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tif" ContentType="image/tiff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notesMasters/notesMaster1.xml" ContentType="application/vnd.openxmlformats-officedocument.presentationml.notes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ppt/metadata" ContentType="application/binary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48" r:id="rId4"/>
  </p:sldMasterIdLst>
  <p:notesMasterIdLst>
    <p:notesMasterId r:id="rId130"/>
  </p:notesMasterIdLst>
  <p:sldIdLst>
    <p:sldId id="256" r:id="rId5"/>
    <p:sldId id="257" r:id="rId6"/>
    <p:sldId id="258" r:id="rId7"/>
    <p:sldId id="377" r:id="rId8"/>
    <p:sldId id="259" r:id="rId9"/>
    <p:sldId id="260" r:id="rId10"/>
    <p:sldId id="261" r:id="rId11"/>
    <p:sldId id="262" r:id="rId12"/>
    <p:sldId id="381" r:id="rId13"/>
    <p:sldId id="263" r:id="rId14"/>
    <p:sldId id="264" r:id="rId15"/>
    <p:sldId id="265" r:id="rId16"/>
    <p:sldId id="266" r:id="rId17"/>
    <p:sldId id="267" r:id="rId18"/>
    <p:sldId id="268" r:id="rId19"/>
    <p:sldId id="384" r:id="rId20"/>
    <p:sldId id="374" r:id="rId21"/>
    <p:sldId id="376" r:id="rId22"/>
    <p:sldId id="271" r:id="rId23"/>
    <p:sldId id="385" r:id="rId24"/>
    <p:sldId id="382" r:id="rId25"/>
    <p:sldId id="272" r:id="rId26"/>
    <p:sldId id="273" r:id="rId27"/>
    <p:sldId id="274" r:id="rId28"/>
    <p:sldId id="4066" r:id="rId29"/>
    <p:sldId id="633" r:id="rId30"/>
    <p:sldId id="634" r:id="rId31"/>
    <p:sldId id="635" r:id="rId32"/>
    <p:sldId id="279" r:id="rId33"/>
    <p:sldId id="280" r:id="rId34"/>
    <p:sldId id="281" r:id="rId35"/>
    <p:sldId id="282" r:id="rId36"/>
    <p:sldId id="383" r:id="rId37"/>
    <p:sldId id="283" r:id="rId38"/>
    <p:sldId id="284" r:id="rId39"/>
    <p:sldId id="285" r:id="rId40"/>
    <p:sldId id="286" r:id="rId41"/>
    <p:sldId id="287" r:id="rId42"/>
    <p:sldId id="288" r:id="rId43"/>
    <p:sldId id="289" r:id="rId44"/>
    <p:sldId id="290" r:id="rId45"/>
    <p:sldId id="291" r:id="rId46"/>
    <p:sldId id="292" r:id="rId47"/>
    <p:sldId id="293" r:id="rId48"/>
    <p:sldId id="294" r:id="rId49"/>
    <p:sldId id="295" r:id="rId50"/>
    <p:sldId id="296" r:id="rId51"/>
    <p:sldId id="297" r:id="rId52"/>
    <p:sldId id="298" r:id="rId53"/>
    <p:sldId id="380" r:id="rId54"/>
    <p:sldId id="300" r:id="rId55"/>
    <p:sldId id="301" r:id="rId56"/>
    <p:sldId id="302" r:id="rId57"/>
    <p:sldId id="303" r:id="rId58"/>
    <p:sldId id="304" r:id="rId59"/>
    <p:sldId id="305" r:id="rId60"/>
    <p:sldId id="306" r:id="rId61"/>
    <p:sldId id="307" r:id="rId62"/>
    <p:sldId id="308" r:id="rId63"/>
    <p:sldId id="309" r:id="rId64"/>
    <p:sldId id="310" r:id="rId65"/>
    <p:sldId id="311" r:id="rId66"/>
    <p:sldId id="312" r:id="rId67"/>
    <p:sldId id="313" r:id="rId68"/>
    <p:sldId id="314" r:id="rId69"/>
    <p:sldId id="315" r:id="rId70"/>
    <p:sldId id="316" r:id="rId71"/>
    <p:sldId id="317" r:id="rId72"/>
    <p:sldId id="318" r:id="rId73"/>
    <p:sldId id="319" r:id="rId74"/>
    <p:sldId id="320" r:id="rId75"/>
    <p:sldId id="321" r:id="rId76"/>
    <p:sldId id="322" r:id="rId77"/>
    <p:sldId id="323" r:id="rId78"/>
    <p:sldId id="324" r:id="rId79"/>
    <p:sldId id="325" r:id="rId80"/>
    <p:sldId id="326" r:id="rId81"/>
    <p:sldId id="327" r:id="rId82"/>
    <p:sldId id="328" r:id="rId83"/>
    <p:sldId id="329" r:id="rId84"/>
    <p:sldId id="330" r:id="rId85"/>
    <p:sldId id="379" r:id="rId86"/>
    <p:sldId id="331" r:id="rId87"/>
    <p:sldId id="332" r:id="rId88"/>
    <p:sldId id="333" r:id="rId89"/>
    <p:sldId id="334" r:id="rId90"/>
    <p:sldId id="335" r:id="rId91"/>
    <p:sldId id="336" r:id="rId92"/>
    <p:sldId id="337" r:id="rId93"/>
    <p:sldId id="378" r:id="rId94"/>
    <p:sldId id="386" r:id="rId95"/>
    <p:sldId id="339" r:id="rId96"/>
    <p:sldId id="341" r:id="rId97"/>
    <p:sldId id="342" r:id="rId98"/>
    <p:sldId id="343" r:id="rId99"/>
    <p:sldId id="344" r:id="rId100"/>
    <p:sldId id="345" r:id="rId101"/>
    <p:sldId id="346" r:id="rId102"/>
    <p:sldId id="347" r:id="rId103"/>
    <p:sldId id="348" r:id="rId104"/>
    <p:sldId id="349" r:id="rId105"/>
    <p:sldId id="350" r:id="rId106"/>
    <p:sldId id="351" r:id="rId107"/>
    <p:sldId id="352" r:id="rId108"/>
    <p:sldId id="353" r:id="rId109"/>
    <p:sldId id="354" r:id="rId110"/>
    <p:sldId id="355" r:id="rId111"/>
    <p:sldId id="356" r:id="rId112"/>
    <p:sldId id="357" r:id="rId113"/>
    <p:sldId id="358" r:id="rId114"/>
    <p:sldId id="359" r:id="rId115"/>
    <p:sldId id="360" r:id="rId116"/>
    <p:sldId id="361" r:id="rId117"/>
    <p:sldId id="362" r:id="rId118"/>
    <p:sldId id="363" r:id="rId119"/>
    <p:sldId id="364" r:id="rId120"/>
    <p:sldId id="365" r:id="rId121"/>
    <p:sldId id="366" r:id="rId122"/>
    <p:sldId id="367" r:id="rId123"/>
    <p:sldId id="368" r:id="rId124"/>
    <p:sldId id="369" r:id="rId125"/>
    <p:sldId id="370" r:id="rId126"/>
    <p:sldId id="371" r:id="rId127"/>
    <p:sldId id="372" r:id="rId128"/>
    <p:sldId id="373" r:id="rId129"/>
  </p:sldIdLst>
  <p:sldSz cx="12192000" cy="6858000"/>
  <p:notesSz cx="6858000" cy="9144000"/>
  <p:embeddedFontLst>
    <p:embeddedFont>
      <p:font typeface="Arial Black" panose="020B0A04020102020204" pitchFamily="34" charset="0"/>
      <p:regular r:id="rId131"/>
      <p:bold r:id="rId132"/>
    </p:embeddedFont>
    <p:embeddedFont>
      <p:font typeface="Calibri" panose="020F0502020204030204" pitchFamily="34" charset="0"/>
      <p:regular r:id="rId133"/>
      <p:bold r:id="rId134"/>
      <p:italic r:id="rId135"/>
      <p:boldItalic r:id="rId136"/>
    </p:embeddedFont>
    <p:embeddedFont>
      <p:font typeface="CiscoSansTT ExtraLight" panose="020B0604020202020204" charset="0"/>
      <p:regular r:id="rId137"/>
      <p:italic r:id="rId138"/>
    </p:embeddedFont>
    <p:embeddedFont>
      <p:font typeface="Verdana" panose="020B0604030504040204" pitchFamily="34" charset="0"/>
      <p:regular r:id="rId139"/>
      <p:bold r:id="rId140"/>
      <p:italic r:id="rId141"/>
      <p:boldItalic r:id="rId142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224">
          <p15:clr>
            <a:srgbClr val="A4A3A4"/>
          </p15:clr>
        </p15:guide>
        <p15:guide id="2" pos="7608">
          <p15:clr>
            <a:srgbClr val="A4A3A4"/>
          </p15:clr>
        </p15:guide>
        <p15:guide id="3" pos="3384">
          <p15:clr>
            <a:srgbClr val="A4A3A4"/>
          </p15:clr>
        </p15:guide>
        <p15:guide id="4" pos="2616">
          <p15:clr>
            <a:srgbClr val="A4A3A4"/>
          </p15:clr>
        </p15:guide>
        <p15:guide id="5" pos="1848">
          <p15:clr>
            <a:srgbClr val="A4A3A4"/>
          </p15:clr>
        </p15:guide>
        <p15:guide id="6" pos="1080">
          <p15:clr>
            <a:srgbClr val="A4A3A4"/>
          </p15:clr>
        </p15:guide>
        <p15:guide id="7" pos="312">
          <p15:clr>
            <a:srgbClr val="A4A3A4"/>
          </p15:clr>
        </p15:guide>
        <p15:guide id="8" orient="horz" pos="1008">
          <p15:clr>
            <a:srgbClr val="A4A3A4"/>
          </p15:clr>
        </p15:guide>
        <p15:guide id="9" orient="horz" pos="1752">
          <p15:clr>
            <a:srgbClr val="A4A3A4"/>
          </p15:clr>
        </p15:guide>
        <p15:guide id="10" orient="horz" pos="2832">
          <p15:clr>
            <a:srgbClr val="A4A3A4"/>
          </p15:clr>
        </p15:guide>
        <p15:guide id="11" orient="horz" pos="4080">
          <p15:clr>
            <a:srgbClr val="A4A3A4"/>
          </p15:clr>
        </p15:guide>
        <p15:guide id="12" pos="5688">
          <p15:clr>
            <a:srgbClr val="A4A3A4"/>
          </p15:clr>
        </p15:guide>
        <p15:guide id="13" pos="4920">
          <p15:clr>
            <a:srgbClr val="A4A3A4"/>
          </p15:clr>
        </p15:guide>
        <p15:guide id="14" pos="4152">
          <p15:clr>
            <a:srgbClr val="A4A3A4"/>
          </p15:clr>
        </p15:guide>
        <p15:guide id="15" pos="6480">
          <p15:clr>
            <a:srgbClr val="A4A3A4"/>
          </p15:clr>
        </p15:guide>
        <p15:guide id="16" orient="horz" pos="3960">
          <p15:clr>
            <a:srgbClr val="A4A3A4"/>
          </p15:clr>
        </p15:guide>
        <p15:guide id="17" orient="horz" pos="2256">
          <p15:clr>
            <a:srgbClr val="A4A3A4"/>
          </p15:clr>
        </p15:guide>
        <p15:guide id="18" orient="horz" pos="3456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  <p:ext uri="http://customooxmlschemas.google.com/">
      <go:slidesCustomData xmlns="" xmlns:mc="http://schemas.openxmlformats.org/markup-compatibility/2006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xmlns:go="http://customooxmlschemas.google.com/" r:id="rId144" roundtripDataSignature="AMtx7miJAfExSHkN5556bo/vAgzrzL7EYQ==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0" name="Albra Welch (albra)" initials="" lastIdx="123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6460" autoAdjust="0"/>
    <p:restoredTop sz="88180" autoAdjust="0"/>
  </p:normalViewPr>
  <p:slideViewPr>
    <p:cSldViewPr snapToGrid="0">
      <p:cViewPr>
        <p:scale>
          <a:sx n="158" d="100"/>
          <a:sy n="158" d="100"/>
        </p:scale>
        <p:origin x="3440" y="984"/>
      </p:cViewPr>
      <p:guideLst>
        <p:guide orient="horz" pos="1224"/>
        <p:guide pos="7608"/>
        <p:guide pos="3384"/>
        <p:guide pos="2616"/>
        <p:guide pos="1848"/>
        <p:guide pos="1080"/>
        <p:guide pos="312"/>
        <p:guide orient="horz" pos="1008"/>
        <p:guide orient="horz" pos="1752"/>
        <p:guide orient="horz" pos="2832"/>
        <p:guide orient="horz" pos="4080"/>
        <p:guide pos="5688"/>
        <p:guide pos="4920"/>
        <p:guide pos="4152"/>
        <p:guide pos="6480"/>
        <p:guide orient="horz" pos="3960"/>
        <p:guide orient="horz" pos="2256"/>
        <p:guide orient="horz" pos="3456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33" d="100"/>
        <a:sy n="33" d="100"/>
      </p:scale>
      <p:origin x="0" y="-3258"/>
    </p:cViewPr>
  </p:sorterViewPr>
  <p:notesViewPr>
    <p:cSldViewPr snapToGrid="0">
      <p:cViewPr varScale="1">
        <p:scale>
          <a:sx n="100" d="100"/>
          <a:sy n="100" d="100"/>
        </p:scale>
        <p:origin x="0" y="0"/>
      </p:cViewPr>
      <p:guideLst>
        <p:guide orient="horz" pos="2880"/>
        <p:guide pos="2160"/>
      </p:guideLst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3.xml"/><Relationship Id="rId21" Type="http://schemas.openxmlformats.org/officeDocument/2006/relationships/slide" Target="slides/slide17.xml"/><Relationship Id="rId42" Type="http://schemas.openxmlformats.org/officeDocument/2006/relationships/slide" Target="slides/slide38.xml"/><Relationship Id="rId63" Type="http://schemas.openxmlformats.org/officeDocument/2006/relationships/slide" Target="slides/slide59.xml"/><Relationship Id="rId84" Type="http://schemas.openxmlformats.org/officeDocument/2006/relationships/slide" Target="slides/slide80.xml"/><Relationship Id="rId138" Type="http://schemas.openxmlformats.org/officeDocument/2006/relationships/font" Target="fonts/font8.fntdata"/><Relationship Id="rId107" Type="http://schemas.openxmlformats.org/officeDocument/2006/relationships/slide" Target="slides/slide103.xml"/><Relationship Id="rId11" Type="http://schemas.openxmlformats.org/officeDocument/2006/relationships/slide" Target="slides/slide7.xml"/><Relationship Id="rId32" Type="http://schemas.openxmlformats.org/officeDocument/2006/relationships/slide" Target="slides/slide28.xml"/><Relationship Id="rId53" Type="http://schemas.openxmlformats.org/officeDocument/2006/relationships/slide" Target="slides/slide49.xml"/><Relationship Id="rId74" Type="http://schemas.openxmlformats.org/officeDocument/2006/relationships/slide" Target="slides/slide70.xml"/><Relationship Id="rId128" Type="http://schemas.openxmlformats.org/officeDocument/2006/relationships/slide" Target="slides/slide124.xml"/><Relationship Id="rId149" Type="http://schemas.openxmlformats.org/officeDocument/2006/relationships/tableStyles" Target="tableStyles.xml"/><Relationship Id="rId5" Type="http://schemas.openxmlformats.org/officeDocument/2006/relationships/slide" Target="slides/slide1.xml"/><Relationship Id="rId90" Type="http://schemas.openxmlformats.org/officeDocument/2006/relationships/slide" Target="slides/slide86.xml"/><Relationship Id="rId95" Type="http://schemas.openxmlformats.org/officeDocument/2006/relationships/slide" Target="slides/slide91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64" Type="http://schemas.openxmlformats.org/officeDocument/2006/relationships/slide" Target="slides/slide60.xml"/><Relationship Id="rId69" Type="http://schemas.openxmlformats.org/officeDocument/2006/relationships/slide" Target="slides/slide65.xml"/><Relationship Id="rId113" Type="http://schemas.openxmlformats.org/officeDocument/2006/relationships/slide" Target="slides/slide109.xml"/><Relationship Id="rId118" Type="http://schemas.openxmlformats.org/officeDocument/2006/relationships/slide" Target="slides/slide114.xml"/><Relationship Id="rId134" Type="http://schemas.openxmlformats.org/officeDocument/2006/relationships/font" Target="fonts/font4.fntdata"/><Relationship Id="rId139" Type="http://schemas.openxmlformats.org/officeDocument/2006/relationships/font" Target="fonts/font9.fntdata"/><Relationship Id="rId80" Type="http://schemas.openxmlformats.org/officeDocument/2006/relationships/slide" Target="slides/slide76.xml"/><Relationship Id="rId85" Type="http://schemas.openxmlformats.org/officeDocument/2006/relationships/slide" Target="slides/slide81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59" Type="http://schemas.openxmlformats.org/officeDocument/2006/relationships/slide" Target="slides/slide55.xml"/><Relationship Id="rId103" Type="http://schemas.openxmlformats.org/officeDocument/2006/relationships/slide" Target="slides/slide99.xml"/><Relationship Id="rId108" Type="http://schemas.openxmlformats.org/officeDocument/2006/relationships/slide" Target="slides/slide104.xml"/><Relationship Id="rId124" Type="http://schemas.openxmlformats.org/officeDocument/2006/relationships/slide" Target="slides/slide120.xml"/><Relationship Id="rId129" Type="http://schemas.openxmlformats.org/officeDocument/2006/relationships/slide" Target="slides/slide125.xml"/><Relationship Id="rId54" Type="http://schemas.openxmlformats.org/officeDocument/2006/relationships/slide" Target="slides/slide50.xml"/><Relationship Id="rId70" Type="http://schemas.openxmlformats.org/officeDocument/2006/relationships/slide" Target="slides/slide66.xml"/><Relationship Id="rId75" Type="http://schemas.openxmlformats.org/officeDocument/2006/relationships/slide" Target="slides/slide71.xml"/><Relationship Id="rId91" Type="http://schemas.openxmlformats.org/officeDocument/2006/relationships/slide" Target="slides/slide87.xml"/><Relationship Id="rId96" Type="http://schemas.openxmlformats.org/officeDocument/2006/relationships/slide" Target="slides/slide92.xml"/><Relationship Id="rId140" Type="http://schemas.openxmlformats.org/officeDocument/2006/relationships/font" Target="fonts/font10.fntdata"/><Relationship Id="rId145" Type="http://schemas.openxmlformats.org/officeDocument/2006/relationships/commentAuthors" Target="commentAuthors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49" Type="http://schemas.openxmlformats.org/officeDocument/2006/relationships/slide" Target="slides/slide45.xml"/><Relationship Id="rId114" Type="http://schemas.openxmlformats.org/officeDocument/2006/relationships/slide" Target="slides/slide110.xml"/><Relationship Id="rId119" Type="http://schemas.openxmlformats.org/officeDocument/2006/relationships/slide" Target="slides/slide115.xml"/><Relationship Id="rId44" Type="http://schemas.openxmlformats.org/officeDocument/2006/relationships/slide" Target="slides/slide40.xml"/><Relationship Id="rId60" Type="http://schemas.openxmlformats.org/officeDocument/2006/relationships/slide" Target="slides/slide56.xml"/><Relationship Id="rId65" Type="http://schemas.openxmlformats.org/officeDocument/2006/relationships/slide" Target="slides/slide61.xml"/><Relationship Id="rId81" Type="http://schemas.openxmlformats.org/officeDocument/2006/relationships/slide" Target="slides/slide77.xml"/><Relationship Id="rId86" Type="http://schemas.openxmlformats.org/officeDocument/2006/relationships/slide" Target="slides/slide82.xml"/><Relationship Id="rId130" Type="http://schemas.openxmlformats.org/officeDocument/2006/relationships/notesMaster" Target="notesMasters/notesMaster1.xml"/><Relationship Id="rId135" Type="http://schemas.openxmlformats.org/officeDocument/2006/relationships/font" Target="fonts/font5.fntdata"/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39" Type="http://schemas.openxmlformats.org/officeDocument/2006/relationships/slide" Target="slides/slide35.xml"/><Relationship Id="rId109" Type="http://schemas.openxmlformats.org/officeDocument/2006/relationships/slide" Target="slides/slide105.xml"/><Relationship Id="rId34" Type="http://schemas.openxmlformats.org/officeDocument/2006/relationships/slide" Target="slides/slide30.xml"/><Relationship Id="rId50" Type="http://schemas.openxmlformats.org/officeDocument/2006/relationships/slide" Target="slides/slide46.xml"/><Relationship Id="rId55" Type="http://schemas.openxmlformats.org/officeDocument/2006/relationships/slide" Target="slides/slide51.xml"/><Relationship Id="rId76" Type="http://schemas.openxmlformats.org/officeDocument/2006/relationships/slide" Target="slides/slide72.xml"/><Relationship Id="rId97" Type="http://schemas.openxmlformats.org/officeDocument/2006/relationships/slide" Target="slides/slide93.xml"/><Relationship Id="rId104" Type="http://schemas.openxmlformats.org/officeDocument/2006/relationships/slide" Target="slides/slide100.xml"/><Relationship Id="rId120" Type="http://schemas.openxmlformats.org/officeDocument/2006/relationships/slide" Target="slides/slide116.xml"/><Relationship Id="rId125" Type="http://schemas.openxmlformats.org/officeDocument/2006/relationships/slide" Target="slides/slide121.xml"/><Relationship Id="rId141" Type="http://schemas.openxmlformats.org/officeDocument/2006/relationships/font" Target="fonts/font11.fntdata"/><Relationship Id="rId146" Type="http://schemas.openxmlformats.org/officeDocument/2006/relationships/presProps" Target="presProps.xml"/><Relationship Id="rId7" Type="http://schemas.openxmlformats.org/officeDocument/2006/relationships/slide" Target="slides/slide3.xml"/><Relationship Id="rId71" Type="http://schemas.openxmlformats.org/officeDocument/2006/relationships/slide" Target="slides/slide67.xml"/><Relationship Id="rId92" Type="http://schemas.openxmlformats.org/officeDocument/2006/relationships/slide" Target="slides/slide88.xml"/><Relationship Id="rId2" Type="http://schemas.openxmlformats.org/officeDocument/2006/relationships/customXml" Target="../customXml/item2.xml"/><Relationship Id="rId29" Type="http://schemas.openxmlformats.org/officeDocument/2006/relationships/slide" Target="slides/slide25.xml"/><Relationship Id="rId24" Type="http://schemas.openxmlformats.org/officeDocument/2006/relationships/slide" Target="slides/slide20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66" Type="http://schemas.openxmlformats.org/officeDocument/2006/relationships/slide" Target="slides/slide62.xml"/><Relationship Id="rId87" Type="http://schemas.openxmlformats.org/officeDocument/2006/relationships/slide" Target="slides/slide83.xml"/><Relationship Id="rId110" Type="http://schemas.openxmlformats.org/officeDocument/2006/relationships/slide" Target="slides/slide106.xml"/><Relationship Id="rId115" Type="http://schemas.openxmlformats.org/officeDocument/2006/relationships/slide" Target="slides/slide111.xml"/><Relationship Id="rId131" Type="http://schemas.openxmlformats.org/officeDocument/2006/relationships/font" Target="fonts/font1.fntdata"/><Relationship Id="rId136" Type="http://schemas.openxmlformats.org/officeDocument/2006/relationships/font" Target="fonts/font6.fntdata"/><Relationship Id="rId61" Type="http://schemas.openxmlformats.org/officeDocument/2006/relationships/slide" Target="slides/slide57.xml"/><Relationship Id="rId82" Type="http://schemas.openxmlformats.org/officeDocument/2006/relationships/slide" Target="slides/slide78.xml"/><Relationship Id="rId19" Type="http://schemas.openxmlformats.org/officeDocument/2006/relationships/slide" Target="slides/slide15.xml"/><Relationship Id="rId14" Type="http://schemas.openxmlformats.org/officeDocument/2006/relationships/slide" Target="slides/slide10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56" Type="http://schemas.openxmlformats.org/officeDocument/2006/relationships/slide" Target="slides/slide52.xml"/><Relationship Id="rId77" Type="http://schemas.openxmlformats.org/officeDocument/2006/relationships/slide" Target="slides/slide73.xml"/><Relationship Id="rId100" Type="http://schemas.openxmlformats.org/officeDocument/2006/relationships/slide" Target="slides/slide96.xml"/><Relationship Id="rId105" Type="http://schemas.openxmlformats.org/officeDocument/2006/relationships/slide" Target="slides/slide101.xml"/><Relationship Id="rId126" Type="http://schemas.openxmlformats.org/officeDocument/2006/relationships/slide" Target="slides/slide122.xml"/><Relationship Id="rId147" Type="http://schemas.openxmlformats.org/officeDocument/2006/relationships/viewProps" Target="viewProps.xml"/><Relationship Id="rId8" Type="http://schemas.openxmlformats.org/officeDocument/2006/relationships/slide" Target="slides/slide4.xml"/><Relationship Id="rId51" Type="http://schemas.openxmlformats.org/officeDocument/2006/relationships/slide" Target="slides/slide47.xml"/><Relationship Id="rId72" Type="http://schemas.openxmlformats.org/officeDocument/2006/relationships/slide" Target="slides/slide68.xml"/><Relationship Id="rId93" Type="http://schemas.openxmlformats.org/officeDocument/2006/relationships/slide" Target="slides/slide89.xml"/><Relationship Id="rId98" Type="http://schemas.openxmlformats.org/officeDocument/2006/relationships/slide" Target="slides/slide94.xml"/><Relationship Id="rId121" Type="http://schemas.openxmlformats.org/officeDocument/2006/relationships/slide" Target="slides/slide117.xml"/><Relationship Id="rId142" Type="http://schemas.openxmlformats.org/officeDocument/2006/relationships/font" Target="fonts/font12.fntdata"/><Relationship Id="rId3" Type="http://schemas.openxmlformats.org/officeDocument/2006/relationships/customXml" Target="../customXml/item3.xml"/><Relationship Id="rId25" Type="http://schemas.openxmlformats.org/officeDocument/2006/relationships/slide" Target="slides/slide21.xml"/><Relationship Id="rId46" Type="http://schemas.openxmlformats.org/officeDocument/2006/relationships/slide" Target="slides/slide42.xml"/><Relationship Id="rId67" Type="http://schemas.openxmlformats.org/officeDocument/2006/relationships/slide" Target="slides/slide63.xml"/><Relationship Id="rId116" Type="http://schemas.openxmlformats.org/officeDocument/2006/relationships/slide" Target="slides/slide112.xml"/><Relationship Id="rId137" Type="http://schemas.openxmlformats.org/officeDocument/2006/relationships/font" Target="fonts/font7.fntdata"/><Relationship Id="rId20" Type="http://schemas.openxmlformats.org/officeDocument/2006/relationships/slide" Target="slides/slide16.xml"/><Relationship Id="rId41" Type="http://schemas.openxmlformats.org/officeDocument/2006/relationships/slide" Target="slides/slide37.xml"/><Relationship Id="rId62" Type="http://schemas.openxmlformats.org/officeDocument/2006/relationships/slide" Target="slides/slide58.xml"/><Relationship Id="rId83" Type="http://schemas.openxmlformats.org/officeDocument/2006/relationships/slide" Target="slides/slide79.xml"/><Relationship Id="rId88" Type="http://schemas.openxmlformats.org/officeDocument/2006/relationships/slide" Target="slides/slide84.xml"/><Relationship Id="rId111" Type="http://schemas.openxmlformats.org/officeDocument/2006/relationships/slide" Target="slides/slide107.xml"/><Relationship Id="rId132" Type="http://schemas.openxmlformats.org/officeDocument/2006/relationships/font" Target="fonts/font2.fntdata"/><Relationship Id="rId15" Type="http://schemas.openxmlformats.org/officeDocument/2006/relationships/slide" Target="slides/slide11.xml"/><Relationship Id="rId36" Type="http://schemas.openxmlformats.org/officeDocument/2006/relationships/slide" Target="slides/slide32.xml"/><Relationship Id="rId57" Type="http://schemas.openxmlformats.org/officeDocument/2006/relationships/slide" Target="slides/slide53.xml"/><Relationship Id="rId106" Type="http://schemas.openxmlformats.org/officeDocument/2006/relationships/slide" Target="slides/slide102.xml"/><Relationship Id="rId127" Type="http://schemas.openxmlformats.org/officeDocument/2006/relationships/slide" Target="slides/slide123.xml"/><Relationship Id="rId10" Type="http://schemas.openxmlformats.org/officeDocument/2006/relationships/slide" Target="slides/slide6.xml"/><Relationship Id="rId31" Type="http://schemas.openxmlformats.org/officeDocument/2006/relationships/slide" Target="slides/slide27.xml"/><Relationship Id="rId52" Type="http://schemas.openxmlformats.org/officeDocument/2006/relationships/slide" Target="slides/slide48.xml"/><Relationship Id="rId73" Type="http://schemas.openxmlformats.org/officeDocument/2006/relationships/slide" Target="slides/slide69.xml"/><Relationship Id="rId78" Type="http://schemas.openxmlformats.org/officeDocument/2006/relationships/slide" Target="slides/slide74.xml"/><Relationship Id="rId94" Type="http://schemas.openxmlformats.org/officeDocument/2006/relationships/slide" Target="slides/slide90.xml"/><Relationship Id="rId99" Type="http://schemas.openxmlformats.org/officeDocument/2006/relationships/slide" Target="slides/slide95.xml"/><Relationship Id="rId101" Type="http://schemas.openxmlformats.org/officeDocument/2006/relationships/slide" Target="slides/slide97.xml"/><Relationship Id="rId122" Type="http://schemas.openxmlformats.org/officeDocument/2006/relationships/slide" Target="slides/slide118.xml"/><Relationship Id="rId148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26" Type="http://schemas.openxmlformats.org/officeDocument/2006/relationships/slide" Target="slides/slide22.xml"/><Relationship Id="rId47" Type="http://schemas.openxmlformats.org/officeDocument/2006/relationships/slide" Target="slides/slide43.xml"/><Relationship Id="rId68" Type="http://schemas.openxmlformats.org/officeDocument/2006/relationships/slide" Target="slides/slide64.xml"/><Relationship Id="rId89" Type="http://schemas.openxmlformats.org/officeDocument/2006/relationships/slide" Target="slides/slide85.xml"/><Relationship Id="rId112" Type="http://schemas.openxmlformats.org/officeDocument/2006/relationships/slide" Target="slides/slide108.xml"/><Relationship Id="rId133" Type="http://schemas.openxmlformats.org/officeDocument/2006/relationships/font" Target="fonts/font3.fntdata"/><Relationship Id="rId16" Type="http://schemas.openxmlformats.org/officeDocument/2006/relationships/slide" Target="slides/slide12.xml"/><Relationship Id="rId37" Type="http://schemas.openxmlformats.org/officeDocument/2006/relationships/slide" Target="slides/slide33.xml"/><Relationship Id="rId58" Type="http://schemas.openxmlformats.org/officeDocument/2006/relationships/slide" Target="slides/slide54.xml"/><Relationship Id="rId79" Type="http://schemas.openxmlformats.org/officeDocument/2006/relationships/slide" Target="slides/slide75.xml"/><Relationship Id="rId102" Type="http://schemas.openxmlformats.org/officeDocument/2006/relationships/slide" Target="slides/slide98.xml"/><Relationship Id="rId123" Type="http://schemas.openxmlformats.org/officeDocument/2006/relationships/slide" Target="slides/slide119.xml"/><Relationship Id="rId144" Type="http://customschemas.google.com/relationships/presentationmetadata" Target="metadata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 txBox="1">
            <a:spLocks noGrp="1"/>
          </p:cNvSpPr>
          <p:nvPr>
            <p:ph type="hdr" idx="2"/>
          </p:nvPr>
        </p:nvSpPr>
        <p:spPr>
          <a:xfrm>
            <a:off x="0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4" name="Google Shape;4;n"/>
          <p:cNvSpPr txBox="1">
            <a:spLocks noGrp="1"/>
          </p:cNvSpPr>
          <p:nvPr>
            <p:ph type="dt" idx="10"/>
          </p:nvPr>
        </p:nvSpPr>
        <p:spPr>
          <a:xfrm>
            <a:off x="3884613" y="0"/>
            <a:ext cx="2971800" cy="4587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R="0"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5" name="Google Shape;5;n"/>
          <p:cNvSpPr>
            <a:spLocks noGrp="1" noRot="1" noChangeAspect="1"/>
          </p:cNvSpPr>
          <p:nvPr>
            <p:ph type="sldImg" idx="3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6" name="Google Shape;6;n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457200" marR="0" lvl="0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L="914400" marR="0" lvl="1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L="1371600" marR="0" lvl="2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L="1828800" marR="0" lvl="3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L="2286000" marR="0" lvl="4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L="2743200" marR="0" lvl="5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L="3200400" marR="0" lvl="6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L="3657600" marR="0" lvl="7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L="4114800" marR="0" lvl="8" indent="-22860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7" name="Google Shape;7;n"/>
          <p:cNvSpPr txBox="1">
            <a:spLocks noGrp="1"/>
          </p:cNvSpPr>
          <p:nvPr>
            <p:ph type="ftr" idx="11"/>
          </p:nvPr>
        </p:nvSpPr>
        <p:spPr>
          <a:xfrm>
            <a:off x="0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defRPr>
            </a:lvl9pPr>
          </a:lstStyle>
          <a:p>
            <a:endParaRPr/>
          </a:p>
        </p:txBody>
      </p:sp>
      <p:sp>
        <p:nvSpPr>
          <p:cNvPr id="8" name="Google Shape;8;n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sz="1200" b="0" i="0" u="none" strike="noStrike" cap="none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‹#›</a:t>
            </a:fld>
            <a:endParaRPr sz="1200" b="0" i="0" u="none" strike="noStrike" cap="none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4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5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0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1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" name="Google Shape;69;p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70" name="Google Shape;70;p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All content is Copyright 2019 by Cisco Systems Inc. and is available for public use.</a:t>
            </a:r>
            <a:endParaRPr dirty="0"/>
          </a:p>
        </p:txBody>
      </p:sp>
      <p:sp>
        <p:nvSpPr>
          <p:cNvPr id="71" name="Google Shape;71;p1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</a:t>
            </a:fld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" name="Google Shape;245;p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46" name="Google Shape;246;p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3" name="Google Shape;10923;p9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924" name="Google Shape;10924;p9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925" name="Google Shape;10925;p98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105</a:t>
            </a:fld>
            <a:endParaRPr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89" name="Google Shape;11389;p9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1390" name="Google Shape;11390;p9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391" name="Google Shape;11391;p99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106</a:t>
            </a:fld>
            <a:endParaRPr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7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5" name="Google Shape;11775;p1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1776" name="Google Shape;11776;p10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77" name="Google Shape;11777;p100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107</a:t>
            </a:fld>
            <a:endParaRPr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0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3" name="Google Shape;12023;p10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2024" name="Google Shape;12024;p10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025" name="Google Shape;12025;p101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108</a:t>
            </a:fld>
            <a:endParaRPr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21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97" name="Google Shape;12197;p10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2198" name="Google Shape;12198;p10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37" name="Google Shape;13237;p10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238" name="Google Shape;13238;p10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239" name="Google Shape;13239;p103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110</a:t>
            </a:fld>
            <a:endParaRPr/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5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59" name="Google Shape;13559;p10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560" name="Google Shape;13560;p10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40" name="Google Shape;13840;p10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3841" name="Google Shape;13841;p10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842" name="Google Shape;13842;p105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112</a:t>
            </a:fld>
            <a:endParaRPr/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39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3" name="Google Shape;13923;p10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3924" name="Google Shape;13924;p10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5" name="Google Shape;14225;p10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226" name="Google Shape;14226;p10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5" name="Google Shape;255;p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56" name="Google Shape;256;p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47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61" name="Google Shape;14761;p10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4762" name="Google Shape;14762;p1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81" name="Google Shape;15081;p10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082" name="Google Shape;15082;p10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3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1" name="Google Shape;15391;p11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392" name="Google Shape;15392;p1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5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05" name="Google Shape;15705;p11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5706" name="Google Shape;15706;p1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2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2" name="Google Shape;16242;p11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243" name="Google Shape;16243;p1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09" name="Google Shape;16409;p1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30200" y="696913"/>
            <a:ext cx="6197600" cy="348615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6410" name="Google Shape;16410;p11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411" name="Google Shape;16411;p113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120</a:t>
            </a:fld>
            <a:endParaRPr/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39" name="Google Shape;16639;p11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640" name="Google Shape;16640;p1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8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03" name="Google Shape;16803;p11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804" name="Google Shape;16804;p1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9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25" name="Google Shape;16925;p11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6926" name="Google Shape;16926;p1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0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80" name="Google Shape;17080;p11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081" name="Google Shape;17081;p1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" name="Google Shape;262;p1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3" name="Google Shape;263;p1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19" name="Google Shape;17119;p11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7120" name="Google Shape;17120;p1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6" name="Google Shape;426;p1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27" name="Google Shape;427;p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1" name="Google Shape;551;p1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2" name="Google Shape;552;p1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0" name="Google Shape;670;p1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71" name="Google Shape;671;p1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5" name="Google Shape;8835;p8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36" name="Google Shape;8836;p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59531772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" name="Google Shape;773;p1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4" name="Google Shape;774;p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29029084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3" name="Google Shape;773;p1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4" name="Google Shape;774;p1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34897637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" name="Google Shape;1058;p1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059" name="Google Shape;1059;p1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" name="Google Shape;77;p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78" name="Google Shape;78;p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200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9" name="Google Shape;79;p2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2</a:t>
            </a:fld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5" name="Google Shape;8835;p8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36" name="Google Shape;8836;p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006484490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3" name="Google Shape;1163;p1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64" name="Google Shape;1164;p1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3" name="Google Shape;1173;p1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74" name="Google Shape;1174;p1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1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3" name="Google Shape;1183;p1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84" name="Google Shape;1184;p1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 marL="0" marR="0" lvl="0" indent="0" algn="r" defTabSz="60958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fld id="{F69E58BC-2AD6-4F60-ABD1-C7985FE5C187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charset="0"/>
                <a:ea typeface="ＭＳ Ｐゴシック" charset="0"/>
              </a:rPr>
              <a:pPr marL="0" marR="0" lvl="0" indent="0" algn="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charset="0"/>
              <a:ea typeface="ＭＳ Ｐゴシック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74670117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" name="Google Shape;2088;p2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89" name="Google Shape;2089;p2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6" name="Google Shape;2226;p2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227" name="Google Shape;2227;p2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28" name="Google Shape;2228;p25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30</a:t>
            </a:fld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6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6" name="Google Shape;2606;p2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07" name="Google Shape;2607;p2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8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91" name="Google Shape;2891;p2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892" name="Google Shape;2892;p2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5" name="Google Shape;8835;p8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36" name="Google Shape;8836;p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403711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" name="Google Shape;201;p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2" name="Google Shape;202;p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2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6" name="Google Shape;3206;p2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07" name="Google Shape;3207;p2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16" name="Google Shape;3216;p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217" name="Google Shape;3217;p2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3218" name="Google Shape;3218;p29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35</a:t>
            </a:fld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2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7" name="Google Shape;3247;p3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48" name="Google Shape;3248;p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2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3" name="Google Shape;3253;p3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254" name="Google Shape;3254;p3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55" name="Google Shape;3255;p31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37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4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19" name="Google Shape;3419;p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420" name="Google Shape;3420;p3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421" name="Google Shape;3421;p32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38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36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4" name="Google Shape;3644;p3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3645" name="Google Shape;3645;p3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646" name="Google Shape;3646;p33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39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1" name="Google Shape;4001;p3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002" name="Google Shape;4002;p3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03" name="Google Shape;4003;p34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40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22" name="Google Shape;4022;p3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023" name="Google Shape;4023;p3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024" name="Google Shape;4024;p35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41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9" name="Google Shape;4389;p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390" name="Google Shape;4390;p3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391" name="Google Shape;4391;p36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42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6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9" name="Google Shape;4639;p3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640" name="Google Shape;4640;p3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641" name="Google Shape;4641;p37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43</a:t>
            </a:fld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5" name="Google Shape;8835;p8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36" name="Google Shape;8836;p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45146529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48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78" name="Google Shape;4878;p3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879" name="Google Shape;4879;p3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4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58" name="Google Shape;5458;p3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459" name="Google Shape;5459;p3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460" name="Google Shape;5460;p39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Calibri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45</a:t>
            </a:fld>
            <a:endParaRPr sz="1200" b="0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9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77" name="Google Shape;5977;p4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5978" name="Google Shape;5978;p4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</a:pPr>
            <a:r>
              <a:rPr lang="en-US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Service provider Cloud Icons can be found at these URL's as well as </a:t>
            </a:r>
            <a:r>
              <a:rPr lang="en-US" sz="2000" dirty="0" err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LucidCharts</a:t>
            </a:r>
            <a:r>
              <a:rPr lang="en-US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 Shapes </a:t>
            </a:r>
            <a:endParaRPr dirty="0"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</a:pPr>
            <a:r>
              <a:rPr lang="en-US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https://</a:t>
            </a:r>
            <a:r>
              <a:rPr lang="en-US" sz="2000" dirty="0" err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aws.amazon.com</a:t>
            </a:r>
            <a:r>
              <a:rPr lang="en-US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/architecture/icons/ </a:t>
            </a:r>
            <a:endParaRPr dirty="0"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</a:pPr>
            <a:r>
              <a:rPr lang="en-US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https://</a:t>
            </a:r>
            <a:r>
              <a:rPr lang="en-US" sz="2000" dirty="0" err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www.microsoft.com</a:t>
            </a:r>
            <a:r>
              <a:rPr lang="en-US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/</a:t>
            </a:r>
            <a:r>
              <a:rPr lang="en-US" sz="2000" dirty="0" err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en</a:t>
            </a:r>
            <a:r>
              <a:rPr lang="en-US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-us/download/</a:t>
            </a:r>
            <a:r>
              <a:rPr lang="en-US" sz="2000" dirty="0" err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details.aspx?id</a:t>
            </a:r>
            <a:r>
              <a:rPr lang="en-US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=41937 </a:t>
            </a:r>
            <a:endParaRPr dirty="0"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Calibri"/>
              <a:buNone/>
            </a:pPr>
            <a:r>
              <a:rPr lang="en-US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https://</a:t>
            </a:r>
            <a:r>
              <a:rPr lang="en-US" sz="2000" dirty="0" err="1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cloud.google.com</a:t>
            </a:r>
            <a:r>
              <a:rPr lang="en-US" sz="2000" dirty="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rPr>
              <a:t>/icons/ </a:t>
            </a:r>
            <a:endParaRPr dirty="0"/>
          </a:p>
        </p:txBody>
      </p:sp>
      <p:sp>
        <p:nvSpPr>
          <p:cNvPr id="5979" name="Google Shape;5979;p40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46</a:t>
            </a:fld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0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4" name="Google Shape;6004;p4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005" name="Google Shape;6005;p4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09" name="Google Shape;6209;p4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10" name="Google Shape;6210;p4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6" name="Google Shape;6386;p4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387" name="Google Shape;6387;p4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5" name="Google Shape;8835;p8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36" name="Google Shape;8836;p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968735318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0" name="Google Shape;6680;p4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681" name="Google Shape;6681;p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1" name="Google Shape;6801;p4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02" name="Google Shape;6802;p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49" name="Google Shape;6849;p4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50" name="Google Shape;6850;p4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" name="Google Shape;208;p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09" name="Google Shape;209;p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8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6" name="Google Shape;6886;p4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887" name="Google Shape;6887;p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8" name="Google Shape;6918;p4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19" name="Google Shape;6919;p4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0" name="Google Shape;6950;p5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51" name="Google Shape;6951;p5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4" name="Google Shape;6984;p5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985" name="Google Shape;6985;p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0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1" name="Google Shape;7041;p5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042" name="Google Shape;7042;p5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0" name="Google Shape;7210;p5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11" name="Google Shape;7211;p5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2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6" name="Google Shape;7256;p5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257" name="Google Shape;7257;p5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2" name="Google Shape;7332;p5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33" name="Google Shape;7333;p5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3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0" name="Google Shape;7370;p5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371" name="Google Shape;7371;p5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6" name="Google Shape;7406;p5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07" name="Google Shape;7407;p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" name="Google Shape;214;p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15" name="Google Shape;215;p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16" name="Google Shape;216;p5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6</a:t>
            </a:fld>
            <a:endParaRPr/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4" name="Google Shape;7444;p5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45" name="Google Shape;7445;p5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9" name="Google Shape;7479;p5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480" name="Google Shape;7480;p5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5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4" name="Google Shape;7514;p6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515" name="Google Shape;7515;p6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4" name="Google Shape;7604;p6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05" name="Google Shape;7605;p6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6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65" name="Google Shape;7665;p6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666" name="Google Shape;7666;p6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7" name="Google Shape;7757;p6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758" name="Google Shape;7758;p6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7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2" name="Google Shape;7792;p6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7793" name="Google Shape;7793;p6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32" name="Google Shape;7832;p6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833" name="Google Shape;7833;p6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1" name="Google Shape;7951;p6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7952" name="Google Shape;7952;p6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0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2" name="Google Shape;8032;p6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033" name="Google Shape;8033;p6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p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226" name="Google Shape;226;p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227" name="Google Shape;227;p6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7</a:t>
            </a:fld>
            <a:endParaRPr/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1" name="Google Shape;8101;p6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02" name="Google Shape;8102;p6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27" name="Google Shape;8127;p6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128" name="Google Shape;8128;p6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1" name="Google Shape;8211;p7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212" name="Google Shape;8212;p7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13" name="Google Shape;8213;p70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200"/>
              <a:buFont typeface="Arial"/>
              <a:buNone/>
            </a:pPr>
            <a:fld id="{00000000-1234-1234-1234-123412341234}" type="slidenum">
              <a:rPr lang="en-US" sz="1200" b="0" i="0" u="none" strike="noStrike" cap="non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76</a:t>
            </a:fld>
            <a:endParaRPr sz="1200" b="0" i="0" u="none" strike="noStrike" cap="non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1" name="Google Shape;8241;p7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42" name="Google Shape;8242;p7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2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3" name="Google Shape;8273;p7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274" name="Google Shape;8274;p7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03" name="Google Shape;8303;p7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04" name="Google Shape;8304;p7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6" name="Google Shape;8336;p7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37" name="Google Shape;8337;p7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3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80" name="Google Shape;8380;p7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381" name="Google Shape;8381;p7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5" name="Google Shape;8835;p8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36" name="Google Shape;8836;p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59050713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91" name="Google Shape;8491;p7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492" name="Google Shape;8492;p7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493" name="Google Shape;8493;p76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83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4281871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" name="Google Shape;238;p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39" name="Google Shape;239;p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2" name="Google Shape;8522;p7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23" name="Google Shape;8523;p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559577461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46" name="Google Shape;8546;p7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47" name="Google Shape;8547;p7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675905578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79" name="Google Shape;8579;p7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580" name="Google Shape;8580;p7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05301960"/>
      </p:ext>
    </p:extLst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23" name="Google Shape;8723;p8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724" name="Google Shape;8724;p8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25" name="Google Shape;8725;p80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87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1353155158"/>
      </p:ext>
    </p:extLst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3" name="Google Shape;8763;p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764" name="Google Shape;8764;p8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65" name="Google Shape;8765;p81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88</a:t>
            </a:fld>
            <a:endParaRPr/>
          </a:p>
        </p:txBody>
      </p:sp>
    </p:spTree>
    <p:extLst>
      <p:ext uri="{BB962C8B-B14F-4D97-AF65-F5344CB8AC3E}">
        <p14:creationId xmlns:p14="http://schemas.microsoft.com/office/powerpoint/2010/main" val="2399768403"/>
      </p:ext>
    </p:extLst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98" name="Google Shape;8798;p8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799" name="Google Shape;8799;p8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71919609"/>
      </p:ext>
    </p:extLst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5" name="Google Shape;8835;p8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36" name="Google Shape;8836;p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081712794"/>
      </p:ext>
    </p:extLst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19" name="Google Shape;8819;p8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20" name="Google Shape;8820;p8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5" name="Google Shape;8835;p8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36" name="Google Shape;8836;p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0" name="Google Shape;8840;p8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8841" name="Google Shape;8841;p8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42" name="Google Shape;8842;p87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94</a:t>
            </a:fld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5" name="Google Shape;8835;p8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836" name="Google Shape;8836;p8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701060057"/>
      </p:ext>
    </p:extLst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1" name="Google Shape;8981;p88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82" name="Google Shape;8982;p88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1" name="Google Shape;9051;p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9052" name="Google Shape;9052;p89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053" name="Google Shape;9053;p89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96</a:t>
            </a:fld>
            <a:endParaRPr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3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86" name="Google Shape;9386;p90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9387" name="Google Shape;9387;p90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388" name="Google Shape;9388;p90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97</a:t>
            </a:fld>
            <a:endParaRPr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59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99" name="Google Shape;9599;p91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9600" name="Google Shape;9600;p91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01" name="Google Shape;9601;p91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98</a:t>
            </a:fld>
            <a:endParaRPr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6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0" name="Google Shape;9650;p92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9651" name="Google Shape;9651;p92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9652" name="Google Shape;9652;p92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99</a:t>
            </a:fld>
            <a:endParaRPr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1" name="Google Shape;10311;p93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312" name="Google Shape;10312;p93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13" name="Google Shape;10313;p93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100</a:t>
            </a:fld>
            <a:endParaRPr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6" name="Google Shape;10346;p94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347" name="Google Shape;10347;p94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48" name="Google Shape;10348;p94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101</a:t>
            </a:fld>
            <a:endParaRPr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3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77" name="Google Shape;10377;p95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378" name="Google Shape;10378;p95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379" name="Google Shape;10379;p95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102</a:t>
            </a:fld>
            <a:endParaRPr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5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76" name="Google Shape;10576;p96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577" name="Google Shape;10577;p96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578" name="Google Shape;10578;p96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103</a:t>
            </a:fld>
            <a:endParaRPr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0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4" name="Google Shape;10654;p97:notes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12700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10655" name="Google Shape;10655;p97:notes"/>
          <p:cNvSpPr txBox="1">
            <a:spLocks noGrp="1"/>
          </p:cNvSpPr>
          <p:nvPr>
            <p:ph type="body" idx="1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656" name="Google Shape;10656;p97:notes"/>
          <p:cNvSpPr txBox="1">
            <a:spLocks noGrp="1"/>
          </p:cNvSpPr>
          <p:nvPr>
            <p:ph type="sldNum" idx="12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b" anchorCtr="0">
            <a:noAutofit/>
          </a:bodyPr>
          <a:lstStyle/>
          <a:p>
            <a:pPr marL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104</a:t>
            </a:fld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6.png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AFE Dark BG">
  <p:cSld name="SAFE Dark BG">
    <p:spTree>
      <p:nvGrpSpPr>
        <p:cNvPr id="1" name="Shape 1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p:transition spd="slow">
    <p:wipe dir="r"/>
  </p:transition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AFE History">
  <p:cSld name="SAFE History">
    <p:spTree>
      <p:nvGrpSpPr>
        <p:cNvPr id="1" name="Shape 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Google Shape;39;p129"/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0">
                <a:srgbClr val="F0FCFE"/>
              </a:gs>
              <a:gs pos="74000">
                <a:srgbClr val="82E6FF"/>
              </a:gs>
              <a:gs pos="83000">
                <a:srgbClr val="82E6FF"/>
              </a:gs>
              <a:gs pos="100000">
                <a:srgbClr val="ABEEFF"/>
              </a:gs>
            </a:gsLst>
            <a:lin ang="5400000" scaled="0"/>
          </a:gradFill>
          <a:ln w="127000" cap="flat" cmpd="sng">
            <a:solidFill>
              <a:srgbClr val="00BCEB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" name="Google Shape;40;p129"/>
          <p:cNvSpPr txBox="1">
            <a:spLocks noGrp="1"/>
          </p:cNvSpPr>
          <p:nvPr>
            <p:ph type="title"/>
          </p:nvPr>
        </p:nvSpPr>
        <p:spPr>
          <a:xfrm>
            <a:off x="0" y="152401"/>
            <a:ext cx="12192000" cy="5810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800"/>
              <a:buFont typeface="Arial"/>
              <a:buNone/>
              <a:defRPr sz="1800">
                <a:solidFill>
                  <a:srgbClr val="000000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AFE Reference">
  <p:cSld name="SAFE Reference">
    <p:bg>
      <p:bgPr>
        <a:solidFill>
          <a:srgbClr val="FFFFFF"/>
        </a:solidFill>
        <a:effectLst/>
      </p:bgPr>
    </p:bg>
    <p:spTree>
      <p:nvGrpSpPr>
        <p:cNvPr id="1" name="Shape 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Google Shape;42;p130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4400"/>
              <a:buFont typeface="Arial"/>
              <a:buNone/>
              <a:defRPr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3" name="Google Shape;43;p130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" name="Google Shape;44;p130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solidFill>
                  <a:schemeClr val="dk2"/>
                </a:solidFill>
              </a:defRPr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5" name="Google Shape;45;p130"/>
          <p:cNvSpPr txBox="1">
            <a:spLocks noGrp="1"/>
          </p:cNvSpPr>
          <p:nvPr>
            <p:ph type="sldNum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>
            <a:lvl1pPr marL="0" marR="0" lvl="0" indent="0" algn="l" rtl="0">
              <a:spcBef>
                <a:spcPts val="0"/>
              </a:spcBef>
              <a:buNone/>
              <a:defRPr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0" marR="0" lvl="1" indent="0" algn="l" rtl="0">
              <a:spcBef>
                <a:spcPts val="0"/>
              </a:spcBef>
              <a:buNone/>
              <a:defRPr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0" marR="0" lvl="2" indent="0" algn="l" rtl="0">
              <a:spcBef>
                <a:spcPts val="0"/>
              </a:spcBef>
              <a:buNone/>
              <a:defRPr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0" marR="0" lvl="3" indent="0" algn="l" rtl="0">
              <a:spcBef>
                <a:spcPts val="0"/>
              </a:spcBef>
              <a:buNone/>
              <a:defRPr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0" marR="0" lvl="4" indent="0" algn="l" rtl="0">
              <a:spcBef>
                <a:spcPts val="0"/>
              </a:spcBef>
              <a:buNone/>
              <a:defRPr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0" marR="0" lvl="5" indent="0" algn="l" rtl="0">
              <a:spcBef>
                <a:spcPts val="0"/>
              </a:spcBef>
              <a:buNone/>
              <a:defRPr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0" marR="0" lvl="6" indent="0" algn="l" rtl="0">
              <a:spcBef>
                <a:spcPts val="0"/>
              </a:spcBef>
              <a:buNone/>
              <a:defRPr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0" marR="0" lvl="7" indent="0" algn="l" rtl="0">
              <a:spcBef>
                <a:spcPts val="0"/>
              </a:spcBef>
              <a:buNone/>
              <a:defRPr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0" marR="0" lvl="8" indent="0" algn="l" rtl="0">
              <a:spcBef>
                <a:spcPts val="0"/>
              </a:spcBef>
              <a:buNone/>
              <a:defRPr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/>
              <a:t>‹#›</a:t>
            </a:fld>
            <a:endParaRPr/>
          </a:p>
        </p:txBody>
      </p:sp>
      <p:sp>
        <p:nvSpPr>
          <p:cNvPr id="46" name="Google Shape;46;p130"/>
          <p:cNvSpPr txBox="1"/>
          <p:nvPr/>
        </p:nvSpPr>
        <p:spPr>
          <a:xfrm>
            <a:off x="86106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-US" sz="12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‹#›</a:t>
            </a:fld>
            <a:endParaRPr sz="1200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7" name="Google Shape;47;p130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8588166" y="2073373"/>
            <a:ext cx="393192" cy="393192"/>
          </a:xfrm>
          <a:prstGeom prst="rect">
            <a:avLst/>
          </a:prstGeom>
          <a:noFill/>
          <a:ln>
            <a:noFill/>
          </a:ln>
        </p:spPr>
      </p:pic>
      <p:pic>
        <p:nvPicPr>
          <p:cNvPr id="48" name="Google Shape;48;p130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9954497" y="2192785"/>
            <a:ext cx="146304" cy="146304"/>
          </a:xfrm>
          <a:prstGeom prst="rect">
            <a:avLst/>
          </a:prstGeom>
          <a:noFill/>
          <a:ln>
            <a:noFill/>
          </a:ln>
        </p:spPr>
      </p:pic>
      <p:pic>
        <p:nvPicPr>
          <p:cNvPr id="49" name="Google Shape;49;p130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496726" y="2642396"/>
            <a:ext cx="576072" cy="576072"/>
          </a:xfrm>
          <a:prstGeom prst="rect">
            <a:avLst/>
          </a:prstGeom>
          <a:noFill/>
          <a:ln>
            <a:noFill/>
          </a:ln>
        </p:spPr>
      </p:pic>
      <p:pic>
        <p:nvPicPr>
          <p:cNvPr id="50" name="Google Shape;50;p130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8611076" y="3926393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1" name="Google Shape;51;p130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8610417" y="3440134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52" name="Google Shape;52;p130"/>
          <p:cNvSpPr txBox="1"/>
          <p:nvPr/>
        </p:nvSpPr>
        <p:spPr>
          <a:xfrm>
            <a:off x="9174287" y="2122190"/>
            <a:ext cx="70278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.43”</a:t>
            </a:r>
            <a:endParaRPr/>
          </a:p>
        </p:txBody>
      </p:sp>
      <p:sp>
        <p:nvSpPr>
          <p:cNvPr id="53" name="Google Shape;53;p130"/>
          <p:cNvSpPr txBox="1"/>
          <p:nvPr/>
        </p:nvSpPr>
        <p:spPr>
          <a:xfrm>
            <a:off x="9174287" y="2745766"/>
            <a:ext cx="70278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.63”</a:t>
            </a:r>
            <a:endParaRPr/>
          </a:p>
        </p:txBody>
      </p:sp>
      <p:sp>
        <p:nvSpPr>
          <p:cNvPr id="54" name="Google Shape;54;p130"/>
          <p:cNvSpPr txBox="1"/>
          <p:nvPr/>
        </p:nvSpPr>
        <p:spPr>
          <a:xfrm>
            <a:off x="9174286" y="3415386"/>
            <a:ext cx="126807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.33”x.38”</a:t>
            </a:r>
            <a:endParaRPr/>
          </a:p>
        </p:txBody>
      </p:sp>
      <p:sp>
        <p:nvSpPr>
          <p:cNvPr id="55" name="Google Shape;55;p130"/>
          <p:cNvSpPr txBox="1"/>
          <p:nvPr/>
        </p:nvSpPr>
        <p:spPr>
          <a:xfrm>
            <a:off x="9174286" y="3892603"/>
            <a:ext cx="126807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.33”x.38”</a:t>
            </a:r>
            <a:endParaRPr/>
          </a:p>
        </p:txBody>
      </p:sp>
      <p:sp>
        <p:nvSpPr>
          <p:cNvPr id="56" name="Google Shape;56;p130"/>
          <p:cNvSpPr txBox="1"/>
          <p:nvPr/>
        </p:nvSpPr>
        <p:spPr>
          <a:xfrm>
            <a:off x="10165730" y="2122190"/>
            <a:ext cx="70278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.16”</a:t>
            </a:r>
            <a:endParaRPr/>
          </a:p>
        </p:txBody>
      </p:sp>
      <p:sp>
        <p:nvSpPr>
          <p:cNvPr id="57" name="Google Shape;57;p130"/>
          <p:cNvSpPr/>
          <p:nvPr/>
        </p:nvSpPr>
        <p:spPr>
          <a:xfrm>
            <a:off x="1074420" y="1776270"/>
            <a:ext cx="6096000" cy="230832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Capability blue is: RGB-38:169:224</a:t>
            </a:r>
            <a:endParaRPr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Architecture green </a:t>
            </a:r>
            <a:endParaRPr/>
          </a:p>
          <a:p>
            <a:pPr marL="457200" marR="0" lvl="1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Pad: RGB-192:223:173</a:t>
            </a:r>
            <a:endParaRPr/>
          </a:p>
          <a:p>
            <a:pPr marL="457200" marR="0" lvl="1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Core: RGB-106:189:70</a:t>
            </a:r>
            <a:endParaRPr/>
          </a:p>
          <a:p>
            <a:pPr marL="457200" marR="0" lvl="1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Dots: RGB-222:238:212</a:t>
            </a:r>
            <a:endParaRPr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Design purple is: RGB-161:83:160</a:t>
            </a:r>
            <a:endParaRPr/>
          </a:p>
          <a:p>
            <a:pPr marL="457200" marR="0" lvl="1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Solid inside is physical appliance or device.</a:t>
            </a:r>
            <a:endParaRPr/>
          </a:p>
          <a:p>
            <a:pPr marL="457200" marR="0" lvl="1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b="0" i="0" u="none" strike="noStrike" cap="none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White inside/purple outline is: software/VM/virtual</a:t>
            </a:r>
            <a:endParaRPr/>
          </a:p>
        </p:txBody>
      </p:sp>
      <p:sp>
        <p:nvSpPr>
          <p:cNvPr id="58" name="Google Shape;58;p130"/>
          <p:cNvSpPr/>
          <p:nvPr/>
        </p:nvSpPr>
        <p:spPr>
          <a:xfrm>
            <a:off x="2817572" y="4560317"/>
            <a:ext cx="1097280" cy="365760"/>
          </a:xfrm>
          <a:prstGeom prst="rect">
            <a:avLst/>
          </a:prstGeom>
          <a:solidFill>
            <a:srgbClr val="343F4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Courier New"/>
                <a:ea typeface="Courier New"/>
                <a:cs typeface="Courier New"/>
                <a:sym typeface="Courier New"/>
              </a:rPr>
              <a:t>52-63-70</a:t>
            </a:r>
            <a:endParaRPr/>
          </a:p>
        </p:txBody>
      </p:sp>
      <p:sp>
        <p:nvSpPr>
          <p:cNvPr id="59" name="Google Shape;59;p130"/>
          <p:cNvSpPr/>
          <p:nvPr/>
        </p:nvSpPr>
        <p:spPr>
          <a:xfrm>
            <a:off x="1447120" y="4560317"/>
            <a:ext cx="1097280" cy="365760"/>
          </a:xfrm>
          <a:prstGeom prst="roundRect">
            <a:avLst>
              <a:gd name="adj" fmla="val 27315"/>
            </a:avLst>
          </a:prstGeom>
          <a:solidFill>
            <a:srgbClr val="48535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Courier New"/>
                <a:ea typeface="Courier New"/>
                <a:cs typeface="Courier New"/>
                <a:sym typeface="Courier New"/>
              </a:rPr>
              <a:t>72-83-91</a:t>
            </a:r>
            <a:endParaRPr/>
          </a:p>
        </p:txBody>
      </p:sp>
      <p:sp>
        <p:nvSpPr>
          <p:cNvPr id="60" name="Google Shape;60;p130"/>
          <p:cNvSpPr/>
          <p:nvPr/>
        </p:nvSpPr>
        <p:spPr>
          <a:xfrm>
            <a:off x="5558476" y="4560317"/>
            <a:ext cx="1097280" cy="365760"/>
          </a:xfrm>
          <a:prstGeom prst="roundRect">
            <a:avLst>
              <a:gd name="adj" fmla="val 27315"/>
            </a:avLst>
          </a:prstGeom>
          <a:solidFill>
            <a:srgbClr val="282828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Courier New"/>
                <a:ea typeface="Courier New"/>
                <a:cs typeface="Courier New"/>
                <a:sym typeface="Courier New"/>
              </a:rPr>
              <a:t>40-40-40</a:t>
            </a:r>
            <a:endParaRPr/>
          </a:p>
        </p:txBody>
      </p:sp>
      <p:sp>
        <p:nvSpPr>
          <p:cNvPr id="61" name="Google Shape;61;p130"/>
          <p:cNvSpPr txBox="1"/>
          <p:nvPr/>
        </p:nvSpPr>
        <p:spPr>
          <a:xfrm>
            <a:off x="7071803" y="4681337"/>
            <a:ext cx="299120" cy="123719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sp>
        <p:nvSpPr>
          <p:cNvPr id="62" name="Google Shape;62;p130"/>
          <p:cNvSpPr/>
          <p:nvPr/>
        </p:nvSpPr>
        <p:spPr>
          <a:xfrm>
            <a:off x="4188024" y="4560317"/>
            <a:ext cx="1097280" cy="365760"/>
          </a:xfrm>
          <a:prstGeom prst="roundRect">
            <a:avLst>
              <a:gd name="adj" fmla="val 16667"/>
            </a:avLst>
          </a:prstGeom>
          <a:solidFill>
            <a:srgbClr val="828282"/>
          </a:soli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ourier New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ourier New"/>
                <a:ea typeface="Courier New"/>
                <a:cs typeface="Courier New"/>
                <a:sym typeface="Courier New"/>
              </a:rPr>
              <a:t>130-130-130</a:t>
            </a:r>
            <a:endParaRPr/>
          </a:p>
        </p:txBody>
      </p:sp>
      <p:sp>
        <p:nvSpPr>
          <p:cNvPr id="63" name="Google Shape;63;p130"/>
          <p:cNvSpPr txBox="1"/>
          <p:nvPr/>
        </p:nvSpPr>
        <p:spPr>
          <a:xfrm>
            <a:off x="2938260" y="4977581"/>
            <a:ext cx="85590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Wedge</a:t>
            </a:r>
            <a:endParaRPr/>
          </a:p>
        </p:txBody>
      </p:sp>
      <p:sp>
        <p:nvSpPr>
          <p:cNvPr id="64" name="Google Shape;64;p130"/>
          <p:cNvSpPr txBox="1"/>
          <p:nvPr/>
        </p:nvSpPr>
        <p:spPr>
          <a:xfrm>
            <a:off x="1567808" y="4943472"/>
            <a:ext cx="85590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Zone</a:t>
            </a:r>
            <a:endParaRPr/>
          </a:p>
        </p:txBody>
      </p:sp>
      <p:sp>
        <p:nvSpPr>
          <p:cNvPr id="65" name="Google Shape;65;p130"/>
          <p:cNvSpPr txBox="1"/>
          <p:nvPr/>
        </p:nvSpPr>
        <p:spPr>
          <a:xfrm>
            <a:off x="4167187" y="4977582"/>
            <a:ext cx="113895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Virtualization</a:t>
            </a:r>
            <a:endParaRPr/>
          </a:p>
        </p:txBody>
      </p:sp>
      <p:sp>
        <p:nvSpPr>
          <p:cNvPr id="66" name="Google Shape;66;p130"/>
          <p:cNvSpPr txBox="1"/>
          <p:nvPr/>
        </p:nvSpPr>
        <p:spPr>
          <a:xfrm>
            <a:off x="5516803" y="4977582"/>
            <a:ext cx="113895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Background</a:t>
            </a:r>
            <a:endParaRPr/>
          </a:p>
        </p:txBody>
      </p:sp>
      <p:sp>
        <p:nvSpPr>
          <p:cNvPr id="67" name="Google Shape;67;p130"/>
          <p:cNvSpPr txBox="1"/>
          <p:nvPr/>
        </p:nvSpPr>
        <p:spPr>
          <a:xfrm>
            <a:off x="6911153" y="4979123"/>
            <a:ext cx="62041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rPr>
              <a:t>Port</a:t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ullet_Heavy Text">
  <p:cSld name="Bullet_Heavy Text">
    <p:spTree>
      <p:nvGrpSpPr>
        <p:cNvPr id="1" name="Shape 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Google Shape;17;p121"/>
          <p:cNvSpPr txBox="1">
            <a:spLocks noGrp="1"/>
          </p:cNvSpPr>
          <p:nvPr>
            <p:ph type="body" idx="1"/>
          </p:nvPr>
        </p:nvSpPr>
        <p:spPr>
          <a:xfrm>
            <a:off x="711199" y="1607864"/>
            <a:ext cx="5181600" cy="4110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45700" anchor="t" anchorCtr="0">
            <a:noAutofit/>
          </a:bodyPr>
          <a:lstStyle>
            <a:lvl1pPr marL="457200" lvl="0" indent="-330212" algn="l">
              <a:lnSpc>
                <a:spcPct val="95000"/>
              </a:lnSpc>
              <a:spcBef>
                <a:spcPts val="148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Char char="•"/>
              <a:defRPr sz="2667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lvl="1" indent="-320040" algn="l">
              <a:lnSpc>
                <a:spcPct val="9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440"/>
              <a:buFont typeface="Arial"/>
              <a:buChar char="•"/>
              <a:defRPr sz="24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lvl="2" indent="-30986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80"/>
              <a:buFont typeface="Arial"/>
              <a:buChar char="•"/>
              <a:defRPr sz="2133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lvl="3" indent="-299732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120"/>
              <a:buFont typeface="Arial"/>
              <a:buChar char="•"/>
              <a:defRPr sz="1867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lvl="4" indent="-28956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"/>
              <a:buFont typeface="Arial"/>
              <a:buChar char="•"/>
              <a:defRPr sz="16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8" name="Google Shape;18;p121"/>
          <p:cNvSpPr txBox="1">
            <a:spLocks noGrp="1"/>
          </p:cNvSpPr>
          <p:nvPr>
            <p:ph type="body" idx="2"/>
          </p:nvPr>
        </p:nvSpPr>
        <p:spPr>
          <a:xfrm>
            <a:off x="6341155" y="1607864"/>
            <a:ext cx="5181600" cy="4110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45700" anchor="t" anchorCtr="0">
            <a:noAutofit/>
          </a:bodyPr>
          <a:lstStyle>
            <a:lvl1pPr marL="457200" lvl="0" indent="-330212" algn="l">
              <a:lnSpc>
                <a:spcPct val="95000"/>
              </a:lnSpc>
              <a:spcBef>
                <a:spcPts val="148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Char char="•"/>
              <a:defRPr sz="2667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lvl="1" indent="-320040" algn="l">
              <a:lnSpc>
                <a:spcPct val="95000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1440"/>
              <a:buFont typeface="Arial"/>
              <a:buChar char="•"/>
              <a:defRPr sz="24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lvl="2" indent="-309867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280"/>
              <a:buFont typeface="Arial"/>
              <a:buChar char="•"/>
              <a:defRPr sz="2133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lvl="3" indent="-299732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120"/>
              <a:buFont typeface="Arial"/>
              <a:buChar char="•"/>
              <a:defRPr sz="1867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lvl="4" indent="-28956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960"/>
              <a:buFont typeface="Arial"/>
              <a:buChar char="•"/>
              <a:defRPr sz="16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  <p:sp>
        <p:nvSpPr>
          <p:cNvPr id="19" name="Google Shape;19;p121"/>
          <p:cNvSpPr txBox="1">
            <a:spLocks noGrp="1"/>
          </p:cNvSpPr>
          <p:nvPr>
            <p:ph type="title"/>
          </p:nvPr>
        </p:nvSpPr>
        <p:spPr>
          <a:xfrm>
            <a:off x="583688" y="455085"/>
            <a:ext cx="11127317" cy="9757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2"/>
              </a:buClr>
              <a:buSzPts val="3733"/>
              <a:buFont typeface="Arial"/>
              <a:buNone/>
              <a:defRPr sz="3733">
                <a:solidFill>
                  <a:schemeClr val="dk2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AFE Center Title-Agenda">
  <p:cSld name="SAFE Center Title-Agenda">
    <p:spTree>
      <p:nvGrpSpPr>
        <p:cNvPr id="1" name="Shape 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Google Shape;21;p122"/>
          <p:cNvSpPr txBox="1">
            <a:spLocks noGrp="1"/>
          </p:cNvSpPr>
          <p:nvPr>
            <p:ph type="title"/>
          </p:nvPr>
        </p:nvSpPr>
        <p:spPr>
          <a:xfrm>
            <a:off x="0" y="201612"/>
            <a:ext cx="12192000" cy="11334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  <a:defRPr sz="6000"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Dark  Title only">
  <p:cSld name="Dark  Title only">
    <p:spTree>
      <p:nvGrpSpPr>
        <p:cNvPr id="1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123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N Design Br Wedge">
  <p:cSld name="PIN Design Br Wedge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Google Shape;25;p124"/>
          <p:cNvPicPr preferRelativeResize="0"/>
          <p:nvPr/>
        </p:nvPicPr>
        <p:blipFill rotWithShape="1">
          <a:blip r:embed="rId2">
            <a:alphaModFix/>
          </a:blip>
          <a:srcRect t="40010" b="52"/>
          <a:stretch/>
        </p:blipFill>
        <p:spPr>
          <a:xfrm>
            <a:off x="-50874" y="0"/>
            <a:ext cx="10621592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6" name="Google Shape;26;p124"/>
          <p:cNvSpPr txBox="1">
            <a:spLocks noGrp="1"/>
          </p:cNvSpPr>
          <p:nvPr>
            <p:ph type="title"/>
          </p:nvPr>
        </p:nvSpPr>
        <p:spPr>
          <a:xfrm>
            <a:off x="0" y="98242"/>
            <a:ext cx="121920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  <a:defRPr sz="1800">
                <a:latin typeface="Arial"/>
                <a:ea typeface="Arial"/>
                <a:cs typeface="Arial"/>
                <a:sym typeface="Arial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N Design">
  <p:cSld name="PIN Design">
    <p:spTree>
      <p:nvGrpSpPr>
        <p:cNvPr id="1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Google Shape;28;p125"/>
          <p:cNvSpPr txBox="1">
            <a:spLocks noGrp="1"/>
          </p:cNvSpPr>
          <p:nvPr>
            <p:ph type="title"/>
          </p:nvPr>
        </p:nvSpPr>
        <p:spPr>
          <a:xfrm>
            <a:off x="0" y="98242"/>
            <a:ext cx="121920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  <a:defRPr sz="1800">
                <a:latin typeface="Arial"/>
                <a:ea typeface="Arial"/>
                <a:cs typeface="Arial"/>
                <a:sym typeface="Arial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PIN Design Full bleed">
  <p:cSld name="PIN Design Full bleed">
    <p:bg>
      <p:bgPr>
        <a:solidFill>
          <a:schemeClr val="dk2"/>
        </a:solidFill>
        <a:effectLst/>
      </p:bgPr>
    </p:bg>
    <p:spTree>
      <p:nvGrpSpPr>
        <p:cNvPr id="1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126"/>
          <p:cNvSpPr txBox="1">
            <a:spLocks noGrp="1"/>
          </p:cNvSpPr>
          <p:nvPr>
            <p:ph type="title"/>
          </p:nvPr>
        </p:nvSpPr>
        <p:spPr>
          <a:xfrm>
            <a:off x="0" y="98242"/>
            <a:ext cx="121920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ctr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  <a:defRPr sz="1800">
                <a:latin typeface="Arial"/>
                <a:ea typeface="Arial"/>
                <a:cs typeface="Arial"/>
                <a:sym typeface="Arial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White Title only">
  <p:cSld name="White Title only">
    <p:bg>
      <p:bgPr>
        <a:solidFill>
          <a:schemeClr val="dk1"/>
        </a:solidFill>
        <a:effectLst/>
      </p:bgPr>
    </p:bg>
    <p:spTree>
      <p:nvGrpSpPr>
        <p:cNvPr id="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Google Shape;32;p127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  <a:defRPr>
                <a:solidFill>
                  <a:schemeClr val="lt1"/>
                </a:solidFill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ullet Layout">
  <p:cSld name="Bullet Layout">
    <p:spTree>
      <p:nvGrpSpPr>
        <p:cNvPr id="1" name="Shape 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" name="Google Shape;34;p128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lvl="0" algn="l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5" name="Google Shape;35;p128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6" name="Google Shape;36;p128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7" name="Google Shape;37;p128"/>
          <p:cNvSpPr txBox="1">
            <a:spLocks noGrp="1"/>
          </p:cNvSpPr>
          <p:nvPr>
            <p:ph type="body" idx="1"/>
          </p:nvPr>
        </p:nvSpPr>
        <p:spPr>
          <a:xfrm>
            <a:off x="838200" y="1958975"/>
            <a:ext cx="6870700" cy="29400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lvl="0" indent="-342900" algn="l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1pPr>
            <a:lvl2pPr marL="914400" lvl="1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2pPr>
            <a:lvl3pPr marL="1371600" lvl="2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3pPr>
            <a:lvl4pPr marL="1828800" lvl="3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4pPr>
            <a:lvl5pPr marL="2286000" lvl="4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5pPr>
            <a:lvl6pPr marL="2743200" lvl="5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6pPr>
            <a:lvl7pPr marL="3200400" lvl="6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7pPr>
            <a:lvl8pPr marL="3657600" lvl="7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8pPr>
            <a:lvl9pPr marL="4114800" lvl="8" indent="-342900" algn="l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Char char="•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2"/>
        </a:solidFill>
        <a:effectLst/>
      </p:bgPr>
    </p:bg>
    <p:spTree>
      <p:nvGrpSpPr>
        <p:cNvPr id="1" name="Shape 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Google Shape;10;p119"/>
          <p:cNvSpPr txBox="1"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>
            <a:lvl1pPr marR="0" lvl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  <a:defRPr sz="4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 sz="1800"/>
            </a:lvl9pPr>
          </a:lstStyle>
          <a:p>
            <a:endParaRPr/>
          </a:p>
        </p:txBody>
      </p:sp>
      <p:sp>
        <p:nvSpPr>
          <p:cNvPr id="11" name="Google Shape;11;p119"/>
          <p:cNvSpPr txBox="1"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>
            <a:lvl1pPr marL="457200" marR="0" lvl="0" indent="-4064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  <a:defRPr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914400" marR="0" lvl="1" indent="-3810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  <a:defRPr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371600" marR="0" lvl="2" indent="-355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000"/>
              <a:buFont typeface="Arial"/>
              <a:buChar char="•"/>
              <a:defRPr sz="20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828800" marR="0" lvl="3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286000" marR="0" lvl="4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743200" marR="0" lvl="5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3200400" marR="0" lvl="6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657600" marR="0" lvl="7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4114800" marR="0" lvl="8" indent="-3429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2" name="Google Shape;12;p119"/>
          <p:cNvSpPr txBox="1">
            <a:spLocks noGrp="1"/>
          </p:cNvSpPr>
          <p:nvPr>
            <p:ph type="dt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3" name="Google Shape;13;p119"/>
          <p:cNvSpPr txBox="1">
            <a:spLocks noGrp="1"/>
          </p:cNvSpPr>
          <p:nvPr>
            <p:ph type="ft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>
            <a:lvl1pPr marR="0"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R="0" lvl="1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R="0" lvl="2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R="0" lvl="3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R="0" lvl="4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R="0" lvl="5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R="0" lvl="6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R="0" lvl="7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R="0" lvl="8" algn="l" rtl="0">
              <a:spcBef>
                <a:spcPts val="0"/>
              </a:spcBef>
              <a:spcAft>
                <a:spcPts val="0"/>
              </a:spcAft>
              <a:buSzPts val="1400"/>
              <a:buNone/>
              <a:def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14" name="Google Shape;14;p119"/>
          <p:cNvSpPr/>
          <p:nvPr/>
        </p:nvSpPr>
        <p:spPr>
          <a:xfrm>
            <a:off x="170031" y="6554787"/>
            <a:ext cx="4534733" cy="2060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100" tIns="41050" rIns="82100" bIns="41050" anchor="b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© 2021  Cisco and/or its affiliates. All rights reserved. Cisco Public</a:t>
            </a:r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4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4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4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4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4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4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4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4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4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4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4.xml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3.png"/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4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4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4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4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4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4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4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4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4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jpg"/><Relationship Id="rId3" Type="http://schemas.openxmlformats.org/officeDocument/2006/relationships/image" Target="../media/image15.jpg"/><Relationship Id="rId7" Type="http://schemas.openxmlformats.org/officeDocument/2006/relationships/image" Target="../media/image19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8.jpg"/><Relationship Id="rId5" Type="http://schemas.openxmlformats.org/officeDocument/2006/relationships/image" Target="../media/image17.jpg"/><Relationship Id="rId10" Type="http://schemas.openxmlformats.org/officeDocument/2006/relationships/image" Target="../media/image22.jpg"/><Relationship Id="rId4" Type="http://schemas.openxmlformats.org/officeDocument/2006/relationships/image" Target="../media/image16.jpg"/><Relationship Id="rId9" Type="http://schemas.openxmlformats.org/officeDocument/2006/relationships/image" Target="../media/image21.jpg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4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4.xml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3.png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4.xml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4.pn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4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4.xml"/></Relationships>
</file>

<file path=ppt/slides/_rels/slide1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0.png"/><Relationship Id="rId13" Type="http://schemas.openxmlformats.org/officeDocument/2006/relationships/image" Target="../media/image295.png"/><Relationship Id="rId18" Type="http://schemas.openxmlformats.org/officeDocument/2006/relationships/image" Target="../media/image300.png"/><Relationship Id="rId3" Type="http://schemas.openxmlformats.org/officeDocument/2006/relationships/image" Target="../media/image285.png"/><Relationship Id="rId7" Type="http://schemas.openxmlformats.org/officeDocument/2006/relationships/image" Target="../media/image289.png"/><Relationship Id="rId12" Type="http://schemas.openxmlformats.org/officeDocument/2006/relationships/image" Target="../media/image294.png"/><Relationship Id="rId17" Type="http://schemas.openxmlformats.org/officeDocument/2006/relationships/image" Target="../media/image299.png"/><Relationship Id="rId2" Type="http://schemas.openxmlformats.org/officeDocument/2006/relationships/notesSlide" Target="../notesSlides/notesSlide120.xml"/><Relationship Id="rId16" Type="http://schemas.openxmlformats.org/officeDocument/2006/relationships/image" Target="../media/image298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88.png"/><Relationship Id="rId11" Type="http://schemas.openxmlformats.org/officeDocument/2006/relationships/image" Target="../media/image293.png"/><Relationship Id="rId5" Type="http://schemas.openxmlformats.org/officeDocument/2006/relationships/image" Target="../media/image287.png"/><Relationship Id="rId15" Type="http://schemas.openxmlformats.org/officeDocument/2006/relationships/image" Target="../media/image297.png"/><Relationship Id="rId10" Type="http://schemas.openxmlformats.org/officeDocument/2006/relationships/image" Target="../media/image292.png"/><Relationship Id="rId19" Type="http://schemas.openxmlformats.org/officeDocument/2006/relationships/image" Target="../media/image301.png"/><Relationship Id="rId4" Type="http://schemas.openxmlformats.org/officeDocument/2006/relationships/image" Target="../media/image286.png"/><Relationship Id="rId9" Type="http://schemas.openxmlformats.org/officeDocument/2006/relationships/image" Target="../media/image291.png"/><Relationship Id="rId14" Type="http://schemas.openxmlformats.org/officeDocument/2006/relationships/image" Target="../media/image296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g"/><Relationship Id="rId7" Type="http://schemas.openxmlformats.org/officeDocument/2006/relationships/image" Target="../media/image27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6.jpg"/><Relationship Id="rId5" Type="http://schemas.openxmlformats.org/officeDocument/2006/relationships/image" Target="../media/image25.jpg"/><Relationship Id="rId4" Type="http://schemas.openxmlformats.org/officeDocument/2006/relationships/image" Target="../media/image24.jpg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3.png"/><Relationship Id="rId3" Type="http://schemas.openxmlformats.org/officeDocument/2006/relationships/image" Target="../media/image28.jpg"/><Relationship Id="rId7" Type="http://schemas.openxmlformats.org/officeDocument/2006/relationships/image" Target="../media/image32.jp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31.jpg"/><Relationship Id="rId5" Type="http://schemas.openxmlformats.org/officeDocument/2006/relationships/image" Target="../media/image30.png"/><Relationship Id="rId4" Type="http://schemas.openxmlformats.org/officeDocument/2006/relationships/image" Target="../media/image29.jpg"/></Relationships>
</file>

<file path=ppt/slides/_rels/slide1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40.jpg"/><Relationship Id="rId18" Type="http://schemas.openxmlformats.org/officeDocument/2006/relationships/image" Target="../media/image44.jpg"/><Relationship Id="rId26" Type="http://schemas.openxmlformats.org/officeDocument/2006/relationships/image" Target="../media/image49.jpg"/><Relationship Id="rId39" Type="http://schemas.openxmlformats.org/officeDocument/2006/relationships/image" Target="../media/image58.jpg"/><Relationship Id="rId21" Type="http://schemas.openxmlformats.org/officeDocument/2006/relationships/image" Target="../media/image26.jpg"/><Relationship Id="rId34" Type="http://schemas.openxmlformats.org/officeDocument/2006/relationships/image" Target="../media/image55.jpg"/><Relationship Id="rId42" Type="http://schemas.openxmlformats.org/officeDocument/2006/relationships/image" Target="../media/image61.jpg"/><Relationship Id="rId47" Type="http://schemas.openxmlformats.org/officeDocument/2006/relationships/image" Target="../media/image66.jpg"/><Relationship Id="rId50" Type="http://schemas.openxmlformats.org/officeDocument/2006/relationships/image" Target="../media/image69.png"/><Relationship Id="rId7" Type="http://schemas.openxmlformats.org/officeDocument/2006/relationships/image" Target="../media/image36.jpg"/><Relationship Id="rId2" Type="http://schemas.openxmlformats.org/officeDocument/2006/relationships/notesSlide" Target="../notesSlides/notesSlide15.xml"/><Relationship Id="rId16" Type="http://schemas.openxmlformats.org/officeDocument/2006/relationships/image" Target="../media/image42.jpg"/><Relationship Id="rId29" Type="http://schemas.openxmlformats.org/officeDocument/2006/relationships/image" Target="../media/image50.jpg"/><Relationship Id="rId11" Type="http://schemas.openxmlformats.org/officeDocument/2006/relationships/image" Target="../media/image28.jpg"/><Relationship Id="rId24" Type="http://schemas.openxmlformats.org/officeDocument/2006/relationships/image" Target="../media/image48.jpg"/><Relationship Id="rId32" Type="http://schemas.openxmlformats.org/officeDocument/2006/relationships/image" Target="../media/image53.jpg"/><Relationship Id="rId37" Type="http://schemas.openxmlformats.org/officeDocument/2006/relationships/image" Target="../media/image56.jpg"/><Relationship Id="rId40" Type="http://schemas.openxmlformats.org/officeDocument/2006/relationships/image" Target="../media/image59.jpg"/><Relationship Id="rId45" Type="http://schemas.openxmlformats.org/officeDocument/2006/relationships/image" Target="../media/image64.jpg"/><Relationship Id="rId5" Type="http://schemas.openxmlformats.org/officeDocument/2006/relationships/image" Target="../media/image35.jpg"/><Relationship Id="rId15" Type="http://schemas.openxmlformats.org/officeDocument/2006/relationships/image" Target="../media/image16.jpg"/><Relationship Id="rId23" Type="http://schemas.openxmlformats.org/officeDocument/2006/relationships/image" Target="../media/image47.jpg"/><Relationship Id="rId28" Type="http://schemas.openxmlformats.org/officeDocument/2006/relationships/image" Target="../media/image24.jpg"/><Relationship Id="rId36" Type="http://schemas.openxmlformats.org/officeDocument/2006/relationships/image" Target="../media/image20.jpg"/><Relationship Id="rId49" Type="http://schemas.openxmlformats.org/officeDocument/2006/relationships/image" Target="../media/image68.jpg"/><Relationship Id="rId10" Type="http://schemas.openxmlformats.org/officeDocument/2006/relationships/image" Target="../media/image38.jpg"/><Relationship Id="rId19" Type="http://schemas.openxmlformats.org/officeDocument/2006/relationships/image" Target="../media/image45.jpg"/><Relationship Id="rId31" Type="http://schemas.openxmlformats.org/officeDocument/2006/relationships/image" Target="../media/image52.jpg"/><Relationship Id="rId44" Type="http://schemas.openxmlformats.org/officeDocument/2006/relationships/image" Target="../media/image63.jpg"/><Relationship Id="rId4" Type="http://schemas.openxmlformats.org/officeDocument/2006/relationships/image" Target="../media/image34.jpg"/><Relationship Id="rId9" Type="http://schemas.openxmlformats.org/officeDocument/2006/relationships/image" Target="../media/image37.jpg"/><Relationship Id="rId14" Type="http://schemas.openxmlformats.org/officeDocument/2006/relationships/image" Target="../media/image41.jpg"/><Relationship Id="rId22" Type="http://schemas.openxmlformats.org/officeDocument/2006/relationships/image" Target="../media/image46.jpg"/><Relationship Id="rId27" Type="http://schemas.openxmlformats.org/officeDocument/2006/relationships/image" Target="../media/image23.jpg"/><Relationship Id="rId30" Type="http://schemas.openxmlformats.org/officeDocument/2006/relationships/image" Target="../media/image51.jpg"/><Relationship Id="rId35" Type="http://schemas.openxmlformats.org/officeDocument/2006/relationships/image" Target="../media/image19.jpg"/><Relationship Id="rId43" Type="http://schemas.openxmlformats.org/officeDocument/2006/relationships/image" Target="../media/image62.jpg"/><Relationship Id="rId48" Type="http://schemas.openxmlformats.org/officeDocument/2006/relationships/image" Target="../media/image67.png"/><Relationship Id="rId8" Type="http://schemas.openxmlformats.org/officeDocument/2006/relationships/image" Target="../media/image29.jpg"/><Relationship Id="rId3" Type="http://schemas.openxmlformats.org/officeDocument/2006/relationships/image" Target="../media/image21.jpg"/><Relationship Id="rId12" Type="http://schemas.openxmlformats.org/officeDocument/2006/relationships/image" Target="../media/image39.jpg"/><Relationship Id="rId17" Type="http://schemas.openxmlformats.org/officeDocument/2006/relationships/image" Target="../media/image43.jpg"/><Relationship Id="rId25" Type="http://schemas.openxmlformats.org/officeDocument/2006/relationships/image" Target="../media/image18.jpg"/><Relationship Id="rId33" Type="http://schemas.openxmlformats.org/officeDocument/2006/relationships/image" Target="../media/image54.jpg"/><Relationship Id="rId38" Type="http://schemas.openxmlformats.org/officeDocument/2006/relationships/image" Target="../media/image57.jpg"/><Relationship Id="rId46" Type="http://schemas.openxmlformats.org/officeDocument/2006/relationships/image" Target="../media/image65.jpg"/><Relationship Id="rId20" Type="http://schemas.openxmlformats.org/officeDocument/2006/relationships/image" Target="../media/image25.jpg"/><Relationship Id="rId41" Type="http://schemas.openxmlformats.org/officeDocument/2006/relationships/image" Target="../media/image60.jp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2.jp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2.png"/><Relationship Id="rId4" Type="http://schemas.openxmlformats.org/officeDocument/2006/relationships/image" Target="../media/image71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2.png"/><Relationship Id="rId4" Type="http://schemas.openxmlformats.org/officeDocument/2006/relationships/image" Target="../media/image71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72.png"/><Relationship Id="rId4" Type="http://schemas.openxmlformats.org/officeDocument/2006/relationships/image" Target="../media/image71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hyperlink" Target="https://cisco-safe.ideas.aha.io/" TargetMode="Externa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4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3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4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4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/Relationships>
</file>

<file path=ppt/slides/_rels/slide2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5.png"/><Relationship Id="rId18" Type="http://schemas.openxmlformats.org/officeDocument/2006/relationships/image" Target="../media/image90.png"/><Relationship Id="rId26" Type="http://schemas.openxmlformats.org/officeDocument/2006/relationships/image" Target="../media/image97.png"/><Relationship Id="rId3" Type="http://schemas.openxmlformats.org/officeDocument/2006/relationships/image" Target="../media/image75.tif"/><Relationship Id="rId21" Type="http://schemas.openxmlformats.org/officeDocument/2006/relationships/image" Target="../media/image2.png"/><Relationship Id="rId34" Type="http://schemas.openxmlformats.org/officeDocument/2006/relationships/image" Target="../media/image105.png"/><Relationship Id="rId7" Type="http://schemas.openxmlformats.org/officeDocument/2006/relationships/image" Target="../media/image79.tif"/><Relationship Id="rId12" Type="http://schemas.openxmlformats.org/officeDocument/2006/relationships/image" Target="../media/image84.tif"/><Relationship Id="rId17" Type="http://schemas.openxmlformats.org/officeDocument/2006/relationships/image" Target="../media/image89.png"/><Relationship Id="rId25" Type="http://schemas.openxmlformats.org/officeDocument/2006/relationships/image" Target="../media/image96.png"/><Relationship Id="rId33" Type="http://schemas.openxmlformats.org/officeDocument/2006/relationships/image" Target="../media/image104.png"/><Relationship Id="rId2" Type="http://schemas.openxmlformats.org/officeDocument/2006/relationships/notesSlide" Target="../notesSlides/notesSlide24.xml"/><Relationship Id="rId16" Type="http://schemas.openxmlformats.org/officeDocument/2006/relationships/image" Target="../media/image88.png"/><Relationship Id="rId20" Type="http://schemas.openxmlformats.org/officeDocument/2006/relationships/image" Target="../media/image92.png"/><Relationship Id="rId29" Type="http://schemas.openxmlformats.org/officeDocument/2006/relationships/image" Target="../media/image100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78.tif"/><Relationship Id="rId11" Type="http://schemas.openxmlformats.org/officeDocument/2006/relationships/image" Target="../media/image83.tif"/><Relationship Id="rId24" Type="http://schemas.openxmlformats.org/officeDocument/2006/relationships/image" Target="../media/image95.png"/><Relationship Id="rId32" Type="http://schemas.openxmlformats.org/officeDocument/2006/relationships/image" Target="../media/image103.png"/><Relationship Id="rId5" Type="http://schemas.openxmlformats.org/officeDocument/2006/relationships/image" Target="../media/image77.tif"/><Relationship Id="rId15" Type="http://schemas.openxmlformats.org/officeDocument/2006/relationships/image" Target="../media/image87.png"/><Relationship Id="rId23" Type="http://schemas.openxmlformats.org/officeDocument/2006/relationships/image" Target="../media/image94.png"/><Relationship Id="rId28" Type="http://schemas.openxmlformats.org/officeDocument/2006/relationships/image" Target="../media/image99.png"/><Relationship Id="rId10" Type="http://schemas.openxmlformats.org/officeDocument/2006/relationships/image" Target="../media/image82.tif"/><Relationship Id="rId19" Type="http://schemas.openxmlformats.org/officeDocument/2006/relationships/image" Target="../media/image91.png"/><Relationship Id="rId31" Type="http://schemas.openxmlformats.org/officeDocument/2006/relationships/image" Target="../media/image102.png"/><Relationship Id="rId4" Type="http://schemas.openxmlformats.org/officeDocument/2006/relationships/image" Target="../media/image76.tif"/><Relationship Id="rId9" Type="http://schemas.openxmlformats.org/officeDocument/2006/relationships/image" Target="../media/image81.tif"/><Relationship Id="rId14" Type="http://schemas.openxmlformats.org/officeDocument/2006/relationships/image" Target="../media/image86.png"/><Relationship Id="rId22" Type="http://schemas.openxmlformats.org/officeDocument/2006/relationships/image" Target="../media/image93.png"/><Relationship Id="rId27" Type="http://schemas.openxmlformats.org/officeDocument/2006/relationships/image" Target="../media/image98.png"/><Relationship Id="rId30" Type="http://schemas.openxmlformats.org/officeDocument/2006/relationships/image" Target="../media/image101.png"/><Relationship Id="rId35" Type="http://schemas.openxmlformats.org/officeDocument/2006/relationships/image" Target="../media/image106.png"/><Relationship Id="rId8" Type="http://schemas.openxmlformats.org/officeDocument/2006/relationships/image" Target="../media/image80.tif"/></Relationships>
</file>

<file path=ppt/slides/_rels/slide26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08.png"/><Relationship Id="rId18" Type="http://schemas.openxmlformats.org/officeDocument/2006/relationships/image" Target="../media/image103.png"/><Relationship Id="rId26" Type="http://schemas.openxmlformats.org/officeDocument/2006/relationships/image" Target="../media/image88.png"/><Relationship Id="rId21" Type="http://schemas.openxmlformats.org/officeDocument/2006/relationships/image" Target="../media/image89.png"/><Relationship Id="rId34" Type="http://schemas.openxmlformats.org/officeDocument/2006/relationships/image" Target="../media/image111.png"/><Relationship Id="rId7" Type="http://schemas.openxmlformats.org/officeDocument/2006/relationships/image" Target="../media/image16.jpg"/><Relationship Id="rId12" Type="http://schemas.openxmlformats.org/officeDocument/2006/relationships/image" Target="../media/image97.png"/><Relationship Id="rId17" Type="http://schemas.openxmlformats.org/officeDocument/2006/relationships/image" Target="../media/image109.png"/><Relationship Id="rId25" Type="http://schemas.openxmlformats.org/officeDocument/2006/relationships/image" Target="../media/image110.png"/><Relationship Id="rId33" Type="http://schemas.openxmlformats.org/officeDocument/2006/relationships/image" Target="../media/image87.png"/><Relationship Id="rId2" Type="http://schemas.openxmlformats.org/officeDocument/2006/relationships/image" Target="../media/image23.jpg"/><Relationship Id="rId16" Type="http://schemas.openxmlformats.org/officeDocument/2006/relationships/image" Target="../media/image101.png"/><Relationship Id="rId20" Type="http://schemas.openxmlformats.org/officeDocument/2006/relationships/image" Target="../media/image95.png"/><Relationship Id="rId29" Type="http://schemas.openxmlformats.org/officeDocument/2006/relationships/image" Target="../media/image9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.jpg"/><Relationship Id="rId11" Type="http://schemas.openxmlformats.org/officeDocument/2006/relationships/image" Target="../media/image18.jpg"/><Relationship Id="rId24" Type="http://schemas.openxmlformats.org/officeDocument/2006/relationships/image" Target="../media/image96.png"/><Relationship Id="rId32" Type="http://schemas.openxmlformats.org/officeDocument/2006/relationships/image" Target="../media/image86.png"/><Relationship Id="rId37" Type="http://schemas.openxmlformats.org/officeDocument/2006/relationships/image" Target="../media/image106.png"/><Relationship Id="rId5" Type="http://schemas.openxmlformats.org/officeDocument/2006/relationships/image" Target="../media/image20.jpg"/><Relationship Id="rId15" Type="http://schemas.openxmlformats.org/officeDocument/2006/relationships/image" Target="../media/image100.png"/><Relationship Id="rId23" Type="http://schemas.openxmlformats.org/officeDocument/2006/relationships/image" Target="../media/image91.png"/><Relationship Id="rId28" Type="http://schemas.openxmlformats.org/officeDocument/2006/relationships/image" Target="../media/image2.png"/><Relationship Id="rId36" Type="http://schemas.openxmlformats.org/officeDocument/2006/relationships/image" Target="../media/image98.png"/><Relationship Id="rId10" Type="http://schemas.openxmlformats.org/officeDocument/2006/relationships/image" Target="../media/image17.jpg"/><Relationship Id="rId19" Type="http://schemas.openxmlformats.org/officeDocument/2006/relationships/image" Target="../media/image104.png"/><Relationship Id="rId31" Type="http://schemas.openxmlformats.org/officeDocument/2006/relationships/image" Target="../media/image85.png"/><Relationship Id="rId4" Type="http://schemas.openxmlformats.org/officeDocument/2006/relationships/image" Target="../media/image19.jpg"/><Relationship Id="rId9" Type="http://schemas.openxmlformats.org/officeDocument/2006/relationships/image" Target="../media/image28.jpg"/><Relationship Id="rId14" Type="http://schemas.openxmlformats.org/officeDocument/2006/relationships/image" Target="../media/image99.png"/><Relationship Id="rId22" Type="http://schemas.openxmlformats.org/officeDocument/2006/relationships/image" Target="../media/image90.png"/><Relationship Id="rId27" Type="http://schemas.openxmlformats.org/officeDocument/2006/relationships/image" Target="../media/image92.png"/><Relationship Id="rId30" Type="http://schemas.openxmlformats.org/officeDocument/2006/relationships/image" Target="../media/image94.png"/><Relationship Id="rId35" Type="http://schemas.openxmlformats.org/officeDocument/2006/relationships/image" Target="../media/image112.png"/><Relationship Id="rId8" Type="http://schemas.openxmlformats.org/officeDocument/2006/relationships/image" Target="../media/image107.jpeg"/><Relationship Id="rId3" Type="http://schemas.openxmlformats.org/officeDocument/2006/relationships/image" Target="../media/image24.jpg"/></Relationships>
</file>

<file path=ppt/slides/_rels/slide27.xml.rels><?xml version="1.0" encoding="UTF-8" standalone="yes"?>
<Relationships xmlns="http://schemas.openxmlformats.org/package/2006/relationships"><Relationship Id="rId13" Type="http://schemas.openxmlformats.org/officeDocument/2006/relationships/image" Target="../media/image92.png"/><Relationship Id="rId18" Type="http://schemas.openxmlformats.org/officeDocument/2006/relationships/image" Target="../media/image90.png"/><Relationship Id="rId26" Type="http://schemas.openxmlformats.org/officeDocument/2006/relationships/image" Target="../media/image4.png"/><Relationship Id="rId39" Type="http://schemas.openxmlformats.org/officeDocument/2006/relationships/image" Target="../media/image109.png"/><Relationship Id="rId21" Type="http://schemas.openxmlformats.org/officeDocument/2006/relationships/image" Target="../media/image93.png"/><Relationship Id="rId34" Type="http://schemas.openxmlformats.org/officeDocument/2006/relationships/image" Target="../media/image97.png"/><Relationship Id="rId42" Type="http://schemas.openxmlformats.org/officeDocument/2006/relationships/image" Target="../media/image106.png"/><Relationship Id="rId7" Type="http://schemas.openxmlformats.org/officeDocument/2006/relationships/image" Target="../media/image16.jpg"/><Relationship Id="rId2" Type="http://schemas.openxmlformats.org/officeDocument/2006/relationships/image" Target="../media/image23.jpg"/><Relationship Id="rId16" Type="http://schemas.openxmlformats.org/officeDocument/2006/relationships/image" Target="../media/image87.png"/><Relationship Id="rId20" Type="http://schemas.openxmlformats.org/officeDocument/2006/relationships/image" Target="../media/image115.png"/><Relationship Id="rId29" Type="http://schemas.openxmlformats.org/officeDocument/2006/relationships/image" Target="../media/image111.png"/><Relationship Id="rId41" Type="http://schemas.openxmlformats.org/officeDocument/2006/relationships/image" Target="../media/image104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5.jpg"/><Relationship Id="rId11" Type="http://schemas.openxmlformats.org/officeDocument/2006/relationships/image" Target="../media/image18.jpg"/><Relationship Id="rId24" Type="http://schemas.openxmlformats.org/officeDocument/2006/relationships/image" Target="../media/image117.png"/><Relationship Id="rId32" Type="http://schemas.openxmlformats.org/officeDocument/2006/relationships/image" Target="../media/image98.png"/><Relationship Id="rId37" Type="http://schemas.openxmlformats.org/officeDocument/2006/relationships/image" Target="../media/image100.png"/><Relationship Id="rId40" Type="http://schemas.openxmlformats.org/officeDocument/2006/relationships/image" Target="../media/image103.png"/><Relationship Id="rId5" Type="http://schemas.openxmlformats.org/officeDocument/2006/relationships/image" Target="../media/image20.jpg"/><Relationship Id="rId15" Type="http://schemas.openxmlformats.org/officeDocument/2006/relationships/image" Target="../media/image113.png"/><Relationship Id="rId23" Type="http://schemas.openxmlformats.org/officeDocument/2006/relationships/image" Target="../media/image116.png"/><Relationship Id="rId28" Type="http://schemas.openxmlformats.org/officeDocument/2006/relationships/image" Target="../media/image2.png"/><Relationship Id="rId36" Type="http://schemas.openxmlformats.org/officeDocument/2006/relationships/image" Target="../media/image99.png"/><Relationship Id="rId10" Type="http://schemas.openxmlformats.org/officeDocument/2006/relationships/image" Target="../media/image17.jpg"/><Relationship Id="rId19" Type="http://schemas.openxmlformats.org/officeDocument/2006/relationships/image" Target="../media/image114.png"/><Relationship Id="rId31" Type="http://schemas.openxmlformats.org/officeDocument/2006/relationships/image" Target="../media/image112.png"/><Relationship Id="rId4" Type="http://schemas.openxmlformats.org/officeDocument/2006/relationships/image" Target="../media/image19.jpg"/><Relationship Id="rId9" Type="http://schemas.openxmlformats.org/officeDocument/2006/relationships/image" Target="../media/image28.jpg"/><Relationship Id="rId14" Type="http://schemas.openxmlformats.org/officeDocument/2006/relationships/image" Target="../media/image85.png"/><Relationship Id="rId22" Type="http://schemas.openxmlformats.org/officeDocument/2006/relationships/image" Target="../media/image91.png"/><Relationship Id="rId27" Type="http://schemas.openxmlformats.org/officeDocument/2006/relationships/image" Target="../media/image94.png"/><Relationship Id="rId30" Type="http://schemas.openxmlformats.org/officeDocument/2006/relationships/image" Target="../media/image96.png"/><Relationship Id="rId35" Type="http://schemas.openxmlformats.org/officeDocument/2006/relationships/image" Target="../media/image108.png"/><Relationship Id="rId8" Type="http://schemas.openxmlformats.org/officeDocument/2006/relationships/image" Target="../media/image107.jpeg"/><Relationship Id="rId3" Type="http://schemas.openxmlformats.org/officeDocument/2006/relationships/image" Target="../media/image24.jpg"/><Relationship Id="rId12" Type="http://schemas.openxmlformats.org/officeDocument/2006/relationships/image" Target="../media/image88.png"/><Relationship Id="rId17" Type="http://schemas.openxmlformats.org/officeDocument/2006/relationships/image" Target="../media/image95.png"/><Relationship Id="rId25" Type="http://schemas.openxmlformats.org/officeDocument/2006/relationships/image" Target="../media/image89.png"/><Relationship Id="rId33" Type="http://schemas.openxmlformats.org/officeDocument/2006/relationships/image" Target="../media/image110.png"/><Relationship Id="rId38" Type="http://schemas.openxmlformats.org/officeDocument/2006/relationships/image" Target="../media/image101.png"/></Relationships>
</file>

<file path=ppt/slides/_rels/slide28.xml.rels><?xml version="1.0" encoding="UTF-8" standalone="yes"?>
<Relationships xmlns="http://schemas.openxmlformats.org/package/2006/relationships"><Relationship Id="rId13" Type="http://schemas.openxmlformats.org/officeDocument/2006/relationships/image" Target="../media/image88.png"/><Relationship Id="rId18" Type="http://schemas.openxmlformats.org/officeDocument/2006/relationships/image" Target="../media/image87.png"/><Relationship Id="rId26" Type="http://schemas.openxmlformats.org/officeDocument/2006/relationships/image" Target="../media/image4.png"/><Relationship Id="rId39" Type="http://schemas.openxmlformats.org/officeDocument/2006/relationships/image" Target="../media/image97.png"/><Relationship Id="rId21" Type="http://schemas.openxmlformats.org/officeDocument/2006/relationships/image" Target="../media/image120.png"/><Relationship Id="rId34" Type="http://schemas.openxmlformats.org/officeDocument/2006/relationships/image" Target="../media/image122.png"/><Relationship Id="rId42" Type="http://schemas.openxmlformats.org/officeDocument/2006/relationships/image" Target="../media/image100.png"/><Relationship Id="rId47" Type="http://schemas.openxmlformats.org/officeDocument/2006/relationships/image" Target="../media/image106.png"/><Relationship Id="rId7" Type="http://schemas.openxmlformats.org/officeDocument/2006/relationships/image" Target="../media/image18.jpg"/><Relationship Id="rId2" Type="http://schemas.openxmlformats.org/officeDocument/2006/relationships/image" Target="../media/image118.png"/><Relationship Id="rId16" Type="http://schemas.openxmlformats.org/officeDocument/2006/relationships/image" Target="../media/image85.png"/><Relationship Id="rId29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9.jpg"/><Relationship Id="rId11" Type="http://schemas.openxmlformats.org/officeDocument/2006/relationships/image" Target="../media/image22.jpg"/><Relationship Id="rId24" Type="http://schemas.openxmlformats.org/officeDocument/2006/relationships/image" Target="../media/image121.png"/><Relationship Id="rId32" Type="http://schemas.openxmlformats.org/officeDocument/2006/relationships/image" Target="../media/image93.png"/><Relationship Id="rId37" Type="http://schemas.openxmlformats.org/officeDocument/2006/relationships/image" Target="../media/image98.png"/><Relationship Id="rId40" Type="http://schemas.openxmlformats.org/officeDocument/2006/relationships/image" Target="../media/image108.png"/><Relationship Id="rId45" Type="http://schemas.openxmlformats.org/officeDocument/2006/relationships/image" Target="../media/image103.png"/><Relationship Id="rId5" Type="http://schemas.openxmlformats.org/officeDocument/2006/relationships/image" Target="../media/image20.jpg"/><Relationship Id="rId15" Type="http://schemas.openxmlformats.org/officeDocument/2006/relationships/image" Target="../media/image119.png"/><Relationship Id="rId23" Type="http://schemas.openxmlformats.org/officeDocument/2006/relationships/image" Target="../media/image112.png"/><Relationship Id="rId28" Type="http://schemas.openxmlformats.org/officeDocument/2006/relationships/image" Target="../media/image94.png"/><Relationship Id="rId36" Type="http://schemas.openxmlformats.org/officeDocument/2006/relationships/image" Target="../media/image96.png"/><Relationship Id="rId10" Type="http://schemas.openxmlformats.org/officeDocument/2006/relationships/image" Target="../media/image29.jpg"/><Relationship Id="rId19" Type="http://schemas.openxmlformats.org/officeDocument/2006/relationships/image" Target="../media/image95.png"/><Relationship Id="rId31" Type="http://schemas.openxmlformats.org/officeDocument/2006/relationships/image" Target="../media/image114.png"/><Relationship Id="rId44" Type="http://schemas.openxmlformats.org/officeDocument/2006/relationships/image" Target="../media/image109.png"/><Relationship Id="rId4" Type="http://schemas.openxmlformats.org/officeDocument/2006/relationships/image" Target="../media/image23.jpg"/><Relationship Id="rId9" Type="http://schemas.openxmlformats.org/officeDocument/2006/relationships/image" Target="../media/image28.jpg"/><Relationship Id="rId14" Type="http://schemas.openxmlformats.org/officeDocument/2006/relationships/image" Target="../media/image92.png"/><Relationship Id="rId22" Type="http://schemas.openxmlformats.org/officeDocument/2006/relationships/image" Target="../media/image91.png"/><Relationship Id="rId27" Type="http://schemas.openxmlformats.org/officeDocument/2006/relationships/image" Target="../media/image115.png"/><Relationship Id="rId30" Type="http://schemas.openxmlformats.org/officeDocument/2006/relationships/image" Target="../media/image117.png"/><Relationship Id="rId35" Type="http://schemas.openxmlformats.org/officeDocument/2006/relationships/image" Target="../media/image111.png"/><Relationship Id="rId43" Type="http://schemas.openxmlformats.org/officeDocument/2006/relationships/image" Target="../media/image101.png"/><Relationship Id="rId8" Type="http://schemas.openxmlformats.org/officeDocument/2006/relationships/image" Target="../media/image47.jpg"/><Relationship Id="rId3" Type="http://schemas.openxmlformats.org/officeDocument/2006/relationships/image" Target="../media/image24.jpg"/><Relationship Id="rId12" Type="http://schemas.openxmlformats.org/officeDocument/2006/relationships/image" Target="../media/image21.jpg"/><Relationship Id="rId17" Type="http://schemas.openxmlformats.org/officeDocument/2006/relationships/image" Target="../media/image113.png"/><Relationship Id="rId25" Type="http://schemas.openxmlformats.org/officeDocument/2006/relationships/image" Target="../media/image89.png"/><Relationship Id="rId33" Type="http://schemas.openxmlformats.org/officeDocument/2006/relationships/image" Target="../media/image116.png"/><Relationship Id="rId38" Type="http://schemas.openxmlformats.org/officeDocument/2006/relationships/image" Target="../media/image110.png"/><Relationship Id="rId46" Type="http://schemas.openxmlformats.org/officeDocument/2006/relationships/image" Target="../media/image104.png"/><Relationship Id="rId20" Type="http://schemas.openxmlformats.org/officeDocument/2006/relationships/image" Target="../media/image90.png"/><Relationship Id="rId41" Type="http://schemas.openxmlformats.org/officeDocument/2006/relationships/image" Target="../media/image99.png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.jpg"/><Relationship Id="rId13" Type="http://schemas.openxmlformats.org/officeDocument/2006/relationships/image" Target="../media/image125.jpg"/><Relationship Id="rId18" Type="http://schemas.openxmlformats.org/officeDocument/2006/relationships/image" Target="../media/image94.png"/><Relationship Id="rId3" Type="http://schemas.openxmlformats.org/officeDocument/2006/relationships/image" Target="../media/image123.png"/><Relationship Id="rId21" Type="http://schemas.openxmlformats.org/officeDocument/2006/relationships/image" Target="../media/image86.png"/><Relationship Id="rId7" Type="http://schemas.openxmlformats.org/officeDocument/2006/relationships/image" Target="../media/image23.jpg"/><Relationship Id="rId12" Type="http://schemas.openxmlformats.org/officeDocument/2006/relationships/image" Target="../media/image18.jpg"/><Relationship Id="rId17" Type="http://schemas.openxmlformats.org/officeDocument/2006/relationships/image" Target="../media/image89.png"/><Relationship Id="rId2" Type="http://schemas.openxmlformats.org/officeDocument/2006/relationships/notesSlide" Target="../notesSlides/notesSlide25.xml"/><Relationship Id="rId16" Type="http://schemas.openxmlformats.org/officeDocument/2006/relationships/image" Target="../media/image4.png"/><Relationship Id="rId20" Type="http://schemas.openxmlformats.org/officeDocument/2006/relationships/image" Target="../media/image9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0.jpg"/><Relationship Id="rId11" Type="http://schemas.openxmlformats.org/officeDocument/2006/relationships/image" Target="../media/image29.jpg"/><Relationship Id="rId24" Type="http://schemas.openxmlformats.org/officeDocument/2006/relationships/image" Target="../media/image126.png"/><Relationship Id="rId5" Type="http://schemas.openxmlformats.org/officeDocument/2006/relationships/image" Target="../media/image15.jpg"/><Relationship Id="rId15" Type="http://schemas.openxmlformats.org/officeDocument/2006/relationships/image" Target="../media/image90.png"/><Relationship Id="rId23" Type="http://schemas.openxmlformats.org/officeDocument/2006/relationships/image" Target="../media/image88.png"/><Relationship Id="rId10" Type="http://schemas.openxmlformats.org/officeDocument/2006/relationships/image" Target="../media/image28.jpg"/><Relationship Id="rId19" Type="http://schemas.openxmlformats.org/officeDocument/2006/relationships/image" Target="../media/image2.png"/><Relationship Id="rId4" Type="http://schemas.openxmlformats.org/officeDocument/2006/relationships/image" Target="../media/image124.jpg"/><Relationship Id="rId9" Type="http://schemas.openxmlformats.org/officeDocument/2006/relationships/image" Target="../media/image21.jpg"/><Relationship Id="rId14" Type="http://schemas.openxmlformats.org/officeDocument/2006/relationships/image" Target="../media/image95.png"/><Relationship Id="rId22" Type="http://schemas.openxmlformats.org/officeDocument/2006/relationships/image" Target="../media/image115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25.jpg"/><Relationship Id="rId18" Type="http://schemas.openxmlformats.org/officeDocument/2006/relationships/image" Target="../media/image85.png"/><Relationship Id="rId26" Type="http://schemas.openxmlformats.org/officeDocument/2006/relationships/image" Target="../media/image137.png"/><Relationship Id="rId39" Type="http://schemas.openxmlformats.org/officeDocument/2006/relationships/image" Target="../media/image93.png"/><Relationship Id="rId21" Type="http://schemas.openxmlformats.org/officeDocument/2006/relationships/image" Target="../media/image135.png"/><Relationship Id="rId34" Type="http://schemas.openxmlformats.org/officeDocument/2006/relationships/image" Target="../media/image145.png"/><Relationship Id="rId42" Type="http://schemas.openxmlformats.org/officeDocument/2006/relationships/image" Target="../media/image110.png"/><Relationship Id="rId47" Type="http://schemas.openxmlformats.org/officeDocument/2006/relationships/image" Target="../media/image149.png"/><Relationship Id="rId50" Type="http://schemas.openxmlformats.org/officeDocument/2006/relationships/image" Target="../media/image152.png"/><Relationship Id="rId7" Type="http://schemas.openxmlformats.org/officeDocument/2006/relationships/image" Target="../media/image28.jpg"/><Relationship Id="rId2" Type="http://schemas.openxmlformats.org/officeDocument/2006/relationships/notesSlide" Target="../notesSlides/notesSlide26.xml"/><Relationship Id="rId16" Type="http://schemas.openxmlformats.org/officeDocument/2006/relationships/image" Target="../media/image50.jpg"/><Relationship Id="rId29" Type="http://schemas.openxmlformats.org/officeDocument/2006/relationships/image" Target="../media/image140.png"/><Relationship Id="rId11" Type="http://schemas.openxmlformats.org/officeDocument/2006/relationships/image" Target="../media/image21.jpg"/><Relationship Id="rId24" Type="http://schemas.openxmlformats.org/officeDocument/2006/relationships/image" Target="../media/image90.png"/><Relationship Id="rId32" Type="http://schemas.openxmlformats.org/officeDocument/2006/relationships/image" Target="../media/image143.png"/><Relationship Id="rId37" Type="http://schemas.openxmlformats.org/officeDocument/2006/relationships/image" Target="../media/image2.png"/><Relationship Id="rId40" Type="http://schemas.openxmlformats.org/officeDocument/2006/relationships/image" Target="../media/image115.png"/><Relationship Id="rId45" Type="http://schemas.openxmlformats.org/officeDocument/2006/relationships/image" Target="../media/image91.png"/><Relationship Id="rId53" Type="http://schemas.openxmlformats.org/officeDocument/2006/relationships/image" Target="../media/image112.png"/><Relationship Id="rId5" Type="http://schemas.openxmlformats.org/officeDocument/2006/relationships/image" Target="../media/image128.jpg"/><Relationship Id="rId10" Type="http://schemas.openxmlformats.org/officeDocument/2006/relationships/image" Target="../media/image131.jpg"/><Relationship Id="rId19" Type="http://schemas.openxmlformats.org/officeDocument/2006/relationships/image" Target="../media/image87.png"/><Relationship Id="rId31" Type="http://schemas.openxmlformats.org/officeDocument/2006/relationships/image" Target="../media/image142.png"/><Relationship Id="rId44" Type="http://schemas.openxmlformats.org/officeDocument/2006/relationships/image" Target="../media/image147.png"/><Relationship Id="rId52" Type="http://schemas.openxmlformats.org/officeDocument/2006/relationships/image" Target="../media/image111.png"/><Relationship Id="rId4" Type="http://schemas.openxmlformats.org/officeDocument/2006/relationships/image" Target="../media/image27.jpg"/><Relationship Id="rId9" Type="http://schemas.openxmlformats.org/officeDocument/2006/relationships/image" Target="../media/image130.jpg"/><Relationship Id="rId14" Type="http://schemas.openxmlformats.org/officeDocument/2006/relationships/image" Target="../media/image132.jpg"/><Relationship Id="rId22" Type="http://schemas.openxmlformats.org/officeDocument/2006/relationships/image" Target="../media/image136.png"/><Relationship Id="rId27" Type="http://schemas.openxmlformats.org/officeDocument/2006/relationships/image" Target="../media/image138.png"/><Relationship Id="rId30" Type="http://schemas.openxmlformats.org/officeDocument/2006/relationships/image" Target="../media/image141.png"/><Relationship Id="rId35" Type="http://schemas.openxmlformats.org/officeDocument/2006/relationships/image" Target="../media/image146.png"/><Relationship Id="rId43" Type="http://schemas.openxmlformats.org/officeDocument/2006/relationships/image" Target="../media/image122.png"/><Relationship Id="rId48" Type="http://schemas.openxmlformats.org/officeDocument/2006/relationships/image" Target="../media/image150.png"/><Relationship Id="rId8" Type="http://schemas.openxmlformats.org/officeDocument/2006/relationships/image" Target="../media/image129.jpg"/><Relationship Id="rId51" Type="http://schemas.openxmlformats.org/officeDocument/2006/relationships/image" Target="../media/image113.png"/><Relationship Id="rId3" Type="http://schemas.openxmlformats.org/officeDocument/2006/relationships/image" Target="../media/image127.png"/><Relationship Id="rId12" Type="http://schemas.openxmlformats.org/officeDocument/2006/relationships/image" Target="../media/image18.jpg"/><Relationship Id="rId17" Type="http://schemas.openxmlformats.org/officeDocument/2006/relationships/image" Target="../media/image23.jpg"/><Relationship Id="rId25" Type="http://schemas.openxmlformats.org/officeDocument/2006/relationships/image" Target="../media/image96.png"/><Relationship Id="rId33" Type="http://schemas.openxmlformats.org/officeDocument/2006/relationships/image" Target="../media/image144.png"/><Relationship Id="rId38" Type="http://schemas.openxmlformats.org/officeDocument/2006/relationships/image" Target="../media/image94.png"/><Relationship Id="rId46" Type="http://schemas.openxmlformats.org/officeDocument/2006/relationships/image" Target="../media/image148.png"/><Relationship Id="rId20" Type="http://schemas.openxmlformats.org/officeDocument/2006/relationships/image" Target="../media/image134.png"/><Relationship Id="rId41" Type="http://schemas.openxmlformats.org/officeDocument/2006/relationships/image" Target="../media/image117.png"/><Relationship Id="rId54" Type="http://schemas.openxmlformats.org/officeDocument/2006/relationships/image" Target="../media/image98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5.jpg"/><Relationship Id="rId15" Type="http://schemas.openxmlformats.org/officeDocument/2006/relationships/image" Target="../media/image133.jpg"/><Relationship Id="rId23" Type="http://schemas.openxmlformats.org/officeDocument/2006/relationships/image" Target="../media/image89.png"/><Relationship Id="rId28" Type="http://schemas.openxmlformats.org/officeDocument/2006/relationships/image" Target="../media/image139.png"/><Relationship Id="rId36" Type="http://schemas.openxmlformats.org/officeDocument/2006/relationships/image" Target="../media/image4.png"/><Relationship Id="rId49" Type="http://schemas.openxmlformats.org/officeDocument/2006/relationships/image" Target="../media/image151.png"/></Relationships>
</file>

<file path=ppt/slides/_rels/slide31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2.jpg"/><Relationship Id="rId18" Type="http://schemas.openxmlformats.org/officeDocument/2006/relationships/image" Target="../media/image85.png"/><Relationship Id="rId26" Type="http://schemas.openxmlformats.org/officeDocument/2006/relationships/image" Target="../media/image126.png"/><Relationship Id="rId39" Type="http://schemas.openxmlformats.org/officeDocument/2006/relationships/image" Target="../media/image119.png"/><Relationship Id="rId21" Type="http://schemas.openxmlformats.org/officeDocument/2006/relationships/image" Target="../media/image140.png"/><Relationship Id="rId34" Type="http://schemas.openxmlformats.org/officeDocument/2006/relationships/image" Target="../media/image94.png"/><Relationship Id="rId42" Type="http://schemas.openxmlformats.org/officeDocument/2006/relationships/image" Target="../media/image88.png"/><Relationship Id="rId7" Type="http://schemas.openxmlformats.org/officeDocument/2006/relationships/image" Target="../media/image25.jpg"/><Relationship Id="rId2" Type="http://schemas.openxmlformats.org/officeDocument/2006/relationships/notesSlide" Target="../notesSlides/notesSlide27.xml"/><Relationship Id="rId16" Type="http://schemas.openxmlformats.org/officeDocument/2006/relationships/image" Target="../media/image95.png"/><Relationship Id="rId20" Type="http://schemas.openxmlformats.org/officeDocument/2006/relationships/image" Target="../media/image87.png"/><Relationship Id="rId29" Type="http://schemas.openxmlformats.org/officeDocument/2006/relationships/image" Target="../media/image112.png"/><Relationship Id="rId41" Type="http://schemas.openxmlformats.org/officeDocument/2006/relationships/image" Target="../media/image157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6.jpg"/><Relationship Id="rId11" Type="http://schemas.openxmlformats.org/officeDocument/2006/relationships/image" Target="../media/image18.jpg"/><Relationship Id="rId24" Type="http://schemas.openxmlformats.org/officeDocument/2006/relationships/image" Target="../media/image143.png"/><Relationship Id="rId32" Type="http://schemas.openxmlformats.org/officeDocument/2006/relationships/image" Target="../media/image89.png"/><Relationship Id="rId37" Type="http://schemas.openxmlformats.org/officeDocument/2006/relationships/image" Target="../media/image117.png"/><Relationship Id="rId40" Type="http://schemas.openxmlformats.org/officeDocument/2006/relationships/image" Target="../media/image156.png"/><Relationship Id="rId5" Type="http://schemas.openxmlformats.org/officeDocument/2006/relationships/image" Target="../media/image50.jpg"/><Relationship Id="rId15" Type="http://schemas.openxmlformats.org/officeDocument/2006/relationships/image" Target="../media/image28.jpg"/><Relationship Id="rId23" Type="http://schemas.openxmlformats.org/officeDocument/2006/relationships/image" Target="../media/image142.png"/><Relationship Id="rId28" Type="http://schemas.openxmlformats.org/officeDocument/2006/relationships/image" Target="../media/image91.png"/><Relationship Id="rId36" Type="http://schemas.openxmlformats.org/officeDocument/2006/relationships/image" Target="../media/image115.png"/><Relationship Id="rId10" Type="http://schemas.openxmlformats.org/officeDocument/2006/relationships/image" Target="../media/image47.jpg"/><Relationship Id="rId19" Type="http://schemas.openxmlformats.org/officeDocument/2006/relationships/image" Target="../media/image86.png"/><Relationship Id="rId31" Type="http://schemas.openxmlformats.org/officeDocument/2006/relationships/image" Target="../media/image4.png"/><Relationship Id="rId44" Type="http://schemas.openxmlformats.org/officeDocument/2006/relationships/image" Target="../media/image116.png"/><Relationship Id="rId4" Type="http://schemas.openxmlformats.org/officeDocument/2006/relationships/image" Target="../media/image23.jpg"/><Relationship Id="rId9" Type="http://schemas.openxmlformats.org/officeDocument/2006/relationships/image" Target="../media/image32.jpg"/><Relationship Id="rId14" Type="http://schemas.openxmlformats.org/officeDocument/2006/relationships/image" Target="../media/image29.jpg"/><Relationship Id="rId22" Type="http://schemas.openxmlformats.org/officeDocument/2006/relationships/image" Target="../media/image141.png"/><Relationship Id="rId27" Type="http://schemas.openxmlformats.org/officeDocument/2006/relationships/image" Target="../media/image111.png"/><Relationship Id="rId30" Type="http://schemas.openxmlformats.org/officeDocument/2006/relationships/image" Target="../media/image98.png"/><Relationship Id="rId35" Type="http://schemas.openxmlformats.org/officeDocument/2006/relationships/image" Target="../media/image93.png"/><Relationship Id="rId43" Type="http://schemas.openxmlformats.org/officeDocument/2006/relationships/image" Target="../media/image114.png"/><Relationship Id="rId8" Type="http://schemas.openxmlformats.org/officeDocument/2006/relationships/image" Target="../media/image31.jpg"/><Relationship Id="rId3" Type="http://schemas.openxmlformats.org/officeDocument/2006/relationships/image" Target="../media/image153.png"/><Relationship Id="rId12" Type="http://schemas.openxmlformats.org/officeDocument/2006/relationships/image" Target="../media/image21.jpg"/><Relationship Id="rId17" Type="http://schemas.openxmlformats.org/officeDocument/2006/relationships/image" Target="../media/image90.png"/><Relationship Id="rId25" Type="http://schemas.openxmlformats.org/officeDocument/2006/relationships/image" Target="../media/image154.png"/><Relationship Id="rId33" Type="http://schemas.openxmlformats.org/officeDocument/2006/relationships/image" Target="../media/image2.png"/><Relationship Id="rId38" Type="http://schemas.openxmlformats.org/officeDocument/2006/relationships/image" Target="../media/image155.png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6.jpg"/><Relationship Id="rId13" Type="http://schemas.openxmlformats.org/officeDocument/2006/relationships/image" Target="../media/image87.png"/><Relationship Id="rId18" Type="http://schemas.openxmlformats.org/officeDocument/2006/relationships/image" Target="../media/image140.png"/><Relationship Id="rId26" Type="http://schemas.openxmlformats.org/officeDocument/2006/relationships/image" Target="../media/image117.png"/><Relationship Id="rId3" Type="http://schemas.openxmlformats.org/officeDocument/2006/relationships/image" Target="../media/image158.png"/><Relationship Id="rId21" Type="http://schemas.openxmlformats.org/officeDocument/2006/relationships/image" Target="../media/image143.png"/><Relationship Id="rId7" Type="http://schemas.openxmlformats.org/officeDocument/2006/relationships/image" Target="../media/image25.jpg"/><Relationship Id="rId12" Type="http://schemas.openxmlformats.org/officeDocument/2006/relationships/image" Target="../media/image86.png"/><Relationship Id="rId17" Type="http://schemas.openxmlformats.org/officeDocument/2006/relationships/image" Target="../media/image90.png"/><Relationship Id="rId25" Type="http://schemas.openxmlformats.org/officeDocument/2006/relationships/image" Target="../media/image2.png"/><Relationship Id="rId2" Type="http://schemas.openxmlformats.org/officeDocument/2006/relationships/notesSlide" Target="../notesSlides/notesSlide28.xml"/><Relationship Id="rId16" Type="http://schemas.openxmlformats.org/officeDocument/2006/relationships/image" Target="../media/image95.png"/><Relationship Id="rId20" Type="http://schemas.openxmlformats.org/officeDocument/2006/relationships/image" Target="../media/image142.png"/><Relationship Id="rId29" Type="http://schemas.openxmlformats.org/officeDocument/2006/relationships/image" Target="../media/image119.png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8.jpg"/><Relationship Id="rId11" Type="http://schemas.openxmlformats.org/officeDocument/2006/relationships/image" Target="../media/image85.png"/><Relationship Id="rId24" Type="http://schemas.openxmlformats.org/officeDocument/2006/relationships/image" Target="../media/image93.png"/><Relationship Id="rId5" Type="http://schemas.openxmlformats.org/officeDocument/2006/relationships/image" Target="../media/image129.jpg"/><Relationship Id="rId15" Type="http://schemas.openxmlformats.org/officeDocument/2006/relationships/image" Target="../media/image137.png"/><Relationship Id="rId23" Type="http://schemas.openxmlformats.org/officeDocument/2006/relationships/image" Target="../media/image94.png"/><Relationship Id="rId28" Type="http://schemas.openxmlformats.org/officeDocument/2006/relationships/image" Target="../media/image126.png"/><Relationship Id="rId10" Type="http://schemas.openxmlformats.org/officeDocument/2006/relationships/image" Target="../media/image32.jpg"/><Relationship Id="rId19" Type="http://schemas.openxmlformats.org/officeDocument/2006/relationships/image" Target="../media/image141.png"/><Relationship Id="rId4" Type="http://schemas.openxmlformats.org/officeDocument/2006/relationships/image" Target="../media/image51.jpg"/><Relationship Id="rId9" Type="http://schemas.openxmlformats.org/officeDocument/2006/relationships/image" Target="../media/image31.jpg"/><Relationship Id="rId14" Type="http://schemas.openxmlformats.org/officeDocument/2006/relationships/image" Target="../media/image115.png"/><Relationship Id="rId22" Type="http://schemas.openxmlformats.org/officeDocument/2006/relationships/image" Target="../media/image4.png"/><Relationship Id="rId27" Type="http://schemas.openxmlformats.org/officeDocument/2006/relationships/image" Target="../media/image88.png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4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9.pn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0.pn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4.xml"/></Relationships>
</file>

<file path=ppt/slides/_rels/slide3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5.png"/><Relationship Id="rId3" Type="http://schemas.openxmlformats.org/officeDocument/2006/relationships/image" Target="../media/image5.png"/><Relationship Id="rId7" Type="http://schemas.openxmlformats.org/officeDocument/2006/relationships/image" Target="../media/image164.png"/><Relationship Id="rId12" Type="http://schemas.openxmlformats.org/officeDocument/2006/relationships/image" Target="../media/image169.pn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63.png"/><Relationship Id="rId11" Type="http://schemas.openxmlformats.org/officeDocument/2006/relationships/image" Target="../media/image168.png"/><Relationship Id="rId5" Type="http://schemas.openxmlformats.org/officeDocument/2006/relationships/image" Target="../media/image162.png"/><Relationship Id="rId10" Type="http://schemas.openxmlformats.org/officeDocument/2006/relationships/image" Target="../media/image167.png"/><Relationship Id="rId4" Type="http://schemas.openxmlformats.org/officeDocument/2006/relationships/image" Target="../media/image161.png"/><Relationship Id="rId9" Type="http://schemas.openxmlformats.org/officeDocument/2006/relationships/image" Target="../media/image166.png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7.png"/><Relationship Id="rId13" Type="http://schemas.openxmlformats.org/officeDocument/2006/relationships/image" Target="../media/image172.png"/><Relationship Id="rId3" Type="http://schemas.openxmlformats.org/officeDocument/2006/relationships/image" Target="../media/image162.png"/><Relationship Id="rId7" Type="http://schemas.openxmlformats.org/officeDocument/2006/relationships/image" Target="../media/image166.png"/><Relationship Id="rId12" Type="http://schemas.openxmlformats.org/officeDocument/2006/relationships/image" Target="../media/image171.png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65.png"/><Relationship Id="rId11" Type="http://schemas.openxmlformats.org/officeDocument/2006/relationships/image" Target="../media/image170.png"/><Relationship Id="rId5" Type="http://schemas.openxmlformats.org/officeDocument/2006/relationships/image" Target="../media/image164.png"/><Relationship Id="rId15" Type="http://schemas.openxmlformats.org/officeDocument/2006/relationships/image" Target="../media/image174.png"/><Relationship Id="rId10" Type="http://schemas.openxmlformats.org/officeDocument/2006/relationships/image" Target="../media/image169.png"/><Relationship Id="rId4" Type="http://schemas.openxmlformats.org/officeDocument/2006/relationships/image" Target="../media/image163.png"/><Relationship Id="rId9" Type="http://schemas.openxmlformats.org/officeDocument/2006/relationships/image" Target="../media/image168.png"/><Relationship Id="rId14" Type="http://schemas.openxmlformats.org/officeDocument/2006/relationships/image" Target="../media/image173.png"/></Relationships>
</file>

<file path=ppt/slides/_rels/slide3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8.png"/><Relationship Id="rId13" Type="http://schemas.openxmlformats.org/officeDocument/2006/relationships/image" Target="../media/image175.png"/><Relationship Id="rId18" Type="http://schemas.openxmlformats.org/officeDocument/2006/relationships/image" Target="../media/image179.png"/><Relationship Id="rId3" Type="http://schemas.openxmlformats.org/officeDocument/2006/relationships/image" Target="../media/image162.png"/><Relationship Id="rId7" Type="http://schemas.openxmlformats.org/officeDocument/2006/relationships/image" Target="../media/image167.png"/><Relationship Id="rId12" Type="http://schemas.openxmlformats.org/officeDocument/2006/relationships/image" Target="../media/image171.png"/><Relationship Id="rId17" Type="http://schemas.openxmlformats.org/officeDocument/2006/relationships/image" Target="../media/image178.png"/><Relationship Id="rId2" Type="http://schemas.openxmlformats.org/officeDocument/2006/relationships/notesSlide" Target="../notesSlides/notesSlide35.xml"/><Relationship Id="rId16" Type="http://schemas.openxmlformats.org/officeDocument/2006/relationships/image" Target="../media/image17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6.png"/><Relationship Id="rId11" Type="http://schemas.openxmlformats.org/officeDocument/2006/relationships/image" Target="../media/image170.png"/><Relationship Id="rId5" Type="http://schemas.openxmlformats.org/officeDocument/2006/relationships/image" Target="../media/image165.png"/><Relationship Id="rId15" Type="http://schemas.openxmlformats.org/officeDocument/2006/relationships/image" Target="../media/image161.png"/><Relationship Id="rId10" Type="http://schemas.openxmlformats.org/officeDocument/2006/relationships/image" Target="../media/image163.png"/><Relationship Id="rId19" Type="http://schemas.openxmlformats.org/officeDocument/2006/relationships/image" Target="../media/image180.png"/><Relationship Id="rId4" Type="http://schemas.openxmlformats.org/officeDocument/2006/relationships/image" Target="../media/image164.png"/><Relationship Id="rId9" Type="http://schemas.openxmlformats.org/officeDocument/2006/relationships/image" Target="../media/image169.png"/><Relationship Id="rId14" Type="http://schemas.openxmlformats.org/officeDocument/2006/relationships/image" Target="../media/image176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1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8.png"/><Relationship Id="rId13" Type="http://schemas.openxmlformats.org/officeDocument/2006/relationships/image" Target="../media/image175.png"/><Relationship Id="rId18" Type="http://schemas.openxmlformats.org/officeDocument/2006/relationships/image" Target="../media/image179.png"/><Relationship Id="rId3" Type="http://schemas.openxmlformats.org/officeDocument/2006/relationships/image" Target="../media/image162.png"/><Relationship Id="rId7" Type="http://schemas.openxmlformats.org/officeDocument/2006/relationships/image" Target="../media/image167.png"/><Relationship Id="rId12" Type="http://schemas.openxmlformats.org/officeDocument/2006/relationships/image" Target="../media/image171.png"/><Relationship Id="rId17" Type="http://schemas.openxmlformats.org/officeDocument/2006/relationships/image" Target="../media/image178.png"/><Relationship Id="rId2" Type="http://schemas.openxmlformats.org/officeDocument/2006/relationships/notesSlide" Target="../notesSlides/notesSlide37.xml"/><Relationship Id="rId16" Type="http://schemas.openxmlformats.org/officeDocument/2006/relationships/image" Target="../media/image177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66.png"/><Relationship Id="rId11" Type="http://schemas.openxmlformats.org/officeDocument/2006/relationships/image" Target="../media/image170.png"/><Relationship Id="rId5" Type="http://schemas.openxmlformats.org/officeDocument/2006/relationships/image" Target="../media/image165.png"/><Relationship Id="rId15" Type="http://schemas.openxmlformats.org/officeDocument/2006/relationships/image" Target="../media/image161.png"/><Relationship Id="rId10" Type="http://schemas.openxmlformats.org/officeDocument/2006/relationships/image" Target="../media/image163.png"/><Relationship Id="rId19" Type="http://schemas.openxmlformats.org/officeDocument/2006/relationships/image" Target="../media/image180.png"/><Relationship Id="rId4" Type="http://schemas.openxmlformats.org/officeDocument/2006/relationships/image" Target="../media/image164.png"/><Relationship Id="rId9" Type="http://schemas.openxmlformats.org/officeDocument/2006/relationships/image" Target="../media/image169.png"/><Relationship Id="rId14" Type="http://schemas.openxmlformats.org/officeDocument/2006/relationships/image" Target="../media/image176.png"/></Relationships>
</file>

<file path=ppt/slides/_rels/slide4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3.png"/><Relationship Id="rId3" Type="http://schemas.openxmlformats.org/officeDocument/2006/relationships/image" Target="../media/image162.png"/><Relationship Id="rId7" Type="http://schemas.openxmlformats.org/officeDocument/2006/relationships/image" Target="../media/image169.png"/><Relationship Id="rId12" Type="http://schemas.openxmlformats.org/officeDocument/2006/relationships/image" Target="../media/image176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68.png"/><Relationship Id="rId11" Type="http://schemas.openxmlformats.org/officeDocument/2006/relationships/image" Target="../media/image171.png"/><Relationship Id="rId5" Type="http://schemas.openxmlformats.org/officeDocument/2006/relationships/image" Target="../media/image166.png"/><Relationship Id="rId10" Type="http://schemas.openxmlformats.org/officeDocument/2006/relationships/image" Target="../media/image175.png"/><Relationship Id="rId4" Type="http://schemas.openxmlformats.org/officeDocument/2006/relationships/image" Target="../media/image165.png"/><Relationship Id="rId9" Type="http://schemas.openxmlformats.org/officeDocument/2006/relationships/image" Target="../media/image167.png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7" Type="http://schemas.openxmlformats.org/officeDocument/2006/relationships/image" Target="../media/image179.pn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82.png"/><Relationship Id="rId5" Type="http://schemas.openxmlformats.org/officeDocument/2006/relationships/image" Target="../media/image171.png"/><Relationship Id="rId4" Type="http://schemas.openxmlformats.org/officeDocument/2006/relationships/image" Target="../media/image164.png"/></Relationships>
</file>

<file path=ppt/slides/_rels/slide4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4.png"/><Relationship Id="rId13" Type="http://schemas.openxmlformats.org/officeDocument/2006/relationships/image" Target="../media/image191.png"/><Relationship Id="rId18" Type="http://schemas.openxmlformats.org/officeDocument/2006/relationships/image" Target="../media/image194.png"/><Relationship Id="rId26" Type="http://schemas.openxmlformats.org/officeDocument/2006/relationships/image" Target="../media/image200.png"/><Relationship Id="rId3" Type="http://schemas.openxmlformats.org/officeDocument/2006/relationships/image" Target="../media/image183.png"/><Relationship Id="rId21" Type="http://schemas.openxmlformats.org/officeDocument/2006/relationships/image" Target="../media/image197.png"/><Relationship Id="rId7" Type="http://schemas.openxmlformats.org/officeDocument/2006/relationships/image" Target="../media/image187.png"/><Relationship Id="rId12" Type="http://schemas.openxmlformats.org/officeDocument/2006/relationships/image" Target="../media/image190.png"/><Relationship Id="rId17" Type="http://schemas.openxmlformats.org/officeDocument/2006/relationships/image" Target="../media/image171.png"/><Relationship Id="rId25" Type="http://schemas.openxmlformats.org/officeDocument/2006/relationships/image" Target="../media/image199.png"/><Relationship Id="rId2" Type="http://schemas.openxmlformats.org/officeDocument/2006/relationships/notesSlide" Target="../notesSlides/notesSlide40.xml"/><Relationship Id="rId16" Type="http://schemas.openxmlformats.org/officeDocument/2006/relationships/image" Target="../media/image193.png"/><Relationship Id="rId20" Type="http://schemas.openxmlformats.org/officeDocument/2006/relationships/image" Target="../media/image196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6.png"/><Relationship Id="rId11" Type="http://schemas.openxmlformats.org/officeDocument/2006/relationships/image" Target="../media/image175.png"/><Relationship Id="rId24" Type="http://schemas.openxmlformats.org/officeDocument/2006/relationships/image" Target="../media/image198.png"/><Relationship Id="rId5" Type="http://schemas.openxmlformats.org/officeDocument/2006/relationships/image" Target="../media/image185.png"/><Relationship Id="rId15" Type="http://schemas.openxmlformats.org/officeDocument/2006/relationships/image" Target="../media/image192.png"/><Relationship Id="rId23" Type="http://schemas.openxmlformats.org/officeDocument/2006/relationships/image" Target="../media/image178.png"/><Relationship Id="rId10" Type="http://schemas.openxmlformats.org/officeDocument/2006/relationships/image" Target="../media/image189.png"/><Relationship Id="rId19" Type="http://schemas.openxmlformats.org/officeDocument/2006/relationships/image" Target="../media/image195.png"/><Relationship Id="rId4" Type="http://schemas.openxmlformats.org/officeDocument/2006/relationships/image" Target="../media/image184.png"/><Relationship Id="rId9" Type="http://schemas.openxmlformats.org/officeDocument/2006/relationships/image" Target="../media/image188.png"/><Relationship Id="rId14" Type="http://schemas.openxmlformats.org/officeDocument/2006/relationships/image" Target="../media/image182.png"/><Relationship Id="rId22" Type="http://schemas.openxmlformats.org/officeDocument/2006/relationships/image" Target="../media/image176.png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1.png"/><Relationship Id="rId13" Type="http://schemas.openxmlformats.org/officeDocument/2006/relationships/image" Target="../media/image204.png"/><Relationship Id="rId3" Type="http://schemas.openxmlformats.org/officeDocument/2006/relationships/image" Target="../media/image161.png"/><Relationship Id="rId7" Type="http://schemas.openxmlformats.org/officeDocument/2006/relationships/image" Target="../media/image172.png"/><Relationship Id="rId12" Type="http://schemas.openxmlformats.org/officeDocument/2006/relationships/image" Target="../media/image203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02.png"/><Relationship Id="rId11" Type="http://schemas.openxmlformats.org/officeDocument/2006/relationships/image" Target="../media/image178.png"/><Relationship Id="rId5" Type="http://schemas.openxmlformats.org/officeDocument/2006/relationships/image" Target="../media/image201.png"/><Relationship Id="rId15" Type="http://schemas.openxmlformats.org/officeDocument/2006/relationships/image" Target="../media/image205.png"/><Relationship Id="rId10" Type="http://schemas.openxmlformats.org/officeDocument/2006/relationships/image" Target="../media/image177.png"/><Relationship Id="rId4" Type="http://schemas.openxmlformats.org/officeDocument/2006/relationships/image" Target="../media/image179.png"/><Relationship Id="rId9" Type="http://schemas.openxmlformats.org/officeDocument/2006/relationships/image" Target="../media/image164.png"/><Relationship Id="rId14" Type="http://schemas.openxmlformats.org/officeDocument/2006/relationships/image" Target="../media/image175.png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hyperlink" Target="https://cloud.google.com/icons/" TargetMode="External"/><Relationship Id="rId3" Type="http://schemas.openxmlformats.org/officeDocument/2006/relationships/hyperlink" Target="https://aws.amazon.com/architecture/icons/" TargetMode="External"/><Relationship Id="rId7" Type="http://schemas.openxmlformats.org/officeDocument/2006/relationships/image" Target="../media/image208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7.png"/><Relationship Id="rId5" Type="http://schemas.openxmlformats.org/officeDocument/2006/relationships/hyperlink" Target="https://www.microsoft.com/en-us/download/details.aspx?id=41937" TargetMode="External"/><Relationship Id="rId4" Type="http://schemas.openxmlformats.org/officeDocument/2006/relationships/image" Target="../media/image206.png"/><Relationship Id="rId9" Type="http://schemas.openxmlformats.org/officeDocument/2006/relationships/image" Target="../media/image209.png"/></Relationships>
</file>

<file path=ppt/slides/_rels/slide4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5.png"/><Relationship Id="rId13" Type="http://schemas.openxmlformats.org/officeDocument/2006/relationships/image" Target="../media/image220.png"/><Relationship Id="rId18" Type="http://schemas.openxmlformats.org/officeDocument/2006/relationships/image" Target="../media/image172.png"/><Relationship Id="rId3" Type="http://schemas.openxmlformats.org/officeDocument/2006/relationships/image" Target="../media/image210.png"/><Relationship Id="rId7" Type="http://schemas.openxmlformats.org/officeDocument/2006/relationships/image" Target="../media/image214.png"/><Relationship Id="rId12" Type="http://schemas.openxmlformats.org/officeDocument/2006/relationships/image" Target="../media/image219.png"/><Relationship Id="rId17" Type="http://schemas.openxmlformats.org/officeDocument/2006/relationships/image" Target="../media/image224.png"/><Relationship Id="rId2" Type="http://schemas.openxmlformats.org/officeDocument/2006/relationships/notesSlide" Target="../notesSlides/notesSlide43.xml"/><Relationship Id="rId16" Type="http://schemas.openxmlformats.org/officeDocument/2006/relationships/image" Target="../media/image223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3.png"/><Relationship Id="rId11" Type="http://schemas.openxmlformats.org/officeDocument/2006/relationships/image" Target="../media/image218.png"/><Relationship Id="rId5" Type="http://schemas.openxmlformats.org/officeDocument/2006/relationships/image" Target="../media/image212.png"/><Relationship Id="rId15" Type="http://schemas.openxmlformats.org/officeDocument/2006/relationships/image" Target="../media/image222.png"/><Relationship Id="rId10" Type="http://schemas.openxmlformats.org/officeDocument/2006/relationships/image" Target="../media/image217.png"/><Relationship Id="rId19" Type="http://schemas.openxmlformats.org/officeDocument/2006/relationships/image" Target="../media/image5.png"/><Relationship Id="rId4" Type="http://schemas.openxmlformats.org/officeDocument/2006/relationships/image" Target="../media/image211.png"/><Relationship Id="rId9" Type="http://schemas.openxmlformats.org/officeDocument/2006/relationships/image" Target="../media/image216.png"/><Relationship Id="rId14" Type="http://schemas.openxmlformats.org/officeDocument/2006/relationships/image" Target="../media/image221.png"/></Relationships>
</file>

<file path=ppt/slides/_rels/slide4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.png"/><Relationship Id="rId13" Type="http://schemas.openxmlformats.org/officeDocument/2006/relationships/image" Target="../media/image230.png"/><Relationship Id="rId3" Type="http://schemas.openxmlformats.org/officeDocument/2006/relationships/image" Target="../media/image225.png"/><Relationship Id="rId7" Type="http://schemas.openxmlformats.org/officeDocument/2006/relationships/image" Target="../media/image172.png"/><Relationship Id="rId12" Type="http://schemas.openxmlformats.org/officeDocument/2006/relationships/image" Target="../media/image229.png"/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9.png"/><Relationship Id="rId11" Type="http://schemas.openxmlformats.org/officeDocument/2006/relationships/image" Target="../media/image228.png"/><Relationship Id="rId5" Type="http://schemas.openxmlformats.org/officeDocument/2006/relationships/image" Target="../media/image218.png"/><Relationship Id="rId10" Type="http://schemas.openxmlformats.org/officeDocument/2006/relationships/image" Target="../media/image227.png"/><Relationship Id="rId4" Type="http://schemas.openxmlformats.org/officeDocument/2006/relationships/image" Target="../media/image217.png"/><Relationship Id="rId9" Type="http://schemas.openxmlformats.org/officeDocument/2006/relationships/image" Target="../media/image226.png"/><Relationship Id="rId14" Type="http://schemas.openxmlformats.org/officeDocument/2006/relationships/image" Target="../media/image231.png"/></Relationships>
</file>

<file path=ppt/slides/_rels/slide4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2.png"/><Relationship Id="rId13" Type="http://schemas.openxmlformats.org/officeDocument/2006/relationships/image" Target="../media/image237.png"/><Relationship Id="rId3" Type="http://schemas.openxmlformats.org/officeDocument/2006/relationships/image" Target="../media/image232.png"/><Relationship Id="rId7" Type="http://schemas.openxmlformats.org/officeDocument/2006/relationships/image" Target="../media/image219.png"/><Relationship Id="rId12" Type="http://schemas.openxmlformats.org/officeDocument/2006/relationships/image" Target="../media/image236.png"/><Relationship Id="rId2" Type="http://schemas.openxmlformats.org/officeDocument/2006/relationships/notesSlide" Target="../notesSlides/notesSlide45.xml"/><Relationship Id="rId16" Type="http://schemas.openxmlformats.org/officeDocument/2006/relationships/image" Target="../media/image2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8.png"/><Relationship Id="rId11" Type="http://schemas.openxmlformats.org/officeDocument/2006/relationships/image" Target="../media/image235.png"/><Relationship Id="rId5" Type="http://schemas.openxmlformats.org/officeDocument/2006/relationships/image" Target="../media/image217.png"/><Relationship Id="rId15" Type="http://schemas.openxmlformats.org/officeDocument/2006/relationships/image" Target="../media/image239.png"/><Relationship Id="rId10" Type="http://schemas.openxmlformats.org/officeDocument/2006/relationships/image" Target="../media/image234.png"/><Relationship Id="rId4" Type="http://schemas.openxmlformats.org/officeDocument/2006/relationships/image" Target="../media/image233.png"/><Relationship Id="rId9" Type="http://schemas.openxmlformats.org/officeDocument/2006/relationships/image" Target="../media/image5.png"/><Relationship Id="rId14" Type="http://schemas.openxmlformats.org/officeDocument/2006/relationships/image" Target="../media/image238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hyperlink" Target="http://www.cisco.com/go/safe" TargetMode="External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4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1.pn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8.xml"/></Relationships>
</file>

<file path=ppt/slides/_rels/slide5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2.jpg"/><Relationship Id="rId13" Type="http://schemas.openxmlformats.org/officeDocument/2006/relationships/image" Target="../media/image243.png"/><Relationship Id="rId3" Type="http://schemas.openxmlformats.org/officeDocument/2006/relationships/image" Target="../media/image242.png"/><Relationship Id="rId7" Type="http://schemas.openxmlformats.org/officeDocument/2006/relationships/image" Target="../media/image61.jpg"/><Relationship Id="rId12" Type="http://schemas.openxmlformats.org/officeDocument/2006/relationships/image" Target="../media/image66.jpg"/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60.jpg"/><Relationship Id="rId11" Type="http://schemas.openxmlformats.org/officeDocument/2006/relationships/image" Target="../media/image65.jpg"/><Relationship Id="rId5" Type="http://schemas.openxmlformats.org/officeDocument/2006/relationships/image" Target="../media/image55.jpg"/><Relationship Id="rId10" Type="http://schemas.openxmlformats.org/officeDocument/2006/relationships/image" Target="../media/image64.jpg"/><Relationship Id="rId4" Type="http://schemas.openxmlformats.org/officeDocument/2006/relationships/image" Target="../media/image54.jpg"/><Relationship Id="rId9" Type="http://schemas.openxmlformats.org/officeDocument/2006/relationships/image" Target="../media/image63.jpg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1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8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1.png"/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8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4.png"/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8.xml"/></Relationships>
</file>

<file path=ppt/slides/_rels/slide57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7.png"/><Relationship Id="rId3" Type="http://schemas.openxmlformats.org/officeDocument/2006/relationships/image" Target="../media/image245.png"/><Relationship Id="rId7" Type="http://schemas.openxmlformats.org/officeDocument/2006/relationships/image" Target="../media/image53.jpg"/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52.jpg"/><Relationship Id="rId5" Type="http://schemas.openxmlformats.org/officeDocument/2006/relationships/image" Target="../media/image51.jpg"/><Relationship Id="rId4" Type="http://schemas.openxmlformats.org/officeDocument/2006/relationships/image" Target="../media/image246.jpg"/></Relationships>
</file>

<file path=ppt/slides/_rels/slide5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47.png"/><Relationship Id="rId3" Type="http://schemas.openxmlformats.org/officeDocument/2006/relationships/image" Target="../media/image245.png"/><Relationship Id="rId7" Type="http://schemas.openxmlformats.org/officeDocument/2006/relationships/image" Target="../media/image53.jp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8.xml"/><Relationship Id="rId6" Type="http://schemas.openxmlformats.org/officeDocument/2006/relationships/image" Target="../media/image52.jpg"/><Relationship Id="rId5" Type="http://schemas.openxmlformats.org/officeDocument/2006/relationships/image" Target="../media/image51.jpg"/><Relationship Id="rId4" Type="http://schemas.openxmlformats.org/officeDocument/2006/relationships/image" Target="../media/image246.jpg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8.png"/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8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4.xml"/><Relationship Id="rId5" Type="http://schemas.openxmlformats.org/officeDocument/2006/relationships/hyperlink" Target="https://www.cisco.com/c/dam/en/us/solutions/collateral/enterprise/design-zone-security/safe-lucidchart-toolkit.pdf" TargetMode="External"/><Relationship Id="rId4" Type="http://schemas.openxmlformats.org/officeDocument/2006/relationships/image" Target="../media/image11.jp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8.png"/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8.xml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9.png"/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8.xml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0.png"/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8.xml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9.png"/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8.xml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1.png"/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8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1.png"/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8.xml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2.png"/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8.xml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3.pn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8.xml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4.png"/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8.xml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5.png"/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8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4.xml"/><Relationship Id="rId5" Type="http://schemas.openxmlformats.org/officeDocument/2006/relationships/hyperlink" Target="https://www.cisco.com/c/dam/assets/prod/visio/visio/safe-visio-toolkit.zip" TargetMode="External"/><Relationship Id="rId4" Type="http://schemas.openxmlformats.org/officeDocument/2006/relationships/image" Target="../media/image13.png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6.png"/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8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5.png"/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8.xml"/></Relationships>
</file>

<file path=ppt/slides/_rels/slide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5.pn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8.xml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5.pn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8.xml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5.png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8.xml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7.png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8.xml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8.jpg"/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8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jpeg"/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8.xml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jpeg"/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8.xml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jpeg"/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8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9.jpeg"/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8.xml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0.jpeg"/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8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1.png"/><Relationship Id="rId7" Type="http://schemas.openxmlformats.org/officeDocument/2006/relationships/image" Target="../media/image146.png"/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64.png"/><Relationship Id="rId5" Type="http://schemas.openxmlformats.org/officeDocument/2006/relationships/image" Target="../media/image263.png"/><Relationship Id="rId4" Type="http://schemas.openxmlformats.org/officeDocument/2006/relationships/image" Target="../media/image262.pn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0.png"/><Relationship Id="rId3" Type="http://schemas.openxmlformats.org/officeDocument/2006/relationships/image" Target="../media/image265.png"/><Relationship Id="rId7" Type="http://schemas.openxmlformats.org/officeDocument/2006/relationships/image" Target="../media/image269.png"/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68.png"/><Relationship Id="rId5" Type="http://schemas.openxmlformats.org/officeDocument/2006/relationships/image" Target="../media/image267.png"/><Relationship Id="rId4" Type="http://schemas.openxmlformats.org/officeDocument/2006/relationships/image" Target="../media/image266.png"/><Relationship Id="rId9" Type="http://schemas.openxmlformats.org/officeDocument/2006/relationships/image" Target="../media/image271.png"/></Relationships>
</file>

<file path=ppt/slides/_rels/slide85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7.png"/><Relationship Id="rId3" Type="http://schemas.openxmlformats.org/officeDocument/2006/relationships/image" Target="../media/image272.png"/><Relationship Id="rId7" Type="http://schemas.openxmlformats.org/officeDocument/2006/relationships/image" Target="../media/image276.png"/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275.png"/><Relationship Id="rId5" Type="http://schemas.openxmlformats.org/officeDocument/2006/relationships/image" Target="../media/image274.png"/><Relationship Id="rId10" Type="http://schemas.openxmlformats.org/officeDocument/2006/relationships/image" Target="../media/image279.png"/><Relationship Id="rId4" Type="http://schemas.openxmlformats.org/officeDocument/2006/relationships/image" Target="../media/image273.png"/><Relationship Id="rId9" Type="http://schemas.openxmlformats.org/officeDocument/2006/relationships/image" Target="../media/image278.png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4.xml"/></Relationships>
</file>

<file path=ppt/slides/_rels/slide8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0.png"/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4.xml"/></Relationships>
</file>

<file path=ppt/slides/_rels/slide8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2.jpg"/><Relationship Id="rId3" Type="http://schemas.openxmlformats.org/officeDocument/2006/relationships/image" Target="../media/image281.png"/><Relationship Id="rId7" Type="http://schemas.openxmlformats.org/officeDocument/2006/relationships/image" Target="../media/image12.jpg"/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1.jpg"/><Relationship Id="rId5" Type="http://schemas.openxmlformats.org/officeDocument/2006/relationships/image" Target="../media/image13.png"/><Relationship Id="rId4" Type="http://schemas.openxmlformats.org/officeDocument/2006/relationships/image" Target="../media/image10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hyperlink" Target="https://cisco-safe.ideas.aha.io/" TargetMode="External"/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3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4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4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4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4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4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4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3" name="Google Shape;73;p1"/>
          <p:cNvPicPr preferRelativeResize="0"/>
          <p:nvPr/>
        </p:nvPicPr>
        <p:blipFill rotWithShape="1">
          <a:blip r:embed="rId3">
            <a:alphaModFix/>
          </a:blip>
          <a:srcRect t="25040"/>
          <a:stretch/>
        </p:blipFill>
        <p:spPr>
          <a:xfrm>
            <a:off x="3847254" y="0"/>
            <a:ext cx="8344746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74" name="Google Shape;74;p1"/>
          <p:cNvSpPr txBox="1"/>
          <p:nvPr/>
        </p:nvSpPr>
        <p:spPr>
          <a:xfrm>
            <a:off x="628776" y="927585"/>
            <a:ext cx="3685837" cy="58360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86863"/>
              </a:lnSpc>
              <a:spcBef>
                <a:spcPts val="0"/>
              </a:spcBef>
              <a:spcAft>
                <a:spcPts val="0"/>
              </a:spcAft>
              <a:buClr>
                <a:srgbClr val="26A9E0"/>
              </a:buClr>
              <a:buSzPts val="6600"/>
              <a:buFont typeface="Arial"/>
              <a:buNone/>
            </a:pPr>
            <a:r>
              <a:rPr lang="en-US" sz="6600" b="0" i="0" u="none" strike="noStrike" cap="none" dirty="0">
                <a:solidFill>
                  <a:srgbClr val="26A9E0"/>
                </a:solidFill>
                <a:latin typeface="Arial"/>
                <a:ea typeface="Arial"/>
                <a:cs typeface="Arial"/>
                <a:sym typeface="Arial"/>
              </a:rPr>
              <a:t>Cisco SAFE</a:t>
            </a:r>
            <a:endParaRPr sz="2800" b="0" i="0" u="none" strike="noStrike" cap="none" dirty="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</a:pPr>
            <a:endParaRPr sz="2400" b="0" i="0" u="none" strike="noStrike" cap="none" dirty="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Arial"/>
              <a:buNone/>
            </a:pPr>
            <a:r>
              <a:rPr lang="en-US" sz="40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 lang="en-US" dirty="0"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Arial"/>
              <a:buNone/>
            </a:pPr>
            <a:r>
              <a:rPr lang="en-US" sz="40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Architecture</a:t>
            </a: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3600"/>
              <a:buFont typeface="Arial"/>
              <a:buNone/>
            </a:pPr>
            <a:r>
              <a:rPr lang="en-US" sz="40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Toolkit</a:t>
            </a:r>
            <a:endParaRPr lang="en-US" sz="4000" dirty="0"/>
          </a:p>
          <a:p>
            <a:pPr marL="0" marR="0" lvl="0" indent="0" algn="l" rtl="0">
              <a:lnSpc>
                <a:spcPct val="143325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0"/>
              <a:buFont typeface="Arial"/>
              <a:buNone/>
            </a:pPr>
            <a:r>
              <a:rPr lang="en-US" sz="40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 dirty="0"/>
          </a:p>
          <a:p>
            <a:pPr marL="0" marR="0" lvl="0" indent="0" algn="l" rtl="0">
              <a:lnSpc>
                <a:spcPct val="143325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</a:pPr>
            <a:endParaRPr sz="4000" b="0" i="0" u="none" strike="noStrike" cap="none" dirty="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" name="Google Shape;75;p1"/>
          <p:cNvSpPr txBox="1"/>
          <p:nvPr/>
        </p:nvSpPr>
        <p:spPr>
          <a:xfrm>
            <a:off x="711200" y="5506408"/>
            <a:ext cx="2602787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2000"/>
              <a:buFont typeface="Arial"/>
              <a:buNone/>
            </a:pPr>
            <a:r>
              <a:rPr lang="en-US" sz="20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June 2021</a:t>
            </a:r>
            <a:endParaRPr dirty="0"/>
          </a:p>
        </p:txBody>
      </p:sp>
    </p:spTree>
  </p:cSld>
  <p:clrMapOvr>
    <a:masterClrMapping/>
  </p:clrMapOvr>
  <p:transition spd="slow">
    <p:wipe dir="r"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" name="Google Shape;248;p8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</a:pPr>
            <a:r>
              <a:rPr lang="en-US" sz="4000"/>
              <a:t>SAFE Capabilities Flows and Endpoints</a:t>
            </a:r>
            <a:endParaRPr/>
          </a:p>
        </p:txBody>
      </p:sp>
      <p:sp>
        <p:nvSpPr>
          <p:cNvPr id="249" name="Google Shape;249;p8"/>
          <p:cNvSpPr txBox="1">
            <a:spLocks noGrp="1"/>
          </p:cNvSpPr>
          <p:nvPr>
            <p:ph type="body" idx="4294967295"/>
          </p:nvPr>
        </p:nvSpPr>
        <p:spPr>
          <a:xfrm>
            <a:off x="4357279" y="2242062"/>
            <a:ext cx="7027001" cy="29951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en-US" sz="2400" dirty="0"/>
              <a:t>First, identify the capabilities your customer needs their network to provide to the business.</a:t>
            </a:r>
            <a:endParaRPr dirty="0"/>
          </a:p>
          <a:p>
            <a:pPr marL="0" lvl="0" indent="0" algn="l" rtl="0">
              <a:lnSpc>
                <a:spcPct val="95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en-US" sz="2400" dirty="0"/>
              <a:t>Next, you can use the endpoints and capabilities icons to map the business flows.</a:t>
            </a:r>
            <a:endParaRPr dirty="0"/>
          </a:p>
          <a:p>
            <a:pPr marL="0" lvl="0" indent="0" algn="l" rtl="0">
              <a:lnSpc>
                <a:spcPct val="95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en-US" sz="2400" dirty="0"/>
              <a:t>Mapping the threats the customer faces onto the capabilities is the key to SAFE.</a:t>
            </a:r>
            <a:endParaRPr dirty="0"/>
          </a:p>
        </p:txBody>
      </p:sp>
      <p:sp>
        <p:nvSpPr>
          <p:cNvPr id="250" name="Google Shape;250;p8"/>
          <p:cNvSpPr txBox="1"/>
          <p:nvPr/>
        </p:nvSpPr>
        <p:spPr>
          <a:xfrm>
            <a:off x="1051880" y="5017083"/>
            <a:ext cx="6423070" cy="12243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61CEFE"/>
              </a:buClr>
              <a:buSzPts val="3600"/>
              <a:buFont typeface="Arial"/>
              <a:buNone/>
            </a:pPr>
            <a:r>
              <a:rPr lang="en-US" sz="3600" b="0" i="0" u="none" strike="noStrike" cap="none">
                <a:solidFill>
                  <a:srgbClr val="61CEFE"/>
                </a:solidFill>
                <a:latin typeface="Arial"/>
                <a:ea typeface="Arial"/>
                <a:cs typeface="Arial"/>
                <a:sym typeface="Arial"/>
              </a:rPr>
              <a:t>Capabilities</a:t>
            </a:r>
            <a:r>
              <a:rPr lang="en-US" sz="36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for Threats</a:t>
            </a:r>
            <a:endParaRPr sz="36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51" name="Google Shape;251;p8"/>
          <p:cNvGrpSpPr/>
          <p:nvPr/>
        </p:nvGrpSpPr>
        <p:grpSpPr>
          <a:xfrm>
            <a:off x="1051880" y="2105562"/>
            <a:ext cx="2536520" cy="2646877"/>
            <a:chOff x="4834002" y="218627"/>
            <a:chExt cx="2536520" cy="2646877"/>
          </a:xfrm>
        </p:grpSpPr>
        <p:sp>
          <p:nvSpPr>
            <p:cNvPr id="252" name="Google Shape;252;p8"/>
            <p:cNvSpPr/>
            <p:nvPr/>
          </p:nvSpPr>
          <p:spPr>
            <a:xfrm>
              <a:off x="4834002" y="328984"/>
              <a:ext cx="2536520" cy="2536520"/>
            </a:xfrm>
            <a:prstGeom prst="ellipse">
              <a:avLst/>
            </a:prstGeom>
            <a:solidFill>
              <a:srgbClr val="00B0F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507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253;p8"/>
            <p:cNvSpPr/>
            <p:nvPr/>
          </p:nvSpPr>
          <p:spPr>
            <a:xfrm>
              <a:off x="5370758" y="218627"/>
              <a:ext cx="1326004" cy="25545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6000"/>
                <a:buFont typeface="Arial"/>
                <a:buNone/>
              </a:pPr>
              <a:r>
                <a:rPr lang="en-US" sz="16000" b="1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1</a:t>
              </a:r>
              <a:endParaRPr sz="16000" b="1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3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15" name="Google Shape;10315;p93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/>
              <a:t>Mini Capability Icons - Continued</a:t>
            </a:r>
            <a:endParaRPr/>
          </a:p>
        </p:txBody>
      </p:sp>
      <p:sp>
        <p:nvSpPr>
          <p:cNvPr id="10316" name="Google Shape;10316;p93"/>
          <p:cNvSpPr txBox="1"/>
          <p:nvPr/>
        </p:nvSpPr>
        <p:spPr>
          <a:xfrm>
            <a:off x="193818" y="631460"/>
            <a:ext cx="11868641" cy="2974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Use these icons with the architectural icons. Labels are for identification purposes only and should not appear within the architectural icon mats.</a:t>
            </a:r>
            <a:endParaRPr/>
          </a:p>
        </p:txBody>
      </p:sp>
      <p:grpSp>
        <p:nvGrpSpPr>
          <p:cNvPr id="10317" name="Google Shape;10317;p93"/>
          <p:cNvGrpSpPr/>
          <p:nvPr/>
        </p:nvGrpSpPr>
        <p:grpSpPr>
          <a:xfrm>
            <a:off x="441472" y="1053105"/>
            <a:ext cx="892873" cy="733399"/>
            <a:chOff x="10860522" y="4442574"/>
            <a:chExt cx="892873" cy="733399"/>
          </a:xfrm>
        </p:grpSpPr>
        <p:grpSp>
          <p:nvGrpSpPr>
            <p:cNvPr id="10318" name="Google Shape;10318;p93"/>
            <p:cNvGrpSpPr/>
            <p:nvPr/>
          </p:nvGrpSpPr>
          <p:grpSpPr>
            <a:xfrm>
              <a:off x="11149266" y="4442574"/>
              <a:ext cx="315384" cy="313267"/>
              <a:chOff x="2827337" y="3695202"/>
              <a:chExt cx="236538" cy="234950"/>
            </a:xfrm>
          </p:grpSpPr>
          <p:sp>
            <p:nvSpPr>
              <p:cNvPr id="10319" name="Google Shape;10319;p93"/>
              <p:cNvSpPr/>
              <p:nvPr/>
            </p:nvSpPr>
            <p:spPr>
              <a:xfrm>
                <a:off x="2827337" y="3695202"/>
                <a:ext cx="236538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0" name="Google Shape;10320;p93"/>
              <p:cNvSpPr/>
              <p:nvPr/>
            </p:nvSpPr>
            <p:spPr>
              <a:xfrm>
                <a:off x="2895600" y="3809502"/>
                <a:ext cx="65088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0" extrusionOk="0">
                    <a:moveTo>
                      <a:pt x="18" y="17"/>
                    </a:moveTo>
                    <a:cubicBezTo>
                      <a:pt x="7" y="19"/>
                      <a:pt x="0" y="30"/>
                      <a:pt x="2" y="41"/>
                    </a:cubicBezTo>
                    <a:cubicBezTo>
                      <a:pt x="5" y="52"/>
                      <a:pt x="16" y="59"/>
                      <a:pt x="27" y="57"/>
                    </a:cubicBezTo>
                    <a:cubicBezTo>
                      <a:pt x="81" y="44"/>
                      <a:pt x="136" y="79"/>
                      <a:pt x="148" y="134"/>
                    </a:cubicBezTo>
                    <a:cubicBezTo>
                      <a:pt x="150" y="140"/>
                      <a:pt x="153" y="144"/>
                      <a:pt x="157" y="146"/>
                    </a:cubicBezTo>
                    <a:cubicBezTo>
                      <a:pt x="162" y="149"/>
                      <a:pt x="167" y="150"/>
                      <a:pt x="173" y="149"/>
                    </a:cubicBezTo>
                    <a:cubicBezTo>
                      <a:pt x="184" y="147"/>
                      <a:pt x="191" y="136"/>
                      <a:pt x="188" y="125"/>
                    </a:cubicBezTo>
                    <a:cubicBezTo>
                      <a:pt x="171" y="48"/>
                      <a:pt x="95" y="0"/>
                      <a:pt x="18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1" name="Google Shape;10321;p93"/>
              <p:cNvSpPr/>
              <p:nvPr/>
            </p:nvSpPr>
            <p:spPr>
              <a:xfrm>
                <a:off x="2952750" y="3815852"/>
                <a:ext cx="33338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96" h="108" extrusionOk="0">
                    <a:moveTo>
                      <a:pt x="0" y="0"/>
                    </a:moveTo>
                    <a:cubicBezTo>
                      <a:pt x="26" y="24"/>
                      <a:pt x="46" y="55"/>
                      <a:pt x="53" y="91"/>
                    </a:cubicBezTo>
                    <a:cubicBezTo>
                      <a:pt x="55" y="97"/>
                      <a:pt x="58" y="102"/>
                      <a:pt x="63" y="104"/>
                    </a:cubicBezTo>
                    <a:cubicBezTo>
                      <a:pt x="67" y="107"/>
                      <a:pt x="73" y="108"/>
                      <a:pt x="78" y="107"/>
                    </a:cubicBezTo>
                    <a:cubicBezTo>
                      <a:pt x="89" y="104"/>
                      <a:pt x="96" y="94"/>
                      <a:pt x="94" y="82"/>
                    </a:cubicBezTo>
                    <a:cubicBezTo>
                      <a:pt x="86" y="52"/>
                      <a:pt x="73" y="24"/>
                      <a:pt x="56" y="0"/>
                    </a:cubicBezTo>
                    <a:cubicBezTo>
                      <a:pt x="47" y="2"/>
                      <a:pt x="38" y="3"/>
                      <a:pt x="28" y="3"/>
                    </a:cubicBezTo>
                    <a:cubicBezTo>
                      <a:pt x="19" y="3"/>
                      <a:pt x="9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2" name="Google Shape;10322;p93"/>
              <p:cNvSpPr/>
              <p:nvPr/>
            </p:nvSpPr>
            <p:spPr>
              <a:xfrm>
                <a:off x="2892425" y="3787277"/>
                <a:ext cx="42863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5" h="53" extrusionOk="0">
                    <a:moveTo>
                      <a:pt x="18" y="7"/>
                    </a:moveTo>
                    <a:cubicBezTo>
                      <a:pt x="7" y="9"/>
                      <a:pt x="0" y="20"/>
                      <a:pt x="2" y="31"/>
                    </a:cubicBezTo>
                    <a:cubicBezTo>
                      <a:pt x="5" y="41"/>
                      <a:pt x="15" y="48"/>
                      <a:pt x="26" y="46"/>
                    </a:cubicBezTo>
                    <a:cubicBezTo>
                      <a:pt x="60" y="38"/>
                      <a:pt x="95" y="41"/>
                      <a:pt x="125" y="53"/>
                    </a:cubicBezTo>
                    <a:cubicBezTo>
                      <a:pt x="114" y="39"/>
                      <a:pt x="105" y="23"/>
                      <a:pt x="101" y="5"/>
                    </a:cubicBezTo>
                    <a:cubicBezTo>
                      <a:pt x="74" y="0"/>
                      <a:pt x="46" y="1"/>
                      <a:pt x="1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3" name="Google Shape;10323;p93"/>
              <p:cNvSpPr/>
              <p:nvPr/>
            </p:nvSpPr>
            <p:spPr>
              <a:xfrm>
                <a:off x="2984500" y="3799977"/>
                <a:ext cx="26988" cy="444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31" extrusionOk="0">
                    <a:moveTo>
                      <a:pt x="76" y="105"/>
                    </a:moveTo>
                    <a:cubicBezTo>
                      <a:pt x="67" y="67"/>
                      <a:pt x="51" y="31"/>
                      <a:pt x="29" y="0"/>
                    </a:cubicBezTo>
                    <a:cubicBezTo>
                      <a:pt x="21" y="12"/>
                      <a:pt x="12" y="22"/>
                      <a:pt x="0" y="30"/>
                    </a:cubicBezTo>
                    <a:cubicBezTo>
                      <a:pt x="17" y="55"/>
                      <a:pt x="29" y="83"/>
                      <a:pt x="36" y="114"/>
                    </a:cubicBezTo>
                    <a:cubicBezTo>
                      <a:pt x="37" y="119"/>
                      <a:pt x="40" y="124"/>
                      <a:pt x="45" y="127"/>
                    </a:cubicBezTo>
                    <a:cubicBezTo>
                      <a:pt x="49" y="130"/>
                      <a:pt x="54" y="131"/>
                      <a:pt x="60" y="129"/>
                    </a:cubicBezTo>
                    <a:cubicBezTo>
                      <a:pt x="71" y="127"/>
                      <a:pt x="78" y="116"/>
                      <a:pt x="76" y="10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4" name="Google Shape;10324;p93"/>
              <p:cNvSpPr/>
              <p:nvPr/>
            </p:nvSpPr>
            <p:spPr>
              <a:xfrm>
                <a:off x="2889250" y="3758702"/>
                <a:ext cx="4127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3" h="50" extrusionOk="0">
                    <a:moveTo>
                      <a:pt x="17" y="9"/>
                    </a:moveTo>
                    <a:cubicBezTo>
                      <a:pt x="7" y="11"/>
                      <a:pt x="0" y="22"/>
                      <a:pt x="2" y="33"/>
                    </a:cubicBezTo>
                    <a:cubicBezTo>
                      <a:pt x="4" y="43"/>
                      <a:pt x="15" y="50"/>
                      <a:pt x="26" y="48"/>
                    </a:cubicBezTo>
                    <a:cubicBezTo>
                      <a:pt x="54" y="42"/>
                      <a:pt x="82" y="41"/>
                      <a:pt x="109" y="43"/>
                    </a:cubicBezTo>
                    <a:cubicBezTo>
                      <a:pt x="112" y="30"/>
                      <a:pt x="116" y="17"/>
                      <a:pt x="123" y="5"/>
                    </a:cubicBezTo>
                    <a:cubicBezTo>
                      <a:pt x="88" y="0"/>
                      <a:pt x="52" y="1"/>
                      <a:pt x="17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5" name="Google Shape;10325;p93"/>
              <p:cNvSpPr/>
              <p:nvPr/>
            </p:nvSpPr>
            <p:spPr>
              <a:xfrm>
                <a:off x="2900362" y="3842839"/>
                <a:ext cx="30163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85" extrusionOk="0">
                    <a:moveTo>
                      <a:pt x="63" y="11"/>
                    </a:moveTo>
                    <a:cubicBezTo>
                      <a:pt x="45" y="0"/>
                      <a:pt x="22" y="5"/>
                      <a:pt x="11" y="23"/>
                    </a:cubicBezTo>
                    <a:cubicBezTo>
                      <a:pt x="0" y="40"/>
                      <a:pt x="5" y="63"/>
                      <a:pt x="23" y="74"/>
                    </a:cubicBezTo>
                    <a:cubicBezTo>
                      <a:pt x="40" y="85"/>
                      <a:pt x="63" y="80"/>
                      <a:pt x="74" y="63"/>
                    </a:cubicBezTo>
                    <a:cubicBezTo>
                      <a:pt x="85" y="46"/>
                      <a:pt x="80" y="22"/>
                      <a:pt x="6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6" name="Google Shape;10326;p93"/>
              <p:cNvSpPr/>
              <p:nvPr/>
            </p:nvSpPr>
            <p:spPr>
              <a:xfrm>
                <a:off x="2932112" y="3747589"/>
                <a:ext cx="6350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86" extrusionOk="0">
                    <a:moveTo>
                      <a:pt x="94" y="163"/>
                    </a:moveTo>
                    <a:cubicBezTo>
                      <a:pt x="55" y="163"/>
                      <a:pt x="23" y="132"/>
                      <a:pt x="23" y="93"/>
                    </a:cubicBezTo>
                    <a:cubicBezTo>
                      <a:pt x="23" y="54"/>
                      <a:pt x="55" y="23"/>
                      <a:pt x="94" y="23"/>
                    </a:cubicBezTo>
                    <a:cubicBezTo>
                      <a:pt x="134" y="23"/>
                      <a:pt x="165" y="54"/>
                      <a:pt x="165" y="93"/>
                    </a:cubicBezTo>
                    <a:cubicBezTo>
                      <a:pt x="165" y="132"/>
                      <a:pt x="134" y="163"/>
                      <a:pt x="94" y="163"/>
                    </a:cubicBezTo>
                    <a:moveTo>
                      <a:pt x="94" y="0"/>
                    </a:moveTo>
                    <a:cubicBezTo>
                      <a:pt x="42" y="0"/>
                      <a:pt x="0" y="42"/>
                      <a:pt x="0" y="93"/>
                    </a:cubicBezTo>
                    <a:cubicBezTo>
                      <a:pt x="0" y="145"/>
                      <a:pt x="42" y="186"/>
                      <a:pt x="94" y="186"/>
                    </a:cubicBezTo>
                    <a:cubicBezTo>
                      <a:pt x="146" y="186"/>
                      <a:pt x="188" y="145"/>
                      <a:pt x="188" y="93"/>
                    </a:cubicBezTo>
                    <a:cubicBezTo>
                      <a:pt x="188" y="42"/>
                      <a:pt x="146" y="0"/>
                      <a:pt x="9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7" name="Google Shape;10327;p93"/>
              <p:cNvSpPr/>
              <p:nvPr/>
            </p:nvSpPr>
            <p:spPr>
              <a:xfrm>
                <a:off x="2946400" y="3761877"/>
                <a:ext cx="349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1" extrusionOk="0">
                    <a:moveTo>
                      <a:pt x="100" y="17"/>
                    </a:moveTo>
                    <a:cubicBezTo>
                      <a:pt x="97" y="17"/>
                      <a:pt x="93" y="17"/>
                      <a:pt x="90" y="17"/>
                    </a:cubicBezTo>
                    <a:cubicBezTo>
                      <a:pt x="77" y="17"/>
                      <a:pt x="68" y="14"/>
                      <a:pt x="62" y="10"/>
                    </a:cubicBezTo>
                    <a:cubicBezTo>
                      <a:pt x="59" y="8"/>
                      <a:pt x="57" y="7"/>
                      <a:pt x="56" y="6"/>
                    </a:cubicBezTo>
                    <a:cubicBezTo>
                      <a:pt x="55" y="5"/>
                      <a:pt x="55" y="4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7" y="6"/>
                      <a:pt x="37" y="17"/>
                      <a:pt x="13" y="17"/>
                    </a:cubicBezTo>
                    <a:cubicBezTo>
                      <a:pt x="10" y="17"/>
                      <a:pt x="7" y="17"/>
                      <a:pt x="3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37"/>
                      <a:pt x="7" y="57"/>
                    </a:cubicBezTo>
                    <a:cubicBezTo>
                      <a:pt x="9" y="66"/>
                      <a:pt x="12" y="74"/>
                      <a:pt x="17" y="82"/>
                    </a:cubicBezTo>
                    <a:cubicBezTo>
                      <a:pt x="20" y="79"/>
                      <a:pt x="24" y="75"/>
                      <a:pt x="30" y="70"/>
                    </a:cubicBezTo>
                    <a:cubicBezTo>
                      <a:pt x="27" y="65"/>
                      <a:pt x="26" y="61"/>
                      <a:pt x="26" y="56"/>
                    </a:cubicBezTo>
                    <a:cubicBezTo>
                      <a:pt x="26" y="49"/>
                      <a:pt x="28" y="42"/>
                      <a:pt x="33" y="37"/>
                    </a:cubicBezTo>
                    <a:cubicBezTo>
                      <a:pt x="43" y="27"/>
                      <a:pt x="60" y="27"/>
                      <a:pt x="70" y="37"/>
                    </a:cubicBezTo>
                    <a:cubicBezTo>
                      <a:pt x="75" y="42"/>
                      <a:pt x="78" y="49"/>
                      <a:pt x="78" y="56"/>
                    </a:cubicBezTo>
                    <a:cubicBezTo>
                      <a:pt x="78" y="62"/>
                      <a:pt x="75" y="69"/>
                      <a:pt x="70" y="74"/>
                    </a:cubicBezTo>
                    <a:cubicBezTo>
                      <a:pt x="61" y="83"/>
                      <a:pt x="48" y="84"/>
                      <a:pt x="38" y="77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31" y="99"/>
                      <a:pt x="40" y="106"/>
                      <a:pt x="51" y="111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3" y="111"/>
                      <a:pt x="53" y="111"/>
                      <a:pt x="53" y="111"/>
                    </a:cubicBezTo>
                    <a:cubicBezTo>
                      <a:pt x="79" y="101"/>
                      <a:pt x="91" y="77"/>
                      <a:pt x="97" y="57"/>
                    </a:cubicBezTo>
                    <a:cubicBezTo>
                      <a:pt x="103" y="37"/>
                      <a:pt x="103" y="19"/>
                      <a:pt x="103" y="19"/>
                    </a:cubicBezTo>
                    <a:cubicBezTo>
                      <a:pt x="103" y="17"/>
                      <a:pt x="103" y="17"/>
                      <a:pt x="103" y="17"/>
                    </a:cubicBezTo>
                    <a:lnTo>
                      <a:pt x="10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28" name="Google Shape;10328;p93"/>
              <p:cNvSpPr/>
              <p:nvPr/>
            </p:nvSpPr>
            <p:spPr>
              <a:xfrm>
                <a:off x="2957512" y="3774577"/>
                <a:ext cx="1270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38" extrusionOk="0">
                    <a:moveTo>
                      <a:pt x="30" y="31"/>
                    </a:moveTo>
                    <a:cubicBezTo>
                      <a:pt x="33" y="27"/>
                      <a:pt x="35" y="23"/>
                      <a:pt x="35" y="18"/>
                    </a:cubicBezTo>
                    <a:cubicBezTo>
                      <a:pt x="35" y="13"/>
                      <a:pt x="33" y="9"/>
                      <a:pt x="30" y="6"/>
                    </a:cubicBezTo>
                    <a:cubicBezTo>
                      <a:pt x="27" y="2"/>
                      <a:pt x="22" y="0"/>
                      <a:pt x="17" y="0"/>
                    </a:cubicBezTo>
                    <a:cubicBezTo>
                      <a:pt x="13" y="0"/>
                      <a:pt x="8" y="2"/>
                      <a:pt x="5" y="6"/>
                    </a:cubicBezTo>
                    <a:cubicBezTo>
                      <a:pt x="2" y="9"/>
                      <a:pt x="0" y="13"/>
                      <a:pt x="0" y="18"/>
                    </a:cubicBezTo>
                    <a:cubicBezTo>
                      <a:pt x="0" y="23"/>
                      <a:pt x="2" y="27"/>
                      <a:pt x="5" y="31"/>
                    </a:cubicBezTo>
                    <a:cubicBezTo>
                      <a:pt x="12" y="38"/>
                      <a:pt x="23" y="38"/>
                      <a:pt x="3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329" name="Google Shape;10329;p93"/>
            <p:cNvSpPr/>
            <p:nvPr/>
          </p:nvSpPr>
          <p:spPr>
            <a:xfrm>
              <a:off x="10860522" y="4806641"/>
              <a:ext cx="892873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Wireless Intrusion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Prevention System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(WIPS)</a:t>
              </a:r>
              <a:endParaRPr/>
            </a:p>
          </p:txBody>
        </p:sp>
      </p:grpSp>
      <p:grpSp>
        <p:nvGrpSpPr>
          <p:cNvPr id="10330" name="Google Shape;10330;p93"/>
          <p:cNvGrpSpPr/>
          <p:nvPr/>
        </p:nvGrpSpPr>
        <p:grpSpPr>
          <a:xfrm>
            <a:off x="1968901" y="1067311"/>
            <a:ext cx="724557" cy="598121"/>
            <a:chOff x="10920611" y="5861304"/>
            <a:chExt cx="724557" cy="598121"/>
          </a:xfrm>
        </p:grpSpPr>
        <p:sp>
          <p:nvSpPr>
            <p:cNvPr id="10331" name="Google Shape;10331;p93"/>
            <p:cNvSpPr/>
            <p:nvPr/>
          </p:nvSpPr>
          <p:spPr>
            <a:xfrm>
              <a:off x="10920611" y="6213204"/>
              <a:ext cx="724557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Wireless Rogue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Detection</a:t>
              </a: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332" name="Google Shape;10332;p93"/>
            <p:cNvGrpSpPr/>
            <p:nvPr/>
          </p:nvGrpSpPr>
          <p:grpSpPr>
            <a:xfrm>
              <a:off x="11134285" y="5861304"/>
              <a:ext cx="310896" cy="310896"/>
              <a:chOff x="6066503" y="3349311"/>
              <a:chExt cx="589788" cy="589788"/>
            </a:xfrm>
          </p:grpSpPr>
          <p:sp>
            <p:nvSpPr>
              <p:cNvPr id="10333" name="Google Shape;10333;p93"/>
              <p:cNvSpPr/>
              <p:nvPr/>
            </p:nvSpPr>
            <p:spPr>
              <a:xfrm>
                <a:off x="6066503" y="3349311"/>
                <a:ext cx="589788" cy="589788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4" name="Google Shape;10334;p93"/>
              <p:cNvSpPr/>
              <p:nvPr/>
            </p:nvSpPr>
            <p:spPr>
              <a:xfrm>
                <a:off x="6237952" y="3636651"/>
                <a:ext cx="158750" cy="128588"/>
              </a:xfrm>
              <a:custGeom>
                <a:avLst/>
                <a:gdLst/>
                <a:ahLst/>
                <a:cxnLst/>
                <a:rect l="l" t="t" r="r" b="b"/>
                <a:pathLst>
                  <a:path w="471" h="381" extrusionOk="0">
                    <a:moveTo>
                      <a:pt x="44" y="43"/>
                    </a:moveTo>
                    <a:cubicBezTo>
                      <a:pt x="17" y="49"/>
                      <a:pt x="0" y="77"/>
                      <a:pt x="7" y="105"/>
                    </a:cubicBezTo>
                    <a:cubicBezTo>
                      <a:pt x="12" y="132"/>
                      <a:pt x="39" y="149"/>
                      <a:pt x="66" y="143"/>
                    </a:cubicBezTo>
                    <a:cubicBezTo>
                      <a:pt x="202" y="112"/>
                      <a:pt x="337" y="200"/>
                      <a:pt x="367" y="339"/>
                    </a:cubicBezTo>
                    <a:cubicBezTo>
                      <a:pt x="370" y="353"/>
                      <a:pt x="378" y="364"/>
                      <a:pt x="390" y="371"/>
                    </a:cubicBezTo>
                    <a:cubicBezTo>
                      <a:pt x="400" y="378"/>
                      <a:pt x="414" y="381"/>
                      <a:pt x="427" y="378"/>
                    </a:cubicBezTo>
                    <a:cubicBezTo>
                      <a:pt x="454" y="371"/>
                      <a:pt x="471" y="345"/>
                      <a:pt x="465" y="317"/>
                    </a:cubicBezTo>
                    <a:cubicBezTo>
                      <a:pt x="423" y="122"/>
                      <a:pt x="233" y="0"/>
                      <a:pt x="44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5" name="Google Shape;10335;p93"/>
              <p:cNvSpPr/>
              <p:nvPr/>
            </p:nvSpPr>
            <p:spPr>
              <a:xfrm>
                <a:off x="6249064" y="3720788"/>
                <a:ext cx="73025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15" extrusionOk="0">
                    <a:moveTo>
                      <a:pt x="157" y="27"/>
                    </a:moveTo>
                    <a:cubicBezTo>
                      <a:pt x="113" y="0"/>
                      <a:pt x="56" y="13"/>
                      <a:pt x="28" y="57"/>
                    </a:cubicBezTo>
                    <a:cubicBezTo>
                      <a:pt x="0" y="101"/>
                      <a:pt x="13" y="159"/>
                      <a:pt x="57" y="187"/>
                    </a:cubicBezTo>
                    <a:cubicBezTo>
                      <a:pt x="100" y="215"/>
                      <a:pt x="159" y="202"/>
                      <a:pt x="187" y="158"/>
                    </a:cubicBezTo>
                    <a:cubicBezTo>
                      <a:pt x="215" y="114"/>
                      <a:pt x="202" y="55"/>
                      <a:pt x="157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6" name="Google Shape;10336;p93"/>
              <p:cNvSpPr/>
              <p:nvPr/>
            </p:nvSpPr>
            <p:spPr>
              <a:xfrm>
                <a:off x="6198264" y="3503301"/>
                <a:ext cx="123825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66" extrusionOk="0">
                    <a:moveTo>
                      <a:pt x="365" y="18"/>
                    </a:moveTo>
                    <a:cubicBezTo>
                      <a:pt x="255" y="0"/>
                      <a:pt x="144" y="8"/>
                      <a:pt x="46" y="44"/>
                    </a:cubicBezTo>
                    <a:cubicBezTo>
                      <a:pt x="15" y="55"/>
                      <a:pt x="0" y="89"/>
                      <a:pt x="11" y="120"/>
                    </a:cubicBezTo>
                    <a:cubicBezTo>
                      <a:pt x="22" y="150"/>
                      <a:pt x="56" y="166"/>
                      <a:pt x="87" y="154"/>
                    </a:cubicBezTo>
                    <a:cubicBezTo>
                      <a:pt x="148" y="132"/>
                      <a:pt x="227" y="123"/>
                      <a:pt x="312" y="131"/>
                    </a:cubicBezTo>
                    <a:cubicBezTo>
                      <a:pt x="321" y="89"/>
                      <a:pt x="340" y="51"/>
                      <a:pt x="365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7" name="Google Shape;10337;p93"/>
              <p:cNvSpPr/>
              <p:nvPr/>
            </p:nvSpPr>
            <p:spPr>
              <a:xfrm>
                <a:off x="6464964" y="3619188"/>
                <a:ext cx="69850" cy="122238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2" extrusionOk="0">
                    <a:moveTo>
                      <a:pt x="199" y="294"/>
                    </a:moveTo>
                    <a:cubicBezTo>
                      <a:pt x="183" y="190"/>
                      <a:pt x="142" y="90"/>
                      <a:pt x="82" y="0"/>
                    </a:cubicBezTo>
                    <a:cubicBezTo>
                      <a:pt x="61" y="37"/>
                      <a:pt x="33" y="68"/>
                      <a:pt x="0" y="93"/>
                    </a:cubicBezTo>
                    <a:cubicBezTo>
                      <a:pt x="46" y="169"/>
                      <a:pt x="72" y="248"/>
                      <a:pt x="82" y="313"/>
                    </a:cubicBezTo>
                    <a:cubicBezTo>
                      <a:pt x="87" y="342"/>
                      <a:pt x="112" y="362"/>
                      <a:pt x="140" y="362"/>
                    </a:cubicBezTo>
                    <a:cubicBezTo>
                      <a:pt x="143" y="362"/>
                      <a:pt x="147" y="362"/>
                      <a:pt x="150" y="362"/>
                    </a:cubicBezTo>
                    <a:cubicBezTo>
                      <a:pt x="181" y="357"/>
                      <a:pt x="204" y="327"/>
                      <a:pt x="199" y="2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8" name="Google Shape;10338;p93"/>
              <p:cNvSpPr/>
              <p:nvPr/>
            </p:nvSpPr>
            <p:spPr>
              <a:xfrm>
                <a:off x="6226839" y="3577913"/>
                <a:ext cx="87312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36" extrusionOk="0">
                    <a:moveTo>
                      <a:pt x="223" y="5"/>
                    </a:moveTo>
                    <a:cubicBezTo>
                      <a:pt x="170" y="0"/>
                      <a:pt x="116" y="3"/>
                      <a:pt x="62" y="16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19" y="26"/>
                      <a:pt x="0" y="58"/>
                      <a:pt x="7" y="87"/>
                    </a:cubicBezTo>
                    <a:cubicBezTo>
                      <a:pt x="18" y="119"/>
                      <a:pt x="46" y="136"/>
                      <a:pt x="78" y="129"/>
                    </a:cubicBezTo>
                    <a:cubicBezTo>
                      <a:pt x="81" y="129"/>
                      <a:pt x="81" y="129"/>
                      <a:pt x="81" y="129"/>
                    </a:cubicBezTo>
                    <a:cubicBezTo>
                      <a:pt x="87" y="127"/>
                      <a:pt x="87" y="127"/>
                      <a:pt x="87" y="127"/>
                    </a:cubicBezTo>
                    <a:cubicBezTo>
                      <a:pt x="147" y="113"/>
                      <a:pt x="206" y="113"/>
                      <a:pt x="262" y="125"/>
                    </a:cubicBezTo>
                    <a:cubicBezTo>
                      <a:pt x="241" y="89"/>
                      <a:pt x="227" y="48"/>
                      <a:pt x="22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39" name="Google Shape;10339;p93"/>
              <p:cNvSpPr/>
              <p:nvPr/>
            </p:nvSpPr>
            <p:spPr>
              <a:xfrm>
                <a:off x="6395114" y="3665226"/>
                <a:ext cx="66675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197" h="239" extrusionOk="0">
                    <a:moveTo>
                      <a:pt x="189" y="163"/>
                    </a:moveTo>
                    <a:cubicBezTo>
                      <a:pt x="186" y="150"/>
                      <a:pt x="186" y="150"/>
                      <a:pt x="186" y="150"/>
                    </a:cubicBezTo>
                    <a:cubicBezTo>
                      <a:pt x="173" y="96"/>
                      <a:pt x="152" y="46"/>
                      <a:pt x="125" y="0"/>
                    </a:cubicBezTo>
                    <a:cubicBezTo>
                      <a:pt x="94" y="11"/>
                      <a:pt x="60" y="18"/>
                      <a:pt x="24" y="18"/>
                    </a:cubicBezTo>
                    <a:cubicBezTo>
                      <a:pt x="16" y="18"/>
                      <a:pt x="8" y="17"/>
                      <a:pt x="0" y="16"/>
                    </a:cubicBezTo>
                    <a:cubicBezTo>
                      <a:pt x="35" y="62"/>
                      <a:pt x="62" y="116"/>
                      <a:pt x="76" y="176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9" y="189"/>
                      <a:pt x="79" y="189"/>
                      <a:pt x="79" y="189"/>
                    </a:cubicBezTo>
                    <a:cubicBezTo>
                      <a:pt x="86" y="219"/>
                      <a:pt x="115" y="239"/>
                      <a:pt x="144" y="236"/>
                    </a:cubicBezTo>
                    <a:cubicBezTo>
                      <a:pt x="176" y="228"/>
                      <a:pt x="197" y="199"/>
                      <a:pt x="190" y="167"/>
                    </a:cubicBezTo>
                    <a:lnTo>
                      <a:pt x="189" y="1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40" name="Google Shape;10340;p93"/>
              <p:cNvSpPr/>
              <p:nvPr/>
            </p:nvSpPr>
            <p:spPr>
              <a:xfrm>
                <a:off x="6317327" y="3482663"/>
                <a:ext cx="174625" cy="174625"/>
              </a:xfrm>
              <a:custGeom>
                <a:avLst/>
                <a:gdLst/>
                <a:ahLst/>
                <a:cxnLst/>
                <a:rect l="l" t="t" r="r" b="b"/>
                <a:pathLst>
                  <a:path w="519" h="519" extrusionOk="0">
                    <a:moveTo>
                      <a:pt x="260" y="519"/>
                    </a:moveTo>
                    <a:cubicBezTo>
                      <a:pt x="116" y="519"/>
                      <a:pt x="0" y="403"/>
                      <a:pt x="0" y="259"/>
                    </a:cubicBezTo>
                    <a:cubicBezTo>
                      <a:pt x="0" y="116"/>
                      <a:pt x="116" y="0"/>
                      <a:pt x="260" y="0"/>
                    </a:cubicBezTo>
                    <a:cubicBezTo>
                      <a:pt x="403" y="0"/>
                      <a:pt x="519" y="116"/>
                      <a:pt x="519" y="259"/>
                    </a:cubicBezTo>
                    <a:cubicBezTo>
                      <a:pt x="519" y="403"/>
                      <a:pt x="403" y="519"/>
                      <a:pt x="260" y="519"/>
                    </a:cubicBezTo>
                    <a:close/>
                    <a:moveTo>
                      <a:pt x="260" y="62"/>
                    </a:moveTo>
                    <a:cubicBezTo>
                      <a:pt x="151" y="62"/>
                      <a:pt x="62" y="151"/>
                      <a:pt x="62" y="259"/>
                    </a:cubicBezTo>
                    <a:cubicBezTo>
                      <a:pt x="62" y="368"/>
                      <a:pt x="151" y="457"/>
                      <a:pt x="260" y="457"/>
                    </a:cubicBezTo>
                    <a:cubicBezTo>
                      <a:pt x="368" y="457"/>
                      <a:pt x="457" y="368"/>
                      <a:pt x="457" y="259"/>
                    </a:cubicBezTo>
                    <a:cubicBezTo>
                      <a:pt x="457" y="151"/>
                      <a:pt x="368" y="62"/>
                      <a:pt x="260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341" name="Google Shape;10341;p93"/>
              <p:cNvGrpSpPr/>
              <p:nvPr/>
            </p:nvGrpSpPr>
            <p:grpSpPr>
              <a:xfrm>
                <a:off x="6353080" y="3518463"/>
                <a:ext cx="104471" cy="127255"/>
                <a:chOff x="5407257" y="5261744"/>
                <a:chExt cx="298450" cy="363537"/>
              </a:xfrm>
            </p:grpSpPr>
            <p:sp>
              <p:nvSpPr>
                <p:cNvPr id="10342" name="Google Shape;10342;p93"/>
                <p:cNvSpPr/>
                <p:nvPr/>
              </p:nvSpPr>
              <p:spPr>
                <a:xfrm>
                  <a:off x="5407257" y="5261744"/>
                  <a:ext cx="298450" cy="3635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9" h="1080" extrusionOk="0">
                      <a:moveTo>
                        <a:pt x="0" y="311"/>
                      </a:moveTo>
                      <a:cubicBezTo>
                        <a:pt x="0" y="329"/>
                        <a:pt x="66" y="350"/>
                        <a:pt x="171" y="363"/>
                      </a:cubicBezTo>
                      <a:cubicBezTo>
                        <a:pt x="162" y="391"/>
                        <a:pt x="155" y="420"/>
                        <a:pt x="155" y="452"/>
                      </a:cubicBezTo>
                      <a:cubicBezTo>
                        <a:pt x="155" y="482"/>
                        <a:pt x="162" y="511"/>
                        <a:pt x="171" y="538"/>
                      </a:cubicBezTo>
                      <a:cubicBezTo>
                        <a:pt x="159" y="538"/>
                        <a:pt x="159" y="538"/>
                        <a:pt x="159" y="538"/>
                      </a:cubicBezTo>
                      <a:cubicBezTo>
                        <a:pt x="134" y="538"/>
                        <a:pt x="114" y="559"/>
                        <a:pt x="114" y="584"/>
                      </a:cubicBezTo>
                      <a:cubicBezTo>
                        <a:pt x="114" y="634"/>
                        <a:pt x="114" y="634"/>
                        <a:pt x="114" y="634"/>
                      </a:cubicBezTo>
                      <a:cubicBezTo>
                        <a:pt x="77" y="639"/>
                        <a:pt x="50" y="673"/>
                        <a:pt x="50" y="716"/>
                      </a:cubicBezTo>
                      <a:cubicBezTo>
                        <a:pt x="50" y="998"/>
                        <a:pt x="50" y="998"/>
                        <a:pt x="50" y="998"/>
                      </a:cubicBezTo>
                      <a:cubicBezTo>
                        <a:pt x="50" y="1043"/>
                        <a:pt x="82" y="1080"/>
                        <a:pt x="123" y="1080"/>
                      </a:cubicBezTo>
                      <a:cubicBezTo>
                        <a:pt x="423" y="1080"/>
                        <a:pt x="423" y="1080"/>
                        <a:pt x="423" y="1080"/>
                      </a:cubicBezTo>
                      <a:cubicBezTo>
                        <a:pt x="423" y="716"/>
                        <a:pt x="423" y="716"/>
                        <a:pt x="423" y="716"/>
                      </a:cubicBezTo>
                      <a:cubicBezTo>
                        <a:pt x="455" y="716"/>
                        <a:pt x="455" y="716"/>
                        <a:pt x="455" y="716"/>
                      </a:cubicBezTo>
                      <a:cubicBezTo>
                        <a:pt x="455" y="1080"/>
                        <a:pt x="455" y="1080"/>
                        <a:pt x="455" y="1080"/>
                      </a:cubicBezTo>
                      <a:cubicBezTo>
                        <a:pt x="754" y="1080"/>
                        <a:pt x="754" y="1080"/>
                        <a:pt x="754" y="1080"/>
                      </a:cubicBezTo>
                      <a:cubicBezTo>
                        <a:pt x="795" y="1080"/>
                        <a:pt x="829" y="1043"/>
                        <a:pt x="829" y="998"/>
                      </a:cubicBezTo>
                      <a:cubicBezTo>
                        <a:pt x="829" y="716"/>
                        <a:pt x="829" y="716"/>
                        <a:pt x="829" y="716"/>
                      </a:cubicBezTo>
                      <a:cubicBezTo>
                        <a:pt x="829" y="673"/>
                        <a:pt x="800" y="639"/>
                        <a:pt x="763" y="634"/>
                      </a:cubicBezTo>
                      <a:cubicBezTo>
                        <a:pt x="763" y="584"/>
                        <a:pt x="763" y="584"/>
                        <a:pt x="763" y="584"/>
                      </a:cubicBezTo>
                      <a:cubicBezTo>
                        <a:pt x="763" y="559"/>
                        <a:pt x="743" y="538"/>
                        <a:pt x="718" y="538"/>
                      </a:cubicBezTo>
                      <a:cubicBezTo>
                        <a:pt x="707" y="538"/>
                        <a:pt x="707" y="538"/>
                        <a:pt x="707" y="538"/>
                      </a:cubicBezTo>
                      <a:cubicBezTo>
                        <a:pt x="718" y="511"/>
                        <a:pt x="723" y="482"/>
                        <a:pt x="723" y="452"/>
                      </a:cubicBezTo>
                      <a:cubicBezTo>
                        <a:pt x="723" y="420"/>
                        <a:pt x="718" y="391"/>
                        <a:pt x="707" y="363"/>
                      </a:cubicBezTo>
                      <a:cubicBezTo>
                        <a:pt x="811" y="350"/>
                        <a:pt x="879" y="329"/>
                        <a:pt x="879" y="311"/>
                      </a:cubicBezTo>
                      <a:cubicBezTo>
                        <a:pt x="877" y="282"/>
                        <a:pt x="798" y="250"/>
                        <a:pt x="677" y="236"/>
                      </a:cubicBezTo>
                      <a:cubicBezTo>
                        <a:pt x="614" y="18"/>
                        <a:pt x="614" y="18"/>
                        <a:pt x="614" y="18"/>
                      </a:cubicBezTo>
                      <a:cubicBezTo>
                        <a:pt x="609" y="9"/>
                        <a:pt x="602" y="0"/>
                        <a:pt x="589" y="0"/>
                      </a:cubicBezTo>
                      <a:cubicBezTo>
                        <a:pt x="289" y="0"/>
                        <a:pt x="289" y="0"/>
                        <a:pt x="289" y="0"/>
                      </a:cubicBezTo>
                      <a:cubicBezTo>
                        <a:pt x="275" y="0"/>
                        <a:pt x="268" y="9"/>
                        <a:pt x="266" y="18"/>
                      </a:cubicBezTo>
                      <a:cubicBezTo>
                        <a:pt x="200" y="236"/>
                        <a:pt x="200" y="236"/>
                        <a:pt x="200" y="236"/>
                      </a:cubicBezTo>
                      <a:cubicBezTo>
                        <a:pt x="80" y="250"/>
                        <a:pt x="0" y="282"/>
                        <a:pt x="0" y="311"/>
                      </a:cubicBezTo>
                      <a:moveTo>
                        <a:pt x="227" y="409"/>
                      </a:moveTo>
                      <a:cubicBezTo>
                        <a:pt x="227" y="393"/>
                        <a:pt x="230" y="382"/>
                        <a:pt x="237" y="370"/>
                      </a:cubicBezTo>
                      <a:cubicBezTo>
                        <a:pt x="296" y="377"/>
                        <a:pt x="364" y="379"/>
                        <a:pt x="434" y="379"/>
                      </a:cubicBezTo>
                      <a:cubicBezTo>
                        <a:pt x="436" y="379"/>
                        <a:pt x="436" y="379"/>
                        <a:pt x="436" y="379"/>
                      </a:cubicBezTo>
                      <a:cubicBezTo>
                        <a:pt x="441" y="379"/>
                        <a:pt x="441" y="379"/>
                        <a:pt x="441" y="379"/>
                      </a:cubicBezTo>
                      <a:cubicBezTo>
                        <a:pt x="445" y="379"/>
                        <a:pt x="445" y="379"/>
                        <a:pt x="445" y="379"/>
                      </a:cubicBezTo>
                      <a:cubicBezTo>
                        <a:pt x="516" y="379"/>
                        <a:pt x="582" y="377"/>
                        <a:pt x="641" y="370"/>
                      </a:cubicBezTo>
                      <a:cubicBezTo>
                        <a:pt x="648" y="382"/>
                        <a:pt x="652" y="393"/>
                        <a:pt x="652" y="409"/>
                      </a:cubicBezTo>
                      <a:cubicBezTo>
                        <a:pt x="652" y="491"/>
                        <a:pt x="652" y="491"/>
                        <a:pt x="652" y="491"/>
                      </a:cubicBezTo>
                      <a:cubicBezTo>
                        <a:pt x="652" y="511"/>
                        <a:pt x="643" y="529"/>
                        <a:pt x="629" y="538"/>
                      </a:cubicBezTo>
                      <a:cubicBezTo>
                        <a:pt x="595" y="538"/>
                        <a:pt x="595" y="538"/>
                        <a:pt x="595" y="538"/>
                      </a:cubicBezTo>
                      <a:cubicBezTo>
                        <a:pt x="570" y="538"/>
                        <a:pt x="550" y="559"/>
                        <a:pt x="550" y="584"/>
                      </a:cubicBezTo>
                      <a:cubicBezTo>
                        <a:pt x="550" y="675"/>
                        <a:pt x="550" y="675"/>
                        <a:pt x="550" y="675"/>
                      </a:cubicBezTo>
                      <a:cubicBezTo>
                        <a:pt x="486" y="711"/>
                        <a:pt x="391" y="711"/>
                        <a:pt x="327" y="675"/>
                      </a:cubicBezTo>
                      <a:cubicBezTo>
                        <a:pt x="327" y="584"/>
                        <a:pt x="327" y="584"/>
                        <a:pt x="327" y="584"/>
                      </a:cubicBezTo>
                      <a:cubicBezTo>
                        <a:pt x="327" y="559"/>
                        <a:pt x="307" y="538"/>
                        <a:pt x="282" y="538"/>
                      </a:cubicBezTo>
                      <a:cubicBezTo>
                        <a:pt x="248" y="538"/>
                        <a:pt x="248" y="538"/>
                        <a:pt x="248" y="538"/>
                      </a:cubicBezTo>
                      <a:cubicBezTo>
                        <a:pt x="237" y="529"/>
                        <a:pt x="227" y="511"/>
                        <a:pt x="227" y="491"/>
                      </a:cubicBezTo>
                      <a:lnTo>
                        <a:pt x="227" y="4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3" name="Google Shape;10343;p93"/>
                <p:cNvSpPr/>
                <p:nvPr/>
              </p:nvSpPr>
              <p:spPr>
                <a:xfrm>
                  <a:off x="5566007" y="5398269"/>
                  <a:ext cx="42863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09" extrusionOk="0">
                      <a:moveTo>
                        <a:pt x="30" y="0"/>
                      </a:moveTo>
                      <a:cubicBezTo>
                        <a:pt x="111" y="0"/>
                        <a:pt x="111" y="0"/>
                        <a:pt x="111" y="0"/>
                      </a:cubicBezTo>
                      <a:cubicBezTo>
                        <a:pt x="114" y="0"/>
                        <a:pt x="114" y="0"/>
                        <a:pt x="114" y="0"/>
                      </a:cubicBezTo>
                      <a:cubicBezTo>
                        <a:pt x="121" y="0"/>
                        <a:pt x="121" y="0"/>
                        <a:pt x="121" y="0"/>
                      </a:cubicBezTo>
                      <a:cubicBezTo>
                        <a:pt x="123" y="0"/>
                        <a:pt x="125" y="2"/>
                        <a:pt x="125" y="6"/>
                      </a:cubicBezTo>
                      <a:cubicBezTo>
                        <a:pt x="125" y="70"/>
                        <a:pt x="125" y="70"/>
                        <a:pt x="125" y="70"/>
                      </a:cubicBezTo>
                      <a:cubicBezTo>
                        <a:pt x="125" y="91"/>
                        <a:pt x="109" y="109"/>
                        <a:pt x="86" y="109"/>
                      </a:cubicBezTo>
                      <a:cubicBezTo>
                        <a:pt x="39" y="109"/>
                        <a:pt x="39" y="109"/>
                        <a:pt x="39" y="109"/>
                      </a:cubicBezTo>
                      <a:cubicBezTo>
                        <a:pt x="18" y="109"/>
                        <a:pt x="0" y="91"/>
                        <a:pt x="0" y="70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6"/>
                        <a:pt x="2" y="0"/>
                        <a:pt x="30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44" name="Google Shape;10344;p93"/>
                <p:cNvSpPr/>
                <p:nvPr/>
              </p:nvSpPr>
              <p:spPr>
                <a:xfrm>
                  <a:off x="5497744" y="5398269"/>
                  <a:ext cx="4603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" h="109" extrusionOk="0">
                      <a:moveTo>
                        <a:pt x="7" y="0"/>
                      </a:move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32" y="0"/>
                        <a:pt x="128" y="6"/>
                        <a:pt x="128" y="31"/>
                      </a:cubicBezTo>
                      <a:cubicBezTo>
                        <a:pt x="128" y="70"/>
                        <a:pt x="128" y="70"/>
                        <a:pt x="128" y="70"/>
                      </a:cubicBezTo>
                      <a:cubicBezTo>
                        <a:pt x="125" y="91"/>
                        <a:pt x="109" y="109"/>
                        <a:pt x="89" y="109"/>
                      </a:cubicBezTo>
                      <a:cubicBezTo>
                        <a:pt x="39" y="109"/>
                        <a:pt x="39" y="109"/>
                        <a:pt x="39" y="109"/>
                      </a:cubicBezTo>
                      <a:cubicBezTo>
                        <a:pt x="18" y="109"/>
                        <a:pt x="0" y="91"/>
                        <a:pt x="0" y="70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2"/>
                        <a:pt x="3" y="0"/>
                        <a:pt x="7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3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" name="Graphic 2">
            <a:extLst>
              <a:ext uri="{FF2B5EF4-FFF2-40B4-BE49-F238E27FC236}">
                <a16:creationId xmlns:a16="http://schemas.microsoft.com/office/drawing/2014/main" id="{9EFE8B21-FD5E-450B-AC6C-A2B5DE624F0A}"/>
              </a:ext>
            </a:extLst>
          </p:cNvPr>
          <p:cNvSpPr/>
          <p:nvPr/>
        </p:nvSpPr>
        <p:spPr>
          <a:xfrm>
            <a:off x="2192292" y="1421553"/>
            <a:ext cx="786384" cy="786384"/>
          </a:xfrm>
          <a:custGeom>
            <a:avLst/>
            <a:gdLst>
              <a:gd name="connsiteX0" fmla="*/ 3123355 w 3123355"/>
              <a:gd name="connsiteY0" fmla="*/ 1561678 h 3123355"/>
              <a:gd name="connsiteX1" fmla="*/ 1561678 w 3123355"/>
              <a:gd name="connsiteY1" fmla="*/ 3123355 h 3123355"/>
              <a:gd name="connsiteX2" fmla="*/ 0 w 3123355"/>
              <a:gd name="connsiteY2" fmla="*/ 1561678 h 3123355"/>
              <a:gd name="connsiteX3" fmla="*/ 1561678 w 3123355"/>
              <a:gd name="connsiteY3" fmla="*/ 0 h 3123355"/>
              <a:gd name="connsiteX4" fmla="*/ 3123355 w 3123355"/>
              <a:gd name="connsiteY4" fmla="*/ 1561678 h 3123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123355" h="3123355">
                <a:moveTo>
                  <a:pt x="3123355" y="1561678"/>
                </a:moveTo>
                <a:cubicBezTo>
                  <a:pt x="3123355" y="2424168"/>
                  <a:pt x="2424168" y="3123355"/>
                  <a:pt x="1561678" y="3123355"/>
                </a:cubicBezTo>
                <a:cubicBezTo>
                  <a:pt x="699187" y="3123355"/>
                  <a:pt x="0" y="2424169"/>
                  <a:pt x="0" y="1561678"/>
                </a:cubicBezTo>
                <a:cubicBezTo>
                  <a:pt x="0" y="699187"/>
                  <a:pt x="699187" y="0"/>
                  <a:pt x="1561678" y="0"/>
                </a:cubicBezTo>
                <a:cubicBezTo>
                  <a:pt x="2424168" y="0"/>
                  <a:pt x="3123355" y="699187"/>
                  <a:pt x="3123355" y="1561678"/>
                </a:cubicBezTo>
                <a:close/>
              </a:path>
            </a:pathLst>
          </a:custGeom>
          <a:solidFill>
            <a:srgbClr val="6ABD46"/>
          </a:solidFill>
          <a:ln w="2388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sp>
        <p:nvSpPr>
          <p:cNvPr id="10350" name="Google Shape;10350;p94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/>
              <a:t>Standard and Mini Action Icons</a:t>
            </a:r>
            <a:endParaRPr/>
          </a:p>
        </p:txBody>
      </p:sp>
      <p:grpSp>
        <p:nvGrpSpPr>
          <p:cNvPr id="10351" name="Google Shape;10351;p94"/>
          <p:cNvGrpSpPr/>
          <p:nvPr/>
        </p:nvGrpSpPr>
        <p:grpSpPr>
          <a:xfrm>
            <a:off x="907350" y="2671336"/>
            <a:ext cx="310896" cy="497762"/>
            <a:chOff x="725613" y="1028700"/>
            <a:chExt cx="310896" cy="497762"/>
          </a:xfrm>
        </p:grpSpPr>
        <p:sp>
          <p:nvSpPr>
            <p:cNvPr id="10352" name="Google Shape;10352;p94"/>
            <p:cNvSpPr/>
            <p:nvPr/>
          </p:nvSpPr>
          <p:spPr>
            <a:xfrm>
              <a:off x="725613" y="1403351"/>
              <a:ext cx="307203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Block</a:t>
              </a:r>
              <a:endParaRPr/>
            </a:p>
          </p:txBody>
        </p:sp>
        <p:grpSp>
          <p:nvGrpSpPr>
            <p:cNvPr id="10353" name="Google Shape;10353;p94"/>
            <p:cNvGrpSpPr/>
            <p:nvPr/>
          </p:nvGrpSpPr>
          <p:grpSpPr>
            <a:xfrm>
              <a:off x="725613" y="1028700"/>
              <a:ext cx="310896" cy="310896"/>
              <a:chOff x="1708731" y="4975337"/>
              <a:chExt cx="786384" cy="786384"/>
            </a:xfrm>
          </p:grpSpPr>
          <p:sp>
            <p:nvSpPr>
              <p:cNvPr id="10354" name="Google Shape;10354;p94"/>
              <p:cNvSpPr/>
              <p:nvPr/>
            </p:nvSpPr>
            <p:spPr>
              <a:xfrm>
                <a:off x="1708731" y="4975337"/>
                <a:ext cx="786384" cy="786384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55" name="Google Shape;10355;p94"/>
              <p:cNvSpPr/>
              <p:nvPr/>
            </p:nvSpPr>
            <p:spPr>
              <a:xfrm>
                <a:off x="1787567" y="5054636"/>
                <a:ext cx="623820" cy="623820"/>
              </a:xfrm>
              <a:custGeom>
                <a:avLst/>
                <a:gdLst/>
                <a:ahLst/>
                <a:cxnLst/>
                <a:rect l="l" t="t" r="r" b="b"/>
                <a:pathLst>
                  <a:path w="623820" h="623820" extrusionOk="0">
                    <a:moveTo>
                      <a:pt x="311910" y="0"/>
                    </a:moveTo>
                    <a:cubicBezTo>
                      <a:pt x="139647" y="0"/>
                      <a:pt x="0" y="139647"/>
                      <a:pt x="0" y="311910"/>
                    </a:cubicBezTo>
                    <a:cubicBezTo>
                      <a:pt x="0" y="484173"/>
                      <a:pt x="139647" y="623821"/>
                      <a:pt x="311910" y="623821"/>
                    </a:cubicBezTo>
                    <a:cubicBezTo>
                      <a:pt x="484173" y="623821"/>
                      <a:pt x="623821" y="484173"/>
                      <a:pt x="623821" y="311910"/>
                    </a:cubicBezTo>
                    <a:cubicBezTo>
                      <a:pt x="623821" y="139647"/>
                      <a:pt x="484173" y="0"/>
                      <a:pt x="311910" y="0"/>
                    </a:cubicBezTo>
                    <a:close/>
                    <a:moveTo>
                      <a:pt x="311910" y="564016"/>
                    </a:moveTo>
                    <a:cubicBezTo>
                      <a:pt x="172749" y="564185"/>
                      <a:pt x="59800" y="451510"/>
                      <a:pt x="59630" y="312349"/>
                    </a:cubicBezTo>
                    <a:cubicBezTo>
                      <a:pt x="59561" y="255462"/>
                      <a:pt x="78744" y="200225"/>
                      <a:pt x="114059" y="155625"/>
                    </a:cubicBezTo>
                    <a:cubicBezTo>
                      <a:pt x="211068" y="252568"/>
                      <a:pt x="377134" y="418766"/>
                      <a:pt x="467932" y="510026"/>
                    </a:cubicBezTo>
                    <a:cubicBezTo>
                      <a:pt x="450329" y="524032"/>
                      <a:pt x="430897" y="535571"/>
                      <a:pt x="410175" y="544323"/>
                    </a:cubicBezTo>
                    <a:cubicBezTo>
                      <a:pt x="379096" y="557502"/>
                      <a:pt x="345668" y="564246"/>
                      <a:pt x="311910" y="564148"/>
                    </a:cubicBezTo>
                    <a:close/>
                    <a:moveTo>
                      <a:pt x="510158" y="467601"/>
                    </a:moveTo>
                    <a:cubicBezTo>
                      <a:pt x="419096" y="376671"/>
                      <a:pt x="253427" y="210407"/>
                      <a:pt x="156418" y="113530"/>
                    </a:cubicBezTo>
                    <a:cubicBezTo>
                      <a:pt x="173969" y="99783"/>
                      <a:pt x="193256" y="88407"/>
                      <a:pt x="213777" y="79696"/>
                    </a:cubicBezTo>
                    <a:cubicBezTo>
                      <a:pt x="342075" y="25511"/>
                      <a:pt x="490006" y="85591"/>
                      <a:pt x="544192" y="213889"/>
                    </a:cubicBezTo>
                    <a:cubicBezTo>
                      <a:pt x="579877" y="298384"/>
                      <a:pt x="566870" y="395593"/>
                      <a:pt x="510224" y="4677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356" name="Google Shape;10356;p94"/>
          <p:cNvGrpSpPr/>
          <p:nvPr/>
        </p:nvGrpSpPr>
        <p:grpSpPr>
          <a:xfrm>
            <a:off x="2320526" y="2671336"/>
            <a:ext cx="511358" cy="476610"/>
            <a:chOff x="2090189" y="1033706"/>
            <a:chExt cx="511358" cy="476610"/>
          </a:xfrm>
        </p:grpSpPr>
        <p:sp>
          <p:nvSpPr>
            <p:cNvPr id="10357" name="Google Shape;10357;p94"/>
            <p:cNvSpPr/>
            <p:nvPr/>
          </p:nvSpPr>
          <p:spPr>
            <a:xfrm>
              <a:off x="2090189" y="1387205"/>
              <a:ext cx="511358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Remediate</a:t>
              </a:r>
              <a:endParaRPr/>
            </a:p>
          </p:txBody>
        </p:sp>
        <p:grpSp>
          <p:nvGrpSpPr>
            <p:cNvPr id="10358" name="Google Shape;10358;p94"/>
            <p:cNvGrpSpPr/>
            <p:nvPr/>
          </p:nvGrpSpPr>
          <p:grpSpPr>
            <a:xfrm>
              <a:off x="2178050" y="1033706"/>
              <a:ext cx="309799" cy="309799"/>
              <a:chOff x="2828838" y="4962857"/>
              <a:chExt cx="783608" cy="783608"/>
            </a:xfrm>
          </p:grpSpPr>
          <p:sp>
            <p:nvSpPr>
              <p:cNvPr id="10359" name="Google Shape;10359;p94"/>
              <p:cNvSpPr/>
              <p:nvPr/>
            </p:nvSpPr>
            <p:spPr>
              <a:xfrm>
                <a:off x="2828838" y="4962857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0" name="Google Shape;10360;p94"/>
              <p:cNvSpPr/>
              <p:nvPr/>
            </p:nvSpPr>
            <p:spPr>
              <a:xfrm>
                <a:off x="2926551" y="5059225"/>
                <a:ext cx="586426" cy="588175"/>
              </a:xfrm>
              <a:custGeom>
                <a:avLst/>
                <a:gdLst/>
                <a:ahLst/>
                <a:cxnLst/>
                <a:rect l="l" t="t" r="r" b="b"/>
                <a:pathLst>
                  <a:path w="586426" h="588175" extrusionOk="0">
                    <a:moveTo>
                      <a:pt x="457381" y="522099"/>
                    </a:moveTo>
                    <a:lnTo>
                      <a:pt x="433459" y="472933"/>
                    </a:lnTo>
                    <a:cubicBezTo>
                      <a:pt x="452853" y="456051"/>
                      <a:pt x="470078" y="436828"/>
                      <a:pt x="484739" y="415706"/>
                    </a:cubicBezTo>
                    <a:lnTo>
                      <a:pt x="536019" y="432887"/>
                    </a:lnTo>
                    <a:cubicBezTo>
                      <a:pt x="546899" y="438546"/>
                      <a:pt x="560306" y="434314"/>
                      <a:pt x="565962" y="423435"/>
                    </a:cubicBezTo>
                    <a:cubicBezTo>
                      <a:pt x="566854" y="421723"/>
                      <a:pt x="567514" y="419902"/>
                      <a:pt x="567937" y="418019"/>
                    </a:cubicBezTo>
                    <a:lnTo>
                      <a:pt x="583863" y="371100"/>
                    </a:lnTo>
                    <a:cubicBezTo>
                      <a:pt x="590472" y="358544"/>
                      <a:pt x="583863" y="344667"/>
                      <a:pt x="569061" y="339050"/>
                    </a:cubicBezTo>
                    <a:lnTo>
                      <a:pt x="515270" y="319952"/>
                    </a:lnTo>
                    <a:cubicBezTo>
                      <a:pt x="519740" y="295228"/>
                      <a:pt x="518566" y="269814"/>
                      <a:pt x="511833" y="245609"/>
                    </a:cubicBezTo>
                    <a:lnTo>
                      <a:pt x="563113" y="220101"/>
                    </a:lnTo>
                    <a:cubicBezTo>
                      <a:pt x="574962" y="214127"/>
                      <a:pt x="579998" y="199882"/>
                      <a:pt x="574546" y="187787"/>
                    </a:cubicBezTo>
                    <a:lnTo>
                      <a:pt x="552871" y="140868"/>
                    </a:lnTo>
                    <a:cubicBezTo>
                      <a:pt x="548311" y="129436"/>
                      <a:pt x="533508" y="124876"/>
                      <a:pt x="518640" y="131748"/>
                    </a:cubicBezTo>
                    <a:lnTo>
                      <a:pt x="470598" y="154745"/>
                    </a:lnTo>
                    <a:cubicBezTo>
                      <a:pt x="454727" y="134423"/>
                      <a:pt x="435454" y="117005"/>
                      <a:pt x="413634" y="103267"/>
                    </a:cubicBezTo>
                    <a:lnTo>
                      <a:pt x="432997" y="50401"/>
                    </a:lnTo>
                    <a:cubicBezTo>
                      <a:pt x="436068" y="37597"/>
                      <a:pt x="429942" y="24361"/>
                      <a:pt x="418194" y="18417"/>
                    </a:cubicBezTo>
                    <a:lnTo>
                      <a:pt x="371474" y="1566"/>
                    </a:lnTo>
                    <a:cubicBezTo>
                      <a:pt x="357736" y="-3373"/>
                      <a:pt x="342595" y="3760"/>
                      <a:pt x="337657" y="17498"/>
                    </a:cubicBezTo>
                    <a:cubicBezTo>
                      <a:pt x="337508" y="17911"/>
                      <a:pt x="337370" y="18327"/>
                      <a:pt x="337243" y="18747"/>
                    </a:cubicBezTo>
                    <a:lnTo>
                      <a:pt x="320193" y="70225"/>
                    </a:lnTo>
                    <a:cubicBezTo>
                      <a:pt x="294626" y="66347"/>
                      <a:pt x="268513" y="68289"/>
                      <a:pt x="243802" y="75909"/>
                    </a:cubicBezTo>
                    <a:lnTo>
                      <a:pt x="219880" y="22183"/>
                    </a:lnTo>
                    <a:cubicBezTo>
                      <a:pt x="212723" y="10554"/>
                      <a:pt x="197738" y="6526"/>
                      <a:pt x="185715" y="12998"/>
                    </a:cubicBezTo>
                    <a:lnTo>
                      <a:pt x="142365" y="32426"/>
                    </a:lnTo>
                    <a:cubicBezTo>
                      <a:pt x="129528" y="37838"/>
                      <a:pt x="123431" y="52566"/>
                      <a:pt x="128686" y="65468"/>
                    </a:cubicBezTo>
                    <a:lnTo>
                      <a:pt x="153797" y="117012"/>
                    </a:lnTo>
                    <a:cubicBezTo>
                      <a:pt x="133306" y="132820"/>
                      <a:pt x="115977" y="152346"/>
                      <a:pt x="102715" y="174570"/>
                    </a:cubicBezTo>
                    <a:lnTo>
                      <a:pt x="49122" y="154745"/>
                    </a:lnTo>
                    <a:cubicBezTo>
                      <a:pt x="38879" y="150186"/>
                      <a:pt x="24077" y="156992"/>
                      <a:pt x="18394" y="169614"/>
                    </a:cubicBezTo>
                    <a:lnTo>
                      <a:pt x="1410" y="216665"/>
                    </a:lnTo>
                    <a:cubicBezTo>
                      <a:pt x="-3149" y="231533"/>
                      <a:pt x="3657" y="246402"/>
                      <a:pt x="17336" y="248715"/>
                    </a:cubicBezTo>
                    <a:lnTo>
                      <a:pt x="69806" y="268143"/>
                    </a:lnTo>
                    <a:cubicBezTo>
                      <a:pt x="67469" y="292961"/>
                      <a:pt x="68603" y="317982"/>
                      <a:pt x="73176" y="342486"/>
                    </a:cubicBezTo>
                    <a:lnTo>
                      <a:pt x="21896" y="367664"/>
                    </a:lnTo>
                    <a:cubicBezTo>
                      <a:pt x="9917" y="374579"/>
                      <a:pt x="5812" y="389897"/>
                      <a:pt x="12728" y="401876"/>
                    </a:cubicBezTo>
                    <a:cubicBezTo>
                      <a:pt x="12744" y="401904"/>
                      <a:pt x="12760" y="401932"/>
                      <a:pt x="12777" y="401961"/>
                    </a:cubicBezTo>
                    <a:lnTo>
                      <a:pt x="32205" y="446632"/>
                    </a:lnTo>
                    <a:cubicBezTo>
                      <a:pt x="38892" y="460041"/>
                      <a:pt x="55086" y="465626"/>
                      <a:pt x="68617" y="459188"/>
                    </a:cubicBezTo>
                    <a:lnTo>
                      <a:pt x="116527" y="435134"/>
                    </a:lnTo>
                    <a:cubicBezTo>
                      <a:pt x="131309" y="455020"/>
                      <a:pt x="149912" y="471758"/>
                      <a:pt x="171243" y="484366"/>
                    </a:cubicBezTo>
                    <a:lnTo>
                      <a:pt x="156242" y="538025"/>
                    </a:lnTo>
                    <a:cubicBezTo>
                      <a:pt x="150376" y="550066"/>
                      <a:pt x="155383" y="564583"/>
                      <a:pt x="167424" y="570452"/>
                    </a:cubicBezTo>
                    <a:cubicBezTo>
                      <a:pt x="167875" y="570670"/>
                      <a:pt x="168333" y="570875"/>
                      <a:pt x="168798" y="571066"/>
                    </a:cubicBezTo>
                    <a:lnTo>
                      <a:pt x="217831" y="585935"/>
                    </a:lnTo>
                    <a:cubicBezTo>
                      <a:pt x="230321" y="592543"/>
                      <a:pt x="242877" y="583622"/>
                      <a:pt x="249749" y="571066"/>
                    </a:cubicBezTo>
                    <a:lnTo>
                      <a:pt x="266799" y="519588"/>
                    </a:lnTo>
                    <a:cubicBezTo>
                      <a:pt x="292392" y="522739"/>
                      <a:pt x="318356" y="520785"/>
                      <a:pt x="343190" y="513839"/>
                    </a:cubicBezTo>
                    <a:lnTo>
                      <a:pt x="364865" y="565581"/>
                    </a:lnTo>
                    <a:cubicBezTo>
                      <a:pt x="373985" y="578203"/>
                      <a:pt x="386540" y="583886"/>
                      <a:pt x="400220" y="578203"/>
                    </a:cubicBezTo>
                    <a:lnTo>
                      <a:pt x="446940" y="556462"/>
                    </a:lnTo>
                    <a:cubicBezTo>
                      <a:pt x="458092" y="548905"/>
                      <a:pt x="462444" y="534582"/>
                      <a:pt x="457381" y="522099"/>
                    </a:cubicBezTo>
                    <a:moveTo>
                      <a:pt x="155119" y="360791"/>
                    </a:moveTo>
                    <a:cubicBezTo>
                      <a:pt x="118450" y="284633"/>
                      <a:pt x="150463" y="193169"/>
                      <a:pt x="226621" y="156501"/>
                    </a:cubicBezTo>
                    <a:cubicBezTo>
                      <a:pt x="227017" y="156310"/>
                      <a:pt x="227413" y="156122"/>
                      <a:pt x="227810" y="155935"/>
                    </a:cubicBezTo>
                    <a:cubicBezTo>
                      <a:pt x="304135" y="117078"/>
                      <a:pt x="394206" y="151375"/>
                      <a:pt x="431807" y="229154"/>
                    </a:cubicBezTo>
                    <a:cubicBezTo>
                      <a:pt x="465972" y="304687"/>
                      <a:pt x="436367" y="397335"/>
                      <a:pt x="359116" y="434011"/>
                    </a:cubicBezTo>
                    <a:cubicBezTo>
                      <a:pt x="282556" y="469935"/>
                      <a:pt x="191359" y="437202"/>
                      <a:pt x="155119" y="36079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1" name="Google Shape;10361;p94"/>
              <p:cNvSpPr/>
              <p:nvPr/>
            </p:nvSpPr>
            <p:spPr>
              <a:xfrm>
                <a:off x="3162136" y="5237034"/>
                <a:ext cx="114653" cy="239946"/>
              </a:xfrm>
              <a:custGeom>
                <a:avLst/>
                <a:gdLst/>
                <a:ahLst/>
                <a:cxnLst/>
                <a:rect l="l" t="t" r="r" b="b"/>
                <a:pathLst>
                  <a:path w="114653" h="239946" extrusionOk="0">
                    <a:moveTo>
                      <a:pt x="81040" y="0"/>
                    </a:moveTo>
                    <a:lnTo>
                      <a:pt x="81040" y="44738"/>
                    </a:lnTo>
                    <a:cubicBezTo>
                      <a:pt x="81040" y="50103"/>
                      <a:pt x="76691" y="54452"/>
                      <a:pt x="71326" y="54452"/>
                    </a:cubicBezTo>
                    <a:cubicBezTo>
                      <a:pt x="71304" y="54452"/>
                      <a:pt x="71282" y="54452"/>
                      <a:pt x="71260" y="54452"/>
                    </a:cubicBezTo>
                    <a:lnTo>
                      <a:pt x="43373" y="54452"/>
                    </a:lnTo>
                    <a:cubicBezTo>
                      <a:pt x="38008" y="54488"/>
                      <a:pt x="33630" y="50169"/>
                      <a:pt x="33593" y="44804"/>
                    </a:cubicBezTo>
                    <a:cubicBezTo>
                      <a:pt x="33593" y="44782"/>
                      <a:pt x="33593" y="44760"/>
                      <a:pt x="33593" y="44738"/>
                    </a:cubicBezTo>
                    <a:lnTo>
                      <a:pt x="33593" y="66"/>
                    </a:lnTo>
                    <a:cubicBezTo>
                      <a:pt x="4741" y="13236"/>
                      <a:pt x="-7971" y="47302"/>
                      <a:pt x="5200" y="76154"/>
                    </a:cubicBezTo>
                    <a:cubicBezTo>
                      <a:pt x="9694" y="85999"/>
                      <a:pt x="16879" y="94374"/>
                      <a:pt x="25927" y="100314"/>
                    </a:cubicBezTo>
                    <a:lnTo>
                      <a:pt x="25927" y="208227"/>
                    </a:lnTo>
                    <a:cubicBezTo>
                      <a:pt x="25854" y="225621"/>
                      <a:pt x="39857" y="239801"/>
                      <a:pt x="57250" y="239946"/>
                    </a:cubicBezTo>
                    <a:lnTo>
                      <a:pt x="57250" y="239946"/>
                    </a:lnTo>
                    <a:cubicBezTo>
                      <a:pt x="74695" y="239910"/>
                      <a:pt x="88808" y="225738"/>
                      <a:pt x="88772" y="208293"/>
                    </a:cubicBezTo>
                    <a:cubicBezTo>
                      <a:pt x="88772" y="208271"/>
                      <a:pt x="88772" y="208249"/>
                      <a:pt x="88772" y="208227"/>
                    </a:cubicBezTo>
                    <a:lnTo>
                      <a:pt x="88772" y="100314"/>
                    </a:lnTo>
                    <a:cubicBezTo>
                      <a:pt x="115291" y="82852"/>
                      <a:pt x="122634" y="47199"/>
                      <a:pt x="105173" y="20679"/>
                    </a:cubicBezTo>
                    <a:cubicBezTo>
                      <a:pt x="99231" y="11656"/>
                      <a:pt x="90868" y="4488"/>
                      <a:pt x="81040" y="0"/>
                    </a:cubicBezTo>
                    <a:close/>
                    <a:moveTo>
                      <a:pt x="57382" y="224153"/>
                    </a:moveTo>
                    <a:cubicBezTo>
                      <a:pt x="48697" y="224152"/>
                      <a:pt x="41655" y="217110"/>
                      <a:pt x="41656" y="208423"/>
                    </a:cubicBezTo>
                    <a:cubicBezTo>
                      <a:pt x="41657" y="199738"/>
                      <a:pt x="48699" y="192696"/>
                      <a:pt x="57385" y="192697"/>
                    </a:cubicBezTo>
                    <a:cubicBezTo>
                      <a:pt x="65993" y="192698"/>
                      <a:pt x="73002" y="199619"/>
                      <a:pt x="73110" y="208227"/>
                    </a:cubicBezTo>
                    <a:cubicBezTo>
                      <a:pt x="73220" y="216912"/>
                      <a:pt x="66267" y="224041"/>
                      <a:pt x="57582" y="224151"/>
                    </a:cubicBezTo>
                    <a:cubicBezTo>
                      <a:pt x="57515" y="224152"/>
                      <a:pt x="57449" y="224153"/>
                      <a:pt x="57382" y="2241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362" name="Google Shape;10362;p94"/>
          <p:cNvGrpSpPr/>
          <p:nvPr/>
        </p:nvGrpSpPr>
        <p:grpSpPr>
          <a:xfrm>
            <a:off x="3893213" y="2671336"/>
            <a:ext cx="519374" cy="481616"/>
            <a:chOff x="3657208" y="1028700"/>
            <a:chExt cx="519374" cy="481616"/>
          </a:xfrm>
        </p:grpSpPr>
        <p:sp>
          <p:nvSpPr>
            <p:cNvPr id="10363" name="Google Shape;10363;p94"/>
            <p:cNvSpPr/>
            <p:nvPr/>
          </p:nvSpPr>
          <p:spPr>
            <a:xfrm>
              <a:off x="3657208" y="1387205"/>
              <a:ext cx="519374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Quarantine</a:t>
              </a:r>
              <a:endParaRPr/>
            </a:p>
          </p:txBody>
        </p:sp>
        <p:grpSp>
          <p:nvGrpSpPr>
            <p:cNvPr id="10364" name="Google Shape;10364;p94"/>
            <p:cNvGrpSpPr/>
            <p:nvPr/>
          </p:nvGrpSpPr>
          <p:grpSpPr>
            <a:xfrm>
              <a:off x="3733800" y="1028700"/>
              <a:ext cx="309799" cy="309799"/>
              <a:chOff x="588624" y="4975337"/>
              <a:chExt cx="783608" cy="783608"/>
            </a:xfrm>
          </p:grpSpPr>
          <p:sp>
            <p:nvSpPr>
              <p:cNvPr id="10365" name="Google Shape;10365;p94"/>
              <p:cNvSpPr/>
              <p:nvPr/>
            </p:nvSpPr>
            <p:spPr>
              <a:xfrm>
                <a:off x="588624" y="4975337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366" name="Google Shape;10366;p94"/>
              <p:cNvSpPr/>
              <p:nvPr/>
            </p:nvSpPr>
            <p:spPr>
              <a:xfrm>
                <a:off x="711514" y="5087551"/>
                <a:ext cx="454722" cy="549009"/>
              </a:xfrm>
              <a:custGeom>
                <a:avLst/>
                <a:gdLst/>
                <a:ahLst/>
                <a:cxnLst/>
                <a:rect l="l" t="t" r="r" b="b"/>
                <a:pathLst>
                  <a:path w="454722" h="549009" extrusionOk="0">
                    <a:moveTo>
                      <a:pt x="454673" y="355255"/>
                    </a:moveTo>
                    <a:lnTo>
                      <a:pt x="454673" y="355255"/>
                    </a:lnTo>
                    <a:lnTo>
                      <a:pt x="454673" y="127666"/>
                    </a:lnTo>
                    <a:cubicBezTo>
                      <a:pt x="454673" y="110147"/>
                      <a:pt x="440471" y="95946"/>
                      <a:pt x="422953" y="95946"/>
                    </a:cubicBezTo>
                    <a:cubicBezTo>
                      <a:pt x="405434" y="95946"/>
                      <a:pt x="391233" y="110147"/>
                      <a:pt x="391233" y="127666"/>
                    </a:cubicBezTo>
                    <a:lnTo>
                      <a:pt x="391233" y="295714"/>
                    </a:lnTo>
                    <a:cubicBezTo>
                      <a:pt x="386079" y="293930"/>
                      <a:pt x="380792" y="292278"/>
                      <a:pt x="375373" y="290692"/>
                    </a:cubicBezTo>
                    <a:lnTo>
                      <a:pt x="375373" y="61649"/>
                    </a:lnTo>
                    <a:cubicBezTo>
                      <a:pt x="375373" y="44131"/>
                      <a:pt x="361172" y="29929"/>
                      <a:pt x="343654" y="29929"/>
                    </a:cubicBezTo>
                    <a:cubicBezTo>
                      <a:pt x="326135" y="29929"/>
                      <a:pt x="311934" y="44131"/>
                      <a:pt x="311934" y="61649"/>
                    </a:cubicBezTo>
                    <a:lnTo>
                      <a:pt x="311934" y="278136"/>
                    </a:lnTo>
                    <a:cubicBezTo>
                      <a:pt x="306581" y="277409"/>
                      <a:pt x="301295" y="276814"/>
                      <a:pt x="296074" y="276220"/>
                    </a:cubicBezTo>
                    <a:lnTo>
                      <a:pt x="296074" y="33168"/>
                    </a:lnTo>
                    <a:cubicBezTo>
                      <a:pt x="296874" y="15668"/>
                      <a:pt x="283335" y="833"/>
                      <a:pt x="265835" y="34"/>
                    </a:cubicBezTo>
                    <a:cubicBezTo>
                      <a:pt x="248335" y="-766"/>
                      <a:pt x="233500" y="12772"/>
                      <a:pt x="232701" y="30272"/>
                    </a:cubicBezTo>
                    <a:cubicBezTo>
                      <a:pt x="232657" y="31237"/>
                      <a:pt x="232657" y="32203"/>
                      <a:pt x="232701" y="33168"/>
                    </a:cubicBezTo>
                    <a:lnTo>
                      <a:pt x="232701" y="271990"/>
                    </a:lnTo>
                    <a:cubicBezTo>
                      <a:pt x="223714" y="271990"/>
                      <a:pt x="217898" y="271990"/>
                      <a:pt x="216511" y="271990"/>
                    </a:cubicBezTo>
                    <a:lnTo>
                      <a:pt x="216511" y="61649"/>
                    </a:lnTo>
                    <a:cubicBezTo>
                      <a:pt x="216511" y="44131"/>
                      <a:pt x="202309" y="29929"/>
                      <a:pt x="184791" y="29929"/>
                    </a:cubicBezTo>
                    <a:cubicBezTo>
                      <a:pt x="167272" y="29929"/>
                      <a:pt x="153071" y="44131"/>
                      <a:pt x="153071" y="61649"/>
                    </a:cubicBezTo>
                    <a:lnTo>
                      <a:pt x="153071" y="335628"/>
                    </a:lnTo>
                    <a:lnTo>
                      <a:pt x="70534" y="251240"/>
                    </a:lnTo>
                    <a:lnTo>
                      <a:pt x="70534" y="251240"/>
                    </a:lnTo>
                    <a:lnTo>
                      <a:pt x="70534" y="251240"/>
                    </a:lnTo>
                    <a:cubicBezTo>
                      <a:pt x="54420" y="235096"/>
                      <a:pt x="28269" y="235072"/>
                      <a:pt x="12125" y="251186"/>
                    </a:cubicBezTo>
                    <a:cubicBezTo>
                      <a:pt x="-2443" y="265727"/>
                      <a:pt x="-4081" y="288775"/>
                      <a:pt x="8284" y="305230"/>
                    </a:cubicBezTo>
                    <a:lnTo>
                      <a:pt x="153732" y="502355"/>
                    </a:lnTo>
                    <a:cubicBezTo>
                      <a:pt x="175391" y="531740"/>
                      <a:pt x="209742" y="549062"/>
                      <a:pt x="246248" y="549009"/>
                    </a:cubicBezTo>
                    <a:lnTo>
                      <a:pt x="325877" y="549009"/>
                    </a:lnTo>
                    <a:cubicBezTo>
                      <a:pt x="372028" y="549075"/>
                      <a:pt x="413475" y="520776"/>
                      <a:pt x="430222" y="477772"/>
                    </a:cubicBezTo>
                    <a:cubicBezTo>
                      <a:pt x="444662" y="439977"/>
                      <a:pt x="452917" y="400103"/>
                      <a:pt x="454673" y="359682"/>
                    </a:cubicBezTo>
                    <a:cubicBezTo>
                      <a:pt x="454739" y="358162"/>
                      <a:pt x="454739" y="356973"/>
                      <a:pt x="454673" y="3552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0368" name="Google Shape;10368;p94"/>
          <p:cNvSpPr/>
          <p:nvPr/>
        </p:nvSpPr>
        <p:spPr>
          <a:xfrm>
            <a:off x="907350" y="2262893"/>
            <a:ext cx="376706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Block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72" name="Google Shape;10372;p94"/>
          <p:cNvSpPr/>
          <p:nvPr/>
        </p:nvSpPr>
        <p:spPr>
          <a:xfrm>
            <a:off x="3750287" y="2262893"/>
            <a:ext cx="753412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Quarantine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375" name="Google Shape;10375;p94"/>
          <p:cNvSpPr/>
          <p:nvPr/>
        </p:nvSpPr>
        <p:spPr>
          <a:xfrm>
            <a:off x="2171700" y="2275373"/>
            <a:ext cx="742191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Remediate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BF67C055-7184-4623-80E1-4BA39CFE12C4}"/>
              </a:ext>
            </a:extLst>
          </p:cNvPr>
          <p:cNvGrpSpPr/>
          <p:nvPr/>
        </p:nvGrpSpPr>
        <p:grpSpPr>
          <a:xfrm>
            <a:off x="702511" y="1421553"/>
            <a:ext cx="786384" cy="786384"/>
            <a:chOff x="4527459" y="640845"/>
            <a:chExt cx="3123355" cy="3123355"/>
          </a:xfrm>
        </p:grpSpPr>
        <p:sp>
          <p:nvSpPr>
            <p:cNvPr id="36" name="Graphic 2">
              <a:extLst>
                <a:ext uri="{FF2B5EF4-FFF2-40B4-BE49-F238E27FC236}">
                  <a16:creationId xmlns:a16="http://schemas.microsoft.com/office/drawing/2014/main" id="{48A22EB3-FAB7-4118-9FC2-643C225EA5E9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6ABD46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7" name="Graphic 2">
              <a:extLst>
                <a:ext uri="{FF2B5EF4-FFF2-40B4-BE49-F238E27FC236}">
                  <a16:creationId xmlns:a16="http://schemas.microsoft.com/office/drawing/2014/main" id="{EF8AD658-D372-4B97-878B-6B2CFF69B3FF}"/>
                </a:ext>
              </a:extLst>
            </p:cNvPr>
            <p:cNvSpPr/>
            <p:nvPr/>
          </p:nvSpPr>
          <p:spPr>
            <a:xfrm>
              <a:off x="4837815" y="953592"/>
              <a:ext cx="2494179" cy="2494178"/>
            </a:xfrm>
            <a:custGeom>
              <a:avLst/>
              <a:gdLst>
                <a:gd name="connsiteX0" fmla="*/ 1247090 w 2494179"/>
                <a:gd name="connsiteY0" fmla="*/ 0 h 2494178"/>
                <a:gd name="connsiteX1" fmla="*/ 0 w 2494179"/>
                <a:gd name="connsiteY1" fmla="*/ 1247090 h 2494178"/>
                <a:gd name="connsiteX2" fmla="*/ 1247090 w 2494179"/>
                <a:gd name="connsiteY2" fmla="*/ 2494179 h 2494178"/>
                <a:gd name="connsiteX3" fmla="*/ 2494179 w 2494179"/>
                <a:gd name="connsiteY3" fmla="*/ 1247090 h 2494178"/>
                <a:gd name="connsiteX4" fmla="*/ 1247090 w 2494179"/>
                <a:gd name="connsiteY4" fmla="*/ 0 h 2494178"/>
                <a:gd name="connsiteX5" fmla="*/ 1247090 w 2494179"/>
                <a:gd name="connsiteY5" fmla="*/ 2255082 h 2494178"/>
                <a:gd name="connsiteX6" fmla="*/ 854811 w 2494179"/>
                <a:gd name="connsiteY6" fmla="*/ 2175957 h 2494178"/>
                <a:gd name="connsiteX7" fmla="*/ 534340 w 2494179"/>
                <a:gd name="connsiteY7" fmla="*/ 1959839 h 2494178"/>
                <a:gd name="connsiteX8" fmla="*/ 318223 w 2494179"/>
                <a:gd name="connsiteY8" fmla="*/ 1639368 h 2494178"/>
                <a:gd name="connsiteX9" fmla="*/ 239097 w 2494179"/>
                <a:gd name="connsiteY9" fmla="*/ 1247090 h 2494178"/>
                <a:gd name="connsiteX10" fmla="*/ 318223 w 2494179"/>
                <a:gd name="connsiteY10" fmla="*/ 854811 h 2494178"/>
                <a:gd name="connsiteX11" fmla="*/ 456076 w 2494179"/>
                <a:gd name="connsiteY11" fmla="*/ 622218 h 2494178"/>
                <a:gd name="connsiteX12" fmla="*/ 1871053 w 2494179"/>
                <a:gd name="connsiteY12" fmla="*/ 2038820 h 2494178"/>
                <a:gd name="connsiteX13" fmla="*/ 1639368 w 2494179"/>
                <a:gd name="connsiteY13" fmla="*/ 2175933 h 2494178"/>
                <a:gd name="connsiteX14" fmla="*/ 1247090 w 2494179"/>
                <a:gd name="connsiteY14" fmla="*/ 2255082 h 2494178"/>
                <a:gd name="connsiteX15" fmla="*/ 2039992 w 2494179"/>
                <a:gd name="connsiteY15" fmla="*/ 1869618 h 2494178"/>
                <a:gd name="connsiteX16" fmla="*/ 625470 w 2494179"/>
                <a:gd name="connsiteY16" fmla="*/ 453470 h 2494178"/>
                <a:gd name="connsiteX17" fmla="*/ 854811 w 2494179"/>
                <a:gd name="connsiteY17" fmla="*/ 318247 h 2494178"/>
                <a:gd name="connsiteX18" fmla="*/ 1247090 w 2494179"/>
                <a:gd name="connsiteY18" fmla="*/ 239121 h 2494178"/>
                <a:gd name="connsiteX19" fmla="*/ 1639368 w 2494179"/>
                <a:gd name="connsiteY19" fmla="*/ 318247 h 2494178"/>
                <a:gd name="connsiteX20" fmla="*/ 1959839 w 2494179"/>
                <a:gd name="connsiteY20" fmla="*/ 534364 h 2494178"/>
                <a:gd name="connsiteX21" fmla="*/ 2175957 w 2494179"/>
                <a:gd name="connsiteY21" fmla="*/ 854835 h 2494178"/>
                <a:gd name="connsiteX22" fmla="*/ 2255058 w 2494179"/>
                <a:gd name="connsiteY22" fmla="*/ 1247114 h 2494178"/>
                <a:gd name="connsiteX23" fmla="*/ 2175957 w 2494179"/>
                <a:gd name="connsiteY23" fmla="*/ 1639392 h 2494178"/>
                <a:gd name="connsiteX24" fmla="*/ 2039992 w 2494179"/>
                <a:gd name="connsiteY24" fmla="*/ 1869618 h 24941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494179" h="2494178">
                  <a:moveTo>
                    <a:pt x="1247090" y="0"/>
                  </a:moveTo>
                  <a:cubicBezTo>
                    <a:pt x="558348" y="0"/>
                    <a:pt x="0" y="558348"/>
                    <a:pt x="0" y="1247090"/>
                  </a:cubicBezTo>
                  <a:cubicBezTo>
                    <a:pt x="0" y="1935831"/>
                    <a:pt x="558348" y="2494179"/>
                    <a:pt x="1247090" y="2494179"/>
                  </a:cubicBezTo>
                  <a:cubicBezTo>
                    <a:pt x="1935831" y="2494179"/>
                    <a:pt x="2494179" y="1935831"/>
                    <a:pt x="2494179" y="1247090"/>
                  </a:cubicBezTo>
                  <a:cubicBezTo>
                    <a:pt x="2494179" y="558348"/>
                    <a:pt x="1935831" y="0"/>
                    <a:pt x="1247090" y="0"/>
                  </a:cubicBezTo>
                  <a:close/>
                  <a:moveTo>
                    <a:pt x="1247090" y="2255082"/>
                  </a:moveTo>
                  <a:cubicBezTo>
                    <a:pt x="1110910" y="2255082"/>
                    <a:pt x="978915" y="2228467"/>
                    <a:pt x="854811" y="2175957"/>
                  </a:cubicBezTo>
                  <a:cubicBezTo>
                    <a:pt x="734820" y="2125191"/>
                    <a:pt x="626976" y="2052498"/>
                    <a:pt x="534340" y="1959839"/>
                  </a:cubicBezTo>
                  <a:cubicBezTo>
                    <a:pt x="441705" y="1867203"/>
                    <a:pt x="368988" y="1759359"/>
                    <a:pt x="318223" y="1639368"/>
                  </a:cubicBezTo>
                  <a:cubicBezTo>
                    <a:pt x="265736" y="1515264"/>
                    <a:pt x="239097" y="1383269"/>
                    <a:pt x="239097" y="1247090"/>
                  </a:cubicBezTo>
                  <a:cubicBezTo>
                    <a:pt x="239097" y="1110910"/>
                    <a:pt x="265712" y="978939"/>
                    <a:pt x="318223" y="854811"/>
                  </a:cubicBezTo>
                  <a:cubicBezTo>
                    <a:pt x="353684" y="770999"/>
                    <a:pt x="399883" y="693141"/>
                    <a:pt x="456076" y="622218"/>
                  </a:cubicBezTo>
                  <a:cubicBezTo>
                    <a:pt x="843859" y="1009427"/>
                    <a:pt x="1506919" y="1673826"/>
                    <a:pt x="1871053" y="2038820"/>
                  </a:cubicBezTo>
                  <a:cubicBezTo>
                    <a:pt x="1800392" y="2094679"/>
                    <a:pt x="1722822" y="2140638"/>
                    <a:pt x="1639368" y="2175933"/>
                  </a:cubicBezTo>
                  <a:cubicBezTo>
                    <a:pt x="1515240" y="2228467"/>
                    <a:pt x="1383269" y="2255082"/>
                    <a:pt x="1247090" y="2255082"/>
                  </a:cubicBezTo>
                  <a:close/>
                  <a:moveTo>
                    <a:pt x="2039992" y="1869618"/>
                  </a:moveTo>
                  <a:cubicBezTo>
                    <a:pt x="1675858" y="1504623"/>
                    <a:pt x="1013372" y="840798"/>
                    <a:pt x="625470" y="453470"/>
                  </a:cubicBezTo>
                  <a:cubicBezTo>
                    <a:pt x="695508" y="398448"/>
                    <a:pt x="772290" y="353158"/>
                    <a:pt x="854811" y="318247"/>
                  </a:cubicBezTo>
                  <a:cubicBezTo>
                    <a:pt x="978915" y="265759"/>
                    <a:pt x="1110910" y="239121"/>
                    <a:pt x="1247090" y="239121"/>
                  </a:cubicBezTo>
                  <a:cubicBezTo>
                    <a:pt x="1383269" y="239121"/>
                    <a:pt x="1515264" y="265736"/>
                    <a:pt x="1639368" y="318247"/>
                  </a:cubicBezTo>
                  <a:cubicBezTo>
                    <a:pt x="1759359" y="369012"/>
                    <a:pt x="1867179" y="441705"/>
                    <a:pt x="1959839" y="534364"/>
                  </a:cubicBezTo>
                  <a:cubicBezTo>
                    <a:pt x="2052474" y="627000"/>
                    <a:pt x="2125191" y="734844"/>
                    <a:pt x="2175957" y="854835"/>
                  </a:cubicBezTo>
                  <a:cubicBezTo>
                    <a:pt x="2228444" y="978939"/>
                    <a:pt x="2255058" y="1110934"/>
                    <a:pt x="2255058" y="1247114"/>
                  </a:cubicBezTo>
                  <a:cubicBezTo>
                    <a:pt x="2255058" y="1383293"/>
                    <a:pt x="2228444" y="1515264"/>
                    <a:pt x="2175957" y="1639392"/>
                  </a:cubicBezTo>
                  <a:cubicBezTo>
                    <a:pt x="2140877" y="1722272"/>
                    <a:pt x="2095325" y="1799340"/>
                    <a:pt x="2039992" y="1869618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" name="Group 20">
            <a:extLst>
              <a:ext uri="{FF2B5EF4-FFF2-40B4-BE49-F238E27FC236}">
                <a16:creationId xmlns:a16="http://schemas.microsoft.com/office/drawing/2014/main" id="{A7BE3922-A7F1-4C9D-A92D-95486F10BD7D}"/>
              </a:ext>
            </a:extLst>
          </p:cNvPr>
          <p:cNvGrpSpPr/>
          <p:nvPr/>
        </p:nvGrpSpPr>
        <p:grpSpPr>
          <a:xfrm>
            <a:off x="3759708" y="1393091"/>
            <a:ext cx="786384" cy="786384"/>
            <a:chOff x="3759708" y="1393091"/>
            <a:chExt cx="786384" cy="786384"/>
          </a:xfrm>
        </p:grpSpPr>
        <p:sp>
          <p:nvSpPr>
            <p:cNvPr id="58" name="Graphic 2">
              <a:extLst>
                <a:ext uri="{FF2B5EF4-FFF2-40B4-BE49-F238E27FC236}">
                  <a16:creationId xmlns:a16="http://schemas.microsoft.com/office/drawing/2014/main" id="{6EC415E8-8879-42F7-9361-BE9EA9309086}"/>
                </a:ext>
              </a:extLst>
            </p:cNvPr>
            <p:cNvSpPr/>
            <p:nvPr/>
          </p:nvSpPr>
          <p:spPr>
            <a:xfrm>
              <a:off x="3759708" y="1393091"/>
              <a:ext cx="786384" cy="786384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6ABD46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4" name="Graphic 42">
              <a:extLst>
                <a:ext uri="{FF2B5EF4-FFF2-40B4-BE49-F238E27FC236}">
                  <a16:creationId xmlns:a16="http://schemas.microsoft.com/office/drawing/2014/main" id="{0DF8355D-252D-42B6-B522-01A806A39F60}"/>
                </a:ext>
              </a:extLst>
            </p:cNvPr>
            <p:cNvSpPr/>
            <p:nvPr/>
          </p:nvSpPr>
          <p:spPr>
            <a:xfrm>
              <a:off x="3880047" y="1533751"/>
              <a:ext cx="456458" cy="549959"/>
            </a:xfrm>
            <a:custGeom>
              <a:avLst/>
              <a:gdLst>
                <a:gd name="connsiteX0" fmla="*/ 456408 w 456458"/>
                <a:gd name="connsiteY0" fmla="*/ 355281 h 549959"/>
                <a:gd name="connsiteX1" fmla="*/ 456408 w 456458"/>
                <a:gd name="connsiteY1" fmla="*/ 355281 h 549959"/>
                <a:gd name="connsiteX2" fmla="*/ 456414 w 456458"/>
                <a:gd name="connsiteY2" fmla="*/ 126856 h 549959"/>
                <a:gd name="connsiteX3" fmla="*/ 424589 w 456458"/>
                <a:gd name="connsiteY3" fmla="*/ 95031 h 549959"/>
                <a:gd name="connsiteX4" fmla="*/ 392764 w 456458"/>
                <a:gd name="connsiteY4" fmla="*/ 126856 h 549959"/>
                <a:gd name="connsiteX5" fmla="*/ 392764 w 456458"/>
                <a:gd name="connsiteY5" fmla="*/ 295516 h 549959"/>
                <a:gd name="connsiteX6" fmla="*/ 376852 w 456458"/>
                <a:gd name="connsiteY6" fmla="*/ 290502 h 549959"/>
                <a:gd name="connsiteX7" fmla="*/ 376852 w 456458"/>
                <a:gd name="connsiteY7" fmla="*/ 60606 h 549959"/>
                <a:gd name="connsiteX8" fmla="*/ 345027 w 456458"/>
                <a:gd name="connsiteY8" fmla="*/ 28781 h 549959"/>
                <a:gd name="connsiteX9" fmla="*/ 313202 w 456458"/>
                <a:gd name="connsiteY9" fmla="*/ 60606 h 549959"/>
                <a:gd name="connsiteX10" fmla="*/ 313202 w 456458"/>
                <a:gd name="connsiteY10" fmla="*/ 277892 h 549959"/>
                <a:gd name="connsiteX11" fmla="*/ 297289 w 456458"/>
                <a:gd name="connsiteY11" fmla="*/ 275977 h 549959"/>
                <a:gd name="connsiteX12" fmla="*/ 297289 w 456458"/>
                <a:gd name="connsiteY12" fmla="*/ 31825 h 549959"/>
                <a:gd name="connsiteX13" fmla="*/ 265464 w 456458"/>
                <a:gd name="connsiteY13" fmla="*/ 0 h 549959"/>
                <a:gd name="connsiteX14" fmla="*/ 233639 w 456458"/>
                <a:gd name="connsiteY14" fmla="*/ 31825 h 549959"/>
                <a:gd name="connsiteX15" fmla="*/ 233639 w 456458"/>
                <a:gd name="connsiteY15" fmla="*/ 271689 h 549959"/>
                <a:gd name="connsiteX16" fmla="*/ 217427 w 456458"/>
                <a:gd name="connsiteY16" fmla="*/ 271437 h 549959"/>
                <a:gd name="connsiteX17" fmla="*/ 217427 w 456458"/>
                <a:gd name="connsiteY17" fmla="*/ 60606 h 549959"/>
                <a:gd name="connsiteX18" fmla="*/ 185602 w 456458"/>
                <a:gd name="connsiteY18" fmla="*/ 28781 h 549959"/>
                <a:gd name="connsiteX19" fmla="*/ 153777 w 456458"/>
                <a:gd name="connsiteY19" fmla="*/ 60606 h 549959"/>
                <a:gd name="connsiteX20" fmla="*/ 153777 w 456458"/>
                <a:gd name="connsiteY20" fmla="*/ 335561 h 549959"/>
                <a:gd name="connsiteX21" fmla="*/ 70912 w 456458"/>
                <a:gd name="connsiteY21" fmla="*/ 250757 h 549959"/>
                <a:gd name="connsiteX22" fmla="*/ 70701 w 456458"/>
                <a:gd name="connsiteY22" fmla="*/ 250541 h 549959"/>
                <a:gd name="connsiteX23" fmla="*/ 70629 w 456458"/>
                <a:gd name="connsiteY23" fmla="*/ 250469 h 549959"/>
                <a:gd name="connsiteX24" fmla="*/ 70623 w 456458"/>
                <a:gd name="connsiteY24" fmla="*/ 250469 h 549959"/>
                <a:gd name="connsiteX25" fmla="*/ 16857 w 456458"/>
                <a:gd name="connsiteY25" fmla="*/ 246644 h 549959"/>
                <a:gd name="connsiteX26" fmla="*/ 8114 w 456458"/>
                <a:gd name="connsiteY26" fmla="*/ 304673 h 549959"/>
                <a:gd name="connsiteX27" fmla="*/ 154431 w 456458"/>
                <a:gd name="connsiteY27" fmla="*/ 503123 h 549959"/>
                <a:gd name="connsiteX28" fmla="*/ 247156 w 456458"/>
                <a:gd name="connsiteY28" fmla="*/ 549960 h 549959"/>
                <a:gd name="connsiteX29" fmla="*/ 327163 w 456458"/>
                <a:gd name="connsiteY29" fmla="*/ 549960 h 549959"/>
                <a:gd name="connsiteX30" fmla="*/ 431861 w 456458"/>
                <a:gd name="connsiteY30" fmla="*/ 478233 h 549959"/>
                <a:gd name="connsiteX31" fmla="*/ 456414 w 456458"/>
                <a:gd name="connsiteY31" fmla="*/ 359676 h 549959"/>
                <a:gd name="connsiteX32" fmla="*/ 456408 w 456458"/>
                <a:gd name="connsiteY32" fmla="*/ 355281 h 5499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456458" h="549959">
                  <a:moveTo>
                    <a:pt x="456408" y="355281"/>
                  </a:moveTo>
                  <a:lnTo>
                    <a:pt x="456408" y="355281"/>
                  </a:lnTo>
                  <a:lnTo>
                    <a:pt x="456414" y="126856"/>
                  </a:lnTo>
                  <a:cubicBezTo>
                    <a:pt x="456414" y="109280"/>
                    <a:pt x="442165" y="95031"/>
                    <a:pt x="424589" y="95031"/>
                  </a:cubicBezTo>
                  <a:cubicBezTo>
                    <a:pt x="407014" y="95031"/>
                    <a:pt x="392764" y="109280"/>
                    <a:pt x="392764" y="126856"/>
                  </a:cubicBezTo>
                  <a:lnTo>
                    <a:pt x="392764" y="295516"/>
                  </a:lnTo>
                  <a:cubicBezTo>
                    <a:pt x="387618" y="293715"/>
                    <a:pt x="382298" y="292045"/>
                    <a:pt x="376852" y="290502"/>
                  </a:cubicBezTo>
                  <a:lnTo>
                    <a:pt x="376852" y="60606"/>
                  </a:lnTo>
                  <a:cubicBezTo>
                    <a:pt x="376852" y="43030"/>
                    <a:pt x="362603" y="28781"/>
                    <a:pt x="345027" y="28781"/>
                  </a:cubicBezTo>
                  <a:cubicBezTo>
                    <a:pt x="327451" y="28781"/>
                    <a:pt x="313202" y="43030"/>
                    <a:pt x="313202" y="60606"/>
                  </a:cubicBezTo>
                  <a:lnTo>
                    <a:pt x="313202" y="277892"/>
                  </a:lnTo>
                  <a:cubicBezTo>
                    <a:pt x="307816" y="277178"/>
                    <a:pt x="302496" y="276541"/>
                    <a:pt x="297289" y="275977"/>
                  </a:cubicBezTo>
                  <a:lnTo>
                    <a:pt x="297289" y="31825"/>
                  </a:lnTo>
                  <a:cubicBezTo>
                    <a:pt x="297289" y="14249"/>
                    <a:pt x="283040" y="0"/>
                    <a:pt x="265464" y="0"/>
                  </a:cubicBezTo>
                  <a:cubicBezTo>
                    <a:pt x="247889" y="0"/>
                    <a:pt x="233639" y="14249"/>
                    <a:pt x="233639" y="31825"/>
                  </a:cubicBezTo>
                  <a:lnTo>
                    <a:pt x="233639" y="271689"/>
                  </a:lnTo>
                  <a:cubicBezTo>
                    <a:pt x="224632" y="271443"/>
                    <a:pt x="218790" y="271437"/>
                    <a:pt x="217427" y="271437"/>
                  </a:cubicBezTo>
                  <a:lnTo>
                    <a:pt x="217427" y="60606"/>
                  </a:lnTo>
                  <a:cubicBezTo>
                    <a:pt x="217427" y="43030"/>
                    <a:pt x="203178" y="28781"/>
                    <a:pt x="185602" y="28781"/>
                  </a:cubicBezTo>
                  <a:cubicBezTo>
                    <a:pt x="168026" y="28781"/>
                    <a:pt x="153777" y="43030"/>
                    <a:pt x="153777" y="60606"/>
                  </a:cubicBezTo>
                  <a:lnTo>
                    <a:pt x="153777" y="335561"/>
                  </a:lnTo>
                  <a:lnTo>
                    <a:pt x="70912" y="250757"/>
                  </a:lnTo>
                  <a:cubicBezTo>
                    <a:pt x="70840" y="250685"/>
                    <a:pt x="70774" y="250613"/>
                    <a:pt x="70701" y="250541"/>
                  </a:cubicBezTo>
                  <a:lnTo>
                    <a:pt x="70629" y="250469"/>
                  </a:lnTo>
                  <a:lnTo>
                    <a:pt x="70623" y="250469"/>
                  </a:lnTo>
                  <a:cubicBezTo>
                    <a:pt x="56338" y="236364"/>
                    <a:pt x="33520" y="234346"/>
                    <a:pt x="16857" y="246644"/>
                  </a:cubicBezTo>
                  <a:cubicBezTo>
                    <a:pt x="-1583" y="260250"/>
                    <a:pt x="-5498" y="286233"/>
                    <a:pt x="8114" y="304673"/>
                  </a:cubicBezTo>
                  <a:lnTo>
                    <a:pt x="154431" y="503123"/>
                  </a:lnTo>
                  <a:cubicBezTo>
                    <a:pt x="176144" y="532576"/>
                    <a:pt x="210563" y="549960"/>
                    <a:pt x="247156" y="549960"/>
                  </a:cubicBezTo>
                  <a:lnTo>
                    <a:pt x="327163" y="549960"/>
                  </a:lnTo>
                  <a:cubicBezTo>
                    <a:pt x="373525" y="549960"/>
                    <a:pt x="415174" y="521485"/>
                    <a:pt x="431861" y="478233"/>
                  </a:cubicBezTo>
                  <a:cubicBezTo>
                    <a:pt x="443727" y="447471"/>
                    <a:pt x="454253" y="407504"/>
                    <a:pt x="456414" y="359676"/>
                  </a:cubicBezTo>
                  <a:cubicBezTo>
                    <a:pt x="456475" y="358187"/>
                    <a:pt x="456475" y="356722"/>
                    <a:pt x="456408" y="355281"/>
                  </a:cubicBezTo>
                  <a:close/>
                </a:path>
              </a:pathLst>
            </a:custGeom>
            <a:solidFill>
              <a:srgbClr val="FFFFFF"/>
            </a:solidFill>
            <a:ln w="6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" name="Graphic 9">
            <a:extLst>
              <a:ext uri="{FF2B5EF4-FFF2-40B4-BE49-F238E27FC236}">
                <a16:creationId xmlns:a16="http://schemas.microsoft.com/office/drawing/2014/main" id="{A93F75D5-AF15-4E55-8A2E-C6A5C5BD435F}"/>
              </a:ext>
            </a:extLst>
          </p:cNvPr>
          <p:cNvGrpSpPr/>
          <p:nvPr/>
        </p:nvGrpSpPr>
        <p:grpSpPr>
          <a:xfrm>
            <a:off x="2294564" y="1516785"/>
            <a:ext cx="588470" cy="590437"/>
            <a:chOff x="2294564" y="1516785"/>
            <a:chExt cx="588470" cy="590437"/>
          </a:xfrm>
          <a:solidFill>
            <a:srgbClr val="FFFFFF"/>
          </a:solidFill>
        </p:grpSpPr>
        <p:sp>
          <p:nvSpPr>
            <p:cNvPr id="19" name="Graphic 9">
              <a:extLst>
                <a:ext uri="{FF2B5EF4-FFF2-40B4-BE49-F238E27FC236}">
                  <a16:creationId xmlns:a16="http://schemas.microsoft.com/office/drawing/2014/main" id="{D94D2A1A-13A9-46C9-BD3E-C4F98F3E1DF7}"/>
                </a:ext>
              </a:extLst>
            </p:cNvPr>
            <p:cNvSpPr/>
            <p:nvPr/>
          </p:nvSpPr>
          <p:spPr>
            <a:xfrm>
              <a:off x="2294564" y="1516785"/>
              <a:ext cx="588470" cy="590437"/>
            </a:xfrm>
            <a:custGeom>
              <a:avLst/>
              <a:gdLst>
                <a:gd name="connsiteX0" fmla="*/ 570929 w 588470"/>
                <a:gd name="connsiteY0" fmla="*/ 340080 h 590437"/>
                <a:gd name="connsiteX1" fmla="*/ 517181 w 588470"/>
                <a:gd name="connsiteY1" fmla="*/ 320564 h 590437"/>
                <a:gd name="connsiteX2" fmla="*/ 513752 w 588470"/>
                <a:gd name="connsiteY2" fmla="*/ 245938 h 590437"/>
                <a:gd name="connsiteX3" fmla="*/ 565213 w 588470"/>
                <a:gd name="connsiteY3" fmla="*/ 220682 h 590437"/>
                <a:gd name="connsiteX4" fmla="*/ 576652 w 588470"/>
                <a:gd name="connsiteY4" fmla="*/ 188538 h 590437"/>
                <a:gd name="connsiteX5" fmla="*/ 554921 w 588470"/>
                <a:gd name="connsiteY5" fmla="*/ 141467 h 590437"/>
                <a:gd name="connsiteX6" fmla="*/ 520616 w 588470"/>
                <a:gd name="connsiteY6" fmla="*/ 132286 h 590437"/>
                <a:gd name="connsiteX7" fmla="*/ 472584 w 588470"/>
                <a:gd name="connsiteY7" fmla="*/ 155248 h 590437"/>
                <a:gd name="connsiteX8" fmla="*/ 415401 w 588470"/>
                <a:gd name="connsiteY8" fmla="*/ 103584 h 590437"/>
                <a:gd name="connsiteX9" fmla="*/ 434844 w 588470"/>
                <a:gd name="connsiteY9" fmla="*/ 50772 h 590437"/>
                <a:gd name="connsiteX10" fmla="*/ 419977 w 588470"/>
                <a:gd name="connsiteY10" fmla="*/ 18629 h 590437"/>
                <a:gd name="connsiteX11" fmla="*/ 373086 w 588470"/>
                <a:gd name="connsiteY11" fmla="*/ 1407 h 590437"/>
                <a:gd name="connsiteX12" fmla="*/ 338781 w 588470"/>
                <a:gd name="connsiteY12" fmla="*/ 18629 h 590437"/>
                <a:gd name="connsiteX13" fmla="*/ 321625 w 588470"/>
                <a:gd name="connsiteY13" fmla="*/ 70293 h 590437"/>
                <a:gd name="connsiteX14" fmla="*/ 245005 w 588470"/>
                <a:gd name="connsiteY14" fmla="*/ 76034 h 590437"/>
                <a:gd name="connsiteX15" fmla="*/ 220986 w 588470"/>
                <a:gd name="connsiteY15" fmla="*/ 22076 h 590437"/>
                <a:gd name="connsiteX16" fmla="*/ 186675 w 588470"/>
                <a:gd name="connsiteY16" fmla="*/ 12894 h 590437"/>
                <a:gd name="connsiteX17" fmla="*/ 143219 w 588470"/>
                <a:gd name="connsiteY17" fmla="*/ 32410 h 590437"/>
                <a:gd name="connsiteX18" fmla="*/ 129492 w 588470"/>
                <a:gd name="connsiteY18" fmla="*/ 65706 h 590437"/>
                <a:gd name="connsiteX19" fmla="*/ 154652 w 588470"/>
                <a:gd name="connsiteY19" fmla="*/ 117370 h 590437"/>
                <a:gd name="connsiteX20" fmla="*/ 103192 w 588470"/>
                <a:gd name="connsiteY20" fmla="*/ 174776 h 590437"/>
                <a:gd name="connsiteX21" fmla="*/ 49443 w 588470"/>
                <a:gd name="connsiteY21" fmla="*/ 155260 h 590437"/>
                <a:gd name="connsiteX22" fmla="*/ 18567 w 588470"/>
                <a:gd name="connsiteY22" fmla="*/ 170182 h 590437"/>
                <a:gd name="connsiteX23" fmla="*/ 1412 w 588470"/>
                <a:gd name="connsiteY23" fmla="*/ 217253 h 590437"/>
                <a:gd name="connsiteX24" fmla="*/ 17420 w 588470"/>
                <a:gd name="connsiteY24" fmla="*/ 249396 h 590437"/>
                <a:gd name="connsiteX25" fmla="*/ 70028 w 588470"/>
                <a:gd name="connsiteY25" fmla="*/ 268912 h 590437"/>
                <a:gd name="connsiteX26" fmla="*/ 73456 w 588470"/>
                <a:gd name="connsiteY26" fmla="*/ 343538 h 590437"/>
                <a:gd name="connsiteX27" fmla="*/ 21996 w 588470"/>
                <a:gd name="connsiteY27" fmla="*/ 368794 h 590437"/>
                <a:gd name="connsiteX28" fmla="*/ 12845 w 588470"/>
                <a:gd name="connsiteY28" fmla="*/ 403237 h 590437"/>
                <a:gd name="connsiteX29" fmla="*/ 32288 w 588470"/>
                <a:gd name="connsiteY29" fmla="*/ 448014 h 590437"/>
                <a:gd name="connsiteX30" fmla="*/ 68887 w 588470"/>
                <a:gd name="connsiteY30" fmla="*/ 460642 h 590437"/>
                <a:gd name="connsiteX31" fmla="*/ 116918 w 588470"/>
                <a:gd name="connsiteY31" fmla="*/ 436533 h 590437"/>
                <a:gd name="connsiteX32" fmla="*/ 171814 w 588470"/>
                <a:gd name="connsiteY32" fmla="*/ 485898 h 590437"/>
                <a:gd name="connsiteX33" fmla="*/ 156946 w 588470"/>
                <a:gd name="connsiteY33" fmla="*/ 539857 h 590437"/>
                <a:gd name="connsiteX34" fmla="*/ 169526 w 588470"/>
                <a:gd name="connsiteY34" fmla="*/ 573153 h 590437"/>
                <a:gd name="connsiteX35" fmla="*/ 218704 w 588470"/>
                <a:gd name="connsiteY35" fmla="*/ 588081 h 590437"/>
                <a:gd name="connsiteX36" fmla="*/ 250728 w 588470"/>
                <a:gd name="connsiteY36" fmla="*/ 573153 h 590437"/>
                <a:gd name="connsiteX37" fmla="*/ 267883 w 588470"/>
                <a:gd name="connsiteY37" fmla="*/ 521488 h 590437"/>
                <a:gd name="connsiteX38" fmla="*/ 344503 w 588470"/>
                <a:gd name="connsiteY38" fmla="*/ 515748 h 590437"/>
                <a:gd name="connsiteX39" fmla="*/ 366234 w 588470"/>
                <a:gd name="connsiteY39" fmla="*/ 567412 h 590437"/>
                <a:gd name="connsiteX40" fmla="*/ 401686 w 588470"/>
                <a:gd name="connsiteY40" fmla="*/ 580040 h 590437"/>
                <a:gd name="connsiteX41" fmla="*/ 448577 w 588470"/>
                <a:gd name="connsiteY41" fmla="*/ 558225 h 590437"/>
                <a:gd name="connsiteX42" fmla="*/ 458869 w 588470"/>
                <a:gd name="connsiteY42" fmla="*/ 523782 h 590437"/>
                <a:gd name="connsiteX43" fmla="*/ 434850 w 588470"/>
                <a:gd name="connsiteY43" fmla="*/ 474417 h 590437"/>
                <a:gd name="connsiteX44" fmla="*/ 486311 w 588470"/>
                <a:gd name="connsiteY44" fmla="*/ 417012 h 590437"/>
                <a:gd name="connsiteX45" fmla="*/ 537771 w 588470"/>
                <a:gd name="connsiteY45" fmla="*/ 434234 h 590437"/>
                <a:gd name="connsiteX46" fmla="*/ 569794 w 588470"/>
                <a:gd name="connsiteY46" fmla="*/ 419312 h 590437"/>
                <a:gd name="connsiteX47" fmla="*/ 585803 w 588470"/>
                <a:gd name="connsiteY47" fmla="*/ 372241 h 590437"/>
                <a:gd name="connsiteX48" fmla="*/ 570929 w 588470"/>
                <a:gd name="connsiteY48" fmla="*/ 340080 h 590437"/>
                <a:gd name="connsiteX49" fmla="*/ 360506 w 588470"/>
                <a:gd name="connsiteY49" fmla="*/ 435375 h 590437"/>
                <a:gd name="connsiteX50" fmla="*/ 155799 w 588470"/>
                <a:gd name="connsiteY50" fmla="*/ 361895 h 590437"/>
                <a:gd name="connsiteX51" fmla="*/ 228991 w 588470"/>
                <a:gd name="connsiteY51" fmla="*/ 156389 h 590437"/>
                <a:gd name="connsiteX52" fmla="*/ 433697 w 588470"/>
                <a:gd name="connsiteY52" fmla="*/ 229863 h 590437"/>
                <a:gd name="connsiteX53" fmla="*/ 360506 w 588470"/>
                <a:gd name="connsiteY53" fmla="*/ 435375 h 590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588470" h="590437">
                  <a:moveTo>
                    <a:pt x="570929" y="340080"/>
                  </a:moveTo>
                  <a:lnTo>
                    <a:pt x="517181" y="320564"/>
                  </a:lnTo>
                  <a:cubicBezTo>
                    <a:pt x="521757" y="298749"/>
                    <a:pt x="520610" y="271199"/>
                    <a:pt x="513752" y="245938"/>
                  </a:cubicBezTo>
                  <a:lnTo>
                    <a:pt x="565213" y="220682"/>
                  </a:lnTo>
                  <a:cubicBezTo>
                    <a:pt x="576652" y="214941"/>
                    <a:pt x="582368" y="200019"/>
                    <a:pt x="576652" y="188538"/>
                  </a:cubicBezTo>
                  <a:lnTo>
                    <a:pt x="554921" y="141467"/>
                  </a:lnTo>
                  <a:cubicBezTo>
                    <a:pt x="550345" y="129986"/>
                    <a:pt x="535483" y="125393"/>
                    <a:pt x="520616" y="132286"/>
                  </a:cubicBezTo>
                  <a:lnTo>
                    <a:pt x="472584" y="155248"/>
                  </a:lnTo>
                  <a:cubicBezTo>
                    <a:pt x="457716" y="134580"/>
                    <a:pt x="437132" y="118511"/>
                    <a:pt x="415401" y="103584"/>
                  </a:cubicBezTo>
                  <a:lnTo>
                    <a:pt x="434844" y="50772"/>
                  </a:lnTo>
                  <a:cubicBezTo>
                    <a:pt x="437132" y="36997"/>
                    <a:pt x="432556" y="25516"/>
                    <a:pt x="419977" y="18629"/>
                  </a:cubicBezTo>
                  <a:lnTo>
                    <a:pt x="373086" y="1407"/>
                  </a:lnTo>
                  <a:cubicBezTo>
                    <a:pt x="358218" y="-3186"/>
                    <a:pt x="343350" y="3701"/>
                    <a:pt x="338781" y="18629"/>
                  </a:cubicBezTo>
                  <a:lnTo>
                    <a:pt x="321625" y="70293"/>
                  </a:lnTo>
                  <a:cubicBezTo>
                    <a:pt x="295325" y="65700"/>
                    <a:pt x="270165" y="69147"/>
                    <a:pt x="245005" y="76034"/>
                  </a:cubicBezTo>
                  <a:lnTo>
                    <a:pt x="220986" y="22076"/>
                  </a:lnTo>
                  <a:cubicBezTo>
                    <a:pt x="214123" y="11741"/>
                    <a:pt x="201543" y="6001"/>
                    <a:pt x="186675" y="12894"/>
                  </a:cubicBezTo>
                  <a:lnTo>
                    <a:pt x="143219" y="32410"/>
                  </a:lnTo>
                  <a:cubicBezTo>
                    <a:pt x="129492" y="39297"/>
                    <a:pt x="123776" y="54225"/>
                    <a:pt x="129492" y="65706"/>
                  </a:cubicBezTo>
                  <a:lnTo>
                    <a:pt x="154652" y="117370"/>
                  </a:lnTo>
                  <a:cubicBezTo>
                    <a:pt x="134068" y="132298"/>
                    <a:pt x="118053" y="151814"/>
                    <a:pt x="103192" y="174776"/>
                  </a:cubicBezTo>
                  <a:lnTo>
                    <a:pt x="49443" y="155260"/>
                  </a:lnTo>
                  <a:cubicBezTo>
                    <a:pt x="39151" y="150667"/>
                    <a:pt x="24284" y="157554"/>
                    <a:pt x="18567" y="170182"/>
                  </a:cubicBezTo>
                  <a:lnTo>
                    <a:pt x="1412" y="217253"/>
                  </a:lnTo>
                  <a:cubicBezTo>
                    <a:pt x="-3164" y="232175"/>
                    <a:pt x="3700" y="247102"/>
                    <a:pt x="17420" y="249396"/>
                  </a:cubicBezTo>
                  <a:lnTo>
                    <a:pt x="70028" y="268912"/>
                  </a:lnTo>
                  <a:cubicBezTo>
                    <a:pt x="67740" y="293021"/>
                    <a:pt x="68887" y="320576"/>
                    <a:pt x="73456" y="343538"/>
                  </a:cubicBezTo>
                  <a:lnTo>
                    <a:pt x="21996" y="368794"/>
                  </a:lnTo>
                  <a:cubicBezTo>
                    <a:pt x="10563" y="374535"/>
                    <a:pt x="5987" y="389456"/>
                    <a:pt x="12845" y="403237"/>
                  </a:cubicBezTo>
                  <a:lnTo>
                    <a:pt x="32288" y="448014"/>
                  </a:lnTo>
                  <a:cubicBezTo>
                    <a:pt x="39151" y="461789"/>
                    <a:pt x="54019" y="466383"/>
                    <a:pt x="68887" y="460642"/>
                  </a:cubicBezTo>
                  <a:lnTo>
                    <a:pt x="116918" y="436533"/>
                  </a:lnTo>
                  <a:cubicBezTo>
                    <a:pt x="131786" y="457196"/>
                    <a:pt x="151229" y="473270"/>
                    <a:pt x="171814" y="485898"/>
                  </a:cubicBezTo>
                  <a:lnTo>
                    <a:pt x="156946" y="539857"/>
                  </a:lnTo>
                  <a:cubicBezTo>
                    <a:pt x="150083" y="552485"/>
                    <a:pt x="156946" y="567412"/>
                    <a:pt x="169526" y="573153"/>
                  </a:cubicBezTo>
                  <a:lnTo>
                    <a:pt x="218704" y="588081"/>
                  </a:lnTo>
                  <a:cubicBezTo>
                    <a:pt x="231284" y="594968"/>
                    <a:pt x="243864" y="585787"/>
                    <a:pt x="250728" y="573153"/>
                  </a:cubicBezTo>
                  <a:lnTo>
                    <a:pt x="267883" y="521488"/>
                  </a:lnTo>
                  <a:cubicBezTo>
                    <a:pt x="291902" y="523782"/>
                    <a:pt x="319343" y="523782"/>
                    <a:pt x="344503" y="515748"/>
                  </a:cubicBezTo>
                  <a:lnTo>
                    <a:pt x="366234" y="567412"/>
                  </a:lnTo>
                  <a:cubicBezTo>
                    <a:pt x="375386" y="580040"/>
                    <a:pt x="387965" y="585781"/>
                    <a:pt x="401686" y="580040"/>
                  </a:cubicBezTo>
                  <a:lnTo>
                    <a:pt x="448577" y="558225"/>
                  </a:lnTo>
                  <a:cubicBezTo>
                    <a:pt x="458869" y="550191"/>
                    <a:pt x="464586" y="537563"/>
                    <a:pt x="458869" y="523782"/>
                  </a:cubicBezTo>
                  <a:lnTo>
                    <a:pt x="434850" y="474417"/>
                  </a:lnTo>
                  <a:cubicBezTo>
                    <a:pt x="453147" y="457196"/>
                    <a:pt x="471449" y="439974"/>
                    <a:pt x="486311" y="417012"/>
                  </a:cubicBezTo>
                  <a:lnTo>
                    <a:pt x="537771" y="434234"/>
                  </a:lnTo>
                  <a:cubicBezTo>
                    <a:pt x="550351" y="441121"/>
                    <a:pt x="565219" y="434234"/>
                    <a:pt x="569794" y="419312"/>
                  </a:cubicBezTo>
                  <a:lnTo>
                    <a:pt x="585803" y="372241"/>
                  </a:lnTo>
                  <a:cubicBezTo>
                    <a:pt x="592660" y="359601"/>
                    <a:pt x="585797" y="345820"/>
                    <a:pt x="570929" y="340080"/>
                  </a:cubicBezTo>
                  <a:close/>
                  <a:moveTo>
                    <a:pt x="360506" y="435375"/>
                  </a:moveTo>
                  <a:cubicBezTo>
                    <a:pt x="285027" y="470965"/>
                    <a:pt x="193539" y="439968"/>
                    <a:pt x="155799" y="361895"/>
                  </a:cubicBezTo>
                  <a:cubicBezTo>
                    <a:pt x="119200" y="283827"/>
                    <a:pt x="151223" y="194279"/>
                    <a:pt x="228991" y="156389"/>
                  </a:cubicBezTo>
                  <a:cubicBezTo>
                    <a:pt x="305611" y="117352"/>
                    <a:pt x="395958" y="151796"/>
                    <a:pt x="433697" y="229863"/>
                  </a:cubicBezTo>
                  <a:cubicBezTo>
                    <a:pt x="468008" y="305637"/>
                    <a:pt x="438273" y="398632"/>
                    <a:pt x="360506" y="435375"/>
                  </a:cubicBezTo>
                  <a:close/>
                </a:path>
              </a:pathLst>
            </a:custGeom>
            <a:solidFill>
              <a:srgbClr val="FFFFFF"/>
            </a:solidFill>
            <a:ln w="6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Graphic 9">
              <a:extLst>
                <a:ext uri="{FF2B5EF4-FFF2-40B4-BE49-F238E27FC236}">
                  <a16:creationId xmlns:a16="http://schemas.microsoft.com/office/drawing/2014/main" id="{C8CCFD30-68C4-4641-9594-A4883D8F16AB}"/>
                </a:ext>
              </a:extLst>
            </p:cNvPr>
            <p:cNvSpPr/>
            <p:nvPr/>
          </p:nvSpPr>
          <p:spPr>
            <a:xfrm>
              <a:off x="2530904" y="1695061"/>
              <a:ext cx="115290" cy="240765"/>
            </a:xfrm>
            <a:custGeom>
              <a:avLst/>
              <a:gdLst>
                <a:gd name="connsiteX0" fmla="*/ 81502 w 115290"/>
                <a:gd name="connsiteY0" fmla="*/ 0 h 240765"/>
                <a:gd name="connsiteX1" fmla="*/ 81502 w 115290"/>
                <a:gd name="connsiteY1" fmla="*/ 44855 h 240765"/>
                <a:gd name="connsiteX2" fmla="*/ 71708 w 115290"/>
                <a:gd name="connsiteY2" fmla="*/ 54649 h 240765"/>
                <a:gd name="connsiteX3" fmla="*/ 43510 w 115290"/>
                <a:gd name="connsiteY3" fmla="*/ 54649 h 240765"/>
                <a:gd name="connsiteX4" fmla="*/ 33717 w 115290"/>
                <a:gd name="connsiteY4" fmla="*/ 44855 h 240765"/>
                <a:gd name="connsiteX5" fmla="*/ 33717 w 115290"/>
                <a:gd name="connsiteY5" fmla="*/ 30 h 240765"/>
                <a:gd name="connsiteX6" fmla="*/ 0 w 115290"/>
                <a:gd name="connsiteY6" fmla="*/ 52481 h 240765"/>
                <a:gd name="connsiteX7" fmla="*/ 26024 w 115290"/>
                <a:gd name="connsiteY7" fmla="*/ 100681 h 240765"/>
                <a:gd name="connsiteX8" fmla="*/ 26024 w 115290"/>
                <a:gd name="connsiteY8" fmla="*/ 209144 h 240765"/>
                <a:gd name="connsiteX9" fmla="*/ 57645 w 115290"/>
                <a:gd name="connsiteY9" fmla="*/ 240765 h 240765"/>
                <a:gd name="connsiteX10" fmla="*/ 57645 w 115290"/>
                <a:gd name="connsiteY10" fmla="*/ 240765 h 240765"/>
                <a:gd name="connsiteX11" fmla="*/ 89266 w 115290"/>
                <a:gd name="connsiteY11" fmla="*/ 209144 h 240765"/>
                <a:gd name="connsiteX12" fmla="*/ 89266 w 115290"/>
                <a:gd name="connsiteY12" fmla="*/ 100681 h 240765"/>
                <a:gd name="connsiteX13" fmla="*/ 115291 w 115290"/>
                <a:gd name="connsiteY13" fmla="*/ 52481 h 240765"/>
                <a:gd name="connsiteX14" fmla="*/ 81502 w 115290"/>
                <a:gd name="connsiteY14" fmla="*/ 0 h 240765"/>
                <a:gd name="connsiteX15" fmla="*/ 57771 w 115290"/>
                <a:gd name="connsiteY15" fmla="*/ 224931 h 240765"/>
                <a:gd name="connsiteX16" fmla="*/ 41997 w 115290"/>
                <a:gd name="connsiteY16" fmla="*/ 209156 h 240765"/>
                <a:gd name="connsiteX17" fmla="*/ 57771 w 115290"/>
                <a:gd name="connsiteY17" fmla="*/ 193382 h 240765"/>
                <a:gd name="connsiteX18" fmla="*/ 73546 w 115290"/>
                <a:gd name="connsiteY18" fmla="*/ 209156 h 240765"/>
                <a:gd name="connsiteX19" fmla="*/ 57771 w 115290"/>
                <a:gd name="connsiteY19" fmla="*/ 224931 h 2407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5290" h="240765">
                  <a:moveTo>
                    <a:pt x="81502" y="0"/>
                  </a:moveTo>
                  <a:lnTo>
                    <a:pt x="81502" y="44855"/>
                  </a:lnTo>
                  <a:cubicBezTo>
                    <a:pt x="81502" y="50266"/>
                    <a:pt x="77119" y="54649"/>
                    <a:pt x="71708" y="54649"/>
                  </a:cubicBezTo>
                  <a:lnTo>
                    <a:pt x="43510" y="54649"/>
                  </a:lnTo>
                  <a:cubicBezTo>
                    <a:pt x="38100" y="54649"/>
                    <a:pt x="33717" y="50266"/>
                    <a:pt x="33717" y="44855"/>
                  </a:cubicBezTo>
                  <a:lnTo>
                    <a:pt x="33717" y="30"/>
                  </a:lnTo>
                  <a:cubicBezTo>
                    <a:pt x="13823" y="9121"/>
                    <a:pt x="0" y="29183"/>
                    <a:pt x="0" y="52481"/>
                  </a:cubicBezTo>
                  <a:cubicBezTo>
                    <a:pt x="0" y="72639"/>
                    <a:pt x="10352" y="90377"/>
                    <a:pt x="26024" y="100681"/>
                  </a:cubicBezTo>
                  <a:lnTo>
                    <a:pt x="26024" y="209144"/>
                  </a:lnTo>
                  <a:cubicBezTo>
                    <a:pt x="26024" y="226606"/>
                    <a:pt x="40184" y="240765"/>
                    <a:pt x="57645" y="240765"/>
                  </a:cubicBezTo>
                  <a:lnTo>
                    <a:pt x="57645" y="240765"/>
                  </a:lnTo>
                  <a:cubicBezTo>
                    <a:pt x="75107" y="240765"/>
                    <a:pt x="89266" y="226606"/>
                    <a:pt x="89266" y="209144"/>
                  </a:cubicBezTo>
                  <a:lnTo>
                    <a:pt x="89266" y="100681"/>
                  </a:lnTo>
                  <a:cubicBezTo>
                    <a:pt x="104938" y="90377"/>
                    <a:pt x="115291" y="72639"/>
                    <a:pt x="115291" y="52481"/>
                  </a:cubicBezTo>
                  <a:cubicBezTo>
                    <a:pt x="115285" y="29159"/>
                    <a:pt x="101426" y="9079"/>
                    <a:pt x="81502" y="0"/>
                  </a:cubicBezTo>
                  <a:close/>
                  <a:moveTo>
                    <a:pt x="57771" y="224931"/>
                  </a:moveTo>
                  <a:cubicBezTo>
                    <a:pt x="49059" y="224931"/>
                    <a:pt x="41997" y="217869"/>
                    <a:pt x="41997" y="209156"/>
                  </a:cubicBezTo>
                  <a:cubicBezTo>
                    <a:pt x="41997" y="200444"/>
                    <a:pt x="49059" y="193382"/>
                    <a:pt x="57771" y="193382"/>
                  </a:cubicBezTo>
                  <a:cubicBezTo>
                    <a:pt x="66484" y="193382"/>
                    <a:pt x="73546" y="200444"/>
                    <a:pt x="73546" y="209156"/>
                  </a:cubicBezTo>
                  <a:cubicBezTo>
                    <a:pt x="73552" y="217863"/>
                    <a:pt x="66484" y="224931"/>
                    <a:pt x="57771" y="224931"/>
                  </a:cubicBezTo>
                  <a:close/>
                </a:path>
              </a:pathLst>
            </a:custGeom>
            <a:solidFill>
              <a:srgbClr val="FFFFFF"/>
            </a:solidFill>
            <a:ln w="60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3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81" name="Google Shape;10381;p95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/>
              <a:t>Attack Surface Icons</a:t>
            </a:r>
            <a:endParaRPr/>
          </a:p>
        </p:txBody>
      </p:sp>
      <p:sp>
        <p:nvSpPr>
          <p:cNvPr id="10383" name="Google Shape;10383;p95"/>
          <p:cNvSpPr/>
          <p:nvPr/>
        </p:nvSpPr>
        <p:spPr>
          <a:xfrm>
            <a:off x="7661048" y="3628379"/>
            <a:ext cx="109805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Standardized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System Images</a:t>
            </a:r>
            <a:endParaRPr/>
          </a:p>
        </p:txBody>
      </p:sp>
      <p:sp>
        <p:nvSpPr>
          <p:cNvPr id="10392" name="Google Shape;10392;p95"/>
          <p:cNvSpPr/>
          <p:nvPr/>
        </p:nvSpPr>
        <p:spPr>
          <a:xfrm>
            <a:off x="7737655" y="1943100"/>
            <a:ext cx="948979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Infrastructure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Redundancy</a:t>
            </a:r>
            <a:endParaRPr/>
          </a:p>
        </p:txBody>
      </p:sp>
      <p:grpSp>
        <p:nvGrpSpPr>
          <p:cNvPr id="10435" name="Google Shape;10435;p95"/>
          <p:cNvGrpSpPr/>
          <p:nvPr/>
        </p:nvGrpSpPr>
        <p:grpSpPr>
          <a:xfrm>
            <a:off x="6599675" y="2787763"/>
            <a:ext cx="785283" cy="1209951"/>
            <a:chOff x="4372137" y="3490231"/>
            <a:chExt cx="785283" cy="1209951"/>
          </a:xfrm>
        </p:grpSpPr>
        <p:grpSp>
          <p:nvGrpSpPr>
            <p:cNvPr id="10436" name="Google Shape;10436;p95"/>
            <p:cNvGrpSpPr/>
            <p:nvPr/>
          </p:nvGrpSpPr>
          <p:grpSpPr>
            <a:xfrm>
              <a:off x="4372137" y="3490231"/>
              <a:ext cx="785283" cy="783167"/>
              <a:chOff x="3860323" y="3799758"/>
              <a:chExt cx="588962" cy="587375"/>
            </a:xfrm>
          </p:grpSpPr>
          <p:sp>
            <p:nvSpPr>
              <p:cNvPr id="10437" name="Google Shape;10437;p95"/>
              <p:cNvSpPr/>
              <p:nvPr/>
            </p:nvSpPr>
            <p:spPr>
              <a:xfrm>
                <a:off x="3860323" y="3799758"/>
                <a:ext cx="588962" cy="587375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u="sng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438" name="Google Shape;10438;p95"/>
              <p:cNvGrpSpPr/>
              <p:nvPr/>
            </p:nvGrpSpPr>
            <p:grpSpPr>
              <a:xfrm>
                <a:off x="4020660" y="3860083"/>
                <a:ext cx="268288" cy="466725"/>
                <a:chOff x="6597943" y="4729903"/>
                <a:chExt cx="268288" cy="466725"/>
              </a:xfrm>
            </p:grpSpPr>
            <p:sp>
              <p:nvSpPr>
                <p:cNvPr id="10439" name="Google Shape;10439;p95"/>
                <p:cNvSpPr/>
                <p:nvPr/>
              </p:nvSpPr>
              <p:spPr>
                <a:xfrm>
                  <a:off x="6601118" y="4729903"/>
                  <a:ext cx="265113" cy="4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noFill/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0440" name="Google Shape;10440;p95"/>
                <p:cNvCxnSpPr/>
                <p:nvPr/>
              </p:nvCxnSpPr>
              <p:spPr>
                <a:xfrm>
                  <a:off x="6597943" y="4848966"/>
                  <a:ext cx="268288" cy="0"/>
                </a:xfrm>
                <a:prstGeom prst="straightConnector1">
                  <a:avLst/>
                </a:prstGeom>
                <a:noFill/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10441" name="Google Shape;10441;p95"/>
                <p:cNvSpPr/>
                <p:nvPr/>
              </p:nvSpPr>
              <p:spPr>
                <a:xfrm>
                  <a:off x="6704305" y="4896591"/>
                  <a:ext cx="58738" cy="5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442" name="Google Shape;10442;p95"/>
                <p:cNvSpPr/>
                <p:nvPr/>
              </p:nvSpPr>
              <p:spPr>
                <a:xfrm>
                  <a:off x="6686843" y="4995016"/>
                  <a:ext cx="95250" cy="13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" h="396" extrusionOk="0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0443" name="Google Shape;10443;p95"/>
            <p:cNvSpPr/>
            <p:nvPr/>
          </p:nvSpPr>
          <p:spPr>
            <a:xfrm>
              <a:off x="4521669" y="4330850"/>
              <a:ext cx="506550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Server</a:t>
              </a:r>
              <a:endParaRPr/>
            </a:p>
          </p:txBody>
        </p:sp>
      </p:grpSp>
      <p:grpSp>
        <p:nvGrpSpPr>
          <p:cNvPr id="10444" name="Google Shape;10444;p95"/>
          <p:cNvGrpSpPr/>
          <p:nvPr/>
        </p:nvGrpSpPr>
        <p:grpSpPr>
          <a:xfrm>
            <a:off x="497698" y="1148426"/>
            <a:ext cx="789001" cy="1010352"/>
            <a:chOff x="406098" y="1042560"/>
            <a:chExt cx="789001" cy="1010352"/>
          </a:xfrm>
        </p:grpSpPr>
        <p:grpSp>
          <p:nvGrpSpPr>
            <p:cNvPr id="10445" name="Google Shape;10445;p95"/>
            <p:cNvGrpSpPr/>
            <p:nvPr/>
          </p:nvGrpSpPr>
          <p:grpSpPr>
            <a:xfrm>
              <a:off x="406098" y="1042560"/>
              <a:ext cx="785283" cy="783167"/>
              <a:chOff x="9554181" y="1702719"/>
              <a:chExt cx="785283" cy="783167"/>
            </a:xfrm>
          </p:grpSpPr>
          <p:sp>
            <p:nvSpPr>
              <p:cNvPr id="10446" name="Google Shape;10446;p95"/>
              <p:cNvSpPr/>
              <p:nvPr/>
            </p:nvSpPr>
            <p:spPr>
              <a:xfrm>
                <a:off x="9554181" y="1702719"/>
                <a:ext cx="785283" cy="783167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47" name="Google Shape;10447;p95"/>
              <p:cNvSpPr/>
              <p:nvPr/>
            </p:nvSpPr>
            <p:spPr>
              <a:xfrm>
                <a:off x="9682175" y="1884615"/>
                <a:ext cx="501651" cy="355600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790" extrusionOk="0">
                    <a:moveTo>
                      <a:pt x="229" y="121"/>
                    </a:moveTo>
                    <a:cubicBezTo>
                      <a:pt x="1114" y="121"/>
                      <a:pt x="1114" y="121"/>
                      <a:pt x="1114" y="121"/>
                    </a:cubicBezTo>
                    <a:cubicBezTo>
                      <a:pt x="1114" y="41"/>
                      <a:pt x="1114" y="41"/>
                      <a:pt x="1114" y="41"/>
                    </a:cubicBezTo>
                    <a:cubicBezTo>
                      <a:pt x="1114" y="18"/>
                      <a:pt x="1094" y="0"/>
                      <a:pt x="1070" y="0"/>
                    </a:cubicBezTo>
                    <a:cubicBezTo>
                      <a:pt x="828" y="0"/>
                      <a:pt x="828" y="0"/>
                      <a:pt x="828" y="0"/>
                    </a:cubicBezTo>
                    <a:cubicBezTo>
                      <a:pt x="818" y="0"/>
                      <a:pt x="808" y="3"/>
                      <a:pt x="799" y="10"/>
                    </a:cubicBezTo>
                    <a:cubicBezTo>
                      <a:pt x="733" y="69"/>
                      <a:pt x="733" y="69"/>
                      <a:pt x="733" y="69"/>
                    </a:cubicBezTo>
                    <a:cubicBezTo>
                      <a:pt x="726" y="76"/>
                      <a:pt x="715" y="79"/>
                      <a:pt x="705" y="79"/>
                    </a:cubicBezTo>
                    <a:cubicBezTo>
                      <a:pt x="46" y="79"/>
                      <a:pt x="46" y="79"/>
                      <a:pt x="46" y="79"/>
                    </a:cubicBezTo>
                    <a:cubicBezTo>
                      <a:pt x="21" y="79"/>
                      <a:pt x="0" y="99"/>
                      <a:pt x="0" y="126"/>
                    </a:cubicBezTo>
                    <a:cubicBezTo>
                      <a:pt x="0" y="790"/>
                      <a:pt x="0" y="790"/>
                      <a:pt x="0" y="790"/>
                    </a:cubicBezTo>
                    <a:cubicBezTo>
                      <a:pt x="153" y="179"/>
                      <a:pt x="153" y="179"/>
                      <a:pt x="153" y="179"/>
                    </a:cubicBezTo>
                    <a:cubicBezTo>
                      <a:pt x="161" y="146"/>
                      <a:pt x="194" y="121"/>
                      <a:pt x="229" y="1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48" name="Google Shape;10448;p95"/>
              <p:cNvSpPr/>
              <p:nvPr/>
            </p:nvSpPr>
            <p:spPr>
              <a:xfrm>
                <a:off x="10031427" y="2174597"/>
                <a:ext cx="27516" cy="33867"/>
              </a:xfrm>
              <a:custGeom>
                <a:avLst/>
                <a:gdLst/>
                <a:ahLst/>
                <a:cxnLst/>
                <a:rect l="l" t="t" r="r" b="b"/>
                <a:pathLst>
                  <a:path w="59" h="79" extrusionOk="0">
                    <a:moveTo>
                      <a:pt x="29" y="0"/>
                    </a:moveTo>
                    <a:cubicBezTo>
                      <a:pt x="13" y="0"/>
                      <a:pt x="0" y="13"/>
                      <a:pt x="0" y="38"/>
                    </a:cubicBezTo>
                    <a:cubicBezTo>
                      <a:pt x="0" y="69"/>
                      <a:pt x="13" y="79"/>
                      <a:pt x="29" y="79"/>
                    </a:cubicBezTo>
                    <a:cubicBezTo>
                      <a:pt x="46" y="79"/>
                      <a:pt x="59" y="66"/>
                      <a:pt x="59" y="38"/>
                    </a:cubicBezTo>
                    <a:cubicBezTo>
                      <a:pt x="59" y="11"/>
                      <a:pt x="48" y="0"/>
                      <a:pt x="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49" name="Google Shape;10449;p95"/>
              <p:cNvSpPr/>
              <p:nvPr/>
            </p:nvSpPr>
            <p:spPr>
              <a:xfrm>
                <a:off x="9961576" y="2174597"/>
                <a:ext cx="25400" cy="33867"/>
              </a:xfrm>
              <a:custGeom>
                <a:avLst/>
                <a:gdLst/>
                <a:ahLst/>
                <a:cxnLst/>
                <a:rect l="l" t="t" r="r" b="b"/>
                <a:pathLst>
                  <a:path w="59" h="79" extrusionOk="0">
                    <a:moveTo>
                      <a:pt x="31" y="0"/>
                    </a:moveTo>
                    <a:cubicBezTo>
                      <a:pt x="14" y="0"/>
                      <a:pt x="0" y="13"/>
                      <a:pt x="0" y="38"/>
                    </a:cubicBezTo>
                    <a:cubicBezTo>
                      <a:pt x="0" y="69"/>
                      <a:pt x="12" y="79"/>
                      <a:pt x="29" y="79"/>
                    </a:cubicBezTo>
                    <a:cubicBezTo>
                      <a:pt x="47" y="79"/>
                      <a:pt x="59" y="66"/>
                      <a:pt x="59" y="38"/>
                    </a:cubicBezTo>
                    <a:cubicBezTo>
                      <a:pt x="59" y="11"/>
                      <a:pt x="47" y="0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0" name="Google Shape;10450;p95"/>
              <p:cNvSpPr/>
              <p:nvPr/>
            </p:nvSpPr>
            <p:spPr>
              <a:xfrm>
                <a:off x="9887493" y="2155548"/>
                <a:ext cx="21167" cy="33867"/>
              </a:xfrm>
              <a:custGeom>
                <a:avLst/>
                <a:gdLst/>
                <a:ahLst/>
                <a:cxnLst/>
                <a:rect l="l" t="t" r="r" b="b"/>
                <a:pathLst>
                  <a:path w="10" h="16" extrusionOk="0">
                    <a:moveTo>
                      <a:pt x="0" y="16"/>
                    </a:moveTo>
                    <a:lnTo>
                      <a:pt x="10" y="16"/>
                    </a:lnTo>
                    <a:lnTo>
                      <a:pt x="5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1" name="Google Shape;10451;p95"/>
              <p:cNvSpPr/>
              <p:nvPr/>
            </p:nvSpPr>
            <p:spPr>
              <a:xfrm>
                <a:off x="9684292" y="1948115"/>
                <a:ext cx="577851" cy="330200"/>
              </a:xfrm>
              <a:custGeom>
                <a:avLst/>
                <a:gdLst/>
                <a:ahLst/>
                <a:cxnLst/>
                <a:rect l="l" t="t" r="r" b="b"/>
                <a:pathLst>
                  <a:path w="1286" h="733" extrusionOk="0">
                    <a:moveTo>
                      <a:pt x="1243" y="0"/>
                    </a:moveTo>
                    <a:cubicBezTo>
                      <a:pt x="224" y="0"/>
                      <a:pt x="224" y="0"/>
                      <a:pt x="224" y="0"/>
                    </a:cubicBezTo>
                    <a:cubicBezTo>
                      <a:pt x="199" y="0"/>
                      <a:pt x="173" y="20"/>
                      <a:pt x="168" y="43"/>
                    </a:cubicBezTo>
                    <a:cubicBezTo>
                      <a:pt x="6" y="689"/>
                      <a:pt x="6" y="689"/>
                      <a:pt x="6" y="689"/>
                    </a:cubicBezTo>
                    <a:cubicBezTo>
                      <a:pt x="0" y="713"/>
                      <a:pt x="16" y="733"/>
                      <a:pt x="41" y="733"/>
                    </a:cubicBezTo>
                    <a:cubicBezTo>
                      <a:pt x="1062" y="733"/>
                      <a:pt x="1062" y="733"/>
                      <a:pt x="1062" y="733"/>
                    </a:cubicBezTo>
                    <a:cubicBezTo>
                      <a:pt x="1087" y="733"/>
                      <a:pt x="1113" y="713"/>
                      <a:pt x="1118" y="689"/>
                    </a:cubicBezTo>
                    <a:cubicBezTo>
                      <a:pt x="1279" y="43"/>
                      <a:pt x="1279" y="43"/>
                      <a:pt x="1279" y="43"/>
                    </a:cubicBezTo>
                    <a:cubicBezTo>
                      <a:pt x="1286" y="20"/>
                      <a:pt x="1269" y="0"/>
                      <a:pt x="1243" y="0"/>
                    </a:cubicBezTo>
                    <a:close/>
                    <a:moveTo>
                      <a:pt x="523" y="606"/>
                    </a:moveTo>
                    <a:cubicBezTo>
                      <a:pt x="510" y="565"/>
                      <a:pt x="510" y="565"/>
                      <a:pt x="510" y="565"/>
                    </a:cubicBezTo>
                    <a:cubicBezTo>
                      <a:pt x="447" y="565"/>
                      <a:pt x="447" y="565"/>
                      <a:pt x="447" y="565"/>
                    </a:cubicBezTo>
                    <a:cubicBezTo>
                      <a:pt x="435" y="606"/>
                      <a:pt x="435" y="606"/>
                      <a:pt x="435" y="606"/>
                    </a:cubicBezTo>
                    <a:cubicBezTo>
                      <a:pt x="394" y="606"/>
                      <a:pt x="394" y="606"/>
                      <a:pt x="394" y="606"/>
                    </a:cubicBezTo>
                    <a:cubicBezTo>
                      <a:pt x="457" y="429"/>
                      <a:pt x="457" y="429"/>
                      <a:pt x="457" y="429"/>
                    </a:cubicBezTo>
                    <a:cubicBezTo>
                      <a:pt x="503" y="429"/>
                      <a:pt x="503" y="429"/>
                      <a:pt x="503" y="429"/>
                    </a:cubicBezTo>
                    <a:cubicBezTo>
                      <a:pt x="566" y="606"/>
                      <a:pt x="566" y="606"/>
                      <a:pt x="566" y="606"/>
                    </a:cubicBezTo>
                    <a:lnTo>
                      <a:pt x="523" y="606"/>
                    </a:lnTo>
                    <a:close/>
                    <a:moveTo>
                      <a:pt x="655" y="610"/>
                    </a:moveTo>
                    <a:cubicBezTo>
                      <a:pt x="640" y="610"/>
                      <a:pt x="628" y="605"/>
                      <a:pt x="620" y="595"/>
                    </a:cubicBezTo>
                    <a:cubicBezTo>
                      <a:pt x="620" y="650"/>
                      <a:pt x="620" y="650"/>
                      <a:pt x="620" y="650"/>
                    </a:cubicBezTo>
                    <a:cubicBezTo>
                      <a:pt x="580" y="650"/>
                      <a:pt x="580" y="650"/>
                      <a:pt x="580" y="650"/>
                    </a:cubicBezTo>
                    <a:cubicBezTo>
                      <a:pt x="580" y="477"/>
                      <a:pt x="580" y="477"/>
                      <a:pt x="580" y="477"/>
                    </a:cubicBezTo>
                    <a:cubicBezTo>
                      <a:pt x="610" y="477"/>
                      <a:pt x="610" y="477"/>
                      <a:pt x="610" y="477"/>
                    </a:cubicBezTo>
                    <a:cubicBezTo>
                      <a:pt x="616" y="492"/>
                      <a:pt x="616" y="492"/>
                      <a:pt x="616" y="492"/>
                    </a:cubicBezTo>
                    <a:cubicBezTo>
                      <a:pt x="626" y="482"/>
                      <a:pt x="640" y="473"/>
                      <a:pt x="658" y="473"/>
                    </a:cubicBezTo>
                    <a:cubicBezTo>
                      <a:pt x="693" y="473"/>
                      <a:pt x="716" y="497"/>
                      <a:pt x="716" y="540"/>
                    </a:cubicBezTo>
                    <a:cubicBezTo>
                      <a:pt x="716" y="583"/>
                      <a:pt x="689" y="610"/>
                      <a:pt x="655" y="610"/>
                    </a:cubicBezTo>
                    <a:close/>
                    <a:moveTo>
                      <a:pt x="811" y="610"/>
                    </a:moveTo>
                    <a:cubicBezTo>
                      <a:pt x="797" y="610"/>
                      <a:pt x="784" y="605"/>
                      <a:pt x="776" y="595"/>
                    </a:cubicBezTo>
                    <a:cubicBezTo>
                      <a:pt x="776" y="650"/>
                      <a:pt x="776" y="650"/>
                      <a:pt x="776" y="650"/>
                    </a:cubicBezTo>
                    <a:cubicBezTo>
                      <a:pt x="738" y="650"/>
                      <a:pt x="738" y="650"/>
                      <a:pt x="738" y="650"/>
                    </a:cubicBezTo>
                    <a:cubicBezTo>
                      <a:pt x="738" y="477"/>
                      <a:pt x="738" y="477"/>
                      <a:pt x="738" y="477"/>
                    </a:cubicBezTo>
                    <a:cubicBezTo>
                      <a:pt x="766" y="477"/>
                      <a:pt x="766" y="477"/>
                      <a:pt x="766" y="477"/>
                    </a:cubicBezTo>
                    <a:cubicBezTo>
                      <a:pt x="774" y="492"/>
                      <a:pt x="774" y="492"/>
                      <a:pt x="774" y="492"/>
                    </a:cubicBezTo>
                    <a:cubicBezTo>
                      <a:pt x="783" y="482"/>
                      <a:pt x="797" y="473"/>
                      <a:pt x="814" y="473"/>
                    </a:cubicBezTo>
                    <a:cubicBezTo>
                      <a:pt x="849" y="473"/>
                      <a:pt x="872" y="497"/>
                      <a:pt x="872" y="540"/>
                    </a:cubicBezTo>
                    <a:cubicBezTo>
                      <a:pt x="872" y="583"/>
                      <a:pt x="846" y="610"/>
                      <a:pt x="811" y="610"/>
                    </a:cubicBezTo>
                    <a:close/>
                    <a:moveTo>
                      <a:pt x="372" y="246"/>
                    </a:moveTo>
                    <a:cubicBezTo>
                      <a:pt x="517" y="50"/>
                      <a:pt x="749" y="50"/>
                      <a:pt x="894" y="246"/>
                    </a:cubicBezTo>
                    <a:cubicBezTo>
                      <a:pt x="749" y="442"/>
                      <a:pt x="517" y="442"/>
                      <a:pt x="372" y="2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2" name="Google Shape;10452;p95"/>
              <p:cNvSpPr/>
              <p:nvPr/>
            </p:nvSpPr>
            <p:spPr>
              <a:xfrm>
                <a:off x="9921359" y="2011615"/>
                <a:ext cx="93133" cy="93133"/>
              </a:xfrm>
              <a:custGeom>
                <a:avLst/>
                <a:gdLst/>
                <a:ahLst/>
                <a:cxnLst/>
                <a:rect l="l" t="t" r="r" b="b"/>
                <a:pathLst>
                  <a:path w="206" h="205" extrusionOk="0">
                    <a:moveTo>
                      <a:pt x="103" y="0"/>
                    </a:moveTo>
                    <a:cubicBezTo>
                      <a:pt x="46" y="0"/>
                      <a:pt x="0" y="47"/>
                      <a:pt x="0" y="103"/>
                    </a:cubicBezTo>
                    <a:cubicBezTo>
                      <a:pt x="0" y="159"/>
                      <a:pt x="46" y="205"/>
                      <a:pt x="103" y="205"/>
                    </a:cubicBezTo>
                    <a:cubicBezTo>
                      <a:pt x="159" y="205"/>
                      <a:pt x="206" y="159"/>
                      <a:pt x="206" y="103"/>
                    </a:cubicBezTo>
                    <a:cubicBezTo>
                      <a:pt x="206" y="47"/>
                      <a:pt x="159" y="0"/>
                      <a:pt x="103" y="0"/>
                    </a:cubicBezTo>
                    <a:close/>
                    <a:moveTo>
                      <a:pt x="103" y="147"/>
                    </a:moveTo>
                    <a:cubicBezTo>
                      <a:pt x="78" y="147"/>
                      <a:pt x="58" y="127"/>
                      <a:pt x="58" y="103"/>
                    </a:cubicBezTo>
                    <a:cubicBezTo>
                      <a:pt x="58" y="78"/>
                      <a:pt x="78" y="58"/>
                      <a:pt x="103" y="58"/>
                    </a:cubicBezTo>
                    <a:cubicBezTo>
                      <a:pt x="128" y="58"/>
                      <a:pt x="148" y="78"/>
                      <a:pt x="148" y="103"/>
                    </a:cubicBezTo>
                    <a:cubicBezTo>
                      <a:pt x="148" y="127"/>
                      <a:pt x="128" y="147"/>
                      <a:pt x="103" y="1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3" name="Google Shape;10453;p95"/>
              <p:cNvSpPr/>
              <p:nvPr/>
            </p:nvSpPr>
            <p:spPr>
              <a:xfrm>
                <a:off x="9825787" y="1971398"/>
                <a:ext cx="294861" cy="1619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454" name="Google Shape;10454;p95"/>
            <p:cNvSpPr/>
            <p:nvPr/>
          </p:nvSpPr>
          <p:spPr>
            <a:xfrm>
              <a:off x="433673" y="1868246"/>
              <a:ext cx="761426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Application</a:t>
              </a:r>
              <a:endParaRPr/>
            </a:p>
          </p:txBody>
        </p:sp>
      </p:grpSp>
      <p:grpSp>
        <p:nvGrpSpPr>
          <p:cNvPr id="10455" name="Google Shape;10455;p95"/>
          <p:cNvGrpSpPr/>
          <p:nvPr/>
        </p:nvGrpSpPr>
        <p:grpSpPr>
          <a:xfrm>
            <a:off x="5370807" y="1144785"/>
            <a:ext cx="785286" cy="1155011"/>
            <a:chOff x="4976142" y="3650226"/>
            <a:chExt cx="588964" cy="866259"/>
          </a:xfrm>
        </p:grpSpPr>
        <p:grpSp>
          <p:nvGrpSpPr>
            <p:cNvPr id="10456" name="Google Shape;10456;p95"/>
            <p:cNvGrpSpPr/>
            <p:nvPr/>
          </p:nvGrpSpPr>
          <p:grpSpPr>
            <a:xfrm>
              <a:off x="4976142" y="3650226"/>
              <a:ext cx="588964" cy="587375"/>
              <a:chOff x="2292822" y="4012778"/>
              <a:chExt cx="588963" cy="587375"/>
            </a:xfrm>
          </p:grpSpPr>
          <p:sp>
            <p:nvSpPr>
              <p:cNvPr id="10457" name="Google Shape;10457;p95"/>
              <p:cNvSpPr/>
              <p:nvPr/>
            </p:nvSpPr>
            <p:spPr>
              <a:xfrm>
                <a:off x="2292822" y="4012778"/>
                <a:ext cx="588963" cy="587375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58" name="Google Shape;10458;p95"/>
              <p:cNvSpPr/>
              <p:nvPr/>
            </p:nvSpPr>
            <p:spPr>
              <a:xfrm>
                <a:off x="2364259" y="4085803"/>
                <a:ext cx="447675" cy="446088"/>
              </a:xfrm>
              <a:custGeom>
                <a:avLst/>
                <a:gdLst/>
                <a:ahLst/>
                <a:cxnLst/>
                <a:rect l="l" t="t" r="r" b="b"/>
                <a:pathLst>
                  <a:path w="1322" h="1322" extrusionOk="0">
                    <a:moveTo>
                      <a:pt x="1312" y="632"/>
                    </a:moveTo>
                    <a:cubicBezTo>
                      <a:pt x="1310" y="629"/>
                      <a:pt x="1308" y="626"/>
                      <a:pt x="1306" y="624"/>
                    </a:cubicBezTo>
                    <a:cubicBezTo>
                      <a:pt x="1151" y="469"/>
                      <a:pt x="1151" y="469"/>
                      <a:pt x="1151" y="469"/>
                    </a:cubicBezTo>
                    <a:cubicBezTo>
                      <a:pt x="1136" y="454"/>
                      <a:pt x="1112" y="454"/>
                      <a:pt x="1097" y="469"/>
                    </a:cubicBezTo>
                    <a:cubicBezTo>
                      <a:pt x="1091" y="474"/>
                      <a:pt x="1091" y="474"/>
                      <a:pt x="1091" y="474"/>
                    </a:cubicBezTo>
                    <a:cubicBezTo>
                      <a:pt x="1076" y="489"/>
                      <a:pt x="1076" y="514"/>
                      <a:pt x="1091" y="529"/>
                    </a:cubicBezTo>
                    <a:cubicBezTo>
                      <a:pt x="1182" y="619"/>
                      <a:pt x="1182" y="619"/>
                      <a:pt x="1182" y="619"/>
                    </a:cubicBezTo>
                    <a:cubicBezTo>
                      <a:pt x="944" y="619"/>
                      <a:pt x="944" y="619"/>
                      <a:pt x="944" y="619"/>
                    </a:cubicBezTo>
                    <a:cubicBezTo>
                      <a:pt x="997" y="557"/>
                      <a:pt x="1042" y="496"/>
                      <a:pt x="1078" y="441"/>
                    </a:cubicBezTo>
                    <a:cubicBezTo>
                      <a:pt x="1157" y="317"/>
                      <a:pt x="1176" y="236"/>
                      <a:pt x="1135" y="195"/>
                    </a:cubicBezTo>
                    <a:cubicBezTo>
                      <a:pt x="1126" y="185"/>
                      <a:pt x="1108" y="174"/>
                      <a:pt x="1079" y="174"/>
                    </a:cubicBezTo>
                    <a:cubicBezTo>
                      <a:pt x="995" y="174"/>
                      <a:pt x="848" y="270"/>
                      <a:pt x="704" y="392"/>
                    </a:cubicBezTo>
                    <a:cubicBezTo>
                      <a:pt x="704" y="141"/>
                      <a:pt x="704" y="141"/>
                      <a:pt x="704" y="141"/>
                    </a:cubicBezTo>
                    <a:cubicBezTo>
                      <a:pt x="793" y="230"/>
                      <a:pt x="793" y="230"/>
                      <a:pt x="793" y="230"/>
                    </a:cubicBezTo>
                    <a:cubicBezTo>
                      <a:pt x="808" y="245"/>
                      <a:pt x="832" y="245"/>
                      <a:pt x="847" y="230"/>
                    </a:cubicBezTo>
                    <a:cubicBezTo>
                      <a:pt x="853" y="225"/>
                      <a:pt x="853" y="225"/>
                      <a:pt x="853" y="225"/>
                    </a:cubicBezTo>
                    <a:cubicBezTo>
                      <a:pt x="868" y="210"/>
                      <a:pt x="868" y="186"/>
                      <a:pt x="853" y="171"/>
                    </a:cubicBezTo>
                    <a:cubicBezTo>
                      <a:pt x="698" y="16"/>
                      <a:pt x="698" y="16"/>
                      <a:pt x="698" y="16"/>
                    </a:cubicBezTo>
                    <a:cubicBezTo>
                      <a:pt x="697" y="15"/>
                      <a:pt x="696" y="14"/>
                      <a:pt x="695" y="14"/>
                    </a:cubicBezTo>
                    <a:cubicBezTo>
                      <a:pt x="688" y="5"/>
                      <a:pt x="677" y="0"/>
                      <a:pt x="665" y="0"/>
                    </a:cubicBezTo>
                    <a:cubicBezTo>
                      <a:pt x="658" y="0"/>
                      <a:pt x="658" y="0"/>
                      <a:pt x="658" y="0"/>
                    </a:cubicBezTo>
                    <a:cubicBezTo>
                      <a:pt x="648" y="0"/>
                      <a:pt x="638" y="4"/>
                      <a:pt x="632" y="10"/>
                    </a:cubicBezTo>
                    <a:cubicBezTo>
                      <a:pt x="629" y="12"/>
                      <a:pt x="626" y="13"/>
                      <a:pt x="624" y="16"/>
                    </a:cubicBezTo>
                    <a:cubicBezTo>
                      <a:pt x="469" y="171"/>
                      <a:pt x="469" y="171"/>
                      <a:pt x="469" y="171"/>
                    </a:cubicBezTo>
                    <a:cubicBezTo>
                      <a:pt x="454" y="186"/>
                      <a:pt x="454" y="210"/>
                      <a:pt x="469" y="225"/>
                    </a:cubicBezTo>
                    <a:cubicBezTo>
                      <a:pt x="474" y="230"/>
                      <a:pt x="474" y="230"/>
                      <a:pt x="474" y="230"/>
                    </a:cubicBezTo>
                    <a:cubicBezTo>
                      <a:pt x="489" y="245"/>
                      <a:pt x="514" y="245"/>
                      <a:pt x="529" y="230"/>
                    </a:cubicBezTo>
                    <a:cubicBezTo>
                      <a:pt x="619" y="140"/>
                      <a:pt x="619" y="140"/>
                      <a:pt x="619" y="140"/>
                    </a:cubicBezTo>
                    <a:cubicBezTo>
                      <a:pt x="619" y="395"/>
                      <a:pt x="619" y="395"/>
                      <a:pt x="619" y="395"/>
                    </a:cubicBezTo>
                    <a:cubicBezTo>
                      <a:pt x="474" y="271"/>
                      <a:pt x="325" y="174"/>
                      <a:pt x="241" y="174"/>
                    </a:cubicBezTo>
                    <a:cubicBezTo>
                      <a:pt x="211" y="174"/>
                      <a:pt x="194" y="185"/>
                      <a:pt x="184" y="195"/>
                    </a:cubicBezTo>
                    <a:cubicBezTo>
                      <a:pt x="143" y="236"/>
                      <a:pt x="162" y="317"/>
                      <a:pt x="242" y="441"/>
                    </a:cubicBezTo>
                    <a:cubicBezTo>
                      <a:pt x="277" y="496"/>
                      <a:pt x="322" y="557"/>
                      <a:pt x="375" y="619"/>
                    </a:cubicBezTo>
                    <a:cubicBezTo>
                      <a:pt x="140" y="619"/>
                      <a:pt x="140" y="619"/>
                      <a:pt x="140" y="619"/>
                    </a:cubicBezTo>
                    <a:cubicBezTo>
                      <a:pt x="230" y="529"/>
                      <a:pt x="230" y="529"/>
                      <a:pt x="230" y="529"/>
                    </a:cubicBezTo>
                    <a:cubicBezTo>
                      <a:pt x="245" y="514"/>
                      <a:pt x="245" y="489"/>
                      <a:pt x="230" y="474"/>
                    </a:cubicBezTo>
                    <a:cubicBezTo>
                      <a:pt x="225" y="469"/>
                      <a:pt x="225" y="469"/>
                      <a:pt x="225" y="469"/>
                    </a:cubicBezTo>
                    <a:cubicBezTo>
                      <a:pt x="210" y="454"/>
                      <a:pt x="186" y="454"/>
                      <a:pt x="171" y="469"/>
                    </a:cubicBezTo>
                    <a:cubicBezTo>
                      <a:pt x="16" y="624"/>
                      <a:pt x="16" y="624"/>
                      <a:pt x="16" y="624"/>
                    </a:cubicBezTo>
                    <a:cubicBezTo>
                      <a:pt x="13" y="626"/>
                      <a:pt x="12" y="629"/>
                      <a:pt x="10" y="632"/>
                    </a:cubicBezTo>
                    <a:cubicBezTo>
                      <a:pt x="4" y="638"/>
                      <a:pt x="0" y="648"/>
                      <a:pt x="0" y="658"/>
                    </a:cubicBezTo>
                    <a:cubicBezTo>
                      <a:pt x="0" y="665"/>
                      <a:pt x="0" y="665"/>
                      <a:pt x="0" y="665"/>
                    </a:cubicBezTo>
                    <a:cubicBezTo>
                      <a:pt x="0" y="677"/>
                      <a:pt x="5" y="688"/>
                      <a:pt x="14" y="695"/>
                    </a:cubicBezTo>
                    <a:cubicBezTo>
                      <a:pt x="14" y="696"/>
                      <a:pt x="15" y="697"/>
                      <a:pt x="16" y="698"/>
                    </a:cubicBezTo>
                    <a:cubicBezTo>
                      <a:pt x="171" y="853"/>
                      <a:pt x="171" y="853"/>
                      <a:pt x="171" y="853"/>
                    </a:cubicBezTo>
                    <a:cubicBezTo>
                      <a:pt x="186" y="868"/>
                      <a:pt x="210" y="868"/>
                      <a:pt x="225" y="853"/>
                    </a:cubicBezTo>
                    <a:cubicBezTo>
                      <a:pt x="230" y="847"/>
                      <a:pt x="230" y="847"/>
                      <a:pt x="230" y="847"/>
                    </a:cubicBezTo>
                    <a:cubicBezTo>
                      <a:pt x="245" y="832"/>
                      <a:pt x="245" y="808"/>
                      <a:pt x="230" y="793"/>
                    </a:cubicBezTo>
                    <a:cubicBezTo>
                      <a:pt x="141" y="704"/>
                      <a:pt x="141" y="704"/>
                      <a:pt x="141" y="704"/>
                    </a:cubicBezTo>
                    <a:cubicBezTo>
                      <a:pt x="390" y="704"/>
                      <a:pt x="390" y="704"/>
                      <a:pt x="390" y="704"/>
                    </a:cubicBezTo>
                    <a:cubicBezTo>
                      <a:pt x="331" y="773"/>
                      <a:pt x="280" y="840"/>
                      <a:pt x="241" y="900"/>
                    </a:cubicBezTo>
                    <a:cubicBezTo>
                      <a:pt x="162" y="1025"/>
                      <a:pt x="143" y="1105"/>
                      <a:pt x="184" y="1146"/>
                    </a:cubicBezTo>
                    <a:cubicBezTo>
                      <a:pt x="194" y="1156"/>
                      <a:pt x="211" y="1167"/>
                      <a:pt x="241" y="1167"/>
                    </a:cubicBezTo>
                    <a:cubicBezTo>
                      <a:pt x="241" y="1167"/>
                      <a:pt x="241" y="1167"/>
                      <a:pt x="241" y="1167"/>
                    </a:cubicBezTo>
                    <a:cubicBezTo>
                      <a:pt x="325" y="1167"/>
                      <a:pt x="474" y="1070"/>
                      <a:pt x="619" y="946"/>
                    </a:cubicBezTo>
                    <a:cubicBezTo>
                      <a:pt x="619" y="1182"/>
                      <a:pt x="619" y="1182"/>
                      <a:pt x="619" y="1182"/>
                    </a:cubicBezTo>
                    <a:cubicBezTo>
                      <a:pt x="529" y="1091"/>
                      <a:pt x="529" y="1091"/>
                      <a:pt x="529" y="1091"/>
                    </a:cubicBezTo>
                    <a:cubicBezTo>
                      <a:pt x="514" y="1076"/>
                      <a:pt x="489" y="1076"/>
                      <a:pt x="474" y="1091"/>
                    </a:cubicBezTo>
                    <a:cubicBezTo>
                      <a:pt x="469" y="1097"/>
                      <a:pt x="469" y="1097"/>
                      <a:pt x="469" y="1097"/>
                    </a:cubicBezTo>
                    <a:cubicBezTo>
                      <a:pt x="454" y="1112"/>
                      <a:pt x="454" y="1136"/>
                      <a:pt x="469" y="1151"/>
                    </a:cubicBezTo>
                    <a:cubicBezTo>
                      <a:pt x="624" y="1306"/>
                      <a:pt x="624" y="1306"/>
                      <a:pt x="624" y="1306"/>
                    </a:cubicBezTo>
                    <a:cubicBezTo>
                      <a:pt x="626" y="1308"/>
                      <a:pt x="629" y="1310"/>
                      <a:pt x="632" y="1312"/>
                    </a:cubicBezTo>
                    <a:cubicBezTo>
                      <a:pt x="638" y="1318"/>
                      <a:pt x="648" y="1322"/>
                      <a:pt x="658" y="1322"/>
                    </a:cubicBezTo>
                    <a:cubicBezTo>
                      <a:pt x="665" y="1322"/>
                      <a:pt x="665" y="1322"/>
                      <a:pt x="665" y="1322"/>
                    </a:cubicBezTo>
                    <a:cubicBezTo>
                      <a:pt x="677" y="1322"/>
                      <a:pt x="688" y="1316"/>
                      <a:pt x="695" y="1308"/>
                    </a:cubicBezTo>
                    <a:cubicBezTo>
                      <a:pt x="696" y="1307"/>
                      <a:pt x="697" y="1307"/>
                      <a:pt x="698" y="1306"/>
                    </a:cubicBezTo>
                    <a:cubicBezTo>
                      <a:pt x="853" y="1151"/>
                      <a:pt x="853" y="1151"/>
                      <a:pt x="853" y="1151"/>
                    </a:cubicBezTo>
                    <a:cubicBezTo>
                      <a:pt x="868" y="1136"/>
                      <a:pt x="868" y="1112"/>
                      <a:pt x="853" y="1097"/>
                    </a:cubicBezTo>
                    <a:cubicBezTo>
                      <a:pt x="847" y="1091"/>
                      <a:pt x="847" y="1091"/>
                      <a:pt x="847" y="1091"/>
                    </a:cubicBezTo>
                    <a:cubicBezTo>
                      <a:pt x="832" y="1076"/>
                      <a:pt x="808" y="1076"/>
                      <a:pt x="793" y="1091"/>
                    </a:cubicBezTo>
                    <a:cubicBezTo>
                      <a:pt x="704" y="1180"/>
                      <a:pt x="704" y="1180"/>
                      <a:pt x="704" y="1180"/>
                    </a:cubicBezTo>
                    <a:cubicBezTo>
                      <a:pt x="704" y="949"/>
                      <a:pt x="704" y="949"/>
                      <a:pt x="704" y="949"/>
                    </a:cubicBezTo>
                    <a:cubicBezTo>
                      <a:pt x="848" y="1072"/>
                      <a:pt x="995" y="1167"/>
                      <a:pt x="1079" y="1167"/>
                    </a:cubicBezTo>
                    <a:cubicBezTo>
                      <a:pt x="1108" y="1167"/>
                      <a:pt x="1126" y="1156"/>
                      <a:pt x="1135" y="1146"/>
                    </a:cubicBezTo>
                    <a:cubicBezTo>
                      <a:pt x="1176" y="1105"/>
                      <a:pt x="1158" y="1025"/>
                      <a:pt x="1078" y="900"/>
                    </a:cubicBezTo>
                    <a:cubicBezTo>
                      <a:pt x="1039" y="840"/>
                      <a:pt x="988" y="773"/>
                      <a:pt x="929" y="704"/>
                    </a:cubicBezTo>
                    <a:cubicBezTo>
                      <a:pt x="1180" y="704"/>
                      <a:pt x="1180" y="704"/>
                      <a:pt x="1180" y="704"/>
                    </a:cubicBezTo>
                    <a:cubicBezTo>
                      <a:pt x="1091" y="793"/>
                      <a:pt x="1091" y="793"/>
                      <a:pt x="1091" y="793"/>
                    </a:cubicBezTo>
                    <a:cubicBezTo>
                      <a:pt x="1076" y="808"/>
                      <a:pt x="1076" y="832"/>
                      <a:pt x="1091" y="847"/>
                    </a:cubicBezTo>
                    <a:cubicBezTo>
                      <a:pt x="1097" y="853"/>
                      <a:pt x="1097" y="853"/>
                      <a:pt x="1097" y="853"/>
                    </a:cubicBezTo>
                    <a:cubicBezTo>
                      <a:pt x="1112" y="868"/>
                      <a:pt x="1136" y="868"/>
                      <a:pt x="1151" y="853"/>
                    </a:cubicBezTo>
                    <a:cubicBezTo>
                      <a:pt x="1306" y="698"/>
                      <a:pt x="1306" y="698"/>
                      <a:pt x="1306" y="698"/>
                    </a:cubicBezTo>
                    <a:cubicBezTo>
                      <a:pt x="1307" y="697"/>
                      <a:pt x="1307" y="696"/>
                      <a:pt x="1308" y="695"/>
                    </a:cubicBezTo>
                    <a:cubicBezTo>
                      <a:pt x="1316" y="688"/>
                      <a:pt x="1322" y="677"/>
                      <a:pt x="1322" y="665"/>
                    </a:cubicBezTo>
                    <a:cubicBezTo>
                      <a:pt x="1322" y="658"/>
                      <a:pt x="1322" y="658"/>
                      <a:pt x="1322" y="658"/>
                    </a:cubicBezTo>
                    <a:cubicBezTo>
                      <a:pt x="1322" y="648"/>
                      <a:pt x="1318" y="638"/>
                      <a:pt x="1312" y="632"/>
                    </a:cubicBezTo>
                    <a:close/>
                    <a:moveTo>
                      <a:pt x="241" y="1096"/>
                    </a:moveTo>
                    <a:cubicBezTo>
                      <a:pt x="237" y="1096"/>
                      <a:pt x="235" y="1096"/>
                      <a:pt x="234" y="1096"/>
                    </a:cubicBezTo>
                    <a:cubicBezTo>
                      <a:pt x="222" y="1067"/>
                      <a:pt x="285" y="937"/>
                      <a:pt x="439" y="756"/>
                    </a:cubicBezTo>
                    <a:cubicBezTo>
                      <a:pt x="463" y="818"/>
                      <a:pt x="512" y="868"/>
                      <a:pt x="574" y="892"/>
                    </a:cubicBezTo>
                    <a:cubicBezTo>
                      <a:pt x="417" y="1026"/>
                      <a:pt x="292" y="1096"/>
                      <a:pt x="241" y="1096"/>
                    </a:cubicBezTo>
                    <a:close/>
                    <a:moveTo>
                      <a:pt x="439" y="585"/>
                    </a:moveTo>
                    <a:cubicBezTo>
                      <a:pt x="285" y="404"/>
                      <a:pt x="222" y="274"/>
                      <a:pt x="234" y="245"/>
                    </a:cubicBezTo>
                    <a:cubicBezTo>
                      <a:pt x="235" y="245"/>
                      <a:pt x="237" y="245"/>
                      <a:pt x="241" y="245"/>
                    </a:cubicBezTo>
                    <a:cubicBezTo>
                      <a:pt x="292" y="245"/>
                      <a:pt x="417" y="316"/>
                      <a:pt x="574" y="449"/>
                    </a:cubicBezTo>
                    <a:cubicBezTo>
                      <a:pt x="512" y="474"/>
                      <a:pt x="463" y="523"/>
                      <a:pt x="439" y="585"/>
                    </a:cubicBezTo>
                    <a:close/>
                    <a:moveTo>
                      <a:pt x="1079" y="245"/>
                    </a:moveTo>
                    <a:cubicBezTo>
                      <a:pt x="1082" y="245"/>
                      <a:pt x="1084" y="245"/>
                      <a:pt x="1085" y="245"/>
                    </a:cubicBezTo>
                    <a:cubicBezTo>
                      <a:pt x="1097" y="274"/>
                      <a:pt x="1034" y="404"/>
                      <a:pt x="881" y="585"/>
                    </a:cubicBezTo>
                    <a:cubicBezTo>
                      <a:pt x="857" y="523"/>
                      <a:pt x="807" y="473"/>
                      <a:pt x="745" y="449"/>
                    </a:cubicBezTo>
                    <a:cubicBezTo>
                      <a:pt x="902" y="316"/>
                      <a:pt x="1027" y="245"/>
                      <a:pt x="1079" y="245"/>
                    </a:cubicBezTo>
                    <a:close/>
                    <a:moveTo>
                      <a:pt x="1085" y="1096"/>
                    </a:moveTo>
                    <a:cubicBezTo>
                      <a:pt x="1084" y="1096"/>
                      <a:pt x="1082" y="1096"/>
                      <a:pt x="1079" y="1096"/>
                    </a:cubicBezTo>
                    <a:cubicBezTo>
                      <a:pt x="1027" y="1096"/>
                      <a:pt x="902" y="1026"/>
                      <a:pt x="745" y="892"/>
                    </a:cubicBezTo>
                    <a:cubicBezTo>
                      <a:pt x="807" y="868"/>
                      <a:pt x="857" y="818"/>
                      <a:pt x="881" y="756"/>
                    </a:cubicBezTo>
                    <a:cubicBezTo>
                      <a:pt x="1034" y="937"/>
                      <a:pt x="1097" y="1067"/>
                      <a:pt x="1085" y="10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459" name="Google Shape;10459;p95"/>
            <p:cNvSpPr/>
            <p:nvPr/>
          </p:nvSpPr>
          <p:spPr>
            <a:xfrm>
              <a:off x="5024323" y="4239486"/>
              <a:ext cx="503743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Fabric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Switching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60" name="Google Shape;10460;p95"/>
          <p:cNvGrpSpPr/>
          <p:nvPr/>
        </p:nvGrpSpPr>
        <p:grpSpPr>
          <a:xfrm>
            <a:off x="10287000" y="1150288"/>
            <a:ext cx="785284" cy="1162143"/>
            <a:chOff x="2282351" y="2019129"/>
            <a:chExt cx="588963" cy="871608"/>
          </a:xfrm>
        </p:grpSpPr>
        <p:grpSp>
          <p:nvGrpSpPr>
            <p:cNvPr id="10461" name="Google Shape;10461;p95"/>
            <p:cNvGrpSpPr/>
            <p:nvPr/>
          </p:nvGrpSpPr>
          <p:grpSpPr>
            <a:xfrm>
              <a:off x="2282351" y="2019129"/>
              <a:ext cx="588963" cy="588962"/>
              <a:chOff x="7708041" y="1058020"/>
              <a:chExt cx="588963" cy="588962"/>
            </a:xfrm>
          </p:grpSpPr>
          <p:sp>
            <p:nvSpPr>
              <p:cNvPr id="10462" name="Google Shape;10462;p95"/>
              <p:cNvSpPr/>
              <p:nvPr/>
            </p:nvSpPr>
            <p:spPr>
              <a:xfrm>
                <a:off x="7708041" y="1058020"/>
                <a:ext cx="588963" cy="588962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63" name="Google Shape;10463;p95"/>
              <p:cNvSpPr/>
              <p:nvPr/>
            </p:nvSpPr>
            <p:spPr>
              <a:xfrm>
                <a:off x="7804879" y="1151682"/>
                <a:ext cx="396875" cy="396875"/>
              </a:xfrm>
              <a:custGeom>
                <a:avLst/>
                <a:gdLst/>
                <a:ahLst/>
                <a:cxnLst/>
                <a:rect l="l" t="t" r="r" b="b"/>
                <a:pathLst>
                  <a:path w="1176" h="1177" extrusionOk="0">
                    <a:moveTo>
                      <a:pt x="588" y="0"/>
                    </a:moveTo>
                    <a:cubicBezTo>
                      <a:pt x="263" y="0"/>
                      <a:pt x="0" y="264"/>
                      <a:pt x="0" y="589"/>
                    </a:cubicBezTo>
                    <a:cubicBezTo>
                      <a:pt x="0" y="913"/>
                      <a:pt x="263" y="1177"/>
                      <a:pt x="588" y="1177"/>
                    </a:cubicBezTo>
                    <a:cubicBezTo>
                      <a:pt x="913" y="1177"/>
                      <a:pt x="1176" y="913"/>
                      <a:pt x="1176" y="589"/>
                    </a:cubicBezTo>
                    <a:cubicBezTo>
                      <a:pt x="1176" y="264"/>
                      <a:pt x="913" y="0"/>
                      <a:pt x="588" y="0"/>
                    </a:cubicBezTo>
                    <a:close/>
                    <a:moveTo>
                      <a:pt x="636" y="116"/>
                    </a:moveTo>
                    <a:cubicBezTo>
                      <a:pt x="714" y="116"/>
                      <a:pt x="714" y="116"/>
                      <a:pt x="714" y="116"/>
                    </a:cubicBezTo>
                    <a:cubicBezTo>
                      <a:pt x="714" y="461"/>
                      <a:pt x="714" y="461"/>
                      <a:pt x="714" y="461"/>
                    </a:cubicBezTo>
                    <a:cubicBezTo>
                      <a:pt x="919" y="461"/>
                      <a:pt x="919" y="461"/>
                      <a:pt x="919" y="461"/>
                    </a:cubicBezTo>
                    <a:cubicBezTo>
                      <a:pt x="919" y="406"/>
                      <a:pt x="919" y="406"/>
                      <a:pt x="919" y="406"/>
                    </a:cubicBezTo>
                    <a:cubicBezTo>
                      <a:pt x="1082" y="500"/>
                      <a:pt x="1082" y="500"/>
                      <a:pt x="1082" y="500"/>
                    </a:cubicBezTo>
                    <a:cubicBezTo>
                      <a:pt x="919" y="594"/>
                      <a:pt x="919" y="594"/>
                      <a:pt x="919" y="594"/>
                    </a:cubicBezTo>
                    <a:cubicBezTo>
                      <a:pt x="919" y="539"/>
                      <a:pt x="919" y="539"/>
                      <a:pt x="919" y="539"/>
                    </a:cubicBezTo>
                    <a:cubicBezTo>
                      <a:pt x="636" y="539"/>
                      <a:pt x="636" y="539"/>
                      <a:pt x="636" y="539"/>
                    </a:cubicBezTo>
                    <a:lnTo>
                      <a:pt x="636" y="116"/>
                    </a:lnTo>
                    <a:close/>
                    <a:moveTo>
                      <a:pt x="110" y="460"/>
                    </a:moveTo>
                    <a:cubicBezTo>
                      <a:pt x="454" y="460"/>
                      <a:pt x="454" y="460"/>
                      <a:pt x="454" y="460"/>
                    </a:cubicBezTo>
                    <a:cubicBezTo>
                      <a:pt x="454" y="256"/>
                      <a:pt x="454" y="256"/>
                      <a:pt x="454" y="256"/>
                    </a:cubicBezTo>
                    <a:cubicBezTo>
                      <a:pt x="400" y="256"/>
                      <a:pt x="400" y="256"/>
                      <a:pt x="400" y="256"/>
                    </a:cubicBezTo>
                    <a:cubicBezTo>
                      <a:pt x="494" y="93"/>
                      <a:pt x="494" y="93"/>
                      <a:pt x="494" y="93"/>
                    </a:cubicBezTo>
                    <a:cubicBezTo>
                      <a:pt x="587" y="256"/>
                      <a:pt x="587" y="256"/>
                      <a:pt x="587" y="256"/>
                    </a:cubicBezTo>
                    <a:cubicBezTo>
                      <a:pt x="533" y="256"/>
                      <a:pt x="533" y="256"/>
                      <a:pt x="533" y="256"/>
                    </a:cubicBezTo>
                    <a:cubicBezTo>
                      <a:pt x="533" y="539"/>
                      <a:pt x="533" y="539"/>
                      <a:pt x="533" y="539"/>
                    </a:cubicBezTo>
                    <a:cubicBezTo>
                      <a:pt x="110" y="539"/>
                      <a:pt x="110" y="539"/>
                      <a:pt x="110" y="539"/>
                    </a:cubicBezTo>
                    <a:lnTo>
                      <a:pt x="110" y="460"/>
                    </a:lnTo>
                    <a:close/>
                    <a:moveTo>
                      <a:pt x="533" y="1066"/>
                    </a:moveTo>
                    <a:cubicBezTo>
                      <a:pt x="455" y="1066"/>
                      <a:pt x="455" y="1066"/>
                      <a:pt x="455" y="1066"/>
                    </a:cubicBezTo>
                    <a:cubicBezTo>
                      <a:pt x="455" y="722"/>
                      <a:pt x="455" y="722"/>
                      <a:pt x="455" y="722"/>
                    </a:cubicBezTo>
                    <a:cubicBezTo>
                      <a:pt x="250" y="722"/>
                      <a:pt x="250" y="722"/>
                      <a:pt x="250" y="722"/>
                    </a:cubicBezTo>
                    <a:cubicBezTo>
                      <a:pt x="250" y="776"/>
                      <a:pt x="250" y="776"/>
                      <a:pt x="250" y="776"/>
                    </a:cubicBezTo>
                    <a:cubicBezTo>
                      <a:pt x="87" y="682"/>
                      <a:pt x="87" y="682"/>
                      <a:pt x="87" y="682"/>
                    </a:cubicBezTo>
                    <a:cubicBezTo>
                      <a:pt x="250" y="589"/>
                      <a:pt x="250" y="589"/>
                      <a:pt x="250" y="589"/>
                    </a:cubicBezTo>
                    <a:cubicBezTo>
                      <a:pt x="250" y="643"/>
                      <a:pt x="250" y="643"/>
                      <a:pt x="250" y="643"/>
                    </a:cubicBezTo>
                    <a:cubicBezTo>
                      <a:pt x="533" y="643"/>
                      <a:pt x="533" y="643"/>
                      <a:pt x="533" y="643"/>
                    </a:cubicBezTo>
                    <a:lnTo>
                      <a:pt x="533" y="1066"/>
                    </a:lnTo>
                    <a:close/>
                    <a:moveTo>
                      <a:pt x="1058" y="722"/>
                    </a:moveTo>
                    <a:cubicBezTo>
                      <a:pt x="714" y="722"/>
                      <a:pt x="714" y="722"/>
                      <a:pt x="714" y="722"/>
                    </a:cubicBezTo>
                    <a:cubicBezTo>
                      <a:pt x="714" y="926"/>
                      <a:pt x="714" y="926"/>
                      <a:pt x="714" y="926"/>
                    </a:cubicBezTo>
                    <a:cubicBezTo>
                      <a:pt x="769" y="926"/>
                      <a:pt x="769" y="926"/>
                      <a:pt x="769" y="926"/>
                    </a:cubicBezTo>
                    <a:cubicBezTo>
                      <a:pt x="675" y="1089"/>
                      <a:pt x="675" y="1089"/>
                      <a:pt x="675" y="1089"/>
                    </a:cubicBezTo>
                    <a:cubicBezTo>
                      <a:pt x="581" y="926"/>
                      <a:pt x="581" y="926"/>
                      <a:pt x="581" y="926"/>
                    </a:cubicBezTo>
                    <a:cubicBezTo>
                      <a:pt x="636" y="926"/>
                      <a:pt x="636" y="926"/>
                      <a:pt x="636" y="926"/>
                    </a:cubicBezTo>
                    <a:cubicBezTo>
                      <a:pt x="636" y="643"/>
                      <a:pt x="636" y="643"/>
                      <a:pt x="636" y="643"/>
                    </a:cubicBezTo>
                    <a:cubicBezTo>
                      <a:pt x="1058" y="643"/>
                      <a:pt x="1058" y="643"/>
                      <a:pt x="1058" y="643"/>
                    </a:cubicBezTo>
                    <a:lnTo>
                      <a:pt x="1058" y="7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464" name="Google Shape;10464;p95"/>
            <p:cNvSpPr/>
            <p:nvPr/>
          </p:nvSpPr>
          <p:spPr>
            <a:xfrm>
              <a:off x="2350996" y="2613738"/>
              <a:ext cx="450845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L2/L3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Network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65" name="Google Shape;10465;p95"/>
          <p:cNvGrpSpPr/>
          <p:nvPr/>
        </p:nvGrpSpPr>
        <p:grpSpPr>
          <a:xfrm>
            <a:off x="8978408" y="1156224"/>
            <a:ext cx="924933" cy="969325"/>
            <a:chOff x="7645959" y="745606"/>
            <a:chExt cx="693699" cy="726994"/>
          </a:xfrm>
        </p:grpSpPr>
        <p:grpSp>
          <p:nvGrpSpPr>
            <p:cNvPr id="10466" name="Google Shape;10466;p95"/>
            <p:cNvGrpSpPr/>
            <p:nvPr/>
          </p:nvGrpSpPr>
          <p:grpSpPr>
            <a:xfrm>
              <a:off x="7691184" y="745606"/>
              <a:ext cx="587375" cy="588963"/>
              <a:chOff x="4956175" y="1064921"/>
              <a:chExt cx="587375" cy="588963"/>
            </a:xfrm>
          </p:grpSpPr>
          <p:sp>
            <p:nvSpPr>
              <p:cNvPr id="10467" name="Google Shape;10467;p95"/>
              <p:cNvSpPr/>
              <p:nvPr/>
            </p:nvSpPr>
            <p:spPr>
              <a:xfrm>
                <a:off x="4956175" y="1064921"/>
                <a:ext cx="587375" cy="588963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68" name="Google Shape;10468;p95"/>
              <p:cNvSpPr/>
              <p:nvPr/>
            </p:nvSpPr>
            <p:spPr>
              <a:xfrm>
                <a:off x="5257800" y="1406234"/>
                <a:ext cx="188912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8" extrusionOk="0">
                    <a:moveTo>
                      <a:pt x="76" y="23"/>
                    </a:moveTo>
                    <a:lnTo>
                      <a:pt x="0" y="23"/>
                    </a:lnTo>
                    <a:lnTo>
                      <a:pt x="0" y="66"/>
                    </a:lnTo>
                    <a:lnTo>
                      <a:pt x="76" y="66"/>
                    </a:lnTo>
                    <a:lnTo>
                      <a:pt x="76" y="88"/>
                    </a:lnTo>
                    <a:lnTo>
                      <a:pt x="119" y="45"/>
                    </a:lnTo>
                    <a:lnTo>
                      <a:pt x="119" y="44"/>
                    </a:lnTo>
                    <a:lnTo>
                      <a:pt x="76" y="0"/>
                    </a:lnTo>
                    <a:lnTo>
                      <a:pt x="76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69" name="Google Shape;10469;p95"/>
              <p:cNvSpPr/>
              <p:nvPr/>
            </p:nvSpPr>
            <p:spPr>
              <a:xfrm>
                <a:off x="5257800" y="1250659"/>
                <a:ext cx="188912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8" extrusionOk="0">
                    <a:moveTo>
                      <a:pt x="76" y="88"/>
                    </a:moveTo>
                    <a:lnTo>
                      <a:pt x="119" y="44"/>
                    </a:lnTo>
                    <a:lnTo>
                      <a:pt x="119" y="44"/>
                    </a:lnTo>
                    <a:lnTo>
                      <a:pt x="76" y="0"/>
                    </a:lnTo>
                    <a:lnTo>
                      <a:pt x="76" y="22"/>
                    </a:lnTo>
                    <a:lnTo>
                      <a:pt x="0" y="22"/>
                    </a:lnTo>
                    <a:lnTo>
                      <a:pt x="0" y="66"/>
                    </a:lnTo>
                    <a:lnTo>
                      <a:pt x="76" y="66"/>
                    </a:lnTo>
                    <a:lnTo>
                      <a:pt x="76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70" name="Google Shape;10470;p95"/>
              <p:cNvSpPr/>
              <p:nvPr/>
            </p:nvSpPr>
            <p:spPr>
              <a:xfrm>
                <a:off x="5054600" y="1331621"/>
                <a:ext cx="188912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8" extrusionOk="0">
                    <a:moveTo>
                      <a:pt x="43" y="0"/>
                    </a:moveTo>
                    <a:lnTo>
                      <a:pt x="0" y="43"/>
                    </a:lnTo>
                    <a:lnTo>
                      <a:pt x="0" y="44"/>
                    </a:lnTo>
                    <a:lnTo>
                      <a:pt x="43" y="88"/>
                    </a:lnTo>
                    <a:lnTo>
                      <a:pt x="43" y="65"/>
                    </a:lnTo>
                    <a:lnTo>
                      <a:pt x="119" y="65"/>
                    </a:lnTo>
                    <a:lnTo>
                      <a:pt x="119" y="22"/>
                    </a:lnTo>
                    <a:lnTo>
                      <a:pt x="43" y="22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71" name="Google Shape;10471;p95"/>
              <p:cNvSpPr/>
              <p:nvPr/>
            </p:nvSpPr>
            <p:spPr>
              <a:xfrm>
                <a:off x="5054600" y="1172871"/>
                <a:ext cx="188912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8" extrusionOk="0">
                    <a:moveTo>
                      <a:pt x="43" y="0"/>
                    </a:moveTo>
                    <a:lnTo>
                      <a:pt x="0" y="43"/>
                    </a:lnTo>
                    <a:lnTo>
                      <a:pt x="0" y="44"/>
                    </a:lnTo>
                    <a:lnTo>
                      <a:pt x="43" y="88"/>
                    </a:lnTo>
                    <a:lnTo>
                      <a:pt x="43" y="66"/>
                    </a:lnTo>
                    <a:lnTo>
                      <a:pt x="119" y="66"/>
                    </a:lnTo>
                    <a:lnTo>
                      <a:pt x="119" y="22"/>
                    </a:lnTo>
                    <a:lnTo>
                      <a:pt x="43" y="22"/>
                    </a:lnTo>
                    <a:lnTo>
                      <a:pt x="4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472" name="Google Shape;10472;p95"/>
            <p:cNvSpPr/>
            <p:nvPr/>
          </p:nvSpPr>
          <p:spPr>
            <a:xfrm>
              <a:off x="7645959" y="1334100"/>
              <a:ext cx="693699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L2 Switching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73" name="Google Shape;10473;p95"/>
          <p:cNvGrpSpPr/>
          <p:nvPr/>
        </p:nvGrpSpPr>
        <p:grpSpPr>
          <a:xfrm>
            <a:off x="435003" y="2794415"/>
            <a:ext cx="924933" cy="1018633"/>
            <a:chOff x="4889180" y="2019129"/>
            <a:chExt cx="693699" cy="763975"/>
          </a:xfrm>
        </p:grpSpPr>
        <p:grpSp>
          <p:nvGrpSpPr>
            <p:cNvPr id="10474" name="Google Shape;10474;p95"/>
            <p:cNvGrpSpPr/>
            <p:nvPr/>
          </p:nvGrpSpPr>
          <p:grpSpPr>
            <a:xfrm>
              <a:off x="4941549" y="2019129"/>
              <a:ext cx="588962" cy="587375"/>
              <a:chOff x="2259013" y="2197686"/>
              <a:chExt cx="588962" cy="587375"/>
            </a:xfrm>
          </p:grpSpPr>
          <p:sp>
            <p:nvSpPr>
              <p:cNvPr id="10475" name="Google Shape;10475;p95"/>
              <p:cNvSpPr/>
              <p:nvPr/>
            </p:nvSpPr>
            <p:spPr>
              <a:xfrm>
                <a:off x="2259013" y="2197686"/>
                <a:ext cx="588962" cy="587375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76" name="Google Shape;10476;p95"/>
              <p:cNvSpPr/>
              <p:nvPr/>
            </p:nvSpPr>
            <p:spPr>
              <a:xfrm>
                <a:off x="2306638" y="2245311"/>
                <a:ext cx="495300" cy="493712"/>
              </a:xfrm>
              <a:custGeom>
                <a:avLst/>
                <a:gdLst/>
                <a:ahLst/>
                <a:cxnLst/>
                <a:rect l="l" t="t" r="r" b="b"/>
                <a:pathLst>
                  <a:path w="1465" h="1466" extrusionOk="0">
                    <a:moveTo>
                      <a:pt x="1456" y="708"/>
                    </a:moveTo>
                    <a:cubicBezTo>
                      <a:pt x="1455" y="706"/>
                      <a:pt x="1453" y="704"/>
                      <a:pt x="1451" y="702"/>
                    </a:cubicBezTo>
                    <a:cubicBezTo>
                      <a:pt x="1321" y="572"/>
                      <a:pt x="1321" y="572"/>
                      <a:pt x="1321" y="572"/>
                    </a:cubicBezTo>
                    <a:cubicBezTo>
                      <a:pt x="1309" y="559"/>
                      <a:pt x="1288" y="559"/>
                      <a:pt x="1276" y="572"/>
                    </a:cubicBezTo>
                    <a:cubicBezTo>
                      <a:pt x="1271" y="576"/>
                      <a:pt x="1271" y="576"/>
                      <a:pt x="1271" y="576"/>
                    </a:cubicBezTo>
                    <a:cubicBezTo>
                      <a:pt x="1259" y="589"/>
                      <a:pt x="1259" y="609"/>
                      <a:pt x="1271" y="622"/>
                    </a:cubicBezTo>
                    <a:cubicBezTo>
                      <a:pt x="1347" y="698"/>
                      <a:pt x="1347" y="698"/>
                      <a:pt x="1347" y="698"/>
                    </a:cubicBezTo>
                    <a:cubicBezTo>
                      <a:pt x="1113" y="698"/>
                      <a:pt x="1113" y="698"/>
                      <a:pt x="1113" y="698"/>
                    </a:cubicBezTo>
                    <a:cubicBezTo>
                      <a:pt x="1106" y="619"/>
                      <a:pt x="1075" y="547"/>
                      <a:pt x="1027" y="490"/>
                    </a:cubicBezTo>
                    <a:cubicBezTo>
                      <a:pt x="1192" y="325"/>
                      <a:pt x="1192" y="325"/>
                      <a:pt x="1192" y="325"/>
                    </a:cubicBezTo>
                    <a:cubicBezTo>
                      <a:pt x="1192" y="431"/>
                      <a:pt x="1192" y="431"/>
                      <a:pt x="1192" y="431"/>
                    </a:cubicBezTo>
                    <a:cubicBezTo>
                      <a:pt x="1192" y="448"/>
                      <a:pt x="1206" y="463"/>
                      <a:pt x="1224" y="463"/>
                    </a:cubicBezTo>
                    <a:cubicBezTo>
                      <a:pt x="1231" y="463"/>
                      <a:pt x="1231" y="463"/>
                      <a:pt x="1231" y="463"/>
                    </a:cubicBezTo>
                    <a:cubicBezTo>
                      <a:pt x="1248" y="463"/>
                      <a:pt x="1263" y="448"/>
                      <a:pt x="1263" y="431"/>
                    </a:cubicBezTo>
                    <a:cubicBezTo>
                      <a:pt x="1263" y="247"/>
                      <a:pt x="1263" y="247"/>
                      <a:pt x="1263" y="247"/>
                    </a:cubicBezTo>
                    <a:cubicBezTo>
                      <a:pt x="1263" y="246"/>
                      <a:pt x="1263" y="245"/>
                      <a:pt x="1263" y="244"/>
                    </a:cubicBezTo>
                    <a:cubicBezTo>
                      <a:pt x="1263" y="234"/>
                      <a:pt x="1260" y="225"/>
                      <a:pt x="1253" y="218"/>
                    </a:cubicBezTo>
                    <a:cubicBezTo>
                      <a:pt x="1249" y="213"/>
                      <a:pt x="1249" y="213"/>
                      <a:pt x="1249" y="213"/>
                    </a:cubicBezTo>
                    <a:cubicBezTo>
                      <a:pt x="1243" y="207"/>
                      <a:pt x="1235" y="204"/>
                      <a:pt x="1227" y="204"/>
                    </a:cubicBezTo>
                    <a:cubicBezTo>
                      <a:pt x="1224" y="203"/>
                      <a:pt x="1222" y="203"/>
                      <a:pt x="1219" y="203"/>
                    </a:cubicBezTo>
                    <a:cubicBezTo>
                      <a:pt x="1035" y="203"/>
                      <a:pt x="1035" y="203"/>
                      <a:pt x="1035" y="203"/>
                    </a:cubicBezTo>
                    <a:cubicBezTo>
                      <a:pt x="1017" y="203"/>
                      <a:pt x="1003" y="217"/>
                      <a:pt x="1003" y="235"/>
                    </a:cubicBezTo>
                    <a:cubicBezTo>
                      <a:pt x="1003" y="241"/>
                      <a:pt x="1003" y="241"/>
                      <a:pt x="1003" y="241"/>
                    </a:cubicBezTo>
                    <a:cubicBezTo>
                      <a:pt x="1003" y="259"/>
                      <a:pt x="1017" y="274"/>
                      <a:pt x="1035" y="274"/>
                    </a:cubicBezTo>
                    <a:cubicBezTo>
                      <a:pt x="1143" y="274"/>
                      <a:pt x="1143" y="274"/>
                      <a:pt x="1143" y="274"/>
                    </a:cubicBezTo>
                    <a:cubicBezTo>
                      <a:pt x="977" y="439"/>
                      <a:pt x="977" y="439"/>
                      <a:pt x="977" y="439"/>
                    </a:cubicBezTo>
                    <a:cubicBezTo>
                      <a:pt x="919" y="391"/>
                      <a:pt x="848" y="360"/>
                      <a:pt x="769" y="353"/>
                    </a:cubicBezTo>
                    <a:cubicBezTo>
                      <a:pt x="769" y="119"/>
                      <a:pt x="769" y="119"/>
                      <a:pt x="769" y="119"/>
                    </a:cubicBezTo>
                    <a:cubicBezTo>
                      <a:pt x="844" y="194"/>
                      <a:pt x="844" y="194"/>
                      <a:pt x="844" y="194"/>
                    </a:cubicBezTo>
                    <a:cubicBezTo>
                      <a:pt x="856" y="207"/>
                      <a:pt x="876" y="207"/>
                      <a:pt x="889" y="194"/>
                    </a:cubicBezTo>
                    <a:cubicBezTo>
                      <a:pt x="894" y="190"/>
                      <a:pt x="894" y="190"/>
                      <a:pt x="894" y="190"/>
                    </a:cubicBezTo>
                    <a:cubicBezTo>
                      <a:pt x="906" y="177"/>
                      <a:pt x="906" y="157"/>
                      <a:pt x="894" y="144"/>
                    </a:cubicBezTo>
                    <a:cubicBezTo>
                      <a:pt x="764" y="14"/>
                      <a:pt x="764" y="14"/>
                      <a:pt x="764" y="14"/>
                    </a:cubicBezTo>
                    <a:cubicBezTo>
                      <a:pt x="763" y="13"/>
                      <a:pt x="762" y="13"/>
                      <a:pt x="761" y="12"/>
                    </a:cubicBezTo>
                    <a:cubicBezTo>
                      <a:pt x="755" y="5"/>
                      <a:pt x="746" y="0"/>
                      <a:pt x="736" y="0"/>
                    </a:cubicBezTo>
                    <a:cubicBezTo>
                      <a:pt x="730" y="0"/>
                      <a:pt x="730" y="0"/>
                      <a:pt x="730" y="0"/>
                    </a:cubicBezTo>
                    <a:cubicBezTo>
                      <a:pt x="721" y="0"/>
                      <a:pt x="714" y="4"/>
                      <a:pt x="708" y="9"/>
                    </a:cubicBezTo>
                    <a:cubicBezTo>
                      <a:pt x="706" y="10"/>
                      <a:pt x="703" y="12"/>
                      <a:pt x="701" y="14"/>
                    </a:cubicBezTo>
                    <a:cubicBezTo>
                      <a:pt x="571" y="144"/>
                      <a:pt x="571" y="144"/>
                      <a:pt x="571" y="144"/>
                    </a:cubicBezTo>
                    <a:cubicBezTo>
                      <a:pt x="559" y="157"/>
                      <a:pt x="559" y="177"/>
                      <a:pt x="571" y="190"/>
                    </a:cubicBezTo>
                    <a:cubicBezTo>
                      <a:pt x="576" y="194"/>
                      <a:pt x="576" y="194"/>
                      <a:pt x="576" y="194"/>
                    </a:cubicBezTo>
                    <a:cubicBezTo>
                      <a:pt x="588" y="207"/>
                      <a:pt x="609" y="207"/>
                      <a:pt x="621" y="194"/>
                    </a:cubicBezTo>
                    <a:cubicBezTo>
                      <a:pt x="698" y="118"/>
                      <a:pt x="698" y="118"/>
                      <a:pt x="698" y="118"/>
                    </a:cubicBezTo>
                    <a:cubicBezTo>
                      <a:pt x="698" y="352"/>
                      <a:pt x="698" y="352"/>
                      <a:pt x="698" y="352"/>
                    </a:cubicBezTo>
                    <a:cubicBezTo>
                      <a:pt x="618" y="360"/>
                      <a:pt x="546" y="391"/>
                      <a:pt x="488" y="439"/>
                    </a:cubicBezTo>
                    <a:cubicBezTo>
                      <a:pt x="322" y="274"/>
                      <a:pt x="322" y="274"/>
                      <a:pt x="322" y="274"/>
                    </a:cubicBezTo>
                    <a:cubicBezTo>
                      <a:pt x="430" y="274"/>
                      <a:pt x="430" y="274"/>
                      <a:pt x="430" y="274"/>
                    </a:cubicBezTo>
                    <a:cubicBezTo>
                      <a:pt x="448" y="274"/>
                      <a:pt x="462" y="259"/>
                      <a:pt x="462" y="241"/>
                    </a:cubicBezTo>
                    <a:cubicBezTo>
                      <a:pt x="462" y="235"/>
                      <a:pt x="462" y="235"/>
                      <a:pt x="462" y="235"/>
                    </a:cubicBezTo>
                    <a:cubicBezTo>
                      <a:pt x="462" y="217"/>
                      <a:pt x="448" y="203"/>
                      <a:pt x="430" y="203"/>
                    </a:cubicBezTo>
                    <a:cubicBezTo>
                      <a:pt x="246" y="203"/>
                      <a:pt x="246" y="203"/>
                      <a:pt x="246" y="203"/>
                    </a:cubicBezTo>
                    <a:cubicBezTo>
                      <a:pt x="243" y="203"/>
                      <a:pt x="241" y="203"/>
                      <a:pt x="238" y="204"/>
                    </a:cubicBezTo>
                    <a:cubicBezTo>
                      <a:pt x="230" y="204"/>
                      <a:pt x="222" y="207"/>
                      <a:pt x="216" y="213"/>
                    </a:cubicBezTo>
                    <a:cubicBezTo>
                      <a:pt x="212" y="218"/>
                      <a:pt x="212" y="218"/>
                      <a:pt x="212" y="218"/>
                    </a:cubicBezTo>
                    <a:cubicBezTo>
                      <a:pt x="205" y="225"/>
                      <a:pt x="202" y="234"/>
                      <a:pt x="202" y="244"/>
                    </a:cubicBezTo>
                    <a:cubicBezTo>
                      <a:pt x="202" y="245"/>
                      <a:pt x="202" y="246"/>
                      <a:pt x="202" y="247"/>
                    </a:cubicBezTo>
                    <a:cubicBezTo>
                      <a:pt x="202" y="431"/>
                      <a:pt x="202" y="431"/>
                      <a:pt x="202" y="431"/>
                    </a:cubicBezTo>
                    <a:cubicBezTo>
                      <a:pt x="202" y="448"/>
                      <a:pt x="217" y="463"/>
                      <a:pt x="234" y="463"/>
                    </a:cubicBezTo>
                    <a:cubicBezTo>
                      <a:pt x="241" y="463"/>
                      <a:pt x="241" y="463"/>
                      <a:pt x="241" y="463"/>
                    </a:cubicBezTo>
                    <a:cubicBezTo>
                      <a:pt x="259" y="463"/>
                      <a:pt x="273" y="448"/>
                      <a:pt x="273" y="431"/>
                    </a:cubicBezTo>
                    <a:cubicBezTo>
                      <a:pt x="273" y="325"/>
                      <a:pt x="273" y="325"/>
                      <a:pt x="273" y="325"/>
                    </a:cubicBezTo>
                    <a:cubicBezTo>
                      <a:pt x="438" y="490"/>
                      <a:pt x="438" y="490"/>
                      <a:pt x="438" y="490"/>
                    </a:cubicBezTo>
                    <a:cubicBezTo>
                      <a:pt x="390" y="547"/>
                      <a:pt x="359" y="619"/>
                      <a:pt x="352" y="698"/>
                    </a:cubicBezTo>
                    <a:cubicBezTo>
                      <a:pt x="118" y="698"/>
                      <a:pt x="118" y="698"/>
                      <a:pt x="118" y="698"/>
                    </a:cubicBezTo>
                    <a:cubicBezTo>
                      <a:pt x="194" y="622"/>
                      <a:pt x="194" y="622"/>
                      <a:pt x="194" y="622"/>
                    </a:cubicBezTo>
                    <a:cubicBezTo>
                      <a:pt x="206" y="609"/>
                      <a:pt x="206" y="589"/>
                      <a:pt x="194" y="576"/>
                    </a:cubicBezTo>
                    <a:cubicBezTo>
                      <a:pt x="189" y="572"/>
                      <a:pt x="189" y="572"/>
                      <a:pt x="189" y="572"/>
                    </a:cubicBezTo>
                    <a:cubicBezTo>
                      <a:pt x="177" y="559"/>
                      <a:pt x="156" y="559"/>
                      <a:pt x="144" y="572"/>
                    </a:cubicBezTo>
                    <a:cubicBezTo>
                      <a:pt x="14" y="702"/>
                      <a:pt x="14" y="702"/>
                      <a:pt x="14" y="702"/>
                    </a:cubicBezTo>
                    <a:cubicBezTo>
                      <a:pt x="12" y="704"/>
                      <a:pt x="10" y="706"/>
                      <a:pt x="9" y="708"/>
                    </a:cubicBezTo>
                    <a:cubicBezTo>
                      <a:pt x="3" y="714"/>
                      <a:pt x="0" y="722"/>
                      <a:pt x="0" y="730"/>
                    </a:cubicBezTo>
                    <a:cubicBezTo>
                      <a:pt x="0" y="737"/>
                      <a:pt x="0" y="737"/>
                      <a:pt x="0" y="737"/>
                    </a:cubicBezTo>
                    <a:cubicBezTo>
                      <a:pt x="0" y="747"/>
                      <a:pt x="5" y="756"/>
                      <a:pt x="12" y="762"/>
                    </a:cubicBezTo>
                    <a:cubicBezTo>
                      <a:pt x="12" y="763"/>
                      <a:pt x="13" y="763"/>
                      <a:pt x="14" y="764"/>
                    </a:cubicBezTo>
                    <a:cubicBezTo>
                      <a:pt x="144" y="894"/>
                      <a:pt x="144" y="894"/>
                      <a:pt x="144" y="894"/>
                    </a:cubicBezTo>
                    <a:cubicBezTo>
                      <a:pt x="156" y="907"/>
                      <a:pt x="177" y="907"/>
                      <a:pt x="189" y="894"/>
                    </a:cubicBezTo>
                    <a:cubicBezTo>
                      <a:pt x="194" y="890"/>
                      <a:pt x="194" y="890"/>
                      <a:pt x="194" y="890"/>
                    </a:cubicBezTo>
                    <a:cubicBezTo>
                      <a:pt x="206" y="877"/>
                      <a:pt x="206" y="857"/>
                      <a:pt x="194" y="844"/>
                    </a:cubicBezTo>
                    <a:cubicBezTo>
                      <a:pt x="119" y="769"/>
                      <a:pt x="119" y="769"/>
                      <a:pt x="119" y="769"/>
                    </a:cubicBezTo>
                    <a:cubicBezTo>
                      <a:pt x="352" y="769"/>
                      <a:pt x="352" y="769"/>
                      <a:pt x="352" y="769"/>
                    </a:cubicBezTo>
                    <a:cubicBezTo>
                      <a:pt x="359" y="848"/>
                      <a:pt x="391" y="920"/>
                      <a:pt x="439" y="977"/>
                    </a:cubicBezTo>
                    <a:cubicBezTo>
                      <a:pt x="273" y="1143"/>
                      <a:pt x="273" y="1143"/>
                      <a:pt x="273" y="1143"/>
                    </a:cubicBezTo>
                    <a:cubicBezTo>
                      <a:pt x="273" y="1035"/>
                      <a:pt x="273" y="1035"/>
                      <a:pt x="273" y="1035"/>
                    </a:cubicBezTo>
                    <a:cubicBezTo>
                      <a:pt x="273" y="1018"/>
                      <a:pt x="259" y="1003"/>
                      <a:pt x="241" y="1003"/>
                    </a:cubicBezTo>
                    <a:cubicBezTo>
                      <a:pt x="234" y="1003"/>
                      <a:pt x="234" y="1003"/>
                      <a:pt x="234" y="1003"/>
                    </a:cubicBezTo>
                    <a:cubicBezTo>
                      <a:pt x="217" y="1003"/>
                      <a:pt x="202" y="1018"/>
                      <a:pt x="202" y="1035"/>
                    </a:cubicBezTo>
                    <a:cubicBezTo>
                      <a:pt x="202" y="1219"/>
                      <a:pt x="202" y="1219"/>
                      <a:pt x="202" y="1219"/>
                    </a:cubicBezTo>
                    <a:cubicBezTo>
                      <a:pt x="202" y="1222"/>
                      <a:pt x="203" y="1225"/>
                      <a:pt x="203" y="1227"/>
                    </a:cubicBezTo>
                    <a:cubicBezTo>
                      <a:pt x="204" y="1235"/>
                      <a:pt x="207" y="1243"/>
                      <a:pt x="213" y="1249"/>
                    </a:cubicBezTo>
                    <a:cubicBezTo>
                      <a:pt x="217" y="1254"/>
                      <a:pt x="217" y="1254"/>
                      <a:pt x="217" y="1254"/>
                    </a:cubicBezTo>
                    <a:cubicBezTo>
                      <a:pt x="224" y="1261"/>
                      <a:pt x="234" y="1264"/>
                      <a:pt x="243" y="1263"/>
                    </a:cubicBezTo>
                    <a:cubicBezTo>
                      <a:pt x="244" y="1263"/>
                      <a:pt x="245" y="1263"/>
                      <a:pt x="246" y="1263"/>
                    </a:cubicBezTo>
                    <a:cubicBezTo>
                      <a:pt x="430" y="1263"/>
                      <a:pt x="430" y="1263"/>
                      <a:pt x="430" y="1263"/>
                    </a:cubicBezTo>
                    <a:cubicBezTo>
                      <a:pt x="448" y="1263"/>
                      <a:pt x="462" y="1249"/>
                      <a:pt x="462" y="1231"/>
                    </a:cubicBezTo>
                    <a:cubicBezTo>
                      <a:pt x="462" y="1225"/>
                      <a:pt x="462" y="1225"/>
                      <a:pt x="462" y="1225"/>
                    </a:cubicBezTo>
                    <a:cubicBezTo>
                      <a:pt x="462" y="1207"/>
                      <a:pt x="448" y="1192"/>
                      <a:pt x="430" y="1192"/>
                    </a:cubicBezTo>
                    <a:cubicBezTo>
                      <a:pt x="324" y="1192"/>
                      <a:pt x="324" y="1192"/>
                      <a:pt x="324" y="1192"/>
                    </a:cubicBezTo>
                    <a:cubicBezTo>
                      <a:pt x="489" y="1028"/>
                      <a:pt x="489" y="1028"/>
                      <a:pt x="489" y="1028"/>
                    </a:cubicBezTo>
                    <a:cubicBezTo>
                      <a:pt x="547" y="1075"/>
                      <a:pt x="619" y="1106"/>
                      <a:pt x="698" y="1114"/>
                    </a:cubicBezTo>
                    <a:cubicBezTo>
                      <a:pt x="698" y="1348"/>
                      <a:pt x="698" y="1348"/>
                      <a:pt x="698" y="1348"/>
                    </a:cubicBezTo>
                    <a:cubicBezTo>
                      <a:pt x="621" y="1272"/>
                      <a:pt x="621" y="1272"/>
                      <a:pt x="621" y="1272"/>
                    </a:cubicBezTo>
                    <a:cubicBezTo>
                      <a:pt x="609" y="1259"/>
                      <a:pt x="588" y="1259"/>
                      <a:pt x="576" y="1272"/>
                    </a:cubicBezTo>
                    <a:cubicBezTo>
                      <a:pt x="571" y="1276"/>
                      <a:pt x="571" y="1276"/>
                      <a:pt x="571" y="1276"/>
                    </a:cubicBezTo>
                    <a:cubicBezTo>
                      <a:pt x="559" y="1289"/>
                      <a:pt x="559" y="1309"/>
                      <a:pt x="571" y="1322"/>
                    </a:cubicBezTo>
                    <a:cubicBezTo>
                      <a:pt x="701" y="1452"/>
                      <a:pt x="701" y="1452"/>
                      <a:pt x="701" y="1452"/>
                    </a:cubicBezTo>
                    <a:cubicBezTo>
                      <a:pt x="703" y="1454"/>
                      <a:pt x="706" y="1455"/>
                      <a:pt x="708" y="1457"/>
                    </a:cubicBezTo>
                    <a:cubicBezTo>
                      <a:pt x="714" y="1462"/>
                      <a:pt x="721" y="1466"/>
                      <a:pt x="730" y="1466"/>
                    </a:cubicBezTo>
                    <a:cubicBezTo>
                      <a:pt x="736" y="1466"/>
                      <a:pt x="736" y="1466"/>
                      <a:pt x="736" y="1466"/>
                    </a:cubicBezTo>
                    <a:cubicBezTo>
                      <a:pt x="746" y="1466"/>
                      <a:pt x="755" y="1461"/>
                      <a:pt x="761" y="1454"/>
                    </a:cubicBezTo>
                    <a:cubicBezTo>
                      <a:pt x="762" y="1453"/>
                      <a:pt x="763" y="1453"/>
                      <a:pt x="764" y="1452"/>
                    </a:cubicBezTo>
                    <a:cubicBezTo>
                      <a:pt x="894" y="1322"/>
                      <a:pt x="894" y="1322"/>
                      <a:pt x="894" y="1322"/>
                    </a:cubicBezTo>
                    <a:cubicBezTo>
                      <a:pt x="906" y="1309"/>
                      <a:pt x="906" y="1289"/>
                      <a:pt x="894" y="1276"/>
                    </a:cubicBezTo>
                    <a:cubicBezTo>
                      <a:pt x="889" y="1272"/>
                      <a:pt x="889" y="1272"/>
                      <a:pt x="889" y="1272"/>
                    </a:cubicBezTo>
                    <a:cubicBezTo>
                      <a:pt x="876" y="1259"/>
                      <a:pt x="856" y="1259"/>
                      <a:pt x="844" y="1272"/>
                    </a:cubicBezTo>
                    <a:cubicBezTo>
                      <a:pt x="769" y="1347"/>
                      <a:pt x="769" y="1347"/>
                      <a:pt x="769" y="1347"/>
                    </a:cubicBezTo>
                    <a:cubicBezTo>
                      <a:pt x="769" y="1113"/>
                      <a:pt x="769" y="1113"/>
                      <a:pt x="769" y="1113"/>
                    </a:cubicBezTo>
                    <a:cubicBezTo>
                      <a:pt x="847" y="1106"/>
                      <a:pt x="919" y="1075"/>
                      <a:pt x="976" y="1028"/>
                    </a:cubicBezTo>
                    <a:cubicBezTo>
                      <a:pt x="1141" y="1192"/>
                      <a:pt x="1141" y="1192"/>
                      <a:pt x="1141" y="1192"/>
                    </a:cubicBezTo>
                    <a:cubicBezTo>
                      <a:pt x="1035" y="1192"/>
                      <a:pt x="1035" y="1192"/>
                      <a:pt x="1035" y="1192"/>
                    </a:cubicBezTo>
                    <a:cubicBezTo>
                      <a:pt x="1017" y="1192"/>
                      <a:pt x="1003" y="1207"/>
                      <a:pt x="1003" y="1225"/>
                    </a:cubicBezTo>
                    <a:cubicBezTo>
                      <a:pt x="1003" y="1231"/>
                      <a:pt x="1003" y="1231"/>
                      <a:pt x="1003" y="1231"/>
                    </a:cubicBezTo>
                    <a:cubicBezTo>
                      <a:pt x="1003" y="1249"/>
                      <a:pt x="1017" y="1263"/>
                      <a:pt x="1035" y="1263"/>
                    </a:cubicBezTo>
                    <a:cubicBezTo>
                      <a:pt x="1219" y="1263"/>
                      <a:pt x="1219" y="1263"/>
                      <a:pt x="1219" y="1263"/>
                    </a:cubicBezTo>
                    <a:cubicBezTo>
                      <a:pt x="1220" y="1263"/>
                      <a:pt x="1221" y="1263"/>
                      <a:pt x="1222" y="1263"/>
                    </a:cubicBezTo>
                    <a:cubicBezTo>
                      <a:pt x="1231" y="1264"/>
                      <a:pt x="1241" y="1261"/>
                      <a:pt x="1248" y="1254"/>
                    </a:cubicBezTo>
                    <a:cubicBezTo>
                      <a:pt x="1252" y="1249"/>
                      <a:pt x="1252" y="1249"/>
                      <a:pt x="1252" y="1249"/>
                    </a:cubicBezTo>
                    <a:cubicBezTo>
                      <a:pt x="1258" y="1243"/>
                      <a:pt x="1261" y="1235"/>
                      <a:pt x="1262" y="1227"/>
                    </a:cubicBezTo>
                    <a:cubicBezTo>
                      <a:pt x="1262" y="1225"/>
                      <a:pt x="1263" y="1222"/>
                      <a:pt x="1263" y="1219"/>
                    </a:cubicBezTo>
                    <a:cubicBezTo>
                      <a:pt x="1263" y="1035"/>
                      <a:pt x="1263" y="1035"/>
                      <a:pt x="1263" y="1035"/>
                    </a:cubicBezTo>
                    <a:cubicBezTo>
                      <a:pt x="1263" y="1018"/>
                      <a:pt x="1248" y="1003"/>
                      <a:pt x="1231" y="1003"/>
                    </a:cubicBezTo>
                    <a:cubicBezTo>
                      <a:pt x="1224" y="1003"/>
                      <a:pt x="1224" y="1003"/>
                      <a:pt x="1224" y="1003"/>
                    </a:cubicBezTo>
                    <a:cubicBezTo>
                      <a:pt x="1206" y="1003"/>
                      <a:pt x="1192" y="1018"/>
                      <a:pt x="1192" y="1035"/>
                    </a:cubicBezTo>
                    <a:cubicBezTo>
                      <a:pt x="1192" y="1143"/>
                      <a:pt x="1192" y="1143"/>
                      <a:pt x="1192" y="1143"/>
                    </a:cubicBezTo>
                    <a:cubicBezTo>
                      <a:pt x="1026" y="977"/>
                      <a:pt x="1026" y="977"/>
                      <a:pt x="1026" y="977"/>
                    </a:cubicBezTo>
                    <a:cubicBezTo>
                      <a:pt x="1074" y="920"/>
                      <a:pt x="1106" y="848"/>
                      <a:pt x="1113" y="769"/>
                    </a:cubicBezTo>
                    <a:cubicBezTo>
                      <a:pt x="1346" y="769"/>
                      <a:pt x="1346" y="769"/>
                      <a:pt x="1346" y="769"/>
                    </a:cubicBezTo>
                    <a:cubicBezTo>
                      <a:pt x="1271" y="844"/>
                      <a:pt x="1271" y="844"/>
                      <a:pt x="1271" y="844"/>
                    </a:cubicBezTo>
                    <a:cubicBezTo>
                      <a:pt x="1259" y="857"/>
                      <a:pt x="1259" y="877"/>
                      <a:pt x="1271" y="890"/>
                    </a:cubicBezTo>
                    <a:cubicBezTo>
                      <a:pt x="1276" y="894"/>
                      <a:pt x="1276" y="894"/>
                      <a:pt x="1276" y="894"/>
                    </a:cubicBezTo>
                    <a:cubicBezTo>
                      <a:pt x="1288" y="907"/>
                      <a:pt x="1309" y="907"/>
                      <a:pt x="1321" y="894"/>
                    </a:cubicBezTo>
                    <a:cubicBezTo>
                      <a:pt x="1451" y="764"/>
                      <a:pt x="1451" y="764"/>
                      <a:pt x="1451" y="764"/>
                    </a:cubicBezTo>
                    <a:cubicBezTo>
                      <a:pt x="1452" y="763"/>
                      <a:pt x="1453" y="763"/>
                      <a:pt x="1453" y="762"/>
                    </a:cubicBezTo>
                    <a:cubicBezTo>
                      <a:pt x="1460" y="756"/>
                      <a:pt x="1465" y="747"/>
                      <a:pt x="1465" y="737"/>
                    </a:cubicBezTo>
                    <a:cubicBezTo>
                      <a:pt x="1465" y="730"/>
                      <a:pt x="1465" y="730"/>
                      <a:pt x="1465" y="730"/>
                    </a:cubicBezTo>
                    <a:cubicBezTo>
                      <a:pt x="1465" y="722"/>
                      <a:pt x="1462" y="714"/>
                      <a:pt x="1456" y="7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477" name="Google Shape;10477;p95"/>
            <p:cNvSpPr/>
            <p:nvPr/>
          </p:nvSpPr>
          <p:spPr>
            <a:xfrm>
              <a:off x="4889180" y="2644604"/>
              <a:ext cx="693699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L3 Switching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78" name="Google Shape;10478;p95"/>
          <p:cNvGrpSpPr/>
          <p:nvPr/>
        </p:nvGrpSpPr>
        <p:grpSpPr>
          <a:xfrm>
            <a:off x="1590653" y="2794674"/>
            <a:ext cx="1024319" cy="1018374"/>
            <a:chOff x="6784355" y="2906213"/>
            <a:chExt cx="1024319" cy="1018374"/>
          </a:xfrm>
        </p:grpSpPr>
        <p:grpSp>
          <p:nvGrpSpPr>
            <p:cNvPr id="10479" name="Google Shape;10479;p95"/>
            <p:cNvGrpSpPr/>
            <p:nvPr/>
          </p:nvGrpSpPr>
          <p:grpSpPr>
            <a:xfrm>
              <a:off x="6903874" y="2906213"/>
              <a:ext cx="785283" cy="783166"/>
              <a:chOff x="3579811" y="2212501"/>
              <a:chExt cx="588963" cy="587375"/>
            </a:xfrm>
          </p:grpSpPr>
          <p:sp>
            <p:nvSpPr>
              <p:cNvPr id="10480" name="Google Shape;10480;p95"/>
              <p:cNvSpPr/>
              <p:nvPr/>
            </p:nvSpPr>
            <p:spPr>
              <a:xfrm>
                <a:off x="3579811" y="2212501"/>
                <a:ext cx="588963" cy="587375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81" name="Google Shape;10481;p95"/>
              <p:cNvSpPr/>
              <p:nvPr/>
            </p:nvSpPr>
            <p:spPr>
              <a:xfrm>
                <a:off x="3624261" y="2468089"/>
                <a:ext cx="125413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52" extrusionOk="0">
                    <a:moveTo>
                      <a:pt x="0" y="17"/>
                    </a:moveTo>
                    <a:lnTo>
                      <a:pt x="0" y="35"/>
                    </a:lnTo>
                    <a:lnTo>
                      <a:pt x="54" y="35"/>
                    </a:lnTo>
                    <a:lnTo>
                      <a:pt x="54" y="52"/>
                    </a:lnTo>
                    <a:lnTo>
                      <a:pt x="79" y="26"/>
                    </a:lnTo>
                    <a:lnTo>
                      <a:pt x="54" y="0"/>
                    </a:lnTo>
                    <a:lnTo>
                      <a:pt x="54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82" name="Google Shape;10482;p95"/>
              <p:cNvSpPr/>
              <p:nvPr/>
            </p:nvSpPr>
            <p:spPr>
              <a:xfrm>
                <a:off x="3770311" y="2404589"/>
                <a:ext cx="207963" cy="20955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621" extrusionOk="0">
                    <a:moveTo>
                      <a:pt x="306" y="68"/>
                    </a:moveTo>
                    <a:cubicBezTo>
                      <a:pt x="174" y="68"/>
                      <a:pt x="66" y="177"/>
                      <a:pt x="66" y="310"/>
                    </a:cubicBezTo>
                    <a:cubicBezTo>
                      <a:pt x="66" y="444"/>
                      <a:pt x="174" y="553"/>
                      <a:pt x="306" y="553"/>
                    </a:cubicBezTo>
                    <a:cubicBezTo>
                      <a:pt x="438" y="553"/>
                      <a:pt x="546" y="444"/>
                      <a:pt x="546" y="310"/>
                    </a:cubicBezTo>
                    <a:cubicBezTo>
                      <a:pt x="546" y="177"/>
                      <a:pt x="438" y="68"/>
                      <a:pt x="306" y="68"/>
                    </a:cubicBezTo>
                    <a:moveTo>
                      <a:pt x="306" y="621"/>
                    </a:moveTo>
                    <a:cubicBezTo>
                      <a:pt x="137" y="621"/>
                      <a:pt x="0" y="482"/>
                      <a:pt x="0" y="310"/>
                    </a:cubicBezTo>
                    <a:cubicBezTo>
                      <a:pt x="0" y="139"/>
                      <a:pt x="137" y="0"/>
                      <a:pt x="306" y="0"/>
                    </a:cubicBezTo>
                    <a:cubicBezTo>
                      <a:pt x="475" y="0"/>
                      <a:pt x="613" y="139"/>
                      <a:pt x="613" y="310"/>
                    </a:cubicBezTo>
                    <a:cubicBezTo>
                      <a:pt x="613" y="482"/>
                      <a:pt x="475" y="621"/>
                      <a:pt x="306" y="6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83" name="Google Shape;10483;p95"/>
              <p:cNvSpPr/>
              <p:nvPr/>
            </p:nvSpPr>
            <p:spPr>
              <a:xfrm>
                <a:off x="3981448" y="2379189"/>
                <a:ext cx="114300" cy="8890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64" extrusionOk="0">
                    <a:moveTo>
                      <a:pt x="173" y="0"/>
                    </a:moveTo>
                    <a:cubicBezTo>
                      <a:pt x="214" y="69"/>
                      <a:pt x="214" y="69"/>
                      <a:pt x="214" y="69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18" y="214"/>
                      <a:pt x="32" y="239"/>
                      <a:pt x="44" y="264"/>
                    </a:cubicBezTo>
                    <a:cubicBezTo>
                      <a:pt x="256" y="142"/>
                      <a:pt x="256" y="142"/>
                      <a:pt x="256" y="142"/>
                    </a:cubicBezTo>
                    <a:cubicBezTo>
                      <a:pt x="296" y="212"/>
                      <a:pt x="296" y="212"/>
                      <a:pt x="296" y="212"/>
                    </a:cubicBezTo>
                    <a:cubicBezTo>
                      <a:pt x="341" y="44"/>
                      <a:pt x="341" y="44"/>
                      <a:pt x="341" y="44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84" name="Google Shape;10484;p95"/>
              <p:cNvSpPr/>
              <p:nvPr/>
            </p:nvSpPr>
            <p:spPr>
              <a:xfrm>
                <a:off x="4003673" y="2468089"/>
                <a:ext cx="117475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43" extrusionOk="0">
                    <a:moveTo>
                      <a:pt x="348" y="122"/>
                    </a:moveTo>
                    <a:cubicBezTo>
                      <a:pt x="229" y="0"/>
                      <a:pt x="229" y="0"/>
                      <a:pt x="229" y="0"/>
                    </a:cubicBezTo>
                    <a:cubicBezTo>
                      <a:pt x="229" y="80"/>
                      <a:pt x="229" y="80"/>
                      <a:pt x="229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2" y="94"/>
                      <a:pt x="3" y="107"/>
                      <a:pt x="3" y="121"/>
                    </a:cubicBezTo>
                    <a:cubicBezTo>
                      <a:pt x="3" y="136"/>
                      <a:pt x="2" y="149"/>
                      <a:pt x="0" y="163"/>
                    </a:cubicBezTo>
                    <a:cubicBezTo>
                      <a:pt x="229" y="163"/>
                      <a:pt x="229" y="163"/>
                      <a:pt x="229" y="163"/>
                    </a:cubicBezTo>
                    <a:cubicBezTo>
                      <a:pt x="229" y="243"/>
                      <a:pt x="229" y="243"/>
                      <a:pt x="229" y="243"/>
                    </a:cubicBezTo>
                    <a:lnTo>
                      <a:pt x="348" y="1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85" name="Google Shape;10485;p95"/>
              <p:cNvSpPr/>
              <p:nvPr/>
            </p:nvSpPr>
            <p:spPr>
              <a:xfrm>
                <a:off x="3981448" y="2550639"/>
                <a:ext cx="114300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57" extrusionOk="0">
                    <a:moveTo>
                      <a:pt x="341" y="213"/>
                    </a:moveTo>
                    <a:cubicBezTo>
                      <a:pt x="296" y="51"/>
                      <a:pt x="296" y="51"/>
                      <a:pt x="296" y="51"/>
                    </a:cubicBezTo>
                    <a:cubicBezTo>
                      <a:pt x="256" y="118"/>
                      <a:pt x="256" y="118"/>
                      <a:pt x="256" y="118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32" y="25"/>
                      <a:pt x="18" y="48"/>
                      <a:pt x="0" y="69"/>
                    </a:cubicBezTo>
                    <a:cubicBezTo>
                      <a:pt x="214" y="189"/>
                      <a:pt x="214" y="189"/>
                      <a:pt x="214" y="189"/>
                    </a:cubicBezTo>
                    <a:cubicBezTo>
                      <a:pt x="173" y="257"/>
                      <a:pt x="173" y="257"/>
                      <a:pt x="173" y="257"/>
                    </a:cubicBezTo>
                    <a:lnTo>
                      <a:pt x="341" y="2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486" name="Google Shape;10486;p95"/>
            <p:cNvSpPr/>
            <p:nvPr/>
          </p:nvSpPr>
          <p:spPr>
            <a:xfrm>
              <a:off x="6784355" y="3739921"/>
              <a:ext cx="1024319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Load Balancer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87" name="Google Shape;10487;p95"/>
          <p:cNvGrpSpPr/>
          <p:nvPr/>
        </p:nvGrpSpPr>
        <p:grpSpPr>
          <a:xfrm>
            <a:off x="5378238" y="2772034"/>
            <a:ext cx="785283" cy="1041013"/>
            <a:chOff x="603194" y="1331130"/>
            <a:chExt cx="785283" cy="1041013"/>
          </a:xfrm>
        </p:grpSpPr>
        <p:grpSp>
          <p:nvGrpSpPr>
            <p:cNvPr id="10488" name="Google Shape;10488;p95"/>
            <p:cNvGrpSpPr/>
            <p:nvPr/>
          </p:nvGrpSpPr>
          <p:grpSpPr>
            <a:xfrm>
              <a:off x="603194" y="1331130"/>
              <a:ext cx="785283" cy="785284"/>
              <a:chOff x="603194" y="1331130"/>
              <a:chExt cx="785283" cy="785284"/>
            </a:xfrm>
          </p:grpSpPr>
          <p:sp>
            <p:nvSpPr>
              <p:cNvPr id="10489" name="Google Shape;10489;p95"/>
              <p:cNvSpPr/>
              <p:nvPr/>
            </p:nvSpPr>
            <p:spPr>
              <a:xfrm>
                <a:off x="603194" y="1331130"/>
                <a:ext cx="785283" cy="785284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0" name="Google Shape;10490;p95"/>
              <p:cNvSpPr/>
              <p:nvPr/>
            </p:nvSpPr>
            <p:spPr>
              <a:xfrm>
                <a:off x="753477" y="1483530"/>
                <a:ext cx="478367" cy="478367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1062" extrusionOk="0">
                    <a:moveTo>
                      <a:pt x="430" y="90"/>
                    </a:moveTo>
                    <a:cubicBezTo>
                      <a:pt x="456" y="90"/>
                      <a:pt x="478" y="111"/>
                      <a:pt x="478" y="138"/>
                    </a:cubicBezTo>
                    <a:cubicBezTo>
                      <a:pt x="478" y="412"/>
                      <a:pt x="478" y="412"/>
                      <a:pt x="478" y="412"/>
                    </a:cubicBezTo>
                    <a:cubicBezTo>
                      <a:pt x="478" y="413"/>
                      <a:pt x="478" y="415"/>
                      <a:pt x="478" y="416"/>
                    </a:cubicBezTo>
                    <a:cubicBezTo>
                      <a:pt x="479" y="430"/>
                      <a:pt x="474" y="444"/>
                      <a:pt x="464" y="455"/>
                    </a:cubicBezTo>
                    <a:cubicBezTo>
                      <a:pt x="457" y="462"/>
                      <a:pt x="457" y="462"/>
                      <a:pt x="457" y="462"/>
                    </a:cubicBezTo>
                    <a:cubicBezTo>
                      <a:pt x="448" y="471"/>
                      <a:pt x="436" y="475"/>
                      <a:pt x="424" y="476"/>
                    </a:cubicBezTo>
                    <a:cubicBezTo>
                      <a:pt x="421" y="477"/>
                      <a:pt x="417" y="478"/>
                      <a:pt x="412" y="478"/>
                    </a:cubicBezTo>
                    <a:cubicBezTo>
                      <a:pt x="138" y="478"/>
                      <a:pt x="138" y="478"/>
                      <a:pt x="138" y="478"/>
                    </a:cubicBezTo>
                    <a:cubicBezTo>
                      <a:pt x="112" y="478"/>
                      <a:pt x="90" y="456"/>
                      <a:pt x="90" y="430"/>
                    </a:cubicBezTo>
                    <a:cubicBezTo>
                      <a:pt x="90" y="420"/>
                      <a:pt x="90" y="420"/>
                      <a:pt x="90" y="420"/>
                    </a:cubicBezTo>
                    <a:cubicBezTo>
                      <a:pt x="90" y="393"/>
                      <a:pt x="112" y="372"/>
                      <a:pt x="138" y="372"/>
                    </a:cubicBezTo>
                    <a:cubicBezTo>
                      <a:pt x="299" y="372"/>
                      <a:pt x="299" y="372"/>
                      <a:pt x="299" y="372"/>
                    </a:cubicBezTo>
                    <a:cubicBezTo>
                      <a:pt x="25" y="97"/>
                      <a:pt x="25" y="97"/>
                      <a:pt x="25" y="97"/>
                    </a:cubicBezTo>
                    <a:cubicBezTo>
                      <a:pt x="6" y="79"/>
                      <a:pt x="6" y="48"/>
                      <a:pt x="25" y="30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50" y="4"/>
                      <a:pt x="81" y="4"/>
                      <a:pt x="99" y="23"/>
                    </a:cubicBezTo>
                    <a:cubicBezTo>
                      <a:pt x="372" y="295"/>
                      <a:pt x="372" y="295"/>
                      <a:pt x="372" y="295"/>
                    </a:cubicBezTo>
                    <a:cubicBezTo>
                      <a:pt x="372" y="138"/>
                      <a:pt x="372" y="138"/>
                      <a:pt x="372" y="138"/>
                    </a:cubicBezTo>
                    <a:cubicBezTo>
                      <a:pt x="372" y="111"/>
                      <a:pt x="394" y="90"/>
                      <a:pt x="420" y="90"/>
                    </a:cubicBezTo>
                    <a:lnTo>
                      <a:pt x="430" y="90"/>
                    </a:lnTo>
                    <a:close/>
                    <a:moveTo>
                      <a:pt x="977" y="636"/>
                    </a:moveTo>
                    <a:cubicBezTo>
                      <a:pt x="977" y="610"/>
                      <a:pt x="955" y="588"/>
                      <a:pt x="929" y="588"/>
                    </a:cubicBezTo>
                    <a:cubicBezTo>
                      <a:pt x="654" y="588"/>
                      <a:pt x="654" y="588"/>
                      <a:pt x="654" y="588"/>
                    </a:cubicBezTo>
                    <a:cubicBezTo>
                      <a:pt x="653" y="588"/>
                      <a:pt x="651" y="589"/>
                      <a:pt x="650" y="589"/>
                    </a:cubicBezTo>
                    <a:cubicBezTo>
                      <a:pt x="636" y="587"/>
                      <a:pt x="622" y="592"/>
                      <a:pt x="611" y="603"/>
                    </a:cubicBezTo>
                    <a:cubicBezTo>
                      <a:pt x="604" y="609"/>
                      <a:pt x="604" y="609"/>
                      <a:pt x="604" y="609"/>
                    </a:cubicBezTo>
                    <a:cubicBezTo>
                      <a:pt x="595" y="618"/>
                      <a:pt x="591" y="630"/>
                      <a:pt x="590" y="642"/>
                    </a:cubicBezTo>
                    <a:cubicBezTo>
                      <a:pt x="589" y="646"/>
                      <a:pt x="589" y="650"/>
                      <a:pt x="589" y="654"/>
                    </a:cubicBezTo>
                    <a:cubicBezTo>
                      <a:pt x="589" y="928"/>
                      <a:pt x="589" y="928"/>
                      <a:pt x="589" y="928"/>
                    </a:cubicBezTo>
                    <a:cubicBezTo>
                      <a:pt x="589" y="955"/>
                      <a:pt x="610" y="976"/>
                      <a:pt x="637" y="976"/>
                    </a:cubicBezTo>
                    <a:cubicBezTo>
                      <a:pt x="647" y="976"/>
                      <a:pt x="647" y="976"/>
                      <a:pt x="647" y="976"/>
                    </a:cubicBezTo>
                    <a:cubicBezTo>
                      <a:pt x="673" y="976"/>
                      <a:pt x="695" y="955"/>
                      <a:pt x="695" y="928"/>
                    </a:cubicBezTo>
                    <a:cubicBezTo>
                      <a:pt x="695" y="768"/>
                      <a:pt x="695" y="768"/>
                      <a:pt x="695" y="768"/>
                    </a:cubicBezTo>
                    <a:cubicBezTo>
                      <a:pt x="969" y="1042"/>
                      <a:pt x="969" y="1042"/>
                      <a:pt x="969" y="1042"/>
                    </a:cubicBezTo>
                    <a:cubicBezTo>
                      <a:pt x="988" y="1061"/>
                      <a:pt x="1018" y="1061"/>
                      <a:pt x="1037" y="1042"/>
                    </a:cubicBezTo>
                    <a:cubicBezTo>
                      <a:pt x="1044" y="1035"/>
                      <a:pt x="1044" y="1035"/>
                      <a:pt x="1044" y="1035"/>
                    </a:cubicBezTo>
                    <a:cubicBezTo>
                      <a:pt x="1062" y="1016"/>
                      <a:pt x="1062" y="986"/>
                      <a:pt x="1044" y="967"/>
                    </a:cubicBezTo>
                    <a:cubicBezTo>
                      <a:pt x="771" y="694"/>
                      <a:pt x="771" y="694"/>
                      <a:pt x="771" y="694"/>
                    </a:cubicBezTo>
                    <a:cubicBezTo>
                      <a:pt x="929" y="694"/>
                      <a:pt x="929" y="694"/>
                      <a:pt x="929" y="694"/>
                    </a:cubicBezTo>
                    <a:cubicBezTo>
                      <a:pt x="955" y="694"/>
                      <a:pt x="977" y="673"/>
                      <a:pt x="977" y="646"/>
                    </a:cubicBezTo>
                    <a:lnTo>
                      <a:pt x="977" y="636"/>
                    </a:lnTo>
                    <a:close/>
                    <a:moveTo>
                      <a:pt x="388" y="1003"/>
                    </a:moveTo>
                    <a:cubicBezTo>
                      <a:pt x="388" y="976"/>
                      <a:pt x="367" y="955"/>
                      <a:pt x="340" y="955"/>
                    </a:cubicBezTo>
                    <a:cubicBezTo>
                      <a:pt x="182" y="955"/>
                      <a:pt x="182" y="955"/>
                      <a:pt x="182" y="955"/>
                    </a:cubicBezTo>
                    <a:cubicBezTo>
                      <a:pt x="455" y="682"/>
                      <a:pt x="455" y="682"/>
                      <a:pt x="455" y="682"/>
                    </a:cubicBezTo>
                    <a:cubicBezTo>
                      <a:pt x="474" y="663"/>
                      <a:pt x="474" y="633"/>
                      <a:pt x="455" y="614"/>
                    </a:cubicBezTo>
                    <a:cubicBezTo>
                      <a:pt x="448" y="607"/>
                      <a:pt x="448" y="607"/>
                      <a:pt x="448" y="607"/>
                    </a:cubicBezTo>
                    <a:cubicBezTo>
                      <a:pt x="430" y="588"/>
                      <a:pt x="399" y="588"/>
                      <a:pt x="380" y="607"/>
                    </a:cubicBezTo>
                    <a:cubicBezTo>
                      <a:pt x="106" y="881"/>
                      <a:pt x="106" y="881"/>
                      <a:pt x="106" y="881"/>
                    </a:cubicBezTo>
                    <a:cubicBezTo>
                      <a:pt x="106" y="721"/>
                      <a:pt x="106" y="721"/>
                      <a:pt x="106" y="721"/>
                    </a:cubicBezTo>
                    <a:cubicBezTo>
                      <a:pt x="106" y="694"/>
                      <a:pt x="85" y="673"/>
                      <a:pt x="58" y="673"/>
                    </a:cubicBezTo>
                    <a:cubicBezTo>
                      <a:pt x="48" y="673"/>
                      <a:pt x="48" y="673"/>
                      <a:pt x="48" y="673"/>
                    </a:cubicBezTo>
                    <a:cubicBezTo>
                      <a:pt x="22" y="673"/>
                      <a:pt x="0" y="694"/>
                      <a:pt x="0" y="721"/>
                    </a:cubicBezTo>
                    <a:cubicBezTo>
                      <a:pt x="0" y="995"/>
                      <a:pt x="0" y="995"/>
                      <a:pt x="0" y="995"/>
                    </a:cubicBezTo>
                    <a:cubicBezTo>
                      <a:pt x="0" y="999"/>
                      <a:pt x="1" y="1003"/>
                      <a:pt x="2" y="1007"/>
                    </a:cubicBezTo>
                    <a:cubicBezTo>
                      <a:pt x="2" y="1019"/>
                      <a:pt x="7" y="1031"/>
                      <a:pt x="16" y="1040"/>
                    </a:cubicBezTo>
                    <a:cubicBezTo>
                      <a:pt x="23" y="1046"/>
                      <a:pt x="23" y="1046"/>
                      <a:pt x="23" y="1046"/>
                    </a:cubicBezTo>
                    <a:cubicBezTo>
                      <a:pt x="34" y="1057"/>
                      <a:pt x="48" y="1062"/>
                      <a:pt x="62" y="1060"/>
                    </a:cubicBezTo>
                    <a:cubicBezTo>
                      <a:pt x="63" y="1060"/>
                      <a:pt x="64" y="1061"/>
                      <a:pt x="66" y="1061"/>
                    </a:cubicBezTo>
                    <a:cubicBezTo>
                      <a:pt x="340" y="1061"/>
                      <a:pt x="340" y="1061"/>
                      <a:pt x="340" y="1061"/>
                    </a:cubicBezTo>
                    <a:cubicBezTo>
                      <a:pt x="367" y="1061"/>
                      <a:pt x="388" y="1039"/>
                      <a:pt x="388" y="1013"/>
                    </a:cubicBezTo>
                    <a:lnTo>
                      <a:pt x="388" y="1003"/>
                    </a:lnTo>
                    <a:close/>
                    <a:moveTo>
                      <a:pt x="1012" y="388"/>
                    </a:moveTo>
                    <a:cubicBezTo>
                      <a:pt x="1039" y="388"/>
                      <a:pt x="1060" y="367"/>
                      <a:pt x="1060" y="340"/>
                    </a:cubicBezTo>
                    <a:cubicBezTo>
                      <a:pt x="1060" y="66"/>
                      <a:pt x="1060" y="66"/>
                      <a:pt x="1060" y="66"/>
                    </a:cubicBezTo>
                    <a:cubicBezTo>
                      <a:pt x="1060" y="65"/>
                      <a:pt x="1060" y="63"/>
                      <a:pt x="1060" y="62"/>
                    </a:cubicBezTo>
                    <a:cubicBezTo>
                      <a:pt x="1061" y="48"/>
                      <a:pt x="1057" y="34"/>
                      <a:pt x="1046" y="23"/>
                    </a:cubicBezTo>
                    <a:cubicBezTo>
                      <a:pt x="1039" y="16"/>
                      <a:pt x="1039" y="16"/>
                      <a:pt x="1039" y="16"/>
                    </a:cubicBezTo>
                    <a:cubicBezTo>
                      <a:pt x="1030" y="7"/>
                      <a:pt x="1019" y="3"/>
                      <a:pt x="1007" y="2"/>
                    </a:cubicBezTo>
                    <a:cubicBezTo>
                      <a:pt x="1003" y="1"/>
                      <a:pt x="999" y="0"/>
                      <a:pt x="995" y="1"/>
                    </a:cubicBezTo>
                    <a:cubicBezTo>
                      <a:pt x="721" y="1"/>
                      <a:pt x="721" y="1"/>
                      <a:pt x="721" y="1"/>
                    </a:cubicBezTo>
                    <a:cubicBezTo>
                      <a:pt x="694" y="1"/>
                      <a:pt x="673" y="22"/>
                      <a:pt x="673" y="49"/>
                    </a:cubicBezTo>
                    <a:cubicBezTo>
                      <a:pt x="673" y="58"/>
                      <a:pt x="673" y="58"/>
                      <a:pt x="673" y="58"/>
                    </a:cubicBezTo>
                    <a:cubicBezTo>
                      <a:pt x="673" y="85"/>
                      <a:pt x="694" y="106"/>
                      <a:pt x="721" y="106"/>
                    </a:cubicBezTo>
                    <a:cubicBezTo>
                      <a:pt x="881" y="106"/>
                      <a:pt x="881" y="106"/>
                      <a:pt x="881" y="106"/>
                    </a:cubicBezTo>
                    <a:cubicBezTo>
                      <a:pt x="607" y="381"/>
                      <a:pt x="607" y="381"/>
                      <a:pt x="607" y="381"/>
                    </a:cubicBezTo>
                    <a:cubicBezTo>
                      <a:pt x="588" y="399"/>
                      <a:pt x="588" y="430"/>
                      <a:pt x="607" y="449"/>
                    </a:cubicBezTo>
                    <a:cubicBezTo>
                      <a:pt x="614" y="455"/>
                      <a:pt x="614" y="455"/>
                      <a:pt x="614" y="455"/>
                    </a:cubicBezTo>
                    <a:cubicBezTo>
                      <a:pt x="633" y="474"/>
                      <a:pt x="663" y="474"/>
                      <a:pt x="682" y="455"/>
                    </a:cubicBezTo>
                    <a:cubicBezTo>
                      <a:pt x="955" y="183"/>
                      <a:pt x="955" y="183"/>
                      <a:pt x="955" y="183"/>
                    </a:cubicBezTo>
                    <a:cubicBezTo>
                      <a:pt x="955" y="340"/>
                      <a:pt x="955" y="340"/>
                      <a:pt x="955" y="340"/>
                    </a:cubicBezTo>
                    <a:cubicBezTo>
                      <a:pt x="955" y="367"/>
                      <a:pt x="976" y="388"/>
                      <a:pt x="1003" y="388"/>
                    </a:cubicBezTo>
                    <a:lnTo>
                      <a:pt x="1012" y="3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491" name="Google Shape;10491;p95"/>
            <p:cNvSpPr/>
            <p:nvPr/>
          </p:nvSpPr>
          <p:spPr>
            <a:xfrm>
              <a:off x="734545" y="2187477"/>
              <a:ext cx="522579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Routing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92" name="Google Shape;10492;p95"/>
          <p:cNvGrpSpPr/>
          <p:nvPr/>
        </p:nvGrpSpPr>
        <p:grpSpPr>
          <a:xfrm>
            <a:off x="500455" y="4353325"/>
            <a:ext cx="783167" cy="1020750"/>
            <a:chOff x="6333475" y="1062831"/>
            <a:chExt cx="587375" cy="765563"/>
          </a:xfrm>
        </p:grpSpPr>
        <p:grpSp>
          <p:nvGrpSpPr>
            <p:cNvPr id="10493" name="Google Shape;10493;p95"/>
            <p:cNvGrpSpPr/>
            <p:nvPr/>
          </p:nvGrpSpPr>
          <p:grpSpPr>
            <a:xfrm>
              <a:off x="6333475" y="1062831"/>
              <a:ext cx="587375" cy="588963"/>
              <a:chOff x="3597116" y="1062831"/>
              <a:chExt cx="587375" cy="588963"/>
            </a:xfrm>
          </p:grpSpPr>
          <p:sp>
            <p:nvSpPr>
              <p:cNvPr id="10494" name="Google Shape;10494;p95"/>
              <p:cNvSpPr/>
              <p:nvPr/>
            </p:nvSpPr>
            <p:spPr>
              <a:xfrm>
                <a:off x="3597116" y="1062831"/>
                <a:ext cx="587375" cy="588963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5" name="Google Shape;10495;p95"/>
              <p:cNvSpPr/>
              <p:nvPr/>
            </p:nvSpPr>
            <p:spPr>
              <a:xfrm>
                <a:off x="3893979" y="1320006"/>
                <a:ext cx="104775" cy="138113"/>
              </a:xfrm>
              <a:custGeom>
                <a:avLst/>
                <a:gdLst/>
                <a:ahLst/>
                <a:cxnLst/>
                <a:rect l="l" t="t" r="r" b="b"/>
                <a:pathLst>
                  <a:path w="66" h="87" extrusionOk="0">
                    <a:moveTo>
                      <a:pt x="64" y="71"/>
                    </a:moveTo>
                    <a:lnTo>
                      <a:pt x="64" y="71"/>
                    </a:lnTo>
                    <a:lnTo>
                      <a:pt x="63" y="68"/>
                    </a:lnTo>
                    <a:lnTo>
                      <a:pt x="62" y="66"/>
                    </a:lnTo>
                    <a:lnTo>
                      <a:pt x="60" y="64"/>
                    </a:lnTo>
                    <a:lnTo>
                      <a:pt x="58" y="63"/>
                    </a:lnTo>
                    <a:lnTo>
                      <a:pt x="42" y="55"/>
                    </a:lnTo>
                    <a:lnTo>
                      <a:pt x="47" y="53"/>
                    </a:lnTo>
                    <a:lnTo>
                      <a:pt x="51" y="51"/>
                    </a:lnTo>
                    <a:lnTo>
                      <a:pt x="54" y="49"/>
                    </a:lnTo>
                    <a:lnTo>
                      <a:pt x="57" y="47"/>
                    </a:lnTo>
                    <a:lnTo>
                      <a:pt x="59" y="45"/>
                    </a:lnTo>
                    <a:lnTo>
                      <a:pt x="60" y="43"/>
                    </a:lnTo>
                    <a:lnTo>
                      <a:pt x="61" y="41"/>
                    </a:lnTo>
                    <a:lnTo>
                      <a:pt x="59" y="41"/>
                    </a:lnTo>
                    <a:lnTo>
                      <a:pt x="57" y="40"/>
                    </a:lnTo>
                    <a:lnTo>
                      <a:pt x="55" y="38"/>
                    </a:lnTo>
                    <a:lnTo>
                      <a:pt x="54" y="36"/>
                    </a:lnTo>
                    <a:lnTo>
                      <a:pt x="52" y="33"/>
                    </a:lnTo>
                    <a:lnTo>
                      <a:pt x="51" y="27"/>
                    </a:lnTo>
                    <a:lnTo>
                      <a:pt x="51" y="25"/>
                    </a:lnTo>
                    <a:lnTo>
                      <a:pt x="51" y="21"/>
                    </a:lnTo>
                    <a:lnTo>
                      <a:pt x="51" y="18"/>
                    </a:lnTo>
                    <a:lnTo>
                      <a:pt x="51" y="14"/>
                    </a:lnTo>
                    <a:lnTo>
                      <a:pt x="51" y="11"/>
                    </a:lnTo>
                    <a:lnTo>
                      <a:pt x="48" y="8"/>
                    </a:lnTo>
                    <a:lnTo>
                      <a:pt x="46" y="5"/>
                    </a:lnTo>
                    <a:lnTo>
                      <a:pt x="43" y="3"/>
                    </a:lnTo>
                    <a:lnTo>
                      <a:pt x="40" y="1"/>
                    </a:lnTo>
                    <a:lnTo>
                      <a:pt x="36" y="0"/>
                    </a:lnTo>
                    <a:lnTo>
                      <a:pt x="30" y="0"/>
                    </a:lnTo>
                    <a:lnTo>
                      <a:pt x="26" y="0"/>
                    </a:lnTo>
                    <a:lnTo>
                      <a:pt x="21" y="1"/>
                    </a:lnTo>
                    <a:lnTo>
                      <a:pt x="17" y="3"/>
                    </a:lnTo>
                    <a:lnTo>
                      <a:pt x="14" y="5"/>
                    </a:lnTo>
                    <a:lnTo>
                      <a:pt x="12" y="8"/>
                    </a:lnTo>
                    <a:lnTo>
                      <a:pt x="10" y="11"/>
                    </a:lnTo>
                    <a:lnTo>
                      <a:pt x="9" y="14"/>
                    </a:lnTo>
                    <a:lnTo>
                      <a:pt x="9" y="18"/>
                    </a:lnTo>
                    <a:lnTo>
                      <a:pt x="9" y="21"/>
                    </a:lnTo>
                    <a:lnTo>
                      <a:pt x="9" y="25"/>
                    </a:lnTo>
                    <a:lnTo>
                      <a:pt x="9" y="27"/>
                    </a:lnTo>
                    <a:lnTo>
                      <a:pt x="9" y="33"/>
                    </a:lnTo>
                    <a:lnTo>
                      <a:pt x="8" y="36"/>
                    </a:lnTo>
                    <a:lnTo>
                      <a:pt x="6" y="38"/>
                    </a:lnTo>
                    <a:lnTo>
                      <a:pt x="4" y="40"/>
                    </a:lnTo>
                    <a:lnTo>
                      <a:pt x="2" y="41"/>
                    </a:lnTo>
                    <a:lnTo>
                      <a:pt x="0" y="41"/>
                    </a:lnTo>
                    <a:lnTo>
                      <a:pt x="1" y="44"/>
                    </a:lnTo>
                    <a:lnTo>
                      <a:pt x="3" y="46"/>
                    </a:lnTo>
                    <a:lnTo>
                      <a:pt x="6" y="49"/>
                    </a:lnTo>
                    <a:lnTo>
                      <a:pt x="17" y="53"/>
                    </a:lnTo>
                    <a:lnTo>
                      <a:pt x="18" y="55"/>
                    </a:lnTo>
                    <a:lnTo>
                      <a:pt x="20" y="55"/>
                    </a:lnTo>
                    <a:lnTo>
                      <a:pt x="24" y="59"/>
                    </a:lnTo>
                    <a:lnTo>
                      <a:pt x="26" y="63"/>
                    </a:lnTo>
                    <a:lnTo>
                      <a:pt x="27" y="65"/>
                    </a:lnTo>
                    <a:lnTo>
                      <a:pt x="27" y="67"/>
                    </a:lnTo>
                    <a:lnTo>
                      <a:pt x="30" y="87"/>
                    </a:lnTo>
                    <a:lnTo>
                      <a:pt x="38" y="87"/>
                    </a:lnTo>
                    <a:lnTo>
                      <a:pt x="46" y="86"/>
                    </a:lnTo>
                    <a:lnTo>
                      <a:pt x="51" y="86"/>
                    </a:lnTo>
                    <a:lnTo>
                      <a:pt x="57" y="85"/>
                    </a:lnTo>
                    <a:lnTo>
                      <a:pt x="61" y="84"/>
                    </a:lnTo>
                    <a:lnTo>
                      <a:pt x="64" y="82"/>
                    </a:lnTo>
                    <a:lnTo>
                      <a:pt x="65" y="81"/>
                    </a:lnTo>
                    <a:lnTo>
                      <a:pt x="66" y="80"/>
                    </a:lnTo>
                    <a:lnTo>
                      <a:pt x="66" y="79"/>
                    </a:lnTo>
                    <a:lnTo>
                      <a:pt x="64" y="7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6" name="Google Shape;10496;p95"/>
              <p:cNvSpPr/>
              <p:nvPr/>
            </p:nvSpPr>
            <p:spPr>
              <a:xfrm>
                <a:off x="3782854" y="1297781"/>
                <a:ext cx="152400" cy="174625"/>
              </a:xfrm>
              <a:custGeom>
                <a:avLst/>
                <a:gdLst/>
                <a:ahLst/>
                <a:cxnLst/>
                <a:rect l="l" t="t" r="r" b="b"/>
                <a:pathLst>
                  <a:path w="96" h="110" extrusionOk="0">
                    <a:moveTo>
                      <a:pt x="93" y="81"/>
                    </a:moveTo>
                    <a:lnTo>
                      <a:pt x="93" y="81"/>
                    </a:lnTo>
                    <a:lnTo>
                      <a:pt x="93" y="79"/>
                    </a:lnTo>
                    <a:lnTo>
                      <a:pt x="90" y="76"/>
                    </a:lnTo>
                    <a:lnTo>
                      <a:pt x="88" y="74"/>
                    </a:lnTo>
                    <a:lnTo>
                      <a:pt x="86" y="72"/>
                    </a:lnTo>
                    <a:lnTo>
                      <a:pt x="73" y="68"/>
                    </a:lnTo>
                    <a:lnTo>
                      <a:pt x="66" y="64"/>
                    </a:lnTo>
                    <a:lnTo>
                      <a:pt x="63" y="62"/>
                    </a:lnTo>
                    <a:lnTo>
                      <a:pt x="62" y="61"/>
                    </a:lnTo>
                    <a:lnTo>
                      <a:pt x="62" y="59"/>
                    </a:lnTo>
                    <a:lnTo>
                      <a:pt x="62" y="57"/>
                    </a:lnTo>
                    <a:lnTo>
                      <a:pt x="62" y="54"/>
                    </a:lnTo>
                    <a:lnTo>
                      <a:pt x="62" y="49"/>
                    </a:lnTo>
                    <a:lnTo>
                      <a:pt x="65" y="45"/>
                    </a:lnTo>
                    <a:lnTo>
                      <a:pt x="67" y="40"/>
                    </a:lnTo>
                    <a:lnTo>
                      <a:pt x="67" y="40"/>
                    </a:lnTo>
                    <a:lnTo>
                      <a:pt x="69" y="40"/>
                    </a:lnTo>
                    <a:lnTo>
                      <a:pt x="69" y="39"/>
                    </a:lnTo>
                    <a:lnTo>
                      <a:pt x="71" y="37"/>
                    </a:lnTo>
                    <a:lnTo>
                      <a:pt x="72" y="35"/>
                    </a:lnTo>
                    <a:lnTo>
                      <a:pt x="73" y="33"/>
                    </a:lnTo>
                    <a:lnTo>
                      <a:pt x="73" y="30"/>
                    </a:lnTo>
                    <a:lnTo>
                      <a:pt x="73" y="28"/>
                    </a:lnTo>
                    <a:lnTo>
                      <a:pt x="72" y="26"/>
                    </a:lnTo>
                    <a:lnTo>
                      <a:pt x="72" y="26"/>
                    </a:lnTo>
                    <a:lnTo>
                      <a:pt x="71" y="26"/>
                    </a:lnTo>
                    <a:lnTo>
                      <a:pt x="70" y="26"/>
                    </a:lnTo>
                    <a:lnTo>
                      <a:pt x="71" y="23"/>
                    </a:lnTo>
                    <a:lnTo>
                      <a:pt x="71" y="21"/>
                    </a:lnTo>
                    <a:lnTo>
                      <a:pt x="71" y="19"/>
                    </a:lnTo>
                    <a:lnTo>
                      <a:pt x="71" y="16"/>
                    </a:lnTo>
                    <a:lnTo>
                      <a:pt x="71" y="14"/>
                    </a:lnTo>
                    <a:lnTo>
                      <a:pt x="70" y="12"/>
                    </a:lnTo>
                    <a:lnTo>
                      <a:pt x="69" y="10"/>
                    </a:lnTo>
                    <a:lnTo>
                      <a:pt x="68" y="8"/>
                    </a:lnTo>
                    <a:lnTo>
                      <a:pt x="66" y="6"/>
                    </a:lnTo>
                    <a:lnTo>
                      <a:pt x="64" y="5"/>
                    </a:lnTo>
                    <a:lnTo>
                      <a:pt x="62" y="3"/>
                    </a:lnTo>
                    <a:lnTo>
                      <a:pt x="60" y="2"/>
                    </a:lnTo>
                    <a:lnTo>
                      <a:pt x="57" y="2"/>
                    </a:lnTo>
                    <a:lnTo>
                      <a:pt x="54" y="1"/>
                    </a:lnTo>
                    <a:lnTo>
                      <a:pt x="52" y="0"/>
                    </a:lnTo>
                    <a:lnTo>
                      <a:pt x="48" y="0"/>
                    </a:lnTo>
                    <a:lnTo>
                      <a:pt x="45" y="0"/>
                    </a:lnTo>
                    <a:lnTo>
                      <a:pt x="42" y="1"/>
                    </a:lnTo>
                    <a:lnTo>
                      <a:pt x="39" y="2"/>
                    </a:lnTo>
                    <a:lnTo>
                      <a:pt x="36" y="2"/>
                    </a:lnTo>
                    <a:lnTo>
                      <a:pt x="34" y="3"/>
                    </a:lnTo>
                    <a:lnTo>
                      <a:pt x="32" y="5"/>
                    </a:lnTo>
                    <a:lnTo>
                      <a:pt x="30" y="6"/>
                    </a:lnTo>
                    <a:lnTo>
                      <a:pt x="28" y="8"/>
                    </a:lnTo>
                    <a:lnTo>
                      <a:pt x="28" y="10"/>
                    </a:lnTo>
                    <a:lnTo>
                      <a:pt x="26" y="12"/>
                    </a:lnTo>
                    <a:lnTo>
                      <a:pt x="25" y="14"/>
                    </a:lnTo>
                    <a:lnTo>
                      <a:pt x="25" y="16"/>
                    </a:lnTo>
                    <a:lnTo>
                      <a:pt x="25" y="19"/>
                    </a:lnTo>
                    <a:lnTo>
                      <a:pt x="25" y="21"/>
                    </a:lnTo>
                    <a:lnTo>
                      <a:pt x="25" y="23"/>
                    </a:lnTo>
                    <a:lnTo>
                      <a:pt x="26" y="26"/>
                    </a:lnTo>
                    <a:lnTo>
                      <a:pt x="25" y="26"/>
                    </a:lnTo>
                    <a:lnTo>
                      <a:pt x="25" y="26"/>
                    </a:lnTo>
                    <a:lnTo>
                      <a:pt x="24" y="26"/>
                    </a:lnTo>
                    <a:lnTo>
                      <a:pt x="23" y="28"/>
                    </a:lnTo>
                    <a:lnTo>
                      <a:pt x="23" y="30"/>
                    </a:lnTo>
                    <a:lnTo>
                      <a:pt x="23" y="33"/>
                    </a:lnTo>
                    <a:lnTo>
                      <a:pt x="24" y="35"/>
                    </a:lnTo>
                    <a:lnTo>
                      <a:pt x="25" y="37"/>
                    </a:lnTo>
                    <a:lnTo>
                      <a:pt x="27" y="39"/>
                    </a:lnTo>
                    <a:lnTo>
                      <a:pt x="28" y="40"/>
                    </a:lnTo>
                    <a:lnTo>
                      <a:pt x="29" y="40"/>
                    </a:lnTo>
                    <a:lnTo>
                      <a:pt x="29" y="40"/>
                    </a:lnTo>
                    <a:lnTo>
                      <a:pt x="31" y="45"/>
                    </a:lnTo>
                    <a:lnTo>
                      <a:pt x="34" y="49"/>
                    </a:lnTo>
                    <a:lnTo>
                      <a:pt x="35" y="54"/>
                    </a:lnTo>
                    <a:lnTo>
                      <a:pt x="35" y="57"/>
                    </a:lnTo>
                    <a:lnTo>
                      <a:pt x="34" y="59"/>
                    </a:lnTo>
                    <a:lnTo>
                      <a:pt x="34" y="61"/>
                    </a:lnTo>
                    <a:lnTo>
                      <a:pt x="33" y="62"/>
                    </a:lnTo>
                    <a:lnTo>
                      <a:pt x="30" y="64"/>
                    </a:lnTo>
                    <a:lnTo>
                      <a:pt x="23" y="68"/>
                    </a:lnTo>
                    <a:lnTo>
                      <a:pt x="11" y="72"/>
                    </a:lnTo>
                    <a:lnTo>
                      <a:pt x="8" y="74"/>
                    </a:lnTo>
                    <a:lnTo>
                      <a:pt x="5" y="76"/>
                    </a:lnTo>
                    <a:lnTo>
                      <a:pt x="3" y="79"/>
                    </a:lnTo>
                    <a:lnTo>
                      <a:pt x="2" y="81"/>
                    </a:lnTo>
                    <a:lnTo>
                      <a:pt x="0" y="100"/>
                    </a:lnTo>
                    <a:lnTo>
                      <a:pt x="0" y="101"/>
                    </a:lnTo>
                    <a:lnTo>
                      <a:pt x="1" y="102"/>
                    </a:lnTo>
                    <a:lnTo>
                      <a:pt x="3" y="104"/>
                    </a:lnTo>
                    <a:lnTo>
                      <a:pt x="8" y="106"/>
                    </a:lnTo>
                    <a:lnTo>
                      <a:pt x="13" y="107"/>
                    </a:lnTo>
                    <a:lnTo>
                      <a:pt x="20" y="108"/>
                    </a:lnTo>
                    <a:lnTo>
                      <a:pt x="28" y="109"/>
                    </a:lnTo>
                    <a:lnTo>
                      <a:pt x="38" y="110"/>
                    </a:lnTo>
                    <a:lnTo>
                      <a:pt x="48" y="110"/>
                    </a:lnTo>
                    <a:lnTo>
                      <a:pt x="59" y="110"/>
                    </a:lnTo>
                    <a:lnTo>
                      <a:pt x="68" y="109"/>
                    </a:lnTo>
                    <a:lnTo>
                      <a:pt x="76" y="108"/>
                    </a:lnTo>
                    <a:lnTo>
                      <a:pt x="83" y="107"/>
                    </a:lnTo>
                    <a:lnTo>
                      <a:pt x="89" y="106"/>
                    </a:lnTo>
                    <a:lnTo>
                      <a:pt x="93" y="104"/>
                    </a:lnTo>
                    <a:lnTo>
                      <a:pt x="96" y="102"/>
                    </a:lnTo>
                    <a:lnTo>
                      <a:pt x="96" y="101"/>
                    </a:lnTo>
                    <a:lnTo>
                      <a:pt x="96" y="100"/>
                    </a:lnTo>
                    <a:lnTo>
                      <a:pt x="93" y="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97" name="Google Shape;10497;p95"/>
              <p:cNvSpPr/>
              <p:nvPr/>
            </p:nvSpPr>
            <p:spPr>
              <a:xfrm>
                <a:off x="3690779" y="1181894"/>
                <a:ext cx="393700" cy="33655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212" extrusionOk="0">
                    <a:moveTo>
                      <a:pt x="234" y="184"/>
                    </a:moveTo>
                    <a:lnTo>
                      <a:pt x="234" y="184"/>
                    </a:lnTo>
                    <a:lnTo>
                      <a:pt x="233" y="186"/>
                    </a:lnTo>
                    <a:lnTo>
                      <a:pt x="233" y="188"/>
                    </a:lnTo>
                    <a:lnTo>
                      <a:pt x="232" y="190"/>
                    </a:lnTo>
                    <a:lnTo>
                      <a:pt x="230" y="192"/>
                    </a:lnTo>
                    <a:lnTo>
                      <a:pt x="228" y="193"/>
                    </a:lnTo>
                    <a:lnTo>
                      <a:pt x="226" y="195"/>
                    </a:lnTo>
                    <a:lnTo>
                      <a:pt x="224" y="195"/>
                    </a:lnTo>
                    <a:lnTo>
                      <a:pt x="222" y="196"/>
                    </a:lnTo>
                    <a:lnTo>
                      <a:pt x="27" y="196"/>
                    </a:lnTo>
                    <a:lnTo>
                      <a:pt x="25" y="195"/>
                    </a:lnTo>
                    <a:lnTo>
                      <a:pt x="22" y="195"/>
                    </a:lnTo>
                    <a:lnTo>
                      <a:pt x="20" y="193"/>
                    </a:lnTo>
                    <a:lnTo>
                      <a:pt x="19" y="192"/>
                    </a:lnTo>
                    <a:lnTo>
                      <a:pt x="17" y="190"/>
                    </a:lnTo>
                    <a:lnTo>
                      <a:pt x="16" y="188"/>
                    </a:lnTo>
                    <a:lnTo>
                      <a:pt x="15" y="186"/>
                    </a:lnTo>
                    <a:lnTo>
                      <a:pt x="15" y="184"/>
                    </a:lnTo>
                    <a:lnTo>
                      <a:pt x="15" y="68"/>
                    </a:lnTo>
                    <a:lnTo>
                      <a:pt x="15" y="65"/>
                    </a:lnTo>
                    <a:lnTo>
                      <a:pt x="16" y="63"/>
                    </a:lnTo>
                    <a:lnTo>
                      <a:pt x="17" y="61"/>
                    </a:lnTo>
                    <a:lnTo>
                      <a:pt x="19" y="59"/>
                    </a:lnTo>
                    <a:lnTo>
                      <a:pt x="20" y="58"/>
                    </a:lnTo>
                    <a:lnTo>
                      <a:pt x="22" y="57"/>
                    </a:lnTo>
                    <a:lnTo>
                      <a:pt x="25" y="56"/>
                    </a:lnTo>
                    <a:lnTo>
                      <a:pt x="27" y="56"/>
                    </a:lnTo>
                    <a:lnTo>
                      <a:pt x="222" y="56"/>
                    </a:lnTo>
                    <a:lnTo>
                      <a:pt x="224" y="56"/>
                    </a:lnTo>
                    <a:lnTo>
                      <a:pt x="226" y="57"/>
                    </a:lnTo>
                    <a:lnTo>
                      <a:pt x="228" y="58"/>
                    </a:lnTo>
                    <a:lnTo>
                      <a:pt x="230" y="59"/>
                    </a:lnTo>
                    <a:lnTo>
                      <a:pt x="232" y="61"/>
                    </a:lnTo>
                    <a:lnTo>
                      <a:pt x="233" y="63"/>
                    </a:lnTo>
                    <a:lnTo>
                      <a:pt x="233" y="65"/>
                    </a:lnTo>
                    <a:lnTo>
                      <a:pt x="234" y="68"/>
                    </a:lnTo>
                    <a:lnTo>
                      <a:pt x="234" y="184"/>
                    </a:lnTo>
                    <a:close/>
                    <a:moveTo>
                      <a:pt x="25" y="15"/>
                    </a:moveTo>
                    <a:lnTo>
                      <a:pt x="25" y="15"/>
                    </a:lnTo>
                    <a:lnTo>
                      <a:pt x="27" y="16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1" y="18"/>
                    </a:lnTo>
                    <a:lnTo>
                      <a:pt x="32" y="19"/>
                    </a:lnTo>
                    <a:lnTo>
                      <a:pt x="33" y="21"/>
                    </a:lnTo>
                    <a:lnTo>
                      <a:pt x="33" y="23"/>
                    </a:lnTo>
                    <a:lnTo>
                      <a:pt x="33" y="24"/>
                    </a:lnTo>
                    <a:lnTo>
                      <a:pt x="33" y="26"/>
                    </a:lnTo>
                    <a:lnTo>
                      <a:pt x="33" y="27"/>
                    </a:lnTo>
                    <a:lnTo>
                      <a:pt x="32" y="29"/>
                    </a:lnTo>
                    <a:lnTo>
                      <a:pt x="31" y="30"/>
                    </a:lnTo>
                    <a:lnTo>
                      <a:pt x="30" y="31"/>
                    </a:lnTo>
                    <a:lnTo>
                      <a:pt x="28" y="32"/>
                    </a:lnTo>
                    <a:lnTo>
                      <a:pt x="27" y="33"/>
                    </a:lnTo>
                    <a:lnTo>
                      <a:pt x="25" y="33"/>
                    </a:lnTo>
                    <a:lnTo>
                      <a:pt x="23" y="33"/>
                    </a:lnTo>
                    <a:lnTo>
                      <a:pt x="22" y="32"/>
                    </a:lnTo>
                    <a:lnTo>
                      <a:pt x="20" y="31"/>
                    </a:lnTo>
                    <a:lnTo>
                      <a:pt x="19" y="30"/>
                    </a:lnTo>
                    <a:lnTo>
                      <a:pt x="18" y="29"/>
                    </a:lnTo>
                    <a:lnTo>
                      <a:pt x="17" y="27"/>
                    </a:lnTo>
                    <a:lnTo>
                      <a:pt x="16" y="26"/>
                    </a:lnTo>
                    <a:lnTo>
                      <a:pt x="16" y="24"/>
                    </a:lnTo>
                    <a:lnTo>
                      <a:pt x="16" y="23"/>
                    </a:lnTo>
                    <a:lnTo>
                      <a:pt x="17" y="21"/>
                    </a:lnTo>
                    <a:lnTo>
                      <a:pt x="18" y="19"/>
                    </a:lnTo>
                    <a:lnTo>
                      <a:pt x="19" y="18"/>
                    </a:lnTo>
                    <a:lnTo>
                      <a:pt x="20" y="17"/>
                    </a:lnTo>
                    <a:lnTo>
                      <a:pt x="22" y="16"/>
                    </a:lnTo>
                    <a:lnTo>
                      <a:pt x="23" y="16"/>
                    </a:lnTo>
                    <a:lnTo>
                      <a:pt x="25" y="15"/>
                    </a:lnTo>
                    <a:close/>
                    <a:moveTo>
                      <a:pt x="54" y="15"/>
                    </a:moveTo>
                    <a:lnTo>
                      <a:pt x="54" y="15"/>
                    </a:lnTo>
                    <a:lnTo>
                      <a:pt x="56" y="16"/>
                    </a:lnTo>
                    <a:lnTo>
                      <a:pt x="58" y="16"/>
                    </a:lnTo>
                    <a:lnTo>
                      <a:pt x="59" y="17"/>
                    </a:lnTo>
                    <a:lnTo>
                      <a:pt x="60" y="18"/>
                    </a:lnTo>
                    <a:lnTo>
                      <a:pt x="62" y="19"/>
                    </a:lnTo>
                    <a:lnTo>
                      <a:pt x="62" y="21"/>
                    </a:lnTo>
                    <a:lnTo>
                      <a:pt x="63" y="23"/>
                    </a:lnTo>
                    <a:lnTo>
                      <a:pt x="63" y="24"/>
                    </a:lnTo>
                    <a:lnTo>
                      <a:pt x="63" y="26"/>
                    </a:lnTo>
                    <a:lnTo>
                      <a:pt x="62" y="27"/>
                    </a:lnTo>
                    <a:lnTo>
                      <a:pt x="62" y="29"/>
                    </a:lnTo>
                    <a:lnTo>
                      <a:pt x="60" y="30"/>
                    </a:lnTo>
                    <a:lnTo>
                      <a:pt x="59" y="31"/>
                    </a:lnTo>
                    <a:lnTo>
                      <a:pt x="58" y="32"/>
                    </a:lnTo>
                    <a:lnTo>
                      <a:pt x="56" y="33"/>
                    </a:lnTo>
                    <a:lnTo>
                      <a:pt x="54" y="33"/>
                    </a:lnTo>
                    <a:lnTo>
                      <a:pt x="53" y="33"/>
                    </a:lnTo>
                    <a:lnTo>
                      <a:pt x="51" y="32"/>
                    </a:lnTo>
                    <a:lnTo>
                      <a:pt x="49" y="31"/>
                    </a:lnTo>
                    <a:lnTo>
                      <a:pt x="48" y="30"/>
                    </a:lnTo>
                    <a:lnTo>
                      <a:pt x="47" y="29"/>
                    </a:lnTo>
                    <a:lnTo>
                      <a:pt x="46" y="27"/>
                    </a:lnTo>
                    <a:lnTo>
                      <a:pt x="46" y="26"/>
                    </a:lnTo>
                    <a:lnTo>
                      <a:pt x="45" y="24"/>
                    </a:lnTo>
                    <a:lnTo>
                      <a:pt x="46" y="23"/>
                    </a:lnTo>
                    <a:lnTo>
                      <a:pt x="46" y="21"/>
                    </a:lnTo>
                    <a:lnTo>
                      <a:pt x="47" y="19"/>
                    </a:lnTo>
                    <a:lnTo>
                      <a:pt x="48" y="18"/>
                    </a:lnTo>
                    <a:lnTo>
                      <a:pt x="49" y="17"/>
                    </a:lnTo>
                    <a:lnTo>
                      <a:pt x="51" y="16"/>
                    </a:lnTo>
                    <a:lnTo>
                      <a:pt x="53" y="16"/>
                    </a:lnTo>
                    <a:lnTo>
                      <a:pt x="54" y="15"/>
                    </a:lnTo>
                    <a:close/>
                    <a:moveTo>
                      <a:pt x="83" y="15"/>
                    </a:moveTo>
                    <a:lnTo>
                      <a:pt x="83" y="15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8" y="17"/>
                    </a:lnTo>
                    <a:lnTo>
                      <a:pt x="90" y="18"/>
                    </a:lnTo>
                    <a:lnTo>
                      <a:pt x="91" y="19"/>
                    </a:lnTo>
                    <a:lnTo>
                      <a:pt x="92" y="21"/>
                    </a:lnTo>
                    <a:lnTo>
                      <a:pt x="92" y="23"/>
                    </a:lnTo>
                    <a:lnTo>
                      <a:pt x="92" y="24"/>
                    </a:lnTo>
                    <a:lnTo>
                      <a:pt x="92" y="26"/>
                    </a:lnTo>
                    <a:lnTo>
                      <a:pt x="92" y="27"/>
                    </a:lnTo>
                    <a:lnTo>
                      <a:pt x="91" y="29"/>
                    </a:lnTo>
                    <a:lnTo>
                      <a:pt x="90" y="30"/>
                    </a:lnTo>
                    <a:lnTo>
                      <a:pt x="88" y="31"/>
                    </a:lnTo>
                    <a:lnTo>
                      <a:pt x="87" y="32"/>
                    </a:lnTo>
                    <a:lnTo>
                      <a:pt x="86" y="33"/>
                    </a:lnTo>
                    <a:lnTo>
                      <a:pt x="83" y="33"/>
                    </a:lnTo>
                    <a:lnTo>
                      <a:pt x="82" y="33"/>
                    </a:lnTo>
                    <a:lnTo>
                      <a:pt x="80" y="32"/>
                    </a:lnTo>
                    <a:lnTo>
                      <a:pt x="79" y="31"/>
                    </a:lnTo>
                    <a:lnTo>
                      <a:pt x="77" y="30"/>
                    </a:lnTo>
                    <a:lnTo>
                      <a:pt x="76" y="29"/>
                    </a:lnTo>
                    <a:lnTo>
                      <a:pt x="75" y="27"/>
                    </a:lnTo>
                    <a:lnTo>
                      <a:pt x="75" y="26"/>
                    </a:lnTo>
                    <a:lnTo>
                      <a:pt x="75" y="24"/>
                    </a:lnTo>
                    <a:lnTo>
                      <a:pt x="75" y="23"/>
                    </a:lnTo>
                    <a:lnTo>
                      <a:pt x="75" y="21"/>
                    </a:lnTo>
                    <a:lnTo>
                      <a:pt x="76" y="19"/>
                    </a:lnTo>
                    <a:lnTo>
                      <a:pt x="77" y="18"/>
                    </a:lnTo>
                    <a:lnTo>
                      <a:pt x="79" y="17"/>
                    </a:lnTo>
                    <a:lnTo>
                      <a:pt x="80" y="16"/>
                    </a:lnTo>
                    <a:lnTo>
                      <a:pt x="82" y="16"/>
                    </a:lnTo>
                    <a:lnTo>
                      <a:pt x="83" y="15"/>
                    </a:lnTo>
                    <a:close/>
                    <a:moveTo>
                      <a:pt x="236" y="0"/>
                    </a:moveTo>
                    <a:lnTo>
                      <a:pt x="12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3" y="6"/>
                    </a:lnTo>
                    <a:lnTo>
                      <a:pt x="1" y="8"/>
                    </a:lnTo>
                    <a:lnTo>
                      <a:pt x="1" y="10"/>
                    </a:lnTo>
                    <a:lnTo>
                      <a:pt x="0" y="12"/>
                    </a:lnTo>
                    <a:lnTo>
                      <a:pt x="0" y="200"/>
                    </a:lnTo>
                    <a:lnTo>
                      <a:pt x="1" y="202"/>
                    </a:lnTo>
                    <a:lnTo>
                      <a:pt x="1" y="205"/>
                    </a:lnTo>
                    <a:lnTo>
                      <a:pt x="3" y="206"/>
                    </a:lnTo>
                    <a:lnTo>
                      <a:pt x="4" y="208"/>
                    </a:lnTo>
                    <a:lnTo>
                      <a:pt x="5" y="210"/>
                    </a:lnTo>
                    <a:lnTo>
                      <a:pt x="8" y="211"/>
                    </a:lnTo>
                    <a:lnTo>
                      <a:pt x="10" y="211"/>
                    </a:lnTo>
                    <a:lnTo>
                      <a:pt x="12" y="212"/>
                    </a:lnTo>
                    <a:lnTo>
                      <a:pt x="236" y="212"/>
                    </a:lnTo>
                    <a:lnTo>
                      <a:pt x="239" y="211"/>
                    </a:lnTo>
                    <a:lnTo>
                      <a:pt x="241" y="211"/>
                    </a:lnTo>
                    <a:lnTo>
                      <a:pt x="243" y="210"/>
                    </a:lnTo>
                    <a:lnTo>
                      <a:pt x="245" y="208"/>
                    </a:lnTo>
                    <a:lnTo>
                      <a:pt x="246" y="206"/>
                    </a:lnTo>
                    <a:lnTo>
                      <a:pt x="247" y="205"/>
                    </a:lnTo>
                    <a:lnTo>
                      <a:pt x="248" y="202"/>
                    </a:lnTo>
                    <a:lnTo>
                      <a:pt x="248" y="200"/>
                    </a:lnTo>
                    <a:lnTo>
                      <a:pt x="248" y="12"/>
                    </a:lnTo>
                    <a:lnTo>
                      <a:pt x="248" y="10"/>
                    </a:lnTo>
                    <a:lnTo>
                      <a:pt x="247" y="8"/>
                    </a:lnTo>
                    <a:lnTo>
                      <a:pt x="246" y="6"/>
                    </a:lnTo>
                    <a:lnTo>
                      <a:pt x="245" y="4"/>
                    </a:lnTo>
                    <a:lnTo>
                      <a:pt x="243" y="3"/>
                    </a:lnTo>
                    <a:lnTo>
                      <a:pt x="241" y="1"/>
                    </a:lnTo>
                    <a:lnTo>
                      <a:pt x="239" y="0"/>
                    </a:lnTo>
                    <a:lnTo>
                      <a:pt x="23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498" name="Google Shape;10498;p95"/>
            <p:cNvSpPr/>
            <p:nvPr/>
          </p:nvSpPr>
          <p:spPr>
            <a:xfrm>
              <a:off x="6479284" y="1689894"/>
              <a:ext cx="295754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Video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499" name="Google Shape;10499;p95"/>
          <p:cNvGrpSpPr/>
          <p:nvPr/>
        </p:nvGrpSpPr>
        <p:grpSpPr>
          <a:xfrm>
            <a:off x="1735521" y="4353325"/>
            <a:ext cx="785283" cy="1018633"/>
            <a:chOff x="3636826" y="2204265"/>
            <a:chExt cx="588962" cy="763975"/>
          </a:xfrm>
        </p:grpSpPr>
        <p:grpSp>
          <p:nvGrpSpPr>
            <p:cNvPr id="10500" name="Google Shape;10500;p95"/>
            <p:cNvGrpSpPr/>
            <p:nvPr/>
          </p:nvGrpSpPr>
          <p:grpSpPr>
            <a:xfrm>
              <a:off x="3636826" y="2204265"/>
              <a:ext cx="588962" cy="588963"/>
              <a:chOff x="860231" y="2218906"/>
              <a:chExt cx="588962" cy="588963"/>
            </a:xfrm>
          </p:grpSpPr>
          <p:sp>
            <p:nvSpPr>
              <p:cNvPr id="10501" name="Google Shape;10501;p95"/>
              <p:cNvSpPr/>
              <p:nvPr/>
            </p:nvSpPr>
            <p:spPr>
              <a:xfrm>
                <a:off x="860231" y="2218906"/>
                <a:ext cx="588962" cy="588963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02" name="Google Shape;10502;p95"/>
              <p:cNvSpPr/>
              <p:nvPr/>
            </p:nvSpPr>
            <p:spPr>
              <a:xfrm>
                <a:off x="934843" y="2431631"/>
                <a:ext cx="47625" cy="211138"/>
              </a:xfrm>
              <a:custGeom>
                <a:avLst/>
                <a:gdLst/>
                <a:ahLst/>
                <a:cxnLst/>
                <a:rect l="l" t="t" r="r" b="b"/>
                <a:pathLst>
                  <a:path w="30" h="133" extrusionOk="0">
                    <a:moveTo>
                      <a:pt x="29" y="33"/>
                    </a:moveTo>
                    <a:lnTo>
                      <a:pt x="26" y="30"/>
                    </a:lnTo>
                    <a:lnTo>
                      <a:pt x="21" y="27"/>
                    </a:lnTo>
                    <a:lnTo>
                      <a:pt x="17" y="21"/>
                    </a:lnTo>
                    <a:lnTo>
                      <a:pt x="14" y="16"/>
                    </a:lnTo>
                    <a:lnTo>
                      <a:pt x="14" y="10"/>
                    </a:lnTo>
                    <a:lnTo>
                      <a:pt x="14" y="0"/>
                    </a:lnTo>
                    <a:lnTo>
                      <a:pt x="8" y="7"/>
                    </a:lnTo>
                    <a:lnTo>
                      <a:pt x="4" y="15"/>
                    </a:lnTo>
                    <a:lnTo>
                      <a:pt x="1" y="26"/>
                    </a:lnTo>
                    <a:lnTo>
                      <a:pt x="0" y="35"/>
                    </a:lnTo>
                    <a:lnTo>
                      <a:pt x="0" y="98"/>
                    </a:lnTo>
                    <a:lnTo>
                      <a:pt x="1" y="108"/>
                    </a:lnTo>
                    <a:lnTo>
                      <a:pt x="4" y="117"/>
                    </a:lnTo>
                    <a:lnTo>
                      <a:pt x="8" y="126"/>
                    </a:lnTo>
                    <a:lnTo>
                      <a:pt x="14" y="133"/>
                    </a:lnTo>
                    <a:lnTo>
                      <a:pt x="14" y="118"/>
                    </a:lnTo>
                    <a:lnTo>
                      <a:pt x="14" y="113"/>
                    </a:lnTo>
                    <a:lnTo>
                      <a:pt x="17" y="107"/>
                    </a:lnTo>
                    <a:lnTo>
                      <a:pt x="21" y="102"/>
                    </a:lnTo>
                    <a:lnTo>
                      <a:pt x="26" y="98"/>
                    </a:lnTo>
                    <a:lnTo>
                      <a:pt x="30" y="94"/>
                    </a:lnTo>
                    <a:lnTo>
                      <a:pt x="29" y="3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03" name="Google Shape;10503;p95"/>
              <p:cNvSpPr/>
              <p:nvPr/>
            </p:nvSpPr>
            <p:spPr>
              <a:xfrm>
                <a:off x="1072956" y="2323681"/>
                <a:ext cx="247650" cy="349250"/>
              </a:xfrm>
              <a:custGeom>
                <a:avLst/>
                <a:gdLst/>
                <a:ahLst/>
                <a:cxnLst/>
                <a:rect l="l" t="t" r="r" b="b"/>
                <a:pathLst>
                  <a:path w="156" h="220" extrusionOk="0">
                    <a:moveTo>
                      <a:pt x="132" y="104"/>
                    </a:moveTo>
                    <a:lnTo>
                      <a:pt x="132" y="104"/>
                    </a:lnTo>
                    <a:lnTo>
                      <a:pt x="132" y="105"/>
                    </a:lnTo>
                    <a:lnTo>
                      <a:pt x="131" y="107"/>
                    </a:lnTo>
                    <a:lnTo>
                      <a:pt x="129" y="108"/>
                    </a:lnTo>
                    <a:lnTo>
                      <a:pt x="127" y="108"/>
                    </a:lnTo>
                    <a:lnTo>
                      <a:pt x="37" y="108"/>
                    </a:lnTo>
                    <a:lnTo>
                      <a:pt x="34" y="108"/>
                    </a:lnTo>
                    <a:lnTo>
                      <a:pt x="33" y="107"/>
                    </a:lnTo>
                    <a:lnTo>
                      <a:pt x="31" y="105"/>
                    </a:lnTo>
                    <a:lnTo>
                      <a:pt x="31" y="104"/>
                    </a:lnTo>
                    <a:lnTo>
                      <a:pt x="31" y="20"/>
                    </a:lnTo>
                    <a:lnTo>
                      <a:pt x="31" y="17"/>
                    </a:lnTo>
                    <a:lnTo>
                      <a:pt x="33" y="17"/>
                    </a:lnTo>
                    <a:lnTo>
                      <a:pt x="34" y="15"/>
                    </a:lnTo>
                    <a:lnTo>
                      <a:pt x="37" y="14"/>
                    </a:lnTo>
                    <a:lnTo>
                      <a:pt x="127" y="14"/>
                    </a:lnTo>
                    <a:lnTo>
                      <a:pt x="129" y="15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2" y="20"/>
                    </a:lnTo>
                    <a:lnTo>
                      <a:pt x="132" y="104"/>
                    </a:lnTo>
                    <a:close/>
                    <a:moveTo>
                      <a:pt x="119" y="145"/>
                    </a:moveTo>
                    <a:lnTo>
                      <a:pt x="119" y="145"/>
                    </a:lnTo>
                    <a:lnTo>
                      <a:pt x="115" y="144"/>
                    </a:lnTo>
                    <a:lnTo>
                      <a:pt x="111" y="142"/>
                    </a:lnTo>
                    <a:lnTo>
                      <a:pt x="108" y="139"/>
                    </a:lnTo>
                    <a:lnTo>
                      <a:pt x="108" y="136"/>
                    </a:lnTo>
                    <a:lnTo>
                      <a:pt x="108" y="133"/>
                    </a:lnTo>
                    <a:lnTo>
                      <a:pt x="111" y="130"/>
                    </a:lnTo>
                    <a:lnTo>
                      <a:pt x="115" y="128"/>
                    </a:lnTo>
                    <a:lnTo>
                      <a:pt x="119" y="128"/>
                    </a:lnTo>
                    <a:lnTo>
                      <a:pt x="124" y="128"/>
                    </a:lnTo>
                    <a:lnTo>
                      <a:pt x="127" y="130"/>
                    </a:lnTo>
                    <a:lnTo>
                      <a:pt x="130" y="133"/>
                    </a:lnTo>
                    <a:lnTo>
                      <a:pt x="131" y="136"/>
                    </a:lnTo>
                    <a:lnTo>
                      <a:pt x="130" y="139"/>
                    </a:lnTo>
                    <a:lnTo>
                      <a:pt x="127" y="142"/>
                    </a:lnTo>
                    <a:lnTo>
                      <a:pt x="124" y="144"/>
                    </a:lnTo>
                    <a:lnTo>
                      <a:pt x="119" y="145"/>
                    </a:lnTo>
                    <a:close/>
                    <a:moveTo>
                      <a:pt x="119" y="170"/>
                    </a:moveTo>
                    <a:lnTo>
                      <a:pt x="119" y="170"/>
                    </a:lnTo>
                    <a:lnTo>
                      <a:pt x="115" y="170"/>
                    </a:lnTo>
                    <a:lnTo>
                      <a:pt x="111" y="168"/>
                    </a:lnTo>
                    <a:lnTo>
                      <a:pt x="108" y="165"/>
                    </a:lnTo>
                    <a:lnTo>
                      <a:pt x="108" y="162"/>
                    </a:lnTo>
                    <a:lnTo>
                      <a:pt x="108" y="159"/>
                    </a:lnTo>
                    <a:lnTo>
                      <a:pt x="111" y="156"/>
                    </a:lnTo>
                    <a:lnTo>
                      <a:pt x="115" y="154"/>
                    </a:lnTo>
                    <a:lnTo>
                      <a:pt x="119" y="154"/>
                    </a:lnTo>
                    <a:lnTo>
                      <a:pt x="124" y="154"/>
                    </a:lnTo>
                    <a:lnTo>
                      <a:pt x="127" y="156"/>
                    </a:lnTo>
                    <a:lnTo>
                      <a:pt x="130" y="159"/>
                    </a:lnTo>
                    <a:lnTo>
                      <a:pt x="131" y="162"/>
                    </a:lnTo>
                    <a:lnTo>
                      <a:pt x="130" y="165"/>
                    </a:lnTo>
                    <a:lnTo>
                      <a:pt x="127" y="168"/>
                    </a:lnTo>
                    <a:lnTo>
                      <a:pt x="124" y="170"/>
                    </a:lnTo>
                    <a:lnTo>
                      <a:pt x="119" y="170"/>
                    </a:lnTo>
                    <a:close/>
                    <a:moveTo>
                      <a:pt x="119" y="197"/>
                    </a:moveTo>
                    <a:lnTo>
                      <a:pt x="119" y="197"/>
                    </a:lnTo>
                    <a:lnTo>
                      <a:pt x="115" y="195"/>
                    </a:lnTo>
                    <a:lnTo>
                      <a:pt x="111" y="194"/>
                    </a:lnTo>
                    <a:lnTo>
                      <a:pt x="108" y="191"/>
                    </a:lnTo>
                    <a:lnTo>
                      <a:pt x="108" y="188"/>
                    </a:lnTo>
                    <a:lnTo>
                      <a:pt x="108" y="185"/>
                    </a:lnTo>
                    <a:lnTo>
                      <a:pt x="111" y="182"/>
                    </a:lnTo>
                    <a:lnTo>
                      <a:pt x="115" y="180"/>
                    </a:lnTo>
                    <a:lnTo>
                      <a:pt x="119" y="179"/>
                    </a:lnTo>
                    <a:lnTo>
                      <a:pt x="124" y="180"/>
                    </a:lnTo>
                    <a:lnTo>
                      <a:pt x="127" y="182"/>
                    </a:lnTo>
                    <a:lnTo>
                      <a:pt x="130" y="185"/>
                    </a:lnTo>
                    <a:lnTo>
                      <a:pt x="131" y="188"/>
                    </a:lnTo>
                    <a:lnTo>
                      <a:pt x="130" y="191"/>
                    </a:lnTo>
                    <a:lnTo>
                      <a:pt x="127" y="194"/>
                    </a:lnTo>
                    <a:lnTo>
                      <a:pt x="124" y="195"/>
                    </a:lnTo>
                    <a:lnTo>
                      <a:pt x="119" y="197"/>
                    </a:lnTo>
                    <a:close/>
                    <a:moveTo>
                      <a:pt x="81" y="145"/>
                    </a:moveTo>
                    <a:lnTo>
                      <a:pt x="81" y="145"/>
                    </a:lnTo>
                    <a:lnTo>
                      <a:pt x="78" y="144"/>
                    </a:lnTo>
                    <a:lnTo>
                      <a:pt x="73" y="142"/>
                    </a:lnTo>
                    <a:lnTo>
                      <a:pt x="70" y="139"/>
                    </a:lnTo>
                    <a:lnTo>
                      <a:pt x="70" y="136"/>
                    </a:lnTo>
                    <a:lnTo>
                      <a:pt x="70" y="133"/>
                    </a:lnTo>
                    <a:lnTo>
                      <a:pt x="73" y="130"/>
                    </a:lnTo>
                    <a:lnTo>
                      <a:pt x="78" y="128"/>
                    </a:lnTo>
                    <a:lnTo>
                      <a:pt x="81" y="128"/>
                    </a:lnTo>
                    <a:lnTo>
                      <a:pt x="87" y="128"/>
                    </a:lnTo>
                    <a:lnTo>
                      <a:pt x="90" y="130"/>
                    </a:lnTo>
                    <a:lnTo>
                      <a:pt x="93" y="133"/>
                    </a:lnTo>
                    <a:lnTo>
                      <a:pt x="93" y="136"/>
                    </a:lnTo>
                    <a:lnTo>
                      <a:pt x="93" y="139"/>
                    </a:lnTo>
                    <a:lnTo>
                      <a:pt x="90" y="142"/>
                    </a:lnTo>
                    <a:lnTo>
                      <a:pt x="87" y="144"/>
                    </a:lnTo>
                    <a:lnTo>
                      <a:pt x="81" y="145"/>
                    </a:lnTo>
                    <a:close/>
                    <a:moveTo>
                      <a:pt x="81" y="170"/>
                    </a:moveTo>
                    <a:lnTo>
                      <a:pt x="81" y="170"/>
                    </a:lnTo>
                    <a:lnTo>
                      <a:pt x="78" y="170"/>
                    </a:lnTo>
                    <a:lnTo>
                      <a:pt x="73" y="168"/>
                    </a:lnTo>
                    <a:lnTo>
                      <a:pt x="70" y="165"/>
                    </a:lnTo>
                    <a:lnTo>
                      <a:pt x="70" y="162"/>
                    </a:lnTo>
                    <a:lnTo>
                      <a:pt x="70" y="159"/>
                    </a:lnTo>
                    <a:lnTo>
                      <a:pt x="73" y="156"/>
                    </a:lnTo>
                    <a:lnTo>
                      <a:pt x="78" y="154"/>
                    </a:lnTo>
                    <a:lnTo>
                      <a:pt x="81" y="154"/>
                    </a:lnTo>
                    <a:lnTo>
                      <a:pt x="87" y="154"/>
                    </a:lnTo>
                    <a:lnTo>
                      <a:pt x="90" y="156"/>
                    </a:lnTo>
                    <a:lnTo>
                      <a:pt x="93" y="159"/>
                    </a:lnTo>
                    <a:lnTo>
                      <a:pt x="93" y="162"/>
                    </a:lnTo>
                    <a:lnTo>
                      <a:pt x="93" y="165"/>
                    </a:lnTo>
                    <a:lnTo>
                      <a:pt x="90" y="168"/>
                    </a:lnTo>
                    <a:lnTo>
                      <a:pt x="87" y="170"/>
                    </a:lnTo>
                    <a:lnTo>
                      <a:pt x="81" y="170"/>
                    </a:lnTo>
                    <a:close/>
                    <a:moveTo>
                      <a:pt x="81" y="197"/>
                    </a:moveTo>
                    <a:lnTo>
                      <a:pt x="81" y="197"/>
                    </a:lnTo>
                    <a:lnTo>
                      <a:pt x="78" y="195"/>
                    </a:lnTo>
                    <a:lnTo>
                      <a:pt x="73" y="194"/>
                    </a:lnTo>
                    <a:lnTo>
                      <a:pt x="70" y="191"/>
                    </a:lnTo>
                    <a:lnTo>
                      <a:pt x="70" y="188"/>
                    </a:lnTo>
                    <a:lnTo>
                      <a:pt x="70" y="185"/>
                    </a:lnTo>
                    <a:lnTo>
                      <a:pt x="73" y="182"/>
                    </a:lnTo>
                    <a:lnTo>
                      <a:pt x="78" y="180"/>
                    </a:lnTo>
                    <a:lnTo>
                      <a:pt x="81" y="179"/>
                    </a:lnTo>
                    <a:lnTo>
                      <a:pt x="87" y="180"/>
                    </a:lnTo>
                    <a:lnTo>
                      <a:pt x="90" y="182"/>
                    </a:lnTo>
                    <a:lnTo>
                      <a:pt x="93" y="185"/>
                    </a:lnTo>
                    <a:lnTo>
                      <a:pt x="93" y="188"/>
                    </a:lnTo>
                    <a:lnTo>
                      <a:pt x="93" y="191"/>
                    </a:lnTo>
                    <a:lnTo>
                      <a:pt x="90" y="194"/>
                    </a:lnTo>
                    <a:lnTo>
                      <a:pt x="87" y="195"/>
                    </a:lnTo>
                    <a:lnTo>
                      <a:pt x="81" y="197"/>
                    </a:lnTo>
                    <a:close/>
                    <a:moveTo>
                      <a:pt x="44" y="145"/>
                    </a:moveTo>
                    <a:lnTo>
                      <a:pt x="44" y="145"/>
                    </a:lnTo>
                    <a:lnTo>
                      <a:pt x="40" y="144"/>
                    </a:lnTo>
                    <a:lnTo>
                      <a:pt x="37" y="142"/>
                    </a:lnTo>
                    <a:lnTo>
                      <a:pt x="33" y="139"/>
                    </a:lnTo>
                    <a:lnTo>
                      <a:pt x="32" y="136"/>
                    </a:lnTo>
                    <a:lnTo>
                      <a:pt x="33" y="133"/>
                    </a:lnTo>
                    <a:lnTo>
                      <a:pt x="37" y="130"/>
                    </a:lnTo>
                    <a:lnTo>
                      <a:pt x="40" y="128"/>
                    </a:lnTo>
                    <a:lnTo>
                      <a:pt x="44" y="128"/>
                    </a:lnTo>
                    <a:lnTo>
                      <a:pt x="48" y="128"/>
                    </a:lnTo>
                    <a:lnTo>
                      <a:pt x="52" y="130"/>
                    </a:lnTo>
                    <a:lnTo>
                      <a:pt x="55" y="133"/>
                    </a:lnTo>
                    <a:lnTo>
                      <a:pt x="56" y="136"/>
                    </a:lnTo>
                    <a:lnTo>
                      <a:pt x="55" y="139"/>
                    </a:lnTo>
                    <a:lnTo>
                      <a:pt x="52" y="142"/>
                    </a:lnTo>
                    <a:lnTo>
                      <a:pt x="48" y="144"/>
                    </a:lnTo>
                    <a:lnTo>
                      <a:pt x="44" y="145"/>
                    </a:lnTo>
                    <a:close/>
                    <a:moveTo>
                      <a:pt x="44" y="170"/>
                    </a:moveTo>
                    <a:lnTo>
                      <a:pt x="44" y="170"/>
                    </a:lnTo>
                    <a:lnTo>
                      <a:pt x="40" y="170"/>
                    </a:lnTo>
                    <a:lnTo>
                      <a:pt x="37" y="168"/>
                    </a:lnTo>
                    <a:lnTo>
                      <a:pt x="33" y="165"/>
                    </a:lnTo>
                    <a:lnTo>
                      <a:pt x="32" y="162"/>
                    </a:lnTo>
                    <a:lnTo>
                      <a:pt x="33" y="159"/>
                    </a:lnTo>
                    <a:lnTo>
                      <a:pt x="37" y="156"/>
                    </a:lnTo>
                    <a:lnTo>
                      <a:pt x="40" y="154"/>
                    </a:lnTo>
                    <a:lnTo>
                      <a:pt x="44" y="154"/>
                    </a:lnTo>
                    <a:lnTo>
                      <a:pt x="48" y="154"/>
                    </a:lnTo>
                    <a:lnTo>
                      <a:pt x="52" y="156"/>
                    </a:lnTo>
                    <a:lnTo>
                      <a:pt x="55" y="159"/>
                    </a:lnTo>
                    <a:lnTo>
                      <a:pt x="56" y="162"/>
                    </a:lnTo>
                    <a:lnTo>
                      <a:pt x="55" y="165"/>
                    </a:lnTo>
                    <a:lnTo>
                      <a:pt x="52" y="168"/>
                    </a:lnTo>
                    <a:lnTo>
                      <a:pt x="48" y="170"/>
                    </a:lnTo>
                    <a:lnTo>
                      <a:pt x="44" y="170"/>
                    </a:lnTo>
                    <a:close/>
                    <a:moveTo>
                      <a:pt x="44" y="197"/>
                    </a:moveTo>
                    <a:lnTo>
                      <a:pt x="44" y="197"/>
                    </a:lnTo>
                    <a:lnTo>
                      <a:pt x="40" y="195"/>
                    </a:lnTo>
                    <a:lnTo>
                      <a:pt x="37" y="194"/>
                    </a:lnTo>
                    <a:lnTo>
                      <a:pt x="33" y="191"/>
                    </a:lnTo>
                    <a:lnTo>
                      <a:pt x="32" y="188"/>
                    </a:lnTo>
                    <a:lnTo>
                      <a:pt x="33" y="185"/>
                    </a:lnTo>
                    <a:lnTo>
                      <a:pt x="37" y="182"/>
                    </a:lnTo>
                    <a:lnTo>
                      <a:pt x="40" y="180"/>
                    </a:lnTo>
                    <a:lnTo>
                      <a:pt x="44" y="179"/>
                    </a:lnTo>
                    <a:lnTo>
                      <a:pt x="48" y="180"/>
                    </a:lnTo>
                    <a:lnTo>
                      <a:pt x="52" y="182"/>
                    </a:lnTo>
                    <a:lnTo>
                      <a:pt x="55" y="185"/>
                    </a:lnTo>
                    <a:lnTo>
                      <a:pt x="56" y="188"/>
                    </a:lnTo>
                    <a:lnTo>
                      <a:pt x="55" y="191"/>
                    </a:lnTo>
                    <a:lnTo>
                      <a:pt x="52" y="194"/>
                    </a:lnTo>
                    <a:lnTo>
                      <a:pt x="48" y="195"/>
                    </a:lnTo>
                    <a:lnTo>
                      <a:pt x="44" y="197"/>
                    </a:lnTo>
                    <a:close/>
                    <a:moveTo>
                      <a:pt x="146" y="51"/>
                    </a:moveTo>
                    <a:lnTo>
                      <a:pt x="146" y="5"/>
                    </a:lnTo>
                    <a:lnTo>
                      <a:pt x="146" y="3"/>
                    </a:lnTo>
                    <a:lnTo>
                      <a:pt x="145" y="1"/>
                    </a:lnTo>
                    <a:lnTo>
                      <a:pt x="143" y="0"/>
                    </a:lnTo>
                    <a:lnTo>
                      <a:pt x="141" y="0"/>
                    </a:lnTo>
                    <a:lnTo>
                      <a:pt x="22" y="0"/>
                    </a:lnTo>
                    <a:lnTo>
                      <a:pt x="20" y="0"/>
                    </a:lnTo>
                    <a:lnTo>
                      <a:pt x="19" y="1"/>
                    </a:lnTo>
                    <a:lnTo>
                      <a:pt x="17" y="3"/>
                    </a:lnTo>
                    <a:lnTo>
                      <a:pt x="17" y="5"/>
                    </a:lnTo>
                    <a:lnTo>
                      <a:pt x="17" y="50"/>
                    </a:lnTo>
                    <a:lnTo>
                      <a:pt x="13" y="50"/>
                    </a:lnTo>
                    <a:lnTo>
                      <a:pt x="14" y="57"/>
                    </a:lnTo>
                    <a:lnTo>
                      <a:pt x="14" y="79"/>
                    </a:lnTo>
                    <a:lnTo>
                      <a:pt x="13" y="85"/>
                    </a:lnTo>
                    <a:lnTo>
                      <a:pt x="11" y="90"/>
                    </a:lnTo>
                    <a:lnTo>
                      <a:pt x="8" y="95"/>
                    </a:lnTo>
                    <a:lnTo>
                      <a:pt x="4" y="99"/>
                    </a:lnTo>
                    <a:lnTo>
                      <a:pt x="0" y="102"/>
                    </a:lnTo>
                    <a:lnTo>
                      <a:pt x="0" y="164"/>
                    </a:lnTo>
                    <a:lnTo>
                      <a:pt x="4" y="166"/>
                    </a:lnTo>
                    <a:lnTo>
                      <a:pt x="8" y="170"/>
                    </a:lnTo>
                    <a:lnTo>
                      <a:pt x="11" y="175"/>
                    </a:lnTo>
                    <a:lnTo>
                      <a:pt x="13" y="181"/>
                    </a:lnTo>
                    <a:lnTo>
                      <a:pt x="14" y="186"/>
                    </a:lnTo>
                    <a:lnTo>
                      <a:pt x="14" y="208"/>
                    </a:lnTo>
                    <a:lnTo>
                      <a:pt x="13" y="214"/>
                    </a:lnTo>
                    <a:lnTo>
                      <a:pt x="12" y="220"/>
                    </a:lnTo>
                    <a:lnTo>
                      <a:pt x="37" y="220"/>
                    </a:lnTo>
                    <a:lnTo>
                      <a:pt x="142" y="220"/>
                    </a:lnTo>
                    <a:lnTo>
                      <a:pt x="148" y="218"/>
                    </a:lnTo>
                    <a:lnTo>
                      <a:pt x="151" y="215"/>
                    </a:lnTo>
                    <a:lnTo>
                      <a:pt x="154" y="211"/>
                    </a:lnTo>
                    <a:lnTo>
                      <a:pt x="156" y="206"/>
                    </a:lnTo>
                    <a:lnTo>
                      <a:pt x="156" y="63"/>
                    </a:lnTo>
                    <a:lnTo>
                      <a:pt x="156" y="59"/>
                    </a:lnTo>
                    <a:lnTo>
                      <a:pt x="153" y="56"/>
                    </a:lnTo>
                    <a:lnTo>
                      <a:pt x="151" y="53"/>
                    </a:lnTo>
                    <a:lnTo>
                      <a:pt x="146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04" name="Google Shape;10504;p95"/>
              <p:cNvSpPr/>
              <p:nvPr/>
            </p:nvSpPr>
            <p:spPr>
              <a:xfrm>
                <a:off x="979293" y="2368131"/>
                <a:ext cx="93662" cy="3302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208" extrusionOk="0">
                    <a:moveTo>
                      <a:pt x="51" y="145"/>
                    </a:moveTo>
                    <a:lnTo>
                      <a:pt x="51" y="145"/>
                    </a:lnTo>
                    <a:lnTo>
                      <a:pt x="48" y="143"/>
                    </a:lnTo>
                    <a:lnTo>
                      <a:pt x="47" y="140"/>
                    </a:lnTo>
                    <a:lnTo>
                      <a:pt x="45" y="137"/>
                    </a:lnTo>
                    <a:lnTo>
                      <a:pt x="45" y="136"/>
                    </a:lnTo>
                    <a:lnTo>
                      <a:pt x="45" y="73"/>
                    </a:lnTo>
                    <a:lnTo>
                      <a:pt x="45" y="70"/>
                    </a:lnTo>
                    <a:lnTo>
                      <a:pt x="47" y="67"/>
                    </a:lnTo>
                    <a:lnTo>
                      <a:pt x="48" y="66"/>
                    </a:lnTo>
                    <a:lnTo>
                      <a:pt x="51" y="64"/>
                    </a:lnTo>
                    <a:lnTo>
                      <a:pt x="55" y="60"/>
                    </a:lnTo>
                    <a:lnTo>
                      <a:pt x="56" y="58"/>
                    </a:lnTo>
                    <a:lnTo>
                      <a:pt x="58" y="55"/>
                    </a:lnTo>
                    <a:lnTo>
                      <a:pt x="59" y="53"/>
                    </a:lnTo>
                    <a:lnTo>
                      <a:pt x="59" y="50"/>
                    </a:lnTo>
                    <a:lnTo>
                      <a:pt x="59" y="28"/>
                    </a:lnTo>
                    <a:lnTo>
                      <a:pt x="59" y="23"/>
                    </a:lnTo>
                    <a:lnTo>
                      <a:pt x="57" y="17"/>
                    </a:lnTo>
                    <a:lnTo>
                      <a:pt x="55" y="12"/>
                    </a:lnTo>
                    <a:lnTo>
                      <a:pt x="51" y="9"/>
                    </a:lnTo>
                    <a:lnTo>
                      <a:pt x="47" y="6"/>
                    </a:lnTo>
                    <a:lnTo>
                      <a:pt x="42" y="2"/>
                    </a:lnTo>
                    <a:lnTo>
                      <a:pt x="38" y="0"/>
                    </a:lnTo>
                    <a:lnTo>
                      <a:pt x="32" y="0"/>
                    </a:lnTo>
                    <a:lnTo>
                      <a:pt x="27" y="0"/>
                    </a:lnTo>
                    <a:lnTo>
                      <a:pt x="22" y="0"/>
                    </a:lnTo>
                    <a:lnTo>
                      <a:pt x="18" y="2"/>
                    </a:lnTo>
                    <a:lnTo>
                      <a:pt x="12" y="6"/>
                    </a:lnTo>
                    <a:lnTo>
                      <a:pt x="8" y="9"/>
                    </a:lnTo>
                    <a:lnTo>
                      <a:pt x="5" y="12"/>
                    </a:lnTo>
                    <a:lnTo>
                      <a:pt x="2" y="17"/>
                    </a:lnTo>
                    <a:lnTo>
                      <a:pt x="0" y="23"/>
                    </a:lnTo>
                    <a:lnTo>
                      <a:pt x="0" y="28"/>
                    </a:lnTo>
                    <a:lnTo>
                      <a:pt x="0" y="50"/>
                    </a:lnTo>
                    <a:lnTo>
                      <a:pt x="0" y="53"/>
                    </a:lnTo>
                    <a:lnTo>
                      <a:pt x="1" y="55"/>
                    </a:lnTo>
                    <a:lnTo>
                      <a:pt x="3" y="58"/>
                    </a:lnTo>
                    <a:lnTo>
                      <a:pt x="5" y="60"/>
                    </a:lnTo>
                    <a:lnTo>
                      <a:pt x="9" y="64"/>
                    </a:lnTo>
                    <a:lnTo>
                      <a:pt x="12" y="66"/>
                    </a:lnTo>
                    <a:lnTo>
                      <a:pt x="12" y="67"/>
                    </a:lnTo>
                    <a:lnTo>
                      <a:pt x="13" y="70"/>
                    </a:lnTo>
                    <a:lnTo>
                      <a:pt x="15" y="73"/>
                    </a:lnTo>
                    <a:lnTo>
                      <a:pt x="15" y="136"/>
                    </a:lnTo>
                    <a:lnTo>
                      <a:pt x="13" y="137"/>
                    </a:lnTo>
                    <a:lnTo>
                      <a:pt x="12" y="140"/>
                    </a:lnTo>
                    <a:lnTo>
                      <a:pt x="12" y="143"/>
                    </a:lnTo>
                    <a:lnTo>
                      <a:pt x="9" y="145"/>
                    </a:lnTo>
                    <a:lnTo>
                      <a:pt x="5" y="149"/>
                    </a:lnTo>
                    <a:lnTo>
                      <a:pt x="3" y="150"/>
                    </a:lnTo>
                    <a:lnTo>
                      <a:pt x="1" y="153"/>
                    </a:lnTo>
                    <a:lnTo>
                      <a:pt x="0" y="156"/>
                    </a:lnTo>
                    <a:lnTo>
                      <a:pt x="0" y="158"/>
                    </a:lnTo>
                    <a:lnTo>
                      <a:pt x="0" y="180"/>
                    </a:lnTo>
                    <a:lnTo>
                      <a:pt x="0" y="187"/>
                    </a:lnTo>
                    <a:lnTo>
                      <a:pt x="2" y="192"/>
                    </a:lnTo>
                    <a:lnTo>
                      <a:pt x="5" y="196"/>
                    </a:lnTo>
                    <a:lnTo>
                      <a:pt x="8" y="200"/>
                    </a:lnTo>
                    <a:lnTo>
                      <a:pt x="12" y="204"/>
                    </a:lnTo>
                    <a:lnTo>
                      <a:pt x="18" y="206"/>
                    </a:lnTo>
                    <a:lnTo>
                      <a:pt x="22" y="208"/>
                    </a:lnTo>
                    <a:lnTo>
                      <a:pt x="27" y="208"/>
                    </a:lnTo>
                    <a:lnTo>
                      <a:pt x="32" y="208"/>
                    </a:lnTo>
                    <a:lnTo>
                      <a:pt x="38" y="208"/>
                    </a:lnTo>
                    <a:lnTo>
                      <a:pt x="42" y="206"/>
                    </a:lnTo>
                    <a:lnTo>
                      <a:pt x="47" y="204"/>
                    </a:lnTo>
                    <a:lnTo>
                      <a:pt x="51" y="200"/>
                    </a:lnTo>
                    <a:lnTo>
                      <a:pt x="55" y="196"/>
                    </a:lnTo>
                    <a:lnTo>
                      <a:pt x="57" y="192"/>
                    </a:lnTo>
                    <a:lnTo>
                      <a:pt x="59" y="187"/>
                    </a:lnTo>
                    <a:lnTo>
                      <a:pt x="59" y="180"/>
                    </a:lnTo>
                    <a:lnTo>
                      <a:pt x="59" y="158"/>
                    </a:lnTo>
                    <a:lnTo>
                      <a:pt x="59" y="156"/>
                    </a:lnTo>
                    <a:lnTo>
                      <a:pt x="58" y="153"/>
                    </a:lnTo>
                    <a:lnTo>
                      <a:pt x="56" y="150"/>
                    </a:lnTo>
                    <a:lnTo>
                      <a:pt x="55" y="149"/>
                    </a:lnTo>
                    <a:lnTo>
                      <a:pt x="51" y="1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05" name="Google Shape;10505;p95"/>
              <p:cNvSpPr/>
              <p:nvPr/>
            </p:nvSpPr>
            <p:spPr>
              <a:xfrm>
                <a:off x="1144393" y="2382419"/>
                <a:ext cx="119062" cy="238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15" extrusionOk="0">
                    <a:moveTo>
                      <a:pt x="70" y="0"/>
                    </a:moveTo>
                    <a:lnTo>
                      <a:pt x="5" y="0"/>
                    </a:lnTo>
                    <a:lnTo>
                      <a:pt x="3" y="2"/>
                    </a:lnTo>
                    <a:lnTo>
                      <a:pt x="2" y="3"/>
                    </a:lnTo>
                    <a:lnTo>
                      <a:pt x="0" y="5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4"/>
                    </a:lnTo>
                    <a:lnTo>
                      <a:pt x="3" y="14"/>
                    </a:lnTo>
                    <a:lnTo>
                      <a:pt x="5" y="15"/>
                    </a:lnTo>
                    <a:lnTo>
                      <a:pt x="70" y="15"/>
                    </a:lnTo>
                    <a:lnTo>
                      <a:pt x="72" y="14"/>
                    </a:lnTo>
                    <a:lnTo>
                      <a:pt x="74" y="14"/>
                    </a:lnTo>
                    <a:lnTo>
                      <a:pt x="75" y="11"/>
                    </a:lnTo>
                    <a:lnTo>
                      <a:pt x="75" y="9"/>
                    </a:lnTo>
                    <a:lnTo>
                      <a:pt x="75" y="7"/>
                    </a:lnTo>
                    <a:lnTo>
                      <a:pt x="75" y="5"/>
                    </a:lnTo>
                    <a:lnTo>
                      <a:pt x="74" y="3"/>
                    </a:lnTo>
                    <a:lnTo>
                      <a:pt x="72" y="2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06" name="Google Shape;10506;p95"/>
              <p:cNvSpPr/>
              <p:nvPr/>
            </p:nvSpPr>
            <p:spPr>
              <a:xfrm>
                <a:off x="1144393" y="2433219"/>
                <a:ext cx="119062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75" h="14" extrusionOk="0">
                    <a:moveTo>
                      <a:pt x="70" y="0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2" y="3"/>
                    </a:lnTo>
                    <a:lnTo>
                      <a:pt x="0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2" y="12"/>
                    </a:lnTo>
                    <a:lnTo>
                      <a:pt x="3" y="14"/>
                    </a:lnTo>
                    <a:lnTo>
                      <a:pt x="5" y="14"/>
                    </a:lnTo>
                    <a:lnTo>
                      <a:pt x="70" y="14"/>
                    </a:lnTo>
                    <a:lnTo>
                      <a:pt x="72" y="14"/>
                    </a:lnTo>
                    <a:lnTo>
                      <a:pt x="74" y="12"/>
                    </a:lnTo>
                    <a:lnTo>
                      <a:pt x="75" y="11"/>
                    </a:lnTo>
                    <a:lnTo>
                      <a:pt x="75" y="9"/>
                    </a:lnTo>
                    <a:lnTo>
                      <a:pt x="75" y="6"/>
                    </a:lnTo>
                    <a:lnTo>
                      <a:pt x="75" y="3"/>
                    </a:lnTo>
                    <a:lnTo>
                      <a:pt x="74" y="3"/>
                    </a:lnTo>
                    <a:lnTo>
                      <a:pt x="72" y="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507" name="Google Shape;10507;p95"/>
            <p:cNvSpPr/>
            <p:nvPr/>
          </p:nvSpPr>
          <p:spPr>
            <a:xfrm>
              <a:off x="3780425" y="2829740"/>
              <a:ext cx="301765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Voice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508" name="Google Shape;10508;p95"/>
          <p:cNvGrpSpPr/>
          <p:nvPr/>
        </p:nvGrpSpPr>
        <p:grpSpPr>
          <a:xfrm>
            <a:off x="2930685" y="4356993"/>
            <a:ext cx="815928" cy="1205416"/>
            <a:chOff x="2261774" y="3349313"/>
            <a:chExt cx="611946" cy="904062"/>
          </a:xfrm>
        </p:grpSpPr>
        <p:grpSp>
          <p:nvGrpSpPr>
            <p:cNvPr id="10509" name="Google Shape;10509;p95"/>
            <p:cNvGrpSpPr/>
            <p:nvPr/>
          </p:nvGrpSpPr>
          <p:grpSpPr>
            <a:xfrm>
              <a:off x="2273266" y="3349313"/>
              <a:ext cx="588963" cy="588963"/>
              <a:chOff x="7716556" y="2205383"/>
              <a:chExt cx="588963" cy="588963"/>
            </a:xfrm>
          </p:grpSpPr>
          <p:sp>
            <p:nvSpPr>
              <p:cNvPr id="10510" name="Google Shape;10510;p95"/>
              <p:cNvSpPr/>
              <p:nvPr/>
            </p:nvSpPr>
            <p:spPr>
              <a:xfrm>
                <a:off x="7716556" y="2205383"/>
                <a:ext cx="588963" cy="588963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11" name="Google Shape;10511;p95"/>
              <p:cNvSpPr/>
              <p:nvPr/>
            </p:nvSpPr>
            <p:spPr>
              <a:xfrm>
                <a:off x="7875306" y="2481608"/>
                <a:ext cx="187325" cy="147638"/>
              </a:xfrm>
              <a:custGeom>
                <a:avLst/>
                <a:gdLst/>
                <a:ahLst/>
                <a:cxnLst/>
                <a:rect l="l" t="t" r="r" b="b"/>
                <a:pathLst>
                  <a:path w="553" h="441" extrusionOk="0">
                    <a:moveTo>
                      <a:pt x="51" y="50"/>
                    </a:moveTo>
                    <a:cubicBezTo>
                      <a:pt x="20" y="57"/>
                      <a:pt x="0" y="89"/>
                      <a:pt x="8" y="121"/>
                    </a:cubicBezTo>
                    <a:cubicBezTo>
                      <a:pt x="14" y="153"/>
                      <a:pt x="46" y="173"/>
                      <a:pt x="78" y="165"/>
                    </a:cubicBezTo>
                    <a:cubicBezTo>
                      <a:pt x="237" y="130"/>
                      <a:pt x="395" y="232"/>
                      <a:pt x="431" y="393"/>
                    </a:cubicBezTo>
                    <a:cubicBezTo>
                      <a:pt x="435" y="409"/>
                      <a:pt x="444" y="421"/>
                      <a:pt x="457" y="430"/>
                    </a:cubicBezTo>
                    <a:cubicBezTo>
                      <a:pt x="469" y="438"/>
                      <a:pt x="486" y="441"/>
                      <a:pt x="501" y="438"/>
                    </a:cubicBezTo>
                    <a:cubicBezTo>
                      <a:pt x="533" y="430"/>
                      <a:pt x="553" y="399"/>
                      <a:pt x="546" y="367"/>
                    </a:cubicBezTo>
                    <a:cubicBezTo>
                      <a:pt x="497" y="141"/>
                      <a:pt x="274" y="0"/>
                      <a:pt x="51" y="5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12" name="Google Shape;10512;p95"/>
              <p:cNvSpPr/>
              <p:nvPr/>
            </p:nvSpPr>
            <p:spPr>
              <a:xfrm>
                <a:off x="7888006" y="2578446"/>
                <a:ext cx="87313" cy="84138"/>
              </a:xfrm>
              <a:custGeom>
                <a:avLst/>
                <a:gdLst/>
                <a:ahLst/>
                <a:cxnLst/>
                <a:rect l="l" t="t" r="r" b="b"/>
                <a:pathLst>
                  <a:path w="257" h="248" extrusionOk="0">
                    <a:moveTo>
                      <a:pt x="188" y="31"/>
                    </a:moveTo>
                    <a:cubicBezTo>
                      <a:pt x="136" y="0"/>
                      <a:pt x="67" y="15"/>
                      <a:pt x="34" y="66"/>
                    </a:cubicBezTo>
                    <a:cubicBezTo>
                      <a:pt x="0" y="116"/>
                      <a:pt x="16" y="183"/>
                      <a:pt x="68" y="216"/>
                    </a:cubicBezTo>
                    <a:cubicBezTo>
                      <a:pt x="120" y="248"/>
                      <a:pt x="190" y="233"/>
                      <a:pt x="224" y="182"/>
                    </a:cubicBezTo>
                    <a:cubicBezTo>
                      <a:pt x="257" y="132"/>
                      <a:pt x="241" y="63"/>
                      <a:pt x="188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13" name="Google Shape;10513;p95"/>
              <p:cNvSpPr/>
              <p:nvPr/>
            </p:nvSpPr>
            <p:spPr>
              <a:xfrm>
                <a:off x="7864194" y="2394296"/>
                <a:ext cx="271463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802" h="634" extrusionOk="0">
                    <a:moveTo>
                      <a:pt x="60" y="79"/>
                    </a:moveTo>
                    <a:cubicBezTo>
                      <a:pt x="56" y="79"/>
                      <a:pt x="56" y="79"/>
                      <a:pt x="56" y="79"/>
                    </a:cubicBezTo>
                    <a:cubicBezTo>
                      <a:pt x="23" y="87"/>
                      <a:pt x="0" y="124"/>
                      <a:pt x="9" y="158"/>
                    </a:cubicBezTo>
                    <a:cubicBezTo>
                      <a:pt x="21" y="195"/>
                      <a:pt x="53" y="214"/>
                      <a:pt x="90" y="206"/>
                    </a:cubicBezTo>
                    <a:cubicBezTo>
                      <a:pt x="93" y="206"/>
                      <a:pt x="93" y="206"/>
                      <a:pt x="93" y="206"/>
                    </a:cubicBezTo>
                    <a:cubicBezTo>
                      <a:pt x="101" y="204"/>
                      <a:pt x="101" y="204"/>
                      <a:pt x="101" y="204"/>
                    </a:cubicBezTo>
                    <a:cubicBezTo>
                      <a:pt x="352" y="145"/>
                      <a:pt x="604" y="305"/>
                      <a:pt x="663" y="560"/>
                    </a:cubicBezTo>
                    <a:cubicBezTo>
                      <a:pt x="666" y="572"/>
                      <a:pt x="666" y="572"/>
                      <a:pt x="666" y="572"/>
                    </a:cubicBezTo>
                    <a:cubicBezTo>
                      <a:pt x="667" y="575"/>
                      <a:pt x="667" y="575"/>
                      <a:pt x="667" y="575"/>
                    </a:cubicBezTo>
                    <a:cubicBezTo>
                      <a:pt x="674" y="610"/>
                      <a:pt x="708" y="634"/>
                      <a:pt x="741" y="630"/>
                    </a:cubicBezTo>
                    <a:cubicBezTo>
                      <a:pt x="778" y="621"/>
                      <a:pt x="802" y="587"/>
                      <a:pt x="793" y="550"/>
                    </a:cubicBezTo>
                    <a:cubicBezTo>
                      <a:pt x="792" y="546"/>
                      <a:pt x="792" y="546"/>
                      <a:pt x="792" y="546"/>
                    </a:cubicBezTo>
                    <a:cubicBezTo>
                      <a:pt x="789" y="531"/>
                      <a:pt x="789" y="531"/>
                      <a:pt x="789" y="531"/>
                    </a:cubicBezTo>
                    <a:cubicBezTo>
                      <a:pt x="712" y="204"/>
                      <a:pt x="393" y="0"/>
                      <a:pt x="71" y="75"/>
                    </a:cubicBezTo>
                    <a:lnTo>
                      <a:pt x="60" y="7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14" name="Google Shape;10514;p95"/>
              <p:cNvSpPr/>
              <p:nvPr/>
            </p:nvSpPr>
            <p:spPr>
              <a:xfrm>
                <a:off x="7829269" y="2316508"/>
                <a:ext cx="393700" cy="285750"/>
              </a:xfrm>
              <a:custGeom>
                <a:avLst/>
                <a:gdLst/>
                <a:ahLst/>
                <a:cxnLst/>
                <a:rect l="l" t="t" r="r" b="b"/>
                <a:pathLst>
                  <a:path w="1163" h="850" extrusionOk="0">
                    <a:moveTo>
                      <a:pt x="1088" y="850"/>
                    </a:moveTo>
                    <a:cubicBezTo>
                      <a:pt x="1056" y="850"/>
                      <a:pt x="1026" y="826"/>
                      <a:pt x="1021" y="792"/>
                    </a:cubicBezTo>
                    <a:cubicBezTo>
                      <a:pt x="998" y="648"/>
                      <a:pt x="907" y="448"/>
                      <a:pt x="719" y="315"/>
                    </a:cubicBezTo>
                    <a:cubicBezTo>
                      <a:pt x="506" y="166"/>
                      <a:pt x="255" y="155"/>
                      <a:pt x="101" y="211"/>
                    </a:cubicBezTo>
                    <a:cubicBezTo>
                      <a:pt x="65" y="224"/>
                      <a:pt x="26" y="205"/>
                      <a:pt x="13" y="170"/>
                    </a:cubicBezTo>
                    <a:cubicBezTo>
                      <a:pt x="0" y="135"/>
                      <a:pt x="18" y="95"/>
                      <a:pt x="54" y="82"/>
                    </a:cubicBezTo>
                    <a:cubicBezTo>
                      <a:pt x="284" y="0"/>
                      <a:pt x="576" y="47"/>
                      <a:pt x="799" y="203"/>
                    </a:cubicBezTo>
                    <a:cubicBezTo>
                      <a:pt x="988" y="337"/>
                      <a:pt x="1122" y="549"/>
                      <a:pt x="1157" y="771"/>
                    </a:cubicBezTo>
                    <a:cubicBezTo>
                      <a:pt x="1163" y="809"/>
                      <a:pt x="1136" y="843"/>
                      <a:pt x="1099" y="849"/>
                    </a:cubicBezTo>
                    <a:cubicBezTo>
                      <a:pt x="1096" y="850"/>
                      <a:pt x="1092" y="850"/>
                      <a:pt x="1088" y="85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515" name="Google Shape;10515;p95"/>
            <p:cNvSpPr/>
            <p:nvPr/>
          </p:nvSpPr>
          <p:spPr>
            <a:xfrm>
              <a:off x="2261774" y="3976376"/>
              <a:ext cx="611946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Wireless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Connection</a:t>
              </a:r>
              <a:endParaRPr/>
            </a:p>
          </p:txBody>
        </p:sp>
      </p:grpSp>
      <p:grpSp>
        <p:nvGrpSpPr>
          <p:cNvPr id="10516" name="Google Shape;10516;p95"/>
          <p:cNvGrpSpPr/>
          <p:nvPr/>
        </p:nvGrpSpPr>
        <p:grpSpPr>
          <a:xfrm>
            <a:off x="9030240" y="2776042"/>
            <a:ext cx="783167" cy="1033927"/>
            <a:chOff x="6333475" y="3346828"/>
            <a:chExt cx="587375" cy="775446"/>
          </a:xfrm>
        </p:grpSpPr>
        <p:sp>
          <p:nvSpPr>
            <p:cNvPr id="10517" name="Google Shape;10517;p95"/>
            <p:cNvSpPr/>
            <p:nvPr/>
          </p:nvSpPr>
          <p:spPr>
            <a:xfrm>
              <a:off x="6429854" y="3983774"/>
              <a:ext cx="423193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Storage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518" name="Google Shape;10518;p95"/>
            <p:cNvGrpSpPr/>
            <p:nvPr/>
          </p:nvGrpSpPr>
          <p:grpSpPr>
            <a:xfrm>
              <a:off x="6333475" y="3346828"/>
              <a:ext cx="587375" cy="587375"/>
              <a:chOff x="6333475" y="3346828"/>
              <a:chExt cx="587375" cy="587375"/>
            </a:xfrm>
          </p:grpSpPr>
          <p:sp>
            <p:nvSpPr>
              <p:cNvPr id="10519" name="Google Shape;10519;p95"/>
              <p:cNvSpPr/>
              <p:nvPr/>
            </p:nvSpPr>
            <p:spPr>
              <a:xfrm>
                <a:off x="6333475" y="3346828"/>
                <a:ext cx="587375" cy="587375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520" name="Google Shape;10520;p95"/>
              <p:cNvGrpSpPr/>
              <p:nvPr/>
            </p:nvGrpSpPr>
            <p:grpSpPr>
              <a:xfrm>
                <a:off x="6444599" y="3458309"/>
                <a:ext cx="365126" cy="373331"/>
                <a:chOff x="6743051" y="3684276"/>
                <a:chExt cx="141288" cy="144463"/>
              </a:xfrm>
            </p:grpSpPr>
            <p:sp>
              <p:nvSpPr>
                <p:cNvPr id="10521" name="Google Shape;10521;p95"/>
                <p:cNvSpPr/>
                <p:nvPr/>
              </p:nvSpPr>
              <p:spPr>
                <a:xfrm>
                  <a:off x="6743051" y="3684276"/>
                  <a:ext cx="141288" cy="1444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" h="430" extrusionOk="0">
                      <a:moveTo>
                        <a:pt x="208" y="0"/>
                      </a:moveTo>
                      <a:cubicBezTo>
                        <a:pt x="105" y="0"/>
                        <a:pt x="0" y="23"/>
                        <a:pt x="0" y="69"/>
                      </a:cubicBezTo>
                      <a:cubicBezTo>
                        <a:pt x="0" y="360"/>
                        <a:pt x="0" y="360"/>
                        <a:pt x="0" y="360"/>
                      </a:cubicBezTo>
                      <a:cubicBezTo>
                        <a:pt x="0" y="406"/>
                        <a:pt x="105" y="430"/>
                        <a:pt x="208" y="430"/>
                      </a:cubicBezTo>
                      <a:cubicBezTo>
                        <a:pt x="312" y="430"/>
                        <a:pt x="416" y="406"/>
                        <a:pt x="416" y="360"/>
                      </a:cubicBezTo>
                      <a:cubicBezTo>
                        <a:pt x="416" y="69"/>
                        <a:pt x="416" y="69"/>
                        <a:pt x="416" y="69"/>
                      </a:cubicBezTo>
                      <a:cubicBezTo>
                        <a:pt x="416" y="23"/>
                        <a:pt x="312" y="0"/>
                        <a:pt x="208" y="0"/>
                      </a:cubicBezTo>
                      <a:close/>
                      <a:moveTo>
                        <a:pt x="208" y="27"/>
                      </a:moveTo>
                      <a:cubicBezTo>
                        <a:pt x="319" y="27"/>
                        <a:pt x="387" y="54"/>
                        <a:pt x="387" y="69"/>
                      </a:cubicBezTo>
                      <a:cubicBezTo>
                        <a:pt x="387" y="83"/>
                        <a:pt x="324" y="110"/>
                        <a:pt x="208" y="110"/>
                      </a:cubicBezTo>
                      <a:cubicBezTo>
                        <a:pt x="93" y="110"/>
                        <a:pt x="30" y="83"/>
                        <a:pt x="30" y="69"/>
                      </a:cubicBezTo>
                      <a:cubicBezTo>
                        <a:pt x="30" y="54"/>
                        <a:pt x="98" y="27"/>
                        <a:pt x="208" y="27"/>
                      </a:cubicBezTo>
                      <a:close/>
                      <a:moveTo>
                        <a:pt x="208" y="402"/>
                      </a:moveTo>
                      <a:cubicBezTo>
                        <a:pt x="93" y="402"/>
                        <a:pt x="30" y="375"/>
                        <a:pt x="30" y="360"/>
                      </a:cubicBezTo>
                      <a:cubicBezTo>
                        <a:pt x="30" y="106"/>
                        <a:pt x="30" y="106"/>
                        <a:pt x="30" y="106"/>
                      </a:cubicBezTo>
                      <a:cubicBezTo>
                        <a:pt x="68" y="127"/>
                        <a:pt x="139" y="138"/>
                        <a:pt x="208" y="138"/>
                      </a:cubicBezTo>
                      <a:cubicBezTo>
                        <a:pt x="278" y="138"/>
                        <a:pt x="348" y="127"/>
                        <a:pt x="387" y="106"/>
                      </a:cubicBezTo>
                      <a:cubicBezTo>
                        <a:pt x="387" y="360"/>
                        <a:pt x="387" y="360"/>
                        <a:pt x="387" y="360"/>
                      </a:cubicBezTo>
                      <a:cubicBezTo>
                        <a:pt x="387" y="375"/>
                        <a:pt x="324" y="402"/>
                        <a:pt x="208" y="40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2" name="Google Shape;10522;p95"/>
                <p:cNvSpPr/>
                <p:nvPr/>
              </p:nvSpPr>
              <p:spPr>
                <a:xfrm>
                  <a:off x="6743051" y="3773176"/>
                  <a:ext cx="141288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" h="69" extrusionOk="0">
                      <a:moveTo>
                        <a:pt x="0" y="0"/>
                      </a:moveTo>
                      <a:cubicBezTo>
                        <a:pt x="0" y="45"/>
                        <a:pt x="105" y="69"/>
                        <a:pt x="208" y="69"/>
                      </a:cubicBezTo>
                      <a:cubicBezTo>
                        <a:pt x="312" y="69"/>
                        <a:pt x="416" y="45"/>
                        <a:pt x="416" y="0"/>
                      </a:cubicBezTo>
                      <a:cubicBezTo>
                        <a:pt x="387" y="0"/>
                        <a:pt x="387" y="0"/>
                        <a:pt x="387" y="0"/>
                      </a:cubicBezTo>
                      <a:cubicBezTo>
                        <a:pt x="387" y="14"/>
                        <a:pt x="324" y="41"/>
                        <a:pt x="208" y="41"/>
                      </a:cubicBezTo>
                      <a:cubicBezTo>
                        <a:pt x="93" y="41"/>
                        <a:pt x="30" y="14"/>
                        <a:pt x="3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23" name="Google Shape;10523;p95"/>
                <p:cNvSpPr/>
                <p:nvPr/>
              </p:nvSpPr>
              <p:spPr>
                <a:xfrm>
                  <a:off x="6743051" y="3739839"/>
                  <a:ext cx="141288" cy="238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6" h="70" extrusionOk="0">
                      <a:moveTo>
                        <a:pt x="0" y="0"/>
                      </a:moveTo>
                      <a:cubicBezTo>
                        <a:pt x="0" y="46"/>
                        <a:pt x="105" y="70"/>
                        <a:pt x="208" y="70"/>
                      </a:cubicBezTo>
                      <a:cubicBezTo>
                        <a:pt x="312" y="70"/>
                        <a:pt x="416" y="46"/>
                        <a:pt x="416" y="0"/>
                      </a:cubicBezTo>
                      <a:cubicBezTo>
                        <a:pt x="387" y="0"/>
                        <a:pt x="387" y="0"/>
                        <a:pt x="387" y="0"/>
                      </a:cubicBezTo>
                      <a:cubicBezTo>
                        <a:pt x="387" y="15"/>
                        <a:pt x="324" y="42"/>
                        <a:pt x="208" y="42"/>
                      </a:cubicBezTo>
                      <a:cubicBezTo>
                        <a:pt x="93" y="42"/>
                        <a:pt x="30" y="15"/>
                        <a:pt x="3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0524" name="Google Shape;10524;p95"/>
          <p:cNvGrpSpPr/>
          <p:nvPr/>
        </p:nvGrpSpPr>
        <p:grpSpPr>
          <a:xfrm>
            <a:off x="1721045" y="1148426"/>
            <a:ext cx="865040" cy="1161789"/>
            <a:chOff x="1782287" y="1042559"/>
            <a:chExt cx="865040" cy="1161789"/>
          </a:xfrm>
        </p:grpSpPr>
        <p:grpSp>
          <p:nvGrpSpPr>
            <p:cNvPr id="10525" name="Google Shape;10525;p95"/>
            <p:cNvGrpSpPr/>
            <p:nvPr/>
          </p:nvGrpSpPr>
          <p:grpSpPr>
            <a:xfrm>
              <a:off x="1782287" y="1042559"/>
              <a:ext cx="783608" cy="783608"/>
              <a:chOff x="4646134" y="4219008"/>
              <a:chExt cx="1493310" cy="1493310"/>
            </a:xfrm>
          </p:grpSpPr>
          <p:sp>
            <p:nvSpPr>
              <p:cNvPr id="10526" name="Google Shape;10526;p95"/>
              <p:cNvSpPr/>
              <p:nvPr/>
            </p:nvSpPr>
            <p:spPr>
              <a:xfrm>
                <a:off x="4646134" y="42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27" name="Google Shape;10527;p95"/>
              <p:cNvSpPr/>
              <p:nvPr/>
            </p:nvSpPr>
            <p:spPr>
              <a:xfrm>
                <a:off x="5596422" y="4862398"/>
                <a:ext cx="517457" cy="207033"/>
              </a:xfrm>
              <a:custGeom>
                <a:avLst/>
                <a:gdLst/>
                <a:ahLst/>
                <a:cxnLst/>
                <a:rect l="l" t="t" r="r" b="b"/>
                <a:pathLst>
                  <a:path w="517457" h="207033" extrusionOk="0">
                    <a:moveTo>
                      <a:pt x="0" y="103517"/>
                    </a:moveTo>
                    <a:lnTo>
                      <a:pt x="172024" y="0"/>
                    </a:lnTo>
                    <a:lnTo>
                      <a:pt x="172024" y="68004"/>
                    </a:lnTo>
                    <a:lnTo>
                      <a:pt x="263955" y="68004"/>
                    </a:lnTo>
                    <a:lnTo>
                      <a:pt x="268741" y="68004"/>
                    </a:lnTo>
                    <a:lnTo>
                      <a:pt x="345434" y="68004"/>
                    </a:lnTo>
                    <a:lnTo>
                      <a:pt x="345434" y="0"/>
                    </a:lnTo>
                    <a:lnTo>
                      <a:pt x="517458" y="103517"/>
                    </a:lnTo>
                    <a:lnTo>
                      <a:pt x="345434" y="207033"/>
                    </a:lnTo>
                    <a:lnTo>
                      <a:pt x="345434" y="139030"/>
                    </a:lnTo>
                    <a:lnTo>
                      <a:pt x="268741" y="139030"/>
                    </a:lnTo>
                    <a:lnTo>
                      <a:pt x="263955" y="139030"/>
                    </a:lnTo>
                    <a:lnTo>
                      <a:pt x="172024" y="139030"/>
                    </a:lnTo>
                    <a:lnTo>
                      <a:pt x="172024" y="207033"/>
                    </a:lnTo>
                    <a:lnTo>
                      <a:pt x="0" y="1035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28" name="Google Shape;10528;p95"/>
              <p:cNvSpPr/>
              <p:nvPr/>
            </p:nvSpPr>
            <p:spPr>
              <a:xfrm>
                <a:off x="4666409" y="4862398"/>
                <a:ext cx="517457" cy="207033"/>
              </a:xfrm>
              <a:custGeom>
                <a:avLst/>
                <a:gdLst/>
                <a:ahLst/>
                <a:cxnLst/>
                <a:rect l="l" t="t" r="r" b="b"/>
                <a:pathLst>
                  <a:path w="517457" h="207033" extrusionOk="0">
                    <a:moveTo>
                      <a:pt x="517458" y="103517"/>
                    </a:moveTo>
                    <a:lnTo>
                      <a:pt x="345560" y="0"/>
                    </a:lnTo>
                    <a:lnTo>
                      <a:pt x="345560" y="68004"/>
                    </a:lnTo>
                    <a:lnTo>
                      <a:pt x="253629" y="68004"/>
                    </a:lnTo>
                    <a:lnTo>
                      <a:pt x="248717" y="68004"/>
                    </a:lnTo>
                    <a:lnTo>
                      <a:pt x="172024" y="68004"/>
                    </a:lnTo>
                    <a:lnTo>
                      <a:pt x="172024" y="0"/>
                    </a:lnTo>
                    <a:lnTo>
                      <a:pt x="0" y="103517"/>
                    </a:lnTo>
                    <a:lnTo>
                      <a:pt x="172024" y="207033"/>
                    </a:lnTo>
                    <a:lnTo>
                      <a:pt x="172024" y="139030"/>
                    </a:lnTo>
                    <a:lnTo>
                      <a:pt x="248717" y="139030"/>
                    </a:lnTo>
                    <a:lnTo>
                      <a:pt x="253629" y="139030"/>
                    </a:lnTo>
                    <a:lnTo>
                      <a:pt x="345560" y="139030"/>
                    </a:lnTo>
                    <a:lnTo>
                      <a:pt x="345560" y="207033"/>
                    </a:lnTo>
                    <a:lnTo>
                      <a:pt x="517458" y="1035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29" name="Google Shape;10529;p95"/>
              <p:cNvSpPr/>
              <p:nvPr/>
            </p:nvSpPr>
            <p:spPr>
              <a:xfrm>
                <a:off x="4876465" y="4453368"/>
                <a:ext cx="365834" cy="365960"/>
              </a:xfrm>
              <a:custGeom>
                <a:avLst/>
                <a:gdLst/>
                <a:ahLst/>
                <a:cxnLst/>
                <a:rect l="l" t="t" r="r" b="b"/>
                <a:pathLst>
                  <a:path w="365834" h="365960" extrusionOk="0">
                    <a:moveTo>
                      <a:pt x="365835" y="365961"/>
                    </a:moveTo>
                    <a:lnTo>
                      <a:pt x="317477" y="171017"/>
                    </a:lnTo>
                    <a:lnTo>
                      <a:pt x="269370" y="219249"/>
                    </a:lnTo>
                    <a:lnTo>
                      <a:pt x="204389" y="154268"/>
                    </a:lnTo>
                    <a:lnTo>
                      <a:pt x="200863" y="150742"/>
                    </a:lnTo>
                    <a:lnTo>
                      <a:pt x="146712" y="96465"/>
                    </a:lnTo>
                    <a:lnTo>
                      <a:pt x="194818" y="48358"/>
                    </a:lnTo>
                    <a:lnTo>
                      <a:pt x="0" y="0"/>
                    </a:lnTo>
                    <a:lnTo>
                      <a:pt x="48358" y="194818"/>
                    </a:lnTo>
                    <a:lnTo>
                      <a:pt x="96465" y="146712"/>
                    </a:lnTo>
                    <a:lnTo>
                      <a:pt x="150742" y="200863"/>
                    </a:lnTo>
                    <a:lnTo>
                      <a:pt x="154268" y="204389"/>
                    </a:lnTo>
                    <a:lnTo>
                      <a:pt x="219249" y="269370"/>
                    </a:lnTo>
                    <a:lnTo>
                      <a:pt x="171017" y="317477"/>
                    </a:lnTo>
                    <a:lnTo>
                      <a:pt x="365835" y="3659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30" name="Google Shape;10530;p95"/>
              <p:cNvSpPr/>
              <p:nvPr/>
            </p:nvSpPr>
            <p:spPr>
              <a:xfrm>
                <a:off x="4880368" y="5110989"/>
                <a:ext cx="365960" cy="365834"/>
              </a:xfrm>
              <a:custGeom>
                <a:avLst/>
                <a:gdLst/>
                <a:ahLst/>
                <a:cxnLst/>
                <a:rect l="l" t="t" r="r" b="b"/>
                <a:pathLst>
                  <a:path w="365960" h="365834" extrusionOk="0">
                    <a:moveTo>
                      <a:pt x="365961" y="0"/>
                    </a:moveTo>
                    <a:lnTo>
                      <a:pt x="171143" y="48358"/>
                    </a:lnTo>
                    <a:lnTo>
                      <a:pt x="219249" y="96464"/>
                    </a:lnTo>
                    <a:lnTo>
                      <a:pt x="154268" y="161446"/>
                    </a:lnTo>
                    <a:lnTo>
                      <a:pt x="150742" y="164972"/>
                    </a:lnTo>
                    <a:lnTo>
                      <a:pt x="96590" y="219123"/>
                    </a:lnTo>
                    <a:lnTo>
                      <a:pt x="48358" y="171017"/>
                    </a:lnTo>
                    <a:lnTo>
                      <a:pt x="0" y="365835"/>
                    </a:lnTo>
                    <a:lnTo>
                      <a:pt x="194818" y="317477"/>
                    </a:lnTo>
                    <a:lnTo>
                      <a:pt x="146712" y="269370"/>
                    </a:lnTo>
                    <a:lnTo>
                      <a:pt x="200863" y="215093"/>
                    </a:lnTo>
                    <a:lnTo>
                      <a:pt x="204389" y="211693"/>
                    </a:lnTo>
                    <a:lnTo>
                      <a:pt x="269370" y="146586"/>
                    </a:lnTo>
                    <a:lnTo>
                      <a:pt x="317477" y="194818"/>
                    </a:lnTo>
                    <a:lnTo>
                      <a:pt x="3659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31" name="Google Shape;10531;p95"/>
              <p:cNvSpPr/>
              <p:nvPr/>
            </p:nvSpPr>
            <p:spPr>
              <a:xfrm>
                <a:off x="5277435" y="4822782"/>
                <a:ext cx="267780" cy="291047"/>
              </a:xfrm>
              <a:custGeom>
                <a:avLst/>
                <a:gdLst/>
                <a:ahLst/>
                <a:cxnLst/>
                <a:rect l="l" t="t" r="r" b="b"/>
                <a:pathLst>
                  <a:path w="267780" h="291047" extrusionOk="0">
                    <a:moveTo>
                      <a:pt x="34128" y="288208"/>
                    </a:moveTo>
                    <a:lnTo>
                      <a:pt x="255895" y="165675"/>
                    </a:lnTo>
                    <a:cubicBezTo>
                      <a:pt x="266989" y="159579"/>
                      <a:pt x="271039" y="145643"/>
                      <a:pt x="264942" y="134549"/>
                    </a:cubicBezTo>
                    <a:cubicBezTo>
                      <a:pt x="262847" y="130736"/>
                      <a:pt x="259709" y="127598"/>
                      <a:pt x="255895" y="125502"/>
                    </a:cubicBezTo>
                    <a:lnTo>
                      <a:pt x="34128" y="2844"/>
                    </a:lnTo>
                    <a:cubicBezTo>
                      <a:pt x="22969" y="-3276"/>
                      <a:pt x="8960" y="808"/>
                      <a:pt x="2839" y="11967"/>
                    </a:cubicBezTo>
                    <a:cubicBezTo>
                      <a:pt x="1006" y="15310"/>
                      <a:pt x="30" y="19055"/>
                      <a:pt x="0" y="22867"/>
                    </a:cubicBezTo>
                    <a:lnTo>
                      <a:pt x="0" y="268058"/>
                    </a:lnTo>
                    <a:cubicBezTo>
                      <a:pt x="31" y="280786"/>
                      <a:pt x="10374" y="291079"/>
                      <a:pt x="23102" y="291047"/>
                    </a:cubicBezTo>
                    <a:cubicBezTo>
                      <a:pt x="26957" y="291037"/>
                      <a:pt x="30748" y="290061"/>
                      <a:pt x="34128" y="2882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532" name="Google Shape;10532;p95"/>
            <p:cNvSpPr/>
            <p:nvPr/>
          </p:nvSpPr>
          <p:spPr>
            <a:xfrm>
              <a:off x="1792926" y="1835016"/>
              <a:ext cx="854401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Application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Optimization</a:t>
              </a:r>
              <a:endParaRPr/>
            </a:p>
          </p:txBody>
        </p:sp>
      </p:grpSp>
      <p:grpSp>
        <p:nvGrpSpPr>
          <p:cNvPr id="10533" name="Google Shape;10533;p95"/>
          <p:cNvGrpSpPr/>
          <p:nvPr/>
        </p:nvGrpSpPr>
        <p:grpSpPr>
          <a:xfrm>
            <a:off x="4168996" y="2787763"/>
            <a:ext cx="783608" cy="1209951"/>
            <a:chOff x="542488" y="2541134"/>
            <a:chExt cx="783608" cy="1209951"/>
          </a:xfrm>
        </p:grpSpPr>
        <p:grpSp>
          <p:nvGrpSpPr>
            <p:cNvPr id="10534" name="Google Shape;10534;p95"/>
            <p:cNvGrpSpPr/>
            <p:nvPr/>
          </p:nvGrpSpPr>
          <p:grpSpPr>
            <a:xfrm>
              <a:off x="542488" y="2541134"/>
              <a:ext cx="783608" cy="783608"/>
              <a:chOff x="6146134" y="5719008"/>
              <a:chExt cx="1493310" cy="1493310"/>
            </a:xfrm>
          </p:grpSpPr>
          <p:sp>
            <p:nvSpPr>
              <p:cNvPr id="10535" name="Google Shape;10535;p95"/>
              <p:cNvSpPr/>
              <p:nvPr/>
            </p:nvSpPr>
            <p:spPr>
              <a:xfrm>
                <a:off x="6146134" y="57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36" name="Google Shape;10536;p95"/>
              <p:cNvSpPr/>
              <p:nvPr/>
            </p:nvSpPr>
            <p:spPr>
              <a:xfrm>
                <a:off x="6320046" y="5894173"/>
                <a:ext cx="1138937" cy="1138937"/>
              </a:xfrm>
              <a:custGeom>
                <a:avLst/>
                <a:gdLst/>
                <a:ahLst/>
                <a:cxnLst/>
                <a:rect l="l" t="t" r="r" b="b"/>
                <a:pathLst>
                  <a:path w="1138937" h="1138937" extrusionOk="0">
                    <a:moveTo>
                      <a:pt x="572239" y="7"/>
                    </a:moveTo>
                    <a:cubicBezTo>
                      <a:pt x="257735" y="-1523"/>
                      <a:pt x="1537" y="252192"/>
                      <a:pt x="7" y="566698"/>
                    </a:cubicBezTo>
                    <a:cubicBezTo>
                      <a:pt x="-1523" y="881203"/>
                      <a:pt x="252194" y="1137394"/>
                      <a:pt x="566698" y="1138930"/>
                    </a:cubicBezTo>
                    <a:cubicBezTo>
                      <a:pt x="881203" y="1140454"/>
                      <a:pt x="1137400" y="886744"/>
                      <a:pt x="1138924" y="572239"/>
                    </a:cubicBezTo>
                    <a:cubicBezTo>
                      <a:pt x="1138937" y="571276"/>
                      <a:pt x="1138937" y="570312"/>
                      <a:pt x="1138937" y="569349"/>
                    </a:cubicBezTo>
                    <a:cubicBezTo>
                      <a:pt x="1139491" y="255712"/>
                      <a:pt x="885876" y="910"/>
                      <a:pt x="572239" y="7"/>
                    </a:cubicBezTo>
                    <a:close/>
                    <a:moveTo>
                      <a:pt x="524762" y="93827"/>
                    </a:moveTo>
                    <a:lnTo>
                      <a:pt x="524762" y="459032"/>
                    </a:lnTo>
                    <a:lnTo>
                      <a:pt x="268237" y="202633"/>
                    </a:lnTo>
                    <a:cubicBezTo>
                      <a:pt x="340819" y="141327"/>
                      <a:pt x="430239" y="103400"/>
                      <a:pt x="524762" y="93827"/>
                    </a:cubicBezTo>
                    <a:close/>
                    <a:moveTo>
                      <a:pt x="203886" y="267866"/>
                    </a:moveTo>
                    <a:lnTo>
                      <a:pt x="506124" y="570105"/>
                    </a:lnTo>
                    <a:lnTo>
                      <a:pt x="204515" y="872343"/>
                    </a:lnTo>
                    <a:cubicBezTo>
                      <a:pt x="61222" y="696428"/>
                      <a:pt x="60907" y="444139"/>
                      <a:pt x="203760" y="267866"/>
                    </a:cubicBezTo>
                    <a:close/>
                    <a:moveTo>
                      <a:pt x="572239" y="1047264"/>
                    </a:moveTo>
                    <a:cubicBezTo>
                      <a:pt x="461398" y="1047341"/>
                      <a:pt x="354090" y="1008271"/>
                      <a:pt x="269245" y="936947"/>
                    </a:cubicBezTo>
                    <a:lnTo>
                      <a:pt x="615938" y="590128"/>
                    </a:lnTo>
                    <a:lnTo>
                      <a:pt x="615938" y="93575"/>
                    </a:lnTo>
                    <a:cubicBezTo>
                      <a:pt x="878436" y="124325"/>
                      <a:pt x="1066304" y="362051"/>
                      <a:pt x="1035553" y="624548"/>
                    </a:cubicBezTo>
                    <a:cubicBezTo>
                      <a:pt x="1007839" y="861123"/>
                      <a:pt x="810357" y="1041301"/>
                      <a:pt x="572239" y="10472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537" name="Google Shape;10537;p95"/>
            <p:cNvSpPr/>
            <p:nvPr/>
          </p:nvSpPr>
          <p:spPr>
            <a:xfrm>
              <a:off x="600507" y="3381753"/>
              <a:ext cx="650819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Quality of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Service</a:t>
              </a:r>
              <a:endParaRPr/>
            </a:p>
          </p:txBody>
        </p:sp>
      </p:grpSp>
      <p:grpSp>
        <p:nvGrpSpPr>
          <p:cNvPr id="10538" name="Google Shape;10538;p95"/>
          <p:cNvGrpSpPr/>
          <p:nvPr/>
        </p:nvGrpSpPr>
        <p:grpSpPr>
          <a:xfrm>
            <a:off x="6528778" y="1159001"/>
            <a:ext cx="936154" cy="990339"/>
            <a:chOff x="6816879" y="1103411"/>
            <a:chExt cx="936154" cy="990339"/>
          </a:xfrm>
        </p:grpSpPr>
        <p:grpSp>
          <p:nvGrpSpPr>
            <p:cNvPr id="10539" name="Google Shape;10539;p95"/>
            <p:cNvGrpSpPr/>
            <p:nvPr/>
          </p:nvGrpSpPr>
          <p:grpSpPr>
            <a:xfrm>
              <a:off x="6894734" y="1103411"/>
              <a:ext cx="783608" cy="783608"/>
              <a:chOff x="5546134" y="5119008"/>
              <a:chExt cx="1493310" cy="1493310"/>
            </a:xfrm>
          </p:grpSpPr>
          <p:sp>
            <p:nvSpPr>
              <p:cNvPr id="10540" name="Google Shape;10540;p95"/>
              <p:cNvSpPr/>
              <p:nvPr/>
            </p:nvSpPr>
            <p:spPr>
              <a:xfrm>
                <a:off x="5546134" y="51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1" name="Google Shape;10541;p95"/>
              <p:cNvSpPr/>
              <p:nvPr/>
            </p:nvSpPr>
            <p:spPr>
              <a:xfrm>
                <a:off x="5753483" y="5547179"/>
                <a:ext cx="1072573" cy="631409"/>
              </a:xfrm>
              <a:custGeom>
                <a:avLst/>
                <a:gdLst/>
                <a:ahLst/>
                <a:cxnLst/>
                <a:rect l="l" t="t" r="r" b="b"/>
                <a:pathLst>
                  <a:path w="1072573" h="631409" extrusionOk="0">
                    <a:moveTo>
                      <a:pt x="933350" y="172906"/>
                    </a:moveTo>
                    <a:cubicBezTo>
                      <a:pt x="919392" y="143311"/>
                      <a:pt x="896660" y="118731"/>
                      <a:pt x="868243" y="102509"/>
                    </a:cubicBezTo>
                    <a:lnTo>
                      <a:pt x="868243" y="102509"/>
                    </a:lnTo>
                    <a:lnTo>
                      <a:pt x="868243" y="102509"/>
                    </a:lnTo>
                    <a:lnTo>
                      <a:pt x="865850" y="100746"/>
                    </a:lnTo>
                    <a:lnTo>
                      <a:pt x="703396" y="11208"/>
                    </a:lnTo>
                    <a:lnTo>
                      <a:pt x="703396" y="11208"/>
                    </a:lnTo>
                    <a:cubicBezTo>
                      <a:pt x="690685" y="3867"/>
                      <a:pt x="676266" y="2"/>
                      <a:pt x="661587" y="0"/>
                    </a:cubicBezTo>
                    <a:cubicBezTo>
                      <a:pt x="623092" y="-18"/>
                      <a:pt x="589375" y="25799"/>
                      <a:pt x="579353" y="62966"/>
                    </a:cubicBezTo>
                    <a:cubicBezTo>
                      <a:pt x="567659" y="54857"/>
                      <a:pt x="553788" y="50467"/>
                      <a:pt x="539558" y="50373"/>
                    </a:cubicBezTo>
                    <a:lnTo>
                      <a:pt x="534898" y="50373"/>
                    </a:lnTo>
                    <a:cubicBezTo>
                      <a:pt x="520672" y="50491"/>
                      <a:pt x="506808" y="54878"/>
                      <a:pt x="495104" y="62966"/>
                    </a:cubicBezTo>
                    <a:cubicBezTo>
                      <a:pt x="485120" y="25773"/>
                      <a:pt x="451379" y="-61"/>
                      <a:pt x="412870" y="0"/>
                    </a:cubicBezTo>
                    <a:cubicBezTo>
                      <a:pt x="397957" y="-15"/>
                      <a:pt x="383309" y="3940"/>
                      <a:pt x="370430" y="11460"/>
                    </a:cubicBezTo>
                    <a:lnTo>
                      <a:pt x="370430" y="11460"/>
                    </a:lnTo>
                    <a:lnTo>
                      <a:pt x="207473" y="100746"/>
                    </a:lnTo>
                    <a:lnTo>
                      <a:pt x="205710" y="101754"/>
                    </a:lnTo>
                    <a:lnTo>
                      <a:pt x="205710" y="101754"/>
                    </a:lnTo>
                    <a:lnTo>
                      <a:pt x="205710" y="101754"/>
                    </a:lnTo>
                    <a:cubicBezTo>
                      <a:pt x="177267" y="117943"/>
                      <a:pt x="154526" y="142532"/>
                      <a:pt x="140603" y="172150"/>
                    </a:cubicBezTo>
                    <a:cubicBezTo>
                      <a:pt x="19827" y="227302"/>
                      <a:pt x="-33371" y="369920"/>
                      <a:pt x="21780" y="490695"/>
                    </a:cubicBezTo>
                    <a:cubicBezTo>
                      <a:pt x="76932" y="611471"/>
                      <a:pt x="219550" y="664670"/>
                      <a:pt x="340326" y="609518"/>
                    </a:cubicBezTo>
                    <a:cubicBezTo>
                      <a:pt x="411838" y="576862"/>
                      <a:pt x="462865" y="511304"/>
                      <a:pt x="476969" y="433965"/>
                    </a:cubicBezTo>
                    <a:cubicBezTo>
                      <a:pt x="484524" y="437867"/>
                      <a:pt x="492457" y="440989"/>
                      <a:pt x="500645" y="443284"/>
                    </a:cubicBezTo>
                    <a:lnTo>
                      <a:pt x="500645" y="443283"/>
                    </a:lnTo>
                    <a:lnTo>
                      <a:pt x="503289" y="444039"/>
                    </a:lnTo>
                    <a:lnTo>
                      <a:pt x="504045" y="444039"/>
                    </a:lnTo>
                    <a:lnTo>
                      <a:pt x="506564" y="444039"/>
                    </a:lnTo>
                    <a:lnTo>
                      <a:pt x="507445" y="444039"/>
                    </a:lnTo>
                    <a:lnTo>
                      <a:pt x="509964" y="444039"/>
                    </a:lnTo>
                    <a:lnTo>
                      <a:pt x="510845" y="444039"/>
                    </a:lnTo>
                    <a:lnTo>
                      <a:pt x="518653" y="445298"/>
                    </a:lnTo>
                    <a:lnTo>
                      <a:pt x="520038" y="445298"/>
                    </a:lnTo>
                    <a:lnTo>
                      <a:pt x="522053" y="445298"/>
                    </a:lnTo>
                    <a:lnTo>
                      <a:pt x="523690" y="445298"/>
                    </a:lnTo>
                    <a:lnTo>
                      <a:pt x="548877" y="445298"/>
                    </a:lnTo>
                    <a:lnTo>
                      <a:pt x="550640" y="445298"/>
                    </a:lnTo>
                    <a:lnTo>
                      <a:pt x="552529" y="445298"/>
                    </a:lnTo>
                    <a:lnTo>
                      <a:pt x="553914" y="445298"/>
                    </a:lnTo>
                    <a:lnTo>
                      <a:pt x="561848" y="444039"/>
                    </a:lnTo>
                    <a:lnTo>
                      <a:pt x="562730" y="444039"/>
                    </a:lnTo>
                    <a:lnTo>
                      <a:pt x="565122" y="444039"/>
                    </a:lnTo>
                    <a:lnTo>
                      <a:pt x="566130" y="444039"/>
                    </a:lnTo>
                    <a:lnTo>
                      <a:pt x="568522" y="444039"/>
                    </a:lnTo>
                    <a:lnTo>
                      <a:pt x="569278" y="444039"/>
                    </a:lnTo>
                    <a:lnTo>
                      <a:pt x="571923" y="443283"/>
                    </a:lnTo>
                    <a:lnTo>
                      <a:pt x="571923" y="443283"/>
                    </a:lnTo>
                    <a:cubicBezTo>
                      <a:pt x="580096" y="440946"/>
                      <a:pt x="588024" y="437825"/>
                      <a:pt x="595598" y="433964"/>
                    </a:cubicBezTo>
                    <a:cubicBezTo>
                      <a:pt x="619347" y="564596"/>
                      <a:pt x="744497" y="651240"/>
                      <a:pt x="875128" y="627491"/>
                    </a:cubicBezTo>
                    <a:cubicBezTo>
                      <a:pt x="1005759" y="603742"/>
                      <a:pt x="1092404" y="478592"/>
                      <a:pt x="1068655" y="347961"/>
                    </a:cubicBezTo>
                    <a:cubicBezTo>
                      <a:pt x="1054679" y="271089"/>
                      <a:pt x="1004218" y="205803"/>
                      <a:pt x="933350" y="172906"/>
                    </a:cubicBezTo>
                    <a:close/>
                    <a:moveTo>
                      <a:pt x="240719" y="550704"/>
                    </a:moveTo>
                    <a:cubicBezTo>
                      <a:pt x="152529" y="550913"/>
                      <a:pt x="80868" y="479589"/>
                      <a:pt x="80660" y="391399"/>
                    </a:cubicBezTo>
                    <a:cubicBezTo>
                      <a:pt x="80451" y="303209"/>
                      <a:pt x="151775" y="231548"/>
                      <a:pt x="239965" y="231340"/>
                    </a:cubicBezTo>
                    <a:cubicBezTo>
                      <a:pt x="328155" y="231131"/>
                      <a:pt x="399816" y="302454"/>
                      <a:pt x="400024" y="390645"/>
                    </a:cubicBezTo>
                    <a:cubicBezTo>
                      <a:pt x="400025" y="390896"/>
                      <a:pt x="400025" y="391148"/>
                      <a:pt x="400024" y="391399"/>
                    </a:cubicBezTo>
                    <a:cubicBezTo>
                      <a:pt x="400024" y="479590"/>
                      <a:pt x="328532" y="551082"/>
                      <a:pt x="240342" y="551082"/>
                    </a:cubicBezTo>
                    <a:close/>
                    <a:moveTo>
                      <a:pt x="535654" y="380065"/>
                    </a:moveTo>
                    <a:cubicBezTo>
                      <a:pt x="500879" y="380065"/>
                      <a:pt x="472688" y="351874"/>
                      <a:pt x="472688" y="317099"/>
                    </a:cubicBezTo>
                    <a:cubicBezTo>
                      <a:pt x="472688" y="282323"/>
                      <a:pt x="500879" y="254132"/>
                      <a:pt x="535654" y="254132"/>
                    </a:cubicBezTo>
                    <a:cubicBezTo>
                      <a:pt x="570429" y="254132"/>
                      <a:pt x="598620" y="282323"/>
                      <a:pt x="598620" y="317099"/>
                    </a:cubicBezTo>
                    <a:cubicBezTo>
                      <a:pt x="598620" y="351874"/>
                      <a:pt x="570429" y="380065"/>
                      <a:pt x="535654" y="380065"/>
                    </a:cubicBezTo>
                    <a:close/>
                    <a:moveTo>
                      <a:pt x="832855" y="551082"/>
                    </a:moveTo>
                    <a:cubicBezTo>
                      <a:pt x="744665" y="551082"/>
                      <a:pt x="673173" y="479590"/>
                      <a:pt x="673173" y="391399"/>
                    </a:cubicBezTo>
                    <a:cubicBezTo>
                      <a:pt x="673173" y="303209"/>
                      <a:pt x="744665" y="231716"/>
                      <a:pt x="832855" y="231716"/>
                    </a:cubicBezTo>
                    <a:cubicBezTo>
                      <a:pt x="921046" y="231716"/>
                      <a:pt x="992538" y="303209"/>
                      <a:pt x="992538" y="391399"/>
                    </a:cubicBezTo>
                    <a:cubicBezTo>
                      <a:pt x="992538" y="479590"/>
                      <a:pt x="921046" y="551082"/>
                      <a:pt x="832855" y="5510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542" name="Google Shape;10542;p95"/>
            <p:cNvSpPr/>
            <p:nvPr/>
          </p:nvSpPr>
          <p:spPr>
            <a:xfrm>
              <a:off x="6816879" y="1909084"/>
              <a:ext cx="936154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Host Context</a:t>
              </a:r>
              <a:endParaRPr/>
            </a:p>
          </p:txBody>
        </p:sp>
      </p:grpSp>
      <p:grpSp>
        <p:nvGrpSpPr>
          <p:cNvPr id="10543" name="Google Shape;10543;p95"/>
          <p:cNvGrpSpPr/>
          <p:nvPr/>
        </p:nvGrpSpPr>
        <p:grpSpPr>
          <a:xfrm>
            <a:off x="4163110" y="1125181"/>
            <a:ext cx="783608" cy="982615"/>
            <a:chOff x="6894734" y="2562548"/>
            <a:chExt cx="783608" cy="982615"/>
          </a:xfrm>
        </p:grpSpPr>
        <p:grpSp>
          <p:nvGrpSpPr>
            <p:cNvPr id="10544" name="Google Shape;10544;p95"/>
            <p:cNvGrpSpPr/>
            <p:nvPr/>
          </p:nvGrpSpPr>
          <p:grpSpPr>
            <a:xfrm>
              <a:off x="6894734" y="2562548"/>
              <a:ext cx="783608" cy="783608"/>
              <a:chOff x="5283432" y="3782478"/>
              <a:chExt cx="1493310" cy="1493310"/>
            </a:xfrm>
          </p:grpSpPr>
          <p:sp>
            <p:nvSpPr>
              <p:cNvPr id="10545" name="Google Shape;10545;p95"/>
              <p:cNvSpPr/>
              <p:nvPr/>
            </p:nvSpPr>
            <p:spPr>
              <a:xfrm>
                <a:off x="5283432" y="378247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46" name="Google Shape;10546;p95"/>
              <p:cNvSpPr/>
              <p:nvPr/>
            </p:nvSpPr>
            <p:spPr>
              <a:xfrm>
                <a:off x="5479005" y="4067086"/>
                <a:ext cx="1097630" cy="951422"/>
              </a:xfrm>
              <a:custGeom>
                <a:avLst/>
                <a:gdLst/>
                <a:ahLst/>
                <a:cxnLst/>
                <a:rect l="l" t="t" r="r" b="b"/>
                <a:pathLst>
                  <a:path w="1097630" h="951422" extrusionOk="0">
                    <a:moveTo>
                      <a:pt x="548815" y="0"/>
                    </a:moveTo>
                    <a:cubicBezTo>
                      <a:pt x="276045" y="0"/>
                      <a:pt x="0" y="62966"/>
                      <a:pt x="0" y="182854"/>
                    </a:cubicBezTo>
                    <a:lnTo>
                      <a:pt x="0" y="768694"/>
                    </a:lnTo>
                    <a:cubicBezTo>
                      <a:pt x="0" y="888708"/>
                      <a:pt x="276045" y="951422"/>
                      <a:pt x="548815" y="951422"/>
                    </a:cubicBezTo>
                    <a:cubicBezTo>
                      <a:pt x="821585" y="951422"/>
                      <a:pt x="1097630" y="888456"/>
                      <a:pt x="1097630" y="768694"/>
                    </a:cubicBezTo>
                    <a:lnTo>
                      <a:pt x="1097630" y="182854"/>
                    </a:lnTo>
                    <a:cubicBezTo>
                      <a:pt x="1097630" y="62840"/>
                      <a:pt x="821585" y="0"/>
                      <a:pt x="548815" y="0"/>
                    </a:cubicBezTo>
                    <a:close/>
                    <a:moveTo>
                      <a:pt x="548815" y="72537"/>
                    </a:moveTo>
                    <a:cubicBezTo>
                      <a:pt x="840853" y="72537"/>
                      <a:pt x="1019678" y="143563"/>
                      <a:pt x="1019678" y="182854"/>
                    </a:cubicBezTo>
                    <a:cubicBezTo>
                      <a:pt x="1019678" y="222145"/>
                      <a:pt x="853446" y="293046"/>
                      <a:pt x="548815" y="293046"/>
                    </a:cubicBezTo>
                    <a:cubicBezTo>
                      <a:pt x="244184" y="293046"/>
                      <a:pt x="77952" y="220256"/>
                      <a:pt x="77952" y="182854"/>
                    </a:cubicBezTo>
                    <a:cubicBezTo>
                      <a:pt x="77952" y="145452"/>
                      <a:pt x="256651" y="72537"/>
                      <a:pt x="548815" y="72537"/>
                    </a:cubicBezTo>
                    <a:close/>
                    <a:moveTo>
                      <a:pt x="548815" y="878507"/>
                    </a:moveTo>
                    <a:cubicBezTo>
                      <a:pt x="244058" y="878507"/>
                      <a:pt x="77952" y="805718"/>
                      <a:pt x="77952" y="768316"/>
                    </a:cubicBezTo>
                    <a:lnTo>
                      <a:pt x="77952" y="281208"/>
                    </a:lnTo>
                    <a:cubicBezTo>
                      <a:pt x="178699" y="336744"/>
                      <a:pt x="364575" y="365583"/>
                      <a:pt x="548815" y="365583"/>
                    </a:cubicBezTo>
                    <a:cubicBezTo>
                      <a:pt x="733055" y="365583"/>
                      <a:pt x="918554" y="336744"/>
                      <a:pt x="1019678" y="281208"/>
                    </a:cubicBezTo>
                    <a:lnTo>
                      <a:pt x="1019678" y="768694"/>
                    </a:lnTo>
                    <a:cubicBezTo>
                      <a:pt x="1019678" y="806096"/>
                      <a:pt x="853446" y="878885"/>
                      <a:pt x="548815" y="8788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547" name="Google Shape;10547;p95"/>
            <p:cNvSpPr/>
            <p:nvPr/>
          </p:nvSpPr>
          <p:spPr>
            <a:xfrm>
              <a:off x="6947521" y="3360497"/>
              <a:ext cx="674865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Database</a:t>
              </a:r>
              <a:endParaRPr/>
            </a:p>
          </p:txBody>
        </p:sp>
      </p:grpSp>
      <p:grpSp>
        <p:nvGrpSpPr>
          <p:cNvPr id="10548" name="Google Shape;10548;p95"/>
          <p:cNvGrpSpPr/>
          <p:nvPr/>
        </p:nvGrpSpPr>
        <p:grpSpPr>
          <a:xfrm>
            <a:off x="2879802" y="2787763"/>
            <a:ext cx="888064" cy="1029643"/>
            <a:chOff x="10963506" y="1125755"/>
            <a:chExt cx="888064" cy="1029643"/>
          </a:xfrm>
        </p:grpSpPr>
        <p:grpSp>
          <p:nvGrpSpPr>
            <p:cNvPr id="10549" name="Google Shape;10549;p95"/>
            <p:cNvGrpSpPr/>
            <p:nvPr/>
          </p:nvGrpSpPr>
          <p:grpSpPr>
            <a:xfrm>
              <a:off x="11024228" y="1125755"/>
              <a:ext cx="783608" cy="783608"/>
              <a:chOff x="5996134" y="5569008"/>
              <a:chExt cx="1493310" cy="1493310"/>
            </a:xfrm>
          </p:grpSpPr>
          <p:sp>
            <p:nvSpPr>
              <p:cNvPr id="10550" name="Google Shape;10550;p95"/>
              <p:cNvSpPr/>
              <p:nvPr/>
            </p:nvSpPr>
            <p:spPr>
              <a:xfrm>
                <a:off x="5996134" y="556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1" name="Google Shape;10551;p95"/>
              <p:cNvSpPr/>
              <p:nvPr/>
            </p:nvSpPr>
            <p:spPr>
              <a:xfrm>
                <a:off x="6216611" y="5776923"/>
                <a:ext cx="1034222" cy="566320"/>
              </a:xfrm>
              <a:custGeom>
                <a:avLst/>
                <a:gdLst/>
                <a:ahLst/>
                <a:cxnLst/>
                <a:rect l="l" t="t" r="r" b="b"/>
                <a:pathLst>
                  <a:path w="1034222" h="566320" extrusionOk="0">
                    <a:moveTo>
                      <a:pt x="1023991" y="265466"/>
                    </a:moveTo>
                    <a:lnTo>
                      <a:pt x="863426" y="171269"/>
                    </a:lnTo>
                    <a:cubicBezTo>
                      <a:pt x="853589" y="165496"/>
                      <a:pt x="840933" y="168791"/>
                      <a:pt x="835161" y="178629"/>
                    </a:cubicBezTo>
                    <a:cubicBezTo>
                      <a:pt x="833311" y="181781"/>
                      <a:pt x="832331" y="185369"/>
                      <a:pt x="832321" y="189025"/>
                    </a:cubicBezTo>
                    <a:lnTo>
                      <a:pt x="832321" y="238643"/>
                    </a:lnTo>
                    <a:lnTo>
                      <a:pt x="676920" y="238643"/>
                    </a:lnTo>
                    <a:lnTo>
                      <a:pt x="676920" y="51507"/>
                    </a:lnTo>
                    <a:cubicBezTo>
                      <a:pt x="676920" y="23061"/>
                      <a:pt x="653859" y="0"/>
                      <a:pt x="625413" y="0"/>
                    </a:cubicBezTo>
                    <a:lnTo>
                      <a:pt x="409187" y="0"/>
                    </a:lnTo>
                    <a:cubicBezTo>
                      <a:pt x="380790" y="69"/>
                      <a:pt x="357806" y="23110"/>
                      <a:pt x="357806" y="51507"/>
                    </a:cubicBezTo>
                    <a:lnTo>
                      <a:pt x="357806" y="238643"/>
                    </a:lnTo>
                    <a:lnTo>
                      <a:pt x="201902" y="238643"/>
                    </a:lnTo>
                    <a:lnTo>
                      <a:pt x="201902" y="189025"/>
                    </a:lnTo>
                    <a:cubicBezTo>
                      <a:pt x="201952" y="177689"/>
                      <a:pt x="192802" y="168458"/>
                      <a:pt x="181465" y="168409"/>
                    </a:cubicBezTo>
                    <a:cubicBezTo>
                      <a:pt x="177756" y="168392"/>
                      <a:pt x="174113" y="169381"/>
                      <a:pt x="170922" y="171269"/>
                    </a:cubicBezTo>
                    <a:lnTo>
                      <a:pt x="10232" y="265466"/>
                    </a:lnTo>
                    <a:cubicBezTo>
                      <a:pt x="425" y="271155"/>
                      <a:pt x="-2914" y="283715"/>
                      <a:pt x="2774" y="293522"/>
                    </a:cubicBezTo>
                    <a:cubicBezTo>
                      <a:pt x="4569" y="296615"/>
                      <a:pt x="7139" y="299185"/>
                      <a:pt x="10232" y="300979"/>
                    </a:cubicBezTo>
                    <a:lnTo>
                      <a:pt x="170922" y="395051"/>
                    </a:lnTo>
                    <a:cubicBezTo>
                      <a:pt x="180679" y="400824"/>
                      <a:pt x="193269" y="397594"/>
                      <a:pt x="199042" y="387838"/>
                    </a:cubicBezTo>
                    <a:cubicBezTo>
                      <a:pt x="200929" y="384647"/>
                      <a:pt x="201918" y="381003"/>
                      <a:pt x="201902" y="377295"/>
                    </a:cubicBezTo>
                    <a:lnTo>
                      <a:pt x="201902" y="327677"/>
                    </a:lnTo>
                    <a:lnTo>
                      <a:pt x="357428" y="327677"/>
                    </a:lnTo>
                    <a:lnTo>
                      <a:pt x="357428" y="514939"/>
                    </a:lnTo>
                    <a:cubicBezTo>
                      <a:pt x="357427" y="543316"/>
                      <a:pt x="380431" y="566320"/>
                      <a:pt x="408808" y="566321"/>
                    </a:cubicBezTo>
                    <a:cubicBezTo>
                      <a:pt x="408934" y="566321"/>
                      <a:pt x="409061" y="566321"/>
                      <a:pt x="409187" y="566320"/>
                    </a:cubicBezTo>
                    <a:lnTo>
                      <a:pt x="625791" y="566320"/>
                    </a:lnTo>
                    <a:cubicBezTo>
                      <a:pt x="654188" y="566320"/>
                      <a:pt x="677228" y="543336"/>
                      <a:pt x="677298" y="514939"/>
                    </a:cubicBezTo>
                    <a:lnTo>
                      <a:pt x="677298" y="327677"/>
                    </a:lnTo>
                    <a:lnTo>
                      <a:pt x="832321" y="327677"/>
                    </a:lnTo>
                    <a:lnTo>
                      <a:pt x="832321" y="377295"/>
                    </a:lnTo>
                    <a:cubicBezTo>
                      <a:pt x="832352" y="388700"/>
                      <a:pt x="841624" y="397922"/>
                      <a:pt x="853031" y="397891"/>
                    </a:cubicBezTo>
                    <a:cubicBezTo>
                      <a:pt x="856685" y="397881"/>
                      <a:pt x="860273" y="396901"/>
                      <a:pt x="863426" y="395051"/>
                    </a:cubicBezTo>
                    <a:lnTo>
                      <a:pt x="1023991" y="300979"/>
                    </a:lnTo>
                    <a:cubicBezTo>
                      <a:pt x="1033797" y="295291"/>
                      <a:pt x="1037137" y="282730"/>
                      <a:pt x="1031448" y="272924"/>
                    </a:cubicBezTo>
                    <a:cubicBezTo>
                      <a:pt x="1029654" y="269831"/>
                      <a:pt x="1027084" y="267261"/>
                      <a:pt x="1023991" y="2654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52" name="Google Shape;10552;p95"/>
              <p:cNvSpPr/>
              <p:nvPr/>
            </p:nvSpPr>
            <p:spPr>
              <a:xfrm>
                <a:off x="6620561" y="6426576"/>
                <a:ext cx="229465" cy="487015"/>
              </a:xfrm>
              <a:custGeom>
                <a:avLst/>
                <a:gdLst/>
                <a:ahLst/>
                <a:cxnLst/>
                <a:rect l="l" t="t" r="r" b="b"/>
                <a:pathLst>
                  <a:path w="229465" h="487015" extrusionOk="0">
                    <a:moveTo>
                      <a:pt x="132428" y="10108"/>
                    </a:moveTo>
                    <a:cubicBezTo>
                      <a:pt x="126603" y="302"/>
                      <a:pt x="113931" y="-2926"/>
                      <a:pt x="104124" y="2900"/>
                    </a:cubicBezTo>
                    <a:cubicBezTo>
                      <a:pt x="101157" y="4662"/>
                      <a:pt x="98678" y="7141"/>
                      <a:pt x="96915" y="10108"/>
                    </a:cubicBezTo>
                    <a:lnTo>
                      <a:pt x="2844" y="170799"/>
                    </a:lnTo>
                    <a:cubicBezTo>
                      <a:pt x="-2929" y="180636"/>
                      <a:pt x="366" y="193291"/>
                      <a:pt x="10204" y="199064"/>
                    </a:cubicBezTo>
                    <a:cubicBezTo>
                      <a:pt x="13356" y="200914"/>
                      <a:pt x="16944" y="201894"/>
                      <a:pt x="20600" y="201904"/>
                    </a:cubicBezTo>
                    <a:lnTo>
                      <a:pt x="70218" y="201904"/>
                    </a:lnTo>
                    <a:lnTo>
                      <a:pt x="70218" y="466363"/>
                    </a:lnTo>
                    <a:cubicBezTo>
                      <a:pt x="70148" y="477697"/>
                      <a:pt x="79282" y="486940"/>
                      <a:pt x="90619" y="487016"/>
                    </a:cubicBezTo>
                    <a:cubicBezTo>
                      <a:pt x="90660" y="487016"/>
                      <a:pt x="90703" y="487016"/>
                      <a:pt x="90745" y="487016"/>
                    </a:cubicBezTo>
                    <a:lnTo>
                      <a:pt x="138725" y="487016"/>
                    </a:lnTo>
                    <a:cubicBezTo>
                      <a:pt x="150061" y="487016"/>
                      <a:pt x="159252" y="477823"/>
                      <a:pt x="159252" y="466489"/>
                    </a:cubicBezTo>
                    <a:cubicBezTo>
                      <a:pt x="159252" y="466451"/>
                      <a:pt x="159252" y="466401"/>
                      <a:pt x="159252" y="466363"/>
                    </a:cubicBezTo>
                    <a:lnTo>
                      <a:pt x="159252" y="201904"/>
                    </a:lnTo>
                    <a:lnTo>
                      <a:pt x="208870" y="201904"/>
                    </a:lnTo>
                    <a:cubicBezTo>
                      <a:pt x="220275" y="201872"/>
                      <a:pt x="229497" y="192601"/>
                      <a:pt x="229466" y="181194"/>
                    </a:cubicBezTo>
                    <a:cubicBezTo>
                      <a:pt x="229456" y="177540"/>
                      <a:pt x="228476" y="173952"/>
                      <a:pt x="226626" y="1707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553" name="Google Shape;10553;p95"/>
            <p:cNvSpPr/>
            <p:nvPr/>
          </p:nvSpPr>
          <p:spPr>
            <a:xfrm>
              <a:off x="10963506" y="1970732"/>
              <a:ext cx="888064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Path Control</a:t>
              </a:r>
              <a:endParaRPr/>
            </a:p>
          </p:txBody>
        </p:sp>
      </p:grpSp>
      <p:grpSp>
        <p:nvGrpSpPr>
          <p:cNvPr id="10554" name="Google Shape;10554;p95"/>
          <p:cNvGrpSpPr/>
          <p:nvPr/>
        </p:nvGrpSpPr>
        <p:grpSpPr>
          <a:xfrm>
            <a:off x="2910620" y="1144788"/>
            <a:ext cx="835165" cy="1165427"/>
            <a:chOff x="2914729" y="1028700"/>
            <a:chExt cx="835165" cy="1165427"/>
          </a:xfrm>
        </p:grpSpPr>
        <p:sp>
          <p:nvSpPr>
            <p:cNvPr id="10555" name="Google Shape;10555;p95"/>
            <p:cNvSpPr/>
            <p:nvPr/>
          </p:nvSpPr>
          <p:spPr>
            <a:xfrm>
              <a:off x="2914729" y="1824795"/>
              <a:ext cx="835165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Conference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Bridge</a:t>
              </a:r>
              <a:endParaRPr/>
            </a:p>
          </p:txBody>
        </p:sp>
        <p:grpSp>
          <p:nvGrpSpPr>
            <p:cNvPr id="10556" name="Google Shape;10556;p95"/>
            <p:cNvGrpSpPr/>
            <p:nvPr/>
          </p:nvGrpSpPr>
          <p:grpSpPr>
            <a:xfrm>
              <a:off x="2939094" y="1028700"/>
              <a:ext cx="781142" cy="786384"/>
              <a:chOff x="2185512" y="1046180"/>
              <a:chExt cx="316992" cy="319119"/>
            </a:xfrm>
          </p:grpSpPr>
          <p:sp>
            <p:nvSpPr>
              <p:cNvPr id="10557" name="Google Shape;10557;p95"/>
              <p:cNvSpPr/>
              <p:nvPr/>
            </p:nvSpPr>
            <p:spPr>
              <a:xfrm>
                <a:off x="2185512" y="1046180"/>
                <a:ext cx="316992" cy="319119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558" name="Google Shape;10558;p95"/>
              <p:cNvGrpSpPr/>
              <p:nvPr/>
            </p:nvGrpSpPr>
            <p:grpSpPr>
              <a:xfrm>
                <a:off x="2249968" y="1063953"/>
                <a:ext cx="188081" cy="245476"/>
                <a:chOff x="4317491" y="-155887"/>
                <a:chExt cx="141061" cy="184107"/>
              </a:xfrm>
            </p:grpSpPr>
            <p:sp>
              <p:nvSpPr>
                <p:cNvPr id="10559" name="Google Shape;10559;p95"/>
                <p:cNvSpPr/>
                <p:nvPr/>
              </p:nvSpPr>
              <p:spPr>
                <a:xfrm>
                  <a:off x="4332660" y="-57139"/>
                  <a:ext cx="21235" cy="23432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0" name="Google Shape;10560;p95"/>
                <p:cNvSpPr/>
                <p:nvPr/>
              </p:nvSpPr>
              <p:spPr>
                <a:xfrm>
                  <a:off x="4317491" y="-28686"/>
                  <a:ext cx="51570" cy="5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" h="169" extrusionOk="0">
                      <a:moveTo>
                        <a:pt x="120" y="167"/>
                      </a:moveTo>
                      <a:cubicBezTo>
                        <a:pt x="124" y="57"/>
                        <a:pt x="124" y="57"/>
                        <a:pt x="124" y="57"/>
                      </a:cubicBezTo>
                      <a:cubicBezTo>
                        <a:pt x="130" y="57"/>
                        <a:pt x="130" y="57"/>
                        <a:pt x="130" y="57"/>
                      </a:cubicBezTo>
                      <a:cubicBezTo>
                        <a:pt x="130" y="152"/>
                        <a:pt x="130" y="152"/>
                        <a:pt x="130" y="152"/>
                      </a:cubicBezTo>
                      <a:cubicBezTo>
                        <a:pt x="130" y="161"/>
                        <a:pt x="138" y="169"/>
                        <a:pt x="147" y="169"/>
                      </a:cubicBezTo>
                      <a:cubicBezTo>
                        <a:pt x="157" y="169"/>
                        <a:pt x="164" y="161"/>
                        <a:pt x="164" y="152"/>
                      </a:cubicBezTo>
                      <a:cubicBezTo>
                        <a:pt x="164" y="35"/>
                        <a:pt x="164" y="35"/>
                        <a:pt x="164" y="35"/>
                      </a:cubicBezTo>
                      <a:cubicBezTo>
                        <a:pt x="164" y="16"/>
                        <a:pt x="149" y="0"/>
                        <a:pt x="130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15" y="0"/>
                        <a:pt x="0" y="16"/>
                        <a:pt x="0" y="35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161"/>
                        <a:pt x="7" y="169"/>
                        <a:pt x="17" y="169"/>
                      </a:cubicBezTo>
                      <a:cubicBezTo>
                        <a:pt x="26" y="169"/>
                        <a:pt x="34" y="161"/>
                        <a:pt x="34" y="152"/>
                      </a:cubicBezTo>
                      <a:cubicBezTo>
                        <a:pt x="34" y="57"/>
                        <a:pt x="34" y="57"/>
                        <a:pt x="34" y="57"/>
                      </a:cubicBezTo>
                      <a:cubicBezTo>
                        <a:pt x="40" y="57"/>
                        <a:pt x="40" y="57"/>
                        <a:pt x="40" y="57"/>
                      </a:cubicBezTo>
                      <a:cubicBezTo>
                        <a:pt x="44" y="167"/>
                        <a:pt x="44" y="167"/>
                        <a:pt x="44" y="167"/>
                      </a:cubicBezTo>
                      <a:lnTo>
                        <a:pt x="120" y="1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1" name="Google Shape;10561;p95"/>
                <p:cNvSpPr/>
                <p:nvPr/>
              </p:nvSpPr>
              <p:spPr>
                <a:xfrm>
                  <a:off x="4422150" y="-57139"/>
                  <a:ext cx="21235" cy="23432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2" name="Google Shape;10562;p95"/>
                <p:cNvSpPr/>
                <p:nvPr/>
              </p:nvSpPr>
              <p:spPr>
                <a:xfrm>
                  <a:off x="4406982" y="-28686"/>
                  <a:ext cx="51570" cy="5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169" extrusionOk="0">
                      <a:moveTo>
                        <a:pt x="44" y="167"/>
                      </a:moveTo>
                      <a:cubicBezTo>
                        <a:pt x="40" y="57"/>
                        <a:pt x="40" y="57"/>
                        <a:pt x="40" y="57"/>
                      </a:cubicBezTo>
                      <a:cubicBezTo>
                        <a:pt x="34" y="57"/>
                        <a:pt x="34" y="57"/>
                        <a:pt x="34" y="57"/>
                      </a:cubicBezTo>
                      <a:cubicBezTo>
                        <a:pt x="34" y="152"/>
                        <a:pt x="34" y="152"/>
                        <a:pt x="34" y="152"/>
                      </a:cubicBezTo>
                      <a:cubicBezTo>
                        <a:pt x="34" y="161"/>
                        <a:pt x="26" y="169"/>
                        <a:pt x="17" y="169"/>
                      </a:cubicBezTo>
                      <a:cubicBezTo>
                        <a:pt x="8" y="169"/>
                        <a:pt x="0" y="161"/>
                        <a:pt x="0" y="152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16"/>
                        <a:pt x="16" y="0"/>
                        <a:pt x="35" y="0"/>
                      </a:cubicBezTo>
                      <a:cubicBezTo>
                        <a:pt x="130" y="0"/>
                        <a:pt x="130" y="0"/>
                        <a:pt x="130" y="0"/>
                      </a:cubicBezTo>
                      <a:cubicBezTo>
                        <a:pt x="149" y="0"/>
                        <a:pt x="165" y="16"/>
                        <a:pt x="165" y="35"/>
                      </a:cubicBezTo>
                      <a:cubicBezTo>
                        <a:pt x="165" y="152"/>
                        <a:pt x="165" y="152"/>
                        <a:pt x="165" y="152"/>
                      </a:cubicBezTo>
                      <a:cubicBezTo>
                        <a:pt x="165" y="161"/>
                        <a:pt x="157" y="169"/>
                        <a:pt x="148" y="169"/>
                      </a:cubicBezTo>
                      <a:cubicBezTo>
                        <a:pt x="138" y="169"/>
                        <a:pt x="130" y="161"/>
                        <a:pt x="130" y="152"/>
                      </a:cubicBezTo>
                      <a:cubicBezTo>
                        <a:pt x="130" y="57"/>
                        <a:pt x="130" y="57"/>
                        <a:pt x="130" y="57"/>
                      </a:cubicBezTo>
                      <a:cubicBezTo>
                        <a:pt x="125" y="57"/>
                        <a:pt x="125" y="57"/>
                        <a:pt x="125" y="57"/>
                      </a:cubicBezTo>
                      <a:cubicBezTo>
                        <a:pt x="120" y="167"/>
                        <a:pt x="120" y="167"/>
                        <a:pt x="120" y="167"/>
                      </a:cubicBezTo>
                      <a:lnTo>
                        <a:pt x="44" y="1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3" name="Google Shape;10563;p95"/>
                <p:cNvSpPr/>
                <p:nvPr/>
              </p:nvSpPr>
              <p:spPr>
                <a:xfrm>
                  <a:off x="4376646" y="-155887"/>
                  <a:ext cx="21235" cy="23432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4" name="Google Shape;10564;p95"/>
                <p:cNvSpPr/>
                <p:nvPr/>
              </p:nvSpPr>
              <p:spPr>
                <a:xfrm>
                  <a:off x="4361478" y="-127435"/>
                  <a:ext cx="51570" cy="5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" h="169" extrusionOk="0">
                      <a:moveTo>
                        <a:pt x="120" y="167"/>
                      </a:moveTo>
                      <a:cubicBezTo>
                        <a:pt x="124" y="57"/>
                        <a:pt x="124" y="57"/>
                        <a:pt x="124" y="57"/>
                      </a:cubicBezTo>
                      <a:cubicBezTo>
                        <a:pt x="130" y="57"/>
                        <a:pt x="130" y="57"/>
                        <a:pt x="130" y="57"/>
                      </a:cubicBezTo>
                      <a:cubicBezTo>
                        <a:pt x="130" y="152"/>
                        <a:pt x="130" y="152"/>
                        <a:pt x="130" y="152"/>
                      </a:cubicBezTo>
                      <a:cubicBezTo>
                        <a:pt x="130" y="161"/>
                        <a:pt x="138" y="169"/>
                        <a:pt x="147" y="169"/>
                      </a:cubicBezTo>
                      <a:cubicBezTo>
                        <a:pt x="157" y="169"/>
                        <a:pt x="164" y="161"/>
                        <a:pt x="164" y="152"/>
                      </a:cubicBezTo>
                      <a:cubicBezTo>
                        <a:pt x="164" y="35"/>
                        <a:pt x="164" y="35"/>
                        <a:pt x="164" y="35"/>
                      </a:cubicBezTo>
                      <a:cubicBezTo>
                        <a:pt x="164" y="16"/>
                        <a:pt x="149" y="0"/>
                        <a:pt x="129" y="0"/>
                      </a:cubicBez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15" y="0"/>
                        <a:pt x="0" y="16"/>
                        <a:pt x="0" y="35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161"/>
                        <a:pt x="7" y="169"/>
                        <a:pt x="17" y="169"/>
                      </a:cubicBezTo>
                      <a:cubicBezTo>
                        <a:pt x="26" y="169"/>
                        <a:pt x="34" y="161"/>
                        <a:pt x="34" y="152"/>
                      </a:cubicBezTo>
                      <a:cubicBezTo>
                        <a:pt x="34" y="57"/>
                        <a:pt x="34" y="57"/>
                        <a:pt x="34" y="57"/>
                      </a:cubicBezTo>
                      <a:cubicBezTo>
                        <a:pt x="40" y="57"/>
                        <a:pt x="40" y="57"/>
                        <a:pt x="40" y="57"/>
                      </a:cubicBezTo>
                      <a:cubicBezTo>
                        <a:pt x="44" y="167"/>
                        <a:pt x="44" y="167"/>
                        <a:pt x="44" y="167"/>
                      </a:cubicBezTo>
                      <a:lnTo>
                        <a:pt x="120" y="1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5" name="Google Shape;10565;p95"/>
                <p:cNvSpPr/>
                <p:nvPr/>
              </p:nvSpPr>
              <p:spPr>
                <a:xfrm>
                  <a:off x="4350861" y="-78897"/>
                  <a:ext cx="36402" cy="66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" h="194" extrusionOk="0">
                      <a:moveTo>
                        <a:pt x="109" y="0"/>
                      </a:moveTo>
                      <a:cubicBezTo>
                        <a:pt x="0" y="189"/>
                        <a:pt x="0" y="189"/>
                        <a:pt x="0" y="189"/>
                      </a:cubicBezTo>
                      <a:cubicBezTo>
                        <a:pt x="10" y="194"/>
                        <a:pt x="10" y="194"/>
                        <a:pt x="10" y="194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lnTo>
                        <a:pt x="10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6" name="Google Shape;10566;p95"/>
                <p:cNvSpPr/>
                <p:nvPr/>
              </p:nvSpPr>
              <p:spPr>
                <a:xfrm>
                  <a:off x="4388781" y="-78897"/>
                  <a:ext cx="36402" cy="66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" h="194" extrusionOk="0">
                      <a:moveTo>
                        <a:pt x="10" y="0"/>
                      </a:moveTo>
                      <a:cubicBezTo>
                        <a:pt x="119" y="189"/>
                        <a:pt x="119" y="189"/>
                        <a:pt x="119" y="189"/>
                      </a:cubicBezTo>
                      <a:cubicBezTo>
                        <a:pt x="109" y="194"/>
                        <a:pt x="109" y="194"/>
                        <a:pt x="109" y="194"/>
                      </a:cubicBezTo>
                      <a:cubicBezTo>
                        <a:pt x="0" y="6"/>
                        <a:pt x="0" y="6"/>
                        <a:pt x="0" y="6"/>
                      </a:cubicBez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67" name="Google Shape;10567;p95"/>
                <p:cNvSpPr/>
                <p:nvPr/>
              </p:nvSpPr>
              <p:spPr>
                <a:xfrm>
                  <a:off x="4362995" y="-10276"/>
                  <a:ext cx="68255" cy="50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" h="12" extrusionOk="0">
                      <a:moveTo>
                        <a:pt x="152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218" y="12"/>
                        <a:pt x="152" y="12"/>
                        <a:pt x="152" y="12"/>
                      </a:cubicBezTo>
                      <a:lnTo>
                        <a:pt x="15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0568" name="Google Shape;10568;p95"/>
          <p:cNvGrpSpPr/>
          <p:nvPr/>
        </p:nvGrpSpPr>
        <p:grpSpPr>
          <a:xfrm>
            <a:off x="10285899" y="2772034"/>
            <a:ext cx="786386" cy="1037935"/>
            <a:chOff x="8623661" y="2523025"/>
            <a:chExt cx="786386" cy="1037935"/>
          </a:xfrm>
        </p:grpSpPr>
        <p:sp>
          <p:nvSpPr>
            <p:cNvPr id="10569" name="Google Shape;10569;p95"/>
            <p:cNvSpPr/>
            <p:nvPr/>
          </p:nvSpPr>
          <p:spPr>
            <a:xfrm>
              <a:off x="8850942" y="3376294"/>
              <a:ext cx="331822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User</a:t>
              </a:r>
              <a:endParaRPr/>
            </a:p>
          </p:txBody>
        </p:sp>
        <p:grpSp>
          <p:nvGrpSpPr>
            <p:cNvPr id="10570" name="Google Shape;10570;p95"/>
            <p:cNvGrpSpPr/>
            <p:nvPr/>
          </p:nvGrpSpPr>
          <p:grpSpPr>
            <a:xfrm>
              <a:off x="8623661" y="2523025"/>
              <a:ext cx="786386" cy="786384"/>
              <a:chOff x="8756503" y="5238793"/>
              <a:chExt cx="316992" cy="316991"/>
            </a:xfrm>
          </p:grpSpPr>
          <p:sp>
            <p:nvSpPr>
              <p:cNvPr id="10571" name="Google Shape;10571;p95"/>
              <p:cNvSpPr/>
              <p:nvPr/>
            </p:nvSpPr>
            <p:spPr>
              <a:xfrm>
                <a:off x="8756503" y="5238793"/>
                <a:ext cx="316992" cy="316991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572" name="Google Shape;10572;p95"/>
              <p:cNvGrpSpPr/>
              <p:nvPr/>
            </p:nvGrpSpPr>
            <p:grpSpPr>
              <a:xfrm>
                <a:off x="8844382" y="5289453"/>
                <a:ext cx="141235" cy="215670"/>
                <a:chOff x="7241000" y="3116239"/>
                <a:chExt cx="105926" cy="161752"/>
              </a:xfrm>
            </p:grpSpPr>
            <p:sp>
              <p:nvSpPr>
                <p:cNvPr id="10573" name="Google Shape;10573;p95"/>
                <p:cNvSpPr/>
                <p:nvPr/>
              </p:nvSpPr>
              <p:spPr>
                <a:xfrm>
                  <a:off x="7271060" y="3116239"/>
                  <a:ext cx="45806" cy="44374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574" name="Google Shape;10574;p95"/>
                <p:cNvSpPr/>
                <p:nvPr/>
              </p:nvSpPr>
              <p:spPr>
                <a:xfrm>
                  <a:off x="7241000" y="3169202"/>
                  <a:ext cx="105926" cy="108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" h="308" extrusionOk="0">
                      <a:moveTo>
                        <a:pt x="219" y="305"/>
                      </a:moveTo>
                      <a:cubicBezTo>
                        <a:pt x="227" y="103"/>
                        <a:pt x="227" y="103"/>
                        <a:pt x="227" y="103"/>
                      </a:cubicBezTo>
                      <a:cubicBezTo>
                        <a:pt x="238" y="103"/>
                        <a:pt x="238" y="103"/>
                        <a:pt x="238" y="103"/>
                      </a:cubicBezTo>
                      <a:cubicBezTo>
                        <a:pt x="238" y="276"/>
                        <a:pt x="238" y="276"/>
                        <a:pt x="238" y="276"/>
                      </a:cubicBezTo>
                      <a:cubicBezTo>
                        <a:pt x="238" y="294"/>
                        <a:pt x="252" y="308"/>
                        <a:pt x="269" y="308"/>
                      </a:cubicBezTo>
                      <a:cubicBezTo>
                        <a:pt x="286" y="308"/>
                        <a:pt x="300" y="294"/>
                        <a:pt x="300" y="276"/>
                      </a:cubicBezTo>
                      <a:cubicBezTo>
                        <a:pt x="300" y="64"/>
                        <a:pt x="300" y="64"/>
                        <a:pt x="300" y="64"/>
                      </a:cubicBezTo>
                      <a:cubicBezTo>
                        <a:pt x="300" y="28"/>
                        <a:pt x="272" y="0"/>
                        <a:pt x="237" y="0"/>
                      </a:cubicBezTo>
                      <a:cubicBezTo>
                        <a:pt x="63" y="0"/>
                        <a:pt x="63" y="0"/>
                        <a:pt x="63" y="0"/>
                      </a:cubicBezTo>
                      <a:cubicBezTo>
                        <a:pt x="28" y="0"/>
                        <a:pt x="0" y="28"/>
                        <a:pt x="0" y="64"/>
                      </a:cubicBezTo>
                      <a:cubicBezTo>
                        <a:pt x="0" y="276"/>
                        <a:pt x="0" y="276"/>
                        <a:pt x="0" y="276"/>
                      </a:cubicBezTo>
                      <a:cubicBezTo>
                        <a:pt x="0" y="294"/>
                        <a:pt x="14" y="308"/>
                        <a:pt x="31" y="308"/>
                      </a:cubicBezTo>
                      <a:cubicBezTo>
                        <a:pt x="48" y="308"/>
                        <a:pt x="62" y="294"/>
                        <a:pt x="62" y="276"/>
                      </a:cubicBezTo>
                      <a:cubicBezTo>
                        <a:pt x="62" y="103"/>
                        <a:pt x="62" y="103"/>
                        <a:pt x="62" y="103"/>
                      </a:cubicBezTo>
                      <a:cubicBezTo>
                        <a:pt x="73" y="103"/>
                        <a:pt x="73" y="103"/>
                        <a:pt x="73" y="103"/>
                      </a:cubicBezTo>
                      <a:cubicBezTo>
                        <a:pt x="81" y="305"/>
                        <a:pt x="81" y="305"/>
                        <a:pt x="81" y="305"/>
                      </a:cubicBezTo>
                      <a:lnTo>
                        <a:pt x="219" y="30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25" name="Group 224">
            <a:extLst>
              <a:ext uri="{FF2B5EF4-FFF2-40B4-BE49-F238E27FC236}">
                <a16:creationId xmlns:a16="http://schemas.microsoft.com/office/drawing/2014/main" id="{0A1EF293-3436-4675-A969-ABA8914319ED}"/>
              </a:ext>
            </a:extLst>
          </p:cNvPr>
          <p:cNvGrpSpPr/>
          <p:nvPr/>
        </p:nvGrpSpPr>
        <p:grpSpPr>
          <a:xfrm>
            <a:off x="7802021" y="2819674"/>
            <a:ext cx="786384" cy="786384"/>
            <a:chOff x="3251952" y="2558557"/>
            <a:chExt cx="308192" cy="308193"/>
          </a:xfrm>
        </p:grpSpPr>
        <p:sp>
          <p:nvSpPr>
            <p:cNvPr id="226" name="Graphic 267">
              <a:extLst>
                <a:ext uri="{FF2B5EF4-FFF2-40B4-BE49-F238E27FC236}">
                  <a16:creationId xmlns:a16="http://schemas.microsoft.com/office/drawing/2014/main" id="{1A366582-3075-4D3C-868B-C3D32043D500}"/>
                </a:ext>
              </a:extLst>
            </p:cNvPr>
            <p:cNvSpPr/>
            <p:nvPr/>
          </p:nvSpPr>
          <p:spPr>
            <a:xfrm>
              <a:off x="3251952" y="2558557"/>
              <a:ext cx="308192" cy="308193"/>
            </a:xfrm>
            <a:custGeom>
              <a:avLst/>
              <a:gdLst>
                <a:gd name="connsiteX0" fmla="*/ 308193 w 308192"/>
                <a:gd name="connsiteY0" fmla="*/ 154097 h 308193"/>
                <a:gd name="connsiteX1" fmla="*/ 154096 w 308192"/>
                <a:gd name="connsiteY1" fmla="*/ 308193 h 308193"/>
                <a:gd name="connsiteX2" fmla="*/ 0 w 308192"/>
                <a:gd name="connsiteY2" fmla="*/ 154097 h 308193"/>
                <a:gd name="connsiteX3" fmla="*/ 154096 w 308192"/>
                <a:gd name="connsiteY3" fmla="*/ 0 h 308193"/>
                <a:gd name="connsiteX4" fmla="*/ 308193 w 308192"/>
                <a:gd name="connsiteY4" fmla="*/ 154097 h 30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192" h="308193">
                  <a:moveTo>
                    <a:pt x="308193" y="154097"/>
                  </a:moveTo>
                  <a:cubicBezTo>
                    <a:pt x="308193" y="239202"/>
                    <a:pt x="239202" y="308193"/>
                    <a:pt x="154096" y="308193"/>
                  </a:cubicBezTo>
                  <a:cubicBezTo>
                    <a:pt x="68991" y="308193"/>
                    <a:pt x="0" y="239202"/>
                    <a:pt x="0" y="154097"/>
                  </a:cubicBezTo>
                  <a:cubicBezTo>
                    <a:pt x="0" y="68991"/>
                    <a:pt x="68991" y="0"/>
                    <a:pt x="154096" y="0"/>
                  </a:cubicBezTo>
                  <a:cubicBezTo>
                    <a:pt x="239202" y="0"/>
                    <a:pt x="308193" y="68991"/>
                    <a:pt x="308193" y="154097"/>
                  </a:cubicBezTo>
                  <a:close/>
                </a:path>
              </a:pathLst>
            </a:custGeom>
            <a:solidFill>
              <a:srgbClr val="999999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27" name="Graphic 267">
              <a:extLst>
                <a:ext uri="{FF2B5EF4-FFF2-40B4-BE49-F238E27FC236}">
                  <a16:creationId xmlns:a16="http://schemas.microsoft.com/office/drawing/2014/main" id="{B9D03428-30B0-413E-B813-854583636EA6}"/>
                </a:ext>
              </a:extLst>
            </p:cNvPr>
            <p:cNvGrpSpPr/>
            <p:nvPr/>
          </p:nvGrpSpPr>
          <p:grpSpPr>
            <a:xfrm>
              <a:off x="3293015" y="2578566"/>
              <a:ext cx="220183" cy="228767"/>
              <a:chOff x="3293015" y="2578566"/>
              <a:chExt cx="220183" cy="228767"/>
            </a:xfrm>
            <a:solidFill>
              <a:srgbClr val="FFFFFF"/>
            </a:solidFill>
          </p:grpSpPr>
          <p:grpSp>
            <p:nvGrpSpPr>
              <p:cNvPr id="228" name="Graphic 267">
                <a:extLst>
                  <a:ext uri="{FF2B5EF4-FFF2-40B4-BE49-F238E27FC236}">
                    <a16:creationId xmlns:a16="http://schemas.microsoft.com/office/drawing/2014/main" id="{025BE732-7453-42AC-9446-8C11B7AE786F}"/>
                  </a:ext>
                </a:extLst>
              </p:cNvPr>
              <p:cNvGrpSpPr/>
              <p:nvPr/>
            </p:nvGrpSpPr>
            <p:grpSpPr>
              <a:xfrm>
                <a:off x="3350995" y="2578566"/>
                <a:ext cx="93282" cy="114424"/>
                <a:chOff x="3350995" y="2578566"/>
                <a:chExt cx="93282" cy="114424"/>
              </a:xfrm>
              <a:solidFill>
                <a:srgbClr val="FFFFFF"/>
              </a:solidFill>
            </p:grpSpPr>
            <p:sp>
              <p:nvSpPr>
                <p:cNvPr id="239" name="Graphic 267">
                  <a:extLst>
                    <a:ext uri="{FF2B5EF4-FFF2-40B4-BE49-F238E27FC236}">
                      <a16:creationId xmlns:a16="http://schemas.microsoft.com/office/drawing/2014/main" id="{B90BF63E-E40C-4911-995F-A1DB5D359239}"/>
                    </a:ext>
                  </a:extLst>
                </p:cNvPr>
                <p:cNvSpPr/>
                <p:nvPr/>
              </p:nvSpPr>
              <p:spPr>
                <a:xfrm>
                  <a:off x="3397286" y="2578566"/>
                  <a:ext cx="23282" cy="26401"/>
                </a:xfrm>
                <a:custGeom>
                  <a:avLst/>
                  <a:gdLst>
                    <a:gd name="connsiteX0" fmla="*/ 5179 w 23282"/>
                    <a:gd name="connsiteY0" fmla="*/ 9957 h 26401"/>
                    <a:gd name="connsiteX1" fmla="*/ 23148 w 23282"/>
                    <a:gd name="connsiteY1" fmla="*/ 0 h 26401"/>
                    <a:gd name="connsiteX2" fmla="*/ 17233 w 23282"/>
                    <a:gd name="connsiteY2" fmla="*/ 18291 h 26401"/>
                    <a:gd name="connsiteX3" fmla="*/ 193 w 23282"/>
                    <a:gd name="connsiteY3" fmla="*/ 26306 h 26401"/>
                    <a:gd name="connsiteX4" fmla="*/ 5179 w 23282"/>
                    <a:gd name="connsiteY4" fmla="*/ 9957 h 26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82" h="26401">
                      <a:moveTo>
                        <a:pt x="5179" y="9957"/>
                      </a:moveTo>
                      <a:cubicBezTo>
                        <a:pt x="12696" y="47"/>
                        <a:pt x="23148" y="0"/>
                        <a:pt x="23148" y="0"/>
                      </a:cubicBezTo>
                      <a:cubicBezTo>
                        <a:pt x="23148" y="0"/>
                        <a:pt x="24703" y="9315"/>
                        <a:pt x="17233" y="18291"/>
                      </a:cubicBezTo>
                      <a:cubicBezTo>
                        <a:pt x="9258" y="27873"/>
                        <a:pt x="193" y="26306"/>
                        <a:pt x="193" y="26306"/>
                      </a:cubicBezTo>
                      <a:cubicBezTo>
                        <a:pt x="193" y="26306"/>
                        <a:pt x="-1506" y="18767"/>
                        <a:pt x="5179" y="99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0" name="Graphic 267">
                  <a:extLst>
                    <a:ext uri="{FF2B5EF4-FFF2-40B4-BE49-F238E27FC236}">
                      <a16:creationId xmlns:a16="http://schemas.microsoft.com/office/drawing/2014/main" id="{DB8FCE19-3E92-489D-9C95-814FB043647C}"/>
                    </a:ext>
                  </a:extLst>
                </p:cNvPr>
                <p:cNvSpPr/>
                <p:nvPr/>
              </p:nvSpPr>
              <p:spPr>
                <a:xfrm>
                  <a:off x="3350995" y="2606080"/>
                  <a:ext cx="93282" cy="86909"/>
                </a:xfrm>
                <a:custGeom>
                  <a:avLst/>
                  <a:gdLst>
                    <a:gd name="connsiteX0" fmla="*/ 47445 w 93282"/>
                    <a:gd name="connsiteY0" fmla="*/ 5316 h 86909"/>
                    <a:gd name="connsiteX1" fmla="*/ 67833 w 93282"/>
                    <a:gd name="connsiteY1" fmla="*/ 0 h 86909"/>
                    <a:gd name="connsiteX2" fmla="*/ 90244 w 93282"/>
                    <a:gd name="connsiteY2" fmla="*/ 11444 h 86909"/>
                    <a:gd name="connsiteX3" fmla="*/ 77868 w 93282"/>
                    <a:gd name="connsiteY3" fmla="*/ 33123 h 86909"/>
                    <a:gd name="connsiteX4" fmla="*/ 93283 w 93282"/>
                    <a:gd name="connsiteY4" fmla="*/ 56409 h 86909"/>
                    <a:gd name="connsiteX5" fmla="*/ 67951 w 93282"/>
                    <a:gd name="connsiteY5" fmla="*/ 86740 h 86909"/>
                    <a:gd name="connsiteX6" fmla="*/ 49026 w 93282"/>
                    <a:gd name="connsiteY6" fmla="*/ 82236 h 86909"/>
                    <a:gd name="connsiteX7" fmla="*/ 30084 w 93282"/>
                    <a:gd name="connsiteY7" fmla="*/ 86910 h 86909"/>
                    <a:gd name="connsiteX8" fmla="*/ 0 w 93282"/>
                    <a:gd name="connsiteY8" fmla="*/ 35010 h 86909"/>
                    <a:gd name="connsiteX9" fmla="*/ 27545 w 93282"/>
                    <a:gd name="connsiteY9" fmla="*/ 319 h 86909"/>
                    <a:gd name="connsiteX10" fmla="*/ 47445 w 93282"/>
                    <a:gd name="connsiteY10" fmla="*/ 5316 h 86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282" h="86909">
                      <a:moveTo>
                        <a:pt x="47445" y="5316"/>
                      </a:moveTo>
                      <a:cubicBezTo>
                        <a:pt x="51312" y="5316"/>
                        <a:pt x="58490" y="0"/>
                        <a:pt x="67833" y="0"/>
                      </a:cubicBezTo>
                      <a:cubicBezTo>
                        <a:pt x="83916" y="0"/>
                        <a:pt x="90244" y="11444"/>
                        <a:pt x="90244" y="11444"/>
                      </a:cubicBezTo>
                      <a:cubicBezTo>
                        <a:pt x="90244" y="11444"/>
                        <a:pt x="77868" y="17769"/>
                        <a:pt x="77868" y="33123"/>
                      </a:cubicBezTo>
                      <a:cubicBezTo>
                        <a:pt x="77868" y="50441"/>
                        <a:pt x="93283" y="56409"/>
                        <a:pt x="93283" y="56409"/>
                      </a:cubicBezTo>
                      <a:cubicBezTo>
                        <a:pt x="93283" y="56409"/>
                        <a:pt x="82507" y="86740"/>
                        <a:pt x="67951" y="86740"/>
                      </a:cubicBezTo>
                      <a:cubicBezTo>
                        <a:pt x="61267" y="86740"/>
                        <a:pt x="56069" y="82236"/>
                        <a:pt x="49026" y="82236"/>
                      </a:cubicBezTo>
                      <a:cubicBezTo>
                        <a:pt x="41848" y="82236"/>
                        <a:pt x="34725" y="86910"/>
                        <a:pt x="30084" y="86910"/>
                      </a:cubicBezTo>
                      <a:cubicBezTo>
                        <a:pt x="16793" y="86910"/>
                        <a:pt x="0" y="58138"/>
                        <a:pt x="0" y="35010"/>
                      </a:cubicBezTo>
                      <a:cubicBezTo>
                        <a:pt x="0" y="12255"/>
                        <a:pt x="14214" y="319"/>
                        <a:pt x="27545" y="319"/>
                      </a:cubicBezTo>
                      <a:cubicBezTo>
                        <a:pt x="36214" y="319"/>
                        <a:pt x="42938" y="5316"/>
                        <a:pt x="47445" y="53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9" name="Graphic 267">
                <a:extLst>
                  <a:ext uri="{FF2B5EF4-FFF2-40B4-BE49-F238E27FC236}">
                    <a16:creationId xmlns:a16="http://schemas.microsoft.com/office/drawing/2014/main" id="{CCD09F2E-B81F-4A37-A757-0CB1B10838DB}"/>
                  </a:ext>
                </a:extLst>
              </p:cNvPr>
              <p:cNvGrpSpPr/>
              <p:nvPr/>
            </p:nvGrpSpPr>
            <p:grpSpPr>
              <a:xfrm>
                <a:off x="3411334" y="2703879"/>
                <a:ext cx="101864" cy="101864"/>
                <a:chOff x="3411334" y="2703879"/>
                <a:chExt cx="101864" cy="101864"/>
              </a:xfrm>
              <a:solidFill>
                <a:srgbClr val="FFFFFF"/>
              </a:solidFill>
            </p:grpSpPr>
            <p:sp>
              <p:nvSpPr>
                <p:cNvPr id="235" name="Graphic 267">
                  <a:extLst>
                    <a:ext uri="{FF2B5EF4-FFF2-40B4-BE49-F238E27FC236}">
                      <a16:creationId xmlns:a16="http://schemas.microsoft.com/office/drawing/2014/main" id="{7A33CBE5-E611-454F-B200-8D230CBDE11D}"/>
                    </a:ext>
                  </a:extLst>
                </p:cNvPr>
                <p:cNvSpPr/>
                <p:nvPr/>
              </p:nvSpPr>
              <p:spPr>
                <a:xfrm>
                  <a:off x="3411334" y="2712335"/>
                  <a:ext cx="41336" cy="39297"/>
                </a:xfrm>
                <a:custGeom>
                  <a:avLst/>
                  <a:gdLst>
                    <a:gd name="connsiteX0" fmla="*/ 41336 w 41336"/>
                    <a:gd name="connsiteY0" fmla="*/ 39298 h 39297"/>
                    <a:gd name="connsiteX1" fmla="*/ 41336 w 41336"/>
                    <a:gd name="connsiteY1" fmla="*/ 0 h 39297"/>
                    <a:gd name="connsiteX2" fmla="*/ 0 w 41336"/>
                    <a:gd name="connsiteY2" fmla="*/ 5774 h 39297"/>
                    <a:gd name="connsiteX3" fmla="*/ 0 w 41336"/>
                    <a:gd name="connsiteY3" fmla="*/ 39298 h 39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336" h="39297">
                      <a:moveTo>
                        <a:pt x="41336" y="39298"/>
                      </a:moveTo>
                      <a:lnTo>
                        <a:pt x="41336" y="0"/>
                      </a:lnTo>
                      <a:lnTo>
                        <a:pt x="0" y="5774"/>
                      </a:lnTo>
                      <a:lnTo>
                        <a:pt x="0" y="3929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" name="Graphic 267">
                  <a:extLst>
                    <a:ext uri="{FF2B5EF4-FFF2-40B4-BE49-F238E27FC236}">
                      <a16:creationId xmlns:a16="http://schemas.microsoft.com/office/drawing/2014/main" id="{D42249AE-E3EC-4720-BAA3-7A23FC87EE1A}"/>
                    </a:ext>
                  </a:extLst>
                </p:cNvPr>
                <p:cNvSpPr/>
                <p:nvPr/>
              </p:nvSpPr>
              <p:spPr>
                <a:xfrm>
                  <a:off x="3459100" y="2703879"/>
                  <a:ext cx="54098" cy="47753"/>
                </a:xfrm>
                <a:custGeom>
                  <a:avLst/>
                  <a:gdLst>
                    <a:gd name="connsiteX0" fmla="*/ 0 w 54098"/>
                    <a:gd name="connsiteY0" fmla="*/ 47754 h 47753"/>
                    <a:gd name="connsiteX1" fmla="*/ 54099 w 54098"/>
                    <a:gd name="connsiteY1" fmla="*/ 47754 h 47753"/>
                    <a:gd name="connsiteX2" fmla="*/ 54099 w 54098"/>
                    <a:gd name="connsiteY2" fmla="*/ 0 h 47753"/>
                    <a:gd name="connsiteX3" fmla="*/ 0 w 54098"/>
                    <a:gd name="connsiteY3" fmla="*/ 7557 h 47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098" h="47753">
                      <a:moveTo>
                        <a:pt x="0" y="47754"/>
                      </a:moveTo>
                      <a:lnTo>
                        <a:pt x="54099" y="47754"/>
                      </a:lnTo>
                      <a:lnTo>
                        <a:pt x="54099" y="0"/>
                      </a:lnTo>
                      <a:lnTo>
                        <a:pt x="0" y="75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" name="Graphic 267">
                  <a:extLst>
                    <a:ext uri="{FF2B5EF4-FFF2-40B4-BE49-F238E27FC236}">
                      <a16:creationId xmlns:a16="http://schemas.microsoft.com/office/drawing/2014/main" id="{D0802E5F-C64D-4AF5-AEC4-205DC6582566}"/>
                    </a:ext>
                  </a:extLst>
                </p:cNvPr>
                <p:cNvSpPr/>
                <p:nvPr/>
              </p:nvSpPr>
              <p:spPr>
                <a:xfrm>
                  <a:off x="3459100" y="2758062"/>
                  <a:ext cx="54098" cy="47680"/>
                </a:xfrm>
                <a:custGeom>
                  <a:avLst/>
                  <a:gdLst>
                    <a:gd name="connsiteX0" fmla="*/ 0 w 54098"/>
                    <a:gd name="connsiteY0" fmla="*/ 0 h 47680"/>
                    <a:gd name="connsiteX1" fmla="*/ 0 w 54098"/>
                    <a:gd name="connsiteY1" fmla="*/ 40128 h 47680"/>
                    <a:gd name="connsiteX2" fmla="*/ 54099 w 54098"/>
                    <a:gd name="connsiteY2" fmla="*/ 47681 h 47680"/>
                    <a:gd name="connsiteX3" fmla="*/ 54099 w 54098"/>
                    <a:gd name="connsiteY3" fmla="*/ 0 h 47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098" h="47680">
                      <a:moveTo>
                        <a:pt x="0" y="0"/>
                      </a:moveTo>
                      <a:lnTo>
                        <a:pt x="0" y="40128"/>
                      </a:lnTo>
                      <a:lnTo>
                        <a:pt x="54099" y="47681"/>
                      </a:lnTo>
                      <a:lnTo>
                        <a:pt x="5409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8" name="Graphic 267">
                  <a:extLst>
                    <a:ext uri="{FF2B5EF4-FFF2-40B4-BE49-F238E27FC236}">
                      <a16:creationId xmlns:a16="http://schemas.microsoft.com/office/drawing/2014/main" id="{2C8B2A8B-666E-4667-BA7A-94AB798794C3}"/>
                    </a:ext>
                  </a:extLst>
                </p:cNvPr>
                <p:cNvSpPr/>
                <p:nvPr/>
              </p:nvSpPr>
              <p:spPr>
                <a:xfrm>
                  <a:off x="3411334" y="2758062"/>
                  <a:ext cx="41336" cy="39231"/>
                </a:xfrm>
                <a:custGeom>
                  <a:avLst/>
                  <a:gdLst>
                    <a:gd name="connsiteX0" fmla="*/ 41336 w 41336"/>
                    <a:gd name="connsiteY0" fmla="*/ 0 h 39231"/>
                    <a:gd name="connsiteX1" fmla="*/ 0 w 41336"/>
                    <a:gd name="connsiteY1" fmla="*/ 0 h 39231"/>
                    <a:gd name="connsiteX2" fmla="*/ 0 w 41336"/>
                    <a:gd name="connsiteY2" fmla="*/ 33462 h 39231"/>
                    <a:gd name="connsiteX3" fmla="*/ 41336 w 41336"/>
                    <a:gd name="connsiteY3" fmla="*/ 39231 h 39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336" h="39231">
                      <a:moveTo>
                        <a:pt x="41336" y="0"/>
                      </a:moveTo>
                      <a:lnTo>
                        <a:pt x="0" y="0"/>
                      </a:lnTo>
                      <a:lnTo>
                        <a:pt x="0" y="33462"/>
                      </a:lnTo>
                      <a:lnTo>
                        <a:pt x="41336" y="392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30" name="Graphic 267">
                <a:extLst>
                  <a:ext uri="{FF2B5EF4-FFF2-40B4-BE49-F238E27FC236}">
                    <a16:creationId xmlns:a16="http://schemas.microsoft.com/office/drawing/2014/main" id="{8026E249-0BE2-4717-BB35-4196096F8E86}"/>
                  </a:ext>
                </a:extLst>
              </p:cNvPr>
              <p:cNvGrpSpPr/>
              <p:nvPr/>
            </p:nvGrpSpPr>
            <p:grpSpPr>
              <a:xfrm>
                <a:off x="3293015" y="2704057"/>
                <a:ext cx="89802" cy="103276"/>
                <a:chOff x="3293015" y="2704057"/>
                <a:chExt cx="89802" cy="103276"/>
              </a:xfrm>
              <a:solidFill>
                <a:srgbClr val="FFFFFF"/>
              </a:solidFill>
            </p:grpSpPr>
            <p:sp>
              <p:nvSpPr>
                <p:cNvPr id="231" name="Graphic 267">
                  <a:extLst>
                    <a:ext uri="{FF2B5EF4-FFF2-40B4-BE49-F238E27FC236}">
                      <a16:creationId xmlns:a16="http://schemas.microsoft.com/office/drawing/2014/main" id="{F346938F-8036-4FA9-AB69-865E5B2DA703}"/>
                    </a:ext>
                  </a:extLst>
                </p:cNvPr>
                <p:cNvSpPr/>
                <p:nvPr/>
              </p:nvSpPr>
              <p:spPr>
                <a:xfrm>
                  <a:off x="3309342" y="2704057"/>
                  <a:ext cx="57149" cy="29247"/>
                </a:xfrm>
                <a:custGeom>
                  <a:avLst/>
                  <a:gdLst>
                    <a:gd name="connsiteX0" fmla="*/ 42617 w 57149"/>
                    <a:gd name="connsiteY0" fmla="*/ 8838 h 29247"/>
                    <a:gd name="connsiteX1" fmla="*/ 47450 w 57149"/>
                    <a:gd name="connsiteY1" fmla="*/ 1587 h 29247"/>
                    <a:gd name="connsiteX2" fmla="*/ 47166 w 57149"/>
                    <a:gd name="connsiteY2" fmla="*/ 171 h 29247"/>
                    <a:gd name="connsiteX3" fmla="*/ 45751 w 57149"/>
                    <a:gd name="connsiteY3" fmla="*/ 454 h 29247"/>
                    <a:gd name="connsiteX4" fmla="*/ 40697 w 57149"/>
                    <a:gd name="connsiteY4" fmla="*/ 8031 h 29247"/>
                    <a:gd name="connsiteX5" fmla="*/ 28576 w 57149"/>
                    <a:gd name="connsiteY5" fmla="*/ 5782 h 29247"/>
                    <a:gd name="connsiteX6" fmla="*/ 16450 w 57149"/>
                    <a:gd name="connsiteY6" fmla="*/ 8031 h 29247"/>
                    <a:gd name="connsiteX7" fmla="*/ 11394 w 57149"/>
                    <a:gd name="connsiteY7" fmla="*/ 454 h 29247"/>
                    <a:gd name="connsiteX8" fmla="*/ 9978 w 57149"/>
                    <a:gd name="connsiteY8" fmla="*/ 171 h 29247"/>
                    <a:gd name="connsiteX9" fmla="*/ 9698 w 57149"/>
                    <a:gd name="connsiteY9" fmla="*/ 1587 h 29247"/>
                    <a:gd name="connsiteX10" fmla="*/ 14532 w 57149"/>
                    <a:gd name="connsiteY10" fmla="*/ 8835 h 29247"/>
                    <a:gd name="connsiteX11" fmla="*/ 0 w 57149"/>
                    <a:gd name="connsiteY11" fmla="*/ 29247 h 29247"/>
                    <a:gd name="connsiteX12" fmla="*/ 57149 w 57149"/>
                    <a:gd name="connsiteY12" fmla="*/ 29247 h 29247"/>
                    <a:gd name="connsiteX13" fmla="*/ 42617 w 57149"/>
                    <a:gd name="connsiteY13" fmla="*/ 8838 h 29247"/>
                    <a:gd name="connsiteX14" fmla="*/ 16325 w 57149"/>
                    <a:gd name="connsiteY14" fmla="*/ 21086 h 29247"/>
                    <a:gd name="connsiteX15" fmla="*/ 13267 w 57149"/>
                    <a:gd name="connsiteY15" fmla="*/ 18028 h 29247"/>
                    <a:gd name="connsiteX16" fmla="*/ 16325 w 57149"/>
                    <a:gd name="connsiteY16" fmla="*/ 14968 h 29247"/>
                    <a:gd name="connsiteX17" fmla="*/ 19390 w 57149"/>
                    <a:gd name="connsiteY17" fmla="*/ 18028 h 29247"/>
                    <a:gd name="connsiteX18" fmla="*/ 16325 w 57149"/>
                    <a:gd name="connsiteY18" fmla="*/ 21086 h 29247"/>
                    <a:gd name="connsiteX19" fmla="*/ 40817 w 57149"/>
                    <a:gd name="connsiteY19" fmla="*/ 21086 h 29247"/>
                    <a:gd name="connsiteX20" fmla="*/ 37757 w 57149"/>
                    <a:gd name="connsiteY20" fmla="*/ 18028 h 29247"/>
                    <a:gd name="connsiteX21" fmla="*/ 40817 w 57149"/>
                    <a:gd name="connsiteY21" fmla="*/ 14968 h 29247"/>
                    <a:gd name="connsiteX22" fmla="*/ 43880 w 57149"/>
                    <a:gd name="connsiteY22" fmla="*/ 18028 h 29247"/>
                    <a:gd name="connsiteX23" fmla="*/ 40817 w 57149"/>
                    <a:gd name="connsiteY23" fmla="*/ 21086 h 29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7149" h="29247">
                      <a:moveTo>
                        <a:pt x="42617" y="8838"/>
                      </a:moveTo>
                      <a:lnTo>
                        <a:pt x="47450" y="1587"/>
                      </a:lnTo>
                      <a:cubicBezTo>
                        <a:pt x="47763" y="1115"/>
                        <a:pt x="47634" y="483"/>
                        <a:pt x="47166" y="171"/>
                      </a:cubicBezTo>
                      <a:cubicBezTo>
                        <a:pt x="46699" y="-143"/>
                        <a:pt x="46064" y="-11"/>
                        <a:pt x="45751" y="454"/>
                      </a:cubicBezTo>
                      <a:lnTo>
                        <a:pt x="40697" y="8031"/>
                      </a:lnTo>
                      <a:cubicBezTo>
                        <a:pt x="37011" y="6603"/>
                        <a:pt x="32913" y="5782"/>
                        <a:pt x="28576" y="5782"/>
                      </a:cubicBezTo>
                      <a:cubicBezTo>
                        <a:pt x="24237" y="5782"/>
                        <a:pt x="20138" y="6603"/>
                        <a:pt x="16450" y="8031"/>
                      </a:cubicBezTo>
                      <a:lnTo>
                        <a:pt x="11394" y="454"/>
                      </a:lnTo>
                      <a:cubicBezTo>
                        <a:pt x="11083" y="-15"/>
                        <a:pt x="10448" y="-140"/>
                        <a:pt x="9978" y="171"/>
                      </a:cubicBezTo>
                      <a:cubicBezTo>
                        <a:pt x="9509" y="483"/>
                        <a:pt x="9384" y="1115"/>
                        <a:pt x="9698" y="1587"/>
                      </a:cubicBezTo>
                      <a:lnTo>
                        <a:pt x="14532" y="8835"/>
                      </a:lnTo>
                      <a:cubicBezTo>
                        <a:pt x="5870" y="12870"/>
                        <a:pt x="2" y="20501"/>
                        <a:pt x="0" y="29247"/>
                      </a:cubicBezTo>
                      <a:lnTo>
                        <a:pt x="57149" y="29247"/>
                      </a:lnTo>
                      <a:cubicBezTo>
                        <a:pt x="57145" y="20503"/>
                        <a:pt x="51277" y="12875"/>
                        <a:pt x="42617" y="8838"/>
                      </a:cubicBezTo>
                      <a:close/>
                      <a:moveTo>
                        <a:pt x="16325" y="21086"/>
                      </a:moveTo>
                      <a:cubicBezTo>
                        <a:pt x="14636" y="21086"/>
                        <a:pt x="13267" y="19715"/>
                        <a:pt x="13267" y="18028"/>
                      </a:cubicBezTo>
                      <a:cubicBezTo>
                        <a:pt x="13267" y="16336"/>
                        <a:pt x="14636" y="14968"/>
                        <a:pt x="16325" y="14968"/>
                      </a:cubicBezTo>
                      <a:cubicBezTo>
                        <a:pt x="18019" y="14968"/>
                        <a:pt x="19390" y="16336"/>
                        <a:pt x="19390" y="18028"/>
                      </a:cubicBezTo>
                      <a:cubicBezTo>
                        <a:pt x="19390" y="19712"/>
                        <a:pt x="18017" y="21086"/>
                        <a:pt x="16325" y="21086"/>
                      </a:cubicBezTo>
                      <a:close/>
                      <a:moveTo>
                        <a:pt x="40817" y="21086"/>
                      </a:moveTo>
                      <a:cubicBezTo>
                        <a:pt x="39125" y="21086"/>
                        <a:pt x="37757" y="19715"/>
                        <a:pt x="37757" y="18028"/>
                      </a:cubicBezTo>
                      <a:cubicBezTo>
                        <a:pt x="37757" y="16336"/>
                        <a:pt x="39125" y="14968"/>
                        <a:pt x="40817" y="14968"/>
                      </a:cubicBezTo>
                      <a:cubicBezTo>
                        <a:pt x="42506" y="14968"/>
                        <a:pt x="43880" y="16336"/>
                        <a:pt x="43880" y="18028"/>
                      </a:cubicBezTo>
                      <a:cubicBezTo>
                        <a:pt x="43880" y="19712"/>
                        <a:pt x="42506" y="21086"/>
                        <a:pt x="40817" y="210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" name="Graphic 267">
                  <a:extLst>
                    <a:ext uri="{FF2B5EF4-FFF2-40B4-BE49-F238E27FC236}">
                      <a16:creationId xmlns:a16="http://schemas.microsoft.com/office/drawing/2014/main" id="{0340D8FC-2842-4895-AE9C-E970AB340EA3}"/>
                    </a:ext>
                  </a:extLst>
                </p:cNvPr>
                <p:cNvSpPr/>
                <p:nvPr/>
              </p:nvSpPr>
              <p:spPr>
                <a:xfrm>
                  <a:off x="3293015" y="2737388"/>
                  <a:ext cx="12245" cy="38433"/>
                </a:xfrm>
                <a:custGeom>
                  <a:avLst/>
                  <a:gdLst>
                    <a:gd name="connsiteX0" fmla="*/ 6121 w 12245"/>
                    <a:gd name="connsiteY0" fmla="*/ 0 h 38433"/>
                    <a:gd name="connsiteX1" fmla="*/ 0 w 12245"/>
                    <a:gd name="connsiteY1" fmla="*/ 6123 h 38433"/>
                    <a:gd name="connsiteX2" fmla="*/ 0 w 12245"/>
                    <a:gd name="connsiteY2" fmla="*/ 32309 h 38433"/>
                    <a:gd name="connsiteX3" fmla="*/ 6121 w 12245"/>
                    <a:gd name="connsiteY3" fmla="*/ 38434 h 38433"/>
                    <a:gd name="connsiteX4" fmla="*/ 12246 w 12245"/>
                    <a:gd name="connsiteY4" fmla="*/ 32309 h 38433"/>
                    <a:gd name="connsiteX5" fmla="*/ 12246 w 12245"/>
                    <a:gd name="connsiteY5" fmla="*/ 6123 h 38433"/>
                    <a:gd name="connsiteX6" fmla="*/ 6121 w 12245"/>
                    <a:gd name="connsiteY6" fmla="*/ 0 h 38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245" h="38433">
                      <a:moveTo>
                        <a:pt x="6121" y="0"/>
                      </a:moveTo>
                      <a:cubicBezTo>
                        <a:pt x="2742" y="0"/>
                        <a:pt x="0" y="2742"/>
                        <a:pt x="0" y="6123"/>
                      </a:cubicBezTo>
                      <a:lnTo>
                        <a:pt x="0" y="32309"/>
                      </a:lnTo>
                      <a:cubicBezTo>
                        <a:pt x="0" y="35692"/>
                        <a:pt x="2742" y="38434"/>
                        <a:pt x="6121" y="38434"/>
                      </a:cubicBezTo>
                      <a:cubicBezTo>
                        <a:pt x="9506" y="38434"/>
                        <a:pt x="12246" y="35692"/>
                        <a:pt x="12246" y="32309"/>
                      </a:cubicBezTo>
                      <a:lnTo>
                        <a:pt x="12246" y="6123"/>
                      </a:lnTo>
                      <a:cubicBezTo>
                        <a:pt x="12246" y="2742"/>
                        <a:pt x="9506" y="0"/>
                        <a:pt x="612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" name="Graphic 267">
                  <a:extLst>
                    <a:ext uri="{FF2B5EF4-FFF2-40B4-BE49-F238E27FC236}">
                      <a16:creationId xmlns:a16="http://schemas.microsoft.com/office/drawing/2014/main" id="{64396193-6BF5-4DC2-B0F3-1EA2685D5DF1}"/>
                    </a:ext>
                  </a:extLst>
                </p:cNvPr>
                <p:cNvSpPr/>
                <p:nvPr/>
              </p:nvSpPr>
              <p:spPr>
                <a:xfrm>
                  <a:off x="3370569" y="2737388"/>
                  <a:ext cx="12248" cy="38433"/>
                </a:xfrm>
                <a:custGeom>
                  <a:avLst/>
                  <a:gdLst>
                    <a:gd name="connsiteX0" fmla="*/ 6123 w 12248"/>
                    <a:gd name="connsiteY0" fmla="*/ 0 h 38433"/>
                    <a:gd name="connsiteX1" fmla="*/ 0 w 12248"/>
                    <a:gd name="connsiteY1" fmla="*/ 6123 h 38433"/>
                    <a:gd name="connsiteX2" fmla="*/ 0 w 12248"/>
                    <a:gd name="connsiteY2" fmla="*/ 32309 h 38433"/>
                    <a:gd name="connsiteX3" fmla="*/ 6123 w 12248"/>
                    <a:gd name="connsiteY3" fmla="*/ 38434 h 38433"/>
                    <a:gd name="connsiteX4" fmla="*/ 12248 w 12248"/>
                    <a:gd name="connsiteY4" fmla="*/ 32309 h 38433"/>
                    <a:gd name="connsiteX5" fmla="*/ 12248 w 12248"/>
                    <a:gd name="connsiteY5" fmla="*/ 6123 h 38433"/>
                    <a:gd name="connsiteX6" fmla="*/ 6123 w 12248"/>
                    <a:gd name="connsiteY6" fmla="*/ 0 h 38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248" h="38433">
                      <a:moveTo>
                        <a:pt x="6123" y="0"/>
                      </a:moveTo>
                      <a:cubicBezTo>
                        <a:pt x="2742" y="0"/>
                        <a:pt x="0" y="2742"/>
                        <a:pt x="0" y="6123"/>
                      </a:cubicBezTo>
                      <a:lnTo>
                        <a:pt x="0" y="32309"/>
                      </a:lnTo>
                      <a:cubicBezTo>
                        <a:pt x="0" y="35692"/>
                        <a:pt x="2742" y="38434"/>
                        <a:pt x="6123" y="38434"/>
                      </a:cubicBezTo>
                      <a:cubicBezTo>
                        <a:pt x="9506" y="38434"/>
                        <a:pt x="12248" y="35692"/>
                        <a:pt x="12248" y="32309"/>
                      </a:cubicBezTo>
                      <a:lnTo>
                        <a:pt x="12248" y="6123"/>
                      </a:lnTo>
                      <a:cubicBezTo>
                        <a:pt x="12248" y="2742"/>
                        <a:pt x="9506" y="0"/>
                        <a:pt x="612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4" name="Graphic 267">
                  <a:extLst>
                    <a:ext uri="{FF2B5EF4-FFF2-40B4-BE49-F238E27FC236}">
                      <a16:creationId xmlns:a16="http://schemas.microsoft.com/office/drawing/2014/main" id="{CA8518BA-D6C0-4EDA-AEFC-B568307CAA85}"/>
                    </a:ext>
                  </a:extLst>
                </p:cNvPr>
                <p:cNvSpPr/>
                <p:nvPr/>
              </p:nvSpPr>
              <p:spPr>
                <a:xfrm>
                  <a:off x="3309340" y="2737388"/>
                  <a:ext cx="57147" cy="69945"/>
                </a:xfrm>
                <a:custGeom>
                  <a:avLst/>
                  <a:gdLst>
                    <a:gd name="connsiteX0" fmla="*/ 0 w 57147"/>
                    <a:gd name="connsiteY0" fmla="*/ 44901 h 69945"/>
                    <a:gd name="connsiteX1" fmla="*/ 6467 w 57147"/>
                    <a:gd name="connsiteY1" fmla="*/ 51366 h 69945"/>
                    <a:gd name="connsiteX2" fmla="*/ 10887 w 57147"/>
                    <a:gd name="connsiteY2" fmla="*/ 51366 h 69945"/>
                    <a:gd name="connsiteX3" fmla="*/ 10887 w 57147"/>
                    <a:gd name="connsiteY3" fmla="*/ 63820 h 69945"/>
                    <a:gd name="connsiteX4" fmla="*/ 17007 w 57147"/>
                    <a:gd name="connsiteY4" fmla="*/ 69945 h 69945"/>
                    <a:gd name="connsiteX5" fmla="*/ 23133 w 57147"/>
                    <a:gd name="connsiteY5" fmla="*/ 63820 h 69945"/>
                    <a:gd name="connsiteX6" fmla="*/ 23133 w 57147"/>
                    <a:gd name="connsiteY6" fmla="*/ 51366 h 69945"/>
                    <a:gd name="connsiteX7" fmla="*/ 34015 w 57147"/>
                    <a:gd name="connsiteY7" fmla="*/ 51366 h 69945"/>
                    <a:gd name="connsiteX8" fmla="*/ 34015 w 57147"/>
                    <a:gd name="connsiteY8" fmla="*/ 63820 h 69945"/>
                    <a:gd name="connsiteX9" fmla="*/ 40137 w 57147"/>
                    <a:gd name="connsiteY9" fmla="*/ 69945 h 69945"/>
                    <a:gd name="connsiteX10" fmla="*/ 46263 w 57147"/>
                    <a:gd name="connsiteY10" fmla="*/ 63820 h 69945"/>
                    <a:gd name="connsiteX11" fmla="*/ 46263 w 57147"/>
                    <a:gd name="connsiteY11" fmla="*/ 51366 h 69945"/>
                    <a:gd name="connsiteX12" fmla="*/ 50684 w 57147"/>
                    <a:gd name="connsiteY12" fmla="*/ 51366 h 69945"/>
                    <a:gd name="connsiteX13" fmla="*/ 57147 w 57147"/>
                    <a:gd name="connsiteY13" fmla="*/ 44901 h 69945"/>
                    <a:gd name="connsiteX14" fmla="*/ 57147 w 57147"/>
                    <a:gd name="connsiteY14" fmla="*/ 0 h 69945"/>
                    <a:gd name="connsiteX15" fmla="*/ 0 w 57147"/>
                    <a:gd name="connsiteY15" fmla="*/ 0 h 69945"/>
                    <a:gd name="connsiteX16" fmla="*/ 0 w 57147"/>
                    <a:gd name="connsiteY16" fmla="*/ 44901 h 69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7147" h="69945">
                      <a:moveTo>
                        <a:pt x="0" y="44901"/>
                      </a:moveTo>
                      <a:cubicBezTo>
                        <a:pt x="0" y="48466"/>
                        <a:pt x="2905" y="51366"/>
                        <a:pt x="6467" y="51366"/>
                      </a:cubicBezTo>
                      <a:lnTo>
                        <a:pt x="10887" y="51366"/>
                      </a:lnTo>
                      <a:lnTo>
                        <a:pt x="10887" y="63820"/>
                      </a:lnTo>
                      <a:cubicBezTo>
                        <a:pt x="10887" y="67203"/>
                        <a:pt x="13628" y="69945"/>
                        <a:pt x="17007" y="69945"/>
                      </a:cubicBezTo>
                      <a:cubicBezTo>
                        <a:pt x="20391" y="69945"/>
                        <a:pt x="23133" y="67203"/>
                        <a:pt x="23133" y="63820"/>
                      </a:cubicBezTo>
                      <a:lnTo>
                        <a:pt x="23133" y="51366"/>
                      </a:lnTo>
                      <a:lnTo>
                        <a:pt x="34015" y="51366"/>
                      </a:lnTo>
                      <a:lnTo>
                        <a:pt x="34015" y="63820"/>
                      </a:lnTo>
                      <a:cubicBezTo>
                        <a:pt x="34015" y="67203"/>
                        <a:pt x="36759" y="69945"/>
                        <a:pt x="40137" y="69945"/>
                      </a:cubicBezTo>
                      <a:cubicBezTo>
                        <a:pt x="43521" y="69945"/>
                        <a:pt x="46263" y="67203"/>
                        <a:pt x="46263" y="63820"/>
                      </a:cubicBezTo>
                      <a:lnTo>
                        <a:pt x="46263" y="51366"/>
                      </a:lnTo>
                      <a:lnTo>
                        <a:pt x="50684" y="51366"/>
                      </a:lnTo>
                      <a:cubicBezTo>
                        <a:pt x="54245" y="51366"/>
                        <a:pt x="57147" y="48466"/>
                        <a:pt x="57147" y="44901"/>
                      </a:cubicBezTo>
                      <a:lnTo>
                        <a:pt x="57147" y="0"/>
                      </a:lnTo>
                      <a:lnTo>
                        <a:pt x="0" y="0"/>
                      </a:lnTo>
                      <a:lnTo>
                        <a:pt x="0" y="4490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41" name="Group 240">
            <a:extLst>
              <a:ext uri="{FF2B5EF4-FFF2-40B4-BE49-F238E27FC236}">
                <a16:creationId xmlns:a16="http://schemas.microsoft.com/office/drawing/2014/main" id="{1B579811-6E55-48F8-BD16-38690EA237E4}"/>
              </a:ext>
            </a:extLst>
          </p:cNvPr>
          <p:cNvGrpSpPr/>
          <p:nvPr/>
        </p:nvGrpSpPr>
        <p:grpSpPr>
          <a:xfrm>
            <a:off x="7815509" y="1149186"/>
            <a:ext cx="786384" cy="786384"/>
            <a:chOff x="7500311" y="1043035"/>
            <a:chExt cx="308193" cy="308193"/>
          </a:xfrm>
        </p:grpSpPr>
        <p:sp>
          <p:nvSpPr>
            <p:cNvPr id="242" name="Graphic 2">
              <a:extLst>
                <a:ext uri="{FF2B5EF4-FFF2-40B4-BE49-F238E27FC236}">
                  <a16:creationId xmlns:a16="http://schemas.microsoft.com/office/drawing/2014/main" id="{6A94B038-CABC-4B4F-B85F-A868C247CA89}"/>
                </a:ext>
              </a:extLst>
            </p:cNvPr>
            <p:cNvSpPr/>
            <p:nvPr/>
          </p:nvSpPr>
          <p:spPr>
            <a:xfrm>
              <a:off x="7500311" y="1043035"/>
              <a:ext cx="308193" cy="308193"/>
            </a:xfrm>
            <a:custGeom>
              <a:avLst/>
              <a:gdLst>
                <a:gd name="connsiteX0" fmla="*/ 308193 w 308193"/>
                <a:gd name="connsiteY0" fmla="*/ 154097 h 308193"/>
                <a:gd name="connsiteX1" fmla="*/ 154097 w 308193"/>
                <a:gd name="connsiteY1" fmla="*/ 308193 h 308193"/>
                <a:gd name="connsiteX2" fmla="*/ 0 w 308193"/>
                <a:gd name="connsiteY2" fmla="*/ 154097 h 308193"/>
                <a:gd name="connsiteX3" fmla="*/ 154097 w 308193"/>
                <a:gd name="connsiteY3" fmla="*/ 0 h 308193"/>
                <a:gd name="connsiteX4" fmla="*/ 308193 w 308193"/>
                <a:gd name="connsiteY4" fmla="*/ 154097 h 30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193" h="308193">
                  <a:moveTo>
                    <a:pt x="308193" y="154097"/>
                  </a:moveTo>
                  <a:cubicBezTo>
                    <a:pt x="308193" y="239202"/>
                    <a:pt x="239202" y="308193"/>
                    <a:pt x="154097" y="308193"/>
                  </a:cubicBezTo>
                  <a:cubicBezTo>
                    <a:pt x="68991" y="308193"/>
                    <a:pt x="0" y="239202"/>
                    <a:pt x="0" y="154097"/>
                  </a:cubicBezTo>
                  <a:cubicBezTo>
                    <a:pt x="0" y="68991"/>
                    <a:pt x="68991" y="0"/>
                    <a:pt x="154097" y="0"/>
                  </a:cubicBezTo>
                  <a:cubicBezTo>
                    <a:pt x="239202" y="0"/>
                    <a:pt x="308193" y="68991"/>
                    <a:pt x="308193" y="154097"/>
                  </a:cubicBezTo>
                  <a:close/>
                </a:path>
              </a:pathLst>
            </a:custGeom>
            <a:solidFill>
              <a:srgbClr val="999999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3" name="Graphic 2">
              <a:extLst>
                <a:ext uri="{FF2B5EF4-FFF2-40B4-BE49-F238E27FC236}">
                  <a16:creationId xmlns:a16="http://schemas.microsoft.com/office/drawing/2014/main" id="{033F9F26-F2C0-4C35-8311-0B218ECFC976}"/>
                </a:ext>
              </a:extLst>
            </p:cNvPr>
            <p:cNvGrpSpPr/>
            <p:nvPr/>
          </p:nvGrpSpPr>
          <p:grpSpPr>
            <a:xfrm>
              <a:off x="7536258" y="1097827"/>
              <a:ext cx="125962" cy="190645"/>
              <a:chOff x="7536258" y="1097827"/>
              <a:chExt cx="125962" cy="190645"/>
            </a:xfrm>
            <a:solidFill>
              <a:srgbClr val="FFFFFF"/>
            </a:solidFill>
          </p:grpSpPr>
          <p:sp>
            <p:nvSpPr>
              <p:cNvPr id="248" name="Graphic 2">
                <a:extLst>
                  <a:ext uri="{FF2B5EF4-FFF2-40B4-BE49-F238E27FC236}">
                    <a16:creationId xmlns:a16="http://schemas.microsoft.com/office/drawing/2014/main" id="{8A9F3706-6541-4339-82FB-B3FEED3C2193}"/>
                  </a:ext>
                </a:extLst>
              </p:cNvPr>
              <p:cNvSpPr/>
              <p:nvPr/>
            </p:nvSpPr>
            <p:spPr>
              <a:xfrm>
                <a:off x="7536258" y="1122175"/>
                <a:ext cx="88530" cy="113348"/>
              </a:xfrm>
              <a:custGeom>
                <a:avLst/>
                <a:gdLst>
                  <a:gd name="connsiteX0" fmla="*/ 70795 w 88530"/>
                  <a:gd name="connsiteY0" fmla="*/ 87648 h 113348"/>
                  <a:gd name="connsiteX1" fmla="*/ 88531 w 88530"/>
                  <a:gd name="connsiteY1" fmla="*/ 44264 h 113348"/>
                  <a:gd name="connsiteX2" fmla="*/ 44264 w 88530"/>
                  <a:gd name="connsiteY2" fmla="*/ 0 h 113348"/>
                  <a:gd name="connsiteX3" fmla="*/ 0 w 88530"/>
                  <a:gd name="connsiteY3" fmla="*/ 44264 h 113348"/>
                  <a:gd name="connsiteX4" fmla="*/ 17734 w 88530"/>
                  <a:gd name="connsiteY4" fmla="*/ 87648 h 113348"/>
                  <a:gd name="connsiteX5" fmla="*/ 21714 w 88530"/>
                  <a:gd name="connsiteY5" fmla="*/ 106319 h 113348"/>
                  <a:gd name="connsiteX6" fmla="*/ 18631 w 88530"/>
                  <a:gd name="connsiteY6" fmla="*/ 109811 h 113348"/>
                  <a:gd name="connsiteX7" fmla="*/ 22168 w 88530"/>
                  <a:gd name="connsiteY7" fmla="*/ 113348 h 113348"/>
                  <a:gd name="connsiteX8" fmla="*/ 66403 w 88530"/>
                  <a:gd name="connsiteY8" fmla="*/ 113348 h 113348"/>
                  <a:gd name="connsiteX9" fmla="*/ 69940 w 88530"/>
                  <a:gd name="connsiteY9" fmla="*/ 109811 h 113348"/>
                  <a:gd name="connsiteX10" fmla="*/ 66713 w 88530"/>
                  <a:gd name="connsiteY10" fmla="*/ 106305 h 113348"/>
                  <a:gd name="connsiteX11" fmla="*/ 70795 w 88530"/>
                  <a:gd name="connsiteY11" fmla="*/ 87648 h 113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530" h="113348">
                    <a:moveTo>
                      <a:pt x="70795" y="87648"/>
                    </a:moveTo>
                    <a:cubicBezTo>
                      <a:pt x="87476" y="66177"/>
                      <a:pt x="88531" y="45711"/>
                      <a:pt x="88531" y="44264"/>
                    </a:cubicBezTo>
                    <a:cubicBezTo>
                      <a:pt x="88531" y="19806"/>
                      <a:pt x="68728" y="0"/>
                      <a:pt x="44264" y="0"/>
                    </a:cubicBezTo>
                    <a:cubicBezTo>
                      <a:pt x="19813" y="0"/>
                      <a:pt x="0" y="19808"/>
                      <a:pt x="0" y="44264"/>
                    </a:cubicBezTo>
                    <a:cubicBezTo>
                      <a:pt x="0" y="45711"/>
                      <a:pt x="1031" y="66151"/>
                      <a:pt x="17734" y="87648"/>
                    </a:cubicBezTo>
                    <a:cubicBezTo>
                      <a:pt x="21870" y="93158"/>
                      <a:pt x="21842" y="103374"/>
                      <a:pt x="21714" y="106319"/>
                    </a:cubicBezTo>
                    <a:cubicBezTo>
                      <a:pt x="19978" y="106543"/>
                      <a:pt x="18631" y="108011"/>
                      <a:pt x="18631" y="109811"/>
                    </a:cubicBezTo>
                    <a:cubicBezTo>
                      <a:pt x="18631" y="111765"/>
                      <a:pt x="20214" y="113348"/>
                      <a:pt x="22168" y="113348"/>
                    </a:cubicBezTo>
                    <a:lnTo>
                      <a:pt x="66403" y="113348"/>
                    </a:lnTo>
                    <a:cubicBezTo>
                      <a:pt x="68357" y="113348"/>
                      <a:pt x="69940" y="111765"/>
                      <a:pt x="69940" y="109811"/>
                    </a:cubicBezTo>
                    <a:cubicBezTo>
                      <a:pt x="69940" y="107964"/>
                      <a:pt x="68518" y="106465"/>
                      <a:pt x="66713" y="106305"/>
                    </a:cubicBezTo>
                    <a:cubicBezTo>
                      <a:pt x="66604" y="103339"/>
                      <a:pt x="66651" y="93148"/>
                      <a:pt x="70795" y="876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Graphic 2">
                <a:extLst>
                  <a:ext uri="{FF2B5EF4-FFF2-40B4-BE49-F238E27FC236}">
                    <a16:creationId xmlns:a16="http://schemas.microsoft.com/office/drawing/2014/main" id="{261D62E3-F897-42DC-9730-C70B65D32F54}"/>
                  </a:ext>
                </a:extLst>
              </p:cNvPr>
              <p:cNvSpPr/>
              <p:nvPr/>
            </p:nvSpPr>
            <p:spPr>
              <a:xfrm>
                <a:off x="7554888" y="1241644"/>
                <a:ext cx="51309" cy="7073"/>
              </a:xfrm>
              <a:custGeom>
                <a:avLst/>
                <a:gdLst>
                  <a:gd name="connsiteX0" fmla="*/ 47773 w 51309"/>
                  <a:gd name="connsiteY0" fmla="*/ 0 h 7073"/>
                  <a:gd name="connsiteX1" fmla="*/ 3537 w 51309"/>
                  <a:gd name="connsiteY1" fmla="*/ 0 h 7073"/>
                  <a:gd name="connsiteX2" fmla="*/ 0 w 51309"/>
                  <a:gd name="connsiteY2" fmla="*/ 3537 h 7073"/>
                  <a:gd name="connsiteX3" fmla="*/ 3537 w 51309"/>
                  <a:gd name="connsiteY3" fmla="*/ 7074 h 7073"/>
                  <a:gd name="connsiteX4" fmla="*/ 47773 w 51309"/>
                  <a:gd name="connsiteY4" fmla="*/ 7074 h 7073"/>
                  <a:gd name="connsiteX5" fmla="*/ 51310 w 51309"/>
                  <a:gd name="connsiteY5" fmla="*/ 3537 h 7073"/>
                  <a:gd name="connsiteX6" fmla="*/ 47773 w 51309"/>
                  <a:gd name="connsiteY6" fmla="*/ 0 h 7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309" h="7073">
                    <a:moveTo>
                      <a:pt x="47773" y="0"/>
                    </a:moveTo>
                    <a:lnTo>
                      <a:pt x="3537" y="0"/>
                    </a:lnTo>
                    <a:cubicBezTo>
                      <a:pt x="1583" y="0"/>
                      <a:pt x="0" y="1583"/>
                      <a:pt x="0" y="3537"/>
                    </a:cubicBezTo>
                    <a:cubicBezTo>
                      <a:pt x="0" y="5491"/>
                      <a:pt x="1583" y="7074"/>
                      <a:pt x="3537" y="7074"/>
                    </a:cubicBezTo>
                    <a:lnTo>
                      <a:pt x="47773" y="7074"/>
                    </a:lnTo>
                    <a:cubicBezTo>
                      <a:pt x="49727" y="7074"/>
                      <a:pt x="51310" y="5491"/>
                      <a:pt x="51310" y="3537"/>
                    </a:cubicBezTo>
                    <a:cubicBezTo>
                      <a:pt x="51310" y="1583"/>
                      <a:pt x="49727" y="0"/>
                      <a:pt x="477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Graphic 2">
                <a:extLst>
                  <a:ext uri="{FF2B5EF4-FFF2-40B4-BE49-F238E27FC236}">
                    <a16:creationId xmlns:a16="http://schemas.microsoft.com/office/drawing/2014/main" id="{B5A20B80-8D3D-4B75-ACC0-1A1BD0136289}"/>
                  </a:ext>
                </a:extLst>
              </p:cNvPr>
              <p:cNvSpPr/>
              <p:nvPr/>
            </p:nvSpPr>
            <p:spPr>
              <a:xfrm>
                <a:off x="7646770" y="1097827"/>
                <a:ext cx="15450" cy="190645"/>
              </a:xfrm>
              <a:custGeom>
                <a:avLst/>
                <a:gdLst>
                  <a:gd name="connsiteX0" fmla="*/ 15450 w 15450"/>
                  <a:gd name="connsiteY0" fmla="*/ 182920 h 190645"/>
                  <a:gd name="connsiteX1" fmla="*/ 15450 w 15450"/>
                  <a:gd name="connsiteY1" fmla="*/ 7725 h 190645"/>
                  <a:gd name="connsiteX2" fmla="*/ 7725 w 15450"/>
                  <a:gd name="connsiteY2" fmla="*/ 0 h 190645"/>
                  <a:gd name="connsiteX3" fmla="*/ 0 w 15450"/>
                  <a:gd name="connsiteY3" fmla="*/ 7725 h 190645"/>
                  <a:gd name="connsiteX4" fmla="*/ 0 w 15450"/>
                  <a:gd name="connsiteY4" fmla="*/ 182920 h 190645"/>
                  <a:gd name="connsiteX5" fmla="*/ 7725 w 15450"/>
                  <a:gd name="connsiteY5" fmla="*/ 190645 h 190645"/>
                  <a:gd name="connsiteX6" fmla="*/ 15450 w 15450"/>
                  <a:gd name="connsiteY6" fmla="*/ 182920 h 1906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450" h="190645">
                    <a:moveTo>
                      <a:pt x="15450" y="182920"/>
                    </a:moveTo>
                    <a:lnTo>
                      <a:pt x="15450" y="7725"/>
                    </a:lnTo>
                    <a:cubicBezTo>
                      <a:pt x="15450" y="3459"/>
                      <a:pt x="11991" y="0"/>
                      <a:pt x="7725" y="0"/>
                    </a:cubicBezTo>
                    <a:cubicBezTo>
                      <a:pt x="3459" y="0"/>
                      <a:pt x="0" y="3459"/>
                      <a:pt x="0" y="7725"/>
                    </a:cubicBezTo>
                    <a:lnTo>
                      <a:pt x="0" y="182920"/>
                    </a:lnTo>
                    <a:cubicBezTo>
                      <a:pt x="0" y="187186"/>
                      <a:pt x="3459" y="190645"/>
                      <a:pt x="7725" y="190645"/>
                    </a:cubicBezTo>
                    <a:cubicBezTo>
                      <a:pt x="11993" y="190645"/>
                      <a:pt x="15450" y="187186"/>
                      <a:pt x="15450" y="1829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" name="Graphic 2">
                <a:extLst>
                  <a:ext uri="{FF2B5EF4-FFF2-40B4-BE49-F238E27FC236}">
                    <a16:creationId xmlns:a16="http://schemas.microsoft.com/office/drawing/2014/main" id="{7F0D0814-2437-4412-94F0-B2C325A197E1}"/>
                  </a:ext>
                </a:extLst>
              </p:cNvPr>
              <p:cNvSpPr/>
              <p:nvPr/>
            </p:nvSpPr>
            <p:spPr>
              <a:xfrm>
                <a:off x="7558036" y="1254841"/>
                <a:ext cx="45014" cy="14600"/>
              </a:xfrm>
              <a:custGeom>
                <a:avLst/>
                <a:gdLst>
                  <a:gd name="connsiteX0" fmla="*/ 41478 w 45014"/>
                  <a:gd name="connsiteY0" fmla="*/ 0 h 14600"/>
                  <a:gd name="connsiteX1" fmla="*/ 3537 w 45014"/>
                  <a:gd name="connsiteY1" fmla="*/ 0 h 14600"/>
                  <a:gd name="connsiteX2" fmla="*/ 0 w 45014"/>
                  <a:gd name="connsiteY2" fmla="*/ 3537 h 14600"/>
                  <a:gd name="connsiteX3" fmla="*/ 3537 w 45014"/>
                  <a:gd name="connsiteY3" fmla="*/ 7074 h 14600"/>
                  <a:gd name="connsiteX4" fmla="*/ 13645 w 45014"/>
                  <a:gd name="connsiteY4" fmla="*/ 7074 h 14600"/>
                  <a:gd name="connsiteX5" fmla="*/ 22576 w 45014"/>
                  <a:gd name="connsiteY5" fmla="*/ 14601 h 14600"/>
                  <a:gd name="connsiteX6" fmla="*/ 22576 w 45014"/>
                  <a:gd name="connsiteY6" fmla="*/ 14601 h 14600"/>
                  <a:gd name="connsiteX7" fmla="*/ 31506 w 45014"/>
                  <a:gd name="connsiteY7" fmla="*/ 7074 h 14600"/>
                  <a:gd name="connsiteX8" fmla="*/ 41478 w 45014"/>
                  <a:gd name="connsiteY8" fmla="*/ 7074 h 14600"/>
                  <a:gd name="connsiteX9" fmla="*/ 45015 w 45014"/>
                  <a:gd name="connsiteY9" fmla="*/ 3537 h 14600"/>
                  <a:gd name="connsiteX10" fmla="*/ 41478 w 45014"/>
                  <a:gd name="connsiteY10" fmla="*/ 0 h 1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5014" h="14600">
                    <a:moveTo>
                      <a:pt x="41478" y="0"/>
                    </a:moveTo>
                    <a:lnTo>
                      <a:pt x="3537" y="0"/>
                    </a:lnTo>
                    <a:cubicBezTo>
                      <a:pt x="1583" y="0"/>
                      <a:pt x="0" y="1583"/>
                      <a:pt x="0" y="3537"/>
                    </a:cubicBezTo>
                    <a:cubicBezTo>
                      <a:pt x="0" y="5491"/>
                      <a:pt x="1583" y="7074"/>
                      <a:pt x="3537" y="7074"/>
                    </a:cubicBezTo>
                    <a:lnTo>
                      <a:pt x="13645" y="7074"/>
                    </a:lnTo>
                    <a:cubicBezTo>
                      <a:pt x="14381" y="11347"/>
                      <a:pt x="18095" y="14601"/>
                      <a:pt x="22576" y="14601"/>
                    </a:cubicBezTo>
                    <a:lnTo>
                      <a:pt x="22576" y="14601"/>
                    </a:lnTo>
                    <a:cubicBezTo>
                      <a:pt x="27059" y="14601"/>
                      <a:pt x="30773" y="11347"/>
                      <a:pt x="31506" y="7074"/>
                    </a:cubicBezTo>
                    <a:lnTo>
                      <a:pt x="41478" y="7074"/>
                    </a:lnTo>
                    <a:cubicBezTo>
                      <a:pt x="43431" y="7074"/>
                      <a:pt x="45015" y="5491"/>
                      <a:pt x="45015" y="3537"/>
                    </a:cubicBezTo>
                    <a:cubicBezTo>
                      <a:pt x="45015" y="1583"/>
                      <a:pt x="43431" y="0"/>
                      <a:pt x="414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44" name="Graphic 2">
              <a:extLst>
                <a:ext uri="{FF2B5EF4-FFF2-40B4-BE49-F238E27FC236}">
                  <a16:creationId xmlns:a16="http://schemas.microsoft.com/office/drawing/2014/main" id="{4239221E-262A-486A-85C6-1184632B4ED4}"/>
                </a:ext>
              </a:extLst>
            </p:cNvPr>
            <p:cNvGrpSpPr/>
            <p:nvPr/>
          </p:nvGrpSpPr>
          <p:grpSpPr>
            <a:xfrm>
              <a:off x="7684500" y="1122175"/>
              <a:ext cx="88530" cy="147265"/>
              <a:chOff x="7684500" y="1122175"/>
              <a:chExt cx="88530" cy="147265"/>
            </a:xfrm>
            <a:solidFill>
              <a:srgbClr val="FFFFFF"/>
            </a:solidFill>
          </p:grpSpPr>
          <p:sp>
            <p:nvSpPr>
              <p:cNvPr id="245" name="Graphic 2">
                <a:extLst>
                  <a:ext uri="{FF2B5EF4-FFF2-40B4-BE49-F238E27FC236}">
                    <a16:creationId xmlns:a16="http://schemas.microsoft.com/office/drawing/2014/main" id="{D7DB87AD-CFC6-46F1-B9A5-2D246A76F323}"/>
                  </a:ext>
                </a:extLst>
              </p:cNvPr>
              <p:cNvSpPr/>
              <p:nvPr/>
            </p:nvSpPr>
            <p:spPr>
              <a:xfrm>
                <a:off x="7684500" y="1122175"/>
                <a:ext cx="88530" cy="113348"/>
              </a:xfrm>
              <a:custGeom>
                <a:avLst/>
                <a:gdLst>
                  <a:gd name="connsiteX0" fmla="*/ 17736 w 88530"/>
                  <a:gd name="connsiteY0" fmla="*/ 87648 h 113348"/>
                  <a:gd name="connsiteX1" fmla="*/ 0 w 88530"/>
                  <a:gd name="connsiteY1" fmla="*/ 44264 h 113348"/>
                  <a:gd name="connsiteX2" fmla="*/ 44267 w 88530"/>
                  <a:gd name="connsiteY2" fmla="*/ 0 h 113348"/>
                  <a:gd name="connsiteX3" fmla="*/ 88531 w 88530"/>
                  <a:gd name="connsiteY3" fmla="*/ 44264 h 113348"/>
                  <a:gd name="connsiteX4" fmla="*/ 70797 w 88530"/>
                  <a:gd name="connsiteY4" fmla="*/ 87648 h 113348"/>
                  <a:gd name="connsiteX5" fmla="*/ 66816 w 88530"/>
                  <a:gd name="connsiteY5" fmla="*/ 106319 h 113348"/>
                  <a:gd name="connsiteX6" fmla="*/ 69900 w 88530"/>
                  <a:gd name="connsiteY6" fmla="*/ 109811 h 113348"/>
                  <a:gd name="connsiteX7" fmla="*/ 66363 w 88530"/>
                  <a:gd name="connsiteY7" fmla="*/ 113348 h 113348"/>
                  <a:gd name="connsiteX8" fmla="*/ 22127 w 88530"/>
                  <a:gd name="connsiteY8" fmla="*/ 113348 h 113348"/>
                  <a:gd name="connsiteX9" fmla="*/ 18590 w 88530"/>
                  <a:gd name="connsiteY9" fmla="*/ 109811 h 113348"/>
                  <a:gd name="connsiteX10" fmla="*/ 21818 w 88530"/>
                  <a:gd name="connsiteY10" fmla="*/ 106305 h 113348"/>
                  <a:gd name="connsiteX11" fmla="*/ 17736 w 88530"/>
                  <a:gd name="connsiteY11" fmla="*/ 87648 h 1133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8530" h="113348">
                    <a:moveTo>
                      <a:pt x="17736" y="87648"/>
                    </a:moveTo>
                    <a:cubicBezTo>
                      <a:pt x="1055" y="66177"/>
                      <a:pt x="0" y="45711"/>
                      <a:pt x="0" y="44264"/>
                    </a:cubicBezTo>
                    <a:cubicBezTo>
                      <a:pt x="0" y="19806"/>
                      <a:pt x="19803" y="0"/>
                      <a:pt x="44267" y="0"/>
                    </a:cubicBezTo>
                    <a:cubicBezTo>
                      <a:pt x="68718" y="0"/>
                      <a:pt x="88531" y="19808"/>
                      <a:pt x="88531" y="44264"/>
                    </a:cubicBezTo>
                    <a:cubicBezTo>
                      <a:pt x="88531" y="45711"/>
                      <a:pt x="87500" y="66151"/>
                      <a:pt x="70797" y="87648"/>
                    </a:cubicBezTo>
                    <a:cubicBezTo>
                      <a:pt x="66661" y="93158"/>
                      <a:pt x="66689" y="103374"/>
                      <a:pt x="66816" y="106319"/>
                    </a:cubicBezTo>
                    <a:cubicBezTo>
                      <a:pt x="68553" y="106543"/>
                      <a:pt x="69900" y="108011"/>
                      <a:pt x="69900" y="109811"/>
                    </a:cubicBezTo>
                    <a:cubicBezTo>
                      <a:pt x="69900" y="111765"/>
                      <a:pt x="68317" y="113348"/>
                      <a:pt x="66363" y="113348"/>
                    </a:cubicBezTo>
                    <a:lnTo>
                      <a:pt x="22127" y="113348"/>
                    </a:lnTo>
                    <a:cubicBezTo>
                      <a:pt x="20174" y="113348"/>
                      <a:pt x="18590" y="111765"/>
                      <a:pt x="18590" y="109811"/>
                    </a:cubicBezTo>
                    <a:cubicBezTo>
                      <a:pt x="18590" y="107964"/>
                      <a:pt x="20013" y="106465"/>
                      <a:pt x="21818" y="106305"/>
                    </a:cubicBezTo>
                    <a:cubicBezTo>
                      <a:pt x="21929" y="103339"/>
                      <a:pt x="21882" y="93148"/>
                      <a:pt x="17736" y="876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Graphic 2">
                <a:extLst>
                  <a:ext uri="{FF2B5EF4-FFF2-40B4-BE49-F238E27FC236}">
                    <a16:creationId xmlns:a16="http://schemas.microsoft.com/office/drawing/2014/main" id="{964188D8-21E5-4205-A69C-0AD7BC5992EC}"/>
                  </a:ext>
                </a:extLst>
              </p:cNvPr>
              <p:cNvSpPr/>
              <p:nvPr/>
            </p:nvSpPr>
            <p:spPr>
              <a:xfrm>
                <a:off x="7703091" y="1241644"/>
                <a:ext cx="51309" cy="7073"/>
              </a:xfrm>
              <a:custGeom>
                <a:avLst/>
                <a:gdLst>
                  <a:gd name="connsiteX0" fmla="*/ 3537 w 51309"/>
                  <a:gd name="connsiteY0" fmla="*/ 0 h 7073"/>
                  <a:gd name="connsiteX1" fmla="*/ 47773 w 51309"/>
                  <a:gd name="connsiteY1" fmla="*/ 0 h 7073"/>
                  <a:gd name="connsiteX2" fmla="*/ 51310 w 51309"/>
                  <a:gd name="connsiteY2" fmla="*/ 3537 h 7073"/>
                  <a:gd name="connsiteX3" fmla="*/ 47773 w 51309"/>
                  <a:gd name="connsiteY3" fmla="*/ 7074 h 7073"/>
                  <a:gd name="connsiteX4" fmla="*/ 3537 w 51309"/>
                  <a:gd name="connsiteY4" fmla="*/ 7074 h 7073"/>
                  <a:gd name="connsiteX5" fmla="*/ 0 w 51309"/>
                  <a:gd name="connsiteY5" fmla="*/ 3537 h 7073"/>
                  <a:gd name="connsiteX6" fmla="*/ 3537 w 51309"/>
                  <a:gd name="connsiteY6" fmla="*/ 0 h 7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309" h="7073">
                    <a:moveTo>
                      <a:pt x="3537" y="0"/>
                    </a:moveTo>
                    <a:lnTo>
                      <a:pt x="47773" y="0"/>
                    </a:lnTo>
                    <a:cubicBezTo>
                      <a:pt x="49727" y="0"/>
                      <a:pt x="51310" y="1583"/>
                      <a:pt x="51310" y="3537"/>
                    </a:cubicBezTo>
                    <a:cubicBezTo>
                      <a:pt x="51310" y="5491"/>
                      <a:pt x="49727" y="7074"/>
                      <a:pt x="47773" y="7074"/>
                    </a:cubicBezTo>
                    <a:lnTo>
                      <a:pt x="3537" y="7074"/>
                    </a:lnTo>
                    <a:cubicBezTo>
                      <a:pt x="1583" y="7074"/>
                      <a:pt x="0" y="5491"/>
                      <a:pt x="0" y="3537"/>
                    </a:cubicBezTo>
                    <a:cubicBezTo>
                      <a:pt x="0" y="1583"/>
                      <a:pt x="1583" y="0"/>
                      <a:pt x="35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Graphic 2">
                <a:extLst>
                  <a:ext uri="{FF2B5EF4-FFF2-40B4-BE49-F238E27FC236}">
                    <a16:creationId xmlns:a16="http://schemas.microsoft.com/office/drawing/2014/main" id="{6052B829-8720-49AE-A50E-F4C8BB890678}"/>
                  </a:ext>
                </a:extLst>
              </p:cNvPr>
              <p:cNvSpPr/>
              <p:nvPr/>
            </p:nvSpPr>
            <p:spPr>
              <a:xfrm>
                <a:off x="7706239" y="1254841"/>
                <a:ext cx="45014" cy="14600"/>
              </a:xfrm>
              <a:custGeom>
                <a:avLst/>
                <a:gdLst>
                  <a:gd name="connsiteX0" fmla="*/ 3537 w 45014"/>
                  <a:gd name="connsiteY0" fmla="*/ 0 h 14600"/>
                  <a:gd name="connsiteX1" fmla="*/ 41478 w 45014"/>
                  <a:gd name="connsiteY1" fmla="*/ 0 h 14600"/>
                  <a:gd name="connsiteX2" fmla="*/ 45015 w 45014"/>
                  <a:gd name="connsiteY2" fmla="*/ 3537 h 14600"/>
                  <a:gd name="connsiteX3" fmla="*/ 41478 w 45014"/>
                  <a:gd name="connsiteY3" fmla="*/ 7074 h 14600"/>
                  <a:gd name="connsiteX4" fmla="*/ 31370 w 45014"/>
                  <a:gd name="connsiteY4" fmla="*/ 7074 h 14600"/>
                  <a:gd name="connsiteX5" fmla="*/ 22439 w 45014"/>
                  <a:gd name="connsiteY5" fmla="*/ 14601 h 14600"/>
                  <a:gd name="connsiteX6" fmla="*/ 22439 w 45014"/>
                  <a:gd name="connsiteY6" fmla="*/ 14601 h 14600"/>
                  <a:gd name="connsiteX7" fmla="*/ 13508 w 45014"/>
                  <a:gd name="connsiteY7" fmla="*/ 7074 h 14600"/>
                  <a:gd name="connsiteX8" fmla="*/ 3537 w 45014"/>
                  <a:gd name="connsiteY8" fmla="*/ 7074 h 14600"/>
                  <a:gd name="connsiteX9" fmla="*/ 0 w 45014"/>
                  <a:gd name="connsiteY9" fmla="*/ 3537 h 14600"/>
                  <a:gd name="connsiteX10" fmla="*/ 3537 w 45014"/>
                  <a:gd name="connsiteY10" fmla="*/ 0 h 146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5014" h="14600">
                    <a:moveTo>
                      <a:pt x="3537" y="0"/>
                    </a:moveTo>
                    <a:lnTo>
                      <a:pt x="41478" y="0"/>
                    </a:lnTo>
                    <a:cubicBezTo>
                      <a:pt x="43431" y="0"/>
                      <a:pt x="45015" y="1583"/>
                      <a:pt x="45015" y="3537"/>
                    </a:cubicBezTo>
                    <a:cubicBezTo>
                      <a:pt x="45015" y="5491"/>
                      <a:pt x="43431" y="7074"/>
                      <a:pt x="41478" y="7074"/>
                    </a:cubicBezTo>
                    <a:lnTo>
                      <a:pt x="31370" y="7074"/>
                    </a:lnTo>
                    <a:cubicBezTo>
                      <a:pt x="30633" y="11347"/>
                      <a:pt x="26920" y="14601"/>
                      <a:pt x="22439" y="14601"/>
                    </a:cubicBezTo>
                    <a:lnTo>
                      <a:pt x="22439" y="14601"/>
                    </a:lnTo>
                    <a:cubicBezTo>
                      <a:pt x="17956" y="14601"/>
                      <a:pt x="14242" y="11347"/>
                      <a:pt x="13508" y="7074"/>
                    </a:cubicBezTo>
                    <a:lnTo>
                      <a:pt x="3537" y="7074"/>
                    </a:lnTo>
                    <a:cubicBezTo>
                      <a:pt x="1583" y="7074"/>
                      <a:pt x="0" y="5491"/>
                      <a:pt x="0" y="3537"/>
                    </a:cubicBezTo>
                    <a:cubicBezTo>
                      <a:pt x="0" y="1583"/>
                      <a:pt x="1583" y="0"/>
                      <a:pt x="35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5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80" name="Google Shape;10580;p96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/>
              <a:t>Attack Surface Icons - 2021</a:t>
            </a:r>
            <a:endParaRPr/>
          </a:p>
        </p:txBody>
      </p:sp>
      <p:grpSp>
        <p:nvGrpSpPr>
          <p:cNvPr id="10581" name="Google Shape;10581;p96"/>
          <p:cNvGrpSpPr/>
          <p:nvPr/>
        </p:nvGrpSpPr>
        <p:grpSpPr>
          <a:xfrm>
            <a:off x="425009" y="1151817"/>
            <a:ext cx="932948" cy="1147454"/>
            <a:chOff x="1730932" y="1115518"/>
            <a:chExt cx="932948" cy="1147454"/>
          </a:xfrm>
        </p:grpSpPr>
        <p:grpSp>
          <p:nvGrpSpPr>
            <p:cNvPr id="10582" name="Google Shape;10582;p96"/>
            <p:cNvGrpSpPr/>
            <p:nvPr/>
          </p:nvGrpSpPr>
          <p:grpSpPr>
            <a:xfrm>
              <a:off x="1805602" y="1115518"/>
              <a:ext cx="783608" cy="783608"/>
              <a:chOff x="4796134" y="4369008"/>
              <a:chExt cx="1493310" cy="1493310"/>
            </a:xfrm>
          </p:grpSpPr>
          <p:sp>
            <p:nvSpPr>
              <p:cNvPr id="10583" name="Google Shape;10583;p96"/>
              <p:cNvSpPr/>
              <p:nvPr/>
            </p:nvSpPr>
            <p:spPr>
              <a:xfrm>
                <a:off x="4796134" y="436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84" name="Google Shape;10584;p96"/>
              <p:cNvSpPr/>
              <p:nvPr/>
            </p:nvSpPr>
            <p:spPr>
              <a:xfrm>
                <a:off x="5094468" y="4577300"/>
                <a:ext cx="984542" cy="1066272"/>
              </a:xfrm>
              <a:custGeom>
                <a:avLst/>
                <a:gdLst/>
                <a:ahLst/>
                <a:cxnLst/>
                <a:rect l="l" t="t" r="r" b="b"/>
                <a:pathLst>
                  <a:path w="984542" h="1066272" extrusionOk="0">
                    <a:moveTo>
                      <a:pt x="135378" y="870447"/>
                    </a:moveTo>
                    <a:lnTo>
                      <a:pt x="720461" y="870447"/>
                    </a:lnTo>
                    <a:cubicBezTo>
                      <a:pt x="745123" y="870517"/>
                      <a:pt x="765098" y="890492"/>
                      <a:pt x="765168" y="915153"/>
                    </a:cubicBezTo>
                    <a:lnTo>
                      <a:pt x="765168" y="1066273"/>
                    </a:lnTo>
                    <a:lnTo>
                      <a:pt x="90672" y="1066273"/>
                    </a:lnTo>
                    <a:lnTo>
                      <a:pt x="90672" y="915153"/>
                    </a:lnTo>
                    <a:cubicBezTo>
                      <a:pt x="90741" y="890492"/>
                      <a:pt x="110716" y="870517"/>
                      <a:pt x="135378" y="870447"/>
                    </a:cubicBezTo>
                    <a:close/>
                    <a:moveTo>
                      <a:pt x="584202" y="91301"/>
                    </a:moveTo>
                    <a:lnTo>
                      <a:pt x="667696" y="91301"/>
                    </a:lnTo>
                    <a:lnTo>
                      <a:pt x="765042" y="0"/>
                    </a:lnTo>
                    <a:lnTo>
                      <a:pt x="955578" y="88783"/>
                    </a:lnTo>
                    <a:lnTo>
                      <a:pt x="946637" y="107798"/>
                    </a:lnTo>
                    <a:lnTo>
                      <a:pt x="900545" y="107798"/>
                    </a:lnTo>
                    <a:lnTo>
                      <a:pt x="777761" y="79841"/>
                    </a:lnTo>
                    <a:lnTo>
                      <a:pt x="716683" y="137015"/>
                    </a:lnTo>
                    <a:lnTo>
                      <a:pt x="716683" y="303246"/>
                    </a:lnTo>
                    <a:lnTo>
                      <a:pt x="777761" y="360546"/>
                    </a:lnTo>
                    <a:lnTo>
                      <a:pt x="902182" y="331707"/>
                    </a:lnTo>
                    <a:lnTo>
                      <a:pt x="946385" y="331707"/>
                    </a:lnTo>
                    <a:lnTo>
                      <a:pt x="955578" y="351604"/>
                    </a:lnTo>
                    <a:lnTo>
                      <a:pt x="765042" y="439757"/>
                    </a:lnTo>
                    <a:lnTo>
                      <a:pt x="667192" y="347952"/>
                    </a:lnTo>
                    <a:lnTo>
                      <a:pt x="584202" y="347952"/>
                    </a:lnTo>
                    <a:cubicBezTo>
                      <a:pt x="571609" y="347952"/>
                      <a:pt x="565312" y="336996"/>
                      <a:pt x="561282" y="325032"/>
                    </a:cubicBezTo>
                    <a:lnTo>
                      <a:pt x="555741" y="308787"/>
                    </a:lnTo>
                    <a:lnTo>
                      <a:pt x="366842" y="308787"/>
                    </a:lnTo>
                    <a:cubicBezTo>
                      <a:pt x="393714" y="252207"/>
                      <a:pt x="393714" y="186543"/>
                      <a:pt x="366842" y="129963"/>
                    </a:cubicBezTo>
                    <a:lnTo>
                      <a:pt x="555741" y="129963"/>
                    </a:lnTo>
                    <a:lnTo>
                      <a:pt x="561282" y="113591"/>
                    </a:lnTo>
                    <a:cubicBezTo>
                      <a:pt x="565312" y="101754"/>
                      <a:pt x="571483" y="90672"/>
                      <a:pt x="584202" y="90672"/>
                    </a:cubicBezTo>
                    <a:close/>
                    <a:moveTo>
                      <a:pt x="820830" y="138022"/>
                    </a:moveTo>
                    <a:lnTo>
                      <a:pt x="820830" y="301735"/>
                    </a:lnTo>
                    <a:lnTo>
                      <a:pt x="984543" y="301735"/>
                    </a:lnTo>
                    <a:lnTo>
                      <a:pt x="984543" y="138022"/>
                    </a:lnTo>
                    <a:close/>
                    <a:moveTo>
                      <a:pt x="179454" y="177187"/>
                    </a:moveTo>
                    <a:cubicBezTo>
                      <a:pt x="203102" y="177187"/>
                      <a:pt x="222271" y="196357"/>
                      <a:pt x="222271" y="220005"/>
                    </a:cubicBezTo>
                    <a:cubicBezTo>
                      <a:pt x="222271" y="243652"/>
                      <a:pt x="203102" y="262822"/>
                      <a:pt x="179454" y="262822"/>
                    </a:cubicBezTo>
                    <a:cubicBezTo>
                      <a:pt x="155807" y="262822"/>
                      <a:pt x="136637" y="243652"/>
                      <a:pt x="136637" y="220005"/>
                    </a:cubicBezTo>
                    <a:cubicBezTo>
                      <a:pt x="136637" y="196357"/>
                      <a:pt x="155807" y="177187"/>
                      <a:pt x="179454" y="177187"/>
                    </a:cubicBezTo>
                    <a:close/>
                    <a:moveTo>
                      <a:pt x="244058" y="836949"/>
                    </a:moveTo>
                    <a:lnTo>
                      <a:pt x="587728" y="836949"/>
                    </a:lnTo>
                    <a:lnTo>
                      <a:pt x="351352" y="335737"/>
                    </a:lnTo>
                    <a:cubicBezTo>
                      <a:pt x="300772" y="410671"/>
                      <a:pt x="207502" y="444239"/>
                      <a:pt x="120770" y="418726"/>
                    </a:cubicBezTo>
                    <a:lnTo>
                      <a:pt x="244058" y="836949"/>
                    </a:lnTo>
                    <a:close/>
                    <a:moveTo>
                      <a:pt x="179454" y="40676"/>
                    </a:moveTo>
                    <a:cubicBezTo>
                      <a:pt x="80414" y="40607"/>
                      <a:pt x="69" y="120839"/>
                      <a:pt x="0" y="219879"/>
                    </a:cubicBezTo>
                    <a:cubicBezTo>
                      <a:pt x="-69" y="318918"/>
                      <a:pt x="80163" y="399264"/>
                      <a:pt x="179202" y="399333"/>
                    </a:cubicBezTo>
                    <a:cubicBezTo>
                      <a:pt x="278242" y="399402"/>
                      <a:pt x="358587" y="319170"/>
                      <a:pt x="358657" y="220130"/>
                    </a:cubicBezTo>
                    <a:cubicBezTo>
                      <a:pt x="358657" y="220046"/>
                      <a:pt x="358657" y="219963"/>
                      <a:pt x="358657" y="219879"/>
                    </a:cubicBezTo>
                    <a:cubicBezTo>
                      <a:pt x="358587" y="120937"/>
                      <a:pt x="278396" y="40746"/>
                      <a:pt x="179454" y="40676"/>
                    </a:cubicBezTo>
                    <a:close/>
                    <a:moveTo>
                      <a:pt x="179454" y="130089"/>
                    </a:moveTo>
                    <a:cubicBezTo>
                      <a:pt x="129795" y="130019"/>
                      <a:pt x="89482" y="170220"/>
                      <a:pt x="89412" y="219879"/>
                    </a:cubicBezTo>
                    <a:cubicBezTo>
                      <a:pt x="89343" y="269538"/>
                      <a:pt x="129543" y="309851"/>
                      <a:pt x="179202" y="309921"/>
                    </a:cubicBezTo>
                    <a:cubicBezTo>
                      <a:pt x="228861" y="309990"/>
                      <a:pt x="269175" y="269790"/>
                      <a:pt x="269244" y="220130"/>
                    </a:cubicBezTo>
                    <a:cubicBezTo>
                      <a:pt x="269244" y="220046"/>
                      <a:pt x="269244" y="219963"/>
                      <a:pt x="269244" y="219879"/>
                    </a:cubicBezTo>
                    <a:cubicBezTo>
                      <a:pt x="269175" y="170318"/>
                      <a:pt x="229015" y="130158"/>
                      <a:pt x="179454" y="1300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585" name="Google Shape;10585;p96"/>
            <p:cNvSpPr/>
            <p:nvPr/>
          </p:nvSpPr>
          <p:spPr>
            <a:xfrm>
              <a:off x="1730932" y="1893640"/>
              <a:ext cx="932948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IOT Endpoint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Actuator</a:t>
              </a:r>
              <a:endParaRPr/>
            </a:p>
          </p:txBody>
        </p:sp>
      </p:grpSp>
      <p:grpSp>
        <p:nvGrpSpPr>
          <p:cNvPr id="10586" name="Google Shape;10586;p96"/>
          <p:cNvGrpSpPr/>
          <p:nvPr/>
        </p:nvGrpSpPr>
        <p:grpSpPr>
          <a:xfrm>
            <a:off x="2873689" y="1156807"/>
            <a:ext cx="932948" cy="1155625"/>
            <a:chOff x="2983027" y="1115518"/>
            <a:chExt cx="932948" cy="1155625"/>
          </a:xfrm>
        </p:grpSpPr>
        <p:grpSp>
          <p:nvGrpSpPr>
            <p:cNvPr id="10587" name="Google Shape;10587;p96"/>
            <p:cNvGrpSpPr/>
            <p:nvPr/>
          </p:nvGrpSpPr>
          <p:grpSpPr>
            <a:xfrm>
              <a:off x="3052809" y="1115518"/>
              <a:ext cx="783608" cy="783608"/>
              <a:chOff x="4946134" y="4519008"/>
              <a:chExt cx="1493310" cy="1493310"/>
            </a:xfrm>
          </p:grpSpPr>
          <p:sp>
            <p:nvSpPr>
              <p:cNvPr id="10588" name="Google Shape;10588;p96"/>
              <p:cNvSpPr/>
              <p:nvPr/>
            </p:nvSpPr>
            <p:spPr>
              <a:xfrm>
                <a:off x="4946134" y="45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89" name="Google Shape;10589;p96"/>
              <p:cNvSpPr/>
              <p:nvPr/>
            </p:nvSpPr>
            <p:spPr>
              <a:xfrm>
                <a:off x="5156576" y="4738517"/>
                <a:ext cx="1050800" cy="907714"/>
              </a:xfrm>
              <a:custGeom>
                <a:avLst/>
                <a:gdLst/>
                <a:ahLst/>
                <a:cxnLst/>
                <a:rect l="l" t="t" r="r" b="b"/>
                <a:pathLst>
                  <a:path w="1050800" h="907714" extrusionOk="0">
                    <a:moveTo>
                      <a:pt x="1009468" y="320742"/>
                    </a:moveTo>
                    <a:cubicBezTo>
                      <a:pt x="983076" y="258369"/>
                      <a:pt x="944843" y="201703"/>
                      <a:pt x="896884" y="153881"/>
                    </a:cubicBezTo>
                    <a:lnTo>
                      <a:pt x="896884" y="153881"/>
                    </a:lnTo>
                    <a:cubicBezTo>
                      <a:pt x="691710" y="-51294"/>
                      <a:pt x="359056" y="-51294"/>
                      <a:pt x="153881" y="153881"/>
                    </a:cubicBezTo>
                    <a:cubicBezTo>
                      <a:pt x="-51294" y="359056"/>
                      <a:pt x="-51294" y="691710"/>
                      <a:pt x="153881" y="896884"/>
                    </a:cubicBezTo>
                    <a:cubicBezTo>
                      <a:pt x="160822" y="903838"/>
                      <a:pt x="170250" y="907736"/>
                      <a:pt x="180075" y="907715"/>
                    </a:cubicBezTo>
                    <a:cubicBezTo>
                      <a:pt x="189881" y="907641"/>
                      <a:pt x="199274" y="903757"/>
                      <a:pt x="206269" y="896884"/>
                    </a:cubicBezTo>
                    <a:lnTo>
                      <a:pt x="316964" y="786190"/>
                    </a:lnTo>
                    <a:cubicBezTo>
                      <a:pt x="332300" y="772560"/>
                      <a:pt x="333683" y="749078"/>
                      <a:pt x="320053" y="733742"/>
                    </a:cubicBezTo>
                    <a:cubicBezTo>
                      <a:pt x="306423" y="718406"/>
                      <a:pt x="282942" y="717023"/>
                      <a:pt x="267606" y="730653"/>
                    </a:cubicBezTo>
                    <a:cubicBezTo>
                      <a:pt x="266539" y="731601"/>
                      <a:pt x="265527" y="732611"/>
                      <a:pt x="264576" y="733675"/>
                    </a:cubicBezTo>
                    <a:lnTo>
                      <a:pt x="181334" y="816917"/>
                    </a:lnTo>
                    <a:cubicBezTo>
                      <a:pt x="120371" y="745177"/>
                      <a:pt x="83459" y="656114"/>
                      <a:pt x="75803" y="562281"/>
                    </a:cubicBezTo>
                    <a:lnTo>
                      <a:pt x="193928" y="562281"/>
                    </a:lnTo>
                    <a:cubicBezTo>
                      <a:pt x="214410" y="561087"/>
                      <a:pt x="230047" y="543515"/>
                      <a:pt x="228853" y="523032"/>
                    </a:cubicBezTo>
                    <a:cubicBezTo>
                      <a:pt x="227756" y="504216"/>
                      <a:pt x="212743" y="489204"/>
                      <a:pt x="193928" y="488107"/>
                    </a:cubicBezTo>
                    <a:lnTo>
                      <a:pt x="75803" y="488107"/>
                    </a:lnTo>
                    <a:cubicBezTo>
                      <a:pt x="83536" y="394406"/>
                      <a:pt x="120443" y="305486"/>
                      <a:pt x="181334" y="233848"/>
                    </a:cubicBezTo>
                    <a:lnTo>
                      <a:pt x="264828" y="317342"/>
                    </a:lnTo>
                    <a:cubicBezTo>
                      <a:pt x="279294" y="331808"/>
                      <a:pt x="302749" y="331808"/>
                      <a:pt x="317216" y="317342"/>
                    </a:cubicBezTo>
                    <a:cubicBezTo>
                      <a:pt x="331682" y="302875"/>
                      <a:pt x="331682" y="279420"/>
                      <a:pt x="317216" y="264954"/>
                    </a:cubicBezTo>
                    <a:lnTo>
                      <a:pt x="233722" y="181460"/>
                    </a:lnTo>
                    <a:cubicBezTo>
                      <a:pt x="305462" y="120497"/>
                      <a:pt x="394526" y="83585"/>
                      <a:pt x="488359" y="75929"/>
                    </a:cubicBezTo>
                    <a:lnTo>
                      <a:pt x="488359" y="194054"/>
                    </a:lnTo>
                    <a:cubicBezTo>
                      <a:pt x="489553" y="214536"/>
                      <a:pt x="507125" y="230173"/>
                      <a:pt x="527608" y="228979"/>
                    </a:cubicBezTo>
                    <a:cubicBezTo>
                      <a:pt x="546423" y="227882"/>
                      <a:pt x="561436" y="212869"/>
                      <a:pt x="562533" y="194054"/>
                    </a:cubicBezTo>
                    <a:lnTo>
                      <a:pt x="562533" y="75551"/>
                    </a:lnTo>
                    <a:cubicBezTo>
                      <a:pt x="656366" y="83207"/>
                      <a:pt x="745429" y="120119"/>
                      <a:pt x="817169" y="181083"/>
                    </a:cubicBezTo>
                    <a:lnTo>
                      <a:pt x="734053" y="264576"/>
                    </a:lnTo>
                    <a:cubicBezTo>
                      <a:pt x="719587" y="279043"/>
                      <a:pt x="719587" y="302497"/>
                      <a:pt x="734053" y="316964"/>
                    </a:cubicBezTo>
                    <a:cubicBezTo>
                      <a:pt x="748520" y="331431"/>
                      <a:pt x="771975" y="331431"/>
                      <a:pt x="786441" y="316964"/>
                    </a:cubicBezTo>
                    <a:lnTo>
                      <a:pt x="869557" y="233848"/>
                    </a:lnTo>
                    <a:cubicBezTo>
                      <a:pt x="930653" y="305507"/>
                      <a:pt x="967583" y="394615"/>
                      <a:pt x="975089" y="488484"/>
                    </a:cubicBezTo>
                    <a:lnTo>
                      <a:pt x="857090" y="488484"/>
                    </a:lnTo>
                    <a:cubicBezTo>
                      <a:pt x="836607" y="489679"/>
                      <a:pt x="820970" y="507251"/>
                      <a:pt x="822164" y="527734"/>
                    </a:cubicBezTo>
                    <a:cubicBezTo>
                      <a:pt x="823261" y="546549"/>
                      <a:pt x="838274" y="561562"/>
                      <a:pt x="857090" y="562659"/>
                    </a:cubicBezTo>
                    <a:lnTo>
                      <a:pt x="975089" y="562659"/>
                    </a:lnTo>
                    <a:cubicBezTo>
                      <a:pt x="967582" y="656414"/>
                      <a:pt x="930647" y="745402"/>
                      <a:pt x="869557" y="816917"/>
                    </a:cubicBezTo>
                    <a:lnTo>
                      <a:pt x="786190" y="733424"/>
                    </a:lnTo>
                    <a:cubicBezTo>
                      <a:pt x="772988" y="717717"/>
                      <a:pt x="749554" y="715687"/>
                      <a:pt x="733847" y="728888"/>
                    </a:cubicBezTo>
                    <a:cubicBezTo>
                      <a:pt x="718141" y="742089"/>
                      <a:pt x="716110" y="765524"/>
                      <a:pt x="729312" y="781230"/>
                    </a:cubicBezTo>
                    <a:cubicBezTo>
                      <a:pt x="730748" y="782939"/>
                      <a:pt x="732335" y="784514"/>
                      <a:pt x="734053" y="785938"/>
                    </a:cubicBezTo>
                    <a:lnTo>
                      <a:pt x="844748" y="896633"/>
                    </a:lnTo>
                    <a:cubicBezTo>
                      <a:pt x="859239" y="911041"/>
                      <a:pt x="882646" y="911041"/>
                      <a:pt x="897136" y="896633"/>
                    </a:cubicBezTo>
                    <a:lnTo>
                      <a:pt x="899277" y="894240"/>
                    </a:lnTo>
                    <a:lnTo>
                      <a:pt x="899277" y="894240"/>
                    </a:lnTo>
                    <a:cubicBezTo>
                      <a:pt x="1048590" y="742940"/>
                      <a:pt x="1092078" y="516603"/>
                      <a:pt x="1009468" y="3207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90" name="Google Shape;10590;p96"/>
              <p:cNvSpPr/>
              <p:nvPr/>
            </p:nvSpPr>
            <p:spPr>
              <a:xfrm>
                <a:off x="5588346" y="5134973"/>
                <a:ext cx="263796" cy="229398"/>
              </a:xfrm>
              <a:custGeom>
                <a:avLst/>
                <a:gdLst/>
                <a:ahLst/>
                <a:cxnLst/>
                <a:rect l="l" t="t" r="r" b="b"/>
                <a:pathLst>
                  <a:path w="263796" h="229398" extrusionOk="0">
                    <a:moveTo>
                      <a:pt x="228486" y="1105"/>
                    </a:moveTo>
                    <a:lnTo>
                      <a:pt x="79508" y="38885"/>
                    </a:lnTo>
                    <a:lnTo>
                      <a:pt x="79508" y="38885"/>
                    </a:lnTo>
                    <a:cubicBezTo>
                      <a:pt x="27297" y="47980"/>
                      <a:pt x="-7656" y="97679"/>
                      <a:pt x="1440" y="149890"/>
                    </a:cubicBezTo>
                    <a:cubicBezTo>
                      <a:pt x="10535" y="202102"/>
                      <a:pt x="60234" y="237054"/>
                      <a:pt x="112445" y="227959"/>
                    </a:cubicBezTo>
                    <a:cubicBezTo>
                      <a:pt x="138665" y="223391"/>
                      <a:pt x="161810" y="208140"/>
                      <a:pt x="176350" y="185848"/>
                    </a:cubicBezTo>
                    <a:lnTo>
                      <a:pt x="176350" y="185848"/>
                    </a:lnTo>
                    <a:cubicBezTo>
                      <a:pt x="178113" y="183078"/>
                      <a:pt x="179876" y="180181"/>
                      <a:pt x="181388" y="177285"/>
                    </a:cubicBezTo>
                    <a:lnTo>
                      <a:pt x="259466" y="42411"/>
                    </a:lnTo>
                    <a:cubicBezTo>
                      <a:pt x="267657" y="29569"/>
                      <a:pt x="263887" y="12519"/>
                      <a:pt x="251046" y="4328"/>
                    </a:cubicBezTo>
                    <a:cubicBezTo>
                      <a:pt x="244342" y="52"/>
                      <a:pt x="236119" y="-1123"/>
                      <a:pt x="228486" y="1105"/>
                    </a:cubicBezTo>
                    <a:close/>
                    <a:moveTo>
                      <a:pt x="95627" y="171492"/>
                    </a:moveTo>
                    <a:cubicBezTo>
                      <a:pt x="74762" y="171492"/>
                      <a:pt x="57848" y="154577"/>
                      <a:pt x="57848" y="133712"/>
                    </a:cubicBezTo>
                    <a:cubicBezTo>
                      <a:pt x="57848" y="112847"/>
                      <a:pt x="74762" y="95932"/>
                      <a:pt x="95627" y="95932"/>
                    </a:cubicBezTo>
                    <a:cubicBezTo>
                      <a:pt x="116493" y="95932"/>
                      <a:pt x="133407" y="112847"/>
                      <a:pt x="133407" y="133712"/>
                    </a:cubicBezTo>
                    <a:cubicBezTo>
                      <a:pt x="133407" y="154577"/>
                      <a:pt x="116493" y="171492"/>
                      <a:pt x="95627" y="1714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591" name="Google Shape;10591;p96"/>
            <p:cNvSpPr/>
            <p:nvPr/>
          </p:nvSpPr>
          <p:spPr>
            <a:xfrm>
              <a:off x="2983027" y="1901811"/>
              <a:ext cx="932948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IOT Endpoint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Gauge</a:t>
              </a:r>
              <a:endParaRPr/>
            </a:p>
          </p:txBody>
        </p:sp>
      </p:grpSp>
      <p:grpSp>
        <p:nvGrpSpPr>
          <p:cNvPr id="10592" name="Google Shape;10592;p96"/>
          <p:cNvGrpSpPr/>
          <p:nvPr/>
        </p:nvGrpSpPr>
        <p:grpSpPr>
          <a:xfrm>
            <a:off x="6525471" y="1151817"/>
            <a:ext cx="932948" cy="1170587"/>
            <a:chOff x="4208262" y="1107829"/>
            <a:chExt cx="932948" cy="1170587"/>
          </a:xfrm>
        </p:grpSpPr>
        <p:grpSp>
          <p:nvGrpSpPr>
            <p:cNvPr id="10593" name="Google Shape;10593;p96"/>
            <p:cNvGrpSpPr/>
            <p:nvPr/>
          </p:nvGrpSpPr>
          <p:grpSpPr>
            <a:xfrm>
              <a:off x="4285708" y="1107829"/>
              <a:ext cx="783608" cy="783608"/>
              <a:chOff x="5096134" y="4669008"/>
              <a:chExt cx="1493310" cy="1493310"/>
            </a:xfrm>
          </p:grpSpPr>
          <p:sp>
            <p:nvSpPr>
              <p:cNvPr id="10594" name="Google Shape;10594;p96"/>
              <p:cNvSpPr/>
              <p:nvPr/>
            </p:nvSpPr>
            <p:spPr>
              <a:xfrm>
                <a:off x="5096134" y="466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95" name="Google Shape;10595;p96"/>
              <p:cNvSpPr/>
              <p:nvPr/>
            </p:nvSpPr>
            <p:spPr>
              <a:xfrm>
                <a:off x="5414114" y="4923014"/>
                <a:ext cx="853194" cy="983660"/>
              </a:xfrm>
              <a:custGeom>
                <a:avLst/>
                <a:gdLst/>
                <a:ahLst/>
                <a:cxnLst/>
                <a:rect l="l" t="t" r="r" b="b"/>
                <a:pathLst>
                  <a:path w="853194" h="983660" extrusionOk="0">
                    <a:moveTo>
                      <a:pt x="768694" y="0"/>
                    </a:moveTo>
                    <a:lnTo>
                      <a:pt x="85005" y="0"/>
                    </a:lnTo>
                    <a:cubicBezTo>
                      <a:pt x="38087" y="69"/>
                      <a:pt x="69" y="38087"/>
                      <a:pt x="0" y="85005"/>
                    </a:cubicBezTo>
                    <a:lnTo>
                      <a:pt x="0" y="898656"/>
                    </a:lnTo>
                    <a:cubicBezTo>
                      <a:pt x="69" y="945574"/>
                      <a:pt x="38087" y="983592"/>
                      <a:pt x="85005" y="983661"/>
                    </a:cubicBezTo>
                    <a:lnTo>
                      <a:pt x="768694" y="983661"/>
                    </a:lnTo>
                    <a:cubicBezTo>
                      <a:pt x="815415" y="983315"/>
                      <a:pt x="853127" y="945379"/>
                      <a:pt x="853195" y="898656"/>
                    </a:cubicBezTo>
                    <a:lnTo>
                      <a:pt x="853195" y="85005"/>
                    </a:lnTo>
                    <a:cubicBezTo>
                      <a:pt x="853127" y="38282"/>
                      <a:pt x="815415" y="346"/>
                      <a:pt x="768694" y="0"/>
                    </a:cubicBezTo>
                    <a:close/>
                    <a:moveTo>
                      <a:pt x="785191" y="85005"/>
                    </a:moveTo>
                    <a:lnTo>
                      <a:pt x="785191" y="462173"/>
                    </a:lnTo>
                    <a:lnTo>
                      <a:pt x="399837" y="462173"/>
                    </a:lnTo>
                    <a:lnTo>
                      <a:pt x="399837" y="68382"/>
                    </a:lnTo>
                    <a:lnTo>
                      <a:pt x="768694" y="68382"/>
                    </a:lnTo>
                    <a:cubicBezTo>
                      <a:pt x="777825" y="68451"/>
                      <a:pt x="785191" y="75873"/>
                      <a:pt x="785191" y="85005"/>
                    </a:cubicBezTo>
                    <a:close/>
                    <a:moveTo>
                      <a:pt x="68507" y="898656"/>
                    </a:moveTo>
                    <a:lnTo>
                      <a:pt x="68507" y="85005"/>
                    </a:lnTo>
                    <a:cubicBezTo>
                      <a:pt x="68507" y="75873"/>
                      <a:pt x="75873" y="68451"/>
                      <a:pt x="85005" y="68382"/>
                    </a:cubicBezTo>
                    <a:lnTo>
                      <a:pt x="331833" y="68382"/>
                    </a:lnTo>
                    <a:lnTo>
                      <a:pt x="331833" y="915279"/>
                    </a:lnTo>
                    <a:lnTo>
                      <a:pt x="85005" y="915279"/>
                    </a:lnTo>
                    <a:cubicBezTo>
                      <a:pt x="75873" y="915210"/>
                      <a:pt x="68507" y="907788"/>
                      <a:pt x="68507" y="898656"/>
                    </a:cubicBezTo>
                    <a:close/>
                    <a:moveTo>
                      <a:pt x="768694" y="915279"/>
                    </a:moveTo>
                    <a:lnTo>
                      <a:pt x="399837" y="915279"/>
                    </a:lnTo>
                    <a:lnTo>
                      <a:pt x="399837" y="530555"/>
                    </a:lnTo>
                    <a:lnTo>
                      <a:pt x="785191" y="530555"/>
                    </a:lnTo>
                    <a:lnTo>
                      <a:pt x="785191" y="898656"/>
                    </a:lnTo>
                    <a:cubicBezTo>
                      <a:pt x="785191" y="907788"/>
                      <a:pt x="777825" y="915210"/>
                      <a:pt x="768694" y="9152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96" name="Google Shape;10596;p96"/>
              <p:cNvSpPr/>
              <p:nvPr/>
            </p:nvSpPr>
            <p:spPr>
              <a:xfrm>
                <a:off x="5880569" y="5059903"/>
                <a:ext cx="272266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272266" h="45587" extrusionOk="0">
                    <a:moveTo>
                      <a:pt x="22794" y="45588"/>
                    </a:moveTo>
                    <a:lnTo>
                      <a:pt x="249473" y="45588"/>
                    </a:lnTo>
                    <a:cubicBezTo>
                      <a:pt x="262062" y="45588"/>
                      <a:pt x="272267" y="35383"/>
                      <a:pt x="272267" y="22794"/>
                    </a:cubicBezTo>
                    <a:cubicBezTo>
                      <a:pt x="272267" y="10205"/>
                      <a:pt x="262062" y="0"/>
                      <a:pt x="249473" y="0"/>
                    </a:cubicBezTo>
                    <a:lnTo>
                      <a:pt x="22794" y="0"/>
                    </a:lnTo>
                    <a:cubicBezTo>
                      <a:pt x="10205" y="0"/>
                      <a:pt x="0" y="10205"/>
                      <a:pt x="0" y="22794"/>
                    </a:cubicBezTo>
                    <a:cubicBezTo>
                      <a:pt x="0" y="35383"/>
                      <a:pt x="10205" y="45588"/>
                      <a:pt x="22794" y="455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97" name="Google Shape;10597;p96"/>
              <p:cNvSpPr/>
              <p:nvPr/>
            </p:nvSpPr>
            <p:spPr>
              <a:xfrm>
                <a:off x="5595457" y="5071992"/>
                <a:ext cx="45587" cy="272266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272266" extrusionOk="0">
                    <a:moveTo>
                      <a:pt x="22794" y="272267"/>
                    </a:moveTo>
                    <a:cubicBezTo>
                      <a:pt x="35383" y="272267"/>
                      <a:pt x="45588" y="262062"/>
                      <a:pt x="45588" y="249473"/>
                    </a:cubicBezTo>
                    <a:lnTo>
                      <a:pt x="45588" y="22794"/>
                    </a:lnTo>
                    <a:cubicBezTo>
                      <a:pt x="45588" y="10205"/>
                      <a:pt x="35383" y="0"/>
                      <a:pt x="22794" y="0"/>
                    </a:cubicBezTo>
                    <a:cubicBezTo>
                      <a:pt x="10205" y="0"/>
                      <a:pt x="0" y="10205"/>
                      <a:pt x="0" y="22794"/>
                    </a:cubicBezTo>
                    <a:lnTo>
                      <a:pt x="0" y="249473"/>
                    </a:lnTo>
                    <a:cubicBezTo>
                      <a:pt x="0" y="262062"/>
                      <a:pt x="10205" y="272267"/>
                      <a:pt x="22794" y="2722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98" name="Google Shape;10598;p96"/>
              <p:cNvSpPr/>
              <p:nvPr/>
            </p:nvSpPr>
            <p:spPr>
              <a:xfrm>
                <a:off x="5880569" y="5162916"/>
                <a:ext cx="272266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272266" h="45587" extrusionOk="0">
                    <a:moveTo>
                      <a:pt x="22794" y="45588"/>
                    </a:moveTo>
                    <a:lnTo>
                      <a:pt x="249473" y="45588"/>
                    </a:lnTo>
                    <a:cubicBezTo>
                      <a:pt x="262062" y="45588"/>
                      <a:pt x="272267" y="35383"/>
                      <a:pt x="272267" y="22794"/>
                    </a:cubicBezTo>
                    <a:cubicBezTo>
                      <a:pt x="272267" y="10205"/>
                      <a:pt x="262062" y="0"/>
                      <a:pt x="249473" y="0"/>
                    </a:cubicBezTo>
                    <a:lnTo>
                      <a:pt x="22794" y="0"/>
                    </a:lnTo>
                    <a:cubicBezTo>
                      <a:pt x="10205" y="0"/>
                      <a:pt x="0" y="10205"/>
                      <a:pt x="0" y="22794"/>
                    </a:cubicBezTo>
                    <a:cubicBezTo>
                      <a:pt x="0" y="35383"/>
                      <a:pt x="10205" y="45588"/>
                      <a:pt x="22794" y="455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99" name="Google Shape;10599;p96"/>
              <p:cNvSpPr/>
              <p:nvPr/>
            </p:nvSpPr>
            <p:spPr>
              <a:xfrm>
                <a:off x="5880569" y="5265803"/>
                <a:ext cx="272266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272266" h="45587" extrusionOk="0">
                    <a:moveTo>
                      <a:pt x="249473" y="0"/>
                    </a:moveTo>
                    <a:lnTo>
                      <a:pt x="22794" y="0"/>
                    </a:lnTo>
                    <a:cubicBezTo>
                      <a:pt x="10205" y="0"/>
                      <a:pt x="0" y="10205"/>
                      <a:pt x="0" y="22794"/>
                    </a:cubicBezTo>
                    <a:cubicBezTo>
                      <a:pt x="0" y="35383"/>
                      <a:pt x="10205" y="45588"/>
                      <a:pt x="22794" y="45588"/>
                    </a:cubicBezTo>
                    <a:lnTo>
                      <a:pt x="249473" y="45588"/>
                    </a:lnTo>
                    <a:cubicBezTo>
                      <a:pt x="262062" y="45588"/>
                      <a:pt x="272267" y="35383"/>
                      <a:pt x="272267" y="22794"/>
                    </a:cubicBezTo>
                    <a:cubicBezTo>
                      <a:pt x="272267" y="10205"/>
                      <a:pt x="262062" y="0"/>
                      <a:pt x="2494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0" name="Google Shape;10600;p96"/>
              <p:cNvSpPr/>
              <p:nvPr/>
            </p:nvSpPr>
            <p:spPr>
              <a:xfrm>
                <a:off x="5880569" y="5519557"/>
                <a:ext cx="272266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272266" h="45587" extrusionOk="0">
                    <a:moveTo>
                      <a:pt x="249473" y="0"/>
                    </a:moveTo>
                    <a:lnTo>
                      <a:pt x="22794" y="0"/>
                    </a:lnTo>
                    <a:cubicBezTo>
                      <a:pt x="10205" y="0"/>
                      <a:pt x="0" y="10205"/>
                      <a:pt x="0" y="22794"/>
                    </a:cubicBezTo>
                    <a:cubicBezTo>
                      <a:pt x="0" y="35382"/>
                      <a:pt x="10205" y="45588"/>
                      <a:pt x="22794" y="45588"/>
                    </a:cubicBezTo>
                    <a:lnTo>
                      <a:pt x="249473" y="45588"/>
                    </a:lnTo>
                    <a:cubicBezTo>
                      <a:pt x="262062" y="45588"/>
                      <a:pt x="272267" y="35383"/>
                      <a:pt x="272267" y="22794"/>
                    </a:cubicBezTo>
                    <a:cubicBezTo>
                      <a:pt x="272267" y="10205"/>
                      <a:pt x="262062" y="0"/>
                      <a:pt x="2494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1" name="Google Shape;10601;p96"/>
              <p:cNvSpPr/>
              <p:nvPr/>
            </p:nvSpPr>
            <p:spPr>
              <a:xfrm>
                <a:off x="5880569" y="5622570"/>
                <a:ext cx="272266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272266" h="45587" extrusionOk="0">
                    <a:moveTo>
                      <a:pt x="249473" y="0"/>
                    </a:moveTo>
                    <a:lnTo>
                      <a:pt x="22794" y="0"/>
                    </a:lnTo>
                    <a:cubicBezTo>
                      <a:pt x="10205" y="0"/>
                      <a:pt x="0" y="10205"/>
                      <a:pt x="0" y="22794"/>
                    </a:cubicBezTo>
                    <a:cubicBezTo>
                      <a:pt x="0" y="35382"/>
                      <a:pt x="10205" y="45588"/>
                      <a:pt x="22794" y="45588"/>
                    </a:cubicBezTo>
                    <a:lnTo>
                      <a:pt x="249473" y="45588"/>
                    </a:lnTo>
                    <a:cubicBezTo>
                      <a:pt x="262062" y="45588"/>
                      <a:pt x="272267" y="35382"/>
                      <a:pt x="272267" y="22794"/>
                    </a:cubicBezTo>
                    <a:cubicBezTo>
                      <a:pt x="272267" y="10205"/>
                      <a:pt x="262062" y="0"/>
                      <a:pt x="2494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2" name="Google Shape;10602;p96"/>
              <p:cNvSpPr/>
              <p:nvPr/>
            </p:nvSpPr>
            <p:spPr>
              <a:xfrm>
                <a:off x="5880569" y="5725458"/>
                <a:ext cx="272266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272266" h="45587" extrusionOk="0">
                    <a:moveTo>
                      <a:pt x="249473" y="0"/>
                    </a:moveTo>
                    <a:lnTo>
                      <a:pt x="22794" y="0"/>
                    </a:lnTo>
                    <a:cubicBezTo>
                      <a:pt x="10205" y="0"/>
                      <a:pt x="0" y="10205"/>
                      <a:pt x="0" y="22794"/>
                    </a:cubicBezTo>
                    <a:cubicBezTo>
                      <a:pt x="0" y="35382"/>
                      <a:pt x="10205" y="45588"/>
                      <a:pt x="22794" y="45588"/>
                    </a:cubicBezTo>
                    <a:lnTo>
                      <a:pt x="249473" y="45588"/>
                    </a:lnTo>
                    <a:cubicBezTo>
                      <a:pt x="262062" y="45588"/>
                      <a:pt x="272267" y="35383"/>
                      <a:pt x="272267" y="22794"/>
                    </a:cubicBezTo>
                    <a:cubicBezTo>
                      <a:pt x="272267" y="10205"/>
                      <a:pt x="262062" y="0"/>
                      <a:pt x="2494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3" name="Google Shape;10603;p96"/>
              <p:cNvSpPr/>
              <p:nvPr/>
            </p:nvSpPr>
            <p:spPr>
              <a:xfrm>
                <a:off x="5588908" y="5519306"/>
                <a:ext cx="58684" cy="58684"/>
              </a:xfrm>
              <a:custGeom>
                <a:avLst/>
                <a:gdLst/>
                <a:ahLst/>
                <a:cxnLst/>
                <a:rect l="l" t="t" r="r" b="b"/>
                <a:pathLst>
                  <a:path w="58684" h="58684" extrusionOk="0">
                    <a:moveTo>
                      <a:pt x="58685" y="29342"/>
                    </a:moveTo>
                    <a:cubicBezTo>
                      <a:pt x="58685" y="45548"/>
                      <a:pt x="45548" y="58685"/>
                      <a:pt x="29342" y="58685"/>
                    </a:cubicBezTo>
                    <a:cubicBezTo>
                      <a:pt x="13137" y="58685"/>
                      <a:pt x="0" y="45548"/>
                      <a:pt x="0" y="29342"/>
                    </a:cubicBezTo>
                    <a:cubicBezTo>
                      <a:pt x="0" y="13137"/>
                      <a:pt x="13137" y="0"/>
                      <a:pt x="29342" y="0"/>
                    </a:cubicBezTo>
                    <a:cubicBezTo>
                      <a:pt x="45548" y="0"/>
                      <a:pt x="58685" y="13137"/>
                      <a:pt x="58685" y="293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4" name="Google Shape;10604;p96"/>
              <p:cNvSpPr/>
              <p:nvPr/>
            </p:nvSpPr>
            <p:spPr>
              <a:xfrm>
                <a:off x="5588908" y="5651913"/>
                <a:ext cx="58684" cy="58684"/>
              </a:xfrm>
              <a:custGeom>
                <a:avLst/>
                <a:gdLst/>
                <a:ahLst/>
                <a:cxnLst/>
                <a:rect l="l" t="t" r="r" b="b"/>
                <a:pathLst>
                  <a:path w="58684" h="58684" extrusionOk="0">
                    <a:moveTo>
                      <a:pt x="58685" y="29342"/>
                    </a:moveTo>
                    <a:cubicBezTo>
                      <a:pt x="58685" y="45548"/>
                      <a:pt x="45548" y="58685"/>
                      <a:pt x="29342" y="58685"/>
                    </a:cubicBezTo>
                    <a:cubicBezTo>
                      <a:pt x="13137" y="58685"/>
                      <a:pt x="0" y="45548"/>
                      <a:pt x="0" y="29342"/>
                    </a:cubicBezTo>
                    <a:cubicBezTo>
                      <a:pt x="0" y="13137"/>
                      <a:pt x="13137" y="0"/>
                      <a:pt x="29342" y="0"/>
                    </a:cubicBezTo>
                    <a:cubicBezTo>
                      <a:pt x="45548" y="0"/>
                      <a:pt x="58685" y="13137"/>
                      <a:pt x="58685" y="293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05" name="Google Shape;10605;p96"/>
            <p:cNvSpPr/>
            <p:nvPr/>
          </p:nvSpPr>
          <p:spPr>
            <a:xfrm>
              <a:off x="4208262" y="1909084"/>
              <a:ext cx="932948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IOT Endpoint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PLC</a:t>
              </a:r>
              <a:endParaRPr/>
            </a:p>
          </p:txBody>
        </p:sp>
      </p:grpSp>
      <p:grpSp>
        <p:nvGrpSpPr>
          <p:cNvPr id="10606" name="Google Shape;10606;p96"/>
          <p:cNvGrpSpPr/>
          <p:nvPr/>
        </p:nvGrpSpPr>
        <p:grpSpPr>
          <a:xfrm>
            <a:off x="1655404" y="1142547"/>
            <a:ext cx="932948" cy="1150405"/>
            <a:chOff x="5453453" y="1107829"/>
            <a:chExt cx="932948" cy="1150405"/>
          </a:xfrm>
        </p:grpSpPr>
        <p:grpSp>
          <p:nvGrpSpPr>
            <p:cNvPr id="10607" name="Google Shape;10607;p96"/>
            <p:cNvGrpSpPr/>
            <p:nvPr/>
          </p:nvGrpSpPr>
          <p:grpSpPr>
            <a:xfrm>
              <a:off x="5523235" y="1107829"/>
              <a:ext cx="783608" cy="783608"/>
              <a:chOff x="5246134" y="4819008"/>
              <a:chExt cx="1493310" cy="1493310"/>
            </a:xfrm>
          </p:grpSpPr>
          <p:sp>
            <p:nvSpPr>
              <p:cNvPr id="10608" name="Google Shape;10608;p96"/>
              <p:cNvSpPr/>
              <p:nvPr/>
            </p:nvSpPr>
            <p:spPr>
              <a:xfrm>
                <a:off x="5246134" y="48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09" name="Google Shape;10609;p96"/>
              <p:cNvSpPr/>
              <p:nvPr/>
            </p:nvSpPr>
            <p:spPr>
              <a:xfrm>
                <a:off x="5404053" y="5072762"/>
                <a:ext cx="1178067" cy="867047"/>
              </a:xfrm>
              <a:custGeom>
                <a:avLst/>
                <a:gdLst/>
                <a:ahLst/>
                <a:cxnLst/>
                <a:rect l="l" t="t" r="r" b="b"/>
                <a:pathLst>
                  <a:path w="1178067" h="867047" extrusionOk="0">
                    <a:moveTo>
                      <a:pt x="1171049" y="441017"/>
                    </a:moveTo>
                    <a:cubicBezTo>
                      <a:pt x="1164268" y="386752"/>
                      <a:pt x="1151339" y="333434"/>
                      <a:pt x="1132514" y="282089"/>
                    </a:cubicBezTo>
                    <a:lnTo>
                      <a:pt x="1127350" y="269496"/>
                    </a:lnTo>
                    <a:lnTo>
                      <a:pt x="990461" y="269496"/>
                    </a:lnTo>
                    <a:lnTo>
                      <a:pt x="990461" y="363316"/>
                    </a:lnTo>
                    <a:lnTo>
                      <a:pt x="947896" y="363316"/>
                    </a:lnTo>
                    <a:lnTo>
                      <a:pt x="947896" y="325536"/>
                    </a:lnTo>
                    <a:cubicBezTo>
                      <a:pt x="948174" y="278312"/>
                      <a:pt x="910117" y="239804"/>
                      <a:pt x="862893" y="239525"/>
                    </a:cubicBezTo>
                    <a:cubicBezTo>
                      <a:pt x="862641" y="239524"/>
                      <a:pt x="862388" y="239523"/>
                      <a:pt x="862136" y="239524"/>
                    </a:cubicBezTo>
                    <a:lnTo>
                      <a:pt x="806096" y="239524"/>
                    </a:lnTo>
                    <a:lnTo>
                      <a:pt x="806096" y="185247"/>
                    </a:lnTo>
                    <a:cubicBezTo>
                      <a:pt x="806096" y="173910"/>
                      <a:pt x="796905" y="164720"/>
                      <a:pt x="785569" y="164720"/>
                    </a:cubicBezTo>
                    <a:lnTo>
                      <a:pt x="684822" y="164720"/>
                    </a:lnTo>
                    <a:lnTo>
                      <a:pt x="684822" y="116614"/>
                    </a:lnTo>
                    <a:lnTo>
                      <a:pt x="760382" y="116614"/>
                    </a:lnTo>
                    <a:cubicBezTo>
                      <a:pt x="792584" y="116614"/>
                      <a:pt x="818689" y="90509"/>
                      <a:pt x="818689" y="58307"/>
                    </a:cubicBezTo>
                    <a:cubicBezTo>
                      <a:pt x="818689" y="26105"/>
                      <a:pt x="792584" y="0"/>
                      <a:pt x="760382" y="0"/>
                    </a:cubicBezTo>
                    <a:lnTo>
                      <a:pt x="395177" y="0"/>
                    </a:lnTo>
                    <a:cubicBezTo>
                      <a:pt x="362975" y="0"/>
                      <a:pt x="336870" y="26105"/>
                      <a:pt x="336870" y="58307"/>
                    </a:cubicBezTo>
                    <a:cubicBezTo>
                      <a:pt x="336870" y="90509"/>
                      <a:pt x="362975" y="116614"/>
                      <a:pt x="395177" y="116614"/>
                    </a:cubicBezTo>
                    <a:lnTo>
                      <a:pt x="471744" y="116614"/>
                    </a:lnTo>
                    <a:lnTo>
                      <a:pt x="471744" y="164720"/>
                    </a:lnTo>
                    <a:lnTo>
                      <a:pt x="370998" y="164720"/>
                    </a:lnTo>
                    <a:cubicBezTo>
                      <a:pt x="359661" y="164720"/>
                      <a:pt x="350471" y="173910"/>
                      <a:pt x="350471" y="185247"/>
                    </a:cubicBezTo>
                    <a:lnTo>
                      <a:pt x="350471" y="239524"/>
                    </a:lnTo>
                    <a:lnTo>
                      <a:pt x="306646" y="239524"/>
                    </a:lnTo>
                    <a:cubicBezTo>
                      <a:pt x="259421" y="239593"/>
                      <a:pt x="221194" y="277932"/>
                      <a:pt x="221262" y="325157"/>
                    </a:cubicBezTo>
                    <a:cubicBezTo>
                      <a:pt x="221263" y="325283"/>
                      <a:pt x="221263" y="325410"/>
                      <a:pt x="221264" y="325536"/>
                    </a:cubicBezTo>
                    <a:lnTo>
                      <a:pt x="221264" y="412304"/>
                    </a:lnTo>
                    <a:lnTo>
                      <a:pt x="176306" y="412304"/>
                    </a:lnTo>
                    <a:lnTo>
                      <a:pt x="176306" y="327929"/>
                    </a:lnTo>
                    <a:cubicBezTo>
                      <a:pt x="176306" y="279243"/>
                      <a:pt x="136838" y="239776"/>
                      <a:pt x="88153" y="239776"/>
                    </a:cubicBezTo>
                    <a:cubicBezTo>
                      <a:pt x="39467" y="239776"/>
                      <a:pt x="0" y="279243"/>
                      <a:pt x="0" y="327929"/>
                    </a:cubicBezTo>
                    <a:lnTo>
                      <a:pt x="0" y="662658"/>
                    </a:lnTo>
                    <a:cubicBezTo>
                      <a:pt x="0" y="711344"/>
                      <a:pt x="39467" y="750811"/>
                      <a:pt x="88153" y="750811"/>
                    </a:cubicBezTo>
                    <a:cubicBezTo>
                      <a:pt x="136838" y="750811"/>
                      <a:pt x="176306" y="711344"/>
                      <a:pt x="176306" y="662658"/>
                    </a:cubicBezTo>
                    <a:lnTo>
                      <a:pt x="176306" y="575261"/>
                    </a:lnTo>
                    <a:lnTo>
                      <a:pt x="221264" y="575261"/>
                    </a:lnTo>
                    <a:lnTo>
                      <a:pt x="221264" y="652206"/>
                    </a:lnTo>
                    <a:cubicBezTo>
                      <a:pt x="221333" y="699333"/>
                      <a:pt x="259520" y="737519"/>
                      <a:pt x="306646" y="737588"/>
                    </a:cubicBezTo>
                    <a:lnTo>
                      <a:pt x="486478" y="737588"/>
                    </a:lnTo>
                    <a:cubicBezTo>
                      <a:pt x="500035" y="737603"/>
                      <a:pt x="512840" y="743819"/>
                      <a:pt x="521236" y="754463"/>
                    </a:cubicBezTo>
                    <a:lnTo>
                      <a:pt x="584202" y="834431"/>
                    </a:lnTo>
                    <a:cubicBezTo>
                      <a:pt x="600419" y="855123"/>
                      <a:pt x="625287" y="867161"/>
                      <a:pt x="651576" y="867047"/>
                    </a:cubicBezTo>
                    <a:lnTo>
                      <a:pt x="862136" y="867047"/>
                    </a:lnTo>
                    <a:cubicBezTo>
                      <a:pt x="909262" y="866978"/>
                      <a:pt x="947449" y="828791"/>
                      <a:pt x="947518" y="781665"/>
                    </a:cubicBezTo>
                    <a:lnTo>
                      <a:pt x="947518" y="704342"/>
                    </a:lnTo>
                    <a:lnTo>
                      <a:pt x="990084" y="704342"/>
                    </a:lnTo>
                    <a:lnTo>
                      <a:pt x="990084" y="802318"/>
                    </a:lnTo>
                    <a:lnTo>
                      <a:pt x="1126846" y="802318"/>
                    </a:lnTo>
                    <a:lnTo>
                      <a:pt x="1132136" y="789724"/>
                    </a:lnTo>
                    <a:cubicBezTo>
                      <a:pt x="1156104" y="729922"/>
                      <a:pt x="1170839" y="666822"/>
                      <a:pt x="1175834" y="602588"/>
                    </a:cubicBezTo>
                    <a:cubicBezTo>
                      <a:pt x="1179966" y="548714"/>
                      <a:pt x="1178362" y="494552"/>
                      <a:pt x="1171049" y="441017"/>
                    </a:cubicBezTo>
                    <a:close/>
                    <a:moveTo>
                      <a:pt x="377672" y="58307"/>
                    </a:moveTo>
                    <a:cubicBezTo>
                      <a:pt x="377672" y="48778"/>
                      <a:pt x="385396" y="41054"/>
                      <a:pt x="394925" y="41054"/>
                    </a:cubicBezTo>
                    <a:cubicBezTo>
                      <a:pt x="394967" y="41054"/>
                      <a:pt x="395009" y="41054"/>
                      <a:pt x="395051" y="41054"/>
                    </a:cubicBezTo>
                    <a:lnTo>
                      <a:pt x="760256" y="41054"/>
                    </a:lnTo>
                    <a:cubicBezTo>
                      <a:pt x="769785" y="41054"/>
                      <a:pt x="777509" y="48778"/>
                      <a:pt x="777509" y="58307"/>
                    </a:cubicBezTo>
                    <a:cubicBezTo>
                      <a:pt x="777509" y="67835"/>
                      <a:pt x="769785" y="75560"/>
                      <a:pt x="760256" y="75560"/>
                    </a:cubicBezTo>
                    <a:lnTo>
                      <a:pt x="395051" y="75560"/>
                    </a:lnTo>
                    <a:cubicBezTo>
                      <a:pt x="385523" y="75629"/>
                      <a:pt x="377742" y="67961"/>
                      <a:pt x="377673" y="58433"/>
                    </a:cubicBezTo>
                    <a:cubicBezTo>
                      <a:pt x="377673" y="58391"/>
                      <a:pt x="377672" y="58349"/>
                      <a:pt x="377672" y="58307"/>
                    </a:cubicBezTo>
                    <a:close/>
                    <a:moveTo>
                      <a:pt x="513050" y="116614"/>
                    </a:moveTo>
                    <a:lnTo>
                      <a:pt x="643391" y="116614"/>
                    </a:lnTo>
                    <a:lnTo>
                      <a:pt x="643391" y="164720"/>
                    </a:lnTo>
                    <a:lnTo>
                      <a:pt x="513050" y="164720"/>
                    </a:lnTo>
                    <a:close/>
                    <a:moveTo>
                      <a:pt x="391399" y="205774"/>
                    </a:moveTo>
                    <a:lnTo>
                      <a:pt x="765042" y="205774"/>
                    </a:lnTo>
                    <a:lnTo>
                      <a:pt x="765042" y="239524"/>
                    </a:lnTo>
                    <a:lnTo>
                      <a:pt x="391399" y="239524"/>
                    </a:lnTo>
                    <a:close/>
                    <a:moveTo>
                      <a:pt x="135252" y="662658"/>
                    </a:moveTo>
                    <a:cubicBezTo>
                      <a:pt x="135252" y="688809"/>
                      <a:pt x="114052" y="710009"/>
                      <a:pt x="87901" y="710009"/>
                    </a:cubicBezTo>
                    <a:cubicBezTo>
                      <a:pt x="61750" y="710009"/>
                      <a:pt x="40550" y="688809"/>
                      <a:pt x="40550" y="662658"/>
                    </a:cubicBezTo>
                    <a:lnTo>
                      <a:pt x="40550" y="327929"/>
                    </a:lnTo>
                    <a:cubicBezTo>
                      <a:pt x="40620" y="301807"/>
                      <a:pt x="61779" y="280647"/>
                      <a:pt x="87901" y="280578"/>
                    </a:cubicBezTo>
                    <a:cubicBezTo>
                      <a:pt x="114023" y="280647"/>
                      <a:pt x="135183" y="301807"/>
                      <a:pt x="135252" y="327929"/>
                    </a:cubicBezTo>
                    <a:lnTo>
                      <a:pt x="135252" y="432201"/>
                    </a:lnTo>
                    <a:lnTo>
                      <a:pt x="135252" y="432201"/>
                    </a:lnTo>
                    <a:lnTo>
                      <a:pt x="135252" y="554734"/>
                    </a:lnTo>
                    <a:lnTo>
                      <a:pt x="135252" y="554734"/>
                    </a:lnTo>
                    <a:close/>
                    <a:moveTo>
                      <a:pt x="176306" y="452728"/>
                    </a:moveTo>
                    <a:lnTo>
                      <a:pt x="221264" y="452728"/>
                    </a:lnTo>
                    <a:lnTo>
                      <a:pt x="221264" y="534207"/>
                    </a:lnTo>
                    <a:lnTo>
                      <a:pt x="176306" y="534207"/>
                    </a:lnTo>
                    <a:close/>
                    <a:moveTo>
                      <a:pt x="906716" y="781413"/>
                    </a:moveTo>
                    <a:cubicBezTo>
                      <a:pt x="906647" y="805964"/>
                      <a:pt x="886687" y="825811"/>
                      <a:pt x="862136" y="825741"/>
                    </a:cubicBezTo>
                    <a:lnTo>
                      <a:pt x="651576" y="825741"/>
                    </a:lnTo>
                    <a:cubicBezTo>
                      <a:pt x="638028" y="825814"/>
                      <a:pt x="625204" y="819634"/>
                      <a:pt x="616819" y="808992"/>
                    </a:cubicBezTo>
                    <a:lnTo>
                      <a:pt x="553852" y="728899"/>
                    </a:lnTo>
                    <a:cubicBezTo>
                      <a:pt x="537718" y="708411"/>
                      <a:pt x="513060" y="696477"/>
                      <a:pt x="486982" y="696534"/>
                    </a:cubicBezTo>
                    <a:lnTo>
                      <a:pt x="306646" y="696534"/>
                    </a:lnTo>
                    <a:cubicBezTo>
                      <a:pt x="282193" y="696465"/>
                      <a:pt x="262387" y="676659"/>
                      <a:pt x="262318" y="652206"/>
                    </a:cubicBezTo>
                    <a:lnTo>
                      <a:pt x="262318" y="325536"/>
                    </a:lnTo>
                    <a:cubicBezTo>
                      <a:pt x="262387" y="301083"/>
                      <a:pt x="282193" y="281277"/>
                      <a:pt x="306646" y="281208"/>
                    </a:cubicBezTo>
                    <a:lnTo>
                      <a:pt x="862136" y="281208"/>
                    </a:lnTo>
                    <a:cubicBezTo>
                      <a:pt x="886687" y="281069"/>
                      <a:pt x="906702" y="300858"/>
                      <a:pt x="906841" y="325409"/>
                    </a:cubicBezTo>
                    <a:cubicBezTo>
                      <a:pt x="906842" y="325452"/>
                      <a:pt x="906842" y="325494"/>
                      <a:pt x="906842" y="325536"/>
                    </a:cubicBezTo>
                    <a:close/>
                    <a:moveTo>
                      <a:pt x="947770" y="663288"/>
                    </a:moveTo>
                    <a:lnTo>
                      <a:pt x="947770" y="403866"/>
                    </a:lnTo>
                    <a:lnTo>
                      <a:pt x="990335" y="403866"/>
                    </a:lnTo>
                    <a:lnTo>
                      <a:pt x="990335" y="663288"/>
                    </a:lnTo>
                    <a:close/>
                    <a:moveTo>
                      <a:pt x="1134654" y="600322"/>
                    </a:moveTo>
                    <a:cubicBezTo>
                      <a:pt x="1130416" y="655344"/>
                      <a:pt x="1118549" y="709510"/>
                      <a:pt x="1099393" y="761264"/>
                    </a:cubicBezTo>
                    <a:lnTo>
                      <a:pt x="1031515" y="761264"/>
                    </a:lnTo>
                    <a:lnTo>
                      <a:pt x="1031515" y="310298"/>
                    </a:lnTo>
                    <a:lnTo>
                      <a:pt x="1099015" y="310298"/>
                    </a:lnTo>
                    <a:cubicBezTo>
                      <a:pt x="1113871" y="354986"/>
                      <a:pt x="1124413" y="400994"/>
                      <a:pt x="1130499" y="447691"/>
                    </a:cubicBezTo>
                    <a:cubicBezTo>
                      <a:pt x="1137357" y="498312"/>
                      <a:pt x="1138793" y="549521"/>
                      <a:pt x="1134780" y="6004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0" name="Google Shape;10610;p96"/>
              <p:cNvSpPr/>
              <p:nvPr/>
            </p:nvSpPr>
            <p:spPr>
              <a:xfrm>
                <a:off x="5810312" y="5436078"/>
                <a:ext cx="41054" cy="256147"/>
              </a:xfrm>
              <a:custGeom>
                <a:avLst/>
                <a:gdLst/>
                <a:ahLst/>
                <a:cxnLst/>
                <a:rect l="l" t="t" r="r" b="b"/>
                <a:pathLst>
                  <a:path w="41054" h="256147" extrusionOk="0">
                    <a:moveTo>
                      <a:pt x="20527" y="0"/>
                    </a:moveTo>
                    <a:cubicBezTo>
                      <a:pt x="9190" y="0"/>
                      <a:pt x="0" y="9190"/>
                      <a:pt x="0" y="20527"/>
                    </a:cubicBezTo>
                    <a:lnTo>
                      <a:pt x="0" y="235620"/>
                    </a:lnTo>
                    <a:cubicBezTo>
                      <a:pt x="0" y="246957"/>
                      <a:pt x="9190" y="256147"/>
                      <a:pt x="20527" y="256147"/>
                    </a:cubicBezTo>
                    <a:cubicBezTo>
                      <a:pt x="31864" y="256147"/>
                      <a:pt x="41054" y="246957"/>
                      <a:pt x="41054" y="235620"/>
                    </a:cubicBezTo>
                    <a:lnTo>
                      <a:pt x="41054" y="20023"/>
                    </a:lnTo>
                    <a:cubicBezTo>
                      <a:pt x="40781" y="8884"/>
                      <a:pt x="31670" y="-3"/>
                      <a:pt x="205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1" name="Google Shape;10611;p96"/>
              <p:cNvSpPr/>
              <p:nvPr/>
            </p:nvSpPr>
            <p:spPr>
              <a:xfrm>
                <a:off x="5926170" y="5436072"/>
                <a:ext cx="41054" cy="256153"/>
              </a:xfrm>
              <a:custGeom>
                <a:avLst/>
                <a:gdLst/>
                <a:ahLst/>
                <a:cxnLst/>
                <a:rect l="l" t="t" r="r" b="b"/>
                <a:pathLst>
                  <a:path w="41054" h="256153" extrusionOk="0">
                    <a:moveTo>
                      <a:pt x="21031" y="6"/>
                    </a:moveTo>
                    <a:cubicBezTo>
                      <a:pt x="9697" y="-275"/>
                      <a:pt x="282" y="8684"/>
                      <a:pt x="0" y="20017"/>
                    </a:cubicBezTo>
                    <a:cubicBezTo>
                      <a:pt x="0" y="20022"/>
                      <a:pt x="0" y="20026"/>
                      <a:pt x="0" y="20030"/>
                    </a:cubicBezTo>
                    <a:lnTo>
                      <a:pt x="0" y="235627"/>
                    </a:lnTo>
                    <a:cubicBezTo>
                      <a:pt x="0" y="246963"/>
                      <a:pt x="9190" y="256154"/>
                      <a:pt x="20527" y="256154"/>
                    </a:cubicBezTo>
                    <a:cubicBezTo>
                      <a:pt x="31864" y="256154"/>
                      <a:pt x="41054" y="246963"/>
                      <a:pt x="41054" y="235627"/>
                    </a:cubicBezTo>
                    <a:lnTo>
                      <a:pt x="41054" y="20030"/>
                    </a:lnTo>
                    <a:cubicBezTo>
                      <a:pt x="40789" y="9083"/>
                      <a:pt x="31977" y="272"/>
                      <a:pt x="2103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2" name="Google Shape;10612;p96"/>
              <p:cNvSpPr/>
              <p:nvPr/>
            </p:nvSpPr>
            <p:spPr>
              <a:xfrm>
                <a:off x="6042910" y="5436078"/>
                <a:ext cx="41054" cy="256147"/>
              </a:xfrm>
              <a:custGeom>
                <a:avLst/>
                <a:gdLst/>
                <a:ahLst/>
                <a:cxnLst/>
                <a:rect l="l" t="t" r="r" b="b"/>
                <a:pathLst>
                  <a:path w="41054" h="256147" extrusionOk="0">
                    <a:moveTo>
                      <a:pt x="20527" y="0"/>
                    </a:moveTo>
                    <a:cubicBezTo>
                      <a:pt x="9190" y="0"/>
                      <a:pt x="0" y="9190"/>
                      <a:pt x="0" y="20527"/>
                    </a:cubicBezTo>
                    <a:lnTo>
                      <a:pt x="0" y="235620"/>
                    </a:lnTo>
                    <a:cubicBezTo>
                      <a:pt x="0" y="246957"/>
                      <a:pt x="9190" y="256147"/>
                      <a:pt x="20527" y="256147"/>
                    </a:cubicBezTo>
                    <a:cubicBezTo>
                      <a:pt x="31864" y="256147"/>
                      <a:pt x="41054" y="246957"/>
                      <a:pt x="41054" y="235620"/>
                    </a:cubicBezTo>
                    <a:lnTo>
                      <a:pt x="41054" y="20023"/>
                    </a:lnTo>
                    <a:cubicBezTo>
                      <a:pt x="40781" y="8884"/>
                      <a:pt x="31670" y="-3"/>
                      <a:pt x="205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13" name="Google Shape;10613;p96"/>
            <p:cNvSpPr/>
            <p:nvPr/>
          </p:nvSpPr>
          <p:spPr>
            <a:xfrm>
              <a:off x="5453453" y="1888902"/>
              <a:ext cx="932948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IOT Endpoint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Engine</a:t>
              </a:r>
              <a:endParaRPr/>
            </a:p>
          </p:txBody>
        </p:sp>
      </p:grpSp>
      <p:grpSp>
        <p:nvGrpSpPr>
          <p:cNvPr id="10614" name="Google Shape;10614;p96"/>
          <p:cNvGrpSpPr/>
          <p:nvPr/>
        </p:nvGrpSpPr>
        <p:grpSpPr>
          <a:xfrm>
            <a:off x="4122396" y="1151817"/>
            <a:ext cx="932948" cy="1179974"/>
            <a:chOff x="8348034" y="1098442"/>
            <a:chExt cx="932948" cy="1179974"/>
          </a:xfrm>
        </p:grpSpPr>
        <p:grpSp>
          <p:nvGrpSpPr>
            <p:cNvPr id="10615" name="Google Shape;10615;p96"/>
            <p:cNvGrpSpPr/>
            <p:nvPr/>
          </p:nvGrpSpPr>
          <p:grpSpPr>
            <a:xfrm>
              <a:off x="8383344" y="1098442"/>
              <a:ext cx="783608" cy="783608"/>
              <a:chOff x="5696134" y="5269008"/>
              <a:chExt cx="1493310" cy="1493310"/>
            </a:xfrm>
          </p:grpSpPr>
          <p:sp>
            <p:nvSpPr>
              <p:cNvPr id="10616" name="Google Shape;10616;p96"/>
              <p:cNvSpPr/>
              <p:nvPr/>
            </p:nvSpPr>
            <p:spPr>
              <a:xfrm>
                <a:off x="5696134" y="526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7" name="Google Shape;10617;p96"/>
              <p:cNvSpPr/>
              <p:nvPr/>
            </p:nvSpPr>
            <p:spPr>
              <a:xfrm>
                <a:off x="5921175" y="5496820"/>
                <a:ext cx="1043227" cy="1043227"/>
              </a:xfrm>
              <a:custGeom>
                <a:avLst/>
                <a:gdLst/>
                <a:ahLst/>
                <a:cxnLst/>
                <a:rect l="l" t="t" r="r" b="b"/>
                <a:pathLst>
                  <a:path w="1043227" h="1043227" extrusionOk="0">
                    <a:moveTo>
                      <a:pt x="521614" y="0"/>
                    </a:moveTo>
                    <a:cubicBezTo>
                      <a:pt x="233534" y="0"/>
                      <a:pt x="0" y="233534"/>
                      <a:pt x="0" y="521614"/>
                    </a:cubicBezTo>
                    <a:cubicBezTo>
                      <a:pt x="0" y="809693"/>
                      <a:pt x="233534" y="1043227"/>
                      <a:pt x="521614" y="1043227"/>
                    </a:cubicBezTo>
                    <a:cubicBezTo>
                      <a:pt x="809693" y="1043227"/>
                      <a:pt x="1043227" y="809693"/>
                      <a:pt x="1043227" y="521614"/>
                    </a:cubicBezTo>
                    <a:cubicBezTo>
                      <a:pt x="1043227" y="521572"/>
                      <a:pt x="1043227" y="521530"/>
                      <a:pt x="1043227" y="521488"/>
                    </a:cubicBezTo>
                    <a:cubicBezTo>
                      <a:pt x="1042949" y="233544"/>
                      <a:pt x="809557" y="208"/>
                      <a:pt x="521614" y="0"/>
                    </a:cubicBezTo>
                    <a:close/>
                    <a:moveTo>
                      <a:pt x="856217" y="245569"/>
                    </a:moveTo>
                    <a:cubicBezTo>
                      <a:pt x="913887" y="315205"/>
                      <a:pt x="948245" y="401187"/>
                      <a:pt x="954445" y="491390"/>
                    </a:cubicBezTo>
                    <a:lnTo>
                      <a:pt x="883167" y="491390"/>
                    </a:lnTo>
                    <a:cubicBezTo>
                      <a:pt x="876422" y="420472"/>
                      <a:pt x="848863" y="353131"/>
                      <a:pt x="803955" y="297831"/>
                    </a:cubicBezTo>
                    <a:lnTo>
                      <a:pt x="854328" y="247458"/>
                    </a:lnTo>
                    <a:close/>
                    <a:moveTo>
                      <a:pt x="551711" y="88783"/>
                    </a:moveTo>
                    <a:cubicBezTo>
                      <a:pt x="649869" y="95475"/>
                      <a:pt x="742806" y="135458"/>
                      <a:pt x="815163" y="202122"/>
                    </a:cubicBezTo>
                    <a:cubicBezTo>
                      <a:pt x="814281" y="202878"/>
                      <a:pt x="813274" y="203507"/>
                      <a:pt x="812518" y="204263"/>
                    </a:cubicBezTo>
                    <a:lnTo>
                      <a:pt x="762145" y="254636"/>
                    </a:lnTo>
                    <a:cubicBezTo>
                      <a:pt x="703515" y="202490"/>
                      <a:pt x="629532" y="170802"/>
                      <a:pt x="551334" y="164342"/>
                    </a:cubicBezTo>
                    <a:close/>
                    <a:moveTo>
                      <a:pt x="491516" y="88783"/>
                    </a:moveTo>
                    <a:lnTo>
                      <a:pt x="491516" y="164342"/>
                    </a:lnTo>
                    <a:cubicBezTo>
                      <a:pt x="413350" y="170783"/>
                      <a:pt x="339401" y="202476"/>
                      <a:pt x="280830" y="254636"/>
                    </a:cubicBezTo>
                    <a:lnTo>
                      <a:pt x="230457" y="204263"/>
                    </a:lnTo>
                    <a:lnTo>
                      <a:pt x="227938" y="202122"/>
                    </a:lnTo>
                    <a:cubicBezTo>
                      <a:pt x="300312" y="135406"/>
                      <a:pt x="393307" y="95417"/>
                      <a:pt x="491516" y="88783"/>
                    </a:cubicBezTo>
                    <a:close/>
                    <a:moveTo>
                      <a:pt x="187010" y="245569"/>
                    </a:moveTo>
                    <a:cubicBezTo>
                      <a:pt x="187461" y="246001"/>
                      <a:pt x="187882" y="246464"/>
                      <a:pt x="188269" y="246954"/>
                    </a:cubicBezTo>
                    <a:lnTo>
                      <a:pt x="238643" y="297327"/>
                    </a:lnTo>
                    <a:cubicBezTo>
                      <a:pt x="193766" y="352634"/>
                      <a:pt x="166250" y="419978"/>
                      <a:pt x="159557" y="490886"/>
                    </a:cubicBezTo>
                    <a:lnTo>
                      <a:pt x="88909" y="490886"/>
                    </a:lnTo>
                    <a:cubicBezTo>
                      <a:pt x="95168" y="400871"/>
                      <a:pt x="129475" y="315079"/>
                      <a:pt x="187010" y="245569"/>
                    </a:cubicBezTo>
                    <a:close/>
                    <a:moveTo>
                      <a:pt x="88909" y="551586"/>
                    </a:moveTo>
                    <a:lnTo>
                      <a:pt x="159431" y="551586"/>
                    </a:lnTo>
                    <a:cubicBezTo>
                      <a:pt x="164561" y="627745"/>
                      <a:pt x="193704" y="700317"/>
                      <a:pt x="242672" y="758871"/>
                    </a:cubicBezTo>
                    <a:lnTo>
                      <a:pt x="194818" y="806473"/>
                    </a:lnTo>
                    <a:cubicBezTo>
                      <a:pt x="132581" y="735385"/>
                      <a:pt x="95376" y="645847"/>
                      <a:pt x="88909" y="551586"/>
                    </a:cubicBezTo>
                    <a:close/>
                    <a:moveTo>
                      <a:pt x="521614" y="955956"/>
                    </a:moveTo>
                    <a:cubicBezTo>
                      <a:pt x="413739" y="955855"/>
                      <a:pt x="309799" y="915429"/>
                      <a:pt x="230205" y="842616"/>
                    </a:cubicBezTo>
                    <a:lnTo>
                      <a:pt x="313321" y="760256"/>
                    </a:lnTo>
                    <a:lnTo>
                      <a:pt x="296068" y="741870"/>
                    </a:lnTo>
                    <a:cubicBezTo>
                      <a:pt x="176557" y="617305"/>
                      <a:pt x="180655" y="419442"/>
                      <a:pt x="305220" y="299931"/>
                    </a:cubicBezTo>
                    <a:cubicBezTo>
                      <a:pt x="429785" y="180420"/>
                      <a:pt x="627648" y="184518"/>
                      <a:pt x="747159" y="309083"/>
                    </a:cubicBezTo>
                    <a:cubicBezTo>
                      <a:pt x="863185" y="430016"/>
                      <a:pt x="863185" y="620937"/>
                      <a:pt x="747159" y="741870"/>
                    </a:cubicBezTo>
                    <a:lnTo>
                      <a:pt x="729906" y="759878"/>
                    </a:lnTo>
                    <a:lnTo>
                      <a:pt x="813022" y="842616"/>
                    </a:lnTo>
                    <a:cubicBezTo>
                      <a:pt x="733441" y="915450"/>
                      <a:pt x="629493" y="955880"/>
                      <a:pt x="521614" y="955956"/>
                    </a:cubicBezTo>
                    <a:close/>
                    <a:moveTo>
                      <a:pt x="849039" y="806977"/>
                    </a:moveTo>
                    <a:lnTo>
                      <a:pt x="801058" y="759375"/>
                    </a:lnTo>
                    <a:cubicBezTo>
                      <a:pt x="850027" y="700820"/>
                      <a:pt x="879170" y="628248"/>
                      <a:pt x="884300" y="552089"/>
                    </a:cubicBezTo>
                    <a:lnTo>
                      <a:pt x="954948" y="552089"/>
                    </a:lnTo>
                    <a:cubicBezTo>
                      <a:pt x="948122" y="646209"/>
                      <a:pt x="910758" y="735527"/>
                      <a:pt x="848535" y="8064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8" name="Google Shape;10618;p96"/>
              <p:cNvSpPr/>
              <p:nvPr/>
            </p:nvSpPr>
            <p:spPr>
              <a:xfrm>
                <a:off x="6223619" y="6125492"/>
                <a:ext cx="438431" cy="169501"/>
              </a:xfrm>
              <a:custGeom>
                <a:avLst/>
                <a:gdLst/>
                <a:ahLst/>
                <a:cxnLst/>
                <a:rect l="l" t="t" r="r" b="b"/>
                <a:pathLst>
                  <a:path w="438431" h="169501" extrusionOk="0">
                    <a:moveTo>
                      <a:pt x="421292" y="7918"/>
                    </a:moveTo>
                    <a:cubicBezTo>
                      <a:pt x="402918" y="-5486"/>
                      <a:pt x="377157" y="-1456"/>
                      <a:pt x="363754" y="16918"/>
                    </a:cubicBezTo>
                    <a:cubicBezTo>
                      <a:pt x="363708" y="16982"/>
                      <a:pt x="363661" y="17046"/>
                      <a:pt x="363615" y="17111"/>
                    </a:cubicBezTo>
                    <a:cubicBezTo>
                      <a:pt x="329420" y="62144"/>
                      <a:pt x="275700" y="88044"/>
                      <a:pt x="219170" y="86752"/>
                    </a:cubicBezTo>
                    <a:cubicBezTo>
                      <a:pt x="162684" y="88004"/>
                      <a:pt x="109019" y="62108"/>
                      <a:pt x="74851" y="17111"/>
                    </a:cubicBezTo>
                    <a:cubicBezTo>
                      <a:pt x="61462" y="-1390"/>
                      <a:pt x="35611" y="-5534"/>
                      <a:pt x="17111" y="7855"/>
                    </a:cubicBezTo>
                    <a:cubicBezTo>
                      <a:pt x="-1390" y="21243"/>
                      <a:pt x="-5534" y="47094"/>
                      <a:pt x="7855" y="65595"/>
                    </a:cubicBezTo>
                    <a:cubicBezTo>
                      <a:pt x="97923" y="182336"/>
                      <a:pt x="265575" y="203958"/>
                      <a:pt x="382316" y="113889"/>
                    </a:cubicBezTo>
                    <a:cubicBezTo>
                      <a:pt x="400416" y="99925"/>
                      <a:pt x="416647" y="83694"/>
                      <a:pt x="430611" y="65595"/>
                    </a:cubicBezTo>
                    <a:cubicBezTo>
                      <a:pt x="443966" y="47100"/>
                      <a:pt x="439798" y="21280"/>
                      <a:pt x="421303" y="7926"/>
                    </a:cubicBezTo>
                    <a:cubicBezTo>
                      <a:pt x="421299" y="7923"/>
                      <a:pt x="421296" y="7920"/>
                      <a:pt x="421292" y="79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19" name="Google Shape;10619;p96"/>
              <p:cNvSpPr/>
              <p:nvPr/>
            </p:nvSpPr>
            <p:spPr>
              <a:xfrm>
                <a:off x="6346166" y="5870966"/>
                <a:ext cx="292574" cy="243304"/>
              </a:xfrm>
              <a:custGeom>
                <a:avLst/>
                <a:gdLst/>
                <a:ahLst/>
                <a:cxnLst/>
                <a:rect l="l" t="t" r="r" b="b"/>
                <a:pathLst>
                  <a:path w="292574" h="243304" extrusionOk="0">
                    <a:moveTo>
                      <a:pt x="96623" y="243302"/>
                    </a:moveTo>
                    <a:cubicBezTo>
                      <a:pt x="128995" y="243338"/>
                      <a:pt x="159185" y="226987"/>
                      <a:pt x="176842" y="199855"/>
                    </a:cubicBezTo>
                    <a:lnTo>
                      <a:pt x="176842" y="199855"/>
                    </a:lnTo>
                    <a:cubicBezTo>
                      <a:pt x="178605" y="197085"/>
                      <a:pt x="180368" y="194188"/>
                      <a:pt x="181879" y="191292"/>
                    </a:cubicBezTo>
                    <a:lnTo>
                      <a:pt x="292574" y="0"/>
                    </a:lnTo>
                    <a:lnTo>
                      <a:pt x="80378" y="52892"/>
                    </a:lnTo>
                    <a:lnTo>
                      <a:pt x="80378" y="52892"/>
                    </a:lnTo>
                    <a:cubicBezTo>
                      <a:pt x="28144" y="61437"/>
                      <a:pt x="-7273" y="110707"/>
                      <a:pt x="1272" y="162941"/>
                    </a:cubicBezTo>
                    <a:cubicBezTo>
                      <a:pt x="8892" y="209524"/>
                      <a:pt x="49296" y="243621"/>
                      <a:pt x="96497" y="243302"/>
                    </a:cubicBezTo>
                    <a:close/>
                    <a:moveTo>
                      <a:pt x="96623" y="109184"/>
                    </a:moveTo>
                    <a:cubicBezTo>
                      <a:pt x="117488" y="109184"/>
                      <a:pt x="134403" y="126098"/>
                      <a:pt x="134403" y="146964"/>
                    </a:cubicBezTo>
                    <a:cubicBezTo>
                      <a:pt x="134403" y="167829"/>
                      <a:pt x="117488" y="184743"/>
                      <a:pt x="96623" y="184743"/>
                    </a:cubicBezTo>
                    <a:cubicBezTo>
                      <a:pt x="75758" y="184743"/>
                      <a:pt x="58843" y="167829"/>
                      <a:pt x="58843" y="146964"/>
                    </a:cubicBezTo>
                    <a:cubicBezTo>
                      <a:pt x="58843" y="126098"/>
                      <a:pt x="75758" y="109184"/>
                      <a:pt x="96623" y="1091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20" name="Google Shape;10620;p96"/>
            <p:cNvSpPr/>
            <p:nvPr/>
          </p:nvSpPr>
          <p:spPr>
            <a:xfrm>
              <a:off x="8348034" y="1909084"/>
              <a:ext cx="932948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IOT Endpoint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Gauge</a:t>
              </a:r>
              <a:endParaRPr/>
            </a:p>
          </p:txBody>
        </p:sp>
      </p:grpSp>
      <p:grpSp>
        <p:nvGrpSpPr>
          <p:cNvPr id="10621" name="Google Shape;10621;p96"/>
          <p:cNvGrpSpPr/>
          <p:nvPr/>
        </p:nvGrpSpPr>
        <p:grpSpPr>
          <a:xfrm>
            <a:off x="7743756" y="1142547"/>
            <a:ext cx="932948" cy="1172637"/>
            <a:chOff x="9664208" y="1105779"/>
            <a:chExt cx="932948" cy="1172637"/>
          </a:xfrm>
        </p:grpSpPr>
        <p:grpSp>
          <p:nvGrpSpPr>
            <p:cNvPr id="10622" name="Google Shape;10622;p96"/>
            <p:cNvGrpSpPr/>
            <p:nvPr/>
          </p:nvGrpSpPr>
          <p:grpSpPr>
            <a:xfrm>
              <a:off x="9743520" y="1105779"/>
              <a:ext cx="783608" cy="783608"/>
              <a:chOff x="5846134" y="5419008"/>
              <a:chExt cx="1493310" cy="1493310"/>
            </a:xfrm>
          </p:grpSpPr>
          <p:sp>
            <p:nvSpPr>
              <p:cNvPr id="10623" name="Google Shape;10623;p96"/>
              <p:cNvSpPr/>
              <p:nvPr/>
            </p:nvSpPr>
            <p:spPr>
              <a:xfrm>
                <a:off x="5846134" y="54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4" name="Google Shape;10624;p96"/>
              <p:cNvSpPr/>
              <p:nvPr/>
            </p:nvSpPr>
            <p:spPr>
              <a:xfrm>
                <a:off x="6488099" y="6011776"/>
                <a:ext cx="191691" cy="297208"/>
              </a:xfrm>
              <a:custGeom>
                <a:avLst/>
                <a:gdLst/>
                <a:ahLst/>
                <a:cxnLst/>
                <a:rect l="l" t="t" r="r" b="b"/>
                <a:pathLst>
                  <a:path w="191691" h="297208" extrusionOk="0">
                    <a:moveTo>
                      <a:pt x="185539" y="167236"/>
                    </a:moveTo>
                    <a:lnTo>
                      <a:pt x="185539" y="167236"/>
                    </a:lnTo>
                    <a:cubicBezTo>
                      <a:pt x="184379" y="164095"/>
                      <a:pt x="183033" y="161025"/>
                      <a:pt x="181509" y="158043"/>
                    </a:cubicBezTo>
                    <a:lnTo>
                      <a:pt x="118543" y="15739"/>
                    </a:lnTo>
                    <a:cubicBezTo>
                      <a:pt x="111931" y="1940"/>
                      <a:pt x="95384" y="-3885"/>
                      <a:pt x="81586" y="2727"/>
                    </a:cubicBezTo>
                    <a:cubicBezTo>
                      <a:pt x="75592" y="5599"/>
                      <a:pt x="70830" y="10530"/>
                      <a:pt x="68170" y="16621"/>
                    </a:cubicBezTo>
                    <a:lnTo>
                      <a:pt x="9863" y="159051"/>
                    </a:lnTo>
                    <a:lnTo>
                      <a:pt x="9863" y="159051"/>
                    </a:lnTo>
                    <a:cubicBezTo>
                      <a:pt x="-13500" y="206544"/>
                      <a:pt x="6062" y="263983"/>
                      <a:pt x="53555" y="287346"/>
                    </a:cubicBezTo>
                    <a:cubicBezTo>
                      <a:pt x="101048" y="310708"/>
                      <a:pt x="158487" y="291147"/>
                      <a:pt x="181850" y="243654"/>
                    </a:cubicBezTo>
                    <a:cubicBezTo>
                      <a:pt x="193594" y="219780"/>
                      <a:pt x="194884" y="192099"/>
                      <a:pt x="185413" y="1672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25" name="Google Shape;10625;p96"/>
              <p:cNvSpPr/>
              <p:nvPr/>
            </p:nvSpPr>
            <p:spPr>
              <a:xfrm>
                <a:off x="5941087" y="5688126"/>
                <a:ext cx="1285899" cy="839117"/>
              </a:xfrm>
              <a:custGeom>
                <a:avLst/>
                <a:gdLst/>
                <a:ahLst/>
                <a:cxnLst/>
                <a:rect l="l" t="t" r="r" b="b"/>
                <a:pathLst>
                  <a:path w="1285899" h="839117" extrusionOk="0">
                    <a:moveTo>
                      <a:pt x="1285900" y="377169"/>
                    </a:moveTo>
                    <a:lnTo>
                      <a:pt x="1082266" y="377169"/>
                    </a:lnTo>
                    <a:lnTo>
                      <a:pt x="1082266" y="325662"/>
                    </a:lnTo>
                    <a:cubicBezTo>
                      <a:pt x="1082209" y="304449"/>
                      <a:pt x="1064966" y="287299"/>
                      <a:pt x="1043753" y="287357"/>
                    </a:cubicBezTo>
                    <a:cubicBezTo>
                      <a:pt x="1039724" y="287368"/>
                      <a:pt x="1035722" y="288013"/>
                      <a:pt x="1031893" y="289268"/>
                    </a:cubicBezTo>
                    <a:lnTo>
                      <a:pt x="961875" y="312817"/>
                    </a:lnTo>
                    <a:cubicBezTo>
                      <a:pt x="906210" y="205328"/>
                      <a:pt x="800384" y="132887"/>
                      <a:pt x="680037" y="119888"/>
                    </a:cubicBezTo>
                    <a:lnTo>
                      <a:pt x="680037" y="74048"/>
                    </a:lnTo>
                    <a:lnTo>
                      <a:pt x="802066" y="74048"/>
                    </a:lnTo>
                    <a:cubicBezTo>
                      <a:pt x="822514" y="74048"/>
                      <a:pt x="839090" y="57472"/>
                      <a:pt x="839090" y="37024"/>
                    </a:cubicBezTo>
                    <a:cubicBezTo>
                      <a:pt x="839090" y="16576"/>
                      <a:pt x="822514" y="0"/>
                      <a:pt x="802066" y="0"/>
                    </a:cubicBezTo>
                    <a:lnTo>
                      <a:pt x="483204" y="0"/>
                    </a:lnTo>
                    <a:cubicBezTo>
                      <a:pt x="462756" y="0"/>
                      <a:pt x="446180" y="16576"/>
                      <a:pt x="446180" y="37024"/>
                    </a:cubicBezTo>
                    <a:cubicBezTo>
                      <a:pt x="446180" y="57472"/>
                      <a:pt x="462756" y="74049"/>
                      <a:pt x="483204" y="74049"/>
                    </a:cubicBezTo>
                    <a:lnTo>
                      <a:pt x="605863" y="74048"/>
                    </a:lnTo>
                    <a:lnTo>
                      <a:pt x="605863" y="119384"/>
                    </a:lnTo>
                    <a:lnTo>
                      <a:pt x="605863" y="119384"/>
                    </a:lnTo>
                    <a:cubicBezTo>
                      <a:pt x="484336" y="131095"/>
                      <a:pt x="376992" y="203511"/>
                      <a:pt x="320625" y="311810"/>
                    </a:cubicBezTo>
                    <a:lnTo>
                      <a:pt x="253755" y="289268"/>
                    </a:lnTo>
                    <a:cubicBezTo>
                      <a:pt x="234084" y="282308"/>
                      <a:pt x="212496" y="292612"/>
                      <a:pt x="205537" y="312283"/>
                    </a:cubicBezTo>
                    <a:cubicBezTo>
                      <a:pt x="204018" y="316576"/>
                      <a:pt x="203288" y="321109"/>
                      <a:pt x="203381" y="325662"/>
                    </a:cubicBezTo>
                    <a:lnTo>
                      <a:pt x="203381" y="377169"/>
                    </a:lnTo>
                    <a:lnTo>
                      <a:pt x="0" y="377169"/>
                    </a:lnTo>
                    <a:lnTo>
                      <a:pt x="0" y="588232"/>
                    </a:lnTo>
                    <a:lnTo>
                      <a:pt x="203633" y="588232"/>
                    </a:lnTo>
                    <a:lnTo>
                      <a:pt x="203633" y="633568"/>
                    </a:lnTo>
                    <a:cubicBezTo>
                      <a:pt x="203203" y="654429"/>
                      <a:pt x="219766" y="671688"/>
                      <a:pt x="240627" y="672118"/>
                    </a:cubicBezTo>
                    <a:cubicBezTo>
                      <a:pt x="245180" y="672212"/>
                      <a:pt x="249713" y="671482"/>
                      <a:pt x="254006" y="669962"/>
                    </a:cubicBezTo>
                    <a:lnTo>
                      <a:pt x="321758" y="647043"/>
                    </a:lnTo>
                    <a:cubicBezTo>
                      <a:pt x="414981" y="823154"/>
                      <a:pt x="633319" y="890349"/>
                      <a:pt x="809431" y="797126"/>
                    </a:cubicBezTo>
                    <a:cubicBezTo>
                      <a:pt x="873761" y="763073"/>
                      <a:pt x="926288" y="710360"/>
                      <a:pt x="960111" y="645909"/>
                    </a:cubicBezTo>
                    <a:lnTo>
                      <a:pt x="1031138" y="669962"/>
                    </a:lnTo>
                    <a:cubicBezTo>
                      <a:pt x="1050808" y="676922"/>
                      <a:pt x="1072396" y="666618"/>
                      <a:pt x="1079355" y="646947"/>
                    </a:cubicBezTo>
                    <a:cubicBezTo>
                      <a:pt x="1080874" y="642654"/>
                      <a:pt x="1081605" y="638121"/>
                      <a:pt x="1081511" y="633568"/>
                    </a:cubicBezTo>
                    <a:lnTo>
                      <a:pt x="1081511" y="588232"/>
                    </a:lnTo>
                    <a:lnTo>
                      <a:pt x="1285144" y="588232"/>
                    </a:lnTo>
                    <a:close/>
                    <a:moveTo>
                      <a:pt x="74048" y="514184"/>
                    </a:moveTo>
                    <a:lnTo>
                      <a:pt x="74048" y="451217"/>
                    </a:lnTo>
                    <a:lnTo>
                      <a:pt x="203633" y="451217"/>
                    </a:lnTo>
                    <a:lnTo>
                      <a:pt x="203633" y="514184"/>
                    </a:lnTo>
                    <a:close/>
                    <a:moveTo>
                      <a:pt x="640746" y="709127"/>
                    </a:moveTo>
                    <a:cubicBezTo>
                      <a:pt x="513329" y="708988"/>
                      <a:pt x="410150" y="605584"/>
                      <a:pt x="410289" y="478167"/>
                    </a:cubicBezTo>
                    <a:cubicBezTo>
                      <a:pt x="410428" y="350750"/>
                      <a:pt x="513833" y="247571"/>
                      <a:pt x="641250" y="247710"/>
                    </a:cubicBezTo>
                    <a:cubicBezTo>
                      <a:pt x="768568" y="247849"/>
                      <a:pt x="871707" y="351100"/>
                      <a:pt x="871707" y="478419"/>
                    </a:cubicBezTo>
                    <a:cubicBezTo>
                      <a:pt x="871707" y="605836"/>
                      <a:pt x="768415" y="709127"/>
                      <a:pt x="640998" y="709127"/>
                    </a:cubicBezTo>
                    <a:close/>
                    <a:moveTo>
                      <a:pt x="1211725" y="514184"/>
                    </a:moveTo>
                    <a:lnTo>
                      <a:pt x="1082266" y="514184"/>
                    </a:lnTo>
                    <a:lnTo>
                      <a:pt x="1082266" y="451217"/>
                    </a:lnTo>
                    <a:lnTo>
                      <a:pt x="1211725" y="4512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26" name="Google Shape;10626;p96"/>
            <p:cNvSpPr/>
            <p:nvPr/>
          </p:nvSpPr>
          <p:spPr>
            <a:xfrm>
              <a:off x="9664208" y="1909084"/>
              <a:ext cx="932948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IOT Endpoint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Pump</a:t>
              </a:r>
              <a:endParaRPr/>
            </a:p>
          </p:txBody>
        </p:sp>
      </p:grpSp>
      <p:grpSp>
        <p:nvGrpSpPr>
          <p:cNvPr id="10627" name="Google Shape;10627;p96"/>
          <p:cNvGrpSpPr/>
          <p:nvPr/>
        </p:nvGrpSpPr>
        <p:grpSpPr>
          <a:xfrm>
            <a:off x="479184" y="2790917"/>
            <a:ext cx="831959" cy="1164134"/>
            <a:chOff x="1778650" y="2538358"/>
            <a:chExt cx="831959" cy="1164134"/>
          </a:xfrm>
        </p:grpSpPr>
        <p:grpSp>
          <p:nvGrpSpPr>
            <p:cNvPr id="10628" name="Google Shape;10628;p96"/>
            <p:cNvGrpSpPr/>
            <p:nvPr/>
          </p:nvGrpSpPr>
          <p:grpSpPr>
            <a:xfrm>
              <a:off x="1802826" y="2538358"/>
              <a:ext cx="783608" cy="783608"/>
              <a:chOff x="6296134" y="5869008"/>
              <a:chExt cx="1493310" cy="1493310"/>
            </a:xfrm>
          </p:grpSpPr>
          <p:sp>
            <p:nvSpPr>
              <p:cNvPr id="10629" name="Google Shape;10629;p96"/>
              <p:cNvSpPr/>
              <p:nvPr/>
            </p:nvSpPr>
            <p:spPr>
              <a:xfrm>
                <a:off x="6296134" y="586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0" name="Google Shape;10630;p96"/>
              <p:cNvSpPr/>
              <p:nvPr/>
            </p:nvSpPr>
            <p:spPr>
              <a:xfrm>
                <a:off x="6600387" y="6314180"/>
                <a:ext cx="922079" cy="641501"/>
              </a:xfrm>
              <a:custGeom>
                <a:avLst/>
                <a:gdLst/>
                <a:ahLst/>
                <a:cxnLst/>
                <a:rect l="l" t="t" r="r" b="b"/>
                <a:pathLst>
                  <a:path w="922079" h="641501" extrusionOk="0">
                    <a:moveTo>
                      <a:pt x="918680" y="349715"/>
                    </a:moveTo>
                    <a:lnTo>
                      <a:pt x="758367" y="108932"/>
                    </a:lnTo>
                    <a:cubicBezTo>
                      <a:pt x="754611" y="103360"/>
                      <a:pt x="748338" y="100011"/>
                      <a:pt x="741618" y="99991"/>
                    </a:cubicBezTo>
                    <a:lnTo>
                      <a:pt x="541259" y="99991"/>
                    </a:lnTo>
                    <a:lnTo>
                      <a:pt x="541259" y="20023"/>
                    </a:lnTo>
                    <a:cubicBezTo>
                      <a:pt x="541259" y="8965"/>
                      <a:pt x="532294" y="0"/>
                      <a:pt x="521236" y="0"/>
                    </a:cubicBezTo>
                    <a:lnTo>
                      <a:pt x="20023" y="0"/>
                    </a:lnTo>
                    <a:cubicBezTo>
                      <a:pt x="8993" y="69"/>
                      <a:pt x="69" y="8993"/>
                      <a:pt x="0" y="20023"/>
                    </a:cubicBezTo>
                    <a:lnTo>
                      <a:pt x="0" y="501087"/>
                    </a:lnTo>
                    <a:cubicBezTo>
                      <a:pt x="0" y="512166"/>
                      <a:pt x="8944" y="521166"/>
                      <a:pt x="20023" y="521236"/>
                    </a:cubicBezTo>
                    <a:lnTo>
                      <a:pt x="100494" y="521236"/>
                    </a:lnTo>
                    <a:cubicBezTo>
                      <a:pt x="100494" y="587657"/>
                      <a:pt x="154339" y="641502"/>
                      <a:pt x="220760" y="641502"/>
                    </a:cubicBezTo>
                    <a:cubicBezTo>
                      <a:pt x="287181" y="641502"/>
                      <a:pt x="341026" y="587657"/>
                      <a:pt x="341026" y="521236"/>
                    </a:cubicBezTo>
                    <a:lnTo>
                      <a:pt x="601329" y="521236"/>
                    </a:lnTo>
                    <a:cubicBezTo>
                      <a:pt x="601329" y="587657"/>
                      <a:pt x="655174" y="641502"/>
                      <a:pt x="721595" y="641502"/>
                    </a:cubicBezTo>
                    <a:cubicBezTo>
                      <a:pt x="788016" y="641502"/>
                      <a:pt x="841861" y="587657"/>
                      <a:pt x="841861" y="521236"/>
                    </a:cubicBezTo>
                    <a:lnTo>
                      <a:pt x="902056" y="521236"/>
                    </a:lnTo>
                    <a:cubicBezTo>
                      <a:pt x="913135" y="521166"/>
                      <a:pt x="922080" y="512166"/>
                      <a:pt x="922080" y="501087"/>
                    </a:cubicBezTo>
                    <a:lnTo>
                      <a:pt x="922080" y="360797"/>
                    </a:lnTo>
                    <a:cubicBezTo>
                      <a:pt x="922095" y="356844"/>
                      <a:pt x="920909" y="352980"/>
                      <a:pt x="918680" y="349715"/>
                    </a:cubicBezTo>
                    <a:close/>
                    <a:moveTo>
                      <a:pt x="220760" y="601581"/>
                    </a:moveTo>
                    <a:cubicBezTo>
                      <a:pt x="176456" y="601581"/>
                      <a:pt x="140541" y="565666"/>
                      <a:pt x="140541" y="521362"/>
                    </a:cubicBezTo>
                    <a:cubicBezTo>
                      <a:pt x="140541" y="477058"/>
                      <a:pt x="176457" y="441143"/>
                      <a:pt x="220760" y="441143"/>
                    </a:cubicBezTo>
                    <a:cubicBezTo>
                      <a:pt x="265064" y="441143"/>
                      <a:pt x="300979" y="477058"/>
                      <a:pt x="300979" y="521362"/>
                    </a:cubicBezTo>
                    <a:cubicBezTo>
                      <a:pt x="300979" y="521404"/>
                      <a:pt x="300979" y="521446"/>
                      <a:pt x="300979" y="521488"/>
                    </a:cubicBezTo>
                    <a:cubicBezTo>
                      <a:pt x="300840" y="565673"/>
                      <a:pt x="264945" y="601399"/>
                      <a:pt x="220760" y="601329"/>
                    </a:cubicBezTo>
                    <a:close/>
                    <a:moveTo>
                      <a:pt x="501716" y="481063"/>
                    </a:moveTo>
                    <a:lnTo>
                      <a:pt x="334226" y="481063"/>
                    </a:lnTo>
                    <a:cubicBezTo>
                      <a:pt x="311803" y="418468"/>
                      <a:pt x="242882" y="385901"/>
                      <a:pt x="180286" y="408323"/>
                    </a:cubicBezTo>
                    <a:cubicBezTo>
                      <a:pt x="146380" y="420469"/>
                      <a:pt x="119692" y="447157"/>
                      <a:pt x="107547" y="481063"/>
                    </a:cubicBezTo>
                    <a:lnTo>
                      <a:pt x="40173" y="481063"/>
                    </a:lnTo>
                    <a:lnTo>
                      <a:pt x="40173" y="40298"/>
                    </a:lnTo>
                    <a:lnTo>
                      <a:pt x="501716" y="40298"/>
                    </a:lnTo>
                    <a:close/>
                    <a:moveTo>
                      <a:pt x="825363" y="281082"/>
                    </a:moveTo>
                    <a:lnTo>
                      <a:pt x="693260" y="281082"/>
                    </a:lnTo>
                    <a:lnTo>
                      <a:pt x="693260" y="140289"/>
                    </a:lnTo>
                    <a:lnTo>
                      <a:pt x="731040" y="140289"/>
                    </a:lnTo>
                    <a:close/>
                    <a:moveTo>
                      <a:pt x="721595" y="601329"/>
                    </a:moveTo>
                    <a:cubicBezTo>
                      <a:pt x="677291" y="601329"/>
                      <a:pt x="641376" y="565414"/>
                      <a:pt x="641376" y="521110"/>
                    </a:cubicBezTo>
                    <a:cubicBezTo>
                      <a:pt x="641376" y="476806"/>
                      <a:pt x="677291" y="440891"/>
                      <a:pt x="721595" y="440891"/>
                    </a:cubicBezTo>
                    <a:cubicBezTo>
                      <a:pt x="765899" y="440891"/>
                      <a:pt x="801814" y="476806"/>
                      <a:pt x="801814" y="521110"/>
                    </a:cubicBezTo>
                    <a:cubicBezTo>
                      <a:pt x="801814" y="521152"/>
                      <a:pt x="801814" y="521194"/>
                      <a:pt x="801814" y="521236"/>
                    </a:cubicBezTo>
                    <a:cubicBezTo>
                      <a:pt x="801814" y="565470"/>
                      <a:pt x="765955" y="601329"/>
                      <a:pt x="721721" y="601329"/>
                    </a:cubicBezTo>
                    <a:cubicBezTo>
                      <a:pt x="721679" y="601329"/>
                      <a:pt x="721637" y="601329"/>
                      <a:pt x="721595" y="601329"/>
                    </a:cubicBezTo>
                    <a:close/>
                    <a:moveTo>
                      <a:pt x="882033" y="481063"/>
                    </a:moveTo>
                    <a:lnTo>
                      <a:pt x="835060" y="481063"/>
                    </a:lnTo>
                    <a:cubicBezTo>
                      <a:pt x="812638" y="418468"/>
                      <a:pt x="743717" y="385901"/>
                      <a:pt x="681121" y="408323"/>
                    </a:cubicBezTo>
                    <a:cubicBezTo>
                      <a:pt x="647215" y="420469"/>
                      <a:pt x="620527" y="447157"/>
                      <a:pt x="608381" y="481063"/>
                    </a:cubicBezTo>
                    <a:lnTo>
                      <a:pt x="541259" y="481063"/>
                    </a:lnTo>
                    <a:lnTo>
                      <a:pt x="541259" y="140289"/>
                    </a:lnTo>
                    <a:lnTo>
                      <a:pt x="652836" y="140289"/>
                    </a:lnTo>
                    <a:lnTo>
                      <a:pt x="652836" y="301609"/>
                    </a:lnTo>
                    <a:cubicBezTo>
                      <a:pt x="652836" y="312946"/>
                      <a:pt x="662026" y="322136"/>
                      <a:pt x="673363" y="322136"/>
                    </a:cubicBezTo>
                    <a:lnTo>
                      <a:pt x="852187" y="322136"/>
                    </a:lnTo>
                    <a:lnTo>
                      <a:pt x="882033" y="3668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31" name="Google Shape;10631;p96"/>
            <p:cNvSpPr/>
            <p:nvPr/>
          </p:nvSpPr>
          <p:spPr>
            <a:xfrm>
              <a:off x="1778650" y="3333160"/>
              <a:ext cx="831959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Commercial</a:t>
              </a:r>
              <a:endParaRPr/>
            </a:p>
          </p:txBody>
        </p:sp>
      </p:grpSp>
      <p:grpSp>
        <p:nvGrpSpPr>
          <p:cNvPr id="10632" name="Google Shape;10632;p96"/>
          <p:cNvGrpSpPr/>
          <p:nvPr/>
        </p:nvGrpSpPr>
        <p:grpSpPr>
          <a:xfrm>
            <a:off x="1725186" y="2788141"/>
            <a:ext cx="783608" cy="1166910"/>
            <a:chOff x="3052809" y="2535582"/>
            <a:chExt cx="783608" cy="1166910"/>
          </a:xfrm>
        </p:grpSpPr>
        <p:grpSp>
          <p:nvGrpSpPr>
            <p:cNvPr id="10633" name="Google Shape;10633;p96"/>
            <p:cNvGrpSpPr/>
            <p:nvPr/>
          </p:nvGrpSpPr>
          <p:grpSpPr>
            <a:xfrm>
              <a:off x="3052809" y="2535582"/>
              <a:ext cx="783608" cy="783608"/>
              <a:chOff x="6446134" y="6019008"/>
              <a:chExt cx="1493310" cy="1493310"/>
            </a:xfrm>
          </p:grpSpPr>
          <p:sp>
            <p:nvSpPr>
              <p:cNvPr id="10634" name="Google Shape;10634;p96"/>
              <p:cNvSpPr/>
              <p:nvPr/>
            </p:nvSpPr>
            <p:spPr>
              <a:xfrm>
                <a:off x="6446134" y="60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35" name="Google Shape;10635;p96"/>
              <p:cNvSpPr/>
              <p:nvPr/>
            </p:nvSpPr>
            <p:spPr>
              <a:xfrm>
                <a:off x="6636922" y="6447179"/>
                <a:ext cx="1116119" cy="580636"/>
              </a:xfrm>
              <a:custGeom>
                <a:avLst/>
                <a:gdLst/>
                <a:ahLst/>
                <a:cxnLst/>
                <a:rect l="l" t="t" r="r" b="b"/>
                <a:pathLst>
                  <a:path w="1116119" h="580636" extrusionOk="0">
                    <a:moveTo>
                      <a:pt x="1116016" y="320877"/>
                    </a:moveTo>
                    <a:cubicBezTo>
                      <a:pt x="1116016" y="314580"/>
                      <a:pt x="1111105" y="291786"/>
                      <a:pt x="1073325" y="265214"/>
                    </a:cubicBezTo>
                    <a:cubicBezTo>
                      <a:pt x="1028493" y="233605"/>
                      <a:pt x="953059" y="207789"/>
                      <a:pt x="849165" y="188395"/>
                    </a:cubicBezTo>
                    <a:cubicBezTo>
                      <a:pt x="822791" y="159062"/>
                      <a:pt x="794341" y="131664"/>
                      <a:pt x="764034" y="106413"/>
                    </a:cubicBezTo>
                    <a:cubicBezTo>
                      <a:pt x="690741" y="45714"/>
                      <a:pt x="621478" y="9697"/>
                      <a:pt x="557253" y="0"/>
                    </a:cubicBezTo>
                    <a:lnTo>
                      <a:pt x="554104" y="0"/>
                    </a:lnTo>
                    <a:lnTo>
                      <a:pt x="214086" y="0"/>
                    </a:lnTo>
                    <a:cubicBezTo>
                      <a:pt x="95850" y="0"/>
                      <a:pt x="0" y="95850"/>
                      <a:pt x="0" y="214086"/>
                    </a:cubicBezTo>
                    <a:lnTo>
                      <a:pt x="0" y="404622"/>
                    </a:lnTo>
                    <a:cubicBezTo>
                      <a:pt x="69" y="458238"/>
                      <a:pt x="43480" y="501704"/>
                      <a:pt x="97094" y="501842"/>
                    </a:cubicBezTo>
                    <a:lnTo>
                      <a:pt x="108554" y="501842"/>
                    </a:lnTo>
                    <a:cubicBezTo>
                      <a:pt x="125090" y="559542"/>
                      <a:pt x="185270" y="592912"/>
                      <a:pt x="242970" y="576374"/>
                    </a:cubicBezTo>
                    <a:cubicBezTo>
                      <a:pt x="277116" y="566589"/>
                      <a:pt x="304324" y="540734"/>
                      <a:pt x="315839" y="507131"/>
                    </a:cubicBezTo>
                    <a:lnTo>
                      <a:pt x="776250" y="507131"/>
                    </a:lnTo>
                    <a:cubicBezTo>
                      <a:pt x="795692" y="563917"/>
                      <a:pt x="857488" y="594190"/>
                      <a:pt x="914274" y="574747"/>
                    </a:cubicBezTo>
                    <a:cubicBezTo>
                      <a:pt x="940856" y="565646"/>
                      <a:pt x="962882" y="546602"/>
                      <a:pt x="975727" y="521614"/>
                    </a:cubicBezTo>
                    <a:lnTo>
                      <a:pt x="1045494" y="521614"/>
                    </a:lnTo>
                    <a:cubicBezTo>
                      <a:pt x="1057936" y="519993"/>
                      <a:pt x="1069875" y="515696"/>
                      <a:pt x="1080503" y="509020"/>
                    </a:cubicBezTo>
                    <a:cubicBezTo>
                      <a:pt x="1103889" y="494192"/>
                      <a:pt x="1117452" y="467911"/>
                      <a:pt x="1116016" y="440261"/>
                    </a:cubicBezTo>
                    <a:lnTo>
                      <a:pt x="1116016" y="320877"/>
                    </a:lnTo>
                    <a:close/>
                    <a:moveTo>
                      <a:pt x="791488" y="187514"/>
                    </a:moveTo>
                    <a:lnTo>
                      <a:pt x="485219" y="187514"/>
                    </a:lnTo>
                    <a:lnTo>
                      <a:pt x="485219" y="40424"/>
                    </a:lnTo>
                    <a:lnTo>
                      <a:pt x="552215" y="40424"/>
                    </a:lnTo>
                    <a:cubicBezTo>
                      <a:pt x="649183" y="56418"/>
                      <a:pt x="744389" y="139911"/>
                      <a:pt x="791488" y="187514"/>
                    </a:cubicBezTo>
                    <a:close/>
                    <a:moveTo>
                      <a:pt x="282845" y="187514"/>
                    </a:moveTo>
                    <a:cubicBezTo>
                      <a:pt x="264551" y="187035"/>
                      <a:pt x="249970" y="172064"/>
                      <a:pt x="249977" y="153764"/>
                    </a:cubicBezTo>
                    <a:lnTo>
                      <a:pt x="249977" y="40424"/>
                    </a:lnTo>
                    <a:lnTo>
                      <a:pt x="444165" y="40424"/>
                    </a:lnTo>
                    <a:lnTo>
                      <a:pt x="444165" y="187514"/>
                    </a:lnTo>
                    <a:close/>
                    <a:moveTo>
                      <a:pt x="213834" y="540126"/>
                    </a:moveTo>
                    <a:cubicBezTo>
                      <a:pt x="176555" y="540126"/>
                      <a:pt x="146334" y="509904"/>
                      <a:pt x="146334" y="472626"/>
                    </a:cubicBezTo>
                    <a:cubicBezTo>
                      <a:pt x="146334" y="435347"/>
                      <a:pt x="176555" y="405126"/>
                      <a:pt x="213834" y="405126"/>
                    </a:cubicBezTo>
                    <a:cubicBezTo>
                      <a:pt x="251112" y="405126"/>
                      <a:pt x="281334" y="435347"/>
                      <a:pt x="281334" y="472626"/>
                    </a:cubicBezTo>
                    <a:cubicBezTo>
                      <a:pt x="280923" y="509553"/>
                      <a:pt x="251014" y="539350"/>
                      <a:pt x="214086" y="539622"/>
                    </a:cubicBezTo>
                    <a:close/>
                    <a:moveTo>
                      <a:pt x="878759" y="540126"/>
                    </a:moveTo>
                    <a:cubicBezTo>
                      <a:pt x="841480" y="540056"/>
                      <a:pt x="811316" y="509778"/>
                      <a:pt x="811385" y="472500"/>
                    </a:cubicBezTo>
                    <a:cubicBezTo>
                      <a:pt x="811454" y="435221"/>
                      <a:pt x="841732" y="405056"/>
                      <a:pt x="879011" y="405126"/>
                    </a:cubicBezTo>
                    <a:cubicBezTo>
                      <a:pt x="916240" y="405195"/>
                      <a:pt x="946385" y="435396"/>
                      <a:pt x="946385" y="472626"/>
                    </a:cubicBezTo>
                    <a:cubicBezTo>
                      <a:pt x="946046" y="509388"/>
                      <a:pt x="916400" y="539145"/>
                      <a:pt x="879640" y="539622"/>
                    </a:cubicBezTo>
                    <a:close/>
                    <a:moveTo>
                      <a:pt x="1059221" y="473885"/>
                    </a:moveTo>
                    <a:cubicBezTo>
                      <a:pt x="1053914" y="477404"/>
                      <a:pt x="1047966" y="479843"/>
                      <a:pt x="1041716" y="481063"/>
                    </a:cubicBezTo>
                    <a:lnTo>
                      <a:pt x="987313" y="481063"/>
                    </a:lnTo>
                    <a:cubicBezTo>
                      <a:pt x="987313" y="478167"/>
                      <a:pt x="987313" y="475396"/>
                      <a:pt x="987313" y="472626"/>
                    </a:cubicBezTo>
                    <a:cubicBezTo>
                      <a:pt x="985516" y="412699"/>
                      <a:pt x="935480" y="365577"/>
                      <a:pt x="875554" y="367374"/>
                    </a:cubicBezTo>
                    <a:cubicBezTo>
                      <a:pt x="820717" y="369018"/>
                      <a:pt x="775726" y="411319"/>
                      <a:pt x="770709" y="465951"/>
                    </a:cubicBezTo>
                    <a:lnTo>
                      <a:pt x="322514" y="465951"/>
                    </a:lnTo>
                    <a:cubicBezTo>
                      <a:pt x="318777" y="406045"/>
                      <a:pt x="267184" y="360512"/>
                      <a:pt x="207279" y="364248"/>
                    </a:cubicBezTo>
                    <a:cubicBezTo>
                      <a:pt x="154595" y="367535"/>
                      <a:pt x="111891" y="408202"/>
                      <a:pt x="106035" y="460662"/>
                    </a:cubicBezTo>
                    <a:lnTo>
                      <a:pt x="98102" y="460662"/>
                    </a:lnTo>
                    <a:cubicBezTo>
                      <a:pt x="67131" y="460593"/>
                      <a:pt x="42062" y="435467"/>
                      <a:pt x="42062" y="404496"/>
                    </a:cubicBezTo>
                    <a:lnTo>
                      <a:pt x="42062" y="385858"/>
                    </a:lnTo>
                    <a:lnTo>
                      <a:pt x="94576" y="385858"/>
                    </a:lnTo>
                    <a:cubicBezTo>
                      <a:pt x="105912" y="385858"/>
                      <a:pt x="115103" y="376667"/>
                      <a:pt x="115103" y="365331"/>
                    </a:cubicBezTo>
                    <a:cubicBezTo>
                      <a:pt x="115103" y="353995"/>
                      <a:pt x="105912" y="344804"/>
                      <a:pt x="94576" y="344804"/>
                    </a:cubicBezTo>
                    <a:lnTo>
                      <a:pt x="42062" y="344804"/>
                    </a:lnTo>
                    <a:lnTo>
                      <a:pt x="42062" y="212952"/>
                    </a:lnTo>
                    <a:cubicBezTo>
                      <a:pt x="42132" y="120149"/>
                      <a:pt x="115553" y="44002"/>
                      <a:pt x="208293" y="40550"/>
                    </a:cubicBezTo>
                    <a:lnTo>
                      <a:pt x="208293" y="153890"/>
                    </a:lnTo>
                    <a:cubicBezTo>
                      <a:pt x="208702" y="195032"/>
                      <a:pt x="241955" y="228285"/>
                      <a:pt x="283097" y="228694"/>
                    </a:cubicBezTo>
                    <a:lnTo>
                      <a:pt x="839720" y="228694"/>
                    </a:lnTo>
                    <a:cubicBezTo>
                      <a:pt x="1044109" y="266474"/>
                      <a:pt x="1072192" y="318106"/>
                      <a:pt x="1074962" y="325033"/>
                    </a:cubicBezTo>
                    <a:lnTo>
                      <a:pt x="1074962" y="353745"/>
                    </a:lnTo>
                    <a:lnTo>
                      <a:pt x="1019048" y="353745"/>
                    </a:lnTo>
                    <a:cubicBezTo>
                      <a:pt x="1007712" y="353745"/>
                      <a:pt x="998521" y="362936"/>
                      <a:pt x="998521" y="374272"/>
                    </a:cubicBezTo>
                    <a:cubicBezTo>
                      <a:pt x="998521" y="385609"/>
                      <a:pt x="1007712" y="394799"/>
                      <a:pt x="1019048" y="394799"/>
                    </a:cubicBezTo>
                    <a:lnTo>
                      <a:pt x="1074962" y="394799"/>
                    </a:lnTo>
                    <a:lnTo>
                      <a:pt x="1074962" y="440135"/>
                    </a:lnTo>
                    <a:cubicBezTo>
                      <a:pt x="1075882" y="453148"/>
                      <a:pt x="1070026" y="465717"/>
                      <a:pt x="1059472" y="4733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36" name="Google Shape;10636;p96"/>
            <p:cNvSpPr/>
            <p:nvPr/>
          </p:nvSpPr>
          <p:spPr>
            <a:xfrm>
              <a:off x="3085540" y="3333160"/>
              <a:ext cx="718145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Consumer</a:t>
              </a:r>
              <a:endParaRPr/>
            </a:p>
          </p:txBody>
        </p:sp>
      </p:grpSp>
      <p:grpSp>
        <p:nvGrpSpPr>
          <p:cNvPr id="10637" name="Google Shape;10637;p96"/>
          <p:cNvGrpSpPr/>
          <p:nvPr/>
        </p:nvGrpSpPr>
        <p:grpSpPr>
          <a:xfrm>
            <a:off x="2938595" y="2784674"/>
            <a:ext cx="783608" cy="1152940"/>
            <a:chOff x="4282932" y="2529728"/>
            <a:chExt cx="783608" cy="1152940"/>
          </a:xfrm>
        </p:grpSpPr>
        <p:grpSp>
          <p:nvGrpSpPr>
            <p:cNvPr id="10638" name="Google Shape;10638;p96"/>
            <p:cNvGrpSpPr/>
            <p:nvPr/>
          </p:nvGrpSpPr>
          <p:grpSpPr>
            <a:xfrm>
              <a:off x="4282932" y="2529728"/>
              <a:ext cx="783608" cy="783608"/>
              <a:chOff x="6596134" y="6169008"/>
              <a:chExt cx="1493310" cy="1493310"/>
            </a:xfrm>
          </p:grpSpPr>
          <p:sp>
            <p:nvSpPr>
              <p:cNvPr id="10639" name="Google Shape;10639;p96"/>
              <p:cNvSpPr/>
              <p:nvPr/>
            </p:nvSpPr>
            <p:spPr>
              <a:xfrm>
                <a:off x="6596134" y="616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0" name="Google Shape;10640;p96"/>
              <p:cNvSpPr/>
              <p:nvPr/>
            </p:nvSpPr>
            <p:spPr>
              <a:xfrm>
                <a:off x="6849041" y="6483525"/>
                <a:ext cx="891732" cy="891792"/>
              </a:xfrm>
              <a:custGeom>
                <a:avLst/>
                <a:gdLst/>
                <a:ahLst/>
                <a:cxnLst/>
                <a:rect l="l" t="t" r="r" b="b"/>
                <a:pathLst>
                  <a:path w="891732" h="891792" extrusionOk="0">
                    <a:moveTo>
                      <a:pt x="821173" y="253692"/>
                    </a:moveTo>
                    <a:cubicBezTo>
                      <a:pt x="862790" y="211294"/>
                      <a:pt x="887737" y="155319"/>
                      <a:pt x="891444" y="96024"/>
                    </a:cubicBezTo>
                    <a:cubicBezTo>
                      <a:pt x="893484" y="69874"/>
                      <a:pt x="884645" y="44040"/>
                      <a:pt x="867013" y="24620"/>
                    </a:cubicBezTo>
                    <a:cubicBezTo>
                      <a:pt x="847604" y="6980"/>
                      <a:pt x="821749" y="-1821"/>
                      <a:pt x="795609" y="315"/>
                    </a:cubicBezTo>
                    <a:cubicBezTo>
                      <a:pt x="736355" y="4086"/>
                      <a:pt x="680416" y="28973"/>
                      <a:pt x="637941" y="70459"/>
                    </a:cubicBezTo>
                    <a:lnTo>
                      <a:pt x="581775" y="132544"/>
                    </a:lnTo>
                    <a:lnTo>
                      <a:pt x="581775" y="132544"/>
                    </a:lnTo>
                    <a:lnTo>
                      <a:pt x="570315" y="145137"/>
                    </a:lnTo>
                    <a:lnTo>
                      <a:pt x="471836" y="138841"/>
                    </a:lnTo>
                    <a:cubicBezTo>
                      <a:pt x="473500" y="132425"/>
                      <a:pt x="474347" y="125824"/>
                      <a:pt x="474354" y="119195"/>
                    </a:cubicBezTo>
                    <a:cubicBezTo>
                      <a:pt x="473766" y="74618"/>
                      <a:pt x="437152" y="38956"/>
                      <a:pt x="392574" y="39544"/>
                    </a:cubicBezTo>
                    <a:cubicBezTo>
                      <a:pt x="371486" y="39822"/>
                      <a:pt x="351344" y="48342"/>
                      <a:pt x="336458" y="63281"/>
                    </a:cubicBezTo>
                    <a:lnTo>
                      <a:pt x="271728" y="127885"/>
                    </a:lnTo>
                    <a:lnTo>
                      <a:pt x="154863" y="120832"/>
                    </a:lnTo>
                    <a:lnTo>
                      <a:pt x="154863" y="120832"/>
                    </a:lnTo>
                    <a:cubicBezTo>
                      <a:pt x="134408" y="119763"/>
                      <a:pt x="114427" y="127245"/>
                      <a:pt x="99704" y="141485"/>
                    </a:cubicBezTo>
                    <a:lnTo>
                      <a:pt x="66710" y="174606"/>
                    </a:lnTo>
                    <a:cubicBezTo>
                      <a:pt x="41166" y="200011"/>
                      <a:pt x="41052" y="241315"/>
                      <a:pt x="66458" y="266859"/>
                    </a:cubicBezTo>
                    <a:cubicBezTo>
                      <a:pt x="74068" y="274511"/>
                      <a:pt x="83458" y="280155"/>
                      <a:pt x="93785" y="283286"/>
                    </a:cubicBezTo>
                    <a:lnTo>
                      <a:pt x="93785" y="283286"/>
                    </a:lnTo>
                    <a:lnTo>
                      <a:pt x="372349" y="363757"/>
                    </a:lnTo>
                    <a:lnTo>
                      <a:pt x="246416" y="502283"/>
                    </a:lnTo>
                    <a:lnTo>
                      <a:pt x="84970" y="491830"/>
                    </a:lnTo>
                    <a:cubicBezTo>
                      <a:pt x="67919" y="490710"/>
                      <a:pt x="51211" y="496997"/>
                      <a:pt x="39131" y="509083"/>
                    </a:cubicBezTo>
                    <a:lnTo>
                      <a:pt x="14952" y="533262"/>
                    </a:lnTo>
                    <a:cubicBezTo>
                      <a:pt x="-4596" y="552269"/>
                      <a:pt x="-5033" y="583522"/>
                      <a:pt x="13973" y="603069"/>
                    </a:cubicBezTo>
                    <a:cubicBezTo>
                      <a:pt x="20214" y="609487"/>
                      <a:pt x="28084" y="614088"/>
                      <a:pt x="36738" y="616378"/>
                    </a:cubicBezTo>
                    <a:lnTo>
                      <a:pt x="123757" y="640683"/>
                    </a:lnTo>
                    <a:cubicBezTo>
                      <a:pt x="96469" y="683828"/>
                      <a:pt x="109324" y="740925"/>
                      <a:pt x="152469" y="768213"/>
                    </a:cubicBezTo>
                    <a:cubicBezTo>
                      <a:pt x="182477" y="787192"/>
                      <a:pt x="220704" y="787305"/>
                      <a:pt x="250824" y="768505"/>
                    </a:cubicBezTo>
                    <a:lnTo>
                      <a:pt x="275003" y="855650"/>
                    </a:lnTo>
                    <a:cubicBezTo>
                      <a:pt x="279686" y="872571"/>
                      <a:pt x="293025" y="885718"/>
                      <a:pt x="310012" y="890156"/>
                    </a:cubicBezTo>
                    <a:cubicBezTo>
                      <a:pt x="314134" y="891176"/>
                      <a:pt x="318359" y="891725"/>
                      <a:pt x="322605" y="891793"/>
                    </a:cubicBezTo>
                    <a:cubicBezTo>
                      <a:pt x="335619" y="891783"/>
                      <a:pt x="348089" y="886568"/>
                      <a:pt x="357237" y="877311"/>
                    </a:cubicBezTo>
                    <a:lnTo>
                      <a:pt x="381542" y="853006"/>
                    </a:lnTo>
                    <a:cubicBezTo>
                      <a:pt x="394024" y="840789"/>
                      <a:pt x="400516" y="823709"/>
                      <a:pt x="399298" y="806285"/>
                    </a:cubicBezTo>
                    <a:lnTo>
                      <a:pt x="389350" y="645091"/>
                    </a:lnTo>
                    <a:lnTo>
                      <a:pt x="527876" y="519158"/>
                    </a:lnTo>
                    <a:lnTo>
                      <a:pt x="608347" y="797595"/>
                    </a:lnTo>
                    <a:lnTo>
                      <a:pt x="608347" y="797595"/>
                    </a:lnTo>
                    <a:cubicBezTo>
                      <a:pt x="615010" y="819579"/>
                      <a:pt x="632765" y="836424"/>
                      <a:pt x="655068" y="841924"/>
                    </a:cubicBezTo>
                    <a:cubicBezTo>
                      <a:pt x="660309" y="843165"/>
                      <a:pt x="665675" y="843799"/>
                      <a:pt x="671061" y="843813"/>
                    </a:cubicBezTo>
                    <a:cubicBezTo>
                      <a:pt x="688143" y="843902"/>
                      <a:pt x="704569" y="837250"/>
                      <a:pt x="716775" y="825300"/>
                    </a:cubicBezTo>
                    <a:lnTo>
                      <a:pt x="749769" y="792180"/>
                    </a:lnTo>
                    <a:cubicBezTo>
                      <a:pt x="764333" y="777666"/>
                      <a:pt x="772106" y="757687"/>
                      <a:pt x="771178" y="737148"/>
                    </a:cubicBezTo>
                    <a:lnTo>
                      <a:pt x="771178" y="737148"/>
                    </a:lnTo>
                    <a:lnTo>
                      <a:pt x="764126" y="620282"/>
                    </a:lnTo>
                    <a:lnTo>
                      <a:pt x="828729" y="555678"/>
                    </a:lnTo>
                    <a:cubicBezTo>
                      <a:pt x="860236" y="524038"/>
                      <a:pt x="860128" y="472847"/>
                      <a:pt x="828487" y="441341"/>
                    </a:cubicBezTo>
                    <a:cubicBezTo>
                      <a:pt x="813394" y="426311"/>
                      <a:pt x="792981" y="417846"/>
                      <a:pt x="771682" y="417782"/>
                    </a:cubicBezTo>
                    <a:lnTo>
                      <a:pt x="771682" y="417782"/>
                    </a:lnTo>
                    <a:cubicBezTo>
                      <a:pt x="765063" y="417817"/>
                      <a:pt x="758470" y="418621"/>
                      <a:pt x="752036" y="420175"/>
                    </a:cubicBezTo>
                    <a:lnTo>
                      <a:pt x="746117" y="321947"/>
                    </a:lnTo>
                    <a:lnTo>
                      <a:pt x="758711" y="310487"/>
                    </a:lnTo>
                    <a:lnTo>
                      <a:pt x="758711" y="310487"/>
                    </a:lnTo>
                    <a:close/>
                    <a:moveTo>
                      <a:pt x="365422" y="91616"/>
                    </a:moveTo>
                    <a:cubicBezTo>
                      <a:pt x="380950" y="76150"/>
                      <a:pt x="406061" y="76150"/>
                      <a:pt x="421588" y="91616"/>
                    </a:cubicBezTo>
                    <a:cubicBezTo>
                      <a:pt x="429094" y="99032"/>
                      <a:pt x="433313" y="109148"/>
                      <a:pt x="433300" y="119699"/>
                    </a:cubicBezTo>
                    <a:cubicBezTo>
                      <a:pt x="433279" y="125625"/>
                      <a:pt x="431945" y="131475"/>
                      <a:pt x="429396" y="136826"/>
                    </a:cubicBezTo>
                    <a:lnTo>
                      <a:pt x="326383" y="130529"/>
                    </a:lnTo>
                    <a:close/>
                    <a:moveTo>
                      <a:pt x="89000" y="226994"/>
                    </a:moveTo>
                    <a:cubicBezTo>
                      <a:pt x="86877" y="218677"/>
                      <a:pt x="89321" y="209858"/>
                      <a:pt x="95423" y="203822"/>
                    </a:cubicBezTo>
                    <a:lnTo>
                      <a:pt x="128543" y="170828"/>
                    </a:lnTo>
                    <a:cubicBezTo>
                      <a:pt x="134867" y="164423"/>
                      <a:pt x="143604" y="160992"/>
                      <a:pt x="152596" y="161383"/>
                    </a:cubicBezTo>
                    <a:lnTo>
                      <a:pt x="278529" y="169065"/>
                    </a:lnTo>
                    <a:lnTo>
                      <a:pt x="438841" y="178762"/>
                    </a:lnTo>
                    <a:lnTo>
                      <a:pt x="534928" y="184554"/>
                    </a:lnTo>
                    <a:lnTo>
                      <a:pt x="402950" y="330007"/>
                    </a:lnTo>
                    <a:lnTo>
                      <a:pt x="105371" y="243995"/>
                    </a:lnTo>
                    <a:cubicBezTo>
                      <a:pt x="97278" y="241646"/>
                      <a:pt x="91043" y="235171"/>
                      <a:pt x="89000" y="226994"/>
                    </a:cubicBezTo>
                    <a:close/>
                    <a:moveTo>
                      <a:pt x="41901" y="570916"/>
                    </a:moveTo>
                    <a:cubicBezTo>
                      <a:pt x="41139" y="568079"/>
                      <a:pt x="41957" y="565052"/>
                      <a:pt x="44042" y="562982"/>
                    </a:cubicBezTo>
                    <a:lnTo>
                      <a:pt x="68347" y="538677"/>
                    </a:lnTo>
                    <a:cubicBezTo>
                      <a:pt x="71702" y="535352"/>
                      <a:pt x="76217" y="533456"/>
                      <a:pt x="80940" y="533388"/>
                    </a:cubicBezTo>
                    <a:lnTo>
                      <a:pt x="82074" y="533388"/>
                    </a:lnTo>
                    <a:lnTo>
                      <a:pt x="211407" y="541826"/>
                    </a:lnTo>
                    <a:lnTo>
                      <a:pt x="152974" y="606303"/>
                    </a:lnTo>
                    <a:lnTo>
                      <a:pt x="47694" y="576961"/>
                    </a:lnTo>
                    <a:cubicBezTo>
                      <a:pt x="44815" y="576136"/>
                      <a:pt x="42603" y="573828"/>
                      <a:pt x="41901" y="570916"/>
                    </a:cubicBezTo>
                    <a:close/>
                    <a:moveTo>
                      <a:pt x="352955" y="822782"/>
                    </a:moveTo>
                    <a:lnTo>
                      <a:pt x="328776" y="846961"/>
                    </a:lnTo>
                    <a:cubicBezTo>
                      <a:pt x="326682" y="849092"/>
                      <a:pt x="323593" y="849913"/>
                      <a:pt x="320716" y="849102"/>
                    </a:cubicBezTo>
                    <a:cubicBezTo>
                      <a:pt x="317797" y="848462"/>
                      <a:pt x="315499" y="846213"/>
                      <a:pt x="314797" y="843309"/>
                    </a:cubicBezTo>
                    <a:lnTo>
                      <a:pt x="285455" y="738029"/>
                    </a:lnTo>
                    <a:lnTo>
                      <a:pt x="349933" y="680352"/>
                    </a:lnTo>
                    <a:lnTo>
                      <a:pt x="358244" y="809307"/>
                    </a:lnTo>
                    <a:cubicBezTo>
                      <a:pt x="358609" y="814553"/>
                      <a:pt x="356680" y="819699"/>
                      <a:pt x="352955" y="823411"/>
                    </a:cubicBezTo>
                    <a:close/>
                    <a:moveTo>
                      <a:pt x="772059" y="457577"/>
                    </a:moveTo>
                    <a:cubicBezTo>
                      <a:pt x="793968" y="457540"/>
                      <a:pt x="811758" y="475270"/>
                      <a:pt x="811795" y="497179"/>
                    </a:cubicBezTo>
                    <a:cubicBezTo>
                      <a:pt x="811813" y="507801"/>
                      <a:pt x="807570" y="517987"/>
                      <a:pt x="800016" y="525454"/>
                    </a:cubicBezTo>
                    <a:lnTo>
                      <a:pt x="761103" y="564368"/>
                    </a:lnTo>
                    <a:lnTo>
                      <a:pt x="754555" y="462236"/>
                    </a:lnTo>
                    <a:cubicBezTo>
                      <a:pt x="760024" y="459655"/>
                      <a:pt x="766012" y="458363"/>
                      <a:pt x="772059" y="458458"/>
                    </a:cubicBezTo>
                    <a:close/>
                    <a:moveTo>
                      <a:pt x="713249" y="452036"/>
                    </a:moveTo>
                    <a:lnTo>
                      <a:pt x="713249" y="452036"/>
                    </a:lnTo>
                    <a:lnTo>
                      <a:pt x="722946" y="612348"/>
                    </a:lnTo>
                    <a:lnTo>
                      <a:pt x="722946" y="612348"/>
                    </a:lnTo>
                    <a:lnTo>
                      <a:pt x="730502" y="738281"/>
                    </a:lnTo>
                    <a:cubicBezTo>
                      <a:pt x="730848" y="747241"/>
                      <a:pt x="727475" y="755945"/>
                      <a:pt x="721183" y="762334"/>
                    </a:cubicBezTo>
                    <a:lnTo>
                      <a:pt x="688062" y="796210"/>
                    </a:lnTo>
                    <a:cubicBezTo>
                      <a:pt x="678586" y="805717"/>
                      <a:pt x="663197" y="805741"/>
                      <a:pt x="653690" y="796264"/>
                    </a:cubicBezTo>
                    <a:cubicBezTo>
                      <a:pt x="650888" y="793472"/>
                      <a:pt x="648812" y="790038"/>
                      <a:pt x="647638" y="786261"/>
                    </a:cubicBezTo>
                    <a:lnTo>
                      <a:pt x="561626" y="488682"/>
                    </a:lnTo>
                    <a:lnTo>
                      <a:pt x="625600" y="430753"/>
                    </a:lnTo>
                    <a:lnTo>
                      <a:pt x="707330" y="356831"/>
                    </a:lnTo>
                    <a:close/>
                    <a:moveTo>
                      <a:pt x="731383" y="278752"/>
                    </a:moveTo>
                    <a:lnTo>
                      <a:pt x="731383" y="278752"/>
                    </a:lnTo>
                    <a:lnTo>
                      <a:pt x="711738" y="296509"/>
                    </a:lnTo>
                    <a:lnTo>
                      <a:pt x="711738" y="296509"/>
                    </a:lnTo>
                    <a:lnTo>
                      <a:pt x="601169" y="397255"/>
                    </a:lnTo>
                    <a:lnTo>
                      <a:pt x="236719" y="727451"/>
                    </a:lnTo>
                    <a:cubicBezTo>
                      <a:pt x="215794" y="746514"/>
                      <a:pt x="183377" y="745004"/>
                      <a:pt x="164313" y="724079"/>
                    </a:cubicBezTo>
                    <a:cubicBezTo>
                      <a:pt x="155972" y="714924"/>
                      <a:pt x="151228" y="703060"/>
                      <a:pt x="150959" y="690678"/>
                    </a:cubicBezTo>
                    <a:cubicBezTo>
                      <a:pt x="150494" y="677595"/>
                      <a:pt x="154993" y="664819"/>
                      <a:pt x="163552" y="654913"/>
                    </a:cubicBezTo>
                    <a:lnTo>
                      <a:pt x="174256" y="643202"/>
                    </a:lnTo>
                    <a:lnTo>
                      <a:pt x="174256" y="643202"/>
                    </a:lnTo>
                    <a:lnTo>
                      <a:pt x="269714" y="537796"/>
                    </a:lnTo>
                    <a:lnTo>
                      <a:pt x="269714" y="537796"/>
                    </a:lnTo>
                    <a:lnTo>
                      <a:pt x="424863" y="367031"/>
                    </a:lnTo>
                    <a:lnTo>
                      <a:pt x="424863" y="367031"/>
                    </a:lnTo>
                    <a:lnTo>
                      <a:pt x="593990" y="180273"/>
                    </a:lnTo>
                    <a:lnTo>
                      <a:pt x="593990" y="180273"/>
                    </a:lnTo>
                    <a:lnTo>
                      <a:pt x="611999" y="160249"/>
                    </a:lnTo>
                    <a:lnTo>
                      <a:pt x="611999" y="160249"/>
                    </a:lnTo>
                    <a:lnTo>
                      <a:pt x="668165" y="98165"/>
                    </a:lnTo>
                    <a:cubicBezTo>
                      <a:pt x="703047" y="64907"/>
                      <a:pt x="748418" y="44826"/>
                      <a:pt x="796490" y="41369"/>
                    </a:cubicBezTo>
                    <a:cubicBezTo>
                      <a:pt x="811421" y="39945"/>
                      <a:pt x="826310" y="44469"/>
                      <a:pt x="837922" y="53962"/>
                    </a:cubicBezTo>
                    <a:cubicBezTo>
                      <a:pt x="847318" y="65626"/>
                      <a:pt x="851832" y="80475"/>
                      <a:pt x="850516" y="95394"/>
                    </a:cubicBezTo>
                    <a:cubicBezTo>
                      <a:pt x="846918" y="143344"/>
                      <a:pt x="826801" y="188563"/>
                      <a:pt x="793594" y="2233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41" name="Google Shape;10641;p96"/>
            <p:cNvSpPr/>
            <p:nvPr/>
          </p:nvSpPr>
          <p:spPr>
            <a:xfrm>
              <a:off x="4452229" y="3313336"/>
              <a:ext cx="504945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Plane</a:t>
              </a:r>
              <a:endParaRPr/>
            </a:p>
          </p:txBody>
        </p:sp>
      </p:grpSp>
      <p:grpSp>
        <p:nvGrpSpPr>
          <p:cNvPr id="10642" name="Google Shape;10642;p96"/>
          <p:cNvGrpSpPr/>
          <p:nvPr/>
        </p:nvGrpSpPr>
        <p:grpSpPr>
          <a:xfrm>
            <a:off x="5338856" y="1151817"/>
            <a:ext cx="932948" cy="1168791"/>
            <a:chOff x="5473808" y="2538358"/>
            <a:chExt cx="932948" cy="1168791"/>
          </a:xfrm>
        </p:grpSpPr>
        <p:grpSp>
          <p:nvGrpSpPr>
            <p:cNvPr id="10643" name="Google Shape;10643;p96"/>
            <p:cNvGrpSpPr/>
            <p:nvPr/>
          </p:nvGrpSpPr>
          <p:grpSpPr>
            <a:xfrm>
              <a:off x="5520459" y="2538358"/>
              <a:ext cx="783608" cy="783608"/>
              <a:chOff x="6746134" y="6319008"/>
              <a:chExt cx="1493310" cy="1493310"/>
            </a:xfrm>
          </p:grpSpPr>
          <p:sp>
            <p:nvSpPr>
              <p:cNvPr id="10644" name="Google Shape;10644;p96"/>
              <p:cNvSpPr/>
              <p:nvPr/>
            </p:nvSpPr>
            <p:spPr>
              <a:xfrm>
                <a:off x="6746134" y="63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5" name="Google Shape;10645;p96"/>
              <p:cNvSpPr/>
              <p:nvPr/>
            </p:nvSpPr>
            <p:spPr>
              <a:xfrm>
                <a:off x="7254902" y="6632454"/>
                <a:ext cx="468847" cy="292415"/>
              </a:xfrm>
              <a:custGeom>
                <a:avLst/>
                <a:gdLst/>
                <a:ahLst/>
                <a:cxnLst/>
                <a:rect l="l" t="t" r="r" b="b"/>
                <a:pathLst>
                  <a:path w="468847" h="292415" extrusionOk="0">
                    <a:moveTo>
                      <a:pt x="446432" y="0"/>
                    </a:moveTo>
                    <a:lnTo>
                      <a:pt x="22416" y="0"/>
                    </a:lnTo>
                    <a:cubicBezTo>
                      <a:pt x="10036" y="0"/>
                      <a:pt x="0" y="10036"/>
                      <a:pt x="0" y="22416"/>
                    </a:cubicBezTo>
                    <a:lnTo>
                      <a:pt x="0" y="270000"/>
                    </a:lnTo>
                    <a:cubicBezTo>
                      <a:pt x="0" y="282380"/>
                      <a:pt x="10036" y="292416"/>
                      <a:pt x="22416" y="292416"/>
                    </a:cubicBezTo>
                    <a:lnTo>
                      <a:pt x="446432" y="292416"/>
                    </a:lnTo>
                    <a:cubicBezTo>
                      <a:pt x="458812" y="292416"/>
                      <a:pt x="468848" y="282380"/>
                      <a:pt x="468848" y="270000"/>
                    </a:cubicBezTo>
                    <a:lnTo>
                      <a:pt x="468848" y="22416"/>
                    </a:lnTo>
                    <a:cubicBezTo>
                      <a:pt x="468848" y="10036"/>
                      <a:pt x="458812" y="0"/>
                      <a:pt x="446432" y="0"/>
                    </a:cubicBezTo>
                    <a:close/>
                    <a:moveTo>
                      <a:pt x="424016" y="247584"/>
                    </a:moveTo>
                    <a:lnTo>
                      <a:pt x="45336" y="247584"/>
                    </a:lnTo>
                    <a:lnTo>
                      <a:pt x="45336" y="44832"/>
                    </a:lnTo>
                    <a:lnTo>
                      <a:pt x="424016" y="448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6" name="Google Shape;10646;p96"/>
              <p:cNvSpPr/>
              <p:nvPr/>
            </p:nvSpPr>
            <p:spPr>
              <a:xfrm>
                <a:off x="7261702" y="6979399"/>
                <a:ext cx="107798" cy="44832"/>
              </a:xfrm>
              <a:custGeom>
                <a:avLst/>
                <a:gdLst/>
                <a:ahLst/>
                <a:cxnLst/>
                <a:rect l="l" t="t" r="r" b="b"/>
                <a:pathLst>
                  <a:path w="107798" h="44832" extrusionOk="0">
                    <a:moveTo>
                      <a:pt x="85382" y="0"/>
                    </a:moveTo>
                    <a:lnTo>
                      <a:pt x="22416" y="0"/>
                    </a:lnTo>
                    <a:cubicBezTo>
                      <a:pt x="10036" y="0"/>
                      <a:pt x="0" y="10036"/>
                      <a:pt x="0" y="22416"/>
                    </a:cubicBezTo>
                    <a:cubicBezTo>
                      <a:pt x="0" y="34796"/>
                      <a:pt x="10036" y="44832"/>
                      <a:pt x="22416" y="44832"/>
                    </a:cubicBezTo>
                    <a:lnTo>
                      <a:pt x="85382" y="44832"/>
                    </a:lnTo>
                    <a:cubicBezTo>
                      <a:pt x="97763" y="44832"/>
                      <a:pt x="107798" y="34796"/>
                      <a:pt x="107798" y="22416"/>
                    </a:cubicBezTo>
                    <a:cubicBezTo>
                      <a:pt x="107798" y="10036"/>
                      <a:pt x="97763" y="0"/>
                      <a:pt x="853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7" name="Google Shape;10647;p96"/>
              <p:cNvSpPr/>
              <p:nvPr/>
            </p:nvSpPr>
            <p:spPr>
              <a:xfrm>
                <a:off x="7438386" y="6979399"/>
                <a:ext cx="107798" cy="44832"/>
              </a:xfrm>
              <a:custGeom>
                <a:avLst/>
                <a:gdLst/>
                <a:ahLst/>
                <a:cxnLst/>
                <a:rect l="l" t="t" r="r" b="b"/>
                <a:pathLst>
                  <a:path w="107798" h="44832" extrusionOk="0">
                    <a:moveTo>
                      <a:pt x="85382" y="0"/>
                    </a:moveTo>
                    <a:lnTo>
                      <a:pt x="22416" y="0"/>
                    </a:lnTo>
                    <a:cubicBezTo>
                      <a:pt x="10036" y="0"/>
                      <a:pt x="0" y="10036"/>
                      <a:pt x="0" y="22416"/>
                    </a:cubicBezTo>
                    <a:cubicBezTo>
                      <a:pt x="0" y="34796"/>
                      <a:pt x="10036" y="44832"/>
                      <a:pt x="22416" y="44832"/>
                    </a:cubicBezTo>
                    <a:lnTo>
                      <a:pt x="85382" y="44832"/>
                    </a:lnTo>
                    <a:cubicBezTo>
                      <a:pt x="97763" y="44832"/>
                      <a:pt x="107798" y="34796"/>
                      <a:pt x="107798" y="22416"/>
                    </a:cubicBezTo>
                    <a:cubicBezTo>
                      <a:pt x="107798" y="10036"/>
                      <a:pt x="97763" y="0"/>
                      <a:pt x="853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8" name="Google Shape;10648;p96"/>
              <p:cNvSpPr/>
              <p:nvPr/>
            </p:nvSpPr>
            <p:spPr>
              <a:xfrm>
                <a:off x="7438386" y="7072211"/>
                <a:ext cx="107798" cy="44832"/>
              </a:xfrm>
              <a:custGeom>
                <a:avLst/>
                <a:gdLst/>
                <a:ahLst/>
                <a:cxnLst/>
                <a:rect l="l" t="t" r="r" b="b"/>
                <a:pathLst>
                  <a:path w="107798" h="44832" extrusionOk="0">
                    <a:moveTo>
                      <a:pt x="85382" y="0"/>
                    </a:moveTo>
                    <a:lnTo>
                      <a:pt x="22416" y="0"/>
                    </a:lnTo>
                    <a:cubicBezTo>
                      <a:pt x="10036" y="0"/>
                      <a:pt x="0" y="10036"/>
                      <a:pt x="0" y="22416"/>
                    </a:cubicBezTo>
                    <a:cubicBezTo>
                      <a:pt x="0" y="34796"/>
                      <a:pt x="10036" y="44832"/>
                      <a:pt x="22416" y="44832"/>
                    </a:cubicBezTo>
                    <a:lnTo>
                      <a:pt x="85382" y="44832"/>
                    </a:lnTo>
                    <a:cubicBezTo>
                      <a:pt x="97763" y="44832"/>
                      <a:pt x="107798" y="34796"/>
                      <a:pt x="107798" y="22416"/>
                    </a:cubicBezTo>
                    <a:cubicBezTo>
                      <a:pt x="107798" y="10036"/>
                      <a:pt x="97763" y="0"/>
                      <a:pt x="853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49" name="Google Shape;10649;p96"/>
              <p:cNvSpPr/>
              <p:nvPr/>
            </p:nvSpPr>
            <p:spPr>
              <a:xfrm>
                <a:off x="7614566" y="6979399"/>
                <a:ext cx="107798" cy="44832"/>
              </a:xfrm>
              <a:custGeom>
                <a:avLst/>
                <a:gdLst/>
                <a:ahLst/>
                <a:cxnLst/>
                <a:rect l="l" t="t" r="r" b="b"/>
                <a:pathLst>
                  <a:path w="107798" h="44832" extrusionOk="0">
                    <a:moveTo>
                      <a:pt x="85382" y="0"/>
                    </a:moveTo>
                    <a:lnTo>
                      <a:pt x="22416" y="0"/>
                    </a:lnTo>
                    <a:cubicBezTo>
                      <a:pt x="10036" y="0"/>
                      <a:pt x="0" y="10036"/>
                      <a:pt x="0" y="22416"/>
                    </a:cubicBezTo>
                    <a:cubicBezTo>
                      <a:pt x="0" y="34796"/>
                      <a:pt x="10036" y="44832"/>
                      <a:pt x="22416" y="44832"/>
                    </a:cubicBezTo>
                    <a:lnTo>
                      <a:pt x="85382" y="44832"/>
                    </a:lnTo>
                    <a:cubicBezTo>
                      <a:pt x="97763" y="44832"/>
                      <a:pt x="107798" y="34796"/>
                      <a:pt x="107798" y="22416"/>
                    </a:cubicBezTo>
                    <a:cubicBezTo>
                      <a:pt x="107798" y="10036"/>
                      <a:pt x="97763" y="0"/>
                      <a:pt x="853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0" name="Google Shape;10650;p96"/>
              <p:cNvSpPr/>
              <p:nvPr/>
            </p:nvSpPr>
            <p:spPr>
              <a:xfrm>
                <a:off x="7614566" y="7072211"/>
                <a:ext cx="107798" cy="44832"/>
              </a:xfrm>
              <a:custGeom>
                <a:avLst/>
                <a:gdLst/>
                <a:ahLst/>
                <a:cxnLst/>
                <a:rect l="l" t="t" r="r" b="b"/>
                <a:pathLst>
                  <a:path w="107798" h="44832" extrusionOk="0">
                    <a:moveTo>
                      <a:pt x="85382" y="0"/>
                    </a:moveTo>
                    <a:lnTo>
                      <a:pt x="22416" y="0"/>
                    </a:lnTo>
                    <a:cubicBezTo>
                      <a:pt x="10036" y="0"/>
                      <a:pt x="0" y="10036"/>
                      <a:pt x="0" y="22416"/>
                    </a:cubicBezTo>
                    <a:cubicBezTo>
                      <a:pt x="0" y="34796"/>
                      <a:pt x="10036" y="44832"/>
                      <a:pt x="22416" y="44832"/>
                    </a:cubicBezTo>
                    <a:lnTo>
                      <a:pt x="85382" y="44832"/>
                    </a:lnTo>
                    <a:cubicBezTo>
                      <a:pt x="97763" y="44832"/>
                      <a:pt x="107798" y="34796"/>
                      <a:pt x="107798" y="22416"/>
                    </a:cubicBezTo>
                    <a:cubicBezTo>
                      <a:pt x="107798" y="10036"/>
                      <a:pt x="97763" y="0"/>
                      <a:pt x="853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51" name="Google Shape;10651;p96"/>
              <p:cNvSpPr/>
              <p:nvPr/>
            </p:nvSpPr>
            <p:spPr>
              <a:xfrm>
                <a:off x="7160830" y="6525537"/>
                <a:ext cx="803208" cy="1177742"/>
              </a:xfrm>
              <a:custGeom>
                <a:avLst/>
                <a:gdLst/>
                <a:ahLst/>
                <a:cxnLst/>
                <a:rect l="l" t="t" r="r" b="b"/>
                <a:pathLst>
                  <a:path w="803208" h="1177742" extrusionOk="0">
                    <a:moveTo>
                      <a:pt x="802192" y="979883"/>
                    </a:moveTo>
                    <a:cubicBezTo>
                      <a:pt x="795014" y="964645"/>
                      <a:pt x="783680" y="943740"/>
                      <a:pt x="775368" y="928376"/>
                    </a:cubicBezTo>
                    <a:lnTo>
                      <a:pt x="774235" y="926865"/>
                    </a:lnTo>
                    <a:cubicBezTo>
                      <a:pt x="766465" y="914774"/>
                      <a:pt x="762112" y="900806"/>
                      <a:pt x="761641" y="886441"/>
                    </a:cubicBezTo>
                    <a:cubicBezTo>
                      <a:pt x="761624" y="872962"/>
                      <a:pt x="760359" y="859514"/>
                      <a:pt x="757863" y="846268"/>
                    </a:cubicBezTo>
                    <a:lnTo>
                      <a:pt x="757863" y="842238"/>
                    </a:lnTo>
                    <a:cubicBezTo>
                      <a:pt x="747459" y="765975"/>
                      <a:pt x="712387" y="695211"/>
                      <a:pt x="657999" y="640746"/>
                    </a:cubicBezTo>
                    <a:lnTo>
                      <a:pt x="657999" y="22416"/>
                    </a:lnTo>
                    <a:cubicBezTo>
                      <a:pt x="657999" y="10036"/>
                      <a:pt x="647963" y="0"/>
                      <a:pt x="635583" y="0"/>
                    </a:cubicBezTo>
                    <a:lnTo>
                      <a:pt x="22416" y="0"/>
                    </a:lnTo>
                    <a:cubicBezTo>
                      <a:pt x="10036" y="0"/>
                      <a:pt x="0" y="10036"/>
                      <a:pt x="0" y="22416"/>
                    </a:cubicBezTo>
                    <a:lnTo>
                      <a:pt x="0" y="840349"/>
                    </a:lnTo>
                    <a:cubicBezTo>
                      <a:pt x="0" y="852730"/>
                      <a:pt x="10036" y="862766"/>
                      <a:pt x="22416" y="862766"/>
                    </a:cubicBezTo>
                    <a:lnTo>
                      <a:pt x="269244" y="862766"/>
                    </a:lnTo>
                    <a:lnTo>
                      <a:pt x="269244" y="860625"/>
                    </a:lnTo>
                    <a:cubicBezTo>
                      <a:pt x="271385" y="863899"/>
                      <a:pt x="273526" y="867047"/>
                      <a:pt x="275793" y="870195"/>
                    </a:cubicBezTo>
                    <a:cubicBezTo>
                      <a:pt x="278060" y="873344"/>
                      <a:pt x="278437" y="875107"/>
                      <a:pt x="276548" y="878381"/>
                    </a:cubicBezTo>
                    <a:cubicBezTo>
                      <a:pt x="259678" y="905522"/>
                      <a:pt x="260319" y="940039"/>
                      <a:pt x="278186" y="966534"/>
                    </a:cubicBezTo>
                    <a:cubicBezTo>
                      <a:pt x="295874" y="993499"/>
                      <a:pt x="319151" y="1016347"/>
                      <a:pt x="346441" y="1033530"/>
                    </a:cubicBezTo>
                    <a:cubicBezTo>
                      <a:pt x="385553" y="1059296"/>
                      <a:pt x="427202" y="1080982"/>
                      <a:pt x="470737" y="1098260"/>
                    </a:cubicBezTo>
                    <a:cubicBezTo>
                      <a:pt x="472603" y="1098965"/>
                      <a:pt x="474379" y="1099897"/>
                      <a:pt x="476026" y="1101030"/>
                    </a:cubicBezTo>
                    <a:cubicBezTo>
                      <a:pt x="490130" y="1117779"/>
                      <a:pt x="517961" y="1151403"/>
                      <a:pt x="532570" y="1169412"/>
                    </a:cubicBezTo>
                    <a:cubicBezTo>
                      <a:pt x="540429" y="1179083"/>
                      <a:pt x="554637" y="1180544"/>
                      <a:pt x="564305" y="1172686"/>
                    </a:cubicBezTo>
                    <a:cubicBezTo>
                      <a:pt x="573973" y="1164828"/>
                      <a:pt x="575438" y="1150623"/>
                      <a:pt x="567579" y="1140951"/>
                    </a:cubicBezTo>
                    <a:cubicBezTo>
                      <a:pt x="553726" y="1123446"/>
                      <a:pt x="528036" y="1092719"/>
                      <a:pt x="510280" y="1071688"/>
                    </a:cubicBezTo>
                    <a:cubicBezTo>
                      <a:pt x="504234" y="1064837"/>
                      <a:pt x="496572" y="1059598"/>
                      <a:pt x="487990" y="1056450"/>
                    </a:cubicBezTo>
                    <a:cubicBezTo>
                      <a:pt x="447328" y="1040308"/>
                      <a:pt x="408423" y="1020053"/>
                      <a:pt x="371879" y="996002"/>
                    </a:cubicBezTo>
                    <a:cubicBezTo>
                      <a:pt x="349877" y="982525"/>
                      <a:pt x="331058" y="964437"/>
                      <a:pt x="316721" y="942985"/>
                    </a:cubicBezTo>
                    <a:cubicBezTo>
                      <a:pt x="307715" y="930881"/>
                      <a:pt x="307017" y="914505"/>
                      <a:pt x="314958" y="901679"/>
                    </a:cubicBezTo>
                    <a:cubicBezTo>
                      <a:pt x="326173" y="884202"/>
                      <a:pt x="325318" y="861589"/>
                      <a:pt x="312817" y="845009"/>
                    </a:cubicBezTo>
                    <a:cubicBezTo>
                      <a:pt x="285112" y="804626"/>
                      <a:pt x="257533" y="764119"/>
                      <a:pt x="230079" y="723484"/>
                    </a:cubicBezTo>
                    <a:lnTo>
                      <a:pt x="160816" y="621856"/>
                    </a:lnTo>
                    <a:cubicBezTo>
                      <a:pt x="158274" y="618320"/>
                      <a:pt x="156121" y="614521"/>
                      <a:pt x="154394" y="610522"/>
                    </a:cubicBezTo>
                    <a:cubicBezTo>
                      <a:pt x="154134" y="609814"/>
                      <a:pt x="153797" y="609139"/>
                      <a:pt x="153386" y="608507"/>
                    </a:cubicBezTo>
                    <a:cubicBezTo>
                      <a:pt x="146256" y="595590"/>
                      <a:pt x="149875" y="579384"/>
                      <a:pt x="161824" y="570727"/>
                    </a:cubicBezTo>
                    <a:cubicBezTo>
                      <a:pt x="168047" y="566480"/>
                      <a:pt x="175743" y="564977"/>
                      <a:pt x="183106" y="566572"/>
                    </a:cubicBezTo>
                    <a:cubicBezTo>
                      <a:pt x="190990" y="568182"/>
                      <a:pt x="197916" y="572846"/>
                      <a:pt x="202374" y="579543"/>
                    </a:cubicBezTo>
                    <a:lnTo>
                      <a:pt x="281963" y="696660"/>
                    </a:lnTo>
                    <a:cubicBezTo>
                      <a:pt x="281963" y="696660"/>
                      <a:pt x="281963" y="696660"/>
                      <a:pt x="281963" y="696660"/>
                    </a:cubicBezTo>
                    <a:lnTo>
                      <a:pt x="281963" y="696660"/>
                    </a:lnTo>
                    <a:lnTo>
                      <a:pt x="328307" y="758745"/>
                    </a:lnTo>
                    <a:cubicBezTo>
                      <a:pt x="335382" y="768904"/>
                      <a:pt x="349353" y="771404"/>
                      <a:pt x="359512" y="764329"/>
                    </a:cubicBezTo>
                    <a:cubicBezTo>
                      <a:pt x="369671" y="757254"/>
                      <a:pt x="372172" y="743283"/>
                      <a:pt x="365095" y="733124"/>
                    </a:cubicBezTo>
                    <a:cubicBezTo>
                      <a:pt x="364810" y="732712"/>
                      <a:pt x="364510" y="732312"/>
                      <a:pt x="364198" y="731921"/>
                    </a:cubicBezTo>
                    <a:lnTo>
                      <a:pt x="343419" y="704090"/>
                    </a:lnTo>
                    <a:lnTo>
                      <a:pt x="344552" y="703335"/>
                    </a:lnTo>
                    <a:lnTo>
                      <a:pt x="348582" y="700564"/>
                    </a:lnTo>
                    <a:cubicBezTo>
                      <a:pt x="353477" y="696649"/>
                      <a:pt x="358750" y="693231"/>
                      <a:pt x="364324" y="690364"/>
                    </a:cubicBezTo>
                    <a:cubicBezTo>
                      <a:pt x="373711" y="686092"/>
                      <a:pt x="384420" y="685774"/>
                      <a:pt x="394044" y="689482"/>
                    </a:cubicBezTo>
                    <a:cubicBezTo>
                      <a:pt x="397519" y="690704"/>
                      <a:pt x="401103" y="691589"/>
                      <a:pt x="404748" y="692127"/>
                    </a:cubicBezTo>
                    <a:lnTo>
                      <a:pt x="425653" y="723610"/>
                    </a:lnTo>
                    <a:cubicBezTo>
                      <a:pt x="429870" y="729832"/>
                      <a:pt x="436900" y="733558"/>
                      <a:pt x="444417" y="733558"/>
                    </a:cubicBezTo>
                    <a:cubicBezTo>
                      <a:pt x="448900" y="733601"/>
                      <a:pt x="453291" y="732284"/>
                      <a:pt x="457010" y="729780"/>
                    </a:cubicBezTo>
                    <a:cubicBezTo>
                      <a:pt x="467334" y="722949"/>
                      <a:pt x="470166" y="709041"/>
                      <a:pt x="463334" y="698717"/>
                    </a:cubicBezTo>
                    <a:cubicBezTo>
                      <a:pt x="463326" y="698703"/>
                      <a:pt x="463316" y="698689"/>
                      <a:pt x="463307" y="698675"/>
                    </a:cubicBezTo>
                    <a:lnTo>
                      <a:pt x="447439" y="675000"/>
                    </a:lnTo>
                    <a:cubicBezTo>
                      <a:pt x="457025" y="662948"/>
                      <a:pt x="472021" y="656514"/>
                      <a:pt x="487360" y="657873"/>
                    </a:cubicBezTo>
                    <a:cubicBezTo>
                      <a:pt x="492401" y="658926"/>
                      <a:pt x="497334" y="660443"/>
                      <a:pt x="502094" y="662406"/>
                    </a:cubicBezTo>
                    <a:lnTo>
                      <a:pt x="521739" y="691875"/>
                    </a:lnTo>
                    <a:cubicBezTo>
                      <a:pt x="525913" y="698163"/>
                      <a:pt x="532956" y="701944"/>
                      <a:pt x="540503" y="701949"/>
                    </a:cubicBezTo>
                    <a:cubicBezTo>
                      <a:pt x="544987" y="701992"/>
                      <a:pt x="549378" y="700675"/>
                      <a:pt x="553097" y="698171"/>
                    </a:cubicBezTo>
                    <a:cubicBezTo>
                      <a:pt x="563375" y="691287"/>
                      <a:pt x="566185" y="677405"/>
                      <a:pt x="559393" y="667066"/>
                    </a:cubicBezTo>
                    <a:lnTo>
                      <a:pt x="551963" y="655984"/>
                    </a:lnTo>
                    <a:cubicBezTo>
                      <a:pt x="557457" y="653370"/>
                      <a:pt x="563193" y="651303"/>
                      <a:pt x="569090" y="649813"/>
                    </a:cubicBezTo>
                    <a:cubicBezTo>
                      <a:pt x="590184" y="646434"/>
                      <a:pt x="611504" y="654369"/>
                      <a:pt x="625256" y="670718"/>
                    </a:cubicBezTo>
                    <a:cubicBezTo>
                      <a:pt x="673368" y="718653"/>
                      <a:pt x="704348" y="781102"/>
                      <a:pt x="713409" y="848409"/>
                    </a:cubicBezTo>
                    <a:lnTo>
                      <a:pt x="713409" y="852565"/>
                    </a:lnTo>
                    <a:cubicBezTo>
                      <a:pt x="715395" y="863199"/>
                      <a:pt x="716448" y="873986"/>
                      <a:pt x="716558" y="884804"/>
                    </a:cubicBezTo>
                    <a:cubicBezTo>
                      <a:pt x="716597" y="907006"/>
                      <a:pt x="722693" y="928776"/>
                      <a:pt x="734188" y="947770"/>
                    </a:cubicBezTo>
                    <a:lnTo>
                      <a:pt x="735321" y="949911"/>
                    </a:lnTo>
                    <a:cubicBezTo>
                      <a:pt x="743381" y="964771"/>
                      <a:pt x="754337" y="985046"/>
                      <a:pt x="760508" y="999151"/>
                    </a:cubicBezTo>
                    <a:cubicBezTo>
                      <a:pt x="765793" y="1010349"/>
                      <a:pt x="779156" y="1015140"/>
                      <a:pt x="790354" y="1009855"/>
                    </a:cubicBezTo>
                    <a:cubicBezTo>
                      <a:pt x="801552" y="1004570"/>
                      <a:pt x="806344" y="991207"/>
                      <a:pt x="801058" y="980009"/>
                    </a:cubicBezTo>
                    <a:close/>
                    <a:moveTo>
                      <a:pt x="613293" y="610144"/>
                    </a:moveTo>
                    <a:cubicBezTo>
                      <a:pt x="596613" y="603867"/>
                      <a:pt x="578510" y="602383"/>
                      <a:pt x="561031" y="605863"/>
                    </a:cubicBezTo>
                    <a:cubicBezTo>
                      <a:pt x="549067" y="608511"/>
                      <a:pt x="537446" y="612524"/>
                      <a:pt x="526399" y="617826"/>
                    </a:cubicBezTo>
                    <a:lnTo>
                      <a:pt x="522621" y="619589"/>
                    </a:lnTo>
                    <a:cubicBezTo>
                      <a:pt x="519516" y="618485"/>
                      <a:pt x="516210" y="618055"/>
                      <a:pt x="512924" y="618330"/>
                    </a:cubicBezTo>
                    <a:cubicBezTo>
                      <a:pt x="506381" y="616103"/>
                      <a:pt x="499631" y="614543"/>
                      <a:pt x="492775" y="613670"/>
                    </a:cubicBezTo>
                    <a:cubicBezTo>
                      <a:pt x="462673" y="610459"/>
                      <a:pt x="432968" y="622568"/>
                      <a:pt x="413689" y="645909"/>
                    </a:cubicBezTo>
                    <a:cubicBezTo>
                      <a:pt x="412430" y="647295"/>
                      <a:pt x="411674" y="647672"/>
                      <a:pt x="411674" y="647798"/>
                    </a:cubicBezTo>
                    <a:lnTo>
                      <a:pt x="409030" y="647798"/>
                    </a:lnTo>
                    <a:cubicBezTo>
                      <a:pt x="388547" y="640260"/>
                      <a:pt x="365915" y="641119"/>
                      <a:pt x="346063" y="650191"/>
                    </a:cubicBezTo>
                    <a:cubicBezTo>
                      <a:pt x="337788" y="654269"/>
                      <a:pt x="329941" y="659162"/>
                      <a:pt x="322640" y="664799"/>
                    </a:cubicBezTo>
                    <a:lnTo>
                      <a:pt x="318988" y="667444"/>
                    </a:lnTo>
                    <a:lnTo>
                      <a:pt x="317099" y="668703"/>
                    </a:lnTo>
                    <a:lnTo>
                      <a:pt x="238894" y="553601"/>
                    </a:lnTo>
                    <a:cubicBezTo>
                      <a:pt x="216541" y="520021"/>
                      <a:pt x="171198" y="510919"/>
                      <a:pt x="137619" y="533274"/>
                    </a:cubicBezTo>
                    <a:cubicBezTo>
                      <a:pt x="104901" y="555053"/>
                      <a:pt x="95285" y="598819"/>
                      <a:pt x="115858" y="632308"/>
                    </a:cubicBezTo>
                    <a:lnTo>
                      <a:pt x="192929" y="748670"/>
                    </a:lnTo>
                    <a:lnTo>
                      <a:pt x="240154" y="817933"/>
                    </a:lnTo>
                    <a:lnTo>
                      <a:pt x="44832" y="817933"/>
                    </a:lnTo>
                    <a:lnTo>
                      <a:pt x="44832" y="45336"/>
                    </a:lnTo>
                    <a:lnTo>
                      <a:pt x="613041" y="453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52" name="Google Shape;10652;p96"/>
            <p:cNvSpPr/>
            <p:nvPr/>
          </p:nvSpPr>
          <p:spPr>
            <a:xfrm>
              <a:off x="5473808" y="3337817"/>
              <a:ext cx="932948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IOT Endpoint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HMI</a:t>
              </a:r>
              <a:endParaRPr/>
            </a:p>
          </p:txBody>
        </p:sp>
      </p:grp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58" name="Google Shape;10658;p97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 dirty="0"/>
              <a:t>Mini Attack Surface Icons</a:t>
            </a:r>
            <a:endParaRPr dirty="0"/>
          </a:p>
        </p:txBody>
      </p:sp>
      <p:grpSp>
        <p:nvGrpSpPr>
          <p:cNvPr id="10659" name="Google Shape;10659;p97"/>
          <p:cNvGrpSpPr/>
          <p:nvPr/>
        </p:nvGrpSpPr>
        <p:grpSpPr>
          <a:xfrm>
            <a:off x="4959828" y="1044936"/>
            <a:ext cx="756617" cy="487178"/>
            <a:chOff x="4931728" y="1038983"/>
            <a:chExt cx="756617" cy="487178"/>
          </a:xfrm>
        </p:grpSpPr>
        <p:grpSp>
          <p:nvGrpSpPr>
            <p:cNvPr id="10660" name="Google Shape;10660;p97"/>
            <p:cNvGrpSpPr/>
            <p:nvPr/>
          </p:nvGrpSpPr>
          <p:grpSpPr>
            <a:xfrm>
              <a:off x="5153403" y="1038983"/>
              <a:ext cx="313267" cy="313267"/>
              <a:chOff x="5153403" y="1038983"/>
              <a:chExt cx="313267" cy="313267"/>
            </a:xfrm>
          </p:grpSpPr>
          <p:sp>
            <p:nvSpPr>
              <p:cNvPr id="10661" name="Google Shape;10661;p97"/>
              <p:cNvSpPr/>
              <p:nvPr/>
            </p:nvSpPr>
            <p:spPr>
              <a:xfrm>
                <a:off x="5153403" y="1038983"/>
                <a:ext cx="313267" cy="313267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2" name="Google Shape;10662;p97"/>
              <p:cNvSpPr/>
              <p:nvPr/>
            </p:nvSpPr>
            <p:spPr>
              <a:xfrm>
                <a:off x="5191503" y="1077083"/>
                <a:ext cx="237067" cy="239183"/>
              </a:xfrm>
              <a:custGeom>
                <a:avLst/>
                <a:gdLst/>
                <a:ahLst/>
                <a:cxnLst/>
                <a:rect l="l" t="t" r="r" b="b"/>
                <a:pathLst>
                  <a:path w="529" h="528" extrusionOk="0">
                    <a:moveTo>
                      <a:pt x="525" y="252"/>
                    </a:moveTo>
                    <a:cubicBezTo>
                      <a:pt x="524" y="251"/>
                      <a:pt x="523" y="250"/>
                      <a:pt x="522" y="249"/>
                    </a:cubicBezTo>
                    <a:cubicBezTo>
                      <a:pt x="460" y="187"/>
                      <a:pt x="460" y="187"/>
                      <a:pt x="460" y="187"/>
                    </a:cubicBezTo>
                    <a:cubicBezTo>
                      <a:pt x="454" y="181"/>
                      <a:pt x="445" y="181"/>
                      <a:pt x="439" y="187"/>
                    </a:cubicBezTo>
                    <a:cubicBezTo>
                      <a:pt x="437" y="189"/>
                      <a:pt x="437" y="189"/>
                      <a:pt x="437" y="189"/>
                    </a:cubicBezTo>
                    <a:cubicBezTo>
                      <a:pt x="431" y="195"/>
                      <a:pt x="431" y="205"/>
                      <a:pt x="437" y="211"/>
                    </a:cubicBezTo>
                    <a:cubicBezTo>
                      <a:pt x="473" y="247"/>
                      <a:pt x="473" y="247"/>
                      <a:pt x="473" y="247"/>
                    </a:cubicBezTo>
                    <a:cubicBezTo>
                      <a:pt x="378" y="247"/>
                      <a:pt x="378" y="247"/>
                      <a:pt x="378" y="247"/>
                    </a:cubicBezTo>
                    <a:cubicBezTo>
                      <a:pt x="399" y="222"/>
                      <a:pt x="417" y="198"/>
                      <a:pt x="431" y="176"/>
                    </a:cubicBezTo>
                    <a:cubicBezTo>
                      <a:pt x="463" y="126"/>
                      <a:pt x="471" y="94"/>
                      <a:pt x="454" y="78"/>
                    </a:cubicBezTo>
                    <a:cubicBezTo>
                      <a:pt x="450" y="74"/>
                      <a:pt x="443" y="69"/>
                      <a:pt x="431" y="69"/>
                    </a:cubicBezTo>
                    <a:cubicBezTo>
                      <a:pt x="398" y="69"/>
                      <a:pt x="339" y="108"/>
                      <a:pt x="282" y="157"/>
                    </a:cubicBezTo>
                    <a:cubicBezTo>
                      <a:pt x="282" y="56"/>
                      <a:pt x="282" y="56"/>
                      <a:pt x="282" y="56"/>
                    </a:cubicBezTo>
                    <a:cubicBezTo>
                      <a:pt x="317" y="92"/>
                      <a:pt x="317" y="92"/>
                      <a:pt x="317" y="92"/>
                    </a:cubicBezTo>
                    <a:cubicBezTo>
                      <a:pt x="323" y="98"/>
                      <a:pt x="333" y="98"/>
                      <a:pt x="339" y="92"/>
                    </a:cubicBezTo>
                    <a:cubicBezTo>
                      <a:pt x="341" y="90"/>
                      <a:pt x="341" y="90"/>
                      <a:pt x="341" y="90"/>
                    </a:cubicBezTo>
                    <a:cubicBezTo>
                      <a:pt x="347" y="84"/>
                      <a:pt x="347" y="74"/>
                      <a:pt x="341" y="68"/>
                    </a:cubicBezTo>
                    <a:cubicBezTo>
                      <a:pt x="279" y="6"/>
                      <a:pt x="279" y="6"/>
                      <a:pt x="279" y="6"/>
                    </a:cubicBezTo>
                    <a:cubicBezTo>
                      <a:pt x="279" y="6"/>
                      <a:pt x="278" y="5"/>
                      <a:pt x="278" y="5"/>
                    </a:cubicBezTo>
                    <a:cubicBezTo>
                      <a:pt x="275" y="2"/>
                      <a:pt x="271" y="0"/>
                      <a:pt x="266" y="0"/>
                    </a:cubicBezTo>
                    <a:cubicBezTo>
                      <a:pt x="263" y="0"/>
                      <a:pt x="263" y="0"/>
                      <a:pt x="263" y="0"/>
                    </a:cubicBezTo>
                    <a:cubicBezTo>
                      <a:pt x="259" y="0"/>
                      <a:pt x="255" y="1"/>
                      <a:pt x="253" y="4"/>
                    </a:cubicBezTo>
                    <a:cubicBezTo>
                      <a:pt x="252" y="4"/>
                      <a:pt x="251" y="5"/>
                      <a:pt x="250" y="6"/>
                    </a:cubicBezTo>
                    <a:cubicBezTo>
                      <a:pt x="188" y="68"/>
                      <a:pt x="188" y="68"/>
                      <a:pt x="188" y="68"/>
                    </a:cubicBezTo>
                    <a:cubicBezTo>
                      <a:pt x="182" y="74"/>
                      <a:pt x="182" y="84"/>
                      <a:pt x="188" y="90"/>
                    </a:cubicBezTo>
                    <a:cubicBezTo>
                      <a:pt x="190" y="92"/>
                      <a:pt x="190" y="92"/>
                      <a:pt x="190" y="92"/>
                    </a:cubicBezTo>
                    <a:cubicBezTo>
                      <a:pt x="196" y="98"/>
                      <a:pt x="206" y="98"/>
                      <a:pt x="212" y="92"/>
                    </a:cubicBezTo>
                    <a:cubicBezTo>
                      <a:pt x="248" y="56"/>
                      <a:pt x="248" y="56"/>
                      <a:pt x="248" y="56"/>
                    </a:cubicBezTo>
                    <a:cubicBezTo>
                      <a:pt x="248" y="158"/>
                      <a:pt x="248" y="158"/>
                      <a:pt x="248" y="158"/>
                    </a:cubicBezTo>
                    <a:cubicBezTo>
                      <a:pt x="190" y="108"/>
                      <a:pt x="130" y="69"/>
                      <a:pt x="96" y="69"/>
                    </a:cubicBezTo>
                    <a:cubicBezTo>
                      <a:pt x="85" y="69"/>
                      <a:pt x="78" y="74"/>
                      <a:pt x="74" y="78"/>
                    </a:cubicBezTo>
                    <a:cubicBezTo>
                      <a:pt x="57" y="94"/>
                      <a:pt x="65" y="126"/>
                      <a:pt x="97" y="176"/>
                    </a:cubicBezTo>
                    <a:cubicBezTo>
                      <a:pt x="111" y="198"/>
                      <a:pt x="129" y="222"/>
                      <a:pt x="150" y="247"/>
                    </a:cubicBezTo>
                    <a:cubicBezTo>
                      <a:pt x="56" y="247"/>
                      <a:pt x="56" y="247"/>
                      <a:pt x="56" y="247"/>
                    </a:cubicBezTo>
                    <a:cubicBezTo>
                      <a:pt x="92" y="211"/>
                      <a:pt x="92" y="211"/>
                      <a:pt x="92" y="211"/>
                    </a:cubicBezTo>
                    <a:cubicBezTo>
                      <a:pt x="98" y="205"/>
                      <a:pt x="98" y="195"/>
                      <a:pt x="92" y="189"/>
                    </a:cubicBezTo>
                    <a:cubicBezTo>
                      <a:pt x="90" y="187"/>
                      <a:pt x="90" y="187"/>
                      <a:pt x="90" y="187"/>
                    </a:cubicBezTo>
                    <a:cubicBezTo>
                      <a:pt x="84" y="181"/>
                      <a:pt x="74" y="181"/>
                      <a:pt x="68" y="187"/>
                    </a:cubicBezTo>
                    <a:cubicBezTo>
                      <a:pt x="6" y="249"/>
                      <a:pt x="6" y="249"/>
                      <a:pt x="6" y="249"/>
                    </a:cubicBezTo>
                    <a:cubicBezTo>
                      <a:pt x="5" y="250"/>
                      <a:pt x="5" y="251"/>
                      <a:pt x="4" y="252"/>
                    </a:cubicBezTo>
                    <a:cubicBezTo>
                      <a:pt x="2" y="255"/>
                      <a:pt x="0" y="259"/>
                      <a:pt x="0" y="263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0" y="271"/>
                      <a:pt x="2" y="275"/>
                      <a:pt x="6" y="278"/>
                    </a:cubicBezTo>
                    <a:cubicBezTo>
                      <a:pt x="6" y="278"/>
                      <a:pt x="6" y="278"/>
                      <a:pt x="6" y="279"/>
                    </a:cubicBezTo>
                    <a:cubicBezTo>
                      <a:pt x="68" y="341"/>
                      <a:pt x="68" y="341"/>
                      <a:pt x="68" y="341"/>
                    </a:cubicBezTo>
                    <a:cubicBezTo>
                      <a:pt x="74" y="347"/>
                      <a:pt x="84" y="347"/>
                      <a:pt x="90" y="341"/>
                    </a:cubicBezTo>
                    <a:cubicBezTo>
                      <a:pt x="92" y="339"/>
                      <a:pt x="92" y="339"/>
                      <a:pt x="92" y="339"/>
                    </a:cubicBezTo>
                    <a:cubicBezTo>
                      <a:pt x="98" y="333"/>
                      <a:pt x="98" y="323"/>
                      <a:pt x="92" y="317"/>
                    </a:cubicBezTo>
                    <a:cubicBezTo>
                      <a:pt x="57" y="281"/>
                      <a:pt x="57" y="281"/>
                      <a:pt x="57" y="281"/>
                    </a:cubicBezTo>
                    <a:cubicBezTo>
                      <a:pt x="156" y="281"/>
                      <a:pt x="156" y="281"/>
                      <a:pt x="156" y="281"/>
                    </a:cubicBezTo>
                    <a:cubicBezTo>
                      <a:pt x="133" y="309"/>
                      <a:pt x="112" y="336"/>
                      <a:pt x="97" y="360"/>
                    </a:cubicBezTo>
                    <a:cubicBezTo>
                      <a:pt x="65" y="410"/>
                      <a:pt x="57" y="442"/>
                      <a:pt x="74" y="458"/>
                    </a:cubicBezTo>
                    <a:cubicBezTo>
                      <a:pt x="78" y="462"/>
                      <a:pt x="85" y="467"/>
                      <a:pt x="96" y="467"/>
                    </a:cubicBezTo>
                    <a:cubicBezTo>
                      <a:pt x="96" y="467"/>
                      <a:pt x="96" y="467"/>
                      <a:pt x="96" y="467"/>
                    </a:cubicBezTo>
                    <a:cubicBezTo>
                      <a:pt x="130" y="467"/>
                      <a:pt x="190" y="428"/>
                      <a:pt x="248" y="378"/>
                    </a:cubicBezTo>
                    <a:cubicBezTo>
                      <a:pt x="248" y="472"/>
                      <a:pt x="248" y="472"/>
                      <a:pt x="248" y="472"/>
                    </a:cubicBezTo>
                    <a:cubicBezTo>
                      <a:pt x="212" y="436"/>
                      <a:pt x="212" y="436"/>
                      <a:pt x="212" y="436"/>
                    </a:cubicBezTo>
                    <a:cubicBezTo>
                      <a:pt x="206" y="430"/>
                      <a:pt x="196" y="430"/>
                      <a:pt x="190" y="436"/>
                    </a:cubicBezTo>
                    <a:cubicBezTo>
                      <a:pt x="188" y="438"/>
                      <a:pt x="188" y="438"/>
                      <a:pt x="188" y="438"/>
                    </a:cubicBezTo>
                    <a:cubicBezTo>
                      <a:pt x="182" y="444"/>
                      <a:pt x="182" y="454"/>
                      <a:pt x="188" y="460"/>
                    </a:cubicBezTo>
                    <a:cubicBezTo>
                      <a:pt x="250" y="522"/>
                      <a:pt x="250" y="522"/>
                      <a:pt x="250" y="522"/>
                    </a:cubicBezTo>
                    <a:cubicBezTo>
                      <a:pt x="251" y="523"/>
                      <a:pt x="252" y="524"/>
                      <a:pt x="253" y="524"/>
                    </a:cubicBezTo>
                    <a:cubicBezTo>
                      <a:pt x="255" y="527"/>
                      <a:pt x="259" y="528"/>
                      <a:pt x="263" y="528"/>
                    </a:cubicBezTo>
                    <a:cubicBezTo>
                      <a:pt x="266" y="528"/>
                      <a:pt x="266" y="528"/>
                      <a:pt x="266" y="528"/>
                    </a:cubicBezTo>
                    <a:cubicBezTo>
                      <a:pt x="271" y="528"/>
                      <a:pt x="275" y="526"/>
                      <a:pt x="278" y="523"/>
                    </a:cubicBezTo>
                    <a:cubicBezTo>
                      <a:pt x="278" y="523"/>
                      <a:pt x="279" y="522"/>
                      <a:pt x="279" y="522"/>
                    </a:cubicBezTo>
                    <a:cubicBezTo>
                      <a:pt x="341" y="460"/>
                      <a:pt x="341" y="460"/>
                      <a:pt x="341" y="460"/>
                    </a:cubicBezTo>
                    <a:cubicBezTo>
                      <a:pt x="347" y="454"/>
                      <a:pt x="347" y="444"/>
                      <a:pt x="341" y="438"/>
                    </a:cubicBezTo>
                    <a:cubicBezTo>
                      <a:pt x="339" y="436"/>
                      <a:pt x="339" y="436"/>
                      <a:pt x="339" y="436"/>
                    </a:cubicBezTo>
                    <a:cubicBezTo>
                      <a:pt x="333" y="430"/>
                      <a:pt x="323" y="430"/>
                      <a:pt x="317" y="436"/>
                    </a:cubicBezTo>
                    <a:cubicBezTo>
                      <a:pt x="282" y="472"/>
                      <a:pt x="282" y="472"/>
                      <a:pt x="282" y="472"/>
                    </a:cubicBezTo>
                    <a:cubicBezTo>
                      <a:pt x="282" y="379"/>
                      <a:pt x="282" y="379"/>
                      <a:pt x="282" y="379"/>
                    </a:cubicBezTo>
                    <a:cubicBezTo>
                      <a:pt x="339" y="428"/>
                      <a:pt x="398" y="467"/>
                      <a:pt x="431" y="467"/>
                    </a:cubicBezTo>
                    <a:cubicBezTo>
                      <a:pt x="443" y="467"/>
                      <a:pt x="450" y="462"/>
                      <a:pt x="454" y="458"/>
                    </a:cubicBezTo>
                    <a:cubicBezTo>
                      <a:pt x="471" y="442"/>
                      <a:pt x="463" y="410"/>
                      <a:pt x="431" y="360"/>
                    </a:cubicBezTo>
                    <a:cubicBezTo>
                      <a:pt x="416" y="336"/>
                      <a:pt x="395" y="309"/>
                      <a:pt x="372" y="281"/>
                    </a:cubicBezTo>
                    <a:cubicBezTo>
                      <a:pt x="472" y="281"/>
                      <a:pt x="472" y="281"/>
                      <a:pt x="472" y="281"/>
                    </a:cubicBezTo>
                    <a:cubicBezTo>
                      <a:pt x="437" y="317"/>
                      <a:pt x="437" y="317"/>
                      <a:pt x="437" y="317"/>
                    </a:cubicBezTo>
                    <a:cubicBezTo>
                      <a:pt x="431" y="323"/>
                      <a:pt x="431" y="333"/>
                      <a:pt x="437" y="339"/>
                    </a:cubicBezTo>
                    <a:cubicBezTo>
                      <a:pt x="439" y="341"/>
                      <a:pt x="439" y="341"/>
                      <a:pt x="439" y="341"/>
                    </a:cubicBezTo>
                    <a:cubicBezTo>
                      <a:pt x="445" y="347"/>
                      <a:pt x="454" y="347"/>
                      <a:pt x="460" y="341"/>
                    </a:cubicBezTo>
                    <a:cubicBezTo>
                      <a:pt x="522" y="279"/>
                      <a:pt x="522" y="279"/>
                      <a:pt x="522" y="279"/>
                    </a:cubicBezTo>
                    <a:cubicBezTo>
                      <a:pt x="523" y="278"/>
                      <a:pt x="523" y="278"/>
                      <a:pt x="523" y="278"/>
                    </a:cubicBezTo>
                    <a:cubicBezTo>
                      <a:pt x="527" y="275"/>
                      <a:pt x="529" y="271"/>
                      <a:pt x="529" y="266"/>
                    </a:cubicBezTo>
                    <a:cubicBezTo>
                      <a:pt x="529" y="263"/>
                      <a:pt x="529" y="263"/>
                      <a:pt x="529" y="263"/>
                    </a:cubicBezTo>
                    <a:cubicBezTo>
                      <a:pt x="529" y="259"/>
                      <a:pt x="527" y="255"/>
                      <a:pt x="525" y="252"/>
                    </a:cubicBezTo>
                    <a:close/>
                    <a:moveTo>
                      <a:pt x="96" y="438"/>
                    </a:moveTo>
                    <a:cubicBezTo>
                      <a:pt x="95" y="438"/>
                      <a:pt x="94" y="438"/>
                      <a:pt x="94" y="438"/>
                    </a:cubicBezTo>
                    <a:cubicBezTo>
                      <a:pt x="89" y="426"/>
                      <a:pt x="114" y="375"/>
                      <a:pt x="176" y="302"/>
                    </a:cubicBezTo>
                    <a:cubicBezTo>
                      <a:pt x="185" y="327"/>
                      <a:pt x="205" y="347"/>
                      <a:pt x="230" y="356"/>
                    </a:cubicBezTo>
                    <a:cubicBezTo>
                      <a:pt x="167" y="410"/>
                      <a:pt x="117" y="438"/>
                      <a:pt x="96" y="438"/>
                    </a:cubicBezTo>
                    <a:close/>
                    <a:moveTo>
                      <a:pt x="176" y="234"/>
                    </a:moveTo>
                    <a:cubicBezTo>
                      <a:pt x="114" y="161"/>
                      <a:pt x="89" y="109"/>
                      <a:pt x="94" y="98"/>
                    </a:cubicBezTo>
                    <a:cubicBezTo>
                      <a:pt x="94" y="98"/>
                      <a:pt x="95" y="98"/>
                      <a:pt x="96" y="98"/>
                    </a:cubicBezTo>
                    <a:cubicBezTo>
                      <a:pt x="117" y="98"/>
                      <a:pt x="167" y="126"/>
                      <a:pt x="230" y="179"/>
                    </a:cubicBezTo>
                    <a:cubicBezTo>
                      <a:pt x="205" y="189"/>
                      <a:pt x="185" y="209"/>
                      <a:pt x="176" y="234"/>
                    </a:cubicBezTo>
                    <a:close/>
                    <a:moveTo>
                      <a:pt x="431" y="98"/>
                    </a:moveTo>
                    <a:cubicBezTo>
                      <a:pt x="433" y="98"/>
                      <a:pt x="434" y="98"/>
                      <a:pt x="434" y="98"/>
                    </a:cubicBezTo>
                    <a:cubicBezTo>
                      <a:pt x="439" y="109"/>
                      <a:pt x="414" y="161"/>
                      <a:pt x="352" y="234"/>
                    </a:cubicBezTo>
                    <a:cubicBezTo>
                      <a:pt x="343" y="209"/>
                      <a:pt x="323" y="189"/>
                      <a:pt x="298" y="179"/>
                    </a:cubicBezTo>
                    <a:cubicBezTo>
                      <a:pt x="361" y="126"/>
                      <a:pt x="411" y="98"/>
                      <a:pt x="431" y="98"/>
                    </a:cubicBezTo>
                    <a:close/>
                    <a:moveTo>
                      <a:pt x="434" y="438"/>
                    </a:moveTo>
                    <a:cubicBezTo>
                      <a:pt x="434" y="438"/>
                      <a:pt x="433" y="438"/>
                      <a:pt x="431" y="438"/>
                    </a:cubicBezTo>
                    <a:cubicBezTo>
                      <a:pt x="411" y="438"/>
                      <a:pt x="361" y="410"/>
                      <a:pt x="298" y="356"/>
                    </a:cubicBezTo>
                    <a:cubicBezTo>
                      <a:pt x="323" y="347"/>
                      <a:pt x="343" y="327"/>
                      <a:pt x="352" y="302"/>
                    </a:cubicBezTo>
                    <a:cubicBezTo>
                      <a:pt x="414" y="375"/>
                      <a:pt x="439" y="426"/>
                      <a:pt x="434" y="43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63" name="Google Shape;10663;p97"/>
            <p:cNvSpPr/>
            <p:nvPr/>
          </p:nvSpPr>
          <p:spPr>
            <a:xfrm>
              <a:off x="4931728" y="1403050"/>
              <a:ext cx="756617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Fabric Switching</a:t>
              </a:r>
              <a:endParaRPr/>
            </a:p>
          </p:txBody>
        </p:sp>
      </p:grpSp>
      <p:grpSp>
        <p:nvGrpSpPr>
          <p:cNvPr id="10664" name="Google Shape;10664;p97"/>
          <p:cNvGrpSpPr/>
          <p:nvPr/>
        </p:nvGrpSpPr>
        <p:grpSpPr>
          <a:xfrm>
            <a:off x="5031160" y="1874163"/>
            <a:ext cx="613951" cy="443654"/>
            <a:chOff x="6545136" y="1028700"/>
            <a:chExt cx="613951" cy="443654"/>
          </a:xfrm>
        </p:grpSpPr>
        <p:grpSp>
          <p:nvGrpSpPr>
            <p:cNvPr id="10665" name="Google Shape;10665;p97"/>
            <p:cNvGrpSpPr/>
            <p:nvPr/>
          </p:nvGrpSpPr>
          <p:grpSpPr>
            <a:xfrm>
              <a:off x="6694419" y="1028700"/>
              <a:ext cx="315384" cy="313267"/>
              <a:chOff x="6694419" y="1028700"/>
              <a:chExt cx="315384" cy="313267"/>
            </a:xfrm>
          </p:grpSpPr>
          <p:sp>
            <p:nvSpPr>
              <p:cNvPr id="10666" name="Google Shape;10666;p97"/>
              <p:cNvSpPr/>
              <p:nvPr/>
            </p:nvSpPr>
            <p:spPr>
              <a:xfrm>
                <a:off x="6694419" y="1028700"/>
                <a:ext cx="315384" cy="313267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7" name="Google Shape;10667;p97"/>
              <p:cNvSpPr/>
              <p:nvPr/>
            </p:nvSpPr>
            <p:spPr>
              <a:xfrm>
                <a:off x="6857402" y="1210734"/>
                <a:ext cx="101600" cy="74084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30" y="9"/>
                    </a:moveTo>
                    <a:lnTo>
                      <a:pt x="0" y="9"/>
                    </a:lnTo>
                    <a:lnTo>
                      <a:pt x="0" y="26"/>
                    </a:lnTo>
                    <a:lnTo>
                      <a:pt x="30" y="26"/>
                    </a:lnTo>
                    <a:lnTo>
                      <a:pt x="30" y="35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30" y="0"/>
                    </a:lnTo>
                    <a:lnTo>
                      <a:pt x="3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8" name="Google Shape;10668;p97"/>
              <p:cNvSpPr/>
              <p:nvPr/>
            </p:nvSpPr>
            <p:spPr>
              <a:xfrm>
                <a:off x="6857402" y="1128184"/>
                <a:ext cx="101600" cy="74084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30" y="35"/>
                    </a:moveTo>
                    <a:lnTo>
                      <a:pt x="47" y="18"/>
                    </a:lnTo>
                    <a:lnTo>
                      <a:pt x="48" y="17"/>
                    </a:lnTo>
                    <a:lnTo>
                      <a:pt x="30" y="0"/>
                    </a:lnTo>
                    <a:lnTo>
                      <a:pt x="30" y="9"/>
                    </a:lnTo>
                    <a:lnTo>
                      <a:pt x="0" y="9"/>
                    </a:lnTo>
                    <a:lnTo>
                      <a:pt x="0" y="26"/>
                    </a:lnTo>
                    <a:lnTo>
                      <a:pt x="30" y="26"/>
                    </a:lnTo>
                    <a:lnTo>
                      <a:pt x="3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69" name="Google Shape;10669;p97"/>
              <p:cNvSpPr/>
              <p:nvPr/>
            </p:nvSpPr>
            <p:spPr>
              <a:xfrm>
                <a:off x="6747335" y="1170517"/>
                <a:ext cx="101600" cy="74084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18" y="0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18" y="35"/>
                    </a:lnTo>
                    <a:lnTo>
                      <a:pt x="18" y="26"/>
                    </a:lnTo>
                    <a:lnTo>
                      <a:pt x="48" y="26"/>
                    </a:lnTo>
                    <a:lnTo>
                      <a:pt x="48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0" name="Google Shape;10670;p97"/>
              <p:cNvSpPr/>
              <p:nvPr/>
            </p:nvSpPr>
            <p:spPr>
              <a:xfrm>
                <a:off x="6747335" y="1085851"/>
                <a:ext cx="101600" cy="74084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18" y="0"/>
                    </a:moveTo>
                    <a:lnTo>
                      <a:pt x="0" y="17"/>
                    </a:lnTo>
                    <a:lnTo>
                      <a:pt x="0" y="18"/>
                    </a:lnTo>
                    <a:lnTo>
                      <a:pt x="18" y="35"/>
                    </a:lnTo>
                    <a:lnTo>
                      <a:pt x="18" y="26"/>
                    </a:lnTo>
                    <a:lnTo>
                      <a:pt x="48" y="26"/>
                    </a:lnTo>
                    <a:lnTo>
                      <a:pt x="48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71" name="Google Shape;10671;p97"/>
            <p:cNvSpPr/>
            <p:nvPr/>
          </p:nvSpPr>
          <p:spPr>
            <a:xfrm>
              <a:off x="6545136" y="1349243"/>
              <a:ext cx="613951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L2 Switching</a:t>
              </a:r>
              <a:endParaRPr/>
            </a:p>
          </p:txBody>
        </p:sp>
      </p:grpSp>
      <p:grpSp>
        <p:nvGrpSpPr>
          <p:cNvPr id="10672" name="Google Shape;10672;p97"/>
          <p:cNvGrpSpPr/>
          <p:nvPr/>
        </p:nvGrpSpPr>
        <p:grpSpPr>
          <a:xfrm>
            <a:off x="6134410" y="1853078"/>
            <a:ext cx="706925" cy="443654"/>
            <a:chOff x="7926441" y="1028700"/>
            <a:chExt cx="706925" cy="443654"/>
          </a:xfrm>
        </p:grpSpPr>
        <p:grpSp>
          <p:nvGrpSpPr>
            <p:cNvPr id="10673" name="Google Shape;10673;p97"/>
            <p:cNvGrpSpPr/>
            <p:nvPr/>
          </p:nvGrpSpPr>
          <p:grpSpPr>
            <a:xfrm>
              <a:off x="8122211" y="1028700"/>
              <a:ext cx="315384" cy="313267"/>
              <a:chOff x="8122211" y="1028700"/>
              <a:chExt cx="315384" cy="313267"/>
            </a:xfrm>
          </p:grpSpPr>
          <p:sp>
            <p:nvSpPr>
              <p:cNvPr id="10674" name="Google Shape;10674;p97"/>
              <p:cNvSpPr/>
              <p:nvPr/>
            </p:nvSpPr>
            <p:spPr>
              <a:xfrm>
                <a:off x="8122211" y="1028700"/>
                <a:ext cx="315384" cy="313267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75" name="Google Shape;10675;p97"/>
              <p:cNvSpPr/>
              <p:nvPr/>
            </p:nvSpPr>
            <p:spPr>
              <a:xfrm>
                <a:off x="8175127" y="1079500"/>
                <a:ext cx="211667" cy="209551"/>
              </a:xfrm>
              <a:custGeom>
                <a:avLst/>
                <a:gdLst/>
                <a:ahLst/>
                <a:cxnLst/>
                <a:rect l="l" t="t" r="r" b="b"/>
                <a:pathLst>
                  <a:path w="470" h="470" extrusionOk="0">
                    <a:moveTo>
                      <a:pt x="235" y="0"/>
                    </a:moveTo>
                    <a:cubicBezTo>
                      <a:pt x="105" y="0"/>
                      <a:pt x="0" y="105"/>
                      <a:pt x="0" y="235"/>
                    </a:cubicBezTo>
                    <a:cubicBezTo>
                      <a:pt x="0" y="365"/>
                      <a:pt x="105" y="470"/>
                      <a:pt x="235" y="470"/>
                    </a:cubicBezTo>
                    <a:cubicBezTo>
                      <a:pt x="365" y="470"/>
                      <a:pt x="470" y="365"/>
                      <a:pt x="470" y="235"/>
                    </a:cubicBezTo>
                    <a:cubicBezTo>
                      <a:pt x="470" y="105"/>
                      <a:pt x="365" y="0"/>
                      <a:pt x="235" y="0"/>
                    </a:cubicBezTo>
                    <a:close/>
                    <a:moveTo>
                      <a:pt x="254" y="46"/>
                    </a:moveTo>
                    <a:cubicBezTo>
                      <a:pt x="286" y="46"/>
                      <a:pt x="286" y="46"/>
                      <a:pt x="286" y="46"/>
                    </a:cubicBezTo>
                    <a:cubicBezTo>
                      <a:pt x="286" y="184"/>
                      <a:pt x="286" y="184"/>
                      <a:pt x="286" y="184"/>
                    </a:cubicBezTo>
                    <a:cubicBezTo>
                      <a:pt x="368" y="184"/>
                      <a:pt x="368" y="184"/>
                      <a:pt x="368" y="184"/>
                    </a:cubicBezTo>
                    <a:cubicBezTo>
                      <a:pt x="368" y="162"/>
                      <a:pt x="368" y="162"/>
                      <a:pt x="368" y="162"/>
                    </a:cubicBezTo>
                    <a:cubicBezTo>
                      <a:pt x="433" y="200"/>
                      <a:pt x="433" y="200"/>
                      <a:pt x="433" y="200"/>
                    </a:cubicBezTo>
                    <a:cubicBezTo>
                      <a:pt x="368" y="237"/>
                      <a:pt x="368" y="237"/>
                      <a:pt x="368" y="237"/>
                    </a:cubicBezTo>
                    <a:cubicBezTo>
                      <a:pt x="368" y="215"/>
                      <a:pt x="368" y="215"/>
                      <a:pt x="368" y="215"/>
                    </a:cubicBezTo>
                    <a:cubicBezTo>
                      <a:pt x="254" y="215"/>
                      <a:pt x="254" y="215"/>
                      <a:pt x="254" y="215"/>
                    </a:cubicBezTo>
                    <a:lnTo>
                      <a:pt x="254" y="46"/>
                    </a:lnTo>
                    <a:close/>
                    <a:moveTo>
                      <a:pt x="44" y="184"/>
                    </a:moveTo>
                    <a:cubicBezTo>
                      <a:pt x="182" y="184"/>
                      <a:pt x="182" y="184"/>
                      <a:pt x="182" y="184"/>
                    </a:cubicBezTo>
                    <a:cubicBezTo>
                      <a:pt x="182" y="102"/>
                      <a:pt x="182" y="102"/>
                      <a:pt x="182" y="102"/>
                    </a:cubicBezTo>
                    <a:cubicBezTo>
                      <a:pt x="160" y="102"/>
                      <a:pt x="160" y="102"/>
                      <a:pt x="160" y="102"/>
                    </a:cubicBezTo>
                    <a:cubicBezTo>
                      <a:pt x="198" y="37"/>
                      <a:pt x="198" y="37"/>
                      <a:pt x="198" y="37"/>
                    </a:cubicBezTo>
                    <a:cubicBezTo>
                      <a:pt x="235" y="102"/>
                      <a:pt x="235" y="102"/>
                      <a:pt x="235" y="102"/>
                    </a:cubicBezTo>
                    <a:cubicBezTo>
                      <a:pt x="213" y="102"/>
                      <a:pt x="213" y="102"/>
                      <a:pt x="213" y="102"/>
                    </a:cubicBezTo>
                    <a:cubicBezTo>
                      <a:pt x="213" y="215"/>
                      <a:pt x="213" y="215"/>
                      <a:pt x="213" y="215"/>
                    </a:cubicBezTo>
                    <a:cubicBezTo>
                      <a:pt x="44" y="215"/>
                      <a:pt x="44" y="215"/>
                      <a:pt x="44" y="215"/>
                    </a:cubicBezTo>
                    <a:lnTo>
                      <a:pt x="44" y="184"/>
                    </a:lnTo>
                    <a:close/>
                    <a:moveTo>
                      <a:pt x="213" y="426"/>
                    </a:moveTo>
                    <a:cubicBezTo>
                      <a:pt x="182" y="426"/>
                      <a:pt x="182" y="426"/>
                      <a:pt x="182" y="426"/>
                    </a:cubicBezTo>
                    <a:cubicBezTo>
                      <a:pt x="182" y="288"/>
                      <a:pt x="182" y="288"/>
                      <a:pt x="182" y="288"/>
                    </a:cubicBezTo>
                    <a:cubicBezTo>
                      <a:pt x="100" y="288"/>
                      <a:pt x="100" y="288"/>
                      <a:pt x="100" y="288"/>
                    </a:cubicBezTo>
                    <a:cubicBezTo>
                      <a:pt x="100" y="310"/>
                      <a:pt x="100" y="310"/>
                      <a:pt x="100" y="310"/>
                    </a:cubicBezTo>
                    <a:cubicBezTo>
                      <a:pt x="35" y="273"/>
                      <a:pt x="35" y="273"/>
                      <a:pt x="35" y="273"/>
                    </a:cubicBezTo>
                    <a:cubicBezTo>
                      <a:pt x="100" y="235"/>
                      <a:pt x="100" y="235"/>
                      <a:pt x="100" y="235"/>
                    </a:cubicBezTo>
                    <a:cubicBezTo>
                      <a:pt x="100" y="257"/>
                      <a:pt x="100" y="257"/>
                      <a:pt x="100" y="257"/>
                    </a:cubicBezTo>
                    <a:cubicBezTo>
                      <a:pt x="213" y="257"/>
                      <a:pt x="213" y="257"/>
                      <a:pt x="213" y="257"/>
                    </a:cubicBezTo>
                    <a:lnTo>
                      <a:pt x="213" y="426"/>
                    </a:lnTo>
                    <a:close/>
                    <a:moveTo>
                      <a:pt x="423" y="288"/>
                    </a:moveTo>
                    <a:cubicBezTo>
                      <a:pt x="286" y="288"/>
                      <a:pt x="286" y="288"/>
                      <a:pt x="286" y="288"/>
                    </a:cubicBezTo>
                    <a:cubicBezTo>
                      <a:pt x="286" y="370"/>
                      <a:pt x="286" y="370"/>
                      <a:pt x="286" y="370"/>
                    </a:cubicBezTo>
                    <a:cubicBezTo>
                      <a:pt x="308" y="370"/>
                      <a:pt x="308" y="370"/>
                      <a:pt x="308" y="370"/>
                    </a:cubicBezTo>
                    <a:cubicBezTo>
                      <a:pt x="270" y="435"/>
                      <a:pt x="270" y="435"/>
                      <a:pt x="270" y="435"/>
                    </a:cubicBezTo>
                    <a:cubicBezTo>
                      <a:pt x="233" y="370"/>
                      <a:pt x="233" y="370"/>
                      <a:pt x="233" y="370"/>
                    </a:cubicBezTo>
                    <a:cubicBezTo>
                      <a:pt x="254" y="370"/>
                      <a:pt x="254" y="370"/>
                      <a:pt x="254" y="370"/>
                    </a:cubicBezTo>
                    <a:cubicBezTo>
                      <a:pt x="254" y="257"/>
                      <a:pt x="254" y="257"/>
                      <a:pt x="254" y="257"/>
                    </a:cubicBezTo>
                    <a:cubicBezTo>
                      <a:pt x="423" y="257"/>
                      <a:pt x="423" y="257"/>
                      <a:pt x="423" y="257"/>
                    </a:cubicBezTo>
                    <a:lnTo>
                      <a:pt x="423" y="2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76" name="Google Shape;10676;p97"/>
            <p:cNvSpPr/>
            <p:nvPr/>
          </p:nvSpPr>
          <p:spPr>
            <a:xfrm>
              <a:off x="7926441" y="1349243"/>
              <a:ext cx="706925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L2/L3 Network</a:t>
              </a:r>
              <a:endParaRPr/>
            </a:p>
          </p:txBody>
        </p:sp>
      </p:grpSp>
      <p:grpSp>
        <p:nvGrpSpPr>
          <p:cNvPr id="10677" name="Google Shape;10677;p97"/>
          <p:cNvGrpSpPr/>
          <p:nvPr/>
        </p:nvGrpSpPr>
        <p:grpSpPr>
          <a:xfrm>
            <a:off x="7332525" y="1874163"/>
            <a:ext cx="613951" cy="443654"/>
            <a:chOff x="9548019" y="1028700"/>
            <a:chExt cx="613951" cy="443654"/>
          </a:xfrm>
        </p:grpSpPr>
        <p:grpSp>
          <p:nvGrpSpPr>
            <p:cNvPr id="10678" name="Google Shape;10678;p97"/>
            <p:cNvGrpSpPr/>
            <p:nvPr/>
          </p:nvGrpSpPr>
          <p:grpSpPr>
            <a:xfrm>
              <a:off x="9698361" y="1028700"/>
              <a:ext cx="313267" cy="313267"/>
              <a:chOff x="9698361" y="1028700"/>
              <a:chExt cx="313267" cy="313267"/>
            </a:xfrm>
          </p:grpSpPr>
          <p:sp>
            <p:nvSpPr>
              <p:cNvPr id="10679" name="Google Shape;10679;p97"/>
              <p:cNvSpPr/>
              <p:nvPr/>
            </p:nvSpPr>
            <p:spPr>
              <a:xfrm>
                <a:off x="9698361" y="1028700"/>
                <a:ext cx="313267" cy="313267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0" name="Google Shape;10680;p97"/>
              <p:cNvSpPr/>
              <p:nvPr/>
            </p:nvSpPr>
            <p:spPr>
              <a:xfrm>
                <a:off x="9723761" y="1054100"/>
                <a:ext cx="264584" cy="262467"/>
              </a:xfrm>
              <a:custGeom>
                <a:avLst/>
                <a:gdLst/>
                <a:ahLst/>
                <a:cxnLst/>
                <a:rect l="l" t="t" r="r" b="b"/>
                <a:pathLst>
                  <a:path w="586" h="586" extrusionOk="0">
                    <a:moveTo>
                      <a:pt x="582" y="283"/>
                    </a:moveTo>
                    <a:cubicBezTo>
                      <a:pt x="582" y="282"/>
                      <a:pt x="581" y="281"/>
                      <a:pt x="580" y="280"/>
                    </a:cubicBezTo>
                    <a:cubicBezTo>
                      <a:pt x="528" y="228"/>
                      <a:pt x="528" y="228"/>
                      <a:pt x="528" y="228"/>
                    </a:cubicBezTo>
                    <a:cubicBezTo>
                      <a:pt x="523" y="223"/>
                      <a:pt x="515" y="223"/>
                      <a:pt x="510" y="228"/>
                    </a:cubicBezTo>
                    <a:cubicBezTo>
                      <a:pt x="508" y="230"/>
                      <a:pt x="508" y="230"/>
                      <a:pt x="508" y="230"/>
                    </a:cubicBezTo>
                    <a:cubicBezTo>
                      <a:pt x="503" y="235"/>
                      <a:pt x="503" y="243"/>
                      <a:pt x="508" y="248"/>
                    </a:cubicBezTo>
                    <a:cubicBezTo>
                      <a:pt x="539" y="279"/>
                      <a:pt x="539" y="279"/>
                      <a:pt x="539" y="279"/>
                    </a:cubicBezTo>
                    <a:cubicBezTo>
                      <a:pt x="445" y="279"/>
                      <a:pt x="445" y="279"/>
                      <a:pt x="445" y="279"/>
                    </a:cubicBezTo>
                    <a:cubicBezTo>
                      <a:pt x="442" y="247"/>
                      <a:pt x="430" y="218"/>
                      <a:pt x="411" y="195"/>
                    </a:cubicBezTo>
                    <a:cubicBezTo>
                      <a:pt x="477" y="129"/>
                      <a:pt x="477" y="129"/>
                      <a:pt x="477" y="129"/>
                    </a:cubicBezTo>
                    <a:cubicBezTo>
                      <a:pt x="477" y="172"/>
                      <a:pt x="477" y="172"/>
                      <a:pt x="477" y="172"/>
                    </a:cubicBezTo>
                    <a:cubicBezTo>
                      <a:pt x="477" y="179"/>
                      <a:pt x="482" y="185"/>
                      <a:pt x="490" y="185"/>
                    </a:cubicBezTo>
                    <a:cubicBezTo>
                      <a:pt x="492" y="185"/>
                      <a:pt x="492" y="185"/>
                      <a:pt x="492" y="185"/>
                    </a:cubicBezTo>
                    <a:cubicBezTo>
                      <a:pt x="499" y="185"/>
                      <a:pt x="505" y="179"/>
                      <a:pt x="505" y="172"/>
                    </a:cubicBezTo>
                    <a:cubicBezTo>
                      <a:pt x="505" y="98"/>
                      <a:pt x="505" y="98"/>
                      <a:pt x="505" y="98"/>
                    </a:cubicBezTo>
                    <a:cubicBezTo>
                      <a:pt x="505" y="98"/>
                      <a:pt x="505" y="97"/>
                      <a:pt x="505" y="97"/>
                    </a:cubicBezTo>
                    <a:cubicBezTo>
                      <a:pt x="505" y="93"/>
                      <a:pt x="504" y="89"/>
                      <a:pt x="501" y="87"/>
                    </a:cubicBezTo>
                    <a:cubicBezTo>
                      <a:pt x="499" y="85"/>
                      <a:pt x="499" y="85"/>
                      <a:pt x="499" y="85"/>
                    </a:cubicBezTo>
                    <a:cubicBezTo>
                      <a:pt x="497" y="82"/>
                      <a:pt x="494" y="81"/>
                      <a:pt x="491" y="81"/>
                    </a:cubicBezTo>
                    <a:cubicBezTo>
                      <a:pt x="490" y="81"/>
                      <a:pt x="489" y="81"/>
                      <a:pt x="487" y="81"/>
                    </a:cubicBezTo>
                    <a:cubicBezTo>
                      <a:pt x="414" y="81"/>
                      <a:pt x="414" y="81"/>
                      <a:pt x="414" y="81"/>
                    </a:cubicBezTo>
                    <a:cubicBezTo>
                      <a:pt x="407" y="81"/>
                      <a:pt x="401" y="86"/>
                      <a:pt x="401" y="93"/>
                    </a:cubicBezTo>
                    <a:cubicBezTo>
                      <a:pt x="401" y="96"/>
                      <a:pt x="401" y="96"/>
                      <a:pt x="401" y="96"/>
                    </a:cubicBezTo>
                    <a:cubicBezTo>
                      <a:pt x="401" y="103"/>
                      <a:pt x="407" y="109"/>
                      <a:pt x="414" y="109"/>
                    </a:cubicBezTo>
                    <a:cubicBezTo>
                      <a:pt x="457" y="109"/>
                      <a:pt x="457" y="109"/>
                      <a:pt x="457" y="109"/>
                    </a:cubicBezTo>
                    <a:cubicBezTo>
                      <a:pt x="391" y="175"/>
                      <a:pt x="391" y="175"/>
                      <a:pt x="391" y="175"/>
                    </a:cubicBezTo>
                    <a:cubicBezTo>
                      <a:pt x="368" y="156"/>
                      <a:pt x="339" y="143"/>
                      <a:pt x="307" y="141"/>
                    </a:cubicBezTo>
                    <a:cubicBezTo>
                      <a:pt x="307" y="47"/>
                      <a:pt x="307" y="47"/>
                      <a:pt x="307" y="47"/>
                    </a:cubicBezTo>
                    <a:cubicBezTo>
                      <a:pt x="337" y="77"/>
                      <a:pt x="337" y="77"/>
                      <a:pt x="337" y="77"/>
                    </a:cubicBezTo>
                    <a:cubicBezTo>
                      <a:pt x="342" y="82"/>
                      <a:pt x="350" y="82"/>
                      <a:pt x="356" y="77"/>
                    </a:cubicBezTo>
                    <a:cubicBezTo>
                      <a:pt x="357" y="75"/>
                      <a:pt x="357" y="75"/>
                      <a:pt x="357" y="75"/>
                    </a:cubicBezTo>
                    <a:cubicBezTo>
                      <a:pt x="362" y="70"/>
                      <a:pt x="362" y="62"/>
                      <a:pt x="357" y="57"/>
                    </a:cubicBezTo>
                    <a:cubicBezTo>
                      <a:pt x="305" y="5"/>
                      <a:pt x="305" y="5"/>
                      <a:pt x="305" y="5"/>
                    </a:cubicBezTo>
                    <a:cubicBezTo>
                      <a:pt x="305" y="5"/>
                      <a:pt x="305" y="5"/>
                      <a:pt x="304" y="4"/>
                    </a:cubicBezTo>
                    <a:cubicBezTo>
                      <a:pt x="302" y="2"/>
                      <a:pt x="298" y="0"/>
                      <a:pt x="294" y="0"/>
                    </a:cubicBezTo>
                    <a:cubicBezTo>
                      <a:pt x="292" y="0"/>
                      <a:pt x="292" y="0"/>
                      <a:pt x="292" y="0"/>
                    </a:cubicBezTo>
                    <a:cubicBezTo>
                      <a:pt x="288" y="0"/>
                      <a:pt x="285" y="1"/>
                      <a:pt x="283" y="3"/>
                    </a:cubicBezTo>
                    <a:cubicBezTo>
                      <a:pt x="282" y="4"/>
                      <a:pt x="281" y="4"/>
                      <a:pt x="280" y="5"/>
                    </a:cubicBezTo>
                    <a:cubicBezTo>
                      <a:pt x="228" y="57"/>
                      <a:pt x="228" y="57"/>
                      <a:pt x="228" y="57"/>
                    </a:cubicBezTo>
                    <a:cubicBezTo>
                      <a:pt x="223" y="62"/>
                      <a:pt x="223" y="70"/>
                      <a:pt x="228" y="75"/>
                    </a:cubicBezTo>
                    <a:cubicBezTo>
                      <a:pt x="230" y="77"/>
                      <a:pt x="230" y="77"/>
                      <a:pt x="230" y="77"/>
                    </a:cubicBezTo>
                    <a:cubicBezTo>
                      <a:pt x="235" y="82"/>
                      <a:pt x="243" y="82"/>
                      <a:pt x="248" y="77"/>
                    </a:cubicBezTo>
                    <a:cubicBezTo>
                      <a:pt x="279" y="47"/>
                      <a:pt x="279" y="47"/>
                      <a:pt x="279" y="47"/>
                    </a:cubicBezTo>
                    <a:cubicBezTo>
                      <a:pt x="279" y="140"/>
                      <a:pt x="279" y="140"/>
                      <a:pt x="279" y="140"/>
                    </a:cubicBezTo>
                    <a:cubicBezTo>
                      <a:pt x="247" y="143"/>
                      <a:pt x="218" y="156"/>
                      <a:pt x="195" y="175"/>
                    </a:cubicBezTo>
                    <a:cubicBezTo>
                      <a:pt x="129" y="109"/>
                      <a:pt x="129" y="109"/>
                      <a:pt x="129" y="109"/>
                    </a:cubicBezTo>
                    <a:cubicBezTo>
                      <a:pt x="172" y="109"/>
                      <a:pt x="172" y="109"/>
                      <a:pt x="172" y="109"/>
                    </a:cubicBezTo>
                    <a:cubicBezTo>
                      <a:pt x="179" y="109"/>
                      <a:pt x="185" y="103"/>
                      <a:pt x="185" y="96"/>
                    </a:cubicBezTo>
                    <a:cubicBezTo>
                      <a:pt x="185" y="93"/>
                      <a:pt x="185" y="93"/>
                      <a:pt x="185" y="93"/>
                    </a:cubicBezTo>
                    <a:cubicBezTo>
                      <a:pt x="185" y="86"/>
                      <a:pt x="179" y="81"/>
                      <a:pt x="172" y="81"/>
                    </a:cubicBezTo>
                    <a:cubicBezTo>
                      <a:pt x="98" y="81"/>
                      <a:pt x="98" y="81"/>
                      <a:pt x="98" y="81"/>
                    </a:cubicBezTo>
                    <a:cubicBezTo>
                      <a:pt x="97" y="81"/>
                      <a:pt x="96" y="81"/>
                      <a:pt x="95" y="81"/>
                    </a:cubicBezTo>
                    <a:cubicBezTo>
                      <a:pt x="92" y="81"/>
                      <a:pt x="89" y="82"/>
                      <a:pt x="86" y="85"/>
                    </a:cubicBezTo>
                    <a:cubicBezTo>
                      <a:pt x="85" y="87"/>
                      <a:pt x="85" y="87"/>
                      <a:pt x="85" y="87"/>
                    </a:cubicBezTo>
                    <a:cubicBezTo>
                      <a:pt x="82" y="89"/>
                      <a:pt x="80" y="93"/>
                      <a:pt x="81" y="97"/>
                    </a:cubicBezTo>
                    <a:cubicBezTo>
                      <a:pt x="81" y="97"/>
                      <a:pt x="81" y="98"/>
                      <a:pt x="81" y="98"/>
                    </a:cubicBezTo>
                    <a:cubicBezTo>
                      <a:pt x="81" y="172"/>
                      <a:pt x="81" y="172"/>
                      <a:pt x="81" y="172"/>
                    </a:cubicBezTo>
                    <a:cubicBezTo>
                      <a:pt x="81" y="179"/>
                      <a:pt x="87" y="185"/>
                      <a:pt x="94" y="185"/>
                    </a:cubicBezTo>
                    <a:cubicBezTo>
                      <a:pt x="96" y="185"/>
                      <a:pt x="96" y="185"/>
                      <a:pt x="96" y="185"/>
                    </a:cubicBezTo>
                    <a:cubicBezTo>
                      <a:pt x="103" y="185"/>
                      <a:pt x="109" y="179"/>
                      <a:pt x="109" y="172"/>
                    </a:cubicBezTo>
                    <a:cubicBezTo>
                      <a:pt x="109" y="129"/>
                      <a:pt x="109" y="129"/>
                      <a:pt x="109" y="129"/>
                    </a:cubicBezTo>
                    <a:cubicBezTo>
                      <a:pt x="175" y="195"/>
                      <a:pt x="175" y="195"/>
                      <a:pt x="175" y="195"/>
                    </a:cubicBezTo>
                    <a:cubicBezTo>
                      <a:pt x="156" y="218"/>
                      <a:pt x="144" y="247"/>
                      <a:pt x="141" y="279"/>
                    </a:cubicBezTo>
                    <a:cubicBezTo>
                      <a:pt x="47" y="279"/>
                      <a:pt x="47" y="279"/>
                      <a:pt x="47" y="279"/>
                    </a:cubicBezTo>
                    <a:cubicBezTo>
                      <a:pt x="77" y="248"/>
                      <a:pt x="77" y="248"/>
                      <a:pt x="77" y="248"/>
                    </a:cubicBezTo>
                    <a:cubicBezTo>
                      <a:pt x="82" y="243"/>
                      <a:pt x="82" y="235"/>
                      <a:pt x="77" y="230"/>
                    </a:cubicBezTo>
                    <a:cubicBezTo>
                      <a:pt x="76" y="228"/>
                      <a:pt x="76" y="228"/>
                      <a:pt x="76" y="228"/>
                    </a:cubicBezTo>
                    <a:cubicBezTo>
                      <a:pt x="71" y="223"/>
                      <a:pt x="62" y="223"/>
                      <a:pt x="57" y="228"/>
                    </a:cubicBezTo>
                    <a:cubicBezTo>
                      <a:pt x="5" y="280"/>
                      <a:pt x="5" y="280"/>
                      <a:pt x="5" y="280"/>
                    </a:cubicBezTo>
                    <a:cubicBezTo>
                      <a:pt x="5" y="281"/>
                      <a:pt x="4" y="282"/>
                      <a:pt x="3" y="283"/>
                    </a:cubicBezTo>
                    <a:cubicBezTo>
                      <a:pt x="1" y="285"/>
                      <a:pt x="0" y="288"/>
                      <a:pt x="0" y="292"/>
                    </a:cubicBezTo>
                    <a:cubicBezTo>
                      <a:pt x="0" y="294"/>
                      <a:pt x="0" y="294"/>
                      <a:pt x="0" y="294"/>
                    </a:cubicBezTo>
                    <a:cubicBezTo>
                      <a:pt x="0" y="298"/>
                      <a:pt x="2" y="302"/>
                      <a:pt x="5" y="304"/>
                    </a:cubicBezTo>
                    <a:cubicBezTo>
                      <a:pt x="5" y="305"/>
                      <a:pt x="5" y="305"/>
                      <a:pt x="5" y="305"/>
                    </a:cubicBezTo>
                    <a:cubicBezTo>
                      <a:pt x="57" y="357"/>
                      <a:pt x="57" y="357"/>
                      <a:pt x="57" y="357"/>
                    </a:cubicBezTo>
                    <a:cubicBezTo>
                      <a:pt x="62" y="362"/>
                      <a:pt x="71" y="362"/>
                      <a:pt x="76" y="357"/>
                    </a:cubicBezTo>
                    <a:cubicBezTo>
                      <a:pt x="77" y="355"/>
                      <a:pt x="77" y="355"/>
                      <a:pt x="77" y="355"/>
                    </a:cubicBezTo>
                    <a:cubicBezTo>
                      <a:pt x="82" y="350"/>
                      <a:pt x="82" y="342"/>
                      <a:pt x="77" y="337"/>
                    </a:cubicBezTo>
                    <a:cubicBezTo>
                      <a:pt x="47" y="307"/>
                      <a:pt x="47" y="307"/>
                      <a:pt x="47" y="307"/>
                    </a:cubicBezTo>
                    <a:cubicBezTo>
                      <a:pt x="141" y="307"/>
                      <a:pt x="141" y="307"/>
                      <a:pt x="141" y="307"/>
                    </a:cubicBezTo>
                    <a:cubicBezTo>
                      <a:pt x="144" y="339"/>
                      <a:pt x="156" y="367"/>
                      <a:pt x="175" y="391"/>
                    </a:cubicBezTo>
                    <a:cubicBezTo>
                      <a:pt x="109" y="457"/>
                      <a:pt x="109" y="457"/>
                      <a:pt x="109" y="457"/>
                    </a:cubicBezTo>
                    <a:cubicBezTo>
                      <a:pt x="109" y="414"/>
                      <a:pt x="109" y="414"/>
                      <a:pt x="109" y="414"/>
                    </a:cubicBezTo>
                    <a:cubicBezTo>
                      <a:pt x="109" y="407"/>
                      <a:pt x="103" y="401"/>
                      <a:pt x="96" y="401"/>
                    </a:cubicBezTo>
                    <a:cubicBezTo>
                      <a:pt x="94" y="401"/>
                      <a:pt x="94" y="401"/>
                      <a:pt x="94" y="401"/>
                    </a:cubicBezTo>
                    <a:cubicBezTo>
                      <a:pt x="87" y="401"/>
                      <a:pt x="81" y="407"/>
                      <a:pt x="81" y="414"/>
                    </a:cubicBezTo>
                    <a:cubicBezTo>
                      <a:pt x="81" y="487"/>
                      <a:pt x="81" y="487"/>
                      <a:pt x="81" y="487"/>
                    </a:cubicBezTo>
                    <a:cubicBezTo>
                      <a:pt x="81" y="488"/>
                      <a:pt x="81" y="489"/>
                      <a:pt x="81" y="490"/>
                    </a:cubicBezTo>
                    <a:cubicBezTo>
                      <a:pt x="81" y="494"/>
                      <a:pt x="83" y="497"/>
                      <a:pt x="85" y="499"/>
                    </a:cubicBezTo>
                    <a:cubicBezTo>
                      <a:pt x="87" y="501"/>
                      <a:pt x="87" y="501"/>
                      <a:pt x="87" y="501"/>
                    </a:cubicBezTo>
                    <a:cubicBezTo>
                      <a:pt x="90" y="504"/>
                      <a:pt x="93" y="505"/>
                      <a:pt x="97" y="505"/>
                    </a:cubicBezTo>
                    <a:cubicBezTo>
                      <a:pt x="98" y="505"/>
                      <a:pt x="98" y="505"/>
                      <a:pt x="98" y="505"/>
                    </a:cubicBezTo>
                    <a:cubicBezTo>
                      <a:pt x="172" y="505"/>
                      <a:pt x="172" y="505"/>
                      <a:pt x="172" y="505"/>
                    </a:cubicBezTo>
                    <a:cubicBezTo>
                      <a:pt x="179" y="505"/>
                      <a:pt x="185" y="499"/>
                      <a:pt x="185" y="492"/>
                    </a:cubicBezTo>
                    <a:cubicBezTo>
                      <a:pt x="185" y="489"/>
                      <a:pt x="185" y="489"/>
                      <a:pt x="185" y="489"/>
                    </a:cubicBezTo>
                    <a:cubicBezTo>
                      <a:pt x="185" y="482"/>
                      <a:pt x="179" y="476"/>
                      <a:pt x="172" y="476"/>
                    </a:cubicBezTo>
                    <a:cubicBezTo>
                      <a:pt x="130" y="476"/>
                      <a:pt x="130" y="476"/>
                      <a:pt x="130" y="476"/>
                    </a:cubicBezTo>
                    <a:cubicBezTo>
                      <a:pt x="195" y="411"/>
                      <a:pt x="195" y="411"/>
                      <a:pt x="195" y="411"/>
                    </a:cubicBezTo>
                    <a:cubicBezTo>
                      <a:pt x="219" y="430"/>
                      <a:pt x="247" y="442"/>
                      <a:pt x="279" y="445"/>
                    </a:cubicBezTo>
                    <a:cubicBezTo>
                      <a:pt x="279" y="539"/>
                      <a:pt x="279" y="539"/>
                      <a:pt x="279" y="539"/>
                    </a:cubicBezTo>
                    <a:cubicBezTo>
                      <a:pt x="248" y="508"/>
                      <a:pt x="248" y="508"/>
                      <a:pt x="248" y="508"/>
                    </a:cubicBezTo>
                    <a:cubicBezTo>
                      <a:pt x="243" y="503"/>
                      <a:pt x="235" y="503"/>
                      <a:pt x="230" y="508"/>
                    </a:cubicBezTo>
                    <a:cubicBezTo>
                      <a:pt x="228" y="510"/>
                      <a:pt x="228" y="510"/>
                      <a:pt x="228" y="510"/>
                    </a:cubicBezTo>
                    <a:cubicBezTo>
                      <a:pt x="223" y="515"/>
                      <a:pt x="223" y="523"/>
                      <a:pt x="228" y="528"/>
                    </a:cubicBezTo>
                    <a:cubicBezTo>
                      <a:pt x="280" y="580"/>
                      <a:pt x="280" y="580"/>
                      <a:pt x="280" y="580"/>
                    </a:cubicBezTo>
                    <a:cubicBezTo>
                      <a:pt x="281" y="581"/>
                      <a:pt x="282" y="582"/>
                      <a:pt x="283" y="582"/>
                    </a:cubicBezTo>
                    <a:cubicBezTo>
                      <a:pt x="285" y="584"/>
                      <a:pt x="288" y="586"/>
                      <a:pt x="292" y="586"/>
                    </a:cubicBezTo>
                    <a:cubicBezTo>
                      <a:pt x="294" y="586"/>
                      <a:pt x="294" y="586"/>
                      <a:pt x="294" y="586"/>
                    </a:cubicBezTo>
                    <a:cubicBezTo>
                      <a:pt x="298" y="586"/>
                      <a:pt x="302" y="584"/>
                      <a:pt x="304" y="581"/>
                    </a:cubicBezTo>
                    <a:cubicBezTo>
                      <a:pt x="305" y="581"/>
                      <a:pt x="305" y="581"/>
                      <a:pt x="305" y="580"/>
                    </a:cubicBezTo>
                    <a:cubicBezTo>
                      <a:pt x="357" y="528"/>
                      <a:pt x="357" y="528"/>
                      <a:pt x="357" y="528"/>
                    </a:cubicBezTo>
                    <a:cubicBezTo>
                      <a:pt x="362" y="523"/>
                      <a:pt x="362" y="515"/>
                      <a:pt x="357" y="510"/>
                    </a:cubicBezTo>
                    <a:cubicBezTo>
                      <a:pt x="356" y="508"/>
                      <a:pt x="356" y="508"/>
                      <a:pt x="356" y="508"/>
                    </a:cubicBezTo>
                    <a:cubicBezTo>
                      <a:pt x="350" y="503"/>
                      <a:pt x="342" y="503"/>
                      <a:pt x="337" y="508"/>
                    </a:cubicBezTo>
                    <a:cubicBezTo>
                      <a:pt x="307" y="538"/>
                      <a:pt x="307" y="538"/>
                      <a:pt x="307" y="538"/>
                    </a:cubicBezTo>
                    <a:cubicBezTo>
                      <a:pt x="307" y="445"/>
                      <a:pt x="307" y="445"/>
                      <a:pt x="307" y="445"/>
                    </a:cubicBezTo>
                    <a:cubicBezTo>
                      <a:pt x="339" y="442"/>
                      <a:pt x="367" y="430"/>
                      <a:pt x="390" y="411"/>
                    </a:cubicBezTo>
                    <a:cubicBezTo>
                      <a:pt x="456" y="476"/>
                      <a:pt x="456" y="476"/>
                      <a:pt x="456" y="476"/>
                    </a:cubicBezTo>
                    <a:cubicBezTo>
                      <a:pt x="414" y="476"/>
                      <a:pt x="414" y="476"/>
                      <a:pt x="414" y="476"/>
                    </a:cubicBezTo>
                    <a:cubicBezTo>
                      <a:pt x="407" y="476"/>
                      <a:pt x="401" y="482"/>
                      <a:pt x="401" y="489"/>
                    </a:cubicBezTo>
                    <a:cubicBezTo>
                      <a:pt x="401" y="492"/>
                      <a:pt x="401" y="492"/>
                      <a:pt x="401" y="492"/>
                    </a:cubicBezTo>
                    <a:cubicBezTo>
                      <a:pt x="401" y="499"/>
                      <a:pt x="407" y="505"/>
                      <a:pt x="414" y="505"/>
                    </a:cubicBezTo>
                    <a:cubicBezTo>
                      <a:pt x="487" y="505"/>
                      <a:pt x="487" y="505"/>
                      <a:pt x="487" y="505"/>
                    </a:cubicBezTo>
                    <a:cubicBezTo>
                      <a:pt x="488" y="505"/>
                      <a:pt x="488" y="505"/>
                      <a:pt x="489" y="505"/>
                    </a:cubicBezTo>
                    <a:cubicBezTo>
                      <a:pt x="492" y="505"/>
                      <a:pt x="496" y="504"/>
                      <a:pt x="499" y="501"/>
                    </a:cubicBezTo>
                    <a:cubicBezTo>
                      <a:pt x="501" y="499"/>
                      <a:pt x="501" y="499"/>
                      <a:pt x="501" y="499"/>
                    </a:cubicBezTo>
                    <a:cubicBezTo>
                      <a:pt x="503" y="497"/>
                      <a:pt x="504" y="494"/>
                      <a:pt x="505" y="490"/>
                    </a:cubicBezTo>
                    <a:cubicBezTo>
                      <a:pt x="505" y="489"/>
                      <a:pt x="505" y="488"/>
                      <a:pt x="505" y="487"/>
                    </a:cubicBezTo>
                    <a:cubicBezTo>
                      <a:pt x="505" y="414"/>
                      <a:pt x="505" y="414"/>
                      <a:pt x="505" y="414"/>
                    </a:cubicBezTo>
                    <a:cubicBezTo>
                      <a:pt x="505" y="407"/>
                      <a:pt x="499" y="401"/>
                      <a:pt x="492" y="401"/>
                    </a:cubicBezTo>
                    <a:cubicBezTo>
                      <a:pt x="490" y="401"/>
                      <a:pt x="490" y="401"/>
                      <a:pt x="490" y="401"/>
                    </a:cubicBezTo>
                    <a:cubicBezTo>
                      <a:pt x="482" y="401"/>
                      <a:pt x="477" y="407"/>
                      <a:pt x="477" y="414"/>
                    </a:cubicBezTo>
                    <a:cubicBezTo>
                      <a:pt x="477" y="457"/>
                      <a:pt x="477" y="457"/>
                      <a:pt x="477" y="457"/>
                    </a:cubicBezTo>
                    <a:cubicBezTo>
                      <a:pt x="410" y="391"/>
                      <a:pt x="410" y="391"/>
                      <a:pt x="410" y="391"/>
                    </a:cubicBezTo>
                    <a:cubicBezTo>
                      <a:pt x="430" y="367"/>
                      <a:pt x="442" y="339"/>
                      <a:pt x="445" y="307"/>
                    </a:cubicBezTo>
                    <a:cubicBezTo>
                      <a:pt x="538" y="307"/>
                      <a:pt x="538" y="307"/>
                      <a:pt x="538" y="307"/>
                    </a:cubicBezTo>
                    <a:cubicBezTo>
                      <a:pt x="508" y="337"/>
                      <a:pt x="508" y="337"/>
                      <a:pt x="508" y="337"/>
                    </a:cubicBezTo>
                    <a:cubicBezTo>
                      <a:pt x="503" y="342"/>
                      <a:pt x="503" y="350"/>
                      <a:pt x="508" y="355"/>
                    </a:cubicBezTo>
                    <a:cubicBezTo>
                      <a:pt x="510" y="357"/>
                      <a:pt x="510" y="357"/>
                      <a:pt x="510" y="357"/>
                    </a:cubicBezTo>
                    <a:cubicBezTo>
                      <a:pt x="515" y="362"/>
                      <a:pt x="523" y="362"/>
                      <a:pt x="528" y="357"/>
                    </a:cubicBezTo>
                    <a:cubicBezTo>
                      <a:pt x="580" y="305"/>
                      <a:pt x="580" y="305"/>
                      <a:pt x="580" y="305"/>
                    </a:cubicBezTo>
                    <a:cubicBezTo>
                      <a:pt x="581" y="305"/>
                      <a:pt x="581" y="305"/>
                      <a:pt x="581" y="304"/>
                    </a:cubicBezTo>
                    <a:cubicBezTo>
                      <a:pt x="584" y="302"/>
                      <a:pt x="586" y="298"/>
                      <a:pt x="586" y="294"/>
                    </a:cubicBezTo>
                    <a:cubicBezTo>
                      <a:pt x="586" y="292"/>
                      <a:pt x="586" y="292"/>
                      <a:pt x="586" y="292"/>
                    </a:cubicBezTo>
                    <a:cubicBezTo>
                      <a:pt x="586" y="288"/>
                      <a:pt x="585" y="285"/>
                      <a:pt x="582" y="2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81" name="Google Shape;10681;p97"/>
            <p:cNvSpPr/>
            <p:nvPr/>
          </p:nvSpPr>
          <p:spPr>
            <a:xfrm>
              <a:off x="9548019" y="1349243"/>
              <a:ext cx="613951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L3 Switching</a:t>
              </a:r>
              <a:endParaRPr/>
            </a:p>
          </p:txBody>
        </p:sp>
      </p:grpSp>
      <p:grpSp>
        <p:nvGrpSpPr>
          <p:cNvPr id="10682" name="Google Shape;10682;p97"/>
          <p:cNvGrpSpPr/>
          <p:nvPr/>
        </p:nvGrpSpPr>
        <p:grpSpPr>
          <a:xfrm>
            <a:off x="541417" y="2537526"/>
            <a:ext cx="474584" cy="473435"/>
            <a:chOff x="11070486" y="1038983"/>
            <a:chExt cx="474584" cy="473435"/>
          </a:xfrm>
        </p:grpSpPr>
        <p:grpSp>
          <p:nvGrpSpPr>
            <p:cNvPr id="10683" name="Google Shape;10683;p97"/>
            <p:cNvGrpSpPr/>
            <p:nvPr/>
          </p:nvGrpSpPr>
          <p:grpSpPr>
            <a:xfrm>
              <a:off x="11150086" y="1038983"/>
              <a:ext cx="315384" cy="313267"/>
              <a:chOff x="11150086" y="1038983"/>
              <a:chExt cx="315384" cy="313267"/>
            </a:xfrm>
          </p:grpSpPr>
          <p:sp>
            <p:nvSpPr>
              <p:cNvPr id="10684" name="Google Shape;10684;p97"/>
              <p:cNvSpPr/>
              <p:nvPr/>
            </p:nvSpPr>
            <p:spPr>
              <a:xfrm>
                <a:off x="11150086" y="1038983"/>
                <a:ext cx="315384" cy="313267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85" name="Google Shape;10685;p97"/>
              <p:cNvSpPr/>
              <p:nvPr/>
            </p:nvSpPr>
            <p:spPr>
              <a:xfrm>
                <a:off x="11209353" y="1100366"/>
                <a:ext cx="192617" cy="190500"/>
              </a:xfrm>
              <a:custGeom>
                <a:avLst/>
                <a:gdLst/>
                <a:ahLst/>
                <a:cxnLst/>
                <a:rect l="l" t="t" r="r" b="b"/>
                <a:pathLst>
                  <a:path w="425" h="424" extrusionOk="0">
                    <a:moveTo>
                      <a:pt x="172" y="36"/>
                    </a:moveTo>
                    <a:cubicBezTo>
                      <a:pt x="183" y="36"/>
                      <a:pt x="191" y="44"/>
                      <a:pt x="191" y="55"/>
                    </a:cubicBezTo>
                    <a:cubicBezTo>
                      <a:pt x="191" y="165"/>
                      <a:pt x="191" y="165"/>
                      <a:pt x="191" y="165"/>
                    </a:cubicBezTo>
                    <a:cubicBezTo>
                      <a:pt x="191" y="165"/>
                      <a:pt x="191" y="166"/>
                      <a:pt x="191" y="166"/>
                    </a:cubicBezTo>
                    <a:cubicBezTo>
                      <a:pt x="192" y="172"/>
                      <a:pt x="190" y="177"/>
                      <a:pt x="186" y="182"/>
                    </a:cubicBezTo>
                    <a:cubicBezTo>
                      <a:pt x="183" y="184"/>
                      <a:pt x="183" y="184"/>
                      <a:pt x="183" y="184"/>
                    </a:cubicBezTo>
                    <a:cubicBezTo>
                      <a:pt x="179" y="188"/>
                      <a:pt x="175" y="190"/>
                      <a:pt x="170" y="190"/>
                    </a:cubicBezTo>
                    <a:cubicBezTo>
                      <a:pt x="168" y="190"/>
                      <a:pt x="167" y="191"/>
                      <a:pt x="165" y="191"/>
                    </a:cubicBezTo>
                    <a:cubicBezTo>
                      <a:pt x="55" y="191"/>
                      <a:pt x="55" y="191"/>
                      <a:pt x="55" y="191"/>
                    </a:cubicBezTo>
                    <a:cubicBezTo>
                      <a:pt x="45" y="191"/>
                      <a:pt x="36" y="182"/>
                      <a:pt x="36" y="172"/>
                    </a:cubicBezTo>
                    <a:cubicBezTo>
                      <a:pt x="36" y="168"/>
                      <a:pt x="36" y="168"/>
                      <a:pt x="36" y="168"/>
                    </a:cubicBezTo>
                    <a:cubicBezTo>
                      <a:pt x="36" y="157"/>
                      <a:pt x="45" y="148"/>
                      <a:pt x="55" y="148"/>
                    </a:cubicBezTo>
                    <a:cubicBezTo>
                      <a:pt x="120" y="148"/>
                      <a:pt x="120" y="148"/>
                      <a:pt x="120" y="148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3" y="31"/>
                      <a:pt x="3" y="19"/>
                      <a:pt x="10" y="12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20" y="1"/>
                      <a:pt x="32" y="1"/>
                      <a:pt x="40" y="9"/>
                    </a:cubicBezTo>
                    <a:cubicBezTo>
                      <a:pt x="149" y="118"/>
                      <a:pt x="149" y="118"/>
                      <a:pt x="149" y="118"/>
                    </a:cubicBezTo>
                    <a:cubicBezTo>
                      <a:pt x="149" y="55"/>
                      <a:pt x="149" y="55"/>
                      <a:pt x="149" y="55"/>
                    </a:cubicBezTo>
                    <a:cubicBezTo>
                      <a:pt x="149" y="44"/>
                      <a:pt x="158" y="36"/>
                      <a:pt x="168" y="36"/>
                    </a:cubicBezTo>
                    <a:lnTo>
                      <a:pt x="172" y="36"/>
                    </a:lnTo>
                    <a:close/>
                    <a:moveTo>
                      <a:pt x="391" y="254"/>
                    </a:moveTo>
                    <a:cubicBezTo>
                      <a:pt x="391" y="244"/>
                      <a:pt x="382" y="235"/>
                      <a:pt x="372" y="235"/>
                    </a:cubicBezTo>
                    <a:cubicBezTo>
                      <a:pt x="262" y="235"/>
                      <a:pt x="262" y="235"/>
                      <a:pt x="262" y="235"/>
                    </a:cubicBezTo>
                    <a:cubicBezTo>
                      <a:pt x="261" y="235"/>
                      <a:pt x="261" y="235"/>
                      <a:pt x="260" y="235"/>
                    </a:cubicBezTo>
                    <a:cubicBezTo>
                      <a:pt x="255" y="235"/>
                      <a:pt x="249" y="237"/>
                      <a:pt x="245" y="241"/>
                    </a:cubicBezTo>
                    <a:cubicBezTo>
                      <a:pt x="242" y="243"/>
                      <a:pt x="242" y="243"/>
                      <a:pt x="242" y="243"/>
                    </a:cubicBezTo>
                    <a:cubicBezTo>
                      <a:pt x="238" y="247"/>
                      <a:pt x="237" y="252"/>
                      <a:pt x="236" y="256"/>
                    </a:cubicBezTo>
                    <a:cubicBezTo>
                      <a:pt x="236" y="258"/>
                      <a:pt x="236" y="260"/>
                      <a:pt x="236" y="261"/>
                    </a:cubicBezTo>
                    <a:cubicBezTo>
                      <a:pt x="236" y="371"/>
                      <a:pt x="236" y="371"/>
                      <a:pt x="236" y="371"/>
                    </a:cubicBezTo>
                    <a:cubicBezTo>
                      <a:pt x="236" y="382"/>
                      <a:pt x="244" y="390"/>
                      <a:pt x="255" y="390"/>
                    </a:cubicBezTo>
                    <a:cubicBezTo>
                      <a:pt x="259" y="390"/>
                      <a:pt x="259" y="390"/>
                      <a:pt x="259" y="390"/>
                    </a:cubicBezTo>
                    <a:cubicBezTo>
                      <a:pt x="269" y="390"/>
                      <a:pt x="278" y="382"/>
                      <a:pt x="278" y="371"/>
                    </a:cubicBezTo>
                    <a:cubicBezTo>
                      <a:pt x="278" y="307"/>
                      <a:pt x="278" y="307"/>
                      <a:pt x="278" y="307"/>
                    </a:cubicBezTo>
                    <a:cubicBezTo>
                      <a:pt x="388" y="416"/>
                      <a:pt x="388" y="416"/>
                      <a:pt x="388" y="416"/>
                    </a:cubicBezTo>
                    <a:cubicBezTo>
                      <a:pt x="395" y="424"/>
                      <a:pt x="407" y="424"/>
                      <a:pt x="415" y="416"/>
                    </a:cubicBezTo>
                    <a:cubicBezTo>
                      <a:pt x="418" y="414"/>
                      <a:pt x="418" y="414"/>
                      <a:pt x="418" y="414"/>
                    </a:cubicBezTo>
                    <a:cubicBezTo>
                      <a:pt x="425" y="406"/>
                      <a:pt x="425" y="394"/>
                      <a:pt x="418" y="387"/>
                    </a:cubicBezTo>
                    <a:cubicBezTo>
                      <a:pt x="309" y="277"/>
                      <a:pt x="309" y="277"/>
                      <a:pt x="309" y="277"/>
                    </a:cubicBezTo>
                    <a:cubicBezTo>
                      <a:pt x="372" y="277"/>
                      <a:pt x="372" y="277"/>
                      <a:pt x="372" y="277"/>
                    </a:cubicBezTo>
                    <a:cubicBezTo>
                      <a:pt x="382" y="277"/>
                      <a:pt x="391" y="269"/>
                      <a:pt x="391" y="258"/>
                    </a:cubicBezTo>
                    <a:lnTo>
                      <a:pt x="391" y="254"/>
                    </a:lnTo>
                    <a:close/>
                    <a:moveTo>
                      <a:pt x="156" y="401"/>
                    </a:moveTo>
                    <a:cubicBezTo>
                      <a:pt x="156" y="390"/>
                      <a:pt x="147" y="382"/>
                      <a:pt x="136" y="382"/>
                    </a:cubicBezTo>
                    <a:cubicBezTo>
                      <a:pt x="73" y="382"/>
                      <a:pt x="73" y="382"/>
                      <a:pt x="73" y="382"/>
                    </a:cubicBezTo>
                    <a:cubicBezTo>
                      <a:pt x="182" y="273"/>
                      <a:pt x="182" y="273"/>
                      <a:pt x="182" y="273"/>
                    </a:cubicBezTo>
                    <a:cubicBezTo>
                      <a:pt x="190" y="265"/>
                      <a:pt x="190" y="253"/>
                      <a:pt x="182" y="245"/>
                    </a:cubicBezTo>
                    <a:cubicBezTo>
                      <a:pt x="180" y="243"/>
                      <a:pt x="180" y="243"/>
                      <a:pt x="180" y="243"/>
                    </a:cubicBezTo>
                    <a:cubicBezTo>
                      <a:pt x="172" y="235"/>
                      <a:pt x="160" y="235"/>
                      <a:pt x="152" y="243"/>
                    </a:cubicBezTo>
                    <a:cubicBezTo>
                      <a:pt x="43" y="352"/>
                      <a:pt x="43" y="352"/>
                      <a:pt x="43" y="352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3" y="277"/>
                      <a:pt x="34" y="269"/>
                      <a:pt x="23" y="269"/>
                    </a:cubicBezTo>
                    <a:cubicBezTo>
                      <a:pt x="20" y="269"/>
                      <a:pt x="20" y="269"/>
                      <a:pt x="20" y="269"/>
                    </a:cubicBezTo>
                    <a:cubicBezTo>
                      <a:pt x="9" y="269"/>
                      <a:pt x="0" y="277"/>
                      <a:pt x="0" y="288"/>
                    </a:cubicBezTo>
                    <a:cubicBezTo>
                      <a:pt x="0" y="398"/>
                      <a:pt x="0" y="398"/>
                      <a:pt x="0" y="398"/>
                    </a:cubicBezTo>
                    <a:cubicBezTo>
                      <a:pt x="0" y="399"/>
                      <a:pt x="1" y="401"/>
                      <a:pt x="1" y="403"/>
                    </a:cubicBezTo>
                    <a:cubicBezTo>
                      <a:pt x="1" y="407"/>
                      <a:pt x="3" y="412"/>
                      <a:pt x="7" y="416"/>
                    </a:cubicBezTo>
                    <a:cubicBezTo>
                      <a:pt x="9" y="418"/>
                      <a:pt x="9" y="418"/>
                      <a:pt x="9" y="418"/>
                    </a:cubicBezTo>
                    <a:cubicBezTo>
                      <a:pt x="14" y="422"/>
                      <a:pt x="19" y="424"/>
                      <a:pt x="25" y="424"/>
                    </a:cubicBezTo>
                    <a:cubicBezTo>
                      <a:pt x="25" y="424"/>
                      <a:pt x="26" y="424"/>
                      <a:pt x="27" y="424"/>
                    </a:cubicBezTo>
                    <a:cubicBezTo>
                      <a:pt x="136" y="424"/>
                      <a:pt x="136" y="424"/>
                      <a:pt x="136" y="424"/>
                    </a:cubicBezTo>
                    <a:cubicBezTo>
                      <a:pt x="147" y="424"/>
                      <a:pt x="156" y="415"/>
                      <a:pt x="156" y="405"/>
                    </a:cubicBezTo>
                    <a:lnTo>
                      <a:pt x="156" y="401"/>
                    </a:lnTo>
                    <a:close/>
                    <a:moveTo>
                      <a:pt x="405" y="155"/>
                    </a:moveTo>
                    <a:cubicBezTo>
                      <a:pt x="416" y="155"/>
                      <a:pt x="424" y="146"/>
                      <a:pt x="424" y="136"/>
                    </a:cubicBezTo>
                    <a:cubicBezTo>
                      <a:pt x="424" y="26"/>
                      <a:pt x="424" y="26"/>
                      <a:pt x="424" y="26"/>
                    </a:cubicBezTo>
                    <a:cubicBezTo>
                      <a:pt x="424" y="26"/>
                      <a:pt x="424" y="25"/>
                      <a:pt x="424" y="24"/>
                    </a:cubicBezTo>
                    <a:cubicBezTo>
                      <a:pt x="425" y="19"/>
                      <a:pt x="423" y="13"/>
                      <a:pt x="419" y="9"/>
                    </a:cubicBezTo>
                    <a:cubicBezTo>
                      <a:pt x="416" y="6"/>
                      <a:pt x="416" y="6"/>
                      <a:pt x="416" y="6"/>
                    </a:cubicBezTo>
                    <a:cubicBezTo>
                      <a:pt x="412" y="3"/>
                      <a:pt x="408" y="1"/>
                      <a:pt x="403" y="1"/>
                    </a:cubicBezTo>
                    <a:cubicBezTo>
                      <a:pt x="401" y="0"/>
                      <a:pt x="400" y="0"/>
                      <a:pt x="398" y="0"/>
                    </a:cubicBezTo>
                    <a:cubicBezTo>
                      <a:pt x="288" y="0"/>
                      <a:pt x="288" y="0"/>
                      <a:pt x="288" y="0"/>
                    </a:cubicBezTo>
                    <a:cubicBezTo>
                      <a:pt x="278" y="0"/>
                      <a:pt x="269" y="9"/>
                      <a:pt x="269" y="19"/>
                    </a:cubicBezTo>
                    <a:cubicBezTo>
                      <a:pt x="269" y="23"/>
                      <a:pt x="269" y="23"/>
                      <a:pt x="269" y="23"/>
                    </a:cubicBezTo>
                    <a:cubicBezTo>
                      <a:pt x="269" y="34"/>
                      <a:pt x="278" y="42"/>
                      <a:pt x="288" y="42"/>
                    </a:cubicBezTo>
                    <a:cubicBezTo>
                      <a:pt x="353" y="42"/>
                      <a:pt x="353" y="42"/>
                      <a:pt x="353" y="42"/>
                    </a:cubicBezTo>
                    <a:cubicBezTo>
                      <a:pt x="243" y="152"/>
                      <a:pt x="243" y="152"/>
                      <a:pt x="243" y="152"/>
                    </a:cubicBezTo>
                    <a:cubicBezTo>
                      <a:pt x="236" y="159"/>
                      <a:pt x="236" y="172"/>
                      <a:pt x="243" y="179"/>
                    </a:cubicBezTo>
                    <a:cubicBezTo>
                      <a:pt x="246" y="182"/>
                      <a:pt x="246" y="182"/>
                      <a:pt x="246" y="182"/>
                    </a:cubicBezTo>
                    <a:cubicBezTo>
                      <a:pt x="253" y="189"/>
                      <a:pt x="265" y="189"/>
                      <a:pt x="273" y="182"/>
                    </a:cubicBezTo>
                    <a:cubicBezTo>
                      <a:pt x="382" y="73"/>
                      <a:pt x="382" y="73"/>
                      <a:pt x="382" y="73"/>
                    </a:cubicBezTo>
                    <a:cubicBezTo>
                      <a:pt x="382" y="136"/>
                      <a:pt x="382" y="136"/>
                      <a:pt x="382" y="136"/>
                    </a:cubicBezTo>
                    <a:cubicBezTo>
                      <a:pt x="382" y="146"/>
                      <a:pt x="391" y="155"/>
                      <a:pt x="401" y="155"/>
                    </a:cubicBezTo>
                    <a:lnTo>
                      <a:pt x="405" y="1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86" name="Google Shape;10686;p97"/>
            <p:cNvSpPr/>
            <p:nvPr/>
          </p:nvSpPr>
          <p:spPr>
            <a:xfrm>
              <a:off x="11070486" y="1389307"/>
              <a:ext cx="474584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Routing</a:t>
              </a:r>
              <a:endParaRPr dirty="0"/>
            </a:p>
          </p:txBody>
        </p:sp>
      </p:grpSp>
      <p:grpSp>
        <p:nvGrpSpPr>
          <p:cNvPr id="10687" name="Google Shape;10687;p97"/>
          <p:cNvGrpSpPr/>
          <p:nvPr/>
        </p:nvGrpSpPr>
        <p:grpSpPr>
          <a:xfrm>
            <a:off x="4014888" y="2525899"/>
            <a:ext cx="376706" cy="485062"/>
            <a:chOff x="711542" y="1888134"/>
            <a:chExt cx="376706" cy="485062"/>
          </a:xfrm>
        </p:grpSpPr>
        <p:grpSp>
          <p:nvGrpSpPr>
            <p:cNvPr id="10688" name="Google Shape;10688;p97"/>
            <p:cNvGrpSpPr/>
            <p:nvPr/>
          </p:nvGrpSpPr>
          <p:grpSpPr>
            <a:xfrm>
              <a:off x="742203" y="1888134"/>
              <a:ext cx="315384" cy="313268"/>
              <a:chOff x="742203" y="1888134"/>
              <a:chExt cx="315384" cy="313268"/>
            </a:xfrm>
          </p:grpSpPr>
          <p:sp>
            <p:nvSpPr>
              <p:cNvPr id="10689" name="Google Shape;10689;p97"/>
              <p:cNvSpPr/>
              <p:nvPr/>
            </p:nvSpPr>
            <p:spPr>
              <a:xfrm>
                <a:off x="742203" y="1888134"/>
                <a:ext cx="315384" cy="313268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0" name="Google Shape;10690;p97"/>
              <p:cNvSpPr/>
              <p:nvPr/>
            </p:nvSpPr>
            <p:spPr>
              <a:xfrm>
                <a:off x="805703" y="1951634"/>
                <a:ext cx="188384" cy="192617"/>
              </a:xfrm>
              <a:custGeom>
                <a:avLst/>
                <a:gdLst/>
                <a:ahLst/>
                <a:cxnLst/>
                <a:rect l="l" t="t" r="r" b="b"/>
                <a:pathLst>
                  <a:path w="416" h="430" extrusionOk="0">
                    <a:moveTo>
                      <a:pt x="208" y="0"/>
                    </a:moveTo>
                    <a:cubicBezTo>
                      <a:pt x="105" y="0"/>
                      <a:pt x="0" y="23"/>
                      <a:pt x="0" y="69"/>
                    </a:cubicBezTo>
                    <a:cubicBezTo>
                      <a:pt x="0" y="360"/>
                      <a:pt x="0" y="360"/>
                      <a:pt x="0" y="360"/>
                    </a:cubicBezTo>
                    <a:cubicBezTo>
                      <a:pt x="0" y="406"/>
                      <a:pt x="105" y="430"/>
                      <a:pt x="208" y="430"/>
                    </a:cubicBezTo>
                    <a:cubicBezTo>
                      <a:pt x="312" y="430"/>
                      <a:pt x="416" y="406"/>
                      <a:pt x="416" y="360"/>
                    </a:cubicBezTo>
                    <a:cubicBezTo>
                      <a:pt x="416" y="69"/>
                      <a:pt x="416" y="69"/>
                      <a:pt x="416" y="69"/>
                    </a:cubicBezTo>
                    <a:cubicBezTo>
                      <a:pt x="416" y="23"/>
                      <a:pt x="312" y="0"/>
                      <a:pt x="208" y="0"/>
                    </a:cubicBezTo>
                    <a:close/>
                    <a:moveTo>
                      <a:pt x="208" y="27"/>
                    </a:moveTo>
                    <a:cubicBezTo>
                      <a:pt x="319" y="27"/>
                      <a:pt x="387" y="54"/>
                      <a:pt x="387" y="69"/>
                    </a:cubicBezTo>
                    <a:cubicBezTo>
                      <a:pt x="387" y="83"/>
                      <a:pt x="324" y="110"/>
                      <a:pt x="208" y="110"/>
                    </a:cubicBezTo>
                    <a:cubicBezTo>
                      <a:pt x="93" y="110"/>
                      <a:pt x="30" y="83"/>
                      <a:pt x="30" y="69"/>
                    </a:cubicBezTo>
                    <a:cubicBezTo>
                      <a:pt x="30" y="54"/>
                      <a:pt x="98" y="27"/>
                      <a:pt x="208" y="27"/>
                    </a:cubicBezTo>
                    <a:close/>
                    <a:moveTo>
                      <a:pt x="208" y="402"/>
                    </a:moveTo>
                    <a:cubicBezTo>
                      <a:pt x="93" y="402"/>
                      <a:pt x="30" y="375"/>
                      <a:pt x="30" y="360"/>
                    </a:cubicBezTo>
                    <a:cubicBezTo>
                      <a:pt x="30" y="106"/>
                      <a:pt x="30" y="106"/>
                      <a:pt x="30" y="106"/>
                    </a:cubicBezTo>
                    <a:cubicBezTo>
                      <a:pt x="68" y="127"/>
                      <a:pt x="139" y="138"/>
                      <a:pt x="208" y="138"/>
                    </a:cubicBezTo>
                    <a:cubicBezTo>
                      <a:pt x="278" y="138"/>
                      <a:pt x="348" y="127"/>
                      <a:pt x="387" y="106"/>
                    </a:cubicBezTo>
                    <a:cubicBezTo>
                      <a:pt x="387" y="360"/>
                      <a:pt x="387" y="360"/>
                      <a:pt x="387" y="360"/>
                    </a:cubicBezTo>
                    <a:cubicBezTo>
                      <a:pt x="387" y="375"/>
                      <a:pt x="324" y="402"/>
                      <a:pt x="208" y="4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1" name="Google Shape;10691;p97"/>
              <p:cNvSpPr/>
              <p:nvPr/>
            </p:nvSpPr>
            <p:spPr>
              <a:xfrm>
                <a:off x="805703" y="2070167"/>
                <a:ext cx="188384" cy="31751"/>
              </a:xfrm>
              <a:custGeom>
                <a:avLst/>
                <a:gdLst/>
                <a:ahLst/>
                <a:cxnLst/>
                <a:rect l="l" t="t" r="r" b="b"/>
                <a:pathLst>
                  <a:path w="416" h="69" extrusionOk="0">
                    <a:moveTo>
                      <a:pt x="0" y="0"/>
                    </a:moveTo>
                    <a:cubicBezTo>
                      <a:pt x="0" y="45"/>
                      <a:pt x="105" y="69"/>
                      <a:pt x="208" y="69"/>
                    </a:cubicBezTo>
                    <a:cubicBezTo>
                      <a:pt x="312" y="69"/>
                      <a:pt x="416" y="45"/>
                      <a:pt x="416" y="0"/>
                    </a:cubicBezTo>
                    <a:cubicBezTo>
                      <a:pt x="387" y="0"/>
                      <a:pt x="387" y="0"/>
                      <a:pt x="387" y="0"/>
                    </a:cubicBezTo>
                    <a:cubicBezTo>
                      <a:pt x="387" y="14"/>
                      <a:pt x="324" y="41"/>
                      <a:pt x="208" y="41"/>
                    </a:cubicBezTo>
                    <a:cubicBezTo>
                      <a:pt x="93" y="41"/>
                      <a:pt x="30" y="14"/>
                      <a:pt x="3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2" name="Google Shape;10692;p97"/>
              <p:cNvSpPr/>
              <p:nvPr/>
            </p:nvSpPr>
            <p:spPr>
              <a:xfrm>
                <a:off x="805703" y="2025718"/>
                <a:ext cx="188384" cy="31751"/>
              </a:xfrm>
              <a:custGeom>
                <a:avLst/>
                <a:gdLst/>
                <a:ahLst/>
                <a:cxnLst/>
                <a:rect l="l" t="t" r="r" b="b"/>
                <a:pathLst>
                  <a:path w="416" h="70" extrusionOk="0">
                    <a:moveTo>
                      <a:pt x="0" y="0"/>
                    </a:moveTo>
                    <a:cubicBezTo>
                      <a:pt x="0" y="46"/>
                      <a:pt x="105" y="70"/>
                      <a:pt x="208" y="70"/>
                    </a:cubicBezTo>
                    <a:cubicBezTo>
                      <a:pt x="312" y="70"/>
                      <a:pt x="416" y="46"/>
                      <a:pt x="416" y="0"/>
                    </a:cubicBezTo>
                    <a:cubicBezTo>
                      <a:pt x="387" y="0"/>
                      <a:pt x="387" y="0"/>
                      <a:pt x="387" y="0"/>
                    </a:cubicBezTo>
                    <a:cubicBezTo>
                      <a:pt x="387" y="15"/>
                      <a:pt x="324" y="42"/>
                      <a:pt x="208" y="42"/>
                    </a:cubicBezTo>
                    <a:cubicBezTo>
                      <a:pt x="93" y="42"/>
                      <a:pt x="30" y="15"/>
                      <a:pt x="3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693" name="Google Shape;10693;p97"/>
            <p:cNvSpPr/>
            <p:nvPr/>
          </p:nvSpPr>
          <p:spPr>
            <a:xfrm>
              <a:off x="711542" y="2250085"/>
              <a:ext cx="376706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Storage</a:t>
              </a:r>
              <a:endParaRPr/>
            </a:p>
          </p:txBody>
        </p:sp>
      </p:grpSp>
      <p:grpSp>
        <p:nvGrpSpPr>
          <p:cNvPr id="10694" name="Google Shape;10694;p97"/>
          <p:cNvGrpSpPr/>
          <p:nvPr/>
        </p:nvGrpSpPr>
        <p:grpSpPr>
          <a:xfrm>
            <a:off x="9753600" y="2525899"/>
            <a:ext cx="313267" cy="485062"/>
            <a:chOff x="3740165" y="1888135"/>
            <a:chExt cx="313267" cy="485062"/>
          </a:xfrm>
        </p:grpSpPr>
        <p:grpSp>
          <p:nvGrpSpPr>
            <p:cNvPr id="10695" name="Google Shape;10695;p97"/>
            <p:cNvGrpSpPr/>
            <p:nvPr/>
          </p:nvGrpSpPr>
          <p:grpSpPr>
            <a:xfrm>
              <a:off x="3740165" y="1888135"/>
              <a:ext cx="313267" cy="313267"/>
              <a:chOff x="3740165" y="1888135"/>
              <a:chExt cx="313267" cy="313267"/>
            </a:xfrm>
          </p:grpSpPr>
          <p:sp>
            <p:nvSpPr>
              <p:cNvPr id="10696" name="Google Shape;10696;p97"/>
              <p:cNvSpPr/>
              <p:nvPr/>
            </p:nvSpPr>
            <p:spPr>
              <a:xfrm>
                <a:off x="3740165" y="1888135"/>
                <a:ext cx="313267" cy="313267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7" name="Google Shape;10697;p97"/>
              <p:cNvSpPr/>
              <p:nvPr/>
            </p:nvSpPr>
            <p:spPr>
              <a:xfrm>
                <a:off x="3898916" y="2025719"/>
                <a:ext cx="55033" cy="71967"/>
              </a:xfrm>
              <a:custGeom>
                <a:avLst/>
                <a:gdLst/>
                <a:ahLst/>
                <a:cxnLst/>
                <a:rect l="l" t="t" r="r" b="b"/>
                <a:pathLst>
                  <a:path w="26" h="34" extrusionOk="0">
                    <a:moveTo>
                      <a:pt x="26" y="28"/>
                    </a:moveTo>
                    <a:lnTo>
                      <a:pt x="26" y="28"/>
                    </a:lnTo>
                    <a:lnTo>
                      <a:pt x="25" y="27"/>
                    </a:lnTo>
                    <a:lnTo>
                      <a:pt x="25" y="26"/>
                    </a:lnTo>
                    <a:lnTo>
                      <a:pt x="24" y="25"/>
                    </a:lnTo>
                    <a:lnTo>
                      <a:pt x="23" y="25"/>
                    </a:lnTo>
                    <a:lnTo>
                      <a:pt x="17" y="22"/>
                    </a:lnTo>
                    <a:lnTo>
                      <a:pt x="19" y="21"/>
                    </a:lnTo>
                    <a:lnTo>
                      <a:pt x="20" y="20"/>
                    </a:lnTo>
                    <a:lnTo>
                      <a:pt x="22" y="19"/>
                    </a:lnTo>
                    <a:lnTo>
                      <a:pt x="23" y="18"/>
                    </a:lnTo>
                    <a:lnTo>
                      <a:pt x="24" y="18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4" y="16"/>
                    </a:lnTo>
                    <a:lnTo>
                      <a:pt x="23" y="15"/>
                    </a:lnTo>
                    <a:lnTo>
                      <a:pt x="22" y="15"/>
                    </a:lnTo>
                    <a:lnTo>
                      <a:pt x="21" y="14"/>
                    </a:lnTo>
                    <a:lnTo>
                      <a:pt x="21" y="12"/>
                    </a:lnTo>
                    <a:lnTo>
                      <a:pt x="20" y="11"/>
                    </a:lnTo>
                    <a:lnTo>
                      <a:pt x="20" y="10"/>
                    </a:lnTo>
                    <a:lnTo>
                      <a:pt x="20" y="8"/>
                    </a:lnTo>
                    <a:lnTo>
                      <a:pt x="20" y="7"/>
                    </a:lnTo>
                    <a:lnTo>
                      <a:pt x="20" y="5"/>
                    </a:lnTo>
                    <a:lnTo>
                      <a:pt x="20" y="4"/>
                    </a:lnTo>
                    <a:lnTo>
                      <a:pt x="19" y="3"/>
                    </a:lnTo>
                    <a:lnTo>
                      <a:pt x="18" y="2"/>
                    </a:lnTo>
                    <a:lnTo>
                      <a:pt x="17" y="1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7" y="1"/>
                    </a:lnTo>
                    <a:lnTo>
                      <a:pt x="6" y="2"/>
                    </a:lnTo>
                    <a:lnTo>
                      <a:pt x="5" y="3"/>
                    </a:lnTo>
                    <a:lnTo>
                      <a:pt x="4" y="4"/>
                    </a:lnTo>
                    <a:lnTo>
                      <a:pt x="4" y="5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4" y="11"/>
                    </a:lnTo>
                    <a:lnTo>
                      <a:pt x="3" y="12"/>
                    </a:lnTo>
                    <a:lnTo>
                      <a:pt x="3" y="14"/>
                    </a:lnTo>
                    <a:lnTo>
                      <a:pt x="2" y="15"/>
                    </a:lnTo>
                    <a:lnTo>
                      <a:pt x="1" y="15"/>
                    </a:lnTo>
                    <a:lnTo>
                      <a:pt x="1" y="16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1" y="18"/>
                    </a:lnTo>
                    <a:lnTo>
                      <a:pt x="2" y="19"/>
                    </a:lnTo>
                    <a:lnTo>
                      <a:pt x="7" y="21"/>
                    </a:lnTo>
                    <a:lnTo>
                      <a:pt x="7" y="21"/>
                    </a:lnTo>
                    <a:lnTo>
                      <a:pt x="8" y="22"/>
                    </a:lnTo>
                    <a:lnTo>
                      <a:pt x="9" y="23"/>
                    </a:lnTo>
                    <a:lnTo>
                      <a:pt x="10" y="25"/>
                    </a:lnTo>
                    <a:lnTo>
                      <a:pt x="11" y="25"/>
                    </a:lnTo>
                    <a:lnTo>
                      <a:pt x="11" y="26"/>
                    </a:lnTo>
                    <a:lnTo>
                      <a:pt x="12" y="34"/>
                    </a:lnTo>
                    <a:lnTo>
                      <a:pt x="15" y="34"/>
                    </a:lnTo>
                    <a:lnTo>
                      <a:pt x="18" y="34"/>
                    </a:lnTo>
                    <a:lnTo>
                      <a:pt x="20" y="34"/>
                    </a:lnTo>
                    <a:lnTo>
                      <a:pt x="23" y="33"/>
                    </a:lnTo>
                    <a:lnTo>
                      <a:pt x="24" y="33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2"/>
                    </a:lnTo>
                    <a:lnTo>
                      <a:pt x="26" y="31"/>
                    </a:lnTo>
                    <a:lnTo>
                      <a:pt x="26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8" name="Google Shape;10698;p97"/>
              <p:cNvSpPr/>
              <p:nvPr/>
            </p:nvSpPr>
            <p:spPr>
              <a:xfrm>
                <a:off x="3839649" y="2013019"/>
                <a:ext cx="80433" cy="93133"/>
              </a:xfrm>
              <a:custGeom>
                <a:avLst/>
                <a:gdLst/>
                <a:ahLst/>
                <a:cxnLst/>
                <a:rect l="l" t="t" r="r" b="b"/>
                <a:pathLst>
                  <a:path w="38" h="44" extrusionOk="0">
                    <a:moveTo>
                      <a:pt x="37" y="32"/>
                    </a:moveTo>
                    <a:lnTo>
                      <a:pt x="37" y="32"/>
                    </a:lnTo>
                    <a:lnTo>
                      <a:pt x="37" y="32"/>
                    </a:lnTo>
                    <a:lnTo>
                      <a:pt x="36" y="30"/>
                    </a:lnTo>
                    <a:lnTo>
                      <a:pt x="35" y="29"/>
                    </a:lnTo>
                    <a:lnTo>
                      <a:pt x="34" y="29"/>
                    </a:lnTo>
                    <a:lnTo>
                      <a:pt x="29" y="27"/>
                    </a:lnTo>
                    <a:lnTo>
                      <a:pt x="26" y="25"/>
                    </a:lnTo>
                    <a:lnTo>
                      <a:pt x="25" y="25"/>
                    </a:lnTo>
                    <a:lnTo>
                      <a:pt x="25" y="24"/>
                    </a:lnTo>
                    <a:lnTo>
                      <a:pt x="25" y="24"/>
                    </a:lnTo>
                    <a:lnTo>
                      <a:pt x="25" y="23"/>
                    </a:lnTo>
                    <a:lnTo>
                      <a:pt x="25" y="21"/>
                    </a:lnTo>
                    <a:lnTo>
                      <a:pt x="25" y="20"/>
                    </a:lnTo>
                    <a:lnTo>
                      <a:pt x="26" y="18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7" y="16"/>
                    </a:lnTo>
                    <a:lnTo>
                      <a:pt x="28" y="15"/>
                    </a:lnTo>
                    <a:lnTo>
                      <a:pt x="28" y="15"/>
                    </a:lnTo>
                    <a:lnTo>
                      <a:pt x="29" y="14"/>
                    </a:lnTo>
                    <a:lnTo>
                      <a:pt x="29" y="13"/>
                    </a:lnTo>
                    <a:lnTo>
                      <a:pt x="29" y="12"/>
                    </a:lnTo>
                    <a:lnTo>
                      <a:pt x="29" y="11"/>
                    </a:lnTo>
                    <a:lnTo>
                      <a:pt x="29" y="10"/>
                    </a:lnTo>
                    <a:lnTo>
                      <a:pt x="29" y="10"/>
                    </a:lnTo>
                    <a:lnTo>
                      <a:pt x="28" y="10"/>
                    </a:lnTo>
                    <a:lnTo>
                      <a:pt x="28" y="10"/>
                    </a:lnTo>
                    <a:lnTo>
                      <a:pt x="28" y="9"/>
                    </a:lnTo>
                    <a:lnTo>
                      <a:pt x="28" y="8"/>
                    </a:lnTo>
                    <a:lnTo>
                      <a:pt x="28" y="8"/>
                    </a:lnTo>
                    <a:lnTo>
                      <a:pt x="28" y="7"/>
                    </a:lnTo>
                    <a:lnTo>
                      <a:pt x="28" y="6"/>
                    </a:lnTo>
                    <a:lnTo>
                      <a:pt x="28" y="5"/>
                    </a:lnTo>
                    <a:lnTo>
                      <a:pt x="28" y="4"/>
                    </a:lnTo>
                    <a:lnTo>
                      <a:pt x="27" y="3"/>
                    </a:lnTo>
                    <a:lnTo>
                      <a:pt x="26" y="3"/>
                    </a:lnTo>
                    <a:lnTo>
                      <a:pt x="26" y="2"/>
                    </a:lnTo>
                    <a:lnTo>
                      <a:pt x="25" y="1"/>
                    </a:lnTo>
                    <a:lnTo>
                      <a:pt x="24" y="1"/>
                    </a:lnTo>
                    <a:lnTo>
                      <a:pt x="23" y="1"/>
                    </a:lnTo>
                    <a:lnTo>
                      <a:pt x="22" y="0"/>
                    </a:lnTo>
                    <a:lnTo>
                      <a:pt x="21" y="0"/>
                    </a:lnTo>
                    <a:lnTo>
                      <a:pt x="19" y="0"/>
                    </a:lnTo>
                    <a:lnTo>
                      <a:pt x="18" y="0"/>
                    </a:lnTo>
                    <a:lnTo>
                      <a:pt x="16" y="0"/>
                    </a:lnTo>
                    <a:lnTo>
                      <a:pt x="16" y="1"/>
                    </a:lnTo>
                    <a:lnTo>
                      <a:pt x="14" y="1"/>
                    </a:lnTo>
                    <a:lnTo>
                      <a:pt x="14" y="1"/>
                    </a:lnTo>
                    <a:lnTo>
                      <a:pt x="13" y="2"/>
                    </a:lnTo>
                    <a:lnTo>
                      <a:pt x="12" y="3"/>
                    </a:lnTo>
                    <a:lnTo>
                      <a:pt x="11" y="3"/>
                    </a:lnTo>
                    <a:lnTo>
                      <a:pt x="11" y="4"/>
                    </a:lnTo>
                    <a:lnTo>
                      <a:pt x="10" y="5"/>
                    </a:lnTo>
                    <a:lnTo>
                      <a:pt x="10" y="6"/>
                    </a:lnTo>
                    <a:lnTo>
                      <a:pt x="10" y="7"/>
                    </a:lnTo>
                    <a:lnTo>
                      <a:pt x="10" y="8"/>
                    </a:lnTo>
                    <a:lnTo>
                      <a:pt x="10" y="8"/>
                    </a:lnTo>
                    <a:lnTo>
                      <a:pt x="10" y="9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10" y="10"/>
                    </a:lnTo>
                    <a:lnTo>
                      <a:pt x="9" y="10"/>
                    </a:lnTo>
                    <a:lnTo>
                      <a:pt x="9" y="11"/>
                    </a:lnTo>
                    <a:lnTo>
                      <a:pt x="9" y="12"/>
                    </a:lnTo>
                    <a:lnTo>
                      <a:pt x="9" y="13"/>
                    </a:lnTo>
                    <a:lnTo>
                      <a:pt x="9" y="14"/>
                    </a:lnTo>
                    <a:lnTo>
                      <a:pt x="10" y="15"/>
                    </a:lnTo>
                    <a:lnTo>
                      <a:pt x="10" y="15"/>
                    </a:lnTo>
                    <a:lnTo>
                      <a:pt x="11" y="16"/>
                    </a:lnTo>
                    <a:lnTo>
                      <a:pt x="11" y="16"/>
                    </a:lnTo>
                    <a:lnTo>
                      <a:pt x="12" y="16"/>
                    </a:lnTo>
                    <a:lnTo>
                      <a:pt x="12" y="18"/>
                    </a:lnTo>
                    <a:lnTo>
                      <a:pt x="13" y="20"/>
                    </a:lnTo>
                    <a:lnTo>
                      <a:pt x="14" y="21"/>
                    </a:lnTo>
                    <a:lnTo>
                      <a:pt x="14" y="23"/>
                    </a:lnTo>
                    <a:lnTo>
                      <a:pt x="14" y="24"/>
                    </a:lnTo>
                    <a:lnTo>
                      <a:pt x="13" y="24"/>
                    </a:lnTo>
                    <a:lnTo>
                      <a:pt x="13" y="25"/>
                    </a:lnTo>
                    <a:lnTo>
                      <a:pt x="12" y="25"/>
                    </a:lnTo>
                    <a:lnTo>
                      <a:pt x="9" y="27"/>
                    </a:lnTo>
                    <a:lnTo>
                      <a:pt x="4" y="29"/>
                    </a:lnTo>
                    <a:lnTo>
                      <a:pt x="3" y="29"/>
                    </a:lnTo>
                    <a:lnTo>
                      <a:pt x="2" y="30"/>
                    </a:lnTo>
                    <a:lnTo>
                      <a:pt x="1" y="32"/>
                    </a:lnTo>
                    <a:lnTo>
                      <a:pt x="1" y="32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1"/>
                    </a:lnTo>
                    <a:lnTo>
                      <a:pt x="1" y="41"/>
                    </a:lnTo>
                    <a:lnTo>
                      <a:pt x="3" y="42"/>
                    </a:lnTo>
                    <a:lnTo>
                      <a:pt x="5" y="43"/>
                    </a:lnTo>
                    <a:lnTo>
                      <a:pt x="8" y="43"/>
                    </a:lnTo>
                    <a:lnTo>
                      <a:pt x="11" y="43"/>
                    </a:lnTo>
                    <a:lnTo>
                      <a:pt x="15" y="44"/>
                    </a:lnTo>
                    <a:lnTo>
                      <a:pt x="19" y="44"/>
                    </a:lnTo>
                    <a:lnTo>
                      <a:pt x="23" y="44"/>
                    </a:lnTo>
                    <a:lnTo>
                      <a:pt x="27" y="43"/>
                    </a:lnTo>
                    <a:lnTo>
                      <a:pt x="30" y="43"/>
                    </a:lnTo>
                    <a:lnTo>
                      <a:pt x="33" y="43"/>
                    </a:lnTo>
                    <a:lnTo>
                      <a:pt x="35" y="42"/>
                    </a:lnTo>
                    <a:lnTo>
                      <a:pt x="37" y="41"/>
                    </a:lnTo>
                    <a:lnTo>
                      <a:pt x="38" y="41"/>
                    </a:lnTo>
                    <a:lnTo>
                      <a:pt x="38" y="40"/>
                    </a:lnTo>
                    <a:lnTo>
                      <a:pt x="38" y="40"/>
                    </a:lnTo>
                    <a:lnTo>
                      <a:pt x="37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99" name="Google Shape;10699;p97"/>
              <p:cNvSpPr/>
              <p:nvPr/>
            </p:nvSpPr>
            <p:spPr>
              <a:xfrm>
                <a:off x="3790965" y="1951635"/>
                <a:ext cx="209551" cy="177800"/>
              </a:xfrm>
              <a:custGeom>
                <a:avLst/>
                <a:gdLst/>
                <a:ahLst/>
                <a:cxnLst/>
                <a:rect l="l" t="t" r="r" b="b"/>
                <a:pathLst>
                  <a:path w="99" h="84" extrusionOk="0">
                    <a:moveTo>
                      <a:pt x="93" y="73"/>
                    </a:moveTo>
                    <a:lnTo>
                      <a:pt x="93" y="73"/>
                    </a:lnTo>
                    <a:lnTo>
                      <a:pt x="93" y="74"/>
                    </a:lnTo>
                    <a:lnTo>
                      <a:pt x="93" y="75"/>
                    </a:lnTo>
                    <a:lnTo>
                      <a:pt x="92" y="76"/>
                    </a:lnTo>
                    <a:lnTo>
                      <a:pt x="92" y="76"/>
                    </a:lnTo>
                    <a:lnTo>
                      <a:pt x="91" y="77"/>
                    </a:lnTo>
                    <a:lnTo>
                      <a:pt x="90" y="78"/>
                    </a:lnTo>
                    <a:lnTo>
                      <a:pt x="89" y="78"/>
                    </a:lnTo>
                    <a:lnTo>
                      <a:pt x="89" y="78"/>
                    </a:lnTo>
                    <a:lnTo>
                      <a:pt x="11" y="78"/>
                    </a:lnTo>
                    <a:lnTo>
                      <a:pt x="9" y="78"/>
                    </a:lnTo>
                    <a:lnTo>
                      <a:pt x="8" y="78"/>
                    </a:lnTo>
                    <a:lnTo>
                      <a:pt x="8" y="77"/>
                    </a:lnTo>
                    <a:lnTo>
                      <a:pt x="7" y="76"/>
                    </a:lnTo>
                    <a:lnTo>
                      <a:pt x="6" y="76"/>
                    </a:lnTo>
                    <a:lnTo>
                      <a:pt x="6" y="75"/>
                    </a:lnTo>
                    <a:lnTo>
                      <a:pt x="6" y="74"/>
                    </a:lnTo>
                    <a:lnTo>
                      <a:pt x="6" y="73"/>
                    </a:lnTo>
                    <a:lnTo>
                      <a:pt x="6" y="27"/>
                    </a:lnTo>
                    <a:lnTo>
                      <a:pt x="6" y="26"/>
                    </a:lnTo>
                    <a:lnTo>
                      <a:pt x="6" y="25"/>
                    </a:lnTo>
                    <a:lnTo>
                      <a:pt x="6" y="24"/>
                    </a:lnTo>
                    <a:lnTo>
                      <a:pt x="7" y="23"/>
                    </a:lnTo>
                    <a:lnTo>
                      <a:pt x="8" y="23"/>
                    </a:lnTo>
                    <a:lnTo>
                      <a:pt x="8" y="23"/>
                    </a:lnTo>
                    <a:lnTo>
                      <a:pt x="9" y="22"/>
                    </a:lnTo>
                    <a:lnTo>
                      <a:pt x="11" y="22"/>
                    </a:lnTo>
                    <a:lnTo>
                      <a:pt x="89" y="22"/>
                    </a:lnTo>
                    <a:lnTo>
                      <a:pt x="89" y="22"/>
                    </a:lnTo>
                    <a:lnTo>
                      <a:pt x="90" y="23"/>
                    </a:lnTo>
                    <a:lnTo>
                      <a:pt x="91" y="23"/>
                    </a:lnTo>
                    <a:lnTo>
                      <a:pt x="92" y="23"/>
                    </a:lnTo>
                    <a:lnTo>
                      <a:pt x="92" y="24"/>
                    </a:lnTo>
                    <a:lnTo>
                      <a:pt x="93" y="25"/>
                    </a:lnTo>
                    <a:lnTo>
                      <a:pt x="93" y="26"/>
                    </a:lnTo>
                    <a:lnTo>
                      <a:pt x="93" y="27"/>
                    </a:lnTo>
                    <a:lnTo>
                      <a:pt x="93" y="73"/>
                    </a:lnTo>
                    <a:close/>
                    <a:moveTo>
                      <a:pt x="9" y="6"/>
                    </a:moveTo>
                    <a:lnTo>
                      <a:pt x="9" y="6"/>
                    </a:lnTo>
                    <a:lnTo>
                      <a:pt x="11" y="6"/>
                    </a:lnTo>
                    <a:lnTo>
                      <a:pt x="11" y="6"/>
                    </a:lnTo>
                    <a:lnTo>
                      <a:pt x="12" y="7"/>
                    </a:lnTo>
                    <a:lnTo>
                      <a:pt x="12" y="7"/>
                    </a:lnTo>
                    <a:lnTo>
                      <a:pt x="12" y="8"/>
                    </a:lnTo>
                    <a:lnTo>
                      <a:pt x="13" y="8"/>
                    </a:lnTo>
                    <a:lnTo>
                      <a:pt x="13" y="9"/>
                    </a:lnTo>
                    <a:lnTo>
                      <a:pt x="13" y="9"/>
                    </a:lnTo>
                    <a:lnTo>
                      <a:pt x="13" y="10"/>
                    </a:lnTo>
                    <a:lnTo>
                      <a:pt x="13" y="11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2" y="12"/>
                    </a:lnTo>
                    <a:lnTo>
                      <a:pt x="11" y="13"/>
                    </a:lnTo>
                    <a:lnTo>
                      <a:pt x="11" y="13"/>
                    </a:lnTo>
                    <a:lnTo>
                      <a:pt x="9" y="13"/>
                    </a:lnTo>
                    <a:lnTo>
                      <a:pt x="9" y="13"/>
                    </a:lnTo>
                    <a:lnTo>
                      <a:pt x="8" y="13"/>
                    </a:lnTo>
                    <a:lnTo>
                      <a:pt x="8" y="12"/>
                    </a:lnTo>
                    <a:lnTo>
                      <a:pt x="7" y="12"/>
                    </a:lnTo>
                    <a:lnTo>
                      <a:pt x="7" y="12"/>
                    </a:lnTo>
                    <a:lnTo>
                      <a:pt x="6" y="11"/>
                    </a:lnTo>
                    <a:lnTo>
                      <a:pt x="6" y="10"/>
                    </a:lnTo>
                    <a:lnTo>
                      <a:pt x="6" y="9"/>
                    </a:lnTo>
                    <a:lnTo>
                      <a:pt x="6" y="9"/>
                    </a:lnTo>
                    <a:lnTo>
                      <a:pt x="6" y="8"/>
                    </a:lnTo>
                    <a:lnTo>
                      <a:pt x="7" y="8"/>
                    </a:lnTo>
                    <a:lnTo>
                      <a:pt x="7" y="7"/>
                    </a:lnTo>
                    <a:lnTo>
                      <a:pt x="8" y="7"/>
                    </a:lnTo>
                    <a:lnTo>
                      <a:pt x="8" y="6"/>
                    </a:lnTo>
                    <a:lnTo>
                      <a:pt x="9" y="6"/>
                    </a:lnTo>
                    <a:lnTo>
                      <a:pt x="9" y="6"/>
                    </a:lnTo>
                    <a:close/>
                    <a:moveTo>
                      <a:pt x="21" y="6"/>
                    </a:moveTo>
                    <a:lnTo>
                      <a:pt x="21" y="6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3" y="7"/>
                    </a:lnTo>
                    <a:lnTo>
                      <a:pt x="24" y="7"/>
                    </a:lnTo>
                    <a:lnTo>
                      <a:pt x="24" y="8"/>
                    </a:lnTo>
                    <a:lnTo>
                      <a:pt x="25" y="8"/>
                    </a:lnTo>
                    <a:lnTo>
                      <a:pt x="25" y="9"/>
                    </a:lnTo>
                    <a:lnTo>
                      <a:pt x="25" y="9"/>
                    </a:lnTo>
                    <a:lnTo>
                      <a:pt x="25" y="10"/>
                    </a:lnTo>
                    <a:lnTo>
                      <a:pt x="25" y="11"/>
                    </a:lnTo>
                    <a:lnTo>
                      <a:pt x="24" y="12"/>
                    </a:lnTo>
                    <a:lnTo>
                      <a:pt x="24" y="12"/>
                    </a:lnTo>
                    <a:lnTo>
                      <a:pt x="23" y="12"/>
                    </a:lnTo>
                    <a:lnTo>
                      <a:pt x="23" y="13"/>
                    </a:lnTo>
                    <a:lnTo>
                      <a:pt x="22" y="13"/>
                    </a:lnTo>
                    <a:lnTo>
                      <a:pt x="21" y="13"/>
                    </a:lnTo>
                    <a:lnTo>
                      <a:pt x="21" y="13"/>
                    </a:lnTo>
                    <a:lnTo>
                      <a:pt x="20" y="13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8" y="12"/>
                    </a:lnTo>
                    <a:lnTo>
                      <a:pt x="18" y="11"/>
                    </a:lnTo>
                    <a:lnTo>
                      <a:pt x="18" y="10"/>
                    </a:lnTo>
                    <a:lnTo>
                      <a:pt x="18" y="9"/>
                    </a:lnTo>
                    <a:lnTo>
                      <a:pt x="18" y="9"/>
                    </a:lnTo>
                    <a:lnTo>
                      <a:pt x="18" y="8"/>
                    </a:lnTo>
                    <a:lnTo>
                      <a:pt x="18" y="8"/>
                    </a:lnTo>
                    <a:lnTo>
                      <a:pt x="19" y="7"/>
                    </a:lnTo>
                    <a:lnTo>
                      <a:pt x="19" y="7"/>
                    </a:lnTo>
                    <a:lnTo>
                      <a:pt x="20" y="6"/>
                    </a:lnTo>
                    <a:lnTo>
                      <a:pt x="21" y="6"/>
                    </a:lnTo>
                    <a:lnTo>
                      <a:pt x="21" y="6"/>
                    </a:lnTo>
                    <a:close/>
                    <a:moveTo>
                      <a:pt x="33" y="6"/>
                    </a:moveTo>
                    <a:lnTo>
                      <a:pt x="33" y="6"/>
                    </a:lnTo>
                    <a:lnTo>
                      <a:pt x="34" y="6"/>
                    </a:lnTo>
                    <a:lnTo>
                      <a:pt x="35" y="6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6" y="8"/>
                    </a:lnTo>
                    <a:lnTo>
                      <a:pt x="36" y="8"/>
                    </a:lnTo>
                    <a:lnTo>
                      <a:pt x="37" y="9"/>
                    </a:lnTo>
                    <a:lnTo>
                      <a:pt x="37" y="9"/>
                    </a:lnTo>
                    <a:lnTo>
                      <a:pt x="37" y="10"/>
                    </a:lnTo>
                    <a:lnTo>
                      <a:pt x="36" y="11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5" y="12"/>
                    </a:lnTo>
                    <a:lnTo>
                      <a:pt x="35" y="13"/>
                    </a:lnTo>
                    <a:lnTo>
                      <a:pt x="34" y="13"/>
                    </a:lnTo>
                    <a:lnTo>
                      <a:pt x="33" y="13"/>
                    </a:lnTo>
                    <a:lnTo>
                      <a:pt x="32" y="13"/>
                    </a:lnTo>
                    <a:lnTo>
                      <a:pt x="32" y="13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0" y="12"/>
                    </a:lnTo>
                    <a:lnTo>
                      <a:pt x="30" y="11"/>
                    </a:lnTo>
                    <a:lnTo>
                      <a:pt x="30" y="10"/>
                    </a:lnTo>
                    <a:lnTo>
                      <a:pt x="30" y="9"/>
                    </a:lnTo>
                    <a:lnTo>
                      <a:pt x="30" y="9"/>
                    </a:lnTo>
                    <a:lnTo>
                      <a:pt x="30" y="8"/>
                    </a:lnTo>
                    <a:lnTo>
                      <a:pt x="30" y="8"/>
                    </a:lnTo>
                    <a:lnTo>
                      <a:pt x="31" y="7"/>
                    </a:lnTo>
                    <a:lnTo>
                      <a:pt x="31" y="7"/>
                    </a:lnTo>
                    <a:lnTo>
                      <a:pt x="32" y="6"/>
                    </a:lnTo>
                    <a:lnTo>
                      <a:pt x="32" y="6"/>
                    </a:lnTo>
                    <a:lnTo>
                      <a:pt x="33" y="6"/>
                    </a:lnTo>
                    <a:close/>
                    <a:moveTo>
                      <a:pt x="94" y="0"/>
                    </a:moveTo>
                    <a:lnTo>
                      <a:pt x="5" y="0"/>
                    </a:lnTo>
                    <a:lnTo>
                      <a:pt x="3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79"/>
                    </a:lnTo>
                    <a:lnTo>
                      <a:pt x="0" y="81"/>
                    </a:lnTo>
                    <a:lnTo>
                      <a:pt x="0" y="81"/>
                    </a:lnTo>
                    <a:lnTo>
                      <a:pt x="1" y="82"/>
                    </a:lnTo>
                    <a:lnTo>
                      <a:pt x="1" y="83"/>
                    </a:lnTo>
                    <a:lnTo>
                      <a:pt x="2" y="84"/>
                    </a:lnTo>
                    <a:lnTo>
                      <a:pt x="3" y="84"/>
                    </a:lnTo>
                    <a:lnTo>
                      <a:pt x="3" y="84"/>
                    </a:lnTo>
                    <a:lnTo>
                      <a:pt x="5" y="84"/>
                    </a:lnTo>
                    <a:lnTo>
                      <a:pt x="94" y="84"/>
                    </a:lnTo>
                    <a:lnTo>
                      <a:pt x="95" y="84"/>
                    </a:lnTo>
                    <a:lnTo>
                      <a:pt x="96" y="84"/>
                    </a:lnTo>
                    <a:lnTo>
                      <a:pt x="97" y="84"/>
                    </a:lnTo>
                    <a:lnTo>
                      <a:pt x="98" y="83"/>
                    </a:lnTo>
                    <a:lnTo>
                      <a:pt x="98" y="82"/>
                    </a:lnTo>
                    <a:lnTo>
                      <a:pt x="99" y="81"/>
                    </a:lnTo>
                    <a:lnTo>
                      <a:pt x="99" y="81"/>
                    </a:lnTo>
                    <a:lnTo>
                      <a:pt x="99" y="79"/>
                    </a:lnTo>
                    <a:lnTo>
                      <a:pt x="99" y="5"/>
                    </a:lnTo>
                    <a:lnTo>
                      <a:pt x="99" y="4"/>
                    </a:lnTo>
                    <a:lnTo>
                      <a:pt x="99" y="3"/>
                    </a:lnTo>
                    <a:lnTo>
                      <a:pt x="98" y="2"/>
                    </a:lnTo>
                    <a:lnTo>
                      <a:pt x="98" y="2"/>
                    </a:lnTo>
                    <a:lnTo>
                      <a:pt x="97" y="1"/>
                    </a:lnTo>
                    <a:lnTo>
                      <a:pt x="96" y="1"/>
                    </a:lnTo>
                    <a:lnTo>
                      <a:pt x="95" y="0"/>
                    </a:lnTo>
                    <a:lnTo>
                      <a:pt x="9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700" name="Google Shape;10700;p97"/>
            <p:cNvSpPr/>
            <p:nvPr/>
          </p:nvSpPr>
          <p:spPr>
            <a:xfrm>
              <a:off x="3760543" y="2250086"/>
              <a:ext cx="272510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Video</a:t>
              </a:r>
              <a:endParaRPr/>
            </a:p>
          </p:txBody>
        </p:sp>
      </p:grpSp>
      <p:grpSp>
        <p:nvGrpSpPr>
          <p:cNvPr id="10701" name="Google Shape;10701;p97"/>
          <p:cNvGrpSpPr/>
          <p:nvPr/>
        </p:nvGrpSpPr>
        <p:grpSpPr>
          <a:xfrm>
            <a:off x="10909821" y="2525899"/>
            <a:ext cx="313267" cy="485062"/>
            <a:chOff x="5153403" y="1884632"/>
            <a:chExt cx="313267" cy="485062"/>
          </a:xfrm>
        </p:grpSpPr>
        <p:grpSp>
          <p:nvGrpSpPr>
            <p:cNvPr id="10702" name="Google Shape;10702;p97"/>
            <p:cNvGrpSpPr/>
            <p:nvPr/>
          </p:nvGrpSpPr>
          <p:grpSpPr>
            <a:xfrm>
              <a:off x="5153403" y="1884632"/>
              <a:ext cx="313267" cy="313267"/>
              <a:chOff x="5153403" y="1884632"/>
              <a:chExt cx="313267" cy="313267"/>
            </a:xfrm>
          </p:grpSpPr>
          <p:sp>
            <p:nvSpPr>
              <p:cNvPr id="10703" name="Google Shape;10703;p97"/>
              <p:cNvSpPr/>
              <p:nvPr/>
            </p:nvSpPr>
            <p:spPr>
              <a:xfrm>
                <a:off x="5153403" y="1884632"/>
                <a:ext cx="313267" cy="313267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04" name="Google Shape;10704;p97"/>
              <p:cNvSpPr/>
              <p:nvPr/>
            </p:nvSpPr>
            <p:spPr>
              <a:xfrm>
                <a:off x="5193620" y="1996816"/>
                <a:ext cx="23284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11" h="54" extrusionOk="0">
                    <a:moveTo>
                      <a:pt x="11" y="14"/>
                    </a:moveTo>
                    <a:lnTo>
                      <a:pt x="10" y="13"/>
                    </a:lnTo>
                    <a:lnTo>
                      <a:pt x="8" y="11"/>
                    </a:lnTo>
                    <a:lnTo>
                      <a:pt x="6" y="9"/>
                    </a:lnTo>
                    <a:lnTo>
                      <a:pt x="5" y="7"/>
                    </a:lnTo>
                    <a:lnTo>
                      <a:pt x="5" y="4"/>
                    </a:lnTo>
                    <a:lnTo>
                      <a:pt x="5" y="0"/>
                    </a:lnTo>
                    <a:lnTo>
                      <a:pt x="2" y="3"/>
                    </a:lnTo>
                    <a:lnTo>
                      <a:pt x="1" y="6"/>
                    </a:lnTo>
                    <a:lnTo>
                      <a:pt x="0" y="11"/>
                    </a:lnTo>
                    <a:lnTo>
                      <a:pt x="0" y="14"/>
                    </a:lnTo>
                    <a:lnTo>
                      <a:pt x="0" y="39"/>
                    </a:lnTo>
                    <a:lnTo>
                      <a:pt x="0" y="44"/>
                    </a:lnTo>
                    <a:lnTo>
                      <a:pt x="1" y="47"/>
                    </a:lnTo>
                    <a:lnTo>
                      <a:pt x="2" y="51"/>
                    </a:lnTo>
                    <a:lnTo>
                      <a:pt x="5" y="54"/>
                    </a:lnTo>
                    <a:lnTo>
                      <a:pt x="5" y="48"/>
                    </a:lnTo>
                    <a:lnTo>
                      <a:pt x="5" y="45"/>
                    </a:lnTo>
                    <a:lnTo>
                      <a:pt x="6" y="43"/>
                    </a:lnTo>
                    <a:lnTo>
                      <a:pt x="8" y="41"/>
                    </a:lnTo>
                    <a:lnTo>
                      <a:pt x="10" y="39"/>
                    </a:lnTo>
                    <a:lnTo>
                      <a:pt x="11" y="38"/>
                    </a:lnTo>
                    <a:lnTo>
                      <a:pt x="11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05" name="Google Shape;10705;p97"/>
              <p:cNvSpPr/>
              <p:nvPr/>
            </p:nvSpPr>
            <p:spPr>
              <a:xfrm>
                <a:off x="5265587" y="1939665"/>
                <a:ext cx="131233" cy="186267"/>
              </a:xfrm>
              <a:custGeom>
                <a:avLst/>
                <a:gdLst/>
                <a:ahLst/>
                <a:cxnLst/>
                <a:rect l="l" t="t" r="r" b="b"/>
                <a:pathLst>
                  <a:path w="62" h="88" extrusionOk="0">
                    <a:moveTo>
                      <a:pt x="53" y="42"/>
                    </a:moveTo>
                    <a:lnTo>
                      <a:pt x="53" y="42"/>
                    </a:lnTo>
                    <a:lnTo>
                      <a:pt x="53" y="42"/>
                    </a:lnTo>
                    <a:lnTo>
                      <a:pt x="52" y="43"/>
                    </a:lnTo>
                    <a:lnTo>
                      <a:pt x="52" y="43"/>
                    </a:lnTo>
                    <a:lnTo>
                      <a:pt x="51" y="43"/>
                    </a:lnTo>
                    <a:lnTo>
                      <a:pt x="15" y="43"/>
                    </a:lnTo>
                    <a:lnTo>
                      <a:pt x="14" y="43"/>
                    </a:lnTo>
                    <a:lnTo>
                      <a:pt x="13" y="43"/>
                    </a:lnTo>
                    <a:lnTo>
                      <a:pt x="13" y="42"/>
                    </a:lnTo>
                    <a:lnTo>
                      <a:pt x="13" y="42"/>
                    </a:lnTo>
                    <a:lnTo>
                      <a:pt x="13" y="9"/>
                    </a:lnTo>
                    <a:lnTo>
                      <a:pt x="13" y="7"/>
                    </a:lnTo>
                    <a:lnTo>
                      <a:pt x="13" y="7"/>
                    </a:lnTo>
                    <a:lnTo>
                      <a:pt x="14" y="6"/>
                    </a:lnTo>
                    <a:lnTo>
                      <a:pt x="15" y="6"/>
                    </a:lnTo>
                    <a:lnTo>
                      <a:pt x="51" y="6"/>
                    </a:lnTo>
                    <a:lnTo>
                      <a:pt x="52" y="6"/>
                    </a:lnTo>
                    <a:lnTo>
                      <a:pt x="52" y="7"/>
                    </a:lnTo>
                    <a:lnTo>
                      <a:pt x="53" y="7"/>
                    </a:lnTo>
                    <a:lnTo>
                      <a:pt x="53" y="9"/>
                    </a:lnTo>
                    <a:lnTo>
                      <a:pt x="53" y="42"/>
                    </a:lnTo>
                    <a:close/>
                    <a:moveTo>
                      <a:pt x="48" y="58"/>
                    </a:moveTo>
                    <a:lnTo>
                      <a:pt x="48" y="58"/>
                    </a:lnTo>
                    <a:lnTo>
                      <a:pt x="46" y="58"/>
                    </a:lnTo>
                    <a:lnTo>
                      <a:pt x="44" y="57"/>
                    </a:lnTo>
                    <a:lnTo>
                      <a:pt x="43" y="56"/>
                    </a:lnTo>
                    <a:lnTo>
                      <a:pt x="43" y="54"/>
                    </a:lnTo>
                    <a:lnTo>
                      <a:pt x="43" y="53"/>
                    </a:lnTo>
                    <a:lnTo>
                      <a:pt x="44" y="52"/>
                    </a:lnTo>
                    <a:lnTo>
                      <a:pt x="46" y="51"/>
                    </a:lnTo>
                    <a:lnTo>
                      <a:pt x="48" y="51"/>
                    </a:lnTo>
                    <a:lnTo>
                      <a:pt x="50" y="51"/>
                    </a:lnTo>
                    <a:lnTo>
                      <a:pt x="51" y="52"/>
                    </a:lnTo>
                    <a:lnTo>
                      <a:pt x="52" y="53"/>
                    </a:lnTo>
                    <a:lnTo>
                      <a:pt x="52" y="54"/>
                    </a:lnTo>
                    <a:lnTo>
                      <a:pt x="52" y="56"/>
                    </a:lnTo>
                    <a:lnTo>
                      <a:pt x="51" y="57"/>
                    </a:lnTo>
                    <a:lnTo>
                      <a:pt x="50" y="58"/>
                    </a:lnTo>
                    <a:lnTo>
                      <a:pt x="48" y="58"/>
                    </a:lnTo>
                    <a:close/>
                    <a:moveTo>
                      <a:pt x="48" y="68"/>
                    </a:moveTo>
                    <a:lnTo>
                      <a:pt x="48" y="68"/>
                    </a:lnTo>
                    <a:lnTo>
                      <a:pt x="46" y="68"/>
                    </a:lnTo>
                    <a:lnTo>
                      <a:pt x="44" y="67"/>
                    </a:lnTo>
                    <a:lnTo>
                      <a:pt x="43" y="66"/>
                    </a:lnTo>
                    <a:lnTo>
                      <a:pt x="43" y="65"/>
                    </a:lnTo>
                    <a:lnTo>
                      <a:pt x="43" y="64"/>
                    </a:lnTo>
                    <a:lnTo>
                      <a:pt x="44" y="62"/>
                    </a:lnTo>
                    <a:lnTo>
                      <a:pt x="46" y="62"/>
                    </a:lnTo>
                    <a:lnTo>
                      <a:pt x="48" y="62"/>
                    </a:lnTo>
                    <a:lnTo>
                      <a:pt x="50" y="62"/>
                    </a:lnTo>
                    <a:lnTo>
                      <a:pt x="51" y="62"/>
                    </a:lnTo>
                    <a:lnTo>
                      <a:pt x="52" y="64"/>
                    </a:lnTo>
                    <a:lnTo>
                      <a:pt x="52" y="65"/>
                    </a:lnTo>
                    <a:lnTo>
                      <a:pt x="52" y="66"/>
                    </a:lnTo>
                    <a:lnTo>
                      <a:pt x="51" y="67"/>
                    </a:lnTo>
                    <a:lnTo>
                      <a:pt x="50" y="68"/>
                    </a:lnTo>
                    <a:lnTo>
                      <a:pt x="48" y="68"/>
                    </a:lnTo>
                    <a:close/>
                    <a:moveTo>
                      <a:pt x="48" y="79"/>
                    </a:moveTo>
                    <a:lnTo>
                      <a:pt x="48" y="79"/>
                    </a:lnTo>
                    <a:lnTo>
                      <a:pt x="46" y="78"/>
                    </a:lnTo>
                    <a:lnTo>
                      <a:pt x="44" y="78"/>
                    </a:lnTo>
                    <a:lnTo>
                      <a:pt x="43" y="77"/>
                    </a:lnTo>
                    <a:lnTo>
                      <a:pt x="43" y="75"/>
                    </a:lnTo>
                    <a:lnTo>
                      <a:pt x="43" y="74"/>
                    </a:lnTo>
                    <a:lnTo>
                      <a:pt x="44" y="73"/>
                    </a:lnTo>
                    <a:lnTo>
                      <a:pt x="46" y="72"/>
                    </a:lnTo>
                    <a:lnTo>
                      <a:pt x="48" y="72"/>
                    </a:lnTo>
                    <a:lnTo>
                      <a:pt x="50" y="72"/>
                    </a:lnTo>
                    <a:lnTo>
                      <a:pt x="51" y="73"/>
                    </a:lnTo>
                    <a:lnTo>
                      <a:pt x="52" y="74"/>
                    </a:lnTo>
                    <a:lnTo>
                      <a:pt x="52" y="75"/>
                    </a:lnTo>
                    <a:lnTo>
                      <a:pt x="52" y="77"/>
                    </a:lnTo>
                    <a:lnTo>
                      <a:pt x="51" y="78"/>
                    </a:lnTo>
                    <a:lnTo>
                      <a:pt x="50" y="78"/>
                    </a:lnTo>
                    <a:lnTo>
                      <a:pt x="48" y="79"/>
                    </a:lnTo>
                    <a:close/>
                    <a:moveTo>
                      <a:pt x="33" y="58"/>
                    </a:moveTo>
                    <a:lnTo>
                      <a:pt x="33" y="58"/>
                    </a:lnTo>
                    <a:lnTo>
                      <a:pt x="31" y="58"/>
                    </a:lnTo>
                    <a:lnTo>
                      <a:pt x="30" y="57"/>
                    </a:lnTo>
                    <a:lnTo>
                      <a:pt x="28" y="56"/>
                    </a:lnTo>
                    <a:lnTo>
                      <a:pt x="28" y="54"/>
                    </a:lnTo>
                    <a:lnTo>
                      <a:pt x="28" y="53"/>
                    </a:lnTo>
                    <a:lnTo>
                      <a:pt x="30" y="52"/>
                    </a:lnTo>
                    <a:lnTo>
                      <a:pt x="31" y="51"/>
                    </a:lnTo>
                    <a:lnTo>
                      <a:pt x="33" y="51"/>
                    </a:lnTo>
                    <a:lnTo>
                      <a:pt x="35" y="51"/>
                    </a:lnTo>
                    <a:lnTo>
                      <a:pt x="36" y="52"/>
                    </a:lnTo>
                    <a:lnTo>
                      <a:pt x="37" y="53"/>
                    </a:lnTo>
                    <a:lnTo>
                      <a:pt x="38" y="54"/>
                    </a:lnTo>
                    <a:lnTo>
                      <a:pt x="37" y="56"/>
                    </a:lnTo>
                    <a:lnTo>
                      <a:pt x="36" y="57"/>
                    </a:lnTo>
                    <a:lnTo>
                      <a:pt x="35" y="58"/>
                    </a:lnTo>
                    <a:lnTo>
                      <a:pt x="33" y="58"/>
                    </a:lnTo>
                    <a:close/>
                    <a:moveTo>
                      <a:pt x="33" y="68"/>
                    </a:moveTo>
                    <a:lnTo>
                      <a:pt x="33" y="68"/>
                    </a:lnTo>
                    <a:lnTo>
                      <a:pt x="31" y="68"/>
                    </a:lnTo>
                    <a:lnTo>
                      <a:pt x="30" y="67"/>
                    </a:lnTo>
                    <a:lnTo>
                      <a:pt x="28" y="66"/>
                    </a:lnTo>
                    <a:lnTo>
                      <a:pt x="28" y="65"/>
                    </a:lnTo>
                    <a:lnTo>
                      <a:pt x="28" y="64"/>
                    </a:lnTo>
                    <a:lnTo>
                      <a:pt x="30" y="62"/>
                    </a:lnTo>
                    <a:lnTo>
                      <a:pt x="31" y="62"/>
                    </a:lnTo>
                    <a:lnTo>
                      <a:pt x="33" y="62"/>
                    </a:lnTo>
                    <a:lnTo>
                      <a:pt x="35" y="62"/>
                    </a:lnTo>
                    <a:lnTo>
                      <a:pt x="36" y="62"/>
                    </a:lnTo>
                    <a:lnTo>
                      <a:pt x="37" y="64"/>
                    </a:lnTo>
                    <a:lnTo>
                      <a:pt x="38" y="65"/>
                    </a:lnTo>
                    <a:lnTo>
                      <a:pt x="37" y="66"/>
                    </a:lnTo>
                    <a:lnTo>
                      <a:pt x="36" y="67"/>
                    </a:lnTo>
                    <a:lnTo>
                      <a:pt x="35" y="68"/>
                    </a:lnTo>
                    <a:lnTo>
                      <a:pt x="33" y="68"/>
                    </a:lnTo>
                    <a:close/>
                    <a:moveTo>
                      <a:pt x="33" y="79"/>
                    </a:moveTo>
                    <a:lnTo>
                      <a:pt x="33" y="79"/>
                    </a:lnTo>
                    <a:lnTo>
                      <a:pt x="31" y="78"/>
                    </a:lnTo>
                    <a:lnTo>
                      <a:pt x="30" y="78"/>
                    </a:lnTo>
                    <a:lnTo>
                      <a:pt x="28" y="77"/>
                    </a:lnTo>
                    <a:lnTo>
                      <a:pt x="28" y="75"/>
                    </a:lnTo>
                    <a:lnTo>
                      <a:pt x="28" y="74"/>
                    </a:lnTo>
                    <a:lnTo>
                      <a:pt x="30" y="73"/>
                    </a:lnTo>
                    <a:lnTo>
                      <a:pt x="31" y="72"/>
                    </a:lnTo>
                    <a:lnTo>
                      <a:pt x="33" y="72"/>
                    </a:lnTo>
                    <a:lnTo>
                      <a:pt x="35" y="72"/>
                    </a:lnTo>
                    <a:lnTo>
                      <a:pt x="36" y="73"/>
                    </a:lnTo>
                    <a:lnTo>
                      <a:pt x="37" y="74"/>
                    </a:lnTo>
                    <a:lnTo>
                      <a:pt x="38" y="75"/>
                    </a:lnTo>
                    <a:lnTo>
                      <a:pt x="37" y="77"/>
                    </a:lnTo>
                    <a:lnTo>
                      <a:pt x="36" y="78"/>
                    </a:lnTo>
                    <a:lnTo>
                      <a:pt x="35" y="78"/>
                    </a:lnTo>
                    <a:lnTo>
                      <a:pt x="33" y="79"/>
                    </a:lnTo>
                    <a:close/>
                    <a:moveTo>
                      <a:pt x="18" y="58"/>
                    </a:moveTo>
                    <a:lnTo>
                      <a:pt x="18" y="58"/>
                    </a:lnTo>
                    <a:lnTo>
                      <a:pt x="16" y="58"/>
                    </a:lnTo>
                    <a:lnTo>
                      <a:pt x="15" y="57"/>
                    </a:lnTo>
                    <a:lnTo>
                      <a:pt x="13" y="56"/>
                    </a:lnTo>
                    <a:lnTo>
                      <a:pt x="13" y="54"/>
                    </a:lnTo>
                    <a:lnTo>
                      <a:pt x="13" y="53"/>
                    </a:lnTo>
                    <a:lnTo>
                      <a:pt x="15" y="52"/>
                    </a:lnTo>
                    <a:lnTo>
                      <a:pt x="16" y="51"/>
                    </a:lnTo>
                    <a:lnTo>
                      <a:pt x="18" y="51"/>
                    </a:lnTo>
                    <a:lnTo>
                      <a:pt x="20" y="51"/>
                    </a:lnTo>
                    <a:lnTo>
                      <a:pt x="21" y="52"/>
                    </a:lnTo>
                    <a:lnTo>
                      <a:pt x="22" y="53"/>
                    </a:lnTo>
                    <a:lnTo>
                      <a:pt x="22" y="54"/>
                    </a:lnTo>
                    <a:lnTo>
                      <a:pt x="22" y="56"/>
                    </a:lnTo>
                    <a:lnTo>
                      <a:pt x="21" y="57"/>
                    </a:lnTo>
                    <a:lnTo>
                      <a:pt x="20" y="58"/>
                    </a:lnTo>
                    <a:lnTo>
                      <a:pt x="18" y="58"/>
                    </a:lnTo>
                    <a:close/>
                    <a:moveTo>
                      <a:pt x="18" y="68"/>
                    </a:moveTo>
                    <a:lnTo>
                      <a:pt x="18" y="68"/>
                    </a:lnTo>
                    <a:lnTo>
                      <a:pt x="16" y="68"/>
                    </a:lnTo>
                    <a:lnTo>
                      <a:pt x="15" y="67"/>
                    </a:lnTo>
                    <a:lnTo>
                      <a:pt x="13" y="66"/>
                    </a:lnTo>
                    <a:lnTo>
                      <a:pt x="13" y="65"/>
                    </a:lnTo>
                    <a:lnTo>
                      <a:pt x="13" y="64"/>
                    </a:lnTo>
                    <a:lnTo>
                      <a:pt x="15" y="62"/>
                    </a:lnTo>
                    <a:lnTo>
                      <a:pt x="16" y="62"/>
                    </a:lnTo>
                    <a:lnTo>
                      <a:pt x="18" y="62"/>
                    </a:lnTo>
                    <a:lnTo>
                      <a:pt x="20" y="62"/>
                    </a:lnTo>
                    <a:lnTo>
                      <a:pt x="21" y="62"/>
                    </a:lnTo>
                    <a:lnTo>
                      <a:pt x="22" y="64"/>
                    </a:lnTo>
                    <a:lnTo>
                      <a:pt x="22" y="65"/>
                    </a:lnTo>
                    <a:lnTo>
                      <a:pt x="22" y="66"/>
                    </a:lnTo>
                    <a:lnTo>
                      <a:pt x="21" y="67"/>
                    </a:lnTo>
                    <a:lnTo>
                      <a:pt x="20" y="68"/>
                    </a:lnTo>
                    <a:lnTo>
                      <a:pt x="18" y="68"/>
                    </a:lnTo>
                    <a:close/>
                    <a:moveTo>
                      <a:pt x="18" y="79"/>
                    </a:moveTo>
                    <a:lnTo>
                      <a:pt x="18" y="79"/>
                    </a:lnTo>
                    <a:lnTo>
                      <a:pt x="16" y="78"/>
                    </a:lnTo>
                    <a:lnTo>
                      <a:pt x="15" y="78"/>
                    </a:lnTo>
                    <a:lnTo>
                      <a:pt x="13" y="77"/>
                    </a:lnTo>
                    <a:lnTo>
                      <a:pt x="13" y="75"/>
                    </a:lnTo>
                    <a:lnTo>
                      <a:pt x="13" y="74"/>
                    </a:lnTo>
                    <a:lnTo>
                      <a:pt x="15" y="73"/>
                    </a:lnTo>
                    <a:lnTo>
                      <a:pt x="16" y="72"/>
                    </a:lnTo>
                    <a:lnTo>
                      <a:pt x="18" y="72"/>
                    </a:lnTo>
                    <a:lnTo>
                      <a:pt x="20" y="72"/>
                    </a:lnTo>
                    <a:lnTo>
                      <a:pt x="21" y="73"/>
                    </a:lnTo>
                    <a:lnTo>
                      <a:pt x="22" y="74"/>
                    </a:lnTo>
                    <a:lnTo>
                      <a:pt x="22" y="75"/>
                    </a:lnTo>
                    <a:lnTo>
                      <a:pt x="22" y="77"/>
                    </a:lnTo>
                    <a:lnTo>
                      <a:pt x="21" y="78"/>
                    </a:lnTo>
                    <a:lnTo>
                      <a:pt x="20" y="78"/>
                    </a:lnTo>
                    <a:lnTo>
                      <a:pt x="18" y="79"/>
                    </a:lnTo>
                    <a:close/>
                    <a:moveTo>
                      <a:pt x="58" y="21"/>
                    </a:moveTo>
                    <a:lnTo>
                      <a:pt x="58" y="2"/>
                    </a:lnTo>
                    <a:lnTo>
                      <a:pt x="58" y="2"/>
                    </a:lnTo>
                    <a:lnTo>
                      <a:pt x="58" y="1"/>
                    </a:lnTo>
                    <a:lnTo>
                      <a:pt x="57" y="0"/>
                    </a:lnTo>
                    <a:lnTo>
                      <a:pt x="57" y="0"/>
                    </a:lnTo>
                    <a:lnTo>
                      <a:pt x="9" y="0"/>
                    </a:lnTo>
                    <a:lnTo>
                      <a:pt x="8" y="0"/>
                    </a:lnTo>
                    <a:lnTo>
                      <a:pt x="8" y="1"/>
                    </a:lnTo>
                    <a:lnTo>
                      <a:pt x="7" y="2"/>
                    </a:lnTo>
                    <a:lnTo>
                      <a:pt x="7" y="2"/>
                    </a:lnTo>
                    <a:lnTo>
                      <a:pt x="7" y="20"/>
                    </a:lnTo>
                    <a:lnTo>
                      <a:pt x="5" y="20"/>
                    </a:lnTo>
                    <a:lnTo>
                      <a:pt x="6" y="23"/>
                    </a:lnTo>
                    <a:lnTo>
                      <a:pt x="6" y="32"/>
                    </a:lnTo>
                    <a:lnTo>
                      <a:pt x="5" y="34"/>
                    </a:lnTo>
                    <a:lnTo>
                      <a:pt x="5" y="36"/>
                    </a:lnTo>
                    <a:lnTo>
                      <a:pt x="3" y="38"/>
                    </a:lnTo>
                    <a:lnTo>
                      <a:pt x="2" y="40"/>
                    </a:lnTo>
                    <a:lnTo>
                      <a:pt x="0" y="41"/>
                    </a:lnTo>
                    <a:lnTo>
                      <a:pt x="0" y="66"/>
                    </a:lnTo>
                    <a:lnTo>
                      <a:pt x="2" y="67"/>
                    </a:lnTo>
                    <a:lnTo>
                      <a:pt x="3" y="68"/>
                    </a:lnTo>
                    <a:lnTo>
                      <a:pt x="5" y="70"/>
                    </a:lnTo>
                    <a:lnTo>
                      <a:pt x="5" y="72"/>
                    </a:lnTo>
                    <a:lnTo>
                      <a:pt x="6" y="75"/>
                    </a:lnTo>
                    <a:lnTo>
                      <a:pt x="6" y="83"/>
                    </a:lnTo>
                    <a:lnTo>
                      <a:pt x="5" y="86"/>
                    </a:lnTo>
                    <a:lnTo>
                      <a:pt x="5" y="88"/>
                    </a:lnTo>
                    <a:lnTo>
                      <a:pt x="15" y="88"/>
                    </a:lnTo>
                    <a:lnTo>
                      <a:pt x="57" y="88"/>
                    </a:lnTo>
                    <a:lnTo>
                      <a:pt x="59" y="87"/>
                    </a:lnTo>
                    <a:lnTo>
                      <a:pt x="61" y="86"/>
                    </a:lnTo>
                    <a:lnTo>
                      <a:pt x="62" y="85"/>
                    </a:lnTo>
                    <a:lnTo>
                      <a:pt x="62" y="83"/>
                    </a:lnTo>
                    <a:lnTo>
                      <a:pt x="62" y="26"/>
                    </a:lnTo>
                    <a:lnTo>
                      <a:pt x="62" y="24"/>
                    </a:lnTo>
                    <a:lnTo>
                      <a:pt x="61" y="23"/>
                    </a:lnTo>
                    <a:lnTo>
                      <a:pt x="60" y="21"/>
                    </a:lnTo>
                    <a:lnTo>
                      <a:pt x="58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06" name="Google Shape;10706;p97"/>
              <p:cNvSpPr/>
              <p:nvPr/>
            </p:nvSpPr>
            <p:spPr>
              <a:xfrm>
                <a:off x="5216903" y="1965065"/>
                <a:ext cx="48684" cy="173567"/>
              </a:xfrm>
              <a:custGeom>
                <a:avLst/>
                <a:gdLst/>
                <a:ahLst/>
                <a:cxnLst/>
                <a:rect l="l" t="t" r="r" b="b"/>
                <a:pathLst>
                  <a:path w="23" h="82" extrusionOk="0">
                    <a:moveTo>
                      <a:pt x="20" y="57"/>
                    </a:moveTo>
                    <a:lnTo>
                      <a:pt x="20" y="57"/>
                    </a:lnTo>
                    <a:lnTo>
                      <a:pt x="19" y="56"/>
                    </a:lnTo>
                    <a:lnTo>
                      <a:pt x="18" y="56"/>
                    </a:lnTo>
                    <a:lnTo>
                      <a:pt x="18" y="54"/>
                    </a:lnTo>
                    <a:lnTo>
                      <a:pt x="18" y="54"/>
                    </a:lnTo>
                    <a:lnTo>
                      <a:pt x="18" y="29"/>
                    </a:lnTo>
                    <a:lnTo>
                      <a:pt x="18" y="28"/>
                    </a:lnTo>
                    <a:lnTo>
                      <a:pt x="18" y="26"/>
                    </a:lnTo>
                    <a:lnTo>
                      <a:pt x="19" y="26"/>
                    </a:lnTo>
                    <a:lnTo>
                      <a:pt x="20" y="25"/>
                    </a:lnTo>
                    <a:lnTo>
                      <a:pt x="22" y="24"/>
                    </a:lnTo>
                    <a:lnTo>
                      <a:pt x="22" y="23"/>
                    </a:lnTo>
                    <a:lnTo>
                      <a:pt x="23" y="22"/>
                    </a:lnTo>
                    <a:lnTo>
                      <a:pt x="23" y="21"/>
                    </a:lnTo>
                    <a:lnTo>
                      <a:pt x="23" y="20"/>
                    </a:lnTo>
                    <a:lnTo>
                      <a:pt x="23" y="11"/>
                    </a:lnTo>
                    <a:lnTo>
                      <a:pt x="23" y="9"/>
                    </a:lnTo>
                    <a:lnTo>
                      <a:pt x="22" y="6"/>
                    </a:lnTo>
                    <a:lnTo>
                      <a:pt x="22" y="4"/>
                    </a:lnTo>
                    <a:lnTo>
                      <a:pt x="20" y="3"/>
                    </a:lnTo>
                    <a:lnTo>
                      <a:pt x="18" y="2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8" y="0"/>
                    </a:lnTo>
                    <a:lnTo>
                      <a:pt x="7" y="0"/>
                    </a:lnTo>
                    <a:lnTo>
                      <a:pt x="5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0" y="20"/>
                    </a:lnTo>
                    <a:lnTo>
                      <a:pt x="0" y="21"/>
                    </a:lnTo>
                    <a:lnTo>
                      <a:pt x="0" y="22"/>
                    </a:lnTo>
                    <a:lnTo>
                      <a:pt x="1" y="23"/>
                    </a:lnTo>
                    <a:lnTo>
                      <a:pt x="2" y="24"/>
                    </a:lnTo>
                    <a:lnTo>
                      <a:pt x="3" y="25"/>
                    </a:lnTo>
                    <a:lnTo>
                      <a:pt x="4" y="26"/>
                    </a:lnTo>
                    <a:lnTo>
                      <a:pt x="5" y="26"/>
                    </a:lnTo>
                    <a:lnTo>
                      <a:pt x="5" y="28"/>
                    </a:lnTo>
                    <a:lnTo>
                      <a:pt x="6" y="29"/>
                    </a:lnTo>
                    <a:lnTo>
                      <a:pt x="6" y="54"/>
                    </a:lnTo>
                    <a:lnTo>
                      <a:pt x="5" y="54"/>
                    </a:lnTo>
                    <a:lnTo>
                      <a:pt x="5" y="56"/>
                    </a:lnTo>
                    <a:lnTo>
                      <a:pt x="4" y="56"/>
                    </a:lnTo>
                    <a:lnTo>
                      <a:pt x="3" y="57"/>
                    </a:lnTo>
                    <a:lnTo>
                      <a:pt x="2" y="59"/>
                    </a:lnTo>
                    <a:lnTo>
                      <a:pt x="1" y="59"/>
                    </a:lnTo>
                    <a:lnTo>
                      <a:pt x="0" y="60"/>
                    </a:lnTo>
                    <a:lnTo>
                      <a:pt x="0" y="62"/>
                    </a:lnTo>
                    <a:lnTo>
                      <a:pt x="0" y="62"/>
                    </a:lnTo>
                    <a:lnTo>
                      <a:pt x="0" y="71"/>
                    </a:lnTo>
                    <a:lnTo>
                      <a:pt x="0" y="74"/>
                    </a:lnTo>
                    <a:lnTo>
                      <a:pt x="0" y="76"/>
                    </a:lnTo>
                    <a:lnTo>
                      <a:pt x="2" y="77"/>
                    </a:lnTo>
                    <a:lnTo>
                      <a:pt x="3" y="79"/>
                    </a:lnTo>
                    <a:lnTo>
                      <a:pt x="5" y="81"/>
                    </a:lnTo>
                    <a:lnTo>
                      <a:pt x="7" y="82"/>
                    </a:lnTo>
                    <a:lnTo>
                      <a:pt x="8" y="82"/>
                    </a:lnTo>
                    <a:lnTo>
                      <a:pt x="11" y="82"/>
                    </a:lnTo>
                    <a:lnTo>
                      <a:pt x="12" y="82"/>
                    </a:lnTo>
                    <a:lnTo>
                      <a:pt x="15" y="82"/>
                    </a:lnTo>
                    <a:lnTo>
                      <a:pt x="17" y="82"/>
                    </a:lnTo>
                    <a:lnTo>
                      <a:pt x="18" y="81"/>
                    </a:lnTo>
                    <a:lnTo>
                      <a:pt x="20" y="79"/>
                    </a:lnTo>
                    <a:lnTo>
                      <a:pt x="22" y="77"/>
                    </a:lnTo>
                    <a:lnTo>
                      <a:pt x="22" y="76"/>
                    </a:lnTo>
                    <a:lnTo>
                      <a:pt x="23" y="74"/>
                    </a:lnTo>
                    <a:lnTo>
                      <a:pt x="23" y="71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0"/>
                    </a:lnTo>
                    <a:lnTo>
                      <a:pt x="22" y="59"/>
                    </a:lnTo>
                    <a:lnTo>
                      <a:pt x="22" y="59"/>
                    </a:lnTo>
                    <a:lnTo>
                      <a:pt x="2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07" name="Google Shape;10707;p97"/>
              <p:cNvSpPr/>
              <p:nvPr/>
            </p:nvSpPr>
            <p:spPr>
              <a:xfrm>
                <a:off x="5303687" y="1971416"/>
                <a:ext cx="6350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0" h="6" extrusionOk="0">
                    <a:moveTo>
                      <a:pt x="28" y="0"/>
                    </a:moveTo>
                    <a:lnTo>
                      <a:pt x="2" y="0"/>
                    </a:lnTo>
                    <a:lnTo>
                      <a:pt x="2" y="1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1" y="5"/>
                    </a:lnTo>
                    <a:lnTo>
                      <a:pt x="2" y="6"/>
                    </a:lnTo>
                    <a:lnTo>
                      <a:pt x="2" y="6"/>
                    </a:lnTo>
                    <a:lnTo>
                      <a:pt x="28" y="6"/>
                    </a:lnTo>
                    <a:lnTo>
                      <a:pt x="29" y="6"/>
                    </a:lnTo>
                    <a:lnTo>
                      <a:pt x="30" y="5"/>
                    </a:lnTo>
                    <a:lnTo>
                      <a:pt x="30" y="5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0" y="1"/>
                    </a:lnTo>
                    <a:lnTo>
                      <a:pt x="29" y="1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08" name="Google Shape;10708;p97"/>
              <p:cNvSpPr/>
              <p:nvPr/>
            </p:nvSpPr>
            <p:spPr>
              <a:xfrm>
                <a:off x="5303687" y="1998932"/>
                <a:ext cx="63500" cy="10584"/>
              </a:xfrm>
              <a:custGeom>
                <a:avLst/>
                <a:gdLst/>
                <a:ahLst/>
                <a:cxnLst/>
                <a:rect l="l" t="t" r="r" b="b"/>
                <a:pathLst>
                  <a:path w="30" h="5" extrusionOk="0">
                    <a:moveTo>
                      <a:pt x="28" y="0"/>
                    </a:moveTo>
                    <a:lnTo>
                      <a:pt x="2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1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0" y="4"/>
                    </a:lnTo>
                    <a:lnTo>
                      <a:pt x="1" y="5"/>
                    </a:lnTo>
                    <a:lnTo>
                      <a:pt x="2" y="5"/>
                    </a:lnTo>
                    <a:lnTo>
                      <a:pt x="2" y="5"/>
                    </a:lnTo>
                    <a:lnTo>
                      <a:pt x="28" y="5"/>
                    </a:lnTo>
                    <a:lnTo>
                      <a:pt x="29" y="5"/>
                    </a:lnTo>
                    <a:lnTo>
                      <a:pt x="30" y="5"/>
                    </a:lnTo>
                    <a:lnTo>
                      <a:pt x="30" y="4"/>
                    </a:lnTo>
                    <a:lnTo>
                      <a:pt x="30" y="3"/>
                    </a:lnTo>
                    <a:lnTo>
                      <a:pt x="30" y="2"/>
                    </a:lnTo>
                    <a:lnTo>
                      <a:pt x="30" y="1"/>
                    </a:lnTo>
                    <a:lnTo>
                      <a:pt x="30" y="1"/>
                    </a:lnTo>
                    <a:lnTo>
                      <a:pt x="29" y="0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709" name="Google Shape;10709;p97"/>
            <p:cNvSpPr/>
            <p:nvPr/>
          </p:nvSpPr>
          <p:spPr>
            <a:xfrm>
              <a:off x="5176987" y="2246583"/>
              <a:ext cx="266099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Voice</a:t>
              </a:r>
              <a:endParaRPr/>
            </a:p>
          </p:txBody>
        </p:sp>
      </p:grpSp>
      <p:grpSp>
        <p:nvGrpSpPr>
          <p:cNvPr id="10710" name="Google Shape;10710;p97"/>
          <p:cNvGrpSpPr/>
          <p:nvPr/>
        </p:nvGrpSpPr>
        <p:grpSpPr>
          <a:xfrm>
            <a:off x="591750" y="3429000"/>
            <a:ext cx="408766" cy="487178"/>
            <a:chOff x="8023245" y="3444605"/>
            <a:chExt cx="408766" cy="487178"/>
          </a:xfrm>
        </p:grpSpPr>
        <p:grpSp>
          <p:nvGrpSpPr>
            <p:cNvPr id="10711" name="Google Shape;10711;p97"/>
            <p:cNvGrpSpPr/>
            <p:nvPr/>
          </p:nvGrpSpPr>
          <p:grpSpPr>
            <a:xfrm>
              <a:off x="8070995" y="3444605"/>
              <a:ext cx="313267" cy="313267"/>
              <a:chOff x="6702762" y="1880401"/>
              <a:chExt cx="313267" cy="313267"/>
            </a:xfrm>
          </p:grpSpPr>
          <p:sp>
            <p:nvSpPr>
              <p:cNvPr id="10712" name="Google Shape;10712;p97"/>
              <p:cNvSpPr/>
              <p:nvPr/>
            </p:nvSpPr>
            <p:spPr>
              <a:xfrm>
                <a:off x="6702762" y="1880401"/>
                <a:ext cx="313267" cy="313267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3" name="Google Shape;10713;p97"/>
              <p:cNvSpPr/>
              <p:nvPr/>
            </p:nvSpPr>
            <p:spPr>
              <a:xfrm>
                <a:off x="6787429" y="2026452"/>
                <a:ext cx="99483" cy="80433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77" extrusionOk="0">
                    <a:moveTo>
                      <a:pt x="21" y="20"/>
                    </a:moveTo>
                    <a:cubicBezTo>
                      <a:pt x="8" y="23"/>
                      <a:pt x="0" y="36"/>
                      <a:pt x="3" y="49"/>
                    </a:cubicBezTo>
                    <a:cubicBezTo>
                      <a:pt x="6" y="62"/>
                      <a:pt x="18" y="70"/>
                      <a:pt x="31" y="66"/>
                    </a:cubicBezTo>
                    <a:cubicBezTo>
                      <a:pt x="95" y="52"/>
                      <a:pt x="158" y="93"/>
                      <a:pt x="173" y="157"/>
                    </a:cubicBezTo>
                    <a:cubicBezTo>
                      <a:pt x="174" y="164"/>
                      <a:pt x="178" y="169"/>
                      <a:pt x="183" y="172"/>
                    </a:cubicBezTo>
                    <a:cubicBezTo>
                      <a:pt x="188" y="175"/>
                      <a:pt x="194" y="177"/>
                      <a:pt x="200" y="175"/>
                    </a:cubicBezTo>
                    <a:cubicBezTo>
                      <a:pt x="213" y="172"/>
                      <a:pt x="221" y="160"/>
                      <a:pt x="218" y="147"/>
                    </a:cubicBezTo>
                    <a:cubicBezTo>
                      <a:pt x="199" y="57"/>
                      <a:pt x="110" y="0"/>
                      <a:pt x="21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4" name="Google Shape;10714;p97"/>
              <p:cNvSpPr/>
              <p:nvPr/>
            </p:nvSpPr>
            <p:spPr>
              <a:xfrm>
                <a:off x="6793779" y="2079368"/>
                <a:ext cx="46567" cy="44451"/>
              </a:xfrm>
              <a:custGeom>
                <a:avLst/>
                <a:gdLst/>
                <a:ahLst/>
                <a:cxnLst/>
                <a:rect l="l" t="t" r="r" b="b"/>
                <a:pathLst>
                  <a:path w="103" h="99" extrusionOk="0">
                    <a:moveTo>
                      <a:pt x="75" y="12"/>
                    </a:moveTo>
                    <a:cubicBezTo>
                      <a:pt x="54" y="0"/>
                      <a:pt x="27" y="6"/>
                      <a:pt x="13" y="26"/>
                    </a:cubicBezTo>
                    <a:cubicBezTo>
                      <a:pt x="0" y="46"/>
                      <a:pt x="6" y="73"/>
                      <a:pt x="27" y="86"/>
                    </a:cubicBezTo>
                    <a:cubicBezTo>
                      <a:pt x="48" y="99"/>
                      <a:pt x="76" y="93"/>
                      <a:pt x="89" y="73"/>
                    </a:cubicBezTo>
                    <a:cubicBezTo>
                      <a:pt x="103" y="53"/>
                      <a:pt x="97" y="25"/>
                      <a:pt x="75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5" name="Google Shape;10715;p97"/>
              <p:cNvSpPr/>
              <p:nvPr/>
            </p:nvSpPr>
            <p:spPr>
              <a:xfrm>
                <a:off x="6781079" y="1982001"/>
                <a:ext cx="146049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3" extrusionOk="0">
                    <a:moveTo>
                      <a:pt x="24" y="31"/>
                    </a:moveTo>
                    <a:cubicBezTo>
                      <a:pt x="23" y="31"/>
                      <a:pt x="23" y="31"/>
                      <a:pt x="23" y="31"/>
                    </a:cubicBezTo>
                    <a:cubicBezTo>
                      <a:pt x="9" y="34"/>
                      <a:pt x="0" y="49"/>
                      <a:pt x="4" y="63"/>
                    </a:cubicBezTo>
                    <a:cubicBezTo>
                      <a:pt x="8" y="77"/>
                      <a:pt x="21" y="85"/>
                      <a:pt x="36" y="82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141" y="57"/>
                      <a:pt x="242" y="121"/>
                      <a:pt x="266" y="224"/>
                    </a:cubicBezTo>
                    <a:cubicBezTo>
                      <a:pt x="267" y="228"/>
                      <a:pt x="267" y="228"/>
                      <a:pt x="267" y="228"/>
                    </a:cubicBezTo>
                    <a:cubicBezTo>
                      <a:pt x="267" y="230"/>
                      <a:pt x="267" y="230"/>
                      <a:pt x="267" y="230"/>
                    </a:cubicBezTo>
                    <a:cubicBezTo>
                      <a:pt x="270" y="244"/>
                      <a:pt x="283" y="253"/>
                      <a:pt x="297" y="251"/>
                    </a:cubicBezTo>
                    <a:cubicBezTo>
                      <a:pt x="312" y="248"/>
                      <a:pt x="321" y="234"/>
                      <a:pt x="318" y="220"/>
                    </a:cubicBezTo>
                    <a:cubicBezTo>
                      <a:pt x="317" y="218"/>
                      <a:pt x="317" y="218"/>
                      <a:pt x="317" y="218"/>
                    </a:cubicBezTo>
                    <a:cubicBezTo>
                      <a:pt x="316" y="212"/>
                      <a:pt x="316" y="212"/>
                      <a:pt x="316" y="212"/>
                    </a:cubicBezTo>
                    <a:cubicBezTo>
                      <a:pt x="285" y="81"/>
                      <a:pt x="157" y="0"/>
                      <a:pt x="29" y="30"/>
                    </a:cubicBezTo>
                    <a:lnTo>
                      <a:pt x="24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16" name="Google Shape;10716;p97"/>
              <p:cNvSpPr/>
              <p:nvPr/>
            </p:nvSpPr>
            <p:spPr>
              <a:xfrm>
                <a:off x="6764146" y="1939668"/>
                <a:ext cx="207434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340" extrusionOk="0">
                    <a:moveTo>
                      <a:pt x="435" y="340"/>
                    </a:moveTo>
                    <a:cubicBezTo>
                      <a:pt x="422" y="340"/>
                      <a:pt x="410" y="330"/>
                      <a:pt x="408" y="317"/>
                    </a:cubicBezTo>
                    <a:cubicBezTo>
                      <a:pt x="399" y="259"/>
                      <a:pt x="363" y="179"/>
                      <a:pt x="287" y="126"/>
                    </a:cubicBezTo>
                    <a:cubicBezTo>
                      <a:pt x="202" y="66"/>
                      <a:pt x="102" y="62"/>
                      <a:pt x="40" y="84"/>
                    </a:cubicBezTo>
                    <a:cubicBezTo>
                      <a:pt x="26" y="89"/>
                      <a:pt x="10" y="82"/>
                      <a:pt x="5" y="68"/>
                    </a:cubicBezTo>
                    <a:cubicBezTo>
                      <a:pt x="0" y="54"/>
                      <a:pt x="7" y="38"/>
                      <a:pt x="21" y="33"/>
                    </a:cubicBezTo>
                    <a:cubicBezTo>
                      <a:pt x="113" y="0"/>
                      <a:pt x="230" y="18"/>
                      <a:pt x="319" y="81"/>
                    </a:cubicBezTo>
                    <a:cubicBezTo>
                      <a:pt x="395" y="134"/>
                      <a:pt x="449" y="219"/>
                      <a:pt x="463" y="308"/>
                    </a:cubicBezTo>
                    <a:cubicBezTo>
                      <a:pt x="465" y="323"/>
                      <a:pt x="454" y="337"/>
                      <a:pt x="439" y="339"/>
                    </a:cubicBezTo>
                    <a:cubicBezTo>
                      <a:pt x="438" y="340"/>
                      <a:pt x="436" y="340"/>
                      <a:pt x="435" y="3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717" name="Google Shape;10717;p97"/>
            <p:cNvSpPr/>
            <p:nvPr/>
          </p:nvSpPr>
          <p:spPr>
            <a:xfrm>
              <a:off x="8023245" y="3808672"/>
              <a:ext cx="408766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Wireless</a:t>
              </a:r>
              <a:endParaRPr/>
            </a:p>
          </p:txBody>
        </p:sp>
      </p:grpSp>
      <p:grpSp>
        <p:nvGrpSpPr>
          <p:cNvPr id="10718" name="Google Shape;10718;p97"/>
          <p:cNvGrpSpPr/>
          <p:nvPr/>
        </p:nvGrpSpPr>
        <p:grpSpPr>
          <a:xfrm>
            <a:off x="526236" y="1040576"/>
            <a:ext cx="504946" cy="497762"/>
            <a:chOff x="652665" y="1051998"/>
            <a:chExt cx="504946" cy="497762"/>
          </a:xfrm>
        </p:grpSpPr>
        <p:grpSp>
          <p:nvGrpSpPr>
            <p:cNvPr id="10719" name="Google Shape;10719;p97"/>
            <p:cNvGrpSpPr/>
            <p:nvPr/>
          </p:nvGrpSpPr>
          <p:grpSpPr>
            <a:xfrm>
              <a:off x="752086" y="1051998"/>
              <a:ext cx="306104" cy="306104"/>
              <a:chOff x="752086" y="1051998"/>
              <a:chExt cx="306104" cy="306104"/>
            </a:xfrm>
          </p:grpSpPr>
          <p:sp>
            <p:nvSpPr>
              <p:cNvPr id="10720" name="Google Shape;10720;p97"/>
              <p:cNvSpPr/>
              <p:nvPr/>
            </p:nvSpPr>
            <p:spPr>
              <a:xfrm>
                <a:off x="752086" y="1051998"/>
                <a:ext cx="306104" cy="306104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1" name="Google Shape;10721;p97"/>
              <p:cNvSpPr/>
              <p:nvPr/>
            </p:nvSpPr>
            <p:spPr>
              <a:xfrm>
                <a:off x="800766" y="1133681"/>
                <a:ext cx="195544" cy="138613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790" extrusionOk="0">
                    <a:moveTo>
                      <a:pt x="229" y="121"/>
                    </a:moveTo>
                    <a:cubicBezTo>
                      <a:pt x="1114" y="121"/>
                      <a:pt x="1114" y="121"/>
                      <a:pt x="1114" y="121"/>
                    </a:cubicBezTo>
                    <a:cubicBezTo>
                      <a:pt x="1114" y="41"/>
                      <a:pt x="1114" y="41"/>
                      <a:pt x="1114" y="41"/>
                    </a:cubicBezTo>
                    <a:cubicBezTo>
                      <a:pt x="1114" y="18"/>
                      <a:pt x="1094" y="0"/>
                      <a:pt x="1070" y="0"/>
                    </a:cubicBezTo>
                    <a:cubicBezTo>
                      <a:pt x="828" y="0"/>
                      <a:pt x="828" y="0"/>
                      <a:pt x="828" y="0"/>
                    </a:cubicBezTo>
                    <a:cubicBezTo>
                      <a:pt x="818" y="0"/>
                      <a:pt x="808" y="3"/>
                      <a:pt x="799" y="10"/>
                    </a:cubicBezTo>
                    <a:cubicBezTo>
                      <a:pt x="733" y="69"/>
                      <a:pt x="733" y="69"/>
                      <a:pt x="733" y="69"/>
                    </a:cubicBezTo>
                    <a:cubicBezTo>
                      <a:pt x="726" y="76"/>
                      <a:pt x="715" y="79"/>
                      <a:pt x="705" y="79"/>
                    </a:cubicBezTo>
                    <a:cubicBezTo>
                      <a:pt x="46" y="79"/>
                      <a:pt x="46" y="79"/>
                      <a:pt x="46" y="79"/>
                    </a:cubicBezTo>
                    <a:cubicBezTo>
                      <a:pt x="21" y="79"/>
                      <a:pt x="0" y="99"/>
                      <a:pt x="0" y="126"/>
                    </a:cubicBezTo>
                    <a:cubicBezTo>
                      <a:pt x="0" y="790"/>
                      <a:pt x="0" y="790"/>
                      <a:pt x="0" y="790"/>
                    </a:cubicBezTo>
                    <a:cubicBezTo>
                      <a:pt x="153" y="179"/>
                      <a:pt x="153" y="179"/>
                      <a:pt x="153" y="179"/>
                    </a:cubicBezTo>
                    <a:cubicBezTo>
                      <a:pt x="161" y="146"/>
                      <a:pt x="194" y="121"/>
                      <a:pt x="229" y="1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2" name="Google Shape;10722;p97"/>
              <p:cNvSpPr/>
              <p:nvPr/>
            </p:nvSpPr>
            <p:spPr>
              <a:xfrm>
                <a:off x="936904" y="1246717"/>
                <a:ext cx="10726" cy="13201"/>
              </a:xfrm>
              <a:custGeom>
                <a:avLst/>
                <a:gdLst/>
                <a:ahLst/>
                <a:cxnLst/>
                <a:rect l="l" t="t" r="r" b="b"/>
                <a:pathLst>
                  <a:path w="59" h="79" extrusionOk="0">
                    <a:moveTo>
                      <a:pt x="29" y="0"/>
                    </a:moveTo>
                    <a:cubicBezTo>
                      <a:pt x="13" y="0"/>
                      <a:pt x="0" y="13"/>
                      <a:pt x="0" y="38"/>
                    </a:cubicBezTo>
                    <a:cubicBezTo>
                      <a:pt x="0" y="69"/>
                      <a:pt x="13" y="79"/>
                      <a:pt x="29" y="79"/>
                    </a:cubicBezTo>
                    <a:cubicBezTo>
                      <a:pt x="46" y="79"/>
                      <a:pt x="59" y="66"/>
                      <a:pt x="59" y="38"/>
                    </a:cubicBezTo>
                    <a:cubicBezTo>
                      <a:pt x="59" y="11"/>
                      <a:pt x="48" y="0"/>
                      <a:pt x="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3" name="Google Shape;10723;p97"/>
              <p:cNvSpPr/>
              <p:nvPr/>
            </p:nvSpPr>
            <p:spPr>
              <a:xfrm>
                <a:off x="909677" y="1246717"/>
                <a:ext cx="9901" cy="13201"/>
              </a:xfrm>
              <a:custGeom>
                <a:avLst/>
                <a:gdLst/>
                <a:ahLst/>
                <a:cxnLst/>
                <a:rect l="l" t="t" r="r" b="b"/>
                <a:pathLst>
                  <a:path w="59" h="79" extrusionOk="0">
                    <a:moveTo>
                      <a:pt x="31" y="0"/>
                    </a:moveTo>
                    <a:cubicBezTo>
                      <a:pt x="14" y="0"/>
                      <a:pt x="0" y="13"/>
                      <a:pt x="0" y="38"/>
                    </a:cubicBezTo>
                    <a:cubicBezTo>
                      <a:pt x="0" y="69"/>
                      <a:pt x="12" y="79"/>
                      <a:pt x="29" y="79"/>
                    </a:cubicBezTo>
                    <a:cubicBezTo>
                      <a:pt x="47" y="79"/>
                      <a:pt x="59" y="66"/>
                      <a:pt x="59" y="38"/>
                    </a:cubicBezTo>
                    <a:cubicBezTo>
                      <a:pt x="59" y="11"/>
                      <a:pt x="47" y="0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4" name="Google Shape;10724;p97"/>
              <p:cNvSpPr/>
              <p:nvPr/>
            </p:nvSpPr>
            <p:spPr>
              <a:xfrm>
                <a:off x="880799" y="1239291"/>
                <a:ext cx="8251" cy="13201"/>
              </a:xfrm>
              <a:custGeom>
                <a:avLst/>
                <a:gdLst/>
                <a:ahLst/>
                <a:cxnLst/>
                <a:rect l="l" t="t" r="r" b="b"/>
                <a:pathLst>
                  <a:path w="10" h="16" extrusionOk="0">
                    <a:moveTo>
                      <a:pt x="0" y="16"/>
                    </a:moveTo>
                    <a:lnTo>
                      <a:pt x="10" y="16"/>
                    </a:lnTo>
                    <a:lnTo>
                      <a:pt x="5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5" name="Google Shape;10725;p97"/>
              <p:cNvSpPr/>
              <p:nvPr/>
            </p:nvSpPr>
            <p:spPr>
              <a:xfrm>
                <a:off x="801591" y="1158433"/>
                <a:ext cx="225246" cy="128713"/>
              </a:xfrm>
              <a:custGeom>
                <a:avLst/>
                <a:gdLst/>
                <a:ahLst/>
                <a:cxnLst/>
                <a:rect l="l" t="t" r="r" b="b"/>
                <a:pathLst>
                  <a:path w="1286" h="733" extrusionOk="0">
                    <a:moveTo>
                      <a:pt x="1243" y="0"/>
                    </a:moveTo>
                    <a:cubicBezTo>
                      <a:pt x="224" y="0"/>
                      <a:pt x="224" y="0"/>
                      <a:pt x="224" y="0"/>
                    </a:cubicBezTo>
                    <a:cubicBezTo>
                      <a:pt x="199" y="0"/>
                      <a:pt x="173" y="20"/>
                      <a:pt x="168" y="43"/>
                    </a:cubicBezTo>
                    <a:cubicBezTo>
                      <a:pt x="6" y="689"/>
                      <a:pt x="6" y="689"/>
                      <a:pt x="6" y="689"/>
                    </a:cubicBezTo>
                    <a:cubicBezTo>
                      <a:pt x="0" y="713"/>
                      <a:pt x="16" y="733"/>
                      <a:pt x="41" y="733"/>
                    </a:cubicBezTo>
                    <a:cubicBezTo>
                      <a:pt x="1062" y="733"/>
                      <a:pt x="1062" y="733"/>
                      <a:pt x="1062" y="733"/>
                    </a:cubicBezTo>
                    <a:cubicBezTo>
                      <a:pt x="1087" y="733"/>
                      <a:pt x="1113" y="713"/>
                      <a:pt x="1118" y="689"/>
                    </a:cubicBezTo>
                    <a:cubicBezTo>
                      <a:pt x="1279" y="43"/>
                      <a:pt x="1279" y="43"/>
                      <a:pt x="1279" y="43"/>
                    </a:cubicBezTo>
                    <a:cubicBezTo>
                      <a:pt x="1286" y="20"/>
                      <a:pt x="1269" y="0"/>
                      <a:pt x="1243" y="0"/>
                    </a:cubicBezTo>
                    <a:close/>
                    <a:moveTo>
                      <a:pt x="523" y="606"/>
                    </a:moveTo>
                    <a:cubicBezTo>
                      <a:pt x="510" y="565"/>
                      <a:pt x="510" y="565"/>
                      <a:pt x="510" y="565"/>
                    </a:cubicBezTo>
                    <a:cubicBezTo>
                      <a:pt x="447" y="565"/>
                      <a:pt x="447" y="565"/>
                      <a:pt x="447" y="565"/>
                    </a:cubicBezTo>
                    <a:cubicBezTo>
                      <a:pt x="435" y="606"/>
                      <a:pt x="435" y="606"/>
                      <a:pt x="435" y="606"/>
                    </a:cubicBezTo>
                    <a:cubicBezTo>
                      <a:pt x="394" y="606"/>
                      <a:pt x="394" y="606"/>
                      <a:pt x="394" y="606"/>
                    </a:cubicBezTo>
                    <a:cubicBezTo>
                      <a:pt x="457" y="429"/>
                      <a:pt x="457" y="429"/>
                      <a:pt x="457" y="429"/>
                    </a:cubicBezTo>
                    <a:cubicBezTo>
                      <a:pt x="503" y="429"/>
                      <a:pt x="503" y="429"/>
                      <a:pt x="503" y="429"/>
                    </a:cubicBezTo>
                    <a:cubicBezTo>
                      <a:pt x="566" y="606"/>
                      <a:pt x="566" y="606"/>
                      <a:pt x="566" y="606"/>
                    </a:cubicBezTo>
                    <a:lnTo>
                      <a:pt x="523" y="606"/>
                    </a:lnTo>
                    <a:close/>
                    <a:moveTo>
                      <a:pt x="655" y="610"/>
                    </a:moveTo>
                    <a:cubicBezTo>
                      <a:pt x="640" y="610"/>
                      <a:pt x="628" y="605"/>
                      <a:pt x="620" y="595"/>
                    </a:cubicBezTo>
                    <a:cubicBezTo>
                      <a:pt x="620" y="650"/>
                      <a:pt x="620" y="650"/>
                      <a:pt x="620" y="650"/>
                    </a:cubicBezTo>
                    <a:cubicBezTo>
                      <a:pt x="580" y="650"/>
                      <a:pt x="580" y="650"/>
                      <a:pt x="580" y="650"/>
                    </a:cubicBezTo>
                    <a:cubicBezTo>
                      <a:pt x="580" y="477"/>
                      <a:pt x="580" y="477"/>
                      <a:pt x="580" y="477"/>
                    </a:cubicBezTo>
                    <a:cubicBezTo>
                      <a:pt x="610" y="477"/>
                      <a:pt x="610" y="477"/>
                      <a:pt x="610" y="477"/>
                    </a:cubicBezTo>
                    <a:cubicBezTo>
                      <a:pt x="616" y="492"/>
                      <a:pt x="616" y="492"/>
                      <a:pt x="616" y="492"/>
                    </a:cubicBezTo>
                    <a:cubicBezTo>
                      <a:pt x="626" y="482"/>
                      <a:pt x="640" y="473"/>
                      <a:pt x="658" y="473"/>
                    </a:cubicBezTo>
                    <a:cubicBezTo>
                      <a:pt x="693" y="473"/>
                      <a:pt x="716" y="497"/>
                      <a:pt x="716" y="540"/>
                    </a:cubicBezTo>
                    <a:cubicBezTo>
                      <a:pt x="716" y="583"/>
                      <a:pt x="689" y="610"/>
                      <a:pt x="655" y="610"/>
                    </a:cubicBezTo>
                    <a:close/>
                    <a:moveTo>
                      <a:pt x="811" y="610"/>
                    </a:moveTo>
                    <a:cubicBezTo>
                      <a:pt x="797" y="610"/>
                      <a:pt x="784" y="605"/>
                      <a:pt x="776" y="595"/>
                    </a:cubicBezTo>
                    <a:cubicBezTo>
                      <a:pt x="776" y="650"/>
                      <a:pt x="776" y="650"/>
                      <a:pt x="776" y="650"/>
                    </a:cubicBezTo>
                    <a:cubicBezTo>
                      <a:pt x="738" y="650"/>
                      <a:pt x="738" y="650"/>
                      <a:pt x="738" y="650"/>
                    </a:cubicBezTo>
                    <a:cubicBezTo>
                      <a:pt x="738" y="477"/>
                      <a:pt x="738" y="477"/>
                      <a:pt x="738" y="477"/>
                    </a:cubicBezTo>
                    <a:cubicBezTo>
                      <a:pt x="766" y="477"/>
                      <a:pt x="766" y="477"/>
                      <a:pt x="766" y="477"/>
                    </a:cubicBezTo>
                    <a:cubicBezTo>
                      <a:pt x="774" y="492"/>
                      <a:pt x="774" y="492"/>
                      <a:pt x="774" y="492"/>
                    </a:cubicBezTo>
                    <a:cubicBezTo>
                      <a:pt x="783" y="482"/>
                      <a:pt x="797" y="473"/>
                      <a:pt x="814" y="473"/>
                    </a:cubicBezTo>
                    <a:cubicBezTo>
                      <a:pt x="849" y="473"/>
                      <a:pt x="872" y="497"/>
                      <a:pt x="872" y="540"/>
                    </a:cubicBezTo>
                    <a:cubicBezTo>
                      <a:pt x="872" y="583"/>
                      <a:pt x="846" y="610"/>
                      <a:pt x="811" y="610"/>
                    </a:cubicBezTo>
                    <a:close/>
                    <a:moveTo>
                      <a:pt x="372" y="246"/>
                    </a:moveTo>
                    <a:cubicBezTo>
                      <a:pt x="517" y="50"/>
                      <a:pt x="749" y="50"/>
                      <a:pt x="894" y="246"/>
                    </a:cubicBezTo>
                    <a:cubicBezTo>
                      <a:pt x="749" y="442"/>
                      <a:pt x="517" y="442"/>
                      <a:pt x="372" y="2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6" name="Google Shape;10726;p97"/>
              <p:cNvSpPr/>
              <p:nvPr/>
            </p:nvSpPr>
            <p:spPr>
              <a:xfrm>
                <a:off x="894000" y="1183186"/>
                <a:ext cx="36303" cy="36303"/>
              </a:xfrm>
              <a:custGeom>
                <a:avLst/>
                <a:gdLst/>
                <a:ahLst/>
                <a:cxnLst/>
                <a:rect l="l" t="t" r="r" b="b"/>
                <a:pathLst>
                  <a:path w="206" h="205" extrusionOk="0">
                    <a:moveTo>
                      <a:pt x="103" y="0"/>
                    </a:moveTo>
                    <a:cubicBezTo>
                      <a:pt x="46" y="0"/>
                      <a:pt x="0" y="47"/>
                      <a:pt x="0" y="103"/>
                    </a:cubicBezTo>
                    <a:cubicBezTo>
                      <a:pt x="0" y="159"/>
                      <a:pt x="46" y="205"/>
                      <a:pt x="103" y="205"/>
                    </a:cubicBezTo>
                    <a:cubicBezTo>
                      <a:pt x="159" y="205"/>
                      <a:pt x="206" y="159"/>
                      <a:pt x="206" y="103"/>
                    </a:cubicBezTo>
                    <a:cubicBezTo>
                      <a:pt x="206" y="47"/>
                      <a:pt x="159" y="0"/>
                      <a:pt x="103" y="0"/>
                    </a:cubicBezTo>
                    <a:close/>
                    <a:moveTo>
                      <a:pt x="103" y="147"/>
                    </a:moveTo>
                    <a:cubicBezTo>
                      <a:pt x="78" y="147"/>
                      <a:pt x="58" y="127"/>
                      <a:pt x="58" y="103"/>
                    </a:cubicBezTo>
                    <a:cubicBezTo>
                      <a:pt x="58" y="78"/>
                      <a:pt x="78" y="58"/>
                      <a:pt x="103" y="58"/>
                    </a:cubicBezTo>
                    <a:cubicBezTo>
                      <a:pt x="128" y="58"/>
                      <a:pt x="148" y="78"/>
                      <a:pt x="148" y="103"/>
                    </a:cubicBezTo>
                    <a:cubicBezTo>
                      <a:pt x="148" y="127"/>
                      <a:pt x="128" y="147"/>
                      <a:pt x="103" y="1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27" name="Google Shape;10727;p97"/>
              <p:cNvSpPr/>
              <p:nvPr/>
            </p:nvSpPr>
            <p:spPr>
              <a:xfrm>
                <a:off x="862234" y="1172284"/>
                <a:ext cx="101610" cy="5759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728" name="Google Shape;10728;p97"/>
            <p:cNvSpPr/>
            <p:nvPr/>
          </p:nvSpPr>
          <p:spPr>
            <a:xfrm>
              <a:off x="652665" y="1426649"/>
              <a:ext cx="504946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Application</a:t>
              </a:r>
              <a:endParaRPr/>
            </a:p>
          </p:txBody>
        </p:sp>
      </p:grpSp>
      <p:grpSp>
        <p:nvGrpSpPr>
          <p:cNvPr id="10729" name="Google Shape;10729;p97"/>
          <p:cNvGrpSpPr/>
          <p:nvPr/>
        </p:nvGrpSpPr>
        <p:grpSpPr>
          <a:xfrm>
            <a:off x="2785800" y="1028700"/>
            <a:ext cx="556243" cy="610288"/>
            <a:chOff x="2065887" y="1046180"/>
            <a:chExt cx="556243" cy="610288"/>
          </a:xfrm>
        </p:grpSpPr>
        <p:sp>
          <p:nvSpPr>
            <p:cNvPr id="10730" name="Google Shape;10730;p97"/>
            <p:cNvSpPr/>
            <p:nvPr/>
          </p:nvSpPr>
          <p:spPr>
            <a:xfrm>
              <a:off x="2065887" y="1410247"/>
              <a:ext cx="556243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Conference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Bridge</a:t>
              </a:r>
              <a:endParaRPr/>
            </a:p>
          </p:txBody>
        </p:sp>
        <p:grpSp>
          <p:nvGrpSpPr>
            <p:cNvPr id="10731" name="Google Shape;10731;p97"/>
            <p:cNvGrpSpPr/>
            <p:nvPr/>
          </p:nvGrpSpPr>
          <p:grpSpPr>
            <a:xfrm>
              <a:off x="2185512" y="1046180"/>
              <a:ext cx="316992" cy="319119"/>
              <a:chOff x="2185512" y="1046180"/>
              <a:chExt cx="316992" cy="319119"/>
            </a:xfrm>
          </p:grpSpPr>
          <p:sp>
            <p:nvSpPr>
              <p:cNvPr id="10732" name="Google Shape;10732;p97"/>
              <p:cNvSpPr/>
              <p:nvPr/>
            </p:nvSpPr>
            <p:spPr>
              <a:xfrm>
                <a:off x="2185512" y="1046180"/>
                <a:ext cx="316992" cy="319119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733" name="Google Shape;10733;p97"/>
              <p:cNvGrpSpPr/>
              <p:nvPr/>
            </p:nvGrpSpPr>
            <p:grpSpPr>
              <a:xfrm>
                <a:off x="2249968" y="1063953"/>
                <a:ext cx="188081" cy="245476"/>
                <a:chOff x="4317491" y="-155887"/>
                <a:chExt cx="141061" cy="184107"/>
              </a:xfrm>
            </p:grpSpPr>
            <p:sp>
              <p:nvSpPr>
                <p:cNvPr id="10734" name="Google Shape;10734;p97"/>
                <p:cNvSpPr/>
                <p:nvPr/>
              </p:nvSpPr>
              <p:spPr>
                <a:xfrm>
                  <a:off x="4332660" y="-57139"/>
                  <a:ext cx="21235" cy="23432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35" name="Google Shape;10735;p97"/>
                <p:cNvSpPr/>
                <p:nvPr/>
              </p:nvSpPr>
              <p:spPr>
                <a:xfrm>
                  <a:off x="4317491" y="-28686"/>
                  <a:ext cx="51570" cy="5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" h="169" extrusionOk="0">
                      <a:moveTo>
                        <a:pt x="120" y="167"/>
                      </a:moveTo>
                      <a:cubicBezTo>
                        <a:pt x="124" y="57"/>
                        <a:pt x="124" y="57"/>
                        <a:pt x="124" y="57"/>
                      </a:cubicBezTo>
                      <a:cubicBezTo>
                        <a:pt x="130" y="57"/>
                        <a:pt x="130" y="57"/>
                        <a:pt x="130" y="57"/>
                      </a:cubicBezTo>
                      <a:cubicBezTo>
                        <a:pt x="130" y="152"/>
                        <a:pt x="130" y="152"/>
                        <a:pt x="130" y="152"/>
                      </a:cubicBezTo>
                      <a:cubicBezTo>
                        <a:pt x="130" y="161"/>
                        <a:pt x="138" y="169"/>
                        <a:pt x="147" y="169"/>
                      </a:cubicBezTo>
                      <a:cubicBezTo>
                        <a:pt x="157" y="169"/>
                        <a:pt x="164" y="161"/>
                        <a:pt x="164" y="152"/>
                      </a:cubicBezTo>
                      <a:cubicBezTo>
                        <a:pt x="164" y="35"/>
                        <a:pt x="164" y="35"/>
                        <a:pt x="164" y="35"/>
                      </a:cubicBezTo>
                      <a:cubicBezTo>
                        <a:pt x="164" y="16"/>
                        <a:pt x="149" y="0"/>
                        <a:pt x="130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15" y="0"/>
                        <a:pt x="0" y="16"/>
                        <a:pt x="0" y="35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161"/>
                        <a:pt x="7" y="169"/>
                        <a:pt x="17" y="169"/>
                      </a:cubicBezTo>
                      <a:cubicBezTo>
                        <a:pt x="26" y="169"/>
                        <a:pt x="34" y="161"/>
                        <a:pt x="34" y="152"/>
                      </a:cubicBezTo>
                      <a:cubicBezTo>
                        <a:pt x="34" y="57"/>
                        <a:pt x="34" y="57"/>
                        <a:pt x="34" y="57"/>
                      </a:cubicBezTo>
                      <a:cubicBezTo>
                        <a:pt x="40" y="57"/>
                        <a:pt x="40" y="57"/>
                        <a:pt x="40" y="57"/>
                      </a:cubicBezTo>
                      <a:cubicBezTo>
                        <a:pt x="44" y="167"/>
                        <a:pt x="44" y="167"/>
                        <a:pt x="44" y="167"/>
                      </a:cubicBezTo>
                      <a:lnTo>
                        <a:pt x="120" y="1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36" name="Google Shape;10736;p97"/>
                <p:cNvSpPr/>
                <p:nvPr/>
              </p:nvSpPr>
              <p:spPr>
                <a:xfrm>
                  <a:off x="4422150" y="-57139"/>
                  <a:ext cx="21235" cy="23432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37" name="Google Shape;10737;p97"/>
                <p:cNvSpPr/>
                <p:nvPr/>
              </p:nvSpPr>
              <p:spPr>
                <a:xfrm>
                  <a:off x="4406982" y="-28686"/>
                  <a:ext cx="51570" cy="5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169" extrusionOk="0">
                      <a:moveTo>
                        <a:pt x="44" y="167"/>
                      </a:moveTo>
                      <a:cubicBezTo>
                        <a:pt x="40" y="57"/>
                        <a:pt x="40" y="57"/>
                        <a:pt x="40" y="57"/>
                      </a:cubicBezTo>
                      <a:cubicBezTo>
                        <a:pt x="34" y="57"/>
                        <a:pt x="34" y="57"/>
                        <a:pt x="34" y="57"/>
                      </a:cubicBezTo>
                      <a:cubicBezTo>
                        <a:pt x="34" y="152"/>
                        <a:pt x="34" y="152"/>
                        <a:pt x="34" y="152"/>
                      </a:cubicBezTo>
                      <a:cubicBezTo>
                        <a:pt x="34" y="161"/>
                        <a:pt x="26" y="169"/>
                        <a:pt x="17" y="169"/>
                      </a:cubicBezTo>
                      <a:cubicBezTo>
                        <a:pt x="8" y="169"/>
                        <a:pt x="0" y="161"/>
                        <a:pt x="0" y="152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0" y="16"/>
                        <a:pt x="16" y="0"/>
                        <a:pt x="35" y="0"/>
                      </a:cubicBezTo>
                      <a:cubicBezTo>
                        <a:pt x="130" y="0"/>
                        <a:pt x="130" y="0"/>
                        <a:pt x="130" y="0"/>
                      </a:cubicBezTo>
                      <a:cubicBezTo>
                        <a:pt x="149" y="0"/>
                        <a:pt x="165" y="16"/>
                        <a:pt x="165" y="35"/>
                      </a:cubicBezTo>
                      <a:cubicBezTo>
                        <a:pt x="165" y="152"/>
                        <a:pt x="165" y="152"/>
                        <a:pt x="165" y="152"/>
                      </a:cubicBezTo>
                      <a:cubicBezTo>
                        <a:pt x="165" y="161"/>
                        <a:pt x="157" y="169"/>
                        <a:pt x="148" y="169"/>
                      </a:cubicBezTo>
                      <a:cubicBezTo>
                        <a:pt x="138" y="169"/>
                        <a:pt x="130" y="161"/>
                        <a:pt x="130" y="152"/>
                      </a:cubicBezTo>
                      <a:cubicBezTo>
                        <a:pt x="130" y="57"/>
                        <a:pt x="130" y="57"/>
                        <a:pt x="130" y="57"/>
                      </a:cubicBezTo>
                      <a:cubicBezTo>
                        <a:pt x="125" y="57"/>
                        <a:pt x="125" y="57"/>
                        <a:pt x="125" y="57"/>
                      </a:cubicBezTo>
                      <a:cubicBezTo>
                        <a:pt x="120" y="167"/>
                        <a:pt x="120" y="167"/>
                        <a:pt x="120" y="167"/>
                      </a:cubicBezTo>
                      <a:lnTo>
                        <a:pt x="44" y="1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38" name="Google Shape;10738;p97"/>
                <p:cNvSpPr/>
                <p:nvPr/>
              </p:nvSpPr>
              <p:spPr>
                <a:xfrm>
                  <a:off x="4376646" y="-155887"/>
                  <a:ext cx="21235" cy="23432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39" name="Google Shape;10739;p97"/>
                <p:cNvSpPr/>
                <p:nvPr/>
              </p:nvSpPr>
              <p:spPr>
                <a:xfrm>
                  <a:off x="4361478" y="-127435"/>
                  <a:ext cx="51570" cy="5690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4" h="169" extrusionOk="0">
                      <a:moveTo>
                        <a:pt x="120" y="167"/>
                      </a:moveTo>
                      <a:cubicBezTo>
                        <a:pt x="124" y="57"/>
                        <a:pt x="124" y="57"/>
                        <a:pt x="124" y="57"/>
                      </a:cubicBezTo>
                      <a:cubicBezTo>
                        <a:pt x="130" y="57"/>
                        <a:pt x="130" y="57"/>
                        <a:pt x="130" y="57"/>
                      </a:cubicBezTo>
                      <a:cubicBezTo>
                        <a:pt x="130" y="152"/>
                        <a:pt x="130" y="152"/>
                        <a:pt x="130" y="152"/>
                      </a:cubicBezTo>
                      <a:cubicBezTo>
                        <a:pt x="130" y="161"/>
                        <a:pt x="138" y="169"/>
                        <a:pt x="147" y="169"/>
                      </a:cubicBezTo>
                      <a:cubicBezTo>
                        <a:pt x="157" y="169"/>
                        <a:pt x="164" y="161"/>
                        <a:pt x="164" y="152"/>
                      </a:cubicBezTo>
                      <a:cubicBezTo>
                        <a:pt x="164" y="35"/>
                        <a:pt x="164" y="35"/>
                        <a:pt x="164" y="35"/>
                      </a:cubicBezTo>
                      <a:cubicBezTo>
                        <a:pt x="164" y="16"/>
                        <a:pt x="149" y="0"/>
                        <a:pt x="129" y="0"/>
                      </a:cubicBezTo>
                      <a:cubicBezTo>
                        <a:pt x="34" y="0"/>
                        <a:pt x="34" y="0"/>
                        <a:pt x="34" y="0"/>
                      </a:cubicBezTo>
                      <a:cubicBezTo>
                        <a:pt x="15" y="0"/>
                        <a:pt x="0" y="16"/>
                        <a:pt x="0" y="35"/>
                      </a:cubicBezTo>
                      <a:cubicBezTo>
                        <a:pt x="0" y="152"/>
                        <a:pt x="0" y="152"/>
                        <a:pt x="0" y="152"/>
                      </a:cubicBezTo>
                      <a:cubicBezTo>
                        <a:pt x="0" y="161"/>
                        <a:pt x="7" y="169"/>
                        <a:pt x="17" y="169"/>
                      </a:cubicBezTo>
                      <a:cubicBezTo>
                        <a:pt x="26" y="169"/>
                        <a:pt x="34" y="161"/>
                        <a:pt x="34" y="152"/>
                      </a:cubicBezTo>
                      <a:cubicBezTo>
                        <a:pt x="34" y="57"/>
                        <a:pt x="34" y="57"/>
                        <a:pt x="34" y="57"/>
                      </a:cubicBezTo>
                      <a:cubicBezTo>
                        <a:pt x="40" y="57"/>
                        <a:pt x="40" y="57"/>
                        <a:pt x="40" y="57"/>
                      </a:cubicBezTo>
                      <a:cubicBezTo>
                        <a:pt x="44" y="167"/>
                        <a:pt x="44" y="167"/>
                        <a:pt x="44" y="167"/>
                      </a:cubicBezTo>
                      <a:lnTo>
                        <a:pt x="120" y="1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40" name="Google Shape;10740;p97"/>
                <p:cNvSpPr/>
                <p:nvPr/>
              </p:nvSpPr>
              <p:spPr>
                <a:xfrm>
                  <a:off x="4350861" y="-78897"/>
                  <a:ext cx="36402" cy="66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" h="194" extrusionOk="0">
                      <a:moveTo>
                        <a:pt x="109" y="0"/>
                      </a:moveTo>
                      <a:cubicBezTo>
                        <a:pt x="0" y="189"/>
                        <a:pt x="0" y="189"/>
                        <a:pt x="0" y="189"/>
                      </a:cubicBezTo>
                      <a:cubicBezTo>
                        <a:pt x="10" y="194"/>
                        <a:pt x="10" y="194"/>
                        <a:pt x="10" y="194"/>
                      </a:cubicBezTo>
                      <a:cubicBezTo>
                        <a:pt x="119" y="6"/>
                        <a:pt x="119" y="6"/>
                        <a:pt x="119" y="6"/>
                      </a:cubicBezTo>
                      <a:lnTo>
                        <a:pt x="10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41" name="Google Shape;10741;p97"/>
                <p:cNvSpPr/>
                <p:nvPr/>
              </p:nvSpPr>
              <p:spPr>
                <a:xfrm>
                  <a:off x="4388781" y="-78897"/>
                  <a:ext cx="36402" cy="669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" h="194" extrusionOk="0">
                      <a:moveTo>
                        <a:pt x="10" y="0"/>
                      </a:moveTo>
                      <a:cubicBezTo>
                        <a:pt x="119" y="189"/>
                        <a:pt x="119" y="189"/>
                        <a:pt x="119" y="189"/>
                      </a:cubicBezTo>
                      <a:cubicBezTo>
                        <a:pt x="109" y="194"/>
                        <a:pt x="109" y="194"/>
                        <a:pt x="109" y="194"/>
                      </a:cubicBezTo>
                      <a:cubicBezTo>
                        <a:pt x="0" y="6"/>
                        <a:pt x="0" y="6"/>
                        <a:pt x="0" y="6"/>
                      </a:cubicBezTo>
                      <a:lnTo>
                        <a:pt x="1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742" name="Google Shape;10742;p97"/>
                <p:cNvSpPr/>
                <p:nvPr/>
              </p:nvSpPr>
              <p:spPr>
                <a:xfrm>
                  <a:off x="4362995" y="-10276"/>
                  <a:ext cx="68255" cy="50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8" h="12" extrusionOk="0">
                      <a:moveTo>
                        <a:pt x="152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2"/>
                        <a:pt x="0" y="12"/>
                        <a:pt x="0" y="12"/>
                      </a:cubicBezTo>
                      <a:cubicBezTo>
                        <a:pt x="218" y="12"/>
                        <a:pt x="152" y="12"/>
                        <a:pt x="152" y="12"/>
                      </a:cubicBezTo>
                      <a:lnTo>
                        <a:pt x="15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0743" name="Google Shape;10743;p97"/>
          <p:cNvGrpSpPr/>
          <p:nvPr/>
        </p:nvGrpSpPr>
        <p:grpSpPr>
          <a:xfrm>
            <a:off x="5181600" y="2525899"/>
            <a:ext cx="316992" cy="485062"/>
            <a:chOff x="2198658" y="1884632"/>
            <a:chExt cx="316992" cy="485062"/>
          </a:xfrm>
        </p:grpSpPr>
        <p:sp>
          <p:nvSpPr>
            <p:cNvPr id="10744" name="Google Shape;10744;p97"/>
            <p:cNvSpPr/>
            <p:nvPr/>
          </p:nvSpPr>
          <p:spPr>
            <a:xfrm>
              <a:off x="2246547" y="2246583"/>
              <a:ext cx="221214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User</a:t>
              </a:r>
              <a:endParaRPr/>
            </a:p>
          </p:txBody>
        </p:sp>
        <p:sp>
          <p:nvSpPr>
            <p:cNvPr id="10745" name="Google Shape;10745;p97"/>
            <p:cNvSpPr/>
            <p:nvPr/>
          </p:nvSpPr>
          <p:spPr>
            <a:xfrm>
              <a:off x="2198658" y="1884632"/>
              <a:ext cx="316992" cy="316991"/>
            </a:xfrm>
            <a:prstGeom prst="ellipse">
              <a:avLst/>
            </a:prstGeom>
            <a:solidFill>
              <a:srgbClr val="999999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746" name="Google Shape;10746;p97"/>
            <p:cNvGrpSpPr/>
            <p:nvPr/>
          </p:nvGrpSpPr>
          <p:grpSpPr>
            <a:xfrm>
              <a:off x="2286537" y="1935292"/>
              <a:ext cx="141235" cy="215670"/>
              <a:chOff x="7241000" y="3116239"/>
              <a:chExt cx="105926" cy="161752"/>
            </a:xfrm>
          </p:grpSpPr>
          <p:sp>
            <p:nvSpPr>
              <p:cNvPr id="10747" name="Google Shape;10747;p97"/>
              <p:cNvSpPr/>
              <p:nvPr/>
            </p:nvSpPr>
            <p:spPr>
              <a:xfrm>
                <a:off x="7271060" y="3116239"/>
                <a:ext cx="45806" cy="4437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48" name="Google Shape;10748;p97"/>
              <p:cNvSpPr/>
              <p:nvPr/>
            </p:nvSpPr>
            <p:spPr>
              <a:xfrm>
                <a:off x="7241000" y="3169202"/>
                <a:ext cx="105926" cy="108789"/>
              </a:xfrm>
              <a:custGeom>
                <a:avLst/>
                <a:gdLst/>
                <a:ahLst/>
                <a:cxnLst/>
                <a:rect l="l" t="t" r="r" b="b"/>
                <a:pathLst>
                  <a:path w="300" h="308" extrusionOk="0">
                    <a:moveTo>
                      <a:pt x="219" y="305"/>
                    </a:moveTo>
                    <a:cubicBezTo>
                      <a:pt x="227" y="103"/>
                      <a:pt x="227" y="103"/>
                      <a:pt x="227" y="103"/>
                    </a:cubicBezTo>
                    <a:cubicBezTo>
                      <a:pt x="238" y="103"/>
                      <a:pt x="238" y="103"/>
                      <a:pt x="238" y="103"/>
                    </a:cubicBezTo>
                    <a:cubicBezTo>
                      <a:pt x="238" y="276"/>
                      <a:pt x="238" y="276"/>
                      <a:pt x="238" y="276"/>
                    </a:cubicBezTo>
                    <a:cubicBezTo>
                      <a:pt x="238" y="294"/>
                      <a:pt x="252" y="308"/>
                      <a:pt x="269" y="308"/>
                    </a:cubicBezTo>
                    <a:cubicBezTo>
                      <a:pt x="286" y="308"/>
                      <a:pt x="300" y="294"/>
                      <a:pt x="300" y="276"/>
                    </a:cubicBezTo>
                    <a:cubicBezTo>
                      <a:pt x="300" y="64"/>
                      <a:pt x="300" y="64"/>
                      <a:pt x="300" y="64"/>
                    </a:cubicBezTo>
                    <a:cubicBezTo>
                      <a:pt x="300" y="28"/>
                      <a:pt x="272" y="0"/>
                      <a:pt x="237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28" y="0"/>
                      <a:pt x="0" y="28"/>
                      <a:pt x="0" y="64"/>
                    </a:cubicBezTo>
                    <a:cubicBezTo>
                      <a:pt x="0" y="276"/>
                      <a:pt x="0" y="276"/>
                      <a:pt x="0" y="276"/>
                    </a:cubicBezTo>
                    <a:cubicBezTo>
                      <a:pt x="0" y="294"/>
                      <a:pt x="14" y="308"/>
                      <a:pt x="31" y="308"/>
                    </a:cubicBezTo>
                    <a:cubicBezTo>
                      <a:pt x="48" y="308"/>
                      <a:pt x="62" y="294"/>
                      <a:pt x="62" y="276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81" y="305"/>
                      <a:pt x="81" y="305"/>
                      <a:pt x="81" y="305"/>
                    </a:cubicBezTo>
                    <a:lnTo>
                      <a:pt x="219" y="3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749" name="Google Shape;10749;p97"/>
          <p:cNvGrpSpPr/>
          <p:nvPr/>
        </p:nvGrpSpPr>
        <p:grpSpPr>
          <a:xfrm>
            <a:off x="1631973" y="1031084"/>
            <a:ext cx="567463" cy="575471"/>
            <a:chOff x="2062666" y="1036234"/>
            <a:chExt cx="567463" cy="575471"/>
          </a:xfrm>
        </p:grpSpPr>
        <p:grpSp>
          <p:nvGrpSpPr>
            <p:cNvPr id="10750" name="Google Shape;10750;p97"/>
            <p:cNvGrpSpPr/>
            <p:nvPr/>
          </p:nvGrpSpPr>
          <p:grpSpPr>
            <a:xfrm>
              <a:off x="2191499" y="1036234"/>
              <a:ext cx="309799" cy="309799"/>
              <a:chOff x="4646134" y="4219008"/>
              <a:chExt cx="1493310" cy="1493310"/>
            </a:xfrm>
          </p:grpSpPr>
          <p:sp>
            <p:nvSpPr>
              <p:cNvPr id="10751" name="Google Shape;10751;p97"/>
              <p:cNvSpPr/>
              <p:nvPr/>
            </p:nvSpPr>
            <p:spPr>
              <a:xfrm>
                <a:off x="4646134" y="42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2" name="Google Shape;10752;p97"/>
              <p:cNvSpPr/>
              <p:nvPr/>
            </p:nvSpPr>
            <p:spPr>
              <a:xfrm>
                <a:off x="5596422" y="4862398"/>
                <a:ext cx="517457" cy="207033"/>
              </a:xfrm>
              <a:custGeom>
                <a:avLst/>
                <a:gdLst/>
                <a:ahLst/>
                <a:cxnLst/>
                <a:rect l="l" t="t" r="r" b="b"/>
                <a:pathLst>
                  <a:path w="517457" h="207033" extrusionOk="0">
                    <a:moveTo>
                      <a:pt x="0" y="103517"/>
                    </a:moveTo>
                    <a:lnTo>
                      <a:pt x="172024" y="0"/>
                    </a:lnTo>
                    <a:lnTo>
                      <a:pt x="172024" y="68004"/>
                    </a:lnTo>
                    <a:lnTo>
                      <a:pt x="263955" y="68004"/>
                    </a:lnTo>
                    <a:lnTo>
                      <a:pt x="268741" y="68004"/>
                    </a:lnTo>
                    <a:lnTo>
                      <a:pt x="345434" y="68004"/>
                    </a:lnTo>
                    <a:lnTo>
                      <a:pt x="345434" y="0"/>
                    </a:lnTo>
                    <a:lnTo>
                      <a:pt x="517458" y="103517"/>
                    </a:lnTo>
                    <a:lnTo>
                      <a:pt x="345434" y="207033"/>
                    </a:lnTo>
                    <a:lnTo>
                      <a:pt x="345434" y="139030"/>
                    </a:lnTo>
                    <a:lnTo>
                      <a:pt x="268741" y="139030"/>
                    </a:lnTo>
                    <a:lnTo>
                      <a:pt x="263955" y="139030"/>
                    </a:lnTo>
                    <a:lnTo>
                      <a:pt x="172024" y="139030"/>
                    </a:lnTo>
                    <a:lnTo>
                      <a:pt x="172024" y="207033"/>
                    </a:lnTo>
                    <a:lnTo>
                      <a:pt x="0" y="1035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3" name="Google Shape;10753;p97"/>
              <p:cNvSpPr/>
              <p:nvPr/>
            </p:nvSpPr>
            <p:spPr>
              <a:xfrm>
                <a:off x="4666409" y="4862398"/>
                <a:ext cx="517457" cy="207033"/>
              </a:xfrm>
              <a:custGeom>
                <a:avLst/>
                <a:gdLst/>
                <a:ahLst/>
                <a:cxnLst/>
                <a:rect l="l" t="t" r="r" b="b"/>
                <a:pathLst>
                  <a:path w="517457" h="207033" extrusionOk="0">
                    <a:moveTo>
                      <a:pt x="517458" y="103517"/>
                    </a:moveTo>
                    <a:lnTo>
                      <a:pt x="345560" y="0"/>
                    </a:lnTo>
                    <a:lnTo>
                      <a:pt x="345560" y="68004"/>
                    </a:lnTo>
                    <a:lnTo>
                      <a:pt x="253629" y="68004"/>
                    </a:lnTo>
                    <a:lnTo>
                      <a:pt x="248717" y="68004"/>
                    </a:lnTo>
                    <a:lnTo>
                      <a:pt x="172024" y="68004"/>
                    </a:lnTo>
                    <a:lnTo>
                      <a:pt x="172024" y="0"/>
                    </a:lnTo>
                    <a:lnTo>
                      <a:pt x="0" y="103517"/>
                    </a:lnTo>
                    <a:lnTo>
                      <a:pt x="172024" y="207033"/>
                    </a:lnTo>
                    <a:lnTo>
                      <a:pt x="172024" y="139030"/>
                    </a:lnTo>
                    <a:lnTo>
                      <a:pt x="248717" y="139030"/>
                    </a:lnTo>
                    <a:lnTo>
                      <a:pt x="253629" y="139030"/>
                    </a:lnTo>
                    <a:lnTo>
                      <a:pt x="345560" y="139030"/>
                    </a:lnTo>
                    <a:lnTo>
                      <a:pt x="345560" y="207033"/>
                    </a:lnTo>
                    <a:lnTo>
                      <a:pt x="517458" y="1035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4" name="Google Shape;10754;p97"/>
              <p:cNvSpPr/>
              <p:nvPr/>
            </p:nvSpPr>
            <p:spPr>
              <a:xfrm>
                <a:off x="4876465" y="4453368"/>
                <a:ext cx="365834" cy="365960"/>
              </a:xfrm>
              <a:custGeom>
                <a:avLst/>
                <a:gdLst/>
                <a:ahLst/>
                <a:cxnLst/>
                <a:rect l="l" t="t" r="r" b="b"/>
                <a:pathLst>
                  <a:path w="365834" h="365960" extrusionOk="0">
                    <a:moveTo>
                      <a:pt x="365835" y="365961"/>
                    </a:moveTo>
                    <a:lnTo>
                      <a:pt x="317477" y="171017"/>
                    </a:lnTo>
                    <a:lnTo>
                      <a:pt x="269370" y="219249"/>
                    </a:lnTo>
                    <a:lnTo>
                      <a:pt x="204389" y="154268"/>
                    </a:lnTo>
                    <a:lnTo>
                      <a:pt x="200863" y="150742"/>
                    </a:lnTo>
                    <a:lnTo>
                      <a:pt x="146712" y="96465"/>
                    </a:lnTo>
                    <a:lnTo>
                      <a:pt x="194818" y="48358"/>
                    </a:lnTo>
                    <a:lnTo>
                      <a:pt x="0" y="0"/>
                    </a:lnTo>
                    <a:lnTo>
                      <a:pt x="48358" y="194818"/>
                    </a:lnTo>
                    <a:lnTo>
                      <a:pt x="96465" y="146712"/>
                    </a:lnTo>
                    <a:lnTo>
                      <a:pt x="150742" y="200863"/>
                    </a:lnTo>
                    <a:lnTo>
                      <a:pt x="154268" y="204389"/>
                    </a:lnTo>
                    <a:lnTo>
                      <a:pt x="219249" y="269370"/>
                    </a:lnTo>
                    <a:lnTo>
                      <a:pt x="171017" y="317477"/>
                    </a:lnTo>
                    <a:lnTo>
                      <a:pt x="365835" y="3659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5" name="Google Shape;10755;p97"/>
              <p:cNvSpPr/>
              <p:nvPr/>
            </p:nvSpPr>
            <p:spPr>
              <a:xfrm>
                <a:off x="4880368" y="5110989"/>
                <a:ext cx="365960" cy="365834"/>
              </a:xfrm>
              <a:custGeom>
                <a:avLst/>
                <a:gdLst/>
                <a:ahLst/>
                <a:cxnLst/>
                <a:rect l="l" t="t" r="r" b="b"/>
                <a:pathLst>
                  <a:path w="365960" h="365834" extrusionOk="0">
                    <a:moveTo>
                      <a:pt x="365961" y="0"/>
                    </a:moveTo>
                    <a:lnTo>
                      <a:pt x="171143" y="48358"/>
                    </a:lnTo>
                    <a:lnTo>
                      <a:pt x="219249" y="96464"/>
                    </a:lnTo>
                    <a:lnTo>
                      <a:pt x="154268" y="161446"/>
                    </a:lnTo>
                    <a:lnTo>
                      <a:pt x="150742" y="164972"/>
                    </a:lnTo>
                    <a:lnTo>
                      <a:pt x="96590" y="219123"/>
                    </a:lnTo>
                    <a:lnTo>
                      <a:pt x="48358" y="171017"/>
                    </a:lnTo>
                    <a:lnTo>
                      <a:pt x="0" y="365835"/>
                    </a:lnTo>
                    <a:lnTo>
                      <a:pt x="194818" y="317477"/>
                    </a:lnTo>
                    <a:lnTo>
                      <a:pt x="146712" y="269370"/>
                    </a:lnTo>
                    <a:lnTo>
                      <a:pt x="200863" y="215093"/>
                    </a:lnTo>
                    <a:lnTo>
                      <a:pt x="204389" y="211693"/>
                    </a:lnTo>
                    <a:lnTo>
                      <a:pt x="269370" y="146586"/>
                    </a:lnTo>
                    <a:lnTo>
                      <a:pt x="317477" y="194818"/>
                    </a:lnTo>
                    <a:lnTo>
                      <a:pt x="36596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56" name="Google Shape;10756;p97"/>
              <p:cNvSpPr/>
              <p:nvPr/>
            </p:nvSpPr>
            <p:spPr>
              <a:xfrm>
                <a:off x="5277435" y="4822782"/>
                <a:ext cx="267780" cy="291047"/>
              </a:xfrm>
              <a:custGeom>
                <a:avLst/>
                <a:gdLst/>
                <a:ahLst/>
                <a:cxnLst/>
                <a:rect l="l" t="t" r="r" b="b"/>
                <a:pathLst>
                  <a:path w="267780" h="291047" extrusionOk="0">
                    <a:moveTo>
                      <a:pt x="34128" y="288208"/>
                    </a:moveTo>
                    <a:lnTo>
                      <a:pt x="255895" y="165675"/>
                    </a:lnTo>
                    <a:cubicBezTo>
                      <a:pt x="266989" y="159579"/>
                      <a:pt x="271039" y="145643"/>
                      <a:pt x="264942" y="134549"/>
                    </a:cubicBezTo>
                    <a:cubicBezTo>
                      <a:pt x="262847" y="130736"/>
                      <a:pt x="259709" y="127598"/>
                      <a:pt x="255895" y="125502"/>
                    </a:cubicBezTo>
                    <a:lnTo>
                      <a:pt x="34128" y="2844"/>
                    </a:lnTo>
                    <a:cubicBezTo>
                      <a:pt x="22969" y="-3276"/>
                      <a:pt x="8960" y="808"/>
                      <a:pt x="2839" y="11967"/>
                    </a:cubicBezTo>
                    <a:cubicBezTo>
                      <a:pt x="1006" y="15310"/>
                      <a:pt x="30" y="19055"/>
                      <a:pt x="0" y="22867"/>
                    </a:cubicBezTo>
                    <a:lnTo>
                      <a:pt x="0" y="268058"/>
                    </a:lnTo>
                    <a:cubicBezTo>
                      <a:pt x="31" y="280786"/>
                      <a:pt x="10374" y="291079"/>
                      <a:pt x="23102" y="291047"/>
                    </a:cubicBezTo>
                    <a:cubicBezTo>
                      <a:pt x="26957" y="291037"/>
                      <a:pt x="30748" y="290061"/>
                      <a:pt x="34128" y="2882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757" name="Google Shape;10757;p97"/>
            <p:cNvSpPr/>
            <p:nvPr/>
          </p:nvSpPr>
          <p:spPr>
            <a:xfrm>
              <a:off x="2062666" y="1365484"/>
              <a:ext cx="567463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Application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Optimization</a:t>
              </a:r>
              <a:endParaRPr/>
            </a:p>
          </p:txBody>
        </p:sp>
      </p:grpSp>
      <p:grpSp>
        <p:nvGrpSpPr>
          <p:cNvPr id="10758" name="Google Shape;10758;p97"/>
          <p:cNvGrpSpPr/>
          <p:nvPr/>
        </p:nvGrpSpPr>
        <p:grpSpPr>
          <a:xfrm>
            <a:off x="10791810" y="1870206"/>
            <a:ext cx="549290" cy="570722"/>
            <a:chOff x="9575843" y="3605249"/>
            <a:chExt cx="549290" cy="570722"/>
          </a:xfrm>
        </p:grpSpPr>
        <p:grpSp>
          <p:nvGrpSpPr>
            <p:cNvPr id="10759" name="Google Shape;10759;p97"/>
            <p:cNvGrpSpPr/>
            <p:nvPr/>
          </p:nvGrpSpPr>
          <p:grpSpPr>
            <a:xfrm>
              <a:off x="9696269" y="3605249"/>
              <a:ext cx="309799" cy="309799"/>
              <a:chOff x="6146134" y="5719008"/>
              <a:chExt cx="1493310" cy="1493310"/>
            </a:xfrm>
          </p:grpSpPr>
          <p:sp>
            <p:nvSpPr>
              <p:cNvPr id="10760" name="Google Shape;10760;p97"/>
              <p:cNvSpPr/>
              <p:nvPr/>
            </p:nvSpPr>
            <p:spPr>
              <a:xfrm>
                <a:off x="6146134" y="57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1" name="Google Shape;10761;p97"/>
              <p:cNvSpPr/>
              <p:nvPr/>
            </p:nvSpPr>
            <p:spPr>
              <a:xfrm>
                <a:off x="6320046" y="5894173"/>
                <a:ext cx="1138937" cy="1138937"/>
              </a:xfrm>
              <a:custGeom>
                <a:avLst/>
                <a:gdLst/>
                <a:ahLst/>
                <a:cxnLst/>
                <a:rect l="l" t="t" r="r" b="b"/>
                <a:pathLst>
                  <a:path w="1138937" h="1138937" extrusionOk="0">
                    <a:moveTo>
                      <a:pt x="572239" y="7"/>
                    </a:moveTo>
                    <a:cubicBezTo>
                      <a:pt x="257735" y="-1523"/>
                      <a:pt x="1537" y="252192"/>
                      <a:pt x="7" y="566698"/>
                    </a:cubicBezTo>
                    <a:cubicBezTo>
                      <a:pt x="-1523" y="881203"/>
                      <a:pt x="252194" y="1137394"/>
                      <a:pt x="566698" y="1138930"/>
                    </a:cubicBezTo>
                    <a:cubicBezTo>
                      <a:pt x="881203" y="1140454"/>
                      <a:pt x="1137400" y="886744"/>
                      <a:pt x="1138924" y="572239"/>
                    </a:cubicBezTo>
                    <a:cubicBezTo>
                      <a:pt x="1138937" y="571276"/>
                      <a:pt x="1138937" y="570312"/>
                      <a:pt x="1138937" y="569349"/>
                    </a:cubicBezTo>
                    <a:cubicBezTo>
                      <a:pt x="1139491" y="255712"/>
                      <a:pt x="885876" y="910"/>
                      <a:pt x="572239" y="7"/>
                    </a:cubicBezTo>
                    <a:close/>
                    <a:moveTo>
                      <a:pt x="524762" y="93827"/>
                    </a:moveTo>
                    <a:lnTo>
                      <a:pt x="524762" y="459032"/>
                    </a:lnTo>
                    <a:lnTo>
                      <a:pt x="268237" y="202633"/>
                    </a:lnTo>
                    <a:cubicBezTo>
                      <a:pt x="340819" y="141327"/>
                      <a:pt x="430239" y="103400"/>
                      <a:pt x="524762" y="93827"/>
                    </a:cubicBezTo>
                    <a:close/>
                    <a:moveTo>
                      <a:pt x="203886" y="267866"/>
                    </a:moveTo>
                    <a:lnTo>
                      <a:pt x="506124" y="570105"/>
                    </a:lnTo>
                    <a:lnTo>
                      <a:pt x="204515" y="872343"/>
                    </a:lnTo>
                    <a:cubicBezTo>
                      <a:pt x="61222" y="696428"/>
                      <a:pt x="60907" y="444139"/>
                      <a:pt x="203760" y="267866"/>
                    </a:cubicBezTo>
                    <a:close/>
                    <a:moveTo>
                      <a:pt x="572239" y="1047264"/>
                    </a:moveTo>
                    <a:cubicBezTo>
                      <a:pt x="461398" y="1047341"/>
                      <a:pt x="354090" y="1008271"/>
                      <a:pt x="269245" y="936947"/>
                    </a:cubicBezTo>
                    <a:lnTo>
                      <a:pt x="615938" y="590128"/>
                    </a:lnTo>
                    <a:lnTo>
                      <a:pt x="615938" y="93575"/>
                    </a:lnTo>
                    <a:cubicBezTo>
                      <a:pt x="878436" y="124325"/>
                      <a:pt x="1066304" y="362051"/>
                      <a:pt x="1035553" y="624548"/>
                    </a:cubicBezTo>
                    <a:cubicBezTo>
                      <a:pt x="1007839" y="861123"/>
                      <a:pt x="810357" y="1041301"/>
                      <a:pt x="572239" y="10472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762" name="Google Shape;10762;p97"/>
            <p:cNvSpPr/>
            <p:nvPr/>
          </p:nvSpPr>
          <p:spPr>
            <a:xfrm>
              <a:off x="9575843" y="3929750"/>
              <a:ext cx="549290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Quality of</a:t>
              </a:r>
              <a:endParaRPr dirty="0"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Service</a:t>
              </a:r>
              <a:endParaRPr dirty="0"/>
            </a:p>
          </p:txBody>
        </p:sp>
      </p:grpSp>
      <p:grpSp>
        <p:nvGrpSpPr>
          <p:cNvPr id="10763" name="Google Shape;10763;p97"/>
          <p:cNvGrpSpPr/>
          <p:nvPr/>
        </p:nvGrpSpPr>
        <p:grpSpPr>
          <a:xfrm>
            <a:off x="6172544" y="1031220"/>
            <a:ext cx="625171" cy="452224"/>
            <a:chOff x="4926654" y="5740531"/>
            <a:chExt cx="625171" cy="452224"/>
          </a:xfrm>
        </p:grpSpPr>
        <p:grpSp>
          <p:nvGrpSpPr>
            <p:cNvPr id="10764" name="Google Shape;10764;p97"/>
            <p:cNvGrpSpPr/>
            <p:nvPr/>
          </p:nvGrpSpPr>
          <p:grpSpPr>
            <a:xfrm>
              <a:off x="5085924" y="5740531"/>
              <a:ext cx="309799" cy="309799"/>
              <a:chOff x="5546134" y="5119008"/>
              <a:chExt cx="1493310" cy="1493310"/>
            </a:xfrm>
          </p:grpSpPr>
          <p:sp>
            <p:nvSpPr>
              <p:cNvPr id="10765" name="Google Shape;10765;p97"/>
              <p:cNvSpPr/>
              <p:nvPr/>
            </p:nvSpPr>
            <p:spPr>
              <a:xfrm>
                <a:off x="5546134" y="51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66" name="Google Shape;10766;p97"/>
              <p:cNvSpPr/>
              <p:nvPr/>
            </p:nvSpPr>
            <p:spPr>
              <a:xfrm>
                <a:off x="5753483" y="5547179"/>
                <a:ext cx="1072573" cy="631409"/>
              </a:xfrm>
              <a:custGeom>
                <a:avLst/>
                <a:gdLst/>
                <a:ahLst/>
                <a:cxnLst/>
                <a:rect l="l" t="t" r="r" b="b"/>
                <a:pathLst>
                  <a:path w="1072573" h="631409" extrusionOk="0">
                    <a:moveTo>
                      <a:pt x="933350" y="172906"/>
                    </a:moveTo>
                    <a:cubicBezTo>
                      <a:pt x="919392" y="143311"/>
                      <a:pt x="896660" y="118731"/>
                      <a:pt x="868243" y="102509"/>
                    </a:cubicBezTo>
                    <a:lnTo>
                      <a:pt x="868243" y="102509"/>
                    </a:lnTo>
                    <a:lnTo>
                      <a:pt x="868243" y="102509"/>
                    </a:lnTo>
                    <a:lnTo>
                      <a:pt x="865850" y="100746"/>
                    </a:lnTo>
                    <a:lnTo>
                      <a:pt x="703396" y="11208"/>
                    </a:lnTo>
                    <a:lnTo>
                      <a:pt x="703396" y="11208"/>
                    </a:lnTo>
                    <a:cubicBezTo>
                      <a:pt x="690685" y="3867"/>
                      <a:pt x="676266" y="2"/>
                      <a:pt x="661587" y="0"/>
                    </a:cubicBezTo>
                    <a:cubicBezTo>
                      <a:pt x="623092" y="-18"/>
                      <a:pt x="589375" y="25799"/>
                      <a:pt x="579353" y="62966"/>
                    </a:cubicBezTo>
                    <a:cubicBezTo>
                      <a:pt x="567659" y="54857"/>
                      <a:pt x="553788" y="50467"/>
                      <a:pt x="539558" y="50373"/>
                    </a:cubicBezTo>
                    <a:lnTo>
                      <a:pt x="534898" y="50373"/>
                    </a:lnTo>
                    <a:cubicBezTo>
                      <a:pt x="520672" y="50491"/>
                      <a:pt x="506808" y="54878"/>
                      <a:pt x="495104" y="62966"/>
                    </a:cubicBezTo>
                    <a:cubicBezTo>
                      <a:pt x="485120" y="25773"/>
                      <a:pt x="451379" y="-61"/>
                      <a:pt x="412870" y="0"/>
                    </a:cubicBezTo>
                    <a:cubicBezTo>
                      <a:pt x="397957" y="-15"/>
                      <a:pt x="383309" y="3940"/>
                      <a:pt x="370430" y="11460"/>
                    </a:cubicBezTo>
                    <a:lnTo>
                      <a:pt x="370430" y="11460"/>
                    </a:lnTo>
                    <a:lnTo>
                      <a:pt x="207473" y="100746"/>
                    </a:lnTo>
                    <a:lnTo>
                      <a:pt x="205710" y="101754"/>
                    </a:lnTo>
                    <a:lnTo>
                      <a:pt x="205710" y="101754"/>
                    </a:lnTo>
                    <a:lnTo>
                      <a:pt x="205710" y="101754"/>
                    </a:lnTo>
                    <a:cubicBezTo>
                      <a:pt x="177267" y="117943"/>
                      <a:pt x="154526" y="142532"/>
                      <a:pt x="140603" y="172150"/>
                    </a:cubicBezTo>
                    <a:cubicBezTo>
                      <a:pt x="19827" y="227302"/>
                      <a:pt x="-33371" y="369920"/>
                      <a:pt x="21780" y="490695"/>
                    </a:cubicBezTo>
                    <a:cubicBezTo>
                      <a:pt x="76932" y="611471"/>
                      <a:pt x="219550" y="664670"/>
                      <a:pt x="340326" y="609518"/>
                    </a:cubicBezTo>
                    <a:cubicBezTo>
                      <a:pt x="411838" y="576862"/>
                      <a:pt x="462865" y="511304"/>
                      <a:pt x="476969" y="433965"/>
                    </a:cubicBezTo>
                    <a:cubicBezTo>
                      <a:pt x="484524" y="437867"/>
                      <a:pt x="492457" y="440989"/>
                      <a:pt x="500645" y="443284"/>
                    </a:cubicBezTo>
                    <a:lnTo>
                      <a:pt x="500645" y="443283"/>
                    </a:lnTo>
                    <a:lnTo>
                      <a:pt x="503289" y="444039"/>
                    </a:lnTo>
                    <a:lnTo>
                      <a:pt x="504045" y="444039"/>
                    </a:lnTo>
                    <a:lnTo>
                      <a:pt x="506564" y="444039"/>
                    </a:lnTo>
                    <a:lnTo>
                      <a:pt x="507445" y="444039"/>
                    </a:lnTo>
                    <a:lnTo>
                      <a:pt x="509964" y="444039"/>
                    </a:lnTo>
                    <a:lnTo>
                      <a:pt x="510845" y="444039"/>
                    </a:lnTo>
                    <a:lnTo>
                      <a:pt x="518653" y="445298"/>
                    </a:lnTo>
                    <a:lnTo>
                      <a:pt x="520038" y="445298"/>
                    </a:lnTo>
                    <a:lnTo>
                      <a:pt x="522053" y="445298"/>
                    </a:lnTo>
                    <a:lnTo>
                      <a:pt x="523690" y="445298"/>
                    </a:lnTo>
                    <a:lnTo>
                      <a:pt x="548877" y="445298"/>
                    </a:lnTo>
                    <a:lnTo>
                      <a:pt x="550640" y="445298"/>
                    </a:lnTo>
                    <a:lnTo>
                      <a:pt x="552529" y="445298"/>
                    </a:lnTo>
                    <a:lnTo>
                      <a:pt x="553914" y="445298"/>
                    </a:lnTo>
                    <a:lnTo>
                      <a:pt x="561848" y="444039"/>
                    </a:lnTo>
                    <a:lnTo>
                      <a:pt x="562730" y="444039"/>
                    </a:lnTo>
                    <a:lnTo>
                      <a:pt x="565122" y="444039"/>
                    </a:lnTo>
                    <a:lnTo>
                      <a:pt x="566130" y="444039"/>
                    </a:lnTo>
                    <a:lnTo>
                      <a:pt x="568522" y="444039"/>
                    </a:lnTo>
                    <a:lnTo>
                      <a:pt x="569278" y="444039"/>
                    </a:lnTo>
                    <a:lnTo>
                      <a:pt x="571923" y="443283"/>
                    </a:lnTo>
                    <a:lnTo>
                      <a:pt x="571923" y="443283"/>
                    </a:lnTo>
                    <a:cubicBezTo>
                      <a:pt x="580096" y="440946"/>
                      <a:pt x="588024" y="437825"/>
                      <a:pt x="595598" y="433964"/>
                    </a:cubicBezTo>
                    <a:cubicBezTo>
                      <a:pt x="619347" y="564596"/>
                      <a:pt x="744497" y="651240"/>
                      <a:pt x="875128" y="627491"/>
                    </a:cubicBezTo>
                    <a:cubicBezTo>
                      <a:pt x="1005759" y="603742"/>
                      <a:pt x="1092404" y="478592"/>
                      <a:pt x="1068655" y="347961"/>
                    </a:cubicBezTo>
                    <a:cubicBezTo>
                      <a:pt x="1054679" y="271089"/>
                      <a:pt x="1004218" y="205803"/>
                      <a:pt x="933350" y="172906"/>
                    </a:cubicBezTo>
                    <a:close/>
                    <a:moveTo>
                      <a:pt x="240719" y="550704"/>
                    </a:moveTo>
                    <a:cubicBezTo>
                      <a:pt x="152529" y="550913"/>
                      <a:pt x="80868" y="479589"/>
                      <a:pt x="80660" y="391399"/>
                    </a:cubicBezTo>
                    <a:cubicBezTo>
                      <a:pt x="80451" y="303209"/>
                      <a:pt x="151775" y="231548"/>
                      <a:pt x="239965" y="231340"/>
                    </a:cubicBezTo>
                    <a:cubicBezTo>
                      <a:pt x="328155" y="231131"/>
                      <a:pt x="399816" y="302454"/>
                      <a:pt x="400024" y="390645"/>
                    </a:cubicBezTo>
                    <a:cubicBezTo>
                      <a:pt x="400025" y="390896"/>
                      <a:pt x="400025" y="391148"/>
                      <a:pt x="400024" y="391399"/>
                    </a:cubicBezTo>
                    <a:cubicBezTo>
                      <a:pt x="400024" y="479590"/>
                      <a:pt x="328532" y="551082"/>
                      <a:pt x="240342" y="551082"/>
                    </a:cubicBezTo>
                    <a:close/>
                    <a:moveTo>
                      <a:pt x="535654" y="380065"/>
                    </a:moveTo>
                    <a:cubicBezTo>
                      <a:pt x="500879" y="380065"/>
                      <a:pt x="472688" y="351874"/>
                      <a:pt x="472688" y="317099"/>
                    </a:cubicBezTo>
                    <a:cubicBezTo>
                      <a:pt x="472688" y="282323"/>
                      <a:pt x="500879" y="254132"/>
                      <a:pt x="535654" y="254132"/>
                    </a:cubicBezTo>
                    <a:cubicBezTo>
                      <a:pt x="570429" y="254132"/>
                      <a:pt x="598620" y="282323"/>
                      <a:pt x="598620" y="317099"/>
                    </a:cubicBezTo>
                    <a:cubicBezTo>
                      <a:pt x="598620" y="351874"/>
                      <a:pt x="570429" y="380065"/>
                      <a:pt x="535654" y="380065"/>
                    </a:cubicBezTo>
                    <a:close/>
                    <a:moveTo>
                      <a:pt x="832855" y="551082"/>
                    </a:moveTo>
                    <a:cubicBezTo>
                      <a:pt x="744665" y="551082"/>
                      <a:pt x="673173" y="479590"/>
                      <a:pt x="673173" y="391399"/>
                    </a:cubicBezTo>
                    <a:cubicBezTo>
                      <a:pt x="673173" y="303209"/>
                      <a:pt x="744665" y="231716"/>
                      <a:pt x="832855" y="231716"/>
                    </a:cubicBezTo>
                    <a:cubicBezTo>
                      <a:pt x="921046" y="231716"/>
                      <a:pt x="992538" y="303209"/>
                      <a:pt x="992538" y="391399"/>
                    </a:cubicBezTo>
                    <a:cubicBezTo>
                      <a:pt x="992538" y="479590"/>
                      <a:pt x="921046" y="551082"/>
                      <a:pt x="832855" y="55108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767" name="Google Shape;10767;p97"/>
            <p:cNvSpPr/>
            <p:nvPr/>
          </p:nvSpPr>
          <p:spPr>
            <a:xfrm>
              <a:off x="4926654" y="6069644"/>
              <a:ext cx="625171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Host Context</a:t>
              </a:r>
              <a:endParaRPr/>
            </a:p>
          </p:txBody>
        </p:sp>
      </p:grpSp>
      <p:grpSp>
        <p:nvGrpSpPr>
          <p:cNvPr id="10768" name="Google Shape;10768;p97"/>
          <p:cNvGrpSpPr/>
          <p:nvPr/>
        </p:nvGrpSpPr>
        <p:grpSpPr>
          <a:xfrm>
            <a:off x="3982545" y="1038268"/>
            <a:ext cx="448842" cy="477609"/>
            <a:chOff x="3678309" y="1054403"/>
            <a:chExt cx="448842" cy="477609"/>
          </a:xfrm>
        </p:grpSpPr>
        <p:sp>
          <p:nvSpPr>
            <p:cNvPr id="10769" name="Google Shape;10769;p97"/>
            <p:cNvSpPr/>
            <p:nvPr/>
          </p:nvSpPr>
          <p:spPr>
            <a:xfrm>
              <a:off x="3678309" y="1408901"/>
              <a:ext cx="448842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Database</a:t>
              </a:r>
              <a:endParaRPr/>
            </a:p>
          </p:txBody>
        </p:sp>
        <p:grpSp>
          <p:nvGrpSpPr>
            <p:cNvPr id="10770" name="Google Shape;10770;p97"/>
            <p:cNvGrpSpPr/>
            <p:nvPr/>
          </p:nvGrpSpPr>
          <p:grpSpPr>
            <a:xfrm>
              <a:off x="3747282" y="1054403"/>
              <a:ext cx="309799" cy="309799"/>
              <a:chOff x="5283432" y="3782478"/>
              <a:chExt cx="1493310" cy="1493310"/>
            </a:xfrm>
          </p:grpSpPr>
          <p:sp>
            <p:nvSpPr>
              <p:cNvPr id="10771" name="Google Shape;10771;p97"/>
              <p:cNvSpPr/>
              <p:nvPr/>
            </p:nvSpPr>
            <p:spPr>
              <a:xfrm>
                <a:off x="5283432" y="378247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2" name="Google Shape;10772;p97"/>
              <p:cNvSpPr/>
              <p:nvPr/>
            </p:nvSpPr>
            <p:spPr>
              <a:xfrm>
                <a:off x="5479005" y="4067086"/>
                <a:ext cx="1097630" cy="951422"/>
              </a:xfrm>
              <a:custGeom>
                <a:avLst/>
                <a:gdLst/>
                <a:ahLst/>
                <a:cxnLst/>
                <a:rect l="l" t="t" r="r" b="b"/>
                <a:pathLst>
                  <a:path w="1097630" h="951422" extrusionOk="0">
                    <a:moveTo>
                      <a:pt x="548815" y="0"/>
                    </a:moveTo>
                    <a:cubicBezTo>
                      <a:pt x="276045" y="0"/>
                      <a:pt x="0" y="62966"/>
                      <a:pt x="0" y="182854"/>
                    </a:cubicBezTo>
                    <a:lnTo>
                      <a:pt x="0" y="768694"/>
                    </a:lnTo>
                    <a:cubicBezTo>
                      <a:pt x="0" y="888708"/>
                      <a:pt x="276045" y="951422"/>
                      <a:pt x="548815" y="951422"/>
                    </a:cubicBezTo>
                    <a:cubicBezTo>
                      <a:pt x="821585" y="951422"/>
                      <a:pt x="1097630" y="888456"/>
                      <a:pt x="1097630" y="768694"/>
                    </a:cubicBezTo>
                    <a:lnTo>
                      <a:pt x="1097630" y="182854"/>
                    </a:lnTo>
                    <a:cubicBezTo>
                      <a:pt x="1097630" y="62840"/>
                      <a:pt x="821585" y="0"/>
                      <a:pt x="548815" y="0"/>
                    </a:cubicBezTo>
                    <a:close/>
                    <a:moveTo>
                      <a:pt x="548815" y="72537"/>
                    </a:moveTo>
                    <a:cubicBezTo>
                      <a:pt x="840853" y="72537"/>
                      <a:pt x="1019678" y="143563"/>
                      <a:pt x="1019678" y="182854"/>
                    </a:cubicBezTo>
                    <a:cubicBezTo>
                      <a:pt x="1019678" y="222145"/>
                      <a:pt x="853446" y="293046"/>
                      <a:pt x="548815" y="293046"/>
                    </a:cubicBezTo>
                    <a:cubicBezTo>
                      <a:pt x="244184" y="293046"/>
                      <a:pt x="77952" y="220256"/>
                      <a:pt x="77952" y="182854"/>
                    </a:cubicBezTo>
                    <a:cubicBezTo>
                      <a:pt x="77952" y="145452"/>
                      <a:pt x="256651" y="72537"/>
                      <a:pt x="548815" y="72537"/>
                    </a:cubicBezTo>
                    <a:close/>
                    <a:moveTo>
                      <a:pt x="548815" y="878507"/>
                    </a:moveTo>
                    <a:cubicBezTo>
                      <a:pt x="244058" y="878507"/>
                      <a:pt x="77952" y="805718"/>
                      <a:pt x="77952" y="768316"/>
                    </a:cubicBezTo>
                    <a:lnTo>
                      <a:pt x="77952" y="281208"/>
                    </a:lnTo>
                    <a:cubicBezTo>
                      <a:pt x="178699" y="336744"/>
                      <a:pt x="364575" y="365583"/>
                      <a:pt x="548815" y="365583"/>
                    </a:cubicBezTo>
                    <a:cubicBezTo>
                      <a:pt x="733055" y="365583"/>
                      <a:pt x="918554" y="336744"/>
                      <a:pt x="1019678" y="281208"/>
                    </a:cubicBezTo>
                    <a:lnTo>
                      <a:pt x="1019678" y="768694"/>
                    </a:lnTo>
                    <a:cubicBezTo>
                      <a:pt x="1019678" y="806096"/>
                      <a:pt x="853446" y="878885"/>
                      <a:pt x="548815" y="87888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773" name="Google Shape;10773;p97"/>
          <p:cNvGrpSpPr/>
          <p:nvPr/>
        </p:nvGrpSpPr>
        <p:grpSpPr>
          <a:xfrm>
            <a:off x="9662267" y="1875106"/>
            <a:ext cx="591509" cy="442711"/>
            <a:chOff x="10913598" y="3610150"/>
            <a:chExt cx="591509" cy="442711"/>
          </a:xfrm>
        </p:grpSpPr>
        <p:grpSp>
          <p:nvGrpSpPr>
            <p:cNvPr id="10774" name="Google Shape;10774;p97"/>
            <p:cNvGrpSpPr/>
            <p:nvPr/>
          </p:nvGrpSpPr>
          <p:grpSpPr>
            <a:xfrm>
              <a:off x="11034160" y="3610150"/>
              <a:ext cx="309799" cy="309799"/>
              <a:chOff x="5996134" y="5569008"/>
              <a:chExt cx="1493310" cy="1493310"/>
            </a:xfrm>
          </p:grpSpPr>
          <p:sp>
            <p:nvSpPr>
              <p:cNvPr id="10775" name="Google Shape;10775;p97"/>
              <p:cNvSpPr/>
              <p:nvPr/>
            </p:nvSpPr>
            <p:spPr>
              <a:xfrm>
                <a:off x="5996134" y="556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6" name="Google Shape;10776;p97"/>
              <p:cNvSpPr/>
              <p:nvPr/>
            </p:nvSpPr>
            <p:spPr>
              <a:xfrm>
                <a:off x="6216611" y="5776923"/>
                <a:ext cx="1034222" cy="566320"/>
              </a:xfrm>
              <a:custGeom>
                <a:avLst/>
                <a:gdLst/>
                <a:ahLst/>
                <a:cxnLst/>
                <a:rect l="l" t="t" r="r" b="b"/>
                <a:pathLst>
                  <a:path w="1034222" h="566320" extrusionOk="0">
                    <a:moveTo>
                      <a:pt x="1023991" y="265466"/>
                    </a:moveTo>
                    <a:lnTo>
                      <a:pt x="863426" y="171269"/>
                    </a:lnTo>
                    <a:cubicBezTo>
                      <a:pt x="853589" y="165496"/>
                      <a:pt x="840933" y="168791"/>
                      <a:pt x="835161" y="178629"/>
                    </a:cubicBezTo>
                    <a:cubicBezTo>
                      <a:pt x="833311" y="181781"/>
                      <a:pt x="832331" y="185369"/>
                      <a:pt x="832321" y="189025"/>
                    </a:cubicBezTo>
                    <a:lnTo>
                      <a:pt x="832321" y="238643"/>
                    </a:lnTo>
                    <a:lnTo>
                      <a:pt x="676920" y="238643"/>
                    </a:lnTo>
                    <a:lnTo>
                      <a:pt x="676920" y="51507"/>
                    </a:lnTo>
                    <a:cubicBezTo>
                      <a:pt x="676920" y="23061"/>
                      <a:pt x="653859" y="0"/>
                      <a:pt x="625413" y="0"/>
                    </a:cubicBezTo>
                    <a:lnTo>
                      <a:pt x="409187" y="0"/>
                    </a:lnTo>
                    <a:cubicBezTo>
                      <a:pt x="380790" y="69"/>
                      <a:pt x="357806" y="23110"/>
                      <a:pt x="357806" y="51507"/>
                    </a:cubicBezTo>
                    <a:lnTo>
                      <a:pt x="357806" y="238643"/>
                    </a:lnTo>
                    <a:lnTo>
                      <a:pt x="201902" y="238643"/>
                    </a:lnTo>
                    <a:lnTo>
                      <a:pt x="201902" y="189025"/>
                    </a:lnTo>
                    <a:cubicBezTo>
                      <a:pt x="201952" y="177689"/>
                      <a:pt x="192802" y="168458"/>
                      <a:pt x="181465" y="168409"/>
                    </a:cubicBezTo>
                    <a:cubicBezTo>
                      <a:pt x="177756" y="168392"/>
                      <a:pt x="174113" y="169381"/>
                      <a:pt x="170922" y="171269"/>
                    </a:cubicBezTo>
                    <a:lnTo>
                      <a:pt x="10232" y="265466"/>
                    </a:lnTo>
                    <a:cubicBezTo>
                      <a:pt x="425" y="271155"/>
                      <a:pt x="-2914" y="283715"/>
                      <a:pt x="2774" y="293522"/>
                    </a:cubicBezTo>
                    <a:cubicBezTo>
                      <a:pt x="4569" y="296615"/>
                      <a:pt x="7139" y="299185"/>
                      <a:pt x="10232" y="300979"/>
                    </a:cubicBezTo>
                    <a:lnTo>
                      <a:pt x="170922" y="395051"/>
                    </a:lnTo>
                    <a:cubicBezTo>
                      <a:pt x="180679" y="400824"/>
                      <a:pt x="193269" y="397594"/>
                      <a:pt x="199042" y="387838"/>
                    </a:cubicBezTo>
                    <a:cubicBezTo>
                      <a:pt x="200929" y="384647"/>
                      <a:pt x="201918" y="381003"/>
                      <a:pt x="201902" y="377295"/>
                    </a:cubicBezTo>
                    <a:lnTo>
                      <a:pt x="201902" y="327677"/>
                    </a:lnTo>
                    <a:lnTo>
                      <a:pt x="357428" y="327677"/>
                    </a:lnTo>
                    <a:lnTo>
                      <a:pt x="357428" y="514939"/>
                    </a:lnTo>
                    <a:cubicBezTo>
                      <a:pt x="357427" y="543316"/>
                      <a:pt x="380431" y="566320"/>
                      <a:pt x="408808" y="566321"/>
                    </a:cubicBezTo>
                    <a:cubicBezTo>
                      <a:pt x="408934" y="566321"/>
                      <a:pt x="409061" y="566321"/>
                      <a:pt x="409187" y="566320"/>
                    </a:cubicBezTo>
                    <a:lnTo>
                      <a:pt x="625791" y="566320"/>
                    </a:lnTo>
                    <a:cubicBezTo>
                      <a:pt x="654188" y="566320"/>
                      <a:pt x="677228" y="543336"/>
                      <a:pt x="677298" y="514939"/>
                    </a:cubicBezTo>
                    <a:lnTo>
                      <a:pt x="677298" y="327677"/>
                    </a:lnTo>
                    <a:lnTo>
                      <a:pt x="832321" y="327677"/>
                    </a:lnTo>
                    <a:lnTo>
                      <a:pt x="832321" y="377295"/>
                    </a:lnTo>
                    <a:cubicBezTo>
                      <a:pt x="832352" y="388700"/>
                      <a:pt x="841624" y="397922"/>
                      <a:pt x="853031" y="397891"/>
                    </a:cubicBezTo>
                    <a:cubicBezTo>
                      <a:pt x="856685" y="397881"/>
                      <a:pt x="860273" y="396901"/>
                      <a:pt x="863426" y="395051"/>
                    </a:cubicBezTo>
                    <a:lnTo>
                      <a:pt x="1023991" y="300979"/>
                    </a:lnTo>
                    <a:cubicBezTo>
                      <a:pt x="1033797" y="295291"/>
                      <a:pt x="1037137" y="282730"/>
                      <a:pt x="1031448" y="272924"/>
                    </a:cubicBezTo>
                    <a:cubicBezTo>
                      <a:pt x="1029654" y="269831"/>
                      <a:pt x="1027084" y="267261"/>
                      <a:pt x="1023991" y="2654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77" name="Google Shape;10777;p97"/>
              <p:cNvSpPr/>
              <p:nvPr/>
            </p:nvSpPr>
            <p:spPr>
              <a:xfrm>
                <a:off x="6620561" y="6426576"/>
                <a:ext cx="229465" cy="487015"/>
              </a:xfrm>
              <a:custGeom>
                <a:avLst/>
                <a:gdLst/>
                <a:ahLst/>
                <a:cxnLst/>
                <a:rect l="l" t="t" r="r" b="b"/>
                <a:pathLst>
                  <a:path w="229465" h="487015" extrusionOk="0">
                    <a:moveTo>
                      <a:pt x="132428" y="10108"/>
                    </a:moveTo>
                    <a:cubicBezTo>
                      <a:pt x="126603" y="302"/>
                      <a:pt x="113931" y="-2926"/>
                      <a:pt x="104124" y="2900"/>
                    </a:cubicBezTo>
                    <a:cubicBezTo>
                      <a:pt x="101157" y="4662"/>
                      <a:pt x="98678" y="7141"/>
                      <a:pt x="96915" y="10108"/>
                    </a:cubicBezTo>
                    <a:lnTo>
                      <a:pt x="2844" y="170799"/>
                    </a:lnTo>
                    <a:cubicBezTo>
                      <a:pt x="-2929" y="180636"/>
                      <a:pt x="366" y="193291"/>
                      <a:pt x="10204" y="199064"/>
                    </a:cubicBezTo>
                    <a:cubicBezTo>
                      <a:pt x="13356" y="200914"/>
                      <a:pt x="16944" y="201894"/>
                      <a:pt x="20600" y="201904"/>
                    </a:cubicBezTo>
                    <a:lnTo>
                      <a:pt x="70218" y="201904"/>
                    </a:lnTo>
                    <a:lnTo>
                      <a:pt x="70218" y="466363"/>
                    </a:lnTo>
                    <a:cubicBezTo>
                      <a:pt x="70148" y="477697"/>
                      <a:pt x="79282" y="486940"/>
                      <a:pt x="90619" y="487016"/>
                    </a:cubicBezTo>
                    <a:cubicBezTo>
                      <a:pt x="90660" y="487016"/>
                      <a:pt x="90703" y="487016"/>
                      <a:pt x="90745" y="487016"/>
                    </a:cubicBezTo>
                    <a:lnTo>
                      <a:pt x="138725" y="487016"/>
                    </a:lnTo>
                    <a:cubicBezTo>
                      <a:pt x="150061" y="487016"/>
                      <a:pt x="159252" y="477823"/>
                      <a:pt x="159252" y="466489"/>
                    </a:cubicBezTo>
                    <a:cubicBezTo>
                      <a:pt x="159252" y="466451"/>
                      <a:pt x="159252" y="466401"/>
                      <a:pt x="159252" y="466363"/>
                    </a:cubicBezTo>
                    <a:lnTo>
                      <a:pt x="159252" y="201904"/>
                    </a:lnTo>
                    <a:lnTo>
                      <a:pt x="208870" y="201904"/>
                    </a:lnTo>
                    <a:cubicBezTo>
                      <a:pt x="220275" y="201872"/>
                      <a:pt x="229497" y="192601"/>
                      <a:pt x="229466" y="181194"/>
                    </a:cubicBezTo>
                    <a:cubicBezTo>
                      <a:pt x="229456" y="177540"/>
                      <a:pt x="228476" y="173952"/>
                      <a:pt x="226626" y="1707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778" name="Google Shape;10778;p97"/>
            <p:cNvSpPr/>
            <p:nvPr/>
          </p:nvSpPr>
          <p:spPr>
            <a:xfrm>
              <a:off x="10913598" y="3929750"/>
              <a:ext cx="591509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Path Control</a:t>
              </a:r>
              <a:endParaRPr/>
            </a:p>
          </p:txBody>
        </p:sp>
      </p:grpSp>
      <p:sp>
        <p:nvSpPr>
          <p:cNvPr id="10780" name="Google Shape;10780;p97"/>
          <p:cNvSpPr/>
          <p:nvPr/>
        </p:nvSpPr>
        <p:spPr>
          <a:xfrm>
            <a:off x="2697634" y="2846254"/>
            <a:ext cx="732572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Standardized</a:t>
            </a:r>
            <a:endParaRPr dirty="0"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System Images</a:t>
            </a:r>
            <a:endParaRPr dirty="0"/>
          </a:p>
        </p:txBody>
      </p:sp>
      <p:grpSp>
        <p:nvGrpSpPr>
          <p:cNvPr id="10788" name="Google Shape;10788;p97"/>
          <p:cNvGrpSpPr/>
          <p:nvPr/>
        </p:nvGrpSpPr>
        <p:grpSpPr>
          <a:xfrm>
            <a:off x="8444166" y="1866900"/>
            <a:ext cx="679673" cy="463508"/>
            <a:chOff x="3108182" y="5869725"/>
            <a:chExt cx="679673" cy="463508"/>
          </a:xfrm>
        </p:grpSpPr>
        <p:grpSp>
          <p:nvGrpSpPr>
            <p:cNvPr id="10789" name="Google Shape;10789;p97"/>
            <p:cNvGrpSpPr/>
            <p:nvPr/>
          </p:nvGrpSpPr>
          <p:grpSpPr>
            <a:xfrm>
              <a:off x="3292572" y="5869725"/>
              <a:ext cx="310896" cy="310896"/>
              <a:chOff x="3579811" y="2212501"/>
              <a:chExt cx="588963" cy="587375"/>
            </a:xfrm>
          </p:grpSpPr>
          <p:sp>
            <p:nvSpPr>
              <p:cNvPr id="10790" name="Google Shape;10790;p97"/>
              <p:cNvSpPr/>
              <p:nvPr/>
            </p:nvSpPr>
            <p:spPr>
              <a:xfrm>
                <a:off x="3579811" y="2212501"/>
                <a:ext cx="588963" cy="587375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1" name="Google Shape;10791;p97"/>
              <p:cNvSpPr/>
              <p:nvPr/>
            </p:nvSpPr>
            <p:spPr>
              <a:xfrm>
                <a:off x="3624261" y="2468089"/>
                <a:ext cx="125413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52" extrusionOk="0">
                    <a:moveTo>
                      <a:pt x="0" y="17"/>
                    </a:moveTo>
                    <a:lnTo>
                      <a:pt x="0" y="35"/>
                    </a:lnTo>
                    <a:lnTo>
                      <a:pt x="54" y="35"/>
                    </a:lnTo>
                    <a:lnTo>
                      <a:pt x="54" y="52"/>
                    </a:lnTo>
                    <a:lnTo>
                      <a:pt x="79" y="26"/>
                    </a:lnTo>
                    <a:lnTo>
                      <a:pt x="54" y="0"/>
                    </a:lnTo>
                    <a:lnTo>
                      <a:pt x="54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2" name="Google Shape;10792;p97"/>
              <p:cNvSpPr/>
              <p:nvPr/>
            </p:nvSpPr>
            <p:spPr>
              <a:xfrm>
                <a:off x="3770311" y="2404589"/>
                <a:ext cx="207963" cy="20955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621" extrusionOk="0">
                    <a:moveTo>
                      <a:pt x="306" y="68"/>
                    </a:moveTo>
                    <a:cubicBezTo>
                      <a:pt x="174" y="68"/>
                      <a:pt x="66" y="177"/>
                      <a:pt x="66" y="310"/>
                    </a:cubicBezTo>
                    <a:cubicBezTo>
                      <a:pt x="66" y="444"/>
                      <a:pt x="174" y="553"/>
                      <a:pt x="306" y="553"/>
                    </a:cubicBezTo>
                    <a:cubicBezTo>
                      <a:pt x="438" y="553"/>
                      <a:pt x="546" y="444"/>
                      <a:pt x="546" y="310"/>
                    </a:cubicBezTo>
                    <a:cubicBezTo>
                      <a:pt x="546" y="177"/>
                      <a:pt x="438" y="68"/>
                      <a:pt x="306" y="68"/>
                    </a:cubicBezTo>
                    <a:moveTo>
                      <a:pt x="306" y="621"/>
                    </a:moveTo>
                    <a:cubicBezTo>
                      <a:pt x="137" y="621"/>
                      <a:pt x="0" y="482"/>
                      <a:pt x="0" y="310"/>
                    </a:cubicBezTo>
                    <a:cubicBezTo>
                      <a:pt x="0" y="139"/>
                      <a:pt x="137" y="0"/>
                      <a:pt x="306" y="0"/>
                    </a:cubicBezTo>
                    <a:cubicBezTo>
                      <a:pt x="475" y="0"/>
                      <a:pt x="613" y="139"/>
                      <a:pt x="613" y="310"/>
                    </a:cubicBezTo>
                    <a:cubicBezTo>
                      <a:pt x="613" y="482"/>
                      <a:pt x="475" y="621"/>
                      <a:pt x="306" y="6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3" name="Google Shape;10793;p97"/>
              <p:cNvSpPr/>
              <p:nvPr/>
            </p:nvSpPr>
            <p:spPr>
              <a:xfrm>
                <a:off x="3981448" y="2379189"/>
                <a:ext cx="114300" cy="8890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64" extrusionOk="0">
                    <a:moveTo>
                      <a:pt x="173" y="0"/>
                    </a:moveTo>
                    <a:cubicBezTo>
                      <a:pt x="214" y="69"/>
                      <a:pt x="214" y="69"/>
                      <a:pt x="214" y="69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18" y="214"/>
                      <a:pt x="32" y="239"/>
                      <a:pt x="44" y="264"/>
                    </a:cubicBezTo>
                    <a:cubicBezTo>
                      <a:pt x="256" y="142"/>
                      <a:pt x="256" y="142"/>
                      <a:pt x="256" y="142"/>
                    </a:cubicBezTo>
                    <a:cubicBezTo>
                      <a:pt x="296" y="212"/>
                      <a:pt x="296" y="212"/>
                      <a:pt x="296" y="212"/>
                    </a:cubicBezTo>
                    <a:cubicBezTo>
                      <a:pt x="341" y="44"/>
                      <a:pt x="341" y="44"/>
                      <a:pt x="341" y="44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4" name="Google Shape;10794;p97"/>
              <p:cNvSpPr/>
              <p:nvPr/>
            </p:nvSpPr>
            <p:spPr>
              <a:xfrm>
                <a:off x="4003673" y="2468089"/>
                <a:ext cx="117475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43" extrusionOk="0">
                    <a:moveTo>
                      <a:pt x="348" y="122"/>
                    </a:moveTo>
                    <a:cubicBezTo>
                      <a:pt x="229" y="0"/>
                      <a:pt x="229" y="0"/>
                      <a:pt x="229" y="0"/>
                    </a:cubicBezTo>
                    <a:cubicBezTo>
                      <a:pt x="229" y="80"/>
                      <a:pt x="229" y="80"/>
                      <a:pt x="229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2" y="94"/>
                      <a:pt x="3" y="107"/>
                      <a:pt x="3" y="121"/>
                    </a:cubicBezTo>
                    <a:cubicBezTo>
                      <a:pt x="3" y="136"/>
                      <a:pt x="2" y="149"/>
                      <a:pt x="0" y="163"/>
                    </a:cubicBezTo>
                    <a:cubicBezTo>
                      <a:pt x="229" y="163"/>
                      <a:pt x="229" y="163"/>
                      <a:pt x="229" y="163"/>
                    </a:cubicBezTo>
                    <a:cubicBezTo>
                      <a:pt x="229" y="243"/>
                      <a:pt x="229" y="243"/>
                      <a:pt x="229" y="243"/>
                    </a:cubicBezTo>
                    <a:lnTo>
                      <a:pt x="348" y="1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95" name="Google Shape;10795;p97"/>
              <p:cNvSpPr/>
              <p:nvPr/>
            </p:nvSpPr>
            <p:spPr>
              <a:xfrm>
                <a:off x="3981448" y="2550639"/>
                <a:ext cx="114300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57" extrusionOk="0">
                    <a:moveTo>
                      <a:pt x="341" y="213"/>
                    </a:moveTo>
                    <a:cubicBezTo>
                      <a:pt x="296" y="51"/>
                      <a:pt x="296" y="51"/>
                      <a:pt x="296" y="51"/>
                    </a:cubicBezTo>
                    <a:cubicBezTo>
                      <a:pt x="256" y="118"/>
                      <a:pt x="256" y="118"/>
                      <a:pt x="256" y="118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32" y="25"/>
                      <a:pt x="18" y="48"/>
                      <a:pt x="0" y="69"/>
                    </a:cubicBezTo>
                    <a:cubicBezTo>
                      <a:pt x="214" y="189"/>
                      <a:pt x="214" y="189"/>
                      <a:pt x="214" y="189"/>
                    </a:cubicBezTo>
                    <a:cubicBezTo>
                      <a:pt x="173" y="257"/>
                      <a:pt x="173" y="257"/>
                      <a:pt x="173" y="257"/>
                    </a:cubicBezTo>
                    <a:lnTo>
                      <a:pt x="341" y="2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796" name="Google Shape;10796;p97"/>
            <p:cNvSpPr/>
            <p:nvPr/>
          </p:nvSpPr>
          <p:spPr>
            <a:xfrm>
              <a:off x="3108182" y="6210122"/>
              <a:ext cx="679673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Load Balancer</a:t>
              </a:r>
              <a:endParaRPr/>
            </a:p>
          </p:txBody>
        </p:sp>
      </p:grpSp>
      <p:grpSp>
        <p:nvGrpSpPr>
          <p:cNvPr id="10797" name="Google Shape;10797;p97"/>
          <p:cNvGrpSpPr/>
          <p:nvPr/>
        </p:nvGrpSpPr>
        <p:grpSpPr>
          <a:xfrm>
            <a:off x="8495715" y="1028700"/>
            <a:ext cx="618759" cy="577564"/>
            <a:chOff x="538852" y="2613525"/>
            <a:chExt cx="618759" cy="577564"/>
          </a:xfrm>
        </p:grpSpPr>
        <p:grpSp>
          <p:nvGrpSpPr>
            <p:cNvPr id="10798" name="Google Shape;10798;p97"/>
            <p:cNvGrpSpPr/>
            <p:nvPr/>
          </p:nvGrpSpPr>
          <p:grpSpPr>
            <a:xfrm>
              <a:off x="676907" y="2613525"/>
              <a:ext cx="309799" cy="309799"/>
              <a:chOff x="4796134" y="4369008"/>
              <a:chExt cx="1493310" cy="1493310"/>
            </a:xfrm>
          </p:grpSpPr>
          <p:sp>
            <p:nvSpPr>
              <p:cNvPr id="10799" name="Google Shape;10799;p97"/>
              <p:cNvSpPr/>
              <p:nvPr/>
            </p:nvSpPr>
            <p:spPr>
              <a:xfrm>
                <a:off x="4796134" y="436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0" name="Google Shape;10800;p97"/>
              <p:cNvSpPr/>
              <p:nvPr/>
            </p:nvSpPr>
            <p:spPr>
              <a:xfrm>
                <a:off x="5094468" y="4577300"/>
                <a:ext cx="984542" cy="1066272"/>
              </a:xfrm>
              <a:custGeom>
                <a:avLst/>
                <a:gdLst/>
                <a:ahLst/>
                <a:cxnLst/>
                <a:rect l="l" t="t" r="r" b="b"/>
                <a:pathLst>
                  <a:path w="984542" h="1066272" extrusionOk="0">
                    <a:moveTo>
                      <a:pt x="135378" y="870447"/>
                    </a:moveTo>
                    <a:lnTo>
                      <a:pt x="720461" y="870447"/>
                    </a:lnTo>
                    <a:cubicBezTo>
                      <a:pt x="745123" y="870517"/>
                      <a:pt x="765098" y="890492"/>
                      <a:pt x="765168" y="915153"/>
                    </a:cubicBezTo>
                    <a:lnTo>
                      <a:pt x="765168" y="1066273"/>
                    </a:lnTo>
                    <a:lnTo>
                      <a:pt x="90672" y="1066273"/>
                    </a:lnTo>
                    <a:lnTo>
                      <a:pt x="90672" y="915153"/>
                    </a:lnTo>
                    <a:cubicBezTo>
                      <a:pt x="90741" y="890492"/>
                      <a:pt x="110716" y="870517"/>
                      <a:pt x="135378" y="870447"/>
                    </a:cubicBezTo>
                    <a:close/>
                    <a:moveTo>
                      <a:pt x="584202" y="91301"/>
                    </a:moveTo>
                    <a:lnTo>
                      <a:pt x="667696" y="91301"/>
                    </a:lnTo>
                    <a:lnTo>
                      <a:pt x="765042" y="0"/>
                    </a:lnTo>
                    <a:lnTo>
                      <a:pt x="955578" y="88783"/>
                    </a:lnTo>
                    <a:lnTo>
                      <a:pt x="946637" y="107798"/>
                    </a:lnTo>
                    <a:lnTo>
                      <a:pt x="900545" y="107798"/>
                    </a:lnTo>
                    <a:lnTo>
                      <a:pt x="777761" y="79841"/>
                    </a:lnTo>
                    <a:lnTo>
                      <a:pt x="716683" y="137015"/>
                    </a:lnTo>
                    <a:lnTo>
                      <a:pt x="716683" y="303246"/>
                    </a:lnTo>
                    <a:lnTo>
                      <a:pt x="777761" y="360546"/>
                    </a:lnTo>
                    <a:lnTo>
                      <a:pt x="902182" y="331707"/>
                    </a:lnTo>
                    <a:lnTo>
                      <a:pt x="946385" y="331707"/>
                    </a:lnTo>
                    <a:lnTo>
                      <a:pt x="955578" y="351604"/>
                    </a:lnTo>
                    <a:lnTo>
                      <a:pt x="765042" y="439757"/>
                    </a:lnTo>
                    <a:lnTo>
                      <a:pt x="667192" y="347952"/>
                    </a:lnTo>
                    <a:lnTo>
                      <a:pt x="584202" y="347952"/>
                    </a:lnTo>
                    <a:cubicBezTo>
                      <a:pt x="571609" y="347952"/>
                      <a:pt x="565312" y="336996"/>
                      <a:pt x="561282" y="325032"/>
                    </a:cubicBezTo>
                    <a:lnTo>
                      <a:pt x="555741" y="308787"/>
                    </a:lnTo>
                    <a:lnTo>
                      <a:pt x="366842" y="308787"/>
                    </a:lnTo>
                    <a:cubicBezTo>
                      <a:pt x="393714" y="252207"/>
                      <a:pt x="393714" y="186543"/>
                      <a:pt x="366842" y="129963"/>
                    </a:cubicBezTo>
                    <a:lnTo>
                      <a:pt x="555741" y="129963"/>
                    </a:lnTo>
                    <a:lnTo>
                      <a:pt x="561282" y="113591"/>
                    </a:lnTo>
                    <a:cubicBezTo>
                      <a:pt x="565312" y="101754"/>
                      <a:pt x="571483" y="90672"/>
                      <a:pt x="584202" y="90672"/>
                    </a:cubicBezTo>
                    <a:close/>
                    <a:moveTo>
                      <a:pt x="820830" y="138022"/>
                    </a:moveTo>
                    <a:lnTo>
                      <a:pt x="820830" y="301735"/>
                    </a:lnTo>
                    <a:lnTo>
                      <a:pt x="984543" y="301735"/>
                    </a:lnTo>
                    <a:lnTo>
                      <a:pt x="984543" y="138022"/>
                    </a:lnTo>
                    <a:close/>
                    <a:moveTo>
                      <a:pt x="179454" y="177187"/>
                    </a:moveTo>
                    <a:cubicBezTo>
                      <a:pt x="203102" y="177187"/>
                      <a:pt x="222271" y="196357"/>
                      <a:pt x="222271" y="220005"/>
                    </a:cubicBezTo>
                    <a:cubicBezTo>
                      <a:pt x="222271" y="243652"/>
                      <a:pt x="203102" y="262822"/>
                      <a:pt x="179454" y="262822"/>
                    </a:cubicBezTo>
                    <a:cubicBezTo>
                      <a:pt x="155807" y="262822"/>
                      <a:pt x="136637" y="243652"/>
                      <a:pt x="136637" y="220005"/>
                    </a:cubicBezTo>
                    <a:cubicBezTo>
                      <a:pt x="136637" y="196357"/>
                      <a:pt x="155807" y="177187"/>
                      <a:pt x="179454" y="177187"/>
                    </a:cubicBezTo>
                    <a:close/>
                    <a:moveTo>
                      <a:pt x="244058" y="836949"/>
                    </a:moveTo>
                    <a:lnTo>
                      <a:pt x="587728" y="836949"/>
                    </a:lnTo>
                    <a:lnTo>
                      <a:pt x="351352" y="335737"/>
                    </a:lnTo>
                    <a:cubicBezTo>
                      <a:pt x="300772" y="410671"/>
                      <a:pt x="207502" y="444239"/>
                      <a:pt x="120770" y="418726"/>
                    </a:cubicBezTo>
                    <a:lnTo>
                      <a:pt x="244058" y="836949"/>
                    </a:lnTo>
                    <a:close/>
                    <a:moveTo>
                      <a:pt x="179454" y="40676"/>
                    </a:moveTo>
                    <a:cubicBezTo>
                      <a:pt x="80414" y="40607"/>
                      <a:pt x="69" y="120839"/>
                      <a:pt x="0" y="219879"/>
                    </a:cubicBezTo>
                    <a:cubicBezTo>
                      <a:pt x="-69" y="318918"/>
                      <a:pt x="80163" y="399264"/>
                      <a:pt x="179202" y="399333"/>
                    </a:cubicBezTo>
                    <a:cubicBezTo>
                      <a:pt x="278242" y="399402"/>
                      <a:pt x="358587" y="319170"/>
                      <a:pt x="358657" y="220130"/>
                    </a:cubicBezTo>
                    <a:cubicBezTo>
                      <a:pt x="358657" y="220046"/>
                      <a:pt x="358657" y="219963"/>
                      <a:pt x="358657" y="219879"/>
                    </a:cubicBezTo>
                    <a:cubicBezTo>
                      <a:pt x="358587" y="120937"/>
                      <a:pt x="278396" y="40746"/>
                      <a:pt x="179454" y="40676"/>
                    </a:cubicBezTo>
                    <a:close/>
                    <a:moveTo>
                      <a:pt x="179454" y="130089"/>
                    </a:moveTo>
                    <a:cubicBezTo>
                      <a:pt x="129795" y="130019"/>
                      <a:pt x="89482" y="170220"/>
                      <a:pt x="89412" y="219879"/>
                    </a:cubicBezTo>
                    <a:cubicBezTo>
                      <a:pt x="89343" y="269538"/>
                      <a:pt x="129543" y="309851"/>
                      <a:pt x="179202" y="309921"/>
                    </a:cubicBezTo>
                    <a:cubicBezTo>
                      <a:pt x="228861" y="309990"/>
                      <a:pt x="269175" y="269790"/>
                      <a:pt x="269244" y="220130"/>
                    </a:cubicBezTo>
                    <a:cubicBezTo>
                      <a:pt x="269244" y="220046"/>
                      <a:pt x="269244" y="219963"/>
                      <a:pt x="269244" y="219879"/>
                    </a:cubicBezTo>
                    <a:cubicBezTo>
                      <a:pt x="269175" y="170318"/>
                      <a:pt x="229015" y="130158"/>
                      <a:pt x="179454" y="1300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801" name="Google Shape;10801;p97"/>
            <p:cNvSpPr/>
            <p:nvPr/>
          </p:nvSpPr>
          <p:spPr>
            <a:xfrm>
              <a:off x="538852" y="2944868"/>
              <a:ext cx="618759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IOT Endpoint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Actuator</a:t>
              </a:r>
              <a:endParaRPr/>
            </a:p>
          </p:txBody>
        </p:sp>
      </p:grpSp>
      <p:grpSp>
        <p:nvGrpSpPr>
          <p:cNvPr id="10802" name="Google Shape;10802;p97"/>
          <p:cNvGrpSpPr/>
          <p:nvPr/>
        </p:nvGrpSpPr>
        <p:grpSpPr>
          <a:xfrm>
            <a:off x="10747821" y="1052561"/>
            <a:ext cx="618759" cy="553703"/>
            <a:chOff x="2959395" y="2618358"/>
            <a:chExt cx="618759" cy="553703"/>
          </a:xfrm>
        </p:grpSpPr>
        <p:grpSp>
          <p:nvGrpSpPr>
            <p:cNvPr id="10803" name="Google Shape;10803;p97"/>
            <p:cNvGrpSpPr/>
            <p:nvPr/>
          </p:nvGrpSpPr>
          <p:grpSpPr>
            <a:xfrm>
              <a:off x="3135064" y="2618358"/>
              <a:ext cx="309799" cy="309799"/>
              <a:chOff x="4946134" y="4519008"/>
              <a:chExt cx="1493310" cy="1493310"/>
            </a:xfrm>
          </p:grpSpPr>
          <p:sp>
            <p:nvSpPr>
              <p:cNvPr id="10804" name="Google Shape;10804;p97"/>
              <p:cNvSpPr/>
              <p:nvPr/>
            </p:nvSpPr>
            <p:spPr>
              <a:xfrm>
                <a:off x="4946134" y="45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5" name="Google Shape;10805;p97"/>
              <p:cNvSpPr/>
              <p:nvPr/>
            </p:nvSpPr>
            <p:spPr>
              <a:xfrm>
                <a:off x="5156576" y="4738517"/>
                <a:ext cx="1050800" cy="907714"/>
              </a:xfrm>
              <a:custGeom>
                <a:avLst/>
                <a:gdLst/>
                <a:ahLst/>
                <a:cxnLst/>
                <a:rect l="l" t="t" r="r" b="b"/>
                <a:pathLst>
                  <a:path w="1050800" h="907714" extrusionOk="0">
                    <a:moveTo>
                      <a:pt x="1009468" y="320742"/>
                    </a:moveTo>
                    <a:cubicBezTo>
                      <a:pt x="983076" y="258369"/>
                      <a:pt x="944843" y="201703"/>
                      <a:pt x="896884" y="153881"/>
                    </a:cubicBezTo>
                    <a:lnTo>
                      <a:pt x="896884" y="153881"/>
                    </a:lnTo>
                    <a:cubicBezTo>
                      <a:pt x="691710" y="-51294"/>
                      <a:pt x="359056" y="-51294"/>
                      <a:pt x="153881" y="153881"/>
                    </a:cubicBezTo>
                    <a:cubicBezTo>
                      <a:pt x="-51294" y="359056"/>
                      <a:pt x="-51294" y="691710"/>
                      <a:pt x="153881" y="896884"/>
                    </a:cubicBezTo>
                    <a:cubicBezTo>
                      <a:pt x="160822" y="903838"/>
                      <a:pt x="170250" y="907736"/>
                      <a:pt x="180075" y="907715"/>
                    </a:cubicBezTo>
                    <a:cubicBezTo>
                      <a:pt x="189881" y="907641"/>
                      <a:pt x="199274" y="903757"/>
                      <a:pt x="206269" y="896884"/>
                    </a:cubicBezTo>
                    <a:lnTo>
                      <a:pt x="316964" y="786190"/>
                    </a:lnTo>
                    <a:cubicBezTo>
                      <a:pt x="332300" y="772560"/>
                      <a:pt x="333683" y="749078"/>
                      <a:pt x="320053" y="733742"/>
                    </a:cubicBezTo>
                    <a:cubicBezTo>
                      <a:pt x="306423" y="718406"/>
                      <a:pt x="282942" y="717023"/>
                      <a:pt x="267606" y="730653"/>
                    </a:cubicBezTo>
                    <a:cubicBezTo>
                      <a:pt x="266539" y="731601"/>
                      <a:pt x="265527" y="732611"/>
                      <a:pt x="264576" y="733675"/>
                    </a:cubicBezTo>
                    <a:lnTo>
                      <a:pt x="181334" y="816917"/>
                    </a:lnTo>
                    <a:cubicBezTo>
                      <a:pt x="120371" y="745177"/>
                      <a:pt x="83459" y="656114"/>
                      <a:pt x="75803" y="562281"/>
                    </a:cubicBezTo>
                    <a:lnTo>
                      <a:pt x="193928" y="562281"/>
                    </a:lnTo>
                    <a:cubicBezTo>
                      <a:pt x="214410" y="561087"/>
                      <a:pt x="230047" y="543515"/>
                      <a:pt x="228853" y="523032"/>
                    </a:cubicBezTo>
                    <a:cubicBezTo>
                      <a:pt x="227756" y="504216"/>
                      <a:pt x="212743" y="489204"/>
                      <a:pt x="193928" y="488107"/>
                    </a:cubicBezTo>
                    <a:lnTo>
                      <a:pt x="75803" y="488107"/>
                    </a:lnTo>
                    <a:cubicBezTo>
                      <a:pt x="83536" y="394406"/>
                      <a:pt x="120443" y="305486"/>
                      <a:pt x="181334" y="233848"/>
                    </a:cubicBezTo>
                    <a:lnTo>
                      <a:pt x="264828" y="317342"/>
                    </a:lnTo>
                    <a:cubicBezTo>
                      <a:pt x="279294" y="331808"/>
                      <a:pt x="302749" y="331808"/>
                      <a:pt x="317216" y="317342"/>
                    </a:cubicBezTo>
                    <a:cubicBezTo>
                      <a:pt x="331682" y="302875"/>
                      <a:pt x="331682" y="279420"/>
                      <a:pt x="317216" y="264954"/>
                    </a:cubicBezTo>
                    <a:lnTo>
                      <a:pt x="233722" y="181460"/>
                    </a:lnTo>
                    <a:cubicBezTo>
                      <a:pt x="305462" y="120497"/>
                      <a:pt x="394526" y="83585"/>
                      <a:pt x="488359" y="75929"/>
                    </a:cubicBezTo>
                    <a:lnTo>
                      <a:pt x="488359" y="194054"/>
                    </a:lnTo>
                    <a:cubicBezTo>
                      <a:pt x="489553" y="214536"/>
                      <a:pt x="507125" y="230173"/>
                      <a:pt x="527608" y="228979"/>
                    </a:cubicBezTo>
                    <a:cubicBezTo>
                      <a:pt x="546423" y="227882"/>
                      <a:pt x="561436" y="212869"/>
                      <a:pt x="562533" y="194054"/>
                    </a:cubicBezTo>
                    <a:lnTo>
                      <a:pt x="562533" y="75551"/>
                    </a:lnTo>
                    <a:cubicBezTo>
                      <a:pt x="656366" y="83207"/>
                      <a:pt x="745429" y="120119"/>
                      <a:pt x="817169" y="181083"/>
                    </a:cubicBezTo>
                    <a:lnTo>
                      <a:pt x="734053" y="264576"/>
                    </a:lnTo>
                    <a:cubicBezTo>
                      <a:pt x="719587" y="279043"/>
                      <a:pt x="719587" y="302497"/>
                      <a:pt x="734053" y="316964"/>
                    </a:cubicBezTo>
                    <a:cubicBezTo>
                      <a:pt x="748520" y="331431"/>
                      <a:pt x="771975" y="331431"/>
                      <a:pt x="786441" y="316964"/>
                    </a:cubicBezTo>
                    <a:lnTo>
                      <a:pt x="869557" y="233848"/>
                    </a:lnTo>
                    <a:cubicBezTo>
                      <a:pt x="930653" y="305507"/>
                      <a:pt x="967583" y="394615"/>
                      <a:pt x="975089" y="488484"/>
                    </a:cubicBezTo>
                    <a:lnTo>
                      <a:pt x="857090" y="488484"/>
                    </a:lnTo>
                    <a:cubicBezTo>
                      <a:pt x="836607" y="489679"/>
                      <a:pt x="820970" y="507251"/>
                      <a:pt x="822164" y="527734"/>
                    </a:cubicBezTo>
                    <a:cubicBezTo>
                      <a:pt x="823261" y="546549"/>
                      <a:pt x="838274" y="561562"/>
                      <a:pt x="857090" y="562659"/>
                    </a:cubicBezTo>
                    <a:lnTo>
                      <a:pt x="975089" y="562659"/>
                    </a:lnTo>
                    <a:cubicBezTo>
                      <a:pt x="967582" y="656414"/>
                      <a:pt x="930647" y="745402"/>
                      <a:pt x="869557" y="816917"/>
                    </a:cubicBezTo>
                    <a:lnTo>
                      <a:pt x="786190" y="733424"/>
                    </a:lnTo>
                    <a:cubicBezTo>
                      <a:pt x="772988" y="717717"/>
                      <a:pt x="749554" y="715687"/>
                      <a:pt x="733847" y="728888"/>
                    </a:cubicBezTo>
                    <a:cubicBezTo>
                      <a:pt x="718141" y="742089"/>
                      <a:pt x="716110" y="765524"/>
                      <a:pt x="729312" y="781230"/>
                    </a:cubicBezTo>
                    <a:cubicBezTo>
                      <a:pt x="730748" y="782939"/>
                      <a:pt x="732335" y="784514"/>
                      <a:pt x="734053" y="785938"/>
                    </a:cubicBezTo>
                    <a:lnTo>
                      <a:pt x="844748" y="896633"/>
                    </a:lnTo>
                    <a:cubicBezTo>
                      <a:pt x="859239" y="911041"/>
                      <a:pt x="882646" y="911041"/>
                      <a:pt x="897136" y="896633"/>
                    </a:cubicBezTo>
                    <a:lnTo>
                      <a:pt x="899277" y="894240"/>
                    </a:lnTo>
                    <a:lnTo>
                      <a:pt x="899277" y="894240"/>
                    </a:lnTo>
                    <a:cubicBezTo>
                      <a:pt x="1048590" y="742940"/>
                      <a:pt x="1092078" y="516603"/>
                      <a:pt x="1009468" y="3207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06" name="Google Shape;10806;p97"/>
              <p:cNvSpPr/>
              <p:nvPr/>
            </p:nvSpPr>
            <p:spPr>
              <a:xfrm>
                <a:off x="5588346" y="5134973"/>
                <a:ext cx="263796" cy="229398"/>
              </a:xfrm>
              <a:custGeom>
                <a:avLst/>
                <a:gdLst/>
                <a:ahLst/>
                <a:cxnLst/>
                <a:rect l="l" t="t" r="r" b="b"/>
                <a:pathLst>
                  <a:path w="263796" h="229398" extrusionOk="0">
                    <a:moveTo>
                      <a:pt x="228486" y="1105"/>
                    </a:moveTo>
                    <a:lnTo>
                      <a:pt x="79508" y="38885"/>
                    </a:lnTo>
                    <a:lnTo>
                      <a:pt x="79508" y="38885"/>
                    </a:lnTo>
                    <a:cubicBezTo>
                      <a:pt x="27297" y="47980"/>
                      <a:pt x="-7656" y="97679"/>
                      <a:pt x="1440" y="149890"/>
                    </a:cubicBezTo>
                    <a:cubicBezTo>
                      <a:pt x="10535" y="202102"/>
                      <a:pt x="60234" y="237054"/>
                      <a:pt x="112445" y="227959"/>
                    </a:cubicBezTo>
                    <a:cubicBezTo>
                      <a:pt x="138665" y="223391"/>
                      <a:pt x="161810" y="208140"/>
                      <a:pt x="176350" y="185848"/>
                    </a:cubicBezTo>
                    <a:lnTo>
                      <a:pt x="176350" y="185848"/>
                    </a:lnTo>
                    <a:cubicBezTo>
                      <a:pt x="178113" y="183078"/>
                      <a:pt x="179876" y="180181"/>
                      <a:pt x="181388" y="177285"/>
                    </a:cubicBezTo>
                    <a:lnTo>
                      <a:pt x="259466" y="42411"/>
                    </a:lnTo>
                    <a:cubicBezTo>
                      <a:pt x="267657" y="29569"/>
                      <a:pt x="263887" y="12519"/>
                      <a:pt x="251046" y="4328"/>
                    </a:cubicBezTo>
                    <a:cubicBezTo>
                      <a:pt x="244342" y="52"/>
                      <a:pt x="236119" y="-1123"/>
                      <a:pt x="228486" y="1105"/>
                    </a:cubicBezTo>
                    <a:close/>
                    <a:moveTo>
                      <a:pt x="95627" y="171492"/>
                    </a:moveTo>
                    <a:cubicBezTo>
                      <a:pt x="74762" y="171492"/>
                      <a:pt x="57848" y="154577"/>
                      <a:pt x="57848" y="133712"/>
                    </a:cubicBezTo>
                    <a:cubicBezTo>
                      <a:pt x="57848" y="112847"/>
                      <a:pt x="74762" y="95932"/>
                      <a:pt x="95627" y="95932"/>
                    </a:cubicBezTo>
                    <a:cubicBezTo>
                      <a:pt x="116493" y="95932"/>
                      <a:pt x="133407" y="112847"/>
                      <a:pt x="133407" y="133712"/>
                    </a:cubicBezTo>
                    <a:cubicBezTo>
                      <a:pt x="133407" y="154577"/>
                      <a:pt x="116493" y="171492"/>
                      <a:pt x="95627" y="17149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807" name="Google Shape;10807;p97"/>
            <p:cNvSpPr/>
            <p:nvPr/>
          </p:nvSpPr>
          <p:spPr>
            <a:xfrm>
              <a:off x="2959395" y="2925840"/>
              <a:ext cx="618759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IOT Endpoint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Gauge</a:t>
              </a:r>
              <a:endParaRPr/>
            </a:p>
          </p:txBody>
        </p:sp>
      </p:grpSp>
      <p:grpSp>
        <p:nvGrpSpPr>
          <p:cNvPr id="10808" name="Google Shape;10808;p97"/>
          <p:cNvGrpSpPr/>
          <p:nvPr/>
        </p:nvGrpSpPr>
        <p:grpSpPr>
          <a:xfrm>
            <a:off x="2754541" y="1883564"/>
            <a:ext cx="618759" cy="549098"/>
            <a:chOff x="6831489" y="2622962"/>
            <a:chExt cx="618759" cy="549098"/>
          </a:xfrm>
        </p:grpSpPr>
        <p:grpSp>
          <p:nvGrpSpPr>
            <p:cNvPr id="10809" name="Google Shape;10809;p97"/>
            <p:cNvGrpSpPr/>
            <p:nvPr/>
          </p:nvGrpSpPr>
          <p:grpSpPr>
            <a:xfrm>
              <a:off x="6975778" y="2622962"/>
              <a:ext cx="309799" cy="309799"/>
              <a:chOff x="5096134" y="4669008"/>
              <a:chExt cx="1493310" cy="1493310"/>
            </a:xfrm>
          </p:grpSpPr>
          <p:sp>
            <p:nvSpPr>
              <p:cNvPr id="10810" name="Google Shape;10810;p97"/>
              <p:cNvSpPr/>
              <p:nvPr/>
            </p:nvSpPr>
            <p:spPr>
              <a:xfrm>
                <a:off x="5096134" y="466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1" name="Google Shape;10811;p97"/>
              <p:cNvSpPr/>
              <p:nvPr/>
            </p:nvSpPr>
            <p:spPr>
              <a:xfrm>
                <a:off x="5414114" y="4923014"/>
                <a:ext cx="853194" cy="983660"/>
              </a:xfrm>
              <a:custGeom>
                <a:avLst/>
                <a:gdLst/>
                <a:ahLst/>
                <a:cxnLst/>
                <a:rect l="l" t="t" r="r" b="b"/>
                <a:pathLst>
                  <a:path w="853194" h="983660" extrusionOk="0">
                    <a:moveTo>
                      <a:pt x="768694" y="0"/>
                    </a:moveTo>
                    <a:lnTo>
                      <a:pt x="85005" y="0"/>
                    </a:lnTo>
                    <a:cubicBezTo>
                      <a:pt x="38087" y="69"/>
                      <a:pt x="69" y="38087"/>
                      <a:pt x="0" y="85005"/>
                    </a:cubicBezTo>
                    <a:lnTo>
                      <a:pt x="0" y="898656"/>
                    </a:lnTo>
                    <a:cubicBezTo>
                      <a:pt x="69" y="945574"/>
                      <a:pt x="38087" y="983592"/>
                      <a:pt x="85005" y="983661"/>
                    </a:cubicBezTo>
                    <a:lnTo>
                      <a:pt x="768694" y="983661"/>
                    </a:lnTo>
                    <a:cubicBezTo>
                      <a:pt x="815415" y="983315"/>
                      <a:pt x="853127" y="945379"/>
                      <a:pt x="853195" y="898656"/>
                    </a:cubicBezTo>
                    <a:lnTo>
                      <a:pt x="853195" y="85005"/>
                    </a:lnTo>
                    <a:cubicBezTo>
                      <a:pt x="853127" y="38282"/>
                      <a:pt x="815415" y="346"/>
                      <a:pt x="768694" y="0"/>
                    </a:cubicBezTo>
                    <a:close/>
                    <a:moveTo>
                      <a:pt x="785191" y="85005"/>
                    </a:moveTo>
                    <a:lnTo>
                      <a:pt x="785191" y="462173"/>
                    </a:lnTo>
                    <a:lnTo>
                      <a:pt x="399837" y="462173"/>
                    </a:lnTo>
                    <a:lnTo>
                      <a:pt x="399837" y="68382"/>
                    </a:lnTo>
                    <a:lnTo>
                      <a:pt x="768694" y="68382"/>
                    </a:lnTo>
                    <a:cubicBezTo>
                      <a:pt x="777825" y="68451"/>
                      <a:pt x="785191" y="75873"/>
                      <a:pt x="785191" y="85005"/>
                    </a:cubicBezTo>
                    <a:close/>
                    <a:moveTo>
                      <a:pt x="68507" y="898656"/>
                    </a:moveTo>
                    <a:lnTo>
                      <a:pt x="68507" y="85005"/>
                    </a:lnTo>
                    <a:cubicBezTo>
                      <a:pt x="68507" y="75873"/>
                      <a:pt x="75873" y="68451"/>
                      <a:pt x="85005" y="68382"/>
                    </a:cubicBezTo>
                    <a:lnTo>
                      <a:pt x="331833" y="68382"/>
                    </a:lnTo>
                    <a:lnTo>
                      <a:pt x="331833" y="915279"/>
                    </a:lnTo>
                    <a:lnTo>
                      <a:pt x="85005" y="915279"/>
                    </a:lnTo>
                    <a:cubicBezTo>
                      <a:pt x="75873" y="915210"/>
                      <a:pt x="68507" y="907788"/>
                      <a:pt x="68507" y="898656"/>
                    </a:cubicBezTo>
                    <a:close/>
                    <a:moveTo>
                      <a:pt x="768694" y="915279"/>
                    </a:moveTo>
                    <a:lnTo>
                      <a:pt x="399837" y="915279"/>
                    </a:lnTo>
                    <a:lnTo>
                      <a:pt x="399837" y="530555"/>
                    </a:lnTo>
                    <a:lnTo>
                      <a:pt x="785191" y="530555"/>
                    </a:lnTo>
                    <a:lnTo>
                      <a:pt x="785191" y="898656"/>
                    </a:lnTo>
                    <a:cubicBezTo>
                      <a:pt x="785191" y="907788"/>
                      <a:pt x="777825" y="915210"/>
                      <a:pt x="768694" y="9152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2" name="Google Shape;10812;p97"/>
              <p:cNvSpPr/>
              <p:nvPr/>
            </p:nvSpPr>
            <p:spPr>
              <a:xfrm>
                <a:off x="5880569" y="5059903"/>
                <a:ext cx="272266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272266" h="45587" extrusionOk="0">
                    <a:moveTo>
                      <a:pt x="22794" y="45588"/>
                    </a:moveTo>
                    <a:lnTo>
                      <a:pt x="249473" y="45588"/>
                    </a:lnTo>
                    <a:cubicBezTo>
                      <a:pt x="262062" y="45588"/>
                      <a:pt x="272267" y="35383"/>
                      <a:pt x="272267" y="22794"/>
                    </a:cubicBezTo>
                    <a:cubicBezTo>
                      <a:pt x="272267" y="10205"/>
                      <a:pt x="262062" y="0"/>
                      <a:pt x="249473" y="0"/>
                    </a:cubicBezTo>
                    <a:lnTo>
                      <a:pt x="22794" y="0"/>
                    </a:lnTo>
                    <a:cubicBezTo>
                      <a:pt x="10205" y="0"/>
                      <a:pt x="0" y="10205"/>
                      <a:pt x="0" y="22794"/>
                    </a:cubicBezTo>
                    <a:cubicBezTo>
                      <a:pt x="0" y="35383"/>
                      <a:pt x="10205" y="45588"/>
                      <a:pt x="22794" y="455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3" name="Google Shape;10813;p97"/>
              <p:cNvSpPr/>
              <p:nvPr/>
            </p:nvSpPr>
            <p:spPr>
              <a:xfrm>
                <a:off x="5595457" y="5071992"/>
                <a:ext cx="45587" cy="272266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272266" extrusionOk="0">
                    <a:moveTo>
                      <a:pt x="22794" y="272267"/>
                    </a:moveTo>
                    <a:cubicBezTo>
                      <a:pt x="35383" y="272267"/>
                      <a:pt x="45588" y="262062"/>
                      <a:pt x="45588" y="249473"/>
                    </a:cubicBezTo>
                    <a:lnTo>
                      <a:pt x="45588" y="22794"/>
                    </a:lnTo>
                    <a:cubicBezTo>
                      <a:pt x="45588" y="10205"/>
                      <a:pt x="35383" y="0"/>
                      <a:pt x="22794" y="0"/>
                    </a:cubicBezTo>
                    <a:cubicBezTo>
                      <a:pt x="10205" y="0"/>
                      <a:pt x="0" y="10205"/>
                      <a:pt x="0" y="22794"/>
                    </a:cubicBezTo>
                    <a:lnTo>
                      <a:pt x="0" y="249473"/>
                    </a:lnTo>
                    <a:cubicBezTo>
                      <a:pt x="0" y="262062"/>
                      <a:pt x="10205" y="272267"/>
                      <a:pt x="22794" y="27226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4" name="Google Shape;10814;p97"/>
              <p:cNvSpPr/>
              <p:nvPr/>
            </p:nvSpPr>
            <p:spPr>
              <a:xfrm>
                <a:off x="5880569" y="5162916"/>
                <a:ext cx="272266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272266" h="45587" extrusionOk="0">
                    <a:moveTo>
                      <a:pt x="22794" y="45588"/>
                    </a:moveTo>
                    <a:lnTo>
                      <a:pt x="249473" y="45588"/>
                    </a:lnTo>
                    <a:cubicBezTo>
                      <a:pt x="262062" y="45588"/>
                      <a:pt x="272267" y="35383"/>
                      <a:pt x="272267" y="22794"/>
                    </a:cubicBezTo>
                    <a:cubicBezTo>
                      <a:pt x="272267" y="10205"/>
                      <a:pt x="262062" y="0"/>
                      <a:pt x="249473" y="0"/>
                    </a:cubicBezTo>
                    <a:lnTo>
                      <a:pt x="22794" y="0"/>
                    </a:lnTo>
                    <a:cubicBezTo>
                      <a:pt x="10205" y="0"/>
                      <a:pt x="0" y="10205"/>
                      <a:pt x="0" y="22794"/>
                    </a:cubicBezTo>
                    <a:cubicBezTo>
                      <a:pt x="0" y="35383"/>
                      <a:pt x="10205" y="45588"/>
                      <a:pt x="22794" y="455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5" name="Google Shape;10815;p97"/>
              <p:cNvSpPr/>
              <p:nvPr/>
            </p:nvSpPr>
            <p:spPr>
              <a:xfrm>
                <a:off x="5880569" y="5265803"/>
                <a:ext cx="272266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272266" h="45587" extrusionOk="0">
                    <a:moveTo>
                      <a:pt x="249473" y="0"/>
                    </a:moveTo>
                    <a:lnTo>
                      <a:pt x="22794" y="0"/>
                    </a:lnTo>
                    <a:cubicBezTo>
                      <a:pt x="10205" y="0"/>
                      <a:pt x="0" y="10205"/>
                      <a:pt x="0" y="22794"/>
                    </a:cubicBezTo>
                    <a:cubicBezTo>
                      <a:pt x="0" y="35383"/>
                      <a:pt x="10205" y="45588"/>
                      <a:pt x="22794" y="45588"/>
                    </a:cubicBezTo>
                    <a:lnTo>
                      <a:pt x="249473" y="45588"/>
                    </a:lnTo>
                    <a:cubicBezTo>
                      <a:pt x="262062" y="45588"/>
                      <a:pt x="272267" y="35383"/>
                      <a:pt x="272267" y="22794"/>
                    </a:cubicBezTo>
                    <a:cubicBezTo>
                      <a:pt x="272267" y="10205"/>
                      <a:pt x="262062" y="0"/>
                      <a:pt x="2494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6" name="Google Shape;10816;p97"/>
              <p:cNvSpPr/>
              <p:nvPr/>
            </p:nvSpPr>
            <p:spPr>
              <a:xfrm>
                <a:off x="5880569" y="5519557"/>
                <a:ext cx="272266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272266" h="45587" extrusionOk="0">
                    <a:moveTo>
                      <a:pt x="249473" y="0"/>
                    </a:moveTo>
                    <a:lnTo>
                      <a:pt x="22794" y="0"/>
                    </a:lnTo>
                    <a:cubicBezTo>
                      <a:pt x="10205" y="0"/>
                      <a:pt x="0" y="10205"/>
                      <a:pt x="0" y="22794"/>
                    </a:cubicBezTo>
                    <a:cubicBezTo>
                      <a:pt x="0" y="35382"/>
                      <a:pt x="10205" y="45588"/>
                      <a:pt x="22794" y="45588"/>
                    </a:cubicBezTo>
                    <a:lnTo>
                      <a:pt x="249473" y="45588"/>
                    </a:lnTo>
                    <a:cubicBezTo>
                      <a:pt x="262062" y="45588"/>
                      <a:pt x="272267" y="35383"/>
                      <a:pt x="272267" y="22794"/>
                    </a:cubicBezTo>
                    <a:cubicBezTo>
                      <a:pt x="272267" y="10205"/>
                      <a:pt x="262062" y="0"/>
                      <a:pt x="2494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7" name="Google Shape;10817;p97"/>
              <p:cNvSpPr/>
              <p:nvPr/>
            </p:nvSpPr>
            <p:spPr>
              <a:xfrm>
                <a:off x="5880569" y="5622570"/>
                <a:ext cx="272266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272266" h="45587" extrusionOk="0">
                    <a:moveTo>
                      <a:pt x="249473" y="0"/>
                    </a:moveTo>
                    <a:lnTo>
                      <a:pt x="22794" y="0"/>
                    </a:lnTo>
                    <a:cubicBezTo>
                      <a:pt x="10205" y="0"/>
                      <a:pt x="0" y="10205"/>
                      <a:pt x="0" y="22794"/>
                    </a:cubicBezTo>
                    <a:cubicBezTo>
                      <a:pt x="0" y="35382"/>
                      <a:pt x="10205" y="45588"/>
                      <a:pt x="22794" y="45588"/>
                    </a:cubicBezTo>
                    <a:lnTo>
                      <a:pt x="249473" y="45588"/>
                    </a:lnTo>
                    <a:cubicBezTo>
                      <a:pt x="262062" y="45588"/>
                      <a:pt x="272267" y="35382"/>
                      <a:pt x="272267" y="22794"/>
                    </a:cubicBezTo>
                    <a:cubicBezTo>
                      <a:pt x="272267" y="10205"/>
                      <a:pt x="262062" y="0"/>
                      <a:pt x="2494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8" name="Google Shape;10818;p97"/>
              <p:cNvSpPr/>
              <p:nvPr/>
            </p:nvSpPr>
            <p:spPr>
              <a:xfrm>
                <a:off x="5880569" y="5725458"/>
                <a:ext cx="272266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272266" h="45587" extrusionOk="0">
                    <a:moveTo>
                      <a:pt x="249473" y="0"/>
                    </a:moveTo>
                    <a:lnTo>
                      <a:pt x="22794" y="0"/>
                    </a:lnTo>
                    <a:cubicBezTo>
                      <a:pt x="10205" y="0"/>
                      <a:pt x="0" y="10205"/>
                      <a:pt x="0" y="22794"/>
                    </a:cubicBezTo>
                    <a:cubicBezTo>
                      <a:pt x="0" y="35382"/>
                      <a:pt x="10205" y="45588"/>
                      <a:pt x="22794" y="45588"/>
                    </a:cubicBezTo>
                    <a:lnTo>
                      <a:pt x="249473" y="45588"/>
                    </a:lnTo>
                    <a:cubicBezTo>
                      <a:pt x="262062" y="45588"/>
                      <a:pt x="272267" y="35383"/>
                      <a:pt x="272267" y="22794"/>
                    </a:cubicBezTo>
                    <a:cubicBezTo>
                      <a:pt x="272267" y="10205"/>
                      <a:pt x="262062" y="0"/>
                      <a:pt x="24947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19" name="Google Shape;10819;p97"/>
              <p:cNvSpPr/>
              <p:nvPr/>
            </p:nvSpPr>
            <p:spPr>
              <a:xfrm>
                <a:off x="5588908" y="5519306"/>
                <a:ext cx="58684" cy="58684"/>
              </a:xfrm>
              <a:custGeom>
                <a:avLst/>
                <a:gdLst/>
                <a:ahLst/>
                <a:cxnLst/>
                <a:rect l="l" t="t" r="r" b="b"/>
                <a:pathLst>
                  <a:path w="58684" h="58684" extrusionOk="0">
                    <a:moveTo>
                      <a:pt x="58685" y="29342"/>
                    </a:moveTo>
                    <a:cubicBezTo>
                      <a:pt x="58685" y="45548"/>
                      <a:pt x="45548" y="58685"/>
                      <a:pt x="29342" y="58685"/>
                    </a:cubicBezTo>
                    <a:cubicBezTo>
                      <a:pt x="13137" y="58685"/>
                      <a:pt x="0" y="45548"/>
                      <a:pt x="0" y="29342"/>
                    </a:cubicBezTo>
                    <a:cubicBezTo>
                      <a:pt x="0" y="13137"/>
                      <a:pt x="13137" y="0"/>
                      <a:pt x="29342" y="0"/>
                    </a:cubicBezTo>
                    <a:cubicBezTo>
                      <a:pt x="45548" y="0"/>
                      <a:pt x="58685" y="13137"/>
                      <a:pt x="58685" y="293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0" name="Google Shape;10820;p97"/>
              <p:cNvSpPr/>
              <p:nvPr/>
            </p:nvSpPr>
            <p:spPr>
              <a:xfrm>
                <a:off x="5588908" y="5651913"/>
                <a:ext cx="58684" cy="58684"/>
              </a:xfrm>
              <a:custGeom>
                <a:avLst/>
                <a:gdLst/>
                <a:ahLst/>
                <a:cxnLst/>
                <a:rect l="l" t="t" r="r" b="b"/>
                <a:pathLst>
                  <a:path w="58684" h="58684" extrusionOk="0">
                    <a:moveTo>
                      <a:pt x="58685" y="29342"/>
                    </a:moveTo>
                    <a:cubicBezTo>
                      <a:pt x="58685" y="45548"/>
                      <a:pt x="45548" y="58685"/>
                      <a:pt x="29342" y="58685"/>
                    </a:cubicBezTo>
                    <a:cubicBezTo>
                      <a:pt x="13137" y="58685"/>
                      <a:pt x="0" y="45548"/>
                      <a:pt x="0" y="29342"/>
                    </a:cubicBezTo>
                    <a:cubicBezTo>
                      <a:pt x="0" y="13137"/>
                      <a:pt x="13137" y="0"/>
                      <a:pt x="29342" y="0"/>
                    </a:cubicBezTo>
                    <a:cubicBezTo>
                      <a:pt x="45548" y="0"/>
                      <a:pt x="58685" y="13137"/>
                      <a:pt x="58685" y="293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821" name="Google Shape;10821;p97"/>
            <p:cNvSpPr/>
            <p:nvPr/>
          </p:nvSpPr>
          <p:spPr>
            <a:xfrm>
              <a:off x="6831489" y="2925839"/>
              <a:ext cx="618759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IOT Endpoint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PLC</a:t>
              </a:r>
              <a:endParaRPr/>
            </a:p>
          </p:txBody>
        </p:sp>
      </p:grpSp>
      <p:grpSp>
        <p:nvGrpSpPr>
          <p:cNvPr id="10822" name="Google Shape;10822;p97"/>
          <p:cNvGrpSpPr/>
          <p:nvPr/>
        </p:nvGrpSpPr>
        <p:grpSpPr>
          <a:xfrm>
            <a:off x="9627994" y="1038476"/>
            <a:ext cx="618759" cy="567788"/>
            <a:chOff x="1710822" y="2618363"/>
            <a:chExt cx="618759" cy="567788"/>
          </a:xfrm>
        </p:grpSpPr>
        <p:grpSp>
          <p:nvGrpSpPr>
            <p:cNvPr id="10823" name="Google Shape;10823;p97"/>
            <p:cNvGrpSpPr/>
            <p:nvPr/>
          </p:nvGrpSpPr>
          <p:grpSpPr>
            <a:xfrm>
              <a:off x="1857631" y="2618363"/>
              <a:ext cx="309799" cy="309799"/>
              <a:chOff x="5246134" y="4819008"/>
              <a:chExt cx="1493310" cy="1493310"/>
            </a:xfrm>
          </p:grpSpPr>
          <p:sp>
            <p:nvSpPr>
              <p:cNvPr id="10824" name="Google Shape;10824;p97"/>
              <p:cNvSpPr/>
              <p:nvPr/>
            </p:nvSpPr>
            <p:spPr>
              <a:xfrm>
                <a:off x="5246134" y="48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5" name="Google Shape;10825;p97"/>
              <p:cNvSpPr/>
              <p:nvPr/>
            </p:nvSpPr>
            <p:spPr>
              <a:xfrm>
                <a:off x="5404053" y="5072762"/>
                <a:ext cx="1178067" cy="867047"/>
              </a:xfrm>
              <a:custGeom>
                <a:avLst/>
                <a:gdLst/>
                <a:ahLst/>
                <a:cxnLst/>
                <a:rect l="l" t="t" r="r" b="b"/>
                <a:pathLst>
                  <a:path w="1178067" h="867047" extrusionOk="0">
                    <a:moveTo>
                      <a:pt x="1171049" y="441017"/>
                    </a:moveTo>
                    <a:cubicBezTo>
                      <a:pt x="1164268" y="386752"/>
                      <a:pt x="1151339" y="333434"/>
                      <a:pt x="1132514" y="282089"/>
                    </a:cubicBezTo>
                    <a:lnTo>
                      <a:pt x="1127350" y="269496"/>
                    </a:lnTo>
                    <a:lnTo>
                      <a:pt x="990461" y="269496"/>
                    </a:lnTo>
                    <a:lnTo>
                      <a:pt x="990461" y="363316"/>
                    </a:lnTo>
                    <a:lnTo>
                      <a:pt x="947896" y="363316"/>
                    </a:lnTo>
                    <a:lnTo>
                      <a:pt x="947896" y="325536"/>
                    </a:lnTo>
                    <a:cubicBezTo>
                      <a:pt x="948174" y="278312"/>
                      <a:pt x="910117" y="239804"/>
                      <a:pt x="862893" y="239525"/>
                    </a:cubicBezTo>
                    <a:cubicBezTo>
                      <a:pt x="862641" y="239524"/>
                      <a:pt x="862388" y="239523"/>
                      <a:pt x="862136" y="239524"/>
                    </a:cubicBezTo>
                    <a:lnTo>
                      <a:pt x="806096" y="239524"/>
                    </a:lnTo>
                    <a:lnTo>
                      <a:pt x="806096" y="185247"/>
                    </a:lnTo>
                    <a:cubicBezTo>
                      <a:pt x="806096" y="173910"/>
                      <a:pt x="796905" y="164720"/>
                      <a:pt x="785569" y="164720"/>
                    </a:cubicBezTo>
                    <a:lnTo>
                      <a:pt x="684822" y="164720"/>
                    </a:lnTo>
                    <a:lnTo>
                      <a:pt x="684822" y="116614"/>
                    </a:lnTo>
                    <a:lnTo>
                      <a:pt x="760382" y="116614"/>
                    </a:lnTo>
                    <a:cubicBezTo>
                      <a:pt x="792584" y="116614"/>
                      <a:pt x="818689" y="90509"/>
                      <a:pt x="818689" y="58307"/>
                    </a:cubicBezTo>
                    <a:cubicBezTo>
                      <a:pt x="818689" y="26105"/>
                      <a:pt x="792584" y="0"/>
                      <a:pt x="760382" y="0"/>
                    </a:cubicBezTo>
                    <a:lnTo>
                      <a:pt x="395177" y="0"/>
                    </a:lnTo>
                    <a:cubicBezTo>
                      <a:pt x="362975" y="0"/>
                      <a:pt x="336870" y="26105"/>
                      <a:pt x="336870" y="58307"/>
                    </a:cubicBezTo>
                    <a:cubicBezTo>
                      <a:pt x="336870" y="90509"/>
                      <a:pt x="362975" y="116614"/>
                      <a:pt x="395177" y="116614"/>
                    </a:cubicBezTo>
                    <a:lnTo>
                      <a:pt x="471744" y="116614"/>
                    </a:lnTo>
                    <a:lnTo>
                      <a:pt x="471744" y="164720"/>
                    </a:lnTo>
                    <a:lnTo>
                      <a:pt x="370998" y="164720"/>
                    </a:lnTo>
                    <a:cubicBezTo>
                      <a:pt x="359661" y="164720"/>
                      <a:pt x="350471" y="173910"/>
                      <a:pt x="350471" y="185247"/>
                    </a:cubicBezTo>
                    <a:lnTo>
                      <a:pt x="350471" y="239524"/>
                    </a:lnTo>
                    <a:lnTo>
                      <a:pt x="306646" y="239524"/>
                    </a:lnTo>
                    <a:cubicBezTo>
                      <a:pt x="259421" y="239593"/>
                      <a:pt x="221194" y="277932"/>
                      <a:pt x="221262" y="325157"/>
                    </a:cubicBezTo>
                    <a:cubicBezTo>
                      <a:pt x="221263" y="325283"/>
                      <a:pt x="221263" y="325410"/>
                      <a:pt x="221264" y="325536"/>
                    </a:cubicBezTo>
                    <a:lnTo>
                      <a:pt x="221264" y="412304"/>
                    </a:lnTo>
                    <a:lnTo>
                      <a:pt x="176306" y="412304"/>
                    </a:lnTo>
                    <a:lnTo>
                      <a:pt x="176306" y="327929"/>
                    </a:lnTo>
                    <a:cubicBezTo>
                      <a:pt x="176306" y="279243"/>
                      <a:pt x="136838" y="239776"/>
                      <a:pt x="88153" y="239776"/>
                    </a:cubicBezTo>
                    <a:cubicBezTo>
                      <a:pt x="39467" y="239776"/>
                      <a:pt x="0" y="279243"/>
                      <a:pt x="0" y="327929"/>
                    </a:cubicBezTo>
                    <a:lnTo>
                      <a:pt x="0" y="662658"/>
                    </a:lnTo>
                    <a:cubicBezTo>
                      <a:pt x="0" y="711344"/>
                      <a:pt x="39467" y="750811"/>
                      <a:pt x="88153" y="750811"/>
                    </a:cubicBezTo>
                    <a:cubicBezTo>
                      <a:pt x="136838" y="750811"/>
                      <a:pt x="176306" y="711344"/>
                      <a:pt x="176306" y="662658"/>
                    </a:cubicBezTo>
                    <a:lnTo>
                      <a:pt x="176306" y="575261"/>
                    </a:lnTo>
                    <a:lnTo>
                      <a:pt x="221264" y="575261"/>
                    </a:lnTo>
                    <a:lnTo>
                      <a:pt x="221264" y="652206"/>
                    </a:lnTo>
                    <a:cubicBezTo>
                      <a:pt x="221333" y="699333"/>
                      <a:pt x="259520" y="737519"/>
                      <a:pt x="306646" y="737588"/>
                    </a:cubicBezTo>
                    <a:lnTo>
                      <a:pt x="486478" y="737588"/>
                    </a:lnTo>
                    <a:cubicBezTo>
                      <a:pt x="500035" y="737603"/>
                      <a:pt x="512840" y="743819"/>
                      <a:pt x="521236" y="754463"/>
                    </a:cubicBezTo>
                    <a:lnTo>
                      <a:pt x="584202" y="834431"/>
                    </a:lnTo>
                    <a:cubicBezTo>
                      <a:pt x="600419" y="855123"/>
                      <a:pt x="625287" y="867161"/>
                      <a:pt x="651576" y="867047"/>
                    </a:cubicBezTo>
                    <a:lnTo>
                      <a:pt x="862136" y="867047"/>
                    </a:lnTo>
                    <a:cubicBezTo>
                      <a:pt x="909262" y="866978"/>
                      <a:pt x="947449" y="828791"/>
                      <a:pt x="947518" y="781665"/>
                    </a:cubicBezTo>
                    <a:lnTo>
                      <a:pt x="947518" y="704342"/>
                    </a:lnTo>
                    <a:lnTo>
                      <a:pt x="990084" y="704342"/>
                    </a:lnTo>
                    <a:lnTo>
                      <a:pt x="990084" y="802318"/>
                    </a:lnTo>
                    <a:lnTo>
                      <a:pt x="1126846" y="802318"/>
                    </a:lnTo>
                    <a:lnTo>
                      <a:pt x="1132136" y="789724"/>
                    </a:lnTo>
                    <a:cubicBezTo>
                      <a:pt x="1156104" y="729922"/>
                      <a:pt x="1170839" y="666822"/>
                      <a:pt x="1175834" y="602588"/>
                    </a:cubicBezTo>
                    <a:cubicBezTo>
                      <a:pt x="1179966" y="548714"/>
                      <a:pt x="1178362" y="494552"/>
                      <a:pt x="1171049" y="441017"/>
                    </a:cubicBezTo>
                    <a:close/>
                    <a:moveTo>
                      <a:pt x="377672" y="58307"/>
                    </a:moveTo>
                    <a:cubicBezTo>
                      <a:pt x="377672" y="48778"/>
                      <a:pt x="385396" y="41054"/>
                      <a:pt x="394925" y="41054"/>
                    </a:cubicBezTo>
                    <a:cubicBezTo>
                      <a:pt x="394967" y="41054"/>
                      <a:pt x="395009" y="41054"/>
                      <a:pt x="395051" y="41054"/>
                    </a:cubicBezTo>
                    <a:lnTo>
                      <a:pt x="760256" y="41054"/>
                    </a:lnTo>
                    <a:cubicBezTo>
                      <a:pt x="769785" y="41054"/>
                      <a:pt x="777509" y="48778"/>
                      <a:pt x="777509" y="58307"/>
                    </a:cubicBezTo>
                    <a:cubicBezTo>
                      <a:pt x="777509" y="67835"/>
                      <a:pt x="769785" y="75560"/>
                      <a:pt x="760256" y="75560"/>
                    </a:cubicBezTo>
                    <a:lnTo>
                      <a:pt x="395051" y="75560"/>
                    </a:lnTo>
                    <a:cubicBezTo>
                      <a:pt x="385523" y="75629"/>
                      <a:pt x="377742" y="67961"/>
                      <a:pt x="377673" y="58433"/>
                    </a:cubicBezTo>
                    <a:cubicBezTo>
                      <a:pt x="377673" y="58391"/>
                      <a:pt x="377672" y="58349"/>
                      <a:pt x="377672" y="58307"/>
                    </a:cubicBezTo>
                    <a:close/>
                    <a:moveTo>
                      <a:pt x="513050" y="116614"/>
                    </a:moveTo>
                    <a:lnTo>
                      <a:pt x="643391" y="116614"/>
                    </a:lnTo>
                    <a:lnTo>
                      <a:pt x="643391" y="164720"/>
                    </a:lnTo>
                    <a:lnTo>
                      <a:pt x="513050" y="164720"/>
                    </a:lnTo>
                    <a:close/>
                    <a:moveTo>
                      <a:pt x="391399" y="205774"/>
                    </a:moveTo>
                    <a:lnTo>
                      <a:pt x="765042" y="205774"/>
                    </a:lnTo>
                    <a:lnTo>
                      <a:pt x="765042" y="239524"/>
                    </a:lnTo>
                    <a:lnTo>
                      <a:pt x="391399" y="239524"/>
                    </a:lnTo>
                    <a:close/>
                    <a:moveTo>
                      <a:pt x="135252" y="662658"/>
                    </a:moveTo>
                    <a:cubicBezTo>
                      <a:pt x="135252" y="688809"/>
                      <a:pt x="114052" y="710009"/>
                      <a:pt x="87901" y="710009"/>
                    </a:cubicBezTo>
                    <a:cubicBezTo>
                      <a:pt x="61750" y="710009"/>
                      <a:pt x="40550" y="688809"/>
                      <a:pt x="40550" y="662658"/>
                    </a:cubicBezTo>
                    <a:lnTo>
                      <a:pt x="40550" y="327929"/>
                    </a:lnTo>
                    <a:cubicBezTo>
                      <a:pt x="40620" y="301807"/>
                      <a:pt x="61779" y="280647"/>
                      <a:pt x="87901" y="280578"/>
                    </a:cubicBezTo>
                    <a:cubicBezTo>
                      <a:pt x="114023" y="280647"/>
                      <a:pt x="135183" y="301807"/>
                      <a:pt x="135252" y="327929"/>
                    </a:cubicBezTo>
                    <a:lnTo>
                      <a:pt x="135252" y="432201"/>
                    </a:lnTo>
                    <a:lnTo>
                      <a:pt x="135252" y="432201"/>
                    </a:lnTo>
                    <a:lnTo>
                      <a:pt x="135252" y="554734"/>
                    </a:lnTo>
                    <a:lnTo>
                      <a:pt x="135252" y="554734"/>
                    </a:lnTo>
                    <a:close/>
                    <a:moveTo>
                      <a:pt x="176306" y="452728"/>
                    </a:moveTo>
                    <a:lnTo>
                      <a:pt x="221264" y="452728"/>
                    </a:lnTo>
                    <a:lnTo>
                      <a:pt x="221264" y="534207"/>
                    </a:lnTo>
                    <a:lnTo>
                      <a:pt x="176306" y="534207"/>
                    </a:lnTo>
                    <a:close/>
                    <a:moveTo>
                      <a:pt x="906716" y="781413"/>
                    </a:moveTo>
                    <a:cubicBezTo>
                      <a:pt x="906647" y="805964"/>
                      <a:pt x="886687" y="825811"/>
                      <a:pt x="862136" y="825741"/>
                    </a:cubicBezTo>
                    <a:lnTo>
                      <a:pt x="651576" y="825741"/>
                    </a:lnTo>
                    <a:cubicBezTo>
                      <a:pt x="638028" y="825814"/>
                      <a:pt x="625204" y="819634"/>
                      <a:pt x="616819" y="808992"/>
                    </a:cubicBezTo>
                    <a:lnTo>
                      <a:pt x="553852" y="728899"/>
                    </a:lnTo>
                    <a:cubicBezTo>
                      <a:pt x="537718" y="708411"/>
                      <a:pt x="513060" y="696477"/>
                      <a:pt x="486982" y="696534"/>
                    </a:cubicBezTo>
                    <a:lnTo>
                      <a:pt x="306646" y="696534"/>
                    </a:lnTo>
                    <a:cubicBezTo>
                      <a:pt x="282193" y="696465"/>
                      <a:pt x="262387" y="676659"/>
                      <a:pt x="262318" y="652206"/>
                    </a:cubicBezTo>
                    <a:lnTo>
                      <a:pt x="262318" y="325536"/>
                    </a:lnTo>
                    <a:cubicBezTo>
                      <a:pt x="262387" y="301083"/>
                      <a:pt x="282193" y="281277"/>
                      <a:pt x="306646" y="281208"/>
                    </a:cubicBezTo>
                    <a:lnTo>
                      <a:pt x="862136" y="281208"/>
                    </a:lnTo>
                    <a:cubicBezTo>
                      <a:pt x="886687" y="281069"/>
                      <a:pt x="906702" y="300858"/>
                      <a:pt x="906841" y="325409"/>
                    </a:cubicBezTo>
                    <a:cubicBezTo>
                      <a:pt x="906842" y="325452"/>
                      <a:pt x="906842" y="325494"/>
                      <a:pt x="906842" y="325536"/>
                    </a:cubicBezTo>
                    <a:close/>
                    <a:moveTo>
                      <a:pt x="947770" y="663288"/>
                    </a:moveTo>
                    <a:lnTo>
                      <a:pt x="947770" y="403866"/>
                    </a:lnTo>
                    <a:lnTo>
                      <a:pt x="990335" y="403866"/>
                    </a:lnTo>
                    <a:lnTo>
                      <a:pt x="990335" y="663288"/>
                    </a:lnTo>
                    <a:close/>
                    <a:moveTo>
                      <a:pt x="1134654" y="600322"/>
                    </a:moveTo>
                    <a:cubicBezTo>
                      <a:pt x="1130416" y="655344"/>
                      <a:pt x="1118549" y="709510"/>
                      <a:pt x="1099393" y="761264"/>
                    </a:cubicBezTo>
                    <a:lnTo>
                      <a:pt x="1031515" y="761264"/>
                    </a:lnTo>
                    <a:lnTo>
                      <a:pt x="1031515" y="310298"/>
                    </a:lnTo>
                    <a:lnTo>
                      <a:pt x="1099015" y="310298"/>
                    </a:lnTo>
                    <a:cubicBezTo>
                      <a:pt x="1113871" y="354986"/>
                      <a:pt x="1124413" y="400994"/>
                      <a:pt x="1130499" y="447691"/>
                    </a:cubicBezTo>
                    <a:cubicBezTo>
                      <a:pt x="1137357" y="498312"/>
                      <a:pt x="1138793" y="549521"/>
                      <a:pt x="1134780" y="6004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6" name="Google Shape;10826;p97"/>
              <p:cNvSpPr/>
              <p:nvPr/>
            </p:nvSpPr>
            <p:spPr>
              <a:xfrm>
                <a:off x="5810312" y="5436078"/>
                <a:ext cx="41054" cy="256147"/>
              </a:xfrm>
              <a:custGeom>
                <a:avLst/>
                <a:gdLst/>
                <a:ahLst/>
                <a:cxnLst/>
                <a:rect l="l" t="t" r="r" b="b"/>
                <a:pathLst>
                  <a:path w="41054" h="256147" extrusionOk="0">
                    <a:moveTo>
                      <a:pt x="20527" y="0"/>
                    </a:moveTo>
                    <a:cubicBezTo>
                      <a:pt x="9190" y="0"/>
                      <a:pt x="0" y="9190"/>
                      <a:pt x="0" y="20527"/>
                    </a:cubicBezTo>
                    <a:lnTo>
                      <a:pt x="0" y="235620"/>
                    </a:lnTo>
                    <a:cubicBezTo>
                      <a:pt x="0" y="246957"/>
                      <a:pt x="9190" y="256147"/>
                      <a:pt x="20527" y="256147"/>
                    </a:cubicBezTo>
                    <a:cubicBezTo>
                      <a:pt x="31864" y="256147"/>
                      <a:pt x="41054" y="246957"/>
                      <a:pt x="41054" y="235620"/>
                    </a:cubicBezTo>
                    <a:lnTo>
                      <a:pt x="41054" y="20023"/>
                    </a:lnTo>
                    <a:cubicBezTo>
                      <a:pt x="40781" y="8884"/>
                      <a:pt x="31670" y="-3"/>
                      <a:pt x="205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7" name="Google Shape;10827;p97"/>
              <p:cNvSpPr/>
              <p:nvPr/>
            </p:nvSpPr>
            <p:spPr>
              <a:xfrm>
                <a:off x="5926170" y="5436072"/>
                <a:ext cx="41054" cy="256153"/>
              </a:xfrm>
              <a:custGeom>
                <a:avLst/>
                <a:gdLst/>
                <a:ahLst/>
                <a:cxnLst/>
                <a:rect l="l" t="t" r="r" b="b"/>
                <a:pathLst>
                  <a:path w="41054" h="256153" extrusionOk="0">
                    <a:moveTo>
                      <a:pt x="21031" y="6"/>
                    </a:moveTo>
                    <a:cubicBezTo>
                      <a:pt x="9697" y="-275"/>
                      <a:pt x="282" y="8684"/>
                      <a:pt x="0" y="20017"/>
                    </a:cubicBezTo>
                    <a:cubicBezTo>
                      <a:pt x="0" y="20022"/>
                      <a:pt x="0" y="20026"/>
                      <a:pt x="0" y="20030"/>
                    </a:cubicBezTo>
                    <a:lnTo>
                      <a:pt x="0" y="235627"/>
                    </a:lnTo>
                    <a:cubicBezTo>
                      <a:pt x="0" y="246963"/>
                      <a:pt x="9190" y="256154"/>
                      <a:pt x="20527" y="256154"/>
                    </a:cubicBezTo>
                    <a:cubicBezTo>
                      <a:pt x="31864" y="256154"/>
                      <a:pt x="41054" y="246963"/>
                      <a:pt x="41054" y="235627"/>
                    </a:cubicBezTo>
                    <a:lnTo>
                      <a:pt x="41054" y="20030"/>
                    </a:lnTo>
                    <a:cubicBezTo>
                      <a:pt x="40789" y="9083"/>
                      <a:pt x="31977" y="272"/>
                      <a:pt x="21031" y="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28" name="Google Shape;10828;p97"/>
              <p:cNvSpPr/>
              <p:nvPr/>
            </p:nvSpPr>
            <p:spPr>
              <a:xfrm>
                <a:off x="6042910" y="5436078"/>
                <a:ext cx="41054" cy="256147"/>
              </a:xfrm>
              <a:custGeom>
                <a:avLst/>
                <a:gdLst/>
                <a:ahLst/>
                <a:cxnLst/>
                <a:rect l="l" t="t" r="r" b="b"/>
                <a:pathLst>
                  <a:path w="41054" h="256147" extrusionOk="0">
                    <a:moveTo>
                      <a:pt x="20527" y="0"/>
                    </a:moveTo>
                    <a:cubicBezTo>
                      <a:pt x="9190" y="0"/>
                      <a:pt x="0" y="9190"/>
                      <a:pt x="0" y="20527"/>
                    </a:cubicBezTo>
                    <a:lnTo>
                      <a:pt x="0" y="235620"/>
                    </a:lnTo>
                    <a:cubicBezTo>
                      <a:pt x="0" y="246957"/>
                      <a:pt x="9190" y="256147"/>
                      <a:pt x="20527" y="256147"/>
                    </a:cubicBezTo>
                    <a:cubicBezTo>
                      <a:pt x="31864" y="256147"/>
                      <a:pt x="41054" y="246957"/>
                      <a:pt x="41054" y="235620"/>
                    </a:cubicBezTo>
                    <a:lnTo>
                      <a:pt x="41054" y="20023"/>
                    </a:lnTo>
                    <a:cubicBezTo>
                      <a:pt x="40781" y="8884"/>
                      <a:pt x="31670" y="-3"/>
                      <a:pt x="205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829" name="Google Shape;10829;p97"/>
            <p:cNvSpPr/>
            <p:nvPr/>
          </p:nvSpPr>
          <p:spPr>
            <a:xfrm>
              <a:off x="1710822" y="2939930"/>
              <a:ext cx="618759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IOT Endpoint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Engine</a:t>
              </a:r>
              <a:endParaRPr/>
            </a:p>
          </p:txBody>
        </p:sp>
      </p:grpSp>
      <p:grpSp>
        <p:nvGrpSpPr>
          <p:cNvPr id="10830" name="Google Shape;10830;p97"/>
          <p:cNvGrpSpPr/>
          <p:nvPr/>
        </p:nvGrpSpPr>
        <p:grpSpPr>
          <a:xfrm>
            <a:off x="486754" y="1869473"/>
            <a:ext cx="618759" cy="563189"/>
            <a:chOff x="4208834" y="2622962"/>
            <a:chExt cx="618759" cy="563189"/>
          </a:xfrm>
        </p:grpSpPr>
        <p:grpSp>
          <p:nvGrpSpPr>
            <p:cNvPr id="10831" name="Google Shape;10831;p97"/>
            <p:cNvGrpSpPr/>
            <p:nvPr/>
          </p:nvGrpSpPr>
          <p:grpSpPr>
            <a:xfrm>
              <a:off x="4351098" y="2622962"/>
              <a:ext cx="309799" cy="309799"/>
              <a:chOff x="5696134" y="5269008"/>
              <a:chExt cx="1493310" cy="1493310"/>
            </a:xfrm>
          </p:grpSpPr>
          <p:sp>
            <p:nvSpPr>
              <p:cNvPr id="10832" name="Google Shape;10832;p97"/>
              <p:cNvSpPr/>
              <p:nvPr/>
            </p:nvSpPr>
            <p:spPr>
              <a:xfrm>
                <a:off x="5696134" y="526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33" name="Google Shape;10833;p97"/>
              <p:cNvSpPr/>
              <p:nvPr/>
            </p:nvSpPr>
            <p:spPr>
              <a:xfrm>
                <a:off x="5921175" y="5496820"/>
                <a:ext cx="1043227" cy="1043227"/>
              </a:xfrm>
              <a:custGeom>
                <a:avLst/>
                <a:gdLst/>
                <a:ahLst/>
                <a:cxnLst/>
                <a:rect l="l" t="t" r="r" b="b"/>
                <a:pathLst>
                  <a:path w="1043227" h="1043227" extrusionOk="0">
                    <a:moveTo>
                      <a:pt x="521614" y="0"/>
                    </a:moveTo>
                    <a:cubicBezTo>
                      <a:pt x="233534" y="0"/>
                      <a:pt x="0" y="233534"/>
                      <a:pt x="0" y="521614"/>
                    </a:cubicBezTo>
                    <a:cubicBezTo>
                      <a:pt x="0" y="809693"/>
                      <a:pt x="233534" y="1043227"/>
                      <a:pt x="521614" y="1043227"/>
                    </a:cubicBezTo>
                    <a:cubicBezTo>
                      <a:pt x="809693" y="1043227"/>
                      <a:pt x="1043227" y="809693"/>
                      <a:pt x="1043227" y="521614"/>
                    </a:cubicBezTo>
                    <a:cubicBezTo>
                      <a:pt x="1043227" y="521572"/>
                      <a:pt x="1043227" y="521530"/>
                      <a:pt x="1043227" y="521488"/>
                    </a:cubicBezTo>
                    <a:cubicBezTo>
                      <a:pt x="1042949" y="233544"/>
                      <a:pt x="809557" y="208"/>
                      <a:pt x="521614" y="0"/>
                    </a:cubicBezTo>
                    <a:close/>
                    <a:moveTo>
                      <a:pt x="856217" y="245569"/>
                    </a:moveTo>
                    <a:cubicBezTo>
                      <a:pt x="913887" y="315205"/>
                      <a:pt x="948245" y="401187"/>
                      <a:pt x="954445" y="491390"/>
                    </a:cubicBezTo>
                    <a:lnTo>
                      <a:pt x="883167" y="491390"/>
                    </a:lnTo>
                    <a:cubicBezTo>
                      <a:pt x="876422" y="420472"/>
                      <a:pt x="848863" y="353131"/>
                      <a:pt x="803955" y="297831"/>
                    </a:cubicBezTo>
                    <a:lnTo>
                      <a:pt x="854328" y="247458"/>
                    </a:lnTo>
                    <a:close/>
                    <a:moveTo>
                      <a:pt x="551711" y="88783"/>
                    </a:moveTo>
                    <a:cubicBezTo>
                      <a:pt x="649869" y="95475"/>
                      <a:pt x="742806" y="135458"/>
                      <a:pt x="815163" y="202122"/>
                    </a:cubicBezTo>
                    <a:cubicBezTo>
                      <a:pt x="814281" y="202878"/>
                      <a:pt x="813274" y="203507"/>
                      <a:pt x="812518" y="204263"/>
                    </a:cubicBezTo>
                    <a:lnTo>
                      <a:pt x="762145" y="254636"/>
                    </a:lnTo>
                    <a:cubicBezTo>
                      <a:pt x="703515" y="202490"/>
                      <a:pt x="629532" y="170802"/>
                      <a:pt x="551334" y="164342"/>
                    </a:cubicBezTo>
                    <a:close/>
                    <a:moveTo>
                      <a:pt x="491516" y="88783"/>
                    </a:moveTo>
                    <a:lnTo>
                      <a:pt x="491516" y="164342"/>
                    </a:lnTo>
                    <a:cubicBezTo>
                      <a:pt x="413350" y="170783"/>
                      <a:pt x="339401" y="202476"/>
                      <a:pt x="280830" y="254636"/>
                    </a:cubicBezTo>
                    <a:lnTo>
                      <a:pt x="230457" y="204263"/>
                    </a:lnTo>
                    <a:lnTo>
                      <a:pt x="227938" y="202122"/>
                    </a:lnTo>
                    <a:cubicBezTo>
                      <a:pt x="300312" y="135406"/>
                      <a:pt x="393307" y="95417"/>
                      <a:pt x="491516" y="88783"/>
                    </a:cubicBezTo>
                    <a:close/>
                    <a:moveTo>
                      <a:pt x="187010" y="245569"/>
                    </a:moveTo>
                    <a:cubicBezTo>
                      <a:pt x="187461" y="246001"/>
                      <a:pt x="187882" y="246464"/>
                      <a:pt x="188269" y="246954"/>
                    </a:cubicBezTo>
                    <a:lnTo>
                      <a:pt x="238643" y="297327"/>
                    </a:lnTo>
                    <a:cubicBezTo>
                      <a:pt x="193766" y="352634"/>
                      <a:pt x="166250" y="419978"/>
                      <a:pt x="159557" y="490886"/>
                    </a:cubicBezTo>
                    <a:lnTo>
                      <a:pt x="88909" y="490886"/>
                    </a:lnTo>
                    <a:cubicBezTo>
                      <a:pt x="95168" y="400871"/>
                      <a:pt x="129475" y="315079"/>
                      <a:pt x="187010" y="245569"/>
                    </a:cubicBezTo>
                    <a:close/>
                    <a:moveTo>
                      <a:pt x="88909" y="551586"/>
                    </a:moveTo>
                    <a:lnTo>
                      <a:pt x="159431" y="551586"/>
                    </a:lnTo>
                    <a:cubicBezTo>
                      <a:pt x="164561" y="627745"/>
                      <a:pt x="193704" y="700317"/>
                      <a:pt x="242672" y="758871"/>
                    </a:cubicBezTo>
                    <a:lnTo>
                      <a:pt x="194818" y="806473"/>
                    </a:lnTo>
                    <a:cubicBezTo>
                      <a:pt x="132581" y="735385"/>
                      <a:pt x="95376" y="645847"/>
                      <a:pt x="88909" y="551586"/>
                    </a:cubicBezTo>
                    <a:close/>
                    <a:moveTo>
                      <a:pt x="521614" y="955956"/>
                    </a:moveTo>
                    <a:cubicBezTo>
                      <a:pt x="413739" y="955855"/>
                      <a:pt x="309799" y="915429"/>
                      <a:pt x="230205" y="842616"/>
                    </a:cubicBezTo>
                    <a:lnTo>
                      <a:pt x="313321" y="760256"/>
                    </a:lnTo>
                    <a:lnTo>
                      <a:pt x="296068" y="741870"/>
                    </a:lnTo>
                    <a:cubicBezTo>
                      <a:pt x="176557" y="617305"/>
                      <a:pt x="180655" y="419442"/>
                      <a:pt x="305220" y="299931"/>
                    </a:cubicBezTo>
                    <a:cubicBezTo>
                      <a:pt x="429785" y="180420"/>
                      <a:pt x="627648" y="184518"/>
                      <a:pt x="747159" y="309083"/>
                    </a:cubicBezTo>
                    <a:cubicBezTo>
                      <a:pt x="863185" y="430016"/>
                      <a:pt x="863185" y="620937"/>
                      <a:pt x="747159" y="741870"/>
                    </a:cubicBezTo>
                    <a:lnTo>
                      <a:pt x="729906" y="759878"/>
                    </a:lnTo>
                    <a:lnTo>
                      <a:pt x="813022" y="842616"/>
                    </a:lnTo>
                    <a:cubicBezTo>
                      <a:pt x="733441" y="915450"/>
                      <a:pt x="629493" y="955880"/>
                      <a:pt x="521614" y="955956"/>
                    </a:cubicBezTo>
                    <a:close/>
                    <a:moveTo>
                      <a:pt x="849039" y="806977"/>
                    </a:moveTo>
                    <a:lnTo>
                      <a:pt x="801058" y="759375"/>
                    </a:lnTo>
                    <a:cubicBezTo>
                      <a:pt x="850027" y="700820"/>
                      <a:pt x="879170" y="628248"/>
                      <a:pt x="884300" y="552089"/>
                    </a:cubicBezTo>
                    <a:lnTo>
                      <a:pt x="954948" y="552089"/>
                    </a:lnTo>
                    <a:cubicBezTo>
                      <a:pt x="948122" y="646209"/>
                      <a:pt x="910758" y="735527"/>
                      <a:pt x="848535" y="80647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34" name="Google Shape;10834;p97"/>
              <p:cNvSpPr/>
              <p:nvPr/>
            </p:nvSpPr>
            <p:spPr>
              <a:xfrm>
                <a:off x="6223619" y="6125492"/>
                <a:ext cx="438431" cy="169501"/>
              </a:xfrm>
              <a:custGeom>
                <a:avLst/>
                <a:gdLst/>
                <a:ahLst/>
                <a:cxnLst/>
                <a:rect l="l" t="t" r="r" b="b"/>
                <a:pathLst>
                  <a:path w="438431" h="169501" extrusionOk="0">
                    <a:moveTo>
                      <a:pt x="421292" y="7918"/>
                    </a:moveTo>
                    <a:cubicBezTo>
                      <a:pt x="402918" y="-5486"/>
                      <a:pt x="377157" y="-1456"/>
                      <a:pt x="363754" y="16918"/>
                    </a:cubicBezTo>
                    <a:cubicBezTo>
                      <a:pt x="363708" y="16982"/>
                      <a:pt x="363661" y="17046"/>
                      <a:pt x="363615" y="17111"/>
                    </a:cubicBezTo>
                    <a:cubicBezTo>
                      <a:pt x="329420" y="62144"/>
                      <a:pt x="275700" y="88044"/>
                      <a:pt x="219170" y="86752"/>
                    </a:cubicBezTo>
                    <a:cubicBezTo>
                      <a:pt x="162684" y="88004"/>
                      <a:pt x="109019" y="62108"/>
                      <a:pt x="74851" y="17111"/>
                    </a:cubicBezTo>
                    <a:cubicBezTo>
                      <a:pt x="61462" y="-1390"/>
                      <a:pt x="35611" y="-5534"/>
                      <a:pt x="17111" y="7855"/>
                    </a:cubicBezTo>
                    <a:cubicBezTo>
                      <a:pt x="-1390" y="21243"/>
                      <a:pt x="-5534" y="47094"/>
                      <a:pt x="7855" y="65595"/>
                    </a:cubicBezTo>
                    <a:cubicBezTo>
                      <a:pt x="97923" y="182336"/>
                      <a:pt x="265575" y="203958"/>
                      <a:pt x="382316" y="113889"/>
                    </a:cubicBezTo>
                    <a:cubicBezTo>
                      <a:pt x="400416" y="99925"/>
                      <a:pt x="416647" y="83694"/>
                      <a:pt x="430611" y="65595"/>
                    </a:cubicBezTo>
                    <a:cubicBezTo>
                      <a:pt x="443966" y="47100"/>
                      <a:pt x="439798" y="21280"/>
                      <a:pt x="421303" y="7926"/>
                    </a:cubicBezTo>
                    <a:cubicBezTo>
                      <a:pt x="421299" y="7923"/>
                      <a:pt x="421296" y="7920"/>
                      <a:pt x="421292" y="79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35" name="Google Shape;10835;p97"/>
              <p:cNvSpPr/>
              <p:nvPr/>
            </p:nvSpPr>
            <p:spPr>
              <a:xfrm>
                <a:off x="6346166" y="5870966"/>
                <a:ext cx="292574" cy="243304"/>
              </a:xfrm>
              <a:custGeom>
                <a:avLst/>
                <a:gdLst/>
                <a:ahLst/>
                <a:cxnLst/>
                <a:rect l="l" t="t" r="r" b="b"/>
                <a:pathLst>
                  <a:path w="292574" h="243304" extrusionOk="0">
                    <a:moveTo>
                      <a:pt x="96623" y="243302"/>
                    </a:moveTo>
                    <a:cubicBezTo>
                      <a:pt x="128995" y="243338"/>
                      <a:pt x="159185" y="226987"/>
                      <a:pt x="176842" y="199855"/>
                    </a:cubicBezTo>
                    <a:lnTo>
                      <a:pt x="176842" y="199855"/>
                    </a:lnTo>
                    <a:cubicBezTo>
                      <a:pt x="178605" y="197085"/>
                      <a:pt x="180368" y="194188"/>
                      <a:pt x="181879" y="191292"/>
                    </a:cubicBezTo>
                    <a:lnTo>
                      <a:pt x="292574" y="0"/>
                    </a:lnTo>
                    <a:lnTo>
                      <a:pt x="80378" y="52892"/>
                    </a:lnTo>
                    <a:lnTo>
                      <a:pt x="80378" y="52892"/>
                    </a:lnTo>
                    <a:cubicBezTo>
                      <a:pt x="28144" y="61437"/>
                      <a:pt x="-7273" y="110707"/>
                      <a:pt x="1272" y="162941"/>
                    </a:cubicBezTo>
                    <a:cubicBezTo>
                      <a:pt x="8892" y="209524"/>
                      <a:pt x="49296" y="243621"/>
                      <a:pt x="96497" y="243302"/>
                    </a:cubicBezTo>
                    <a:close/>
                    <a:moveTo>
                      <a:pt x="96623" y="109184"/>
                    </a:moveTo>
                    <a:cubicBezTo>
                      <a:pt x="117488" y="109184"/>
                      <a:pt x="134403" y="126098"/>
                      <a:pt x="134403" y="146964"/>
                    </a:cubicBezTo>
                    <a:cubicBezTo>
                      <a:pt x="134403" y="167829"/>
                      <a:pt x="117488" y="184743"/>
                      <a:pt x="96623" y="184743"/>
                    </a:cubicBezTo>
                    <a:cubicBezTo>
                      <a:pt x="75758" y="184743"/>
                      <a:pt x="58843" y="167829"/>
                      <a:pt x="58843" y="146964"/>
                    </a:cubicBezTo>
                    <a:cubicBezTo>
                      <a:pt x="58843" y="126098"/>
                      <a:pt x="75758" y="109184"/>
                      <a:pt x="96623" y="1091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836" name="Google Shape;10836;p97"/>
            <p:cNvSpPr/>
            <p:nvPr/>
          </p:nvSpPr>
          <p:spPr>
            <a:xfrm>
              <a:off x="4208834" y="2939930"/>
              <a:ext cx="618759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IOT Endpoint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Gauge</a:t>
              </a:r>
              <a:endParaRPr/>
            </a:p>
          </p:txBody>
        </p:sp>
      </p:grpSp>
      <p:grpSp>
        <p:nvGrpSpPr>
          <p:cNvPr id="10837" name="Google Shape;10837;p97"/>
          <p:cNvGrpSpPr/>
          <p:nvPr/>
        </p:nvGrpSpPr>
        <p:grpSpPr>
          <a:xfrm>
            <a:off x="3881050" y="1868105"/>
            <a:ext cx="618759" cy="561596"/>
            <a:chOff x="8242547" y="2624554"/>
            <a:chExt cx="618759" cy="561596"/>
          </a:xfrm>
        </p:grpSpPr>
        <p:grpSp>
          <p:nvGrpSpPr>
            <p:cNvPr id="10838" name="Google Shape;10838;p97"/>
            <p:cNvGrpSpPr/>
            <p:nvPr/>
          </p:nvGrpSpPr>
          <p:grpSpPr>
            <a:xfrm>
              <a:off x="8402271" y="2624554"/>
              <a:ext cx="309799" cy="309799"/>
              <a:chOff x="5846134" y="5419008"/>
              <a:chExt cx="1493310" cy="1493310"/>
            </a:xfrm>
          </p:grpSpPr>
          <p:sp>
            <p:nvSpPr>
              <p:cNvPr id="10839" name="Google Shape;10839;p97"/>
              <p:cNvSpPr/>
              <p:nvPr/>
            </p:nvSpPr>
            <p:spPr>
              <a:xfrm>
                <a:off x="5846134" y="54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0" name="Google Shape;10840;p97"/>
              <p:cNvSpPr/>
              <p:nvPr/>
            </p:nvSpPr>
            <p:spPr>
              <a:xfrm>
                <a:off x="6488099" y="6011776"/>
                <a:ext cx="191691" cy="297208"/>
              </a:xfrm>
              <a:custGeom>
                <a:avLst/>
                <a:gdLst/>
                <a:ahLst/>
                <a:cxnLst/>
                <a:rect l="l" t="t" r="r" b="b"/>
                <a:pathLst>
                  <a:path w="191691" h="297208" extrusionOk="0">
                    <a:moveTo>
                      <a:pt x="185539" y="167236"/>
                    </a:moveTo>
                    <a:lnTo>
                      <a:pt x="185539" y="167236"/>
                    </a:lnTo>
                    <a:cubicBezTo>
                      <a:pt x="184379" y="164095"/>
                      <a:pt x="183033" y="161025"/>
                      <a:pt x="181509" y="158043"/>
                    </a:cubicBezTo>
                    <a:lnTo>
                      <a:pt x="118543" y="15739"/>
                    </a:lnTo>
                    <a:cubicBezTo>
                      <a:pt x="111931" y="1940"/>
                      <a:pt x="95384" y="-3885"/>
                      <a:pt x="81586" y="2727"/>
                    </a:cubicBezTo>
                    <a:cubicBezTo>
                      <a:pt x="75592" y="5599"/>
                      <a:pt x="70830" y="10530"/>
                      <a:pt x="68170" y="16621"/>
                    </a:cubicBezTo>
                    <a:lnTo>
                      <a:pt x="9863" y="159051"/>
                    </a:lnTo>
                    <a:lnTo>
                      <a:pt x="9863" y="159051"/>
                    </a:lnTo>
                    <a:cubicBezTo>
                      <a:pt x="-13500" y="206544"/>
                      <a:pt x="6062" y="263983"/>
                      <a:pt x="53555" y="287346"/>
                    </a:cubicBezTo>
                    <a:cubicBezTo>
                      <a:pt x="101048" y="310708"/>
                      <a:pt x="158487" y="291147"/>
                      <a:pt x="181850" y="243654"/>
                    </a:cubicBezTo>
                    <a:cubicBezTo>
                      <a:pt x="193594" y="219780"/>
                      <a:pt x="194884" y="192099"/>
                      <a:pt x="185413" y="1672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1" name="Google Shape;10841;p97"/>
              <p:cNvSpPr/>
              <p:nvPr/>
            </p:nvSpPr>
            <p:spPr>
              <a:xfrm>
                <a:off x="5941087" y="5688126"/>
                <a:ext cx="1285899" cy="839117"/>
              </a:xfrm>
              <a:custGeom>
                <a:avLst/>
                <a:gdLst/>
                <a:ahLst/>
                <a:cxnLst/>
                <a:rect l="l" t="t" r="r" b="b"/>
                <a:pathLst>
                  <a:path w="1285899" h="839117" extrusionOk="0">
                    <a:moveTo>
                      <a:pt x="1285900" y="377169"/>
                    </a:moveTo>
                    <a:lnTo>
                      <a:pt x="1082266" y="377169"/>
                    </a:lnTo>
                    <a:lnTo>
                      <a:pt x="1082266" y="325662"/>
                    </a:lnTo>
                    <a:cubicBezTo>
                      <a:pt x="1082209" y="304449"/>
                      <a:pt x="1064966" y="287299"/>
                      <a:pt x="1043753" y="287357"/>
                    </a:cubicBezTo>
                    <a:cubicBezTo>
                      <a:pt x="1039724" y="287368"/>
                      <a:pt x="1035722" y="288013"/>
                      <a:pt x="1031893" y="289268"/>
                    </a:cubicBezTo>
                    <a:lnTo>
                      <a:pt x="961875" y="312817"/>
                    </a:lnTo>
                    <a:cubicBezTo>
                      <a:pt x="906210" y="205328"/>
                      <a:pt x="800384" y="132887"/>
                      <a:pt x="680037" y="119888"/>
                    </a:cubicBezTo>
                    <a:lnTo>
                      <a:pt x="680037" y="74048"/>
                    </a:lnTo>
                    <a:lnTo>
                      <a:pt x="802066" y="74048"/>
                    </a:lnTo>
                    <a:cubicBezTo>
                      <a:pt x="822514" y="74048"/>
                      <a:pt x="839090" y="57472"/>
                      <a:pt x="839090" y="37024"/>
                    </a:cubicBezTo>
                    <a:cubicBezTo>
                      <a:pt x="839090" y="16576"/>
                      <a:pt x="822514" y="0"/>
                      <a:pt x="802066" y="0"/>
                    </a:cubicBezTo>
                    <a:lnTo>
                      <a:pt x="483204" y="0"/>
                    </a:lnTo>
                    <a:cubicBezTo>
                      <a:pt x="462756" y="0"/>
                      <a:pt x="446180" y="16576"/>
                      <a:pt x="446180" y="37024"/>
                    </a:cubicBezTo>
                    <a:cubicBezTo>
                      <a:pt x="446180" y="57472"/>
                      <a:pt x="462756" y="74049"/>
                      <a:pt x="483204" y="74049"/>
                    </a:cubicBezTo>
                    <a:lnTo>
                      <a:pt x="605863" y="74048"/>
                    </a:lnTo>
                    <a:lnTo>
                      <a:pt x="605863" y="119384"/>
                    </a:lnTo>
                    <a:lnTo>
                      <a:pt x="605863" y="119384"/>
                    </a:lnTo>
                    <a:cubicBezTo>
                      <a:pt x="484336" y="131095"/>
                      <a:pt x="376992" y="203511"/>
                      <a:pt x="320625" y="311810"/>
                    </a:cubicBezTo>
                    <a:lnTo>
                      <a:pt x="253755" y="289268"/>
                    </a:lnTo>
                    <a:cubicBezTo>
                      <a:pt x="234084" y="282308"/>
                      <a:pt x="212496" y="292612"/>
                      <a:pt x="205537" y="312283"/>
                    </a:cubicBezTo>
                    <a:cubicBezTo>
                      <a:pt x="204018" y="316576"/>
                      <a:pt x="203288" y="321109"/>
                      <a:pt x="203381" y="325662"/>
                    </a:cubicBezTo>
                    <a:lnTo>
                      <a:pt x="203381" y="377169"/>
                    </a:lnTo>
                    <a:lnTo>
                      <a:pt x="0" y="377169"/>
                    </a:lnTo>
                    <a:lnTo>
                      <a:pt x="0" y="588232"/>
                    </a:lnTo>
                    <a:lnTo>
                      <a:pt x="203633" y="588232"/>
                    </a:lnTo>
                    <a:lnTo>
                      <a:pt x="203633" y="633568"/>
                    </a:lnTo>
                    <a:cubicBezTo>
                      <a:pt x="203203" y="654429"/>
                      <a:pt x="219766" y="671688"/>
                      <a:pt x="240627" y="672118"/>
                    </a:cubicBezTo>
                    <a:cubicBezTo>
                      <a:pt x="245180" y="672212"/>
                      <a:pt x="249713" y="671482"/>
                      <a:pt x="254006" y="669962"/>
                    </a:cubicBezTo>
                    <a:lnTo>
                      <a:pt x="321758" y="647043"/>
                    </a:lnTo>
                    <a:cubicBezTo>
                      <a:pt x="414981" y="823154"/>
                      <a:pt x="633319" y="890349"/>
                      <a:pt x="809431" y="797126"/>
                    </a:cubicBezTo>
                    <a:cubicBezTo>
                      <a:pt x="873761" y="763073"/>
                      <a:pt x="926288" y="710360"/>
                      <a:pt x="960111" y="645909"/>
                    </a:cubicBezTo>
                    <a:lnTo>
                      <a:pt x="1031138" y="669962"/>
                    </a:lnTo>
                    <a:cubicBezTo>
                      <a:pt x="1050808" y="676922"/>
                      <a:pt x="1072396" y="666618"/>
                      <a:pt x="1079355" y="646947"/>
                    </a:cubicBezTo>
                    <a:cubicBezTo>
                      <a:pt x="1080874" y="642654"/>
                      <a:pt x="1081605" y="638121"/>
                      <a:pt x="1081511" y="633568"/>
                    </a:cubicBezTo>
                    <a:lnTo>
                      <a:pt x="1081511" y="588232"/>
                    </a:lnTo>
                    <a:lnTo>
                      <a:pt x="1285144" y="588232"/>
                    </a:lnTo>
                    <a:close/>
                    <a:moveTo>
                      <a:pt x="74048" y="514184"/>
                    </a:moveTo>
                    <a:lnTo>
                      <a:pt x="74048" y="451217"/>
                    </a:lnTo>
                    <a:lnTo>
                      <a:pt x="203633" y="451217"/>
                    </a:lnTo>
                    <a:lnTo>
                      <a:pt x="203633" y="514184"/>
                    </a:lnTo>
                    <a:close/>
                    <a:moveTo>
                      <a:pt x="640746" y="709127"/>
                    </a:moveTo>
                    <a:cubicBezTo>
                      <a:pt x="513329" y="708988"/>
                      <a:pt x="410150" y="605584"/>
                      <a:pt x="410289" y="478167"/>
                    </a:cubicBezTo>
                    <a:cubicBezTo>
                      <a:pt x="410428" y="350750"/>
                      <a:pt x="513833" y="247571"/>
                      <a:pt x="641250" y="247710"/>
                    </a:cubicBezTo>
                    <a:cubicBezTo>
                      <a:pt x="768568" y="247849"/>
                      <a:pt x="871707" y="351100"/>
                      <a:pt x="871707" y="478419"/>
                    </a:cubicBezTo>
                    <a:cubicBezTo>
                      <a:pt x="871707" y="605836"/>
                      <a:pt x="768415" y="709127"/>
                      <a:pt x="640998" y="709127"/>
                    </a:cubicBezTo>
                    <a:close/>
                    <a:moveTo>
                      <a:pt x="1211725" y="514184"/>
                    </a:moveTo>
                    <a:lnTo>
                      <a:pt x="1082266" y="514184"/>
                    </a:lnTo>
                    <a:lnTo>
                      <a:pt x="1082266" y="451217"/>
                    </a:lnTo>
                    <a:lnTo>
                      <a:pt x="1211725" y="4512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842" name="Google Shape;10842;p97"/>
            <p:cNvSpPr/>
            <p:nvPr/>
          </p:nvSpPr>
          <p:spPr>
            <a:xfrm>
              <a:off x="8242547" y="2939929"/>
              <a:ext cx="618759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IOT Endpoint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Pump</a:t>
              </a:r>
              <a:endParaRPr/>
            </a:p>
          </p:txBody>
        </p:sp>
      </p:grpSp>
      <p:grpSp>
        <p:nvGrpSpPr>
          <p:cNvPr id="10843" name="Google Shape;10843;p97"/>
          <p:cNvGrpSpPr/>
          <p:nvPr/>
        </p:nvGrpSpPr>
        <p:grpSpPr>
          <a:xfrm>
            <a:off x="6198992" y="2525899"/>
            <a:ext cx="572273" cy="592145"/>
            <a:chOff x="562094" y="4215587"/>
            <a:chExt cx="572273" cy="592145"/>
          </a:xfrm>
        </p:grpSpPr>
        <p:grpSp>
          <p:nvGrpSpPr>
            <p:cNvPr id="10844" name="Google Shape;10844;p97"/>
            <p:cNvGrpSpPr/>
            <p:nvPr/>
          </p:nvGrpSpPr>
          <p:grpSpPr>
            <a:xfrm>
              <a:off x="697890" y="4215587"/>
              <a:ext cx="309799" cy="309799"/>
              <a:chOff x="697890" y="4215587"/>
              <a:chExt cx="309799" cy="309799"/>
            </a:xfrm>
          </p:grpSpPr>
          <p:sp>
            <p:nvSpPr>
              <p:cNvPr id="10845" name="Google Shape;10845;p97"/>
              <p:cNvSpPr/>
              <p:nvPr/>
            </p:nvSpPr>
            <p:spPr>
              <a:xfrm>
                <a:off x="697890" y="4215587"/>
                <a:ext cx="309799" cy="309799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46" name="Google Shape;10846;p97"/>
              <p:cNvSpPr/>
              <p:nvPr/>
            </p:nvSpPr>
            <p:spPr>
              <a:xfrm>
                <a:off x="761010" y="4307941"/>
                <a:ext cx="191292" cy="133084"/>
              </a:xfrm>
              <a:custGeom>
                <a:avLst/>
                <a:gdLst/>
                <a:ahLst/>
                <a:cxnLst/>
                <a:rect l="l" t="t" r="r" b="b"/>
                <a:pathLst>
                  <a:path w="922079" h="641501" extrusionOk="0">
                    <a:moveTo>
                      <a:pt x="918680" y="349715"/>
                    </a:moveTo>
                    <a:lnTo>
                      <a:pt x="758367" y="108932"/>
                    </a:lnTo>
                    <a:cubicBezTo>
                      <a:pt x="754611" y="103360"/>
                      <a:pt x="748338" y="100011"/>
                      <a:pt x="741618" y="99991"/>
                    </a:cubicBezTo>
                    <a:lnTo>
                      <a:pt x="541259" y="99991"/>
                    </a:lnTo>
                    <a:lnTo>
                      <a:pt x="541259" y="20023"/>
                    </a:lnTo>
                    <a:cubicBezTo>
                      <a:pt x="541259" y="8965"/>
                      <a:pt x="532294" y="0"/>
                      <a:pt x="521236" y="0"/>
                    </a:cubicBezTo>
                    <a:lnTo>
                      <a:pt x="20023" y="0"/>
                    </a:lnTo>
                    <a:cubicBezTo>
                      <a:pt x="8993" y="69"/>
                      <a:pt x="69" y="8993"/>
                      <a:pt x="0" y="20023"/>
                    </a:cubicBezTo>
                    <a:lnTo>
                      <a:pt x="0" y="501087"/>
                    </a:lnTo>
                    <a:cubicBezTo>
                      <a:pt x="0" y="512166"/>
                      <a:pt x="8944" y="521166"/>
                      <a:pt x="20023" y="521236"/>
                    </a:cubicBezTo>
                    <a:lnTo>
                      <a:pt x="100494" y="521236"/>
                    </a:lnTo>
                    <a:cubicBezTo>
                      <a:pt x="100494" y="587657"/>
                      <a:pt x="154339" y="641502"/>
                      <a:pt x="220760" y="641502"/>
                    </a:cubicBezTo>
                    <a:cubicBezTo>
                      <a:pt x="287181" y="641502"/>
                      <a:pt x="341026" y="587657"/>
                      <a:pt x="341026" y="521236"/>
                    </a:cubicBezTo>
                    <a:lnTo>
                      <a:pt x="601329" y="521236"/>
                    </a:lnTo>
                    <a:cubicBezTo>
                      <a:pt x="601329" y="587657"/>
                      <a:pt x="655174" y="641502"/>
                      <a:pt x="721595" y="641502"/>
                    </a:cubicBezTo>
                    <a:cubicBezTo>
                      <a:pt x="788016" y="641502"/>
                      <a:pt x="841861" y="587657"/>
                      <a:pt x="841861" y="521236"/>
                    </a:cubicBezTo>
                    <a:lnTo>
                      <a:pt x="902056" y="521236"/>
                    </a:lnTo>
                    <a:cubicBezTo>
                      <a:pt x="913135" y="521166"/>
                      <a:pt x="922080" y="512166"/>
                      <a:pt x="922080" y="501087"/>
                    </a:cubicBezTo>
                    <a:lnTo>
                      <a:pt x="922080" y="360797"/>
                    </a:lnTo>
                    <a:cubicBezTo>
                      <a:pt x="922095" y="356844"/>
                      <a:pt x="920909" y="352980"/>
                      <a:pt x="918680" y="349715"/>
                    </a:cubicBezTo>
                    <a:close/>
                    <a:moveTo>
                      <a:pt x="220760" y="601581"/>
                    </a:moveTo>
                    <a:cubicBezTo>
                      <a:pt x="176456" y="601581"/>
                      <a:pt x="140541" y="565666"/>
                      <a:pt x="140541" y="521362"/>
                    </a:cubicBezTo>
                    <a:cubicBezTo>
                      <a:pt x="140541" y="477058"/>
                      <a:pt x="176457" y="441143"/>
                      <a:pt x="220760" y="441143"/>
                    </a:cubicBezTo>
                    <a:cubicBezTo>
                      <a:pt x="265064" y="441143"/>
                      <a:pt x="300979" y="477058"/>
                      <a:pt x="300979" y="521362"/>
                    </a:cubicBezTo>
                    <a:cubicBezTo>
                      <a:pt x="300979" y="521404"/>
                      <a:pt x="300979" y="521446"/>
                      <a:pt x="300979" y="521488"/>
                    </a:cubicBezTo>
                    <a:cubicBezTo>
                      <a:pt x="300840" y="565673"/>
                      <a:pt x="264945" y="601399"/>
                      <a:pt x="220760" y="601329"/>
                    </a:cubicBezTo>
                    <a:close/>
                    <a:moveTo>
                      <a:pt x="501716" y="481063"/>
                    </a:moveTo>
                    <a:lnTo>
                      <a:pt x="334226" y="481063"/>
                    </a:lnTo>
                    <a:cubicBezTo>
                      <a:pt x="311803" y="418468"/>
                      <a:pt x="242882" y="385901"/>
                      <a:pt x="180286" y="408323"/>
                    </a:cubicBezTo>
                    <a:cubicBezTo>
                      <a:pt x="146380" y="420469"/>
                      <a:pt x="119692" y="447157"/>
                      <a:pt x="107547" y="481063"/>
                    </a:cubicBezTo>
                    <a:lnTo>
                      <a:pt x="40173" y="481063"/>
                    </a:lnTo>
                    <a:lnTo>
                      <a:pt x="40173" y="40298"/>
                    </a:lnTo>
                    <a:lnTo>
                      <a:pt x="501716" y="40298"/>
                    </a:lnTo>
                    <a:close/>
                    <a:moveTo>
                      <a:pt x="825363" y="281082"/>
                    </a:moveTo>
                    <a:lnTo>
                      <a:pt x="693260" y="281082"/>
                    </a:lnTo>
                    <a:lnTo>
                      <a:pt x="693260" y="140289"/>
                    </a:lnTo>
                    <a:lnTo>
                      <a:pt x="731040" y="140289"/>
                    </a:lnTo>
                    <a:close/>
                    <a:moveTo>
                      <a:pt x="721595" y="601329"/>
                    </a:moveTo>
                    <a:cubicBezTo>
                      <a:pt x="677291" y="601329"/>
                      <a:pt x="641376" y="565414"/>
                      <a:pt x="641376" y="521110"/>
                    </a:cubicBezTo>
                    <a:cubicBezTo>
                      <a:pt x="641376" y="476806"/>
                      <a:pt x="677291" y="440891"/>
                      <a:pt x="721595" y="440891"/>
                    </a:cubicBezTo>
                    <a:cubicBezTo>
                      <a:pt x="765899" y="440891"/>
                      <a:pt x="801814" y="476806"/>
                      <a:pt x="801814" y="521110"/>
                    </a:cubicBezTo>
                    <a:cubicBezTo>
                      <a:pt x="801814" y="521152"/>
                      <a:pt x="801814" y="521194"/>
                      <a:pt x="801814" y="521236"/>
                    </a:cubicBezTo>
                    <a:cubicBezTo>
                      <a:pt x="801814" y="565470"/>
                      <a:pt x="765955" y="601329"/>
                      <a:pt x="721721" y="601329"/>
                    </a:cubicBezTo>
                    <a:cubicBezTo>
                      <a:pt x="721679" y="601329"/>
                      <a:pt x="721637" y="601329"/>
                      <a:pt x="721595" y="601329"/>
                    </a:cubicBezTo>
                    <a:close/>
                    <a:moveTo>
                      <a:pt x="882033" y="481063"/>
                    </a:moveTo>
                    <a:lnTo>
                      <a:pt x="835060" y="481063"/>
                    </a:lnTo>
                    <a:cubicBezTo>
                      <a:pt x="812638" y="418468"/>
                      <a:pt x="743717" y="385901"/>
                      <a:pt x="681121" y="408323"/>
                    </a:cubicBezTo>
                    <a:cubicBezTo>
                      <a:pt x="647215" y="420469"/>
                      <a:pt x="620527" y="447157"/>
                      <a:pt x="608381" y="481063"/>
                    </a:cubicBezTo>
                    <a:lnTo>
                      <a:pt x="541259" y="481063"/>
                    </a:lnTo>
                    <a:lnTo>
                      <a:pt x="541259" y="140289"/>
                    </a:lnTo>
                    <a:lnTo>
                      <a:pt x="652836" y="140289"/>
                    </a:lnTo>
                    <a:lnTo>
                      <a:pt x="652836" y="301609"/>
                    </a:lnTo>
                    <a:cubicBezTo>
                      <a:pt x="652836" y="312946"/>
                      <a:pt x="662026" y="322136"/>
                      <a:pt x="673363" y="322136"/>
                    </a:cubicBezTo>
                    <a:lnTo>
                      <a:pt x="852187" y="322136"/>
                    </a:lnTo>
                    <a:lnTo>
                      <a:pt x="882033" y="3668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847" name="Google Shape;10847;p97"/>
            <p:cNvSpPr/>
            <p:nvPr/>
          </p:nvSpPr>
          <p:spPr>
            <a:xfrm>
              <a:off x="562094" y="4561511"/>
              <a:ext cx="572273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Commercial</a:t>
              </a:r>
              <a:endParaRPr/>
            </a:p>
          </p:txBody>
        </p:sp>
      </p:grpSp>
      <p:grpSp>
        <p:nvGrpSpPr>
          <p:cNvPr id="10848" name="Google Shape;10848;p97"/>
          <p:cNvGrpSpPr/>
          <p:nvPr/>
        </p:nvGrpSpPr>
        <p:grpSpPr>
          <a:xfrm>
            <a:off x="7394240" y="2527305"/>
            <a:ext cx="490519" cy="590739"/>
            <a:chOff x="1774941" y="4212811"/>
            <a:chExt cx="490519" cy="590739"/>
          </a:xfrm>
        </p:grpSpPr>
        <p:grpSp>
          <p:nvGrpSpPr>
            <p:cNvPr id="10849" name="Google Shape;10849;p97"/>
            <p:cNvGrpSpPr/>
            <p:nvPr/>
          </p:nvGrpSpPr>
          <p:grpSpPr>
            <a:xfrm>
              <a:off x="1875045" y="4212811"/>
              <a:ext cx="309799" cy="309799"/>
              <a:chOff x="6446134" y="6019008"/>
              <a:chExt cx="1493310" cy="1493310"/>
            </a:xfrm>
          </p:grpSpPr>
          <p:sp>
            <p:nvSpPr>
              <p:cNvPr id="10850" name="Google Shape;10850;p97"/>
              <p:cNvSpPr/>
              <p:nvPr/>
            </p:nvSpPr>
            <p:spPr>
              <a:xfrm>
                <a:off x="6446134" y="60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1" name="Google Shape;10851;p97"/>
              <p:cNvSpPr/>
              <p:nvPr/>
            </p:nvSpPr>
            <p:spPr>
              <a:xfrm>
                <a:off x="6636922" y="6447179"/>
                <a:ext cx="1116119" cy="580636"/>
              </a:xfrm>
              <a:custGeom>
                <a:avLst/>
                <a:gdLst/>
                <a:ahLst/>
                <a:cxnLst/>
                <a:rect l="l" t="t" r="r" b="b"/>
                <a:pathLst>
                  <a:path w="1116119" h="580636" extrusionOk="0">
                    <a:moveTo>
                      <a:pt x="1116016" y="320877"/>
                    </a:moveTo>
                    <a:cubicBezTo>
                      <a:pt x="1116016" y="314580"/>
                      <a:pt x="1111105" y="291786"/>
                      <a:pt x="1073325" y="265214"/>
                    </a:cubicBezTo>
                    <a:cubicBezTo>
                      <a:pt x="1028493" y="233605"/>
                      <a:pt x="953059" y="207789"/>
                      <a:pt x="849165" y="188395"/>
                    </a:cubicBezTo>
                    <a:cubicBezTo>
                      <a:pt x="822791" y="159062"/>
                      <a:pt x="794341" y="131664"/>
                      <a:pt x="764034" y="106413"/>
                    </a:cubicBezTo>
                    <a:cubicBezTo>
                      <a:pt x="690741" y="45714"/>
                      <a:pt x="621478" y="9697"/>
                      <a:pt x="557253" y="0"/>
                    </a:cubicBezTo>
                    <a:lnTo>
                      <a:pt x="554104" y="0"/>
                    </a:lnTo>
                    <a:lnTo>
                      <a:pt x="214086" y="0"/>
                    </a:lnTo>
                    <a:cubicBezTo>
                      <a:pt x="95850" y="0"/>
                      <a:pt x="0" y="95850"/>
                      <a:pt x="0" y="214086"/>
                    </a:cubicBezTo>
                    <a:lnTo>
                      <a:pt x="0" y="404622"/>
                    </a:lnTo>
                    <a:cubicBezTo>
                      <a:pt x="69" y="458238"/>
                      <a:pt x="43480" y="501704"/>
                      <a:pt x="97094" y="501842"/>
                    </a:cubicBezTo>
                    <a:lnTo>
                      <a:pt x="108554" y="501842"/>
                    </a:lnTo>
                    <a:cubicBezTo>
                      <a:pt x="125090" y="559542"/>
                      <a:pt x="185270" y="592912"/>
                      <a:pt x="242970" y="576374"/>
                    </a:cubicBezTo>
                    <a:cubicBezTo>
                      <a:pt x="277116" y="566589"/>
                      <a:pt x="304324" y="540734"/>
                      <a:pt x="315839" y="507131"/>
                    </a:cubicBezTo>
                    <a:lnTo>
                      <a:pt x="776250" y="507131"/>
                    </a:lnTo>
                    <a:cubicBezTo>
                      <a:pt x="795692" y="563917"/>
                      <a:pt x="857488" y="594190"/>
                      <a:pt x="914274" y="574747"/>
                    </a:cubicBezTo>
                    <a:cubicBezTo>
                      <a:pt x="940856" y="565646"/>
                      <a:pt x="962882" y="546602"/>
                      <a:pt x="975727" y="521614"/>
                    </a:cubicBezTo>
                    <a:lnTo>
                      <a:pt x="1045494" y="521614"/>
                    </a:lnTo>
                    <a:cubicBezTo>
                      <a:pt x="1057936" y="519993"/>
                      <a:pt x="1069875" y="515696"/>
                      <a:pt x="1080503" y="509020"/>
                    </a:cubicBezTo>
                    <a:cubicBezTo>
                      <a:pt x="1103889" y="494192"/>
                      <a:pt x="1117452" y="467911"/>
                      <a:pt x="1116016" y="440261"/>
                    </a:cubicBezTo>
                    <a:lnTo>
                      <a:pt x="1116016" y="320877"/>
                    </a:lnTo>
                    <a:close/>
                    <a:moveTo>
                      <a:pt x="791488" y="187514"/>
                    </a:moveTo>
                    <a:lnTo>
                      <a:pt x="485219" y="187514"/>
                    </a:lnTo>
                    <a:lnTo>
                      <a:pt x="485219" y="40424"/>
                    </a:lnTo>
                    <a:lnTo>
                      <a:pt x="552215" y="40424"/>
                    </a:lnTo>
                    <a:cubicBezTo>
                      <a:pt x="649183" y="56418"/>
                      <a:pt x="744389" y="139911"/>
                      <a:pt x="791488" y="187514"/>
                    </a:cubicBezTo>
                    <a:close/>
                    <a:moveTo>
                      <a:pt x="282845" y="187514"/>
                    </a:moveTo>
                    <a:cubicBezTo>
                      <a:pt x="264551" y="187035"/>
                      <a:pt x="249970" y="172064"/>
                      <a:pt x="249977" y="153764"/>
                    </a:cubicBezTo>
                    <a:lnTo>
                      <a:pt x="249977" y="40424"/>
                    </a:lnTo>
                    <a:lnTo>
                      <a:pt x="444165" y="40424"/>
                    </a:lnTo>
                    <a:lnTo>
                      <a:pt x="444165" y="187514"/>
                    </a:lnTo>
                    <a:close/>
                    <a:moveTo>
                      <a:pt x="213834" y="540126"/>
                    </a:moveTo>
                    <a:cubicBezTo>
                      <a:pt x="176555" y="540126"/>
                      <a:pt x="146334" y="509904"/>
                      <a:pt x="146334" y="472626"/>
                    </a:cubicBezTo>
                    <a:cubicBezTo>
                      <a:pt x="146334" y="435347"/>
                      <a:pt x="176555" y="405126"/>
                      <a:pt x="213834" y="405126"/>
                    </a:cubicBezTo>
                    <a:cubicBezTo>
                      <a:pt x="251112" y="405126"/>
                      <a:pt x="281334" y="435347"/>
                      <a:pt x="281334" y="472626"/>
                    </a:cubicBezTo>
                    <a:cubicBezTo>
                      <a:pt x="280923" y="509553"/>
                      <a:pt x="251014" y="539350"/>
                      <a:pt x="214086" y="539622"/>
                    </a:cubicBezTo>
                    <a:close/>
                    <a:moveTo>
                      <a:pt x="878759" y="540126"/>
                    </a:moveTo>
                    <a:cubicBezTo>
                      <a:pt x="841480" y="540056"/>
                      <a:pt x="811316" y="509778"/>
                      <a:pt x="811385" y="472500"/>
                    </a:cubicBezTo>
                    <a:cubicBezTo>
                      <a:pt x="811454" y="435221"/>
                      <a:pt x="841732" y="405056"/>
                      <a:pt x="879011" y="405126"/>
                    </a:cubicBezTo>
                    <a:cubicBezTo>
                      <a:pt x="916240" y="405195"/>
                      <a:pt x="946385" y="435396"/>
                      <a:pt x="946385" y="472626"/>
                    </a:cubicBezTo>
                    <a:cubicBezTo>
                      <a:pt x="946046" y="509388"/>
                      <a:pt x="916400" y="539145"/>
                      <a:pt x="879640" y="539622"/>
                    </a:cubicBezTo>
                    <a:close/>
                    <a:moveTo>
                      <a:pt x="1059221" y="473885"/>
                    </a:moveTo>
                    <a:cubicBezTo>
                      <a:pt x="1053914" y="477404"/>
                      <a:pt x="1047966" y="479843"/>
                      <a:pt x="1041716" y="481063"/>
                    </a:cubicBezTo>
                    <a:lnTo>
                      <a:pt x="987313" y="481063"/>
                    </a:lnTo>
                    <a:cubicBezTo>
                      <a:pt x="987313" y="478167"/>
                      <a:pt x="987313" y="475396"/>
                      <a:pt x="987313" y="472626"/>
                    </a:cubicBezTo>
                    <a:cubicBezTo>
                      <a:pt x="985516" y="412699"/>
                      <a:pt x="935480" y="365577"/>
                      <a:pt x="875554" y="367374"/>
                    </a:cubicBezTo>
                    <a:cubicBezTo>
                      <a:pt x="820717" y="369018"/>
                      <a:pt x="775726" y="411319"/>
                      <a:pt x="770709" y="465951"/>
                    </a:cubicBezTo>
                    <a:lnTo>
                      <a:pt x="322514" y="465951"/>
                    </a:lnTo>
                    <a:cubicBezTo>
                      <a:pt x="318777" y="406045"/>
                      <a:pt x="267184" y="360512"/>
                      <a:pt x="207279" y="364248"/>
                    </a:cubicBezTo>
                    <a:cubicBezTo>
                      <a:pt x="154595" y="367535"/>
                      <a:pt x="111891" y="408202"/>
                      <a:pt x="106035" y="460662"/>
                    </a:cubicBezTo>
                    <a:lnTo>
                      <a:pt x="98102" y="460662"/>
                    </a:lnTo>
                    <a:cubicBezTo>
                      <a:pt x="67131" y="460593"/>
                      <a:pt x="42062" y="435467"/>
                      <a:pt x="42062" y="404496"/>
                    </a:cubicBezTo>
                    <a:lnTo>
                      <a:pt x="42062" y="385858"/>
                    </a:lnTo>
                    <a:lnTo>
                      <a:pt x="94576" y="385858"/>
                    </a:lnTo>
                    <a:cubicBezTo>
                      <a:pt x="105912" y="385858"/>
                      <a:pt x="115103" y="376667"/>
                      <a:pt x="115103" y="365331"/>
                    </a:cubicBezTo>
                    <a:cubicBezTo>
                      <a:pt x="115103" y="353995"/>
                      <a:pt x="105912" y="344804"/>
                      <a:pt x="94576" y="344804"/>
                    </a:cubicBezTo>
                    <a:lnTo>
                      <a:pt x="42062" y="344804"/>
                    </a:lnTo>
                    <a:lnTo>
                      <a:pt x="42062" y="212952"/>
                    </a:lnTo>
                    <a:cubicBezTo>
                      <a:pt x="42132" y="120149"/>
                      <a:pt x="115553" y="44002"/>
                      <a:pt x="208293" y="40550"/>
                    </a:cubicBezTo>
                    <a:lnTo>
                      <a:pt x="208293" y="153890"/>
                    </a:lnTo>
                    <a:cubicBezTo>
                      <a:pt x="208702" y="195032"/>
                      <a:pt x="241955" y="228285"/>
                      <a:pt x="283097" y="228694"/>
                    </a:cubicBezTo>
                    <a:lnTo>
                      <a:pt x="839720" y="228694"/>
                    </a:lnTo>
                    <a:cubicBezTo>
                      <a:pt x="1044109" y="266474"/>
                      <a:pt x="1072192" y="318106"/>
                      <a:pt x="1074962" y="325033"/>
                    </a:cubicBezTo>
                    <a:lnTo>
                      <a:pt x="1074962" y="353745"/>
                    </a:lnTo>
                    <a:lnTo>
                      <a:pt x="1019048" y="353745"/>
                    </a:lnTo>
                    <a:cubicBezTo>
                      <a:pt x="1007712" y="353745"/>
                      <a:pt x="998521" y="362936"/>
                      <a:pt x="998521" y="374272"/>
                    </a:cubicBezTo>
                    <a:cubicBezTo>
                      <a:pt x="998521" y="385609"/>
                      <a:pt x="1007712" y="394799"/>
                      <a:pt x="1019048" y="394799"/>
                    </a:cubicBezTo>
                    <a:lnTo>
                      <a:pt x="1074962" y="394799"/>
                    </a:lnTo>
                    <a:lnTo>
                      <a:pt x="1074962" y="440135"/>
                    </a:lnTo>
                    <a:cubicBezTo>
                      <a:pt x="1075882" y="453148"/>
                      <a:pt x="1070026" y="465717"/>
                      <a:pt x="1059472" y="47338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852" name="Google Shape;10852;p97"/>
            <p:cNvSpPr/>
            <p:nvPr/>
          </p:nvSpPr>
          <p:spPr>
            <a:xfrm>
              <a:off x="1774941" y="4557329"/>
              <a:ext cx="490519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Consumer</a:t>
              </a:r>
              <a:endParaRPr/>
            </a:p>
          </p:txBody>
        </p:sp>
      </p:grpSp>
      <p:grpSp>
        <p:nvGrpSpPr>
          <p:cNvPr id="10853" name="Google Shape;10853;p97"/>
          <p:cNvGrpSpPr/>
          <p:nvPr/>
        </p:nvGrpSpPr>
        <p:grpSpPr>
          <a:xfrm>
            <a:off x="8597489" y="2523877"/>
            <a:ext cx="346249" cy="563887"/>
            <a:chOff x="3101769" y="4206957"/>
            <a:chExt cx="346249" cy="563887"/>
          </a:xfrm>
        </p:grpSpPr>
        <p:grpSp>
          <p:nvGrpSpPr>
            <p:cNvPr id="10854" name="Google Shape;10854;p97"/>
            <p:cNvGrpSpPr/>
            <p:nvPr/>
          </p:nvGrpSpPr>
          <p:grpSpPr>
            <a:xfrm>
              <a:off x="3129444" y="4206957"/>
              <a:ext cx="309799" cy="309799"/>
              <a:chOff x="6596134" y="6169008"/>
              <a:chExt cx="1493310" cy="1493310"/>
            </a:xfrm>
          </p:grpSpPr>
          <p:sp>
            <p:nvSpPr>
              <p:cNvPr id="10855" name="Google Shape;10855;p97"/>
              <p:cNvSpPr/>
              <p:nvPr/>
            </p:nvSpPr>
            <p:spPr>
              <a:xfrm>
                <a:off x="6596134" y="616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56" name="Google Shape;10856;p97"/>
              <p:cNvSpPr/>
              <p:nvPr/>
            </p:nvSpPr>
            <p:spPr>
              <a:xfrm>
                <a:off x="6849041" y="6483525"/>
                <a:ext cx="891732" cy="891792"/>
              </a:xfrm>
              <a:custGeom>
                <a:avLst/>
                <a:gdLst/>
                <a:ahLst/>
                <a:cxnLst/>
                <a:rect l="l" t="t" r="r" b="b"/>
                <a:pathLst>
                  <a:path w="891732" h="891792" extrusionOk="0">
                    <a:moveTo>
                      <a:pt x="821173" y="253692"/>
                    </a:moveTo>
                    <a:cubicBezTo>
                      <a:pt x="862790" y="211294"/>
                      <a:pt x="887737" y="155319"/>
                      <a:pt x="891444" y="96024"/>
                    </a:cubicBezTo>
                    <a:cubicBezTo>
                      <a:pt x="893484" y="69874"/>
                      <a:pt x="884645" y="44040"/>
                      <a:pt x="867013" y="24620"/>
                    </a:cubicBezTo>
                    <a:cubicBezTo>
                      <a:pt x="847604" y="6980"/>
                      <a:pt x="821749" y="-1821"/>
                      <a:pt x="795609" y="315"/>
                    </a:cubicBezTo>
                    <a:cubicBezTo>
                      <a:pt x="736355" y="4086"/>
                      <a:pt x="680416" y="28973"/>
                      <a:pt x="637941" y="70459"/>
                    </a:cubicBezTo>
                    <a:lnTo>
                      <a:pt x="581775" y="132544"/>
                    </a:lnTo>
                    <a:lnTo>
                      <a:pt x="581775" y="132544"/>
                    </a:lnTo>
                    <a:lnTo>
                      <a:pt x="570315" y="145137"/>
                    </a:lnTo>
                    <a:lnTo>
                      <a:pt x="471836" y="138841"/>
                    </a:lnTo>
                    <a:cubicBezTo>
                      <a:pt x="473500" y="132425"/>
                      <a:pt x="474347" y="125824"/>
                      <a:pt x="474354" y="119195"/>
                    </a:cubicBezTo>
                    <a:cubicBezTo>
                      <a:pt x="473766" y="74618"/>
                      <a:pt x="437152" y="38956"/>
                      <a:pt x="392574" y="39544"/>
                    </a:cubicBezTo>
                    <a:cubicBezTo>
                      <a:pt x="371486" y="39822"/>
                      <a:pt x="351344" y="48342"/>
                      <a:pt x="336458" y="63281"/>
                    </a:cubicBezTo>
                    <a:lnTo>
                      <a:pt x="271728" y="127885"/>
                    </a:lnTo>
                    <a:lnTo>
                      <a:pt x="154863" y="120832"/>
                    </a:lnTo>
                    <a:lnTo>
                      <a:pt x="154863" y="120832"/>
                    </a:lnTo>
                    <a:cubicBezTo>
                      <a:pt x="134408" y="119763"/>
                      <a:pt x="114427" y="127245"/>
                      <a:pt x="99704" y="141485"/>
                    </a:cubicBezTo>
                    <a:lnTo>
                      <a:pt x="66710" y="174606"/>
                    </a:lnTo>
                    <a:cubicBezTo>
                      <a:pt x="41166" y="200011"/>
                      <a:pt x="41052" y="241315"/>
                      <a:pt x="66458" y="266859"/>
                    </a:cubicBezTo>
                    <a:cubicBezTo>
                      <a:pt x="74068" y="274511"/>
                      <a:pt x="83458" y="280155"/>
                      <a:pt x="93785" y="283286"/>
                    </a:cubicBezTo>
                    <a:lnTo>
                      <a:pt x="93785" y="283286"/>
                    </a:lnTo>
                    <a:lnTo>
                      <a:pt x="372349" y="363757"/>
                    </a:lnTo>
                    <a:lnTo>
                      <a:pt x="246416" y="502283"/>
                    </a:lnTo>
                    <a:lnTo>
                      <a:pt x="84970" y="491830"/>
                    </a:lnTo>
                    <a:cubicBezTo>
                      <a:pt x="67919" y="490710"/>
                      <a:pt x="51211" y="496997"/>
                      <a:pt x="39131" y="509083"/>
                    </a:cubicBezTo>
                    <a:lnTo>
                      <a:pt x="14952" y="533262"/>
                    </a:lnTo>
                    <a:cubicBezTo>
                      <a:pt x="-4596" y="552269"/>
                      <a:pt x="-5033" y="583522"/>
                      <a:pt x="13973" y="603069"/>
                    </a:cubicBezTo>
                    <a:cubicBezTo>
                      <a:pt x="20214" y="609487"/>
                      <a:pt x="28084" y="614088"/>
                      <a:pt x="36738" y="616378"/>
                    </a:cubicBezTo>
                    <a:lnTo>
                      <a:pt x="123757" y="640683"/>
                    </a:lnTo>
                    <a:cubicBezTo>
                      <a:pt x="96469" y="683828"/>
                      <a:pt x="109324" y="740925"/>
                      <a:pt x="152469" y="768213"/>
                    </a:cubicBezTo>
                    <a:cubicBezTo>
                      <a:pt x="182477" y="787192"/>
                      <a:pt x="220704" y="787305"/>
                      <a:pt x="250824" y="768505"/>
                    </a:cubicBezTo>
                    <a:lnTo>
                      <a:pt x="275003" y="855650"/>
                    </a:lnTo>
                    <a:cubicBezTo>
                      <a:pt x="279686" y="872571"/>
                      <a:pt x="293025" y="885718"/>
                      <a:pt x="310012" y="890156"/>
                    </a:cubicBezTo>
                    <a:cubicBezTo>
                      <a:pt x="314134" y="891176"/>
                      <a:pt x="318359" y="891725"/>
                      <a:pt x="322605" y="891793"/>
                    </a:cubicBezTo>
                    <a:cubicBezTo>
                      <a:pt x="335619" y="891783"/>
                      <a:pt x="348089" y="886568"/>
                      <a:pt x="357237" y="877311"/>
                    </a:cubicBezTo>
                    <a:lnTo>
                      <a:pt x="381542" y="853006"/>
                    </a:lnTo>
                    <a:cubicBezTo>
                      <a:pt x="394024" y="840789"/>
                      <a:pt x="400516" y="823709"/>
                      <a:pt x="399298" y="806285"/>
                    </a:cubicBezTo>
                    <a:lnTo>
                      <a:pt x="389350" y="645091"/>
                    </a:lnTo>
                    <a:lnTo>
                      <a:pt x="527876" y="519158"/>
                    </a:lnTo>
                    <a:lnTo>
                      <a:pt x="608347" y="797595"/>
                    </a:lnTo>
                    <a:lnTo>
                      <a:pt x="608347" y="797595"/>
                    </a:lnTo>
                    <a:cubicBezTo>
                      <a:pt x="615010" y="819579"/>
                      <a:pt x="632765" y="836424"/>
                      <a:pt x="655068" y="841924"/>
                    </a:cubicBezTo>
                    <a:cubicBezTo>
                      <a:pt x="660309" y="843165"/>
                      <a:pt x="665675" y="843799"/>
                      <a:pt x="671061" y="843813"/>
                    </a:cubicBezTo>
                    <a:cubicBezTo>
                      <a:pt x="688143" y="843902"/>
                      <a:pt x="704569" y="837250"/>
                      <a:pt x="716775" y="825300"/>
                    </a:cubicBezTo>
                    <a:lnTo>
                      <a:pt x="749769" y="792180"/>
                    </a:lnTo>
                    <a:cubicBezTo>
                      <a:pt x="764333" y="777666"/>
                      <a:pt x="772106" y="757687"/>
                      <a:pt x="771178" y="737148"/>
                    </a:cubicBezTo>
                    <a:lnTo>
                      <a:pt x="771178" y="737148"/>
                    </a:lnTo>
                    <a:lnTo>
                      <a:pt x="764126" y="620282"/>
                    </a:lnTo>
                    <a:lnTo>
                      <a:pt x="828729" y="555678"/>
                    </a:lnTo>
                    <a:cubicBezTo>
                      <a:pt x="860236" y="524038"/>
                      <a:pt x="860128" y="472847"/>
                      <a:pt x="828487" y="441341"/>
                    </a:cubicBezTo>
                    <a:cubicBezTo>
                      <a:pt x="813394" y="426311"/>
                      <a:pt x="792981" y="417846"/>
                      <a:pt x="771682" y="417782"/>
                    </a:cubicBezTo>
                    <a:lnTo>
                      <a:pt x="771682" y="417782"/>
                    </a:lnTo>
                    <a:cubicBezTo>
                      <a:pt x="765063" y="417817"/>
                      <a:pt x="758470" y="418621"/>
                      <a:pt x="752036" y="420175"/>
                    </a:cubicBezTo>
                    <a:lnTo>
                      <a:pt x="746117" y="321947"/>
                    </a:lnTo>
                    <a:lnTo>
                      <a:pt x="758711" y="310487"/>
                    </a:lnTo>
                    <a:lnTo>
                      <a:pt x="758711" y="310487"/>
                    </a:lnTo>
                    <a:close/>
                    <a:moveTo>
                      <a:pt x="365422" y="91616"/>
                    </a:moveTo>
                    <a:cubicBezTo>
                      <a:pt x="380950" y="76150"/>
                      <a:pt x="406061" y="76150"/>
                      <a:pt x="421588" y="91616"/>
                    </a:cubicBezTo>
                    <a:cubicBezTo>
                      <a:pt x="429094" y="99032"/>
                      <a:pt x="433313" y="109148"/>
                      <a:pt x="433300" y="119699"/>
                    </a:cubicBezTo>
                    <a:cubicBezTo>
                      <a:pt x="433279" y="125625"/>
                      <a:pt x="431945" y="131475"/>
                      <a:pt x="429396" y="136826"/>
                    </a:cubicBezTo>
                    <a:lnTo>
                      <a:pt x="326383" y="130529"/>
                    </a:lnTo>
                    <a:close/>
                    <a:moveTo>
                      <a:pt x="89000" y="226994"/>
                    </a:moveTo>
                    <a:cubicBezTo>
                      <a:pt x="86877" y="218677"/>
                      <a:pt x="89321" y="209858"/>
                      <a:pt x="95423" y="203822"/>
                    </a:cubicBezTo>
                    <a:lnTo>
                      <a:pt x="128543" y="170828"/>
                    </a:lnTo>
                    <a:cubicBezTo>
                      <a:pt x="134867" y="164423"/>
                      <a:pt x="143604" y="160992"/>
                      <a:pt x="152596" y="161383"/>
                    </a:cubicBezTo>
                    <a:lnTo>
                      <a:pt x="278529" y="169065"/>
                    </a:lnTo>
                    <a:lnTo>
                      <a:pt x="438841" y="178762"/>
                    </a:lnTo>
                    <a:lnTo>
                      <a:pt x="534928" y="184554"/>
                    </a:lnTo>
                    <a:lnTo>
                      <a:pt x="402950" y="330007"/>
                    </a:lnTo>
                    <a:lnTo>
                      <a:pt x="105371" y="243995"/>
                    </a:lnTo>
                    <a:cubicBezTo>
                      <a:pt x="97278" y="241646"/>
                      <a:pt x="91043" y="235171"/>
                      <a:pt x="89000" y="226994"/>
                    </a:cubicBezTo>
                    <a:close/>
                    <a:moveTo>
                      <a:pt x="41901" y="570916"/>
                    </a:moveTo>
                    <a:cubicBezTo>
                      <a:pt x="41139" y="568079"/>
                      <a:pt x="41957" y="565052"/>
                      <a:pt x="44042" y="562982"/>
                    </a:cubicBezTo>
                    <a:lnTo>
                      <a:pt x="68347" y="538677"/>
                    </a:lnTo>
                    <a:cubicBezTo>
                      <a:pt x="71702" y="535352"/>
                      <a:pt x="76217" y="533456"/>
                      <a:pt x="80940" y="533388"/>
                    </a:cubicBezTo>
                    <a:lnTo>
                      <a:pt x="82074" y="533388"/>
                    </a:lnTo>
                    <a:lnTo>
                      <a:pt x="211407" y="541826"/>
                    </a:lnTo>
                    <a:lnTo>
                      <a:pt x="152974" y="606303"/>
                    </a:lnTo>
                    <a:lnTo>
                      <a:pt x="47694" y="576961"/>
                    </a:lnTo>
                    <a:cubicBezTo>
                      <a:pt x="44815" y="576136"/>
                      <a:pt x="42603" y="573828"/>
                      <a:pt x="41901" y="570916"/>
                    </a:cubicBezTo>
                    <a:close/>
                    <a:moveTo>
                      <a:pt x="352955" y="822782"/>
                    </a:moveTo>
                    <a:lnTo>
                      <a:pt x="328776" y="846961"/>
                    </a:lnTo>
                    <a:cubicBezTo>
                      <a:pt x="326682" y="849092"/>
                      <a:pt x="323593" y="849913"/>
                      <a:pt x="320716" y="849102"/>
                    </a:cubicBezTo>
                    <a:cubicBezTo>
                      <a:pt x="317797" y="848462"/>
                      <a:pt x="315499" y="846213"/>
                      <a:pt x="314797" y="843309"/>
                    </a:cubicBezTo>
                    <a:lnTo>
                      <a:pt x="285455" y="738029"/>
                    </a:lnTo>
                    <a:lnTo>
                      <a:pt x="349933" y="680352"/>
                    </a:lnTo>
                    <a:lnTo>
                      <a:pt x="358244" y="809307"/>
                    </a:lnTo>
                    <a:cubicBezTo>
                      <a:pt x="358609" y="814553"/>
                      <a:pt x="356680" y="819699"/>
                      <a:pt x="352955" y="823411"/>
                    </a:cubicBezTo>
                    <a:close/>
                    <a:moveTo>
                      <a:pt x="772059" y="457577"/>
                    </a:moveTo>
                    <a:cubicBezTo>
                      <a:pt x="793968" y="457540"/>
                      <a:pt x="811758" y="475270"/>
                      <a:pt x="811795" y="497179"/>
                    </a:cubicBezTo>
                    <a:cubicBezTo>
                      <a:pt x="811813" y="507801"/>
                      <a:pt x="807570" y="517987"/>
                      <a:pt x="800016" y="525454"/>
                    </a:cubicBezTo>
                    <a:lnTo>
                      <a:pt x="761103" y="564368"/>
                    </a:lnTo>
                    <a:lnTo>
                      <a:pt x="754555" y="462236"/>
                    </a:lnTo>
                    <a:cubicBezTo>
                      <a:pt x="760024" y="459655"/>
                      <a:pt x="766012" y="458363"/>
                      <a:pt x="772059" y="458458"/>
                    </a:cubicBezTo>
                    <a:close/>
                    <a:moveTo>
                      <a:pt x="713249" y="452036"/>
                    </a:moveTo>
                    <a:lnTo>
                      <a:pt x="713249" y="452036"/>
                    </a:lnTo>
                    <a:lnTo>
                      <a:pt x="722946" y="612348"/>
                    </a:lnTo>
                    <a:lnTo>
                      <a:pt x="722946" y="612348"/>
                    </a:lnTo>
                    <a:lnTo>
                      <a:pt x="730502" y="738281"/>
                    </a:lnTo>
                    <a:cubicBezTo>
                      <a:pt x="730848" y="747241"/>
                      <a:pt x="727475" y="755945"/>
                      <a:pt x="721183" y="762334"/>
                    </a:cubicBezTo>
                    <a:lnTo>
                      <a:pt x="688062" y="796210"/>
                    </a:lnTo>
                    <a:cubicBezTo>
                      <a:pt x="678586" y="805717"/>
                      <a:pt x="663197" y="805741"/>
                      <a:pt x="653690" y="796264"/>
                    </a:cubicBezTo>
                    <a:cubicBezTo>
                      <a:pt x="650888" y="793472"/>
                      <a:pt x="648812" y="790038"/>
                      <a:pt x="647638" y="786261"/>
                    </a:cubicBezTo>
                    <a:lnTo>
                      <a:pt x="561626" y="488682"/>
                    </a:lnTo>
                    <a:lnTo>
                      <a:pt x="625600" y="430753"/>
                    </a:lnTo>
                    <a:lnTo>
                      <a:pt x="707330" y="356831"/>
                    </a:lnTo>
                    <a:close/>
                    <a:moveTo>
                      <a:pt x="731383" y="278752"/>
                    </a:moveTo>
                    <a:lnTo>
                      <a:pt x="731383" y="278752"/>
                    </a:lnTo>
                    <a:lnTo>
                      <a:pt x="711738" y="296509"/>
                    </a:lnTo>
                    <a:lnTo>
                      <a:pt x="711738" y="296509"/>
                    </a:lnTo>
                    <a:lnTo>
                      <a:pt x="601169" y="397255"/>
                    </a:lnTo>
                    <a:lnTo>
                      <a:pt x="236719" y="727451"/>
                    </a:lnTo>
                    <a:cubicBezTo>
                      <a:pt x="215794" y="746514"/>
                      <a:pt x="183377" y="745004"/>
                      <a:pt x="164313" y="724079"/>
                    </a:cubicBezTo>
                    <a:cubicBezTo>
                      <a:pt x="155972" y="714924"/>
                      <a:pt x="151228" y="703060"/>
                      <a:pt x="150959" y="690678"/>
                    </a:cubicBezTo>
                    <a:cubicBezTo>
                      <a:pt x="150494" y="677595"/>
                      <a:pt x="154993" y="664819"/>
                      <a:pt x="163552" y="654913"/>
                    </a:cubicBezTo>
                    <a:lnTo>
                      <a:pt x="174256" y="643202"/>
                    </a:lnTo>
                    <a:lnTo>
                      <a:pt x="174256" y="643202"/>
                    </a:lnTo>
                    <a:lnTo>
                      <a:pt x="269714" y="537796"/>
                    </a:lnTo>
                    <a:lnTo>
                      <a:pt x="269714" y="537796"/>
                    </a:lnTo>
                    <a:lnTo>
                      <a:pt x="424863" y="367031"/>
                    </a:lnTo>
                    <a:lnTo>
                      <a:pt x="424863" y="367031"/>
                    </a:lnTo>
                    <a:lnTo>
                      <a:pt x="593990" y="180273"/>
                    </a:lnTo>
                    <a:lnTo>
                      <a:pt x="593990" y="180273"/>
                    </a:lnTo>
                    <a:lnTo>
                      <a:pt x="611999" y="160249"/>
                    </a:lnTo>
                    <a:lnTo>
                      <a:pt x="611999" y="160249"/>
                    </a:lnTo>
                    <a:lnTo>
                      <a:pt x="668165" y="98165"/>
                    </a:lnTo>
                    <a:cubicBezTo>
                      <a:pt x="703047" y="64907"/>
                      <a:pt x="748418" y="44826"/>
                      <a:pt x="796490" y="41369"/>
                    </a:cubicBezTo>
                    <a:cubicBezTo>
                      <a:pt x="811421" y="39945"/>
                      <a:pt x="826310" y="44469"/>
                      <a:pt x="837922" y="53962"/>
                    </a:cubicBezTo>
                    <a:cubicBezTo>
                      <a:pt x="847318" y="65626"/>
                      <a:pt x="851832" y="80475"/>
                      <a:pt x="850516" y="95394"/>
                    </a:cubicBezTo>
                    <a:cubicBezTo>
                      <a:pt x="846918" y="143344"/>
                      <a:pt x="826801" y="188563"/>
                      <a:pt x="793594" y="2233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857" name="Google Shape;10857;p97"/>
            <p:cNvSpPr/>
            <p:nvPr/>
          </p:nvSpPr>
          <p:spPr>
            <a:xfrm>
              <a:off x="3101769" y="4524623"/>
              <a:ext cx="346249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Plane</a:t>
              </a:r>
              <a:endParaRPr/>
            </a:p>
          </p:txBody>
        </p:sp>
      </p:grpSp>
      <p:grpSp>
        <p:nvGrpSpPr>
          <p:cNvPr id="10858" name="Google Shape;10858;p97"/>
          <p:cNvGrpSpPr/>
          <p:nvPr/>
        </p:nvGrpSpPr>
        <p:grpSpPr>
          <a:xfrm>
            <a:off x="1590926" y="1871232"/>
            <a:ext cx="618759" cy="569696"/>
            <a:chOff x="5462814" y="2616454"/>
            <a:chExt cx="618759" cy="569696"/>
          </a:xfrm>
        </p:grpSpPr>
        <p:grpSp>
          <p:nvGrpSpPr>
            <p:cNvPr id="10859" name="Google Shape;10859;p97"/>
            <p:cNvGrpSpPr/>
            <p:nvPr/>
          </p:nvGrpSpPr>
          <p:grpSpPr>
            <a:xfrm>
              <a:off x="5628597" y="2616454"/>
              <a:ext cx="309799" cy="309799"/>
              <a:chOff x="6746134" y="6319008"/>
              <a:chExt cx="1493310" cy="1493310"/>
            </a:xfrm>
          </p:grpSpPr>
          <p:sp>
            <p:nvSpPr>
              <p:cNvPr id="10860" name="Google Shape;10860;p97"/>
              <p:cNvSpPr/>
              <p:nvPr/>
            </p:nvSpPr>
            <p:spPr>
              <a:xfrm>
                <a:off x="6746134" y="6319008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1" name="Google Shape;10861;p97"/>
              <p:cNvSpPr/>
              <p:nvPr/>
            </p:nvSpPr>
            <p:spPr>
              <a:xfrm>
                <a:off x="7254902" y="6632454"/>
                <a:ext cx="468847" cy="292415"/>
              </a:xfrm>
              <a:custGeom>
                <a:avLst/>
                <a:gdLst/>
                <a:ahLst/>
                <a:cxnLst/>
                <a:rect l="l" t="t" r="r" b="b"/>
                <a:pathLst>
                  <a:path w="468847" h="292415" extrusionOk="0">
                    <a:moveTo>
                      <a:pt x="446432" y="0"/>
                    </a:moveTo>
                    <a:lnTo>
                      <a:pt x="22416" y="0"/>
                    </a:lnTo>
                    <a:cubicBezTo>
                      <a:pt x="10036" y="0"/>
                      <a:pt x="0" y="10036"/>
                      <a:pt x="0" y="22416"/>
                    </a:cubicBezTo>
                    <a:lnTo>
                      <a:pt x="0" y="270000"/>
                    </a:lnTo>
                    <a:cubicBezTo>
                      <a:pt x="0" y="282380"/>
                      <a:pt x="10036" y="292416"/>
                      <a:pt x="22416" y="292416"/>
                    </a:cubicBezTo>
                    <a:lnTo>
                      <a:pt x="446432" y="292416"/>
                    </a:lnTo>
                    <a:cubicBezTo>
                      <a:pt x="458812" y="292416"/>
                      <a:pt x="468848" y="282380"/>
                      <a:pt x="468848" y="270000"/>
                    </a:cubicBezTo>
                    <a:lnTo>
                      <a:pt x="468848" y="22416"/>
                    </a:lnTo>
                    <a:cubicBezTo>
                      <a:pt x="468848" y="10036"/>
                      <a:pt x="458812" y="0"/>
                      <a:pt x="446432" y="0"/>
                    </a:cubicBezTo>
                    <a:close/>
                    <a:moveTo>
                      <a:pt x="424016" y="247584"/>
                    </a:moveTo>
                    <a:lnTo>
                      <a:pt x="45336" y="247584"/>
                    </a:lnTo>
                    <a:lnTo>
                      <a:pt x="45336" y="44832"/>
                    </a:lnTo>
                    <a:lnTo>
                      <a:pt x="424016" y="448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2" name="Google Shape;10862;p97"/>
              <p:cNvSpPr/>
              <p:nvPr/>
            </p:nvSpPr>
            <p:spPr>
              <a:xfrm>
                <a:off x="7261702" y="6979399"/>
                <a:ext cx="107798" cy="44832"/>
              </a:xfrm>
              <a:custGeom>
                <a:avLst/>
                <a:gdLst/>
                <a:ahLst/>
                <a:cxnLst/>
                <a:rect l="l" t="t" r="r" b="b"/>
                <a:pathLst>
                  <a:path w="107798" h="44832" extrusionOk="0">
                    <a:moveTo>
                      <a:pt x="85382" y="0"/>
                    </a:moveTo>
                    <a:lnTo>
                      <a:pt x="22416" y="0"/>
                    </a:lnTo>
                    <a:cubicBezTo>
                      <a:pt x="10036" y="0"/>
                      <a:pt x="0" y="10036"/>
                      <a:pt x="0" y="22416"/>
                    </a:cubicBezTo>
                    <a:cubicBezTo>
                      <a:pt x="0" y="34796"/>
                      <a:pt x="10036" y="44832"/>
                      <a:pt x="22416" y="44832"/>
                    </a:cubicBezTo>
                    <a:lnTo>
                      <a:pt x="85382" y="44832"/>
                    </a:lnTo>
                    <a:cubicBezTo>
                      <a:pt x="97763" y="44832"/>
                      <a:pt x="107798" y="34796"/>
                      <a:pt x="107798" y="22416"/>
                    </a:cubicBezTo>
                    <a:cubicBezTo>
                      <a:pt x="107798" y="10036"/>
                      <a:pt x="97763" y="0"/>
                      <a:pt x="853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3" name="Google Shape;10863;p97"/>
              <p:cNvSpPr/>
              <p:nvPr/>
            </p:nvSpPr>
            <p:spPr>
              <a:xfrm>
                <a:off x="7438386" y="6979399"/>
                <a:ext cx="107798" cy="44832"/>
              </a:xfrm>
              <a:custGeom>
                <a:avLst/>
                <a:gdLst/>
                <a:ahLst/>
                <a:cxnLst/>
                <a:rect l="l" t="t" r="r" b="b"/>
                <a:pathLst>
                  <a:path w="107798" h="44832" extrusionOk="0">
                    <a:moveTo>
                      <a:pt x="85382" y="0"/>
                    </a:moveTo>
                    <a:lnTo>
                      <a:pt x="22416" y="0"/>
                    </a:lnTo>
                    <a:cubicBezTo>
                      <a:pt x="10036" y="0"/>
                      <a:pt x="0" y="10036"/>
                      <a:pt x="0" y="22416"/>
                    </a:cubicBezTo>
                    <a:cubicBezTo>
                      <a:pt x="0" y="34796"/>
                      <a:pt x="10036" y="44832"/>
                      <a:pt x="22416" y="44832"/>
                    </a:cubicBezTo>
                    <a:lnTo>
                      <a:pt x="85382" y="44832"/>
                    </a:lnTo>
                    <a:cubicBezTo>
                      <a:pt x="97763" y="44832"/>
                      <a:pt x="107798" y="34796"/>
                      <a:pt x="107798" y="22416"/>
                    </a:cubicBezTo>
                    <a:cubicBezTo>
                      <a:pt x="107798" y="10036"/>
                      <a:pt x="97763" y="0"/>
                      <a:pt x="853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4" name="Google Shape;10864;p97"/>
              <p:cNvSpPr/>
              <p:nvPr/>
            </p:nvSpPr>
            <p:spPr>
              <a:xfrm>
                <a:off x="7438386" y="7072211"/>
                <a:ext cx="107798" cy="44832"/>
              </a:xfrm>
              <a:custGeom>
                <a:avLst/>
                <a:gdLst/>
                <a:ahLst/>
                <a:cxnLst/>
                <a:rect l="l" t="t" r="r" b="b"/>
                <a:pathLst>
                  <a:path w="107798" h="44832" extrusionOk="0">
                    <a:moveTo>
                      <a:pt x="85382" y="0"/>
                    </a:moveTo>
                    <a:lnTo>
                      <a:pt x="22416" y="0"/>
                    </a:lnTo>
                    <a:cubicBezTo>
                      <a:pt x="10036" y="0"/>
                      <a:pt x="0" y="10036"/>
                      <a:pt x="0" y="22416"/>
                    </a:cubicBezTo>
                    <a:cubicBezTo>
                      <a:pt x="0" y="34796"/>
                      <a:pt x="10036" y="44832"/>
                      <a:pt x="22416" y="44832"/>
                    </a:cubicBezTo>
                    <a:lnTo>
                      <a:pt x="85382" y="44832"/>
                    </a:lnTo>
                    <a:cubicBezTo>
                      <a:pt x="97763" y="44832"/>
                      <a:pt x="107798" y="34796"/>
                      <a:pt x="107798" y="22416"/>
                    </a:cubicBezTo>
                    <a:cubicBezTo>
                      <a:pt x="107798" y="10036"/>
                      <a:pt x="97763" y="0"/>
                      <a:pt x="853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5" name="Google Shape;10865;p97"/>
              <p:cNvSpPr/>
              <p:nvPr/>
            </p:nvSpPr>
            <p:spPr>
              <a:xfrm>
                <a:off x="7614566" y="6979399"/>
                <a:ext cx="107798" cy="44832"/>
              </a:xfrm>
              <a:custGeom>
                <a:avLst/>
                <a:gdLst/>
                <a:ahLst/>
                <a:cxnLst/>
                <a:rect l="l" t="t" r="r" b="b"/>
                <a:pathLst>
                  <a:path w="107798" h="44832" extrusionOk="0">
                    <a:moveTo>
                      <a:pt x="85382" y="0"/>
                    </a:moveTo>
                    <a:lnTo>
                      <a:pt x="22416" y="0"/>
                    </a:lnTo>
                    <a:cubicBezTo>
                      <a:pt x="10036" y="0"/>
                      <a:pt x="0" y="10036"/>
                      <a:pt x="0" y="22416"/>
                    </a:cubicBezTo>
                    <a:cubicBezTo>
                      <a:pt x="0" y="34796"/>
                      <a:pt x="10036" y="44832"/>
                      <a:pt x="22416" y="44832"/>
                    </a:cubicBezTo>
                    <a:lnTo>
                      <a:pt x="85382" y="44832"/>
                    </a:lnTo>
                    <a:cubicBezTo>
                      <a:pt x="97763" y="44832"/>
                      <a:pt x="107798" y="34796"/>
                      <a:pt x="107798" y="22416"/>
                    </a:cubicBezTo>
                    <a:cubicBezTo>
                      <a:pt x="107798" y="10036"/>
                      <a:pt x="97763" y="0"/>
                      <a:pt x="853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6" name="Google Shape;10866;p97"/>
              <p:cNvSpPr/>
              <p:nvPr/>
            </p:nvSpPr>
            <p:spPr>
              <a:xfrm>
                <a:off x="7614566" y="7072211"/>
                <a:ext cx="107798" cy="44832"/>
              </a:xfrm>
              <a:custGeom>
                <a:avLst/>
                <a:gdLst/>
                <a:ahLst/>
                <a:cxnLst/>
                <a:rect l="l" t="t" r="r" b="b"/>
                <a:pathLst>
                  <a:path w="107798" h="44832" extrusionOk="0">
                    <a:moveTo>
                      <a:pt x="85382" y="0"/>
                    </a:moveTo>
                    <a:lnTo>
                      <a:pt x="22416" y="0"/>
                    </a:lnTo>
                    <a:cubicBezTo>
                      <a:pt x="10036" y="0"/>
                      <a:pt x="0" y="10036"/>
                      <a:pt x="0" y="22416"/>
                    </a:cubicBezTo>
                    <a:cubicBezTo>
                      <a:pt x="0" y="34796"/>
                      <a:pt x="10036" y="44832"/>
                      <a:pt x="22416" y="44832"/>
                    </a:cubicBezTo>
                    <a:lnTo>
                      <a:pt x="85382" y="44832"/>
                    </a:lnTo>
                    <a:cubicBezTo>
                      <a:pt x="97763" y="44832"/>
                      <a:pt x="107798" y="34796"/>
                      <a:pt x="107798" y="22416"/>
                    </a:cubicBezTo>
                    <a:cubicBezTo>
                      <a:pt x="107798" y="10036"/>
                      <a:pt x="97763" y="0"/>
                      <a:pt x="8538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67" name="Google Shape;10867;p97"/>
              <p:cNvSpPr/>
              <p:nvPr/>
            </p:nvSpPr>
            <p:spPr>
              <a:xfrm>
                <a:off x="7160830" y="6525537"/>
                <a:ext cx="803208" cy="1177742"/>
              </a:xfrm>
              <a:custGeom>
                <a:avLst/>
                <a:gdLst/>
                <a:ahLst/>
                <a:cxnLst/>
                <a:rect l="l" t="t" r="r" b="b"/>
                <a:pathLst>
                  <a:path w="803208" h="1177742" extrusionOk="0">
                    <a:moveTo>
                      <a:pt x="802192" y="979883"/>
                    </a:moveTo>
                    <a:cubicBezTo>
                      <a:pt x="795014" y="964645"/>
                      <a:pt x="783680" y="943740"/>
                      <a:pt x="775368" y="928376"/>
                    </a:cubicBezTo>
                    <a:lnTo>
                      <a:pt x="774235" y="926865"/>
                    </a:lnTo>
                    <a:cubicBezTo>
                      <a:pt x="766465" y="914774"/>
                      <a:pt x="762112" y="900806"/>
                      <a:pt x="761641" y="886441"/>
                    </a:cubicBezTo>
                    <a:cubicBezTo>
                      <a:pt x="761624" y="872962"/>
                      <a:pt x="760359" y="859514"/>
                      <a:pt x="757863" y="846268"/>
                    </a:cubicBezTo>
                    <a:lnTo>
                      <a:pt x="757863" y="842238"/>
                    </a:lnTo>
                    <a:cubicBezTo>
                      <a:pt x="747459" y="765975"/>
                      <a:pt x="712387" y="695211"/>
                      <a:pt x="657999" y="640746"/>
                    </a:cubicBezTo>
                    <a:lnTo>
                      <a:pt x="657999" y="22416"/>
                    </a:lnTo>
                    <a:cubicBezTo>
                      <a:pt x="657999" y="10036"/>
                      <a:pt x="647963" y="0"/>
                      <a:pt x="635583" y="0"/>
                    </a:cubicBezTo>
                    <a:lnTo>
                      <a:pt x="22416" y="0"/>
                    </a:lnTo>
                    <a:cubicBezTo>
                      <a:pt x="10036" y="0"/>
                      <a:pt x="0" y="10036"/>
                      <a:pt x="0" y="22416"/>
                    </a:cubicBezTo>
                    <a:lnTo>
                      <a:pt x="0" y="840349"/>
                    </a:lnTo>
                    <a:cubicBezTo>
                      <a:pt x="0" y="852730"/>
                      <a:pt x="10036" y="862766"/>
                      <a:pt x="22416" y="862766"/>
                    </a:cubicBezTo>
                    <a:lnTo>
                      <a:pt x="269244" y="862766"/>
                    </a:lnTo>
                    <a:lnTo>
                      <a:pt x="269244" y="860625"/>
                    </a:lnTo>
                    <a:cubicBezTo>
                      <a:pt x="271385" y="863899"/>
                      <a:pt x="273526" y="867047"/>
                      <a:pt x="275793" y="870195"/>
                    </a:cubicBezTo>
                    <a:cubicBezTo>
                      <a:pt x="278060" y="873344"/>
                      <a:pt x="278437" y="875107"/>
                      <a:pt x="276548" y="878381"/>
                    </a:cubicBezTo>
                    <a:cubicBezTo>
                      <a:pt x="259678" y="905522"/>
                      <a:pt x="260319" y="940039"/>
                      <a:pt x="278186" y="966534"/>
                    </a:cubicBezTo>
                    <a:cubicBezTo>
                      <a:pt x="295874" y="993499"/>
                      <a:pt x="319151" y="1016347"/>
                      <a:pt x="346441" y="1033530"/>
                    </a:cubicBezTo>
                    <a:cubicBezTo>
                      <a:pt x="385553" y="1059296"/>
                      <a:pt x="427202" y="1080982"/>
                      <a:pt x="470737" y="1098260"/>
                    </a:cubicBezTo>
                    <a:cubicBezTo>
                      <a:pt x="472603" y="1098965"/>
                      <a:pt x="474379" y="1099897"/>
                      <a:pt x="476026" y="1101030"/>
                    </a:cubicBezTo>
                    <a:cubicBezTo>
                      <a:pt x="490130" y="1117779"/>
                      <a:pt x="517961" y="1151403"/>
                      <a:pt x="532570" y="1169412"/>
                    </a:cubicBezTo>
                    <a:cubicBezTo>
                      <a:pt x="540429" y="1179083"/>
                      <a:pt x="554637" y="1180544"/>
                      <a:pt x="564305" y="1172686"/>
                    </a:cubicBezTo>
                    <a:cubicBezTo>
                      <a:pt x="573973" y="1164828"/>
                      <a:pt x="575438" y="1150623"/>
                      <a:pt x="567579" y="1140951"/>
                    </a:cubicBezTo>
                    <a:cubicBezTo>
                      <a:pt x="553726" y="1123446"/>
                      <a:pt x="528036" y="1092719"/>
                      <a:pt x="510280" y="1071688"/>
                    </a:cubicBezTo>
                    <a:cubicBezTo>
                      <a:pt x="504234" y="1064837"/>
                      <a:pt x="496572" y="1059598"/>
                      <a:pt x="487990" y="1056450"/>
                    </a:cubicBezTo>
                    <a:cubicBezTo>
                      <a:pt x="447328" y="1040308"/>
                      <a:pt x="408423" y="1020053"/>
                      <a:pt x="371879" y="996002"/>
                    </a:cubicBezTo>
                    <a:cubicBezTo>
                      <a:pt x="349877" y="982525"/>
                      <a:pt x="331058" y="964437"/>
                      <a:pt x="316721" y="942985"/>
                    </a:cubicBezTo>
                    <a:cubicBezTo>
                      <a:pt x="307715" y="930881"/>
                      <a:pt x="307017" y="914505"/>
                      <a:pt x="314958" y="901679"/>
                    </a:cubicBezTo>
                    <a:cubicBezTo>
                      <a:pt x="326173" y="884202"/>
                      <a:pt x="325318" y="861589"/>
                      <a:pt x="312817" y="845009"/>
                    </a:cubicBezTo>
                    <a:cubicBezTo>
                      <a:pt x="285112" y="804626"/>
                      <a:pt x="257533" y="764119"/>
                      <a:pt x="230079" y="723484"/>
                    </a:cubicBezTo>
                    <a:lnTo>
                      <a:pt x="160816" y="621856"/>
                    </a:lnTo>
                    <a:cubicBezTo>
                      <a:pt x="158274" y="618320"/>
                      <a:pt x="156121" y="614521"/>
                      <a:pt x="154394" y="610522"/>
                    </a:cubicBezTo>
                    <a:cubicBezTo>
                      <a:pt x="154134" y="609814"/>
                      <a:pt x="153797" y="609139"/>
                      <a:pt x="153386" y="608507"/>
                    </a:cubicBezTo>
                    <a:cubicBezTo>
                      <a:pt x="146256" y="595590"/>
                      <a:pt x="149875" y="579384"/>
                      <a:pt x="161824" y="570727"/>
                    </a:cubicBezTo>
                    <a:cubicBezTo>
                      <a:pt x="168047" y="566480"/>
                      <a:pt x="175743" y="564977"/>
                      <a:pt x="183106" y="566572"/>
                    </a:cubicBezTo>
                    <a:cubicBezTo>
                      <a:pt x="190990" y="568182"/>
                      <a:pt x="197916" y="572846"/>
                      <a:pt x="202374" y="579543"/>
                    </a:cubicBezTo>
                    <a:lnTo>
                      <a:pt x="281963" y="696660"/>
                    </a:lnTo>
                    <a:cubicBezTo>
                      <a:pt x="281963" y="696660"/>
                      <a:pt x="281963" y="696660"/>
                      <a:pt x="281963" y="696660"/>
                    </a:cubicBezTo>
                    <a:lnTo>
                      <a:pt x="281963" y="696660"/>
                    </a:lnTo>
                    <a:lnTo>
                      <a:pt x="328307" y="758745"/>
                    </a:lnTo>
                    <a:cubicBezTo>
                      <a:pt x="335382" y="768904"/>
                      <a:pt x="349353" y="771404"/>
                      <a:pt x="359512" y="764329"/>
                    </a:cubicBezTo>
                    <a:cubicBezTo>
                      <a:pt x="369671" y="757254"/>
                      <a:pt x="372172" y="743283"/>
                      <a:pt x="365095" y="733124"/>
                    </a:cubicBezTo>
                    <a:cubicBezTo>
                      <a:pt x="364810" y="732712"/>
                      <a:pt x="364510" y="732312"/>
                      <a:pt x="364198" y="731921"/>
                    </a:cubicBezTo>
                    <a:lnTo>
                      <a:pt x="343419" y="704090"/>
                    </a:lnTo>
                    <a:lnTo>
                      <a:pt x="344552" y="703335"/>
                    </a:lnTo>
                    <a:lnTo>
                      <a:pt x="348582" y="700564"/>
                    </a:lnTo>
                    <a:cubicBezTo>
                      <a:pt x="353477" y="696649"/>
                      <a:pt x="358750" y="693231"/>
                      <a:pt x="364324" y="690364"/>
                    </a:cubicBezTo>
                    <a:cubicBezTo>
                      <a:pt x="373711" y="686092"/>
                      <a:pt x="384420" y="685774"/>
                      <a:pt x="394044" y="689482"/>
                    </a:cubicBezTo>
                    <a:cubicBezTo>
                      <a:pt x="397519" y="690704"/>
                      <a:pt x="401103" y="691589"/>
                      <a:pt x="404748" y="692127"/>
                    </a:cubicBezTo>
                    <a:lnTo>
                      <a:pt x="425653" y="723610"/>
                    </a:lnTo>
                    <a:cubicBezTo>
                      <a:pt x="429870" y="729832"/>
                      <a:pt x="436900" y="733558"/>
                      <a:pt x="444417" y="733558"/>
                    </a:cubicBezTo>
                    <a:cubicBezTo>
                      <a:pt x="448900" y="733601"/>
                      <a:pt x="453291" y="732284"/>
                      <a:pt x="457010" y="729780"/>
                    </a:cubicBezTo>
                    <a:cubicBezTo>
                      <a:pt x="467334" y="722949"/>
                      <a:pt x="470166" y="709041"/>
                      <a:pt x="463334" y="698717"/>
                    </a:cubicBezTo>
                    <a:cubicBezTo>
                      <a:pt x="463326" y="698703"/>
                      <a:pt x="463316" y="698689"/>
                      <a:pt x="463307" y="698675"/>
                    </a:cubicBezTo>
                    <a:lnTo>
                      <a:pt x="447439" y="675000"/>
                    </a:lnTo>
                    <a:cubicBezTo>
                      <a:pt x="457025" y="662948"/>
                      <a:pt x="472021" y="656514"/>
                      <a:pt x="487360" y="657873"/>
                    </a:cubicBezTo>
                    <a:cubicBezTo>
                      <a:pt x="492401" y="658926"/>
                      <a:pt x="497334" y="660443"/>
                      <a:pt x="502094" y="662406"/>
                    </a:cubicBezTo>
                    <a:lnTo>
                      <a:pt x="521739" y="691875"/>
                    </a:lnTo>
                    <a:cubicBezTo>
                      <a:pt x="525913" y="698163"/>
                      <a:pt x="532956" y="701944"/>
                      <a:pt x="540503" y="701949"/>
                    </a:cubicBezTo>
                    <a:cubicBezTo>
                      <a:pt x="544987" y="701992"/>
                      <a:pt x="549378" y="700675"/>
                      <a:pt x="553097" y="698171"/>
                    </a:cubicBezTo>
                    <a:cubicBezTo>
                      <a:pt x="563375" y="691287"/>
                      <a:pt x="566185" y="677405"/>
                      <a:pt x="559393" y="667066"/>
                    </a:cubicBezTo>
                    <a:lnTo>
                      <a:pt x="551963" y="655984"/>
                    </a:lnTo>
                    <a:cubicBezTo>
                      <a:pt x="557457" y="653370"/>
                      <a:pt x="563193" y="651303"/>
                      <a:pt x="569090" y="649813"/>
                    </a:cubicBezTo>
                    <a:cubicBezTo>
                      <a:pt x="590184" y="646434"/>
                      <a:pt x="611504" y="654369"/>
                      <a:pt x="625256" y="670718"/>
                    </a:cubicBezTo>
                    <a:cubicBezTo>
                      <a:pt x="673368" y="718653"/>
                      <a:pt x="704348" y="781102"/>
                      <a:pt x="713409" y="848409"/>
                    </a:cubicBezTo>
                    <a:lnTo>
                      <a:pt x="713409" y="852565"/>
                    </a:lnTo>
                    <a:cubicBezTo>
                      <a:pt x="715395" y="863199"/>
                      <a:pt x="716448" y="873986"/>
                      <a:pt x="716558" y="884804"/>
                    </a:cubicBezTo>
                    <a:cubicBezTo>
                      <a:pt x="716597" y="907006"/>
                      <a:pt x="722693" y="928776"/>
                      <a:pt x="734188" y="947770"/>
                    </a:cubicBezTo>
                    <a:lnTo>
                      <a:pt x="735321" y="949911"/>
                    </a:lnTo>
                    <a:cubicBezTo>
                      <a:pt x="743381" y="964771"/>
                      <a:pt x="754337" y="985046"/>
                      <a:pt x="760508" y="999151"/>
                    </a:cubicBezTo>
                    <a:cubicBezTo>
                      <a:pt x="765793" y="1010349"/>
                      <a:pt x="779156" y="1015140"/>
                      <a:pt x="790354" y="1009855"/>
                    </a:cubicBezTo>
                    <a:cubicBezTo>
                      <a:pt x="801552" y="1004570"/>
                      <a:pt x="806344" y="991207"/>
                      <a:pt x="801058" y="980009"/>
                    </a:cubicBezTo>
                    <a:close/>
                    <a:moveTo>
                      <a:pt x="613293" y="610144"/>
                    </a:moveTo>
                    <a:cubicBezTo>
                      <a:pt x="596613" y="603867"/>
                      <a:pt x="578510" y="602383"/>
                      <a:pt x="561031" y="605863"/>
                    </a:cubicBezTo>
                    <a:cubicBezTo>
                      <a:pt x="549067" y="608511"/>
                      <a:pt x="537446" y="612524"/>
                      <a:pt x="526399" y="617826"/>
                    </a:cubicBezTo>
                    <a:lnTo>
                      <a:pt x="522621" y="619589"/>
                    </a:lnTo>
                    <a:cubicBezTo>
                      <a:pt x="519516" y="618485"/>
                      <a:pt x="516210" y="618055"/>
                      <a:pt x="512924" y="618330"/>
                    </a:cubicBezTo>
                    <a:cubicBezTo>
                      <a:pt x="506381" y="616103"/>
                      <a:pt x="499631" y="614543"/>
                      <a:pt x="492775" y="613670"/>
                    </a:cubicBezTo>
                    <a:cubicBezTo>
                      <a:pt x="462673" y="610459"/>
                      <a:pt x="432968" y="622568"/>
                      <a:pt x="413689" y="645909"/>
                    </a:cubicBezTo>
                    <a:cubicBezTo>
                      <a:pt x="412430" y="647295"/>
                      <a:pt x="411674" y="647672"/>
                      <a:pt x="411674" y="647798"/>
                    </a:cubicBezTo>
                    <a:lnTo>
                      <a:pt x="409030" y="647798"/>
                    </a:lnTo>
                    <a:cubicBezTo>
                      <a:pt x="388547" y="640260"/>
                      <a:pt x="365915" y="641119"/>
                      <a:pt x="346063" y="650191"/>
                    </a:cubicBezTo>
                    <a:cubicBezTo>
                      <a:pt x="337788" y="654269"/>
                      <a:pt x="329941" y="659162"/>
                      <a:pt x="322640" y="664799"/>
                    </a:cubicBezTo>
                    <a:lnTo>
                      <a:pt x="318988" y="667444"/>
                    </a:lnTo>
                    <a:lnTo>
                      <a:pt x="317099" y="668703"/>
                    </a:lnTo>
                    <a:lnTo>
                      <a:pt x="238894" y="553601"/>
                    </a:lnTo>
                    <a:cubicBezTo>
                      <a:pt x="216541" y="520021"/>
                      <a:pt x="171198" y="510919"/>
                      <a:pt x="137619" y="533274"/>
                    </a:cubicBezTo>
                    <a:cubicBezTo>
                      <a:pt x="104901" y="555053"/>
                      <a:pt x="95285" y="598819"/>
                      <a:pt x="115858" y="632308"/>
                    </a:cubicBezTo>
                    <a:lnTo>
                      <a:pt x="192929" y="748670"/>
                    </a:lnTo>
                    <a:lnTo>
                      <a:pt x="240154" y="817933"/>
                    </a:lnTo>
                    <a:lnTo>
                      <a:pt x="44832" y="817933"/>
                    </a:lnTo>
                    <a:lnTo>
                      <a:pt x="44832" y="45336"/>
                    </a:lnTo>
                    <a:lnTo>
                      <a:pt x="613041" y="453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868" name="Google Shape;10868;p97"/>
            <p:cNvSpPr/>
            <p:nvPr/>
          </p:nvSpPr>
          <p:spPr>
            <a:xfrm>
              <a:off x="5462814" y="2939929"/>
              <a:ext cx="618759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IOT Endpoint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HMI</a:t>
              </a:r>
              <a:endParaRPr/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9233A8F-FFE3-4042-A779-FFE746B07855}"/>
              </a:ext>
            </a:extLst>
          </p:cNvPr>
          <p:cNvGrpSpPr/>
          <p:nvPr/>
        </p:nvGrpSpPr>
        <p:grpSpPr>
          <a:xfrm>
            <a:off x="7334931" y="1040654"/>
            <a:ext cx="609141" cy="557575"/>
            <a:chOff x="7334931" y="1040654"/>
            <a:chExt cx="609141" cy="557575"/>
          </a:xfrm>
        </p:grpSpPr>
        <p:grpSp>
          <p:nvGrpSpPr>
            <p:cNvPr id="323" name="Group 322">
              <a:extLst>
                <a:ext uri="{FF2B5EF4-FFF2-40B4-BE49-F238E27FC236}">
                  <a16:creationId xmlns:a16="http://schemas.microsoft.com/office/drawing/2014/main" id="{B99EEF01-164A-4A2C-B489-062814F3CD4F}"/>
                </a:ext>
              </a:extLst>
            </p:cNvPr>
            <p:cNvGrpSpPr/>
            <p:nvPr/>
          </p:nvGrpSpPr>
          <p:grpSpPr>
            <a:xfrm>
              <a:off x="7500311" y="1040654"/>
              <a:ext cx="308193" cy="308193"/>
              <a:chOff x="7500311" y="1043035"/>
              <a:chExt cx="308193" cy="308193"/>
            </a:xfrm>
          </p:grpSpPr>
          <p:sp>
            <p:nvSpPr>
              <p:cNvPr id="324" name="Graphic 2">
                <a:extLst>
                  <a:ext uri="{FF2B5EF4-FFF2-40B4-BE49-F238E27FC236}">
                    <a16:creationId xmlns:a16="http://schemas.microsoft.com/office/drawing/2014/main" id="{B12D8284-4B57-4F40-9D6E-CF8521044D8E}"/>
                  </a:ext>
                </a:extLst>
              </p:cNvPr>
              <p:cNvSpPr/>
              <p:nvPr/>
            </p:nvSpPr>
            <p:spPr>
              <a:xfrm>
                <a:off x="7500311" y="1043035"/>
                <a:ext cx="308193" cy="308193"/>
              </a:xfrm>
              <a:custGeom>
                <a:avLst/>
                <a:gdLst>
                  <a:gd name="connsiteX0" fmla="*/ 308193 w 308193"/>
                  <a:gd name="connsiteY0" fmla="*/ 154097 h 308193"/>
                  <a:gd name="connsiteX1" fmla="*/ 154097 w 308193"/>
                  <a:gd name="connsiteY1" fmla="*/ 308193 h 308193"/>
                  <a:gd name="connsiteX2" fmla="*/ 0 w 308193"/>
                  <a:gd name="connsiteY2" fmla="*/ 154097 h 308193"/>
                  <a:gd name="connsiteX3" fmla="*/ 154097 w 308193"/>
                  <a:gd name="connsiteY3" fmla="*/ 0 h 308193"/>
                  <a:gd name="connsiteX4" fmla="*/ 308193 w 308193"/>
                  <a:gd name="connsiteY4" fmla="*/ 154097 h 3081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08193" h="308193">
                    <a:moveTo>
                      <a:pt x="308193" y="154097"/>
                    </a:moveTo>
                    <a:cubicBezTo>
                      <a:pt x="308193" y="239202"/>
                      <a:pt x="239202" y="308193"/>
                      <a:pt x="154097" y="308193"/>
                    </a:cubicBezTo>
                    <a:cubicBezTo>
                      <a:pt x="68991" y="308193"/>
                      <a:pt x="0" y="239202"/>
                      <a:pt x="0" y="154097"/>
                    </a:cubicBezTo>
                    <a:cubicBezTo>
                      <a:pt x="0" y="68991"/>
                      <a:pt x="68991" y="0"/>
                      <a:pt x="154097" y="0"/>
                    </a:cubicBezTo>
                    <a:cubicBezTo>
                      <a:pt x="239202" y="0"/>
                      <a:pt x="308193" y="68991"/>
                      <a:pt x="308193" y="154097"/>
                    </a:cubicBezTo>
                    <a:close/>
                  </a:path>
                </a:pathLst>
              </a:custGeom>
              <a:solidFill>
                <a:srgbClr val="999999"/>
              </a:solidFill>
              <a:ln w="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25" name="Graphic 2">
                <a:extLst>
                  <a:ext uri="{FF2B5EF4-FFF2-40B4-BE49-F238E27FC236}">
                    <a16:creationId xmlns:a16="http://schemas.microsoft.com/office/drawing/2014/main" id="{6EB9A4EE-8C26-4850-8859-183DC9DA5CB3}"/>
                  </a:ext>
                </a:extLst>
              </p:cNvPr>
              <p:cNvGrpSpPr/>
              <p:nvPr/>
            </p:nvGrpSpPr>
            <p:grpSpPr>
              <a:xfrm>
                <a:off x="7536258" y="1097827"/>
                <a:ext cx="125962" cy="190645"/>
                <a:chOff x="7536258" y="1097827"/>
                <a:chExt cx="125962" cy="190645"/>
              </a:xfrm>
              <a:solidFill>
                <a:srgbClr val="FFFFFF"/>
              </a:solidFill>
            </p:grpSpPr>
            <p:sp>
              <p:nvSpPr>
                <p:cNvPr id="330" name="Graphic 2">
                  <a:extLst>
                    <a:ext uri="{FF2B5EF4-FFF2-40B4-BE49-F238E27FC236}">
                      <a16:creationId xmlns:a16="http://schemas.microsoft.com/office/drawing/2014/main" id="{EDB863D3-4166-45A8-A0D8-C32C5FC9CB0D}"/>
                    </a:ext>
                  </a:extLst>
                </p:cNvPr>
                <p:cNvSpPr/>
                <p:nvPr/>
              </p:nvSpPr>
              <p:spPr>
                <a:xfrm>
                  <a:off x="7536258" y="1122175"/>
                  <a:ext cx="88530" cy="113348"/>
                </a:xfrm>
                <a:custGeom>
                  <a:avLst/>
                  <a:gdLst>
                    <a:gd name="connsiteX0" fmla="*/ 70795 w 88530"/>
                    <a:gd name="connsiteY0" fmla="*/ 87648 h 113348"/>
                    <a:gd name="connsiteX1" fmla="*/ 88531 w 88530"/>
                    <a:gd name="connsiteY1" fmla="*/ 44264 h 113348"/>
                    <a:gd name="connsiteX2" fmla="*/ 44264 w 88530"/>
                    <a:gd name="connsiteY2" fmla="*/ 0 h 113348"/>
                    <a:gd name="connsiteX3" fmla="*/ 0 w 88530"/>
                    <a:gd name="connsiteY3" fmla="*/ 44264 h 113348"/>
                    <a:gd name="connsiteX4" fmla="*/ 17734 w 88530"/>
                    <a:gd name="connsiteY4" fmla="*/ 87648 h 113348"/>
                    <a:gd name="connsiteX5" fmla="*/ 21714 w 88530"/>
                    <a:gd name="connsiteY5" fmla="*/ 106319 h 113348"/>
                    <a:gd name="connsiteX6" fmla="*/ 18631 w 88530"/>
                    <a:gd name="connsiteY6" fmla="*/ 109811 h 113348"/>
                    <a:gd name="connsiteX7" fmla="*/ 22168 w 88530"/>
                    <a:gd name="connsiteY7" fmla="*/ 113348 h 113348"/>
                    <a:gd name="connsiteX8" fmla="*/ 66403 w 88530"/>
                    <a:gd name="connsiteY8" fmla="*/ 113348 h 113348"/>
                    <a:gd name="connsiteX9" fmla="*/ 69940 w 88530"/>
                    <a:gd name="connsiteY9" fmla="*/ 109811 h 113348"/>
                    <a:gd name="connsiteX10" fmla="*/ 66713 w 88530"/>
                    <a:gd name="connsiteY10" fmla="*/ 106305 h 113348"/>
                    <a:gd name="connsiteX11" fmla="*/ 70795 w 88530"/>
                    <a:gd name="connsiteY11" fmla="*/ 87648 h 113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8530" h="113348">
                      <a:moveTo>
                        <a:pt x="70795" y="87648"/>
                      </a:moveTo>
                      <a:cubicBezTo>
                        <a:pt x="87476" y="66177"/>
                        <a:pt x="88531" y="45711"/>
                        <a:pt x="88531" y="44264"/>
                      </a:cubicBezTo>
                      <a:cubicBezTo>
                        <a:pt x="88531" y="19806"/>
                        <a:pt x="68728" y="0"/>
                        <a:pt x="44264" y="0"/>
                      </a:cubicBezTo>
                      <a:cubicBezTo>
                        <a:pt x="19813" y="0"/>
                        <a:pt x="0" y="19808"/>
                        <a:pt x="0" y="44264"/>
                      </a:cubicBezTo>
                      <a:cubicBezTo>
                        <a:pt x="0" y="45711"/>
                        <a:pt x="1031" y="66151"/>
                        <a:pt x="17734" y="87648"/>
                      </a:cubicBezTo>
                      <a:cubicBezTo>
                        <a:pt x="21870" y="93158"/>
                        <a:pt x="21842" y="103374"/>
                        <a:pt x="21714" y="106319"/>
                      </a:cubicBezTo>
                      <a:cubicBezTo>
                        <a:pt x="19978" y="106543"/>
                        <a:pt x="18631" y="108011"/>
                        <a:pt x="18631" y="109811"/>
                      </a:cubicBezTo>
                      <a:cubicBezTo>
                        <a:pt x="18631" y="111765"/>
                        <a:pt x="20214" y="113348"/>
                        <a:pt x="22168" y="113348"/>
                      </a:cubicBezTo>
                      <a:lnTo>
                        <a:pt x="66403" y="113348"/>
                      </a:lnTo>
                      <a:cubicBezTo>
                        <a:pt x="68357" y="113348"/>
                        <a:pt x="69940" y="111765"/>
                        <a:pt x="69940" y="109811"/>
                      </a:cubicBezTo>
                      <a:cubicBezTo>
                        <a:pt x="69940" y="107964"/>
                        <a:pt x="68518" y="106465"/>
                        <a:pt x="66713" y="106305"/>
                      </a:cubicBezTo>
                      <a:cubicBezTo>
                        <a:pt x="66604" y="103339"/>
                        <a:pt x="66651" y="93148"/>
                        <a:pt x="70795" y="876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" name="Graphic 2">
                  <a:extLst>
                    <a:ext uri="{FF2B5EF4-FFF2-40B4-BE49-F238E27FC236}">
                      <a16:creationId xmlns:a16="http://schemas.microsoft.com/office/drawing/2014/main" id="{1DC04C5B-5370-438F-A57F-EE4B45993294}"/>
                    </a:ext>
                  </a:extLst>
                </p:cNvPr>
                <p:cNvSpPr/>
                <p:nvPr/>
              </p:nvSpPr>
              <p:spPr>
                <a:xfrm>
                  <a:off x="7554888" y="1241644"/>
                  <a:ext cx="51309" cy="7073"/>
                </a:xfrm>
                <a:custGeom>
                  <a:avLst/>
                  <a:gdLst>
                    <a:gd name="connsiteX0" fmla="*/ 47773 w 51309"/>
                    <a:gd name="connsiteY0" fmla="*/ 0 h 7073"/>
                    <a:gd name="connsiteX1" fmla="*/ 3537 w 51309"/>
                    <a:gd name="connsiteY1" fmla="*/ 0 h 7073"/>
                    <a:gd name="connsiteX2" fmla="*/ 0 w 51309"/>
                    <a:gd name="connsiteY2" fmla="*/ 3537 h 7073"/>
                    <a:gd name="connsiteX3" fmla="*/ 3537 w 51309"/>
                    <a:gd name="connsiteY3" fmla="*/ 7074 h 7073"/>
                    <a:gd name="connsiteX4" fmla="*/ 47773 w 51309"/>
                    <a:gd name="connsiteY4" fmla="*/ 7074 h 7073"/>
                    <a:gd name="connsiteX5" fmla="*/ 51310 w 51309"/>
                    <a:gd name="connsiteY5" fmla="*/ 3537 h 7073"/>
                    <a:gd name="connsiteX6" fmla="*/ 47773 w 51309"/>
                    <a:gd name="connsiteY6" fmla="*/ 0 h 7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309" h="7073">
                      <a:moveTo>
                        <a:pt x="47773" y="0"/>
                      </a:moveTo>
                      <a:lnTo>
                        <a:pt x="3537" y="0"/>
                      </a:lnTo>
                      <a:cubicBezTo>
                        <a:pt x="1583" y="0"/>
                        <a:pt x="0" y="1583"/>
                        <a:pt x="0" y="3537"/>
                      </a:cubicBezTo>
                      <a:cubicBezTo>
                        <a:pt x="0" y="5491"/>
                        <a:pt x="1583" y="7074"/>
                        <a:pt x="3537" y="7074"/>
                      </a:cubicBezTo>
                      <a:lnTo>
                        <a:pt x="47773" y="7074"/>
                      </a:lnTo>
                      <a:cubicBezTo>
                        <a:pt x="49727" y="7074"/>
                        <a:pt x="51310" y="5491"/>
                        <a:pt x="51310" y="3537"/>
                      </a:cubicBezTo>
                      <a:cubicBezTo>
                        <a:pt x="51310" y="1583"/>
                        <a:pt x="49727" y="0"/>
                        <a:pt x="4777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" name="Graphic 2">
                  <a:extLst>
                    <a:ext uri="{FF2B5EF4-FFF2-40B4-BE49-F238E27FC236}">
                      <a16:creationId xmlns:a16="http://schemas.microsoft.com/office/drawing/2014/main" id="{6C08C552-271D-414E-BF99-749C26AB25F9}"/>
                    </a:ext>
                  </a:extLst>
                </p:cNvPr>
                <p:cNvSpPr/>
                <p:nvPr/>
              </p:nvSpPr>
              <p:spPr>
                <a:xfrm>
                  <a:off x="7646770" y="1097827"/>
                  <a:ext cx="15450" cy="190645"/>
                </a:xfrm>
                <a:custGeom>
                  <a:avLst/>
                  <a:gdLst>
                    <a:gd name="connsiteX0" fmla="*/ 15450 w 15450"/>
                    <a:gd name="connsiteY0" fmla="*/ 182920 h 190645"/>
                    <a:gd name="connsiteX1" fmla="*/ 15450 w 15450"/>
                    <a:gd name="connsiteY1" fmla="*/ 7725 h 190645"/>
                    <a:gd name="connsiteX2" fmla="*/ 7725 w 15450"/>
                    <a:gd name="connsiteY2" fmla="*/ 0 h 190645"/>
                    <a:gd name="connsiteX3" fmla="*/ 0 w 15450"/>
                    <a:gd name="connsiteY3" fmla="*/ 7725 h 190645"/>
                    <a:gd name="connsiteX4" fmla="*/ 0 w 15450"/>
                    <a:gd name="connsiteY4" fmla="*/ 182920 h 190645"/>
                    <a:gd name="connsiteX5" fmla="*/ 7725 w 15450"/>
                    <a:gd name="connsiteY5" fmla="*/ 190645 h 190645"/>
                    <a:gd name="connsiteX6" fmla="*/ 15450 w 15450"/>
                    <a:gd name="connsiteY6" fmla="*/ 182920 h 1906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5450" h="190645">
                      <a:moveTo>
                        <a:pt x="15450" y="182920"/>
                      </a:moveTo>
                      <a:lnTo>
                        <a:pt x="15450" y="7725"/>
                      </a:lnTo>
                      <a:cubicBezTo>
                        <a:pt x="15450" y="3459"/>
                        <a:pt x="11991" y="0"/>
                        <a:pt x="7725" y="0"/>
                      </a:cubicBezTo>
                      <a:cubicBezTo>
                        <a:pt x="3459" y="0"/>
                        <a:pt x="0" y="3459"/>
                        <a:pt x="0" y="7725"/>
                      </a:cubicBezTo>
                      <a:lnTo>
                        <a:pt x="0" y="182920"/>
                      </a:lnTo>
                      <a:cubicBezTo>
                        <a:pt x="0" y="187186"/>
                        <a:pt x="3459" y="190645"/>
                        <a:pt x="7725" y="190645"/>
                      </a:cubicBezTo>
                      <a:cubicBezTo>
                        <a:pt x="11993" y="190645"/>
                        <a:pt x="15450" y="187186"/>
                        <a:pt x="15450" y="1829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" name="Graphic 2">
                  <a:extLst>
                    <a:ext uri="{FF2B5EF4-FFF2-40B4-BE49-F238E27FC236}">
                      <a16:creationId xmlns:a16="http://schemas.microsoft.com/office/drawing/2014/main" id="{CBCBFE14-F036-45AC-8692-BCD2AE9D8820}"/>
                    </a:ext>
                  </a:extLst>
                </p:cNvPr>
                <p:cNvSpPr/>
                <p:nvPr/>
              </p:nvSpPr>
              <p:spPr>
                <a:xfrm>
                  <a:off x="7558036" y="1254841"/>
                  <a:ext cx="45014" cy="14600"/>
                </a:xfrm>
                <a:custGeom>
                  <a:avLst/>
                  <a:gdLst>
                    <a:gd name="connsiteX0" fmla="*/ 41478 w 45014"/>
                    <a:gd name="connsiteY0" fmla="*/ 0 h 14600"/>
                    <a:gd name="connsiteX1" fmla="*/ 3537 w 45014"/>
                    <a:gd name="connsiteY1" fmla="*/ 0 h 14600"/>
                    <a:gd name="connsiteX2" fmla="*/ 0 w 45014"/>
                    <a:gd name="connsiteY2" fmla="*/ 3537 h 14600"/>
                    <a:gd name="connsiteX3" fmla="*/ 3537 w 45014"/>
                    <a:gd name="connsiteY3" fmla="*/ 7074 h 14600"/>
                    <a:gd name="connsiteX4" fmla="*/ 13645 w 45014"/>
                    <a:gd name="connsiteY4" fmla="*/ 7074 h 14600"/>
                    <a:gd name="connsiteX5" fmla="*/ 22576 w 45014"/>
                    <a:gd name="connsiteY5" fmla="*/ 14601 h 14600"/>
                    <a:gd name="connsiteX6" fmla="*/ 22576 w 45014"/>
                    <a:gd name="connsiteY6" fmla="*/ 14601 h 14600"/>
                    <a:gd name="connsiteX7" fmla="*/ 31506 w 45014"/>
                    <a:gd name="connsiteY7" fmla="*/ 7074 h 14600"/>
                    <a:gd name="connsiteX8" fmla="*/ 41478 w 45014"/>
                    <a:gd name="connsiteY8" fmla="*/ 7074 h 14600"/>
                    <a:gd name="connsiteX9" fmla="*/ 45015 w 45014"/>
                    <a:gd name="connsiteY9" fmla="*/ 3537 h 14600"/>
                    <a:gd name="connsiteX10" fmla="*/ 41478 w 45014"/>
                    <a:gd name="connsiteY10" fmla="*/ 0 h 1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014" h="14600">
                      <a:moveTo>
                        <a:pt x="41478" y="0"/>
                      </a:moveTo>
                      <a:lnTo>
                        <a:pt x="3537" y="0"/>
                      </a:lnTo>
                      <a:cubicBezTo>
                        <a:pt x="1583" y="0"/>
                        <a:pt x="0" y="1583"/>
                        <a:pt x="0" y="3537"/>
                      </a:cubicBezTo>
                      <a:cubicBezTo>
                        <a:pt x="0" y="5491"/>
                        <a:pt x="1583" y="7074"/>
                        <a:pt x="3537" y="7074"/>
                      </a:cubicBezTo>
                      <a:lnTo>
                        <a:pt x="13645" y="7074"/>
                      </a:lnTo>
                      <a:cubicBezTo>
                        <a:pt x="14381" y="11347"/>
                        <a:pt x="18095" y="14601"/>
                        <a:pt x="22576" y="14601"/>
                      </a:cubicBezTo>
                      <a:lnTo>
                        <a:pt x="22576" y="14601"/>
                      </a:lnTo>
                      <a:cubicBezTo>
                        <a:pt x="27059" y="14601"/>
                        <a:pt x="30773" y="11347"/>
                        <a:pt x="31506" y="7074"/>
                      </a:cubicBezTo>
                      <a:lnTo>
                        <a:pt x="41478" y="7074"/>
                      </a:lnTo>
                      <a:cubicBezTo>
                        <a:pt x="43431" y="7074"/>
                        <a:pt x="45015" y="5491"/>
                        <a:pt x="45015" y="3537"/>
                      </a:cubicBezTo>
                      <a:cubicBezTo>
                        <a:pt x="45015" y="1583"/>
                        <a:pt x="43431" y="0"/>
                        <a:pt x="4147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326" name="Graphic 2">
                <a:extLst>
                  <a:ext uri="{FF2B5EF4-FFF2-40B4-BE49-F238E27FC236}">
                    <a16:creationId xmlns:a16="http://schemas.microsoft.com/office/drawing/2014/main" id="{97E0398F-5239-43EE-8263-7ED522BBCB2B}"/>
                  </a:ext>
                </a:extLst>
              </p:cNvPr>
              <p:cNvGrpSpPr/>
              <p:nvPr/>
            </p:nvGrpSpPr>
            <p:grpSpPr>
              <a:xfrm>
                <a:off x="7684500" y="1122175"/>
                <a:ext cx="88530" cy="147265"/>
                <a:chOff x="7684500" y="1122175"/>
                <a:chExt cx="88530" cy="147265"/>
              </a:xfrm>
              <a:solidFill>
                <a:srgbClr val="FFFFFF"/>
              </a:solidFill>
            </p:grpSpPr>
            <p:sp>
              <p:nvSpPr>
                <p:cNvPr id="327" name="Graphic 2">
                  <a:extLst>
                    <a:ext uri="{FF2B5EF4-FFF2-40B4-BE49-F238E27FC236}">
                      <a16:creationId xmlns:a16="http://schemas.microsoft.com/office/drawing/2014/main" id="{1321F011-E9A1-4395-B315-F3A8BE21FD8A}"/>
                    </a:ext>
                  </a:extLst>
                </p:cNvPr>
                <p:cNvSpPr/>
                <p:nvPr/>
              </p:nvSpPr>
              <p:spPr>
                <a:xfrm>
                  <a:off x="7684500" y="1122175"/>
                  <a:ext cx="88530" cy="113348"/>
                </a:xfrm>
                <a:custGeom>
                  <a:avLst/>
                  <a:gdLst>
                    <a:gd name="connsiteX0" fmla="*/ 17736 w 88530"/>
                    <a:gd name="connsiteY0" fmla="*/ 87648 h 113348"/>
                    <a:gd name="connsiteX1" fmla="*/ 0 w 88530"/>
                    <a:gd name="connsiteY1" fmla="*/ 44264 h 113348"/>
                    <a:gd name="connsiteX2" fmla="*/ 44267 w 88530"/>
                    <a:gd name="connsiteY2" fmla="*/ 0 h 113348"/>
                    <a:gd name="connsiteX3" fmla="*/ 88531 w 88530"/>
                    <a:gd name="connsiteY3" fmla="*/ 44264 h 113348"/>
                    <a:gd name="connsiteX4" fmla="*/ 70797 w 88530"/>
                    <a:gd name="connsiteY4" fmla="*/ 87648 h 113348"/>
                    <a:gd name="connsiteX5" fmla="*/ 66816 w 88530"/>
                    <a:gd name="connsiteY5" fmla="*/ 106319 h 113348"/>
                    <a:gd name="connsiteX6" fmla="*/ 69900 w 88530"/>
                    <a:gd name="connsiteY6" fmla="*/ 109811 h 113348"/>
                    <a:gd name="connsiteX7" fmla="*/ 66363 w 88530"/>
                    <a:gd name="connsiteY7" fmla="*/ 113348 h 113348"/>
                    <a:gd name="connsiteX8" fmla="*/ 22127 w 88530"/>
                    <a:gd name="connsiteY8" fmla="*/ 113348 h 113348"/>
                    <a:gd name="connsiteX9" fmla="*/ 18590 w 88530"/>
                    <a:gd name="connsiteY9" fmla="*/ 109811 h 113348"/>
                    <a:gd name="connsiteX10" fmla="*/ 21818 w 88530"/>
                    <a:gd name="connsiteY10" fmla="*/ 106305 h 113348"/>
                    <a:gd name="connsiteX11" fmla="*/ 17736 w 88530"/>
                    <a:gd name="connsiteY11" fmla="*/ 87648 h 113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88530" h="113348">
                      <a:moveTo>
                        <a:pt x="17736" y="87648"/>
                      </a:moveTo>
                      <a:cubicBezTo>
                        <a:pt x="1055" y="66177"/>
                        <a:pt x="0" y="45711"/>
                        <a:pt x="0" y="44264"/>
                      </a:cubicBezTo>
                      <a:cubicBezTo>
                        <a:pt x="0" y="19806"/>
                        <a:pt x="19803" y="0"/>
                        <a:pt x="44267" y="0"/>
                      </a:cubicBezTo>
                      <a:cubicBezTo>
                        <a:pt x="68718" y="0"/>
                        <a:pt x="88531" y="19808"/>
                        <a:pt x="88531" y="44264"/>
                      </a:cubicBezTo>
                      <a:cubicBezTo>
                        <a:pt x="88531" y="45711"/>
                        <a:pt x="87500" y="66151"/>
                        <a:pt x="70797" y="87648"/>
                      </a:cubicBezTo>
                      <a:cubicBezTo>
                        <a:pt x="66661" y="93158"/>
                        <a:pt x="66689" y="103374"/>
                        <a:pt x="66816" y="106319"/>
                      </a:cubicBezTo>
                      <a:cubicBezTo>
                        <a:pt x="68553" y="106543"/>
                        <a:pt x="69900" y="108011"/>
                        <a:pt x="69900" y="109811"/>
                      </a:cubicBezTo>
                      <a:cubicBezTo>
                        <a:pt x="69900" y="111765"/>
                        <a:pt x="68317" y="113348"/>
                        <a:pt x="66363" y="113348"/>
                      </a:cubicBezTo>
                      <a:lnTo>
                        <a:pt x="22127" y="113348"/>
                      </a:lnTo>
                      <a:cubicBezTo>
                        <a:pt x="20174" y="113348"/>
                        <a:pt x="18590" y="111765"/>
                        <a:pt x="18590" y="109811"/>
                      </a:cubicBezTo>
                      <a:cubicBezTo>
                        <a:pt x="18590" y="107964"/>
                        <a:pt x="20013" y="106465"/>
                        <a:pt x="21818" y="106305"/>
                      </a:cubicBezTo>
                      <a:cubicBezTo>
                        <a:pt x="21929" y="103339"/>
                        <a:pt x="21882" y="93148"/>
                        <a:pt x="17736" y="876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" name="Graphic 2">
                  <a:extLst>
                    <a:ext uri="{FF2B5EF4-FFF2-40B4-BE49-F238E27FC236}">
                      <a16:creationId xmlns:a16="http://schemas.microsoft.com/office/drawing/2014/main" id="{BF6734F0-4947-40CB-8BEA-3F7BB5E3BA6C}"/>
                    </a:ext>
                  </a:extLst>
                </p:cNvPr>
                <p:cNvSpPr/>
                <p:nvPr/>
              </p:nvSpPr>
              <p:spPr>
                <a:xfrm>
                  <a:off x="7703091" y="1241644"/>
                  <a:ext cx="51309" cy="7073"/>
                </a:xfrm>
                <a:custGeom>
                  <a:avLst/>
                  <a:gdLst>
                    <a:gd name="connsiteX0" fmla="*/ 3537 w 51309"/>
                    <a:gd name="connsiteY0" fmla="*/ 0 h 7073"/>
                    <a:gd name="connsiteX1" fmla="*/ 47773 w 51309"/>
                    <a:gd name="connsiteY1" fmla="*/ 0 h 7073"/>
                    <a:gd name="connsiteX2" fmla="*/ 51310 w 51309"/>
                    <a:gd name="connsiteY2" fmla="*/ 3537 h 7073"/>
                    <a:gd name="connsiteX3" fmla="*/ 47773 w 51309"/>
                    <a:gd name="connsiteY3" fmla="*/ 7074 h 7073"/>
                    <a:gd name="connsiteX4" fmla="*/ 3537 w 51309"/>
                    <a:gd name="connsiteY4" fmla="*/ 7074 h 7073"/>
                    <a:gd name="connsiteX5" fmla="*/ 0 w 51309"/>
                    <a:gd name="connsiteY5" fmla="*/ 3537 h 7073"/>
                    <a:gd name="connsiteX6" fmla="*/ 3537 w 51309"/>
                    <a:gd name="connsiteY6" fmla="*/ 0 h 70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309" h="7073">
                      <a:moveTo>
                        <a:pt x="3537" y="0"/>
                      </a:moveTo>
                      <a:lnTo>
                        <a:pt x="47773" y="0"/>
                      </a:lnTo>
                      <a:cubicBezTo>
                        <a:pt x="49727" y="0"/>
                        <a:pt x="51310" y="1583"/>
                        <a:pt x="51310" y="3537"/>
                      </a:cubicBezTo>
                      <a:cubicBezTo>
                        <a:pt x="51310" y="5491"/>
                        <a:pt x="49727" y="7074"/>
                        <a:pt x="47773" y="7074"/>
                      </a:cubicBezTo>
                      <a:lnTo>
                        <a:pt x="3537" y="7074"/>
                      </a:lnTo>
                      <a:cubicBezTo>
                        <a:pt x="1583" y="7074"/>
                        <a:pt x="0" y="5491"/>
                        <a:pt x="0" y="3537"/>
                      </a:cubicBezTo>
                      <a:cubicBezTo>
                        <a:pt x="0" y="1583"/>
                        <a:pt x="1583" y="0"/>
                        <a:pt x="35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" name="Graphic 2">
                  <a:extLst>
                    <a:ext uri="{FF2B5EF4-FFF2-40B4-BE49-F238E27FC236}">
                      <a16:creationId xmlns:a16="http://schemas.microsoft.com/office/drawing/2014/main" id="{B662E9E6-2455-4F6E-BF24-D2B5917A3D97}"/>
                    </a:ext>
                  </a:extLst>
                </p:cNvPr>
                <p:cNvSpPr/>
                <p:nvPr/>
              </p:nvSpPr>
              <p:spPr>
                <a:xfrm>
                  <a:off x="7706239" y="1254841"/>
                  <a:ext cx="45014" cy="14600"/>
                </a:xfrm>
                <a:custGeom>
                  <a:avLst/>
                  <a:gdLst>
                    <a:gd name="connsiteX0" fmla="*/ 3537 w 45014"/>
                    <a:gd name="connsiteY0" fmla="*/ 0 h 14600"/>
                    <a:gd name="connsiteX1" fmla="*/ 41478 w 45014"/>
                    <a:gd name="connsiteY1" fmla="*/ 0 h 14600"/>
                    <a:gd name="connsiteX2" fmla="*/ 45015 w 45014"/>
                    <a:gd name="connsiteY2" fmla="*/ 3537 h 14600"/>
                    <a:gd name="connsiteX3" fmla="*/ 41478 w 45014"/>
                    <a:gd name="connsiteY3" fmla="*/ 7074 h 14600"/>
                    <a:gd name="connsiteX4" fmla="*/ 31370 w 45014"/>
                    <a:gd name="connsiteY4" fmla="*/ 7074 h 14600"/>
                    <a:gd name="connsiteX5" fmla="*/ 22439 w 45014"/>
                    <a:gd name="connsiteY5" fmla="*/ 14601 h 14600"/>
                    <a:gd name="connsiteX6" fmla="*/ 22439 w 45014"/>
                    <a:gd name="connsiteY6" fmla="*/ 14601 h 14600"/>
                    <a:gd name="connsiteX7" fmla="*/ 13508 w 45014"/>
                    <a:gd name="connsiteY7" fmla="*/ 7074 h 14600"/>
                    <a:gd name="connsiteX8" fmla="*/ 3537 w 45014"/>
                    <a:gd name="connsiteY8" fmla="*/ 7074 h 14600"/>
                    <a:gd name="connsiteX9" fmla="*/ 0 w 45014"/>
                    <a:gd name="connsiteY9" fmla="*/ 3537 h 14600"/>
                    <a:gd name="connsiteX10" fmla="*/ 3537 w 45014"/>
                    <a:gd name="connsiteY10" fmla="*/ 0 h 146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45014" h="14600">
                      <a:moveTo>
                        <a:pt x="3537" y="0"/>
                      </a:moveTo>
                      <a:lnTo>
                        <a:pt x="41478" y="0"/>
                      </a:lnTo>
                      <a:cubicBezTo>
                        <a:pt x="43431" y="0"/>
                        <a:pt x="45015" y="1583"/>
                        <a:pt x="45015" y="3537"/>
                      </a:cubicBezTo>
                      <a:cubicBezTo>
                        <a:pt x="45015" y="5491"/>
                        <a:pt x="43431" y="7074"/>
                        <a:pt x="41478" y="7074"/>
                      </a:cubicBezTo>
                      <a:lnTo>
                        <a:pt x="31370" y="7074"/>
                      </a:lnTo>
                      <a:cubicBezTo>
                        <a:pt x="30633" y="11347"/>
                        <a:pt x="26920" y="14601"/>
                        <a:pt x="22439" y="14601"/>
                      </a:cubicBezTo>
                      <a:lnTo>
                        <a:pt x="22439" y="14601"/>
                      </a:lnTo>
                      <a:cubicBezTo>
                        <a:pt x="17956" y="14601"/>
                        <a:pt x="14242" y="11347"/>
                        <a:pt x="13508" y="7074"/>
                      </a:cubicBezTo>
                      <a:lnTo>
                        <a:pt x="3537" y="7074"/>
                      </a:lnTo>
                      <a:cubicBezTo>
                        <a:pt x="1583" y="7074"/>
                        <a:pt x="0" y="5491"/>
                        <a:pt x="0" y="3537"/>
                      </a:cubicBezTo>
                      <a:cubicBezTo>
                        <a:pt x="0" y="1583"/>
                        <a:pt x="1583" y="0"/>
                        <a:pt x="353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  <p:sp>
          <p:nvSpPr>
            <p:cNvPr id="10870" name="Google Shape;10870;p97"/>
            <p:cNvSpPr/>
            <p:nvPr/>
          </p:nvSpPr>
          <p:spPr>
            <a:xfrm>
              <a:off x="7334931" y="1352008"/>
              <a:ext cx="609141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Infrastructure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Redundancy</a:t>
              </a:r>
              <a:endParaRPr/>
            </a:p>
          </p:txBody>
        </p:sp>
      </p:grpSp>
      <p:grpSp>
        <p:nvGrpSpPr>
          <p:cNvPr id="10913" name="Google Shape;10913;p97"/>
          <p:cNvGrpSpPr/>
          <p:nvPr/>
        </p:nvGrpSpPr>
        <p:grpSpPr>
          <a:xfrm>
            <a:off x="1746072" y="2530647"/>
            <a:ext cx="336631" cy="557117"/>
            <a:chOff x="5527501" y="4857488"/>
            <a:chExt cx="336631" cy="557117"/>
          </a:xfrm>
        </p:grpSpPr>
        <p:grpSp>
          <p:nvGrpSpPr>
            <p:cNvPr id="10914" name="Google Shape;10914;p97"/>
            <p:cNvGrpSpPr/>
            <p:nvPr/>
          </p:nvGrpSpPr>
          <p:grpSpPr>
            <a:xfrm>
              <a:off x="5539949" y="4857488"/>
              <a:ext cx="311736" cy="310896"/>
              <a:chOff x="3860323" y="3799758"/>
              <a:chExt cx="588962" cy="587375"/>
            </a:xfrm>
          </p:grpSpPr>
          <p:sp>
            <p:nvSpPr>
              <p:cNvPr id="10915" name="Google Shape;10915;p97"/>
              <p:cNvSpPr/>
              <p:nvPr/>
            </p:nvSpPr>
            <p:spPr>
              <a:xfrm>
                <a:off x="3860323" y="3799758"/>
                <a:ext cx="588962" cy="587375"/>
              </a:xfrm>
              <a:prstGeom prst="ellipse">
                <a:avLst/>
              </a:prstGeom>
              <a:solidFill>
                <a:srgbClr val="999999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u="sng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916" name="Google Shape;10916;p97"/>
              <p:cNvGrpSpPr/>
              <p:nvPr/>
            </p:nvGrpSpPr>
            <p:grpSpPr>
              <a:xfrm>
                <a:off x="4020660" y="3860083"/>
                <a:ext cx="268288" cy="466725"/>
                <a:chOff x="6597943" y="4729903"/>
                <a:chExt cx="268288" cy="466725"/>
              </a:xfrm>
            </p:grpSpPr>
            <p:sp>
              <p:nvSpPr>
                <p:cNvPr id="10917" name="Google Shape;10917;p97"/>
                <p:cNvSpPr/>
                <p:nvPr/>
              </p:nvSpPr>
              <p:spPr>
                <a:xfrm>
                  <a:off x="6601118" y="4729903"/>
                  <a:ext cx="265113" cy="4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noFill/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0918" name="Google Shape;10918;p97"/>
                <p:cNvCxnSpPr/>
                <p:nvPr/>
              </p:nvCxnSpPr>
              <p:spPr>
                <a:xfrm>
                  <a:off x="6597943" y="4848966"/>
                  <a:ext cx="268288" cy="0"/>
                </a:xfrm>
                <a:prstGeom prst="straightConnector1">
                  <a:avLst/>
                </a:prstGeom>
                <a:noFill/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10919" name="Google Shape;10919;p97"/>
                <p:cNvSpPr/>
                <p:nvPr/>
              </p:nvSpPr>
              <p:spPr>
                <a:xfrm>
                  <a:off x="6704305" y="4896591"/>
                  <a:ext cx="58738" cy="5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20" name="Google Shape;10920;p97"/>
                <p:cNvSpPr/>
                <p:nvPr/>
              </p:nvSpPr>
              <p:spPr>
                <a:xfrm>
                  <a:off x="6686843" y="4995016"/>
                  <a:ext cx="95250" cy="13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" h="396" extrusionOk="0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0921" name="Google Shape;10921;p97"/>
            <p:cNvSpPr/>
            <p:nvPr/>
          </p:nvSpPr>
          <p:spPr>
            <a:xfrm>
              <a:off x="5527501" y="5168384"/>
              <a:ext cx="336631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Server</a:t>
              </a:r>
              <a:endParaRPr/>
            </a:p>
          </p:txBody>
        </p:sp>
      </p:grpSp>
      <p:grpSp>
        <p:nvGrpSpPr>
          <p:cNvPr id="285" name="Group 284">
            <a:extLst>
              <a:ext uri="{FF2B5EF4-FFF2-40B4-BE49-F238E27FC236}">
                <a16:creationId xmlns:a16="http://schemas.microsoft.com/office/drawing/2014/main" id="{0FF029BF-D469-449E-A0B5-97FECDD2923F}"/>
              </a:ext>
            </a:extLst>
          </p:cNvPr>
          <p:cNvGrpSpPr/>
          <p:nvPr/>
        </p:nvGrpSpPr>
        <p:grpSpPr>
          <a:xfrm>
            <a:off x="2905425" y="2540062"/>
            <a:ext cx="308192" cy="308193"/>
            <a:chOff x="3251952" y="2558557"/>
            <a:chExt cx="308192" cy="308193"/>
          </a:xfrm>
        </p:grpSpPr>
        <p:sp>
          <p:nvSpPr>
            <p:cNvPr id="286" name="Graphic 267">
              <a:extLst>
                <a:ext uri="{FF2B5EF4-FFF2-40B4-BE49-F238E27FC236}">
                  <a16:creationId xmlns:a16="http://schemas.microsoft.com/office/drawing/2014/main" id="{45FCBD8C-BC69-440F-8454-931351B090F8}"/>
                </a:ext>
              </a:extLst>
            </p:cNvPr>
            <p:cNvSpPr/>
            <p:nvPr/>
          </p:nvSpPr>
          <p:spPr>
            <a:xfrm>
              <a:off x="3251952" y="2558557"/>
              <a:ext cx="308192" cy="308193"/>
            </a:xfrm>
            <a:custGeom>
              <a:avLst/>
              <a:gdLst>
                <a:gd name="connsiteX0" fmla="*/ 308193 w 308192"/>
                <a:gd name="connsiteY0" fmla="*/ 154097 h 308193"/>
                <a:gd name="connsiteX1" fmla="*/ 154096 w 308192"/>
                <a:gd name="connsiteY1" fmla="*/ 308193 h 308193"/>
                <a:gd name="connsiteX2" fmla="*/ 0 w 308192"/>
                <a:gd name="connsiteY2" fmla="*/ 154097 h 308193"/>
                <a:gd name="connsiteX3" fmla="*/ 154096 w 308192"/>
                <a:gd name="connsiteY3" fmla="*/ 0 h 308193"/>
                <a:gd name="connsiteX4" fmla="*/ 308193 w 308192"/>
                <a:gd name="connsiteY4" fmla="*/ 154097 h 308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08192" h="308193">
                  <a:moveTo>
                    <a:pt x="308193" y="154097"/>
                  </a:moveTo>
                  <a:cubicBezTo>
                    <a:pt x="308193" y="239202"/>
                    <a:pt x="239202" y="308193"/>
                    <a:pt x="154096" y="308193"/>
                  </a:cubicBezTo>
                  <a:cubicBezTo>
                    <a:pt x="68991" y="308193"/>
                    <a:pt x="0" y="239202"/>
                    <a:pt x="0" y="154097"/>
                  </a:cubicBezTo>
                  <a:cubicBezTo>
                    <a:pt x="0" y="68991"/>
                    <a:pt x="68991" y="0"/>
                    <a:pt x="154096" y="0"/>
                  </a:cubicBezTo>
                  <a:cubicBezTo>
                    <a:pt x="239202" y="0"/>
                    <a:pt x="308193" y="68991"/>
                    <a:pt x="308193" y="154097"/>
                  </a:cubicBezTo>
                  <a:close/>
                </a:path>
              </a:pathLst>
            </a:custGeom>
            <a:solidFill>
              <a:srgbClr val="999999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87" name="Graphic 267">
              <a:extLst>
                <a:ext uri="{FF2B5EF4-FFF2-40B4-BE49-F238E27FC236}">
                  <a16:creationId xmlns:a16="http://schemas.microsoft.com/office/drawing/2014/main" id="{F4B2EDE6-68D7-4F60-9C74-2215C574EA15}"/>
                </a:ext>
              </a:extLst>
            </p:cNvPr>
            <p:cNvGrpSpPr/>
            <p:nvPr/>
          </p:nvGrpSpPr>
          <p:grpSpPr>
            <a:xfrm>
              <a:off x="3293015" y="2578566"/>
              <a:ext cx="220183" cy="228767"/>
              <a:chOff x="3293015" y="2578566"/>
              <a:chExt cx="220183" cy="228767"/>
            </a:xfrm>
            <a:solidFill>
              <a:srgbClr val="FFFFFF"/>
            </a:solidFill>
          </p:grpSpPr>
          <p:grpSp>
            <p:nvGrpSpPr>
              <p:cNvPr id="288" name="Graphic 267">
                <a:extLst>
                  <a:ext uri="{FF2B5EF4-FFF2-40B4-BE49-F238E27FC236}">
                    <a16:creationId xmlns:a16="http://schemas.microsoft.com/office/drawing/2014/main" id="{59920DF1-344B-4DB5-B21F-2B735F2D86E9}"/>
                  </a:ext>
                </a:extLst>
              </p:cNvPr>
              <p:cNvGrpSpPr/>
              <p:nvPr/>
            </p:nvGrpSpPr>
            <p:grpSpPr>
              <a:xfrm>
                <a:off x="3350995" y="2578566"/>
                <a:ext cx="93282" cy="114424"/>
                <a:chOff x="3350995" y="2578566"/>
                <a:chExt cx="93282" cy="114424"/>
              </a:xfrm>
              <a:solidFill>
                <a:srgbClr val="FFFFFF"/>
              </a:solidFill>
            </p:grpSpPr>
            <p:sp>
              <p:nvSpPr>
                <p:cNvPr id="299" name="Graphic 267">
                  <a:extLst>
                    <a:ext uri="{FF2B5EF4-FFF2-40B4-BE49-F238E27FC236}">
                      <a16:creationId xmlns:a16="http://schemas.microsoft.com/office/drawing/2014/main" id="{BAE958B2-526B-4D7E-9875-A001583A625A}"/>
                    </a:ext>
                  </a:extLst>
                </p:cNvPr>
                <p:cNvSpPr/>
                <p:nvPr/>
              </p:nvSpPr>
              <p:spPr>
                <a:xfrm>
                  <a:off x="3397286" y="2578566"/>
                  <a:ext cx="23282" cy="26401"/>
                </a:xfrm>
                <a:custGeom>
                  <a:avLst/>
                  <a:gdLst>
                    <a:gd name="connsiteX0" fmla="*/ 5179 w 23282"/>
                    <a:gd name="connsiteY0" fmla="*/ 9957 h 26401"/>
                    <a:gd name="connsiteX1" fmla="*/ 23148 w 23282"/>
                    <a:gd name="connsiteY1" fmla="*/ 0 h 26401"/>
                    <a:gd name="connsiteX2" fmla="*/ 17233 w 23282"/>
                    <a:gd name="connsiteY2" fmla="*/ 18291 h 26401"/>
                    <a:gd name="connsiteX3" fmla="*/ 193 w 23282"/>
                    <a:gd name="connsiteY3" fmla="*/ 26306 h 26401"/>
                    <a:gd name="connsiteX4" fmla="*/ 5179 w 23282"/>
                    <a:gd name="connsiteY4" fmla="*/ 9957 h 264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82" h="26401">
                      <a:moveTo>
                        <a:pt x="5179" y="9957"/>
                      </a:moveTo>
                      <a:cubicBezTo>
                        <a:pt x="12696" y="47"/>
                        <a:pt x="23148" y="0"/>
                        <a:pt x="23148" y="0"/>
                      </a:cubicBezTo>
                      <a:cubicBezTo>
                        <a:pt x="23148" y="0"/>
                        <a:pt x="24703" y="9315"/>
                        <a:pt x="17233" y="18291"/>
                      </a:cubicBezTo>
                      <a:cubicBezTo>
                        <a:pt x="9258" y="27873"/>
                        <a:pt x="193" y="26306"/>
                        <a:pt x="193" y="26306"/>
                      </a:cubicBezTo>
                      <a:cubicBezTo>
                        <a:pt x="193" y="26306"/>
                        <a:pt x="-1506" y="18767"/>
                        <a:pt x="5179" y="995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0" name="Graphic 267">
                  <a:extLst>
                    <a:ext uri="{FF2B5EF4-FFF2-40B4-BE49-F238E27FC236}">
                      <a16:creationId xmlns:a16="http://schemas.microsoft.com/office/drawing/2014/main" id="{51578ED0-0139-46CF-AE7E-8812389A2164}"/>
                    </a:ext>
                  </a:extLst>
                </p:cNvPr>
                <p:cNvSpPr/>
                <p:nvPr/>
              </p:nvSpPr>
              <p:spPr>
                <a:xfrm>
                  <a:off x="3350995" y="2606080"/>
                  <a:ext cx="93282" cy="86909"/>
                </a:xfrm>
                <a:custGeom>
                  <a:avLst/>
                  <a:gdLst>
                    <a:gd name="connsiteX0" fmla="*/ 47445 w 93282"/>
                    <a:gd name="connsiteY0" fmla="*/ 5316 h 86909"/>
                    <a:gd name="connsiteX1" fmla="*/ 67833 w 93282"/>
                    <a:gd name="connsiteY1" fmla="*/ 0 h 86909"/>
                    <a:gd name="connsiteX2" fmla="*/ 90244 w 93282"/>
                    <a:gd name="connsiteY2" fmla="*/ 11444 h 86909"/>
                    <a:gd name="connsiteX3" fmla="*/ 77868 w 93282"/>
                    <a:gd name="connsiteY3" fmla="*/ 33123 h 86909"/>
                    <a:gd name="connsiteX4" fmla="*/ 93283 w 93282"/>
                    <a:gd name="connsiteY4" fmla="*/ 56409 h 86909"/>
                    <a:gd name="connsiteX5" fmla="*/ 67951 w 93282"/>
                    <a:gd name="connsiteY5" fmla="*/ 86740 h 86909"/>
                    <a:gd name="connsiteX6" fmla="*/ 49026 w 93282"/>
                    <a:gd name="connsiteY6" fmla="*/ 82236 h 86909"/>
                    <a:gd name="connsiteX7" fmla="*/ 30084 w 93282"/>
                    <a:gd name="connsiteY7" fmla="*/ 86910 h 86909"/>
                    <a:gd name="connsiteX8" fmla="*/ 0 w 93282"/>
                    <a:gd name="connsiteY8" fmla="*/ 35010 h 86909"/>
                    <a:gd name="connsiteX9" fmla="*/ 27545 w 93282"/>
                    <a:gd name="connsiteY9" fmla="*/ 319 h 86909"/>
                    <a:gd name="connsiteX10" fmla="*/ 47445 w 93282"/>
                    <a:gd name="connsiteY10" fmla="*/ 5316 h 869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3282" h="86909">
                      <a:moveTo>
                        <a:pt x="47445" y="5316"/>
                      </a:moveTo>
                      <a:cubicBezTo>
                        <a:pt x="51312" y="5316"/>
                        <a:pt x="58490" y="0"/>
                        <a:pt x="67833" y="0"/>
                      </a:cubicBezTo>
                      <a:cubicBezTo>
                        <a:pt x="83916" y="0"/>
                        <a:pt x="90244" y="11444"/>
                        <a:pt x="90244" y="11444"/>
                      </a:cubicBezTo>
                      <a:cubicBezTo>
                        <a:pt x="90244" y="11444"/>
                        <a:pt x="77868" y="17769"/>
                        <a:pt x="77868" y="33123"/>
                      </a:cubicBezTo>
                      <a:cubicBezTo>
                        <a:pt x="77868" y="50441"/>
                        <a:pt x="93283" y="56409"/>
                        <a:pt x="93283" y="56409"/>
                      </a:cubicBezTo>
                      <a:cubicBezTo>
                        <a:pt x="93283" y="56409"/>
                        <a:pt x="82507" y="86740"/>
                        <a:pt x="67951" y="86740"/>
                      </a:cubicBezTo>
                      <a:cubicBezTo>
                        <a:pt x="61267" y="86740"/>
                        <a:pt x="56069" y="82236"/>
                        <a:pt x="49026" y="82236"/>
                      </a:cubicBezTo>
                      <a:cubicBezTo>
                        <a:pt x="41848" y="82236"/>
                        <a:pt x="34725" y="86910"/>
                        <a:pt x="30084" y="86910"/>
                      </a:cubicBezTo>
                      <a:cubicBezTo>
                        <a:pt x="16793" y="86910"/>
                        <a:pt x="0" y="58138"/>
                        <a:pt x="0" y="35010"/>
                      </a:cubicBezTo>
                      <a:cubicBezTo>
                        <a:pt x="0" y="12255"/>
                        <a:pt x="14214" y="319"/>
                        <a:pt x="27545" y="319"/>
                      </a:cubicBezTo>
                      <a:cubicBezTo>
                        <a:pt x="36214" y="319"/>
                        <a:pt x="42938" y="5316"/>
                        <a:pt x="47445" y="53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89" name="Graphic 267">
                <a:extLst>
                  <a:ext uri="{FF2B5EF4-FFF2-40B4-BE49-F238E27FC236}">
                    <a16:creationId xmlns:a16="http://schemas.microsoft.com/office/drawing/2014/main" id="{18A19351-DAB3-48DD-AA0C-EDE89B07C713}"/>
                  </a:ext>
                </a:extLst>
              </p:cNvPr>
              <p:cNvGrpSpPr/>
              <p:nvPr/>
            </p:nvGrpSpPr>
            <p:grpSpPr>
              <a:xfrm>
                <a:off x="3411334" y="2703879"/>
                <a:ext cx="101864" cy="101864"/>
                <a:chOff x="3411334" y="2703879"/>
                <a:chExt cx="101864" cy="101864"/>
              </a:xfrm>
              <a:solidFill>
                <a:srgbClr val="FFFFFF"/>
              </a:solidFill>
            </p:grpSpPr>
            <p:sp>
              <p:nvSpPr>
                <p:cNvPr id="295" name="Graphic 267">
                  <a:extLst>
                    <a:ext uri="{FF2B5EF4-FFF2-40B4-BE49-F238E27FC236}">
                      <a16:creationId xmlns:a16="http://schemas.microsoft.com/office/drawing/2014/main" id="{3A09627D-7375-4A6D-9C93-983448EF8D46}"/>
                    </a:ext>
                  </a:extLst>
                </p:cNvPr>
                <p:cNvSpPr/>
                <p:nvPr/>
              </p:nvSpPr>
              <p:spPr>
                <a:xfrm>
                  <a:off x="3411334" y="2712335"/>
                  <a:ext cx="41336" cy="39297"/>
                </a:xfrm>
                <a:custGeom>
                  <a:avLst/>
                  <a:gdLst>
                    <a:gd name="connsiteX0" fmla="*/ 41336 w 41336"/>
                    <a:gd name="connsiteY0" fmla="*/ 39298 h 39297"/>
                    <a:gd name="connsiteX1" fmla="*/ 41336 w 41336"/>
                    <a:gd name="connsiteY1" fmla="*/ 0 h 39297"/>
                    <a:gd name="connsiteX2" fmla="*/ 0 w 41336"/>
                    <a:gd name="connsiteY2" fmla="*/ 5774 h 39297"/>
                    <a:gd name="connsiteX3" fmla="*/ 0 w 41336"/>
                    <a:gd name="connsiteY3" fmla="*/ 39298 h 39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336" h="39297">
                      <a:moveTo>
                        <a:pt x="41336" y="39298"/>
                      </a:moveTo>
                      <a:lnTo>
                        <a:pt x="41336" y="0"/>
                      </a:lnTo>
                      <a:lnTo>
                        <a:pt x="0" y="5774"/>
                      </a:lnTo>
                      <a:lnTo>
                        <a:pt x="0" y="3929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6" name="Graphic 267">
                  <a:extLst>
                    <a:ext uri="{FF2B5EF4-FFF2-40B4-BE49-F238E27FC236}">
                      <a16:creationId xmlns:a16="http://schemas.microsoft.com/office/drawing/2014/main" id="{B120EA7F-6327-4323-ABCD-E0665B3CBFA5}"/>
                    </a:ext>
                  </a:extLst>
                </p:cNvPr>
                <p:cNvSpPr/>
                <p:nvPr/>
              </p:nvSpPr>
              <p:spPr>
                <a:xfrm>
                  <a:off x="3459100" y="2703879"/>
                  <a:ext cx="54098" cy="47753"/>
                </a:xfrm>
                <a:custGeom>
                  <a:avLst/>
                  <a:gdLst>
                    <a:gd name="connsiteX0" fmla="*/ 0 w 54098"/>
                    <a:gd name="connsiteY0" fmla="*/ 47754 h 47753"/>
                    <a:gd name="connsiteX1" fmla="*/ 54099 w 54098"/>
                    <a:gd name="connsiteY1" fmla="*/ 47754 h 47753"/>
                    <a:gd name="connsiteX2" fmla="*/ 54099 w 54098"/>
                    <a:gd name="connsiteY2" fmla="*/ 0 h 47753"/>
                    <a:gd name="connsiteX3" fmla="*/ 0 w 54098"/>
                    <a:gd name="connsiteY3" fmla="*/ 7557 h 477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098" h="47753">
                      <a:moveTo>
                        <a:pt x="0" y="47754"/>
                      </a:moveTo>
                      <a:lnTo>
                        <a:pt x="54099" y="47754"/>
                      </a:lnTo>
                      <a:lnTo>
                        <a:pt x="54099" y="0"/>
                      </a:lnTo>
                      <a:lnTo>
                        <a:pt x="0" y="75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7" name="Graphic 267">
                  <a:extLst>
                    <a:ext uri="{FF2B5EF4-FFF2-40B4-BE49-F238E27FC236}">
                      <a16:creationId xmlns:a16="http://schemas.microsoft.com/office/drawing/2014/main" id="{E74F40F7-5CAF-49F4-849B-DA6FA2C01FEE}"/>
                    </a:ext>
                  </a:extLst>
                </p:cNvPr>
                <p:cNvSpPr/>
                <p:nvPr/>
              </p:nvSpPr>
              <p:spPr>
                <a:xfrm>
                  <a:off x="3459100" y="2758062"/>
                  <a:ext cx="54098" cy="47680"/>
                </a:xfrm>
                <a:custGeom>
                  <a:avLst/>
                  <a:gdLst>
                    <a:gd name="connsiteX0" fmla="*/ 0 w 54098"/>
                    <a:gd name="connsiteY0" fmla="*/ 0 h 47680"/>
                    <a:gd name="connsiteX1" fmla="*/ 0 w 54098"/>
                    <a:gd name="connsiteY1" fmla="*/ 40128 h 47680"/>
                    <a:gd name="connsiteX2" fmla="*/ 54099 w 54098"/>
                    <a:gd name="connsiteY2" fmla="*/ 47681 h 47680"/>
                    <a:gd name="connsiteX3" fmla="*/ 54099 w 54098"/>
                    <a:gd name="connsiteY3" fmla="*/ 0 h 476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098" h="47680">
                      <a:moveTo>
                        <a:pt x="0" y="0"/>
                      </a:moveTo>
                      <a:lnTo>
                        <a:pt x="0" y="40128"/>
                      </a:lnTo>
                      <a:lnTo>
                        <a:pt x="54099" y="47681"/>
                      </a:lnTo>
                      <a:lnTo>
                        <a:pt x="5409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8" name="Graphic 267">
                  <a:extLst>
                    <a:ext uri="{FF2B5EF4-FFF2-40B4-BE49-F238E27FC236}">
                      <a16:creationId xmlns:a16="http://schemas.microsoft.com/office/drawing/2014/main" id="{CC90F5ED-544C-4DA4-829C-BA0E35D85FE4}"/>
                    </a:ext>
                  </a:extLst>
                </p:cNvPr>
                <p:cNvSpPr/>
                <p:nvPr/>
              </p:nvSpPr>
              <p:spPr>
                <a:xfrm>
                  <a:off x="3411334" y="2758062"/>
                  <a:ext cx="41336" cy="39231"/>
                </a:xfrm>
                <a:custGeom>
                  <a:avLst/>
                  <a:gdLst>
                    <a:gd name="connsiteX0" fmla="*/ 41336 w 41336"/>
                    <a:gd name="connsiteY0" fmla="*/ 0 h 39231"/>
                    <a:gd name="connsiteX1" fmla="*/ 0 w 41336"/>
                    <a:gd name="connsiteY1" fmla="*/ 0 h 39231"/>
                    <a:gd name="connsiteX2" fmla="*/ 0 w 41336"/>
                    <a:gd name="connsiteY2" fmla="*/ 33462 h 39231"/>
                    <a:gd name="connsiteX3" fmla="*/ 41336 w 41336"/>
                    <a:gd name="connsiteY3" fmla="*/ 39231 h 392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336" h="39231">
                      <a:moveTo>
                        <a:pt x="41336" y="0"/>
                      </a:moveTo>
                      <a:lnTo>
                        <a:pt x="0" y="0"/>
                      </a:lnTo>
                      <a:lnTo>
                        <a:pt x="0" y="33462"/>
                      </a:lnTo>
                      <a:lnTo>
                        <a:pt x="41336" y="392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90" name="Graphic 267">
                <a:extLst>
                  <a:ext uri="{FF2B5EF4-FFF2-40B4-BE49-F238E27FC236}">
                    <a16:creationId xmlns:a16="http://schemas.microsoft.com/office/drawing/2014/main" id="{512E256C-2C0B-412D-98B4-10553BAB008A}"/>
                  </a:ext>
                </a:extLst>
              </p:cNvPr>
              <p:cNvGrpSpPr/>
              <p:nvPr/>
            </p:nvGrpSpPr>
            <p:grpSpPr>
              <a:xfrm>
                <a:off x="3293015" y="2704057"/>
                <a:ext cx="89802" cy="103276"/>
                <a:chOff x="3293015" y="2704057"/>
                <a:chExt cx="89802" cy="103276"/>
              </a:xfrm>
              <a:solidFill>
                <a:srgbClr val="FFFFFF"/>
              </a:solidFill>
            </p:grpSpPr>
            <p:sp>
              <p:nvSpPr>
                <p:cNvPr id="291" name="Graphic 267">
                  <a:extLst>
                    <a:ext uri="{FF2B5EF4-FFF2-40B4-BE49-F238E27FC236}">
                      <a16:creationId xmlns:a16="http://schemas.microsoft.com/office/drawing/2014/main" id="{A8B8854D-313D-4492-B1D1-4351EDB178D7}"/>
                    </a:ext>
                  </a:extLst>
                </p:cNvPr>
                <p:cNvSpPr/>
                <p:nvPr/>
              </p:nvSpPr>
              <p:spPr>
                <a:xfrm>
                  <a:off x="3309342" y="2704057"/>
                  <a:ext cx="57149" cy="29247"/>
                </a:xfrm>
                <a:custGeom>
                  <a:avLst/>
                  <a:gdLst>
                    <a:gd name="connsiteX0" fmla="*/ 42617 w 57149"/>
                    <a:gd name="connsiteY0" fmla="*/ 8838 h 29247"/>
                    <a:gd name="connsiteX1" fmla="*/ 47450 w 57149"/>
                    <a:gd name="connsiteY1" fmla="*/ 1587 h 29247"/>
                    <a:gd name="connsiteX2" fmla="*/ 47166 w 57149"/>
                    <a:gd name="connsiteY2" fmla="*/ 171 h 29247"/>
                    <a:gd name="connsiteX3" fmla="*/ 45751 w 57149"/>
                    <a:gd name="connsiteY3" fmla="*/ 454 h 29247"/>
                    <a:gd name="connsiteX4" fmla="*/ 40697 w 57149"/>
                    <a:gd name="connsiteY4" fmla="*/ 8031 h 29247"/>
                    <a:gd name="connsiteX5" fmla="*/ 28576 w 57149"/>
                    <a:gd name="connsiteY5" fmla="*/ 5782 h 29247"/>
                    <a:gd name="connsiteX6" fmla="*/ 16450 w 57149"/>
                    <a:gd name="connsiteY6" fmla="*/ 8031 h 29247"/>
                    <a:gd name="connsiteX7" fmla="*/ 11394 w 57149"/>
                    <a:gd name="connsiteY7" fmla="*/ 454 h 29247"/>
                    <a:gd name="connsiteX8" fmla="*/ 9978 w 57149"/>
                    <a:gd name="connsiteY8" fmla="*/ 171 h 29247"/>
                    <a:gd name="connsiteX9" fmla="*/ 9698 w 57149"/>
                    <a:gd name="connsiteY9" fmla="*/ 1587 h 29247"/>
                    <a:gd name="connsiteX10" fmla="*/ 14532 w 57149"/>
                    <a:gd name="connsiteY10" fmla="*/ 8835 h 29247"/>
                    <a:gd name="connsiteX11" fmla="*/ 0 w 57149"/>
                    <a:gd name="connsiteY11" fmla="*/ 29247 h 29247"/>
                    <a:gd name="connsiteX12" fmla="*/ 57149 w 57149"/>
                    <a:gd name="connsiteY12" fmla="*/ 29247 h 29247"/>
                    <a:gd name="connsiteX13" fmla="*/ 42617 w 57149"/>
                    <a:gd name="connsiteY13" fmla="*/ 8838 h 29247"/>
                    <a:gd name="connsiteX14" fmla="*/ 16325 w 57149"/>
                    <a:gd name="connsiteY14" fmla="*/ 21086 h 29247"/>
                    <a:gd name="connsiteX15" fmla="*/ 13267 w 57149"/>
                    <a:gd name="connsiteY15" fmla="*/ 18028 h 29247"/>
                    <a:gd name="connsiteX16" fmla="*/ 16325 w 57149"/>
                    <a:gd name="connsiteY16" fmla="*/ 14968 h 29247"/>
                    <a:gd name="connsiteX17" fmla="*/ 19390 w 57149"/>
                    <a:gd name="connsiteY17" fmla="*/ 18028 h 29247"/>
                    <a:gd name="connsiteX18" fmla="*/ 16325 w 57149"/>
                    <a:gd name="connsiteY18" fmla="*/ 21086 h 29247"/>
                    <a:gd name="connsiteX19" fmla="*/ 40817 w 57149"/>
                    <a:gd name="connsiteY19" fmla="*/ 21086 h 29247"/>
                    <a:gd name="connsiteX20" fmla="*/ 37757 w 57149"/>
                    <a:gd name="connsiteY20" fmla="*/ 18028 h 29247"/>
                    <a:gd name="connsiteX21" fmla="*/ 40817 w 57149"/>
                    <a:gd name="connsiteY21" fmla="*/ 14968 h 29247"/>
                    <a:gd name="connsiteX22" fmla="*/ 43880 w 57149"/>
                    <a:gd name="connsiteY22" fmla="*/ 18028 h 29247"/>
                    <a:gd name="connsiteX23" fmla="*/ 40817 w 57149"/>
                    <a:gd name="connsiteY23" fmla="*/ 21086 h 292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7149" h="29247">
                      <a:moveTo>
                        <a:pt x="42617" y="8838"/>
                      </a:moveTo>
                      <a:lnTo>
                        <a:pt x="47450" y="1587"/>
                      </a:lnTo>
                      <a:cubicBezTo>
                        <a:pt x="47763" y="1115"/>
                        <a:pt x="47634" y="483"/>
                        <a:pt x="47166" y="171"/>
                      </a:cubicBezTo>
                      <a:cubicBezTo>
                        <a:pt x="46699" y="-143"/>
                        <a:pt x="46064" y="-11"/>
                        <a:pt x="45751" y="454"/>
                      </a:cubicBezTo>
                      <a:lnTo>
                        <a:pt x="40697" y="8031"/>
                      </a:lnTo>
                      <a:cubicBezTo>
                        <a:pt x="37011" y="6603"/>
                        <a:pt x="32913" y="5782"/>
                        <a:pt x="28576" y="5782"/>
                      </a:cubicBezTo>
                      <a:cubicBezTo>
                        <a:pt x="24237" y="5782"/>
                        <a:pt x="20138" y="6603"/>
                        <a:pt x="16450" y="8031"/>
                      </a:cubicBezTo>
                      <a:lnTo>
                        <a:pt x="11394" y="454"/>
                      </a:lnTo>
                      <a:cubicBezTo>
                        <a:pt x="11083" y="-15"/>
                        <a:pt x="10448" y="-140"/>
                        <a:pt x="9978" y="171"/>
                      </a:cubicBezTo>
                      <a:cubicBezTo>
                        <a:pt x="9509" y="483"/>
                        <a:pt x="9384" y="1115"/>
                        <a:pt x="9698" y="1587"/>
                      </a:cubicBezTo>
                      <a:lnTo>
                        <a:pt x="14532" y="8835"/>
                      </a:lnTo>
                      <a:cubicBezTo>
                        <a:pt x="5870" y="12870"/>
                        <a:pt x="2" y="20501"/>
                        <a:pt x="0" y="29247"/>
                      </a:cubicBezTo>
                      <a:lnTo>
                        <a:pt x="57149" y="29247"/>
                      </a:lnTo>
                      <a:cubicBezTo>
                        <a:pt x="57145" y="20503"/>
                        <a:pt x="51277" y="12875"/>
                        <a:pt x="42617" y="8838"/>
                      </a:cubicBezTo>
                      <a:close/>
                      <a:moveTo>
                        <a:pt x="16325" y="21086"/>
                      </a:moveTo>
                      <a:cubicBezTo>
                        <a:pt x="14636" y="21086"/>
                        <a:pt x="13267" y="19715"/>
                        <a:pt x="13267" y="18028"/>
                      </a:cubicBezTo>
                      <a:cubicBezTo>
                        <a:pt x="13267" y="16336"/>
                        <a:pt x="14636" y="14968"/>
                        <a:pt x="16325" y="14968"/>
                      </a:cubicBezTo>
                      <a:cubicBezTo>
                        <a:pt x="18019" y="14968"/>
                        <a:pt x="19390" y="16336"/>
                        <a:pt x="19390" y="18028"/>
                      </a:cubicBezTo>
                      <a:cubicBezTo>
                        <a:pt x="19390" y="19712"/>
                        <a:pt x="18017" y="21086"/>
                        <a:pt x="16325" y="21086"/>
                      </a:cubicBezTo>
                      <a:close/>
                      <a:moveTo>
                        <a:pt x="40817" y="21086"/>
                      </a:moveTo>
                      <a:cubicBezTo>
                        <a:pt x="39125" y="21086"/>
                        <a:pt x="37757" y="19715"/>
                        <a:pt x="37757" y="18028"/>
                      </a:cubicBezTo>
                      <a:cubicBezTo>
                        <a:pt x="37757" y="16336"/>
                        <a:pt x="39125" y="14968"/>
                        <a:pt x="40817" y="14968"/>
                      </a:cubicBezTo>
                      <a:cubicBezTo>
                        <a:pt x="42506" y="14968"/>
                        <a:pt x="43880" y="16336"/>
                        <a:pt x="43880" y="18028"/>
                      </a:cubicBezTo>
                      <a:cubicBezTo>
                        <a:pt x="43880" y="19712"/>
                        <a:pt x="42506" y="21086"/>
                        <a:pt x="40817" y="210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" name="Graphic 267">
                  <a:extLst>
                    <a:ext uri="{FF2B5EF4-FFF2-40B4-BE49-F238E27FC236}">
                      <a16:creationId xmlns:a16="http://schemas.microsoft.com/office/drawing/2014/main" id="{DB98E982-EDBB-4FCA-8F1E-8B2B2DB95068}"/>
                    </a:ext>
                  </a:extLst>
                </p:cNvPr>
                <p:cNvSpPr/>
                <p:nvPr/>
              </p:nvSpPr>
              <p:spPr>
                <a:xfrm>
                  <a:off x="3293015" y="2737388"/>
                  <a:ext cx="12245" cy="38433"/>
                </a:xfrm>
                <a:custGeom>
                  <a:avLst/>
                  <a:gdLst>
                    <a:gd name="connsiteX0" fmla="*/ 6121 w 12245"/>
                    <a:gd name="connsiteY0" fmla="*/ 0 h 38433"/>
                    <a:gd name="connsiteX1" fmla="*/ 0 w 12245"/>
                    <a:gd name="connsiteY1" fmla="*/ 6123 h 38433"/>
                    <a:gd name="connsiteX2" fmla="*/ 0 w 12245"/>
                    <a:gd name="connsiteY2" fmla="*/ 32309 h 38433"/>
                    <a:gd name="connsiteX3" fmla="*/ 6121 w 12245"/>
                    <a:gd name="connsiteY3" fmla="*/ 38434 h 38433"/>
                    <a:gd name="connsiteX4" fmla="*/ 12246 w 12245"/>
                    <a:gd name="connsiteY4" fmla="*/ 32309 h 38433"/>
                    <a:gd name="connsiteX5" fmla="*/ 12246 w 12245"/>
                    <a:gd name="connsiteY5" fmla="*/ 6123 h 38433"/>
                    <a:gd name="connsiteX6" fmla="*/ 6121 w 12245"/>
                    <a:gd name="connsiteY6" fmla="*/ 0 h 38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245" h="38433">
                      <a:moveTo>
                        <a:pt x="6121" y="0"/>
                      </a:moveTo>
                      <a:cubicBezTo>
                        <a:pt x="2742" y="0"/>
                        <a:pt x="0" y="2742"/>
                        <a:pt x="0" y="6123"/>
                      </a:cubicBezTo>
                      <a:lnTo>
                        <a:pt x="0" y="32309"/>
                      </a:lnTo>
                      <a:cubicBezTo>
                        <a:pt x="0" y="35692"/>
                        <a:pt x="2742" y="38434"/>
                        <a:pt x="6121" y="38434"/>
                      </a:cubicBezTo>
                      <a:cubicBezTo>
                        <a:pt x="9506" y="38434"/>
                        <a:pt x="12246" y="35692"/>
                        <a:pt x="12246" y="32309"/>
                      </a:cubicBezTo>
                      <a:lnTo>
                        <a:pt x="12246" y="6123"/>
                      </a:lnTo>
                      <a:cubicBezTo>
                        <a:pt x="12246" y="2742"/>
                        <a:pt x="9506" y="0"/>
                        <a:pt x="612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" name="Graphic 267">
                  <a:extLst>
                    <a:ext uri="{FF2B5EF4-FFF2-40B4-BE49-F238E27FC236}">
                      <a16:creationId xmlns:a16="http://schemas.microsoft.com/office/drawing/2014/main" id="{CA0BC159-A095-4FDD-AD06-177E4A866B6B}"/>
                    </a:ext>
                  </a:extLst>
                </p:cNvPr>
                <p:cNvSpPr/>
                <p:nvPr/>
              </p:nvSpPr>
              <p:spPr>
                <a:xfrm>
                  <a:off x="3370569" y="2737388"/>
                  <a:ext cx="12248" cy="38433"/>
                </a:xfrm>
                <a:custGeom>
                  <a:avLst/>
                  <a:gdLst>
                    <a:gd name="connsiteX0" fmla="*/ 6123 w 12248"/>
                    <a:gd name="connsiteY0" fmla="*/ 0 h 38433"/>
                    <a:gd name="connsiteX1" fmla="*/ 0 w 12248"/>
                    <a:gd name="connsiteY1" fmla="*/ 6123 h 38433"/>
                    <a:gd name="connsiteX2" fmla="*/ 0 w 12248"/>
                    <a:gd name="connsiteY2" fmla="*/ 32309 h 38433"/>
                    <a:gd name="connsiteX3" fmla="*/ 6123 w 12248"/>
                    <a:gd name="connsiteY3" fmla="*/ 38434 h 38433"/>
                    <a:gd name="connsiteX4" fmla="*/ 12248 w 12248"/>
                    <a:gd name="connsiteY4" fmla="*/ 32309 h 38433"/>
                    <a:gd name="connsiteX5" fmla="*/ 12248 w 12248"/>
                    <a:gd name="connsiteY5" fmla="*/ 6123 h 38433"/>
                    <a:gd name="connsiteX6" fmla="*/ 6123 w 12248"/>
                    <a:gd name="connsiteY6" fmla="*/ 0 h 38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248" h="38433">
                      <a:moveTo>
                        <a:pt x="6123" y="0"/>
                      </a:moveTo>
                      <a:cubicBezTo>
                        <a:pt x="2742" y="0"/>
                        <a:pt x="0" y="2742"/>
                        <a:pt x="0" y="6123"/>
                      </a:cubicBezTo>
                      <a:lnTo>
                        <a:pt x="0" y="32309"/>
                      </a:lnTo>
                      <a:cubicBezTo>
                        <a:pt x="0" y="35692"/>
                        <a:pt x="2742" y="38434"/>
                        <a:pt x="6123" y="38434"/>
                      </a:cubicBezTo>
                      <a:cubicBezTo>
                        <a:pt x="9506" y="38434"/>
                        <a:pt x="12248" y="35692"/>
                        <a:pt x="12248" y="32309"/>
                      </a:cubicBezTo>
                      <a:lnTo>
                        <a:pt x="12248" y="6123"/>
                      </a:lnTo>
                      <a:cubicBezTo>
                        <a:pt x="12248" y="2742"/>
                        <a:pt x="9506" y="0"/>
                        <a:pt x="612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" name="Graphic 267">
                  <a:extLst>
                    <a:ext uri="{FF2B5EF4-FFF2-40B4-BE49-F238E27FC236}">
                      <a16:creationId xmlns:a16="http://schemas.microsoft.com/office/drawing/2014/main" id="{5D29FC0D-6734-4851-92D2-4CFE61F1BAA6}"/>
                    </a:ext>
                  </a:extLst>
                </p:cNvPr>
                <p:cNvSpPr/>
                <p:nvPr/>
              </p:nvSpPr>
              <p:spPr>
                <a:xfrm>
                  <a:off x="3309340" y="2737388"/>
                  <a:ext cx="57147" cy="69945"/>
                </a:xfrm>
                <a:custGeom>
                  <a:avLst/>
                  <a:gdLst>
                    <a:gd name="connsiteX0" fmla="*/ 0 w 57147"/>
                    <a:gd name="connsiteY0" fmla="*/ 44901 h 69945"/>
                    <a:gd name="connsiteX1" fmla="*/ 6467 w 57147"/>
                    <a:gd name="connsiteY1" fmla="*/ 51366 h 69945"/>
                    <a:gd name="connsiteX2" fmla="*/ 10887 w 57147"/>
                    <a:gd name="connsiteY2" fmla="*/ 51366 h 69945"/>
                    <a:gd name="connsiteX3" fmla="*/ 10887 w 57147"/>
                    <a:gd name="connsiteY3" fmla="*/ 63820 h 69945"/>
                    <a:gd name="connsiteX4" fmla="*/ 17007 w 57147"/>
                    <a:gd name="connsiteY4" fmla="*/ 69945 h 69945"/>
                    <a:gd name="connsiteX5" fmla="*/ 23133 w 57147"/>
                    <a:gd name="connsiteY5" fmla="*/ 63820 h 69945"/>
                    <a:gd name="connsiteX6" fmla="*/ 23133 w 57147"/>
                    <a:gd name="connsiteY6" fmla="*/ 51366 h 69945"/>
                    <a:gd name="connsiteX7" fmla="*/ 34015 w 57147"/>
                    <a:gd name="connsiteY7" fmla="*/ 51366 h 69945"/>
                    <a:gd name="connsiteX8" fmla="*/ 34015 w 57147"/>
                    <a:gd name="connsiteY8" fmla="*/ 63820 h 69945"/>
                    <a:gd name="connsiteX9" fmla="*/ 40137 w 57147"/>
                    <a:gd name="connsiteY9" fmla="*/ 69945 h 69945"/>
                    <a:gd name="connsiteX10" fmla="*/ 46263 w 57147"/>
                    <a:gd name="connsiteY10" fmla="*/ 63820 h 69945"/>
                    <a:gd name="connsiteX11" fmla="*/ 46263 w 57147"/>
                    <a:gd name="connsiteY11" fmla="*/ 51366 h 69945"/>
                    <a:gd name="connsiteX12" fmla="*/ 50684 w 57147"/>
                    <a:gd name="connsiteY12" fmla="*/ 51366 h 69945"/>
                    <a:gd name="connsiteX13" fmla="*/ 57147 w 57147"/>
                    <a:gd name="connsiteY13" fmla="*/ 44901 h 69945"/>
                    <a:gd name="connsiteX14" fmla="*/ 57147 w 57147"/>
                    <a:gd name="connsiteY14" fmla="*/ 0 h 69945"/>
                    <a:gd name="connsiteX15" fmla="*/ 0 w 57147"/>
                    <a:gd name="connsiteY15" fmla="*/ 0 h 69945"/>
                    <a:gd name="connsiteX16" fmla="*/ 0 w 57147"/>
                    <a:gd name="connsiteY16" fmla="*/ 44901 h 699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7147" h="69945">
                      <a:moveTo>
                        <a:pt x="0" y="44901"/>
                      </a:moveTo>
                      <a:cubicBezTo>
                        <a:pt x="0" y="48466"/>
                        <a:pt x="2905" y="51366"/>
                        <a:pt x="6467" y="51366"/>
                      </a:cubicBezTo>
                      <a:lnTo>
                        <a:pt x="10887" y="51366"/>
                      </a:lnTo>
                      <a:lnTo>
                        <a:pt x="10887" y="63820"/>
                      </a:lnTo>
                      <a:cubicBezTo>
                        <a:pt x="10887" y="67203"/>
                        <a:pt x="13628" y="69945"/>
                        <a:pt x="17007" y="69945"/>
                      </a:cubicBezTo>
                      <a:cubicBezTo>
                        <a:pt x="20391" y="69945"/>
                        <a:pt x="23133" y="67203"/>
                        <a:pt x="23133" y="63820"/>
                      </a:cubicBezTo>
                      <a:lnTo>
                        <a:pt x="23133" y="51366"/>
                      </a:lnTo>
                      <a:lnTo>
                        <a:pt x="34015" y="51366"/>
                      </a:lnTo>
                      <a:lnTo>
                        <a:pt x="34015" y="63820"/>
                      </a:lnTo>
                      <a:cubicBezTo>
                        <a:pt x="34015" y="67203"/>
                        <a:pt x="36759" y="69945"/>
                        <a:pt x="40137" y="69945"/>
                      </a:cubicBezTo>
                      <a:cubicBezTo>
                        <a:pt x="43521" y="69945"/>
                        <a:pt x="46263" y="67203"/>
                        <a:pt x="46263" y="63820"/>
                      </a:cubicBezTo>
                      <a:lnTo>
                        <a:pt x="46263" y="51366"/>
                      </a:lnTo>
                      <a:lnTo>
                        <a:pt x="50684" y="51366"/>
                      </a:lnTo>
                      <a:cubicBezTo>
                        <a:pt x="54245" y="51366"/>
                        <a:pt x="57147" y="48466"/>
                        <a:pt x="57147" y="44901"/>
                      </a:cubicBezTo>
                      <a:lnTo>
                        <a:pt x="57147" y="0"/>
                      </a:lnTo>
                      <a:lnTo>
                        <a:pt x="0" y="0"/>
                      </a:lnTo>
                      <a:lnTo>
                        <a:pt x="0" y="4490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3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27" name="Google Shape;10927;p98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/>
              <a:t>Architectural Icons</a:t>
            </a:r>
            <a:endParaRPr/>
          </a:p>
        </p:txBody>
      </p:sp>
      <p:grpSp>
        <p:nvGrpSpPr>
          <p:cNvPr id="10928" name="Google Shape;10928;p98"/>
          <p:cNvGrpSpPr/>
          <p:nvPr/>
        </p:nvGrpSpPr>
        <p:grpSpPr>
          <a:xfrm>
            <a:off x="567046" y="1595390"/>
            <a:ext cx="1121664" cy="1121664"/>
            <a:chOff x="953074" y="1103691"/>
            <a:chExt cx="841248" cy="841248"/>
          </a:xfrm>
        </p:grpSpPr>
        <p:grpSp>
          <p:nvGrpSpPr>
            <p:cNvPr id="10929" name="Google Shape;10929;p98"/>
            <p:cNvGrpSpPr/>
            <p:nvPr/>
          </p:nvGrpSpPr>
          <p:grpSpPr>
            <a:xfrm>
              <a:off x="953074" y="1103691"/>
              <a:ext cx="841248" cy="841248"/>
              <a:chOff x="534988" y="1319214"/>
              <a:chExt cx="1181100" cy="1181100"/>
            </a:xfrm>
          </p:grpSpPr>
          <p:sp>
            <p:nvSpPr>
              <p:cNvPr id="10930" name="Google Shape;10930;p98"/>
              <p:cNvSpPr/>
              <p:nvPr/>
            </p:nvSpPr>
            <p:spPr>
              <a:xfrm>
                <a:off x="534988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6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1" name="Google Shape;10931;p98"/>
              <p:cNvSpPr/>
              <p:nvPr/>
            </p:nvSpPr>
            <p:spPr>
              <a:xfrm>
                <a:off x="1104901" y="232886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2" name="Google Shape;10932;p98"/>
              <p:cNvSpPr/>
              <p:nvPr/>
            </p:nvSpPr>
            <p:spPr>
              <a:xfrm>
                <a:off x="1104901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3" name="Google Shape;10933;p98"/>
              <p:cNvSpPr/>
              <p:nvPr/>
            </p:nvSpPr>
            <p:spPr>
              <a:xfrm>
                <a:off x="1543051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4" name="Google Shape;10934;p98"/>
              <p:cNvSpPr/>
              <p:nvPr/>
            </p:nvSpPr>
            <p:spPr>
              <a:xfrm>
                <a:off x="658813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5" name="Google Shape;10935;p98"/>
              <p:cNvSpPr/>
              <p:nvPr/>
            </p:nvSpPr>
            <p:spPr>
              <a:xfrm>
                <a:off x="735013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6" name="Google Shape;10936;p98"/>
              <p:cNvSpPr/>
              <p:nvPr/>
            </p:nvSpPr>
            <p:spPr>
              <a:xfrm>
                <a:off x="1466851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7" name="Google Shape;10937;p98"/>
              <p:cNvSpPr/>
              <p:nvPr/>
            </p:nvSpPr>
            <p:spPr>
              <a:xfrm>
                <a:off x="735013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38" name="Google Shape;10938;p98"/>
              <p:cNvSpPr/>
              <p:nvPr/>
            </p:nvSpPr>
            <p:spPr>
              <a:xfrm>
                <a:off x="1466851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0939" name="Google Shape;10939;p98"/>
            <p:cNvGrpSpPr/>
            <p:nvPr/>
          </p:nvGrpSpPr>
          <p:grpSpPr>
            <a:xfrm>
              <a:off x="1213248" y="1364295"/>
              <a:ext cx="320901" cy="320040"/>
              <a:chOff x="830263" y="1616077"/>
              <a:chExt cx="592138" cy="590550"/>
            </a:xfrm>
          </p:grpSpPr>
          <p:sp>
            <p:nvSpPr>
              <p:cNvPr id="10940" name="Google Shape;10940;p98"/>
              <p:cNvSpPr/>
              <p:nvPr/>
            </p:nvSpPr>
            <p:spPr>
              <a:xfrm>
                <a:off x="830263" y="1616077"/>
                <a:ext cx="592138" cy="59055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3"/>
                    </a:cubicBezTo>
                    <a:cubicBezTo>
                      <a:pt x="1753" y="1399"/>
                      <a:pt x="1753" y="1399"/>
                      <a:pt x="1753" y="1399"/>
                    </a:cubicBezTo>
                    <a:cubicBezTo>
                      <a:pt x="1753" y="1594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4"/>
                      <a:pt x="0" y="139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1" name="Google Shape;10941;p98"/>
              <p:cNvSpPr/>
              <p:nvPr/>
            </p:nvSpPr>
            <p:spPr>
              <a:xfrm>
                <a:off x="1108076" y="1979614"/>
                <a:ext cx="42863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0" y="4"/>
                    </a:moveTo>
                    <a:cubicBezTo>
                      <a:pt x="12" y="2"/>
                      <a:pt x="29" y="0"/>
                      <a:pt x="54" y="0"/>
                    </a:cubicBezTo>
                    <a:cubicBezTo>
                      <a:pt x="78" y="0"/>
                      <a:pt x="96" y="5"/>
                      <a:pt x="108" y="14"/>
                    </a:cubicBezTo>
                    <a:cubicBezTo>
                      <a:pt x="119" y="23"/>
                      <a:pt x="127" y="38"/>
                      <a:pt x="127" y="55"/>
                    </a:cubicBezTo>
                    <a:cubicBezTo>
                      <a:pt x="127" y="73"/>
                      <a:pt x="121" y="87"/>
                      <a:pt x="110" y="97"/>
                    </a:cubicBezTo>
                    <a:cubicBezTo>
                      <a:pt x="97" y="110"/>
                      <a:pt x="77" y="116"/>
                      <a:pt x="53" y="116"/>
                    </a:cubicBezTo>
                    <a:cubicBezTo>
                      <a:pt x="48" y="116"/>
                      <a:pt x="43" y="116"/>
                      <a:pt x="39" y="115"/>
                    </a:cubicBezTo>
                    <a:cubicBezTo>
                      <a:pt x="39" y="179"/>
                      <a:pt x="39" y="179"/>
                      <a:pt x="39" y="179"/>
                    </a:cubicBezTo>
                    <a:cubicBezTo>
                      <a:pt x="0" y="179"/>
                      <a:pt x="0" y="179"/>
                      <a:pt x="0" y="179"/>
                    </a:cubicBezTo>
                    <a:lnTo>
                      <a:pt x="0" y="4"/>
                    </a:lnTo>
                    <a:close/>
                    <a:moveTo>
                      <a:pt x="39" y="84"/>
                    </a:moveTo>
                    <a:cubicBezTo>
                      <a:pt x="43" y="85"/>
                      <a:pt x="47" y="85"/>
                      <a:pt x="53" y="85"/>
                    </a:cubicBezTo>
                    <a:cubicBezTo>
                      <a:pt x="74" y="85"/>
                      <a:pt x="87" y="74"/>
                      <a:pt x="87" y="56"/>
                    </a:cubicBezTo>
                    <a:cubicBezTo>
                      <a:pt x="87" y="40"/>
                      <a:pt x="76" y="30"/>
                      <a:pt x="56" y="30"/>
                    </a:cubicBezTo>
                    <a:cubicBezTo>
                      <a:pt x="48" y="30"/>
                      <a:pt x="42" y="31"/>
                      <a:pt x="39" y="32"/>
                    </a:cubicBezTo>
                    <a:lnTo>
                      <a:pt x="39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2" name="Google Shape;10942;p98"/>
              <p:cNvSpPr/>
              <p:nvPr/>
            </p:nvSpPr>
            <p:spPr>
              <a:xfrm>
                <a:off x="993776" y="1676402"/>
                <a:ext cx="265113" cy="4667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380" extrusionOk="0">
                    <a:moveTo>
                      <a:pt x="721" y="1380"/>
                    </a:moveTo>
                    <a:cubicBezTo>
                      <a:pt x="67" y="1380"/>
                      <a:pt x="67" y="1380"/>
                      <a:pt x="67" y="1380"/>
                    </a:cubicBezTo>
                    <a:cubicBezTo>
                      <a:pt x="30" y="1380"/>
                      <a:pt x="0" y="1350"/>
                      <a:pt x="0" y="131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ubicBezTo>
                      <a:pt x="721" y="0"/>
                      <a:pt x="721" y="0"/>
                      <a:pt x="721" y="0"/>
                    </a:cubicBezTo>
                    <a:cubicBezTo>
                      <a:pt x="758" y="0"/>
                      <a:pt x="788" y="30"/>
                      <a:pt x="788" y="67"/>
                    </a:cubicBezTo>
                    <a:cubicBezTo>
                      <a:pt x="788" y="1313"/>
                      <a:pt x="788" y="1313"/>
                      <a:pt x="788" y="1313"/>
                    </a:cubicBezTo>
                    <a:cubicBezTo>
                      <a:pt x="788" y="1350"/>
                      <a:pt x="758" y="1380"/>
                      <a:pt x="721" y="1380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0943" name="Google Shape;10943;p98"/>
              <p:cNvCxnSpPr/>
              <p:nvPr/>
            </p:nvCxnSpPr>
            <p:spPr>
              <a:xfrm>
                <a:off x="990601" y="1817689"/>
                <a:ext cx="268288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cxnSp>
            <p:nvCxnSpPr>
              <p:cNvPr id="10944" name="Google Shape;10944;p98"/>
              <p:cNvCxnSpPr/>
              <p:nvPr/>
            </p:nvCxnSpPr>
            <p:spPr>
              <a:xfrm>
                <a:off x="1044576" y="1746252"/>
                <a:ext cx="160338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0945" name="Google Shape;10945;p98"/>
              <p:cNvSpPr/>
              <p:nvPr/>
            </p:nvSpPr>
            <p:spPr>
              <a:xfrm>
                <a:off x="1168401" y="2009777"/>
                <a:ext cx="55563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5" h="22" extrusionOk="0">
                    <a:moveTo>
                      <a:pt x="24" y="22"/>
                    </a:moveTo>
                    <a:lnTo>
                      <a:pt x="35" y="22"/>
                    </a:lnTo>
                    <a:lnTo>
                      <a:pt x="18" y="0"/>
                    </a:lnTo>
                    <a:lnTo>
                      <a:pt x="0" y="22"/>
                    </a:lnTo>
                    <a:lnTo>
                      <a:pt x="11" y="22"/>
                    </a:lnTo>
                    <a:lnTo>
                      <a:pt x="24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6" name="Google Shape;10946;p98"/>
              <p:cNvSpPr/>
              <p:nvPr/>
            </p:nvSpPr>
            <p:spPr>
              <a:xfrm>
                <a:off x="1031876" y="1974852"/>
                <a:ext cx="57150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6" h="22" extrusionOk="0">
                    <a:moveTo>
                      <a:pt x="12" y="0"/>
                    </a:moveTo>
                    <a:lnTo>
                      <a:pt x="0" y="0"/>
                    </a:lnTo>
                    <a:lnTo>
                      <a:pt x="18" y="22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7" name="Google Shape;10947;p98"/>
              <p:cNvSpPr/>
              <p:nvPr/>
            </p:nvSpPr>
            <p:spPr>
              <a:xfrm>
                <a:off x="1054101" y="1935164"/>
                <a:ext cx="149225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20" extrusionOk="0">
                    <a:moveTo>
                      <a:pt x="363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34" y="0"/>
                      <a:pt x="0" y="35"/>
                      <a:pt x="0" y="77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41" y="144"/>
                      <a:pt x="41" y="144"/>
                      <a:pt x="41" y="144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58"/>
                      <a:pt x="57" y="41"/>
                      <a:pt x="77" y="41"/>
                    </a:cubicBezTo>
                    <a:cubicBezTo>
                      <a:pt x="363" y="41"/>
                      <a:pt x="363" y="41"/>
                      <a:pt x="363" y="41"/>
                    </a:cubicBezTo>
                    <a:cubicBezTo>
                      <a:pt x="383" y="41"/>
                      <a:pt x="400" y="58"/>
                      <a:pt x="400" y="77"/>
                    </a:cubicBez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22" y="193"/>
                      <a:pt x="422" y="193"/>
                      <a:pt x="422" y="193"/>
                    </a:cubicBezTo>
                    <a:cubicBezTo>
                      <a:pt x="441" y="217"/>
                      <a:pt x="441" y="217"/>
                      <a:pt x="441" y="217"/>
                    </a:cubicBezTo>
                    <a:cubicBezTo>
                      <a:pt x="441" y="77"/>
                      <a:pt x="441" y="77"/>
                      <a:pt x="441" y="77"/>
                    </a:cubicBezTo>
                    <a:cubicBezTo>
                      <a:pt x="441" y="35"/>
                      <a:pt x="406" y="0"/>
                      <a:pt x="36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48" name="Google Shape;10948;p98"/>
              <p:cNvSpPr/>
              <p:nvPr/>
            </p:nvSpPr>
            <p:spPr>
              <a:xfrm>
                <a:off x="1054101" y="2009777"/>
                <a:ext cx="149225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21" extrusionOk="0">
                    <a:moveTo>
                      <a:pt x="400" y="144"/>
                    </a:moveTo>
                    <a:cubicBezTo>
                      <a:pt x="400" y="164"/>
                      <a:pt x="383" y="180"/>
                      <a:pt x="363" y="180"/>
                    </a:cubicBezTo>
                    <a:cubicBezTo>
                      <a:pt x="77" y="180"/>
                      <a:pt x="77" y="180"/>
                      <a:pt x="77" y="180"/>
                    </a:cubicBezTo>
                    <a:cubicBezTo>
                      <a:pt x="57" y="180"/>
                      <a:pt x="41" y="164"/>
                      <a:pt x="41" y="144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0" y="186"/>
                      <a:pt x="34" y="221"/>
                      <a:pt x="77" y="221"/>
                    </a:cubicBezTo>
                    <a:cubicBezTo>
                      <a:pt x="363" y="221"/>
                      <a:pt x="363" y="221"/>
                      <a:pt x="363" y="221"/>
                    </a:cubicBezTo>
                    <a:cubicBezTo>
                      <a:pt x="406" y="221"/>
                      <a:pt x="441" y="186"/>
                      <a:pt x="441" y="144"/>
                    </a:cubicBezTo>
                    <a:cubicBezTo>
                      <a:pt x="441" y="74"/>
                      <a:pt x="441" y="74"/>
                      <a:pt x="441" y="74"/>
                    </a:cubicBezTo>
                    <a:cubicBezTo>
                      <a:pt x="400" y="74"/>
                      <a:pt x="400" y="74"/>
                      <a:pt x="400" y="74"/>
                    </a:cubicBezTo>
                    <a:lnTo>
                      <a:pt x="400" y="1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0949" name="Google Shape;10949;p98"/>
          <p:cNvSpPr/>
          <p:nvPr/>
        </p:nvSpPr>
        <p:spPr>
          <a:xfrm>
            <a:off x="641634" y="2782164"/>
            <a:ext cx="963597" cy="184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ACI Controller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0950" name="Google Shape;10950;p98"/>
          <p:cNvGrpSpPr/>
          <p:nvPr/>
        </p:nvGrpSpPr>
        <p:grpSpPr>
          <a:xfrm>
            <a:off x="2481799" y="1595390"/>
            <a:ext cx="1121664" cy="1554582"/>
            <a:chOff x="2193165" y="1654239"/>
            <a:chExt cx="841248" cy="1165937"/>
          </a:xfrm>
        </p:grpSpPr>
        <p:grpSp>
          <p:nvGrpSpPr>
            <p:cNvPr id="10951" name="Google Shape;10951;p98"/>
            <p:cNvGrpSpPr/>
            <p:nvPr/>
          </p:nvGrpSpPr>
          <p:grpSpPr>
            <a:xfrm>
              <a:off x="2193165" y="1654239"/>
              <a:ext cx="841248" cy="841248"/>
              <a:chOff x="2295273" y="1035181"/>
              <a:chExt cx="841248" cy="841248"/>
            </a:xfrm>
          </p:grpSpPr>
          <p:grpSp>
            <p:nvGrpSpPr>
              <p:cNvPr id="10952" name="Google Shape;10952;p98"/>
              <p:cNvGrpSpPr/>
              <p:nvPr/>
            </p:nvGrpSpPr>
            <p:grpSpPr>
              <a:xfrm>
                <a:off x="2295273" y="1035181"/>
                <a:ext cx="841248" cy="841248"/>
                <a:chOff x="1944689" y="1319214"/>
                <a:chExt cx="1181100" cy="1181100"/>
              </a:xfrm>
            </p:grpSpPr>
            <p:sp>
              <p:nvSpPr>
                <p:cNvPr id="10953" name="Google Shape;10953;p98"/>
                <p:cNvSpPr/>
                <p:nvPr/>
              </p:nvSpPr>
              <p:spPr>
                <a:xfrm>
                  <a:off x="1944689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6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 w="9525" cap="flat" cmpd="sng">
                  <a:solidFill>
                    <a:srgbClr val="343434">
                      <a:alpha val="24705"/>
                    </a:srgbClr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54" name="Google Shape;10954;p98"/>
                <p:cNvSpPr/>
                <p:nvPr/>
              </p:nvSpPr>
              <p:spPr>
                <a:xfrm>
                  <a:off x="2514602" y="23288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55" name="Google Shape;10955;p98"/>
                <p:cNvSpPr/>
                <p:nvPr/>
              </p:nvSpPr>
              <p:spPr>
                <a:xfrm>
                  <a:off x="2514602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56" name="Google Shape;10956;p98"/>
                <p:cNvSpPr/>
                <p:nvPr/>
              </p:nvSpPr>
              <p:spPr>
                <a:xfrm>
                  <a:off x="2952752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57" name="Google Shape;10957;p98"/>
                <p:cNvSpPr/>
                <p:nvPr/>
              </p:nvSpPr>
              <p:spPr>
                <a:xfrm>
                  <a:off x="2068514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58" name="Google Shape;10958;p98"/>
                <p:cNvSpPr/>
                <p:nvPr/>
              </p:nvSpPr>
              <p:spPr>
                <a:xfrm>
                  <a:off x="2144714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59" name="Google Shape;10959;p98"/>
                <p:cNvSpPr/>
                <p:nvPr/>
              </p:nvSpPr>
              <p:spPr>
                <a:xfrm>
                  <a:off x="2876552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60" name="Google Shape;10960;p98"/>
                <p:cNvSpPr/>
                <p:nvPr/>
              </p:nvSpPr>
              <p:spPr>
                <a:xfrm>
                  <a:off x="2144714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61" name="Google Shape;10961;p98"/>
                <p:cNvSpPr/>
                <p:nvPr/>
              </p:nvSpPr>
              <p:spPr>
                <a:xfrm>
                  <a:off x="2876552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62" name="Google Shape;10962;p98"/>
              <p:cNvGrpSpPr/>
              <p:nvPr/>
            </p:nvGrpSpPr>
            <p:grpSpPr>
              <a:xfrm>
                <a:off x="2555877" y="1295785"/>
                <a:ext cx="320040" cy="320040"/>
                <a:chOff x="2239964" y="1614489"/>
                <a:chExt cx="592138" cy="592138"/>
              </a:xfrm>
            </p:grpSpPr>
            <p:sp>
              <p:nvSpPr>
                <p:cNvPr id="10963" name="Google Shape;10963;p98"/>
                <p:cNvSpPr/>
                <p:nvPr/>
              </p:nvSpPr>
              <p:spPr>
                <a:xfrm>
                  <a:off x="2239964" y="1614489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4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9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4"/>
                        <a:pt x="1400" y="1754"/>
                      </a:cubicBezTo>
                      <a:cubicBezTo>
                        <a:pt x="354" y="1754"/>
                        <a:pt x="354" y="1754"/>
                        <a:pt x="354" y="1754"/>
                      </a:cubicBezTo>
                      <a:cubicBezTo>
                        <a:pt x="158" y="1754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9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64" name="Google Shape;10964;p98"/>
                <p:cNvSpPr/>
                <p:nvPr/>
              </p:nvSpPr>
              <p:spPr>
                <a:xfrm>
                  <a:off x="2265364" y="1970089"/>
                  <a:ext cx="538163" cy="952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65" name="Google Shape;10965;p98"/>
                <p:cNvSpPr/>
                <p:nvPr/>
              </p:nvSpPr>
              <p:spPr>
                <a:xfrm>
                  <a:off x="2443164" y="2019302"/>
                  <a:ext cx="76200" cy="396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66" name="Google Shape;10966;p98"/>
                <p:cNvSpPr/>
                <p:nvPr/>
              </p:nvSpPr>
              <p:spPr>
                <a:xfrm>
                  <a:off x="2557464" y="2019302"/>
                  <a:ext cx="76200" cy="396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67" name="Google Shape;10967;p98"/>
                <p:cNvSpPr/>
                <p:nvPr/>
              </p:nvSpPr>
              <p:spPr>
                <a:xfrm>
                  <a:off x="2386014" y="2122489"/>
                  <a:ext cx="74613" cy="412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68" name="Google Shape;10968;p98"/>
                <p:cNvSpPr/>
                <p:nvPr/>
              </p:nvSpPr>
              <p:spPr>
                <a:xfrm>
                  <a:off x="2500314" y="2122489"/>
                  <a:ext cx="76200" cy="412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69" name="Google Shape;10969;p98"/>
                <p:cNvSpPr/>
                <p:nvPr/>
              </p:nvSpPr>
              <p:spPr>
                <a:xfrm>
                  <a:off x="2614614" y="2122489"/>
                  <a:ext cx="76200" cy="412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70" name="Google Shape;10970;p98"/>
                <p:cNvSpPr/>
                <p:nvPr/>
              </p:nvSpPr>
              <p:spPr>
                <a:xfrm>
                  <a:off x="2484439" y="2039939"/>
                  <a:ext cx="171450" cy="1031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" h="65" extrusionOk="0">
                      <a:moveTo>
                        <a:pt x="108" y="65"/>
                      </a:moveTo>
                      <a:lnTo>
                        <a:pt x="0" y="0"/>
                      </a:lnTo>
                      <a:lnTo>
                        <a:pt x="36" y="65"/>
                      </a:lnTo>
                    </a:path>
                  </a:pathLst>
                </a:custGeom>
                <a:noFill/>
                <a:ln w="95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0971" name="Google Shape;10971;p98"/>
                <p:cNvCxnSpPr/>
                <p:nvPr/>
              </p:nvCxnSpPr>
              <p:spPr>
                <a:xfrm flipH="1">
                  <a:off x="2424114" y="2039939"/>
                  <a:ext cx="57150" cy="103188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10972" name="Google Shape;10972;p98"/>
                <p:cNvSpPr/>
                <p:nvPr/>
              </p:nvSpPr>
              <p:spPr>
                <a:xfrm>
                  <a:off x="2425702" y="2039939"/>
                  <a:ext cx="171450" cy="1031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" h="65" extrusionOk="0">
                      <a:moveTo>
                        <a:pt x="0" y="65"/>
                      </a:moveTo>
                      <a:lnTo>
                        <a:pt x="108" y="0"/>
                      </a:lnTo>
                      <a:lnTo>
                        <a:pt x="72" y="65"/>
                      </a:lnTo>
                    </a:path>
                  </a:pathLst>
                </a:custGeom>
                <a:noFill/>
                <a:ln w="95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0973" name="Google Shape;10973;p98"/>
                <p:cNvCxnSpPr/>
                <p:nvPr/>
              </p:nvCxnSpPr>
              <p:spPr>
                <a:xfrm>
                  <a:off x="2597152" y="2039939"/>
                  <a:ext cx="58738" cy="103188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10974" name="Google Shape;10974;p98"/>
                <p:cNvSpPr/>
                <p:nvPr/>
              </p:nvSpPr>
              <p:spPr>
                <a:xfrm>
                  <a:off x="2389189" y="1638302"/>
                  <a:ext cx="69850" cy="260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164" extrusionOk="0">
                      <a:moveTo>
                        <a:pt x="30" y="128"/>
                      </a:moveTo>
                      <a:lnTo>
                        <a:pt x="30" y="108"/>
                      </a:lnTo>
                      <a:lnTo>
                        <a:pt x="30" y="27"/>
                      </a:lnTo>
                      <a:lnTo>
                        <a:pt x="44" y="27"/>
                      </a:lnTo>
                      <a:lnTo>
                        <a:pt x="22" y="0"/>
                      </a:lnTo>
                      <a:lnTo>
                        <a:pt x="0" y="27"/>
                      </a:lnTo>
                      <a:lnTo>
                        <a:pt x="14" y="27"/>
                      </a:lnTo>
                      <a:lnTo>
                        <a:pt x="14" y="108"/>
                      </a:lnTo>
                      <a:lnTo>
                        <a:pt x="14" y="128"/>
                      </a:lnTo>
                      <a:lnTo>
                        <a:pt x="14" y="137"/>
                      </a:lnTo>
                      <a:lnTo>
                        <a:pt x="0" y="137"/>
                      </a:lnTo>
                      <a:lnTo>
                        <a:pt x="22" y="164"/>
                      </a:lnTo>
                      <a:lnTo>
                        <a:pt x="44" y="137"/>
                      </a:lnTo>
                      <a:lnTo>
                        <a:pt x="30" y="137"/>
                      </a:lnTo>
                      <a:lnTo>
                        <a:pt x="30" y="1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75" name="Google Shape;10975;p98"/>
                <p:cNvSpPr/>
                <p:nvPr/>
              </p:nvSpPr>
              <p:spPr>
                <a:xfrm>
                  <a:off x="2476502" y="1814514"/>
                  <a:ext cx="122238" cy="122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" h="362" extrusionOk="0">
                      <a:moveTo>
                        <a:pt x="284" y="362"/>
                      </a:moveTo>
                      <a:cubicBezTo>
                        <a:pt x="77" y="362"/>
                        <a:pt x="77" y="362"/>
                        <a:pt x="77" y="362"/>
                      </a:cubicBezTo>
                      <a:cubicBezTo>
                        <a:pt x="34" y="362"/>
                        <a:pt x="0" y="327"/>
                        <a:pt x="0" y="284"/>
                      </a:cubicBezTo>
                      <a:cubicBezTo>
                        <a:pt x="0" y="78"/>
                        <a:pt x="0" y="78"/>
                        <a:pt x="0" y="78"/>
                      </a:cubicBezTo>
                      <a:cubicBezTo>
                        <a:pt x="0" y="35"/>
                        <a:pt x="34" y="0"/>
                        <a:pt x="77" y="0"/>
                      </a:cubicBezTo>
                      <a:cubicBezTo>
                        <a:pt x="284" y="0"/>
                        <a:pt x="284" y="0"/>
                        <a:pt x="284" y="0"/>
                      </a:cubicBezTo>
                      <a:cubicBezTo>
                        <a:pt x="327" y="0"/>
                        <a:pt x="362" y="35"/>
                        <a:pt x="362" y="78"/>
                      </a:cubicBezTo>
                      <a:cubicBezTo>
                        <a:pt x="362" y="284"/>
                        <a:pt x="362" y="284"/>
                        <a:pt x="362" y="284"/>
                      </a:cubicBezTo>
                      <a:cubicBezTo>
                        <a:pt x="362" y="327"/>
                        <a:pt x="327" y="362"/>
                        <a:pt x="284" y="362"/>
                      </a:cubicBezTo>
                      <a:close/>
                      <a:moveTo>
                        <a:pt x="77" y="42"/>
                      </a:moveTo>
                      <a:cubicBezTo>
                        <a:pt x="57" y="42"/>
                        <a:pt x="41" y="58"/>
                        <a:pt x="41" y="78"/>
                      </a:cubicBezTo>
                      <a:cubicBezTo>
                        <a:pt x="41" y="284"/>
                        <a:pt x="41" y="284"/>
                        <a:pt x="41" y="284"/>
                      </a:cubicBezTo>
                      <a:cubicBezTo>
                        <a:pt x="41" y="304"/>
                        <a:pt x="57" y="321"/>
                        <a:pt x="77" y="321"/>
                      </a:cubicBezTo>
                      <a:cubicBezTo>
                        <a:pt x="284" y="321"/>
                        <a:pt x="284" y="321"/>
                        <a:pt x="284" y="321"/>
                      </a:cubicBezTo>
                      <a:cubicBezTo>
                        <a:pt x="304" y="321"/>
                        <a:pt x="320" y="304"/>
                        <a:pt x="320" y="284"/>
                      </a:cubicBezTo>
                      <a:cubicBezTo>
                        <a:pt x="320" y="78"/>
                        <a:pt x="320" y="78"/>
                        <a:pt x="320" y="78"/>
                      </a:cubicBezTo>
                      <a:cubicBezTo>
                        <a:pt x="320" y="58"/>
                        <a:pt x="304" y="42"/>
                        <a:pt x="284" y="42"/>
                      </a:cubicBezTo>
                      <a:lnTo>
                        <a:pt x="77" y="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76" name="Google Shape;10976;p98"/>
                <p:cNvSpPr/>
                <p:nvPr/>
              </p:nvSpPr>
              <p:spPr>
                <a:xfrm>
                  <a:off x="2517777" y="1844677"/>
                  <a:ext cx="42863" cy="6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" h="178" extrusionOk="0">
                      <a:moveTo>
                        <a:pt x="0" y="3"/>
                      </a:moveTo>
                      <a:cubicBezTo>
                        <a:pt x="12" y="1"/>
                        <a:pt x="30" y="0"/>
                        <a:pt x="54" y="0"/>
                      </a:cubicBezTo>
                      <a:cubicBezTo>
                        <a:pt x="79" y="0"/>
                        <a:pt x="96" y="4"/>
                        <a:pt x="108" y="14"/>
                      </a:cubicBezTo>
                      <a:cubicBezTo>
                        <a:pt x="119" y="23"/>
                        <a:pt x="127" y="37"/>
                        <a:pt x="127" y="55"/>
                      </a:cubicBezTo>
                      <a:cubicBezTo>
                        <a:pt x="127" y="72"/>
                        <a:pt x="121" y="87"/>
                        <a:pt x="111" y="97"/>
                      </a:cubicBezTo>
                      <a:cubicBezTo>
                        <a:pt x="97" y="110"/>
                        <a:pt x="77" y="116"/>
                        <a:pt x="53" y="116"/>
                      </a:cubicBezTo>
                      <a:cubicBezTo>
                        <a:pt x="48" y="116"/>
                        <a:pt x="43" y="115"/>
                        <a:pt x="40" y="115"/>
                      </a:cubicBezTo>
                      <a:cubicBezTo>
                        <a:pt x="40" y="178"/>
                        <a:pt x="40" y="178"/>
                        <a:pt x="40" y="178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lnTo>
                        <a:pt x="0" y="3"/>
                      </a:lnTo>
                      <a:close/>
                      <a:moveTo>
                        <a:pt x="40" y="84"/>
                      </a:moveTo>
                      <a:cubicBezTo>
                        <a:pt x="43" y="85"/>
                        <a:pt x="47" y="85"/>
                        <a:pt x="53" y="85"/>
                      </a:cubicBezTo>
                      <a:cubicBezTo>
                        <a:pt x="74" y="85"/>
                        <a:pt x="87" y="74"/>
                        <a:pt x="87" y="56"/>
                      </a:cubicBezTo>
                      <a:cubicBezTo>
                        <a:pt x="87" y="40"/>
                        <a:pt x="76" y="30"/>
                        <a:pt x="56" y="30"/>
                      </a:cubicBezTo>
                      <a:cubicBezTo>
                        <a:pt x="48" y="30"/>
                        <a:pt x="42" y="31"/>
                        <a:pt x="40" y="31"/>
                      </a:cubicBezTo>
                      <a:lnTo>
                        <a:pt x="40" y="8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77" name="Google Shape;10977;p98"/>
                <p:cNvSpPr/>
                <p:nvPr/>
              </p:nvSpPr>
              <p:spPr>
                <a:xfrm>
                  <a:off x="2422527" y="1754189"/>
                  <a:ext cx="296863" cy="157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0" h="461" extrusionOk="0">
                      <a:moveTo>
                        <a:pt x="880" y="196"/>
                      </a:moveTo>
                      <a:cubicBezTo>
                        <a:pt x="880" y="88"/>
                        <a:pt x="792" y="0"/>
                        <a:pt x="68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72"/>
                        <a:pt x="0" y="72"/>
                        <a:pt x="0" y="72"/>
                      </a:cubicBezTo>
                      <a:cubicBezTo>
                        <a:pt x="684" y="72"/>
                        <a:pt x="684" y="72"/>
                        <a:pt x="684" y="72"/>
                      </a:cubicBezTo>
                      <a:cubicBezTo>
                        <a:pt x="752" y="72"/>
                        <a:pt x="808" y="128"/>
                        <a:pt x="808" y="196"/>
                      </a:cubicBezTo>
                      <a:cubicBezTo>
                        <a:pt x="808" y="264"/>
                        <a:pt x="753" y="320"/>
                        <a:pt x="685" y="320"/>
                      </a:cubicBezTo>
                      <a:cubicBezTo>
                        <a:pt x="685" y="252"/>
                        <a:pt x="685" y="252"/>
                        <a:pt x="685" y="252"/>
                      </a:cubicBezTo>
                      <a:cubicBezTo>
                        <a:pt x="559" y="357"/>
                        <a:pt x="559" y="357"/>
                        <a:pt x="559" y="357"/>
                      </a:cubicBezTo>
                      <a:cubicBezTo>
                        <a:pt x="685" y="461"/>
                        <a:pt x="685" y="461"/>
                        <a:pt x="685" y="461"/>
                      </a:cubicBezTo>
                      <a:cubicBezTo>
                        <a:pt x="685" y="393"/>
                        <a:pt x="685" y="393"/>
                        <a:pt x="685" y="393"/>
                      </a:cubicBezTo>
                      <a:cubicBezTo>
                        <a:pt x="685" y="392"/>
                        <a:pt x="685" y="392"/>
                        <a:pt x="685" y="392"/>
                      </a:cubicBezTo>
                      <a:cubicBezTo>
                        <a:pt x="793" y="392"/>
                        <a:pt x="880" y="304"/>
                        <a:pt x="880" y="1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0978" name="Google Shape;10978;p98"/>
            <p:cNvSpPr/>
            <p:nvPr/>
          </p:nvSpPr>
          <p:spPr>
            <a:xfrm>
              <a:off x="2301653" y="2543177"/>
              <a:ext cx="624276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ACI Leaf</a:t>
              </a:r>
              <a:endParaRPr dirty="0"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79" name="Google Shape;10979;p98"/>
          <p:cNvGrpSpPr/>
          <p:nvPr/>
        </p:nvGrpSpPr>
        <p:grpSpPr>
          <a:xfrm>
            <a:off x="4445303" y="1595390"/>
            <a:ext cx="1121664" cy="1553562"/>
            <a:chOff x="3442337" y="1655004"/>
            <a:chExt cx="841248" cy="1165172"/>
          </a:xfrm>
        </p:grpSpPr>
        <p:grpSp>
          <p:nvGrpSpPr>
            <p:cNvPr id="10980" name="Google Shape;10980;p98"/>
            <p:cNvGrpSpPr/>
            <p:nvPr/>
          </p:nvGrpSpPr>
          <p:grpSpPr>
            <a:xfrm>
              <a:off x="3442337" y="1655004"/>
              <a:ext cx="841248" cy="841248"/>
              <a:chOff x="3442337" y="1655004"/>
              <a:chExt cx="841248" cy="841248"/>
            </a:xfrm>
          </p:grpSpPr>
          <p:grpSp>
            <p:nvGrpSpPr>
              <p:cNvPr id="10981" name="Google Shape;10981;p98"/>
              <p:cNvGrpSpPr/>
              <p:nvPr/>
            </p:nvGrpSpPr>
            <p:grpSpPr>
              <a:xfrm>
                <a:off x="3442337" y="1655004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0982" name="Google Shape;10982;p98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83" name="Google Shape;10983;p98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84" name="Google Shape;10984;p98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85" name="Google Shape;10985;p98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86" name="Google Shape;10986;p98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87" name="Google Shape;10987;p98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88" name="Google Shape;10988;p98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89" name="Google Shape;10989;p98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0" name="Google Shape;10990;p98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0991" name="Google Shape;10991;p98"/>
              <p:cNvGrpSpPr/>
              <p:nvPr/>
            </p:nvGrpSpPr>
            <p:grpSpPr>
              <a:xfrm>
                <a:off x="3702941" y="1915608"/>
                <a:ext cx="320040" cy="320040"/>
                <a:chOff x="3573463" y="1614489"/>
                <a:chExt cx="592138" cy="592138"/>
              </a:xfrm>
            </p:grpSpPr>
            <p:sp>
              <p:nvSpPr>
                <p:cNvPr id="10992" name="Google Shape;10992;p98"/>
                <p:cNvSpPr/>
                <p:nvPr/>
              </p:nvSpPr>
              <p:spPr>
                <a:xfrm>
                  <a:off x="3573463" y="1614489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3"/>
                      </a:cubicBezTo>
                      <a:cubicBezTo>
                        <a:pt x="1753" y="1399"/>
                        <a:pt x="1753" y="1399"/>
                        <a:pt x="1753" y="1399"/>
                      </a:cubicBezTo>
                      <a:cubicBezTo>
                        <a:pt x="1753" y="1594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4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3" name="Google Shape;10993;p98"/>
                <p:cNvSpPr/>
                <p:nvPr/>
              </p:nvSpPr>
              <p:spPr>
                <a:xfrm>
                  <a:off x="3600451" y="1857377"/>
                  <a:ext cx="53816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4" name="Google Shape;10994;p98"/>
                <p:cNvSpPr/>
                <p:nvPr/>
              </p:nvSpPr>
              <p:spPr>
                <a:xfrm>
                  <a:off x="3703638" y="1873252"/>
                  <a:ext cx="69850" cy="2587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163" extrusionOk="0">
                      <a:moveTo>
                        <a:pt x="30" y="128"/>
                      </a:moveTo>
                      <a:lnTo>
                        <a:pt x="30" y="108"/>
                      </a:lnTo>
                      <a:lnTo>
                        <a:pt x="30" y="26"/>
                      </a:lnTo>
                      <a:lnTo>
                        <a:pt x="44" y="26"/>
                      </a:lnTo>
                      <a:lnTo>
                        <a:pt x="22" y="0"/>
                      </a:lnTo>
                      <a:lnTo>
                        <a:pt x="0" y="26"/>
                      </a:lnTo>
                      <a:lnTo>
                        <a:pt x="14" y="26"/>
                      </a:lnTo>
                      <a:lnTo>
                        <a:pt x="14" y="108"/>
                      </a:lnTo>
                      <a:lnTo>
                        <a:pt x="14" y="128"/>
                      </a:lnTo>
                      <a:lnTo>
                        <a:pt x="14" y="136"/>
                      </a:lnTo>
                      <a:lnTo>
                        <a:pt x="0" y="136"/>
                      </a:lnTo>
                      <a:lnTo>
                        <a:pt x="22" y="163"/>
                      </a:lnTo>
                      <a:lnTo>
                        <a:pt x="44" y="136"/>
                      </a:lnTo>
                      <a:lnTo>
                        <a:pt x="30" y="136"/>
                      </a:lnTo>
                      <a:lnTo>
                        <a:pt x="30" y="1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5" name="Google Shape;10995;p98"/>
                <p:cNvSpPr/>
                <p:nvPr/>
              </p:nvSpPr>
              <p:spPr>
                <a:xfrm>
                  <a:off x="3790951" y="2049464"/>
                  <a:ext cx="122238" cy="1222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" h="362" extrusionOk="0">
                      <a:moveTo>
                        <a:pt x="285" y="362"/>
                      </a:moveTo>
                      <a:cubicBezTo>
                        <a:pt x="78" y="362"/>
                        <a:pt x="78" y="362"/>
                        <a:pt x="78" y="362"/>
                      </a:cubicBezTo>
                      <a:cubicBezTo>
                        <a:pt x="35" y="362"/>
                        <a:pt x="0" y="328"/>
                        <a:pt x="0" y="285"/>
                      </a:cubicBezTo>
                      <a:cubicBezTo>
                        <a:pt x="0" y="78"/>
                        <a:pt x="0" y="78"/>
                        <a:pt x="0" y="78"/>
                      </a:cubicBezTo>
                      <a:cubicBezTo>
                        <a:pt x="0" y="35"/>
                        <a:pt x="35" y="0"/>
                        <a:pt x="78" y="0"/>
                      </a:cubicBezTo>
                      <a:cubicBezTo>
                        <a:pt x="285" y="0"/>
                        <a:pt x="285" y="0"/>
                        <a:pt x="285" y="0"/>
                      </a:cubicBezTo>
                      <a:cubicBezTo>
                        <a:pt x="328" y="0"/>
                        <a:pt x="362" y="35"/>
                        <a:pt x="362" y="78"/>
                      </a:cubicBezTo>
                      <a:cubicBezTo>
                        <a:pt x="362" y="285"/>
                        <a:pt x="362" y="285"/>
                        <a:pt x="362" y="285"/>
                      </a:cubicBezTo>
                      <a:cubicBezTo>
                        <a:pt x="362" y="328"/>
                        <a:pt x="328" y="362"/>
                        <a:pt x="285" y="362"/>
                      </a:cubicBezTo>
                      <a:close/>
                      <a:moveTo>
                        <a:pt x="78" y="42"/>
                      </a:moveTo>
                      <a:cubicBezTo>
                        <a:pt x="58" y="42"/>
                        <a:pt x="42" y="58"/>
                        <a:pt x="42" y="78"/>
                      </a:cubicBezTo>
                      <a:cubicBezTo>
                        <a:pt x="42" y="285"/>
                        <a:pt x="42" y="285"/>
                        <a:pt x="42" y="285"/>
                      </a:cubicBezTo>
                      <a:cubicBezTo>
                        <a:pt x="42" y="305"/>
                        <a:pt x="58" y="321"/>
                        <a:pt x="78" y="321"/>
                      </a:cubicBezTo>
                      <a:cubicBezTo>
                        <a:pt x="285" y="321"/>
                        <a:pt x="285" y="321"/>
                        <a:pt x="285" y="321"/>
                      </a:cubicBezTo>
                      <a:cubicBezTo>
                        <a:pt x="305" y="321"/>
                        <a:pt x="321" y="305"/>
                        <a:pt x="321" y="285"/>
                      </a:cubicBezTo>
                      <a:cubicBezTo>
                        <a:pt x="321" y="78"/>
                        <a:pt x="321" y="78"/>
                        <a:pt x="321" y="78"/>
                      </a:cubicBezTo>
                      <a:cubicBezTo>
                        <a:pt x="321" y="58"/>
                        <a:pt x="305" y="42"/>
                        <a:pt x="285" y="42"/>
                      </a:cubicBezTo>
                      <a:lnTo>
                        <a:pt x="78" y="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6" name="Google Shape;10996;p98"/>
                <p:cNvSpPr/>
                <p:nvPr/>
              </p:nvSpPr>
              <p:spPr>
                <a:xfrm>
                  <a:off x="3832226" y="2079627"/>
                  <a:ext cx="42863" cy="58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7" h="178" extrusionOk="0">
                      <a:moveTo>
                        <a:pt x="0" y="4"/>
                      </a:moveTo>
                      <a:cubicBezTo>
                        <a:pt x="12" y="1"/>
                        <a:pt x="29" y="0"/>
                        <a:pt x="54" y="0"/>
                      </a:cubicBezTo>
                      <a:cubicBezTo>
                        <a:pt x="79" y="0"/>
                        <a:pt x="96" y="5"/>
                        <a:pt x="108" y="14"/>
                      </a:cubicBezTo>
                      <a:cubicBezTo>
                        <a:pt x="119" y="23"/>
                        <a:pt x="127" y="38"/>
                        <a:pt x="127" y="55"/>
                      </a:cubicBezTo>
                      <a:cubicBezTo>
                        <a:pt x="127" y="72"/>
                        <a:pt x="121" y="87"/>
                        <a:pt x="111" y="97"/>
                      </a:cubicBezTo>
                      <a:cubicBezTo>
                        <a:pt x="97" y="110"/>
                        <a:pt x="77" y="116"/>
                        <a:pt x="53" y="116"/>
                      </a:cubicBezTo>
                      <a:cubicBezTo>
                        <a:pt x="48" y="116"/>
                        <a:pt x="43" y="116"/>
                        <a:pt x="39" y="115"/>
                      </a:cubicBezTo>
                      <a:cubicBezTo>
                        <a:pt x="39" y="178"/>
                        <a:pt x="39" y="178"/>
                        <a:pt x="39" y="178"/>
                      </a:cubicBezTo>
                      <a:cubicBezTo>
                        <a:pt x="0" y="178"/>
                        <a:pt x="0" y="178"/>
                        <a:pt x="0" y="178"/>
                      </a:cubicBezTo>
                      <a:lnTo>
                        <a:pt x="0" y="4"/>
                      </a:lnTo>
                      <a:close/>
                      <a:moveTo>
                        <a:pt x="39" y="84"/>
                      </a:moveTo>
                      <a:cubicBezTo>
                        <a:pt x="43" y="85"/>
                        <a:pt x="47" y="85"/>
                        <a:pt x="53" y="85"/>
                      </a:cubicBezTo>
                      <a:cubicBezTo>
                        <a:pt x="74" y="85"/>
                        <a:pt x="87" y="74"/>
                        <a:pt x="87" y="56"/>
                      </a:cubicBezTo>
                      <a:cubicBezTo>
                        <a:pt x="87" y="40"/>
                        <a:pt x="76" y="30"/>
                        <a:pt x="56" y="30"/>
                      </a:cubicBezTo>
                      <a:cubicBezTo>
                        <a:pt x="48" y="30"/>
                        <a:pt x="42" y="31"/>
                        <a:pt x="39" y="32"/>
                      </a:cubicBezTo>
                      <a:lnTo>
                        <a:pt x="39" y="8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7" name="Google Shape;10997;p98"/>
                <p:cNvSpPr/>
                <p:nvPr/>
              </p:nvSpPr>
              <p:spPr>
                <a:xfrm>
                  <a:off x="3736976" y="1989139"/>
                  <a:ext cx="298450" cy="155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1" h="462" extrusionOk="0">
                      <a:moveTo>
                        <a:pt x="881" y="196"/>
                      </a:moveTo>
                      <a:cubicBezTo>
                        <a:pt x="881" y="88"/>
                        <a:pt x="793" y="0"/>
                        <a:pt x="684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72"/>
                        <a:pt x="0" y="72"/>
                        <a:pt x="0" y="72"/>
                      </a:cubicBezTo>
                      <a:cubicBezTo>
                        <a:pt x="684" y="72"/>
                        <a:pt x="684" y="72"/>
                        <a:pt x="684" y="72"/>
                      </a:cubicBezTo>
                      <a:cubicBezTo>
                        <a:pt x="753" y="72"/>
                        <a:pt x="809" y="128"/>
                        <a:pt x="809" y="196"/>
                      </a:cubicBezTo>
                      <a:cubicBezTo>
                        <a:pt x="809" y="265"/>
                        <a:pt x="754" y="320"/>
                        <a:pt x="686" y="321"/>
                      </a:cubicBezTo>
                      <a:cubicBezTo>
                        <a:pt x="686" y="253"/>
                        <a:pt x="686" y="253"/>
                        <a:pt x="686" y="253"/>
                      </a:cubicBezTo>
                      <a:cubicBezTo>
                        <a:pt x="560" y="357"/>
                        <a:pt x="560" y="357"/>
                        <a:pt x="560" y="357"/>
                      </a:cubicBezTo>
                      <a:cubicBezTo>
                        <a:pt x="686" y="462"/>
                        <a:pt x="686" y="462"/>
                        <a:pt x="686" y="462"/>
                      </a:cubicBezTo>
                      <a:cubicBezTo>
                        <a:pt x="686" y="393"/>
                        <a:pt x="686" y="393"/>
                        <a:pt x="686" y="393"/>
                      </a:cubicBezTo>
                      <a:cubicBezTo>
                        <a:pt x="686" y="393"/>
                        <a:pt x="686" y="393"/>
                        <a:pt x="686" y="393"/>
                      </a:cubicBezTo>
                      <a:cubicBezTo>
                        <a:pt x="793" y="392"/>
                        <a:pt x="881" y="304"/>
                        <a:pt x="881" y="1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8" name="Google Shape;10998;p98"/>
                <p:cNvSpPr/>
                <p:nvPr/>
              </p:nvSpPr>
              <p:spPr>
                <a:xfrm>
                  <a:off x="3773488" y="1665289"/>
                  <a:ext cx="76200" cy="396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999" name="Google Shape;10999;p98"/>
                <p:cNvSpPr/>
                <p:nvPr/>
              </p:nvSpPr>
              <p:spPr>
                <a:xfrm>
                  <a:off x="3887788" y="1665289"/>
                  <a:ext cx="76200" cy="396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0" name="Google Shape;11000;p98"/>
                <p:cNvSpPr/>
                <p:nvPr/>
              </p:nvSpPr>
              <p:spPr>
                <a:xfrm>
                  <a:off x="3714751" y="1768477"/>
                  <a:ext cx="76200" cy="412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1" name="Google Shape;11001;p98"/>
                <p:cNvSpPr/>
                <p:nvPr/>
              </p:nvSpPr>
              <p:spPr>
                <a:xfrm>
                  <a:off x="3830638" y="1768477"/>
                  <a:ext cx="76200" cy="412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2" name="Google Shape;11002;p98"/>
                <p:cNvSpPr/>
                <p:nvPr/>
              </p:nvSpPr>
              <p:spPr>
                <a:xfrm>
                  <a:off x="3944938" y="1768477"/>
                  <a:ext cx="76200" cy="412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03" name="Google Shape;11003;p98"/>
                <p:cNvSpPr/>
                <p:nvPr/>
              </p:nvSpPr>
              <p:spPr>
                <a:xfrm>
                  <a:off x="3814763" y="1684339"/>
                  <a:ext cx="171450" cy="104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" h="66" extrusionOk="0">
                      <a:moveTo>
                        <a:pt x="108" y="65"/>
                      </a:moveTo>
                      <a:lnTo>
                        <a:pt x="0" y="0"/>
                      </a:lnTo>
                      <a:lnTo>
                        <a:pt x="35" y="66"/>
                      </a:lnTo>
                    </a:path>
                  </a:pathLst>
                </a:custGeom>
                <a:noFill/>
                <a:ln w="95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1004" name="Google Shape;11004;p98"/>
                <p:cNvCxnSpPr/>
                <p:nvPr/>
              </p:nvCxnSpPr>
              <p:spPr>
                <a:xfrm flipH="1">
                  <a:off x="3752851" y="1684339"/>
                  <a:ext cx="58738" cy="104775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11005" name="Google Shape;11005;p98"/>
                <p:cNvSpPr/>
                <p:nvPr/>
              </p:nvSpPr>
              <p:spPr>
                <a:xfrm>
                  <a:off x="3756026" y="1684339"/>
                  <a:ext cx="171450" cy="1047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8" h="66" extrusionOk="0">
                      <a:moveTo>
                        <a:pt x="0" y="65"/>
                      </a:moveTo>
                      <a:lnTo>
                        <a:pt x="108" y="0"/>
                      </a:lnTo>
                      <a:lnTo>
                        <a:pt x="72" y="66"/>
                      </a:lnTo>
                    </a:path>
                  </a:pathLst>
                </a:custGeom>
                <a:noFill/>
                <a:ln w="95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1006" name="Google Shape;11006;p98"/>
                <p:cNvCxnSpPr/>
                <p:nvPr/>
              </p:nvCxnSpPr>
              <p:spPr>
                <a:xfrm>
                  <a:off x="3927476" y="1684339"/>
                  <a:ext cx="57150" cy="104775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</p:grpSp>
        </p:grpSp>
        <p:sp>
          <p:nvSpPr>
            <p:cNvPr id="11007" name="Google Shape;11007;p98"/>
            <p:cNvSpPr/>
            <p:nvPr/>
          </p:nvSpPr>
          <p:spPr>
            <a:xfrm>
              <a:off x="3502761" y="2543177"/>
              <a:ext cx="720399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ACI Spine</a:t>
              </a:r>
              <a:endParaRPr dirty="0"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08" name="Google Shape;11008;p98"/>
          <p:cNvGrpSpPr/>
          <p:nvPr/>
        </p:nvGrpSpPr>
        <p:grpSpPr>
          <a:xfrm>
            <a:off x="567046" y="5039360"/>
            <a:ext cx="1121664" cy="1417134"/>
            <a:chOff x="450340" y="2562939"/>
            <a:chExt cx="841248" cy="1062851"/>
          </a:xfrm>
        </p:grpSpPr>
        <p:grpSp>
          <p:nvGrpSpPr>
            <p:cNvPr id="11009" name="Google Shape;11009;p98"/>
            <p:cNvGrpSpPr/>
            <p:nvPr/>
          </p:nvGrpSpPr>
          <p:grpSpPr>
            <a:xfrm>
              <a:off x="450340" y="2562939"/>
              <a:ext cx="841248" cy="841248"/>
              <a:chOff x="450340" y="2562939"/>
              <a:chExt cx="841248" cy="841248"/>
            </a:xfrm>
          </p:grpSpPr>
          <p:grpSp>
            <p:nvGrpSpPr>
              <p:cNvPr id="11010" name="Google Shape;11010;p98"/>
              <p:cNvGrpSpPr/>
              <p:nvPr/>
            </p:nvGrpSpPr>
            <p:grpSpPr>
              <a:xfrm>
                <a:off x="450340" y="2562939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011" name="Google Shape;11011;p98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2" name="Google Shape;11012;p98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3" name="Google Shape;11013;p98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4" name="Google Shape;11014;p98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5" name="Google Shape;11015;p98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6" name="Google Shape;11016;p98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7" name="Google Shape;11017;p98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8" name="Google Shape;11018;p98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19" name="Google Shape;11019;p98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020" name="Google Shape;11020;p98"/>
              <p:cNvGrpSpPr/>
              <p:nvPr/>
            </p:nvGrpSpPr>
            <p:grpSpPr>
              <a:xfrm>
                <a:off x="710944" y="2823543"/>
                <a:ext cx="320040" cy="320040"/>
                <a:chOff x="2282825" y="3446463"/>
                <a:chExt cx="592138" cy="592138"/>
              </a:xfrm>
            </p:grpSpPr>
            <p:sp>
              <p:nvSpPr>
                <p:cNvPr id="11021" name="Google Shape;11021;p98"/>
                <p:cNvSpPr/>
                <p:nvPr/>
              </p:nvSpPr>
              <p:spPr>
                <a:xfrm>
                  <a:off x="2282825" y="3446463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4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4" y="158"/>
                        <a:pt x="1754" y="354"/>
                      </a:cubicBezTo>
                      <a:cubicBezTo>
                        <a:pt x="1754" y="1400"/>
                        <a:pt x="1754" y="1400"/>
                        <a:pt x="1754" y="1400"/>
                      </a:cubicBezTo>
                      <a:cubicBezTo>
                        <a:pt x="1754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9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9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22" name="Google Shape;11022;p98"/>
                <p:cNvSpPr/>
                <p:nvPr/>
              </p:nvSpPr>
              <p:spPr>
                <a:xfrm>
                  <a:off x="2376488" y="3540126"/>
                  <a:ext cx="403225" cy="4032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5" h="1195" extrusionOk="0">
                      <a:moveTo>
                        <a:pt x="1186" y="571"/>
                      </a:moveTo>
                      <a:cubicBezTo>
                        <a:pt x="1184" y="569"/>
                        <a:pt x="1183" y="566"/>
                        <a:pt x="1180" y="564"/>
                      </a:cubicBezTo>
                      <a:cubicBezTo>
                        <a:pt x="1041" y="424"/>
                        <a:pt x="1041" y="424"/>
                        <a:pt x="1041" y="424"/>
                      </a:cubicBezTo>
                      <a:cubicBezTo>
                        <a:pt x="1027" y="411"/>
                        <a:pt x="1005" y="411"/>
                        <a:pt x="992" y="424"/>
                      </a:cubicBezTo>
                      <a:cubicBezTo>
                        <a:pt x="987" y="429"/>
                        <a:pt x="987" y="429"/>
                        <a:pt x="987" y="429"/>
                      </a:cubicBezTo>
                      <a:cubicBezTo>
                        <a:pt x="973" y="443"/>
                        <a:pt x="973" y="465"/>
                        <a:pt x="987" y="478"/>
                      </a:cubicBezTo>
                      <a:cubicBezTo>
                        <a:pt x="1069" y="560"/>
                        <a:pt x="1069" y="560"/>
                        <a:pt x="1069" y="560"/>
                      </a:cubicBezTo>
                      <a:cubicBezTo>
                        <a:pt x="854" y="560"/>
                        <a:pt x="854" y="560"/>
                        <a:pt x="854" y="560"/>
                      </a:cubicBezTo>
                      <a:cubicBezTo>
                        <a:pt x="901" y="504"/>
                        <a:pt x="943" y="449"/>
                        <a:pt x="975" y="399"/>
                      </a:cubicBezTo>
                      <a:cubicBezTo>
                        <a:pt x="1047" y="287"/>
                        <a:pt x="1063" y="214"/>
                        <a:pt x="1026" y="177"/>
                      </a:cubicBezTo>
                      <a:cubicBezTo>
                        <a:pt x="1018" y="168"/>
                        <a:pt x="1002" y="158"/>
                        <a:pt x="975" y="158"/>
                      </a:cubicBezTo>
                      <a:cubicBezTo>
                        <a:pt x="899" y="158"/>
                        <a:pt x="767" y="244"/>
                        <a:pt x="637" y="355"/>
                      </a:cubicBezTo>
                      <a:cubicBezTo>
                        <a:pt x="637" y="128"/>
                        <a:pt x="637" y="128"/>
                        <a:pt x="637" y="128"/>
                      </a:cubicBezTo>
                      <a:cubicBezTo>
                        <a:pt x="717" y="209"/>
                        <a:pt x="717" y="209"/>
                        <a:pt x="717" y="209"/>
                      </a:cubicBezTo>
                      <a:cubicBezTo>
                        <a:pt x="731" y="222"/>
                        <a:pt x="753" y="222"/>
                        <a:pt x="766" y="209"/>
                      </a:cubicBezTo>
                      <a:cubicBezTo>
                        <a:pt x="771" y="204"/>
                        <a:pt x="771" y="204"/>
                        <a:pt x="771" y="204"/>
                      </a:cubicBezTo>
                      <a:cubicBezTo>
                        <a:pt x="785" y="190"/>
                        <a:pt x="785" y="168"/>
                        <a:pt x="771" y="155"/>
                      </a:cubicBezTo>
                      <a:cubicBezTo>
                        <a:pt x="631" y="15"/>
                        <a:pt x="631" y="15"/>
                        <a:pt x="631" y="15"/>
                      </a:cubicBezTo>
                      <a:cubicBezTo>
                        <a:pt x="630" y="14"/>
                        <a:pt x="630" y="14"/>
                        <a:pt x="629" y="13"/>
                      </a:cubicBezTo>
                      <a:cubicBezTo>
                        <a:pt x="622" y="5"/>
                        <a:pt x="613" y="0"/>
                        <a:pt x="602" y="0"/>
                      </a:cubicBezTo>
                      <a:cubicBezTo>
                        <a:pt x="595" y="0"/>
                        <a:pt x="595" y="0"/>
                        <a:pt x="595" y="0"/>
                      </a:cubicBezTo>
                      <a:cubicBezTo>
                        <a:pt x="586" y="0"/>
                        <a:pt x="578" y="4"/>
                        <a:pt x="571" y="10"/>
                      </a:cubicBezTo>
                      <a:cubicBezTo>
                        <a:pt x="569" y="11"/>
                        <a:pt x="566" y="13"/>
                        <a:pt x="564" y="15"/>
                      </a:cubicBezTo>
                      <a:cubicBezTo>
                        <a:pt x="424" y="155"/>
                        <a:pt x="424" y="155"/>
                        <a:pt x="424" y="155"/>
                      </a:cubicBezTo>
                      <a:cubicBezTo>
                        <a:pt x="411" y="168"/>
                        <a:pt x="411" y="190"/>
                        <a:pt x="424" y="204"/>
                      </a:cubicBezTo>
                      <a:cubicBezTo>
                        <a:pt x="429" y="209"/>
                        <a:pt x="429" y="209"/>
                        <a:pt x="429" y="209"/>
                      </a:cubicBezTo>
                      <a:cubicBezTo>
                        <a:pt x="443" y="222"/>
                        <a:pt x="465" y="222"/>
                        <a:pt x="478" y="209"/>
                      </a:cubicBezTo>
                      <a:cubicBezTo>
                        <a:pt x="560" y="127"/>
                        <a:pt x="560" y="127"/>
                        <a:pt x="560" y="127"/>
                      </a:cubicBezTo>
                      <a:cubicBezTo>
                        <a:pt x="560" y="358"/>
                        <a:pt x="560" y="358"/>
                        <a:pt x="560" y="358"/>
                      </a:cubicBezTo>
                      <a:cubicBezTo>
                        <a:pt x="429" y="246"/>
                        <a:pt x="295" y="158"/>
                        <a:pt x="218" y="158"/>
                      </a:cubicBezTo>
                      <a:cubicBezTo>
                        <a:pt x="192" y="158"/>
                        <a:pt x="176" y="168"/>
                        <a:pt x="167" y="177"/>
                      </a:cubicBezTo>
                      <a:cubicBezTo>
                        <a:pt x="130" y="214"/>
                        <a:pt x="147" y="287"/>
                        <a:pt x="219" y="399"/>
                      </a:cubicBezTo>
                      <a:cubicBezTo>
                        <a:pt x="251" y="449"/>
                        <a:pt x="292" y="504"/>
                        <a:pt x="340" y="560"/>
                      </a:cubicBezTo>
                      <a:cubicBezTo>
                        <a:pt x="127" y="560"/>
                        <a:pt x="127" y="560"/>
                        <a:pt x="127" y="560"/>
                      </a:cubicBezTo>
                      <a:cubicBezTo>
                        <a:pt x="209" y="478"/>
                        <a:pt x="209" y="478"/>
                        <a:pt x="209" y="478"/>
                      </a:cubicBezTo>
                      <a:cubicBezTo>
                        <a:pt x="222" y="465"/>
                        <a:pt x="222" y="443"/>
                        <a:pt x="209" y="429"/>
                      </a:cubicBezTo>
                      <a:cubicBezTo>
                        <a:pt x="204" y="424"/>
                        <a:pt x="204" y="424"/>
                        <a:pt x="204" y="424"/>
                      </a:cubicBezTo>
                      <a:cubicBezTo>
                        <a:pt x="190" y="411"/>
                        <a:pt x="169" y="411"/>
                        <a:pt x="155" y="424"/>
                      </a:cubicBezTo>
                      <a:cubicBezTo>
                        <a:pt x="15" y="564"/>
                        <a:pt x="15" y="564"/>
                        <a:pt x="15" y="564"/>
                      </a:cubicBezTo>
                      <a:cubicBezTo>
                        <a:pt x="13" y="566"/>
                        <a:pt x="11" y="569"/>
                        <a:pt x="10" y="571"/>
                      </a:cubicBezTo>
                      <a:cubicBezTo>
                        <a:pt x="4" y="578"/>
                        <a:pt x="0" y="586"/>
                        <a:pt x="0" y="595"/>
                      </a:cubicBezTo>
                      <a:cubicBezTo>
                        <a:pt x="0" y="602"/>
                        <a:pt x="0" y="602"/>
                        <a:pt x="0" y="602"/>
                      </a:cubicBezTo>
                      <a:cubicBezTo>
                        <a:pt x="0" y="613"/>
                        <a:pt x="5" y="622"/>
                        <a:pt x="13" y="629"/>
                      </a:cubicBezTo>
                      <a:cubicBezTo>
                        <a:pt x="14" y="630"/>
                        <a:pt x="14" y="630"/>
                        <a:pt x="15" y="631"/>
                      </a:cubicBezTo>
                      <a:cubicBezTo>
                        <a:pt x="155" y="771"/>
                        <a:pt x="155" y="771"/>
                        <a:pt x="155" y="771"/>
                      </a:cubicBezTo>
                      <a:cubicBezTo>
                        <a:pt x="169" y="785"/>
                        <a:pt x="190" y="785"/>
                        <a:pt x="204" y="771"/>
                      </a:cubicBezTo>
                      <a:cubicBezTo>
                        <a:pt x="209" y="766"/>
                        <a:pt x="209" y="766"/>
                        <a:pt x="209" y="766"/>
                      </a:cubicBezTo>
                      <a:cubicBezTo>
                        <a:pt x="222" y="753"/>
                        <a:pt x="222" y="731"/>
                        <a:pt x="209" y="717"/>
                      </a:cubicBezTo>
                      <a:cubicBezTo>
                        <a:pt x="128" y="637"/>
                        <a:pt x="128" y="637"/>
                        <a:pt x="128" y="637"/>
                      </a:cubicBezTo>
                      <a:cubicBezTo>
                        <a:pt x="353" y="637"/>
                        <a:pt x="353" y="637"/>
                        <a:pt x="353" y="637"/>
                      </a:cubicBezTo>
                      <a:cubicBezTo>
                        <a:pt x="300" y="699"/>
                        <a:pt x="254" y="759"/>
                        <a:pt x="219" y="814"/>
                      </a:cubicBezTo>
                      <a:cubicBezTo>
                        <a:pt x="147" y="927"/>
                        <a:pt x="130" y="999"/>
                        <a:pt x="167" y="1036"/>
                      </a:cubicBezTo>
                      <a:cubicBezTo>
                        <a:pt x="176" y="1045"/>
                        <a:pt x="192" y="1055"/>
                        <a:pt x="218" y="1055"/>
                      </a:cubicBezTo>
                      <a:cubicBezTo>
                        <a:pt x="218" y="1055"/>
                        <a:pt x="218" y="1055"/>
                        <a:pt x="218" y="1055"/>
                      </a:cubicBezTo>
                      <a:cubicBezTo>
                        <a:pt x="295" y="1055"/>
                        <a:pt x="429" y="967"/>
                        <a:pt x="560" y="855"/>
                      </a:cubicBezTo>
                      <a:cubicBezTo>
                        <a:pt x="560" y="1069"/>
                        <a:pt x="560" y="1069"/>
                        <a:pt x="560" y="1069"/>
                      </a:cubicBezTo>
                      <a:cubicBezTo>
                        <a:pt x="478" y="987"/>
                        <a:pt x="478" y="987"/>
                        <a:pt x="478" y="987"/>
                      </a:cubicBezTo>
                      <a:cubicBezTo>
                        <a:pt x="465" y="973"/>
                        <a:pt x="443" y="973"/>
                        <a:pt x="429" y="987"/>
                      </a:cubicBezTo>
                      <a:cubicBezTo>
                        <a:pt x="424" y="992"/>
                        <a:pt x="424" y="992"/>
                        <a:pt x="424" y="992"/>
                      </a:cubicBezTo>
                      <a:cubicBezTo>
                        <a:pt x="411" y="1005"/>
                        <a:pt x="411" y="1027"/>
                        <a:pt x="424" y="1041"/>
                      </a:cubicBezTo>
                      <a:cubicBezTo>
                        <a:pt x="564" y="1180"/>
                        <a:pt x="564" y="1180"/>
                        <a:pt x="564" y="1180"/>
                      </a:cubicBezTo>
                      <a:cubicBezTo>
                        <a:pt x="566" y="1183"/>
                        <a:pt x="569" y="1184"/>
                        <a:pt x="571" y="1186"/>
                      </a:cubicBezTo>
                      <a:cubicBezTo>
                        <a:pt x="578" y="1192"/>
                        <a:pt x="586" y="1195"/>
                        <a:pt x="595" y="1195"/>
                      </a:cubicBezTo>
                      <a:cubicBezTo>
                        <a:pt x="602" y="1195"/>
                        <a:pt x="602" y="1195"/>
                        <a:pt x="602" y="1195"/>
                      </a:cubicBezTo>
                      <a:cubicBezTo>
                        <a:pt x="613" y="1195"/>
                        <a:pt x="622" y="1190"/>
                        <a:pt x="629" y="1182"/>
                      </a:cubicBezTo>
                      <a:cubicBezTo>
                        <a:pt x="630" y="1182"/>
                        <a:pt x="630" y="1181"/>
                        <a:pt x="631" y="1180"/>
                      </a:cubicBezTo>
                      <a:cubicBezTo>
                        <a:pt x="771" y="1041"/>
                        <a:pt x="771" y="1041"/>
                        <a:pt x="771" y="1041"/>
                      </a:cubicBezTo>
                      <a:cubicBezTo>
                        <a:pt x="785" y="1027"/>
                        <a:pt x="785" y="1005"/>
                        <a:pt x="771" y="992"/>
                      </a:cubicBezTo>
                      <a:cubicBezTo>
                        <a:pt x="766" y="987"/>
                        <a:pt x="766" y="987"/>
                        <a:pt x="766" y="987"/>
                      </a:cubicBezTo>
                      <a:cubicBezTo>
                        <a:pt x="753" y="973"/>
                        <a:pt x="731" y="973"/>
                        <a:pt x="717" y="987"/>
                      </a:cubicBezTo>
                      <a:cubicBezTo>
                        <a:pt x="637" y="1067"/>
                        <a:pt x="637" y="1067"/>
                        <a:pt x="637" y="1067"/>
                      </a:cubicBezTo>
                      <a:cubicBezTo>
                        <a:pt x="637" y="858"/>
                        <a:pt x="637" y="858"/>
                        <a:pt x="637" y="858"/>
                      </a:cubicBezTo>
                      <a:cubicBezTo>
                        <a:pt x="767" y="969"/>
                        <a:pt x="899" y="1055"/>
                        <a:pt x="975" y="1055"/>
                      </a:cubicBezTo>
                      <a:cubicBezTo>
                        <a:pt x="1002" y="1055"/>
                        <a:pt x="1018" y="1045"/>
                        <a:pt x="1026" y="1036"/>
                      </a:cubicBezTo>
                      <a:cubicBezTo>
                        <a:pt x="1064" y="999"/>
                        <a:pt x="1047" y="927"/>
                        <a:pt x="975" y="814"/>
                      </a:cubicBezTo>
                      <a:cubicBezTo>
                        <a:pt x="940" y="759"/>
                        <a:pt x="894" y="699"/>
                        <a:pt x="840" y="637"/>
                      </a:cubicBezTo>
                      <a:cubicBezTo>
                        <a:pt x="1067" y="637"/>
                        <a:pt x="1067" y="637"/>
                        <a:pt x="1067" y="637"/>
                      </a:cubicBezTo>
                      <a:cubicBezTo>
                        <a:pt x="987" y="717"/>
                        <a:pt x="987" y="717"/>
                        <a:pt x="987" y="717"/>
                      </a:cubicBezTo>
                      <a:cubicBezTo>
                        <a:pt x="973" y="731"/>
                        <a:pt x="973" y="753"/>
                        <a:pt x="987" y="766"/>
                      </a:cubicBezTo>
                      <a:cubicBezTo>
                        <a:pt x="992" y="771"/>
                        <a:pt x="992" y="771"/>
                        <a:pt x="992" y="771"/>
                      </a:cubicBezTo>
                      <a:cubicBezTo>
                        <a:pt x="1005" y="785"/>
                        <a:pt x="1027" y="785"/>
                        <a:pt x="1041" y="771"/>
                      </a:cubicBezTo>
                      <a:cubicBezTo>
                        <a:pt x="1180" y="631"/>
                        <a:pt x="1180" y="631"/>
                        <a:pt x="1180" y="631"/>
                      </a:cubicBezTo>
                      <a:cubicBezTo>
                        <a:pt x="1181" y="630"/>
                        <a:pt x="1182" y="630"/>
                        <a:pt x="1182" y="629"/>
                      </a:cubicBezTo>
                      <a:cubicBezTo>
                        <a:pt x="1190" y="622"/>
                        <a:pt x="1195" y="613"/>
                        <a:pt x="1195" y="602"/>
                      </a:cubicBezTo>
                      <a:cubicBezTo>
                        <a:pt x="1195" y="595"/>
                        <a:pt x="1195" y="595"/>
                        <a:pt x="1195" y="595"/>
                      </a:cubicBezTo>
                      <a:cubicBezTo>
                        <a:pt x="1195" y="586"/>
                        <a:pt x="1192" y="578"/>
                        <a:pt x="1186" y="571"/>
                      </a:cubicBezTo>
                      <a:close/>
                      <a:moveTo>
                        <a:pt x="218" y="991"/>
                      </a:moveTo>
                      <a:cubicBezTo>
                        <a:pt x="215" y="991"/>
                        <a:pt x="213" y="991"/>
                        <a:pt x="212" y="991"/>
                      </a:cubicBezTo>
                      <a:cubicBezTo>
                        <a:pt x="202" y="965"/>
                        <a:pt x="258" y="847"/>
                        <a:pt x="397" y="684"/>
                      </a:cubicBezTo>
                      <a:cubicBezTo>
                        <a:pt x="419" y="740"/>
                        <a:pt x="463" y="785"/>
                        <a:pt x="519" y="806"/>
                      </a:cubicBezTo>
                      <a:cubicBezTo>
                        <a:pt x="378" y="927"/>
                        <a:pt x="265" y="991"/>
                        <a:pt x="218" y="991"/>
                      </a:cubicBezTo>
                      <a:close/>
                      <a:moveTo>
                        <a:pt x="397" y="529"/>
                      </a:moveTo>
                      <a:cubicBezTo>
                        <a:pt x="258" y="366"/>
                        <a:pt x="202" y="249"/>
                        <a:pt x="213" y="223"/>
                      </a:cubicBezTo>
                      <a:cubicBezTo>
                        <a:pt x="213" y="222"/>
                        <a:pt x="215" y="222"/>
                        <a:pt x="218" y="222"/>
                      </a:cubicBezTo>
                      <a:cubicBezTo>
                        <a:pt x="265" y="222"/>
                        <a:pt x="378" y="286"/>
                        <a:pt x="519" y="407"/>
                      </a:cubicBezTo>
                      <a:cubicBezTo>
                        <a:pt x="463" y="429"/>
                        <a:pt x="419" y="473"/>
                        <a:pt x="397" y="529"/>
                      </a:cubicBezTo>
                      <a:close/>
                      <a:moveTo>
                        <a:pt x="975" y="222"/>
                      </a:moveTo>
                      <a:cubicBezTo>
                        <a:pt x="978" y="222"/>
                        <a:pt x="980" y="222"/>
                        <a:pt x="981" y="223"/>
                      </a:cubicBezTo>
                      <a:cubicBezTo>
                        <a:pt x="992" y="249"/>
                        <a:pt x="935" y="366"/>
                        <a:pt x="797" y="529"/>
                      </a:cubicBezTo>
                      <a:cubicBezTo>
                        <a:pt x="775" y="473"/>
                        <a:pt x="730" y="429"/>
                        <a:pt x="674" y="407"/>
                      </a:cubicBezTo>
                      <a:cubicBezTo>
                        <a:pt x="816" y="286"/>
                        <a:pt x="929" y="222"/>
                        <a:pt x="975" y="222"/>
                      </a:cubicBezTo>
                      <a:close/>
                      <a:moveTo>
                        <a:pt x="981" y="991"/>
                      </a:moveTo>
                      <a:cubicBezTo>
                        <a:pt x="980" y="991"/>
                        <a:pt x="978" y="991"/>
                        <a:pt x="975" y="991"/>
                      </a:cubicBezTo>
                      <a:cubicBezTo>
                        <a:pt x="929" y="991"/>
                        <a:pt x="816" y="927"/>
                        <a:pt x="674" y="806"/>
                      </a:cubicBezTo>
                      <a:cubicBezTo>
                        <a:pt x="730" y="785"/>
                        <a:pt x="775" y="740"/>
                        <a:pt x="797" y="684"/>
                      </a:cubicBezTo>
                      <a:cubicBezTo>
                        <a:pt x="935" y="847"/>
                        <a:pt x="992" y="965"/>
                        <a:pt x="981" y="9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023" name="Google Shape;11023;p98"/>
            <p:cNvSpPr/>
            <p:nvPr/>
          </p:nvSpPr>
          <p:spPr>
            <a:xfrm>
              <a:off x="523755" y="3487290"/>
              <a:ext cx="697499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Fabric Switch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024" name="Google Shape;11024;p98"/>
          <p:cNvGrpSpPr/>
          <p:nvPr/>
        </p:nvGrpSpPr>
        <p:grpSpPr>
          <a:xfrm>
            <a:off x="6471214" y="5039360"/>
            <a:ext cx="1121664" cy="1411647"/>
            <a:chOff x="1478588" y="2559178"/>
            <a:chExt cx="841248" cy="1058735"/>
          </a:xfrm>
        </p:grpSpPr>
        <p:grpSp>
          <p:nvGrpSpPr>
            <p:cNvPr id="11025" name="Google Shape;11025;p98"/>
            <p:cNvGrpSpPr/>
            <p:nvPr/>
          </p:nvGrpSpPr>
          <p:grpSpPr>
            <a:xfrm>
              <a:off x="1478588" y="2559178"/>
              <a:ext cx="841248" cy="841248"/>
              <a:chOff x="1478588" y="2559178"/>
              <a:chExt cx="841248" cy="841248"/>
            </a:xfrm>
          </p:grpSpPr>
          <p:grpSp>
            <p:nvGrpSpPr>
              <p:cNvPr id="11026" name="Google Shape;11026;p98"/>
              <p:cNvGrpSpPr/>
              <p:nvPr/>
            </p:nvGrpSpPr>
            <p:grpSpPr>
              <a:xfrm>
                <a:off x="1478588" y="2559178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027" name="Google Shape;11027;p98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28" name="Google Shape;11028;p98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29" name="Google Shape;11029;p98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0" name="Google Shape;11030;p98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1" name="Google Shape;11031;p98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2" name="Google Shape;11032;p98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3" name="Google Shape;11033;p98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4" name="Google Shape;11034;p98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5" name="Google Shape;11035;p98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036" name="Google Shape;11036;p98"/>
              <p:cNvGrpSpPr/>
              <p:nvPr/>
            </p:nvGrpSpPr>
            <p:grpSpPr>
              <a:xfrm>
                <a:off x="1739192" y="2819782"/>
                <a:ext cx="320040" cy="320040"/>
                <a:chOff x="4987926" y="3446463"/>
                <a:chExt cx="592138" cy="592138"/>
              </a:xfrm>
            </p:grpSpPr>
            <p:sp>
              <p:nvSpPr>
                <p:cNvPr id="11037" name="Google Shape;11037;p98"/>
                <p:cNvSpPr/>
                <p:nvPr/>
              </p:nvSpPr>
              <p:spPr>
                <a:xfrm>
                  <a:off x="4987926" y="3446463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3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8" name="Google Shape;11038;p98"/>
                <p:cNvSpPr/>
                <p:nvPr/>
              </p:nvSpPr>
              <p:spPr>
                <a:xfrm>
                  <a:off x="5076826" y="3617913"/>
                  <a:ext cx="125413" cy="269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39" name="Google Shape;11039;p98"/>
                <p:cNvSpPr/>
                <p:nvPr/>
              </p:nvSpPr>
              <p:spPr>
                <a:xfrm>
                  <a:off x="5219701" y="3617913"/>
                  <a:ext cx="127000" cy="269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0" name="Google Shape;11040;p98"/>
                <p:cNvSpPr/>
                <p:nvPr/>
              </p:nvSpPr>
              <p:spPr>
                <a:xfrm>
                  <a:off x="5362576" y="3617913"/>
                  <a:ext cx="125413" cy="269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1" name="Google Shape;11041;p98"/>
                <p:cNvSpPr/>
                <p:nvPr/>
              </p:nvSpPr>
              <p:spPr>
                <a:xfrm>
                  <a:off x="5148264" y="3663951"/>
                  <a:ext cx="125413" cy="285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2" name="Google Shape;11042;p98"/>
                <p:cNvSpPr/>
                <p:nvPr/>
              </p:nvSpPr>
              <p:spPr>
                <a:xfrm>
                  <a:off x="5291139" y="3663951"/>
                  <a:ext cx="125413" cy="285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3" name="Google Shape;11043;p98"/>
                <p:cNvSpPr/>
                <p:nvPr/>
              </p:nvSpPr>
              <p:spPr>
                <a:xfrm>
                  <a:off x="5076826" y="3663951"/>
                  <a:ext cx="53975" cy="285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4" name="Google Shape;11044;p98"/>
                <p:cNvSpPr/>
                <p:nvPr/>
              </p:nvSpPr>
              <p:spPr>
                <a:xfrm>
                  <a:off x="5434014" y="3663951"/>
                  <a:ext cx="53975" cy="285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5" name="Google Shape;11045;p98"/>
                <p:cNvSpPr/>
                <p:nvPr/>
              </p:nvSpPr>
              <p:spPr>
                <a:xfrm>
                  <a:off x="5076826" y="3708401"/>
                  <a:ext cx="125413" cy="285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6" name="Google Shape;11046;p98"/>
                <p:cNvSpPr/>
                <p:nvPr/>
              </p:nvSpPr>
              <p:spPr>
                <a:xfrm>
                  <a:off x="5219701" y="3708401"/>
                  <a:ext cx="127000" cy="285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7" name="Google Shape;11047;p98"/>
                <p:cNvSpPr/>
                <p:nvPr/>
              </p:nvSpPr>
              <p:spPr>
                <a:xfrm>
                  <a:off x="5362576" y="3708401"/>
                  <a:ext cx="125413" cy="285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8" name="Google Shape;11048;p98"/>
                <p:cNvSpPr/>
                <p:nvPr/>
              </p:nvSpPr>
              <p:spPr>
                <a:xfrm>
                  <a:off x="5148264" y="3754438"/>
                  <a:ext cx="125413" cy="269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49" name="Google Shape;11049;p98"/>
                <p:cNvSpPr/>
                <p:nvPr/>
              </p:nvSpPr>
              <p:spPr>
                <a:xfrm>
                  <a:off x="5291139" y="3754438"/>
                  <a:ext cx="125413" cy="269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0" name="Google Shape;11050;p98"/>
                <p:cNvSpPr/>
                <p:nvPr/>
              </p:nvSpPr>
              <p:spPr>
                <a:xfrm>
                  <a:off x="5076826" y="3754438"/>
                  <a:ext cx="53975" cy="269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1" name="Google Shape;11051;p98"/>
                <p:cNvSpPr/>
                <p:nvPr/>
              </p:nvSpPr>
              <p:spPr>
                <a:xfrm>
                  <a:off x="5434014" y="3754438"/>
                  <a:ext cx="53975" cy="269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2" name="Google Shape;11052;p98"/>
                <p:cNvSpPr/>
                <p:nvPr/>
              </p:nvSpPr>
              <p:spPr>
                <a:xfrm>
                  <a:off x="5076826" y="3798888"/>
                  <a:ext cx="125413" cy="269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3" name="Google Shape;11053;p98"/>
                <p:cNvSpPr/>
                <p:nvPr/>
              </p:nvSpPr>
              <p:spPr>
                <a:xfrm>
                  <a:off x="5219701" y="3798888"/>
                  <a:ext cx="127000" cy="269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4" name="Google Shape;11054;p98"/>
                <p:cNvSpPr/>
                <p:nvPr/>
              </p:nvSpPr>
              <p:spPr>
                <a:xfrm>
                  <a:off x="5362576" y="3798888"/>
                  <a:ext cx="125413" cy="269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5" name="Google Shape;11055;p98"/>
                <p:cNvSpPr/>
                <p:nvPr/>
              </p:nvSpPr>
              <p:spPr>
                <a:xfrm>
                  <a:off x="5148264" y="3844926"/>
                  <a:ext cx="125413" cy="285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6" name="Google Shape;11056;p98"/>
                <p:cNvSpPr/>
                <p:nvPr/>
              </p:nvSpPr>
              <p:spPr>
                <a:xfrm>
                  <a:off x="5291139" y="3844926"/>
                  <a:ext cx="125413" cy="285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7" name="Google Shape;11057;p98"/>
                <p:cNvSpPr/>
                <p:nvPr/>
              </p:nvSpPr>
              <p:spPr>
                <a:xfrm>
                  <a:off x="5076826" y="3844926"/>
                  <a:ext cx="53975" cy="285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58" name="Google Shape;11058;p98"/>
                <p:cNvSpPr/>
                <p:nvPr/>
              </p:nvSpPr>
              <p:spPr>
                <a:xfrm>
                  <a:off x="5434014" y="3844926"/>
                  <a:ext cx="53975" cy="285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059" name="Google Shape;11059;p98"/>
            <p:cNvSpPr/>
            <p:nvPr/>
          </p:nvSpPr>
          <p:spPr>
            <a:xfrm>
              <a:off x="1593900" y="3479414"/>
              <a:ext cx="609119" cy="1384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Firewall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060" name="Google Shape;11060;p98"/>
          <p:cNvSpPr txBox="1"/>
          <p:nvPr/>
        </p:nvSpPr>
        <p:spPr>
          <a:xfrm>
            <a:off x="309608" y="799520"/>
            <a:ext cx="11104880" cy="502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Cut and paste mini-capabilities icons (without label copy) and center on the white dots within the icon mats. See the “how to” guide for additional placement instructions.  Use Grey background for Architectures</a:t>
            </a:r>
            <a:endParaRPr/>
          </a:p>
        </p:txBody>
      </p:sp>
      <p:grpSp>
        <p:nvGrpSpPr>
          <p:cNvPr id="11061" name="Google Shape;11061;p98"/>
          <p:cNvGrpSpPr/>
          <p:nvPr/>
        </p:nvGrpSpPr>
        <p:grpSpPr>
          <a:xfrm>
            <a:off x="6426015" y="1607266"/>
            <a:ext cx="1212063" cy="1554609"/>
            <a:chOff x="3083343" y="836740"/>
            <a:chExt cx="909047" cy="1165957"/>
          </a:xfrm>
        </p:grpSpPr>
        <p:sp>
          <p:nvSpPr>
            <p:cNvPr id="11062" name="Google Shape;11062;p98"/>
            <p:cNvSpPr/>
            <p:nvPr/>
          </p:nvSpPr>
          <p:spPr>
            <a:xfrm>
              <a:off x="3083343" y="1725698"/>
              <a:ext cx="9090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Adaptive Security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/>
            </a:p>
          </p:txBody>
        </p:sp>
        <p:grpSp>
          <p:nvGrpSpPr>
            <p:cNvPr id="11063" name="Google Shape;11063;p98"/>
            <p:cNvGrpSpPr/>
            <p:nvPr/>
          </p:nvGrpSpPr>
          <p:grpSpPr>
            <a:xfrm>
              <a:off x="3117242" y="836740"/>
              <a:ext cx="841248" cy="841248"/>
              <a:chOff x="3153224" y="836740"/>
              <a:chExt cx="841248" cy="841248"/>
            </a:xfrm>
          </p:grpSpPr>
          <p:grpSp>
            <p:nvGrpSpPr>
              <p:cNvPr id="11064" name="Google Shape;11064;p98"/>
              <p:cNvGrpSpPr/>
              <p:nvPr/>
            </p:nvGrpSpPr>
            <p:grpSpPr>
              <a:xfrm>
                <a:off x="3153224" y="836740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065" name="Google Shape;11065;p98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66" name="Google Shape;11066;p98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67" name="Google Shape;11067;p98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68" name="Google Shape;11068;p98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69" name="Google Shape;11069;p98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0" name="Google Shape;11070;p98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1" name="Google Shape;11071;p98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2" name="Google Shape;11072;p98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3" name="Google Shape;11073;p98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074" name="Google Shape;11074;p98"/>
              <p:cNvGrpSpPr/>
              <p:nvPr/>
            </p:nvGrpSpPr>
            <p:grpSpPr>
              <a:xfrm>
                <a:off x="3413398" y="1097344"/>
                <a:ext cx="320901" cy="320040"/>
                <a:chOff x="4945062" y="1616077"/>
                <a:chExt cx="592138" cy="590550"/>
              </a:xfrm>
            </p:grpSpPr>
            <p:sp>
              <p:nvSpPr>
                <p:cNvPr id="11075" name="Google Shape;11075;p98"/>
                <p:cNvSpPr/>
                <p:nvPr/>
              </p:nvSpPr>
              <p:spPr>
                <a:xfrm>
                  <a:off x="4945062" y="1616077"/>
                  <a:ext cx="592138" cy="59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4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4" y="158"/>
                        <a:pt x="1754" y="353"/>
                      </a:cubicBezTo>
                      <a:cubicBezTo>
                        <a:pt x="1754" y="1399"/>
                        <a:pt x="1754" y="1399"/>
                        <a:pt x="1754" y="1399"/>
                      </a:cubicBezTo>
                      <a:cubicBezTo>
                        <a:pt x="1754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9" y="1753"/>
                        <a:pt x="0" y="1595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9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6" name="Google Shape;11076;p98"/>
                <p:cNvSpPr/>
                <p:nvPr/>
              </p:nvSpPr>
              <p:spPr>
                <a:xfrm>
                  <a:off x="5030787" y="1960564"/>
                  <a:ext cx="423863" cy="217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" h="137" extrusionOk="0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39" y="4"/>
                      </a:lnTo>
                      <a:lnTo>
                        <a:pt x="39" y="34"/>
                      </a:lnTo>
                      <a:lnTo>
                        <a:pt x="0" y="34"/>
                      </a:lnTo>
                      <a:lnTo>
                        <a:pt x="0" y="35"/>
                      </a:lnTo>
                      <a:lnTo>
                        <a:pt x="0" y="37"/>
                      </a:lnTo>
                      <a:lnTo>
                        <a:pt x="0" y="38"/>
                      </a:lnTo>
                      <a:lnTo>
                        <a:pt x="85" y="38"/>
                      </a:lnTo>
                      <a:lnTo>
                        <a:pt x="85" y="69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0" y="71"/>
                      </a:lnTo>
                      <a:lnTo>
                        <a:pt x="0" y="72"/>
                      </a:lnTo>
                      <a:lnTo>
                        <a:pt x="39" y="72"/>
                      </a:lnTo>
                      <a:lnTo>
                        <a:pt x="39" y="103"/>
                      </a:lnTo>
                      <a:lnTo>
                        <a:pt x="0" y="103"/>
                      </a:lnTo>
                      <a:lnTo>
                        <a:pt x="0" y="104"/>
                      </a:lnTo>
                      <a:lnTo>
                        <a:pt x="0" y="106"/>
                      </a:lnTo>
                      <a:lnTo>
                        <a:pt x="0" y="106"/>
                      </a:lnTo>
                      <a:lnTo>
                        <a:pt x="85" y="106"/>
                      </a:lnTo>
                      <a:lnTo>
                        <a:pt x="85" y="137"/>
                      </a:lnTo>
                      <a:lnTo>
                        <a:pt x="88" y="137"/>
                      </a:lnTo>
                      <a:lnTo>
                        <a:pt x="88" y="106"/>
                      </a:lnTo>
                      <a:lnTo>
                        <a:pt x="176" y="106"/>
                      </a:lnTo>
                      <a:lnTo>
                        <a:pt x="176" y="137"/>
                      </a:lnTo>
                      <a:lnTo>
                        <a:pt x="179" y="137"/>
                      </a:lnTo>
                      <a:lnTo>
                        <a:pt x="179" y="106"/>
                      </a:lnTo>
                      <a:lnTo>
                        <a:pt x="267" y="106"/>
                      </a:lnTo>
                      <a:lnTo>
                        <a:pt x="267" y="106"/>
                      </a:lnTo>
                      <a:lnTo>
                        <a:pt x="267" y="104"/>
                      </a:lnTo>
                      <a:lnTo>
                        <a:pt x="267" y="103"/>
                      </a:lnTo>
                      <a:lnTo>
                        <a:pt x="225" y="103"/>
                      </a:lnTo>
                      <a:lnTo>
                        <a:pt x="225" y="72"/>
                      </a:lnTo>
                      <a:lnTo>
                        <a:pt x="267" y="72"/>
                      </a:lnTo>
                      <a:lnTo>
                        <a:pt x="267" y="71"/>
                      </a:lnTo>
                      <a:lnTo>
                        <a:pt x="267" y="69"/>
                      </a:lnTo>
                      <a:lnTo>
                        <a:pt x="267" y="69"/>
                      </a:lnTo>
                      <a:lnTo>
                        <a:pt x="179" y="69"/>
                      </a:lnTo>
                      <a:lnTo>
                        <a:pt x="179" y="38"/>
                      </a:lnTo>
                      <a:lnTo>
                        <a:pt x="267" y="38"/>
                      </a:lnTo>
                      <a:lnTo>
                        <a:pt x="267" y="37"/>
                      </a:lnTo>
                      <a:lnTo>
                        <a:pt x="267" y="35"/>
                      </a:lnTo>
                      <a:lnTo>
                        <a:pt x="267" y="34"/>
                      </a:lnTo>
                      <a:lnTo>
                        <a:pt x="225" y="34"/>
                      </a:lnTo>
                      <a:lnTo>
                        <a:pt x="225" y="4"/>
                      </a:lnTo>
                      <a:lnTo>
                        <a:pt x="267" y="4"/>
                      </a:lnTo>
                      <a:lnTo>
                        <a:pt x="267" y="3"/>
                      </a:lnTo>
                      <a:lnTo>
                        <a:pt x="267" y="1"/>
                      </a:lnTo>
                      <a:lnTo>
                        <a:pt x="267" y="0"/>
                      </a:lnTo>
                      <a:lnTo>
                        <a:pt x="0" y="0"/>
                      </a:lnTo>
                      <a:close/>
                      <a:moveTo>
                        <a:pt x="42" y="4"/>
                      </a:moveTo>
                      <a:lnTo>
                        <a:pt x="130" y="4"/>
                      </a:lnTo>
                      <a:lnTo>
                        <a:pt x="130" y="34"/>
                      </a:lnTo>
                      <a:lnTo>
                        <a:pt x="42" y="34"/>
                      </a:lnTo>
                      <a:lnTo>
                        <a:pt x="42" y="4"/>
                      </a:lnTo>
                      <a:close/>
                      <a:moveTo>
                        <a:pt x="42" y="72"/>
                      </a:moveTo>
                      <a:lnTo>
                        <a:pt x="130" y="72"/>
                      </a:lnTo>
                      <a:lnTo>
                        <a:pt x="130" y="103"/>
                      </a:lnTo>
                      <a:lnTo>
                        <a:pt x="42" y="103"/>
                      </a:lnTo>
                      <a:lnTo>
                        <a:pt x="42" y="72"/>
                      </a:lnTo>
                      <a:close/>
                      <a:moveTo>
                        <a:pt x="222" y="103"/>
                      </a:moveTo>
                      <a:lnTo>
                        <a:pt x="134" y="103"/>
                      </a:lnTo>
                      <a:lnTo>
                        <a:pt x="134" y="72"/>
                      </a:lnTo>
                      <a:lnTo>
                        <a:pt x="222" y="72"/>
                      </a:lnTo>
                      <a:lnTo>
                        <a:pt x="222" y="103"/>
                      </a:lnTo>
                      <a:close/>
                      <a:moveTo>
                        <a:pt x="176" y="69"/>
                      </a:moveTo>
                      <a:lnTo>
                        <a:pt x="88" y="69"/>
                      </a:lnTo>
                      <a:lnTo>
                        <a:pt x="88" y="38"/>
                      </a:lnTo>
                      <a:lnTo>
                        <a:pt x="176" y="38"/>
                      </a:lnTo>
                      <a:lnTo>
                        <a:pt x="176" y="69"/>
                      </a:lnTo>
                      <a:close/>
                      <a:moveTo>
                        <a:pt x="222" y="34"/>
                      </a:moveTo>
                      <a:lnTo>
                        <a:pt x="134" y="34"/>
                      </a:lnTo>
                      <a:lnTo>
                        <a:pt x="134" y="4"/>
                      </a:lnTo>
                      <a:lnTo>
                        <a:pt x="222" y="4"/>
                      </a:lnTo>
                      <a:lnTo>
                        <a:pt x="222" y="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77" name="Google Shape;11077;p98"/>
                <p:cNvSpPr/>
                <p:nvPr/>
              </p:nvSpPr>
              <p:spPr>
                <a:xfrm>
                  <a:off x="5062537" y="1655764"/>
                  <a:ext cx="363538" cy="284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" h="846" extrusionOk="0">
                      <a:moveTo>
                        <a:pt x="551" y="0"/>
                      </a:moveTo>
                      <a:cubicBezTo>
                        <a:pt x="388" y="0"/>
                        <a:pt x="256" y="132"/>
                        <a:pt x="256" y="295"/>
                      </a:cubicBezTo>
                      <a:cubicBezTo>
                        <a:pt x="256" y="457"/>
                        <a:pt x="388" y="589"/>
                        <a:pt x="551" y="589"/>
                      </a:cubicBezTo>
                      <a:cubicBezTo>
                        <a:pt x="714" y="589"/>
                        <a:pt x="845" y="457"/>
                        <a:pt x="845" y="295"/>
                      </a:cubicBezTo>
                      <a:cubicBezTo>
                        <a:pt x="845" y="132"/>
                        <a:pt x="714" y="0"/>
                        <a:pt x="551" y="0"/>
                      </a:cubicBezTo>
                      <a:close/>
                      <a:moveTo>
                        <a:pt x="551" y="517"/>
                      </a:moveTo>
                      <a:cubicBezTo>
                        <a:pt x="428" y="517"/>
                        <a:pt x="328" y="418"/>
                        <a:pt x="328" y="295"/>
                      </a:cubicBezTo>
                      <a:cubicBezTo>
                        <a:pt x="328" y="172"/>
                        <a:pt x="428" y="72"/>
                        <a:pt x="551" y="72"/>
                      </a:cubicBezTo>
                      <a:cubicBezTo>
                        <a:pt x="674" y="72"/>
                        <a:pt x="773" y="172"/>
                        <a:pt x="773" y="295"/>
                      </a:cubicBezTo>
                      <a:cubicBezTo>
                        <a:pt x="773" y="418"/>
                        <a:pt x="674" y="517"/>
                        <a:pt x="551" y="517"/>
                      </a:cubicBezTo>
                      <a:close/>
                      <a:moveTo>
                        <a:pt x="177" y="558"/>
                      </a:moveTo>
                      <a:cubicBezTo>
                        <a:pt x="31" y="704"/>
                        <a:pt x="31" y="704"/>
                        <a:pt x="31" y="704"/>
                      </a:cubicBezTo>
                      <a:cubicBezTo>
                        <a:pt x="0" y="734"/>
                        <a:pt x="0" y="784"/>
                        <a:pt x="31" y="815"/>
                      </a:cubicBezTo>
                      <a:cubicBezTo>
                        <a:pt x="61" y="846"/>
                        <a:pt x="111" y="846"/>
                        <a:pt x="142" y="815"/>
                      </a:cubicBezTo>
                      <a:cubicBezTo>
                        <a:pt x="288" y="669"/>
                        <a:pt x="288" y="669"/>
                        <a:pt x="288" y="669"/>
                      </a:cubicBezTo>
                      <a:cubicBezTo>
                        <a:pt x="318" y="638"/>
                        <a:pt x="318" y="589"/>
                        <a:pt x="288" y="558"/>
                      </a:cubicBezTo>
                      <a:cubicBezTo>
                        <a:pt x="257" y="527"/>
                        <a:pt x="207" y="527"/>
                        <a:pt x="177" y="558"/>
                      </a:cubicBezTo>
                      <a:close/>
                      <a:moveTo>
                        <a:pt x="575" y="275"/>
                      </a:moveTo>
                      <a:cubicBezTo>
                        <a:pt x="567" y="283"/>
                        <a:pt x="567" y="295"/>
                        <a:pt x="575" y="303"/>
                      </a:cubicBezTo>
                      <a:cubicBezTo>
                        <a:pt x="577" y="306"/>
                        <a:pt x="577" y="306"/>
                        <a:pt x="577" y="306"/>
                      </a:cubicBezTo>
                      <a:cubicBezTo>
                        <a:pt x="585" y="313"/>
                        <a:pt x="597" y="313"/>
                        <a:pt x="605" y="306"/>
                      </a:cubicBezTo>
                      <a:cubicBezTo>
                        <a:pt x="684" y="227"/>
                        <a:pt x="684" y="227"/>
                        <a:pt x="684" y="227"/>
                      </a:cubicBezTo>
                      <a:cubicBezTo>
                        <a:pt x="684" y="227"/>
                        <a:pt x="684" y="226"/>
                        <a:pt x="685" y="226"/>
                      </a:cubicBezTo>
                      <a:cubicBezTo>
                        <a:pt x="689" y="222"/>
                        <a:pt x="692" y="217"/>
                        <a:pt x="692" y="211"/>
                      </a:cubicBezTo>
                      <a:cubicBezTo>
                        <a:pt x="692" y="207"/>
                        <a:pt x="692" y="207"/>
                        <a:pt x="692" y="207"/>
                      </a:cubicBezTo>
                      <a:cubicBezTo>
                        <a:pt x="692" y="201"/>
                        <a:pt x="690" y="197"/>
                        <a:pt x="687" y="193"/>
                      </a:cubicBezTo>
                      <a:cubicBezTo>
                        <a:pt x="686" y="192"/>
                        <a:pt x="685" y="191"/>
                        <a:pt x="684" y="189"/>
                      </a:cubicBezTo>
                      <a:cubicBezTo>
                        <a:pt x="605" y="111"/>
                        <a:pt x="605" y="111"/>
                        <a:pt x="605" y="111"/>
                      </a:cubicBezTo>
                      <a:cubicBezTo>
                        <a:pt x="597" y="103"/>
                        <a:pt x="585" y="103"/>
                        <a:pt x="577" y="111"/>
                      </a:cubicBezTo>
                      <a:cubicBezTo>
                        <a:pt x="575" y="113"/>
                        <a:pt x="575" y="113"/>
                        <a:pt x="575" y="113"/>
                      </a:cubicBezTo>
                      <a:cubicBezTo>
                        <a:pt x="567" y="121"/>
                        <a:pt x="567" y="133"/>
                        <a:pt x="575" y="141"/>
                      </a:cubicBezTo>
                      <a:cubicBezTo>
                        <a:pt x="621" y="187"/>
                        <a:pt x="621" y="187"/>
                        <a:pt x="621" y="187"/>
                      </a:cubicBezTo>
                      <a:cubicBezTo>
                        <a:pt x="389" y="187"/>
                        <a:pt x="389" y="187"/>
                        <a:pt x="389" y="187"/>
                      </a:cubicBezTo>
                      <a:cubicBezTo>
                        <a:pt x="389" y="187"/>
                        <a:pt x="373" y="206"/>
                        <a:pt x="368" y="230"/>
                      </a:cubicBezTo>
                      <a:cubicBezTo>
                        <a:pt x="442" y="230"/>
                        <a:pt x="620" y="230"/>
                        <a:pt x="620" y="230"/>
                      </a:cubicBezTo>
                      <a:lnTo>
                        <a:pt x="575" y="275"/>
                      </a:lnTo>
                      <a:close/>
                      <a:moveTo>
                        <a:pt x="529" y="314"/>
                      </a:moveTo>
                      <a:cubicBezTo>
                        <a:pt x="536" y="307"/>
                        <a:pt x="536" y="294"/>
                        <a:pt x="529" y="287"/>
                      </a:cubicBezTo>
                      <a:cubicBezTo>
                        <a:pt x="526" y="284"/>
                        <a:pt x="526" y="284"/>
                        <a:pt x="526" y="284"/>
                      </a:cubicBezTo>
                      <a:cubicBezTo>
                        <a:pt x="518" y="276"/>
                        <a:pt x="506" y="276"/>
                        <a:pt x="498" y="284"/>
                      </a:cubicBezTo>
                      <a:cubicBezTo>
                        <a:pt x="420" y="363"/>
                        <a:pt x="420" y="363"/>
                        <a:pt x="420" y="363"/>
                      </a:cubicBezTo>
                      <a:cubicBezTo>
                        <a:pt x="419" y="363"/>
                        <a:pt x="419" y="363"/>
                        <a:pt x="419" y="364"/>
                      </a:cubicBezTo>
                      <a:cubicBezTo>
                        <a:pt x="414" y="368"/>
                        <a:pt x="411" y="373"/>
                        <a:pt x="411" y="379"/>
                      </a:cubicBezTo>
                      <a:cubicBezTo>
                        <a:pt x="411" y="383"/>
                        <a:pt x="411" y="383"/>
                        <a:pt x="411" y="383"/>
                      </a:cubicBezTo>
                      <a:cubicBezTo>
                        <a:pt x="411" y="388"/>
                        <a:pt x="413" y="393"/>
                        <a:pt x="417" y="396"/>
                      </a:cubicBezTo>
                      <a:cubicBezTo>
                        <a:pt x="418" y="398"/>
                        <a:pt x="418" y="399"/>
                        <a:pt x="420" y="400"/>
                      </a:cubicBezTo>
                      <a:cubicBezTo>
                        <a:pt x="498" y="479"/>
                        <a:pt x="498" y="479"/>
                        <a:pt x="498" y="479"/>
                      </a:cubicBezTo>
                      <a:cubicBezTo>
                        <a:pt x="506" y="486"/>
                        <a:pt x="518" y="486"/>
                        <a:pt x="526" y="479"/>
                      </a:cubicBezTo>
                      <a:cubicBezTo>
                        <a:pt x="529" y="476"/>
                        <a:pt x="529" y="476"/>
                        <a:pt x="529" y="476"/>
                      </a:cubicBezTo>
                      <a:cubicBezTo>
                        <a:pt x="536" y="468"/>
                        <a:pt x="536" y="456"/>
                        <a:pt x="529" y="448"/>
                      </a:cubicBezTo>
                      <a:cubicBezTo>
                        <a:pt x="483" y="402"/>
                        <a:pt x="483" y="402"/>
                        <a:pt x="483" y="402"/>
                      </a:cubicBezTo>
                      <a:cubicBezTo>
                        <a:pt x="714" y="402"/>
                        <a:pt x="714" y="402"/>
                        <a:pt x="714" y="402"/>
                      </a:cubicBezTo>
                      <a:cubicBezTo>
                        <a:pt x="714" y="402"/>
                        <a:pt x="730" y="384"/>
                        <a:pt x="735" y="360"/>
                      </a:cubicBezTo>
                      <a:cubicBezTo>
                        <a:pt x="662" y="360"/>
                        <a:pt x="483" y="360"/>
                        <a:pt x="483" y="360"/>
                      </a:cubicBezTo>
                      <a:lnTo>
                        <a:pt x="529" y="314"/>
                      </a:lnTo>
                      <a:close/>
                      <a:moveTo>
                        <a:pt x="1063" y="368"/>
                      </a:moveTo>
                      <a:cubicBezTo>
                        <a:pt x="863" y="368"/>
                        <a:pt x="863" y="368"/>
                        <a:pt x="863" y="368"/>
                      </a:cubicBezTo>
                      <a:cubicBezTo>
                        <a:pt x="855" y="398"/>
                        <a:pt x="855" y="398"/>
                        <a:pt x="855" y="398"/>
                      </a:cubicBezTo>
                      <a:cubicBezTo>
                        <a:pt x="1063" y="398"/>
                        <a:pt x="1063" y="398"/>
                        <a:pt x="1063" y="398"/>
                      </a:cubicBezTo>
                      <a:cubicBezTo>
                        <a:pt x="1071" y="398"/>
                        <a:pt x="1077" y="392"/>
                        <a:pt x="1077" y="385"/>
                      </a:cubicBezTo>
                      <a:cubicBezTo>
                        <a:pt x="1077" y="382"/>
                        <a:pt x="1077" y="382"/>
                        <a:pt x="1077" y="382"/>
                      </a:cubicBezTo>
                      <a:cubicBezTo>
                        <a:pt x="1077" y="375"/>
                        <a:pt x="1071" y="368"/>
                        <a:pt x="1063" y="368"/>
                      </a:cubicBezTo>
                      <a:close/>
                      <a:moveTo>
                        <a:pt x="38" y="218"/>
                      </a:moveTo>
                      <a:cubicBezTo>
                        <a:pt x="237" y="218"/>
                        <a:pt x="237" y="218"/>
                        <a:pt x="237" y="218"/>
                      </a:cubicBezTo>
                      <a:cubicBezTo>
                        <a:pt x="246" y="188"/>
                        <a:pt x="246" y="188"/>
                        <a:pt x="246" y="188"/>
                      </a:cubicBezTo>
                      <a:cubicBezTo>
                        <a:pt x="38" y="188"/>
                        <a:pt x="38" y="188"/>
                        <a:pt x="38" y="188"/>
                      </a:cubicBezTo>
                      <a:cubicBezTo>
                        <a:pt x="30" y="188"/>
                        <a:pt x="24" y="194"/>
                        <a:pt x="24" y="201"/>
                      </a:cubicBezTo>
                      <a:cubicBezTo>
                        <a:pt x="24" y="204"/>
                        <a:pt x="24" y="204"/>
                        <a:pt x="24" y="204"/>
                      </a:cubicBezTo>
                      <a:cubicBezTo>
                        <a:pt x="24" y="212"/>
                        <a:pt x="30" y="218"/>
                        <a:pt x="38" y="2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078" name="Google Shape;11078;p98"/>
          <p:cNvGrpSpPr/>
          <p:nvPr/>
        </p:nvGrpSpPr>
        <p:grpSpPr>
          <a:xfrm>
            <a:off x="565494" y="3290855"/>
            <a:ext cx="1124769" cy="1568618"/>
            <a:chOff x="4969884" y="901811"/>
            <a:chExt cx="843577" cy="1176464"/>
          </a:xfrm>
        </p:grpSpPr>
        <p:sp>
          <p:nvSpPr>
            <p:cNvPr id="11079" name="Google Shape;11079;p98"/>
            <p:cNvSpPr/>
            <p:nvPr/>
          </p:nvSpPr>
          <p:spPr>
            <a:xfrm>
              <a:off x="5184286" y="1801276"/>
              <a:ext cx="41477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Catalyst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080" name="Google Shape;11080;p98"/>
            <p:cNvGrpSpPr/>
            <p:nvPr/>
          </p:nvGrpSpPr>
          <p:grpSpPr>
            <a:xfrm>
              <a:off x="4969884" y="901811"/>
              <a:ext cx="843577" cy="843615"/>
              <a:chOff x="6221122" y="2984500"/>
              <a:chExt cx="843577" cy="843615"/>
            </a:xfrm>
          </p:grpSpPr>
          <p:grpSp>
            <p:nvGrpSpPr>
              <p:cNvPr id="11081" name="Google Shape;11081;p98"/>
              <p:cNvGrpSpPr/>
              <p:nvPr/>
            </p:nvGrpSpPr>
            <p:grpSpPr>
              <a:xfrm>
                <a:off x="6221122" y="2984500"/>
                <a:ext cx="843577" cy="843615"/>
                <a:chOff x="4528873" y="95849"/>
                <a:chExt cx="843577" cy="843577"/>
              </a:xfrm>
            </p:grpSpPr>
            <p:sp>
              <p:nvSpPr>
                <p:cNvPr id="11082" name="Google Shape;11082;p98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3" name="Google Shape;11083;p98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4" name="Google Shape;11084;p98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5" name="Google Shape;11085;p98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6" name="Google Shape;11086;p98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7" name="Google Shape;11087;p98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8" name="Google Shape;11088;p98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89" name="Google Shape;11089;p98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90" name="Google Shape;11090;p98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091" name="Google Shape;11091;p98"/>
              <p:cNvGrpSpPr/>
              <p:nvPr/>
            </p:nvGrpSpPr>
            <p:grpSpPr>
              <a:xfrm>
                <a:off x="6482890" y="3246287"/>
                <a:ext cx="320040" cy="320040"/>
                <a:chOff x="7688261" y="1614488"/>
                <a:chExt cx="592138" cy="592138"/>
              </a:xfrm>
            </p:grpSpPr>
            <p:sp>
              <p:nvSpPr>
                <p:cNvPr id="11092" name="Google Shape;11092;p98"/>
                <p:cNvSpPr/>
                <p:nvPr/>
              </p:nvSpPr>
              <p:spPr>
                <a:xfrm>
                  <a:off x="7688261" y="1614488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93" name="Google Shape;11093;p98"/>
                <p:cNvSpPr/>
                <p:nvPr/>
              </p:nvSpPr>
              <p:spPr>
                <a:xfrm>
                  <a:off x="7712074" y="1839913"/>
                  <a:ext cx="53816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94" name="Google Shape;11094;p98"/>
                <p:cNvSpPr/>
                <p:nvPr/>
              </p:nvSpPr>
              <p:spPr>
                <a:xfrm>
                  <a:off x="7813674" y="1670051"/>
                  <a:ext cx="330200" cy="12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" h="80" extrusionOk="0">
                      <a:moveTo>
                        <a:pt x="167" y="25"/>
                      </a:moveTo>
                      <a:lnTo>
                        <a:pt x="208" y="25"/>
                      </a:lnTo>
                      <a:lnTo>
                        <a:pt x="208" y="0"/>
                      </a:lnTo>
                      <a:lnTo>
                        <a:pt x="158" y="0"/>
                      </a:lnTo>
                      <a:lnTo>
                        <a:pt x="158" y="11"/>
                      </a:lnTo>
                      <a:lnTo>
                        <a:pt x="49" y="11"/>
                      </a:ln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25"/>
                      </a:lnTo>
                      <a:lnTo>
                        <a:pt x="42" y="25"/>
                      </a:lnTo>
                      <a:lnTo>
                        <a:pt x="45" y="26"/>
                      </a:lnTo>
                      <a:lnTo>
                        <a:pt x="97" y="40"/>
                      </a:lnTo>
                      <a:lnTo>
                        <a:pt x="45" y="55"/>
                      </a:lnTo>
                      <a:lnTo>
                        <a:pt x="0" y="55"/>
                      </a:lnTo>
                      <a:lnTo>
                        <a:pt x="0" y="80"/>
                      </a:lnTo>
                      <a:lnTo>
                        <a:pt x="49" y="80"/>
                      </a:lnTo>
                      <a:lnTo>
                        <a:pt x="49" y="69"/>
                      </a:lnTo>
                      <a:lnTo>
                        <a:pt x="158" y="69"/>
                      </a:lnTo>
                      <a:lnTo>
                        <a:pt x="158" y="80"/>
                      </a:lnTo>
                      <a:lnTo>
                        <a:pt x="208" y="80"/>
                      </a:lnTo>
                      <a:lnTo>
                        <a:pt x="208" y="55"/>
                      </a:lnTo>
                      <a:lnTo>
                        <a:pt x="164" y="55"/>
                      </a:lnTo>
                      <a:lnTo>
                        <a:pt x="111" y="40"/>
                      </a:lnTo>
                      <a:lnTo>
                        <a:pt x="164" y="26"/>
                      </a:lnTo>
                      <a:lnTo>
                        <a:pt x="167" y="25"/>
                      </a:lnTo>
                      <a:close/>
                      <a:moveTo>
                        <a:pt x="158" y="57"/>
                      </a:moveTo>
                      <a:lnTo>
                        <a:pt x="158" y="65"/>
                      </a:lnTo>
                      <a:lnTo>
                        <a:pt x="49" y="65"/>
                      </a:lnTo>
                      <a:lnTo>
                        <a:pt x="49" y="58"/>
                      </a:lnTo>
                      <a:lnTo>
                        <a:pt x="104" y="42"/>
                      </a:lnTo>
                      <a:lnTo>
                        <a:pt x="158" y="57"/>
                      </a:lnTo>
                      <a:close/>
                      <a:moveTo>
                        <a:pt x="158" y="24"/>
                      </a:moveTo>
                      <a:lnTo>
                        <a:pt x="104" y="38"/>
                      </a:lnTo>
                      <a:lnTo>
                        <a:pt x="49" y="23"/>
                      </a:lnTo>
                      <a:lnTo>
                        <a:pt x="49" y="14"/>
                      </a:lnTo>
                      <a:lnTo>
                        <a:pt x="158" y="14"/>
                      </a:lnTo>
                      <a:lnTo>
                        <a:pt x="158" y="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095" name="Google Shape;11095;p98"/>
                <p:cNvSpPr/>
                <p:nvPr/>
              </p:nvSpPr>
              <p:spPr>
                <a:xfrm>
                  <a:off x="7847011" y="1890713"/>
                  <a:ext cx="269875" cy="26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" h="800" extrusionOk="0">
                      <a:moveTo>
                        <a:pt x="794" y="387"/>
                      </a:moveTo>
                      <a:cubicBezTo>
                        <a:pt x="794" y="385"/>
                        <a:pt x="793" y="384"/>
                        <a:pt x="792" y="383"/>
                      </a:cubicBezTo>
                      <a:cubicBezTo>
                        <a:pt x="721" y="312"/>
                        <a:pt x="721" y="312"/>
                        <a:pt x="721" y="312"/>
                      </a:cubicBezTo>
                      <a:cubicBezTo>
                        <a:pt x="714" y="305"/>
                        <a:pt x="703" y="305"/>
                        <a:pt x="696" y="312"/>
                      </a:cubicBezTo>
                      <a:cubicBezTo>
                        <a:pt x="693" y="315"/>
                        <a:pt x="693" y="315"/>
                        <a:pt x="693" y="315"/>
                      </a:cubicBezTo>
                      <a:cubicBezTo>
                        <a:pt x="686" y="322"/>
                        <a:pt x="686" y="333"/>
                        <a:pt x="693" y="340"/>
                      </a:cubicBezTo>
                      <a:cubicBezTo>
                        <a:pt x="735" y="381"/>
                        <a:pt x="735" y="381"/>
                        <a:pt x="735" y="381"/>
                      </a:cubicBezTo>
                      <a:cubicBezTo>
                        <a:pt x="607" y="381"/>
                        <a:pt x="607" y="381"/>
                        <a:pt x="607" y="381"/>
                      </a:cubicBezTo>
                      <a:cubicBezTo>
                        <a:pt x="603" y="338"/>
                        <a:pt x="586" y="299"/>
                        <a:pt x="560" y="267"/>
                      </a:cubicBezTo>
                      <a:cubicBezTo>
                        <a:pt x="650" y="177"/>
                        <a:pt x="650" y="177"/>
                        <a:pt x="650" y="177"/>
                      </a:cubicBezTo>
                      <a:cubicBezTo>
                        <a:pt x="650" y="235"/>
                        <a:pt x="650" y="235"/>
                        <a:pt x="650" y="235"/>
                      </a:cubicBezTo>
                      <a:cubicBezTo>
                        <a:pt x="650" y="245"/>
                        <a:pt x="658" y="253"/>
                        <a:pt x="668" y="253"/>
                      </a:cubicBezTo>
                      <a:cubicBezTo>
                        <a:pt x="671" y="253"/>
                        <a:pt x="671" y="253"/>
                        <a:pt x="671" y="253"/>
                      </a:cubicBezTo>
                      <a:cubicBezTo>
                        <a:pt x="681" y="253"/>
                        <a:pt x="689" y="245"/>
                        <a:pt x="689" y="235"/>
                      </a:cubicBezTo>
                      <a:cubicBezTo>
                        <a:pt x="689" y="135"/>
                        <a:pt x="689" y="135"/>
                        <a:pt x="689" y="135"/>
                      </a:cubicBezTo>
                      <a:cubicBezTo>
                        <a:pt x="689" y="134"/>
                        <a:pt x="689" y="134"/>
                        <a:pt x="689" y="133"/>
                      </a:cubicBezTo>
                      <a:cubicBezTo>
                        <a:pt x="689" y="128"/>
                        <a:pt x="687" y="123"/>
                        <a:pt x="683" y="119"/>
                      </a:cubicBezTo>
                      <a:cubicBezTo>
                        <a:pt x="681" y="116"/>
                        <a:pt x="681" y="116"/>
                        <a:pt x="681" y="116"/>
                      </a:cubicBezTo>
                      <a:cubicBezTo>
                        <a:pt x="678" y="113"/>
                        <a:pt x="673" y="111"/>
                        <a:pt x="669" y="111"/>
                      </a:cubicBezTo>
                      <a:cubicBezTo>
                        <a:pt x="668" y="111"/>
                        <a:pt x="666" y="111"/>
                        <a:pt x="665" y="111"/>
                      </a:cubicBezTo>
                      <a:cubicBezTo>
                        <a:pt x="564" y="111"/>
                        <a:pt x="564" y="111"/>
                        <a:pt x="564" y="111"/>
                      </a:cubicBezTo>
                      <a:cubicBezTo>
                        <a:pt x="555" y="111"/>
                        <a:pt x="547" y="119"/>
                        <a:pt x="547" y="128"/>
                      </a:cubicBezTo>
                      <a:cubicBezTo>
                        <a:pt x="547" y="132"/>
                        <a:pt x="547" y="132"/>
                        <a:pt x="547" y="132"/>
                      </a:cubicBezTo>
                      <a:cubicBezTo>
                        <a:pt x="547" y="142"/>
                        <a:pt x="555" y="149"/>
                        <a:pt x="564" y="149"/>
                      </a:cubicBezTo>
                      <a:cubicBezTo>
                        <a:pt x="623" y="149"/>
                        <a:pt x="623" y="149"/>
                        <a:pt x="623" y="149"/>
                      </a:cubicBezTo>
                      <a:cubicBezTo>
                        <a:pt x="533" y="240"/>
                        <a:pt x="533" y="240"/>
                        <a:pt x="533" y="240"/>
                      </a:cubicBezTo>
                      <a:cubicBezTo>
                        <a:pt x="501" y="214"/>
                        <a:pt x="462" y="197"/>
                        <a:pt x="419" y="192"/>
                      </a:cubicBezTo>
                      <a:cubicBezTo>
                        <a:pt x="419" y="65"/>
                        <a:pt x="419" y="65"/>
                        <a:pt x="419" y="65"/>
                      </a:cubicBezTo>
                      <a:cubicBezTo>
                        <a:pt x="460" y="106"/>
                        <a:pt x="460" y="106"/>
                        <a:pt x="460" y="106"/>
                      </a:cubicBezTo>
                      <a:cubicBezTo>
                        <a:pt x="467" y="113"/>
                        <a:pt x="478" y="113"/>
                        <a:pt x="485" y="106"/>
                      </a:cubicBezTo>
                      <a:cubicBezTo>
                        <a:pt x="487" y="104"/>
                        <a:pt x="487" y="104"/>
                        <a:pt x="487" y="104"/>
                      </a:cubicBezTo>
                      <a:cubicBezTo>
                        <a:pt x="494" y="97"/>
                        <a:pt x="494" y="86"/>
                        <a:pt x="487" y="79"/>
                      </a:cubicBezTo>
                      <a:cubicBezTo>
                        <a:pt x="416" y="8"/>
                        <a:pt x="416" y="8"/>
                        <a:pt x="416" y="8"/>
                      </a:cubicBezTo>
                      <a:cubicBezTo>
                        <a:pt x="416" y="7"/>
                        <a:pt x="415" y="7"/>
                        <a:pt x="415" y="7"/>
                      </a:cubicBezTo>
                      <a:cubicBezTo>
                        <a:pt x="412" y="3"/>
                        <a:pt x="407" y="0"/>
                        <a:pt x="401" y="0"/>
                      </a:cubicBezTo>
                      <a:cubicBezTo>
                        <a:pt x="398" y="0"/>
                        <a:pt x="398" y="0"/>
                        <a:pt x="398" y="0"/>
                      </a:cubicBezTo>
                      <a:cubicBezTo>
                        <a:pt x="393" y="0"/>
                        <a:pt x="389" y="2"/>
                        <a:pt x="386" y="5"/>
                      </a:cubicBezTo>
                      <a:cubicBezTo>
                        <a:pt x="385" y="6"/>
                        <a:pt x="383" y="7"/>
                        <a:pt x="382" y="8"/>
                      </a:cubicBezTo>
                      <a:cubicBezTo>
                        <a:pt x="311" y="79"/>
                        <a:pt x="311" y="79"/>
                        <a:pt x="311" y="79"/>
                      </a:cubicBezTo>
                      <a:cubicBezTo>
                        <a:pt x="304" y="86"/>
                        <a:pt x="304" y="97"/>
                        <a:pt x="311" y="104"/>
                      </a:cubicBezTo>
                      <a:cubicBezTo>
                        <a:pt x="314" y="106"/>
                        <a:pt x="314" y="106"/>
                        <a:pt x="314" y="106"/>
                      </a:cubicBezTo>
                      <a:cubicBezTo>
                        <a:pt x="321" y="113"/>
                        <a:pt x="332" y="113"/>
                        <a:pt x="339" y="106"/>
                      </a:cubicBezTo>
                      <a:cubicBezTo>
                        <a:pt x="380" y="65"/>
                        <a:pt x="380" y="65"/>
                        <a:pt x="380" y="65"/>
                      </a:cubicBezTo>
                      <a:cubicBezTo>
                        <a:pt x="380" y="192"/>
                        <a:pt x="380" y="192"/>
                        <a:pt x="380" y="192"/>
                      </a:cubicBezTo>
                      <a:cubicBezTo>
                        <a:pt x="337" y="196"/>
                        <a:pt x="297" y="213"/>
                        <a:pt x="266" y="240"/>
                      </a:cubicBezTo>
                      <a:cubicBezTo>
                        <a:pt x="175" y="149"/>
                        <a:pt x="175" y="149"/>
                        <a:pt x="175" y="149"/>
                      </a:cubicBezTo>
                      <a:cubicBezTo>
                        <a:pt x="234" y="149"/>
                        <a:pt x="234" y="149"/>
                        <a:pt x="234" y="149"/>
                      </a:cubicBezTo>
                      <a:cubicBezTo>
                        <a:pt x="244" y="149"/>
                        <a:pt x="252" y="142"/>
                        <a:pt x="252" y="132"/>
                      </a:cubicBezTo>
                      <a:cubicBezTo>
                        <a:pt x="252" y="128"/>
                        <a:pt x="252" y="128"/>
                        <a:pt x="252" y="128"/>
                      </a:cubicBezTo>
                      <a:cubicBezTo>
                        <a:pt x="252" y="119"/>
                        <a:pt x="244" y="111"/>
                        <a:pt x="234" y="111"/>
                      </a:cubicBezTo>
                      <a:cubicBezTo>
                        <a:pt x="134" y="111"/>
                        <a:pt x="134" y="111"/>
                        <a:pt x="134" y="111"/>
                      </a:cubicBezTo>
                      <a:cubicBezTo>
                        <a:pt x="132" y="111"/>
                        <a:pt x="131" y="111"/>
                        <a:pt x="129" y="111"/>
                      </a:cubicBezTo>
                      <a:cubicBezTo>
                        <a:pt x="125" y="111"/>
                        <a:pt x="121" y="113"/>
                        <a:pt x="118" y="116"/>
                      </a:cubicBezTo>
                      <a:cubicBezTo>
                        <a:pt x="115" y="119"/>
                        <a:pt x="115" y="119"/>
                        <a:pt x="115" y="119"/>
                      </a:cubicBezTo>
                      <a:cubicBezTo>
                        <a:pt x="111" y="123"/>
                        <a:pt x="110" y="128"/>
                        <a:pt x="110" y="133"/>
                      </a:cubicBezTo>
                      <a:cubicBezTo>
                        <a:pt x="110" y="134"/>
                        <a:pt x="110" y="134"/>
                        <a:pt x="110" y="135"/>
                      </a:cubicBezTo>
                      <a:cubicBezTo>
                        <a:pt x="110" y="235"/>
                        <a:pt x="110" y="235"/>
                        <a:pt x="110" y="235"/>
                      </a:cubicBezTo>
                      <a:cubicBezTo>
                        <a:pt x="110" y="245"/>
                        <a:pt x="118" y="253"/>
                        <a:pt x="127" y="253"/>
                      </a:cubicBezTo>
                      <a:cubicBezTo>
                        <a:pt x="131" y="253"/>
                        <a:pt x="131" y="253"/>
                        <a:pt x="131" y="253"/>
                      </a:cubicBezTo>
                      <a:cubicBezTo>
                        <a:pt x="141" y="253"/>
                        <a:pt x="149" y="245"/>
                        <a:pt x="149" y="235"/>
                      </a:cubicBezTo>
                      <a:cubicBezTo>
                        <a:pt x="149" y="177"/>
                        <a:pt x="149" y="177"/>
                        <a:pt x="149" y="177"/>
                      </a:cubicBezTo>
                      <a:cubicBezTo>
                        <a:pt x="239" y="267"/>
                        <a:pt x="239" y="267"/>
                        <a:pt x="239" y="267"/>
                      </a:cubicBezTo>
                      <a:cubicBezTo>
                        <a:pt x="212" y="299"/>
                        <a:pt x="195" y="338"/>
                        <a:pt x="192" y="381"/>
                      </a:cubicBezTo>
                      <a:cubicBezTo>
                        <a:pt x="64" y="381"/>
                        <a:pt x="64" y="381"/>
                        <a:pt x="64" y="381"/>
                      </a:cubicBezTo>
                      <a:cubicBezTo>
                        <a:pt x="105" y="340"/>
                        <a:pt x="105" y="340"/>
                        <a:pt x="105" y="340"/>
                      </a:cubicBezTo>
                      <a:cubicBezTo>
                        <a:pt x="112" y="333"/>
                        <a:pt x="112" y="322"/>
                        <a:pt x="105" y="315"/>
                      </a:cubicBezTo>
                      <a:cubicBezTo>
                        <a:pt x="103" y="312"/>
                        <a:pt x="103" y="312"/>
                        <a:pt x="103" y="312"/>
                      </a:cubicBezTo>
                      <a:cubicBezTo>
                        <a:pt x="96" y="305"/>
                        <a:pt x="85" y="305"/>
                        <a:pt x="78" y="312"/>
                      </a:cubicBezTo>
                      <a:cubicBezTo>
                        <a:pt x="7" y="383"/>
                        <a:pt x="7" y="383"/>
                        <a:pt x="7" y="383"/>
                      </a:cubicBezTo>
                      <a:cubicBezTo>
                        <a:pt x="6" y="384"/>
                        <a:pt x="5" y="385"/>
                        <a:pt x="4" y="387"/>
                      </a:cubicBezTo>
                      <a:cubicBezTo>
                        <a:pt x="1" y="390"/>
                        <a:pt x="0" y="394"/>
                        <a:pt x="0" y="399"/>
                      </a:cubicBezTo>
                      <a:cubicBezTo>
                        <a:pt x="0" y="402"/>
                        <a:pt x="0" y="402"/>
                        <a:pt x="0" y="402"/>
                      </a:cubicBezTo>
                      <a:cubicBezTo>
                        <a:pt x="0" y="408"/>
                        <a:pt x="2" y="413"/>
                        <a:pt x="6" y="416"/>
                      </a:cubicBezTo>
                      <a:cubicBezTo>
                        <a:pt x="6" y="416"/>
                        <a:pt x="7" y="417"/>
                        <a:pt x="7" y="417"/>
                      </a:cubicBezTo>
                      <a:cubicBezTo>
                        <a:pt x="78" y="488"/>
                        <a:pt x="78" y="488"/>
                        <a:pt x="78" y="488"/>
                      </a:cubicBezTo>
                      <a:cubicBezTo>
                        <a:pt x="85" y="495"/>
                        <a:pt x="96" y="495"/>
                        <a:pt x="103" y="488"/>
                      </a:cubicBezTo>
                      <a:cubicBezTo>
                        <a:pt x="105" y="486"/>
                        <a:pt x="105" y="486"/>
                        <a:pt x="105" y="486"/>
                      </a:cubicBezTo>
                      <a:cubicBezTo>
                        <a:pt x="112" y="479"/>
                        <a:pt x="112" y="468"/>
                        <a:pt x="105" y="461"/>
                      </a:cubicBezTo>
                      <a:cubicBezTo>
                        <a:pt x="64" y="420"/>
                        <a:pt x="64" y="420"/>
                        <a:pt x="64" y="420"/>
                      </a:cubicBezTo>
                      <a:cubicBezTo>
                        <a:pt x="192" y="420"/>
                        <a:pt x="192" y="420"/>
                        <a:pt x="192" y="420"/>
                      </a:cubicBezTo>
                      <a:cubicBezTo>
                        <a:pt x="196" y="463"/>
                        <a:pt x="213" y="502"/>
                        <a:pt x="239" y="534"/>
                      </a:cubicBezTo>
                      <a:cubicBezTo>
                        <a:pt x="149" y="624"/>
                        <a:pt x="149" y="624"/>
                        <a:pt x="149" y="624"/>
                      </a:cubicBezTo>
                      <a:cubicBezTo>
                        <a:pt x="149" y="565"/>
                        <a:pt x="149" y="565"/>
                        <a:pt x="149" y="565"/>
                      </a:cubicBezTo>
                      <a:cubicBezTo>
                        <a:pt x="149" y="555"/>
                        <a:pt x="141" y="548"/>
                        <a:pt x="131" y="548"/>
                      </a:cubicBezTo>
                      <a:cubicBezTo>
                        <a:pt x="127" y="548"/>
                        <a:pt x="127" y="548"/>
                        <a:pt x="127" y="548"/>
                      </a:cubicBezTo>
                      <a:cubicBezTo>
                        <a:pt x="118" y="548"/>
                        <a:pt x="110" y="555"/>
                        <a:pt x="110" y="565"/>
                      </a:cubicBezTo>
                      <a:cubicBezTo>
                        <a:pt x="110" y="666"/>
                        <a:pt x="110" y="666"/>
                        <a:pt x="110" y="666"/>
                      </a:cubicBezTo>
                      <a:cubicBezTo>
                        <a:pt x="110" y="667"/>
                        <a:pt x="110" y="669"/>
                        <a:pt x="110" y="670"/>
                      </a:cubicBezTo>
                      <a:cubicBezTo>
                        <a:pt x="111" y="674"/>
                        <a:pt x="112" y="679"/>
                        <a:pt x="116" y="682"/>
                      </a:cubicBezTo>
                      <a:cubicBezTo>
                        <a:pt x="118" y="684"/>
                        <a:pt x="118" y="684"/>
                        <a:pt x="118" y="684"/>
                      </a:cubicBezTo>
                      <a:cubicBezTo>
                        <a:pt x="122" y="688"/>
                        <a:pt x="127" y="690"/>
                        <a:pt x="132" y="689"/>
                      </a:cubicBezTo>
                      <a:cubicBezTo>
                        <a:pt x="133" y="689"/>
                        <a:pt x="133" y="690"/>
                        <a:pt x="134" y="690"/>
                      </a:cubicBezTo>
                      <a:cubicBezTo>
                        <a:pt x="234" y="690"/>
                        <a:pt x="234" y="690"/>
                        <a:pt x="234" y="690"/>
                      </a:cubicBezTo>
                      <a:cubicBezTo>
                        <a:pt x="244" y="690"/>
                        <a:pt x="252" y="682"/>
                        <a:pt x="252" y="672"/>
                      </a:cubicBezTo>
                      <a:cubicBezTo>
                        <a:pt x="252" y="668"/>
                        <a:pt x="252" y="668"/>
                        <a:pt x="252" y="668"/>
                      </a:cubicBezTo>
                      <a:cubicBezTo>
                        <a:pt x="252" y="659"/>
                        <a:pt x="244" y="651"/>
                        <a:pt x="234" y="651"/>
                      </a:cubicBezTo>
                      <a:cubicBezTo>
                        <a:pt x="176" y="651"/>
                        <a:pt x="176" y="651"/>
                        <a:pt x="176" y="651"/>
                      </a:cubicBezTo>
                      <a:cubicBezTo>
                        <a:pt x="266" y="561"/>
                        <a:pt x="266" y="561"/>
                        <a:pt x="266" y="561"/>
                      </a:cubicBezTo>
                      <a:cubicBezTo>
                        <a:pt x="298" y="587"/>
                        <a:pt x="337" y="604"/>
                        <a:pt x="380" y="608"/>
                      </a:cubicBezTo>
                      <a:cubicBezTo>
                        <a:pt x="380" y="736"/>
                        <a:pt x="380" y="736"/>
                        <a:pt x="380" y="736"/>
                      </a:cubicBezTo>
                      <a:cubicBezTo>
                        <a:pt x="339" y="694"/>
                        <a:pt x="339" y="694"/>
                        <a:pt x="339" y="694"/>
                      </a:cubicBezTo>
                      <a:cubicBezTo>
                        <a:pt x="332" y="687"/>
                        <a:pt x="321" y="687"/>
                        <a:pt x="314" y="694"/>
                      </a:cubicBezTo>
                      <a:cubicBezTo>
                        <a:pt x="311" y="697"/>
                        <a:pt x="311" y="697"/>
                        <a:pt x="311" y="697"/>
                      </a:cubicBezTo>
                      <a:cubicBezTo>
                        <a:pt x="304" y="703"/>
                        <a:pt x="304" y="715"/>
                        <a:pt x="311" y="721"/>
                      </a:cubicBezTo>
                      <a:cubicBezTo>
                        <a:pt x="382" y="792"/>
                        <a:pt x="382" y="792"/>
                        <a:pt x="382" y="792"/>
                      </a:cubicBezTo>
                      <a:cubicBezTo>
                        <a:pt x="383" y="794"/>
                        <a:pt x="385" y="794"/>
                        <a:pt x="386" y="795"/>
                      </a:cubicBezTo>
                      <a:cubicBezTo>
                        <a:pt x="389" y="798"/>
                        <a:pt x="393" y="800"/>
                        <a:pt x="398" y="800"/>
                      </a:cubicBezTo>
                      <a:cubicBezTo>
                        <a:pt x="401" y="800"/>
                        <a:pt x="401" y="800"/>
                        <a:pt x="401" y="800"/>
                      </a:cubicBezTo>
                      <a:cubicBezTo>
                        <a:pt x="407" y="800"/>
                        <a:pt x="412" y="797"/>
                        <a:pt x="415" y="793"/>
                      </a:cubicBezTo>
                      <a:cubicBezTo>
                        <a:pt x="415" y="793"/>
                        <a:pt x="416" y="793"/>
                        <a:pt x="416" y="792"/>
                      </a:cubicBezTo>
                      <a:cubicBezTo>
                        <a:pt x="487" y="721"/>
                        <a:pt x="487" y="721"/>
                        <a:pt x="487" y="721"/>
                      </a:cubicBezTo>
                      <a:cubicBezTo>
                        <a:pt x="494" y="715"/>
                        <a:pt x="494" y="703"/>
                        <a:pt x="487" y="697"/>
                      </a:cubicBezTo>
                      <a:cubicBezTo>
                        <a:pt x="485" y="694"/>
                        <a:pt x="485" y="694"/>
                        <a:pt x="485" y="694"/>
                      </a:cubicBezTo>
                      <a:cubicBezTo>
                        <a:pt x="478" y="687"/>
                        <a:pt x="467" y="687"/>
                        <a:pt x="460" y="694"/>
                      </a:cubicBezTo>
                      <a:cubicBezTo>
                        <a:pt x="419" y="735"/>
                        <a:pt x="419" y="735"/>
                        <a:pt x="419" y="735"/>
                      </a:cubicBezTo>
                      <a:cubicBezTo>
                        <a:pt x="419" y="608"/>
                        <a:pt x="419" y="608"/>
                        <a:pt x="419" y="608"/>
                      </a:cubicBezTo>
                      <a:cubicBezTo>
                        <a:pt x="462" y="604"/>
                        <a:pt x="501" y="587"/>
                        <a:pt x="532" y="561"/>
                      </a:cubicBezTo>
                      <a:cubicBezTo>
                        <a:pt x="622" y="651"/>
                        <a:pt x="622" y="651"/>
                        <a:pt x="622" y="651"/>
                      </a:cubicBezTo>
                      <a:cubicBezTo>
                        <a:pt x="564" y="651"/>
                        <a:pt x="564" y="651"/>
                        <a:pt x="564" y="651"/>
                      </a:cubicBezTo>
                      <a:cubicBezTo>
                        <a:pt x="555" y="651"/>
                        <a:pt x="547" y="659"/>
                        <a:pt x="547" y="668"/>
                      </a:cubicBezTo>
                      <a:cubicBezTo>
                        <a:pt x="547" y="672"/>
                        <a:pt x="547" y="672"/>
                        <a:pt x="547" y="672"/>
                      </a:cubicBezTo>
                      <a:cubicBezTo>
                        <a:pt x="547" y="682"/>
                        <a:pt x="555" y="690"/>
                        <a:pt x="564" y="690"/>
                      </a:cubicBezTo>
                      <a:cubicBezTo>
                        <a:pt x="665" y="690"/>
                        <a:pt x="665" y="690"/>
                        <a:pt x="665" y="690"/>
                      </a:cubicBezTo>
                      <a:cubicBezTo>
                        <a:pt x="665" y="690"/>
                        <a:pt x="666" y="689"/>
                        <a:pt x="666" y="689"/>
                      </a:cubicBezTo>
                      <a:cubicBezTo>
                        <a:pt x="671" y="690"/>
                        <a:pt x="677" y="688"/>
                        <a:pt x="680" y="684"/>
                      </a:cubicBezTo>
                      <a:cubicBezTo>
                        <a:pt x="683" y="682"/>
                        <a:pt x="683" y="682"/>
                        <a:pt x="683" y="682"/>
                      </a:cubicBezTo>
                      <a:cubicBezTo>
                        <a:pt x="686" y="679"/>
                        <a:pt x="688" y="674"/>
                        <a:pt x="688" y="670"/>
                      </a:cubicBezTo>
                      <a:cubicBezTo>
                        <a:pt x="688" y="669"/>
                        <a:pt x="689" y="667"/>
                        <a:pt x="689" y="666"/>
                      </a:cubicBezTo>
                      <a:cubicBezTo>
                        <a:pt x="689" y="565"/>
                        <a:pt x="689" y="565"/>
                        <a:pt x="689" y="565"/>
                      </a:cubicBezTo>
                      <a:cubicBezTo>
                        <a:pt x="689" y="555"/>
                        <a:pt x="681" y="548"/>
                        <a:pt x="671" y="548"/>
                      </a:cubicBezTo>
                      <a:cubicBezTo>
                        <a:pt x="668" y="548"/>
                        <a:pt x="668" y="548"/>
                        <a:pt x="668" y="548"/>
                      </a:cubicBezTo>
                      <a:cubicBezTo>
                        <a:pt x="658" y="548"/>
                        <a:pt x="650" y="555"/>
                        <a:pt x="650" y="565"/>
                      </a:cubicBezTo>
                      <a:cubicBezTo>
                        <a:pt x="650" y="624"/>
                        <a:pt x="650" y="624"/>
                        <a:pt x="650" y="624"/>
                      </a:cubicBezTo>
                      <a:cubicBezTo>
                        <a:pt x="560" y="534"/>
                        <a:pt x="560" y="534"/>
                        <a:pt x="560" y="534"/>
                      </a:cubicBezTo>
                      <a:cubicBezTo>
                        <a:pt x="586" y="502"/>
                        <a:pt x="603" y="463"/>
                        <a:pt x="607" y="420"/>
                      </a:cubicBezTo>
                      <a:cubicBezTo>
                        <a:pt x="734" y="420"/>
                        <a:pt x="734" y="420"/>
                        <a:pt x="734" y="420"/>
                      </a:cubicBezTo>
                      <a:cubicBezTo>
                        <a:pt x="693" y="461"/>
                        <a:pt x="693" y="461"/>
                        <a:pt x="693" y="461"/>
                      </a:cubicBezTo>
                      <a:cubicBezTo>
                        <a:pt x="686" y="468"/>
                        <a:pt x="686" y="479"/>
                        <a:pt x="693" y="486"/>
                      </a:cubicBezTo>
                      <a:cubicBezTo>
                        <a:pt x="696" y="488"/>
                        <a:pt x="696" y="488"/>
                        <a:pt x="696" y="488"/>
                      </a:cubicBezTo>
                      <a:cubicBezTo>
                        <a:pt x="703" y="495"/>
                        <a:pt x="714" y="495"/>
                        <a:pt x="721" y="488"/>
                      </a:cubicBezTo>
                      <a:cubicBezTo>
                        <a:pt x="792" y="417"/>
                        <a:pt x="792" y="417"/>
                        <a:pt x="792" y="417"/>
                      </a:cubicBezTo>
                      <a:cubicBezTo>
                        <a:pt x="792" y="417"/>
                        <a:pt x="792" y="416"/>
                        <a:pt x="793" y="416"/>
                      </a:cubicBezTo>
                      <a:cubicBezTo>
                        <a:pt x="797" y="413"/>
                        <a:pt x="799" y="408"/>
                        <a:pt x="799" y="402"/>
                      </a:cubicBezTo>
                      <a:cubicBezTo>
                        <a:pt x="799" y="399"/>
                        <a:pt x="799" y="399"/>
                        <a:pt x="799" y="399"/>
                      </a:cubicBezTo>
                      <a:cubicBezTo>
                        <a:pt x="799" y="394"/>
                        <a:pt x="797" y="390"/>
                        <a:pt x="794" y="3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096" name="Google Shape;11096;p98"/>
          <p:cNvGrpSpPr/>
          <p:nvPr/>
        </p:nvGrpSpPr>
        <p:grpSpPr>
          <a:xfrm>
            <a:off x="8478579" y="3290855"/>
            <a:ext cx="1121664" cy="1379302"/>
            <a:chOff x="8995904" y="108079"/>
            <a:chExt cx="841248" cy="1034477"/>
          </a:xfrm>
        </p:grpSpPr>
        <p:grpSp>
          <p:nvGrpSpPr>
            <p:cNvPr id="11097" name="Google Shape;11097;p98"/>
            <p:cNvGrpSpPr/>
            <p:nvPr/>
          </p:nvGrpSpPr>
          <p:grpSpPr>
            <a:xfrm>
              <a:off x="8995904" y="108079"/>
              <a:ext cx="841248" cy="841248"/>
              <a:chOff x="8995904" y="108079"/>
              <a:chExt cx="841248" cy="841248"/>
            </a:xfrm>
          </p:grpSpPr>
          <p:grpSp>
            <p:nvGrpSpPr>
              <p:cNvPr id="11098" name="Google Shape;11098;p98"/>
              <p:cNvGrpSpPr/>
              <p:nvPr/>
            </p:nvGrpSpPr>
            <p:grpSpPr>
              <a:xfrm>
                <a:off x="8995904" y="108079"/>
                <a:ext cx="841248" cy="841248"/>
                <a:chOff x="8995904" y="108079"/>
                <a:chExt cx="1181100" cy="1181100"/>
              </a:xfrm>
            </p:grpSpPr>
            <p:sp>
              <p:nvSpPr>
                <p:cNvPr id="11099" name="Google Shape;11099;p98"/>
                <p:cNvSpPr/>
                <p:nvPr/>
              </p:nvSpPr>
              <p:spPr>
                <a:xfrm>
                  <a:off x="8995904" y="108079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7"/>
                      </a:cubicBezTo>
                      <a:cubicBezTo>
                        <a:pt x="3500" y="2302"/>
                        <a:pt x="3500" y="2302"/>
                        <a:pt x="3500" y="2302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2"/>
                      </a:cubicBezTo>
                      <a:cubicBezTo>
                        <a:pt x="0" y="1197"/>
                        <a:pt x="0" y="1197"/>
                        <a:pt x="0" y="1197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0" name="Google Shape;11100;p98"/>
                <p:cNvSpPr/>
                <p:nvPr/>
              </p:nvSpPr>
              <p:spPr>
                <a:xfrm>
                  <a:off x="9565817" y="111772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1" name="Google Shape;11101;p98"/>
                <p:cNvSpPr/>
                <p:nvPr/>
              </p:nvSpPr>
              <p:spPr>
                <a:xfrm>
                  <a:off x="9565817" y="23349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2" name="Google Shape;11102;p98"/>
                <p:cNvSpPr/>
                <p:nvPr/>
              </p:nvSpPr>
              <p:spPr>
                <a:xfrm>
                  <a:off x="10003967" y="67640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3" name="Google Shape;11103;p98"/>
                <p:cNvSpPr/>
                <p:nvPr/>
              </p:nvSpPr>
              <p:spPr>
                <a:xfrm>
                  <a:off x="9119729" y="67640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4" name="Google Shape;11104;p98"/>
                <p:cNvSpPr/>
                <p:nvPr/>
              </p:nvSpPr>
              <p:spPr>
                <a:xfrm>
                  <a:off x="9195929" y="309692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5" name="Google Shape;11105;p98"/>
                <p:cNvSpPr/>
                <p:nvPr/>
              </p:nvSpPr>
              <p:spPr>
                <a:xfrm>
                  <a:off x="9927767" y="104152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6" name="Google Shape;11106;p98"/>
                <p:cNvSpPr/>
                <p:nvPr/>
              </p:nvSpPr>
              <p:spPr>
                <a:xfrm>
                  <a:off x="9195929" y="104152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07" name="Google Shape;11107;p98"/>
                <p:cNvSpPr/>
                <p:nvPr/>
              </p:nvSpPr>
              <p:spPr>
                <a:xfrm>
                  <a:off x="9927767" y="30969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08" name="Google Shape;11108;p98"/>
              <p:cNvGrpSpPr/>
              <p:nvPr/>
            </p:nvGrpSpPr>
            <p:grpSpPr>
              <a:xfrm>
                <a:off x="9256508" y="368683"/>
                <a:ext cx="320040" cy="320040"/>
                <a:chOff x="9291179" y="403354"/>
                <a:chExt cx="592138" cy="592138"/>
              </a:xfrm>
            </p:grpSpPr>
            <p:sp>
              <p:nvSpPr>
                <p:cNvPr id="11109" name="Google Shape;11109;p98"/>
                <p:cNvSpPr/>
                <p:nvPr/>
              </p:nvSpPr>
              <p:spPr>
                <a:xfrm>
                  <a:off x="9291179" y="403354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0" name="Google Shape;11110;p98"/>
                <p:cNvSpPr/>
                <p:nvPr/>
              </p:nvSpPr>
              <p:spPr>
                <a:xfrm>
                  <a:off x="9776954" y="608142"/>
                  <a:ext cx="77788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10" extrusionOk="0">
                      <a:moveTo>
                        <a:pt x="71" y="126"/>
                      </a:moveTo>
                      <a:cubicBezTo>
                        <a:pt x="234" y="126"/>
                        <a:pt x="234" y="126"/>
                        <a:pt x="234" y="126"/>
                      </a:cubicBezTo>
                      <a:cubicBezTo>
                        <a:pt x="234" y="83"/>
                        <a:pt x="234" y="83"/>
                        <a:pt x="234" y="83"/>
                      </a:cubicBezTo>
                      <a:cubicBezTo>
                        <a:pt x="157" y="83"/>
                        <a:pt x="72" y="83"/>
                        <a:pt x="72" y="83"/>
                      </a:cubicBezTo>
                      <a:cubicBezTo>
                        <a:pt x="117" y="38"/>
                        <a:pt x="117" y="38"/>
                        <a:pt x="117" y="38"/>
                      </a:cubicBezTo>
                      <a:cubicBezTo>
                        <a:pt x="124" y="30"/>
                        <a:pt x="124" y="18"/>
                        <a:pt x="117" y="11"/>
                      </a:cubicBezTo>
                      <a:cubicBezTo>
                        <a:pt x="114" y="8"/>
                        <a:pt x="114" y="8"/>
                        <a:pt x="114" y="8"/>
                      </a:cubicBezTo>
                      <a:cubicBezTo>
                        <a:pt x="106" y="0"/>
                        <a:pt x="94" y="0"/>
                        <a:pt x="86" y="8"/>
                      </a:cubicBezTo>
                      <a:cubicBezTo>
                        <a:pt x="8" y="86"/>
                        <a:pt x="8" y="86"/>
                        <a:pt x="8" y="86"/>
                      </a:cubicBezTo>
                      <a:cubicBezTo>
                        <a:pt x="7" y="87"/>
                        <a:pt x="7" y="87"/>
                        <a:pt x="7" y="88"/>
                      </a:cubicBezTo>
                      <a:cubicBezTo>
                        <a:pt x="2" y="91"/>
                        <a:pt x="0" y="97"/>
                        <a:pt x="0" y="103"/>
                      </a:cubicBezTo>
                      <a:cubicBezTo>
                        <a:pt x="0" y="107"/>
                        <a:pt x="0" y="107"/>
                        <a:pt x="0" y="107"/>
                      </a:cubicBezTo>
                      <a:cubicBezTo>
                        <a:pt x="0" y="112"/>
                        <a:pt x="2" y="117"/>
                        <a:pt x="5" y="120"/>
                      </a:cubicBezTo>
                      <a:cubicBezTo>
                        <a:pt x="6" y="121"/>
                        <a:pt x="7" y="123"/>
                        <a:pt x="8" y="124"/>
                      </a:cubicBezTo>
                      <a:cubicBezTo>
                        <a:pt x="86" y="203"/>
                        <a:pt x="86" y="203"/>
                        <a:pt x="86" y="203"/>
                      </a:cubicBezTo>
                      <a:cubicBezTo>
                        <a:pt x="94" y="210"/>
                        <a:pt x="106" y="210"/>
                        <a:pt x="114" y="203"/>
                      </a:cubicBezTo>
                      <a:cubicBezTo>
                        <a:pt x="117" y="200"/>
                        <a:pt x="117" y="200"/>
                        <a:pt x="117" y="200"/>
                      </a:cubicBezTo>
                      <a:cubicBezTo>
                        <a:pt x="124" y="192"/>
                        <a:pt x="124" y="180"/>
                        <a:pt x="117" y="172"/>
                      </a:cubicBezTo>
                      <a:lnTo>
                        <a:pt x="71" y="1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1" name="Google Shape;11111;p98"/>
                <p:cNvSpPr/>
                <p:nvPr/>
              </p:nvSpPr>
              <p:spPr>
                <a:xfrm>
                  <a:off x="9316579" y="608142"/>
                  <a:ext cx="79375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4" h="210" extrusionOk="0">
                      <a:moveTo>
                        <a:pt x="163" y="126"/>
                      </a:moveTo>
                      <a:cubicBezTo>
                        <a:pt x="0" y="126"/>
                        <a:pt x="0" y="126"/>
                        <a:pt x="0" y="126"/>
                      </a:cubicBezTo>
                      <a:cubicBezTo>
                        <a:pt x="0" y="83"/>
                        <a:pt x="0" y="83"/>
                        <a:pt x="0" y="83"/>
                      </a:cubicBezTo>
                      <a:cubicBezTo>
                        <a:pt x="77" y="83"/>
                        <a:pt x="162" y="83"/>
                        <a:pt x="162" y="83"/>
                      </a:cubicBezTo>
                      <a:cubicBezTo>
                        <a:pt x="117" y="38"/>
                        <a:pt x="117" y="38"/>
                        <a:pt x="117" y="38"/>
                      </a:cubicBezTo>
                      <a:cubicBezTo>
                        <a:pt x="109" y="30"/>
                        <a:pt x="109" y="18"/>
                        <a:pt x="117" y="11"/>
                      </a:cubicBezTo>
                      <a:cubicBezTo>
                        <a:pt x="120" y="8"/>
                        <a:pt x="120" y="8"/>
                        <a:pt x="120" y="8"/>
                      </a:cubicBezTo>
                      <a:cubicBezTo>
                        <a:pt x="127" y="0"/>
                        <a:pt x="140" y="0"/>
                        <a:pt x="147" y="8"/>
                      </a:cubicBezTo>
                      <a:cubicBezTo>
                        <a:pt x="226" y="86"/>
                        <a:pt x="226" y="86"/>
                        <a:pt x="226" y="86"/>
                      </a:cubicBezTo>
                      <a:cubicBezTo>
                        <a:pt x="226" y="87"/>
                        <a:pt x="227" y="87"/>
                        <a:pt x="227" y="88"/>
                      </a:cubicBezTo>
                      <a:cubicBezTo>
                        <a:pt x="231" y="91"/>
                        <a:pt x="234" y="97"/>
                        <a:pt x="234" y="103"/>
                      </a:cubicBezTo>
                      <a:cubicBezTo>
                        <a:pt x="234" y="107"/>
                        <a:pt x="234" y="107"/>
                        <a:pt x="234" y="107"/>
                      </a:cubicBezTo>
                      <a:cubicBezTo>
                        <a:pt x="234" y="112"/>
                        <a:pt x="232" y="117"/>
                        <a:pt x="229" y="120"/>
                      </a:cubicBezTo>
                      <a:cubicBezTo>
                        <a:pt x="228" y="121"/>
                        <a:pt x="227" y="123"/>
                        <a:pt x="226" y="124"/>
                      </a:cubicBezTo>
                      <a:cubicBezTo>
                        <a:pt x="147" y="203"/>
                        <a:pt x="147" y="203"/>
                        <a:pt x="147" y="203"/>
                      </a:cubicBezTo>
                      <a:cubicBezTo>
                        <a:pt x="140" y="210"/>
                        <a:pt x="127" y="210"/>
                        <a:pt x="120" y="203"/>
                      </a:cubicBezTo>
                      <a:cubicBezTo>
                        <a:pt x="117" y="200"/>
                        <a:pt x="117" y="200"/>
                        <a:pt x="117" y="200"/>
                      </a:cubicBezTo>
                      <a:cubicBezTo>
                        <a:pt x="109" y="192"/>
                        <a:pt x="109" y="180"/>
                        <a:pt x="117" y="172"/>
                      </a:cubicBezTo>
                      <a:lnTo>
                        <a:pt x="163" y="1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2" name="Google Shape;11112;p98"/>
                <p:cNvSpPr/>
                <p:nvPr/>
              </p:nvSpPr>
              <p:spPr>
                <a:xfrm>
                  <a:off x="9483267" y="627192"/>
                  <a:ext cx="200025" cy="1984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9" h="589" extrusionOk="0">
                      <a:moveTo>
                        <a:pt x="294" y="0"/>
                      </a:moveTo>
                      <a:cubicBezTo>
                        <a:pt x="131" y="0"/>
                        <a:pt x="0" y="132"/>
                        <a:pt x="0" y="295"/>
                      </a:cubicBezTo>
                      <a:cubicBezTo>
                        <a:pt x="0" y="457"/>
                        <a:pt x="131" y="589"/>
                        <a:pt x="294" y="589"/>
                      </a:cubicBezTo>
                      <a:cubicBezTo>
                        <a:pt x="457" y="589"/>
                        <a:pt x="589" y="457"/>
                        <a:pt x="589" y="295"/>
                      </a:cubicBezTo>
                      <a:cubicBezTo>
                        <a:pt x="589" y="132"/>
                        <a:pt x="457" y="0"/>
                        <a:pt x="294" y="0"/>
                      </a:cubicBezTo>
                      <a:close/>
                      <a:moveTo>
                        <a:pt x="294" y="517"/>
                      </a:moveTo>
                      <a:cubicBezTo>
                        <a:pt x="171" y="517"/>
                        <a:pt x="72" y="417"/>
                        <a:pt x="72" y="295"/>
                      </a:cubicBezTo>
                      <a:cubicBezTo>
                        <a:pt x="72" y="172"/>
                        <a:pt x="171" y="72"/>
                        <a:pt x="294" y="72"/>
                      </a:cubicBezTo>
                      <a:cubicBezTo>
                        <a:pt x="417" y="72"/>
                        <a:pt x="517" y="172"/>
                        <a:pt x="517" y="295"/>
                      </a:cubicBezTo>
                      <a:cubicBezTo>
                        <a:pt x="517" y="417"/>
                        <a:pt x="417" y="517"/>
                        <a:pt x="294" y="5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3" name="Google Shape;11113;p98"/>
                <p:cNvSpPr/>
                <p:nvPr/>
              </p:nvSpPr>
              <p:spPr>
                <a:xfrm>
                  <a:off x="9397542" y="804992"/>
                  <a:ext cx="107950" cy="1079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" h="318" extrusionOk="0">
                      <a:moveTo>
                        <a:pt x="177" y="31"/>
                      </a:moveTo>
                      <a:cubicBezTo>
                        <a:pt x="31" y="177"/>
                        <a:pt x="31" y="177"/>
                        <a:pt x="31" y="177"/>
                      </a:cubicBezTo>
                      <a:cubicBezTo>
                        <a:pt x="0" y="207"/>
                        <a:pt x="0" y="257"/>
                        <a:pt x="31" y="288"/>
                      </a:cubicBezTo>
                      <a:cubicBezTo>
                        <a:pt x="62" y="318"/>
                        <a:pt x="111" y="318"/>
                        <a:pt x="142" y="288"/>
                      </a:cubicBezTo>
                      <a:cubicBezTo>
                        <a:pt x="288" y="142"/>
                        <a:pt x="288" y="142"/>
                        <a:pt x="288" y="142"/>
                      </a:cubicBezTo>
                      <a:cubicBezTo>
                        <a:pt x="319" y="111"/>
                        <a:pt x="318" y="61"/>
                        <a:pt x="288" y="31"/>
                      </a:cubicBezTo>
                      <a:cubicBezTo>
                        <a:pt x="257" y="0"/>
                        <a:pt x="207" y="0"/>
                        <a:pt x="177" y="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14" name="Google Shape;11114;p98"/>
                <p:cNvSpPr/>
                <p:nvPr/>
              </p:nvSpPr>
              <p:spPr>
                <a:xfrm>
                  <a:off x="9418179" y="538292"/>
                  <a:ext cx="334963" cy="207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93" h="612" extrusionOk="0">
                      <a:moveTo>
                        <a:pt x="912" y="0"/>
                      </a:moveTo>
                      <a:cubicBezTo>
                        <a:pt x="81" y="0"/>
                        <a:pt x="81" y="0"/>
                        <a:pt x="81" y="0"/>
                      </a:cubicBezTo>
                      <a:cubicBezTo>
                        <a:pt x="36" y="0"/>
                        <a:pt x="0" y="36"/>
                        <a:pt x="0" y="81"/>
                      </a:cubicBezTo>
                      <a:cubicBezTo>
                        <a:pt x="0" y="531"/>
                        <a:pt x="0" y="531"/>
                        <a:pt x="0" y="531"/>
                      </a:cubicBezTo>
                      <a:cubicBezTo>
                        <a:pt x="0" y="576"/>
                        <a:pt x="36" y="612"/>
                        <a:pt x="81" y="612"/>
                      </a:cubicBezTo>
                      <a:cubicBezTo>
                        <a:pt x="203" y="612"/>
                        <a:pt x="203" y="612"/>
                        <a:pt x="203" y="612"/>
                      </a:cubicBezTo>
                      <a:cubicBezTo>
                        <a:pt x="199" y="597"/>
                        <a:pt x="196" y="581"/>
                        <a:pt x="194" y="564"/>
                      </a:cubicBezTo>
                      <a:cubicBezTo>
                        <a:pt x="81" y="564"/>
                        <a:pt x="81" y="564"/>
                        <a:pt x="81" y="564"/>
                      </a:cubicBezTo>
                      <a:cubicBezTo>
                        <a:pt x="63" y="564"/>
                        <a:pt x="48" y="550"/>
                        <a:pt x="48" y="531"/>
                      </a:cubicBezTo>
                      <a:cubicBezTo>
                        <a:pt x="48" y="81"/>
                        <a:pt x="48" y="81"/>
                        <a:pt x="48" y="81"/>
                      </a:cubicBezTo>
                      <a:cubicBezTo>
                        <a:pt x="48" y="80"/>
                        <a:pt x="48" y="79"/>
                        <a:pt x="48" y="78"/>
                      </a:cubicBezTo>
                      <a:cubicBezTo>
                        <a:pt x="499" y="328"/>
                        <a:pt x="499" y="328"/>
                        <a:pt x="499" y="328"/>
                      </a:cubicBezTo>
                      <a:cubicBezTo>
                        <a:pt x="945" y="90"/>
                        <a:pt x="945" y="90"/>
                        <a:pt x="945" y="90"/>
                      </a:cubicBezTo>
                      <a:cubicBezTo>
                        <a:pt x="945" y="531"/>
                        <a:pt x="945" y="531"/>
                        <a:pt x="945" y="531"/>
                      </a:cubicBezTo>
                      <a:cubicBezTo>
                        <a:pt x="945" y="550"/>
                        <a:pt x="930" y="564"/>
                        <a:pt x="912" y="564"/>
                      </a:cubicBezTo>
                      <a:cubicBezTo>
                        <a:pt x="780" y="564"/>
                        <a:pt x="780" y="564"/>
                        <a:pt x="780" y="564"/>
                      </a:cubicBezTo>
                      <a:cubicBezTo>
                        <a:pt x="779" y="581"/>
                        <a:pt x="775" y="597"/>
                        <a:pt x="771" y="612"/>
                      </a:cubicBezTo>
                      <a:cubicBezTo>
                        <a:pt x="912" y="612"/>
                        <a:pt x="912" y="612"/>
                        <a:pt x="912" y="612"/>
                      </a:cubicBezTo>
                      <a:cubicBezTo>
                        <a:pt x="956" y="612"/>
                        <a:pt x="993" y="576"/>
                        <a:pt x="993" y="531"/>
                      </a:cubicBezTo>
                      <a:cubicBezTo>
                        <a:pt x="993" y="81"/>
                        <a:pt x="993" y="81"/>
                        <a:pt x="993" y="81"/>
                      </a:cubicBezTo>
                      <a:cubicBezTo>
                        <a:pt x="993" y="36"/>
                        <a:pt x="956" y="0"/>
                        <a:pt x="912" y="0"/>
                      </a:cubicBezTo>
                      <a:close/>
                      <a:moveTo>
                        <a:pt x="93" y="48"/>
                      </a:moveTo>
                      <a:cubicBezTo>
                        <a:pt x="912" y="48"/>
                        <a:pt x="912" y="48"/>
                        <a:pt x="912" y="48"/>
                      </a:cubicBezTo>
                      <a:cubicBezTo>
                        <a:pt x="914" y="48"/>
                        <a:pt x="916" y="48"/>
                        <a:pt x="919" y="49"/>
                      </a:cubicBezTo>
                      <a:cubicBezTo>
                        <a:pt x="499" y="274"/>
                        <a:pt x="499" y="274"/>
                        <a:pt x="499" y="274"/>
                      </a:cubicBezTo>
                      <a:lnTo>
                        <a:pt x="93" y="4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115" name="Google Shape;11115;p98"/>
            <p:cNvSpPr/>
            <p:nvPr/>
          </p:nvSpPr>
          <p:spPr>
            <a:xfrm>
              <a:off x="9051044" y="1004056"/>
              <a:ext cx="730970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Email Security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16" name="Google Shape;11116;p98"/>
          <p:cNvGrpSpPr/>
          <p:nvPr/>
        </p:nvGrpSpPr>
        <p:grpSpPr>
          <a:xfrm>
            <a:off x="8477027" y="1595390"/>
            <a:ext cx="1124769" cy="1551146"/>
            <a:chOff x="8084380" y="1817363"/>
            <a:chExt cx="843577" cy="1163360"/>
          </a:xfrm>
        </p:grpSpPr>
        <p:sp>
          <p:nvSpPr>
            <p:cNvPr id="11117" name="Google Shape;11117;p98"/>
            <p:cNvSpPr/>
            <p:nvPr/>
          </p:nvSpPr>
          <p:spPr>
            <a:xfrm>
              <a:off x="8222414" y="2703724"/>
              <a:ext cx="5675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Automated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System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118" name="Google Shape;11118;p98"/>
            <p:cNvGrpSpPr/>
            <p:nvPr/>
          </p:nvGrpSpPr>
          <p:grpSpPr>
            <a:xfrm>
              <a:off x="8084380" y="1817363"/>
              <a:ext cx="843577" cy="843615"/>
              <a:chOff x="8084380" y="1817363"/>
              <a:chExt cx="843577" cy="843615"/>
            </a:xfrm>
          </p:grpSpPr>
          <p:grpSp>
            <p:nvGrpSpPr>
              <p:cNvPr id="11119" name="Google Shape;11119;p98"/>
              <p:cNvGrpSpPr/>
              <p:nvPr/>
            </p:nvGrpSpPr>
            <p:grpSpPr>
              <a:xfrm>
                <a:off x="8084380" y="1817363"/>
                <a:ext cx="843577" cy="843615"/>
                <a:chOff x="4528873" y="95849"/>
                <a:chExt cx="843577" cy="843577"/>
              </a:xfrm>
            </p:grpSpPr>
            <p:sp>
              <p:nvSpPr>
                <p:cNvPr id="11120" name="Google Shape;11120;p98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21" name="Google Shape;11121;p98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22" name="Google Shape;11122;p98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23" name="Google Shape;11123;p98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24" name="Google Shape;11124;p98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25" name="Google Shape;11125;p98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26" name="Google Shape;11126;p98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27" name="Google Shape;11127;p98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28" name="Google Shape;11128;p98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129" name="Google Shape;11129;p98"/>
              <p:cNvSpPr/>
              <p:nvPr/>
            </p:nvSpPr>
            <p:spPr>
              <a:xfrm>
                <a:off x="8346148" y="2079150"/>
                <a:ext cx="320040" cy="32004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130" name="Google Shape;11130;p98"/>
              <p:cNvGrpSpPr/>
              <p:nvPr/>
            </p:nvGrpSpPr>
            <p:grpSpPr>
              <a:xfrm>
                <a:off x="8376321" y="2115161"/>
                <a:ext cx="259694" cy="248018"/>
                <a:chOff x="8260126" y="766635"/>
                <a:chExt cx="404271" cy="386095"/>
              </a:xfrm>
            </p:grpSpPr>
            <p:sp>
              <p:nvSpPr>
                <p:cNvPr id="11131" name="Google Shape;11131;p98"/>
                <p:cNvSpPr/>
                <p:nvPr/>
              </p:nvSpPr>
              <p:spPr>
                <a:xfrm>
                  <a:off x="8260126" y="766635"/>
                  <a:ext cx="209801" cy="2098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1" h="301" extrusionOk="0">
                      <a:moveTo>
                        <a:pt x="177" y="202"/>
                      </a:moveTo>
                      <a:cubicBezTo>
                        <a:pt x="206" y="187"/>
                        <a:pt x="216" y="153"/>
                        <a:pt x="201" y="124"/>
                      </a:cubicBezTo>
                      <a:cubicBezTo>
                        <a:pt x="187" y="96"/>
                        <a:pt x="151" y="84"/>
                        <a:pt x="123" y="99"/>
                      </a:cubicBezTo>
                      <a:cubicBezTo>
                        <a:pt x="96" y="114"/>
                        <a:pt x="84" y="150"/>
                        <a:pt x="99" y="177"/>
                      </a:cubicBezTo>
                      <a:cubicBezTo>
                        <a:pt x="114" y="207"/>
                        <a:pt x="149" y="217"/>
                        <a:pt x="177" y="202"/>
                      </a:cubicBezTo>
                      <a:moveTo>
                        <a:pt x="301" y="120"/>
                      </a:moveTo>
                      <a:cubicBezTo>
                        <a:pt x="297" y="194"/>
                        <a:pt x="297" y="194"/>
                        <a:pt x="297" y="194"/>
                      </a:cubicBezTo>
                      <a:cubicBezTo>
                        <a:pt x="297" y="197"/>
                        <a:pt x="294" y="200"/>
                        <a:pt x="291" y="200"/>
                      </a:cubicBezTo>
                      <a:cubicBezTo>
                        <a:pt x="237" y="197"/>
                        <a:pt x="237" y="197"/>
                        <a:pt x="237" y="197"/>
                      </a:cubicBezTo>
                      <a:cubicBezTo>
                        <a:pt x="234" y="202"/>
                        <a:pt x="232" y="205"/>
                        <a:pt x="229" y="208"/>
                      </a:cubicBezTo>
                      <a:cubicBezTo>
                        <a:pt x="255" y="257"/>
                        <a:pt x="255" y="257"/>
                        <a:pt x="255" y="257"/>
                      </a:cubicBezTo>
                      <a:cubicBezTo>
                        <a:pt x="257" y="261"/>
                        <a:pt x="255" y="264"/>
                        <a:pt x="252" y="266"/>
                      </a:cubicBezTo>
                      <a:cubicBezTo>
                        <a:pt x="187" y="300"/>
                        <a:pt x="187" y="300"/>
                        <a:pt x="187" y="300"/>
                      </a:cubicBezTo>
                      <a:cubicBezTo>
                        <a:pt x="184" y="301"/>
                        <a:pt x="180" y="300"/>
                        <a:pt x="179" y="297"/>
                      </a:cubicBezTo>
                      <a:cubicBezTo>
                        <a:pt x="153" y="249"/>
                        <a:pt x="153" y="249"/>
                        <a:pt x="153" y="249"/>
                      </a:cubicBezTo>
                      <a:cubicBezTo>
                        <a:pt x="140" y="249"/>
                        <a:pt x="140" y="249"/>
                        <a:pt x="140" y="249"/>
                      </a:cubicBezTo>
                      <a:cubicBezTo>
                        <a:pt x="110" y="295"/>
                        <a:pt x="110" y="295"/>
                        <a:pt x="110" y="295"/>
                      </a:cubicBezTo>
                      <a:cubicBezTo>
                        <a:pt x="109" y="298"/>
                        <a:pt x="104" y="298"/>
                        <a:pt x="101" y="297"/>
                      </a:cubicBezTo>
                      <a:cubicBezTo>
                        <a:pt x="41" y="257"/>
                        <a:pt x="41" y="257"/>
                        <a:pt x="41" y="257"/>
                      </a:cubicBezTo>
                      <a:cubicBezTo>
                        <a:pt x="37" y="256"/>
                        <a:pt x="36" y="251"/>
                        <a:pt x="37" y="248"/>
                      </a:cubicBezTo>
                      <a:cubicBezTo>
                        <a:pt x="67" y="202"/>
                        <a:pt x="67" y="202"/>
                        <a:pt x="67" y="202"/>
                      </a:cubicBezTo>
                      <a:cubicBezTo>
                        <a:pt x="65" y="200"/>
                        <a:pt x="65" y="199"/>
                        <a:pt x="63" y="197"/>
                      </a:cubicBezTo>
                      <a:cubicBezTo>
                        <a:pt x="62" y="194"/>
                        <a:pt x="62" y="192"/>
                        <a:pt x="60" y="191"/>
                      </a:cubicBezTo>
                      <a:cubicBezTo>
                        <a:pt x="6" y="187"/>
                        <a:pt x="6" y="187"/>
                        <a:pt x="6" y="187"/>
                      </a:cubicBezTo>
                      <a:cubicBezTo>
                        <a:pt x="3" y="187"/>
                        <a:pt x="0" y="184"/>
                        <a:pt x="0" y="181"/>
                      </a:cubicBezTo>
                      <a:cubicBezTo>
                        <a:pt x="3" y="107"/>
                        <a:pt x="3" y="107"/>
                        <a:pt x="3" y="107"/>
                      </a:cubicBezTo>
                      <a:cubicBezTo>
                        <a:pt x="3" y="104"/>
                        <a:pt x="6" y="101"/>
                        <a:pt x="10" y="101"/>
                      </a:cubicBezTo>
                      <a:cubicBezTo>
                        <a:pt x="63" y="104"/>
                        <a:pt x="63" y="104"/>
                        <a:pt x="63" y="104"/>
                      </a:cubicBezTo>
                      <a:cubicBezTo>
                        <a:pt x="67" y="99"/>
                        <a:pt x="68" y="96"/>
                        <a:pt x="71" y="93"/>
                      </a:cubicBezTo>
                      <a:cubicBezTo>
                        <a:pt x="45" y="44"/>
                        <a:pt x="45" y="44"/>
                        <a:pt x="45" y="44"/>
                      </a:cubicBezTo>
                      <a:cubicBezTo>
                        <a:pt x="44" y="40"/>
                        <a:pt x="45" y="37"/>
                        <a:pt x="49" y="36"/>
                      </a:cubicBezTo>
                      <a:cubicBezTo>
                        <a:pt x="114" y="1"/>
                        <a:pt x="114" y="1"/>
                        <a:pt x="114" y="1"/>
                      </a:cubicBezTo>
                      <a:cubicBezTo>
                        <a:pt x="117" y="0"/>
                        <a:pt x="120" y="1"/>
                        <a:pt x="123" y="5"/>
                      </a:cubicBezTo>
                      <a:cubicBezTo>
                        <a:pt x="148" y="52"/>
                        <a:pt x="148" y="52"/>
                        <a:pt x="148" y="52"/>
                      </a:cubicBezTo>
                      <a:cubicBezTo>
                        <a:pt x="153" y="52"/>
                        <a:pt x="156" y="52"/>
                        <a:pt x="161" y="54"/>
                      </a:cubicBezTo>
                      <a:cubicBezTo>
                        <a:pt x="190" y="6"/>
                        <a:pt x="190" y="6"/>
                        <a:pt x="190" y="6"/>
                      </a:cubicBezTo>
                      <a:cubicBezTo>
                        <a:pt x="192" y="5"/>
                        <a:pt x="197" y="3"/>
                        <a:pt x="200" y="5"/>
                      </a:cubicBezTo>
                      <a:cubicBezTo>
                        <a:pt x="262" y="44"/>
                        <a:pt x="262" y="44"/>
                        <a:pt x="262" y="44"/>
                      </a:cubicBezTo>
                      <a:cubicBezTo>
                        <a:pt x="263" y="45"/>
                        <a:pt x="265" y="50"/>
                        <a:pt x="263" y="54"/>
                      </a:cubicBezTo>
                      <a:cubicBezTo>
                        <a:pt x="234" y="99"/>
                        <a:pt x="234" y="99"/>
                        <a:pt x="234" y="99"/>
                      </a:cubicBezTo>
                      <a:cubicBezTo>
                        <a:pt x="236" y="101"/>
                        <a:pt x="236" y="102"/>
                        <a:pt x="237" y="106"/>
                      </a:cubicBezTo>
                      <a:cubicBezTo>
                        <a:pt x="239" y="107"/>
                        <a:pt x="239" y="109"/>
                        <a:pt x="240" y="111"/>
                      </a:cubicBezTo>
                      <a:cubicBezTo>
                        <a:pt x="294" y="114"/>
                        <a:pt x="294" y="114"/>
                        <a:pt x="294" y="114"/>
                      </a:cubicBezTo>
                      <a:cubicBezTo>
                        <a:pt x="297" y="114"/>
                        <a:pt x="301" y="117"/>
                        <a:pt x="301" y="12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132" name="Google Shape;11132;p98"/>
                <p:cNvGrpSpPr/>
                <p:nvPr/>
              </p:nvGrpSpPr>
              <p:grpSpPr>
                <a:xfrm>
                  <a:off x="8348484" y="927098"/>
                  <a:ext cx="315913" cy="225632"/>
                  <a:chOff x="6480970" y="4054067"/>
                  <a:chExt cx="315913" cy="225632"/>
                </a:xfrm>
              </p:grpSpPr>
              <p:sp>
                <p:nvSpPr>
                  <p:cNvPr id="11133" name="Google Shape;11133;p98"/>
                  <p:cNvSpPr/>
                  <p:nvPr/>
                </p:nvSpPr>
                <p:spPr>
                  <a:xfrm>
                    <a:off x="6480970" y="4241599"/>
                    <a:ext cx="315913" cy="38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32" h="115" extrusionOk="0">
                        <a:moveTo>
                          <a:pt x="892" y="0"/>
                        </a:moveTo>
                        <a:cubicBezTo>
                          <a:pt x="846" y="0"/>
                          <a:pt x="846" y="0"/>
                          <a:pt x="846" y="0"/>
                        </a:cubicBezTo>
                        <a:cubicBezTo>
                          <a:pt x="817" y="0"/>
                          <a:pt x="817" y="0"/>
                          <a:pt x="817" y="0"/>
                        </a:cubicBezTo>
                        <a:cubicBezTo>
                          <a:pt x="817" y="4"/>
                          <a:pt x="817" y="4"/>
                          <a:pt x="817" y="4"/>
                        </a:cubicBezTo>
                        <a:cubicBezTo>
                          <a:pt x="817" y="4"/>
                          <a:pt x="817" y="3"/>
                          <a:pt x="817" y="2"/>
                        </a:cubicBezTo>
                        <a:cubicBezTo>
                          <a:pt x="817" y="0"/>
                          <a:pt x="817" y="0"/>
                          <a:pt x="817" y="0"/>
                        </a:cubicBezTo>
                        <a:cubicBezTo>
                          <a:pt x="816" y="0"/>
                          <a:pt x="814" y="0"/>
                          <a:pt x="813" y="0"/>
                        </a:cubicBezTo>
                        <a:cubicBezTo>
                          <a:pt x="813" y="0"/>
                          <a:pt x="813" y="0"/>
                          <a:pt x="813" y="0"/>
                        </a:cubicBezTo>
                        <a:cubicBezTo>
                          <a:pt x="176" y="0"/>
                          <a:pt x="123" y="0"/>
                          <a:pt x="119" y="0"/>
                        </a:cubicBezTo>
                        <a:cubicBezTo>
                          <a:pt x="119" y="0"/>
                          <a:pt x="119" y="0"/>
                          <a:pt x="119" y="0"/>
                        </a:cubicBezTo>
                        <a:cubicBezTo>
                          <a:pt x="115" y="0"/>
                          <a:pt x="115" y="0"/>
                          <a:pt x="115" y="0"/>
                        </a:cubicBezTo>
                        <a:cubicBezTo>
                          <a:pt x="115" y="2"/>
                          <a:pt x="115" y="2"/>
                          <a:pt x="115" y="2"/>
                        </a:cubicBezTo>
                        <a:cubicBezTo>
                          <a:pt x="115" y="3"/>
                          <a:pt x="115" y="4"/>
                          <a:pt x="115" y="4"/>
                        </a:cubicBezTo>
                        <a:cubicBezTo>
                          <a:pt x="115" y="0"/>
                          <a:pt x="115" y="0"/>
                          <a:pt x="115" y="0"/>
                        </a:cubicBezTo>
                        <a:cubicBezTo>
                          <a:pt x="86" y="0"/>
                          <a:pt x="86" y="0"/>
                          <a:pt x="86" y="0"/>
                        </a:cubicBezTo>
                        <a:cubicBezTo>
                          <a:pt x="39" y="0"/>
                          <a:pt x="39" y="0"/>
                          <a:pt x="39" y="0"/>
                        </a:cubicBezTo>
                        <a:cubicBezTo>
                          <a:pt x="14" y="0"/>
                          <a:pt x="0" y="15"/>
                          <a:pt x="0" y="40"/>
                        </a:cubicBezTo>
                        <a:cubicBezTo>
                          <a:pt x="0" y="65"/>
                          <a:pt x="0" y="65"/>
                          <a:pt x="0" y="65"/>
                        </a:cubicBezTo>
                        <a:cubicBezTo>
                          <a:pt x="0" y="90"/>
                          <a:pt x="14" y="115"/>
                          <a:pt x="39" y="115"/>
                        </a:cubicBezTo>
                        <a:cubicBezTo>
                          <a:pt x="892" y="115"/>
                          <a:pt x="892" y="115"/>
                          <a:pt x="892" y="115"/>
                        </a:cubicBezTo>
                        <a:cubicBezTo>
                          <a:pt x="918" y="115"/>
                          <a:pt x="932" y="90"/>
                          <a:pt x="932" y="65"/>
                        </a:cubicBezTo>
                        <a:cubicBezTo>
                          <a:pt x="932" y="40"/>
                          <a:pt x="932" y="40"/>
                          <a:pt x="932" y="40"/>
                        </a:cubicBezTo>
                        <a:cubicBezTo>
                          <a:pt x="932" y="15"/>
                          <a:pt x="918" y="0"/>
                          <a:pt x="892" y="0"/>
                        </a:cubicBezTo>
                        <a:close/>
                        <a:moveTo>
                          <a:pt x="405" y="72"/>
                        </a:moveTo>
                        <a:cubicBezTo>
                          <a:pt x="394" y="72"/>
                          <a:pt x="383" y="65"/>
                          <a:pt x="383" y="54"/>
                        </a:cubicBezTo>
                        <a:cubicBezTo>
                          <a:pt x="383" y="43"/>
                          <a:pt x="394" y="33"/>
                          <a:pt x="405" y="33"/>
                        </a:cubicBezTo>
                        <a:cubicBezTo>
                          <a:pt x="416" y="33"/>
                          <a:pt x="423" y="43"/>
                          <a:pt x="423" y="54"/>
                        </a:cubicBezTo>
                        <a:cubicBezTo>
                          <a:pt x="423" y="65"/>
                          <a:pt x="416" y="72"/>
                          <a:pt x="405" y="72"/>
                        </a:cubicBezTo>
                        <a:close/>
                        <a:moveTo>
                          <a:pt x="466" y="72"/>
                        </a:moveTo>
                        <a:cubicBezTo>
                          <a:pt x="455" y="72"/>
                          <a:pt x="444" y="65"/>
                          <a:pt x="444" y="54"/>
                        </a:cubicBezTo>
                        <a:cubicBezTo>
                          <a:pt x="444" y="43"/>
                          <a:pt x="455" y="33"/>
                          <a:pt x="466" y="33"/>
                        </a:cubicBezTo>
                        <a:cubicBezTo>
                          <a:pt x="477" y="33"/>
                          <a:pt x="484" y="43"/>
                          <a:pt x="484" y="54"/>
                        </a:cubicBezTo>
                        <a:cubicBezTo>
                          <a:pt x="484" y="65"/>
                          <a:pt x="477" y="72"/>
                          <a:pt x="466" y="72"/>
                        </a:cubicBezTo>
                        <a:close/>
                        <a:moveTo>
                          <a:pt x="527" y="72"/>
                        </a:moveTo>
                        <a:cubicBezTo>
                          <a:pt x="516" y="72"/>
                          <a:pt x="505" y="65"/>
                          <a:pt x="505" y="54"/>
                        </a:cubicBezTo>
                        <a:cubicBezTo>
                          <a:pt x="505" y="43"/>
                          <a:pt x="516" y="33"/>
                          <a:pt x="527" y="33"/>
                        </a:cubicBezTo>
                        <a:cubicBezTo>
                          <a:pt x="538" y="33"/>
                          <a:pt x="545" y="43"/>
                          <a:pt x="545" y="54"/>
                        </a:cubicBezTo>
                        <a:cubicBezTo>
                          <a:pt x="545" y="65"/>
                          <a:pt x="538" y="72"/>
                          <a:pt x="527" y="72"/>
                        </a:cubicBezTo>
                        <a:close/>
                        <a:moveTo>
                          <a:pt x="846" y="72"/>
                        </a:moveTo>
                        <a:cubicBezTo>
                          <a:pt x="674" y="72"/>
                          <a:pt x="674" y="72"/>
                          <a:pt x="674" y="72"/>
                        </a:cubicBezTo>
                        <a:cubicBezTo>
                          <a:pt x="674" y="29"/>
                          <a:pt x="674" y="29"/>
                          <a:pt x="674" y="29"/>
                        </a:cubicBezTo>
                        <a:cubicBezTo>
                          <a:pt x="814" y="29"/>
                          <a:pt x="814" y="29"/>
                          <a:pt x="814" y="29"/>
                        </a:cubicBezTo>
                        <a:cubicBezTo>
                          <a:pt x="846" y="29"/>
                          <a:pt x="846" y="29"/>
                          <a:pt x="846" y="29"/>
                        </a:cubicBezTo>
                        <a:lnTo>
                          <a:pt x="846" y="7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134" name="Google Shape;11134;p98"/>
                  <p:cNvSpPr/>
                  <p:nvPr/>
                </p:nvSpPr>
                <p:spPr>
                  <a:xfrm>
                    <a:off x="6515895" y="4054067"/>
                    <a:ext cx="246856" cy="192339"/>
                  </a:xfrm>
                  <a:prstGeom prst="roundRect">
                    <a:avLst>
                      <a:gd name="adj" fmla="val 3142"/>
                    </a:avLst>
                  </a:prstGeom>
                  <a:noFill/>
                  <a:ln w="9525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135" name="Google Shape;11135;p98"/>
          <p:cNvGrpSpPr/>
          <p:nvPr/>
        </p:nvGrpSpPr>
        <p:grpSpPr>
          <a:xfrm>
            <a:off x="4443751" y="3290855"/>
            <a:ext cx="1124769" cy="1568618"/>
            <a:chOff x="7215510" y="1817363"/>
            <a:chExt cx="843577" cy="1176464"/>
          </a:xfrm>
        </p:grpSpPr>
        <p:sp>
          <p:nvSpPr>
            <p:cNvPr id="11136" name="Google Shape;11136;p98"/>
            <p:cNvSpPr/>
            <p:nvPr/>
          </p:nvSpPr>
          <p:spPr>
            <a:xfrm>
              <a:off x="7375498" y="2716828"/>
              <a:ext cx="523605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Corporate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Device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137" name="Google Shape;11137;p98"/>
            <p:cNvGrpSpPr/>
            <p:nvPr/>
          </p:nvGrpSpPr>
          <p:grpSpPr>
            <a:xfrm>
              <a:off x="7215510" y="1817363"/>
              <a:ext cx="843577" cy="843615"/>
              <a:chOff x="7215510" y="1817363"/>
              <a:chExt cx="843577" cy="843615"/>
            </a:xfrm>
          </p:grpSpPr>
          <p:grpSp>
            <p:nvGrpSpPr>
              <p:cNvPr id="11138" name="Google Shape;11138;p98"/>
              <p:cNvGrpSpPr/>
              <p:nvPr/>
            </p:nvGrpSpPr>
            <p:grpSpPr>
              <a:xfrm>
                <a:off x="7215510" y="1817363"/>
                <a:ext cx="843577" cy="843615"/>
                <a:chOff x="4528873" y="95849"/>
                <a:chExt cx="843577" cy="843577"/>
              </a:xfrm>
            </p:grpSpPr>
            <p:sp>
              <p:nvSpPr>
                <p:cNvPr id="11139" name="Google Shape;11139;p98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40" name="Google Shape;11140;p98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41" name="Google Shape;11141;p98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42" name="Google Shape;11142;p98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43" name="Google Shape;11143;p98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44" name="Google Shape;11144;p98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45" name="Google Shape;11145;p98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46" name="Google Shape;11146;p98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47" name="Google Shape;11147;p98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148" name="Google Shape;11148;p98"/>
              <p:cNvSpPr/>
              <p:nvPr/>
            </p:nvSpPr>
            <p:spPr>
              <a:xfrm>
                <a:off x="7477278" y="2079150"/>
                <a:ext cx="320040" cy="32004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149" name="Google Shape;11149;p98"/>
              <p:cNvGrpSpPr/>
              <p:nvPr/>
            </p:nvGrpSpPr>
            <p:grpSpPr>
              <a:xfrm>
                <a:off x="7490072" y="2109498"/>
                <a:ext cx="294452" cy="259344"/>
                <a:chOff x="6939944" y="827038"/>
                <a:chExt cx="412751" cy="363538"/>
              </a:xfrm>
            </p:grpSpPr>
            <p:sp>
              <p:nvSpPr>
                <p:cNvPr id="11150" name="Google Shape;11150;p98"/>
                <p:cNvSpPr/>
                <p:nvPr/>
              </p:nvSpPr>
              <p:spPr>
                <a:xfrm>
                  <a:off x="6939944" y="827038"/>
                  <a:ext cx="382588" cy="3254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7" h="962" extrusionOk="0">
                      <a:moveTo>
                        <a:pt x="377" y="733"/>
                      </a:moveTo>
                      <a:cubicBezTo>
                        <a:pt x="377" y="962"/>
                        <a:pt x="377" y="962"/>
                        <a:pt x="377" y="962"/>
                      </a:cubicBezTo>
                      <a:cubicBezTo>
                        <a:pt x="406" y="962"/>
                        <a:pt x="406" y="962"/>
                        <a:pt x="406" y="962"/>
                      </a:cubicBezTo>
                      <a:cubicBezTo>
                        <a:pt x="406" y="733"/>
                        <a:pt x="406" y="733"/>
                        <a:pt x="406" y="733"/>
                      </a:cubicBezTo>
                      <a:cubicBezTo>
                        <a:pt x="406" y="733"/>
                        <a:pt x="406" y="733"/>
                        <a:pt x="406" y="733"/>
                      </a:cubicBezTo>
                      <a:cubicBezTo>
                        <a:pt x="406" y="645"/>
                        <a:pt x="406" y="645"/>
                        <a:pt x="406" y="645"/>
                      </a:cubicBezTo>
                      <a:cubicBezTo>
                        <a:pt x="466" y="637"/>
                        <a:pt x="503" y="627"/>
                        <a:pt x="503" y="627"/>
                      </a:cubicBezTo>
                      <a:cubicBezTo>
                        <a:pt x="492" y="466"/>
                        <a:pt x="492" y="466"/>
                        <a:pt x="492" y="466"/>
                      </a:cubicBezTo>
                      <a:cubicBezTo>
                        <a:pt x="491" y="449"/>
                        <a:pt x="487" y="434"/>
                        <a:pt x="481" y="420"/>
                      </a:cubicBezTo>
                      <a:cubicBezTo>
                        <a:pt x="821" y="420"/>
                        <a:pt x="821" y="420"/>
                        <a:pt x="821" y="420"/>
                      </a:cubicBezTo>
                      <a:cubicBezTo>
                        <a:pt x="821" y="420"/>
                        <a:pt x="821" y="420"/>
                        <a:pt x="821" y="420"/>
                      </a:cubicBezTo>
                      <a:cubicBezTo>
                        <a:pt x="1104" y="420"/>
                        <a:pt x="1104" y="420"/>
                        <a:pt x="1104" y="420"/>
                      </a:cubicBezTo>
                      <a:cubicBezTo>
                        <a:pt x="1108" y="420"/>
                        <a:pt x="1108" y="420"/>
                        <a:pt x="1108" y="420"/>
                      </a:cubicBezTo>
                      <a:cubicBezTo>
                        <a:pt x="1108" y="962"/>
                        <a:pt x="1108" y="962"/>
                        <a:pt x="1108" y="962"/>
                      </a:cubicBezTo>
                      <a:cubicBezTo>
                        <a:pt x="1137" y="962"/>
                        <a:pt x="1137" y="962"/>
                        <a:pt x="1137" y="962"/>
                      </a:cubicBezTo>
                      <a:cubicBezTo>
                        <a:pt x="1137" y="420"/>
                        <a:pt x="1137" y="420"/>
                        <a:pt x="1137" y="420"/>
                      </a:cubicBezTo>
                      <a:cubicBezTo>
                        <a:pt x="1137" y="405"/>
                        <a:pt x="1122" y="391"/>
                        <a:pt x="1104" y="391"/>
                      </a:cubicBezTo>
                      <a:cubicBezTo>
                        <a:pt x="821" y="391"/>
                        <a:pt x="821" y="391"/>
                        <a:pt x="821" y="391"/>
                      </a:cubicBezTo>
                      <a:cubicBezTo>
                        <a:pt x="620" y="391"/>
                        <a:pt x="517" y="391"/>
                        <a:pt x="465" y="391"/>
                      </a:cubicBezTo>
                      <a:cubicBezTo>
                        <a:pt x="444" y="363"/>
                        <a:pt x="413" y="343"/>
                        <a:pt x="377" y="336"/>
                      </a:cubicBezTo>
                      <a:cubicBezTo>
                        <a:pt x="356" y="332"/>
                        <a:pt x="337" y="324"/>
                        <a:pt x="320" y="311"/>
                      </a:cubicBezTo>
                      <a:cubicBezTo>
                        <a:pt x="315" y="307"/>
                        <a:pt x="309" y="303"/>
                        <a:pt x="302" y="299"/>
                      </a:cubicBezTo>
                      <a:cubicBezTo>
                        <a:pt x="298" y="295"/>
                        <a:pt x="295" y="292"/>
                        <a:pt x="291" y="289"/>
                      </a:cubicBezTo>
                      <a:cubicBezTo>
                        <a:pt x="330" y="266"/>
                        <a:pt x="359" y="212"/>
                        <a:pt x="361" y="149"/>
                      </a:cubicBezTo>
                      <a:cubicBezTo>
                        <a:pt x="363" y="131"/>
                        <a:pt x="366" y="75"/>
                        <a:pt x="362" y="53"/>
                      </a:cubicBezTo>
                      <a:cubicBezTo>
                        <a:pt x="359" y="33"/>
                        <a:pt x="353" y="36"/>
                        <a:pt x="348" y="33"/>
                      </a:cubicBezTo>
                      <a:cubicBezTo>
                        <a:pt x="337" y="28"/>
                        <a:pt x="329" y="11"/>
                        <a:pt x="311" y="7"/>
                      </a:cubicBezTo>
                      <a:cubicBezTo>
                        <a:pt x="286" y="0"/>
                        <a:pt x="254" y="4"/>
                        <a:pt x="236" y="9"/>
                      </a:cubicBezTo>
                      <a:cubicBezTo>
                        <a:pt x="220" y="14"/>
                        <a:pt x="214" y="12"/>
                        <a:pt x="198" y="11"/>
                      </a:cubicBezTo>
                      <a:cubicBezTo>
                        <a:pt x="192" y="11"/>
                        <a:pt x="185" y="11"/>
                        <a:pt x="179" y="12"/>
                      </a:cubicBezTo>
                      <a:cubicBezTo>
                        <a:pt x="166" y="15"/>
                        <a:pt x="146" y="30"/>
                        <a:pt x="139" y="56"/>
                      </a:cubicBezTo>
                      <a:cubicBezTo>
                        <a:pt x="132" y="81"/>
                        <a:pt x="141" y="151"/>
                        <a:pt x="142" y="158"/>
                      </a:cubicBezTo>
                      <a:cubicBezTo>
                        <a:pt x="147" y="216"/>
                        <a:pt x="173" y="264"/>
                        <a:pt x="208" y="286"/>
                      </a:cubicBezTo>
                      <a:cubicBezTo>
                        <a:pt x="206" y="289"/>
                        <a:pt x="202" y="293"/>
                        <a:pt x="199" y="295"/>
                      </a:cubicBezTo>
                      <a:cubicBezTo>
                        <a:pt x="193" y="300"/>
                        <a:pt x="187" y="305"/>
                        <a:pt x="182" y="309"/>
                      </a:cubicBezTo>
                      <a:cubicBezTo>
                        <a:pt x="166" y="322"/>
                        <a:pt x="148" y="329"/>
                        <a:pt x="125" y="336"/>
                      </a:cubicBezTo>
                      <a:cubicBezTo>
                        <a:pt x="65" y="354"/>
                        <a:pt x="16" y="401"/>
                        <a:pt x="11" y="466"/>
                      </a:cubicBezTo>
                      <a:cubicBezTo>
                        <a:pt x="11" y="466"/>
                        <a:pt x="11" y="466"/>
                        <a:pt x="0" y="627"/>
                      </a:cubicBezTo>
                      <a:cubicBezTo>
                        <a:pt x="0" y="627"/>
                        <a:pt x="105" y="655"/>
                        <a:pt x="252" y="655"/>
                      </a:cubicBezTo>
                      <a:cubicBezTo>
                        <a:pt x="298" y="655"/>
                        <a:pt x="341" y="652"/>
                        <a:pt x="377" y="648"/>
                      </a:cubicBezTo>
                      <a:cubicBezTo>
                        <a:pt x="377" y="733"/>
                        <a:pt x="377" y="733"/>
                        <a:pt x="377" y="7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51" name="Google Shape;11151;p98"/>
                <p:cNvSpPr/>
                <p:nvPr/>
              </p:nvSpPr>
              <p:spPr>
                <a:xfrm>
                  <a:off x="7036782" y="1152476"/>
                  <a:ext cx="315913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2" h="115" extrusionOk="0">
                      <a:moveTo>
                        <a:pt x="892" y="0"/>
                      </a:moveTo>
                      <a:cubicBezTo>
                        <a:pt x="846" y="0"/>
                        <a:pt x="846" y="0"/>
                        <a:pt x="846" y="0"/>
                      </a:cubicBezTo>
                      <a:cubicBezTo>
                        <a:pt x="817" y="0"/>
                        <a:pt x="817" y="0"/>
                        <a:pt x="817" y="0"/>
                      </a:cubicBezTo>
                      <a:cubicBezTo>
                        <a:pt x="817" y="4"/>
                        <a:pt x="817" y="4"/>
                        <a:pt x="817" y="4"/>
                      </a:cubicBezTo>
                      <a:cubicBezTo>
                        <a:pt x="817" y="4"/>
                        <a:pt x="817" y="3"/>
                        <a:pt x="817" y="2"/>
                      </a:cubicBezTo>
                      <a:cubicBezTo>
                        <a:pt x="817" y="0"/>
                        <a:pt x="817" y="0"/>
                        <a:pt x="817" y="0"/>
                      </a:cubicBezTo>
                      <a:cubicBezTo>
                        <a:pt x="816" y="0"/>
                        <a:pt x="814" y="0"/>
                        <a:pt x="813" y="0"/>
                      </a:cubicBezTo>
                      <a:cubicBezTo>
                        <a:pt x="813" y="0"/>
                        <a:pt x="813" y="0"/>
                        <a:pt x="813" y="0"/>
                      </a:cubicBezTo>
                      <a:cubicBezTo>
                        <a:pt x="176" y="0"/>
                        <a:pt x="123" y="0"/>
                        <a:pt x="119" y="0"/>
                      </a:cubicBezTo>
                      <a:cubicBezTo>
                        <a:pt x="119" y="0"/>
                        <a:pt x="119" y="0"/>
                        <a:pt x="119" y="0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ubicBezTo>
                        <a:pt x="115" y="2"/>
                        <a:pt x="115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ubicBezTo>
                        <a:pt x="86" y="0"/>
                        <a:pt x="86" y="0"/>
                        <a:pt x="86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14" y="0"/>
                        <a:pt x="0" y="15"/>
                        <a:pt x="0" y="40"/>
                      </a:cubicBezTo>
                      <a:cubicBezTo>
                        <a:pt x="0" y="65"/>
                        <a:pt x="0" y="65"/>
                        <a:pt x="0" y="65"/>
                      </a:cubicBezTo>
                      <a:cubicBezTo>
                        <a:pt x="0" y="90"/>
                        <a:pt x="14" y="115"/>
                        <a:pt x="39" y="115"/>
                      </a:cubicBezTo>
                      <a:cubicBezTo>
                        <a:pt x="892" y="115"/>
                        <a:pt x="892" y="115"/>
                        <a:pt x="892" y="115"/>
                      </a:cubicBezTo>
                      <a:cubicBezTo>
                        <a:pt x="918" y="115"/>
                        <a:pt x="932" y="90"/>
                        <a:pt x="932" y="65"/>
                      </a:cubicBezTo>
                      <a:cubicBezTo>
                        <a:pt x="932" y="40"/>
                        <a:pt x="932" y="40"/>
                        <a:pt x="932" y="40"/>
                      </a:cubicBezTo>
                      <a:cubicBezTo>
                        <a:pt x="932" y="15"/>
                        <a:pt x="918" y="0"/>
                        <a:pt x="892" y="0"/>
                      </a:cubicBezTo>
                      <a:close/>
                      <a:moveTo>
                        <a:pt x="405" y="72"/>
                      </a:moveTo>
                      <a:cubicBezTo>
                        <a:pt x="394" y="72"/>
                        <a:pt x="383" y="65"/>
                        <a:pt x="383" y="54"/>
                      </a:cubicBezTo>
                      <a:cubicBezTo>
                        <a:pt x="383" y="43"/>
                        <a:pt x="394" y="33"/>
                        <a:pt x="405" y="33"/>
                      </a:cubicBezTo>
                      <a:cubicBezTo>
                        <a:pt x="416" y="33"/>
                        <a:pt x="423" y="43"/>
                        <a:pt x="423" y="54"/>
                      </a:cubicBezTo>
                      <a:cubicBezTo>
                        <a:pt x="423" y="65"/>
                        <a:pt x="416" y="72"/>
                        <a:pt x="405" y="72"/>
                      </a:cubicBezTo>
                      <a:close/>
                      <a:moveTo>
                        <a:pt x="466" y="72"/>
                      </a:moveTo>
                      <a:cubicBezTo>
                        <a:pt x="455" y="72"/>
                        <a:pt x="444" y="65"/>
                        <a:pt x="444" y="54"/>
                      </a:cubicBezTo>
                      <a:cubicBezTo>
                        <a:pt x="444" y="43"/>
                        <a:pt x="455" y="33"/>
                        <a:pt x="466" y="33"/>
                      </a:cubicBezTo>
                      <a:cubicBezTo>
                        <a:pt x="477" y="33"/>
                        <a:pt x="484" y="43"/>
                        <a:pt x="484" y="54"/>
                      </a:cubicBezTo>
                      <a:cubicBezTo>
                        <a:pt x="484" y="65"/>
                        <a:pt x="477" y="72"/>
                        <a:pt x="466" y="72"/>
                      </a:cubicBezTo>
                      <a:close/>
                      <a:moveTo>
                        <a:pt x="527" y="72"/>
                      </a:moveTo>
                      <a:cubicBezTo>
                        <a:pt x="516" y="72"/>
                        <a:pt x="505" y="65"/>
                        <a:pt x="505" y="54"/>
                      </a:cubicBezTo>
                      <a:cubicBezTo>
                        <a:pt x="505" y="43"/>
                        <a:pt x="516" y="33"/>
                        <a:pt x="527" y="33"/>
                      </a:cubicBezTo>
                      <a:cubicBezTo>
                        <a:pt x="538" y="33"/>
                        <a:pt x="545" y="43"/>
                        <a:pt x="545" y="54"/>
                      </a:cubicBezTo>
                      <a:cubicBezTo>
                        <a:pt x="545" y="65"/>
                        <a:pt x="538" y="72"/>
                        <a:pt x="527" y="72"/>
                      </a:cubicBezTo>
                      <a:close/>
                      <a:moveTo>
                        <a:pt x="846" y="72"/>
                      </a:moveTo>
                      <a:cubicBezTo>
                        <a:pt x="674" y="72"/>
                        <a:pt x="674" y="72"/>
                        <a:pt x="674" y="72"/>
                      </a:cubicBezTo>
                      <a:cubicBezTo>
                        <a:pt x="674" y="29"/>
                        <a:pt x="674" y="29"/>
                        <a:pt x="674" y="29"/>
                      </a:cubicBezTo>
                      <a:cubicBezTo>
                        <a:pt x="814" y="29"/>
                        <a:pt x="814" y="29"/>
                        <a:pt x="814" y="29"/>
                      </a:cubicBezTo>
                      <a:cubicBezTo>
                        <a:pt x="846" y="29"/>
                        <a:pt x="846" y="29"/>
                        <a:pt x="846" y="29"/>
                      </a:cubicBezTo>
                      <a:lnTo>
                        <a:pt x="846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152" name="Google Shape;11152;p98"/>
          <p:cNvGrpSpPr/>
          <p:nvPr/>
        </p:nvGrpSpPr>
        <p:grpSpPr>
          <a:xfrm>
            <a:off x="2481799" y="3290855"/>
            <a:ext cx="1121664" cy="1575526"/>
            <a:chOff x="3414341" y="1488930"/>
            <a:chExt cx="841248" cy="1181645"/>
          </a:xfrm>
        </p:grpSpPr>
        <p:sp>
          <p:nvSpPr>
            <p:cNvPr id="11153" name="Google Shape;11153;p98"/>
            <p:cNvSpPr/>
            <p:nvPr/>
          </p:nvSpPr>
          <p:spPr>
            <a:xfrm>
              <a:off x="3578887" y="2393576"/>
              <a:ext cx="512159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Cisco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154" name="Google Shape;11154;p98"/>
            <p:cNvGrpSpPr/>
            <p:nvPr/>
          </p:nvGrpSpPr>
          <p:grpSpPr>
            <a:xfrm>
              <a:off x="3414341" y="1488930"/>
              <a:ext cx="841248" cy="841248"/>
              <a:chOff x="3414341" y="1488930"/>
              <a:chExt cx="841248" cy="841248"/>
            </a:xfrm>
          </p:grpSpPr>
          <p:grpSp>
            <p:nvGrpSpPr>
              <p:cNvPr id="11155" name="Google Shape;11155;p98"/>
              <p:cNvGrpSpPr/>
              <p:nvPr/>
            </p:nvGrpSpPr>
            <p:grpSpPr>
              <a:xfrm>
                <a:off x="3414341" y="1488930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156" name="Google Shape;11156;p98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57" name="Google Shape;11157;p98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58" name="Google Shape;11158;p98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59" name="Google Shape;11159;p98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60" name="Google Shape;11160;p98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61" name="Google Shape;11161;p98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62" name="Google Shape;11162;p98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63" name="Google Shape;11163;p98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64" name="Google Shape;11164;p98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65" name="Google Shape;11165;p98"/>
              <p:cNvGrpSpPr/>
              <p:nvPr/>
            </p:nvGrpSpPr>
            <p:grpSpPr>
              <a:xfrm>
                <a:off x="3674515" y="1749534"/>
                <a:ext cx="320901" cy="320040"/>
                <a:chOff x="2136078" y="3808221"/>
                <a:chExt cx="592138" cy="590550"/>
              </a:xfrm>
            </p:grpSpPr>
            <p:sp>
              <p:nvSpPr>
                <p:cNvPr id="11166" name="Google Shape;11166;p98"/>
                <p:cNvSpPr/>
                <p:nvPr/>
              </p:nvSpPr>
              <p:spPr>
                <a:xfrm>
                  <a:off x="2136078" y="3808221"/>
                  <a:ext cx="592138" cy="59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3"/>
                      </a:cubicBezTo>
                      <a:cubicBezTo>
                        <a:pt x="1753" y="1399"/>
                        <a:pt x="1753" y="1399"/>
                        <a:pt x="1753" y="1399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67" name="Google Shape;11167;p98"/>
                <p:cNvSpPr/>
                <p:nvPr/>
              </p:nvSpPr>
              <p:spPr>
                <a:xfrm>
                  <a:off x="2232121" y="3995366"/>
                  <a:ext cx="398463" cy="211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0" h="506" extrusionOk="0">
                      <a:moveTo>
                        <a:pt x="960" y="157"/>
                      </a:moveTo>
                      <a:lnTo>
                        <a:pt x="960" y="157"/>
                      </a:lnTo>
                      <a:cubicBezTo>
                        <a:pt x="960" y="145"/>
                        <a:pt x="951" y="136"/>
                        <a:pt x="939" y="136"/>
                      </a:cubicBezTo>
                      <a:cubicBezTo>
                        <a:pt x="928" y="136"/>
                        <a:pt x="918" y="145"/>
                        <a:pt x="918" y="157"/>
                      </a:cubicBezTo>
                      <a:lnTo>
                        <a:pt x="918" y="201"/>
                      </a:lnTo>
                      <a:cubicBezTo>
                        <a:pt x="918" y="212"/>
                        <a:pt x="928" y="221"/>
                        <a:pt x="939" y="221"/>
                      </a:cubicBezTo>
                      <a:cubicBezTo>
                        <a:pt x="951" y="221"/>
                        <a:pt x="960" y="212"/>
                        <a:pt x="960" y="201"/>
                      </a:cubicBezTo>
                      <a:lnTo>
                        <a:pt x="960" y="157"/>
                      </a:lnTo>
                      <a:close/>
                      <a:moveTo>
                        <a:pt x="845" y="99"/>
                      </a:moveTo>
                      <a:lnTo>
                        <a:pt x="845" y="99"/>
                      </a:lnTo>
                      <a:cubicBezTo>
                        <a:pt x="845" y="88"/>
                        <a:pt x="836" y="78"/>
                        <a:pt x="824" y="78"/>
                      </a:cubicBezTo>
                      <a:cubicBezTo>
                        <a:pt x="813" y="78"/>
                        <a:pt x="803" y="88"/>
                        <a:pt x="803" y="99"/>
                      </a:cubicBezTo>
                      <a:lnTo>
                        <a:pt x="803" y="201"/>
                      </a:lnTo>
                      <a:cubicBezTo>
                        <a:pt x="803" y="212"/>
                        <a:pt x="813" y="221"/>
                        <a:pt x="824" y="221"/>
                      </a:cubicBezTo>
                      <a:cubicBezTo>
                        <a:pt x="836" y="221"/>
                        <a:pt x="845" y="212"/>
                        <a:pt x="845" y="201"/>
                      </a:cubicBezTo>
                      <a:lnTo>
                        <a:pt x="845" y="99"/>
                      </a:lnTo>
                      <a:close/>
                      <a:moveTo>
                        <a:pt x="730" y="21"/>
                      </a:moveTo>
                      <a:lnTo>
                        <a:pt x="730" y="21"/>
                      </a:lnTo>
                      <a:cubicBezTo>
                        <a:pt x="730" y="9"/>
                        <a:pt x="721" y="0"/>
                        <a:pt x="710" y="0"/>
                      </a:cubicBezTo>
                      <a:cubicBezTo>
                        <a:pt x="698" y="0"/>
                        <a:pt x="689" y="9"/>
                        <a:pt x="689" y="21"/>
                      </a:cubicBezTo>
                      <a:lnTo>
                        <a:pt x="689" y="242"/>
                      </a:lnTo>
                      <a:cubicBezTo>
                        <a:pt x="689" y="254"/>
                        <a:pt x="698" y="263"/>
                        <a:pt x="710" y="263"/>
                      </a:cubicBezTo>
                      <a:cubicBezTo>
                        <a:pt x="721" y="263"/>
                        <a:pt x="730" y="254"/>
                        <a:pt x="730" y="242"/>
                      </a:cubicBezTo>
                      <a:lnTo>
                        <a:pt x="730" y="21"/>
                      </a:lnTo>
                      <a:close/>
                      <a:moveTo>
                        <a:pt x="616" y="99"/>
                      </a:moveTo>
                      <a:lnTo>
                        <a:pt x="616" y="99"/>
                      </a:lnTo>
                      <a:cubicBezTo>
                        <a:pt x="616" y="88"/>
                        <a:pt x="606" y="78"/>
                        <a:pt x="595" y="78"/>
                      </a:cubicBezTo>
                      <a:cubicBezTo>
                        <a:pt x="583" y="78"/>
                        <a:pt x="574" y="88"/>
                        <a:pt x="574" y="99"/>
                      </a:cubicBezTo>
                      <a:lnTo>
                        <a:pt x="574" y="201"/>
                      </a:lnTo>
                      <a:cubicBezTo>
                        <a:pt x="574" y="212"/>
                        <a:pt x="583" y="221"/>
                        <a:pt x="595" y="221"/>
                      </a:cubicBezTo>
                      <a:cubicBezTo>
                        <a:pt x="606" y="221"/>
                        <a:pt x="616" y="212"/>
                        <a:pt x="616" y="201"/>
                      </a:cubicBezTo>
                      <a:lnTo>
                        <a:pt x="616" y="99"/>
                      </a:lnTo>
                      <a:close/>
                      <a:moveTo>
                        <a:pt x="501" y="157"/>
                      </a:moveTo>
                      <a:lnTo>
                        <a:pt x="501" y="157"/>
                      </a:lnTo>
                      <a:cubicBezTo>
                        <a:pt x="501" y="145"/>
                        <a:pt x="491" y="136"/>
                        <a:pt x="480" y="136"/>
                      </a:cubicBezTo>
                      <a:cubicBezTo>
                        <a:pt x="469" y="136"/>
                        <a:pt x="459" y="145"/>
                        <a:pt x="459" y="157"/>
                      </a:cubicBezTo>
                      <a:lnTo>
                        <a:pt x="459" y="201"/>
                      </a:lnTo>
                      <a:cubicBezTo>
                        <a:pt x="459" y="212"/>
                        <a:pt x="469" y="221"/>
                        <a:pt x="480" y="221"/>
                      </a:cubicBezTo>
                      <a:cubicBezTo>
                        <a:pt x="491" y="221"/>
                        <a:pt x="501" y="212"/>
                        <a:pt x="501" y="201"/>
                      </a:cubicBezTo>
                      <a:lnTo>
                        <a:pt x="501" y="157"/>
                      </a:lnTo>
                      <a:close/>
                      <a:moveTo>
                        <a:pt x="386" y="99"/>
                      </a:moveTo>
                      <a:lnTo>
                        <a:pt x="386" y="99"/>
                      </a:lnTo>
                      <a:cubicBezTo>
                        <a:pt x="386" y="88"/>
                        <a:pt x="377" y="78"/>
                        <a:pt x="365" y="78"/>
                      </a:cubicBezTo>
                      <a:cubicBezTo>
                        <a:pt x="354" y="78"/>
                        <a:pt x="344" y="88"/>
                        <a:pt x="344" y="99"/>
                      </a:cubicBezTo>
                      <a:lnTo>
                        <a:pt x="344" y="201"/>
                      </a:lnTo>
                      <a:cubicBezTo>
                        <a:pt x="344" y="212"/>
                        <a:pt x="354" y="221"/>
                        <a:pt x="365" y="221"/>
                      </a:cubicBezTo>
                      <a:cubicBezTo>
                        <a:pt x="377" y="221"/>
                        <a:pt x="386" y="212"/>
                        <a:pt x="386" y="201"/>
                      </a:cubicBezTo>
                      <a:lnTo>
                        <a:pt x="386" y="99"/>
                      </a:lnTo>
                      <a:close/>
                      <a:moveTo>
                        <a:pt x="271" y="21"/>
                      </a:moveTo>
                      <a:lnTo>
                        <a:pt x="271" y="21"/>
                      </a:lnTo>
                      <a:cubicBezTo>
                        <a:pt x="271" y="9"/>
                        <a:pt x="262" y="0"/>
                        <a:pt x="250" y="0"/>
                      </a:cubicBezTo>
                      <a:cubicBezTo>
                        <a:pt x="239" y="0"/>
                        <a:pt x="230" y="9"/>
                        <a:pt x="230" y="21"/>
                      </a:cubicBezTo>
                      <a:lnTo>
                        <a:pt x="230" y="242"/>
                      </a:lnTo>
                      <a:cubicBezTo>
                        <a:pt x="230" y="254"/>
                        <a:pt x="239" y="263"/>
                        <a:pt x="250" y="263"/>
                      </a:cubicBezTo>
                      <a:cubicBezTo>
                        <a:pt x="262" y="263"/>
                        <a:pt x="271" y="254"/>
                        <a:pt x="271" y="242"/>
                      </a:cubicBezTo>
                      <a:lnTo>
                        <a:pt x="271" y="21"/>
                      </a:lnTo>
                      <a:close/>
                      <a:moveTo>
                        <a:pt x="157" y="99"/>
                      </a:moveTo>
                      <a:lnTo>
                        <a:pt x="157" y="99"/>
                      </a:lnTo>
                      <a:cubicBezTo>
                        <a:pt x="157" y="88"/>
                        <a:pt x="147" y="78"/>
                        <a:pt x="136" y="78"/>
                      </a:cubicBezTo>
                      <a:cubicBezTo>
                        <a:pt x="124" y="78"/>
                        <a:pt x="115" y="88"/>
                        <a:pt x="115" y="99"/>
                      </a:cubicBezTo>
                      <a:lnTo>
                        <a:pt x="115" y="201"/>
                      </a:lnTo>
                      <a:cubicBezTo>
                        <a:pt x="115" y="212"/>
                        <a:pt x="124" y="221"/>
                        <a:pt x="136" y="221"/>
                      </a:cubicBezTo>
                      <a:cubicBezTo>
                        <a:pt x="147" y="221"/>
                        <a:pt x="157" y="212"/>
                        <a:pt x="157" y="201"/>
                      </a:cubicBezTo>
                      <a:lnTo>
                        <a:pt x="157" y="99"/>
                      </a:lnTo>
                      <a:close/>
                      <a:moveTo>
                        <a:pt x="42" y="157"/>
                      </a:moveTo>
                      <a:lnTo>
                        <a:pt x="42" y="157"/>
                      </a:lnTo>
                      <a:cubicBezTo>
                        <a:pt x="42" y="145"/>
                        <a:pt x="32" y="136"/>
                        <a:pt x="21" y="136"/>
                      </a:cubicBezTo>
                      <a:cubicBezTo>
                        <a:pt x="9" y="136"/>
                        <a:pt x="0" y="145"/>
                        <a:pt x="0" y="157"/>
                      </a:cubicBezTo>
                      <a:lnTo>
                        <a:pt x="0" y="201"/>
                      </a:lnTo>
                      <a:cubicBezTo>
                        <a:pt x="0" y="212"/>
                        <a:pt x="9" y="221"/>
                        <a:pt x="21" y="221"/>
                      </a:cubicBezTo>
                      <a:cubicBezTo>
                        <a:pt x="32" y="221"/>
                        <a:pt x="42" y="212"/>
                        <a:pt x="42" y="201"/>
                      </a:cubicBezTo>
                      <a:lnTo>
                        <a:pt x="42" y="157"/>
                      </a:lnTo>
                      <a:close/>
                      <a:moveTo>
                        <a:pt x="473" y="338"/>
                      </a:moveTo>
                      <a:lnTo>
                        <a:pt x="473" y="338"/>
                      </a:lnTo>
                      <a:cubicBezTo>
                        <a:pt x="472" y="338"/>
                        <a:pt x="453" y="333"/>
                        <a:pt x="432" y="333"/>
                      </a:cubicBezTo>
                      <a:cubicBezTo>
                        <a:pt x="393" y="333"/>
                        <a:pt x="370" y="354"/>
                        <a:pt x="370" y="385"/>
                      </a:cubicBezTo>
                      <a:cubicBezTo>
                        <a:pt x="370" y="413"/>
                        <a:pt x="390" y="426"/>
                        <a:pt x="413" y="434"/>
                      </a:cubicBezTo>
                      <a:cubicBezTo>
                        <a:pt x="416" y="435"/>
                        <a:pt x="419" y="436"/>
                        <a:pt x="422" y="437"/>
                      </a:cubicBezTo>
                      <a:cubicBezTo>
                        <a:pt x="432" y="440"/>
                        <a:pt x="441" y="445"/>
                        <a:pt x="441" y="453"/>
                      </a:cubicBezTo>
                      <a:cubicBezTo>
                        <a:pt x="441" y="463"/>
                        <a:pt x="431" y="469"/>
                        <a:pt x="410" y="469"/>
                      </a:cubicBezTo>
                      <a:cubicBezTo>
                        <a:pt x="392" y="469"/>
                        <a:pt x="374" y="464"/>
                        <a:pt x="370" y="463"/>
                      </a:cubicBezTo>
                      <a:lnTo>
                        <a:pt x="370" y="501"/>
                      </a:lnTo>
                      <a:cubicBezTo>
                        <a:pt x="373" y="502"/>
                        <a:pt x="393" y="506"/>
                        <a:pt x="416" y="506"/>
                      </a:cubicBezTo>
                      <a:cubicBezTo>
                        <a:pt x="448" y="506"/>
                        <a:pt x="485" y="492"/>
                        <a:pt x="485" y="450"/>
                      </a:cubicBezTo>
                      <a:cubicBezTo>
                        <a:pt x="485" y="429"/>
                        <a:pt x="472" y="411"/>
                        <a:pt x="445" y="402"/>
                      </a:cubicBezTo>
                      <a:lnTo>
                        <a:pt x="434" y="398"/>
                      </a:lnTo>
                      <a:cubicBezTo>
                        <a:pt x="427" y="396"/>
                        <a:pt x="414" y="393"/>
                        <a:pt x="414" y="382"/>
                      </a:cubicBezTo>
                      <a:cubicBezTo>
                        <a:pt x="414" y="374"/>
                        <a:pt x="423" y="369"/>
                        <a:pt x="440" y="369"/>
                      </a:cubicBezTo>
                      <a:cubicBezTo>
                        <a:pt x="455" y="369"/>
                        <a:pt x="473" y="374"/>
                        <a:pt x="473" y="374"/>
                      </a:cubicBezTo>
                      <a:lnTo>
                        <a:pt x="473" y="338"/>
                      </a:lnTo>
                      <a:close/>
                      <a:moveTo>
                        <a:pt x="874" y="419"/>
                      </a:moveTo>
                      <a:lnTo>
                        <a:pt x="874" y="419"/>
                      </a:lnTo>
                      <a:cubicBezTo>
                        <a:pt x="874" y="372"/>
                        <a:pt x="837" y="333"/>
                        <a:pt x="785" y="333"/>
                      </a:cubicBezTo>
                      <a:cubicBezTo>
                        <a:pt x="734" y="333"/>
                        <a:pt x="697" y="372"/>
                        <a:pt x="697" y="419"/>
                      </a:cubicBezTo>
                      <a:cubicBezTo>
                        <a:pt x="697" y="467"/>
                        <a:pt x="734" y="506"/>
                        <a:pt x="785" y="506"/>
                      </a:cubicBezTo>
                      <a:cubicBezTo>
                        <a:pt x="837" y="506"/>
                        <a:pt x="874" y="467"/>
                        <a:pt x="874" y="419"/>
                      </a:cubicBezTo>
                      <a:close/>
                      <a:moveTo>
                        <a:pt x="785" y="376"/>
                      </a:moveTo>
                      <a:lnTo>
                        <a:pt x="785" y="376"/>
                      </a:lnTo>
                      <a:cubicBezTo>
                        <a:pt x="810" y="376"/>
                        <a:pt x="829" y="395"/>
                        <a:pt x="829" y="419"/>
                      </a:cubicBezTo>
                      <a:cubicBezTo>
                        <a:pt x="829" y="444"/>
                        <a:pt x="810" y="463"/>
                        <a:pt x="785" y="463"/>
                      </a:cubicBezTo>
                      <a:cubicBezTo>
                        <a:pt x="760" y="463"/>
                        <a:pt x="742" y="444"/>
                        <a:pt x="742" y="419"/>
                      </a:cubicBezTo>
                      <a:cubicBezTo>
                        <a:pt x="742" y="395"/>
                        <a:pt x="760" y="376"/>
                        <a:pt x="785" y="376"/>
                      </a:cubicBezTo>
                      <a:close/>
                      <a:moveTo>
                        <a:pt x="214" y="339"/>
                      </a:moveTo>
                      <a:lnTo>
                        <a:pt x="214" y="339"/>
                      </a:lnTo>
                      <a:cubicBezTo>
                        <a:pt x="210" y="338"/>
                        <a:pt x="195" y="333"/>
                        <a:pt x="175" y="333"/>
                      </a:cubicBezTo>
                      <a:cubicBezTo>
                        <a:pt x="124" y="333"/>
                        <a:pt x="86" y="370"/>
                        <a:pt x="86" y="419"/>
                      </a:cubicBezTo>
                      <a:cubicBezTo>
                        <a:pt x="86" y="473"/>
                        <a:pt x="128" y="506"/>
                        <a:pt x="175" y="506"/>
                      </a:cubicBezTo>
                      <a:cubicBezTo>
                        <a:pt x="194" y="506"/>
                        <a:pt x="208" y="501"/>
                        <a:pt x="214" y="500"/>
                      </a:cubicBezTo>
                      <a:lnTo>
                        <a:pt x="214" y="455"/>
                      </a:lnTo>
                      <a:cubicBezTo>
                        <a:pt x="212" y="456"/>
                        <a:pt x="198" y="464"/>
                        <a:pt x="178" y="464"/>
                      </a:cubicBezTo>
                      <a:cubicBezTo>
                        <a:pt x="150" y="464"/>
                        <a:pt x="132" y="444"/>
                        <a:pt x="132" y="419"/>
                      </a:cubicBezTo>
                      <a:cubicBezTo>
                        <a:pt x="132" y="394"/>
                        <a:pt x="151" y="375"/>
                        <a:pt x="178" y="375"/>
                      </a:cubicBezTo>
                      <a:cubicBezTo>
                        <a:pt x="198" y="375"/>
                        <a:pt x="212" y="383"/>
                        <a:pt x="214" y="384"/>
                      </a:cubicBezTo>
                      <a:lnTo>
                        <a:pt x="214" y="339"/>
                      </a:lnTo>
                      <a:close/>
                      <a:moveTo>
                        <a:pt x="653" y="339"/>
                      </a:moveTo>
                      <a:lnTo>
                        <a:pt x="653" y="339"/>
                      </a:lnTo>
                      <a:cubicBezTo>
                        <a:pt x="649" y="338"/>
                        <a:pt x="634" y="333"/>
                        <a:pt x="615" y="333"/>
                      </a:cubicBezTo>
                      <a:cubicBezTo>
                        <a:pt x="563" y="333"/>
                        <a:pt x="526" y="370"/>
                        <a:pt x="526" y="419"/>
                      </a:cubicBezTo>
                      <a:cubicBezTo>
                        <a:pt x="526" y="473"/>
                        <a:pt x="567" y="506"/>
                        <a:pt x="615" y="506"/>
                      </a:cubicBezTo>
                      <a:cubicBezTo>
                        <a:pt x="633" y="506"/>
                        <a:pt x="648" y="501"/>
                        <a:pt x="653" y="500"/>
                      </a:cubicBezTo>
                      <a:lnTo>
                        <a:pt x="653" y="455"/>
                      </a:lnTo>
                      <a:cubicBezTo>
                        <a:pt x="651" y="456"/>
                        <a:pt x="637" y="464"/>
                        <a:pt x="618" y="464"/>
                      </a:cubicBezTo>
                      <a:cubicBezTo>
                        <a:pt x="590" y="464"/>
                        <a:pt x="571" y="444"/>
                        <a:pt x="571" y="419"/>
                      </a:cubicBezTo>
                      <a:cubicBezTo>
                        <a:pt x="571" y="394"/>
                        <a:pt x="590" y="375"/>
                        <a:pt x="618" y="375"/>
                      </a:cubicBezTo>
                      <a:cubicBezTo>
                        <a:pt x="638" y="375"/>
                        <a:pt x="651" y="383"/>
                        <a:pt x="653" y="384"/>
                      </a:cubicBezTo>
                      <a:lnTo>
                        <a:pt x="653" y="339"/>
                      </a:lnTo>
                      <a:close/>
                      <a:moveTo>
                        <a:pt x="314" y="503"/>
                      </a:moveTo>
                      <a:lnTo>
                        <a:pt x="314" y="503"/>
                      </a:lnTo>
                      <a:lnTo>
                        <a:pt x="271" y="503"/>
                      </a:lnTo>
                      <a:lnTo>
                        <a:pt x="271" y="336"/>
                      </a:lnTo>
                      <a:lnTo>
                        <a:pt x="314" y="336"/>
                      </a:lnTo>
                      <a:lnTo>
                        <a:pt x="314" y="50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168" name="Google Shape;11168;p98"/>
          <p:cNvGrpSpPr/>
          <p:nvPr/>
        </p:nvGrpSpPr>
        <p:grpSpPr>
          <a:xfrm>
            <a:off x="10336837" y="1595390"/>
            <a:ext cx="1121664" cy="1368005"/>
            <a:chOff x="4295877" y="992129"/>
            <a:chExt cx="841248" cy="1026004"/>
          </a:xfrm>
        </p:grpSpPr>
        <p:grpSp>
          <p:nvGrpSpPr>
            <p:cNvPr id="11169" name="Google Shape;11169;p98"/>
            <p:cNvGrpSpPr/>
            <p:nvPr/>
          </p:nvGrpSpPr>
          <p:grpSpPr>
            <a:xfrm>
              <a:off x="4295877" y="992129"/>
              <a:ext cx="841248" cy="841248"/>
              <a:chOff x="4295877" y="992129"/>
              <a:chExt cx="841248" cy="841248"/>
            </a:xfrm>
          </p:grpSpPr>
          <p:grpSp>
            <p:nvGrpSpPr>
              <p:cNvPr id="11170" name="Google Shape;11170;p98"/>
              <p:cNvGrpSpPr/>
              <p:nvPr/>
            </p:nvGrpSpPr>
            <p:grpSpPr>
              <a:xfrm>
                <a:off x="4295877" y="992129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171" name="Google Shape;11171;p98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72" name="Google Shape;11172;p98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73" name="Google Shape;11173;p98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74" name="Google Shape;11174;p98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75" name="Google Shape;11175;p98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76" name="Google Shape;11176;p98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77" name="Google Shape;11177;p98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78" name="Google Shape;11178;p98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79" name="Google Shape;11179;p98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180" name="Google Shape;11180;p98"/>
              <p:cNvGrpSpPr/>
              <p:nvPr/>
            </p:nvGrpSpPr>
            <p:grpSpPr>
              <a:xfrm>
                <a:off x="4556481" y="1252733"/>
                <a:ext cx="320040" cy="320040"/>
                <a:chOff x="6316663" y="1614488"/>
                <a:chExt cx="592138" cy="592138"/>
              </a:xfrm>
            </p:grpSpPr>
            <p:sp>
              <p:nvSpPr>
                <p:cNvPr id="11181" name="Google Shape;11181;p98"/>
                <p:cNvSpPr/>
                <p:nvPr/>
              </p:nvSpPr>
              <p:spPr>
                <a:xfrm>
                  <a:off x="6316663" y="1614488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9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9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82" name="Google Shape;11182;p98"/>
                <p:cNvSpPr/>
                <p:nvPr/>
              </p:nvSpPr>
              <p:spPr>
                <a:xfrm>
                  <a:off x="6480176" y="1677988"/>
                  <a:ext cx="265113" cy="4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1380" extrusionOk="0">
                      <a:moveTo>
                        <a:pt x="721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1" y="0"/>
                        <a:pt x="721" y="0"/>
                        <a:pt x="721" y="0"/>
                      </a:cubicBezTo>
                      <a:cubicBezTo>
                        <a:pt x="758" y="0"/>
                        <a:pt x="788" y="30"/>
                        <a:pt x="788" y="67"/>
                      </a:cubicBezTo>
                      <a:cubicBezTo>
                        <a:pt x="788" y="1313"/>
                        <a:pt x="788" y="1313"/>
                        <a:pt x="788" y="1313"/>
                      </a:cubicBezTo>
                      <a:cubicBezTo>
                        <a:pt x="788" y="1350"/>
                        <a:pt x="758" y="1380"/>
                        <a:pt x="721" y="1380"/>
                      </a:cubicBezTo>
                      <a:close/>
                    </a:path>
                  </a:pathLst>
                </a:custGeom>
                <a:noFill/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83" name="Google Shape;11183;p98"/>
                <p:cNvSpPr/>
                <p:nvPr/>
              </p:nvSpPr>
              <p:spPr>
                <a:xfrm>
                  <a:off x="6527801" y="1746251"/>
                  <a:ext cx="173038" cy="206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84" name="Google Shape;11184;p98"/>
                <p:cNvSpPr/>
                <p:nvPr/>
              </p:nvSpPr>
              <p:spPr>
                <a:xfrm>
                  <a:off x="6527801" y="1806576"/>
                  <a:ext cx="173038" cy="2222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85" name="Google Shape;11185;p98"/>
                <p:cNvSpPr/>
                <p:nvPr/>
              </p:nvSpPr>
              <p:spPr>
                <a:xfrm>
                  <a:off x="6527801" y="1868488"/>
                  <a:ext cx="173038" cy="2222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86" name="Google Shape;11186;p98"/>
                <p:cNvSpPr/>
                <p:nvPr/>
              </p:nvSpPr>
              <p:spPr>
                <a:xfrm>
                  <a:off x="6527801" y="1930401"/>
                  <a:ext cx="173038" cy="206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87" name="Google Shape;11187;p98"/>
                <p:cNvSpPr/>
                <p:nvPr/>
              </p:nvSpPr>
              <p:spPr>
                <a:xfrm>
                  <a:off x="6527801" y="1990726"/>
                  <a:ext cx="173038" cy="2222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88" name="Google Shape;11188;p98"/>
                <p:cNvSpPr/>
                <p:nvPr/>
              </p:nvSpPr>
              <p:spPr>
                <a:xfrm>
                  <a:off x="6527801" y="2052638"/>
                  <a:ext cx="173038" cy="2222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89" name="Google Shape;11189;p98"/>
                <p:cNvSpPr/>
                <p:nvPr/>
              </p:nvSpPr>
              <p:spPr>
                <a:xfrm>
                  <a:off x="6769101" y="1852613"/>
                  <a:ext cx="120650" cy="12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" h="357" extrusionOk="0">
                      <a:moveTo>
                        <a:pt x="354" y="171"/>
                      </a:moveTo>
                      <a:cubicBezTo>
                        <a:pt x="354" y="170"/>
                        <a:pt x="353" y="169"/>
                        <a:pt x="353" y="168"/>
                      </a:cubicBezTo>
                      <a:cubicBezTo>
                        <a:pt x="311" y="127"/>
                        <a:pt x="311" y="127"/>
                        <a:pt x="311" y="127"/>
                      </a:cubicBezTo>
                      <a:cubicBezTo>
                        <a:pt x="307" y="123"/>
                        <a:pt x="300" y="123"/>
                        <a:pt x="296" y="127"/>
                      </a:cubicBezTo>
                      <a:cubicBezTo>
                        <a:pt x="295" y="128"/>
                        <a:pt x="295" y="128"/>
                        <a:pt x="295" y="128"/>
                      </a:cubicBezTo>
                      <a:cubicBezTo>
                        <a:pt x="291" y="132"/>
                        <a:pt x="291" y="139"/>
                        <a:pt x="295" y="143"/>
                      </a:cubicBezTo>
                      <a:cubicBezTo>
                        <a:pt x="319" y="167"/>
                        <a:pt x="319" y="167"/>
                        <a:pt x="319" y="167"/>
                      </a:cubicBezTo>
                      <a:cubicBezTo>
                        <a:pt x="255" y="167"/>
                        <a:pt x="255" y="167"/>
                        <a:pt x="255" y="167"/>
                      </a:cubicBezTo>
                      <a:cubicBezTo>
                        <a:pt x="269" y="150"/>
                        <a:pt x="282" y="134"/>
                        <a:pt x="291" y="119"/>
                      </a:cubicBezTo>
                      <a:cubicBezTo>
                        <a:pt x="313" y="85"/>
                        <a:pt x="318" y="64"/>
                        <a:pt x="307" y="53"/>
                      </a:cubicBezTo>
                      <a:cubicBezTo>
                        <a:pt x="304" y="50"/>
                        <a:pt x="299" y="47"/>
                        <a:pt x="291" y="47"/>
                      </a:cubicBezTo>
                      <a:cubicBezTo>
                        <a:pt x="269" y="47"/>
                        <a:pt x="229" y="73"/>
                        <a:pt x="190" y="106"/>
                      </a:cubicBezTo>
                      <a:cubicBezTo>
                        <a:pt x="190" y="38"/>
                        <a:pt x="190" y="38"/>
                        <a:pt x="190" y="38"/>
                      </a:cubicBezTo>
                      <a:cubicBezTo>
                        <a:pt x="214" y="62"/>
                        <a:pt x="214" y="62"/>
                        <a:pt x="214" y="62"/>
                      </a:cubicBezTo>
                      <a:cubicBezTo>
                        <a:pt x="218" y="66"/>
                        <a:pt x="225" y="66"/>
                        <a:pt x="229" y="62"/>
                      </a:cubicBezTo>
                      <a:cubicBezTo>
                        <a:pt x="230" y="61"/>
                        <a:pt x="230" y="61"/>
                        <a:pt x="230" y="61"/>
                      </a:cubicBezTo>
                      <a:cubicBezTo>
                        <a:pt x="234" y="57"/>
                        <a:pt x="234" y="50"/>
                        <a:pt x="230" y="46"/>
                      </a:cubicBezTo>
                      <a:cubicBezTo>
                        <a:pt x="188" y="4"/>
                        <a:pt x="188" y="4"/>
                        <a:pt x="188" y="4"/>
                      </a:cubicBezTo>
                      <a:cubicBezTo>
                        <a:pt x="188" y="4"/>
                        <a:pt x="188" y="4"/>
                        <a:pt x="188" y="4"/>
                      </a:cubicBezTo>
                      <a:cubicBezTo>
                        <a:pt x="186" y="1"/>
                        <a:pt x="183" y="0"/>
                        <a:pt x="180" y="0"/>
                      </a:cubicBezTo>
                      <a:cubicBezTo>
                        <a:pt x="178" y="0"/>
                        <a:pt x="178" y="0"/>
                        <a:pt x="178" y="0"/>
                      </a:cubicBezTo>
                      <a:cubicBezTo>
                        <a:pt x="175" y="0"/>
                        <a:pt x="172" y="1"/>
                        <a:pt x="171" y="3"/>
                      </a:cubicBezTo>
                      <a:cubicBezTo>
                        <a:pt x="170" y="3"/>
                        <a:pt x="169" y="4"/>
                        <a:pt x="168" y="4"/>
                      </a:cubicBezTo>
                      <a:cubicBezTo>
                        <a:pt x="127" y="46"/>
                        <a:pt x="127" y="46"/>
                        <a:pt x="127" y="46"/>
                      </a:cubicBezTo>
                      <a:cubicBezTo>
                        <a:pt x="123" y="50"/>
                        <a:pt x="123" y="57"/>
                        <a:pt x="127" y="61"/>
                      </a:cubicBezTo>
                      <a:cubicBezTo>
                        <a:pt x="128" y="62"/>
                        <a:pt x="128" y="62"/>
                        <a:pt x="128" y="62"/>
                      </a:cubicBezTo>
                      <a:cubicBezTo>
                        <a:pt x="132" y="66"/>
                        <a:pt x="139" y="66"/>
                        <a:pt x="143" y="62"/>
                      </a:cubicBezTo>
                      <a:cubicBezTo>
                        <a:pt x="167" y="38"/>
                        <a:pt x="167" y="38"/>
                        <a:pt x="167" y="38"/>
                      </a:cubicBezTo>
                      <a:cubicBezTo>
                        <a:pt x="167" y="107"/>
                        <a:pt x="167" y="107"/>
                        <a:pt x="167" y="107"/>
                      </a:cubicBezTo>
                      <a:cubicBezTo>
                        <a:pt x="128" y="73"/>
                        <a:pt x="88" y="47"/>
                        <a:pt x="65" y="47"/>
                      </a:cubicBezTo>
                      <a:cubicBezTo>
                        <a:pt x="57" y="47"/>
                        <a:pt x="52" y="50"/>
                        <a:pt x="50" y="53"/>
                      </a:cubicBezTo>
                      <a:cubicBezTo>
                        <a:pt x="39" y="64"/>
                        <a:pt x="44" y="85"/>
                        <a:pt x="65" y="119"/>
                      </a:cubicBezTo>
                      <a:cubicBezTo>
                        <a:pt x="75" y="134"/>
                        <a:pt x="87" y="150"/>
                        <a:pt x="101" y="167"/>
                      </a:cubicBezTo>
                      <a:cubicBezTo>
                        <a:pt x="38" y="167"/>
                        <a:pt x="38" y="167"/>
                        <a:pt x="38" y="167"/>
                      </a:cubicBezTo>
                      <a:cubicBezTo>
                        <a:pt x="62" y="143"/>
                        <a:pt x="62" y="143"/>
                        <a:pt x="62" y="143"/>
                      </a:cubicBezTo>
                      <a:cubicBezTo>
                        <a:pt x="66" y="139"/>
                        <a:pt x="66" y="132"/>
                        <a:pt x="62" y="128"/>
                      </a:cubicBezTo>
                      <a:cubicBezTo>
                        <a:pt x="61" y="127"/>
                        <a:pt x="61" y="127"/>
                        <a:pt x="61" y="127"/>
                      </a:cubicBezTo>
                      <a:cubicBezTo>
                        <a:pt x="57" y="123"/>
                        <a:pt x="50" y="123"/>
                        <a:pt x="46" y="127"/>
                      </a:cubicBezTo>
                      <a:cubicBezTo>
                        <a:pt x="4" y="168"/>
                        <a:pt x="4" y="168"/>
                        <a:pt x="4" y="168"/>
                      </a:cubicBezTo>
                      <a:cubicBezTo>
                        <a:pt x="4" y="169"/>
                        <a:pt x="3" y="170"/>
                        <a:pt x="3" y="171"/>
                      </a:cubicBezTo>
                      <a:cubicBezTo>
                        <a:pt x="1" y="172"/>
                        <a:pt x="0" y="175"/>
                        <a:pt x="0" y="178"/>
                      </a:cubicBezTo>
                      <a:cubicBezTo>
                        <a:pt x="0" y="180"/>
                        <a:pt x="0" y="180"/>
                        <a:pt x="0" y="180"/>
                      </a:cubicBezTo>
                      <a:cubicBezTo>
                        <a:pt x="0" y="183"/>
                        <a:pt x="1" y="186"/>
                        <a:pt x="4" y="188"/>
                      </a:cubicBezTo>
                      <a:cubicBezTo>
                        <a:pt x="4" y="188"/>
                        <a:pt x="4" y="188"/>
                        <a:pt x="4" y="188"/>
                      </a:cubicBezTo>
                      <a:cubicBezTo>
                        <a:pt x="46" y="230"/>
                        <a:pt x="46" y="230"/>
                        <a:pt x="46" y="230"/>
                      </a:cubicBezTo>
                      <a:cubicBezTo>
                        <a:pt x="50" y="234"/>
                        <a:pt x="57" y="234"/>
                        <a:pt x="61" y="230"/>
                      </a:cubicBezTo>
                      <a:cubicBezTo>
                        <a:pt x="62" y="229"/>
                        <a:pt x="62" y="229"/>
                        <a:pt x="62" y="229"/>
                      </a:cubicBezTo>
                      <a:cubicBezTo>
                        <a:pt x="66" y="225"/>
                        <a:pt x="66" y="218"/>
                        <a:pt x="62" y="214"/>
                      </a:cubicBezTo>
                      <a:cubicBezTo>
                        <a:pt x="38" y="190"/>
                        <a:pt x="38" y="190"/>
                        <a:pt x="38" y="190"/>
                      </a:cubicBezTo>
                      <a:cubicBezTo>
                        <a:pt x="105" y="190"/>
                        <a:pt x="105" y="190"/>
                        <a:pt x="105" y="190"/>
                      </a:cubicBezTo>
                      <a:cubicBezTo>
                        <a:pt x="89" y="209"/>
                        <a:pt x="76" y="227"/>
                        <a:pt x="65" y="243"/>
                      </a:cubicBezTo>
                      <a:cubicBezTo>
                        <a:pt x="44" y="277"/>
                        <a:pt x="39" y="298"/>
                        <a:pt x="50" y="310"/>
                      </a:cubicBezTo>
                      <a:cubicBezTo>
                        <a:pt x="52" y="312"/>
                        <a:pt x="57" y="315"/>
                        <a:pt x="65" y="315"/>
                      </a:cubicBezTo>
                      <a:cubicBezTo>
                        <a:pt x="65" y="315"/>
                        <a:pt x="65" y="315"/>
                        <a:pt x="65" y="315"/>
                      </a:cubicBezTo>
                      <a:cubicBezTo>
                        <a:pt x="88" y="315"/>
                        <a:pt x="128" y="289"/>
                        <a:pt x="167" y="255"/>
                      </a:cubicBezTo>
                      <a:cubicBezTo>
                        <a:pt x="167" y="319"/>
                        <a:pt x="167" y="319"/>
                        <a:pt x="167" y="319"/>
                      </a:cubicBezTo>
                      <a:cubicBezTo>
                        <a:pt x="143" y="295"/>
                        <a:pt x="143" y="295"/>
                        <a:pt x="143" y="295"/>
                      </a:cubicBezTo>
                      <a:cubicBezTo>
                        <a:pt x="139" y="291"/>
                        <a:pt x="132" y="291"/>
                        <a:pt x="128" y="295"/>
                      </a:cubicBezTo>
                      <a:cubicBezTo>
                        <a:pt x="127" y="296"/>
                        <a:pt x="127" y="296"/>
                        <a:pt x="127" y="296"/>
                      </a:cubicBezTo>
                      <a:cubicBezTo>
                        <a:pt x="123" y="300"/>
                        <a:pt x="123" y="307"/>
                        <a:pt x="127" y="311"/>
                      </a:cubicBezTo>
                      <a:cubicBezTo>
                        <a:pt x="168" y="353"/>
                        <a:pt x="168" y="353"/>
                        <a:pt x="168" y="353"/>
                      </a:cubicBezTo>
                      <a:cubicBezTo>
                        <a:pt x="169" y="353"/>
                        <a:pt x="170" y="354"/>
                        <a:pt x="171" y="354"/>
                      </a:cubicBezTo>
                      <a:cubicBezTo>
                        <a:pt x="172" y="356"/>
                        <a:pt x="175" y="357"/>
                        <a:pt x="178" y="357"/>
                      </a:cubicBezTo>
                      <a:cubicBezTo>
                        <a:pt x="180" y="357"/>
                        <a:pt x="180" y="357"/>
                        <a:pt x="180" y="357"/>
                      </a:cubicBezTo>
                      <a:cubicBezTo>
                        <a:pt x="183" y="357"/>
                        <a:pt x="186" y="356"/>
                        <a:pt x="188" y="353"/>
                      </a:cubicBezTo>
                      <a:cubicBezTo>
                        <a:pt x="188" y="353"/>
                        <a:pt x="188" y="353"/>
                        <a:pt x="188" y="353"/>
                      </a:cubicBezTo>
                      <a:cubicBezTo>
                        <a:pt x="230" y="311"/>
                        <a:pt x="230" y="311"/>
                        <a:pt x="230" y="311"/>
                      </a:cubicBezTo>
                      <a:cubicBezTo>
                        <a:pt x="234" y="307"/>
                        <a:pt x="234" y="300"/>
                        <a:pt x="230" y="296"/>
                      </a:cubicBezTo>
                      <a:cubicBezTo>
                        <a:pt x="229" y="295"/>
                        <a:pt x="229" y="295"/>
                        <a:pt x="229" y="295"/>
                      </a:cubicBezTo>
                      <a:cubicBezTo>
                        <a:pt x="225" y="291"/>
                        <a:pt x="218" y="291"/>
                        <a:pt x="214" y="295"/>
                      </a:cubicBezTo>
                      <a:cubicBezTo>
                        <a:pt x="190" y="319"/>
                        <a:pt x="190" y="319"/>
                        <a:pt x="190" y="319"/>
                      </a:cubicBezTo>
                      <a:cubicBezTo>
                        <a:pt x="190" y="256"/>
                        <a:pt x="190" y="256"/>
                        <a:pt x="190" y="256"/>
                      </a:cubicBezTo>
                      <a:cubicBezTo>
                        <a:pt x="229" y="289"/>
                        <a:pt x="269" y="315"/>
                        <a:pt x="291" y="315"/>
                      </a:cubicBezTo>
                      <a:cubicBezTo>
                        <a:pt x="299" y="315"/>
                        <a:pt x="304" y="312"/>
                        <a:pt x="307" y="310"/>
                      </a:cubicBezTo>
                      <a:cubicBezTo>
                        <a:pt x="318" y="298"/>
                        <a:pt x="313" y="277"/>
                        <a:pt x="291" y="243"/>
                      </a:cubicBezTo>
                      <a:cubicBezTo>
                        <a:pt x="281" y="227"/>
                        <a:pt x="267" y="209"/>
                        <a:pt x="251" y="190"/>
                      </a:cubicBezTo>
                      <a:cubicBezTo>
                        <a:pt x="319" y="190"/>
                        <a:pt x="319" y="190"/>
                        <a:pt x="319" y="190"/>
                      </a:cubicBezTo>
                      <a:cubicBezTo>
                        <a:pt x="295" y="214"/>
                        <a:pt x="295" y="214"/>
                        <a:pt x="295" y="214"/>
                      </a:cubicBezTo>
                      <a:cubicBezTo>
                        <a:pt x="291" y="218"/>
                        <a:pt x="291" y="225"/>
                        <a:pt x="295" y="229"/>
                      </a:cubicBezTo>
                      <a:cubicBezTo>
                        <a:pt x="296" y="230"/>
                        <a:pt x="296" y="230"/>
                        <a:pt x="296" y="230"/>
                      </a:cubicBezTo>
                      <a:cubicBezTo>
                        <a:pt x="300" y="234"/>
                        <a:pt x="307" y="234"/>
                        <a:pt x="311" y="230"/>
                      </a:cubicBezTo>
                      <a:cubicBezTo>
                        <a:pt x="353" y="188"/>
                        <a:pt x="353" y="188"/>
                        <a:pt x="353" y="188"/>
                      </a:cubicBezTo>
                      <a:cubicBezTo>
                        <a:pt x="353" y="188"/>
                        <a:pt x="353" y="188"/>
                        <a:pt x="353" y="188"/>
                      </a:cubicBezTo>
                      <a:cubicBezTo>
                        <a:pt x="356" y="186"/>
                        <a:pt x="357" y="183"/>
                        <a:pt x="357" y="180"/>
                      </a:cubicBezTo>
                      <a:cubicBezTo>
                        <a:pt x="357" y="178"/>
                        <a:pt x="357" y="178"/>
                        <a:pt x="357" y="178"/>
                      </a:cubicBezTo>
                      <a:cubicBezTo>
                        <a:pt x="357" y="175"/>
                        <a:pt x="356" y="172"/>
                        <a:pt x="354" y="171"/>
                      </a:cubicBezTo>
                      <a:close/>
                      <a:moveTo>
                        <a:pt x="65" y="296"/>
                      </a:moveTo>
                      <a:cubicBezTo>
                        <a:pt x="64" y="296"/>
                        <a:pt x="64" y="296"/>
                        <a:pt x="63" y="296"/>
                      </a:cubicBezTo>
                      <a:cubicBezTo>
                        <a:pt x="60" y="288"/>
                        <a:pt x="77" y="253"/>
                        <a:pt x="118" y="204"/>
                      </a:cubicBezTo>
                      <a:cubicBezTo>
                        <a:pt x="125" y="221"/>
                        <a:pt x="138" y="234"/>
                        <a:pt x="155" y="241"/>
                      </a:cubicBezTo>
                      <a:cubicBezTo>
                        <a:pt x="113" y="277"/>
                        <a:pt x="79" y="296"/>
                        <a:pt x="65" y="296"/>
                      </a:cubicBezTo>
                      <a:close/>
                      <a:moveTo>
                        <a:pt x="118" y="158"/>
                      </a:moveTo>
                      <a:cubicBezTo>
                        <a:pt x="77" y="109"/>
                        <a:pt x="60" y="74"/>
                        <a:pt x="63" y="66"/>
                      </a:cubicBezTo>
                      <a:cubicBezTo>
                        <a:pt x="64" y="66"/>
                        <a:pt x="64" y="66"/>
                        <a:pt x="65" y="66"/>
                      </a:cubicBezTo>
                      <a:cubicBezTo>
                        <a:pt x="79" y="66"/>
                        <a:pt x="113" y="85"/>
                        <a:pt x="155" y="121"/>
                      </a:cubicBezTo>
                      <a:cubicBezTo>
                        <a:pt x="138" y="128"/>
                        <a:pt x="125" y="141"/>
                        <a:pt x="118" y="158"/>
                      </a:cubicBezTo>
                      <a:close/>
                      <a:moveTo>
                        <a:pt x="291" y="66"/>
                      </a:moveTo>
                      <a:cubicBezTo>
                        <a:pt x="292" y="66"/>
                        <a:pt x="293" y="66"/>
                        <a:pt x="293" y="66"/>
                      </a:cubicBezTo>
                      <a:cubicBezTo>
                        <a:pt x="296" y="74"/>
                        <a:pt x="279" y="109"/>
                        <a:pt x="238" y="158"/>
                      </a:cubicBezTo>
                      <a:cubicBezTo>
                        <a:pt x="231" y="141"/>
                        <a:pt x="218" y="128"/>
                        <a:pt x="201" y="121"/>
                      </a:cubicBezTo>
                      <a:cubicBezTo>
                        <a:pt x="244" y="85"/>
                        <a:pt x="277" y="66"/>
                        <a:pt x="291" y="66"/>
                      </a:cubicBezTo>
                      <a:close/>
                      <a:moveTo>
                        <a:pt x="293" y="296"/>
                      </a:moveTo>
                      <a:cubicBezTo>
                        <a:pt x="293" y="296"/>
                        <a:pt x="292" y="296"/>
                        <a:pt x="291" y="296"/>
                      </a:cubicBezTo>
                      <a:cubicBezTo>
                        <a:pt x="277" y="296"/>
                        <a:pt x="244" y="277"/>
                        <a:pt x="201" y="241"/>
                      </a:cubicBezTo>
                      <a:cubicBezTo>
                        <a:pt x="218" y="234"/>
                        <a:pt x="231" y="221"/>
                        <a:pt x="238" y="204"/>
                      </a:cubicBezTo>
                      <a:cubicBezTo>
                        <a:pt x="279" y="253"/>
                        <a:pt x="296" y="288"/>
                        <a:pt x="293" y="2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0" name="Google Shape;11190;p98"/>
                <p:cNvSpPr/>
                <p:nvPr/>
              </p:nvSpPr>
              <p:spPr>
                <a:xfrm>
                  <a:off x="6762751" y="1773238"/>
                  <a:ext cx="138113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" h="5" extrusionOk="0">
                      <a:moveTo>
                        <a:pt x="87" y="5"/>
                      </a:moveTo>
                      <a:lnTo>
                        <a:pt x="0" y="5"/>
                      </a:lnTo>
                      <a:lnTo>
                        <a:pt x="2" y="0"/>
                      </a:lnTo>
                      <a:lnTo>
                        <a:pt x="85" y="0"/>
                      </a:lnTo>
                      <a:lnTo>
                        <a:pt x="87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1" name="Google Shape;11191;p98"/>
                <p:cNvSpPr/>
                <p:nvPr/>
              </p:nvSpPr>
              <p:spPr>
                <a:xfrm>
                  <a:off x="6827838" y="1698626"/>
                  <a:ext cx="7938" cy="904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2" name="Google Shape;11192;p98"/>
                <p:cNvSpPr/>
                <p:nvPr/>
              </p:nvSpPr>
              <p:spPr>
                <a:xfrm>
                  <a:off x="6775451" y="1698626"/>
                  <a:ext cx="15875" cy="90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" h="57" extrusionOk="0">
                      <a:moveTo>
                        <a:pt x="0" y="57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57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3" name="Google Shape;11193;p98"/>
                <p:cNvSpPr/>
                <p:nvPr/>
              </p:nvSpPr>
              <p:spPr>
                <a:xfrm>
                  <a:off x="6869113" y="1698626"/>
                  <a:ext cx="15875" cy="90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" h="57" extrusionOk="0">
                      <a:moveTo>
                        <a:pt x="5" y="57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7"/>
                      </a:lnTo>
                      <a:lnTo>
                        <a:pt x="5" y="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4" name="Google Shape;11194;p98"/>
                <p:cNvSpPr/>
                <p:nvPr/>
              </p:nvSpPr>
              <p:spPr>
                <a:xfrm>
                  <a:off x="6775451" y="1706563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5" name="Google Shape;11195;p98"/>
                <p:cNvSpPr/>
                <p:nvPr/>
              </p:nvSpPr>
              <p:spPr>
                <a:xfrm>
                  <a:off x="6819901" y="1706563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6" name="Google Shape;11196;p98"/>
                <p:cNvSpPr/>
                <p:nvPr/>
              </p:nvSpPr>
              <p:spPr>
                <a:xfrm>
                  <a:off x="6864351" y="1706563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7" name="Google Shape;11197;p98"/>
                <p:cNvSpPr/>
                <p:nvPr/>
              </p:nvSpPr>
              <p:spPr>
                <a:xfrm>
                  <a:off x="6772276" y="1736726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8" name="Google Shape;11198;p98"/>
                <p:cNvSpPr/>
                <p:nvPr/>
              </p:nvSpPr>
              <p:spPr>
                <a:xfrm>
                  <a:off x="6819901" y="1736726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199" name="Google Shape;11199;p98"/>
                <p:cNvSpPr/>
                <p:nvPr/>
              </p:nvSpPr>
              <p:spPr>
                <a:xfrm>
                  <a:off x="6865938" y="1736726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0" name="Google Shape;11200;p98"/>
                <p:cNvSpPr/>
                <p:nvPr/>
              </p:nvSpPr>
              <p:spPr>
                <a:xfrm>
                  <a:off x="6769101" y="1768476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1" name="Google Shape;11201;p98"/>
                <p:cNvSpPr/>
                <p:nvPr/>
              </p:nvSpPr>
              <p:spPr>
                <a:xfrm>
                  <a:off x="6819901" y="1768476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2" name="Google Shape;11202;p98"/>
                <p:cNvSpPr/>
                <p:nvPr/>
              </p:nvSpPr>
              <p:spPr>
                <a:xfrm>
                  <a:off x="6869113" y="1768476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3" name="Google Shape;11203;p98"/>
                <p:cNvSpPr/>
                <p:nvPr/>
              </p:nvSpPr>
              <p:spPr>
                <a:xfrm>
                  <a:off x="6765926" y="1741488"/>
                  <a:ext cx="131763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5" extrusionOk="0">
                      <a:moveTo>
                        <a:pt x="83" y="5"/>
                      </a:move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82" y="0"/>
                      </a:lnTo>
                      <a:lnTo>
                        <a:pt x="8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4" name="Google Shape;11204;p98"/>
                <p:cNvSpPr/>
                <p:nvPr/>
              </p:nvSpPr>
              <p:spPr>
                <a:xfrm>
                  <a:off x="6769101" y="1711326"/>
                  <a:ext cx="125413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5" extrusionOk="0">
                      <a:moveTo>
                        <a:pt x="79" y="5"/>
                      </a:move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78" y="0"/>
                      </a:lnTo>
                      <a:lnTo>
                        <a:pt x="79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5" name="Google Shape;11205;p98"/>
                <p:cNvSpPr/>
                <p:nvPr/>
              </p:nvSpPr>
              <p:spPr>
                <a:xfrm>
                  <a:off x="6762751" y="2098676"/>
                  <a:ext cx="138113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" h="5" extrusionOk="0">
                      <a:moveTo>
                        <a:pt x="87" y="5"/>
                      </a:moveTo>
                      <a:lnTo>
                        <a:pt x="0" y="5"/>
                      </a:lnTo>
                      <a:lnTo>
                        <a:pt x="2" y="0"/>
                      </a:lnTo>
                      <a:lnTo>
                        <a:pt x="85" y="0"/>
                      </a:lnTo>
                      <a:lnTo>
                        <a:pt x="87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6" name="Google Shape;11206;p98"/>
                <p:cNvSpPr/>
                <p:nvPr/>
              </p:nvSpPr>
              <p:spPr>
                <a:xfrm>
                  <a:off x="6827838" y="2024063"/>
                  <a:ext cx="7938" cy="920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7" name="Google Shape;11207;p98"/>
                <p:cNvSpPr/>
                <p:nvPr/>
              </p:nvSpPr>
              <p:spPr>
                <a:xfrm>
                  <a:off x="6775451" y="2024063"/>
                  <a:ext cx="15875" cy="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" h="58" extrusionOk="0">
                      <a:moveTo>
                        <a:pt x="0" y="58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5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8" name="Google Shape;11208;p98"/>
                <p:cNvSpPr/>
                <p:nvPr/>
              </p:nvSpPr>
              <p:spPr>
                <a:xfrm>
                  <a:off x="6869113" y="2024063"/>
                  <a:ext cx="15875" cy="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" h="58" extrusionOk="0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8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09" name="Google Shape;11209;p98"/>
                <p:cNvSpPr/>
                <p:nvPr/>
              </p:nvSpPr>
              <p:spPr>
                <a:xfrm>
                  <a:off x="6775451" y="2032001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0" name="Google Shape;11210;p98"/>
                <p:cNvSpPr/>
                <p:nvPr/>
              </p:nvSpPr>
              <p:spPr>
                <a:xfrm>
                  <a:off x="6819901" y="2032001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1" name="Google Shape;11211;p98"/>
                <p:cNvSpPr/>
                <p:nvPr/>
              </p:nvSpPr>
              <p:spPr>
                <a:xfrm>
                  <a:off x="6864351" y="2032001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2" name="Google Shape;11212;p98"/>
                <p:cNvSpPr/>
                <p:nvPr/>
              </p:nvSpPr>
              <p:spPr>
                <a:xfrm>
                  <a:off x="6772276" y="2063751"/>
                  <a:ext cx="22225" cy="15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3" name="Google Shape;11213;p98"/>
                <p:cNvSpPr/>
                <p:nvPr/>
              </p:nvSpPr>
              <p:spPr>
                <a:xfrm>
                  <a:off x="6819901" y="2063751"/>
                  <a:ext cx="22225" cy="15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4" name="Google Shape;11214;p98"/>
                <p:cNvSpPr/>
                <p:nvPr/>
              </p:nvSpPr>
              <p:spPr>
                <a:xfrm>
                  <a:off x="6865938" y="2063751"/>
                  <a:ext cx="22225" cy="15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5" name="Google Shape;11215;p98"/>
                <p:cNvSpPr/>
                <p:nvPr/>
              </p:nvSpPr>
              <p:spPr>
                <a:xfrm>
                  <a:off x="6769101" y="2093913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6" name="Google Shape;11216;p98"/>
                <p:cNvSpPr/>
                <p:nvPr/>
              </p:nvSpPr>
              <p:spPr>
                <a:xfrm>
                  <a:off x="6819901" y="2093913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7" name="Google Shape;11217;p98"/>
                <p:cNvSpPr/>
                <p:nvPr/>
              </p:nvSpPr>
              <p:spPr>
                <a:xfrm>
                  <a:off x="6869113" y="2093913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8" name="Google Shape;11218;p98"/>
                <p:cNvSpPr/>
                <p:nvPr/>
              </p:nvSpPr>
              <p:spPr>
                <a:xfrm>
                  <a:off x="6765926" y="2068513"/>
                  <a:ext cx="131763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5" extrusionOk="0">
                      <a:moveTo>
                        <a:pt x="83" y="5"/>
                      </a:move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82" y="0"/>
                      </a:lnTo>
                      <a:lnTo>
                        <a:pt x="83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19" name="Google Shape;11219;p98"/>
                <p:cNvSpPr/>
                <p:nvPr/>
              </p:nvSpPr>
              <p:spPr>
                <a:xfrm>
                  <a:off x="6769101" y="2036763"/>
                  <a:ext cx="125413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5" extrusionOk="0">
                      <a:moveTo>
                        <a:pt x="79" y="5"/>
                      </a:move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78" y="0"/>
                      </a:lnTo>
                      <a:lnTo>
                        <a:pt x="79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0" name="Google Shape;11220;p98"/>
                <p:cNvSpPr/>
                <p:nvPr/>
              </p:nvSpPr>
              <p:spPr>
                <a:xfrm>
                  <a:off x="6332538" y="1852613"/>
                  <a:ext cx="120650" cy="12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7" h="357" extrusionOk="0">
                      <a:moveTo>
                        <a:pt x="354" y="171"/>
                      </a:moveTo>
                      <a:cubicBezTo>
                        <a:pt x="354" y="170"/>
                        <a:pt x="353" y="169"/>
                        <a:pt x="353" y="168"/>
                      </a:cubicBezTo>
                      <a:cubicBezTo>
                        <a:pt x="311" y="127"/>
                        <a:pt x="311" y="127"/>
                        <a:pt x="311" y="127"/>
                      </a:cubicBezTo>
                      <a:cubicBezTo>
                        <a:pt x="307" y="123"/>
                        <a:pt x="300" y="123"/>
                        <a:pt x="296" y="127"/>
                      </a:cubicBezTo>
                      <a:cubicBezTo>
                        <a:pt x="295" y="128"/>
                        <a:pt x="295" y="128"/>
                        <a:pt x="295" y="128"/>
                      </a:cubicBezTo>
                      <a:cubicBezTo>
                        <a:pt x="291" y="132"/>
                        <a:pt x="291" y="139"/>
                        <a:pt x="295" y="143"/>
                      </a:cubicBezTo>
                      <a:cubicBezTo>
                        <a:pt x="319" y="167"/>
                        <a:pt x="319" y="167"/>
                        <a:pt x="319" y="167"/>
                      </a:cubicBezTo>
                      <a:cubicBezTo>
                        <a:pt x="255" y="167"/>
                        <a:pt x="255" y="167"/>
                        <a:pt x="255" y="167"/>
                      </a:cubicBezTo>
                      <a:cubicBezTo>
                        <a:pt x="269" y="150"/>
                        <a:pt x="282" y="134"/>
                        <a:pt x="291" y="119"/>
                      </a:cubicBezTo>
                      <a:cubicBezTo>
                        <a:pt x="313" y="85"/>
                        <a:pt x="318" y="64"/>
                        <a:pt x="307" y="53"/>
                      </a:cubicBezTo>
                      <a:cubicBezTo>
                        <a:pt x="304" y="50"/>
                        <a:pt x="299" y="47"/>
                        <a:pt x="291" y="47"/>
                      </a:cubicBezTo>
                      <a:cubicBezTo>
                        <a:pt x="269" y="47"/>
                        <a:pt x="229" y="73"/>
                        <a:pt x="190" y="106"/>
                      </a:cubicBezTo>
                      <a:cubicBezTo>
                        <a:pt x="190" y="38"/>
                        <a:pt x="190" y="38"/>
                        <a:pt x="190" y="38"/>
                      </a:cubicBezTo>
                      <a:cubicBezTo>
                        <a:pt x="214" y="62"/>
                        <a:pt x="214" y="62"/>
                        <a:pt x="214" y="62"/>
                      </a:cubicBezTo>
                      <a:cubicBezTo>
                        <a:pt x="218" y="66"/>
                        <a:pt x="225" y="66"/>
                        <a:pt x="229" y="62"/>
                      </a:cubicBezTo>
                      <a:cubicBezTo>
                        <a:pt x="230" y="61"/>
                        <a:pt x="230" y="61"/>
                        <a:pt x="230" y="61"/>
                      </a:cubicBezTo>
                      <a:cubicBezTo>
                        <a:pt x="234" y="57"/>
                        <a:pt x="234" y="50"/>
                        <a:pt x="230" y="46"/>
                      </a:cubicBezTo>
                      <a:cubicBezTo>
                        <a:pt x="188" y="4"/>
                        <a:pt x="188" y="4"/>
                        <a:pt x="188" y="4"/>
                      </a:cubicBezTo>
                      <a:cubicBezTo>
                        <a:pt x="188" y="4"/>
                        <a:pt x="188" y="4"/>
                        <a:pt x="188" y="4"/>
                      </a:cubicBezTo>
                      <a:cubicBezTo>
                        <a:pt x="186" y="1"/>
                        <a:pt x="183" y="0"/>
                        <a:pt x="180" y="0"/>
                      </a:cubicBezTo>
                      <a:cubicBezTo>
                        <a:pt x="178" y="0"/>
                        <a:pt x="178" y="0"/>
                        <a:pt x="178" y="0"/>
                      </a:cubicBezTo>
                      <a:cubicBezTo>
                        <a:pt x="175" y="0"/>
                        <a:pt x="172" y="1"/>
                        <a:pt x="171" y="3"/>
                      </a:cubicBezTo>
                      <a:cubicBezTo>
                        <a:pt x="170" y="3"/>
                        <a:pt x="169" y="4"/>
                        <a:pt x="168" y="4"/>
                      </a:cubicBezTo>
                      <a:cubicBezTo>
                        <a:pt x="127" y="46"/>
                        <a:pt x="127" y="46"/>
                        <a:pt x="127" y="46"/>
                      </a:cubicBezTo>
                      <a:cubicBezTo>
                        <a:pt x="123" y="50"/>
                        <a:pt x="123" y="57"/>
                        <a:pt x="127" y="61"/>
                      </a:cubicBezTo>
                      <a:cubicBezTo>
                        <a:pt x="128" y="62"/>
                        <a:pt x="128" y="62"/>
                        <a:pt x="128" y="62"/>
                      </a:cubicBezTo>
                      <a:cubicBezTo>
                        <a:pt x="132" y="66"/>
                        <a:pt x="139" y="66"/>
                        <a:pt x="143" y="62"/>
                      </a:cubicBezTo>
                      <a:cubicBezTo>
                        <a:pt x="167" y="38"/>
                        <a:pt x="167" y="38"/>
                        <a:pt x="167" y="38"/>
                      </a:cubicBezTo>
                      <a:cubicBezTo>
                        <a:pt x="167" y="107"/>
                        <a:pt x="167" y="107"/>
                        <a:pt x="167" y="107"/>
                      </a:cubicBezTo>
                      <a:cubicBezTo>
                        <a:pt x="128" y="73"/>
                        <a:pt x="88" y="47"/>
                        <a:pt x="65" y="47"/>
                      </a:cubicBezTo>
                      <a:cubicBezTo>
                        <a:pt x="57" y="47"/>
                        <a:pt x="52" y="50"/>
                        <a:pt x="50" y="53"/>
                      </a:cubicBezTo>
                      <a:cubicBezTo>
                        <a:pt x="39" y="64"/>
                        <a:pt x="44" y="85"/>
                        <a:pt x="65" y="119"/>
                      </a:cubicBezTo>
                      <a:cubicBezTo>
                        <a:pt x="75" y="134"/>
                        <a:pt x="87" y="150"/>
                        <a:pt x="101" y="167"/>
                      </a:cubicBezTo>
                      <a:cubicBezTo>
                        <a:pt x="38" y="167"/>
                        <a:pt x="38" y="167"/>
                        <a:pt x="38" y="167"/>
                      </a:cubicBezTo>
                      <a:cubicBezTo>
                        <a:pt x="62" y="143"/>
                        <a:pt x="62" y="143"/>
                        <a:pt x="62" y="143"/>
                      </a:cubicBezTo>
                      <a:cubicBezTo>
                        <a:pt x="66" y="139"/>
                        <a:pt x="66" y="132"/>
                        <a:pt x="62" y="128"/>
                      </a:cubicBezTo>
                      <a:cubicBezTo>
                        <a:pt x="61" y="127"/>
                        <a:pt x="61" y="127"/>
                        <a:pt x="61" y="127"/>
                      </a:cubicBezTo>
                      <a:cubicBezTo>
                        <a:pt x="57" y="123"/>
                        <a:pt x="50" y="123"/>
                        <a:pt x="46" y="127"/>
                      </a:cubicBezTo>
                      <a:cubicBezTo>
                        <a:pt x="4" y="168"/>
                        <a:pt x="4" y="168"/>
                        <a:pt x="4" y="168"/>
                      </a:cubicBezTo>
                      <a:cubicBezTo>
                        <a:pt x="4" y="169"/>
                        <a:pt x="3" y="170"/>
                        <a:pt x="3" y="171"/>
                      </a:cubicBezTo>
                      <a:cubicBezTo>
                        <a:pt x="1" y="172"/>
                        <a:pt x="0" y="175"/>
                        <a:pt x="0" y="178"/>
                      </a:cubicBezTo>
                      <a:cubicBezTo>
                        <a:pt x="0" y="180"/>
                        <a:pt x="0" y="180"/>
                        <a:pt x="0" y="180"/>
                      </a:cubicBezTo>
                      <a:cubicBezTo>
                        <a:pt x="0" y="183"/>
                        <a:pt x="1" y="186"/>
                        <a:pt x="4" y="188"/>
                      </a:cubicBezTo>
                      <a:cubicBezTo>
                        <a:pt x="4" y="188"/>
                        <a:pt x="4" y="188"/>
                        <a:pt x="4" y="188"/>
                      </a:cubicBezTo>
                      <a:cubicBezTo>
                        <a:pt x="46" y="230"/>
                        <a:pt x="46" y="230"/>
                        <a:pt x="46" y="230"/>
                      </a:cubicBezTo>
                      <a:cubicBezTo>
                        <a:pt x="50" y="234"/>
                        <a:pt x="57" y="234"/>
                        <a:pt x="61" y="230"/>
                      </a:cubicBezTo>
                      <a:cubicBezTo>
                        <a:pt x="62" y="229"/>
                        <a:pt x="62" y="229"/>
                        <a:pt x="62" y="229"/>
                      </a:cubicBezTo>
                      <a:cubicBezTo>
                        <a:pt x="66" y="225"/>
                        <a:pt x="66" y="218"/>
                        <a:pt x="62" y="214"/>
                      </a:cubicBezTo>
                      <a:cubicBezTo>
                        <a:pt x="38" y="190"/>
                        <a:pt x="38" y="190"/>
                        <a:pt x="38" y="190"/>
                      </a:cubicBezTo>
                      <a:cubicBezTo>
                        <a:pt x="105" y="190"/>
                        <a:pt x="105" y="190"/>
                        <a:pt x="105" y="190"/>
                      </a:cubicBezTo>
                      <a:cubicBezTo>
                        <a:pt x="89" y="209"/>
                        <a:pt x="76" y="227"/>
                        <a:pt x="65" y="243"/>
                      </a:cubicBezTo>
                      <a:cubicBezTo>
                        <a:pt x="44" y="277"/>
                        <a:pt x="39" y="298"/>
                        <a:pt x="50" y="310"/>
                      </a:cubicBezTo>
                      <a:cubicBezTo>
                        <a:pt x="52" y="312"/>
                        <a:pt x="57" y="315"/>
                        <a:pt x="65" y="315"/>
                      </a:cubicBezTo>
                      <a:cubicBezTo>
                        <a:pt x="65" y="315"/>
                        <a:pt x="65" y="315"/>
                        <a:pt x="65" y="315"/>
                      </a:cubicBezTo>
                      <a:cubicBezTo>
                        <a:pt x="88" y="315"/>
                        <a:pt x="128" y="289"/>
                        <a:pt x="167" y="255"/>
                      </a:cubicBezTo>
                      <a:cubicBezTo>
                        <a:pt x="167" y="319"/>
                        <a:pt x="167" y="319"/>
                        <a:pt x="167" y="319"/>
                      </a:cubicBezTo>
                      <a:cubicBezTo>
                        <a:pt x="143" y="295"/>
                        <a:pt x="143" y="295"/>
                        <a:pt x="143" y="295"/>
                      </a:cubicBezTo>
                      <a:cubicBezTo>
                        <a:pt x="139" y="291"/>
                        <a:pt x="132" y="291"/>
                        <a:pt x="128" y="295"/>
                      </a:cubicBezTo>
                      <a:cubicBezTo>
                        <a:pt x="127" y="296"/>
                        <a:pt x="127" y="296"/>
                        <a:pt x="127" y="296"/>
                      </a:cubicBezTo>
                      <a:cubicBezTo>
                        <a:pt x="123" y="300"/>
                        <a:pt x="123" y="307"/>
                        <a:pt x="127" y="311"/>
                      </a:cubicBezTo>
                      <a:cubicBezTo>
                        <a:pt x="168" y="353"/>
                        <a:pt x="168" y="353"/>
                        <a:pt x="168" y="353"/>
                      </a:cubicBezTo>
                      <a:cubicBezTo>
                        <a:pt x="169" y="353"/>
                        <a:pt x="170" y="354"/>
                        <a:pt x="171" y="354"/>
                      </a:cubicBezTo>
                      <a:cubicBezTo>
                        <a:pt x="172" y="356"/>
                        <a:pt x="175" y="357"/>
                        <a:pt x="178" y="357"/>
                      </a:cubicBezTo>
                      <a:cubicBezTo>
                        <a:pt x="180" y="357"/>
                        <a:pt x="180" y="357"/>
                        <a:pt x="180" y="357"/>
                      </a:cubicBezTo>
                      <a:cubicBezTo>
                        <a:pt x="183" y="357"/>
                        <a:pt x="186" y="356"/>
                        <a:pt x="188" y="353"/>
                      </a:cubicBezTo>
                      <a:cubicBezTo>
                        <a:pt x="188" y="353"/>
                        <a:pt x="188" y="353"/>
                        <a:pt x="188" y="353"/>
                      </a:cubicBezTo>
                      <a:cubicBezTo>
                        <a:pt x="230" y="311"/>
                        <a:pt x="230" y="311"/>
                        <a:pt x="230" y="311"/>
                      </a:cubicBezTo>
                      <a:cubicBezTo>
                        <a:pt x="234" y="307"/>
                        <a:pt x="234" y="300"/>
                        <a:pt x="230" y="296"/>
                      </a:cubicBezTo>
                      <a:cubicBezTo>
                        <a:pt x="229" y="295"/>
                        <a:pt x="229" y="295"/>
                        <a:pt x="229" y="295"/>
                      </a:cubicBezTo>
                      <a:cubicBezTo>
                        <a:pt x="225" y="291"/>
                        <a:pt x="218" y="291"/>
                        <a:pt x="214" y="295"/>
                      </a:cubicBezTo>
                      <a:cubicBezTo>
                        <a:pt x="190" y="319"/>
                        <a:pt x="190" y="319"/>
                        <a:pt x="190" y="319"/>
                      </a:cubicBezTo>
                      <a:cubicBezTo>
                        <a:pt x="190" y="256"/>
                        <a:pt x="190" y="256"/>
                        <a:pt x="190" y="256"/>
                      </a:cubicBezTo>
                      <a:cubicBezTo>
                        <a:pt x="229" y="289"/>
                        <a:pt x="269" y="315"/>
                        <a:pt x="291" y="315"/>
                      </a:cubicBezTo>
                      <a:cubicBezTo>
                        <a:pt x="299" y="315"/>
                        <a:pt x="304" y="312"/>
                        <a:pt x="307" y="310"/>
                      </a:cubicBezTo>
                      <a:cubicBezTo>
                        <a:pt x="318" y="298"/>
                        <a:pt x="313" y="277"/>
                        <a:pt x="291" y="243"/>
                      </a:cubicBezTo>
                      <a:cubicBezTo>
                        <a:pt x="281" y="227"/>
                        <a:pt x="267" y="209"/>
                        <a:pt x="251" y="190"/>
                      </a:cubicBezTo>
                      <a:cubicBezTo>
                        <a:pt x="319" y="190"/>
                        <a:pt x="319" y="190"/>
                        <a:pt x="319" y="190"/>
                      </a:cubicBezTo>
                      <a:cubicBezTo>
                        <a:pt x="295" y="214"/>
                        <a:pt x="295" y="214"/>
                        <a:pt x="295" y="214"/>
                      </a:cubicBezTo>
                      <a:cubicBezTo>
                        <a:pt x="291" y="218"/>
                        <a:pt x="291" y="225"/>
                        <a:pt x="295" y="229"/>
                      </a:cubicBezTo>
                      <a:cubicBezTo>
                        <a:pt x="296" y="230"/>
                        <a:pt x="296" y="230"/>
                        <a:pt x="296" y="230"/>
                      </a:cubicBezTo>
                      <a:cubicBezTo>
                        <a:pt x="300" y="234"/>
                        <a:pt x="307" y="234"/>
                        <a:pt x="311" y="230"/>
                      </a:cubicBezTo>
                      <a:cubicBezTo>
                        <a:pt x="353" y="188"/>
                        <a:pt x="353" y="188"/>
                        <a:pt x="353" y="188"/>
                      </a:cubicBezTo>
                      <a:cubicBezTo>
                        <a:pt x="353" y="188"/>
                        <a:pt x="353" y="188"/>
                        <a:pt x="353" y="188"/>
                      </a:cubicBezTo>
                      <a:cubicBezTo>
                        <a:pt x="356" y="186"/>
                        <a:pt x="357" y="183"/>
                        <a:pt x="357" y="180"/>
                      </a:cubicBezTo>
                      <a:cubicBezTo>
                        <a:pt x="357" y="178"/>
                        <a:pt x="357" y="178"/>
                        <a:pt x="357" y="178"/>
                      </a:cubicBezTo>
                      <a:cubicBezTo>
                        <a:pt x="357" y="175"/>
                        <a:pt x="356" y="172"/>
                        <a:pt x="354" y="171"/>
                      </a:cubicBezTo>
                      <a:close/>
                      <a:moveTo>
                        <a:pt x="65" y="296"/>
                      </a:moveTo>
                      <a:cubicBezTo>
                        <a:pt x="64" y="296"/>
                        <a:pt x="64" y="296"/>
                        <a:pt x="63" y="296"/>
                      </a:cubicBezTo>
                      <a:cubicBezTo>
                        <a:pt x="60" y="288"/>
                        <a:pt x="77" y="253"/>
                        <a:pt x="118" y="204"/>
                      </a:cubicBezTo>
                      <a:cubicBezTo>
                        <a:pt x="125" y="221"/>
                        <a:pt x="138" y="234"/>
                        <a:pt x="155" y="241"/>
                      </a:cubicBezTo>
                      <a:cubicBezTo>
                        <a:pt x="113" y="277"/>
                        <a:pt x="79" y="296"/>
                        <a:pt x="65" y="296"/>
                      </a:cubicBezTo>
                      <a:close/>
                      <a:moveTo>
                        <a:pt x="118" y="158"/>
                      </a:moveTo>
                      <a:cubicBezTo>
                        <a:pt x="77" y="109"/>
                        <a:pt x="60" y="74"/>
                        <a:pt x="63" y="66"/>
                      </a:cubicBezTo>
                      <a:cubicBezTo>
                        <a:pt x="64" y="66"/>
                        <a:pt x="64" y="66"/>
                        <a:pt x="65" y="66"/>
                      </a:cubicBezTo>
                      <a:cubicBezTo>
                        <a:pt x="79" y="66"/>
                        <a:pt x="113" y="85"/>
                        <a:pt x="155" y="121"/>
                      </a:cubicBezTo>
                      <a:cubicBezTo>
                        <a:pt x="138" y="128"/>
                        <a:pt x="125" y="141"/>
                        <a:pt x="118" y="158"/>
                      </a:cubicBezTo>
                      <a:close/>
                      <a:moveTo>
                        <a:pt x="291" y="66"/>
                      </a:moveTo>
                      <a:cubicBezTo>
                        <a:pt x="292" y="66"/>
                        <a:pt x="293" y="66"/>
                        <a:pt x="293" y="66"/>
                      </a:cubicBezTo>
                      <a:cubicBezTo>
                        <a:pt x="296" y="74"/>
                        <a:pt x="279" y="109"/>
                        <a:pt x="238" y="158"/>
                      </a:cubicBezTo>
                      <a:cubicBezTo>
                        <a:pt x="231" y="141"/>
                        <a:pt x="218" y="128"/>
                        <a:pt x="201" y="121"/>
                      </a:cubicBezTo>
                      <a:cubicBezTo>
                        <a:pt x="244" y="85"/>
                        <a:pt x="277" y="66"/>
                        <a:pt x="291" y="66"/>
                      </a:cubicBezTo>
                      <a:close/>
                      <a:moveTo>
                        <a:pt x="293" y="296"/>
                      </a:moveTo>
                      <a:cubicBezTo>
                        <a:pt x="293" y="296"/>
                        <a:pt x="292" y="296"/>
                        <a:pt x="291" y="296"/>
                      </a:cubicBezTo>
                      <a:cubicBezTo>
                        <a:pt x="277" y="296"/>
                        <a:pt x="244" y="277"/>
                        <a:pt x="201" y="241"/>
                      </a:cubicBezTo>
                      <a:cubicBezTo>
                        <a:pt x="218" y="234"/>
                        <a:pt x="231" y="221"/>
                        <a:pt x="238" y="204"/>
                      </a:cubicBezTo>
                      <a:cubicBezTo>
                        <a:pt x="279" y="253"/>
                        <a:pt x="296" y="288"/>
                        <a:pt x="293" y="2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1" name="Google Shape;11221;p98"/>
                <p:cNvSpPr/>
                <p:nvPr/>
              </p:nvSpPr>
              <p:spPr>
                <a:xfrm>
                  <a:off x="6326188" y="1773238"/>
                  <a:ext cx="136525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" h="5" extrusionOk="0">
                      <a:moveTo>
                        <a:pt x="86" y="5"/>
                      </a:move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85" y="0"/>
                      </a:lnTo>
                      <a:lnTo>
                        <a:pt x="86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2" name="Google Shape;11222;p98"/>
                <p:cNvSpPr/>
                <p:nvPr/>
              </p:nvSpPr>
              <p:spPr>
                <a:xfrm>
                  <a:off x="6389688" y="1698626"/>
                  <a:ext cx="7938" cy="904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3" name="Google Shape;11223;p98"/>
                <p:cNvSpPr/>
                <p:nvPr/>
              </p:nvSpPr>
              <p:spPr>
                <a:xfrm>
                  <a:off x="6338888" y="1698626"/>
                  <a:ext cx="15875" cy="90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" h="57" extrusionOk="0">
                      <a:moveTo>
                        <a:pt x="0" y="57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57"/>
                      </a:lnTo>
                      <a:lnTo>
                        <a:pt x="0" y="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4" name="Google Shape;11224;p98"/>
                <p:cNvSpPr/>
                <p:nvPr/>
              </p:nvSpPr>
              <p:spPr>
                <a:xfrm>
                  <a:off x="6432551" y="1698626"/>
                  <a:ext cx="15875" cy="90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" h="57" extrusionOk="0">
                      <a:moveTo>
                        <a:pt x="5" y="57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7"/>
                      </a:lnTo>
                      <a:lnTo>
                        <a:pt x="5" y="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5" name="Google Shape;11225;p98"/>
                <p:cNvSpPr/>
                <p:nvPr/>
              </p:nvSpPr>
              <p:spPr>
                <a:xfrm>
                  <a:off x="6337301" y="1706563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6" name="Google Shape;11226;p98"/>
                <p:cNvSpPr/>
                <p:nvPr/>
              </p:nvSpPr>
              <p:spPr>
                <a:xfrm>
                  <a:off x="6383338" y="1706563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7" name="Google Shape;11227;p98"/>
                <p:cNvSpPr/>
                <p:nvPr/>
              </p:nvSpPr>
              <p:spPr>
                <a:xfrm>
                  <a:off x="6426201" y="1706563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8" name="Google Shape;11228;p98"/>
                <p:cNvSpPr/>
                <p:nvPr/>
              </p:nvSpPr>
              <p:spPr>
                <a:xfrm>
                  <a:off x="6335713" y="1736726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29" name="Google Shape;11229;p98"/>
                <p:cNvSpPr/>
                <p:nvPr/>
              </p:nvSpPr>
              <p:spPr>
                <a:xfrm>
                  <a:off x="6383338" y="1736726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0" name="Google Shape;11230;p98"/>
                <p:cNvSpPr/>
                <p:nvPr/>
              </p:nvSpPr>
              <p:spPr>
                <a:xfrm>
                  <a:off x="6429376" y="1736726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1" name="Google Shape;11231;p98"/>
                <p:cNvSpPr/>
                <p:nvPr/>
              </p:nvSpPr>
              <p:spPr>
                <a:xfrm>
                  <a:off x="6332538" y="1768476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2" name="Google Shape;11232;p98"/>
                <p:cNvSpPr/>
                <p:nvPr/>
              </p:nvSpPr>
              <p:spPr>
                <a:xfrm>
                  <a:off x="6383338" y="1768476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3" name="Google Shape;11233;p98"/>
                <p:cNvSpPr/>
                <p:nvPr/>
              </p:nvSpPr>
              <p:spPr>
                <a:xfrm>
                  <a:off x="6432551" y="1768476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4" name="Google Shape;11234;p98"/>
                <p:cNvSpPr/>
                <p:nvPr/>
              </p:nvSpPr>
              <p:spPr>
                <a:xfrm>
                  <a:off x="6329363" y="1741488"/>
                  <a:ext cx="130175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" h="5" extrusionOk="0">
                      <a:moveTo>
                        <a:pt x="82" y="5"/>
                      </a:move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81" y="0"/>
                      </a:lnTo>
                      <a:lnTo>
                        <a:pt x="82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5" name="Google Shape;11235;p98"/>
                <p:cNvSpPr/>
                <p:nvPr/>
              </p:nvSpPr>
              <p:spPr>
                <a:xfrm>
                  <a:off x="6330951" y="1711326"/>
                  <a:ext cx="127000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5" extrusionOk="0">
                      <a:moveTo>
                        <a:pt x="80" y="5"/>
                      </a:move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79" y="0"/>
                      </a:lnTo>
                      <a:lnTo>
                        <a:pt x="8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6" name="Google Shape;11236;p98"/>
                <p:cNvSpPr/>
                <p:nvPr/>
              </p:nvSpPr>
              <p:spPr>
                <a:xfrm>
                  <a:off x="6326188" y="2098676"/>
                  <a:ext cx="136525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" h="5" extrusionOk="0">
                      <a:moveTo>
                        <a:pt x="86" y="5"/>
                      </a:move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85" y="0"/>
                      </a:lnTo>
                      <a:lnTo>
                        <a:pt x="86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7" name="Google Shape;11237;p98"/>
                <p:cNvSpPr/>
                <p:nvPr/>
              </p:nvSpPr>
              <p:spPr>
                <a:xfrm>
                  <a:off x="6389688" y="2024063"/>
                  <a:ext cx="7938" cy="920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8" name="Google Shape;11238;p98"/>
                <p:cNvSpPr/>
                <p:nvPr/>
              </p:nvSpPr>
              <p:spPr>
                <a:xfrm>
                  <a:off x="6338888" y="2024063"/>
                  <a:ext cx="15875" cy="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" h="58" extrusionOk="0">
                      <a:moveTo>
                        <a:pt x="0" y="58"/>
                      </a:moveTo>
                      <a:lnTo>
                        <a:pt x="5" y="0"/>
                      </a:lnTo>
                      <a:lnTo>
                        <a:pt x="10" y="0"/>
                      </a:lnTo>
                      <a:lnTo>
                        <a:pt x="5" y="58"/>
                      </a:lnTo>
                      <a:lnTo>
                        <a:pt x="0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39" name="Google Shape;11239;p98"/>
                <p:cNvSpPr/>
                <p:nvPr/>
              </p:nvSpPr>
              <p:spPr>
                <a:xfrm>
                  <a:off x="6432551" y="2024063"/>
                  <a:ext cx="15875" cy="920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" h="58" extrusionOk="0">
                      <a:moveTo>
                        <a:pt x="5" y="58"/>
                      </a:moveTo>
                      <a:lnTo>
                        <a:pt x="0" y="0"/>
                      </a:lnTo>
                      <a:lnTo>
                        <a:pt x="5" y="0"/>
                      </a:lnTo>
                      <a:lnTo>
                        <a:pt x="10" y="58"/>
                      </a:lnTo>
                      <a:lnTo>
                        <a:pt x="5" y="5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0" name="Google Shape;11240;p98"/>
                <p:cNvSpPr/>
                <p:nvPr/>
              </p:nvSpPr>
              <p:spPr>
                <a:xfrm>
                  <a:off x="6337301" y="2032001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1" name="Google Shape;11241;p98"/>
                <p:cNvSpPr/>
                <p:nvPr/>
              </p:nvSpPr>
              <p:spPr>
                <a:xfrm>
                  <a:off x="6383338" y="2032001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2" name="Google Shape;11242;p98"/>
                <p:cNvSpPr/>
                <p:nvPr/>
              </p:nvSpPr>
              <p:spPr>
                <a:xfrm>
                  <a:off x="6426201" y="2032001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3" name="Google Shape;11243;p98"/>
                <p:cNvSpPr/>
                <p:nvPr/>
              </p:nvSpPr>
              <p:spPr>
                <a:xfrm>
                  <a:off x="6335713" y="2063751"/>
                  <a:ext cx="22225" cy="15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4" name="Google Shape;11244;p98"/>
                <p:cNvSpPr/>
                <p:nvPr/>
              </p:nvSpPr>
              <p:spPr>
                <a:xfrm>
                  <a:off x="6383338" y="2063751"/>
                  <a:ext cx="22225" cy="15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5" name="Google Shape;11245;p98"/>
                <p:cNvSpPr/>
                <p:nvPr/>
              </p:nvSpPr>
              <p:spPr>
                <a:xfrm>
                  <a:off x="6429376" y="2063751"/>
                  <a:ext cx="22225" cy="15875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6" name="Google Shape;11246;p98"/>
                <p:cNvSpPr/>
                <p:nvPr/>
              </p:nvSpPr>
              <p:spPr>
                <a:xfrm>
                  <a:off x="6332538" y="2093913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7" name="Google Shape;11247;p98"/>
                <p:cNvSpPr/>
                <p:nvPr/>
              </p:nvSpPr>
              <p:spPr>
                <a:xfrm>
                  <a:off x="6383338" y="2093913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8" name="Google Shape;11248;p98"/>
                <p:cNvSpPr/>
                <p:nvPr/>
              </p:nvSpPr>
              <p:spPr>
                <a:xfrm>
                  <a:off x="6432551" y="2093913"/>
                  <a:ext cx="22225" cy="174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49" name="Google Shape;11249;p98"/>
                <p:cNvSpPr/>
                <p:nvPr/>
              </p:nvSpPr>
              <p:spPr>
                <a:xfrm>
                  <a:off x="6329363" y="2068513"/>
                  <a:ext cx="130175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" h="5" extrusionOk="0">
                      <a:moveTo>
                        <a:pt x="82" y="5"/>
                      </a:move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81" y="0"/>
                      </a:lnTo>
                      <a:lnTo>
                        <a:pt x="82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0" name="Google Shape;11250;p98"/>
                <p:cNvSpPr/>
                <p:nvPr/>
              </p:nvSpPr>
              <p:spPr>
                <a:xfrm>
                  <a:off x="6330951" y="2036763"/>
                  <a:ext cx="127000" cy="7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" h="5" extrusionOk="0">
                      <a:moveTo>
                        <a:pt x="80" y="5"/>
                      </a:moveTo>
                      <a:lnTo>
                        <a:pt x="0" y="5"/>
                      </a:lnTo>
                      <a:lnTo>
                        <a:pt x="1" y="0"/>
                      </a:lnTo>
                      <a:lnTo>
                        <a:pt x="79" y="0"/>
                      </a:lnTo>
                      <a:lnTo>
                        <a:pt x="80" y="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251" name="Google Shape;11251;p98"/>
            <p:cNvSpPr/>
            <p:nvPr/>
          </p:nvSpPr>
          <p:spPr>
            <a:xfrm>
              <a:off x="4380672" y="1879633"/>
              <a:ext cx="668548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Blade Server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252" name="Google Shape;11252;p98"/>
          <p:cNvGrpSpPr/>
          <p:nvPr/>
        </p:nvGrpSpPr>
        <p:grpSpPr>
          <a:xfrm>
            <a:off x="6443680" y="3290855"/>
            <a:ext cx="1176732" cy="1575116"/>
            <a:chOff x="3062679" y="3546940"/>
            <a:chExt cx="1176732" cy="1575116"/>
          </a:xfrm>
        </p:grpSpPr>
        <p:sp>
          <p:nvSpPr>
            <p:cNvPr id="11253" name="Google Shape;11253;p98"/>
            <p:cNvSpPr/>
            <p:nvPr/>
          </p:nvSpPr>
          <p:spPr>
            <a:xfrm>
              <a:off x="3062679" y="4752724"/>
              <a:ext cx="1176732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DDOS Protection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254" name="Google Shape;11254;p98"/>
            <p:cNvGrpSpPr/>
            <p:nvPr/>
          </p:nvGrpSpPr>
          <p:grpSpPr>
            <a:xfrm>
              <a:off x="3090213" y="3546940"/>
              <a:ext cx="1121664" cy="1121664"/>
              <a:chOff x="4972221" y="2597751"/>
              <a:chExt cx="841248" cy="841248"/>
            </a:xfrm>
          </p:grpSpPr>
          <p:grpSp>
            <p:nvGrpSpPr>
              <p:cNvPr id="11255" name="Google Shape;11255;p98"/>
              <p:cNvGrpSpPr/>
              <p:nvPr/>
            </p:nvGrpSpPr>
            <p:grpSpPr>
              <a:xfrm>
                <a:off x="4972221" y="2597751"/>
                <a:ext cx="841248" cy="841248"/>
                <a:chOff x="10256805" y="3161107"/>
                <a:chExt cx="1181100" cy="1181100"/>
              </a:xfrm>
            </p:grpSpPr>
            <p:sp>
              <p:nvSpPr>
                <p:cNvPr id="11256" name="Google Shape;11256;p98"/>
                <p:cNvSpPr/>
                <p:nvPr/>
              </p:nvSpPr>
              <p:spPr>
                <a:xfrm>
                  <a:off x="10256805" y="3161107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7"/>
                      </a:cubicBezTo>
                      <a:cubicBezTo>
                        <a:pt x="3500" y="2302"/>
                        <a:pt x="3500" y="2302"/>
                        <a:pt x="3500" y="2302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2"/>
                      </a:cubicBezTo>
                      <a:cubicBezTo>
                        <a:pt x="0" y="1197"/>
                        <a:pt x="0" y="1197"/>
                        <a:pt x="0" y="1197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7" name="Google Shape;11257;p98"/>
                <p:cNvSpPr/>
                <p:nvPr/>
              </p:nvSpPr>
              <p:spPr>
                <a:xfrm>
                  <a:off x="10826718" y="417075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8" name="Google Shape;11258;p98"/>
                <p:cNvSpPr/>
                <p:nvPr/>
              </p:nvSpPr>
              <p:spPr>
                <a:xfrm>
                  <a:off x="10826718" y="328652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59" name="Google Shape;11259;p98"/>
                <p:cNvSpPr/>
                <p:nvPr/>
              </p:nvSpPr>
              <p:spPr>
                <a:xfrm>
                  <a:off x="11264868" y="372943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0" name="Google Shape;11260;p98"/>
                <p:cNvSpPr/>
                <p:nvPr/>
              </p:nvSpPr>
              <p:spPr>
                <a:xfrm>
                  <a:off x="10380630" y="372943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1" name="Google Shape;11261;p98"/>
                <p:cNvSpPr/>
                <p:nvPr/>
              </p:nvSpPr>
              <p:spPr>
                <a:xfrm>
                  <a:off x="10456830" y="3362720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2" name="Google Shape;11262;p98"/>
                <p:cNvSpPr/>
                <p:nvPr/>
              </p:nvSpPr>
              <p:spPr>
                <a:xfrm>
                  <a:off x="11188668" y="409455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3" name="Google Shape;11263;p98"/>
                <p:cNvSpPr/>
                <p:nvPr/>
              </p:nvSpPr>
              <p:spPr>
                <a:xfrm>
                  <a:off x="10456830" y="409455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64" name="Google Shape;11264;p98"/>
                <p:cNvSpPr/>
                <p:nvPr/>
              </p:nvSpPr>
              <p:spPr>
                <a:xfrm>
                  <a:off x="11188668" y="336272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265" name="Google Shape;11265;p98"/>
              <p:cNvGrpSpPr/>
              <p:nvPr/>
            </p:nvGrpSpPr>
            <p:grpSpPr>
              <a:xfrm>
                <a:off x="5232825" y="2858355"/>
                <a:ext cx="320040" cy="320040"/>
                <a:chOff x="5232825" y="2858355"/>
                <a:chExt cx="320040" cy="320040"/>
              </a:xfrm>
            </p:grpSpPr>
            <p:sp>
              <p:nvSpPr>
                <p:cNvPr id="11266" name="Google Shape;11266;p98"/>
                <p:cNvSpPr/>
                <p:nvPr/>
              </p:nvSpPr>
              <p:spPr>
                <a:xfrm>
                  <a:off x="5232825" y="2858355"/>
                  <a:ext cx="320040" cy="320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267" name="Google Shape;11267;p98"/>
                <p:cNvGrpSpPr/>
                <p:nvPr/>
              </p:nvGrpSpPr>
              <p:grpSpPr>
                <a:xfrm>
                  <a:off x="5238064" y="2863594"/>
                  <a:ext cx="309563" cy="309563"/>
                  <a:chOff x="5976506" y="2816273"/>
                  <a:chExt cx="482600" cy="482600"/>
                </a:xfrm>
              </p:grpSpPr>
              <p:sp>
                <p:nvSpPr>
                  <p:cNvPr id="11268" name="Google Shape;11268;p98"/>
                  <p:cNvSpPr/>
                  <p:nvPr/>
                </p:nvSpPr>
                <p:spPr>
                  <a:xfrm>
                    <a:off x="6132081" y="3102023"/>
                    <a:ext cx="173038" cy="4286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" h="27" extrusionOk="0">
                        <a:moveTo>
                          <a:pt x="96" y="19"/>
                        </a:moveTo>
                        <a:lnTo>
                          <a:pt x="54" y="19"/>
                        </a:lnTo>
                        <a:lnTo>
                          <a:pt x="52" y="18"/>
                        </a:lnTo>
                        <a:lnTo>
                          <a:pt x="50" y="17"/>
                        </a:lnTo>
                        <a:lnTo>
                          <a:pt x="49" y="15"/>
                        </a:lnTo>
                        <a:lnTo>
                          <a:pt x="49" y="13"/>
                        </a:lnTo>
                        <a:lnTo>
                          <a:pt x="49" y="11"/>
                        </a:lnTo>
                        <a:lnTo>
                          <a:pt x="50" y="10"/>
                        </a:lnTo>
                        <a:lnTo>
                          <a:pt x="52" y="9"/>
                        </a:lnTo>
                        <a:lnTo>
                          <a:pt x="54" y="9"/>
                        </a:lnTo>
                        <a:lnTo>
                          <a:pt x="96" y="9"/>
                        </a:lnTo>
                        <a:lnTo>
                          <a:pt x="98" y="9"/>
                        </a:lnTo>
                        <a:lnTo>
                          <a:pt x="99" y="10"/>
                        </a:lnTo>
                        <a:lnTo>
                          <a:pt x="101" y="11"/>
                        </a:lnTo>
                        <a:lnTo>
                          <a:pt x="101" y="13"/>
                        </a:lnTo>
                        <a:lnTo>
                          <a:pt x="101" y="15"/>
                        </a:lnTo>
                        <a:lnTo>
                          <a:pt x="99" y="17"/>
                        </a:lnTo>
                        <a:lnTo>
                          <a:pt x="98" y="18"/>
                        </a:lnTo>
                        <a:lnTo>
                          <a:pt x="96" y="19"/>
                        </a:lnTo>
                        <a:close/>
                        <a:moveTo>
                          <a:pt x="109" y="9"/>
                        </a:moveTo>
                        <a:lnTo>
                          <a:pt x="109" y="9"/>
                        </a:lnTo>
                        <a:lnTo>
                          <a:pt x="108" y="6"/>
                        </a:lnTo>
                        <a:lnTo>
                          <a:pt x="106" y="3"/>
                        </a:lnTo>
                        <a:lnTo>
                          <a:pt x="104" y="1"/>
                        </a:lnTo>
                        <a:lnTo>
                          <a:pt x="100" y="0"/>
                        </a:lnTo>
                        <a:lnTo>
                          <a:pt x="8" y="0"/>
                        </a:lnTo>
                        <a:lnTo>
                          <a:pt x="5" y="1"/>
                        </a:lnTo>
                        <a:lnTo>
                          <a:pt x="2" y="3"/>
                        </a:lnTo>
                        <a:lnTo>
                          <a:pt x="0" y="6"/>
                        </a:lnTo>
                        <a:lnTo>
                          <a:pt x="0" y="9"/>
                        </a:lnTo>
                        <a:lnTo>
                          <a:pt x="0" y="17"/>
                        </a:lnTo>
                        <a:lnTo>
                          <a:pt x="0" y="21"/>
                        </a:lnTo>
                        <a:lnTo>
                          <a:pt x="2" y="24"/>
                        </a:lnTo>
                        <a:lnTo>
                          <a:pt x="5" y="26"/>
                        </a:lnTo>
                        <a:lnTo>
                          <a:pt x="8" y="27"/>
                        </a:lnTo>
                        <a:lnTo>
                          <a:pt x="100" y="27"/>
                        </a:lnTo>
                        <a:lnTo>
                          <a:pt x="104" y="26"/>
                        </a:lnTo>
                        <a:lnTo>
                          <a:pt x="106" y="24"/>
                        </a:lnTo>
                        <a:lnTo>
                          <a:pt x="108" y="21"/>
                        </a:lnTo>
                        <a:lnTo>
                          <a:pt x="109" y="17"/>
                        </a:lnTo>
                        <a:lnTo>
                          <a:pt x="109" y="9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269" name="Google Shape;11269;p98"/>
                  <p:cNvSpPr/>
                  <p:nvPr/>
                </p:nvSpPr>
                <p:spPr>
                  <a:xfrm>
                    <a:off x="6132081" y="2968673"/>
                    <a:ext cx="173038" cy="1238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9" h="78" extrusionOk="0">
                        <a:moveTo>
                          <a:pt x="9" y="14"/>
                        </a:moveTo>
                        <a:lnTo>
                          <a:pt x="9" y="14"/>
                        </a:lnTo>
                        <a:lnTo>
                          <a:pt x="10" y="12"/>
                        </a:lnTo>
                        <a:lnTo>
                          <a:pt x="10" y="10"/>
                        </a:lnTo>
                        <a:lnTo>
                          <a:pt x="12" y="10"/>
                        </a:lnTo>
                        <a:lnTo>
                          <a:pt x="14" y="9"/>
                        </a:lnTo>
                        <a:lnTo>
                          <a:pt x="95" y="9"/>
                        </a:lnTo>
                        <a:lnTo>
                          <a:pt x="97" y="10"/>
                        </a:lnTo>
                        <a:lnTo>
                          <a:pt x="98" y="10"/>
                        </a:lnTo>
                        <a:lnTo>
                          <a:pt x="99" y="12"/>
                        </a:lnTo>
                        <a:lnTo>
                          <a:pt x="100" y="14"/>
                        </a:lnTo>
                        <a:lnTo>
                          <a:pt x="100" y="65"/>
                        </a:lnTo>
                        <a:lnTo>
                          <a:pt x="99" y="66"/>
                        </a:lnTo>
                        <a:lnTo>
                          <a:pt x="98" y="68"/>
                        </a:lnTo>
                        <a:lnTo>
                          <a:pt x="97" y="68"/>
                        </a:lnTo>
                        <a:lnTo>
                          <a:pt x="95" y="69"/>
                        </a:lnTo>
                        <a:lnTo>
                          <a:pt x="14" y="69"/>
                        </a:lnTo>
                        <a:lnTo>
                          <a:pt x="12" y="68"/>
                        </a:lnTo>
                        <a:lnTo>
                          <a:pt x="10" y="68"/>
                        </a:lnTo>
                        <a:lnTo>
                          <a:pt x="10" y="66"/>
                        </a:lnTo>
                        <a:lnTo>
                          <a:pt x="9" y="65"/>
                        </a:lnTo>
                        <a:lnTo>
                          <a:pt x="9" y="14"/>
                        </a:lnTo>
                        <a:close/>
                        <a:moveTo>
                          <a:pt x="14" y="78"/>
                        </a:moveTo>
                        <a:lnTo>
                          <a:pt x="95" y="78"/>
                        </a:lnTo>
                        <a:lnTo>
                          <a:pt x="98" y="78"/>
                        </a:lnTo>
                        <a:lnTo>
                          <a:pt x="101" y="77"/>
                        </a:lnTo>
                        <a:lnTo>
                          <a:pt x="104" y="76"/>
                        </a:lnTo>
                        <a:lnTo>
                          <a:pt x="105" y="75"/>
                        </a:lnTo>
                        <a:lnTo>
                          <a:pt x="107" y="72"/>
                        </a:lnTo>
                        <a:lnTo>
                          <a:pt x="108" y="70"/>
                        </a:lnTo>
                        <a:lnTo>
                          <a:pt x="109" y="68"/>
                        </a:lnTo>
                        <a:lnTo>
                          <a:pt x="109" y="65"/>
                        </a:lnTo>
                        <a:lnTo>
                          <a:pt x="109" y="14"/>
                        </a:lnTo>
                        <a:lnTo>
                          <a:pt x="109" y="10"/>
                        </a:lnTo>
                        <a:lnTo>
                          <a:pt x="108" y="8"/>
                        </a:lnTo>
                        <a:lnTo>
                          <a:pt x="107" y="6"/>
                        </a:lnTo>
                        <a:lnTo>
                          <a:pt x="105" y="3"/>
                        </a:lnTo>
                        <a:lnTo>
                          <a:pt x="104" y="2"/>
                        </a:lnTo>
                        <a:lnTo>
                          <a:pt x="101" y="1"/>
                        </a:lnTo>
                        <a:lnTo>
                          <a:pt x="98" y="0"/>
                        </a:lnTo>
                        <a:lnTo>
                          <a:pt x="95" y="0"/>
                        </a:lnTo>
                        <a:lnTo>
                          <a:pt x="14" y="0"/>
                        </a:lnTo>
                        <a:lnTo>
                          <a:pt x="11" y="0"/>
                        </a:lnTo>
                        <a:lnTo>
                          <a:pt x="8" y="1"/>
                        </a:lnTo>
                        <a:lnTo>
                          <a:pt x="6" y="2"/>
                        </a:lnTo>
                        <a:lnTo>
                          <a:pt x="4" y="3"/>
                        </a:lnTo>
                        <a:lnTo>
                          <a:pt x="2" y="6"/>
                        </a:lnTo>
                        <a:lnTo>
                          <a:pt x="1" y="8"/>
                        </a:lnTo>
                        <a:lnTo>
                          <a:pt x="0" y="10"/>
                        </a:lnTo>
                        <a:lnTo>
                          <a:pt x="0" y="14"/>
                        </a:lnTo>
                        <a:lnTo>
                          <a:pt x="0" y="65"/>
                        </a:lnTo>
                        <a:lnTo>
                          <a:pt x="0" y="68"/>
                        </a:lnTo>
                        <a:lnTo>
                          <a:pt x="1" y="70"/>
                        </a:lnTo>
                        <a:lnTo>
                          <a:pt x="2" y="72"/>
                        </a:lnTo>
                        <a:lnTo>
                          <a:pt x="4" y="75"/>
                        </a:lnTo>
                        <a:lnTo>
                          <a:pt x="6" y="76"/>
                        </a:lnTo>
                        <a:lnTo>
                          <a:pt x="8" y="77"/>
                        </a:lnTo>
                        <a:lnTo>
                          <a:pt x="11" y="78"/>
                        </a:lnTo>
                        <a:lnTo>
                          <a:pt x="14" y="7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270" name="Google Shape;11270;p98"/>
                  <p:cNvSpPr/>
                  <p:nvPr/>
                </p:nvSpPr>
                <p:spPr>
                  <a:xfrm>
                    <a:off x="6035243" y="2873423"/>
                    <a:ext cx="93663" cy="98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" h="62" extrusionOk="0">
                        <a:moveTo>
                          <a:pt x="36" y="46"/>
                        </a:moveTo>
                        <a:lnTo>
                          <a:pt x="53" y="62"/>
                        </a:lnTo>
                        <a:lnTo>
                          <a:pt x="53" y="59"/>
                        </a:lnTo>
                        <a:lnTo>
                          <a:pt x="55" y="57"/>
                        </a:lnTo>
                        <a:lnTo>
                          <a:pt x="57" y="55"/>
                        </a:lnTo>
                        <a:lnTo>
                          <a:pt x="59" y="54"/>
                        </a:lnTo>
                        <a:lnTo>
                          <a:pt x="44" y="39"/>
                        </a:lnTo>
                        <a:lnTo>
                          <a:pt x="46" y="35"/>
                        </a:lnTo>
                        <a:lnTo>
                          <a:pt x="47" y="30"/>
                        </a:lnTo>
                        <a:lnTo>
                          <a:pt x="48" y="27"/>
                        </a:lnTo>
                        <a:lnTo>
                          <a:pt x="48" y="22"/>
                        </a:lnTo>
                        <a:lnTo>
                          <a:pt x="47" y="18"/>
                        </a:lnTo>
                        <a:lnTo>
                          <a:pt x="46" y="15"/>
                        </a:lnTo>
                        <a:lnTo>
                          <a:pt x="44" y="11"/>
                        </a:lnTo>
                        <a:lnTo>
                          <a:pt x="41" y="8"/>
                        </a:lnTo>
                        <a:lnTo>
                          <a:pt x="37" y="5"/>
                        </a:lnTo>
                        <a:lnTo>
                          <a:pt x="33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9" y="1"/>
                        </a:lnTo>
                        <a:lnTo>
                          <a:pt x="14" y="2"/>
                        </a:lnTo>
                        <a:lnTo>
                          <a:pt x="11" y="5"/>
                        </a:lnTo>
                        <a:lnTo>
                          <a:pt x="6" y="8"/>
                        </a:lnTo>
                        <a:lnTo>
                          <a:pt x="3" y="12"/>
                        </a:lnTo>
                        <a:lnTo>
                          <a:pt x="2" y="16"/>
                        </a:lnTo>
                        <a:lnTo>
                          <a:pt x="0" y="20"/>
                        </a:lnTo>
                        <a:lnTo>
                          <a:pt x="0" y="25"/>
                        </a:lnTo>
                        <a:lnTo>
                          <a:pt x="0" y="29"/>
                        </a:lnTo>
                        <a:lnTo>
                          <a:pt x="2" y="34"/>
                        </a:lnTo>
                        <a:lnTo>
                          <a:pt x="3" y="38"/>
                        </a:lnTo>
                        <a:lnTo>
                          <a:pt x="6" y="42"/>
                        </a:lnTo>
                        <a:lnTo>
                          <a:pt x="10" y="45"/>
                        </a:lnTo>
                        <a:lnTo>
                          <a:pt x="13" y="46"/>
                        </a:lnTo>
                        <a:lnTo>
                          <a:pt x="17" y="48"/>
                        </a:lnTo>
                        <a:lnTo>
                          <a:pt x="21" y="49"/>
                        </a:lnTo>
                        <a:lnTo>
                          <a:pt x="25" y="49"/>
                        </a:lnTo>
                        <a:lnTo>
                          <a:pt x="28" y="48"/>
                        </a:lnTo>
                        <a:lnTo>
                          <a:pt x="32" y="47"/>
                        </a:lnTo>
                        <a:lnTo>
                          <a:pt x="36" y="4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271" name="Google Shape;11271;p98"/>
                  <p:cNvSpPr/>
                  <p:nvPr/>
                </p:nvSpPr>
                <p:spPr>
                  <a:xfrm>
                    <a:off x="6181293" y="2816273"/>
                    <a:ext cx="74613" cy="1397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" h="88" extrusionOk="0">
                        <a:moveTo>
                          <a:pt x="18" y="47"/>
                        </a:moveTo>
                        <a:lnTo>
                          <a:pt x="18" y="88"/>
                        </a:lnTo>
                        <a:lnTo>
                          <a:pt x="29" y="88"/>
                        </a:lnTo>
                        <a:lnTo>
                          <a:pt x="29" y="47"/>
                        </a:lnTo>
                        <a:lnTo>
                          <a:pt x="33" y="45"/>
                        </a:lnTo>
                        <a:lnTo>
                          <a:pt x="36" y="43"/>
                        </a:lnTo>
                        <a:lnTo>
                          <a:pt x="39" y="41"/>
                        </a:lnTo>
                        <a:lnTo>
                          <a:pt x="42" y="39"/>
                        </a:lnTo>
                        <a:lnTo>
                          <a:pt x="44" y="35"/>
                        </a:lnTo>
                        <a:lnTo>
                          <a:pt x="46" y="32"/>
                        </a:lnTo>
                        <a:lnTo>
                          <a:pt x="46" y="28"/>
                        </a:lnTo>
                        <a:lnTo>
                          <a:pt x="47" y="23"/>
                        </a:lnTo>
                        <a:lnTo>
                          <a:pt x="46" y="19"/>
                        </a:lnTo>
                        <a:lnTo>
                          <a:pt x="46" y="15"/>
                        </a:lnTo>
                        <a:lnTo>
                          <a:pt x="43" y="11"/>
                        </a:lnTo>
                        <a:lnTo>
                          <a:pt x="40" y="7"/>
                        </a:lnTo>
                        <a:lnTo>
                          <a:pt x="36" y="4"/>
                        </a:lnTo>
                        <a:lnTo>
                          <a:pt x="33" y="2"/>
                        </a:lnTo>
                        <a:lnTo>
                          <a:pt x="28" y="1"/>
                        </a:lnTo>
                        <a:lnTo>
                          <a:pt x="23" y="0"/>
                        </a:lnTo>
                        <a:lnTo>
                          <a:pt x="18" y="1"/>
                        </a:lnTo>
                        <a:lnTo>
                          <a:pt x="14" y="2"/>
                        </a:lnTo>
                        <a:lnTo>
                          <a:pt x="10" y="4"/>
                        </a:lnTo>
                        <a:lnTo>
                          <a:pt x="6" y="7"/>
                        </a:lnTo>
                        <a:lnTo>
                          <a:pt x="4" y="11"/>
                        </a:lnTo>
                        <a:lnTo>
                          <a:pt x="1" y="15"/>
                        </a:lnTo>
                        <a:lnTo>
                          <a:pt x="0" y="19"/>
                        </a:lnTo>
                        <a:lnTo>
                          <a:pt x="0" y="23"/>
                        </a:lnTo>
                        <a:lnTo>
                          <a:pt x="0" y="28"/>
                        </a:lnTo>
                        <a:lnTo>
                          <a:pt x="1" y="32"/>
                        </a:lnTo>
                        <a:lnTo>
                          <a:pt x="3" y="35"/>
                        </a:lnTo>
                        <a:lnTo>
                          <a:pt x="5" y="39"/>
                        </a:lnTo>
                        <a:lnTo>
                          <a:pt x="8" y="42"/>
                        </a:lnTo>
                        <a:lnTo>
                          <a:pt x="11" y="44"/>
                        </a:lnTo>
                        <a:lnTo>
                          <a:pt x="15" y="46"/>
                        </a:lnTo>
                        <a:lnTo>
                          <a:pt x="18" y="4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272" name="Google Shape;11272;p98"/>
                  <p:cNvSpPr/>
                  <p:nvPr/>
                </p:nvSpPr>
                <p:spPr>
                  <a:xfrm>
                    <a:off x="5976506" y="3016298"/>
                    <a:ext cx="139700" cy="76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8" h="48" extrusionOk="0">
                        <a:moveTo>
                          <a:pt x="47" y="30"/>
                        </a:moveTo>
                        <a:lnTo>
                          <a:pt x="88" y="30"/>
                        </a:lnTo>
                        <a:lnTo>
                          <a:pt x="88" y="20"/>
                        </a:lnTo>
                        <a:lnTo>
                          <a:pt x="47" y="20"/>
                        </a:lnTo>
                        <a:lnTo>
                          <a:pt x="47" y="16"/>
                        </a:lnTo>
                        <a:lnTo>
                          <a:pt x="45" y="12"/>
                        </a:lnTo>
                        <a:lnTo>
                          <a:pt x="42" y="9"/>
                        </a:lnTo>
                        <a:lnTo>
                          <a:pt x="39" y="6"/>
                        </a:lnTo>
                        <a:lnTo>
                          <a:pt x="36" y="5"/>
                        </a:lnTo>
                        <a:lnTo>
                          <a:pt x="32" y="3"/>
                        </a:lnTo>
                        <a:lnTo>
                          <a:pt x="28" y="1"/>
                        </a:lnTo>
                        <a:lnTo>
                          <a:pt x="24" y="0"/>
                        </a:lnTo>
                        <a:lnTo>
                          <a:pt x="19" y="1"/>
                        </a:lnTo>
                        <a:lnTo>
                          <a:pt x="16" y="3"/>
                        </a:lnTo>
                        <a:lnTo>
                          <a:pt x="11" y="5"/>
                        </a:lnTo>
                        <a:lnTo>
                          <a:pt x="8" y="8"/>
                        </a:lnTo>
                        <a:lnTo>
                          <a:pt x="4" y="12"/>
                        </a:lnTo>
                        <a:lnTo>
                          <a:pt x="3" y="15"/>
                        </a:lnTo>
                        <a:lnTo>
                          <a:pt x="1" y="20"/>
                        </a:lnTo>
                        <a:lnTo>
                          <a:pt x="0" y="25"/>
                        </a:lnTo>
                        <a:lnTo>
                          <a:pt x="1" y="29"/>
                        </a:lnTo>
                        <a:lnTo>
                          <a:pt x="3" y="34"/>
                        </a:lnTo>
                        <a:lnTo>
                          <a:pt x="4" y="38"/>
                        </a:lnTo>
                        <a:lnTo>
                          <a:pt x="8" y="42"/>
                        </a:lnTo>
                        <a:lnTo>
                          <a:pt x="11" y="44"/>
                        </a:lnTo>
                        <a:lnTo>
                          <a:pt x="16" y="46"/>
                        </a:lnTo>
                        <a:lnTo>
                          <a:pt x="19" y="48"/>
                        </a:lnTo>
                        <a:lnTo>
                          <a:pt x="24" y="48"/>
                        </a:lnTo>
                        <a:lnTo>
                          <a:pt x="28" y="48"/>
                        </a:lnTo>
                        <a:lnTo>
                          <a:pt x="32" y="47"/>
                        </a:lnTo>
                        <a:lnTo>
                          <a:pt x="36" y="45"/>
                        </a:lnTo>
                        <a:lnTo>
                          <a:pt x="39" y="43"/>
                        </a:lnTo>
                        <a:lnTo>
                          <a:pt x="42" y="40"/>
                        </a:lnTo>
                        <a:lnTo>
                          <a:pt x="44" y="38"/>
                        </a:lnTo>
                        <a:lnTo>
                          <a:pt x="46" y="35"/>
                        </a:lnTo>
                        <a:lnTo>
                          <a:pt x="47" y="3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273" name="Google Shape;11273;p98"/>
                  <p:cNvSpPr/>
                  <p:nvPr/>
                </p:nvSpPr>
                <p:spPr>
                  <a:xfrm>
                    <a:off x="6305118" y="2873423"/>
                    <a:ext cx="93663" cy="984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9" h="62" extrusionOk="0">
                        <a:moveTo>
                          <a:pt x="7" y="62"/>
                        </a:moveTo>
                        <a:lnTo>
                          <a:pt x="23" y="46"/>
                        </a:lnTo>
                        <a:lnTo>
                          <a:pt x="26" y="47"/>
                        </a:lnTo>
                        <a:lnTo>
                          <a:pt x="30" y="48"/>
                        </a:lnTo>
                        <a:lnTo>
                          <a:pt x="35" y="49"/>
                        </a:lnTo>
                        <a:lnTo>
                          <a:pt x="38" y="49"/>
                        </a:lnTo>
                        <a:lnTo>
                          <a:pt x="42" y="48"/>
                        </a:lnTo>
                        <a:lnTo>
                          <a:pt x="45" y="46"/>
                        </a:lnTo>
                        <a:lnTo>
                          <a:pt x="49" y="45"/>
                        </a:lnTo>
                        <a:lnTo>
                          <a:pt x="52" y="42"/>
                        </a:lnTo>
                        <a:lnTo>
                          <a:pt x="55" y="38"/>
                        </a:lnTo>
                        <a:lnTo>
                          <a:pt x="57" y="34"/>
                        </a:lnTo>
                        <a:lnTo>
                          <a:pt x="59" y="29"/>
                        </a:lnTo>
                        <a:lnTo>
                          <a:pt x="59" y="25"/>
                        </a:lnTo>
                        <a:lnTo>
                          <a:pt x="59" y="20"/>
                        </a:lnTo>
                        <a:lnTo>
                          <a:pt x="57" y="16"/>
                        </a:lnTo>
                        <a:lnTo>
                          <a:pt x="55" y="12"/>
                        </a:lnTo>
                        <a:lnTo>
                          <a:pt x="52" y="8"/>
                        </a:lnTo>
                        <a:lnTo>
                          <a:pt x="48" y="5"/>
                        </a:lnTo>
                        <a:lnTo>
                          <a:pt x="44" y="2"/>
                        </a:lnTo>
                        <a:lnTo>
                          <a:pt x="40" y="1"/>
                        </a:lnTo>
                        <a:lnTo>
                          <a:pt x="35" y="0"/>
                        </a:lnTo>
                        <a:lnTo>
                          <a:pt x="31" y="1"/>
                        </a:lnTo>
                        <a:lnTo>
                          <a:pt x="26" y="2"/>
                        </a:lnTo>
                        <a:lnTo>
                          <a:pt x="22" y="5"/>
                        </a:lnTo>
                        <a:lnTo>
                          <a:pt x="18" y="8"/>
                        </a:lnTo>
                        <a:lnTo>
                          <a:pt x="16" y="11"/>
                        </a:lnTo>
                        <a:lnTo>
                          <a:pt x="14" y="15"/>
                        </a:lnTo>
                        <a:lnTo>
                          <a:pt x="12" y="18"/>
                        </a:lnTo>
                        <a:lnTo>
                          <a:pt x="12" y="22"/>
                        </a:lnTo>
                        <a:lnTo>
                          <a:pt x="12" y="27"/>
                        </a:lnTo>
                        <a:lnTo>
                          <a:pt x="12" y="30"/>
                        </a:lnTo>
                        <a:lnTo>
                          <a:pt x="13" y="35"/>
                        </a:lnTo>
                        <a:lnTo>
                          <a:pt x="16" y="39"/>
                        </a:lnTo>
                        <a:lnTo>
                          <a:pt x="0" y="54"/>
                        </a:lnTo>
                        <a:lnTo>
                          <a:pt x="3" y="55"/>
                        </a:lnTo>
                        <a:lnTo>
                          <a:pt x="4" y="57"/>
                        </a:lnTo>
                        <a:lnTo>
                          <a:pt x="6" y="59"/>
                        </a:lnTo>
                        <a:lnTo>
                          <a:pt x="7" y="6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274" name="Google Shape;11274;p98"/>
                  <p:cNvSpPr/>
                  <p:nvPr/>
                </p:nvSpPr>
                <p:spPr>
                  <a:xfrm>
                    <a:off x="6035243" y="3144885"/>
                    <a:ext cx="96838" cy="9366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" h="59" extrusionOk="0">
                        <a:moveTo>
                          <a:pt x="53" y="0"/>
                        </a:moveTo>
                        <a:lnTo>
                          <a:pt x="38" y="15"/>
                        </a:lnTo>
                        <a:lnTo>
                          <a:pt x="34" y="14"/>
                        </a:lnTo>
                        <a:lnTo>
                          <a:pt x="30" y="13"/>
                        </a:lnTo>
                        <a:lnTo>
                          <a:pt x="26" y="12"/>
                        </a:lnTo>
                        <a:lnTo>
                          <a:pt x="21" y="12"/>
                        </a:lnTo>
                        <a:lnTo>
                          <a:pt x="18" y="13"/>
                        </a:lnTo>
                        <a:lnTo>
                          <a:pt x="14" y="14"/>
                        </a:lnTo>
                        <a:lnTo>
                          <a:pt x="10" y="15"/>
                        </a:lnTo>
                        <a:lnTo>
                          <a:pt x="6" y="18"/>
                        </a:lnTo>
                        <a:lnTo>
                          <a:pt x="3" y="22"/>
                        </a:lnTo>
                        <a:lnTo>
                          <a:pt x="2" y="27"/>
                        </a:lnTo>
                        <a:lnTo>
                          <a:pt x="0" y="31"/>
                        </a:lnTo>
                        <a:lnTo>
                          <a:pt x="0" y="35"/>
                        </a:lnTo>
                        <a:lnTo>
                          <a:pt x="0" y="39"/>
                        </a:lnTo>
                        <a:lnTo>
                          <a:pt x="2" y="44"/>
                        </a:lnTo>
                        <a:lnTo>
                          <a:pt x="3" y="49"/>
                        </a:lnTo>
                        <a:lnTo>
                          <a:pt x="6" y="52"/>
                        </a:lnTo>
                        <a:lnTo>
                          <a:pt x="11" y="55"/>
                        </a:lnTo>
                        <a:lnTo>
                          <a:pt x="15" y="57"/>
                        </a:lnTo>
                        <a:lnTo>
                          <a:pt x="19" y="59"/>
                        </a:lnTo>
                        <a:lnTo>
                          <a:pt x="24" y="59"/>
                        </a:lnTo>
                        <a:lnTo>
                          <a:pt x="29" y="59"/>
                        </a:lnTo>
                        <a:lnTo>
                          <a:pt x="33" y="57"/>
                        </a:lnTo>
                        <a:lnTo>
                          <a:pt x="38" y="55"/>
                        </a:lnTo>
                        <a:lnTo>
                          <a:pt x="41" y="52"/>
                        </a:lnTo>
                        <a:lnTo>
                          <a:pt x="43" y="49"/>
                        </a:lnTo>
                        <a:lnTo>
                          <a:pt x="46" y="46"/>
                        </a:lnTo>
                        <a:lnTo>
                          <a:pt x="47" y="42"/>
                        </a:lnTo>
                        <a:lnTo>
                          <a:pt x="48" y="38"/>
                        </a:lnTo>
                        <a:lnTo>
                          <a:pt x="49" y="34"/>
                        </a:lnTo>
                        <a:lnTo>
                          <a:pt x="48" y="31"/>
                        </a:lnTo>
                        <a:lnTo>
                          <a:pt x="47" y="27"/>
                        </a:lnTo>
                        <a:lnTo>
                          <a:pt x="45" y="23"/>
                        </a:lnTo>
                        <a:lnTo>
                          <a:pt x="61" y="7"/>
                        </a:lnTo>
                        <a:lnTo>
                          <a:pt x="59" y="7"/>
                        </a:lnTo>
                        <a:lnTo>
                          <a:pt x="57" y="5"/>
                        </a:lnTo>
                        <a:lnTo>
                          <a:pt x="55" y="2"/>
                        </a:lnTo>
                        <a:lnTo>
                          <a:pt x="53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275" name="Google Shape;11275;p98"/>
                  <p:cNvSpPr/>
                  <p:nvPr/>
                </p:nvSpPr>
                <p:spPr>
                  <a:xfrm>
                    <a:off x="6316231" y="3016298"/>
                    <a:ext cx="142875" cy="762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0" h="48" extrusionOk="0">
                        <a:moveTo>
                          <a:pt x="66" y="0"/>
                        </a:moveTo>
                        <a:lnTo>
                          <a:pt x="66" y="0"/>
                        </a:lnTo>
                        <a:lnTo>
                          <a:pt x="62" y="1"/>
                        </a:lnTo>
                        <a:lnTo>
                          <a:pt x="58" y="3"/>
                        </a:lnTo>
                        <a:lnTo>
                          <a:pt x="54" y="5"/>
                        </a:lnTo>
                        <a:lnTo>
                          <a:pt x="51" y="6"/>
                        </a:lnTo>
                        <a:lnTo>
                          <a:pt x="48" y="9"/>
                        </a:lnTo>
                        <a:lnTo>
                          <a:pt x="46" y="12"/>
                        </a:lnTo>
                        <a:lnTo>
                          <a:pt x="44" y="16"/>
                        </a:lnTo>
                        <a:lnTo>
                          <a:pt x="43" y="20"/>
                        </a:lnTo>
                        <a:lnTo>
                          <a:pt x="0" y="20"/>
                        </a:lnTo>
                        <a:lnTo>
                          <a:pt x="0" y="30"/>
                        </a:lnTo>
                        <a:lnTo>
                          <a:pt x="43" y="30"/>
                        </a:lnTo>
                        <a:lnTo>
                          <a:pt x="44" y="35"/>
                        </a:lnTo>
                        <a:lnTo>
                          <a:pt x="46" y="38"/>
                        </a:lnTo>
                        <a:lnTo>
                          <a:pt x="49" y="40"/>
                        </a:lnTo>
                        <a:lnTo>
                          <a:pt x="51" y="43"/>
                        </a:lnTo>
                        <a:lnTo>
                          <a:pt x="55" y="45"/>
                        </a:lnTo>
                        <a:lnTo>
                          <a:pt x="58" y="47"/>
                        </a:lnTo>
                        <a:lnTo>
                          <a:pt x="62" y="48"/>
                        </a:lnTo>
                        <a:lnTo>
                          <a:pt x="66" y="48"/>
                        </a:lnTo>
                        <a:lnTo>
                          <a:pt x="72" y="48"/>
                        </a:lnTo>
                        <a:lnTo>
                          <a:pt x="76" y="46"/>
                        </a:lnTo>
                        <a:lnTo>
                          <a:pt x="80" y="44"/>
                        </a:lnTo>
                        <a:lnTo>
                          <a:pt x="83" y="42"/>
                        </a:lnTo>
                        <a:lnTo>
                          <a:pt x="86" y="38"/>
                        </a:lnTo>
                        <a:lnTo>
                          <a:pt x="88" y="34"/>
                        </a:lnTo>
                        <a:lnTo>
                          <a:pt x="90" y="29"/>
                        </a:lnTo>
                        <a:lnTo>
                          <a:pt x="90" y="25"/>
                        </a:lnTo>
                        <a:lnTo>
                          <a:pt x="90" y="20"/>
                        </a:lnTo>
                        <a:lnTo>
                          <a:pt x="88" y="15"/>
                        </a:lnTo>
                        <a:lnTo>
                          <a:pt x="86" y="12"/>
                        </a:lnTo>
                        <a:lnTo>
                          <a:pt x="83" y="8"/>
                        </a:lnTo>
                        <a:lnTo>
                          <a:pt x="80" y="5"/>
                        </a:lnTo>
                        <a:lnTo>
                          <a:pt x="76" y="3"/>
                        </a:lnTo>
                        <a:lnTo>
                          <a:pt x="72" y="1"/>
                        </a:lnTo>
                        <a:lnTo>
                          <a:pt x="66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276" name="Google Shape;11276;p98"/>
                  <p:cNvSpPr/>
                  <p:nvPr/>
                </p:nvSpPr>
                <p:spPr>
                  <a:xfrm>
                    <a:off x="6301943" y="3144885"/>
                    <a:ext cx="96838" cy="9366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1" h="59" extrusionOk="0">
                        <a:moveTo>
                          <a:pt x="24" y="15"/>
                        </a:moveTo>
                        <a:lnTo>
                          <a:pt x="8" y="0"/>
                        </a:lnTo>
                        <a:lnTo>
                          <a:pt x="7" y="2"/>
                        </a:lnTo>
                        <a:lnTo>
                          <a:pt x="5" y="5"/>
                        </a:lnTo>
                        <a:lnTo>
                          <a:pt x="3" y="7"/>
                        </a:lnTo>
                        <a:lnTo>
                          <a:pt x="0" y="7"/>
                        </a:lnTo>
                        <a:lnTo>
                          <a:pt x="16" y="23"/>
                        </a:lnTo>
                        <a:lnTo>
                          <a:pt x="15" y="27"/>
                        </a:lnTo>
                        <a:lnTo>
                          <a:pt x="14" y="31"/>
                        </a:lnTo>
                        <a:lnTo>
                          <a:pt x="13" y="34"/>
                        </a:lnTo>
                        <a:lnTo>
                          <a:pt x="13" y="38"/>
                        </a:lnTo>
                        <a:lnTo>
                          <a:pt x="14" y="42"/>
                        </a:lnTo>
                        <a:lnTo>
                          <a:pt x="15" y="46"/>
                        </a:lnTo>
                        <a:lnTo>
                          <a:pt x="17" y="49"/>
                        </a:lnTo>
                        <a:lnTo>
                          <a:pt x="20" y="52"/>
                        </a:lnTo>
                        <a:lnTo>
                          <a:pt x="24" y="55"/>
                        </a:lnTo>
                        <a:lnTo>
                          <a:pt x="28" y="57"/>
                        </a:lnTo>
                        <a:lnTo>
                          <a:pt x="33" y="59"/>
                        </a:lnTo>
                        <a:lnTo>
                          <a:pt x="37" y="59"/>
                        </a:lnTo>
                        <a:lnTo>
                          <a:pt x="42" y="59"/>
                        </a:lnTo>
                        <a:lnTo>
                          <a:pt x="46" y="57"/>
                        </a:lnTo>
                        <a:lnTo>
                          <a:pt x="50" y="55"/>
                        </a:lnTo>
                        <a:lnTo>
                          <a:pt x="54" y="52"/>
                        </a:lnTo>
                        <a:lnTo>
                          <a:pt x="57" y="49"/>
                        </a:lnTo>
                        <a:lnTo>
                          <a:pt x="59" y="44"/>
                        </a:lnTo>
                        <a:lnTo>
                          <a:pt x="61" y="39"/>
                        </a:lnTo>
                        <a:lnTo>
                          <a:pt x="61" y="35"/>
                        </a:lnTo>
                        <a:lnTo>
                          <a:pt x="61" y="31"/>
                        </a:lnTo>
                        <a:lnTo>
                          <a:pt x="59" y="27"/>
                        </a:lnTo>
                        <a:lnTo>
                          <a:pt x="57" y="22"/>
                        </a:lnTo>
                        <a:lnTo>
                          <a:pt x="54" y="18"/>
                        </a:lnTo>
                        <a:lnTo>
                          <a:pt x="51" y="15"/>
                        </a:lnTo>
                        <a:lnTo>
                          <a:pt x="47" y="14"/>
                        </a:lnTo>
                        <a:lnTo>
                          <a:pt x="44" y="13"/>
                        </a:lnTo>
                        <a:lnTo>
                          <a:pt x="39" y="12"/>
                        </a:lnTo>
                        <a:lnTo>
                          <a:pt x="35" y="12"/>
                        </a:lnTo>
                        <a:lnTo>
                          <a:pt x="31" y="13"/>
                        </a:lnTo>
                        <a:lnTo>
                          <a:pt x="27" y="14"/>
                        </a:lnTo>
                        <a:lnTo>
                          <a:pt x="24" y="1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277" name="Google Shape;11277;p98"/>
                  <p:cNvSpPr/>
                  <p:nvPr/>
                </p:nvSpPr>
                <p:spPr>
                  <a:xfrm>
                    <a:off x="6181293" y="3155998"/>
                    <a:ext cx="74613" cy="14287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7" h="90" extrusionOk="0">
                        <a:moveTo>
                          <a:pt x="29" y="42"/>
                        </a:moveTo>
                        <a:lnTo>
                          <a:pt x="29" y="0"/>
                        </a:lnTo>
                        <a:lnTo>
                          <a:pt x="18" y="0"/>
                        </a:lnTo>
                        <a:lnTo>
                          <a:pt x="18" y="42"/>
                        </a:lnTo>
                        <a:lnTo>
                          <a:pt x="15" y="43"/>
                        </a:lnTo>
                        <a:lnTo>
                          <a:pt x="11" y="45"/>
                        </a:lnTo>
                        <a:lnTo>
                          <a:pt x="8" y="47"/>
                        </a:lnTo>
                        <a:lnTo>
                          <a:pt x="5" y="51"/>
                        </a:lnTo>
                        <a:lnTo>
                          <a:pt x="3" y="54"/>
                        </a:lnTo>
                        <a:lnTo>
                          <a:pt x="1" y="58"/>
                        </a:lnTo>
                        <a:lnTo>
                          <a:pt x="0" y="62"/>
                        </a:lnTo>
                        <a:lnTo>
                          <a:pt x="0" y="66"/>
                        </a:lnTo>
                        <a:lnTo>
                          <a:pt x="0" y="71"/>
                        </a:lnTo>
                        <a:lnTo>
                          <a:pt x="1" y="76"/>
                        </a:lnTo>
                        <a:lnTo>
                          <a:pt x="4" y="79"/>
                        </a:lnTo>
                        <a:lnTo>
                          <a:pt x="6" y="83"/>
                        </a:lnTo>
                        <a:lnTo>
                          <a:pt x="10" y="86"/>
                        </a:lnTo>
                        <a:lnTo>
                          <a:pt x="14" y="88"/>
                        </a:lnTo>
                        <a:lnTo>
                          <a:pt x="18" y="90"/>
                        </a:lnTo>
                        <a:lnTo>
                          <a:pt x="23" y="90"/>
                        </a:lnTo>
                        <a:lnTo>
                          <a:pt x="28" y="90"/>
                        </a:lnTo>
                        <a:lnTo>
                          <a:pt x="33" y="88"/>
                        </a:lnTo>
                        <a:lnTo>
                          <a:pt x="36" y="86"/>
                        </a:lnTo>
                        <a:lnTo>
                          <a:pt x="40" y="83"/>
                        </a:lnTo>
                        <a:lnTo>
                          <a:pt x="43" y="79"/>
                        </a:lnTo>
                        <a:lnTo>
                          <a:pt x="46" y="76"/>
                        </a:lnTo>
                        <a:lnTo>
                          <a:pt x="46" y="71"/>
                        </a:lnTo>
                        <a:lnTo>
                          <a:pt x="47" y="66"/>
                        </a:lnTo>
                        <a:lnTo>
                          <a:pt x="46" y="62"/>
                        </a:lnTo>
                        <a:lnTo>
                          <a:pt x="46" y="58"/>
                        </a:lnTo>
                        <a:lnTo>
                          <a:pt x="44" y="54"/>
                        </a:lnTo>
                        <a:lnTo>
                          <a:pt x="42" y="51"/>
                        </a:lnTo>
                        <a:lnTo>
                          <a:pt x="39" y="48"/>
                        </a:lnTo>
                        <a:lnTo>
                          <a:pt x="36" y="46"/>
                        </a:lnTo>
                        <a:lnTo>
                          <a:pt x="33" y="44"/>
                        </a:lnTo>
                        <a:lnTo>
                          <a:pt x="29" y="4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278" name="Google Shape;11278;p98"/>
                  <p:cNvSpPr/>
                  <p:nvPr/>
                </p:nvSpPr>
                <p:spPr>
                  <a:xfrm>
                    <a:off x="6182881" y="2989310"/>
                    <a:ext cx="71438" cy="82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07" h="243" extrusionOk="0">
                        <a:moveTo>
                          <a:pt x="28" y="95"/>
                        </a:moveTo>
                        <a:cubicBezTo>
                          <a:pt x="28" y="60"/>
                          <a:pt x="28" y="60"/>
                          <a:pt x="28" y="60"/>
                        </a:cubicBezTo>
                        <a:cubicBezTo>
                          <a:pt x="103" y="43"/>
                          <a:pt x="103" y="43"/>
                          <a:pt x="103" y="43"/>
                        </a:cubicBezTo>
                        <a:cubicBezTo>
                          <a:pt x="143" y="51"/>
                          <a:pt x="161" y="55"/>
                          <a:pt x="170" y="58"/>
                        </a:cubicBezTo>
                        <a:cubicBezTo>
                          <a:pt x="53" y="170"/>
                          <a:pt x="53" y="170"/>
                          <a:pt x="53" y="170"/>
                        </a:cubicBezTo>
                        <a:cubicBezTo>
                          <a:pt x="43" y="156"/>
                          <a:pt x="34" y="139"/>
                          <a:pt x="31" y="122"/>
                        </a:cubicBezTo>
                        <a:cubicBezTo>
                          <a:pt x="29" y="113"/>
                          <a:pt x="28" y="105"/>
                          <a:pt x="28" y="95"/>
                        </a:cubicBezTo>
                        <a:moveTo>
                          <a:pt x="178" y="95"/>
                        </a:moveTo>
                        <a:cubicBezTo>
                          <a:pt x="178" y="105"/>
                          <a:pt x="177" y="113"/>
                          <a:pt x="174" y="122"/>
                        </a:cubicBezTo>
                        <a:cubicBezTo>
                          <a:pt x="167" y="161"/>
                          <a:pt x="140" y="194"/>
                          <a:pt x="103" y="212"/>
                        </a:cubicBezTo>
                        <a:cubicBezTo>
                          <a:pt x="88" y="205"/>
                          <a:pt x="75" y="195"/>
                          <a:pt x="63" y="183"/>
                        </a:cubicBezTo>
                        <a:cubicBezTo>
                          <a:pt x="178" y="73"/>
                          <a:pt x="178" y="73"/>
                          <a:pt x="178" y="73"/>
                        </a:cubicBezTo>
                        <a:lnTo>
                          <a:pt x="178" y="95"/>
                        </a:lnTo>
                        <a:close/>
                        <a:moveTo>
                          <a:pt x="103" y="243"/>
                        </a:moveTo>
                        <a:cubicBezTo>
                          <a:pt x="164" y="219"/>
                          <a:pt x="207" y="162"/>
                          <a:pt x="207" y="95"/>
                        </a:cubicBezTo>
                        <a:cubicBezTo>
                          <a:pt x="207" y="23"/>
                          <a:pt x="207" y="23"/>
                          <a:pt x="207" y="23"/>
                        </a:cubicBezTo>
                        <a:cubicBezTo>
                          <a:pt x="168" y="15"/>
                          <a:pt x="168" y="15"/>
                          <a:pt x="168" y="15"/>
                        </a:cubicBezTo>
                        <a:cubicBezTo>
                          <a:pt x="168" y="29"/>
                          <a:pt x="168" y="29"/>
                          <a:pt x="168" y="29"/>
                        </a:cubicBezTo>
                        <a:cubicBezTo>
                          <a:pt x="127" y="19"/>
                          <a:pt x="127" y="19"/>
                          <a:pt x="127" y="19"/>
                        </a:cubicBezTo>
                        <a:cubicBezTo>
                          <a:pt x="127" y="5"/>
                          <a:pt x="127" y="5"/>
                          <a:pt x="127" y="5"/>
                        </a:cubicBezTo>
                        <a:cubicBezTo>
                          <a:pt x="103" y="0"/>
                          <a:pt x="103" y="0"/>
                          <a:pt x="103" y="0"/>
                        </a:cubicBezTo>
                        <a:cubicBezTo>
                          <a:pt x="79" y="5"/>
                          <a:pt x="79" y="5"/>
                          <a:pt x="79" y="5"/>
                        </a:cubicBezTo>
                        <a:cubicBezTo>
                          <a:pt x="79" y="19"/>
                          <a:pt x="79" y="19"/>
                          <a:pt x="79" y="19"/>
                        </a:cubicBezTo>
                        <a:cubicBezTo>
                          <a:pt x="38" y="29"/>
                          <a:pt x="38" y="29"/>
                          <a:pt x="38" y="29"/>
                        </a:cubicBezTo>
                        <a:cubicBezTo>
                          <a:pt x="38" y="15"/>
                          <a:pt x="38" y="15"/>
                          <a:pt x="38" y="15"/>
                        </a:cubicBezTo>
                        <a:cubicBezTo>
                          <a:pt x="0" y="23"/>
                          <a:pt x="0" y="23"/>
                          <a:pt x="0" y="23"/>
                        </a:cubicBezTo>
                        <a:cubicBezTo>
                          <a:pt x="0" y="95"/>
                          <a:pt x="0" y="95"/>
                          <a:pt x="0" y="95"/>
                        </a:cubicBezTo>
                        <a:cubicBezTo>
                          <a:pt x="0" y="162"/>
                          <a:pt x="42" y="219"/>
                          <a:pt x="103" y="243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279" name="Google Shape;11279;p98"/>
          <p:cNvGrpSpPr/>
          <p:nvPr/>
        </p:nvGrpSpPr>
        <p:grpSpPr>
          <a:xfrm>
            <a:off x="10321635" y="5039360"/>
            <a:ext cx="1152069" cy="1582422"/>
            <a:chOff x="180431" y="1757472"/>
            <a:chExt cx="1152069" cy="1582422"/>
          </a:xfrm>
        </p:grpSpPr>
        <p:sp>
          <p:nvSpPr>
            <p:cNvPr id="11280" name="Google Shape;11280;p98"/>
            <p:cNvSpPr/>
            <p:nvPr/>
          </p:nvSpPr>
          <p:spPr>
            <a:xfrm>
              <a:off x="511206" y="2970562"/>
              <a:ext cx="490519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Flow</a:t>
              </a:r>
              <a:endParaRPr dirty="0"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Sensor</a:t>
              </a:r>
              <a:endParaRPr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281" name="Google Shape;11281;p98"/>
            <p:cNvGrpSpPr/>
            <p:nvPr/>
          </p:nvGrpSpPr>
          <p:grpSpPr>
            <a:xfrm>
              <a:off x="180431" y="1757472"/>
              <a:ext cx="1152069" cy="1152120"/>
              <a:chOff x="2789953" y="656388"/>
              <a:chExt cx="864052" cy="864090"/>
            </a:xfrm>
          </p:grpSpPr>
          <p:grpSp>
            <p:nvGrpSpPr>
              <p:cNvPr id="11282" name="Google Shape;11282;p98"/>
              <p:cNvGrpSpPr/>
              <p:nvPr/>
            </p:nvGrpSpPr>
            <p:grpSpPr>
              <a:xfrm>
                <a:off x="2789953" y="656388"/>
                <a:ext cx="864052" cy="864090"/>
                <a:chOff x="2789953" y="656388"/>
                <a:chExt cx="864052" cy="864090"/>
              </a:xfrm>
            </p:grpSpPr>
            <p:sp>
              <p:nvSpPr>
                <p:cNvPr id="11283" name="Google Shape;11283;p98"/>
                <p:cNvSpPr/>
                <p:nvPr/>
              </p:nvSpPr>
              <p:spPr>
                <a:xfrm>
                  <a:off x="2789953" y="656388"/>
                  <a:ext cx="864052" cy="8640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4" name="Google Shape;11284;p98"/>
                <p:cNvSpPr/>
                <p:nvPr/>
              </p:nvSpPr>
              <p:spPr>
                <a:xfrm>
                  <a:off x="3205720" y="1395045"/>
                  <a:ext cx="34841" cy="3484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5" name="Google Shape;11285;p98"/>
                <p:cNvSpPr/>
                <p:nvPr/>
              </p:nvSpPr>
              <p:spPr>
                <a:xfrm>
                  <a:off x="3205720" y="748140"/>
                  <a:ext cx="34841" cy="336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6" name="Google Shape;11286;p98"/>
                <p:cNvSpPr/>
                <p:nvPr/>
              </p:nvSpPr>
              <p:spPr>
                <a:xfrm>
                  <a:off x="3527418" y="1072173"/>
                  <a:ext cx="33680" cy="336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7" name="Google Shape;11287;p98"/>
                <p:cNvSpPr/>
                <p:nvPr/>
              </p:nvSpPr>
              <p:spPr>
                <a:xfrm>
                  <a:off x="2880540" y="1072173"/>
                  <a:ext cx="33680" cy="336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8" name="Google Shape;11288;p98"/>
                <p:cNvSpPr/>
                <p:nvPr/>
              </p:nvSpPr>
              <p:spPr>
                <a:xfrm>
                  <a:off x="2936284" y="803888"/>
                  <a:ext cx="33680" cy="3484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89" name="Google Shape;11289;p98"/>
                <p:cNvSpPr/>
                <p:nvPr/>
              </p:nvSpPr>
              <p:spPr>
                <a:xfrm>
                  <a:off x="3470510" y="1339298"/>
                  <a:ext cx="34841" cy="336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0" name="Google Shape;11290;p98"/>
                <p:cNvSpPr/>
                <p:nvPr/>
              </p:nvSpPr>
              <p:spPr>
                <a:xfrm>
                  <a:off x="2936284" y="1339298"/>
                  <a:ext cx="33680" cy="336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1" name="Google Shape;11291;p98"/>
                <p:cNvSpPr/>
                <p:nvPr/>
              </p:nvSpPr>
              <p:spPr>
                <a:xfrm>
                  <a:off x="3471672" y="803888"/>
                  <a:ext cx="33680" cy="336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292" name="Google Shape;11292;p98"/>
              <p:cNvSpPr/>
              <p:nvPr/>
            </p:nvSpPr>
            <p:spPr>
              <a:xfrm>
                <a:off x="3058075" y="924529"/>
                <a:ext cx="327808" cy="327807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293" name="Google Shape;11293;p98"/>
              <p:cNvGrpSpPr/>
              <p:nvPr/>
            </p:nvGrpSpPr>
            <p:grpSpPr>
              <a:xfrm>
                <a:off x="3065437" y="920015"/>
                <a:ext cx="314007" cy="247262"/>
                <a:chOff x="3029541" y="1956258"/>
                <a:chExt cx="498754" cy="392739"/>
              </a:xfrm>
            </p:grpSpPr>
            <p:sp>
              <p:nvSpPr>
                <p:cNvPr id="11294" name="Google Shape;11294;p98"/>
                <p:cNvSpPr/>
                <p:nvPr/>
              </p:nvSpPr>
              <p:spPr>
                <a:xfrm>
                  <a:off x="3177751" y="2144923"/>
                  <a:ext cx="204074" cy="204074"/>
                </a:xfrm>
                <a:prstGeom prst="ellipse">
                  <a:avLst/>
                </a:prstGeom>
                <a:noFill/>
                <a:ln w="28575" cap="rnd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5" name="Google Shape;11295;p98"/>
                <p:cNvSpPr/>
                <p:nvPr/>
              </p:nvSpPr>
              <p:spPr>
                <a:xfrm>
                  <a:off x="3195702" y="1956258"/>
                  <a:ext cx="168172" cy="1086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" h="53" extrusionOk="0">
                      <a:moveTo>
                        <a:pt x="82" y="53"/>
                      </a:moveTo>
                      <a:lnTo>
                        <a:pt x="41" y="0"/>
                      </a:lnTo>
                      <a:lnTo>
                        <a:pt x="0" y="53"/>
                      </a:lnTo>
                      <a:lnTo>
                        <a:pt x="82" y="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6" name="Google Shape;11296;p98"/>
                <p:cNvSpPr/>
                <p:nvPr/>
              </p:nvSpPr>
              <p:spPr>
                <a:xfrm>
                  <a:off x="3263119" y="2053806"/>
                  <a:ext cx="33338" cy="920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7" name="Google Shape;11297;p98"/>
                <p:cNvSpPr/>
                <p:nvPr/>
              </p:nvSpPr>
              <p:spPr>
                <a:xfrm rot="5400000">
                  <a:off x="3430003" y="2174797"/>
                  <a:ext cx="52257" cy="14432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298" name="Google Shape;11298;p98"/>
                <p:cNvSpPr/>
                <p:nvPr/>
              </p:nvSpPr>
              <p:spPr>
                <a:xfrm rot="5400000">
                  <a:off x="3075576" y="2174797"/>
                  <a:ext cx="52257" cy="14432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299" name="Google Shape;11299;p98"/>
          <p:cNvGrpSpPr/>
          <p:nvPr/>
        </p:nvGrpSpPr>
        <p:grpSpPr>
          <a:xfrm>
            <a:off x="8466964" y="5039360"/>
            <a:ext cx="1144895" cy="1582422"/>
            <a:chOff x="1474464" y="1757472"/>
            <a:chExt cx="1144895" cy="1582422"/>
          </a:xfrm>
        </p:grpSpPr>
        <p:sp>
          <p:nvSpPr>
            <p:cNvPr id="11300" name="Google Shape;11300;p98"/>
            <p:cNvSpPr/>
            <p:nvPr/>
          </p:nvSpPr>
          <p:spPr>
            <a:xfrm>
              <a:off x="1736313" y="2970562"/>
              <a:ext cx="621196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Flow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Collector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301" name="Google Shape;11301;p98"/>
            <p:cNvGrpSpPr/>
            <p:nvPr/>
          </p:nvGrpSpPr>
          <p:grpSpPr>
            <a:xfrm>
              <a:off x="1474464" y="1757472"/>
              <a:ext cx="1144895" cy="1144945"/>
              <a:chOff x="3697686" y="656388"/>
              <a:chExt cx="858671" cy="858709"/>
            </a:xfrm>
          </p:grpSpPr>
          <p:grpSp>
            <p:nvGrpSpPr>
              <p:cNvPr id="11302" name="Google Shape;11302;p98"/>
              <p:cNvGrpSpPr/>
              <p:nvPr/>
            </p:nvGrpSpPr>
            <p:grpSpPr>
              <a:xfrm>
                <a:off x="3697686" y="656388"/>
                <a:ext cx="858671" cy="858709"/>
                <a:chOff x="3697686" y="656388"/>
                <a:chExt cx="858671" cy="858709"/>
              </a:xfrm>
            </p:grpSpPr>
            <p:sp>
              <p:nvSpPr>
                <p:cNvPr id="11303" name="Google Shape;11303;p98"/>
                <p:cNvSpPr/>
                <p:nvPr/>
              </p:nvSpPr>
              <p:spPr>
                <a:xfrm>
                  <a:off x="3697686" y="656388"/>
                  <a:ext cx="858671" cy="85870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4" name="Google Shape;11304;p98"/>
                <p:cNvSpPr/>
                <p:nvPr/>
              </p:nvSpPr>
              <p:spPr>
                <a:xfrm>
                  <a:off x="4110864" y="1390445"/>
                  <a:ext cx="34624" cy="34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5" name="Google Shape;11305;p98"/>
                <p:cNvSpPr/>
                <p:nvPr/>
              </p:nvSpPr>
              <p:spPr>
                <a:xfrm>
                  <a:off x="4110864" y="747569"/>
                  <a:ext cx="34624" cy="3347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6" name="Google Shape;11306;p98"/>
                <p:cNvSpPr/>
                <p:nvPr/>
              </p:nvSpPr>
              <p:spPr>
                <a:xfrm>
                  <a:off x="4430558" y="1069584"/>
                  <a:ext cx="33470" cy="3347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7" name="Google Shape;11307;p98"/>
                <p:cNvSpPr/>
                <p:nvPr/>
              </p:nvSpPr>
              <p:spPr>
                <a:xfrm>
                  <a:off x="3787709" y="1069584"/>
                  <a:ext cx="33470" cy="3347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8" name="Google Shape;11308;p98"/>
                <p:cNvSpPr/>
                <p:nvPr/>
              </p:nvSpPr>
              <p:spPr>
                <a:xfrm>
                  <a:off x="3843106" y="802969"/>
                  <a:ext cx="33470" cy="34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09" name="Google Shape;11309;p98"/>
                <p:cNvSpPr/>
                <p:nvPr/>
              </p:nvSpPr>
              <p:spPr>
                <a:xfrm>
                  <a:off x="4374005" y="1335045"/>
                  <a:ext cx="34624" cy="3347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0" name="Google Shape;11310;p98"/>
                <p:cNvSpPr/>
                <p:nvPr/>
              </p:nvSpPr>
              <p:spPr>
                <a:xfrm>
                  <a:off x="3843106" y="1335045"/>
                  <a:ext cx="33470" cy="3347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1" name="Google Shape;11311;p98"/>
                <p:cNvSpPr/>
                <p:nvPr/>
              </p:nvSpPr>
              <p:spPr>
                <a:xfrm>
                  <a:off x="4375159" y="802969"/>
                  <a:ext cx="33470" cy="3347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2" name="Google Shape;11312;p98"/>
                <p:cNvSpPr/>
                <p:nvPr/>
              </p:nvSpPr>
              <p:spPr>
                <a:xfrm>
                  <a:off x="3964138" y="922859"/>
                  <a:ext cx="325766" cy="3257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313" name="Google Shape;11313;p98"/>
              <p:cNvGrpSpPr/>
              <p:nvPr/>
            </p:nvGrpSpPr>
            <p:grpSpPr>
              <a:xfrm>
                <a:off x="3989956" y="933274"/>
                <a:ext cx="271939" cy="306074"/>
                <a:chOff x="8507413" y="3984625"/>
                <a:chExt cx="379413" cy="427038"/>
              </a:xfrm>
            </p:grpSpPr>
            <p:sp>
              <p:nvSpPr>
                <p:cNvPr id="11314" name="Google Shape;11314;p98"/>
                <p:cNvSpPr/>
                <p:nvPr/>
              </p:nvSpPr>
              <p:spPr>
                <a:xfrm>
                  <a:off x="8507413" y="4268788"/>
                  <a:ext cx="106363" cy="1063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5" name="Google Shape;11315;p98"/>
                <p:cNvSpPr/>
                <p:nvPr/>
              </p:nvSpPr>
              <p:spPr>
                <a:xfrm>
                  <a:off x="8643938" y="4303713"/>
                  <a:ext cx="106363" cy="10795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6" name="Google Shape;11316;p98"/>
                <p:cNvSpPr/>
                <p:nvPr/>
              </p:nvSpPr>
              <p:spPr>
                <a:xfrm>
                  <a:off x="8780463" y="4268788"/>
                  <a:ext cx="106363" cy="106363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7" name="Google Shape;11317;p98"/>
                <p:cNvSpPr/>
                <p:nvPr/>
              </p:nvSpPr>
              <p:spPr>
                <a:xfrm>
                  <a:off x="8640763" y="4200525"/>
                  <a:ext cx="111125" cy="5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4" h="99" extrusionOk="0">
                      <a:moveTo>
                        <a:pt x="97" y="1"/>
                      </a:moveTo>
                      <a:lnTo>
                        <a:pt x="0" y="1"/>
                      </a:lnTo>
                      <a:cubicBezTo>
                        <a:pt x="0" y="55"/>
                        <a:pt x="43" y="99"/>
                        <a:pt x="97" y="99"/>
                      </a:cubicBezTo>
                      <a:cubicBezTo>
                        <a:pt x="151" y="99"/>
                        <a:pt x="194" y="55"/>
                        <a:pt x="194" y="1"/>
                      </a:cubicBezTo>
                      <a:cubicBezTo>
                        <a:pt x="194" y="1"/>
                        <a:pt x="194" y="0"/>
                        <a:pt x="194" y="0"/>
                      </a:cubicBezTo>
                      <a:lnTo>
                        <a:pt x="97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8" name="Google Shape;11318;p98"/>
                <p:cNvSpPr/>
                <p:nvPr/>
              </p:nvSpPr>
              <p:spPr>
                <a:xfrm>
                  <a:off x="8642350" y="4151313"/>
                  <a:ext cx="106363" cy="106363"/>
                </a:xfrm>
                <a:prstGeom prst="ellipse">
                  <a:avLst/>
                </a:prstGeom>
                <a:noFill/>
                <a:ln w="19050" cap="rnd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19" name="Google Shape;11319;p98"/>
                <p:cNvSpPr/>
                <p:nvPr/>
              </p:nvSpPr>
              <p:spPr>
                <a:xfrm>
                  <a:off x="8591550" y="4214813"/>
                  <a:ext cx="90488" cy="8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2" extrusionOk="0">
                      <a:moveTo>
                        <a:pt x="9" y="52"/>
                      </a:moveTo>
                      <a:lnTo>
                        <a:pt x="57" y="12"/>
                      </a:lnTo>
                      <a:lnTo>
                        <a:pt x="47" y="0"/>
                      </a:lnTo>
                      <a:lnTo>
                        <a:pt x="0" y="40"/>
                      </a:lnTo>
                      <a:lnTo>
                        <a:pt x="9" y="5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0" name="Google Shape;11320;p98"/>
                <p:cNvSpPr/>
                <p:nvPr/>
              </p:nvSpPr>
              <p:spPr>
                <a:xfrm>
                  <a:off x="8629650" y="3984625"/>
                  <a:ext cx="130175" cy="8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2" h="53" extrusionOk="0">
                      <a:moveTo>
                        <a:pt x="82" y="53"/>
                      </a:moveTo>
                      <a:lnTo>
                        <a:pt x="41" y="0"/>
                      </a:lnTo>
                      <a:lnTo>
                        <a:pt x="0" y="53"/>
                      </a:lnTo>
                      <a:lnTo>
                        <a:pt x="82" y="5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1" name="Google Shape;11321;p98"/>
                <p:cNvSpPr/>
                <p:nvPr/>
              </p:nvSpPr>
              <p:spPr>
                <a:xfrm>
                  <a:off x="8678863" y="4062413"/>
                  <a:ext cx="33338" cy="920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2" name="Google Shape;11322;p98"/>
                <p:cNvSpPr/>
                <p:nvPr/>
              </p:nvSpPr>
              <p:spPr>
                <a:xfrm>
                  <a:off x="8720138" y="4222750"/>
                  <a:ext cx="90488" cy="8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" h="52" extrusionOk="0">
                      <a:moveTo>
                        <a:pt x="57" y="41"/>
                      </a:moveTo>
                      <a:lnTo>
                        <a:pt x="9" y="0"/>
                      </a:lnTo>
                      <a:lnTo>
                        <a:pt x="0" y="12"/>
                      </a:lnTo>
                      <a:lnTo>
                        <a:pt x="47" y="52"/>
                      </a:lnTo>
                      <a:lnTo>
                        <a:pt x="57" y="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3" name="Google Shape;11323;p98"/>
                <p:cNvSpPr/>
                <p:nvPr/>
              </p:nvSpPr>
              <p:spPr>
                <a:xfrm>
                  <a:off x="8683625" y="4244975"/>
                  <a:ext cx="22225" cy="9842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324" name="Google Shape;11324;p98"/>
          <p:cNvGrpSpPr/>
          <p:nvPr/>
        </p:nvGrpSpPr>
        <p:grpSpPr>
          <a:xfrm>
            <a:off x="10335285" y="3290855"/>
            <a:ext cx="1124769" cy="1553302"/>
            <a:chOff x="2761323" y="1757472"/>
            <a:chExt cx="1124769" cy="1553302"/>
          </a:xfrm>
        </p:grpSpPr>
        <p:sp>
          <p:nvSpPr>
            <p:cNvPr id="11325" name="Google Shape;11325;p98"/>
            <p:cNvSpPr/>
            <p:nvPr/>
          </p:nvSpPr>
          <p:spPr>
            <a:xfrm>
              <a:off x="2853764" y="2941442"/>
              <a:ext cx="908133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Endpoint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Concentrator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326" name="Google Shape;11326;p98"/>
            <p:cNvGrpSpPr/>
            <p:nvPr/>
          </p:nvGrpSpPr>
          <p:grpSpPr>
            <a:xfrm>
              <a:off x="2761323" y="1757472"/>
              <a:ext cx="1124769" cy="1124819"/>
              <a:chOff x="2924051" y="1354605"/>
              <a:chExt cx="1124769" cy="1124819"/>
            </a:xfrm>
          </p:grpSpPr>
          <p:grpSp>
            <p:nvGrpSpPr>
              <p:cNvPr id="11327" name="Google Shape;11327;p98"/>
              <p:cNvGrpSpPr/>
              <p:nvPr/>
            </p:nvGrpSpPr>
            <p:grpSpPr>
              <a:xfrm>
                <a:off x="2924051" y="1354605"/>
                <a:ext cx="1124769" cy="1124819"/>
                <a:chOff x="4528873" y="95849"/>
                <a:chExt cx="843577" cy="843577"/>
              </a:xfrm>
            </p:grpSpPr>
            <p:sp>
              <p:nvSpPr>
                <p:cNvPr id="11328" name="Google Shape;11328;p98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29" name="Google Shape;11329;p98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0" name="Google Shape;11330;p98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1" name="Google Shape;11331;p98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2" name="Google Shape;11332;p98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3" name="Google Shape;11333;p98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4" name="Google Shape;11334;p98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5" name="Google Shape;11335;p98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36" name="Google Shape;11336;p98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337" name="Google Shape;11337;p98"/>
              <p:cNvSpPr/>
              <p:nvPr/>
            </p:nvSpPr>
            <p:spPr>
              <a:xfrm>
                <a:off x="3273075" y="1703654"/>
                <a:ext cx="426720" cy="42672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338" name="Google Shape;11338;p98"/>
              <p:cNvGrpSpPr/>
              <p:nvPr/>
            </p:nvGrpSpPr>
            <p:grpSpPr>
              <a:xfrm>
                <a:off x="3327402" y="1757375"/>
                <a:ext cx="318066" cy="319278"/>
                <a:chOff x="3295348" y="3525871"/>
                <a:chExt cx="414333" cy="415918"/>
              </a:xfrm>
            </p:grpSpPr>
            <p:sp>
              <p:nvSpPr>
                <p:cNvPr id="11339" name="Google Shape;11339;p98"/>
                <p:cNvSpPr/>
                <p:nvPr/>
              </p:nvSpPr>
              <p:spPr>
                <a:xfrm>
                  <a:off x="3400114" y="3636995"/>
                  <a:ext cx="204787" cy="2381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" h="150" extrusionOk="0">
                      <a:moveTo>
                        <a:pt x="0" y="0"/>
                      </a:moveTo>
                      <a:lnTo>
                        <a:pt x="129" y="0"/>
                      </a:lnTo>
                      <a:lnTo>
                        <a:pt x="79" y="58"/>
                      </a:lnTo>
                      <a:lnTo>
                        <a:pt x="79" y="150"/>
                      </a:lnTo>
                      <a:lnTo>
                        <a:pt x="50" y="114"/>
                      </a:lnTo>
                      <a:lnTo>
                        <a:pt x="50" y="6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noFill/>
                <a:ln w="15875" cap="rnd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0" name="Google Shape;11340;p98"/>
                <p:cNvSpPr/>
                <p:nvPr/>
              </p:nvSpPr>
              <p:spPr>
                <a:xfrm>
                  <a:off x="3503303" y="3636995"/>
                  <a:ext cx="101600" cy="2381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" h="150" extrusionOk="0">
                      <a:moveTo>
                        <a:pt x="0" y="132"/>
                      </a:moveTo>
                      <a:lnTo>
                        <a:pt x="14" y="150"/>
                      </a:lnTo>
                      <a:lnTo>
                        <a:pt x="14" y="58"/>
                      </a:lnTo>
                      <a:lnTo>
                        <a:pt x="64" y="0"/>
                      </a:lnTo>
                      <a:lnTo>
                        <a:pt x="0" y="0"/>
                      </a:lnTo>
                      <a:lnTo>
                        <a:pt x="0" y="13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1" name="Google Shape;11341;p98"/>
                <p:cNvSpPr/>
                <p:nvPr/>
              </p:nvSpPr>
              <p:spPr>
                <a:xfrm>
                  <a:off x="3596963" y="3833847"/>
                  <a:ext cx="76200" cy="762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5" h="133" extrusionOk="0">
                      <a:moveTo>
                        <a:pt x="0" y="89"/>
                      </a:moveTo>
                      <a:lnTo>
                        <a:pt x="27" y="133"/>
                      </a:lnTo>
                      <a:cubicBezTo>
                        <a:pt x="70" y="106"/>
                        <a:pt x="107" y="71"/>
                        <a:pt x="135" y="29"/>
                      </a:cubicBezTo>
                      <a:lnTo>
                        <a:pt x="92" y="0"/>
                      </a:lnTo>
                      <a:cubicBezTo>
                        <a:pt x="68" y="35"/>
                        <a:pt x="36" y="66"/>
                        <a:pt x="0" y="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2" name="Google Shape;11342;p98"/>
                <p:cNvSpPr/>
                <p:nvPr/>
              </p:nvSpPr>
              <p:spPr>
                <a:xfrm>
                  <a:off x="3658876" y="3746533"/>
                  <a:ext cx="50800" cy="85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" h="148" extrusionOk="0">
                      <a:moveTo>
                        <a:pt x="0" y="124"/>
                      </a:moveTo>
                      <a:lnTo>
                        <a:pt x="46" y="148"/>
                      </a:lnTo>
                      <a:cubicBezTo>
                        <a:pt x="70" y="103"/>
                        <a:pt x="84" y="54"/>
                        <a:pt x="88" y="3"/>
                      </a:cubicBezTo>
                      <a:lnTo>
                        <a:pt x="36" y="0"/>
                      </a:lnTo>
                      <a:cubicBezTo>
                        <a:pt x="33" y="43"/>
                        <a:pt x="21" y="85"/>
                        <a:pt x="0" y="1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3" name="Google Shape;11343;p98"/>
                <p:cNvSpPr/>
                <p:nvPr/>
              </p:nvSpPr>
              <p:spPr>
                <a:xfrm>
                  <a:off x="3662057" y="3643345"/>
                  <a:ext cx="47624" cy="8572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148" extrusionOk="0">
                      <a:moveTo>
                        <a:pt x="31" y="148"/>
                      </a:moveTo>
                      <a:lnTo>
                        <a:pt x="83" y="146"/>
                      </a:lnTo>
                      <a:cubicBezTo>
                        <a:pt x="81" y="96"/>
                        <a:pt x="69" y="46"/>
                        <a:pt x="47" y="0"/>
                      </a:cubicBezTo>
                      <a:lnTo>
                        <a:pt x="0" y="23"/>
                      </a:lnTo>
                      <a:cubicBezTo>
                        <a:pt x="19" y="62"/>
                        <a:pt x="29" y="105"/>
                        <a:pt x="31" y="14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4" name="Google Shape;11344;p98"/>
                <p:cNvSpPr/>
                <p:nvPr/>
              </p:nvSpPr>
              <p:spPr>
                <a:xfrm>
                  <a:off x="3601730" y="3562381"/>
                  <a:ext cx="76200" cy="7778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" h="136" extrusionOk="0">
                      <a:moveTo>
                        <a:pt x="89" y="136"/>
                      </a:moveTo>
                      <a:lnTo>
                        <a:pt x="133" y="109"/>
                      </a:lnTo>
                      <a:cubicBezTo>
                        <a:pt x="106" y="66"/>
                        <a:pt x="71" y="29"/>
                        <a:pt x="29" y="0"/>
                      </a:cubicBezTo>
                      <a:lnTo>
                        <a:pt x="0" y="43"/>
                      </a:lnTo>
                      <a:cubicBezTo>
                        <a:pt x="36" y="68"/>
                        <a:pt x="66" y="99"/>
                        <a:pt x="89" y="1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5" name="Google Shape;11345;p98"/>
                <p:cNvSpPr/>
                <p:nvPr/>
              </p:nvSpPr>
              <p:spPr>
                <a:xfrm>
                  <a:off x="3516007" y="3527455"/>
                  <a:ext cx="84137" cy="508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" h="88" extrusionOk="0">
                      <a:moveTo>
                        <a:pt x="124" y="88"/>
                      </a:moveTo>
                      <a:lnTo>
                        <a:pt x="148" y="42"/>
                      </a:lnTo>
                      <a:cubicBezTo>
                        <a:pt x="104" y="18"/>
                        <a:pt x="54" y="4"/>
                        <a:pt x="4" y="0"/>
                      </a:cubicBezTo>
                      <a:lnTo>
                        <a:pt x="0" y="52"/>
                      </a:lnTo>
                      <a:cubicBezTo>
                        <a:pt x="43" y="55"/>
                        <a:pt x="85" y="67"/>
                        <a:pt x="124" y="8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6" name="Google Shape;11346;p98"/>
                <p:cNvSpPr/>
                <p:nvPr/>
              </p:nvSpPr>
              <p:spPr>
                <a:xfrm>
                  <a:off x="3412819" y="3525871"/>
                  <a:ext cx="84137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" h="83" extrusionOk="0">
                      <a:moveTo>
                        <a:pt x="147" y="52"/>
                      </a:moveTo>
                      <a:lnTo>
                        <a:pt x="146" y="0"/>
                      </a:lnTo>
                      <a:cubicBezTo>
                        <a:pt x="95" y="2"/>
                        <a:pt x="45" y="14"/>
                        <a:pt x="0" y="36"/>
                      </a:cubicBezTo>
                      <a:lnTo>
                        <a:pt x="22" y="83"/>
                      </a:lnTo>
                      <a:cubicBezTo>
                        <a:pt x="61" y="64"/>
                        <a:pt x="104" y="54"/>
                        <a:pt x="147" y="5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7" name="Google Shape;11347;p98"/>
                <p:cNvSpPr/>
                <p:nvPr/>
              </p:nvSpPr>
              <p:spPr>
                <a:xfrm>
                  <a:off x="3331857" y="3557624"/>
                  <a:ext cx="77788" cy="762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6" h="133" extrusionOk="0">
                      <a:moveTo>
                        <a:pt x="136" y="44"/>
                      </a:moveTo>
                      <a:lnTo>
                        <a:pt x="108" y="0"/>
                      </a:lnTo>
                      <a:cubicBezTo>
                        <a:pt x="65" y="26"/>
                        <a:pt x="28" y="62"/>
                        <a:pt x="0" y="104"/>
                      </a:cubicBezTo>
                      <a:lnTo>
                        <a:pt x="43" y="133"/>
                      </a:lnTo>
                      <a:cubicBezTo>
                        <a:pt x="67" y="97"/>
                        <a:pt x="99" y="67"/>
                        <a:pt x="136" y="4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8" name="Google Shape;11348;p98"/>
                <p:cNvSpPr/>
                <p:nvPr/>
              </p:nvSpPr>
              <p:spPr>
                <a:xfrm>
                  <a:off x="3296932" y="3637001"/>
                  <a:ext cx="49213" cy="841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" h="148" extrusionOk="0">
                      <a:moveTo>
                        <a:pt x="88" y="24"/>
                      </a:moveTo>
                      <a:lnTo>
                        <a:pt x="42" y="0"/>
                      </a:lnTo>
                      <a:cubicBezTo>
                        <a:pt x="18" y="44"/>
                        <a:pt x="4" y="94"/>
                        <a:pt x="0" y="144"/>
                      </a:cubicBezTo>
                      <a:lnTo>
                        <a:pt x="52" y="148"/>
                      </a:lnTo>
                      <a:cubicBezTo>
                        <a:pt x="55" y="105"/>
                        <a:pt x="67" y="62"/>
                        <a:pt x="88" y="2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49" name="Google Shape;11349;p98"/>
                <p:cNvSpPr/>
                <p:nvPr/>
              </p:nvSpPr>
              <p:spPr>
                <a:xfrm>
                  <a:off x="3295348" y="3740186"/>
                  <a:ext cx="47624" cy="841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147" extrusionOk="0">
                      <a:moveTo>
                        <a:pt x="52" y="0"/>
                      </a:moveTo>
                      <a:lnTo>
                        <a:pt x="0" y="1"/>
                      </a:lnTo>
                      <a:cubicBezTo>
                        <a:pt x="2" y="52"/>
                        <a:pt x="14" y="102"/>
                        <a:pt x="37" y="147"/>
                      </a:cubicBezTo>
                      <a:lnTo>
                        <a:pt x="83" y="125"/>
                      </a:lnTo>
                      <a:cubicBezTo>
                        <a:pt x="64" y="86"/>
                        <a:pt x="54" y="43"/>
                        <a:pt x="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0" name="Google Shape;11350;p98"/>
                <p:cNvSpPr/>
                <p:nvPr/>
              </p:nvSpPr>
              <p:spPr>
                <a:xfrm>
                  <a:off x="3327091" y="3827504"/>
                  <a:ext cx="76200" cy="793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" h="136" extrusionOk="0">
                      <a:moveTo>
                        <a:pt x="44" y="0"/>
                      </a:moveTo>
                      <a:lnTo>
                        <a:pt x="0" y="28"/>
                      </a:lnTo>
                      <a:cubicBezTo>
                        <a:pt x="27" y="71"/>
                        <a:pt x="62" y="108"/>
                        <a:pt x="104" y="136"/>
                      </a:cubicBezTo>
                      <a:lnTo>
                        <a:pt x="133" y="93"/>
                      </a:lnTo>
                      <a:cubicBezTo>
                        <a:pt x="97" y="69"/>
                        <a:pt x="67" y="37"/>
                        <a:pt x="4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1" name="Google Shape;11351;p98"/>
                <p:cNvSpPr/>
                <p:nvPr/>
              </p:nvSpPr>
              <p:spPr>
                <a:xfrm>
                  <a:off x="3404876" y="3890988"/>
                  <a:ext cx="84137" cy="508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" h="88" extrusionOk="0">
                      <a:moveTo>
                        <a:pt x="24" y="0"/>
                      </a:moveTo>
                      <a:lnTo>
                        <a:pt x="0" y="46"/>
                      </a:lnTo>
                      <a:cubicBezTo>
                        <a:pt x="45" y="70"/>
                        <a:pt x="94" y="84"/>
                        <a:pt x="144" y="88"/>
                      </a:cubicBezTo>
                      <a:lnTo>
                        <a:pt x="148" y="36"/>
                      </a:lnTo>
                      <a:cubicBezTo>
                        <a:pt x="105" y="33"/>
                        <a:pt x="63" y="21"/>
                        <a:pt x="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352" name="Google Shape;11352;p98"/>
                <p:cNvSpPr/>
                <p:nvPr/>
              </p:nvSpPr>
              <p:spPr>
                <a:xfrm>
                  <a:off x="3508076" y="3894126"/>
                  <a:ext cx="85725" cy="47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8" h="82" extrusionOk="0">
                      <a:moveTo>
                        <a:pt x="0" y="31"/>
                      </a:moveTo>
                      <a:lnTo>
                        <a:pt x="2" y="82"/>
                      </a:lnTo>
                      <a:cubicBezTo>
                        <a:pt x="52" y="81"/>
                        <a:pt x="102" y="68"/>
                        <a:pt x="148" y="46"/>
                      </a:cubicBezTo>
                      <a:lnTo>
                        <a:pt x="125" y="0"/>
                      </a:lnTo>
                      <a:cubicBezTo>
                        <a:pt x="86" y="19"/>
                        <a:pt x="43" y="29"/>
                        <a:pt x="0" y="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353" name="Google Shape;11353;p98"/>
          <p:cNvGrpSpPr/>
          <p:nvPr/>
        </p:nvGrpSpPr>
        <p:grpSpPr>
          <a:xfrm>
            <a:off x="4176315" y="5047014"/>
            <a:ext cx="1667894" cy="1629281"/>
            <a:chOff x="7593104" y="1902235"/>
            <a:chExt cx="1667894" cy="1629281"/>
          </a:xfrm>
        </p:grpSpPr>
        <p:grpSp>
          <p:nvGrpSpPr>
            <p:cNvPr id="11354" name="Google Shape;11354;p98"/>
            <p:cNvGrpSpPr/>
            <p:nvPr/>
          </p:nvGrpSpPr>
          <p:grpSpPr>
            <a:xfrm>
              <a:off x="7883491" y="1902235"/>
              <a:ext cx="1124639" cy="1124712"/>
              <a:chOff x="8379265" y="1312876"/>
              <a:chExt cx="5240335" cy="5240675"/>
            </a:xfrm>
          </p:grpSpPr>
          <p:sp>
            <p:nvSpPr>
              <p:cNvPr id="11355" name="Google Shape;11355;p98"/>
              <p:cNvSpPr/>
              <p:nvPr/>
            </p:nvSpPr>
            <p:spPr>
              <a:xfrm>
                <a:off x="8379265" y="1312876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56" name="Google Shape;11356;p98"/>
              <p:cNvSpPr/>
              <p:nvPr/>
            </p:nvSpPr>
            <p:spPr>
              <a:xfrm>
                <a:off x="10904646" y="579445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57" name="Google Shape;11357;p98"/>
              <p:cNvSpPr/>
              <p:nvPr/>
            </p:nvSpPr>
            <p:spPr>
              <a:xfrm>
                <a:off x="10904646" y="1869074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58" name="Google Shape;11358;p98"/>
              <p:cNvSpPr/>
              <p:nvPr/>
            </p:nvSpPr>
            <p:spPr>
              <a:xfrm>
                <a:off x="12852080" y="38314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59" name="Google Shape;11359;p98"/>
              <p:cNvSpPr/>
              <p:nvPr/>
            </p:nvSpPr>
            <p:spPr>
              <a:xfrm>
                <a:off x="8928765" y="38314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60" name="Google Shape;11360;p98"/>
              <p:cNvSpPr/>
              <p:nvPr/>
            </p:nvSpPr>
            <p:spPr>
              <a:xfrm>
                <a:off x="9266146" y="2209779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61" name="Google Shape;11361;p98"/>
              <p:cNvSpPr/>
              <p:nvPr/>
            </p:nvSpPr>
            <p:spPr>
              <a:xfrm>
                <a:off x="12511179" y="545511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62" name="Google Shape;11362;p98"/>
              <p:cNvSpPr/>
              <p:nvPr/>
            </p:nvSpPr>
            <p:spPr>
              <a:xfrm>
                <a:off x="9265194" y="545097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63" name="Google Shape;11363;p98"/>
              <p:cNvSpPr/>
              <p:nvPr/>
            </p:nvSpPr>
            <p:spPr>
              <a:xfrm>
                <a:off x="12511862" y="220400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64" name="Google Shape;11364;p98"/>
              <p:cNvSpPr/>
              <p:nvPr/>
            </p:nvSpPr>
            <p:spPr>
              <a:xfrm>
                <a:off x="9685539" y="2641386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65" name="Google Shape;11365;p98"/>
              <p:cNvSpPr/>
              <p:nvPr/>
            </p:nvSpPr>
            <p:spPr>
              <a:xfrm>
                <a:off x="10627597" y="3674579"/>
                <a:ext cx="746606" cy="979445"/>
              </a:xfrm>
              <a:custGeom>
                <a:avLst/>
                <a:gdLst/>
                <a:ahLst/>
                <a:cxnLst/>
                <a:rect l="l" t="t" r="r" b="b"/>
                <a:pathLst>
                  <a:path w="746606" h="979445" extrusionOk="0">
                    <a:moveTo>
                      <a:pt x="553146" y="329503"/>
                    </a:moveTo>
                    <a:lnTo>
                      <a:pt x="552545" y="329172"/>
                    </a:lnTo>
                    <a:cubicBezTo>
                      <a:pt x="546624" y="325921"/>
                      <a:pt x="540764" y="322960"/>
                      <a:pt x="535133" y="320185"/>
                    </a:cubicBezTo>
                    <a:lnTo>
                      <a:pt x="534429" y="319854"/>
                    </a:lnTo>
                    <a:lnTo>
                      <a:pt x="533745" y="319440"/>
                    </a:lnTo>
                    <a:cubicBezTo>
                      <a:pt x="492730" y="294343"/>
                      <a:pt x="459789" y="257983"/>
                      <a:pt x="438856" y="214706"/>
                    </a:cubicBezTo>
                    <a:cubicBezTo>
                      <a:pt x="409642" y="154823"/>
                      <a:pt x="402002" y="82743"/>
                      <a:pt x="416081" y="0"/>
                    </a:cubicBezTo>
                    <a:cubicBezTo>
                      <a:pt x="346804" y="47666"/>
                      <a:pt x="282599" y="102332"/>
                      <a:pt x="224481" y="163105"/>
                    </a:cubicBezTo>
                    <a:cubicBezTo>
                      <a:pt x="159096" y="231830"/>
                      <a:pt x="107044" y="303910"/>
                      <a:pt x="69776" y="377584"/>
                    </a:cubicBezTo>
                    <a:cubicBezTo>
                      <a:pt x="23481" y="469003"/>
                      <a:pt x="2" y="562928"/>
                      <a:pt x="2" y="656749"/>
                    </a:cubicBezTo>
                    <a:cubicBezTo>
                      <a:pt x="-288" y="755830"/>
                      <a:pt x="39071" y="850893"/>
                      <a:pt x="109301" y="920778"/>
                    </a:cubicBezTo>
                    <a:cubicBezTo>
                      <a:pt x="130937" y="942437"/>
                      <a:pt x="155120" y="961383"/>
                      <a:pt x="181353" y="977182"/>
                    </a:cubicBezTo>
                    <a:cubicBezTo>
                      <a:pt x="194997" y="985465"/>
                      <a:pt x="210340" y="969314"/>
                      <a:pt x="201478" y="956144"/>
                    </a:cubicBezTo>
                    <a:cubicBezTo>
                      <a:pt x="178185" y="921813"/>
                      <a:pt x="165763" y="881270"/>
                      <a:pt x="165825" y="839795"/>
                    </a:cubicBezTo>
                    <a:cubicBezTo>
                      <a:pt x="165825" y="614922"/>
                      <a:pt x="409373" y="471218"/>
                      <a:pt x="409373" y="471218"/>
                    </a:cubicBezTo>
                    <a:cubicBezTo>
                      <a:pt x="380387" y="589577"/>
                      <a:pt x="438856" y="638072"/>
                      <a:pt x="463205" y="652690"/>
                    </a:cubicBezTo>
                    <a:cubicBezTo>
                      <a:pt x="466580" y="654306"/>
                      <a:pt x="469955" y="656066"/>
                      <a:pt x="473205" y="657867"/>
                    </a:cubicBezTo>
                    <a:cubicBezTo>
                      <a:pt x="573643" y="713112"/>
                      <a:pt x="610270" y="839339"/>
                      <a:pt x="555030" y="939766"/>
                    </a:cubicBezTo>
                    <a:cubicBezTo>
                      <a:pt x="551945" y="945336"/>
                      <a:pt x="548632" y="950781"/>
                      <a:pt x="545071" y="956041"/>
                    </a:cubicBezTo>
                    <a:cubicBezTo>
                      <a:pt x="536127" y="969210"/>
                      <a:pt x="551531" y="985279"/>
                      <a:pt x="565196" y="977079"/>
                    </a:cubicBezTo>
                    <a:cubicBezTo>
                      <a:pt x="591429" y="961321"/>
                      <a:pt x="615632" y="942416"/>
                      <a:pt x="637268" y="920778"/>
                    </a:cubicBezTo>
                    <a:cubicBezTo>
                      <a:pt x="783070" y="774942"/>
                      <a:pt x="783050" y="538494"/>
                      <a:pt x="637227" y="392679"/>
                    </a:cubicBezTo>
                    <a:cubicBezTo>
                      <a:pt x="612320" y="367769"/>
                      <a:pt x="584016" y="346524"/>
                      <a:pt x="553146" y="3295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66" name="Google Shape;11366;p98"/>
              <p:cNvSpPr/>
              <p:nvPr/>
            </p:nvSpPr>
            <p:spPr>
              <a:xfrm>
                <a:off x="10591945" y="3011314"/>
                <a:ext cx="816196" cy="533828"/>
              </a:xfrm>
              <a:custGeom>
                <a:avLst/>
                <a:gdLst/>
                <a:ahLst/>
                <a:cxnLst/>
                <a:rect l="l" t="t" r="r" b="b"/>
                <a:pathLst>
                  <a:path w="816196" h="533828" extrusionOk="0">
                    <a:moveTo>
                      <a:pt x="0" y="533828"/>
                    </a:moveTo>
                    <a:lnTo>
                      <a:pt x="816196" y="533828"/>
                    </a:lnTo>
                    <a:cubicBezTo>
                      <a:pt x="814561" y="521922"/>
                      <a:pt x="813463" y="511651"/>
                      <a:pt x="811227" y="501402"/>
                    </a:cubicBezTo>
                    <a:cubicBezTo>
                      <a:pt x="797500" y="431124"/>
                      <a:pt x="760584" y="381449"/>
                      <a:pt x="686793" y="364138"/>
                    </a:cubicBezTo>
                    <a:cubicBezTo>
                      <a:pt x="676420" y="361513"/>
                      <a:pt x="666295" y="358050"/>
                      <a:pt x="656481" y="353785"/>
                    </a:cubicBezTo>
                    <a:cubicBezTo>
                      <a:pt x="620703" y="339767"/>
                      <a:pt x="601945" y="314318"/>
                      <a:pt x="603042" y="274893"/>
                    </a:cubicBezTo>
                    <a:cubicBezTo>
                      <a:pt x="604140" y="245200"/>
                      <a:pt x="604140" y="215445"/>
                      <a:pt x="603042" y="185192"/>
                    </a:cubicBezTo>
                    <a:cubicBezTo>
                      <a:pt x="599212" y="88431"/>
                      <a:pt x="519354" y="6329"/>
                      <a:pt x="423534" y="366"/>
                    </a:cubicBezTo>
                    <a:cubicBezTo>
                      <a:pt x="319431" y="-5577"/>
                      <a:pt x="230774" y="61409"/>
                      <a:pt x="215887" y="160904"/>
                    </a:cubicBezTo>
                    <a:cubicBezTo>
                      <a:pt x="209821" y="199770"/>
                      <a:pt x="212616" y="239796"/>
                      <a:pt x="212057" y="279759"/>
                    </a:cubicBezTo>
                    <a:cubicBezTo>
                      <a:pt x="211456" y="312186"/>
                      <a:pt x="197191" y="335377"/>
                      <a:pt x="167418" y="349478"/>
                    </a:cubicBezTo>
                    <a:cubicBezTo>
                      <a:pt x="155823" y="354344"/>
                      <a:pt x="144291" y="359831"/>
                      <a:pt x="131599" y="362958"/>
                    </a:cubicBezTo>
                    <a:cubicBezTo>
                      <a:pt x="46813" y="381987"/>
                      <a:pt x="7702" y="441933"/>
                      <a:pt x="0" y="533828"/>
                    </a:cubicBezTo>
                    <a:close/>
                    <a:moveTo>
                      <a:pt x="403119" y="132308"/>
                    </a:moveTo>
                    <a:cubicBezTo>
                      <a:pt x="437302" y="132308"/>
                      <a:pt x="464818" y="159330"/>
                      <a:pt x="464818" y="192812"/>
                    </a:cubicBezTo>
                    <a:cubicBezTo>
                      <a:pt x="464818" y="225777"/>
                      <a:pt x="437302" y="253358"/>
                      <a:pt x="403119" y="253358"/>
                    </a:cubicBezTo>
                    <a:cubicBezTo>
                      <a:pt x="368935" y="253358"/>
                      <a:pt x="341481" y="225777"/>
                      <a:pt x="341481" y="192812"/>
                    </a:cubicBezTo>
                    <a:cubicBezTo>
                      <a:pt x="341750" y="159135"/>
                      <a:pt x="369246" y="132045"/>
                      <a:pt x="402933" y="132306"/>
                    </a:cubicBezTo>
                    <a:cubicBezTo>
                      <a:pt x="402994" y="132306"/>
                      <a:pt x="403057" y="132308"/>
                      <a:pt x="403119" y="1323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67" name="Google Shape;11367;p98"/>
              <p:cNvSpPr/>
              <p:nvPr/>
            </p:nvSpPr>
            <p:spPr>
              <a:xfrm>
                <a:off x="10256851" y="3136934"/>
                <a:ext cx="1486383" cy="1763781"/>
              </a:xfrm>
              <a:custGeom>
                <a:avLst/>
                <a:gdLst/>
                <a:ahLst/>
                <a:cxnLst/>
                <a:rect l="l" t="t" r="r" b="b"/>
                <a:pathLst>
                  <a:path w="1486383" h="1763781" extrusionOk="0">
                    <a:moveTo>
                      <a:pt x="1485980" y="122168"/>
                    </a:moveTo>
                    <a:cubicBezTo>
                      <a:pt x="1485980" y="51539"/>
                      <a:pt x="1434053" y="0"/>
                      <a:pt x="1362994" y="0"/>
                    </a:cubicBezTo>
                    <a:lnTo>
                      <a:pt x="1059651" y="0"/>
                    </a:lnTo>
                    <a:lnTo>
                      <a:pt x="1059651" y="52056"/>
                    </a:lnTo>
                    <a:cubicBezTo>
                      <a:pt x="1060190" y="107964"/>
                      <a:pt x="1091350" y="139024"/>
                      <a:pt x="1147646" y="139686"/>
                    </a:cubicBezTo>
                    <a:lnTo>
                      <a:pt x="1283199" y="139686"/>
                    </a:lnTo>
                    <a:cubicBezTo>
                      <a:pt x="1330198" y="139686"/>
                      <a:pt x="1348791" y="158322"/>
                      <a:pt x="1348791" y="206444"/>
                    </a:cubicBezTo>
                    <a:cubicBezTo>
                      <a:pt x="1349329" y="333499"/>
                      <a:pt x="1350427" y="460016"/>
                      <a:pt x="1350427" y="587009"/>
                    </a:cubicBezTo>
                    <a:lnTo>
                      <a:pt x="1350427" y="1564026"/>
                    </a:lnTo>
                    <a:cubicBezTo>
                      <a:pt x="1350427" y="1606723"/>
                      <a:pt x="1329101" y="1627554"/>
                      <a:pt x="1287029" y="1627554"/>
                    </a:cubicBezTo>
                    <a:cubicBezTo>
                      <a:pt x="925195" y="1628112"/>
                      <a:pt x="563548" y="1628464"/>
                      <a:pt x="202108" y="1628651"/>
                    </a:cubicBezTo>
                    <a:cubicBezTo>
                      <a:pt x="156744" y="1628651"/>
                      <a:pt x="135977" y="1608379"/>
                      <a:pt x="135977" y="1562928"/>
                    </a:cubicBezTo>
                    <a:lnTo>
                      <a:pt x="135977" y="203193"/>
                    </a:lnTo>
                    <a:cubicBezTo>
                      <a:pt x="135977" y="160496"/>
                      <a:pt x="157303" y="139728"/>
                      <a:pt x="199375" y="139728"/>
                    </a:cubicBezTo>
                    <a:cubicBezTo>
                      <a:pt x="248031" y="139127"/>
                      <a:pt x="296687" y="139728"/>
                      <a:pt x="345322" y="139127"/>
                    </a:cubicBezTo>
                    <a:cubicBezTo>
                      <a:pt x="387393" y="138568"/>
                      <a:pt x="420749" y="111794"/>
                      <a:pt x="425117" y="72369"/>
                    </a:cubicBezTo>
                    <a:cubicBezTo>
                      <a:pt x="427850" y="49364"/>
                      <a:pt x="425656" y="25241"/>
                      <a:pt x="425656" y="41"/>
                    </a:cubicBezTo>
                    <a:lnTo>
                      <a:pt x="122830" y="41"/>
                    </a:lnTo>
                    <a:cubicBezTo>
                      <a:pt x="52890" y="41"/>
                      <a:pt x="404" y="51000"/>
                      <a:pt x="404" y="120533"/>
                    </a:cubicBezTo>
                    <a:cubicBezTo>
                      <a:pt x="-135" y="628712"/>
                      <a:pt x="-135" y="1136871"/>
                      <a:pt x="404" y="1644988"/>
                    </a:cubicBezTo>
                    <a:cubicBezTo>
                      <a:pt x="404" y="1712885"/>
                      <a:pt x="51793" y="1763782"/>
                      <a:pt x="119559" y="1763782"/>
                    </a:cubicBezTo>
                    <a:lnTo>
                      <a:pt x="1367363" y="1763782"/>
                    </a:lnTo>
                    <a:cubicBezTo>
                      <a:pt x="1435150" y="1763782"/>
                      <a:pt x="1485980" y="1712885"/>
                      <a:pt x="1485980" y="1644450"/>
                    </a:cubicBezTo>
                    <a:cubicBezTo>
                      <a:pt x="1486518" y="1137368"/>
                      <a:pt x="1486518" y="629955"/>
                      <a:pt x="1485980" y="1221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368" name="Google Shape;11368;p98"/>
            <p:cNvSpPr/>
            <p:nvPr/>
          </p:nvSpPr>
          <p:spPr>
            <a:xfrm>
              <a:off x="7593104" y="3131406"/>
              <a:ext cx="1667894" cy="40011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Firepower</a:t>
              </a:r>
              <a:endParaRPr dirty="0"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Management</a:t>
              </a:r>
              <a:r>
                <a:rPr lang="en-US" dirty="0"/>
                <a:t> </a:t>
              </a: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Center</a:t>
              </a:r>
              <a:endParaRPr dirty="0"/>
            </a:p>
          </p:txBody>
        </p:sp>
      </p:grpSp>
      <p:grpSp>
        <p:nvGrpSpPr>
          <p:cNvPr id="11369" name="Google Shape;11369;p98"/>
          <p:cNvGrpSpPr/>
          <p:nvPr/>
        </p:nvGrpSpPr>
        <p:grpSpPr>
          <a:xfrm>
            <a:off x="2479564" y="5042323"/>
            <a:ext cx="1124639" cy="1593457"/>
            <a:chOff x="9320588" y="1895191"/>
            <a:chExt cx="1124639" cy="1593457"/>
          </a:xfrm>
        </p:grpSpPr>
        <p:grpSp>
          <p:nvGrpSpPr>
            <p:cNvPr id="11370" name="Google Shape;11370;p98"/>
            <p:cNvGrpSpPr/>
            <p:nvPr/>
          </p:nvGrpSpPr>
          <p:grpSpPr>
            <a:xfrm>
              <a:off x="9320588" y="1895191"/>
              <a:ext cx="1124639" cy="1124712"/>
              <a:chOff x="9449977" y="1366294"/>
              <a:chExt cx="5240335" cy="5240675"/>
            </a:xfrm>
          </p:grpSpPr>
          <p:sp>
            <p:nvSpPr>
              <p:cNvPr id="11371" name="Google Shape;11371;p98"/>
              <p:cNvSpPr/>
              <p:nvPr/>
            </p:nvSpPr>
            <p:spPr>
              <a:xfrm>
                <a:off x="9449977" y="1366294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72" name="Google Shape;11372;p98"/>
              <p:cNvSpPr/>
              <p:nvPr/>
            </p:nvSpPr>
            <p:spPr>
              <a:xfrm>
                <a:off x="11975358" y="5847869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73" name="Google Shape;11373;p98"/>
              <p:cNvSpPr/>
              <p:nvPr/>
            </p:nvSpPr>
            <p:spPr>
              <a:xfrm>
                <a:off x="11975358" y="192249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74" name="Google Shape;11374;p98"/>
              <p:cNvSpPr/>
              <p:nvPr/>
            </p:nvSpPr>
            <p:spPr>
              <a:xfrm>
                <a:off x="13922792" y="3884849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75" name="Google Shape;11375;p98"/>
              <p:cNvSpPr/>
              <p:nvPr/>
            </p:nvSpPr>
            <p:spPr>
              <a:xfrm>
                <a:off x="9999477" y="3884849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76" name="Google Shape;11376;p98"/>
              <p:cNvSpPr/>
              <p:nvPr/>
            </p:nvSpPr>
            <p:spPr>
              <a:xfrm>
                <a:off x="10336858" y="2263197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77" name="Google Shape;11377;p98"/>
              <p:cNvSpPr/>
              <p:nvPr/>
            </p:nvSpPr>
            <p:spPr>
              <a:xfrm>
                <a:off x="13581891" y="5508530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78" name="Google Shape;11378;p98"/>
              <p:cNvSpPr/>
              <p:nvPr/>
            </p:nvSpPr>
            <p:spPr>
              <a:xfrm>
                <a:off x="10335906" y="5504389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79" name="Google Shape;11379;p98"/>
              <p:cNvSpPr/>
              <p:nvPr/>
            </p:nvSpPr>
            <p:spPr>
              <a:xfrm>
                <a:off x="13582573" y="2257420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80" name="Google Shape;11380;p98"/>
              <p:cNvSpPr/>
              <p:nvPr/>
            </p:nvSpPr>
            <p:spPr>
              <a:xfrm>
                <a:off x="10756251" y="2694804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81" name="Google Shape;11381;p98"/>
              <p:cNvSpPr/>
              <p:nvPr/>
            </p:nvSpPr>
            <p:spPr>
              <a:xfrm>
                <a:off x="11851193" y="3540851"/>
                <a:ext cx="484591" cy="277985"/>
              </a:xfrm>
              <a:custGeom>
                <a:avLst/>
                <a:gdLst/>
                <a:ahLst/>
                <a:cxnLst/>
                <a:rect l="l" t="t" r="r" b="b"/>
                <a:pathLst>
                  <a:path w="484591" h="277985" extrusionOk="0">
                    <a:moveTo>
                      <a:pt x="43045" y="37127"/>
                    </a:moveTo>
                    <a:cubicBezTo>
                      <a:pt x="51078" y="41103"/>
                      <a:pt x="59298" y="45410"/>
                      <a:pt x="67518" y="49903"/>
                    </a:cubicBezTo>
                    <a:lnTo>
                      <a:pt x="68615" y="50503"/>
                    </a:lnTo>
                    <a:cubicBezTo>
                      <a:pt x="166134" y="104216"/>
                      <a:pt x="247751" y="182673"/>
                      <a:pt x="305269" y="277985"/>
                    </a:cubicBezTo>
                    <a:lnTo>
                      <a:pt x="449808" y="277985"/>
                    </a:lnTo>
                    <a:cubicBezTo>
                      <a:pt x="469021" y="277965"/>
                      <a:pt x="484591" y="262393"/>
                      <a:pt x="484591" y="243178"/>
                    </a:cubicBezTo>
                    <a:lnTo>
                      <a:pt x="484591" y="34808"/>
                    </a:lnTo>
                    <a:cubicBezTo>
                      <a:pt x="484591" y="15592"/>
                      <a:pt x="469021" y="21"/>
                      <a:pt x="449808" y="0"/>
                    </a:cubicBezTo>
                    <a:lnTo>
                      <a:pt x="0" y="0"/>
                    </a:lnTo>
                    <a:cubicBezTo>
                      <a:pt x="12568" y="14308"/>
                      <a:pt x="27040" y="26794"/>
                      <a:pt x="43045" y="371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82" name="Google Shape;11382;p98"/>
              <p:cNvSpPr/>
              <p:nvPr/>
            </p:nvSpPr>
            <p:spPr>
              <a:xfrm>
                <a:off x="12077391" y="4299994"/>
                <a:ext cx="258393" cy="277964"/>
              </a:xfrm>
              <a:custGeom>
                <a:avLst/>
                <a:gdLst/>
                <a:ahLst/>
                <a:cxnLst/>
                <a:rect l="l" t="t" r="r" b="b"/>
                <a:pathLst>
                  <a:path w="258393" h="277964" extrusionOk="0">
                    <a:moveTo>
                      <a:pt x="223610" y="0"/>
                    </a:moveTo>
                    <a:lnTo>
                      <a:pt x="151537" y="0"/>
                    </a:lnTo>
                    <a:cubicBezTo>
                      <a:pt x="125594" y="104071"/>
                      <a:pt x="73418" y="199776"/>
                      <a:pt x="0" y="277964"/>
                    </a:cubicBezTo>
                    <a:lnTo>
                      <a:pt x="223610" y="277964"/>
                    </a:lnTo>
                    <a:cubicBezTo>
                      <a:pt x="242824" y="277964"/>
                      <a:pt x="258394" y="262393"/>
                      <a:pt x="258394" y="243177"/>
                    </a:cubicBezTo>
                    <a:lnTo>
                      <a:pt x="258394" y="34787"/>
                    </a:lnTo>
                    <a:cubicBezTo>
                      <a:pt x="258394" y="15571"/>
                      <a:pt x="242824" y="0"/>
                      <a:pt x="2236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83" name="Google Shape;11383;p98"/>
              <p:cNvSpPr/>
              <p:nvPr/>
            </p:nvSpPr>
            <p:spPr>
              <a:xfrm>
                <a:off x="12436678" y="3540851"/>
                <a:ext cx="550804" cy="277964"/>
              </a:xfrm>
              <a:custGeom>
                <a:avLst/>
                <a:gdLst/>
                <a:ahLst/>
                <a:cxnLst/>
                <a:rect l="l" t="t" r="r" b="b"/>
                <a:pathLst>
                  <a:path w="550804" h="277964" extrusionOk="0">
                    <a:moveTo>
                      <a:pt x="516021" y="0"/>
                    </a:moveTo>
                    <a:cubicBezTo>
                      <a:pt x="535232" y="0"/>
                      <a:pt x="550805" y="0"/>
                      <a:pt x="550805" y="0"/>
                    </a:cubicBezTo>
                    <a:lnTo>
                      <a:pt x="550805" y="277964"/>
                    </a:lnTo>
                    <a:cubicBezTo>
                      <a:pt x="550805" y="277964"/>
                      <a:pt x="535232" y="277964"/>
                      <a:pt x="516021" y="277964"/>
                    </a:cubicBezTo>
                    <a:lnTo>
                      <a:pt x="34784" y="277964"/>
                    </a:lnTo>
                    <a:cubicBezTo>
                      <a:pt x="15573" y="277964"/>
                      <a:pt x="0" y="277964"/>
                      <a:pt x="0" y="277964"/>
                    </a:cubicBezTo>
                    <a:lnTo>
                      <a:pt x="0" y="0"/>
                    </a:lnTo>
                    <a:cubicBezTo>
                      <a:pt x="0" y="0"/>
                      <a:pt x="15573" y="0"/>
                      <a:pt x="347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84" name="Google Shape;11384;p98"/>
              <p:cNvSpPr/>
              <p:nvPr/>
            </p:nvSpPr>
            <p:spPr>
              <a:xfrm>
                <a:off x="12436678" y="4299994"/>
                <a:ext cx="550804" cy="277964"/>
              </a:xfrm>
              <a:custGeom>
                <a:avLst/>
                <a:gdLst/>
                <a:ahLst/>
                <a:cxnLst/>
                <a:rect l="l" t="t" r="r" b="b"/>
                <a:pathLst>
                  <a:path w="550804" h="277964" extrusionOk="0">
                    <a:moveTo>
                      <a:pt x="516021" y="0"/>
                    </a:moveTo>
                    <a:cubicBezTo>
                      <a:pt x="535232" y="0"/>
                      <a:pt x="550805" y="0"/>
                      <a:pt x="550805" y="0"/>
                    </a:cubicBezTo>
                    <a:lnTo>
                      <a:pt x="550805" y="277964"/>
                    </a:lnTo>
                    <a:cubicBezTo>
                      <a:pt x="550805" y="277964"/>
                      <a:pt x="535232" y="277964"/>
                      <a:pt x="516021" y="277964"/>
                    </a:cubicBezTo>
                    <a:lnTo>
                      <a:pt x="34784" y="277964"/>
                    </a:lnTo>
                    <a:cubicBezTo>
                      <a:pt x="15573" y="277964"/>
                      <a:pt x="0" y="277964"/>
                      <a:pt x="0" y="277964"/>
                    </a:cubicBezTo>
                    <a:lnTo>
                      <a:pt x="0" y="0"/>
                    </a:lnTo>
                    <a:cubicBezTo>
                      <a:pt x="0" y="0"/>
                      <a:pt x="15573" y="0"/>
                      <a:pt x="347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85" name="Google Shape;11385;p98"/>
              <p:cNvSpPr/>
              <p:nvPr/>
            </p:nvSpPr>
            <p:spPr>
              <a:xfrm>
                <a:off x="12206049" y="3920423"/>
                <a:ext cx="781536" cy="278047"/>
              </a:xfrm>
              <a:custGeom>
                <a:avLst/>
                <a:gdLst/>
                <a:ahLst/>
                <a:cxnLst/>
                <a:rect l="l" t="t" r="r" b="b"/>
                <a:pathLst>
                  <a:path w="781536" h="278047" extrusionOk="0">
                    <a:moveTo>
                      <a:pt x="746629" y="0"/>
                    </a:moveTo>
                    <a:lnTo>
                      <a:pt x="0" y="0"/>
                    </a:lnTo>
                    <a:cubicBezTo>
                      <a:pt x="27516" y="72059"/>
                      <a:pt x="41637" y="148549"/>
                      <a:pt x="41616" y="225701"/>
                    </a:cubicBezTo>
                    <a:cubicBezTo>
                      <a:pt x="41616" y="243281"/>
                      <a:pt x="40850" y="260716"/>
                      <a:pt x="39546" y="278047"/>
                    </a:cubicBezTo>
                    <a:lnTo>
                      <a:pt x="746732" y="278047"/>
                    </a:lnTo>
                    <a:cubicBezTo>
                      <a:pt x="765946" y="278027"/>
                      <a:pt x="781516" y="262455"/>
                      <a:pt x="781537" y="243239"/>
                    </a:cubicBezTo>
                    <a:lnTo>
                      <a:pt x="781537" y="34808"/>
                    </a:lnTo>
                    <a:cubicBezTo>
                      <a:pt x="781516" y="15571"/>
                      <a:pt x="765925" y="-21"/>
                      <a:pt x="746691" y="0"/>
                    </a:cubicBezTo>
                    <a:cubicBezTo>
                      <a:pt x="746670" y="0"/>
                      <a:pt x="746649" y="0"/>
                      <a:pt x="7466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86" name="Google Shape;11386;p98"/>
              <p:cNvSpPr/>
              <p:nvPr/>
            </p:nvSpPr>
            <p:spPr>
              <a:xfrm>
                <a:off x="11110484" y="3258994"/>
                <a:ext cx="1008507" cy="1322859"/>
              </a:xfrm>
              <a:custGeom>
                <a:avLst/>
                <a:gdLst/>
                <a:ahLst/>
                <a:cxnLst/>
                <a:rect l="l" t="t" r="r" b="b"/>
                <a:pathLst>
                  <a:path w="1008507" h="1322859" extrusionOk="0">
                    <a:moveTo>
                      <a:pt x="747107" y="445066"/>
                    </a:moveTo>
                    <a:lnTo>
                      <a:pt x="746299" y="444631"/>
                    </a:lnTo>
                    <a:cubicBezTo>
                      <a:pt x="738307" y="440241"/>
                      <a:pt x="730398" y="436162"/>
                      <a:pt x="722779" y="432477"/>
                    </a:cubicBezTo>
                    <a:lnTo>
                      <a:pt x="721826" y="432021"/>
                    </a:lnTo>
                    <a:lnTo>
                      <a:pt x="720915" y="431482"/>
                    </a:lnTo>
                    <a:cubicBezTo>
                      <a:pt x="665531" y="397586"/>
                      <a:pt x="621036" y="348470"/>
                      <a:pt x="592754" y="290016"/>
                    </a:cubicBezTo>
                    <a:cubicBezTo>
                      <a:pt x="553270" y="209136"/>
                      <a:pt x="543063" y="111774"/>
                      <a:pt x="561925" y="0"/>
                    </a:cubicBezTo>
                    <a:cubicBezTo>
                      <a:pt x="468361" y="64403"/>
                      <a:pt x="381639" y="138220"/>
                      <a:pt x="303117" y="220297"/>
                    </a:cubicBezTo>
                    <a:cubicBezTo>
                      <a:pt x="214812" y="313145"/>
                      <a:pt x="144499" y="410610"/>
                      <a:pt x="94166" y="510002"/>
                    </a:cubicBezTo>
                    <a:cubicBezTo>
                      <a:pt x="31639" y="633495"/>
                      <a:pt x="2" y="760302"/>
                      <a:pt x="2" y="887067"/>
                    </a:cubicBezTo>
                    <a:cubicBezTo>
                      <a:pt x="-358" y="1020894"/>
                      <a:pt x="52821" y="1149295"/>
                      <a:pt x="147688" y="1243675"/>
                    </a:cubicBezTo>
                    <a:cubicBezTo>
                      <a:pt x="176896" y="1272933"/>
                      <a:pt x="209576" y="1298506"/>
                      <a:pt x="244999" y="1319834"/>
                    </a:cubicBezTo>
                    <a:cubicBezTo>
                      <a:pt x="263426" y="1330932"/>
                      <a:pt x="284338" y="1309232"/>
                      <a:pt x="272164" y="1291424"/>
                    </a:cubicBezTo>
                    <a:cubicBezTo>
                      <a:pt x="240701" y="1245062"/>
                      <a:pt x="223920" y="1190315"/>
                      <a:pt x="224005" y="1134283"/>
                    </a:cubicBezTo>
                    <a:cubicBezTo>
                      <a:pt x="224005" y="830539"/>
                      <a:pt x="552980" y="636560"/>
                      <a:pt x="552980" y="636560"/>
                    </a:cubicBezTo>
                    <a:cubicBezTo>
                      <a:pt x="513952" y="796414"/>
                      <a:pt x="592795" y="861909"/>
                      <a:pt x="625736" y="881642"/>
                    </a:cubicBezTo>
                    <a:cubicBezTo>
                      <a:pt x="630312" y="883858"/>
                      <a:pt x="634867" y="886219"/>
                      <a:pt x="639256" y="888641"/>
                    </a:cubicBezTo>
                    <a:cubicBezTo>
                      <a:pt x="774913" y="963267"/>
                      <a:pt x="824418" y="1133744"/>
                      <a:pt x="749798" y="1269413"/>
                    </a:cubicBezTo>
                    <a:cubicBezTo>
                      <a:pt x="745657" y="1276951"/>
                      <a:pt x="741164" y="1284301"/>
                      <a:pt x="736340" y="1291424"/>
                    </a:cubicBezTo>
                    <a:cubicBezTo>
                      <a:pt x="724249" y="1309232"/>
                      <a:pt x="745057" y="1330932"/>
                      <a:pt x="763505" y="1319834"/>
                    </a:cubicBezTo>
                    <a:cubicBezTo>
                      <a:pt x="798930" y="1298506"/>
                      <a:pt x="831602" y="1272933"/>
                      <a:pt x="860816" y="1243675"/>
                    </a:cubicBezTo>
                    <a:cubicBezTo>
                      <a:pt x="1057759" y="1046673"/>
                      <a:pt x="1057738" y="727316"/>
                      <a:pt x="860754" y="530356"/>
                    </a:cubicBezTo>
                    <a:cubicBezTo>
                      <a:pt x="827109" y="496708"/>
                      <a:pt x="788868" y="467988"/>
                      <a:pt x="747169" y="4450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387" name="Google Shape;11387;p98"/>
            <p:cNvSpPr/>
            <p:nvPr/>
          </p:nvSpPr>
          <p:spPr>
            <a:xfrm>
              <a:off x="9532715" y="3119316"/>
              <a:ext cx="721351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Firepower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/>
            </a:p>
          </p:txBody>
        </p:sp>
      </p:grp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93" name="Google Shape;11393;p99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/>
              <a:t>Architectural Icons</a:t>
            </a:r>
            <a:endParaRPr/>
          </a:p>
        </p:txBody>
      </p:sp>
      <p:sp>
        <p:nvSpPr>
          <p:cNvPr id="11394" name="Google Shape;11394;p99"/>
          <p:cNvSpPr txBox="1"/>
          <p:nvPr/>
        </p:nvSpPr>
        <p:spPr>
          <a:xfrm>
            <a:off x="281096" y="853865"/>
            <a:ext cx="11104880" cy="502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Cut and paste mini-capabilities icons (without label copy) and center on the white dots within the icon mats. See the “how to” guide for additional placement instructions.  Use Grey background for Architectures</a:t>
            </a:r>
            <a:endParaRPr/>
          </a:p>
        </p:txBody>
      </p:sp>
      <p:grpSp>
        <p:nvGrpSpPr>
          <p:cNvPr id="11395" name="Google Shape;11395;p99"/>
          <p:cNvGrpSpPr/>
          <p:nvPr/>
        </p:nvGrpSpPr>
        <p:grpSpPr>
          <a:xfrm>
            <a:off x="6477000" y="3281176"/>
            <a:ext cx="1124769" cy="1401425"/>
            <a:chOff x="3742843" y="3185653"/>
            <a:chExt cx="843577" cy="1051069"/>
          </a:xfrm>
        </p:grpSpPr>
        <p:sp>
          <p:nvSpPr>
            <p:cNvPr id="11396" name="Google Shape;11396;p99"/>
            <p:cNvSpPr/>
            <p:nvPr/>
          </p:nvSpPr>
          <p:spPr>
            <a:xfrm>
              <a:off x="3998724" y="4098222"/>
              <a:ext cx="331822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Phone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397" name="Google Shape;11397;p99"/>
            <p:cNvGrpSpPr/>
            <p:nvPr/>
          </p:nvGrpSpPr>
          <p:grpSpPr>
            <a:xfrm>
              <a:off x="3742843" y="3185653"/>
              <a:ext cx="843577" cy="843615"/>
              <a:chOff x="3742843" y="3185653"/>
              <a:chExt cx="843577" cy="843615"/>
            </a:xfrm>
          </p:grpSpPr>
          <p:grpSp>
            <p:nvGrpSpPr>
              <p:cNvPr id="11398" name="Google Shape;11398;p99"/>
              <p:cNvGrpSpPr/>
              <p:nvPr/>
            </p:nvGrpSpPr>
            <p:grpSpPr>
              <a:xfrm>
                <a:off x="3742843" y="3185653"/>
                <a:ext cx="843577" cy="843615"/>
                <a:chOff x="4528873" y="95849"/>
                <a:chExt cx="843577" cy="843577"/>
              </a:xfrm>
            </p:grpSpPr>
            <p:sp>
              <p:nvSpPr>
                <p:cNvPr id="11399" name="Google Shape;11399;p99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0" name="Google Shape;11400;p99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1" name="Google Shape;11401;p99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2" name="Google Shape;11402;p99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3" name="Google Shape;11403;p99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4" name="Google Shape;11404;p99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5" name="Google Shape;11405;p99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6" name="Google Shape;11406;p99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07" name="Google Shape;11407;p99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08" name="Google Shape;11408;p99"/>
              <p:cNvGrpSpPr/>
              <p:nvPr/>
            </p:nvGrpSpPr>
            <p:grpSpPr>
              <a:xfrm>
                <a:off x="4004611" y="3447440"/>
                <a:ext cx="320040" cy="320040"/>
                <a:chOff x="5084894" y="3482974"/>
                <a:chExt cx="592138" cy="592138"/>
              </a:xfrm>
            </p:grpSpPr>
            <p:sp>
              <p:nvSpPr>
                <p:cNvPr id="11409" name="Google Shape;11409;p99"/>
                <p:cNvSpPr/>
                <p:nvPr/>
              </p:nvSpPr>
              <p:spPr>
                <a:xfrm>
                  <a:off x="5084894" y="3482974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0" name="Google Shape;11410;p99"/>
                <p:cNvSpPr/>
                <p:nvPr/>
              </p:nvSpPr>
              <p:spPr>
                <a:xfrm>
                  <a:off x="5151569" y="3627437"/>
                  <a:ext cx="449263" cy="328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33" h="970" extrusionOk="0">
                      <a:moveTo>
                        <a:pt x="313" y="147"/>
                      </a:moveTo>
                      <a:cubicBezTo>
                        <a:pt x="313" y="818"/>
                        <a:pt x="313" y="818"/>
                        <a:pt x="313" y="818"/>
                      </a:cubicBezTo>
                      <a:cubicBezTo>
                        <a:pt x="313" y="901"/>
                        <a:pt x="246" y="968"/>
                        <a:pt x="163" y="968"/>
                      </a:cubicBezTo>
                      <a:cubicBezTo>
                        <a:pt x="149" y="968"/>
                        <a:pt x="149" y="968"/>
                        <a:pt x="149" y="968"/>
                      </a:cubicBezTo>
                      <a:cubicBezTo>
                        <a:pt x="67" y="968"/>
                        <a:pt x="0" y="901"/>
                        <a:pt x="0" y="818"/>
                      </a:cubicBezTo>
                      <a:cubicBezTo>
                        <a:pt x="0" y="147"/>
                        <a:pt x="0" y="147"/>
                        <a:pt x="0" y="147"/>
                      </a:cubicBezTo>
                      <a:cubicBezTo>
                        <a:pt x="0" y="76"/>
                        <a:pt x="49" y="17"/>
                        <a:pt x="115" y="2"/>
                      </a:cubicBezTo>
                      <a:cubicBezTo>
                        <a:pt x="115" y="201"/>
                        <a:pt x="115" y="201"/>
                        <a:pt x="115" y="201"/>
                      </a:cubicBezTo>
                      <a:cubicBezTo>
                        <a:pt x="115" y="222"/>
                        <a:pt x="133" y="240"/>
                        <a:pt x="154" y="240"/>
                      </a:cubicBezTo>
                      <a:cubicBezTo>
                        <a:pt x="158" y="240"/>
                        <a:pt x="158" y="240"/>
                        <a:pt x="158" y="240"/>
                      </a:cubicBezTo>
                      <a:cubicBezTo>
                        <a:pt x="180" y="240"/>
                        <a:pt x="197" y="222"/>
                        <a:pt x="197" y="201"/>
                      </a:cubicBezTo>
                      <a:cubicBezTo>
                        <a:pt x="197" y="2"/>
                        <a:pt x="197" y="2"/>
                        <a:pt x="197" y="2"/>
                      </a:cubicBezTo>
                      <a:cubicBezTo>
                        <a:pt x="263" y="17"/>
                        <a:pt x="313" y="76"/>
                        <a:pt x="313" y="147"/>
                      </a:cubicBezTo>
                      <a:close/>
                      <a:moveTo>
                        <a:pt x="1333" y="75"/>
                      </a:moveTo>
                      <a:cubicBezTo>
                        <a:pt x="1333" y="895"/>
                        <a:pt x="1333" y="895"/>
                        <a:pt x="1333" y="895"/>
                      </a:cubicBezTo>
                      <a:cubicBezTo>
                        <a:pt x="1333" y="936"/>
                        <a:pt x="1299" y="970"/>
                        <a:pt x="1258" y="970"/>
                      </a:cubicBezTo>
                      <a:cubicBezTo>
                        <a:pt x="436" y="970"/>
                        <a:pt x="436" y="970"/>
                        <a:pt x="436" y="970"/>
                      </a:cubicBezTo>
                      <a:cubicBezTo>
                        <a:pt x="395" y="970"/>
                        <a:pt x="361" y="936"/>
                        <a:pt x="361" y="895"/>
                      </a:cubicBezTo>
                      <a:cubicBezTo>
                        <a:pt x="361" y="75"/>
                        <a:pt x="361" y="75"/>
                        <a:pt x="361" y="75"/>
                      </a:cubicBezTo>
                      <a:cubicBezTo>
                        <a:pt x="361" y="33"/>
                        <a:pt x="395" y="0"/>
                        <a:pt x="436" y="0"/>
                      </a:cubicBezTo>
                      <a:cubicBezTo>
                        <a:pt x="1258" y="0"/>
                        <a:pt x="1258" y="0"/>
                        <a:pt x="1258" y="0"/>
                      </a:cubicBezTo>
                      <a:cubicBezTo>
                        <a:pt x="1299" y="0"/>
                        <a:pt x="1333" y="33"/>
                        <a:pt x="1333" y="75"/>
                      </a:cubicBezTo>
                      <a:close/>
                      <a:moveTo>
                        <a:pt x="547" y="688"/>
                      </a:moveTo>
                      <a:cubicBezTo>
                        <a:pt x="547" y="661"/>
                        <a:pt x="525" y="638"/>
                        <a:pt x="497" y="638"/>
                      </a:cubicBezTo>
                      <a:cubicBezTo>
                        <a:pt x="470" y="638"/>
                        <a:pt x="447" y="661"/>
                        <a:pt x="447" y="688"/>
                      </a:cubicBezTo>
                      <a:cubicBezTo>
                        <a:pt x="447" y="716"/>
                        <a:pt x="470" y="738"/>
                        <a:pt x="497" y="738"/>
                      </a:cubicBezTo>
                      <a:cubicBezTo>
                        <a:pt x="525" y="738"/>
                        <a:pt x="547" y="716"/>
                        <a:pt x="547" y="688"/>
                      </a:cubicBezTo>
                      <a:close/>
                      <a:moveTo>
                        <a:pt x="697" y="688"/>
                      </a:moveTo>
                      <a:cubicBezTo>
                        <a:pt x="697" y="661"/>
                        <a:pt x="674" y="638"/>
                        <a:pt x="647" y="638"/>
                      </a:cubicBezTo>
                      <a:cubicBezTo>
                        <a:pt x="619" y="638"/>
                        <a:pt x="597" y="661"/>
                        <a:pt x="597" y="688"/>
                      </a:cubicBezTo>
                      <a:cubicBezTo>
                        <a:pt x="597" y="716"/>
                        <a:pt x="619" y="738"/>
                        <a:pt x="647" y="738"/>
                      </a:cubicBezTo>
                      <a:cubicBezTo>
                        <a:pt x="674" y="738"/>
                        <a:pt x="697" y="716"/>
                        <a:pt x="697" y="688"/>
                      </a:cubicBezTo>
                      <a:close/>
                      <a:moveTo>
                        <a:pt x="846" y="688"/>
                      </a:moveTo>
                      <a:cubicBezTo>
                        <a:pt x="846" y="661"/>
                        <a:pt x="824" y="638"/>
                        <a:pt x="797" y="638"/>
                      </a:cubicBezTo>
                      <a:cubicBezTo>
                        <a:pt x="769" y="638"/>
                        <a:pt x="747" y="661"/>
                        <a:pt x="747" y="688"/>
                      </a:cubicBezTo>
                      <a:cubicBezTo>
                        <a:pt x="747" y="716"/>
                        <a:pt x="769" y="738"/>
                        <a:pt x="797" y="738"/>
                      </a:cubicBezTo>
                      <a:cubicBezTo>
                        <a:pt x="824" y="738"/>
                        <a:pt x="846" y="716"/>
                        <a:pt x="846" y="688"/>
                      </a:cubicBezTo>
                      <a:close/>
                      <a:moveTo>
                        <a:pt x="942" y="95"/>
                      </a:moveTo>
                      <a:cubicBezTo>
                        <a:pt x="464" y="95"/>
                        <a:pt x="464" y="95"/>
                        <a:pt x="464" y="95"/>
                      </a:cubicBezTo>
                      <a:cubicBezTo>
                        <a:pt x="464" y="527"/>
                        <a:pt x="464" y="527"/>
                        <a:pt x="464" y="527"/>
                      </a:cubicBezTo>
                      <a:cubicBezTo>
                        <a:pt x="942" y="527"/>
                        <a:pt x="942" y="527"/>
                        <a:pt x="942" y="527"/>
                      </a:cubicBezTo>
                      <a:lnTo>
                        <a:pt x="942" y="95"/>
                      </a:lnTo>
                      <a:close/>
                      <a:moveTo>
                        <a:pt x="1244" y="469"/>
                      </a:moveTo>
                      <a:cubicBezTo>
                        <a:pt x="1244" y="443"/>
                        <a:pt x="1223" y="422"/>
                        <a:pt x="1196" y="420"/>
                      </a:cubicBezTo>
                      <a:cubicBezTo>
                        <a:pt x="1196" y="420"/>
                        <a:pt x="1196" y="420"/>
                        <a:pt x="1196" y="420"/>
                      </a:cubicBezTo>
                      <a:cubicBezTo>
                        <a:pt x="1088" y="420"/>
                        <a:pt x="1088" y="420"/>
                        <a:pt x="1088" y="420"/>
                      </a:cubicBezTo>
                      <a:cubicBezTo>
                        <a:pt x="1088" y="420"/>
                        <a:pt x="1088" y="420"/>
                        <a:pt x="1088" y="420"/>
                      </a:cubicBezTo>
                      <a:cubicBezTo>
                        <a:pt x="1088" y="420"/>
                        <a:pt x="1088" y="420"/>
                        <a:pt x="1087" y="420"/>
                      </a:cubicBezTo>
                      <a:cubicBezTo>
                        <a:pt x="1060" y="420"/>
                        <a:pt x="1038" y="442"/>
                        <a:pt x="1038" y="469"/>
                      </a:cubicBezTo>
                      <a:cubicBezTo>
                        <a:pt x="1038" y="495"/>
                        <a:pt x="1060" y="517"/>
                        <a:pt x="1087" y="517"/>
                      </a:cubicBezTo>
                      <a:cubicBezTo>
                        <a:pt x="1088" y="517"/>
                        <a:pt x="1088" y="517"/>
                        <a:pt x="1088" y="517"/>
                      </a:cubicBezTo>
                      <a:cubicBezTo>
                        <a:pt x="1088" y="517"/>
                        <a:pt x="1088" y="517"/>
                        <a:pt x="1088" y="517"/>
                      </a:cubicBezTo>
                      <a:cubicBezTo>
                        <a:pt x="1196" y="517"/>
                        <a:pt x="1196" y="517"/>
                        <a:pt x="1196" y="517"/>
                      </a:cubicBezTo>
                      <a:cubicBezTo>
                        <a:pt x="1196" y="517"/>
                        <a:pt x="1196" y="517"/>
                        <a:pt x="1196" y="517"/>
                      </a:cubicBezTo>
                      <a:cubicBezTo>
                        <a:pt x="1223" y="516"/>
                        <a:pt x="1244" y="495"/>
                        <a:pt x="1244" y="469"/>
                      </a:cubicBezTo>
                      <a:close/>
                      <a:moveTo>
                        <a:pt x="1244" y="300"/>
                      </a:moveTo>
                      <a:cubicBezTo>
                        <a:pt x="1244" y="274"/>
                        <a:pt x="1223" y="253"/>
                        <a:pt x="1196" y="252"/>
                      </a:cubicBezTo>
                      <a:cubicBezTo>
                        <a:pt x="1196" y="252"/>
                        <a:pt x="1196" y="252"/>
                        <a:pt x="1196" y="252"/>
                      </a:cubicBezTo>
                      <a:cubicBezTo>
                        <a:pt x="1088" y="252"/>
                        <a:pt x="1088" y="252"/>
                        <a:pt x="1088" y="252"/>
                      </a:cubicBezTo>
                      <a:cubicBezTo>
                        <a:pt x="1088" y="252"/>
                        <a:pt x="1088" y="252"/>
                        <a:pt x="1088" y="252"/>
                      </a:cubicBezTo>
                      <a:cubicBezTo>
                        <a:pt x="1088" y="252"/>
                        <a:pt x="1088" y="252"/>
                        <a:pt x="1087" y="252"/>
                      </a:cubicBezTo>
                      <a:cubicBezTo>
                        <a:pt x="1060" y="252"/>
                        <a:pt x="1038" y="274"/>
                        <a:pt x="1038" y="300"/>
                      </a:cubicBezTo>
                      <a:cubicBezTo>
                        <a:pt x="1038" y="327"/>
                        <a:pt x="1060" y="349"/>
                        <a:pt x="1087" y="349"/>
                      </a:cubicBezTo>
                      <a:cubicBezTo>
                        <a:pt x="1088" y="349"/>
                        <a:pt x="1088" y="349"/>
                        <a:pt x="1088" y="349"/>
                      </a:cubicBezTo>
                      <a:cubicBezTo>
                        <a:pt x="1088" y="349"/>
                        <a:pt x="1088" y="349"/>
                        <a:pt x="1088" y="349"/>
                      </a:cubicBezTo>
                      <a:cubicBezTo>
                        <a:pt x="1196" y="349"/>
                        <a:pt x="1196" y="349"/>
                        <a:pt x="1196" y="349"/>
                      </a:cubicBezTo>
                      <a:cubicBezTo>
                        <a:pt x="1196" y="348"/>
                        <a:pt x="1196" y="348"/>
                        <a:pt x="1196" y="348"/>
                      </a:cubicBezTo>
                      <a:cubicBezTo>
                        <a:pt x="1223" y="347"/>
                        <a:pt x="1244" y="326"/>
                        <a:pt x="1244" y="300"/>
                      </a:cubicBezTo>
                      <a:close/>
                      <a:moveTo>
                        <a:pt x="1244" y="132"/>
                      </a:moveTo>
                      <a:cubicBezTo>
                        <a:pt x="1244" y="106"/>
                        <a:pt x="1223" y="85"/>
                        <a:pt x="1196" y="84"/>
                      </a:cubicBezTo>
                      <a:cubicBezTo>
                        <a:pt x="1196" y="84"/>
                        <a:pt x="1196" y="84"/>
                        <a:pt x="1196" y="84"/>
                      </a:cubicBezTo>
                      <a:cubicBezTo>
                        <a:pt x="1088" y="84"/>
                        <a:pt x="1088" y="84"/>
                        <a:pt x="1088" y="84"/>
                      </a:cubicBezTo>
                      <a:cubicBezTo>
                        <a:pt x="1088" y="84"/>
                        <a:pt x="1088" y="84"/>
                        <a:pt x="1088" y="84"/>
                      </a:cubicBezTo>
                      <a:cubicBezTo>
                        <a:pt x="1088" y="84"/>
                        <a:pt x="1088" y="84"/>
                        <a:pt x="1087" y="84"/>
                      </a:cubicBezTo>
                      <a:cubicBezTo>
                        <a:pt x="1060" y="84"/>
                        <a:pt x="1038" y="105"/>
                        <a:pt x="1038" y="132"/>
                      </a:cubicBezTo>
                      <a:cubicBezTo>
                        <a:pt x="1038" y="159"/>
                        <a:pt x="1060" y="180"/>
                        <a:pt x="1087" y="180"/>
                      </a:cubicBezTo>
                      <a:cubicBezTo>
                        <a:pt x="1088" y="180"/>
                        <a:pt x="1088" y="180"/>
                        <a:pt x="1088" y="180"/>
                      </a:cubicBezTo>
                      <a:cubicBezTo>
                        <a:pt x="1088" y="180"/>
                        <a:pt x="1088" y="180"/>
                        <a:pt x="1088" y="180"/>
                      </a:cubicBezTo>
                      <a:cubicBezTo>
                        <a:pt x="1196" y="180"/>
                        <a:pt x="1196" y="180"/>
                        <a:pt x="1196" y="180"/>
                      </a:cubicBezTo>
                      <a:cubicBezTo>
                        <a:pt x="1196" y="180"/>
                        <a:pt x="1196" y="180"/>
                        <a:pt x="1196" y="180"/>
                      </a:cubicBezTo>
                      <a:cubicBezTo>
                        <a:pt x="1223" y="179"/>
                        <a:pt x="1244" y="158"/>
                        <a:pt x="1244" y="1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411" name="Google Shape;11411;p99"/>
          <p:cNvGrpSpPr/>
          <p:nvPr/>
        </p:nvGrpSpPr>
        <p:grpSpPr>
          <a:xfrm>
            <a:off x="553900" y="3290553"/>
            <a:ext cx="1155630" cy="1580808"/>
            <a:chOff x="6211526" y="2442724"/>
            <a:chExt cx="866723" cy="1185606"/>
          </a:xfrm>
        </p:grpSpPr>
        <p:grpSp>
          <p:nvGrpSpPr>
            <p:cNvPr id="11412" name="Google Shape;11412;p99"/>
            <p:cNvGrpSpPr/>
            <p:nvPr/>
          </p:nvGrpSpPr>
          <p:grpSpPr>
            <a:xfrm>
              <a:off x="6224263" y="2442724"/>
              <a:ext cx="841248" cy="841248"/>
              <a:chOff x="6237821" y="2442724"/>
              <a:chExt cx="841248" cy="841248"/>
            </a:xfrm>
          </p:grpSpPr>
          <p:grpSp>
            <p:nvGrpSpPr>
              <p:cNvPr id="11413" name="Google Shape;11413;p99"/>
              <p:cNvGrpSpPr/>
              <p:nvPr/>
            </p:nvGrpSpPr>
            <p:grpSpPr>
              <a:xfrm>
                <a:off x="6237821" y="2442724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414" name="Google Shape;11414;p99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5" name="Google Shape;11415;p99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6" name="Google Shape;11416;p99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7" name="Google Shape;11417;p99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8" name="Google Shape;11418;p99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19" name="Google Shape;11419;p99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0" name="Google Shape;11420;p99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1" name="Google Shape;11421;p99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2" name="Google Shape;11422;p99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23" name="Google Shape;11423;p99"/>
              <p:cNvGrpSpPr/>
              <p:nvPr/>
            </p:nvGrpSpPr>
            <p:grpSpPr>
              <a:xfrm>
                <a:off x="6498425" y="2703328"/>
                <a:ext cx="320040" cy="320040"/>
                <a:chOff x="4738944" y="3801914"/>
                <a:chExt cx="592138" cy="592138"/>
              </a:xfrm>
            </p:grpSpPr>
            <p:sp>
              <p:nvSpPr>
                <p:cNvPr id="11424" name="Google Shape;11424;p99"/>
                <p:cNvSpPr/>
                <p:nvPr/>
              </p:nvSpPr>
              <p:spPr>
                <a:xfrm>
                  <a:off x="4738944" y="3801914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3"/>
                      </a:cubicBezTo>
                      <a:cubicBezTo>
                        <a:pt x="1753" y="1399"/>
                        <a:pt x="1753" y="1399"/>
                        <a:pt x="1753" y="1399"/>
                      </a:cubicBezTo>
                      <a:cubicBezTo>
                        <a:pt x="1753" y="1594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4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5" name="Google Shape;11425;p99"/>
                <p:cNvSpPr/>
                <p:nvPr/>
              </p:nvSpPr>
              <p:spPr>
                <a:xfrm>
                  <a:off x="4764344" y="4027339"/>
                  <a:ext cx="539750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6" name="Google Shape;11426;p99"/>
                <p:cNvSpPr/>
                <p:nvPr/>
              </p:nvSpPr>
              <p:spPr>
                <a:xfrm>
                  <a:off x="4900869" y="4076552"/>
                  <a:ext cx="268288" cy="2682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4" h="795" extrusionOk="0">
                      <a:moveTo>
                        <a:pt x="788" y="380"/>
                      </a:moveTo>
                      <a:cubicBezTo>
                        <a:pt x="787" y="378"/>
                        <a:pt x="786" y="377"/>
                        <a:pt x="785" y="375"/>
                      </a:cubicBezTo>
                      <a:cubicBezTo>
                        <a:pt x="692" y="282"/>
                        <a:pt x="692" y="282"/>
                        <a:pt x="692" y="282"/>
                      </a:cubicBezTo>
                      <a:cubicBezTo>
                        <a:pt x="683" y="273"/>
                        <a:pt x="668" y="273"/>
                        <a:pt x="659" y="282"/>
                      </a:cubicBezTo>
                      <a:cubicBezTo>
                        <a:pt x="656" y="286"/>
                        <a:pt x="656" y="286"/>
                        <a:pt x="656" y="286"/>
                      </a:cubicBezTo>
                      <a:cubicBezTo>
                        <a:pt x="647" y="295"/>
                        <a:pt x="647" y="309"/>
                        <a:pt x="656" y="318"/>
                      </a:cubicBezTo>
                      <a:cubicBezTo>
                        <a:pt x="710" y="373"/>
                        <a:pt x="710" y="373"/>
                        <a:pt x="710" y="373"/>
                      </a:cubicBezTo>
                      <a:cubicBezTo>
                        <a:pt x="569" y="373"/>
                        <a:pt x="569" y="373"/>
                        <a:pt x="569" y="373"/>
                      </a:cubicBezTo>
                      <a:cubicBezTo>
                        <a:pt x="600" y="335"/>
                        <a:pt x="627" y="299"/>
                        <a:pt x="648" y="266"/>
                      </a:cubicBezTo>
                      <a:cubicBezTo>
                        <a:pt x="696" y="191"/>
                        <a:pt x="708" y="142"/>
                        <a:pt x="683" y="117"/>
                      </a:cubicBezTo>
                      <a:cubicBezTo>
                        <a:pt x="677" y="111"/>
                        <a:pt x="666" y="104"/>
                        <a:pt x="648" y="104"/>
                      </a:cubicBezTo>
                      <a:cubicBezTo>
                        <a:pt x="598" y="104"/>
                        <a:pt x="510" y="162"/>
                        <a:pt x="423" y="235"/>
                      </a:cubicBezTo>
                      <a:cubicBezTo>
                        <a:pt x="423" y="86"/>
                        <a:pt x="423" y="86"/>
                        <a:pt x="423" y="86"/>
                      </a:cubicBezTo>
                      <a:cubicBezTo>
                        <a:pt x="477" y="139"/>
                        <a:pt x="477" y="139"/>
                        <a:pt x="477" y="139"/>
                      </a:cubicBezTo>
                      <a:cubicBezTo>
                        <a:pt x="486" y="148"/>
                        <a:pt x="500" y="148"/>
                        <a:pt x="509" y="139"/>
                      </a:cubicBezTo>
                      <a:cubicBezTo>
                        <a:pt x="513" y="136"/>
                        <a:pt x="513" y="136"/>
                        <a:pt x="513" y="136"/>
                      </a:cubicBezTo>
                      <a:cubicBezTo>
                        <a:pt x="522" y="127"/>
                        <a:pt x="522" y="112"/>
                        <a:pt x="513" y="103"/>
                      </a:cubicBezTo>
                      <a:cubicBezTo>
                        <a:pt x="420" y="10"/>
                        <a:pt x="420" y="10"/>
                        <a:pt x="420" y="10"/>
                      </a:cubicBezTo>
                      <a:cubicBezTo>
                        <a:pt x="419" y="10"/>
                        <a:pt x="418" y="9"/>
                        <a:pt x="418" y="9"/>
                      </a:cubicBezTo>
                      <a:cubicBezTo>
                        <a:pt x="414" y="4"/>
                        <a:pt x="407" y="0"/>
                        <a:pt x="400" y="0"/>
                      </a:cubicBezTo>
                      <a:cubicBezTo>
                        <a:pt x="395" y="0"/>
                        <a:pt x="395" y="0"/>
                        <a:pt x="395" y="0"/>
                      </a:cubicBezTo>
                      <a:cubicBezTo>
                        <a:pt x="389" y="0"/>
                        <a:pt x="384" y="3"/>
                        <a:pt x="380" y="7"/>
                      </a:cubicBezTo>
                      <a:cubicBezTo>
                        <a:pt x="378" y="8"/>
                        <a:pt x="376" y="9"/>
                        <a:pt x="375" y="10"/>
                      </a:cubicBezTo>
                      <a:cubicBezTo>
                        <a:pt x="282" y="103"/>
                        <a:pt x="282" y="103"/>
                        <a:pt x="282" y="103"/>
                      </a:cubicBezTo>
                      <a:cubicBezTo>
                        <a:pt x="273" y="112"/>
                        <a:pt x="273" y="127"/>
                        <a:pt x="282" y="136"/>
                      </a:cubicBezTo>
                      <a:cubicBezTo>
                        <a:pt x="285" y="139"/>
                        <a:pt x="285" y="139"/>
                        <a:pt x="285" y="139"/>
                      </a:cubicBezTo>
                      <a:cubicBezTo>
                        <a:pt x="294" y="148"/>
                        <a:pt x="309" y="148"/>
                        <a:pt x="318" y="139"/>
                      </a:cubicBezTo>
                      <a:cubicBezTo>
                        <a:pt x="372" y="85"/>
                        <a:pt x="372" y="85"/>
                        <a:pt x="372" y="85"/>
                      </a:cubicBezTo>
                      <a:cubicBezTo>
                        <a:pt x="372" y="237"/>
                        <a:pt x="372" y="237"/>
                        <a:pt x="372" y="237"/>
                      </a:cubicBezTo>
                      <a:cubicBezTo>
                        <a:pt x="285" y="163"/>
                        <a:pt x="196" y="104"/>
                        <a:pt x="145" y="104"/>
                      </a:cubicBezTo>
                      <a:cubicBezTo>
                        <a:pt x="127" y="104"/>
                        <a:pt x="117" y="111"/>
                        <a:pt x="111" y="117"/>
                      </a:cubicBezTo>
                      <a:cubicBezTo>
                        <a:pt x="86" y="142"/>
                        <a:pt x="97" y="191"/>
                        <a:pt x="145" y="266"/>
                      </a:cubicBezTo>
                      <a:cubicBezTo>
                        <a:pt x="166" y="299"/>
                        <a:pt x="193" y="335"/>
                        <a:pt x="225" y="373"/>
                      </a:cubicBezTo>
                      <a:cubicBezTo>
                        <a:pt x="84" y="373"/>
                        <a:pt x="84" y="373"/>
                        <a:pt x="84" y="373"/>
                      </a:cubicBezTo>
                      <a:cubicBezTo>
                        <a:pt x="139" y="318"/>
                        <a:pt x="139" y="318"/>
                        <a:pt x="139" y="318"/>
                      </a:cubicBezTo>
                      <a:cubicBezTo>
                        <a:pt x="148" y="309"/>
                        <a:pt x="148" y="295"/>
                        <a:pt x="139" y="286"/>
                      </a:cubicBezTo>
                      <a:cubicBezTo>
                        <a:pt x="136" y="282"/>
                        <a:pt x="136" y="282"/>
                        <a:pt x="136" y="282"/>
                      </a:cubicBezTo>
                      <a:cubicBezTo>
                        <a:pt x="127" y="273"/>
                        <a:pt x="112" y="273"/>
                        <a:pt x="103" y="282"/>
                      </a:cubicBezTo>
                      <a:cubicBezTo>
                        <a:pt x="10" y="375"/>
                        <a:pt x="10" y="375"/>
                        <a:pt x="10" y="375"/>
                      </a:cubicBezTo>
                      <a:cubicBezTo>
                        <a:pt x="9" y="377"/>
                        <a:pt x="7" y="378"/>
                        <a:pt x="7" y="380"/>
                      </a:cubicBezTo>
                      <a:cubicBezTo>
                        <a:pt x="3" y="384"/>
                        <a:pt x="0" y="390"/>
                        <a:pt x="0" y="396"/>
                      </a:cubicBezTo>
                      <a:cubicBezTo>
                        <a:pt x="0" y="400"/>
                        <a:pt x="0" y="400"/>
                        <a:pt x="0" y="400"/>
                      </a:cubicBezTo>
                      <a:cubicBezTo>
                        <a:pt x="0" y="408"/>
                        <a:pt x="4" y="414"/>
                        <a:pt x="9" y="418"/>
                      </a:cubicBezTo>
                      <a:cubicBezTo>
                        <a:pt x="9" y="419"/>
                        <a:pt x="10" y="419"/>
                        <a:pt x="10" y="420"/>
                      </a:cubicBezTo>
                      <a:cubicBezTo>
                        <a:pt x="103" y="513"/>
                        <a:pt x="103" y="513"/>
                        <a:pt x="103" y="513"/>
                      </a:cubicBezTo>
                      <a:cubicBezTo>
                        <a:pt x="112" y="522"/>
                        <a:pt x="127" y="522"/>
                        <a:pt x="136" y="513"/>
                      </a:cubicBezTo>
                      <a:cubicBezTo>
                        <a:pt x="139" y="509"/>
                        <a:pt x="139" y="509"/>
                        <a:pt x="139" y="509"/>
                      </a:cubicBezTo>
                      <a:cubicBezTo>
                        <a:pt x="148" y="500"/>
                        <a:pt x="148" y="486"/>
                        <a:pt x="139" y="477"/>
                      </a:cubicBezTo>
                      <a:cubicBezTo>
                        <a:pt x="85" y="423"/>
                        <a:pt x="85" y="423"/>
                        <a:pt x="85" y="423"/>
                      </a:cubicBezTo>
                      <a:cubicBezTo>
                        <a:pt x="234" y="423"/>
                        <a:pt x="234" y="423"/>
                        <a:pt x="234" y="423"/>
                      </a:cubicBezTo>
                      <a:cubicBezTo>
                        <a:pt x="199" y="465"/>
                        <a:pt x="168" y="505"/>
                        <a:pt x="145" y="541"/>
                      </a:cubicBezTo>
                      <a:cubicBezTo>
                        <a:pt x="97" y="616"/>
                        <a:pt x="86" y="665"/>
                        <a:pt x="111" y="689"/>
                      </a:cubicBezTo>
                      <a:cubicBezTo>
                        <a:pt x="116" y="695"/>
                        <a:pt x="127" y="702"/>
                        <a:pt x="145" y="702"/>
                      </a:cubicBezTo>
                      <a:cubicBezTo>
                        <a:pt x="145" y="702"/>
                        <a:pt x="145" y="702"/>
                        <a:pt x="145" y="702"/>
                      </a:cubicBezTo>
                      <a:cubicBezTo>
                        <a:pt x="196" y="702"/>
                        <a:pt x="285" y="644"/>
                        <a:pt x="372" y="570"/>
                      </a:cubicBezTo>
                      <a:cubicBezTo>
                        <a:pt x="372" y="710"/>
                        <a:pt x="372" y="710"/>
                        <a:pt x="372" y="710"/>
                      </a:cubicBezTo>
                      <a:cubicBezTo>
                        <a:pt x="318" y="656"/>
                        <a:pt x="318" y="656"/>
                        <a:pt x="318" y="656"/>
                      </a:cubicBezTo>
                      <a:cubicBezTo>
                        <a:pt x="309" y="647"/>
                        <a:pt x="294" y="647"/>
                        <a:pt x="285" y="656"/>
                      </a:cubicBezTo>
                      <a:cubicBezTo>
                        <a:pt x="282" y="659"/>
                        <a:pt x="282" y="659"/>
                        <a:pt x="282" y="659"/>
                      </a:cubicBezTo>
                      <a:cubicBezTo>
                        <a:pt x="273" y="668"/>
                        <a:pt x="273" y="683"/>
                        <a:pt x="282" y="692"/>
                      </a:cubicBezTo>
                      <a:cubicBezTo>
                        <a:pt x="375" y="785"/>
                        <a:pt x="375" y="785"/>
                        <a:pt x="375" y="785"/>
                      </a:cubicBezTo>
                      <a:cubicBezTo>
                        <a:pt x="376" y="786"/>
                        <a:pt x="378" y="787"/>
                        <a:pt x="380" y="788"/>
                      </a:cubicBezTo>
                      <a:cubicBezTo>
                        <a:pt x="384" y="792"/>
                        <a:pt x="389" y="795"/>
                        <a:pt x="395" y="795"/>
                      </a:cubicBezTo>
                      <a:cubicBezTo>
                        <a:pt x="400" y="795"/>
                        <a:pt x="400" y="795"/>
                        <a:pt x="400" y="795"/>
                      </a:cubicBezTo>
                      <a:cubicBezTo>
                        <a:pt x="407" y="795"/>
                        <a:pt x="414" y="791"/>
                        <a:pt x="418" y="786"/>
                      </a:cubicBezTo>
                      <a:cubicBezTo>
                        <a:pt x="418" y="786"/>
                        <a:pt x="419" y="785"/>
                        <a:pt x="420" y="785"/>
                      </a:cubicBezTo>
                      <a:cubicBezTo>
                        <a:pt x="513" y="692"/>
                        <a:pt x="513" y="692"/>
                        <a:pt x="513" y="692"/>
                      </a:cubicBezTo>
                      <a:cubicBezTo>
                        <a:pt x="522" y="683"/>
                        <a:pt x="522" y="668"/>
                        <a:pt x="513" y="659"/>
                      </a:cubicBezTo>
                      <a:cubicBezTo>
                        <a:pt x="509" y="656"/>
                        <a:pt x="509" y="656"/>
                        <a:pt x="509" y="656"/>
                      </a:cubicBezTo>
                      <a:cubicBezTo>
                        <a:pt x="500" y="647"/>
                        <a:pt x="486" y="647"/>
                        <a:pt x="477" y="656"/>
                      </a:cubicBezTo>
                      <a:cubicBezTo>
                        <a:pt x="423" y="709"/>
                        <a:pt x="423" y="709"/>
                        <a:pt x="423" y="709"/>
                      </a:cubicBezTo>
                      <a:cubicBezTo>
                        <a:pt x="423" y="572"/>
                        <a:pt x="423" y="572"/>
                        <a:pt x="423" y="572"/>
                      </a:cubicBezTo>
                      <a:cubicBezTo>
                        <a:pt x="510" y="645"/>
                        <a:pt x="598" y="702"/>
                        <a:pt x="648" y="702"/>
                      </a:cubicBezTo>
                      <a:cubicBezTo>
                        <a:pt x="666" y="702"/>
                        <a:pt x="677" y="695"/>
                        <a:pt x="683" y="689"/>
                      </a:cubicBezTo>
                      <a:cubicBezTo>
                        <a:pt x="708" y="665"/>
                        <a:pt x="696" y="616"/>
                        <a:pt x="648" y="541"/>
                      </a:cubicBezTo>
                      <a:cubicBezTo>
                        <a:pt x="625" y="505"/>
                        <a:pt x="595" y="465"/>
                        <a:pt x="559" y="423"/>
                      </a:cubicBezTo>
                      <a:cubicBezTo>
                        <a:pt x="709" y="423"/>
                        <a:pt x="709" y="423"/>
                        <a:pt x="709" y="423"/>
                      </a:cubicBezTo>
                      <a:cubicBezTo>
                        <a:pt x="656" y="477"/>
                        <a:pt x="656" y="477"/>
                        <a:pt x="656" y="477"/>
                      </a:cubicBezTo>
                      <a:cubicBezTo>
                        <a:pt x="647" y="486"/>
                        <a:pt x="647" y="500"/>
                        <a:pt x="656" y="509"/>
                      </a:cubicBezTo>
                      <a:cubicBezTo>
                        <a:pt x="659" y="513"/>
                        <a:pt x="659" y="513"/>
                        <a:pt x="659" y="513"/>
                      </a:cubicBezTo>
                      <a:cubicBezTo>
                        <a:pt x="668" y="522"/>
                        <a:pt x="683" y="522"/>
                        <a:pt x="692" y="513"/>
                      </a:cubicBezTo>
                      <a:cubicBezTo>
                        <a:pt x="785" y="420"/>
                        <a:pt x="785" y="420"/>
                        <a:pt x="785" y="420"/>
                      </a:cubicBezTo>
                      <a:cubicBezTo>
                        <a:pt x="785" y="419"/>
                        <a:pt x="785" y="419"/>
                        <a:pt x="786" y="418"/>
                      </a:cubicBezTo>
                      <a:cubicBezTo>
                        <a:pt x="791" y="414"/>
                        <a:pt x="794" y="408"/>
                        <a:pt x="794" y="400"/>
                      </a:cubicBezTo>
                      <a:cubicBezTo>
                        <a:pt x="794" y="396"/>
                        <a:pt x="794" y="396"/>
                        <a:pt x="794" y="396"/>
                      </a:cubicBezTo>
                      <a:cubicBezTo>
                        <a:pt x="794" y="390"/>
                        <a:pt x="792" y="384"/>
                        <a:pt x="788" y="380"/>
                      </a:cubicBezTo>
                      <a:close/>
                      <a:moveTo>
                        <a:pt x="651" y="149"/>
                      </a:moveTo>
                      <a:cubicBezTo>
                        <a:pt x="653" y="156"/>
                        <a:pt x="648" y="186"/>
                        <a:pt x="606" y="251"/>
                      </a:cubicBezTo>
                      <a:cubicBezTo>
                        <a:pt x="585" y="282"/>
                        <a:pt x="559" y="316"/>
                        <a:pt x="529" y="351"/>
                      </a:cubicBezTo>
                      <a:cubicBezTo>
                        <a:pt x="515" y="314"/>
                        <a:pt x="486" y="285"/>
                        <a:pt x="449" y="271"/>
                      </a:cubicBezTo>
                      <a:cubicBezTo>
                        <a:pt x="541" y="193"/>
                        <a:pt x="617" y="148"/>
                        <a:pt x="648" y="148"/>
                      </a:cubicBezTo>
                      <a:cubicBezTo>
                        <a:pt x="650" y="148"/>
                        <a:pt x="651" y="149"/>
                        <a:pt x="651" y="149"/>
                      </a:cubicBezTo>
                      <a:close/>
                      <a:moveTo>
                        <a:pt x="142" y="149"/>
                      </a:moveTo>
                      <a:cubicBezTo>
                        <a:pt x="143" y="149"/>
                        <a:pt x="144" y="148"/>
                        <a:pt x="145" y="148"/>
                      </a:cubicBezTo>
                      <a:cubicBezTo>
                        <a:pt x="176" y="148"/>
                        <a:pt x="252" y="193"/>
                        <a:pt x="344" y="271"/>
                      </a:cubicBezTo>
                      <a:cubicBezTo>
                        <a:pt x="308" y="285"/>
                        <a:pt x="279" y="315"/>
                        <a:pt x="264" y="351"/>
                      </a:cubicBezTo>
                      <a:cubicBezTo>
                        <a:pt x="234" y="316"/>
                        <a:pt x="208" y="282"/>
                        <a:pt x="188" y="251"/>
                      </a:cubicBezTo>
                      <a:cubicBezTo>
                        <a:pt x="140" y="179"/>
                        <a:pt x="141" y="153"/>
                        <a:pt x="142" y="149"/>
                      </a:cubicBezTo>
                      <a:close/>
                      <a:moveTo>
                        <a:pt x="145" y="658"/>
                      </a:moveTo>
                      <a:cubicBezTo>
                        <a:pt x="144" y="658"/>
                        <a:pt x="143" y="658"/>
                        <a:pt x="142" y="658"/>
                      </a:cubicBezTo>
                      <a:cubicBezTo>
                        <a:pt x="141" y="653"/>
                        <a:pt x="140" y="628"/>
                        <a:pt x="188" y="556"/>
                      </a:cubicBezTo>
                      <a:cubicBezTo>
                        <a:pt x="208" y="525"/>
                        <a:pt x="234" y="491"/>
                        <a:pt x="264" y="456"/>
                      </a:cubicBezTo>
                      <a:cubicBezTo>
                        <a:pt x="279" y="492"/>
                        <a:pt x="308" y="521"/>
                        <a:pt x="344" y="536"/>
                      </a:cubicBezTo>
                      <a:cubicBezTo>
                        <a:pt x="252" y="614"/>
                        <a:pt x="176" y="658"/>
                        <a:pt x="145" y="658"/>
                      </a:cubicBezTo>
                      <a:close/>
                      <a:moveTo>
                        <a:pt x="651" y="658"/>
                      </a:moveTo>
                      <a:cubicBezTo>
                        <a:pt x="651" y="658"/>
                        <a:pt x="650" y="658"/>
                        <a:pt x="648" y="658"/>
                      </a:cubicBezTo>
                      <a:cubicBezTo>
                        <a:pt x="617" y="658"/>
                        <a:pt x="541" y="614"/>
                        <a:pt x="449" y="536"/>
                      </a:cubicBezTo>
                      <a:cubicBezTo>
                        <a:pt x="486" y="522"/>
                        <a:pt x="515" y="492"/>
                        <a:pt x="529" y="456"/>
                      </a:cubicBezTo>
                      <a:cubicBezTo>
                        <a:pt x="559" y="491"/>
                        <a:pt x="585" y="525"/>
                        <a:pt x="606" y="556"/>
                      </a:cubicBezTo>
                      <a:cubicBezTo>
                        <a:pt x="653" y="628"/>
                        <a:pt x="652" y="654"/>
                        <a:pt x="651" y="6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27" name="Google Shape;11427;p99"/>
                <p:cNvSpPr/>
                <p:nvPr/>
              </p:nvSpPr>
              <p:spPr>
                <a:xfrm>
                  <a:off x="4865944" y="3857477"/>
                  <a:ext cx="330200" cy="12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" h="80" extrusionOk="0">
                      <a:moveTo>
                        <a:pt x="168" y="25"/>
                      </a:moveTo>
                      <a:lnTo>
                        <a:pt x="208" y="25"/>
                      </a:lnTo>
                      <a:lnTo>
                        <a:pt x="208" y="0"/>
                      </a:lnTo>
                      <a:lnTo>
                        <a:pt x="159" y="0"/>
                      </a:lnTo>
                      <a:lnTo>
                        <a:pt x="159" y="11"/>
                      </a:lnTo>
                      <a:lnTo>
                        <a:pt x="50" y="11"/>
                      </a:lnTo>
                      <a:lnTo>
                        <a:pt x="50" y="0"/>
                      </a:lnTo>
                      <a:lnTo>
                        <a:pt x="0" y="0"/>
                      </a:lnTo>
                      <a:lnTo>
                        <a:pt x="0" y="25"/>
                      </a:lnTo>
                      <a:lnTo>
                        <a:pt x="43" y="25"/>
                      </a:lnTo>
                      <a:lnTo>
                        <a:pt x="46" y="26"/>
                      </a:lnTo>
                      <a:lnTo>
                        <a:pt x="98" y="40"/>
                      </a:lnTo>
                      <a:lnTo>
                        <a:pt x="46" y="55"/>
                      </a:lnTo>
                      <a:lnTo>
                        <a:pt x="0" y="55"/>
                      </a:lnTo>
                      <a:lnTo>
                        <a:pt x="0" y="80"/>
                      </a:lnTo>
                      <a:lnTo>
                        <a:pt x="50" y="80"/>
                      </a:lnTo>
                      <a:lnTo>
                        <a:pt x="50" y="69"/>
                      </a:lnTo>
                      <a:lnTo>
                        <a:pt x="159" y="69"/>
                      </a:lnTo>
                      <a:lnTo>
                        <a:pt x="159" y="80"/>
                      </a:lnTo>
                      <a:lnTo>
                        <a:pt x="208" y="80"/>
                      </a:lnTo>
                      <a:lnTo>
                        <a:pt x="208" y="55"/>
                      </a:lnTo>
                      <a:lnTo>
                        <a:pt x="165" y="55"/>
                      </a:lnTo>
                      <a:lnTo>
                        <a:pt x="112" y="40"/>
                      </a:lnTo>
                      <a:lnTo>
                        <a:pt x="165" y="26"/>
                      </a:lnTo>
                      <a:lnTo>
                        <a:pt x="168" y="25"/>
                      </a:lnTo>
                      <a:close/>
                      <a:moveTo>
                        <a:pt x="159" y="57"/>
                      </a:moveTo>
                      <a:lnTo>
                        <a:pt x="159" y="65"/>
                      </a:lnTo>
                      <a:lnTo>
                        <a:pt x="50" y="65"/>
                      </a:lnTo>
                      <a:lnTo>
                        <a:pt x="50" y="58"/>
                      </a:lnTo>
                      <a:lnTo>
                        <a:pt x="105" y="42"/>
                      </a:lnTo>
                      <a:lnTo>
                        <a:pt x="159" y="57"/>
                      </a:lnTo>
                      <a:close/>
                      <a:moveTo>
                        <a:pt x="159" y="24"/>
                      </a:moveTo>
                      <a:lnTo>
                        <a:pt x="105" y="38"/>
                      </a:lnTo>
                      <a:lnTo>
                        <a:pt x="50" y="23"/>
                      </a:lnTo>
                      <a:lnTo>
                        <a:pt x="50" y="15"/>
                      </a:lnTo>
                      <a:lnTo>
                        <a:pt x="159" y="15"/>
                      </a:lnTo>
                      <a:lnTo>
                        <a:pt x="159" y="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428" name="Google Shape;11428;p99"/>
            <p:cNvSpPr/>
            <p:nvPr/>
          </p:nvSpPr>
          <p:spPr>
            <a:xfrm>
              <a:off x="6211526" y="3328247"/>
              <a:ext cx="866723" cy="30008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Nexus Data Center</a:t>
              </a:r>
              <a:r>
                <a:rPr lang="en-US" dirty="0"/>
                <a:t> </a:t>
              </a: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29" name="Google Shape;11429;p99"/>
          <p:cNvGrpSpPr/>
          <p:nvPr/>
        </p:nvGrpSpPr>
        <p:grpSpPr>
          <a:xfrm>
            <a:off x="2481599" y="3280741"/>
            <a:ext cx="1124769" cy="1568618"/>
            <a:chOff x="5672441" y="3265017"/>
            <a:chExt cx="843577" cy="1176464"/>
          </a:xfrm>
        </p:grpSpPr>
        <p:grpSp>
          <p:nvGrpSpPr>
            <p:cNvPr id="11430" name="Google Shape;11430;p99"/>
            <p:cNvGrpSpPr/>
            <p:nvPr/>
          </p:nvGrpSpPr>
          <p:grpSpPr>
            <a:xfrm>
              <a:off x="5672441" y="3265017"/>
              <a:ext cx="843577" cy="843615"/>
              <a:chOff x="4528873" y="95849"/>
              <a:chExt cx="843577" cy="843577"/>
            </a:xfrm>
          </p:grpSpPr>
          <p:sp>
            <p:nvSpPr>
              <p:cNvPr id="11431" name="Google Shape;11431;p99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32" name="Google Shape;11432;p99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33" name="Google Shape;11433;p99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34" name="Google Shape;11434;p99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35" name="Google Shape;11435;p99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36" name="Google Shape;11436;p99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37" name="Google Shape;11437;p99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38" name="Google Shape;11438;p99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39" name="Google Shape;11439;p99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440" name="Google Shape;11440;p99"/>
            <p:cNvGrpSpPr/>
            <p:nvPr/>
          </p:nvGrpSpPr>
          <p:grpSpPr>
            <a:xfrm>
              <a:off x="5934209" y="3526804"/>
              <a:ext cx="320040" cy="320040"/>
              <a:chOff x="7584419" y="3728913"/>
              <a:chExt cx="592138" cy="592138"/>
            </a:xfrm>
          </p:grpSpPr>
          <p:sp>
            <p:nvSpPr>
              <p:cNvPr id="11441" name="Google Shape;11441;p99"/>
              <p:cNvSpPr/>
              <p:nvPr/>
            </p:nvSpPr>
            <p:spPr>
              <a:xfrm>
                <a:off x="7584419" y="3728913"/>
                <a:ext cx="592138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4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9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4"/>
                      <a:pt x="1399" y="1754"/>
                    </a:cubicBezTo>
                    <a:cubicBezTo>
                      <a:pt x="353" y="1754"/>
                      <a:pt x="353" y="1754"/>
                      <a:pt x="353" y="1754"/>
                    </a:cubicBezTo>
                    <a:cubicBezTo>
                      <a:pt x="158" y="1754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9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42" name="Google Shape;11442;p99"/>
              <p:cNvSpPr/>
              <p:nvPr/>
            </p:nvSpPr>
            <p:spPr>
              <a:xfrm>
                <a:off x="7627282" y="3794001"/>
                <a:ext cx="2159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638" h="637" extrusionOk="0">
                    <a:moveTo>
                      <a:pt x="633" y="305"/>
                    </a:moveTo>
                    <a:cubicBezTo>
                      <a:pt x="632" y="303"/>
                      <a:pt x="632" y="302"/>
                      <a:pt x="630" y="301"/>
                    </a:cubicBezTo>
                    <a:cubicBezTo>
                      <a:pt x="556" y="226"/>
                      <a:pt x="556" y="226"/>
                      <a:pt x="556" y="226"/>
                    </a:cubicBezTo>
                    <a:cubicBezTo>
                      <a:pt x="548" y="219"/>
                      <a:pt x="537" y="219"/>
                      <a:pt x="530" y="226"/>
                    </a:cubicBezTo>
                    <a:cubicBezTo>
                      <a:pt x="527" y="229"/>
                      <a:pt x="527" y="229"/>
                      <a:pt x="527" y="229"/>
                    </a:cubicBezTo>
                    <a:cubicBezTo>
                      <a:pt x="520" y="236"/>
                      <a:pt x="520" y="248"/>
                      <a:pt x="527" y="255"/>
                    </a:cubicBezTo>
                    <a:cubicBezTo>
                      <a:pt x="571" y="299"/>
                      <a:pt x="571" y="299"/>
                      <a:pt x="571" y="299"/>
                    </a:cubicBezTo>
                    <a:cubicBezTo>
                      <a:pt x="456" y="299"/>
                      <a:pt x="456" y="299"/>
                      <a:pt x="456" y="299"/>
                    </a:cubicBezTo>
                    <a:cubicBezTo>
                      <a:pt x="481" y="268"/>
                      <a:pt x="503" y="239"/>
                      <a:pt x="520" y="213"/>
                    </a:cubicBezTo>
                    <a:cubicBezTo>
                      <a:pt x="559" y="153"/>
                      <a:pt x="568" y="114"/>
                      <a:pt x="548" y="94"/>
                    </a:cubicBezTo>
                    <a:cubicBezTo>
                      <a:pt x="543" y="89"/>
                      <a:pt x="535" y="84"/>
                      <a:pt x="521" y="84"/>
                    </a:cubicBezTo>
                    <a:cubicBezTo>
                      <a:pt x="480" y="84"/>
                      <a:pt x="410" y="130"/>
                      <a:pt x="340" y="189"/>
                    </a:cubicBezTo>
                    <a:cubicBezTo>
                      <a:pt x="340" y="68"/>
                      <a:pt x="340" y="68"/>
                      <a:pt x="340" y="68"/>
                    </a:cubicBezTo>
                    <a:cubicBezTo>
                      <a:pt x="383" y="111"/>
                      <a:pt x="383" y="111"/>
                      <a:pt x="383" y="111"/>
                    </a:cubicBezTo>
                    <a:cubicBezTo>
                      <a:pt x="390" y="118"/>
                      <a:pt x="402" y="118"/>
                      <a:pt x="409" y="111"/>
                    </a:cubicBezTo>
                    <a:cubicBezTo>
                      <a:pt x="412" y="108"/>
                      <a:pt x="412" y="108"/>
                      <a:pt x="412" y="108"/>
                    </a:cubicBezTo>
                    <a:cubicBezTo>
                      <a:pt x="419" y="101"/>
                      <a:pt x="419" y="89"/>
                      <a:pt x="412" y="82"/>
                    </a:cubicBezTo>
                    <a:cubicBezTo>
                      <a:pt x="337" y="8"/>
                      <a:pt x="337" y="8"/>
                      <a:pt x="337" y="8"/>
                    </a:cubicBezTo>
                    <a:cubicBezTo>
                      <a:pt x="337" y="7"/>
                      <a:pt x="336" y="7"/>
                      <a:pt x="336" y="7"/>
                    </a:cubicBezTo>
                    <a:cubicBezTo>
                      <a:pt x="333" y="2"/>
                      <a:pt x="327" y="0"/>
                      <a:pt x="322" y="0"/>
                    </a:cubicBezTo>
                    <a:cubicBezTo>
                      <a:pt x="318" y="0"/>
                      <a:pt x="318" y="0"/>
                      <a:pt x="318" y="0"/>
                    </a:cubicBezTo>
                    <a:cubicBezTo>
                      <a:pt x="313" y="0"/>
                      <a:pt x="309" y="2"/>
                      <a:pt x="305" y="5"/>
                    </a:cubicBezTo>
                    <a:cubicBezTo>
                      <a:pt x="304" y="6"/>
                      <a:pt x="303" y="6"/>
                      <a:pt x="301" y="8"/>
                    </a:cubicBezTo>
                    <a:cubicBezTo>
                      <a:pt x="227" y="82"/>
                      <a:pt x="227" y="82"/>
                      <a:pt x="227" y="82"/>
                    </a:cubicBezTo>
                    <a:cubicBezTo>
                      <a:pt x="220" y="89"/>
                      <a:pt x="220" y="101"/>
                      <a:pt x="227" y="108"/>
                    </a:cubicBezTo>
                    <a:cubicBezTo>
                      <a:pt x="229" y="111"/>
                      <a:pt x="229" y="111"/>
                      <a:pt x="229" y="111"/>
                    </a:cubicBezTo>
                    <a:cubicBezTo>
                      <a:pt x="237" y="118"/>
                      <a:pt x="248" y="118"/>
                      <a:pt x="256" y="111"/>
                    </a:cubicBezTo>
                    <a:cubicBezTo>
                      <a:pt x="299" y="67"/>
                      <a:pt x="299" y="67"/>
                      <a:pt x="299" y="67"/>
                    </a:cubicBezTo>
                    <a:cubicBezTo>
                      <a:pt x="299" y="191"/>
                      <a:pt x="299" y="191"/>
                      <a:pt x="299" y="191"/>
                    </a:cubicBezTo>
                    <a:cubicBezTo>
                      <a:pt x="229" y="131"/>
                      <a:pt x="158" y="84"/>
                      <a:pt x="117" y="84"/>
                    </a:cubicBezTo>
                    <a:cubicBezTo>
                      <a:pt x="103" y="84"/>
                      <a:pt x="94" y="89"/>
                      <a:pt x="89" y="94"/>
                    </a:cubicBezTo>
                    <a:cubicBezTo>
                      <a:pt x="70" y="114"/>
                      <a:pt x="79" y="153"/>
                      <a:pt x="117" y="213"/>
                    </a:cubicBezTo>
                    <a:cubicBezTo>
                      <a:pt x="134" y="239"/>
                      <a:pt x="156" y="268"/>
                      <a:pt x="182" y="299"/>
                    </a:cubicBezTo>
                    <a:cubicBezTo>
                      <a:pt x="68" y="299"/>
                      <a:pt x="68" y="299"/>
                      <a:pt x="68" y="299"/>
                    </a:cubicBezTo>
                    <a:cubicBezTo>
                      <a:pt x="112" y="255"/>
                      <a:pt x="112" y="255"/>
                      <a:pt x="112" y="255"/>
                    </a:cubicBezTo>
                    <a:cubicBezTo>
                      <a:pt x="119" y="248"/>
                      <a:pt x="119" y="236"/>
                      <a:pt x="112" y="229"/>
                    </a:cubicBezTo>
                    <a:cubicBezTo>
                      <a:pt x="109" y="226"/>
                      <a:pt x="109" y="226"/>
                      <a:pt x="109" y="226"/>
                    </a:cubicBezTo>
                    <a:cubicBezTo>
                      <a:pt x="102" y="219"/>
                      <a:pt x="90" y="219"/>
                      <a:pt x="83" y="226"/>
                    </a:cubicBezTo>
                    <a:cubicBezTo>
                      <a:pt x="8" y="301"/>
                      <a:pt x="8" y="301"/>
                      <a:pt x="8" y="301"/>
                    </a:cubicBezTo>
                    <a:cubicBezTo>
                      <a:pt x="7" y="302"/>
                      <a:pt x="6" y="303"/>
                      <a:pt x="5" y="305"/>
                    </a:cubicBezTo>
                    <a:cubicBezTo>
                      <a:pt x="2" y="308"/>
                      <a:pt x="0" y="312"/>
                      <a:pt x="0" y="317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7"/>
                      <a:pt x="3" y="332"/>
                      <a:pt x="7" y="335"/>
                    </a:cubicBezTo>
                    <a:cubicBezTo>
                      <a:pt x="8" y="336"/>
                      <a:pt x="8" y="336"/>
                      <a:pt x="8" y="336"/>
                    </a:cubicBezTo>
                    <a:cubicBezTo>
                      <a:pt x="83" y="411"/>
                      <a:pt x="83" y="411"/>
                      <a:pt x="83" y="411"/>
                    </a:cubicBezTo>
                    <a:cubicBezTo>
                      <a:pt x="90" y="418"/>
                      <a:pt x="102" y="418"/>
                      <a:pt x="109" y="411"/>
                    </a:cubicBezTo>
                    <a:cubicBezTo>
                      <a:pt x="112" y="409"/>
                      <a:pt x="112" y="409"/>
                      <a:pt x="112" y="409"/>
                    </a:cubicBezTo>
                    <a:cubicBezTo>
                      <a:pt x="119" y="401"/>
                      <a:pt x="119" y="390"/>
                      <a:pt x="112" y="382"/>
                    </a:cubicBezTo>
                    <a:cubicBezTo>
                      <a:pt x="69" y="339"/>
                      <a:pt x="69" y="339"/>
                      <a:pt x="69" y="339"/>
                    </a:cubicBezTo>
                    <a:cubicBezTo>
                      <a:pt x="189" y="339"/>
                      <a:pt x="189" y="339"/>
                      <a:pt x="189" y="339"/>
                    </a:cubicBezTo>
                    <a:cubicBezTo>
                      <a:pt x="160" y="373"/>
                      <a:pt x="136" y="405"/>
                      <a:pt x="117" y="434"/>
                    </a:cubicBezTo>
                    <a:cubicBezTo>
                      <a:pt x="79" y="494"/>
                      <a:pt x="70" y="533"/>
                      <a:pt x="89" y="553"/>
                    </a:cubicBezTo>
                    <a:cubicBezTo>
                      <a:pt x="94" y="557"/>
                      <a:pt x="103" y="563"/>
                      <a:pt x="117" y="563"/>
                    </a:cubicBezTo>
                    <a:cubicBezTo>
                      <a:pt x="117" y="563"/>
                      <a:pt x="117" y="563"/>
                      <a:pt x="117" y="563"/>
                    </a:cubicBezTo>
                    <a:cubicBezTo>
                      <a:pt x="158" y="563"/>
                      <a:pt x="229" y="516"/>
                      <a:pt x="299" y="456"/>
                    </a:cubicBezTo>
                    <a:cubicBezTo>
                      <a:pt x="299" y="570"/>
                      <a:pt x="299" y="570"/>
                      <a:pt x="299" y="570"/>
                    </a:cubicBezTo>
                    <a:cubicBezTo>
                      <a:pt x="256" y="526"/>
                      <a:pt x="256" y="526"/>
                      <a:pt x="256" y="526"/>
                    </a:cubicBezTo>
                    <a:cubicBezTo>
                      <a:pt x="248" y="519"/>
                      <a:pt x="237" y="519"/>
                      <a:pt x="229" y="526"/>
                    </a:cubicBezTo>
                    <a:cubicBezTo>
                      <a:pt x="227" y="529"/>
                      <a:pt x="227" y="529"/>
                      <a:pt x="227" y="529"/>
                    </a:cubicBezTo>
                    <a:cubicBezTo>
                      <a:pt x="220" y="536"/>
                      <a:pt x="220" y="548"/>
                      <a:pt x="227" y="555"/>
                    </a:cubicBezTo>
                    <a:cubicBezTo>
                      <a:pt x="301" y="630"/>
                      <a:pt x="301" y="630"/>
                      <a:pt x="301" y="630"/>
                    </a:cubicBezTo>
                    <a:cubicBezTo>
                      <a:pt x="303" y="631"/>
                      <a:pt x="304" y="632"/>
                      <a:pt x="305" y="632"/>
                    </a:cubicBezTo>
                    <a:cubicBezTo>
                      <a:pt x="309" y="636"/>
                      <a:pt x="313" y="637"/>
                      <a:pt x="318" y="637"/>
                    </a:cubicBezTo>
                    <a:cubicBezTo>
                      <a:pt x="322" y="637"/>
                      <a:pt x="322" y="637"/>
                      <a:pt x="322" y="637"/>
                    </a:cubicBezTo>
                    <a:cubicBezTo>
                      <a:pt x="327" y="637"/>
                      <a:pt x="333" y="635"/>
                      <a:pt x="336" y="631"/>
                    </a:cubicBezTo>
                    <a:cubicBezTo>
                      <a:pt x="336" y="630"/>
                      <a:pt x="337" y="630"/>
                      <a:pt x="337" y="630"/>
                    </a:cubicBezTo>
                    <a:cubicBezTo>
                      <a:pt x="412" y="555"/>
                      <a:pt x="412" y="555"/>
                      <a:pt x="412" y="555"/>
                    </a:cubicBezTo>
                    <a:cubicBezTo>
                      <a:pt x="419" y="548"/>
                      <a:pt x="419" y="536"/>
                      <a:pt x="412" y="529"/>
                    </a:cubicBezTo>
                    <a:cubicBezTo>
                      <a:pt x="409" y="526"/>
                      <a:pt x="409" y="526"/>
                      <a:pt x="409" y="526"/>
                    </a:cubicBezTo>
                    <a:cubicBezTo>
                      <a:pt x="402" y="519"/>
                      <a:pt x="390" y="519"/>
                      <a:pt x="383" y="526"/>
                    </a:cubicBezTo>
                    <a:cubicBezTo>
                      <a:pt x="340" y="569"/>
                      <a:pt x="340" y="569"/>
                      <a:pt x="340" y="569"/>
                    </a:cubicBezTo>
                    <a:cubicBezTo>
                      <a:pt x="340" y="458"/>
                      <a:pt x="340" y="458"/>
                      <a:pt x="340" y="458"/>
                    </a:cubicBezTo>
                    <a:cubicBezTo>
                      <a:pt x="410" y="517"/>
                      <a:pt x="480" y="563"/>
                      <a:pt x="521" y="563"/>
                    </a:cubicBezTo>
                    <a:cubicBezTo>
                      <a:pt x="535" y="563"/>
                      <a:pt x="544" y="557"/>
                      <a:pt x="548" y="553"/>
                    </a:cubicBezTo>
                    <a:cubicBezTo>
                      <a:pt x="568" y="533"/>
                      <a:pt x="559" y="494"/>
                      <a:pt x="520" y="434"/>
                    </a:cubicBezTo>
                    <a:cubicBezTo>
                      <a:pt x="502" y="405"/>
                      <a:pt x="477" y="373"/>
                      <a:pt x="449" y="339"/>
                    </a:cubicBezTo>
                    <a:cubicBezTo>
                      <a:pt x="570" y="339"/>
                      <a:pt x="570" y="339"/>
                      <a:pt x="570" y="339"/>
                    </a:cubicBezTo>
                    <a:cubicBezTo>
                      <a:pt x="527" y="382"/>
                      <a:pt x="527" y="382"/>
                      <a:pt x="527" y="382"/>
                    </a:cubicBezTo>
                    <a:cubicBezTo>
                      <a:pt x="520" y="390"/>
                      <a:pt x="520" y="401"/>
                      <a:pt x="527" y="409"/>
                    </a:cubicBezTo>
                    <a:cubicBezTo>
                      <a:pt x="530" y="411"/>
                      <a:pt x="530" y="411"/>
                      <a:pt x="530" y="411"/>
                    </a:cubicBezTo>
                    <a:cubicBezTo>
                      <a:pt x="537" y="418"/>
                      <a:pt x="548" y="418"/>
                      <a:pt x="556" y="411"/>
                    </a:cubicBezTo>
                    <a:cubicBezTo>
                      <a:pt x="630" y="336"/>
                      <a:pt x="630" y="336"/>
                      <a:pt x="630" y="336"/>
                    </a:cubicBezTo>
                    <a:cubicBezTo>
                      <a:pt x="631" y="336"/>
                      <a:pt x="631" y="336"/>
                      <a:pt x="631" y="335"/>
                    </a:cubicBezTo>
                    <a:cubicBezTo>
                      <a:pt x="636" y="332"/>
                      <a:pt x="638" y="327"/>
                      <a:pt x="638" y="321"/>
                    </a:cubicBezTo>
                    <a:cubicBezTo>
                      <a:pt x="638" y="317"/>
                      <a:pt x="638" y="317"/>
                      <a:pt x="638" y="317"/>
                    </a:cubicBezTo>
                    <a:cubicBezTo>
                      <a:pt x="638" y="312"/>
                      <a:pt x="636" y="308"/>
                      <a:pt x="633" y="305"/>
                    </a:cubicBezTo>
                    <a:close/>
                    <a:moveTo>
                      <a:pt x="117" y="529"/>
                    </a:moveTo>
                    <a:cubicBezTo>
                      <a:pt x="115" y="529"/>
                      <a:pt x="114" y="529"/>
                      <a:pt x="114" y="528"/>
                    </a:cubicBezTo>
                    <a:cubicBezTo>
                      <a:pt x="108" y="514"/>
                      <a:pt x="138" y="452"/>
                      <a:pt x="212" y="365"/>
                    </a:cubicBezTo>
                    <a:cubicBezTo>
                      <a:pt x="224" y="395"/>
                      <a:pt x="248" y="418"/>
                      <a:pt x="277" y="430"/>
                    </a:cubicBezTo>
                    <a:cubicBezTo>
                      <a:pt x="202" y="495"/>
                      <a:pt x="142" y="529"/>
                      <a:pt x="117" y="529"/>
                    </a:cubicBezTo>
                    <a:close/>
                    <a:moveTo>
                      <a:pt x="212" y="282"/>
                    </a:moveTo>
                    <a:cubicBezTo>
                      <a:pt x="138" y="195"/>
                      <a:pt x="108" y="132"/>
                      <a:pt x="114" y="118"/>
                    </a:cubicBezTo>
                    <a:cubicBezTo>
                      <a:pt x="114" y="118"/>
                      <a:pt x="115" y="118"/>
                      <a:pt x="117" y="118"/>
                    </a:cubicBezTo>
                    <a:cubicBezTo>
                      <a:pt x="142" y="118"/>
                      <a:pt x="202" y="152"/>
                      <a:pt x="277" y="217"/>
                    </a:cubicBezTo>
                    <a:cubicBezTo>
                      <a:pt x="248" y="228"/>
                      <a:pt x="224" y="252"/>
                      <a:pt x="212" y="282"/>
                    </a:cubicBezTo>
                    <a:close/>
                    <a:moveTo>
                      <a:pt x="521" y="118"/>
                    </a:moveTo>
                    <a:cubicBezTo>
                      <a:pt x="522" y="118"/>
                      <a:pt x="523" y="118"/>
                      <a:pt x="524" y="118"/>
                    </a:cubicBezTo>
                    <a:cubicBezTo>
                      <a:pt x="530" y="132"/>
                      <a:pt x="500" y="195"/>
                      <a:pt x="425" y="282"/>
                    </a:cubicBezTo>
                    <a:cubicBezTo>
                      <a:pt x="414" y="252"/>
                      <a:pt x="390" y="228"/>
                      <a:pt x="360" y="217"/>
                    </a:cubicBezTo>
                    <a:cubicBezTo>
                      <a:pt x="436" y="152"/>
                      <a:pt x="496" y="118"/>
                      <a:pt x="521" y="118"/>
                    </a:cubicBezTo>
                    <a:close/>
                    <a:moveTo>
                      <a:pt x="524" y="528"/>
                    </a:moveTo>
                    <a:cubicBezTo>
                      <a:pt x="523" y="529"/>
                      <a:pt x="522" y="529"/>
                      <a:pt x="521" y="529"/>
                    </a:cubicBezTo>
                    <a:cubicBezTo>
                      <a:pt x="496" y="529"/>
                      <a:pt x="436" y="495"/>
                      <a:pt x="360" y="430"/>
                    </a:cubicBezTo>
                    <a:cubicBezTo>
                      <a:pt x="390" y="418"/>
                      <a:pt x="414" y="395"/>
                      <a:pt x="425" y="365"/>
                    </a:cubicBezTo>
                    <a:cubicBezTo>
                      <a:pt x="500" y="452"/>
                      <a:pt x="530" y="514"/>
                      <a:pt x="524" y="5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43" name="Google Shape;11443;p99"/>
              <p:cNvSpPr/>
              <p:nvPr/>
            </p:nvSpPr>
            <p:spPr>
              <a:xfrm>
                <a:off x="7874932" y="3759076"/>
                <a:ext cx="11113" cy="5381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44" name="Google Shape;11444;p99"/>
              <p:cNvSpPr/>
              <p:nvPr/>
            </p:nvSpPr>
            <p:spPr>
              <a:xfrm>
                <a:off x="8030507" y="4052763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47" y="14"/>
                    </a:moveTo>
                    <a:lnTo>
                      <a:pt x="0" y="14"/>
                    </a:lnTo>
                    <a:lnTo>
                      <a:pt x="0" y="41"/>
                    </a:lnTo>
                    <a:lnTo>
                      <a:pt x="47" y="41"/>
                    </a:lnTo>
                    <a:lnTo>
                      <a:pt x="47" y="55"/>
                    </a:lnTo>
                    <a:lnTo>
                      <a:pt x="74" y="28"/>
                    </a:lnTo>
                    <a:lnTo>
                      <a:pt x="75" y="27"/>
                    </a:lnTo>
                    <a:lnTo>
                      <a:pt x="47" y="0"/>
                    </a:lnTo>
                    <a:lnTo>
                      <a:pt x="47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45" name="Google Shape;11445;p99"/>
              <p:cNvSpPr/>
              <p:nvPr/>
            </p:nvSpPr>
            <p:spPr>
              <a:xfrm>
                <a:off x="8030507" y="3954338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47" y="55"/>
                    </a:moveTo>
                    <a:lnTo>
                      <a:pt x="74" y="28"/>
                    </a:lnTo>
                    <a:lnTo>
                      <a:pt x="75" y="28"/>
                    </a:lnTo>
                    <a:lnTo>
                      <a:pt x="47" y="0"/>
                    </a:lnTo>
                    <a:lnTo>
                      <a:pt x="47" y="14"/>
                    </a:lnTo>
                    <a:lnTo>
                      <a:pt x="0" y="14"/>
                    </a:lnTo>
                    <a:lnTo>
                      <a:pt x="0" y="41"/>
                    </a:lnTo>
                    <a:lnTo>
                      <a:pt x="47" y="41"/>
                    </a:lnTo>
                    <a:lnTo>
                      <a:pt x="47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46" name="Google Shape;11446;p99"/>
              <p:cNvSpPr/>
              <p:nvPr/>
            </p:nvSpPr>
            <p:spPr>
              <a:xfrm>
                <a:off x="7901919" y="4005138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28" y="0"/>
                    </a:moveTo>
                    <a:lnTo>
                      <a:pt x="1" y="27"/>
                    </a:lnTo>
                    <a:lnTo>
                      <a:pt x="0" y="28"/>
                    </a:lnTo>
                    <a:lnTo>
                      <a:pt x="28" y="55"/>
                    </a:lnTo>
                    <a:lnTo>
                      <a:pt x="28" y="41"/>
                    </a:lnTo>
                    <a:lnTo>
                      <a:pt x="75" y="41"/>
                    </a:lnTo>
                    <a:lnTo>
                      <a:pt x="75" y="14"/>
                    </a:lnTo>
                    <a:lnTo>
                      <a:pt x="28" y="14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47" name="Google Shape;11447;p99"/>
              <p:cNvSpPr/>
              <p:nvPr/>
            </p:nvSpPr>
            <p:spPr>
              <a:xfrm>
                <a:off x="7901919" y="3906713"/>
                <a:ext cx="119063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75" h="54" extrusionOk="0">
                    <a:moveTo>
                      <a:pt x="28" y="0"/>
                    </a:moveTo>
                    <a:lnTo>
                      <a:pt x="1" y="27"/>
                    </a:lnTo>
                    <a:lnTo>
                      <a:pt x="0" y="27"/>
                    </a:lnTo>
                    <a:lnTo>
                      <a:pt x="28" y="54"/>
                    </a:lnTo>
                    <a:lnTo>
                      <a:pt x="28" y="41"/>
                    </a:lnTo>
                    <a:lnTo>
                      <a:pt x="75" y="41"/>
                    </a:lnTo>
                    <a:lnTo>
                      <a:pt x="75" y="13"/>
                    </a:lnTo>
                    <a:lnTo>
                      <a:pt x="28" y="13"/>
                    </a:ln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48" name="Google Shape;11448;p99"/>
              <p:cNvSpPr/>
              <p:nvPr/>
            </p:nvSpPr>
            <p:spPr>
              <a:xfrm>
                <a:off x="7638394" y="4063876"/>
                <a:ext cx="192088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571" h="572" extrusionOk="0">
                    <a:moveTo>
                      <a:pt x="571" y="163"/>
                    </a:moveTo>
                    <a:cubicBezTo>
                      <a:pt x="571" y="115"/>
                      <a:pt x="571" y="115"/>
                      <a:pt x="571" y="115"/>
                    </a:cubicBezTo>
                    <a:cubicBezTo>
                      <a:pt x="514" y="115"/>
                      <a:pt x="514" y="115"/>
                      <a:pt x="514" y="115"/>
                    </a:cubicBezTo>
                    <a:cubicBezTo>
                      <a:pt x="514" y="81"/>
                      <a:pt x="514" y="81"/>
                      <a:pt x="514" y="81"/>
                    </a:cubicBezTo>
                    <a:cubicBezTo>
                      <a:pt x="514" y="68"/>
                      <a:pt x="504" y="57"/>
                      <a:pt x="490" y="57"/>
                    </a:cubicBezTo>
                    <a:cubicBezTo>
                      <a:pt x="457" y="57"/>
                      <a:pt x="457" y="57"/>
                      <a:pt x="457" y="57"/>
                    </a:cubicBezTo>
                    <a:cubicBezTo>
                      <a:pt x="457" y="0"/>
                      <a:pt x="457" y="0"/>
                      <a:pt x="457" y="0"/>
                    </a:cubicBezTo>
                    <a:cubicBezTo>
                      <a:pt x="409" y="0"/>
                      <a:pt x="409" y="0"/>
                      <a:pt x="409" y="0"/>
                    </a:cubicBezTo>
                    <a:cubicBezTo>
                      <a:pt x="409" y="57"/>
                      <a:pt x="409" y="57"/>
                      <a:pt x="409" y="57"/>
                    </a:cubicBezTo>
                    <a:cubicBezTo>
                      <a:pt x="309" y="57"/>
                      <a:pt x="309" y="57"/>
                      <a:pt x="309" y="57"/>
                    </a:cubicBezTo>
                    <a:cubicBezTo>
                      <a:pt x="309" y="0"/>
                      <a:pt x="309" y="0"/>
                      <a:pt x="309" y="0"/>
                    </a:cubicBezTo>
                    <a:cubicBezTo>
                      <a:pt x="261" y="0"/>
                      <a:pt x="261" y="0"/>
                      <a:pt x="261" y="0"/>
                    </a:cubicBezTo>
                    <a:cubicBezTo>
                      <a:pt x="261" y="57"/>
                      <a:pt x="261" y="57"/>
                      <a:pt x="261" y="57"/>
                    </a:cubicBezTo>
                    <a:cubicBezTo>
                      <a:pt x="162" y="57"/>
                      <a:pt x="162" y="57"/>
                      <a:pt x="162" y="57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4" y="57"/>
                      <a:pt x="114" y="57"/>
                      <a:pt x="114" y="57"/>
                    </a:cubicBezTo>
                    <a:cubicBezTo>
                      <a:pt x="80" y="57"/>
                      <a:pt x="80" y="57"/>
                      <a:pt x="80" y="57"/>
                    </a:cubicBezTo>
                    <a:cubicBezTo>
                      <a:pt x="67" y="57"/>
                      <a:pt x="56" y="68"/>
                      <a:pt x="56" y="81"/>
                    </a:cubicBezTo>
                    <a:cubicBezTo>
                      <a:pt x="56" y="115"/>
                      <a:pt x="56" y="115"/>
                      <a:pt x="56" y="115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63"/>
                      <a:pt x="0" y="163"/>
                      <a:pt x="0" y="163"/>
                    </a:cubicBezTo>
                    <a:cubicBezTo>
                      <a:pt x="56" y="163"/>
                      <a:pt x="56" y="163"/>
                      <a:pt x="56" y="163"/>
                    </a:cubicBezTo>
                    <a:cubicBezTo>
                      <a:pt x="56" y="262"/>
                      <a:pt x="56" y="262"/>
                      <a:pt x="56" y="262"/>
                    </a:cubicBezTo>
                    <a:cubicBezTo>
                      <a:pt x="0" y="262"/>
                      <a:pt x="0" y="262"/>
                      <a:pt x="0" y="262"/>
                    </a:cubicBezTo>
                    <a:cubicBezTo>
                      <a:pt x="0" y="310"/>
                      <a:pt x="0" y="310"/>
                      <a:pt x="0" y="310"/>
                    </a:cubicBezTo>
                    <a:cubicBezTo>
                      <a:pt x="56" y="310"/>
                      <a:pt x="56" y="310"/>
                      <a:pt x="56" y="310"/>
                    </a:cubicBezTo>
                    <a:cubicBezTo>
                      <a:pt x="56" y="409"/>
                      <a:pt x="56" y="409"/>
                      <a:pt x="56" y="409"/>
                    </a:cubicBezTo>
                    <a:cubicBezTo>
                      <a:pt x="0" y="409"/>
                      <a:pt x="0" y="409"/>
                      <a:pt x="0" y="409"/>
                    </a:cubicBezTo>
                    <a:cubicBezTo>
                      <a:pt x="0" y="457"/>
                      <a:pt x="0" y="457"/>
                      <a:pt x="0" y="457"/>
                    </a:cubicBezTo>
                    <a:cubicBezTo>
                      <a:pt x="56" y="457"/>
                      <a:pt x="56" y="457"/>
                      <a:pt x="56" y="457"/>
                    </a:cubicBezTo>
                    <a:cubicBezTo>
                      <a:pt x="56" y="491"/>
                      <a:pt x="56" y="491"/>
                      <a:pt x="56" y="491"/>
                    </a:cubicBezTo>
                    <a:cubicBezTo>
                      <a:pt x="56" y="504"/>
                      <a:pt x="67" y="515"/>
                      <a:pt x="80" y="515"/>
                    </a:cubicBezTo>
                    <a:cubicBezTo>
                      <a:pt x="114" y="515"/>
                      <a:pt x="114" y="515"/>
                      <a:pt x="114" y="515"/>
                    </a:cubicBezTo>
                    <a:cubicBezTo>
                      <a:pt x="114" y="572"/>
                      <a:pt x="114" y="572"/>
                      <a:pt x="114" y="572"/>
                    </a:cubicBezTo>
                    <a:cubicBezTo>
                      <a:pt x="162" y="572"/>
                      <a:pt x="162" y="572"/>
                      <a:pt x="162" y="572"/>
                    </a:cubicBezTo>
                    <a:cubicBezTo>
                      <a:pt x="162" y="515"/>
                      <a:pt x="162" y="515"/>
                      <a:pt x="162" y="515"/>
                    </a:cubicBezTo>
                    <a:cubicBezTo>
                      <a:pt x="261" y="515"/>
                      <a:pt x="261" y="515"/>
                      <a:pt x="261" y="515"/>
                    </a:cubicBezTo>
                    <a:cubicBezTo>
                      <a:pt x="261" y="572"/>
                      <a:pt x="261" y="572"/>
                      <a:pt x="261" y="572"/>
                    </a:cubicBezTo>
                    <a:cubicBezTo>
                      <a:pt x="309" y="572"/>
                      <a:pt x="309" y="572"/>
                      <a:pt x="309" y="572"/>
                    </a:cubicBezTo>
                    <a:cubicBezTo>
                      <a:pt x="309" y="515"/>
                      <a:pt x="309" y="515"/>
                      <a:pt x="309" y="515"/>
                    </a:cubicBezTo>
                    <a:cubicBezTo>
                      <a:pt x="409" y="515"/>
                      <a:pt x="409" y="515"/>
                      <a:pt x="409" y="515"/>
                    </a:cubicBezTo>
                    <a:cubicBezTo>
                      <a:pt x="409" y="572"/>
                      <a:pt x="409" y="572"/>
                      <a:pt x="409" y="572"/>
                    </a:cubicBezTo>
                    <a:cubicBezTo>
                      <a:pt x="457" y="572"/>
                      <a:pt x="457" y="572"/>
                      <a:pt x="457" y="572"/>
                    </a:cubicBezTo>
                    <a:cubicBezTo>
                      <a:pt x="457" y="515"/>
                      <a:pt x="457" y="515"/>
                      <a:pt x="457" y="515"/>
                    </a:cubicBezTo>
                    <a:cubicBezTo>
                      <a:pt x="490" y="515"/>
                      <a:pt x="490" y="515"/>
                      <a:pt x="490" y="515"/>
                    </a:cubicBezTo>
                    <a:cubicBezTo>
                      <a:pt x="504" y="515"/>
                      <a:pt x="514" y="504"/>
                      <a:pt x="514" y="491"/>
                    </a:cubicBezTo>
                    <a:cubicBezTo>
                      <a:pt x="514" y="457"/>
                      <a:pt x="514" y="457"/>
                      <a:pt x="514" y="457"/>
                    </a:cubicBezTo>
                    <a:cubicBezTo>
                      <a:pt x="571" y="457"/>
                      <a:pt x="571" y="457"/>
                      <a:pt x="571" y="457"/>
                    </a:cubicBezTo>
                    <a:cubicBezTo>
                      <a:pt x="571" y="409"/>
                      <a:pt x="571" y="409"/>
                      <a:pt x="571" y="409"/>
                    </a:cubicBezTo>
                    <a:cubicBezTo>
                      <a:pt x="514" y="409"/>
                      <a:pt x="514" y="409"/>
                      <a:pt x="514" y="409"/>
                    </a:cubicBezTo>
                    <a:cubicBezTo>
                      <a:pt x="514" y="310"/>
                      <a:pt x="514" y="310"/>
                      <a:pt x="514" y="310"/>
                    </a:cubicBezTo>
                    <a:cubicBezTo>
                      <a:pt x="571" y="310"/>
                      <a:pt x="571" y="310"/>
                      <a:pt x="571" y="310"/>
                    </a:cubicBezTo>
                    <a:cubicBezTo>
                      <a:pt x="571" y="262"/>
                      <a:pt x="571" y="262"/>
                      <a:pt x="571" y="262"/>
                    </a:cubicBezTo>
                    <a:cubicBezTo>
                      <a:pt x="514" y="262"/>
                      <a:pt x="514" y="262"/>
                      <a:pt x="514" y="262"/>
                    </a:cubicBezTo>
                    <a:cubicBezTo>
                      <a:pt x="514" y="163"/>
                      <a:pt x="514" y="163"/>
                      <a:pt x="514" y="163"/>
                    </a:cubicBezTo>
                    <a:lnTo>
                      <a:pt x="571" y="163"/>
                    </a:lnTo>
                    <a:close/>
                    <a:moveTo>
                      <a:pt x="466" y="467"/>
                    </a:moveTo>
                    <a:cubicBezTo>
                      <a:pt x="104" y="467"/>
                      <a:pt x="104" y="467"/>
                      <a:pt x="104" y="467"/>
                    </a:cubicBezTo>
                    <a:cubicBezTo>
                      <a:pt x="104" y="105"/>
                      <a:pt x="104" y="105"/>
                      <a:pt x="104" y="105"/>
                    </a:cubicBezTo>
                    <a:cubicBezTo>
                      <a:pt x="466" y="105"/>
                      <a:pt x="466" y="105"/>
                      <a:pt x="466" y="105"/>
                    </a:cubicBezTo>
                    <a:lnTo>
                      <a:pt x="466" y="46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49" name="Google Shape;11449;p99"/>
              <p:cNvSpPr/>
              <p:nvPr/>
            </p:nvSpPr>
            <p:spPr>
              <a:xfrm>
                <a:off x="7746344" y="4119438"/>
                <a:ext cx="26988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0" name="Google Shape;11450;p99"/>
              <p:cNvSpPr/>
              <p:nvPr/>
            </p:nvSpPr>
            <p:spPr>
              <a:xfrm>
                <a:off x="7693957" y="4173413"/>
                <a:ext cx="26988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1" name="Google Shape;11451;p99"/>
              <p:cNvSpPr/>
              <p:nvPr/>
            </p:nvSpPr>
            <p:spPr>
              <a:xfrm>
                <a:off x="7693957" y="4119438"/>
                <a:ext cx="26988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52" name="Google Shape;11452;p99"/>
              <p:cNvSpPr/>
              <p:nvPr/>
            </p:nvSpPr>
            <p:spPr>
              <a:xfrm>
                <a:off x="7747932" y="4173413"/>
                <a:ext cx="25400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453" name="Google Shape;11453;p99"/>
            <p:cNvSpPr/>
            <p:nvPr/>
          </p:nvSpPr>
          <p:spPr>
            <a:xfrm>
              <a:off x="5754833" y="4164482"/>
              <a:ext cx="678792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Nexus Fabric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54" name="Google Shape;11454;p99"/>
          <p:cNvGrpSpPr/>
          <p:nvPr/>
        </p:nvGrpSpPr>
        <p:grpSpPr>
          <a:xfrm>
            <a:off x="2476500" y="1603821"/>
            <a:ext cx="1121664" cy="1521844"/>
            <a:chOff x="2839087" y="2763964"/>
            <a:chExt cx="841248" cy="1141383"/>
          </a:xfrm>
        </p:grpSpPr>
        <p:grpSp>
          <p:nvGrpSpPr>
            <p:cNvPr id="11455" name="Google Shape;11455;p99"/>
            <p:cNvGrpSpPr/>
            <p:nvPr/>
          </p:nvGrpSpPr>
          <p:grpSpPr>
            <a:xfrm>
              <a:off x="2839087" y="2763964"/>
              <a:ext cx="841248" cy="841248"/>
              <a:chOff x="2839087" y="2763964"/>
              <a:chExt cx="841248" cy="841248"/>
            </a:xfrm>
          </p:grpSpPr>
          <p:grpSp>
            <p:nvGrpSpPr>
              <p:cNvPr id="11456" name="Google Shape;11456;p99"/>
              <p:cNvGrpSpPr/>
              <p:nvPr/>
            </p:nvGrpSpPr>
            <p:grpSpPr>
              <a:xfrm>
                <a:off x="2839087" y="2763964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457" name="Google Shape;11457;p99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8" name="Google Shape;11458;p99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59" name="Google Shape;11459;p99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0" name="Google Shape;11460;p99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1" name="Google Shape;11461;p99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2" name="Google Shape;11462;p99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3" name="Google Shape;11463;p99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4" name="Google Shape;11464;p99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5" name="Google Shape;11465;p99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66" name="Google Shape;11466;p99"/>
              <p:cNvGrpSpPr/>
              <p:nvPr/>
            </p:nvGrpSpPr>
            <p:grpSpPr>
              <a:xfrm>
                <a:off x="3099691" y="3024568"/>
                <a:ext cx="320040" cy="320040"/>
                <a:chOff x="6316663" y="3446462"/>
                <a:chExt cx="592138" cy="592138"/>
              </a:xfrm>
            </p:grpSpPr>
            <p:sp>
              <p:nvSpPr>
                <p:cNvPr id="11467" name="Google Shape;11467;p99"/>
                <p:cNvSpPr/>
                <p:nvPr/>
              </p:nvSpPr>
              <p:spPr>
                <a:xfrm>
                  <a:off x="6316663" y="3446462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8" name="Google Shape;11468;p99"/>
                <p:cNvSpPr/>
                <p:nvPr/>
              </p:nvSpPr>
              <p:spPr>
                <a:xfrm>
                  <a:off x="6367463" y="3605212"/>
                  <a:ext cx="509588" cy="1190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4" h="353" extrusionOk="0">
                      <a:moveTo>
                        <a:pt x="33" y="212"/>
                      </a:moveTo>
                      <a:cubicBezTo>
                        <a:pt x="1394" y="212"/>
                        <a:pt x="1394" y="212"/>
                        <a:pt x="1394" y="212"/>
                      </a:cubicBezTo>
                      <a:cubicBezTo>
                        <a:pt x="1317" y="289"/>
                        <a:pt x="1317" y="289"/>
                        <a:pt x="1317" y="289"/>
                      </a:cubicBezTo>
                      <a:cubicBezTo>
                        <a:pt x="1304" y="302"/>
                        <a:pt x="1304" y="322"/>
                        <a:pt x="1317" y="335"/>
                      </a:cubicBezTo>
                      <a:cubicBezTo>
                        <a:pt x="1322" y="340"/>
                        <a:pt x="1322" y="340"/>
                        <a:pt x="1322" y="340"/>
                      </a:cubicBezTo>
                      <a:cubicBezTo>
                        <a:pt x="1335" y="353"/>
                        <a:pt x="1355" y="353"/>
                        <a:pt x="1368" y="340"/>
                      </a:cubicBezTo>
                      <a:cubicBezTo>
                        <a:pt x="1500" y="208"/>
                        <a:pt x="1500" y="208"/>
                        <a:pt x="1500" y="208"/>
                      </a:cubicBezTo>
                      <a:cubicBezTo>
                        <a:pt x="1502" y="206"/>
                        <a:pt x="1503" y="204"/>
                        <a:pt x="1505" y="201"/>
                      </a:cubicBezTo>
                      <a:cubicBezTo>
                        <a:pt x="1510" y="196"/>
                        <a:pt x="1514" y="188"/>
                        <a:pt x="1514" y="179"/>
                      </a:cubicBezTo>
                      <a:cubicBezTo>
                        <a:pt x="1514" y="173"/>
                        <a:pt x="1514" y="173"/>
                        <a:pt x="1514" y="173"/>
                      </a:cubicBezTo>
                      <a:cubicBezTo>
                        <a:pt x="1514" y="162"/>
                        <a:pt x="1509" y="153"/>
                        <a:pt x="1502" y="147"/>
                      </a:cubicBezTo>
                      <a:cubicBezTo>
                        <a:pt x="1501" y="147"/>
                        <a:pt x="1501" y="146"/>
                        <a:pt x="1500" y="145"/>
                      </a:cubicBezTo>
                      <a:cubicBezTo>
                        <a:pt x="1368" y="13"/>
                        <a:pt x="1368" y="13"/>
                        <a:pt x="1368" y="13"/>
                      </a:cubicBezTo>
                      <a:cubicBezTo>
                        <a:pt x="1355" y="0"/>
                        <a:pt x="1335" y="0"/>
                        <a:pt x="1322" y="13"/>
                      </a:cubicBezTo>
                      <a:cubicBezTo>
                        <a:pt x="1317" y="18"/>
                        <a:pt x="1317" y="18"/>
                        <a:pt x="1317" y="18"/>
                      </a:cubicBezTo>
                      <a:cubicBezTo>
                        <a:pt x="1304" y="31"/>
                        <a:pt x="1304" y="51"/>
                        <a:pt x="1317" y="64"/>
                      </a:cubicBezTo>
                      <a:cubicBezTo>
                        <a:pt x="1393" y="140"/>
                        <a:pt x="1393" y="140"/>
                        <a:pt x="1393" y="140"/>
                      </a:cubicBezTo>
                      <a:cubicBezTo>
                        <a:pt x="33" y="140"/>
                        <a:pt x="33" y="140"/>
                        <a:pt x="33" y="140"/>
                      </a:cubicBezTo>
                      <a:cubicBezTo>
                        <a:pt x="15" y="140"/>
                        <a:pt x="0" y="155"/>
                        <a:pt x="0" y="173"/>
                      </a:cubicBezTo>
                      <a:cubicBezTo>
                        <a:pt x="0" y="179"/>
                        <a:pt x="0" y="179"/>
                        <a:pt x="0" y="179"/>
                      </a:cubicBezTo>
                      <a:cubicBezTo>
                        <a:pt x="0" y="197"/>
                        <a:pt x="15" y="212"/>
                        <a:pt x="33" y="21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69" name="Google Shape;11469;p99"/>
                <p:cNvSpPr/>
                <p:nvPr/>
              </p:nvSpPr>
              <p:spPr>
                <a:xfrm>
                  <a:off x="6350001" y="3765550"/>
                  <a:ext cx="509588" cy="1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13" h="352" extrusionOk="0">
                      <a:moveTo>
                        <a:pt x="1480" y="141"/>
                      </a:moveTo>
                      <a:cubicBezTo>
                        <a:pt x="119" y="141"/>
                        <a:pt x="119" y="141"/>
                        <a:pt x="119" y="141"/>
                      </a:cubicBezTo>
                      <a:cubicBezTo>
                        <a:pt x="196" y="63"/>
                        <a:pt x="196" y="63"/>
                        <a:pt x="196" y="63"/>
                      </a:cubicBezTo>
                      <a:cubicBezTo>
                        <a:pt x="209" y="51"/>
                        <a:pt x="209" y="30"/>
                        <a:pt x="196" y="17"/>
                      </a:cubicBezTo>
                      <a:cubicBezTo>
                        <a:pt x="191" y="12"/>
                        <a:pt x="191" y="12"/>
                        <a:pt x="191" y="12"/>
                      </a:cubicBezTo>
                      <a:cubicBezTo>
                        <a:pt x="179" y="0"/>
                        <a:pt x="158" y="0"/>
                        <a:pt x="145" y="12"/>
                      </a:cubicBezTo>
                      <a:cubicBezTo>
                        <a:pt x="13" y="144"/>
                        <a:pt x="13" y="144"/>
                        <a:pt x="13" y="144"/>
                      </a:cubicBezTo>
                      <a:cubicBezTo>
                        <a:pt x="11" y="146"/>
                        <a:pt x="10" y="149"/>
                        <a:pt x="8" y="151"/>
                      </a:cubicBezTo>
                      <a:cubicBezTo>
                        <a:pt x="3" y="157"/>
                        <a:pt x="0" y="165"/>
                        <a:pt x="0" y="173"/>
                      </a:cubicBezTo>
                      <a:cubicBezTo>
                        <a:pt x="0" y="180"/>
                        <a:pt x="0" y="180"/>
                        <a:pt x="0" y="180"/>
                      </a:cubicBezTo>
                      <a:cubicBezTo>
                        <a:pt x="0" y="190"/>
                        <a:pt x="4" y="199"/>
                        <a:pt x="12" y="205"/>
                      </a:cubicBezTo>
                      <a:cubicBezTo>
                        <a:pt x="12" y="206"/>
                        <a:pt x="13" y="207"/>
                        <a:pt x="13" y="207"/>
                      </a:cubicBezTo>
                      <a:cubicBezTo>
                        <a:pt x="145" y="339"/>
                        <a:pt x="145" y="339"/>
                        <a:pt x="145" y="339"/>
                      </a:cubicBezTo>
                      <a:cubicBezTo>
                        <a:pt x="158" y="352"/>
                        <a:pt x="179" y="352"/>
                        <a:pt x="191" y="339"/>
                      </a:cubicBezTo>
                      <a:cubicBezTo>
                        <a:pt x="196" y="334"/>
                        <a:pt x="196" y="334"/>
                        <a:pt x="196" y="334"/>
                      </a:cubicBezTo>
                      <a:cubicBezTo>
                        <a:pt x="209" y="322"/>
                        <a:pt x="209" y="301"/>
                        <a:pt x="196" y="288"/>
                      </a:cubicBezTo>
                      <a:cubicBezTo>
                        <a:pt x="120" y="212"/>
                        <a:pt x="120" y="212"/>
                        <a:pt x="120" y="212"/>
                      </a:cubicBezTo>
                      <a:cubicBezTo>
                        <a:pt x="1480" y="212"/>
                        <a:pt x="1480" y="212"/>
                        <a:pt x="1480" y="212"/>
                      </a:cubicBezTo>
                      <a:cubicBezTo>
                        <a:pt x="1498" y="212"/>
                        <a:pt x="1513" y="198"/>
                        <a:pt x="1513" y="180"/>
                      </a:cubicBezTo>
                      <a:cubicBezTo>
                        <a:pt x="1513" y="173"/>
                        <a:pt x="1513" y="173"/>
                        <a:pt x="1513" y="173"/>
                      </a:cubicBezTo>
                      <a:cubicBezTo>
                        <a:pt x="1513" y="155"/>
                        <a:pt x="1498" y="141"/>
                        <a:pt x="1480" y="1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0" name="Google Shape;11470;p99"/>
                <p:cNvSpPr/>
                <p:nvPr/>
              </p:nvSpPr>
              <p:spPr>
                <a:xfrm>
                  <a:off x="6443663" y="3576637"/>
                  <a:ext cx="338138" cy="338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2" h="1002" extrusionOk="0">
                      <a:moveTo>
                        <a:pt x="501" y="0"/>
                      </a:moveTo>
                      <a:cubicBezTo>
                        <a:pt x="224" y="0"/>
                        <a:pt x="0" y="224"/>
                        <a:pt x="0" y="501"/>
                      </a:cubicBezTo>
                      <a:cubicBezTo>
                        <a:pt x="0" y="778"/>
                        <a:pt x="224" y="1002"/>
                        <a:pt x="501" y="1002"/>
                      </a:cubicBezTo>
                      <a:cubicBezTo>
                        <a:pt x="777" y="1002"/>
                        <a:pt x="1002" y="778"/>
                        <a:pt x="1002" y="501"/>
                      </a:cubicBezTo>
                      <a:cubicBezTo>
                        <a:pt x="1002" y="224"/>
                        <a:pt x="777" y="0"/>
                        <a:pt x="501" y="0"/>
                      </a:cubicBezTo>
                      <a:close/>
                      <a:moveTo>
                        <a:pt x="501" y="916"/>
                      </a:moveTo>
                      <a:cubicBezTo>
                        <a:pt x="271" y="916"/>
                        <a:pt x="85" y="730"/>
                        <a:pt x="85" y="501"/>
                      </a:cubicBezTo>
                      <a:cubicBezTo>
                        <a:pt x="85" y="272"/>
                        <a:pt x="271" y="86"/>
                        <a:pt x="501" y="86"/>
                      </a:cubicBezTo>
                      <a:cubicBezTo>
                        <a:pt x="730" y="86"/>
                        <a:pt x="916" y="272"/>
                        <a:pt x="916" y="501"/>
                      </a:cubicBezTo>
                      <a:cubicBezTo>
                        <a:pt x="916" y="730"/>
                        <a:pt x="730" y="916"/>
                        <a:pt x="501" y="9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471" name="Google Shape;11471;p99"/>
            <p:cNvSpPr/>
            <p:nvPr/>
          </p:nvSpPr>
          <p:spPr>
            <a:xfrm>
              <a:off x="3011134" y="3628348"/>
              <a:ext cx="497156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Intrusion</a:t>
              </a:r>
              <a:endParaRPr dirty="0"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Detection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72" name="Google Shape;11472;p99"/>
          <p:cNvGrpSpPr/>
          <p:nvPr/>
        </p:nvGrpSpPr>
        <p:grpSpPr>
          <a:xfrm>
            <a:off x="10327464" y="1610876"/>
            <a:ext cx="1121664" cy="1365743"/>
            <a:chOff x="6291520" y="2187192"/>
            <a:chExt cx="841248" cy="1024307"/>
          </a:xfrm>
        </p:grpSpPr>
        <p:grpSp>
          <p:nvGrpSpPr>
            <p:cNvPr id="11473" name="Google Shape;11473;p99"/>
            <p:cNvGrpSpPr/>
            <p:nvPr/>
          </p:nvGrpSpPr>
          <p:grpSpPr>
            <a:xfrm>
              <a:off x="6291520" y="2187192"/>
              <a:ext cx="841248" cy="841248"/>
              <a:chOff x="6291520" y="2187192"/>
              <a:chExt cx="841248" cy="841248"/>
            </a:xfrm>
          </p:grpSpPr>
          <p:grpSp>
            <p:nvGrpSpPr>
              <p:cNvPr id="11474" name="Google Shape;11474;p99"/>
              <p:cNvGrpSpPr/>
              <p:nvPr/>
            </p:nvGrpSpPr>
            <p:grpSpPr>
              <a:xfrm>
                <a:off x="6291520" y="2187192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475" name="Google Shape;11475;p99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6" name="Google Shape;11476;p99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7" name="Google Shape;11477;p99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8" name="Google Shape;11478;p99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79" name="Google Shape;11479;p99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0" name="Google Shape;11480;p99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1" name="Google Shape;11481;p99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2" name="Google Shape;11482;p99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3" name="Google Shape;11483;p99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484" name="Google Shape;11484;p99"/>
              <p:cNvGrpSpPr/>
              <p:nvPr/>
            </p:nvGrpSpPr>
            <p:grpSpPr>
              <a:xfrm>
                <a:off x="6552122" y="2447796"/>
                <a:ext cx="320040" cy="320040"/>
                <a:chOff x="3392747" y="3780481"/>
                <a:chExt cx="592139" cy="592138"/>
              </a:xfrm>
            </p:grpSpPr>
            <p:sp>
              <p:nvSpPr>
                <p:cNvPr id="11485" name="Google Shape;11485;p99"/>
                <p:cNvSpPr/>
                <p:nvPr/>
              </p:nvSpPr>
              <p:spPr>
                <a:xfrm>
                  <a:off x="3392747" y="3780481"/>
                  <a:ext cx="592139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6" name="Google Shape;11486;p99"/>
                <p:cNvSpPr/>
                <p:nvPr/>
              </p:nvSpPr>
              <p:spPr>
                <a:xfrm>
                  <a:off x="3614995" y="3932882"/>
                  <a:ext cx="149225" cy="147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9" h="439" extrusionOk="0">
                      <a:moveTo>
                        <a:pt x="220" y="439"/>
                      </a:moveTo>
                      <a:cubicBezTo>
                        <a:pt x="99" y="439"/>
                        <a:pt x="0" y="340"/>
                        <a:pt x="0" y="220"/>
                      </a:cubicBezTo>
                      <a:cubicBezTo>
                        <a:pt x="0" y="99"/>
                        <a:pt x="99" y="0"/>
                        <a:pt x="220" y="0"/>
                      </a:cubicBezTo>
                      <a:cubicBezTo>
                        <a:pt x="340" y="0"/>
                        <a:pt x="439" y="99"/>
                        <a:pt x="439" y="220"/>
                      </a:cubicBezTo>
                      <a:cubicBezTo>
                        <a:pt x="439" y="340"/>
                        <a:pt x="340" y="439"/>
                        <a:pt x="220" y="439"/>
                      </a:cubicBezTo>
                      <a:close/>
                      <a:moveTo>
                        <a:pt x="220" y="43"/>
                      </a:moveTo>
                      <a:cubicBezTo>
                        <a:pt x="123" y="43"/>
                        <a:pt x="44" y="122"/>
                        <a:pt x="44" y="219"/>
                      </a:cubicBezTo>
                      <a:cubicBezTo>
                        <a:pt x="44" y="317"/>
                        <a:pt x="123" y="396"/>
                        <a:pt x="220" y="396"/>
                      </a:cubicBezTo>
                      <a:cubicBezTo>
                        <a:pt x="317" y="396"/>
                        <a:pt x="396" y="317"/>
                        <a:pt x="396" y="219"/>
                      </a:cubicBezTo>
                      <a:cubicBezTo>
                        <a:pt x="396" y="122"/>
                        <a:pt x="317" y="43"/>
                        <a:pt x="220" y="4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7" name="Google Shape;11487;p99"/>
                <p:cNvSpPr/>
                <p:nvPr/>
              </p:nvSpPr>
              <p:spPr>
                <a:xfrm>
                  <a:off x="3786445" y="3918595"/>
                  <a:ext cx="95250" cy="11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" h="335" extrusionOk="0">
                      <a:moveTo>
                        <a:pt x="14" y="159"/>
                      </a:moveTo>
                      <a:cubicBezTo>
                        <a:pt x="24" y="169"/>
                        <a:pt x="41" y="169"/>
                        <a:pt x="51" y="159"/>
                      </a:cubicBezTo>
                      <a:cubicBezTo>
                        <a:pt x="113" y="96"/>
                        <a:pt x="113" y="96"/>
                        <a:pt x="113" y="96"/>
                      </a:cubicBezTo>
                      <a:cubicBezTo>
                        <a:pt x="113" y="309"/>
                        <a:pt x="113" y="309"/>
                        <a:pt x="113" y="309"/>
                      </a:cubicBezTo>
                      <a:cubicBezTo>
                        <a:pt x="113" y="324"/>
                        <a:pt x="125" y="335"/>
                        <a:pt x="140" y="335"/>
                      </a:cubicBezTo>
                      <a:cubicBezTo>
                        <a:pt x="145" y="335"/>
                        <a:pt x="145" y="335"/>
                        <a:pt x="145" y="335"/>
                      </a:cubicBezTo>
                      <a:cubicBezTo>
                        <a:pt x="160" y="335"/>
                        <a:pt x="171" y="324"/>
                        <a:pt x="171" y="309"/>
                      </a:cubicBezTo>
                      <a:cubicBezTo>
                        <a:pt x="171" y="98"/>
                        <a:pt x="171" y="98"/>
                        <a:pt x="171" y="98"/>
                      </a:cubicBezTo>
                      <a:cubicBezTo>
                        <a:pt x="233" y="159"/>
                        <a:pt x="233" y="159"/>
                        <a:pt x="233" y="159"/>
                      </a:cubicBezTo>
                      <a:cubicBezTo>
                        <a:pt x="243" y="169"/>
                        <a:pt x="260" y="169"/>
                        <a:pt x="270" y="159"/>
                      </a:cubicBezTo>
                      <a:cubicBezTo>
                        <a:pt x="274" y="155"/>
                        <a:pt x="274" y="155"/>
                        <a:pt x="274" y="155"/>
                      </a:cubicBezTo>
                      <a:cubicBezTo>
                        <a:pt x="284" y="145"/>
                        <a:pt x="284" y="128"/>
                        <a:pt x="274" y="118"/>
                      </a:cubicBezTo>
                      <a:cubicBezTo>
                        <a:pt x="167" y="11"/>
                        <a:pt x="167" y="11"/>
                        <a:pt x="167" y="11"/>
                      </a:cubicBezTo>
                      <a:cubicBezTo>
                        <a:pt x="167" y="11"/>
                        <a:pt x="166" y="10"/>
                        <a:pt x="165" y="10"/>
                      </a:cubicBezTo>
                      <a:cubicBezTo>
                        <a:pt x="161" y="4"/>
                        <a:pt x="153" y="0"/>
                        <a:pt x="145" y="0"/>
                      </a:cubicBezTo>
                      <a:cubicBezTo>
                        <a:pt x="140" y="0"/>
                        <a:pt x="140" y="0"/>
                        <a:pt x="140" y="0"/>
                      </a:cubicBezTo>
                      <a:cubicBezTo>
                        <a:pt x="133" y="0"/>
                        <a:pt x="127" y="3"/>
                        <a:pt x="122" y="7"/>
                      </a:cubicBezTo>
                      <a:cubicBezTo>
                        <a:pt x="120" y="9"/>
                        <a:pt x="118" y="10"/>
                        <a:pt x="116" y="11"/>
                      </a:cubicBezTo>
                      <a:cubicBezTo>
                        <a:pt x="10" y="118"/>
                        <a:pt x="10" y="118"/>
                        <a:pt x="10" y="118"/>
                      </a:cubicBezTo>
                      <a:cubicBezTo>
                        <a:pt x="0" y="128"/>
                        <a:pt x="0" y="145"/>
                        <a:pt x="10" y="155"/>
                      </a:cubicBezTo>
                      <a:lnTo>
                        <a:pt x="14" y="1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8" name="Google Shape;11488;p99"/>
                <p:cNvSpPr/>
                <p:nvPr/>
              </p:nvSpPr>
              <p:spPr>
                <a:xfrm>
                  <a:off x="3499108" y="3918595"/>
                  <a:ext cx="95250" cy="11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" h="335" extrusionOk="0">
                      <a:moveTo>
                        <a:pt x="114" y="309"/>
                      </a:moveTo>
                      <a:cubicBezTo>
                        <a:pt x="114" y="324"/>
                        <a:pt x="125" y="335"/>
                        <a:pt x="140" y="335"/>
                      </a:cubicBezTo>
                      <a:cubicBezTo>
                        <a:pt x="145" y="335"/>
                        <a:pt x="145" y="335"/>
                        <a:pt x="145" y="335"/>
                      </a:cubicBezTo>
                      <a:cubicBezTo>
                        <a:pt x="160" y="335"/>
                        <a:pt x="172" y="324"/>
                        <a:pt x="172" y="309"/>
                      </a:cubicBezTo>
                      <a:cubicBezTo>
                        <a:pt x="172" y="98"/>
                        <a:pt x="172" y="98"/>
                        <a:pt x="172" y="98"/>
                      </a:cubicBezTo>
                      <a:cubicBezTo>
                        <a:pt x="233" y="159"/>
                        <a:pt x="233" y="159"/>
                        <a:pt x="233" y="159"/>
                      </a:cubicBezTo>
                      <a:cubicBezTo>
                        <a:pt x="243" y="169"/>
                        <a:pt x="260" y="169"/>
                        <a:pt x="270" y="159"/>
                      </a:cubicBezTo>
                      <a:cubicBezTo>
                        <a:pt x="274" y="155"/>
                        <a:pt x="274" y="155"/>
                        <a:pt x="274" y="155"/>
                      </a:cubicBezTo>
                      <a:cubicBezTo>
                        <a:pt x="284" y="145"/>
                        <a:pt x="284" y="128"/>
                        <a:pt x="274" y="118"/>
                      </a:cubicBezTo>
                      <a:cubicBezTo>
                        <a:pt x="168" y="11"/>
                        <a:pt x="168" y="11"/>
                        <a:pt x="168" y="11"/>
                      </a:cubicBezTo>
                      <a:cubicBezTo>
                        <a:pt x="167" y="11"/>
                        <a:pt x="166" y="10"/>
                        <a:pt x="166" y="10"/>
                      </a:cubicBezTo>
                      <a:cubicBezTo>
                        <a:pt x="161" y="4"/>
                        <a:pt x="154" y="0"/>
                        <a:pt x="145" y="0"/>
                      </a:cubicBezTo>
                      <a:cubicBezTo>
                        <a:pt x="140" y="0"/>
                        <a:pt x="140" y="0"/>
                        <a:pt x="140" y="0"/>
                      </a:cubicBezTo>
                      <a:cubicBezTo>
                        <a:pt x="133" y="0"/>
                        <a:pt x="127" y="3"/>
                        <a:pt x="122" y="7"/>
                      </a:cubicBezTo>
                      <a:cubicBezTo>
                        <a:pt x="120" y="9"/>
                        <a:pt x="118" y="10"/>
                        <a:pt x="117" y="11"/>
                      </a:cubicBezTo>
                      <a:cubicBezTo>
                        <a:pt x="10" y="118"/>
                        <a:pt x="10" y="118"/>
                        <a:pt x="10" y="118"/>
                      </a:cubicBezTo>
                      <a:cubicBezTo>
                        <a:pt x="0" y="128"/>
                        <a:pt x="0" y="145"/>
                        <a:pt x="10" y="155"/>
                      </a:cubicBezTo>
                      <a:cubicBezTo>
                        <a:pt x="14" y="159"/>
                        <a:pt x="14" y="159"/>
                        <a:pt x="14" y="159"/>
                      </a:cubicBezTo>
                      <a:cubicBezTo>
                        <a:pt x="24" y="169"/>
                        <a:pt x="41" y="169"/>
                        <a:pt x="51" y="159"/>
                      </a:cubicBezTo>
                      <a:cubicBezTo>
                        <a:pt x="114" y="96"/>
                        <a:pt x="114" y="96"/>
                        <a:pt x="114" y="96"/>
                      </a:cubicBezTo>
                      <a:lnTo>
                        <a:pt x="114" y="3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89" name="Google Shape;11489;p99"/>
                <p:cNvSpPr/>
                <p:nvPr/>
              </p:nvSpPr>
              <p:spPr>
                <a:xfrm>
                  <a:off x="3641983" y="4110682"/>
                  <a:ext cx="95250" cy="1127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4" h="335" extrusionOk="0">
                      <a:moveTo>
                        <a:pt x="270" y="176"/>
                      </a:moveTo>
                      <a:cubicBezTo>
                        <a:pt x="259" y="166"/>
                        <a:pt x="243" y="166"/>
                        <a:pt x="232" y="176"/>
                      </a:cubicBezTo>
                      <a:cubicBezTo>
                        <a:pt x="171" y="237"/>
                        <a:pt x="171" y="237"/>
                        <a:pt x="171" y="237"/>
                      </a:cubicBezTo>
                      <a:cubicBezTo>
                        <a:pt x="171" y="26"/>
                        <a:pt x="171" y="26"/>
                        <a:pt x="171" y="26"/>
                      </a:cubicBezTo>
                      <a:cubicBezTo>
                        <a:pt x="171" y="11"/>
                        <a:pt x="159" y="0"/>
                        <a:pt x="145" y="0"/>
                      </a:cubicBezTo>
                      <a:cubicBezTo>
                        <a:pt x="140" y="0"/>
                        <a:pt x="140" y="0"/>
                        <a:pt x="140" y="0"/>
                      </a:cubicBezTo>
                      <a:cubicBezTo>
                        <a:pt x="125" y="0"/>
                        <a:pt x="113" y="11"/>
                        <a:pt x="113" y="26"/>
                      </a:cubicBezTo>
                      <a:cubicBezTo>
                        <a:pt x="113" y="239"/>
                        <a:pt x="113" y="239"/>
                        <a:pt x="113" y="239"/>
                      </a:cubicBezTo>
                      <a:cubicBezTo>
                        <a:pt x="51" y="176"/>
                        <a:pt x="51" y="176"/>
                        <a:pt x="51" y="176"/>
                      </a:cubicBezTo>
                      <a:cubicBezTo>
                        <a:pt x="41" y="166"/>
                        <a:pt x="24" y="166"/>
                        <a:pt x="14" y="176"/>
                      </a:cubicBezTo>
                      <a:cubicBezTo>
                        <a:pt x="10" y="180"/>
                        <a:pt x="10" y="180"/>
                        <a:pt x="10" y="180"/>
                      </a:cubicBezTo>
                      <a:cubicBezTo>
                        <a:pt x="0" y="190"/>
                        <a:pt x="0" y="207"/>
                        <a:pt x="10" y="217"/>
                      </a:cubicBezTo>
                      <a:cubicBezTo>
                        <a:pt x="116" y="324"/>
                        <a:pt x="116" y="324"/>
                        <a:pt x="116" y="324"/>
                      </a:cubicBezTo>
                      <a:cubicBezTo>
                        <a:pt x="118" y="325"/>
                        <a:pt x="120" y="327"/>
                        <a:pt x="122" y="328"/>
                      </a:cubicBezTo>
                      <a:cubicBezTo>
                        <a:pt x="126" y="332"/>
                        <a:pt x="133" y="335"/>
                        <a:pt x="140" y="335"/>
                      </a:cubicBezTo>
                      <a:cubicBezTo>
                        <a:pt x="145" y="335"/>
                        <a:pt x="145" y="335"/>
                        <a:pt x="145" y="335"/>
                      </a:cubicBezTo>
                      <a:cubicBezTo>
                        <a:pt x="153" y="335"/>
                        <a:pt x="160" y="331"/>
                        <a:pt x="165" y="325"/>
                      </a:cubicBezTo>
                      <a:cubicBezTo>
                        <a:pt x="166" y="325"/>
                        <a:pt x="166" y="324"/>
                        <a:pt x="167" y="324"/>
                      </a:cubicBezTo>
                      <a:cubicBezTo>
                        <a:pt x="273" y="217"/>
                        <a:pt x="273" y="217"/>
                        <a:pt x="273" y="217"/>
                      </a:cubicBezTo>
                      <a:cubicBezTo>
                        <a:pt x="284" y="207"/>
                        <a:pt x="284" y="190"/>
                        <a:pt x="273" y="180"/>
                      </a:cubicBezTo>
                      <a:lnTo>
                        <a:pt x="270" y="1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0" name="Google Shape;11490;p99"/>
                <p:cNvSpPr/>
                <p:nvPr/>
              </p:nvSpPr>
              <p:spPr>
                <a:xfrm>
                  <a:off x="3416558" y="4059882"/>
                  <a:ext cx="100013" cy="1444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5" h="428" extrusionOk="0">
                      <a:moveTo>
                        <a:pt x="276" y="9"/>
                      </a:moveTo>
                      <a:cubicBezTo>
                        <a:pt x="272" y="7"/>
                        <a:pt x="272" y="7"/>
                        <a:pt x="272" y="7"/>
                      </a:cubicBezTo>
                      <a:cubicBezTo>
                        <a:pt x="259" y="0"/>
                        <a:pt x="243" y="6"/>
                        <a:pt x="236" y="19"/>
                      </a:cubicBezTo>
                      <a:cubicBezTo>
                        <a:pt x="88" y="324"/>
                        <a:pt x="88" y="324"/>
                        <a:pt x="88" y="324"/>
                      </a:cubicBezTo>
                      <a:cubicBezTo>
                        <a:pt x="59" y="240"/>
                        <a:pt x="59" y="240"/>
                        <a:pt x="59" y="240"/>
                      </a:cubicBezTo>
                      <a:cubicBezTo>
                        <a:pt x="55" y="227"/>
                        <a:pt x="40" y="219"/>
                        <a:pt x="26" y="224"/>
                      </a:cubicBezTo>
                      <a:cubicBezTo>
                        <a:pt x="21" y="226"/>
                        <a:pt x="21" y="226"/>
                        <a:pt x="21" y="226"/>
                      </a:cubicBezTo>
                      <a:cubicBezTo>
                        <a:pt x="7" y="231"/>
                        <a:pt x="0" y="246"/>
                        <a:pt x="4" y="259"/>
                      </a:cubicBezTo>
                      <a:cubicBezTo>
                        <a:pt x="54" y="401"/>
                        <a:pt x="54" y="401"/>
                        <a:pt x="54" y="401"/>
                      </a:cubicBezTo>
                      <a:cubicBezTo>
                        <a:pt x="54" y="404"/>
                        <a:pt x="55" y="406"/>
                        <a:pt x="57" y="407"/>
                      </a:cubicBezTo>
                      <a:cubicBezTo>
                        <a:pt x="59" y="413"/>
                        <a:pt x="63" y="419"/>
                        <a:pt x="70" y="422"/>
                      </a:cubicBezTo>
                      <a:cubicBezTo>
                        <a:pt x="74" y="424"/>
                        <a:pt x="74" y="424"/>
                        <a:pt x="74" y="424"/>
                      </a:cubicBezTo>
                      <a:cubicBezTo>
                        <a:pt x="82" y="428"/>
                        <a:pt x="90" y="427"/>
                        <a:pt x="97" y="424"/>
                      </a:cubicBezTo>
                      <a:cubicBezTo>
                        <a:pt x="98" y="424"/>
                        <a:pt x="98" y="424"/>
                        <a:pt x="99" y="424"/>
                      </a:cubicBezTo>
                      <a:cubicBezTo>
                        <a:pt x="241" y="375"/>
                        <a:pt x="241" y="375"/>
                        <a:pt x="241" y="375"/>
                      </a:cubicBezTo>
                      <a:cubicBezTo>
                        <a:pt x="255" y="370"/>
                        <a:pt x="262" y="355"/>
                        <a:pt x="258" y="341"/>
                      </a:cubicBezTo>
                      <a:cubicBezTo>
                        <a:pt x="256" y="336"/>
                        <a:pt x="256" y="336"/>
                        <a:pt x="256" y="336"/>
                      </a:cubicBezTo>
                      <a:cubicBezTo>
                        <a:pt x="251" y="322"/>
                        <a:pt x="236" y="315"/>
                        <a:pt x="222" y="320"/>
                      </a:cubicBezTo>
                      <a:cubicBezTo>
                        <a:pt x="141" y="348"/>
                        <a:pt x="141" y="348"/>
                        <a:pt x="141" y="348"/>
                      </a:cubicBezTo>
                      <a:cubicBezTo>
                        <a:pt x="289" y="44"/>
                        <a:pt x="289" y="44"/>
                        <a:pt x="289" y="44"/>
                      </a:cubicBezTo>
                      <a:cubicBezTo>
                        <a:pt x="295" y="31"/>
                        <a:pt x="290" y="16"/>
                        <a:pt x="276" y="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1" name="Google Shape;11491;p99"/>
                <p:cNvSpPr/>
                <p:nvPr/>
              </p:nvSpPr>
              <p:spPr>
                <a:xfrm>
                  <a:off x="3861058" y="4059882"/>
                  <a:ext cx="100013" cy="1444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5" h="428" extrusionOk="0">
                      <a:moveTo>
                        <a:pt x="274" y="226"/>
                      </a:moveTo>
                      <a:cubicBezTo>
                        <a:pt x="269" y="224"/>
                        <a:pt x="269" y="224"/>
                        <a:pt x="269" y="224"/>
                      </a:cubicBezTo>
                      <a:cubicBezTo>
                        <a:pt x="256" y="219"/>
                        <a:pt x="241" y="227"/>
                        <a:pt x="236" y="240"/>
                      </a:cubicBezTo>
                      <a:cubicBezTo>
                        <a:pt x="207" y="324"/>
                        <a:pt x="207" y="324"/>
                        <a:pt x="207" y="324"/>
                      </a:cubicBezTo>
                      <a:cubicBezTo>
                        <a:pt x="59" y="19"/>
                        <a:pt x="59" y="19"/>
                        <a:pt x="59" y="19"/>
                      </a:cubicBezTo>
                      <a:cubicBezTo>
                        <a:pt x="52" y="6"/>
                        <a:pt x="36" y="0"/>
                        <a:pt x="23" y="7"/>
                      </a:cubicBezTo>
                      <a:cubicBezTo>
                        <a:pt x="19" y="9"/>
                        <a:pt x="19" y="9"/>
                        <a:pt x="19" y="9"/>
                      </a:cubicBezTo>
                      <a:cubicBezTo>
                        <a:pt x="6" y="16"/>
                        <a:pt x="0" y="31"/>
                        <a:pt x="6" y="44"/>
                      </a:cubicBezTo>
                      <a:cubicBezTo>
                        <a:pt x="154" y="348"/>
                        <a:pt x="154" y="348"/>
                        <a:pt x="154" y="348"/>
                      </a:cubicBezTo>
                      <a:cubicBezTo>
                        <a:pt x="73" y="320"/>
                        <a:pt x="73" y="320"/>
                        <a:pt x="73" y="320"/>
                      </a:cubicBezTo>
                      <a:cubicBezTo>
                        <a:pt x="59" y="315"/>
                        <a:pt x="44" y="322"/>
                        <a:pt x="39" y="336"/>
                      </a:cubicBezTo>
                      <a:cubicBezTo>
                        <a:pt x="37" y="341"/>
                        <a:pt x="37" y="341"/>
                        <a:pt x="37" y="341"/>
                      </a:cubicBezTo>
                      <a:cubicBezTo>
                        <a:pt x="33" y="355"/>
                        <a:pt x="40" y="370"/>
                        <a:pt x="54" y="375"/>
                      </a:cubicBezTo>
                      <a:cubicBezTo>
                        <a:pt x="196" y="424"/>
                        <a:pt x="196" y="424"/>
                        <a:pt x="196" y="424"/>
                      </a:cubicBezTo>
                      <a:cubicBezTo>
                        <a:pt x="197" y="424"/>
                        <a:pt x="197" y="424"/>
                        <a:pt x="198" y="424"/>
                      </a:cubicBezTo>
                      <a:cubicBezTo>
                        <a:pt x="205" y="427"/>
                        <a:pt x="213" y="428"/>
                        <a:pt x="221" y="424"/>
                      </a:cubicBezTo>
                      <a:cubicBezTo>
                        <a:pt x="225" y="422"/>
                        <a:pt x="225" y="422"/>
                        <a:pt x="225" y="422"/>
                      </a:cubicBezTo>
                      <a:cubicBezTo>
                        <a:pt x="232" y="419"/>
                        <a:pt x="236" y="413"/>
                        <a:pt x="239" y="407"/>
                      </a:cubicBezTo>
                      <a:cubicBezTo>
                        <a:pt x="240" y="406"/>
                        <a:pt x="241" y="404"/>
                        <a:pt x="242" y="401"/>
                      </a:cubicBezTo>
                      <a:cubicBezTo>
                        <a:pt x="291" y="259"/>
                        <a:pt x="291" y="259"/>
                        <a:pt x="291" y="259"/>
                      </a:cubicBezTo>
                      <a:cubicBezTo>
                        <a:pt x="295" y="246"/>
                        <a:pt x="288" y="231"/>
                        <a:pt x="274" y="22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2" name="Google Shape;11492;p99"/>
                <p:cNvSpPr/>
                <p:nvPr/>
              </p:nvSpPr>
              <p:spPr>
                <a:xfrm>
                  <a:off x="3759458" y="4090045"/>
                  <a:ext cx="93663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372" extrusionOk="0">
                      <a:moveTo>
                        <a:pt x="259" y="183"/>
                      </a:moveTo>
                      <a:cubicBezTo>
                        <a:pt x="254" y="180"/>
                        <a:pt x="254" y="180"/>
                        <a:pt x="254" y="180"/>
                      </a:cubicBezTo>
                      <a:cubicBezTo>
                        <a:pt x="242" y="174"/>
                        <a:pt x="226" y="178"/>
                        <a:pt x="219" y="191"/>
                      </a:cubicBezTo>
                      <a:cubicBezTo>
                        <a:pt x="177" y="269"/>
                        <a:pt x="177" y="269"/>
                        <a:pt x="177" y="269"/>
                      </a:cubicBezTo>
                      <a:cubicBezTo>
                        <a:pt x="103" y="22"/>
                        <a:pt x="103" y="22"/>
                        <a:pt x="103" y="22"/>
                      </a:cubicBezTo>
                      <a:cubicBezTo>
                        <a:pt x="99" y="8"/>
                        <a:pt x="84" y="0"/>
                        <a:pt x="70" y="4"/>
                      </a:cubicBezTo>
                      <a:cubicBezTo>
                        <a:pt x="65" y="5"/>
                        <a:pt x="65" y="5"/>
                        <a:pt x="65" y="5"/>
                      </a:cubicBezTo>
                      <a:cubicBezTo>
                        <a:pt x="51" y="10"/>
                        <a:pt x="43" y="24"/>
                        <a:pt x="48" y="38"/>
                      </a:cubicBezTo>
                      <a:cubicBezTo>
                        <a:pt x="121" y="284"/>
                        <a:pt x="121" y="284"/>
                        <a:pt x="121" y="284"/>
                      </a:cubicBezTo>
                      <a:cubicBezTo>
                        <a:pt x="45" y="243"/>
                        <a:pt x="45" y="243"/>
                        <a:pt x="45" y="243"/>
                      </a:cubicBezTo>
                      <a:cubicBezTo>
                        <a:pt x="32" y="236"/>
                        <a:pt x="16" y="241"/>
                        <a:pt x="9" y="254"/>
                      </a:cubicBezTo>
                      <a:cubicBezTo>
                        <a:pt x="7" y="258"/>
                        <a:pt x="7" y="258"/>
                        <a:pt x="7" y="258"/>
                      </a:cubicBezTo>
                      <a:cubicBezTo>
                        <a:pt x="0" y="271"/>
                        <a:pt x="5" y="287"/>
                        <a:pt x="17" y="294"/>
                      </a:cubicBezTo>
                      <a:cubicBezTo>
                        <a:pt x="150" y="366"/>
                        <a:pt x="150" y="366"/>
                        <a:pt x="150" y="366"/>
                      </a:cubicBezTo>
                      <a:cubicBezTo>
                        <a:pt x="150" y="366"/>
                        <a:pt x="151" y="366"/>
                        <a:pt x="152" y="366"/>
                      </a:cubicBezTo>
                      <a:cubicBezTo>
                        <a:pt x="158" y="371"/>
                        <a:pt x="166" y="372"/>
                        <a:pt x="174" y="370"/>
                      </a:cubicBezTo>
                      <a:cubicBezTo>
                        <a:pt x="179" y="368"/>
                        <a:pt x="179" y="368"/>
                        <a:pt x="179" y="368"/>
                      </a:cubicBezTo>
                      <a:cubicBezTo>
                        <a:pt x="186" y="366"/>
                        <a:pt x="191" y="362"/>
                        <a:pt x="194" y="356"/>
                      </a:cubicBezTo>
                      <a:cubicBezTo>
                        <a:pt x="196" y="355"/>
                        <a:pt x="197" y="353"/>
                        <a:pt x="198" y="351"/>
                      </a:cubicBezTo>
                      <a:cubicBezTo>
                        <a:pt x="270" y="219"/>
                        <a:pt x="270" y="219"/>
                        <a:pt x="270" y="219"/>
                      </a:cubicBezTo>
                      <a:cubicBezTo>
                        <a:pt x="277" y="206"/>
                        <a:pt x="272" y="190"/>
                        <a:pt x="259" y="18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493" name="Google Shape;11493;p99"/>
                <p:cNvSpPr/>
                <p:nvPr/>
              </p:nvSpPr>
              <p:spPr>
                <a:xfrm>
                  <a:off x="3529270" y="4090045"/>
                  <a:ext cx="93663" cy="125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7" h="372" extrusionOk="0">
                      <a:moveTo>
                        <a:pt x="268" y="254"/>
                      </a:moveTo>
                      <a:cubicBezTo>
                        <a:pt x="261" y="241"/>
                        <a:pt x="245" y="236"/>
                        <a:pt x="232" y="243"/>
                      </a:cubicBezTo>
                      <a:cubicBezTo>
                        <a:pt x="156" y="284"/>
                        <a:pt x="156" y="284"/>
                        <a:pt x="156" y="284"/>
                      </a:cubicBezTo>
                      <a:cubicBezTo>
                        <a:pt x="229" y="38"/>
                        <a:pt x="229" y="38"/>
                        <a:pt x="229" y="38"/>
                      </a:cubicBezTo>
                      <a:cubicBezTo>
                        <a:pt x="234" y="24"/>
                        <a:pt x="226" y="10"/>
                        <a:pt x="212" y="5"/>
                      </a:cubicBezTo>
                      <a:cubicBezTo>
                        <a:pt x="207" y="4"/>
                        <a:pt x="207" y="4"/>
                        <a:pt x="207" y="4"/>
                      </a:cubicBezTo>
                      <a:cubicBezTo>
                        <a:pt x="193" y="0"/>
                        <a:pt x="178" y="8"/>
                        <a:pt x="174" y="22"/>
                      </a:cubicBezTo>
                      <a:cubicBezTo>
                        <a:pt x="100" y="269"/>
                        <a:pt x="100" y="269"/>
                        <a:pt x="100" y="269"/>
                      </a:cubicBezTo>
                      <a:cubicBezTo>
                        <a:pt x="58" y="191"/>
                        <a:pt x="58" y="191"/>
                        <a:pt x="58" y="191"/>
                      </a:cubicBezTo>
                      <a:cubicBezTo>
                        <a:pt x="51" y="178"/>
                        <a:pt x="35" y="174"/>
                        <a:pt x="22" y="180"/>
                      </a:cubicBezTo>
                      <a:cubicBezTo>
                        <a:pt x="18" y="183"/>
                        <a:pt x="18" y="183"/>
                        <a:pt x="18" y="183"/>
                      </a:cubicBezTo>
                      <a:cubicBezTo>
                        <a:pt x="5" y="190"/>
                        <a:pt x="0" y="206"/>
                        <a:pt x="7" y="219"/>
                      </a:cubicBezTo>
                      <a:cubicBezTo>
                        <a:pt x="79" y="351"/>
                        <a:pt x="79" y="351"/>
                        <a:pt x="79" y="351"/>
                      </a:cubicBezTo>
                      <a:cubicBezTo>
                        <a:pt x="80" y="353"/>
                        <a:pt x="81" y="355"/>
                        <a:pt x="83" y="356"/>
                      </a:cubicBezTo>
                      <a:cubicBezTo>
                        <a:pt x="86" y="362"/>
                        <a:pt x="91" y="366"/>
                        <a:pt x="98" y="368"/>
                      </a:cubicBezTo>
                      <a:cubicBezTo>
                        <a:pt x="103" y="370"/>
                        <a:pt x="103" y="370"/>
                        <a:pt x="103" y="370"/>
                      </a:cubicBezTo>
                      <a:cubicBezTo>
                        <a:pt x="111" y="372"/>
                        <a:pt x="119" y="371"/>
                        <a:pt x="125" y="366"/>
                      </a:cubicBezTo>
                      <a:cubicBezTo>
                        <a:pt x="126" y="366"/>
                        <a:pt x="127" y="366"/>
                        <a:pt x="127" y="366"/>
                      </a:cubicBezTo>
                      <a:cubicBezTo>
                        <a:pt x="260" y="294"/>
                        <a:pt x="260" y="294"/>
                        <a:pt x="260" y="294"/>
                      </a:cubicBezTo>
                      <a:cubicBezTo>
                        <a:pt x="272" y="287"/>
                        <a:pt x="277" y="271"/>
                        <a:pt x="270" y="258"/>
                      </a:cubicBezTo>
                      <a:lnTo>
                        <a:pt x="268" y="2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494" name="Google Shape;11494;p99"/>
            <p:cNvSpPr/>
            <p:nvPr/>
          </p:nvSpPr>
          <p:spPr>
            <a:xfrm>
              <a:off x="6439634" y="3073000"/>
              <a:ext cx="547025" cy="1384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Nexus 1kv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495" name="Google Shape;11495;p99"/>
          <p:cNvGrpSpPr/>
          <p:nvPr/>
        </p:nvGrpSpPr>
        <p:grpSpPr>
          <a:xfrm>
            <a:off x="4460751" y="3288772"/>
            <a:ext cx="1124769" cy="1383953"/>
            <a:chOff x="5085194" y="3265017"/>
            <a:chExt cx="843577" cy="1037965"/>
          </a:xfrm>
        </p:grpSpPr>
        <p:grpSp>
          <p:nvGrpSpPr>
            <p:cNvPr id="11496" name="Google Shape;11496;p99"/>
            <p:cNvGrpSpPr/>
            <p:nvPr/>
          </p:nvGrpSpPr>
          <p:grpSpPr>
            <a:xfrm>
              <a:off x="5085194" y="3265017"/>
              <a:ext cx="843577" cy="843615"/>
              <a:chOff x="4528873" y="95849"/>
              <a:chExt cx="843577" cy="843577"/>
            </a:xfrm>
          </p:grpSpPr>
          <p:sp>
            <p:nvSpPr>
              <p:cNvPr id="11497" name="Google Shape;11497;p99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98" name="Google Shape;11498;p99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99" name="Google Shape;11499;p99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00" name="Google Shape;11500;p99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01" name="Google Shape;11501;p99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02" name="Google Shape;11502;p99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03" name="Google Shape;11503;p99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04" name="Google Shape;11504;p99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05" name="Google Shape;11505;p99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1506" name="Google Shape;11506;p99"/>
            <p:cNvGrpSpPr/>
            <p:nvPr/>
          </p:nvGrpSpPr>
          <p:grpSpPr>
            <a:xfrm>
              <a:off x="5346962" y="3526804"/>
              <a:ext cx="320040" cy="320040"/>
              <a:chOff x="6980442" y="3572658"/>
              <a:chExt cx="592138" cy="592138"/>
            </a:xfrm>
          </p:grpSpPr>
          <p:sp>
            <p:nvSpPr>
              <p:cNvPr id="11507" name="Google Shape;11507;p99"/>
              <p:cNvSpPr/>
              <p:nvPr/>
            </p:nvSpPr>
            <p:spPr>
              <a:xfrm>
                <a:off x="6980442" y="3572658"/>
                <a:ext cx="592138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1754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4" y="158"/>
                      <a:pt x="1754" y="353"/>
                    </a:cubicBezTo>
                    <a:cubicBezTo>
                      <a:pt x="1754" y="1399"/>
                      <a:pt x="1754" y="1399"/>
                      <a:pt x="1754" y="1399"/>
                    </a:cubicBezTo>
                    <a:cubicBezTo>
                      <a:pt x="1754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9" y="1753"/>
                      <a:pt x="0" y="1595"/>
                      <a:pt x="0" y="139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158"/>
                      <a:pt x="159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08" name="Google Shape;11508;p99"/>
              <p:cNvSpPr/>
              <p:nvPr/>
            </p:nvSpPr>
            <p:spPr>
              <a:xfrm>
                <a:off x="7169355" y="3910796"/>
                <a:ext cx="215900" cy="214313"/>
              </a:xfrm>
              <a:custGeom>
                <a:avLst/>
                <a:gdLst/>
                <a:ahLst/>
                <a:cxnLst/>
                <a:rect l="l" t="t" r="r" b="b"/>
                <a:pathLst>
                  <a:path w="638" h="637" extrusionOk="0">
                    <a:moveTo>
                      <a:pt x="633" y="304"/>
                    </a:moveTo>
                    <a:cubicBezTo>
                      <a:pt x="632" y="303"/>
                      <a:pt x="632" y="302"/>
                      <a:pt x="630" y="301"/>
                    </a:cubicBezTo>
                    <a:cubicBezTo>
                      <a:pt x="556" y="226"/>
                      <a:pt x="556" y="226"/>
                      <a:pt x="556" y="226"/>
                    </a:cubicBezTo>
                    <a:cubicBezTo>
                      <a:pt x="548" y="219"/>
                      <a:pt x="537" y="219"/>
                      <a:pt x="530" y="226"/>
                    </a:cubicBezTo>
                    <a:cubicBezTo>
                      <a:pt x="527" y="229"/>
                      <a:pt x="527" y="229"/>
                      <a:pt x="527" y="229"/>
                    </a:cubicBezTo>
                    <a:cubicBezTo>
                      <a:pt x="520" y="236"/>
                      <a:pt x="520" y="247"/>
                      <a:pt x="527" y="255"/>
                    </a:cubicBezTo>
                    <a:cubicBezTo>
                      <a:pt x="571" y="298"/>
                      <a:pt x="571" y="298"/>
                      <a:pt x="571" y="298"/>
                    </a:cubicBezTo>
                    <a:cubicBezTo>
                      <a:pt x="456" y="298"/>
                      <a:pt x="456" y="298"/>
                      <a:pt x="456" y="298"/>
                    </a:cubicBezTo>
                    <a:cubicBezTo>
                      <a:pt x="481" y="268"/>
                      <a:pt x="503" y="239"/>
                      <a:pt x="520" y="212"/>
                    </a:cubicBezTo>
                    <a:cubicBezTo>
                      <a:pt x="559" y="152"/>
                      <a:pt x="568" y="114"/>
                      <a:pt x="548" y="94"/>
                    </a:cubicBezTo>
                    <a:cubicBezTo>
                      <a:pt x="543" y="89"/>
                      <a:pt x="535" y="84"/>
                      <a:pt x="521" y="84"/>
                    </a:cubicBezTo>
                    <a:cubicBezTo>
                      <a:pt x="480" y="84"/>
                      <a:pt x="410" y="130"/>
                      <a:pt x="340" y="189"/>
                    </a:cubicBezTo>
                    <a:cubicBezTo>
                      <a:pt x="340" y="68"/>
                      <a:pt x="340" y="68"/>
                      <a:pt x="340" y="68"/>
                    </a:cubicBezTo>
                    <a:cubicBezTo>
                      <a:pt x="383" y="111"/>
                      <a:pt x="383" y="111"/>
                      <a:pt x="383" y="111"/>
                    </a:cubicBezTo>
                    <a:cubicBezTo>
                      <a:pt x="390" y="118"/>
                      <a:pt x="402" y="118"/>
                      <a:pt x="409" y="111"/>
                    </a:cubicBezTo>
                    <a:cubicBezTo>
                      <a:pt x="412" y="108"/>
                      <a:pt x="412" y="108"/>
                      <a:pt x="412" y="108"/>
                    </a:cubicBezTo>
                    <a:cubicBezTo>
                      <a:pt x="419" y="101"/>
                      <a:pt x="419" y="89"/>
                      <a:pt x="412" y="82"/>
                    </a:cubicBezTo>
                    <a:cubicBezTo>
                      <a:pt x="337" y="7"/>
                      <a:pt x="337" y="7"/>
                      <a:pt x="337" y="7"/>
                    </a:cubicBezTo>
                    <a:cubicBezTo>
                      <a:pt x="337" y="7"/>
                      <a:pt x="336" y="7"/>
                      <a:pt x="336" y="6"/>
                    </a:cubicBezTo>
                    <a:cubicBezTo>
                      <a:pt x="333" y="2"/>
                      <a:pt x="327" y="0"/>
                      <a:pt x="322" y="0"/>
                    </a:cubicBezTo>
                    <a:cubicBezTo>
                      <a:pt x="318" y="0"/>
                      <a:pt x="318" y="0"/>
                      <a:pt x="318" y="0"/>
                    </a:cubicBezTo>
                    <a:cubicBezTo>
                      <a:pt x="313" y="0"/>
                      <a:pt x="309" y="1"/>
                      <a:pt x="305" y="5"/>
                    </a:cubicBezTo>
                    <a:cubicBezTo>
                      <a:pt x="304" y="5"/>
                      <a:pt x="303" y="6"/>
                      <a:pt x="301" y="7"/>
                    </a:cubicBezTo>
                    <a:cubicBezTo>
                      <a:pt x="227" y="82"/>
                      <a:pt x="227" y="82"/>
                      <a:pt x="227" y="82"/>
                    </a:cubicBezTo>
                    <a:cubicBezTo>
                      <a:pt x="220" y="89"/>
                      <a:pt x="220" y="101"/>
                      <a:pt x="227" y="108"/>
                    </a:cubicBezTo>
                    <a:cubicBezTo>
                      <a:pt x="229" y="111"/>
                      <a:pt x="229" y="111"/>
                      <a:pt x="229" y="111"/>
                    </a:cubicBezTo>
                    <a:cubicBezTo>
                      <a:pt x="237" y="118"/>
                      <a:pt x="248" y="118"/>
                      <a:pt x="256" y="111"/>
                    </a:cubicBezTo>
                    <a:cubicBezTo>
                      <a:pt x="299" y="67"/>
                      <a:pt x="299" y="67"/>
                      <a:pt x="299" y="67"/>
                    </a:cubicBezTo>
                    <a:cubicBezTo>
                      <a:pt x="299" y="190"/>
                      <a:pt x="299" y="190"/>
                      <a:pt x="299" y="190"/>
                    </a:cubicBezTo>
                    <a:cubicBezTo>
                      <a:pt x="229" y="131"/>
                      <a:pt x="158" y="84"/>
                      <a:pt x="117" y="84"/>
                    </a:cubicBezTo>
                    <a:cubicBezTo>
                      <a:pt x="103" y="84"/>
                      <a:pt x="94" y="89"/>
                      <a:pt x="89" y="94"/>
                    </a:cubicBezTo>
                    <a:cubicBezTo>
                      <a:pt x="70" y="114"/>
                      <a:pt x="79" y="152"/>
                      <a:pt x="117" y="212"/>
                    </a:cubicBezTo>
                    <a:cubicBezTo>
                      <a:pt x="134" y="239"/>
                      <a:pt x="156" y="268"/>
                      <a:pt x="182" y="298"/>
                    </a:cubicBezTo>
                    <a:cubicBezTo>
                      <a:pt x="68" y="298"/>
                      <a:pt x="68" y="298"/>
                      <a:pt x="68" y="298"/>
                    </a:cubicBezTo>
                    <a:cubicBezTo>
                      <a:pt x="112" y="255"/>
                      <a:pt x="112" y="255"/>
                      <a:pt x="112" y="255"/>
                    </a:cubicBezTo>
                    <a:cubicBezTo>
                      <a:pt x="119" y="247"/>
                      <a:pt x="119" y="236"/>
                      <a:pt x="112" y="229"/>
                    </a:cubicBezTo>
                    <a:cubicBezTo>
                      <a:pt x="109" y="226"/>
                      <a:pt x="109" y="226"/>
                      <a:pt x="109" y="226"/>
                    </a:cubicBezTo>
                    <a:cubicBezTo>
                      <a:pt x="102" y="219"/>
                      <a:pt x="90" y="219"/>
                      <a:pt x="83" y="226"/>
                    </a:cubicBezTo>
                    <a:cubicBezTo>
                      <a:pt x="8" y="301"/>
                      <a:pt x="8" y="301"/>
                      <a:pt x="8" y="301"/>
                    </a:cubicBezTo>
                    <a:cubicBezTo>
                      <a:pt x="7" y="302"/>
                      <a:pt x="6" y="303"/>
                      <a:pt x="5" y="304"/>
                    </a:cubicBezTo>
                    <a:cubicBezTo>
                      <a:pt x="2" y="308"/>
                      <a:pt x="0" y="312"/>
                      <a:pt x="0" y="317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6"/>
                      <a:pt x="3" y="332"/>
                      <a:pt x="7" y="335"/>
                    </a:cubicBezTo>
                    <a:cubicBezTo>
                      <a:pt x="8" y="335"/>
                      <a:pt x="8" y="336"/>
                      <a:pt x="8" y="336"/>
                    </a:cubicBezTo>
                    <a:cubicBezTo>
                      <a:pt x="83" y="411"/>
                      <a:pt x="83" y="411"/>
                      <a:pt x="83" y="411"/>
                    </a:cubicBezTo>
                    <a:cubicBezTo>
                      <a:pt x="90" y="418"/>
                      <a:pt x="102" y="418"/>
                      <a:pt x="109" y="411"/>
                    </a:cubicBezTo>
                    <a:cubicBezTo>
                      <a:pt x="112" y="408"/>
                      <a:pt x="112" y="408"/>
                      <a:pt x="112" y="408"/>
                    </a:cubicBezTo>
                    <a:cubicBezTo>
                      <a:pt x="119" y="401"/>
                      <a:pt x="119" y="389"/>
                      <a:pt x="112" y="382"/>
                    </a:cubicBezTo>
                    <a:cubicBezTo>
                      <a:pt x="69" y="339"/>
                      <a:pt x="69" y="339"/>
                      <a:pt x="69" y="339"/>
                    </a:cubicBezTo>
                    <a:cubicBezTo>
                      <a:pt x="189" y="339"/>
                      <a:pt x="189" y="339"/>
                      <a:pt x="189" y="339"/>
                    </a:cubicBezTo>
                    <a:cubicBezTo>
                      <a:pt x="160" y="372"/>
                      <a:pt x="136" y="405"/>
                      <a:pt x="117" y="434"/>
                    </a:cubicBezTo>
                    <a:cubicBezTo>
                      <a:pt x="79" y="494"/>
                      <a:pt x="70" y="533"/>
                      <a:pt x="89" y="552"/>
                    </a:cubicBezTo>
                    <a:cubicBezTo>
                      <a:pt x="94" y="557"/>
                      <a:pt x="103" y="563"/>
                      <a:pt x="117" y="563"/>
                    </a:cubicBezTo>
                    <a:cubicBezTo>
                      <a:pt x="117" y="563"/>
                      <a:pt x="117" y="563"/>
                      <a:pt x="117" y="563"/>
                    </a:cubicBezTo>
                    <a:cubicBezTo>
                      <a:pt x="158" y="563"/>
                      <a:pt x="229" y="516"/>
                      <a:pt x="299" y="456"/>
                    </a:cubicBezTo>
                    <a:cubicBezTo>
                      <a:pt x="299" y="570"/>
                      <a:pt x="299" y="570"/>
                      <a:pt x="299" y="570"/>
                    </a:cubicBezTo>
                    <a:cubicBezTo>
                      <a:pt x="256" y="526"/>
                      <a:pt x="256" y="526"/>
                      <a:pt x="256" y="526"/>
                    </a:cubicBezTo>
                    <a:cubicBezTo>
                      <a:pt x="248" y="519"/>
                      <a:pt x="237" y="519"/>
                      <a:pt x="229" y="526"/>
                    </a:cubicBezTo>
                    <a:cubicBezTo>
                      <a:pt x="227" y="529"/>
                      <a:pt x="227" y="529"/>
                      <a:pt x="227" y="529"/>
                    </a:cubicBezTo>
                    <a:cubicBezTo>
                      <a:pt x="220" y="536"/>
                      <a:pt x="220" y="548"/>
                      <a:pt x="227" y="555"/>
                    </a:cubicBezTo>
                    <a:cubicBezTo>
                      <a:pt x="301" y="629"/>
                      <a:pt x="301" y="629"/>
                      <a:pt x="301" y="629"/>
                    </a:cubicBezTo>
                    <a:cubicBezTo>
                      <a:pt x="303" y="631"/>
                      <a:pt x="304" y="631"/>
                      <a:pt x="305" y="632"/>
                    </a:cubicBezTo>
                    <a:cubicBezTo>
                      <a:pt x="309" y="635"/>
                      <a:pt x="313" y="637"/>
                      <a:pt x="318" y="637"/>
                    </a:cubicBezTo>
                    <a:cubicBezTo>
                      <a:pt x="322" y="637"/>
                      <a:pt x="322" y="637"/>
                      <a:pt x="322" y="637"/>
                    </a:cubicBezTo>
                    <a:cubicBezTo>
                      <a:pt x="327" y="637"/>
                      <a:pt x="333" y="635"/>
                      <a:pt x="336" y="630"/>
                    </a:cubicBezTo>
                    <a:cubicBezTo>
                      <a:pt x="336" y="630"/>
                      <a:pt x="337" y="630"/>
                      <a:pt x="337" y="629"/>
                    </a:cubicBezTo>
                    <a:cubicBezTo>
                      <a:pt x="412" y="555"/>
                      <a:pt x="412" y="555"/>
                      <a:pt x="412" y="555"/>
                    </a:cubicBezTo>
                    <a:cubicBezTo>
                      <a:pt x="419" y="548"/>
                      <a:pt x="419" y="536"/>
                      <a:pt x="412" y="529"/>
                    </a:cubicBezTo>
                    <a:cubicBezTo>
                      <a:pt x="409" y="526"/>
                      <a:pt x="409" y="526"/>
                      <a:pt x="409" y="526"/>
                    </a:cubicBezTo>
                    <a:cubicBezTo>
                      <a:pt x="402" y="519"/>
                      <a:pt x="390" y="519"/>
                      <a:pt x="383" y="526"/>
                    </a:cubicBezTo>
                    <a:cubicBezTo>
                      <a:pt x="340" y="569"/>
                      <a:pt x="340" y="569"/>
                      <a:pt x="340" y="569"/>
                    </a:cubicBezTo>
                    <a:cubicBezTo>
                      <a:pt x="340" y="457"/>
                      <a:pt x="340" y="457"/>
                      <a:pt x="340" y="457"/>
                    </a:cubicBezTo>
                    <a:cubicBezTo>
                      <a:pt x="410" y="517"/>
                      <a:pt x="480" y="563"/>
                      <a:pt x="521" y="563"/>
                    </a:cubicBezTo>
                    <a:cubicBezTo>
                      <a:pt x="535" y="563"/>
                      <a:pt x="543" y="557"/>
                      <a:pt x="548" y="552"/>
                    </a:cubicBezTo>
                    <a:cubicBezTo>
                      <a:pt x="568" y="533"/>
                      <a:pt x="559" y="494"/>
                      <a:pt x="520" y="434"/>
                    </a:cubicBezTo>
                    <a:cubicBezTo>
                      <a:pt x="502" y="405"/>
                      <a:pt x="477" y="372"/>
                      <a:pt x="449" y="339"/>
                    </a:cubicBezTo>
                    <a:cubicBezTo>
                      <a:pt x="570" y="339"/>
                      <a:pt x="570" y="339"/>
                      <a:pt x="570" y="339"/>
                    </a:cubicBezTo>
                    <a:cubicBezTo>
                      <a:pt x="527" y="382"/>
                      <a:pt x="527" y="382"/>
                      <a:pt x="527" y="382"/>
                    </a:cubicBezTo>
                    <a:cubicBezTo>
                      <a:pt x="520" y="389"/>
                      <a:pt x="520" y="401"/>
                      <a:pt x="527" y="408"/>
                    </a:cubicBezTo>
                    <a:cubicBezTo>
                      <a:pt x="530" y="411"/>
                      <a:pt x="530" y="411"/>
                      <a:pt x="530" y="411"/>
                    </a:cubicBezTo>
                    <a:cubicBezTo>
                      <a:pt x="537" y="418"/>
                      <a:pt x="548" y="418"/>
                      <a:pt x="556" y="411"/>
                    </a:cubicBezTo>
                    <a:cubicBezTo>
                      <a:pt x="630" y="336"/>
                      <a:pt x="630" y="336"/>
                      <a:pt x="630" y="336"/>
                    </a:cubicBezTo>
                    <a:cubicBezTo>
                      <a:pt x="631" y="336"/>
                      <a:pt x="631" y="335"/>
                      <a:pt x="631" y="335"/>
                    </a:cubicBezTo>
                    <a:cubicBezTo>
                      <a:pt x="636" y="332"/>
                      <a:pt x="638" y="326"/>
                      <a:pt x="638" y="321"/>
                    </a:cubicBezTo>
                    <a:cubicBezTo>
                      <a:pt x="638" y="317"/>
                      <a:pt x="638" y="317"/>
                      <a:pt x="638" y="317"/>
                    </a:cubicBezTo>
                    <a:cubicBezTo>
                      <a:pt x="638" y="312"/>
                      <a:pt x="636" y="308"/>
                      <a:pt x="633" y="304"/>
                    </a:cubicBezTo>
                    <a:close/>
                    <a:moveTo>
                      <a:pt x="117" y="529"/>
                    </a:moveTo>
                    <a:cubicBezTo>
                      <a:pt x="115" y="529"/>
                      <a:pt x="114" y="528"/>
                      <a:pt x="114" y="528"/>
                    </a:cubicBezTo>
                    <a:cubicBezTo>
                      <a:pt x="108" y="514"/>
                      <a:pt x="138" y="452"/>
                      <a:pt x="212" y="365"/>
                    </a:cubicBezTo>
                    <a:cubicBezTo>
                      <a:pt x="224" y="394"/>
                      <a:pt x="248" y="418"/>
                      <a:pt x="277" y="430"/>
                    </a:cubicBezTo>
                    <a:cubicBezTo>
                      <a:pt x="202" y="494"/>
                      <a:pt x="142" y="529"/>
                      <a:pt x="117" y="529"/>
                    </a:cubicBezTo>
                    <a:close/>
                    <a:moveTo>
                      <a:pt x="212" y="282"/>
                    </a:moveTo>
                    <a:cubicBezTo>
                      <a:pt x="138" y="195"/>
                      <a:pt x="108" y="132"/>
                      <a:pt x="114" y="118"/>
                    </a:cubicBezTo>
                    <a:cubicBezTo>
                      <a:pt x="114" y="118"/>
                      <a:pt x="115" y="118"/>
                      <a:pt x="117" y="118"/>
                    </a:cubicBezTo>
                    <a:cubicBezTo>
                      <a:pt x="142" y="118"/>
                      <a:pt x="202" y="152"/>
                      <a:pt x="277" y="217"/>
                    </a:cubicBezTo>
                    <a:cubicBezTo>
                      <a:pt x="248" y="228"/>
                      <a:pt x="224" y="252"/>
                      <a:pt x="212" y="282"/>
                    </a:cubicBezTo>
                    <a:close/>
                    <a:moveTo>
                      <a:pt x="521" y="118"/>
                    </a:moveTo>
                    <a:cubicBezTo>
                      <a:pt x="522" y="118"/>
                      <a:pt x="523" y="118"/>
                      <a:pt x="524" y="118"/>
                    </a:cubicBezTo>
                    <a:cubicBezTo>
                      <a:pt x="530" y="132"/>
                      <a:pt x="500" y="195"/>
                      <a:pt x="425" y="282"/>
                    </a:cubicBezTo>
                    <a:cubicBezTo>
                      <a:pt x="414" y="252"/>
                      <a:pt x="390" y="228"/>
                      <a:pt x="360" y="216"/>
                    </a:cubicBezTo>
                    <a:cubicBezTo>
                      <a:pt x="436" y="152"/>
                      <a:pt x="496" y="118"/>
                      <a:pt x="521" y="118"/>
                    </a:cubicBezTo>
                    <a:close/>
                    <a:moveTo>
                      <a:pt x="524" y="528"/>
                    </a:moveTo>
                    <a:cubicBezTo>
                      <a:pt x="523" y="528"/>
                      <a:pt x="522" y="529"/>
                      <a:pt x="521" y="529"/>
                    </a:cubicBezTo>
                    <a:cubicBezTo>
                      <a:pt x="496" y="529"/>
                      <a:pt x="436" y="494"/>
                      <a:pt x="360" y="430"/>
                    </a:cubicBezTo>
                    <a:cubicBezTo>
                      <a:pt x="390" y="418"/>
                      <a:pt x="414" y="394"/>
                      <a:pt x="425" y="365"/>
                    </a:cubicBezTo>
                    <a:cubicBezTo>
                      <a:pt x="500" y="452"/>
                      <a:pt x="530" y="514"/>
                      <a:pt x="524" y="5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09" name="Google Shape;11509;p99"/>
              <p:cNvSpPr/>
              <p:nvPr/>
            </p:nvSpPr>
            <p:spPr>
              <a:xfrm>
                <a:off x="7282067" y="3755221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48" y="14"/>
                    </a:moveTo>
                    <a:lnTo>
                      <a:pt x="0" y="14"/>
                    </a:lnTo>
                    <a:lnTo>
                      <a:pt x="0" y="41"/>
                    </a:lnTo>
                    <a:lnTo>
                      <a:pt x="48" y="41"/>
                    </a:lnTo>
                    <a:lnTo>
                      <a:pt x="48" y="55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48" y="0"/>
                    </a:lnTo>
                    <a:lnTo>
                      <a:pt x="48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10" name="Google Shape;11510;p99"/>
              <p:cNvSpPr/>
              <p:nvPr/>
            </p:nvSpPr>
            <p:spPr>
              <a:xfrm>
                <a:off x="7282067" y="3658383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48" y="55"/>
                    </a:moveTo>
                    <a:lnTo>
                      <a:pt x="75" y="27"/>
                    </a:lnTo>
                    <a:lnTo>
                      <a:pt x="75" y="27"/>
                    </a:lnTo>
                    <a:lnTo>
                      <a:pt x="48" y="0"/>
                    </a:lnTo>
                    <a:lnTo>
                      <a:pt x="48" y="13"/>
                    </a:lnTo>
                    <a:lnTo>
                      <a:pt x="0" y="13"/>
                    </a:lnTo>
                    <a:lnTo>
                      <a:pt x="0" y="41"/>
                    </a:lnTo>
                    <a:lnTo>
                      <a:pt x="48" y="41"/>
                    </a:lnTo>
                    <a:lnTo>
                      <a:pt x="48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11" name="Google Shape;11511;p99"/>
              <p:cNvSpPr/>
              <p:nvPr/>
            </p:nvSpPr>
            <p:spPr>
              <a:xfrm>
                <a:off x="7155067" y="3707596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27" y="0"/>
                    </a:moveTo>
                    <a:lnTo>
                      <a:pt x="0" y="27"/>
                    </a:lnTo>
                    <a:lnTo>
                      <a:pt x="0" y="28"/>
                    </a:lnTo>
                    <a:lnTo>
                      <a:pt x="27" y="55"/>
                    </a:lnTo>
                    <a:lnTo>
                      <a:pt x="27" y="41"/>
                    </a:lnTo>
                    <a:lnTo>
                      <a:pt x="75" y="41"/>
                    </a:lnTo>
                    <a:lnTo>
                      <a:pt x="75" y="14"/>
                    </a:lnTo>
                    <a:lnTo>
                      <a:pt x="27" y="1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12" name="Google Shape;11512;p99"/>
              <p:cNvSpPr/>
              <p:nvPr/>
            </p:nvSpPr>
            <p:spPr>
              <a:xfrm>
                <a:off x="7155067" y="3609171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27" y="0"/>
                    </a:moveTo>
                    <a:lnTo>
                      <a:pt x="0" y="27"/>
                    </a:lnTo>
                    <a:lnTo>
                      <a:pt x="0" y="28"/>
                    </a:lnTo>
                    <a:lnTo>
                      <a:pt x="27" y="55"/>
                    </a:lnTo>
                    <a:lnTo>
                      <a:pt x="27" y="41"/>
                    </a:lnTo>
                    <a:lnTo>
                      <a:pt x="75" y="41"/>
                    </a:lnTo>
                    <a:lnTo>
                      <a:pt x="75" y="14"/>
                    </a:lnTo>
                    <a:lnTo>
                      <a:pt x="27" y="1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13" name="Google Shape;11513;p99"/>
              <p:cNvSpPr/>
              <p:nvPr/>
            </p:nvSpPr>
            <p:spPr>
              <a:xfrm>
                <a:off x="7004255" y="3866346"/>
                <a:ext cx="53816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514" name="Google Shape;11514;p99"/>
            <p:cNvSpPr/>
            <p:nvPr/>
          </p:nvSpPr>
          <p:spPr>
            <a:xfrm>
              <a:off x="5151982" y="4164482"/>
              <a:ext cx="710002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Nexus Switch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15" name="Google Shape;11515;p99"/>
          <p:cNvGrpSpPr/>
          <p:nvPr/>
        </p:nvGrpSpPr>
        <p:grpSpPr>
          <a:xfrm>
            <a:off x="571500" y="1603821"/>
            <a:ext cx="1124769" cy="1539498"/>
            <a:chOff x="6152567" y="3185653"/>
            <a:chExt cx="843577" cy="1154624"/>
          </a:xfrm>
        </p:grpSpPr>
        <p:sp>
          <p:nvSpPr>
            <p:cNvPr id="11516" name="Google Shape;11516;p99"/>
            <p:cNvSpPr/>
            <p:nvPr/>
          </p:nvSpPr>
          <p:spPr>
            <a:xfrm>
              <a:off x="6318279" y="4063278"/>
              <a:ext cx="512159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Generic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17" name="Google Shape;11517;p99"/>
            <p:cNvGrpSpPr/>
            <p:nvPr/>
          </p:nvGrpSpPr>
          <p:grpSpPr>
            <a:xfrm>
              <a:off x="6152567" y="3185653"/>
              <a:ext cx="843577" cy="843615"/>
              <a:chOff x="4528873" y="95849"/>
              <a:chExt cx="843577" cy="843577"/>
            </a:xfrm>
          </p:grpSpPr>
          <p:sp>
            <p:nvSpPr>
              <p:cNvPr id="11518" name="Google Shape;11518;p99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19" name="Google Shape;11519;p99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20" name="Google Shape;11520;p99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21" name="Google Shape;11521;p99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22" name="Google Shape;11522;p99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23" name="Google Shape;11523;p99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24" name="Google Shape;11524;p99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25" name="Google Shape;11525;p99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26" name="Google Shape;11526;p99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1527" name="Google Shape;11527;p99"/>
            <p:cNvSpPr/>
            <p:nvPr/>
          </p:nvSpPr>
          <p:spPr>
            <a:xfrm>
              <a:off x="6414335" y="3447440"/>
              <a:ext cx="320040" cy="32004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28" name="Google Shape;11528;p99"/>
          <p:cNvGrpSpPr/>
          <p:nvPr/>
        </p:nvGrpSpPr>
        <p:grpSpPr>
          <a:xfrm>
            <a:off x="4468489" y="1611537"/>
            <a:ext cx="1121664" cy="1365082"/>
            <a:chOff x="7077658" y="3266260"/>
            <a:chExt cx="841248" cy="1023812"/>
          </a:xfrm>
        </p:grpSpPr>
        <p:grpSp>
          <p:nvGrpSpPr>
            <p:cNvPr id="11529" name="Google Shape;11529;p99"/>
            <p:cNvGrpSpPr/>
            <p:nvPr/>
          </p:nvGrpSpPr>
          <p:grpSpPr>
            <a:xfrm>
              <a:off x="7077658" y="3266260"/>
              <a:ext cx="841248" cy="841248"/>
              <a:chOff x="7077658" y="3266260"/>
              <a:chExt cx="841248" cy="841248"/>
            </a:xfrm>
          </p:grpSpPr>
          <p:grpSp>
            <p:nvGrpSpPr>
              <p:cNvPr id="11530" name="Google Shape;11530;p99"/>
              <p:cNvGrpSpPr/>
              <p:nvPr/>
            </p:nvGrpSpPr>
            <p:grpSpPr>
              <a:xfrm>
                <a:off x="7077658" y="3266260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531" name="Google Shape;11531;p99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32" name="Google Shape;11532;p99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33" name="Google Shape;11533;p99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34" name="Google Shape;11534;p99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35" name="Google Shape;11535;p99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36" name="Google Shape;11536;p99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37" name="Google Shape;11537;p99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38" name="Google Shape;11538;p99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39" name="Google Shape;11539;p99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40" name="Google Shape;11540;p99"/>
              <p:cNvGrpSpPr/>
              <p:nvPr/>
            </p:nvGrpSpPr>
            <p:grpSpPr>
              <a:xfrm>
                <a:off x="7338262" y="3526864"/>
                <a:ext cx="320040" cy="320040"/>
                <a:chOff x="649545" y="3788420"/>
                <a:chExt cx="592138" cy="592138"/>
              </a:xfrm>
            </p:grpSpPr>
            <p:sp>
              <p:nvSpPr>
                <p:cNvPr id="11541" name="Google Shape;11541;p99"/>
                <p:cNvSpPr/>
                <p:nvPr/>
              </p:nvSpPr>
              <p:spPr>
                <a:xfrm>
                  <a:off x="649545" y="3788420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2" name="Google Shape;11542;p99"/>
                <p:cNvSpPr/>
                <p:nvPr/>
              </p:nvSpPr>
              <p:spPr>
                <a:xfrm>
                  <a:off x="740033" y="3878908"/>
                  <a:ext cx="411163" cy="411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20" h="1220" extrusionOk="0">
                      <a:moveTo>
                        <a:pt x="1212" y="589"/>
                      </a:moveTo>
                      <a:cubicBezTo>
                        <a:pt x="1211" y="587"/>
                        <a:pt x="1210" y="585"/>
                        <a:pt x="1208" y="584"/>
                      </a:cubicBezTo>
                      <a:cubicBezTo>
                        <a:pt x="1100" y="476"/>
                        <a:pt x="1100" y="476"/>
                        <a:pt x="1100" y="476"/>
                      </a:cubicBezTo>
                      <a:cubicBezTo>
                        <a:pt x="1089" y="465"/>
                        <a:pt x="1073" y="465"/>
                        <a:pt x="1062" y="476"/>
                      </a:cubicBezTo>
                      <a:cubicBezTo>
                        <a:pt x="1058" y="479"/>
                        <a:pt x="1058" y="479"/>
                        <a:pt x="1058" y="479"/>
                      </a:cubicBezTo>
                      <a:cubicBezTo>
                        <a:pt x="1048" y="490"/>
                        <a:pt x="1048" y="507"/>
                        <a:pt x="1058" y="517"/>
                      </a:cubicBezTo>
                      <a:cubicBezTo>
                        <a:pt x="1122" y="581"/>
                        <a:pt x="1122" y="581"/>
                        <a:pt x="1122" y="581"/>
                      </a:cubicBezTo>
                      <a:cubicBezTo>
                        <a:pt x="927" y="581"/>
                        <a:pt x="927" y="581"/>
                        <a:pt x="927" y="581"/>
                      </a:cubicBezTo>
                      <a:cubicBezTo>
                        <a:pt x="921" y="515"/>
                        <a:pt x="895" y="455"/>
                        <a:pt x="855" y="407"/>
                      </a:cubicBezTo>
                      <a:cubicBezTo>
                        <a:pt x="992" y="270"/>
                        <a:pt x="992" y="270"/>
                        <a:pt x="992" y="270"/>
                      </a:cubicBezTo>
                      <a:cubicBezTo>
                        <a:pt x="992" y="358"/>
                        <a:pt x="992" y="358"/>
                        <a:pt x="992" y="358"/>
                      </a:cubicBezTo>
                      <a:cubicBezTo>
                        <a:pt x="992" y="373"/>
                        <a:pt x="1004" y="385"/>
                        <a:pt x="1019" y="385"/>
                      </a:cubicBezTo>
                      <a:cubicBezTo>
                        <a:pt x="1024" y="385"/>
                        <a:pt x="1024" y="385"/>
                        <a:pt x="1024" y="385"/>
                      </a:cubicBezTo>
                      <a:cubicBezTo>
                        <a:pt x="1039" y="385"/>
                        <a:pt x="1051" y="373"/>
                        <a:pt x="1051" y="358"/>
                      </a:cubicBezTo>
                      <a:cubicBezTo>
                        <a:pt x="1051" y="205"/>
                        <a:pt x="1051" y="205"/>
                        <a:pt x="1051" y="205"/>
                      </a:cubicBezTo>
                      <a:cubicBezTo>
                        <a:pt x="1051" y="204"/>
                        <a:pt x="1051" y="203"/>
                        <a:pt x="1051" y="202"/>
                      </a:cubicBezTo>
                      <a:cubicBezTo>
                        <a:pt x="1052" y="195"/>
                        <a:pt x="1049" y="187"/>
                        <a:pt x="1043" y="181"/>
                      </a:cubicBezTo>
                      <a:cubicBezTo>
                        <a:pt x="1039" y="177"/>
                        <a:pt x="1039" y="177"/>
                        <a:pt x="1039" y="177"/>
                      </a:cubicBezTo>
                      <a:cubicBezTo>
                        <a:pt x="1034" y="172"/>
                        <a:pt x="1028" y="169"/>
                        <a:pt x="1021" y="169"/>
                      </a:cubicBezTo>
                      <a:cubicBezTo>
                        <a:pt x="1019" y="169"/>
                        <a:pt x="1017" y="168"/>
                        <a:pt x="1015" y="168"/>
                      </a:cubicBezTo>
                      <a:cubicBezTo>
                        <a:pt x="861" y="168"/>
                        <a:pt x="861" y="168"/>
                        <a:pt x="861" y="168"/>
                      </a:cubicBezTo>
                      <a:cubicBezTo>
                        <a:pt x="847" y="168"/>
                        <a:pt x="835" y="180"/>
                        <a:pt x="835" y="195"/>
                      </a:cubicBezTo>
                      <a:cubicBezTo>
                        <a:pt x="835" y="201"/>
                        <a:pt x="835" y="201"/>
                        <a:pt x="835" y="201"/>
                      </a:cubicBezTo>
                      <a:cubicBezTo>
                        <a:pt x="835" y="215"/>
                        <a:pt x="847" y="227"/>
                        <a:pt x="862" y="227"/>
                      </a:cubicBezTo>
                      <a:cubicBezTo>
                        <a:pt x="951" y="227"/>
                        <a:pt x="951" y="227"/>
                        <a:pt x="951" y="227"/>
                      </a:cubicBezTo>
                      <a:cubicBezTo>
                        <a:pt x="813" y="365"/>
                        <a:pt x="813" y="365"/>
                        <a:pt x="813" y="365"/>
                      </a:cubicBezTo>
                      <a:cubicBezTo>
                        <a:pt x="765" y="325"/>
                        <a:pt x="706" y="299"/>
                        <a:pt x="640" y="293"/>
                      </a:cubicBezTo>
                      <a:cubicBezTo>
                        <a:pt x="640" y="99"/>
                        <a:pt x="640" y="99"/>
                        <a:pt x="640" y="99"/>
                      </a:cubicBezTo>
                      <a:cubicBezTo>
                        <a:pt x="702" y="161"/>
                        <a:pt x="702" y="161"/>
                        <a:pt x="702" y="161"/>
                      </a:cubicBezTo>
                      <a:cubicBezTo>
                        <a:pt x="713" y="172"/>
                        <a:pt x="730" y="172"/>
                        <a:pt x="740" y="161"/>
                      </a:cubicBezTo>
                      <a:cubicBezTo>
                        <a:pt x="744" y="157"/>
                        <a:pt x="744" y="157"/>
                        <a:pt x="744" y="157"/>
                      </a:cubicBezTo>
                      <a:cubicBezTo>
                        <a:pt x="754" y="147"/>
                        <a:pt x="754" y="130"/>
                        <a:pt x="744" y="120"/>
                      </a:cubicBezTo>
                      <a:cubicBezTo>
                        <a:pt x="636" y="11"/>
                        <a:pt x="636" y="11"/>
                        <a:pt x="636" y="11"/>
                      </a:cubicBezTo>
                      <a:cubicBezTo>
                        <a:pt x="635" y="11"/>
                        <a:pt x="634" y="10"/>
                        <a:pt x="634" y="10"/>
                      </a:cubicBezTo>
                      <a:cubicBezTo>
                        <a:pt x="629" y="4"/>
                        <a:pt x="621" y="0"/>
                        <a:pt x="613" y="0"/>
                      </a:cubicBezTo>
                      <a:cubicBezTo>
                        <a:pt x="608" y="0"/>
                        <a:pt x="608" y="0"/>
                        <a:pt x="608" y="0"/>
                      </a:cubicBezTo>
                      <a:cubicBezTo>
                        <a:pt x="601" y="0"/>
                        <a:pt x="594" y="3"/>
                        <a:pt x="589" y="7"/>
                      </a:cubicBezTo>
                      <a:cubicBezTo>
                        <a:pt x="587" y="8"/>
                        <a:pt x="586" y="10"/>
                        <a:pt x="584" y="11"/>
                      </a:cubicBezTo>
                      <a:cubicBezTo>
                        <a:pt x="476" y="120"/>
                        <a:pt x="476" y="120"/>
                        <a:pt x="476" y="120"/>
                      </a:cubicBezTo>
                      <a:cubicBezTo>
                        <a:pt x="465" y="130"/>
                        <a:pt x="465" y="147"/>
                        <a:pt x="476" y="157"/>
                      </a:cubicBezTo>
                      <a:cubicBezTo>
                        <a:pt x="479" y="161"/>
                        <a:pt x="479" y="161"/>
                        <a:pt x="479" y="161"/>
                      </a:cubicBezTo>
                      <a:cubicBezTo>
                        <a:pt x="490" y="172"/>
                        <a:pt x="507" y="172"/>
                        <a:pt x="517" y="161"/>
                      </a:cubicBezTo>
                      <a:cubicBezTo>
                        <a:pt x="581" y="98"/>
                        <a:pt x="581" y="98"/>
                        <a:pt x="581" y="98"/>
                      </a:cubicBezTo>
                      <a:cubicBezTo>
                        <a:pt x="581" y="293"/>
                        <a:pt x="581" y="293"/>
                        <a:pt x="581" y="293"/>
                      </a:cubicBezTo>
                      <a:cubicBezTo>
                        <a:pt x="515" y="299"/>
                        <a:pt x="454" y="325"/>
                        <a:pt x="406" y="365"/>
                      </a:cubicBezTo>
                      <a:cubicBezTo>
                        <a:pt x="268" y="227"/>
                        <a:pt x="268" y="227"/>
                        <a:pt x="268" y="227"/>
                      </a:cubicBezTo>
                      <a:cubicBezTo>
                        <a:pt x="358" y="227"/>
                        <a:pt x="358" y="227"/>
                        <a:pt x="358" y="227"/>
                      </a:cubicBezTo>
                      <a:cubicBezTo>
                        <a:pt x="373" y="227"/>
                        <a:pt x="385" y="215"/>
                        <a:pt x="385" y="201"/>
                      </a:cubicBezTo>
                      <a:cubicBezTo>
                        <a:pt x="385" y="195"/>
                        <a:pt x="385" y="195"/>
                        <a:pt x="385" y="195"/>
                      </a:cubicBezTo>
                      <a:cubicBezTo>
                        <a:pt x="385" y="180"/>
                        <a:pt x="373" y="168"/>
                        <a:pt x="358" y="168"/>
                      </a:cubicBezTo>
                      <a:cubicBezTo>
                        <a:pt x="205" y="168"/>
                        <a:pt x="205" y="168"/>
                        <a:pt x="205" y="168"/>
                      </a:cubicBezTo>
                      <a:cubicBezTo>
                        <a:pt x="203" y="168"/>
                        <a:pt x="200" y="169"/>
                        <a:pt x="198" y="169"/>
                      </a:cubicBezTo>
                      <a:cubicBezTo>
                        <a:pt x="192" y="169"/>
                        <a:pt x="185" y="172"/>
                        <a:pt x="180" y="177"/>
                      </a:cubicBezTo>
                      <a:cubicBezTo>
                        <a:pt x="176" y="181"/>
                        <a:pt x="176" y="181"/>
                        <a:pt x="176" y="181"/>
                      </a:cubicBezTo>
                      <a:cubicBezTo>
                        <a:pt x="170" y="187"/>
                        <a:pt x="168" y="195"/>
                        <a:pt x="169" y="202"/>
                      </a:cubicBezTo>
                      <a:cubicBezTo>
                        <a:pt x="168" y="203"/>
                        <a:pt x="168" y="204"/>
                        <a:pt x="168" y="205"/>
                      </a:cubicBezTo>
                      <a:cubicBezTo>
                        <a:pt x="168" y="358"/>
                        <a:pt x="168" y="358"/>
                        <a:pt x="168" y="358"/>
                      </a:cubicBezTo>
                      <a:cubicBezTo>
                        <a:pt x="168" y="373"/>
                        <a:pt x="180" y="385"/>
                        <a:pt x="195" y="385"/>
                      </a:cubicBezTo>
                      <a:cubicBezTo>
                        <a:pt x="201" y="385"/>
                        <a:pt x="201" y="385"/>
                        <a:pt x="201" y="385"/>
                      </a:cubicBezTo>
                      <a:cubicBezTo>
                        <a:pt x="215" y="385"/>
                        <a:pt x="227" y="373"/>
                        <a:pt x="227" y="358"/>
                      </a:cubicBezTo>
                      <a:cubicBezTo>
                        <a:pt x="227" y="270"/>
                        <a:pt x="227" y="270"/>
                        <a:pt x="227" y="270"/>
                      </a:cubicBezTo>
                      <a:cubicBezTo>
                        <a:pt x="365" y="407"/>
                        <a:pt x="365" y="407"/>
                        <a:pt x="365" y="407"/>
                      </a:cubicBezTo>
                      <a:cubicBezTo>
                        <a:pt x="325" y="455"/>
                        <a:pt x="299" y="515"/>
                        <a:pt x="293" y="581"/>
                      </a:cubicBezTo>
                      <a:cubicBezTo>
                        <a:pt x="98" y="581"/>
                        <a:pt x="98" y="581"/>
                        <a:pt x="98" y="581"/>
                      </a:cubicBezTo>
                      <a:cubicBezTo>
                        <a:pt x="161" y="517"/>
                        <a:pt x="161" y="517"/>
                        <a:pt x="161" y="517"/>
                      </a:cubicBezTo>
                      <a:cubicBezTo>
                        <a:pt x="172" y="507"/>
                        <a:pt x="172" y="490"/>
                        <a:pt x="161" y="479"/>
                      </a:cubicBezTo>
                      <a:cubicBezTo>
                        <a:pt x="158" y="476"/>
                        <a:pt x="158" y="476"/>
                        <a:pt x="158" y="476"/>
                      </a:cubicBezTo>
                      <a:cubicBezTo>
                        <a:pt x="147" y="465"/>
                        <a:pt x="130" y="465"/>
                        <a:pt x="120" y="476"/>
                      </a:cubicBezTo>
                      <a:cubicBezTo>
                        <a:pt x="11" y="584"/>
                        <a:pt x="11" y="584"/>
                        <a:pt x="11" y="584"/>
                      </a:cubicBezTo>
                      <a:cubicBezTo>
                        <a:pt x="10" y="585"/>
                        <a:pt x="8" y="587"/>
                        <a:pt x="7" y="589"/>
                      </a:cubicBezTo>
                      <a:cubicBezTo>
                        <a:pt x="3" y="594"/>
                        <a:pt x="0" y="601"/>
                        <a:pt x="0" y="608"/>
                      </a:cubicBezTo>
                      <a:cubicBezTo>
                        <a:pt x="0" y="613"/>
                        <a:pt x="0" y="613"/>
                        <a:pt x="0" y="613"/>
                      </a:cubicBezTo>
                      <a:cubicBezTo>
                        <a:pt x="0" y="621"/>
                        <a:pt x="4" y="629"/>
                        <a:pt x="10" y="634"/>
                      </a:cubicBezTo>
                      <a:cubicBezTo>
                        <a:pt x="10" y="634"/>
                        <a:pt x="11" y="635"/>
                        <a:pt x="11" y="636"/>
                      </a:cubicBezTo>
                      <a:cubicBezTo>
                        <a:pt x="120" y="744"/>
                        <a:pt x="120" y="744"/>
                        <a:pt x="120" y="744"/>
                      </a:cubicBezTo>
                      <a:cubicBezTo>
                        <a:pt x="130" y="754"/>
                        <a:pt x="147" y="754"/>
                        <a:pt x="158" y="744"/>
                      </a:cubicBezTo>
                      <a:cubicBezTo>
                        <a:pt x="161" y="740"/>
                        <a:pt x="161" y="740"/>
                        <a:pt x="161" y="740"/>
                      </a:cubicBezTo>
                      <a:cubicBezTo>
                        <a:pt x="172" y="730"/>
                        <a:pt x="172" y="713"/>
                        <a:pt x="161" y="702"/>
                      </a:cubicBezTo>
                      <a:cubicBezTo>
                        <a:pt x="99" y="640"/>
                        <a:pt x="99" y="640"/>
                        <a:pt x="99" y="640"/>
                      </a:cubicBezTo>
                      <a:cubicBezTo>
                        <a:pt x="293" y="640"/>
                        <a:pt x="293" y="640"/>
                        <a:pt x="293" y="640"/>
                      </a:cubicBezTo>
                      <a:cubicBezTo>
                        <a:pt x="299" y="705"/>
                        <a:pt x="325" y="765"/>
                        <a:pt x="365" y="813"/>
                      </a:cubicBezTo>
                      <a:cubicBezTo>
                        <a:pt x="227" y="951"/>
                        <a:pt x="227" y="951"/>
                        <a:pt x="227" y="951"/>
                      </a:cubicBezTo>
                      <a:cubicBezTo>
                        <a:pt x="227" y="861"/>
                        <a:pt x="227" y="861"/>
                        <a:pt x="227" y="861"/>
                      </a:cubicBezTo>
                      <a:cubicBezTo>
                        <a:pt x="227" y="847"/>
                        <a:pt x="215" y="835"/>
                        <a:pt x="201" y="835"/>
                      </a:cubicBezTo>
                      <a:cubicBezTo>
                        <a:pt x="195" y="835"/>
                        <a:pt x="195" y="835"/>
                        <a:pt x="195" y="835"/>
                      </a:cubicBezTo>
                      <a:cubicBezTo>
                        <a:pt x="180" y="835"/>
                        <a:pt x="168" y="847"/>
                        <a:pt x="168" y="861"/>
                      </a:cubicBezTo>
                      <a:cubicBezTo>
                        <a:pt x="168" y="1015"/>
                        <a:pt x="168" y="1015"/>
                        <a:pt x="168" y="1015"/>
                      </a:cubicBezTo>
                      <a:cubicBezTo>
                        <a:pt x="168" y="1017"/>
                        <a:pt x="169" y="1019"/>
                        <a:pt x="169" y="1021"/>
                      </a:cubicBezTo>
                      <a:cubicBezTo>
                        <a:pt x="169" y="1028"/>
                        <a:pt x="172" y="1034"/>
                        <a:pt x="177" y="1039"/>
                      </a:cubicBezTo>
                      <a:cubicBezTo>
                        <a:pt x="181" y="1043"/>
                        <a:pt x="181" y="1043"/>
                        <a:pt x="181" y="1043"/>
                      </a:cubicBezTo>
                      <a:cubicBezTo>
                        <a:pt x="187" y="1049"/>
                        <a:pt x="195" y="1052"/>
                        <a:pt x="203" y="1051"/>
                      </a:cubicBezTo>
                      <a:cubicBezTo>
                        <a:pt x="203" y="1051"/>
                        <a:pt x="204" y="1051"/>
                        <a:pt x="205" y="1051"/>
                      </a:cubicBezTo>
                      <a:cubicBezTo>
                        <a:pt x="358" y="1051"/>
                        <a:pt x="358" y="1051"/>
                        <a:pt x="358" y="1051"/>
                      </a:cubicBezTo>
                      <a:cubicBezTo>
                        <a:pt x="373" y="1051"/>
                        <a:pt x="385" y="1039"/>
                        <a:pt x="385" y="1024"/>
                      </a:cubicBezTo>
                      <a:cubicBezTo>
                        <a:pt x="385" y="1019"/>
                        <a:pt x="385" y="1019"/>
                        <a:pt x="385" y="1019"/>
                      </a:cubicBezTo>
                      <a:cubicBezTo>
                        <a:pt x="385" y="1004"/>
                        <a:pt x="373" y="992"/>
                        <a:pt x="358" y="992"/>
                      </a:cubicBezTo>
                      <a:cubicBezTo>
                        <a:pt x="270" y="992"/>
                        <a:pt x="270" y="992"/>
                        <a:pt x="270" y="992"/>
                      </a:cubicBezTo>
                      <a:cubicBezTo>
                        <a:pt x="407" y="855"/>
                        <a:pt x="407" y="855"/>
                        <a:pt x="407" y="855"/>
                      </a:cubicBezTo>
                      <a:cubicBezTo>
                        <a:pt x="455" y="895"/>
                        <a:pt x="515" y="921"/>
                        <a:pt x="581" y="927"/>
                      </a:cubicBezTo>
                      <a:cubicBezTo>
                        <a:pt x="581" y="1122"/>
                        <a:pt x="581" y="1122"/>
                        <a:pt x="581" y="1122"/>
                      </a:cubicBezTo>
                      <a:cubicBezTo>
                        <a:pt x="517" y="1058"/>
                        <a:pt x="517" y="1058"/>
                        <a:pt x="517" y="1058"/>
                      </a:cubicBezTo>
                      <a:cubicBezTo>
                        <a:pt x="507" y="1048"/>
                        <a:pt x="490" y="1048"/>
                        <a:pt x="479" y="1058"/>
                      </a:cubicBezTo>
                      <a:cubicBezTo>
                        <a:pt x="476" y="1062"/>
                        <a:pt x="476" y="1062"/>
                        <a:pt x="476" y="1062"/>
                      </a:cubicBezTo>
                      <a:cubicBezTo>
                        <a:pt x="465" y="1072"/>
                        <a:pt x="465" y="1089"/>
                        <a:pt x="476" y="1100"/>
                      </a:cubicBezTo>
                      <a:cubicBezTo>
                        <a:pt x="584" y="1208"/>
                        <a:pt x="584" y="1208"/>
                        <a:pt x="584" y="1208"/>
                      </a:cubicBezTo>
                      <a:cubicBezTo>
                        <a:pt x="586" y="1210"/>
                        <a:pt x="587" y="1211"/>
                        <a:pt x="589" y="1212"/>
                      </a:cubicBezTo>
                      <a:cubicBezTo>
                        <a:pt x="594" y="1217"/>
                        <a:pt x="601" y="1220"/>
                        <a:pt x="608" y="1220"/>
                      </a:cubicBezTo>
                      <a:cubicBezTo>
                        <a:pt x="613" y="1220"/>
                        <a:pt x="613" y="1220"/>
                        <a:pt x="613" y="1220"/>
                      </a:cubicBezTo>
                      <a:cubicBezTo>
                        <a:pt x="621" y="1220"/>
                        <a:pt x="629" y="1216"/>
                        <a:pt x="634" y="1210"/>
                      </a:cubicBezTo>
                      <a:cubicBezTo>
                        <a:pt x="634" y="1209"/>
                        <a:pt x="635" y="1209"/>
                        <a:pt x="636" y="1208"/>
                      </a:cubicBezTo>
                      <a:cubicBezTo>
                        <a:pt x="744" y="1100"/>
                        <a:pt x="744" y="1100"/>
                        <a:pt x="744" y="1100"/>
                      </a:cubicBezTo>
                      <a:cubicBezTo>
                        <a:pt x="754" y="1089"/>
                        <a:pt x="754" y="1072"/>
                        <a:pt x="744" y="1062"/>
                      </a:cubicBezTo>
                      <a:cubicBezTo>
                        <a:pt x="740" y="1058"/>
                        <a:pt x="740" y="1058"/>
                        <a:pt x="740" y="1058"/>
                      </a:cubicBezTo>
                      <a:cubicBezTo>
                        <a:pt x="730" y="1048"/>
                        <a:pt x="713" y="1048"/>
                        <a:pt x="702" y="1058"/>
                      </a:cubicBezTo>
                      <a:cubicBezTo>
                        <a:pt x="640" y="1120"/>
                        <a:pt x="640" y="1120"/>
                        <a:pt x="640" y="1120"/>
                      </a:cubicBezTo>
                      <a:cubicBezTo>
                        <a:pt x="640" y="926"/>
                        <a:pt x="640" y="926"/>
                        <a:pt x="640" y="926"/>
                      </a:cubicBezTo>
                      <a:cubicBezTo>
                        <a:pt x="705" y="920"/>
                        <a:pt x="765" y="895"/>
                        <a:pt x="812" y="855"/>
                      </a:cubicBezTo>
                      <a:cubicBezTo>
                        <a:pt x="950" y="992"/>
                        <a:pt x="950" y="992"/>
                        <a:pt x="950" y="992"/>
                      </a:cubicBezTo>
                      <a:cubicBezTo>
                        <a:pt x="862" y="992"/>
                        <a:pt x="862" y="992"/>
                        <a:pt x="862" y="992"/>
                      </a:cubicBezTo>
                      <a:cubicBezTo>
                        <a:pt x="847" y="992"/>
                        <a:pt x="835" y="1004"/>
                        <a:pt x="835" y="1019"/>
                      </a:cubicBezTo>
                      <a:cubicBezTo>
                        <a:pt x="835" y="1024"/>
                        <a:pt x="835" y="1024"/>
                        <a:pt x="835" y="1024"/>
                      </a:cubicBezTo>
                      <a:cubicBezTo>
                        <a:pt x="835" y="1039"/>
                        <a:pt x="847" y="1051"/>
                        <a:pt x="861" y="1051"/>
                      </a:cubicBezTo>
                      <a:cubicBezTo>
                        <a:pt x="1015" y="1051"/>
                        <a:pt x="1015" y="1051"/>
                        <a:pt x="1015" y="1051"/>
                      </a:cubicBezTo>
                      <a:cubicBezTo>
                        <a:pt x="1015" y="1051"/>
                        <a:pt x="1016" y="1051"/>
                        <a:pt x="1017" y="1051"/>
                      </a:cubicBezTo>
                      <a:cubicBezTo>
                        <a:pt x="1025" y="1052"/>
                        <a:pt x="1033" y="1049"/>
                        <a:pt x="1039" y="1043"/>
                      </a:cubicBezTo>
                      <a:cubicBezTo>
                        <a:pt x="1042" y="1039"/>
                        <a:pt x="1042" y="1039"/>
                        <a:pt x="1042" y="1039"/>
                      </a:cubicBezTo>
                      <a:cubicBezTo>
                        <a:pt x="1047" y="1034"/>
                        <a:pt x="1050" y="1028"/>
                        <a:pt x="1050" y="1021"/>
                      </a:cubicBezTo>
                      <a:cubicBezTo>
                        <a:pt x="1051" y="1019"/>
                        <a:pt x="1051" y="1017"/>
                        <a:pt x="1051" y="1015"/>
                      </a:cubicBezTo>
                      <a:cubicBezTo>
                        <a:pt x="1051" y="861"/>
                        <a:pt x="1051" y="861"/>
                        <a:pt x="1051" y="861"/>
                      </a:cubicBezTo>
                      <a:cubicBezTo>
                        <a:pt x="1051" y="847"/>
                        <a:pt x="1039" y="835"/>
                        <a:pt x="1024" y="835"/>
                      </a:cubicBezTo>
                      <a:cubicBezTo>
                        <a:pt x="1019" y="835"/>
                        <a:pt x="1019" y="835"/>
                        <a:pt x="1019" y="835"/>
                      </a:cubicBezTo>
                      <a:cubicBezTo>
                        <a:pt x="1004" y="835"/>
                        <a:pt x="992" y="847"/>
                        <a:pt x="992" y="861"/>
                      </a:cubicBezTo>
                      <a:cubicBezTo>
                        <a:pt x="992" y="951"/>
                        <a:pt x="992" y="951"/>
                        <a:pt x="992" y="951"/>
                      </a:cubicBezTo>
                      <a:cubicBezTo>
                        <a:pt x="854" y="813"/>
                        <a:pt x="854" y="813"/>
                        <a:pt x="854" y="813"/>
                      </a:cubicBezTo>
                      <a:cubicBezTo>
                        <a:pt x="894" y="765"/>
                        <a:pt x="920" y="705"/>
                        <a:pt x="926" y="640"/>
                      </a:cubicBezTo>
                      <a:cubicBezTo>
                        <a:pt x="1120" y="640"/>
                        <a:pt x="1120" y="640"/>
                        <a:pt x="1120" y="640"/>
                      </a:cubicBezTo>
                      <a:cubicBezTo>
                        <a:pt x="1058" y="702"/>
                        <a:pt x="1058" y="702"/>
                        <a:pt x="1058" y="702"/>
                      </a:cubicBezTo>
                      <a:cubicBezTo>
                        <a:pt x="1048" y="713"/>
                        <a:pt x="1048" y="730"/>
                        <a:pt x="1058" y="740"/>
                      </a:cubicBezTo>
                      <a:cubicBezTo>
                        <a:pt x="1062" y="744"/>
                        <a:pt x="1062" y="744"/>
                        <a:pt x="1062" y="744"/>
                      </a:cubicBezTo>
                      <a:cubicBezTo>
                        <a:pt x="1072" y="754"/>
                        <a:pt x="1089" y="754"/>
                        <a:pt x="1100" y="744"/>
                      </a:cubicBezTo>
                      <a:cubicBezTo>
                        <a:pt x="1208" y="636"/>
                        <a:pt x="1208" y="636"/>
                        <a:pt x="1208" y="636"/>
                      </a:cubicBezTo>
                      <a:cubicBezTo>
                        <a:pt x="1209" y="635"/>
                        <a:pt x="1209" y="634"/>
                        <a:pt x="1210" y="634"/>
                      </a:cubicBezTo>
                      <a:cubicBezTo>
                        <a:pt x="1216" y="629"/>
                        <a:pt x="1220" y="621"/>
                        <a:pt x="1220" y="613"/>
                      </a:cubicBezTo>
                      <a:cubicBezTo>
                        <a:pt x="1220" y="608"/>
                        <a:pt x="1220" y="608"/>
                        <a:pt x="1220" y="608"/>
                      </a:cubicBezTo>
                      <a:cubicBezTo>
                        <a:pt x="1220" y="601"/>
                        <a:pt x="1217" y="594"/>
                        <a:pt x="1212" y="58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543" name="Google Shape;11543;p99"/>
            <p:cNvSpPr/>
            <p:nvPr/>
          </p:nvSpPr>
          <p:spPr>
            <a:xfrm>
              <a:off x="7240199" y="4151572"/>
              <a:ext cx="515237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L3 Switch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44" name="Google Shape;11544;p99"/>
          <p:cNvGrpSpPr/>
          <p:nvPr/>
        </p:nvGrpSpPr>
        <p:grpSpPr>
          <a:xfrm>
            <a:off x="6467144" y="1603821"/>
            <a:ext cx="1121664" cy="1352853"/>
            <a:chOff x="7235111" y="3448823"/>
            <a:chExt cx="841248" cy="1014640"/>
          </a:xfrm>
        </p:grpSpPr>
        <p:grpSp>
          <p:nvGrpSpPr>
            <p:cNvPr id="11545" name="Google Shape;11545;p99"/>
            <p:cNvGrpSpPr/>
            <p:nvPr/>
          </p:nvGrpSpPr>
          <p:grpSpPr>
            <a:xfrm>
              <a:off x="7235111" y="3448823"/>
              <a:ext cx="841248" cy="841248"/>
              <a:chOff x="7235111" y="3448823"/>
              <a:chExt cx="841248" cy="841248"/>
            </a:xfrm>
          </p:grpSpPr>
          <p:grpSp>
            <p:nvGrpSpPr>
              <p:cNvPr id="11546" name="Google Shape;11546;p99"/>
              <p:cNvGrpSpPr/>
              <p:nvPr/>
            </p:nvGrpSpPr>
            <p:grpSpPr>
              <a:xfrm>
                <a:off x="7235111" y="3448823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547" name="Google Shape;11547;p99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8" name="Google Shape;11548;p99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49" name="Google Shape;11549;p99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0" name="Google Shape;11550;p99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1" name="Google Shape;11551;p99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2" name="Google Shape;11552;p99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3" name="Google Shape;11553;p99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4" name="Google Shape;11554;p99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5" name="Google Shape;11555;p99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556" name="Google Shape;11556;p99"/>
              <p:cNvGrpSpPr/>
              <p:nvPr/>
            </p:nvGrpSpPr>
            <p:grpSpPr>
              <a:xfrm>
                <a:off x="7495715" y="3709427"/>
                <a:ext cx="320040" cy="320040"/>
                <a:chOff x="2059246" y="3788420"/>
                <a:chExt cx="592138" cy="592138"/>
              </a:xfrm>
            </p:grpSpPr>
            <p:sp>
              <p:nvSpPr>
                <p:cNvPr id="11557" name="Google Shape;11557;p99"/>
                <p:cNvSpPr/>
                <p:nvPr/>
              </p:nvSpPr>
              <p:spPr>
                <a:xfrm>
                  <a:off x="2059246" y="3788420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4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9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4"/>
                        <a:pt x="1399" y="1754"/>
                      </a:cubicBezTo>
                      <a:cubicBezTo>
                        <a:pt x="353" y="1754"/>
                        <a:pt x="353" y="1754"/>
                        <a:pt x="353" y="1754"/>
                      </a:cubicBezTo>
                      <a:cubicBezTo>
                        <a:pt x="158" y="1754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9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8" name="Google Shape;11558;p99"/>
                <p:cNvSpPr/>
                <p:nvPr/>
              </p:nvSpPr>
              <p:spPr>
                <a:xfrm>
                  <a:off x="2106871" y="4045595"/>
                  <a:ext cx="125413" cy="8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" h="52" extrusionOk="0">
                      <a:moveTo>
                        <a:pt x="0" y="17"/>
                      </a:moveTo>
                      <a:lnTo>
                        <a:pt x="0" y="35"/>
                      </a:lnTo>
                      <a:lnTo>
                        <a:pt x="53" y="35"/>
                      </a:lnTo>
                      <a:lnTo>
                        <a:pt x="53" y="52"/>
                      </a:lnTo>
                      <a:lnTo>
                        <a:pt x="79" y="26"/>
                      </a:lnTo>
                      <a:lnTo>
                        <a:pt x="53" y="0"/>
                      </a:lnTo>
                      <a:lnTo>
                        <a:pt x="53" y="17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59" name="Google Shape;11559;p99"/>
                <p:cNvSpPr/>
                <p:nvPr/>
              </p:nvSpPr>
              <p:spPr>
                <a:xfrm>
                  <a:off x="2252921" y="3982095"/>
                  <a:ext cx="206375" cy="20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3" h="621" extrusionOk="0">
                      <a:moveTo>
                        <a:pt x="306" y="68"/>
                      </a:moveTo>
                      <a:cubicBezTo>
                        <a:pt x="174" y="68"/>
                        <a:pt x="67" y="177"/>
                        <a:pt x="67" y="310"/>
                      </a:cubicBezTo>
                      <a:cubicBezTo>
                        <a:pt x="67" y="444"/>
                        <a:pt x="174" y="553"/>
                        <a:pt x="306" y="553"/>
                      </a:cubicBezTo>
                      <a:cubicBezTo>
                        <a:pt x="439" y="553"/>
                        <a:pt x="546" y="444"/>
                        <a:pt x="546" y="310"/>
                      </a:cubicBezTo>
                      <a:cubicBezTo>
                        <a:pt x="546" y="177"/>
                        <a:pt x="439" y="68"/>
                        <a:pt x="306" y="68"/>
                      </a:cubicBezTo>
                      <a:moveTo>
                        <a:pt x="306" y="621"/>
                      </a:moveTo>
                      <a:cubicBezTo>
                        <a:pt x="137" y="621"/>
                        <a:pt x="0" y="482"/>
                        <a:pt x="0" y="310"/>
                      </a:cubicBezTo>
                      <a:cubicBezTo>
                        <a:pt x="0" y="139"/>
                        <a:pt x="137" y="0"/>
                        <a:pt x="306" y="0"/>
                      </a:cubicBezTo>
                      <a:cubicBezTo>
                        <a:pt x="476" y="0"/>
                        <a:pt x="613" y="139"/>
                        <a:pt x="613" y="310"/>
                      </a:cubicBezTo>
                      <a:cubicBezTo>
                        <a:pt x="613" y="482"/>
                        <a:pt x="476" y="621"/>
                        <a:pt x="306" y="62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0" name="Google Shape;11560;p99"/>
                <p:cNvSpPr/>
                <p:nvPr/>
              </p:nvSpPr>
              <p:spPr>
                <a:xfrm>
                  <a:off x="2462471" y="3956695"/>
                  <a:ext cx="114300" cy="88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" h="265" extrusionOk="0">
                      <a:moveTo>
                        <a:pt x="173" y="0"/>
                      </a:moveTo>
                      <a:cubicBezTo>
                        <a:pt x="213" y="70"/>
                        <a:pt x="213" y="70"/>
                        <a:pt x="213" y="70"/>
                      </a:cubicBezTo>
                      <a:cubicBezTo>
                        <a:pt x="0" y="194"/>
                        <a:pt x="0" y="194"/>
                        <a:pt x="0" y="194"/>
                      </a:cubicBezTo>
                      <a:cubicBezTo>
                        <a:pt x="17" y="215"/>
                        <a:pt x="32" y="240"/>
                        <a:pt x="43" y="265"/>
                      </a:cubicBezTo>
                      <a:cubicBezTo>
                        <a:pt x="255" y="143"/>
                        <a:pt x="255" y="143"/>
                        <a:pt x="255" y="143"/>
                      </a:cubicBezTo>
                      <a:cubicBezTo>
                        <a:pt x="295" y="213"/>
                        <a:pt x="295" y="213"/>
                        <a:pt x="295" y="213"/>
                      </a:cubicBezTo>
                      <a:cubicBezTo>
                        <a:pt x="340" y="45"/>
                        <a:pt x="340" y="45"/>
                        <a:pt x="340" y="45"/>
                      </a:cubicBezTo>
                      <a:lnTo>
                        <a:pt x="17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1" name="Google Shape;11561;p99"/>
                <p:cNvSpPr/>
                <p:nvPr/>
              </p:nvSpPr>
              <p:spPr>
                <a:xfrm>
                  <a:off x="2484696" y="4045595"/>
                  <a:ext cx="117475" cy="8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8" h="243" extrusionOk="0">
                      <a:moveTo>
                        <a:pt x="348" y="122"/>
                      </a:moveTo>
                      <a:cubicBezTo>
                        <a:pt x="228" y="0"/>
                        <a:pt x="228" y="0"/>
                        <a:pt x="228" y="0"/>
                      </a:cubicBezTo>
                      <a:cubicBezTo>
                        <a:pt x="228" y="80"/>
                        <a:pt x="228" y="80"/>
                        <a:pt x="228" y="80"/>
                      </a:cubicBezTo>
                      <a:cubicBezTo>
                        <a:pt x="0" y="80"/>
                        <a:pt x="0" y="80"/>
                        <a:pt x="0" y="80"/>
                      </a:cubicBezTo>
                      <a:cubicBezTo>
                        <a:pt x="1" y="94"/>
                        <a:pt x="3" y="107"/>
                        <a:pt x="3" y="121"/>
                      </a:cubicBezTo>
                      <a:cubicBezTo>
                        <a:pt x="3" y="136"/>
                        <a:pt x="1" y="149"/>
                        <a:pt x="0" y="163"/>
                      </a:cubicBezTo>
                      <a:cubicBezTo>
                        <a:pt x="228" y="163"/>
                        <a:pt x="228" y="163"/>
                        <a:pt x="228" y="163"/>
                      </a:cubicBezTo>
                      <a:cubicBezTo>
                        <a:pt x="228" y="243"/>
                        <a:pt x="228" y="243"/>
                        <a:pt x="228" y="243"/>
                      </a:cubicBezTo>
                      <a:lnTo>
                        <a:pt x="348" y="12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2" name="Google Shape;11562;p99"/>
                <p:cNvSpPr/>
                <p:nvPr/>
              </p:nvSpPr>
              <p:spPr>
                <a:xfrm>
                  <a:off x="2462471" y="4128145"/>
                  <a:ext cx="114300" cy="8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0" h="257" extrusionOk="0">
                      <a:moveTo>
                        <a:pt x="340" y="213"/>
                      </a:moveTo>
                      <a:cubicBezTo>
                        <a:pt x="295" y="51"/>
                        <a:pt x="295" y="51"/>
                        <a:pt x="295" y="51"/>
                      </a:cubicBezTo>
                      <a:cubicBezTo>
                        <a:pt x="255" y="118"/>
                        <a:pt x="255" y="118"/>
                        <a:pt x="255" y="118"/>
                      </a:cubicBezTo>
                      <a:cubicBezTo>
                        <a:pt x="43" y="0"/>
                        <a:pt x="43" y="0"/>
                        <a:pt x="43" y="0"/>
                      </a:cubicBezTo>
                      <a:cubicBezTo>
                        <a:pt x="32" y="25"/>
                        <a:pt x="17" y="48"/>
                        <a:pt x="0" y="69"/>
                      </a:cubicBezTo>
                      <a:cubicBezTo>
                        <a:pt x="213" y="189"/>
                        <a:pt x="213" y="189"/>
                        <a:pt x="213" y="189"/>
                      </a:cubicBezTo>
                      <a:cubicBezTo>
                        <a:pt x="173" y="257"/>
                        <a:pt x="173" y="257"/>
                        <a:pt x="173" y="257"/>
                      </a:cubicBezTo>
                      <a:lnTo>
                        <a:pt x="340" y="2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563" name="Google Shape;11563;p99"/>
            <p:cNvSpPr/>
            <p:nvPr/>
          </p:nvSpPr>
          <p:spPr>
            <a:xfrm>
              <a:off x="7283839" y="4324963"/>
              <a:ext cx="744242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Load Balancer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564" name="Google Shape;11564;p99"/>
          <p:cNvGrpSpPr/>
          <p:nvPr/>
        </p:nvGrpSpPr>
        <p:grpSpPr>
          <a:xfrm>
            <a:off x="2476500" y="5029735"/>
            <a:ext cx="1124769" cy="1434361"/>
            <a:chOff x="6565730" y="1790755"/>
            <a:chExt cx="1124769" cy="1434361"/>
          </a:xfrm>
        </p:grpSpPr>
        <p:sp>
          <p:nvSpPr>
            <p:cNvPr id="11565" name="Google Shape;11565;p99"/>
            <p:cNvSpPr/>
            <p:nvPr/>
          </p:nvSpPr>
          <p:spPr>
            <a:xfrm>
              <a:off x="6798995" y="3040450"/>
              <a:ext cx="636776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SD-WAN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566" name="Google Shape;11566;p99"/>
            <p:cNvGrpSpPr/>
            <p:nvPr/>
          </p:nvGrpSpPr>
          <p:grpSpPr>
            <a:xfrm>
              <a:off x="6565730" y="1790755"/>
              <a:ext cx="1124769" cy="1124820"/>
              <a:chOff x="7493248" y="1322725"/>
              <a:chExt cx="843577" cy="843615"/>
            </a:xfrm>
          </p:grpSpPr>
          <p:grpSp>
            <p:nvGrpSpPr>
              <p:cNvPr id="11567" name="Google Shape;11567;p99"/>
              <p:cNvGrpSpPr/>
              <p:nvPr/>
            </p:nvGrpSpPr>
            <p:grpSpPr>
              <a:xfrm>
                <a:off x="7493248" y="1322725"/>
                <a:ext cx="843577" cy="843615"/>
                <a:chOff x="4528873" y="95849"/>
                <a:chExt cx="843577" cy="843577"/>
              </a:xfrm>
            </p:grpSpPr>
            <p:sp>
              <p:nvSpPr>
                <p:cNvPr id="11568" name="Google Shape;11568;p99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69" name="Google Shape;11569;p99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70" name="Google Shape;11570;p99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71" name="Google Shape;11571;p99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72" name="Google Shape;11572;p99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73" name="Google Shape;11573;p99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74" name="Google Shape;11574;p99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75" name="Google Shape;11575;p99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576" name="Google Shape;11576;p99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577" name="Google Shape;11577;p99"/>
              <p:cNvSpPr/>
              <p:nvPr/>
            </p:nvSpPr>
            <p:spPr>
              <a:xfrm>
                <a:off x="7755016" y="1584512"/>
                <a:ext cx="320040" cy="32004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578" name="Google Shape;11578;p99"/>
              <p:cNvGrpSpPr/>
              <p:nvPr/>
            </p:nvGrpSpPr>
            <p:grpSpPr>
              <a:xfrm>
                <a:off x="7718397" y="1543858"/>
                <a:ext cx="401348" cy="401348"/>
                <a:chOff x="4545917" y="1078941"/>
                <a:chExt cx="2521492" cy="2521492"/>
              </a:xfrm>
            </p:grpSpPr>
            <p:grpSp>
              <p:nvGrpSpPr>
                <p:cNvPr id="11579" name="Google Shape;11579;p99"/>
                <p:cNvGrpSpPr/>
                <p:nvPr/>
              </p:nvGrpSpPr>
              <p:grpSpPr>
                <a:xfrm>
                  <a:off x="4545917" y="1078941"/>
                  <a:ext cx="2521492" cy="2521492"/>
                  <a:chOff x="4545917" y="1078941"/>
                  <a:chExt cx="2521492" cy="2521492"/>
                </a:xfrm>
              </p:grpSpPr>
              <p:grpSp>
                <p:nvGrpSpPr>
                  <p:cNvPr id="11580" name="Google Shape;11580;p99"/>
                  <p:cNvGrpSpPr/>
                  <p:nvPr/>
                </p:nvGrpSpPr>
                <p:grpSpPr>
                  <a:xfrm>
                    <a:off x="4915181" y="1448205"/>
                    <a:ext cx="1782964" cy="1782964"/>
                    <a:chOff x="4762781" y="1295805"/>
                    <a:chExt cx="1782964" cy="1782964"/>
                  </a:xfrm>
                </p:grpSpPr>
                <p:grpSp>
                  <p:nvGrpSpPr>
                    <p:cNvPr id="11581" name="Google Shape;11581;p99"/>
                    <p:cNvGrpSpPr/>
                    <p:nvPr/>
                  </p:nvGrpSpPr>
                  <p:grpSpPr>
                    <a:xfrm>
                      <a:off x="5634137" y="2048853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1582" name="Google Shape;11582;p99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1583" name="Google Shape;11583;p99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11584" name="Google Shape;11584;p99"/>
                    <p:cNvGrpSpPr/>
                    <p:nvPr/>
                  </p:nvGrpSpPr>
                  <p:grpSpPr>
                    <a:xfrm rot="10800000">
                      <a:off x="4762781" y="2048852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1585" name="Google Shape;11585;p99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1586" name="Google Shape;11586;p99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11587" name="Google Shape;11587;p99"/>
                    <p:cNvGrpSpPr/>
                    <p:nvPr/>
                  </p:nvGrpSpPr>
                  <p:grpSpPr>
                    <a:xfrm rot="5400000">
                      <a:off x="4763036" y="2047664"/>
                      <a:ext cx="1782964" cy="279247"/>
                      <a:chOff x="4915181" y="2200064"/>
                      <a:chExt cx="1782964" cy="279247"/>
                    </a:xfrm>
                  </p:grpSpPr>
                  <p:grpSp>
                    <p:nvGrpSpPr>
                      <p:cNvPr id="11588" name="Google Shape;11588;p99"/>
                      <p:cNvGrpSpPr/>
                      <p:nvPr/>
                    </p:nvGrpSpPr>
                    <p:grpSpPr>
                      <a:xfrm>
                        <a:off x="5786537" y="2200064"/>
                        <a:ext cx="911608" cy="279247"/>
                        <a:chOff x="5634137" y="2047664"/>
                        <a:chExt cx="911608" cy="279247"/>
                      </a:xfrm>
                    </p:grpSpPr>
                    <p:sp>
                      <p:nvSpPr>
                        <p:cNvPr id="11589" name="Google Shape;11589;p99"/>
                        <p:cNvSpPr/>
                        <p:nvPr/>
                      </p:nvSpPr>
                      <p:spPr>
                        <a:xfrm rot="5400000">
                          <a:off x="6266498" y="2047664"/>
                          <a:ext cx="279247" cy="279247"/>
                        </a:xfrm>
                        <a:prstGeom prst="ellipse">
                          <a:avLst/>
                        </a:prstGeom>
                        <a:solidFill>
                          <a:srgbClr val="FFFFFF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45700" rIns="91425" bIns="45700" anchor="ctr" anchorCtr="0">
                          <a:noAutofit/>
                        </a:bodyPr>
                        <a:lstStyle/>
                        <a:p>
                          <a:pPr marL="0" marR="0" lvl="0" indent="0" algn="ctr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 sz="1800">
                            <a:solidFill>
                              <a:schemeClr val="dk1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11590" name="Google Shape;11590;p99"/>
                        <p:cNvSpPr/>
                        <p:nvPr/>
                      </p:nvSpPr>
                      <p:spPr>
                        <a:xfrm>
                          <a:off x="5634137" y="2155283"/>
                          <a:ext cx="660434" cy="64008"/>
                        </a:xfrm>
                        <a:prstGeom prst="rect">
                          <a:avLst/>
                        </a:prstGeom>
                        <a:solidFill>
                          <a:srgbClr val="FFFFFF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45700" rIns="91425" bIns="45700" anchor="ctr" anchorCtr="0">
                          <a:noAutofit/>
                        </a:bodyPr>
                        <a:lstStyle/>
                        <a:p>
                          <a:pPr marL="0" marR="0" lvl="0" indent="0" algn="ctr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 sz="1800">
                            <a:solidFill>
                              <a:schemeClr val="dk1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</p:grpSp>
                  <p:grpSp>
                    <p:nvGrpSpPr>
                      <p:cNvPr id="11591" name="Google Shape;11591;p99"/>
                      <p:cNvGrpSpPr/>
                      <p:nvPr/>
                    </p:nvGrpSpPr>
                    <p:grpSpPr>
                      <a:xfrm rot="10800000">
                        <a:off x="4915181" y="2200064"/>
                        <a:ext cx="911608" cy="279247"/>
                        <a:chOff x="5634137" y="2047664"/>
                        <a:chExt cx="911608" cy="279247"/>
                      </a:xfrm>
                    </p:grpSpPr>
                    <p:sp>
                      <p:nvSpPr>
                        <p:cNvPr id="11592" name="Google Shape;11592;p99"/>
                        <p:cNvSpPr/>
                        <p:nvPr/>
                      </p:nvSpPr>
                      <p:spPr>
                        <a:xfrm rot="5400000">
                          <a:off x="6266498" y="2047664"/>
                          <a:ext cx="279247" cy="279247"/>
                        </a:xfrm>
                        <a:prstGeom prst="ellipse">
                          <a:avLst/>
                        </a:prstGeom>
                        <a:solidFill>
                          <a:srgbClr val="FFFFFF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45700" rIns="91425" bIns="45700" anchor="ctr" anchorCtr="0">
                          <a:noAutofit/>
                        </a:bodyPr>
                        <a:lstStyle/>
                        <a:p>
                          <a:pPr marL="0" marR="0" lvl="0" indent="0" algn="ctr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 sz="1800">
                            <a:solidFill>
                              <a:schemeClr val="dk1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11593" name="Google Shape;11593;p99"/>
                        <p:cNvSpPr/>
                        <p:nvPr/>
                      </p:nvSpPr>
                      <p:spPr>
                        <a:xfrm>
                          <a:off x="5634137" y="2155283"/>
                          <a:ext cx="660434" cy="64008"/>
                        </a:xfrm>
                        <a:prstGeom prst="rect">
                          <a:avLst/>
                        </a:prstGeom>
                        <a:solidFill>
                          <a:srgbClr val="FFFFFF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45700" rIns="91425" bIns="45700" anchor="ctr" anchorCtr="0">
                          <a:noAutofit/>
                        </a:bodyPr>
                        <a:lstStyle/>
                        <a:p>
                          <a:pPr marL="0" marR="0" lvl="0" indent="0" algn="ctr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 sz="1800">
                            <a:solidFill>
                              <a:schemeClr val="dk1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</p:grpSp>
                </p:grpSp>
              </p:grpSp>
              <p:grpSp>
                <p:nvGrpSpPr>
                  <p:cNvPr id="11594" name="Google Shape;11594;p99"/>
                  <p:cNvGrpSpPr/>
                  <p:nvPr/>
                </p:nvGrpSpPr>
                <p:grpSpPr>
                  <a:xfrm rot="2700000">
                    <a:off x="4915181" y="1448205"/>
                    <a:ext cx="1782964" cy="1782964"/>
                    <a:chOff x="4762781" y="1295805"/>
                    <a:chExt cx="1782964" cy="1782964"/>
                  </a:xfrm>
                </p:grpSpPr>
                <p:grpSp>
                  <p:nvGrpSpPr>
                    <p:cNvPr id="11595" name="Google Shape;11595;p99"/>
                    <p:cNvGrpSpPr/>
                    <p:nvPr/>
                  </p:nvGrpSpPr>
                  <p:grpSpPr>
                    <a:xfrm>
                      <a:off x="5634137" y="2048853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1596" name="Google Shape;11596;p99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1597" name="Google Shape;11597;p99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11598" name="Google Shape;11598;p99"/>
                    <p:cNvGrpSpPr/>
                    <p:nvPr/>
                  </p:nvGrpSpPr>
                  <p:grpSpPr>
                    <a:xfrm rot="10800000">
                      <a:off x="4762781" y="2048852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1599" name="Google Shape;11599;p99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1600" name="Google Shape;11600;p99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11601" name="Google Shape;11601;p99"/>
                    <p:cNvGrpSpPr/>
                    <p:nvPr/>
                  </p:nvGrpSpPr>
                  <p:grpSpPr>
                    <a:xfrm rot="5400000">
                      <a:off x="4763036" y="2047664"/>
                      <a:ext cx="1782964" cy="279247"/>
                      <a:chOff x="4915181" y="2200064"/>
                      <a:chExt cx="1782964" cy="279247"/>
                    </a:xfrm>
                  </p:grpSpPr>
                  <p:grpSp>
                    <p:nvGrpSpPr>
                      <p:cNvPr id="11602" name="Google Shape;11602;p99"/>
                      <p:cNvGrpSpPr/>
                      <p:nvPr/>
                    </p:nvGrpSpPr>
                    <p:grpSpPr>
                      <a:xfrm>
                        <a:off x="5786537" y="2200064"/>
                        <a:ext cx="911608" cy="279247"/>
                        <a:chOff x="5634137" y="2047664"/>
                        <a:chExt cx="911608" cy="279247"/>
                      </a:xfrm>
                    </p:grpSpPr>
                    <p:sp>
                      <p:nvSpPr>
                        <p:cNvPr id="11603" name="Google Shape;11603;p99"/>
                        <p:cNvSpPr/>
                        <p:nvPr/>
                      </p:nvSpPr>
                      <p:spPr>
                        <a:xfrm rot="5400000">
                          <a:off x="6266498" y="2047664"/>
                          <a:ext cx="279247" cy="279247"/>
                        </a:xfrm>
                        <a:prstGeom prst="ellipse">
                          <a:avLst/>
                        </a:prstGeom>
                        <a:solidFill>
                          <a:srgbClr val="FFFFFF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45700" rIns="91425" bIns="45700" anchor="ctr" anchorCtr="0">
                          <a:noAutofit/>
                        </a:bodyPr>
                        <a:lstStyle/>
                        <a:p>
                          <a:pPr marL="0" marR="0" lvl="0" indent="0" algn="ctr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 sz="1800">
                            <a:solidFill>
                              <a:schemeClr val="dk1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11604" name="Google Shape;11604;p99"/>
                        <p:cNvSpPr/>
                        <p:nvPr/>
                      </p:nvSpPr>
                      <p:spPr>
                        <a:xfrm>
                          <a:off x="5634137" y="2155283"/>
                          <a:ext cx="660434" cy="64008"/>
                        </a:xfrm>
                        <a:prstGeom prst="rect">
                          <a:avLst/>
                        </a:prstGeom>
                        <a:solidFill>
                          <a:srgbClr val="FFFFFF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45700" rIns="91425" bIns="45700" anchor="ctr" anchorCtr="0">
                          <a:noAutofit/>
                        </a:bodyPr>
                        <a:lstStyle/>
                        <a:p>
                          <a:pPr marL="0" marR="0" lvl="0" indent="0" algn="ctr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 sz="1800">
                            <a:solidFill>
                              <a:schemeClr val="dk1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</p:grpSp>
                  <p:grpSp>
                    <p:nvGrpSpPr>
                      <p:cNvPr id="11605" name="Google Shape;11605;p99"/>
                      <p:cNvGrpSpPr/>
                      <p:nvPr/>
                    </p:nvGrpSpPr>
                    <p:grpSpPr>
                      <a:xfrm rot="10800000">
                        <a:off x="4915181" y="2200064"/>
                        <a:ext cx="911608" cy="279247"/>
                        <a:chOff x="5634137" y="2047664"/>
                        <a:chExt cx="911608" cy="279247"/>
                      </a:xfrm>
                    </p:grpSpPr>
                    <p:sp>
                      <p:nvSpPr>
                        <p:cNvPr id="11606" name="Google Shape;11606;p99"/>
                        <p:cNvSpPr/>
                        <p:nvPr/>
                      </p:nvSpPr>
                      <p:spPr>
                        <a:xfrm rot="5400000">
                          <a:off x="6266498" y="2047664"/>
                          <a:ext cx="279247" cy="279247"/>
                        </a:xfrm>
                        <a:prstGeom prst="ellipse">
                          <a:avLst/>
                        </a:prstGeom>
                        <a:solidFill>
                          <a:srgbClr val="FFFFFF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45700" rIns="91425" bIns="45700" anchor="ctr" anchorCtr="0">
                          <a:noAutofit/>
                        </a:bodyPr>
                        <a:lstStyle/>
                        <a:p>
                          <a:pPr marL="0" marR="0" lvl="0" indent="0" algn="ctr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 sz="1800">
                            <a:solidFill>
                              <a:schemeClr val="dk1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11607" name="Google Shape;11607;p99"/>
                        <p:cNvSpPr/>
                        <p:nvPr/>
                      </p:nvSpPr>
                      <p:spPr>
                        <a:xfrm>
                          <a:off x="5634137" y="2155283"/>
                          <a:ext cx="660434" cy="64008"/>
                        </a:xfrm>
                        <a:prstGeom prst="rect">
                          <a:avLst/>
                        </a:prstGeom>
                        <a:solidFill>
                          <a:srgbClr val="FFFFFF"/>
                        </a:solidFill>
                        <a:ln>
                          <a:noFill/>
                        </a:ln>
                      </p:spPr>
                      <p:txBody>
                        <a:bodyPr spcFirstLastPara="1" wrap="square" lIns="91425" tIns="45700" rIns="91425" bIns="45700" anchor="ctr" anchorCtr="0">
                          <a:noAutofit/>
                        </a:bodyPr>
                        <a:lstStyle/>
                        <a:p>
                          <a:pPr marL="0" marR="0" lvl="0" indent="0" algn="ctr" rtl="0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endParaRPr sz="1800">
                            <a:solidFill>
                              <a:schemeClr val="dk1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</p:grpSp>
                </p:grpSp>
              </p:grpSp>
            </p:grpSp>
            <p:sp>
              <p:nvSpPr>
                <p:cNvPr id="11608" name="Google Shape;11608;p99"/>
                <p:cNvSpPr/>
                <p:nvPr/>
              </p:nvSpPr>
              <p:spPr>
                <a:xfrm>
                  <a:off x="5358738" y="2014555"/>
                  <a:ext cx="843976" cy="52284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" h="268" extrusionOk="0">
                      <a:moveTo>
                        <a:pt x="361" y="121"/>
                      </a:moveTo>
                      <a:cubicBezTo>
                        <a:pt x="363" y="113"/>
                        <a:pt x="364" y="104"/>
                        <a:pt x="364" y="96"/>
                      </a:cubicBezTo>
                      <a:cubicBezTo>
                        <a:pt x="364" y="43"/>
                        <a:pt x="321" y="0"/>
                        <a:pt x="268" y="0"/>
                      </a:cubicBezTo>
                      <a:cubicBezTo>
                        <a:pt x="224" y="0"/>
                        <a:pt x="186" y="30"/>
                        <a:pt x="175" y="71"/>
                      </a:cubicBezTo>
                      <a:cubicBezTo>
                        <a:pt x="164" y="65"/>
                        <a:pt x="151" y="62"/>
                        <a:pt x="138" y="62"/>
                      </a:cubicBezTo>
                      <a:cubicBezTo>
                        <a:pt x="92" y="62"/>
                        <a:pt x="54" y="100"/>
                        <a:pt x="54" y="146"/>
                      </a:cubicBezTo>
                      <a:cubicBezTo>
                        <a:pt x="54" y="149"/>
                        <a:pt x="54" y="153"/>
                        <a:pt x="55" y="156"/>
                      </a:cubicBezTo>
                      <a:cubicBezTo>
                        <a:pt x="54" y="156"/>
                        <a:pt x="54" y="156"/>
                        <a:pt x="54" y="156"/>
                      </a:cubicBezTo>
                      <a:cubicBezTo>
                        <a:pt x="24" y="156"/>
                        <a:pt x="0" y="182"/>
                        <a:pt x="0" y="212"/>
                      </a:cubicBezTo>
                      <a:cubicBezTo>
                        <a:pt x="0" y="242"/>
                        <a:pt x="24" y="268"/>
                        <a:pt x="54" y="268"/>
                      </a:cubicBezTo>
                      <a:cubicBezTo>
                        <a:pt x="360" y="268"/>
                        <a:pt x="360" y="268"/>
                        <a:pt x="360" y="268"/>
                      </a:cubicBezTo>
                      <a:cubicBezTo>
                        <a:pt x="400" y="268"/>
                        <a:pt x="432" y="234"/>
                        <a:pt x="432" y="194"/>
                      </a:cubicBezTo>
                      <a:cubicBezTo>
                        <a:pt x="432" y="155"/>
                        <a:pt x="400" y="121"/>
                        <a:pt x="361" y="1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850" tIns="60925" rIns="121850" bIns="60925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609" name="Google Shape;11609;p99"/>
          <p:cNvGrpSpPr/>
          <p:nvPr/>
        </p:nvGrpSpPr>
        <p:grpSpPr>
          <a:xfrm>
            <a:off x="570737" y="5030616"/>
            <a:ext cx="1124769" cy="1604236"/>
            <a:chOff x="4940458" y="3546940"/>
            <a:chExt cx="1124769" cy="1604236"/>
          </a:xfrm>
        </p:grpSpPr>
        <p:sp>
          <p:nvSpPr>
            <p:cNvPr id="11610" name="Google Shape;11610;p99"/>
            <p:cNvSpPr/>
            <p:nvPr/>
          </p:nvSpPr>
          <p:spPr>
            <a:xfrm>
              <a:off x="5161407" y="4781844"/>
              <a:ext cx="682879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Sandbox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11" name="Google Shape;11611;p99"/>
            <p:cNvGrpSpPr/>
            <p:nvPr/>
          </p:nvGrpSpPr>
          <p:grpSpPr>
            <a:xfrm>
              <a:off x="4940458" y="3546940"/>
              <a:ext cx="1124769" cy="1124820"/>
              <a:chOff x="3821626" y="2712663"/>
              <a:chExt cx="843577" cy="843615"/>
            </a:xfrm>
          </p:grpSpPr>
          <p:grpSp>
            <p:nvGrpSpPr>
              <p:cNvPr id="11612" name="Google Shape;11612;p99"/>
              <p:cNvGrpSpPr/>
              <p:nvPr/>
            </p:nvGrpSpPr>
            <p:grpSpPr>
              <a:xfrm>
                <a:off x="3821626" y="2712663"/>
                <a:ext cx="843577" cy="843615"/>
                <a:chOff x="4528873" y="95849"/>
                <a:chExt cx="843577" cy="843577"/>
              </a:xfrm>
            </p:grpSpPr>
            <p:sp>
              <p:nvSpPr>
                <p:cNvPr id="11613" name="Google Shape;11613;p99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14" name="Google Shape;11614;p99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15" name="Google Shape;11615;p99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16" name="Google Shape;11616;p99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17" name="Google Shape;11617;p99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18" name="Google Shape;11618;p99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19" name="Google Shape;11619;p99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20" name="Google Shape;11620;p99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21" name="Google Shape;11621;p99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622" name="Google Shape;11622;p99"/>
              <p:cNvSpPr/>
              <p:nvPr/>
            </p:nvSpPr>
            <p:spPr>
              <a:xfrm>
                <a:off x="4083394" y="2974450"/>
                <a:ext cx="320040" cy="32004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623" name="Google Shape;11623;p99"/>
              <p:cNvGrpSpPr/>
              <p:nvPr/>
            </p:nvGrpSpPr>
            <p:grpSpPr>
              <a:xfrm>
                <a:off x="4096285" y="3044911"/>
                <a:ext cx="292482" cy="182327"/>
                <a:chOff x="4536112" y="4130327"/>
                <a:chExt cx="372449" cy="232177"/>
              </a:xfrm>
            </p:grpSpPr>
            <p:sp>
              <p:nvSpPr>
                <p:cNvPr id="11624" name="Google Shape;11624;p99"/>
                <p:cNvSpPr/>
                <p:nvPr/>
              </p:nvSpPr>
              <p:spPr>
                <a:xfrm>
                  <a:off x="4536112" y="4206510"/>
                  <a:ext cx="372449" cy="15599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49" h="608" extrusionOk="0">
                      <a:moveTo>
                        <a:pt x="1328" y="549"/>
                      </a:moveTo>
                      <a:cubicBezTo>
                        <a:pt x="684" y="551"/>
                        <a:pt x="684" y="551"/>
                        <a:pt x="684" y="551"/>
                      </a:cubicBezTo>
                      <a:cubicBezTo>
                        <a:pt x="120" y="549"/>
                        <a:pt x="120" y="549"/>
                        <a:pt x="120" y="549"/>
                      </a:cubicBezTo>
                      <a:cubicBezTo>
                        <a:pt x="120" y="271"/>
                        <a:pt x="120" y="271"/>
                        <a:pt x="120" y="271"/>
                      </a:cubicBezTo>
                      <a:cubicBezTo>
                        <a:pt x="699" y="273"/>
                        <a:pt x="699" y="273"/>
                        <a:pt x="699" y="273"/>
                      </a:cubicBezTo>
                      <a:cubicBezTo>
                        <a:pt x="1328" y="271"/>
                        <a:pt x="1328" y="271"/>
                        <a:pt x="1328" y="271"/>
                      </a:cubicBezTo>
                      <a:lnTo>
                        <a:pt x="1328" y="549"/>
                      </a:lnTo>
                      <a:close/>
                      <a:moveTo>
                        <a:pt x="1438" y="222"/>
                      </a:moveTo>
                      <a:cubicBezTo>
                        <a:pt x="1226" y="8"/>
                        <a:pt x="1226" y="8"/>
                        <a:pt x="1226" y="8"/>
                      </a:cubicBezTo>
                      <a:cubicBezTo>
                        <a:pt x="1220" y="4"/>
                        <a:pt x="1212" y="0"/>
                        <a:pt x="1206" y="0"/>
                      </a:cubicBezTo>
                      <a:cubicBezTo>
                        <a:pt x="1015" y="0"/>
                        <a:pt x="1015" y="0"/>
                        <a:pt x="1015" y="0"/>
                      </a:cubicBezTo>
                      <a:cubicBezTo>
                        <a:pt x="1000" y="0"/>
                        <a:pt x="986" y="14"/>
                        <a:pt x="986" y="29"/>
                      </a:cubicBezTo>
                      <a:cubicBezTo>
                        <a:pt x="986" y="45"/>
                        <a:pt x="1000" y="57"/>
                        <a:pt x="1015" y="57"/>
                      </a:cubicBezTo>
                      <a:cubicBezTo>
                        <a:pt x="1194" y="57"/>
                        <a:pt x="1194" y="57"/>
                        <a:pt x="1194" y="57"/>
                      </a:cubicBezTo>
                      <a:cubicBezTo>
                        <a:pt x="1349" y="214"/>
                        <a:pt x="1349" y="214"/>
                        <a:pt x="1349" y="214"/>
                      </a:cubicBezTo>
                      <a:cubicBezTo>
                        <a:pt x="699" y="216"/>
                        <a:pt x="699" y="216"/>
                        <a:pt x="699" y="216"/>
                      </a:cubicBezTo>
                      <a:cubicBezTo>
                        <a:pt x="100" y="214"/>
                        <a:pt x="100" y="214"/>
                        <a:pt x="100" y="214"/>
                      </a:cubicBezTo>
                      <a:cubicBezTo>
                        <a:pt x="254" y="57"/>
                        <a:pt x="254" y="57"/>
                        <a:pt x="254" y="57"/>
                      </a:cubicBezTo>
                      <a:cubicBezTo>
                        <a:pt x="434" y="57"/>
                        <a:pt x="434" y="57"/>
                        <a:pt x="434" y="57"/>
                      </a:cubicBezTo>
                      <a:cubicBezTo>
                        <a:pt x="448" y="57"/>
                        <a:pt x="462" y="45"/>
                        <a:pt x="462" y="29"/>
                      </a:cubicBezTo>
                      <a:cubicBezTo>
                        <a:pt x="462" y="14"/>
                        <a:pt x="448" y="0"/>
                        <a:pt x="434" y="0"/>
                      </a:cubicBezTo>
                      <a:cubicBezTo>
                        <a:pt x="242" y="0"/>
                        <a:pt x="242" y="0"/>
                        <a:pt x="242" y="0"/>
                      </a:cubicBezTo>
                      <a:cubicBezTo>
                        <a:pt x="236" y="0"/>
                        <a:pt x="228" y="4"/>
                        <a:pt x="222" y="8"/>
                      </a:cubicBezTo>
                      <a:cubicBezTo>
                        <a:pt x="10" y="222"/>
                        <a:pt x="10" y="222"/>
                        <a:pt x="10" y="222"/>
                      </a:cubicBezTo>
                      <a:cubicBezTo>
                        <a:pt x="2" y="230"/>
                        <a:pt x="0" y="242"/>
                        <a:pt x="4" y="255"/>
                      </a:cubicBezTo>
                      <a:cubicBezTo>
                        <a:pt x="10" y="265"/>
                        <a:pt x="20" y="271"/>
                        <a:pt x="30" y="271"/>
                      </a:cubicBezTo>
                      <a:cubicBezTo>
                        <a:pt x="63" y="271"/>
                        <a:pt x="63" y="271"/>
                        <a:pt x="63" y="271"/>
                      </a:cubicBezTo>
                      <a:cubicBezTo>
                        <a:pt x="63" y="577"/>
                        <a:pt x="63" y="577"/>
                        <a:pt x="63" y="577"/>
                      </a:cubicBezTo>
                      <a:cubicBezTo>
                        <a:pt x="63" y="594"/>
                        <a:pt x="75" y="606"/>
                        <a:pt x="91" y="606"/>
                      </a:cubicBezTo>
                      <a:cubicBezTo>
                        <a:pt x="684" y="608"/>
                        <a:pt x="684" y="608"/>
                        <a:pt x="684" y="608"/>
                      </a:cubicBezTo>
                      <a:cubicBezTo>
                        <a:pt x="1357" y="606"/>
                        <a:pt x="1357" y="606"/>
                        <a:pt x="1357" y="606"/>
                      </a:cubicBezTo>
                      <a:cubicBezTo>
                        <a:pt x="1373" y="606"/>
                        <a:pt x="1385" y="594"/>
                        <a:pt x="1385" y="577"/>
                      </a:cubicBezTo>
                      <a:cubicBezTo>
                        <a:pt x="1385" y="271"/>
                        <a:pt x="1385" y="271"/>
                        <a:pt x="1385" y="271"/>
                      </a:cubicBezTo>
                      <a:cubicBezTo>
                        <a:pt x="1418" y="271"/>
                        <a:pt x="1418" y="271"/>
                        <a:pt x="1418" y="271"/>
                      </a:cubicBezTo>
                      <a:cubicBezTo>
                        <a:pt x="1428" y="271"/>
                        <a:pt x="1440" y="265"/>
                        <a:pt x="1444" y="255"/>
                      </a:cubicBezTo>
                      <a:cubicBezTo>
                        <a:pt x="1449" y="242"/>
                        <a:pt x="1447" y="230"/>
                        <a:pt x="1438" y="22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25" name="Google Shape;11625;p99"/>
                <p:cNvSpPr/>
                <p:nvPr/>
              </p:nvSpPr>
              <p:spPr>
                <a:xfrm>
                  <a:off x="4727173" y="4187162"/>
                  <a:ext cx="76183" cy="65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8" h="255" extrusionOk="0">
                      <a:moveTo>
                        <a:pt x="151" y="0"/>
                      </a:moveTo>
                      <a:cubicBezTo>
                        <a:pt x="147" y="3"/>
                        <a:pt x="143" y="5"/>
                        <a:pt x="141" y="9"/>
                      </a:cubicBezTo>
                      <a:cubicBezTo>
                        <a:pt x="102" y="27"/>
                        <a:pt x="55" y="42"/>
                        <a:pt x="0" y="42"/>
                      </a:cubicBezTo>
                      <a:cubicBezTo>
                        <a:pt x="0" y="255"/>
                        <a:pt x="0" y="255"/>
                        <a:pt x="0" y="255"/>
                      </a:cubicBezTo>
                      <a:cubicBezTo>
                        <a:pt x="190" y="255"/>
                        <a:pt x="190" y="255"/>
                        <a:pt x="190" y="255"/>
                      </a:cubicBezTo>
                      <a:cubicBezTo>
                        <a:pt x="192" y="240"/>
                        <a:pt x="194" y="224"/>
                        <a:pt x="194" y="208"/>
                      </a:cubicBezTo>
                      <a:cubicBezTo>
                        <a:pt x="274" y="208"/>
                        <a:pt x="274" y="208"/>
                        <a:pt x="274" y="208"/>
                      </a:cubicBezTo>
                      <a:cubicBezTo>
                        <a:pt x="288" y="208"/>
                        <a:pt x="296" y="195"/>
                        <a:pt x="298" y="185"/>
                      </a:cubicBezTo>
                      <a:cubicBezTo>
                        <a:pt x="298" y="171"/>
                        <a:pt x="288" y="163"/>
                        <a:pt x="276" y="163"/>
                      </a:cubicBezTo>
                      <a:cubicBezTo>
                        <a:pt x="194" y="163"/>
                        <a:pt x="194" y="163"/>
                        <a:pt x="194" y="163"/>
                      </a:cubicBezTo>
                      <a:cubicBezTo>
                        <a:pt x="194" y="138"/>
                        <a:pt x="190" y="115"/>
                        <a:pt x="186" y="95"/>
                      </a:cubicBezTo>
                      <a:cubicBezTo>
                        <a:pt x="264" y="60"/>
                        <a:pt x="264" y="60"/>
                        <a:pt x="264" y="60"/>
                      </a:cubicBezTo>
                      <a:cubicBezTo>
                        <a:pt x="274" y="56"/>
                        <a:pt x="278" y="42"/>
                        <a:pt x="274" y="31"/>
                      </a:cubicBezTo>
                      <a:cubicBezTo>
                        <a:pt x="270" y="19"/>
                        <a:pt x="255" y="15"/>
                        <a:pt x="245" y="19"/>
                      </a:cubicBezTo>
                      <a:cubicBezTo>
                        <a:pt x="172" y="48"/>
                        <a:pt x="172" y="48"/>
                        <a:pt x="172" y="48"/>
                      </a:cubicBezTo>
                      <a:cubicBezTo>
                        <a:pt x="167" y="33"/>
                        <a:pt x="161" y="17"/>
                        <a:pt x="151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26" name="Google Shape;11626;p99"/>
                <p:cNvSpPr/>
                <p:nvPr/>
              </p:nvSpPr>
              <p:spPr>
                <a:xfrm>
                  <a:off x="4641317" y="4187162"/>
                  <a:ext cx="79810" cy="652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0" h="255" extrusionOk="0">
                      <a:moveTo>
                        <a:pt x="23" y="208"/>
                      </a:moveTo>
                      <a:cubicBezTo>
                        <a:pt x="109" y="208"/>
                        <a:pt x="109" y="208"/>
                        <a:pt x="109" y="208"/>
                      </a:cubicBezTo>
                      <a:cubicBezTo>
                        <a:pt x="109" y="224"/>
                        <a:pt x="112" y="240"/>
                        <a:pt x="114" y="255"/>
                      </a:cubicBezTo>
                      <a:cubicBezTo>
                        <a:pt x="310" y="255"/>
                        <a:pt x="310" y="255"/>
                        <a:pt x="310" y="255"/>
                      </a:cubicBezTo>
                      <a:cubicBezTo>
                        <a:pt x="310" y="42"/>
                        <a:pt x="310" y="42"/>
                        <a:pt x="310" y="42"/>
                      </a:cubicBezTo>
                      <a:cubicBezTo>
                        <a:pt x="253" y="42"/>
                        <a:pt x="204" y="27"/>
                        <a:pt x="164" y="9"/>
                      </a:cubicBezTo>
                      <a:cubicBezTo>
                        <a:pt x="162" y="5"/>
                        <a:pt x="158" y="3"/>
                        <a:pt x="154" y="0"/>
                      </a:cubicBezTo>
                      <a:cubicBezTo>
                        <a:pt x="143" y="17"/>
                        <a:pt x="137" y="33"/>
                        <a:pt x="131" y="52"/>
                      </a:cubicBezTo>
                      <a:cubicBezTo>
                        <a:pt x="53" y="19"/>
                        <a:pt x="53" y="19"/>
                        <a:pt x="53" y="19"/>
                      </a:cubicBezTo>
                      <a:cubicBezTo>
                        <a:pt x="42" y="15"/>
                        <a:pt x="27" y="19"/>
                        <a:pt x="23" y="31"/>
                      </a:cubicBezTo>
                      <a:cubicBezTo>
                        <a:pt x="19" y="42"/>
                        <a:pt x="25" y="56"/>
                        <a:pt x="38" y="60"/>
                      </a:cubicBezTo>
                      <a:cubicBezTo>
                        <a:pt x="118" y="95"/>
                        <a:pt x="118" y="95"/>
                        <a:pt x="118" y="95"/>
                      </a:cubicBezTo>
                      <a:cubicBezTo>
                        <a:pt x="114" y="117"/>
                        <a:pt x="109" y="140"/>
                        <a:pt x="109" y="163"/>
                      </a:cubicBezTo>
                      <a:cubicBezTo>
                        <a:pt x="23" y="163"/>
                        <a:pt x="23" y="163"/>
                        <a:pt x="23" y="163"/>
                      </a:cubicBezTo>
                      <a:cubicBezTo>
                        <a:pt x="8" y="163"/>
                        <a:pt x="0" y="171"/>
                        <a:pt x="0" y="185"/>
                      </a:cubicBezTo>
                      <a:cubicBezTo>
                        <a:pt x="0" y="195"/>
                        <a:pt x="8" y="208"/>
                        <a:pt x="23" y="20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27" name="Google Shape;11627;p99"/>
                <p:cNvSpPr/>
                <p:nvPr/>
              </p:nvSpPr>
              <p:spPr>
                <a:xfrm>
                  <a:off x="4666710" y="4130327"/>
                  <a:ext cx="111251" cy="592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" h="233" extrusionOk="0">
                      <a:moveTo>
                        <a:pt x="40" y="79"/>
                      </a:moveTo>
                      <a:cubicBezTo>
                        <a:pt x="50" y="79"/>
                        <a:pt x="50" y="79"/>
                        <a:pt x="50" y="79"/>
                      </a:cubicBezTo>
                      <a:cubicBezTo>
                        <a:pt x="108" y="148"/>
                        <a:pt x="108" y="148"/>
                        <a:pt x="108" y="148"/>
                      </a:cubicBezTo>
                      <a:cubicBezTo>
                        <a:pt x="93" y="162"/>
                        <a:pt x="79" y="176"/>
                        <a:pt x="69" y="194"/>
                      </a:cubicBezTo>
                      <a:cubicBezTo>
                        <a:pt x="71" y="196"/>
                        <a:pt x="73" y="198"/>
                        <a:pt x="77" y="200"/>
                      </a:cubicBezTo>
                      <a:cubicBezTo>
                        <a:pt x="114" y="218"/>
                        <a:pt x="164" y="233"/>
                        <a:pt x="219" y="233"/>
                      </a:cubicBezTo>
                      <a:cubicBezTo>
                        <a:pt x="273" y="233"/>
                        <a:pt x="322" y="218"/>
                        <a:pt x="360" y="200"/>
                      </a:cubicBezTo>
                      <a:cubicBezTo>
                        <a:pt x="364" y="198"/>
                        <a:pt x="366" y="196"/>
                        <a:pt x="370" y="194"/>
                      </a:cubicBezTo>
                      <a:cubicBezTo>
                        <a:pt x="358" y="174"/>
                        <a:pt x="341" y="158"/>
                        <a:pt x="322" y="146"/>
                      </a:cubicBezTo>
                      <a:cubicBezTo>
                        <a:pt x="366" y="99"/>
                        <a:pt x="378" y="83"/>
                        <a:pt x="382" y="79"/>
                      </a:cubicBezTo>
                      <a:cubicBezTo>
                        <a:pt x="391" y="79"/>
                        <a:pt x="391" y="79"/>
                        <a:pt x="391" y="79"/>
                      </a:cubicBezTo>
                      <a:cubicBezTo>
                        <a:pt x="413" y="79"/>
                        <a:pt x="432" y="61"/>
                        <a:pt x="432" y="39"/>
                      </a:cubicBezTo>
                      <a:cubicBezTo>
                        <a:pt x="432" y="18"/>
                        <a:pt x="413" y="0"/>
                        <a:pt x="391" y="0"/>
                      </a:cubicBezTo>
                      <a:cubicBezTo>
                        <a:pt x="368" y="0"/>
                        <a:pt x="351" y="18"/>
                        <a:pt x="351" y="39"/>
                      </a:cubicBezTo>
                      <a:cubicBezTo>
                        <a:pt x="351" y="47"/>
                        <a:pt x="351" y="51"/>
                        <a:pt x="355" y="57"/>
                      </a:cubicBezTo>
                      <a:cubicBezTo>
                        <a:pt x="294" y="126"/>
                        <a:pt x="294" y="126"/>
                        <a:pt x="294" y="126"/>
                      </a:cubicBezTo>
                      <a:cubicBezTo>
                        <a:pt x="271" y="113"/>
                        <a:pt x="246" y="107"/>
                        <a:pt x="219" y="107"/>
                      </a:cubicBezTo>
                      <a:cubicBezTo>
                        <a:pt x="190" y="107"/>
                        <a:pt x="164" y="113"/>
                        <a:pt x="139" y="128"/>
                      </a:cubicBezTo>
                      <a:cubicBezTo>
                        <a:pt x="93" y="77"/>
                        <a:pt x="79" y="61"/>
                        <a:pt x="77" y="57"/>
                      </a:cubicBezTo>
                      <a:cubicBezTo>
                        <a:pt x="79" y="53"/>
                        <a:pt x="81" y="47"/>
                        <a:pt x="81" y="39"/>
                      </a:cubicBezTo>
                      <a:cubicBezTo>
                        <a:pt x="81" y="18"/>
                        <a:pt x="62" y="0"/>
                        <a:pt x="40" y="0"/>
                      </a:cubicBezTo>
                      <a:cubicBezTo>
                        <a:pt x="17" y="0"/>
                        <a:pt x="0" y="18"/>
                        <a:pt x="0" y="39"/>
                      </a:cubicBezTo>
                      <a:cubicBezTo>
                        <a:pt x="0" y="61"/>
                        <a:pt x="17" y="79"/>
                        <a:pt x="40" y="79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628" name="Google Shape;11628;p99"/>
          <p:cNvGrpSpPr/>
          <p:nvPr/>
        </p:nvGrpSpPr>
        <p:grpSpPr>
          <a:xfrm>
            <a:off x="8461982" y="3286025"/>
            <a:ext cx="1121663" cy="1567740"/>
            <a:chOff x="5218859" y="3374285"/>
            <a:chExt cx="841247" cy="1175805"/>
          </a:xfrm>
        </p:grpSpPr>
        <p:sp>
          <p:nvSpPr>
            <p:cNvPr id="11629" name="Google Shape;11629;p99"/>
            <p:cNvSpPr/>
            <p:nvPr/>
          </p:nvSpPr>
          <p:spPr>
            <a:xfrm>
              <a:off x="5383404" y="4273091"/>
              <a:ext cx="512159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Radware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30" name="Google Shape;11630;p99"/>
            <p:cNvGrpSpPr/>
            <p:nvPr/>
          </p:nvGrpSpPr>
          <p:grpSpPr>
            <a:xfrm>
              <a:off x="5218859" y="3374285"/>
              <a:ext cx="841247" cy="841248"/>
              <a:chOff x="5218859" y="3374285"/>
              <a:chExt cx="841247" cy="841248"/>
            </a:xfrm>
          </p:grpSpPr>
          <p:grpSp>
            <p:nvGrpSpPr>
              <p:cNvPr id="11631" name="Google Shape;11631;p99"/>
              <p:cNvGrpSpPr/>
              <p:nvPr/>
            </p:nvGrpSpPr>
            <p:grpSpPr>
              <a:xfrm>
                <a:off x="5218859" y="3374285"/>
                <a:ext cx="841247" cy="841248"/>
                <a:chOff x="5117340" y="3145346"/>
                <a:chExt cx="1181100" cy="1181101"/>
              </a:xfrm>
            </p:grpSpPr>
            <p:sp>
              <p:nvSpPr>
                <p:cNvPr id="11632" name="Google Shape;11632;p99"/>
                <p:cNvSpPr/>
                <p:nvPr/>
              </p:nvSpPr>
              <p:spPr>
                <a:xfrm>
                  <a:off x="5117340" y="3145346"/>
                  <a:ext cx="1181100" cy="118110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33" name="Google Shape;11633;p99"/>
                <p:cNvSpPr/>
                <p:nvPr/>
              </p:nvSpPr>
              <p:spPr>
                <a:xfrm>
                  <a:off x="5687253" y="415499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34" name="Google Shape;11634;p99"/>
                <p:cNvSpPr/>
                <p:nvPr/>
              </p:nvSpPr>
              <p:spPr>
                <a:xfrm>
                  <a:off x="5687253" y="327075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35" name="Google Shape;11635;p99"/>
                <p:cNvSpPr/>
                <p:nvPr/>
              </p:nvSpPr>
              <p:spPr>
                <a:xfrm>
                  <a:off x="6125403" y="3713671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36" name="Google Shape;11636;p99"/>
                <p:cNvSpPr/>
                <p:nvPr/>
              </p:nvSpPr>
              <p:spPr>
                <a:xfrm>
                  <a:off x="5241165" y="3713671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37" name="Google Shape;11637;p99"/>
                <p:cNvSpPr/>
                <p:nvPr/>
              </p:nvSpPr>
              <p:spPr>
                <a:xfrm>
                  <a:off x="5317365" y="3346959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38" name="Google Shape;11638;p99"/>
                <p:cNvSpPr/>
                <p:nvPr/>
              </p:nvSpPr>
              <p:spPr>
                <a:xfrm>
                  <a:off x="6049203" y="407879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39" name="Google Shape;11639;p99"/>
                <p:cNvSpPr/>
                <p:nvPr/>
              </p:nvSpPr>
              <p:spPr>
                <a:xfrm>
                  <a:off x="5317365" y="407879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40" name="Google Shape;11640;p99"/>
                <p:cNvSpPr/>
                <p:nvPr/>
              </p:nvSpPr>
              <p:spPr>
                <a:xfrm>
                  <a:off x="6049203" y="334695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41" name="Google Shape;11641;p99"/>
              <p:cNvGrpSpPr/>
              <p:nvPr/>
            </p:nvGrpSpPr>
            <p:grpSpPr>
              <a:xfrm>
                <a:off x="5479032" y="3634889"/>
                <a:ext cx="320901" cy="320040"/>
                <a:chOff x="5412615" y="3442209"/>
                <a:chExt cx="592138" cy="590550"/>
              </a:xfrm>
            </p:grpSpPr>
            <p:sp>
              <p:nvSpPr>
                <p:cNvPr id="11642" name="Google Shape;11642;p99"/>
                <p:cNvSpPr/>
                <p:nvPr/>
              </p:nvSpPr>
              <p:spPr>
                <a:xfrm>
                  <a:off x="5412615" y="3442209"/>
                  <a:ext cx="592138" cy="59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3"/>
                      </a:cubicBezTo>
                      <a:cubicBezTo>
                        <a:pt x="1753" y="1399"/>
                        <a:pt x="1753" y="1399"/>
                        <a:pt x="1753" y="1399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643" name="Google Shape;11643;p99"/>
                <p:cNvGrpSpPr/>
                <p:nvPr/>
              </p:nvGrpSpPr>
              <p:grpSpPr>
                <a:xfrm>
                  <a:off x="5461014" y="3557552"/>
                  <a:ext cx="495341" cy="359864"/>
                  <a:chOff x="7627257" y="3881253"/>
                  <a:chExt cx="495341" cy="359864"/>
                </a:xfrm>
              </p:grpSpPr>
              <p:sp>
                <p:nvSpPr>
                  <p:cNvPr id="11644" name="Google Shape;11644;p99"/>
                  <p:cNvSpPr/>
                  <p:nvPr/>
                </p:nvSpPr>
                <p:spPr>
                  <a:xfrm>
                    <a:off x="7627257" y="3881253"/>
                    <a:ext cx="107976" cy="107976"/>
                  </a:xfrm>
                  <a:prstGeom prst="ellipse">
                    <a:avLst/>
                  </a:prstGeom>
                  <a:noFill/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645" name="Google Shape;11645;p99"/>
                  <p:cNvSpPr/>
                  <p:nvPr/>
                </p:nvSpPr>
                <p:spPr>
                  <a:xfrm>
                    <a:off x="7757173" y="3881253"/>
                    <a:ext cx="107976" cy="107976"/>
                  </a:xfrm>
                  <a:prstGeom prst="ellipse">
                    <a:avLst/>
                  </a:prstGeom>
                  <a:noFill/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646" name="Google Shape;11646;p99"/>
                  <p:cNvSpPr/>
                  <p:nvPr/>
                </p:nvSpPr>
                <p:spPr>
                  <a:xfrm>
                    <a:off x="7884708" y="3881253"/>
                    <a:ext cx="107976" cy="107976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647" name="Google Shape;11647;p99"/>
                  <p:cNvSpPr/>
                  <p:nvPr/>
                </p:nvSpPr>
                <p:spPr>
                  <a:xfrm>
                    <a:off x="8014622" y="3881253"/>
                    <a:ext cx="107976" cy="107976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648" name="Google Shape;11648;p99"/>
                  <p:cNvSpPr/>
                  <p:nvPr/>
                </p:nvSpPr>
                <p:spPr>
                  <a:xfrm>
                    <a:off x="7884708" y="4007743"/>
                    <a:ext cx="107976" cy="107976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649" name="Google Shape;11649;p99"/>
                  <p:cNvSpPr/>
                  <p:nvPr/>
                </p:nvSpPr>
                <p:spPr>
                  <a:xfrm>
                    <a:off x="8014622" y="4007743"/>
                    <a:ext cx="107976" cy="107976"/>
                  </a:xfrm>
                  <a:prstGeom prst="ellipse">
                    <a:avLst/>
                  </a:prstGeom>
                  <a:noFill/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650" name="Google Shape;11650;p99"/>
                  <p:cNvSpPr/>
                  <p:nvPr/>
                </p:nvSpPr>
                <p:spPr>
                  <a:xfrm>
                    <a:off x="7757173" y="4133141"/>
                    <a:ext cx="107976" cy="107976"/>
                  </a:xfrm>
                  <a:prstGeom prst="ellipse">
                    <a:avLst/>
                  </a:prstGeom>
                  <a:noFill/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651" name="Google Shape;11651;p99"/>
                  <p:cNvSpPr/>
                  <p:nvPr/>
                </p:nvSpPr>
                <p:spPr>
                  <a:xfrm>
                    <a:off x="7884708" y="4133141"/>
                    <a:ext cx="107976" cy="107976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652" name="Google Shape;11652;p99"/>
          <p:cNvGrpSpPr/>
          <p:nvPr/>
        </p:nvGrpSpPr>
        <p:grpSpPr>
          <a:xfrm>
            <a:off x="10325100" y="5029200"/>
            <a:ext cx="1121664" cy="1424450"/>
            <a:chOff x="6102049" y="3428135"/>
            <a:chExt cx="841248" cy="1068338"/>
          </a:xfrm>
        </p:grpSpPr>
        <p:grpSp>
          <p:nvGrpSpPr>
            <p:cNvPr id="11653" name="Google Shape;11653;p99"/>
            <p:cNvGrpSpPr/>
            <p:nvPr/>
          </p:nvGrpSpPr>
          <p:grpSpPr>
            <a:xfrm>
              <a:off x="6102049" y="3428135"/>
              <a:ext cx="841248" cy="841248"/>
              <a:chOff x="6102049" y="3428135"/>
              <a:chExt cx="841248" cy="841248"/>
            </a:xfrm>
          </p:grpSpPr>
          <p:grpSp>
            <p:nvGrpSpPr>
              <p:cNvPr id="11654" name="Google Shape;11654;p99"/>
              <p:cNvGrpSpPr/>
              <p:nvPr/>
            </p:nvGrpSpPr>
            <p:grpSpPr>
              <a:xfrm>
                <a:off x="6102049" y="3428135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655" name="Google Shape;11655;p99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56" name="Google Shape;11656;p99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57" name="Google Shape;11657;p99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58" name="Google Shape;11658;p99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59" name="Google Shape;11659;p99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60" name="Google Shape;11660;p99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61" name="Google Shape;11661;p99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62" name="Google Shape;11662;p99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63" name="Google Shape;11663;p99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64" name="Google Shape;11664;p99"/>
              <p:cNvGrpSpPr/>
              <p:nvPr/>
            </p:nvGrpSpPr>
            <p:grpSpPr>
              <a:xfrm>
                <a:off x="6362223" y="3688739"/>
                <a:ext cx="320901" cy="320040"/>
                <a:chOff x="4654603" y="4272970"/>
                <a:chExt cx="592138" cy="590550"/>
              </a:xfrm>
            </p:grpSpPr>
            <p:sp>
              <p:nvSpPr>
                <p:cNvPr id="11665" name="Google Shape;11665;p99"/>
                <p:cNvSpPr/>
                <p:nvPr/>
              </p:nvSpPr>
              <p:spPr>
                <a:xfrm>
                  <a:off x="4654603" y="4272970"/>
                  <a:ext cx="592138" cy="59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3"/>
                      </a:cubicBezTo>
                      <a:cubicBezTo>
                        <a:pt x="1753" y="1399"/>
                        <a:pt x="1753" y="1399"/>
                        <a:pt x="1753" y="1399"/>
                      </a:cubicBezTo>
                      <a:cubicBezTo>
                        <a:pt x="1753" y="1594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4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66" name="Google Shape;11666;p99"/>
                <p:cNvSpPr/>
                <p:nvPr/>
              </p:nvSpPr>
              <p:spPr>
                <a:xfrm>
                  <a:off x="4773666" y="4387270"/>
                  <a:ext cx="350838" cy="3635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" h="1076" extrusionOk="0">
                      <a:moveTo>
                        <a:pt x="520" y="0"/>
                      </a:moveTo>
                      <a:cubicBezTo>
                        <a:pt x="261" y="0"/>
                        <a:pt x="0" y="60"/>
                        <a:pt x="0" y="173"/>
                      </a:cubicBezTo>
                      <a:cubicBezTo>
                        <a:pt x="0" y="903"/>
                        <a:pt x="0" y="903"/>
                        <a:pt x="0" y="903"/>
                      </a:cubicBezTo>
                      <a:cubicBezTo>
                        <a:pt x="0" y="1016"/>
                        <a:pt x="261" y="1076"/>
                        <a:pt x="520" y="1076"/>
                      </a:cubicBezTo>
                      <a:cubicBezTo>
                        <a:pt x="778" y="1076"/>
                        <a:pt x="1040" y="1016"/>
                        <a:pt x="1040" y="903"/>
                      </a:cubicBezTo>
                      <a:cubicBezTo>
                        <a:pt x="1040" y="173"/>
                        <a:pt x="1040" y="173"/>
                        <a:pt x="1040" y="173"/>
                      </a:cubicBezTo>
                      <a:cubicBezTo>
                        <a:pt x="1040" y="60"/>
                        <a:pt x="778" y="0"/>
                        <a:pt x="520" y="0"/>
                      </a:cubicBezTo>
                      <a:close/>
                      <a:moveTo>
                        <a:pt x="520" y="69"/>
                      </a:moveTo>
                      <a:cubicBezTo>
                        <a:pt x="796" y="69"/>
                        <a:pt x="966" y="136"/>
                        <a:pt x="966" y="173"/>
                      </a:cubicBezTo>
                      <a:cubicBezTo>
                        <a:pt x="966" y="209"/>
                        <a:pt x="808" y="278"/>
                        <a:pt x="520" y="278"/>
                      </a:cubicBezTo>
                      <a:cubicBezTo>
                        <a:pt x="231" y="278"/>
                        <a:pt x="74" y="209"/>
                        <a:pt x="74" y="173"/>
                      </a:cubicBezTo>
                      <a:cubicBezTo>
                        <a:pt x="74" y="136"/>
                        <a:pt x="243" y="69"/>
                        <a:pt x="520" y="69"/>
                      </a:cubicBezTo>
                      <a:close/>
                      <a:moveTo>
                        <a:pt x="520" y="1007"/>
                      </a:moveTo>
                      <a:cubicBezTo>
                        <a:pt x="231" y="1007"/>
                        <a:pt x="74" y="938"/>
                        <a:pt x="74" y="903"/>
                      </a:cubicBezTo>
                      <a:cubicBezTo>
                        <a:pt x="74" y="266"/>
                        <a:pt x="74" y="266"/>
                        <a:pt x="74" y="266"/>
                      </a:cubicBezTo>
                      <a:cubicBezTo>
                        <a:pt x="170" y="319"/>
                        <a:pt x="345" y="346"/>
                        <a:pt x="520" y="346"/>
                      </a:cubicBezTo>
                      <a:cubicBezTo>
                        <a:pt x="694" y="346"/>
                        <a:pt x="870" y="319"/>
                        <a:pt x="966" y="266"/>
                      </a:cubicBezTo>
                      <a:cubicBezTo>
                        <a:pt x="966" y="903"/>
                        <a:pt x="966" y="903"/>
                        <a:pt x="966" y="903"/>
                      </a:cubicBezTo>
                      <a:cubicBezTo>
                        <a:pt x="966" y="938"/>
                        <a:pt x="808" y="1007"/>
                        <a:pt x="520" y="100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67" name="Google Shape;11667;p99"/>
                <p:cNvSpPr/>
                <p:nvPr/>
              </p:nvSpPr>
              <p:spPr>
                <a:xfrm>
                  <a:off x="4773666" y="4609520"/>
                  <a:ext cx="350838" cy="58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" h="173" extrusionOk="0">
                      <a:moveTo>
                        <a:pt x="0" y="0"/>
                      </a:moveTo>
                      <a:cubicBezTo>
                        <a:pt x="0" y="114"/>
                        <a:pt x="261" y="173"/>
                        <a:pt x="520" y="173"/>
                      </a:cubicBezTo>
                      <a:cubicBezTo>
                        <a:pt x="778" y="173"/>
                        <a:pt x="1040" y="114"/>
                        <a:pt x="1040" y="0"/>
                      </a:cubicBezTo>
                      <a:cubicBezTo>
                        <a:pt x="966" y="0"/>
                        <a:pt x="966" y="0"/>
                        <a:pt x="966" y="0"/>
                      </a:cubicBezTo>
                      <a:cubicBezTo>
                        <a:pt x="966" y="36"/>
                        <a:pt x="808" y="105"/>
                        <a:pt x="520" y="105"/>
                      </a:cubicBezTo>
                      <a:cubicBezTo>
                        <a:pt x="231" y="105"/>
                        <a:pt x="74" y="36"/>
                        <a:pt x="7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68" name="Google Shape;11668;p99"/>
                <p:cNvSpPr/>
                <p:nvPr/>
              </p:nvSpPr>
              <p:spPr>
                <a:xfrm>
                  <a:off x="4773666" y="4526970"/>
                  <a:ext cx="350838" cy="58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40" h="173" extrusionOk="0">
                      <a:moveTo>
                        <a:pt x="0" y="0"/>
                      </a:moveTo>
                      <a:cubicBezTo>
                        <a:pt x="0" y="114"/>
                        <a:pt x="261" y="173"/>
                        <a:pt x="520" y="173"/>
                      </a:cubicBezTo>
                      <a:cubicBezTo>
                        <a:pt x="778" y="173"/>
                        <a:pt x="1040" y="114"/>
                        <a:pt x="1040" y="0"/>
                      </a:cubicBezTo>
                      <a:cubicBezTo>
                        <a:pt x="966" y="0"/>
                        <a:pt x="966" y="0"/>
                        <a:pt x="966" y="0"/>
                      </a:cubicBezTo>
                      <a:cubicBezTo>
                        <a:pt x="966" y="36"/>
                        <a:pt x="808" y="105"/>
                        <a:pt x="520" y="105"/>
                      </a:cubicBezTo>
                      <a:cubicBezTo>
                        <a:pt x="231" y="105"/>
                        <a:pt x="74" y="36"/>
                        <a:pt x="7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669" name="Google Shape;11669;p99"/>
            <p:cNvSpPr/>
            <p:nvPr/>
          </p:nvSpPr>
          <p:spPr>
            <a:xfrm>
              <a:off x="6317978" y="4357973"/>
              <a:ext cx="409391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Storage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670" name="Google Shape;11670;p99"/>
          <p:cNvGrpSpPr/>
          <p:nvPr/>
        </p:nvGrpSpPr>
        <p:grpSpPr>
          <a:xfrm>
            <a:off x="6479441" y="5029200"/>
            <a:ext cx="1124769" cy="1429603"/>
            <a:chOff x="5116550" y="3314201"/>
            <a:chExt cx="843577" cy="1072202"/>
          </a:xfrm>
        </p:grpSpPr>
        <p:sp>
          <p:nvSpPr>
            <p:cNvPr id="11671" name="Google Shape;11671;p99"/>
            <p:cNvSpPr/>
            <p:nvPr/>
          </p:nvSpPr>
          <p:spPr>
            <a:xfrm>
              <a:off x="5367572" y="4247904"/>
              <a:ext cx="341536" cy="1384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Server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72" name="Google Shape;11672;p99"/>
            <p:cNvGrpSpPr/>
            <p:nvPr/>
          </p:nvGrpSpPr>
          <p:grpSpPr>
            <a:xfrm>
              <a:off x="5116550" y="3314201"/>
              <a:ext cx="843577" cy="843577"/>
              <a:chOff x="5116550" y="3314201"/>
              <a:chExt cx="843577" cy="843577"/>
            </a:xfrm>
          </p:grpSpPr>
          <p:grpSp>
            <p:nvGrpSpPr>
              <p:cNvPr id="11673" name="Google Shape;11673;p99"/>
              <p:cNvGrpSpPr/>
              <p:nvPr/>
            </p:nvGrpSpPr>
            <p:grpSpPr>
              <a:xfrm>
                <a:off x="5116550" y="3314201"/>
                <a:ext cx="843577" cy="843577"/>
                <a:chOff x="5116550" y="3314201"/>
                <a:chExt cx="843577" cy="843577"/>
              </a:xfrm>
            </p:grpSpPr>
            <p:sp>
              <p:nvSpPr>
                <p:cNvPr id="11674" name="Google Shape;11674;p99"/>
                <p:cNvSpPr/>
                <p:nvPr/>
              </p:nvSpPr>
              <p:spPr>
                <a:xfrm>
                  <a:off x="5116550" y="3314201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2"/>
                        <a:pt x="3500" y="2302"/>
                        <a:pt x="3500" y="2302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6" y="3500"/>
                        <a:pt x="0" y="2964"/>
                        <a:pt x="0" y="2302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6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75" name="Google Shape;11675;p99"/>
                <p:cNvSpPr/>
                <p:nvPr/>
              </p:nvSpPr>
              <p:spPr>
                <a:xfrm>
                  <a:off x="5523599" y="4035323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76" name="Google Shape;11676;p99"/>
                <p:cNvSpPr/>
                <p:nvPr/>
              </p:nvSpPr>
              <p:spPr>
                <a:xfrm>
                  <a:off x="5523599" y="3403775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77" name="Google Shape;11677;p99"/>
                <p:cNvSpPr/>
                <p:nvPr/>
              </p:nvSpPr>
              <p:spPr>
                <a:xfrm>
                  <a:off x="5836539" y="3720116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78" name="Google Shape;11678;p99"/>
                <p:cNvSpPr/>
                <p:nvPr/>
              </p:nvSpPr>
              <p:spPr>
                <a:xfrm>
                  <a:off x="5204990" y="3720116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79" name="Google Shape;11679;p99"/>
                <p:cNvSpPr/>
                <p:nvPr/>
              </p:nvSpPr>
              <p:spPr>
                <a:xfrm>
                  <a:off x="5259414" y="3458199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80" name="Google Shape;11680;p99"/>
                <p:cNvSpPr/>
                <p:nvPr/>
              </p:nvSpPr>
              <p:spPr>
                <a:xfrm>
                  <a:off x="5782114" y="3980899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81" name="Google Shape;11681;p99"/>
                <p:cNvSpPr/>
                <p:nvPr/>
              </p:nvSpPr>
              <p:spPr>
                <a:xfrm>
                  <a:off x="5259414" y="3980899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82" name="Google Shape;11682;p99"/>
                <p:cNvSpPr/>
                <p:nvPr/>
              </p:nvSpPr>
              <p:spPr>
                <a:xfrm>
                  <a:off x="5782114" y="3458199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683" name="Google Shape;11683;p99"/>
              <p:cNvGrpSpPr/>
              <p:nvPr/>
            </p:nvGrpSpPr>
            <p:grpSpPr>
              <a:xfrm>
                <a:off x="5374408" y="3575606"/>
                <a:ext cx="320767" cy="320767"/>
                <a:chOff x="5374408" y="3575606"/>
                <a:chExt cx="320767" cy="320767"/>
              </a:xfrm>
            </p:grpSpPr>
            <p:sp>
              <p:nvSpPr>
                <p:cNvPr id="11684" name="Google Shape;11684;p99"/>
                <p:cNvSpPr/>
                <p:nvPr/>
              </p:nvSpPr>
              <p:spPr>
                <a:xfrm>
                  <a:off x="5374408" y="3575606"/>
                  <a:ext cx="320767" cy="3207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685" name="Google Shape;11685;p99"/>
                <p:cNvSpPr/>
                <p:nvPr/>
              </p:nvSpPr>
              <p:spPr>
                <a:xfrm>
                  <a:off x="5462985" y="3610005"/>
                  <a:ext cx="143614" cy="2528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noFill/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1686" name="Google Shape;11686;p99"/>
                <p:cNvCxnSpPr/>
                <p:nvPr/>
              </p:nvCxnSpPr>
              <p:spPr>
                <a:xfrm>
                  <a:off x="5461265" y="3674503"/>
                  <a:ext cx="145334" cy="0"/>
                </a:xfrm>
                <a:prstGeom prst="straightConnector1">
                  <a:avLst/>
                </a:prstGeom>
                <a:noFill/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11687" name="Google Shape;11687;p99"/>
                <p:cNvSpPr/>
                <p:nvPr/>
              </p:nvSpPr>
              <p:spPr>
                <a:xfrm>
                  <a:off x="5518882" y="3700301"/>
                  <a:ext cx="31819" cy="3095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688" name="Google Shape;11688;p99"/>
          <p:cNvGrpSpPr/>
          <p:nvPr/>
        </p:nvGrpSpPr>
        <p:grpSpPr>
          <a:xfrm>
            <a:off x="4464613" y="5040316"/>
            <a:ext cx="1124769" cy="1417956"/>
            <a:chOff x="2660656" y="3430330"/>
            <a:chExt cx="843577" cy="1063467"/>
          </a:xfrm>
        </p:grpSpPr>
        <p:sp>
          <p:nvSpPr>
            <p:cNvPr id="11689" name="Google Shape;11689;p99"/>
            <p:cNvSpPr/>
            <p:nvPr/>
          </p:nvSpPr>
          <p:spPr>
            <a:xfrm>
              <a:off x="2711047" y="4355298"/>
              <a:ext cx="747946" cy="1384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Secure Server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0" name="Google Shape;11690;p99"/>
            <p:cNvSpPr/>
            <p:nvPr/>
          </p:nvSpPr>
          <p:spPr>
            <a:xfrm>
              <a:off x="2660656" y="3430330"/>
              <a:ext cx="843577" cy="843577"/>
            </a:xfrm>
            <a:custGeom>
              <a:avLst/>
              <a:gdLst/>
              <a:ahLst/>
              <a:cxnLst/>
              <a:rect l="l" t="t" r="r" b="b"/>
              <a:pathLst>
                <a:path w="3500" h="3500" extrusionOk="0">
                  <a:moveTo>
                    <a:pt x="1198" y="0"/>
                  </a:moveTo>
                  <a:cubicBezTo>
                    <a:pt x="2302" y="0"/>
                    <a:pt x="2302" y="0"/>
                    <a:pt x="2302" y="0"/>
                  </a:cubicBezTo>
                  <a:cubicBezTo>
                    <a:pt x="2964" y="0"/>
                    <a:pt x="3500" y="536"/>
                    <a:pt x="3500" y="1198"/>
                  </a:cubicBezTo>
                  <a:cubicBezTo>
                    <a:pt x="3500" y="2302"/>
                    <a:pt x="3500" y="2302"/>
                    <a:pt x="3500" y="2302"/>
                  </a:cubicBezTo>
                  <a:cubicBezTo>
                    <a:pt x="3500" y="2964"/>
                    <a:pt x="2964" y="3500"/>
                    <a:pt x="2302" y="3500"/>
                  </a:cubicBezTo>
                  <a:cubicBezTo>
                    <a:pt x="1198" y="3500"/>
                    <a:pt x="1198" y="3500"/>
                    <a:pt x="1198" y="3500"/>
                  </a:cubicBezTo>
                  <a:cubicBezTo>
                    <a:pt x="536" y="3500"/>
                    <a:pt x="0" y="2964"/>
                    <a:pt x="0" y="2302"/>
                  </a:cubicBezTo>
                  <a:cubicBezTo>
                    <a:pt x="0" y="1198"/>
                    <a:pt x="0" y="1198"/>
                    <a:pt x="0" y="1198"/>
                  </a:cubicBezTo>
                  <a:cubicBezTo>
                    <a:pt x="0" y="536"/>
                    <a:pt x="536" y="0"/>
                    <a:pt x="1198" y="0"/>
                  </a:cubicBezTo>
                </a:path>
              </a:pathLst>
            </a:custGeom>
            <a:solidFill>
              <a:srgbClr val="C1DFAD">
                <a:alpha val="92941"/>
              </a:srgbClr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1" name="Google Shape;11691;p99"/>
            <p:cNvSpPr/>
            <p:nvPr/>
          </p:nvSpPr>
          <p:spPr>
            <a:xfrm>
              <a:off x="3067705" y="4151452"/>
              <a:ext cx="32882" cy="32882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2" name="Google Shape;11692;p99"/>
            <p:cNvSpPr/>
            <p:nvPr/>
          </p:nvSpPr>
          <p:spPr>
            <a:xfrm>
              <a:off x="3067705" y="3519904"/>
              <a:ext cx="32882" cy="32882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3" name="Google Shape;11693;p99"/>
            <p:cNvSpPr/>
            <p:nvPr/>
          </p:nvSpPr>
          <p:spPr>
            <a:xfrm>
              <a:off x="3380645" y="3836245"/>
              <a:ext cx="32882" cy="32882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4" name="Google Shape;11694;p99"/>
            <p:cNvSpPr/>
            <p:nvPr/>
          </p:nvSpPr>
          <p:spPr>
            <a:xfrm>
              <a:off x="2749096" y="3836245"/>
              <a:ext cx="32882" cy="32882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5" name="Google Shape;11695;p99"/>
            <p:cNvSpPr/>
            <p:nvPr/>
          </p:nvSpPr>
          <p:spPr>
            <a:xfrm>
              <a:off x="2803520" y="3574328"/>
              <a:ext cx="32882" cy="34015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6" name="Google Shape;11696;p99"/>
            <p:cNvSpPr/>
            <p:nvPr/>
          </p:nvSpPr>
          <p:spPr>
            <a:xfrm>
              <a:off x="3326220" y="4097028"/>
              <a:ext cx="32882" cy="32882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7" name="Google Shape;11697;p99"/>
            <p:cNvSpPr/>
            <p:nvPr/>
          </p:nvSpPr>
          <p:spPr>
            <a:xfrm>
              <a:off x="2803520" y="4097028"/>
              <a:ext cx="32882" cy="32882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98" name="Google Shape;11698;p99"/>
            <p:cNvSpPr/>
            <p:nvPr/>
          </p:nvSpPr>
          <p:spPr>
            <a:xfrm>
              <a:off x="3326220" y="3574328"/>
              <a:ext cx="32882" cy="32882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699" name="Google Shape;11699;p99"/>
            <p:cNvGrpSpPr/>
            <p:nvPr/>
          </p:nvGrpSpPr>
          <p:grpSpPr>
            <a:xfrm>
              <a:off x="2918514" y="3691735"/>
              <a:ext cx="320767" cy="320767"/>
              <a:chOff x="1273923" y="5726726"/>
              <a:chExt cx="592138" cy="592139"/>
            </a:xfrm>
          </p:grpSpPr>
          <p:sp>
            <p:nvSpPr>
              <p:cNvPr id="11700" name="Google Shape;11700;p99"/>
              <p:cNvSpPr/>
              <p:nvPr/>
            </p:nvSpPr>
            <p:spPr>
              <a:xfrm>
                <a:off x="1273923" y="5726726"/>
                <a:ext cx="592138" cy="592139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1" name="Google Shape;11701;p99"/>
              <p:cNvSpPr/>
              <p:nvPr/>
            </p:nvSpPr>
            <p:spPr>
              <a:xfrm>
                <a:off x="1437436" y="5790227"/>
                <a:ext cx="265113" cy="4667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380" extrusionOk="0">
                    <a:moveTo>
                      <a:pt x="720" y="1380"/>
                    </a:moveTo>
                    <a:cubicBezTo>
                      <a:pt x="67" y="1380"/>
                      <a:pt x="67" y="1380"/>
                      <a:pt x="67" y="1380"/>
                    </a:cubicBezTo>
                    <a:cubicBezTo>
                      <a:pt x="30" y="1380"/>
                      <a:pt x="0" y="1350"/>
                      <a:pt x="0" y="131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ubicBezTo>
                      <a:pt x="720" y="0"/>
                      <a:pt x="720" y="0"/>
                      <a:pt x="720" y="0"/>
                    </a:cubicBezTo>
                    <a:cubicBezTo>
                      <a:pt x="757" y="0"/>
                      <a:pt x="787" y="30"/>
                      <a:pt x="787" y="67"/>
                    </a:cubicBezTo>
                    <a:cubicBezTo>
                      <a:pt x="787" y="1313"/>
                      <a:pt x="787" y="1313"/>
                      <a:pt x="787" y="1313"/>
                    </a:cubicBezTo>
                    <a:cubicBezTo>
                      <a:pt x="787" y="1350"/>
                      <a:pt x="757" y="1380"/>
                      <a:pt x="720" y="1380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1702" name="Google Shape;11702;p99"/>
              <p:cNvCxnSpPr/>
              <p:nvPr/>
            </p:nvCxnSpPr>
            <p:spPr>
              <a:xfrm>
                <a:off x="1434261" y="5909290"/>
                <a:ext cx="268288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1703" name="Google Shape;11703;p99"/>
              <p:cNvSpPr/>
              <p:nvPr/>
            </p:nvSpPr>
            <p:spPr>
              <a:xfrm>
                <a:off x="1540623" y="5956915"/>
                <a:ext cx="58738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70" extrusionOk="0">
                    <a:moveTo>
                      <a:pt x="118" y="0"/>
                    </a:moveTo>
                    <a:cubicBezTo>
                      <a:pt x="118" y="85"/>
                      <a:pt x="118" y="85"/>
                      <a:pt x="11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24" y="12"/>
                      <a:pt x="0" y="44"/>
                      <a:pt x="0" y="82"/>
                    </a:cubicBezTo>
                    <a:cubicBezTo>
                      <a:pt x="0" y="130"/>
                      <a:pt x="39" y="170"/>
                      <a:pt x="88" y="170"/>
                    </a:cubicBezTo>
                    <a:cubicBezTo>
                      <a:pt x="136" y="170"/>
                      <a:pt x="175" y="130"/>
                      <a:pt x="175" y="82"/>
                    </a:cubicBezTo>
                    <a:cubicBezTo>
                      <a:pt x="175" y="44"/>
                      <a:pt x="151" y="12"/>
                      <a:pt x="1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04" name="Google Shape;11704;p99"/>
              <p:cNvSpPr/>
              <p:nvPr/>
            </p:nvSpPr>
            <p:spPr>
              <a:xfrm>
                <a:off x="1523161" y="6055340"/>
                <a:ext cx="95250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396" extrusionOk="0">
                    <a:moveTo>
                      <a:pt x="213" y="161"/>
                    </a:moveTo>
                    <a:cubicBezTo>
                      <a:pt x="71" y="161"/>
                      <a:pt x="71" y="161"/>
                      <a:pt x="71" y="161"/>
                    </a:cubicBezTo>
                    <a:cubicBezTo>
                      <a:pt x="71" y="106"/>
                      <a:pt x="71" y="106"/>
                      <a:pt x="71" y="106"/>
                    </a:cubicBezTo>
                    <a:cubicBezTo>
                      <a:pt x="71" y="67"/>
                      <a:pt x="103" y="35"/>
                      <a:pt x="142" y="35"/>
                    </a:cubicBezTo>
                    <a:cubicBezTo>
                      <a:pt x="181" y="35"/>
                      <a:pt x="213" y="67"/>
                      <a:pt x="213" y="106"/>
                    </a:cubicBezTo>
                    <a:cubicBezTo>
                      <a:pt x="213" y="161"/>
                      <a:pt x="213" y="161"/>
                      <a:pt x="213" y="161"/>
                    </a:cubicBezTo>
                    <a:close/>
                    <a:moveTo>
                      <a:pt x="158" y="271"/>
                    </a:moveTo>
                    <a:cubicBezTo>
                      <a:pt x="158" y="279"/>
                      <a:pt x="158" y="279"/>
                      <a:pt x="158" y="279"/>
                    </a:cubicBezTo>
                    <a:cubicBezTo>
                      <a:pt x="158" y="302"/>
                      <a:pt x="158" y="302"/>
                      <a:pt x="158" y="302"/>
                    </a:cubicBezTo>
                    <a:cubicBezTo>
                      <a:pt x="158" y="310"/>
                      <a:pt x="150" y="318"/>
                      <a:pt x="142" y="318"/>
                    </a:cubicBezTo>
                    <a:cubicBezTo>
                      <a:pt x="130" y="318"/>
                      <a:pt x="122" y="310"/>
                      <a:pt x="122" y="302"/>
                    </a:cubicBezTo>
                    <a:cubicBezTo>
                      <a:pt x="122" y="287"/>
                      <a:pt x="122" y="287"/>
                      <a:pt x="122" y="287"/>
                    </a:cubicBezTo>
                    <a:cubicBezTo>
                      <a:pt x="122" y="279"/>
                      <a:pt x="122" y="279"/>
                      <a:pt x="122" y="279"/>
                    </a:cubicBezTo>
                    <a:cubicBezTo>
                      <a:pt x="122" y="271"/>
                      <a:pt x="122" y="271"/>
                      <a:pt x="122" y="271"/>
                    </a:cubicBezTo>
                    <a:cubicBezTo>
                      <a:pt x="122" y="255"/>
                      <a:pt x="122" y="255"/>
                      <a:pt x="122" y="255"/>
                    </a:cubicBezTo>
                    <a:cubicBezTo>
                      <a:pt x="122" y="243"/>
                      <a:pt x="130" y="236"/>
                      <a:pt x="142" y="236"/>
                    </a:cubicBezTo>
                    <a:cubicBezTo>
                      <a:pt x="146" y="236"/>
                      <a:pt x="150" y="239"/>
                      <a:pt x="154" y="243"/>
                    </a:cubicBezTo>
                    <a:cubicBezTo>
                      <a:pt x="154" y="243"/>
                      <a:pt x="154" y="243"/>
                      <a:pt x="154" y="243"/>
                    </a:cubicBezTo>
                    <a:cubicBezTo>
                      <a:pt x="158" y="247"/>
                      <a:pt x="158" y="251"/>
                      <a:pt x="158" y="255"/>
                    </a:cubicBezTo>
                    <a:lnTo>
                      <a:pt x="158" y="271"/>
                    </a:lnTo>
                    <a:close/>
                    <a:moveTo>
                      <a:pt x="248" y="106"/>
                    </a:moveTo>
                    <a:cubicBezTo>
                      <a:pt x="248" y="51"/>
                      <a:pt x="201" y="0"/>
                      <a:pt x="142" y="0"/>
                    </a:cubicBezTo>
                    <a:cubicBezTo>
                      <a:pt x="83" y="0"/>
                      <a:pt x="36" y="51"/>
                      <a:pt x="36" y="106"/>
                    </a:cubicBezTo>
                    <a:cubicBezTo>
                      <a:pt x="36" y="161"/>
                      <a:pt x="36" y="161"/>
                      <a:pt x="36" y="161"/>
                    </a:cubicBezTo>
                    <a:cubicBezTo>
                      <a:pt x="4" y="161"/>
                      <a:pt x="4" y="161"/>
                      <a:pt x="4" y="161"/>
                    </a:cubicBezTo>
                    <a:cubicBezTo>
                      <a:pt x="0" y="161"/>
                      <a:pt x="0" y="161"/>
                      <a:pt x="0" y="165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0" y="393"/>
                      <a:pt x="0" y="396"/>
                      <a:pt x="4" y="396"/>
                    </a:cubicBezTo>
                    <a:cubicBezTo>
                      <a:pt x="36" y="396"/>
                      <a:pt x="36" y="396"/>
                      <a:pt x="36" y="396"/>
                    </a:cubicBezTo>
                    <a:cubicBezTo>
                      <a:pt x="44" y="396"/>
                      <a:pt x="55" y="396"/>
                      <a:pt x="63" y="396"/>
                    </a:cubicBezTo>
                    <a:cubicBezTo>
                      <a:pt x="161" y="396"/>
                      <a:pt x="161" y="396"/>
                      <a:pt x="161" y="396"/>
                    </a:cubicBezTo>
                    <a:cubicBezTo>
                      <a:pt x="165" y="396"/>
                      <a:pt x="169" y="396"/>
                      <a:pt x="169" y="396"/>
                    </a:cubicBezTo>
                    <a:cubicBezTo>
                      <a:pt x="275" y="396"/>
                      <a:pt x="275" y="396"/>
                      <a:pt x="275" y="396"/>
                    </a:cubicBezTo>
                    <a:cubicBezTo>
                      <a:pt x="279" y="396"/>
                      <a:pt x="283" y="393"/>
                      <a:pt x="283" y="389"/>
                    </a:cubicBezTo>
                    <a:cubicBezTo>
                      <a:pt x="283" y="373"/>
                      <a:pt x="283" y="373"/>
                      <a:pt x="283" y="373"/>
                    </a:cubicBezTo>
                    <a:cubicBezTo>
                      <a:pt x="283" y="365"/>
                      <a:pt x="283" y="357"/>
                      <a:pt x="283" y="353"/>
                    </a:cubicBezTo>
                    <a:cubicBezTo>
                      <a:pt x="283" y="279"/>
                      <a:pt x="283" y="279"/>
                      <a:pt x="283" y="279"/>
                    </a:cubicBezTo>
                    <a:cubicBezTo>
                      <a:pt x="283" y="271"/>
                      <a:pt x="283" y="263"/>
                      <a:pt x="283" y="255"/>
                    </a:cubicBezTo>
                    <a:cubicBezTo>
                      <a:pt x="283" y="228"/>
                      <a:pt x="283" y="228"/>
                      <a:pt x="283" y="228"/>
                    </a:cubicBezTo>
                    <a:cubicBezTo>
                      <a:pt x="283" y="224"/>
                      <a:pt x="283" y="220"/>
                      <a:pt x="283" y="216"/>
                    </a:cubicBezTo>
                    <a:cubicBezTo>
                      <a:pt x="283" y="173"/>
                      <a:pt x="283" y="173"/>
                      <a:pt x="283" y="173"/>
                    </a:cubicBezTo>
                    <a:cubicBezTo>
                      <a:pt x="283" y="165"/>
                      <a:pt x="283" y="165"/>
                      <a:pt x="283" y="165"/>
                    </a:cubicBezTo>
                    <a:cubicBezTo>
                      <a:pt x="283" y="161"/>
                      <a:pt x="279" y="161"/>
                      <a:pt x="275" y="161"/>
                    </a:cubicBezTo>
                    <a:cubicBezTo>
                      <a:pt x="248" y="161"/>
                      <a:pt x="248" y="161"/>
                      <a:pt x="248" y="161"/>
                    </a:cubicBezTo>
                    <a:cubicBezTo>
                      <a:pt x="248" y="157"/>
                      <a:pt x="248" y="157"/>
                      <a:pt x="248" y="153"/>
                    </a:cubicBezTo>
                    <a:cubicBezTo>
                      <a:pt x="248" y="106"/>
                      <a:pt x="248" y="106"/>
                      <a:pt x="248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1705" name="Google Shape;11705;p99"/>
          <p:cNvGrpSpPr/>
          <p:nvPr/>
        </p:nvGrpSpPr>
        <p:grpSpPr>
          <a:xfrm>
            <a:off x="10328800" y="3284515"/>
            <a:ext cx="1121664" cy="1426346"/>
            <a:chOff x="1930506" y="3167531"/>
            <a:chExt cx="841248" cy="1069760"/>
          </a:xfrm>
        </p:grpSpPr>
        <p:sp>
          <p:nvSpPr>
            <p:cNvPr id="11706" name="Google Shape;11706;p99"/>
            <p:cNvSpPr/>
            <p:nvPr/>
          </p:nvSpPr>
          <p:spPr>
            <a:xfrm>
              <a:off x="2094445" y="4098791"/>
              <a:ext cx="513372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Router</a:t>
              </a:r>
              <a:endParaRPr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707" name="Google Shape;11707;p99"/>
            <p:cNvGrpSpPr/>
            <p:nvPr/>
          </p:nvGrpSpPr>
          <p:grpSpPr>
            <a:xfrm>
              <a:off x="1930506" y="3167531"/>
              <a:ext cx="841248" cy="841248"/>
              <a:chOff x="1930506" y="3167531"/>
              <a:chExt cx="841248" cy="841248"/>
            </a:xfrm>
          </p:grpSpPr>
          <p:grpSp>
            <p:nvGrpSpPr>
              <p:cNvPr id="11708" name="Google Shape;11708;p99"/>
              <p:cNvGrpSpPr/>
              <p:nvPr/>
            </p:nvGrpSpPr>
            <p:grpSpPr>
              <a:xfrm>
                <a:off x="1930506" y="3167531"/>
                <a:ext cx="841248" cy="841248"/>
                <a:chOff x="10256805" y="3161107"/>
                <a:chExt cx="1181100" cy="1181100"/>
              </a:xfrm>
            </p:grpSpPr>
            <p:sp>
              <p:nvSpPr>
                <p:cNvPr id="11709" name="Google Shape;11709;p99"/>
                <p:cNvSpPr/>
                <p:nvPr/>
              </p:nvSpPr>
              <p:spPr>
                <a:xfrm>
                  <a:off x="10256805" y="3161107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7"/>
                      </a:cubicBezTo>
                      <a:cubicBezTo>
                        <a:pt x="3500" y="2302"/>
                        <a:pt x="3500" y="2302"/>
                        <a:pt x="3500" y="2302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2"/>
                      </a:cubicBezTo>
                      <a:cubicBezTo>
                        <a:pt x="0" y="1197"/>
                        <a:pt x="0" y="1197"/>
                        <a:pt x="0" y="1197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10" name="Google Shape;11710;p99"/>
                <p:cNvSpPr/>
                <p:nvPr/>
              </p:nvSpPr>
              <p:spPr>
                <a:xfrm>
                  <a:off x="10826718" y="417075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11" name="Google Shape;11711;p99"/>
                <p:cNvSpPr/>
                <p:nvPr/>
              </p:nvSpPr>
              <p:spPr>
                <a:xfrm>
                  <a:off x="10826718" y="328652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12" name="Google Shape;11712;p99"/>
                <p:cNvSpPr/>
                <p:nvPr/>
              </p:nvSpPr>
              <p:spPr>
                <a:xfrm>
                  <a:off x="11264868" y="372943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13" name="Google Shape;11713;p99"/>
                <p:cNvSpPr/>
                <p:nvPr/>
              </p:nvSpPr>
              <p:spPr>
                <a:xfrm>
                  <a:off x="10380630" y="372943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14" name="Google Shape;11714;p99"/>
                <p:cNvSpPr/>
                <p:nvPr/>
              </p:nvSpPr>
              <p:spPr>
                <a:xfrm>
                  <a:off x="10456830" y="3362720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15" name="Google Shape;11715;p99"/>
                <p:cNvSpPr/>
                <p:nvPr/>
              </p:nvSpPr>
              <p:spPr>
                <a:xfrm>
                  <a:off x="11188668" y="409455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16" name="Google Shape;11716;p99"/>
                <p:cNvSpPr/>
                <p:nvPr/>
              </p:nvSpPr>
              <p:spPr>
                <a:xfrm>
                  <a:off x="10456830" y="409455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17" name="Google Shape;11717;p99"/>
                <p:cNvSpPr/>
                <p:nvPr/>
              </p:nvSpPr>
              <p:spPr>
                <a:xfrm>
                  <a:off x="11188668" y="336272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718" name="Google Shape;11718;p99"/>
              <p:cNvGrpSpPr/>
              <p:nvPr/>
            </p:nvGrpSpPr>
            <p:grpSpPr>
              <a:xfrm>
                <a:off x="2191110" y="3428135"/>
                <a:ext cx="320040" cy="320040"/>
                <a:chOff x="10552080" y="3456382"/>
                <a:chExt cx="592138" cy="592138"/>
              </a:xfrm>
            </p:grpSpPr>
            <p:sp>
              <p:nvSpPr>
                <p:cNvPr id="11719" name="Google Shape;11719;p99"/>
                <p:cNvSpPr/>
                <p:nvPr/>
              </p:nvSpPr>
              <p:spPr>
                <a:xfrm>
                  <a:off x="10552080" y="3456382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20" name="Google Shape;11720;p99"/>
                <p:cNvSpPr/>
                <p:nvPr/>
              </p:nvSpPr>
              <p:spPr>
                <a:xfrm>
                  <a:off x="10666380" y="3572270"/>
                  <a:ext cx="160338" cy="16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477" extrusionOk="0">
                      <a:moveTo>
                        <a:pt x="418" y="87"/>
                      </a:moveTo>
                      <a:cubicBezTo>
                        <a:pt x="391" y="87"/>
                        <a:pt x="369" y="108"/>
                        <a:pt x="369" y="135"/>
                      </a:cubicBezTo>
                      <a:cubicBezTo>
                        <a:pt x="369" y="294"/>
                        <a:pt x="369" y="294"/>
                        <a:pt x="369" y="294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76" y="0"/>
                        <a:pt x="45" y="0"/>
                        <a:pt x="26" y="19"/>
                      </a:cubicBezTo>
                      <a:cubicBezTo>
                        <a:pt x="19" y="26"/>
                        <a:pt x="19" y="26"/>
                        <a:pt x="19" y="26"/>
                      </a:cubicBezTo>
                      <a:cubicBezTo>
                        <a:pt x="0" y="45"/>
                        <a:pt x="0" y="76"/>
                        <a:pt x="19" y="95"/>
                      </a:cubicBezTo>
                      <a:cubicBezTo>
                        <a:pt x="296" y="371"/>
                        <a:pt x="296" y="371"/>
                        <a:pt x="296" y="371"/>
                      </a:cubicBezTo>
                      <a:cubicBezTo>
                        <a:pt x="134" y="371"/>
                        <a:pt x="134" y="371"/>
                        <a:pt x="134" y="371"/>
                      </a:cubicBezTo>
                      <a:cubicBezTo>
                        <a:pt x="107" y="371"/>
                        <a:pt x="85" y="392"/>
                        <a:pt x="85" y="419"/>
                      </a:cubicBezTo>
                      <a:cubicBezTo>
                        <a:pt x="85" y="429"/>
                        <a:pt x="85" y="429"/>
                        <a:pt x="85" y="429"/>
                      </a:cubicBezTo>
                      <a:cubicBezTo>
                        <a:pt x="85" y="456"/>
                        <a:pt x="107" y="477"/>
                        <a:pt x="134" y="477"/>
                      </a:cubicBezTo>
                      <a:cubicBezTo>
                        <a:pt x="410" y="477"/>
                        <a:pt x="410" y="477"/>
                        <a:pt x="410" y="477"/>
                      </a:cubicBezTo>
                      <a:cubicBezTo>
                        <a:pt x="414" y="477"/>
                        <a:pt x="418" y="477"/>
                        <a:pt x="422" y="476"/>
                      </a:cubicBezTo>
                      <a:cubicBezTo>
                        <a:pt x="434" y="475"/>
                        <a:pt x="446" y="471"/>
                        <a:pt x="455" y="461"/>
                      </a:cubicBezTo>
                      <a:cubicBezTo>
                        <a:pt x="462" y="455"/>
                        <a:pt x="462" y="455"/>
                        <a:pt x="462" y="455"/>
                      </a:cubicBezTo>
                      <a:cubicBezTo>
                        <a:pt x="472" y="444"/>
                        <a:pt x="477" y="430"/>
                        <a:pt x="476" y="416"/>
                      </a:cubicBezTo>
                      <a:cubicBezTo>
                        <a:pt x="476" y="414"/>
                        <a:pt x="476" y="413"/>
                        <a:pt x="476" y="411"/>
                      </a:cubicBezTo>
                      <a:cubicBezTo>
                        <a:pt x="476" y="135"/>
                        <a:pt x="476" y="135"/>
                        <a:pt x="476" y="135"/>
                      </a:cubicBezTo>
                      <a:cubicBezTo>
                        <a:pt x="476" y="108"/>
                        <a:pt x="454" y="87"/>
                        <a:pt x="428" y="87"/>
                      </a:cubicBezTo>
                      <a:lnTo>
                        <a:pt x="418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21" name="Google Shape;11721;p99"/>
                <p:cNvSpPr/>
                <p:nvPr/>
              </p:nvSpPr>
              <p:spPr>
                <a:xfrm>
                  <a:off x="10864818" y="3770707"/>
                  <a:ext cx="160338" cy="16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476" extrusionOk="0">
                      <a:moveTo>
                        <a:pt x="390" y="59"/>
                      </a:moveTo>
                      <a:cubicBezTo>
                        <a:pt x="390" y="86"/>
                        <a:pt x="369" y="107"/>
                        <a:pt x="342" y="107"/>
                      </a:cubicBezTo>
                      <a:cubicBezTo>
                        <a:pt x="183" y="107"/>
                        <a:pt x="183" y="107"/>
                        <a:pt x="183" y="107"/>
                      </a:cubicBezTo>
                      <a:cubicBezTo>
                        <a:pt x="458" y="382"/>
                        <a:pt x="458" y="382"/>
                        <a:pt x="458" y="382"/>
                      </a:cubicBezTo>
                      <a:cubicBezTo>
                        <a:pt x="477" y="401"/>
                        <a:pt x="477" y="432"/>
                        <a:pt x="458" y="451"/>
                      </a:cubicBezTo>
                      <a:cubicBezTo>
                        <a:pt x="451" y="457"/>
                        <a:pt x="451" y="457"/>
                        <a:pt x="451" y="457"/>
                      </a:cubicBezTo>
                      <a:cubicBezTo>
                        <a:pt x="432" y="476"/>
                        <a:pt x="401" y="476"/>
                        <a:pt x="382" y="457"/>
                      </a:cubicBezTo>
                      <a:cubicBezTo>
                        <a:pt x="106" y="181"/>
                        <a:pt x="106" y="181"/>
                        <a:pt x="106" y="181"/>
                      </a:cubicBezTo>
                      <a:cubicBezTo>
                        <a:pt x="106" y="343"/>
                        <a:pt x="106" y="343"/>
                        <a:pt x="106" y="343"/>
                      </a:cubicBezTo>
                      <a:cubicBezTo>
                        <a:pt x="106" y="370"/>
                        <a:pt x="84" y="392"/>
                        <a:pt x="58" y="392"/>
                      </a:cubicBezTo>
                      <a:cubicBezTo>
                        <a:pt x="48" y="392"/>
                        <a:pt x="48" y="392"/>
                        <a:pt x="48" y="392"/>
                      </a:cubicBezTo>
                      <a:cubicBezTo>
                        <a:pt x="21" y="392"/>
                        <a:pt x="0" y="370"/>
                        <a:pt x="0" y="34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3"/>
                        <a:pt x="0" y="59"/>
                        <a:pt x="1" y="55"/>
                      </a:cubicBezTo>
                      <a:cubicBezTo>
                        <a:pt x="2" y="43"/>
                        <a:pt x="6" y="31"/>
                        <a:pt x="15" y="22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33" y="5"/>
                        <a:pt x="47" y="0"/>
                        <a:pt x="61" y="1"/>
                      </a:cubicBezTo>
                      <a:cubicBezTo>
                        <a:pt x="63" y="1"/>
                        <a:pt x="64" y="1"/>
                        <a:pt x="66" y="1"/>
                      </a:cubicBezTo>
                      <a:cubicBezTo>
                        <a:pt x="342" y="1"/>
                        <a:pt x="342" y="1"/>
                        <a:pt x="342" y="1"/>
                      </a:cubicBezTo>
                      <a:cubicBezTo>
                        <a:pt x="369" y="1"/>
                        <a:pt x="390" y="23"/>
                        <a:pt x="390" y="49"/>
                      </a:cubicBezTo>
                      <a:lnTo>
                        <a:pt x="390" y="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22" name="Google Shape;11722;p99"/>
                <p:cNvSpPr/>
                <p:nvPr/>
              </p:nvSpPr>
              <p:spPr>
                <a:xfrm>
                  <a:off x="10664793" y="3770707"/>
                  <a:ext cx="160338" cy="16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476" extrusionOk="0">
                      <a:moveTo>
                        <a:pt x="391" y="417"/>
                      </a:moveTo>
                      <a:cubicBezTo>
                        <a:pt x="391" y="391"/>
                        <a:pt x="369" y="369"/>
                        <a:pt x="342" y="369"/>
                      </a:cubicBezTo>
                      <a:cubicBezTo>
                        <a:pt x="183" y="369"/>
                        <a:pt x="183" y="369"/>
                        <a:pt x="183" y="369"/>
                      </a:cubicBezTo>
                      <a:cubicBezTo>
                        <a:pt x="458" y="94"/>
                        <a:pt x="458" y="94"/>
                        <a:pt x="458" y="94"/>
                      </a:cubicBezTo>
                      <a:cubicBezTo>
                        <a:pt x="477" y="75"/>
                        <a:pt x="477" y="45"/>
                        <a:pt x="458" y="26"/>
                      </a:cubicBezTo>
                      <a:cubicBezTo>
                        <a:pt x="451" y="19"/>
                        <a:pt x="451" y="19"/>
                        <a:pt x="451" y="19"/>
                      </a:cubicBezTo>
                      <a:cubicBezTo>
                        <a:pt x="432" y="0"/>
                        <a:pt x="402" y="0"/>
                        <a:pt x="383" y="19"/>
                      </a:cubicBezTo>
                      <a:cubicBezTo>
                        <a:pt x="107" y="295"/>
                        <a:pt x="107" y="295"/>
                        <a:pt x="107" y="295"/>
                      </a:cubicBezTo>
                      <a:cubicBezTo>
                        <a:pt x="107" y="133"/>
                        <a:pt x="107" y="133"/>
                        <a:pt x="107" y="133"/>
                      </a:cubicBezTo>
                      <a:cubicBezTo>
                        <a:pt x="107" y="106"/>
                        <a:pt x="85" y="85"/>
                        <a:pt x="58" y="85"/>
                      </a:cubicBezTo>
                      <a:cubicBezTo>
                        <a:pt x="48" y="85"/>
                        <a:pt x="48" y="85"/>
                        <a:pt x="48" y="85"/>
                      </a:cubicBezTo>
                      <a:cubicBezTo>
                        <a:pt x="22" y="85"/>
                        <a:pt x="0" y="106"/>
                        <a:pt x="0" y="133"/>
                      </a:cubicBezTo>
                      <a:cubicBezTo>
                        <a:pt x="0" y="409"/>
                        <a:pt x="0" y="409"/>
                        <a:pt x="0" y="409"/>
                      </a:cubicBezTo>
                      <a:cubicBezTo>
                        <a:pt x="0" y="414"/>
                        <a:pt x="1" y="418"/>
                        <a:pt x="2" y="422"/>
                      </a:cubicBezTo>
                      <a:cubicBezTo>
                        <a:pt x="2" y="433"/>
                        <a:pt x="7" y="445"/>
                        <a:pt x="16" y="454"/>
                      </a:cubicBezTo>
                      <a:cubicBezTo>
                        <a:pt x="23" y="461"/>
                        <a:pt x="23" y="461"/>
                        <a:pt x="23" y="461"/>
                      </a:cubicBezTo>
                      <a:cubicBezTo>
                        <a:pt x="33" y="472"/>
                        <a:pt x="48" y="476"/>
                        <a:pt x="62" y="475"/>
                      </a:cubicBezTo>
                      <a:cubicBezTo>
                        <a:pt x="63" y="475"/>
                        <a:pt x="65" y="475"/>
                        <a:pt x="66" y="475"/>
                      </a:cubicBezTo>
                      <a:cubicBezTo>
                        <a:pt x="342" y="475"/>
                        <a:pt x="342" y="475"/>
                        <a:pt x="342" y="475"/>
                      </a:cubicBezTo>
                      <a:cubicBezTo>
                        <a:pt x="369" y="475"/>
                        <a:pt x="391" y="454"/>
                        <a:pt x="391" y="427"/>
                      </a:cubicBezTo>
                      <a:lnTo>
                        <a:pt x="391" y="4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23" name="Google Shape;11723;p99"/>
                <p:cNvSpPr/>
                <p:nvPr/>
              </p:nvSpPr>
              <p:spPr>
                <a:xfrm>
                  <a:off x="10864818" y="3570682"/>
                  <a:ext cx="160338" cy="16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477" extrusionOk="0">
                      <a:moveTo>
                        <a:pt x="417" y="391"/>
                      </a:moveTo>
                      <a:cubicBezTo>
                        <a:pt x="391" y="391"/>
                        <a:pt x="369" y="369"/>
                        <a:pt x="369" y="342"/>
                      </a:cubicBezTo>
                      <a:cubicBezTo>
                        <a:pt x="369" y="183"/>
                        <a:pt x="369" y="183"/>
                        <a:pt x="369" y="183"/>
                      </a:cubicBezTo>
                      <a:cubicBezTo>
                        <a:pt x="94" y="458"/>
                        <a:pt x="94" y="458"/>
                        <a:pt x="94" y="458"/>
                      </a:cubicBezTo>
                      <a:cubicBezTo>
                        <a:pt x="75" y="477"/>
                        <a:pt x="45" y="477"/>
                        <a:pt x="26" y="458"/>
                      </a:cubicBezTo>
                      <a:cubicBezTo>
                        <a:pt x="19" y="451"/>
                        <a:pt x="19" y="451"/>
                        <a:pt x="19" y="451"/>
                      </a:cubicBezTo>
                      <a:cubicBezTo>
                        <a:pt x="0" y="432"/>
                        <a:pt x="0" y="402"/>
                        <a:pt x="19" y="383"/>
                      </a:cubicBezTo>
                      <a:cubicBezTo>
                        <a:pt x="295" y="106"/>
                        <a:pt x="295" y="106"/>
                        <a:pt x="295" y="106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07" y="106"/>
                        <a:pt x="85" y="85"/>
                        <a:pt x="85" y="58"/>
                      </a:cubicBezTo>
                      <a:cubicBezTo>
                        <a:pt x="85" y="48"/>
                        <a:pt x="85" y="48"/>
                        <a:pt x="85" y="48"/>
                      </a:cubicBezTo>
                      <a:cubicBezTo>
                        <a:pt x="85" y="22"/>
                        <a:pt x="107" y="0"/>
                        <a:pt x="133" y="0"/>
                      </a:cubicBezTo>
                      <a:cubicBezTo>
                        <a:pt x="410" y="0"/>
                        <a:pt x="410" y="0"/>
                        <a:pt x="410" y="0"/>
                      </a:cubicBezTo>
                      <a:cubicBezTo>
                        <a:pt x="414" y="0"/>
                        <a:pt x="418" y="1"/>
                        <a:pt x="422" y="2"/>
                      </a:cubicBezTo>
                      <a:cubicBezTo>
                        <a:pt x="434" y="2"/>
                        <a:pt x="445" y="7"/>
                        <a:pt x="454" y="16"/>
                      </a:cubicBezTo>
                      <a:cubicBezTo>
                        <a:pt x="461" y="23"/>
                        <a:pt x="461" y="23"/>
                        <a:pt x="461" y="23"/>
                      </a:cubicBezTo>
                      <a:cubicBezTo>
                        <a:pt x="472" y="33"/>
                        <a:pt x="477" y="48"/>
                        <a:pt x="475" y="62"/>
                      </a:cubicBezTo>
                      <a:cubicBezTo>
                        <a:pt x="475" y="63"/>
                        <a:pt x="476" y="64"/>
                        <a:pt x="476" y="66"/>
                      </a:cubicBezTo>
                      <a:cubicBezTo>
                        <a:pt x="476" y="342"/>
                        <a:pt x="476" y="342"/>
                        <a:pt x="476" y="342"/>
                      </a:cubicBezTo>
                      <a:cubicBezTo>
                        <a:pt x="476" y="369"/>
                        <a:pt x="454" y="391"/>
                        <a:pt x="427" y="391"/>
                      </a:cubicBezTo>
                      <a:lnTo>
                        <a:pt x="417" y="3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724" name="Google Shape;11724;p99"/>
          <p:cNvGrpSpPr/>
          <p:nvPr/>
        </p:nvGrpSpPr>
        <p:grpSpPr>
          <a:xfrm>
            <a:off x="8459752" y="5030073"/>
            <a:ext cx="1121664" cy="1419893"/>
            <a:chOff x="5849509" y="3452301"/>
            <a:chExt cx="841248" cy="1064920"/>
          </a:xfrm>
        </p:grpSpPr>
        <p:sp>
          <p:nvSpPr>
            <p:cNvPr id="11725" name="Google Shape;11725;p99"/>
            <p:cNvSpPr/>
            <p:nvPr/>
          </p:nvSpPr>
          <p:spPr>
            <a:xfrm>
              <a:off x="5869375" y="4378721"/>
              <a:ext cx="801517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Stacked Switch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726" name="Google Shape;11726;p99"/>
            <p:cNvGrpSpPr/>
            <p:nvPr/>
          </p:nvGrpSpPr>
          <p:grpSpPr>
            <a:xfrm>
              <a:off x="5849509" y="3452301"/>
              <a:ext cx="841248" cy="841248"/>
              <a:chOff x="5848797" y="3452301"/>
              <a:chExt cx="841248" cy="841248"/>
            </a:xfrm>
          </p:grpSpPr>
          <p:grpSp>
            <p:nvGrpSpPr>
              <p:cNvPr id="11727" name="Google Shape;11727;p99"/>
              <p:cNvGrpSpPr/>
              <p:nvPr/>
            </p:nvGrpSpPr>
            <p:grpSpPr>
              <a:xfrm>
                <a:off x="5848797" y="3452301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728" name="Google Shape;11728;p99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29" name="Google Shape;11729;p99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30" name="Google Shape;11730;p99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31" name="Google Shape;11731;p99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32" name="Google Shape;11732;p99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33" name="Google Shape;11733;p99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34" name="Google Shape;11734;p99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35" name="Google Shape;11735;p99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36" name="Google Shape;11736;p99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737" name="Google Shape;11737;p99"/>
              <p:cNvGrpSpPr/>
              <p:nvPr/>
            </p:nvGrpSpPr>
            <p:grpSpPr>
              <a:xfrm>
                <a:off x="6109401" y="3712905"/>
                <a:ext cx="320040" cy="320040"/>
                <a:chOff x="4217085" y="3974461"/>
                <a:chExt cx="592138" cy="592138"/>
              </a:xfrm>
            </p:grpSpPr>
            <p:sp>
              <p:nvSpPr>
                <p:cNvPr id="11738" name="Google Shape;11738;p99"/>
                <p:cNvSpPr/>
                <p:nvPr/>
              </p:nvSpPr>
              <p:spPr>
                <a:xfrm>
                  <a:off x="4217085" y="3974461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3"/>
                      </a:cubicBezTo>
                      <a:cubicBezTo>
                        <a:pt x="1753" y="1399"/>
                        <a:pt x="1753" y="1399"/>
                        <a:pt x="1753" y="1399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39" name="Google Shape;11739;p99"/>
                <p:cNvSpPr/>
                <p:nvPr/>
              </p:nvSpPr>
              <p:spPr>
                <a:xfrm>
                  <a:off x="4518710" y="4157024"/>
                  <a:ext cx="119063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55" extrusionOk="0">
                      <a:moveTo>
                        <a:pt x="48" y="14"/>
                      </a:moveTo>
                      <a:lnTo>
                        <a:pt x="0" y="14"/>
                      </a:lnTo>
                      <a:lnTo>
                        <a:pt x="0" y="41"/>
                      </a:lnTo>
                      <a:lnTo>
                        <a:pt x="48" y="41"/>
                      </a:lnTo>
                      <a:lnTo>
                        <a:pt x="48" y="55"/>
                      </a:lnTo>
                      <a:lnTo>
                        <a:pt x="75" y="28"/>
                      </a:lnTo>
                      <a:lnTo>
                        <a:pt x="75" y="28"/>
                      </a:lnTo>
                      <a:lnTo>
                        <a:pt x="48" y="0"/>
                      </a:lnTo>
                      <a:lnTo>
                        <a:pt x="48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40" name="Google Shape;11740;p99"/>
                <p:cNvSpPr/>
                <p:nvPr/>
              </p:nvSpPr>
              <p:spPr>
                <a:xfrm>
                  <a:off x="4518710" y="4060186"/>
                  <a:ext cx="119063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55" extrusionOk="0">
                      <a:moveTo>
                        <a:pt x="48" y="55"/>
                      </a:moveTo>
                      <a:lnTo>
                        <a:pt x="75" y="27"/>
                      </a:lnTo>
                      <a:lnTo>
                        <a:pt x="75" y="27"/>
                      </a:lnTo>
                      <a:lnTo>
                        <a:pt x="48" y="0"/>
                      </a:lnTo>
                      <a:lnTo>
                        <a:pt x="48" y="13"/>
                      </a:lnTo>
                      <a:lnTo>
                        <a:pt x="0" y="13"/>
                      </a:lnTo>
                      <a:lnTo>
                        <a:pt x="0" y="41"/>
                      </a:lnTo>
                      <a:lnTo>
                        <a:pt x="48" y="41"/>
                      </a:lnTo>
                      <a:lnTo>
                        <a:pt x="48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41" name="Google Shape;11741;p99"/>
                <p:cNvSpPr/>
                <p:nvPr/>
              </p:nvSpPr>
              <p:spPr>
                <a:xfrm>
                  <a:off x="4391710" y="4109399"/>
                  <a:ext cx="119063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55" extrusionOk="0">
                      <a:moveTo>
                        <a:pt x="27" y="0"/>
                      </a:moveTo>
                      <a:lnTo>
                        <a:pt x="0" y="27"/>
                      </a:lnTo>
                      <a:lnTo>
                        <a:pt x="0" y="28"/>
                      </a:lnTo>
                      <a:lnTo>
                        <a:pt x="27" y="55"/>
                      </a:lnTo>
                      <a:lnTo>
                        <a:pt x="27" y="41"/>
                      </a:lnTo>
                      <a:lnTo>
                        <a:pt x="75" y="41"/>
                      </a:lnTo>
                      <a:lnTo>
                        <a:pt x="75" y="14"/>
                      </a:lnTo>
                      <a:lnTo>
                        <a:pt x="27" y="14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42" name="Google Shape;11742;p99"/>
                <p:cNvSpPr/>
                <p:nvPr/>
              </p:nvSpPr>
              <p:spPr>
                <a:xfrm>
                  <a:off x="4391710" y="4010974"/>
                  <a:ext cx="119063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55" extrusionOk="0">
                      <a:moveTo>
                        <a:pt x="27" y="0"/>
                      </a:moveTo>
                      <a:lnTo>
                        <a:pt x="0" y="27"/>
                      </a:lnTo>
                      <a:lnTo>
                        <a:pt x="0" y="28"/>
                      </a:lnTo>
                      <a:lnTo>
                        <a:pt x="27" y="55"/>
                      </a:lnTo>
                      <a:lnTo>
                        <a:pt x="27" y="41"/>
                      </a:lnTo>
                      <a:lnTo>
                        <a:pt x="75" y="41"/>
                      </a:lnTo>
                      <a:lnTo>
                        <a:pt x="75" y="14"/>
                      </a:lnTo>
                      <a:lnTo>
                        <a:pt x="27" y="14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43" name="Google Shape;11743;p99"/>
                <p:cNvSpPr/>
                <p:nvPr/>
              </p:nvSpPr>
              <p:spPr>
                <a:xfrm>
                  <a:off x="4240898" y="4268149"/>
                  <a:ext cx="53816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44" name="Google Shape;11744;p99"/>
                <p:cNvSpPr/>
                <p:nvPr/>
              </p:nvSpPr>
              <p:spPr>
                <a:xfrm>
                  <a:off x="4404410" y="4311011"/>
                  <a:ext cx="215900" cy="2159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1" h="641" extrusionOk="0">
                      <a:moveTo>
                        <a:pt x="637" y="310"/>
                      </a:moveTo>
                      <a:cubicBezTo>
                        <a:pt x="636" y="309"/>
                        <a:pt x="636" y="308"/>
                        <a:pt x="635" y="307"/>
                      </a:cubicBezTo>
                      <a:cubicBezTo>
                        <a:pt x="578" y="250"/>
                        <a:pt x="578" y="250"/>
                        <a:pt x="578" y="250"/>
                      </a:cubicBezTo>
                      <a:cubicBezTo>
                        <a:pt x="572" y="244"/>
                        <a:pt x="564" y="244"/>
                        <a:pt x="558" y="250"/>
                      </a:cubicBezTo>
                      <a:cubicBezTo>
                        <a:pt x="556" y="252"/>
                        <a:pt x="556" y="252"/>
                        <a:pt x="556" y="252"/>
                      </a:cubicBezTo>
                      <a:cubicBezTo>
                        <a:pt x="551" y="257"/>
                        <a:pt x="551" y="266"/>
                        <a:pt x="556" y="272"/>
                      </a:cubicBezTo>
                      <a:cubicBezTo>
                        <a:pt x="589" y="305"/>
                        <a:pt x="589" y="305"/>
                        <a:pt x="589" y="305"/>
                      </a:cubicBezTo>
                      <a:cubicBezTo>
                        <a:pt x="487" y="305"/>
                        <a:pt x="487" y="305"/>
                        <a:pt x="487" y="305"/>
                      </a:cubicBezTo>
                      <a:cubicBezTo>
                        <a:pt x="484" y="271"/>
                        <a:pt x="470" y="239"/>
                        <a:pt x="449" y="214"/>
                      </a:cubicBezTo>
                      <a:cubicBezTo>
                        <a:pt x="521" y="142"/>
                        <a:pt x="521" y="142"/>
                        <a:pt x="521" y="142"/>
                      </a:cubicBezTo>
                      <a:cubicBezTo>
                        <a:pt x="521" y="188"/>
                        <a:pt x="521" y="188"/>
                        <a:pt x="521" y="188"/>
                      </a:cubicBezTo>
                      <a:cubicBezTo>
                        <a:pt x="521" y="196"/>
                        <a:pt x="528" y="202"/>
                        <a:pt x="535" y="202"/>
                      </a:cubicBezTo>
                      <a:cubicBezTo>
                        <a:pt x="538" y="202"/>
                        <a:pt x="538" y="202"/>
                        <a:pt x="538" y="202"/>
                      </a:cubicBezTo>
                      <a:cubicBezTo>
                        <a:pt x="546" y="202"/>
                        <a:pt x="552" y="196"/>
                        <a:pt x="552" y="188"/>
                      </a:cubicBezTo>
                      <a:cubicBezTo>
                        <a:pt x="552" y="108"/>
                        <a:pt x="552" y="108"/>
                        <a:pt x="552" y="108"/>
                      </a:cubicBezTo>
                      <a:cubicBezTo>
                        <a:pt x="552" y="107"/>
                        <a:pt x="552" y="107"/>
                        <a:pt x="552" y="107"/>
                      </a:cubicBezTo>
                      <a:cubicBezTo>
                        <a:pt x="553" y="102"/>
                        <a:pt x="551" y="98"/>
                        <a:pt x="548" y="95"/>
                      </a:cubicBezTo>
                      <a:cubicBezTo>
                        <a:pt x="546" y="93"/>
                        <a:pt x="546" y="93"/>
                        <a:pt x="546" y="93"/>
                      </a:cubicBezTo>
                      <a:cubicBezTo>
                        <a:pt x="544" y="91"/>
                        <a:pt x="540" y="89"/>
                        <a:pt x="537" y="89"/>
                      </a:cubicBezTo>
                      <a:cubicBezTo>
                        <a:pt x="536" y="89"/>
                        <a:pt x="534" y="89"/>
                        <a:pt x="533" y="89"/>
                      </a:cubicBezTo>
                      <a:cubicBezTo>
                        <a:pt x="453" y="89"/>
                        <a:pt x="453" y="89"/>
                        <a:pt x="453" y="89"/>
                      </a:cubicBezTo>
                      <a:cubicBezTo>
                        <a:pt x="445" y="89"/>
                        <a:pt x="439" y="95"/>
                        <a:pt x="439" y="103"/>
                      </a:cubicBezTo>
                      <a:cubicBezTo>
                        <a:pt x="439" y="105"/>
                        <a:pt x="439" y="105"/>
                        <a:pt x="439" y="105"/>
                      </a:cubicBezTo>
                      <a:cubicBezTo>
                        <a:pt x="439" y="113"/>
                        <a:pt x="445" y="120"/>
                        <a:pt x="453" y="120"/>
                      </a:cubicBezTo>
                      <a:cubicBezTo>
                        <a:pt x="500" y="120"/>
                        <a:pt x="500" y="120"/>
                        <a:pt x="500" y="120"/>
                      </a:cubicBezTo>
                      <a:cubicBezTo>
                        <a:pt x="427" y="192"/>
                        <a:pt x="427" y="192"/>
                        <a:pt x="427" y="192"/>
                      </a:cubicBezTo>
                      <a:cubicBezTo>
                        <a:pt x="402" y="171"/>
                        <a:pt x="371" y="157"/>
                        <a:pt x="336" y="154"/>
                      </a:cubicBezTo>
                      <a:cubicBezTo>
                        <a:pt x="336" y="52"/>
                        <a:pt x="336" y="52"/>
                        <a:pt x="336" y="52"/>
                      </a:cubicBezTo>
                      <a:cubicBezTo>
                        <a:pt x="369" y="85"/>
                        <a:pt x="369" y="85"/>
                        <a:pt x="369" y="85"/>
                      </a:cubicBezTo>
                      <a:cubicBezTo>
                        <a:pt x="375" y="90"/>
                        <a:pt x="383" y="90"/>
                        <a:pt x="389" y="85"/>
                      </a:cubicBezTo>
                      <a:cubicBezTo>
                        <a:pt x="391" y="83"/>
                        <a:pt x="391" y="83"/>
                        <a:pt x="391" y="83"/>
                      </a:cubicBezTo>
                      <a:cubicBezTo>
                        <a:pt x="396" y="77"/>
                        <a:pt x="396" y="68"/>
                        <a:pt x="391" y="63"/>
                      </a:cubicBezTo>
                      <a:cubicBezTo>
                        <a:pt x="334" y="6"/>
                        <a:pt x="334" y="6"/>
                        <a:pt x="334" y="6"/>
                      </a:cubicBezTo>
                      <a:cubicBezTo>
                        <a:pt x="334" y="6"/>
                        <a:pt x="333" y="6"/>
                        <a:pt x="333" y="5"/>
                      </a:cubicBezTo>
                      <a:cubicBezTo>
                        <a:pt x="331" y="2"/>
                        <a:pt x="327" y="0"/>
                        <a:pt x="322" y="0"/>
                      </a:cubicBezTo>
                      <a:cubicBezTo>
                        <a:pt x="319" y="0"/>
                        <a:pt x="319" y="0"/>
                        <a:pt x="319" y="0"/>
                      </a:cubicBezTo>
                      <a:cubicBezTo>
                        <a:pt x="316" y="0"/>
                        <a:pt x="312" y="2"/>
                        <a:pt x="310" y="4"/>
                      </a:cubicBezTo>
                      <a:cubicBezTo>
                        <a:pt x="309" y="5"/>
                        <a:pt x="308" y="5"/>
                        <a:pt x="307" y="6"/>
                      </a:cubicBezTo>
                      <a:cubicBezTo>
                        <a:pt x="250" y="63"/>
                        <a:pt x="250" y="63"/>
                        <a:pt x="250" y="63"/>
                      </a:cubicBezTo>
                      <a:cubicBezTo>
                        <a:pt x="245" y="68"/>
                        <a:pt x="245" y="77"/>
                        <a:pt x="250" y="83"/>
                      </a:cubicBezTo>
                      <a:cubicBezTo>
                        <a:pt x="252" y="85"/>
                        <a:pt x="252" y="85"/>
                        <a:pt x="252" y="85"/>
                      </a:cubicBezTo>
                      <a:cubicBezTo>
                        <a:pt x="258" y="90"/>
                        <a:pt x="266" y="90"/>
                        <a:pt x="272" y="85"/>
                      </a:cubicBezTo>
                      <a:cubicBezTo>
                        <a:pt x="305" y="52"/>
                        <a:pt x="305" y="52"/>
                        <a:pt x="305" y="52"/>
                      </a:cubicBezTo>
                      <a:cubicBezTo>
                        <a:pt x="305" y="154"/>
                        <a:pt x="305" y="154"/>
                        <a:pt x="305" y="154"/>
                      </a:cubicBezTo>
                      <a:cubicBezTo>
                        <a:pt x="271" y="157"/>
                        <a:pt x="239" y="171"/>
                        <a:pt x="214" y="192"/>
                      </a:cubicBezTo>
                      <a:cubicBezTo>
                        <a:pt x="141" y="120"/>
                        <a:pt x="141" y="120"/>
                        <a:pt x="141" y="120"/>
                      </a:cubicBezTo>
                      <a:cubicBezTo>
                        <a:pt x="188" y="120"/>
                        <a:pt x="188" y="120"/>
                        <a:pt x="188" y="120"/>
                      </a:cubicBezTo>
                      <a:cubicBezTo>
                        <a:pt x="196" y="120"/>
                        <a:pt x="202" y="113"/>
                        <a:pt x="202" y="105"/>
                      </a:cubicBezTo>
                      <a:cubicBezTo>
                        <a:pt x="202" y="103"/>
                        <a:pt x="202" y="103"/>
                        <a:pt x="202" y="103"/>
                      </a:cubicBezTo>
                      <a:cubicBezTo>
                        <a:pt x="202" y="95"/>
                        <a:pt x="196" y="89"/>
                        <a:pt x="188" y="89"/>
                      </a:cubicBezTo>
                      <a:cubicBezTo>
                        <a:pt x="108" y="89"/>
                        <a:pt x="108" y="89"/>
                        <a:pt x="108" y="89"/>
                      </a:cubicBezTo>
                      <a:cubicBezTo>
                        <a:pt x="107" y="89"/>
                        <a:pt x="106" y="89"/>
                        <a:pt x="104" y="89"/>
                      </a:cubicBezTo>
                      <a:cubicBezTo>
                        <a:pt x="101" y="89"/>
                        <a:pt x="98" y="91"/>
                        <a:pt x="95" y="93"/>
                      </a:cubicBezTo>
                      <a:cubicBezTo>
                        <a:pt x="93" y="95"/>
                        <a:pt x="93" y="95"/>
                        <a:pt x="93" y="95"/>
                      </a:cubicBezTo>
                      <a:cubicBezTo>
                        <a:pt x="90" y="98"/>
                        <a:pt x="88" y="102"/>
                        <a:pt x="89" y="107"/>
                      </a:cubicBezTo>
                      <a:cubicBezTo>
                        <a:pt x="89" y="107"/>
                        <a:pt x="89" y="107"/>
                        <a:pt x="89" y="108"/>
                      </a:cubicBezTo>
                      <a:cubicBezTo>
                        <a:pt x="89" y="188"/>
                        <a:pt x="89" y="188"/>
                        <a:pt x="89" y="188"/>
                      </a:cubicBezTo>
                      <a:cubicBezTo>
                        <a:pt x="89" y="196"/>
                        <a:pt x="95" y="202"/>
                        <a:pt x="103" y="202"/>
                      </a:cubicBezTo>
                      <a:cubicBezTo>
                        <a:pt x="106" y="202"/>
                        <a:pt x="106" y="202"/>
                        <a:pt x="106" y="202"/>
                      </a:cubicBezTo>
                      <a:cubicBezTo>
                        <a:pt x="113" y="202"/>
                        <a:pt x="120" y="196"/>
                        <a:pt x="120" y="188"/>
                      </a:cubicBezTo>
                      <a:cubicBezTo>
                        <a:pt x="120" y="142"/>
                        <a:pt x="120" y="142"/>
                        <a:pt x="120" y="142"/>
                      </a:cubicBezTo>
                      <a:cubicBezTo>
                        <a:pt x="192" y="214"/>
                        <a:pt x="192" y="214"/>
                        <a:pt x="192" y="214"/>
                      </a:cubicBezTo>
                      <a:cubicBezTo>
                        <a:pt x="171" y="239"/>
                        <a:pt x="157" y="271"/>
                        <a:pt x="154" y="305"/>
                      </a:cubicBezTo>
                      <a:cubicBezTo>
                        <a:pt x="52" y="305"/>
                        <a:pt x="52" y="305"/>
                        <a:pt x="52" y="305"/>
                      </a:cubicBezTo>
                      <a:cubicBezTo>
                        <a:pt x="85" y="272"/>
                        <a:pt x="85" y="272"/>
                        <a:pt x="85" y="272"/>
                      </a:cubicBezTo>
                      <a:cubicBezTo>
                        <a:pt x="91" y="266"/>
                        <a:pt x="91" y="257"/>
                        <a:pt x="85" y="252"/>
                      </a:cubicBezTo>
                      <a:cubicBezTo>
                        <a:pt x="83" y="250"/>
                        <a:pt x="83" y="250"/>
                        <a:pt x="83" y="250"/>
                      </a:cubicBezTo>
                      <a:cubicBezTo>
                        <a:pt x="78" y="244"/>
                        <a:pt x="69" y="244"/>
                        <a:pt x="63" y="250"/>
                      </a:cubicBezTo>
                      <a:cubicBezTo>
                        <a:pt x="6" y="307"/>
                        <a:pt x="6" y="307"/>
                        <a:pt x="6" y="307"/>
                      </a:cubicBezTo>
                      <a:cubicBezTo>
                        <a:pt x="5" y="308"/>
                        <a:pt x="5" y="309"/>
                        <a:pt x="4" y="310"/>
                      </a:cubicBezTo>
                      <a:cubicBezTo>
                        <a:pt x="2" y="312"/>
                        <a:pt x="0" y="316"/>
                        <a:pt x="0" y="319"/>
                      </a:cubicBezTo>
                      <a:cubicBezTo>
                        <a:pt x="0" y="322"/>
                        <a:pt x="0" y="322"/>
                        <a:pt x="0" y="322"/>
                      </a:cubicBezTo>
                      <a:cubicBezTo>
                        <a:pt x="0" y="327"/>
                        <a:pt x="2" y="330"/>
                        <a:pt x="5" y="333"/>
                      </a:cubicBezTo>
                      <a:cubicBezTo>
                        <a:pt x="6" y="333"/>
                        <a:pt x="6" y="334"/>
                        <a:pt x="6" y="334"/>
                      </a:cubicBezTo>
                      <a:cubicBezTo>
                        <a:pt x="63" y="391"/>
                        <a:pt x="63" y="391"/>
                        <a:pt x="63" y="391"/>
                      </a:cubicBezTo>
                      <a:cubicBezTo>
                        <a:pt x="69" y="396"/>
                        <a:pt x="78" y="396"/>
                        <a:pt x="83" y="391"/>
                      </a:cubicBezTo>
                      <a:cubicBezTo>
                        <a:pt x="85" y="389"/>
                        <a:pt x="85" y="389"/>
                        <a:pt x="85" y="389"/>
                      </a:cubicBezTo>
                      <a:cubicBezTo>
                        <a:pt x="91" y="383"/>
                        <a:pt x="91" y="374"/>
                        <a:pt x="85" y="369"/>
                      </a:cubicBezTo>
                      <a:cubicBezTo>
                        <a:pt x="52" y="336"/>
                        <a:pt x="52" y="336"/>
                        <a:pt x="52" y="336"/>
                      </a:cubicBezTo>
                      <a:cubicBezTo>
                        <a:pt x="154" y="336"/>
                        <a:pt x="154" y="336"/>
                        <a:pt x="154" y="336"/>
                      </a:cubicBezTo>
                      <a:cubicBezTo>
                        <a:pt x="157" y="371"/>
                        <a:pt x="171" y="402"/>
                        <a:pt x="192" y="427"/>
                      </a:cubicBezTo>
                      <a:cubicBezTo>
                        <a:pt x="120" y="500"/>
                        <a:pt x="120" y="500"/>
                        <a:pt x="120" y="500"/>
                      </a:cubicBezTo>
                      <a:cubicBezTo>
                        <a:pt x="120" y="453"/>
                        <a:pt x="120" y="453"/>
                        <a:pt x="120" y="453"/>
                      </a:cubicBezTo>
                      <a:cubicBezTo>
                        <a:pt x="120" y="445"/>
                        <a:pt x="113" y="439"/>
                        <a:pt x="106" y="439"/>
                      </a:cubicBezTo>
                      <a:cubicBezTo>
                        <a:pt x="103" y="439"/>
                        <a:pt x="103" y="439"/>
                        <a:pt x="103" y="439"/>
                      </a:cubicBezTo>
                      <a:cubicBezTo>
                        <a:pt x="95" y="439"/>
                        <a:pt x="89" y="445"/>
                        <a:pt x="89" y="453"/>
                      </a:cubicBezTo>
                      <a:cubicBezTo>
                        <a:pt x="89" y="533"/>
                        <a:pt x="89" y="533"/>
                        <a:pt x="89" y="533"/>
                      </a:cubicBezTo>
                      <a:cubicBezTo>
                        <a:pt x="89" y="534"/>
                        <a:pt x="89" y="535"/>
                        <a:pt x="89" y="537"/>
                      </a:cubicBezTo>
                      <a:cubicBezTo>
                        <a:pt x="89" y="540"/>
                        <a:pt x="91" y="543"/>
                        <a:pt x="93" y="546"/>
                      </a:cubicBezTo>
                      <a:cubicBezTo>
                        <a:pt x="95" y="548"/>
                        <a:pt x="95" y="548"/>
                        <a:pt x="95" y="548"/>
                      </a:cubicBezTo>
                      <a:cubicBezTo>
                        <a:pt x="98" y="551"/>
                        <a:pt x="103" y="553"/>
                        <a:pt x="107" y="552"/>
                      </a:cubicBezTo>
                      <a:cubicBezTo>
                        <a:pt x="107" y="552"/>
                        <a:pt x="107" y="552"/>
                        <a:pt x="108" y="552"/>
                      </a:cubicBezTo>
                      <a:cubicBezTo>
                        <a:pt x="188" y="552"/>
                        <a:pt x="188" y="552"/>
                        <a:pt x="188" y="552"/>
                      </a:cubicBezTo>
                      <a:cubicBezTo>
                        <a:pt x="196" y="552"/>
                        <a:pt x="202" y="546"/>
                        <a:pt x="202" y="538"/>
                      </a:cubicBezTo>
                      <a:cubicBezTo>
                        <a:pt x="202" y="535"/>
                        <a:pt x="202" y="535"/>
                        <a:pt x="202" y="535"/>
                      </a:cubicBezTo>
                      <a:cubicBezTo>
                        <a:pt x="202" y="528"/>
                        <a:pt x="196" y="521"/>
                        <a:pt x="188" y="521"/>
                      </a:cubicBezTo>
                      <a:cubicBezTo>
                        <a:pt x="142" y="521"/>
                        <a:pt x="142" y="521"/>
                        <a:pt x="142" y="521"/>
                      </a:cubicBezTo>
                      <a:cubicBezTo>
                        <a:pt x="214" y="449"/>
                        <a:pt x="214" y="449"/>
                        <a:pt x="214" y="449"/>
                      </a:cubicBezTo>
                      <a:cubicBezTo>
                        <a:pt x="239" y="470"/>
                        <a:pt x="271" y="484"/>
                        <a:pt x="305" y="487"/>
                      </a:cubicBezTo>
                      <a:cubicBezTo>
                        <a:pt x="305" y="589"/>
                        <a:pt x="305" y="589"/>
                        <a:pt x="305" y="589"/>
                      </a:cubicBezTo>
                      <a:cubicBezTo>
                        <a:pt x="272" y="556"/>
                        <a:pt x="272" y="556"/>
                        <a:pt x="272" y="556"/>
                      </a:cubicBezTo>
                      <a:cubicBezTo>
                        <a:pt x="266" y="550"/>
                        <a:pt x="258" y="550"/>
                        <a:pt x="252" y="556"/>
                      </a:cubicBezTo>
                      <a:cubicBezTo>
                        <a:pt x="250" y="558"/>
                        <a:pt x="250" y="558"/>
                        <a:pt x="250" y="558"/>
                      </a:cubicBezTo>
                      <a:cubicBezTo>
                        <a:pt x="245" y="563"/>
                        <a:pt x="245" y="572"/>
                        <a:pt x="250" y="578"/>
                      </a:cubicBezTo>
                      <a:cubicBezTo>
                        <a:pt x="307" y="635"/>
                        <a:pt x="307" y="635"/>
                        <a:pt x="307" y="635"/>
                      </a:cubicBezTo>
                      <a:cubicBezTo>
                        <a:pt x="308" y="636"/>
                        <a:pt x="309" y="636"/>
                        <a:pt x="310" y="637"/>
                      </a:cubicBezTo>
                      <a:cubicBezTo>
                        <a:pt x="312" y="639"/>
                        <a:pt x="316" y="641"/>
                        <a:pt x="319" y="641"/>
                      </a:cubicBezTo>
                      <a:cubicBezTo>
                        <a:pt x="322" y="641"/>
                        <a:pt x="322" y="641"/>
                        <a:pt x="322" y="641"/>
                      </a:cubicBezTo>
                      <a:cubicBezTo>
                        <a:pt x="327" y="641"/>
                        <a:pt x="331" y="639"/>
                        <a:pt x="333" y="636"/>
                      </a:cubicBezTo>
                      <a:cubicBezTo>
                        <a:pt x="333" y="635"/>
                        <a:pt x="334" y="635"/>
                        <a:pt x="334" y="635"/>
                      </a:cubicBezTo>
                      <a:cubicBezTo>
                        <a:pt x="391" y="578"/>
                        <a:pt x="391" y="578"/>
                        <a:pt x="391" y="578"/>
                      </a:cubicBezTo>
                      <a:cubicBezTo>
                        <a:pt x="396" y="572"/>
                        <a:pt x="396" y="563"/>
                        <a:pt x="391" y="558"/>
                      </a:cubicBezTo>
                      <a:cubicBezTo>
                        <a:pt x="389" y="556"/>
                        <a:pt x="389" y="556"/>
                        <a:pt x="389" y="556"/>
                      </a:cubicBezTo>
                      <a:cubicBezTo>
                        <a:pt x="383" y="550"/>
                        <a:pt x="375" y="550"/>
                        <a:pt x="369" y="556"/>
                      </a:cubicBezTo>
                      <a:cubicBezTo>
                        <a:pt x="336" y="589"/>
                        <a:pt x="336" y="589"/>
                        <a:pt x="336" y="589"/>
                      </a:cubicBezTo>
                      <a:cubicBezTo>
                        <a:pt x="336" y="487"/>
                        <a:pt x="336" y="487"/>
                        <a:pt x="336" y="487"/>
                      </a:cubicBezTo>
                      <a:cubicBezTo>
                        <a:pt x="371" y="484"/>
                        <a:pt x="402" y="470"/>
                        <a:pt x="427" y="449"/>
                      </a:cubicBezTo>
                      <a:cubicBezTo>
                        <a:pt x="499" y="521"/>
                        <a:pt x="499" y="521"/>
                        <a:pt x="499" y="521"/>
                      </a:cubicBezTo>
                      <a:cubicBezTo>
                        <a:pt x="453" y="521"/>
                        <a:pt x="453" y="521"/>
                        <a:pt x="453" y="521"/>
                      </a:cubicBezTo>
                      <a:cubicBezTo>
                        <a:pt x="445" y="521"/>
                        <a:pt x="439" y="528"/>
                        <a:pt x="439" y="535"/>
                      </a:cubicBezTo>
                      <a:cubicBezTo>
                        <a:pt x="439" y="538"/>
                        <a:pt x="439" y="538"/>
                        <a:pt x="439" y="538"/>
                      </a:cubicBezTo>
                      <a:cubicBezTo>
                        <a:pt x="439" y="546"/>
                        <a:pt x="445" y="552"/>
                        <a:pt x="453" y="552"/>
                      </a:cubicBezTo>
                      <a:cubicBezTo>
                        <a:pt x="533" y="552"/>
                        <a:pt x="533" y="552"/>
                        <a:pt x="533" y="552"/>
                      </a:cubicBezTo>
                      <a:cubicBezTo>
                        <a:pt x="534" y="552"/>
                        <a:pt x="534" y="552"/>
                        <a:pt x="534" y="552"/>
                      </a:cubicBezTo>
                      <a:cubicBezTo>
                        <a:pt x="538" y="553"/>
                        <a:pt x="543" y="551"/>
                        <a:pt x="546" y="548"/>
                      </a:cubicBezTo>
                      <a:cubicBezTo>
                        <a:pt x="548" y="546"/>
                        <a:pt x="548" y="546"/>
                        <a:pt x="548" y="546"/>
                      </a:cubicBezTo>
                      <a:cubicBezTo>
                        <a:pt x="550" y="543"/>
                        <a:pt x="552" y="540"/>
                        <a:pt x="552" y="537"/>
                      </a:cubicBezTo>
                      <a:cubicBezTo>
                        <a:pt x="552" y="535"/>
                        <a:pt x="552" y="534"/>
                        <a:pt x="552" y="533"/>
                      </a:cubicBezTo>
                      <a:cubicBezTo>
                        <a:pt x="552" y="453"/>
                        <a:pt x="552" y="453"/>
                        <a:pt x="552" y="453"/>
                      </a:cubicBezTo>
                      <a:cubicBezTo>
                        <a:pt x="552" y="445"/>
                        <a:pt x="546" y="439"/>
                        <a:pt x="538" y="439"/>
                      </a:cubicBezTo>
                      <a:cubicBezTo>
                        <a:pt x="535" y="439"/>
                        <a:pt x="535" y="439"/>
                        <a:pt x="535" y="439"/>
                      </a:cubicBezTo>
                      <a:cubicBezTo>
                        <a:pt x="528" y="439"/>
                        <a:pt x="521" y="445"/>
                        <a:pt x="521" y="453"/>
                      </a:cubicBezTo>
                      <a:cubicBezTo>
                        <a:pt x="521" y="500"/>
                        <a:pt x="521" y="500"/>
                        <a:pt x="521" y="500"/>
                      </a:cubicBezTo>
                      <a:cubicBezTo>
                        <a:pt x="449" y="427"/>
                        <a:pt x="449" y="427"/>
                        <a:pt x="449" y="427"/>
                      </a:cubicBezTo>
                      <a:cubicBezTo>
                        <a:pt x="470" y="402"/>
                        <a:pt x="484" y="371"/>
                        <a:pt x="487" y="336"/>
                      </a:cubicBezTo>
                      <a:cubicBezTo>
                        <a:pt x="589" y="336"/>
                        <a:pt x="589" y="336"/>
                        <a:pt x="589" y="336"/>
                      </a:cubicBezTo>
                      <a:cubicBezTo>
                        <a:pt x="556" y="369"/>
                        <a:pt x="556" y="369"/>
                        <a:pt x="556" y="369"/>
                      </a:cubicBezTo>
                      <a:cubicBezTo>
                        <a:pt x="551" y="374"/>
                        <a:pt x="551" y="383"/>
                        <a:pt x="556" y="389"/>
                      </a:cubicBezTo>
                      <a:cubicBezTo>
                        <a:pt x="558" y="391"/>
                        <a:pt x="558" y="391"/>
                        <a:pt x="558" y="391"/>
                      </a:cubicBezTo>
                      <a:cubicBezTo>
                        <a:pt x="564" y="396"/>
                        <a:pt x="572" y="396"/>
                        <a:pt x="578" y="391"/>
                      </a:cubicBezTo>
                      <a:cubicBezTo>
                        <a:pt x="635" y="334"/>
                        <a:pt x="635" y="334"/>
                        <a:pt x="635" y="334"/>
                      </a:cubicBezTo>
                      <a:cubicBezTo>
                        <a:pt x="635" y="334"/>
                        <a:pt x="635" y="333"/>
                        <a:pt x="636" y="333"/>
                      </a:cubicBezTo>
                      <a:cubicBezTo>
                        <a:pt x="639" y="330"/>
                        <a:pt x="641" y="327"/>
                        <a:pt x="641" y="322"/>
                      </a:cubicBezTo>
                      <a:cubicBezTo>
                        <a:pt x="641" y="319"/>
                        <a:pt x="641" y="319"/>
                        <a:pt x="641" y="319"/>
                      </a:cubicBezTo>
                      <a:cubicBezTo>
                        <a:pt x="641" y="316"/>
                        <a:pt x="639" y="312"/>
                        <a:pt x="637" y="31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745" name="Google Shape;11745;p99"/>
          <p:cNvGrpSpPr/>
          <p:nvPr/>
        </p:nvGrpSpPr>
        <p:grpSpPr>
          <a:xfrm>
            <a:off x="8458200" y="1603821"/>
            <a:ext cx="1124769" cy="1541654"/>
            <a:chOff x="5282744" y="1757472"/>
            <a:chExt cx="1124769" cy="1541654"/>
          </a:xfrm>
        </p:grpSpPr>
        <p:sp>
          <p:nvSpPr>
            <p:cNvPr id="11746" name="Google Shape;11746;p99"/>
            <p:cNvSpPr/>
            <p:nvPr/>
          </p:nvSpPr>
          <p:spPr>
            <a:xfrm>
              <a:off x="5391480" y="2929794"/>
              <a:ext cx="907300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Management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Console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747" name="Google Shape;11747;p99"/>
            <p:cNvGrpSpPr/>
            <p:nvPr/>
          </p:nvGrpSpPr>
          <p:grpSpPr>
            <a:xfrm>
              <a:off x="5282744" y="1757472"/>
              <a:ext cx="1124769" cy="1124820"/>
              <a:chOff x="5346407" y="1331883"/>
              <a:chExt cx="1124769" cy="1124820"/>
            </a:xfrm>
          </p:grpSpPr>
          <p:grpSp>
            <p:nvGrpSpPr>
              <p:cNvPr id="11748" name="Google Shape;11748;p99"/>
              <p:cNvGrpSpPr/>
              <p:nvPr/>
            </p:nvGrpSpPr>
            <p:grpSpPr>
              <a:xfrm>
                <a:off x="5346407" y="1331883"/>
                <a:ext cx="1124769" cy="1124820"/>
                <a:chOff x="4528873" y="95849"/>
                <a:chExt cx="843577" cy="843577"/>
              </a:xfrm>
            </p:grpSpPr>
            <p:sp>
              <p:nvSpPr>
                <p:cNvPr id="11749" name="Google Shape;11749;p99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50" name="Google Shape;11750;p99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51" name="Google Shape;11751;p99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52" name="Google Shape;11752;p99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53" name="Google Shape;11753;p99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54" name="Google Shape;11754;p99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55" name="Google Shape;11755;p99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56" name="Google Shape;11756;p99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57" name="Google Shape;11757;p99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758" name="Google Shape;11758;p99"/>
              <p:cNvSpPr/>
              <p:nvPr/>
            </p:nvSpPr>
            <p:spPr>
              <a:xfrm>
                <a:off x="5695431" y="1680933"/>
                <a:ext cx="426720" cy="42672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759" name="Google Shape;11759;p99"/>
              <p:cNvGrpSpPr/>
              <p:nvPr/>
            </p:nvGrpSpPr>
            <p:grpSpPr>
              <a:xfrm>
                <a:off x="5734161" y="1752782"/>
                <a:ext cx="349261" cy="283022"/>
                <a:chOff x="5691045" y="3224039"/>
                <a:chExt cx="491067" cy="397934"/>
              </a:xfrm>
            </p:grpSpPr>
            <p:sp>
              <p:nvSpPr>
                <p:cNvPr id="11760" name="Google Shape;11760;p99"/>
                <p:cNvSpPr/>
                <p:nvPr/>
              </p:nvSpPr>
              <p:spPr>
                <a:xfrm>
                  <a:off x="5691045" y="3224039"/>
                  <a:ext cx="491067" cy="3979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" h="520" extrusionOk="0">
                      <a:moveTo>
                        <a:pt x="65" y="520"/>
                      </a:moveTo>
                      <a:lnTo>
                        <a:pt x="580" y="520"/>
                      </a:lnTo>
                      <a:cubicBezTo>
                        <a:pt x="616" y="520"/>
                        <a:pt x="645" y="491"/>
                        <a:pt x="645" y="456"/>
                      </a:cubicBezTo>
                      <a:lnTo>
                        <a:pt x="645" y="65"/>
                      </a:lnTo>
                      <a:cubicBezTo>
                        <a:pt x="645" y="29"/>
                        <a:pt x="616" y="0"/>
                        <a:pt x="580" y="0"/>
                      </a:cubicBezTo>
                      <a:lnTo>
                        <a:pt x="65" y="0"/>
                      </a:lnTo>
                      <a:cubicBezTo>
                        <a:pt x="29" y="0"/>
                        <a:pt x="0" y="29"/>
                        <a:pt x="0" y="65"/>
                      </a:cubicBezTo>
                      <a:lnTo>
                        <a:pt x="0" y="456"/>
                      </a:lnTo>
                      <a:cubicBezTo>
                        <a:pt x="0" y="491"/>
                        <a:pt x="29" y="520"/>
                        <a:pt x="65" y="520"/>
                      </a:cubicBezTo>
                      <a:close/>
                    </a:path>
                  </a:pathLst>
                </a:custGeom>
                <a:noFill/>
                <a:ln w="20625" cap="rnd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61" name="Google Shape;11761;p99"/>
                <p:cNvSpPr/>
                <p:nvPr/>
              </p:nvSpPr>
              <p:spPr>
                <a:xfrm>
                  <a:off x="5735494" y="3537306"/>
                  <a:ext cx="21167" cy="3175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62" name="Google Shape;11762;p99"/>
                <p:cNvSpPr/>
                <p:nvPr/>
              </p:nvSpPr>
              <p:spPr>
                <a:xfrm>
                  <a:off x="5769361" y="3448406"/>
                  <a:ext cx="21167" cy="12065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63" name="Google Shape;11763;p99"/>
                <p:cNvSpPr/>
                <p:nvPr/>
              </p:nvSpPr>
              <p:spPr>
                <a:xfrm>
                  <a:off x="5803227" y="3509790"/>
                  <a:ext cx="21167" cy="5926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64" name="Google Shape;11764;p99"/>
                <p:cNvSpPr/>
                <p:nvPr/>
              </p:nvSpPr>
              <p:spPr>
                <a:xfrm>
                  <a:off x="5837094" y="3473806"/>
                  <a:ext cx="21167" cy="9525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65" name="Google Shape;11765;p99"/>
                <p:cNvSpPr/>
                <p:nvPr/>
              </p:nvSpPr>
              <p:spPr>
                <a:xfrm>
                  <a:off x="5731261" y="3272723"/>
                  <a:ext cx="137584" cy="137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" h="181" extrusionOk="0">
                      <a:moveTo>
                        <a:pt x="179" y="150"/>
                      </a:moveTo>
                      <a:lnTo>
                        <a:pt x="111" y="15"/>
                      </a:lnTo>
                      <a:cubicBezTo>
                        <a:pt x="106" y="4"/>
                        <a:pt x="93" y="0"/>
                        <a:pt x="83" y="5"/>
                      </a:cubicBezTo>
                      <a:cubicBezTo>
                        <a:pt x="79" y="7"/>
                        <a:pt x="75" y="10"/>
                        <a:pt x="73" y="15"/>
                      </a:cubicBezTo>
                      <a:lnTo>
                        <a:pt x="6" y="150"/>
                      </a:lnTo>
                      <a:cubicBezTo>
                        <a:pt x="0" y="160"/>
                        <a:pt x="5" y="173"/>
                        <a:pt x="15" y="179"/>
                      </a:cubicBezTo>
                      <a:cubicBezTo>
                        <a:pt x="18" y="180"/>
                        <a:pt x="21" y="181"/>
                        <a:pt x="25" y="181"/>
                      </a:cubicBezTo>
                      <a:lnTo>
                        <a:pt x="160" y="181"/>
                      </a:lnTo>
                      <a:cubicBezTo>
                        <a:pt x="172" y="181"/>
                        <a:pt x="181" y="171"/>
                        <a:pt x="181" y="159"/>
                      </a:cubicBezTo>
                      <a:cubicBezTo>
                        <a:pt x="181" y="156"/>
                        <a:pt x="181" y="153"/>
                        <a:pt x="179" y="1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66" name="Google Shape;11766;p99"/>
                <p:cNvSpPr/>
                <p:nvPr/>
              </p:nvSpPr>
              <p:spPr>
                <a:xfrm>
                  <a:off x="5786294" y="3289656"/>
                  <a:ext cx="36062" cy="129822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0" tIns="0" rIns="0" bIns="0" anchor="t" anchorCtr="0">
                  <a:sp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-US" sz="600">
                      <a:solidFill>
                        <a:srgbClr val="6ABD46"/>
                      </a:solidFill>
                      <a:latin typeface="Arial Black"/>
                      <a:ea typeface="Arial Black"/>
                      <a:cs typeface="Arial Black"/>
                      <a:sym typeface="Arial Black"/>
                    </a:rPr>
                    <a:t>!</a:t>
                  </a:r>
                  <a:endParaRPr sz="1800">
                    <a:solidFill>
                      <a:srgbClr val="6ABD46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67" name="Google Shape;11767;p99"/>
                <p:cNvSpPr/>
                <p:nvPr/>
              </p:nvSpPr>
              <p:spPr>
                <a:xfrm>
                  <a:off x="5917527" y="3310823"/>
                  <a:ext cx="205317" cy="804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" h="38" extrusionOk="0">
                      <a:moveTo>
                        <a:pt x="0" y="34"/>
                      </a:moveTo>
                      <a:lnTo>
                        <a:pt x="24" y="21"/>
                      </a:lnTo>
                      <a:lnTo>
                        <a:pt x="41" y="38"/>
                      </a:lnTo>
                      <a:lnTo>
                        <a:pt x="58" y="0"/>
                      </a:lnTo>
                      <a:lnTo>
                        <a:pt x="63" y="23"/>
                      </a:lnTo>
                      <a:lnTo>
                        <a:pt x="82" y="17"/>
                      </a:lnTo>
                      <a:lnTo>
                        <a:pt x="97" y="23"/>
                      </a:lnTo>
                    </a:path>
                  </a:pathLst>
                </a:custGeom>
                <a:noFill/>
                <a:ln w="15875" cap="sq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68" name="Google Shape;11768;p99"/>
                <p:cNvSpPr/>
                <p:nvPr/>
              </p:nvSpPr>
              <p:spPr>
                <a:xfrm>
                  <a:off x="5966212" y="3433590"/>
                  <a:ext cx="160867" cy="3386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69" name="Google Shape;11769;p99"/>
                <p:cNvSpPr/>
                <p:nvPr/>
              </p:nvSpPr>
              <p:spPr>
                <a:xfrm>
                  <a:off x="5896361" y="3433590"/>
                  <a:ext cx="55033" cy="3386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70" name="Google Shape;11770;p99"/>
                <p:cNvSpPr/>
                <p:nvPr/>
              </p:nvSpPr>
              <p:spPr>
                <a:xfrm>
                  <a:off x="5966212" y="3486506"/>
                  <a:ext cx="160867" cy="3175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71" name="Google Shape;11771;p99"/>
                <p:cNvSpPr/>
                <p:nvPr/>
              </p:nvSpPr>
              <p:spPr>
                <a:xfrm>
                  <a:off x="5896361" y="3486506"/>
                  <a:ext cx="55033" cy="3175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72" name="Google Shape;11772;p99"/>
                <p:cNvSpPr/>
                <p:nvPr/>
              </p:nvSpPr>
              <p:spPr>
                <a:xfrm>
                  <a:off x="5966212" y="3537306"/>
                  <a:ext cx="160867" cy="3386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73" name="Google Shape;11773;p99"/>
                <p:cNvSpPr/>
                <p:nvPr/>
              </p:nvSpPr>
              <p:spPr>
                <a:xfrm>
                  <a:off x="5896361" y="3537306"/>
                  <a:ext cx="55033" cy="3386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7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9" name="Google Shape;11779;p100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/>
              <a:t>Architectural Icons</a:t>
            </a:r>
            <a:endParaRPr/>
          </a:p>
        </p:txBody>
      </p:sp>
      <p:sp>
        <p:nvSpPr>
          <p:cNvPr id="11780" name="Google Shape;11780;p100"/>
          <p:cNvSpPr txBox="1"/>
          <p:nvPr/>
        </p:nvSpPr>
        <p:spPr>
          <a:xfrm>
            <a:off x="281096" y="853865"/>
            <a:ext cx="11104880" cy="502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Cut and paste mini-capabilities icons (without label copy) and center on the white dots within the  icon mats. See the “how to” guide for additional placement instructions.  Use Grey background for Architectures</a:t>
            </a:r>
            <a:endParaRPr/>
          </a:p>
        </p:txBody>
      </p:sp>
      <p:grpSp>
        <p:nvGrpSpPr>
          <p:cNvPr id="11781" name="Google Shape;11781;p100"/>
          <p:cNvGrpSpPr/>
          <p:nvPr/>
        </p:nvGrpSpPr>
        <p:grpSpPr>
          <a:xfrm>
            <a:off x="8467448" y="1605089"/>
            <a:ext cx="1124769" cy="1534348"/>
            <a:chOff x="218852" y="3546940"/>
            <a:chExt cx="1124769" cy="1534348"/>
          </a:xfrm>
        </p:grpSpPr>
        <p:sp>
          <p:nvSpPr>
            <p:cNvPr id="11782" name="Google Shape;11782;p100"/>
            <p:cNvSpPr/>
            <p:nvPr/>
          </p:nvSpPr>
          <p:spPr>
            <a:xfrm>
              <a:off x="327175" y="4711956"/>
              <a:ext cx="908133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VPN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Concentrator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783" name="Google Shape;11783;p100"/>
            <p:cNvGrpSpPr/>
            <p:nvPr/>
          </p:nvGrpSpPr>
          <p:grpSpPr>
            <a:xfrm>
              <a:off x="218852" y="3546940"/>
              <a:ext cx="1124769" cy="1124820"/>
              <a:chOff x="6184658" y="1365492"/>
              <a:chExt cx="843577" cy="843615"/>
            </a:xfrm>
          </p:grpSpPr>
          <p:grpSp>
            <p:nvGrpSpPr>
              <p:cNvPr id="11784" name="Google Shape;11784;p100"/>
              <p:cNvGrpSpPr/>
              <p:nvPr/>
            </p:nvGrpSpPr>
            <p:grpSpPr>
              <a:xfrm>
                <a:off x="6184658" y="1365492"/>
                <a:ext cx="843577" cy="843615"/>
                <a:chOff x="4528873" y="95849"/>
                <a:chExt cx="843577" cy="843577"/>
              </a:xfrm>
            </p:grpSpPr>
            <p:sp>
              <p:nvSpPr>
                <p:cNvPr id="11785" name="Google Shape;11785;p100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86" name="Google Shape;11786;p100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87" name="Google Shape;11787;p100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88" name="Google Shape;11788;p100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89" name="Google Shape;11789;p100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90" name="Google Shape;11790;p100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91" name="Google Shape;11791;p100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92" name="Google Shape;11792;p100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93" name="Google Shape;11793;p100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794" name="Google Shape;11794;p100"/>
              <p:cNvSpPr/>
              <p:nvPr/>
            </p:nvSpPr>
            <p:spPr>
              <a:xfrm>
                <a:off x="6446426" y="1627279"/>
                <a:ext cx="320040" cy="32004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795" name="Google Shape;11795;p100"/>
              <p:cNvGrpSpPr/>
              <p:nvPr/>
            </p:nvGrpSpPr>
            <p:grpSpPr>
              <a:xfrm>
                <a:off x="6477530" y="1697972"/>
                <a:ext cx="257831" cy="172219"/>
                <a:chOff x="8086009" y="1623632"/>
                <a:chExt cx="411163" cy="274638"/>
              </a:xfrm>
            </p:grpSpPr>
            <p:sp>
              <p:nvSpPr>
                <p:cNvPr id="11796" name="Google Shape;11796;p100"/>
                <p:cNvSpPr/>
                <p:nvPr/>
              </p:nvSpPr>
              <p:spPr>
                <a:xfrm>
                  <a:off x="8228884" y="1701419"/>
                  <a:ext cx="12700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" h="88" extrusionOk="0">
                      <a:moveTo>
                        <a:pt x="17" y="13"/>
                      </a:moveTo>
                      <a:cubicBezTo>
                        <a:pt x="12" y="16"/>
                        <a:pt x="7" y="16"/>
                        <a:pt x="0" y="16"/>
                      </a:cubicBezTo>
                      <a:cubicBezTo>
                        <a:pt x="0" y="31"/>
                        <a:pt x="0" y="31"/>
                        <a:pt x="0" y="31"/>
                      </a:cubicBezTo>
                      <a:cubicBezTo>
                        <a:pt x="22" y="31"/>
                        <a:pt x="22" y="31"/>
                        <a:pt x="22" y="31"/>
                      </a:cubicBezTo>
                      <a:cubicBezTo>
                        <a:pt x="22" y="88"/>
                        <a:pt x="22" y="88"/>
                        <a:pt x="22" y="88"/>
                      </a:cubicBezTo>
                      <a:cubicBezTo>
                        <a:pt x="39" y="88"/>
                        <a:pt x="39" y="88"/>
                        <a:pt x="39" y="88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22" y="7"/>
                        <a:pt x="20" y="10"/>
                        <a:pt x="17" y="1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97" name="Google Shape;11797;p100"/>
                <p:cNvSpPr/>
                <p:nvPr/>
              </p:nvSpPr>
              <p:spPr>
                <a:xfrm>
                  <a:off x="8246346" y="1745869"/>
                  <a:ext cx="22225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" h="91" extrusionOk="0">
                      <a:moveTo>
                        <a:pt x="17" y="45"/>
                      </a:moveTo>
                      <a:cubicBezTo>
                        <a:pt x="17" y="25"/>
                        <a:pt x="23" y="15"/>
                        <a:pt x="33" y="15"/>
                      </a:cubicBezTo>
                      <a:cubicBezTo>
                        <a:pt x="42" y="15"/>
                        <a:pt x="47" y="25"/>
                        <a:pt x="47" y="45"/>
                      </a:cubicBezTo>
                      <a:cubicBezTo>
                        <a:pt x="47" y="66"/>
                        <a:pt x="42" y="75"/>
                        <a:pt x="33" y="75"/>
                      </a:cubicBezTo>
                      <a:cubicBezTo>
                        <a:pt x="23" y="75"/>
                        <a:pt x="17" y="66"/>
                        <a:pt x="17" y="45"/>
                      </a:cubicBezTo>
                      <a:moveTo>
                        <a:pt x="58" y="77"/>
                      </a:moveTo>
                      <a:cubicBezTo>
                        <a:pt x="62" y="69"/>
                        <a:pt x="66" y="58"/>
                        <a:pt x="66" y="45"/>
                      </a:cubicBezTo>
                      <a:cubicBezTo>
                        <a:pt x="66" y="31"/>
                        <a:pt x="62" y="20"/>
                        <a:pt x="58" y="12"/>
                      </a:cubicBezTo>
                      <a:cubicBezTo>
                        <a:pt x="52" y="4"/>
                        <a:pt x="44" y="0"/>
                        <a:pt x="33" y="0"/>
                      </a:cubicBezTo>
                      <a:cubicBezTo>
                        <a:pt x="22" y="0"/>
                        <a:pt x="14" y="4"/>
                        <a:pt x="8" y="12"/>
                      </a:cubicBezTo>
                      <a:cubicBezTo>
                        <a:pt x="3" y="20"/>
                        <a:pt x="0" y="31"/>
                        <a:pt x="0" y="45"/>
                      </a:cubicBezTo>
                      <a:cubicBezTo>
                        <a:pt x="0" y="59"/>
                        <a:pt x="3" y="70"/>
                        <a:pt x="8" y="78"/>
                      </a:cubicBezTo>
                      <a:cubicBezTo>
                        <a:pt x="14" y="86"/>
                        <a:pt x="22" y="91"/>
                        <a:pt x="33" y="91"/>
                      </a:cubicBezTo>
                      <a:cubicBezTo>
                        <a:pt x="44" y="91"/>
                        <a:pt x="52" y="86"/>
                        <a:pt x="58" y="7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98" name="Google Shape;11798;p100"/>
                <p:cNvSpPr/>
                <p:nvPr/>
              </p:nvSpPr>
              <p:spPr>
                <a:xfrm>
                  <a:off x="8217771" y="1745869"/>
                  <a:ext cx="22225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91" extrusionOk="0">
                      <a:moveTo>
                        <a:pt x="19" y="45"/>
                      </a:moveTo>
                      <a:cubicBezTo>
                        <a:pt x="19" y="25"/>
                        <a:pt x="24" y="15"/>
                        <a:pt x="33" y="15"/>
                      </a:cubicBezTo>
                      <a:cubicBezTo>
                        <a:pt x="43" y="15"/>
                        <a:pt x="49" y="25"/>
                        <a:pt x="49" y="45"/>
                      </a:cubicBezTo>
                      <a:cubicBezTo>
                        <a:pt x="49" y="66"/>
                        <a:pt x="43" y="75"/>
                        <a:pt x="33" y="75"/>
                      </a:cubicBezTo>
                      <a:cubicBezTo>
                        <a:pt x="24" y="75"/>
                        <a:pt x="19" y="66"/>
                        <a:pt x="19" y="45"/>
                      </a:cubicBezTo>
                      <a:moveTo>
                        <a:pt x="59" y="77"/>
                      </a:moveTo>
                      <a:cubicBezTo>
                        <a:pt x="63" y="69"/>
                        <a:pt x="67" y="58"/>
                        <a:pt x="67" y="45"/>
                      </a:cubicBezTo>
                      <a:cubicBezTo>
                        <a:pt x="67" y="31"/>
                        <a:pt x="63" y="20"/>
                        <a:pt x="59" y="12"/>
                      </a:cubicBezTo>
                      <a:cubicBezTo>
                        <a:pt x="52" y="4"/>
                        <a:pt x="44" y="0"/>
                        <a:pt x="33" y="0"/>
                      </a:cubicBezTo>
                      <a:cubicBezTo>
                        <a:pt x="22" y="0"/>
                        <a:pt x="14" y="4"/>
                        <a:pt x="8" y="12"/>
                      </a:cubicBezTo>
                      <a:cubicBezTo>
                        <a:pt x="3" y="20"/>
                        <a:pt x="0" y="31"/>
                        <a:pt x="0" y="45"/>
                      </a:cubicBezTo>
                      <a:cubicBezTo>
                        <a:pt x="0" y="59"/>
                        <a:pt x="3" y="70"/>
                        <a:pt x="8" y="78"/>
                      </a:cubicBezTo>
                      <a:cubicBezTo>
                        <a:pt x="14" y="86"/>
                        <a:pt x="22" y="91"/>
                        <a:pt x="33" y="91"/>
                      </a:cubicBezTo>
                      <a:cubicBezTo>
                        <a:pt x="44" y="91"/>
                        <a:pt x="52" y="86"/>
                        <a:pt x="59" y="7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799" name="Google Shape;11799;p100"/>
                <p:cNvSpPr/>
                <p:nvPr/>
              </p:nvSpPr>
              <p:spPr>
                <a:xfrm>
                  <a:off x="8227296" y="1791907"/>
                  <a:ext cx="14288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" h="88" extrusionOk="0">
                      <a:moveTo>
                        <a:pt x="18" y="11"/>
                      </a:moveTo>
                      <a:cubicBezTo>
                        <a:pt x="15" y="14"/>
                        <a:pt x="8" y="16"/>
                        <a:pt x="0" y="16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23" y="30"/>
                        <a:pt x="23" y="30"/>
                        <a:pt x="23" y="30"/>
                      </a:cubicBezTo>
                      <a:cubicBezTo>
                        <a:pt x="23" y="88"/>
                        <a:pt x="23" y="88"/>
                        <a:pt x="23" y="88"/>
                      </a:cubicBezTo>
                      <a:cubicBezTo>
                        <a:pt x="41" y="88"/>
                        <a:pt x="41" y="88"/>
                        <a:pt x="41" y="88"/>
                      </a:cubicBezTo>
                      <a:cubicBezTo>
                        <a:pt x="41" y="0"/>
                        <a:pt x="41" y="0"/>
                        <a:pt x="41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4" y="5"/>
                        <a:pt x="21" y="10"/>
                        <a:pt x="18" y="1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00" name="Google Shape;11800;p100"/>
                <p:cNvSpPr/>
                <p:nvPr/>
              </p:nvSpPr>
              <p:spPr>
                <a:xfrm>
                  <a:off x="8195546" y="1747457"/>
                  <a:ext cx="12700" cy="2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" h="87" extrusionOk="0">
                      <a:moveTo>
                        <a:pt x="17" y="13"/>
                      </a:moveTo>
                      <a:cubicBezTo>
                        <a:pt x="12" y="16"/>
                        <a:pt x="8" y="17"/>
                        <a:pt x="0" y="17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22" y="30"/>
                        <a:pt x="22" y="30"/>
                        <a:pt x="22" y="30"/>
                      </a:cubicBezTo>
                      <a:cubicBezTo>
                        <a:pt x="22" y="87"/>
                        <a:pt x="22" y="87"/>
                        <a:pt x="22" y="87"/>
                      </a:cubicBez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24" y="0"/>
                        <a:pt x="24" y="0"/>
                        <a:pt x="24" y="0"/>
                      </a:cubicBezTo>
                      <a:cubicBezTo>
                        <a:pt x="22" y="6"/>
                        <a:pt x="20" y="9"/>
                        <a:pt x="17" y="1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01" name="Google Shape;11801;p100"/>
                <p:cNvSpPr/>
                <p:nvPr/>
              </p:nvSpPr>
              <p:spPr>
                <a:xfrm>
                  <a:off x="8252696" y="1791907"/>
                  <a:ext cx="2222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" h="90" extrusionOk="0">
                      <a:moveTo>
                        <a:pt x="33" y="76"/>
                      </a:moveTo>
                      <a:cubicBezTo>
                        <a:pt x="22" y="76"/>
                        <a:pt x="17" y="65"/>
                        <a:pt x="17" y="44"/>
                      </a:cubicBezTo>
                      <a:cubicBezTo>
                        <a:pt x="17" y="24"/>
                        <a:pt x="22" y="14"/>
                        <a:pt x="33" y="14"/>
                      </a:cubicBezTo>
                      <a:cubicBezTo>
                        <a:pt x="42" y="14"/>
                        <a:pt x="47" y="24"/>
                        <a:pt x="47" y="44"/>
                      </a:cubicBezTo>
                      <a:cubicBezTo>
                        <a:pt x="47" y="65"/>
                        <a:pt x="42" y="76"/>
                        <a:pt x="33" y="76"/>
                      </a:cubicBezTo>
                      <a:moveTo>
                        <a:pt x="33" y="0"/>
                      </a:moveTo>
                      <a:cubicBezTo>
                        <a:pt x="22" y="0"/>
                        <a:pt x="14" y="3"/>
                        <a:pt x="8" y="11"/>
                      </a:cubicBezTo>
                      <a:cubicBezTo>
                        <a:pt x="2" y="21"/>
                        <a:pt x="0" y="32"/>
                        <a:pt x="0" y="44"/>
                      </a:cubicBezTo>
                      <a:cubicBezTo>
                        <a:pt x="0" y="59"/>
                        <a:pt x="2" y="70"/>
                        <a:pt x="8" y="78"/>
                      </a:cubicBezTo>
                      <a:cubicBezTo>
                        <a:pt x="13" y="86"/>
                        <a:pt x="22" y="90"/>
                        <a:pt x="33" y="90"/>
                      </a:cubicBezTo>
                      <a:cubicBezTo>
                        <a:pt x="44" y="90"/>
                        <a:pt x="52" y="86"/>
                        <a:pt x="58" y="78"/>
                      </a:cubicBezTo>
                      <a:cubicBezTo>
                        <a:pt x="63" y="70"/>
                        <a:pt x="66" y="59"/>
                        <a:pt x="66" y="44"/>
                      </a:cubicBezTo>
                      <a:cubicBezTo>
                        <a:pt x="66" y="32"/>
                        <a:pt x="63" y="21"/>
                        <a:pt x="56" y="13"/>
                      </a:cubicBezTo>
                      <a:cubicBezTo>
                        <a:pt x="52" y="3"/>
                        <a:pt x="42" y="0"/>
                        <a:pt x="33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02" name="Google Shape;11802;p100"/>
                <p:cNvSpPr/>
                <p:nvPr/>
              </p:nvSpPr>
              <p:spPr>
                <a:xfrm>
                  <a:off x="8252696" y="1701419"/>
                  <a:ext cx="22225" cy="30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" h="90" extrusionOk="0">
                      <a:moveTo>
                        <a:pt x="34" y="76"/>
                      </a:moveTo>
                      <a:cubicBezTo>
                        <a:pt x="24" y="76"/>
                        <a:pt x="19" y="65"/>
                        <a:pt x="19" y="46"/>
                      </a:cubicBezTo>
                      <a:cubicBezTo>
                        <a:pt x="19" y="25"/>
                        <a:pt x="24" y="14"/>
                        <a:pt x="34" y="14"/>
                      </a:cubicBezTo>
                      <a:cubicBezTo>
                        <a:pt x="43" y="14"/>
                        <a:pt x="49" y="25"/>
                        <a:pt x="49" y="46"/>
                      </a:cubicBezTo>
                      <a:cubicBezTo>
                        <a:pt x="49" y="65"/>
                        <a:pt x="43" y="76"/>
                        <a:pt x="34" y="76"/>
                      </a:cubicBezTo>
                      <a:moveTo>
                        <a:pt x="34" y="0"/>
                      </a:moveTo>
                      <a:cubicBezTo>
                        <a:pt x="22" y="0"/>
                        <a:pt x="15" y="3"/>
                        <a:pt x="8" y="13"/>
                      </a:cubicBezTo>
                      <a:cubicBezTo>
                        <a:pt x="4" y="21"/>
                        <a:pt x="0" y="32"/>
                        <a:pt x="0" y="46"/>
                      </a:cubicBezTo>
                      <a:cubicBezTo>
                        <a:pt x="0" y="59"/>
                        <a:pt x="4" y="70"/>
                        <a:pt x="8" y="78"/>
                      </a:cubicBezTo>
                      <a:cubicBezTo>
                        <a:pt x="15" y="85"/>
                        <a:pt x="22" y="90"/>
                        <a:pt x="34" y="90"/>
                      </a:cubicBezTo>
                      <a:cubicBezTo>
                        <a:pt x="45" y="90"/>
                        <a:pt x="53" y="85"/>
                        <a:pt x="59" y="78"/>
                      </a:cubicBezTo>
                      <a:cubicBezTo>
                        <a:pt x="64" y="70"/>
                        <a:pt x="67" y="59"/>
                        <a:pt x="67" y="46"/>
                      </a:cubicBezTo>
                      <a:cubicBezTo>
                        <a:pt x="67" y="32"/>
                        <a:pt x="64" y="21"/>
                        <a:pt x="59" y="13"/>
                      </a:cubicBezTo>
                      <a:cubicBezTo>
                        <a:pt x="53" y="5"/>
                        <a:pt x="45" y="0"/>
                        <a:pt x="34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03" name="Google Shape;11803;p100"/>
                <p:cNvSpPr/>
                <p:nvPr/>
              </p:nvSpPr>
              <p:spPr>
                <a:xfrm>
                  <a:off x="8274921" y="1747457"/>
                  <a:ext cx="14288" cy="285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" h="87" extrusionOk="0">
                      <a:moveTo>
                        <a:pt x="22" y="87"/>
                      </a:moveTo>
                      <a:cubicBezTo>
                        <a:pt x="39" y="87"/>
                        <a:pt x="39" y="87"/>
                        <a:pt x="39" y="87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25" y="0"/>
                        <a:pt x="25" y="0"/>
                        <a:pt x="25" y="0"/>
                      </a:cubicBezTo>
                      <a:cubicBezTo>
                        <a:pt x="24" y="6"/>
                        <a:pt x="20" y="9"/>
                        <a:pt x="17" y="13"/>
                      </a:cubicBezTo>
                      <a:cubicBezTo>
                        <a:pt x="14" y="16"/>
                        <a:pt x="8" y="17"/>
                        <a:pt x="0" y="17"/>
                      </a:cubicBezTo>
                      <a:cubicBezTo>
                        <a:pt x="0" y="30"/>
                        <a:pt x="0" y="30"/>
                        <a:pt x="0" y="30"/>
                      </a:cubicBezTo>
                      <a:cubicBezTo>
                        <a:pt x="22" y="30"/>
                        <a:pt x="22" y="30"/>
                        <a:pt x="22" y="30"/>
                      </a:cubicBezTo>
                      <a:lnTo>
                        <a:pt x="22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04" name="Google Shape;11804;p100"/>
                <p:cNvSpPr/>
                <p:nvPr/>
              </p:nvSpPr>
              <p:spPr>
                <a:xfrm>
                  <a:off x="8086009" y="1623632"/>
                  <a:ext cx="411163" cy="274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16" h="813" extrusionOk="0">
                      <a:moveTo>
                        <a:pt x="674" y="407"/>
                      </a:moveTo>
                      <a:cubicBezTo>
                        <a:pt x="674" y="428"/>
                        <a:pt x="669" y="437"/>
                        <a:pt x="658" y="437"/>
                      </a:cubicBezTo>
                      <a:cubicBezTo>
                        <a:pt x="649" y="437"/>
                        <a:pt x="644" y="428"/>
                        <a:pt x="644" y="407"/>
                      </a:cubicBezTo>
                      <a:cubicBezTo>
                        <a:pt x="644" y="387"/>
                        <a:pt x="649" y="377"/>
                        <a:pt x="658" y="377"/>
                      </a:cubicBezTo>
                      <a:cubicBezTo>
                        <a:pt x="669" y="377"/>
                        <a:pt x="674" y="387"/>
                        <a:pt x="674" y="407"/>
                      </a:cubicBezTo>
                      <a:moveTo>
                        <a:pt x="543" y="603"/>
                      </a:moveTo>
                      <a:cubicBezTo>
                        <a:pt x="533" y="607"/>
                        <a:pt x="524" y="609"/>
                        <a:pt x="513" y="612"/>
                      </a:cubicBezTo>
                      <a:cubicBezTo>
                        <a:pt x="507" y="614"/>
                        <a:pt x="500" y="614"/>
                        <a:pt x="492" y="615"/>
                      </a:cubicBezTo>
                      <a:cubicBezTo>
                        <a:pt x="486" y="615"/>
                        <a:pt x="478" y="617"/>
                        <a:pt x="472" y="617"/>
                      </a:cubicBezTo>
                      <a:cubicBezTo>
                        <a:pt x="464" y="617"/>
                        <a:pt x="458" y="615"/>
                        <a:pt x="450" y="615"/>
                      </a:cubicBezTo>
                      <a:cubicBezTo>
                        <a:pt x="443" y="614"/>
                        <a:pt x="436" y="614"/>
                        <a:pt x="429" y="612"/>
                      </a:cubicBezTo>
                      <a:cubicBezTo>
                        <a:pt x="420" y="609"/>
                        <a:pt x="409" y="607"/>
                        <a:pt x="399" y="603"/>
                      </a:cubicBezTo>
                      <a:cubicBezTo>
                        <a:pt x="393" y="601"/>
                        <a:pt x="387" y="598"/>
                        <a:pt x="382" y="595"/>
                      </a:cubicBezTo>
                      <a:cubicBezTo>
                        <a:pt x="376" y="593"/>
                        <a:pt x="369" y="590"/>
                        <a:pt x="365" y="587"/>
                      </a:cubicBezTo>
                      <a:cubicBezTo>
                        <a:pt x="372" y="585"/>
                        <a:pt x="379" y="581"/>
                        <a:pt x="383" y="574"/>
                      </a:cubicBezTo>
                      <a:cubicBezTo>
                        <a:pt x="390" y="566"/>
                        <a:pt x="391" y="555"/>
                        <a:pt x="391" y="541"/>
                      </a:cubicBezTo>
                      <a:cubicBezTo>
                        <a:pt x="391" y="529"/>
                        <a:pt x="390" y="518"/>
                        <a:pt x="383" y="510"/>
                      </a:cubicBezTo>
                      <a:cubicBezTo>
                        <a:pt x="377" y="500"/>
                        <a:pt x="369" y="497"/>
                        <a:pt x="358" y="497"/>
                      </a:cubicBezTo>
                      <a:cubicBezTo>
                        <a:pt x="347" y="497"/>
                        <a:pt x="339" y="500"/>
                        <a:pt x="335" y="508"/>
                      </a:cubicBezTo>
                      <a:cubicBezTo>
                        <a:pt x="328" y="518"/>
                        <a:pt x="325" y="529"/>
                        <a:pt x="325" y="541"/>
                      </a:cubicBezTo>
                      <a:cubicBezTo>
                        <a:pt x="325" y="548"/>
                        <a:pt x="327" y="552"/>
                        <a:pt x="327" y="557"/>
                      </a:cubicBezTo>
                      <a:cubicBezTo>
                        <a:pt x="323" y="554"/>
                        <a:pt x="323" y="554"/>
                        <a:pt x="323" y="554"/>
                      </a:cubicBezTo>
                      <a:cubicBezTo>
                        <a:pt x="325" y="555"/>
                        <a:pt x="325" y="555"/>
                        <a:pt x="325" y="555"/>
                      </a:cubicBezTo>
                      <a:cubicBezTo>
                        <a:pt x="322" y="552"/>
                        <a:pt x="322" y="552"/>
                        <a:pt x="322" y="552"/>
                      </a:cubicBezTo>
                      <a:cubicBezTo>
                        <a:pt x="323" y="554"/>
                        <a:pt x="323" y="554"/>
                        <a:pt x="323" y="554"/>
                      </a:cubicBezTo>
                      <a:cubicBezTo>
                        <a:pt x="322" y="552"/>
                        <a:pt x="320" y="549"/>
                        <a:pt x="317" y="548"/>
                      </a:cubicBezTo>
                      <a:cubicBezTo>
                        <a:pt x="311" y="540"/>
                        <a:pt x="305" y="532"/>
                        <a:pt x="300" y="524"/>
                      </a:cubicBezTo>
                      <a:cubicBezTo>
                        <a:pt x="297" y="521"/>
                        <a:pt x="293" y="516"/>
                        <a:pt x="292" y="513"/>
                      </a:cubicBezTo>
                      <a:cubicBezTo>
                        <a:pt x="290" y="510"/>
                        <a:pt x="284" y="499"/>
                        <a:pt x="284" y="499"/>
                      </a:cubicBezTo>
                      <a:cubicBezTo>
                        <a:pt x="279" y="486"/>
                        <a:pt x="273" y="473"/>
                        <a:pt x="270" y="459"/>
                      </a:cubicBezTo>
                      <a:cubicBezTo>
                        <a:pt x="270" y="458"/>
                        <a:pt x="270" y="454"/>
                        <a:pt x="268" y="451"/>
                      </a:cubicBezTo>
                      <a:cubicBezTo>
                        <a:pt x="268" y="453"/>
                        <a:pt x="268" y="453"/>
                        <a:pt x="270" y="453"/>
                      </a:cubicBezTo>
                      <a:cubicBezTo>
                        <a:pt x="281" y="453"/>
                        <a:pt x="289" y="448"/>
                        <a:pt x="295" y="439"/>
                      </a:cubicBezTo>
                      <a:cubicBezTo>
                        <a:pt x="300" y="431"/>
                        <a:pt x="303" y="420"/>
                        <a:pt x="303" y="407"/>
                      </a:cubicBezTo>
                      <a:cubicBezTo>
                        <a:pt x="303" y="393"/>
                        <a:pt x="300" y="382"/>
                        <a:pt x="293" y="374"/>
                      </a:cubicBezTo>
                      <a:cubicBezTo>
                        <a:pt x="289" y="366"/>
                        <a:pt x="279" y="361"/>
                        <a:pt x="270" y="361"/>
                      </a:cubicBezTo>
                      <a:cubicBezTo>
                        <a:pt x="268" y="361"/>
                        <a:pt x="268" y="361"/>
                        <a:pt x="268" y="361"/>
                      </a:cubicBezTo>
                      <a:cubicBezTo>
                        <a:pt x="270" y="357"/>
                        <a:pt x="271" y="350"/>
                        <a:pt x="273" y="344"/>
                      </a:cubicBezTo>
                      <a:cubicBezTo>
                        <a:pt x="276" y="335"/>
                        <a:pt x="279" y="325"/>
                        <a:pt x="284" y="316"/>
                      </a:cubicBezTo>
                      <a:cubicBezTo>
                        <a:pt x="286" y="314"/>
                        <a:pt x="289" y="308"/>
                        <a:pt x="289" y="308"/>
                      </a:cubicBezTo>
                      <a:cubicBezTo>
                        <a:pt x="292" y="301"/>
                        <a:pt x="295" y="295"/>
                        <a:pt x="300" y="290"/>
                      </a:cubicBezTo>
                      <a:cubicBezTo>
                        <a:pt x="308" y="276"/>
                        <a:pt x="319" y="265"/>
                        <a:pt x="330" y="254"/>
                      </a:cubicBezTo>
                      <a:cubicBezTo>
                        <a:pt x="328" y="259"/>
                        <a:pt x="328" y="265"/>
                        <a:pt x="328" y="273"/>
                      </a:cubicBezTo>
                      <a:cubicBezTo>
                        <a:pt x="328" y="286"/>
                        <a:pt x="331" y="297"/>
                        <a:pt x="336" y="305"/>
                      </a:cubicBezTo>
                      <a:cubicBezTo>
                        <a:pt x="342" y="313"/>
                        <a:pt x="350" y="317"/>
                        <a:pt x="361" y="317"/>
                      </a:cubicBezTo>
                      <a:cubicBezTo>
                        <a:pt x="372" y="317"/>
                        <a:pt x="380" y="313"/>
                        <a:pt x="387" y="305"/>
                      </a:cubicBezTo>
                      <a:cubicBezTo>
                        <a:pt x="391" y="297"/>
                        <a:pt x="395" y="286"/>
                        <a:pt x="395" y="273"/>
                      </a:cubicBezTo>
                      <a:cubicBezTo>
                        <a:pt x="395" y="259"/>
                        <a:pt x="391" y="248"/>
                        <a:pt x="387" y="240"/>
                      </a:cubicBezTo>
                      <a:cubicBezTo>
                        <a:pt x="380" y="232"/>
                        <a:pt x="374" y="229"/>
                        <a:pt x="365" y="227"/>
                      </a:cubicBezTo>
                      <a:cubicBezTo>
                        <a:pt x="396" y="208"/>
                        <a:pt x="432" y="197"/>
                        <a:pt x="472" y="197"/>
                      </a:cubicBezTo>
                      <a:cubicBezTo>
                        <a:pt x="519" y="197"/>
                        <a:pt x="563" y="215"/>
                        <a:pt x="600" y="242"/>
                      </a:cubicBezTo>
                      <a:cubicBezTo>
                        <a:pt x="595" y="245"/>
                        <a:pt x="590" y="245"/>
                        <a:pt x="584" y="245"/>
                      </a:cubicBezTo>
                      <a:cubicBezTo>
                        <a:pt x="584" y="259"/>
                        <a:pt x="584" y="259"/>
                        <a:pt x="584" y="259"/>
                      </a:cubicBezTo>
                      <a:cubicBezTo>
                        <a:pt x="606" y="259"/>
                        <a:pt x="606" y="259"/>
                        <a:pt x="606" y="259"/>
                      </a:cubicBezTo>
                      <a:cubicBezTo>
                        <a:pt x="606" y="316"/>
                        <a:pt x="606" y="316"/>
                        <a:pt x="606" y="316"/>
                      </a:cubicBezTo>
                      <a:cubicBezTo>
                        <a:pt x="623" y="316"/>
                        <a:pt x="623" y="316"/>
                        <a:pt x="623" y="316"/>
                      </a:cubicBezTo>
                      <a:cubicBezTo>
                        <a:pt x="623" y="265"/>
                        <a:pt x="623" y="265"/>
                        <a:pt x="623" y="265"/>
                      </a:cubicBezTo>
                      <a:cubicBezTo>
                        <a:pt x="631" y="273"/>
                        <a:pt x="638" y="281"/>
                        <a:pt x="644" y="290"/>
                      </a:cubicBezTo>
                      <a:cubicBezTo>
                        <a:pt x="647" y="295"/>
                        <a:pt x="650" y="301"/>
                        <a:pt x="653" y="308"/>
                      </a:cubicBezTo>
                      <a:cubicBezTo>
                        <a:pt x="661" y="319"/>
                        <a:pt x="666" y="331"/>
                        <a:pt x="669" y="344"/>
                      </a:cubicBezTo>
                      <a:cubicBezTo>
                        <a:pt x="672" y="350"/>
                        <a:pt x="674" y="357"/>
                        <a:pt x="674" y="363"/>
                      </a:cubicBezTo>
                      <a:cubicBezTo>
                        <a:pt x="674" y="363"/>
                        <a:pt x="676" y="365"/>
                        <a:pt x="676" y="366"/>
                      </a:cubicBezTo>
                      <a:cubicBezTo>
                        <a:pt x="671" y="363"/>
                        <a:pt x="665" y="361"/>
                        <a:pt x="658" y="361"/>
                      </a:cubicBezTo>
                      <a:cubicBezTo>
                        <a:pt x="647" y="361"/>
                        <a:pt x="639" y="366"/>
                        <a:pt x="635" y="374"/>
                      </a:cubicBezTo>
                      <a:cubicBezTo>
                        <a:pt x="628" y="382"/>
                        <a:pt x="625" y="393"/>
                        <a:pt x="625" y="407"/>
                      </a:cubicBezTo>
                      <a:cubicBezTo>
                        <a:pt x="625" y="421"/>
                        <a:pt x="628" y="432"/>
                        <a:pt x="633" y="440"/>
                      </a:cubicBezTo>
                      <a:cubicBezTo>
                        <a:pt x="639" y="448"/>
                        <a:pt x="647" y="453"/>
                        <a:pt x="658" y="453"/>
                      </a:cubicBezTo>
                      <a:cubicBezTo>
                        <a:pt x="665" y="453"/>
                        <a:pt x="671" y="451"/>
                        <a:pt x="676" y="448"/>
                      </a:cubicBezTo>
                      <a:cubicBezTo>
                        <a:pt x="676" y="448"/>
                        <a:pt x="676" y="450"/>
                        <a:pt x="674" y="450"/>
                      </a:cubicBezTo>
                      <a:cubicBezTo>
                        <a:pt x="674" y="453"/>
                        <a:pt x="674" y="456"/>
                        <a:pt x="672" y="459"/>
                      </a:cubicBezTo>
                      <a:cubicBezTo>
                        <a:pt x="666" y="483"/>
                        <a:pt x="657" y="503"/>
                        <a:pt x="644" y="524"/>
                      </a:cubicBezTo>
                      <a:cubicBezTo>
                        <a:pt x="642" y="518"/>
                        <a:pt x="641" y="513"/>
                        <a:pt x="638" y="510"/>
                      </a:cubicBezTo>
                      <a:cubicBezTo>
                        <a:pt x="631" y="500"/>
                        <a:pt x="623" y="497"/>
                        <a:pt x="612" y="497"/>
                      </a:cubicBezTo>
                      <a:cubicBezTo>
                        <a:pt x="601" y="497"/>
                        <a:pt x="593" y="500"/>
                        <a:pt x="589" y="508"/>
                      </a:cubicBezTo>
                      <a:cubicBezTo>
                        <a:pt x="582" y="518"/>
                        <a:pt x="579" y="529"/>
                        <a:pt x="579" y="541"/>
                      </a:cubicBezTo>
                      <a:cubicBezTo>
                        <a:pt x="579" y="555"/>
                        <a:pt x="582" y="566"/>
                        <a:pt x="587" y="574"/>
                      </a:cubicBezTo>
                      <a:cubicBezTo>
                        <a:pt x="589" y="576"/>
                        <a:pt x="590" y="577"/>
                        <a:pt x="590" y="577"/>
                      </a:cubicBezTo>
                      <a:cubicBezTo>
                        <a:pt x="582" y="585"/>
                        <a:pt x="571" y="590"/>
                        <a:pt x="562" y="595"/>
                      </a:cubicBezTo>
                      <a:cubicBezTo>
                        <a:pt x="556" y="598"/>
                        <a:pt x="549" y="601"/>
                        <a:pt x="543" y="603"/>
                      </a:cubicBezTo>
                      <a:moveTo>
                        <a:pt x="344" y="541"/>
                      </a:moveTo>
                      <a:cubicBezTo>
                        <a:pt x="344" y="521"/>
                        <a:pt x="349" y="511"/>
                        <a:pt x="358" y="511"/>
                      </a:cubicBezTo>
                      <a:cubicBezTo>
                        <a:pt x="369" y="511"/>
                        <a:pt x="374" y="521"/>
                        <a:pt x="374" y="541"/>
                      </a:cubicBezTo>
                      <a:cubicBezTo>
                        <a:pt x="374" y="562"/>
                        <a:pt x="369" y="573"/>
                        <a:pt x="358" y="573"/>
                      </a:cubicBezTo>
                      <a:cubicBezTo>
                        <a:pt x="349" y="573"/>
                        <a:pt x="344" y="562"/>
                        <a:pt x="344" y="541"/>
                      </a:cubicBezTo>
                      <a:moveTo>
                        <a:pt x="39" y="488"/>
                      </a:moveTo>
                      <a:cubicBezTo>
                        <a:pt x="35" y="486"/>
                        <a:pt x="20" y="458"/>
                        <a:pt x="20" y="407"/>
                      </a:cubicBezTo>
                      <a:cubicBezTo>
                        <a:pt x="20" y="355"/>
                        <a:pt x="35" y="327"/>
                        <a:pt x="39" y="325"/>
                      </a:cubicBezTo>
                      <a:cubicBezTo>
                        <a:pt x="46" y="327"/>
                        <a:pt x="60" y="355"/>
                        <a:pt x="60" y="407"/>
                      </a:cubicBezTo>
                      <a:cubicBezTo>
                        <a:pt x="60" y="458"/>
                        <a:pt x="46" y="486"/>
                        <a:pt x="39" y="488"/>
                      </a:cubicBezTo>
                      <a:moveTo>
                        <a:pt x="263" y="407"/>
                      </a:moveTo>
                      <a:cubicBezTo>
                        <a:pt x="263" y="396"/>
                        <a:pt x="265" y="387"/>
                        <a:pt x="265" y="377"/>
                      </a:cubicBezTo>
                      <a:cubicBezTo>
                        <a:pt x="270" y="377"/>
                        <a:pt x="270" y="377"/>
                        <a:pt x="270" y="377"/>
                      </a:cubicBezTo>
                      <a:cubicBezTo>
                        <a:pt x="279" y="377"/>
                        <a:pt x="284" y="387"/>
                        <a:pt x="284" y="407"/>
                      </a:cubicBezTo>
                      <a:cubicBezTo>
                        <a:pt x="284" y="428"/>
                        <a:pt x="279" y="437"/>
                        <a:pt x="270" y="437"/>
                      </a:cubicBezTo>
                      <a:cubicBezTo>
                        <a:pt x="265" y="437"/>
                        <a:pt x="265" y="437"/>
                        <a:pt x="265" y="437"/>
                      </a:cubicBezTo>
                      <a:cubicBezTo>
                        <a:pt x="265" y="428"/>
                        <a:pt x="263" y="417"/>
                        <a:pt x="263" y="407"/>
                      </a:cubicBezTo>
                      <a:moveTo>
                        <a:pt x="361" y="242"/>
                      </a:moveTo>
                      <a:cubicBezTo>
                        <a:pt x="371" y="242"/>
                        <a:pt x="376" y="253"/>
                        <a:pt x="376" y="273"/>
                      </a:cubicBezTo>
                      <a:cubicBezTo>
                        <a:pt x="376" y="292"/>
                        <a:pt x="371" y="303"/>
                        <a:pt x="361" y="303"/>
                      </a:cubicBezTo>
                      <a:cubicBezTo>
                        <a:pt x="350" y="303"/>
                        <a:pt x="346" y="292"/>
                        <a:pt x="346" y="273"/>
                      </a:cubicBezTo>
                      <a:cubicBezTo>
                        <a:pt x="346" y="253"/>
                        <a:pt x="350" y="242"/>
                        <a:pt x="361" y="242"/>
                      </a:cubicBezTo>
                      <a:moveTo>
                        <a:pt x="598" y="541"/>
                      </a:moveTo>
                      <a:cubicBezTo>
                        <a:pt x="598" y="521"/>
                        <a:pt x="603" y="511"/>
                        <a:pt x="612" y="511"/>
                      </a:cubicBezTo>
                      <a:cubicBezTo>
                        <a:pt x="623" y="511"/>
                        <a:pt x="628" y="521"/>
                        <a:pt x="628" y="541"/>
                      </a:cubicBezTo>
                      <a:cubicBezTo>
                        <a:pt x="628" y="544"/>
                        <a:pt x="628" y="544"/>
                        <a:pt x="628" y="544"/>
                      </a:cubicBezTo>
                      <a:cubicBezTo>
                        <a:pt x="627" y="546"/>
                        <a:pt x="627" y="546"/>
                        <a:pt x="625" y="548"/>
                      </a:cubicBezTo>
                      <a:cubicBezTo>
                        <a:pt x="623" y="551"/>
                        <a:pt x="620" y="552"/>
                        <a:pt x="619" y="555"/>
                      </a:cubicBezTo>
                      <a:cubicBezTo>
                        <a:pt x="614" y="560"/>
                        <a:pt x="609" y="563"/>
                        <a:pt x="605" y="568"/>
                      </a:cubicBezTo>
                      <a:cubicBezTo>
                        <a:pt x="600" y="563"/>
                        <a:pt x="598" y="555"/>
                        <a:pt x="598" y="541"/>
                      </a:cubicBezTo>
                      <a:moveTo>
                        <a:pt x="39" y="792"/>
                      </a:moveTo>
                      <a:cubicBezTo>
                        <a:pt x="35" y="790"/>
                        <a:pt x="20" y="762"/>
                        <a:pt x="20" y="710"/>
                      </a:cubicBezTo>
                      <a:cubicBezTo>
                        <a:pt x="20" y="660"/>
                        <a:pt x="35" y="631"/>
                        <a:pt x="39" y="630"/>
                      </a:cubicBezTo>
                      <a:cubicBezTo>
                        <a:pt x="46" y="631"/>
                        <a:pt x="60" y="660"/>
                        <a:pt x="60" y="710"/>
                      </a:cubicBezTo>
                      <a:cubicBezTo>
                        <a:pt x="60" y="762"/>
                        <a:pt x="46" y="790"/>
                        <a:pt x="39" y="792"/>
                      </a:cubicBezTo>
                      <a:moveTo>
                        <a:pt x="39" y="183"/>
                      </a:moveTo>
                      <a:cubicBezTo>
                        <a:pt x="35" y="182"/>
                        <a:pt x="20" y="153"/>
                        <a:pt x="20" y="101"/>
                      </a:cubicBezTo>
                      <a:cubicBezTo>
                        <a:pt x="20" y="51"/>
                        <a:pt x="35" y="22"/>
                        <a:pt x="39" y="21"/>
                      </a:cubicBezTo>
                      <a:cubicBezTo>
                        <a:pt x="46" y="22"/>
                        <a:pt x="60" y="51"/>
                        <a:pt x="60" y="101"/>
                      </a:cubicBezTo>
                      <a:cubicBezTo>
                        <a:pt x="60" y="153"/>
                        <a:pt x="46" y="182"/>
                        <a:pt x="39" y="183"/>
                      </a:cubicBezTo>
                      <a:moveTo>
                        <a:pt x="1141" y="216"/>
                      </a:moveTo>
                      <a:cubicBezTo>
                        <a:pt x="617" y="216"/>
                        <a:pt x="617" y="216"/>
                        <a:pt x="617" y="216"/>
                      </a:cubicBezTo>
                      <a:cubicBezTo>
                        <a:pt x="581" y="188"/>
                        <a:pt x="537" y="171"/>
                        <a:pt x="488" y="166"/>
                      </a:cubicBezTo>
                      <a:cubicBezTo>
                        <a:pt x="328" y="0"/>
                        <a:pt x="328" y="0"/>
                        <a:pt x="328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12" y="0"/>
                        <a:pt x="0" y="54"/>
                        <a:pt x="0" y="101"/>
                      </a:cubicBezTo>
                      <a:cubicBezTo>
                        <a:pt x="0" y="150"/>
                        <a:pt x="12" y="204"/>
                        <a:pt x="39" y="204"/>
                      </a:cubicBezTo>
                      <a:cubicBezTo>
                        <a:pt x="262" y="204"/>
                        <a:pt x="262" y="204"/>
                        <a:pt x="262" y="204"/>
                      </a:cubicBezTo>
                      <a:cubicBezTo>
                        <a:pt x="298" y="242"/>
                        <a:pt x="298" y="242"/>
                        <a:pt x="298" y="242"/>
                      </a:cubicBezTo>
                      <a:cubicBezTo>
                        <a:pt x="279" y="260"/>
                        <a:pt x="265" y="283"/>
                        <a:pt x="254" y="305"/>
                      </a:cubicBezTo>
                      <a:cubicBezTo>
                        <a:pt x="39" y="305"/>
                        <a:pt x="39" y="305"/>
                        <a:pt x="39" y="305"/>
                      </a:cubicBezTo>
                      <a:cubicBezTo>
                        <a:pt x="12" y="305"/>
                        <a:pt x="0" y="358"/>
                        <a:pt x="0" y="407"/>
                      </a:cubicBezTo>
                      <a:cubicBezTo>
                        <a:pt x="0" y="456"/>
                        <a:pt x="12" y="508"/>
                        <a:pt x="39" y="508"/>
                      </a:cubicBezTo>
                      <a:cubicBezTo>
                        <a:pt x="254" y="508"/>
                        <a:pt x="254" y="508"/>
                        <a:pt x="254" y="508"/>
                      </a:cubicBezTo>
                      <a:cubicBezTo>
                        <a:pt x="265" y="532"/>
                        <a:pt x="279" y="554"/>
                        <a:pt x="297" y="571"/>
                      </a:cubicBezTo>
                      <a:cubicBezTo>
                        <a:pt x="262" y="609"/>
                        <a:pt x="262" y="609"/>
                        <a:pt x="262" y="609"/>
                      </a:cubicBezTo>
                      <a:cubicBezTo>
                        <a:pt x="39" y="609"/>
                        <a:pt x="39" y="609"/>
                        <a:pt x="39" y="609"/>
                      </a:cubicBezTo>
                      <a:cubicBezTo>
                        <a:pt x="12" y="609"/>
                        <a:pt x="0" y="661"/>
                        <a:pt x="0" y="710"/>
                      </a:cubicBezTo>
                      <a:cubicBezTo>
                        <a:pt x="0" y="759"/>
                        <a:pt x="12" y="813"/>
                        <a:pt x="39" y="813"/>
                      </a:cubicBezTo>
                      <a:cubicBezTo>
                        <a:pt x="328" y="813"/>
                        <a:pt x="328" y="813"/>
                        <a:pt x="328" y="813"/>
                      </a:cubicBezTo>
                      <a:cubicBezTo>
                        <a:pt x="486" y="647"/>
                        <a:pt x="486" y="647"/>
                        <a:pt x="486" y="647"/>
                      </a:cubicBezTo>
                      <a:cubicBezTo>
                        <a:pt x="535" y="644"/>
                        <a:pt x="581" y="626"/>
                        <a:pt x="619" y="596"/>
                      </a:cubicBezTo>
                      <a:cubicBezTo>
                        <a:pt x="1141" y="596"/>
                        <a:pt x="1141" y="596"/>
                        <a:pt x="1141" y="596"/>
                      </a:cubicBezTo>
                      <a:cubicBezTo>
                        <a:pt x="1193" y="596"/>
                        <a:pt x="1216" y="499"/>
                        <a:pt x="1216" y="407"/>
                      </a:cubicBezTo>
                      <a:cubicBezTo>
                        <a:pt x="1216" y="314"/>
                        <a:pt x="1193" y="216"/>
                        <a:pt x="1141" y="216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805" name="Google Shape;11805;p100"/>
          <p:cNvGrpSpPr/>
          <p:nvPr/>
        </p:nvGrpSpPr>
        <p:grpSpPr>
          <a:xfrm>
            <a:off x="6477000" y="1600200"/>
            <a:ext cx="1124769" cy="1541654"/>
            <a:chOff x="4028056" y="1757472"/>
            <a:chExt cx="1124769" cy="1541654"/>
          </a:xfrm>
        </p:grpSpPr>
        <p:sp>
          <p:nvSpPr>
            <p:cNvPr id="11806" name="Google Shape;11806;p100"/>
            <p:cNvSpPr/>
            <p:nvPr/>
          </p:nvSpPr>
          <p:spPr>
            <a:xfrm>
              <a:off x="4316679" y="2929794"/>
              <a:ext cx="547523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UDP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Director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807" name="Google Shape;11807;p100"/>
            <p:cNvGrpSpPr/>
            <p:nvPr/>
          </p:nvGrpSpPr>
          <p:grpSpPr>
            <a:xfrm>
              <a:off x="4028056" y="1757472"/>
              <a:ext cx="1124769" cy="1124820"/>
              <a:chOff x="4155316" y="1365640"/>
              <a:chExt cx="1124769" cy="1124820"/>
            </a:xfrm>
          </p:grpSpPr>
          <p:grpSp>
            <p:nvGrpSpPr>
              <p:cNvPr id="11808" name="Google Shape;11808;p100"/>
              <p:cNvGrpSpPr/>
              <p:nvPr/>
            </p:nvGrpSpPr>
            <p:grpSpPr>
              <a:xfrm>
                <a:off x="4155316" y="1365640"/>
                <a:ext cx="1124769" cy="1124820"/>
                <a:chOff x="4528873" y="95849"/>
                <a:chExt cx="843577" cy="843577"/>
              </a:xfrm>
            </p:grpSpPr>
            <p:sp>
              <p:nvSpPr>
                <p:cNvPr id="11809" name="Google Shape;11809;p100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10" name="Google Shape;11810;p100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11" name="Google Shape;11811;p100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12" name="Google Shape;11812;p100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13" name="Google Shape;11813;p100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14" name="Google Shape;11814;p100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15" name="Google Shape;11815;p100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16" name="Google Shape;11816;p100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17" name="Google Shape;11817;p100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1818" name="Google Shape;11818;p100"/>
              <p:cNvSpPr/>
              <p:nvPr/>
            </p:nvSpPr>
            <p:spPr>
              <a:xfrm>
                <a:off x="4504340" y="1714690"/>
                <a:ext cx="426720" cy="42672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1819" name="Google Shape;11819;p100"/>
              <p:cNvGrpSpPr/>
              <p:nvPr/>
            </p:nvGrpSpPr>
            <p:grpSpPr>
              <a:xfrm>
                <a:off x="4512602" y="1743091"/>
                <a:ext cx="410197" cy="369919"/>
                <a:chOff x="8046362" y="2482608"/>
                <a:chExt cx="3401094" cy="3067141"/>
              </a:xfrm>
            </p:grpSpPr>
            <p:sp>
              <p:nvSpPr>
                <p:cNvPr id="11820" name="Google Shape;11820;p100"/>
                <p:cNvSpPr/>
                <p:nvPr/>
              </p:nvSpPr>
              <p:spPr>
                <a:xfrm rot="5400000">
                  <a:off x="9609357" y="4959049"/>
                  <a:ext cx="281035" cy="90036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21" name="Google Shape;11821;p100"/>
                <p:cNvSpPr/>
                <p:nvPr/>
              </p:nvSpPr>
              <p:spPr>
                <a:xfrm>
                  <a:off x="9601068" y="5054325"/>
                  <a:ext cx="297612" cy="28103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822" name="Google Shape;11822;p100"/>
                <p:cNvGrpSpPr/>
                <p:nvPr/>
              </p:nvGrpSpPr>
              <p:grpSpPr>
                <a:xfrm>
                  <a:off x="9093133" y="2482608"/>
                  <a:ext cx="1313483" cy="1682785"/>
                  <a:chOff x="2827510" y="1862301"/>
                  <a:chExt cx="622547" cy="797583"/>
                </a:xfrm>
              </p:grpSpPr>
              <p:sp>
                <p:nvSpPr>
                  <p:cNvPr id="11823" name="Google Shape;11823;p100"/>
                  <p:cNvSpPr/>
                  <p:nvPr/>
                </p:nvSpPr>
                <p:spPr>
                  <a:xfrm rot="5400000">
                    <a:off x="3112654" y="2275912"/>
                    <a:ext cx="52257" cy="144327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24" name="Google Shape;11824;p100"/>
                  <p:cNvSpPr/>
                  <p:nvPr/>
                </p:nvSpPr>
                <p:spPr>
                  <a:xfrm>
                    <a:off x="2827510" y="1862301"/>
                    <a:ext cx="622547" cy="476251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25" name="Google Shape;11825;p100"/>
                  <p:cNvSpPr/>
                  <p:nvPr/>
                </p:nvSpPr>
                <p:spPr>
                  <a:xfrm rot="5400000">
                    <a:off x="3112654" y="2347332"/>
                    <a:ext cx="52257" cy="144327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26" name="Google Shape;11826;p100"/>
                  <p:cNvSpPr/>
                  <p:nvPr/>
                </p:nvSpPr>
                <p:spPr>
                  <a:xfrm rot="5400000">
                    <a:off x="3112654" y="2418752"/>
                    <a:ext cx="52257" cy="144327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27" name="Google Shape;11827;p100"/>
                  <p:cNvSpPr/>
                  <p:nvPr/>
                </p:nvSpPr>
                <p:spPr>
                  <a:xfrm rot="5400000">
                    <a:off x="3112654" y="2490172"/>
                    <a:ext cx="52257" cy="144327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28" name="Google Shape;11828;p100"/>
                  <p:cNvSpPr/>
                  <p:nvPr/>
                </p:nvSpPr>
                <p:spPr>
                  <a:xfrm rot="5400000">
                    <a:off x="3112654" y="2561592"/>
                    <a:ext cx="52257" cy="144327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29" name="Google Shape;11829;p100"/>
                <p:cNvGrpSpPr/>
                <p:nvPr/>
              </p:nvGrpSpPr>
              <p:grpSpPr>
                <a:xfrm rot="2700000">
                  <a:off x="10104911" y="3647086"/>
                  <a:ext cx="542632" cy="769451"/>
                  <a:chOff x="2463343" y="2730114"/>
                  <a:chExt cx="257189" cy="364694"/>
                </a:xfrm>
              </p:grpSpPr>
              <p:sp>
                <p:nvSpPr>
                  <p:cNvPr id="11830" name="Google Shape;11830;p100"/>
                  <p:cNvSpPr/>
                  <p:nvPr/>
                </p:nvSpPr>
                <p:spPr>
                  <a:xfrm rot="5400000">
                    <a:off x="2565809" y="2881586"/>
                    <a:ext cx="52257" cy="73897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31" name="Google Shape;11831;p100"/>
                  <p:cNvSpPr/>
                  <p:nvPr/>
                </p:nvSpPr>
                <p:spPr>
                  <a:xfrm>
                    <a:off x="2463343" y="2730114"/>
                    <a:ext cx="257189" cy="156987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32" name="Google Shape;11832;p100"/>
                  <p:cNvSpPr/>
                  <p:nvPr/>
                </p:nvSpPr>
                <p:spPr>
                  <a:xfrm rot="5400000">
                    <a:off x="2565809" y="2956658"/>
                    <a:ext cx="52257" cy="73897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33" name="Google Shape;11833;p100"/>
                  <p:cNvSpPr/>
                  <p:nvPr/>
                </p:nvSpPr>
                <p:spPr>
                  <a:xfrm rot="5400000">
                    <a:off x="2565809" y="3031731"/>
                    <a:ext cx="52257" cy="73897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34" name="Google Shape;11834;p100"/>
                <p:cNvGrpSpPr/>
                <p:nvPr/>
              </p:nvGrpSpPr>
              <p:grpSpPr>
                <a:xfrm rot="-2700000">
                  <a:off x="8854465" y="3647086"/>
                  <a:ext cx="542631" cy="769452"/>
                  <a:chOff x="2463343" y="2730114"/>
                  <a:chExt cx="257189" cy="364694"/>
                </a:xfrm>
              </p:grpSpPr>
              <p:sp>
                <p:nvSpPr>
                  <p:cNvPr id="11835" name="Google Shape;11835;p100"/>
                  <p:cNvSpPr/>
                  <p:nvPr/>
                </p:nvSpPr>
                <p:spPr>
                  <a:xfrm rot="5400000">
                    <a:off x="2565809" y="2881586"/>
                    <a:ext cx="52257" cy="73897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36" name="Google Shape;11836;p100"/>
                  <p:cNvSpPr/>
                  <p:nvPr/>
                </p:nvSpPr>
                <p:spPr>
                  <a:xfrm>
                    <a:off x="2463343" y="2730114"/>
                    <a:ext cx="257189" cy="156987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37" name="Google Shape;11837;p100"/>
                  <p:cNvSpPr/>
                  <p:nvPr/>
                </p:nvSpPr>
                <p:spPr>
                  <a:xfrm rot="5400000">
                    <a:off x="2565809" y="2956658"/>
                    <a:ext cx="52257" cy="73897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38" name="Google Shape;11838;p100"/>
                  <p:cNvSpPr/>
                  <p:nvPr/>
                </p:nvSpPr>
                <p:spPr>
                  <a:xfrm rot="5400000">
                    <a:off x="2565809" y="3031731"/>
                    <a:ext cx="52257" cy="73897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1839" name="Google Shape;11839;p100"/>
                <p:cNvSpPr/>
                <p:nvPr/>
              </p:nvSpPr>
              <p:spPr>
                <a:xfrm>
                  <a:off x="9319835" y="4224519"/>
                  <a:ext cx="854147" cy="854148"/>
                </a:xfrm>
                <a:prstGeom prst="ellipse">
                  <a:avLst/>
                </a:prstGeom>
                <a:noFill/>
                <a:ln w="28575" cap="rnd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1840" name="Google Shape;11840;p100"/>
                <p:cNvGrpSpPr/>
                <p:nvPr/>
              </p:nvGrpSpPr>
              <p:grpSpPr>
                <a:xfrm>
                  <a:off x="8046362" y="4247092"/>
                  <a:ext cx="1217410" cy="808999"/>
                  <a:chOff x="2331376" y="2770290"/>
                  <a:chExt cx="577011" cy="383438"/>
                </a:xfrm>
              </p:grpSpPr>
              <p:sp>
                <p:nvSpPr>
                  <p:cNvPr id="11841" name="Google Shape;11841;p100"/>
                  <p:cNvSpPr/>
                  <p:nvPr/>
                </p:nvSpPr>
                <p:spPr>
                  <a:xfrm>
                    <a:off x="2601260" y="2917562"/>
                    <a:ext cx="39594" cy="88894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42" name="Google Shape;11842;p100"/>
                  <p:cNvSpPr/>
                  <p:nvPr/>
                </p:nvSpPr>
                <p:spPr>
                  <a:xfrm rot="-5400000">
                    <a:off x="2270833" y="2830832"/>
                    <a:ext cx="383438" cy="262353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43" name="Google Shape;11843;p100"/>
                  <p:cNvSpPr/>
                  <p:nvPr/>
                </p:nvSpPr>
                <p:spPr>
                  <a:xfrm>
                    <a:off x="2674807" y="2917561"/>
                    <a:ext cx="39594" cy="88894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44" name="Google Shape;11844;p100"/>
                  <p:cNvSpPr/>
                  <p:nvPr/>
                </p:nvSpPr>
                <p:spPr>
                  <a:xfrm>
                    <a:off x="2743594" y="2917562"/>
                    <a:ext cx="39594" cy="88894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45" name="Google Shape;11845;p100"/>
                  <p:cNvSpPr/>
                  <p:nvPr/>
                </p:nvSpPr>
                <p:spPr>
                  <a:xfrm>
                    <a:off x="2810028" y="2917562"/>
                    <a:ext cx="39594" cy="88894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46" name="Google Shape;11846;p100"/>
                  <p:cNvSpPr/>
                  <p:nvPr/>
                </p:nvSpPr>
                <p:spPr>
                  <a:xfrm>
                    <a:off x="2868793" y="2917562"/>
                    <a:ext cx="39594" cy="88894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1847" name="Google Shape;11847;p100"/>
                <p:cNvGrpSpPr/>
                <p:nvPr/>
              </p:nvGrpSpPr>
              <p:grpSpPr>
                <a:xfrm rot="10800000">
                  <a:off x="10230047" y="4247094"/>
                  <a:ext cx="1217410" cy="808999"/>
                  <a:chOff x="2331376" y="2770290"/>
                  <a:chExt cx="577011" cy="383438"/>
                </a:xfrm>
              </p:grpSpPr>
              <p:sp>
                <p:nvSpPr>
                  <p:cNvPr id="11848" name="Google Shape;11848;p100"/>
                  <p:cNvSpPr/>
                  <p:nvPr/>
                </p:nvSpPr>
                <p:spPr>
                  <a:xfrm>
                    <a:off x="2601260" y="2917562"/>
                    <a:ext cx="39594" cy="88894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49" name="Google Shape;11849;p100"/>
                  <p:cNvSpPr/>
                  <p:nvPr/>
                </p:nvSpPr>
                <p:spPr>
                  <a:xfrm rot="-5400000">
                    <a:off x="2270833" y="2830832"/>
                    <a:ext cx="383438" cy="262353"/>
                  </a:xfrm>
                  <a:prstGeom prst="triangle">
                    <a:avLst>
                      <a:gd name="adj" fmla="val 50000"/>
                    </a:avLst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50" name="Google Shape;11850;p100"/>
                  <p:cNvSpPr/>
                  <p:nvPr/>
                </p:nvSpPr>
                <p:spPr>
                  <a:xfrm>
                    <a:off x="2674807" y="2917561"/>
                    <a:ext cx="39594" cy="88894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51" name="Google Shape;11851;p100"/>
                  <p:cNvSpPr/>
                  <p:nvPr/>
                </p:nvSpPr>
                <p:spPr>
                  <a:xfrm>
                    <a:off x="2743594" y="2917562"/>
                    <a:ext cx="39594" cy="88894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52" name="Google Shape;11852;p100"/>
                  <p:cNvSpPr/>
                  <p:nvPr/>
                </p:nvSpPr>
                <p:spPr>
                  <a:xfrm>
                    <a:off x="2810028" y="2917562"/>
                    <a:ext cx="39594" cy="88894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1853" name="Google Shape;11853;p100"/>
                  <p:cNvSpPr/>
                  <p:nvPr/>
                </p:nvSpPr>
                <p:spPr>
                  <a:xfrm>
                    <a:off x="2868793" y="2917562"/>
                    <a:ext cx="39594" cy="88894"/>
                  </a:xfrm>
                  <a:prstGeom prst="rect">
                    <a:avLst/>
                  </a:pr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11854" name="Google Shape;11854;p100"/>
          <p:cNvGrpSpPr/>
          <p:nvPr/>
        </p:nvGrpSpPr>
        <p:grpSpPr>
          <a:xfrm>
            <a:off x="4458740" y="3276599"/>
            <a:ext cx="1121664" cy="1574041"/>
            <a:chOff x="4225533" y="3640055"/>
            <a:chExt cx="841248" cy="1180531"/>
          </a:xfrm>
        </p:grpSpPr>
        <p:grpSp>
          <p:nvGrpSpPr>
            <p:cNvPr id="11855" name="Google Shape;11855;p100"/>
            <p:cNvGrpSpPr/>
            <p:nvPr/>
          </p:nvGrpSpPr>
          <p:grpSpPr>
            <a:xfrm>
              <a:off x="4225533" y="3640055"/>
              <a:ext cx="841248" cy="841248"/>
              <a:chOff x="4081372" y="3286657"/>
              <a:chExt cx="841248" cy="841248"/>
            </a:xfrm>
          </p:grpSpPr>
          <p:grpSp>
            <p:nvGrpSpPr>
              <p:cNvPr id="11856" name="Google Shape;11856;p100"/>
              <p:cNvGrpSpPr/>
              <p:nvPr/>
            </p:nvGrpSpPr>
            <p:grpSpPr>
              <a:xfrm>
                <a:off x="4081372" y="3286657"/>
                <a:ext cx="841248" cy="841248"/>
                <a:chOff x="4081372" y="3286657"/>
                <a:chExt cx="1181100" cy="1181100"/>
              </a:xfrm>
            </p:grpSpPr>
            <p:sp>
              <p:nvSpPr>
                <p:cNvPr id="11857" name="Google Shape;11857;p100"/>
                <p:cNvSpPr/>
                <p:nvPr/>
              </p:nvSpPr>
              <p:spPr>
                <a:xfrm>
                  <a:off x="4081372" y="3286657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58" name="Google Shape;11858;p100"/>
                <p:cNvSpPr/>
                <p:nvPr/>
              </p:nvSpPr>
              <p:spPr>
                <a:xfrm>
                  <a:off x="4651285" y="429630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59" name="Google Shape;11859;p100"/>
                <p:cNvSpPr/>
                <p:nvPr/>
              </p:nvSpPr>
              <p:spPr>
                <a:xfrm>
                  <a:off x="4651285" y="341207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0" name="Google Shape;11860;p100"/>
                <p:cNvSpPr/>
                <p:nvPr/>
              </p:nvSpPr>
              <p:spPr>
                <a:xfrm>
                  <a:off x="5089435" y="385498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1" name="Google Shape;11861;p100"/>
                <p:cNvSpPr/>
                <p:nvPr/>
              </p:nvSpPr>
              <p:spPr>
                <a:xfrm>
                  <a:off x="4205197" y="385498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2" name="Google Shape;11862;p100"/>
                <p:cNvSpPr/>
                <p:nvPr/>
              </p:nvSpPr>
              <p:spPr>
                <a:xfrm>
                  <a:off x="4281397" y="3488270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3" name="Google Shape;11863;p100"/>
                <p:cNvSpPr/>
                <p:nvPr/>
              </p:nvSpPr>
              <p:spPr>
                <a:xfrm>
                  <a:off x="5013235" y="422010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4" name="Google Shape;11864;p100"/>
                <p:cNvSpPr/>
                <p:nvPr/>
              </p:nvSpPr>
              <p:spPr>
                <a:xfrm>
                  <a:off x="4281397" y="422010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5" name="Google Shape;11865;p100"/>
                <p:cNvSpPr/>
                <p:nvPr/>
              </p:nvSpPr>
              <p:spPr>
                <a:xfrm>
                  <a:off x="5013235" y="348827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866" name="Google Shape;11866;p100"/>
              <p:cNvGrpSpPr/>
              <p:nvPr/>
            </p:nvGrpSpPr>
            <p:grpSpPr>
              <a:xfrm>
                <a:off x="4341546" y="3547261"/>
                <a:ext cx="320901" cy="320040"/>
                <a:chOff x="4376647" y="3583520"/>
                <a:chExt cx="592138" cy="590550"/>
              </a:xfrm>
            </p:grpSpPr>
            <p:sp>
              <p:nvSpPr>
                <p:cNvPr id="11867" name="Google Shape;11867;p100"/>
                <p:cNvSpPr/>
                <p:nvPr/>
              </p:nvSpPr>
              <p:spPr>
                <a:xfrm>
                  <a:off x="4376647" y="3583520"/>
                  <a:ext cx="592138" cy="59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3"/>
                      </a:cubicBezTo>
                      <a:cubicBezTo>
                        <a:pt x="1753" y="1399"/>
                        <a:pt x="1753" y="1399"/>
                        <a:pt x="1753" y="1399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68" name="Google Shape;11868;p100"/>
                <p:cNvSpPr/>
                <p:nvPr/>
              </p:nvSpPr>
              <p:spPr>
                <a:xfrm>
                  <a:off x="4457610" y="3834345"/>
                  <a:ext cx="433388" cy="8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6" h="245" extrusionOk="0">
                      <a:moveTo>
                        <a:pt x="1282" y="113"/>
                      </a:moveTo>
                      <a:cubicBezTo>
                        <a:pt x="1263" y="65"/>
                        <a:pt x="1230" y="0"/>
                        <a:pt x="1166" y="0"/>
                      </a:cubicBezTo>
                      <a:cubicBezTo>
                        <a:pt x="1109" y="0"/>
                        <a:pt x="1078" y="44"/>
                        <a:pt x="1053" y="90"/>
                      </a:cubicBezTo>
                      <a:cubicBezTo>
                        <a:pt x="1030" y="47"/>
                        <a:pt x="1003" y="9"/>
                        <a:pt x="957" y="9"/>
                      </a:cubicBezTo>
                      <a:cubicBezTo>
                        <a:pt x="911" y="9"/>
                        <a:pt x="882" y="48"/>
                        <a:pt x="857" y="92"/>
                      </a:cubicBezTo>
                      <a:cubicBezTo>
                        <a:pt x="830" y="44"/>
                        <a:pt x="799" y="0"/>
                        <a:pt x="747" y="0"/>
                      </a:cubicBezTo>
                      <a:cubicBezTo>
                        <a:pt x="690" y="0"/>
                        <a:pt x="659" y="44"/>
                        <a:pt x="634" y="90"/>
                      </a:cubicBezTo>
                      <a:cubicBezTo>
                        <a:pt x="611" y="47"/>
                        <a:pt x="585" y="9"/>
                        <a:pt x="539" y="9"/>
                      </a:cubicBezTo>
                      <a:cubicBezTo>
                        <a:pt x="493" y="9"/>
                        <a:pt x="465" y="48"/>
                        <a:pt x="442" y="91"/>
                      </a:cubicBezTo>
                      <a:cubicBezTo>
                        <a:pt x="416" y="44"/>
                        <a:pt x="384" y="0"/>
                        <a:pt x="329" y="0"/>
                      </a:cubicBezTo>
                      <a:cubicBezTo>
                        <a:pt x="272" y="0"/>
                        <a:pt x="241" y="44"/>
                        <a:pt x="216" y="90"/>
                      </a:cubicBezTo>
                      <a:cubicBezTo>
                        <a:pt x="193" y="47"/>
                        <a:pt x="166" y="9"/>
                        <a:pt x="120" y="9"/>
                      </a:cubicBezTo>
                      <a:cubicBezTo>
                        <a:pt x="59" y="9"/>
                        <a:pt x="28" y="75"/>
                        <a:pt x="17" y="105"/>
                      </a:cubicBezTo>
                      <a:cubicBezTo>
                        <a:pt x="17" y="105"/>
                        <a:pt x="17" y="105"/>
                        <a:pt x="17" y="105"/>
                      </a:cubicBezTo>
                      <a:cubicBezTo>
                        <a:pt x="6" y="108"/>
                        <a:pt x="0" y="118"/>
                        <a:pt x="3" y="129"/>
                      </a:cubicBezTo>
                      <a:cubicBezTo>
                        <a:pt x="4" y="134"/>
                        <a:pt x="36" y="245"/>
                        <a:pt x="120" y="245"/>
                      </a:cubicBezTo>
                      <a:cubicBezTo>
                        <a:pt x="173" y="245"/>
                        <a:pt x="203" y="201"/>
                        <a:pt x="227" y="155"/>
                      </a:cubicBezTo>
                      <a:cubicBezTo>
                        <a:pt x="250" y="198"/>
                        <a:pt x="279" y="236"/>
                        <a:pt x="329" y="236"/>
                      </a:cubicBezTo>
                      <a:cubicBezTo>
                        <a:pt x="377" y="236"/>
                        <a:pt x="406" y="198"/>
                        <a:pt x="430" y="154"/>
                      </a:cubicBezTo>
                      <a:cubicBezTo>
                        <a:pt x="456" y="200"/>
                        <a:pt x="486" y="245"/>
                        <a:pt x="539" y="245"/>
                      </a:cubicBezTo>
                      <a:cubicBezTo>
                        <a:pt x="592" y="245"/>
                        <a:pt x="621" y="201"/>
                        <a:pt x="645" y="155"/>
                      </a:cubicBezTo>
                      <a:cubicBezTo>
                        <a:pt x="669" y="198"/>
                        <a:pt x="697" y="236"/>
                        <a:pt x="747" y="236"/>
                      </a:cubicBezTo>
                      <a:cubicBezTo>
                        <a:pt x="792" y="236"/>
                        <a:pt x="820" y="197"/>
                        <a:pt x="845" y="153"/>
                      </a:cubicBezTo>
                      <a:cubicBezTo>
                        <a:pt x="872" y="200"/>
                        <a:pt x="904" y="245"/>
                        <a:pt x="957" y="245"/>
                      </a:cubicBezTo>
                      <a:cubicBezTo>
                        <a:pt x="1010" y="245"/>
                        <a:pt x="1040" y="201"/>
                        <a:pt x="1064" y="155"/>
                      </a:cubicBezTo>
                      <a:cubicBezTo>
                        <a:pt x="1087" y="198"/>
                        <a:pt x="1116" y="236"/>
                        <a:pt x="1166" y="236"/>
                      </a:cubicBezTo>
                      <a:cubicBezTo>
                        <a:pt x="1220" y="236"/>
                        <a:pt x="1250" y="184"/>
                        <a:pt x="1268" y="140"/>
                      </a:cubicBezTo>
                      <a:cubicBezTo>
                        <a:pt x="1269" y="139"/>
                        <a:pt x="1270" y="139"/>
                        <a:pt x="1271" y="139"/>
                      </a:cubicBezTo>
                      <a:cubicBezTo>
                        <a:pt x="1281" y="135"/>
                        <a:pt x="1286" y="123"/>
                        <a:pt x="1282" y="113"/>
                      </a:cubicBezTo>
                      <a:close/>
                      <a:moveTo>
                        <a:pt x="120" y="206"/>
                      </a:moveTo>
                      <a:cubicBezTo>
                        <a:pt x="66" y="206"/>
                        <a:pt x="41" y="119"/>
                        <a:pt x="41" y="119"/>
                      </a:cubicBezTo>
                      <a:cubicBezTo>
                        <a:pt x="40" y="115"/>
                        <a:pt x="38" y="113"/>
                        <a:pt x="36" y="110"/>
                      </a:cubicBezTo>
                      <a:cubicBezTo>
                        <a:pt x="46" y="84"/>
                        <a:pt x="73" y="29"/>
                        <a:pt x="120" y="29"/>
                      </a:cubicBezTo>
                      <a:cubicBezTo>
                        <a:pt x="159" y="29"/>
                        <a:pt x="182" y="68"/>
                        <a:pt x="205" y="112"/>
                      </a:cubicBezTo>
                      <a:cubicBezTo>
                        <a:pt x="204" y="114"/>
                        <a:pt x="203" y="115"/>
                        <a:pt x="202" y="117"/>
                      </a:cubicBezTo>
                      <a:cubicBezTo>
                        <a:pt x="174" y="173"/>
                        <a:pt x="154" y="206"/>
                        <a:pt x="120" y="206"/>
                      </a:cubicBezTo>
                      <a:close/>
                      <a:moveTo>
                        <a:pt x="329" y="216"/>
                      </a:moveTo>
                      <a:cubicBezTo>
                        <a:pt x="285" y="216"/>
                        <a:pt x="261" y="178"/>
                        <a:pt x="238" y="133"/>
                      </a:cubicBezTo>
                      <a:cubicBezTo>
                        <a:pt x="262" y="84"/>
                        <a:pt x="286" y="39"/>
                        <a:pt x="329" y="39"/>
                      </a:cubicBezTo>
                      <a:cubicBezTo>
                        <a:pt x="370" y="39"/>
                        <a:pt x="394" y="84"/>
                        <a:pt x="419" y="133"/>
                      </a:cubicBezTo>
                      <a:cubicBezTo>
                        <a:pt x="395" y="178"/>
                        <a:pt x="371" y="216"/>
                        <a:pt x="329" y="216"/>
                      </a:cubicBezTo>
                      <a:close/>
                      <a:moveTo>
                        <a:pt x="539" y="206"/>
                      </a:moveTo>
                      <a:cubicBezTo>
                        <a:pt x="502" y="206"/>
                        <a:pt x="479" y="162"/>
                        <a:pt x="455" y="116"/>
                      </a:cubicBezTo>
                      <a:cubicBezTo>
                        <a:pt x="454" y="115"/>
                        <a:pt x="453" y="113"/>
                        <a:pt x="453" y="112"/>
                      </a:cubicBezTo>
                      <a:cubicBezTo>
                        <a:pt x="476" y="68"/>
                        <a:pt x="500" y="29"/>
                        <a:pt x="539" y="29"/>
                      </a:cubicBezTo>
                      <a:cubicBezTo>
                        <a:pt x="578" y="29"/>
                        <a:pt x="601" y="68"/>
                        <a:pt x="623" y="112"/>
                      </a:cubicBezTo>
                      <a:cubicBezTo>
                        <a:pt x="622" y="114"/>
                        <a:pt x="621" y="115"/>
                        <a:pt x="620" y="117"/>
                      </a:cubicBezTo>
                      <a:cubicBezTo>
                        <a:pt x="592" y="173"/>
                        <a:pt x="573" y="206"/>
                        <a:pt x="539" y="206"/>
                      </a:cubicBezTo>
                      <a:close/>
                      <a:moveTo>
                        <a:pt x="747" y="216"/>
                      </a:moveTo>
                      <a:cubicBezTo>
                        <a:pt x="704" y="216"/>
                        <a:pt x="679" y="178"/>
                        <a:pt x="656" y="133"/>
                      </a:cubicBezTo>
                      <a:cubicBezTo>
                        <a:pt x="681" y="84"/>
                        <a:pt x="704" y="39"/>
                        <a:pt x="747" y="39"/>
                      </a:cubicBezTo>
                      <a:cubicBezTo>
                        <a:pt x="783" y="39"/>
                        <a:pt x="807" y="83"/>
                        <a:pt x="833" y="131"/>
                      </a:cubicBezTo>
                      <a:cubicBezTo>
                        <a:pt x="833" y="131"/>
                        <a:pt x="834" y="132"/>
                        <a:pt x="834" y="133"/>
                      </a:cubicBezTo>
                      <a:cubicBezTo>
                        <a:pt x="810" y="177"/>
                        <a:pt x="785" y="216"/>
                        <a:pt x="747" y="216"/>
                      </a:cubicBezTo>
                      <a:close/>
                      <a:moveTo>
                        <a:pt x="957" y="206"/>
                      </a:moveTo>
                      <a:cubicBezTo>
                        <a:pt x="919" y="206"/>
                        <a:pt x="894" y="161"/>
                        <a:pt x="868" y="112"/>
                      </a:cubicBezTo>
                      <a:cubicBezTo>
                        <a:pt x="893" y="68"/>
                        <a:pt x="918" y="29"/>
                        <a:pt x="957" y="29"/>
                      </a:cubicBezTo>
                      <a:cubicBezTo>
                        <a:pt x="996" y="29"/>
                        <a:pt x="1019" y="68"/>
                        <a:pt x="1041" y="112"/>
                      </a:cubicBezTo>
                      <a:cubicBezTo>
                        <a:pt x="1041" y="114"/>
                        <a:pt x="1040" y="115"/>
                        <a:pt x="1039" y="117"/>
                      </a:cubicBezTo>
                      <a:cubicBezTo>
                        <a:pt x="1011" y="173"/>
                        <a:pt x="991" y="206"/>
                        <a:pt x="957" y="206"/>
                      </a:cubicBezTo>
                      <a:close/>
                      <a:moveTo>
                        <a:pt x="1166" y="216"/>
                      </a:moveTo>
                      <a:cubicBezTo>
                        <a:pt x="1122" y="216"/>
                        <a:pt x="1098" y="178"/>
                        <a:pt x="1074" y="133"/>
                      </a:cubicBezTo>
                      <a:cubicBezTo>
                        <a:pt x="1099" y="84"/>
                        <a:pt x="1123" y="39"/>
                        <a:pt x="1166" y="39"/>
                      </a:cubicBezTo>
                      <a:cubicBezTo>
                        <a:pt x="1197" y="39"/>
                        <a:pt x="1222" y="67"/>
                        <a:pt x="1246" y="128"/>
                      </a:cubicBezTo>
                      <a:cubicBezTo>
                        <a:pt x="1247" y="130"/>
                        <a:pt x="1248" y="132"/>
                        <a:pt x="1250" y="134"/>
                      </a:cubicBezTo>
                      <a:cubicBezTo>
                        <a:pt x="1226" y="190"/>
                        <a:pt x="1199" y="216"/>
                        <a:pt x="1166" y="21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869" name="Google Shape;11869;p100"/>
            <p:cNvSpPr/>
            <p:nvPr/>
          </p:nvSpPr>
          <p:spPr>
            <a:xfrm>
              <a:off x="4308964" y="4543587"/>
              <a:ext cx="674368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Wireless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Access Point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870" name="Google Shape;11870;p100"/>
          <p:cNvGrpSpPr/>
          <p:nvPr/>
        </p:nvGrpSpPr>
        <p:grpSpPr>
          <a:xfrm>
            <a:off x="6476999" y="3278108"/>
            <a:ext cx="1121664" cy="1572533"/>
            <a:chOff x="2114474" y="1361413"/>
            <a:chExt cx="841248" cy="1179400"/>
          </a:xfrm>
        </p:grpSpPr>
        <p:grpSp>
          <p:nvGrpSpPr>
            <p:cNvPr id="11871" name="Google Shape;11871;p100"/>
            <p:cNvGrpSpPr/>
            <p:nvPr/>
          </p:nvGrpSpPr>
          <p:grpSpPr>
            <a:xfrm>
              <a:off x="2114474" y="1361413"/>
              <a:ext cx="841248" cy="841248"/>
              <a:chOff x="6824575" y="3286657"/>
              <a:chExt cx="841248" cy="841248"/>
            </a:xfrm>
          </p:grpSpPr>
          <p:grpSp>
            <p:nvGrpSpPr>
              <p:cNvPr id="11872" name="Google Shape;11872;p100"/>
              <p:cNvGrpSpPr/>
              <p:nvPr/>
            </p:nvGrpSpPr>
            <p:grpSpPr>
              <a:xfrm>
                <a:off x="6824575" y="3286657"/>
                <a:ext cx="841248" cy="841248"/>
                <a:chOff x="6824575" y="3286657"/>
                <a:chExt cx="1181100" cy="1181100"/>
              </a:xfrm>
            </p:grpSpPr>
            <p:sp>
              <p:nvSpPr>
                <p:cNvPr id="11873" name="Google Shape;11873;p100"/>
                <p:cNvSpPr/>
                <p:nvPr/>
              </p:nvSpPr>
              <p:spPr>
                <a:xfrm>
                  <a:off x="6824575" y="3286657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6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74" name="Google Shape;11874;p100"/>
                <p:cNvSpPr/>
                <p:nvPr/>
              </p:nvSpPr>
              <p:spPr>
                <a:xfrm>
                  <a:off x="7394488" y="429630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75" name="Google Shape;11875;p100"/>
                <p:cNvSpPr/>
                <p:nvPr/>
              </p:nvSpPr>
              <p:spPr>
                <a:xfrm>
                  <a:off x="7394488" y="341207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76" name="Google Shape;11876;p100"/>
                <p:cNvSpPr/>
                <p:nvPr/>
              </p:nvSpPr>
              <p:spPr>
                <a:xfrm>
                  <a:off x="7832638" y="385498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77" name="Google Shape;11877;p100"/>
                <p:cNvSpPr/>
                <p:nvPr/>
              </p:nvSpPr>
              <p:spPr>
                <a:xfrm>
                  <a:off x="6948400" y="385498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78" name="Google Shape;11878;p100"/>
                <p:cNvSpPr/>
                <p:nvPr/>
              </p:nvSpPr>
              <p:spPr>
                <a:xfrm>
                  <a:off x="7024600" y="3488270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79" name="Google Shape;11879;p100"/>
                <p:cNvSpPr/>
                <p:nvPr/>
              </p:nvSpPr>
              <p:spPr>
                <a:xfrm>
                  <a:off x="7756438" y="422010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80" name="Google Shape;11880;p100"/>
                <p:cNvSpPr/>
                <p:nvPr/>
              </p:nvSpPr>
              <p:spPr>
                <a:xfrm>
                  <a:off x="7024600" y="422010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81" name="Google Shape;11881;p100"/>
                <p:cNvSpPr/>
                <p:nvPr/>
              </p:nvSpPr>
              <p:spPr>
                <a:xfrm>
                  <a:off x="7756438" y="348827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882" name="Google Shape;11882;p100"/>
              <p:cNvGrpSpPr/>
              <p:nvPr/>
            </p:nvGrpSpPr>
            <p:grpSpPr>
              <a:xfrm>
                <a:off x="7084749" y="3547261"/>
                <a:ext cx="320901" cy="320040"/>
                <a:chOff x="7119850" y="3583520"/>
                <a:chExt cx="592138" cy="590550"/>
              </a:xfrm>
            </p:grpSpPr>
            <p:sp>
              <p:nvSpPr>
                <p:cNvPr id="11883" name="Google Shape;11883;p100"/>
                <p:cNvSpPr/>
                <p:nvPr/>
              </p:nvSpPr>
              <p:spPr>
                <a:xfrm>
                  <a:off x="7119850" y="3583520"/>
                  <a:ext cx="592138" cy="59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3"/>
                      </a:cubicBezTo>
                      <a:cubicBezTo>
                        <a:pt x="1753" y="1399"/>
                        <a:pt x="1753" y="1399"/>
                        <a:pt x="1753" y="1399"/>
                      </a:cubicBezTo>
                      <a:cubicBezTo>
                        <a:pt x="1753" y="1594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4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84" name="Google Shape;11884;p100"/>
                <p:cNvSpPr/>
                <p:nvPr/>
              </p:nvSpPr>
              <p:spPr>
                <a:xfrm>
                  <a:off x="7200813" y="4043895"/>
                  <a:ext cx="434975" cy="8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5" h="246" extrusionOk="0">
                      <a:moveTo>
                        <a:pt x="1282" y="114"/>
                      </a:moveTo>
                      <a:cubicBezTo>
                        <a:pt x="1262" y="65"/>
                        <a:pt x="1230" y="0"/>
                        <a:pt x="1165" y="0"/>
                      </a:cubicBezTo>
                      <a:cubicBezTo>
                        <a:pt x="1108" y="0"/>
                        <a:pt x="1077" y="44"/>
                        <a:pt x="1052" y="91"/>
                      </a:cubicBezTo>
                      <a:cubicBezTo>
                        <a:pt x="1029" y="48"/>
                        <a:pt x="1003" y="10"/>
                        <a:pt x="956" y="10"/>
                      </a:cubicBezTo>
                      <a:cubicBezTo>
                        <a:pt x="910" y="10"/>
                        <a:pt x="881" y="49"/>
                        <a:pt x="856" y="93"/>
                      </a:cubicBezTo>
                      <a:cubicBezTo>
                        <a:pt x="829" y="44"/>
                        <a:pt x="799" y="0"/>
                        <a:pt x="747" y="0"/>
                      </a:cubicBezTo>
                      <a:cubicBezTo>
                        <a:pt x="690" y="0"/>
                        <a:pt x="658" y="44"/>
                        <a:pt x="633" y="91"/>
                      </a:cubicBezTo>
                      <a:cubicBezTo>
                        <a:pt x="611" y="48"/>
                        <a:pt x="584" y="10"/>
                        <a:pt x="538" y="10"/>
                      </a:cubicBezTo>
                      <a:cubicBezTo>
                        <a:pt x="492" y="10"/>
                        <a:pt x="465" y="48"/>
                        <a:pt x="441" y="92"/>
                      </a:cubicBezTo>
                      <a:cubicBezTo>
                        <a:pt x="415" y="45"/>
                        <a:pt x="383" y="0"/>
                        <a:pt x="328" y="0"/>
                      </a:cubicBezTo>
                      <a:cubicBezTo>
                        <a:pt x="271" y="0"/>
                        <a:pt x="240" y="44"/>
                        <a:pt x="215" y="91"/>
                      </a:cubicBezTo>
                      <a:cubicBezTo>
                        <a:pt x="192" y="48"/>
                        <a:pt x="166" y="10"/>
                        <a:pt x="119" y="10"/>
                      </a:cubicBezTo>
                      <a:cubicBezTo>
                        <a:pt x="58" y="10"/>
                        <a:pt x="27" y="76"/>
                        <a:pt x="16" y="105"/>
                      </a:cubicBezTo>
                      <a:cubicBezTo>
                        <a:pt x="16" y="105"/>
                        <a:pt x="16" y="105"/>
                        <a:pt x="16" y="105"/>
                      </a:cubicBezTo>
                      <a:cubicBezTo>
                        <a:pt x="6" y="108"/>
                        <a:pt x="0" y="119"/>
                        <a:pt x="2" y="129"/>
                      </a:cubicBezTo>
                      <a:cubicBezTo>
                        <a:pt x="4" y="134"/>
                        <a:pt x="35" y="246"/>
                        <a:pt x="119" y="246"/>
                      </a:cubicBezTo>
                      <a:cubicBezTo>
                        <a:pt x="173" y="246"/>
                        <a:pt x="202" y="201"/>
                        <a:pt x="226" y="155"/>
                      </a:cubicBezTo>
                      <a:cubicBezTo>
                        <a:pt x="250" y="199"/>
                        <a:pt x="278" y="236"/>
                        <a:pt x="328" y="236"/>
                      </a:cubicBezTo>
                      <a:cubicBezTo>
                        <a:pt x="377" y="236"/>
                        <a:pt x="405" y="198"/>
                        <a:pt x="430" y="154"/>
                      </a:cubicBezTo>
                      <a:cubicBezTo>
                        <a:pt x="455" y="201"/>
                        <a:pt x="485" y="246"/>
                        <a:pt x="538" y="246"/>
                      </a:cubicBezTo>
                      <a:cubicBezTo>
                        <a:pt x="591" y="246"/>
                        <a:pt x="620" y="201"/>
                        <a:pt x="644" y="155"/>
                      </a:cubicBezTo>
                      <a:cubicBezTo>
                        <a:pt x="668" y="199"/>
                        <a:pt x="697" y="236"/>
                        <a:pt x="747" y="236"/>
                      </a:cubicBezTo>
                      <a:cubicBezTo>
                        <a:pt x="792" y="236"/>
                        <a:pt x="820" y="197"/>
                        <a:pt x="845" y="153"/>
                      </a:cubicBezTo>
                      <a:cubicBezTo>
                        <a:pt x="871" y="201"/>
                        <a:pt x="903" y="246"/>
                        <a:pt x="956" y="246"/>
                      </a:cubicBezTo>
                      <a:cubicBezTo>
                        <a:pt x="1009" y="246"/>
                        <a:pt x="1039" y="201"/>
                        <a:pt x="1063" y="155"/>
                      </a:cubicBezTo>
                      <a:cubicBezTo>
                        <a:pt x="1087" y="199"/>
                        <a:pt x="1115" y="236"/>
                        <a:pt x="1165" y="236"/>
                      </a:cubicBezTo>
                      <a:cubicBezTo>
                        <a:pt x="1219" y="236"/>
                        <a:pt x="1249" y="184"/>
                        <a:pt x="1268" y="140"/>
                      </a:cubicBezTo>
                      <a:cubicBezTo>
                        <a:pt x="1269" y="140"/>
                        <a:pt x="1270" y="140"/>
                        <a:pt x="1270" y="139"/>
                      </a:cubicBezTo>
                      <a:cubicBezTo>
                        <a:pt x="1280" y="135"/>
                        <a:pt x="1285" y="124"/>
                        <a:pt x="1282" y="114"/>
                      </a:cubicBezTo>
                      <a:close/>
                      <a:moveTo>
                        <a:pt x="119" y="207"/>
                      </a:moveTo>
                      <a:cubicBezTo>
                        <a:pt x="65" y="207"/>
                        <a:pt x="40" y="120"/>
                        <a:pt x="40" y="119"/>
                      </a:cubicBezTo>
                      <a:cubicBezTo>
                        <a:pt x="39" y="116"/>
                        <a:pt x="38" y="113"/>
                        <a:pt x="35" y="111"/>
                      </a:cubicBezTo>
                      <a:cubicBezTo>
                        <a:pt x="45" y="85"/>
                        <a:pt x="72" y="30"/>
                        <a:pt x="119" y="30"/>
                      </a:cubicBezTo>
                      <a:cubicBezTo>
                        <a:pt x="159" y="30"/>
                        <a:pt x="181" y="68"/>
                        <a:pt x="204" y="112"/>
                      </a:cubicBezTo>
                      <a:cubicBezTo>
                        <a:pt x="203" y="114"/>
                        <a:pt x="202" y="116"/>
                        <a:pt x="201" y="118"/>
                      </a:cubicBezTo>
                      <a:cubicBezTo>
                        <a:pt x="173" y="173"/>
                        <a:pt x="154" y="207"/>
                        <a:pt x="119" y="207"/>
                      </a:cubicBezTo>
                      <a:close/>
                      <a:moveTo>
                        <a:pt x="328" y="217"/>
                      </a:moveTo>
                      <a:cubicBezTo>
                        <a:pt x="284" y="217"/>
                        <a:pt x="260" y="179"/>
                        <a:pt x="237" y="134"/>
                      </a:cubicBezTo>
                      <a:cubicBezTo>
                        <a:pt x="261" y="85"/>
                        <a:pt x="285" y="39"/>
                        <a:pt x="328" y="39"/>
                      </a:cubicBezTo>
                      <a:cubicBezTo>
                        <a:pt x="369" y="39"/>
                        <a:pt x="393" y="85"/>
                        <a:pt x="419" y="134"/>
                      </a:cubicBezTo>
                      <a:cubicBezTo>
                        <a:pt x="395" y="178"/>
                        <a:pt x="370" y="217"/>
                        <a:pt x="328" y="217"/>
                      </a:cubicBezTo>
                      <a:close/>
                      <a:moveTo>
                        <a:pt x="538" y="207"/>
                      </a:moveTo>
                      <a:cubicBezTo>
                        <a:pt x="501" y="207"/>
                        <a:pt x="478" y="163"/>
                        <a:pt x="454" y="116"/>
                      </a:cubicBezTo>
                      <a:cubicBezTo>
                        <a:pt x="453" y="115"/>
                        <a:pt x="453" y="114"/>
                        <a:pt x="452" y="113"/>
                      </a:cubicBezTo>
                      <a:cubicBezTo>
                        <a:pt x="475" y="68"/>
                        <a:pt x="499" y="30"/>
                        <a:pt x="538" y="30"/>
                      </a:cubicBezTo>
                      <a:cubicBezTo>
                        <a:pt x="577" y="30"/>
                        <a:pt x="600" y="68"/>
                        <a:pt x="622" y="112"/>
                      </a:cubicBezTo>
                      <a:cubicBezTo>
                        <a:pt x="621" y="114"/>
                        <a:pt x="620" y="116"/>
                        <a:pt x="620" y="118"/>
                      </a:cubicBezTo>
                      <a:cubicBezTo>
                        <a:pt x="592" y="173"/>
                        <a:pt x="572" y="207"/>
                        <a:pt x="538" y="207"/>
                      </a:cubicBezTo>
                      <a:close/>
                      <a:moveTo>
                        <a:pt x="747" y="217"/>
                      </a:moveTo>
                      <a:cubicBezTo>
                        <a:pt x="703" y="217"/>
                        <a:pt x="678" y="179"/>
                        <a:pt x="655" y="134"/>
                      </a:cubicBezTo>
                      <a:cubicBezTo>
                        <a:pt x="680" y="85"/>
                        <a:pt x="703" y="39"/>
                        <a:pt x="747" y="39"/>
                      </a:cubicBezTo>
                      <a:cubicBezTo>
                        <a:pt x="782" y="39"/>
                        <a:pt x="807" y="84"/>
                        <a:pt x="832" y="131"/>
                      </a:cubicBezTo>
                      <a:cubicBezTo>
                        <a:pt x="833" y="132"/>
                        <a:pt x="833" y="133"/>
                        <a:pt x="833" y="133"/>
                      </a:cubicBezTo>
                      <a:cubicBezTo>
                        <a:pt x="809" y="178"/>
                        <a:pt x="784" y="217"/>
                        <a:pt x="747" y="217"/>
                      </a:cubicBezTo>
                      <a:close/>
                      <a:moveTo>
                        <a:pt x="956" y="207"/>
                      </a:moveTo>
                      <a:cubicBezTo>
                        <a:pt x="918" y="207"/>
                        <a:pt x="893" y="161"/>
                        <a:pt x="867" y="113"/>
                      </a:cubicBezTo>
                      <a:cubicBezTo>
                        <a:pt x="892" y="68"/>
                        <a:pt x="917" y="30"/>
                        <a:pt x="956" y="30"/>
                      </a:cubicBezTo>
                      <a:cubicBezTo>
                        <a:pt x="996" y="30"/>
                        <a:pt x="1018" y="68"/>
                        <a:pt x="1041" y="112"/>
                      </a:cubicBezTo>
                      <a:cubicBezTo>
                        <a:pt x="1040" y="114"/>
                        <a:pt x="1039" y="116"/>
                        <a:pt x="1038" y="118"/>
                      </a:cubicBezTo>
                      <a:cubicBezTo>
                        <a:pt x="1010" y="173"/>
                        <a:pt x="991" y="207"/>
                        <a:pt x="956" y="207"/>
                      </a:cubicBezTo>
                      <a:close/>
                      <a:moveTo>
                        <a:pt x="1165" y="217"/>
                      </a:moveTo>
                      <a:cubicBezTo>
                        <a:pt x="1121" y="217"/>
                        <a:pt x="1097" y="179"/>
                        <a:pt x="1074" y="134"/>
                      </a:cubicBezTo>
                      <a:cubicBezTo>
                        <a:pt x="1098" y="85"/>
                        <a:pt x="1122" y="39"/>
                        <a:pt x="1165" y="39"/>
                      </a:cubicBezTo>
                      <a:cubicBezTo>
                        <a:pt x="1196" y="39"/>
                        <a:pt x="1221" y="68"/>
                        <a:pt x="1245" y="128"/>
                      </a:cubicBezTo>
                      <a:cubicBezTo>
                        <a:pt x="1246" y="131"/>
                        <a:pt x="1247" y="133"/>
                        <a:pt x="1249" y="134"/>
                      </a:cubicBezTo>
                      <a:cubicBezTo>
                        <a:pt x="1225" y="190"/>
                        <a:pt x="1198" y="217"/>
                        <a:pt x="1165" y="2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85" name="Google Shape;11885;p100"/>
                <p:cNvSpPr/>
                <p:nvPr/>
              </p:nvSpPr>
              <p:spPr>
                <a:xfrm>
                  <a:off x="7367500" y="3866095"/>
                  <a:ext cx="101600" cy="16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" h="101" extrusionOk="0">
                      <a:moveTo>
                        <a:pt x="43" y="101"/>
                      </a:moveTo>
                      <a:lnTo>
                        <a:pt x="43" y="59"/>
                      </a:lnTo>
                      <a:lnTo>
                        <a:pt x="64" y="59"/>
                      </a:lnTo>
                      <a:lnTo>
                        <a:pt x="32" y="0"/>
                      </a:lnTo>
                      <a:lnTo>
                        <a:pt x="0" y="59"/>
                      </a:lnTo>
                      <a:lnTo>
                        <a:pt x="21" y="59"/>
                      </a:lnTo>
                      <a:lnTo>
                        <a:pt x="21" y="101"/>
                      </a:lnTo>
                      <a:lnTo>
                        <a:pt x="43" y="10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86" name="Google Shape;11886;p100"/>
                <p:cNvSpPr/>
                <p:nvPr/>
              </p:nvSpPr>
              <p:spPr>
                <a:xfrm>
                  <a:off x="7464338" y="3848632"/>
                  <a:ext cx="144463" cy="1031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" h="65" extrusionOk="0">
                      <a:moveTo>
                        <a:pt x="91" y="47"/>
                      </a:moveTo>
                      <a:lnTo>
                        <a:pt x="56" y="24"/>
                      </a:lnTo>
                      <a:lnTo>
                        <a:pt x="68" y="6"/>
                      </a:lnTo>
                      <a:lnTo>
                        <a:pt x="0" y="0"/>
                      </a:lnTo>
                      <a:lnTo>
                        <a:pt x="32" y="60"/>
                      </a:lnTo>
                      <a:lnTo>
                        <a:pt x="44" y="42"/>
                      </a:lnTo>
                      <a:lnTo>
                        <a:pt x="78" y="65"/>
                      </a:lnTo>
                      <a:lnTo>
                        <a:pt x="91" y="4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87" name="Google Shape;11887;p100"/>
                <p:cNvSpPr/>
                <p:nvPr/>
              </p:nvSpPr>
              <p:spPr>
                <a:xfrm>
                  <a:off x="7227800" y="3848632"/>
                  <a:ext cx="142875" cy="1031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65" extrusionOk="0">
                      <a:moveTo>
                        <a:pt x="0" y="47"/>
                      </a:moveTo>
                      <a:lnTo>
                        <a:pt x="34" y="24"/>
                      </a:lnTo>
                      <a:lnTo>
                        <a:pt x="23" y="6"/>
                      </a:lnTo>
                      <a:lnTo>
                        <a:pt x="90" y="0"/>
                      </a:lnTo>
                      <a:lnTo>
                        <a:pt x="58" y="60"/>
                      </a:lnTo>
                      <a:lnTo>
                        <a:pt x="47" y="42"/>
                      </a:lnTo>
                      <a:lnTo>
                        <a:pt x="12" y="65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88" name="Google Shape;11888;p100"/>
                <p:cNvSpPr/>
                <p:nvPr/>
              </p:nvSpPr>
              <p:spPr>
                <a:xfrm>
                  <a:off x="7327813" y="3612095"/>
                  <a:ext cx="179388" cy="217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37" extrusionOk="0">
                      <a:moveTo>
                        <a:pt x="76" y="137"/>
                      </a:moveTo>
                      <a:lnTo>
                        <a:pt x="76" y="87"/>
                      </a:lnTo>
                      <a:lnTo>
                        <a:pt x="113" y="87"/>
                      </a:lnTo>
                      <a:lnTo>
                        <a:pt x="57" y="0"/>
                      </a:lnTo>
                      <a:lnTo>
                        <a:pt x="0" y="87"/>
                      </a:lnTo>
                      <a:lnTo>
                        <a:pt x="38" y="87"/>
                      </a:lnTo>
                      <a:lnTo>
                        <a:pt x="38" y="137"/>
                      </a:lnTo>
                      <a:lnTo>
                        <a:pt x="76" y="13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889" name="Google Shape;11889;p100"/>
            <p:cNvSpPr/>
            <p:nvPr/>
          </p:nvSpPr>
          <p:spPr>
            <a:xfrm>
              <a:off x="2185026" y="2263814"/>
              <a:ext cx="700144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Wireless LAN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Controller</a:t>
              </a:r>
              <a:endParaRPr/>
            </a:p>
          </p:txBody>
        </p:sp>
      </p:grpSp>
      <p:grpSp>
        <p:nvGrpSpPr>
          <p:cNvPr id="11890" name="Google Shape;11890;p100"/>
          <p:cNvGrpSpPr/>
          <p:nvPr/>
        </p:nvGrpSpPr>
        <p:grpSpPr>
          <a:xfrm>
            <a:off x="4458740" y="1600200"/>
            <a:ext cx="1121664" cy="1539357"/>
            <a:chOff x="5452973" y="3286657"/>
            <a:chExt cx="841248" cy="1154518"/>
          </a:xfrm>
        </p:grpSpPr>
        <p:grpSp>
          <p:nvGrpSpPr>
            <p:cNvPr id="11891" name="Google Shape;11891;p100"/>
            <p:cNvGrpSpPr/>
            <p:nvPr/>
          </p:nvGrpSpPr>
          <p:grpSpPr>
            <a:xfrm>
              <a:off x="5452973" y="3286657"/>
              <a:ext cx="841248" cy="841248"/>
              <a:chOff x="5452973" y="3286657"/>
              <a:chExt cx="841248" cy="841248"/>
            </a:xfrm>
          </p:grpSpPr>
          <p:grpSp>
            <p:nvGrpSpPr>
              <p:cNvPr id="11892" name="Google Shape;11892;p100"/>
              <p:cNvGrpSpPr/>
              <p:nvPr/>
            </p:nvGrpSpPr>
            <p:grpSpPr>
              <a:xfrm>
                <a:off x="5452973" y="3286657"/>
                <a:ext cx="841248" cy="841248"/>
                <a:chOff x="5452973" y="3286657"/>
                <a:chExt cx="1181100" cy="1181100"/>
              </a:xfrm>
            </p:grpSpPr>
            <p:sp>
              <p:nvSpPr>
                <p:cNvPr id="11893" name="Google Shape;11893;p100"/>
                <p:cNvSpPr/>
                <p:nvPr/>
              </p:nvSpPr>
              <p:spPr>
                <a:xfrm>
                  <a:off x="5452973" y="3286657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94" name="Google Shape;11894;p100"/>
                <p:cNvSpPr/>
                <p:nvPr/>
              </p:nvSpPr>
              <p:spPr>
                <a:xfrm>
                  <a:off x="6021298" y="4296307"/>
                  <a:ext cx="47625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95" name="Google Shape;11895;p100"/>
                <p:cNvSpPr/>
                <p:nvPr/>
              </p:nvSpPr>
              <p:spPr>
                <a:xfrm>
                  <a:off x="6021298" y="3412070"/>
                  <a:ext cx="47625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96" name="Google Shape;11896;p100"/>
                <p:cNvSpPr/>
                <p:nvPr/>
              </p:nvSpPr>
              <p:spPr>
                <a:xfrm>
                  <a:off x="6461036" y="385498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97" name="Google Shape;11897;p100"/>
                <p:cNvSpPr/>
                <p:nvPr/>
              </p:nvSpPr>
              <p:spPr>
                <a:xfrm>
                  <a:off x="5576798" y="385498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98" name="Google Shape;11898;p100"/>
                <p:cNvSpPr/>
                <p:nvPr/>
              </p:nvSpPr>
              <p:spPr>
                <a:xfrm>
                  <a:off x="5652998" y="3488270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899" name="Google Shape;11899;p100"/>
                <p:cNvSpPr/>
                <p:nvPr/>
              </p:nvSpPr>
              <p:spPr>
                <a:xfrm>
                  <a:off x="6383248" y="4220107"/>
                  <a:ext cx="47625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0" name="Google Shape;11900;p100"/>
                <p:cNvSpPr/>
                <p:nvPr/>
              </p:nvSpPr>
              <p:spPr>
                <a:xfrm>
                  <a:off x="5652998" y="422010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1" name="Google Shape;11901;p100"/>
                <p:cNvSpPr/>
                <p:nvPr/>
              </p:nvSpPr>
              <p:spPr>
                <a:xfrm>
                  <a:off x="6384836" y="348827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902" name="Google Shape;11902;p100"/>
              <p:cNvGrpSpPr/>
              <p:nvPr/>
            </p:nvGrpSpPr>
            <p:grpSpPr>
              <a:xfrm>
                <a:off x="5713147" y="3547261"/>
                <a:ext cx="320901" cy="320040"/>
                <a:chOff x="5748248" y="3583520"/>
                <a:chExt cx="592138" cy="590550"/>
              </a:xfrm>
            </p:grpSpPr>
            <p:sp>
              <p:nvSpPr>
                <p:cNvPr id="11903" name="Google Shape;11903;p100"/>
                <p:cNvSpPr/>
                <p:nvPr/>
              </p:nvSpPr>
              <p:spPr>
                <a:xfrm>
                  <a:off x="5748248" y="3583520"/>
                  <a:ext cx="592138" cy="59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4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4" y="158"/>
                        <a:pt x="1754" y="353"/>
                      </a:cubicBezTo>
                      <a:cubicBezTo>
                        <a:pt x="1754" y="1399"/>
                        <a:pt x="1754" y="1399"/>
                        <a:pt x="1754" y="1399"/>
                      </a:cubicBezTo>
                      <a:cubicBezTo>
                        <a:pt x="1754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9" y="1753"/>
                        <a:pt x="0" y="1595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9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4" name="Google Shape;11904;p100"/>
                <p:cNvSpPr/>
                <p:nvPr/>
              </p:nvSpPr>
              <p:spPr>
                <a:xfrm>
                  <a:off x="5829211" y="4040720"/>
                  <a:ext cx="434975" cy="8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6" h="246" extrusionOk="0">
                      <a:moveTo>
                        <a:pt x="1282" y="114"/>
                      </a:moveTo>
                      <a:cubicBezTo>
                        <a:pt x="1263" y="65"/>
                        <a:pt x="1230" y="0"/>
                        <a:pt x="1166" y="0"/>
                      </a:cubicBezTo>
                      <a:cubicBezTo>
                        <a:pt x="1109" y="0"/>
                        <a:pt x="1077" y="44"/>
                        <a:pt x="1052" y="91"/>
                      </a:cubicBezTo>
                      <a:cubicBezTo>
                        <a:pt x="1030" y="48"/>
                        <a:pt x="1003" y="10"/>
                        <a:pt x="957" y="10"/>
                      </a:cubicBezTo>
                      <a:cubicBezTo>
                        <a:pt x="911" y="10"/>
                        <a:pt x="882" y="49"/>
                        <a:pt x="856" y="93"/>
                      </a:cubicBezTo>
                      <a:cubicBezTo>
                        <a:pt x="829" y="44"/>
                        <a:pt x="799" y="0"/>
                        <a:pt x="747" y="0"/>
                      </a:cubicBezTo>
                      <a:cubicBezTo>
                        <a:pt x="690" y="0"/>
                        <a:pt x="659" y="44"/>
                        <a:pt x="634" y="91"/>
                      </a:cubicBezTo>
                      <a:cubicBezTo>
                        <a:pt x="611" y="48"/>
                        <a:pt x="585" y="10"/>
                        <a:pt x="538" y="10"/>
                      </a:cubicBezTo>
                      <a:cubicBezTo>
                        <a:pt x="493" y="10"/>
                        <a:pt x="465" y="48"/>
                        <a:pt x="441" y="92"/>
                      </a:cubicBezTo>
                      <a:cubicBezTo>
                        <a:pt x="416" y="45"/>
                        <a:pt x="384" y="0"/>
                        <a:pt x="329" y="0"/>
                      </a:cubicBezTo>
                      <a:cubicBezTo>
                        <a:pt x="272" y="0"/>
                        <a:pt x="240" y="44"/>
                        <a:pt x="215" y="91"/>
                      </a:cubicBezTo>
                      <a:cubicBezTo>
                        <a:pt x="193" y="48"/>
                        <a:pt x="166" y="10"/>
                        <a:pt x="120" y="10"/>
                      </a:cubicBezTo>
                      <a:cubicBezTo>
                        <a:pt x="59" y="10"/>
                        <a:pt x="28" y="76"/>
                        <a:pt x="17" y="105"/>
                      </a:cubicBezTo>
                      <a:cubicBezTo>
                        <a:pt x="17" y="105"/>
                        <a:pt x="17" y="105"/>
                        <a:pt x="17" y="105"/>
                      </a:cubicBezTo>
                      <a:cubicBezTo>
                        <a:pt x="6" y="108"/>
                        <a:pt x="0" y="119"/>
                        <a:pt x="3" y="129"/>
                      </a:cubicBezTo>
                      <a:cubicBezTo>
                        <a:pt x="4" y="134"/>
                        <a:pt x="36" y="246"/>
                        <a:pt x="120" y="246"/>
                      </a:cubicBezTo>
                      <a:cubicBezTo>
                        <a:pt x="173" y="246"/>
                        <a:pt x="202" y="201"/>
                        <a:pt x="227" y="155"/>
                      </a:cubicBezTo>
                      <a:cubicBezTo>
                        <a:pt x="250" y="199"/>
                        <a:pt x="279" y="236"/>
                        <a:pt x="329" y="236"/>
                      </a:cubicBezTo>
                      <a:cubicBezTo>
                        <a:pt x="377" y="236"/>
                        <a:pt x="406" y="198"/>
                        <a:pt x="430" y="154"/>
                      </a:cubicBezTo>
                      <a:cubicBezTo>
                        <a:pt x="455" y="201"/>
                        <a:pt x="486" y="246"/>
                        <a:pt x="538" y="246"/>
                      </a:cubicBezTo>
                      <a:cubicBezTo>
                        <a:pt x="592" y="246"/>
                        <a:pt x="621" y="201"/>
                        <a:pt x="645" y="155"/>
                      </a:cubicBezTo>
                      <a:cubicBezTo>
                        <a:pt x="669" y="199"/>
                        <a:pt x="697" y="236"/>
                        <a:pt x="747" y="236"/>
                      </a:cubicBezTo>
                      <a:cubicBezTo>
                        <a:pt x="792" y="236"/>
                        <a:pt x="820" y="197"/>
                        <a:pt x="845" y="154"/>
                      </a:cubicBezTo>
                      <a:cubicBezTo>
                        <a:pt x="872" y="201"/>
                        <a:pt x="904" y="246"/>
                        <a:pt x="957" y="246"/>
                      </a:cubicBezTo>
                      <a:cubicBezTo>
                        <a:pt x="1010" y="246"/>
                        <a:pt x="1039" y="201"/>
                        <a:pt x="1063" y="155"/>
                      </a:cubicBezTo>
                      <a:cubicBezTo>
                        <a:pt x="1087" y="199"/>
                        <a:pt x="1116" y="236"/>
                        <a:pt x="1166" y="236"/>
                      </a:cubicBezTo>
                      <a:cubicBezTo>
                        <a:pt x="1219" y="236"/>
                        <a:pt x="1250" y="184"/>
                        <a:pt x="1268" y="140"/>
                      </a:cubicBezTo>
                      <a:cubicBezTo>
                        <a:pt x="1269" y="140"/>
                        <a:pt x="1270" y="140"/>
                        <a:pt x="1271" y="139"/>
                      </a:cubicBezTo>
                      <a:cubicBezTo>
                        <a:pt x="1281" y="135"/>
                        <a:pt x="1286" y="124"/>
                        <a:pt x="1282" y="114"/>
                      </a:cubicBezTo>
                      <a:close/>
                      <a:moveTo>
                        <a:pt x="120" y="207"/>
                      </a:moveTo>
                      <a:cubicBezTo>
                        <a:pt x="66" y="207"/>
                        <a:pt x="41" y="120"/>
                        <a:pt x="41" y="119"/>
                      </a:cubicBezTo>
                      <a:cubicBezTo>
                        <a:pt x="40" y="116"/>
                        <a:pt x="38" y="113"/>
                        <a:pt x="36" y="111"/>
                      </a:cubicBezTo>
                      <a:cubicBezTo>
                        <a:pt x="46" y="85"/>
                        <a:pt x="73" y="30"/>
                        <a:pt x="120" y="30"/>
                      </a:cubicBezTo>
                      <a:cubicBezTo>
                        <a:pt x="159" y="30"/>
                        <a:pt x="182" y="68"/>
                        <a:pt x="204" y="112"/>
                      </a:cubicBezTo>
                      <a:cubicBezTo>
                        <a:pt x="203" y="114"/>
                        <a:pt x="203" y="116"/>
                        <a:pt x="202" y="118"/>
                      </a:cubicBezTo>
                      <a:cubicBezTo>
                        <a:pt x="174" y="173"/>
                        <a:pt x="154" y="207"/>
                        <a:pt x="120" y="207"/>
                      </a:cubicBezTo>
                      <a:close/>
                      <a:moveTo>
                        <a:pt x="329" y="217"/>
                      </a:moveTo>
                      <a:cubicBezTo>
                        <a:pt x="285" y="217"/>
                        <a:pt x="261" y="179"/>
                        <a:pt x="237" y="134"/>
                      </a:cubicBezTo>
                      <a:cubicBezTo>
                        <a:pt x="262" y="85"/>
                        <a:pt x="286" y="39"/>
                        <a:pt x="329" y="39"/>
                      </a:cubicBezTo>
                      <a:cubicBezTo>
                        <a:pt x="370" y="39"/>
                        <a:pt x="394" y="85"/>
                        <a:pt x="419" y="134"/>
                      </a:cubicBezTo>
                      <a:cubicBezTo>
                        <a:pt x="395" y="178"/>
                        <a:pt x="371" y="217"/>
                        <a:pt x="329" y="217"/>
                      </a:cubicBezTo>
                      <a:close/>
                      <a:moveTo>
                        <a:pt x="538" y="207"/>
                      </a:moveTo>
                      <a:cubicBezTo>
                        <a:pt x="502" y="207"/>
                        <a:pt x="479" y="163"/>
                        <a:pt x="455" y="116"/>
                      </a:cubicBezTo>
                      <a:cubicBezTo>
                        <a:pt x="454" y="115"/>
                        <a:pt x="453" y="114"/>
                        <a:pt x="453" y="113"/>
                      </a:cubicBezTo>
                      <a:cubicBezTo>
                        <a:pt x="476" y="68"/>
                        <a:pt x="500" y="30"/>
                        <a:pt x="538" y="30"/>
                      </a:cubicBezTo>
                      <a:cubicBezTo>
                        <a:pt x="578" y="30"/>
                        <a:pt x="600" y="68"/>
                        <a:pt x="623" y="112"/>
                      </a:cubicBezTo>
                      <a:cubicBezTo>
                        <a:pt x="622" y="114"/>
                        <a:pt x="621" y="116"/>
                        <a:pt x="620" y="118"/>
                      </a:cubicBezTo>
                      <a:cubicBezTo>
                        <a:pt x="592" y="173"/>
                        <a:pt x="573" y="207"/>
                        <a:pt x="538" y="207"/>
                      </a:cubicBezTo>
                      <a:close/>
                      <a:moveTo>
                        <a:pt x="747" y="217"/>
                      </a:moveTo>
                      <a:cubicBezTo>
                        <a:pt x="704" y="217"/>
                        <a:pt x="679" y="179"/>
                        <a:pt x="656" y="134"/>
                      </a:cubicBezTo>
                      <a:cubicBezTo>
                        <a:pt x="681" y="85"/>
                        <a:pt x="704" y="39"/>
                        <a:pt x="747" y="39"/>
                      </a:cubicBezTo>
                      <a:cubicBezTo>
                        <a:pt x="783" y="39"/>
                        <a:pt x="807" y="84"/>
                        <a:pt x="833" y="131"/>
                      </a:cubicBezTo>
                      <a:cubicBezTo>
                        <a:pt x="833" y="132"/>
                        <a:pt x="834" y="133"/>
                        <a:pt x="834" y="133"/>
                      </a:cubicBezTo>
                      <a:cubicBezTo>
                        <a:pt x="810" y="178"/>
                        <a:pt x="785" y="217"/>
                        <a:pt x="747" y="217"/>
                      </a:cubicBezTo>
                      <a:close/>
                      <a:moveTo>
                        <a:pt x="957" y="207"/>
                      </a:moveTo>
                      <a:cubicBezTo>
                        <a:pt x="919" y="207"/>
                        <a:pt x="894" y="161"/>
                        <a:pt x="868" y="113"/>
                      </a:cubicBezTo>
                      <a:cubicBezTo>
                        <a:pt x="892" y="68"/>
                        <a:pt x="918" y="30"/>
                        <a:pt x="957" y="30"/>
                      </a:cubicBezTo>
                      <a:cubicBezTo>
                        <a:pt x="996" y="30"/>
                        <a:pt x="1019" y="68"/>
                        <a:pt x="1041" y="112"/>
                      </a:cubicBezTo>
                      <a:cubicBezTo>
                        <a:pt x="1040" y="114"/>
                        <a:pt x="1039" y="116"/>
                        <a:pt x="1039" y="118"/>
                      </a:cubicBezTo>
                      <a:cubicBezTo>
                        <a:pt x="1011" y="173"/>
                        <a:pt x="991" y="207"/>
                        <a:pt x="957" y="207"/>
                      </a:cubicBezTo>
                      <a:close/>
                      <a:moveTo>
                        <a:pt x="1166" y="217"/>
                      </a:moveTo>
                      <a:cubicBezTo>
                        <a:pt x="1122" y="217"/>
                        <a:pt x="1097" y="179"/>
                        <a:pt x="1074" y="134"/>
                      </a:cubicBezTo>
                      <a:cubicBezTo>
                        <a:pt x="1099" y="85"/>
                        <a:pt x="1122" y="39"/>
                        <a:pt x="1166" y="39"/>
                      </a:cubicBezTo>
                      <a:cubicBezTo>
                        <a:pt x="1196" y="39"/>
                        <a:pt x="1222" y="68"/>
                        <a:pt x="1246" y="128"/>
                      </a:cubicBezTo>
                      <a:cubicBezTo>
                        <a:pt x="1247" y="131"/>
                        <a:pt x="1248" y="133"/>
                        <a:pt x="1249" y="134"/>
                      </a:cubicBezTo>
                      <a:cubicBezTo>
                        <a:pt x="1225" y="190"/>
                        <a:pt x="1199" y="217"/>
                        <a:pt x="1166" y="2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05" name="Google Shape;11905;p100"/>
                <p:cNvSpPr/>
                <p:nvPr/>
              </p:nvSpPr>
              <p:spPr>
                <a:xfrm>
                  <a:off x="5856198" y="3627970"/>
                  <a:ext cx="377825" cy="379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1121" extrusionOk="0">
                      <a:moveTo>
                        <a:pt x="1114" y="542"/>
                      </a:moveTo>
                      <a:cubicBezTo>
                        <a:pt x="1113" y="540"/>
                        <a:pt x="1112" y="538"/>
                        <a:pt x="1110" y="537"/>
                      </a:cubicBezTo>
                      <a:cubicBezTo>
                        <a:pt x="1010" y="437"/>
                        <a:pt x="1010" y="437"/>
                        <a:pt x="1010" y="437"/>
                      </a:cubicBezTo>
                      <a:cubicBezTo>
                        <a:pt x="1001" y="428"/>
                        <a:pt x="985" y="428"/>
                        <a:pt x="976" y="437"/>
                      </a:cubicBezTo>
                      <a:cubicBezTo>
                        <a:pt x="972" y="441"/>
                        <a:pt x="972" y="441"/>
                        <a:pt x="972" y="441"/>
                      </a:cubicBezTo>
                      <a:cubicBezTo>
                        <a:pt x="962" y="451"/>
                        <a:pt x="962" y="466"/>
                        <a:pt x="972" y="476"/>
                      </a:cubicBezTo>
                      <a:cubicBezTo>
                        <a:pt x="1030" y="534"/>
                        <a:pt x="1030" y="534"/>
                        <a:pt x="1030" y="534"/>
                      </a:cubicBezTo>
                      <a:cubicBezTo>
                        <a:pt x="851" y="534"/>
                        <a:pt x="851" y="534"/>
                        <a:pt x="851" y="534"/>
                      </a:cubicBezTo>
                      <a:cubicBezTo>
                        <a:pt x="846" y="474"/>
                        <a:pt x="822" y="419"/>
                        <a:pt x="785" y="374"/>
                      </a:cubicBezTo>
                      <a:cubicBezTo>
                        <a:pt x="911" y="248"/>
                        <a:pt x="911" y="248"/>
                        <a:pt x="911" y="248"/>
                      </a:cubicBezTo>
                      <a:cubicBezTo>
                        <a:pt x="911" y="329"/>
                        <a:pt x="911" y="329"/>
                        <a:pt x="911" y="329"/>
                      </a:cubicBezTo>
                      <a:cubicBezTo>
                        <a:pt x="911" y="343"/>
                        <a:pt x="923" y="354"/>
                        <a:pt x="936" y="354"/>
                      </a:cubicBezTo>
                      <a:cubicBezTo>
                        <a:pt x="941" y="354"/>
                        <a:pt x="941" y="354"/>
                        <a:pt x="941" y="354"/>
                      </a:cubicBezTo>
                      <a:cubicBezTo>
                        <a:pt x="955" y="354"/>
                        <a:pt x="966" y="343"/>
                        <a:pt x="966" y="329"/>
                      </a:cubicBezTo>
                      <a:cubicBezTo>
                        <a:pt x="966" y="189"/>
                        <a:pt x="966" y="189"/>
                        <a:pt x="966" y="189"/>
                      </a:cubicBezTo>
                      <a:cubicBezTo>
                        <a:pt x="966" y="188"/>
                        <a:pt x="966" y="187"/>
                        <a:pt x="966" y="186"/>
                      </a:cubicBezTo>
                      <a:cubicBezTo>
                        <a:pt x="966" y="179"/>
                        <a:pt x="964" y="172"/>
                        <a:pt x="958" y="167"/>
                      </a:cubicBezTo>
                      <a:cubicBezTo>
                        <a:pt x="955" y="163"/>
                        <a:pt x="955" y="163"/>
                        <a:pt x="955" y="163"/>
                      </a:cubicBezTo>
                      <a:cubicBezTo>
                        <a:pt x="950" y="158"/>
                        <a:pt x="944" y="156"/>
                        <a:pt x="938" y="156"/>
                      </a:cubicBezTo>
                      <a:cubicBezTo>
                        <a:pt x="936" y="155"/>
                        <a:pt x="934" y="155"/>
                        <a:pt x="932" y="155"/>
                      </a:cubicBezTo>
                      <a:cubicBezTo>
                        <a:pt x="791" y="155"/>
                        <a:pt x="791" y="155"/>
                        <a:pt x="791" y="155"/>
                      </a:cubicBezTo>
                      <a:cubicBezTo>
                        <a:pt x="778" y="155"/>
                        <a:pt x="767" y="166"/>
                        <a:pt x="767" y="180"/>
                      </a:cubicBezTo>
                      <a:cubicBezTo>
                        <a:pt x="767" y="185"/>
                        <a:pt x="767" y="185"/>
                        <a:pt x="767" y="185"/>
                      </a:cubicBezTo>
                      <a:cubicBezTo>
                        <a:pt x="767" y="198"/>
                        <a:pt x="778" y="209"/>
                        <a:pt x="791" y="209"/>
                      </a:cubicBezTo>
                      <a:cubicBezTo>
                        <a:pt x="874" y="209"/>
                        <a:pt x="874" y="209"/>
                        <a:pt x="874" y="209"/>
                      </a:cubicBezTo>
                      <a:cubicBezTo>
                        <a:pt x="747" y="336"/>
                        <a:pt x="747" y="336"/>
                        <a:pt x="747" y="336"/>
                      </a:cubicBezTo>
                      <a:cubicBezTo>
                        <a:pt x="703" y="299"/>
                        <a:pt x="648" y="275"/>
                        <a:pt x="588" y="270"/>
                      </a:cubicBezTo>
                      <a:cubicBezTo>
                        <a:pt x="588" y="91"/>
                        <a:pt x="588" y="91"/>
                        <a:pt x="588" y="91"/>
                      </a:cubicBezTo>
                      <a:cubicBezTo>
                        <a:pt x="645" y="149"/>
                        <a:pt x="645" y="149"/>
                        <a:pt x="645" y="149"/>
                      </a:cubicBezTo>
                      <a:cubicBezTo>
                        <a:pt x="655" y="158"/>
                        <a:pt x="670" y="158"/>
                        <a:pt x="680" y="149"/>
                      </a:cubicBezTo>
                      <a:cubicBezTo>
                        <a:pt x="683" y="145"/>
                        <a:pt x="683" y="145"/>
                        <a:pt x="683" y="145"/>
                      </a:cubicBezTo>
                      <a:cubicBezTo>
                        <a:pt x="693" y="135"/>
                        <a:pt x="693" y="120"/>
                        <a:pt x="683" y="110"/>
                      </a:cubicBezTo>
                      <a:cubicBezTo>
                        <a:pt x="584" y="11"/>
                        <a:pt x="584" y="11"/>
                        <a:pt x="584" y="11"/>
                      </a:cubicBezTo>
                      <a:cubicBezTo>
                        <a:pt x="583" y="10"/>
                        <a:pt x="583" y="10"/>
                        <a:pt x="582" y="9"/>
                      </a:cubicBezTo>
                      <a:cubicBezTo>
                        <a:pt x="578" y="4"/>
                        <a:pt x="571" y="0"/>
                        <a:pt x="563" y="0"/>
                      </a:cubicBezTo>
                      <a:cubicBezTo>
                        <a:pt x="558" y="0"/>
                        <a:pt x="558" y="0"/>
                        <a:pt x="558" y="0"/>
                      </a:cubicBezTo>
                      <a:cubicBezTo>
                        <a:pt x="552" y="0"/>
                        <a:pt x="546" y="3"/>
                        <a:pt x="541" y="7"/>
                      </a:cubicBezTo>
                      <a:cubicBezTo>
                        <a:pt x="539" y="8"/>
                        <a:pt x="538" y="9"/>
                        <a:pt x="536" y="11"/>
                      </a:cubicBezTo>
                      <a:cubicBezTo>
                        <a:pt x="437" y="110"/>
                        <a:pt x="437" y="110"/>
                        <a:pt x="437" y="110"/>
                      </a:cubicBezTo>
                      <a:cubicBezTo>
                        <a:pt x="427" y="120"/>
                        <a:pt x="427" y="135"/>
                        <a:pt x="437" y="145"/>
                      </a:cubicBezTo>
                      <a:cubicBezTo>
                        <a:pt x="440" y="149"/>
                        <a:pt x="440" y="149"/>
                        <a:pt x="440" y="149"/>
                      </a:cubicBezTo>
                      <a:cubicBezTo>
                        <a:pt x="450" y="158"/>
                        <a:pt x="465" y="158"/>
                        <a:pt x="475" y="149"/>
                      </a:cubicBezTo>
                      <a:cubicBezTo>
                        <a:pt x="533" y="90"/>
                        <a:pt x="533" y="90"/>
                        <a:pt x="533" y="90"/>
                      </a:cubicBezTo>
                      <a:cubicBezTo>
                        <a:pt x="533" y="270"/>
                        <a:pt x="533" y="270"/>
                        <a:pt x="533" y="270"/>
                      </a:cubicBezTo>
                      <a:cubicBezTo>
                        <a:pt x="473" y="275"/>
                        <a:pt x="417" y="299"/>
                        <a:pt x="373" y="336"/>
                      </a:cubicBezTo>
                      <a:cubicBezTo>
                        <a:pt x="246" y="209"/>
                        <a:pt x="246" y="209"/>
                        <a:pt x="246" y="209"/>
                      </a:cubicBezTo>
                      <a:cubicBezTo>
                        <a:pt x="329" y="209"/>
                        <a:pt x="329" y="209"/>
                        <a:pt x="329" y="209"/>
                      </a:cubicBezTo>
                      <a:cubicBezTo>
                        <a:pt x="342" y="209"/>
                        <a:pt x="353" y="198"/>
                        <a:pt x="353" y="185"/>
                      </a:cubicBezTo>
                      <a:cubicBezTo>
                        <a:pt x="353" y="180"/>
                        <a:pt x="353" y="180"/>
                        <a:pt x="353" y="180"/>
                      </a:cubicBezTo>
                      <a:cubicBezTo>
                        <a:pt x="353" y="166"/>
                        <a:pt x="342" y="155"/>
                        <a:pt x="329" y="155"/>
                      </a:cubicBezTo>
                      <a:cubicBezTo>
                        <a:pt x="188" y="155"/>
                        <a:pt x="188" y="155"/>
                        <a:pt x="188" y="155"/>
                      </a:cubicBezTo>
                      <a:cubicBezTo>
                        <a:pt x="186" y="155"/>
                        <a:pt x="184" y="155"/>
                        <a:pt x="182" y="156"/>
                      </a:cubicBezTo>
                      <a:cubicBezTo>
                        <a:pt x="176" y="156"/>
                        <a:pt x="170" y="158"/>
                        <a:pt x="165" y="163"/>
                      </a:cubicBezTo>
                      <a:cubicBezTo>
                        <a:pt x="162" y="167"/>
                        <a:pt x="162" y="167"/>
                        <a:pt x="162" y="167"/>
                      </a:cubicBezTo>
                      <a:cubicBezTo>
                        <a:pt x="156" y="172"/>
                        <a:pt x="154" y="179"/>
                        <a:pt x="155" y="186"/>
                      </a:cubicBezTo>
                      <a:cubicBezTo>
                        <a:pt x="154" y="187"/>
                        <a:pt x="154" y="188"/>
                        <a:pt x="154" y="189"/>
                      </a:cubicBezTo>
                      <a:cubicBezTo>
                        <a:pt x="154" y="329"/>
                        <a:pt x="154" y="329"/>
                        <a:pt x="154" y="329"/>
                      </a:cubicBezTo>
                      <a:cubicBezTo>
                        <a:pt x="154" y="343"/>
                        <a:pt x="165" y="354"/>
                        <a:pt x="179" y="354"/>
                      </a:cubicBezTo>
                      <a:cubicBezTo>
                        <a:pt x="184" y="354"/>
                        <a:pt x="184" y="354"/>
                        <a:pt x="184" y="354"/>
                      </a:cubicBezTo>
                      <a:cubicBezTo>
                        <a:pt x="198" y="354"/>
                        <a:pt x="209" y="343"/>
                        <a:pt x="209" y="329"/>
                      </a:cubicBezTo>
                      <a:cubicBezTo>
                        <a:pt x="209" y="248"/>
                        <a:pt x="209" y="248"/>
                        <a:pt x="209" y="248"/>
                      </a:cubicBezTo>
                      <a:cubicBezTo>
                        <a:pt x="335" y="374"/>
                        <a:pt x="335" y="374"/>
                        <a:pt x="335" y="374"/>
                      </a:cubicBezTo>
                      <a:cubicBezTo>
                        <a:pt x="298" y="419"/>
                        <a:pt x="274" y="474"/>
                        <a:pt x="269" y="534"/>
                      </a:cubicBezTo>
                      <a:cubicBezTo>
                        <a:pt x="90" y="534"/>
                        <a:pt x="90" y="534"/>
                        <a:pt x="90" y="534"/>
                      </a:cubicBezTo>
                      <a:cubicBezTo>
                        <a:pt x="148" y="476"/>
                        <a:pt x="148" y="476"/>
                        <a:pt x="148" y="476"/>
                      </a:cubicBezTo>
                      <a:cubicBezTo>
                        <a:pt x="158" y="466"/>
                        <a:pt x="158" y="451"/>
                        <a:pt x="148" y="441"/>
                      </a:cubicBezTo>
                      <a:cubicBezTo>
                        <a:pt x="144" y="437"/>
                        <a:pt x="144" y="437"/>
                        <a:pt x="144" y="437"/>
                      </a:cubicBezTo>
                      <a:cubicBezTo>
                        <a:pt x="135" y="428"/>
                        <a:pt x="119" y="428"/>
                        <a:pt x="110" y="437"/>
                      </a:cubicBezTo>
                      <a:cubicBezTo>
                        <a:pt x="10" y="537"/>
                        <a:pt x="10" y="537"/>
                        <a:pt x="10" y="537"/>
                      </a:cubicBezTo>
                      <a:cubicBezTo>
                        <a:pt x="9" y="538"/>
                        <a:pt x="7" y="540"/>
                        <a:pt x="6" y="542"/>
                      </a:cubicBezTo>
                      <a:cubicBezTo>
                        <a:pt x="2" y="546"/>
                        <a:pt x="0" y="552"/>
                        <a:pt x="0" y="559"/>
                      </a:cubicBezTo>
                      <a:cubicBezTo>
                        <a:pt x="0" y="564"/>
                        <a:pt x="0" y="564"/>
                        <a:pt x="0" y="564"/>
                      </a:cubicBezTo>
                      <a:cubicBezTo>
                        <a:pt x="0" y="571"/>
                        <a:pt x="3" y="578"/>
                        <a:pt x="9" y="583"/>
                      </a:cubicBezTo>
                      <a:cubicBezTo>
                        <a:pt x="9" y="583"/>
                        <a:pt x="10" y="584"/>
                        <a:pt x="10" y="584"/>
                      </a:cubicBezTo>
                      <a:cubicBezTo>
                        <a:pt x="110" y="684"/>
                        <a:pt x="110" y="684"/>
                        <a:pt x="110" y="684"/>
                      </a:cubicBezTo>
                      <a:cubicBezTo>
                        <a:pt x="119" y="694"/>
                        <a:pt x="135" y="694"/>
                        <a:pt x="144" y="684"/>
                      </a:cubicBezTo>
                      <a:cubicBezTo>
                        <a:pt x="148" y="680"/>
                        <a:pt x="148" y="680"/>
                        <a:pt x="148" y="680"/>
                      </a:cubicBezTo>
                      <a:cubicBezTo>
                        <a:pt x="158" y="671"/>
                        <a:pt x="158" y="655"/>
                        <a:pt x="148" y="646"/>
                      </a:cubicBezTo>
                      <a:cubicBezTo>
                        <a:pt x="91" y="588"/>
                        <a:pt x="91" y="588"/>
                        <a:pt x="91" y="588"/>
                      </a:cubicBezTo>
                      <a:cubicBezTo>
                        <a:pt x="269" y="588"/>
                        <a:pt x="269" y="588"/>
                        <a:pt x="269" y="588"/>
                      </a:cubicBezTo>
                      <a:cubicBezTo>
                        <a:pt x="275" y="649"/>
                        <a:pt x="299" y="704"/>
                        <a:pt x="335" y="748"/>
                      </a:cubicBezTo>
                      <a:cubicBezTo>
                        <a:pt x="209" y="874"/>
                        <a:pt x="209" y="874"/>
                        <a:pt x="209" y="874"/>
                      </a:cubicBezTo>
                      <a:cubicBezTo>
                        <a:pt x="209" y="792"/>
                        <a:pt x="209" y="792"/>
                        <a:pt x="209" y="792"/>
                      </a:cubicBezTo>
                      <a:cubicBezTo>
                        <a:pt x="209" y="778"/>
                        <a:pt x="198" y="767"/>
                        <a:pt x="184" y="767"/>
                      </a:cubicBezTo>
                      <a:cubicBezTo>
                        <a:pt x="179" y="767"/>
                        <a:pt x="179" y="767"/>
                        <a:pt x="179" y="767"/>
                      </a:cubicBezTo>
                      <a:cubicBezTo>
                        <a:pt x="165" y="767"/>
                        <a:pt x="154" y="778"/>
                        <a:pt x="154" y="792"/>
                      </a:cubicBezTo>
                      <a:cubicBezTo>
                        <a:pt x="154" y="933"/>
                        <a:pt x="154" y="933"/>
                        <a:pt x="154" y="933"/>
                      </a:cubicBezTo>
                      <a:cubicBezTo>
                        <a:pt x="154" y="935"/>
                        <a:pt x="155" y="937"/>
                        <a:pt x="155" y="939"/>
                      </a:cubicBezTo>
                      <a:cubicBezTo>
                        <a:pt x="155" y="945"/>
                        <a:pt x="158" y="951"/>
                        <a:pt x="162" y="956"/>
                      </a:cubicBezTo>
                      <a:cubicBezTo>
                        <a:pt x="166" y="959"/>
                        <a:pt x="166" y="959"/>
                        <a:pt x="166" y="959"/>
                      </a:cubicBezTo>
                      <a:cubicBezTo>
                        <a:pt x="171" y="964"/>
                        <a:pt x="179" y="967"/>
                        <a:pt x="186" y="966"/>
                      </a:cubicBezTo>
                      <a:cubicBezTo>
                        <a:pt x="186" y="966"/>
                        <a:pt x="187" y="966"/>
                        <a:pt x="188" y="966"/>
                      </a:cubicBezTo>
                      <a:cubicBezTo>
                        <a:pt x="329" y="966"/>
                        <a:pt x="329" y="966"/>
                        <a:pt x="329" y="966"/>
                      </a:cubicBezTo>
                      <a:cubicBezTo>
                        <a:pt x="342" y="966"/>
                        <a:pt x="353" y="955"/>
                        <a:pt x="353" y="942"/>
                      </a:cubicBezTo>
                      <a:cubicBezTo>
                        <a:pt x="353" y="937"/>
                        <a:pt x="353" y="937"/>
                        <a:pt x="353" y="937"/>
                      </a:cubicBezTo>
                      <a:cubicBezTo>
                        <a:pt x="353" y="923"/>
                        <a:pt x="342" y="912"/>
                        <a:pt x="329" y="912"/>
                      </a:cubicBezTo>
                      <a:cubicBezTo>
                        <a:pt x="248" y="912"/>
                        <a:pt x="248" y="912"/>
                        <a:pt x="248" y="912"/>
                      </a:cubicBezTo>
                      <a:cubicBezTo>
                        <a:pt x="374" y="786"/>
                        <a:pt x="374" y="786"/>
                        <a:pt x="374" y="786"/>
                      </a:cubicBezTo>
                      <a:cubicBezTo>
                        <a:pt x="418" y="823"/>
                        <a:pt x="473" y="846"/>
                        <a:pt x="533" y="852"/>
                      </a:cubicBezTo>
                      <a:cubicBezTo>
                        <a:pt x="533" y="1031"/>
                        <a:pt x="533" y="1031"/>
                        <a:pt x="533" y="1031"/>
                      </a:cubicBezTo>
                      <a:cubicBezTo>
                        <a:pt x="475" y="973"/>
                        <a:pt x="475" y="973"/>
                        <a:pt x="475" y="973"/>
                      </a:cubicBezTo>
                      <a:cubicBezTo>
                        <a:pt x="465" y="963"/>
                        <a:pt x="450" y="963"/>
                        <a:pt x="440" y="973"/>
                      </a:cubicBezTo>
                      <a:cubicBezTo>
                        <a:pt x="437" y="976"/>
                        <a:pt x="437" y="976"/>
                        <a:pt x="437" y="976"/>
                      </a:cubicBezTo>
                      <a:cubicBezTo>
                        <a:pt x="427" y="986"/>
                        <a:pt x="427" y="1002"/>
                        <a:pt x="437" y="1011"/>
                      </a:cubicBezTo>
                      <a:cubicBezTo>
                        <a:pt x="536" y="1111"/>
                        <a:pt x="536" y="1111"/>
                        <a:pt x="536" y="1111"/>
                      </a:cubicBezTo>
                      <a:cubicBezTo>
                        <a:pt x="538" y="1112"/>
                        <a:pt x="539" y="1113"/>
                        <a:pt x="541" y="1114"/>
                      </a:cubicBezTo>
                      <a:cubicBezTo>
                        <a:pt x="546" y="1119"/>
                        <a:pt x="552" y="1121"/>
                        <a:pt x="558" y="1121"/>
                      </a:cubicBezTo>
                      <a:cubicBezTo>
                        <a:pt x="563" y="1121"/>
                        <a:pt x="563" y="1121"/>
                        <a:pt x="563" y="1121"/>
                      </a:cubicBezTo>
                      <a:cubicBezTo>
                        <a:pt x="571" y="1121"/>
                        <a:pt x="578" y="1118"/>
                        <a:pt x="582" y="1112"/>
                      </a:cubicBezTo>
                      <a:cubicBezTo>
                        <a:pt x="583" y="1112"/>
                        <a:pt x="583" y="1111"/>
                        <a:pt x="584" y="1111"/>
                      </a:cubicBezTo>
                      <a:cubicBezTo>
                        <a:pt x="683" y="1011"/>
                        <a:pt x="683" y="1011"/>
                        <a:pt x="683" y="1011"/>
                      </a:cubicBezTo>
                      <a:cubicBezTo>
                        <a:pt x="693" y="1002"/>
                        <a:pt x="693" y="986"/>
                        <a:pt x="683" y="976"/>
                      </a:cubicBezTo>
                      <a:cubicBezTo>
                        <a:pt x="680" y="973"/>
                        <a:pt x="680" y="973"/>
                        <a:pt x="680" y="973"/>
                      </a:cubicBezTo>
                      <a:cubicBezTo>
                        <a:pt x="670" y="963"/>
                        <a:pt x="655" y="963"/>
                        <a:pt x="645" y="973"/>
                      </a:cubicBezTo>
                      <a:cubicBezTo>
                        <a:pt x="588" y="1030"/>
                        <a:pt x="588" y="1030"/>
                        <a:pt x="588" y="1030"/>
                      </a:cubicBezTo>
                      <a:cubicBezTo>
                        <a:pt x="588" y="852"/>
                        <a:pt x="588" y="852"/>
                        <a:pt x="588" y="852"/>
                      </a:cubicBezTo>
                      <a:cubicBezTo>
                        <a:pt x="648" y="846"/>
                        <a:pt x="702" y="822"/>
                        <a:pt x="746" y="786"/>
                      </a:cubicBezTo>
                      <a:cubicBezTo>
                        <a:pt x="872" y="912"/>
                        <a:pt x="872" y="912"/>
                        <a:pt x="872" y="912"/>
                      </a:cubicBezTo>
                      <a:cubicBezTo>
                        <a:pt x="791" y="912"/>
                        <a:pt x="791" y="912"/>
                        <a:pt x="791" y="912"/>
                      </a:cubicBezTo>
                      <a:cubicBezTo>
                        <a:pt x="778" y="912"/>
                        <a:pt x="767" y="923"/>
                        <a:pt x="767" y="937"/>
                      </a:cubicBezTo>
                      <a:cubicBezTo>
                        <a:pt x="767" y="942"/>
                        <a:pt x="767" y="942"/>
                        <a:pt x="767" y="942"/>
                      </a:cubicBezTo>
                      <a:cubicBezTo>
                        <a:pt x="767" y="955"/>
                        <a:pt x="778" y="966"/>
                        <a:pt x="791" y="966"/>
                      </a:cubicBezTo>
                      <a:cubicBezTo>
                        <a:pt x="932" y="966"/>
                        <a:pt x="932" y="966"/>
                        <a:pt x="932" y="966"/>
                      </a:cubicBezTo>
                      <a:cubicBezTo>
                        <a:pt x="933" y="966"/>
                        <a:pt x="934" y="966"/>
                        <a:pt x="934" y="966"/>
                      </a:cubicBezTo>
                      <a:cubicBezTo>
                        <a:pt x="941" y="967"/>
                        <a:pt x="949" y="964"/>
                        <a:pt x="954" y="959"/>
                      </a:cubicBezTo>
                      <a:cubicBezTo>
                        <a:pt x="958" y="956"/>
                        <a:pt x="958" y="956"/>
                        <a:pt x="958" y="956"/>
                      </a:cubicBezTo>
                      <a:cubicBezTo>
                        <a:pt x="962" y="951"/>
                        <a:pt x="965" y="945"/>
                        <a:pt x="965" y="939"/>
                      </a:cubicBezTo>
                      <a:cubicBezTo>
                        <a:pt x="965" y="937"/>
                        <a:pt x="966" y="935"/>
                        <a:pt x="966" y="933"/>
                      </a:cubicBezTo>
                      <a:cubicBezTo>
                        <a:pt x="966" y="792"/>
                        <a:pt x="966" y="792"/>
                        <a:pt x="966" y="792"/>
                      </a:cubicBezTo>
                      <a:cubicBezTo>
                        <a:pt x="966" y="778"/>
                        <a:pt x="955" y="767"/>
                        <a:pt x="941" y="767"/>
                      </a:cubicBezTo>
                      <a:cubicBezTo>
                        <a:pt x="936" y="767"/>
                        <a:pt x="936" y="767"/>
                        <a:pt x="936" y="767"/>
                      </a:cubicBezTo>
                      <a:cubicBezTo>
                        <a:pt x="923" y="767"/>
                        <a:pt x="911" y="778"/>
                        <a:pt x="911" y="792"/>
                      </a:cubicBezTo>
                      <a:cubicBezTo>
                        <a:pt x="911" y="874"/>
                        <a:pt x="911" y="874"/>
                        <a:pt x="911" y="874"/>
                      </a:cubicBezTo>
                      <a:cubicBezTo>
                        <a:pt x="785" y="748"/>
                        <a:pt x="785" y="748"/>
                        <a:pt x="785" y="748"/>
                      </a:cubicBezTo>
                      <a:cubicBezTo>
                        <a:pt x="821" y="704"/>
                        <a:pt x="845" y="649"/>
                        <a:pt x="851" y="588"/>
                      </a:cubicBezTo>
                      <a:cubicBezTo>
                        <a:pt x="1029" y="588"/>
                        <a:pt x="1029" y="588"/>
                        <a:pt x="1029" y="588"/>
                      </a:cubicBezTo>
                      <a:cubicBezTo>
                        <a:pt x="972" y="646"/>
                        <a:pt x="972" y="646"/>
                        <a:pt x="972" y="646"/>
                      </a:cubicBezTo>
                      <a:cubicBezTo>
                        <a:pt x="962" y="655"/>
                        <a:pt x="962" y="671"/>
                        <a:pt x="972" y="680"/>
                      </a:cubicBezTo>
                      <a:cubicBezTo>
                        <a:pt x="976" y="684"/>
                        <a:pt x="976" y="684"/>
                        <a:pt x="976" y="684"/>
                      </a:cubicBezTo>
                      <a:cubicBezTo>
                        <a:pt x="985" y="694"/>
                        <a:pt x="1001" y="694"/>
                        <a:pt x="1010" y="684"/>
                      </a:cubicBezTo>
                      <a:cubicBezTo>
                        <a:pt x="1110" y="584"/>
                        <a:pt x="1110" y="584"/>
                        <a:pt x="1110" y="584"/>
                      </a:cubicBezTo>
                      <a:cubicBezTo>
                        <a:pt x="1111" y="584"/>
                        <a:pt x="1111" y="583"/>
                        <a:pt x="1111" y="583"/>
                      </a:cubicBezTo>
                      <a:cubicBezTo>
                        <a:pt x="1117" y="578"/>
                        <a:pt x="1120" y="571"/>
                        <a:pt x="1120" y="564"/>
                      </a:cubicBezTo>
                      <a:cubicBezTo>
                        <a:pt x="1120" y="559"/>
                        <a:pt x="1120" y="559"/>
                        <a:pt x="1120" y="559"/>
                      </a:cubicBezTo>
                      <a:cubicBezTo>
                        <a:pt x="1120" y="552"/>
                        <a:pt x="1118" y="546"/>
                        <a:pt x="1114" y="5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1906" name="Google Shape;11906;p100"/>
            <p:cNvSpPr/>
            <p:nvPr/>
          </p:nvSpPr>
          <p:spPr>
            <a:xfrm>
              <a:off x="5485654" y="4164176"/>
              <a:ext cx="775886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Unified Access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907" name="Google Shape;11907;p100"/>
          <p:cNvGrpSpPr/>
          <p:nvPr/>
        </p:nvGrpSpPr>
        <p:grpSpPr>
          <a:xfrm>
            <a:off x="2476500" y="1600200"/>
            <a:ext cx="1121664" cy="1355326"/>
            <a:chOff x="3141029" y="3124501"/>
            <a:chExt cx="841248" cy="1016495"/>
          </a:xfrm>
        </p:grpSpPr>
        <p:sp>
          <p:nvSpPr>
            <p:cNvPr id="11908" name="Google Shape;11908;p100"/>
            <p:cNvSpPr/>
            <p:nvPr/>
          </p:nvSpPr>
          <p:spPr>
            <a:xfrm>
              <a:off x="3186527" y="4002496"/>
              <a:ext cx="750253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TLS Appliance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09" name="Google Shape;11909;p100"/>
            <p:cNvGrpSpPr/>
            <p:nvPr/>
          </p:nvGrpSpPr>
          <p:grpSpPr>
            <a:xfrm>
              <a:off x="3141029" y="3124501"/>
              <a:ext cx="841248" cy="841248"/>
              <a:chOff x="3141029" y="3124501"/>
              <a:chExt cx="841248" cy="841248"/>
            </a:xfrm>
          </p:grpSpPr>
          <p:grpSp>
            <p:nvGrpSpPr>
              <p:cNvPr id="11910" name="Google Shape;11910;p100"/>
              <p:cNvGrpSpPr/>
              <p:nvPr/>
            </p:nvGrpSpPr>
            <p:grpSpPr>
              <a:xfrm>
                <a:off x="3141029" y="3124501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911" name="Google Shape;11911;p100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12" name="Google Shape;11912;p100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13" name="Google Shape;11913;p100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14" name="Google Shape;11914;p100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15" name="Google Shape;11915;p100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16" name="Google Shape;11916;p100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17" name="Google Shape;11917;p100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18" name="Google Shape;11918;p100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19" name="Google Shape;11919;p100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920" name="Google Shape;11920;p100"/>
              <p:cNvGrpSpPr/>
              <p:nvPr/>
            </p:nvGrpSpPr>
            <p:grpSpPr>
              <a:xfrm>
                <a:off x="3401203" y="3385105"/>
                <a:ext cx="320901" cy="320040"/>
                <a:chOff x="4791965" y="3918552"/>
                <a:chExt cx="592138" cy="590550"/>
              </a:xfrm>
            </p:grpSpPr>
            <p:sp>
              <p:nvSpPr>
                <p:cNvPr id="11921" name="Google Shape;11921;p100"/>
                <p:cNvSpPr/>
                <p:nvPr/>
              </p:nvSpPr>
              <p:spPr>
                <a:xfrm>
                  <a:off x="4791965" y="3918552"/>
                  <a:ext cx="592138" cy="59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3"/>
                      </a:cubicBezTo>
                      <a:cubicBezTo>
                        <a:pt x="1753" y="1399"/>
                        <a:pt x="1753" y="1399"/>
                        <a:pt x="1753" y="1399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22" name="Google Shape;11922;p100"/>
                <p:cNvSpPr/>
                <p:nvPr/>
              </p:nvSpPr>
              <p:spPr>
                <a:xfrm>
                  <a:off x="5073746" y="4095559"/>
                  <a:ext cx="14288" cy="33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97" extrusionOk="0">
                      <a:moveTo>
                        <a:pt x="20" y="14"/>
                      </a:moveTo>
                      <a:cubicBezTo>
                        <a:pt x="14" y="17"/>
                        <a:pt x="9" y="19"/>
                        <a:pt x="0" y="19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25" y="33"/>
                        <a:pt x="25" y="33"/>
                        <a:pt x="25" y="33"/>
                      </a:cubicBezTo>
                      <a:cubicBezTo>
                        <a:pt x="25" y="97"/>
                        <a:pt x="25" y="97"/>
                        <a:pt x="25" y="97"/>
                      </a:cubicBezTo>
                      <a:cubicBezTo>
                        <a:pt x="44" y="97"/>
                        <a:pt x="44" y="97"/>
                        <a:pt x="44" y="97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5" y="7"/>
                        <a:pt x="23" y="10"/>
                        <a:pt x="20" y="1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23" name="Google Shape;11923;p100"/>
                <p:cNvSpPr/>
                <p:nvPr/>
              </p:nvSpPr>
              <p:spPr>
                <a:xfrm>
                  <a:off x="5094384" y="4146359"/>
                  <a:ext cx="23813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01" extrusionOk="0">
                      <a:moveTo>
                        <a:pt x="19" y="49"/>
                      </a:moveTo>
                      <a:cubicBezTo>
                        <a:pt x="19" y="26"/>
                        <a:pt x="26" y="16"/>
                        <a:pt x="36" y="16"/>
                      </a:cubicBezTo>
                      <a:cubicBezTo>
                        <a:pt x="47" y="16"/>
                        <a:pt x="52" y="26"/>
                        <a:pt x="52" y="49"/>
                      </a:cubicBezTo>
                      <a:cubicBezTo>
                        <a:pt x="52" y="73"/>
                        <a:pt x="47" y="85"/>
                        <a:pt x="36" y="85"/>
                      </a:cubicBezTo>
                      <a:cubicBezTo>
                        <a:pt x="26" y="85"/>
                        <a:pt x="19" y="73"/>
                        <a:pt x="19" y="49"/>
                      </a:cubicBezTo>
                      <a:moveTo>
                        <a:pt x="65" y="87"/>
                      </a:moveTo>
                      <a:cubicBezTo>
                        <a:pt x="70" y="78"/>
                        <a:pt x="73" y="65"/>
                        <a:pt x="73" y="49"/>
                      </a:cubicBezTo>
                      <a:cubicBezTo>
                        <a:pt x="73" y="33"/>
                        <a:pt x="70" y="23"/>
                        <a:pt x="65" y="14"/>
                      </a:cubicBezTo>
                      <a:cubicBezTo>
                        <a:pt x="58" y="3"/>
                        <a:pt x="49" y="0"/>
                        <a:pt x="36" y="0"/>
                      </a:cubicBezTo>
                      <a:cubicBezTo>
                        <a:pt x="24" y="0"/>
                        <a:pt x="15" y="3"/>
                        <a:pt x="8" y="12"/>
                      </a:cubicBezTo>
                      <a:cubicBezTo>
                        <a:pt x="3" y="21"/>
                        <a:pt x="0" y="33"/>
                        <a:pt x="0" y="49"/>
                      </a:cubicBezTo>
                      <a:cubicBezTo>
                        <a:pt x="0" y="65"/>
                        <a:pt x="3" y="78"/>
                        <a:pt x="8" y="87"/>
                      </a:cubicBezTo>
                      <a:cubicBezTo>
                        <a:pt x="15" y="96"/>
                        <a:pt x="24" y="101"/>
                        <a:pt x="36" y="101"/>
                      </a:cubicBezTo>
                      <a:cubicBezTo>
                        <a:pt x="49" y="101"/>
                        <a:pt x="58" y="96"/>
                        <a:pt x="65" y="8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24" name="Google Shape;11924;p100"/>
                <p:cNvSpPr/>
                <p:nvPr/>
              </p:nvSpPr>
              <p:spPr>
                <a:xfrm>
                  <a:off x="5061046" y="4146359"/>
                  <a:ext cx="25400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21" y="49"/>
                      </a:moveTo>
                      <a:cubicBezTo>
                        <a:pt x="21" y="26"/>
                        <a:pt x="27" y="16"/>
                        <a:pt x="37" y="16"/>
                      </a:cubicBezTo>
                      <a:cubicBezTo>
                        <a:pt x="48" y="16"/>
                        <a:pt x="55" y="26"/>
                        <a:pt x="55" y="49"/>
                      </a:cubicBezTo>
                      <a:cubicBezTo>
                        <a:pt x="55" y="73"/>
                        <a:pt x="48" y="85"/>
                        <a:pt x="37" y="85"/>
                      </a:cubicBezTo>
                      <a:cubicBezTo>
                        <a:pt x="27" y="85"/>
                        <a:pt x="21" y="73"/>
                        <a:pt x="21" y="49"/>
                      </a:cubicBezTo>
                      <a:moveTo>
                        <a:pt x="65" y="87"/>
                      </a:moveTo>
                      <a:cubicBezTo>
                        <a:pt x="71" y="78"/>
                        <a:pt x="74" y="65"/>
                        <a:pt x="74" y="49"/>
                      </a:cubicBezTo>
                      <a:cubicBezTo>
                        <a:pt x="74" y="33"/>
                        <a:pt x="71" y="23"/>
                        <a:pt x="65" y="14"/>
                      </a:cubicBezTo>
                      <a:cubicBezTo>
                        <a:pt x="58" y="3"/>
                        <a:pt x="50" y="0"/>
                        <a:pt x="37" y="0"/>
                      </a:cubicBezTo>
                      <a:cubicBezTo>
                        <a:pt x="25" y="0"/>
                        <a:pt x="16" y="3"/>
                        <a:pt x="9" y="12"/>
                      </a:cubicBezTo>
                      <a:cubicBezTo>
                        <a:pt x="4" y="21"/>
                        <a:pt x="0" y="33"/>
                        <a:pt x="0" y="49"/>
                      </a:cubicBezTo>
                      <a:cubicBezTo>
                        <a:pt x="0" y="65"/>
                        <a:pt x="4" y="78"/>
                        <a:pt x="9" y="87"/>
                      </a:cubicBezTo>
                      <a:cubicBezTo>
                        <a:pt x="16" y="96"/>
                        <a:pt x="25" y="101"/>
                        <a:pt x="37" y="101"/>
                      </a:cubicBezTo>
                      <a:cubicBezTo>
                        <a:pt x="50" y="101"/>
                        <a:pt x="58" y="96"/>
                        <a:pt x="65" y="8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25" name="Google Shape;11925;p100"/>
                <p:cNvSpPr/>
                <p:nvPr/>
              </p:nvSpPr>
              <p:spPr>
                <a:xfrm>
                  <a:off x="5072159" y="4198746"/>
                  <a:ext cx="142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97" extrusionOk="0">
                      <a:moveTo>
                        <a:pt x="20" y="15"/>
                      </a:moveTo>
                      <a:cubicBezTo>
                        <a:pt x="16" y="18"/>
                        <a:pt x="9" y="20"/>
                        <a:pt x="0" y="20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25" y="34"/>
                        <a:pt x="25" y="34"/>
                        <a:pt x="25" y="34"/>
                      </a:cubicBezTo>
                      <a:cubicBezTo>
                        <a:pt x="25" y="97"/>
                        <a:pt x="25" y="97"/>
                        <a:pt x="25" y="97"/>
                      </a:cubicBezTo>
                      <a:cubicBezTo>
                        <a:pt x="45" y="97"/>
                        <a:pt x="45" y="97"/>
                        <a:pt x="45" y="97"/>
                      </a:cubicBez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7" y="7"/>
                        <a:pt x="23" y="11"/>
                        <a:pt x="20" y="15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26" name="Google Shape;11926;p100"/>
                <p:cNvSpPr/>
                <p:nvPr/>
              </p:nvSpPr>
              <p:spPr>
                <a:xfrm>
                  <a:off x="5035646" y="4147946"/>
                  <a:ext cx="15875" cy="33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98" extrusionOk="0">
                      <a:moveTo>
                        <a:pt x="19" y="12"/>
                      </a:moveTo>
                      <a:cubicBezTo>
                        <a:pt x="14" y="16"/>
                        <a:pt x="9" y="18"/>
                        <a:pt x="0" y="18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98"/>
                        <a:pt x="24" y="98"/>
                        <a:pt x="24" y="98"/>
                      </a:cubicBezTo>
                      <a:cubicBezTo>
                        <a:pt x="44" y="98"/>
                        <a:pt x="44" y="98"/>
                        <a:pt x="44" y="98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4" y="5"/>
                        <a:pt x="23" y="10"/>
                        <a:pt x="19" y="1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27" name="Google Shape;11927;p100"/>
                <p:cNvSpPr/>
                <p:nvPr/>
              </p:nvSpPr>
              <p:spPr>
                <a:xfrm>
                  <a:off x="5100734" y="4197159"/>
                  <a:ext cx="23813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37" y="85"/>
                      </a:moveTo>
                      <a:cubicBezTo>
                        <a:pt x="24" y="85"/>
                        <a:pt x="19" y="74"/>
                        <a:pt x="19" y="51"/>
                      </a:cubicBezTo>
                      <a:cubicBezTo>
                        <a:pt x="19" y="29"/>
                        <a:pt x="24" y="16"/>
                        <a:pt x="37" y="16"/>
                      </a:cubicBezTo>
                      <a:cubicBezTo>
                        <a:pt x="47" y="16"/>
                        <a:pt x="53" y="29"/>
                        <a:pt x="53" y="51"/>
                      </a:cubicBezTo>
                      <a:cubicBezTo>
                        <a:pt x="53" y="74"/>
                        <a:pt x="47" y="85"/>
                        <a:pt x="37" y="85"/>
                      </a:cubicBezTo>
                      <a:moveTo>
                        <a:pt x="37" y="0"/>
                      </a:moveTo>
                      <a:cubicBezTo>
                        <a:pt x="24" y="0"/>
                        <a:pt x="16" y="6"/>
                        <a:pt x="9" y="14"/>
                      </a:cubicBezTo>
                      <a:cubicBezTo>
                        <a:pt x="2" y="23"/>
                        <a:pt x="0" y="36"/>
                        <a:pt x="0" y="51"/>
                      </a:cubicBezTo>
                      <a:cubicBezTo>
                        <a:pt x="0" y="66"/>
                        <a:pt x="2" y="78"/>
                        <a:pt x="9" y="87"/>
                      </a:cubicBezTo>
                      <a:cubicBezTo>
                        <a:pt x="14" y="97"/>
                        <a:pt x="24" y="101"/>
                        <a:pt x="37" y="101"/>
                      </a:cubicBezTo>
                      <a:cubicBezTo>
                        <a:pt x="49" y="101"/>
                        <a:pt x="58" y="97"/>
                        <a:pt x="65" y="87"/>
                      </a:cubicBezTo>
                      <a:cubicBezTo>
                        <a:pt x="70" y="78"/>
                        <a:pt x="74" y="66"/>
                        <a:pt x="74" y="51"/>
                      </a:cubicBezTo>
                      <a:cubicBezTo>
                        <a:pt x="74" y="36"/>
                        <a:pt x="70" y="23"/>
                        <a:pt x="63" y="14"/>
                      </a:cubicBezTo>
                      <a:cubicBezTo>
                        <a:pt x="58" y="6"/>
                        <a:pt x="47" y="0"/>
                        <a:pt x="37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28" name="Google Shape;11928;p100"/>
                <p:cNvSpPr/>
                <p:nvPr/>
              </p:nvSpPr>
              <p:spPr>
                <a:xfrm>
                  <a:off x="5100734" y="4095559"/>
                  <a:ext cx="25400" cy="33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100" extrusionOk="0">
                      <a:moveTo>
                        <a:pt x="38" y="84"/>
                      </a:moveTo>
                      <a:cubicBezTo>
                        <a:pt x="27" y="84"/>
                        <a:pt x="22" y="74"/>
                        <a:pt x="22" y="51"/>
                      </a:cubicBezTo>
                      <a:cubicBezTo>
                        <a:pt x="22" y="28"/>
                        <a:pt x="27" y="15"/>
                        <a:pt x="38" y="15"/>
                      </a:cubicBezTo>
                      <a:cubicBezTo>
                        <a:pt x="48" y="15"/>
                        <a:pt x="55" y="28"/>
                        <a:pt x="55" y="51"/>
                      </a:cubicBezTo>
                      <a:cubicBezTo>
                        <a:pt x="55" y="74"/>
                        <a:pt x="48" y="84"/>
                        <a:pt x="38" y="84"/>
                      </a:cubicBezTo>
                      <a:moveTo>
                        <a:pt x="38" y="0"/>
                      </a:moveTo>
                      <a:cubicBezTo>
                        <a:pt x="25" y="0"/>
                        <a:pt x="16" y="5"/>
                        <a:pt x="9" y="14"/>
                      </a:cubicBezTo>
                      <a:cubicBezTo>
                        <a:pt x="4" y="22"/>
                        <a:pt x="0" y="35"/>
                        <a:pt x="0" y="51"/>
                      </a:cubicBezTo>
                      <a:cubicBezTo>
                        <a:pt x="0" y="67"/>
                        <a:pt x="4" y="77"/>
                        <a:pt x="9" y="86"/>
                      </a:cubicBezTo>
                      <a:cubicBezTo>
                        <a:pt x="16" y="97"/>
                        <a:pt x="25" y="100"/>
                        <a:pt x="38" y="100"/>
                      </a:cubicBezTo>
                      <a:cubicBezTo>
                        <a:pt x="50" y="100"/>
                        <a:pt x="59" y="97"/>
                        <a:pt x="66" y="86"/>
                      </a:cubicBezTo>
                      <a:cubicBezTo>
                        <a:pt x="71" y="77"/>
                        <a:pt x="75" y="65"/>
                        <a:pt x="75" y="51"/>
                      </a:cubicBezTo>
                      <a:cubicBezTo>
                        <a:pt x="75" y="35"/>
                        <a:pt x="71" y="22"/>
                        <a:pt x="66" y="14"/>
                      </a:cubicBezTo>
                      <a:cubicBezTo>
                        <a:pt x="59" y="5"/>
                        <a:pt x="50" y="0"/>
                        <a:pt x="38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29" name="Google Shape;11929;p100"/>
                <p:cNvSpPr/>
                <p:nvPr/>
              </p:nvSpPr>
              <p:spPr>
                <a:xfrm>
                  <a:off x="5126134" y="4147946"/>
                  <a:ext cx="14288" cy="33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98" extrusionOk="0">
                      <a:moveTo>
                        <a:pt x="19" y="12"/>
                      </a:moveTo>
                      <a:cubicBezTo>
                        <a:pt x="16" y="16"/>
                        <a:pt x="9" y="18"/>
                        <a:pt x="0" y="18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98"/>
                        <a:pt x="25" y="98"/>
                        <a:pt x="25" y="98"/>
                      </a:cubicBezTo>
                      <a:cubicBezTo>
                        <a:pt x="44" y="98"/>
                        <a:pt x="44" y="98"/>
                        <a:pt x="44" y="98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6" y="5"/>
                        <a:pt x="23" y="10"/>
                        <a:pt x="19" y="1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30" name="Google Shape;11930;p100"/>
                <p:cNvSpPr/>
                <p:nvPr/>
              </p:nvSpPr>
              <p:spPr>
                <a:xfrm>
                  <a:off x="4848321" y="4071746"/>
                  <a:ext cx="496888" cy="261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0" h="773" extrusionOk="0">
                      <a:moveTo>
                        <a:pt x="949" y="271"/>
                      </a:moveTo>
                      <a:cubicBezTo>
                        <a:pt x="949" y="294"/>
                        <a:pt x="944" y="306"/>
                        <a:pt x="931" y="306"/>
                      </a:cubicBezTo>
                      <a:cubicBezTo>
                        <a:pt x="921" y="306"/>
                        <a:pt x="915" y="294"/>
                        <a:pt x="915" y="271"/>
                      </a:cubicBezTo>
                      <a:cubicBezTo>
                        <a:pt x="915" y="248"/>
                        <a:pt x="921" y="237"/>
                        <a:pt x="931" y="237"/>
                      </a:cubicBezTo>
                      <a:cubicBezTo>
                        <a:pt x="944" y="237"/>
                        <a:pt x="949" y="248"/>
                        <a:pt x="949" y="271"/>
                      </a:cubicBezTo>
                      <a:moveTo>
                        <a:pt x="931" y="221"/>
                      </a:moveTo>
                      <a:cubicBezTo>
                        <a:pt x="919" y="221"/>
                        <a:pt x="910" y="225"/>
                        <a:pt x="905" y="234"/>
                      </a:cubicBezTo>
                      <a:cubicBezTo>
                        <a:pt x="898" y="242"/>
                        <a:pt x="894" y="255"/>
                        <a:pt x="894" y="271"/>
                      </a:cubicBezTo>
                      <a:cubicBezTo>
                        <a:pt x="894" y="287"/>
                        <a:pt x="898" y="299"/>
                        <a:pt x="903" y="308"/>
                      </a:cubicBezTo>
                      <a:cubicBezTo>
                        <a:pt x="910" y="317"/>
                        <a:pt x="919" y="322"/>
                        <a:pt x="931" y="322"/>
                      </a:cubicBezTo>
                      <a:cubicBezTo>
                        <a:pt x="938" y="322"/>
                        <a:pt x="945" y="320"/>
                        <a:pt x="951" y="317"/>
                      </a:cubicBezTo>
                      <a:cubicBezTo>
                        <a:pt x="951" y="318"/>
                        <a:pt x="951" y="318"/>
                        <a:pt x="949" y="320"/>
                      </a:cubicBezTo>
                      <a:cubicBezTo>
                        <a:pt x="949" y="324"/>
                        <a:pt x="949" y="326"/>
                        <a:pt x="947" y="329"/>
                      </a:cubicBezTo>
                      <a:cubicBezTo>
                        <a:pt x="940" y="356"/>
                        <a:pt x="930" y="380"/>
                        <a:pt x="915" y="402"/>
                      </a:cubicBezTo>
                      <a:cubicBezTo>
                        <a:pt x="914" y="396"/>
                        <a:pt x="912" y="391"/>
                        <a:pt x="908" y="386"/>
                      </a:cubicBezTo>
                      <a:cubicBezTo>
                        <a:pt x="901" y="377"/>
                        <a:pt x="892" y="372"/>
                        <a:pt x="880" y="372"/>
                      </a:cubicBezTo>
                      <a:cubicBezTo>
                        <a:pt x="868" y="372"/>
                        <a:pt x="859" y="377"/>
                        <a:pt x="854" y="386"/>
                      </a:cubicBezTo>
                      <a:cubicBezTo>
                        <a:pt x="847" y="395"/>
                        <a:pt x="843" y="407"/>
                        <a:pt x="843" y="423"/>
                      </a:cubicBezTo>
                      <a:cubicBezTo>
                        <a:pt x="843" y="437"/>
                        <a:pt x="847" y="449"/>
                        <a:pt x="852" y="458"/>
                      </a:cubicBezTo>
                      <a:cubicBezTo>
                        <a:pt x="854" y="460"/>
                        <a:pt x="855" y="462"/>
                        <a:pt x="855" y="464"/>
                      </a:cubicBezTo>
                      <a:cubicBezTo>
                        <a:pt x="847" y="471"/>
                        <a:pt x="834" y="478"/>
                        <a:pt x="824" y="483"/>
                      </a:cubicBezTo>
                      <a:cubicBezTo>
                        <a:pt x="817" y="487"/>
                        <a:pt x="809" y="488"/>
                        <a:pt x="802" y="492"/>
                      </a:cubicBezTo>
                      <a:cubicBezTo>
                        <a:pt x="792" y="495"/>
                        <a:pt x="781" y="499"/>
                        <a:pt x="769" y="501"/>
                      </a:cubicBezTo>
                      <a:cubicBezTo>
                        <a:pt x="762" y="502"/>
                        <a:pt x="755" y="504"/>
                        <a:pt x="746" y="504"/>
                      </a:cubicBezTo>
                      <a:cubicBezTo>
                        <a:pt x="739" y="506"/>
                        <a:pt x="730" y="506"/>
                        <a:pt x="723" y="506"/>
                      </a:cubicBezTo>
                      <a:cubicBezTo>
                        <a:pt x="714" y="506"/>
                        <a:pt x="707" y="506"/>
                        <a:pt x="698" y="504"/>
                      </a:cubicBezTo>
                      <a:cubicBezTo>
                        <a:pt x="691" y="504"/>
                        <a:pt x="682" y="502"/>
                        <a:pt x="675" y="501"/>
                      </a:cubicBezTo>
                      <a:cubicBezTo>
                        <a:pt x="665" y="499"/>
                        <a:pt x="652" y="495"/>
                        <a:pt x="642" y="492"/>
                      </a:cubicBezTo>
                      <a:cubicBezTo>
                        <a:pt x="635" y="488"/>
                        <a:pt x="628" y="487"/>
                        <a:pt x="622" y="483"/>
                      </a:cubicBezTo>
                      <a:cubicBezTo>
                        <a:pt x="615" y="479"/>
                        <a:pt x="608" y="476"/>
                        <a:pt x="603" y="472"/>
                      </a:cubicBezTo>
                      <a:cubicBezTo>
                        <a:pt x="612" y="471"/>
                        <a:pt x="619" y="465"/>
                        <a:pt x="624" y="458"/>
                      </a:cubicBezTo>
                      <a:cubicBezTo>
                        <a:pt x="631" y="449"/>
                        <a:pt x="633" y="437"/>
                        <a:pt x="633" y="423"/>
                      </a:cubicBezTo>
                      <a:cubicBezTo>
                        <a:pt x="633" y="407"/>
                        <a:pt x="631" y="395"/>
                        <a:pt x="624" y="386"/>
                      </a:cubicBezTo>
                      <a:cubicBezTo>
                        <a:pt x="617" y="377"/>
                        <a:pt x="608" y="372"/>
                        <a:pt x="596" y="372"/>
                      </a:cubicBezTo>
                      <a:cubicBezTo>
                        <a:pt x="583" y="372"/>
                        <a:pt x="575" y="377"/>
                        <a:pt x="569" y="386"/>
                      </a:cubicBezTo>
                      <a:cubicBezTo>
                        <a:pt x="562" y="395"/>
                        <a:pt x="559" y="407"/>
                        <a:pt x="559" y="423"/>
                      </a:cubicBezTo>
                      <a:cubicBezTo>
                        <a:pt x="559" y="428"/>
                        <a:pt x="560" y="433"/>
                        <a:pt x="560" y="439"/>
                      </a:cubicBezTo>
                      <a:cubicBezTo>
                        <a:pt x="557" y="435"/>
                        <a:pt x="557" y="435"/>
                        <a:pt x="557" y="435"/>
                      </a:cubicBezTo>
                      <a:cubicBezTo>
                        <a:pt x="557" y="437"/>
                        <a:pt x="557" y="437"/>
                        <a:pt x="559" y="437"/>
                      </a:cubicBezTo>
                      <a:cubicBezTo>
                        <a:pt x="555" y="433"/>
                        <a:pt x="555" y="433"/>
                        <a:pt x="555" y="433"/>
                      </a:cubicBezTo>
                      <a:cubicBezTo>
                        <a:pt x="557" y="435"/>
                        <a:pt x="557" y="435"/>
                        <a:pt x="557" y="435"/>
                      </a:cubicBezTo>
                      <a:cubicBezTo>
                        <a:pt x="550" y="428"/>
                        <a:pt x="550" y="428"/>
                        <a:pt x="550" y="428"/>
                      </a:cubicBezTo>
                      <a:cubicBezTo>
                        <a:pt x="543" y="421"/>
                        <a:pt x="536" y="412"/>
                        <a:pt x="530" y="402"/>
                      </a:cubicBezTo>
                      <a:cubicBezTo>
                        <a:pt x="527" y="398"/>
                        <a:pt x="523" y="393"/>
                        <a:pt x="522" y="389"/>
                      </a:cubicBezTo>
                      <a:cubicBezTo>
                        <a:pt x="520" y="386"/>
                        <a:pt x="513" y="373"/>
                        <a:pt x="513" y="373"/>
                      </a:cubicBezTo>
                      <a:cubicBezTo>
                        <a:pt x="507" y="359"/>
                        <a:pt x="500" y="345"/>
                        <a:pt x="497" y="329"/>
                      </a:cubicBezTo>
                      <a:cubicBezTo>
                        <a:pt x="497" y="327"/>
                        <a:pt x="497" y="324"/>
                        <a:pt x="495" y="322"/>
                      </a:cubicBezTo>
                      <a:cubicBezTo>
                        <a:pt x="497" y="322"/>
                        <a:pt x="497" y="322"/>
                        <a:pt x="497" y="322"/>
                      </a:cubicBezTo>
                      <a:cubicBezTo>
                        <a:pt x="509" y="322"/>
                        <a:pt x="518" y="317"/>
                        <a:pt x="525" y="308"/>
                      </a:cubicBezTo>
                      <a:cubicBezTo>
                        <a:pt x="530" y="299"/>
                        <a:pt x="534" y="287"/>
                        <a:pt x="534" y="271"/>
                      </a:cubicBezTo>
                      <a:cubicBezTo>
                        <a:pt x="534" y="255"/>
                        <a:pt x="530" y="244"/>
                        <a:pt x="523" y="235"/>
                      </a:cubicBezTo>
                      <a:cubicBezTo>
                        <a:pt x="518" y="225"/>
                        <a:pt x="507" y="221"/>
                        <a:pt x="497" y="221"/>
                      </a:cubicBezTo>
                      <a:cubicBezTo>
                        <a:pt x="495" y="221"/>
                        <a:pt x="495" y="221"/>
                        <a:pt x="495" y="221"/>
                      </a:cubicBezTo>
                      <a:cubicBezTo>
                        <a:pt x="497" y="214"/>
                        <a:pt x="499" y="207"/>
                        <a:pt x="500" y="202"/>
                      </a:cubicBezTo>
                      <a:cubicBezTo>
                        <a:pt x="504" y="189"/>
                        <a:pt x="507" y="179"/>
                        <a:pt x="513" y="168"/>
                      </a:cubicBezTo>
                      <a:cubicBezTo>
                        <a:pt x="514" y="166"/>
                        <a:pt x="518" y="159"/>
                        <a:pt x="518" y="159"/>
                      </a:cubicBezTo>
                      <a:cubicBezTo>
                        <a:pt x="522" y="152"/>
                        <a:pt x="525" y="147"/>
                        <a:pt x="530" y="140"/>
                      </a:cubicBezTo>
                      <a:cubicBezTo>
                        <a:pt x="539" y="126"/>
                        <a:pt x="552" y="111"/>
                        <a:pt x="564" y="99"/>
                      </a:cubicBezTo>
                      <a:cubicBezTo>
                        <a:pt x="562" y="104"/>
                        <a:pt x="562" y="111"/>
                        <a:pt x="562" y="120"/>
                      </a:cubicBezTo>
                      <a:cubicBezTo>
                        <a:pt x="562" y="136"/>
                        <a:pt x="566" y="147"/>
                        <a:pt x="571" y="156"/>
                      </a:cubicBezTo>
                      <a:cubicBezTo>
                        <a:pt x="578" y="166"/>
                        <a:pt x="587" y="170"/>
                        <a:pt x="599" y="170"/>
                      </a:cubicBezTo>
                      <a:cubicBezTo>
                        <a:pt x="612" y="170"/>
                        <a:pt x="620" y="166"/>
                        <a:pt x="628" y="156"/>
                      </a:cubicBezTo>
                      <a:cubicBezTo>
                        <a:pt x="633" y="147"/>
                        <a:pt x="636" y="134"/>
                        <a:pt x="636" y="120"/>
                      </a:cubicBezTo>
                      <a:cubicBezTo>
                        <a:pt x="636" y="104"/>
                        <a:pt x="633" y="92"/>
                        <a:pt x="628" y="83"/>
                      </a:cubicBezTo>
                      <a:cubicBezTo>
                        <a:pt x="620" y="74"/>
                        <a:pt x="613" y="71"/>
                        <a:pt x="603" y="69"/>
                      </a:cubicBezTo>
                      <a:cubicBezTo>
                        <a:pt x="638" y="48"/>
                        <a:pt x="679" y="37"/>
                        <a:pt x="723" y="37"/>
                      </a:cubicBezTo>
                      <a:cubicBezTo>
                        <a:pt x="776" y="37"/>
                        <a:pt x="825" y="55"/>
                        <a:pt x="866" y="87"/>
                      </a:cubicBezTo>
                      <a:cubicBezTo>
                        <a:pt x="861" y="88"/>
                        <a:pt x="855" y="90"/>
                        <a:pt x="848" y="90"/>
                      </a:cubicBezTo>
                      <a:cubicBezTo>
                        <a:pt x="848" y="104"/>
                        <a:pt x="848" y="104"/>
                        <a:pt x="848" y="104"/>
                      </a:cubicBezTo>
                      <a:cubicBezTo>
                        <a:pt x="873" y="104"/>
                        <a:pt x="873" y="104"/>
                        <a:pt x="873" y="104"/>
                      </a:cubicBezTo>
                      <a:cubicBezTo>
                        <a:pt x="873" y="168"/>
                        <a:pt x="873" y="168"/>
                        <a:pt x="873" y="168"/>
                      </a:cubicBezTo>
                      <a:cubicBezTo>
                        <a:pt x="892" y="168"/>
                        <a:pt x="892" y="168"/>
                        <a:pt x="892" y="168"/>
                      </a:cubicBezTo>
                      <a:cubicBezTo>
                        <a:pt x="892" y="111"/>
                        <a:pt x="892" y="111"/>
                        <a:pt x="892" y="111"/>
                      </a:cubicBezTo>
                      <a:cubicBezTo>
                        <a:pt x="901" y="120"/>
                        <a:pt x="908" y="129"/>
                        <a:pt x="915" y="140"/>
                      </a:cubicBezTo>
                      <a:cubicBezTo>
                        <a:pt x="919" y="147"/>
                        <a:pt x="923" y="152"/>
                        <a:pt x="926" y="159"/>
                      </a:cubicBezTo>
                      <a:cubicBezTo>
                        <a:pt x="935" y="172"/>
                        <a:pt x="940" y="186"/>
                        <a:pt x="944" y="202"/>
                      </a:cubicBezTo>
                      <a:cubicBezTo>
                        <a:pt x="947" y="209"/>
                        <a:pt x="949" y="216"/>
                        <a:pt x="949" y="223"/>
                      </a:cubicBezTo>
                      <a:cubicBezTo>
                        <a:pt x="949" y="223"/>
                        <a:pt x="951" y="223"/>
                        <a:pt x="951" y="226"/>
                      </a:cubicBezTo>
                      <a:cubicBezTo>
                        <a:pt x="945" y="223"/>
                        <a:pt x="938" y="221"/>
                        <a:pt x="931" y="221"/>
                      </a:cubicBezTo>
                      <a:moveTo>
                        <a:pt x="898" y="425"/>
                      </a:moveTo>
                      <a:cubicBezTo>
                        <a:pt x="896" y="426"/>
                        <a:pt x="896" y="428"/>
                        <a:pt x="894" y="428"/>
                      </a:cubicBezTo>
                      <a:cubicBezTo>
                        <a:pt x="892" y="432"/>
                        <a:pt x="889" y="433"/>
                        <a:pt x="887" y="437"/>
                      </a:cubicBezTo>
                      <a:cubicBezTo>
                        <a:pt x="882" y="442"/>
                        <a:pt x="877" y="448"/>
                        <a:pt x="871" y="451"/>
                      </a:cubicBezTo>
                      <a:cubicBezTo>
                        <a:pt x="866" y="446"/>
                        <a:pt x="864" y="437"/>
                        <a:pt x="864" y="423"/>
                      </a:cubicBezTo>
                      <a:cubicBezTo>
                        <a:pt x="864" y="400"/>
                        <a:pt x="870" y="387"/>
                        <a:pt x="880" y="387"/>
                      </a:cubicBezTo>
                      <a:cubicBezTo>
                        <a:pt x="892" y="387"/>
                        <a:pt x="898" y="400"/>
                        <a:pt x="898" y="423"/>
                      </a:cubicBezTo>
                      <a:lnTo>
                        <a:pt x="898" y="425"/>
                      </a:lnTo>
                      <a:close/>
                      <a:moveTo>
                        <a:pt x="580" y="423"/>
                      </a:moveTo>
                      <a:cubicBezTo>
                        <a:pt x="580" y="400"/>
                        <a:pt x="585" y="387"/>
                        <a:pt x="596" y="387"/>
                      </a:cubicBezTo>
                      <a:cubicBezTo>
                        <a:pt x="608" y="387"/>
                        <a:pt x="613" y="400"/>
                        <a:pt x="613" y="423"/>
                      </a:cubicBezTo>
                      <a:cubicBezTo>
                        <a:pt x="613" y="446"/>
                        <a:pt x="608" y="456"/>
                        <a:pt x="596" y="456"/>
                      </a:cubicBezTo>
                      <a:cubicBezTo>
                        <a:pt x="585" y="456"/>
                        <a:pt x="580" y="446"/>
                        <a:pt x="580" y="423"/>
                      </a:cubicBezTo>
                      <a:moveTo>
                        <a:pt x="490" y="271"/>
                      </a:moveTo>
                      <a:cubicBezTo>
                        <a:pt x="490" y="260"/>
                        <a:pt x="492" y="248"/>
                        <a:pt x="492" y="237"/>
                      </a:cubicBezTo>
                      <a:cubicBezTo>
                        <a:pt x="497" y="237"/>
                        <a:pt x="497" y="237"/>
                        <a:pt x="497" y="237"/>
                      </a:cubicBezTo>
                      <a:cubicBezTo>
                        <a:pt x="507" y="237"/>
                        <a:pt x="513" y="248"/>
                        <a:pt x="513" y="271"/>
                      </a:cubicBezTo>
                      <a:cubicBezTo>
                        <a:pt x="513" y="294"/>
                        <a:pt x="507" y="306"/>
                        <a:pt x="497" y="306"/>
                      </a:cubicBezTo>
                      <a:cubicBezTo>
                        <a:pt x="495" y="306"/>
                        <a:pt x="493" y="306"/>
                        <a:pt x="492" y="304"/>
                      </a:cubicBezTo>
                      <a:cubicBezTo>
                        <a:pt x="492" y="294"/>
                        <a:pt x="490" y="283"/>
                        <a:pt x="490" y="271"/>
                      </a:cubicBezTo>
                      <a:moveTo>
                        <a:pt x="599" y="85"/>
                      </a:moveTo>
                      <a:cubicBezTo>
                        <a:pt x="610" y="85"/>
                        <a:pt x="615" y="97"/>
                        <a:pt x="615" y="120"/>
                      </a:cubicBezTo>
                      <a:cubicBezTo>
                        <a:pt x="615" y="143"/>
                        <a:pt x="610" y="154"/>
                        <a:pt x="599" y="154"/>
                      </a:cubicBezTo>
                      <a:cubicBezTo>
                        <a:pt x="587" y="154"/>
                        <a:pt x="582" y="143"/>
                        <a:pt x="582" y="120"/>
                      </a:cubicBezTo>
                      <a:cubicBezTo>
                        <a:pt x="582" y="97"/>
                        <a:pt x="587" y="85"/>
                        <a:pt x="599" y="85"/>
                      </a:cubicBezTo>
                      <a:moveTo>
                        <a:pt x="45" y="750"/>
                      </a:moveTo>
                      <a:cubicBezTo>
                        <a:pt x="38" y="748"/>
                        <a:pt x="23" y="717"/>
                        <a:pt x="23" y="658"/>
                      </a:cubicBezTo>
                      <a:cubicBezTo>
                        <a:pt x="23" y="602"/>
                        <a:pt x="38" y="570"/>
                        <a:pt x="45" y="568"/>
                      </a:cubicBezTo>
                      <a:cubicBezTo>
                        <a:pt x="52" y="570"/>
                        <a:pt x="66" y="602"/>
                        <a:pt x="66" y="658"/>
                      </a:cubicBezTo>
                      <a:cubicBezTo>
                        <a:pt x="66" y="717"/>
                        <a:pt x="52" y="748"/>
                        <a:pt x="45" y="750"/>
                      </a:cubicBezTo>
                      <a:moveTo>
                        <a:pt x="1426" y="545"/>
                      </a:moveTo>
                      <a:cubicBezTo>
                        <a:pt x="1237" y="545"/>
                        <a:pt x="1237" y="545"/>
                        <a:pt x="1237" y="545"/>
                      </a:cubicBezTo>
                      <a:cubicBezTo>
                        <a:pt x="990" y="267"/>
                        <a:pt x="990" y="267"/>
                        <a:pt x="990" y="267"/>
                      </a:cubicBezTo>
                      <a:cubicBezTo>
                        <a:pt x="988" y="120"/>
                        <a:pt x="870" y="0"/>
                        <a:pt x="723" y="0"/>
                      </a:cubicBezTo>
                      <a:cubicBezTo>
                        <a:pt x="651" y="0"/>
                        <a:pt x="583" y="28"/>
                        <a:pt x="532" y="80"/>
                      </a:cubicBezTo>
                      <a:cubicBezTo>
                        <a:pt x="483" y="131"/>
                        <a:pt x="454" y="198"/>
                        <a:pt x="454" y="271"/>
                      </a:cubicBezTo>
                      <a:cubicBezTo>
                        <a:pt x="454" y="280"/>
                        <a:pt x="454" y="287"/>
                        <a:pt x="456" y="294"/>
                      </a:cubicBezTo>
                      <a:cubicBezTo>
                        <a:pt x="234" y="545"/>
                        <a:pt x="234" y="545"/>
                        <a:pt x="234" y="545"/>
                      </a:cubicBezTo>
                      <a:cubicBezTo>
                        <a:pt x="45" y="545"/>
                        <a:pt x="45" y="545"/>
                        <a:pt x="45" y="545"/>
                      </a:cubicBezTo>
                      <a:cubicBezTo>
                        <a:pt x="15" y="545"/>
                        <a:pt x="0" y="603"/>
                        <a:pt x="0" y="658"/>
                      </a:cubicBezTo>
                      <a:cubicBezTo>
                        <a:pt x="0" y="713"/>
                        <a:pt x="15" y="773"/>
                        <a:pt x="45" y="773"/>
                      </a:cubicBezTo>
                      <a:cubicBezTo>
                        <a:pt x="605" y="773"/>
                        <a:pt x="605" y="773"/>
                        <a:pt x="605" y="773"/>
                      </a:cubicBezTo>
                      <a:cubicBezTo>
                        <a:pt x="605" y="731"/>
                        <a:pt x="605" y="731"/>
                        <a:pt x="605" y="731"/>
                      </a:cubicBezTo>
                      <a:cubicBezTo>
                        <a:pt x="347" y="731"/>
                        <a:pt x="347" y="731"/>
                        <a:pt x="347" y="731"/>
                      </a:cubicBezTo>
                      <a:cubicBezTo>
                        <a:pt x="373" y="699"/>
                        <a:pt x="373" y="699"/>
                        <a:pt x="373" y="699"/>
                      </a:cubicBezTo>
                      <a:cubicBezTo>
                        <a:pt x="555" y="699"/>
                        <a:pt x="555" y="699"/>
                        <a:pt x="555" y="699"/>
                      </a:cubicBezTo>
                      <a:cubicBezTo>
                        <a:pt x="555" y="656"/>
                        <a:pt x="555" y="656"/>
                        <a:pt x="555" y="656"/>
                      </a:cubicBezTo>
                      <a:cubicBezTo>
                        <a:pt x="410" y="656"/>
                        <a:pt x="410" y="656"/>
                        <a:pt x="410" y="656"/>
                      </a:cubicBezTo>
                      <a:cubicBezTo>
                        <a:pt x="560" y="487"/>
                        <a:pt x="560" y="487"/>
                        <a:pt x="560" y="487"/>
                      </a:cubicBezTo>
                      <a:cubicBezTo>
                        <a:pt x="606" y="520"/>
                        <a:pt x="661" y="541"/>
                        <a:pt x="723" y="541"/>
                      </a:cubicBezTo>
                      <a:cubicBezTo>
                        <a:pt x="790" y="541"/>
                        <a:pt x="852" y="517"/>
                        <a:pt x="898" y="474"/>
                      </a:cubicBezTo>
                      <a:cubicBezTo>
                        <a:pt x="1059" y="656"/>
                        <a:pt x="1059" y="656"/>
                        <a:pt x="1059" y="656"/>
                      </a:cubicBezTo>
                      <a:cubicBezTo>
                        <a:pt x="979" y="656"/>
                        <a:pt x="979" y="656"/>
                        <a:pt x="979" y="656"/>
                      </a:cubicBezTo>
                      <a:cubicBezTo>
                        <a:pt x="979" y="699"/>
                        <a:pt x="979" y="699"/>
                        <a:pt x="979" y="699"/>
                      </a:cubicBezTo>
                      <a:cubicBezTo>
                        <a:pt x="1097" y="699"/>
                        <a:pt x="1097" y="699"/>
                        <a:pt x="1097" y="699"/>
                      </a:cubicBezTo>
                      <a:cubicBezTo>
                        <a:pt x="1124" y="731"/>
                        <a:pt x="1124" y="731"/>
                        <a:pt x="1124" y="731"/>
                      </a:cubicBezTo>
                      <a:cubicBezTo>
                        <a:pt x="1029" y="731"/>
                        <a:pt x="1029" y="731"/>
                        <a:pt x="1029" y="731"/>
                      </a:cubicBezTo>
                      <a:cubicBezTo>
                        <a:pt x="1029" y="773"/>
                        <a:pt x="1029" y="773"/>
                        <a:pt x="1029" y="773"/>
                      </a:cubicBezTo>
                      <a:cubicBezTo>
                        <a:pt x="1426" y="773"/>
                        <a:pt x="1426" y="773"/>
                        <a:pt x="1426" y="773"/>
                      </a:cubicBezTo>
                      <a:cubicBezTo>
                        <a:pt x="1456" y="773"/>
                        <a:pt x="1470" y="713"/>
                        <a:pt x="1470" y="658"/>
                      </a:cubicBezTo>
                      <a:cubicBezTo>
                        <a:pt x="1470" y="603"/>
                        <a:pt x="1456" y="545"/>
                        <a:pt x="1426" y="545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31" name="Google Shape;11931;p100"/>
                <p:cNvSpPr/>
                <p:nvPr/>
              </p:nvSpPr>
              <p:spPr>
                <a:xfrm>
                  <a:off x="5061046" y="4293996"/>
                  <a:ext cx="34925" cy="142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32" name="Google Shape;11932;p100"/>
                <p:cNvSpPr/>
                <p:nvPr/>
              </p:nvSpPr>
              <p:spPr>
                <a:xfrm>
                  <a:off x="5119784" y="4293996"/>
                  <a:ext cx="36513" cy="142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33" name="Google Shape;11933;p100"/>
                <p:cNvSpPr/>
                <p:nvPr/>
              </p:nvSpPr>
              <p:spPr>
                <a:xfrm>
                  <a:off x="5135659" y="4319396"/>
                  <a:ext cx="36513" cy="142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34" name="Google Shape;11934;p100"/>
                <p:cNvSpPr/>
                <p:nvPr/>
              </p:nvSpPr>
              <p:spPr>
                <a:xfrm>
                  <a:off x="5076921" y="4319396"/>
                  <a:ext cx="34925" cy="142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935" name="Google Shape;11935;p100"/>
          <p:cNvGrpSpPr/>
          <p:nvPr/>
        </p:nvGrpSpPr>
        <p:grpSpPr>
          <a:xfrm>
            <a:off x="2400138" y="3276600"/>
            <a:ext cx="1274387" cy="1570226"/>
            <a:chOff x="3011397" y="2529918"/>
            <a:chExt cx="955790" cy="1177670"/>
          </a:xfrm>
        </p:grpSpPr>
        <p:sp>
          <p:nvSpPr>
            <p:cNvPr id="11936" name="Google Shape;11936;p100"/>
            <p:cNvSpPr/>
            <p:nvPr/>
          </p:nvSpPr>
          <p:spPr>
            <a:xfrm>
              <a:off x="3011397" y="3430589"/>
              <a:ext cx="955790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Wide Area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Application Engine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37" name="Google Shape;11937;p100"/>
            <p:cNvGrpSpPr/>
            <p:nvPr/>
          </p:nvGrpSpPr>
          <p:grpSpPr>
            <a:xfrm>
              <a:off x="3068668" y="2529918"/>
              <a:ext cx="841248" cy="841248"/>
              <a:chOff x="3094991" y="2529918"/>
              <a:chExt cx="841248" cy="841248"/>
            </a:xfrm>
          </p:grpSpPr>
          <p:grpSp>
            <p:nvGrpSpPr>
              <p:cNvPr id="11938" name="Google Shape;11938;p100"/>
              <p:cNvGrpSpPr/>
              <p:nvPr/>
            </p:nvGrpSpPr>
            <p:grpSpPr>
              <a:xfrm>
                <a:off x="3094991" y="2529918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939" name="Google Shape;11939;p100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40" name="Google Shape;11940;p100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41" name="Google Shape;11941;p100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42" name="Google Shape;11942;p100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43" name="Google Shape;11943;p100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44" name="Google Shape;11944;p100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45" name="Google Shape;11945;p100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46" name="Google Shape;11946;p100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47" name="Google Shape;11947;p100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948" name="Google Shape;11948;p100"/>
              <p:cNvGrpSpPr/>
              <p:nvPr/>
            </p:nvGrpSpPr>
            <p:grpSpPr>
              <a:xfrm>
                <a:off x="3355595" y="2790522"/>
                <a:ext cx="320040" cy="320040"/>
                <a:chOff x="3515615" y="3887789"/>
                <a:chExt cx="592138" cy="592138"/>
              </a:xfrm>
            </p:grpSpPr>
            <p:sp>
              <p:nvSpPr>
                <p:cNvPr id="11949" name="Google Shape;11949;p100"/>
                <p:cNvSpPr/>
                <p:nvPr/>
              </p:nvSpPr>
              <p:spPr>
                <a:xfrm>
                  <a:off x="3515615" y="3887789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50" name="Google Shape;11950;p100"/>
                <p:cNvSpPr/>
                <p:nvPr/>
              </p:nvSpPr>
              <p:spPr>
                <a:xfrm>
                  <a:off x="3910903" y="4141789"/>
                  <a:ext cx="101600" cy="80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" h="51" extrusionOk="0">
                      <a:moveTo>
                        <a:pt x="64" y="34"/>
                      </a:moveTo>
                      <a:lnTo>
                        <a:pt x="31" y="34"/>
                      </a:lnTo>
                      <a:lnTo>
                        <a:pt x="31" y="51"/>
                      </a:lnTo>
                      <a:lnTo>
                        <a:pt x="0" y="25"/>
                      </a:lnTo>
                      <a:lnTo>
                        <a:pt x="31" y="0"/>
                      </a:lnTo>
                      <a:lnTo>
                        <a:pt x="31" y="17"/>
                      </a:lnTo>
                      <a:lnTo>
                        <a:pt x="64" y="17"/>
                      </a:lnTo>
                      <a:lnTo>
                        <a:pt x="64" y="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51" name="Google Shape;11951;p100"/>
                <p:cNvSpPr/>
                <p:nvPr/>
              </p:nvSpPr>
              <p:spPr>
                <a:xfrm>
                  <a:off x="3979165" y="4141789"/>
                  <a:ext cx="101600" cy="80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" h="51" extrusionOk="0">
                      <a:moveTo>
                        <a:pt x="0" y="34"/>
                      </a:moveTo>
                      <a:lnTo>
                        <a:pt x="33" y="34"/>
                      </a:lnTo>
                      <a:lnTo>
                        <a:pt x="33" y="51"/>
                      </a:lnTo>
                      <a:lnTo>
                        <a:pt x="64" y="25"/>
                      </a:lnTo>
                      <a:lnTo>
                        <a:pt x="33" y="0"/>
                      </a:lnTo>
                      <a:lnTo>
                        <a:pt x="33" y="17"/>
                      </a:lnTo>
                      <a:lnTo>
                        <a:pt x="0" y="17"/>
                      </a:lnTo>
                      <a:lnTo>
                        <a:pt x="0" y="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52" name="Google Shape;11952;p100"/>
                <p:cNvSpPr/>
                <p:nvPr/>
              </p:nvSpPr>
              <p:spPr>
                <a:xfrm>
                  <a:off x="3742628" y="4111627"/>
                  <a:ext cx="150813" cy="1444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" h="91" extrusionOk="0">
                      <a:moveTo>
                        <a:pt x="0" y="61"/>
                      </a:moveTo>
                      <a:lnTo>
                        <a:pt x="0" y="91"/>
                      </a:lnTo>
                      <a:lnTo>
                        <a:pt x="95" y="45"/>
                      </a:lnTo>
                      <a:lnTo>
                        <a:pt x="0" y="0"/>
                      </a:lnTo>
                      <a:lnTo>
                        <a:pt x="0" y="30"/>
                      </a:lnTo>
                      <a:lnTo>
                        <a:pt x="0" y="6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53" name="Google Shape;11953;p100"/>
                <p:cNvSpPr/>
                <p:nvPr/>
              </p:nvSpPr>
              <p:spPr>
                <a:xfrm>
                  <a:off x="3545778" y="4141789"/>
                  <a:ext cx="101600" cy="80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" h="51" extrusionOk="0">
                      <a:moveTo>
                        <a:pt x="64" y="34"/>
                      </a:moveTo>
                      <a:lnTo>
                        <a:pt x="31" y="34"/>
                      </a:lnTo>
                      <a:lnTo>
                        <a:pt x="31" y="51"/>
                      </a:lnTo>
                      <a:lnTo>
                        <a:pt x="0" y="25"/>
                      </a:lnTo>
                      <a:lnTo>
                        <a:pt x="31" y="0"/>
                      </a:lnTo>
                      <a:lnTo>
                        <a:pt x="31" y="17"/>
                      </a:lnTo>
                      <a:lnTo>
                        <a:pt x="64" y="17"/>
                      </a:lnTo>
                      <a:lnTo>
                        <a:pt x="64" y="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54" name="Google Shape;11954;p100"/>
                <p:cNvSpPr/>
                <p:nvPr/>
              </p:nvSpPr>
              <p:spPr>
                <a:xfrm>
                  <a:off x="3614040" y="4141789"/>
                  <a:ext cx="101600" cy="80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" h="51" extrusionOk="0">
                      <a:moveTo>
                        <a:pt x="0" y="34"/>
                      </a:moveTo>
                      <a:lnTo>
                        <a:pt x="33" y="34"/>
                      </a:lnTo>
                      <a:lnTo>
                        <a:pt x="33" y="51"/>
                      </a:lnTo>
                      <a:lnTo>
                        <a:pt x="64" y="25"/>
                      </a:lnTo>
                      <a:lnTo>
                        <a:pt x="33" y="0"/>
                      </a:lnTo>
                      <a:lnTo>
                        <a:pt x="33" y="17"/>
                      </a:lnTo>
                      <a:lnTo>
                        <a:pt x="0" y="17"/>
                      </a:lnTo>
                      <a:lnTo>
                        <a:pt x="0" y="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55" name="Google Shape;11955;p100"/>
                <p:cNvSpPr/>
                <p:nvPr/>
              </p:nvSpPr>
              <p:spPr>
                <a:xfrm>
                  <a:off x="3563240" y="4006852"/>
                  <a:ext cx="98425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" h="46" extrusionOk="0">
                      <a:moveTo>
                        <a:pt x="55" y="45"/>
                      </a:moveTo>
                      <a:lnTo>
                        <a:pt x="24" y="31"/>
                      </a:lnTo>
                      <a:lnTo>
                        <a:pt x="17" y="46"/>
                      </a:lnTo>
                      <a:lnTo>
                        <a:pt x="0" y="10"/>
                      </a:lnTo>
                      <a:lnTo>
                        <a:pt x="39" y="0"/>
                      </a:lnTo>
                      <a:lnTo>
                        <a:pt x="32" y="15"/>
                      </a:lnTo>
                      <a:lnTo>
                        <a:pt x="62" y="29"/>
                      </a:lnTo>
                      <a:lnTo>
                        <a:pt x="55" y="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56" name="Google Shape;11956;p100"/>
                <p:cNvSpPr/>
                <p:nvPr/>
              </p:nvSpPr>
              <p:spPr>
                <a:xfrm>
                  <a:off x="3618803" y="4037014"/>
                  <a:ext cx="98425" cy="746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" h="47" extrusionOk="0">
                      <a:moveTo>
                        <a:pt x="0" y="17"/>
                      </a:moveTo>
                      <a:lnTo>
                        <a:pt x="30" y="32"/>
                      </a:lnTo>
                      <a:lnTo>
                        <a:pt x="23" y="47"/>
                      </a:lnTo>
                      <a:lnTo>
                        <a:pt x="62" y="37"/>
                      </a:lnTo>
                      <a:lnTo>
                        <a:pt x="45" y="0"/>
                      </a:lnTo>
                      <a:lnTo>
                        <a:pt x="38" y="16"/>
                      </a:lnTo>
                      <a:lnTo>
                        <a:pt x="8" y="2"/>
                      </a:lnTo>
                      <a:lnTo>
                        <a:pt x="0" y="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57" name="Google Shape;11957;p100"/>
                <p:cNvSpPr/>
                <p:nvPr/>
              </p:nvSpPr>
              <p:spPr>
                <a:xfrm>
                  <a:off x="3563240" y="4283077"/>
                  <a:ext cx="98425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" h="46" extrusionOk="0">
                      <a:moveTo>
                        <a:pt x="55" y="1"/>
                      </a:moveTo>
                      <a:lnTo>
                        <a:pt x="24" y="15"/>
                      </a:lnTo>
                      <a:lnTo>
                        <a:pt x="17" y="0"/>
                      </a:lnTo>
                      <a:lnTo>
                        <a:pt x="0" y="36"/>
                      </a:lnTo>
                      <a:lnTo>
                        <a:pt x="39" y="46"/>
                      </a:lnTo>
                      <a:lnTo>
                        <a:pt x="32" y="31"/>
                      </a:lnTo>
                      <a:lnTo>
                        <a:pt x="62" y="17"/>
                      </a:lnTo>
                      <a:lnTo>
                        <a:pt x="55" y="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58" name="Google Shape;11958;p100"/>
                <p:cNvSpPr/>
                <p:nvPr/>
              </p:nvSpPr>
              <p:spPr>
                <a:xfrm>
                  <a:off x="3618803" y="4252914"/>
                  <a:ext cx="98425" cy="730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" h="46" extrusionOk="0">
                      <a:moveTo>
                        <a:pt x="0" y="29"/>
                      </a:moveTo>
                      <a:lnTo>
                        <a:pt x="30" y="15"/>
                      </a:lnTo>
                      <a:lnTo>
                        <a:pt x="23" y="0"/>
                      </a:lnTo>
                      <a:lnTo>
                        <a:pt x="62" y="10"/>
                      </a:lnTo>
                      <a:lnTo>
                        <a:pt x="45" y="46"/>
                      </a:lnTo>
                      <a:lnTo>
                        <a:pt x="38" y="31"/>
                      </a:lnTo>
                      <a:lnTo>
                        <a:pt x="8" y="45"/>
                      </a:lnTo>
                      <a:lnTo>
                        <a:pt x="0" y="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959" name="Google Shape;11959;p100"/>
          <p:cNvGrpSpPr/>
          <p:nvPr/>
        </p:nvGrpSpPr>
        <p:grpSpPr>
          <a:xfrm>
            <a:off x="10325100" y="1603107"/>
            <a:ext cx="1121664" cy="1542736"/>
            <a:chOff x="1763417" y="4175127"/>
            <a:chExt cx="841248" cy="1157052"/>
          </a:xfrm>
        </p:grpSpPr>
        <p:sp>
          <p:nvSpPr>
            <p:cNvPr id="11960" name="Google Shape;11960;p100"/>
            <p:cNvSpPr/>
            <p:nvPr/>
          </p:nvSpPr>
          <p:spPr>
            <a:xfrm>
              <a:off x="1940826" y="5055180"/>
              <a:ext cx="48643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Web App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Firewall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61" name="Google Shape;11961;p100"/>
            <p:cNvGrpSpPr/>
            <p:nvPr/>
          </p:nvGrpSpPr>
          <p:grpSpPr>
            <a:xfrm>
              <a:off x="1763417" y="4175127"/>
              <a:ext cx="841248" cy="841248"/>
              <a:chOff x="1763417" y="4175127"/>
              <a:chExt cx="841248" cy="841248"/>
            </a:xfrm>
          </p:grpSpPr>
          <p:grpSp>
            <p:nvGrpSpPr>
              <p:cNvPr id="11962" name="Google Shape;11962;p100"/>
              <p:cNvGrpSpPr/>
              <p:nvPr/>
            </p:nvGrpSpPr>
            <p:grpSpPr>
              <a:xfrm>
                <a:off x="1763417" y="4175127"/>
                <a:ext cx="841248" cy="841248"/>
                <a:chOff x="3278188" y="1319214"/>
                <a:chExt cx="1181100" cy="1181100"/>
              </a:xfrm>
            </p:grpSpPr>
            <p:sp>
              <p:nvSpPr>
                <p:cNvPr id="11963" name="Google Shape;11963;p100"/>
                <p:cNvSpPr/>
                <p:nvPr/>
              </p:nvSpPr>
              <p:spPr>
                <a:xfrm>
                  <a:off x="3278188" y="1319214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64" name="Google Shape;11964;p100"/>
                <p:cNvSpPr/>
                <p:nvPr/>
              </p:nvSpPr>
              <p:spPr>
                <a:xfrm>
                  <a:off x="3848101" y="2328864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65" name="Google Shape;11965;p100"/>
                <p:cNvSpPr/>
                <p:nvPr/>
              </p:nvSpPr>
              <p:spPr>
                <a:xfrm>
                  <a:off x="3848101" y="14446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66" name="Google Shape;11966;p100"/>
                <p:cNvSpPr/>
                <p:nvPr/>
              </p:nvSpPr>
              <p:spPr>
                <a:xfrm>
                  <a:off x="4286251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67" name="Google Shape;11967;p100"/>
                <p:cNvSpPr/>
                <p:nvPr/>
              </p:nvSpPr>
              <p:spPr>
                <a:xfrm>
                  <a:off x="3402013" y="188753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68" name="Google Shape;11968;p100"/>
                <p:cNvSpPr/>
                <p:nvPr/>
              </p:nvSpPr>
              <p:spPr>
                <a:xfrm>
                  <a:off x="3478213" y="152082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69" name="Google Shape;11969;p100"/>
                <p:cNvSpPr/>
                <p:nvPr/>
              </p:nvSpPr>
              <p:spPr>
                <a:xfrm>
                  <a:off x="4210051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70" name="Google Shape;11970;p100"/>
                <p:cNvSpPr/>
                <p:nvPr/>
              </p:nvSpPr>
              <p:spPr>
                <a:xfrm>
                  <a:off x="3478213" y="225266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71" name="Google Shape;11971;p100"/>
                <p:cNvSpPr/>
                <p:nvPr/>
              </p:nvSpPr>
              <p:spPr>
                <a:xfrm>
                  <a:off x="4210051" y="152082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972" name="Google Shape;11972;p100"/>
              <p:cNvGrpSpPr/>
              <p:nvPr/>
            </p:nvGrpSpPr>
            <p:grpSpPr>
              <a:xfrm>
                <a:off x="2023591" y="4435731"/>
                <a:ext cx="320901" cy="320040"/>
                <a:chOff x="772414" y="3889377"/>
                <a:chExt cx="592138" cy="590550"/>
              </a:xfrm>
            </p:grpSpPr>
            <p:sp>
              <p:nvSpPr>
                <p:cNvPr id="11973" name="Google Shape;11973;p100"/>
                <p:cNvSpPr/>
                <p:nvPr/>
              </p:nvSpPr>
              <p:spPr>
                <a:xfrm>
                  <a:off x="772414" y="3889377"/>
                  <a:ext cx="592138" cy="59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74" name="Google Shape;11974;p100"/>
                <p:cNvSpPr/>
                <p:nvPr/>
              </p:nvSpPr>
              <p:spPr>
                <a:xfrm>
                  <a:off x="962914" y="4216402"/>
                  <a:ext cx="373063" cy="192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5" h="121" extrusionOk="0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2"/>
                      </a:lnTo>
                      <a:lnTo>
                        <a:pt x="0" y="3"/>
                      </a:lnTo>
                      <a:lnTo>
                        <a:pt x="35" y="3"/>
                      </a:lnTo>
                      <a:lnTo>
                        <a:pt x="35" y="30"/>
                      </a:lnTo>
                      <a:lnTo>
                        <a:pt x="0" y="30"/>
                      </a:lnTo>
                      <a:lnTo>
                        <a:pt x="0" y="31"/>
                      </a:lnTo>
                      <a:lnTo>
                        <a:pt x="0" y="33"/>
                      </a:lnTo>
                      <a:lnTo>
                        <a:pt x="0" y="33"/>
                      </a:lnTo>
                      <a:lnTo>
                        <a:pt x="75" y="33"/>
                      </a:lnTo>
                      <a:lnTo>
                        <a:pt x="75" y="60"/>
                      </a:lnTo>
                      <a:lnTo>
                        <a:pt x="0" y="60"/>
                      </a:lnTo>
                      <a:lnTo>
                        <a:pt x="0" y="61"/>
                      </a:lnTo>
                      <a:lnTo>
                        <a:pt x="0" y="63"/>
                      </a:lnTo>
                      <a:lnTo>
                        <a:pt x="0" y="63"/>
                      </a:lnTo>
                      <a:lnTo>
                        <a:pt x="35" y="63"/>
                      </a:lnTo>
                      <a:lnTo>
                        <a:pt x="35" y="90"/>
                      </a:lnTo>
                      <a:lnTo>
                        <a:pt x="0" y="90"/>
                      </a:lnTo>
                      <a:lnTo>
                        <a:pt x="0" y="91"/>
                      </a:lnTo>
                      <a:lnTo>
                        <a:pt x="0" y="93"/>
                      </a:lnTo>
                      <a:lnTo>
                        <a:pt x="0" y="94"/>
                      </a:lnTo>
                      <a:lnTo>
                        <a:pt x="75" y="94"/>
                      </a:lnTo>
                      <a:lnTo>
                        <a:pt x="75" y="121"/>
                      </a:lnTo>
                      <a:lnTo>
                        <a:pt x="78" y="121"/>
                      </a:lnTo>
                      <a:lnTo>
                        <a:pt x="78" y="94"/>
                      </a:lnTo>
                      <a:lnTo>
                        <a:pt x="155" y="94"/>
                      </a:lnTo>
                      <a:lnTo>
                        <a:pt x="155" y="121"/>
                      </a:lnTo>
                      <a:lnTo>
                        <a:pt x="158" y="121"/>
                      </a:lnTo>
                      <a:lnTo>
                        <a:pt x="158" y="94"/>
                      </a:lnTo>
                      <a:lnTo>
                        <a:pt x="235" y="94"/>
                      </a:lnTo>
                      <a:lnTo>
                        <a:pt x="235" y="93"/>
                      </a:lnTo>
                      <a:lnTo>
                        <a:pt x="235" y="91"/>
                      </a:lnTo>
                      <a:lnTo>
                        <a:pt x="235" y="90"/>
                      </a:lnTo>
                      <a:lnTo>
                        <a:pt x="198" y="90"/>
                      </a:lnTo>
                      <a:lnTo>
                        <a:pt x="198" y="63"/>
                      </a:lnTo>
                      <a:lnTo>
                        <a:pt x="235" y="63"/>
                      </a:lnTo>
                      <a:lnTo>
                        <a:pt x="235" y="63"/>
                      </a:lnTo>
                      <a:lnTo>
                        <a:pt x="235" y="61"/>
                      </a:lnTo>
                      <a:lnTo>
                        <a:pt x="235" y="60"/>
                      </a:lnTo>
                      <a:lnTo>
                        <a:pt x="158" y="60"/>
                      </a:lnTo>
                      <a:lnTo>
                        <a:pt x="158" y="33"/>
                      </a:lnTo>
                      <a:lnTo>
                        <a:pt x="235" y="33"/>
                      </a:lnTo>
                      <a:lnTo>
                        <a:pt x="235" y="33"/>
                      </a:lnTo>
                      <a:lnTo>
                        <a:pt x="235" y="31"/>
                      </a:lnTo>
                      <a:lnTo>
                        <a:pt x="235" y="30"/>
                      </a:lnTo>
                      <a:lnTo>
                        <a:pt x="198" y="30"/>
                      </a:lnTo>
                      <a:lnTo>
                        <a:pt x="198" y="3"/>
                      </a:lnTo>
                      <a:lnTo>
                        <a:pt x="235" y="3"/>
                      </a:lnTo>
                      <a:lnTo>
                        <a:pt x="235" y="2"/>
                      </a:lnTo>
                      <a:lnTo>
                        <a:pt x="235" y="1"/>
                      </a:lnTo>
                      <a:lnTo>
                        <a:pt x="235" y="0"/>
                      </a:lnTo>
                      <a:lnTo>
                        <a:pt x="0" y="0"/>
                      </a:lnTo>
                      <a:close/>
                      <a:moveTo>
                        <a:pt x="38" y="3"/>
                      </a:moveTo>
                      <a:lnTo>
                        <a:pt x="115" y="3"/>
                      </a:lnTo>
                      <a:lnTo>
                        <a:pt x="115" y="30"/>
                      </a:lnTo>
                      <a:lnTo>
                        <a:pt x="38" y="30"/>
                      </a:lnTo>
                      <a:lnTo>
                        <a:pt x="38" y="3"/>
                      </a:lnTo>
                      <a:close/>
                      <a:moveTo>
                        <a:pt x="38" y="63"/>
                      </a:moveTo>
                      <a:lnTo>
                        <a:pt x="115" y="63"/>
                      </a:lnTo>
                      <a:lnTo>
                        <a:pt x="115" y="90"/>
                      </a:lnTo>
                      <a:lnTo>
                        <a:pt x="38" y="90"/>
                      </a:lnTo>
                      <a:lnTo>
                        <a:pt x="38" y="63"/>
                      </a:lnTo>
                      <a:close/>
                      <a:moveTo>
                        <a:pt x="195" y="90"/>
                      </a:moveTo>
                      <a:lnTo>
                        <a:pt x="118" y="90"/>
                      </a:lnTo>
                      <a:lnTo>
                        <a:pt x="118" y="63"/>
                      </a:lnTo>
                      <a:lnTo>
                        <a:pt x="195" y="63"/>
                      </a:lnTo>
                      <a:lnTo>
                        <a:pt x="195" y="90"/>
                      </a:lnTo>
                      <a:close/>
                      <a:moveTo>
                        <a:pt x="155" y="60"/>
                      </a:moveTo>
                      <a:lnTo>
                        <a:pt x="78" y="60"/>
                      </a:lnTo>
                      <a:lnTo>
                        <a:pt x="78" y="33"/>
                      </a:lnTo>
                      <a:lnTo>
                        <a:pt x="155" y="33"/>
                      </a:lnTo>
                      <a:lnTo>
                        <a:pt x="155" y="60"/>
                      </a:lnTo>
                      <a:close/>
                      <a:moveTo>
                        <a:pt x="195" y="30"/>
                      </a:moveTo>
                      <a:lnTo>
                        <a:pt x="118" y="30"/>
                      </a:lnTo>
                      <a:lnTo>
                        <a:pt x="118" y="3"/>
                      </a:lnTo>
                      <a:lnTo>
                        <a:pt x="195" y="3"/>
                      </a:lnTo>
                      <a:lnTo>
                        <a:pt x="195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75" name="Google Shape;11975;p100"/>
                <p:cNvSpPr/>
                <p:nvPr/>
              </p:nvSpPr>
              <p:spPr>
                <a:xfrm>
                  <a:off x="993077" y="3949702"/>
                  <a:ext cx="249238" cy="250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2" h="743" extrusionOk="0">
                      <a:moveTo>
                        <a:pt x="484" y="0"/>
                      </a:moveTo>
                      <a:cubicBezTo>
                        <a:pt x="341" y="0"/>
                        <a:pt x="225" y="116"/>
                        <a:pt x="225" y="259"/>
                      </a:cubicBezTo>
                      <a:cubicBezTo>
                        <a:pt x="225" y="402"/>
                        <a:pt x="341" y="518"/>
                        <a:pt x="484" y="518"/>
                      </a:cubicBezTo>
                      <a:cubicBezTo>
                        <a:pt x="627" y="518"/>
                        <a:pt x="742" y="402"/>
                        <a:pt x="742" y="259"/>
                      </a:cubicBezTo>
                      <a:cubicBezTo>
                        <a:pt x="742" y="116"/>
                        <a:pt x="627" y="0"/>
                        <a:pt x="484" y="0"/>
                      </a:cubicBezTo>
                      <a:close/>
                      <a:moveTo>
                        <a:pt x="484" y="454"/>
                      </a:moveTo>
                      <a:cubicBezTo>
                        <a:pt x="376" y="454"/>
                        <a:pt x="288" y="367"/>
                        <a:pt x="288" y="259"/>
                      </a:cubicBezTo>
                      <a:cubicBezTo>
                        <a:pt x="288" y="151"/>
                        <a:pt x="376" y="63"/>
                        <a:pt x="484" y="63"/>
                      </a:cubicBezTo>
                      <a:cubicBezTo>
                        <a:pt x="592" y="63"/>
                        <a:pt x="679" y="151"/>
                        <a:pt x="679" y="259"/>
                      </a:cubicBezTo>
                      <a:cubicBezTo>
                        <a:pt x="679" y="367"/>
                        <a:pt x="592" y="454"/>
                        <a:pt x="484" y="454"/>
                      </a:cubicBezTo>
                      <a:close/>
                      <a:moveTo>
                        <a:pt x="155" y="490"/>
                      </a:moveTo>
                      <a:cubicBezTo>
                        <a:pt x="27" y="618"/>
                        <a:pt x="27" y="618"/>
                        <a:pt x="27" y="618"/>
                      </a:cubicBezTo>
                      <a:cubicBezTo>
                        <a:pt x="0" y="645"/>
                        <a:pt x="0" y="689"/>
                        <a:pt x="27" y="716"/>
                      </a:cubicBezTo>
                      <a:cubicBezTo>
                        <a:pt x="53" y="743"/>
                        <a:pt x="97" y="743"/>
                        <a:pt x="124" y="716"/>
                      </a:cubicBezTo>
                      <a:cubicBezTo>
                        <a:pt x="252" y="588"/>
                        <a:pt x="252" y="588"/>
                        <a:pt x="252" y="588"/>
                      </a:cubicBezTo>
                      <a:cubicBezTo>
                        <a:pt x="279" y="561"/>
                        <a:pt x="279" y="517"/>
                        <a:pt x="252" y="490"/>
                      </a:cubicBezTo>
                      <a:cubicBezTo>
                        <a:pt x="225" y="463"/>
                        <a:pt x="182" y="463"/>
                        <a:pt x="155" y="4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76" name="Google Shape;11976;p100"/>
                <p:cNvSpPr/>
                <p:nvPr/>
              </p:nvSpPr>
              <p:spPr>
                <a:xfrm>
                  <a:off x="816864" y="4262439"/>
                  <a:ext cx="107950" cy="809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8" h="51" extrusionOk="0">
                      <a:moveTo>
                        <a:pt x="0" y="26"/>
                      </a:moveTo>
                      <a:lnTo>
                        <a:pt x="28" y="51"/>
                      </a:lnTo>
                      <a:lnTo>
                        <a:pt x="68" y="0"/>
                      </a:lnTo>
                    </a:path>
                  </a:pathLst>
                </a:custGeom>
                <a:noFill/>
                <a:ln w="23800" cap="rnd" cmpd="sng">
                  <a:solidFill>
                    <a:srgbClr val="FFFFFF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77" name="Google Shape;11977;p100"/>
                <p:cNvSpPr/>
                <p:nvPr/>
              </p:nvSpPr>
              <p:spPr>
                <a:xfrm>
                  <a:off x="826389" y="4014789"/>
                  <a:ext cx="79375" cy="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50" extrusionOk="0">
                      <a:moveTo>
                        <a:pt x="50" y="0"/>
                      </a:moveTo>
                      <a:lnTo>
                        <a:pt x="0" y="50"/>
                      </a:lnTo>
                      <a:lnTo>
                        <a:pt x="50" y="0"/>
                      </a:lnTo>
                      <a:close/>
                    </a:path>
                  </a:pathLst>
                </a:custGeom>
                <a:solidFill>
                  <a:srgbClr val="0B1B3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1978" name="Google Shape;11978;p100"/>
                <p:cNvCxnSpPr/>
                <p:nvPr/>
              </p:nvCxnSpPr>
              <p:spPr>
                <a:xfrm flipH="1">
                  <a:off x="826389" y="4014789"/>
                  <a:ext cx="79375" cy="79375"/>
                </a:xfrm>
                <a:prstGeom prst="straightConnector1">
                  <a:avLst/>
                </a:prstGeom>
                <a:noFill/>
                <a:ln w="23800" cap="rnd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11979" name="Google Shape;11979;p100"/>
                <p:cNvSpPr/>
                <p:nvPr/>
              </p:nvSpPr>
              <p:spPr>
                <a:xfrm>
                  <a:off x="826389" y="4014789"/>
                  <a:ext cx="79375" cy="793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" h="50" extrusionOk="0">
                      <a:moveTo>
                        <a:pt x="0" y="0"/>
                      </a:moveTo>
                      <a:lnTo>
                        <a:pt x="50" y="5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B1B3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1980" name="Google Shape;11980;p100"/>
                <p:cNvCxnSpPr/>
                <p:nvPr/>
              </p:nvCxnSpPr>
              <p:spPr>
                <a:xfrm>
                  <a:off x="826389" y="4014789"/>
                  <a:ext cx="79375" cy="79375"/>
                </a:xfrm>
                <a:prstGeom prst="straightConnector1">
                  <a:avLst/>
                </a:prstGeom>
                <a:noFill/>
                <a:ln w="23800" cap="rnd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11981" name="Google Shape;11981;p100"/>
                <p:cNvSpPr/>
                <p:nvPr/>
              </p:nvSpPr>
              <p:spPr>
                <a:xfrm>
                  <a:off x="958152" y="3914777"/>
                  <a:ext cx="4763" cy="53975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82" name="Google Shape;11982;p100"/>
                <p:cNvSpPr/>
                <p:nvPr/>
              </p:nvSpPr>
              <p:spPr>
                <a:xfrm>
                  <a:off x="799402" y="4175127"/>
                  <a:ext cx="161925" cy="635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1983" name="Google Shape;11983;p100"/>
          <p:cNvGrpSpPr/>
          <p:nvPr/>
        </p:nvGrpSpPr>
        <p:grpSpPr>
          <a:xfrm>
            <a:off x="573052" y="3276600"/>
            <a:ext cx="1121664" cy="1384882"/>
            <a:chOff x="7321485" y="3304504"/>
            <a:chExt cx="841248" cy="1038662"/>
          </a:xfrm>
        </p:grpSpPr>
        <p:sp>
          <p:nvSpPr>
            <p:cNvPr id="11984" name="Google Shape;11984;p100"/>
            <p:cNvSpPr/>
            <p:nvPr/>
          </p:nvSpPr>
          <p:spPr>
            <a:xfrm>
              <a:off x="7392495" y="4204666"/>
              <a:ext cx="699230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Web Security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985" name="Google Shape;11985;p100"/>
            <p:cNvGrpSpPr/>
            <p:nvPr/>
          </p:nvGrpSpPr>
          <p:grpSpPr>
            <a:xfrm>
              <a:off x="7321485" y="3304504"/>
              <a:ext cx="841248" cy="841248"/>
              <a:chOff x="7321485" y="3304504"/>
              <a:chExt cx="841248" cy="841248"/>
            </a:xfrm>
          </p:grpSpPr>
          <p:grpSp>
            <p:nvGrpSpPr>
              <p:cNvPr id="11986" name="Google Shape;11986;p100"/>
              <p:cNvGrpSpPr/>
              <p:nvPr/>
            </p:nvGrpSpPr>
            <p:grpSpPr>
              <a:xfrm>
                <a:off x="7321485" y="3304504"/>
                <a:ext cx="841248" cy="841248"/>
                <a:chOff x="10296760" y="1546418"/>
                <a:chExt cx="1181098" cy="1181099"/>
              </a:xfrm>
            </p:grpSpPr>
            <p:sp>
              <p:nvSpPr>
                <p:cNvPr id="11987" name="Google Shape;11987;p100"/>
                <p:cNvSpPr/>
                <p:nvPr/>
              </p:nvSpPr>
              <p:spPr>
                <a:xfrm>
                  <a:off x="10296760" y="1546418"/>
                  <a:ext cx="1181098" cy="118109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7"/>
                      </a:cubicBezTo>
                      <a:cubicBezTo>
                        <a:pt x="3500" y="2302"/>
                        <a:pt x="3500" y="2302"/>
                        <a:pt x="3500" y="2302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2"/>
                      </a:cubicBezTo>
                      <a:cubicBezTo>
                        <a:pt x="0" y="1197"/>
                        <a:pt x="0" y="1197"/>
                        <a:pt x="0" y="1197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88" name="Google Shape;11988;p100"/>
                <p:cNvSpPr/>
                <p:nvPr/>
              </p:nvSpPr>
              <p:spPr>
                <a:xfrm>
                  <a:off x="10866671" y="2556066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89" name="Google Shape;11989;p100"/>
                <p:cNvSpPr/>
                <p:nvPr/>
              </p:nvSpPr>
              <p:spPr>
                <a:xfrm>
                  <a:off x="10866671" y="167183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90" name="Google Shape;11990;p100"/>
                <p:cNvSpPr/>
                <p:nvPr/>
              </p:nvSpPr>
              <p:spPr>
                <a:xfrm>
                  <a:off x="11304818" y="211474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91" name="Google Shape;11991;p100"/>
                <p:cNvSpPr/>
                <p:nvPr/>
              </p:nvSpPr>
              <p:spPr>
                <a:xfrm>
                  <a:off x="10420574" y="211474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92" name="Google Shape;11992;p100"/>
                <p:cNvSpPr/>
                <p:nvPr/>
              </p:nvSpPr>
              <p:spPr>
                <a:xfrm>
                  <a:off x="10496777" y="1748030"/>
                  <a:ext cx="46038" cy="47624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93" name="Google Shape;11993;p100"/>
                <p:cNvSpPr/>
                <p:nvPr/>
              </p:nvSpPr>
              <p:spPr>
                <a:xfrm>
                  <a:off x="11228614" y="2479866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94" name="Google Shape;11994;p100"/>
                <p:cNvSpPr/>
                <p:nvPr/>
              </p:nvSpPr>
              <p:spPr>
                <a:xfrm>
                  <a:off x="10496781" y="2479866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95" name="Google Shape;11995;p100"/>
                <p:cNvSpPr/>
                <p:nvPr/>
              </p:nvSpPr>
              <p:spPr>
                <a:xfrm>
                  <a:off x="11228639" y="1748033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1996" name="Google Shape;11996;p100"/>
              <p:cNvGrpSpPr/>
              <p:nvPr/>
            </p:nvGrpSpPr>
            <p:grpSpPr>
              <a:xfrm>
                <a:off x="7582093" y="3565108"/>
                <a:ext cx="320040" cy="320040"/>
                <a:chOff x="10592058" y="1841698"/>
                <a:chExt cx="592138" cy="592139"/>
              </a:xfrm>
            </p:grpSpPr>
            <p:sp>
              <p:nvSpPr>
                <p:cNvPr id="11997" name="Google Shape;11997;p100"/>
                <p:cNvSpPr/>
                <p:nvPr/>
              </p:nvSpPr>
              <p:spPr>
                <a:xfrm>
                  <a:off x="10592058" y="1841698"/>
                  <a:ext cx="592138" cy="5921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98" name="Google Shape;11998;p100"/>
                <p:cNvSpPr/>
                <p:nvPr/>
              </p:nvSpPr>
              <p:spPr>
                <a:xfrm>
                  <a:off x="10918291" y="1922659"/>
                  <a:ext cx="93663" cy="666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" h="202" extrusionOk="0">
                      <a:moveTo>
                        <a:pt x="86" y="38"/>
                      </a:moveTo>
                      <a:cubicBezTo>
                        <a:pt x="97" y="35"/>
                        <a:pt x="103" y="28"/>
                        <a:pt x="113" y="24"/>
                      </a:cubicBezTo>
                      <a:cubicBezTo>
                        <a:pt x="119" y="23"/>
                        <a:pt x="124" y="24"/>
                        <a:pt x="130" y="23"/>
                      </a:cubicBezTo>
                      <a:cubicBezTo>
                        <a:pt x="136" y="21"/>
                        <a:pt x="142" y="18"/>
                        <a:pt x="147" y="15"/>
                      </a:cubicBezTo>
                      <a:cubicBezTo>
                        <a:pt x="151" y="14"/>
                        <a:pt x="154" y="12"/>
                        <a:pt x="159" y="11"/>
                      </a:cubicBezTo>
                      <a:cubicBezTo>
                        <a:pt x="159" y="9"/>
                        <a:pt x="161" y="9"/>
                        <a:pt x="162" y="9"/>
                      </a:cubicBezTo>
                      <a:cubicBezTo>
                        <a:pt x="159" y="17"/>
                        <a:pt x="150" y="20"/>
                        <a:pt x="147" y="28"/>
                      </a:cubicBezTo>
                      <a:cubicBezTo>
                        <a:pt x="150" y="34"/>
                        <a:pt x="153" y="35"/>
                        <a:pt x="157" y="35"/>
                      </a:cubicBezTo>
                      <a:cubicBezTo>
                        <a:pt x="167" y="37"/>
                        <a:pt x="179" y="24"/>
                        <a:pt x="187" y="24"/>
                      </a:cubicBezTo>
                      <a:cubicBezTo>
                        <a:pt x="195" y="26"/>
                        <a:pt x="202" y="32"/>
                        <a:pt x="209" y="31"/>
                      </a:cubicBezTo>
                      <a:cubicBezTo>
                        <a:pt x="212" y="31"/>
                        <a:pt x="213" y="29"/>
                        <a:pt x="216" y="24"/>
                      </a:cubicBezTo>
                      <a:cubicBezTo>
                        <a:pt x="213" y="17"/>
                        <a:pt x="207" y="14"/>
                        <a:pt x="199" y="9"/>
                      </a:cubicBezTo>
                      <a:cubicBezTo>
                        <a:pt x="196" y="6"/>
                        <a:pt x="190" y="3"/>
                        <a:pt x="187" y="0"/>
                      </a:cubicBezTo>
                      <a:cubicBezTo>
                        <a:pt x="218" y="12"/>
                        <a:pt x="247" y="28"/>
                        <a:pt x="276" y="45"/>
                      </a:cubicBezTo>
                      <a:cubicBezTo>
                        <a:pt x="273" y="46"/>
                        <a:pt x="270" y="48"/>
                        <a:pt x="267" y="48"/>
                      </a:cubicBezTo>
                      <a:cubicBezTo>
                        <a:pt x="261" y="48"/>
                        <a:pt x="253" y="45"/>
                        <a:pt x="249" y="43"/>
                      </a:cubicBezTo>
                      <a:cubicBezTo>
                        <a:pt x="246" y="43"/>
                        <a:pt x="246" y="43"/>
                        <a:pt x="246" y="43"/>
                      </a:cubicBezTo>
                      <a:cubicBezTo>
                        <a:pt x="242" y="42"/>
                        <a:pt x="238" y="42"/>
                        <a:pt x="235" y="42"/>
                      </a:cubicBezTo>
                      <a:cubicBezTo>
                        <a:pt x="235" y="42"/>
                        <a:pt x="235" y="43"/>
                        <a:pt x="233" y="43"/>
                      </a:cubicBezTo>
                      <a:cubicBezTo>
                        <a:pt x="229" y="45"/>
                        <a:pt x="225" y="51"/>
                        <a:pt x="222" y="57"/>
                      </a:cubicBezTo>
                      <a:cubicBezTo>
                        <a:pt x="221" y="60"/>
                        <a:pt x="218" y="63"/>
                        <a:pt x="213" y="65"/>
                      </a:cubicBezTo>
                      <a:cubicBezTo>
                        <a:pt x="215" y="73"/>
                        <a:pt x="204" y="79"/>
                        <a:pt x="204" y="85"/>
                      </a:cubicBezTo>
                      <a:cubicBezTo>
                        <a:pt x="202" y="90"/>
                        <a:pt x="204" y="95"/>
                        <a:pt x="205" y="98"/>
                      </a:cubicBezTo>
                      <a:cubicBezTo>
                        <a:pt x="207" y="138"/>
                        <a:pt x="175" y="157"/>
                        <a:pt x="136" y="155"/>
                      </a:cubicBezTo>
                      <a:cubicBezTo>
                        <a:pt x="130" y="163"/>
                        <a:pt x="131" y="175"/>
                        <a:pt x="127" y="186"/>
                      </a:cubicBezTo>
                      <a:cubicBezTo>
                        <a:pt x="124" y="194"/>
                        <a:pt x="113" y="202"/>
                        <a:pt x="103" y="202"/>
                      </a:cubicBezTo>
                      <a:cubicBezTo>
                        <a:pt x="99" y="200"/>
                        <a:pt x="93" y="192"/>
                        <a:pt x="93" y="188"/>
                      </a:cubicBezTo>
                      <a:cubicBezTo>
                        <a:pt x="93" y="180"/>
                        <a:pt x="102" y="177"/>
                        <a:pt x="96" y="169"/>
                      </a:cubicBezTo>
                      <a:cubicBezTo>
                        <a:pt x="97" y="163"/>
                        <a:pt x="110" y="160"/>
                        <a:pt x="108" y="152"/>
                      </a:cubicBezTo>
                      <a:cubicBezTo>
                        <a:pt x="107" y="147"/>
                        <a:pt x="103" y="146"/>
                        <a:pt x="97" y="146"/>
                      </a:cubicBezTo>
                      <a:cubicBezTo>
                        <a:pt x="82" y="146"/>
                        <a:pt x="82" y="146"/>
                        <a:pt x="82" y="146"/>
                      </a:cubicBezTo>
                      <a:cubicBezTo>
                        <a:pt x="73" y="144"/>
                        <a:pt x="63" y="140"/>
                        <a:pt x="56" y="136"/>
                      </a:cubicBezTo>
                      <a:cubicBezTo>
                        <a:pt x="46" y="130"/>
                        <a:pt x="39" y="119"/>
                        <a:pt x="25" y="118"/>
                      </a:cubicBezTo>
                      <a:cubicBezTo>
                        <a:pt x="23" y="118"/>
                        <a:pt x="23" y="118"/>
                        <a:pt x="23" y="118"/>
                      </a:cubicBezTo>
                      <a:cubicBezTo>
                        <a:pt x="14" y="118"/>
                        <a:pt x="14" y="118"/>
                        <a:pt x="14" y="118"/>
                      </a:cubicBezTo>
                      <a:cubicBezTo>
                        <a:pt x="12" y="118"/>
                        <a:pt x="9" y="118"/>
                        <a:pt x="8" y="116"/>
                      </a:cubicBezTo>
                      <a:cubicBezTo>
                        <a:pt x="5" y="112"/>
                        <a:pt x="9" y="105"/>
                        <a:pt x="9" y="102"/>
                      </a:cubicBezTo>
                      <a:cubicBezTo>
                        <a:pt x="9" y="98"/>
                        <a:pt x="0" y="96"/>
                        <a:pt x="0" y="91"/>
                      </a:cubicBezTo>
                      <a:cubicBezTo>
                        <a:pt x="0" y="88"/>
                        <a:pt x="9" y="77"/>
                        <a:pt x="12" y="74"/>
                      </a:cubicBezTo>
                      <a:cubicBezTo>
                        <a:pt x="19" y="68"/>
                        <a:pt x="31" y="62"/>
                        <a:pt x="42" y="57"/>
                      </a:cubicBezTo>
                      <a:cubicBezTo>
                        <a:pt x="51" y="51"/>
                        <a:pt x="63" y="45"/>
                        <a:pt x="73" y="42"/>
                      </a:cubicBezTo>
                      <a:cubicBezTo>
                        <a:pt x="77" y="40"/>
                        <a:pt x="82" y="40"/>
                        <a:pt x="86" y="3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1999" name="Google Shape;11999;p100"/>
                <p:cNvSpPr/>
                <p:nvPr/>
              </p:nvSpPr>
              <p:spPr>
                <a:xfrm>
                  <a:off x="11021479" y="1944884"/>
                  <a:ext cx="12700" cy="111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" h="31" extrusionOk="0">
                      <a:moveTo>
                        <a:pt x="0" y="17"/>
                      </a:moveTo>
                      <a:cubicBezTo>
                        <a:pt x="0" y="9"/>
                        <a:pt x="6" y="7"/>
                        <a:pt x="8" y="0"/>
                      </a:cubicBezTo>
                      <a:cubicBezTo>
                        <a:pt x="18" y="7"/>
                        <a:pt x="28" y="14"/>
                        <a:pt x="37" y="21"/>
                      </a:cubicBezTo>
                      <a:cubicBezTo>
                        <a:pt x="35" y="23"/>
                        <a:pt x="34" y="25"/>
                        <a:pt x="31" y="26"/>
                      </a:cubicBezTo>
                      <a:cubicBezTo>
                        <a:pt x="26" y="29"/>
                        <a:pt x="18" y="31"/>
                        <a:pt x="12" y="31"/>
                      </a:cubicBezTo>
                      <a:cubicBezTo>
                        <a:pt x="8" y="29"/>
                        <a:pt x="1" y="25"/>
                        <a:pt x="0" y="1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00" name="Google Shape;12000;p100"/>
                <p:cNvSpPr/>
                <p:nvPr/>
              </p:nvSpPr>
              <p:spPr>
                <a:xfrm>
                  <a:off x="10854791" y="2116335"/>
                  <a:ext cx="95250" cy="12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58" extrusionOk="0">
                      <a:moveTo>
                        <a:pt x="97" y="358"/>
                      </a:moveTo>
                      <a:cubicBezTo>
                        <a:pt x="186" y="311"/>
                        <a:pt x="253" y="225"/>
                        <a:pt x="271" y="125"/>
                      </a:cubicBezTo>
                      <a:cubicBezTo>
                        <a:pt x="277" y="103"/>
                        <a:pt x="280" y="81"/>
                        <a:pt x="280" y="56"/>
                      </a:cubicBezTo>
                      <a:cubicBezTo>
                        <a:pt x="280" y="0"/>
                        <a:pt x="280" y="0"/>
                        <a:pt x="280" y="0"/>
                      </a:cubicBezTo>
                      <a:cubicBezTo>
                        <a:pt x="0" y="283"/>
                        <a:pt x="0" y="283"/>
                        <a:pt x="0" y="283"/>
                      </a:cubicBezTo>
                      <a:cubicBezTo>
                        <a:pt x="28" y="314"/>
                        <a:pt x="60" y="339"/>
                        <a:pt x="97" y="3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01" name="Google Shape;12001;p100"/>
                <p:cNvSpPr/>
                <p:nvPr/>
              </p:nvSpPr>
              <p:spPr>
                <a:xfrm>
                  <a:off x="10826216" y="2089348"/>
                  <a:ext cx="117475" cy="11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" h="328" extrusionOk="0">
                      <a:moveTo>
                        <a:pt x="0" y="44"/>
                      </a:moveTo>
                      <a:cubicBezTo>
                        <a:pt x="0" y="134"/>
                        <a:pt x="0" y="134"/>
                        <a:pt x="0" y="134"/>
                      </a:cubicBezTo>
                      <a:cubicBezTo>
                        <a:pt x="0" y="159"/>
                        <a:pt x="1" y="181"/>
                        <a:pt x="8" y="203"/>
                      </a:cubicBezTo>
                      <a:cubicBezTo>
                        <a:pt x="15" y="248"/>
                        <a:pt x="35" y="290"/>
                        <a:pt x="60" y="328"/>
                      </a:cubicBezTo>
                      <a:cubicBezTo>
                        <a:pt x="346" y="39"/>
                        <a:pt x="346" y="39"/>
                        <a:pt x="346" y="39"/>
                      </a:cubicBezTo>
                      <a:cubicBezTo>
                        <a:pt x="325" y="33"/>
                        <a:pt x="280" y="22"/>
                        <a:pt x="183" y="0"/>
                      </a:cubicBez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02" name="Google Shape;12002;p100"/>
                <p:cNvSpPr/>
                <p:nvPr/>
              </p:nvSpPr>
              <p:spPr>
                <a:xfrm>
                  <a:off x="10648408" y="1955998"/>
                  <a:ext cx="479426" cy="4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1" h="1272" extrusionOk="0">
                      <a:moveTo>
                        <a:pt x="1408" y="415"/>
                      </a:moveTo>
                      <a:cubicBezTo>
                        <a:pt x="1404" y="403"/>
                        <a:pt x="1401" y="391"/>
                        <a:pt x="1398" y="378"/>
                      </a:cubicBezTo>
                      <a:cubicBezTo>
                        <a:pt x="1395" y="369"/>
                        <a:pt x="1394" y="359"/>
                        <a:pt x="1391" y="352"/>
                      </a:cubicBezTo>
                      <a:cubicBezTo>
                        <a:pt x="1357" y="241"/>
                        <a:pt x="1296" y="139"/>
                        <a:pt x="1213" y="55"/>
                      </a:cubicBezTo>
                      <a:cubicBezTo>
                        <a:pt x="1204" y="45"/>
                        <a:pt x="1193" y="34"/>
                        <a:pt x="1182" y="25"/>
                      </a:cubicBezTo>
                      <a:cubicBezTo>
                        <a:pt x="1180" y="28"/>
                        <a:pt x="1180" y="31"/>
                        <a:pt x="1180" y="34"/>
                      </a:cubicBezTo>
                      <a:cubicBezTo>
                        <a:pt x="1182" y="48"/>
                        <a:pt x="1199" y="48"/>
                        <a:pt x="1208" y="55"/>
                      </a:cubicBezTo>
                      <a:cubicBezTo>
                        <a:pt x="1211" y="58"/>
                        <a:pt x="1211" y="62"/>
                        <a:pt x="1214" y="65"/>
                      </a:cubicBezTo>
                      <a:cubicBezTo>
                        <a:pt x="1218" y="72"/>
                        <a:pt x="1224" y="72"/>
                        <a:pt x="1224" y="78"/>
                      </a:cubicBezTo>
                      <a:cubicBezTo>
                        <a:pt x="1225" y="92"/>
                        <a:pt x="1211" y="92"/>
                        <a:pt x="1211" y="109"/>
                      </a:cubicBezTo>
                      <a:cubicBezTo>
                        <a:pt x="1210" y="115"/>
                        <a:pt x="1202" y="114"/>
                        <a:pt x="1202" y="123"/>
                      </a:cubicBezTo>
                      <a:cubicBezTo>
                        <a:pt x="1202" y="129"/>
                        <a:pt x="1207" y="129"/>
                        <a:pt x="1213" y="131"/>
                      </a:cubicBezTo>
                      <a:cubicBezTo>
                        <a:pt x="1219" y="131"/>
                        <a:pt x="1219" y="131"/>
                        <a:pt x="1219" y="131"/>
                      </a:cubicBezTo>
                      <a:cubicBezTo>
                        <a:pt x="1222" y="132"/>
                        <a:pt x="1225" y="132"/>
                        <a:pt x="1227" y="135"/>
                      </a:cubicBezTo>
                      <a:cubicBezTo>
                        <a:pt x="1230" y="142"/>
                        <a:pt x="1227" y="145"/>
                        <a:pt x="1224" y="153"/>
                      </a:cubicBezTo>
                      <a:cubicBezTo>
                        <a:pt x="1231" y="160"/>
                        <a:pt x="1231" y="173"/>
                        <a:pt x="1219" y="173"/>
                      </a:cubicBezTo>
                      <a:cubicBezTo>
                        <a:pt x="1218" y="173"/>
                        <a:pt x="1218" y="173"/>
                        <a:pt x="1218" y="173"/>
                      </a:cubicBezTo>
                      <a:cubicBezTo>
                        <a:pt x="1210" y="173"/>
                        <a:pt x="1208" y="165"/>
                        <a:pt x="1202" y="163"/>
                      </a:cubicBezTo>
                      <a:cubicBezTo>
                        <a:pt x="1197" y="163"/>
                        <a:pt x="1194" y="163"/>
                        <a:pt x="1190" y="162"/>
                      </a:cubicBezTo>
                      <a:cubicBezTo>
                        <a:pt x="1188" y="162"/>
                        <a:pt x="1188" y="162"/>
                        <a:pt x="1188" y="162"/>
                      </a:cubicBezTo>
                      <a:cubicBezTo>
                        <a:pt x="1184" y="162"/>
                        <a:pt x="1180" y="160"/>
                        <a:pt x="1176" y="160"/>
                      </a:cubicBezTo>
                      <a:cubicBezTo>
                        <a:pt x="1171" y="159"/>
                        <a:pt x="1165" y="159"/>
                        <a:pt x="1160" y="159"/>
                      </a:cubicBezTo>
                      <a:cubicBezTo>
                        <a:pt x="1156" y="159"/>
                        <a:pt x="1151" y="159"/>
                        <a:pt x="1148" y="156"/>
                      </a:cubicBezTo>
                      <a:cubicBezTo>
                        <a:pt x="1157" y="142"/>
                        <a:pt x="1170" y="129"/>
                        <a:pt x="1182" y="118"/>
                      </a:cubicBezTo>
                      <a:cubicBezTo>
                        <a:pt x="1187" y="115"/>
                        <a:pt x="1194" y="112"/>
                        <a:pt x="1193" y="106"/>
                      </a:cubicBezTo>
                      <a:cubicBezTo>
                        <a:pt x="1191" y="104"/>
                        <a:pt x="1190" y="104"/>
                        <a:pt x="1188" y="104"/>
                      </a:cubicBezTo>
                      <a:cubicBezTo>
                        <a:pt x="1184" y="104"/>
                        <a:pt x="1177" y="107"/>
                        <a:pt x="1173" y="111"/>
                      </a:cubicBezTo>
                      <a:cubicBezTo>
                        <a:pt x="1165" y="114"/>
                        <a:pt x="1157" y="120"/>
                        <a:pt x="1150" y="121"/>
                      </a:cubicBezTo>
                      <a:cubicBezTo>
                        <a:pt x="1136" y="123"/>
                        <a:pt x="1119" y="117"/>
                        <a:pt x="1106" y="125"/>
                      </a:cubicBezTo>
                      <a:cubicBezTo>
                        <a:pt x="1105" y="131"/>
                        <a:pt x="1120" y="128"/>
                        <a:pt x="1117" y="137"/>
                      </a:cubicBezTo>
                      <a:cubicBezTo>
                        <a:pt x="1114" y="139"/>
                        <a:pt x="1111" y="139"/>
                        <a:pt x="1109" y="137"/>
                      </a:cubicBezTo>
                      <a:cubicBezTo>
                        <a:pt x="1106" y="137"/>
                        <a:pt x="1103" y="137"/>
                        <a:pt x="1100" y="134"/>
                      </a:cubicBezTo>
                      <a:cubicBezTo>
                        <a:pt x="1097" y="131"/>
                        <a:pt x="1099" y="126"/>
                        <a:pt x="1097" y="125"/>
                      </a:cubicBezTo>
                      <a:cubicBezTo>
                        <a:pt x="1094" y="123"/>
                        <a:pt x="1091" y="121"/>
                        <a:pt x="1086" y="121"/>
                      </a:cubicBezTo>
                      <a:cubicBezTo>
                        <a:pt x="1080" y="120"/>
                        <a:pt x="1075" y="120"/>
                        <a:pt x="1072" y="121"/>
                      </a:cubicBezTo>
                      <a:cubicBezTo>
                        <a:pt x="1063" y="123"/>
                        <a:pt x="1055" y="128"/>
                        <a:pt x="1054" y="135"/>
                      </a:cubicBezTo>
                      <a:cubicBezTo>
                        <a:pt x="1062" y="135"/>
                        <a:pt x="1062" y="135"/>
                        <a:pt x="1062" y="135"/>
                      </a:cubicBezTo>
                      <a:cubicBezTo>
                        <a:pt x="1068" y="135"/>
                        <a:pt x="1074" y="134"/>
                        <a:pt x="1079" y="137"/>
                      </a:cubicBezTo>
                      <a:cubicBezTo>
                        <a:pt x="1082" y="137"/>
                        <a:pt x="1085" y="139"/>
                        <a:pt x="1086" y="142"/>
                      </a:cubicBezTo>
                      <a:cubicBezTo>
                        <a:pt x="1080" y="153"/>
                        <a:pt x="1066" y="159"/>
                        <a:pt x="1068" y="173"/>
                      </a:cubicBezTo>
                      <a:cubicBezTo>
                        <a:pt x="1069" y="177"/>
                        <a:pt x="1074" y="184"/>
                        <a:pt x="1079" y="185"/>
                      </a:cubicBezTo>
                      <a:cubicBezTo>
                        <a:pt x="1083" y="185"/>
                        <a:pt x="1085" y="182"/>
                        <a:pt x="1089" y="182"/>
                      </a:cubicBezTo>
                      <a:cubicBezTo>
                        <a:pt x="1091" y="182"/>
                        <a:pt x="1091" y="182"/>
                        <a:pt x="1091" y="182"/>
                      </a:cubicBezTo>
                      <a:cubicBezTo>
                        <a:pt x="1096" y="182"/>
                        <a:pt x="1096" y="185"/>
                        <a:pt x="1099" y="187"/>
                      </a:cubicBezTo>
                      <a:cubicBezTo>
                        <a:pt x="1106" y="182"/>
                        <a:pt x="1111" y="173"/>
                        <a:pt x="1120" y="173"/>
                      </a:cubicBezTo>
                      <a:cubicBezTo>
                        <a:pt x="1122" y="173"/>
                        <a:pt x="1122" y="173"/>
                        <a:pt x="1122" y="173"/>
                      </a:cubicBezTo>
                      <a:cubicBezTo>
                        <a:pt x="1133" y="187"/>
                        <a:pt x="1113" y="193"/>
                        <a:pt x="1100" y="198"/>
                      </a:cubicBezTo>
                      <a:cubicBezTo>
                        <a:pt x="1088" y="202"/>
                        <a:pt x="1071" y="204"/>
                        <a:pt x="1060" y="209"/>
                      </a:cubicBezTo>
                      <a:cubicBezTo>
                        <a:pt x="1055" y="210"/>
                        <a:pt x="1043" y="223"/>
                        <a:pt x="1037" y="219"/>
                      </a:cubicBezTo>
                      <a:cubicBezTo>
                        <a:pt x="1034" y="219"/>
                        <a:pt x="1031" y="219"/>
                        <a:pt x="1031" y="215"/>
                      </a:cubicBezTo>
                      <a:cubicBezTo>
                        <a:pt x="1028" y="204"/>
                        <a:pt x="1040" y="207"/>
                        <a:pt x="1041" y="199"/>
                      </a:cubicBezTo>
                      <a:cubicBezTo>
                        <a:pt x="1031" y="198"/>
                        <a:pt x="1020" y="204"/>
                        <a:pt x="1009" y="209"/>
                      </a:cubicBezTo>
                      <a:cubicBezTo>
                        <a:pt x="992" y="215"/>
                        <a:pt x="964" y="219"/>
                        <a:pt x="960" y="238"/>
                      </a:cubicBezTo>
                      <a:cubicBezTo>
                        <a:pt x="960" y="241"/>
                        <a:pt x="961" y="247"/>
                        <a:pt x="960" y="251"/>
                      </a:cubicBezTo>
                      <a:cubicBezTo>
                        <a:pt x="956" y="252"/>
                        <a:pt x="946" y="254"/>
                        <a:pt x="940" y="255"/>
                      </a:cubicBezTo>
                      <a:cubicBezTo>
                        <a:pt x="932" y="257"/>
                        <a:pt x="926" y="263"/>
                        <a:pt x="921" y="265"/>
                      </a:cubicBezTo>
                      <a:cubicBezTo>
                        <a:pt x="916" y="266"/>
                        <a:pt x="912" y="266"/>
                        <a:pt x="909" y="266"/>
                      </a:cubicBezTo>
                      <a:cubicBezTo>
                        <a:pt x="906" y="268"/>
                        <a:pt x="902" y="271"/>
                        <a:pt x="901" y="274"/>
                      </a:cubicBezTo>
                      <a:cubicBezTo>
                        <a:pt x="782" y="247"/>
                        <a:pt x="782" y="247"/>
                        <a:pt x="782" y="247"/>
                      </a:cubicBezTo>
                      <a:cubicBezTo>
                        <a:pt x="709" y="233"/>
                        <a:pt x="709" y="233"/>
                        <a:pt x="709" y="233"/>
                      </a:cubicBezTo>
                      <a:cubicBezTo>
                        <a:pt x="640" y="249"/>
                        <a:pt x="640" y="249"/>
                        <a:pt x="640" y="249"/>
                      </a:cubicBezTo>
                      <a:cubicBezTo>
                        <a:pt x="640" y="249"/>
                        <a:pt x="400" y="302"/>
                        <a:pt x="397" y="303"/>
                      </a:cubicBezTo>
                      <a:cubicBezTo>
                        <a:pt x="397" y="495"/>
                        <a:pt x="397" y="495"/>
                        <a:pt x="397" y="495"/>
                      </a:cubicBezTo>
                      <a:cubicBezTo>
                        <a:pt x="397" y="538"/>
                        <a:pt x="404" y="579"/>
                        <a:pt x="414" y="619"/>
                      </a:cubicBezTo>
                      <a:cubicBezTo>
                        <a:pt x="411" y="616"/>
                        <a:pt x="408" y="615"/>
                        <a:pt x="405" y="613"/>
                      </a:cubicBezTo>
                      <a:cubicBezTo>
                        <a:pt x="400" y="611"/>
                        <a:pt x="394" y="611"/>
                        <a:pt x="391" y="608"/>
                      </a:cubicBezTo>
                      <a:cubicBezTo>
                        <a:pt x="385" y="607"/>
                        <a:pt x="380" y="601"/>
                        <a:pt x="374" y="596"/>
                      </a:cubicBezTo>
                      <a:cubicBezTo>
                        <a:pt x="368" y="593"/>
                        <a:pt x="360" y="585"/>
                        <a:pt x="360" y="580"/>
                      </a:cubicBezTo>
                      <a:cubicBezTo>
                        <a:pt x="360" y="574"/>
                        <a:pt x="366" y="568"/>
                        <a:pt x="366" y="562"/>
                      </a:cubicBezTo>
                      <a:cubicBezTo>
                        <a:pt x="370" y="543"/>
                        <a:pt x="354" y="527"/>
                        <a:pt x="345" y="517"/>
                      </a:cubicBezTo>
                      <a:cubicBezTo>
                        <a:pt x="339" y="507"/>
                        <a:pt x="331" y="501"/>
                        <a:pt x="325" y="493"/>
                      </a:cubicBezTo>
                      <a:cubicBezTo>
                        <a:pt x="325" y="481"/>
                        <a:pt x="325" y="481"/>
                        <a:pt x="325" y="481"/>
                      </a:cubicBezTo>
                      <a:cubicBezTo>
                        <a:pt x="319" y="476"/>
                        <a:pt x="316" y="468"/>
                        <a:pt x="309" y="461"/>
                      </a:cubicBezTo>
                      <a:cubicBezTo>
                        <a:pt x="305" y="454"/>
                        <a:pt x="295" y="447"/>
                        <a:pt x="294" y="440"/>
                      </a:cubicBezTo>
                      <a:cubicBezTo>
                        <a:pt x="292" y="431"/>
                        <a:pt x="297" y="422"/>
                        <a:pt x="294" y="414"/>
                      </a:cubicBezTo>
                      <a:cubicBezTo>
                        <a:pt x="288" y="398"/>
                        <a:pt x="268" y="405"/>
                        <a:pt x="271" y="425"/>
                      </a:cubicBezTo>
                      <a:cubicBezTo>
                        <a:pt x="271" y="431"/>
                        <a:pt x="278" y="437"/>
                        <a:pt x="280" y="443"/>
                      </a:cubicBezTo>
                      <a:cubicBezTo>
                        <a:pt x="283" y="448"/>
                        <a:pt x="283" y="456"/>
                        <a:pt x="285" y="462"/>
                      </a:cubicBezTo>
                      <a:cubicBezTo>
                        <a:pt x="286" y="468"/>
                        <a:pt x="294" y="475"/>
                        <a:pt x="295" y="481"/>
                      </a:cubicBezTo>
                      <a:cubicBezTo>
                        <a:pt x="299" y="492"/>
                        <a:pt x="299" y="504"/>
                        <a:pt x="302" y="512"/>
                      </a:cubicBezTo>
                      <a:cubicBezTo>
                        <a:pt x="305" y="518"/>
                        <a:pt x="316" y="524"/>
                        <a:pt x="309" y="532"/>
                      </a:cubicBezTo>
                      <a:cubicBezTo>
                        <a:pt x="302" y="534"/>
                        <a:pt x="299" y="526"/>
                        <a:pt x="294" y="521"/>
                      </a:cubicBezTo>
                      <a:cubicBezTo>
                        <a:pt x="291" y="518"/>
                        <a:pt x="282" y="513"/>
                        <a:pt x="280" y="507"/>
                      </a:cubicBezTo>
                      <a:cubicBezTo>
                        <a:pt x="278" y="503"/>
                        <a:pt x="283" y="496"/>
                        <a:pt x="282" y="490"/>
                      </a:cubicBezTo>
                      <a:cubicBezTo>
                        <a:pt x="278" y="478"/>
                        <a:pt x="255" y="478"/>
                        <a:pt x="255" y="467"/>
                      </a:cubicBezTo>
                      <a:cubicBezTo>
                        <a:pt x="255" y="459"/>
                        <a:pt x="265" y="457"/>
                        <a:pt x="265" y="450"/>
                      </a:cubicBezTo>
                      <a:cubicBezTo>
                        <a:pt x="265" y="442"/>
                        <a:pt x="254" y="436"/>
                        <a:pt x="252" y="429"/>
                      </a:cubicBezTo>
                      <a:cubicBezTo>
                        <a:pt x="249" y="423"/>
                        <a:pt x="249" y="412"/>
                        <a:pt x="249" y="405"/>
                      </a:cubicBezTo>
                      <a:cubicBezTo>
                        <a:pt x="248" y="397"/>
                        <a:pt x="249" y="386"/>
                        <a:pt x="248" y="380"/>
                      </a:cubicBezTo>
                      <a:cubicBezTo>
                        <a:pt x="246" y="375"/>
                        <a:pt x="237" y="367"/>
                        <a:pt x="232" y="364"/>
                      </a:cubicBezTo>
                      <a:cubicBezTo>
                        <a:pt x="224" y="359"/>
                        <a:pt x="218" y="361"/>
                        <a:pt x="215" y="355"/>
                      </a:cubicBezTo>
                      <a:cubicBezTo>
                        <a:pt x="212" y="350"/>
                        <a:pt x="210" y="339"/>
                        <a:pt x="209" y="335"/>
                      </a:cubicBezTo>
                      <a:cubicBezTo>
                        <a:pt x="207" y="324"/>
                        <a:pt x="209" y="313"/>
                        <a:pt x="209" y="302"/>
                      </a:cubicBezTo>
                      <a:cubicBezTo>
                        <a:pt x="207" y="293"/>
                        <a:pt x="207" y="283"/>
                        <a:pt x="209" y="272"/>
                      </a:cubicBezTo>
                      <a:cubicBezTo>
                        <a:pt x="206" y="272"/>
                        <a:pt x="206" y="272"/>
                        <a:pt x="206" y="272"/>
                      </a:cubicBezTo>
                      <a:cubicBezTo>
                        <a:pt x="206" y="271"/>
                        <a:pt x="206" y="271"/>
                        <a:pt x="206" y="271"/>
                      </a:cubicBezTo>
                      <a:cubicBezTo>
                        <a:pt x="210" y="261"/>
                        <a:pt x="218" y="258"/>
                        <a:pt x="221" y="251"/>
                      </a:cubicBezTo>
                      <a:cubicBezTo>
                        <a:pt x="224" y="244"/>
                        <a:pt x="226" y="238"/>
                        <a:pt x="229" y="232"/>
                      </a:cubicBezTo>
                      <a:cubicBezTo>
                        <a:pt x="235" y="221"/>
                        <a:pt x="248" y="212"/>
                        <a:pt x="257" y="201"/>
                      </a:cubicBezTo>
                      <a:cubicBezTo>
                        <a:pt x="266" y="190"/>
                        <a:pt x="275" y="179"/>
                        <a:pt x="280" y="165"/>
                      </a:cubicBezTo>
                      <a:cubicBezTo>
                        <a:pt x="282" y="160"/>
                        <a:pt x="288" y="151"/>
                        <a:pt x="286" y="145"/>
                      </a:cubicBezTo>
                      <a:cubicBezTo>
                        <a:pt x="286" y="137"/>
                        <a:pt x="271" y="131"/>
                        <a:pt x="272" y="120"/>
                      </a:cubicBezTo>
                      <a:cubicBezTo>
                        <a:pt x="272" y="115"/>
                        <a:pt x="282" y="115"/>
                        <a:pt x="283" y="109"/>
                      </a:cubicBezTo>
                      <a:cubicBezTo>
                        <a:pt x="285" y="106"/>
                        <a:pt x="286" y="98"/>
                        <a:pt x="286" y="93"/>
                      </a:cubicBezTo>
                      <a:cubicBezTo>
                        <a:pt x="286" y="86"/>
                        <a:pt x="282" y="78"/>
                        <a:pt x="283" y="70"/>
                      </a:cubicBezTo>
                      <a:cubicBezTo>
                        <a:pt x="285" y="62"/>
                        <a:pt x="295" y="59"/>
                        <a:pt x="291" y="51"/>
                      </a:cubicBezTo>
                      <a:cubicBezTo>
                        <a:pt x="289" y="50"/>
                        <a:pt x="288" y="50"/>
                        <a:pt x="286" y="48"/>
                      </a:cubicBezTo>
                      <a:cubicBezTo>
                        <a:pt x="283" y="50"/>
                        <a:pt x="278" y="51"/>
                        <a:pt x="274" y="51"/>
                      </a:cubicBezTo>
                      <a:cubicBezTo>
                        <a:pt x="272" y="51"/>
                        <a:pt x="271" y="51"/>
                        <a:pt x="269" y="50"/>
                      </a:cubicBezTo>
                      <a:cubicBezTo>
                        <a:pt x="263" y="45"/>
                        <a:pt x="269" y="41"/>
                        <a:pt x="271" y="31"/>
                      </a:cubicBezTo>
                      <a:cubicBezTo>
                        <a:pt x="271" y="28"/>
                        <a:pt x="268" y="23"/>
                        <a:pt x="269" y="22"/>
                      </a:cubicBezTo>
                      <a:cubicBezTo>
                        <a:pt x="269" y="17"/>
                        <a:pt x="277" y="11"/>
                        <a:pt x="274" y="9"/>
                      </a:cubicBezTo>
                      <a:cubicBezTo>
                        <a:pt x="272" y="6"/>
                        <a:pt x="271" y="3"/>
                        <a:pt x="269" y="0"/>
                      </a:cubicBezTo>
                      <a:cubicBezTo>
                        <a:pt x="263" y="5"/>
                        <a:pt x="258" y="8"/>
                        <a:pt x="252" y="11"/>
                      </a:cubicBezTo>
                      <a:cubicBezTo>
                        <a:pt x="98" y="142"/>
                        <a:pt x="0" y="338"/>
                        <a:pt x="0" y="557"/>
                      </a:cubicBezTo>
                      <a:cubicBezTo>
                        <a:pt x="0" y="952"/>
                        <a:pt x="319" y="1272"/>
                        <a:pt x="711" y="1272"/>
                      </a:cubicBezTo>
                      <a:cubicBezTo>
                        <a:pt x="770" y="1272"/>
                        <a:pt x="827" y="1265"/>
                        <a:pt x="882" y="1251"/>
                      </a:cubicBezTo>
                      <a:cubicBezTo>
                        <a:pt x="882" y="1249"/>
                        <a:pt x="881" y="1249"/>
                        <a:pt x="881" y="1248"/>
                      </a:cubicBezTo>
                      <a:cubicBezTo>
                        <a:pt x="881" y="1232"/>
                        <a:pt x="882" y="1221"/>
                        <a:pt x="881" y="1206"/>
                      </a:cubicBezTo>
                      <a:cubicBezTo>
                        <a:pt x="879" y="1195"/>
                        <a:pt x="876" y="1179"/>
                        <a:pt x="873" y="1171"/>
                      </a:cubicBezTo>
                      <a:cubicBezTo>
                        <a:pt x="868" y="1164"/>
                        <a:pt x="850" y="1151"/>
                        <a:pt x="842" y="1146"/>
                      </a:cubicBezTo>
                      <a:cubicBezTo>
                        <a:pt x="836" y="1143"/>
                        <a:pt x="830" y="1142"/>
                        <a:pt x="824" y="1139"/>
                      </a:cubicBezTo>
                      <a:cubicBezTo>
                        <a:pt x="821" y="1137"/>
                        <a:pt x="818" y="1136"/>
                        <a:pt x="814" y="1134"/>
                      </a:cubicBezTo>
                      <a:cubicBezTo>
                        <a:pt x="811" y="1129"/>
                        <a:pt x="811" y="1129"/>
                        <a:pt x="811" y="1129"/>
                      </a:cubicBezTo>
                      <a:cubicBezTo>
                        <a:pt x="777" y="1094"/>
                        <a:pt x="777" y="1094"/>
                        <a:pt x="777" y="1094"/>
                      </a:cubicBezTo>
                      <a:cubicBezTo>
                        <a:pt x="777" y="1092"/>
                        <a:pt x="777" y="1092"/>
                        <a:pt x="777" y="1092"/>
                      </a:cubicBezTo>
                      <a:cubicBezTo>
                        <a:pt x="773" y="1084"/>
                        <a:pt x="765" y="1076"/>
                        <a:pt x="760" y="1069"/>
                      </a:cubicBezTo>
                      <a:cubicBezTo>
                        <a:pt x="750" y="1053"/>
                        <a:pt x="742" y="1033"/>
                        <a:pt x="731" y="1017"/>
                      </a:cubicBezTo>
                      <a:cubicBezTo>
                        <a:pt x="726" y="1008"/>
                        <a:pt x="722" y="999"/>
                        <a:pt x="716" y="992"/>
                      </a:cubicBezTo>
                      <a:cubicBezTo>
                        <a:pt x="712" y="989"/>
                        <a:pt x="702" y="985"/>
                        <a:pt x="700" y="980"/>
                      </a:cubicBezTo>
                      <a:cubicBezTo>
                        <a:pt x="699" y="972"/>
                        <a:pt x="692" y="961"/>
                        <a:pt x="694" y="955"/>
                      </a:cubicBezTo>
                      <a:cubicBezTo>
                        <a:pt x="695" y="954"/>
                        <a:pt x="695" y="954"/>
                        <a:pt x="695" y="954"/>
                      </a:cubicBezTo>
                      <a:cubicBezTo>
                        <a:pt x="700" y="957"/>
                        <a:pt x="705" y="960"/>
                        <a:pt x="711" y="961"/>
                      </a:cubicBezTo>
                      <a:cubicBezTo>
                        <a:pt x="822" y="915"/>
                        <a:pt x="915" y="829"/>
                        <a:pt x="969" y="722"/>
                      </a:cubicBezTo>
                      <a:cubicBezTo>
                        <a:pt x="970" y="723"/>
                        <a:pt x="972" y="723"/>
                        <a:pt x="972" y="723"/>
                      </a:cubicBezTo>
                      <a:cubicBezTo>
                        <a:pt x="977" y="725"/>
                        <a:pt x="981" y="728"/>
                        <a:pt x="984" y="733"/>
                      </a:cubicBezTo>
                      <a:cubicBezTo>
                        <a:pt x="989" y="733"/>
                        <a:pt x="990" y="725"/>
                        <a:pt x="997" y="728"/>
                      </a:cubicBezTo>
                      <a:cubicBezTo>
                        <a:pt x="998" y="728"/>
                        <a:pt x="998" y="728"/>
                        <a:pt x="998" y="728"/>
                      </a:cubicBezTo>
                      <a:cubicBezTo>
                        <a:pt x="995" y="736"/>
                        <a:pt x="1000" y="739"/>
                        <a:pt x="1003" y="745"/>
                      </a:cubicBezTo>
                      <a:cubicBezTo>
                        <a:pt x="1004" y="748"/>
                        <a:pt x="1004" y="751"/>
                        <a:pt x="1006" y="753"/>
                      </a:cubicBezTo>
                      <a:cubicBezTo>
                        <a:pt x="1011" y="758"/>
                        <a:pt x="1017" y="758"/>
                        <a:pt x="1023" y="761"/>
                      </a:cubicBezTo>
                      <a:cubicBezTo>
                        <a:pt x="1029" y="765"/>
                        <a:pt x="1032" y="772"/>
                        <a:pt x="1040" y="779"/>
                      </a:cubicBezTo>
                      <a:cubicBezTo>
                        <a:pt x="1046" y="787"/>
                        <a:pt x="1057" y="795"/>
                        <a:pt x="1068" y="796"/>
                      </a:cubicBezTo>
                      <a:cubicBezTo>
                        <a:pt x="1075" y="796"/>
                        <a:pt x="1083" y="793"/>
                        <a:pt x="1089" y="795"/>
                      </a:cubicBezTo>
                      <a:cubicBezTo>
                        <a:pt x="1091" y="795"/>
                        <a:pt x="1091" y="795"/>
                        <a:pt x="1091" y="795"/>
                      </a:cubicBezTo>
                      <a:cubicBezTo>
                        <a:pt x="1092" y="795"/>
                        <a:pt x="1092" y="795"/>
                        <a:pt x="1092" y="795"/>
                      </a:cubicBezTo>
                      <a:cubicBezTo>
                        <a:pt x="1109" y="798"/>
                        <a:pt x="1120" y="806"/>
                        <a:pt x="1131" y="815"/>
                      </a:cubicBezTo>
                      <a:cubicBezTo>
                        <a:pt x="1139" y="820"/>
                        <a:pt x="1145" y="824"/>
                        <a:pt x="1146" y="831"/>
                      </a:cubicBezTo>
                      <a:cubicBezTo>
                        <a:pt x="1148" y="834"/>
                        <a:pt x="1146" y="840"/>
                        <a:pt x="1150" y="845"/>
                      </a:cubicBezTo>
                      <a:cubicBezTo>
                        <a:pt x="1153" y="856"/>
                        <a:pt x="1168" y="860"/>
                        <a:pt x="1162" y="877"/>
                      </a:cubicBezTo>
                      <a:cubicBezTo>
                        <a:pt x="1165" y="884"/>
                        <a:pt x="1170" y="885"/>
                        <a:pt x="1176" y="888"/>
                      </a:cubicBezTo>
                      <a:cubicBezTo>
                        <a:pt x="1180" y="891"/>
                        <a:pt x="1184" y="896"/>
                        <a:pt x="1188" y="898"/>
                      </a:cubicBezTo>
                      <a:cubicBezTo>
                        <a:pt x="1197" y="898"/>
                        <a:pt x="1197" y="898"/>
                        <a:pt x="1197" y="898"/>
                      </a:cubicBezTo>
                      <a:cubicBezTo>
                        <a:pt x="1201" y="898"/>
                        <a:pt x="1201" y="898"/>
                        <a:pt x="1201" y="898"/>
                      </a:cubicBezTo>
                      <a:cubicBezTo>
                        <a:pt x="1210" y="899"/>
                        <a:pt x="1216" y="902"/>
                        <a:pt x="1224" y="905"/>
                      </a:cubicBezTo>
                      <a:cubicBezTo>
                        <a:pt x="1228" y="907"/>
                        <a:pt x="1235" y="908"/>
                        <a:pt x="1239" y="910"/>
                      </a:cubicBezTo>
                      <a:cubicBezTo>
                        <a:pt x="1242" y="913"/>
                        <a:pt x="1244" y="922"/>
                        <a:pt x="1248" y="924"/>
                      </a:cubicBezTo>
                      <a:cubicBezTo>
                        <a:pt x="1251" y="926"/>
                        <a:pt x="1258" y="924"/>
                        <a:pt x="1262" y="924"/>
                      </a:cubicBezTo>
                      <a:cubicBezTo>
                        <a:pt x="1264" y="926"/>
                        <a:pt x="1264" y="926"/>
                        <a:pt x="1264" y="926"/>
                      </a:cubicBezTo>
                      <a:cubicBezTo>
                        <a:pt x="1265" y="926"/>
                        <a:pt x="1265" y="926"/>
                        <a:pt x="1265" y="926"/>
                      </a:cubicBezTo>
                      <a:cubicBezTo>
                        <a:pt x="1269" y="926"/>
                        <a:pt x="1275" y="927"/>
                        <a:pt x="1279" y="929"/>
                      </a:cubicBezTo>
                      <a:cubicBezTo>
                        <a:pt x="1284" y="930"/>
                        <a:pt x="1287" y="932"/>
                        <a:pt x="1292" y="932"/>
                      </a:cubicBezTo>
                      <a:cubicBezTo>
                        <a:pt x="1296" y="932"/>
                        <a:pt x="1299" y="929"/>
                        <a:pt x="1304" y="930"/>
                      </a:cubicBezTo>
                      <a:cubicBezTo>
                        <a:pt x="1306" y="930"/>
                        <a:pt x="1306" y="930"/>
                        <a:pt x="1306" y="930"/>
                      </a:cubicBezTo>
                      <a:cubicBezTo>
                        <a:pt x="1307" y="930"/>
                        <a:pt x="1307" y="930"/>
                        <a:pt x="1307" y="930"/>
                      </a:cubicBezTo>
                      <a:cubicBezTo>
                        <a:pt x="1309" y="930"/>
                        <a:pt x="1312" y="932"/>
                        <a:pt x="1313" y="932"/>
                      </a:cubicBezTo>
                      <a:cubicBezTo>
                        <a:pt x="1381" y="823"/>
                        <a:pt x="1421" y="695"/>
                        <a:pt x="1421" y="557"/>
                      </a:cubicBezTo>
                      <a:cubicBezTo>
                        <a:pt x="1421" y="509"/>
                        <a:pt x="1417" y="461"/>
                        <a:pt x="1408" y="415"/>
                      </a:cubicBezTo>
                      <a:close/>
                      <a:moveTo>
                        <a:pt x="963" y="531"/>
                      </a:moveTo>
                      <a:cubicBezTo>
                        <a:pt x="963" y="703"/>
                        <a:pt x="858" y="850"/>
                        <a:pt x="710" y="911"/>
                      </a:cubicBezTo>
                      <a:cubicBezTo>
                        <a:pt x="561" y="850"/>
                        <a:pt x="458" y="703"/>
                        <a:pt x="458" y="531"/>
                      </a:cubicBezTo>
                      <a:cubicBezTo>
                        <a:pt x="458" y="347"/>
                        <a:pt x="458" y="347"/>
                        <a:pt x="458" y="347"/>
                      </a:cubicBezTo>
                      <a:cubicBezTo>
                        <a:pt x="550" y="327"/>
                        <a:pt x="550" y="327"/>
                        <a:pt x="550" y="327"/>
                      </a:cubicBezTo>
                      <a:cubicBezTo>
                        <a:pt x="550" y="361"/>
                        <a:pt x="550" y="361"/>
                        <a:pt x="550" y="361"/>
                      </a:cubicBezTo>
                      <a:cubicBezTo>
                        <a:pt x="652" y="336"/>
                        <a:pt x="652" y="336"/>
                        <a:pt x="652" y="336"/>
                      </a:cubicBezTo>
                      <a:cubicBezTo>
                        <a:pt x="652" y="302"/>
                        <a:pt x="652" y="302"/>
                        <a:pt x="652" y="302"/>
                      </a:cubicBezTo>
                      <a:cubicBezTo>
                        <a:pt x="710" y="288"/>
                        <a:pt x="710" y="288"/>
                        <a:pt x="710" y="288"/>
                      </a:cubicBezTo>
                      <a:cubicBezTo>
                        <a:pt x="767" y="302"/>
                        <a:pt x="767" y="302"/>
                        <a:pt x="767" y="302"/>
                      </a:cubicBezTo>
                      <a:cubicBezTo>
                        <a:pt x="767" y="336"/>
                        <a:pt x="767" y="336"/>
                        <a:pt x="767" y="336"/>
                      </a:cubicBezTo>
                      <a:cubicBezTo>
                        <a:pt x="869" y="361"/>
                        <a:pt x="869" y="361"/>
                        <a:pt x="869" y="361"/>
                      </a:cubicBezTo>
                      <a:cubicBezTo>
                        <a:pt x="869" y="327"/>
                        <a:pt x="869" y="327"/>
                        <a:pt x="869" y="327"/>
                      </a:cubicBezTo>
                      <a:cubicBezTo>
                        <a:pt x="963" y="347"/>
                        <a:pt x="963" y="347"/>
                        <a:pt x="963" y="347"/>
                      </a:cubicBezTo>
                      <a:lnTo>
                        <a:pt x="963" y="5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003" name="Google Shape;12003;p100"/>
          <p:cNvGrpSpPr/>
          <p:nvPr/>
        </p:nvGrpSpPr>
        <p:grpSpPr>
          <a:xfrm>
            <a:off x="571500" y="1600200"/>
            <a:ext cx="1124769" cy="1354832"/>
            <a:chOff x="2250045" y="4818386"/>
            <a:chExt cx="1124769" cy="1354832"/>
          </a:xfrm>
        </p:grpSpPr>
        <p:sp>
          <p:nvSpPr>
            <p:cNvPr id="12004" name="Google Shape;12004;p100"/>
            <p:cNvSpPr/>
            <p:nvPr/>
          </p:nvSpPr>
          <p:spPr>
            <a:xfrm>
              <a:off x="2581147" y="5988552"/>
              <a:ext cx="462563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005" name="Google Shape;12005;p100"/>
            <p:cNvGrpSpPr/>
            <p:nvPr/>
          </p:nvGrpSpPr>
          <p:grpSpPr>
            <a:xfrm>
              <a:off x="2250045" y="4818386"/>
              <a:ext cx="1124769" cy="1124820"/>
              <a:chOff x="1687533" y="3613789"/>
              <a:chExt cx="843577" cy="843615"/>
            </a:xfrm>
          </p:grpSpPr>
          <p:grpSp>
            <p:nvGrpSpPr>
              <p:cNvPr id="12006" name="Google Shape;12006;p100"/>
              <p:cNvGrpSpPr/>
              <p:nvPr/>
            </p:nvGrpSpPr>
            <p:grpSpPr>
              <a:xfrm>
                <a:off x="1687533" y="3613789"/>
                <a:ext cx="843577" cy="843615"/>
                <a:chOff x="4528873" y="95849"/>
                <a:chExt cx="843577" cy="843577"/>
              </a:xfrm>
            </p:grpSpPr>
            <p:sp>
              <p:nvSpPr>
                <p:cNvPr id="12007" name="Google Shape;12007;p100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08" name="Google Shape;12008;p100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09" name="Google Shape;12009;p100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10" name="Google Shape;12010;p100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11" name="Google Shape;12011;p100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12" name="Google Shape;12012;p100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13" name="Google Shape;12013;p100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14" name="Google Shape;12014;p100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15" name="Google Shape;12015;p100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016" name="Google Shape;12016;p100"/>
              <p:cNvGrpSpPr/>
              <p:nvPr/>
            </p:nvGrpSpPr>
            <p:grpSpPr>
              <a:xfrm>
                <a:off x="1949301" y="3875576"/>
                <a:ext cx="320040" cy="320040"/>
                <a:chOff x="3716668" y="310538"/>
                <a:chExt cx="320040" cy="320040"/>
              </a:xfrm>
            </p:grpSpPr>
            <p:sp>
              <p:nvSpPr>
                <p:cNvPr id="12017" name="Google Shape;12017;p100"/>
                <p:cNvSpPr/>
                <p:nvPr/>
              </p:nvSpPr>
              <p:spPr>
                <a:xfrm>
                  <a:off x="3716668" y="310538"/>
                  <a:ext cx="320040" cy="320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18" name="Google Shape;12018;p100"/>
                <p:cNvSpPr/>
                <p:nvPr/>
              </p:nvSpPr>
              <p:spPr>
                <a:xfrm>
                  <a:off x="3879691" y="498444"/>
                  <a:ext cx="102962" cy="75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" h="88" extrusionOk="0">
                      <a:moveTo>
                        <a:pt x="76" y="22"/>
                      </a:moveTo>
                      <a:lnTo>
                        <a:pt x="0" y="22"/>
                      </a:lnTo>
                      <a:lnTo>
                        <a:pt x="0" y="65"/>
                      </a:lnTo>
                      <a:lnTo>
                        <a:pt x="76" y="65"/>
                      </a:lnTo>
                      <a:lnTo>
                        <a:pt x="76" y="88"/>
                      </a:lnTo>
                      <a:lnTo>
                        <a:pt x="119" y="44"/>
                      </a:lnTo>
                      <a:lnTo>
                        <a:pt x="120" y="44"/>
                      </a:lnTo>
                      <a:lnTo>
                        <a:pt x="76" y="0"/>
                      </a:lnTo>
                      <a:lnTo>
                        <a:pt x="76" y="2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19" name="Google Shape;12019;p100"/>
                <p:cNvSpPr/>
                <p:nvPr/>
              </p:nvSpPr>
              <p:spPr>
                <a:xfrm>
                  <a:off x="3879691" y="413500"/>
                  <a:ext cx="102962" cy="75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" h="88" extrusionOk="0">
                      <a:moveTo>
                        <a:pt x="76" y="88"/>
                      </a:moveTo>
                      <a:lnTo>
                        <a:pt x="119" y="45"/>
                      </a:lnTo>
                      <a:lnTo>
                        <a:pt x="120" y="44"/>
                      </a:lnTo>
                      <a:lnTo>
                        <a:pt x="76" y="0"/>
                      </a:lnTo>
                      <a:lnTo>
                        <a:pt x="76" y="22"/>
                      </a:lnTo>
                      <a:lnTo>
                        <a:pt x="0" y="22"/>
                      </a:lnTo>
                      <a:lnTo>
                        <a:pt x="0" y="66"/>
                      </a:lnTo>
                      <a:lnTo>
                        <a:pt x="76" y="66"/>
                      </a:lnTo>
                      <a:lnTo>
                        <a:pt x="76" y="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20" name="Google Shape;12020;p100"/>
                <p:cNvSpPr/>
                <p:nvPr/>
              </p:nvSpPr>
              <p:spPr>
                <a:xfrm>
                  <a:off x="3769865" y="457259"/>
                  <a:ext cx="102104" cy="75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" h="88" extrusionOk="0">
                      <a:moveTo>
                        <a:pt x="44" y="0"/>
                      </a:moveTo>
                      <a:lnTo>
                        <a:pt x="0" y="44"/>
                      </a:lnTo>
                      <a:lnTo>
                        <a:pt x="0" y="44"/>
                      </a:lnTo>
                      <a:lnTo>
                        <a:pt x="44" y="88"/>
                      </a:lnTo>
                      <a:lnTo>
                        <a:pt x="44" y="66"/>
                      </a:lnTo>
                      <a:lnTo>
                        <a:pt x="119" y="66"/>
                      </a:lnTo>
                      <a:lnTo>
                        <a:pt x="119" y="22"/>
                      </a:lnTo>
                      <a:lnTo>
                        <a:pt x="44" y="22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021" name="Google Shape;12021;p100"/>
                <p:cNvSpPr/>
                <p:nvPr/>
              </p:nvSpPr>
              <p:spPr>
                <a:xfrm>
                  <a:off x="3769865" y="372315"/>
                  <a:ext cx="102104" cy="74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" h="87" extrusionOk="0">
                      <a:moveTo>
                        <a:pt x="44" y="0"/>
                      </a:moveTo>
                      <a:lnTo>
                        <a:pt x="0" y="43"/>
                      </a:lnTo>
                      <a:lnTo>
                        <a:pt x="0" y="43"/>
                      </a:lnTo>
                      <a:lnTo>
                        <a:pt x="44" y="87"/>
                      </a:lnTo>
                      <a:lnTo>
                        <a:pt x="44" y="65"/>
                      </a:lnTo>
                      <a:lnTo>
                        <a:pt x="119" y="65"/>
                      </a:lnTo>
                      <a:lnTo>
                        <a:pt x="119" y="22"/>
                      </a:lnTo>
                      <a:lnTo>
                        <a:pt x="44" y="22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0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27" name="Google Shape;12027;p101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/>
              <a:t>Architectural Icons - 2021</a:t>
            </a:r>
            <a:endParaRPr/>
          </a:p>
        </p:txBody>
      </p:sp>
      <p:grpSp>
        <p:nvGrpSpPr>
          <p:cNvPr id="12028" name="Google Shape;12028;p101"/>
          <p:cNvGrpSpPr/>
          <p:nvPr/>
        </p:nvGrpSpPr>
        <p:grpSpPr>
          <a:xfrm>
            <a:off x="8445377" y="3292097"/>
            <a:ext cx="1124639" cy="1554302"/>
            <a:chOff x="707671" y="1900217"/>
            <a:chExt cx="1124639" cy="1554302"/>
          </a:xfrm>
        </p:grpSpPr>
        <p:grpSp>
          <p:nvGrpSpPr>
            <p:cNvPr id="12029" name="Google Shape;12029;p101"/>
            <p:cNvGrpSpPr/>
            <p:nvPr/>
          </p:nvGrpSpPr>
          <p:grpSpPr>
            <a:xfrm>
              <a:off x="707671" y="1900217"/>
              <a:ext cx="1124639" cy="1124712"/>
              <a:chOff x="3471691" y="9856"/>
              <a:chExt cx="5240335" cy="5240675"/>
            </a:xfrm>
          </p:grpSpPr>
          <p:sp>
            <p:nvSpPr>
              <p:cNvPr id="12030" name="Google Shape;12030;p101"/>
              <p:cNvSpPr/>
              <p:nvPr/>
            </p:nvSpPr>
            <p:spPr>
              <a:xfrm>
                <a:off x="3471691" y="9856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1" name="Google Shape;12031;p101"/>
              <p:cNvSpPr/>
              <p:nvPr/>
            </p:nvSpPr>
            <p:spPr>
              <a:xfrm>
                <a:off x="5997072" y="44914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2" name="Google Shape;12032;p101"/>
              <p:cNvSpPr/>
              <p:nvPr/>
            </p:nvSpPr>
            <p:spPr>
              <a:xfrm>
                <a:off x="5997072" y="566054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3" name="Google Shape;12033;p101"/>
              <p:cNvSpPr/>
              <p:nvPr/>
            </p:nvSpPr>
            <p:spPr>
              <a:xfrm>
                <a:off x="7944506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4" name="Google Shape;12034;p101"/>
              <p:cNvSpPr/>
              <p:nvPr/>
            </p:nvSpPr>
            <p:spPr>
              <a:xfrm>
                <a:off x="4021191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5" name="Google Shape;12035;p101"/>
              <p:cNvSpPr/>
              <p:nvPr/>
            </p:nvSpPr>
            <p:spPr>
              <a:xfrm>
                <a:off x="4358572" y="906759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6" name="Google Shape;12036;p101"/>
              <p:cNvSpPr/>
              <p:nvPr/>
            </p:nvSpPr>
            <p:spPr>
              <a:xfrm>
                <a:off x="7603605" y="415209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7" name="Google Shape;12037;p101"/>
              <p:cNvSpPr/>
              <p:nvPr/>
            </p:nvSpPr>
            <p:spPr>
              <a:xfrm>
                <a:off x="4357620" y="414795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8" name="Google Shape;12038;p101"/>
              <p:cNvSpPr/>
              <p:nvPr/>
            </p:nvSpPr>
            <p:spPr>
              <a:xfrm>
                <a:off x="7604288" y="90098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39" name="Google Shape;12039;p101"/>
              <p:cNvSpPr/>
              <p:nvPr/>
            </p:nvSpPr>
            <p:spPr>
              <a:xfrm>
                <a:off x="4777965" y="1338366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0" name="Google Shape;12040;p101"/>
              <p:cNvSpPr/>
              <p:nvPr/>
            </p:nvSpPr>
            <p:spPr>
              <a:xfrm>
                <a:off x="5258007" y="1862417"/>
                <a:ext cx="1560921" cy="1561074"/>
              </a:xfrm>
              <a:custGeom>
                <a:avLst/>
                <a:gdLst/>
                <a:ahLst/>
                <a:cxnLst/>
                <a:rect l="l" t="t" r="r" b="b"/>
                <a:pathLst>
                  <a:path w="1560921" h="1561074" extrusionOk="0">
                    <a:moveTo>
                      <a:pt x="1437908" y="444165"/>
                    </a:moveTo>
                    <a:cubicBezTo>
                      <a:pt x="1504680" y="383309"/>
                      <a:pt x="1558678" y="261948"/>
                      <a:pt x="1560852" y="167837"/>
                    </a:cubicBezTo>
                    <a:cubicBezTo>
                      <a:pt x="1562073" y="115159"/>
                      <a:pt x="1547311" y="71903"/>
                      <a:pt x="1518180" y="42749"/>
                    </a:cubicBezTo>
                    <a:cubicBezTo>
                      <a:pt x="1489048" y="13594"/>
                      <a:pt x="1445714" y="-1170"/>
                      <a:pt x="1393103" y="72"/>
                    </a:cubicBezTo>
                    <a:cubicBezTo>
                      <a:pt x="1299021" y="2143"/>
                      <a:pt x="1177651" y="56270"/>
                      <a:pt x="1116717" y="123111"/>
                    </a:cubicBezTo>
                    <a:lnTo>
                      <a:pt x="1018412" y="231737"/>
                    </a:lnTo>
                    <a:lnTo>
                      <a:pt x="1018184" y="231985"/>
                    </a:lnTo>
                    <a:lnTo>
                      <a:pt x="998039" y="254266"/>
                    </a:lnTo>
                    <a:lnTo>
                      <a:pt x="825776" y="243809"/>
                    </a:lnTo>
                    <a:cubicBezTo>
                      <a:pt x="844845" y="167992"/>
                      <a:pt x="798839" y="91080"/>
                      <a:pt x="723019" y="72019"/>
                    </a:cubicBezTo>
                    <a:cubicBezTo>
                      <a:pt x="674736" y="59877"/>
                      <a:pt x="623616" y="74003"/>
                      <a:pt x="588419" y="109217"/>
                    </a:cubicBezTo>
                    <a:lnTo>
                      <a:pt x="475164" y="222481"/>
                    </a:lnTo>
                    <a:lnTo>
                      <a:pt x="270375" y="210057"/>
                    </a:lnTo>
                    <a:lnTo>
                      <a:pt x="269816" y="210057"/>
                    </a:lnTo>
                    <a:cubicBezTo>
                      <a:pt x="233811" y="208484"/>
                      <a:pt x="198797" y="222088"/>
                      <a:pt x="173312" y="247578"/>
                    </a:cubicBezTo>
                    <a:lnTo>
                      <a:pt x="115339" y="305556"/>
                    </a:lnTo>
                    <a:cubicBezTo>
                      <a:pt x="70634" y="350344"/>
                      <a:pt x="70700" y="422900"/>
                      <a:pt x="115486" y="467605"/>
                    </a:cubicBezTo>
                    <a:cubicBezTo>
                      <a:pt x="128708" y="480816"/>
                      <a:pt x="144955" y="490569"/>
                      <a:pt x="162815" y="496056"/>
                    </a:cubicBezTo>
                    <a:lnTo>
                      <a:pt x="163374" y="496221"/>
                    </a:lnTo>
                    <a:lnTo>
                      <a:pt x="651340" y="637212"/>
                    </a:lnTo>
                    <a:lnTo>
                      <a:pt x="430939" y="880679"/>
                    </a:lnTo>
                    <a:lnTo>
                      <a:pt x="148114" y="862561"/>
                    </a:lnTo>
                    <a:cubicBezTo>
                      <a:pt x="118256" y="860615"/>
                      <a:pt x="89013" y="871651"/>
                      <a:pt x="67863" y="892813"/>
                    </a:cubicBezTo>
                    <a:lnTo>
                      <a:pt x="25336" y="935179"/>
                    </a:lnTo>
                    <a:cubicBezTo>
                      <a:pt x="-8445" y="968972"/>
                      <a:pt x="-8445" y="1023741"/>
                      <a:pt x="25336" y="1057534"/>
                    </a:cubicBezTo>
                    <a:cubicBezTo>
                      <a:pt x="35869" y="1068053"/>
                      <a:pt x="48942" y="1075694"/>
                      <a:pt x="63288" y="1079690"/>
                    </a:cubicBezTo>
                    <a:lnTo>
                      <a:pt x="215819" y="1122221"/>
                    </a:lnTo>
                    <a:cubicBezTo>
                      <a:pt x="168620" y="1198131"/>
                      <a:pt x="191894" y="1297937"/>
                      <a:pt x="267804" y="1345148"/>
                    </a:cubicBezTo>
                    <a:cubicBezTo>
                      <a:pt x="320128" y="1377677"/>
                      <a:pt x="386404" y="1377677"/>
                      <a:pt x="438724" y="1345148"/>
                    </a:cubicBezTo>
                    <a:lnTo>
                      <a:pt x="481251" y="1497692"/>
                    </a:lnTo>
                    <a:cubicBezTo>
                      <a:pt x="489347" y="1527406"/>
                      <a:pt x="512764" y="1550494"/>
                      <a:pt x="542599" y="1558156"/>
                    </a:cubicBezTo>
                    <a:cubicBezTo>
                      <a:pt x="549887" y="1560081"/>
                      <a:pt x="557403" y="1561075"/>
                      <a:pt x="564940" y="1561075"/>
                    </a:cubicBezTo>
                    <a:cubicBezTo>
                      <a:pt x="587777" y="1561054"/>
                      <a:pt x="609682" y="1551902"/>
                      <a:pt x="625749" y="1535668"/>
                    </a:cubicBezTo>
                    <a:lnTo>
                      <a:pt x="668214" y="1493179"/>
                    </a:lnTo>
                    <a:cubicBezTo>
                      <a:pt x="689374" y="1472037"/>
                      <a:pt x="700410" y="1442799"/>
                      <a:pt x="698464" y="1412961"/>
                    </a:cubicBezTo>
                    <a:lnTo>
                      <a:pt x="680244" y="1130028"/>
                    </a:lnTo>
                    <a:lnTo>
                      <a:pt x="923688" y="909627"/>
                    </a:lnTo>
                    <a:lnTo>
                      <a:pt x="1064707" y="1397639"/>
                    </a:lnTo>
                    <a:cubicBezTo>
                      <a:pt x="1064707" y="1397825"/>
                      <a:pt x="1064707" y="1398011"/>
                      <a:pt x="1064873" y="1398198"/>
                    </a:cubicBezTo>
                    <a:cubicBezTo>
                      <a:pt x="1076488" y="1436753"/>
                      <a:pt x="1107649" y="1466301"/>
                      <a:pt x="1146760" y="1475847"/>
                    </a:cubicBezTo>
                    <a:cubicBezTo>
                      <a:pt x="1155952" y="1478146"/>
                      <a:pt x="1165373" y="1479305"/>
                      <a:pt x="1174835" y="1479305"/>
                    </a:cubicBezTo>
                    <a:cubicBezTo>
                      <a:pt x="1205126" y="1479305"/>
                      <a:pt x="1234133" y="1467192"/>
                      <a:pt x="1255459" y="1445678"/>
                    </a:cubicBezTo>
                    <a:lnTo>
                      <a:pt x="1313432" y="1387699"/>
                    </a:lnTo>
                    <a:cubicBezTo>
                      <a:pt x="1338878" y="1362189"/>
                      <a:pt x="1352460" y="1327174"/>
                      <a:pt x="1350886" y="1291186"/>
                    </a:cubicBezTo>
                    <a:cubicBezTo>
                      <a:pt x="1350886" y="1291000"/>
                      <a:pt x="1350886" y="1290813"/>
                      <a:pt x="1350886" y="1290627"/>
                    </a:cubicBezTo>
                    <a:lnTo>
                      <a:pt x="1338464" y="1085819"/>
                    </a:lnTo>
                    <a:lnTo>
                      <a:pt x="1451718" y="972554"/>
                    </a:lnTo>
                    <a:cubicBezTo>
                      <a:pt x="1506999" y="917268"/>
                      <a:pt x="1506978" y="827629"/>
                      <a:pt x="1451697" y="772343"/>
                    </a:cubicBezTo>
                    <a:cubicBezTo>
                      <a:pt x="1425174" y="745818"/>
                      <a:pt x="1389211" y="730909"/>
                      <a:pt x="1351715" y="730889"/>
                    </a:cubicBezTo>
                    <a:lnTo>
                      <a:pt x="1351715" y="730889"/>
                    </a:lnTo>
                    <a:cubicBezTo>
                      <a:pt x="1340099" y="730889"/>
                      <a:pt x="1328526" y="732338"/>
                      <a:pt x="1317262" y="735175"/>
                    </a:cubicBezTo>
                    <a:lnTo>
                      <a:pt x="1306806" y="562917"/>
                    </a:lnTo>
                    <a:lnTo>
                      <a:pt x="1328877" y="542935"/>
                    </a:lnTo>
                    <a:lnTo>
                      <a:pt x="1328877" y="542935"/>
                    </a:lnTo>
                    <a:lnTo>
                      <a:pt x="1329188" y="542645"/>
                    </a:lnTo>
                    <a:close/>
                    <a:moveTo>
                      <a:pt x="639269" y="160113"/>
                    </a:moveTo>
                    <a:cubicBezTo>
                      <a:pt x="666496" y="132942"/>
                      <a:pt x="710596" y="132992"/>
                      <a:pt x="737761" y="160225"/>
                    </a:cubicBezTo>
                    <a:cubicBezTo>
                      <a:pt x="758548" y="181058"/>
                      <a:pt x="764014" y="212708"/>
                      <a:pt x="751385" y="239295"/>
                    </a:cubicBezTo>
                    <a:lnTo>
                      <a:pt x="571047" y="228341"/>
                    </a:lnTo>
                    <a:close/>
                    <a:moveTo>
                      <a:pt x="155009" y="396789"/>
                    </a:moveTo>
                    <a:cubicBezTo>
                      <a:pt x="151208" y="382253"/>
                      <a:pt x="155500" y="366806"/>
                      <a:pt x="166252" y="356308"/>
                    </a:cubicBezTo>
                    <a:lnTo>
                      <a:pt x="224225" y="298329"/>
                    </a:lnTo>
                    <a:cubicBezTo>
                      <a:pt x="235351" y="287168"/>
                      <a:pt x="250633" y="281163"/>
                      <a:pt x="266379" y="281764"/>
                    </a:cubicBezTo>
                    <a:lnTo>
                      <a:pt x="487028" y="295161"/>
                    </a:lnTo>
                    <a:lnTo>
                      <a:pt x="487028" y="295161"/>
                    </a:lnTo>
                    <a:lnTo>
                      <a:pt x="767948" y="312203"/>
                    </a:lnTo>
                    <a:lnTo>
                      <a:pt x="767948" y="312203"/>
                    </a:lnTo>
                    <a:lnTo>
                      <a:pt x="936256" y="322432"/>
                    </a:lnTo>
                    <a:lnTo>
                      <a:pt x="705110" y="577847"/>
                    </a:lnTo>
                    <a:lnTo>
                      <a:pt x="183685" y="427207"/>
                    </a:lnTo>
                    <a:cubicBezTo>
                      <a:pt x="169378" y="422920"/>
                      <a:pt x="158444" y="411325"/>
                      <a:pt x="155009" y="396789"/>
                    </a:cubicBezTo>
                    <a:close/>
                    <a:moveTo>
                      <a:pt x="72460" y="1000053"/>
                    </a:moveTo>
                    <a:cubicBezTo>
                      <a:pt x="71054" y="995042"/>
                      <a:pt x="72518" y="989658"/>
                      <a:pt x="76269" y="986034"/>
                    </a:cubicBezTo>
                    <a:lnTo>
                      <a:pt x="118735" y="943565"/>
                    </a:lnTo>
                    <a:cubicBezTo>
                      <a:pt x="124735" y="937539"/>
                      <a:pt x="132886" y="934164"/>
                      <a:pt x="141385" y="934164"/>
                    </a:cubicBezTo>
                    <a:cubicBezTo>
                      <a:pt x="142089" y="934164"/>
                      <a:pt x="142773" y="934164"/>
                      <a:pt x="143456" y="934164"/>
                    </a:cubicBezTo>
                    <a:lnTo>
                      <a:pt x="369302" y="948659"/>
                    </a:lnTo>
                    <a:lnTo>
                      <a:pt x="267021" y="1061655"/>
                    </a:lnTo>
                    <a:lnTo>
                      <a:pt x="82750" y="1010240"/>
                    </a:lnTo>
                    <a:cubicBezTo>
                      <a:pt x="77711" y="1008998"/>
                      <a:pt x="73760" y="1005084"/>
                      <a:pt x="72460" y="1000053"/>
                    </a:cubicBezTo>
                    <a:close/>
                    <a:moveTo>
                      <a:pt x="617488" y="1442344"/>
                    </a:moveTo>
                    <a:lnTo>
                      <a:pt x="575023" y="1484813"/>
                    </a:lnTo>
                    <a:cubicBezTo>
                      <a:pt x="569433" y="1490528"/>
                      <a:pt x="560260" y="1490652"/>
                      <a:pt x="554525" y="1485041"/>
                    </a:cubicBezTo>
                    <a:cubicBezTo>
                      <a:pt x="552662" y="1483219"/>
                      <a:pt x="551316" y="1480941"/>
                      <a:pt x="550653" y="1478415"/>
                    </a:cubicBezTo>
                    <a:lnTo>
                      <a:pt x="499265" y="1294002"/>
                    </a:lnTo>
                    <a:lnTo>
                      <a:pt x="612250" y="1191712"/>
                    </a:lnTo>
                    <a:lnTo>
                      <a:pt x="626743" y="1417620"/>
                    </a:lnTo>
                    <a:cubicBezTo>
                      <a:pt x="627364" y="1426814"/>
                      <a:pt x="623989" y="1435821"/>
                      <a:pt x="617488" y="1442344"/>
                    </a:cubicBezTo>
                    <a:close/>
                    <a:moveTo>
                      <a:pt x="1351652" y="802885"/>
                    </a:moveTo>
                    <a:lnTo>
                      <a:pt x="1351652" y="802885"/>
                    </a:lnTo>
                    <a:cubicBezTo>
                      <a:pt x="1390101" y="802906"/>
                      <a:pt x="1421282" y="834090"/>
                      <a:pt x="1421261" y="872542"/>
                    </a:cubicBezTo>
                    <a:cubicBezTo>
                      <a:pt x="1421261" y="891012"/>
                      <a:pt x="1413911" y="908716"/>
                      <a:pt x="1400867" y="921761"/>
                    </a:cubicBezTo>
                    <a:lnTo>
                      <a:pt x="1332646" y="989969"/>
                    </a:lnTo>
                    <a:lnTo>
                      <a:pt x="1321693" y="809615"/>
                    </a:lnTo>
                    <a:cubicBezTo>
                      <a:pt x="1331051" y="805184"/>
                      <a:pt x="1341259" y="802885"/>
                      <a:pt x="1351611" y="802864"/>
                    </a:cubicBezTo>
                    <a:close/>
                    <a:moveTo>
                      <a:pt x="1248626" y="793112"/>
                    </a:moveTo>
                    <a:lnTo>
                      <a:pt x="1248626" y="793112"/>
                    </a:lnTo>
                    <a:lnTo>
                      <a:pt x="1265687" y="1074058"/>
                    </a:lnTo>
                    <a:lnTo>
                      <a:pt x="1265687" y="1074058"/>
                    </a:lnTo>
                    <a:lnTo>
                      <a:pt x="1279083" y="1294727"/>
                    </a:lnTo>
                    <a:cubicBezTo>
                      <a:pt x="1279683" y="1310485"/>
                      <a:pt x="1273679" y="1325766"/>
                      <a:pt x="1262519" y="1336885"/>
                    </a:cubicBezTo>
                    <a:lnTo>
                      <a:pt x="1204546" y="1394864"/>
                    </a:lnTo>
                    <a:cubicBezTo>
                      <a:pt x="1187900" y="1411533"/>
                      <a:pt x="1160901" y="1411553"/>
                      <a:pt x="1144234" y="1394905"/>
                    </a:cubicBezTo>
                    <a:cubicBezTo>
                      <a:pt x="1139348" y="1390018"/>
                      <a:pt x="1135704" y="1384014"/>
                      <a:pt x="1133654" y="1377429"/>
                    </a:cubicBezTo>
                    <a:lnTo>
                      <a:pt x="983028" y="855956"/>
                    </a:lnTo>
                    <a:lnTo>
                      <a:pt x="1087400" y="761451"/>
                    </a:lnTo>
                    <a:lnTo>
                      <a:pt x="1238274" y="624788"/>
                    </a:lnTo>
                    <a:close/>
                    <a:moveTo>
                      <a:pt x="1280574" y="489616"/>
                    </a:moveTo>
                    <a:lnTo>
                      <a:pt x="1280201" y="489968"/>
                    </a:lnTo>
                    <a:lnTo>
                      <a:pt x="1245852" y="521028"/>
                    </a:lnTo>
                    <a:lnTo>
                      <a:pt x="1245645" y="521214"/>
                    </a:lnTo>
                    <a:lnTo>
                      <a:pt x="1059138" y="690076"/>
                    </a:lnTo>
                    <a:lnTo>
                      <a:pt x="619186" y="1088262"/>
                    </a:lnTo>
                    <a:lnTo>
                      <a:pt x="619186" y="1088262"/>
                    </a:lnTo>
                    <a:lnTo>
                      <a:pt x="613554" y="1093377"/>
                    </a:lnTo>
                    <a:lnTo>
                      <a:pt x="413837" y="1274186"/>
                    </a:lnTo>
                    <a:cubicBezTo>
                      <a:pt x="376921" y="1307441"/>
                      <a:pt x="320046" y="1304501"/>
                      <a:pt x="286794" y="1267581"/>
                    </a:cubicBezTo>
                    <a:cubicBezTo>
                      <a:pt x="255936" y="1233353"/>
                      <a:pt x="255940" y="1181338"/>
                      <a:pt x="286794" y="1147110"/>
                    </a:cubicBezTo>
                    <a:lnTo>
                      <a:pt x="305428" y="1126404"/>
                    </a:lnTo>
                    <a:lnTo>
                      <a:pt x="305428" y="1126404"/>
                    </a:lnTo>
                    <a:lnTo>
                      <a:pt x="469740" y="944870"/>
                    </a:lnTo>
                    <a:lnTo>
                      <a:pt x="472618" y="941681"/>
                    </a:lnTo>
                    <a:lnTo>
                      <a:pt x="743310" y="642637"/>
                    </a:lnTo>
                    <a:lnTo>
                      <a:pt x="743310" y="642637"/>
                    </a:lnTo>
                    <a:lnTo>
                      <a:pt x="1039862" y="315350"/>
                    </a:lnTo>
                    <a:lnTo>
                      <a:pt x="1039862" y="315350"/>
                    </a:lnTo>
                    <a:lnTo>
                      <a:pt x="1071395" y="280501"/>
                    </a:lnTo>
                    <a:lnTo>
                      <a:pt x="1071623" y="280273"/>
                    </a:lnTo>
                    <a:lnTo>
                      <a:pt x="1170073" y="171502"/>
                    </a:lnTo>
                    <a:cubicBezTo>
                      <a:pt x="1212455" y="124995"/>
                      <a:pt x="1312935" y="73912"/>
                      <a:pt x="1394863" y="72110"/>
                    </a:cubicBezTo>
                    <a:cubicBezTo>
                      <a:pt x="1417638" y="71572"/>
                      <a:pt x="1448591" y="74906"/>
                      <a:pt x="1467329" y="93749"/>
                    </a:cubicBezTo>
                    <a:cubicBezTo>
                      <a:pt x="1486067" y="112592"/>
                      <a:pt x="1489504" y="143589"/>
                      <a:pt x="1488965" y="166222"/>
                    </a:cubicBezTo>
                    <a:cubicBezTo>
                      <a:pt x="1487081" y="248178"/>
                      <a:pt x="1436003" y="348646"/>
                      <a:pt x="1389583" y="3909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041" name="Google Shape;12041;p101"/>
            <p:cNvSpPr/>
            <p:nvPr/>
          </p:nvSpPr>
          <p:spPr>
            <a:xfrm>
              <a:off x="1007333" y="3085187"/>
              <a:ext cx="524182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Flight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042" name="Google Shape;12042;p101"/>
          <p:cNvGrpSpPr/>
          <p:nvPr/>
        </p:nvGrpSpPr>
        <p:grpSpPr>
          <a:xfrm>
            <a:off x="6487482" y="3290413"/>
            <a:ext cx="1124639" cy="1554303"/>
            <a:chOff x="2141590" y="1900217"/>
            <a:chExt cx="1124639" cy="1554303"/>
          </a:xfrm>
        </p:grpSpPr>
        <p:grpSp>
          <p:nvGrpSpPr>
            <p:cNvPr id="12043" name="Google Shape;12043;p101"/>
            <p:cNvGrpSpPr/>
            <p:nvPr/>
          </p:nvGrpSpPr>
          <p:grpSpPr>
            <a:xfrm>
              <a:off x="2141590" y="1900217"/>
              <a:ext cx="1124639" cy="1124712"/>
              <a:chOff x="3471691" y="9856"/>
              <a:chExt cx="5240335" cy="5240675"/>
            </a:xfrm>
          </p:grpSpPr>
          <p:sp>
            <p:nvSpPr>
              <p:cNvPr id="12044" name="Google Shape;12044;p101"/>
              <p:cNvSpPr/>
              <p:nvPr/>
            </p:nvSpPr>
            <p:spPr>
              <a:xfrm>
                <a:off x="3471691" y="9856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5" name="Google Shape;12045;p101"/>
              <p:cNvSpPr/>
              <p:nvPr/>
            </p:nvSpPr>
            <p:spPr>
              <a:xfrm>
                <a:off x="5997072" y="44914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6" name="Google Shape;12046;p101"/>
              <p:cNvSpPr/>
              <p:nvPr/>
            </p:nvSpPr>
            <p:spPr>
              <a:xfrm>
                <a:off x="5997072" y="566054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7" name="Google Shape;12047;p101"/>
              <p:cNvSpPr/>
              <p:nvPr/>
            </p:nvSpPr>
            <p:spPr>
              <a:xfrm>
                <a:off x="7944506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8" name="Google Shape;12048;p101"/>
              <p:cNvSpPr/>
              <p:nvPr/>
            </p:nvSpPr>
            <p:spPr>
              <a:xfrm>
                <a:off x="4021191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49" name="Google Shape;12049;p101"/>
              <p:cNvSpPr/>
              <p:nvPr/>
            </p:nvSpPr>
            <p:spPr>
              <a:xfrm>
                <a:off x="4358572" y="906759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0" name="Google Shape;12050;p101"/>
              <p:cNvSpPr/>
              <p:nvPr/>
            </p:nvSpPr>
            <p:spPr>
              <a:xfrm>
                <a:off x="7603605" y="415209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1" name="Google Shape;12051;p101"/>
              <p:cNvSpPr/>
              <p:nvPr/>
            </p:nvSpPr>
            <p:spPr>
              <a:xfrm>
                <a:off x="4357620" y="414795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2" name="Google Shape;12052;p101"/>
              <p:cNvSpPr/>
              <p:nvPr/>
            </p:nvSpPr>
            <p:spPr>
              <a:xfrm>
                <a:off x="7604288" y="90098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3" name="Google Shape;12053;p101"/>
              <p:cNvSpPr/>
              <p:nvPr/>
            </p:nvSpPr>
            <p:spPr>
              <a:xfrm>
                <a:off x="4777965" y="1338366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4" name="Google Shape;12054;p101"/>
              <p:cNvSpPr/>
              <p:nvPr/>
            </p:nvSpPr>
            <p:spPr>
              <a:xfrm>
                <a:off x="5113483" y="2128671"/>
                <a:ext cx="1953831" cy="1018785"/>
              </a:xfrm>
              <a:custGeom>
                <a:avLst/>
                <a:gdLst/>
                <a:ahLst/>
                <a:cxnLst/>
                <a:rect l="l" t="t" r="r" b="b"/>
                <a:pathLst>
                  <a:path w="1953831" h="1018785" extrusionOk="0">
                    <a:moveTo>
                      <a:pt x="1953748" y="563424"/>
                    </a:moveTo>
                    <a:cubicBezTo>
                      <a:pt x="1952941" y="552305"/>
                      <a:pt x="1945239" y="512404"/>
                      <a:pt x="1879005" y="465814"/>
                    </a:cubicBezTo>
                    <a:cubicBezTo>
                      <a:pt x="1800327" y="410465"/>
                      <a:pt x="1668191" y="365242"/>
                      <a:pt x="1486197" y="331367"/>
                    </a:cubicBezTo>
                    <a:cubicBezTo>
                      <a:pt x="1440067" y="279911"/>
                      <a:pt x="1390231" y="231892"/>
                      <a:pt x="1337124" y="187684"/>
                    </a:cubicBezTo>
                    <a:cubicBezTo>
                      <a:pt x="1209211" y="81169"/>
                      <a:pt x="1087302" y="18160"/>
                      <a:pt x="974793" y="455"/>
                    </a:cubicBezTo>
                    <a:cubicBezTo>
                      <a:pt x="972951" y="145"/>
                      <a:pt x="971067" y="0"/>
                      <a:pt x="969203" y="0"/>
                    </a:cubicBezTo>
                    <a:lnTo>
                      <a:pt x="374277" y="0"/>
                    </a:lnTo>
                    <a:cubicBezTo>
                      <a:pt x="167894" y="0"/>
                      <a:pt x="0" y="167930"/>
                      <a:pt x="0" y="374312"/>
                    </a:cubicBezTo>
                    <a:lnTo>
                      <a:pt x="0" y="710192"/>
                    </a:lnTo>
                    <a:cubicBezTo>
                      <a:pt x="114" y="804179"/>
                      <a:pt x="76272" y="880338"/>
                      <a:pt x="170254" y="880462"/>
                    </a:cubicBezTo>
                    <a:lnTo>
                      <a:pt x="190317" y="880462"/>
                    </a:lnTo>
                    <a:cubicBezTo>
                      <a:pt x="219038" y="981551"/>
                      <a:pt x="324269" y="1040213"/>
                      <a:pt x="425353" y="1011493"/>
                    </a:cubicBezTo>
                    <a:cubicBezTo>
                      <a:pt x="485419" y="994431"/>
                      <a:pt x="533268" y="948980"/>
                      <a:pt x="553434" y="889884"/>
                    </a:cubicBezTo>
                    <a:lnTo>
                      <a:pt x="1358512" y="889884"/>
                    </a:lnTo>
                    <a:cubicBezTo>
                      <a:pt x="1392426" y="989316"/>
                      <a:pt x="1500504" y="1042449"/>
                      <a:pt x="1599948" y="1008532"/>
                    </a:cubicBezTo>
                    <a:cubicBezTo>
                      <a:pt x="1646699" y="992588"/>
                      <a:pt x="1685417" y="959064"/>
                      <a:pt x="1707902" y="915083"/>
                    </a:cubicBezTo>
                    <a:lnTo>
                      <a:pt x="1826539" y="915083"/>
                    </a:lnTo>
                    <a:cubicBezTo>
                      <a:pt x="1827761" y="915083"/>
                      <a:pt x="1829003" y="915021"/>
                      <a:pt x="1830225" y="914897"/>
                    </a:cubicBezTo>
                    <a:cubicBezTo>
                      <a:pt x="1852027" y="911956"/>
                      <a:pt x="1872959" y="904337"/>
                      <a:pt x="1891531" y="892534"/>
                    </a:cubicBezTo>
                    <a:cubicBezTo>
                      <a:pt x="1919959" y="874395"/>
                      <a:pt x="1953831" y="838697"/>
                      <a:pt x="1953831" y="772063"/>
                    </a:cubicBezTo>
                    <a:lnTo>
                      <a:pt x="1953831" y="566013"/>
                    </a:lnTo>
                    <a:cubicBezTo>
                      <a:pt x="1953831" y="565122"/>
                      <a:pt x="1953790" y="564273"/>
                      <a:pt x="1953748" y="563424"/>
                    </a:cubicBezTo>
                    <a:close/>
                    <a:moveTo>
                      <a:pt x="1385531" y="329668"/>
                    </a:moveTo>
                    <a:lnTo>
                      <a:pt x="848433" y="329668"/>
                    </a:lnTo>
                    <a:lnTo>
                      <a:pt x="848433" y="71934"/>
                    </a:lnTo>
                    <a:lnTo>
                      <a:pt x="966325" y="71934"/>
                    </a:lnTo>
                    <a:cubicBezTo>
                      <a:pt x="1135751" y="99909"/>
                      <a:pt x="1302506" y="246366"/>
                      <a:pt x="1385531" y="329668"/>
                    </a:cubicBezTo>
                    <a:close/>
                    <a:moveTo>
                      <a:pt x="494302" y="329668"/>
                    </a:moveTo>
                    <a:cubicBezTo>
                      <a:pt x="461651" y="329627"/>
                      <a:pt x="435211" y="303164"/>
                      <a:pt x="435169" y="270510"/>
                    </a:cubicBezTo>
                    <a:lnTo>
                      <a:pt x="435169" y="71934"/>
                    </a:lnTo>
                    <a:lnTo>
                      <a:pt x="776505" y="71934"/>
                    </a:lnTo>
                    <a:lnTo>
                      <a:pt x="776505" y="329668"/>
                    </a:lnTo>
                    <a:close/>
                    <a:moveTo>
                      <a:pt x="373366" y="946723"/>
                    </a:moveTo>
                    <a:cubicBezTo>
                      <a:pt x="308016" y="946723"/>
                      <a:pt x="255039" y="893735"/>
                      <a:pt x="255039" y="828385"/>
                    </a:cubicBezTo>
                    <a:cubicBezTo>
                      <a:pt x="255039" y="763035"/>
                      <a:pt x="308016" y="710047"/>
                      <a:pt x="373366" y="710047"/>
                    </a:cubicBezTo>
                    <a:cubicBezTo>
                      <a:pt x="438710" y="710047"/>
                      <a:pt x="491672" y="762994"/>
                      <a:pt x="491693" y="828344"/>
                    </a:cubicBezTo>
                    <a:cubicBezTo>
                      <a:pt x="491631" y="893693"/>
                      <a:pt x="438710" y="946661"/>
                      <a:pt x="373366" y="946744"/>
                    </a:cubicBezTo>
                    <a:close/>
                    <a:moveTo>
                      <a:pt x="1538518" y="946723"/>
                    </a:moveTo>
                    <a:cubicBezTo>
                      <a:pt x="1473174" y="946702"/>
                      <a:pt x="1420212" y="893693"/>
                      <a:pt x="1420232" y="828344"/>
                    </a:cubicBezTo>
                    <a:cubicBezTo>
                      <a:pt x="1420253" y="762994"/>
                      <a:pt x="1473257" y="710027"/>
                      <a:pt x="1538600" y="710047"/>
                    </a:cubicBezTo>
                    <a:cubicBezTo>
                      <a:pt x="1603924" y="710068"/>
                      <a:pt x="1656865" y="763015"/>
                      <a:pt x="1656886" y="828344"/>
                    </a:cubicBezTo>
                    <a:cubicBezTo>
                      <a:pt x="1656844" y="893735"/>
                      <a:pt x="1603820" y="946744"/>
                      <a:pt x="1538435" y="946744"/>
                    </a:cubicBezTo>
                    <a:close/>
                    <a:moveTo>
                      <a:pt x="1854615" y="830766"/>
                    </a:moveTo>
                    <a:cubicBezTo>
                      <a:pt x="1845318" y="836937"/>
                      <a:pt x="1834884" y="841161"/>
                      <a:pt x="1823910" y="843190"/>
                    </a:cubicBezTo>
                    <a:lnTo>
                      <a:pt x="1728234" y="843190"/>
                    </a:lnTo>
                    <a:cubicBezTo>
                      <a:pt x="1728607" y="838324"/>
                      <a:pt x="1728814" y="833396"/>
                      <a:pt x="1728814" y="828447"/>
                    </a:cubicBezTo>
                    <a:cubicBezTo>
                      <a:pt x="1728544" y="723362"/>
                      <a:pt x="1643138" y="638403"/>
                      <a:pt x="1538062" y="638672"/>
                    </a:cubicBezTo>
                    <a:cubicBezTo>
                      <a:pt x="1437396" y="638941"/>
                      <a:pt x="1354350" y="717584"/>
                      <a:pt x="1348615" y="818094"/>
                    </a:cubicBezTo>
                    <a:lnTo>
                      <a:pt x="563248" y="818094"/>
                    </a:lnTo>
                    <a:cubicBezTo>
                      <a:pt x="557409" y="713153"/>
                      <a:pt x="467634" y="632833"/>
                      <a:pt x="362703" y="638651"/>
                    </a:cubicBezTo>
                    <a:cubicBezTo>
                      <a:pt x="269518" y="643848"/>
                      <a:pt x="193845" y="715845"/>
                      <a:pt x="184043" y="808673"/>
                    </a:cubicBezTo>
                    <a:lnTo>
                      <a:pt x="170171" y="808673"/>
                    </a:lnTo>
                    <a:cubicBezTo>
                      <a:pt x="115867" y="808569"/>
                      <a:pt x="71905" y="764505"/>
                      <a:pt x="71928" y="710192"/>
                    </a:cubicBezTo>
                    <a:lnTo>
                      <a:pt x="71928" y="677248"/>
                    </a:lnTo>
                    <a:lnTo>
                      <a:pt x="164146" y="677248"/>
                    </a:lnTo>
                    <a:cubicBezTo>
                      <a:pt x="184008" y="677248"/>
                      <a:pt x="200110" y="661139"/>
                      <a:pt x="200110" y="641281"/>
                    </a:cubicBezTo>
                    <a:cubicBezTo>
                      <a:pt x="200110" y="621423"/>
                      <a:pt x="184008" y="605314"/>
                      <a:pt x="164146" y="605314"/>
                    </a:cubicBezTo>
                    <a:lnTo>
                      <a:pt x="71928" y="605314"/>
                    </a:lnTo>
                    <a:lnTo>
                      <a:pt x="71928" y="374312"/>
                    </a:lnTo>
                    <a:cubicBezTo>
                      <a:pt x="71928" y="211289"/>
                      <a:pt x="201621" y="78001"/>
                      <a:pt x="363242" y="72162"/>
                    </a:cubicBezTo>
                    <a:lnTo>
                      <a:pt x="363242" y="270510"/>
                    </a:lnTo>
                    <a:cubicBezTo>
                      <a:pt x="363322" y="342879"/>
                      <a:pt x="421949" y="401520"/>
                      <a:pt x="494302" y="401603"/>
                    </a:cubicBezTo>
                    <a:lnTo>
                      <a:pt x="1467418" y="401603"/>
                    </a:lnTo>
                    <a:cubicBezTo>
                      <a:pt x="1468246" y="401603"/>
                      <a:pt x="1469033" y="401603"/>
                      <a:pt x="1469841" y="401479"/>
                    </a:cubicBezTo>
                    <a:cubicBezTo>
                      <a:pt x="1827761" y="467615"/>
                      <a:pt x="1876955" y="558103"/>
                      <a:pt x="1882007" y="570278"/>
                    </a:cubicBezTo>
                    <a:lnTo>
                      <a:pt x="1882007" y="620637"/>
                    </a:lnTo>
                    <a:lnTo>
                      <a:pt x="1783971" y="620637"/>
                    </a:lnTo>
                    <a:cubicBezTo>
                      <a:pt x="1764115" y="620637"/>
                      <a:pt x="1748007" y="636746"/>
                      <a:pt x="1748007" y="656604"/>
                    </a:cubicBezTo>
                    <a:cubicBezTo>
                      <a:pt x="1748007" y="676461"/>
                      <a:pt x="1764115" y="692571"/>
                      <a:pt x="1783971" y="692571"/>
                    </a:cubicBezTo>
                    <a:lnTo>
                      <a:pt x="1882007" y="692571"/>
                    </a:lnTo>
                    <a:lnTo>
                      <a:pt x="1882007" y="772022"/>
                    </a:lnTo>
                    <a:cubicBezTo>
                      <a:pt x="1881904" y="799003"/>
                      <a:pt x="1872980" y="818177"/>
                      <a:pt x="1854615" y="8306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055" name="Google Shape;12055;p101"/>
            <p:cNvSpPr/>
            <p:nvPr/>
          </p:nvSpPr>
          <p:spPr>
            <a:xfrm>
              <a:off x="2336256" y="3085188"/>
              <a:ext cx="734176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Consumer</a:t>
              </a:r>
              <a:endParaRPr/>
            </a:p>
          </p:txBody>
        </p:sp>
      </p:grpSp>
      <p:grpSp>
        <p:nvGrpSpPr>
          <p:cNvPr id="12056" name="Google Shape;12056;p101"/>
          <p:cNvGrpSpPr/>
          <p:nvPr/>
        </p:nvGrpSpPr>
        <p:grpSpPr>
          <a:xfrm>
            <a:off x="4478599" y="3276600"/>
            <a:ext cx="1124639" cy="1571774"/>
            <a:chOff x="3575509" y="1900217"/>
            <a:chExt cx="1124639" cy="1571774"/>
          </a:xfrm>
        </p:grpSpPr>
        <p:grpSp>
          <p:nvGrpSpPr>
            <p:cNvPr id="12057" name="Google Shape;12057;p101"/>
            <p:cNvGrpSpPr/>
            <p:nvPr/>
          </p:nvGrpSpPr>
          <p:grpSpPr>
            <a:xfrm>
              <a:off x="3575509" y="1900217"/>
              <a:ext cx="1124639" cy="1124712"/>
              <a:chOff x="3471691" y="9856"/>
              <a:chExt cx="5240335" cy="5240675"/>
            </a:xfrm>
          </p:grpSpPr>
          <p:sp>
            <p:nvSpPr>
              <p:cNvPr id="12058" name="Google Shape;12058;p101"/>
              <p:cNvSpPr/>
              <p:nvPr/>
            </p:nvSpPr>
            <p:spPr>
              <a:xfrm>
                <a:off x="3471691" y="9856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59" name="Google Shape;12059;p101"/>
              <p:cNvSpPr/>
              <p:nvPr/>
            </p:nvSpPr>
            <p:spPr>
              <a:xfrm>
                <a:off x="5997072" y="44914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0" name="Google Shape;12060;p101"/>
              <p:cNvSpPr/>
              <p:nvPr/>
            </p:nvSpPr>
            <p:spPr>
              <a:xfrm>
                <a:off x="5997072" y="566054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1" name="Google Shape;12061;p101"/>
              <p:cNvSpPr/>
              <p:nvPr/>
            </p:nvSpPr>
            <p:spPr>
              <a:xfrm>
                <a:off x="7944506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2" name="Google Shape;12062;p101"/>
              <p:cNvSpPr/>
              <p:nvPr/>
            </p:nvSpPr>
            <p:spPr>
              <a:xfrm>
                <a:off x="4021191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3" name="Google Shape;12063;p101"/>
              <p:cNvSpPr/>
              <p:nvPr/>
            </p:nvSpPr>
            <p:spPr>
              <a:xfrm>
                <a:off x="4358572" y="906759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4" name="Google Shape;12064;p101"/>
              <p:cNvSpPr/>
              <p:nvPr/>
            </p:nvSpPr>
            <p:spPr>
              <a:xfrm>
                <a:off x="7603605" y="415209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5" name="Google Shape;12065;p101"/>
              <p:cNvSpPr/>
              <p:nvPr/>
            </p:nvSpPr>
            <p:spPr>
              <a:xfrm>
                <a:off x="4357620" y="414795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6" name="Google Shape;12066;p101"/>
              <p:cNvSpPr/>
              <p:nvPr/>
            </p:nvSpPr>
            <p:spPr>
              <a:xfrm>
                <a:off x="7604288" y="90098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7" name="Google Shape;12067;p101"/>
              <p:cNvSpPr/>
              <p:nvPr/>
            </p:nvSpPr>
            <p:spPr>
              <a:xfrm>
                <a:off x="4777965" y="1338366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68" name="Google Shape;12068;p101"/>
              <p:cNvSpPr/>
              <p:nvPr/>
            </p:nvSpPr>
            <p:spPr>
              <a:xfrm>
                <a:off x="5283468" y="2074876"/>
                <a:ext cx="1615745" cy="1122034"/>
              </a:xfrm>
              <a:custGeom>
                <a:avLst/>
                <a:gdLst/>
                <a:ahLst/>
                <a:cxnLst/>
                <a:rect l="l" t="t" r="r" b="b"/>
                <a:pathLst>
                  <a:path w="1615745" h="1122034" extrusionOk="0">
                    <a:moveTo>
                      <a:pt x="1609700" y="612830"/>
                    </a:moveTo>
                    <a:lnTo>
                      <a:pt x="1328739" y="191349"/>
                    </a:lnTo>
                    <a:cubicBezTo>
                      <a:pt x="1322217" y="181576"/>
                      <a:pt x="1311264" y="175716"/>
                      <a:pt x="1299524" y="175695"/>
                    </a:cubicBezTo>
                    <a:lnTo>
                      <a:pt x="948312" y="175695"/>
                    </a:lnTo>
                    <a:lnTo>
                      <a:pt x="948312" y="35201"/>
                    </a:lnTo>
                    <a:cubicBezTo>
                      <a:pt x="948312" y="15758"/>
                      <a:pt x="932556" y="0"/>
                      <a:pt x="913114" y="0"/>
                    </a:cubicBezTo>
                    <a:lnTo>
                      <a:pt x="35198" y="0"/>
                    </a:lnTo>
                    <a:cubicBezTo>
                      <a:pt x="15758" y="0"/>
                      <a:pt x="0" y="15758"/>
                      <a:pt x="0" y="35201"/>
                    </a:cubicBezTo>
                    <a:lnTo>
                      <a:pt x="0" y="878164"/>
                    </a:lnTo>
                    <a:cubicBezTo>
                      <a:pt x="0" y="897607"/>
                      <a:pt x="15758" y="913365"/>
                      <a:pt x="35198" y="913365"/>
                    </a:cubicBezTo>
                    <a:lnTo>
                      <a:pt x="176155" y="913365"/>
                    </a:lnTo>
                    <a:cubicBezTo>
                      <a:pt x="177308" y="1029756"/>
                      <a:pt x="272597" y="1123163"/>
                      <a:pt x="388957" y="1122024"/>
                    </a:cubicBezTo>
                    <a:cubicBezTo>
                      <a:pt x="503722" y="1120886"/>
                      <a:pt x="596458" y="1028120"/>
                      <a:pt x="597597" y="913365"/>
                    </a:cubicBezTo>
                    <a:lnTo>
                      <a:pt x="1053740" y="913365"/>
                    </a:lnTo>
                    <a:cubicBezTo>
                      <a:pt x="1054900" y="1029756"/>
                      <a:pt x="1150182" y="1123163"/>
                      <a:pt x="1266542" y="1122024"/>
                    </a:cubicBezTo>
                    <a:cubicBezTo>
                      <a:pt x="1381308" y="1120886"/>
                      <a:pt x="1474044" y="1028120"/>
                      <a:pt x="1475182" y="913365"/>
                    </a:cubicBezTo>
                    <a:lnTo>
                      <a:pt x="1580548" y="913365"/>
                    </a:lnTo>
                    <a:cubicBezTo>
                      <a:pt x="1599990" y="913365"/>
                      <a:pt x="1615746" y="897607"/>
                      <a:pt x="1615746" y="878164"/>
                    </a:cubicBezTo>
                    <a:lnTo>
                      <a:pt x="1615746" y="632357"/>
                    </a:lnTo>
                    <a:cubicBezTo>
                      <a:pt x="1615725" y="625399"/>
                      <a:pt x="1613613" y="618587"/>
                      <a:pt x="1609700" y="612830"/>
                    </a:cubicBezTo>
                    <a:close/>
                    <a:moveTo>
                      <a:pt x="386866" y="1053879"/>
                    </a:moveTo>
                    <a:cubicBezTo>
                      <a:pt x="309285" y="1053879"/>
                      <a:pt x="246385" y="990973"/>
                      <a:pt x="246385" y="913386"/>
                    </a:cubicBezTo>
                    <a:cubicBezTo>
                      <a:pt x="246385" y="835798"/>
                      <a:pt x="309285" y="772892"/>
                      <a:pt x="386866" y="772892"/>
                    </a:cubicBezTo>
                    <a:cubicBezTo>
                      <a:pt x="464446" y="772892"/>
                      <a:pt x="527346" y="835798"/>
                      <a:pt x="527346" y="913386"/>
                    </a:cubicBezTo>
                    <a:cubicBezTo>
                      <a:pt x="527243" y="990931"/>
                      <a:pt x="464404" y="1053776"/>
                      <a:pt x="386866" y="1053879"/>
                    </a:cubicBezTo>
                    <a:close/>
                    <a:moveTo>
                      <a:pt x="878082" y="843128"/>
                    </a:moveTo>
                    <a:lnTo>
                      <a:pt x="585547" y="843128"/>
                    </a:lnTo>
                    <a:cubicBezTo>
                      <a:pt x="546747" y="733404"/>
                      <a:pt x="426328" y="675902"/>
                      <a:pt x="316615" y="714706"/>
                    </a:cubicBezTo>
                    <a:cubicBezTo>
                      <a:pt x="256615" y="735930"/>
                      <a:pt x="209423" y="783121"/>
                      <a:pt x="188205" y="843128"/>
                    </a:cubicBezTo>
                    <a:lnTo>
                      <a:pt x="70271" y="843128"/>
                    </a:lnTo>
                    <a:lnTo>
                      <a:pt x="70271" y="70319"/>
                    </a:lnTo>
                    <a:lnTo>
                      <a:pt x="878041" y="70319"/>
                    </a:lnTo>
                    <a:close/>
                    <a:moveTo>
                      <a:pt x="1445161" y="492732"/>
                    </a:moveTo>
                    <a:lnTo>
                      <a:pt x="1214656" y="492732"/>
                    </a:lnTo>
                    <a:lnTo>
                      <a:pt x="1214656" y="245993"/>
                    </a:lnTo>
                    <a:lnTo>
                      <a:pt x="1280725" y="245993"/>
                    </a:lnTo>
                    <a:close/>
                    <a:moveTo>
                      <a:pt x="1264410" y="1053879"/>
                    </a:moveTo>
                    <a:cubicBezTo>
                      <a:pt x="1186829" y="1053879"/>
                      <a:pt x="1123929" y="990973"/>
                      <a:pt x="1123929" y="913386"/>
                    </a:cubicBezTo>
                    <a:cubicBezTo>
                      <a:pt x="1123929" y="835798"/>
                      <a:pt x="1186829" y="772892"/>
                      <a:pt x="1264410" y="772892"/>
                    </a:cubicBezTo>
                    <a:cubicBezTo>
                      <a:pt x="1341990" y="772892"/>
                      <a:pt x="1404890" y="835798"/>
                      <a:pt x="1404890" y="913386"/>
                    </a:cubicBezTo>
                    <a:cubicBezTo>
                      <a:pt x="1404787" y="990931"/>
                      <a:pt x="1341948" y="1053776"/>
                      <a:pt x="1264410" y="1053879"/>
                    </a:cubicBezTo>
                    <a:close/>
                    <a:moveTo>
                      <a:pt x="1545371" y="843128"/>
                    </a:moveTo>
                    <a:lnTo>
                      <a:pt x="1463070" y="843128"/>
                    </a:lnTo>
                    <a:cubicBezTo>
                      <a:pt x="1424270" y="733404"/>
                      <a:pt x="1303852" y="675902"/>
                      <a:pt x="1194138" y="714706"/>
                    </a:cubicBezTo>
                    <a:cubicBezTo>
                      <a:pt x="1134136" y="735930"/>
                      <a:pt x="1086950" y="783121"/>
                      <a:pt x="1065728" y="843128"/>
                    </a:cubicBezTo>
                    <a:lnTo>
                      <a:pt x="948312" y="843128"/>
                    </a:lnTo>
                    <a:lnTo>
                      <a:pt x="948312" y="245993"/>
                    </a:lnTo>
                    <a:lnTo>
                      <a:pt x="1142770" y="245993"/>
                    </a:lnTo>
                    <a:lnTo>
                      <a:pt x="1142770" y="528617"/>
                    </a:lnTo>
                    <a:cubicBezTo>
                      <a:pt x="1142770" y="548475"/>
                      <a:pt x="1158878" y="564584"/>
                      <a:pt x="1178734" y="564584"/>
                    </a:cubicBezTo>
                    <a:lnTo>
                      <a:pt x="1493154" y="564584"/>
                    </a:lnTo>
                    <a:lnTo>
                      <a:pt x="1545412" y="64297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069" name="Google Shape;12069;p101"/>
            <p:cNvSpPr/>
            <p:nvPr/>
          </p:nvSpPr>
          <p:spPr>
            <a:xfrm>
              <a:off x="3731130" y="3102659"/>
              <a:ext cx="864018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Commercial</a:t>
              </a:r>
              <a:endParaRPr/>
            </a:p>
          </p:txBody>
        </p:sp>
      </p:grpSp>
      <p:grpSp>
        <p:nvGrpSpPr>
          <p:cNvPr id="12070" name="Google Shape;12070;p101"/>
          <p:cNvGrpSpPr/>
          <p:nvPr/>
        </p:nvGrpSpPr>
        <p:grpSpPr>
          <a:xfrm>
            <a:off x="2487944" y="3291968"/>
            <a:ext cx="1124639" cy="1364198"/>
            <a:chOff x="4890279" y="1900217"/>
            <a:chExt cx="1124639" cy="1364198"/>
          </a:xfrm>
        </p:grpSpPr>
        <p:grpSp>
          <p:nvGrpSpPr>
            <p:cNvPr id="12071" name="Google Shape;12071;p101"/>
            <p:cNvGrpSpPr/>
            <p:nvPr/>
          </p:nvGrpSpPr>
          <p:grpSpPr>
            <a:xfrm>
              <a:off x="4890279" y="1900217"/>
              <a:ext cx="1124639" cy="1124712"/>
              <a:chOff x="3471691" y="9856"/>
              <a:chExt cx="5240335" cy="5240675"/>
            </a:xfrm>
          </p:grpSpPr>
          <p:sp>
            <p:nvSpPr>
              <p:cNvPr id="12072" name="Google Shape;12072;p101"/>
              <p:cNvSpPr/>
              <p:nvPr/>
            </p:nvSpPr>
            <p:spPr>
              <a:xfrm>
                <a:off x="3471691" y="9856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73" name="Google Shape;12073;p101"/>
              <p:cNvSpPr/>
              <p:nvPr/>
            </p:nvSpPr>
            <p:spPr>
              <a:xfrm>
                <a:off x="5997072" y="44914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74" name="Google Shape;12074;p101"/>
              <p:cNvSpPr/>
              <p:nvPr/>
            </p:nvSpPr>
            <p:spPr>
              <a:xfrm>
                <a:off x="5997072" y="566054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75" name="Google Shape;12075;p101"/>
              <p:cNvSpPr/>
              <p:nvPr/>
            </p:nvSpPr>
            <p:spPr>
              <a:xfrm>
                <a:off x="7944506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76" name="Google Shape;12076;p101"/>
              <p:cNvSpPr/>
              <p:nvPr/>
            </p:nvSpPr>
            <p:spPr>
              <a:xfrm>
                <a:off x="4021191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77" name="Google Shape;12077;p101"/>
              <p:cNvSpPr/>
              <p:nvPr/>
            </p:nvSpPr>
            <p:spPr>
              <a:xfrm>
                <a:off x="4358572" y="906759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78" name="Google Shape;12078;p101"/>
              <p:cNvSpPr/>
              <p:nvPr/>
            </p:nvSpPr>
            <p:spPr>
              <a:xfrm>
                <a:off x="7603605" y="415209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79" name="Google Shape;12079;p101"/>
              <p:cNvSpPr/>
              <p:nvPr/>
            </p:nvSpPr>
            <p:spPr>
              <a:xfrm>
                <a:off x="4357620" y="414795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80" name="Google Shape;12080;p101"/>
              <p:cNvSpPr/>
              <p:nvPr/>
            </p:nvSpPr>
            <p:spPr>
              <a:xfrm>
                <a:off x="7604288" y="90098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81" name="Google Shape;12081;p101"/>
              <p:cNvSpPr/>
              <p:nvPr/>
            </p:nvSpPr>
            <p:spPr>
              <a:xfrm>
                <a:off x="4777965" y="1338366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82" name="Google Shape;12082;p101"/>
              <p:cNvSpPr/>
              <p:nvPr/>
            </p:nvSpPr>
            <p:spPr>
              <a:xfrm>
                <a:off x="5096804" y="1638587"/>
                <a:ext cx="1971679" cy="2004136"/>
              </a:xfrm>
              <a:custGeom>
                <a:avLst/>
                <a:gdLst/>
                <a:ahLst/>
                <a:cxnLst/>
                <a:rect l="l" t="t" r="r" b="b"/>
                <a:pathLst>
                  <a:path w="1971679" h="2004136" extrusionOk="0">
                    <a:moveTo>
                      <a:pt x="1724891" y="1066554"/>
                    </a:moveTo>
                    <a:cubicBezTo>
                      <a:pt x="1724395" y="1082519"/>
                      <a:pt x="1722200" y="1098711"/>
                      <a:pt x="1720978" y="1115877"/>
                    </a:cubicBezTo>
                    <a:cubicBezTo>
                      <a:pt x="1720233" y="1124450"/>
                      <a:pt x="1719508" y="1133271"/>
                      <a:pt x="1718763" y="1142092"/>
                    </a:cubicBezTo>
                    <a:cubicBezTo>
                      <a:pt x="1718018" y="1150913"/>
                      <a:pt x="1715574" y="1159713"/>
                      <a:pt x="1714104" y="1169238"/>
                    </a:cubicBezTo>
                    <a:cubicBezTo>
                      <a:pt x="1710191" y="1187356"/>
                      <a:pt x="1707748" y="1206510"/>
                      <a:pt x="1702344" y="1225705"/>
                    </a:cubicBezTo>
                    <a:cubicBezTo>
                      <a:pt x="1653357" y="1417261"/>
                      <a:pt x="1530123" y="1583099"/>
                      <a:pt x="1358648" y="1688640"/>
                    </a:cubicBezTo>
                    <a:cubicBezTo>
                      <a:pt x="1315085" y="1714813"/>
                      <a:pt x="1269100" y="1736762"/>
                      <a:pt x="1221356" y="1754176"/>
                    </a:cubicBezTo>
                    <a:cubicBezTo>
                      <a:pt x="1221956" y="1748855"/>
                      <a:pt x="1222246" y="1743512"/>
                      <a:pt x="1222266" y="1738170"/>
                    </a:cubicBezTo>
                    <a:cubicBezTo>
                      <a:pt x="1222266" y="1734816"/>
                      <a:pt x="1222122" y="1731524"/>
                      <a:pt x="1221894" y="1728231"/>
                    </a:cubicBezTo>
                    <a:cubicBezTo>
                      <a:pt x="1265249" y="1712825"/>
                      <a:pt x="1307176" y="1693589"/>
                      <a:pt x="1347136" y="1670770"/>
                    </a:cubicBezTo>
                    <a:cubicBezTo>
                      <a:pt x="1518135" y="1570696"/>
                      <a:pt x="1642591" y="1410365"/>
                      <a:pt x="1694973" y="1223323"/>
                    </a:cubicBezTo>
                    <a:cubicBezTo>
                      <a:pt x="1700605" y="1204501"/>
                      <a:pt x="1703545" y="1185679"/>
                      <a:pt x="1707727" y="1167809"/>
                    </a:cubicBezTo>
                    <a:cubicBezTo>
                      <a:pt x="1709984" y="1158926"/>
                      <a:pt x="1711785" y="1149960"/>
                      <a:pt x="1713111" y="1140890"/>
                    </a:cubicBezTo>
                    <a:cubicBezTo>
                      <a:pt x="1714084" y="1132070"/>
                      <a:pt x="1715802" y="1123497"/>
                      <a:pt x="1715802" y="1115152"/>
                    </a:cubicBezTo>
                    <a:cubicBezTo>
                      <a:pt x="1717520" y="1098235"/>
                      <a:pt x="1720709" y="1082022"/>
                      <a:pt x="1720709" y="1066327"/>
                    </a:cubicBezTo>
                    <a:lnTo>
                      <a:pt x="1720709" y="1021518"/>
                    </a:lnTo>
                    <a:cubicBezTo>
                      <a:pt x="1720957" y="996359"/>
                      <a:pt x="1719488" y="971201"/>
                      <a:pt x="1716299" y="946229"/>
                    </a:cubicBezTo>
                    <a:cubicBezTo>
                      <a:pt x="1714788" y="927613"/>
                      <a:pt x="1711930" y="909143"/>
                      <a:pt x="1707727" y="890963"/>
                    </a:cubicBezTo>
                    <a:cubicBezTo>
                      <a:pt x="1701350" y="860234"/>
                      <a:pt x="1698410" y="844270"/>
                      <a:pt x="1698410" y="844270"/>
                    </a:cubicBezTo>
                    <a:lnTo>
                      <a:pt x="1708762" y="890963"/>
                    </a:lnTo>
                    <a:cubicBezTo>
                      <a:pt x="1713400" y="909122"/>
                      <a:pt x="1716672" y="927593"/>
                      <a:pt x="1718556" y="946229"/>
                    </a:cubicBezTo>
                    <a:cubicBezTo>
                      <a:pt x="1722262" y="971242"/>
                      <a:pt x="1724395" y="996483"/>
                      <a:pt x="1724933" y="1021766"/>
                    </a:cubicBezTo>
                    <a:cubicBezTo>
                      <a:pt x="1724891" y="1035826"/>
                      <a:pt x="1725326" y="1050838"/>
                      <a:pt x="1724891" y="1066554"/>
                    </a:cubicBezTo>
                    <a:close/>
                    <a:moveTo>
                      <a:pt x="523631" y="1267076"/>
                    </a:moveTo>
                    <a:cubicBezTo>
                      <a:pt x="535329" y="1253803"/>
                      <a:pt x="549367" y="1242808"/>
                      <a:pt x="565040" y="1234608"/>
                    </a:cubicBezTo>
                    <a:cubicBezTo>
                      <a:pt x="562970" y="1231502"/>
                      <a:pt x="560899" y="1228396"/>
                      <a:pt x="559139" y="1225125"/>
                    </a:cubicBezTo>
                    <a:lnTo>
                      <a:pt x="545288" y="1198206"/>
                    </a:lnTo>
                    <a:lnTo>
                      <a:pt x="538373" y="1185016"/>
                    </a:lnTo>
                    <a:lnTo>
                      <a:pt x="532555" y="1170294"/>
                    </a:lnTo>
                    <a:lnTo>
                      <a:pt x="521478" y="1140394"/>
                    </a:lnTo>
                    <a:cubicBezTo>
                      <a:pt x="519262" y="1132919"/>
                      <a:pt x="517047" y="1121758"/>
                      <a:pt x="514562" y="1112481"/>
                    </a:cubicBezTo>
                    <a:cubicBezTo>
                      <a:pt x="511788" y="1102998"/>
                      <a:pt x="509842" y="1093307"/>
                      <a:pt x="508744" y="1083492"/>
                    </a:cubicBezTo>
                    <a:cubicBezTo>
                      <a:pt x="497398" y="1007892"/>
                      <a:pt x="510132" y="930968"/>
                      <a:pt x="545847" y="860193"/>
                    </a:cubicBezTo>
                    <a:cubicBezTo>
                      <a:pt x="563342" y="826835"/>
                      <a:pt x="584772" y="795713"/>
                      <a:pt x="609700" y="767490"/>
                    </a:cubicBezTo>
                    <a:cubicBezTo>
                      <a:pt x="587898" y="757986"/>
                      <a:pt x="568788" y="743222"/>
                      <a:pt x="554067" y="724524"/>
                    </a:cubicBezTo>
                    <a:cubicBezTo>
                      <a:pt x="523838" y="759539"/>
                      <a:pt x="498454" y="798446"/>
                      <a:pt x="478557" y="840190"/>
                    </a:cubicBezTo>
                    <a:cubicBezTo>
                      <a:pt x="441744" y="920428"/>
                      <a:pt x="430667" y="1006567"/>
                      <a:pt x="446713" y="1091195"/>
                    </a:cubicBezTo>
                    <a:lnTo>
                      <a:pt x="446175" y="1090532"/>
                    </a:lnTo>
                    <a:cubicBezTo>
                      <a:pt x="447873" y="1101258"/>
                      <a:pt x="450357" y="1111819"/>
                      <a:pt x="453649" y="1122172"/>
                    </a:cubicBezTo>
                    <a:cubicBezTo>
                      <a:pt x="457252" y="1133395"/>
                      <a:pt x="459178" y="1142402"/>
                      <a:pt x="463339" y="1154930"/>
                    </a:cubicBezTo>
                    <a:lnTo>
                      <a:pt x="475762" y="1184374"/>
                    </a:lnTo>
                    <a:lnTo>
                      <a:pt x="482118" y="1199097"/>
                    </a:lnTo>
                    <a:lnTo>
                      <a:pt x="507875" y="1244817"/>
                    </a:lnTo>
                    <a:cubicBezTo>
                      <a:pt x="512740" y="1252561"/>
                      <a:pt x="518165" y="1259808"/>
                      <a:pt x="523569" y="1267076"/>
                    </a:cubicBezTo>
                    <a:close/>
                    <a:moveTo>
                      <a:pt x="750408" y="652279"/>
                    </a:moveTo>
                    <a:cubicBezTo>
                      <a:pt x="759643" y="606621"/>
                      <a:pt x="730304" y="562040"/>
                      <a:pt x="684713" y="552494"/>
                    </a:cubicBezTo>
                    <a:cubicBezTo>
                      <a:pt x="684485" y="552494"/>
                      <a:pt x="684030" y="552287"/>
                      <a:pt x="683823" y="552287"/>
                    </a:cubicBezTo>
                    <a:cubicBezTo>
                      <a:pt x="637858" y="543093"/>
                      <a:pt x="593136" y="572931"/>
                      <a:pt x="583943" y="618900"/>
                    </a:cubicBezTo>
                    <a:cubicBezTo>
                      <a:pt x="574751" y="664868"/>
                      <a:pt x="604586" y="709594"/>
                      <a:pt x="650550" y="718788"/>
                    </a:cubicBezTo>
                    <a:cubicBezTo>
                      <a:pt x="696494" y="727961"/>
                      <a:pt x="741174" y="698206"/>
                      <a:pt x="750408" y="652279"/>
                    </a:cubicBezTo>
                    <a:moveTo>
                      <a:pt x="1161312" y="1755005"/>
                    </a:moveTo>
                    <a:cubicBezTo>
                      <a:pt x="1161064" y="1715352"/>
                      <a:pt x="1128723" y="1683422"/>
                      <a:pt x="1089095" y="1683671"/>
                    </a:cubicBezTo>
                    <a:cubicBezTo>
                      <a:pt x="1049445" y="1683899"/>
                      <a:pt x="1017498" y="1716242"/>
                      <a:pt x="1017746" y="1755895"/>
                    </a:cubicBezTo>
                    <a:cubicBezTo>
                      <a:pt x="1017995" y="1795548"/>
                      <a:pt x="1050335" y="1827477"/>
                      <a:pt x="1089985" y="1827229"/>
                    </a:cubicBezTo>
                    <a:cubicBezTo>
                      <a:pt x="1129282" y="1827001"/>
                      <a:pt x="1161064" y="1795196"/>
                      <a:pt x="1161312" y="1755895"/>
                    </a:cubicBezTo>
                    <a:close/>
                    <a:moveTo>
                      <a:pt x="986358" y="322320"/>
                    </a:moveTo>
                    <a:cubicBezTo>
                      <a:pt x="995613" y="276658"/>
                      <a:pt x="966254" y="232092"/>
                      <a:pt x="920662" y="222556"/>
                    </a:cubicBezTo>
                    <a:cubicBezTo>
                      <a:pt x="920455" y="222556"/>
                      <a:pt x="920000" y="222329"/>
                      <a:pt x="919772" y="222329"/>
                    </a:cubicBezTo>
                    <a:cubicBezTo>
                      <a:pt x="873808" y="213139"/>
                      <a:pt x="829086" y="242963"/>
                      <a:pt x="819893" y="288941"/>
                    </a:cubicBezTo>
                    <a:cubicBezTo>
                      <a:pt x="810700" y="334920"/>
                      <a:pt x="840536" y="379640"/>
                      <a:pt x="886500" y="388830"/>
                    </a:cubicBezTo>
                    <a:cubicBezTo>
                      <a:pt x="932443" y="398011"/>
                      <a:pt x="977124" y="368247"/>
                      <a:pt x="986358" y="322320"/>
                    </a:cubicBezTo>
                    <a:moveTo>
                      <a:pt x="1971483" y="999424"/>
                    </a:moveTo>
                    <a:lnTo>
                      <a:pt x="1971483" y="999651"/>
                    </a:lnTo>
                    <a:cubicBezTo>
                      <a:pt x="1970966" y="967266"/>
                      <a:pt x="1968274" y="934964"/>
                      <a:pt x="1963408" y="902952"/>
                    </a:cubicBezTo>
                    <a:cubicBezTo>
                      <a:pt x="1961172" y="879098"/>
                      <a:pt x="1957094" y="855472"/>
                      <a:pt x="1951193" y="832260"/>
                    </a:cubicBezTo>
                    <a:lnTo>
                      <a:pt x="1938522" y="774923"/>
                    </a:lnTo>
                    <a:lnTo>
                      <a:pt x="1950054" y="833647"/>
                    </a:lnTo>
                    <a:cubicBezTo>
                      <a:pt x="1955416" y="856901"/>
                      <a:pt x="1958957" y="880527"/>
                      <a:pt x="1960655" y="904339"/>
                    </a:cubicBezTo>
                    <a:cubicBezTo>
                      <a:pt x="1964713" y="936331"/>
                      <a:pt x="1966721" y="968550"/>
                      <a:pt x="1966638" y="1000811"/>
                    </a:cubicBezTo>
                    <a:lnTo>
                      <a:pt x="1966638" y="1058147"/>
                    </a:lnTo>
                    <a:cubicBezTo>
                      <a:pt x="1966638" y="1078171"/>
                      <a:pt x="1962725" y="1098670"/>
                      <a:pt x="1960427" y="1120536"/>
                    </a:cubicBezTo>
                    <a:cubicBezTo>
                      <a:pt x="1959267" y="1131366"/>
                      <a:pt x="1958108" y="1142423"/>
                      <a:pt x="1957197" y="1153480"/>
                    </a:cubicBezTo>
                    <a:cubicBezTo>
                      <a:pt x="1955582" y="1164765"/>
                      <a:pt x="1952580" y="1176030"/>
                      <a:pt x="1950282" y="1187791"/>
                    </a:cubicBezTo>
                    <a:cubicBezTo>
                      <a:pt x="1945209" y="1210112"/>
                      <a:pt x="1941524" y="1234753"/>
                      <a:pt x="1934608" y="1258938"/>
                    </a:cubicBezTo>
                    <a:cubicBezTo>
                      <a:pt x="1830133" y="1650561"/>
                      <a:pt x="1488963" y="1932956"/>
                      <a:pt x="1084746" y="1962381"/>
                    </a:cubicBezTo>
                    <a:cubicBezTo>
                      <a:pt x="927950" y="1974804"/>
                      <a:pt x="770554" y="1947409"/>
                      <a:pt x="627175" y="1882702"/>
                    </a:cubicBezTo>
                    <a:cubicBezTo>
                      <a:pt x="608727" y="1875040"/>
                      <a:pt x="590797" y="1866199"/>
                      <a:pt x="573488" y="1856218"/>
                    </a:cubicBezTo>
                    <a:cubicBezTo>
                      <a:pt x="555992" y="1846548"/>
                      <a:pt x="537793" y="1838038"/>
                      <a:pt x="520981" y="1827229"/>
                    </a:cubicBezTo>
                    <a:cubicBezTo>
                      <a:pt x="486860" y="1805943"/>
                      <a:pt x="454064" y="1782565"/>
                      <a:pt x="422820" y="1757241"/>
                    </a:cubicBezTo>
                    <a:cubicBezTo>
                      <a:pt x="327681" y="1682118"/>
                      <a:pt x="248717" y="1588503"/>
                      <a:pt x="190680" y="1482072"/>
                    </a:cubicBezTo>
                    <a:cubicBezTo>
                      <a:pt x="181446" y="1464347"/>
                      <a:pt x="171094" y="1446871"/>
                      <a:pt x="162336" y="1429125"/>
                    </a:cubicBezTo>
                    <a:lnTo>
                      <a:pt x="139747" y="1374543"/>
                    </a:lnTo>
                    <a:lnTo>
                      <a:pt x="128463" y="1347625"/>
                    </a:lnTo>
                    <a:lnTo>
                      <a:pt x="119477" y="1317911"/>
                    </a:lnTo>
                    <a:lnTo>
                      <a:pt x="101278" y="1258752"/>
                    </a:lnTo>
                    <a:cubicBezTo>
                      <a:pt x="97365" y="1242394"/>
                      <a:pt x="93679" y="1220528"/>
                      <a:pt x="89766" y="1201871"/>
                    </a:cubicBezTo>
                    <a:cubicBezTo>
                      <a:pt x="85236" y="1182697"/>
                      <a:pt x="82080" y="1163233"/>
                      <a:pt x="80325" y="1143624"/>
                    </a:cubicBezTo>
                    <a:cubicBezTo>
                      <a:pt x="75149" y="1104696"/>
                      <a:pt x="72836" y="1065436"/>
                      <a:pt x="73409" y="1026177"/>
                    </a:cubicBezTo>
                    <a:cubicBezTo>
                      <a:pt x="73409" y="1006609"/>
                      <a:pt x="73409" y="987041"/>
                      <a:pt x="74569" y="967929"/>
                    </a:cubicBezTo>
                    <a:lnTo>
                      <a:pt x="80552" y="909951"/>
                    </a:lnTo>
                    <a:cubicBezTo>
                      <a:pt x="82196" y="890777"/>
                      <a:pt x="85354" y="871747"/>
                      <a:pt x="89994" y="853070"/>
                    </a:cubicBezTo>
                    <a:lnTo>
                      <a:pt x="101278" y="797576"/>
                    </a:lnTo>
                    <a:lnTo>
                      <a:pt x="118338" y="743470"/>
                    </a:lnTo>
                    <a:cubicBezTo>
                      <a:pt x="123142" y="725311"/>
                      <a:pt x="129459" y="707606"/>
                      <a:pt x="137221" y="690503"/>
                    </a:cubicBezTo>
                    <a:cubicBezTo>
                      <a:pt x="189732" y="556842"/>
                      <a:pt x="272526" y="437200"/>
                      <a:pt x="379092" y="340956"/>
                    </a:cubicBezTo>
                    <a:cubicBezTo>
                      <a:pt x="428413" y="297127"/>
                      <a:pt x="482160" y="258544"/>
                      <a:pt x="539449" y="225828"/>
                    </a:cubicBezTo>
                    <a:cubicBezTo>
                      <a:pt x="566324" y="210143"/>
                      <a:pt x="594172" y="196220"/>
                      <a:pt x="622847" y="184146"/>
                    </a:cubicBezTo>
                    <a:cubicBezTo>
                      <a:pt x="650260" y="171670"/>
                      <a:pt x="678419" y="160903"/>
                      <a:pt x="707157" y="151906"/>
                    </a:cubicBezTo>
                    <a:cubicBezTo>
                      <a:pt x="889150" y="91716"/>
                      <a:pt x="1085554" y="90753"/>
                      <a:pt x="1268127" y="149152"/>
                    </a:cubicBezTo>
                    <a:cubicBezTo>
                      <a:pt x="1284028" y="154432"/>
                      <a:pt x="1300157" y="158118"/>
                      <a:pt x="1313056" y="164102"/>
                    </a:cubicBezTo>
                    <a:lnTo>
                      <a:pt x="1351298" y="180232"/>
                    </a:lnTo>
                    <a:lnTo>
                      <a:pt x="1373638" y="189902"/>
                    </a:lnTo>
                    <a:lnTo>
                      <a:pt x="1313594" y="310787"/>
                    </a:lnTo>
                    <a:lnTo>
                      <a:pt x="1297466" y="303188"/>
                    </a:lnTo>
                    <a:lnTo>
                      <a:pt x="1262454" y="289832"/>
                    </a:lnTo>
                    <a:cubicBezTo>
                      <a:pt x="1250238" y="284759"/>
                      <a:pt x="1236884" y="281777"/>
                      <a:pt x="1223115" y="277636"/>
                    </a:cubicBezTo>
                    <a:cubicBezTo>
                      <a:pt x="1161851" y="259327"/>
                      <a:pt x="1098494" y="248889"/>
                      <a:pt x="1034579" y="246576"/>
                    </a:cubicBezTo>
                    <a:cubicBezTo>
                      <a:pt x="1046112" y="272177"/>
                      <a:pt x="1049880" y="300601"/>
                      <a:pt x="1045428" y="328325"/>
                    </a:cubicBezTo>
                    <a:cubicBezTo>
                      <a:pt x="1097853" y="332299"/>
                      <a:pt x="1149614" y="342497"/>
                      <a:pt x="1199616" y="358702"/>
                    </a:cubicBezTo>
                    <a:cubicBezTo>
                      <a:pt x="1211831" y="362843"/>
                      <a:pt x="1224047" y="365597"/>
                      <a:pt x="1233944" y="370215"/>
                    </a:cubicBezTo>
                    <a:lnTo>
                      <a:pt x="1262930" y="382411"/>
                    </a:lnTo>
                    <a:lnTo>
                      <a:pt x="1277672" y="388395"/>
                    </a:lnTo>
                    <a:lnTo>
                      <a:pt x="1217318" y="509528"/>
                    </a:lnTo>
                    <a:lnTo>
                      <a:pt x="1213633" y="507913"/>
                    </a:lnTo>
                    <a:cubicBezTo>
                      <a:pt x="1196241" y="500541"/>
                      <a:pt x="1178394" y="494309"/>
                      <a:pt x="1160194" y="489277"/>
                    </a:cubicBezTo>
                    <a:cubicBezTo>
                      <a:pt x="1112367" y="475176"/>
                      <a:pt x="1062841" y="467659"/>
                      <a:pt x="1012984" y="466935"/>
                    </a:cubicBezTo>
                    <a:cubicBezTo>
                      <a:pt x="948862" y="466003"/>
                      <a:pt x="885113" y="476625"/>
                      <a:pt x="824759" y="498264"/>
                    </a:cubicBezTo>
                    <a:cubicBezTo>
                      <a:pt x="807677" y="504041"/>
                      <a:pt x="790969" y="510874"/>
                      <a:pt x="774757" y="518742"/>
                    </a:cubicBezTo>
                    <a:cubicBezTo>
                      <a:pt x="769767" y="520813"/>
                      <a:pt x="764881" y="523153"/>
                      <a:pt x="760057" y="525576"/>
                    </a:cubicBezTo>
                    <a:cubicBezTo>
                      <a:pt x="779353" y="541851"/>
                      <a:pt x="794033" y="562909"/>
                      <a:pt x="802626" y="586639"/>
                    </a:cubicBezTo>
                    <a:lnTo>
                      <a:pt x="804489" y="585976"/>
                    </a:lnTo>
                    <a:cubicBezTo>
                      <a:pt x="818568" y="579537"/>
                      <a:pt x="833020" y="574008"/>
                      <a:pt x="847803" y="569411"/>
                    </a:cubicBezTo>
                    <a:cubicBezTo>
                      <a:pt x="900496" y="552018"/>
                      <a:pt x="955943" y="544460"/>
                      <a:pt x="1011369" y="547069"/>
                    </a:cubicBezTo>
                    <a:cubicBezTo>
                      <a:pt x="1053648" y="548829"/>
                      <a:pt x="1095513" y="556345"/>
                      <a:pt x="1135763" y="569411"/>
                    </a:cubicBezTo>
                    <a:cubicBezTo>
                      <a:pt x="1150380" y="573760"/>
                      <a:pt x="1164625" y="579226"/>
                      <a:pt x="1178394" y="585749"/>
                    </a:cubicBezTo>
                    <a:lnTo>
                      <a:pt x="1117108" y="707793"/>
                    </a:lnTo>
                    <a:cubicBezTo>
                      <a:pt x="1109799" y="704521"/>
                      <a:pt x="1102242" y="701830"/>
                      <a:pt x="1094519" y="699738"/>
                    </a:cubicBezTo>
                    <a:cubicBezTo>
                      <a:pt x="1028451" y="681289"/>
                      <a:pt x="958241" y="684105"/>
                      <a:pt x="893871" y="707793"/>
                    </a:cubicBezTo>
                    <a:cubicBezTo>
                      <a:pt x="883705" y="711251"/>
                      <a:pt x="873767" y="715413"/>
                      <a:pt x="864160" y="720217"/>
                    </a:cubicBezTo>
                    <a:cubicBezTo>
                      <a:pt x="853952" y="725041"/>
                      <a:pt x="844035" y="730404"/>
                      <a:pt x="834428" y="736326"/>
                    </a:cubicBezTo>
                    <a:cubicBezTo>
                      <a:pt x="814903" y="748750"/>
                      <a:pt x="796621" y="763017"/>
                      <a:pt x="779830" y="778920"/>
                    </a:cubicBezTo>
                    <a:cubicBezTo>
                      <a:pt x="744404" y="813748"/>
                      <a:pt x="717385" y="856196"/>
                      <a:pt x="700821" y="903035"/>
                    </a:cubicBezTo>
                    <a:cubicBezTo>
                      <a:pt x="683450" y="952668"/>
                      <a:pt x="678771" y="1005863"/>
                      <a:pt x="687218" y="1057775"/>
                    </a:cubicBezTo>
                    <a:cubicBezTo>
                      <a:pt x="687218" y="1064214"/>
                      <a:pt x="689993" y="1070654"/>
                      <a:pt x="691359" y="1077342"/>
                    </a:cubicBezTo>
                    <a:cubicBezTo>
                      <a:pt x="692725" y="1084030"/>
                      <a:pt x="693906" y="1089083"/>
                      <a:pt x="696432" y="1097593"/>
                    </a:cubicBezTo>
                    <a:lnTo>
                      <a:pt x="702643" y="1115111"/>
                    </a:lnTo>
                    <a:lnTo>
                      <a:pt x="705397" y="1123849"/>
                    </a:lnTo>
                    <a:lnTo>
                      <a:pt x="709765" y="1133291"/>
                    </a:lnTo>
                    <a:lnTo>
                      <a:pt x="718523" y="1152176"/>
                    </a:lnTo>
                    <a:lnTo>
                      <a:pt x="728669" y="1169445"/>
                    </a:lnTo>
                    <a:cubicBezTo>
                      <a:pt x="735418" y="1180792"/>
                      <a:pt x="742893" y="1191725"/>
                      <a:pt x="751009" y="1202141"/>
                    </a:cubicBezTo>
                    <a:cubicBezTo>
                      <a:pt x="784157" y="1243347"/>
                      <a:pt x="827305" y="1275379"/>
                      <a:pt x="876334" y="1295175"/>
                    </a:cubicBezTo>
                    <a:cubicBezTo>
                      <a:pt x="923147" y="1314287"/>
                      <a:pt x="974039" y="1321182"/>
                      <a:pt x="1024248" y="1315198"/>
                    </a:cubicBezTo>
                    <a:cubicBezTo>
                      <a:pt x="1070667" y="1310125"/>
                      <a:pt x="1115286" y="1294450"/>
                      <a:pt x="1154687" y="1269375"/>
                    </a:cubicBezTo>
                    <a:cubicBezTo>
                      <a:pt x="1189222" y="1246784"/>
                      <a:pt x="1218643" y="1217215"/>
                      <a:pt x="1241066" y="1182573"/>
                    </a:cubicBezTo>
                    <a:cubicBezTo>
                      <a:pt x="1274256" y="1131904"/>
                      <a:pt x="1290550" y="1072000"/>
                      <a:pt x="1287610" y="1011495"/>
                    </a:cubicBezTo>
                    <a:cubicBezTo>
                      <a:pt x="1286906" y="994640"/>
                      <a:pt x="1284608" y="977909"/>
                      <a:pt x="1280695" y="961510"/>
                    </a:cubicBezTo>
                    <a:cubicBezTo>
                      <a:pt x="1278169" y="950246"/>
                      <a:pt x="1276782" y="944241"/>
                      <a:pt x="1276782" y="944241"/>
                    </a:cubicBezTo>
                    <a:lnTo>
                      <a:pt x="1280012" y="961759"/>
                    </a:lnTo>
                    <a:cubicBezTo>
                      <a:pt x="1299577" y="1077901"/>
                      <a:pt x="1245269" y="1194044"/>
                      <a:pt x="1143610" y="1253493"/>
                    </a:cubicBezTo>
                    <a:cubicBezTo>
                      <a:pt x="1106258" y="1274427"/>
                      <a:pt x="1064704" y="1286706"/>
                      <a:pt x="1021970" y="1289419"/>
                    </a:cubicBezTo>
                    <a:cubicBezTo>
                      <a:pt x="976855" y="1292338"/>
                      <a:pt x="931740" y="1283704"/>
                      <a:pt x="890889" y="1264302"/>
                    </a:cubicBezTo>
                    <a:cubicBezTo>
                      <a:pt x="849418" y="1244630"/>
                      <a:pt x="813578" y="1214771"/>
                      <a:pt x="786766" y="1177500"/>
                    </a:cubicBezTo>
                    <a:cubicBezTo>
                      <a:pt x="773660" y="1159257"/>
                      <a:pt x="763038" y="1139358"/>
                      <a:pt x="755191" y="1118321"/>
                    </a:cubicBezTo>
                    <a:lnTo>
                      <a:pt x="751982" y="1110949"/>
                    </a:lnTo>
                    <a:lnTo>
                      <a:pt x="750139" y="1100823"/>
                    </a:lnTo>
                    <a:lnTo>
                      <a:pt x="745067" y="1083326"/>
                    </a:lnTo>
                    <a:cubicBezTo>
                      <a:pt x="743452" y="1074340"/>
                      <a:pt x="740677" y="1061916"/>
                      <a:pt x="739766" y="1051542"/>
                    </a:cubicBezTo>
                    <a:cubicBezTo>
                      <a:pt x="730843" y="967908"/>
                      <a:pt x="763121" y="885144"/>
                      <a:pt x="826312" y="829630"/>
                    </a:cubicBezTo>
                    <a:cubicBezTo>
                      <a:pt x="840349" y="818014"/>
                      <a:pt x="855484" y="807764"/>
                      <a:pt x="871468" y="799005"/>
                    </a:cubicBezTo>
                    <a:cubicBezTo>
                      <a:pt x="878674" y="794926"/>
                      <a:pt x="886148" y="791323"/>
                      <a:pt x="893809" y="788176"/>
                    </a:cubicBezTo>
                    <a:cubicBezTo>
                      <a:pt x="901055" y="784738"/>
                      <a:pt x="908612" y="781964"/>
                      <a:pt x="916377" y="779893"/>
                    </a:cubicBezTo>
                    <a:cubicBezTo>
                      <a:pt x="944431" y="770720"/>
                      <a:pt x="973997" y="766951"/>
                      <a:pt x="1003460" y="768836"/>
                    </a:cubicBezTo>
                    <a:cubicBezTo>
                      <a:pt x="1025738" y="770037"/>
                      <a:pt x="1047768" y="774302"/>
                      <a:pt x="1068887" y="781487"/>
                    </a:cubicBezTo>
                    <a:cubicBezTo>
                      <a:pt x="1072821" y="781487"/>
                      <a:pt x="1075802" y="783807"/>
                      <a:pt x="1078804" y="784946"/>
                    </a:cubicBezTo>
                    <a:lnTo>
                      <a:pt x="1017974" y="907445"/>
                    </a:lnTo>
                    <a:cubicBezTo>
                      <a:pt x="1011162" y="906079"/>
                      <a:pt x="1004226" y="905395"/>
                      <a:pt x="997269" y="905374"/>
                    </a:cubicBezTo>
                    <a:cubicBezTo>
                      <a:pt x="936108" y="906286"/>
                      <a:pt x="887245" y="956623"/>
                      <a:pt x="888177" y="1017790"/>
                    </a:cubicBezTo>
                    <a:cubicBezTo>
                      <a:pt x="889088" y="1078978"/>
                      <a:pt x="939421" y="1127825"/>
                      <a:pt x="1000582" y="1126914"/>
                    </a:cubicBezTo>
                    <a:cubicBezTo>
                      <a:pt x="1061205" y="1126003"/>
                      <a:pt x="1109820" y="1076535"/>
                      <a:pt x="1109696" y="1015906"/>
                    </a:cubicBezTo>
                    <a:cubicBezTo>
                      <a:pt x="1109530" y="989733"/>
                      <a:pt x="1099985" y="964492"/>
                      <a:pt x="1082780" y="944758"/>
                    </a:cubicBezTo>
                    <a:lnTo>
                      <a:pt x="1341587" y="422291"/>
                    </a:lnTo>
                    <a:lnTo>
                      <a:pt x="1492027" y="118113"/>
                    </a:lnTo>
                    <a:lnTo>
                      <a:pt x="1435607" y="92478"/>
                    </a:lnTo>
                    <a:cubicBezTo>
                      <a:pt x="1423639" y="86721"/>
                      <a:pt x="1411879" y="81648"/>
                      <a:pt x="1398069" y="76120"/>
                    </a:cubicBezTo>
                    <a:lnTo>
                      <a:pt x="1353140" y="57939"/>
                    </a:lnTo>
                    <a:cubicBezTo>
                      <a:pt x="1336576" y="51023"/>
                      <a:pt x="1319040" y="47338"/>
                      <a:pt x="1300613" y="41581"/>
                    </a:cubicBezTo>
                    <a:cubicBezTo>
                      <a:pt x="1096320" y="-18915"/>
                      <a:pt x="878135" y="-13277"/>
                      <a:pt x="677238" y="57691"/>
                    </a:cubicBezTo>
                    <a:cubicBezTo>
                      <a:pt x="645374" y="68195"/>
                      <a:pt x="614255" y="80812"/>
                      <a:pt x="584068" y="95460"/>
                    </a:cubicBezTo>
                    <a:cubicBezTo>
                      <a:pt x="552224" y="109582"/>
                      <a:pt x="521374" y="125809"/>
                      <a:pt x="491684" y="144037"/>
                    </a:cubicBezTo>
                    <a:cubicBezTo>
                      <a:pt x="429458" y="181580"/>
                      <a:pt x="371189" y="225321"/>
                      <a:pt x="317765" y="274592"/>
                    </a:cubicBezTo>
                    <a:cubicBezTo>
                      <a:pt x="203811" y="382514"/>
                      <a:pt x="116318" y="515305"/>
                      <a:pt x="62105" y="662591"/>
                    </a:cubicBezTo>
                    <a:cubicBezTo>
                      <a:pt x="54276" y="681351"/>
                      <a:pt x="47881" y="700670"/>
                      <a:pt x="42974" y="720382"/>
                    </a:cubicBezTo>
                    <a:lnTo>
                      <a:pt x="26161" y="779562"/>
                    </a:lnTo>
                    <a:cubicBezTo>
                      <a:pt x="22248" y="800040"/>
                      <a:pt x="18335" y="820084"/>
                      <a:pt x="14878" y="840335"/>
                    </a:cubicBezTo>
                    <a:cubicBezTo>
                      <a:pt x="10461" y="860669"/>
                      <a:pt x="7534" y="881293"/>
                      <a:pt x="6119" y="902041"/>
                    </a:cubicBezTo>
                    <a:cubicBezTo>
                      <a:pt x="4277" y="922747"/>
                      <a:pt x="2662" y="943454"/>
                      <a:pt x="819" y="964450"/>
                    </a:cubicBezTo>
                    <a:cubicBezTo>
                      <a:pt x="-1024" y="985447"/>
                      <a:pt x="819" y="1006132"/>
                      <a:pt x="819" y="1027315"/>
                    </a:cubicBezTo>
                    <a:cubicBezTo>
                      <a:pt x="1318" y="1069557"/>
                      <a:pt x="4707" y="1111715"/>
                      <a:pt x="10964" y="1153501"/>
                    </a:cubicBezTo>
                    <a:cubicBezTo>
                      <a:pt x="13490" y="1174539"/>
                      <a:pt x="17412" y="1195369"/>
                      <a:pt x="22704" y="1215890"/>
                    </a:cubicBezTo>
                    <a:cubicBezTo>
                      <a:pt x="27549" y="1238232"/>
                      <a:pt x="30758" y="1255957"/>
                      <a:pt x="37197" y="1279210"/>
                    </a:cubicBezTo>
                    <a:lnTo>
                      <a:pt x="66183" y="1367399"/>
                    </a:lnTo>
                    <a:lnTo>
                      <a:pt x="79538" y="1397341"/>
                    </a:lnTo>
                    <a:lnTo>
                      <a:pt x="105791" y="1457038"/>
                    </a:lnTo>
                    <a:cubicBezTo>
                      <a:pt x="115688" y="1476150"/>
                      <a:pt x="126744" y="1494309"/>
                      <a:pt x="137345" y="1512945"/>
                    </a:cubicBezTo>
                    <a:cubicBezTo>
                      <a:pt x="158553" y="1550052"/>
                      <a:pt x="182260" y="1585667"/>
                      <a:pt x="208300" y="1619563"/>
                    </a:cubicBezTo>
                    <a:cubicBezTo>
                      <a:pt x="260827" y="1687066"/>
                      <a:pt x="321844" y="1747509"/>
                      <a:pt x="389838" y="1799399"/>
                    </a:cubicBezTo>
                    <a:cubicBezTo>
                      <a:pt x="423421" y="1825303"/>
                      <a:pt x="458556" y="1849136"/>
                      <a:pt x="495038" y="1870754"/>
                    </a:cubicBezTo>
                    <a:cubicBezTo>
                      <a:pt x="513237" y="1881811"/>
                      <a:pt x="532596" y="1890322"/>
                      <a:pt x="550940" y="1900220"/>
                    </a:cubicBezTo>
                    <a:cubicBezTo>
                      <a:pt x="569388" y="1910304"/>
                      <a:pt x="588478" y="1919145"/>
                      <a:pt x="608085" y="1926703"/>
                    </a:cubicBezTo>
                    <a:cubicBezTo>
                      <a:pt x="759084" y="1990790"/>
                      <a:pt x="923830" y="2015700"/>
                      <a:pt x="1087024" y="1999176"/>
                    </a:cubicBezTo>
                    <a:cubicBezTo>
                      <a:pt x="1239410" y="1983936"/>
                      <a:pt x="1386288" y="1934095"/>
                      <a:pt x="1516458" y="1853423"/>
                    </a:cubicBezTo>
                    <a:cubicBezTo>
                      <a:pt x="1729778" y="1718002"/>
                      <a:pt x="1882743" y="1505594"/>
                      <a:pt x="1943594" y="1260326"/>
                    </a:cubicBezTo>
                    <a:cubicBezTo>
                      <a:pt x="1950282" y="1235933"/>
                      <a:pt x="1953284" y="1211293"/>
                      <a:pt x="1957880" y="1188039"/>
                    </a:cubicBezTo>
                    <a:cubicBezTo>
                      <a:pt x="1959951" y="1176299"/>
                      <a:pt x="1962725" y="1165469"/>
                      <a:pt x="1964092" y="1153501"/>
                    </a:cubicBezTo>
                    <a:cubicBezTo>
                      <a:pt x="1965458" y="1141532"/>
                      <a:pt x="1965935" y="1131159"/>
                      <a:pt x="1966845" y="1120101"/>
                    </a:cubicBezTo>
                    <a:cubicBezTo>
                      <a:pt x="1968233" y="1097780"/>
                      <a:pt x="1970986" y="1077280"/>
                      <a:pt x="1971462" y="1057009"/>
                    </a:cubicBezTo>
                    <a:cubicBezTo>
                      <a:pt x="1971939" y="1036737"/>
                      <a:pt x="1971483" y="1017645"/>
                      <a:pt x="1971483" y="999424"/>
                    </a:cubicBezTo>
                    <a:close/>
                    <a:moveTo>
                      <a:pt x="341389" y="1044150"/>
                    </a:moveTo>
                    <a:cubicBezTo>
                      <a:pt x="350642" y="998492"/>
                      <a:pt x="321295" y="953911"/>
                      <a:pt x="275693" y="944365"/>
                    </a:cubicBezTo>
                    <a:cubicBezTo>
                      <a:pt x="275486" y="944365"/>
                      <a:pt x="275031" y="944158"/>
                      <a:pt x="274803" y="944158"/>
                    </a:cubicBezTo>
                    <a:cubicBezTo>
                      <a:pt x="228828" y="934964"/>
                      <a:pt x="184113" y="964802"/>
                      <a:pt x="174924" y="1010771"/>
                    </a:cubicBezTo>
                    <a:cubicBezTo>
                      <a:pt x="165737" y="1056739"/>
                      <a:pt x="195558" y="1101465"/>
                      <a:pt x="241531" y="1110659"/>
                    </a:cubicBezTo>
                    <a:cubicBezTo>
                      <a:pt x="287464" y="1119832"/>
                      <a:pt x="332153" y="1090077"/>
                      <a:pt x="341389" y="1044150"/>
                    </a:cubicBezTo>
                    <a:moveTo>
                      <a:pt x="714900" y="1379015"/>
                    </a:moveTo>
                    <a:cubicBezTo>
                      <a:pt x="724155" y="1333358"/>
                      <a:pt x="694796" y="1288777"/>
                      <a:pt x="649204" y="1279252"/>
                    </a:cubicBezTo>
                    <a:cubicBezTo>
                      <a:pt x="648977" y="1279252"/>
                      <a:pt x="648542" y="1279024"/>
                      <a:pt x="648314" y="1279024"/>
                    </a:cubicBezTo>
                    <a:cubicBezTo>
                      <a:pt x="602350" y="1269830"/>
                      <a:pt x="557628" y="1299668"/>
                      <a:pt x="548435" y="1345637"/>
                    </a:cubicBezTo>
                    <a:cubicBezTo>
                      <a:pt x="539242" y="1391605"/>
                      <a:pt x="569078" y="1436331"/>
                      <a:pt x="615042" y="1445525"/>
                    </a:cubicBezTo>
                    <a:cubicBezTo>
                      <a:pt x="660985" y="1454698"/>
                      <a:pt x="705666" y="1424943"/>
                      <a:pt x="714900" y="1379015"/>
                    </a:cubicBezTo>
                    <a:moveTo>
                      <a:pt x="759063" y="305507"/>
                    </a:moveTo>
                    <a:cubicBezTo>
                      <a:pt x="759063" y="302649"/>
                      <a:pt x="759063" y="299812"/>
                      <a:pt x="759332" y="296996"/>
                    </a:cubicBezTo>
                    <a:lnTo>
                      <a:pt x="759105" y="296996"/>
                    </a:lnTo>
                    <a:lnTo>
                      <a:pt x="759105" y="297887"/>
                    </a:lnTo>
                    <a:cubicBezTo>
                      <a:pt x="735067" y="305498"/>
                      <a:pt x="711546" y="314692"/>
                      <a:pt x="688709" y="325406"/>
                    </a:cubicBezTo>
                    <a:cubicBezTo>
                      <a:pt x="664215" y="335560"/>
                      <a:pt x="640446" y="347419"/>
                      <a:pt x="617609" y="360897"/>
                    </a:cubicBezTo>
                    <a:cubicBezTo>
                      <a:pt x="569678" y="387784"/>
                      <a:pt x="524687" y="419618"/>
                      <a:pt x="483381" y="455877"/>
                    </a:cubicBezTo>
                    <a:cubicBezTo>
                      <a:pt x="396964" y="533092"/>
                      <a:pt x="329786" y="629439"/>
                      <a:pt x="287205" y="737217"/>
                    </a:cubicBezTo>
                    <a:cubicBezTo>
                      <a:pt x="281350" y="751380"/>
                      <a:pt x="276426" y="765895"/>
                      <a:pt x="272463" y="780701"/>
                    </a:cubicBezTo>
                    <a:cubicBezTo>
                      <a:pt x="268323" y="794905"/>
                      <a:pt x="263809" y="809110"/>
                      <a:pt x="259606" y="823977"/>
                    </a:cubicBezTo>
                    <a:cubicBezTo>
                      <a:pt x="255403" y="838844"/>
                      <a:pt x="253767" y="853236"/>
                      <a:pt x="250951" y="867233"/>
                    </a:cubicBezTo>
                    <a:cubicBezTo>
                      <a:pt x="249854" y="872679"/>
                      <a:pt x="248881" y="878166"/>
                      <a:pt x="247991" y="883633"/>
                    </a:cubicBezTo>
                    <a:cubicBezTo>
                      <a:pt x="251324" y="883405"/>
                      <a:pt x="254699" y="883281"/>
                      <a:pt x="258094" y="883281"/>
                    </a:cubicBezTo>
                    <a:cubicBezTo>
                      <a:pt x="274509" y="883281"/>
                      <a:pt x="290804" y="886076"/>
                      <a:pt x="306274" y="891563"/>
                    </a:cubicBezTo>
                    <a:cubicBezTo>
                      <a:pt x="307185" y="886842"/>
                      <a:pt x="308117" y="882142"/>
                      <a:pt x="309173" y="877462"/>
                    </a:cubicBezTo>
                    <a:lnTo>
                      <a:pt x="318076" y="836650"/>
                    </a:lnTo>
                    <a:lnTo>
                      <a:pt x="331161" y="797142"/>
                    </a:lnTo>
                    <a:cubicBezTo>
                      <a:pt x="334828" y="783889"/>
                      <a:pt x="339600" y="770969"/>
                      <a:pt x="345426" y="758524"/>
                    </a:cubicBezTo>
                    <a:cubicBezTo>
                      <a:pt x="386504" y="660313"/>
                      <a:pt x="450109" y="573138"/>
                      <a:pt x="531105" y="504041"/>
                    </a:cubicBezTo>
                    <a:cubicBezTo>
                      <a:pt x="569078" y="471883"/>
                      <a:pt x="610301" y="443764"/>
                      <a:pt x="654091" y="420159"/>
                    </a:cubicBezTo>
                    <a:cubicBezTo>
                      <a:pt x="692311" y="399390"/>
                      <a:pt x="732375" y="382241"/>
                      <a:pt x="773784" y="368931"/>
                    </a:cubicBezTo>
                    <a:cubicBezTo>
                      <a:pt x="764073" y="349208"/>
                      <a:pt x="759042" y="327511"/>
                      <a:pt x="759063" y="305527"/>
                    </a:cubicBezTo>
                    <a:close/>
                    <a:moveTo>
                      <a:pt x="1462067" y="905892"/>
                    </a:moveTo>
                    <a:cubicBezTo>
                      <a:pt x="1462067" y="905892"/>
                      <a:pt x="1463454" y="916577"/>
                      <a:pt x="1467368" y="937470"/>
                    </a:cubicBezTo>
                    <a:lnTo>
                      <a:pt x="1467368" y="937573"/>
                    </a:lnTo>
                    <a:lnTo>
                      <a:pt x="1468051" y="937718"/>
                    </a:lnTo>
                    <a:cubicBezTo>
                      <a:pt x="1464013" y="916846"/>
                      <a:pt x="1462067" y="905913"/>
                      <a:pt x="1462067" y="905913"/>
                    </a:cubicBezTo>
                    <a:close/>
                    <a:moveTo>
                      <a:pt x="1478465" y="1028164"/>
                    </a:moveTo>
                    <a:cubicBezTo>
                      <a:pt x="1478196" y="1010667"/>
                      <a:pt x="1476643" y="993212"/>
                      <a:pt x="1473848" y="975942"/>
                    </a:cubicBezTo>
                    <a:cubicBezTo>
                      <a:pt x="1472751" y="963001"/>
                      <a:pt x="1470577" y="950163"/>
                      <a:pt x="1467388" y="937573"/>
                    </a:cubicBezTo>
                    <a:lnTo>
                      <a:pt x="1466912" y="937470"/>
                    </a:lnTo>
                    <a:cubicBezTo>
                      <a:pt x="1469686" y="949976"/>
                      <a:pt x="1471529" y="962690"/>
                      <a:pt x="1472461" y="975466"/>
                    </a:cubicBezTo>
                    <a:cubicBezTo>
                      <a:pt x="1474345" y="992798"/>
                      <a:pt x="1475194" y="1010253"/>
                      <a:pt x="1475008" y="1027688"/>
                    </a:cubicBezTo>
                    <a:lnTo>
                      <a:pt x="1475008" y="1058748"/>
                    </a:lnTo>
                    <a:cubicBezTo>
                      <a:pt x="1475008" y="1069681"/>
                      <a:pt x="1472937" y="1082022"/>
                      <a:pt x="1471757" y="1092707"/>
                    </a:cubicBezTo>
                    <a:cubicBezTo>
                      <a:pt x="1470639" y="1104923"/>
                      <a:pt x="1468713" y="1117057"/>
                      <a:pt x="1465980" y="1129026"/>
                    </a:cubicBezTo>
                    <a:cubicBezTo>
                      <a:pt x="1463454" y="1141450"/>
                      <a:pt x="1461363" y="1154433"/>
                      <a:pt x="1457429" y="1167478"/>
                    </a:cubicBezTo>
                    <a:cubicBezTo>
                      <a:pt x="1422790" y="1296873"/>
                      <a:pt x="1340987" y="1407508"/>
                      <a:pt x="1228933" y="1476585"/>
                    </a:cubicBezTo>
                    <a:cubicBezTo>
                      <a:pt x="1162223" y="1516403"/>
                      <a:pt x="1087148" y="1540154"/>
                      <a:pt x="1009672" y="1545910"/>
                    </a:cubicBezTo>
                    <a:cubicBezTo>
                      <a:pt x="927495" y="1552246"/>
                      <a:pt x="845091" y="1537110"/>
                      <a:pt x="770534" y="1501992"/>
                    </a:cubicBezTo>
                    <a:cubicBezTo>
                      <a:pt x="760968" y="1497622"/>
                      <a:pt x="751630" y="1492798"/>
                      <a:pt x="742562" y="1487497"/>
                    </a:cubicBezTo>
                    <a:cubicBezTo>
                      <a:pt x="735253" y="1483749"/>
                      <a:pt x="727820" y="1479691"/>
                      <a:pt x="720677" y="1475342"/>
                    </a:cubicBezTo>
                    <a:cubicBezTo>
                      <a:pt x="709082" y="1484495"/>
                      <a:pt x="696162" y="1491783"/>
                      <a:pt x="682352" y="1497001"/>
                    </a:cubicBezTo>
                    <a:lnTo>
                      <a:pt x="695666" y="1505553"/>
                    </a:lnTo>
                    <a:cubicBezTo>
                      <a:pt x="705127" y="1511475"/>
                      <a:pt x="715542" y="1515907"/>
                      <a:pt x="725708" y="1521456"/>
                    </a:cubicBezTo>
                    <a:cubicBezTo>
                      <a:pt x="735481" y="1526922"/>
                      <a:pt x="745605" y="1531747"/>
                      <a:pt x="755978" y="1535950"/>
                    </a:cubicBezTo>
                    <a:cubicBezTo>
                      <a:pt x="836250" y="1570613"/>
                      <a:pt x="924079" y="1584093"/>
                      <a:pt x="1011059" y="1575127"/>
                    </a:cubicBezTo>
                    <a:cubicBezTo>
                      <a:pt x="1092159" y="1566223"/>
                      <a:pt x="1170112" y="1538684"/>
                      <a:pt x="1238809" y="1494641"/>
                    </a:cubicBezTo>
                    <a:cubicBezTo>
                      <a:pt x="1351546" y="1420097"/>
                      <a:pt x="1432418" y="1304017"/>
                      <a:pt x="1464076" y="1170356"/>
                    </a:cubicBezTo>
                    <a:cubicBezTo>
                      <a:pt x="1467533" y="1156814"/>
                      <a:pt x="1469169" y="1143438"/>
                      <a:pt x="1471695" y="1131014"/>
                    </a:cubicBezTo>
                    <a:cubicBezTo>
                      <a:pt x="1473993" y="1118776"/>
                      <a:pt x="1475380" y="1106394"/>
                      <a:pt x="1475836" y="1093970"/>
                    </a:cubicBezTo>
                    <a:cubicBezTo>
                      <a:pt x="1475836" y="1082105"/>
                      <a:pt x="1478155" y="1070696"/>
                      <a:pt x="1478382" y="1059535"/>
                    </a:cubicBezTo>
                    <a:cubicBezTo>
                      <a:pt x="1478610" y="1048374"/>
                      <a:pt x="1478507" y="1038165"/>
                      <a:pt x="1478507" y="1028185"/>
                    </a:cubicBezTo>
                    <a:close/>
                    <a:moveTo>
                      <a:pt x="934141" y="1738150"/>
                    </a:moveTo>
                    <a:cubicBezTo>
                      <a:pt x="934141" y="1736804"/>
                      <a:pt x="934141" y="1735478"/>
                      <a:pt x="934245" y="1734153"/>
                    </a:cubicBezTo>
                    <a:cubicBezTo>
                      <a:pt x="860226" y="1725270"/>
                      <a:pt x="787884" y="1705557"/>
                      <a:pt x="719579" y="1675678"/>
                    </a:cubicBezTo>
                    <a:cubicBezTo>
                      <a:pt x="705231" y="1669777"/>
                      <a:pt x="691297" y="1662985"/>
                      <a:pt x="677818" y="1655303"/>
                    </a:cubicBezTo>
                    <a:cubicBezTo>
                      <a:pt x="663967" y="1647807"/>
                      <a:pt x="649888" y="1641243"/>
                      <a:pt x="636533" y="1632526"/>
                    </a:cubicBezTo>
                    <a:cubicBezTo>
                      <a:pt x="609866" y="1616126"/>
                      <a:pt x="584213" y="1598153"/>
                      <a:pt x="559678" y="1578689"/>
                    </a:cubicBezTo>
                    <a:cubicBezTo>
                      <a:pt x="510463" y="1540154"/>
                      <a:pt x="466424" y="1495428"/>
                      <a:pt x="428659" y="1445628"/>
                    </a:cubicBezTo>
                    <a:cubicBezTo>
                      <a:pt x="410066" y="1420781"/>
                      <a:pt x="393161" y="1394711"/>
                      <a:pt x="378057" y="1367606"/>
                    </a:cubicBezTo>
                    <a:cubicBezTo>
                      <a:pt x="370893" y="1353795"/>
                      <a:pt x="362777" y="1340439"/>
                      <a:pt x="354661" y="1326835"/>
                    </a:cubicBezTo>
                    <a:lnTo>
                      <a:pt x="337952" y="1284904"/>
                    </a:lnTo>
                    <a:lnTo>
                      <a:pt x="328883" y="1264198"/>
                    </a:lnTo>
                    <a:lnTo>
                      <a:pt x="321968" y="1241234"/>
                    </a:lnTo>
                    <a:lnTo>
                      <a:pt x="307641" y="1195556"/>
                    </a:lnTo>
                    <a:cubicBezTo>
                      <a:pt x="305570" y="1186569"/>
                      <a:pt x="303500" y="1175512"/>
                      <a:pt x="301429" y="1164682"/>
                    </a:cubicBezTo>
                    <a:cubicBezTo>
                      <a:pt x="287439" y="1169072"/>
                      <a:pt x="272861" y="1171308"/>
                      <a:pt x="258198" y="1171288"/>
                    </a:cubicBezTo>
                    <a:cubicBezTo>
                      <a:pt x="254595" y="1171288"/>
                      <a:pt x="251013" y="1171163"/>
                      <a:pt x="247494" y="1170894"/>
                    </a:cubicBezTo>
                    <a:lnTo>
                      <a:pt x="247494" y="1170894"/>
                    </a:lnTo>
                    <a:cubicBezTo>
                      <a:pt x="250434" y="1184167"/>
                      <a:pt x="253001" y="1196633"/>
                      <a:pt x="257390" y="1211707"/>
                    </a:cubicBezTo>
                    <a:lnTo>
                      <a:pt x="258591" y="1211251"/>
                    </a:lnTo>
                    <a:lnTo>
                      <a:pt x="273851" y="1256930"/>
                    </a:lnTo>
                    <a:lnTo>
                      <a:pt x="281263" y="1279893"/>
                    </a:lnTo>
                    <a:lnTo>
                      <a:pt x="291615" y="1302671"/>
                    </a:lnTo>
                    <a:lnTo>
                      <a:pt x="312320" y="1348598"/>
                    </a:lnTo>
                    <a:cubicBezTo>
                      <a:pt x="319960" y="1363341"/>
                      <a:pt x="328883" y="1377401"/>
                      <a:pt x="336917" y="1391688"/>
                    </a:cubicBezTo>
                    <a:cubicBezTo>
                      <a:pt x="353878" y="1420056"/>
                      <a:pt x="372440" y="1447430"/>
                      <a:pt x="392509" y="1473686"/>
                    </a:cubicBezTo>
                    <a:cubicBezTo>
                      <a:pt x="433874" y="1525328"/>
                      <a:pt x="481683" y="1571462"/>
                      <a:pt x="534770" y="1610970"/>
                    </a:cubicBezTo>
                    <a:cubicBezTo>
                      <a:pt x="561272" y="1630869"/>
                      <a:pt x="588913" y="1649194"/>
                      <a:pt x="617588" y="1665801"/>
                    </a:cubicBezTo>
                    <a:cubicBezTo>
                      <a:pt x="631895" y="1674228"/>
                      <a:pt x="646927" y="1680793"/>
                      <a:pt x="661503" y="1688765"/>
                    </a:cubicBezTo>
                    <a:cubicBezTo>
                      <a:pt x="675893" y="1696529"/>
                      <a:pt x="690800" y="1703259"/>
                      <a:pt x="706121" y="1708912"/>
                    </a:cubicBezTo>
                    <a:cubicBezTo>
                      <a:pt x="779768" y="1739454"/>
                      <a:pt x="857596" y="1758711"/>
                      <a:pt x="936998" y="1766041"/>
                    </a:cubicBezTo>
                    <a:cubicBezTo>
                      <a:pt x="935135" y="1756868"/>
                      <a:pt x="934183" y="1747530"/>
                      <a:pt x="934141" y="17381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083" name="Google Shape;12083;p101"/>
            <p:cNvSpPr/>
            <p:nvPr/>
          </p:nvSpPr>
          <p:spPr>
            <a:xfrm>
              <a:off x="5176584" y="3079749"/>
              <a:ext cx="609141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Tetration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084" name="Google Shape;12084;p101"/>
          <p:cNvGrpSpPr/>
          <p:nvPr/>
        </p:nvGrpSpPr>
        <p:grpSpPr>
          <a:xfrm>
            <a:off x="571500" y="3290413"/>
            <a:ext cx="1124639" cy="1374240"/>
            <a:chOff x="6204171" y="1900217"/>
            <a:chExt cx="1124639" cy="1374240"/>
          </a:xfrm>
        </p:grpSpPr>
        <p:grpSp>
          <p:nvGrpSpPr>
            <p:cNvPr id="12085" name="Google Shape;12085;p101"/>
            <p:cNvGrpSpPr/>
            <p:nvPr/>
          </p:nvGrpSpPr>
          <p:grpSpPr>
            <a:xfrm>
              <a:off x="6204171" y="1900217"/>
              <a:ext cx="1124639" cy="1124712"/>
              <a:chOff x="8033109" y="1571956"/>
              <a:chExt cx="5240335" cy="5240675"/>
            </a:xfrm>
          </p:grpSpPr>
          <p:sp>
            <p:nvSpPr>
              <p:cNvPr id="12086" name="Google Shape;12086;p101"/>
              <p:cNvSpPr/>
              <p:nvPr/>
            </p:nvSpPr>
            <p:spPr>
              <a:xfrm>
                <a:off x="8033109" y="1571956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87" name="Google Shape;12087;p101"/>
              <p:cNvSpPr/>
              <p:nvPr/>
            </p:nvSpPr>
            <p:spPr>
              <a:xfrm>
                <a:off x="10558490" y="60535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88" name="Google Shape;12088;p101"/>
              <p:cNvSpPr/>
              <p:nvPr/>
            </p:nvSpPr>
            <p:spPr>
              <a:xfrm>
                <a:off x="10558490" y="2128154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89" name="Google Shape;12089;p101"/>
              <p:cNvSpPr/>
              <p:nvPr/>
            </p:nvSpPr>
            <p:spPr>
              <a:xfrm>
                <a:off x="12505924" y="40905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90" name="Google Shape;12090;p101"/>
              <p:cNvSpPr/>
              <p:nvPr/>
            </p:nvSpPr>
            <p:spPr>
              <a:xfrm>
                <a:off x="8582609" y="40905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91" name="Google Shape;12091;p101"/>
              <p:cNvSpPr/>
              <p:nvPr/>
            </p:nvSpPr>
            <p:spPr>
              <a:xfrm>
                <a:off x="8919990" y="2468859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92" name="Google Shape;12092;p101"/>
              <p:cNvSpPr/>
              <p:nvPr/>
            </p:nvSpPr>
            <p:spPr>
              <a:xfrm>
                <a:off x="12165023" y="571419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93" name="Google Shape;12093;p101"/>
              <p:cNvSpPr/>
              <p:nvPr/>
            </p:nvSpPr>
            <p:spPr>
              <a:xfrm>
                <a:off x="8919038" y="571005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94" name="Google Shape;12094;p101"/>
              <p:cNvSpPr/>
              <p:nvPr/>
            </p:nvSpPr>
            <p:spPr>
              <a:xfrm>
                <a:off x="12165706" y="246308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95" name="Google Shape;12095;p101"/>
              <p:cNvSpPr/>
              <p:nvPr/>
            </p:nvSpPr>
            <p:spPr>
              <a:xfrm>
                <a:off x="9339383" y="2900466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96" name="Google Shape;12096;p101"/>
              <p:cNvSpPr/>
              <p:nvPr/>
            </p:nvSpPr>
            <p:spPr>
              <a:xfrm>
                <a:off x="9912228" y="3475445"/>
                <a:ext cx="879975" cy="1477427"/>
              </a:xfrm>
              <a:custGeom>
                <a:avLst/>
                <a:gdLst/>
                <a:ahLst/>
                <a:cxnLst/>
                <a:rect l="l" t="t" r="r" b="b"/>
                <a:pathLst>
                  <a:path w="879975" h="1477427" extrusionOk="0">
                    <a:moveTo>
                      <a:pt x="170201" y="28926"/>
                    </a:moveTo>
                    <a:cubicBezTo>
                      <a:pt x="131001" y="-9905"/>
                      <a:pt x="67749" y="-9601"/>
                      <a:pt x="28923" y="29601"/>
                    </a:cubicBezTo>
                    <a:cubicBezTo>
                      <a:pt x="-9637" y="68535"/>
                      <a:pt x="-9641" y="131266"/>
                      <a:pt x="28913" y="170206"/>
                    </a:cubicBezTo>
                    <a:lnTo>
                      <a:pt x="597420" y="738766"/>
                    </a:lnTo>
                    <a:lnTo>
                      <a:pt x="28913" y="1307222"/>
                    </a:lnTo>
                    <a:cubicBezTo>
                      <a:pt x="-9908" y="1346441"/>
                      <a:pt x="-9596" y="1409699"/>
                      <a:pt x="29609" y="1448503"/>
                    </a:cubicBezTo>
                    <a:cubicBezTo>
                      <a:pt x="68546" y="1487079"/>
                      <a:pt x="131270" y="1487058"/>
                      <a:pt x="170201" y="1448503"/>
                    </a:cubicBezTo>
                    <a:lnTo>
                      <a:pt x="879976" y="7386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97" name="Google Shape;12097;p101"/>
              <p:cNvSpPr/>
              <p:nvPr/>
            </p:nvSpPr>
            <p:spPr>
              <a:xfrm rot="-2700000">
                <a:off x="10707938" y="3674762"/>
                <a:ext cx="764766" cy="199817"/>
              </a:xfrm>
              <a:custGeom>
                <a:avLst/>
                <a:gdLst/>
                <a:ahLst/>
                <a:cxnLst/>
                <a:rect l="l" t="t" r="r" b="b"/>
                <a:pathLst>
                  <a:path w="764766" h="199817" extrusionOk="0">
                    <a:moveTo>
                      <a:pt x="0" y="0"/>
                    </a:moveTo>
                    <a:lnTo>
                      <a:pt x="764766" y="0"/>
                    </a:lnTo>
                    <a:lnTo>
                      <a:pt x="764766" y="199818"/>
                    </a:lnTo>
                    <a:lnTo>
                      <a:pt x="0" y="1998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98" name="Google Shape;12098;p101"/>
              <p:cNvSpPr/>
              <p:nvPr/>
            </p:nvSpPr>
            <p:spPr>
              <a:xfrm rot="-2700000">
                <a:off x="10990410" y="4271123"/>
                <a:ext cx="199799" cy="764837"/>
              </a:xfrm>
              <a:custGeom>
                <a:avLst/>
                <a:gdLst/>
                <a:ahLst/>
                <a:cxnLst/>
                <a:rect l="l" t="t" r="r" b="b"/>
                <a:pathLst>
                  <a:path w="199799" h="764837" extrusionOk="0">
                    <a:moveTo>
                      <a:pt x="0" y="0"/>
                    </a:moveTo>
                    <a:lnTo>
                      <a:pt x="199799" y="0"/>
                    </a:lnTo>
                    <a:lnTo>
                      <a:pt x="199799" y="764837"/>
                    </a:lnTo>
                    <a:lnTo>
                      <a:pt x="0" y="7648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099" name="Google Shape;12099;p101"/>
            <p:cNvSpPr/>
            <p:nvPr/>
          </p:nvSpPr>
          <p:spPr>
            <a:xfrm>
              <a:off x="6466887" y="3089791"/>
              <a:ext cx="607539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SecureX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100" name="Google Shape;12100;p101"/>
          <p:cNvGrpSpPr/>
          <p:nvPr/>
        </p:nvGrpSpPr>
        <p:grpSpPr>
          <a:xfrm>
            <a:off x="8295163" y="1612076"/>
            <a:ext cx="1425070" cy="1516967"/>
            <a:chOff x="7714516" y="1902235"/>
            <a:chExt cx="1425070" cy="1516967"/>
          </a:xfrm>
        </p:grpSpPr>
        <p:grpSp>
          <p:nvGrpSpPr>
            <p:cNvPr id="12101" name="Google Shape;12101;p101"/>
            <p:cNvGrpSpPr/>
            <p:nvPr/>
          </p:nvGrpSpPr>
          <p:grpSpPr>
            <a:xfrm>
              <a:off x="7883491" y="1902235"/>
              <a:ext cx="1124639" cy="1124712"/>
              <a:chOff x="8379265" y="1312876"/>
              <a:chExt cx="5240335" cy="5240675"/>
            </a:xfrm>
          </p:grpSpPr>
          <p:sp>
            <p:nvSpPr>
              <p:cNvPr id="12102" name="Google Shape;12102;p101"/>
              <p:cNvSpPr/>
              <p:nvPr/>
            </p:nvSpPr>
            <p:spPr>
              <a:xfrm>
                <a:off x="8379265" y="1312876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3" name="Google Shape;12103;p101"/>
              <p:cNvSpPr/>
              <p:nvPr/>
            </p:nvSpPr>
            <p:spPr>
              <a:xfrm>
                <a:off x="10904646" y="579445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4" name="Google Shape;12104;p101"/>
              <p:cNvSpPr/>
              <p:nvPr/>
            </p:nvSpPr>
            <p:spPr>
              <a:xfrm>
                <a:off x="10904646" y="1869074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5" name="Google Shape;12105;p101"/>
              <p:cNvSpPr/>
              <p:nvPr/>
            </p:nvSpPr>
            <p:spPr>
              <a:xfrm>
                <a:off x="12852080" y="38314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6" name="Google Shape;12106;p101"/>
              <p:cNvSpPr/>
              <p:nvPr/>
            </p:nvSpPr>
            <p:spPr>
              <a:xfrm>
                <a:off x="8928765" y="38314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7" name="Google Shape;12107;p101"/>
              <p:cNvSpPr/>
              <p:nvPr/>
            </p:nvSpPr>
            <p:spPr>
              <a:xfrm>
                <a:off x="9266146" y="2209779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8" name="Google Shape;12108;p101"/>
              <p:cNvSpPr/>
              <p:nvPr/>
            </p:nvSpPr>
            <p:spPr>
              <a:xfrm>
                <a:off x="12511179" y="545511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09" name="Google Shape;12109;p101"/>
              <p:cNvSpPr/>
              <p:nvPr/>
            </p:nvSpPr>
            <p:spPr>
              <a:xfrm>
                <a:off x="9265194" y="545097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10" name="Google Shape;12110;p101"/>
              <p:cNvSpPr/>
              <p:nvPr/>
            </p:nvSpPr>
            <p:spPr>
              <a:xfrm>
                <a:off x="12511862" y="220400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11" name="Google Shape;12111;p101"/>
              <p:cNvSpPr/>
              <p:nvPr/>
            </p:nvSpPr>
            <p:spPr>
              <a:xfrm>
                <a:off x="9685539" y="2641386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12" name="Google Shape;12112;p101"/>
              <p:cNvSpPr/>
              <p:nvPr/>
            </p:nvSpPr>
            <p:spPr>
              <a:xfrm>
                <a:off x="10627597" y="3674579"/>
                <a:ext cx="746606" cy="979445"/>
              </a:xfrm>
              <a:custGeom>
                <a:avLst/>
                <a:gdLst/>
                <a:ahLst/>
                <a:cxnLst/>
                <a:rect l="l" t="t" r="r" b="b"/>
                <a:pathLst>
                  <a:path w="746606" h="979445" extrusionOk="0">
                    <a:moveTo>
                      <a:pt x="553146" y="329503"/>
                    </a:moveTo>
                    <a:lnTo>
                      <a:pt x="552545" y="329172"/>
                    </a:lnTo>
                    <a:cubicBezTo>
                      <a:pt x="546624" y="325921"/>
                      <a:pt x="540764" y="322960"/>
                      <a:pt x="535133" y="320185"/>
                    </a:cubicBezTo>
                    <a:lnTo>
                      <a:pt x="534429" y="319854"/>
                    </a:lnTo>
                    <a:lnTo>
                      <a:pt x="533745" y="319440"/>
                    </a:lnTo>
                    <a:cubicBezTo>
                      <a:pt x="492730" y="294343"/>
                      <a:pt x="459789" y="257983"/>
                      <a:pt x="438856" y="214706"/>
                    </a:cubicBezTo>
                    <a:cubicBezTo>
                      <a:pt x="409642" y="154823"/>
                      <a:pt x="402002" y="82743"/>
                      <a:pt x="416081" y="0"/>
                    </a:cubicBezTo>
                    <a:cubicBezTo>
                      <a:pt x="346804" y="47666"/>
                      <a:pt x="282599" y="102332"/>
                      <a:pt x="224481" y="163105"/>
                    </a:cubicBezTo>
                    <a:cubicBezTo>
                      <a:pt x="159096" y="231830"/>
                      <a:pt x="107044" y="303910"/>
                      <a:pt x="69776" y="377584"/>
                    </a:cubicBezTo>
                    <a:cubicBezTo>
                      <a:pt x="23481" y="469003"/>
                      <a:pt x="2" y="562928"/>
                      <a:pt x="2" y="656749"/>
                    </a:cubicBezTo>
                    <a:cubicBezTo>
                      <a:pt x="-288" y="755830"/>
                      <a:pt x="39071" y="850893"/>
                      <a:pt x="109301" y="920778"/>
                    </a:cubicBezTo>
                    <a:cubicBezTo>
                      <a:pt x="130937" y="942437"/>
                      <a:pt x="155120" y="961383"/>
                      <a:pt x="181353" y="977182"/>
                    </a:cubicBezTo>
                    <a:cubicBezTo>
                      <a:pt x="194997" y="985465"/>
                      <a:pt x="210340" y="969314"/>
                      <a:pt x="201478" y="956144"/>
                    </a:cubicBezTo>
                    <a:cubicBezTo>
                      <a:pt x="178185" y="921813"/>
                      <a:pt x="165763" y="881270"/>
                      <a:pt x="165825" y="839795"/>
                    </a:cubicBezTo>
                    <a:cubicBezTo>
                      <a:pt x="165825" y="614922"/>
                      <a:pt x="409373" y="471218"/>
                      <a:pt x="409373" y="471218"/>
                    </a:cubicBezTo>
                    <a:cubicBezTo>
                      <a:pt x="380387" y="589577"/>
                      <a:pt x="438856" y="638072"/>
                      <a:pt x="463205" y="652690"/>
                    </a:cubicBezTo>
                    <a:cubicBezTo>
                      <a:pt x="466580" y="654306"/>
                      <a:pt x="469955" y="656066"/>
                      <a:pt x="473205" y="657867"/>
                    </a:cubicBezTo>
                    <a:cubicBezTo>
                      <a:pt x="573643" y="713112"/>
                      <a:pt x="610270" y="839339"/>
                      <a:pt x="555030" y="939766"/>
                    </a:cubicBezTo>
                    <a:cubicBezTo>
                      <a:pt x="551945" y="945336"/>
                      <a:pt x="548632" y="950781"/>
                      <a:pt x="545071" y="956041"/>
                    </a:cubicBezTo>
                    <a:cubicBezTo>
                      <a:pt x="536127" y="969210"/>
                      <a:pt x="551531" y="985279"/>
                      <a:pt x="565196" y="977079"/>
                    </a:cubicBezTo>
                    <a:cubicBezTo>
                      <a:pt x="591429" y="961321"/>
                      <a:pt x="615632" y="942416"/>
                      <a:pt x="637268" y="920778"/>
                    </a:cubicBezTo>
                    <a:cubicBezTo>
                      <a:pt x="783070" y="774942"/>
                      <a:pt x="783050" y="538494"/>
                      <a:pt x="637227" y="392679"/>
                    </a:cubicBezTo>
                    <a:cubicBezTo>
                      <a:pt x="612320" y="367769"/>
                      <a:pt x="584016" y="346524"/>
                      <a:pt x="553146" y="3295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13" name="Google Shape;12113;p101"/>
              <p:cNvSpPr/>
              <p:nvPr/>
            </p:nvSpPr>
            <p:spPr>
              <a:xfrm>
                <a:off x="10591945" y="3011314"/>
                <a:ext cx="816196" cy="533828"/>
              </a:xfrm>
              <a:custGeom>
                <a:avLst/>
                <a:gdLst/>
                <a:ahLst/>
                <a:cxnLst/>
                <a:rect l="l" t="t" r="r" b="b"/>
                <a:pathLst>
                  <a:path w="816196" h="533828" extrusionOk="0">
                    <a:moveTo>
                      <a:pt x="0" y="533828"/>
                    </a:moveTo>
                    <a:lnTo>
                      <a:pt x="816196" y="533828"/>
                    </a:lnTo>
                    <a:cubicBezTo>
                      <a:pt x="814561" y="521922"/>
                      <a:pt x="813463" y="511651"/>
                      <a:pt x="811227" y="501402"/>
                    </a:cubicBezTo>
                    <a:cubicBezTo>
                      <a:pt x="797500" y="431124"/>
                      <a:pt x="760584" y="381449"/>
                      <a:pt x="686793" y="364138"/>
                    </a:cubicBezTo>
                    <a:cubicBezTo>
                      <a:pt x="676420" y="361513"/>
                      <a:pt x="666295" y="358050"/>
                      <a:pt x="656481" y="353785"/>
                    </a:cubicBezTo>
                    <a:cubicBezTo>
                      <a:pt x="620703" y="339767"/>
                      <a:pt x="601945" y="314318"/>
                      <a:pt x="603042" y="274893"/>
                    </a:cubicBezTo>
                    <a:cubicBezTo>
                      <a:pt x="604140" y="245200"/>
                      <a:pt x="604140" y="215445"/>
                      <a:pt x="603042" y="185192"/>
                    </a:cubicBezTo>
                    <a:cubicBezTo>
                      <a:pt x="599212" y="88431"/>
                      <a:pt x="519354" y="6329"/>
                      <a:pt x="423534" y="366"/>
                    </a:cubicBezTo>
                    <a:cubicBezTo>
                      <a:pt x="319431" y="-5577"/>
                      <a:pt x="230774" y="61409"/>
                      <a:pt x="215887" y="160904"/>
                    </a:cubicBezTo>
                    <a:cubicBezTo>
                      <a:pt x="209821" y="199770"/>
                      <a:pt x="212616" y="239796"/>
                      <a:pt x="212057" y="279759"/>
                    </a:cubicBezTo>
                    <a:cubicBezTo>
                      <a:pt x="211456" y="312186"/>
                      <a:pt x="197191" y="335377"/>
                      <a:pt x="167418" y="349478"/>
                    </a:cubicBezTo>
                    <a:cubicBezTo>
                      <a:pt x="155823" y="354344"/>
                      <a:pt x="144291" y="359831"/>
                      <a:pt x="131599" y="362958"/>
                    </a:cubicBezTo>
                    <a:cubicBezTo>
                      <a:pt x="46813" y="381987"/>
                      <a:pt x="7702" y="441933"/>
                      <a:pt x="0" y="533828"/>
                    </a:cubicBezTo>
                    <a:close/>
                    <a:moveTo>
                      <a:pt x="403119" y="132308"/>
                    </a:moveTo>
                    <a:cubicBezTo>
                      <a:pt x="437302" y="132308"/>
                      <a:pt x="464818" y="159330"/>
                      <a:pt x="464818" y="192812"/>
                    </a:cubicBezTo>
                    <a:cubicBezTo>
                      <a:pt x="464818" y="225777"/>
                      <a:pt x="437302" y="253358"/>
                      <a:pt x="403119" y="253358"/>
                    </a:cubicBezTo>
                    <a:cubicBezTo>
                      <a:pt x="368935" y="253358"/>
                      <a:pt x="341481" y="225777"/>
                      <a:pt x="341481" y="192812"/>
                    </a:cubicBezTo>
                    <a:cubicBezTo>
                      <a:pt x="341750" y="159135"/>
                      <a:pt x="369246" y="132045"/>
                      <a:pt x="402933" y="132306"/>
                    </a:cubicBezTo>
                    <a:cubicBezTo>
                      <a:pt x="402994" y="132306"/>
                      <a:pt x="403057" y="132308"/>
                      <a:pt x="403119" y="1323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14" name="Google Shape;12114;p101"/>
              <p:cNvSpPr/>
              <p:nvPr/>
            </p:nvSpPr>
            <p:spPr>
              <a:xfrm>
                <a:off x="10256851" y="3136934"/>
                <a:ext cx="1486383" cy="1763781"/>
              </a:xfrm>
              <a:custGeom>
                <a:avLst/>
                <a:gdLst/>
                <a:ahLst/>
                <a:cxnLst/>
                <a:rect l="l" t="t" r="r" b="b"/>
                <a:pathLst>
                  <a:path w="1486383" h="1763781" extrusionOk="0">
                    <a:moveTo>
                      <a:pt x="1485980" y="122168"/>
                    </a:moveTo>
                    <a:cubicBezTo>
                      <a:pt x="1485980" y="51539"/>
                      <a:pt x="1434053" y="0"/>
                      <a:pt x="1362994" y="0"/>
                    </a:cubicBezTo>
                    <a:lnTo>
                      <a:pt x="1059651" y="0"/>
                    </a:lnTo>
                    <a:lnTo>
                      <a:pt x="1059651" y="52056"/>
                    </a:lnTo>
                    <a:cubicBezTo>
                      <a:pt x="1060190" y="107964"/>
                      <a:pt x="1091350" y="139024"/>
                      <a:pt x="1147646" y="139686"/>
                    </a:cubicBezTo>
                    <a:lnTo>
                      <a:pt x="1283199" y="139686"/>
                    </a:lnTo>
                    <a:cubicBezTo>
                      <a:pt x="1330198" y="139686"/>
                      <a:pt x="1348791" y="158322"/>
                      <a:pt x="1348791" y="206444"/>
                    </a:cubicBezTo>
                    <a:cubicBezTo>
                      <a:pt x="1349329" y="333499"/>
                      <a:pt x="1350427" y="460016"/>
                      <a:pt x="1350427" y="587009"/>
                    </a:cubicBezTo>
                    <a:lnTo>
                      <a:pt x="1350427" y="1564026"/>
                    </a:lnTo>
                    <a:cubicBezTo>
                      <a:pt x="1350427" y="1606723"/>
                      <a:pt x="1329101" y="1627554"/>
                      <a:pt x="1287029" y="1627554"/>
                    </a:cubicBezTo>
                    <a:cubicBezTo>
                      <a:pt x="925195" y="1628112"/>
                      <a:pt x="563548" y="1628464"/>
                      <a:pt x="202108" y="1628651"/>
                    </a:cubicBezTo>
                    <a:cubicBezTo>
                      <a:pt x="156744" y="1628651"/>
                      <a:pt x="135977" y="1608379"/>
                      <a:pt x="135977" y="1562928"/>
                    </a:cubicBezTo>
                    <a:lnTo>
                      <a:pt x="135977" y="203193"/>
                    </a:lnTo>
                    <a:cubicBezTo>
                      <a:pt x="135977" y="160496"/>
                      <a:pt x="157303" y="139728"/>
                      <a:pt x="199375" y="139728"/>
                    </a:cubicBezTo>
                    <a:cubicBezTo>
                      <a:pt x="248031" y="139127"/>
                      <a:pt x="296687" y="139728"/>
                      <a:pt x="345322" y="139127"/>
                    </a:cubicBezTo>
                    <a:cubicBezTo>
                      <a:pt x="387393" y="138568"/>
                      <a:pt x="420749" y="111794"/>
                      <a:pt x="425117" y="72369"/>
                    </a:cubicBezTo>
                    <a:cubicBezTo>
                      <a:pt x="427850" y="49364"/>
                      <a:pt x="425656" y="25241"/>
                      <a:pt x="425656" y="41"/>
                    </a:cubicBezTo>
                    <a:lnTo>
                      <a:pt x="122830" y="41"/>
                    </a:lnTo>
                    <a:cubicBezTo>
                      <a:pt x="52890" y="41"/>
                      <a:pt x="404" y="51000"/>
                      <a:pt x="404" y="120533"/>
                    </a:cubicBezTo>
                    <a:cubicBezTo>
                      <a:pt x="-135" y="628712"/>
                      <a:pt x="-135" y="1136871"/>
                      <a:pt x="404" y="1644988"/>
                    </a:cubicBezTo>
                    <a:cubicBezTo>
                      <a:pt x="404" y="1712885"/>
                      <a:pt x="51793" y="1763782"/>
                      <a:pt x="119559" y="1763782"/>
                    </a:cubicBezTo>
                    <a:lnTo>
                      <a:pt x="1367363" y="1763782"/>
                    </a:lnTo>
                    <a:cubicBezTo>
                      <a:pt x="1435150" y="1763782"/>
                      <a:pt x="1485980" y="1712885"/>
                      <a:pt x="1485980" y="1644450"/>
                    </a:cubicBezTo>
                    <a:cubicBezTo>
                      <a:pt x="1486518" y="1137368"/>
                      <a:pt x="1486518" y="629955"/>
                      <a:pt x="1485980" y="1221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115" name="Google Shape;12115;p101"/>
            <p:cNvSpPr/>
            <p:nvPr/>
          </p:nvSpPr>
          <p:spPr>
            <a:xfrm>
              <a:off x="7714516" y="3049870"/>
              <a:ext cx="1425070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Firepower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Management Center</a:t>
              </a:r>
              <a:endParaRPr/>
            </a:p>
          </p:txBody>
        </p:sp>
      </p:grpSp>
      <p:grpSp>
        <p:nvGrpSpPr>
          <p:cNvPr id="12116" name="Google Shape;12116;p101"/>
          <p:cNvGrpSpPr/>
          <p:nvPr/>
        </p:nvGrpSpPr>
        <p:grpSpPr>
          <a:xfrm>
            <a:off x="6477000" y="1607385"/>
            <a:ext cx="1124639" cy="1523567"/>
            <a:chOff x="9320588" y="1895191"/>
            <a:chExt cx="1124639" cy="1523567"/>
          </a:xfrm>
        </p:grpSpPr>
        <p:grpSp>
          <p:nvGrpSpPr>
            <p:cNvPr id="12117" name="Google Shape;12117;p101"/>
            <p:cNvGrpSpPr/>
            <p:nvPr/>
          </p:nvGrpSpPr>
          <p:grpSpPr>
            <a:xfrm>
              <a:off x="9320588" y="1895191"/>
              <a:ext cx="1124639" cy="1124712"/>
              <a:chOff x="9449977" y="1366294"/>
              <a:chExt cx="5240335" cy="5240675"/>
            </a:xfrm>
          </p:grpSpPr>
          <p:sp>
            <p:nvSpPr>
              <p:cNvPr id="12118" name="Google Shape;12118;p101"/>
              <p:cNvSpPr/>
              <p:nvPr/>
            </p:nvSpPr>
            <p:spPr>
              <a:xfrm>
                <a:off x="9449977" y="1366294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19" name="Google Shape;12119;p101"/>
              <p:cNvSpPr/>
              <p:nvPr/>
            </p:nvSpPr>
            <p:spPr>
              <a:xfrm>
                <a:off x="11975358" y="5847869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20" name="Google Shape;12120;p101"/>
              <p:cNvSpPr/>
              <p:nvPr/>
            </p:nvSpPr>
            <p:spPr>
              <a:xfrm>
                <a:off x="11975358" y="192249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21" name="Google Shape;12121;p101"/>
              <p:cNvSpPr/>
              <p:nvPr/>
            </p:nvSpPr>
            <p:spPr>
              <a:xfrm>
                <a:off x="13922792" y="3884849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22" name="Google Shape;12122;p101"/>
              <p:cNvSpPr/>
              <p:nvPr/>
            </p:nvSpPr>
            <p:spPr>
              <a:xfrm>
                <a:off x="9999477" y="3884849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23" name="Google Shape;12123;p101"/>
              <p:cNvSpPr/>
              <p:nvPr/>
            </p:nvSpPr>
            <p:spPr>
              <a:xfrm>
                <a:off x="10336858" y="2263197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24" name="Google Shape;12124;p101"/>
              <p:cNvSpPr/>
              <p:nvPr/>
            </p:nvSpPr>
            <p:spPr>
              <a:xfrm>
                <a:off x="13581891" y="5508530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25" name="Google Shape;12125;p101"/>
              <p:cNvSpPr/>
              <p:nvPr/>
            </p:nvSpPr>
            <p:spPr>
              <a:xfrm>
                <a:off x="10335906" y="5504389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26" name="Google Shape;12126;p101"/>
              <p:cNvSpPr/>
              <p:nvPr/>
            </p:nvSpPr>
            <p:spPr>
              <a:xfrm>
                <a:off x="13582573" y="2257420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27" name="Google Shape;12127;p101"/>
              <p:cNvSpPr/>
              <p:nvPr/>
            </p:nvSpPr>
            <p:spPr>
              <a:xfrm>
                <a:off x="10756251" y="2694804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28" name="Google Shape;12128;p101"/>
              <p:cNvSpPr/>
              <p:nvPr/>
            </p:nvSpPr>
            <p:spPr>
              <a:xfrm>
                <a:off x="11851193" y="3540851"/>
                <a:ext cx="484591" cy="277985"/>
              </a:xfrm>
              <a:custGeom>
                <a:avLst/>
                <a:gdLst/>
                <a:ahLst/>
                <a:cxnLst/>
                <a:rect l="l" t="t" r="r" b="b"/>
                <a:pathLst>
                  <a:path w="484591" h="277985" extrusionOk="0">
                    <a:moveTo>
                      <a:pt x="43045" y="37127"/>
                    </a:moveTo>
                    <a:cubicBezTo>
                      <a:pt x="51078" y="41103"/>
                      <a:pt x="59298" y="45410"/>
                      <a:pt x="67518" y="49903"/>
                    </a:cubicBezTo>
                    <a:lnTo>
                      <a:pt x="68615" y="50503"/>
                    </a:lnTo>
                    <a:cubicBezTo>
                      <a:pt x="166134" y="104216"/>
                      <a:pt x="247751" y="182673"/>
                      <a:pt x="305269" y="277985"/>
                    </a:cubicBezTo>
                    <a:lnTo>
                      <a:pt x="449808" y="277985"/>
                    </a:lnTo>
                    <a:cubicBezTo>
                      <a:pt x="469021" y="277965"/>
                      <a:pt x="484591" y="262393"/>
                      <a:pt x="484591" y="243178"/>
                    </a:cubicBezTo>
                    <a:lnTo>
                      <a:pt x="484591" y="34808"/>
                    </a:lnTo>
                    <a:cubicBezTo>
                      <a:pt x="484591" y="15592"/>
                      <a:pt x="469021" y="21"/>
                      <a:pt x="449808" y="0"/>
                    </a:cubicBezTo>
                    <a:lnTo>
                      <a:pt x="0" y="0"/>
                    </a:lnTo>
                    <a:cubicBezTo>
                      <a:pt x="12568" y="14308"/>
                      <a:pt x="27040" y="26794"/>
                      <a:pt x="43045" y="371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29" name="Google Shape;12129;p101"/>
              <p:cNvSpPr/>
              <p:nvPr/>
            </p:nvSpPr>
            <p:spPr>
              <a:xfrm>
                <a:off x="12077391" y="4299994"/>
                <a:ext cx="258393" cy="277964"/>
              </a:xfrm>
              <a:custGeom>
                <a:avLst/>
                <a:gdLst/>
                <a:ahLst/>
                <a:cxnLst/>
                <a:rect l="l" t="t" r="r" b="b"/>
                <a:pathLst>
                  <a:path w="258393" h="277964" extrusionOk="0">
                    <a:moveTo>
                      <a:pt x="223610" y="0"/>
                    </a:moveTo>
                    <a:lnTo>
                      <a:pt x="151537" y="0"/>
                    </a:lnTo>
                    <a:cubicBezTo>
                      <a:pt x="125594" y="104071"/>
                      <a:pt x="73418" y="199776"/>
                      <a:pt x="0" y="277964"/>
                    </a:cubicBezTo>
                    <a:lnTo>
                      <a:pt x="223610" y="277964"/>
                    </a:lnTo>
                    <a:cubicBezTo>
                      <a:pt x="242824" y="277964"/>
                      <a:pt x="258394" y="262393"/>
                      <a:pt x="258394" y="243177"/>
                    </a:cubicBezTo>
                    <a:lnTo>
                      <a:pt x="258394" y="34787"/>
                    </a:lnTo>
                    <a:cubicBezTo>
                      <a:pt x="258394" y="15571"/>
                      <a:pt x="242824" y="0"/>
                      <a:pt x="2236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30" name="Google Shape;12130;p101"/>
              <p:cNvSpPr/>
              <p:nvPr/>
            </p:nvSpPr>
            <p:spPr>
              <a:xfrm>
                <a:off x="12436678" y="3540851"/>
                <a:ext cx="550804" cy="277964"/>
              </a:xfrm>
              <a:custGeom>
                <a:avLst/>
                <a:gdLst/>
                <a:ahLst/>
                <a:cxnLst/>
                <a:rect l="l" t="t" r="r" b="b"/>
                <a:pathLst>
                  <a:path w="550804" h="277964" extrusionOk="0">
                    <a:moveTo>
                      <a:pt x="516021" y="0"/>
                    </a:moveTo>
                    <a:cubicBezTo>
                      <a:pt x="535232" y="0"/>
                      <a:pt x="550805" y="0"/>
                      <a:pt x="550805" y="0"/>
                    </a:cubicBezTo>
                    <a:lnTo>
                      <a:pt x="550805" y="277964"/>
                    </a:lnTo>
                    <a:cubicBezTo>
                      <a:pt x="550805" y="277964"/>
                      <a:pt x="535232" y="277964"/>
                      <a:pt x="516021" y="277964"/>
                    </a:cubicBezTo>
                    <a:lnTo>
                      <a:pt x="34784" y="277964"/>
                    </a:lnTo>
                    <a:cubicBezTo>
                      <a:pt x="15573" y="277964"/>
                      <a:pt x="0" y="277964"/>
                      <a:pt x="0" y="277964"/>
                    </a:cubicBezTo>
                    <a:lnTo>
                      <a:pt x="0" y="0"/>
                    </a:lnTo>
                    <a:cubicBezTo>
                      <a:pt x="0" y="0"/>
                      <a:pt x="15573" y="0"/>
                      <a:pt x="347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31" name="Google Shape;12131;p101"/>
              <p:cNvSpPr/>
              <p:nvPr/>
            </p:nvSpPr>
            <p:spPr>
              <a:xfrm>
                <a:off x="12436678" y="4299994"/>
                <a:ext cx="550804" cy="277964"/>
              </a:xfrm>
              <a:custGeom>
                <a:avLst/>
                <a:gdLst/>
                <a:ahLst/>
                <a:cxnLst/>
                <a:rect l="l" t="t" r="r" b="b"/>
                <a:pathLst>
                  <a:path w="550804" h="277964" extrusionOk="0">
                    <a:moveTo>
                      <a:pt x="516021" y="0"/>
                    </a:moveTo>
                    <a:cubicBezTo>
                      <a:pt x="535232" y="0"/>
                      <a:pt x="550805" y="0"/>
                      <a:pt x="550805" y="0"/>
                    </a:cubicBezTo>
                    <a:lnTo>
                      <a:pt x="550805" y="277964"/>
                    </a:lnTo>
                    <a:cubicBezTo>
                      <a:pt x="550805" y="277964"/>
                      <a:pt x="535232" y="277964"/>
                      <a:pt x="516021" y="277964"/>
                    </a:cubicBezTo>
                    <a:lnTo>
                      <a:pt x="34784" y="277964"/>
                    </a:lnTo>
                    <a:cubicBezTo>
                      <a:pt x="15573" y="277964"/>
                      <a:pt x="0" y="277964"/>
                      <a:pt x="0" y="277964"/>
                    </a:cubicBezTo>
                    <a:lnTo>
                      <a:pt x="0" y="0"/>
                    </a:lnTo>
                    <a:cubicBezTo>
                      <a:pt x="0" y="0"/>
                      <a:pt x="15573" y="0"/>
                      <a:pt x="347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32" name="Google Shape;12132;p101"/>
              <p:cNvSpPr/>
              <p:nvPr/>
            </p:nvSpPr>
            <p:spPr>
              <a:xfrm>
                <a:off x="12206049" y="3920423"/>
                <a:ext cx="781536" cy="278047"/>
              </a:xfrm>
              <a:custGeom>
                <a:avLst/>
                <a:gdLst/>
                <a:ahLst/>
                <a:cxnLst/>
                <a:rect l="l" t="t" r="r" b="b"/>
                <a:pathLst>
                  <a:path w="781536" h="278047" extrusionOk="0">
                    <a:moveTo>
                      <a:pt x="746629" y="0"/>
                    </a:moveTo>
                    <a:lnTo>
                      <a:pt x="0" y="0"/>
                    </a:lnTo>
                    <a:cubicBezTo>
                      <a:pt x="27516" y="72059"/>
                      <a:pt x="41637" y="148549"/>
                      <a:pt x="41616" y="225701"/>
                    </a:cubicBezTo>
                    <a:cubicBezTo>
                      <a:pt x="41616" y="243281"/>
                      <a:pt x="40850" y="260716"/>
                      <a:pt x="39546" y="278047"/>
                    </a:cubicBezTo>
                    <a:lnTo>
                      <a:pt x="746732" y="278047"/>
                    </a:lnTo>
                    <a:cubicBezTo>
                      <a:pt x="765946" y="278027"/>
                      <a:pt x="781516" y="262455"/>
                      <a:pt x="781537" y="243239"/>
                    </a:cubicBezTo>
                    <a:lnTo>
                      <a:pt x="781537" y="34808"/>
                    </a:lnTo>
                    <a:cubicBezTo>
                      <a:pt x="781516" y="15571"/>
                      <a:pt x="765925" y="-21"/>
                      <a:pt x="746691" y="0"/>
                    </a:cubicBezTo>
                    <a:cubicBezTo>
                      <a:pt x="746670" y="0"/>
                      <a:pt x="746649" y="0"/>
                      <a:pt x="7466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33" name="Google Shape;12133;p101"/>
              <p:cNvSpPr/>
              <p:nvPr/>
            </p:nvSpPr>
            <p:spPr>
              <a:xfrm>
                <a:off x="11110484" y="3258994"/>
                <a:ext cx="1008507" cy="1322859"/>
              </a:xfrm>
              <a:custGeom>
                <a:avLst/>
                <a:gdLst/>
                <a:ahLst/>
                <a:cxnLst/>
                <a:rect l="l" t="t" r="r" b="b"/>
                <a:pathLst>
                  <a:path w="1008507" h="1322859" extrusionOk="0">
                    <a:moveTo>
                      <a:pt x="747107" y="445066"/>
                    </a:moveTo>
                    <a:lnTo>
                      <a:pt x="746299" y="444631"/>
                    </a:lnTo>
                    <a:cubicBezTo>
                      <a:pt x="738307" y="440241"/>
                      <a:pt x="730398" y="436162"/>
                      <a:pt x="722779" y="432477"/>
                    </a:cubicBezTo>
                    <a:lnTo>
                      <a:pt x="721826" y="432021"/>
                    </a:lnTo>
                    <a:lnTo>
                      <a:pt x="720915" y="431482"/>
                    </a:lnTo>
                    <a:cubicBezTo>
                      <a:pt x="665531" y="397586"/>
                      <a:pt x="621036" y="348470"/>
                      <a:pt x="592754" y="290016"/>
                    </a:cubicBezTo>
                    <a:cubicBezTo>
                      <a:pt x="553270" y="209136"/>
                      <a:pt x="543063" y="111774"/>
                      <a:pt x="561925" y="0"/>
                    </a:cubicBezTo>
                    <a:cubicBezTo>
                      <a:pt x="468361" y="64403"/>
                      <a:pt x="381639" y="138220"/>
                      <a:pt x="303117" y="220297"/>
                    </a:cubicBezTo>
                    <a:cubicBezTo>
                      <a:pt x="214812" y="313145"/>
                      <a:pt x="144499" y="410610"/>
                      <a:pt x="94166" y="510002"/>
                    </a:cubicBezTo>
                    <a:cubicBezTo>
                      <a:pt x="31639" y="633495"/>
                      <a:pt x="2" y="760302"/>
                      <a:pt x="2" y="887067"/>
                    </a:cubicBezTo>
                    <a:cubicBezTo>
                      <a:pt x="-358" y="1020894"/>
                      <a:pt x="52821" y="1149295"/>
                      <a:pt x="147688" y="1243675"/>
                    </a:cubicBezTo>
                    <a:cubicBezTo>
                      <a:pt x="176896" y="1272933"/>
                      <a:pt x="209576" y="1298506"/>
                      <a:pt x="244999" y="1319834"/>
                    </a:cubicBezTo>
                    <a:cubicBezTo>
                      <a:pt x="263426" y="1330932"/>
                      <a:pt x="284338" y="1309232"/>
                      <a:pt x="272164" y="1291424"/>
                    </a:cubicBezTo>
                    <a:cubicBezTo>
                      <a:pt x="240701" y="1245062"/>
                      <a:pt x="223920" y="1190315"/>
                      <a:pt x="224005" y="1134283"/>
                    </a:cubicBezTo>
                    <a:cubicBezTo>
                      <a:pt x="224005" y="830539"/>
                      <a:pt x="552980" y="636560"/>
                      <a:pt x="552980" y="636560"/>
                    </a:cubicBezTo>
                    <a:cubicBezTo>
                      <a:pt x="513952" y="796414"/>
                      <a:pt x="592795" y="861909"/>
                      <a:pt x="625736" y="881642"/>
                    </a:cubicBezTo>
                    <a:cubicBezTo>
                      <a:pt x="630312" y="883858"/>
                      <a:pt x="634867" y="886219"/>
                      <a:pt x="639256" y="888641"/>
                    </a:cubicBezTo>
                    <a:cubicBezTo>
                      <a:pt x="774913" y="963267"/>
                      <a:pt x="824418" y="1133744"/>
                      <a:pt x="749798" y="1269413"/>
                    </a:cubicBezTo>
                    <a:cubicBezTo>
                      <a:pt x="745657" y="1276951"/>
                      <a:pt x="741164" y="1284301"/>
                      <a:pt x="736340" y="1291424"/>
                    </a:cubicBezTo>
                    <a:cubicBezTo>
                      <a:pt x="724249" y="1309232"/>
                      <a:pt x="745057" y="1330932"/>
                      <a:pt x="763505" y="1319834"/>
                    </a:cubicBezTo>
                    <a:cubicBezTo>
                      <a:pt x="798930" y="1298506"/>
                      <a:pt x="831602" y="1272933"/>
                      <a:pt x="860816" y="1243675"/>
                    </a:cubicBezTo>
                    <a:cubicBezTo>
                      <a:pt x="1057759" y="1046673"/>
                      <a:pt x="1057738" y="727316"/>
                      <a:pt x="860754" y="530356"/>
                    </a:cubicBezTo>
                    <a:cubicBezTo>
                      <a:pt x="827109" y="496708"/>
                      <a:pt x="788868" y="467988"/>
                      <a:pt x="747169" y="4450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134" name="Google Shape;12134;p101"/>
            <p:cNvSpPr/>
            <p:nvPr/>
          </p:nvSpPr>
          <p:spPr>
            <a:xfrm>
              <a:off x="9532715" y="3049426"/>
              <a:ext cx="721351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Firepower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/>
            </a:p>
          </p:txBody>
        </p:sp>
      </p:grpSp>
      <p:grpSp>
        <p:nvGrpSpPr>
          <p:cNvPr id="12135" name="Google Shape;12135;p101"/>
          <p:cNvGrpSpPr/>
          <p:nvPr/>
        </p:nvGrpSpPr>
        <p:grpSpPr>
          <a:xfrm>
            <a:off x="2487309" y="1600175"/>
            <a:ext cx="1124576" cy="1353781"/>
            <a:chOff x="687203" y="3833047"/>
            <a:chExt cx="1124576" cy="1353781"/>
          </a:xfrm>
        </p:grpSpPr>
        <p:grpSp>
          <p:nvGrpSpPr>
            <p:cNvPr id="12136" name="Google Shape;12136;p101"/>
            <p:cNvGrpSpPr/>
            <p:nvPr/>
          </p:nvGrpSpPr>
          <p:grpSpPr>
            <a:xfrm>
              <a:off x="687203" y="3833047"/>
              <a:ext cx="1124576" cy="1124649"/>
              <a:chOff x="10408701" y="2039001"/>
              <a:chExt cx="5240335" cy="5240675"/>
            </a:xfrm>
          </p:grpSpPr>
          <p:sp>
            <p:nvSpPr>
              <p:cNvPr id="12137" name="Google Shape;12137;p101"/>
              <p:cNvSpPr/>
              <p:nvPr/>
            </p:nvSpPr>
            <p:spPr>
              <a:xfrm>
                <a:off x="10408701" y="2039001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38" name="Google Shape;12138;p101"/>
              <p:cNvSpPr/>
              <p:nvPr/>
            </p:nvSpPr>
            <p:spPr>
              <a:xfrm>
                <a:off x="12934082" y="6520576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39" name="Google Shape;12139;p101"/>
              <p:cNvSpPr/>
              <p:nvPr/>
            </p:nvSpPr>
            <p:spPr>
              <a:xfrm>
                <a:off x="12934082" y="2595199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40" name="Google Shape;12140;p101"/>
              <p:cNvSpPr/>
              <p:nvPr/>
            </p:nvSpPr>
            <p:spPr>
              <a:xfrm>
                <a:off x="14881516" y="4557556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41" name="Google Shape;12141;p101"/>
              <p:cNvSpPr/>
              <p:nvPr/>
            </p:nvSpPr>
            <p:spPr>
              <a:xfrm>
                <a:off x="10958201" y="4557556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42" name="Google Shape;12142;p101"/>
              <p:cNvSpPr/>
              <p:nvPr/>
            </p:nvSpPr>
            <p:spPr>
              <a:xfrm>
                <a:off x="11295582" y="2935904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43" name="Google Shape;12143;p101"/>
              <p:cNvSpPr/>
              <p:nvPr/>
            </p:nvSpPr>
            <p:spPr>
              <a:xfrm>
                <a:off x="14540616" y="6181237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44" name="Google Shape;12144;p101"/>
              <p:cNvSpPr/>
              <p:nvPr/>
            </p:nvSpPr>
            <p:spPr>
              <a:xfrm>
                <a:off x="11294630" y="6177096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45" name="Google Shape;12145;p101"/>
              <p:cNvSpPr/>
              <p:nvPr/>
            </p:nvSpPr>
            <p:spPr>
              <a:xfrm>
                <a:off x="14541298" y="2930127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46" name="Google Shape;12146;p101"/>
              <p:cNvSpPr/>
              <p:nvPr/>
            </p:nvSpPr>
            <p:spPr>
              <a:xfrm>
                <a:off x="11714975" y="3367511"/>
                <a:ext cx="2622600" cy="262260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47" name="Google Shape;12147;p101"/>
              <p:cNvSpPr/>
              <p:nvPr/>
            </p:nvSpPr>
            <p:spPr>
              <a:xfrm>
                <a:off x="12553819" y="4235008"/>
                <a:ext cx="929991" cy="1443971"/>
              </a:xfrm>
              <a:custGeom>
                <a:avLst/>
                <a:gdLst/>
                <a:ahLst/>
                <a:cxnLst/>
                <a:rect l="l" t="t" r="r" b="b"/>
                <a:pathLst>
                  <a:path w="929991" h="1443971" extrusionOk="0">
                    <a:moveTo>
                      <a:pt x="539213" y="347768"/>
                    </a:moveTo>
                    <a:cubicBezTo>
                      <a:pt x="631224" y="308592"/>
                      <a:pt x="674062" y="202222"/>
                      <a:pt x="634889" y="110203"/>
                    </a:cubicBezTo>
                    <a:cubicBezTo>
                      <a:pt x="595695" y="18183"/>
                      <a:pt x="489356" y="-24659"/>
                      <a:pt x="397324" y="14518"/>
                    </a:cubicBezTo>
                    <a:cubicBezTo>
                      <a:pt x="305313" y="53694"/>
                      <a:pt x="262496" y="160064"/>
                      <a:pt x="301669" y="252084"/>
                    </a:cubicBezTo>
                    <a:cubicBezTo>
                      <a:pt x="319164" y="293186"/>
                      <a:pt x="351215" y="326358"/>
                      <a:pt x="391672" y="345242"/>
                    </a:cubicBezTo>
                    <a:lnTo>
                      <a:pt x="6090" y="1324930"/>
                    </a:lnTo>
                    <a:cubicBezTo>
                      <a:pt x="-11551" y="1369698"/>
                      <a:pt x="10438" y="1420283"/>
                      <a:pt x="55201" y="1437905"/>
                    </a:cubicBezTo>
                    <a:cubicBezTo>
                      <a:pt x="65388" y="1441922"/>
                      <a:pt x="76216" y="1443972"/>
                      <a:pt x="87148" y="1443972"/>
                    </a:cubicBezTo>
                    <a:lnTo>
                      <a:pt x="842866" y="1443972"/>
                    </a:lnTo>
                    <a:cubicBezTo>
                      <a:pt x="890984" y="1443972"/>
                      <a:pt x="929991" y="1404961"/>
                      <a:pt x="929991" y="1356839"/>
                    </a:cubicBezTo>
                    <a:cubicBezTo>
                      <a:pt x="929991" y="1345926"/>
                      <a:pt x="927942" y="1335097"/>
                      <a:pt x="923946" y="1324930"/>
                    </a:cubicBezTo>
                    <a:close/>
                    <a:moveTo>
                      <a:pt x="177441" y="1295340"/>
                    </a:moveTo>
                    <a:lnTo>
                      <a:pt x="464945" y="564876"/>
                    </a:lnTo>
                    <a:lnTo>
                      <a:pt x="752470" y="129534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48" name="Google Shape;12148;p101"/>
              <p:cNvSpPr/>
              <p:nvPr/>
            </p:nvSpPr>
            <p:spPr>
              <a:xfrm>
                <a:off x="13307314" y="4067021"/>
                <a:ext cx="252612" cy="694822"/>
              </a:xfrm>
              <a:custGeom>
                <a:avLst/>
                <a:gdLst/>
                <a:ahLst/>
                <a:cxnLst/>
                <a:rect l="l" t="t" r="r" b="b"/>
                <a:pathLst>
                  <a:path w="252612" h="694822" extrusionOk="0">
                    <a:moveTo>
                      <a:pt x="25146" y="675920"/>
                    </a:moveTo>
                    <a:cubicBezTo>
                      <a:pt x="55748" y="703274"/>
                      <a:pt x="102726" y="700623"/>
                      <a:pt x="130077" y="670019"/>
                    </a:cubicBezTo>
                    <a:cubicBezTo>
                      <a:pt x="130077" y="670019"/>
                      <a:pt x="130077" y="670019"/>
                      <a:pt x="130077" y="670019"/>
                    </a:cubicBezTo>
                    <a:cubicBezTo>
                      <a:pt x="293457" y="486124"/>
                      <a:pt x="293457" y="209092"/>
                      <a:pt x="130077" y="25197"/>
                    </a:cubicBezTo>
                    <a:cubicBezTo>
                      <a:pt x="102954" y="-5604"/>
                      <a:pt x="55996" y="-8579"/>
                      <a:pt x="25208" y="18549"/>
                    </a:cubicBezTo>
                    <a:cubicBezTo>
                      <a:pt x="-5600" y="45676"/>
                      <a:pt x="-8582" y="92639"/>
                      <a:pt x="18541" y="123429"/>
                    </a:cubicBezTo>
                    <a:cubicBezTo>
                      <a:pt x="18790" y="123698"/>
                      <a:pt x="19018" y="123968"/>
                      <a:pt x="19266" y="124237"/>
                    </a:cubicBezTo>
                    <a:cubicBezTo>
                      <a:pt x="132210" y="251727"/>
                      <a:pt x="132210" y="443490"/>
                      <a:pt x="19266" y="570980"/>
                    </a:cubicBezTo>
                    <a:cubicBezTo>
                      <a:pt x="-8085" y="601584"/>
                      <a:pt x="-5455" y="648567"/>
                      <a:pt x="25146" y="675920"/>
                    </a:cubicBezTo>
                    <a:cubicBezTo>
                      <a:pt x="25146" y="675920"/>
                      <a:pt x="25146" y="675920"/>
                      <a:pt x="25146" y="6759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49" name="Google Shape;12149;p101"/>
              <p:cNvSpPr/>
              <p:nvPr/>
            </p:nvSpPr>
            <p:spPr>
              <a:xfrm>
                <a:off x="12484195" y="4072580"/>
                <a:ext cx="247687" cy="684095"/>
              </a:xfrm>
              <a:custGeom>
                <a:avLst/>
                <a:gdLst/>
                <a:ahLst/>
                <a:cxnLst/>
                <a:rect l="l" t="t" r="r" b="b"/>
                <a:pathLst>
                  <a:path w="247687" h="684095" extrusionOk="0">
                    <a:moveTo>
                      <a:pt x="117123" y="658351"/>
                    </a:moveTo>
                    <a:cubicBezTo>
                      <a:pt x="143956" y="689411"/>
                      <a:pt x="190873" y="692848"/>
                      <a:pt x="221930" y="666033"/>
                    </a:cubicBezTo>
                    <a:cubicBezTo>
                      <a:pt x="253008" y="639198"/>
                      <a:pt x="256445" y="592256"/>
                      <a:pt x="229611" y="561196"/>
                    </a:cubicBezTo>
                    <a:cubicBezTo>
                      <a:pt x="121637" y="435052"/>
                      <a:pt x="121637" y="249045"/>
                      <a:pt x="229611" y="122901"/>
                    </a:cubicBezTo>
                    <a:cubicBezTo>
                      <a:pt x="256445" y="91841"/>
                      <a:pt x="253008" y="44900"/>
                      <a:pt x="221930" y="18074"/>
                    </a:cubicBezTo>
                    <a:cubicBezTo>
                      <a:pt x="190873" y="-8755"/>
                      <a:pt x="143956" y="-5320"/>
                      <a:pt x="117123" y="25746"/>
                    </a:cubicBezTo>
                    <a:cubicBezTo>
                      <a:pt x="-39041" y="207694"/>
                      <a:pt x="-39041" y="476403"/>
                      <a:pt x="117123" y="6583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50" name="Google Shape;12150;p101"/>
              <p:cNvSpPr/>
              <p:nvPr/>
            </p:nvSpPr>
            <p:spPr>
              <a:xfrm>
                <a:off x="12140153" y="3786257"/>
                <a:ext cx="423202" cy="1257684"/>
              </a:xfrm>
              <a:custGeom>
                <a:avLst/>
                <a:gdLst/>
                <a:ahLst/>
                <a:cxnLst/>
                <a:rect l="l" t="t" r="r" b="b"/>
                <a:pathLst>
                  <a:path w="423202" h="1257684" extrusionOk="0">
                    <a:moveTo>
                      <a:pt x="393895" y="1124283"/>
                    </a:moveTo>
                    <a:cubicBezTo>
                      <a:pt x="319027" y="1066967"/>
                      <a:pt x="258034" y="993521"/>
                      <a:pt x="215442" y="909391"/>
                    </a:cubicBezTo>
                    <a:cubicBezTo>
                      <a:pt x="126493" y="732598"/>
                      <a:pt x="126493" y="524146"/>
                      <a:pt x="215442" y="347354"/>
                    </a:cubicBezTo>
                    <a:cubicBezTo>
                      <a:pt x="258034" y="263227"/>
                      <a:pt x="319027" y="189779"/>
                      <a:pt x="393895" y="132461"/>
                    </a:cubicBezTo>
                    <a:cubicBezTo>
                      <a:pt x="426008" y="106899"/>
                      <a:pt x="431308" y="60144"/>
                      <a:pt x="405759" y="28034"/>
                    </a:cubicBezTo>
                    <a:cubicBezTo>
                      <a:pt x="380934" y="-3129"/>
                      <a:pt x="335983" y="-9192"/>
                      <a:pt x="303810" y="14289"/>
                    </a:cubicBezTo>
                    <a:cubicBezTo>
                      <a:pt x="-35307" y="273168"/>
                      <a:pt x="-100373" y="757964"/>
                      <a:pt x="158482" y="1097116"/>
                    </a:cubicBezTo>
                    <a:cubicBezTo>
                      <a:pt x="200235" y="1151823"/>
                      <a:pt x="249110" y="1200690"/>
                      <a:pt x="303810" y="1242455"/>
                    </a:cubicBezTo>
                    <a:cubicBezTo>
                      <a:pt x="336438" y="1267344"/>
                      <a:pt x="383067" y="1261070"/>
                      <a:pt x="407975" y="1228437"/>
                    </a:cubicBezTo>
                    <a:cubicBezTo>
                      <a:pt x="432861" y="1195824"/>
                      <a:pt x="426588" y="1149172"/>
                      <a:pt x="393958" y="11242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51" name="Google Shape;12151;p101"/>
              <p:cNvSpPr/>
              <p:nvPr/>
            </p:nvSpPr>
            <p:spPr>
              <a:xfrm>
                <a:off x="13474667" y="3780721"/>
                <a:ext cx="429269" cy="1267902"/>
              </a:xfrm>
              <a:custGeom>
                <a:avLst/>
                <a:gdLst/>
                <a:ahLst/>
                <a:cxnLst/>
                <a:rect l="l" t="t" r="r" b="b"/>
                <a:pathLst>
                  <a:path w="429269" h="1267902" extrusionOk="0">
                    <a:moveTo>
                      <a:pt x="344910" y="282756"/>
                    </a:moveTo>
                    <a:cubicBezTo>
                      <a:pt x="291161" y="177797"/>
                      <a:pt x="214223" y="86452"/>
                      <a:pt x="119934" y="15642"/>
                    </a:cubicBezTo>
                    <a:cubicBezTo>
                      <a:pt x="87531" y="-9545"/>
                      <a:pt x="40842" y="-3692"/>
                      <a:pt x="15665" y="28714"/>
                    </a:cubicBezTo>
                    <a:cubicBezTo>
                      <a:pt x="-9532" y="61120"/>
                      <a:pt x="-3673" y="107809"/>
                      <a:pt x="28730" y="132996"/>
                    </a:cubicBezTo>
                    <a:cubicBezTo>
                      <a:pt x="29455" y="133551"/>
                      <a:pt x="30179" y="134094"/>
                      <a:pt x="30904" y="134622"/>
                    </a:cubicBezTo>
                    <a:cubicBezTo>
                      <a:pt x="107055" y="191828"/>
                      <a:pt x="169190" y="265619"/>
                      <a:pt x="212587" y="350404"/>
                    </a:cubicBezTo>
                    <a:cubicBezTo>
                      <a:pt x="303294" y="528543"/>
                      <a:pt x="303294" y="739356"/>
                      <a:pt x="212587" y="917494"/>
                    </a:cubicBezTo>
                    <a:cubicBezTo>
                      <a:pt x="169169" y="1002266"/>
                      <a:pt x="107035" y="1076064"/>
                      <a:pt x="30883" y="1133276"/>
                    </a:cubicBezTo>
                    <a:cubicBezTo>
                      <a:pt x="-2410" y="1157255"/>
                      <a:pt x="-9967" y="1203699"/>
                      <a:pt x="14009" y="1237016"/>
                    </a:cubicBezTo>
                    <a:cubicBezTo>
                      <a:pt x="38006" y="1270312"/>
                      <a:pt x="84446" y="1277870"/>
                      <a:pt x="117739" y="1253892"/>
                    </a:cubicBezTo>
                    <a:cubicBezTo>
                      <a:pt x="118484" y="1253354"/>
                      <a:pt x="119209" y="1252815"/>
                      <a:pt x="119913" y="1252256"/>
                    </a:cubicBezTo>
                    <a:cubicBezTo>
                      <a:pt x="420647" y="1026783"/>
                      <a:pt x="515599" y="617643"/>
                      <a:pt x="344910" y="2827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152" name="Google Shape;12152;p101"/>
            <p:cNvSpPr/>
            <p:nvPr/>
          </p:nvSpPr>
          <p:spPr>
            <a:xfrm>
              <a:off x="877460" y="5002028"/>
              <a:ext cx="745500" cy="1848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Cell Tower</a:t>
              </a:r>
              <a:endParaRPr/>
            </a:p>
          </p:txBody>
        </p:sp>
      </p:grpSp>
      <p:grpSp>
        <p:nvGrpSpPr>
          <p:cNvPr id="12153" name="Google Shape;12153;p101"/>
          <p:cNvGrpSpPr/>
          <p:nvPr/>
        </p:nvGrpSpPr>
        <p:grpSpPr>
          <a:xfrm>
            <a:off x="4457700" y="1600200"/>
            <a:ext cx="1124639" cy="1353231"/>
            <a:chOff x="2143304" y="3838340"/>
            <a:chExt cx="1124639" cy="1353231"/>
          </a:xfrm>
        </p:grpSpPr>
        <p:grpSp>
          <p:nvGrpSpPr>
            <p:cNvPr id="12154" name="Google Shape;12154;p101"/>
            <p:cNvGrpSpPr/>
            <p:nvPr/>
          </p:nvGrpSpPr>
          <p:grpSpPr>
            <a:xfrm>
              <a:off x="2143304" y="3838340"/>
              <a:ext cx="1124639" cy="1124712"/>
              <a:chOff x="9787890" y="3051547"/>
              <a:chExt cx="5240335" cy="5240675"/>
            </a:xfrm>
          </p:grpSpPr>
          <p:sp>
            <p:nvSpPr>
              <p:cNvPr id="12155" name="Google Shape;12155;p101"/>
              <p:cNvSpPr/>
              <p:nvPr/>
            </p:nvSpPr>
            <p:spPr>
              <a:xfrm>
                <a:off x="9787890" y="3051547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56" name="Google Shape;12156;p101"/>
              <p:cNvSpPr/>
              <p:nvPr/>
            </p:nvSpPr>
            <p:spPr>
              <a:xfrm>
                <a:off x="12313271" y="753312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57" name="Google Shape;12157;p101"/>
              <p:cNvSpPr/>
              <p:nvPr/>
            </p:nvSpPr>
            <p:spPr>
              <a:xfrm>
                <a:off x="12313271" y="3607745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58" name="Google Shape;12158;p101"/>
              <p:cNvSpPr/>
              <p:nvPr/>
            </p:nvSpPr>
            <p:spPr>
              <a:xfrm>
                <a:off x="14260705" y="557010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59" name="Google Shape;12159;p101"/>
              <p:cNvSpPr/>
              <p:nvPr/>
            </p:nvSpPr>
            <p:spPr>
              <a:xfrm>
                <a:off x="10337390" y="557010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60" name="Google Shape;12160;p101"/>
              <p:cNvSpPr/>
              <p:nvPr/>
            </p:nvSpPr>
            <p:spPr>
              <a:xfrm>
                <a:off x="10674771" y="3948450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61" name="Google Shape;12161;p101"/>
              <p:cNvSpPr/>
              <p:nvPr/>
            </p:nvSpPr>
            <p:spPr>
              <a:xfrm>
                <a:off x="13919805" y="7193783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62" name="Google Shape;12162;p101"/>
              <p:cNvSpPr/>
              <p:nvPr/>
            </p:nvSpPr>
            <p:spPr>
              <a:xfrm>
                <a:off x="10673819" y="718964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63" name="Google Shape;12163;p101"/>
              <p:cNvSpPr/>
              <p:nvPr/>
            </p:nvSpPr>
            <p:spPr>
              <a:xfrm>
                <a:off x="13920488" y="3942673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64" name="Google Shape;12164;p101"/>
              <p:cNvSpPr/>
              <p:nvPr/>
            </p:nvSpPr>
            <p:spPr>
              <a:xfrm>
                <a:off x="11094164" y="4380057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65" name="Google Shape;12165;p101"/>
              <p:cNvSpPr/>
              <p:nvPr/>
            </p:nvSpPr>
            <p:spPr>
              <a:xfrm>
                <a:off x="12138504" y="5844753"/>
                <a:ext cx="537450" cy="837288"/>
              </a:xfrm>
              <a:custGeom>
                <a:avLst/>
                <a:gdLst/>
                <a:ahLst/>
                <a:cxnLst/>
                <a:rect l="l" t="t" r="r" b="b"/>
                <a:pathLst>
                  <a:path w="537450" h="837288" extrusionOk="0">
                    <a:moveTo>
                      <a:pt x="463141" y="688658"/>
                    </a:moveTo>
                    <a:lnTo>
                      <a:pt x="344939" y="688658"/>
                    </a:lnTo>
                    <a:lnTo>
                      <a:pt x="344939" y="74316"/>
                    </a:lnTo>
                    <a:cubicBezTo>
                      <a:pt x="344939" y="33276"/>
                      <a:pt x="311666" y="0"/>
                      <a:pt x="270630" y="0"/>
                    </a:cubicBezTo>
                    <a:cubicBezTo>
                      <a:pt x="229593" y="0"/>
                      <a:pt x="196321" y="33276"/>
                      <a:pt x="196321" y="74316"/>
                    </a:cubicBezTo>
                    <a:lnTo>
                      <a:pt x="196321" y="688658"/>
                    </a:lnTo>
                    <a:lnTo>
                      <a:pt x="74309" y="688658"/>
                    </a:lnTo>
                    <a:cubicBezTo>
                      <a:pt x="33272" y="688658"/>
                      <a:pt x="0" y="721933"/>
                      <a:pt x="0" y="762973"/>
                    </a:cubicBezTo>
                    <a:cubicBezTo>
                      <a:pt x="0" y="804014"/>
                      <a:pt x="33272" y="837289"/>
                      <a:pt x="74309" y="837289"/>
                    </a:cubicBezTo>
                    <a:lnTo>
                      <a:pt x="463141" y="837289"/>
                    </a:lnTo>
                    <a:cubicBezTo>
                      <a:pt x="504178" y="837289"/>
                      <a:pt x="537450" y="804014"/>
                      <a:pt x="537450" y="762973"/>
                    </a:cubicBezTo>
                    <a:cubicBezTo>
                      <a:pt x="537450" y="721933"/>
                      <a:pt x="504178" y="688658"/>
                      <a:pt x="463141" y="6886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66" name="Google Shape;12166;p101"/>
              <p:cNvSpPr/>
              <p:nvPr/>
            </p:nvSpPr>
            <p:spPr>
              <a:xfrm rot="-2700000">
                <a:off x="12225572" y="5339006"/>
                <a:ext cx="362082" cy="362115"/>
              </a:xfrm>
              <a:custGeom>
                <a:avLst/>
                <a:gdLst/>
                <a:ahLst/>
                <a:cxnLst/>
                <a:rect l="l" t="t" r="r" b="b"/>
                <a:pathLst>
                  <a:path w="362082" h="362115" extrusionOk="0">
                    <a:moveTo>
                      <a:pt x="362082" y="181058"/>
                    </a:moveTo>
                    <a:cubicBezTo>
                      <a:pt x="362082" y="281053"/>
                      <a:pt x="281027" y="362116"/>
                      <a:pt x="181041" y="362116"/>
                    </a:cubicBezTo>
                    <a:cubicBezTo>
                      <a:pt x="81055" y="362116"/>
                      <a:pt x="0" y="281053"/>
                      <a:pt x="0" y="181058"/>
                    </a:cubicBezTo>
                    <a:cubicBezTo>
                      <a:pt x="0" y="81063"/>
                      <a:pt x="81055" y="0"/>
                      <a:pt x="181041" y="0"/>
                    </a:cubicBezTo>
                    <a:cubicBezTo>
                      <a:pt x="281027" y="0"/>
                      <a:pt x="362082" y="81063"/>
                      <a:pt x="362082" y="1810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67" name="Google Shape;12167;p101"/>
              <p:cNvSpPr/>
              <p:nvPr/>
            </p:nvSpPr>
            <p:spPr>
              <a:xfrm>
                <a:off x="11924160" y="5037176"/>
                <a:ext cx="964981" cy="891508"/>
              </a:xfrm>
              <a:custGeom>
                <a:avLst/>
                <a:gdLst/>
                <a:ahLst/>
                <a:cxnLst/>
                <a:rect l="l" t="t" r="r" b="b"/>
                <a:pathLst>
                  <a:path w="964981" h="891508" extrusionOk="0">
                    <a:moveTo>
                      <a:pt x="909604" y="706820"/>
                    </a:moveTo>
                    <a:cubicBezTo>
                      <a:pt x="1033439" y="470889"/>
                      <a:pt x="942608" y="179238"/>
                      <a:pt x="706699" y="55386"/>
                    </a:cubicBezTo>
                    <a:cubicBezTo>
                      <a:pt x="470812" y="-68468"/>
                      <a:pt x="179187" y="22378"/>
                      <a:pt x="55332" y="258295"/>
                    </a:cubicBezTo>
                    <a:cubicBezTo>
                      <a:pt x="-57591" y="473416"/>
                      <a:pt x="7049" y="738936"/>
                      <a:pt x="206186" y="878063"/>
                    </a:cubicBezTo>
                    <a:cubicBezTo>
                      <a:pt x="239810" y="901606"/>
                      <a:pt x="286147" y="893427"/>
                      <a:pt x="309668" y="859820"/>
                    </a:cubicBezTo>
                    <a:cubicBezTo>
                      <a:pt x="333209" y="826193"/>
                      <a:pt x="325051" y="779851"/>
                      <a:pt x="291427" y="756308"/>
                    </a:cubicBezTo>
                    <a:cubicBezTo>
                      <a:pt x="202170" y="693899"/>
                      <a:pt x="148917" y="591898"/>
                      <a:pt x="148752" y="482982"/>
                    </a:cubicBezTo>
                    <a:cubicBezTo>
                      <a:pt x="148752" y="298984"/>
                      <a:pt x="298446" y="149276"/>
                      <a:pt x="482448" y="149276"/>
                    </a:cubicBezTo>
                    <a:cubicBezTo>
                      <a:pt x="666450" y="149276"/>
                      <a:pt x="816206" y="298901"/>
                      <a:pt x="816206" y="482899"/>
                    </a:cubicBezTo>
                    <a:cubicBezTo>
                      <a:pt x="816392" y="536819"/>
                      <a:pt x="803328" y="589952"/>
                      <a:pt x="778151" y="637618"/>
                    </a:cubicBezTo>
                    <a:cubicBezTo>
                      <a:pt x="753802" y="683773"/>
                      <a:pt x="719060" y="723633"/>
                      <a:pt x="676698" y="754093"/>
                    </a:cubicBezTo>
                    <a:cubicBezTo>
                      <a:pt x="643343" y="778009"/>
                      <a:pt x="635683" y="824433"/>
                      <a:pt x="659596" y="857791"/>
                    </a:cubicBezTo>
                    <a:cubicBezTo>
                      <a:pt x="683510" y="891149"/>
                      <a:pt x="729930" y="898810"/>
                      <a:pt x="763285" y="874894"/>
                    </a:cubicBezTo>
                    <a:cubicBezTo>
                      <a:pt x="824405" y="830934"/>
                      <a:pt x="874489" y="773412"/>
                      <a:pt x="909604" y="70682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68" name="Google Shape;12168;p101"/>
              <p:cNvSpPr/>
              <p:nvPr/>
            </p:nvSpPr>
            <p:spPr>
              <a:xfrm>
                <a:off x="11635662" y="4748787"/>
                <a:ext cx="1541800" cy="1438722"/>
              </a:xfrm>
              <a:custGeom>
                <a:avLst/>
                <a:gdLst/>
                <a:ahLst/>
                <a:cxnLst/>
                <a:rect l="l" t="t" r="r" b="b"/>
                <a:pathLst>
                  <a:path w="1541800" h="1438722" extrusionOk="0">
                    <a:moveTo>
                      <a:pt x="1481052" y="471230"/>
                    </a:moveTo>
                    <a:cubicBezTo>
                      <a:pt x="1315477" y="79025"/>
                      <a:pt x="863351" y="-104687"/>
                      <a:pt x="471185" y="60893"/>
                    </a:cubicBezTo>
                    <a:cubicBezTo>
                      <a:pt x="79019" y="226474"/>
                      <a:pt x="-104678" y="678647"/>
                      <a:pt x="60888" y="1070849"/>
                    </a:cubicBezTo>
                    <a:cubicBezTo>
                      <a:pt x="72843" y="1099176"/>
                      <a:pt x="86483" y="1126757"/>
                      <a:pt x="101732" y="1153447"/>
                    </a:cubicBezTo>
                    <a:cubicBezTo>
                      <a:pt x="166407" y="1265946"/>
                      <a:pt x="258238" y="1360471"/>
                      <a:pt x="368821" y="1428347"/>
                    </a:cubicBezTo>
                    <a:cubicBezTo>
                      <a:pt x="404143" y="1449261"/>
                      <a:pt x="449735" y="1437562"/>
                      <a:pt x="470647" y="1402216"/>
                    </a:cubicBezTo>
                    <a:cubicBezTo>
                      <a:pt x="491082" y="1367677"/>
                      <a:pt x="480398" y="1323138"/>
                      <a:pt x="446526" y="1301623"/>
                    </a:cubicBezTo>
                    <a:cubicBezTo>
                      <a:pt x="357164" y="1246772"/>
                      <a:pt x="282980" y="1170406"/>
                      <a:pt x="230742" y="1079505"/>
                    </a:cubicBezTo>
                    <a:cubicBezTo>
                      <a:pt x="60430" y="781082"/>
                      <a:pt x="164256" y="401097"/>
                      <a:pt x="462634" y="230771"/>
                    </a:cubicBezTo>
                    <a:cubicBezTo>
                      <a:pt x="761029" y="60441"/>
                      <a:pt x="1140979" y="164276"/>
                      <a:pt x="1311295" y="462699"/>
                    </a:cubicBezTo>
                    <a:cubicBezTo>
                      <a:pt x="1420015" y="653199"/>
                      <a:pt x="1420408" y="886872"/>
                      <a:pt x="1312309" y="1077724"/>
                    </a:cubicBezTo>
                    <a:cubicBezTo>
                      <a:pt x="1260713" y="1168170"/>
                      <a:pt x="1187419" y="1244370"/>
                      <a:pt x="1099052" y="1299449"/>
                    </a:cubicBezTo>
                    <a:cubicBezTo>
                      <a:pt x="1064186" y="1321129"/>
                      <a:pt x="1053481" y="1366994"/>
                      <a:pt x="1075159" y="1401864"/>
                    </a:cubicBezTo>
                    <a:cubicBezTo>
                      <a:pt x="1096836" y="1436734"/>
                      <a:pt x="1142697" y="1447439"/>
                      <a:pt x="1177564" y="1425759"/>
                    </a:cubicBezTo>
                    <a:cubicBezTo>
                      <a:pt x="1404031" y="1285389"/>
                      <a:pt x="1541820" y="1037884"/>
                      <a:pt x="1541799" y="771433"/>
                    </a:cubicBezTo>
                    <a:cubicBezTo>
                      <a:pt x="1541985" y="668294"/>
                      <a:pt x="1521322" y="566190"/>
                      <a:pt x="1481052" y="4712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169" name="Google Shape;12169;p101"/>
            <p:cNvSpPr/>
            <p:nvPr/>
          </p:nvSpPr>
          <p:spPr>
            <a:xfrm>
              <a:off x="2335627" y="5006905"/>
              <a:ext cx="745396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Cell Tower</a:t>
              </a:r>
              <a:endParaRPr/>
            </a:p>
          </p:txBody>
        </p:sp>
      </p:grpSp>
      <p:grpSp>
        <p:nvGrpSpPr>
          <p:cNvPr id="12170" name="Google Shape;12170;p101"/>
          <p:cNvGrpSpPr/>
          <p:nvPr/>
        </p:nvGrpSpPr>
        <p:grpSpPr>
          <a:xfrm>
            <a:off x="577554" y="1605896"/>
            <a:ext cx="1124639" cy="1527726"/>
            <a:chOff x="3574942" y="3842535"/>
            <a:chExt cx="1124639" cy="1527726"/>
          </a:xfrm>
        </p:grpSpPr>
        <p:grpSp>
          <p:nvGrpSpPr>
            <p:cNvPr id="12171" name="Google Shape;12171;p101"/>
            <p:cNvGrpSpPr/>
            <p:nvPr/>
          </p:nvGrpSpPr>
          <p:grpSpPr>
            <a:xfrm>
              <a:off x="3574942" y="3842535"/>
              <a:ext cx="1124639" cy="1124712"/>
              <a:chOff x="10408701" y="1261916"/>
              <a:chExt cx="5240335" cy="5240675"/>
            </a:xfrm>
          </p:grpSpPr>
          <p:sp>
            <p:nvSpPr>
              <p:cNvPr id="12172" name="Google Shape;12172;p101"/>
              <p:cNvSpPr/>
              <p:nvPr/>
            </p:nvSpPr>
            <p:spPr>
              <a:xfrm>
                <a:off x="10408701" y="1261916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73" name="Google Shape;12173;p101"/>
              <p:cNvSpPr/>
              <p:nvPr/>
            </p:nvSpPr>
            <p:spPr>
              <a:xfrm>
                <a:off x="12934082" y="574349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74" name="Google Shape;12174;p101"/>
              <p:cNvSpPr/>
              <p:nvPr/>
            </p:nvSpPr>
            <p:spPr>
              <a:xfrm>
                <a:off x="12934082" y="1818114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75" name="Google Shape;12175;p101"/>
              <p:cNvSpPr/>
              <p:nvPr/>
            </p:nvSpPr>
            <p:spPr>
              <a:xfrm>
                <a:off x="14881516" y="378047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76" name="Google Shape;12176;p101"/>
              <p:cNvSpPr/>
              <p:nvPr/>
            </p:nvSpPr>
            <p:spPr>
              <a:xfrm>
                <a:off x="10958201" y="378047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77" name="Google Shape;12177;p101"/>
              <p:cNvSpPr/>
              <p:nvPr/>
            </p:nvSpPr>
            <p:spPr>
              <a:xfrm>
                <a:off x="11295582" y="2158819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78" name="Google Shape;12178;p101"/>
              <p:cNvSpPr/>
              <p:nvPr/>
            </p:nvSpPr>
            <p:spPr>
              <a:xfrm>
                <a:off x="14540616" y="540415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79" name="Google Shape;12179;p101"/>
              <p:cNvSpPr/>
              <p:nvPr/>
            </p:nvSpPr>
            <p:spPr>
              <a:xfrm>
                <a:off x="11294630" y="54000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80" name="Google Shape;12180;p101"/>
              <p:cNvSpPr/>
              <p:nvPr/>
            </p:nvSpPr>
            <p:spPr>
              <a:xfrm>
                <a:off x="14541298" y="215304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81" name="Google Shape;12181;p101"/>
              <p:cNvSpPr/>
              <p:nvPr/>
            </p:nvSpPr>
            <p:spPr>
              <a:xfrm>
                <a:off x="11714975" y="2590426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82" name="Google Shape;12182;p101"/>
              <p:cNvSpPr/>
              <p:nvPr/>
            </p:nvSpPr>
            <p:spPr>
              <a:xfrm>
                <a:off x="12410069" y="3261615"/>
                <a:ext cx="1237525" cy="1241772"/>
              </a:xfrm>
              <a:custGeom>
                <a:avLst/>
                <a:gdLst/>
                <a:ahLst/>
                <a:cxnLst/>
                <a:rect l="l" t="t" r="r" b="b"/>
                <a:pathLst>
                  <a:path w="1237525" h="1241772" extrusionOk="0">
                    <a:moveTo>
                      <a:pt x="964939" y="1101558"/>
                    </a:moveTo>
                    <a:lnTo>
                      <a:pt x="914419" y="997736"/>
                    </a:lnTo>
                    <a:cubicBezTo>
                      <a:pt x="952909" y="961520"/>
                      <a:pt x="991378" y="925263"/>
                      <a:pt x="1022642" y="876996"/>
                    </a:cubicBezTo>
                    <a:lnTo>
                      <a:pt x="1130865" y="913212"/>
                    </a:lnTo>
                    <a:cubicBezTo>
                      <a:pt x="1157326" y="927706"/>
                      <a:pt x="1188590" y="913212"/>
                      <a:pt x="1198217" y="881841"/>
                    </a:cubicBezTo>
                    <a:lnTo>
                      <a:pt x="1231883" y="782844"/>
                    </a:lnTo>
                    <a:cubicBezTo>
                      <a:pt x="1246376" y="756277"/>
                      <a:pt x="1231883" y="727309"/>
                      <a:pt x="1200619" y="715237"/>
                    </a:cubicBezTo>
                    <a:lnTo>
                      <a:pt x="1087593" y="674196"/>
                    </a:lnTo>
                    <a:cubicBezTo>
                      <a:pt x="1097200" y="628311"/>
                      <a:pt x="1094798" y="570374"/>
                      <a:pt x="1080367" y="517241"/>
                    </a:cubicBezTo>
                    <a:lnTo>
                      <a:pt x="1188590" y="464129"/>
                    </a:lnTo>
                    <a:cubicBezTo>
                      <a:pt x="1212648" y="452057"/>
                      <a:pt x="1224657" y="420645"/>
                      <a:pt x="1212648" y="396522"/>
                    </a:cubicBezTo>
                    <a:lnTo>
                      <a:pt x="1166953" y="297524"/>
                    </a:lnTo>
                    <a:cubicBezTo>
                      <a:pt x="1157326" y="273380"/>
                      <a:pt x="1126062" y="263731"/>
                      <a:pt x="1094798" y="278205"/>
                    </a:cubicBezTo>
                    <a:lnTo>
                      <a:pt x="993801" y="326493"/>
                    </a:lnTo>
                    <a:cubicBezTo>
                      <a:pt x="962537" y="283009"/>
                      <a:pt x="919264" y="249236"/>
                      <a:pt x="873549" y="217845"/>
                    </a:cubicBezTo>
                    <a:lnTo>
                      <a:pt x="914419" y="106776"/>
                    </a:lnTo>
                    <a:cubicBezTo>
                      <a:pt x="919243" y="77786"/>
                      <a:pt x="909616" y="53663"/>
                      <a:pt x="883156" y="39169"/>
                    </a:cubicBezTo>
                    <a:lnTo>
                      <a:pt x="784560" y="2953"/>
                    </a:lnTo>
                    <a:cubicBezTo>
                      <a:pt x="753296" y="-6696"/>
                      <a:pt x="722032" y="7798"/>
                      <a:pt x="712425" y="39169"/>
                    </a:cubicBezTo>
                    <a:lnTo>
                      <a:pt x="676337" y="147837"/>
                    </a:lnTo>
                    <a:cubicBezTo>
                      <a:pt x="621035" y="138167"/>
                      <a:pt x="568135" y="145414"/>
                      <a:pt x="515214" y="159908"/>
                    </a:cubicBezTo>
                    <a:lnTo>
                      <a:pt x="464715" y="46416"/>
                    </a:lnTo>
                    <a:cubicBezTo>
                      <a:pt x="450222" y="24695"/>
                      <a:pt x="423824" y="12623"/>
                      <a:pt x="392560" y="27097"/>
                    </a:cubicBezTo>
                    <a:lnTo>
                      <a:pt x="301170" y="68158"/>
                    </a:lnTo>
                    <a:cubicBezTo>
                      <a:pt x="272308" y="82652"/>
                      <a:pt x="260299" y="114023"/>
                      <a:pt x="272308" y="138167"/>
                    </a:cubicBezTo>
                    <a:lnTo>
                      <a:pt x="325228" y="246814"/>
                    </a:lnTo>
                    <a:cubicBezTo>
                      <a:pt x="281935" y="278205"/>
                      <a:pt x="248269" y="319287"/>
                      <a:pt x="217005" y="367554"/>
                    </a:cubicBezTo>
                    <a:lnTo>
                      <a:pt x="103979" y="326493"/>
                    </a:lnTo>
                    <a:cubicBezTo>
                      <a:pt x="82322" y="316843"/>
                      <a:pt x="51058" y="331338"/>
                      <a:pt x="39049" y="357883"/>
                    </a:cubicBezTo>
                    <a:lnTo>
                      <a:pt x="2961" y="456881"/>
                    </a:lnTo>
                    <a:cubicBezTo>
                      <a:pt x="-6646" y="488273"/>
                      <a:pt x="7785" y="519664"/>
                      <a:pt x="36648" y="524488"/>
                    </a:cubicBezTo>
                    <a:lnTo>
                      <a:pt x="147272" y="565529"/>
                    </a:lnTo>
                    <a:cubicBezTo>
                      <a:pt x="142448" y="616239"/>
                      <a:pt x="144850" y="674196"/>
                      <a:pt x="154478" y="722484"/>
                    </a:cubicBezTo>
                    <a:lnTo>
                      <a:pt x="46317" y="775596"/>
                    </a:lnTo>
                    <a:cubicBezTo>
                      <a:pt x="22279" y="787668"/>
                      <a:pt x="12651" y="819080"/>
                      <a:pt x="27082" y="848069"/>
                    </a:cubicBezTo>
                    <a:lnTo>
                      <a:pt x="67974" y="942242"/>
                    </a:lnTo>
                    <a:cubicBezTo>
                      <a:pt x="82467" y="971232"/>
                      <a:pt x="113648" y="980860"/>
                      <a:pt x="144912" y="968788"/>
                    </a:cubicBezTo>
                    <a:lnTo>
                      <a:pt x="245930" y="918099"/>
                    </a:lnTo>
                    <a:cubicBezTo>
                      <a:pt x="277194" y="961582"/>
                      <a:pt x="318085" y="995354"/>
                      <a:pt x="361358" y="1021921"/>
                    </a:cubicBezTo>
                    <a:lnTo>
                      <a:pt x="330094" y="1135393"/>
                    </a:lnTo>
                    <a:cubicBezTo>
                      <a:pt x="315601" y="1161959"/>
                      <a:pt x="330094" y="1193371"/>
                      <a:pt x="356554" y="1205422"/>
                    </a:cubicBezTo>
                    <a:lnTo>
                      <a:pt x="460077" y="1236813"/>
                    </a:lnTo>
                    <a:cubicBezTo>
                      <a:pt x="486517" y="1251308"/>
                      <a:pt x="512978" y="1231968"/>
                      <a:pt x="527409" y="1205422"/>
                    </a:cubicBezTo>
                    <a:lnTo>
                      <a:pt x="563476" y="1096775"/>
                    </a:lnTo>
                    <a:cubicBezTo>
                      <a:pt x="613975" y="1101600"/>
                      <a:pt x="671699" y="1101600"/>
                      <a:pt x="724599" y="1084703"/>
                    </a:cubicBezTo>
                    <a:lnTo>
                      <a:pt x="770295" y="1193350"/>
                    </a:lnTo>
                    <a:cubicBezTo>
                      <a:pt x="789550" y="1219896"/>
                      <a:pt x="815990" y="1231968"/>
                      <a:pt x="844831" y="1219896"/>
                    </a:cubicBezTo>
                    <a:lnTo>
                      <a:pt x="943427" y="1174031"/>
                    </a:lnTo>
                    <a:cubicBezTo>
                      <a:pt x="965084" y="1157135"/>
                      <a:pt x="977113" y="1130547"/>
                      <a:pt x="965084" y="1101558"/>
                    </a:cubicBezTo>
                    <a:moveTo>
                      <a:pt x="327775" y="761102"/>
                    </a:moveTo>
                    <a:cubicBezTo>
                      <a:pt x="250816" y="596920"/>
                      <a:pt x="318168" y="408594"/>
                      <a:pt x="481693" y="328915"/>
                    </a:cubicBezTo>
                    <a:cubicBezTo>
                      <a:pt x="642816" y="246814"/>
                      <a:pt x="832802" y="319266"/>
                      <a:pt x="912162" y="483448"/>
                    </a:cubicBezTo>
                    <a:cubicBezTo>
                      <a:pt x="984318" y="642888"/>
                      <a:pt x="921790" y="838378"/>
                      <a:pt x="758265" y="915634"/>
                    </a:cubicBezTo>
                    <a:cubicBezTo>
                      <a:pt x="599523" y="990488"/>
                      <a:pt x="407136" y="925304"/>
                      <a:pt x="327775" y="76110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83" name="Google Shape;12183;p101"/>
              <p:cNvSpPr/>
              <p:nvPr/>
            </p:nvSpPr>
            <p:spPr>
              <a:xfrm>
                <a:off x="13365028" y="2907194"/>
                <a:ext cx="287380" cy="287406"/>
              </a:xfrm>
              <a:custGeom>
                <a:avLst/>
                <a:gdLst/>
                <a:ahLst/>
                <a:cxnLst/>
                <a:rect l="l" t="t" r="r" b="b"/>
                <a:pathLst>
                  <a:path w="287380" h="287406" extrusionOk="0">
                    <a:moveTo>
                      <a:pt x="143794" y="59945"/>
                    </a:moveTo>
                    <a:cubicBezTo>
                      <a:pt x="190027" y="59945"/>
                      <a:pt x="227523" y="97435"/>
                      <a:pt x="227523" y="143680"/>
                    </a:cubicBezTo>
                    <a:cubicBezTo>
                      <a:pt x="227523" y="189929"/>
                      <a:pt x="190048" y="227420"/>
                      <a:pt x="143794" y="227420"/>
                    </a:cubicBezTo>
                    <a:cubicBezTo>
                      <a:pt x="97560" y="227420"/>
                      <a:pt x="60064" y="189931"/>
                      <a:pt x="60064" y="143685"/>
                    </a:cubicBezTo>
                    <a:cubicBezTo>
                      <a:pt x="60064" y="121481"/>
                      <a:pt x="68884" y="100186"/>
                      <a:pt x="84578" y="84483"/>
                    </a:cubicBezTo>
                    <a:cubicBezTo>
                      <a:pt x="100231" y="68706"/>
                      <a:pt x="121557" y="59867"/>
                      <a:pt x="143794" y="59945"/>
                    </a:cubicBezTo>
                    <a:lnTo>
                      <a:pt x="143794" y="59945"/>
                    </a:lnTo>
                    <a:moveTo>
                      <a:pt x="143794" y="0"/>
                    </a:moveTo>
                    <a:cubicBezTo>
                      <a:pt x="64433" y="-58"/>
                      <a:pt x="62" y="64234"/>
                      <a:pt x="0" y="143600"/>
                    </a:cubicBezTo>
                    <a:cubicBezTo>
                      <a:pt x="-62" y="222966"/>
                      <a:pt x="64226" y="287349"/>
                      <a:pt x="143586" y="287407"/>
                    </a:cubicBezTo>
                    <a:cubicBezTo>
                      <a:pt x="222947" y="287465"/>
                      <a:pt x="287318" y="223173"/>
                      <a:pt x="287380" y="143807"/>
                    </a:cubicBezTo>
                    <a:cubicBezTo>
                      <a:pt x="287380" y="143780"/>
                      <a:pt x="287380" y="143751"/>
                      <a:pt x="287380" y="143724"/>
                    </a:cubicBezTo>
                    <a:cubicBezTo>
                      <a:pt x="287401" y="64387"/>
                      <a:pt x="223134" y="46"/>
                      <a:pt x="1437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84" name="Google Shape;12184;p101"/>
              <p:cNvSpPr/>
              <p:nvPr/>
            </p:nvSpPr>
            <p:spPr>
              <a:xfrm>
                <a:off x="13713009" y="4218082"/>
                <a:ext cx="287338" cy="287364"/>
              </a:xfrm>
              <a:custGeom>
                <a:avLst/>
                <a:gdLst/>
                <a:ahLst/>
                <a:cxnLst/>
                <a:rect l="l" t="t" r="r" b="b"/>
                <a:pathLst>
                  <a:path w="287338" h="287364" extrusionOk="0">
                    <a:moveTo>
                      <a:pt x="143752" y="60049"/>
                    </a:moveTo>
                    <a:cubicBezTo>
                      <a:pt x="189965" y="60070"/>
                      <a:pt x="227419" y="97548"/>
                      <a:pt x="227399" y="143786"/>
                    </a:cubicBezTo>
                    <a:cubicBezTo>
                      <a:pt x="227378" y="190003"/>
                      <a:pt x="189903" y="227461"/>
                      <a:pt x="143669" y="227440"/>
                    </a:cubicBezTo>
                    <a:cubicBezTo>
                      <a:pt x="97456" y="227420"/>
                      <a:pt x="60002" y="189941"/>
                      <a:pt x="60023" y="143703"/>
                    </a:cubicBezTo>
                    <a:cubicBezTo>
                      <a:pt x="60043" y="121526"/>
                      <a:pt x="68843" y="100261"/>
                      <a:pt x="84537" y="84565"/>
                    </a:cubicBezTo>
                    <a:cubicBezTo>
                      <a:pt x="100189" y="68787"/>
                      <a:pt x="121536" y="59966"/>
                      <a:pt x="143752" y="60049"/>
                    </a:cubicBezTo>
                    <a:lnTo>
                      <a:pt x="143752" y="60049"/>
                    </a:lnTo>
                    <a:moveTo>
                      <a:pt x="143752" y="0"/>
                    </a:moveTo>
                    <a:cubicBezTo>
                      <a:pt x="64412" y="-41"/>
                      <a:pt x="41" y="64252"/>
                      <a:pt x="0" y="143600"/>
                    </a:cubicBezTo>
                    <a:cubicBezTo>
                      <a:pt x="-41" y="222947"/>
                      <a:pt x="64246" y="287324"/>
                      <a:pt x="143586" y="287365"/>
                    </a:cubicBezTo>
                    <a:cubicBezTo>
                      <a:pt x="222926" y="287406"/>
                      <a:pt x="287297" y="223113"/>
                      <a:pt x="287338" y="143765"/>
                    </a:cubicBezTo>
                    <a:cubicBezTo>
                      <a:pt x="287338" y="143745"/>
                      <a:pt x="287338" y="143724"/>
                      <a:pt x="287338" y="143703"/>
                    </a:cubicBezTo>
                    <a:cubicBezTo>
                      <a:pt x="287380" y="64377"/>
                      <a:pt x="223092" y="41"/>
                      <a:pt x="143773" y="0"/>
                    </a:cubicBezTo>
                    <a:cubicBezTo>
                      <a:pt x="143773" y="0"/>
                      <a:pt x="143752" y="0"/>
                      <a:pt x="1437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85" name="Google Shape;12185;p101"/>
              <p:cNvSpPr/>
              <p:nvPr/>
            </p:nvSpPr>
            <p:spPr>
              <a:xfrm>
                <a:off x="12054178" y="3255063"/>
                <a:ext cx="287379" cy="287406"/>
              </a:xfrm>
              <a:custGeom>
                <a:avLst/>
                <a:gdLst/>
                <a:ahLst/>
                <a:cxnLst/>
                <a:rect l="l" t="t" r="r" b="b"/>
                <a:pathLst>
                  <a:path w="287379" h="287406" extrusionOk="0">
                    <a:moveTo>
                      <a:pt x="143794" y="60049"/>
                    </a:moveTo>
                    <a:cubicBezTo>
                      <a:pt x="190035" y="60049"/>
                      <a:pt x="227523" y="97528"/>
                      <a:pt x="227525" y="143786"/>
                    </a:cubicBezTo>
                    <a:cubicBezTo>
                      <a:pt x="227525" y="190024"/>
                      <a:pt x="190039" y="227523"/>
                      <a:pt x="143798" y="227523"/>
                    </a:cubicBezTo>
                    <a:cubicBezTo>
                      <a:pt x="97554" y="227523"/>
                      <a:pt x="60066" y="190044"/>
                      <a:pt x="60066" y="143786"/>
                    </a:cubicBezTo>
                    <a:cubicBezTo>
                      <a:pt x="60066" y="121589"/>
                      <a:pt x="68882" y="100282"/>
                      <a:pt x="84578" y="84586"/>
                    </a:cubicBezTo>
                    <a:cubicBezTo>
                      <a:pt x="100246" y="68829"/>
                      <a:pt x="121569" y="59985"/>
                      <a:pt x="143794" y="60049"/>
                    </a:cubicBezTo>
                    <a:lnTo>
                      <a:pt x="143794" y="60049"/>
                    </a:lnTo>
                    <a:moveTo>
                      <a:pt x="143794" y="0"/>
                    </a:moveTo>
                    <a:cubicBezTo>
                      <a:pt x="64435" y="-58"/>
                      <a:pt x="58" y="64234"/>
                      <a:pt x="0" y="143600"/>
                    </a:cubicBezTo>
                    <a:cubicBezTo>
                      <a:pt x="-58" y="222968"/>
                      <a:pt x="64228" y="287344"/>
                      <a:pt x="143587" y="287407"/>
                    </a:cubicBezTo>
                    <a:cubicBezTo>
                      <a:pt x="222945" y="287469"/>
                      <a:pt x="287322" y="223175"/>
                      <a:pt x="287380" y="143807"/>
                    </a:cubicBezTo>
                    <a:cubicBezTo>
                      <a:pt x="287380" y="143786"/>
                      <a:pt x="287380" y="143745"/>
                      <a:pt x="287380" y="143724"/>
                    </a:cubicBezTo>
                    <a:cubicBezTo>
                      <a:pt x="287403" y="64387"/>
                      <a:pt x="223123" y="46"/>
                      <a:pt x="1437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86" name="Google Shape;12186;p101"/>
              <p:cNvSpPr/>
              <p:nvPr/>
            </p:nvSpPr>
            <p:spPr>
              <a:xfrm>
                <a:off x="12402160" y="4566055"/>
                <a:ext cx="287338" cy="287365"/>
              </a:xfrm>
              <a:custGeom>
                <a:avLst/>
                <a:gdLst/>
                <a:ahLst/>
                <a:cxnLst/>
                <a:rect l="l" t="t" r="r" b="b"/>
                <a:pathLst>
                  <a:path w="287338" h="287365" extrusionOk="0">
                    <a:moveTo>
                      <a:pt x="143752" y="60049"/>
                    </a:moveTo>
                    <a:cubicBezTo>
                      <a:pt x="189965" y="60070"/>
                      <a:pt x="227419" y="97548"/>
                      <a:pt x="227399" y="143786"/>
                    </a:cubicBezTo>
                    <a:cubicBezTo>
                      <a:pt x="227378" y="190003"/>
                      <a:pt x="189903" y="227461"/>
                      <a:pt x="143669" y="227441"/>
                    </a:cubicBezTo>
                    <a:cubicBezTo>
                      <a:pt x="97457" y="227420"/>
                      <a:pt x="60008" y="189941"/>
                      <a:pt x="60027" y="143703"/>
                    </a:cubicBezTo>
                    <a:cubicBezTo>
                      <a:pt x="60037" y="121527"/>
                      <a:pt x="68853" y="100261"/>
                      <a:pt x="84537" y="84566"/>
                    </a:cubicBezTo>
                    <a:cubicBezTo>
                      <a:pt x="100210" y="68808"/>
                      <a:pt x="121536" y="59966"/>
                      <a:pt x="143752" y="60049"/>
                    </a:cubicBezTo>
                    <a:lnTo>
                      <a:pt x="143752" y="60049"/>
                    </a:lnTo>
                    <a:moveTo>
                      <a:pt x="143752" y="0"/>
                    </a:moveTo>
                    <a:cubicBezTo>
                      <a:pt x="64406" y="-41"/>
                      <a:pt x="46" y="64252"/>
                      <a:pt x="0" y="143600"/>
                    </a:cubicBezTo>
                    <a:cubicBezTo>
                      <a:pt x="-45" y="222947"/>
                      <a:pt x="64240" y="287324"/>
                      <a:pt x="143587" y="287365"/>
                    </a:cubicBezTo>
                    <a:cubicBezTo>
                      <a:pt x="222926" y="287407"/>
                      <a:pt x="287297" y="223113"/>
                      <a:pt x="287338" y="143766"/>
                    </a:cubicBezTo>
                    <a:cubicBezTo>
                      <a:pt x="287338" y="143745"/>
                      <a:pt x="287338" y="143724"/>
                      <a:pt x="287338" y="143703"/>
                    </a:cubicBezTo>
                    <a:cubicBezTo>
                      <a:pt x="287380" y="64377"/>
                      <a:pt x="223092" y="41"/>
                      <a:pt x="143773" y="0"/>
                    </a:cubicBezTo>
                    <a:cubicBezTo>
                      <a:pt x="143773" y="0"/>
                      <a:pt x="143752" y="0"/>
                      <a:pt x="1437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87" name="Google Shape;12187;p101"/>
              <p:cNvSpPr/>
              <p:nvPr/>
            </p:nvSpPr>
            <p:spPr>
              <a:xfrm>
                <a:off x="12878822" y="2795648"/>
                <a:ext cx="296970" cy="238580"/>
              </a:xfrm>
              <a:custGeom>
                <a:avLst/>
                <a:gdLst/>
                <a:ahLst/>
                <a:cxnLst/>
                <a:rect l="l" t="t" r="r" b="b"/>
                <a:pathLst>
                  <a:path w="296970" h="238580" extrusionOk="0">
                    <a:moveTo>
                      <a:pt x="170813" y="226571"/>
                    </a:moveTo>
                    <a:lnTo>
                      <a:pt x="292535" y="41413"/>
                    </a:lnTo>
                    <a:cubicBezTo>
                      <a:pt x="300672" y="29117"/>
                      <a:pt x="297297" y="12559"/>
                      <a:pt x="284999" y="4427"/>
                    </a:cubicBezTo>
                    <a:cubicBezTo>
                      <a:pt x="280610" y="1532"/>
                      <a:pt x="275475" y="-8"/>
                      <a:pt x="270237" y="0"/>
                    </a:cubicBezTo>
                    <a:lnTo>
                      <a:pt x="26729" y="0"/>
                    </a:lnTo>
                    <a:cubicBezTo>
                      <a:pt x="11988" y="-21"/>
                      <a:pt x="21" y="11912"/>
                      <a:pt x="0" y="26653"/>
                    </a:cubicBezTo>
                    <a:cubicBezTo>
                      <a:pt x="0" y="31901"/>
                      <a:pt x="1532" y="37036"/>
                      <a:pt x="4431" y="41413"/>
                    </a:cubicBezTo>
                    <a:lnTo>
                      <a:pt x="126236" y="226529"/>
                    </a:lnTo>
                    <a:cubicBezTo>
                      <a:pt x="134311" y="238848"/>
                      <a:pt x="150833" y="242287"/>
                      <a:pt x="163152" y="234211"/>
                    </a:cubicBezTo>
                    <a:cubicBezTo>
                      <a:pt x="166196" y="232213"/>
                      <a:pt x="168805" y="229613"/>
                      <a:pt x="170813" y="2265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88" name="Google Shape;12188;p101"/>
              <p:cNvSpPr/>
              <p:nvPr/>
            </p:nvSpPr>
            <p:spPr>
              <a:xfrm>
                <a:off x="13837859" y="3763284"/>
                <a:ext cx="296970" cy="238566"/>
              </a:xfrm>
              <a:custGeom>
                <a:avLst/>
                <a:gdLst/>
                <a:ahLst/>
                <a:cxnLst/>
                <a:rect l="l" t="t" r="r" b="b"/>
                <a:pathLst>
                  <a:path w="296970" h="238566" extrusionOk="0">
                    <a:moveTo>
                      <a:pt x="170813" y="226550"/>
                    </a:moveTo>
                    <a:lnTo>
                      <a:pt x="292535" y="41413"/>
                    </a:lnTo>
                    <a:cubicBezTo>
                      <a:pt x="300672" y="29113"/>
                      <a:pt x="297297" y="12569"/>
                      <a:pt x="284999" y="4431"/>
                    </a:cubicBezTo>
                    <a:cubicBezTo>
                      <a:pt x="280610" y="1532"/>
                      <a:pt x="275475" y="0"/>
                      <a:pt x="270237" y="0"/>
                    </a:cubicBezTo>
                    <a:lnTo>
                      <a:pt x="26730" y="0"/>
                    </a:lnTo>
                    <a:cubicBezTo>
                      <a:pt x="11988" y="-21"/>
                      <a:pt x="21" y="11906"/>
                      <a:pt x="0" y="26649"/>
                    </a:cubicBezTo>
                    <a:cubicBezTo>
                      <a:pt x="0" y="31909"/>
                      <a:pt x="1532" y="37044"/>
                      <a:pt x="4431" y="41413"/>
                    </a:cubicBezTo>
                    <a:lnTo>
                      <a:pt x="126215" y="226529"/>
                    </a:lnTo>
                    <a:cubicBezTo>
                      <a:pt x="134311" y="238850"/>
                      <a:pt x="150854" y="242266"/>
                      <a:pt x="163173" y="234191"/>
                    </a:cubicBezTo>
                    <a:cubicBezTo>
                      <a:pt x="166217" y="232182"/>
                      <a:pt x="168805" y="229594"/>
                      <a:pt x="170813" y="2265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89" name="Google Shape;12189;p101"/>
              <p:cNvSpPr/>
              <p:nvPr/>
            </p:nvSpPr>
            <p:spPr>
              <a:xfrm>
                <a:off x="11919851" y="3758750"/>
                <a:ext cx="29694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296940" h="238575" extrusionOk="0">
                    <a:moveTo>
                      <a:pt x="170809" y="226571"/>
                    </a:moveTo>
                    <a:lnTo>
                      <a:pt x="292511" y="41413"/>
                    </a:lnTo>
                    <a:cubicBezTo>
                      <a:pt x="300641" y="29113"/>
                      <a:pt x="297264" y="12569"/>
                      <a:pt x="284970" y="4431"/>
                    </a:cubicBezTo>
                    <a:cubicBezTo>
                      <a:pt x="280593" y="1532"/>
                      <a:pt x="275460" y="0"/>
                      <a:pt x="270212" y="0"/>
                    </a:cubicBezTo>
                    <a:lnTo>
                      <a:pt x="26705" y="0"/>
                    </a:lnTo>
                    <a:cubicBezTo>
                      <a:pt x="11965" y="0"/>
                      <a:pt x="8" y="11927"/>
                      <a:pt x="0" y="26670"/>
                    </a:cubicBezTo>
                    <a:cubicBezTo>
                      <a:pt x="-4" y="31909"/>
                      <a:pt x="1536" y="37044"/>
                      <a:pt x="4427" y="41413"/>
                    </a:cubicBezTo>
                    <a:lnTo>
                      <a:pt x="126211" y="226529"/>
                    </a:lnTo>
                    <a:cubicBezTo>
                      <a:pt x="134298" y="238850"/>
                      <a:pt x="150843" y="242287"/>
                      <a:pt x="163167" y="234191"/>
                    </a:cubicBezTo>
                    <a:cubicBezTo>
                      <a:pt x="166206" y="232203"/>
                      <a:pt x="168807" y="229615"/>
                      <a:pt x="170809" y="2265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90" name="Google Shape;12190;p101"/>
              <p:cNvSpPr/>
              <p:nvPr/>
            </p:nvSpPr>
            <p:spPr>
              <a:xfrm>
                <a:off x="12876606" y="4721147"/>
                <a:ext cx="296970" cy="238575"/>
              </a:xfrm>
              <a:custGeom>
                <a:avLst/>
                <a:gdLst/>
                <a:ahLst/>
                <a:cxnLst/>
                <a:rect l="l" t="t" r="r" b="b"/>
                <a:pathLst>
                  <a:path w="296970" h="238575" extrusionOk="0">
                    <a:moveTo>
                      <a:pt x="170813" y="226571"/>
                    </a:moveTo>
                    <a:lnTo>
                      <a:pt x="292535" y="41413"/>
                    </a:lnTo>
                    <a:cubicBezTo>
                      <a:pt x="300672" y="29114"/>
                      <a:pt x="297298" y="12569"/>
                      <a:pt x="284999" y="4431"/>
                    </a:cubicBezTo>
                    <a:cubicBezTo>
                      <a:pt x="280610" y="1532"/>
                      <a:pt x="275475" y="-21"/>
                      <a:pt x="270216" y="0"/>
                    </a:cubicBezTo>
                    <a:lnTo>
                      <a:pt x="26730" y="0"/>
                    </a:lnTo>
                    <a:cubicBezTo>
                      <a:pt x="11988" y="-21"/>
                      <a:pt x="21" y="11906"/>
                      <a:pt x="0" y="26649"/>
                    </a:cubicBezTo>
                    <a:cubicBezTo>
                      <a:pt x="0" y="31909"/>
                      <a:pt x="1532" y="37044"/>
                      <a:pt x="4431" y="41413"/>
                    </a:cubicBezTo>
                    <a:lnTo>
                      <a:pt x="126215" y="226530"/>
                    </a:lnTo>
                    <a:cubicBezTo>
                      <a:pt x="134311" y="238850"/>
                      <a:pt x="150854" y="242287"/>
                      <a:pt x="163173" y="234191"/>
                    </a:cubicBezTo>
                    <a:cubicBezTo>
                      <a:pt x="166217" y="232203"/>
                      <a:pt x="168805" y="229615"/>
                      <a:pt x="170813" y="22657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91" name="Google Shape;12191;p101"/>
              <p:cNvSpPr/>
              <p:nvPr/>
            </p:nvSpPr>
            <p:spPr>
              <a:xfrm>
                <a:off x="13728373" y="3272146"/>
                <a:ext cx="261209" cy="261233"/>
              </a:xfrm>
              <a:custGeom>
                <a:avLst/>
                <a:gdLst/>
                <a:ahLst/>
                <a:cxnLst/>
                <a:rect l="l" t="t" r="r" b="b"/>
                <a:pathLst>
                  <a:path w="261209" h="261233" extrusionOk="0">
                    <a:moveTo>
                      <a:pt x="215059" y="0"/>
                    </a:moveTo>
                    <a:cubicBezTo>
                      <a:pt x="240547" y="0"/>
                      <a:pt x="261209" y="0"/>
                      <a:pt x="261209" y="0"/>
                    </a:cubicBezTo>
                    <a:lnTo>
                      <a:pt x="261209" y="261233"/>
                    </a:lnTo>
                    <a:cubicBezTo>
                      <a:pt x="261209" y="261233"/>
                      <a:pt x="240547" y="261233"/>
                      <a:pt x="215059" y="261233"/>
                    </a:cubicBezTo>
                    <a:lnTo>
                      <a:pt x="46151" y="261233"/>
                    </a:lnTo>
                    <a:cubicBezTo>
                      <a:pt x="20662" y="261233"/>
                      <a:pt x="0" y="261233"/>
                      <a:pt x="0" y="261233"/>
                    </a:cubicBezTo>
                    <a:lnTo>
                      <a:pt x="0" y="0"/>
                    </a:lnTo>
                    <a:cubicBezTo>
                      <a:pt x="0" y="0"/>
                      <a:pt x="20662" y="0"/>
                      <a:pt x="461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92" name="Google Shape;12192;p101"/>
              <p:cNvSpPr/>
              <p:nvPr/>
            </p:nvSpPr>
            <p:spPr>
              <a:xfrm>
                <a:off x="13374283" y="4581482"/>
                <a:ext cx="261209" cy="261233"/>
              </a:xfrm>
              <a:custGeom>
                <a:avLst/>
                <a:gdLst/>
                <a:ahLst/>
                <a:cxnLst/>
                <a:rect l="l" t="t" r="r" b="b"/>
                <a:pathLst>
                  <a:path w="261209" h="261233" extrusionOk="0">
                    <a:moveTo>
                      <a:pt x="215059" y="0"/>
                    </a:moveTo>
                    <a:cubicBezTo>
                      <a:pt x="240547" y="0"/>
                      <a:pt x="261209" y="0"/>
                      <a:pt x="261209" y="0"/>
                    </a:cubicBezTo>
                    <a:lnTo>
                      <a:pt x="261209" y="261234"/>
                    </a:lnTo>
                    <a:cubicBezTo>
                      <a:pt x="261209" y="261234"/>
                      <a:pt x="240547" y="261234"/>
                      <a:pt x="215059" y="261234"/>
                    </a:cubicBezTo>
                    <a:lnTo>
                      <a:pt x="46151" y="261234"/>
                    </a:lnTo>
                    <a:cubicBezTo>
                      <a:pt x="20662" y="261234"/>
                      <a:pt x="0" y="261234"/>
                      <a:pt x="0" y="261234"/>
                    </a:cubicBezTo>
                    <a:lnTo>
                      <a:pt x="0" y="0"/>
                    </a:lnTo>
                    <a:cubicBezTo>
                      <a:pt x="0" y="0"/>
                      <a:pt x="20662" y="0"/>
                      <a:pt x="461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93" name="Google Shape;12193;p101"/>
              <p:cNvSpPr/>
              <p:nvPr/>
            </p:nvSpPr>
            <p:spPr>
              <a:xfrm>
                <a:off x="12419159" y="2918003"/>
                <a:ext cx="261209" cy="261233"/>
              </a:xfrm>
              <a:custGeom>
                <a:avLst/>
                <a:gdLst/>
                <a:ahLst/>
                <a:cxnLst/>
                <a:rect l="l" t="t" r="r" b="b"/>
                <a:pathLst>
                  <a:path w="261209" h="261233" extrusionOk="0">
                    <a:moveTo>
                      <a:pt x="215059" y="0"/>
                    </a:moveTo>
                    <a:cubicBezTo>
                      <a:pt x="240547" y="0"/>
                      <a:pt x="261209" y="0"/>
                      <a:pt x="261209" y="0"/>
                    </a:cubicBezTo>
                    <a:lnTo>
                      <a:pt x="261209" y="261233"/>
                    </a:lnTo>
                    <a:cubicBezTo>
                      <a:pt x="261209" y="261233"/>
                      <a:pt x="240547" y="261233"/>
                      <a:pt x="215059" y="261233"/>
                    </a:cubicBezTo>
                    <a:lnTo>
                      <a:pt x="46151" y="261233"/>
                    </a:lnTo>
                    <a:cubicBezTo>
                      <a:pt x="20662" y="261233"/>
                      <a:pt x="0" y="261233"/>
                      <a:pt x="0" y="261233"/>
                    </a:cubicBezTo>
                    <a:lnTo>
                      <a:pt x="0" y="0"/>
                    </a:lnTo>
                    <a:cubicBezTo>
                      <a:pt x="0" y="0"/>
                      <a:pt x="20662" y="0"/>
                      <a:pt x="461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94" name="Google Shape;12194;p101"/>
              <p:cNvSpPr/>
              <p:nvPr/>
            </p:nvSpPr>
            <p:spPr>
              <a:xfrm>
                <a:off x="12065089" y="4227939"/>
                <a:ext cx="261209" cy="261233"/>
              </a:xfrm>
              <a:custGeom>
                <a:avLst/>
                <a:gdLst/>
                <a:ahLst/>
                <a:cxnLst/>
                <a:rect l="l" t="t" r="r" b="b"/>
                <a:pathLst>
                  <a:path w="261209" h="261233" extrusionOk="0">
                    <a:moveTo>
                      <a:pt x="215059" y="0"/>
                    </a:moveTo>
                    <a:cubicBezTo>
                      <a:pt x="240547" y="0"/>
                      <a:pt x="261209" y="0"/>
                      <a:pt x="261209" y="0"/>
                    </a:cubicBezTo>
                    <a:lnTo>
                      <a:pt x="261209" y="261234"/>
                    </a:lnTo>
                    <a:cubicBezTo>
                      <a:pt x="261209" y="261234"/>
                      <a:pt x="240547" y="261234"/>
                      <a:pt x="215059" y="261234"/>
                    </a:cubicBezTo>
                    <a:lnTo>
                      <a:pt x="46151" y="261234"/>
                    </a:lnTo>
                    <a:cubicBezTo>
                      <a:pt x="20662" y="261234"/>
                      <a:pt x="0" y="261234"/>
                      <a:pt x="0" y="261234"/>
                    </a:cubicBezTo>
                    <a:lnTo>
                      <a:pt x="0" y="0"/>
                    </a:lnTo>
                    <a:cubicBezTo>
                      <a:pt x="0" y="0"/>
                      <a:pt x="20662" y="0"/>
                      <a:pt x="461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195" name="Google Shape;12195;p101"/>
            <p:cNvSpPr/>
            <p:nvPr/>
          </p:nvSpPr>
          <p:spPr>
            <a:xfrm>
              <a:off x="3734096" y="5000929"/>
              <a:ext cx="804707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Application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Workspace</a:t>
              </a:r>
              <a:endParaRPr/>
            </a:p>
          </p:txBody>
        </p:sp>
      </p:grp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21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00" name="Google Shape;12200;p102"/>
          <p:cNvGrpSpPr/>
          <p:nvPr/>
        </p:nvGrpSpPr>
        <p:grpSpPr>
          <a:xfrm>
            <a:off x="6392614" y="1483812"/>
            <a:ext cx="1124639" cy="1124712"/>
            <a:chOff x="9449977" y="1366294"/>
            <a:chExt cx="5240335" cy="5240675"/>
          </a:xfrm>
        </p:grpSpPr>
        <p:sp>
          <p:nvSpPr>
            <p:cNvPr id="12201" name="Google Shape;12201;p102"/>
            <p:cNvSpPr/>
            <p:nvPr/>
          </p:nvSpPr>
          <p:spPr>
            <a:xfrm>
              <a:off x="9449977" y="1366294"/>
              <a:ext cx="5240335" cy="5240675"/>
            </a:xfrm>
            <a:custGeom>
              <a:avLst/>
              <a:gdLst/>
              <a:ahLst/>
              <a:cxnLst/>
              <a:rect l="l" t="t" r="r" b="b"/>
              <a:pathLst>
                <a:path w="5240335" h="5240675" extrusionOk="0">
                  <a:moveTo>
                    <a:pt x="1793019" y="0"/>
                  </a:moveTo>
                  <a:lnTo>
                    <a:pt x="3447317" y="0"/>
                  </a:lnTo>
                  <a:cubicBezTo>
                    <a:pt x="4437597" y="0"/>
                    <a:pt x="5240335" y="802854"/>
                    <a:pt x="5240335" y="1793185"/>
                  </a:cubicBezTo>
                  <a:lnTo>
                    <a:pt x="5240335" y="3447491"/>
                  </a:lnTo>
                  <a:cubicBezTo>
                    <a:pt x="5240335" y="4437863"/>
                    <a:pt x="4437556" y="5240676"/>
                    <a:pt x="3447317" y="5240676"/>
                  </a:cubicBezTo>
                  <a:lnTo>
                    <a:pt x="1793019" y="5240676"/>
                  </a:lnTo>
                  <a:cubicBezTo>
                    <a:pt x="802738" y="5240676"/>
                    <a:pt x="0" y="4437801"/>
                    <a:pt x="0" y="3447491"/>
                  </a:cubicBezTo>
                  <a:lnTo>
                    <a:pt x="0" y="1793247"/>
                  </a:lnTo>
                  <a:cubicBezTo>
                    <a:pt x="0" y="802854"/>
                    <a:pt x="802780" y="62"/>
                    <a:pt x="1793019" y="62"/>
                  </a:cubicBezTo>
                </a:path>
              </a:pathLst>
            </a:custGeom>
            <a:solidFill>
              <a:srgbClr val="C1DFA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2" name="Google Shape;12202;p102"/>
            <p:cNvSpPr/>
            <p:nvPr/>
          </p:nvSpPr>
          <p:spPr>
            <a:xfrm>
              <a:off x="11975358" y="5847869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4"/>
                    <a:pt x="159550" y="205574"/>
                    <a:pt x="102778" y="205574"/>
                  </a:cubicBezTo>
                  <a:cubicBezTo>
                    <a:pt x="46006" y="205574"/>
                    <a:pt x="0" y="159564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3" name="Google Shape;12203;p102"/>
            <p:cNvSpPr/>
            <p:nvPr/>
          </p:nvSpPr>
          <p:spPr>
            <a:xfrm>
              <a:off x="11975358" y="192249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66"/>
                  </a:moveTo>
                  <a:cubicBezTo>
                    <a:pt x="205576" y="159533"/>
                    <a:pt x="159571" y="205562"/>
                    <a:pt x="102798" y="205574"/>
                  </a:cubicBezTo>
                  <a:cubicBezTo>
                    <a:pt x="46026" y="205587"/>
                    <a:pt x="21" y="159575"/>
                    <a:pt x="0" y="102808"/>
                  </a:cubicBezTo>
                  <a:cubicBezTo>
                    <a:pt x="-21" y="46041"/>
                    <a:pt x="45985" y="12"/>
                    <a:pt x="102757" y="0"/>
                  </a:cubicBezTo>
                  <a:cubicBezTo>
                    <a:pt x="102757" y="0"/>
                    <a:pt x="102778" y="0"/>
                    <a:pt x="102778" y="0"/>
                  </a:cubicBezTo>
                  <a:cubicBezTo>
                    <a:pt x="159529" y="-12"/>
                    <a:pt x="205535" y="45989"/>
                    <a:pt x="205555" y="102746"/>
                  </a:cubicBezTo>
                  <a:cubicBezTo>
                    <a:pt x="205555" y="102752"/>
                    <a:pt x="205555" y="102760"/>
                    <a:pt x="205555" y="102766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4" name="Google Shape;12204;p102"/>
            <p:cNvSpPr/>
            <p:nvPr/>
          </p:nvSpPr>
          <p:spPr>
            <a:xfrm>
              <a:off x="13922792" y="3884849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7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7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5" name="Google Shape;12205;p102"/>
            <p:cNvSpPr/>
            <p:nvPr/>
          </p:nvSpPr>
          <p:spPr>
            <a:xfrm>
              <a:off x="9999477" y="3884849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52"/>
                    <a:pt x="45964" y="41"/>
                    <a:pt x="102695" y="0"/>
                  </a:cubicBezTo>
                  <a:cubicBezTo>
                    <a:pt x="159457" y="0"/>
                    <a:pt x="205473" y="46010"/>
                    <a:pt x="205473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6" name="Google Shape;12206;p102"/>
            <p:cNvSpPr/>
            <p:nvPr/>
          </p:nvSpPr>
          <p:spPr>
            <a:xfrm>
              <a:off x="10336858" y="2263197"/>
              <a:ext cx="205576" cy="205574"/>
            </a:xfrm>
            <a:custGeom>
              <a:avLst/>
              <a:gdLst/>
              <a:ahLst/>
              <a:cxnLst/>
              <a:rect l="l" t="t" r="r" b="b"/>
              <a:pathLst>
                <a:path w="205576" h="205574" extrusionOk="0">
                  <a:moveTo>
                    <a:pt x="205555" y="102787"/>
                  </a:moveTo>
                  <a:cubicBezTo>
                    <a:pt x="205555" y="159554"/>
                    <a:pt x="159539" y="205574"/>
                    <a:pt x="102778" y="205574"/>
                  </a:cubicBezTo>
                  <a:cubicBezTo>
                    <a:pt x="46016" y="205574"/>
                    <a:pt x="0" y="159554"/>
                    <a:pt x="0" y="102787"/>
                  </a:cubicBezTo>
                  <a:cubicBezTo>
                    <a:pt x="0" y="46020"/>
                    <a:pt x="46016" y="0"/>
                    <a:pt x="102778" y="0"/>
                  </a:cubicBezTo>
                  <a:cubicBezTo>
                    <a:pt x="102784" y="0"/>
                    <a:pt x="102792" y="0"/>
                    <a:pt x="102798" y="0"/>
                  </a:cubicBezTo>
                  <a:cubicBezTo>
                    <a:pt x="159560" y="0"/>
                    <a:pt x="205576" y="46020"/>
                    <a:pt x="205576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7" name="Google Shape;12207;p102"/>
            <p:cNvSpPr/>
            <p:nvPr/>
          </p:nvSpPr>
          <p:spPr>
            <a:xfrm>
              <a:off x="13581891" y="5508530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8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29" y="21"/>
                    <a:pt x="205534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8" name="Google Shape;12208;p102"/>
            <p:cNvSpPr/>
            <p:nvPr/>
          </p:nvSpPr>
          <p:spPr>
            <a:xfrm>
              <a:off x="10335906" y="5504389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10"/>
                    <a:pt x="46016" y="0"/>
                    <a:pt x="102778" y="0"/>
                  </a:cubicBezTo>
                  <a:cubicBezTo>
                    <a:pt x="159535" y="21"/>
                    <a:pt x="205543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09" name="Google Shape;12209;p102"/>
            <p:cNvSpPr/>
            <p:nvPr/>
          </p:nvSpPr>
          <p:spPr>
            <a:xfrm>
              <a:off x="13582573" y="2257420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54"/>
                    <a:pt x="159550" y="205574"/>
                    <a:pt x="102778" y="205574"/>
                  </a:cubicBezTo>
                  <a:cubicBezTo>
                    <a:pt x="46006" y="205574"/>
                    <a:pt x="0" y="159554"/>
                    <a:pt x="0" y="102787"/>
                  </a:cubicBezTo>
                  <a:cubicBezTo>
                    <a:pt x="0" y="46020"/>
                    <a:pt x="46006" y="0"/>
                    <a:pt x="102778" y="0"/>
                  </a:cubicBezTo>
                  <a:cubicBezTo>
                    <a:pt x="159550" y="0"/>
                    <a:pt x="205555" y="4602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0" name="Google Shape;12210;p102"/>
            <p:cNvSpPr/>
            <p:nvPr/>
          </p:nvSpPr>
          <p:spPr>
            <a:xfrm>
              <a:off x="10756251" y="2694804"/>
              <a:ext cx="2622507" cy="2622750"/>
            </a:xfrm>
            <a:prstGeom prst="roundRect">
              <a:avLst>
                <a:gd name="adj" fmla="val 16667"/>
              </a:avLst>
            </a:prstGeom>
            <a:solidFill>
              <a:srgbClr val="6BBE4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1" name="Google Shape;12211;p102"/>
            <p:cNvSpPr/>
            <p:nvPr/>
          </p:nvSpPr>
          <p:spPr>
            <a:xfrm>
              <a:off x="11851193" y="3540851"/>
              <a:ext cx="484591" cy="277985"/>
            </a:xfrm>
            <a:custGeom>
              <a:avLst/>
              <a:gdLst/>
              <a:ahLst/>
              <a:cxnLst/>
              <a:rect l="l" t="t" r="r" b="b"/>
              <a:pathLst>
                <a:path w="484591" h="277985" extrusionOk="0">
                  <a:moveTo>
                    <a:pt x="43045" y="37127"/>
                  </a:moveTo>
                  <a:cubicBezTo>
                    <a:pt x="51078" y="41103"/>
                    <a:pt x="59298" y="45410"/>
                    <a:pt x="67518" y="49903"/>
                  </a:cubicBezTo>
                  <a:lnTo>
                    <a:pt x="68615" y="50503"/>
                  </a:lnTo>
                  <a:cubicBezTo>
                    <a:pt x="166134" y="104216"/>
                    <a:pt x="247751" y="182673"/>
                    <a:pt x="305269" y="277985"/>
                  </a:cubicBezTo>
                  <a:lnTo>
                    <a:pt x="449808" y="277985"/>
                  </a:lnTo>
                  <a:cubicBezTo>
                    <a:pt x="469021" y="277965"/>
                    <a:pt x="484591" y="262393"/>
                    <a:pt x="484591" y="243178"/>
                  </a:cubicBezTo>
                  <a:lnTo>
                    <a:pt x="484591" y="34808"/>
                  </a:lnTo>
                  <a:cubicBezTo>
                    <a:pt x="484591" y="15592"/>
                    <a:pt x="469021" y="21"/>
                    <a:pt x="449808" y="0"/>
                  </a:cubicBezTo>
                  <a:lnTo>
                    <a:pt x="0" y="0"/>
                  </a:lnTo>
                  <a:cubicBezTo>
                    <a:pt x="12568" y="14308"/>
                    <a:pt x="27040" y="26794"/>
                    <a:pt x="43045" y="371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2" name="Google Shape;12212;p102"/>
            <p:cNvSpPr/>
            <p:nvPr/>
          </p:nvSpPr>
          <p:spPr>
            <a:xfrm>
              <a:off x="12077391" y="4299994"/>
              <a:ext cx="258393" cy="277964"/>
            </a:xfrm>
            <a:custGeom>
              <a:avLst/>
              <a:gdLst/>
              <a:ahLst/>
              <a:cxnLst/>
              <a:rect l="l" t="t" r="r" b="b"/>
              <a:pathLst>
                <a:path w="258393" h="277964" extrusionOk="0">
                  <a:moveTo>
                    <a:pt x="223610" y="0"/>
                  </a:moveTo>
                  <a:lnTo>
                    <a:pt x="151537" y="0"/>
                  </a:lnTo>
                  <a:cubicBezTo>
                    <a:pt x="125594" y="104071"/>
                    <a:pt x="73418" y="199776"/>
                    <a:pt x="0" y="277964"/>
                  </a:cubicBezTo>
                  <a:lnTo>
                    <a:pt x="223610" y="277964"/>
                  </a:lnTo>
                  <a:cubicBezTo>
                    <a:pt x="242824" y="277964"/>
                    <a:pt x="258394" y="262393"/>
                    <a:pt x="258394" y="243177"/>
                  </a:cubicBezTo>
                  <a:lnTo>
                    <a:pt x="258394" y="34787"/>
                  </a:lnTo>
                  <a:cubicBezTo>
                    <a:pt x="258394" y="15571"/>
                    <a:pt x="242824" y="0"/>
                    <a:pt x="2236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3" name="Google Shape;12213;p102"/>
            <p:cNvSpPr/>
            <p:nvPr/>
          </p:nvSpPr>
          <p:spPr>
            <a:xfrm>
              <a:off x="12436678" y="3540851"/>
              <a:ext cx="550804" cy="277964"/>
            </a:xfrm>
            <a:custGeom>
              <a:avLst/>
              <a:gdLst/>
              <a:ahLst/>
              <a:cxnLst/>
              <a:rect l="l" t="t" r="r" b="b"/>
              <a:pathLst>
                <a:path w="550804" h="277964" extrusionOk="0">
                  <a:moveTo>
                    <a:pt x="516021" y="0"/>
                  </a:moveTo>
                  <a:cubicBezTo>
                    <a:pt x="535232" y="0"/>
                    <a:pt x="550805" y="0"/>
                    <a:pt x="550805" y="0"/>
                  </a:cubicBezTo>
                  <a:lnTo>
                    <a:pt x="550805" y="277964"/>
                  </a:lnTo>
                  <a:cubicBezTo>
                    <a:pt x="550805" y="277964"/>
                    <a:pt x="535232" y="277964"/>
                    <a:pt x="516021" y="277964"/>
                  </a:cubicBezTo>
                  <a:lnTo>
                    <a:pt x="34784" y="277964"/>
                  </a:lnTo>
                  <a:cubicBezTo>
                    <a:pt x="15573" y="277964"/>
                    <a:pt x="0" y="277964"/>
                    <a:pt x="0" y="277964"/>
                  </a:cubicBezTo>
                  <a:lnTo>
                    <a:pt x="0" y="0"/>
                  </a:lnTo>
                  <a:cubicBezTo>
                    <a:pt x="0" y="0"/>
                    <a:pt x="15573" y="0"/>
                    <a:pt x="347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4" name="Google Shape;12214;p102"/>
            <p:cNvSpPr/>
            <p:nvPr/>
          </p:nvSpPr>
          <p:spPr>
            <a:xfrm>
              <a:off x="12436678" y="4299994"/>
              <a:ext cx="550804" cy="277964"/>
            </a:xfrm>
            <a:custGeom>
              <a:avLst/>
              <a:gdLst/>
              <a:ahLst/>
              <a:cxnLst/>
              <a:rect l="l" t="t" r="r" b="b"/>
              <a:pathLst>
                <a:path w="550804" h="277964" extrusionOk="0">
                  <a:moveTo>
                    <a:pt x="516021" y="0"/>
                  </a:moveTo>
                  <a:cubicBezTo>
                    <a:pt x="535232" y="0"/>
                    <a:pt x="550805" y="0"/>
                    <a:pt x="550805" y="0"/>
                  </a:cubicBezTo>
                  <a:lnTo>
                    <a:pt x="550805" y="277964"/>
                  </a:lnTo>
                  <a:cubicBezTo>
                    <a:pt x="550805" y="277964"/>
                    <a:pt x="535232" y="277964"/>
                    <a:pt x="516021" y="277964"/>
                  </a:cubicBezTo>
                  <a:lnTo>
                    <a:pt x="34784" y="277964"/>
                  </a:lnTo>
                  <a:cubicBezTo>
                    <a:pt x="15573" y="277964"/>
                    <a:pt x="0" y="277964"/>
                    <a:pt x="0" y="277964"/>
                  </a:cubicBezTo>
                  <a:lnTo>
                    <a:pt x="0" y="0"/>
                  </a:lnTo>
                  <a:cubicBezTo>
                    <a:pt x="0" y="0"/>
                    <a:pt x="15573" y="0"/>
                    <a:pt x="347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5" name="Google Shape;12215;p102"/>
            <p:cNvSpPr/>
            <p:nvPr/>
          </p:nvSpPr>
          <p:spPr>
            <a:xfrm>
              <a:off x="12206049" y="3920423"/>
              <a:ext cx="781536" cy="278047"/>
            </a:xfrm>
            <a:custGeom>
              <a:avLst/>
              <a:gdLst/>
              <a:ahLst/>
              <a:cxnLst/>
              <a:rect l="l" t="t" r="r" b="b"/>
              <a:pathLst>
                <a:path w="781536" h="278047" extrusionOk="0">
                  <a:moveTo>
                    <a:pt x="746629" y="0"/>
                  </a:moveTo>
                  <a:lnTo>
                    <a:pt x="0" y="0"/>
                  </a:lnTo>
                  <a:cubicBezTo>
                    <a:pt x="27516" y="72059"/>
                    <a:pt x="41637" y="148549"/>
                    <a:pt x="41616" y="225701"/>
                  </a:cubicBezTo>
                  <a:cubicBezTo>
                    <a:pt x="41616" y="243281"/>
                    <a:pt x="40850" y="260716"/>
                    <a:pt x="39546" y="278047"/>
                  </a:cubicBezTo>
                  <a:lnTo>
                    <a:pt x="746732" y="278047"/>
                  </a:lnTo>
                  <a:cubicBezTo>
                    <a:pt x="765946" y="278027"/>
                    <a:pt x="781516" y="262455"/>
                    <a:pt x="781537" y="243239"/>
                  </a:cubicBezTo>
                  <a:lnTo>
                    <a:pt x="781537" y="34808"/>
                  </a:lnTo>
                  <a:cubicBezTo>
                    <a:pt x="781516" y="15571"/>
                    <a:pt x="765925" y="-21"/>
                    <a:pt x="746691" y="0"/>
                  </a:cubicBezTo>
                  <a:cubicBezTo>
                    <a:pt x="746670" y="0"/>
                    <a:pt x="746649" y="0"/>
                    <a:pt x="7466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6" name="Google Shape;12216;p102"/>
            <p:cNvSpPr/>
            <p:nvPr/>
          </p:nvSpPr>
          <p:spPr>
            <a:xfrm>
              <a:off x="11110484" y="3258994"/>
              <a:ext cx="1008507" cy="1322859"/>
            </a:xfrm>
            <a:custGeom>
              <a:avLst/>
              <a:gdLst/>
              <a:ahLst/>
              <a:cxnLst/>
              <a:rect l="l" t="t" r="r" b="b"/>
              <a:pathLst>
                <a:path w="1008507" h="1322859" extrusionOk="0">
                  <a:moveTo>
                    <a:pt x="747107" y="445066"/>
                  </a:moveTo>
                  <a:lnTo>
                    <a:pt x="746299" y="444631"/>
                  </a:lnTo>
                  <a:cubicBezTo>
                    <a:pt x="738307" y="440241"/>
                    <a:pt x="730398" y="436162"/>
                    <a:pt x="722779" y="432477"/>
                  </a:cubicBezTo>
                  <a:lnTo>
                    <a:pt x="721826" y="432021"/>
                  </a:lnTo>
                  <a:lnTo>
                    <a:pt x="720915" y="431482"/>
                  </a:lnTo>
                  <a:cubicBezTo>
                    <a:pt x="665531" y="397586"/>
                    <a:pt x="621036" y="348470"/>
                    <a:pt x="592754" y="290016"/>
                  </a:cubicBezTo>
                  <a:cubicBezTo>
                    <a:pt x="553270" y="209136"/>
                    <a:pt x="543063" y="111774"/>
                    <a:pt x="561925" y="0"/>
                  </a:cubicBezTo>
                  <a:cubicBezTo>
                    <a:pt x="468361" y="64403"/>
                    <a:pt x="381639" y="138220"/>
                    <a:pt x="303117" y="220297"/>
                  </a:cubicBezTo>
                  <a:cubicBezTo>
                    <a:pt x="214812" y="313145"/>
                    <a:pt x="144499" y="410610"/>
                    <a:pt x="94166" y="510002"/>
                  </a:cubicBezTo>
                  <a:cubicBezTo>
                    <a:pt x="31639" y="633495"/>
                    <a:pt x="2" y="760302"/>
                    <a:pt x="2" y="887067"/>
                  </a:cubicBezTo>
                  <a:cubicBezTo>
                    <a:pt x="-358" y="1020894"/>
                    <a:pt x="52821" y="1149295"/>
                    <a:pt x="147688" y="1243675"/>
                  </a:cubicBezTo>
                  <a:cubicBezTo>
                    <a:pt x="176896" y="1272933"/>
                    <a:pt x="209576" y="1298506"/>
                    <a:pt x="244999" y="1319834"/>
                  </a:cubicBezTo>
                  <a:cubicBezTo>
                    <a:pt x="263426" y="1330932"/>
                    <a:pt x="284338" y="1309232"/>
                    <a:pt x="272164" y="1291424"/>
                  </a:cubicBezTo>
                  <a:cubicBezTo>
                    <a:pt x="240701" y="1245062"/>
                    <a:pt x="223920" y="1190315"/>
                    <a:pt x="224005" y="1134283"/>
                  </a:cubicBezTo>
                  <a:cubicBezTo>
                    <a:pt x="224005" y="830539"/>
                    <a:pt x="552980" y="636560"/>
                    <a:pt x="552980" y="636560"/>
                  </a:cubicBezTo>
                  <a:cubicBezTo>
                    <a:pt x="513952" y="796414"/>
                    <a:pt x="592795" y="861909"/>
                    <a:pt x="625736" y="881642"/>
                  </a:cubicBezTo>
                  <a:cubicBezTo>
                    <a:pt x="630312" y="883858"/>
                    <a:pt x="634867" y="886219"/>
                    <a:pt x="639256" y="888641"/>
                  </a:cubicBezTo>
                  <a:cubicBezTo>
                    <a:pt x="774913" y="963267"/>
                    <a:pt x="824418" y="1133744"/>
                    <a:pt x="749798" y="1269413"/>
                  </a:cubicBezTo>
                  <a:cubicBezTo>
                    <a:pt x="745657" y="1276951"/>
                    <a:pt x="741164" y="1284301"/>
                    <a:pt x="736340" y="1291424"/>
                  </a:cubicBezTo>
                  <a:cubicBezTo>
                    <a:pt x="724249" y="1309232"/>
                    <a:pt x="745057" y="1330932"/>
                    <a:pt x="763505" y="1319834"/>
                  </a:cubicBezTo>
                  <a:cubicBezTo>
                    <a:pt x="798930" y="1298506"/>
                    <a:pt x="831602" y="1272933"/>
                    <a:pt x="860816" y="1243675"/>
                  </a:cubicBezTo>
                  <a:cubicBezTo>
                    <a:pt x="1057759" y="1046673"/>
                    <a:pt x="1057738" y="727316"/>
                    <a:pt x="860754" y="530356"/>
                  </a:cubicBezTo>
                  <a:cubicBezTo>
                    <a:pt x="827109" y="496708"/>
                    <a:pt x="788868" y="467988"/>
                    <a:pt x="747169" y="4450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217" name="Google Shape;12217;p102"/>
          <p:cNvGrpSpPr/>
          <p:nvPr/>
        </p:nvGrpSpPr>
        <p:grpSpPr>
          <a:xfrm>
            <a:off x="8431664" y="1483812"/>
            <a:ext cx="1124639" cy="1124712"/>
            <a:chOff x="9449977" y="1366294"/>
            <a:chExt cx="5240335" cy="5240675"/>
          </a:xfrm>
        </p:grpSpPr>
        <p:sp>
          <p:nvSpPr>
            <p:cNvPr id="12218" name="Google Shape;12218;p102"/>
            <p:cNvSpPr/>
            <p:nvPr/>
          </p:nvSpPr>
          <p:spPr>
            <a:xfrm>
              <a:off x="9449977" y="1366294"/>
              <a:ext cx="5240335" cy="5240675"/>
            </a:xfrm>
            <a:custGeom>
              <a:avLst/>
              <a:gdLst/>
              <a:ahLst/>
              <a:cxnLst/>
              <a:rect l="l" t="t" r="r" b="b"/>
              <a:pathLst>
                <a:path w="5240335" h="5240675" extrusionOk="0">
                  <a:moveTo>
                    <a:pt x="1793019" y="0"/>
                  </a:moveTo>
                  <a:lnTo>
                    <a:pt x="3447317" y="0"/>
                  </a:lnTo>
                  <a:cubicBezTo>
                    <a:pt x="4437597" y="0"/>
                    <a:pt x="5240335" y="802854"/>
                    <a:pt x="5240335" y="1793185"/>
                  </a:cubicBezTo>
                  <a:lnTo>
                    <a:pt x="5240335" y="3447491"/>
                  </a:lnTo>
                  <a:cubicBezTo>
                    <a:pt x="5240335" y="4437863"/>
                    <a:pt x="4437556" y="5240676"/>
                    <a:pt x="3447317" y="5240676"/>
                  </a:cubicBezTo>
                  <a:lnTo>
                    <a:pt x="1793019" y="5240676"/>
                  </a:lnTo>
                  <a:cubicBezTo>
                    <a:pt x="802738" y="5240676"/>
                    <a:pt x="0" y="4437801"/>
                    <a:pt x="0" y="3447491"/>
                  </a:cubicBezTo>
                  <a:lnTo>
                    <a:pt x="0" y="1793247"/>
                  </a:lnTo>
                  <a:cubicBezTo>
                    <a:pt x="0" y="802854"/>
                    <a:pt x="802780" y="62"/>
                    <a:pt x="1793019" y="62"/>
                  </a:cubicBezTo>
                </a:path>
              </a:pathLst>
            </a:custGeom>
            <a:solidFill>
              <a:srgbClr val="C1DFA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19" name="Google Shape;12219;p102"/>
            <p:cNvSpPr/>
            <p:nvPr/>
          </p:nvSpPr>
          <p:spPr>
            <a:xfrm>
              <a:off x="11975358" y="5847869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4"/>
                    <a:pt x="159550" y="205574"/>
                    <a:pt x="102778" y="205574"/>
                  </a:cubicBezTo>
                  <a:cubicBezTo>
                    <a:pt x="46006" y="205574"/>
                    <a:pt x="0" y="159564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0" name="Google Shape;12220;p102"/>
            <p:cNvSpPr/>
            <p:nvPr/>
          </p:nvSpPr>
          <p:spPr>
            <a:xfrm>
              <a:off x="11975358" y="192249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66"/>
                  </a:moveTo>
                  <a:cubicBezTo>
                    <a:pt x="205576" y="159533"/>
                    <a:pt x="159571" y="205562"/>
                    <a:pt x="102798" y="205574"/>
                  </a:cubicBezTo>
                  <a:cubicBezTo>
                    <a:pt x="46026" y="205587"/>
                    <a:pt x="21" y="159575"/>
                    <a:pt x="0" y="102808"/>
                  </a:cubicBezTo>
                  <a:cubicBezTo>
                    <a:pt x="-21" y="46041"/>
                    <a:pt x="45985" y="12"/>
                    <a:pt x="102757" y="0"/>
                  </a:cubicBezTo>
                  <a:cubicBezTo>
                    <a:pt x="102757" y="0"/>
                    <a:pt x="102778" y="0"/>
                    <a:pt x="102778" y="0"/>
                  </a:cubicBezTo>
                  <a:cubicBezTo>
                    <a:pt x="159529" y="-12"/>
                    <a:pt x="205535" y="45989"/>
                    <a:pt x="205555" y="102746"/>
                  </a:cubicBezTo>
                  <a:cubicBezTo>
                    <a:pt x="205555" y="102752"/>
                    <a:pt x="205555" y="102760"/>
                    <a:pt x="205555" y="102766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1" name="Google Shape;12221;p102"/>
            <p:cNvSpPr/>
            <p:nvPr/>
          </p:nvSpPr>
          <p:spPr>
            <a:xfrm>
              <a:off x="13922792" y="3884849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7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7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2" name="Google Shape;12222;p102"/>
            <p:cNvSpPr/>
            <p:nvPr/>
          </p:nvSpPr>
          <p:spPr>
            <a:xfrm>
              <a:off x="9999477" y="3884849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52"/>
                    <a:pt x="45964" y="41"/>
                    <a:pt x="102695" y="0"/>
                  </a:cubicBezTo>
                  <a:cubicBezTo>
                    <a:pt x="159457" y="0"/>
                    <a:pt x="205473" y="46010"/>
                    <a:pt x="205473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3" name="Google Shape;12223;p102"/>
            <p:cNvSpPr/>
            <p:nvPr/>
          </p:nvSpPr>
          <p:spPr>
            <a:xfrm>
              <a:off x="10336858" y="2263197"/>
              <a:ext cx="205576" cy="205574"/>
            </a:xfrm>
            <a:custGeom>
              <a:avLst/>
              <a:gdLst/>
              <a:ahLst/>
              <a:cxnLst/>
              <a:rect l="l" t="t" r="r" b="b"/>
              <a:pathLst>
                <a:path w="205576" h="205574" extrusionOk="0">
                  <a:moveTo>
                    <a:pt x="205555" y="102787"/>
                  </a:moveTo>
                  <a:cubicBezTo>
                    <a:pt x="205555" y="159554"/>
                    <a:pt x="159539" y="205574"/>
                    <a:pt x="102778" y="205574"/>
                  </a:cubicBezTo>
                  <a:cubicBezTo>
                    <a:pt x="46016" y="205574"/>
                    <a:pt x="0" y="159554"/>
                    <a:pt x="0" y="102787"/>
                  </a:cubicBezTo>
                  <a:cubicBezTo>
                    <a:pt x="0" y="46020"/>
                    <a:pt x="46016" y="0"/>
                    <a:pt x="102778" y="0"/>
                  </a:cubicBezTo>
                  <a:cubicBezTo>
                    <a:pt x="102784" y="0"/>
                    <a:pt x="102792" y="0"/>
                    <a:pt x="102798" y="0"/>
                  </a:cubicBezTo>
                  <a:cubicBezTo>
                    <a:pt x="159560" y="0"/>
                    <a:pt x="205576" y="46020"/>
                    <a:pt x="205576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4" name="Google Shape;12224;p102"/>
            <p:cNvSpPr/>
            <p:nvPr/>
          </p:nvSpPr>
          <p:spPr>
            <a:xfrm>
              <a:off x="13581891" y="5508530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8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29" y="21"/>
                    <a:pt x="205534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5" name="Google Shape;12225;p102"/>
            <p:cNvSpPr/>
            <p:nvPr/>
          </p:nvSpPr>
          <p:spPr>
            <a:xfrm>
              <a:off x="10335906" y="5504389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10"/>
                    <a:pt x="46016" y="0"/>
                    <a:pt x="102778" y="0"/>
                  </a:cubicBezTo>
                  <a:cubicBezTo>
                    <a:pt x="159535" y="21"/>
                    <a:pt x="205543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6" name="Google Shape;12226;p102"/>
            <p:cNvSpPr/>
            <p:nvPr/>
          </p:nvSpPr>
          <p:spPr>
            <a:xfrm>
              <a:off x="13582573" y="2257420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54"/>
                    <a:pt x="159550" y="205574"/>
                    <a:pt x="102778" y="205574"/>
                  </a:cubicBezTo>
                  <a:cubicBezTo>
                    <a:pt x="46006" y="205574"/>
                    <a:pt x="0" y="159554"/>
                    <a:pt x="0" y="102787"/>
                  </a:cubicBezTo>
                  <a:cubicBezTo>
                    <a:pt x="0" y="46020"/>
                    <a:pt x="46006" y="0"/>
                    <a:pt x="102778" y="0"/>
                  </a:cubicBezTo>
                  <a:cubicBezTo>
                    <a:pt x="159550" y="0"/>
                    <a:pt x="205555" y="4602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7" name="Google Shape;12227;p102"/>
            <p:cNvSpPr/>
            <p:nvPr/>
          </p:nvSpPr>
          <p:spPr>
            <a:xfrm>
              <a:off x="10756251" y="2694804"/>
              <a:ext cx="2622507" cy="2622750"/>
            </a:xfrm>
            <a:prstGeom prst="roundRect">
              <a:avLst>
                <a:gd name="adj" fmla="val 16667"/>
              </a:avLst>
            </a:prstGeom>
            <a:solidFill>
              <a:srgbClr val="6BBE4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8" name="Google Shape;12228;p102"/>
            <p:cNvSpPr/>
            <p:nvPr/>
          </p:nvSpPr>
          <p:spPr>
            <a:xfrm>
              <a:off x="11851193" y="3540851"/>
              <a:ext cx="484591" cy="277985"/>
            </a:xfrm>
            <a:custGeom>
              <a:avLst/>
              <a:gdLst/>
              <a:ahLst/>
              <a:cxnLst/>
              <a:rect l="l" t="t" r="r" b="b"/>
              <a:pathLst>
                <a:path w="484591" h="277985" extrusionOk="0">
                  <a:moveTo>
                    <a:pt x="43045" y="37127"/>
                  </a:moveTo>
                  <a:cubicBezTo>
                    <a:pt x="51078" y="41103"/>
                    <a:pt x="59298" y="45410"/>
                    <a:pt x="67518" y="49903"/>
                  </a:cubicBezTo>
                  <a:lnTo>
                    <a:pt x="68615" y="50503"/>
                  </a:lnTo>
                  <a:cubicBezTo>
                    <a:pt x="166134" y="104216"/>
                    <a:pt x="247751" y="182673"/>
                    <a:pt x="305269" y="277985"/>
                  </a:cubicBezTo>
                  <a:lnTo>
                    <a:pt x="449808" y="277985"/>
                  </a:lnTo>
                  <a:cubicBezTo>
                    <a:pt x="469021" y="277965"/>
                    <a:pt x="484591" y="262393"/>
                    <a:pt x="484591" y="243178"/>
                  </a:cubicBezTo>
                  <a:lnTo>
                    <a:pt x="484591" y="34808"/>
                  </a:lnTo>
                  <a:cubicBezTo>
                    <a:pt x="484591" y="15592"/>
                    <a:pt x="469021" y="21"/>
                    <a:pt x="449808" y="0"/>
                  </a:cubicBezTo>
                  <a:lnTo>
                    <a:pt x="0" y="0"/>
                  </a:lnTo>
                  <a:cubicBezTo>
                    <a:pt x="12568" y="14308"/>
                    <a:pt x="27040" y="26794"/>
                    <a:pt x="43045" y="3712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29" name="Google Shape;12229;p102"/>
            <p:cNvSpPr/>
            <p:nvPr/>
          </p:nvSpPr>
          <p:spPr>
            <a:xfrm>
              <a:off x="12077391" y="4299994"/>
              <a:ext cx="258393" cy="277964"/>
            </a:xfrm>
            <a:custGeom>
              <a:avLst/>
              <a:gdLst/>
              <a:ahLst/>
              <a:cxnLst/>
              <a:rect l="l" t="t" r="r" b="b"/>
              <a:pathLst>
                <a:path w="258393" h="277964" extrusionOk="0">
                  <a:moveTo>
                    <a:pt x="223610" y="0"/>
                  </a:moveTo>
                  <a:lnTo>
                    <a:pt x="151537" y="0"/>
                  </a:lnTo>
                  <a:cubicBezTo>
                    <a:pt x="125594" y="104071"/>
                    <a:pt x="73418" y="199776"/>
                    <a:pt x="0" y="277964"/>
                  </a:cubicBezTo>
                  <a:lnTo>
                    <a:pt x="223610" y="277964"/>
                  </a:lnTo>
                  <a:cubicBezTo>
                    <a:pt x="242824" y="277964"/>
                    <a:pt x="258394" y="262393"/>
                    <a:pt x="258394" y="243177"/>
                  </a:cubicBezTo>
                  <a:lnTo>
                    <a:pt x="258394" y="34787"/>
                  </a:lnTo>
                  <a:cubicBezTo>
                    <a:pt x="258394" y="15571"/>
                    <a:pt x="242824" y="0"/>
                    <a:pt x="2236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0" name="Google Shape;12230;p102"/>
            <p:cNvSpPr/>
            <p:nvPr/>
          </p:nvSpPr>
          <p:spPr>
            <a:xfrm>
              <a:off x="12436678" y="3540851"/>
              <a:ext cx="550804" cy="277964"/>
            </a:xfrm>
            <a:custGeom>
              <a:avLst/>
              <a:gdLst/>
              <a:ahLst/>
              <a:cxnLst/>
              <a:rect l="l" t="t" r="r" b="b"/>
              <a:pathLst>
                <a:path w="550804" h="277964" extrusionOk="0">
                  <a:moveTo>
                    <a:pt x="516021" y="0"/>
                  </a:moveTo>
                  <a:cubicBezTo>
                    <a:pt x="535232" y="0"/>
                    <a:pt x="550805" y="0"/>
                    <a:pt x="550805" y="0"/>
                  </a:cubicBezTo>
                  <a:lnTo>
                    <a:pt x="550805" y="277964"/>
                  </a:lnTo>
                  <a:cubicBezTo>
                    <a:pt x="550805" y="277964"/>
                    <a:pt x="535232" y="277964"/>
                    <a:pt x="516021" y="277964"/>
                  </a:cubicBezTo>
                  <a:lnTo>
                    <a:pt x="34784" y="277964"/>
                  </a:lnTo>
                  <a:cubicBezTo>
                    <a:pt x="15573" y="277964"/>
                    <a:pt x="0" y="277964"/>
                    <a:pt x="0" y="277964"/>
                  </a:cubicBezTo>
                  <a:lnTo>
                    <a:pt x="0" y="0"/>
                  </a:lnTo>
                  <a:cubicBezTo>
                    <a:pt x="0" y="0"/>
                    <a:pt x="15573" y="0"/>
                    <a:pt x="347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1" name="Google Shape;12231;p102"/>
            <p:cNvSpPr/>
            <p:nvPr/>
          </p:nvSpPr>
          <p:spPr>
            <a:xfrm>
              <a:off x="12436678" y="4299994"/>
              <a:ext cx="550804" cy="277964"/>
            </a:xfrm>
            <a:custGeom>
              <a:avLst/>
              <a:gdLst/>
              <a:ahLst/>
              <a:cxnLst/>
              <a:rect l="l" t="t" r="r" b="b"/>
              <a:pathLst>
                <a:path w="550804" h="277964" extrusionOk="0">
                  <a:moveTo>
                    <a:pt x="516021" y="0"/>
                  </a:moveTo>
                  <a:cubicBezTo>
                    <a:pt x="535232" y="0"/>
                    <a:pt x="550805" y="0"/>
                    <a:pt x="550805" y="0"/>
                  </a:cubicBezTo>
                  <a:lnTo>
                    <a:pt x="550805" y="277964"/>
                  </a:lnTo>
                  <a:cubicBezTo>
                    <a:pt x="550805" y="277964"/>
                    <a:pt x="535232" y="277964"/>
                    <a:pt x="516021" y="277964"/>
                  </a:cubicBezTo>
                  <a:lnTo>
                    <a:pt x="34784" y="277964"/>
                  </a:lnTo>
                  <a:cubicBezTo>
                    <a:pt x="15573" y="277964"/>
                    <a:pt x="0" y="277964"/>
                    <a:pt x="0" y="277964"/>
                  </a:cubicBezTo>
                  <a:lnTo>
                    <a:pt x="0" y="0"/>
                  </a:lnTo>
                  <a:cubicBezTo>
                    <a:pt x="0" y="0"/>
                    <a:pt x="15573" y="0"/>
                    <a:pt x="347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2" name="Google Shape;12232;p102"/>
            <p:cNvSpPr/>
            <p:nvPr/>
          </p:nvSpPr>
          <p:spPr>
            <a:xfrm>
              <a:off x="12206049" y="3920423"/>
              <a:ext cx="781536" cy="278047"/>
            </a:xfrm>
            <a:custGeom>
              <a:avLst/>
              <a:gdLst/>
              <a:ahLst/>
              <a:cxnLst/>
              <a:rect l="l" t="t" r="r" b="b"/>
              <a:pathLst>
                <a:path w="781536" h="278047" extrusionOk="0">
                  <a:moveTo>
                    <a:pt x="746629" y="0"/>
                  </a:moveTo>
                  <a:lnTo>
                    <a:pt x="0" y="0"/>
                  </a:lnTo>
                  <a:cubicBezTo>
                    <a:pt x="27516" y="72059"/>
                    <a:pt x="41637" y="148549"/>
                    <a:pt x="41616" y="225701"/>
                  </a:cubicBezTo>
                  <a:cubicBezTo>
                    <a:pt x="41616" y="243281"/>
                    <a:pt x="40850" y="260716"/>
                    <a:pt x="39546" y="278047"/>
                  </a:cubicBezTo>
                  <a:lnTo>
                    <a:pt x="746732" y="278047"/>
                  </a:lnTo>
                  <a:cubicBezTo>
                    <a:pt x="765946" y="278027"/>
                    <a:pt x="781516" y="262455"/>
                    <a:pt x="781537" y="243239"/>
                  </a:cubicBezTo>
                  <a:lnTo>
                    <a:pt x="781537" y="34808"/>
                  </a:lnTo>
                  <a:cubicBezTo>
                    <a:pt x="781516" y="15571"/>
                    <a:pt x="765925" y="-21"/>
                    <a:pt x="746691" y="0"/>
                  </a:cubicBezTo>
                  <a:cubicBezTo>
                    <a:pt x="746670" y="0"/>
                    <a:pt x="746649" y="0"/>
                    <a:pt x="7466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33" name="Google Shape;12233;p102"/>
            <p:cNvSpPr/>
            <p:nvPr/>
          </p:nvSpPr>
          <p:spPr>
            <a:xfrm>
              <a:off x="11110484" y="3258994"/>
              <a:ext cx="1008507" cy="1322859"/>
            </a:xfrm>
            <a:custGeom>
              <a:avLst/>
              <a:gdLst/>
              <a:ahLst/>
              <a:cxnLst/>
              <a:rect l="l" t="t" r="r" b="b"/>
              <a:pathLst>
                <a:path w="1008507" h="1322859" extrusionOk="0">
                  <a:moveTo>
                    <a:pt x="747107" y="445066"/>
                  </a:moveTo>
                  <a:lnTo>
                    <a:pt x="746299" y="444631"/>
                  </a:lnTo>
                  <a:cubicBezTo>
                    <a:pt x="738307" y="440241"/>
                    <a:pt x="730398" y="436162"/>
                    <a:pt x="722779" y="432477"/>
                  </a:cubicBezTo>
                  <a:lnTo>
                    <a:pt x="721826" y="432021"/>
                  </a:lnTo>
                  <a:lnTo>
                    <a:pt x="720915" y="431482"/>
                  </a:lnTo>
                  <a:cubicBezTo>
                    <a:pt x="665531" y="397586"/>
                    <a:pt x="621036" y="348470"/>
                    <a:pt x="592754" y="290016"/>
                  </a:cubicBezTo>
                  <a:cubicBezTo>
                    <a:pt x="553270" y="209136"/>
                    <a:pt x="543063" y="111774"/>
                    <a:pt x="561925" y="0"/>
                  </a:cubicBezTo>
                  <a:cubicBezTo>
                    <a:pt x="468361" y="64403"/>
                    <a:pt x="381639" y="138220"/>
                    <a:pt x="303117" y="220297"/>
                  </a:cubicBezTo>
                  <a:cubicBezTo>
                    <a:pt x="214812" y="313145"/>
                    <a:pt x="144499" y="410610"/>
                    <a:pt x="94166" y="510002"/>
                  </a:cubicBezTo>
                  <a:cubicBezTo>
                    <a:pt x="31639" y="633495"/>
                    <a:pt x="2" y="760302"/>
                    <a:pt x="2" y="887067"/>
                  </a:cubicBezTo>
                  <a:cubicBezTo>
                    <a:pt x="-358" y="1020894"/>
                    <a:pt x="52821" y="1149295"/>
                    <a:pt x="147688" y="1243675"/>
                  </a:cubicBezTo>
                  <a:cubicBezTo>
                    <a:pt x="176896" y="1272933"/>
                    <a:pt x="209576" y="1298506"/>
                    <a:pt x="244999" y="1319834"/>
                  </a:cubicBezTo>
                  <a:cubicBezTo>
                    <a:pt x="263426" y="1330932"/>
                    <a:pt x="284338" y="1309232"/>
                    <a:pt x="272164" y="1291424"/>
                  </a:cubicBezTo>
                  <a:cubicBezTo>
                    <a:pt x="240701" y="1245062"/>
                    <a:pt x="223920" y="1190315"/>
                    <a:pt x="224005" y="1134283"/>
                  </a:cubicBezTo>
                  <a:cubicBezTo>
                    <a:pt x="224005" y="830539"/>
                    <a:pt x="552980" y="636560"/>
                    <a:pt x="552980" y="636560"/>
                  </a:cubicBezTo>
                  <a:cubicBezTo>
                    <a:pt x="513952" y="796414"/>
                    <a:pt x="592795" y="861909"/>
                    <a:pt x="625736" y="881642"/>
                  </a:cubicBezTo>
                  <a:cubicBezTo>
                    <a:pt x="630312" y="883858"/>
                    <a:pt x="634867" y="886219"/>
                    <a:pt x="639256" y="888641"/>
                  </a:cubicBezTo>
                  <a:cubicBezTo>
                    <a:pt x="774913" y="963267"/>
                    <a:pt x="824418" y="1133744"/>
                    <a:pt x="749798" y="1269413"/>
                  </a:cubicBezTo>
                  <a:cubicBezTo>
                    <a:pt x="745657" y="1276951"/>
                    <a:pt x="741164" y="1284301"/>
                    <a:pt x="736340" y="1291424"/>
                  </a:cubicBezTo>
                  <a:cubicBezTo>
                    <a:pt x="724249" y="1309232"/>
                    <a:pt x="745057" y="1330932"/>
                    <a:pt x="763505" y="1319834"/>
                  </a:cubicBezTo>
                  <a:cubicBezTo>
                    <a:pt x="798930" y="1298506"/>
                    <a:pt x="831602" y="1272933"/>
                    <a:pt x="860816" y="1243675"/>
                  </a:cubicBezTo>
                  <a:cubicBezTo>
                    <a:pt x="1057759" y="1046673"/>
                    <a:pt x="1057738" y="727316"/>
                    <a:pt x="860754" y="530356"/>
                  </a:cubicBezTo>
                  <a:cubicBezTo>
                    <a:pt x="827109" y="496708"/>
                    <a:pt x="788868" y="467988"/>
                    <a:pt x="747169" y="44506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234" name="Google Shape;12234;p102"/>
          <p:cNvGrpSpPr/>
          <p:nvPr/>
        </p:nvGrpSpPr>
        <p:grpSpPr>
          <a:xfrm>
            <a:off x="6430889" y="4879899"/>
            <a:ext cx="1124769" cy="1314065"/>
            <a:chOff x="4528873" y="46359"/>
            <a:chExt cx="843577" cy="985549"/>
          </a:xfrm>
        </p:grpSpPr>
        <p:sp>
          <p:nvSpPr>
            <p:cNvPr id="12235" name="Google Shape;12235;p102"/>
            <p:cNvSpPr/>
            <p:nvPr/>
          </p:nvSpPr>
          <p:spPr>
            <a:xfrm>
              <a:off x="4776335" y="893408"/>
              <a:ext cx="348653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236" name="Google Shape;12236;p102"/>
            <p:cNvGrpSpPr/>
            <p:nvPr/>
          </p:nvGrpSpPr>
          <p:grpSpPr>
            <a:xfrm>
              <a:off x="4528873" y="46359"/>
              <a:ext cx="843577" cy="843615"/>
              <a:chOff x="4528873" y="95849"/>
              <a:chExt cx="843577" cy="843577"/>
            </a:xfrm>
          </p:grpSpPr>
          <p:sp>
            <p:nvSpPr>
              <p:cNvPr id="12237" name="Google Shape;12237;p102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38" name="Google Shape;12238;p102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39" name="Google Shape;12239;p102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0" name="Google Shape;12240;p102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1" name="Google Shape;12241;p102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2" name="Google Shape;12242;p102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3" name="Google Shape;12243;p102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4" name="Google Shape;12244;p102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5" name="Google Shape;12245;p102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246" name="Google Shape;12246;p102"/>
            <p:cNvGrpSpPr/>
            <p:nvPr/>
          </p:nvGrpSpPr>
          <p:grpSpPr>
            <a:xfrm>
              <a:off x="4790641" y="308146"/>
              <a:ext cx="320040" cy="320040"/>
              <a:chOff x="3716668" y="310538"/>
              <a:chExt cx="320040" cy="320040"/>
            </a:xfrm>
          </p:grpSpPr>
          <p:sp>
            <p:nvSpPr>
              <p:cNvPr id="12247" name="Google Shape;12247;p102"/>
              <p:cNvSpPr/>
              <p:nvPr/>
            </p:nvSpPr>
            <p:spPr>
              <a:xfrm>
                <a:off x="3716668" y="310538"/>
                <a:ext cx="320040" cy="32004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8" name="Google Shape;12248;p102"/>
              <p:cNvSpPr/>
              <p:nvPr/>
            </p:nvSpPr>
            <p:spPr>
              <a:xfrm>
                <a:off x="3879691" y="498444"/>
                <a:ext cx="102962" cy="7550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88" extrusionOk="0">
                    <a:moveTo>
                      <a:pt x="76" y="22"/>
                    </a:moveTo>
                    <a:lnTo>
                      <a:pt x="0" y="22"/>
                    </a:lnTo>
                    <a:lnTo>
                      <a:pt x="0" y="65"/>
                    </a:lnTo>
                    <a:lnTo>
                      <a:pt x="76" y="65"/>
                    </a:lnTo>
                    <a:lnTo>
                      <a:pt x="76" y="88"/>
                    </a:lnTo>
                    <a:lnTo>
                      <a:pt x="119" y="44"/>
                    </a:lnTo>
                    <a:lnTo>
                      <a:pt x="120" y="44"/>
                    </a:lnTo>
                    <a:lnTo>
                      <a:pt x="76" y="0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49" name="Google Shape;12249;p102"/>
              <p:cNvSpPr/>
              <p:nvPr/>
            </p:nvSpPr>
            <p:spPr>
              <a:xfrm>
                <a:off x="3879691" y="413500"/>
                <a:ext cx="102962" cy="7550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88" extrusionOk="0">
                    <a:moveTo>
                      <a:pt x="76" y="88"/>
                    </a:moveTo>
                    <a:lnTo>
                      <a:pt x="119" y="45"/>
                    </a:lnTo>
                    <a:lnTo>
                      <a:pt x="120" y="44"/>
                    </a:lnTo>
                    <a:lnTo>
                      <a:pt x="76" y="0"/>
                    </a:lnTo>
                    <a:lnTo>
                      <a:pt x="76" y="22"/>
                    </a:lnTo>
                    <a:lnTo>
                      <a:pt x="0" y="22"/>
                    </a:lnTo>
                    <a:lnTo>
                      <a:pt x="0" y="66"/>
                    </a:lnTo>
                    <a:lnTo>
                      <a:pt x="76" y="66"/>
                    </a:lnTo>
                    <a:lnTo>
                      <a:pt x="76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0" name="Google Shape;12250;p102"/>
              <p:cNvSpPr/>
              <p:nvPr/>
            </p:nvSpPr>
            <p:spPr>
              <a:xfrm>
                <a:off x="3769865" y="457259"/>
                <a:ext cx="102104" cy="75505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8" extrusionOk="0">
                    <a:moveTo>
                      <a:pt x="44" y="0"/>
                    </a:moveTo>
                    <a:lnTo>
                      <a:pt x="0" y="44"/>
                    </a:lnTo>
                    <a:lnTo>
                      <a:pt x="0" y="44"/>
                    </a:lnTo>
                    <a:lnTo>
                      <a:pt x="44" y="88"/>
                    </a:lnTo>
                    <a:lnTo>
                      <a:pt x="44" y="66"/>
                    </a:lnTo>
                    <a:lnTo>
                      <a:pt x="119" y="66"/>
                    </a:lnTo>
                    <a:lnTo>
                      <a:pt x="119" y="22"/>
                    </a:lnTo>
                    <a:lnTo>
                      <a:pt x="44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1" name="Google Shape;12251;p102"/>
              <p:cNvSpPr/>
              <p:nvPr/>
            </p:nvSpPr>
            <p:spPr>
              <a:xfrm>
                <a:off x="3769865" y="372315"/>
                <a:ext cx="102104" cy="74648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7" extrusionOk="0">
                    <a:moveTo>
                      <a:pt x="44" y="0"/>
                    </a:moveTo>
                    <a:lnTo>
                      <a:pt x="0" y="43"/>
                    </a:lnTo>
                    <a:lnTo>
                      <a:pt x="0" y="43"/>
                    </a:lnTo>
                    <a:lnTo>
                      <a:pt x="44" y="87"/>
                    </a:lnTo>
                    <a:lnTo>
                      <a:pt x="44" y="65"/>
                    </a:lnTo>
                    <a:lnTo>
                      <a:pt x="119" y="65"/>
                    </a:lnTo>
                    <a:lnTo>
                      <a:pt x="119" y="22"/>
                    </a:lnTo>
                    <a:lnTo>
                      <a:pt x="44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252" name="Google Shape;12252;p102"/>
            <p:cNvGrpSpPr/>
            <p:nvPr/>
          </p:nvGrpSpPr>
          <p:grpSpPr>
            <a:xfrm>
              <a:off x="4832392" y="638130"/>
              <a:ext cx="236538" cy="234950"/>
              <a:chOff x="5843588" y="3023393"/>
              <a:chExt cx="236538" cy="234950"/>
            </a:xfrm>
          </p:grpSpPr>
          <p:sp>
            <p:nvSpPr>
              <p:cNvPr id="12253" name="Google Shape;12253;p102"/>
              <p:cNvSpPr/>
              <p:nvPr/>
            </p:nvSpPr>
            <p:spPr>
              <a:xfrm>
                <a:off x="5843588" y="3023393"/>
                <a:ext cx="236538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4" name="Google Shape;12254;p102"/>
              <p:cNvSpPr/>
              <p:nvPr/>
            </p:nvSpPr>
            <p:spPr>
              <a:xfrm>
                <a:off x="5965825" y="3159918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30" y="9"/>
                    </a:moveTo>
                    <a:lnTo>
                      <a:pt x="0" y="9"/>
                    </a:lnTo>
                    <a:lnTo>
                      <a:pt x="0" y="26"/>
                    </a:lnTo>
                    <a:lnTo>
                      <a:pt x="30" y="26"/>
                    </a:lnTo>
                    <a:lnTo>
                      <a:pt x="30" y="35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30" y="0"/>
                    </a:lnTo>
                    <a:lnTo>
                      <a:pt x="3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5" name="Google Shape;12255;p102"/>
              <p:cNvSpPr/>
              <p:nvPr/>
            </p:nvSpPr>
            <p:spPr>
              <a:xfrm>
                <a:off x="5965825" y="309800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30" y="35"/>
                    </a:moveTo>
                    <a:lnTo>
                      <a:pt x="47" y="18"/>
                    </a:lnTo>
                    <a:lnTo>
                      <a:pt x="48" y="17"/>
                    </a:lnTo>
                    <a:lnTo>
                      <a:pt x="30" y="0"/>
                    </a:lnTo>
                    <a:lnTo>
                      <a:pt x="30" y="9"/>
                    </a:lnTo>
                    <a:lnTo>
                      <a:pt x="0" y="9"/>
                    </a:lnTo>
                    <a:lnTo>
                      <a:pt x="0" y="26"/>
                    </a:lnTo>
                    <a:lnTo>
                      <a:pt x="30" y="26"/>
                    </a:lnTo>
                    <a:lnTo>
                      <a:pt x="3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6" name="Google Shape;12256;p102"/>
              <p:cNvSpPr/>
              <p:nvPr/>
            </p:nvSpPr>
            <p:spPr>
              <a:xfrm>
                <a:off x="5883275" y="312975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18" y="0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18" y="35"/>
                    </a:lnTo>
                    <a:lnTo>
                      <a:pt x="18" y="26"/>
                    </a:lnTo>
                    <a:lnTo>
                      <a:pt x="48" y="26"/>
                    </a:lnTo>
                    <a:lnTo>
                      <a:pt x="48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57" name="Google Shape;12257;p102"/>
              <p:cNvSpPr/>
              <p:nvPr/>
            </p:nvSpPr>
            <p:spPr>
              <a:xfrm>
                <a:off x="5883275" y="306625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18" y="0"/>
                    </a:moveTo>
                    <a:lnTo>
                      <a:pt x="0" y="17"/>
                    </a:lnTo>
                    <a:lnTo>
                      <a:pt x="0" y="18"/>
                    </a:lnTo>
                    <a:lnTo>
                      <a:pt x="18" y="35"/>
                    </a:lnTo>
                    <a:lnTo>
                      <a:pt x="18" y="26"/>
                    </a:lnTo>
                    <a:lnTo>
                      <a:pt x="48" y="26"/>
                    </a:lnTo>
                    <a:lnTo>
                      <a:pt x="48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258" name="Google Shape;12258;p102"/>
          <p:cNvGrpSpPr/>
          <p:nvPr/>
        </p:nvGrpSpPr>
        <p:grpSpPr>
          <a:xfrm>
            <a:off x="276958" y="1488740"/>
            <a:ext cx="1121664" cy="1309414"/>
            <a:chOff x="8995904" y="108079"/>
            <a:chExt cx="841248" cy="982061"/>
          </a:xfrm>
        </p:grpSpPr>
        <p:grpSp>
          <p:nvGrpSpPr>
            <p:cNvPr id="12259" name="Google Shape;12259;p102"/>
            <p:cNvGrpSpPr/>
            <p:nvPr/>
          </p:nvGrpSpPr>
          <p:grpSpPr>
            <a:xfrm>
              <a:off x="8995904" y="108079"/>
              <a:ext cx="841248" cy="982061"/>
              <a:chOff x="8995904" y="108079"/>
              <a:chExt cx="841248" cy="982061"/>
            </a:xfrm>
          </p:grpSpPr>
          <p:grpSp>
            <p:nvGrpSpPr>
              <p:cNvPr id="12260" name="Google Shape;12260;p102"/>
              <p:cNvGrpSpPr/>
              <p:nvPr/>
            </p:nvGrpSpPr>
            <p:grpSpPr>
              <a:xfrm>
                <a:off x="8995904" y="108079"/>
                <a:ext cx="841248" cy="841248"/>
                <a:chOff x="8995904" y="108079"/>
                <a:chExt cx="841248" cy="841248"/>
              </a:xfrm>
            </p:grpSpPr>
            <p:grpSp>
              <p:nvGrpSpPr>
                <p:cNvPr id="12261" name="Google Shape;12261;p102"/>
                <p:cNvGrpSpPr/>
                <p:nvPr/>
              </p:nvGrpSpPr>
              <p:grpSpPr>
                <a:xfrm>
                  <a:off x="8995904" y="108079"/>
                  <a:ext cx="841248" cy="841248"/>
                  <a:chOff x="8995904" y="108079"/>
                  <a:chExt cx="1181100" cy="1181100"/>
                </a:xfrm>
              </p:grpSpPr>
              <p:sp>
                <p:nvSpPr>
                  <p:cNvPr id="12262" name="Google Shape;12262;p102"/>
                  <p:cNvSpPr/>
                  <p:nvPr/>
                </p:nvSpPr>
                <p:spPr>
                  <a:xfrm>
                    <a:off x="8995904" y="108079"/>
                    <a:ext cx="1181100" cy="1181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00" h="3500" extrusionOk="0">
                        <a:moveTo>
                          <a:pt x="1198" y="0"/>
                        </a:moveTo>
                        <a:cubicBezTo>
                          <a:pt x="2303" y="0"/>
                          <a:pt x="2303" y="0"/>
                          <a:pt x="2303" y="0"/>
                        </a:cubicBezTo>
                        <a:cubicBezTo>
                          <a:pt x="2964" y="0"/>
                          <a:pt x="3500" y="536"/>
                          <a:pt x="3500" y="1197"/>
                        </a:cubicBezTo>
                        <a:cubicBezTo>
                          <a:pt x="3500" y="2302"/>
                          <a:pt x="3500" y="2302"/>
                          <a:pt x="3500" y="2302"/>
                        </a:cubicBezTo>
                        <a:cubicBezTo>
                          <a:pt x="3500" y="2964"/>
                          <a:pt x="2964" y="3500"/>
                          <a:pt x="2303" y="3500"/>
                        </a:cubicBezTo>
                        <a:cubicBezTo>
                          <a:pt x="1198" y="3500"/>
                          <a:pt x="1198" y="3500"/>
                          <a:pt x="1198" y="3500"/>
                        </a:cubicBezTo>
                        <a:cubicBezTo>
                          <a:pt x="537" y="3500"/>
                          <a:pt x="0" y="2964"/>
                          <a:pt x="0" y="2302"/>
                        </a:cubicBezTo>
                        <a:cubicBezTo>
                          <a:pt x="0" y="1197"/>
                          <a:pt x="0" y="1197"/>
                          <a:pt x="0" y="1197"/>
                        </a:cubicBezTo>
                        <a:cubicBezTo>
                          <a:pt x="0" y="536"/>
                          <a:pt x="537" y="0"/>
                          <a:pt x="1198" y="0"/>
                        </a:cubicBezTo>
                      </a:path>
                    </a:pathLst>
                  </a:custGeom>
                  <a:solidFill>
                    <a:srgbClr val="C1DFAD">
                      <a:alpha val="92941"/>
                    </a:srgbClr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63" name="Google Shape;12263;p102"/>
                  <p:cNvSpPr/>
                  <p:nvPr/>
                </p:nvSpPr>
                <p:spPr>
                  <a:xfrm>
                    <a:off x="9565817" y="1117729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64" name="Google Shape;12264;p102"/>
                  <p:cNvSpPr/>
                  <p:nvPr/>
                </p:nvSpPr>
                <p:spPr>
                  <a:xfrm>
                    <a:off x="9565817" y="233492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65" name="Google Shape;12265;p102"/>
                  <p:cNvSpPr/>
                  <p:nvPr/>
                </p:nvSpPr>
                <p:spPr>
                  <a:xfrm>
                    <a:off x="10003967" y="676404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66" name="Google Shape;12266;p102"/>
                  <p:cNvSpPr/>
                  <p:nvPr/>
                </p:nvSpPr>
                <p:spPr>
                  <a:xfrm>
                    <a:off x="9119729" y="676404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67" name="Google Shape;12267;p102"/>
                  <p:cNvSpPr/>
                  <p:nvPr/>
                </p:nvSpPr>
                <p:spPr>
                  <a:xfrm>
                    <a:off x="9195929" y="309692"/>
                    <a:ext cx="46038" cy="47625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68" name="Google Shape;12268;p102"/>
                  <p:cNvSpPr/>
                  <p:nvPr/>
                </p:nvSpPr>
                <p:spPr>
                  <a:xfrm>
                    <a:off x="9927767" y="1041529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69" name="Google Shape;12269;p102"/>
                  <p:cNvSpPr/>
                  <p:nvPr/>
                </p:nvSpPr>
                <p:spPr>
                  <a:xfrm>
                    <a:off x="9195929" y="1041529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70" name="Google Shape;12270;p102"/>
                  <p:cNvSpPr/>
                  <p:nvPr/>
                </p:nvSpPr>
                <p:spPr>
                  <a:xfrm>
                    <a:off x="9927767" y="309692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2271" name="Google Shape;12271;p102"/>
                <p:cNvGrpSpPr/>
                <p:nvPr/>
              </p:nvGrpSpPr>
              <p:grpSpPr>
                <a:xfrm>
                  <a:off x="9256508" y="368683"/>
                  <a:ext cx="320040" cy="320040"/>
                  <a:chOff x="9291179" y="403354"/>
                  <a:chExt cx="592138" cy="592138"/>
                </a:xfrm>
              </p:grpSpPr>
              <p:sp>
                <p:nvSpPr>
                  <p:cNvPr id="12272" name="Google Shape;12272;p102"/>
                  <p:cNvSpPr/>
                  <p:nvPr/>
                </p:nvSpPr>
                <p:spPr>
                  <a:xfrm>
                    <a:off x="9291179" y="403354"/>
                    <a:ext cx="592138" cy="5921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53" h="1753" extrusionOk="0">
                        <a:moveTo>
                          <a:pt x="354" y="0"/>
                        </a:moveTo>
                        <a:cubicBezTo>
                          <a:pt x="1400" y="0"/>
                          <a:pt x="1400" y="0"/>
                          <a:pt x="1400" y="0"/>
                        </a:cubicBezTo>
                        <a:cubicBezTo>
                          <a:pt x="1595" y="0"/>
                          <a:pt x="1753" y="158"/>
                          <a:pt x="1753" y="354"/>
                        </a:cubicBezTo>
                        <a:cubicBezTo>
                          <a:pt x="1753" y="1400"/>
                          <a:pt x="1753" y="1400"/>
                          <a:pt x="1753" y="1400"/>
                        </a:cubicBezTo>
                        <a:cubicBezTo>
                          <a:pt x="1753" y="1595"/>
                          <a:pt x="1595" y="1753"/>
                          <a:pt x="1400" y="1753"/>
                        </a:cubicBezTo>
                        <a:cubicBezTo>
                          <a:pt x="354" y="1753"/>
                          <a:pt x="354" y="1753"/>
                          <a:pt x="354" y="1753"/>
                        </a:cubicBezTo>
                        <a:cubicBezTo>
                          <a:pt x="158" y="1753"/>
                          <a:pt x="0" y="1595"/>
                          <a:pt x="0" y="1400"/>
                        </a:cubicBezTo>
                        <a:cubicBezTo>
                          <a:pt x="0" y="354"/>
                          <a:pt x="0" y="354"/>
                          <a:pt x="0" y="354"/>
                        </a:cubicBezTo>
                        <a:cubicBezTo>
                          <a:pt x="0" y="158"/>
                          <a:pt x="158" y="0"/>
                          <a:pt x="354" y="0"/>
                        </a:cubicBezTo>
                        <a:close/>
                      </a:path>
                    </a:pathLst>
                  </a:custGeom>
                  <a:solidFill>
                    <a:srgbClr val="6ABD46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73" name="Google Shape;12273;p102"/>
                  <p:cNvSpPr/>
                  <p:nvPr/>
                </p:nvSpPr>
                <p:spPr>
                  <a:xfrm>
                    <a:off x="9776954" y="608142"/>
                    <a:ext cx="77788" cy="69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4" h="210" extrusionOk="0">
                        <a:moveTo>
                          <a:pt x="71" y="126"/>
                        </a:moveTo>
                        <a:cubicBezTo>
                          <a:pt x="234" y="126"/>
                          <a:pt x="234" y="126"/>
                          <a:pt x="234" y="126"/>
                        </a:cubicBezTo>
                        <a:cubicBezTo>
                          <a:pt x="234" y="83"/>
                          <a:pt x="234" y="83"/>
                          <a:pt x="234" y="83"/>
                        </a:cubicBezTo>
                        <a:cubicBezTo>
                          <a:pt x="157" y="83"/>
                          <a:pt x="72" y="83"/>
                          <a:pt x="72" y="83"/>
                        </a:cubicBezTo>
                        <a:cubicBezTo>
                          <a:pt x="117" y="38"/>
                          <a:pt x="117" y="38"/>
                          <a:pt x="117" y="38"/>
                        </a:cubicBezTo>
                        <a:cubicBezTo>
                          <a:pt x="124" y="30"/>
                          <a:pt x="124" y="18"/>
                          <a:pt x="117" y="11"/>
                        </a:cubicBezTo>
                        <a:cubicBezTo>
                          <a:pt x="114" y="8"/>
                          <a:pt x="114" y="8"/>
                          <a:pt x="114" y="8"/>
                        </a:cubicBezTo>
                        <a:cubicBezTo>
                          <a:pt x="106" y="0"/>
                          <a:pt x="94" y="0"/>
                          <a:pt x="86" y="8"/>
                        </a:cubicBezTo>
                        <a:cubicBezTo>
                          <a:pt x="8" y="86"/>
                          <a:pt x="8" y="86"/>
                          <a:pt x="8" y="86"/>
                        </a:cubicBezTo>
                        <a:cubicBezTo>
                          <a:pt x="7" y="87"/>
                          <a:pt x="7" y="87"/>
                          <a:pt x="7" y="88"/>
                        </a:cubicBezTo>
                        <a:cubicBezTo>
                          <a:pt x="2" y="91"/>
                          <a:pt x="0" y="97"/>
                          <a:pt x="0" y="103"/>
                        </a:cubicBezTo>
                        <a:cubicBezTo>
                          <a:pt x="0" y="107"/>
                          <a:pt x="0" y="107"/>
                          <a:pt x="0" y="107"/>
                        </a:cubicBezTo>
                        <a:cubicBezTo>
                          <a:pt x="0" y="112"/>
                          <a:pt x="2" y="117"/>
                          <a:pt x="5" y="120"/>
                        </a:cubicBezTo>
                        <a:cubicBezTo>
                          <a:pt x="6" y="121"/>
                          <a:pt x="7" y="123"/>
                          <a:pt x="8" y="124"/>
                        </a:cubicBezTo>
                        <a:cubicBezTo>
                          <a:pt x="86" y="203"/>
                          <a:pt x="86" y="203"/>
                          <a:pt x="86" y="203"/>
                        </a:cubicBezTo>
                        <a:cubicBezTo>
                          <a:pt x="94" y="210"/>
                          <a:pt x="106" y="210"/>
                          <a:pt x="114" y="203"/>
                        </a:cubicBezTo>
                        <a:cubicBezTo>
                          <a:pt x="117" y="200"/>
                          <a:pt x="117" y="200"/>
                          <a:pt x="117" y="200"/>
                        </a:cubicBezTo>
                        <a:cubicBezTo>
                          <a:pt x="124" y="192"/>
                          <a:pt x="124" y="180"/>
                          <a:pt x="117" y="172"/>
                        </a:cubicBezTo>
                        <a:lnTo>
                          <a:pt x="71" y="12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74" name="Google Shape;12274;p102"/>
                  <p:cNvSpPr/>
                  <p:nvPr/>
                </p:nvSpPr>
                <p:spPr>
                  <a:xfrm>
                    <a:off x="9316579" y="608142"/>
                    <a:ext cx="79375" cy="698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4" h="210" extrusionOk="0">
                        <a:moveTo>
                          <a:pt x="163" y="126"/>
                        </a:moveTo>
                        <a:cubicBezTo>
                          <a:pt x="0" y="126"/>
                          <a:pt x="0" y="126"/>
                          <a:pt x="0" y="126"/>
                        </a:cubicBezTo>
                        <a:cubicBezTo>
                          <a:pt x="0" y="83"/>
                          <a:pt x="0" y="83"/>
                          <a:pt x="0" y="83"/>
                        </a:cubicBezTo>
                        <a:cubicBezTo>
                          <a:pt x="77" y="83"/>
                          <a:pt x="162" y="83"/>
                          <a:pt x="162" y="83"/>
                        </a:cubicBezTo>
                        <a:cubicBezTo>
                          <a:pt x="117" y="38"/>
                          <a:pt x="117" y="38"/>
                          <a:pt x="117" y="38"/>
                        </a:cubicBezTo>
                        <a:cubicBezTo>
                          <a:pt x="109" y="30"/>
                          <a:pt x="109" y="18"/>
                          <a:pt x="117" y="11"/>
                        </a:cubicBezTo>
                        <a:cubicBezTo>
                          <a:pt x="120" y="8"/>
                          <a:pt x="120" y="8"/>
                          <a:pt x="120" y="8"/>
                        </a:cubicBezTo>
                        <a:cubicBezTo>
                          <a:pt x="127" y="0"/>
                          <a:pt x="140" y="0"/>
                          <a:pt x="147" y="8"/>
                        </a:cubicBezTo>
                        <a:cubicBezTo>
                          <a:pt x="226" y="86"/>
                          <a:pt x="226" y="86"/>
                          <a:pt x="226" y="86"/>
                        </a:cubicBezTo>
                        <a:cubicBezTo>
                          <a:pt x="226" y="87"/>
                          <a:pt x="227" y="87"/>
                          <a:pt x="227" y="88"/>
                        </a:cubicBezTo>
                        <a:cubicBezTo>
                          <a:pt x="231" y="91"/>
                          <a:pt x="234" y="97"/>
                          <a:pt x="234" y="103"/>
                        </a:cubicBezTo>
                        <a:cubicBezTo>
                          <a:pt x="234" y="107"/>
                          <a:pt x="234" y="107"/>
                          <a:pt x="234" y="107"/>
                        </a:cubicBezTo>
                        <a:cubicBezTo>
                          <a:pt x="234" y="112"/>
                          <a:pt x="232" y="117"/>
                          <a:pt x="229" y="120"/>
                        </a:cubicBezTo>
                        <a:cubicBezTo>
                          <a:pt x="228" y="121"/>
                          <a:pt x="227" y="123"/>
                          <a:pt x="226" y="124"/>
                        </a:cubicBezTo>
                        <a:cubicBezTo>
                          <a:pt x="147" y="203"/>
                          <a:pt x="147" y="203"/>
                          <a:pt x="147" y="203"/>
                        </a:cubicBezTo>
                        <a:cubicBezTo>
                          <a:pt x="140" y="210"/>
                          <a:pt x="127" y="210"/>
                          <a:pt x="120" y="203"/>
                        </a:cubicBezTo>
                        <a:cubicBezTo>
                          <a:pt x="117" y="200"/>
                          <a:pt x="117" y="200"/>
                          <a:pt x="117" y="200"/>
                        </a:cubicBezTo>
                        <a:cubicBezTo>
                          <a:pt x="109" y="192"/>
                          <a:pt x="109" y="180"/>
                          <a:pt x="117" y="172"/>
                        </a:cubicBezTo>
                        <a:lnTo>
                          <a:pt x="163" y="126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75" name="Google Shape;12275;p102"/>
                  <p:cNvSpPr/>
                  <p:nvPr/>
                </p:nvSpPr>
                <p:spPr>
                  <a:xfrm>
                    <a:off x="9483267" y="627192"/>
                    <a:ext cx="200025" cy="1984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589" h="589" extrusionOk="0">
                        <a:moveTo>
                          <a:pt x="294" y="0"/>
                        </a:moveTo>
                        <a:cubicBezTo>
                          <a:pt x="131" y="0"/>
                          <a:pt x="0" y="132"/>
                          <a:pt x="0" y="295"/>
                        </a:cubicBezTo>
                        <a:cubicBezTo>
                          <a:pt x="0" y="457"/>
                          <a:pt x="131" y="589"/>
                          <a:pt x="294" y="589"/>
                        </a:cubicBezTo>
                        <a:cubicBezTo>
                          <a:pt x="457" y="589"/>
                          <a:pt x="589" y="457"/>
                          <a:pt x="589" y="295"/>
                        </a:cubicBezTo>
                        <a:cubicBezTo>
                          <a:pt x="589" y="132"/>
                          <a:pt x="457" y="0"/>
                          <a:pt x="294" y="0"/>
                        </a:cubicBezTo>
                        <a:close/>
                        <a:moveTo>
                          <a:pt x="294" y="517"/>
                        </a:moveTo>
                        <a:cubicBezTo>
                          <a:pt x="171" y="517"/>
                          <a:pt x="72" y="417"/>
                          <a:pt x="72" y="295"/>
                        </a:cubicBezTo>
                        <a:cubicBezTo>
                          <a:pt x="72" y="172"/>
                          <a:pt x="171" y="72"/>
                          <a:pt x="294" y="72"/>
                        </a:cubicBezTo>
                        <a:cubicBezTo>
                          <a:pt x="417" y="72"/>
                          <a:pt x="517" y="172"/>
                          <a:pt x="517" y="295"/>
                        </a:cubicBezTo>
                        <a:cubicBezTo>
                          <a:pt x="517" y="417"/>
                          <a:pt x="417" y="517"/>
                          <a:pt x="294" y="5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76" name="Google Shape;12276;p102"/>
                  <p:cNvSpPr/>
                  <p:nvPr/>
                </p:nvSpPr>
                <p:spPr>
                  <a:xfrm>
                    <a:off x="9397542" y="804992"/>
                    <a:ext cx="107950" cy="1079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9" h="318" extrusionOk="0">
                        <a:moveTo>
                          <a:pt x="177" y="31"/>
                        </a:moveTo>
                        <a:cubicBezTo>
                          <a:pt x="31" y="177"/>
                          <a:pt x="31" y="177"/>
                          <a:pt x="31" y="177"/>
                        </a:cubicBezTo>
                        <a:cubicBezTo>
                          <a:pt x="0" y="207"/>
                          <a:pt x="0" y="257"/>
                          <a:pt x="31" y="288"/>
                        </a:cubicBezTo>
                        <a:cubicBezTo>
                          <a:pt x="62" y="318"/>
                          <a:pt x="111" y="318"/>
                          <a:pt x="142" y="288"/>
                        </a:cubicBezTo>
                        <a:cubicBezTo>
                          <a:pt x="288" y="142"/>
                          <a:pt x="288" y="142"/>
                          <a:pt x="288" y="142"/>
                        </a:cubicBezTo>
                        <a:cubicBezTo>
                          <a:pt x="319" y="111"/>
                          <a:pt x="318" y="61"/>
                          <a:pt x="288" y="31"/>
                        </a:cubicBezTo>
                        <a:cubicBezTo>
                          <a:pt x="257" y="0"/>
                          <a:pt x="207" y="0"/>
                          <a:pt x="177" y="3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77" name="Google Shape;12277;p102"/>
                  <p:cNvSpPr/>
                  <p:nvPr/>
                </p:nvSpPr>
                <p:spPr>
                  <a:xfrm>
                    <a:off x="9418179" y="538292"/>
                    <a:ext cx="334963" cy="20796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93" h="612" extrusionOk="0">
                        <a:moveTo>
                          <a:pt x="912" y="0"/>
                        </a:moveTo>
                        <a:cubicBezTo>
                          <a:pt x="81" y="0"/>
                          <a:pt x="81" y="0"/>
                          <a:pt x="81" y="0"/>
                        </a:cubicBezTo>
                        <a:cubicBezTo>
                          <a:pt x="36" y="0"/>
                          <a:pt x="0" y="36"/>
                          <a:pt x="0" y="81"/>
                        </a:cubicBezTo>
                        <a:cubicBezTo>
                          <a:pt x="0" y="531"/>
                          <a:pt x="0" y="531"/>
                          <a:pt x="0" y="531"/>
                        </a:cubicBezTo>
                        <a:cubicBezTo>
                          <a:pt x="0" y="576"/>
                          <a:pt x="36" y="612"/>
                          <a:pt x="81" y="612"/>
                        </a:cubicBezTo>
                        <a:cubicBezTo>
                          <a:pt x="203" y="612"/>
                          <a:pt x="203" y="612"/>
                          <a:pt x="203" y="612"/>
                        </a:cubicBezTo>
                        <a:cubicBezTo>
                          <a:pt x="199" y="597"/>
                          <a:pt x="196" y="581"/>
                          <a:pt x="194" y="564"/>
                        </a:cubicBezTo>
                        <a:cubicBezTo>
                          <a:pt x="81" y="564"/>
                          <a:pt x="81" y="564"/>
                          <a:pt x="81" y="564"/>
                        </a:cubicBezTo>
                        <a:cubicBezTo>
                          <a:pt x="63" y="564"/>
                          <a:pt x="48" y="550"/>
                          <a:pt x="48" y="531"/>
                        </a:cubicBezTo>
                        <a:cubicBezTo>
                          <a:pt x="48" y="81"/>
                          <a:pt x="48" y="81"/>
                          <a:pt x="48" y="81"/>
                        </a:cubicBezTo>
                        <a:cubicBezTo>
                          <a:pt x="48" y="80"/>
                          <a:pt x="48" y="79"/>
                          <a:pt x="48" y="78"/>
                        </a:cubicBezTo>
                        <a:cubicBezTo>
                          <a:pt x="499" y="328"/>
                          <a:pt x="499" y="328"/>
                          <a:pt x="499" y="328"/>
                        </a:cubicBezTo>
                        <a:cubicBezTo>
                          <a:pt x="945" y="90"/>
                          <a:pt x="945" y="90"/>
                          <a:pt x="945" y="90"/>
                        </a:cubicBezTo>
                        <a:cubicBezTo>
                          <a:pt x="945" y="531"/>
                          <a:pt x="945" y="531"/>
                          <a:pt x="945" y="531"/>
                        </a:cubicBezTo>
                        <a:cubicBezTo>
                          <a:pt x="945" y="550"/>
                          <a:pt x="930" y="564"/>
                          <a:pt x="912" y="564"/>
                        </a:cubicBezTo>
                        <a:cubicBezTo>
                          <a:pt x="780" y="564"/>
                          <a:pt x="780" y="564"/>
                          <a:pt x="780" y="564"/>
                        </a:cubicBezTo>
                        <a:cubicBezTo>
                          <a:pt x="779" y="581"/>
                          <a:pt x="775" y="597"/>
                          <a:pt x="771" y="612"/>
                        </a:cubicBezTo>
                        <a:cubicBezTo>
                          <a:pt x="912" y="612"/>
                          <a:pt x="912" y="612"/>
                          <a:pt x="912" y="612"/>
                        </a:cubicBezTo>
                        <a:cubicBezTo>
                          <a:pt x="956" y="612"/>
                          <a:pt x="993" y="576"/>
                          <a:pt x="993" y="531"/>
                        </a:cubicBezTo>
                        <a:cubicBezTo>
                          <a:pt x="993" y="81"/>
                          <a:pt x="993" y="81"/>
                          <a:pt x="993" y="81"/>
                        </a:cubicBezTo>
                        <a:cubicBezTo>
                          <a:pt x="993" y="36"/>
                          <a:pt x="956" y="0"/>
                          <a:pt x="912" y="0"/>
                        </a:cubicBezTo>
                        <a:close/>
                        <a:moveTo>
                          <a:pt x="93" y="48"/>
                        </a:moveTo>
                        <a:cubicBezTo>
                          <a:pt x="912" y="48"/>
                          <a:pt x="912" y="48"/>
                          <a:pt x="912" y="48"/>
                        </a:cubicBezTo>
                        <a:cubicBezTo>
                          <a:pt x="914" y="48"/>
                          <a:pt x="916" y="48"/>
                          <a:pt x="919" y="49"/>
                        </a:cubicBezTo>
                        <a:cubicBezTo>
                          <a:pt x="499" y="274"/>
                          <a:pt x="499" y="274"/>
                          <a:pt x="499" y="274"/>
                        </a:cubicBezTo>
                        <a:lnTo>
                          <a:pt x="93" y="4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278" name="Google Shape;12278;p102"/>
              <p:cNvSpPr/>
              <p:nvPr/>
            </p:nvSpPr>
            <p:spPr>
              <a:xfrm>
                <a:off x="9037820" y="951640"/>
                <a:ext cx="757419" cy="1385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Email Security</a:t>
                </a: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279" name="Google Shape;12279;p102"/>
            <p:cNvGrpSpPr/>
            <p:nvPr/>
          </p:nvGrpSpPr>
          <p:grpSpPr>
            <a:xfrm>
              <a:off x="9299053" y="697303"/>
              <a:ext cx="234950" cy="234950"/>
              <a:chOff x="4813300" y="2101056"/>
              <a:chExt cx="234950" cy="234950"/>
            </a:xfrm>
          </p:grpSpPr>
          <p:sp>
            <p:nvSpPr>
              <p:cNvPr id="12280" name="Google Shape;12280;p102"/>
              <p:cNvSpPr/>
              <p:nvPr/>
            </p:nvSpPr>
            <p:spPr>
              <a:xfrm>
                <a:off x="4813300" y="2101056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81" name="Google Shape;12281;p102"/>
              <p:cNvSpPr/>
              <p:nvPr/>
            </p:nvSpPr>
            <p:spPr>
              <a:xfrm>
                <a:off x="4846638" y="2175668"/>
                <a:ext cx="49213" cy="8413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51" extrusionOk="0">
                    <a:moveTo>
                      <a:pt x="146" y="104"/>
                    </a:moveTo>
                    <a:cubicBezTo>
                      <a:pt x="146" y="96"/>
                      <a:pt x="146" y="96"/>
                      <a:pt x="146" y="96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3" y="7"/>
                      <a:pt x="0" y="16"/>
                      <a:pt x="0" y="27"/>
                    </a:cubicBezTo>
                    <a:cubicBezTo>
                      <a:pt x="0" y="226"/>
                      <a:pt x="0" y="226"/>
                      <a:pt x="0" y="226"/>
                    </a:cubicBezTo>
                    <a:cubicBezTo>
                      <a:pt x="0" y="236"/>
                      <a:pt x="3" y="244"/>
                      <a:pt x="7" y="251"/>
                    </a:cubicBezTo>
                    <a:cubicBezTo>
                      <a:pt x="147" y="125"/>
                      <a:pt x="147" y="125"/>
                      <a:pt x="147" y="125"/>
                    </a:cubicBezTo>
                    <a:cubicBezTo>
                      <a:pt x="146" y="118"/>
                      <a:pt x="146" y="111"/>
                      <a:pt x="146" y="10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82" name="Google Shape;12282;p102"/>
              <p:cNvSpPr/>
              <p:nvPr/>
            </p:nvSpPr>
            <p:spPr>
              <a:xfrm>
                <a:off x="4856163" y="2167731"/>
                <a:ext cx="146050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85" extrusionOk="0">
                    <a:moveTo>
                      <a:pt x="114" y="51"/>
                    </a:moveTo>
                    <a:cubicBezTo>
                      <a:pt x="180" y="37"/>
                      <a:pt x="180" y="37"/>
                      <a:pt x="180" y="37"/>
                    </a:cubicBezTo>
                    <a:cubicBezTo>
                      <a:pt x="180" y="36"/>
                      <a:pt x="180" y="36"/>
                      <a:pt x="180" y="36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255" y="36"/>
                      <a:pt x="255" y="36"/>
                      <a:pt x="255" y="36"/>
                    </a:cubicBezTo>
                    <a:cubicBezTo>
                      <a:pt x="255" y="37"/>
                      <a:pt x="255" y="37"/>
                      <a:pt x="255" y="37"/>
                    </a:cubicBezTo>
                    <a:cubicBezTo>
                      <a:pt x="320" y="51"/>
                      <a:pt x="320" y="51"/>
                      <a:pt x="320" y="51"/>
                    </a:cubicBezTo>
                    <a:cubicBezTo>
                      <a:pt x="320" y="85"/>
                      <a:pt x="320" y="85"/>
                      <a:pt x="320" y="85"/>
                    </a:cubicBezTo>
                    <a:cubicBezTo>
                      <a:pt x="433" y="5"/>
                      <a:pt x="433" y="5"/>
                      <a:pt x="433" y="5"/>
                    </a:cubicBezTo>
                    <a:cubicBezTo>
                      <a:pt x="425" y="2"/>
                      <a:pt x="416" y="0"/>
                      <a:pt x="404" y="0"/>
                    </a:cubicBezTo>
                    <a:cubicBezTo>
                      <a:pt x="325" y="0"/>
                      <a:pt x="325" y="0"/>
                      <a:pt x="325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9" y="0"/>
                      <a:pt x="9" y="2"/>
                      <a:pt x="0" y="5"/>
                    </a:cubicBezTo>
                    <a:cubicBezTo>
                      <a:pt x="114" y="85"/>
                      <a:pt x="114" y="85"/>
                      <a:pt x="114" y="85"/>
                    </a:cubicBezTo>
                    <a:lnTo>
                      <a:pt x="114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83" name="Google Shape;12283;p102"/>
              <p:cNvSpPr/>
              <p:nvPr/>
            </p:nvSpPr>
            <p:spPr>
              <a:xfrm>
                <a:off x="4964113" y="2175668"/>
                <a:ext cx="49213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52" extrusionOk="0">
                    <a:moveTo>
                      <a:pt x="140" y="251"/>
                    </a:moveTo>
                    <a:cubicBezTo>
                      <a:pt x="144" y="244"/>
                      <a:pt x="147" y="236"/>
                      <a:pt x="147" y="226"/>
                    </a:cubicBezTo>
                    <a:cubicBezTo>
                      <a:pt x="147" y="27"/>
                      <a:pt x="147" y="27"/>
                      <a:pt x="147" y="27"/>
                    </a:cubicBezTo>
                    <a:cubicBezTo>
                      <a:pt x="147" y="16"/>
                      <a:pt x="144" y="7"/>
                      <a:pt x="138" y="0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1" y="112"/>
                      <a:pt x="1" y="119"/>
                      <a:pt x="0" y="127"/>
                    </a:cubicBezTo>
                    <a:cubicBezTo>
                      <a:pt x="140" y="252"/>
                      <a:pt x="140" y="252"/>
                      <a:pt x="140" y="252"/>
                    </a:cubicBezTo>
                    <a:lnTo>
                      <a:pt x="140" y="2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84" name="Google Shape;12284;p102"/>
              <p:cNvSpPr/>
              <p:nvPr/>
            </p:nvSpPr>
            <p:spPr>
              <a:xfrm>
                <a:off x="4856163" y="2228056"/>
                <a:ext cx="147638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440" h="122" extrusionOk="0">
                    <a:moveTo>
                      <a:pt x="259" y="73"/>
                    </a:moveTo>
                    <a:cubicBezTo>
                      <a:pt x="250" y="80"/>
                      <a:pt x="239" y="86"/>
                      <a:pt x="228" y="90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14" y="90"/>
                      <a:pt x="214" y="90"/>
                      <a:pt x="214" y="90"/>
                    </a:cubicBezTo>
                    <a:cubicBezTo>
                      <a:pt x="182" y="77"/>
                      <a:pt x="156" y="54"/>
                      <a:pt x="139" y="26"/>
                    </a:cubicBezTo>
                    <a:cubicBezTo>
                      <a:pt x="135" y="18"/>
                      <a:pt x="130" y="10"/>
                      <a:pt x="127" y="1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10" y="118"/>
                      <a:pt x="21" y="122"/>
                      <a:pt x="34" y="122"/>
                    </a:cubicBezTo>
                    <a:cubicBezTo>
                      <a:pt x="407" y="122"/>
                      <a:pt x="407" y="122"/>
                      <a:pt x="407" y="122"/>
                    </a:cubicBezTo>
                    <a:cubicBezTo>
                      <a:pt x="419" y="122"/>
                      <a:pt x="430" y="118"/>
                      <a:pt x="440" y="113"/>
                    </a:cubicBezTo>
                    <a:cubicBezTo>
                      <a:pt x="315" y="1"/>
                      <a:pt x="315" y="1"/>
                      <a:pt x="315" y="1"/>
                    </a:cubicBezTo>
                    <a:cubicBezTo>
                      <a:pt x="304" y="30"/>
                      <a:pt x="285" y="55"/>
                      <a:pt x="259" y="7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85" name="Google Shape;12285;p102"/>
              <p:cNvSpPr/>
              <p:nvPr/>
            </p:nvSpPr>
            <p:spPr>
              <a:xfrm>
                <a:off x="4902200" y="2183606"/>
                <a:ext cx="571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06" extrusionOk="0">
                    <a:moveTo>
                      <a:pt x="44" y="144"/>
                    </a:moveTo>
                    <a:cubicBezTo>
                      <a:pt x="35" y="132"/>
                      <a:pt x="29" y="118"/>
                      <a:pt x="26" y="103"/>
                    </a:cubicBezTo>
                    <a:cubicBezTo>
                      <a:pt x="24" y="96"/>
                      <a:pt x="23" y="89"/>
                      <a:pt x="23" y="8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85" y="36"/>
                      <a:pt x="85" y="36"/>
                      <a:pt x="85" y="36"/>
                    </a:cubicBezTo>
                    <a:cubicBezTo>
                      <a:pt x="118" y="43"/>
                      <a:pt x="133" y="47"/>
                      <a:pt x="140" y="48"/>
                    </a:cubicBezTo>
                    <a:lnTo>
                      <a:pt x="44" y="144"/>
                    </a:lnTo>
                    <a:close/>
                    <a:moveTo>
                      <a:pt x="147" y="80"/>
                    </a:moveTo>
                    <a:cubicBezTo>
                      <a:pt x="147" y="89"/>
                      <a:pt x="146" y="96"/>
                      <a:pt x="144" y="103"/>
                    </a:cubicBezTo>
                    <a:cubicBezTo>
                      <a:pt x="138" y="136"/>
                      <a:pt x="116" y="164"/>
                      <a:pt x="85" y="180"/>
                    </a:cubicBezTo>
                    <a:cubicBezTo>
                      <a:pt x="72" y="174"/>
                      <a:pt x="62" y="166"/>
                      <a:pt x="52" y="155"/>
                    </a:cubicBezTo>
                    <a:cubicBezTo>
                      <a:pt x="147" y="61"/>
                      <a:pt x="147" y="61"/>
                      <a:pt x="147" y="61"/>
                    </a:cubicBezTo>
                    <a:lnTo>
                      <a:pt x="147" y="80"/>
                    </a:lnTo>
                    <a:close/>
                    <a:moveTo>
                      <a:pt x="139" y="23"/>
                    </a:moveTo>
                    <a:cubicBezTo>
                      <a:pt x="105" y="16"/>
                      <a:pt x="105" y="16"/>
                      <a:pt x="105" y="16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137"/>
                      <a:pt x="35" y="186"/>
                      <a:pt x="85" y="206"/>
                    </a:cubicBezTo>
                    <a:cubicBezTo>
                      <a:pt x="135" y="186"/>
                      <a:pt x="171" y="137"/>
                      <a:pt x="171" y="80"/>
                    </a:cubicBezTo>
                    <a:cubicBezTo>
                      <a:pt x="171" y="19"/>
                      <a:pt x="171" y="19"/>
                      <a:pt x="171" y="19"/>
                    </a:cubicBezTo>
                    <a:cubicBezTo>
                      <a:pt x="139" y="12"/>
                      <a:pt x="139" y="12"/>
                      <a:pt x="139" y="12"/>
                    </a:cubicBezTo>
                    <a:lnTo>
                      <a:pt x="139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286" name="Google Shape;12286;p102"/>
          <p:cNvGrpSpPr/>
          <p:nvPr/>
        </p:nvGrpSpPr>
        <p:grpSpPr>
          <a:xfrm>
            <a:off x="4361895" y="1488738"/>
            <a:ext cx="1121663" cy="1486204"/>
            <a:chOff x="4361895" y="1488738"/>
            <a:chExt cx="1121663" cy="1486204"/>
          </a:xfrm>
        </p:grpSpPr>
        <p:grpSp>
          <p:nvGrpSpPr>
            <p:cNvPr id="12287" name="Google Shape;12287;p102"/>
            <p:cNvGrpSpPr/>
            <p:nvPr/>
          </p:nvGrpSpPr>
          <p:grpSpPr>
            <a:xfrm>
              <a:off x="4361895" y="1488738"/>
              <a:ext cx="1121663" cy="1486204"/>
              <a:chOff x="4361895" y="1488738"/>
              <a:chExt cx="1121663" cy="1486204"/>
            </a:xfrm>
          </p:grpSpPr>
          <p:sp>
            <p:nvSpPr>
              <p:cNvPr id="12288" name="Google Shape;12288;p102"/>
              <p:cNvSpPr/>
              <p:nvPr/>
            </p:nvSpPr>
            <p:spPr>
              <a:xfrm>
                <a:off x="4574447" y="2605610"/>
                <a:ext cx="682879" cy="36933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Radware </a:t>
                </a:r>
                <a:endParaRPr/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Appliance</a:t>
                </a: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289" name="Google Shape;12289;p102"/>
              <p:cNvGrpSpPr/>
              <p:nvPr/>
            </p:nvGrpSpPr>
            <p:grpSpPr>
              <a:xfrm>
                <a:off x="4361895" y="1488738"/>
                <a:ext cx="1121663" cy="1121664"/>
                <a:chOff x="10878375" y="877847"/>
                <a:chExt cx="1121663" cy="1121664"/>
              </a:xfrm>
            </p:grpSpPr>
            <p:grpSp>
              <p:nvGrpSpPr>
                <p:cNvPr id="12290" name="Google Shape;12290;p102"/>
                <p:cNvGrpSpPr/>
                <p:nvPr/>
              </p:nvGrpSpPr>
              <p:grpSpPr>
                <a:xfrm>
                  <a:off x="10878375" y="877847"/>
                  <a:ext cx="1121663" cy="1121664"/>
                  <a:chOff x="5117340" y="3145346"/>
                  <a:chExt cx="1181100" cy="1181101"/>
                </a:xfrm>
              </p:grpSpPr>
              <p:sp>
                <p:nvSpPr>
                  <p:cNvPr id="12291" name="Google Shape;12291;p102"/>
                  <p:cNvSpPr/>
                  <p:nvPr/>
                </p:nvSpPr>
                <p:spPr>
                  <a:xfrm>
                    <a:off x="5117340" y="3145346"/>
                    <a:ext cx="1181100" cy="118110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00" h="3500" extrusionOk="0">
                        <a:moveTo>
                          <a:pt x="1198" y="0"/>
                        </a:moveTo>
                        <a:cubicBezTo>
                          <a:pt x="2302" y="0"/>
                          <a:pt x="2302" y="0"/>
                          <a:pt x="2302" y="0"/>
                        </a:cubicBezTo>
                        <a:cubicBezTo>
                          <a:pt x="2964" y="0"/>
                          <a:pt x="3500" y="537"/>
                          <a:pt x="3500" y="1198"/>
                        </a:cubicBezTo>
                        <a:cubicBezTo>
                          <a:pt x="3500" y="2303"/>
                          <a:pt x="3500" y="2303"/>
                          <a:pt x="3500" y="2303"/>
                        </a:cubicBezTo>
                        <a:cubicBezTo>
                          <a:pt x="3500" y="2964"/>
                          <a:pt x="2964" y="3500"/>
                          <a:pt x="2302" y="3500"/>
                        </a:cubicBezTo>
                        <a:cubicBezTo>
                          <a:pt x="1198" y="3500"/>
                          <a:pt x="1198" y="3500"/>
                          <a:pt x="1198" y="3500"/>
                        </a:cubicBezTo>
                        <a:cubicBezTo>
                          <a:pt x="536" y="3500"/>
                          <a:pt x="0" y="2964"/>
                          <a:pt x="0" y="2303"/>
                        </a:cubicBezTo>
                        <a:cubicBezTo>
                          <a:pt x="0" y="1198"/>
                          <a:pt x="0" y="1198"/>
                          <a:pt x="0" y="1198"/>
                        </a:cubicBezTo>
                        <a:cubicBezTo>
                          <a:pt x="0" y="537"/>
                          <a:pt x="536" y="0"/>
                          <a:pt x="1198" y="0"/>
                        </a:cubicBezTo>
                      </a:path>
                    </a:pathLst>
                  </a:custGeom>
                  <a:solidFill>
                    <a:srgbClr val="C1DFAD">
                      <a:alpha val="92941"/>
                    </a:srgbClr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92" name="Google Shape;12292;p102"/>
                  <p:cNvSpPr/>
                  <p:nvPr/>
                </p:nvSpPr>
                <p:spPr>
                  <a:xfrm>
                    <a:off x="5687253" y="4154997"/>
                    <a:ext cx="46038" cy="47625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93" name="Google Shape;12293;p102"/>
                  <p:cNvSpPr/>
                  <p:nvPr/>
                </p:nvSpPr>
                <p:spPr>
                  <a:xfrm>
                    <a:off x="5687253" y="3270759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94" name="Google Shape;12294;p102"/>
                  <p:cNvSpPr/>
                  <p:nvPr/>
                </p:nvSpPr>
                <p:spPr>
                  <a:xfrm>
                    <a:off x="6125403" y="3713671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95" name="Google Shape;12295;p102"/>
                  <p:cNvSpPr/>
                  <p:nvPr/>
                </p:nvSpPr>
                <p:spPr>
                  <a:xfrm>
                    <a:off x="5241165" y="3713671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96" name="Google Shape;12296;p102"/>
                  <p:cNvSpPr/>
                  <p:nvPr/>
                </p:nvSpPr>
                <p:spPr>
                  <a:xfrm>
                    <a:off x="5317365" y="3346959"/>
                    <a:ext cx="46038" cy="47625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97" name="Google Shape;12297;p102"/>
                  <p:cNvSpPr/>
                  <p:nvPr/>
                </p:nvSpPr>
                <p:spPr>
                  <a:xfrm>
                    <a:off x="6049203" y="4078797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98" name="Google Shape;12298;p102"/>
                  <p:cNvSpPr/>
                  <p:nvPr/>
                </p:nvSpPr>
                <p:spPr>
                  <a:xfrm>
                    <a:off x="5317365" y="4078797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299" name="Google Shape;12299;p102"/>
                  <p:cNvSpPr/>
                  <p:nvPr/>
                </p:nvSpPr>
                <p:spPr>
                  <a:xfrm>
                    <a:off x="6049203" y="3346959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2300" name="Google Shape;12300;p102"/>
                <p:cNvSpPr/>
                <p:nvPr/>
              </p:nvSpPr>
              <p:spPr>
                <a:xfrm>
                  <a:off x="11225272" y="1225319"/>
                  <a:ext cx="427868" cy="4267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3"/>
                      </a:cubicBezTo>
                      <a:cubicBezTo>
                        <a:pt x="1753" y="1399"/>
                        <a:pt x="1753" y="1399"/>
                        <a:pt x="1753" y="1399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301" name="Google Shape;12301;p102"/>
                <p:cNvGrpSpPr/>
                <p:nvPr/>
              </p:nvGrpSpPr>
              <p:grpSpPr>
                <a:xfrm>
                  <a:off x="11264391" y="1311677"/>
                  <a:ext cx="349630" cy="254004"/>
                  <a:chOff x="7627257" y="3881253"/>
                  <a:chExt cx="495341" cy="359864"/>
                </a:xfrm>
              </p:grpSpPr>
              <p:sp>
                <p:nvSpPr>
                  <p:cNvPr id="12302" name="Google Shape;12302;p102"/>
                  <p:cNvSpPr/>
                  <p:nvPr/>
                </p:nvSpPr>
                <p:spPr>
                  <a:xfrm>
                    <a:off x="7627257" y="3881253"/>
                    <a:ext cx="107976" cy="107976"/>
                  </a:xfrm>
                  <a:prstGeom prst="ellipse">
                    <a:avLst/>
                  </a:prstGeom>
                  <a:noFill/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303" name="Google Shape;12303;p102"/>
                  <p:cNvSpPr/>
                  <p:nvPr/>
                </p:nvSpPr>
                <p:spPr>
                  <a:xfrm>
                    <a:off x="7757173" y="3881253"/>
                    <a:ext cx="107976" cy="107976"/>
                  </a:xfrm>
                  <a:prstGeom prst="ellipse">
                    <a:avLst/>
                  </a:prstGeom>
                  <a:noFill/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304" name="Google Shape;12304;p102"/>
                  <p:cNvSpPr/>
                  <p:nvPr/>
                </p:nvSpPr>
                <p:spPr>
                  <a:xfrm>
                    <a:off x="7884708" y="3881253"/>
                    <a:ext cx="107976" cy="107976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305" name="Google Shape;12305;p102"/>
                  <p:cNvSpPr/>
                  <p:nvPr/>
                </p:nvSpPr>
                <p:spPr>
                  <a:xfrm>
                    <a:off x="8014622" y="3881253"/>
                    <a:ext cx="107976" cy="107976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306" name="Google Shape;12306;p102"/>
                  <p:cNvSpPr/>
                  <p:nvPr/>
                </p:nvSpPr>
                <p:spPr>
                  <a:xfrm>
                    <a:off x="7884708" y="4007743"/>
                    <a:ext cx="107976" cy="107976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307" name="Google Shape;12307;p102"/>
                  <p:cNvSpPr/>
                  <p:nvPr/>
                </p:nvSpPr>
                <p:spPr>
                  <a:xfrm>
                    <a:off x="8014622" y="4007743"/>
                    <a:ext cx="107976" cy="107976"/>
                  </a:xfrm>
                  <a:prstGeom prst="ellipse">
                    <a:avLst/>
                  </a:prstGeom>
                  <a:noFill/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308" name="Google Shape;12308;p102"/>
                  <p:cNvSpPr/>
                  <p:nvPr/>
                </p:nvSpPr>
                <p:spPr>
                  <a:xfrm>
                    <a:off x="7757173" y="4133141"/>
                    <a:ext cx="107976" cy="107976"/>
                  </a:xfrm>
                  <a:prstGeom prst="ellipse">
                    <a:avLst/>
                  </a:prstGeom>
                  <a:noFill/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309" name="Google Shape;12309;p102"/>
                  <p:cNvSpPr/>
                  <p:nvPr/>
                </p:nvSpPr>
                <p:spPr>
                  <a:xfrm>
                    <a:off x="7884708" y="4133141"/>
                    <a:ext cx="107976" cy="107976"/>
                  </a:xfrm>
                  <a:prstGeom prst="ellipse">
                    <a:avLst/>
                  </a:prstGeom>
                  <a:solidFill>
                    <a:srgbClr val="FFFFFF"/>
                  </a:solidFill>
                  <a:ln w="12700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FFFFFF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12310" name="Google Shape;12310;p102"/>
            <p:cNvGrpSpPr/>
            <p:nvPr/>
          </p:nvGrpSpPr>
          <p:grpSpPr>
            <a:xfrm>
              <a:off x="4759251" y="2277170"/>
              <a:ext cx="313267" cy="313267"/>
              <a:chOff x="5905500" y="2780802"/>
              <a:chExt cx="234950" cy="234950"/>
            </a:xfrm>
          </p:grpSpPr>
          <p:sp>
            <p:nvSpPr>
              <p:cNvPr id="12311" name="Google Shape;12311;p102"/>
              <p:cNvSpPr/>
              <p:nvPr/>
            </p:nvSpPr>
            <p:spPr>
              <a:xfrm>
                <a:off x="5905500" y="2780802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12" name="Google Shape;12312;p102"/>
              <p:cNvSpPr/>
              <p:nvPr/>
            </p:nvSpPr>
            <p:spPr>
              <a:xfrm>
                <a:off x="5972175" y="2815727"/>
                <a:ext cx="149225" cy="155575"/>
              </a:xfrm>
              <a:custGeom>
                <a:avLst/>
                <a:gdLst/>
                <a:ahLst/>
                <a:cxnLst/>
                <a:rect l="l" t="t" r="r" b="b"/>
                <a:pathLst>
                  <a:path w="443" h="458" extrusionOk="0">
                    <a:moveTo>
                      <a:pt x="342" y="60"/>
                    </a:moveTo>
                    <a:cubicBezTo>
                      <a:pt x="340" y="61"/>
                      <a:pt x="337" y="62"/>
                      <a:pt x="336" y="62"/>
                    </a:cubicBezTo>
                    <a:cubicBezTo>
                      <a:pt x="335" y="62"/>
                      <a:pt x="333" y="60"/>
                      <a:pt x="332" y="58"/>
                    </a:cubicBezTo>
                    <a:cubicBezTo>
                      <a:pt x="332" y="55"/>
                      <a:pt x="334" y="55"/>
                      <a:pt x="335" y="52"/>
                    </a:cubicBezTo>
                    <a:cubicBezTo>
                      <a:pt x="334" y="51"/>
                      <a:pt x="333" y="51"/>
                      <a:pt x="331" y="50"/>
                    </a:cubicBezTo>
                    <a:cubicBezTo>
                      <a:pt x="330" y="49"/>
                      <a:pt x="328" y="47"/>
                      <a:pt x="327" y="46"/>
                    </a:cubicBezTo>
                    <a:cubicBezTo>
                      <a:pt x="333" y="50"/>
                      <a:pt x="339" y="54"/>
                      <a:pt x="345" y="58"/>
                    </a:cubicBezTo>
                    <a:cubicBezTo>
                      <a:pt x="344" y="59"/>
                      <a:pt x="343" y="60"/>
                      <a:pt x="342" y="60"/>
                    </a:cubicBezTo>
                    <a:moveTo>
                      <a:pt x="325" y="45"/>
                    </a:moveTo>
                    <a:cubicBezTo>
                      <a:pt x="324" y="45"/>
                      <a:pt x="322" y="46"/>
                      <a:pt x="321" y="46"/>
                    </a:cubicBezTo>
                    <a:cubicBezTo>
                      <a:pt x="319" y="47"/>
                      <a:pt x="317" y="45"/>
                      <a:pt x="315" y="45"/>
                    </a:cubicBezTo>
                    <a:cubicBezTo>
                      <a:pt x="313" y="45"/>
                      <a:pt x="313" y="44"/>
                      <a:pt x="311" y="45"/>
                    </a:cubicBezTo>
                    <a:cubicBezTo>
                      <a:pt x="309" y="45"/>
                      <a:pt x="308" y="47"/>
                      <a:pt x="308" y="49"/>
                    </a:cubicBezTo>
                    <a:cubicBezTo>
                      <a:pt x="307" y="50"/>
                      <a:pt x="306" y="51"/>
                      <a:pt x="305" y="51"/>
                    </a:cubicBezTo>
                    <a:cubicBezTo>
                      <a:pt x="306" y="53"/>
                      <a:pt x="302" y="56"/>
                      <a:pt x="302" y="57"/>
                    </a:cubicBezTo>
                    <a:cubicBezTo>
                      <a:pt x="302" y="58"/>
                      <a:pt x="302" y="60"/>
                      <a:pt x="302" y="61"/>
                    </a:cubicBezTo>
                    <a:cubicBezTo>
                      <a:pt x="303" y="73"/>
                      <a:pt x="293" y="78"/>
                      <a:pt x="282" y="78"/>
                    </a:cubicBezTo>
                    <a:cubicBezTo>
                      <a:pt x="280" y="80"/>
                      <a:pt x="280" y="84"/>
                      <a:pt x="279" y="87"/>
                    </a:cubicBezTo>
                    <a:cubicBezTo>
                      <a:pt x="277" y="90"/>
                      <a:pt x="274" y="93"/>
                      <a:pt x="271" y="92"/>
                    </a:cubicBezTo>
                    <a:cubicBezTo>
                      <a:pt x="270" y="92"/>
                      <a:pt x="268" y="89"/>
                      <a:pt x="268" y="88"/>
                    </a:cubicBezTo>
                    <a:cubicBezTo>
                      <a:pt x="268" y="86"/>
                      <a:pt x="271" y="84"/>
                      <a:pt x="269" y="82"/>
                    </a:cubicBezTo>
                    <a:cubicBezTo>
                      <a:pt x="269" y="80"/>
                      <a:pt x="273" y="80"/>
                      <a:pt x="273" y="77"/>
                    </a:cubicBezTo>
                    <a:cubicBezTo>
                      <a:pt x="272" y="74"/>
                      <a:pt x="268" y="76"/>
                      <a:pt x="264" y="76"/>
                    </a:cubicBezTo>
                    <a:cubicBezTo>
                      <a:pt x="262" y="75"/>
                      <a:pt x="259" y="73"/>
                      <a:pt x="257" y="72"/>
                    </a:cubicBezTo>
                    <a:cubicBezTo>
                      <a:pt x="254" y="71"/>
                      <a:pt x="251" y="67"/>
                      <a:pt x="248" y="67"/>
                    </a:cubicBezTo>
                    <a:cubicBezTo>
                      <a:pt x="246" y="67"/>
                      <a:pt x="244" y="68"/>
                      <a:pt x="242" y="67"/>
                    </a:cubicBezTo>
                    <a:cubicBezTo>
                      <a:pt x="242" y="65"/>
                      <a:pt x="243" y="63"/>
                      <a:pt x="243" y="62"/>
                    </a:cubicBezTo>
                    <a:cubicBezTo>
                      <a:pt x="243" y="61"/>
                      <a:pt x="240" y="60"/>
                      <a:pt x="240" y="59"/>
                    </a:cubicBezTo>
                    <a:cubicBezTo>
                      <a:pt x="240" y="58"/>
                      <a:pt x="242" y="55"/>
                      <a:pt x="244" y="53"/>
                    </a:cubicBezTo>
                    <a:cubicBezTo>
                      <a:pt x="246" y="52"/>
                      <a:pt x="249" y="50"/>
                      <a:pt x="252" y="49"/>
                    </a:cubicBezTo>
                    <a:cubicBezTo>
                      <a:pt x="255" y="47"/>
                      <a:pt x="259" y="45"/>
                      <a:pt x="262" y="44"/>
                    </a:cubicBezTo>
                    <a:cubicBezTo>
                      <a:pt x="263" y="44"/>
                      <a:pt x="264" y="44"/>
                      <a:pt x="266" y="43"/>
                    </a:cubicBezTo>
                    <a:cubicBezTo>
                      <a:pt x="269" y="42"/>
                      <a:pt x="271" y="40"/>
                      <a:pt x="274" y="39"/>
                    </a:cubicBezTo>
                    <a:cubicBezTo>
                      <a:pt x="275" y="39"/>
                      <a:pt x="277" y="39"/>
                      <a:pt x="279" y="38"/>
                    </a:cubicBezTo>
                    <a:cubicBezTo>
                      <a:pt x="281" y="38"/>
                      <a:pt x="282" y="37"/>
                      <a:pt x="284" y="36"/>
                    </a:cubicBezTo>
                    <a:cubicBezTo>
                      <a:pt x="285" y="36"/>
                      <a:pt x="286" y="35"/>
                      <a:pt x="288" y="35"/>
                    </a:cubicBezTo>
                    <a:cubicBezTo>
                      <a:pt x="288" y="34"/>
                      <a:pt x="289" y="34"/>
                      <a:pt x="290" y="34"/>
                    </a:cubicBezTo>
                    <a:cubicBezTo>
                      <a:pt x="289" y="37"/>
                      <a:pt x="286" y="37"/>
                      <a:pt x="285" y="40"/>
                    </a:cubicBezTo>
                    <a:cubicBezTo>
                      <a:pt x="288" y="46"/>
                      <a:pt x="293" y="39"/>
                      <a:pt x="297" y="39"/>
                    </a:cubicBezTo>
                    <a:cubicBezTo>
                      <a:pt x="300" y="39"/>
                      <a:pt x="303" y="43"/>
                      <a:pt x="305" y="39"/>
                    </a:cubicBezTo>
                    <a:cubicBezTo>
                      <a:pt x="304" y="37"/>
                      <a:pt x="302" y="36"/>
                      <a:pt x="300" y="34"/>
                    </a:cubicBezTo>
                    <a:cubicBezTo>
                      <a:pt x="298" y="33"/>
                      <a:pt x="295" y="32"/>
                      <a:pt x="295" y="30"/>
                    </a:cubicBezTo>
                    <a:cubicBezTo>
                      <a:pt x="306" y="34"/>
                      <a:pt x="316" y="39"/>
                      <a:pt x="326" y="45"/>
                    </a:cubicBezTo>
                    <a:lnTo>
                      <a:pt x="325" y="45"/>
                    </a:lnTo>
                    <a:close/>
                    <a:moveTo>
                      <a:pt x="239" y="18"/>
                    </a:moveTo>
                    <a:cubicBezTo>
                      <a:pt x="242" y="18"/>
                      <a:pt x="246" y="20"/>
                      <a:pt x="251" y="20"/>
                    </a:cubicBezTo>
                    <a:cubicBezTo>
                      <a:pt x="252" y="20"/>
                      <a:pt x="253" y="18"/>
                      <a:pt x="254" y="18"/>
                    </a:cubicBezTo>
                    <a:cubicBezTo>
                      <a:pt x="257" y="18"/>
                      <a:pt x="260" y="18"/>
                      <a:pt x="262" y="19"/>
                    </a:cubicBezTo>
                    <a:cubicBezTo>
                      <a:pt x="262" y="20"/>
                      <a:pt x="262" y="22"/>
                      <a:pt x="261" y="23"/>
                    </a:cubicBezTo>
                    <a:cubicBezTo>
                      <a:pt x="259" y="24"/>
                      <a:pt x="255" y="23"/>
                      <a:pt x="253" y="23"/>
                    </a:cubicBezTo>
                    <a:cubicBezTo>
                      <a:pt x="248" y="23"/>
                      <a:pt x="245" y="24"/>
                      <a:pt x="242" y="22"/>
                    </a:cubicBezTo>
                    <a:cubicBezTo>
                      <a:pt x="241" y="21"/>
                      <a:pt x="238" y="20"/>
                      <a:pt x="239" y="18"/>
                    </a:cubicBezTo>
                    <a:moveTo>
                      <a:pt x="270" y="21"/>
                    </a:moveTo>
                    <a:cubicBezTo>
                      <a:pt x="271" y="22"/>
                      <a:pt x="272" y="22"/>
                      <a:pt x="273" y="23"/>
                    </a:cubicBezTo>
                    <a:cubicBezTo>
                      <a:pt x="272" y="23"/>
                      <a:pt x="271" y="23"/>
                      <a:pt x="269" y="23"/>
                    </a:cubicBezTo>
                    <a:cubicBezTo>
                      <a:pt x="269" y="22"/>
                      <a:pt x="270" y="22"/>
                      <a:pt x="270" y="21"/>
                    </a:cubicBezTo>
                    <a:moveTo>
                      <a:pt x="207" y="16"/>
                    </a:moveTo>
                    <a:cubicBezTo>
                      <a:pt x="206" y="17"/>
                      <a:pt x="207" y="18"/>
                      <a:pt x="206" y="18"/>
                    </a:cubicBezTo>
                    <a:cubicBezTo>
                      <a:pt x="202" y="21"/>
                      <a:pt x="196" y="17"/>
                      <a:pt x="191" y="16"/>
                    </a:cubicBezTo>
                    <a:cubicBezTo>
                      <a:pt x="189" y="16"/>
                      <a:pt x="187" y="17"/>
                      <a:pt x="184" y="17"/>
                    </a:cubicBezTo>
                    <a:cubicBezTo>
                      <a:pt x="183" y="17"/>
                      <a:pt x="182" y="16"/>
                      <a:pt x="180" y="16"/>
                    </a:cubicBezTo>
                    <a:cubicBezTo>
                      <a:pt x="189" y="15"/>
                      <a:pt x="199" y="14"/>
                      <a:pt x="209" y="14"/>
                    </a:cubicBezTo>
                    <a:cubicBezTo>
                      <a:pt x="208" y="14"/>
                      <a:pt x="208" y="15"/>
                      <a:pt x="207" y="16"/>
                    </a:cubicBezTo>
                    <a:moveTo>
                      <a:pt x="178" y="17"/>
                    </a:moveTo>
                    <a:cubicBezTo>
                      <a:pt x="177" y="16"/>
                      <a:pt x="177" y="16"/>
                      <a:pt x="177" y="16"/>
                    </a:cubicBezTo>
                    <a:cubicBezTo>
                      <a:pt x="179" y="16"/>
                      <a:pt x="179" y="16"/>
                      <a:pt x="179" y="16"/>
                    </a:cubicBezTo>
                    <a:cubicBezTo>
                      <a:pt x="178" y="16"/>
                      <a:pt x="178" y="16"/>
                      <a:pt x="178" y="17"/>
                    </a:cubicBezTo>
                    <a:moveTo>
                      <a:pt x="375" y="67"/>
                    </a:moveTo>
                    <a:cubicBezTo>
                      <a:pt x="332" y="24"/>
                      <a:pt x="275" y="0"/>
                      <a:pt x="213" y="0"/>
                    </a:cubicBezTo>
                    <a:cubicBezTo>
                      <a:pt x="152" y="0"/>
                      <a:pt x="94" y="24"/>
                      <a:pt x="51" y="67"/>
                    </a:cubicBezTo>
                    <a:cubicBezTo>
                      <a:pt x="29" y="89"/>
                      <a:pt x="12" y="115"/>
                      <a:pt x="0" y="143"/>
                    </a:cubicBezTo>
                    <a:cubicBezTo>
                      <a:pt x="15" y="143"/>
                      <a:pt x="15" y="143"/>
                      <a:pt x="15" y="143"/>
                    </a:cubicBezTo>
                    <a:cubicBezTo>
                      <a:pt x="27" y="118"/>
                      <a:pt x="41" y="96"/>
                      <a:pt x="61" y="77"/>
                    </a:cubicBezTo>
                    <a:cubicBezTo>
                      <a:pt x="66" y="71"/>
                      <a:pt x="73" y="65"/>
                      <a:pt x="80" y="60"/>
                    </a:cubicBezTo>
                    <a:cubicBezTo>
                      <a:pt x="81" y="62"/>
                      <a:pt x="82" y="63"/>
                      <a:pt x="82" y="64"/>
                    </a:cubicBezTo>
                    <a:cubicBezTo>
                      <a:pt x="83" y="65"/>
                      <a:pt x="81" y="67"/>
                      <a:pt x="81" y="68"/>
                    </a:cubicBezTo>
                    <a:cubicBezTo>
                      <a:pt x="80" y="69"/>
                      <a:pt x="81" y="70"/>
                      <a:pt x="81" y="71"/>
                    </a:cubicBezTo>
                    <a:cubicBezTo>
                      <a:pt x="81" y="73"/>
                      <a:pt x="79" y="75"/>
                      <a:pt x="81" y="76"/>
                    </a:cubicBezTo>
                    <a:cubicBezTo>
                      <a:pt x="82" y="78"/>
                      <a:pt x="86" y="74"/>
                      <a:pt x="87" y="77"/>
                    </a:cubicBezTo>
                    <a:cubicBezTo>
                      <a:pt x="89" y="79"/>
                      <a:pt x="86" y="80"/>
                      <a:pt x="85" y="82"/>
                    </a:cubicBezTo>
                    <a:cubicBezTo>
                      <a:pt x="84" y="84"/>
                      <a:pt x="86" y="87"/>
                      <a:pt x="86" y="89"/>
                    </a:cubicBezTo>
                    <a:cubicBezTo>
                      <a:pt x="86" y="91"/>
                      <a:pt x="86" y="93"/>
                      <a:pt x="85" y="94"/>
                    </a:cubicBezTo>
                    <a:cubicBezTo>
                      <a:pt x="84" y="95"/>
                      <a:pt x="82" y="95"/>
                      <a:pt x="82" y="98"/>
                    </a:cubicBezTo>
                    <a:cubicBezTo>
                      <a:pt x="82" y="100"/>
                      <a:pt x="86" y="102"/>
                      <a:pt x="86" y="104"/>
                    </a:cubicBezTo>
                    <a:cubicBezTo>
                      <a:pt x="86" y="107"/>
                      <a:pt x="85" y="109"/>
                      <a:pt x="84" y="111"/>
                    </a:cubicBezTo>
                    <a:cubicBezTo>
                      <a:pt x="82" y="115"/>
                      <a:pt x="80" y="118"/>
                      <a:pt x="77" y="122"/>
                    </a:cubicBezTo>
                    <a:cubicBezTo>
                      <a:pt x="74" y="124"/>
                      <a:pt x="71" y="128"/>
                      <a:pt x="69" y="131"/>
                    </a:cubicBezTo>
                    <a:cubicBezTo>
                      <a:pt x="68" y="133"/>
                      <a:pt x="67" y="135"/>
                      <a:pt x="66" y="136"/>
                    </a:cubicBezTo>
                    <a:cubicBezTo>
                      <a:pt x="65" y="139"/>
                      <a:pt x="63" y="140"/>
                      <a:pt x="62" y="142"/>
                    </a:cubicBezTo>
                    <a:cubicBezTo>
                      <a:pt x="62" y="143"/>
                      <a:pt x="62" y="143"/>
                      <a:pt x="62" y="143"/>
                    </a:cubicBezTo>
                    <a:cubicBezTo>
                      <a:pt x="103" y="143"/>
                      <a:pt x="103" y="143"/>
                      <a:pt x="103" y="143"/>
                    </a:cubicBezTo>
                    <a:cubicBezTo>
                      <a:pt x="122" y="143"/>
                      <a:pt x="122" y="143"/>
                      <a:pt x="122" y="143"/>
                    </a:cubicBezTo>
                    <a:cubicBezTo>
                      <a:pt x="247" y="143"/>
                      <a:pt x="247" y="143"/>
                      <a:pt x="247" y="143"/>
                    </a:cubicBezTo>
                    <a:cubicBezTo>
                      <a:pt x="247" y="169"/>
                      <a:pt x="247" y="169"/>
                      <a:pt x="247" y="169"/>
                    </a:cubicBezTo>
                    <a:cubicBezTo>
                      <a:pt x="251" y="167"/>
                      <a:pt x="254" y="166"/>
                      <a:pt x="257" y="164"/>
                    </a:cubicBezTo>
                    <a:cubicBezTo>
                      <a:pt x="258" y="160"/>
                      <a:pt x="257" y="156"/>
                      <a:pt x="257" y="153"/>
                    </a:cubicBezTo>
                    <a:cubicBezTo>
                      <a:pt x="258" y="152"/>
                      <a:pt x="260" y="153"/>
                      <a:pt x="261" y="153"/>
                    </a:cubicBezTo>
                    <a:cubicBezTo>
                      <a:pt x="263" y="153"/>
                      <a:pt x="263" y="149"/>
                      <a:pt x="264" y="148"/>
                    </a:cubicBezTo>
                    <a:cubicBezTo>
                      <a:pt x="265" y="147"/>
                      <a:pt x="267" y="147"/>
                      <a:pt x="268" y="146"/>
                    </a:cubicBezTo>
                    <a:cubicBezTo>
                      <a:pt x="271" y="144"/>
                      <a:pt x="271" y="142"/>
                      <a:pt x="273" y="141"/>
                    </a:cubicBezTo>
                    <a:cubicBezTo>
                      <a:pt x="274" y="141"/>
                      <a:pt x="275" y="141"/>
                      <a:pt x="277" y="140"/>
                    </a:cubicBezTo>
                    <a:cubicBezTo>
                      <a:pt x="278" y="140"/>
                      <a:pt x="280" y="138"/>
                      <a:pt x="282" y="137"/>
                    </a:cubicBezTo>
                    <a:cubicBezTo>
                      <a:pt x="284" y="137"/>
                      <a:pt x="288" y="137"/>
                      <a:pt x="288" y="136"/>
                    </a:cubicBezTo>
                    <a:cubicBezTo>
                      <a:pt x="289" y="135"/>
                      <a:pt x="288" y="133"/>
                      <a:pt x="288" y="132"/>
                    </a:cubicBezTo>
                    <a:cubicBezTo>
                      <a:pt x="290" y="126"/>
                      <a:pt x="298" y="126"/>
                      <a:pt x="303" y="124"/>
                    </a:cubicBezTo>
                    <a:cubicBezTo>
                      <a:pt x="306" y="122"/>
                      <a:pt x="310" y="120"/>
                      <a:pt x="314" y="121"/>
                    </a:cubicBezTo>
                    <a:cubicBezTo>
                      <a:pt x="313" y="123"/>
                      <a:pt x="310" y="122"/>
                      <a:pt x="311" y="126"/>
                    </a:cubicBezTo>
                    <a:cubicBezTo>
                      <a:pt x="311" y="130"/>
                      <a:pt x="317" y="124"/>
                      <a:pt x="319" y="124"/>
                    </a:cubicBezTo>
                    <a:cubicBezTo>
                      <a:pt x="322" y="122"/>
                      <a:pt x="327" y="122"/>
                      <a:pt x="331" y="120"/>
                    </a:cubicBezTo>
                    <a:cubicBezTo>
                      <a:pt x="334" y="119"/>
                      <a:pt x="340" y="117"/>
                      <a:pt x="337" y="113"/>
                    </a:cubicBezTo>
                    <a:cubicBezTo>
                      <a:pt x="335" y="113"/>
                      <a:pt x="333" y="116"/>
                      <a:pt x="331" y="118"/>
                    </a:cubicBezTo>
                    <a:cubicBezTo>
                      <a:pt x="329" y="118"/>
                      <a:pt x="329" y="116"/>
                      <a:pt x="328" y="115"/>
                    </a:cubicBezTo>
                    <a:cubicBezTo>
                      <a:pt x="326" y="115"/>
                      <a:pt x="326" y="117"/>
                      <a:pt x="324" y="117"/>
                    </a:cubicBezTo>
                    <a:cubicBezTo>
                      <a:pt x="323" y="116"/>
                      <a:pt x="322" y="114"/>
                      <a:pt x="321" y="113"/>
                    </a:cubicBezTo>
                    <a:cubicBezTo>
                      <a:pt x="321" y="109"/>
                      <a:pt x="324" y="107"/>
                      <a:pt x="326" y="104"/>
                    </a:cubicBezTo>
                    <a:cubicBezTo>
                      <a:pt x="325" y="100"/>
                      <a:pt x="320" y="103"/>
                      <a:pt x="317" y="102"/>
                    </a:cubicBezTo>
                    <a:cubicBezTo>
                      <a:pt x="317" y="100"/>
                      <a:pt x="319" y="98"/>
                      <a:pt x="322" y="98"/>
                    </a:cubicBezTo>
                    <a:cubicBezTo>
                      <a:pt x="324" y="97"/>
                      <a:pt x="329" y="98"/>
                      <a:pt x="331" y="98"/>
                    </a:cubicBezTo>
                    <a:cubicBezTo>
                      <a:pt x="331" y="99"/>
                      <a:pt x="331" y="100"/>
                      <a:pt x="331" y="102"/>
                    </a:cubicBezTo>
                    <a:cubicBezTo>
                      <a:pt x="333" y="103"/>
                      <a:pt x="334" y="102"/>
                      <a:pt x="336" y="102"/>
                    </a:cubicBezTo>
                    <a:cubicBezTo>
                      <a:pt x="337" y="100"/>
                      <a:pt x="333" y="100"/>
                      <a:pt x="333" y="98"/>
                    </a:cubicBezTo>
                    <a:cubicBezTo>
                      <a:pt x="336" y="96"/>
                      <a:pt x="342" y="98"/>
                      <a:pt x="346" y="98"/>
                    </a:cubicBezTo>
                    <a:cubicBezTo>
                      <a:pt x="348" y="97"/>
                      <a:pt x="351" y="95"/>
                      <a:pt x="353" y="94"/>
                    </a:cubicBezTo>
                    <a:cubicBezTo>
                      <a:pt x="355" y="93"/>
                      <a:pt x="357" y="91"/>
                      <a:pt x="359" y="93"/>
                    </a:cubicBezTo>
                    <a:cubicBezTo>
                      <a:pt x="359" y="95"/>
                      <a:pt x="357" y="95"/>
                      <a:pt x="356" y="97"/>
                    </a:cubicBezTo>
                    <a:cubicBezTo>
                      <a:pt x="353" y="100"/>
                      <a:pt x="348" y="104"/>
                      <a:pt x="346" y="108"/>
                    </a:cubicBezTo>
                    <a:cubicBezTo>
                      <a:pt x="348" y="109"/>
                      <a:pt x="351" y="109"/>
                      <a:pt x="354" y="109"/>
                    </a:cubicBezTo>
                    <a:cubicBezTo>
                      <a:pt x="355" y="109"/>
                      <a:pt x="357" y="109"/>
                      <a:pt x="357" y="110"/>
                    </a:cubicBezTo>
                    <a:cubicBezTo>
                      <a:pt x="362" y="110"/>
                      <a:pt x="362" y="110"/>
                      <a:pt x="362" y="110"/>
                    </a:cubicBezTo>
                    <a:cubicBezTo>
                      <a:pt x="364" y="111"/>
                      <a:pt x="364" y="113"/>
                      <a:pt x="366" y="113"/>
                    </a:cubicBezTo>
                    <a:cubicBezTo>
                      <a:pt x="370" y="113"/>
                      <a:pt x="370" y="109"/>
                      <a:pt x="368" y="107"/>
                    </a:cubicBezTo>
                    <a:cubicBezTo>
                      <a:pt x="368" y="104"/>
                      <a:pt x="370" y="104"/>
                      <a:pt x="369" y="102"/>
                    </a:cubicBezTo>
                    <a:cubicBezTo>
                      <a:pt x="367" y="99"/>
                      <a:pt x="362" y="102"/>
                      <a:pt x="362" y="98"/>
                    </a:cubicBezTo>
                    <a:cubicBezTo>
                      <a:pt x="362" y="95"/>
                      <a:pt x="364" y="95"/>
                      <a:pt x="364" y="93"/>
                    </a:cubicBezTo>
                    <a:cubicBezTo>
                      <a:pt x="364" y="89"/>
                      <a:pt x="368" y="89"/>
                      <a:pt x="368" y="84"/>
                    </a:cubicBezTo>
                    <a:cubicBezTo>
                      <a:pt x="368" y="82"/>
                      <a:pt x="366" y="82"/>
                      <a:pt x="365" y="81"/>
                    </a:cubicBezTo>
                    <a:cubicBezTo>
                      <a:pt x="364" y="80"/>
                      <a:pt x="364" y="78"/>
                      <a:pt x="363" y="78"/>
                    </a:cubicBezTo>
                    <a:cubicBezTo>
                      <a:pt x="361" y="76"/>
                      <a:pt x="355" y="76"/>
                      <a:pt x="355" y="72"/>
                    </a:cubicBezTo>
                    <a:cubicBezTo>
                      <a:pt x="355" y="70"/>
                      <a:pt x="355" y="69"/>
                      <a:pt x="355" y="67"/>
                    </a:cubicBezTo>
                    <a:cubicBezTo>
                      <a:pt x="359" y="70"/>
                      <a:pt x="362" y="73"/>
                      <a:pt x="366" y="77"/>
                    </a:cubicBezTo>
                    <a:cubicBezTo>
                      <a:pt x="406" y="118"/>
                      <a:pt x="429" y="172"/>
                      <a:pt x="429" y="229"/>
                    </a:cubicBezTo>
                    <a:cubicBezTo>
                      <a:pt x="429" y="270"/>
                      <a:pt x="418" y="308"/>
                      <a:pt x="397" y="341"/>
                    </a:cubicBezTo>
                    <a:cubicBezTo>
                      <a:pt x="396" y="340"/>
                      <a:pt x="395" y="339"/>
                      <a:pt x="393" y="339"/>
                    </a:cubicBezTo>
                    <a:cubicBezTo>
                      <a:pt x="392" y="339"/>
                      <a:pt x="391" y="340"/>
                      <a:pt x="389" y="340"/>
                    </a:cubicBezTo>
                    <a:cubicBezTo>
                      <a:pt x="386" y="340"/>
                      <a:pt x="383" y="338"/>
                      <a:pt x="380" y="338"/>
                    </a:cubicBezTo>
                    <a:cubicBezTo>
                      <a:pt x="379" y="338"/>
                      <a:pt x="376" y="339"/>
                      <a:pt x="375" y="338"/>
                    </a:cubicBezTo>
                    <a:cubicBezTo>
                      <a:pt x="374" y="337"/>
                      <a:pt x="374" y="334"/>
                      <a:pt x="373" y="334"/>
                    </a:cubicBezTo>
                    <a:cubicBezTo>
                      <a:pt x="371" y="333"/>
                      <a:pt x="369" y="332"/>
                      <a:pt x="368" y="332"/>
                    </a:cubicBezTo>
                    <a:cubicBezTo>
                      <a:pt x="366" y="331"/>
                      <a:pt x="364" y="330"/>
                      <a:pt x="361" y="330"/>
                    </a:cubicBezTo>
                    <a:cubicBezTo>
                      <a:pt x="360" y="330"/>
                      <a:pt x="359" y="330"/>
                      <a:pt x="357" y="330"/>
                    </a:cubicBezTo>
                    <a:cubicBezTo>
                      <a:pt x="356" y="330"/>
                      <a:pt x="355" y="327"/>
                      <a:pt x="353" y="327"/>
                    </a:cubicBezTo>
                    <a:cubicBezTo>
                      <a:pt x="352" y="326"/>
                      <a:pt x="350" y="325"/>
                      <a:pt x="349" y="324"/>
                    </a:cubicBezTo>
                    <a:cubicBezTo>
                      <a:pt x="351" y="319"/>
                      <a:pt x="346" y="317"/>
                      <a:pt x="346" y="314"/>
                    </a:cubicBezTo>
                    <a:cubicBezTo>
                      <a:pt x="345" y="312"/>
                      <a:pt x="345" y="311"/>
                      <a:pt x="344" y="310"/>
                    </a:cubicBezTo>
                    <a:cubicBezTo>
                      <a:pt x="344" y="308"/>
                      <a:pt x="342" y="307"/>
                      <a:pt x="340" y="305"/>
                    </a:cubicBezTo>
                    <a:cubicBezTo>
                      <a:pt x="337" y="302"/>
                      <a:pt x="333" y="300"/>
                      <a:pt x="328" y="299"/>
                    </a:cubicBezTo>
                    <a:cubicBezTo>
                      <a:pt x="326" y="299"/>
                      <a:pt x="324" y="300"/>
                      <a:pt x="321" y="299"/>
                    </a:cubicBezTo>
                    <a:cubicBezTo>
                      <a:pt x="318" y="299"/>
                      <a:pt x="315" y="297"/>
                      <a:pt x="313" y="294"/>
                    </a:cubicBezTo>
                    <a:cubicBezTo>
                      <a:pt x="311" y="292"/>
                      <a:pt x="309" y="290"/>
                      <a:pt x="308" y="289"/>
                    </a:cubicBezTo>
                    <a:cubicBezTo>
                      <a:pt x="306" y="288"/>
                      <a:pt x="304" y="288"/>
                      <a:pt x="302" y="286"/>
                    </a:cubicBezTo>
                    <a:cubicBezTo>
                      <a:pt x="302" y="286"/>
                      <a:pt x="302" y="285"/>
                      <a:pt x="302" y="284"/>
                    </a:cubicBezTo>
                    <a:cubicBezTo>
                      <a:pt x="300" y="282"/>
                      <a:pt x="299" y="281"/>
                      <a:pt x="300" y="279"/>
                    </a:cubicBezTo>
                    <a:cubicBezTo>
                      <a:pt x="298" y="278"/>
                      <a:pt x="298" y="281"/>
                      <a:pt x="296" y="281"/>
                    </a:cubicBezTo>
                    <a:cubicBezTo>
                      <a:pt x="294" y="278"/>
                      <a:pt x="293" y="277"/>
                      <a:pt x="288" y="277"/>
                    </a:cubicBezTo>
                    <a:cubicBezTo>
                      <a:pt x="286" y="278"/>
                      <a:pt x="285" y="280"/>
                      <a:pt x="282" y="280"/>
                    </a:cubicBezTo>
                    <a:cubicBezTo>
                      <a:pt x="281" y="281"/>
                      <a:pt x="279" y="278"/>
                      <a:pt x="277" y="278"/>
                    </a:cubicBezTo>
                    <a:cubicBezTo>
                      <a:pt x="275" y="277"/>
                      <a:pt x="273" y="279"/>
                      <a:pt x="271" y="278"/>
                    </a:cubicBezTo>
                    <a:cubicBezTo>
                      <a:pt x="269" y="278"/>
                      <a:pt x="268" y="276"/>
                      <a:pt x="266" y="274"/>
                    </a:cubicBezTo>
                    <a:cubicBezTo>
                      <a:pt x="265" y="274"/>
                      <a:pt x="262" y="272"/>
                      <a:pt x="262" y="272"/>
                    </a:cubicBezTo>
                    <a:cubicBezTo>
                      <a:pt x="259" y="272"/>
                      <a:pt x="257" y="277"/>
                      <a:pt x="254" y="276"/>
                    </a:cubicBezTo>
                    <a:cubicBezTo>
                      <a:pt x="252" y="274"/>
                      <a:pt x="257" y="272"/>
                      <a:pt x="255" y="270"/>
                    </a:cubicBezTo>
                    <a:cubicBezTo>
                      <a:pt x="253" y="269"/>
                      <a:pt x="252" y="271"/>
                      <a:pt x="251" y="272"/>
                    </a:cubicBezTo>
                    <a:cubicBezTo>
                      <a:pt x="249" y="272"/>
                      <a:pt x="248" y="273"/>
                      <a:pt x="247" y="274"/>
                    </a:cubicBezTo>
                    <a:cubicBezTo>
                      <a:pt x="247" y="280"/>
                      <a:pt x="247" y="280"/>
                      <a:pt x="247" y="280"/>
                    </a:cubicBezTo>
                    <a:cubicBezTo>
                      <a:pt x="247" y="302"/>
                      <a:pt x="247" y="302"/>
                      <a:pt x="247" y="302"/>
                    </a:cubicBezTo>
                    <a:cubicBezTo>
                      <a:pt x="247" y="319"/>
                      <a:pt x="247" y="319"/>
                      <a:pt x="247" y="319"/>
                    </a:cubicBezTo>
                    <a:cubicBezTo>
                      <a:pt x="247" y="343"/>
                      <a:pt x="247" y="343"/>
                      <a:pt x="247" y="343"/>
                    </a:cubicBezTo>
                    <a:cubicBezTo>
                      <a:pt x="247" y="360"/>
                      <a:pt x="247" y="360"/>
                      <a:pt x="247" y="360"/>
                    </a:cubicBezTo>
                    <a:cubicBezTo>
                      <a:pt x="247" y="400"/>
                      <a:pt x="247" y="400"/>
                      <a:pt x="247" y="400"/>
                    </a:cubicBezTo>
                    <a:cubicBezTo>
                      <a:pt x="245" y="400"/>
                      <a:pt x="245" y="400"/>
                      <a:pt x="245" y="400"/>
                    </a:cubicBezTo>
                    <a:cubicBezTo>
                      <a:pt x="246" y="401"/>
                      <a:pt x="247" y="401"/>
                      <a:pt x="248" y="402"/>
                    </a:cubicBezTo>
                    <a:cubicBezTo>
                      <a:pt x="250" y="403"/>
                      <a:pt x="252" y="403"/>
                      <a:pt x="253" y="404"/>
                    </a:cubicBezTo>
                    <a:cubicBezTo>
                      <a:pt x="256" y="405"/>
                      <a:pt x="262" y="409"/>
                      <a:pt x="263" y="411"/>
                    </a:cubicBezTo>
                    <a:cubicBezTo>
                      <a:pt x="264" y="414"/>
                      <a:pt x="264" y="418"/>
                      <a:pt x="265" y="422"/>
                    </a:cubicBezTo>
                    <a:cubicBezTo>
                      <a:pt x="266" y="427"/>
                      <a:pt x="265" y="429"/>
                      <a:pt x="266" y="434"/>
                    </a:cubicBezTo>
                    <a:cubicBezTo>
                      <a:pt x="266" y="438"/>
                      <a:pt x="266" y="438"/>
                      <a:pt x="266" y="438"/>
                    </a:cubicBezTo>
                    <a:cubicBezTo>
                      <a:pt x="249" y="442"/>
                      <a:pt x="231" y="445"/>
                      <a:pt x="213" y="445"/>
                    </a:cubicBezTo>
                    <a:cubicBezTo>
                      <a:pt x="165" y="445"/>
                      <a:pt x="120" y="429"/>
                      <a:pt x="82" y="400"/>
                    </a:cubicBezTo>
                    <a:cubicBezTo>
                      <a:pt x="61" y="400"/>
                      <a:pt x="61" y="400"/>
                      <a:pt x="61" y="400"/>
                    </a:cubicBezTo>
                    <a:cubicBezTo>
                      <a:pt x="103" y="438"/>
                      <a:pt x="156" y="458"/>
                      <a:pt x="213" y="458"/>
                    </a:cubicBezTo>
                    <a:cubicBezTo>
                      <a:pt x="275" y="458"/>
                      <a:pt x="332" y="435"/>
                      <a:pt x="375" y="392"/>
                    </a:cubicBezTo>
                    <a:cubicBezTo>
                      <a:pt x="419" y="348"/>
                      <a:pt x="443" y="290"/>
                      <a:pt x="443" y="229"/>
                    </a:cubicBezTo>
                    <a:cubicBezTo>
                      <a:pt x="443" y="168"/>
                      <a:pt x="419" y="111"/>
                      <a:pt x="375" y="6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13" name="Google Shape;12313;p102"/>
              <p:cNvSpPr/>
              <p:nvPr/>
            </p:nvSpPr>
            <p:spPr>
              <a:xfrm>
                <a:off x="5927725" y="2869702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14" name="Google Shape;12314;p102"/>
              <p:cNvSpPr/>
              <p:nvPr/>
            </p:nvSpPr>
            <p:spPr>
              <a:xfrm>
                <a:off x="5970587" y="2869702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15" name="Google Shape;12315;p102"/>
              <p:cNvSpPr/>
              <p:nvPr/>
            </p:nvSpPr>
            <p:spPr>
              <a:xfrm>
                <a:off x="6013450" y="2869702"/>
                <a:ext cx="36513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16" name="Google Shape;12316;p102"/>
              <p:cNvSpPr/>
              <p:nvPr/>
            </p:nvSpPr>
            <p:spPr>
              <a:xfrm>
                <a:off x="5948362" y="2883990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17" name="Google Shape;12317;p102"/>
              <p:cNvSpPr/>
              <p:nvPr/>
            </p:nvSpPr>
            <p:spPr>
              <a:xfrm>
                <a:off x="5991225" y="2883990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18" name="Google Shape;12318;p102"/>
              <p:cNvSpPr/>
              <p:nvPr/>
            </p:nvSpPr>
            <p:spPr>
              <a:xfrm>
                <a:off x="5927725" y="2883990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19" name="Google Shape;12319;p102"/>
              <p:cNvSpPr/>
              <p:nvPr/>
            </p:nvSpPr>
            <p:spPr>
              <a:xfrm>
                <a:off x="6034087" y="2883990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0" name="Google Shape;12320;p102"/>
              <p:cNvSpPr/>
              <p:nvPr/>
            </p:nvSpPr>
            <p:spPr>
              <a:xfrm>
                <a:off x="5927725" y="2896690"/>
                <a:ext cx="38100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1" name="Google Shape;12321;p102"/>
              <p:cNvSpPr/>
              <p:nvPr/>
            </p:nvSpPr>
            <p:spPr>
              <a:xfrm>
                <a:off x="5970587" y="2896690"/>
                <a:ext cx="38100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2" name="Google Shape;12322;p102"/>
              <p:cNvSpPr/>
              <p:nvPr/>
            </p:nvSpPr>
            <p:spPr>
              <a:xfrm>
                <a:off x="6013450" y="2896690"/>
                <a:ext cx="36513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3" name="Google Shape;12323;p102"/>
              <p:cNvSpPr/>
              <p:nvPr/>
            </p:nvSpPr>
            <p:spPr>
              <a:xfrm>
                <a:off x="5948362" y="2910977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4" name="Google Shape;12324;p102"/>
              <p:cNvSpPr/>
              <p:nvPr/>
            </p:nvSpPr>
            <p:spPr>
              <a:xfrm>
                <a:off x="5991225" y="2910977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5" name="Google Shape;12325;p102"/>
              <p:cNvSpPr/>
              <p:nvPr/>
            </p:nvSpPr>
            <p:spPr>
              <a:xfrm>
                <a:off x="5927725" y="2910977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6" name="Google Shape;12326;p102"/>
              <p:cNvSpPr/>
              <p:nvPr/>
            </p:nvSpPr>
            <p:spPr>
              <a:xfrm>
                <a:off x="6034087" y="2910977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7" name="Google Shape;12327;p102"/>
              <p:cNvSpPr/>
              <p:nvPr/>
            </p:nvSpPr>
            <p:spPr>
              <a:xfrm>
                <a:off x="5927725" y="2923677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8" name="Google Shape;12328;p102"/>
              <p:cNvSpPr/>
              <p:nvPr/>
            </p:nvSpPr>
            <p:spPr>
              <a:xfrm>
                <a:off x="5970587" y="2923677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29" name="Google Shape;12329;p102"/>
              <p:cNvSpPr/>
              <p:nvPr/>
            </p:nvSpPr>
            <p:spPr>
              <a:xfrm>
                <a:off x="6013450" y="2923677"/>
                <a:ext cx="36513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0" name="Google Shape;12330;p102"/>
              <p:cNvSpPr/>
              <p:nvPr/>
            </p:nvSpPr>
            <p:spPr>
              <a:xfrm>
                <a:off x="5948362" y="2937965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1" name="Google Shape;12331;p102"/>
              <p:cNvSpPr/>
              <p:nvPr/>
            </p:nvSpPr>
            <p:spPr>
              <a:xfrm>
                <a:off x="5991225" y="2937965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2" name="Google Shape;12332;p102"/>
              <p:cNvSpPr/>
              <p:nvPr/>
            </p:nvSpPr>
            <p:spPr>
              <a:xfrm>
                <a:off x="5927725" y="2937965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3" name="Google Shape;12333;p102"/>
              <p:cNvSpPr/>
              <p:nvPr/>
            </p:nvSpPr>
            <p:spPr>
              <a:xfrm>
                <a:off x="6034087" y="2937965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334" name="Google Shape;12334;p102"/>
            <p:cNvGrpSpPr/>
            <p:nvPr/>
          </p:nvGrpSpPr>
          <p:grpSpPr>
            <a:xfrm>
              <a:off x="4449637" y="2213073"/>
              <a:ext cx="313267" cy="313267"/>
              <a:chOff x="2759075" y="3937793"/>
              <a:chExt cx="234950" cy="234950"/>
            </a:xfrm>
          </p:grpSpPr>
          <p:sp>
            <p:nvSpPr>
              <p:cNvPr id="12335" name="Google Shape;12335;p102"/>
              <p:cNvSpPr/>
              <p:nvPr/>
            </p:nvSpPr>
            <p:spPr>
              <a:xfrm>
                <a:off x="2759075" y="39377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6" name="Google Shape;12336;p102"/>
              <p:cNvSpPr/>
              <p:nvPr/>
            </p:nvSpPr>
            <p:spPr>
              <a:xfrm>
                <a:off x="2776538" y="4040981"/>
                <a:ext cx="5080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20" extrusionOk="0">
                    <a:moveTo>
                      <a:pt x="0" y="7"/>
                    </a:moveTo>
                    <a:lnTo>
                      <a:pt x="0" y="14"/>
                    </a:lnTo>
                    <a:lnTo>
                      <a:pt x="22" y="14"/>
                    </a:lnTo>
                    <a:lnTo>
                      <a:pt x="22" y="20"/>
                    </a:lnTo>
                    <a:lnTo>
                      <a:pt x="32" y="10"/>
                    </a:lnTo>
                    <a:lnTo>
                      <a:pt x="22" y="0"/>
                    </a:lnTo>
                    <a:lnTo>
                      <a:pt x="22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7" name="Google Shape;12337;p102"/>
              <p:cNvSpPr/>
              <p:nvPr/>
            </p:nvSpPr>
            <p:spPr>
              <a:xfrm>
                <a:off x="2835275" y="4015581"/>
                <a:ext cx="82550" cy="84138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49" extrusionOk="0">
                    <a:moveTo>
                      <a:pt x="122" y="27"/>
                    </a:moveTo>
                    <a:cubicBezTo>
                      <a:pt x="69" y="27"/>
                      <a:pt x="26" y="71"/>
                      <a:pt x="26" y="124"/>
                    </a:cubicBezTo>
                    <a:cubicBezTo>
                      <a:pt x="26" y="178"/>
                      <a:pt x="69" y="221"/>
                      <a:pt x="122" y="221"/>
                    </a:cubicBezTo>
                    <a:cubicBezTo>
                      <a:pt x="175" y="221"/>
                      <a:pt x="218" y="178"/>
                      <a:pt x="218" y="124"/>
                    </a:cubicBezTo>
                    <a:cubicBezTo>
                      <a:pt x="218" y="71"/>
                      <a:pt x="175" y="27"/>
                      <a:pt x="122" y="27"/>
                    </a:cubicBezTo>
                    <a:moveTo>
                      <a:pt x="122" y="249"/>
                    </a:moveTo>
                    <a:cubicBezTo>
                      <a:pt x="55" y="249"/>
                      <a:pt x="0" y="193"/>
                      <a:pt x="0" y="124"/>
                    </a:cubicBezTo>
                    <a:cubicBezTo>
                      <a:pt x="0" y="56"/>
                      <a:pt x="55" y="0"/>
                      <a:pt x="122" y="0"/>
                    </a:cubicBezTo>
                    <a:cubicBezTo>
                      <a:pt x="190" y="0"/>
                      <a:pt x="245" y="56"/>
                      <a:pt x="245" y="124"/>
                    </a:cubicBezTo>
                    <a:cubicBezTo>
                      <a:pt x="245" y="193"/>
                      <a:pt x="190" y="249"/>
                      <a:pt x="122" y="2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8" name="Google Shape;12338;p102"/>
              <p:cNvSpPr/>
              <p:nvPr/>
            </p:nvSpPr>
            <p:spPr>
              <a:xfrm>
                <a:off x="2919413" y="4004468"/>
                <a:ext cx="46038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06" extrusionOk="0">
                    <a:moveTo>
                      <a:pt x="69" y="0"/>
                    </a:moveTo>
                    <a:cubicBezTo>
                      <a:pt x="85" y="28"/>
                      <a:pt x="85" y="28"/>
                      <a:pt x="85" y="2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7" y="86"/>
                      <a:pt x="13" y="96"/>
                      <a:pt x="17" y="106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18" y="85"/>
                      <a:pt x="118" y="85"/>
                      <a:pt x="118" y="85"/>
                    </a:cubicBezTo>
                    <a:cubicBezTo>
                      <a:pt x="136" y="18"/>
                      <a:pt x="136" y="18"/>
                      <a:pt x="136" y="18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39" name="Google Shape;12339;p102"/>
              <p:cNvSpPr/>
              <p:nvPr/>
            </p:nvSpPr>
            <p:spPr>
              <a:xfrm>
                <a:off x="2928938" y="4040981"/>
                <a:ext cx="46038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97" extrusionOk="0">
                    <a:moveTo>
                      <a:pt x="139" y="49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7"/>
                      <a:pt x="1" y="43"/>
                      <a:pt x="1" y="48"/>
                    </a:cubicBezTo>
                    <a:cubicBezTo>
                      <a:pt x="1" y="54"/>
                      <a:pt x="1" y="60"/>
                      <a:pt x="0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97"/>
                      <a:pt x="91" y="97"/>
                      <a:pt x="91" y="97"/>
                    </a:cubicBezTo>
                    <a:lnTo>
                      <a:pt x="139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0" name="Google Shape;12340;p102"/>
              <p:cNvSpPr/>
              <p:nvPr/>
            </p:nvSpPr>
            <p:spPr>
              <a:xfrm>
                <a:off x="2919413" y="4072731"/>
                <a:ext cx="460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03" extrusionOk="0">
                    <a:moveTo>
                      <a:pt x="136" y="85"/>
                    </a:moveTo>
                    <a:cubicBezTo>
                      <a:pt x="118" y="20"/>
                      <a:pt x="118" y="20"/>
                      <a:pt x="118" y="20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10"/>
                      <a:pt x="7" y="19"/>
                      <a:pt x="0" y="28"/>
                    </a:cubicBezTo>
                    <a:cubicBezTo>
                      <a:pt x="85" y="76"/>
                      <a:pt x="85" y="76"/>
                      <a:pt x="85" y="76"/>
                    </a:cubicBezTo>
                    <a:cubicBezTo>
                      <a:pt x="69" y="103"/>
                      <a:pt x="69" y="103"/>
                      <a:pt x="69" y="103"/>
                    </a:cubicBezTo>
                    <a:lnTo>
                      <a:pt x="136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341" name="Google Shape;12341;p102"/>
            <p:cNvGrpSpPr/>
            <p:nvPr/>
          </p:nvGrpSpPr>
          <p:grpSpPr>
            <a:xfrm>
              <a:off x="5079213" y="2217489"/>
              <a:ext cx="313267" cy="313268"/>
              <a:chOff x="3865563" y="1258394"/>
              <a:chExt cx="234950" cy="234951"/>
            </a:xfrm>
          </p:grpSpPr>
          <p:sp>
            <p:nvSpPr>
              <p:cNvPr id="12342" name="Google Shape;12342;p102"/>
              <p:cNvSpPr/>
              <p:nvPr/>
            </p:nvSpPr>
            <p:spPr>
              <a:xfrm>
                <a:off x="3865563" y="1258394"/>
                <a:ext cx="234950" cy="234951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3" name="Google Shape;12343;p102"/>
              <p:cNvSpPr/>
              <p:nvPr/>
            </p:nvSpPr>
            <p:spPr>
              <a:xfrm>
                <a:off x="3973513" y="1320307"/>
                <a:ext cx="6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8" h="39" extrusionOk="0">
                    <a:moveTo>
                      <a:pt x="8" y="6"/>
                    </a:moveTo>
                    <a:cubicBezTo>
                      <a:pt x="6" y="7"/>
                      <a:pt x="4" y="8"/>
                      <a:pt x="0" y="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3"/>
                      <a:pt x="9" y="4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4" name="Google Shape;12344;p102"/>
              <p:cNvSpPr/>
              <p:nvPr/>
            </p:nvSpPr>
            <p:spPr>
              <a:xfrm>
                <a:off x="3983038" y="1340944"/>
                <a:ext cx="9525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0" h="41" extrusionOk="0">
                    <a:moveTo>
                      <a:pt x="8" y="20"/>
                    </a:moveTo>
                    <a:cubicBezTo>
                      <a:pt x="8" y="11"/>
                      <a:pt x="11" y="7"/>
                      <a:pt x="15" y="7"/>
                    </a:cubicBezTo>
                    <a:cubicBezTo>
                      <a:pt x="19" y="7"/>
                      <a:pt x="21" y="11"/>
                      <a:pt x="21" y="20"/>
                    </a:cubicBezTo>
                    <a:cubicBezTo>
                      <a:pt x="21" y="29"/>
                      <a:pt x="19" y="34"/>
                      <a:pt x="15" y="34"/>
                    </a:cubicBezTo>
                    <a:cubicBezTo>
                      <a:pt x="11" y="34"/>
                      <a:pt x="8" y="29"/>
                      <a:pt x="8" y="20"/>
                    </a:cubicBezTo>
                    <a:moveTo>
                      <a:pt x="26" y="35"/>
                    </a:moveTo>
                    <a:cubicBezTo>
                      <a:pt x="28" y="31"/>
                      <a:pt x="30" y="26"/>
                      <a:pt x="30" y="20"/>
                    </a:cubicBezTo>
                    <a:cubicBezTo>
                      <a:pt x="30" y="14"/>
                      <a:pt x="28" y="9"/>
                      <a:pt x="26" y="6"/>
                    </a:cubicBezTo>
                    <a:cubicBezTo>
                      <a:pt x="23" y="2"/>
                      <a:pt x="20" y="0"/>
                      <a:pt x="15" y="0"/>
                    </a:cubicBezTo>
                    <a:cubicBezTo>
                      <a:pt x="10" y="0"/>
                      <a:pt x="7" y="2"/>
                      <a:pt x="4" y="5"/>
                    </a:cubicBezTo>
                    <a:cubicBezTo>
                      <a:pt x="2" y="9"/>
                      <a:pt x="0" y="14"/>
                      <a:pt x="0" y="20"/>
                    </a:cubicBezTo>
                    <a:cubicBezTo>
                      <a:pt x="0" y="26"/>
                      <a:pt x="2" y="31"/>
                      <a:pt x="4" y="35"/>
                    </a:cubicBezTo>
                    <a:cubicBezTo>
                      <a:pt x="7" y="39"/>
                      <a:pt x="10" y="41"/>
                      <a:pt x="15" y="41"/>
                    </a:cubicBezTo>
                    <a:cubicBezTo>
                      <a:pt x="20" y="41"/>
                      <a:pt x="23" y="39"/>
                      <a:pt x="26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5" name="Google Shape;12345;p102"/>
              <p:cNvSpPr/>
              <p:nvPr/>
            </p:nvSpPr>
            <p:spPr>
              <a:xfrm>
                <a:off x="3968750" y="1340944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0" h="41" extrusionOk="0">
                    <a:moveTo>
                      <a:pt x="9" y="20"/>
                    </a:moveTo>
                    <a:cubicBezTo>
                      <a:pt x="9" y="11"/>
                      <a:pt x="11" y="7"/>
                      <a:pt x="15" y="7"/>
                    </a:cubicBezTo>
                    <a:cubicBezTo>
                      <a:pt x="19" y="7"/>
                      <a:pt x="22" y="11"/>
                      <a:pt x="22" y="20"/>
                    </a:cubicBezTo>
                    <a:cubicBezTo>
                      <a:pt x="22" y="29"/>
                      <a:pt x="19" y="34"/>
                      <a:pt x="15" y="34"/>
                    </a:cubicBezTo>
                    <a:cubicBezTo>
                      <a:pt x="11" y="34"/>
                      <a:pt x="9" y="29"/>
                      <a:pt x="9" y="20"/>
                    </a:cubicBezTo>
                    <a:moveTo>
                      <a:pt x="26" y="35"/>
                    </a:moveTo>
                    <a:cubicBezTo>
                      <a:pt x="28" y="31"/>
                      <a:pt x="30" y="26"/>
                      <a:pt x="30" y="20"/>
                    </a:cubicBezTo>
                    <a:cubicBezTo>
                      <a:pt x="30" y="14"/>
                      <a:pt x="28" y="9"/>
                      <a:pt x="26" y="6"/>
                    </a:cubicBezTo>
                    <a:cubicBezTo>
                      <a:pt x="23" y="2"/>
                      <a:pt x="20" y="0"/>
                      <a:pt x="15" y="0"/>
                    </a:cubicBezTo>
                    <a:cubicBezTo>
                      <a:pt x="10" y="0"/>
                      <a:pt x="7" y="2"/>
                      <a:pt x="4" y="5"/>
                    </a:cubicBezTo>
                    <a:cubicBezTo>
                      <a:pt x="2" y="9"/>
                      <a:pt x="0" y="14"/>
                      <a:pt x="0" y="20"/>
                    </a:cubicBezTo>
                    <a:cubicBezTo>
                      <a:pt x="0" y="26"/>
                      <a:pt x="2" y="31"/>
                      <a:pt x="4" y="35"/>
                    </a:cubicBezTo>
                    <a:cubicBezTo>
                      <a:pt x="7" y="39"/>
                      <a:pt x="10" y="41"/>
                      <a:pt x="15" y="41"/>
                    </a:cubicBezTo>
                    <a:cubicBezTo>
                      <a:pt x="20" y="41"/>
                      <a:pt x="23" y="39"/>
                      <a:pt x="26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6" name="Google Shape;12346;p102"/>
              <p:cNvSpPr/>
              <p:nvPr/>
            </p:nvSpPr>
            <p:spPr>
              <a:xfrm>
                <a:off x="3973513" y="1361582"/>
                <a:ext cx="6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9" extrusionOk="0">
                    <a:moveTo>
                      <a:pt x="7" y="6"/>
                    </a:moveTo>
                    <a:cubicBezTo>
                      <a:pt x="6" y="7"/>
                      <a:pt x="3" y="8"/>
                      <a:pt x="0" y="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3"/>
                      <a:pt x="9" y="4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7" name="Google Shape;12347;p102"/>
              <p:cNvSpPr/>
              <p:nvPr/>
            </p:nvSpPr>
            <p:spPr>
              <a:xfrm>
                <a:off x="3959225" y="1340944"/>
                <a:ext cx="6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8" h="39" extrusionOk="0">
                    <a:moveTo>
                      <a:pt x="8" y="5"/>
                    </a:moveTo>
                    <a:cubicBezTo>
                      <a:pt x="6" y="6"/>
                      <a:pt x="4" y="7"/>
                      <a:pt x="0" y="7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2"/>
                      <a:pt x="10" y="4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8" name="Google Shape;12348;p102"/>
              <p:cNvSpPr/>
              <p:nvPr/>
            </p:nvSpPr>
            <p:spPr>
              <a:xfrm>
                <a:off x="3984625" y="1359994"/>
                <a:ext cx="95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29" h="41" extrusionOk="0">
                    <a:moveTo>
                      <a:pt x="15" y="34"/>
                    </a:moveTo>
                    <a:cubicBezTo>
                      <a:pt x="10" y="34"/>
                      <a:pt x="8" y="30"/>
                      <a:pt x="8" y="21"/>
                    </a:cubicBezTo>
                    <a:cubicBezTo>
                      <a:pt x="8" y="12"/>
                      <a:pt x="10" y="7"/>
                      <a:pt x="15" y="7"/>
                    </a:cubicBezTo>
                    <a:cubicBezTo>
                      <a:pt x="19" y="7"/>
                      <a:pt x="21" y="12"/>
                      <a:pt x="21" y="21"/>
                    </a:cubicBezTo>
                    <a:cubicBezTo>
                      <a:pt x="21" y="30"/>
                      <a:pt x="19" y="34"/>
                      <a:pt x="15" y="34"/>
                    </a:cubicBezTo>
                    <a:moveTo>
                      <a:pt x="15" y="0"/>
                    </a:moveTo>
                    <a:cubicBezTo>
                      <a:pt x="10" y="0"/>
                      <a:pt x="6" y="2"/>
                      <a:pt x="4" y="6"/>
                    </a:cubicBezTo>
                    <a:cubicBezTo>
                      <a:pt x="1" y="10"/>
                      <a:pt x="0" y="14"/>
                      <a:pt x="0" y="21"/>
                    </a:cubicBezTo>
                    <a:cubicBezTo>
                      <a:pt x="0" y="27"/>
                      <a:pt x="1" y="31"/>
                      <a:pt x="4" y="35"/>
                    </a:cubicBezTo>
                    <a:cubicBezTo>
                      <a:pt x="6" y="39"/>
                      <a:pt x="10" y="41"/>
                      <a:pt x="15" y="41"/>
                    </a:cubicBezTo>
                    <a:cubicBezTo>
                      <a:pt x="20" y="41"/>
                      <a:pt x="23" y="39"/>
                      <a:pt x="26" y="35"/>
                    </a:cubicBezTo>
                    <a:cubicBezTo>
                      <a:pt x="28" y="31"/>
                      <a:pt x="29" y="27"/>
                      <a:pt x="29" y="21"/>
                    </a:cubicBezTo>
                    <a:cubicBezTo>
                      <a:pt x="29" y="14"/>
                      <a:pt x="28" y="10"/>
                      <a:pt x="25" y="6"/>
                    </a:cubicBezTo>
                    <a:cubicBezTo>
                      <a:pt x="23" y="2"/>
                      <a:pt x="19" y="0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49" name="Google Shape;12349;p102"/>
              <p:cNvSpPr/>
              <p:nvPr/>
            </p:nvSpPr>
            <p:spPr>
              <a:xfrm>
                <a:off x="3984625" y="1320307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41" extrusionOk="0">
                    <a:moveTo>
                      <a:pt x="14" y="34"/>
                    </a:moveTo>
                    <a:cubicBezTo>
                      <a:pt x="10" y="34"/>
                      <a:pt x="8" y="30"/>
                      <a:pt x="8" y="21"/>
                    </a:cubicBezTo>
                    <a:cubicBezTo>
                      <a:pt x="8" y="12"/>
                      <a:pt x="10" y="7"/>
                      <a:pt x="14" y="7"/>
                    </a:cubicBezTo>
                    <a:cubicBezTo>
                      <a:pt x="19" y="7"/>
                      <a:pt x="22" y="12"/>
                      <a:pt x="22" y="21"/>
                    </a:cubicBezTo>
                    <a:cubicBezTo>
                      <a:pt x="22" y="30"/>
                      <a:pt x="19" y="34"/>
                      <a:pt x="14" y="34"/>
                    </a:cubicBezTo>
                    <a:moveTo>
                      <a:pt x="14" y="0"/>
                    </a:moveTo>
                    <a:cubicBezTo>
                      <a:pt x="9" y="0"/>
                      <a:pt x="6" y="2"/>
                      <a:pt x="3" y="6"/>
                    </a:cubicBezTo>
                    <a:cubicBezTo>
                      <a:pt x="1" y="9"/>
                      <a:pt x="0" y="14"/>
                      <a:pt x="0" y="21"/>
                    </a:cubicBezTo>
                    <a:cubicBezTo>
                      <a:pt x="0" y="27"/>
                      <a:pt x="1" y="31"/>
                      <a:pt x="3" y="35"/>
                    </a:cubicBezTo>
                    <a:cubicBezTo>
                      <a:pt x="6" y="39"/>
                      <a:pt x="9" y="41"/>
                      <a:pt x="14" y="41"/>
                    </a:cubicBezTo>
                    <a:cubicBezTo>
                      <a:pt x="19" y="41"/>
                      <a:pt x="23" y="39"/>
                      <a:pt x="26" y="35"/>
                    </a:cubicBezTo>
                    <a:cubicBezTo>
                      <a:pt x="28" y="31"/>
                      <a:pt x="29" y="26"/>
                      <a:pt x="29" y="21"/>
                    </a:cubicBezTo>
                    <a:cubicBezTo>
                      <a:pt x="29" y="14"/>
                      <a:pt x="28" y="9"/>
                      <a:pt x="26" y="6"/>
                    </a:cubicBezTo>
                    <a:cubicBezTo>
                      <a:pt x="23" y="2"/>
                      <a:pt x="19" y="0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0" name="Google Shape;12350;p102"/>
              <p:cNvSpPr/>
              <p:nvPr/>
            </p:nvSpPr>
            <p:spPr>
              <a:xfrm>
                <a:off x="3995738" y="1340944"/>
                <a:ext cx="47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8" h="39" extrusionOk="0">
                    <a:moveTo>
                      <a:pt x="8" y="5"/>
                    </a:moveTo>
                    <a:cubicBezTo>
                      <a:pt x="7" y="6"/>
                      <a:pt x="4" y="7"/>
                      <a:pt x="0" y="7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2"/>
                      <a:pt x="10" y="4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1" name="Google Shape;12351;p102"/>
              <p:cNvSpPr/>
              <p:nvPr/>
            </p:nvSpPr>
            <p:spPr>
              <a:xfrm>
                <a:off x="3884613" y="1310782"/>
                <a:ext cx="198438" cy="1047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309" extrusionOk="0">
                    <a:moveTo>
                      <a:pt x="379" y="108"/>
                    </a:moveTo>
                    <a:cubicBezTo>
                      <a:pt x="379" y="117"/>
                      <a:pt x="377" y="122"/>
                      <a:pt x="372" y="122"/>
                    </a:cubicBezTo>
                    <a:cubicBezTo>
                      <a:pt x="368" y="122"/>
                      <a:pt x="366" y="117"/>
                      <a:pt x="366" y="108"/>
                    </a:cubicBezTo>
                    <a:cubicBezTo>
                      <a:pt x="366" y="99"/>
                      <a:pt x="368" y="95"/>
                      <a:pt x="372" y="95"/>
                    </a:cubicBezTo>
                    <a:cubicBezTo>
                      <a:pt x="377" y="95"/>
                      <a:pt x="379" y="99"/>
                      <a:pt x="379" y="108"/>
                    </a:cubicBezTo>
                    <a:moveTo>
                      <a:pt x="372" y="88"/>
                    </a:moveTo>
                    <a:cubicBezTo>
                      <a:pt x="367" y="88"/>
                      <a:pt x="364" y="90"/>
                      <a:pt x="361" y="93"/>
                    </a:cubicBezTo>
                    <a:cubicBezTo>
                      <a:pt x="359" y="97"/>
                      <a:pt x="357" y="102"/>
                      <a:pt x="357" y="108"/>
                    </a:cubicBezTo>
                    <a:cubicBezTo>
                      <a:pt x="357" y="115"/>
                      <a:pt x="359" y="119"/>
                      <a:pt x="361" y="123"/>
                    </a:cubicBezTo>
                    <a:cubicBezTo>
                      <a:pt x="364" y="127"/>
                      <a:pt x="367" y="129"/>
                      <a:pt x="372" y="129"/>
                    </a:cubicBezTo>
                    <a:cubicBezTo>
                      <a:pt x="375" y="129"/>
                      <a:pt x="378" y="128"/>
                      <a:pt x="380" y="127"/>
                    </a:cubicBezTo>
                    <a:cubicBezTo>
                      <a:pt x="380" y="127"/>
                      <a:pt x="380" y="127"/>
                      <a:pt x="379" y="128"/>
                    </a:cubicBezTo>
                    <a:cubicBezTo>
                      <a:pt x="379" y="129"/>
                      <a:pt x="379" y="130"/>
                      <a:pt x="378" y="131"/>
                    </a:cubicBezTo>
                    <a:cubicBezTo>
                      <a:pt x="376" y="142"/>
                      <a:pt x="371" y="152"/>
                      <a:pt x="366" y="161"/>
                    </a:cubicBezTo>
                    <a:cubicBezTo>
                      <a:pt x="365" y="158"/>
                      <a:pt x="364" y="156"/>
                      <a:pt x="363" y="154"/>
                    </a:cubicBezTo>
                    <a:cubicBezTo>
                      <a:pt x="360" y="151"/>
                      <a:pt x="356" y="148"/>
                      <a:pt x="351" y="148"/>
                    </a:cubicBezTo>
                    <a:cubicBezTo>
                      <a:pt x="347" y="148"/>
                      <a:pt x="343" y="151"/>
                      <a:pt x="341" y="154"/>
                    </a:cubicBezTo>
                    <a:cubicBezTo>
                      <a:pt x="338" y="158"/>
                      <a:pt x="337" y="163"/>
                      <a:pt x="337" y="169"/>
                    </a:cubicBezTo>
                    <a:cubicBezTo>
                      <a:pt x="337" y="175"/>
                      <a:pt x="338" y="180"/>
                      <a:pt x="340" y="183"/>
                    </a:cubicBezTo>
                    <a:cubicBezTo>
                      <a:pt x="341" y="184"/>
                      <a:pt x="342" y="185"/>
                      <a:pt x="342" y="185"/>
                    </a:cubicBezTo>
                    <a:cubicBezTo>
                      <a:pt x="338" y="188"/>
                      <a:pt x="333" y="191"/>
                      <a:pt x="329" y="193"/>
                    </a:cubicBezTo>
                    <a:cubicBezTo>
                      <a:pt x="326" y="194"/>
                      <a:pt x="323" y="195"/>
                      <a:pt x="320" y="197"/>
                    </a:cubicBezTo>
                    <a:cubicBezTo>
                      <a:pt x="316" y="198"/>
                      <a:pt x="312" y="199"/>
                      <a:pt x="307" y="200"/>
                    </a:cubicBezTo>
                    <a:cubicBezTo>
                      <a:pt x="304" y="201"/>
                      <a:pt x="301" y="202"/>
                      <a:pt x="298" y="202"/>
                    </a:cubicBezTo>
                    <a:cubicBezTo>
                      <a:pt x="295" y="202"/>
                      <a:pt x="291" y="202"/>
                      <a:pt x="289" y="202"/>
                    </a:cubicBezTo>
                    <a:cubicBezTo>
                      <a:pt x="285" y="202"/>
                      <a:pt x="282" y="202"/>
                      <a:pt x="279" y="202"/>
                    </a:cubicBezTo>
                    <a:cubicBezTo>
                      <a:pt x="276" y="202"/>
                      <a:pt x="272" y="201"/>
                      <a:pt x="270" y="200"/>
                    </a:cubicBezTo>
                    <a:cubicBezTo>
                      <a:pt x="265" y="199"/>
                      <a:pt x="260" y="198"/>
                      <a:pt x="256" y="197"/>
                    </a:cubicBezTo>
                    <a:cubicBezTo>
                      <a:pt x="253" y="195"/>
                      <a:pt x="250" y="194"/>
                      <a:pt x="248" y="193"/>
                    </a:cubicBezTo>
                    <a:cubicBezTo>
                      <a:pt x="246" y="192"/>
                      <a:pt x="243" y="190"/>
                      <a:pt x="241" y="189"/>
                    </a:cubicBezTo>
                    <a:cubicBezTo>
                      <a:pt x="244" y="188"/>
                      <a:pt x="247" y="186"/>
                      <a:pt x="249" y="183"/>
                    </a:cubicBezTo>
                    <a:cubicBezTo>
                      <a:pt x="252" y="180"/>
                      <a:pt x="253" y="175"/>
                      <a:pt x="253" y="169"/>
                    </a:cubicBezTo>
                    <a:cubicBezTo>
                      <a:pt x="253" y="163"/>
                      <a:pt x="252" y="158"/>
                      <a:pt x="249" y="154"/>
                    </a:cubicBezTo>
                    <a:cubicBezTo>
                      <a:pt x="246" y="151"/>
                      <a:pt x="243" y="148"/>
                      <a:pt x="238" y="148"/>
                    </a:cubicBezTo>
                    <a:cubicBezTo>
                      <a:pt x="233" y="148"/>
                      <a:pt x="229" y="151"/>
                      <a:pt x="227" y="154"/>
                    </a:cubicBezTo>
                    <a:cubicBezTo>
                      <a:pt x="224" y="158"/>
                      <a:pt x="223" y="163"/>
                      <a:pt x="223" y="169"/>
                    </a:cubicBezTo>
                    <a:cubicBezTo>
                      <a:pt x="223" y="171"/>
                      <a:pt x="224" y="173"/>
                      <a:pt x="224" y="175"/>
                    </a:cubicBezTo>
                    <a:cubicBezTo>
                      <a:pt x="222" y="174"/>
                      <a:pt x="222" y="174"/>
                      <a:pt x="222" y="174"/>
                    </a:cubicBezTo>
                    <a:cubicBezTo>
                      <a:pt x="222" y="175"/>
                      <a:pt x="222" y="175"/>
                      <a:pt x="223" y="175"/>
                    </a:cubicBezTo>
                    <a:cubicBezTo>
                      <a:pt x="221" y="173"/>
                      <a:pt x="221" y="173"/>
                      <a:pt x="221" y="173"/>
                    </a:cubicBezTo>
                    <a:cubicBezTo>
                      <a:pt x="222" y="174"/>
                      <a:pt x="222" y="174"/>
                      <a:pt x="222" y="174"/>
                    </a:cubicBezTo>
                    <a:cubicBezTo>
                      <a:pt x="219" y="171"/>
                      <a:pt x="219" y="171"/>
                      <a:pt x="219" y="171"/>
                    </a:cubicBezTo>
                    <a:cubicBezTo>
                      <a:pt x="217" y="168"/>
                      <a:pt x="214" y="165"/>
                      <a:pt x="212" y="161"/>
                    </a:cubicBezTo>
                    <a:cubicBezTo>
                      <a:pt x="210" y="159"/>
                      <a:pt x="209" y="157"/>
                      <a:pt x="208" y="156"/>
                    </a:cubicBezTo>
                    <a:cubicBezTo>
                      <a:pt x="207" y="154"/>
                      <a:pt x="205" y="149"/>
                      <a:pt x="205" y="149"/>
                    </a:cubicBezTo>
                    <a:cubicBezTo>
                      <a:pt x="202" y="144"/>
                      <a:pt x="200" y="138"/>
                      <a:pt x="198" y="131"/>
                    </a:cubicBezTo>
                    <a:cubicBezTo>
                      <a:pt x="198" y="131"/>
                      <a:pt x="198" y="129"/>
                      <a:pt x="197" y="129"/>
                    </a:cubicBezTo>
                    <a:cubicBezTo>
                      <a:pt x="198" y="129"/>
                      <a:pt x="198" y="129"/>
                      <a:pt x="198" y="129"/>
                    </a:cubicBezTo>
                    <a:cubicBezTo>
                      <a:pt x="203" y="129"/>
                      <a:pt x="207" y="127"/>
                      <a:pt x="209" y="123"/>
                    </a:cubicBezTo>
                    <a:cubicBezTo>
                      <a:pt x="212" y="119"/>
                      <a:pt x="213" y="115"/>
                      <a:pt x="213" y="108"/>
                    </a:cubicBezTo>
                    <a:cubicBezTo>
                      <a:pt x="213" y="102"/>
                      <a:pt x="212" y="98"/>
                      <a:pt x="209" y="94"/>
                    </a:cubicBezTo>
                    <a:cubicBezTo>
                      <a:pt x="207" y="90"/>
                      <a:pt x="202" y="88"/>
                      <a:pt x="198" y="88"/>
                    </a:cubicBezTo>
                    <a:cubicBezTo>
                      <a:pt x="197" y="88"/>
                      <a:pt x="197" y="88"/>
                      <a:pt x="197" y="88"/>
                    </a:cubicBezTo>
                    <a:cubicBezTo>
                      <a:pt x="198" y="85"/>
                      <a:pt x="199" y="83"/>
                      <a:pt x="200" y="81"/>
                    </a:cubicBezTo>
                    <a:cubicBezTo>
                      <a:pt x="201" y="76"/>
                      <a:pt x="202" y="71"/>
                      <a:pt x="205" y="67"/>
                    </a:cubicBezTo>
                    <a:cubicBezTo>
                      <a:pt x="205" y="66"/>
                      <a:pt x="207" y="64"/>
                      <a:pt x="207" y="64"/>
                    </a:cubicBezTo>
                    <a:cubicBezTo>
                      <a:pt x="208" y="61"/>
                      <a:pt x="209" y="59"/>
                      <a:pt x="212" y="56"/>
                    </a:cubicBezTo>
                    <a:cubicBezTo>
                      <a:pt x="215" y="50"/>
                      <a:pt x="220" y="44"/>
                      <a:pt x="225" y="39"/>
                    </a:cubicBezTo>
                    <a:cubicBezTo>
                      <a:pt x="224" y="42"/>
                      <a:pt x="224" y="44"/>
                      <a:pt x="224" y="48"/>
                    </a:cubicBezTo>
                    <a:cubicBezTo>
                      <a:pt x="224" y="54"/>
                      <a:pt x="226" y="59"/>
                      <a:pt x="228" y="62"/>
                    </a:cubicBezTo>
                    <a:cubicBezTo>
                      <a:pt x="231" y="66"/>
                      <a:pt x="234" y="68"/>
                      <a:pt x="239" y="68"/>
                    </a:cubicBezTo>
                    <a:cubicBezTo>
                      <a:pt x="244" y="68"/>
                      <a:pt x="248" y="66"/>
                      <a:pt x="250" y="62"/>
                    </a:cubicBezTo>
                    <a:cubicBezTo>
                      <a:pt x="253" y="59"/>
                      <a:pt x="254" y="54"/>
                      <a:pt x="254" y="48"/>
                    </a:cubicBezTo>
                    <a:cubicBezTo>
                      <a:pt x="254" y="42"/>
                      <a:pt x="253" y="37"/>
                      <a:pt x="250" y="33"/>
                    </a:cubicBezTo>
                    <a:cubicBezTo>
                      <a:pt x="248" y="30"/>
                      <a:pt x="245" y="28"/>
                      <a:pt x="241" y="27"/>
                    </a:cubicBezTo>
                    <a:cubicBezTo>
                      <a:pt x="255" y="19"/>
                      <a:pt x="271" y="15"/>
                      <a:pt x="289" y="15"/>
                    </a:cubicBezTo>
                    <a:cubicBezTo>
                      <a:pt x="310" y="15"/>
                      <a:pt x="330" y="22"/>
                      <a:pt x="346" y="35"/>
                    </a:cubicBezTo>
                    <a:cubicBezTo>
                      <a:pt x="344" y="35"/>
                      <a:pt x="342" y="36"/>
                      <a:pt x="339" y="36"/>
                    </a:cubicBezTo>
                    <a:cubicBezTo>
                      <a:pt x="339" y="42"/>
                      <a:pt x="339" y="42"/>
                      <a:pt x="339" y="42"/>
                    </a:cubicBezTo>
                    <a:cubicBezTo>
                      <a:pt x="349" y="42"/>
                      <a:pt x="349" y="42"/>
                      <a:pt x="349" y="42"/>
                    </a:cubicBezTo>
                    <a:cubicBezTo>
                      <a:pt x="349" y="67"/>
                      <a:pt x="349" y="67"/>
                      <a:pt x="349" y="67"/>
                    </a:cubicBezTo>
                    <a:cubicBezTo>
                      <a:pt x="356" y="67"/>
                      <a:pt x="356" y="67"/>
                      <a:pt x="356" y="67"/>
                    </a:cubicBezTo>
                    <a:cubicBezTo>
                      <a:pt x="356" y="44"/>
                      <a:pt x="356" y="44"/>
                      <a:pt x="356" y="44"/>
                    </a:cubicBezTo>
                    <a:cubicBezTo>
                      <a:pt x="360" y="48"/>
                      <a:pt x="363" y="52"/>
                      <a:pt x="366" y="56"/>
                    </a:cubicBezTo>
                    <a:cubicBezTo>
                      <a:pt x="367" y="59"/>
                      <a:pt x="368" y="61"/>
                      <a:pt x="370" y="64"/>
                    </a:cubicBezTo>
                    <a:cubicBezTo>
                      <a:pt x="373" y="69"/>
                      <a:pt x="376" y="74"/>
                      <a:pt x="377" y="81"/>
                    </a:cubicBezTo>
                    <a:cubicBezTo>
                      <a:pt x="378" y="83"/>
                      <a:pt x="379" y="86"/>
                      <a:pt x="379" y="89"/>
                    </a:cubicBezTo>
                    <a:cubicBezTo>
                      <a:pt x="379" y="89"/>
                      <a:pt x="380" y="89"/>
                      <a:pt x="380" y="90"/>
                    </a:cubicBezTo>
                    <a:cubicBezTo>
                      <a:pt x="378" y="89"/>
                      <a:pt x="375" y="88"/>
                      <a:pt x="372" y="88"/>
                    </a:cubicBezTo>
                    <a:moveTo>
                      <a:pt x="359" y="170"/>
                    </a:moveTo>
                    <a:cubicBezTo>
                      <a:pt x="358" y="170"/>
                      <a:pt x="358" y="171"/>
                      <a:pt x="357" y="171"/>
                    </a:cubicBezTo>
                    <a:cubicBezTo>
                      <a:pt x="356" y="173"/>
                      <a:pt x="355" y="173"/>
                      <a:pt x="354" y="175"/>
                    </a:cubicBezTo>
                    <a:cubicBezTo>
                      <a:pt x="352" y="177"/>
                      <a:pt x="350" y="179"/>
                      <a:pt x="348" y="180"/>
                    </a:cubicBezTo>
                    <a:cubicBezTo>
                      <a:pt x="346" y="178"/>
                      <a:pt x="345" y="175"/>
                      <a:pt x="345" y="169"/>
                    </a:cubicBezTo>
                    <a:cubicBezTo>
                      <a:pt x="345" y="160"/>
                      <a:pt x="347" y="155"/>
                      <a:pt x="351" y="155"/>
                    </a:cubicBezTo>
                    <a:cubicBezTo>
                      <a:pt x="356" y="155"/>
                      <a:pt x="359" y="160"/>
                      <a:pt x="359" y="169"/>
                    </a:cubicBezTo>
                    <a:lnTo>
                      <a:pt x="359" y="170"/>
                    </a:lnTo>
                    <a:close/>
                    <a:moveTo>
                      <a:pt x="231" y="169"/>
                    </a:moveTo>
                    <a:cubicBezTo>
                      <a:pt x="231" y="160"/>
                      <a:pt x="233" y="155"/>
                      <a:pt x="238" y="155"/>
                    </a:cubicBezTo>
                    <a:cubicBezTo>
                      <a:pt x="243" y="155"/>
                      <a:pt x="245" y="160"/>
                      <a:pt x="245" y="169"/>
                    </a:cubicBezTo>
                    <a:cubicBezTo>
                      <a:pt x="245" y="178"/>
                      <a:pt x="243" y="182"/>
                      <a:pt x="238" y="182"/>
                    </a:cubicBezTo>
                    <a:cubicBezTo>
                      <a:pt x="233" y="182"/>
                      <a:pt x="231" y="178"/>
                      <a:pt x="231" y="169"/>
                    </a:cubicBezTo>
                    <a:moveTo>
                      <a:pt x="195" y="108"/>
                    </a:moveTo>
                    <a:cubicBezTo>
                      <a:pt x="195" y="104"/>
                      <a:pt x="196" y="99"/>
                      <a:pt x="196" y="95"/>
                    </a:cubicBezTo>
                    <a:cubicBezTo>
                      <a:pt x="198" y="95"/>
                      <a:pt x="198" y="95"/>
                      <a:pt x="198" y="95"/>
                    </a:cubicBezTo>
                    <a:cubicBezTo>
                      <a:pt x="202" y="95"/>
                      <a:pt x="205" y="99"/>
                      <a:pt x="205" y="108"/>
                    </a:cubicBezTo>
                    <a:cubicBezTo>
                      <a:pt x="205" y="117"/>
                      <a:pt x="202" y="122"/>
                      <a:pt x="198" y="122"/>
                    </a:cubicBezTo>
                    <a:cubicBezTo>
                      <a:pt x="197" y="122"/>
                      <a:pt x="197" y="122"/>
                      <a:pt x="196" y="122"/>
                    </a:cubicBezTo>
                    <a:cubicBezTo>
                      <a:pt x="196" y="117"/>
                      <a:pt x="195" y="113"/>
                      <a:pt x="195" y="108"/>
                    </a:cubicBezTo>
                    <a:moveTo>
                      <a:pt x="239" y="34"/>
                    </a:moveTo>
                    <a:cubicBezTo>
                      <a:pt x="243" y="34"/>
                      <a:pt x="246" y="39"/>
                      <a:pt x="246" y="48"/>
                    </a:cubicBezTo>
                    <a:cubicBezTo>
                      <a:pt x="246" y="57"/>
                      <a:pt x="243" y="61"/>
                      <a:pt x="239" y="61"/>
                    </a:cubicBezTo>
                    <a:cubicBezTo>
                      <a:pt x="234" y="61"/>
                      <a:pt x="232" y="57"/>
                      <a:pt x="232" y="48"/>
                    </a:cubicBezTo>
                    <a:cubicBezTo>
                      <a:pt x="232" y="39"/>
                      <a:pt x="234" y="34"/>
                      <a:pt x="239" y="34"/>
                    </a:cubicBezTo>
                    <a:moveTo>
                      <a:pt x="17" y="300"/>
                    </a:moveTo>
                    <a:cubicBezTo>
                      <a:pt x="14" y="299"/>
                      <a:pt x="9" y="286"/>
                      <a:pt x="9" y="263"/>
                    </a:cubicBezTo>
                    <a:cubicBezTo>
                      <a:pt x="9" y="240"/>
                      <a:pt x="14" y="228"/>
                      <a:pt x="17" y="227"/>
                    </a:cubicBezTo>
                    <a:cubicBezTo>
                      <a:pt x="20" y="228"/>
                      <a:pt x="26" y="240"/>
                      <a:pt x="26" y="263"/>
                    </a:cubicBezTo>
                    <a:cubicBezTo>
                      <a:pt x="26" y="286"/>
                      <a:pt x="20" y="299"/>
                      <a:pt x="17" y="300"/>
                    </a:cubicBezTo>
                    <a:moveTo>
                      <a:pt x="570" y="218"/>
                    </a:moveTo>
                    <a:cubicBezTo>
                      <a:pt x="494" y="218"/>
                      <a:pt x="494" y="218"/>
                      <a:pt x="494" y="218"/>
                    </a:cubicBezTo>
                    <a:cubicBezTo>
                      <a:pt x="395" y="107"/>
                      <a:pt x="395" y="107"/>
                      <a:pt x="395" y="107"/>
                    </a:cubicBezTo>
                    <a:cubicBezTo>
                      <a:pt x="395" y="48"/>
                      <a:pt x="347" y="0"/>
                      <a:pt x="289" y="0"/>
                    </a:cubicBezTo>
                    <a:cubicBezTo>
                      <a:pt x="260" y="0"/>
                      <a:pt x="233" y="11"/>
                      <a:pt x="212" y="32"/>
                    </a:cubicBezTo>
                    <a:cubicBezTo>
                      <a:pt x="193" y="52"/>
                      <a:pt x="181" y="79"/>
                      <a:pt x="181" y="108"/>
                    </a:cubicBezTo>
                    <a:cubicBezTo>
                      <a:pt x="181" y="112"/>
                      <a:pt x="181" y="115"/>
                      <a:pt x="182" y="117"/>
                    </a:cubicBezTo>
                    <a:cubicBezTo>
                      <a:pt x="93" y="218"/>
                      <a:pt x="93" y="218"/>
                      <a:pt x="93" y="218"/>
                    </a:cubicBezTo>
                    <a:cubicBezTo>
                      <a:pt x="17" y="218"/>
                      <a:pt x="17" y="218"/>
                      <a:pt x="17" y="218"/>
                    </a:cubicBezTo>
                    <a:cubicBezTo>
                      <a:pt x="5" y="218"/>
                      <a:pt x="0" y="241"/>
                      <a:pt x="0" y="263"/>
                    </a:cubicBezTo>
                    <a:cubicBezTo>
                      <a:pt x="0" y="285"/>
                      <a:pt x="5" y="309"/>
                      <a:pt x="17" y="309"/>
                    </a:cubicBezTo>
                    <a:cubicBezTo>
                      <a:pt x="241" y="309"/>
                      <a:pt x="241" y="309"/>
                      <a:pt x="241" y="309"/>
                    </a:cubicBezTo>
                    <a:cubicBezTo>
                      <a:pt x="241" y="292"/>
                      <a:pt x="241" y="292"/>
                      <a:pt x="241" y="292"/>
                    </a:cubicBezTo>
                    <a:cubicBezTo>
                      <a:pt x="138" y="292"/>
                      <a:pt x="138" y="292"/>
                      <a:pt x="138" y="292"/>
                    </a:cubicBezTo>
                    <a:cubicBezTo>
                      <a:pt x="149" y="279"/>
                      <a:pt x="149" y="279"/>
                      <a:pt x="149" y="279"/>
                    </a:cubicBezTo>
                    <a:cubicBezTo>
                      <a:pt x="221" y="279"/>
                      <a:pt x="221" y="279"/>
                      <a:pt x="221" y="279"/>
                    </a:cubicBezTo>
                    <a:cubicBezTo>
                      <a:pt x="221" y="262"/>
                      <a:pt x="221" y="262"/>
                      <a:pt x="221" y="262"/>
                    </a:cubicBezTo>
                    <a:cubicBezTo>
                      <a:pt x="164" y="262"/>
                      <a:pt x="164" y="262"/>
                      <a:pt x="164" y="262"/>
                    </a:cubicBezTo>
                    <a:cubicBezTo>
                      <a:pt x="224" y="194"/>
                      <a:pt x="224" y="194"/>
                      <a:pt x="224" y="194"/>
                    </a:cubicBezTo>
                    <a:cubicBezTo>
                      <a:pt x="242" y="208"/>
                      <a:pt x="264" y="216"/>
                      <a:pt x="289" y="216"/>
                    </a:cubicBezTo>
                    <a:cubicBezTo>
                      <a:pt x="315" y="216"/>
                      <a:pt x="340" y="207"/>
                      <a:pt x="359" y="190"/>
                    </a:cubicBezTo>
                    <a:cubicBezTo>
                      <a:pt x="423" y="262"/>
                      <a:pt x="423" y="262"/>
                      <a:pt x="423" y="262"/>
                    </a:cubicBezTo>
                    <a:cubicBezTo>
                      <a:pt x="391" y="262"/>
                      <a:pt x="391" y="262"/>
                      <a:pt x="391" y="262"/>
                    </a:cubicBezTo>
                    <a:cubicBezTo>
                      <a:pt x="391" y="279"/>
                      <a:pt x="391" y="279"/>
                      <a:pt x="391" y="279"/>
                    </a:cubicBezTo>
                    <a:cubicBezTo>
                      <a:pt x="438" y="279"/>
                      <a:pt x="438" y="279"/>
                      <a:pt x="438" y="279"/>
                    </a:cubicBezTo>
                    <a:cubicBezTo>
                      <a:pt x="449" y="292"/>
                      <a:pt x="449" y="292"/>
                      <a:pt x="449" y="292"/>
                    </a:cubicBezTo>
                    <a:cubicBezTo>
                      <a:pt x="411" y="292"/>
                      <a:pt x="411" y="292"/>
                      <a:pt x="411" y="292"/>
                    </a:cubicBezTo>
                    <a:cubicBezTo>
                      <a:pt x="411" y="309"/>
                      <a:pt x="411" y="309"/>
                      <a:pt x="411" y="309"/>
                    </a:cubicBezTo>
                    <a:cubicBezTo>
                      <a:pt x="570" y="309"/>
                      <a:pt x="570" y="309"/>
                      <a:pt x="570" y="309"/>
                    </a:cubicBezTo>
                    <a:cubicBezTo>
                      <a:pt x="582" y="309"/>
                      <a:pt x="587" y="285"/>
                      <a:pt x="587" y="263"/>
                    </a:cubicBezTo>
                    <a:cubicBezTo>
                      <a:pt x="587" y="241"/>
                      <a:pt x="582" y="218"/>
                      <a:pt x="570" y="2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2" name="Google Shape;12352;p102"/>
              <p:cNvSpPr/>
              <p:nvPr/>
            </p:nvSpPr>
            <p:spPr>
              <a:xfrm>
                <a:off x="3968750" y="1399682"/>
                <a:ext cx="14288" cy="47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3" name="Google Shape;12353;p102"/>
              <p:cNvSpPr/>
              <p:nvPr/>
            </p:nvSpPr>
            <p:spPr>
              <a:xfrm>
                <a:off x="3992563" y="1399682"/>
                <a:ext cx="14288" cy="47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4" name="Google Shape;12354;p102"/>
              <p:cNvSpPr/>
              <p:nvPr/>
            </p:nvSpPr>
            <p:spPr>
              <a:xfrm>
                <a:off x="3998913" y="1409207"/>
                <a:ext cx="14288" cy="63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55" name="Google Shape;12355;p102"/>
              <p:cNvSpPr/>
              <p:nvPr/>
            </p:nvSpPr>
            <p:spPr>
              <a:xfrm>
                <a:off x="3975100" y="1409207"/>
                <a:ext cx="14288" cy="63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2356" name="Google Shape;12356;p102"/>
          <p:cNvSpPr/>
          <p:nvPr/>
        </p:nvSpPr>
        <p:spPr>
          <a:xfrm>
            <a:off x="6594259" y="2608525"/>
            <a:ext cx="721351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Firepower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Appliance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357" name="Google Shape;12357;p102"/>
          <p:cNvGrpSpPr/>
          <p:nvPr/>
        </p:nvGrpSpPr>
        <p:grpSpPr>
          <a:xfrm>
            <a:off x="7187594" y="1573961"/>
            <a:ext cx="256032" cy="256032"/>
            <a:chOff x="6873875" y="2102643"/>
            <a:chExt cx="234950" cy="234950"/>
          </a:xfrm>
        </p:grpSpPr>
        <p:sp>
          <p:nvSpPr>
            <p:cNvPr id="12358" name="Google Shape;12358;p102"/>
            <p:cNvSpPr/>
            <p:nvPr/>
          </p:nvSpPr>
          <p:spPr>
            <a:xfrm>
              <a:off x="6873875" y="2102643"/>
              <a:ext cx="234950" cy="234950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59" name="Google Shape;12359;p102"/>
            <p:cNvSpPr/>
            <p:nvPr/>
          </p:nvSpPr>
          <p:spPr>
            <a:xfrm>
              <a:off x="6908800" y="2164556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0" name="Google Shape;12360;p102"/>
            <p:cNvSpPr/>
            <p:nvPr/>
          </p:nvSpPr>
          <p:spPr>
            <a:xfrm>
              <a:off x="6965950" y="2164556"/>
              <a:ext cx="50800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1" name="Google Shape;12361;p102"/>
            <p:cNvSpPr/>
            <p:nvPr/>
          </p:nvSpPr>
          <p:spPr>
            <a:xfrm>
              <a:off x="7023100" y="2164556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2" name="Google Shape;12362;p102"/>
            <p:cNvSpPr/>
            <p:nvPr/>
          </p:nvSpPr>
          <p:spPr>
            <a:xfrm>
              <a:off x="6937375" y="2183606"/>
              <a:ext cx="50800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3" name="Google Shape;12363;p102"/>
            <p:cNvSpPr/>
            <p:nvPr/>
          </p:nvSpPr>
          <p:spPr>
            <a:xfrm>
              <a:off x="6994525" y="2183606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4" name="Google Shape;12364;p102"/>
            <p:cNvSpPr/>
            <p:nvPr/>
          </p:nvSpPr>
          <p:spPr>
            <a:xfrm>
              <a:off x="6908800" y="2183606"/>
              <a:ext cx="20638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5" name="Google Shape;12365;p102"/>
            <p:cNvSpPr/>
            <p:nvPr/>
          </p:nvSpPr>
          <p:spPr>
            <a:xfrm>
              <a:off x="7051675" y="2183606"/>
              <a:ext cx="20638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6" name="Google Shape;12366;p102"/>
            <p:cNvSpPr/>
            <p:nvPr/>
          </p:nvSpPr>
          <p:spPr>
            <a:xfrm>
              <a:off x="6908800" y="2201068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7" name="Google Shape;12367;p102"/>
            <p:cNvSpPr/>
            <p:nvPr/>
          </p:nvSpPr>
          <p:spPr>
            <a:xfrm>
              <a:off x="6965950" y="2201068"/>
              <a:ext cx="50800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8" name="Google Shape;12368;p102"/>
            <p:cNvSpPr/>
            <p:nvPr/>
          </p:nvSpPr>
          <p:spPr>
            <a:xfrm>
              <a:off x="7023100" y="2201068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69" name="Google Shape;12369;p102"/>
            <p:cNvSpPr/>
            <p:nvPr/>
          </p:nvSpPr>
          <p:spPr>
            <a:xfrm>
              <a:off x="6937375" y="2218531"/>
              <a:ext cx="50800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0" name="Google Shape;12370;p102"/>
            <p:cNvSpPr/>
            <p:nvPr/>
          </p:nvSpPr>
          <p:spPr>
            <a:xfrm>
              <a:off x="6994525" y="2218531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1" name="Google Shape;12371;p102"/>
            <p:cNvSpPr/>
            <p:nvPr/>
          </p:nvSpPr>
          <p:spPr>
            <a:xfrm>
              <a:off x="6908800" y="2218531"/>
              <a:ext cx="20638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2" name="Google Shape;12372;p102"/>
            <p:cNvSpPr/>
            <p:nvPr/>
          </p:nvSpPr>
          <p:spPr>
            <a:xfrm>
              <a:off x="7051675" y="2218531"/>
              <a:ext cx="20638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3" name="Google Shape;12373;p102"/>
            <p:cNvSpPr/>
            <p:nvPr/>
          </p:nvSpPr>
          <p:spPr>
            <a:xfrm>
              <a:off x="6908800" y="2237581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4" name="Google Shape;12374;p102"/>
            <p:cNvSpPr/>
            <p:nvPr/>
          </p:nvSpPr>
          <p:spPr>
            <a:xfrm>
              <a:off x="6965950" y="2237581"/>
              <a:ext cx="50800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5" name="Google Shape;12375;p102"/>
            <p:cNvSpPr/>
            <p:nvPr/>
          </p:nvSpPr>
          <p:spPr>
            <a:xfrm>
              <a:off x="7023100" y="2237581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6" name="Google Shape;12376;p102"/>
            <p:cNvSpPr/>
            <p:nvPr/>
          </p:nvSpPr>
          <p:spPr>
            <a:xfrm>
              <a:off x="6937375" y="2255043"/>
              <a:ext cx="50800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7" name="Google Shape;12377;p102"/>
            <p:cNvSpPr/>
            <p:nvPr/>
          </p:nvSpPr>
          <p:spPr>
            <a:xfrm>
              <a:off x="6994525" y="2255043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8" name="Google Shape;12378;p102"/>
            <p:cNvSpPr/>
            <p:nvPr/>
          </p:nvSpPr>
          <p:spPr>
            <a:xfrm>
              <a:off x="6908800" y="2255043"/>
              <a:ext cx="20638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79" name="Google Shape;12379;p102"/>
            <p:cNvSpPr/>
            <p:nvPr/>
          </p:nvSpPr>
          <p:spPr>
            <a:xfrm>
              <a:off x="7051675" y="2255043"/>
              <a:ext cx="20638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380" name="Google Shape;12380;p102"/>
          <p:cNvGrpSpPr/>
          <p:nvPr/>
        </p:nvGrpSpPr>
        <p:grpSpPr>
          <a:xfrm>
            <a:off x="6826918" y="2342606"/>
            <a:ext cx="256032" cy="256032"/>
            <a:chOff x="4818063" y="3023393"/>
            <a:chExt cx="234950" cy="234950"/>
          </a:xfrm>
        </p:grpSpPr>
        <p:sp>
          <p:nvSpPr>
            <p:cNvPr id="12381" name="Google Shape;12381;p102"/>
            <p:cNvSpPr/>
            <p:nvPr/>
          </p:nvSpPr>
          <p:spPr>
            <a:xfrm>
              <a:off x="4818063" y="3023393"/>
              <a:ext cx="234950" cy="234950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2" name="Google Shape;12382;p102"/>
            <p:cNvSpPr/>
            <p:nvPr/>
          </p:nvSpPr>
          <p:spPr>
            <a:xfrm>
              <a:off x="4884738" y="3091656"/>
              <a:ext cx="98425" cy="115888"/>
            </a:xfrm>
            <a:custGeom>
              <a:avLst/>
              <a:gdLst/>
              <a:ahLst/>
              <a:cxnLst/>
              <a:rect l="l" t="t" r="r" b="b"/>
              <a:pathLst>
                <a:path w="292" h="341" extrusionOk="0">
                  <a:moveTo>
                    <a:pt x="132" y="124"/>
                  </a:moveTo>
                  <a:cubicBezTo>
                    <a:pt x="132" y="124"/>
                    <a:pt x="132" y="124"/>
                    <a:pt x="132" y="124"/>
                  </a:cubicBezTo>
                  <a:cubicBezTo>
                    <a:pt x="131" y="126"/>
                    <a:pt x="129" y="128"/>
                    <a:pt x="128" y="128"/>
                  </a:cubicBezTo>
                  <a:cubicBezTo>
                    <a:pt x="125" y="127"/>
                    <a:pt x="124" y="124"/>
                    <a:pt x="124" y="123"/>
                  </a:cubicBezTo>
                  <a:cubicBezTo>
                    <a:pt x="132" y="99"/>
                    <a:pt x="156" y="84"/>
                    <a:pt x="181" y="88"/>
                  </a:cubicBezTo>
                  <a:cubicBezTo>
                    <a:pt x="183" y="88"/>
                    <a:pt x="184" y="91"/>
                    <a:pt x="183" y="93"/>
                  </a:cubicBezTo>
                  <a:cubicBezTo>
                    <a:pt x="183" y="95"/>
                    <a:pt x="182" y="96"/>
                    <a:pt x="180" y="95"/>
                  </a:cubicBezTo>
                  <a:cubicBezTo>
                    <a:pt x="158" y="93"/>
                    <a:pt x="138" y="104"/>
                    <a:pt x="132" y="124"/>
                  </a:cubicBezTo>
                  <a:moveTo>
                    <a:pt x="213" y="153"/>
                  </a:moveTo>
                  <a:cubicBezTo>
                    <a:pt x="225" y="129"/>
                    <a:pt x="216" y="98"/>
                    <a:pt x="191" y="85"/>
                  </a:cubicBezTo>
                  <a:cubicBezTo>
                    <a:pt x="167" y="73"/>
                    <a:pt x="136" y="82"/>
                    <a:pt x="123" y="106"/>
                  </a:cubicBezTo>
                  <a:cubicBezTo>
                    <a:pt x="110" y="130"/>
                    <a:pt x="119" y="162"/>
                    <a:pt x="143" y="174"/>
                  </a:cubicBezTo>
                  <a:cubicBezTo>
                    <a:pt x="168" y="188"/>
                    <a:pt x="199" y="178"/>
                    <a:pt x="213" y="153"/>
                  </a:cubicBezTo>
                  <a:moveTo>
                    <a:pt x="268" y="49"/>
                  </a:moveTo>
                  <a:cubicBezTo>
                    <a:pt x="198" y="49"/>
                    <a:pt x="162" y="16"/>
                    <a:pt x="147" y="0"/>
                  </a:cubicBezTo>
                  <a:cubicBezTo>
                    <a:pt x="133" y="16"/>
                    <a:pt x="93" y="49"/>
                    <a:pt x="26" y="49"/>
                  </a:cubicBezTo>
                  <a:cubicBezTo>
                    <a:pt x="17" y="49"/>
                    <a:pt x="9" y="48"/>
                    <a:pt x="0" y="48"/>
                  </a:cubicBezTo>
                  <a:cubicBezTo>
                    <a:pt x="2" y="54"/>
                    <a:pt x="2" y="64"/>
                    <a:pt x="4" y="77"/>
                  </a:cubicBezTo>
                  <a:cubicBezTo>
                    <a:pt x="6" y="100"/>
                    <a:pt x="9" y="133"/>
                    <a:pt x="20" y="166"/>
                  </a:cubicBezTo>
                  <a:cubicBezTo>
                    <a:pt x="30" y="203"/>
                    <a:pt x="45" y="241"/>
                    <a:pt x="68" y="273"/>
                  </a:cubicBezTo>
                  <a:cubicBezTo>
                    <a:pt x="71" y="267"/>
                    <a:pt x="80" y="250"/>
                    <a:pt x="108" y="199"/>
                  </a:cubicBezTo>
                  <a:cubicBezTo>
                    <a:pt x="116" y="203"/>
                    <a:pt x="116" y="203"/>
                    <a:pt x="116" y="203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98" y="166"/>
                    <a:pt x="88" y="128"/>
                    <a:pt x="105" y="96"/>
                  </a:cubicBezTo>
                  <a:cubicBezTo>
                    <a:pt x="123" y="62"/>
                    <a:pt x="166" y="49"/>
                    <a:pt x="201" y="67"/>
                  </a:cubicBezTo>
                  <a:cubicBezTo>
                    <a:pt x="235" y="85"/>
                    <a:pt x="248" y="128"/>
                    <a:pt x="230" y="163"/>
                  </a:cubicBezTo>
                  <a:cubicBezTo>
                    <a:pt x="213" y="193"/>
                    <a:pt x="178" y="207"/>
                    <a:pt x="145" y="197"/>
                  </a:cubicBezTo>
                  <a:cubicBezTo>
                    <a:pt x="135" y="214"/>
                    <a:pt x="135" y="214"/>
                    <a:pt x="135" y="214"/>
                  </a:cubicBezTo>
                  <a:cubicBezTo>
                    <a:pt x="143" y="219"/>
                    <a:pt x="143" y="219"/>
                    <a:pt x="143" y="219"/>
                  </a:cubicBezTo>
                  <a:cubicBezTo>
                    <a:pt x="143" y="219"/>
                    <a:pt x="136" y="234"/>
                    <a:pt x="97" y="307"/>
                  </a:cubicBezTo>
                  <a:cubicBezTo>
                    <a:pt x="111" y="320"/>
                    <a:pt x="128" y="332"/>
                    <a:pt x="147" y="341"/>
                  </a:cubicBezTo>
                  <a:cubicBezTo>
                    <a:pt x="253" y="292"/>
                    <a:pt x="283" y="148"/>
                    <a:pt x="290" y="77"/>
                  </a:cubicBezTo>
                  <a:cubicBezTo>
                    <a:pt x="292" y="64"/>
                    <a:pt x="292" y="54"/>
                    <a:pt x="292" y="48"/>
                  </a:cubicBezTo>
                  <a:cubicBezTo>
                    <a:pt x="283" y="48"/>
                    <a:pt x="275" y="49"/>
                    <a:pt x="268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3" name="Google Shape;12383;p102"/>
            <p:cNvSpPr/>
            <p:nvPr/>
          </p:nvSpPr>
          <p:spPr>
            <a:xfrm>
              <a:off x="4873625" y="3074193"/>
              <a:ext cx="122238" cy="147638"/>
            </a:xfrm>
            <a:custGeom>
              <a:avLst/>
              <a:gdLst/>
              <a:ahLst/>
              <a:cxnLst/>
              <a:rect l="l" t="t" r="r" b="b"/>
              <a:pathLst>
                <a:path w="366" h="436" extrusionOk="0">
                  <a:moveTo>
                    <a:pt x="345" y="118"/>
                  </a:moveTo>
                  <a:cubicBezTo>
                    <a:pt x="337" y="197"/>
                    <a:pt x="304" y="360"/>
                    <a:pt x="184" y="415"/>
                  </a:cubicBezTo>
                  <a:cubicBezTo>
                    <a:pt x="104" y="379"/>
                    <a:pt x="62" y="296"/>
                    <a:pt x="41" y="218"/>
                  </a:cubicBezTo>
                  <a:cubicBezTo>
                    <a:pt x="29" y="182"/>
                    <a:pt x="25" y="144"/>
                    <a:pt x="23" y="118"/>
                  </a:cubicBezTo>
                  <a:cubicBezTo>
                    <a:pt x="21" y="103"/>
                    <a:pt x="21" y="93"/>
                    <a:pt x="19" y="84"/>
                  </a:cubicBezTo>
                  <a:cubicBezTo>
                    <a:pt x="29" y="84"/>
                    <a:pt x="37" y="87"/>
                    <a:pt x="47" y="87"/>
                  </a:cubicBezTo>
                  <a:cubicBezTo>
                    <a:pt x="124" y="87"/>
                    <a:pt x="168" y="50"/>
                    <a:pt x="184" y="31"/>
                  </a:cubicBezTo>
                  <a:cubicBezTo>
                    <a:pt x="200" y="50"/>
                    <a:pt x="242" y="87"/>
                    <a:pt x="320" y="87"/>
                  </a:cubicBezTo>
                  <a:cubicBezTo>
                    <a:pt x="329" y="87"/>
                    <a:pt x="337" y="84"/>
                    <a:pt x="348" y="84"/>
                  </a:cubicBezTo>
                  <a:cubicBezTo>
                    <a:pt x="348" y="93"/>
                    <a:pt x="348" y="103"/>
                    <a:pt x="345" y="118"/>
                  </a:cubicBezTo>
                  <a:moveTo>
                    <a:pt x="356" y="64"/>
                  </a:moveTo>
                  <a:cubicBezTo>
                    <a:pt x="344" y="66"/>
                    <a:pt x="331" y="66"/>
                    <a:pt x="320" y="66"/>
                  </a:cubicBezTo>
                  <a:cubicBezTo>
                    <a:pt x="273" y="66"/>
                    <a:pt x="240" y="54"/>
                    <a:pt x="220" y="39"/>
                  </a:cubicBezTo>
                  <a:cubicBezTo>
                    <a:pt x="209" y="31"/>
                    <a:pt x="203" y="25"/>
                    <a:pt x="199" y="21"/>
                  </a:cubicBezTo>
                  <a:cubicBezTo>
                    <a:pt x="196" y="17"/>
                    <a:pt x="195" y="15"/>
                    <a:pt x="192" y="15"/>
                  </a:cubicBezTo>
                  <a:cubicBezTo>
                    <a:pt x="192" y="13"/>
                    <a:pt x="192" y="13"/>
                    <a:pt x="192" y="13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76" y="13"/>
                    <a:pt x="176" y="13"/>
                    <a:pt x="176" y="13"/>
                  </a:cubicBezTo>
                  <a:cubicBezTo>
                    <a:pt x="174" y="15"/>
                    <a:pt x="174" y="15"/>
                    <a:pt x="174" y="15"/>
                  </a:cubicBezTo>
                  <a:cubicBezTo>
                    <a:pt x="165" y="23"/>
                    <a:pt x="130" y="66"/>
                    <a:pt x="47" y="66"/>
                  </a:cubicBezTo>
                  <a:cubicBezTo>
                    <a:pt x="36" y="66"/>
                    <a:pt x="23" y="66"/>
                    <a:pt x="11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0" y="144"/>
                    <a:pt x="23" y="224"/>
                  </a:cubicBezTo>
                  <a:cubicBezTo>
                    <a:pt x="43" y="305"/>
                    <a:pt x="89" y="394"/>
                    <a:pt x="180" y="436"/>
                  </a:cubicBezTo>
                  <a:cubicBezTo>
                    <a:pt x="184" y="436"/>
                    <a:pt x="184" y="436"/>
                    <a:pt x="184" y="436"/>
                  </a:cubicBezTo>
                  <a:cubicBezTo>
                    <a:pt x="188" y="436"/>
                    <a:pt x="188" y="436"/>
                    <a:pt x="188" y="436"/>
                  </a:cubicBezTo>
                  <a:cubicBezTo>
                    <a:pt x="280" y="394"/>
                    <a:pt x="323" y="305"/>
                    <a:pt x="345" y="224"/>
                  </a:cubicBezTo>
                  <a:cubicBezTo>
                    <a:pt x="366" y="144"/>
                    <a:pt x="366" y="74"/>
                    <a:pt x="366" y="74"/>
                  </a:cubicBezTo>
                  <a:cubicBezTo>
                    <a:pt x="366" y="64"/>
                    <a:pt x="366" y="64"/>
                    <a:pt x="366" y="64"/>
                  </a:cubicBezTo>
                  <a:lnTo>
                    <a:pt x="356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384" name="Google Shape;12384;p102"/>
          <p:cNvGrpSpPr/>
          <p:nvPr/>
        </p:nvGrpSpPr>
        <p:grpSpPr>
          <a:xfrm>
            <a:off x="7188453" y="2268818"/>
            <a:ext cx="254313" cy="256032"/>
            <a:chOff x="7155807" y="-554484"/>
            <a:chExt cx="234950" cy="236538"/>
          </a:xfrm>
        </p:grpSpPr>
        <p:sp>
          <p:nvSpPr>
            <p:cNvPr id="12385" name="Google Shape;12385;p102"/>
            <p:cNvSpPr/>
            <p:nvPr/>
          </p:nvSpPr>
          <p:spPr>
            <a:xfrm>
              <a:off x="7155807" y="-554484"/>
              <a:ext cx="234950" cy="236538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6" name="Google Shape;12386;p102"/>
            <p:cNvSpPr/>
            <p:nvPr/>
          </p:nvSpPr>
          <p:spPr>
            <a:xfrm>
              <a:off x="7200257" y="-517971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453" h="451" extrusionOk="0">
                  <a:moveTo>
                    <a:pt x="210" y="227"/>
                  </a:moveTo>
                  <a:cubicBezTo>
                    <a:pt x="213" y="229"/>
                    <a:pt x="213" y="229"/>
                    <a:pt x="213" y="229"/>
                  </a:cubicBezTo>
                  <a:cubicBezTo>
                    <a:pt x="215" y="229"/>
                    <a:pt x="215" y="229"/>
                    <a:pt x="215" y="229"/>
                  </a:cubicBezTo>
                  <a:cubicBezTo>
                    <a:pt x="217" y="229"/>
                    <a:pt x="217" y="229"/>
                    <a:pt x="217" y="229"/>
                  </a:cubicBezTo>
                  <a:cubicBezTo>
                    <a:pt x="222" y="229"/>
                    <a:pt x="222" y="229"/>
                    <a:pt x="222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7" y="229"/>
                    <a:pt x="227" y="229"/>
                    <a:pt x="227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31" y="229"/>
                    <a:pt x="231" y="229"/>
                    <a:pt x="231" y="229"/>
                  </a:cubicBezTo>
                  <a:cubicBezTo>
                    <a:pt x="233" y="229"/>
                    <a:pt x="233" y="229"/>
                    <a:pt x="233" y="229"/>
                  </a:cubicBezTo>
                  <a:cubicBezTo>
                    <a:pt x="236" y="229"/>
                    <a:pt x="236" y="229"/>
                    <a:pt x="236" y="229"/>
                  </a:cubicBezTo>
                  <a:cubicBezTo>
                    <a:pt x="240" y="229"/>
                    <a:pt x="240" y="229"/>
                    <a:pt x="240" y="229"/>
                  </a:cubicBezTo>
                  <a:cubicBezTo>
                    <a:pt x="243" y="229"/>
                    <a:pt x="243" y="229"/>
                    <a:pt x="243" y="229"/>
                  </a:cubicBezTo>
                  <a:cubicBezTo>
                    <a:pt x="245" y="229"/>
                    <a:pt x="245" y="229"/>
                    <a:pt x="245" y="229"/>
                  </a:cubicBezTo>
                  <a:cubicBezTo>
                    <a:pt x="247" y="227"/>
                    <a:pt x="247" y="227"/>
                    <a:pt x="247" y="227"/>
                  </a:cubicBezTo>
                  <a:cubicBezTo>
                    <a:pt x="250" y="227"/>
                    <a:pt x="250" y="227"/>
                    <a:pt x="250" y="227"/>
                  </a:cubicBezTo>
                  <a:cubicBezTo>
                    <a:pt x="252" y="227"/>
                    <a:pt x="252" y="227"/>
                    <a:pt x="252" y="227"/>
                  </a:cubicBezTo>
                  <a:cubicBezTo>
                    <a:pt x="254" y="225"/>
                    <a:pt x="254" y="225"/>
                    <a:pt x="254" y="225"/>
                  </a:cubicBezTo>
                  <a:cubicBezTo>
                    <a:pt x="257" y="225"/>
                    <a:pt x="257" y="225"/>
                    <a:pt x="257" y="225"/>
                  </a:cubicBezTo>
                  <a:cubicBezTo>
                    <a:pt x="259" y="222"/>
                    <a:pt x="259" y="222"/>
                    <a:pt x="259" y="222"/>
                  </a:cubicBezTo>
                  <a:cubicBezTo>
                    <a:pt x="261" y="222"/>
                    <a:pt x="261" y="222"/>
                    <a:pt x="261" y="222"/>
                  </a:cubicBezTo>
                  <a:cubicBezTo>
                    <a:pt x="263" y="220"/>
                    <a:pt x="263" y="220"/>
                    <a:pt x="263" y="220"/>
                  </a:cubicBezTo>
                  <a:cubicBezTo>
                    <a:pt x="266" y="220"/>
                    <a:pt x="266" y="220"/>
                    <a:pt x="266" y="220"/>
                  </a:cubicBezTo>
                  <a:cubicBezTo>
                    <a:pt x="268" y="218"/>
                    <a:pt x="268" y="218"/>
                    <a:pt x="268" y="218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3" y="215"/>
                    <a:pt x="273" y="215"/>
                    <a:pt x="273" y="215"/>
                  </a:cubicBezTo>
                  <a:cubicBezTo>
                    <a:pt x="273" y="213"/>
                    <a:pt x="273" y="213"/>
                    <a:pt x="273" y="213"/>
                  </a:cubicBezTo>
                  <a:cubicBezTo>
                    <a:pt x="275" y="213"/>
                    <a:pt x="275" y="213"/>
                    <a:pt x="275" y="213"/>
                  </a:cubicBezTo>
                  <a:cubicBezTo>
                    <a:pt x="277" y="211"/>
                    <a:pt x="277" y="211"/>
                    <a:pt x="277" y="211"/>
                  </a:cubicBezTo>
                  <a:cubicBezTo>
                    <a:pt x="280" y="208"/>
                    <a:pt x="280" y="208"/>
                    <a:pt x="280" y="208"/>
                  </a:cubicBezTo>
                  <a:cubicBezTo>
                    <a:pt x="280" y="206"/>
                    <a:pt x="280" y="206"/>
                    <a:pt x="280" y="206"/>
                  </a:cubicBezTo>
                  <a:cubicBezTo>
                    <a:pt x="282" y="206"/>
                    <a:pt x="282" y="206"/>
                    <a:pt x="282" y="206"/>
                  </a:cubicBezTo>
                  <a:cubicBezTo>
                    <a:pt x="284" y="204"/>
                    <a:pt x="284" y="204"/>
                    <a:pt x="284" y="204"/>
                  </a:cubicBezTo>
                  <a:cubicBezTo>
                    <a:pt x="284" y="202"/>
                    <a:pt x="284" y="202"/>
                    <a:pt x="284" y="202"/>
                  </a:cubicBezTo>
                  <a:cubicBezTo>
                    <a:pt x="287" y="199"/>
                    <a:pt x="287" y="199"/>
                    <a:pt x="287" y="199"/>
                  </a:cubicBezTo>
                  <a:cubicBezTo>
                    <a:pt x="287" y="197"/>
                    <a:pt x="287" y="197"/>
                    <a:pt x="287" y="197"/>
                  </a:cubicBezTo>
                  <a:cubicBezTo>
                    <a:pt x="289" y="197"/>
                    <a:pt x="289" y="197"/>
                    <a:pt x="289" y="197"/>
                  </a:cubicBezTo>
                  <a:cubicBezTo>
                    <a:pt x="289" y="195"/>
                    <a:pt x="289" y="195"/>
                    <a:pt x="289" y="195"/>
                  </a:cubicBezTo>
                  <a:cubicBezTo>
                    <a:pt x="289" y="192"/>
                    <a:pt x="289" y="192"/>
                    <a:pt x="289" y="192"/>
                  </a:cubicBezTo>
                  <a:cubicBezTo>
                    <a:pt x="289" y="190"/>
                    <a:pt x="289" y="190"/>
                    <a:pt x="289" y="190"/>
                  </a:cubicBezTo>
                  <a:cubicBezTo>
                    <a:pt x="291" y="188"/>
                    <a:pt x="291" y="188"/>
                    <a:pt x="291" y="188"/>
                  </a:cubicBezTo>
                  <a:cubicBezTo>
                    <a:pt x="291" y="188"/>
                    <a:pt x="291" y="188"/>
                    <a:pt x="291" y="188"/>
                  </a:cubicBezTo>
                  <a:cubicBezTo>
                    <a:pt x="291" y="185"/>
                    <a:pt x="291" y="185"/>
                    <a:pt x="291" y="185"/>
                  </a:cubicBezTo>
                  <a:cubicBezTo>
                    <a:pt x="291" y="183"/>
                    <a:pt x="291" y="183"/>
                    <a:pt x="291" y="183"/>
                  </a:cubicBezTo>
                  <a:cubicBezTo>
                    <a:pt x="291" y="183"/>
                    <a:pt x="291" y="183"/>
                    <a:pt x="291" y="183"/>
                  </a:cubicBezTo>
                  <a:cubicBezTo>
                    <a:pt x="289" y="181"/>
                    <a:pt x="289" y="181"/>
                    <a:pt x="289" y="181"/>
                  </a:cubicBezTo>
                  <a:cubicBezTo>
                    <a:pt x="289" y="181"/>
                    <a:pt x="289" y="181"/>
                    <a:pt x="289" y="181"/>
                  </a:cubicBezTo>
                  <a:cubicBezTo>
                    <a:pt x="289" y="178"/>
                    <a:pt x="289" y="178"/>
                    <a:pt x="289" y="178"/>
                  </a:cubicBezTo>
                  <a:cubicBezTo>
                    <a:pt x="289" y="176"/>
                    <a:pt x="289" y="176"/>
                    <a:pt x="289" y="176"/>
                  </a:cubicBezTo>
                  <a:cubicBezTo>
                    <a:pt x="287" y="176"/>
                    <a:pt x="287" y="176"/>
                    <a:pt x="287" y="176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84" y="174"/>
                    <a:pt x="284" y="174"/>
                    <a:pt x="284" y="174"/>
                  </a:cubicBezTo>
                  <a:cubicBezTo>
                    <a:pt x="284" y="174"/>
                    <a:pt x="284" y="174"/>
                    <a:pt x="284" y="174"/>
                  </a:cubicBezTo>
                  <a:cubicBezTo>
                    <a:pt x="282" y="171"/>
                    <a:pt x="282" y="171"/>
                    <a:pt x="282" y="171"/>
                  </a:cubicBezTo>
                  <a:cubicBezTo>
                    <a:pt x="282" y="171"/>
                    <a:pt x="282" y="171"/>
                    <a:pt x="282" y="171"/>
                  </a:cubicBezTo>
                  <a:cubicBezTo>
                    <a:pt x="280" y="171"/>
                    <a:pt x="280" y="171"/>
                    <a:pt x="280" y="171"/>
                  </a:cubicBezTo>
                  <a:cubicBezTo>
                    <a:pt x="280" y="171"/>
                    <a:pt x="280" y="171"/>
                    <a:pt x="280" y="171"/>
                  </a:cubicBezTo>
                  <a:cubicBezTo>
                    <a:pt x="277" y="171"/>
                    <a:pt x="277" y="171"/>
                    <a:pt x="277" y="171"/>
                  </a:cubicBezTo>
                  <a:cubicBezTo>
                    <a:pt x="275" y="169"/>
                    <a:pt x="275" y="169"/>
                    <a:pt x="275" y="169"/>
                  </a:cubicBezTo>
                  <a:cubicBezTo>
                    <a:pt x="275" y="169"/>
                    <a:pt x="275" y="169"/>
                    <a:pt x="275" y="169"/>
                  </a:cubicBezTo>
                  <a:cubicBezTo>
                    <a:pt x="273" y="169"/>
                    <a:pt x="273" y="169"/>
                    <a:pt x="273" y="169"/>
                  </a:cubicBezTo>
                  <a:cubicBezTo>
                    <a:pt x="270" y="169"/>
                    <a:pt x="270" y="169"/>
                    <a:pt x="270" y="169"/>
                  </a:cubicBezTo>
                  <a:cubicBezTo>
                    <a:pt x="270" y="169"/>
                    <a:pt x="270" y="169"/>
                    <a:pt x="270" y="169"/>
                  </a:cubicBezTo>
                  <a:cubicBezTo>
                    <a:pt x="268" y="171"/>
                    <a:pt x="268" y="171"/>
                    <a:pt x="268" y="171"/>
                  </a:cubicBezTo>
                  <a:cubicBezTo>
                    <a:pt x="263" y="171"/>
                    <a:pt x="263" y="171"/>
                    <a:pt x="263" y="171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54" y="174"/>
                    <a:pt x="254" y="174"/>
                    <a:pt x="254" y="174"/>
                  </a:cubicBezTo>
                  <a:cubicBezTo>
                    <a:pt x="250" y="176"/>
                    <a:pt x="250" y="176"/>
                    <a:pt x="250" y="176"/>
                  </a:cubicBezTo>
                  <a:cubicBezTo>
                    <a:pt x="245" y="178"/>
                    <a:pt x="245" y="178"/>
                    <a:pt x="245" y="178"/>
                  </a:cubicBezTo>
                  <a:cubicBezTo>
                    <a:pt x="240" y="181"/>
                    <a:pt x="240" y="181"/>
                    <a:pt x="240" y="181"/>
                  </a:cubicBezTo>
                  <a:cubicBezTo>
                    <a:pt x="229" y="185"/>
                    <a:pt x="229" y="185"/>
                    <a:pt x="229" y="185"/>
                  </a:cubicBezTo>
                  <a:cubicBezTo>
                    <a:pt x="220" y="188"/>
                    <a:pt x="220" y="188"/>
                    <a:pt x="220" y="188"/>
                  </a:cubicBezTo>
                  <a:cubicBezTo>
                    <a:pt x="210" y="192"/>
                    <a:pt x="210" y="192"/>
                    <a:pt x="210" y="192"/>
                  </a:cubicBezTo>
                  <a:cubicBezTo>
                    <a:pt x="208" y="192"/>
                    <a:pt x="208" y="192"/>
                    <a:pt x="208" y="192"/>
                  </a:cubicBezTo>
                  <a:cubicBezTo>
                    <a:pt x="206" y="195"/>
                    <a:pt x="206" y="195"/>
                    <a:pt x="206" y="195"/>
                  </a:cubicBezTo>
                  <a:cubicBezTo>
                    <a:pt x="201" y="197"/>
                    <a:pt x="201" y="197"/>
                    <a:pt x="201" y="197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187" y="199"/>
                    <a:pt x="187" y="199"/>
                    <a:pt x="187" y="199"/>
                  </a:cubicBezTo>
                  <a:cubicBezTo>
                    <a:pt x="180" y="199"/>
                    <a:pt x="180" y="199"/>
                    <a:pt x="180" y="199"/>
                  </a:cubicBezTo>
                  <a:cubicBezTo>
                    <a:pt x="173" y="202"/>
                    <a:pt x="173" y="202"/>
                    <a:pt x="173" y="202"/>
                  </a:cubicBezTo>
                  <a:cubicBezTo>
                    <a:pt x="166" y="202"/>
                    <a:pt x="166" y="202"/>
                    <a:pt x="166" y="202"/>
                  </a:cubicBezTo>
                  <a:cubicBezTo>
                    <a:pt x="157" y="202"/>
                    <a:pt x="157" y="202"/>
                    <a:pt x="157" y="202"/>
                  </a:cubicBezTo>
                  <a:cubicBezTo>
                    <a:pt x="157" y="199"/>
                    <a:pt x="157" y="199"/>
                    <a:pt x="157" y="199"/>
                  </a:cubicBezTo>
                  <a:cubicBezTo>
                    <a:pt x="160" y="195"/>
                    <a:pt x="160" y="195"/>
                    <a:pt x="160" y="195"/>
                  </a:cubicBezTo>
                  <a:cubicBezTo>
                    <a:pt x="160" y="192"/>
                    <a:pt x="160" y="192"/>
                    <a:pt x="160" y="192"/>
                  </a:cubicBezTo>
                  <a:cubicBezTo>
                    <a:pt x="162" y="188"/>
                    <a:pt x="162" y="188"/>
                    <a:pt x="162" y="188"/>
                  </a:cubicBezTo>
                  <a:cubicBezTo>
                    <a:pt x="169" y="188"/>
                    <a:pt x="169" y="188"/>
                    <a:pt x="169" y="188"/>
                  </a:cubicBezTo>
                  <a:cubicBezTo>
                    <a:pt x="176" y="185"/>
                    <a:pt x="176" y="185"/>
                    <a:pt x="176" y="185"/>
                  </a:cubicBezTo>
                  <a:cubicBezTo>
                    <a:pt x="180" y="185"/>
                    <a:pt x="180" y="185"/>
                    <a:pt x="180" y="185"/>
                  </a:cubicBezTo>
                  <a:cubicBezTo>
                    <a:pt x="187" y="183"/>
                    <a:pt x="187" y="183"/>
                    <a:pt x="187" y="183"/>
                  </a:cubicBezTo>
                  <a:cubicBezTo>
                    <a:pt x="192" y="183"/>
                    <a:pt x="192" y="183"/>
                    <a:pt x="192" y="183"/>
                  </a:cubicBezTo>
                  <a:cubicBezTo>
                    <a:pt x="196" y="181"/>
                    <a:pt x="196" y="181"/>
                    <a:pt x="196" y="181"/>
                  </a:cubicBezTo>
                  <a:cubicBezTo>
                    <a:pt x="201" y="181"/>
                    <a:pt x="201" y="181"/>
                    <a:pt x="201" y="181"/>
                  </a:cubicBezTo>
                  <a:cubicBezTo>
                    <a:pt x="206" y="178"/>
                    <a:pt x="206" y="178"/>
                    <a:pt x="206" y="178"/>
                  </a:cubicBezTo>
                  <a:cubicBezTo>
                    <a:pt x="215" y="176"/>
                    <a:pt x="215" y="176"/>
                    <a:pt x="215" y="176"/>
                  </a:cubicBezTo>
                  <a:cubicBezTo>
                    <a:pt x="222" y="171"/>
                    <a:pt x="222" y="171"/>
                    <a:pt x="222" y="171"/>
                  </a:cubicBezTo>
                  <a:cubicBezTo>
                    <a:pt x="236" y="167"/>
                    <a:pt x="236" y="167"/>
                    <a:pt x="236" y="167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7" y="162"/>
                    <a:pt x="247" y="162"/>
                    <a:pt x="247" y="162"/>
                  </a:cubicBezTo>
                  <a:cubicBezTo>
                    <a:pt x="252" y="160"/>
                    <a:pt x="252" y="160"/>
                    <a:pt x="252" y="160"/>
                  </a:cubicBezTo>
                  <a:cubicBezTo>
                    <a:pt x="259" y="158"/>
                    <a:pt x="259" y="158"/>
                    <a:pt x="259" y="158"/>
                  </a:cubicBezTo>
                  <a:cubicBezTo>
                    <a:pt x="261" y="158"/>
                    <a:pt x="261" y="158"/>
                    <a:pt x="261" y="158"/>
                  </a:cubicBezTo>
                  <a:cubicBezTo>
                    <a:pt x="263" y="158"/>
                    <a:pt x="263" y="158"/>
                    <a:pt x="263" y="158"/>
                  </a:cubicBezTo>
                  <a:cubicBezTo>
                    <a:pt x="266" y="155"/>
                    <a:pt x="266" y="155"/>
                    <a:pt x="266" y="155"/>
                  </a:cubicBezTo>
                  <a:cubicBezTo>
                    <a:pt x="268" y="155"/>
                    <a:pt x="268" y="155"/>
                    <a:pt x="268" y="155"/>
                  </a:cubicBezTo>
                  <a:cubicBezTo>
                    <a:pt x="270" y="155"/>
                    <a:pt x="270" y="155"/>
                    <a:pt x="270" y="155"/>
                  </a:cubicBezTo>
                  <a:cubicBezTo>
                    <a:pt x="273" y="155"/>
                    <a:pt x="273" y="155"/>
                    <a:pt x="273" y="155"/>
                  </a:cubicBezTo>
                  <a:cubicBezTo>
                    <a:pt x="275" y="155"/>
                    <a:pt x="275" y="155"/>
                    <a:pt x="275" y="155"/>
                  </a:cubicBezTo>
                  <a:cubicBezTo>
                    <a:pt x="277" y="155"/>
                    <a:pt x="277" y="155"/>
                    <a:pt x="277" y="155"/>
                  </a:cubicBezTo>
                  <a:cubicBezTo>
                    <a:pt x="280" y="155"/>
                    <a:pt x="280" y="155"/>
                    <a:pt x="280" y="155"/>
                  </a:cubicBezTo>
                  <a:cubicBezTo>
                    <a:pt x="282" y="158"/>
                    <a:pt x="282" y="158"/>
                    <a:pt x="282" y="158"/>
                  </a:cubicBezTo>
                  <a:cubicBezTo>
                    <a:pt x="284" y="158"/>
                    <a:pt x="284" y="158"/>
                    <a:pt x="284" y="158"/>
                  </a:cubicBezTo>
                  <a:cubicBezTo>
                    <a:pt x="287" y="158"/>
                    <a:pt x="287" y="158"/>
                    <a:pt x="287" y="158"/>
                  </a:cubicBezTo>
                  <a:cubicBezTo>
                    <a:pt x="289" y="160"/>
                    <a:pt x="289" y="160"/>
                    <a:pt x="289" y="160"/>
                  </a:cubicBezTo>
                  <a:cubicBezTo>
                    <a:pt x="291" y="160"/>
                    <a:pt x="291" y="160"/>
                    <a:pt x="291" y="160"/>
                  </a:cubicBezTo>
                  <a:cubicBezTo>
                    <a:pt x="291" y="162"/>
                    <a:pt x="291" y="162"/>
                    <a:pt x="291" y="162"/>
                  </a:cubicBezTo>
                  <a:cubicBezTo>
                    <a:pt x="294" y="162"/>
                    <a:pt x="294" y="162"/>
                    <a:pt x="294" y="162"/>
                  </a:cubicBezTo>
                  <a:cubicBezTo>
                    <a:pt x="296" y="165"/>
                    <a:pt x="296" y="165"/>
                    <a:pt x="296" y="165"/>
                  </a:cubicBezTo>
                  <a:cubicBezTo>
                    <a:pt x="298" y="167"/>
                    <a:pt x="298" y="167"/>
                    <a:pt x="298" y="167"/>
                  </a:cubicBezTo>
                  <a:cubicBezTo>
                    <a:pt x="298" y="169"/>
                    <a:pt x="298" y="169"/>
                    <a:pt x="298" y="169"/>
                  </a:cubicBezTo>
                  <a:cubicBezTo>
                    <a:pt x="300" y="171"/>
                    <a:pt x="300" y="171"/>
                    <a:pt x="300" y="171"/>
                  </a:cubicBezTo>
                  <a:cubicBezTo>
                    <a:pt x="303" y="174"/>
                    <a:pt x="303" y="174"/>
                    <a:pt x="303" y="174"/>
                  </a:cubicBezTo>
                  <a:cubicBezTo>
                    <a:pt x="303" y="176"/>
                    <a:pt x="303" y="176"/>
                    <a:pt x="303" y="176"/>
                  </a:cubicBezTo>
                  <a:cubicBezTo>
                    <a:pt x="303" y="178"/>
                    <a:pt x="303" y="178"/>
                    <a:pt x="303" y="178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3"/>
                    <a:pt x="305" y="183"/>
                    <a:pt x="305" y="183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305" y="188"/>
                    <a:pt x="305" y="188"/>
                    <a:pt x="305" y="188"/>
                  </a:cubicBezTo>
                  <a:cubicBezTo>
                    <a:pt x="305" y="192"/>
                    <a:pt x="305" y="192"/>
                    <a:pt x="305" y="192"/>
                  </a:cubicBezTo>
                  <a:cubicBezTo>
                    <a:pt x="303" y="195"/>
                    <a:pt x="303" y="195"/>
                    <a:pt x="303" y="195"/>
                  </a:cubicBezTo>
                  <a:cubicBezTo>
                    <a:pt x="303" y="197"/>
                    <a:pt x="303" y="197"/>
                    <a:pt x="303" y="197"/>
                  </a:cubicBezTo>
                  <a:cubicBezTo>
                    <a:pt x="300" y="199"/>
                    <a:pt x="300" y="199"/>
                    <a:pt x="300" y="199"/>
                  </a:cubicBezTo>
                  <a:cubicBezTo>
                    <a:pt x="300" y="204"/>
                    <a:pt x="300" y="204"/>
                    <a:pt x="300" y="204"/>
                  </a:cubicBezTo>
                  <a:cubicBezTo>
                    <a:pt x="298" y="206"/>
                    <a:pt x="298" y="206"/>
                    <a:pt x="298" y="206"/>
                  </a:cubicBezTo>
                  <a:cubicBezTo>
                    <a:pt x="296" y="208"/>
                    <a:pt x="296" y="208"/>
                    <a:pt x="296" y="208"/>
                  </a:cubicBezTo>
                  <a:cubicBezTo>
                    <a:pt x="296" y="211"/>
                    <a:pt x="296" y="211"/>
                    <a:pt x="296" y="211"/>
                  </a:cubicBezTo>
                  <a:cubicBezTo>
                    <a:pt x="294" y="215"/>
                    <a:pt x="294" y="215"/>
                    <a:pt x="294" y="215"/>
                  </a:cubicBezTo>
                  <a:cubicBezTo>
                    <a:pt x="291" y="215"/>
                    <a:pt x="291" y="215"/>
                    <a:pt x="291" y="215"/>
                  </a:cubicBezTo>
                  <a:cubicBezTo>
                    <a:pt x="289" y="218"/>
                    <a:pt x="289" y="218"/>
                    <a:pt x="289" y="218"/>
                  </a:cubicBezTo>
                  <a:cubicBezTo>
                    <a:pt x="287" y="220"/>
                    <a:pt x="287" y="220"/>
                    <a:pt x="287" y="220"/>
                  </a:cubicBezTo>
                  <a:cubicBezTo>
                    <a:pt x="284" y="222"/>
                    <a:pt x="284" y="222"/>
                    <a:pt x="284" y="222"/>
                  </a:cubicBezTo>
                  <a:cubicBezTo>
                    <a:pt x="282" y="225"/>
                    <a:pt x="282" y="225"/>
                    <a:pt x="282" y="225"/>
                  </a:cubicBezTo>
                  <a:cubicBezTo>
                    <a:pt x="280" y="227"/>
                    <a:pt x="280" y="227"/>
                    <a:pt x="280" y="227"/>
                  </a:cubicBezTo>
                  <a:cubicBezTo>
                    <a:pt x="277" y="229"/>
                    <a:pt x="277" y="229"/>
                    <a:pt x="277" y="229"/>
                  </a:cubicBezTo>
                  <a:cubicBezTo>
                    <a:pt x="275" y="229"/>
                    <a:pt x="275" y="229"/>
                    <a:pt x="275" y="229"/>
                  </a:cubicBezTo>
                  <a:cubicBezTo>
                    <a:pt x="273" y="232"/>
                    <a:pt x="273" y="232"/>
                    <a:pt x="273" y="232"/>
                  </a:cubicBezTo>
                  <a:cubicBezTo>
                    <a:pt x="270" y="234"/>
                    <a:pt x="270" y="234"/>
                    <a:pt x="270" y="234"/>
                  </a:cubicBezTo>
                  <a:cubicBezTo>
                    <a:pt x="268" y="234"/>
                    <a:pt x="268" y="234"/>
                    <a:pt x="268" y="234"/>
                  </a:cubicBezTo>
                  <a:cubicBezTo>
                    <a:pt x="266" y="236"/>
                    <a:pt x="266" y="236"/>
                    <a:pt x="266" y="236"/>
                  </a:cubicBezTo>
                  <a:cubicBezTo>
                    <a:pt x="261" y="238"/>
                    <a:pt x="261" y="238"/>
                    <a:pt x="261" y="238"/>
                  </a:cubicBezTo>
                  <a:cubicBezTo>
                    <a:pt x="259" y="238"/>
                    <a:pt x="259" y="238"/>
                    <a:pt x="259" y="238"/>
                  </a:cubicBezTo>
                  <a:cubicBezTo>
                    <a:pt x="257" y="241"/>
                    <a:pt x="257" y="241"/>
                    <a:pt x="257" y="241"/>
                  </a:cubicBezTo>
                  <a:cubicBezTo>
                    <a:pt x="252" y="241"/>
                    <a:pt x="252" y="241"/>
                    <a:pt x="252" y="241"/>
                  </a:cubicBezTo>
                  <a:cubicBezTo>
                    <a:pt x="250" y="241"/>
                    <a:pt x="250" y="241"/>
                    <a:pt x="250" y="241"/>
                  </a:cubicBezTo>
                  <a:cubicBezTo>
                    <a:pt x="247" y="243"/>
                    <a:pt x="247" y="243"/>
                    <a:pt x="247" y="243"/>
                  </a:cubicBezTo>
                  <a:cubicBezTo>
                    <a:pt x="243" y="243"/>
                    <a:pt x="243" y="243"/>
                    <a:pt x="243" y="243"/>
                  </a:cubicBezTo>
                  <a:cubicBezTo>
                    <a:pt x="240" y="243"/>
                    <a:pt x="240" y="243"/>
                    <a:pt x="240" y="243"/>
                  </a:cubicBezTo>
                  <a:cubicBezTo>
                    <a:pt x="238" y="245"/>
                    <a:pt x="238" y="245"/>
                    <a:pt x="238" y="245"/>
                  </a:cubicBezTo>
                  <a:cubicBezTo>
                    <a:pt x="233" y="245"/>
                    <a:pt x="233" y="245"/>
                    <a:pt x="233" y="245"/>
                  </a:cubicBezTo>
                  <a:cubicBezTo>
                    <a:pt x="231" y="245"/>
                    <a:pt x="231" y="245"/>
                    <a:pt x="231" y="245"/>
                  </a:cubicBezTo>
                  <a:cubicBezTo>
                    <a:pt x="227" y="245"/>
                    <a:pt x="227" y="245"/>
                    <a:pt x="227" y="245"/>
                  </a:cubicBezTo>
                  <a:cubicBezTo>
                    <a:pt x="224" y="245"/>
                    <a:pt x="224" y="245"/>
                    <a:pt x="224" y="245"/>
                  </a:cubicBezTo>
                  <a:cubicBezTo>
                    <a:pt x="220" y="245"/>
                    <a:pt x="220" y="245"/>
                    <a:pt x="220" y="245"/>
                  </a:cubicBezTo>
                  <a:cubicBezTo>
                    <a:pt x="217" y="243"/>
                    <a:pt x="217" y="243"/>
                    <a:pt x="217" y="243"/>
                  </a:cubicBezTo>
                  <a:cubicBezTo>
                    <a:pt x="213" y="243"/>
                    <a:pt x="213" y="243"/>
                    <a:pt x="213" y="243"/>
                  </a:cubicBezTo>
                  <a:cubicBezTo>
                    <a:pt x="210" y="243"/>
                    <a:pt x="210" y="243"/>
                    <a:pt x="210" y="243"/>
                  </a:cubicBezTo>
                  <a:cubicBezTo>
                    <a:pt x="206" y="241"/>
                    <a:pt x="206" y="241"/>
                    <a:pt x="206" y="241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99" y="238"/>
                    <a:pt x="199" y="238"/>
                    <a:pt x="199" y="238"/>
                  </a:cubicBezTo>
                  <a:cubicBezTo>
                    <a:pt x="194" y="238"/>
                    <a:pt x="194" y="238"/>
                    <a:pt x="194" y="238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85" y="236"/>
                    <a:pt x="185" y="236"/>
                    <a:pt x="185" y="236"/>
                  </a:cubicBezTo>
                  <a:cubicBezTo>
                    <a:pt x="180" y="234"/>
                    <a:pt x="180" y="234"/>
                    <a:pt x="180" y="234"/>
                  </a:cubicBezTo>
                  <a:cubicBezTo>
                    <a:pt x="176" y="234"/>
                    <a:pt x="176" y="234"/>
                    <a:pt x="176" y="234"/>
                  </a:cubicBezTo>
                  <a:cubicBezTo>
                    <a:pt x="169" y="232"/>
                    <a:pt x="169" y="232"/>
                    <a:pt x="169" y="232"/>
                  </a:cubicBezTo>
                  <a:cubicBezTo>
                    <a:pt x="162" y="232"/>
                    <a:pt x="162" y="232"/>
                    <a:pt x="162" y="232"/>
                  </a:cubicBezTo>
                  <a:cubicBezTo>
                    <a:pt x="157" y="232"/>
                    <a:pt x="157" y="232"/>
                    <a:pt x="157" y="232"/>
                  </a:cubicBezTo>
                  <a:cubicBezTo>
                    <a:pt x="155" y="227"/>
                    <a:pt x="155" y="227"/>
                    <a:pt x="155" y="227"/>
                  </a:cubicBezTo>
                  <a:cubicBezTo>
                    <a:pt x="155" y="225"/>
                    <a:pt x="155" y="225"/>
                    <a:pt x="155" y="225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55" y="215"/>
                    <a:pt x="155" y="215"/>
                    <a:pt x="155" y="215"/>
                  </a:cubicBezTo>
                  <a:cubicBezTo>
                    <a:pt x="160" y="215"/>
                    <a:pt x="160" y="215"/>
                    <a:pt x="160" y="215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6" y="215"/>
                    <a:pt x="166" y="215"/>
                    <a:pt x="166" y="215"/>
                  </a:cubicBezTo>
                  <a:cubicBezTo>
                    <a:pt x="171" y="215"/>
                    <a:pt x="171" y="215"/>
                    <a:pt x="171" y="215"/>
                  </a:cubicBezTo>
                  <a:cubicBezTo>
                    <a:pt x="176" y="215"/>
                    <a:pt x="176" y="215"/>
                    <a:pt x="176" y="215"/>
                  </a:cubicBezTo>
                  <a:cubicBezTo>
                    <a:pt x="178" y="215"/>
                    <a:pt x="178" y="215"/>
                    <a:pt x="178" y="215"/>
                  </a:cubicBezTo>
                  <a:cubicBezTo>
                    <a:pt x="180" y="215"/>
                    <a:pt x="180" y="215"/>
                    <a:pt x="180" y="215"/>
                  </a:cubicBezTo>
                  <a:cubicBezTo>
                    <a:pt x="185" y="215"/>
                    <a:pt x="185" y="215"/>
                    <a:pt x="185" y="215"/>
                  </a:cubicBezTo>
                  <a:cubicBezTo>
                    <a:pt x="187" y="215"/>
                    <a:pt x="187" y="215"/>
                    <a:pt x="187" y="215"/>
                  </a:cubicBezTo>
                  <a:cubicBezTo>
                    <a:pt x="192" y="215"/>
                    <a:pt x="192" y="215"/>
                    <a:pt x="192" y="215"/>
                  </a:cubicBezTo>
                  <a:cubicBezTo>
                    <a:pt x="194" y="213"/>
                    <a:pt x="194" y="213"/>
                    <a:pt x="194" y="213"/>
                  </a:cubicBezTo>
                  <a:cubicBezTo>
                    <a:pt x="196" y="213"/>
                    <a:pt x="196" y="213"/>
                    <a:pt x="196" y="213"/>
                  </a:cubicBezTo>
                  <a:cubicBezTo>
                    <a:pt x="201" y="213"/>
                    <a:pt x="201" y="213"/>
                    <a:pt x="201" y="213"/>
                  </a:cubicBezTo>
                  <a:cubicBezTo>
                    <a:pt x="203" y="211"/>
                    <a:pt x="203" y="211"/>
                    <a:pt x="203" y="211"/>
                  </a:cubicBezTo>
                  <a:cubicBezTo>
                    <a:pt x="206" y="211"/>
                    <a:pt x="206" y="211"/>
                    <a:pt x="206" y="211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15" y="208"/>
                    <a:pt x="215" y="208"/>
                    <a:pt x="215" y="208"/>
                  </a:cubicBezTo>
                  <a:cubicBezTo>
                    <a:pt x="220" y="206"/>
                    <a:pt x="220" y="206"/>
                    <a:pt x="220" y="206"/>
                  </a:cubicBezTo>
                  <a:cubicBezTo>
                    <a:pt x="224" y="204"/>
                    <a:pt x="224" y="204"/>
                    <a:pt x="224" y="204"/>
                  </a:cubicBezTo>
                  <a:cubicBezTo>
                    <a:pt x="231" y="202"/>
                    <a:pt x="231" y="202"/>
                    <a:pt x="231" y="202"/>
                  </a:cubicBezTo>
                  <a:cubicBezTo>
                    <a:pt x="236" y="197"/>
                    <a:pt x="236" y="197"/>
                    <a:pt x="236" y="197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5" y="192"/>
                    <a:pt x="245" y="192"/>
                    <a:pt x="245" y="192"/>
                  </a:cubicBezTo>
                  <a:cubicBezTo>
                    <a:pt x="252" y="188"/>
                    <a:pt x="252" y="188"/>
                    <a:pt x="252" y="188"/>
                  </a:cubicBezTo>
                  <a:cubicBezTo>
                    <a:pt x="254" y="188"/>
                    <a:pt x="254" y="188"/>
                    <a:pt x="254" y="188"/>
                  </a:cubicBezTo>
                  <a:cubicBezTo>
                    <a:pt x="254" y="185"/>
                    <a:pt x="254" y="185"/>
                    <a:pt x="254" y="185"/>
                  </a:cubicBezTo>
                  <a:cubicBezTo>
                    <a:pt x="257" y="185"/>
                    <a:pt x="257" y="185"/>
                    <a:pt x="257" y="185"/>
                  </a:cubicBezTo>
                  <a:cubicBezTo>
                    <a:pt x="259" y="185"/>
                    <a:pt x="259" y="185"/>
                    <a:pt x="259" y="185"/>
                  </a:cubicBezTo>
                  <a:cubicBezTo>
                    <a:pt x="259" y="185"/>
                    <a:pt x="259" y="185"/>
                    <a:pt x="259" y="185"/>
                  </a:cubicBezTo>
                  <a:cubicBezTo>
                    <a:pt x="261" y="183"/>
                    <a:pt x="261" y="183"/>
                    <a:pt x="261" y="183"/>
                  </a:cubicBezTo>
                  <a:cubicBezTo>
                    <a:pt x="263" y="183"/>
                    <a:pt x="263" y="183"/>
                    <a:pt x="263" y="183"/>
                  </a:cubicBezTo>
                  <a:cubicBezTo>
                    <a:pt x="263" y="183"/>
                    <a:pt x="263" y="183"/>
                    <a:pt x="263" y="183"/>
                  </a:cubicBezTo>
                  <a:cubicBezTo>
                    <a:pt x="266" y="183"/>
                    <a:pt x="266" y="183"/>
                    <a:pt x="266" y="183"/>
                  </a:cubicBezTo>
                  <a:cubicBezTo>
                    <a:pt x="268" y="185"/>
                    <a:pt x="268" y="185"/>
                    <a:pt x="268" y="185"/>
                  </a:cubicBezTo>
                  <a:cubicBezTo>
                    <a:pt x="268" y="185"/>
                    <a:pt x="268" y="185"/>
                    <a:pt x="268" y="185"/>
                  </a:cubicBezTo>
                  <a:cubicBezTo>
                    <a:pt x="270" y="185"/>
                    <a:pt x="270" y="185"/>
                    <a:pt x="270" y="185"/>
                  </a:cubicBezTo>
                  <a:cubicBezTo>
                    <a:pt x="273" y="188"/>
                    <a:pt x="273" y="188"/>
                    <a:pt x="273" y="188"/>
                  </a:cubicBezTo>
                  <a:cubicBezTo>
                    <a:pt x="273" y="188"/>
                    <a:pt x="273" y="188"/>
                    <a:pt x="273" y="188"/>
                  </a:cubicBezTo>
                  <a:cubicBezTo>
                    <a:pt x="275" y="190"/>
                    <a:pt x="275" y="190"/>
                    <a:pt x="275" y="190"/>
                  </a:cubicBezTo>
                  <a:cubicBezTo>
                    <a:pt x="275" y="190"/>
                    <a:pt x="275" y="190"/>
                    <a:pt x="275" y="190"/>
                  </a:cubicBezTo>
                  <a:cubicBezTo>
                    <a:pt x="275" y="192"/>
                    <a:pt x="275" y="192"/>
                    <a:pt x="275" y="192"/>
                  </a:cubicBezTo>
                  <a:cubicBezTo>
                    <a:pt x="275" y="192"/>
                    <a:pt x="275" y="192"/>
                    <a:pt x="275" y="192"/>
                  </a:cubicBezTo>
                  <a:cubicBezTo>
                    <a:pt x="275" y="195"/>
                    <a:pt x="275" y="195"/>
                    <a:pt x="275" y="195"/>
                  </a:cubicBezTo>
                  <a:cubicBezTo>
                    <a:pt x="275" y="195"/>
                    <a:pt x="275" y="195"/>
                    <a:pt x="275" y="195"/>
                  </a:cubicBezTo>
                  <a:cubicBezTo>
                    <a:pt x="275" y="197"/>
                    <a:pt x="275" y="197"/>
                    <a:pt x="275" y="197"/>
                  </a:cubicBezTo>
                  <a:cubicBezTo>
                    <a:pt x="273" y="197"/>
                    <a:pt x="273" y="197"/>
                    <a:pt x="273" y="197"/>
                  </a:cubicBezTo>
                  <a:cubicBezTo>
                    <a:pt x="273" y="199"/>
                    <a:pt x="273" y="199"/>
                    <a:pt x="273" y="199"/>
                  </a:cubicBezTo>
                  <a:cubicBezTo>
                    <a:pt x="273" y="199"/>
                    <a:pt x="273" y="199"/>
                    <a:pt x="273" y="199"/>
                  </a:cubicBezTo>
                  <a:cubicBezTo>
                    <a:pt x="270" y="202"/>
                    <a:pt x="270" y="202"/>
                    <a:pt x="270" y="202"/>
                  </a:cubicBezTo>
                  <a:cubicBezTo>
                    <a:pt x="268" y="204"/>
                    <a:pt x="268" y="204"/>
                    <a:pt x="268" y="204"/>
                  </a:cubicBezTo>
                  <a:cubicBezTo>
                    <a:pt x="268" y="204"/>
                    <a:pt x="268" y="204"/>
                    <a:pt x="268" y="204"/>
                  </a:cubicBezTo>
                  <a:cubicBezTo>
                    <a:pt x="263" y="206"/>
                    <a:pt x="263" y="206"/>
                    <a:pt x="263" y="206"/>
                  </a:cubicBezTo>
                  <a:cubicBezTo>
                    <a:pt x="261" y="208"/>
                    <a:pt x="261" y="208"/>
                    <a:pt x="261" y="208"/>
                  </a:cubicBezTo>
                  <a:cubicBezTo>
                    <a:pt x="257" y="211"/>
                    <a:pt x="257" y="211"/>
                    <a:pt x="257" y="211"/>
                  </a:cubicBezTo>
                  <a:cubicBezTo>
                    <a:pt x="254" y="213"/>
                    <a:pt x="254" y="213"/>
                    <a:pt x="254" y="213"/>
                  </a:cubicBezTo>
                  <a:cubicBezTo>
                    <a:pt x="250" y="215"/>
                    <a:pt x="250" y="215"/>
                    <a:pt x="250" y="215"/>
                  </a:cubicBezTo>
                  <a:cubicBezTo>
                    <a:pt x="247" y="218"/>
                    <a:pt x="247" y="218"/>
                    <a:pt x="247" y="218"/>
                  </a:cubicBezTo>
                  <a:cubicBezTo>
                    <a:pt x="243" y="218"/>
                    <a:pt x="243" y="218"/>
                    <a:pt x="243" y="218"/>
                  </a:cubicBezTo>
                  <a:cubicBezTo>
                    <a:pt x="240" y="220"/>
                    <a:pt x="240" y="220"/>
                    <a:pt x="240" y="220"/>
                  </a:cubicBezTo>
                  <a:cubicBezTo>
                    <a:pt x="236" y="220"/>
                    <a:pt x="236" y="220"/>
                    <a:pt x="236" y="220"/>
                  </a:cubicBezTo>
                  <a:cubicBezTo>
                    <a:pt x="233" y="222"/>
                    <a:pt x="233" y="222"/>
                    <a:pt x="233" y="222"/>
                  </a:cubicBezTo>
                  <a:cubicBezTo>
                    <a:pt x="229" y="222"/>
                    <a:pt x="229" y="222"/>
                    <a:pt x="229" y="222"/>
                  </a:cubicBezTo>
                  <a:cubicBezTo>
                    <a:pt x="224" y="225"/>
                    <a:pt x="224" y="225"/>
                    <a:pt x="224" y="225"/>
                  </a:cubicBezTo>
                  <a:cubicBezTo>
                    <a:pt x="217" y="225"/>
                    <a:pt x="217" y="225"/>
                    <a:pt x="217" y="225"/>
                  </a:cubicBezTo>
                  <a:cubicBezTo>
                    <a:pt x="208" y="227"/>
                    <a:pt x="208" y="227"/>
                    <a:pt x="208" y="227"/>
                  </a:cubicBezTo>
                  <a:lnTo>
                    <a:pt x="210" y="227"/>
                  </a:lnTo>
                  <a:close/>
                  <a:moveTo>
                    <a:pt x="166" y="174"/>
                  </a:moveTo>
                  <a:cubicBezTo>
                    <a:pt x="169" y="169"/>
                    <a:pt x="169" y="169"/>
                    <a:pt x="169" y="169"/>
                  </a:cubicBezTo>
                  <a:cubicBezTo>
                    <a:pt x="169" y="165"/>
                    <a:pt x="169" y="165"/>
                    <a:pt x="169" y="165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0" y="160"/>
                    <a:pt x="180" y="160"/>
                    <a:pt x="180" y="160"/>
                  </a:cubicBezTo>
                  <a:cubicBezTo>
                    <a:pt x="183" y="160"/>
                    <a:pt x="183" y="160"/>
                    <a:pt x="183" y="160"/>
                  </a:cubicBezTo>
                  <a:cubicBezTo>
                    <a:pt x="187" y="158"/>
                    <a:pt x="187" y="158"/>
                    <a:pt x="187" y="158"/>
                  </a:cubicBezTo>
                  <a:cubicBezTo>
                    <a:pt x="190" y="158"/>
                    <a:pt x="190" y="158"/>
                    <a:pt x="190" y="158"/>
                  </a:cubicBezTo>
                  <a:cubicBezTo>
                    <a:pt x="194" y="155"/>
                    <a:pt x="194" y="155"/>
                    <a:pt x="194" y="155"/>
                  </a:cubicBezTo>
                  <a:cubicBezTo>
                    <a:pt x="196" y="155"/>
                    <a:pt x="196" y="155"/>
                    <a:pt x="196" y="155"/>
                  </a:cubicBezTo>
                  <a:cubicBezTo>
                    <a:pt x="199" y="155"/>
                    <a:pt x="199" y="155"/>
                    <a:pt x="199" y="155"/>
                  </a:cubicBezTo>
                  <a:cubicBezTo>
                    <a:pt x="206" y="151"/>
                    <a:pt x="206" y="151"/>
                    <a:pt x="206" y="151"/>
                  </a:cubicBezTo>
                  <a:cubicBezTo>
                    <a:pt x="213" y="148"/>
                    <a:pt x="213" y="148"/>
                    <a:pt x="213" y="148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31" y="139"/>
                    <a:pt x="231" y="139"/>
                    <a:pt x="231" y="139"/>
                  </a:cubicBezTo>
                  <a:cubicBezTo>
                    <a:pt x="238" y="137"/>
                    <a:pt x="238" y="137"/>
                    <a:pt x="238" y="137"/>
                  </a:cubicBezTo>
                  <a:cubicBezTo>
                    <a:pt x="245" y="135"/>
                    <a:pt x="245" y="135"/>
                    <a:pt x="245" y="135"/>
                  </a:cubicBezTo>
                  <a:cubicBezTo>
                    <a:pt x="252" y="130"/>
                    <a:pt x="252" y="130"/>
                    <a:pt x="252" y="130"/>
                  </a:cubicBezTo>
                  <a:cubicBezTo>
                    <a:pt x="254" y="130"/>
                    <a:pt x="254" y="130"/>
                    <a:pt x="254" y="130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61" y="128"/>
                    <a:pt x="261" y="128"/>
                    <a:pt x="261" y="128"/>
                  </a:cubicBezTo>
                  <a:cubicBezTo>
                    <a:pt x="263" y="128"/>
                    <a:pt x="263" y="128"/>
                    <a:pt x="263" y="128"/>
                  </a:cubicBezTo>
                  <a:cubicBezTo>
                    <a:pt x="268" y="125"/>
                    <a:pt x="268" y="125"/>
                    <a:pt x="268" y="125"/>
                  </a:cubicBezTo>
                  <a:cubicBezTo>
                    <a:pt x="270" y="125"/>
                    <a:pt x="270" y="125"/>
                    <a:pt x="270" y="125"/>
                  </a:cubicBezTo>
                  <a:cubicBezTo>
                    <a:pt x="275" y="125"/>
                    <a:pt x="275" y="125"/>
                    <a:pt x="275" y="125"/>
                  </a:cubicBezTo>
                  <a:cubicBezTo>
                    <a:pt x="277" y="125"/>
                    <a:pt x="277" y="125"/>
                    <a:pt x="277" y="125"/>
                  </a:cubicBezTo>
                  <a:cubicBezTo>
                    <a:pt x="280" y="125"/>
                    <a:pt x="280" y="125"/>
                    <a:pt x="280" y="125"/>
                  </a:cubicBezTo>
                  <a:cubicBezTo>
                    <a:pt x="284" y="125"/>
                    <a:pt x="284" y="125"/>
                    <a:pt x="284" y="125"/>
                  </a:cubicBezTo>
                  <a:cubicBezTo>
                    <a:pt x="287" y="125"/>
                    <a:pt x="287" y="125"/>
                    <a:pt x="287" y="125"/>
                  </a:cubicBezTo>
                  <a:cubicBezTo>
                    <a:pt x="289" y="125"/>
                    <a:pt x="289" y="125"/>
                    <a:pt x="289" y="125"/>
                  </a:cubicBezTo>
                  <a:cubicBezTo>
                    <a:pt x="291" y="125"/>
                    <a:pt x="291" y="125"/>
                    <a:pt x="291" y="125"/>
                  </a:cubicBezTo>
                  <a:cubicBezTo>
                    <a:pt x="296" y="125"/>
                    <a:pt x="296" y="125"/>
                    <a:pt x="296" y="125"/>
                  </a:cubicBezTo>
                  <a:cubicBezTo>
                    <a:pt x="298" y="128"/>
                    <a:pt x="298" y="128"/>
                    <a:pt x="298" y="128"/>
                  </a:cubicBezTo>
                  <a:cubicBezTo>
                    <a:pt x="300" y="128"/>
                    <a:pt x="300" y="128"/>
                    <a:pt x="300" y="128"/>
                  </a:cubicBezTo>
                  <a:cubicBezTo>
                    <a:pt x="305" y="130"/>
                    <a:pt x="305" y="130"/>
                    <a:pt x="305" y="130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310" y="135"/>
                    <a:pt x="310" y="135"/>
                    <a:pt x="310" y="135"/>
                  </a:cubicBezTo>
                  <a:cubicBezTo>
                    <a:pt x="312" y="137"/>
                    <a:pt x="312" y="137"/>
                    <a:pt x="312" y="137"/>
                  </a:cubicBezTo>
                  <a:cubicBezTo>
                    <a:pt x="314" y="139"/>
                    <a:pt x="314" y="139"/>
                    <a:pt x="314" y="139"/>
                  </a:cubicBezTo>
                  <a:cubicBezTo>
                    <a:pt x="317" y="141"/>
                    <a:pt x="317" y="141"/>
                    <a:pt x="317" y="141"/>
                  </a:cubicBezTo>
                  <a:cubicBezTo>
                    <a:pt x="321" y="144"/>
                    <a:pt x="321" y="144"/>
                    <a:pt x="321" y="144"/>
                  </a:cubicBezTo>
                  <a:cubicBezTo>
                    <a:pt x="324" y="148"/>
                    <a:pt x="324" y="148"/>
                    <a:pt x="324" y="148"/>
                  </a:cubicBezTo>
                  <a:cubicBezTo>
                    <a:pt x="324" y="151"/>
                    <a:pt x="324" y="151"/>
                    <a:pt x="324" y="151"/>
                  </a:cubicBezTo>
                  <a:cubicBezTo>
                    <a:pt x="326" y="153"/>
                    <a:pt x="326" y="153"/>
                    <a:pt x="326" y="153"/>
                  </a:cubicBezTo>
                  <a:cubicBezTo>
                    <a:pt x="326" y="155"/>
                    <a:pt x="326" y="155"/>
                    <a:pt x="326" y="155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60"/>
                    <a:pt x="328" y="160"/>
                    <a:pt x="328" y="160"/>
                  </a:cubicBezTo>
                  <a:cubicBezTo>
                    <a:pt x="330" y="162"/>
                    <a:pt x="330" y="162"/>
                    <a:pt x="330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30" y="167"/>
                    <a:pt x="330" y="167"/>
                    <a:pt x="330" y="167"/>
                  </a:cubicBezTo>
                  <a:cubicBezTo>
                    <a:pt x="333" y="171"/>
                    <a:pt x="333" y="171"/>
                    <a:pt x="333" y="171"/>
                  </a:cubicBezTo>
                  <a:cubicBezTo>
                    <a:pt x="333" y="174"/>
                    <a:pt x="333" y="174"/>
                    <a:pt x="333" y="174"/>
                  </a:cubicBezTo>
                  <a:cubicBezTo>
                    <a:pt x="333" y="176"/>
                    <a:pt x="333" y="176"/>
                    <a:pt x="333" y="176"/>
                  </a:cubicBezTo>
                  <a:cubicBezTo>
                    <a:pt x="333" y="178"/>
                    <a:pt x="333" y="178"/>
                    <a:pt x="333" y="178"/>
                  </a:cubicBezTo>
                  <a:cubicBezTo>
                    <a:pt x="333" y="181"/>
                    <a:pt x="333" y="181"/>
                    <a:pt x="333" y="181"/>
                  </a:cubicBezTo>
                  <a:cubicBezTo>
                    <a:pt x="333" y="183"/>
                    <a:pt x="333" y="183"/>
                    <a:pt x="333" y="183"/>
                  </a:cubicBezTo>
                  <a:cubicBezTo>
                    <a:pt x="333" y="188"/>
                    <a:pt x="333" y="188"/>
                    <a:pt x="333" y="188"/>
                  </a:cubicBezTo>
                  <a:cubicBezTo>
                    <a:pt x="333" y="190"/>
                    <a:pt x="333" y="190"/>
                    <a:pt x="333" y="190"/>
                  </a:cubicBezTo>
                  <a:cubicBezTo>
                    <a:pt x="333" y="192"/>
                    <a:pt x="333" y="192"/>
                    <a:pt x="333" y="192"/>
                  </a:cubicBezTo>
                  <a:cubicBezTo>
                    <a:pt x="330" y="195"/>
                    <a:pt x="330" y="195"/>
                    <a:pt x="330" y="195"/>
                  </a:cubicBezTo>
                  <a:cubicBezTo>
                    <a:pt x="330" y="197"/>
                    <a:pt x="330" y="197"/>
                    <a:pt x="330" y="197"/>
                  </a:cubicBezTo>
                  <a:cubicBezTo>
                    <a:pt x="330" y="202"/>
                    <a:pt x="330" y="202"/>
                    <a:pt x="330" y="202"/>
                  </a:cubicBezTo>
                  <a:cubicBezTo>
                    <a:pt x="328" y="204"/>
                    <a:pt x="328" y="204"/>
                    <a:pt x="328" y="204"/>
                  </a:cubicBezTo>
                  <a:cubicBezTo>
                    <a:pt x="328" y="206"/>
                    <a:pt x="328" y="206"/>
                    <a:pt x="328" y="206"/>
                  </a:cubicBezTo>
                  <a:cubicBezTo>
                    <a:pt x="328" y="208"/>
                    <a:pt x="328" y="208"/>
                    <a:pt x="328" y="208"/>
                  </a:cubicBezTo>
                  <a:cubicBezTo>
                    <a:pt x="326" y="213"/>
                    <a:pt x="326" y="213"/>
                    <a:pt x="326" y="213"/>
                  </a:cubicBezTo>
                  <a:cubicBezTo>
                    <a:pt x="324" y="215"/>
                    <a:pt x="324" y="215"/>
                    <a:pt x="324" y="215"/>
                  </a:cubicBezTo>
                  <a:cubicBezTo>
                    <a:pt x="324" y="218"/>
                    <a:pt x="324" y="218"/>
                    <a:pt x="324" y="218"/>
                  </a:cubicBezTo>
                  <a:cubicBezTo>
                    <a:pt x="321" y="220"/>
                    <a:pt x="321" y="220"/>
                    <a:pt x="321" y="220"/>
                  </a:cubicBezTo>
                  <a:cubicBezTo>
                    <a:pt x="319" y="222"/>
                    <a:pt x="319" y="222"/>
                    <a:pt x="319" y="222"/>
                  </a:cubicBezTo>
                  <a:cubicBezTo>
                    <a:pt x="317" y="225"/>
                    <a:pt x="317" y="225"/>
                    <a:pt x="317" y="225"/>
                  </a:cubicBezTo>
                  <a:cubicBezTo>
                    <a:pt x="317" y="229"/>
                    <a:pt x="317" y="229"/>
                    <a:pt x="317" y="229"/>
                  </a:cubicBezTo>
                  <a:cubicBezTo>
                    <a:pt x="314" y="232"/>
                    <a:pt x="314" y="232"/>
                    <a:pt x="314" y="232"/>
                  </a:cubicBezTo>
                  <a:cubicBezTo>
                    <a:pt x="312" y="234"/>
                    <a:pt x="312" y="234"/>
                    <a:pt x="312" y="234"/>
                  </a:cubicBezTo>
                  <a:cubicBezTo>
                    <a:pt x="310" y="236"/>
                    <a:pt x="310" y="236"/>
                    <a:pt x="310" y="236"/>
                  </a:cubicBezTo>
                  <a:cubicBezTo>
                    <a:pt x="305" y="241"/>
                    <a:pt x="305" y="241"/>
                    <a:pt x="305" y="241"/>
                  </a:cubicBezTo>
                  <a:cubicBezTo>
                    <a:pt x="303" y="243"/>
                    <a:pt x="303" y="243"/>
                    <a:pt x="303" y="243"/>
                  </a:cubicBezTo>
                  <a:cubicBezTo>
                    <a:pt x="300" y="245"/>
                    <a:pt x="300" y="245"/>
                    <a:pt x="300" y="245"/>
                  </a:cubicBezTo>
                  <a:cubicBezTo>
                    <a:pt x="298" y="248"/>
                    <a:pt x="298" y="248"/>
                    <a:pt x="298" y="248"/>
                  </a:cubicBezTo>
                  <a:cubicBezTo>
                    <a:pt x="294" y="250"/>
                    <a:pt x="294" y="250"/>
                    <a:pt x="294" y="250"/>
                  </a:cubicBezTo>
                  <a:cubicBezTo>
                    <a:pt x="291" y="252"/>
                    <a:pt x="291" y="252"/>
                    <a:pt x="291" y="252"/>
                  </a:cubicBezTo>
                  <a:cubicBezTo>
                    <a:pt x="287" y="255"/>
                    <a:pt x="287" y="255"/>
                    <a:pt x="287" y="255"/>
                  </a:cubicBezTo>
                  <a:cubicBezTo>
                    <a:pt x="284" y="257"/>
                    <a:pt x="284" y="257"/>
                    <a:pt x="284" y="257"/>
                  </a:cubicBezTo>
                  <a:cubicBezTo>
                    <a:pt x="280" y="259"/>
                    <a:pt x="280" y="259"/>
                    <a:pt x="280" y="259"/>
                  </a:cubicBezTo>
                  <a:cubicBezTo>
                    <a:pt x="277" y="262"/>
                    <a:pt x="277" y="262"/>
                    <a:pt x="277" y="262"/>
                  </a:cubicBezTo>
                  <a:cubicBezTo>
                    <a:pt x="273" y="264"/>
                    <a:pt x="273" y="264"/>
                    <a:pt x="273" y="264"/>
                  </a:cubicBezTo>
                  <a:cubicBezTo>
                    <a:pt x="268" y="266"/>
                    <a:pt x="268" y="266"/>
                    <a:pt x="268" y="266"/>
                  </a:cubicBezTo>
                  <a:cubicBezTo>
                    <a:pt x="266" y="266"/>
                    <a:pt x="266" y="266"/>
                    <a:pt x="266" y="266"/>
                  </a:cubicBezTo>
                  <a:cubicBezTo>
                    <a:pt x="261" y="269"/>
                    <a:pt x="261" y="269"/>
                    <a:pt x="261" y="269"/>
                  </a:cubicBezTo>
                  <a:cubicBezTo>
                    <a:pt x="257" y="271"/>
                    <a:pt x="257" y="271"/>
                    <a:pt x="257" y="271"/>
                  </a:cubicBezTo>
                  <a:cubicBezTo>
                    <a:pt x="254" y="271"/>
                    <a:pt x="254" y="271"/>
                    <a:pt x="254" y="271"/>
                  </a:cubicBezTo>
                  <a:cubicBezTo>
                    <a:pt x="250" y="273"/>
                    <a:pt x="250" y="273"/>
                    <a:pt x="250" y="273"/>
                  </a:cubicBezTo>
                  <a:cubicBezTo>
                    <a:pt x="240" y="273"/>
                    <a:pt x="240" y="273"/>
                    <a:pt x="240" y="273"/>
                  </a:cubicBezTo>
                  <a:cubicBezTo>
                    <a:pt x="238" y="273"/>
                    <a:pt x="238" y="273"/>
                    <a:pt x="238" y="273"/>
                  </a:cubicBezTo>
                  <a:cubicBezTo>
                    <a:pt x="233" y="275"/>
                    <a:pt x="233" y="275"/>
                    <a:pt x="233" y="275"/>
                  </a:cubicBezTo>
                  <a:cubicBezTo>
                    <a:pt x="229" y="275"/>
                    <a:pt x="229" y="275"/>
                    <a:pt x="229" y="275"/>
                  </a:cubicBezTo>
                  <a:cubicBezTo>
                    <a:pt x="224" y="275"/>
                    <a:pt x="224" y="275"/>
                    <a:pt x="224" y="275"/>
                  </a:cubicBezTo>
                  <a:cubicBezTo>
                    <a:pt x="220" y="275"/>
                    <a:pt x="220" y="275"/>
                    <a:pt x="220" y="275"/>
                  </a:cubicBezTo>
                  <a:cubicBezTo>
                    <a:pt x="215" y="273"/>
                    <a:pt x="215" y="273"/>
                    <a:pt x="215" y="273"/>
                  </a:cubicBezTo>
                  <a:cubicBezTo>
                    <a:pt x="213" y="273"/>
                    <a:pt x="213" y="273"/>
                    <a:pt x="213" y="273"/>
                  </a:cubicBezTo>
                  <a:cubicBezTo>
                    <a:pt x="208" y="273"/>
                    <a:pt x="208" y="273"/>
                    <a:pt x="208" y="273"/>
                  </a:cubicBezTo>
                  <a:cubicBezTo>
                    <a:pt x="203" y="271"/>
                    <a:pt x="203" y="271"/>
                    <a:pt x="203" y="271"/>
                  </a:cubicBezTo>
                  <a:cubicBezTo>
                    <a:pt x="199" y="271"/>
                    <a:pt x="199" y="271"/>
                    <a:pt x="199" y="271"/>
                  </a:cubicBezTo>
                  <a:cubicBezTo>
                    <a:pt x="194" y="269"/>
                    <a:pt x="194" y="269"/>
                    <a:pt x="194" y="269"/>
                  </a:cubicBezTo>
                  <a:cubicBezTo>
                    <a:pt x="192" y="266"/>
                    <a:pt x="192" y="266"/>
                    <a:pt x="192" y="266"/>
                  </a:cubicBezTo>
                  <a:cubicBezTo>
                    <a:pt x="187" y="266"/>
                    <a:pt x="187" y="266"/>
                    <a:pt x="187" y="266"/>
                  </a:cubicBezTo>
                  <a:cubicBezTo>
                    <a:pt x="185" y="264"/>
                    <a:pt x="185" y="264"/>
                    <a:pt x="185" y="264"/>
                  </a:cubicBezTo>
                  <a:cubicBezTo>
                    <a:pt x="180" y="264"/>
                    <a:pt x="180" y="264"/>
                    <a:pt x="180" y="264"/>
                  </a:cubicBezTo>
                  <a:cubicBezTo>
                    <a:pt x="178" y="262"/>
                    <a:pt x="178" y="262"/>
                    <a:pt x="178" y="262"/>
                  </a:cubicBezTo>
                  <a:cubicBezTo>
                    <a:pt x="173" y="262"/>
                    <a:pt x="173" y="262"/>
                    <a:pt x="173" y="262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64" y="257"/>
                    <a:pt x="164" y="257"/>
                    <a:pt x="164" y="257"/>
                  </a:cubicBezTo>
                  <a:cubicBezTo>
                    <a:pt x="162" y="252"/>
                    <a:pt x="162" y="252"/>
                    <a:pt x="162" y="252"/>
                  </a:cubicBezTo>
                  <a:cubicBezTo>
                    <a:pt x="160" y="250"/>
                    <a:pt x="160" y="250"/>
                    <a:pt x="160" y="250"/>
                  </a:cubicBezTo>
                  <a:cubicBezTo>
                    <a:pt x="160" y="245"/>
                    <a:pt x="160" y="245"/>
                    <a:pt x="160" y="245"/>
                  </a:cubicBezTo>
                  <a:cubicBezTo>
                    <a:pt x="157" y="241"/>
                    <a:pt x="157" y="241"/>
                    <a:pt x="157" y="241"/>
                  </a:cubicBezTo>
                  <a:cubicBezTo>
                    <a:pt x="164" y="243"/>
                    <a:pt x="164" y="243"/>
                    <a:pt x="164" y="243"/>
                  </a:cubicBezTo>
                  <a:cubicBezTo>
                    <a:pt x="169" y="243"/>
                    <a:pt x="169" y="243"/>
                    <a:pt x="169" y="243"/>
                  </a:cubicBezTo>
                  <a:cubicBezTo>
                    <a:pt x="173" y="245"/>
                    <a:pt x="173" y="245"/>
                    <a:pt x="173" y="245"/>
                  </a:cubicBezTo>
                  <a:cubicBezTo>
                    <a:pt x="178" y="248"/>
                    <a:pt x="178" y="248"/>
                    <a:pt x="178" y="248"/>
                  </a:cubicBezTo>
                  <a:cubicBezTo>
                    <a:pt x="183" y="248"/>
                    <a:pt x="183" y="248"/>
                    <a:pt x="183" y="248"/>
                  </a:cubicBezTo>
                  <a:cubicBezTo>
                    <a:pt x="187" y="250"/>
                    <a:pt x="187" y="250"/>
                    <a:pt x="187" y="250"/>
                  </a:cubicBezTo>
                  <a:cubicBezTo>
                    <a:pt x="192" y="252"/>
                    <a:pt x="192" y="252"/>
                    <a:pt x="192" y="252"/>
                  </a:cubicBezTo>
                  <a:cubicBezTo>
                    <a:pt x="196" y="255"/>
                    <a:pt x="196" y="255"/>
                    <a:pt x="196" y="255"/>
                  </a:cubicBezTo>
                  <a:cubicBezTo>
                    <a:pt x="201" y="255"/>
                    <a:pt x="201" y="255"/>
                    <a:pt x="201" y="255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8" y="257"/>
                    <a:pt x="208" y="257"/>
                    <a:pt x="208" y="257"/>
                  </a:cubicBezTo>
                  <a:cubicBezTo>
                    <a:pt x="210" y="259"/>
                    <a:pt x="210" y="259"/>
                    <a:pt x="210" y="259"/>
                  </a:cubicBezTo>
                  <a:cubicBezTo>
                    <a:pt x="215" y="259"/>
                    <a:pt x="215" y="259"/>
                    <a:pt x="215" y="259"/>
                  </a:cubicBezTo>
                  <a:cubicBezTo>
                    <a:pt x="217" y="259"/>
                    <a:pt x="217" y="259"/>
                    <a:pt x="217" y="259"/>
                  </a:cubicBezTo>
                  <a:cubicBezTo>
                    <a:pt x="222" y="259"/>
                    <a:pt x="222" y="259"/>
                    <a:pt x="222" y="259"/>
                  </a:cubicBezTo>
                  <a:cubicBezTo>
                    <a:pt x="227" y="262"/>
                    <a:pt x="227" y="262"/>
                    <a:pt x="227" y="262"/>
                  </a:cubicBezTo>
                  <a:cubicBezTo>
                    <a:pt x="229" y="262"/>
                    <a:pt x="229" y="262"/>
                    <a:pt x="229" y="262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6" y="259"/>
                    <a:pt x="236" y="259"/>
                    <a:pt x="236" y="259"/>
                  </a:cubicBezTo>
                  <a:cubicBezTo>
                    <a:pt x="240" y="259"/>
                    <a:pt x="240" y="259"/>
                    <a:pt x="240" y="259"/>
                  </a:cubicBezTo>
                  <a:cubicBezTo>
                    <a:pt x="243" y="259"/>
                    <a:pt x="243" y="259"/>
                    <a:pt x="243" y="259"/>
                  </a:cubicBezTo>
                  <a:cubicBezTo>
                    <a:pt x="247" y="257"/>
                    <a:pt x="247" y="257"/>
                    <a:pt x="247" y="257"/>
                  </a:cubicBezTo>
                  <a:cubicBezTo>
                    <a:pt x="250" y="257"/>
                    <a:pt x="250" y="257"/>
                    <a:pt x="250" y="257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61" y="252"/>
                    <a:pt x="261" y="252"/>
                    <a:pt x="261" y="252"/>
                  </a:cubicBezTo>
                  <a:cubicBezTo>
                    <a:pt x="263" y="252"/>
                    <a:pt x="263" y="252"/>
                    <a:pt x="263" y="252"/>
                  </a:cubicBezTo>
                  <a:cubicBezTo>
                    <a:pt x="268" y="250"/>
                    <a:pt x="268" y="250"/>
                    <a:pt x="268" y="250"/>
                  </a:cubicBezTo>
                  <a:cubicBezTo>
                    <a:pt x="270" y="250"/>
                    <a:pt x="270" y="250"/>
                    <a:pt x="270" y="250"/>
                  </a:cubicBezTo>
                  <a:cubicBezTo>
                    <a:pt x="273" y="248"/>
                    <a:pt x="273" y="248"/>
                    <a:pt x="273" y="248"/>
                  </a:cubicBezTo>
                  <a:cubicBezTo>
                    <a:pt x="277" y="245"/>
                    <a:pt x="277" y="245"/>
                    <a:pt x="277" y="245"/>
                  </a:cubicBezTo>
                  <a:cubicBezTo>
                    <a:pt x="280" y="243"/>
                    <a:pt x="280" y="243"/>
                    <a:pt x="280" y="243"/>
                  </a:cubicBezTo>
                  <a:cubicBezTo>
                    <a:pt x="282" y="241"/>
                    <a:pt x="282" y="241"/>
                    <a:pt x="282" y="241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9" y="236"/>
                    <a:pt x="289" y="236"/>
                    <a:pt x="289" y="236"/>
                  </a:cubicBezTo>
                  <a:cubicBezTo>
                    <a:pt x="291" y="234"/>
                    <a:pt x="291" y="234"/>
                    <a:pt x="291" y="234"/>
                  </a:cubicBezTo>
                  <a:cubicBezTo>
                    <a:pt x="294" y="232"/>
                    <a:pt x="294" y="232"/>
                    <a:pt x="294" y="232"/>
                  </a:cubicBezTo>
                  <a:cubicBezTo>
                    <a:pt x="296" y="229"/>
                    <a:pt x="296" y="229"/>
                    <a:pt x="296" y="229"/>
                  </a:cubicBezTo>
                  <a:cubicBezTo>
                    <a:pt x="298" y="227"/>
                    <a:pt x="298" y="227"/>
                    <a:pt x="298" y="227"/>
                  </a:cubicBezTo>
                  <a:cubicBezTo>
                    <a:pt x="300" y="225"/>
                    <a:pt x="300" y="225"/>
                    <a:pt x="300" y="225"/>
                  </a:cubicBezTo>
                  <a:cubicBezTo>
                    <a:pt x="303" y="222"/>
                    <a:pt x="303" y="222"/>
                    <a:pt x="303" y="222"/>
                  </a:cubicBezTo>
                  <a:cubicBezTo>
                    <a:pt x="305" y="220"/>
                    <a:pt x="305" y="220"/>
                    <a:pt x="305" y="220"/>
                  </a:cubicBezTo>
                  <a:cubicBezTo>
                    <a:pt x="305" y="218"/>
                    <a:pt x="305" y="218"/>
                    <a:pt x="305" y="218"/>
                  </a:cubicBezTo>
                  <a:cubicBezTo>
                    <a:pt x="307" y="215"/>
                    <a:pt x="307" y="215"/>
                    <a:pt x="307" y="215"/>
                  </a:cubicBezTo>
                  <a:cubicBezTo>
                    <a:pt x="310" y="213"/>
                    <a:pt x="310" y="213"/>
                    <a:pt x="310" y="213"/>
                  </a:cubicBezTo>
                  <a:cubicBezTo>
                    <a:pt x="310" y="211"/>
                    <a:pt x="310" y="211"/>
                    <a:pt x="310" y="211"/>
                  </a:cubicBezTo>
                  <a:cubicBezTo>
                    <a:pt x="312" y="208"/>
                    <a:pt x="312" y="208"/>
                    <a:pt x="312" y="208"/>
                  </a:cubicBezTo>
                  <a:cubicBezTo>
                    <a:pt x="312" y="206"/>
                    <a:pt x="312" y="206"/>
                    <a:pt x="312" y="206"/>
                  </a:cubicBezTo>
                  <a:cubicBezTo>
                    <a:pt x="314" y="204"/>
                    <a:pt x="314" y="204"/>
                    <a:pt x="314" y="204"/>
                  </a:cubicBezTo>
                  <a:cubicBezTo>
                    <a:pt x="314" y="202"/>
                    <a:pt x="314" y="202"/>
                    <a:pt x="314" y="202"/>
                  </a:cubicBezTo>
                  <a:cubicBezTo>
                    <a:pt x="314" y="199"/>
                    <a:pt x="314" y="199"/>
                    <a:pt x="314" y="199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7" y="195"/>
                    <a:pt x="317" y="195"/>
                    <a:pt x="317" y="195"/>
                  </a:cubicBezTo>
                  <a:cubicBezTo>
                    <a:pt x="317" y="192"/>
                    <a:pt x="317" y="192"/>
                    <a:pt x="317" y="192"/>
                  </a:cubicBezTo>
                  <a:cubicBezTo>
                    <a:pt x="319" y="190"/>
                    <a:pt x="319" y="190"/>
                    <a:pt x="319" y="190"/>
                  </a:cubicBezTo>
                  <a:cubicBezTo>
                    <a:pt x="319" y="188"/>
                    <a:pt x="319" y="188"/>
                    <a:pt x="319" y="188"/>
                  </a:cubicBezTo>
                  <a:cubicBezTo>
                    <a:pt x="319" y="188"/>
                    <a:pt x="319" y="188"/>
                    <a:pt x="319" y="188"/>
                  </a:cubicBezTo>
                  <a:cubicBezTo>
                    <a:pt x="319" y="185"/>
                    <a:pt x="319" y="185"/>
                    <a:pt x="319" y="185"/>
                  </a:cubicBezTo>
                  <a:cubicBezTo>
                    <a:pt x="319" y="183"/>
                    <a:pt x="319" y="183"/>
                    <a:pt x="319" y="183"/>
                  </a:cubicBezTo>
                  <a:cubicBezTo>
                    <a:pt x="319" y="181"/>
                    <a:pt x="319" y="181"/>
                    <a:pt x="319" y="181"/>
                  </a:cubicBezTo>
                  <a:cubicBezTo>
                    <a:pt x="319" y="178"/>
                    <a:pt x="319" y="178"/>
                    <a:pt x="319" y="178"/>
                  </a:cubicBezTo>
                  <a:cubicBezTo>
                    <a:pt x="319" y="176"/>
                    <a:pt x="319" y="176"/>
                    <a:pt x="319" y="176"/>
                  </a:cubicBezTo>
                  <a:cubicBezTo>
                    <a:pt x="319" y="174"/>
                    <a:pt x="319" y="174"/>
                    <a:pt x="319" y="174"/>
                  </a:cubicBezTo>
                  <a:cubicBezTo>
                    <a:pt x="317" y="171"/>
                    <a:pt x="317" y="171"/>
                    <a:pt x="317" y="171"/>
                  </a:cubicBezTo>
                  <a:cubicBezTo>
                    <a:pt x="317" y="169"/>
                    <a:pt x="317" y="169"/>
                    <a:pt x="317" y="169"/>
                  </a:cubicBezTo>
                  <a:cubicBezTo>
                    <a:pt x="317" y="167"/>
                    <a:pt x="317" y="167"/>
                    <a:pt x="317" y="167"/>
                  </a:cubicBezTo>
                  <a:cubicBezTo>
                    <a:pt x="317" y="165"/>
                    <a:pt x="317" y="165"/>
                    <a:pt x="317" y="165"/>
                  </a:cubicBezTo>
                  <a:cubicBezTo>
                    <a:pt x="314" y="165"/>
                    <a:pt x="314" y="165"/>
                    <a:pt x="314" y="165"/>
                  </a:cubicBezTo>
                  <a:cubicBezTo>
                    <a:pt x="314" y="162"/>
                    <a:pt x="314" y="162"/>
                    <a:pt x="314" y="162"/>
                  </a:cubicBezTo>
                  <a:cubicBezTo>
                    <a:pt x="314" y="160"/>
                    <a:pt x="314" y="160"/>
                    <a:pt x="314" y="160"/>
                  </a:cubicBezTo>
                  <a:cubicBezTo>
                    <a:pt x="312" y="158"/>
                    <a:pt x="312" y="158"/>
                    <a:pt x="312" y="158"/>
                  </a:cubicBezTo>
                  <a:cubicBezTo>
                    <a:pt x="312" y="155"/>
                    <a:pt x="312" y="155"/>
                    <a:pt x="312" y="155"/>
                  </a:cubicBezTo>
                  <a:cubicBezTo>
                    <a:pt x="310" y="153"/>
                    <a:pt x="310" y="153"/>
                    <a:pt x="310" y="153"/>
                  </a:cubicBezTo>
                  <a:cubicBezTo>
                    <a:pt x="307" y="151"/>
                    <a:pt x="307" y="151"/>
                    <a:pt x="307" y="151"/>
                  </a:cubicBezTo>
                  <a:cubicBezTo>
                    <a:pt x="305" y="148"/>
                    <a:pt x="305" y="148"/>
                    <a:pt x="305" y="148"/>
                  </a:cubicBezTo>
                  <a:cubicBezTo>
                    <a:pt x="303" y="148"/>
                    <a:pt x="303" y="148"/>
                    <a:pt x="303" y="148"/>
                  </a:cubicBezTo>
                  <a:cubicBezTo>
                    <a:pt x="303" y="146"/>
                    <a:pt x="303" y="146"/>
                    <a:pt x="303" y="146"/>
                  </a:cubicBezTo>
                  <a:cubicBezTo>
                    <a:pt x="300" y="144"/>
                    <a:pt x="300" y="144"/>
                    <a:pt x="300" y="144"/>
                  </a:cubicBezTo>
                  <a:cubicBezTo>
                    <a:pt x="298" y="144"/>
                    <a:pt x="298" y="144"/>
                    <a:pt x="298" y="144"/>
                  </a:cubicBezTo>
                  <a:cubicBezTo>
                    <a:pt x="296" y="141"/>
                    <a:pt x="296" y="141"/>
                    <a:pt x="296" y="141"/>
                  </a:cubicBezTo>
                  <a:cubicBezTo>
                    <a:pt x="294" y="141"/>
                    <a:pt x="294" y="141"/>
                    <a:pt x="294" y="141"/>
                  </a:cubicBezTo>
                  <a:cubicBezTo>
                    <a:pt x="291" y="139"/>
                    <a:pt x="291" y="139"/>
                    <a:pt x="291" y="139"/>
                  </a:cubicBezTo>
                  <a:cubicBezTo>
                    <a:pt x="289" y="139"/>
                    <a:pt x="289" y="139"/>
                    <a:pt x="289" y="139"/>
                  </a:cubicBezTo>
                  <a:cubicBezTo>
                    <a:pt x="287" y="139"/>
                    <a:pt x="287" y="139"/>
                    <a:pt x="287" y="139"/>
                  </a:cubicBezTo>
                  <a:cubicBezTo>
                    <a:pt x="284" y="139"/>
                    <a:pt x="284" y="139"/>
                    <a:pt x="284" y="139"/>
                  </a:cubicBezTo>
                  <a:cubicBezTo>
                    <a:pt x="282" y="139"/>
                    <a:pt x="282" y="139"/>
                    <a:pt x="282" y="139"/>
                  </a:cubicBezTo>
                  <a:cubicBezTo>
                    <a:pt x="282" y="139"/>
                    <a:pt x="282" y="139"/>
                    <a:pt x="282" y="139"/>
                  </a:cubicBezTo>
                  <a:cubicBezTo>
                    <a:pt x="280" y="139"/>
                    <a:pt x="280" y="139"/>
                    <a:pt x="280" y="139"/>
                  </a:cubicBezTo>
                  <a:cubicBezTo>
                    <a:pt x="275" y="139"/>
                    <a:pt x="275" y="139"/>
                    <a:pt x="275" y="139"/>
                  </a:cubicBezTo>
                  <a:cubicBezTo>
                    <a:pt x="273" y="139"/>
                    <a:pt x="273" y="139"/>
                    <a:pt x="273" y="139"/>
                  </a:cubicBezTo>
                  <a:cubicBezTo>
                    <a:pt x="270" y="139"/>
                    <a:pt x="270" y="139"/>
                    <a:pt x="270" y="139"/>
                  </a:cubicBezTo>
                  <a:cubicBezTo>
                    <a:pt x="268" y="141"/>
                    <a:pt x="268" y="141"/>
                    <a:pt x="268" y="141"/>
                  </a:cubicBezTo>
                  <a:cubicBezTo>
                    <a:pt x="266" y="141"/>
                    <a:pt x="266" y="141"/>
                    <a:pt x="266" y="141"/>
                  </a:cubicBezTo>
                  <a:cubicBezTo>
                    <a:pt x="263" y="141"/>
                    <a:pt x="263" y="141"/>
                    <a:pt x="263" y="141"/>
                  </a:cubicBezTo>
                  <a:cubicBezTo>
                    <a:pt x="257" y="144"/>
                    <a:pt x="257" y="144"/>
                    <a:pt x="257" y="144"/>
                  </a:cubicBezTo>
                  <a:cubicBezTo>
                    <a:pt x="252" y="146"/>
                    <a:pt x="252" y="146"/>
                    <a:pt x="252" y="146"/>
                  </a:cubicBezTo>
                  <a:cubicBezTo>
                    <a:pt x="245" y="148"/>
                    <a:pt x="245" y="148"/>
                    <a:pt x="245" y="148"/>
                  </a:cubicBezTo>
                  <a:cubicBezTo>
                    <a:pt x="238" y="153"/>
                    <a:pt x="238" y="153"/>
                    <a:pt x="238" y="153"/>
                  </a:cubicBezTo>
                  <a:cubicBezTo>
                    <a:pt x="231" y="155"/>
                    <a:pt x="231" y="155"/>
                    <a:pt x="231" y="155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13" y="165"/>
                    <a:pt x="213" y="165"/>
                    <a:pt x="213" y="165"/>
                  </a:cubicBezTo>
                  <a:cubicBezTo>
                    <a:pt x="206" y="167"/>
                    <a:pt x="206" y="167"/>
                    <a:pt x="206" y="167"/>
                  </a:cubicBezTo>
                  <a:cubicBezTo>
                    <a:pt x="201" y="169"/>
                    <a:pt x="201" y="169"/>
                    <a:pt x="201" y="169"/>
                  </a:cubicBezTo>
                  <a:cubicBezTo>
                    <a:pt x="196" y="171"/>
                    <a:pt x="196" y="171"/>
                    <a:pt x="196" y="171"/>
                  </a:cubicBezTo>
                  <a:cubicBezTo>
                    <a:pt x="192" y="171"/>
                    <a:pt x="192" y="171"/>
                    <a:pt x="192" y="171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83" y="174"/>
                    <a:pt x="183" y="174"/>
                    <a:pt x="183" y="174"/>
                  </a:cubicBezTo>
                  <a:cubicBezTo>
                    <a:pt x="176" y="176"/>
                    <a:pt x="176" y="176"/>
                    <a:pt x="176" y="176"/>
                  </a:cubicBezTo>
                  <a:cubicBezTo>
                    <a:pt x="171" y="176"/>
                    <a:pt x="171" y="176"/>
                    <a:pt x="171" y="176"/>
                  </a:cubicBezTo>
                  <a:cubicBezTo>
                    <a:pt x="164" y="176"/>
                    <a:pt x="164" y="176"/>
                    <a:pt x="164" y="176"/>
                  </a:cubicBezTo>
                  <a:lnTo>
                    <a:pt x="166" y="174"/>
                  </a:lnTo>
                  <a:close/>
                  <a:moveTo>
                    <a:pt x="183" y="146"/>
                  </a:moveTo>
                  <a:cubicBezTo>
                    <a:pt x="185" y="141"/>
                    <a:pt x="185" y="141"/>
                    <a:pt x="185" y="141"/>
                  </a:cubicBezTo>
                  <a:cubicBezTo>
                    <a:pt x="187" y="137"/>
                    <a:pt x="187" y="137"/>
                    <a:pt x="187" y="137"/>
                  </a:cubicBezTo>
                  <a:cubicBezTo>
                    <a:pt x="192" y="135"/>
                    <a:pt x="192" y="135"/>
                    <a:pt x="192" y="135"/>
                  </a:cubicBezTo>
                  <a:cubicBezTo>
                    <a:pt x="194" y="132"/>
                    <a:pt x="194" y="132"/>
                    <a:pt x="194" y="132"/>
                  </a:cubicBezTo>
                  <a:cubicBezTo>
                    <a:pt x="196" y="130"/>
                    <a:pt x="196" y="130"/>
                    <a:pt x="196" y="130"/>
                  </a:cubicBezTo>
                  <a:cubicBezTo>
                    <a:pt x="201" y="128"/>
                    <a:pt x="201" y="128"/>
                    <a:pt x="201" y="128"/>
                  </a:cubicBezTo>
                  <a:cubicBezTo>
                    <a:pt x="208" y="125"/>
                    <a:pt x="208" y="125"/>
                    <a:pt x="208" y="125"/>
                  </a:cubicBezTo>
                  <a:cubicBezTo>
                    <a:pt x="220" y="118"/>
                    <a:pt x="220" y="118"/>
                    <a:pt x="220" y="118"/>
                  </a:cubicBezTo>
                  <a:cubicBezTo>
                    <a:pt x="227" y="116"/>
                    <a:pt x="227" y="116"/>
                    <a:pt x="227" y="116"/>
                  </a:cubicBezTo>
                  <a:cubicBezTo>
                    <a:pt x="236" y="111"/>
                    <a:pt x="236" y="111"/>
                    <a:pt x="236" y="111"/>
                  </a:cubicBezTo>
                  <a:cubicBezTo>
                    <a:pt x="243" y="109"/>
                    <a:pt x="243" y="109"/>
                    <a:pt x="243" y="109"/>
                  </a:cubicBezTo>
                  <a:cubicBezTo>
                    <a:pt x="247" y="107"/>
                    <a:pt x="247" y="107"/>
                    <a:pt x="247" y="107"/>
                  </a:cubicBezTo>
                  <a:cubicBezTo>
                    <a:pt x="252" y="104"/>
                    <a:pt x="252" y="104"/>
                    <a:pt x="252" y="104"/>
                  </a:cubicBezTo>
                  <a:cubicBezTo>
                    <a:pt x="257" y="104"/>
                    <a:pt x="257" y="104"/>
                    <a:pt x="257" y="104"/>
                  </a:cubicBezTo>
                  <a:cubicBezTo>
                    <a:pt x="259" y="102"/>
                    <a:pt x="259" y="102"/>
                    <a:pt x="259" y="102"/>
                  </a:cubicBezTo>
                  <a:cubicBezTo>
                    <a:pt x="263" y="102"/>
                    <a:pt x="263" y="102"/>
                    <a:pt x="263" y="102"/>
                  </a:cubicBezTo>
                  <a:cubicBezTo>
                    <a:pt x="268" y="100"/>
                    <a:pt x="268" y="100"/>
                    <a:pt x="268" y="100"/>
                  </a:cubicBezTo>
                  <a:cubicBezTo>
                    <a:pt x="273" y="100"/>
                    <a:pt x="273" y="100"/>
                    <a:pt x="273" y="100"/>
                  </a:cubicBezTo>
                  <a:cubicBezTo>
                    <a:pt x="275" y="98"/>
                    <a:pt x="275" y="98"/>
                    <a:pt x="275" y="98"/>
                  </a:cubicBezTo>
                  <a:cubicBezTo>
                    <a:pt x="280" y="98"/>
                    <a:pt x="280" y="98"/>
                    <a:pt x="280" y="9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9" y="98"/>
                    <a:pt x="289" y="98"/>
                    <a:pt x="289" y="98"/>
                  </a:cubicBezTo>
                  <a:cubicBezTo>
                    <a:pt x="291" y="98"/>
                    <a:pt x="291" y="98"/>
                    <a:pt x="291" y="98"/>
                  </a:cubicBezTo>
                  <a:cubicBezTo>
                    <a:pt x="296" y="98"/>
                    <a:pt x="296" y="98"/>
                    <a:pt x="296" y="98"/>
                  </a:cubicBezTo>
                  <a:cubicBezTo>
                    <a:pt x="300" y="98"/>
                    <a:pt x="300" y="98"/>
                    <a:pt x="300" y="98"/>
                  </a:cubicBezTo>
                  <a:cubicBezTo>
                    <a:pt x="305" y="98"/>
                    <a:pt x="305" y="98"/>
                    <a:pt x="305" y="98"/>
                  </a:cubicBezTo>
                  <a:cubicBezTo>
                    <a:pt x="307" y="100"/>
                    <a:pt x="307" y="100"/>
                    <a:pt x="307" y="100"/>
                  </a:cubicBezTo>
                  <a:cubicBezTo>
                    <a:pt x="312" y="100"/>
                    <a:pt x="312" y="100"/>
                    <a:pt x="312" y="100"/>
                  </a:cubicBezTo>
                  <a:cubicBezTo>
                    <a:pt x="317" y="102"/>
                    <a:pt x="317" y="102"/>
                    <a:pt x="317" y="102"/>
                  </a:cubicBezTo>
                  <a:cubicBezTo>
                    <a:pt x="319" y="104"/>
                    <a:pt x="319" y="104"/>
                    <a:pt x="319" y="104"/>
                  </a:cubicBezTo>
                  <a:cubicBezTo>
                    <a:pt x="321" y="104"/>
                    <a:pt x="321" y="104"/>
                    <a:pt x="321" y="104"/>
                  </a:cubicBezTo>
                  <a:cubicBezTo>
                    <a:pt x="324" y="107"/>
                    <a:pt x="324" y="107"/>
                    <a:pt x="324" y="107"/>
                  </a:cubicBezTo>
                  <a:cubicBezTo>
                    <a:pt x="326" y="107"/>
                    <a:pt x="326" y="107"/>
                    <a:pt x="326" y="107"/>
                  </a:cubicBezTo>
                  <a:cubicBezTo>
                    <a:pt x="326" y="109"/>
                    <a:pt x="326" y="109"/>
                    <a:pt x="326" y="109"/>
                  </a:cubicBezTo>
                  <a:cubicBezTo>
                    <a:pt x="328" y="109"/>
                    <a:pt x="328" y="109"/>
                    <a:pt x="328" y="109"/>
                  </a:cubicBezTo>
                  <a:cubicBezTo>
                    <a:pt x="330" y="111"/>
                    <a:pt x="330" y="111"/>
                    <a:pt x="330" y="111"/>
                  </a:cubicBezTo>
                  <a:cubicBezTo>
                    <a:pt x="333" y="111"/>
                    <a:pt x="333" y="111"/>
                    <a:pt x="333" y="111"/>
                  </a:cubicBezTo>
                  <a:cubicBezTo>
                    <a:pt x="333" y="114"/>
                    <a:pt x="333" y="114"/>
                    <a:pt x="333" y="114"/>
                  </a:cubicBezTo>
                  <a:cubicBezTo>
                    <a:pt x="335" y="116"/>
                    <a:pt x="335" y="116"/>
                    <a:pt x="335" y="116"/>
                  </a:cubicBezTo>
                  <a:cubicBezTo>
                    <a:pt x="337" y="118"/>
                    <a:pt x="337" y="118"/>
                    <a:pt x="337" y="118"/>
                  </a:cubicBezTo>
                  <a:cubicBezTo>
                    <a:pt x="340" y="118"/>
                    <a:pt x="340" y="118"/>
                    <a:pt x="340" y="118"/>
                  </a:cubicBezTo>
                  <a:cubicBezTo>
                    <a:pt x="340" y="121"/>
                    <a:pt x="340" y="121"/>
                    <a:pt x="340" y="121"/>
                  </a:cubicBezTo>
                  <a:cubicBezTo>
                    <a:pt x="342" y="123"/>
                    <a:pt x="342" y="123"/>
                    <a:pt x="342" y="123"/>
                  </a:cubicBezTo>
                  <a:cubicBezTo>
                    <a:pt x="344" y="125"/>
                    <a:pt x="344" y="125"/>
                    <a:pt x="344" y="125"/>
                  </a:cubicBezTo>
                  <a:cubicBezTo>
                    <a:pt x="347" y="130"/>
                    <a:pt x="347" y="130"/>
                    <a:pt x="347" y="130"/>
                  </a:cubicBezTo>
                  <a:cubicBezTo>
                    <a:pt x="349" y="132"/>
                    <a:pt x="349" y="132"/>
                    <a:pt x="349" y="132"/>
                  </a:cubicBezTo>
                  <a:cubicBezTo>
                    <a:pt x="351" y="137"/>
                    <a:pt x="351" y="137"/>
                    <a:pt x="351" y="137"/>
                  </a:cubicBezTo>
                  <a:cubicBezTo>
                    <a:pt x="354" y="141"/>
                    <a:pt x="354" y="141"/>
                    <a:pt x="354" y="141"/>
                  </a:cubicBezTo>
                  <a:cubicBezTo>
                    <a:pt x="356" y="146"/>
                    <a:pt x="356" y="146"/>
                    <a:pt x="356" y="146"/>
                  </a:cubicBezTo>
                  <a:cubicBezTo>
                    <a:pt x="356" y="151"/>
                    <a:pt x="356" y="151"/>
                    <a:pt x="356" y="151"/>
                  </a:cubicBezTo>
                  <a:cubicBezTo>
                    <a:pt x="358" y="153"/>
                    <a:pt x="358" y="153"/>
                    <a:pt x="358" y="153"/>
                  </a:cubicBezTo>
                  <a:cubicBezTo>
                    <a:pt x="358" y="158"/>
                    <a:pt x="358" y="158"/>
                    <a:pt x="358" y="158"/>
                  </a:cubicBezTo>
                  <a:cubicBezTo>
                    <a:pt x="361" y="162"/>
                    <a:pt x="361" y="162"/>
                    <a:pt x="361" y="162"/>
                  </a:cubicBezTo>
                  <a:cubicBezTo>
                    <a:pt x="361" y="167"/>
                    <a:pt x="361" y="167"/>
                    <a:pt x="361" y="167"/>
                  </a:cubicBezTo>
                  <a:cubicBezTo>
                    <a:pt x="361" y="171"/>
                    <a:pt x="361" y="171"/>
                    <a:pt x="361" y="171"/>
                  </a:cubicBezTo>
                  <a:cubicBezTo>
                    <a:pt x="361" y="176"/>
                    <a:pt x="361" y="176"/>
                    <a:pt x="361" y="176"/>
                  </a:cubicBezTo>
                  <a:cubicBezTo>
                    <a:pt x="361" y="178"/>
                    <a:pt x="361" y="178"/>
                    <a:pt x="361" y="178"/>
                  </a:cubicBezTo>
                  <a:cubicBezTo>
                    <a:pt x="361" y="183"/>
                    <a:pt x="361" y="183"/>
                    <a:pt x="361" y="183"/>
                  </a:cubicBezTo>
                  <a:cubicBezTo>
                    <a:pt x="361" y="188"/>
                    <a:pt x="361" y="188"/>
                    <a:pt x="361" y="188"/>
                  </a:cubicBezTo>
                  <a:cubicBezTo>
                    <a:pt x="358" y="192"/>
                    <a:pt x="358" y="192"/>
                    <a:pt x="358" y="192"/>
                  </a:cubicBezTo>
                  <a:cubicBezTo>
                    <a:pt x="358" y="195"/>
                    <a:pt x="358" y="195"/>
                    <a:pt x="358" y="195"/>
                  </a:cubicBezTo>
                  <a:cubicBezTo>
                    <a:pt x="358" y="199"/>
                    <a:pt x="358" y="199"/>
                    <a:pt x="358" y="199"/>
                  </a:cubicBezTo>
                  <a:cubicBezTo>
                    <a:pt x="356" y="204"/>
                    <a:pt x="356" y="204"/>
                    <a:pt x="356" y="204"/>
                  </a:cubicBezTo>
                  <a:cubicBezTo>
                    <a:pt x="356" y="208"/>
                    <a:pt x="356" y="208"/>
                    <a:pt x="356" y="208"/>
                  </a:cubicBezTo>
                  <a:cubicBezTo>
                    <a:pt x="354" y="211"/>
                    <a:pt x="354" y="211"/>
                    <a:pt x="354" y="211"/>
                  </a:cubicBezTo>
                  <a:cubicBezTo>
                    <a:pt x="351" y="215"/>
                    <a:pt x="351" y="215"/>
                    <a:pt x="351" y="215"/>
                  </a:cubicBezTo>
                  <a:cubicBezTo>
                    <a:pt x="349" y="220"/>
                    <a:pt x="349" y="220"/>
                    <a:pt x="349" y="220"/>
                  </a:cubicBezTo>
                  <a:cubicBezTo>
                    <a:pt x="349" y="222"/>
                    <a:pt x="349" y="222"/>
                    <a:pt x="349" y="222"/>
                  </a:cubicBezTo>
                  <a:cubicBezTo>
                    <a:pt x="347" y="227"/>
                    <a:pt x="347" y="227"/>
                    <a:pt x="347" y="227"/>
                  </a:cubicBezTo>
                  <a:cubicBezTo>
                    <a:pt x="344" y="232"/>
                    <a:pt x="344" y="232"/>
                    <a:pt x="344" y="232"/>
                  </a:cubicBezTo>
                  <a:cubicBezTo>
                    <a:pt x="342" y="234"/>
                    <a:pt x="342" y="234"/>
                    <a:pt x="342" y="234"/>
                  </a:cubicBezTo>
                  <a:cubicBezTo>
                    <a:pt x="340" y="238"/>
                    <a:pt x="340" y="238"/>
                    <a:pt x="340" y="238"/>
                  </a:cubicBezTo>
                  <a:cubicBezTo>
                    <a:pt x="337" y="241"/>
                    <a:pt x="337" y="241"/>
                    <a:pt x="337" y="241"/>
                  </a:cubicBezTo>
                  <a:cubicBezTo>
                    <a:pt x="335" y="245"/>
                    <a:pt x="335" y="245"/>
                    <a:pt x="335" y="245"/>
                  </a:cubicBezTo>
                  <a:cubicBezTo>
                    <a:pt x="333" y="248"/>
                    <a:pt x="333" y="248"/>
                    <a:pt x="333" y="248"/>
                  </a:cubicBezTo>
                  <a:cubicBezTo>
                    <a:pt x="330" y="252"/>
                    <a:pt x="330" y="252"/>
                    <a:pt x="330" y="252"/>
                  </a:cubicBezTo>
                  <a:cubicBezTo>
                    <a:pt x="326" y="257"/>
                    <a:pt x="326" y="257"/>
                    <a:pt x="326" y="257"/>
                  </a:cubicBezTo>
                  <a:cubicBezTo>
                    <a:pt x="321" y="262"/>
                    <a:pt x="321" y="262"/>
                    <a:pt x="321" y="262"/>
                  </a:cubicBezTo>
                  <a:cubicBezTo>
                    <a:pt x="317" y="266"/>
                    <a:pt x="317" y="266"/>
                    <a:pt x="317" y="266"/>
                  </a:cubicBezTo>
                  <a:cubicBezTo>
                    <a:pt x="312" y="269"/>
                    <a:pt x="312" y="269"/>
                    <a:pt x="312" y="269"/>
                  </a:cubicBezTo>
                  <a:cubicBezTo>
                    <a:pt x="307" y="273"/>
                    <a:pt x="307" y="273"/>
                    <a:pt x="307" y="273"/>
                  </a:cubicBezTo>
                  <a:cubicBezTo>
                    <a:pt x="300" y="278"/>
                    <a:pt x="300" y="278"/>
                    <a:pt x="300" y="278"/>
                  </a:cubicBezTo>
                  <a:cubicBezTo>
                    <a:pt x="296" y="282"/>
                    <a:pt x="296" y="282"/>
                    <a:pt x="296" y="282"/>
                  </a:cubicBezTo>
                  <a:cubicBezTo>
                    <a:pt x="289" y="285"/>
                    <a:pt x="289" y="285"/>
                    <a:pt x="289" y="285"/>
                  </a:cubicBezTo>
                  <a:cubicBezTo>
                    <a:pt x="284" y="289"/>
                    <a:pt x="284" y="289"/>
                    <a:pt x="284" y="289"/>
                  </a:cubicBezTo>
                  <a:cubicBezTo>
                    <a:pt x="280" y="292"/>
                    <a:pt x="280" y="292"/>
                    <a:pt x="280" y="292"/>
                  </a:cubicBezTo>
                  <a:cubicBezTo>
                    <a:pt x="275" y="294"/>
                    <a:pt x="275" y="294"/>
                    <a:pt x="275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0" y="296"/>
                    <a:pt x="270" y="296"/>
                    <a:pt x="270" y="296"/>
                  </a:cubicBezTo>
                  <a:cubicBezTo>
                    <a:pt x="266" y="296"/>
                    <a:pt x="266" y="296"/>
                    <a:pt x="266" y="296"/>
                  </a:cubicBezTo>
                  <a:cubicBezTo>
                    <a:pt x="263" y="299"/>
                    <a:pt x="263" y="299"/>
                    <a:pt x="263" y="299"/>
                  </a:cubicBezTo>
                  <a:cubicBezTo>
                    <a:pt x="261" y="299"/>
                    <a:pt x="261" y="299"/>
                    <a:pt x="261" y="299"/>
                  </a:cubicBezTo>
                  <a:cubicBezTo>
                    <a:pt x="257" y="301"/>
                    <a:pt x="257" y="301"/>
                    <a:pt x="257" y="301"/>
                  </a:cubicBezTo>
                  <a:cubicBezTo>
                    <a:pt x="254" y="301"/>
                    <a:pt x="254" y="301"/>
                    <a:pt x="254" y="301"/>
                  </a:cubicBezTo>
                  <a:cubicBezTo>
                    <a:pt x="250" y="301"/>
                    <a:pt x="250" y="301"/>
                    <a:pt x="250" y="301"/>
                  </a:cubicBezTo>
                  <a:cubicBezTo>
                    <a:pt x="247" y="303"/>
                    <a:pt x="247" y="303"/>
                    <a:pt x="247" y="303"/>
                  </a:cubicBezTo>
                  <a:cubicBezTo>
                    <a:pt x="245" y="303"/>
                    <a:pt x="245" y="303"/>
                    <a:pt x="245" y="303"/>
                  </a:cubicBezTo>
                  <a:cubicBezTo>
                    <a:pt x="240" y="303"/>
                    <a:pt x="240" y="303"/>
                    <a:pt x="240" y="303"/>
                  </a:cubicBezTo>
                  <a:cubicBezTo>
                    <a:pt x="238" y="303"/>
                    <a:pt x="238" y="303"/>
                    <a:pt x="238" y="303"/>
                  </a:cubicBezTo>
                  <a:cubicBezTo>
                    <a:pt x="233" y="303"/>
                    <a:pt x="233" y="303"/>
                    <a:pt x="233" y="303"/>
                  </a:cubicBezTo>
                  <a:cubicBezTo>
                    <a:pt x="229" y="303"/>
                    <a:pt x="229" y="303"/>
                    <a:pt x="229" y="303"/>
                  </a:cubicBezTo>
                  <a:cubicBezTo>
                    <a:pt x="224" y="303"/>
                    <a:pt x="224" y="303"/>
                    <a:pt x="224" y="303"/>
                  </a:cubicBezTo>
                  <a:cubicBezTo>
                    <a:pt x="220" y="303"/>
                    <a:pt x="220" y="303"/>
                    <a:pt x="220" y="303"/>
                  </a:cubicBezTo>
                  <a:cubicBezTo>
                    <a:pt x="217" y="301"/>
                    <a:pt x="217" y="301"/>
                    <a:pt x="217" y="301"/>
                  </a:cubicBezTo>
                  <a:cubicBezTo>
                    <a:pt x="213" y="301"/>
                    <a:pt x="213" y="301"/>
                    <a:pt x="213" y="301"/>
                  </a:cubicBezTo>
                  <a:cubicBezTo>
                    <a:pt x="208" y="299"/>
                    <a:pt x="208" y="299"/>
                    <a:pt x="208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1" y="296"/>
                    <a:pt x="201" y="296"/>
                    <a:pt x="201" y="296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4" y="294"/>
                    <a:pt x="194" y="294"/>
                    <a:pt x="194" y="294"/>
                  </a:cubicBezTo>
                  <a:cubicBezTo>
                    <a:pt x="192" y="292"/>
                    <a:pt x="192" y="292"/>
                    <a:pt x="192" y="292"/>
                  </a:cubicBezTo>
                  <a:cubicBezTo>
                    <a:pt x="187" y="289"/>
                    <a:pt x="187" y="289"/>
                    <a:pt x="187" y="289"/>
                  </a:cubicBezTo>
                  <a:cubicBezTo>
                    <a:pt x="185" y="287"/>
                    <a:pt x="185" y="287"/>
                    <a:pt x="185" y="287"/>
                  </a:cubicBezTo>
                  <a:cubicBezTo>
                    <a:pt x="183" y="282"/>
                    <a:pt x="183" y="282"/>
                    <a:pt x="183" y="282"/>
                  </a:cubicBezTo>
                  <a:cubicBezTo>
                    <a:pt x="180" y="282"/>
                    <a:pt x="180" y="282"/>
                    <a:pt x="180" y="282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6" y="278"/>
                    <a:pt x="176" y="278"/>
                    <a:pt x="176" y="278"/>
                  </a:cubicBezTo>
                  <a:cubicBezTo>
                    <a:pt x="173" y="275"/>
                    <a:pt x="173" y="275"/>
                    <a:pt x="173" y="275"/>
                  </a:cubicBezTo>
                  <a:cubicBezTo>
                    <a:pt x="178" y="278"/>
                    <a:pt x="178" y="278"/>
                    <a:pt x="178" y="278"/>
                  </a:cubicBezTo>
                  <a:cubicBezTo>
                    <a:pt x="183" y="278"/>
                    <a:pt x="183" y="278"/>
                    <a:pt x="183" y="278"/>
                  </a:cubicBezTo>
                  <a:cubicBezTo>
                    <a:pt x="185" y="280"/>
                    <a:pt x="185" y="280"/>
                    <a:pt x="185" y="280"/>
                  </a:cubicBezTo>
                  <a:cubicBezTo>
                    <a:pt x="190" y="282"/>
                    <a:pt x="190" y="282"/>
                    <a:pt x="190" y="282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6" y="285"/>
                    <a:pt x="196" y="285"/>
                    <a:pt x="196" y="285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6" y="289"/>
                    <a:pt x="206" y="289"/>
                    <a:pt x="206" y="289"/>
                  </a:cubicBezTo>
                  <a:cubicBezTo>
                    <a:pt x="210" y="289"/>
                    <a:pt x="210" y="289"/>
                    <a:pt x="210" y="289"/>
                  </a:cubicBezTo>
                  <a:cubicBezTo>
                    <a:pt x="215" y="289"/>
                    <a:pt x="215" y="289"/>
                    <a:pt x="215" y="289"/>
                  </a:cubicBezTo>
                  <a:cubicBezTo>
                    <a:pt x="220" y="289"/>
                    <a:pt x="220" y="289"/>
                    <a:pt x="220" y="289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9" y="292"/>
                    <a:pt x="229" y="292"/>
                    <a:pt x="229" y="292"/>
                  </a:cubicBezTo>
                  <a:cubicBezTo>
                    <a:pt x="233" y="289"/>
                    <a:pt x="233" y="289"/>
                    <a:pt x="233" y="289"/>
                  </a:cubicBezTo>
                  <a:cubicBezTo>
                    <a:pt x="236" y="289"/>
                    <a:pt x="236" y="289"/>
                    <a:pt x="236" y="289"/>
                  </a:cubicBezTo>
                  <a:cubicBezTo>
                    <a:pt x="240" y="289"/>
                    <a:pt x="240" y="289"/>
                    <a:pt x="240" y="289"/>
                  </a:cubicBezTo>
                  <a:cubicBezTo>
                    <a:pt x="245" y="287"/>
                    <a:pt x="245" y="287"/>
                    <a:pt x="245" y="287"/>
                  </a:cubicBezTo>
                  <a:cubicBezTo>
                    <a:pt x="250" y="287"/>
                    <a:pt x="250" y="287"/>
                    <a:pt x="250" y="287"/>
                  </a:cubicBezTo>
                  <a:cubicBezTo>
                    <a:pt x="254" y="285"/>
                    <a:pt x="254" y="285"/>
                    <a:pt x="254" y="285"/>
                  </a:cubicBezTo>
                  <a:cubicBezTo>
                    <a:pt x="259" y="285"/>
                    <a:pt x="259" y="285"/>
                    <a:pt x="259" y="285"/>
                  </a:cubicBezTo>
                  <a:cubicBezTo>
                    <a:pt x="263" y="282"/>
                    <a:pt x="263" y="282"/>
                    <a:pt x="263" y="282"/>
                  </a:cubicBezTo>
                  <a:cubicBezTo>
                    <a:pt x="268" y="280"/>
                    <a:pt x="268" y="280"/>
                    <a:pt x="268" y="280"/>
                  </a:cubicBezTo>
                  <a:cubicBezTo>
                    <a:pt x="270" y="280"/>
                    <a:pt x="270" y="280"/>
                    <a:pt x="270" y="280"/>
                  </a:cubicBezTo>
                  <a:cubicBezTo>
                    <a:pt x="275" y="278"/>
                    <a:pt x="275" y="278"/>
                    <a:pt x="275" y="278"/>
                  </a:cubicBezTo>
                  <a:cubicBezTo>
                    <a:pt x="280" y="275"/>
                    <a:pt x="280" y="275"/>
                    <a:pt x="280" y="275"/>
                  </a:cubicBezTo>
                  <a:cubicBezTo>
                    <a:pt x="284" y="273"/>
                    <a:pt x="284" y="273"/>
                    <a:pt x="284" y="273"/>
                  </a:cubicBezTo>
                  <a:cubicBezTo>
                    <a:pt x="287" y="271"/>
                    <a:pt x="287" y="271"/>
                    <a:pt x="287" y="271"/>
                  </a:cubicBezTo>
                  <a:cubicBezTo>
                    <a:pt x="291" y="266"/>
                    <a:pt x="291" y="266"/>
                    <a:pt x="291" y="266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8" y="262"/>
                    <a:pt x="298" y="262"/>
                    <a:pt x="298" y="262"/>
                  </a:cubicBezTo>
                  <a:cubicBezTo>
                    <a:pt x="303" y="259"/>
                    <a:pt x="303" y="259"/>
                    <a:pt x="303" y="259"/>
                  </a:cubicBezTo>
                  <a:cubicBezTo>
                    <a:pt x="305" y="255"/>
                    <a:pt x="305" y="255"/>
                    <a:pt x="305" y="255"/>
                  </a:cubicBezTo>
                  <a:cubicBezTo>
                    <a:pt x="310" y="252"/>
                    <a:pt x="310" y="252"/>
                    <a:pt x="310" y="252"/>
                  </a:cubicBezTo>
                  <a:cubicBezTo>
                    <a:pt x="312" y="248"/>
                    <a:pt x="312" y="248"/>
                    <a:pt x="312" y="248"/>
                  </a:cubicBezTo>
                  <a:cubicBezTo>
                    <a:pt x="317" y="245"/>
                    <a:pt x="317" y="245"/>
                    <a:pt x="317" y="245"/>
                  </a:cubicBezTo>
                  <a:cubicBezTo>
                    <a:pt x="319" y="243"/>
                    <a:pt x="319" y="243"/>
                    <a:pt x="319" y="243"/>
                  </a:cubicBezTo>
                  <a:cubicBezTo>
                    <a:pt x="321" y="238"/>
                    <a:pt x="321" y="238"/>
                    <a:pt x="321" y="238"/>
                  </a:cubicBezTo>
                  <a:cubicBezTo>
                    <a:pt x="324" y="236"/>
                    <a:pt x="324" y="236"/>
                    <a:pt x="324" y="236"/>
                  </a:cubicBezTo>
                  <a:cubicBezTo>
                    <a:pt x="326" y="234"/>
                    <a:pt x="326" y="234"/>
                    <a:pt x="326" y="234"/>
                  </a:cubicBezTo>
                  <a:cubicBezTo>
                    <a:pt x="328" y="232"/>
                    <a:pt x="328" y="232"/>
                    <a:pt x="328" y="232"/>
                  </a:cubicBezTo>
                  <a:cubicBezTo>
                    <a:pt x="328" y="227"/>
                    <a:pt x="328" y="227"/>
                    <a:pt x="328" y="227"/>
                  </a:cubicBezTo>
                  <a:cubicBezTo>
                    <a:pt x="330" y="225"/>
                    <a:pt x="330" y="225"/>
                    <a:pt x="330" y="225"/>
                  </a:cubicBezTo>
                  <a:cubicBezTo>
                    <a:pt x="333" y="222"/>
                    <a:pt x="333" y="222"/>
                    <a:pt x="333" y="222"/>
                  </a:cubicBezTo>
                  <a:cubicBezTo>
                    <a:pt x="335" y="218"/>
                    <a:pt x="335" y="218"/>
                    <a:pt x="335" y="218"/>
                  </a:cubicBezTo>
                  <a:cubicBezTo>
                    <a:pt x="337" y="215"/>
                    <a:pt x="337" y="215"/>
                    <a:pt x="337" y="215"/>
                  </a:cubicBezTo>
                  <a:cubicBezTo>
                    <a:pt x="337" y="211"/>
                    <a:pt x="337" y="211"/>
                    <a:pt x="337" y="211"/>
                  </a:cubicBezTo>
                  <a:cubicBezTo>
                    <a:pt x="340" y="208"/>
                    <a:pt x="340" y="208"/>
                    <a:pt x="340" y="208"/>
                  </a:cubicBezTo>
                  <a:cubicBezTo>
                    <a:pt x="342" y="204"/>
                    <a:pt x="342" y="204"/>
                    <a:pt x="342" y="204"/>
                  </a:cubicBezTo>
                  <a:cubicBezTo>
                    <a:pt x="342" y="202"/>
                    <a:pt x="342" y="202"/>
                    <a:pt x="342" y="202"/>
                  </a:cubicBezTo>
                  <a:cubicBezTo>
                    <a:pt x="342" y="197"/>
                    <a:pt x="342" y="197"/>
                    <a:pt x="342" y="197"/>
                  </a:cubicBezTo>
                  <a:cubicBezTo>
                    <a:pt x="344" y="195"/>
                    <a:pt x="344" y="195"/>
                    <a:pt x="344" y="195"/>
                  </a:cubicBezTo>
                  <a:cubicBezTo>
                    <a:pt x="344" y="190"/>
                    <a:pt x="344" y="190"/>
                    <a:pt x="344" y="190"/>
                  </a:cubicBezTo>
                  <a:cubicBezTo>
                    <a:pt x="344" y="188"/>
                    <a:pt x="344" y="188"/>
                    <a:pt x="344" y="188"/>
                  </a:cubicBezTo>
                  <a:cubicBezTo>
                    <a:pt x="347" y="183"/>
                    <a:pt x="347" y="183"/>
                    <a:pt x="347" y="183"/>
                  </a:cubicBezTo>
                  <a:cubicBezTo>
                    <a:pt x="347" y="181"/>
                    <a:pt x="347" y="181"/>
                    <a:pt x="347" y="181"/>
                  </a:cubicBezTo>
                  <a:cubicBezTo>
                    <a:pt x="347" y="176"/>
                    <a:pt x="347" y="176"/>
                    <a:pt x="347" y="176"/>
                  </a:cubicBezTo>
                  <a:cubicBezTo>
                    <a:pt x="347" y="171"/>
                    <a:pt x="347" y="171"/>
                    <a:pt x="347" y="171"/>
                  </a:cubicBezTo>
                  <a:cubicBezTo>
                    <a:pt x="347" y="169"/>
                    <a:pt x="347" y="169"/>
                    <a:pt x="347" y="169"/>
                  </a:cubicBezTo>
                  <a:cubicBezTo>
                    <a:pt x="347" y="165"/>
                    <a:pt x="347" y="165"/>
                    <a:pt x="347" y="165"/>
                  </a:cubicBezTo>
                  <a:cubicBezTo>
                    <a:pt x="344" y="162"/>
                    <a:pt x="344" y="162"/>
                    <a:pt x="344" y="162"/>
                  </a:cubicBezTo>
                  <a:cubicBezTo>
                    <a:pt x="344" y="158"/>
                    <a:pt x="344" y="158"/>
                    <a:pt x="344" y="158"/>
                  </a:cubicBezTo>
                  <a:cubicBezTo>
                    <a:pt x="344" y="155"/>
                    <a:pt x="344" y="155"/>
                    <a:pt x="344" y="155"/>
                  </a:cubicBezTo>
                  <a:cubicBezTo>
                    <a:pt x="342" y="151"/>
                    <a:pt x="342" y="151"/>
                    <a:pt x="342" y="151"/>
                  </a:cubicBezTo>
                  <a:cubicBezTo>
                    <a:pt x="340" y="148"/>
                    <a:pt x="340" y="148"/>
                    <a:pt x="340" y="148"/>
                  </a:cubicBezTo>
                  <a:cubicBezTo>
                    <a:pt x="340" y="144"/>
                    <a:pt x="340" y="144"/>
                    <a:pt x="340" y="144"/>
                  </a:cubicBezTo>
                  <a:cubicBezTo>
                    <a:pt x="337" y="141"/>
                    <a:pt x="337" y="141"/>
                    <a:pt x="337" y="141"/>
                  </a:cubicBezTo>
                  <a:cubicBezTo>
                    <a:pt x="335" y="137"/>
                    <a:pt x="335" y="137"/>
                    <a:pt x="335" y="137"/>
                  </a:cubicBezTo>
                  <a:cubicBezTo>
                    <a:pt x="333" y="135"/>
                    <a:pt x="333" y="135"/>
                    <a:pt x="333" y="135"/>
                  </a:cubicBezTo>
                  <a:cubicBezTo>
                    <a:pt x="330" y="130"/>
                    <a:pt x="330" y="130"/>
                    <a:pt x="330" y="130"/>
                  </a:cubicBezTo>
                  <a:cubicBezTo>
                    <a:pt x="328" y="128"/>
                    <a:pt x="328" y="128"/>
                    <a:pt x="328" y="128"/>
                  </a:cubicBezTo>
                  <a:cubicBezTo>
                    <a:pt x="324" y="125"/>
                    <a:pt x="324" y="125"/>
                    <a:pt x="324" y="125"/>
                  </a:cubicBezTo>
                  <a:cubicBezTo>
                    <a:pt x="321" y="123"/>
                    <a:pt x="321" y="123"/>
                    <a:pt x="321" y="123"/>
                  </a:cubicBezTo>
                  <a:cubicBezTo>
                    <a:pt x="319" y="121"/>
                    <a:pt x="319" y="121"/>
                    <a:pt x="319" y="121"/>
                  </a:cubicBezTo>
                  <a:cubicBezTo>
                    <a:pt x="317" y="118"/>
                    <a:pt x="317" y="118"/>
                    <a:pt x="317" y="118"/>
                  </a:cubicBezTo>
                  <a:cubicBezTo>
                    <a:pt x="312" y="116"/>
                    <a:pt x="312" y="116"/>
                    <a:pt x="312" y="116"/>
                  </a:cubicBezTo>
                  <a:cubicBezTo>
                    <a:pt x="310" y="116"/>
                    <a:pt x="310" y="116"/>
                    <a:pt x="310" y="116"/>
                  </a:cubicBezTo>
                  <a:cubicBezTo>
                    <a:pt x="307" y="114"/>
                    <a:pt x="307" y="114"/>
                    <a:pt x="307" y="114"/>
                  </a:cubicBezTo>
                  <a:cubicBezTo>
                    <a:pt x="303" y="114"/>
                    <a:pt x="303" y="114"/>
                    <a:pt x="303" y="114"/>
                  </a:cubicBezTo>
                  <a:cubicBezTo>
                    <a:pt x="300" y="111"/>
                    <a:pt x="300" y="111"/>
                    <a:pt x="300" y="111"/>
                  </a:cubicBezTo>
                  <a:cubicBezTo>
                    <a:pt x="298" y="111"/>
                    <a:pt x="298" y="111"/>
                    <a:pt x="298" y="111"/>
                  </a:cubicBezTo>
                  <a:cubicBezTo>
                    <a:pt x="294" y="111"/>
                    <a:pt x="294" y="111"/>
                    <a:pt x="294" y="111"/>
                  </a:cubicBezTo>
                  <a:cubicBezTo>
                    <a:pt x="291" y="111"/>
                    <a:pt x="291" y="111"/>
                    <a:pt x="291" y="111"/>
                  </a:cubicBezTo>
                  <a:cubicBezTo>
                    <a:pt x="287" y="111"/>
                    <a:pt x="287" y="111"/>
                    <a:pt x="287" y="111"/>
                  </a:cubicBezTo>
                  <a:cubicBezTo>
                    <a:pt x="284" y="111"/>
                    <a:pt x="284" y="111"/>
                    <a:pt x="284" y="111"/>
                  </a:cubicBezTo>
                  <a:cubicBezTo>
                    <a:pt x="280" y="111"/>
                    <a:pt x="280" y="111"/>
                    <a:pt x="280" y="111"/>
                  </a:cubicBezTo>
                  <a:cubicBezTo>
                    <a:pt x="277" y="114"/>
                    <a:pt x="277" y="114"/>
                    <a:pt x="277" y="114"/>
                  </a:cubicBezTo>
                  <a:cubicBezTo>
                    <a:pt x="273" y="114"/>
                    <a:pt x="273" y="114"/>
                    <a:pt x="273" y="114"/>
                  </a:cubicBezTo>
                  <a:cubicBezTo>
                    <a:pt x="270" y="114"/>
                    <a:pt x="270" y="114"/>
                    <a:pt x="270" y="114"/>
                  </a:cubicBezTo>
                  <a:cubicBezTo>
                    <a:pt x="266" y="116"/>
                    <a:pt x="266" y="116"/>
                    <a:pt x="266" y="116"/>
                  </a:cubicBezTo>
                  <a:cubicBezTo>
                    <a:pt x="263" y="116"/>
                    <a:pt x="263" y="116"/>
                    <a:pt x="263" y="116"/>
                  </a:cubicBezTo>
                  <a:cubicBezTo>
                    <a:pt x="259" y="118"/>
                    <a:pt x="259" y="118"/>
                    <a:pt x="259" y="118"/>
                  </a:cubicBezTo>
                  <a:cubicBezTo>
                    <a:pt x="257" y="118"/>
                    <a:pt x="257" y="118"/>
                    <a:pt x="257" y="118"/>
                  </a:cubicBezTo>
                  <a:cubicBezTo>
                    <a:pt x="247" y="123"/>
                    <a:pt x="247" y="123"/>
                    <a:pt x="247" y="123"/>
                  </a:cubicBezTo>
                  <a:cubicBezTo>
                    <a:pt x="240" y="125"/>
                    <a:pt x="240" y="125"/>
                    <a:pt x="240" y="125"/>
                  </a:cubicBezTo>
                  <a:cubicBezTo>
                    <a:pt x="233" y="128"/>
                    <a:pt x="233" y="128"/>
                    <a:pt x="233" y="128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13" y="139"/>
                    <a:pt x="213" y="139"/>
                    <a:pt x="213" y="139"/>
                  </a:cubicBezTo>
                  <a:cubicBezTo>
                    <a:pt x="206" y="141"/>
                    <a:pt x="206" y="141"/>
                    <a:pt x="206" y="141"/>
                  </a:cubicBezTo>
                  <a:cubicBezTo>
                    <a:pt x="199" y="144"/>
                    <a:pt x="199" y="144"/>
                    <a:pt x="199" y="144"/>
                  </a:cubicBezTo>
                  <a:cubicBezTo>
                    <a:pt x="194" y="146"/>
                    <a:pt x="194" y="146"/>
                    <a:pt x="194" y="146"/>
                  </a:cubicBezTo>
                  <a:cubicBezTo>
                    <a:pt x="190" y="146"/>
                    <a:pt x="190" y="146"/>
                    <a:pt x="190" y="146"/>
                  </a:cubicBezTo>
                  <a:cubicBezTo>
                    <a:pt x="185" y="148"/>
                    <a:pt x="185" y="148"/>
                    <a:pt x="185" y="148"/>
                  </a:cubicBezTo>
                  <a:cubicBezTo>
                    <a:pt x="178" y="151"/>
                    <a:pt x="178" y="151"/>
                    <a:pt x="178" y="151"/>
                  </a:cubicBezTo>
                  <a:lnTo>
                    <a:pt x="183" y="146"/>
                  </a:lnTo>
                  <a:close/>
                  <a:moveTo>
                    <a:pt x="127" y="451"/>
                  </a:moveTo>
                  <a:cubicBezTo>
                    <a:pt x="150" y="451"/>
                    <a:pt x="173" y="449"/>
                    <a:pt x="192" y="444"/>
                  </a:cubicBezTo>
                  <a:cubicBezTo>
                    <a:pt x="201" y="439"/>
                    <a:pt x="206" y="439"/>
                    <a:pt x="210" y="435"/>
                  </a:cubicBezTo>
                  <a:cubicBezTo>
                    <a:pt x="430" y="215"/>
                    <a:pt x="430" y="215"/>
                    <a:pt x="430" y="215"/>
                  </a:cubicBezTo>
                  <a:cubicBezTo>
                    <a:pt x="453" y="192"/>
                    <a:pt x="451" y="158"/>
                    <a:pt x="428" y="137"/>
                  </a:cubicBezTo>
                  <a:cubicBezTo>
                    <a:pt x="428" y="137"/>
                    <a:pt x="428" y="137"/>
                    <a:pt x="372" y="81"/>
                  </a:cubicBezTo>
                  <a:cubicBezTo>
                    <a:pt x="372" y="81"/>
                    <a:pt x="372" y="81"/>
                    <a:pt x="372" y="81"/>
                  </a:cubicBezTo>
                  <a:cubicBezTo>
                    <a:pt x="317" y="26"/>
                    <a:pt x="314" y="24"/>
                    <a:pt x="314" y="24"/>
                  </a:cubicBezTo>
                  <a:cubicBezTo>
                    <a:pt x="294" y="0"/>
                    <a:pt x="259" y="0"/>
                    <a:pt x="236" y="21"/>
                  </a:cubicBezTo>
                  <a:cubicBezTo>
                    <a:pt x="16" y="241"/>
                    <a:pt x="16" y="241"/>
                    <a:pt x="16" y="241"/>
                  </a:cubicBezTo>
                  <a:cubicBezTo>
                    <a:pt x="12" y="245"/>
                    <a:pt x="12" y="250"/>
                    <a:pt x="9" y="262"/>
                  </a:cubicBezTo>
                  <a:cubicBezTo>
                    <a:pt x="5" y="278"/>
                    <a:pt x="2" y="303"/>
                    <a:pt x="0" y="324"/>
                  </a:cubicBezTo>
                  <a:cubicBezTo>
                    <a:pt x="0" y="329"/>
                    <a:pt x="2" y="338"/>
                    <a:pt x="5" y="340"/>
                  </a:cubicBezTo>
                  <a:cubicBezTo>
                    <a:pt x="5" y="340"/>
                    <a:pt x="14" y="349"/>
                    <a:pt x="23" y="361"/>
                  </a:cubicBezTo>
                  <a:cubicBezTo>
                    <a:pt x="35" y="349"/>
                    <a:pt x="46" y="340"/>
                    <a:pt x="62" y="333"/>
                  </a:cubicBezTo>
                  <a:cubicBezTo>
                    <a:pt x="62" y="331"/>
                    <a:pt x="62" y="331"/>
                    <a:pt x="65" y="331"/>
                  </a:cubicBezTo>
                  <a:cubicBezTo>
                    <a:pt x="81" y="312"/>
                    <a:pt x="106" y="312"/>
                    <a:pt x="123" y="331"/>
                  </a:cubicBezTo>
                  <a:cubicBezTo>
                    <a:pt x="139" y="347"/>
                    <a:pt x="139" y="372"/>
                    <a:pt x="123" y="389"/>
                  </a:cubicBezTo>
                  <a:cubicBezTo>
                    <a:pt x="113" y="400"/>
                    <a:pt x="99" y="403"/>
                    <a:pt x="86" y="400"/>
                  </a:cubicBezTo>
                  <a:cubicBezTo>
                    <a:pt x="81" y="403"/>
                    <a:pt x="79" y="407"/>
                    <a:pt x="74" y="412"/>
                  </a:cubicBezTo>
                  <a:cubicBezTo>
                    <a:pt x="88" y="426"/>
                    <a:pt x="111" y="446"/>
                    <a:pt x="111" y="446"/>
                  </a:cubicBezTo>
                  <a:cubicBezTo>
                    <a:pt x="116" y="451"/>
                    <a:pt x="123" y="451"/>
                    <a:pt x="127" y="4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87" name="Google Shape;12387;p102"/>
            <p:cNvSpPr/>
            <p:nvPr/>
          </p:nvSpPr>
          <p:spPr>
            <a:xfrm>
              <a:off x="7174857" y="-537021"/>
              <a:ext cx="196850" cy="20002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173" y="395"/>
                  </a:moveTo>
                  <a:cubicBezTo>
                    <a:pt x="173" y="395"/>
                    <a:pt x="173" y="395"/>
                    <a:pt x="173" y="395"/>
                  </a:cubicBezTo>
                  <a:moveTo>
                    <a:pt x="293" y="0"/>
                  </a:moveTo>
                  <a:cubicBezTo>
                    <a:pt x="131" y="0"/>
                    <a:pt x="0" y="132"/>
                    <a:pt x="0" y="294"/>
                  </a:cubicBezTo>
                  <a:cubicBezTo>
                    <a:pt x="0" y="363"/>
                    <a:pt x="23" y="428"/>
                    <a:pt x="64" y="479"/>
                  </a:cubicBezTo>
                  <a:cubicBezTo>
                    <a:pt x="69" y="467"/>
                    <a:pt x="73" y="455"/>
                    <a:pt x="78" y="446"/>
                  </a:cubicBezTo>
                  <a:cubicBezTo>
                    <a:pt x="48" y="402"/>
                    <a:pt x="30" y="349"/>
                    <a:pt x="30" y="294"/>
                  </a:cubicBezTo>
                  <a:cubicBezTo>
                    <a:pt x="30" y="148"/>
                    <a:pt x="147" y="30"/>
                    <a:pt x="293" y="30"/>
                  </a:cubicBezTo>
                  <a:cubicBezTo>
                    <a:pt x="439" y="30"/>
                    <a:pt x="556" y="148"/>
                    <a:pt x="556" y="294"/>
                  </a:cubicBezTo>
                  <a:cubicBezTo>
                    <a:pt x="556" y="439"/>
                    <a:pt x="439" y="557"/>
                    <a:pt x="293" y="557"/>
                  </a:cubicBezTo>
                  <a:cubicBezTo>
                    <a:pt x="226" y="557"/>
                    <a:pt x="164" y="532"/>
                    <a:pt x="117" y="490"/>
                  </a:cubicBezTo>
                  <a:cubicBezTo>
                    <a:pt x="117" y="490"/>
                    <a:pt x="117" y="490"/>
                    <a:pt x="117" y="490"/>
                  </a:cubicBezTo>
                  <a:cubicBezTo>
                    <a:pt x="136" y="432"/>
                    <a:pt x="180" y="425"/>
                    <a:pt x="180" y="425"/>
                  </a:cubicBezTo>
                  <a:cubicBezTo>
                    <a:pt x="189" y="421"/>
                    <a:pt x="194" y="412"/>
                    <a:pt x="189" y="402"/>
                  </a:cubicBezTo>
                  <a:cubicBezTo>
                    <a:pt x="187" y="400"/>
                    <a:pt x="187" y="398"/>
                    <a:pt x="184" y="398"/>
                  </a:cubicBezTo>
                  <a:cubicBezTo>
                    <a:pt x="180" y="393"/>
                    <a:pt x="173" y="391"/>
                    <a:pt x="166" y="395"/>
                  </a:cubicBezTo>
                  <a:cubicBezTo>
                    <a:pt x="164" y="398"/>
                    <a:pt x="104" y="409"/>
                    <a:pt x="83" y="488"/>
                  </a:cubicBezTo>
                  <a:cubicBezTo>
                    <a:pt x="80" y="495"/>
                    <a:pt x="87" y="506"/>
                    <a:pt x="97" y="511"/>
                  </a:cubicBezTo>
                  <a:cubicBezTo>
                    <a:pt x="97" y="511"/>
                    <a:pt x="97" y="511"/>
                    <a:pt x="97" y="511"/>
                  </a:cubicBezTo>
                  <a:cubicBezTo>
                    <a:pt x="150" y="559"/>
                    <a:pt x="217" y="587"/>
                    <a:pt x="293" y="587"/>
                  </a:cubicBezTo>
                  <a:cubicBezTo>
                    <a:pt x="455" y="587"/>
                    <a:pt x="586" y="455"/>
                    <a:pt x="586" y="294"/>
                  </a:cubicBezTo>
                  <a:cubicBezTo>
                    <a:pt x="586" y="132"/>
                    <a:pt x="455" y="0"/>
                    <a:pt x="2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388" name="Google Shape;12388;p102"/>
          <p:cNvGrpSpPr/>
          <p:nvPr/>
        </p:nvGrpSpPr>
        <p:grpSpPr>
          <a:xfrm>
            <a:off x="7249270" y="1912708"/>
            <a:ext cx="256032" cy="256032"/>
            <a:chOff x="3779838" y="1194593"/>
            <a:chExt cx="234950" cy="234950"/>
          </a:xfrm>
        </p:grpSpPr>
        <p:sp>
          <p:nvSpPr>
            <p:cNvPr id="12389" name="Google Shape;12389;p102"/>
            <p:cNvSpPr/>
            <p:nvPr/>
          </p:nvSpPr>
          <p:spPr>
            <a:xfrm>
              <a:off x="3779838" y="1194593"/>
              <a:ext cx="234950" cy="234950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0" name="Google Shape;12390;p102"/>
            <p:cNvSpPr/>
            <p:nvPr/>
          </p:nvSpPr>
          <p:spPr>
            <a:xfrm>
              <a:off x="3813176" y="1256506"/>
              <a:ext cx="80963" cy="65088"/>
            </a:xfrm>
            <a:custGeom>
              <a:avLst/>
              <a:gdLst/>
              <a:ahLst/>
              <a:cxnLst/>
              <a:rect l="l" t="t" r="r" b="b"/>
              <a:pathLst>
                <a:path w="239" h="193" extrusionOk="0">
                  <a:moveTo>
                    <a:pt x="233" y="175"/>
                  </a:moveTo>
                  <a:cubicBezTo>
                    <a:pt x="38" y="175"/>
                    <a:pt x="38" y="175"/>
                    <a:pt x="38" y="175"/>
                  </a:cubicBezTo>
                  <a:cubicBezTo>
                    <a:pt x="28" y="175"/>
                    <a:pt x="21" y="168"/>
                    <a:pt x="21" y="160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26"/>
                    <a:pt x="28" y="19"/>
                    <a:pt x="38" y="19"/>
                  </a:cubicBezTo>
                  <a:cubicBezTo>
                    <a:pt x="223" y="19"/>
                    <a:pt x="223" y="19"/>
                    <a:pt x="223" y="19"/>
                  </a:cubicBezTo>
                  <a:cubicBezTo>
                    <a:pt x="223" y="0"/>
                    <a:pt x="223" y="0"/>
                    <a:pt x="22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239" y="193"/>
                    <a:pt x="239" y="193"/>
                    <a:pt x="239" y="193"/>
                  </a:cubicBezTo>
                  <a:cubicBezTo>
                    <a:pt x="236" y="187"/>
                    <a:pt x="234" y="181"/>
                    <a:pt x="233" y="1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1" name="Google Shape;12391;p102"/>
            <p:cNvSpPr/>
            <p:nvPr/>
          </p:nvSpPr>
          <p:spPr>
            <a:xfrm>
              <a:off x="3797301" y="1326356"/>
              <a:ext cx="117475" cy="26988"/>
            </a:xfrm>
            <a:custGeom>
              <a:avLst/>
              <a:gdLst/>
              <a:ahLst/>
              <a:cxnLst/>
              <a:rect l="l" t="t" r="r" b="b"/>
              <a:pathLst>
                <a:path w="351" h="78" extrusionOk="0">
                  <a:moveTo>
                    <a:pt x="295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351" y="78"/>
                    <a:pt x="351" y="78"/>
                    <a:pt x="351" y="78"/>
                  </a:cubicBezTo>
                  <a:cubicBezTo>
                    <a:pt x="328" y="56"/>
                    <a:pt x="308" y="29"/>
                    <a:pt x="29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2" name="Google Shape;12392;p102"/>
            <p:cNvSpPr/>
            <p:nvPr/>
          </p:nvSpPr>
          <p:spPr>
            <a:xfrm>
              <a:off x="3894138" y="1246981"/>
              <a:ext cx="98425" cy="119063"/>
            </a:xfrm>
            <a:custGeom>
              <a:avLst/>
              <a:gdLst/>
              <a:ahLst/>
              <a:cxnLst/>
              <a:rect l="l" t="t" r="r" b="b"/>
              <a:pathLst>
                <a:path w="289" h="350" extrusionOk="0">
                  <a:moveTo>
                    <a:pt x="249" y="137"/>
                  </a:moveTo>
                  <a:cubicBezTo>
                    <a:pt x="249" y="150"/>
                    <a:pt x="248" y="163"/>
                    <a:pt x="245" y="175"/>
                  </a:cubicBezTo>
                  <a:cubicBezTo>
                    <a:pt x="234" y="231"/>
                    <a:pt x="196" y="280"/>
                    <a:pt x="145" y="306"/>
                  </a:cubicBezTo>
                  <a:cubicBezTo>
                    <a:pt x="124" y="295"/>
                    <a:pt x="105" y="281"/>
                    <a:pt x="89" y="264"/>
                  </a:cubicBezTo>
                  <a:cubicBezTo>
                    <a:pt x="249" y="105"/>
                    <a:pt x="249" y="105"/>
                    <a:pt x="249" y="105"/>
                  </a:cubicBezTo>
                  <a:lnTo>
                    <a:pt x="249" y="137"/>
                  </a:lnTo>
                  <a:close/>
                  <a:moveTo>
                    <a:pt x="44" y="175"/>
                  </a:moveTo>
                  <a:cubicBezTo>
                    <a:pt x="40" y="163"/>
                    <a:pt x="39" y="150"/>
                    <a:pt x="39" y="137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145" y="60"/>
                    <a:pt x="145" y="60"/>
                    <a:pt x="145" y="60"/>
                  </a:cubicBezTo>
                  <a:cubicBezTo>
                    <a:pt x="200" y="74"/>
                    <a:pt x="226" y="80"/>
                    <a:pt x="238" y="82"/>
                  </a:cubicBezTo>
                  <a:cubicBezTo>
                    <a:pt x="75" y="246"/>
                    <a:pt x="75" y="246"/>
                    <a:pt x="75" y="246"/>
                  </a:cubicBezTo>
                  <a:cubicBezTo>
                    <a:pt x="60" y="225"/>
                    <a:pt x="49" y="201"/>
                    <a:pt x="44" y="175"/>
                  </a:cubicBezTo>
                  <a:moveTo>
                    <a:pt x="236" y="21"/>
                  </a:moveTo>
                  <a:cubicBezTo>
                    <a:pt x="236" y="40"/>
                    <a:pt x="236" y="40"/>
                    <a:pt x="236" y="40"/>
                  </a:cubicBezTo>
                  <a:cubicBezTo>
                    <a:pt x="178" y="27"/>
                    <a:pt x="178" y="27"/>
                    <a:pt x="178" y="27"/>
                  </a:cubicBezTo>
                  <a:cubicBezTo>
                    <a:pt x="178" y="8"/>
                    <a:pt x="178" y="8"/>
                    <a:pt x="178" y="8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233"/>
                    <a:pt x="60" y="316"/>
                    <a:pt x="145" y="350"/>
                  </a:cubicBezTo>
                  <a:cubicBezTo>
                    <a:pt x="229" y="316"/>
                    <a:pt x="289" y="233"/>
                    <a:pt x="289" y="137"/>
                  </a:cubicBezTo>
                  <a:cubicBezTo>
                    <a:pt x="289" y="33"/>
                    <a:pt x="289" y="33"/>
                    <a:pt x="289" y="33"/>
                  </a:cubicBezTo>
                  <a:lnTo>
                    <a:pt x="236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393" name="Google Shape;12393;p102"/>
          <p:cNvGrpSpPr/>
          <p:nvPr/>
        </p:nvGrpSpPr>
        <p:grpSpPr>
          <a:xfrm>
            <a:off x="6492397" y="1569018"/>
            <a:ext cx="256032" cy="256032"/>
            <a:chOff x="5849938" y="1194593"/>
            <a:chExt cx="234950" cy="234950"/>
          </a:xfrm>
        </p:grpSpPr>
        <p:sp>
          <p:nvSpPr>
            <p:cNvPr id="12394" name="Google Shape;12394;p102"/>
            <p:cNvSpPr/>
            <p:nvPr/>
          </p:nvSpPr>
          <p:spPr>
            <a:xfrm>
              <a:off x="5849938" y="1194593"/>
              <a:ext cx="234950" cy="234950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5" name="Google Shape;12395;p102"/>
            <p:cNvSpPr/>
            <p:nvPr/>
          </p:nvSpPr>
          <p:spPr>
            <a:xfrm>
              <a:off x="5886450" y="1258093"/>
              <a:ext cx="150813" cy="106363"/>
            </a:xfrm>
            <a:custGeom>
              <a:avLst/>
              <a:gdLst/>
              <a:ahLst/>
              <a:cxnLst/>
              <a:rect l="l" t="t" r="r" b="b"/>
              <a:pathLst>
                <a:path w="446" h="316" extrusionOk="0">
                  <a:moveTo>
                    <a:pt x="92" y="48"/>
                  </a:moveTo>
                  <a:cubicBezTo>
                    <a:pt x="446" y="48"/>
                    <a:pt x="446" y="48"/>
                    <a:pt x="446" y="48"/>
                  </a:cubicBezTo>
                  <a:cubicBezTo>
                    <a:pt x="446" y="17"/>
                    <a:pt x="446" y="17"/>
                    <a:pt x="446" y="17"/>
                  </a:cubicBezTo>
                  <a:cubicBezTo>
                    <a:pt x="446" y="7"/>
                    <a:pt x="438" y="0"/>
                    <a:pt x="429" y="0"/>
                  </a:cubicBezTo>
                  <a:cubicBezTo>
                    <a:pt x="332" y="0"/>
                    <a:pt x="332" y="0"/>
                    <a:pt x="332" y="0"/>
                  </a:cubicBezTo>
                  <a:cubicBezTo>
                    <a:pt x="328" y="0"/>
                    <a:pt x="324" y="1"/>
                    <a:pt x="320" y="4"/>
                  </a:cubicBezTo>
                  <a:cubicBezTo>
                    <a:pt x="294" y="28"/>
                    <a:pt x="294" y="28"/>
                    <a:pt x="294" y="28"/>
                  </a:cubicBezTo>
                  <a:cubicBezTo>
                    <a:pt x="291" y="31"/>
                    <a:pt x="286" y="32"/>
                    <a:pt x="282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9" y="32"/>
                    <a:pt x="0" y="40"/>
                    <a:pt x="0" y="50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5" y="58"/>
                    <a:pt x="78" y="48"/>
                    <a:pt x="92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6" name="Google Shape;12396;p102"/>
            <p:cNvSpPr/>
            <p:nvPr/>
          </p:nvSpPr>
          <p:spPr>
            <a:xfrm>
              <a:off x="5992813" y="1343818"/>
              <a:ext cx="7938" cy="11113"/>
            </a:xfrm>
            <a:custGeom>
              <a:avLst/>
              <a:gdLst/>
              <a:ahLst/>
              <a:cxnLst/>
              <a:rect l="l" t="t" r="r" b="b"/>
              <a:pathLst>
                <a:path w="24" h="32" extrusionOk="0">
                  <a:moveTo>
                    <a:pt x="12" y="0"/>
                  </a:moveTo>
                  <a:cubicBezTo>
                    <a:pt x="6" y="0"/>
                    <a:pt x="0" y="6"/>
                    <a:pt x="0" y="15"/>
                  </a:cubicBezTo>
                  <a:cubicBezTo>
                    <a:pt x="0" y="28"/>
                    <a:pt x="6" y="32"/>
                    <a:pt x="12" y="32"/>
                  </a:cubicBezTo>
                  <a:cubicBezTo>
                    <a:pt x="19" y="32"/>
                    <a:pt x="24" y="27"/>
                    <a:pt x="24" y="15"/>
                  </a:cubicBezTo>
                  <a:cubicBezTo>
                    <a:pt x="24" y="5"/>
                    <a:pt x="20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7" name="Google Shape;12397;p102"/>
            <p:cNvSpPr/>
            <p:nvPr/>
          </p:nvSpPr>
          <p:spPr>
            <a:xfrm>
              <a:off x="5970588" y="1343818"/>
              <a:ext cx="9525" cy="11113"/>
            </a:xfrm>
            <a:custGeom>
              <a:avLst/>
              <a:gdLst/>
              <a:ahLst/>
              <a:cxnLst/>
              <a:rect l="l" t="t" r="r" b="b"/>
              <a:pathLst>
                <a:path w="24" h="32" extrusionOk="0">
                  <a:moveTo>
                    <a:pt x="13" y="0"/>
                  </a:moveTo>
                  <a:cubicBezTo>
                    <a:pt x="6" y="0"/>
                    <a:pt x="0" y="6"/>
                    <a:pt x="0" y="15"/>
                  </a:cubicBezTo>
                  <a:cubicBezTo>
                    <a:pt x="0" y="28"/>
                    <a:pt x="5" y="32"/>
                    <a:pt x="12" y="32"/>
                  </a:cubicBezTo>
                  <a:cubicBezTo>
                    <a:pt x="19" y="32"/>
                    <a:pt x="24" y="27"/>
                    <a:pt x="24" y="15"/>
                  </a:cubicBezTo>
                  <a:cubicBezTo>
                    <a:pt x="24" y="5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8" name="Google Shape;12398;p102"/>
            <p:cNvSpPr/>
            <p:nvPr/>
          </p:nvSpPr>
          <p:spPr>
            <a:xfrm>
              <a:off x="5949950" y="1339056"/>
              <a:ext cx="6350" cy="9525"/>
            </a:xfrm>
            <a:custGeom>
              <a:avLst/>
              <a:gdLst/>
              <a:ahLst/>
              <a:cxnLst/>
              <a:rect l="l" t="t" r="r" b="b"/>
              <a:pathLst>
                <a:path w="4" h="6" extrusionOk="0">
                  <a:moveTo>
                    <a:pt x="0" y="6"/>
                  </a:moveTo>
                  <a:lnTo>
                    <a:pt x="4" y="6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99" name="Google Shape;12399;p102"/>
            <p:cNvSpPr/>
            <p:nvPr/>
          </p:nvSpPr>
          <p:spPr>
            <a:xfrm>
              <a:off x="5888038" y="1277143"/>
              <a:ext cx="173038" cy="98425"/>
            </a:xfrm>
            <a:custGeom>
              <a:avLst/>
              <a:gdLst/>
              <a:ahLst/>
              <a:cxnLst/>
              <a:rect l="l" t="t" r="r" b="b"/>
              <a:pathLst>
                <a:path w="515" h="294" extrusionOk="0">
                  <a:moveTo>
                    <a:pt x="498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80" y="0"/>
                    <a:pt x="70" y="8"/>
                    <a:pt x="68" y="18"/>
                  </a:cubicBezTo>
                  <a:cubicBezTo>
                    <a:pt x="3" y="276"/>
                    <a:pt x="3" y="276"/>
                    <a:pt x="3" y="276"/>
                  </a:cubicBezTo>
                  <a:cubicBezTo>
                    <a:pt x="0" y="286"/>
                    <a:pt x="7" y="294"/>
                    <a:pt x="17" y="294"/>
                  </a:cubicBezTo>
                  <a:cubicBezTo>
                    <a:pt x="425" y="294"/>
                    <a:pt x="425" y="294"/>
                    <a:pt x="425" y="294"/>
                  </a:cubicBezTo>
                  <a:cubicBezTo>
                    <a:pt x="435" y="294"/>
                    <a:pt x="446" y="286"/>
                    <a:pt x="448" y="276"/>
                  </a:cubicBezTo>
                  <a:cubicBezTo>
                    <a:pt x="512" y="18"/>
                    <a:pt x="512" y="18"/>
                    <a:pt x="512" y="18"/>
                  </a:cubicBezTo>
                  <a:cubicBezTo>
                    <a:pt x="515" y="8"/>
                    <a:pt x="508" y="0"/>
                    <a:pt x="498" y="0"/>
                  </a:cubicBezTo>
                  <a:close/>
                  <a:moveTo>
                    <a:pt x="210" y="243"/>
                  </a:moveTo>
                  <a:cubicBezTo>
                    <a:pt x="205" y="226"/>
                    <a:pt x="205" y="226"/>
                    <a:pt x="205" y="226"/>
                  </a:cubicBezTo>
                  <a:cubicBezTo>
                    <a:pt x="179" y="226"/>
                    <a:pt x="179" y="226"/>
                    <a:pt x="179" y="226"/>
                  </a:cubicBezTo>
                  <a:cubicBezTo>
                    <a:pt x="175" y="243"/>
                    <a:pt x="175" y="243"/>
                    <a:pt x="175" y="243"/>
                  </a:cubicBezTo>
                  <a:cubicBezTo>
                    <a:pt x="158" y="243"/>
                    <a:pt x="158" y="243"/>
                    <a:pt x="158" y="243"/>
                  </a:cubicBezTo>
                  <a:cubicBezTo>
                    <a:pt x="183" y="172"/>
                    <a:pt x="183" y="172"/>
                    <a:pt x="183" y="172"/>
                  </a:cubicBezTo>
                  <a:cubicBezTo>
                    <a:pt x="202" y="172"/>
                    <a:pt x="202" y="172"/>
                    <a:pt x="202" y="172"/>
                  </a:cubicBezTo>
                  <a:cubicBezTo>
                    <a:pt x="227" y="243"/>
                    <a:pt x="227" y="243"/>
                    <a:pt x="227" y="243"/>
                  </a:cubicBezTo>
                  <a:lnTo>
                    <a:pt x="210" y="243"/>
                  </a:lnTo>
                  <a:close/>
                  <a:moveTo>
                    <a:pt x="262" y="244"/>
                  </a:moveTo>
                  <a:cubicBezTo>
                    <a:pt x="256" y="244"/>
                    <a:pt x="252" y="242"/>
                    <a:pt x="248" y="238"/>
                  </a:cubicBezTo>
                  <a:cubicBezTo>
                    <a:pt x="248" y="260"/>
                    <a:pt x="248" y="260"/>
                    <a:pt x="248" y="260"/>
                  </a:cubicBezTo>
                  <a:cubicBezTo>
                    <a:pt x="232" y="260"/>
                    <a:pt x="232" y="260"/>
                    <a:pt x="232" y="260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44" y="191"/>
                    <a:pt x="244" y="191"/>
                    <a:pt x="244" y="191"/>
                  </a:cubicBezTo>
                  <a:cubicBezTo>
                    <a:pt x="247" y="197"/>
                    <a:pt x="247" y="197"/>
                    <a:pt x="247" y="197"/>
                  </a:cubicBezTo>
                  <a:cubicBezTo>
                    <a:pt x="251" y="193"/>
                    <a:pt x="256" y="190"/>
                    <a:pt x="264" y="190"/>
                  </a:cubicBezTo>
                  <a:cubicBezTo>
                    <a:pt x="278" y="190"/>
                    <a:pt x="287" y="199"/>
                    <a:pt x="287" y="216"/>
                  </a:cubicBezTo>
                  <a:cubicBezTo>
                    <a:pt x="287" y="234"/>
                    <a:pt x="276" y="244"/>
                    <a:pt x="262" y="244"/>
                  </a:cubicBezTo>
                  <a:close/>
                  <a:moveTo>
                    <a:pt x="325" y="244"/>
                  </a:moveTo>
                  <a:cubicBezTo>
                    <a:pt x="320" y="244"/>
                    <a:pt x="314" y="242"/>
                    <a:pt x="311" y="238"/>
                  </a:cubicBezTo>
                  <a:cubicBezTo>
                    <a:pt x="311" y="260"/>
                    <a:pt x="311" y="260"/>
                    <a:pt x="311" y="260"/>
                  </a:cubicBezTo>
                  <a:cubicBezTo>
                    <a:pt x="296" y="260"/>
                    <a:pt x="296" y="260"/>
                    <a:pt x="296" y="260"/>
                  </a:cubicBezTo>
                  <a:cubicBezTo>
                    <a:pt x="296" y="191"/>
                    <a:pt x="296" y="191"/>
                    <a:pt x="296" y="191"/>
                  </a:cubicBezTo>
                  <a:cubicBezTo>
                    <a:pt x="307" y="191"/>
                    <a:pt x="307" y="191"/>
                    <a:pt x="307" y="191"/>
                  </a:cubicBezTo>
                  <a:cubicBezTo>
                    <a:pt x="310" y="197"/>
                    <a:pt x="310" y="197"/>
                    <a:pt x="310" y="197"/>
                  </a:cubicBezTo>
                  <a:cubicBezTo>
                    <a:pt x="314" y="193"/>
                    <a:pt x="320" y="190"/>
                    <a:pt x="326" y="190"/>
                  </a:cubicBezTo>
                  <a:cubicBezTo>
                    <a:pt x="340" y="190"/>
                    <a:pt x="349" y="199"/>
                    <a:pt x="349" y="216"/>
                  </a:cubicBezTo>
                  <a:cubicBezTo>
                    <a:pt x="349" y="234"/>
                    <a:pt x="339" y="244"/>
                    <a:pt x="325" y="244"/>
                  </a:cubicBezTo>
                  <a:close/>
                  <a:moveTo>
                    <a:pt x="149" y="99"/>
                  </a:moveTo>
                  <a:cubicBezTo>
                    <a:pt x="207" y="20"/>
                    <a:pt x="300" y="20"/>
                    <a:pt x="358" y="99"/>
                  </a:cubicBezTo>
                  <a:cubicBezTo>
                    <a:pt x="300" y="177"/>
                    <a:pt x="207" y="177"/>
                    <a:pt x="149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0" name="Google Shape;12400;p102"/>
            <p:cNvSpPr/>
            <p:nvPr/>
          </p:nvSpPr>
          <p:spPr>
            <a:xfrm>
              <a:off x="5959475" y="1296193"/>
              <a:ext cx="28575" cy="26988"/>
            </a:xfrm>
            <a:custGeom>
              <a:avLst/>
              <a:gdLst/>
              <a:ahLst/>
              <a:cxnLst/>
              <a:rect l="l" t="t" r="r" b="b"/>
              <a:pathLst>
                <a:path w="83" h="82" extrusionOk="0">
                  <a:moveTo>
                    <a:pt x="42" y="0"/>
                  </a:moveTo>
                  <a:cubicBezTo>
                    <a:pt x="19" y="0"/>
                    <a:pt x="0" y="18"/>
                    <a:pt x="0" y="41"/>
                  </a:cubicBezTo>
                  <a:cubicBezTo>
                    <a:pt x="0" y="63"/>
                    <a:pt x="19" y="82"/>
                    <a:pt x="42" y="82"/>
                  </a:cubicBezTo>
                  <a:cubicBezTo>
                    <a:pt x="64" y="82"/>
                    <a:pt x="83" y="63"/>
                    <a:pt x="83" y="41"/>
                  </a:cubicBezTo>
                  <a:cubicBezTo>
                    <a:pt x="83" y="18"/>
                    <a:pt x="64" y="0"/>
                    <a:pt x="42" y="0"/>
                  </a:cubicBezTo>
                  <a:close/>
                  <a:moveTo>
                    <a:pt x="42" y="59"/>
                  </a:moveTo>
                  <a:cubicBezTo>
                    <a:pt x="32" y="59"/>
                    <a:pt x="24" y="51"/>
                    <a:pt x="24" y="41"/>
                  </a:cubicBezTo>
                  <a:cubicBezTo>
                    <a:pt x="24" y="31"/>
                    <a:pt x="32" y="23"/>
                    <a:pt x="42" y="23"/>
                  </a:cubicBezTo>
                  <a:cubicBezTo>
                    <a:pt x="52" y="23"/>
                    <a:pt x="60" y="31"/>
                    <a:pt x="60" y="41"/>
                  </a:cubicBezTo>
                  <a:cubicBezTo>
                    <a:pt x="60" y="51"/>
                    <a:pt x="52" y="59"/>
                    <a:pt x="42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01" name="Google Shape;12401;p102"/>
          <p:cNvGrpSpPr/>
          <p:nvPr/>
        </p:nvGrpSpPr>
        <p:grpSpPr>
          <a:xfrm>
            <a:off x="6400662" y="1942364"/>
            <a:ext cx="256032" cy="256032"/>
            <a:chOff x="5918200" y="1259976"/>
            <a:chExt cx="234950" cy="234950"/>
          </a:xfrm>
        </p:grpSpPr>
        <p:sp>
          <p:nvSpPr>
            <p:cNvPr id="12402" name="Google Shape;12402;p102"/>
            <p:cNvSpPr/>
            <p:nvPr/>
          </p:nvSpPr>
          <p:spPr>
            <a:xfrm>
              <a:off x="5918200" y="1259976"/>
              <a:ext cx="234950" cy="234950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3" name="Google Shape;12403;p102"/>
            <p:cNvSpPr/>
            <p:nvPr/>
          </p:nvSpPr>
          <p:spPr>
            <a:xfrm>
              <a:off x="5953125" y="1315539"/>
              <a:ext cx="165100" cy="109538"/>
            </a:xfrm>
            <a:custGeom>
              <a:avLst/>
              <a:gdLst/>
              <a:ahLst/>
              <a:cxnLst/>
              <a:rect l="l" t="t" r="r" b="b"/>
              <a:pathLst>
                <a:path w="486" h="325" extrusionOk="0">
                  <a:moveTo>
                    <a:pt x="377" y="111"/>
                  </a:moveTo>
                  <a:cubicBezTo>
                    <a:pt x="377" y="246"/>
                    <a:pt x="377" y="246"/>
                    <a:pt x="377" y="246"/>
                  </a:cubicBezTo>
                  <a:cubicBezTo>
                    <a:pt x="377" y="262"/>
                    <a:pt x="377" y="262"/>
                    <a:pt x="377" y="262"/>
                  </a:cubicBezTo>
                  <a:cubicBezTo>
                    <a:pt x="360" y="262"/>
                    <a:pt x="360" y="262"/>
                    <a:pt x="360" y="262"/>
                  </a:cubicBezTo>
                  <a:cubicBezTo>
                    <a:pt x="267" y="262"/>
                    <a:pt x="267" y="262"/>
                    <a:pt x="267" y="262"/>
                  </a:cubicBezTo>
                  <a:cubicBezTo>
                    <a:pt x="250" y="262"/>
                    <a:pt x="250" y="262"/>
                    <a:pt x="250" y="262"/>
                  </a:cubicBezTo>
                  <a:cubicBezTo>
                    <a:pt x="250" y="246"/>
                    <a:pt x="250" y="246"/>
                    <a:pt x="250" y="246"/>
                  </a:cubicBezTo>
                  <a:cubicBezTo>
                    <a:pt x="250" y="111"/>
                    <a:pt x="250" y="111"/>
                    <a:pt x="250" y="111"/>
                  </a:cubicBezTo>
                  <a:cubicBezTo>
                    <a:pt x="250" y="94"/>
                    <a:pt x="250" y="94"/>
                    <a:pt x="250" y="94"/>
                  </a:cubicBezTo>
                  <a:cubicBezTo>
                    <a:pt x="267" y="94"/>
                    <a:pt x="267" y="94"/>
                    <a:pt x="267" y="94"/>
                  </a:cubicBezTo>
                  <a:cubicBezTo>
                    <a:pt x="360" y="94"/>
                    <a:pt x="360" y="94"/>
                    <a:pt x="360" y="94"/>
                  </a:cubicBezTo>
                  <a:cubicBezTo>
                    <a:pt x="377" y="94"/>
                    <a:pt x="377" y="94"/>
                    <a:pt x="377" y="94"/>
                  </a:cubicBezTo>
                  <a:lnTo>
                    <a:pt x="377" y="111"/>
                  </a:lnTo>
                  <a:close/>
                  <a:moveTo>
                    <a:pt x="237" y="111"/>
                  </a:moveTo>
                  <a:cubicBezTo>
                    <a:pt x="237" y="246"/>
                    <a:pt x="237" y="246"/>
                    <a:pt x="237" y="246"/>
                  </a:cubicBezTo>
                  <a:cubicBezTo>
                    <a:pt x="237" y="262"/>
                    <a:pt x="237" y="262"/>
                    <a:pt x="237" y="262"/>
                  </a:cubicBezTo>
                  <a:cubicBezTo>
                    <a:pt x="220" y="262"/>
                    <a:pt x="220" y="262"/>
                    <a:pt x="220" y="262"/>
                  </a:cubicBezTo>
                  <a:cubicBezTo>
                    <a:pt x="126" y="262"/>
                    <a:pt x="126" y="262"/>
                    <a:pt x="126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46"/>
                    <a:pt x="110" y="246"/>
                    <a:pt x="110" y="246"/>
                  </a:cubicBezTo>
                  <a:cubicBezTo>
                    <a:pt x="110" y="111"/>
                    <a:pt x="110" y="111"/>
                    <a:pt x="110" y="111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26" y="94"/>
                    <a:pt x="126" y="94"/>
                    <a:pt x="126" y="94"/>
                  </a:cubicBezTo>
                  <a:cubicBezTo>
                    <a:pt x="220" y="94"/>
                    <a:pt x="220" y="94"/>
                    <a:pt x="220" y="94"/>
                  </a:cubicBezTo>
                  <a:cubicBezTo>
                    <a:pt x="237" y="94"/>
                    <a:pt x="237" y="94"/>
                    <a:pt x="237" y="94"/>
                  </a:cubicBezTo>
                  <a:lnTo>
                    <a:pt x="237" y="111"/>
                  </a:lnTo>
                  <a:close/>
                  <a:moveTo>
                    <a:pt x="469" y="0"/>
                  </a:moveTo>
                  <a:cubicBezTo>
                    <a:pt x="372" y="0"/>
                    <a:pt x="372" y="0"/>
                    <a:pt x="372" y="0"/>
                  </a:cubicBezTo>
                  <a:cubicBezTo>
                    <a:pt x="368" y="0"/>
                    <a:pt x="364" y="2"/>
                    <a:pt x="361" y="5"/>
                  </a:cubicBezTo>
                  <a:cubicBezTo>
                    <a:pt x="335" y="28"/>
                    <a:pt x="335" y="28"/>
                    <a:pt x="335" y="28"/>
                  </a:cubicBezTo>
                  <a:cubicBezTo>
                    <a:pt x="332" y="31"/>
                    <a:pt x="328" y="33"/>
                    <a:pt x="323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8" y="33"/>
                    <a:pt x="0" y="40"/>
                    <a:pt x="0" y="49"/>
                  </a:cubicBezTo>
                  <a:cubicBezTo>
                    <a:pt x="0" y="308"/>
                    <a:pt x="0" y="308"/>
                    <a:pt x="0" y="308"/>
                  </a:cubicBezTo>
                  <a:cubicBezTo>
                    <a:pt x="0" y="317"/>
                    <a:pt x="8" y="325"/>
                    <a:pt x="17" y="325"/>
                  </a:cubicBezTo>
                  <a:cubicBezTo>
                    <a:pt x="469" y="325"/>
                    <a:pt x="469" y="325"/>
                    <a:pt x="469" y="325"/>
                  </a:cubicBezTo>
                  <a:cubicBezTo>
                    <a:pt x="478" y="325"/>
                    <a:pt x="486" y="317"/>
                    <a:pt x="486" y="308"/>
                  </a:cubicBezTo>
                  <a:cubicBezTo>
                    <a:pt x="486" y="17"/>
                    <a:pt x="486" y="17"/>
                    <a:pt x="486" y="17"/>
                  </a:cubicBezTo>
                  <a:cubicBezTo>
                    <a:pt x="486" y="8"/>
                    <a:pt x="478" y="0"/>
                    <a:pt x="46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4" name="Google Shape;12404;p102"/>
            <p:cNvSpPr/>
            <p:nvPr/>
          </p:nvSpPr>
          <p:spPr>
            <a:xfrm>
              <a:off x="5997575" y="1358401"/>
              <a:ext cx="30162" cy="36513"/>
            </a:xfrm>
            <a:custGeom>
              <a:avLst/>
              <a:gdLst/>
              <a:ahLst/>
              <a:cxnLst/>
              <a:rect l="l" t="t" r="r" b="b"/>
              <a:pathLst>
                <a:path w="89" h="110" extrusionOk="0">
                  <a:moveTo>
                    <a:pt x="66" y="50"/>
                  </a:moveTo>
                  <a:cubicBezTo>
                    <a:pt x="66" y="52"/>
                    <a:pt x="66" y="54"/>
                    <a:pt x="64" y="55"/>
                  </a:cubicBezTo>
                  <a:cubicBezTo>
                    <a:pt x="61" y="55"/>
                    <a:pt x="61" y="55"/>
                    <a:pt x="61" y="55"/>
                  </a:cubicBezTo>
                  <a:cubicBezTo>
                    <a:pt x="58" y="55"/>
                    <a:pt x="56" y="57"/>
                    <a:pt x="56" y="59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0" y="72"/>
                    <a:pt x="40" y="72"/>
                    <a:pt x="34" y="6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7"/>
                    <a:pt x="32" y="55"/>
                    <a:pt x="29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4" y="54"/>
                    <a:pt x="23" y="52"/>
                    <a:pt x="23" y="50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3" y="40"/>
                    <a:pt x="24" y="39"/>
                    <a:pt x="25" y="38"/>
                  </a:cubicBezTo>
                  <a:cubicBezTo>
                    <a:pt x="31" y="38"/>
                    <a:pt x="37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3" y="39"/>
                    <a:pt x="60" y="38"/>
                    <a:pt x="66" y="38"/>
                  </a:cubicBezTo>
                  <a:cubicBezTo>
                    <a:pt x="66" y="39"/>
                    <a:pt x="66" y="40"/>
                    <a:pt x="66" y="42"/>
                  </a:cubicBezTo>
                  <a:lnTo>
                    <a:pt x="66" y="50"/>
                  </a:lnTo>
                  <a:close/>
                  <a:moveTo>
                    <a:pt x="69" y="24"/>
                  </a:moveTo>
                  <a:cubicBezTo>
                    <a:pt x="62" y="2"/>
                    <a:pt x="62" y="2"/>
                    <a:pt x="62" y="2"/>
                  </a:cubicBezTo>
                  <a:cubicBezTo>
                    <a:pt x="62" y="1"/>
                    <a:pt x="62" y="0"/>
                    <a:pt x="6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9" y="0"/>
                    <a:pt x="28" y="1"/>
                    <a:pt x="27" y="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9" y="26"/>
                    <a:pt x="0" y="29"/>
                    <a:pt x="0" y="32"/>
                  </a:cubicBezTo>
                  <a:cubicBezTo>
                    <a:pt x="0" y="34"/>
                    <a:pt x="8" y="36"/>
                    <a:pt x="18" y="37"/>
                  </a:cubicBezTo>
                  <a:cubicBezTo>
                    <a:pt x="17" y="40"/>
                    <a:pt x="16" y="43"/>
                    <a:pt x="16" y="46"/>
                  </a:cubicBezTo>
                  <a:cubicBezTo>
                    <a:pt x="16" y="49"/>
                    <a:pt x="17" y="52"/>
                    <a:pt x="18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4" y="55"/>
                    <a:pt x="12" y="57"/>
                    <a:pt x="12" y="59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8" y="65"/>
                    <a:pt x="6" y="69"/>
                    <a:pt x="6" y="73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6" y="106"/>
                    <a:pt x="9" y="110"/>
                    <a:pt x="13" y="110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110"/>
                    <a:pt x="47" y="110"/>
                    <a:pt x="47" y="110"/>
                  </a:cubicBezTo>
                  <a:cubicBezTo>
                    <a:pt x="77" y="110"/>
                    <a:pt x="77" y="110"/>
                    <a:pt x="77" y="110"/>
                  </a:cubicBezTo>
                  <a:cubicBezTo>
                    <a:pt x="81" y="110"/>
                    <a:pt x="84" y="106"/>
                    <a:pt x="84" y="101"/>
                  </a:cubicBezTo>
                  <a:cubicBezTo>
                    <a:pt x="84" y="73"/>
                    <a:pt x="84" y="73"/>
                    <a:pt x="84" y="73"/>
                  </a:cubicBezTo>
                  <a:cubicBezTo>
                    <a:pt x="84" y="69"/>
                    <a:pt x="82" y="65"/>
                    <a:pt x="78" y="65"/>
                  </a:cubicBezTo>
                  <a:cubicBezTo>
                    <a:pt x="78" y="59"/>
                    <a:pt x="78" y="59"/>
                    <a:pt x="78" y="59"/>
                  </a:cubicBezTo>
                  <a:cubicBezTo>
                    <a:pt x="78" y="57"/>
                    <a:pt x="76" y="55"/>
                    <a:pt x="74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2"/>
                    <a:pt x="74" y="49"/>
                    <a:pt x="74" y="46"/>
                  </a:cubicBezTo>
                  <a:cubicBezTo>
                    <a:pt x="74" y="43"/>
                    <a:pt x="73" y="40"/>
                    <a:pt x="72" y="37"/>
                  </a:cubicBezTo>
                  <a:cubicBezTo>
                    <a:pt x="83" y="36"/>
                    <a:pt x="89" y="34"/>
                    <a:pt x="89" y="32"/>
                  </a:cubicBezTo>
                  <a:cubicBezTo>
                    <a:pt x="89" y="29"/>
                    <a:pt x="82" y="26"/>
                    <a:pt x="69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5" name="Google Shape;12405;p102"/>
            <p:cNvSpPr/>
            <p:nvPr/>
          </p:nvSpPr>
          <p:spPr>
            <a:xfrm>
              <a:off x="6007100" y="1371101"/>
              <a:ext cx="4762" cy="4763"/>
            </a:xfrm>
            <a:custGeom>
              <a:avLst/>
              <a:gdLst/>
              <a:ahLst/>
              <a:cxnLst/>
              <a:rect l="l" t="t" r="r" b="b"/>
              <a:pathLst>
                <a:path w="13" h="10" extrusionOk="0">
                  <a:moveTo>
                    <a:pt x="1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0"/>
                    <a:pt x="4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10"/>
                    <a:pt x="13" y="9"/>
                    <a:pt x="13" y="7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0"/>
                    <a:pt x="13" y="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6" name="Google Shape;12406;p102"/>
            <p:cNvSpPr/>
            <p:nvPr/>
          </p:nvSpPr>
          <p:spPr>
            <a:xfrm>
              <a:off x="6013450" y="1371101"/>
              <a:ext cx="4762" cy="4763"/>
            </a:xfrm>
            <a:custGeom>
              <a:avLst/>
              <a:gdLst/>
              <a:ahLst/>
              <a:cxnLst/>
              <a:rect l="l" t="t" r="r" b="b"/>
              <a:pathLst>
                <a:path w="13" h="10" extrusionOk="0">
                  <a:moveTo>
                    <a:pt x="13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9"/>
                    <a:pt x="2" y="10"/>
                    <a:pt x="4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10"/>
                    <a:pt x="13" y="9"/>
                    <a:pt x="13" y="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7" name="Google Shape;12407;p102"/>
            <p:cNvSpPr/>
            <p:nvPr/>
          </p:nvSpPr>
          <p:spPr>
            <a:xfrm>
              <a:off x="6043612" y="1358401"/>
              <a:ext cx="31750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8" name="Google Shape;12408;p102"/>
            <p:cNvSpPr/>
            <p:nvPr/>
          </p:nvSpPr>
          <p:spPr>
            <a:xfrm>
              <a:off x="6043612" y="1366339"/>
              <a:ext cx="25400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09" name="Google Shape;12409;p102"/>
            <p:cNvSpPr/>
            <p:nvPr/>
          </p:nvSpPr>
          <p:spPr>
            <a:xfrm>
              <a:off x="6043612" y="1374276"/>
              <a:ext cx="31750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0" name="Google Shape;12410;p102"/>
            <p:cNvSpPr/>
            <p:nvPr/>
          </p:nvSpPr>
          <p:spPr>
            <a:xfrm>
              <a:off x="6043612" y="1382214"/>
              <a:ext cx="25400" cy="47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11" name="Google Shape;12411;p102"/>
          <p:cNvGrpSpPr/>
          <p:nvPr/>
        </p:nvGrpSpPr>
        <p:grpSpPr>
          <a:xfrm>
            <a:off x="6466243" y="2264934"/>
            <a:ext cx="256031" cy="256032"/>
            <a:chOff x="3865563" y="1258394"/>
            <a:chExt cx="234950" cy="234951"/>
          </a:xfrm>
        </p:grpSpPr>
        <p:sp>
          <p:nvSpPr>
            <p:cNvPr id="12412" name="Google Shape;12412;p102"/>
            <p:cNvSpPr/>
            <p:nvPr/>
          </p:nvSpPr>
          <p:spPr>
            <a:xfrm>
              <a:off x="3865563" y="1258394"/>
              <a:ext cx="234950" cy="234951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3" name="Google Shape;12413;p102"/>
            <p:cNvSpPr/>
            <p:nvPr/>
          </p:nvSpPr>
          <p:spPr>
            <a:xfrm>
              <a:off x="3973513" y="1320307"/>
              <a:ext cx="6350" cy="12700"/>
            </a:xfrm>
            <a:custGeom>
              <a:avLst/>
              <a:gdLst/>
              <a:ahLst/>
              <a:cxnLst/>
              <a:rect l="l" t="t" r="r" b="b"/>
              <a:pathLst>
                <a:path w="18" h="39" extrusionOk="0">
                  <a:moveTo>
                    <a:pt x="8" y="6"/>
                  </a:moveTo>
                  <a:cubicBezTo>
                    <a:pt x="6" y="7"/>
                    <a:pt x="4" y="8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10" y="14"/>
                    <a:pt x="10" y="14"/>
                    <a:pt x="10" y="14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3"/>
                    <a:pt x="9" y="4"/>
                    <a:pt x="8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4" name="Google Shape;12414;p102"/>
            <p:cNvSpPr/>
            <p:nvPr/>
          </p:nvSpPr>
          <p:spPr>
            <a:xfrm>
              <a:off x="3983038" y="1340944"/>
              <a:ext cx="9525" cy="12700"/>
            </a:xfrm>
            <a:custGeom>
              <a:avLst/>
              <a:gdLst/>
              <a:ahLst/>
              <a:cxnLst/>
              <a:rect l="l" t="t" r="r" b="b"/>
              <a:pathLst>
                <a:path w="30" h="41" extrusionOk="0">
                  <a:moveTo>
                    <a:pt x="8" y="20"/>
                  </a:moveTo>
                  <a:cubicBezTo>
                    <a:pt x="8" y="11"/>
                    <a:pt x="11" y="7"/>
                    <a:pt x="15" y="7"/>
                  </a:cubicBezTo>
                  <a:cubicBezTo>
                    <a:pt x="19" y="7"/>
                    <a:pt x="21" y="11"/>
                    <a:pt x="21" y="20"/>
                  </a:cubicBezTo>
                  <a:cubicBezTo>
                    <a:pt x="21" y="29"/>
                    <a:pt x="19" y="34"/>
                    <a:pt x="15" y="34"/>
                  </a:cubicBezTo>
                  <a:cubicBezTo>
                    <a:pt x="11" y="34"/>
                    <a:pt x="8" y="29"/>
                    <a:pt x="8" y="20"/>
                  </a:cubicBezTo>
                  <a:moveTo>
                    <a:pt x="26" y="35"/>
                  </a:moveTo>
                  <a:cubicBezTo>
                    <a:pt x="28" y="31"/>
                    <a:pt x="30" y="26"/>
                    <a:pt x="30" y="20"/>
                  </a:cubicBezTo>
                  <a:cubicBezTo>
                    <a:pt x="30" y="14"/>
                    <a:pt x="28" y="9"/>
                    <a:pt x="26" y="6"/>
                  </a:cubicBezTo>
                  <a:cubicBezTo>
                    <a:pt x="23" y="2"/>
                    <a:pt x="20" y="0"/>
                    <a:pt x="15" y="0"/>
                  </a:cubicBezTo>
                  <a:cubicBezTo>
                    <a:pt x="10" y="0"/>
                    <a:pt x="7" y="2"/>
                    <a:pt x="4" y="5"/>
                  </a:cubicBezTo>
                  <a:cubicBezTo>
                    <a:pt x="2" y="9"/>
                    <a:pt x="0" y="14"/>
                    <a:pt x="0" y="20"/>
                  </a:cubicBezTo>
                  <a:cubicBezTo>
                    <a:pt x="0" y="26"/>
                    <a:pt x="2" y="31"/>
                    <a:pt x="4" y="35"/>
                  </a:cubicBezTo>
                  <a:cubicBezTo>
                    <a:pt x="7" y="39"/>
                    <a:pt x="10" y="41"/>
                    <a:pt x="15" y="41"/>
                  </a:cubicBezTo>
                  <a:cubicBezTo>
                    <a:pt x="20" y="41"/>
                    <a:pt x="23" y="39"/>
                    <a:pt x="26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5" name="Google Shape;12415;p102"/>
            <p:cNvSpPr/>
            <p:nvPr/>
          </p:nvSpPr>
          <p:spPr>
            <a:xfrm>
              <a:off x="3968750" y="1340944"/>
              <a:ext cx="11113" cy="12700"/>
            </a:xfrm>
            <a:custGeom>
              <a:avLst/>
              <a:gdLst/>
              <a:ahLst/>
              <a:cxnLst/>
              <a:rect l="l" t="t" r="r" b="b"/>
              <a:pathLst>
                <a:path w="30" h="41" extrusionOk="0">
                  <a:moveTo>
                    <a:pt x="9" y="20"/>
                  </a:moveTo>
                  <a:cubicBezTo>
                    <a:pt x="9" y="11"/>
                    <a:pt x="11" y="7"/>
                    <a:pt x="15" y="7"/>
                  </a:cubicBezTo>
                  <a:cubicBezTo>
                    <a:pt x="19" y="7"/>
                    <a:pt x="22" y="11"/>
                    <a:pt x="22" y="20"/>
                  </a:cubicBezTo>
                  <a:cubicBezTo>
                    <a:pt x="22" y="29"/>
                    <a:pt x="19" y="34"/>
                    <a:pt x="15" y="34"/>
                  </a:cubicBezTo>
                  <a:cubicBezTo>
                    <a:pt x="11" y="34"/>
                    <a:pt x="9" y="29"/>
                    <a:pt x="9" y="20"/>
                  </a:cubicBezTo>
                  <a:moveTo>
                    <a:pt x="26" y="35"/>
                  </a:moveTo>
                  <a:cubicBezTo>
                    <a:pt x="28" y="31"/>
                    <a:pt x="30" y="26"/>
                    <a:pt x="30" y="20"/>
                  </a:cubicBezTo>
                  <a:cubicBezTo>
                    <a:pt x="30" y="14"/>
                    <a:pt x="28" y="9"/>
                    <a:pt x="26" y="6"/>
                  </a:cubicBezTo>
                  <a:cubicBezTo>
                    <a:pt x="23" y="2"/>
                    <a:pt x="20" y="0"/>
                    <a:pt x="15" y="0"/>
                  </a:cubicBezTo>
                  <a:cubicBezTo>
                    <a:pt x="10" y="0"/>
                    <a:pt x="7" y="2"/>
                    <a:pt x="4" y="5"/>
                  </a:cubicBezTo>
                  <a:cubicBezTo>
                    <a:pt x="2" y="9"/>
                    <a:pt x="0" y="14"/>
                    <a:pt x="0" y="20"/>
                  </a:cubicBezTo>
                  <a:cubicBezTo>
                    <a:pt x="0" y="26"/>
                    <a:pt x="2" y="31"/>
                    <a:pt x="4" y="35"/>
                  </a:cubicBezTo>
                  <a:cubicBezTo>
                    <a:pt x="7" y="39"/>
                    <a:pt x="10" y="41"/>
                    <a:pt x="15" y="41"/>
                  </a:cubicBezTo>
                  <a:cubicBezTo>
                    <a:pt x="20" y="41"/>
                    <a:pt x="23" y="39"/>
                    <a:pt x="26" y="3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6" name="Google Shape;12416;p102"/>
            <p:cNvSpPr/>
            <p:nvPr/>
          </p:nvSpPr>
          <p:spPr>
            <a:xfrm>
              <a:off x="3973513" y="1361582"/>
              <a:ext cx="6350" cy="12700"/>
            </a:xfrm>
            <a:custGeom>
              <a:avLst/>
              <a:gdLst/>
              <a:ahLst/>
              <a:cxnLst/>
              <a:rect l="l" t="t" r="r" b="b"/>
              <a:pathLst>
                <a:path w="17" h="39" extrusionOk="0">
                  <a:moveTo>
                    <a:pt x="7" y="6"/>
                  </a:moveTo>
                  <a:cubicBezTo>
                    <a:pt x="6" y="7"/>
                    <a:pt x="3" y="8"/>
                    <a:pt x="0" y="8"/>
                  </a:cubicBezTo>
                  <a:cubicBezTo>
                    <a:pt x="0" y="14"/>
                    <a:pt x="0" y="14"/>
                    <a:pt x="0" y="14"/>
                  </a:cubicBezTo>
                  <a:cubicBezTo>
                    <a:pt x="9" y="14"/>
                    <a:pt x="9" y="14"/>
                    <a:pt x="9" y="14"/>
                  </a:cubicBezTo>
                  <a:cubicBezTo>
                    <a:pt x="9" y="39"/>
                    <a:pt x="9" y="39"/>
                    <a:pt x="9" y="39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3"/>
                    <a:pt x="9" y="4"/>
                    <a:pt x="7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7" name="Google Shape;12417;p102"/>
            <p:cNvSpPr/>
            <p:nvPr/>
          </p:nvSpPr>
          <p:spPr>
            <a:xfrm>
              <a:off x="3959225" y="1340944"/>
              <a:ext cx="6350" cy="12700"/>
            </a:xfrm>
            <a:custGeom>
              <a:avLst/>
              <a:gdLst/>
              <a:ahLst/>
              <a:cxnLst/>
              <a:rect l="l" t="t" r="r" b="b"/>
              <a:pathLst>
                <a:path w="18" h="39" extrusionOk="0">
                  <a:moveTo>
                    <a:pt x="8" y="5"/>
                  </a:moveTo>
                  <a:cubicBezTo>
                    <a:pt x="6" y="6"/>
                    <a:pt x="4" y="7"/>
                    <a:pt x="0" y="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10" y="2"/>
                    <a:pt x="10" y="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8" name="Google Shape;12418;p102"/>
            <p:cNvSpPr/>
            <p:nvPr/>
          </p:nvSpPr>
          <p:spPr>
            <a:xfrm>
              <a:off x="3984625" y="1359994"/>
              <a:ext cx="9525" cy="14288"/>
            </a:xfrm>
            <a:custGeom>
              <a:avLst/>
              <a:gdLst/>
              <a:ahLst/>
              <a:cxnLst/>
              <a:rect l="l" t="t" r="r" b="b"/>
              <a:pathLst>
                <a:path w="29" h="41" extrusionOk="0">
                  <a:moveTo>
                    <a:pt x="15" y="34"/>
                  </a:moveTo>
                  <a:cubicBezTo>
                    <a:pt x="10" y="34"/>
                    <a:pt x="8" y="30"/>
                    <a:pt x="8" y="21"/>
                  </a:cubicBezTo>
                  <a:cubicBezTo>
                    <a:pt x="8" y="12"/>
                    <a:pt x="10" y="7"/>
                    <a:pt x="15" y="7"/>
                  </a:cubicBezTo>
                  <a:cubicBezTo>
                    <a:pt x="19" y="7"/>
                    <a:pt x="21" y="12"/>
                    <a:pt x="21" y="21"/>
                  </a:cubicBezTo>
                  <a:cubicBezTo>
                    <a:pt x="21" y="30"/>
                    <a:pt x="19" y="34"/>
                    <a:pt x="15" y="34"/>
                  </a:cubicBezTo>
                  <a:moveTo>
                    <a:pt x="15" y="0"/>
                  </a:moveTo>
                  <a:cubicBezTo>
                    <a:pt x="10" y="0"/>
                    <a:pt x="6" y="2"/>
                    <a:pt x="4" y="6"/>
                  </a:cubicBezTo>
                  <a:cubicBezTo>
                    <a:pt x="1" y="10"/>
                    <a:pt x="0" y="14"/>
                    <a:pt x="0" y="21"/>
                  </a:cubicBezTo>
                  <a:cubicBezTo>
                    <a:pt x="0" y="27"/>
                    <a:pt x="1" y="31"/>
                    <a:pt x="4" y="35"/>
                  </a:cubicBezTo>
                  <a:cubicBezTo>
                    <a:pt x="6" y="39"/>
                    <a:pt x="10" y="41"/>
                    <a:pt x="15" y="41"/>
                  </a:cubicBezTo>
                  <a:cubicBezTo>
                    <a:pt x="20" y="41"/>
                    <a:pt x="23" y="39"/>
                    <a:pt x="26" y="35"/>
                  </a:cubicBezTo>
                  <a:cubicBezTo>
                    <a:pt x="28" y="31"/>
                    <a:pt x="29" y="27"/>
                    <a:pt x="29" y="21"/>
                  </a:cubicBezTo>
                  <a:cubicBezTo>
                    <a:pt x="29" y="14"/>
                    <a:pt x="28" y="10"/>
                    <a:pt x="25" y="6"/>
                  </a:cubicBezTo>
                  <a:cubicBezTo>
                    <a:pt x="23" y="2"/>
                    <a:pt x="19" y="0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19" name="Google Shape;12419;p102"/>
            <p:cNvSpPr/>
            <p:nvPr/>
          </p:nvSpPr>
          <p:spPr>
            <a:xfrm>
              <a:off x="3984625" y="1320307"/>
              <a:ext cx="11113" cy="12700"/>
            </a:xfrm>
            <a:custGeom>
              <a:avLst/>
              <a:gdLst/>
              <a:ahLst/>
              <a:cxnLst/>
              <a:rect l="l" t="t" r="r" b="b"/>
              <a:pathLst>
                <a:path w="29" h="41" extrusionOk="0">
                  <a:moveTo>
                    <a:pt x="14" y="34"/>
                  </a:moveTo>
                  <a:cubicBezTo>
                    <a:pt x="10" y="34"/>
                    <a:pt x="8" y="30"/>
                    <a:pt x="8" y="21"/>
                  </a:cubicBezTo>
                  <a:cubicBezTo>
                    <a:pt x="8" y="12"/>
                    <a:pt x="10" y="7"/>
                    <a:pt x="14" y="7"/>
                  </a:cubicBezTo>
                  <a:cubicBezTo>
                    <a:pt x="19" y="7"/>
                    <a:pt x="22" y="12"/>
                    <a:pt x="22" y="21"/>
                  </a:cubicBezTo>
                  <a:cubicBezTo>
                    <a:pt x="22" y="30"/>
                    <a:pt x="19" y="34"/>
                    <a:pt x="14" y="34"/>
                  </a:cubicBezTo>
                  <a:moveTo>
                    <a:pt x="14" y="0"/>
                  </a:moveTo>
                  <a:cubicBezTo>
                    <a:pt x="9" y="0"/>
                    <a:pt x="6" y="2"/>
                    <a:pt x="3" y="6"/>
                  </a:cubicBezTo>
                  <a:cubicBezTo>
                    <a:pt x="1" y="9"/>
                    <a:pt x="0" y="14"/>
                    <a:pt x="0" y="21"/>
                  </a:cubicBezTo>
                  <a:cubicBezTo>
                    <a:pt x="0" y="27"/>
                    <a:pt x="1" y="31"/>
                    <a:pt x="3" y="35"/>
                  </a:cubicBezTo>
                  <a:cubicBezTo>
                    <a:pt x="6" y="39"/>
                    <a:pt x="9" y="41"/>
                    <a:pt x="14" y="41"/>
                  </a:cubicBezTo>
                  <a:cubicBezTo>
                    <a:pt x="19" y="41"/>
                    <a:pt x="23" y="39"/>
                    <a:pt x="26" y="35"/>
                  </a:cubicBezTo>
                  <a:cubicBezTo>
                    <a:pt x="28" y="31"/>
                    <a:pt x="29" y="26"/>
                    <a:pt x="29" y="21"/>
                  </a:cubicBezTo>
                  <a:cubicBezTo>
                    <a:pt x="29" y="14"/>
                    <a:pt x="28" y="9"/>
                    <a:pt x="26" y="6"/>
                  </a:cubicBezTo>
                  <a:cubicBezTo>
                    <a:pt x="23" y="2"/>
                    <a:pt x="19" y="0"/>
                    <a:pt x="1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0" name="Google Shape;12420;p102"/>
            <p:cNvSpPr/>
            <p:nvPr/>
          </p:nvSpPr>
          <p:spPr>
            <a:xfrm>
              <a:off x="3995738" y="1340944"/>
              <a:ext cx="4763" cy="12700"/>
            </a:xfrm>
            <a:custGeom>
              <a:avLst/>
              <a:gdLst/>
              <a:ahLst/>
              <a:cxnLst/>
              <a:rect l="l" t="t" r="r" b="b"/>
              <a:pathLst>
                <a:path w="18" h="39" extrusionOk="0">
                  <a:moveTo>
                    <a:pt x="8" y="5"/>
                  </a:moveTo>
                  <a:cubicBezTo>
                    <a:pt x="7" y="6"/>
                    <a:pt x="4" y="7"/>
                    <a:pt x="0" y="7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0" y="13"/>
                    <a:pt x="10" y="13"/>
                    <a:pt x="10" y="13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18" y="39"/>
                    <a:pt x="18" y="39"/>
                    <a:pt x="18" y="39"/>
                  </a:cubicBezTo>
                  <a:cubicBezTo>
                    <a:pt x="18" y="0"/>
                    <a:pt x="18" y="0"/>
                    <a:pt x="18" y="0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1" y="2"/>
                    <a:pt x="10" y="4"/>
                    <a:pt x="8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1" name="Google Shape;12421;p102"/>
            <p:cNvSpPr/>
            <p:nvPr/>
          </p:nvSpPr>
          <p:spPr>
            <a:xfrm>
              <a:off x="3884613" y="1310782"/>
              <a:ext cx="198438" cy="104775"/>
            </a:xfrm>
            <a:custGeom>
              <a:avLst/>
              <a:gdLst/>
              <a:ahLst/>
              <a:cxnLst/>
              <a:rect l="l" t="t" r="r" b="b"/>
              <a:pathLst>
                <a:path w="587" h="309" extrusionOk="0">
                  <a:moveTo>
                    <a:pt x="379" y="108"/>
                  </a:moveTo>
                  <a:cubicBezTo>
                    <a:pt x="379" y="117"/>
                    <a:pt x="377" y="122"/>
                    <a:pt x="372" y="122"/>
                  </a:cubicBezTo>
                  <a:cubicBezTo>
                    <a:pt x="368" y="122"/>
                    <a:pt x="366" y="117"/>
                    <a:pt x="366" y="108"/>
                  </a:cubicBezTo>
                  <a:cubicBezTo>
                    <a:pt x="366" y="99"/>
                    <a:pt x="368" y="95"/>
                    <a:pt x="372" y="95"/>
                  </a:cubicBezTo>
                  <a:cubicBezTo>
                    <a:pt x="377" y="95"/>
                    <a:pt x="379" y="99"/>
                    <a:pt x="379" y="108"/>
                  </a:cubicBezTo>
                  <a:moveTo>
                    <a:pt x="372" y="88"/>
                  </a:moveTo>
                  <a:cubicBezTo>
                    <a:pt x="367" y="88"/>
                    <a:pt x="364" y="90"/>
                    <a:pt x="361" y="93"/>
                  </a:cubicBezTo>
                  <a:cubicBezTo>
                    <a:pt x="359" y="97"/>
                    <a:pt x="357" y="102"/>
                    <a:pt x="357" y="108"/>
                  </a:cubicBezTo>
                  <a:cubicBezTo>
                    <a:pt x="357" y="115"/>
                    <a:pt x="359" y="119"/>
                    <a:pt x="361" y="123"/>
                  </a:cubicBezTo>
                  <a:cubicBezTo>
                    <a:pt x="364" y="127"/>
                    <a:pt x="367" y="129"/>
                    <a:pt x="372" y="129"/>
                  </a:cubicBezTo>
                  <a:cubicBezTo>
                    <a:pt x="375" y="129"/>
                    <a:pt x="378" y="128"/>
                    <a:pt x="380" y="127"/>
                  </a:cubicBezTo>
                  <a:cubicBezTo>
                    <a:pt x="380" y="127"/>
                    <a:pt x="380" y="127"/>
                    <a:pt x="379" y="128"/>
                  </a:cubicBezTo>
                  <a:cubicBezTo>
                    <a:pt x="379" y="129"/>
                    <a:pt x="379" y="130"/>
                    <a:pt x="378" y="131"/>
                  </a:cubicBezTo>
                  <a:cubicBezTo>
                    <a:pt x="376" y="142"/>
                    <a:pt x="371" y="152"/>
                    <a:pt x="366" y="161"/>
                  </a:cubicBezTo>
                  <a:cubicBezTo>
                    <a:pt x="365" y="158"/>
                    <a:pt x="364" y="156"/>
                    <a:pt x="363" y="154"/>
                  </a:cubicBezTo>
                  <a:cubicBezTo>
                    <a:pt x="360" y="151"/>
                    <a:pt x="356" y="148"/>
                    <a:pt x="351" y="148"/>
                  </a:cubicBezTo>
                  <a:cubicBezTo>
                    <a:pt x="347" y="148"/>
                    <a:pt x="343" y="151"/>
                    <a:pt x="341" y="154"/>
                  </a:cubicBezTo>
                  <a:cubicBezTo>
                    <a:pt x="338" y="158"/>
                    <a:pt x="337" y="163"/>
                    <a:pt x="337" y="169"/>
                  </a:cubicBezTo>
                  <a:cubicBezTo>
                    <a:pt x="337" y="175"/>
                    <a:pt x="338" y="180"/>
                    <a:pt x="340" y="183"/>
                  </a:cubicBezTo>
                  <a:cubicBezTo>
                    <a:pt x="341" y="184"/>
                    <a:pt x="342" y="185"/>
                    <a:pt x="342" y="185"/>
                  </a:cubicBezTo>
                  <a:cubicBezTo>
                    <a:pt x="338" y="188"/>
                    <a:pt x="333" y="191"/>
                    <a:pt x="329" y="193"/>
                  </a:cubicBezTo>
                  <a:cubicBezTo>
                    <a:pt x="326" y="194"/>
                    <a:pt x="323" y="195"/>
                    <a:pt x="320" y="197"/>
                  </a:cubicBezTo>
                  <a:cubicBezTo>
                    <a:pt x="316" y="198"/>
                    <a:pt x="312" y="199"/>
                    <a:pt x="307" y="200"/>
                  </a:cubicBezTo>
                  <a:cubicBezTo>
                    <a:pt x="304" y="201"/>
                    <a:pt x="301" y="202"/>
                    <a:pt x="298" y="202"/>
                  </a:cubicBezTo>
                  <a:cubicBezTo>
                    <a:pt x="295" y="202"/>
                    <a:pt x="291" y="202"/>
                    <a:pt x="289" y="202"/>
                  </a:cubicBezTo>
                  <a:cubicBezTo>
                    <a:pt x="285" y="202"/>
                    <a:pt x="282" y="202"/>
                    <a:pt x="279" y="202"/>
                  </a:cubicBezTo>
                  <a:cubicBezTo>
                    <a:pt x="276" y="202"/>
                    <a:pt x="272" y="201"/>
                    <a:pt x="270" y="200"/>
                  </a:cubicBezTo>
                  <a:cubicBezTo>
                    <a:pt x="265" y="199"/>
                    <a:pt x="260" y="198"/>
                    <a:pt x="256" y="197"/>
                  </a:cubicBezTo>
                  <a:cubicBezTo>
                    <a:pt x="253" y="195"/>
                    <a:pt x="250" y="194"/>
                    <a:pt x="248" y="193"/>
                  </a:cubicBezTo>
                  <a:cubicBezTo>
                    <a:pt x="246" y="192"/>
                    <a:pt x="243" y="190"/>
                    <a:pt x="241" y="189"/>
                  </a:cubicBezTo>
                  <a:cubicBezTo>
                    <a:pt x="244" y="188"/>
                    <a:pt x="247" y="186"/>
                    <a:pt x="249" y="183"/>
                  </a:cubicBezTo>
                  <a:cubicBezTo>
                    <a:pt x="252" y="180"/>
                    <a:pt x="253" y="175"/>
                    <a:pt x="253" y="169"/>
                  </a:cubicBezTo>
                  <a:cubicBezTo>
                    <a:pt x="253" y="163"/>
                    <a:pt x="252" y="158"/>
                    <a:pt x="249" y="154"/>
                  </a:cubicBezTo>
                  <a:cubicBezTo>
                    <a:pt x="246" y="151"/>
                    <a:pt x="243" y="148"/>
                    <a:pt x="238" y="148"/>
                  </a:cubicBezTo>
                  <a:cubicBezTo>
                    <a:pt x="233" y="148"/>
                    <a:pt x="229" y="151"/>
                    <a:pt x="227" y="154"/>
                  </a:cubicBezTo>
                  <a:cubicBezTo>
                    <a:pt x="224" y="158"/>
                    <a:pt x="223" y="163"/>
                    <a:pt x="223" y="169"/>
                  </a:cubicBezTo>
                  <a:cubicBezTo>
                    <a:pt x="223" y="171"/>
                    <a:pt x="224" y="173"/>
                    <a:pt x="224" y="175"/>
                  </a:cubicBezTo>
                  <a:cubicBezTo>
                    <a:pt x="222" y="174"/>
                    <a:pt x="222" y="174"/>
                    <a:pt x="222" y="174"/>
                  </a:cubicBezTo>
                  <a:cubicBezTo>
                    <a:pt x="222" y="175"/>
                    <a:pt x="222" y="175"/>
                    <a:pt x="223" y="175"/>
                  </a:cubicBezTo>
                  <a:cubicBezTo>
                    <a:pt x="221" y="173"/>
                    <a:pt x="221" y="173"/>
                    <a:pt x="221" y="173"/>
                  </a:cubicBezTo>
                  <a:cubicBezTo>
                    <a:pt x="222" y="174"/>
                    <a:pt x="222" y="174"/>
                    <a:pt x="222" y="174"/>
                  </a:cubicBezTo>
                  <a:cubicBezTo>
                    <a:pt x="219" y="171"/>
                    <a:pt x="219" y="171"/>
                    <a:pt x="219" y="171"/>
                  </a:cubicBezTo>
                  <a:cubicBezTo>
                    <a:pt x="217" y="168"/>
                    <a:pt x="214" y="165"/>
                    <a:pt x="212" y="161"/>
                  </a:cubicBezTo>
                  <a:cubicBezTo>
                    <a:pt x="210" y="159"/>
                    <a:pt x="209" y="157"/>
                    <a:pt x="208" y="156"/>
                  </a:cubicBezTo>
                  <a:cubicBezTo>
                    <a:pt x="207" y="154"/>
                    <a:pt x="205" y="149"/>
                    <a:pt x="205" y="149"/>
                  </a:cubicBezTo>
                  <a:cubicBezTo>
                    <a:pt x="202" y="144"/>
                    <a:pt x="200" y="138"/>
                    <a:pt x="198" y="131"/>
                  </a:cubicBezTo>
                  <a:cubicBezTo>
                    <a:pt x="198" y="131"/>
                    <a:pt x="198" y="129"/>
                    <a:pt x="197" y="129"/>
                  </a:cubicBezTo>
                  <a:cubicBezTo>
                    <a:pt x="198" y="129"/>
                    <a:pt x="198" y="129"/>
                    <a:pt x="198" y="129"/>
                  </a:cubicBezTo>
                  <a:cubicBezTo>
                    <a:pt x="203" y="129"/>
                    <a:pt x="207" y="127"/>
                    <a:pt x="209" y="123"/>
                  </a:cubicBezTo>
                  <a:cubicBezTo>
                    <a:pt x="212" y="119"/>
                    <a:pt x="213" y="115"/>
                    <a:pt x="213" y="108"/>
                  </a:cubicBezTo>
                  <a:cubicBezTo>
                    <a:pt x="213" y="102"/>
                    <a:pt x="212" y="98"/>
                    <a:pt x="209" y="94"/>
                  </a:cubicBezTo>
                  <a:cubicBezTo>
                    <a:pt x="207" y="90"/>
                    <a:pt x="202" y="88"/>
                    <a:pt x="198" y="88"/>
                  </a:cubicBezTo>
                  <a:cubicBezTo>
                    <a:pt x="197" y="88"/>
                    <a:pt x="197" y="88"/>
                    <a:pt x="197" y="88"/>
                  </a:cubicBezTo>
                  <a:cubicBezTo>
                    <a:pt x="198" y="85"/>
                    <a:pt x="199" y="83"/>
                    <a:pt x="200" y="81"/>
                  </a:cubicBezTo>
                  <a:cubicBezTo>
                    <a:pt x="201" y="76"/>
                    <a:pt x="202" y="71"/>
                    <a:pt x="205" y="67"/>
                  </a:cubicBezTo>
                  <a:cubicBezTo>
                    <a:pt x="205" y="66"/>
                    <a:pt x="207" y="64"/>
                    <a:pt x="207" y="64"/>
                  </a:cubicBezTo>
                  <a:cubicBezTo>
                    <a:pt x="208" y="61"/>
                    <a:pt x="209" y="59"/>
                    <a:pt x="212" y="56"/>
                  </a:cubicBezTo>
                  <a:cubicBezTo>
                    <a:pt x="215" y="50"/>
                    <a:pt x="220" y="44"/>
                    <a:pt x="225" y="39"/>
                  </a:cubicBezTo>
                  <a:cubicBezTo>
                    <a:pt x="224" y="42"/>
                    <a:pt x="224" y="44"/>
                    <a:pt x="224" y="48"/>
                  </a:cubicBezTo>
                  <a:cubicBezTo>
                    <a:pt x="224" y="54"/>
                    <a:pt x="226" y="59"/>
                    <a:pt x="228" y="62"/>
                  </a:cubicBezTo>
                  <a:cubicBezTo>
                    <a:pt x="231" y="66"/>
                    <a:pt x="234" y="68"/>
                    <a:pt x="239" y="68"/>
                  </a:cubicBezTo>
                  <a:cubicBezTo>
                    <a:pt x="244" y="68"/>
                    <a:pt x="248" y="66"/>
                    <a:pt x="250" y="62"/>
                  </a:cubicBezTo>
                  <a:cubicBezTo>
                    <a:pt x="253" y="59"/>
                    <a:pt x="254" y="54"/>
                    <a:pt x="254" y="48"/>
                  </a:cubicBezTo>
                  <a:cubicBezTo>
                    <a:pt x="254" y="42"/>
                    <a:pt x="253" y="37"/>
                    <a:pt x="250" y="33"/>
                  </a:cubicBezTo>
                  <a:cubicBezTo>
                    <a:pt x="248" y="30"/>
                    <a:pt x="245" y="28"/>
                    <a:pt x="241" y="27"/>
                  </a:cubicBezTo>
                  <a:cubicBezTo>
                    <a:pt x="255" y="19"/>
                    <a:pt x="271" y="15"/>
                    <a:pt x="289" y="15"/>
                  </a:cubicBezTo>
                  <a:cubicBezTo>
                    <a:pt x="310" y="15"/>
                    <a:pt x="330" y="22"/>
                    <a:pt x="346" y="35"/>
                  </a:cubicBezTo>
                  <a:cubicBezTo>
                    <a:pt x="344" y="35"/>
                    <a:pt x="342" y="36"/>
                    <a:pt x="339" y="36"/>
                  </a:cubicBezTo>
                  <a:cubicBezTo>
                    <a:pt x="339" y="42"/>
                    <a:pt x="339" y="42"/>
                    <a:pt x="339" y="42"/>
                  </a:cubicBezTo>
                  <a:cubicBezTo>
                    <a:pt x="349" y="42"/>
                    <a:pt x="349" y="42"/>
                    <a:pt x="349" y="42"/>
                  </a:cubicBezTo>
                  <a:cubicBezTo>
                    <a:pt x="349" y="67"/>
                    <a:pt x="349" y="67"/>
                    <a:pt x="349" y="67"/>
                  </a:cubicBezTo>
                  <a:cubicBezTo>
                    <a:pt x="356" y="67"/>
                    <a:pt x="356" y="67"/>
                    <a:pt x="356" y="67"/>
                  </a:cubicBezTo>
                  <a:cubicBezTo>
                    <a:pt x="356" y="44"/>
                    <a:pt x="356" y="44"/>
                    <a:pt x="356" y="44"/>
                  </a:cubicBezTo>
                  <a:cubicBezTo>
                    <a:pt x="360" y="48"/>
                    <a:pt x="363" y="52"/>
                    <a:pt x="366" y="56"/>
                  </a:cubicBezTo>
                  <a:cubicBezTo>
                    <a:pt x="367" y="59"/>
                    <a:pt x="368" y="61"/>
                    <a:pt x="370" y="64"/>
                  </a:cubicBezTo>
                  <a:cubicBezTo>
                    <a:pt x="373" y="69"/>
                    <a:pt x="376" y="74"/>
                    <a:pt x="377" y="81"/>
                  </a:cubicBezTo>
                  <a:cubicBezTo>
                    <a:pt x="378" y="83"/>
                    <a:pt x="379" y="86"/>
                    <a:pt x="379" y="89"/>
                  </a:cubicBezTo>
                  <a:cubicBezTo>
                    <a:pt x="379" y="89"/>
                    <a:pt x="380" y="89"/>
                    <a:pt x="380" y="90"/>
                  </a:cubicBezTo>
                  <a:cubicBezTo>
                    <a:pt x="378" y="89"/>
                    <a:pt x="375" y="88"/>
                    <a:pt x="372" y="88"/>
                  </a:cubicBezTo>
                  <a:moveTo>
                    <a:pt x="359" y="170"/>
                  </a:moveTo>
                  <a:cubicBezTo>
                    <a:pt x="358" y="170"/>
                    <a:pt x="358" y="171"/>
                    <a:pt x="357" y="171"/>
                  </a:cubicBezTo>
                  <a:cubicBezTo>
                    <a:pt x="356" y="173"/>
                    <a:pt x="355" y="173"/>
                    <a:pt x="354" y="175"/>
                  </a:cubicBezTo>
                  <a:cubicBezTo>
                    <a:pt x="352" y="177"/>
                    <a:pt x="350" y="179"/>
                    <a:pt x="348" y="180"/>
                  </a:cubicBezTo>
                  <a:cubicBezTo>
                    <a:pt x="346" y="178"/>
                    <a:pt x="345" y="175"/>
                    <a:pt x="345" y="169"/>
                  </a:cubicBezTo>
                  <a:cubicBezTo>
                    <a:pt x="345" y="160"/>
                    <a:pt x="347" y="155"/>
                    <a:pt x="351" y="155"/>
                  </a:cubicBezTo>
                  <a:cubicBezTo>
                    <a:pt x="356" y="155"/>
                    <a:pt x="359" y="160"/>
                    <a:pt x="359" y="169"/>
                  </a:cubicBezTo>
                  <a:lnTo>
                    <a:pt x="359" y="170"/>
                  </a:lnTo>
                  <a:close/>
                  <a:moveTo>
                    <a:pt x="231" y="169"/>
                  </a:moveTo>
                  <a:cubicBezTo>
                    <a:pt x="231" y="160"/>
                    <a:pt x="233" y="155"/>
                    <a:pt x="238" y="155"/>
                  </a:cubicBezTo>
                  <a:cubicBezTo>
                    <a:pt x="243" y="155"/>
                    <a:pt x="245" y="160"/>
                    <a:pt x="245" y="169"/>
                  </a:cubicBezTo>
                  <a:cubicBezTo>
                    <a:pt x="245" y="178"/>
                    <a:pt x="243" y="182"/>
                    <a:pt x="238" y="182"/>
                  </a:cubicBezTo>
                  <a:cubicBezTo>
                    <a:pt x="233" y="182"/>
                    <a:pt x="231" y="178"/>
                    <a:pt x="231" y="169"/>
                  </a:cubicBezTo>
                  <a:moveTo>
                    <a:pt x="195" y="108"/>
                  </a:moveTo>
                  <a:cubicBezTo>
                    <a:pt x="195" y="104"/>
                    <a:pt x="196" y="99"/>
                    <a:pt x="196" y="95"/>
                  </a:cubicBezTo>
                  <a:cubicBezTo>
                    <a:pt x="198" y="95"/>
                    <a:pt x="198" y="95"/>
                    <a:pt x="198" y="95"/>
                  </a:cubicBezTo>
                  <a:cubicBezTo>
                    <a:pt x="202" y="95"/>
                    <a:pt x="205" y="99"/>
                    <a:pt x="205" y="108"/>
                  </a:cubicBezTo>
                  <a:cubicBezTo>
                    <a:pt x="205" y="117"/>
                    <a:pt x="202" y="122"/>
                    <a:pt x="198" y="122"/>
                  </a:cubicBezTo>
                  <a:cubicBezTo>
                    <a:pt x="197" y="122"/>
                    <a:pt x="197" y="122"/>
                    <a:pt x="196" y="122"/>
                  </a:cubicBezTo>
                  <a:cubicBezTo>
                    <a:pt x="196" y="117"/>
                    <a:pt x="195" y="113"/>
                    <a:pt x="195" y="108"/>
                  </a:cubicBezTo>
                  <a:moveTo>
                    <a:pt x="239" y="34"/>
                  </a:moveTo>
                  <a:cubicBezTo>
                    <a:pt x="243" y="34"/>
                    <a:pt x="246" y="39"/>
                    <a:pt x="246" y="48"/>
                  </a:cubicBezTo>
                  <a:cubicBezTo>
                    <a:pt x="246" y="57"/>
                    <a:pt x="243" y="61"/>
                    <a:pt x="239" y="61"/>
                  </a:cubicBezTo>
                  <a:cubicBezTo>
                    <a:pt x="234" y="61"/>
                    <a:pt x="232" y="57"/>
                    <a:pt x="232" y="48"/>
                  </a:cubicBezTo>
                  <a:cubicBezTo>
                    <a:pt x="232" y="39"/>
                    <a:pt x="234" y="34"/>
                    <a:pt x="239" y="34"/>
                  </a:cubicBezTo>
                  <a:moveTo>
                    <a:pt x="17" y="300"/>
                  </a:moveTo>
                  <a:cubicBezTo>
                    <a:pt x="14" y="299"/>
                    <a:pt x="9" y="286"/>
                    <a:pt x="9" y="263"/>
                  </a:cubicBezTo>
                  <a:cubicBezTo>
                    <a:pt x="9" y="240"/>
                    <a:pt x="14" y="228"/>
                    <a:pt x="17" y="227"/>
                  </a:cubicBezTo>
                  <a:cubicBezTo>
                    <a:pt x="20" y="228"/>
                    <a:pt x="26" y="240"/>
                    <a:pt x="26" y="263"/>
                  </a:cubicBezTo>
                  <a:cubicBezTo>
                    <a:pt x="26" y="286"/>
                    <a:pt x="20" y="299"/>
                    <a:pt x="17" y="300"/>
                  </a:cubicBezTo>
                  <a:moveTo>
                    <a:pt x="570" y="218"/>
                  </a:moveTo>
                  <a:cubicBezTo>
                    <a:pt x="494" y="218"/>
                    <a:pt x="494" y="218"/>
                    <a:pt x="494" y="218"/>
                  </a:cubicBezTo>
                  <a:cubicBezTo>
                    <a:pt x="395" y="107"/>
                    <a:pt x="395" y="107"/>
                    <a:pt x="395" y="107"/>
                  </a:cubicBezTo>
                  <a:cubicBezTo>
                    <a:pt x="395" y="48"/>
                    <a:pt x="347" y="0"/>
                    <a:pt x="289" y="0"/>
                  </a:cubicBezTo>
                  <a:cubicBezTo>
                    <a:pt x="260" y="0"/>
                    <a:pt x="233" y="11"/>
                    <a:pt x="212" y="32"/>
                  </a:cubicBezTo>
                  <a:cubicBezTo>
                    <a:pt x="193" y="52"/>
                    <a:pt x="181" y="79"/>
                    <a:pt x="181" y="108"/>
                  </a:cubicBezTo>
                  <a:cubicBezTo>
                    <a:pt x="181" y="112"/>
                    <a:pt x="181" y="115"/>
                    <a:pt x="182" y="117"/>
                  </a:cubicBezTo>
                  <a:cubicBezTo>
                    <a:pt x="93" y="218"/>
                    <a:pt x="93" y="218"/>
                    <a:pt x="93" y="218"/>
                  </a:cubicBezTo>
                  <a:cubicBezTo>
                    <a:pt x="17" y="218"/>
                    <a:pt x="17" y="218"/>
                    <a:pt x="17" y="218"/>
                  </a:cubicBezTo>
                  <a:cubicBezTo>
                    <a:pt x="5" y="218"/>
                    <a:pt x="0" y="241"/>
                    <a:pt x="0" y="263"/>
                  </a:cubicBezTo>
                  <a:cubicBezTo>
                    <a:pt x="0" y="285"/>
                    <a:pt x="5" y="309"/>
                    <a:pt x="17" y="309"/>
                  </a:cubicBezTo>
                  <a:cubicBezTo>
                    <a:pt x="241" y="309"/>
                    <a:pt x="241" y="309"/>
                    <a:pt x="241" y="309"/>
                  </a:cubicBezTo>
                  <a:cubicBezTo>
                    <a:pt x="241" y="292"/>
                    <a:pt x="241" y="292"/>
                    <a:pt x="241" y="292"/>
                  </a:cubicBezTo>
                  <a:cubicBezTo>
                    <a:pt x="138" y="292"/>
                    <a:pt x="138" y="292"/>
                    <a:pt x="138" y="292"/>
                  </a:cubicBezTo>
                  <a:cubicBezTo>
                    <a:pt x="149" y="279"/>
                    <a:pt x="149" y="279"/>
                    <a:pt x="149" y="279"/>
                  </a:cubicBezTo>
                  <a:cubicBezTo>
                    <a:pt x="221" y="279"/>
                    <a:pt x="221" y="279"/>
                    <a:pt x="221" y="279"/>
                  </a:cubicBezTo>
                  <a:cubicBezTo>
                    <a:pt x="221" y="262"/>
                    <a:pt x="221" y="262"/>
                    <a:pt x="221" y="262"/>
                  </a:cubicBezTo>
                  <a:cubicBezTo>
                    <a:pt x="164" y="262"/>
                    <a:pt x="164" y="262"/>
                    <a:pt x="164" y="262"/>
                  </a:cubicBezTo>
                  <a:cubicBezTo>
                    <a:pt x="224" y="194"/>
                    <a:pt x="224" y="194"/>
                    <a:pt x="224" y="194"/>
                  </a:cubicBezTo>
                  <a:cubicBezTo>
                    <a:pt x="242" y="208"/>
                    <a:pt x="264" y="216"/>
                    <a:pt x="289" y="216"/>
                  </a:cubicBezTo>
                  <a:cubicBezTo>
                    <a:pt x="315" y="216"/>
                    <a:pt x="340" y="207"/>
                    <a:pt x="359" y="190"/>
                  </a:cubicBezTo>
                  <a:cubicBezTo>
                    <a:pt x="423" y="262"/>
                    <a:pt x="423" y="262"/>
                    <a:pt x="423" y="262"/>
                  </a:cubicBezTo>
                  <a:cubicBezTo>
                    <a:pt x="391" y="262"/>
                    <a:pt x="391" y="262"/>
                    <a:pt x="391" y="262"/>
                  </a:cubicBezTo>
                  <a:cubicBezTo>
                    <a:pt x="391" y="279"/>
                    <a:pt x="391" y="279"/>
                    <a:pt x="391" y="279"/>
                  </a:cubicBezTo>
                  <a:cubicBezTo>
                    <a:pt x="438" y="279"/>
                    <a:pt x="438" y="279"/>
                    <a:pt x="438" y="279"/>
                  </a:cubicBezTo>
                  <a:cubicBezTo>
                    <a:pt x="449" y="292"/>
                    <a:pt x="449" y="292"/>
                    <a:pt x="449" y="292"/>
                  </a:cubicBezTo>
                  <a:cubicBezTo>
                    <a:pt x="411" y="292"/>
                    <a:pt x="411" y="292"/>
                    <a:pt x="411" y="292"/>
                  </a:cubicBezTo>
                  <a:cubicBezTo>
                    <a:pt x="411" y="309"/>
                    <a:pt x="411" y="309"/>
                    <a:pt x="411" y="309"/>
                  </a:cubicBezTo>
                  <a:cubicBezTo>
                    <a:pt x="570" y="309"/>
                    <a:pt x="570" y="309"/>
                    <a:pt x="570" y="309"/>
                  </a:cubicBezTo>
                  <a:cubicBezTo>
                    <a:pt x="582" y="309"/>
                    <a:pt x="587" y="285"/>
                    <a:pt x="587" y="263"/>
                  </a:cubicBezTo>
                  <a:cubicBezTo>
                    <a:pt x="587" y="241"/>
                    <a:pt x="582" y="218"/>
                    <a:pt x="570" y="2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2" name="Google Shape;12422;p102"/>
            <p:cNvSpPr/>
            <p:nvPr/>
          </p:nvSpPr>
          <p:spPr>
            <a:xfrm>
              <a:off x="3968750" y="1399682"/>
              <a:ext cx="14288" cy="47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3" name="Google Shape;12423;p102"/>
            <p:cNvSpPr/>
            <p:nvPr/>
          </p:nvSpPr>
          <p:spPr>
            <a:xfrm>
              <a:off x="3992563" y="1399682"/>
              <a:ext cx="14288" cy="47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4" name="Google Shape;12424;p102"/>
            <p:cNvSpPr/>
            <p:nvPr/>
          </p:nvSpPr>
          <p:spPr>
            <a:xfrm>
              <a:off x="3998913" y="1409207"/>
              <a:ext cx="14288" cy="6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5" name="Google Shape;12425;p102"/>
            <p:cNvSpPr/>
            <p:nvPr/>
          </p:nvSpPr>
          <p:spPr>
            <a:xfrm>
              <a:off x="3975100" y="1409207"/>
              <a:ext cx="14288" cy="63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426" name="Google Shape;12426;p102"/>
          <p:cNvSpPr/>
          <p:nvPr/>
        </p:nvSpPr>
        <p:spPr>
          <a:xfrm>
            <a:off x="8633309" y="2608524"/>
            <a:ext cx="721351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Firepower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Appliance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2427" name="Google Shape;12427;p102"/>
          <p:cNvGrpSpPr/>
          <p:nvPr/>
        </p:nvGrpSpPr>
        <p:grpSpPr>
          <a:xfrm>
            <a:off x="9226644" y="1581210"/>
            <a:ext cx="256032" cy="256032"/>
            <a:chOff x="6873875" y="2102643"/>
            <a:chExt cx="234950" cy="234950"/>
          </a:xfrm>
        </p:grpSpPr>
        <p:sp>
          <p:nvSpPr>
            <p:cNvPr id="12428" name="Google Shape;12428;p102"/>
            <p:cNvSpPr/>
            <p:nvPr/>
          </p:nvSpPr>
          <p:spPr>
            <a:xfrm>
              <a:off x="6873875" y="2102643"/>
              <a:ext cx="234950" cy="234950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29" name="Google Shape;12429;p102"/>
            <p:cNvSpPr/>
            <p:nvPr/>
          </p:nvSpPr>
          <p:spPr>
            <a:xfrm>
              <a:off x="6908800" y="2164556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0" name="Google Shape;12430;p102"/>
            <p:cNvSpPr/>
            <p:nvPr/>
          </p:nvSpPr>
          <p:spPr>
            <a:xfrm>
              <a:off x="6965950" y="2164556"/>
              <a:ext cx="50800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1" name="Google Shape;12431;p102"/>
            <p:cNvSpPr/>
            <p:nvPr/>
          </p:nvSpPr>
          <p:spPr>
            <a:xfrm>
              <a:off x="7023100" y="2164556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2" name="Google Shape;12432;p102"/>
            <p:cNvSpPr/>
            <p:nvPr/>
          </p:nvSpPr>
          <p:spPr>
            <a:xfrm>
              <a:off x="6937375" y="2183606"/>
              <a:ext cx="50800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3" name="Google Shape;12433;p102"/>
            <p:cNvSpPr/>
            <p:nvPr/>
          </p:nvSpPr>
          <p:spPr>
            <a:xfrm>
              <a:off x="6994525" y="2183606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4" name="Google Shape;12434;p102"/>
            <p:cNvSpPr/>
            <p:nvPr/>
          </p:nvSpPr>
          <p:spPr>
            <a:xfrm>
              <a:off x="6908800" y="2183606"/>
              <a:ext cx="20638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5" name="Google Shape;12435;p102"/>
            <p:cNvSpPr/>
            <p:nvPr/>
          </p:nvSpPr>
          <p:spPr>
            <a:xfrm>
              <a:off x="7051675" y="2183606"/>
              <a:ext cx="20638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6" name="Google Shape;12436;p102"/>
            <p:cNvSpPr/>
            <p:nvPr/>
          </p:nvSpPr>
          <p:spPr>
            <a:xfrm>
              <a:off x="6908800" y="2201068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7" name="Google Shape;12437;p102"/>
            <p:cNvSpPr/>
            <p:nvPr/>
          </p:nvSpPr>
          <p:spPr>
            <a:xfrm>
              <a:off x="6965950" y="2201068"/>
              <a:ext cx="50800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8" name="Google Shape;12438;p102"/>
            <p:cNvSpPr/>
            <p:nvPr/>
          </p:nvSpPr>
          <p:spPr>
            <a:xfrm>
              <a:off x="7023100" y="2201068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39" name="Google Shape;12439;p102"/>
            <p:cNvSpPr/>
            <p:nvPr/>
          </p:nvSpPr>
          <p:spPr>
            <a:xfrm>
              <a:off x="6937375" y="2218531"/>
              <a:ext cx="50800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0" name="Google Shape;12440;p102"/>
            <p:cNvSpPr/>
            <p:nvPr/>
          </p:nvSpPr>
          <p:spPr>
            <a:xfrm>
              <a:off x="6994525" y="2218531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1" name="Google Shape;12441;p102"/>
            <p:cNvSpPr/>
            <p:nvPr/>
          </p:nvSpPr>
          <p:spPr>
            <a:xfrm>
              <a:off x="6908800" y="2218531"/>
              <a:ext cx="20638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2" name="Google Shape;12442;p102"/>
            <p:cNvSpPr/>
            <p:nvPr/>
          </p:nvSpPr>
          <p:spPr>
            <a:xfrm>
              <a:off x="7051675" y="2218531"/>
              <a:ext cx="20638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3" name="Google Shape;12443;p102"/>
            <p:cNvSpPr/>
            <p:nvPr/>
          </p:nvSpPr>
          <p:spPr>
            <a:xfrm>
              <a:off x="6908800" y="2237581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4" name="Google Shape;12444;p102"/>
            <p:cNvSpPr/>
            <p:nvPr/>
          </p:nvSpPr>
          <p:spPr>
            <a:xfrm>
              <a:off x="6965950" y="2237581"/>
              <a:ext cx="50800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5" name="Google Shape;12445;p102"/>
            <p:cNvSpPr/>
            <p:nvPr/>
          </p:nvSpPr>
          <p:spPr>
            <a:xfrm>
              <a:off x="7023100" y="2237581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6" name="Google Shape;12446;p102"/>
            <p:cNvSpPr/>
            <p:nvPr/>
          </p:nvSpPr>
          <p:spPr>
            <a:xfrm>
              <a:off x="6937375" y="2255043"/>
              <a:ext cx="50800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7" name="Google Shape;12447;p102"/>
            <p:cNvSpPr/>
            <p:nvPr/>
          </p:nvSpPr>
          <p:spPr>
            <a:xfrm>
              <a:off x="6994525" y="2255043"/>
              <a:ext cx="4921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8" name="Google Shape;12448;p102"/>
            <p:cNvSpPr/>
            <p:nvPr/>
          </p:nvSpPr>
          <p:spPr>
            <a:xfrm>
              <a:off x="6908800" y="2255043"/>
              <a:ext cx="20638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49" name="Google Shape;12449;p102"/>
            <p:cNvSpPr/>
            <p:nvPr/>
          </p:nvSpPr>
          <p:spPr>
            <a:xfrm>
              <a:off x="7051675" y="2255043"/>
              <a:ext cx="20638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50" name="Google Shape;12450;p102"/>
          <p:cNvGrpSpPr/>
          <p:nvPr/>
        </p:nvGrpSpPr>
        <p:grpSpPr>
          <a:xfrm>
            <a:off x="8505293" y="2268399"/>
            <a:ext cx="256032" cy="256032"/>
            <a:chOff x="4818063" y="3023393"/>
            <a:chExt cx="234950" cy="234950"/>
          </a:xfrm>
        </p:grpSpPr>
        <p:sp>
          <p:nvSpPr>
            <p:cNvPr id="12451" name="Google Shape;12451;p102"/>
            <p:cNvSpPr/>
            <p:nvPr/>
          </p:nvSpPr>
          <p:spPr>
            <a:xfrm>
              <a:off x="4818063" y="3023393"/>
              <a:ext cx="234950" cy="234950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2" name="Google Shape;12452;p102"/>
            <p:cNvSpPr/>
            <p:nvPr/>
          </p:nvSpPr>
          <p:spPr>
            <a:xfrm>
              <a:off x="4884738" y="3091656"/>
              <a:ext cx="98425" cy="115888"/>
            </a:xfrm>
            <a:custGeom>
              <a:avLst/>
              <a:gdLst/>
              <a:ahLst/>
              <a:cxnLst/>
              <a:rect l="l" t="t" r="r" b="b"/>
              <a:pathLst>
                <a:path w="292" h="341" extrusionOk="0">
                  <a:moveTo>
                    <a:pt x="132" y="124"/>
                  </a:moveTo>
                  <a:cubicBezTo>
                    <a:pt x="132" y="124"/>
                    <a:pt x="132" y="124"/>
                    <a:pt x="132" y="124"/>
                  </a:cubicBezTo>
                  <a:cubicBezTo>
                    <a:pt x="131" y="126"/>
                    <a:pt x="129" y="128"/>
                    <a:pt x="128" y="128"/>
                  </a:cubicBezTo>
                  <a:cubicBezTo>
                    <a:pt x="125" y="127"/>
                    <a:pt x="124" y="124"/>
                    <a:pt x="124" y="123"/>
                  </a:cubicBezTo>
                  <a:cubicBezTo>
                    <a:pt x="132" y="99"/>
                    <a:pt x="156" y="84"/>
                    <a:pt x="181" y="88"/>
                  </a:cubicBezTo>
                  <a:cubicBezTo>
                    <a:pt x="183" y="88"/>
                    <a:pt x="184" y="91"/>
                    <a:pt x="183" y="93"/>
                  </a:cubicBezTo>
                  <a:cubicBezTo>
                    <a:pt x="183" y="95"/>
                    <a:pt x="182" y="96"/>
                    <a:pt x="180" y="95"/>
                  </a:cubicBezTo>
                  <a:cubicBezTo>
                    <a:pt x="158" y="93"/>
                    <a:pt x="138" y="104"/>
                    <a:pt x="132" y="124"/>
                  </a:cubicBezTo>
                  <a:moveTo>
                    <a:pt x="213" y="153"/>
                  </a:moveTo>
                  <a:cubicBezTo>
                    <a:pt x="225" y="129"/>
                    <a:pt x="216" y="98"/>
                    <a:pt x="191" y="85"/>
                  </a:cubicBezTo>
                  <a:cubicBezTo>
                    <a:pt x="167" y="73"/>
                    <a:pt x="136" y="82"/>
                    <a:pt x="123" y="106"/>
                  </a:cubicBezTo>
                  <a:cubicBezTo>
                    <a:pt x="110" y="130"/>
                    <a:pt x="119" y="162"/>
                    <a:pt x="143" y="174"/>
                  </a:cubicBezTo>
                  <a:cubicBezTo>
                    <a:pt x="168" y="188"/>
                    <a:pt x="199" y="178"/>
                    <a:pt x="213" y="153"/>
                  </a:cubicBezTo>
                  <a:moveTo>
                    <a:pt x="268" y="49"/>
                  </a:moveTo>
                  <a:cubicBezTo>
                    <a:pt x="198" y="49"/>
                    <a:pt x="162" y="16"/>
                    <a:pt x="147" y="0"/>
                  </a:cubicBezTo>
                  <a:cubicBezTo>
                    <a:pt x="133" y="16"/>
                    <a:pt x="93" y="49"/>
                    <a:pt x="26" y="49"/>
                  </a:cubicBezTo>
                  <a:cubicBezTo>
                    <a:pt x="17" y="49"/>
                    <a:pt x="9" y="48"/>
                    <a:pt x="0" y="48"/>
                  </a:cubicBezTo>
                  <a:cubicBezTo>
                    <a:pt x="2" y="54"/>
                    <a:pt x="2" y="64"/>
                    <a:pt x="4" y="77"/>
                  </a:cubicBezTo>
                  <a:cubicBezTo>
                    <a:pt x="6" y="100"/>
                    <a:pt x="9" y="133"/>
                    <a:pt x="20" y="166"/>
                  </a:cubicBezTo>
                  <a:cubicBezTo>
                    <a:pt x="30" y="203"/>
                    <a:pt x="45" y="241"/>
                    <a:pt x="68" y="273"/>
                  </a:cubicBezTo>
                  <a:cubicBezTo>
                    <a:pt x="71" y="267"/>
                    <a:pt x="80" y="250"/>
                    <a:pt x="108" y="199"/>
                  </a:cubicBezTo>
                  <a:cubicBezTo>
                    <a:pt x="116" y="203"/>
                    <a:pt x="116" y="203"/>
                    <a:pt x="116" y="203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98" y="166"/>
                    <a:pt x="88" y="128"/>
                    <a:pt x="105" y="96"/>
                  </a:cubicBezTo>
                  <a:cubicBezTo>
                    <a:pt x="123" y="62"/>
                    <a:pt x="166" y="49"/>
                    <a:pt x="201" y="67"/>
                  </a:cubicBezTo>
                  <a:cubicBezTo>
                    <a:pt x="235" y="85"/>
                    <a:pt x="248" y="128"/>
                    <a:pt x="230" y="163"/>
                  </a:cubicBezTo>
                  <a:cubicBezTo>
                    <a:pt x="213" y="193"/>
                    <a:pt x="178" y="207"/>
                    <a:pt x="145" y="197"/>
                  </a:cubicBezTo>
                  <a:cubicBezTo>
                    <a:pt x="135" y="214"/>
                    <a:pt x="135" y="214"/>
                    <a:pt x="135" y="214"/>
                  </a:cubicBezTo>
                  <a:cubicBezTo>
                    <a:pt x="143" y="219"/>
                    <a:pt x="143" y="219"/>
                    <a:pt x="143" y="219"/>
                  </a:cubicBezTo>
                  <a:cubicBezTo>
                    <a:pt x="143" y="219"/>
                    <a:pt x="136" y="234"/>
                    <a:pt x="97" y="307"/>
                  </a:cubicBezTo>
                  <a:cubicBezTo>
                    <a:pt x="111" y="320"/>
                    <a:pt x="128" y="332"/>
                    <a:pt x="147" y="341"/>
                  </a:cubicBezTo>
                  <a:cubicBezTo>
                    <a:pt x="253" y="292"/>
                    <a:pt x="283" y="148"/>
                    <a:pt x="290" y="77"/>
                  </a:cubicBezTo>
                  <a:cubicBezTo>
                    <a:pt x="292" y="64"/>
                    <a:pt x="292" y="54"/>
                    <a:pt x="292" y="48"/>
                  </a:cubicBezTo>
                  <a:cubicBezTo>
                    <a:pt x="283" y="48"/>
                    <a:pt x="275" y="49"/>
                    <a:pt x="268" y="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3" name="Google Shape;12453;p102"/>
            <p:cNvSpPr/>
            <p:nvPr/>
          </p:nvSpPr>
          <p:spPr>
            <a:xfrm>
              <a:off x="4873625" y="3074193"/>
              <a:ext cx="122238" cy="147638"/>
            </a:xfrm>
            <a:custGeom>
              <a:avLst/>
              <a:gdLst/>
              <a:ahLst/>
              <a:cxnLst/>
              <a:rect l="l" t="t" r="r" b="b"/>
              <a:pathLst>
                <a:path w="366" h="436" extrusionOk="0">
                  <a:moveTo>
                    <a:pt x="345" y="118"/>
                  </a:moveTo>
                  <a:cubicBezTo>
                    <a:pt x="337" y="197"/>
                    <a:pt x="304" y="360"/>
                    <a:pt x="184" y="415"/>
                  </a:cubicBezTo>
                  <a:cubicBezTo>
                    <a:pt x="104" y="379"/>
                    <a:pt x="62" y="296"/>
                    <a:pt x="41" y="218"/>
                  </a:cubicBezTo>
                  <a:cubicBezTo>
                    <a:pt x="29" y="182"/>
                    <a:pt x="25" y="144"/>
                    <a:pt x="23" y="118"/>
                  </a:cubicBezTo>
                  <a:cubicBezTo>
                    <a:pt x="21" y="103"/>
                    <a:pt x="21" y="93"/>
                    <a:pt x="19" y="84"/>
                  </a:cubicBezTo>
                  <a:cubicBezTo>
                    <a:pt x="29" y="84"/>
                    <a:pt x="37" y="87"/>
                    <a:pt x="47" y="87"/>
                  </a:cubicBezTo>
                  <a:cubicBezTo>
                    <a:pt x="124" y="87"/>
                    <a:pt x="168" y="50"/>
                    <a:pt x="184" y="31"/>
                  </a:cubicBezTo>
                  <a:cubicBezTo>
                    <a:pt x="200" y="50"/>
                    <a:pt x="242" y="87"/>
                    <a:pt x="320" y="87"/>
                  </a:cubicBezTo>
                  <a:cubicBezTo>
                    <a:pt x="329" y="87"/>
                    <a:pt x="337" y="84"/>
                    <a:pt x="348" y="84"/>
                  </a:cubicBezTo>
                  <a:cubicBezTo>
                    <a:pt x="348" y="93"/>
                    <a:pt x="348" y="103"/>
                    <a:pt x="345" y="118"/>
                  </a:cubicBezTo>
                  <a:moveTo>
                    <a:pt x="356" y="64"/>
                  </a:moveTo>
                  <a:cubicBezTo>
                    <a:pt x="344" y="66"/>
                    <a:pt x="331" y="66"/>
                    <a:pt x="320" y="66"/>
                  </a:cubicBezTo>
                  <a:cubicBezTo>
                    <a:pt x="273" y="66"/>
                    <a:pt x="240" y="54"/>
                    <a:pt x="220" y="39"/>
                  </a:cubicBezTo>
                  <a:cubicBezTo>
                    <a:pt x="209" y="31"/>
                    <a:pt x="203" y="25"/>
                    <a:pt x="199" y="21"/>
                  </a:cubicBezTo>
                  <a:cubicBezTo>
                    <a:pt x="196" y="17"/>
                    <a:pt x="195" y="15"/>
                    <a:pt x="192" y="15"/>
                  </a:cubicBezTo>
                  <a:cubicBezTo>
                    <a:pt x="192" y="13"/>
                    <a:pt x="192" y="13"/>
                    <a:pt x="192" y="13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76" y="13"/>
                    <a:pt x="176" y="13"/>
                    <a:pt x="176" y="13"/>
                  </a:cubicBezTo>
                  <a:cubicBezTo>
                    <a:pt x="174" y="15"/>
                    <a:pt x="174" y="15"/>
                    <a:pt x="174" y="15"/>
                  </a:cubicBezTo>
                  <a:cubicBezTo>
                    <a:pt x="165" y="23"/>
                    <a:pt x="130" y="66"/>
                    <a:pt x="47" y="66"/>
                  </a:cubicBezTo>
                  <a:cubicBezTo>
                    <a:pt x="36" y="66"/>
                    <a:pt x="23" y="66"/>
                    <a:pt x="11" y="64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0" y="144"/>
                    <a:pt x="23" y="224"/>
                  </a:cubicBezTo>
                  <a:cubicBezTo>
                    <a:pt x="43" y="305"/>
                    <a:pt x="89" y="394"/>
                    <a:pt x="180" y="436"/>
                  </a:cubicBezTo>
                  <a:cubicBezTo>
                    <a:pt x="184" y="436"/>
                    <a:pt x="184" y="436"/>
                    <a:pt x="184" y="436"/>
                  </a:cubicBezTo>
                  <a:cubicBezTo>
                    <a:pt x="188" y="436"/>
                    <a:pt x="188" y="436"/>
                    <a:pt x="188" y="436"/>
                  </a:cubicBezTo>
                  <a:cubicBezTo>
                    <a:pt x="280" y="394"/>
                    <a:pt x="323" y="305"/>
                    <a:pt x="345" y="224"/>
                  </a:cubicBezTo>
                  <a:cubicBezTo>
                    <a:pt x="366" y="144"/>
                    <a:pt x="366" y="74"/>
                    <a:pt x="366" y="74"/>
                  </a:cubicBezTo>
                  <a:cubicBezTo>
                    <a:pt x="366" y="64"/>
                    <a:pt x="366" y="64"/>
                    <a:pt x="366" y="64"/>
                  </a:cubicBezTo>
                  <a:lnTo>
                    <a:pt x="356" y="6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54" name="Google Shape;12454;p102"/>
          <p:cNvGrpSpPr/>
          <p:nvPr/>
        </p:nvGrpSpPr>
        <p:grpSpPr>
          <a:xfrm>
            <a:off x="9226644" y="2258932"/>
            <a:ext cx="256032" cy="256032"/>
            <a:chOff x="7155807" y="-554484"/>
            <a:chExt cx="234950" cy="236538"/>
          </a:xfrm>
        </p:grpSpPr>
        <p:sp>
          <p:nvSpPr>
            <p:cNvPr id="12455" name="Google Shape;12455;p102"/>
            <p:cNvSpPr/>
            <p:nvPr/>
          </p:nvSpPr>
          <p:spPr>
            <a:xfrm>
              <a:off x="7155807" y="-554484"/>
              <a:ext cx="234950" cy="236538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6" name="Google Shape;12456;p102"/>
            <p:cNvSpPr/>
            <p:nvPr/>
          </p:nvSpPr>
          <p:spPr>
            <a:xfrm>
              <a:off x="7200257" y="-517971"/>
              <a:ext cx="152400" cy="152400"/>
            </a:xfrm>
            <a:custGeom>
              <a:avLst/>
              <a:gdLst/>
              <a:ahLst/>
              <a:cxnLst/>
              <a:rect l="l" t="t" r="r" b="b"/>
              <a:pathLst>
                <a:path w="453" h="451" extrusionOk="0">
                  <a:moveTo>
                    <a:pt x="210" y="227"/>
                  </a:moveTo>
                  <a:cubicBezTo>
                    <a:pt x="213" y="229"/>
                    <a:pt x="213" y="229"/>
                    <a:pt x="213" y="229"/>
                  </a:cubicBezTo>
                  <a:cubicBezTo>
                    <a:pt x="215" y="229"/>
                    <a:pt x="215" y="229"/>
                    <a:pt x="215" y="229"/>
                  </a:cubicBezTo>
                  <a:cubicBezTo>
                    <a:pt x="217" y="229"/>
                    <a:pt x="217" y="229"/>
                    <a:pt x="217" y="229"/>
                  </a:cubicBezTo>
                  <a:cubicBezTo>
                    <a:pt x="222" y="229"/>
                    <a:pt x="222" y="229"/>
                    <a:pt x="222" y="229"/>
                  </a:cubicBezTo>
                  <a:cubicBezTo>
                    <a:pt x="224" y="229"/>
                    <a:pt x="224" y="229"/>
                    <a:pt x="224" y="229"/>
                  </a:cubicBezTo>
                  <a:cubicBezTo>
                    <a:pt x="227" y="229"/>
                    <a:pt x="227" y="229"/>
                    <a:pt x="227" y="229"/>
                  </a:cubicBezTo>
                  <a:cubicBezTo>
                    <a:pt x="229" y="229"/>
                    <a:pt x="229" y="229"/>
                    <a:pt x="229" y="229"/>
                  </a:cubicBezTo>
                  <a:cubicBezTo>
                    <a:pt x="231" y="229"/>
                    <a:pt x="231" y="229"/>
                    <a:pt x="231" y="229"/>
                  </a:cubicBezTo>
                  <a:cubicBezTo>
                    <a:pt x="233" y="229"/>
                    <a:pt x="233" y="229"/>
                    <a:pt x="233" y="229"/>
                  </a:cubicBezTo>
                  <a:cubicBezTo>
                    <a:pt x="236" y="229"/>
                    <a:pt x="236" y="229"/>
                    <a:pt x="236" y="229"/>
                  </a:cubicBezTo>
                  <a:cubicBezTo>
                    <a:pt x="240" y="229"/>
                    <a:pt x="240" y="229"/>
                    <a:pt x="240" y="229"/>
                  </a:cubicBezTo>
                  <a:cubicBezTo>
                    <a:pt x="243" y="229"/>
                    <a:pt x="243" y="229"/>
                    <a:pt x="243" y="229"/>
                  </a:cubicBezTo>
                  <a:cubicBezTo>
                    <a:pt x="245" y="229"/>
                    <a:pt x="245" y="229"/>
                    <a:pt x="245" y="229"/>
                  </a:cubicBezTo>
                  <a:cubicBezTo>
                    <a:pt x="247" y="227"/>
                    <a:pt x="247" y="227"/>
                    <a:pt x="247" y="227"/>
                  </a:cubicBezTo>
                  <a:cubicBezTo>
                    <a:pt x="250" y="227"/>
                    <a:pt x="250" y="227"/>
                    <a:pt x="250" y="227"/>
                  </a:cubicBezTo>
                  <a:cubicBezTo>
                    <a:pt x="252" y="227"/>
                    <a:pt x="252" y="227"/>
                    <a:pt x="252" y="227"/>
                  </a:cubicBezTo>
                  <a:cubicBezTo>
                    <a:pt x="254" y="225"/>
                    <a:pt x="254" y="225"/>
                    <a:pt x="254" y="225"/>
                  </a:cubicBezTo>
                  <a:cubicBezTo>
                    <a:pt x="257" y="225"/>
                    <a:pt x="257" y="225"/>
                    <a:pt x="257" y="225"/>
                  </a:cubicBezTo>
                  <a:cubicBezTo>
                    <a:pt x="259" y="222"/>
                    <a:pt x="259" y="222"/>
                    <a:pt x="259" y="222"/>
                  </a:cubicBezTo>
                  <a:cubicBezTo>
                    <a:pt x="261" y="222"/>
                    <a:pt x="261" y="222"/>
                    <a:pt x="261" y="222"/>
                  </a:cubicBezTo>
                  <a:cubicBezTo>
                    <a:pt x="263" y="220"/>
                    <a:pt x="263" y="220"/>
                    <a:pt x="263" y="220"/>
                  </a:cubicBezTo>
                  <a:cubicBezTo>
                    <a:pt x="266" y="220"/>
                    <a:pt x="266" y="220"/>
                    <a:pt x="266" y="220"/>
                  </a:cubicBezTo>
                  <a:cubicBezTo>
                    <a:pt x="268" y="218"/>
                    <a:pt x="268" y="218"/>
                    <a:pt x="268" y="218"/>
                  </a:cubicBezTo>
                  <a:cubicBezTo>
                    <a:pt x="270" y="215"/>
                    <a:pt x="270" y="215"/>
                    <a:pt x="270" y="215"/>
                  </a:cubicBezTo>
                  <a:cubicBezTo>
                    <a:pt x="273" y="215"/>
                    <a:pt x="273" y="215"/>
                    <a:pt x="273" y="215"/>
                  </a:cubicBezTo>
                  <a:cubicBezTo>
                    <a:pt x="273" y="213"/>
                    <a:pt x="273" y="213"/>
                    <a:pt x="273" y="213"/>
                  </a:cubicBezTo>
                  <a:cubicBezTo>
                    <a:pt x="275" y="213"/>
                    <a:pt x="275" y="213"/>
                    <a:pt x="275" y="213"/>
                  </a:cubicBezTo>
                  <a:cubicBezTo>
                    <a:pt x="277" y="211"/>
                    <a:pt x="277" y="211"/>
                    <a:pt x="277" y="211"/>
                  </a:cubicBezTo>
                  <a:cubicBezTo>
                    <a:pt x="280" y="208"/>
                    <a:pt x="280" y="208"/>
                    <a:pt x="280" y="208"/>
                  </a:cubicBezTo>
                  <a:cubicBezTo>
                    <a:pt x="280" y="206"/>
                    <a:pt x="280" y="206"/>
                    <a:pt x="280" y="206"/>
                  </a:cubicBezTo>
                  <a:cubicBezTo>
                    <a:pt x="282" y="206"/>
                    <a:pt x="282" y="206"/>
                    <a:pt x="282" y="206"/>
                  </a:cubicBezTo>
                  <a:cubicBezTo>
                    <a:pt x="284" y="204"/>
                    <a:pt x="284" y="204"/>
                    <a:pt x="284" y="204"/>
                  </a:cubicBezTo>
                  <a:cubicBezTo>
                    <a:pt x="284" y="202"/>
                    <a:pt x="284" y="202"/>
                    <a:pt x="284" y="202"/>
                  </a:cubicBezTo>
                  <a:cubicBezTo>
                    <a:pt x="287" y="199"/>
                    <a:pt x="287" y="199"/>
                    <a:pt x="287" y="199"/>
                  </a:cubicBezTo>
                  <a:cubicBezTo>
                    <a:pt x="287" y="197"/>
                    <a:pt x="287" y="197"/>
                    <a:pt x="287" y="197"/>
                  </a:cubicBezTo>
                  <a:cubicBezTo>
                    <a:pt x="289" y="197"/>
                    <a:pt x="289" y="197"/>
                    <a:pt x="289" y="197"/>
                  </a:cubicBezTo>
                  <a:cubicBezTo>
                    <a:pt x="289" y="195"/>
                    <a:pt x="289" y="195"/>
                    <a:pt x="289" y="195"/>
                  </a:cubicBezTo>
                  <a:cubicBezTo>
                    <a:pt x="289" y="192"/>
                    <a:pt x="289" y="192"/>
                    <a:pt x="289" y="192"/>
                  </a:cubicBezTo>
                  <a:cubicBezTo>
                    <a:pt x="289" y="190"/>
                    <a:pt x="289" y="190"/>
                    <a:pt x="289" y="190"/>
                  </a:cubicBezTo>
                  <a:cubicBezTo>
                    <a:pt x="291" y="188"/>
                    <a:pt x="291" y="188"/>
                    <a:pt x="291" y="188"/>
                  </a:cubicBezTo>
                  <a:cubicBezTo>
                    <a:pt x="291" y="188"/>
                    <a:pt x="291" y="188"/>
                    <a:pt x="291" y="188"/>
                  </a:cubicBezTo>
                  <a:cubicBezTo>
                    <a:pt x="291" y="185"/>
                    <a:pt x="291" y="185"/>
                    <a:pt x="291" y="185"/>
                  </a:cubicBezTo>
                  <a:cubicBezTo>
                    <a:pt x="291" y="183"/>
                    <a:pt x="291" y="183"/>
                    <a:pt x="291" y="183"/>
                  </a:cubicBezTo>
                  <a:cubicBezTo>
                    <a:pt x="291" y="183"/>
                    <a:pt x="291" y="183"/>
                    <a:pt x="291" y="183"/>
                  </a:cubicBezTo>
                  <a:cubicBezTo>
                    <a:pt x="289" y="181"/>
                    <a:pt x="289" y="181"/>
                    <a:pt x="289" y="181"/>
                  </a:cubicBezTo>
                  <a:cubicBezTo>
                    <a:pt x="289" y="181"/>
                    <a:pt x="289" y="181"/>
                    <a:pt x="289" y="181"/>
                  </a:cubicBezTo>
                  <a:cubicBezTo>
                    <a:pt x="289" y="178"/>
                    <a:pt x="289" y="178"/>
                    <a:pt x="289" y="178"/>
                  </a:cubicBezTo>
                  <a:cubicBezTo>
                    <a:pt x="289" y="176"/>
                    <a:pt x="289" y="176"/>
                    <a:pt x="289" y="176"/>
                  </a:cubicBezTo>
                  <a:cubicBezTo>
                    <a:pt x="287" y="176"/>
                    <a:pt x="287" y="176"/>
                    <a:pt x="287" y="176"/>
                  </a:cubicBezTo>
                  <a:cubicBezTo>
                    <a:pt x="287" y="174"/>
                    <a:pt x="287" y="174"/>
                    <a:pt x="287" y="174"/>
                  </a:cubicBezTo>
                  <a:cubicBezTo>
                    <a:pt x="284" y="174"/>
                    <a:pt x="284" y="174"/>
                    <a:pt x="284" y="174"/>
                  </a:cubicBezTo>
                  <a:cubicBezTo>
                    <a:pt x="284" y="174"/>
                    <a:pt x="284" y="174"/>
                    <a:pt x="284" y="174"/>
                  </a:cubicBezTo>
                  <a:cubicBezTo>
                    <a:pt x="282" y="171"/>
                    <a:pt x="282" y="171"/>
                    <a:pt x="282" y="171"/>
                  </a:cubicBezTo>
                  <a:cubicBezTo>
                    <a:pt x="282" y="171"/>
                    <a:pt x="282" y="171"/>
                    <a:pt x="282" y="171"/>
                  </a:cubicBezTo>
                  <a:cubicBezTo>
                    <a:pt x="280" y="171"/>
                    <a:pt x="280" y="171"/>
                    <a:pt x="280" y="171"/>
                  </a:cubicBezTo>
                  <a:cubicBezTo>
                    <a:pt x="280" y="171"/>
                    <a:pt x="280" y="171"/>
                    <a:pt x="280" y="171"/>
                  </a:cubicBezTo>
                  <a:cubicBezTo>
                    <a:pt x="277" y="171"/>
                    <a:pt x="277" y="171"/>
                    <a:pt x="277" y="171"/>
                  </a:cubicBezTo>
                  <a:cubicBezTo>
                    <a:pt x="275" y="169"/>
                    <a:pt x="275" y="169"/>
                    <a:pt x="275" y="169"/>
                  </a:cubicBezTo>
                  <a:cubicBezTo>
                    <a:pt x="275" y="169"/>
                    <a:pt x="275" y="169"/>
                    <a:pt x="275" y="169"/>
                  </a:cubicBezTo>
                  <a:cubicBezTo>
                    <a:pt x="273" y="169"/>
                    <a:pt x="273" y="169"/>
                    <a:pt x="273" y="169"/>
                  </a:cubicBezTo>
                  <a:cubicBezTo>
                    <a:pt x="270" y="169"/>
                    <a:pt x="270" y="169"/>
                    <a:pt x="270" y="169"/>
                  </a:cubicBezTo>
                  <a:cubicBezTo>
                    <a:pt x="270" y="169"/>
                    <a:pt x="270" y="169"/>
                    <a:pt x="270" y="169"/>
                  </a:cubicBezTo>
                  <a:cubicBezTo>
                    <a:pt x="268" y="171"/>
                    <a:pt x="268" y="171"/>
                    <a:pt x="268" y="171"/>
                  </a:cubicBezTo>
                  <a:cubicBezTo>
                    <a:pt x="263" y="171"/>
                    <a:pt x="263" y="171"/>
                    <a:pt x="263" y="171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54" y="174"/>
                    <a:pt x="254" y="174"/>
                    <a:pt x="254" y="174"/>
                  </a:cubicBezTo>
                  <a:cubicBezTo>
                    <a:pt x="250" y="176"/>
                    <a:pt x="250" y="176"/>
                    <a:pt x="250" y="176"/>
                  </a:cubicBezTo>
                  <a:cubicBezTo>
                    <a:pt x="245" y="178"/>
                    <a:pt x="245" y="178"/>
                    <a:pt x="245" y="178"/>
                  </a:cubicBezTo>
                  <a:cubicBezTo>
                    <a:pt x="240" y="181"/>
                    <a:pt x="240" y="181"/>
                    <a:pt x="240" y="181"/>
                  </a:cubicBezTo>
                  <a:cubicBezTo>
                    <a:pt x="229" y="185"/>
                    <a:pt x="229" y="185"/>
                    <a:pt x="229" y="185"/>
                  </a:cubicBezTo>
                  <a:cubicBezTo>
                    <a:pt x="220" y="188"/>
                    <a:pt x="220" y="188"/>
                    <a:pt x="220" y="188"/>
                  </a:cubicBezTo>
                  <a:cubicBezTo>
                    <a:pt x="210" y="192"/>
                    <a:pt x="210" y="192"/>
                    <a:pt x="210" y="192"/>
                  </a:cubicBezTo>
                  <a:cubicBezTo>
                    <a:pt x="208" y="192"/>
                    <a:pt x="208" y="192"/>
                    <a:pt x="208" y="192"/>
                  </a:cubicBezTo>
                  <a:cubicBezTo>
                    <a:pt x="206" y="195"/>
                    <a:pt x="206" y="195"/>
                    <a:pt x="206" y="195"/>
                  </a:cubicBezTo>
                  <a:cubicBezTo>
                    <a:pt x="201" y="197"/>
                    <a:pt x="201" y="197"/>
                    <a:pt x="201" y="197"/>
                  </a:cubicBezTo>
                  <a:cubicBezTo>
                    <a:pt x="194" y="197"/>
                    <a:pt x="194" y="197"/>
                    <a:pt x="194" y="197"/>
                  </a:cubicBezTo>
                  <a:cubicBezTo>
                    <a:pt x="187" y="199"/>
                    <a:pt x="187" y="199"/>
                    <a:pt x="187" y="199"/>
                  </a:cubicBezTo>
                  <a:cubicBezTo>
                    <a:pt x="180" y="199"/>
                    <a:pt x="180" y="199"/>
                    <a:pt x="180" y="199"/>
                  </a:cubicBezTo>
                  <a:cubicBezTo>
                    <a:pt x="173" y="202"/>
                    <a:pt x="173" y="202"/>
                    <a:pt x="173" y="202"/>
                  </a:cubicBezTo>
                  <a:cubicBezTo>
                    <a:pt x="166" y="202"/>
                    <a:pt x="166" y="202"/>
                    <a:pt x="166" y="202"/>
                  </a:cubicBezTo>
                  <a:cubicBezTo>
                    <a:pt x="157" y="202"/>
                    <a:pt x="157" y="202"/>
                    <a:pt x="157" y="202"/>
                  </a:cubicBezTo>
                  <a:cubicBezTo>
                    <a:pt x="157" y="199"/>
                    <a:pt x="157" y="199"/>
                    <a:pt x="157" y="199"/>
                  </a:cubicBezTo>
                  <a:cubicBezTo>
                    <a:pt x="160" y="195"/>
                    <a:pt x="160" y="195"/>
                    <a:pt x="160" y="195"/>
                  </a:cubicBezTo>
                  <a:cubicBezTo>
                    <a:pt x="160" y="192"/>
                    <a:pt x="160" y="192"/>
                    <a:pt x="160" y="192"/>
                  </a:cubicBezTo>
                  <a:cubicBezTo>
                    <a:pt x="162" y="188"/>
                    <a:pt x="162" y="188"/>
                    <a:pt x="162" y="188"/>
                  </a:cubicBezTo>
                  <a:cubicBezTo>
                    <a:pt x="169" y="188"/>
                    <a:pt x="169" y="188"/>
                    <a:pt x="169" y="188"/>
                  </a:cubicBezTo>
                  <a:cubicBezTo>
                    <a:pt x="176" y="185"/>
                    <a:pt x="176" y="185"/>
                    <a:pt x="176" y="185"/>
                  </a:cubicBezTo>
                  <a:cubicBezTo>
                    <a:pt x="180" y="185"/>
                    <a:pt x="180" y="185"/>
                    <a:pt x="180" y="185"/>
                  </a:cubicBezTo>
                  <a:cubicBezTo>
                    <a:pt x="187" y="183"/>
                    <a:pt x="187" y="183"/>
                    <a:pt x="187" y="183"/>
                  </a:cubicBezTo>
                  <a:cubicBezTo>
                    <a:pt x="192" y="183"/>
                    <a:pt x="192" y="183"/>
                    <a:pt x="192" y="183"/>
                  </a:cubicBezTo>
                  <a:cubicBezTo>
                    <a:pt x="196" y="181"/>
                    <a:pt x="196" y="181"/>
                    <a:pt x="196" y="181"/>
                  </a:cubicBezTo>
                  <a:cubicBezTo>
                    <a:pt x="201" y="181"/>
                    <a:pt x="201" y="181"/>
                    <a:pt x="201" y="181"/>
                  </a:cubicBezTo>
                  <a:cubicBezTo>
                    <a:pt x="206" y="178"/>
                    <a:pt x="206" y="178"/>
                    <a:pt x="206" y="178"/>
                  </a:cubicBezTo>
                  <a:cubicBezTo>
                    <a:pt x="215" y="176"/>
                    <a:pt x="215" y="176"/>
                    <a:pt x="215" y="176"/>
                  </a:cubicBezTo>
                  <a:cubicBezTo>
                    <a:pt x="222" y="171"/>
                    <a:pt x="222" y="171"/>
                    <a:pt x="222" y="171"/>
                  </a:cubicBezTo>
                  <a:cubicBezTo>
                    <a:pt x="236" y="167"/>
                    <a:pt x="236" y="167"/>
                    <a:pt x="236" y="167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7" y="162"/>
                    <a:pt x="247" y="162"/>
                    <a:pt x="247" y="162"/>
                  </a:cubicBezTo>
                  <a:cubicBezTo>
                    <a:pt x="252" y="160"/>
                    <a:pt x="252" y="160"/>
                    <a:pt x="252" y="160"/>
                  </a:cubicBezTo>
                  <a:cubicBezTo>
                    <a:pt x="259" y="158"/>
                    <a:pt x="259" y="158"/>
                    <a:pt x="259" y="158"/>
                  </a:cubicBezTo>
                  <a:cubicBezTo>
                    <a:pt x="261" y="158"/>
                    <a:pt x="261" y="158"/>
                    <a:pt x="261" y="158"/>
                  </a:cubicBezTo>
                  <a:cubicBezTo>
                    <a:pt x="263" y="158"/>
                    <a:pt x="263" y="158"/>
                    <a:pt x="263" y="158"/>
                  </a:cubicBezTo>
                  <a:cubicBezTo>
                    <a:pt x="266" y="155"/>
                    <a:pt x="266" y="155"/>
                    <a:pt x="266" y="155"/>
                  </a:cubicBezTo>
                  <a:cubicBezTo>
                    <a:pt x="268" y="155"/>
                    <a:pt x="268" y="155"/>
                    <a:pt x="268" y="155"/>
                  </a:cubicBezTo>
                  <a:cubicBezTo>
                    <a:pt x="270" y="155"/>
                    <a:pt x="270" y="155"/>
                    <a:pt x="270" y="155"/>
                  </a:cubicBezTo>
                  <a:cubicBezTo>
                    <a:pt x="273" y="155"/>
                    <a:pt x="273" y="155"/>
                    <a:pt x="273" y="155"/>
                  </a:cubicBezTo>
                  <a:cubicBezTo>
                    <a:pt x="275" y="155"/>
                    <a:pt x="275" y="155"/>
                    <a:pt x="275" y="155"/>
                  </a:cubicBezTo>
                  <a:cubicBezTo>
                    <a:pt x="277" y="155"/>
                    <a:pt x="277" y="155"/>
                    <a:pt x="277" y="155"/>
                  </a:cubicBezTo>
                  <a:cubicBezTo>
                    <a:pt x="280" y="155"/>
                    <a:pt x="280" y="155"/>
                    <a:pt x="280" y="155"/>
                  </a:cubicBezTo>
                  <a:cubicBezTo>
                    <a:pt x="282" y="158"/>
                    <a:pt x="282" y="158"/>
                    <a:pt x="282" y="158"/>
                  </a:cubicBezTo>
                  <a:cubicBezTo>
                    <a:pt x="284" y="158"/>
                    <a:pt x="284" y="158"/>
                    <a:pt x="284" y="158"/>
                  </a:cubicBezTo>
                  <a:cubicBezTo>
                    <a:pt x="287" y="158"/>
                    <a:pt x="287" y="158"/>
                    <a:pt x="287" y="158"/>
                  </a:cubicBezTo>
                  <a:cubicBezTo>
                    <a:pt x="289" y="160"/>
                    <a:pt x="289" y="160"/>
                    <a:pt x="289" y="160"/>
                  </a:cubicBezTo>
                  <a:cubicBezTo>
                    <a:pt x="291" y="160"/>
                    <a:pt x="291" y="160"/>
                    <a:pt x="291" y="160"/>
                  </a:cubicBezTo>
                  <a:cubicBezTo>
                    <a:pt x="291" y="162"/>
                    <a:pt x="291" y="162"/>
                    <a:pt x="291" y="162"/>
                  </a:cubicBezTo>
                  <a:cubicBezTo>
                    <a:pt x="294" y="162"/>
                    <a:pt x="294" y="162"/>
                    <a:pt x="294" y="162"/>
                  </a:cubicBezTo>
                  <a:cubicBezTo>
                    <a:pt x="296" y="165"/>
                    <a:pt x="296" y="165"/>
                    <a:pt x="296" y="165"/>
                  </a:cubicBezTo>
                  <a:cubicBezTo>
                    <a:pt x="298" y="167"/>
                    <a:pt x="298" y="167"/>
                    <a:pt x="298" y="167"/>
                  </a:cubicBezTo>
                  <a:cubicBezTo>
                    <a:pt x="298" y="169"/>
                    <a:pt x="298" y="169"/>
                    <a:pt x="298" y="169"/>
                  </a:cubicBezTo>
                  <a:cubicBezTo>
                    <a:pt x="300" y="171"/>
                    <a:pt x="300" y="171"/>
                    <a:pt x="300" y="171"/>
                  </a:cubicBezTo>
                  <a:cubicBezTo>
                    <a:pt x="303" y="174"/>
                    <a:pt x="303" y="174"/>
                    <a:pt x="303" y="174"/>
                  </a:cubicBezTo>
                  <a:cubicBezTo>
                    <a:pt x="303" y="176"/>
                    <a:pt x="303" y="176"/>
                    <a:pt x="303" y="176"/>
                  </a:cubicBezTo>
                  <a:cubicBezTo>
                    <a:pt x="303" y="178"/>
                    <a:pt x="303" y="178"/>
                    <a:pt x="303" y="178"/>
                  </a:cubicBezTo>
                  <a:cubicBezTo>
                    <a:pt x="305" y="181"/>
                    <a:pt x="305" y="181"/>
                    <a:pt x="305" y="181"/>
                  </a:cubicBezTo>
                  <a:cubicBezTo>
                    <a:pt x="305" y="183"/>
                    <a:pt x="305" y="183"/>
                    <a:pt x="305" y="183"/>
                  </a:cubicBezTo>
                  <a:cubicBezTo>
                    <a:pt x="305" y="185"/>
                    <a:pt x="305" y="185"/>
                    <a:pt x="305" y="185"/>
                  </a:cubicBezTo>
                  <a:cubicBezTo>
                    <a:pt x="305" y="188"/>
                    <a:pt x="305" y="188"/>
                    <a:pt x="305" y="188"/>
                  </a:cubicBezTo>
                  <a:cubicBezTo>
                    <a:pt x="305" y="192"/>
                    <a:pt x="305" y="192"/>
                    <a:pt x="305" y="192"/>
                  </a:cubicBezTo>
                  <a:cubicBezTo>
                    <a:pt x="303" y="195"/>
                    <a:pt x="303" y="195"/>
                    <a:pt x="303" y="195"/>
                  </a:cubicBezTo>
                  <a:cubicBezTo>
                    <a:pt x="303" y="197"/>
                    <a:pt x="303" y="197"/>
                    <a:pt x="303" y="197"/>
                  </a:cubicBezTo>
                  <a:cubicBezTo>
                    <a:pt x="300" y="199"/>
                    <a:pt x="300" y="199"/>
                    <a:pt x="300" y="199"/>
                  </a:cubicBezTo>
                  <a:cubicBezTo>
                    <a:pt x="300" y="204"/>
                    <a:pt x="300" y="204"/>
                    <a:pt x="300" y="204"/>
                  </a:cubicBezTo>
                  <a:cubicBezTo>
                    <a:pt x="298" y="206"/>
                    <a:pt x="298" y="206"/>
                    <a:pt x="298" y="206"/>
                  </a:cubicBezTo>
                  <a:cubicBezTo>
                    <a:pt x="296" y="208"/>
                    <a:pt x="296" y="208"/>
                    <a:pt x="296" y="208"/>
                  </a:cubicBezTo>
                  <a:cubicBezTo>
                    <a:pt x="296" y="211"/>
                    <a:pt x="296" y="211"/>
                    <a:pt x="296" y="211"/>
                  </a:cubicBezTo>
                  <a:cubicBezTo>
                    <a:pt x="294" y="215"/>
                    <a:pt x="294" y="215"/>
                    <a:pt x="294" y="215"/>
                  </a:cubicBezTo>
                  <a:cubicBezTo>
                    <a:pt x="291" y="215"/>
                    <a:pt x="291" y="215"/>
                    <a:pt x="291" y="215"/>
                  </a:cubicBezTo>
                  <a:cubicBezTo>
                    <a:pt x="289" y="218"/>
                    <a:pt x="289" y="218"/>
                    <a:pt x="289" y="218"/>
                  </a:cubicBezTo>
                  <a:cubicBezTo>
                    <a:pt x="287" y="220"/>
                    <a:pt x="287" y="220"/>
                    <a:pt x="287" y="220"/>
                  </a:cubicBezTo>
                  <a:cubicBezTo>
                    <a:pt x="284" y="222"/>
                    <a:pt x="284" y="222"/>
                    <a:pt x="284" y="222"/>
                  </a:cubicBezTo>
                  <a:cubicBezTo>
                    <a:pt x="282" y="225"/>
                    <a:pt x="282" y="225"/>
                    <a:pt x="282" y="225"/>
                  </a:cubicBezTo>
                  <a:cubicBezTo>
                    <a:pt x="280" y="227"/>
                    <a:pt x="280" y="227"/>
                    <a:pt x="280" y="227"/>
                  </a:cubicBezTo>
                  <a:cubicBezTo>
                    <a:pt x="277" y="229"/>
                    <a:pt x="277" y="229"/>
                    <a:pt x="277" y="229"/>
                  </a:cubicBezTo>
                  <a:cubicBezTo>
                    <a:pt x="275" y="229"/>
                    <a:pt x="275" y="229"/>
                    <a:pt x="275" y="229"/>
                  </a:cubicBezTo>
                  <a:cubicBezTo>
                    <a:pt x="273" y="232"/>
                    <a:pt x="273" y="232"/>
                    <a:pt x="273" y="232"/>
                  </a:cubicBezTo>
                  <a:cubicBezTo>
                    <a:pt x="270" y="234"/>
                    <a:pt x="270" y="234"/>
                    <a:pt x="270" y="234"/>
                  </a:cubicBezTo>
                  <a:cubicBezTo>
                    <a:pt x="268" y="234"/>
                    <a:pt x="268" y="234"/>
                    <a:pt x="268" y="234"/>
                  </a:cubicBezTo>
                  <a:cubicBezTo>
                    <a:pt x="266" y="236"/>
                    <a:pt x="266" y="236"/>
                    <a:pt x="266" y="236"/>
                  </a:cubicBezTo>
                  <a:cubicBezTo>
                    <a:pt x="261" y="238"/>
                    <a:pt x="261" y="238"/>
                    <a:pt x="261" y="238"/>
                  </a:cubicBezTo>
                  <a:cubicBezTo>
                    <a:pt x="259" y="238"/>
                    <a:pt x="259" y="238"/>
                    <a:pt x="259" y="238"/>
                  </a:cubicBezTo>
                  <a:cubicBezTo>
                    <a:pt x="257" y="241"/>
                    <a:pt x="257" y="241"/>
                    <a:pt x="257" y="241"/>
                  </a:cubicBezTo>
                  <a:cubicBezTo>
                    <a:pt x="252" y="241"/>
                    <a:pt x="252" y="241"/>
                    <a:pt x="252" y="241"/>
                  </a:cubicBezTo>
                  <a:cubicBezTo>
                    <a:pt x="250" y="241"/>
                    <a:pt x="250" y="241"/>
                    <a:pt x="250" y="241"/>
                  </a:cubicBezTo>
                  <a:cubicBezTo>
                    <a:pt x="247" y="243"/>
                    <a:pt x="247" y="243"/>
                    <a:pt x="247" y="243"/>
                  </a:cubicBezTo>
                  <a:cubicBezTo>
                    <a:pt x="243" y="243"/>
                    <a:pt x="243" y="243"/>
                    <a:pt x="243" y="243"/>
                  </a:cubicBezTo>
                  <a:cubicBezTo>
                    <a:pt x="240" y="243"/>
                    <a:pt x="240" y="243"/>
                    <a:pt x="240" y="243"/>
                  </a:cubicBezTo>
                  <a:cubicBezTo>
                    <a:pt x="238" y="245"/>
                    <a:pt x="238" y="245"/>
                    <a:pt x="238" y="245"/>
                  </a:cubicBezTo>
                  <a:cubicBezTo>
                    <a:pt x="233" y="245"/>
                    <a:pt x="233" y="245"/>
                    <a:pt x="233" y="245"/>
                  </a:cubicBezTo>
                  <a:cubicBezTo>
                    <a:pt x="231" y="245"/>
                    <a:pt x="231" y="245"/>
                    <a:pt x="231" y="245"/>
                  </a:cubicBezTo>
                  <a:cubicBezTo>
                    <a:pt x="227" y="245"/>
                    <a:pt x="227" y="245"/>
                    <a:pt x="227" y="245"/>
                  </a:cubicBezTo>
                  <a:cubicBezTo>
                    <a:pt x="224" y="245"/>
                    <a:pt x="224" y="245"/>
                    <a:pt x="224" y="245"/>
                  </a:cubicBezTo>
                  <a:cubicBezTo>
                    <a:pt x="220" y="245"/>
                    <a:pt x="220" y="245"/>
                    <a:pt x="220" y="245"/>
                  </a:cubicBezTo>
                  <a:cubicBezTo>
                    <a:pt x="217" y="243"/>
                    <a:pt x="217" y="243"/>
                    <a:pt x="217" y="243"/>
                  </a:cubicBezTo>
                  <a:cubicBezTo>
                    <a:pt x="213" y="243"/>
                    <a:pt x="213" y="243"/>
                    <a:pt x="213" y="243"/>
                  </a:cubicBezTo>
                  <a:cubicBezTo>
                    <a:pt x="210" y="243"/>
                    <a:pt x="210" y="243"/>
                    <a:pt x="210" y="243"/>
                  </a:cubicBezTo>
                  <a:cubicBezTo>
                    <a:pt x="206" y="241"/>
                    <a:pt x="206" y="241"/>
                    <a:pt x="206" y="241"/>
                  </a:cubicBezTo>
                  <a:cubicBezTo>
                    <a:pt x="203" y="241"/>
                    <a:pt x="203" y="241"/>
                    <a:pt x="203" y="241"/>
                  </a:cubicBezTo>
                  <a:cubicBezTo>
                    <a:pt x="199" y="238"/>
                    <a:pt x="199" y="238"/>
                    <a:pt x="199" y="238"/>
                  </a:cubicBezTo>
                  <a:cubicBezTo>
                    <a:pt x="194" y="238"/>
                    <a:pt x="194" y="238"/>
                    <a:pt x="194" y="238"/>
                  </a:cubicBezTo>
                  <a:cubicBezTo>
                    <a:pt x="190" y="236"/>
                    <a:pt x="190" y="236"/>
                    <a:pt x="190" y="236"/>
                  </a:cubicBezTo>
                  <a:cubicBezTo>
                    <a:pt x="185" y="236"/>
                    <a:pt x="185" y="236"/>
                    <a:pt x="185" y="236"/>
                  </a:cubicBezTo>
                  <a:cubicBezTo>
                    <a:pt x="180" y="234"/>
                    <a:pt x="180" y="234"/>
                    <a:pt x="180" y="234"/>
                  </a:cubicBezTo>
                  <a:cubicBezTo>
                    <a:pt x="176" y="234"/>
                    <a:pt x="176" y="234"/>
                    <a:pt x="176" y="234"/>
                  </a:cubicBezTo>
                  <a:cubicBezTo>
                    <a:pt x="169" y="232"/>
                    <a:pt x="169" y="232"/>
                    <a:pt x="169" y="232"/>
                  </a:cubicBezTo>
                  <a:cubicBezTo>
                    <a:pt x="162" y="232"/>
                    <a:pt x="162" y="232"/>
                    <a:pt x="162" y="232"/>
                  </a:cubicBezTo>
                  <a:cubicBezTo>
                    <a:pt x="157" y="232"/>
                    <a:pt x="157" y="232"/>
                    <a:pt x="157" y="232"/>
                  </a:cubicBezTo>
                  <a:cubicBezTo>
                    <a:pt x="155" y="227"/>
                    <a:pt x="155" y="227"/>
                    <a:pt x="155" y="227"/>
                  </a:cubicBezTo>
                  <a:cubicBezTo>
                    <a:pt x="155" y="225"/>
                    <a:pt x="155" y="225"/>
                    <a:pt x="155" y="225"/>
                  </a:cubicBezTo>
                  <a:cubicBezTo>
                    <a:pt x="155" y="220"/>
                    <a:pt x="155" y="220"/>
                    <a:pt x="155" y="220"/>
                  </a:cubicBezTo>
                  <a:cubicBezTo>
                    <a:pt x="155" y="215"/>
                    <a:pt x="155" y="215"/>
                    <a:pt x="155" y="215"/>
                  </a:cubicBezTo>
                  <a:cubicBezTo>
                    <a:pt x="160" y="215"/>
                    <a:pt x="160" y="215"/>
                    <a:pt x="160" y="215"/>
                  </a:cubicBezTo>
                  <a:cubicBezTo>
                    <a:pt x="164" y="218"/>
                    <a:pt x="164" y="218"/>
                    <a:pt x="164" y="218"/>
                  </a:cubicBezTo>
                  <a:cubicBezTo>
                    <a:pt x="166" y="215"/>
                    <a:pt x="166" y="215"/>
                    <a:pt x="166" y="215"/>
                  </a:cubicBezTo>
                  <a:cubicBezTo>
                    <a:pt x="171" y="215"/>
                    <a:pt x="171" y="215"/>
                    <a:pt x="171" y="215"/>
                  </a:cubicBezTo>
                  <a:cubicBezTo>
                    <a:pt x="176" y="215"/>
                    <a:pt x="176" y="215"/>
                    <a:pt x="176" y="215"/>
                  </a:cubicBezTo>
                  <a:cubicBezTo>
                    <a:pt x="178" y="215"/>
                    <a:pt x="178" y="215"/>
                    <a:pt x="178" y="215"/>
                  </a:cubicBezTo>
                  <a:cubicBezTo>
                    <a:pt x="180" y="215"/>
                    <a:pt x="180" y="215"/>
                    <a:pt x="180" y="215"/>
                  </a:cubicBezTo>
                  <a:cubicBezTo>
                    <a:pt x="185" y="215"/>
                    <a:pt x="185" y="215"/>
                    <a:pt x="185" y="215"/>
                  </a:cubicBezTo>
                  <a:cubicBezTo>
                    <a:pt x="187" y="215"/>
                    <a:pt x="187" y="215"/>
                    <a:pt x="187" y="215"/>
                  </a:cubicBezTo>
                  <a:cubicBezTo>
                    <a:pt x="192" y="215"/>
                    <a:pt x="192" y="215"/>
                    <a:pt x="192" y="215"/>
                  </a:cubicBezTo>
                  <a:cubicBezTo>
                    <a:pt x="194" y="213"/>
                    <a:pt x="194" y="213"/>
                    <a:pt x="194" y="213"/>
                  </a:cubicBezTo>
                  <a:cubicBezTo>
                    <a:pt x="196" y="213"/>
                    <a:pt x="196" y="213"/>
                    <a:pt x="196" y="213"/>
                  </a:cubicBezTo>
                  <a:cubicBezTo>
                    <a:pt x="201" y="213"/>
                    <a:pt x="201" y="213"/>
                    <a:pt x="201" y="213"/>
                  </a:cubicBezTo>
                  <a:cubicBezTo>
                    <a:pt x="203" y="211"/>
                    <a:pt x="203" y="211"/>
                    <a:pt x="203" y="211"/>
                  </a:cubicBezTo>
                  <a:cubicBezTo>
                    <a:pt x="206" y="211"/>
                    <a:pt x="206" y="211"/>
                    <a:pt x="206" y="211"/>
                  </a:cubicBezTo>
                  <a:cubicBezTo>
                    <a:pt x="208" y="211"/>
                    <a:pt x="208" y="211"/>
                    <a:pt x="208" y="211"/>
                  </a:cubicBezTo>
                  <a:cubicBezTo>
                    <a:pt x="215" y="208"/>
                    <a:pt x="215" y="208"/>
                    <a:pt x="215" y="208"/>
                  </a:cubicBezTo>
                  <a:cubicBezTo>
                    <a:pt x="220" y="206"/>
                    <a:pt x="220" y="206"/>
                    <a:pt x="220" y="206"/>
                  </a:cubicBezTo>
                  <a:cubicBezTo>
                    <a:pt x="224" y="204"/>
                    <a:pt x="224" y="204"/>
                    <a:pt x="224" y="204"/>
                  </a:cubicBezTo>
                  <a:cubicBezTo>
                    <a:pt x="231" y="202"/>
                    <a:pt x="231" y="202"/>
                    <a:pt x="231" y="202"/>
                  </a:cubicBezTo>
                  <a:cubicBezTo>
                    <a:pt x="236" y="197"/>
                    <a:pt x="236" y="197"/>
                    <a:pt x="236" y="197"/>
                  </a:cubicBezTo>
                  <a:cubicBezTo>
                    <a:pt x="240" y="195"/>
                    <a:pt x="240" y="195"/>
                    <a:pt x="240" y="195"/>
                  </a:cubicBezTo>
                  <a:cubicBezTo>
                    <a:pt x="245" y="192"/>
                    <a:pt x="245" y="192"/>
                    <a:pt x="245" y="192"/>
                  </a:cubicBezTo>
                  <a:cubicBezTo>
                    <a:pt x="252" y="188"/>
                    <a:pt x="252" y="188"/>
                    <a:pt x="252" y="188"/>
                  </a:cubicBezTo>
                  <a:cubicBezTo>
                    <a:pt x="254" y="188"/>
                    <a:pt x="254" y="188"/>
                    <a:pt x="254" y="188"/>
                  </a:cubicBezTo>
                  <a:cubicBezTo>
                    <a:pt x="254" y="185"/>
                    <a:pt x="254" y="185"/>
                    <a:pt x="254" y="185"/>
                  </a:cubicBezTo>
                  <a:cubicBezTo>
                    <a:pt x="257" y="185"/>
                    <a:pt x="257" y="185"/>
                    <a:pt x="257" y="185"/>
                  </a:cubicBezTo>
                  <a:cubicBezTo>
                    <a:pt x="259" y="185"/>
                    <a:pt x="259" y="185"/>
                    <a:pt x="259" y="185"/>
                  </a:cubicBezTo>
                  <a:cubicBezTo>
                    <a:pt x="259" y="185"/>
                    <a:pt x="259" y="185"/>
                    <a:pt x="259" y="185"/>
                  </a:cubicBezTo>
                  <a:cubicBezTo>
                    <a:pt x="261" y="183"/>
                    <a:pt x="261" y="183"/>
                    <a:pt x="261" y="183"/>
                  </a:cubicBezTo>
                  <a:cubicBezTo>
                    <a:pt x="263" y="183"/>
                    <a:pt x="263" y="183"/>
                    <a:pt x="263" y="183"/>
                  </a:cubicBezTo>
                  <a:cubicBezTo>
                    <a:pt x="263" y="183"/>
                    <a:pt x="263" y="183"/>
                    <a:pt x="263" y="183"/>
                  </a:cubicBezTo>
                  <a:cubicBezTo>
                    <a:pt x="266" y="183"/>
                    <a:pt x="266" y="183"/>
                    <a:pt x="266" y="183"/>
                  </a:cubicBezTo>
                  <a:cubicBezTo>
                    <a:pt x="268" y="185"/>
                    <a:pt x="268" y="185"/>
                    <a:pt x="268" y="185"/>
                  </a:cubicBezTo>
                  <a:cubicBezTo>
                    <a:pt x="268" y="185"/>
                    <a:pt x="268" y="185"/>
                    <a:pt x="268" y="185"/>
                  </a:cubicBezTo>
                  <a:cubicBezTo>
                    <a:pt x="270" y="185"/>
                    <a:pt x="270" y="185"/>
                    <a:pt x="270" y="185"/>
                  </a:cubicBezTo>
                  <a:cubicBezTo>
                    <a:pt x="273" y="188"/>
                    <a:pt x="273" y="188"/>
                    <a:pt x="273" y="188"/>
                  </a:cubicBezTo>
                  <a:cubicBezTo>
                    <a:pt x="273" y="188"/>
                    <a:pt x="273" y="188"/>
                    <a:pt x="273" y="188"/>
                  </a:cubicBezTo>
                  <a:cubicBezTo>
                    <a:pt x="275" y="190"/>
                    <a:pt x="275" y="190"/>
                    <a:pt x="275" y="190"/>
                  </a:cubicBezTo>
                  <a:cubicBezTo>
                    <a:pt x="275" y="190"/>
                    <a:pt x="275" y="190"/>
                    <a:pt x="275" y="190"/>
                  </a:cubicBezTo>
                  <a:cubicBezTo>
                    <a:pt x="275" y="192"/>
                    <a:pt x="275" y="192"/>
                    <a:pt x="275" y="192"/>
                  </a:cubicBezTo>
                  <a:cubicBezTo>
                    <a:pt x="275" y="192"/>
                    <a:pt x="275" y="192"/>
                    <a:pt x="275" y="192"/>
                  </a:cubicBezTo>
                  <a:cubicBezTo>
                    <a:pt x="275" y="195"/>
                    <a:pt x="275" y="195"/>
                    <a:pt x="275" y="195"/>
                  </a:cubicBezTo>
                  <a:cubicBezTo>
                    <a:pt x="275" y="195"/>
                    <a:pt x="275" y="195"/>
                    <a:pt x="275" y="195"/>
                  </a:cubicBezTo>
                  <a:cubicBezTo>
                    <a:pt x="275" y="197"/>
                    <a:pt x="275" y="197"/>
                    <a:pt x="275" y="197"/>
                  </a:cubicBezTo>
                  <a:cubicBezTo>
                    <a:pt x="273" y="197"/>
                    <a:pt x="273" y="197"/>
                    <a:pt x="273" y="197"/>
                  </a:cubicBezTo>
                  <a:cubicBezTo>
                    <a:pt x="273" y="199"/>
                    <a:pt x="273" y="199"/>
                    <a:pt x="273" y="199"/>
                  </a:cubicBezTo>
                  <a:cubicBezTo>
                    <a:pt x="273" y="199"/>
                    <a:pt x="273" y="199"/>
                    <a:pt x="273" y="199"/>
                  </a:cubicBezTo>
                  <a:cubicBezTo>
                    <a:pt x="270" y="202"/>
                    <a:pt x="270" y="202"/>
                    <a:pt x="270" y="202"/>
                  </a:cubicBezTo>
                  <a:cubicBezTo>
                    <a:pt x="268" y="204"/>
                    <a:pt x="268" y="204"/>
                    <a:pt x="268" y="204"/>
                  </a:cubicBezTo>
                  <a:cubicBezTo>
                    <a:pt x="268" y="204"/>
                    <a:pt x="268" y="204"/>
                    <a:pt x="268" y="204"/>
                  </a:cubicBezTo>
                  <a:cubicBezTo>
                    <a:pt x="263" y="206"/>
                    <a:pt x="263" y="206"/>
                    <a:pt x="263" y="206"/>
                  </a:cubicBezTo>
                  <a:cubicBezTo>
                    <a:pt x="261" y="208"/>
                    <a:pt x="261" y="208"/>
                    <a:pt x="261" y="208"/>
                  </a:cubicBezTo>
                  <a:cubicBezTo>
                    <a:pt x="257" y="211"/>
                    <a:pt x="257" y="211"/>
                    <a:pt x="257" y="211"/>
                  </a:cubicBezTo>
                  <a:cubicBezTo>
                    <a:pt x="254" y="213"/>
                    <a:pt x="254" y="213"/>
                    <a:pt x="254" y="213"/>
                  </a:cubicBezTo>
                  <a:cubicBezTo>
                    <a:pt x="250" y="215"/>
                    <a:pt x="250" y="215"/>
                    <a:pt x="250" y="215"/>
                  </a:cubicBezTo>
                  <a:cubicBezTo>
                    <a:pt x="247" y="218"/>
                    <a:pt x="247" y="218"/>
                    <a:pt x="247" y="218"/>
                  </a:cubicBezTo>
                  <a:cubicBezTo>
                    <a:pt x="243" y="218"/>
                    <a:pt x="243" y="218"/>
                    <a:pt x="243" y="218"/>
                  </a:cubicBezTo>
                  <a:cubicBezTo>
                    <a:pt x="240" y="220"/>
                    <a:pt x="240" y="220"/>
                    <a:pt x="240" y="220"/>
                  </a:cubicBezTo>
                  <a:cubicBezTo>
                    <a:pt x="236" y="220"/>
                    <a:pt x="236" y="220"/>
                    <a:pt x="236" y="220"/>
                  </a:cubicBezTo>
                  <a:cubicBezTo>
                    <a:pt x="233" y="222"/>
                    <a:pt x="233" y="222"/>
                    <a:pt x="233" y="222"/>
                  </a:cubicBezTo>
                  <a:cubicBezTo>
                    <a:pt x="229" y="222"/>
                    <a:pt x="229" y="222"/>
                    <a:pt x="229" y="222"/>
                  </a:cubicBezTo>
                  <a:cubicBezTo>
                    <a:pt x="224" y="225"/>
                    <a:pt x="224" y="225"/>
                    <a:pt x="224" y="225"/>
                  </a:cubicBezTo>
                  <a:cubicBezTo>
                    <a:pt x="217" y="225"/>
                    <a:pt x="217" y="225"/>
                    <a:pt x="217" y="225"/>
                  </a:cubicBezTo>
                  <a:cubicBezTo>
                    <a:pt x="208" y="227"/>
                    <a:pt x="208" y="227"/>
                    <a:pt x="208" y="227"/>
                  </a:cubicBezTo>
                  <a:lnTo>
                    <a:pt x="210" y="227"/>
                  </a:lnTo>
                  <a:close/>
                  <a:moveTo>
                    <a:pt x="166" y="174"/>
                  </a:moveTo>
                  <a:cubicBezTo>
                    <a:pt x="169" y="169"/>
                    <a:pt x="169" y="169"/>
                    <a:pt x="169" y="169"/>
                  </a:cubicBezTo>
                  <a:cubicBezTo>
                    <a:pt x="169" y="165"/>
                    <a:pt x="169" y="165"/>
                    <a:pt x="169" y="165"/>
                  </a:cubicBezTo>
                  <a:cubicBezTo>
                    <a:pt x="171" y="162"/>
                    <a:pt x="171" y="162"/>
                    <a:pt x="171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0" y="160"/>
                    <a:pt x="180" y="160"/>
                    <a:pt x="180" y="160"/>
                  </a:cubicBezTo>
                  <a:cubicBezTo>
                    <a:pt x="183" y="160"/>
                    <a:pt x="183" y="160"/>
                    <a:pt x="183" y="160"/>
                  </a:cubicBezTo>
                  <a:cubicBezTo>
                    <a:pt x="187" y="158"/>
                    <a:pt x="187" y="158"/>
                    <a:pt x="187" y="158"/>
                  </a:cubicBezTo>
                  <a:cubicBezTo>
                    <a:pt x="190" y="158"/>
                    <a:pt x="190" y="158"/>
                    <a:pt x="190" y="158"/>
                  </a:cubicBezTo>
                  <a:cubicBezTo>
                    <a:pt x="194" y="155"/>
                    <a:pt x="194" y="155"/>
                    <a:pt x="194" y="155"/>
                  </a:cubicBezTo>
                  <a:cubicBezTo>
                    <a:pt x="196" y="155"/>
                    <a:pt x="196" y="155"/>
                    <a:pt x="196" y="155"/>
                  </a:cubicBezTo>
                  <a:cubicBezTo>
                    <a:pt x="199" y="155"/>
                    <a:pt x="199" y="155"/>
                    <a:pt x="199" y="155"/>
                  </a:cubicBezTo>
                  <a:cubicBezTo>
                    <a:pt x="206" y="151"/>
                    <a:pt x="206" y="151"/>
                    <a:pt x="206" y="151"/>
                  </a:cubicBezTo>
                  <a:cubicBezTo>
                    <a:pt x="213" y="148"/>
                    <a:pt x="213" y="148"/>
                    <a:pt x="213" y="148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31" y="139"/>
                    <a:pt x="231" y="139"/>
                    <a:pt x="231" y="139"/>
                  </a:cubicBezTo>
                  <a:cubicBezTo>
                    <a:pt x="238" y="137"/>
                    <a:pt x="238" y="137"/>
                    <a:pt x="238" y="137"/>
                  </a:cubicBezTo>
                  <a:cubicBezTo>
                    <a:pt x="245" y="135"/>
                    <a:pt x="245" y="135"/>
                    <a:pt x="245" y="135"/>
                  </a:cubicBezTo>
                  <a:cubicBezTo>
                    <a:pt x="252" y="130"/>
                    <a:pt x="252" y="130"/>
                    <a:pt x="252" y="130"/>
                  </a:cubicBezTo>
                  <a:cubicBezTo>
                    <a:pt x="254" y="130"/>
                    <a:pt x="254" y="130"/>
                    <a:pt x="254" y="130"/>
                  </a:cubicBezTo>
                  <a:cubicBezTo>
                    <a:pt x="259" y="128"/>
                    <a:pt x="259" y="128"/>
                    <a:pt x="259" y="128"/>
                  </a:cubicBezTo>
                  <a:cubicBezTo>
                    <a:pt x="261" y="128"/>
                    <a:pt x="261" y="128"/>
                    <a:pt x="261" y="128"/>
                  </a:cubicBezTo>
                  <a:cubicBezTo>
                    <a:pt x="263" y="128"/>
                    <a:pt x="263" y="128"/>
                    <a:pt x="263" y="128"/>
                  </a:cubicBezTo>
                  <a:cubicBezTo>
                    <a:pt x="268" y="125"/>
                    <a:pt x="268" y="125"/>
                    <a:pt x="268" y="125"/>
                  </a:cubicBezTo>
                  <a:cubicBezTo>
                    <a:pt x="270" y="125"/>
                    <a:pt x="270" y="125"/>
                    <a:pt x="270" y="125"/>
                  </a:cubicBezTo>
                  <a:cubicBezTo>
                    <a:pt x="275" y="125"/>
                    <a:pt x="275" y="125"/>
                    <a:pt x="275" y="125"/>
                  </a:cubicBezTo>
                  <a:cubicBezTo>
                    <a:pt x="277" y="125"/>
                    <a:pt x="277" y="125"/>
                    <a:pt x="277" y="125"/>
                  </a:cubicBezTo>
                  <a:cubicBezTo>
                    <a:pt x="280" y="125"/>
                    <a:pt x="280" y="125"/>
                    <a:pt x="280" y="125"/>
                  </a:cubicBezTo>
                  <a:cubicBezTo>
                    <a:pt x="284" y="125"/>
                    <a:pt x="284" y="125"/>
                    <a:pt x="284" y="125"/>
                  </a:cubicBezTo>
                  <a:cubicBezTo>
                    <a:pt x="287" y="125"/>
                    <a:pt x="287" y="125"/>
                    <a:pt x="287" y="125"/>
                  </a:cubicBezTo>
                  <a:cubicBezTo>
                    <a:pt x="289" y="125"/>
                    <a:pt x="289" y="125"/>
                    <a:pt x="289" y="125"/>
                  </a:cubicBezTo>
                  <a:cubicBezTo>
                    <a:pt x="291" y="125"/>
                    <a:pt x="291" y="125"/>
                    <a:pt x="291" y="125"/>
                  </a:cubicBezTo>
                  <a:cubicBezTo>
                    <a:pt x="296" y="125"/>
                    <a:pt x="296" y="125"/>
                    <a:pt x="296" y="125"/>
                  </a:cubicBezTo>
                  <a:cubicBezTo>
                    <a:pt x="298" y="128"/>
                    <a:pt x="298" y="128"/>
                    <a:pt x="298" y="128"/>
                  </a:cubicBezTo>
                  <a:cubicBezTo>
                    <a:pt x="300" y="128"/>
                    <a:pt x="300" y="128"/>
                    <a:pt x="300" y="128"/>
                  </a:cubicBezTo>
                  <a:cubicBezTo>
                    <a:pt x="305" y="130"/>
                    <a:pt x="305" y="130"/>
                    <a:pt x="305" y="130"/>
                  </a:cubicBezTo>
                  <a:cubicBezTo>
                    <a:pt x="307" y="132"/>
                    <a:pt x="307" y="132"/>
                    <a:pt x="307" y="132"/>
                  </a:cubicBezTo>
                  <a:cubicBezTo>
                    <a:pt x="310" y="135"/>
                    <a:pt x="310" y="135"/>
                    <a:pt x="310" y="135"/>
                  </a:cubicBezTo>
                  <a:cubicBezTo>
                    <a:pt x="312" y="137"/>
                    <a:pt x="312" y="137"/>
                    <a:pt x="312" y="137"/>
                  </a:cubicBezTo>
                  <a:cubicBezTo>
                    <a:pt x="314" y="139"/>
                    <a:pt x="314" y="139"/>
                    <a:pt x="314" y="139"/>
                  </a:cubicBezTo>
                  <a:cubicBezTo>
                    <a:pt x="317" y="141"/>
                    <a:pt x="317" y="141"/>
                    <a:pt x="317" y="141"/>
                  </a:cubicBezTo>
                  <a:cubicBezTo>
                    <a:pt x="321" y="144"/>
                    <a:pt x="321" y="144"/>
                    <a:pt x="321" y="144"/>
                  </a:cubicBezTo>
                  <a:cubicBezTo>
                    <a:pt x="324" y="148"/>
                    <a:pt x="324" y="148"/>
                    <a:pt x="324" y="148"/>
                  </a:cubicBezTo>
                  <a:cubicBezTo>
                    <a:pt x="324" y="151"/>
                    <a:pt x="324" y="151"/>
                    <a:pt x="324" y="151"/>
                  </a:cubicBezTo>
                  <a:cubicBezTo>
                    <a:pt x="326" y="153"/>
                    <a:pt x="326" y="153"/>
                    <a:pt x="326" y="153"/>
                  </a:cubicBezTo>
                  <a:cubicBezTo>
                    <a:pt x="326" y="155"/>
                    <a:pt x="326" y="155"/>
                    <a:pt x="326" y="155"/>
                  </a:cubicBezTo>
                  <a:cubicBezTo>
                    <a:pt x="328" y="158"/>
                    <a:pt x="328" y="158"/>
                    <a:pt x="328" y="158"/>
                  </a:cubicBezTo>
                  <a:cubicBezTo>
                    <a:pt x="328" y="160"/>
                    <a:pt x="328" y="160"/>
                    <a:pt x="328" y="160"/>
                  </a:cubicBezTo>
                  <a:cubicBezTo>
                    <a:pt x="330" y="162"/>
                    <a:pt x="330" y="162"/>
                    <a:pt x="330" y="162"/>
                  </a:cubicBezTo>
                  <a:cubicBezTo>
                    <a:pt x="330" y="165"/>
                    <a:pt x="330" y="165"/>
                    <a:pt x="330" y="165"/>
                  </a:cubicBezTo>
                  <a:cubicBezTo>
                    <a:pt x="330" y="167"/>
                    <a:pt x="330" y="167"/>
                    <a:pt x="330" y="167"/>
                  </a:cubicBezTo>
                  <a:cubicBezTo>
                    <a:pt x="333" y="171"/>
                    <a:pt x="333" y="171"/>
                    <a:pt x="333" y="171"/>
                  </a:cubicBezTo>
                  <a:cubicBezTo>
                    <a:pt x="333" y="174"/>
                    <a:pt x="333" y="174"/>
                    <a:pt x="333" y="174"/>
                  </a:cubicBezTo>
                  <a:cubicBezTo>
                    <a:pt x="333" y="176"/>
                    <a:pt x="333" y="176"/>
                    <a:pt x="333" y="176"/>
                  </a:cubicBezTo>
                  <a:cubicBezTo>
                    <a:pt x="333" y="178"/>
                    <a:pt x="333" y="178"/>
                    <a:pt x="333" y="178"/>
                  </a:cubicBezTo>
                  <a:cubicBezTo>
                    <a:pt x="333" y="181"/>
                    <a:pt x="333" y="181"/>
                    <a:pt x="333" y="181"/>
                  </a:cubicBezTo>
                  <a:cubicBezTo>
                    <a:pt x="333" y="183"/>
                    <a:pt x="333" y="183"/>
                    <a:pt x="333" y="183"/>
                  </a:cubicBezTo>
                  <a:cubicBezTo>
                    <a:pt x="333" y="188"/>
                    <a:pt x="333" y="188"/>
                    <a:pt x="333" y="188"/>
                  </a:cubicBezTo>
                  <a:cubicBezTo>
                    <a:pt x="333" y="190"/>
                    <a:pt x="333" y="190"/>
                    <a:pt x="333" y="190"/>
                  </a:cubicBezTo>
                  <a:cubicBezTo>
                    <a:pt x="333" y="192"/>
                    <a:pt x="333" y="192"/>
                    <a:pt x="333" y="192"/>
                  </a:cubicBezTo>
                  <a:cubicBezTo>
                    <a:pt x="330" y="195"/>
                    <a:pt x="330" y="195"/>
                    <a:pt x="330" y="195"/>
                  </a:cubicBezTo>
                  <a:cubicBezTo>
                    <a:pt x="330" y="197"/>
                    <a:pt x="330" y="197"/>
                    <a:pt x="330" y="197"/>
                  </a:cubicBezTo>
                  <a:cubicBezTo>
                    <a:pt x="330" y="202"/>
                    <a:pt x="330" y="202"/>
                    <a:pt x="330" y="202"/>
                  </a:cubicBezTo>
                  <a:cubicBezTo>
                    <a:pt x="328" y="204"/>
                    <a:pt x="328" y="204"/>
                    <a:pt x="328" y="204"/>
                  </a:cubicBezTo>
                  <a:cubicBezTo>
                    <a:pt x="328" y="206"/>
                    <a:pt x="328" y="206"/>
                    <a:pt x="328" y="206"/>
                  </a:cubicBezTo>
                  <a:cubicBezTo>
                    <a:pt x="328" y="208"/>
                    <a:pt x="328" y="208"/>
                    <a:pt x="328" y="208"/>
                  </a:cubicBezTo>
                  <a:cubicBezTo>
                    <a:pt x="326" y="213"/>
                    <a:pt x="326" y="213"/>
                    <a:pt x="326" y="213"/>
                  </a:cubicBezTo>
                  <a:cubicBezTo>
                    <a:pt x="324" y="215"/>
                    <a:pt x="324" y="215"/>
                    <a:pt x="324" y="215"/>
                  </a:cubicBezTo>
                  <a:cubicBezTo>
                    <a:pt x="324" y="218"/>
                    <a:pt x="324" y="218"/>
                    <a:pt x="324" y="218"/>
                  </a:cubicBezTo>
                  <a:cubicBezTo>
                    <a:pt x="321" y="220"/>
                    <a:pt x="321" y="220"/>
                    <a:pt x="321" y="220"/>
                  </a:cubicBezTo>
                  <a:cubicBezTo>
                    <a:pt x="319" y="222"/>
                    <a:pt x="319" y="222"/>
                    <a:pt x="319" y="222"/>
                  </a:cubicBezTo>
                  <a:cubicBezTo>
                    <a:pt x="317" y="225"/>
                    <a:pt x="317" y="225"/>
                    <a:pt x="317" y="225"/>
                  </a:cubicBezTo>
                  <a:cubicBezTo>
                    <a:pt x="317" y="229"/>
                    <a:pt x="317" y="229"/>
                    <a:pt x="317" y="229"/>
                  </a:cubicBezTo>
                  <a:cubicBezTo>
                    <a:pt x="314" y="232"/>
                    <a:pt x="314" y="232"/>
                    <a:pt x="314" y="232"/>
                  </a:cubicBezTo>
                  <a:cubicBezTo>
                    <a:pt x="312" y="234"/>
                    <a:pt x="312" y="234"/>
                    <a:pt x="312" y="234"/>
                  </a:cubicBezTo>
                  <a:cubicBezTo>
                    <a:pt x="310" y="236"/>
                    <a:pt x="310" y="236"/>
                    <a:pt x="310" y="236"/>
                  </a:cubicBezTo>
                  <a:cubicBezTo>
                    <a:pt x="305" y="241"/>
                    <a:pt x="305" y="241"/>
                    <a:pt x="305" y="241"/>
                  </a:cubicBezTo>
                  <a:cubicBezTo>
                    <a:pt x="303" y="243"/>
                    <a:pt x="303" y="243"/>
                    <a:pt x="303" y="243"/>
                  </a:cubicBezTo>
                  <a:cubicBezTo>
                    <a:pt x="300" y="245"/>
                    <a:pt x="300" y="245"/>
                    <a:pt x="300" y="245"/>
                  </a:cubicBezTo>
                  <a:cubicBezTo>
                    <a:pt x="298" y="248"/>
                    <a:pt x="298" y="248"/>
                    <a:pt x="298" y="248"/>
                  </a:cubicBezTo>
                  <a:cubicBezTo>
                    <a:pt x="294" y="250"/>
                    <a:pt x="294" y="250"/>
                    <a:pt x="294" y="250"/>
                  </a:cubicBezTo>
                  <a:cubicBezTo>
                    <a:pt x="291" y="252"/>
                    <a:pt x="291" y="252"/>
                    <a:pt x="291" y="252"/>
                  </a:cubicBezTo>
                  <a:cubicBezTo>
                    <a:pt x="287" y="255"/>
                    <a:pt x="287" y="255"/>
                    <a:pt x="287" y="255"/>
                  </a:cubicBezTo>
                  <a:cubicBezTo>
                    <a:pt x="284" y="257"/>
                    <a:pt x="284" y="257"/>
                    <a:pt x="284" y="257"/>
                  </a:cubicBezTo>
                  <a:cubicBezTo>
                    <a:pt x="280" y="259"/>
                    <a:pt x="280" y="259"/>
                    <a:pt x="280" y="259"/>
                  </a:cubicBezTo>
                  <a:cubicBezTo>
                    <a:pt x="277" y="262"/>
                    <a:pt x="277" y="262"/>
                    <a:pt x="277" y="262"/>
                  </a:cubicBezTo>
                  <a:cubicBezTo>
                    <a:pt x="273" y="264"/>
                    <a:pt x="273" y="264"/>
                    <a:pt x="273" y="264"/>
                  </a:cubicBezTo>
                  <a:cubicBezTo>
                    <a:pt x="268" y="266"/>
                    <a:pt x="268" y="266"/>
                    <a:pt x="268" y="266"/>
                  </a:cubicBezTo>
                  <a:cubicBezTo>
                    <a:pt x="266" y="266"/>
                    <a:pt x="266" y="266"/>
                    <a:pt x="266" y="266"/>
                  </a:cubicBezTo>
                  <a:cubicBezTo>
                    <a:pt x="261" y="269"/>
                    <a:pt x="261" y="269"/>
                    <a:pt x="261" y="269"/>
                  </a:cubicBezTo>
                  <a:cubicBezTo>
                    <a:pt x="257" y="271"/>
                    <a:pt x="257" y="271"/>
                    <a:pt x="257" y="271"/>
                  </a:cubicBezTo>
                  <a:cubicBezTo>
                    <a:pt x="254" y="271"/>
                    <a:pt x="254" y="271"/>
                    <a:pt x="254" y="271"/>
                  </a:cubicBezTo>
                  <a:cubicBezTo>
                    <a:pt x="250" y="273"/>
                    <a:pt x="250" y="273"/>
                    <a:pt x="250" y="273"/>
                  </a:cubicBezTo>
                  <a:cubicBezTo>
                    <a:pt x="240" y="273"/>
                    <a:pt x="240" y="273"/>
                    <a:pt x="240" y="273"/>
                  </a:cubicBezTo>
                  <a:cubicBezTo>
                    <a:pt x="238" y="273"/>
                    <a:pt x="238" y="273"/>
                    <a:pt x="238" y="273"/>
                  </a:cubicBezTo>
                  <a:cubicBezTo>
                    <a:pt x="233" y="275"/>
                    <a:pt x="233" y="275"/>
                    <a:pt x="233" y="275"/>
                  </a:cubicBezTo>
                  <a:cubicBezTo>
                    <a:pt x="229" y="275"/>
                    <a:pt x="229" y="275"/>
                    <a:pt x="229" y="275"/>
                  </a:cubicBezTo>
                  <a:cubicBezTo>
                    <a:pt x="224" y="275"/>
                    <a:pt x="224" y="275"/>
                    <a:pt x="224" y="275"/>
                  </a:cubicBezTo>
                  <a:cubicBezTo>
                    <a:pt x="220" y="275"/>
                    <a:pt x="220" y="275"/>
                    <a:pt x="220" y="275"/>
                  </a:cubicBezTo>
                  <a:cubicBezTo>
                    <a:pt x="215" y="273"/>
                    <a:pt x="215" y="273"/>
                    <a:pt x="215" y="273"/>
                  </a:cubicBezTo>
                  <a:cubicBezTo>
                    <a:pt x="213" y="273"/>
                    <a:pt x="213" y="273"/>
                    <a:pt x="213" y="273"/>
                  </a:cubicBezTo>
                  <a:cubicBezTo>
                    <a:pt x="208" y="273"/>
                    <a:pt x="208" y="273"/>
                    <a:pt x="208" y="273"/>
                  </a:cubicBezTo>
                  <a:cubicBezTo>
                    <a:pt x="203" y="271"/>
                    <a:pt x="203" y="271"/>
                    <a:pt x="203" y="271"/>
                  </a:cubicBezTo>
                  <a:cubicBezTo>
                    <a:pt x="199" y="271"/>
                    <a:pt x="199" y="271"/>
                    <a:pt x="199" y="271"/>
                  </a:cubicBezTo>
                  <a:cubicBezTo>
                    <a:pt x="194" y="269"/>
                    <a:pt x="194" y="269"/>
                    <a:pt x="194" y="269"/>
                  </a:cubicBezTo>
                  <a:cubicBezTo>
                    <a:pt x="192" y="266"/>
                    <a:pt x="192" y="266"/>
                    <a:pt x="192" y="266"/>
                  </a:cubicBezTo>
                  <a:cubicBezTo>
                    <a:pt x="187" y="266"/>
                    <a:pt x="187" y="266"/>
                    <a:pt x="187" y="266"/>
                  </a:cubicBezTo>
                  <a:cubicBezTo>
                    <a:pt x="185" y="264"/>
                    <a:pt x="185" y="264"/>
                    <a:pt x="185" y="264"/>
                  </a:cubicBezTo>
                  <a:cubicBezTo>
                    <a:pt x="180" y="264"/>
                    <a:pt x="180" y="264"/>
                    <a:pt x="180" y="264"/>
                  </a:cubicBezTo>
                  <a:cubicBezTo>
                    <a:pt x="178" y="262"/>
                    <a:pt x="178" y="262"/>
                    <a:pt x="178" y="262"/>
                  </a:cubicBezTo>
                  <a:cubicBezTo>
                    <a:pt x="173" y="262"/>
                    <a:pt x="173" y="262"/>
                    <a:pt x="173" y="262"/>
                  </a:cubicBezTo>
                  <a:cubicBezTo>
                    <a:pt x="171" y="259"/>
                    <a:pt x="171" y="259"/>
                    <a:pt x="171" y="259"/>
                  </a:cubicBezTo>
                  <a:cubicBezTo>
                    <a:pt x="164" y="257"/>
                    <a:pt x="164" y="257"/>
                    <a:pt x="164" y="257"/>
                  </a:cubicBezTo>
                  <a:cubicBezTo>
                    <a:pt x="162" y="252"/>
                    <a:pt x="162" y="252"/>
                    <a:pt x="162" y="252"/>
                  </a:cubicBezTo>
                  <a:cubicBezTo>
                    <a:pt x="160" y="250"/>
                    <a:pt x="160" y="250"/>
                    <a:pt x="160" y="250"/>
                  </a:cubicBezTo>
                  <a:cubicBezTo>
                    <a:pt x="160" y="245"/>
                    <a:pt x="160" y="245"/>
                    <a:pt x="160" y="245"/>
                  </a:cubicBezTo>
                  <a:cubicBezTo>
                    <a:pt x="157" y="241"/>
                    <a:pt x="157" y="241"/>
                    <a:pt x="157" y="241"/>
                  </a:cubicBezTo>
                  <a:cubicBezTo>
                    <a:pt x="164" y="243"/>
                    <a:pt x="164" y="243"/>
                    <a:pt x="164" y="243"/>
                  </a:cubicBezTo>
                  <a:cubicBezTo>
                    <a:pt x="169" y="243"/>
                    <a:pt x="169" y="243"/>
                    <a:pt x="169" y="243"/>
                  </a:cubicBezTo>
                  <a:cubicBezTo>
                    <a:pt x="173" y="245"/>
                    <a:pt x="173" y="245"/>
                    <a:pt x="173" y="245"/>
                  </a:cubicBezTo>
                  <a:cubicBezTo>
                    <a:pt x="178" y="248"/>
                    <a:pt x="178" y="248"/>
                    <a:pt x="178" y="248"/>
                  </a:cubicBezTo>
                  <a:cubicBezTo>
                    <a:pt x="183" y="248"/>
                    <a:pt x="183" y="248"/>
                    <a:pt x="183" y="248"/>
                  </a:cubicBezTo>
                  <a:cubicBezTo>
                    <a:pt x="187" y="250"/>
                    <a:pt x="187" y="250"/>
                    <a:pt x="187" y="250"/>
                  </a:cubicBezTo>
                  <a:cubicBezTo>
                    <a:pt x="192" y="252"/>
                    <a:pt x="192" y="252"/>
                    <a:pt x="192" y="252"/>
                  </a:cubicBezTo>
                  <a:cubicBezTo>
                    <a:pt x="196" y="255"/>
                    <a:pt x="196" y="255"/>
                    <a:pt x="196" y="255"/>
                  </a:cubicBezTo>
                  <a:cubicBezTo>
                    <a:pt x="201" y="255"/>
                    <a:pt x="201" y="255"/>
                    <a:pt x="201" y="255"/>
                  </a:cubicBezTo>
                  <a:cubicBezTo>
                    <a:pt x="203" y="257"/>
                    <a:pt x="203" y="257"/>
                    <a:pt x="203" y="257"/>
                  </a:cubicBezTo>
                  <a:cubicBezTo>
                    <a:pt x="208" y="257"/>
                    <a:pt x="208" y="257"/>
                    <a:pt x="208" y="257"/>
                  </a:cubicBezTo>
                  <a:cubicBezTo>
                    <a:pt x="210" y="259"/>
                    <a:pt x="210" y="259"/>
                    <a:pt x="210" y="259"/>
                  </a:cubicBezTo>
                  <a:cubicBezTo>
                    <a:pt x="215" y="259"/>
                    <a:pt x="215" y="259"/>
                    <a:pt x="215" y="259"/>
                  </a:cubicBezTo>
                  <a:cubicBezTo>
                    <a:pt x="217" y="259"/>
                    <a:pt x="217" y="259"/>
                    <a:pt x="217" y="259"/>
                  </a:cubicBezTo>
                  <a:cubicBezTo>
                    <a:pt x="222" y="259"/>
                    <a:pt x="222" y="259"/>
                    <a:pt x="222" y="259"/>
                  </a:cubicBezTo>
                  <a:cubicBezTo>
                    <a:pt x="227" y="262"/>
                    <a:pt x="227" y="262"/>
                    <a:pt x="227" y="262"/>
                  </a:cubicBezTo>
                  <a:cubicBezTo>
                    <a:pt x="229" y="262"/>
                    <a:pt x="229" y="262"/>
                    <a:pt x="229" y="262"/>
                  </a:cubicBezTo>
                  <a:cubicBezTo>
                    <a:pt x="233" y="259"/>
                    <a:pt x="233" y="259"/>
                    <a:pt x="233" y="259"/>
                  </a:cubicBezTo>
                  <a:cubicBezTo>
                    <a:pt x="236" y="259"/>
                    <a:pt x="236" y="259"/>
                    <a:pt x="236" y="259"/>
                  </a:cubicBezTo>
                  <a:cubicBezTo>
                    <a:pt x="240" y="259"/>
                    <a:pt x="240" y="259"/>
                    <a:pt x="240" y="259"/>
                  </a:cubicBezTo>
                  <a:cubicBezTo>
                    <a:pt x="243" y="259"/>
                    <a:pt x="243" y="259"/>
                    <a:pt x="243" y="259"/>
                  </a:cubicBezTo>
                  <a:cubicBezTo>
                    <a:pt x="247" y="257"/>
                    <a:pt x="247" y="257"/>
                    <a:pt x="247" y="257"/>
                  </a:cubicBezTo>
                  <a:cubicBezTo>
                    <a:pt x="250" y="257"/>
                    <a:pt x="250" y="257"/>
                    <a:pt x="250" y="257"/>
                  </a:cubicBezTo>
                  <a:cubicBezTo>
                    <a:pt x="254" y="257"/>
                    <a:pt x="254" y="257"/>
                    <a:pt x="254" y="257"/>
                  </a:cubicBezTo>
                  <a:cubicBezTo>
                    <a:pt x="257" y="255"/>
                    <a:pt x="257" y="255"/>
                    <a:pt x="257" y="255"/>
                  </a:cubicBezTo>
                  <a:cubicBezTo>
                    <a:pt x="261" y="252"/>
                    <a:pt x="261" y="252"/>
                    <a:pt x="261" y="252"/>
                  </a:cubicBezTo>
                  <a:cubicBezTo>
                    <a:pt x="263" y="252"/>
                    <a:pt x="263" y="252"/>
                    <a:pt x="263" y="252"/>
                  </a:cubicBezTo>
                  <a:cubicBezTo>
                    <a:pt x="268" y="250"/>
                    <a:pt x="268" y="250"/>
                    <a:pt x="268" y="250"/>
                  </a:cubicBezTo>
                  <a:cubicBezTo>
                    <a:pt x="270" y="250"/>
                    <a:pt x="270" y="250"/>
                    <a:pt x="270" y="250"/>
                  </a:cubicBezTo>
                  <a:cubicBezTo>
                    <a:pt x="273" y="248"/>
                    <a:pt x="273" y="248"/>
                    <a:pt x="273" y="248"/>
                  </a:cubicBezTo>
                  <a:cubicBezTo>
                    <a:pt x="277" y="245"/>
                    <a:pt x="277" y="245"/>
                    <a:pt x="277" y="245"/>
                  </a:cubicBezTo>
                  <a:cubicBezTo>
                    <a:pt x="280" y="243"/>
                    <a:pt x="280" y="243"/>
                    <a:pt x="280" y="243"/>
                  </a:cubicBezTo>
                  <a:cubicBezTo>
                    <a:pt x="282" y="241"/>
                    <a:pt x="282" y="241"/>
                    <a:pt x="282" y="241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9" y="236"/>
                    <a:pt x="289" y="236"/>
                    <a:pt x="289" y="236"/>
                  </a:cubicBezTo>
                  <a:cubicBezTo>
                    <a:pt x="291" y="234"/>
                    <a:pt x="291" y="234"/>
                    <a:pt x="291" y="234"/>
                  </a:cubicBezTo>
                  <a:cubicBezTo>
                    <a:pt x="294" y="232"/>
                    <a:pt x="294" y="232"/>
                    <a:pt x="294" y="232"/>
                  </a:cubicBezTo>
                  <a:cubicBezTo>
                    <a:pt x="296" y="229"/>
                    <a:pt x="296" y="229"/>
                    <a:pt x="296" y="229"/>
                  </a:cubicBezTo>
                  <a:cubicBezTo>
                    <a:pt x="298" y="227"/>
                    <a:pt x="298" y="227"/>
                    <a:pt x="298" y="227"/>
                  </a:cubicBezTo>
                  <a:cubicBezTo>
                    <a:pt x="300" y="225"/>
                    <a:pt x="300" y="225"/>
                    <a:pt x="300" y="225"/>
                  </a:cubicBezTo>
                  <a:cubicBezTo>
                    <a:pt x="303" y="222"/>
                    <a:pt x="303" y="222"/>
                    <a:pt x="303" y="222"/>
                  </a:cubicBezTo>
                  <a:cubicBezTo>
                    <a:pt x="305" y="220"/>
                    <a:pt x="305" y="220"/>
                    <a:pt x="305" y="220"/>
                  </a:cubicBezTo>
                  <a:cubicBezTo>
                    <a:pt x="305" y="218"/>
                    <a:pt x="305" y="218"/>
                    <a:pt x="305" y="218"/>
                  </a:cubicBezTo>
                  <a:cubicBezTo>
                    <a:pt x="307" y="215"/>
                    <a:pt x="307" y="215"/>
                    <a:pt x="307" y="215"/>
                  </a:cubicBezTo>
                  <a:cubicBezTo>
                    <a:pt x="310" y="213"/>
                    <a:pt x="310" y="213"/>
                    <a:pt x="310" y="213"/>
                  </a:cubicBezTo>
                  <a:cubicBezTo>
                    <a:pt x="310" y="211"/>
                    <a:pt x="310" y="211"/>
                    <a:pt x="310" y="211"/>
                  </a:cubicBezTo>
                  <a:cubicBezTo>
                    <a:pt x="312" y="208"/>
                    <a:pt x="312" y="208"/>
                    <a:pt x="312" y="208"/>
                  </a:cubicBezTo>
                  <a:cubicBezTo>
                    <a:pt x="312" y="206"/>
                    <a:pt x="312" y="206"/>
                    <a:pt x="312" y="206"/>
                  </a:cubicBezTo>
                  <a:cubicBezTo>
                    <a:pt x="314" y="204"/>
                    <a:pt x="314" y="204"/>
                    <a:pt x="314" y="204"/>
                  </a:cubicBezTo>
                  <a:cubicBezTo>
                    <a:pt x="314" y="202"/>
                    <a:pt x="314" y="202"/>
                    <a:pt x="314" y="202"/>
                  </a:cubicBezTo>
                  <a:cubicBezTo>
                    <a:pt x="314" y="199"/>
                    <a:pt x="314" y="199"/>
                    <a:pt x="314" y="199"/>
                  </a:cubicBezTo>
                  <a:cubicBezTo>
                    <a:pt x="317" y="197"/>
                    <a:pt x="317" y="197"/>
                    <a:pt x="317" y="197"/>
                  </a:cubicBezTo>
                  <a:cubicBezTo>
                    <a:pt x="317" y="195"/>
                    <a:pt x="317" y="195"/>
                    <a:pt x="317" y="195"/>
                  </a:cubicBezTo>
                  <a:cubicBezTo>
                    <a:pt x="317" y="192"/>
                    <a:pt x="317" y="192"/>
                    <a:pt x="317" y="192"/>
                  </a:cubicBezTo>
                  <a:cubicBezTo>
                    <a:pt x="319" y="190"/>
                    <a:pt x="319" y="190"/>
                    <a:pt x="319" y="190"/>
                  </a:cubicBezTo>
                  <a:cubicBezTo>
                    <a:pt x="319" y="188"/>
                    <a:pt x="319" y="188"/>
                    <a:pt x="319" y="188"/>
                  </a:cubicBezTo>
                  <a:cubicBezTo>
                    <a:pt x="319" y="188"/>
                    <a:pt x="319" y="188"/>
                    <a:pt x="319" y="188"/>
                  </a:cubicBezTo>
                  <a:cubicBezTo>
                    <a:pt x="319" y="185"/>
                    <a:pt x="319" y="185"/>
                    <a:pt x="319" y="185"/>
                  </a:cubicBezTo>
                  <a:cubicBezTo>
                    <a:pt x="319" y="183"/>
                    <a:pt x="319" y="183"/>
                    <a:pt x="319" y="183"/>
                  </a:cubicBezTo>
                  <a:cubicBezTo>
                    <a:pt x="319" y="181"/>
                    <a:pt x="319" y="181"/>
                    <a:pt x="319" y="181"/>
                  </a:cubicBezTo>
                  <a:cubicBezTo>
                    <a:pt x="319" y="178"/>
                    <a:pt x="319" y="178"/>
                    <a:pt x="319" y="178"/>
                  </a:cubicBezTo>
                  <a:cubicBezTo>
                    <a:pt x="319" y="176"/>
                    <a:pt x="319" y="176"/>
                    <a:pt x="319" y="176"/>
                  </a:cubicBezTo>
                  <a:cubicBezTo>
                    <a:pt x="319" y="174"/>
                    <a:pt x="319" y="174"/>
                    <a:pt x="319" y="174"/>
                  </a:cubicBezTo>
                  <a:cubicBezTo>
                    <a:pt x="317" y="171"/>
                    <a:pt x="317" y="171"/>
                    <a:pt x="317" y="171"/>
                  </a:cubicBezTo>
                  <a:cubicBezTo>
                    <a:pt x="317" y="169"/>
                    <a:pt x="317" y="169"/>
                    <a:pt x="317" y="169"/>
                  </a:cubicBezTo>
                  <a:cubicBezTo>
                    <a:pt x="317" y="167"/>
                    <a:pt x="317" y="167"/>
                    <a:pt x="317" y="167"/>
                  </a:cubicBezTo>
                  <a:cubicBezTo>
                    <a:pt x="317" y="165"/>
                    <a:pt x="317" y="165"/>
                    <a:pt x="317" y="165"/>
                  </a:cubicBezTo>
                  <a:cubicBezTo>
                    <a:pt x="314" y="165"/>
                    <a:pt x="314" y="165"/>
                    <a:pt x="314" y="165"/>
                  </a:cubicBezTo>
                  <a:cubicBezTo>
                    <a:pt x="314" y="162"/>
                    <a:pt x="314" y="162"/>
                    <a:pt x="314" y="162"/>
                  </a:cubicBezTo>
                  <a:cubicBezTo>
                    <a:pt x="314" y="160"/>
                    <a:pt x="314" y="160"/>
                    <a:pt x="314" y="160"/>
                  </a:cubicBezTo>
                  <a:cubicBezTo>
                    <a:pt x="312" y="158"/>
                    <a:pt x="312" y="158"/>
                    <a:pt x="312" y="158"/>
                  </a:cubicBezTo>
                  <a:cubicBezTo>
                    <a:pt x="312" y="155"/>
                    <a:pt x="312" y="155"/>
                    <a:pt x="312" y="155"/>
                  </a:cubicBezTo>
                  <a:cubicBezTo>
                    <a:pt x="310" y="153"/>
                    <a:pt x="310" y="153"/>
                    <a:pt x="310" y="153"/>
                  </a:cubicBezTo>
                  <a:cubicBezTo>
                    <a:pt x="307" y="151"/>
                    <a:pt x="307" y="151"/>
                    <a:pt x="307" y="151"/>
                  </a:cubicBezTo>
                  <a:cubicBezTo>
                    <a:pt x="305" y="148"/>
                    <a:pt x="305" y="148"/>
                    <a:pt x="305" y="148"/>
                  </a:cubicBezTo>
                  <a:cubicBezTo>
                    <a:pt x="303" y="148"/>
                    <a:pt x="303" y="148"/>
                    <a:pt x="303" y="148"/>
                  </a:cubicBezTo>
                  <a:cubicBezTo>
                    <a:pt x="303" y="146"/>
                    <a:pt x="303" y="146"/>
                    <a:pt x="303" y="146"/>
                  </a:cubicBezTo>
                  <a:cubicBezTo>
                    <a:pt x="300" y="144"/>
                    <a:pt x="300" y="144"/>
                    <a:pt x="300" y="144"/>
                  </a:cubicBezTo>
                  <a:cubicBezTo>
                    <a:pt x="298" y="144"/>
                    <a:pt x="298" y="144"/>
                    <a:pt x="298" y="144"/>
                  </a:cubicBezTo>
                  <a:cubicBezTo>
                    <a:pt x="296" y="141"/>
                    <a:pt x="296" y="141"/>
                    <a:pt x="296" y="141"/>
                  </a:cubicBezTo>
                  <a:cubicBezTo>
                    <a:pt x="294" y="141"/>
                    <a:pt x="294" y="141"/>
                    <a:pt x="294" y="141"/>
                  </a:cubicBezTo>
                  <a:cubicBezTo>
                    <a:pt x="291" y="139"/>
                    <a:pt x="291" y="139"/>
                    <a:pt x="291" y="139"/>
                  </a:cubicBezTo>
                  <a:cubicBezTo>
                    <a:pt x="289" y="139"/>
                    <a:pt x="289" y="139"/>
                    <a:pt x="289" y="139"/>
                  </a:cubicBezTo>
                  <a:cubicBezTo>
                    <a:pt x="287" y="139"/>
                    <a:pt x="287" y="139"/>
                    <a:pt x="287" y="139"/>
                  </a:cubicBezTo>
                  <a:cubicBezTo>
                    <a:pt x="284" y="139"/>
                    <a:pt x="284" y="139"/>
                    <a:pt x="284" y="139"/>
                  </a:cubicBezTo>
                  <a:cubicBezTo>
                    <a:pt x="282" y="139"/>
                    <a:pt x="282" y="139"/>
                    <a:pt x="282" y="139"/>
                  </a:cubicBezTo>
                  <a:cubicBezTo>
                    <a:pt x="282" y="139"/>
                    <a:pt x="282" y="139"/>
                    <a:pt x="282" y="139"/>
                  </a:cubicBezTo>
                  <a:cubicBezTo>
                    <a:pt x="280" y="139"/>
                    <a:pt x="280" y="139"/>
                    <a:pt x="280" y="139"/>
                  </a:cubicBezTo>
                  <a:cubicBezTo>
                    <a:pt x="275" y="139"/>
                    <a:pt x="275" y="139"/>
                    <a:pt x="275" y="139"/>
                  </a:cubicBezTo>
                  <a:cubicBezTo>
                    <a:pt x="273" y="139"/>
                    <a:pt x="273" y="139"/>
                    <a:pt x="273" y="139"/>
                  </a:cubicBezTo>
                  <a:cubicBezTo>
                    <a:pt x="270" y="139"/>
                    <a:pt x="270" y="139"/>
                    <a:pt x="270" y="139"/>
                  </a:cubicBezTo>
                  <a:cubicBezTo>
                    <a:pt x="268" y="141"/>
                    <a:pt x="268" y="141"/>
                    <a:pt x="268" y="141"/>
                  </a:cubicBezTo>
                  <a:cubicBezTo>
                    <a:pt x="266" y="141"/>
                    <a:pt x="266" y="141"/>
                    <a:pt x="266" y="141"/>
                  </a:cubicBezTo>
                  <a:cubicBezTo>
                    <a:pt x="263" y="141"/>
                    <a:pt x="263" y="141"/>
                    <a:pt x="263" y="141"/>
                  </a:cubicBezTo>
                  <a:cubicBezTo>
                    <a:pt x="257" y="144"/>
                    <a:pt x="257" y="144"/>
                    <a:pt x="257" y="144"/>
                  </a:cubicBezTo>
                  <a:cubicBezTo>
                    <a:pt x="252" y="146"/>
                    <a:pt x="252" y="146"/>
                    <a:pt x="252" y="146"/>
                  </a:cubicBezTo>
                  <a:cubicBezTo>
                    <a:pt x="245" y="148"/>
                    <a:pt x="245" y="148"/>
                    <a:pt x="245" y="148"/>
                  </a:cubicBezTo>
                  <a:cubicBezTo>
                    <a:pt x="238" y="153"/>
                    <a:pt x="238" y="153"/>
                    <a:pt x="238" y="153"/>
                  </a:cubicBezTo>
                  <a:cubicBezTo>
                    <a:pt x="231" y="155"/>
                    <a:pt x="231" y="155"/>
                    <a:pt x="231" y="155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13" y="165"/>
                    <a:pt x="213" y="165"/>
                    <a:pt x="213" y="165"/>
                  </a:cubicBezTo>
                  <a:cubicBezTo>
                    <a:pt x="206" y="167"/>
                    <a:pt x="206" y="167"/>
                    <a:pt x="206" y="167"/>
                  </a:cubicBezTo>
                  <a:cubicBezTo>
                    <a:pt x="201" y="169"/>
                    <a:pt x="201" y="169"/>
                    <a:pt x="201" y="169"/>
                  </a:cubicBezTo>
                  <a:cubicBezTo>
                    <a:pt x="196" y="171"/>
                    <a:pt x="196" y="171"/>
                    <a:pt x="196" y="171"/>
                  </a:cubicBezTo>
                  <a:cubicBezTo>
                    <a:pt x="192" y="171"/>
                    <a:pt x="192" y="171"/>
                    <a:pt x="192" y="171"/>
                  </a:cubicBezTo>
                  <a:cubicBezTo>
                    <a:pt x="187" y="174"/>
                    <a:pt x="187" y="174"/>
                    <a:pt x="187" y="174"/>
                  </a:cubicBezTo>
                  <a:cubicBezTo>
                    <a:pt x="183" y="174"/>
                    <a:pt x="183" y="174"/>
                    <a:pt x="183" y="174"/>
                  </a:cubicBezTo>
                  <a:cubicBezTo>
                    <a:pt x="176" y="176"/>
                    <a:pt x="176" y="176"/>
                    <a:pt x="176" y="176"/>
                  </a:cubicBezTo>
                  <a:cubicBezTo>
                    <a:pt x="171" y="176"/>
                    <a:pt x="171" y="176"/>
                    <a:pt x="171" y="176"/>
                  </a:cubicBezTo>
                  <a:cubicBezTo>
                    <a:pt x="164" y="176"/>
                    <a:pt x="164" y="176"/>
                    <a:pt x="164" y="176"/>
                  </a:cubicBezTo>
                  <a:lnTo>
                    <a:pt x="166" y="174"/>
                  </a:lnTo>
                  <a:close/>
                  <a:moveTo>
                    <a:pt x="183" y="146"/>
                  </a:moveTo>
                  <a:cubicBezTo>
                    <a:pt x="185" y="141"/>
                    <a:pt x="185" y="141"/>
                    <a:pt x="185" y="141"/>
                  </a:cubicBezTo>
                  <a:cubicBezTo>
                    <a:pt x="187" y="137"/>
                    <a:pt x="187" y="137"/>
                    <a:pt x="187" y="137"/>
                  </a:cubicBezTo>
                  <a:cubicBezTo>
                    <a:pt x="192" y="135"/>
                    <a:pt x="192" y="135"/>
                    <a:pt x="192" y="135"/>
                  </a:cubicBezTo>
                  <a:cubicBezTo>
                    <a:pt x="194" y="132"/>
                    <a:pt x="194" y="132"/>
                    <a:pt x="194" y="132"/>
                  </a:cubicBezTo>
                  <a:cubicBezTo>
                    <a:pt x="196" y="130"/>
                    <a:pt x="196" y="130"/>
                    <a:pt x="196" y="130"/>
                  </a:cubicBezTo>
                  <a:cubicBezTo>
                    <a:pt x="201" y="128"/>
                    <a:pt x="201" y="128"/>
                    <a:pt x="201" y="128"/>
                  </a:cubicBezTo>
                  <a:cubicBezTo>
                    <a:pt x="208" y="125"/>
                    <a:pt x="208" y="125"/>
                    <a:pt x="208" y="125"/>
                  </a:cubicBezTo>
                  <a:cubicBezTo>
                    <a:pt x="220" y="118"/>
                    <a:pt x="220" y="118"/>
                    <a:pt x="220" y="118"/>
                  </a:cubicBezTo>
                  <a:cubicBezTo>
                    <a:pt x="227" y="116"/>
                    <a:pt x="227" y="116"/>
                    <a:pt x="227" y="116"/>
                  </a:cubicBezTo>
                  <a:cubicBezTo>
                    <a:pt x="236" y="111"/>
                    <a:pt x="236" y="111"/>
                    <a:pt x="236" y="111"/>
                  </a:cubicBezTo>
                  <a:cubicBezTo>
                    <a:pt x="243" y="109"/>
                    <a:pt x="243" y="109"/>
                    <a:pt x="243" y="109"/>
                  </a:cubicBezTo>
                  <a:cubicBezTo>
                    <a:pt x="247" y="107"/>
                    <a:pt x="247" y="107"/>
                    <a:pt x="247" y="107"/>
                  </a:cubicBezTo>
                  <a:cubicBezTo>
                    <a:pt x="252" y="104"/>
                    <a:pt x="252" y="104"/>
                    <a:pt x="252" y="104"/>
                  </a:cubicBezTo>
                  <a:cubicBezTo>
                    <a:pt x="257" y="104"/>
                    <a:pt x="257" y="104"/>
                    <a:pt x="257" y="104"/>
                  </a:cubicBezTo>
                  <a:cubicBezTo>
                    <a:pt x="259" y="102"/>
                    <a:pt x="259" y="102"/>
                    <a:pt x="259" y="102"/>
                  </a:cubicBezTo>
                  <a:cubicBezTo>
                    <a:pt x="263" y="102"/>
                    <a:pt x="263" y="102"/>
                    <a:pt x="263" y="102"/>
                  </a:cubicBezTo>
                  <a:cubicBezTo>
                    <a:pt x="268" y="100"/>
                    <a:pt x="268" y="100"/>
                    <a:pt x="268" y="100"/>
                  </a:cubicBezTo>
                  <a:cubicBezTo>
                    <a:pt x="273" y="100"/>
                    <a:pt x="273" y="100"/>
                    <a:pt x="273" y="100"/>
                  </a:cubicBezTo>
                  <a:cubicBezTo>
                    <a:pt x="275" y="98"/>
                    <a:pt x="275" y="98"/>
                    <a:pt x="275" y="98"/>
                  </a:cubicBezTo>
                  <a:cubicBezTo>
                    <a:pt x="280" y="98"/>
                    <a:pt x="280" y="98"/>
                    <a:pt x="280" y="98"/>
                  </a:cubicBezTo>
                  <a:cubicBezTo>
                    <a:pt x="284" y="98"/>
                    <a:pt x="284" y="98"/>
                    <a:pt x="284" y="98"/>
                  </a:cubicBezTo>
                  <a:cubicBezTo>
                    <a:pt x="289" y="98"/>
                    <a:pt x="289" y="98"/>
                    <a:pt x="289" y="98"/>
                  </a:cubicBezTo>
                  <a:cubicBezTo>
                    <a:pt x="291" y="98"/>
                    <a:pt x="291" y="98"/>
                    <a:pt x="291" y="98"/>
                  </a:cubicBezTo>
                  <a:cubicBezTo>
                    <a:pt x="296" y="98"/>
                    <a:pt x="296" y="98"/>
                    <a:pt x="296" y="98"/>
                  </a:cubicBezTo>
                  <a:cubicBezTo>
                    <a:pt x="300" y="98"/>
                    <a:pt x="300" y="98"/>
                    <a:pt x="300" y="98"/>
                  </a:cubicBezTo>
                  <a:cubicBezTo>
                    <a:pt x="305" y="98"/>
                    <a:pt x="305" y="98"/>
                    <a:pt x="305" y="98"/>
                  </a:cubicBezTo>
                  <a:cubicBezTo>
                    <a:pt x="307" y="100"/>
                    <a:pt x="307" y="100"/>
                    <a:pt x="307" y="100"/>
                  </a:cubicBezTo>
                  <a:cubicBezTo>
                    <a:pt x="312" y="100"/>
                    <a:pt x="312" y="100"/>
                    <a:pt x="312" y="100"/>
                  </a:cubicBezTo>
                  <a:cubicBezTo>
                    <a:pt x="317" y="102"/>
                    <a:pt x="317" y="102"/>
                    <a:pt x="317" y="102"/>
                  </a:cubicBezTo>
                  <a:cubicBezTo>
                    <a:pt x="319" y="104"/>
                    <a:pt x="319" y="104"/>
                    <a:pt x="319" y="104"/>
                  </a:cubicBezTo>
                  <a:cubicBezTo>
                    <a:pt x="321" y="104"/>
                    <a:pt x="321" y="104"/>
                    <a:pt x="321" y="104"/>
                  </a:cubicBezTo>
                  <a:cubicBezTo>
                    <a:pt x="324" y="107"/>
                    <a:pt x="324" y="107"/>
                    <a:pt x="324" y="107"/>
                  </a:cubicBezTo>
                  <a:cubicBezTo>
                    <a:pt x="326" y="107"/>
                    <a:pt x="326" y="107"/>
                    <a:pt x="326" y="107"/>
                  </a:cubicBezTo>
                  <a:cubicBezTo>
                    <a:pt x="326" y="109"/>
                    <a:pt x="326" y="109"/>
                    <a:pt x="326" y="109"/>
                  </a:cubicBezTo>
                  <a:cubicBezTo>
                    <a:pt x="328" y="109"/>
                    <a:pt x="328" y="109"/>
                    <a:pt x="328" y="109"/>
                  </a:cubicBezTo>
                  <a:cubicBezTo>
                    <a:pt x="330" y="111"/>
                    <a:pt x="330" y="111"/>
                    <a:pt x="330" y="111"/>
                  </a:cubicBezTo>
                  <a:cubicBezTo>
                    <a:pt x="333" y="111"/>
                    <a:pt x="333" y="111"/>
                    <a:pt x="333" y="111"/>
                  </a:cubicBezTo>
                  <a:cubicBezTo>
                    <a:pt x="333" y="114"/>
                    <a:pt x="333" y="114"/>
                    <a:pt x="333" y="114"/>
                  </a:cubicBezTo>
                  <a:cubicBezTo>
                    <a:pt x="335" y="116"/>
                    <a:pt x="335" y="116"/>
                    <a:pt x="335" y="116"/>
                  </a:cubicBezTo>
                  <a:cubicBezTo>
                    <a:pt x="337" y="118"/>
                    <a:pt x="337" y="118"/>
                    <a:pt x="337" y="118"/>
                  </a:cubicBezTo>
                  <a:cubicBezTo>
                    <a:pt x="340" y="118"/>
                    <a:pt x="340" y="118"/>
                    <a:pt x="340" y="118"/>
                  </a:cubicBezTo>
                  <a:cubicBezTo>
                    <a:pt x="340" y="121"/>
                    <a:pt x="340" y="121"/>
                    <a:pt x="340" y="121"/>
                  </a:cubicBezTo>
                  <a:cubicBezTo>
                    <a:pt x="342" y="123"/>
                    <a:pt x="342" y="123"/>
                    <a:pt x="342" y="123"/>
                  </a:cubicBezTo>
                  <a:cubicBezTo>
                    <a:pt x="344" y="125"/>
                    <a:pt x="344" y="125"/>
                    <a:pt x="344" y="125"/>
                  </a:cubicBezTo>
                  <a:cubicBezTo>
                    <a:pt x="347" y="130"/>
                    <a:pt x="347" y="130"/>
                    <a:pt x="347" y="130"/>
                  </a:cubicBezTo>
                  <a:cubicBezTo>
                    <a:pt x="349" y="132"/>
                    <a:pt x="349" y="132"/>
                    <a:pt x="349" y="132"/>
                  </a:cubicBezTo>
                  <a:cubicBezTo>
                    <a:pt x="351" y="137"/>
                    <a:pt x="351" y="137"/>
                    <a:pt x="351" y="137"/>
                  </a:cubicBezTo>
                  <a:cubicBezTo>
                    <a:pt x="354" y="141"/>
                    <a:pt x="354" y="141"/>
                    <a:pt x="354" y="141"/>
                  </a:cubicBezTo>
                  <a:cubicBezTo>
                    <a:pt x="356" y="146"/>
                    <a:pt x="356" y="146"/>
                    <a:pt x="356" y="146"/>
                  </a:cubicBezTo>
                  <a:cubicBezTo>
                    <a:pt x="356" y="151"/>
                    <a:pt x="356" y="151"/>
                    <a:pt x="356" y="151"/>
                  </a:cubicBezTo>
                  <a:cubicBezTo>
                    <a:pt x="358" y="153"/>
                    <a:pt x="358" y="153"/>
                    <a:pt x="358" y="153"/>
                  </a:cubicBezTo>
                  <a:cubicBezTo>
                    <a:pt x="358" y="158"/>
                    <a:pt x="358" y="158"/>
                    <a:pt x="358" y="158"/>
                  </a:cubicBezTo>
                  <a:cubicBezTo>
                    <a:pt x="361" y="162"/>
                    <a:pt x="361" y="162"/>
                    <a:pt x="361" y="162"/>
                  </a:cubicBezTo>
                  <a:cubicBezTo>
                    <a:pt x="361" y="167"/>
                    <a:pt x="361" y="167"/>
                    <a:pt x="361" y="167"/>
                  </a:cubicBezTo>
                  <a:cubicBezTo>
                    <a:pt x="361" y="171"/>
                    <a:pt x="361" y="171"/>
                    <a:pt x="361" y="171"/>
                  </a:cubicBezTo>
                  <a:cubicBezTo>
                    <a:pt x="361" y="176"/>
                    <a:pt x="361" y="176"/>
                    <a:pt x="361" y="176"/>
                  </a:cubicBezTo>
                  <a:cubicBezTo>
                    <a:pt x="361" y="178"/>
                    <a:pt x="361" y="178"/>
                    <a:pt x="361" y="178"/>
                  </a:cubicBezTo>
                  <a:cubicBezTo>
                    <a:pt x="361" y="183"/>
                    <a:pt x="361" y="183"/>
                    <a:pt x="361" y="183"/>
                  </a:cubicBezTo>
                  <a:cubicBezTo>
                    <a:pt x="361" y="188"/>
                    <a:pt x="361" y="188"/>
                    <a:pt x="361" y="188"/>
                  </a:cubicBezTo>
                  <a:cubicBezTo>
                    <a:pt x="358" y="192"/>
                    <a:pt x="358" y="192"/>
                    <a:pt x="358" y="192"/>
                  </a:cubicBezTo>
                  <a:cubicBezTo>
                    <a:pt x="358" y="195"/>
                    <a:pt x="358" y="195"/>
                    <a:pt x="358" y="195"/>
                  </a:cubicBezTo>
                  <a:cubicBezTo>
                    <a:pt x="358" y="199"/>
                    <a:pt x="358" y="199"/>
                    <a:pt x="358" y="199"/>
                  </a:cubicBezTo>
                  <a:cubicBezTo>
                    <a:pt x="356" y="204"/>
                    <a:pt x="356" y="204"/>
                    <a:pt x="356" y="204"/>
                  </a:cubicBezTo>
                  <a:cubicBezTo>
                    <a:pt x="356" y="208"/>
                    <a:pt x="356" y="208"/>
                    <a:pt x="356" y="208"/>
                  </a:cubicBezTo>
                  <a:cubicBezTo>
                    <a:pt x="354" y="211"/>
                    <a:pt x="354" y="211"/>
                    <a:pt x="354" y="211"/>
                  </a:cubicBezTo>
                  <a:cubicBezTo>
                    <a:pt x="351" y="215"/>
                    <a:pt x="351" y="215"/>
                    <a:pt x="351" y="215"/>
                  </a:cubicBezTo>
                  <a:cubicBezTo>
                    <a:pt x="349" y="220"/>
                    <a:pt x="349" y="220"/>
                    <a:pt x="349" y="220"/>
                  </a:cubicBezTo>
                  <a:cubicBezTo>
                    <a:pt x="349" y="222"/>
                    <a:pt x="349" y="222"/>
                    <a:pt x="349" y="222"/>
                  </a:cubicBezTo>
                  <a:cubicBezTo>
                    <a:pt x="347" y="227"/>
                    <a:pt x="347" y="227"/>
                    <a:pt x="347" y="227"/>
                  </a:cubicBezTo>
                  <a:cubicBezTo>
                    <a:pt x="344" y="232"/>
                    <a:pt x="344" y="232"/>
                    <a:pt x="344" y="232"/>
                  </a:cubicBezTo>
                  <a:cubicBezTo>
                    <a:pt x="342" y="234"/>
                    <a:pt x="342" y="234"/>
                    <a:pt x="342" y="234"/>
                  </a:cubicBezTo>
                  <a:cubicBezTo>
                    <a:pt x="340" y="238"/>
                    <a:pt x="340" y="238"/>
                    <a:pt x="340" y="238"/>
                  </a:cubicBezTo>
                  <a:cubicBezTo>
                    <a:pt x="337" y="241"/>
                    <a:pt x="337" y="241"/>
                    <a:pt x="337" y="241"/>
                  </a:cubicBezTo>
                  <a:cubicBezTo>
                    <a:pt x="335" y="245"/>
                    <a:pt x="335" y="245"/>
                    <a:pt x="335" y="245"/>
                  </a:cubicBezTo>
                  <a:cubicBezTo>
                    <a:pt x="333" y="248"/>
                    <a:pt x="333" y="248"/>
                    <a:pt x="333" y="248"/>
                  </a:cubicBezTo>
                  <a:cubicBezTo>
                    <a:pt x="330" y="252"/>
                    <a:pt x="330" y="252"/>
                    <a:pt x="330" y="252"/>
                  </a:cubicBezTo>
                  <a:cubicBezTo>
                    <a:pt x="326" y="257"/>
                    <a:pt x="326" y="257"/>
                    <a:pt x="326" y="257"/>
                  </a:cubicBezTo>
                  <a:cubicBezTo>
                    <a:pt x="321" y="262"/>
                    <a:pt x="321" y="262"/>
                    <a:pt x="321" y="262"/>
                  </a:cubicBezTo>
                  <a:cubicBezTo>
                    <a:pt x="317" y="266"/>
                    <a:pt x="317" y="266"/>
                    <a:pt x="317" y="266"/>
                  </a:cubicBezTo>
                  <a:cubicBezTo>
                    <a:pt x="312" y="269"/>
                    <a:pt x="312" y="269"/>
                    <a:pt x="312" y="269"/>
                  </a:cubicBezTo>
                  <a:cubicBezTo>
                    <a:pt x="307" y="273"/>
                    <a:pt x="307" y="273"/>
                    <a:pt x="307" y="273"/>
                  </a:cubicBezTo>
                  <a:cubicBezTo>
                    <a:pt x="300" y="278"/>
                    <a:pt x="300" y="278"/>
                    <a:pt x="300" y="278"/>
                  </a:cubicBezTo>
                  <a:cubicBezTo>
                    <a:pt x="296" y="282"/>
                    <a:pt x="296" y="282"/>
                    <a:pt x="296" y="282"/>
                  </a:cubicBezTo>
                  <a:cubicBezTo>
                    <a:pt x="289" y="285"/>
                    <a:pt x="289" y="285"/>
                    <a:pt x="289" y="285"/>
                  </a:cubicBezTo>
                  <a:cubicBezTo>
                    <a:pt x="284" y="289"/>
                    <a:pt x="284" y="289"/>
                    <a:pt x="284" y="289"/>
                  </a:cubicBezTo>
                  <a:cubicBezTo>
                    <a:pt x="280" y="292"/>
                    <a:pt x="280" y="292"/>
                    <a:pt x="280" y="292"/>
                  </a:cubicBezTo>
                  <a:cubicBezTo>
                    <a:pt x="275" y="294"/>
                    <a:pt x="275" y="294"/>
                    <a:pt x="275" y="294"/>
                  </a:cubicBezTo>
                  <a:cubicBezTo>
                    <a:pt x="273" y="294"/>
                    <a:pt x="273" y="294"/>
                    <a:pt x="273" y="294"/>
                  </a:cubicBezTo>
                  <a:cubicBezTo>
                    <a:pt x="270" y="296"/>
                    <a:pt x="270" y="296"/>
                    <a:pt x="270" y="296"/>
                  </a:cubicBezTo>
                  <a:cubicBezTo>
                    <a:pt x="266" y="296"/>
                    <a:pt x="266" y="296"/>
                    <a:pt x="266" y="296"/>
                  </a:cubicBezTo>
                  <a:cubicBezTo>
                    <a:pt x="263" y="299"/>
                    <a:pt x="263" y="299"/>
                    <a:pt x="263" y="299"/>
                  </a:cubicBezTo>
                  <a:cubicBezTo>
                    <a:pt x="261" y="299"/>
                    <a:pt x="261" y="299"/>
                    <a:pt x="261" y="299"/>
                  </a:cubicBezTo>
                  <a:cubicBezTo>
                    <a:pt x="257" y="301"/>
                    <a:pt x="257" y="301"/>
                    <a:pt x="257" y="301"/>
                  </a:cubicBezTo>
                  <a:cubicBezTo>
                    <a:pt x="254" y="301"/>
                    <a:pt x="254" y="301"/>
                    <a:pt x="254" y="301"/>
                  </a:cubicBezTo>
                  <a:cubicBezTo>
                    <a:pt x="250" y="301"/>
                    <a:pt x="250" y="301"/>
                    <a:pt x="250" y="301"/>
                  </a:cubicBezTo>
                  <a:cubicBezTo>
                    <a:pt x="247" y="303"/>
                    <a:pt x="247" y="303"/>
                    <a:pt x="247" y="303"/>
                  </a:cubicBezTo>
                  <a:cubicBezTo>
                    <a:pt x="245" y="303"/>
                    <a:pt x="245" y="303"/>
                    <a:pt x="245" y="303"/>
                  </a:cubicBezTo>
                  <a:cubicBezTo>
                    <a:pt x="240" y="303"/>
                    <a:pt x="240" y="303"/>
                    <a:pt x="240" y="303"/>
                  </a:cubicBezTo>
                  <a:cubicBezTo>
                    <a:pt x="238" y="303"/>
                    <a:pt x="238" y="303"/>
                    <a:pt x="238" y="303"/>
                  </a:cubicBezTo>
                  <a:cubicBezTo>
                    <a:pt x="233" y="303"/>
                    <a:pt x="233" y="303"/>
                    <a:pt x="233" y="303"/>
                  </a:cubicBezTo>
                  <a:cubicBezTo>
                    <a:pt x="229" y="303"/>
                    <a:pt x="229" y="303"/>
                    <a:pt x="229" y="303"/>
                  </a:cubicBezTo>
                  <a:cubicBezTo>
                    <a:pt x="224" y="303"/>
                    <a:pt x="224" y="303"/>
                    <a:pt x="224" y="303"/>
                  </a:cubicBezTo>
                  <a:cubicBezTo>
                    <a:pt x="220" y="303"/>
                    <a:pt x="220" y="303"/>
                    <a:pt x="220" y="303"/>
                  </a:cubicBezTo>
                  <a:cubicBezTo>
                    <a:pt x="217" y="301"/>
                    <a:pt x="217" y="301"/>
                    <a:pt x="217" y="301"/>
                  </a:cubicBezTo>
                  <a:cubicBezTo>
                    <a:pt x="213" y="301"/>
                    <a:pt x="213" y="301"/>
                    <a:pt x="213" y="301"/>
                  </a:cubicBezTo>
                  <a:cubicBezTo>
                    <a:pt x="208" y="299"/>
                    <a:pt x="208" y="299"/>
                    <a:pt x="208" y="299"/>
                  </a:cubicBezTo>
                  <a:cubicBezTo>
                    <a:pt x="206" y="299"/>
                    <a:pt x="206" y="299"/>
                    <a:pt x="206" y="299"/>
                  </a:cubicBezTo>
                  <a:cubicBezTo>
                    <a:pt x="201" y="296"/>
                    <a:pt x="201" y="296"/>
                    <a:pt x="201" y="296"/>
                  </a:cubicBezTo>
                  <a:cubicBezTo>
                    <a:pt x="199" y="294"/>
                    <a:pt x="199" y="294"/>
                    <a:pt x="199" y="294"/>
                  </a:cubicBezTo>
                  <a:cubicBezTo>
                    <a:pt x="194" y="294"/>
                    <a:pt x="194" y="294"/>
                    <a:pt x="194" y="294"/>
                  </a:cubicBezTo>
                  <a:cubicBezTo>
                    <a:pt x="192" y="292"/>
                    <a:pt x="192" y="292"/>
                    <a:pt x="192" y="292"/>
                  </a:cubicBezTo>
                  <a:cubicBezTo>
                    <a:pt x="187" y="289"/>
                    <a:pt x="187" y="289"/>
                    <a:pt x="187" y="289"/>
                  </a:cubicBezTo>
                  <a:cubicBezTo>
                    <a:pt x="185" y="287"/>
                    <a:pt x="185" y="287"/>
                    <a:pt x="185" y="287"/>
                  </a:cubicBezTo>
                  <a:cubicBezTo>
                    <a:pt x="183" y="282"/>
                    <a:pt x="183" y="282"/>
                    <a:pt x="183" y="282"/>
                  </a:cubicBezTo>
                  <a:cubicBezTo>
                    <a:pt x="180" y="282"/>
                    <a:pt x="180" y="282"/>
                    <a:pt x="180" y="282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6" y="278"/>
                    <a:pt x="176" y="278"/>
                    <a:pt x="176" y="278"/>
                  </a:cubicBezTo>
                  <a:cubicBezTo>
                    <a:pt x="173" y="275"/>
                    <a:pt x="173" y="275"/>
                    <a:pt x="173" y="275"/>
                  </a:cubicBezTo>
                  <a:cubicBezTo>
                    <a:pt x="178" y="278"/>
                    <a:pt x="178" y="278"/>
                    <a:pt x="178" y="278"/>
                  </a:cubicBezTo>
                  <a:cubicBezTo>
                    <a:pt x="183" y="278"/>
                    <a:pt x="183" y="278"/>
                    <a:pt x="183" y="278"/>
                  </a:cubicBezTo>
                  <a:cubicBezTo>
                    <a:pt x="185" y="280"/>
                    <a:pt x="185" y="280"/>
                    <a:pt x="185" y="280"/>
                  </a:cubicBezTo>
                  <a:cubicBezTo>
                    <a:pt x="190" y="282"/>
                    <a:pt x="190" y="282"/>
                    <a:pt x="190" y="282"/>
                  </a:cubicBezTo>
                  <a:cubicBezTo>
                    <a:pt x="194" y="285"/>
                    <a:pt x="194" y="285"/>
                    <a:pt x="194" y="285"/>
                  </a:cubicBezTo>
                  <a:cubicBezTo>
                    <a:pt x="196" y="285"/>
                    <a:pt x="196" y="285"/>
                    <a:pt x="196" y="285"/>
                  </a:cubicBezTo>
                  <a:cubicBezTo>
                    <a:pt x="201" y="287"/>
                    <a:pt x="201" y="287"/>
                    <a:pt x="201" y="287"/>
                  </a:cubicBezTo>
                  <a:cubicBezTo>
                    <a:pt x="206" y="289"/>
                    <a:pt x="206" y="289"/>
                    <a:pt x="206" y="289"/>
                  </a:cubicBezTo>
                  <a:cubicBezTo>
                    <a:pt x="210" y="289"/>
                    <a:pt x="210" y="289"/>
                    <a:pt x="210" y="289"/>
                  </a:cubicBezTo>
                  <a:cubicBezTo>
                    <a:pt x="215" y="289"/>
                    <a:pt x="215" y="289"/>
                    <a:pt x="215" y="289"/>
                  </a:cubicBezTo>
                  <a:cubicBezTo>
                    <a:pt x="220" y="289"/>
                    <a:pt x="220" y="289"/>
                    <a:pt x="220" y="289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9" y="292"/>
                    <a:pt x="229" y="292"/>
                    <a:pt x="229" y="292"/>
                  </a:cubicBezTo>
                  <a:cubicBezTo>
                    <a:pt x="233" y="289"/>
                    <a:pt x="233" y="289"/>
                    <a:pt x="233" y="289"/>
                  </a:cubicBezTo>
                  <a:cubicBezTo>
                    <a:pt x="236" y="289"/>
                    <a:pt x="236" y="289"/>
                    <a:pt x="236" y="289"/>
                  </a:cubicBezTo>
                  <a:cubicBezTo>
                    <a:pt x="240" y="289"/>
                    <a:pt x="240" y="289"/>
                    <a:pt x="240" y="289"/>
                  </a:cubicBezTo>
                  <a:cubicBezTo>
                    <a:pt x="245" y="287"/>
                    <a:pt x="245" y="287"/>
                    <a:pt x="245" y="287"/>
                  </a:cubicBezTo>
                  <a:cubicBezTo>
                    <a:pt x="250" y="287"/>
                    <a:pt x="250" y="287"/>
                    <a:pt x="250" y="287"/>
                  </a:cubicBezTo>
                  <a:cubicBezTo>
                    <a:pt x="254" y="285"/>
                    <a:pt x="254" y="285"/>
                    <a:pt x="254" y="285"/>
                  </a:cubicBezTo>
                  <a:cubicBezTo>
                    <a:pt x="259" y="285"/>
                    <a:pt x="259" y="285"/>
                    <a:pt x="259" y="285"/>
                  </a:cubicBezTo>
                  <a:cubicBezTo>
                    <a:pt x="263" y="282"/>
                    <a:pt x="263" y="282"/>
                    <a:pt x="263" y="282"/>
                  </a:cubicBezTo>
                  <a:cubicBezTo>
                    <a:pt x="268" y="280"/>
                    <a:pt x="268" y="280"/>
                    <a:pt x="268" y="280"/>
                  </a:cubicBezTo>
                  <a:cubicBezTo>
                    <a:pt x="270" y="280"/>
                    <a:pt x="270" y="280"/>
                    <a:pt x="270" y="280"/>
                  </a:cubicBezTo>
                  <a:cubicBezTo>
                    <a:pt x="275" y="278"/>
                    <a:pt x="275" y="278"/>
                    <a:pt x="275" y="278"/>
                  </a:cubicBezTo>
                  <a:cubicBezTo>
                    <a:pt x="280" y="275"/>
                    <a:pt x="280" y="275"/>
                    <a:pt x="280" y="275"/>
                  </a:cubicBezTo>
                  <a:cubicBezTo>
                    <a:pt x="284" y="273"/>
                    <a:pt x="284" y="273"/>
                    <a:pt x="284" y="273"/>
                  </a:cubicBezTo>
                  <a:cubicBezTo>
                    <a:pt x="287" y="271"/>
                    <a:pt x="287" y="271"/>
                    <a:pt x="287" y="271"/>
                  </a:cubicBezTo>
                  <a:cubicBezTo>
                    <a:pt x="291" y="266"/>
                    <a:pt x="291" y="266"/>
                    <a:pt x="291" y="266"/>
                  </a:cubicBezTo>
                  <a:cubicBezTo>
                    <a:pt x="296" y="264"/>
                    <a:pt x="296" y="264"/>
                    <a:pt x="296" y="264"/>
                  </a:cubicBezTo>
                  <a:cubicBezTo>
                    <a:pt x="298" y="262"/>
                    <a:pt x="298" y="262"/>
                    <a:pt x="298" y="262"/>
                  </a:cubicBezTo>
                  <a:cubicBezTo>
                    <a:pt x="303" y="259"/>
                    <a:pt x="303" y="259"/>
                    <a:pt x="303" y="259"/>
                  </a:cubicBezTo>
                  <a:cubicBezTo>
                    <a:pt x="305" y="255"/>
                    <a:pt x="305" y="255"/>
                    <a:pt x="305" y="255"/>
                  </a:cubicBezTo>
                  <a:cubicBezTo>
                    <a:pt x="310" y="252"/>
                    <a:pt x="310" y="252"/>
                    <a:pt x="310" y="252"/>
                  </a:cubicBezTo>
                  <a:cubicBezTo>
                    <a:pt x="312" y="248"/>
                    <a:pt x="312" y="248"/>
                    <a:pt x="312" y="248"/>
                  </a:cubicBezTo>
                  <a:cubicBezTo>
                    <a:pt x="317" y="245"/>
                    <a:pt x="317" y="245"/>
                    <a:pt x="317" y="245"/>
                  </a:cubicBezTo>
                  <a:cubicBezTo>
                    <a:pt x="319" y="243"/>
                    <a:pt x="319" y="243"/>
                    <a:pt x="319" y="243"/>
                  </a:cubicBezTo>
                  <a:cubicBezTo>
                    <a:pt x="321" y="238"/>
                    <a:pt x="321" y="238"/>
                    <a:pt x="321" y="238"/>
                  </a:cubicBezTo>
                  <a:cubicBezTo>
                    <a:pt x="324" y="236"/>
                    <a:pt x="324" y="236"/>
                    <a:pt x="324" y="236"/>
                  </a:cubicBezTo>
                  <a:cubicBezTo>
                    <a:pt x="326" y="234"/>
                    <a:pt x="326" y="234"/>
                    <a:pt x="326" y="234"/>
                  </a:cubicBezTo>
                  <a:cubicBezTo>
                    <a:pt x="328" y="232"/>
                    <a:pt x="328" y="232"/>
                    <a:pt x="328" y="232"/>
                  </a:cubicBezTo>
                  <a:cubicBezTo>
                    <a:pt x="328" y="227"/>
                    <a:pt x="328" y="227"/>
                    <a:pt x="328" y="227"/>
                  </a:cubicBezTo>
                  <a:cubicBezTo>
                    <a:pt x="330" y="225"/>
                    <a:pt x="330" y="225"/>
                    <a:pt x="330" y="225"/>
                  </a:cubicBezTo>
                  <a:cubicBezTo>
                    <a:pt x="333" y="222"/>
                    <a:pt x="333" y="222"/>
                    <a:pt x="333" y="222"/>
                  </a:cubicBezTo>
                  <a:cubicBezTo>
                    <a:pt x="335" y="218"/>
                    <a:pt x="335" y="218"/>
                    <a:pt x="335" y="218"/>
                  </a:cubicBezTo>
                  <a:cubicBezTo>
                    <a:pt x="337" y="215"/>
                    <a:pt x="337" y="215"/>
                    <a:pt x="337" y="215"/>
                  </a:cubicBezTo>
                  <a:cubicBezTo>
                    <a:pt x="337" y="211"/>
                    <a:pt x="337" y="211"/>
                    <a:pt x="337" y="211"/>
                  </a:cubicBezTo>
                  <a:cubicBezTo>
                    <a:pt x="340" y="208"/>
                    <a:pt x="340" y="208"/>
                    <a:pt x="340" y="208"/>
                  </a:cubicBezTo>
                  <a:cubicBezTo>
                    <a:pt x="342" y="204"/>
                    <a:pt x="342" y="204"/>
                    <a:pt x="342" y="204"/>
                  </a:cubicBezTo>
                  <a:cubicBezTo>
                    <a:pt x="342" y="202"/>
                    <a:pt x="342" y="202"/>
                    <a:pt x="342" y="202"/>
                  </a:cubicBezTo>
                  <a:cubicBezTo>
                    <a:pt x="342" y="197"/>
                    <a:pt x="342" y="197"/>
                    <a:pt x="342" y="197"/>
                  </a:cubicBezTo>
                  <a:cubicBezTo>
                    <a:pt x="344" y="195"/>
                    <a:pt x="344" y="195"/>
                    <a:pt x="344" y="195"/>
                  </a:cubicBezTo>
                  <a:cubicBezTo>
                    <a:pt x="344" y="190"/>
                    <a:pt x="344" y="190"/>
                    <a:pt x="344" y="190"/>
                  </a:cubicBezTo>
                  <a:cubicBezTo>
                    <a:pt x="344" y="188"/>
                    <a:pt x="344" y="188"/>
                    <a:pt x="344" y="188"/>
                  </a:cubicBezTo>
                  <a:cubicBezTo>
                    <a:pt x="347" y="183"/>
                    <a:pt x="347" y="183"/>
                    <a:pt x="347" y="183"/>
                  </a:cubicBezTo>
                  <a:cubicBezTo>
                    <a:pt x="347" y="181"/>
                    <a:pt x="347" y="181"/>
                    <a:pt x="347" y="181"/>
                  </a:cubicBezTo>
                  <a:cubicBezTo>
                    <a:pt x="347" y="176"/>
                    <a:pt x="347" y="176"/>
                    <a:pt x="347" y="176"/>
                  </a:cubicBezTo>
                  <a:cubicBezTo>
                    <a:pt x="347" y="171"/>
                    <a:pt x="347" y="171"/>
                    <a:pt x="347" y="171"/>
                  </a:cubicBezTo>
                  <a:cubicBezTo>
                    <a:pt x="347" y="169"/>
                    <a:pt x="347" y="169"/>
                    <a:pt x="347" y="169"/>
                  </a:cubicBezTo>
                  <a:cubicBezTo>
                    <a:pt x="347" y="165"/>
                    <a:pt x="347" y="165"/>
                    <a:pt x="347" y="165"/>
                  </a:cubicBezTo>
                  <a:cubicBezTo>
                    <a:pt x="344" y="162"/>
                    <a:pt x="344" y="162"/>
                    <a:pt x="344" y="162"/>
                  </a:cubicBezTo>
                  <a:cubicBezTo>
                    <a:pt x="344" y="158"/>
                    <a:pt x="344" y="158"/>
                    <a:pt x="344" y="158"/>
                  </a:cubicBezTo>
                  <a:cubicBezTo>
                    <a:pt x="344" y="155"/>
                    <a:pt x="344" y="155"/>
                    <a:pt x="344" y="155"/>
                  </a:cubicBezTo>
                  <a:cubicBezTo>
                    <a:pt x="342" y="151"/>
                    <a:pt x="342" y="151"/>
                    <a:pt x="342" y="151"/>
                  </a:cubicBezTo>
                  <a:cubicBezTo>
                    <a:pt x="340" y="148"/>
                    <a:pt x="340" y="148"/>
                    <a:pt x="340" y="148"/>
                  </a:cubicBezTo>
                  <a:cubicBezTo>
                    <a:pt x="340" y="144"/>
                    <a:pt x="340" y="144"/>
                    <a:pt x="340" y="144"/>
                  </a:cubicBezTo>
                  <a:cubicBezTo>
                    <a:pt x="337" y="141"/>
                    <a:pt x="337" y="141"/>
                    <a:pt x="337" y="141"/>
                  </a:cubicBezTo>
                  <a:cubicBezTo>
                    <a:pt x="335" y="137"/>
                    <a:pt x="335" y="137"/>
                    <a:pt x="335" y="137"/>
                  </a:cubicBezTo>
                  <a:cubicBezTo>
                    <a:pt x="333" y="135"/>
                    <a:pt x="333" y="135"/>
                    <a:pt x="333" y="135"/>
                  </a:cubicBezTo>
                  <a:cubicBezTo>
                    <a:pt x="330" y="130"/>
                    <a:pt x="330" y="130"/>
                    <a:pt x="330" y="130"/>
                  </a:cubicBezTo>
                  <a:cubicBezTo>
                    <a:pt x="328" y="128"/>
                    <a:pt x="328" y="128"/>
                    <a:pt x="328" y="128"/>
                  </a:cubicBezTo>
                  <a:cubicBezTo>
                    <a:pt x="324" y="125"/>
                    <a:pt x="324" y="125"/>
                    <a:pt x="324" y="125"/>
                  </a:cubicBezTo>
                  <a:cubicBezTo>
                    <a:pt x="321" y="123"/>
                    <a:pt x="321" y="123"/>
                    <a:pt x="321" y="123"/>
                  </a:cubicBezTo>
                  <a:cubicBezTo>
                    <a:pt x="319" y="121"/>
                    <a:pt x="319" y="121"/>
                    <a:pt x="319" y="121"/>
                  </a:cubicBezTo>
                  <a:cubicBezTo>
                    <a:pt x="317" y="118"/>
                    <a:pt x="317" y="118"/>
                    <a:pt x="317" y="118"/>
                  </a:cubicBezTo>
                  <a:cubicBezTo>
                    <a:pt x="312" y="116"/>
                    <a:pt x="312" y="116"/>
                    <a:pt x="312" y="116"/>
                  </a:cubicBezTo>
                  <a:cubicBezTo>
                    <a:pt x="310" y="116"/>
                    <a:pt x="310" y="116"/>
                    <a:pt x="310" y="116"/>
                  </a:cubicBezTo>
                  <a:cubicBezTo>
                    <a:pt x="307" y="114"/>
                    <a:pt x="307" y="114"/>
                    <a:pt x="307" y="114"/>
                  </a:cubicBezTo>
                  <a:cubicBezTo>
                    <a:pt x="303" y="114"/>
                    <a:pt x="303" y="114"/>
                    <a:pt x="303" y="114"/>
                  </a:cubicBezTo>
                  <a:cubicBezTo>
                    <a:pt x="300" y="111"/>
                    <a:pt x="300" y="111"/>
                    <a:pt x="300" y="111"/>
                  </a:cubicBezTo>
                  <a:cubicBezTo>
                    <a:pt x="298" y="111"/>
                    <a:pt x="298" y="111"/>
                    <a:pt x="298" y="111"/>
                  </a:cubicBezTo>
                  <a:cubicBezTo>
                    <a:pt x="294" y="111"/>
                    <a:pt x="294" y="111"/>
                    <a:pt x="294" y="111"/>
                  </a:cubicBezTo>
                  <a:cubicBezTo>
                    <a:pt x="291" y="111"/>
                    <a:pt x="291" y="111"/>
                    <a:pt x="291" y="111"/>
                  </a:cubicBezTo>
                  <a:cubicBezTo>
                    <a:pt x="287" y="111"/>
                    <a:pt x="287" y="111"/>
                    <a:pt x="287" y="111"/>
                  </a:cubicBezTo>
                  <a:cubicBezTo>
                    <a:pt x="284" y="111"/>
                    <a:pt x="284" y="111"/>
                    <a:pt x="284" y="111"/>
                  </a:cubicBezTo>
                  <a:cubicBezTo>
                    <a:pt x="280" y="111"/>
                    <a:pt x="280" y="111"/>
                    <a:pt x="280" y="111"/>
                  </a:cubicBezTo>
                  <a:cubicBezTo>
                    <a:pt x="277" y="114"/>
                    <a:pt x="277" y="114"/>
                    <a:pt x="277" y="114"/>
                  </a:cubicBezTo>
                  <a:cubicBezTo>
                    <a:pt x="273" y="114"/>
                    <a:pt x="273" y="114"/>
                    <a:pt x="273" y="114"/>
                  </a:cubicBezTo>
                  <a:cubicBezTo>
                    <a:pt x="270" y="114"/>
                    <a:pt x="270" y="114"/>
                    <a:pt x="270" y="114"/>
                  </a:cubicBezTo>
                  <a:cubicBezTo>
                    <a:pt x="266" y="116"/>
                    <a:pt x="266" y="116"/>
                    <a:pt x="266" y="116"/>
                  </a:cubicBezTo>
                  <a:cubicBezTo>
                    <a:pt x="263" y="116"/>
                    <a:pt x="263" y="116"/>
                    <a:pt x="263" y="116"/>
                  </a:cubicBezTo>
                  <a:cubicBezTo>
                    <a:pt x="259" y="118"/>
                    <a:pt x="259" y="118"/>
                    <a:pt x="259" y="118"/>
                  </a:cubicBezTo>
                  <a:cubicBezTo>
                    <a:pt x="257" y="118"/>
                    <a:pt x="257" y="118"/>
                    <a:pt x="257" y="118"/>
                  </a:cubicBezTo>
                  <a:cubicBezTo>
                    <a:pt x="247" y="123"/>
                    <a:pt x="247" y="123"/>
                    <a:pt x="247" y="123"/>
                  </a:cubicBezTo>
                  <a:cubicBezTo>
                    <a:pt x="240" y="125"/>
                    <a:pt x="240" y="125"/>
                    <a:pt x="240" y="125"/>
                  </a:cubicBezTo>
                  <a:cubicBezTo>
                    <a:pt x="233" y="128"/>
                    <a:pt x="233" y="128"/>
                    <a:pt x="233" y="128"/>
                  </a:cubicBezTo>
                  <a:cubicBezTo>
                    <a:pt x="224" y="132"/>
                    <a:pt x="224" y="132"/>
                    <a:pt x="224" y="132"/>
                  </a:cubicBezTo>
                  <a:cubicBezTo>
                    <a:pt x="213" y="139"/>
                    <a:pt x="213" y="139"/>
                    <a:pt x="213" y="139"/>
                  </a:cubicBezTo>
                  <a:cubicBezTo>
                    <a:pt x="206" y="141"/>
                    <a:pt x="206" y="141"/>
                    <a:pt x="206" y="141"/>
                  </a:cubicBezTo>
                  <a:cubicBezTo>
                    <a:pt x="199" y="144"/>
                    <a:pt x="199" y="144"/>
                    <a:pt x="199" y="144"/>
                  </a:cubicBezTo>
                  <a:cubicBezTo>
                    <a:pt x="194" y="146"/>
                    <a:pt x="194" y="146"/>
                    <a:pt x="194" y="146"/>
                  </a:cubicBezTo>
                  <a:cubicBezTo>
                    <a:pt x="190" y="146"/>
                    <a:pt x="190" y="146"/>
                    <a:pt x="190" y="146"/>
                  </a:cubicBezTo>
                  <a:cubicBezTo>
                    <a:pt x="185" y="148"/>
                    <a:pt x="185" y="148"/>
                    <a:pt x="185" y="148"/>
                  </a:cubicBezTo>
                  <a:cubicBezTo>
                    <a:pt x="178" y="151"/>
                    <a:pt x="178" y="151"/>
                    <a:pt x="178" y="151"/>
                  </a:cubicBezTo>
                  <a:lnTo>
                    <a:pt x="183" y="146"/>
                  </a:lnTo>
                  <a:close/>
                  <a:moveTo>
                    <a:pt x="127" y="451"/>
                  </a:moveTo>
                  <a:cubicBezTo>
                    <a:pt x="150" y="451"/>
                    <a:pt x="173" y="449"/>
                    <a:pt x="192" y="444"/>
                  </a:cubicBezTo>
                  <a:cubicBezTo>
                    <a:pt x="201" y="439"/>
                    <a:pt x="206" y="439"/>
                    <a:pt x="210" y="435"/>
                  </a:cubicBezTo>
                  <a:cubicBezTo>
                    <a:pt x="430" y="215"/>
                    <a:pt x="430" y="215"/>
                    <a:pt x="430" y="215"/>
                  </a:cubicBezTo>
                  <a:cubicBezTo>
                    <a:pt x="453" y="192"/>
                    <a:pt x="451" y="158"/>
                    <a:pt x="428" y="137"/>
                  </a:cubicBezTo>
                  <a:cubicBezTo>
                    <a:pt x="428" y="137"/>
                    <a:pt x="428" y="137"/>
                    <a:pt x="372" y="81"/>
                  </a:cubicBezTo>
                  <a:cubicBezTo>
                    <a:pt x="372" y="81"/>
                    <a:pt x="372" y="81"/>
                    <a:pt x="372" y="81"/>
                  </a:cubicBezTo>
                  <a:cubicBezTo>
                    <a:pt x="317" y="26"/>
                    <a:pt x="314" y="24"/>
                    <a:pt x="314" y="24"/>
                  </a:cubicBezTo>
                  <a:cubicBezTo>
                    <a:pt x="294" y="0"/>
                    <a:pt x="259" y="0"/>
                    <a:pt x="236" y="21"/>
                  </a:cubicBezTo>
                  <a:cubicBezTo>
                    <a:pt x="16" y="241"/>
                    <a:pt x="16" y="241"/>
                    <a:pt x="16" y="241"/>
                  </a:cubicBezTo>
                  <a:cubicBezTo>
                    <a:pt x="12" y="245"/>
                    <a:pt x="12" y="250"/>
                    <a:pt x="9" y="262"/>
                  </a:cubicBezTo>
                  <a:cubicBezTo>
                    <a:pt x="5" y="278"/>
                    <a:pt x="2" y="303"/>
                    <a:pt x="0" y="324"/>
                  </a:cubicBezTo>
                  <a:cubicBezTo>
                    <a:pt x="0" y="329"/>
                    <a:pt x="2" y="338"/>
                    <a:pt x="5" y="340"/>
                  </a:cubicBezTo>
                  <a:cubicBezTo>
                    <a:pt x="5" y="340"/>
                    <a:pt x="14" y="349"/>
                    <a:pt x="23" y="361"/>
                  </a:cubicBezTo>
                  <a:cubicBezTo>
                    <a:pt x="35" y="349"/>
                    <a:pt x="46" y="340"/>
                    <a:pt x="62" y="333"/>
                  </a:cubicBezTo>
                  <a:cubicBezTo>
                    <a:pt x="62" y="331"/>
                    <a:pt x="62" y="331"/>
                    <a:pt x="65" y="331"/>
                  </a:cubicBezTo>
                  <a:cubicBezTo>
                    <a:pt x="81" y="312"/>
                    <a:pt x="106" y="312"/>
                    <a:pt x="123" y="331"/>
                  </a:cubicBezTo>
                  <a:cubicBezTo>
                    <a:pt x="139" y="347"/>
                    <a:pt x="139" y="372"/>
                    <a:pt x="123" y="389"/>
                  </a:cubicBezTo>
                  <a:cubicBezTo>
                    <a:pt x="113" y="400"/>
                    <a:pt x="99" y="403"/>
                    <a:pt x="86" y="400"/>
                  </a:cubicBezTo>
                  <a:cubicBezTo>
                    <a:pt x="81" y="403"/>
                    <a:pt x="79" y="407"/>
                    <a:pt x="74" y="412"/>
                  </a:cubicBezTo>
                  <a:cubicBezTo>
                    <a:pt x="88" y="426"/>
                    <a:pt x="111" y="446"/>
                    <a:pt x="111" y="446"/>
                  </a:cubicBezTo>
                  <a:cubicBezTo>
                    <a:pt x="116" y="451"/>
                    <a:pt x="123" y="451"/>
                    <a:pt x="127" y="4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57" name="Google Shape;12457;p102"/>
            <p:cNvSpPr/>
            <p:nvPr/>
          </p:nvSpPr>
          <p:spPr>
            <a:xfrm>
              <a:off x="7174857" y="-537021"/>
              <a:ext cx="196850" cy="200025"/>
            </a:xfrm>
            <a:custGeom>
              <a:avLst/>
              <a:gdLst/>
              <a:ahLst/>
              <a:cxnLst/>
              <a:rect l="l" t="t" r="r" b="b"/>
              <a:pathLst>
                <a:path w="586" h="587" extrusionOk="0">
                  <a:moveTo>
                    <a:pt x="173" y="395"/>
                  </a:moveTo>
                  <a:cubicBezTo>
                    <a:pt x="173" y="395"/>
                    <a:pt x="173" y="395"/>
                    <a:pt x="173" y="395"/>
                  </a:cubicBezTo>
                  <a:moveTo>
                    <a:pt x="293" y="0"/>
                  </a:moveTo>
                  <a:cubicBezTo>
                    <a:pt x="131" y="0"/>
                    <a:pt x="0" y="132"/>
                    <a:pt x="0" y="294"/>
                  </a:cubicBezTo>
                  <a:cubicBezTo>
                    <a:pt x="0" y="363"/>
                    <a:pt x="23" y="428"/>
                    <a:pt x="64" y="479"/>
                  </a:cubicBezTo>
                  <a:cubicBezTo>
                    <a:pt x="69" y="467"/>
                    <a:pt x="73" y="455"/>
                    <a:pt x="78" y="446"/>
                  </a:cubicBezTo>
                  <a:cubicBezTo>
                    <a:pt x="48" y="402"/>
                    <a:pt x="30" y="349"/>
                    <a:pt x="30" y="294"/>
                  </a:cubicBezTo>
                  <a:cubicBezTo>
                    <a:pt x="30" y="148"/>
                    <a:pt x="147" y="30"/>
                    <a:pt x="293" y="30"/>
                  </a:cubicBezTo>
                  <a:cubicBezTo>
                    <a:pt x="439" y="30"/>
                    <a:pt x="556" y="148"/>
                    <a:pt x="556" y="294"/>
                  </a:cubicBezTo>
                  <a:cubicBezTo>
                    <a:pt x="556" y="439"/>
                    <a:pt x="439" y="557"/>
                    <a:pt x="293" y="557"/>
                  </a:cubicBezTo>
                  <a:cubicBezTo>
                    <a:pt x="226" y="557"/>
                    <a:pt x="164" y="532"/>
                    <a:pt x="117" y="490"/>
                  </a:cubicBezTo>
                  <a:cubicBezTo>
                    <a:pt x="117" y="490"/>
                    <a:pt x="117" y="490"/>
                    <a:pt x="117" y="490"/>
                  </a:cubicBezTo>
                  <a:cubicBezTo>
                    <a:pt x="136" y="432"/>
                    <a:pt x="180" y="425"/>
                    <a:pt x="180" y="425"/>
                  </a:cubicBezTo>
                  <a:cubicBezTo>
                    <a:pt x="189" y="421"/>
                    <a:pt x="194" y="412"/>
                    <a:pt x="189" y="402"/>
                  </a:cubicBezTo>
                  <a:cubicBezTo>
                    <a:pt x="187" y="400"/>
                    <a:pt x="187" y="398"/>
                    <a:pt x="184" y="398"/>
                  </a:cubicBezTo>
                  <a:cubicBezTo>
                    <a:pt x="180" y="393"/>
                    <a:pt x="173" y="391"/>
                    <a:pt x="166" y="395"/>
                  </a:cubicBezTo>
                  <a:cubicBezTo>
                    <a:pt x="164" y="398"/>
                    <a:pt x="104" y="409"/>
                    <a:pt x="83" y="488"/>
                  </a:cubicBezTo>
                  <a:cubicBezTo>
                    <a:pt x="80" y="495"/>
                    <a:pt x="87" y="506"/>
                    <a:pt x="97" y="511"/>
                  </a:cubicBezTo>
                  <a:cubicBezTo>
                    <a:pt x="97" y="511"/>
                    <a:pt x="97" y="511"/>
                    <a:pt x="97" y="511"/>
                  </a:cubicBezTo>
                  <a:cubicBezTo>
                    <a:pt x="150" y="559"/>
                    <a:pt x="217" y="587"/>
                    <a:pt x="293" y="587"/>
                  </a:cubicBezTo>
                  <a:cubicBezTo>
                    <a:pt x="455" y="587"/>
                    <a:pt x="586" y="455"/>
                    <a:pt x="586" y="294"/>
                  </a:cubicBezTo>
                  <a:cubicBezTo>
                    <a:pt x="586" y="132"/>
                    <a:pt x="455" y="0"/>
                    <a:pt x="2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58" name="Google Shape;12458;p102"/>
          <p:cNvGrpSpPr/>
          <p:nvPr/>
        </p:nvGrpSpPr>
        <p:grpSpPr>
          <a:xfrm>
            <a:off x="9283377" y="1922592"/>
            <a:ext cx="256032" cy="256032"/>
            <a:chOff x="3779838" y="1194593"/>
            <a:chExt cx="234950" cy="234950"/>
          </a:xfrm>
        </p:grpSpPr>
        <p:sp>
          <p:nvSpPr>
            <p:cNvPr id="12459" name="Google Shape;12459;p102"/>
            <p:cNvSpPr/>
            <p:nvPr/>
          </p:nvSpPr>
          <p:spPr>
            <a:xfrm>
              <a:off x="3779838" y="1194593"/>
              <a:ext cx="234950" cy="234950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0" name="Google Shape;12460;p102"/>
            <p:cNvSpPr/>
            <p:nvPr/>
          </p:nvSpPr>
          <p:spPr>
            <a:xfrm>
              <a:off x="3813176" y="1256506"/>
              <a:ext cx="80963" cy="65088"/>
            </a:xfrm>
            <a:custGeom>
              <a:avLst/>
              <a:gdLst/>
              <a:ahLst/>
              <a:cxnLst/>
              <a:rect l="l" t="t" r="r" b="b"/>
              <a:pathLst>
                <a:path w="239" h="193" extrusionOk="0">
                  <a:moveTo>
                    <a:pt x="233" y="175"/>
                  </a:moveTo>
                  <a:cubicBezTo>
                    <a:pt x="38" y="175"/>
                    <a:pt x="38" y="175"/>
                    <a:pt x="38" y="175"/>
                  </a:cubicBezTo>
                  <a:cubicBezTo>
                    <a:pt x="28" y="175"/>
                    <a:pt x="21" y="168"/>
                    <a:pt x="21" y="160"/>
                  </a:cubicBezTo>
                  <a:cubicBezTo>
                    <a:pt x="21" y="35"/>
                    <a:pt x="21" y="35"/>
                    <a:pt x="21" y="35"/>
                  </a:cubicBezTo>
                  <a:cubicBezTo>
                    <a:pt x="21" y="26"/>
                    <a:pt x="28" y="19"/>
                    <a:pt x="38" y="19"/>
                  </a:cubicBezTo>
                  <a:cubicBezTo>
                    <a:pt x="223" y="19"/>
                    <a:pt x="223" y="19"/>
                    <a:pt x="223" y="19"/>
                  </a:cubicBezTo>
                  <a:cubicBezTo>
                    <a:pt x="223" y="0"/>
                    <a:pt x="223" y="0"/>
                    <a:pt x="223" y="0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10" y="0"/>
                    <a:pt x="0" y="10"/>
                    <a:pt x="0" y="22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239" y="193"/>
                    <a:pt x="239" y="193"/>
                    <a:pt x="239" y="193"/>
                  </a:cubicBezTo>
                  <a:cubicBezTo>
                    <a:pt x="236" y="187"/>
                    <a:pt x="234" y="181"/>
                    <a:pt x="233" y="1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1" name="Google Shape;12461;p102"/>
            <p:cNvSpPr/>
            <p:nvPr/>
          </p:nvSpPr>
          <p:spPr>
            <a:xfrm>
              <a:off x="3797301" y="1326356"/>
              <a:ext cx="117475" cy="26988"/>
            </a:xfrm>
            <a:custGeom>
              <a:avLst/>
              <a:gdLst/>
              <a:ahLst/>
              <a:cxnLst/>
              <a:rect l="l" t="t" r="r" b="b"/>
              <a:pathLst>
                <a:path w="351" h="78" extrusionOk="0">
                  <a:moveTo>
                    <a:pt x="295" y="0"/>
                  </a:moveTo>
                  <a:cubicBezTo>
                    <a:pt x="50" y="0"/>
                    <a:pt x="50" y="0"/>
                    <a:pt x="50" y="0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351" y="78"/>
                    <a:pt x="351" y="78"/>
                    <a:pt x="351" y="78"/>
                  </a:cubicBezTo>
                  <a:cubicBezTo>
                    <a:pt x="328" y="56"/>
                    <a:pt x="308" y="29"/>
                    <a:pt x="29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2" name="Google Shape;12462;p102"/>
            <p:cNvSpPr/>
            <p:nvPr/>
          </p:nvSpPr>
          <p:spPr>
            <a:xfrm>
              <a:off x="3894138" y="1246981"/>
              <a:ext cx="98425" cy="119063"/>
            </a:xfrm>
            <a:custGeom>
              <a:avLst/>
              <a:gdLst/>
              <a:ahLst/>
              <a:cxnLst/>
              <a:rect l="l" t="t" r="r" b="b"/>
              <a:pathLst>
                <a:path w="289" h="350" extrusionOk="0">
                  <a:moveTo>
                    <a:pt x="249" y="137"/>
                  </a:moveTo>
                  <a:cubicBezTo>
                    <a:pt x="249" y="150"/>
                    <a:pt x="248" y="163"/>
                    <a:pt x="245" y="175"/>
                  </a:cubicBezTo>
                  <a:cubicBezTo>
                    <a:pt x="234" y="231"/>
                    <a:pt x="196" y="280"/>
                    <a:pt x="145" y="306"/>
                  </a:cubicBezTo>
                  <a:cubicBezTo>
                    <a:pt x="124" y="295"/>
                    <a:pt x="105" y="281"/>
                    <a:pt x="89" y="264"/>
                  </a:cubicBezTo>
                  <a:cubicBezTo>
                    <a:pt x="249" y="105"/>
                    <a:pt x="249" y="105"/>
                    <a:pt x="249" y="105"/>
                  </a:cubicBezTo>
                  <a:lnTo>
                    <a:pt x="249" y="137"/>
                  </a:lnTo>
                  <a:close/>
                  <a:moveTo>
                    <a:pt x="44" y="175"/>
                  </a:moveTo>
                  <a:cubicBezTo>
                    <a:pt x="40" y="163"/>
                    <a:pt x="39" y="150"/>
                    <a:pt x="39" y="137"/>
                  </a:cubicBezTo>
                  <a:cubicBezTo>
                    <a:pt x="39" y="85"/>
                    <a:pt x="39" y="85"/>
                    <a:pt x="39" y="85"/>
                  </a:cubicBezTo>
                  <a:cubicBezTo>
                    <a:pt x="145" y="60"/>
                    <a:pt x="145" y="60"/>
                    <a:pt x="145" y="60"/>
                  </a:cubicBezTo>
                  <a:cubicBezTo>
                    <a:pt x="200" y="74"/>
                    <a:pt x="226" y="80"/>
                    <a:pt x="238" y="82"/>
                  </a:cubicBezTo>
                  <a:cubicBezTo>
                    <a:pt x="75" y="246"/>
                    <a:pt x="75" y="246"/>
                    <a:pt x="75" y="246"/>
                  </a:cubicBezTo>
                  <a:cubicBezTo>
                    <a:pt x="60" y="225"/>
                    <a:pt x="49" y="201"/>
                    <a:pt x="44" y="175"/>
                  </a:cubicBezTo>
                  <a:moveTo>
                    <a:pt x="236" y="21"/>
                  </a:moveTo>
                  <a:cubicBezTo>
                    <a:pt x="236" y="40"/>
                    <a:pt x="236" y="40"/>
                    <a:pt x="236" y="40"/>
                  </a:cubicBezTo>
                  <a:cubicBezTo>
                    <a:pt x="178" y="27"/>
                    <a:pt x="178" y="27"/>
                    <a:pt x="178" y="27"/>
                  </a:cubicBezTo>
                  <a:cubicBezTo>
                    <a:pt x="178" y="8"/>
                    <a:pt x="178" y="8"/>
                    <a:pt x="178" y="8"/>
                  </a:cubicBezTo>
                  <a:cubicBezTo>
                    <a:pt x="145" y="0"/>
                    <a:pt x="145" y="0"/>
                    <a:pt x="145" y="0"/>
                  </a:cubicBezTo>
                  <a:cubicBezTo>
                    <a:pt x="111" y="8"/>
                    <a:pt x="111" y="8"/>
                    <a:pt x="111" y="8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53" y="40"/>
                    <a:pt x="53" y="40"/>
                    <a:pt x="53" y="40"/>
                  </a:cubicBezTo>
                  <a:cubicBezTo>
                    <a:pt x="53" y="21"/>
                    <a:pt x="53" y="21"/>
                    <a:pt x="53" y="21"/>
                  </a:cubicBezTo>
                  <a:cubicBezTo>
                    <a:pt x="0" y="33"/>
                    <a:pt x="0" y="33"/>
                    <a:pt x="0" y="33"/>
                  </a:cubicBezTo>
                  <a:cubicBezTo>
                    <a:pt x="0" y="137"/>
                    <a:pt x="0" y="137"/>
                    <a:pt x="0" y="137"/>
                  </a:cubicBezTo>
                  <a:cubicBezTo>
                    <a:pt x="0" y="233"/>
                    <a:pt x="60" y="316"/>
                    <a:pt x="145" y="350"/>
                  </a:cubicBezTo>
                  <a:cubicBezTo>
                    <a:pt x="229" y="316"/>
                    <a:pt x="289" y="233"/>
                    <a:pt x="289" y="137"/>
                  </a:cubicBezTo>
                  <a:cubicBezTo>
                    <a:pt x="289" y="33"/>
                    <a:pt x="289" y="33"/>
                    <a:pt x="289" y="33"/>
                  </a:cubicBezTo>
                  <a:lnTo>
                    <a:pt x="236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63" name="Google Shape;12463;p102"/>
          <p:cNvGrpSpPr/>
          <p:nvPr/>
        </p:nvGrpSpPr>
        <p:grpSpPr>
          <a:xfrm>
            <a:off x="8531447" y="1569017"/>
            <a:ext cx="256032" cy="256032"/>
            <a:chOff x="5849938" y="1194593"/>
            <a:chExt cx="234950" cy="234950"/>
          </a:xfrm>
        </p:grpSpPr>
        <p:sp>
          <p:nvSpPr>
            <p:cNvPr id="12464" name="Google Shape;12464;p102"/>
            <p:cNvSpPr/>
            <p:nvPr/>
          </p:nvSpPr>
          <p:spPr>
            <a:xfrm>
              <a:off x="5849938" y="1194593"/>
              <a:ext cx="234950" cy="234950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5" name="Google Shape;12465;p102"/>
            <p:cNvSpPr/>
            <p:nvPr/>
          </p:nvSpPr>
          <p:spPr>
            <a:xfrm>
              <a:off x="5886450" y="1258093"/>
              <a:ext cx="150813" cy="106363"/>
            </a:xfrm>
            <a:custGeom>
              <a:avLst/>
              <a:gdLst/>
              <a:ahLst/>
              <a:cxnLst/>
              <a:rect l="l" t="t" r="r" b="b"/>
              <a:pathLst>
                <a:path w="446" h="316" extrusionOk="0">
                  <a:moveTo>
                    <a:pt x="92" y="48"/>
                  </a:moveTo>
                  <a:cubicBezTo>
                    <a:pt x="446" y="48"/>
                    <a:pt x="446" y="48"/>
                    <a:pt x="446" y="48"/>
                  </a:cubicBezTo>
                  <a:cubicBezTo>
                    <a:pt x="446" y="17"/>
                    <a:pt x="446" y="17"/>
                    <a:pt x="446" y="17"/>
                  </a:cubicBezTo>
                  <a:cubicBezTo>
                    <a:pt x="446" y="7"/>
                    <a:pt x="438" y="0"/>
                    <a:pt x="429" y="0"/>
                  </a:cubicBezTo>
                  <a:cubicBezTo>
                    <a:pt x="332" y="0"/>
                    <a:pt x="332" y="0"/>
                    <a:pt x="332" y="0"/>
                  </a:cubicBezTo>
                  <a:cubicBezTo>
                    <a:pt x="328" y="0"/>
                    <a:pt x="324" y="1"/>
                    <a:pt x="320" y="4"/>
                  </a:cubicBezTo>
                  <a:cubicBezTo>
                    <a:pt x="294" y="28"/>
                    <a:pt x="294" y="28"/>
                    <a:pt x="294" y="28"/>
                  </a:cubicBezTo>
                  <a:cubicBezTo>
                    <a:pt x="291" y="31"/>
                    <a:pt x="286" y="32"/>
                    <a:pt x="282" y="32"/>
                  </a:cubicBezTo>
                  <a:cubicBezTo>
                    <a:pt x="19" y="32"/>
                    <a:pt x="19" y="32"/>
                    <a:pt x="19" y="32"/>
                  </a:cubicBezTo>
                  <a:cubicBezTo>
                    <a:pt x="9" y="32"/>
                    <a:pt x="0" y="40"/>
                    <a:pt x="0" y="50"/>
                  </a:cubicBezTo>
                  <a:cubicBezTo>
                    <a:pt x="0" y="316"/>
                    <a:pt x="0" y="316"/>
                    <a:pt x="0" y="316"/>
                  </a:cubicBezTo>
                  <a:cubicBezTo>
                    <a:pt x="62" y="72"/>
                    <a:pt x="62" y="72"/>
                    <a:pt x="62" y="72"/>
                  </a:cubicBezTo>
                  <a:cubicBezTo>
                    <a:pt x="65" y="58"/>
                    <a:pt x="78" y="48"/>
                    <a:pt x="92" y="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6" name="Google Shape;12466;p102"/>
            <p:cNvSpPr/>
            <p:nvPr/>
          </p:nvSpPr>
          <p:spPr>
            <a:xfrm>
              <a:off x="5992813" y="1343818"/>
              <a:ext cx="7938" cy="11113"/>
            </a:xfrm>
            <a:custGeom>
              <a:avLst/>
              <a:gdLst/>
              <a:ahLst/>
              <a:cxnLst/>
              <a:rect l="l" t="t" r="r" b="b"/>
              <a:pathLst>
                <a:path w="24" h="32" extrusionOk="0">
                  <a:moveTo>
                    <a:pt x="12" y="0"/>
                  </a:moveTo>
                  <a:cubicBezTo>
                    <a:pt x="6" y="0"/>
                    <a:pt x="0" y="6"/>
                    <a:pt x="0" y="15"/>
                  </a:cubicBezTo>
                  <a:cubicBezTo>
                    <a:pt x="0" y="28"/>
                    <a:pt x="6" y="32"/>
                    <a:pt x="12" y="32"/>
                  </a:cubicBezTo>
                  <a:cubicBezTo>
                    <a:pt x="19" y="32"/>
                    <a:pt x="24" y="27"/>
                    <a:pt x="24" y="15"/>
                  </a:cubicBezTo>
                  <a:cubicBezTo>
                    <a:pt x="24" y="5"/>
                    <a:pt x="20" y="0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7" name="Google Shape;12467;p102"/>
            <p:cNvSpPr/>
            <p:nvPr/>
          </p:nvSpPr>
          <p:spPr>
            <a:xfrm>
              <a:off x="5970588" y="1343818"/>
              <a:ext cx="9525" cy="11113"/>
            </a:xfrm>
            <a:custGeom>
              <a:avLst/>
              <a:gdLst/>
              <a:ahLst/>
              <a:cxnLst/>
              <a:rect l="l" t="t" r="r" b="b"/>
              <a:pathLst>
                <a:path w="24" h="32" extrusionOk="0">
                  <a:moveTo>
                    <a:pt x="13" y="0"/>
                  </a:moveTo>
                  <a:cubicBezTo>
                    <a:pt x="6" y="0"/>
                    <a:pt x="0" y="6"/>
                    <a:pt x="0" y="15"/>
                  </a:cubicBezTo>
                  <a:cubicBezTo>
                    <a:pt x="0" y="28"/>
                    <a:pt x="5" y="32"/>
                    <a:pt x="12" y="32"/>
                  </a:cubicBezTo>
                  <a:cubicBezTo>
                    <a:pt x="19" y="32"/>
                    <a:pt x="24" y="27"/>
                    <a:pt x="24" y="15"/>
                  </a:cubicBezTo>
                  <a:cubicBezTo>
                    <a:pt x="24" y="5"/>
                    <a:pt x="19" y="0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8" name="Google Shape;12468;p102"/>
            <p:cNvSpPr/>
            <p:nvPr/>
          </p:nvSpPr>
          <p:spPr>
            <a:xfrm>
              <a:off x="5949950" y="1339056"/>
              <a:ext cx="6350" cy="9525"/>
            </a:xfrm>
            <a:custGeom>
              <a:avLst/>
              <a:gdLst/>
              <a:ahLst/>
              <a:cxnLst/>
              <a:rect l="l" t="t" r="r" b="b"/>
              <a:pathLst>
                <a:path w="4" h="6" extrusionOk="0">
                  <a:moveTo>
                    <a:pt x="0" y="6"/>
                  </a:moveTo>
                  <a:lnTo>
                    <a:pt x="4" y="6"/>
                  </a:lnTo>
                  <a:lnTo>
                    <a:pt x="2" y="0"/>
                  </a:lnTo>
                  <a:lnTo>
                    <a:pt x="0" y="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69" name="Google Shape;12469;p102"/>
            <p:cNvSpPr/>
            <p:nvPr/>
          </p:nvSpPr>
          <p:spPr>
            <a:xfrm>
              <a:off x="5888038" y="1277143"/>
              <a:ext cx="173038" cy="98425"/>
            </a:xfrm>
            <a:custGeom>
              <a:avLst/>
              <a:gdLst/>
              <a:ahLst/>
              <a:cxnLst/>
              <a:rect l="l" t="t" r="r" b="b"/>
              <a:pathLst>
                <a:path w="515" h="294" extrusionOk="0">
                  <a:moveTo>
                    <a:pt x="498" y="0"/>
                  </a:moveTo>
                  <a:cubicBezTo>
                    <a:pt x="90" y="0"/>
                    <a:pt x="90" y="0"/>
                    <a:pt x="90" y="0"/>
                  </a:cubicBezTo>
                  <a:cubicBezTo>
                    <a:pt x="80" y="0"/>
                    <a:pt x="70" y="8"/>
                    <a:pt x="68" y="18"/>
                  </a:cubicBezTo>
                  <a:cubicBezTo>
                    <a:pt x="3" y="276"/>
                    <a:pt x="3" y="276"/>
                    <a:pt x="3" y="276"/>
                  </a:cubicBezTo>
                  <a:cubicBezTo>
                    <a:pt x="0" y="286"/>
                    <a:pt x="7" y="294"/>
                    <a:pt x="17" y="294"/>
                  </a:cubicBezTo>
                  <a:cubicBezTo>
                    <a:pt x="425" y="294"/>
                    <a:pt x="425" y="294"/>
                    <a:pt x="425" y="294"/>
                  </a:cubicBezTo>
                  <a:cubicBezTo>
                    <a:pt x="435" y="294"/>
                    <a:pt x="446" y="286"/>
                    <a:pt x="448" y="276"/>
                  </a:cubicBezTo>
                  <a:cubicBezTo>
                    <a:pt x="512" y="18"/>
                    <a:pt x="512" y="18"/>
                    <a:pt x="512" y="18"/>
                  </a:cubicBezTo>
                  <a:cubicBezTo>
                    <a:pt x="515" y="8"/>
                    <a:pt x="508" y="0"/>
                    <a:pt x="498" y="0"/>
                  </a:cubicBezTo>
                  <a:close/>
                  <a:moveTo>
                    <a:pt x="210" y="243"/>
                  </a:moveTo>
                  <a:cubicBezTo>
                    <a:pt x="205" y="226"/>
                    <a:pt x="205" y="226"/>
                    <a:pt x="205" y="226"/>
                  </a:cubicBezTo>
                  <a:cubicBezTo>
                    <a:pt x="179" y="226"/>
                    <a:pt x="179" y="226"/>
                    <a:pt x="179" y="226"/>
                  </a:cubicBezTo>
                  <a:cubicBezTo>
                    <a:pt x="175" y="243"/>
                    <a:pt x="175" y="243"/>
                    <a:pt x="175" y="243"/>
                  </a:cubicBezTo>
                  <a:cubicBezTo>
                    <a:pt x="158" y="243"/>
                    <a:pt x="158" y="243"/>
                    <a:pt x="158" y="243"/>
                  </a:cubicBezTo>
                  <a:cubicBezTo>
                    <a:pt x="183" y="172"/>
                    <a:pt x="183" y="172"/>
                    <a:pt x="183" y="172"/>
                  </a:cubicBezTo>
                  <a:cubicBezTo>
                    <a:pt x="202" y="172"/>
                    <a:pt x="202" y="172"/>
                    <a:pt x="202" y="172"/>
                  </a:cubicBezTo>
                  <a:cubicBezTo>
                    <a:pt x="227" y="243"/>
                    <a:pt x="227" y="243"/>
                    <a:pt x="227" y="243"/>
                  </a:cubicBezTo>
                  <a:lnTo>
                    <a:pt x="210" y="243"/>
                  </a:lnTo>
                  <a:close/>
                  <a:moveTo>
                    <a:pt x="262" y="244"/>
                  </a:moveTo>
                  <a:cubicBezTo>
                    <a:pt x="256" y="244"/>
                    <a:pt x="252" y="242"/>
                    <a:pt x="248" y="238"/>
                  </a:cubicBezTo>
                  <a:cubicBezTo>
                    <a:pt x="248" y="260"/>
                    <a:pt x="248" y="260"/>
                    <a:pt x="248" y="260"/>
                  </a:cubicBezTo>
                  <a:cubicBezTo>
                    <a:pt x="232" y="260"/>
                    <a:pt x="232" y="260"/>
                    <a:pt x="232" y="260"/>
                  </a:cubicBezTo>
                  <a:cubicBezTo>
                    <a:pt x="232" y="191"/>
                    <a:pt x="232" y="191"/>
                    <a:pt x="232" y="191"/>
                  </a:cubicBezTo>
                  <a:cubicBezTo>
                    <a:pt x="244" y="191"/>
                    <a:pt x="244" y="191"/>
                    <a:pt x="244" y="191"/>
                  </a:cubicBezTo>
                  <a:cubicBezTo>
                    <a:pt x="247" y="197"/>
                    <a:pt x="247" y="197"/>
                    <a:pt x="247" y="197"/>
                  </a:cubicBezTo>
                  <a:cubicBezTo>
                    <a:pt x="251" y="193"/>
                    <a:pt x="256" y="190"/>
                    <a:pt x="264" y="190"/>
                  </a:cubicBezTo>
                  <a:cubicBezTo>
                    <a:pt x="278" y="190"/>
                    <a:pt x="287" y="199"/>
                    <a:pt x="287" y="216"/>
                  </a:cubicBezTo>
                  <a:cubicBezTo>
                    <a:pt x="287" y="234"/>
                    <a:pt x="276" y="244"/>
                    <a:pt x="262" y="244"/>
                  </a:cubicBezTo>
                  <a:close/>
                  <a:moveTo>
                    <a:pt x="325" y="244"/>
                  </a:moveTo>
                  <a:cubicBezTo>
                    <a:pt x="320" y="244"/>
                    <a:pt x="314" y="242"/>
                    <a:pt x="311" y="238"/>
                  </a:cubicBezTo>
                  <a:cubicBezTo>
                    <a:pt x="311" y="260"/>
                    <a:pt x="311" y="260"/>
                    <a:pt x="311" y="260"/>
                  </a:cubicBezTo>
                  <a:cubicBezTo>
                    <a:pt x="296" y="260"/>
                    <a:pt x="296" y="260"/>
                    <a:pt x="296" y="260"/>
                  </a:cubicBezTo>
                  <a:cubicBezTo>
                    <a:pt x="296" y="191"/>
                    <a:pt x="296" y="191"/>
                    <a:pt x="296" y="191"/>
                  </a:cubicBezTo>
                  <a:cubicBezTo>
                    <a:pt x="307" y="191"/>
                    <a:pt x="307" y="191"/>
                    <a:pt x="307" y="191"/>
                  </a:cubicBezTo>
                  <a:cubicBezTo>
                    <a:pt x="310" y="197"/>
                    <a:pt x="310" y="197"/>
                    <a:pt x="310" y="197"/>
                  </a:cubicBezTo>
                  <a:cubicBezTo>
                    <a:pt x="314" y="193"/>
                    <a:pt x="320" y="190"/>
                    <a:pt x="326" y="190"/>
                  </a:cubicBezTo>
                  <a:cubicBezTo>
                    <a:pt x="340" y="190"/>
                    <a:pt x="349" y="199"/>
                    <a:pt x="349" y="216"/>
                  </a:cubicBezTo>
                  <a:cubicBezTo>
                    <a:pt x="349" y="234"/>
                    <a:pt x="339" y="244"/>
                    <a:pt x="325" y="244"/>
                  </a:cubicBezTo>
                  <a:close/>
                  <a:moveTo>
                    <a:pt x="149" y="99"/>
                  </a:moveTo>
                  <a:cubicBezTo>
                    <a:pt x="207" y="20"/>
                    <a:pt x="300" y="20"/>
                    <a:pt x="358" y="99"/>
                  </a:cubicBezTo>
                  <a:cubicBezTo>
                    <a:pt x="300" y="177"/>
                    <a:pt x="207" y="177"/>
                    <a:pt x="149" y="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0" name="Google Shape;12470;p102"/>
            <p:cNvSpPr/>
            <p:nvPr/>
          </p:nvSpPr>
          <p:spPr>
            <a:xfrm>
              <a:off x="5959475" y="1296193"/>
              <a:ext cx="28575" cy="26988"/>
            </a:xfrm>
            <a:custGeom>
              <a:avLst/>
              <a:gdLst/>
              <a:ahLst/>
              <a:cxnLst/>
              <a:rect l="l" t="t" r="r" b="b"/>
              <a:pathLst>
                <a:path w="83" h="82" extrusionOk="0">
                  <a:moveTo>
                    <a:pt x="42" y="0"/>
                  </a:moveTo>
                  <a:cubicBezTo>
                    <a:pt x="19" y="0"/>
                    <a:pt x="0" y="18"/>
                    <a:pt x="0" y="41"/>
                  </a:cubicBezTo>
                  <a:cubicBezTo>
                    <a:pt x="0" y="63"/>
                    <a:pt x="19" y="82"/>
                    <a:pt x="42" y="82"/>
                  </a:cubicBezTo>
                  <a:cubicBezTo>
                    <a:pt x="64" y="82"/>
                    <a:pt x="83" y="63"/>
                    <a:pt x="83" y="41"/>
                  </a:cubicBezTo>
                  <a:cubicBezTo>
                    <a:pt x="83" y="18"/>
                    <a:pt x="64" y="0"/>
                    <a:pt x="42" y="0"/>
                  </a:cubicBezTo>
                  <a:close/>
                  <a:moveTo>
                    <a:pt x="42" y="59"/>
                  </a:moveTo>
                  <a:cubicBezTo>
                    <a:pt x="32" y="59"/>
                    <a:pt x="24" y="51"/>
                    <a:pt x="24" y="41"/>
                  </a:cubicBezTo>
                  <a:cubicBezTo>
                    <a:pt x="24" y="31"/>
                    <a:pt x="32" y="23"/>
                    <a:pt x="42" y="23"/>
                  </a:cubicBezTo>
                  <a:cubicBezTo>
                    <a:pt x="52" y="23"/>
                    <a:pt x="60" y="31"/>
                    <a:pt x="60" y="41"/>
                  </a:cubicBezTo>
                  <a:cubicBezTo>
                    <a:pt x="60" y="51"/>
                    <a:pt x="52" y="59"/>
                    <a:pt x="42" y="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71" name="Google Shape;12471;p102"/>
          <p:cNvGrpSpPr/>
          <p:nvPr/>
        </p:nvGrpSpPr>
        <p:grpSpPr>
          <a:xfrm>
            <a:off x="8449599" y="1937421"/>
            <a:ext cx="256032" cy="256032"/>
            <a:chOff x="5918200" y="1259976"/>
            <a:chExt cx="234950" cy="234950"/>
          </a:xfrm>
        </p:grpSpPr>
        <p:sp>
          <p:nvSpPr>
            <p:cNvPr id="12472" name="Google Shape;12472;p102"/>
            <p:cNvSpPr/>
            <p:nvPr/>
          </p:nvSpPr>
          <p:spPr>
            <a:xfrm>
              <a:off x="5918200" y="1259976"/>
              <a:ext cx="234950" cy="234950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3" name="Google Shape;12473;p102"/>
            <p:cNvSpPr/>
            <p:nvPr/>
          </p:nvSpPr>
          <p:spPr>
            <a:xfrm>
              <a:off x="5953125" y="1315539"/>
              <a:ext cx="165100" cy="109538"/>
            </a:xfrm>
            <a:custGeom>
              <a:avLst/>
              <a:gdLst/>
              <a:ahLst/>
              <a:cxnLst/>
              <a:rect l="l" t="t" r="r" b="b"/>
              <a:pathLst>
                <a:path w="486" h="325" extrusionOk="0">
                  <a:moveTo>
                    <a:pt x="377" y="111"/>
                  </a:moveTo>
                  <a:cubicBezTo>
                    <a:pt x="377" y="246"/>
                    <a:pt x="377" y="246"/>
                    <a:pt x="377" y="246"/>
                  </a:cubicBezTo>
                  <a:cubicBezTo>
                    <a:pt x="377" y="262"/>
                    <a:pt x="377" y="262"/>
                    <a:pt x="377" y="262"/>
                  </a:cubicBezTo>
                  <a:cubicBezTo>
                    <a:pt x="360" y="262"/>
                    <a:pt x="360" y="262"/>
                    <a:pt x="360" y="262"/>
                  </a:cubicBezTo>
                  <a:cubicBezTo>
                    <a:pt x="267" y="262"/>
                    <a:pt x="267" y="262"/>
                    <a:pt x="267" y="262"/>
                  </a:cubicBezTo>
                  <a:cubicBezTo>
                    <a:pt x="250" y="262"/>
                    <a:pt x="250" y="262"/>
                    <a:pt x="250" y="262"/>
                  </a:cubicBezTo>
                  <a:cubicBezTo>
                    <a:pt x="250" y="246"/>
                    <a:pt x="250" y="246"/>
                    <a:pt x="250" y="246"/>
                  </a:cubicBezTo>
                  <a:cubicBezTo>
                    <a:pt x="250" y="111"/>
                    <a:pt x="250" y="111"/>
                    <a:pt x="250" y="111"/>
                  </a:cubicBezTo>
                  <a:cubicBezTo>
                    <a:pt x="250" y="94"/>
                    <a:pt x="250" y="94"/>
                    <a:pt x="250" y="94"/>
                  </a:cubicBezTo>
                  <a:cubicBezTo>
                    <a:pt x="267" y="94"/>
                    <a:pt x="267" y="94"/>
                    <a:pt x="267" y="94"/>
                  </a:cubicBezTo>
                  <a:cubicBezTo>
                    <a:pt x="360" y="94"/>
                    <a:pt x="360" y="94"/>
                    <a:pt x="360" y="94"/>
                  </a:cubicBezTo>
                  <a:cubicBezTo>
                    <a:pt x="377" y="94"/>
                    <a:pt x="377" y="94"/>
                    <a:pt x="377" y="94"/>
                  </a:cubicBezTo>
                  <a:lnTo>
                    <a:pt x="377" y="111"/>
                  </a:lnTo>
                  <a:close/>
                  <a:moveTo>
                    <a:pt x="237" y="111"/>
                  </a:moveTo>
                  <a:cubicBezTo>
                    <a:pt x="237" y="246"/>
                    <a:pt x="237" y="246"/>
                    <a:pt x="237" y="246"/>
                  </a:cubicBezTo>
                  <a:cubicBezTo>
                    <a:pt x="237" y="262"/>
                    <a:pt x="237" y="262"/>
                    <a:pt x="237" y="262"/>
                  </a:cubicBezTo>
                  <a:cubicBezTo>
                    <a:pt x="220" y="262"/>
                    <a:pt x="220" y="262"/>
                    <a:pt x="220" y="262"/>
                  </a:cubicBezTo>
                  <a:cubicBezTo>
                    <a:pt x="126" y="262"/>
                    <a:pt x="126" y="262"/>
                    <a:pt x="126" y="262"/>
                  </a:cubicBezTo>
                  <a:cubicBezTo>
                    <a:pt x="110" y="262"/>
                    <a:pt x="110" y="262"/>
                    <a:pt x="110" y="262"/>
                  </a:cubicBezTo>
                  <a:cubicBezTo>
                    <a:pt x="110" y="246"/>
                    <a:pt x="110" y="246"/>
                    <a:pt x="110" y="246"/>
                  </a:cubicBezTo>
                  <a:cubicBezTo>
                    <a:pt x="110" y="111"/>
                    <a:pt x="110" y="111"/>
                    <a:pt x="110" y="111"/>
                  </a:cubicBezTo>
                  <a:cubicBezTo>
                    <a:pt x="110" y="94"/>
                    <a:pt x="110" y="94"/>
                    <a:pt x="110" y="94"/>
                  </a:cubicBezTo>
                  <a:cubicBezTo>
                    <a:pt x="126" y="94"/>
                    <a:pt x="126" y="94"/>
                    <a:pt x="126" y="94"/>
                  </a:cubicBezTo>
                  <a:cubicBezTo>
                    <a:pt x="220" y="94"/>
                    <a:pt x="220" y="94"/>
                    <a:pt x="220" y="94"/>
                  </a:cubicBezTo>
                  <a:cubicBezTo>
                    <a:pt x="237" y="94"/>
                    <a:pt x="237" y="94"/>
                    <a:pt x="237" y="94"/>
                  </a:cubicBezTo>
                  <a:lnTo>
                    <a:pt x="237" y="111"/>
                  </a:lnTo>
                  <a:close/>
                  <a:moveTo>
                    <a:pt x="469" y="0"/>
                  </a:moveTo>
                  <a:cubicBezTo>
                    <a:pt x="372" y="0"/>
                    <a:pt x="372" y="0"/>
                    <a:pt x="372" y="0"/>
                  </a:cubicBezTo>
                  <a:cubicBezTo>
                    <a:pt x="368" y="0"/>
                    <a:pt x="364" y="2"/>
                    <a:pt x="361" y="5"/>
                  </a:cubicBezTo>
                  <a:cubicBezTo>
                    <a:pt x="335" y="28"/>
                    <a:pt x="335" y="28"/>
                    <a:pt x="335" y="28"/>
                  </a:cubicBezTo>
                  <a:cubicBezTo>
                    <a:pt x="332" y="31"/>
                    <a:pt x="328" y="33"/>
                    <a:pt x="323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8" y="33"/>
                    <a:pt x="0" y="40"/>
                    <a:pt x="0" y="49"/>
                  </a:cubicBezTo>
                  <a:cubicBezTo>
                    <a:pt x="0" y="308"/>
                    <a:pt x="0" y="308"/>
                    <a:pt x="0" y="308"/>
                  </a:cubicBezTo>
                  <a:cubicBezTo>
                    <a:pt x="0" y="317"/>
                    <a:pt x="8" y="325"/>
                    <a:pt x="17" y="325"/>
                  </a:cubicBezTo>
                  <a:cubicBezTo>
                    <a:pt x="469" y="325"/>
                    <a:pt x="469" y="325"/>
                    <a:pt x="469" y="325"/>
                  </a:cubicBezTo>
                  <a:cubicBezTo>
                    <a:pt x="478" y="325"/>
                    <a:pt x="486" y="317"/>
                    <a:pt x="486" y="308"/>
                  </a:cubicBezTo>
                  <a:cubicBezTo>
                    <a:pt x="486" y="17"/>
                    <a:pt x="486" y="17"/>
                    <a:pt x="486" y="17"/>
                  </a:cubicBezTo>
                  <a:cubicBezTo>
                    <a:pt x="486" y="8"/>
                    <a:pt x="478" y="0"/>
                    <a:pt x="46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4" name="Google Shape;12474;p102"/>
            <p:cNvSpPr/>
            <p:nvPr/>
          </p:nvSpPr>
          <p:spPr>
            <a:xfrm>
              <a:off x="5997575" y="1358401"/>
              <a:ext cx="30162" cy="36513"/>
            </a:xfrm>
            <a:custGeom>
              <a:avLst/>
              <a:gdLst/>
              <a:ahLst/>
              <a:cxnLst/>
              <a:rect l="l" t="t" r="r" b="b"/>
              <a:pathLst>
                <a:path w="89" h="110" extrusionOk="0">
                  <a:moveTo>
                    <a:pt x="66" y="50"/>
                  </a:moveTo>
                  <a:cubicBezTo>
                    <a:pt x="66" y="52"/>
                    <a:pt x="66" y="54"/>
                    <a:pt x="64" y="55"/>
                  </a:cubicBezTo>
                  <a:cubicBezTo>
                    <a:pt x="61" y="55"/>
                    <a:pt x="61" y="55"/>
                    <a:pt x="61" y="55"/>
                  </a:cubicBezTo>
                  <a:cubicBezTo>
                    <a:pt x="58" y="55"/>
                    <a:pt x="56" y="57"/>
                    <a:pt x="56" y="59"/>
                  </a:cubicBezTo>
                  <a:cubicBezTo>
                    <a:pt x="56" y="69"/>
                    <a:pt x="56" y="69"/>
                    <a:pt x="56" y="69"/>
                  </a:cubicBezTo>
                  <a:cubicBezTo>
                    <a:pt x="50" y="72"/>
                    <a:pt x="40" y="72"/>
                    <a:pt x="34" y="69"/>
                  </a:cubicBezTo>
                  <a:cubicBezTo>
                    <a:pt x="34" y="59"/>
                    <a:pt x="34" y="59"/>
                    <a:pt x="34" y="59"/>
                  </a:cubicBezTo>
                  <a:cubicBezTo>
                    <a:pt x="34" y="57"/>
                    <a:pt x="32" y="55"/>
                    <a:pt x="29" y="55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24" y="54"/>
                    <a:pt x="23" y="52"/>
                    <a:pt x="23" y="50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3" y="40"/>
                    <a:pt x="24" y="39"/>
                    <a:pt x="25" y="38"/>
                  </a:cubicBezTo>
                  <a:cubicBezTo>
                    <a:pt x="31" y="38"/>
                    <a:pt x="37" y="39"/>
                    <a:pt x="45" y="39"/>
                  </a:cubicBezTo>
                  <a:cubicBezTo>
                    <a:pt x="45" y="39"/>
                    <a:pt x="45" y="39"/>
                    <a:pt x="45" y="39"/>
                  </a:cubicBezTo>
                  <a:cubicBezTo>
                    <a:pt x="53" y="39"/>
                    <a:pt x="60" y="38"/>
                    <a:pt x="66" y="38"/>
                  </a:cubicBezTo>
                  <a:cubicBezTo>
                    <a:pt x="66" y="39"/>
                    <a:pt x="66" y="40"/>
                    <a:pt x="66" y="42"/>
                  </a:cubicBezTo>
                  <a:lnTo>
                    <a:pt x="66" y="50"/>
                  </a:lnTo>
                  <a:close/>
                  <a:moveTo>
                    <a:pt x="69" y="24"/>
                  </a:moveTo>
                  <a:cubicBezTo>
                    <a:pt x="62" y="2"/>
                    <a:pt x="62" y="2"/>
                    <a:pt x="62" y="2"/>
                  </a:cubicBezTo>
                  <a:cubicBezTo>
                    <a:pt x="62" y="1"/>
                    <a:pt x="62" y="0"/>
                    <a:pt x="6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29" y="0"/>
                    <a:pt x="28" y="1"/>
                    <a:pt x="27" y="2"/>
                  </a:cubicBezTo>
                  <a:cubicBezTo>
                    <a:pt x="21" y="24"/>
                    <a:pt x="21" y="24"/>
                    <a:pt x="21" y="24"/>
                  </a:cubicBezTo>
                  <a:cubicBezTo>
                    <a:pt x="9" y="26"/>
                    <a:pt x="0" y="29"/>
                    <a:pt x="0" y="32"/>
                  </a:cubicBezTo>
                  <a:cubicBezTo>
                    <a:pt x="0" y="34"/>
                    <a:pt x="8" y="36"/>
                    <a:pt x="18" y="37"/>
                  </a:cubicBezTo>
                  <a:cubicBezTo>
                    <a:pt x="17" y="40"/>
                    <a:pt x="16" y="43"/>
                    <a:pt x="16" y="46"/>
                  </a:cubicBezTo>
                  <a:cubicBezTo>
                    <a:pt x="16" y="49"/>
                    <a:pt x="17" y="52"/>
                    <a:pt x="18" y="55"/>
                  </a:cubicBezTo>
                  <a:cubicBezTo>
                    <a:pt x="17" y="55"/>
                    <a:pt x="17" y="55"/>
                    <a:pt x="17" y="55"/>
                  </a:cubicBezTo>
                  <a:cubicBezTo>
                    <a:pt x="14" y="55"/>
                    <a:pt x="12" y="57"/>
                    <a:pt x="12" y="59"/>
                  </a:cubicBezTo>
                  <a:cubicBezTo>
                    <a:pt x="12" y="65"/>
                    <a:pt x="12" y="65"/>
                    <a:pt x="12" y="65"/>
                  </a:cubicBezTo>
                  <a:cubicBezTo>
                    <a:pt x="8" y="65"/>
                    <a:pt x="6" y="69"/>
                    <a:pt x="6" y="73"/>
                  </a:cubicBezTo>
                  <a:cubicBezTo>
                    <a:pt x="6" y="101"/>
                    <a:pt x="6" y="101"/>
                    <a:pt x="6" y="101"/>
                  </a:cubicBezTo>
                  <a:cubicBezTo>
                    <a:pt x="6" y="106"/>
                    <a:pt x="9" y="110"/>
                    <a:pt x="13" y="110"/>
                  </a:cubicBezTo>
                  <a:cubicBezTo>
                    <a:pt x="43" y="110"/>
                    <a:pt x="43" y="110"/>
                    <a:pt x="43" y="110"/>
                  </a:cubicBezTo>
                  <a:cubicBezTo>
                    <a:pt x="43" y="73"/>
                    <a:pt x="43" y="73"/>
                    <a:pt x="43" y="73"/>
                  </a:cubicBezTo>
                  <a:cubicBezTo>
                    <a:pt x="47" y="73"/>
                    <a:pt x="47" y="73"/>
                    <a:pt x="47" y="73"/>
                  </a:cubicBezTo>
                  <a:cubicBezTo>
                    <a:pt x="47" y="110"/>
                    <a:pt x="47" y="110"/>
                    <a:pt x="47" y="110"/>
                  </a:cubicBezTo>
                  <a:cubicBezTo>
                    <a:pt x="77" y="110"/>
                    <a:pt x="77" y="110"/>
                    <a:pt x="77" y="110"/>
                  </a:cubicBezTo>
                  <a:cubicBezTo>
                    <a:pt x="81" y="110"/>
                    <a:pt x="84" y="106"/>
                    <a:pt x="84" y="101"/>
                  </a:cubicBezTo>
                  <a:cubicBezTo>
                    <a:pt x="84" y="73"/>
                    <a:pt x="84" y="73"/>
                    <a:pt x="84" y="73"/>
                  </a:cubicBezTo>
                  <a:cubicBezTo>
                    <a:pt x="84" y="69"/>
                    <a:pt x="82" y="65"/>
                    <a:pt x="78" y="65"/>
                  </a:cubicBezTo>
                  <a:cubicBezTo>
                    <a:pt x="78" y="59"/>
                    <a:pt x="78" y="59"/>
                    <a:pt x="78" y="59"/>
                  </a:cubicBezTo>
                  <a:cubicBezTo>
                    <a:pt x="78" y="57"/>
                    <a:pt x="76" y="55"/>
                    <a:pt x="74" y="55"/>
                  </a:cubicBezTo>
                  <a:cubicBezTo>
                    <a:pt x="72" y="55"/>
                    <a:pt x="72" y="55"/>
                    <a:pt x="72" y="55"/>
                  </a:cubicBezTo>
                  <a:cubicBezTo>
                    <a:pt x="73" y="52"/>
                    <a:pt x="74" y="49"/>
                    <a:pt x="74" y="46"/>
                  </a:cubicBezTo>
                  <a:cubicBezTo>
                    <a:pt x="74" y="43"/>
                    <a:pt x="73" y="40"/>
                    <a:pt x="72" y="37"/>
                  </a:cubicBezTo>
                  <a:cubicBezTo>
                    <a:pt x="83" y="36"/>
                    <a:pt x="89" y="34"/>
                    <a:pt x="89" y="32"/>
                  </a:cubicBezTo>
                  <a:cubicBezTo>
                    <a:pt x="89" y="29"/>
                    <a:pt x="82" y="26"/>
                    <a:pt x="69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5" name="Google Shape;12475;p102"/>
            <p:cNvSpPr/>
            <p:nvPr/>
          </p:nvSpPr>
          <p:spPr>
            <a:xfrm>
              <a:off x="6007100" y="1371101"/>
              <a:ext cx="4762" cy="4763"/>
            </a:xfrm>
            <a:custGeom>
              <a:avLst/>
              <a:gdLst/>
              <a:ahLst/>
              <a:cxnLst/>
              <a:rect l="l" t="t" r="r" b="b"/>
              <a:pathLst>
                <a:path w="13" h="10" extrusionOk="0">
                  <a:moveTo>
                    <a:pt x="10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0" y="9"/>
                    <a:pt x="2" y="10"/>
                    <a:pt x="4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10"/>
                    <a:pt x="13" y="9"/>
                    <a:pt x="13" y="7"/>
                  </a:cubicBezTo>
                  <a:cubicBezTo>
                    <a:pt x="13" y="3"/>
                    <a:pt x="13" y="3"/>
                    <a:pt x="13" y="3"/>
                  </a:cubicBezTo>
                  <a:cubicBezTo>
                    <a:pt x="13" y="0"/>
                    <a:pt x="13" y="0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6" name="Google Shape;12476;p102"/>
            <p:cNvSpPr/>
            <p:nvPr/>
          </p:nvSpPr>
          <p:spPr>
            <a:xfrm>
              <a:off x="6013450" y="1371101"/>
              <a:ext cx="4762" cy="4763"/>
            </a:xfrm>
            <a:custGeom>
              <a:avLst/>
              <a:gdLst/>
              <a:ahLst/>
              <a:cxnLst/>
              <a:rect l="l" t="t" r="r" b="b"/>
              <a:pathLst>
                <a:path w="13" h="10" extrusionOk="0">
                  <a:moveTo>
                    <a:pt x="13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0" y="0"/>
                    <a:pt x="0" y="0"/>
                    <a:pt x="0" y="3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1" y="9"/>
                    <a:pt x="2" y="10"/>
                    <a:pt x="4" y="1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11" y="10"/>
                    <a:pt x="13" y="9"/>
                    <a:pt x="13" y="7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3" y="0"/>
                    <a:pt x="13" y="0"/>
                    <a:pt x="1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7" name="Google Shape;12477;p102"/>
            <p:cNvSpPr/>
            <p:nvPr/>
          </p:nvSpPr>
          <p:spPr>
            <a:xfrm>
              <a:off x="6043612" y="1358401"/>
              <a:ext cx="31750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8" name="Google Shape;12478;p102"/>
            <p:cNvSpPr/>
            <p:nvPr/>
          </p:nvSpPr>
          <p:spPr>
            <a:xfrm>
              <a:off x="6043612" y="1366339"/>
              <a:ext cx="25400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79" name="Google Shape;12479;p102"/>
            <p:cNvSpPr/>
            <p:nvPr/>
          </p:nvSpPr>
          <p:spPr>
            <a:xfrm>
              <a:off x="6043612" y="1374276"/>
              <a:ext cx="31750" cy="3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80" name="Google Shape;12480;p102"/>
            <p:cNvSpPr/>
            <p:nvPr/>
          </p:nvSpPr>
          <p:spPr>
            <a:xfrm>
              <a:off x="6043612" y="1382214"/>
              <a:ext cx="25400" cy="476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2481" name="Google Shape;12481;p102"/>
          <p:cNvGrpSpPr/>
          <p:nvPr/>
        </p:nvGrpSpPr>
        <p:grpSpPr>
          <a:xfrm>
            <a:off x="275402" y="3191482"/>
            <a:ext cx="1124769" cy="1353891"/>
            <a:chOff x="2660656" y="3430330"/>
            <a:chExt cx="843577" cy="1015418"/>
          </a:xfrm>
        </p:grpSpPr>
        <p:grpSp>
          <p:nvGrpSpPr>
            <p:cNvPr id="12482" name="Google Shape;12482;p102"/>
            <p:cNvGrpSpPr/>
            <p:nvPr/>
          </p:nvGrpSpPr>
          <p:grpSpPr>
            <a:xfrm>
              <a:off x="2660656" y="3430330"/>
              <a:ext cx="843577" cy="1015418"/>
              <a:chOff x="2660656" y="3430330"/>
              <a:chExt cx="843577" cy="1015418"/>
            </a:xfrm>
          </p:grpSpPr>
          <p:sp>
            <p:nvSpPr>
              <p:cNvPr id="12483" name="Google Shape;12483;p102"/>
              <p:cNvSpPr/>
              <p:nvPr/>
            </p:nvSpPr>
            <p:spPr>
              <a:xfrm>
                <a:off x="2681001" y="4307249"/>
                <a:ext cx="765835" cy="1384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Secure Server</a:t>
                </a: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4" name="Google Shape;12484;p102"/>
              <p:cNvSpPr/>
              <p:nvPr/>
            </p:nvSpPr>
            <p:spPr>
              <a:xfrm>
                <a:off x="2660656" y="3430330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2"/>
                      <a:pt x="3500" y="2302"/>
                      <a:pt x="3500" y="2302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6" y="3500"/>
                      <a:pt x="0" y="2964"/>
                      <a:pt x="0" y="2302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6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5" name="Google Shape;12485;p102"/>
              <p:cNvSpPr/>
              <p:nvPr/>
            </p:nvSpPr>
            <p:spPr>
              <a:xfrm>
                <a:off x="3067705" y="4151452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6" name="Google Shape;12486;p102"/>
              <p:cNvSpPr/>
              <p:nvPr/>
            </p:nvSpPr>
            <p:spPr>
              <a:xfrm>
                <a:off x="3067705" y="351990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7" name="Google Shape;12487;p102"/>
              <p:cNvSpPr/>
              <p:nvPr/>
            </p:nvSpPr>
            <p:spPr>
              <a:xfrm>
                <a:off x="3380645" y="3836245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8" name="Google Shape;12488;p102"/>
              <p:cNvSpPr/>
              <p:nvPr/>
            </p:nvSpPr>
            <p:spPr>
              <a:xfrm>
                <a:off x="2749096" y="3836245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89" name="Google Shape;12489;p102"/>
              <p:cNvSpPr/>
              <p:nvPr/>
            </p:nvSpPr>
            <p:spPr>
              <a:xfrm>
                <a:off x="2803520" y="3574328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0" name="Google Shape;12490;p102"/>
              <p:cNvSpPr/>
              <p:nvPr/>
            </p:nvSpPr>
            <p:spPr>
              <a:xfrm>
                <a:off x="3326220" y="4097028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1" name="Google Shape;12491;p102"/>
              <p:cNvSpPr/>
              <p:nvPr/>
            </p:nvSpPr>
            <p:spPr>
              <a:xfrm>
                <a:off x="2803520" y="4097028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92" name="Google Shape;12492;p102"/>
              <p:cNvSpPr/>
              <p:nvPr/>
            </p:nvSpPr>
            <p:spPr>
              <a:xfrm>
                <a:off x="3326220" y="3574328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493" name="Google Shape;12493;p102"/>
              <p:cNvGrpSpPr/>
              <p:nvPr/>
            </p:nvGrpSpPr>
            <p:grpSpPr>
              <a:xfrm>
                <a:off x="2918514" y="3691735"/>
                <a:ext cx="320767" cy="320767"/>
                <a:chOff x="1273923" y="5726726"/>
                <a:chExt cx="592138" cy="592139"/>
              </a:xfrm>
            </p:grpSpPr>
            <p:sp>
              <p:nvSpPr>
                <p:cNvPr id="12494" name="Google Shape;12494;p102"/>
                <p:cNvSpPr/>
                <p:nvPr/>
              </p:nvSpPr>
              <p:spPr>
                <a:xfrm>
                  <a:off x="1273923" y="5726726"/>
                  <a:ext cx="592138" cy="5921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95" name="Google Shape;12495;p102"/>
                <p:cNvSpPr/>
                <p:nvPr/>
              </p:nvSpPr>
              <p:spPr>
                <a:xfrm>
                  <a:off x="1437436" y="5790227"/>
                  <a:ext cx="265113" cy="4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noFill/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2496" name="Google Shape;12496;p102"/>
                <p:cNvCxnSpPr/>
                <p:nvPr/>
              </p:nvCxnSpPr>
              <p:spPr>
                <a:xfrm>
                  <a:off x="1434261" y="5909290"/>
                  <a:ext cx="268288" cy="0"/>
                </a:xfrm>
                <a:prstGeom prst="straightConnector1">
                  <a:avLst/>
                </a:prstGeom>
                <a:noFill/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12497" name="Google Shape;12497;p102"/>
                <p:cNvSpPr/>
                <p:nvPr/>
              </p:nvSpPr>
              <p:spPr>
                <a:xfrm>
                  <a:off x="1540623" y="5956915"/>
                  <a:ext cx="58738" cy="5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498" name="Google Shape;12498;p102"/>
                <p:cNvSpPr/>
                <p:nvPr/>
              </p:nvSpPr>
              <p:spPr>
                <a:xfrm>
                  <a:off x="1523161" y="6055340"/>
                  <a:ext cx="95250" cy="13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" h="396" extrusionOk="0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2499" name="Google Shape;12499;p102"/>
            <p:cNvGrpSpPr/>
            <p:nvPr/>
          </p:nvGrpSpPr>
          <p:grpSpPr>
            <a:xfrm>
              <a:off x="3206154" y="3973195"/>
              <a:ext cx="234950" cy="234950"/>
              <a:chOff x="2770188" y="1260526"/>
              <a:chExt cx="234950" cy="234950"/>
            </a:xfrm>
          </p:grpSpPr>
          <p:sp>
            <p:nvSpPr>
              <p:cNvPr id="12500" name="Google Shape;12500;p102"/>
              <p:cNvSpPr/>
              <p:nvPr/>
            </p:nvSpPr>
            <p:spPr>
              <a:xfrm>
                <a:off x="2770188" y="1260526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1" name="Google Shape;12501;p102"/>
              <p:cNvSpPr/>
              <p:nvPr/>
            </p:nvSpPr>
            <p:spPr>
              <a:xfrm>
                <a:off x="2911475" y="1309739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2" name="Google Shape;12502;p102"/>
              <p:cNvSpPr/>
              <p:nvPr/>
            </p:nvSpPr>
            <p:spPr>
              <a:xfrm>
                <a:off x="2825750" y="1309739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3" name="Google Shape;12503;p102"/>
              <p:cNvSpPr/>
              <p:nvPr/>
            </p:nvSpPr>
            <p:spPr>
              <a:xfrm>
                <a:off x="2868613" y="1309739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4" name="Google Shape;12504;p102"/>
              <p:cNvSpPr/>
              <p:nvPr/>
            </p:nvSpPr>
            <p:spPr>
              <a:xfrm>
                <a:off x="2846388" y="1324026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5" name="Google Shape;12505;p102"/>
              <p:cNvSpPr/>
              <p:nvPr/>
            </p:nvSpPr>
            <p:spPr>
              <a:xfrm>
                <a:off x="2890838" y="1324026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6" name="Google Shape;12506;p102"/>
              <p:cNvSpPr/>
              <p:nvPr/>
            </p:nvSpPr>
            <p:spPr>
              <a:xfrm>
                <a:off x="2825750" y="1324026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7" name="Google Shape;12507;p102"/>
              <p:cNvSpPr/>
              <p:nvPr/>
            </p:nvSpPr>
            <p:spPr>
              <a:xfrm>
                <a:off x="2933700" y="1324026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8" name="Google Shape;12508;p102"/>
              <p:cNvSpPr/>
              <p:nvPr/>
            </p:nvSpPr>
            <p:spPr>
              <a:xfrm>
                <a:off x="2825750" y="1371651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09" name="Google Shape;12509;p102"/>
              <p:cNvSpPr/>
              <p:nvPr/>
            </p:nvSpPr>
            <p:spPr>
              <a:xfrm>
                <a:off x="2933700" y="1371651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0" name="Google Shape;12510;p102"/>
              <p:cNvSpPr/>
              <p:nvPr/>
            </p:nvSpPr>
            <p:spPr>
              <a:xfrm>
                <a:off x="2911475" y="1406576"/>
                <a:ext cx="38100" cy="63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1" name="Google Shape;12511;p102"/>
              <p:cNvSpPr/>
              <p:nvPr/>
            </p:nvSpPr>
            <p:spPr>
              <a:xfrm>
                <a:off x="2825750" y="1406576"/>
                <a:ext cx="38100" cy="63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2" name="Google Shape;12512;p102"/>
              <p:cNvSpPr/>
              <p:nvPr/>
            </p:nvSpPr>
            <p:spPr>
              <a:xfrm>
                <a:off x="2846388" y="1419276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3" name="Google Shape;12513;p102"/>
              <p:cNvSpPr/>
              <p:nvPr/>
            </p:nvSpPr>
            <p:spPr>
              <a:xfrm>
                <a:off x="2890838" y="1419276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4" name="Google Shape;12514;p102"/>
              <p:cNvSpPr/>
              <p:nvPr/>
            </p:nvSpPr>
            <p:spPr>
              <a:xfrm>
                <a:off x="2825750" y="1419276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5" name="Google Shape;12515;p102"/>
              <p:cNvSpPr/>
              <p:nvPr/>
            </p:nvSpPr>
            <p:spPr>
              <a:xfrm>
                <a:off x="2933700" y="1419276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6" name="Google Shape;12516;p102"/>
              <p:cNvSpPr/>
              <p:nvPr/>
            </p:nvSpPr>
            <p:spPr>
              <a:xfrm>
                <a:off x="2825750" y="1431976"/>
                <a:ext cx="38100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7" name="Google Shape;12517;p102"/>
              <p:cNvSpPr/>
              <p:nvPr/>
            </p:nvSpPr>
            <p:spPr>
              <a:xfrm>
                <a:off x="2868613" y="1431976"/>
                <a:ext cx="38100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8" name="Google Shape;12518;p102"/>
              <p:cNvSpPr/>
              <p:nvPr/>
            </p:nvSpPr>
            <p:spPr>
              <a:xfrm>
                <a:off x="2911475" y="1431976"/>
                <a:ext cx="38100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19" name="Google Shape;12519;p102"/>
              <p:cNvSpPr/>
              <p:nvPr/>
            </p:nvSpPr>
            <p:spPr>
              <a:xfrm>
                <a:off x="2825750" y="1336726"/>
                <a:ext cx="3810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6" extrusionOk="0">
                    <a:moveTo>
                      <a:pt x="80" y="12"/>
                    </a:moveTo>
                    <a:cubicBezTo>
                      <a:pt x="80" y="12"/>
                      <a:pt x="80" y="11"/>
                      <a:pt x="112" y="4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80" y="26"/>
                      <a:pt x="80" y="26"/>
                      <a:pt x="80" y="26"/>
                    </a:cubicBezTo>
                    <a:lnTo>
                      <a:pt x="8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0" name="Google Shape;12520;p102"/>
              <p:cNvSpPr/>
              <p:nvPr/>
            </p:nvSpPr>
            <p:spPr>
              <a:xfrm>
                <a:off x="2895600" y="1336726"/>
                <a:ext cx="111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7" h="3" extrusionOk="0">
                    <a:moveTo>
                      <a:pt x="0" y="2"/>
                    </a:move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1" name="Google Shape;12521;p102"/>
              <p:cNvSpPr/>
              <p:nvPr/>
            </p:nvSpPr>
            <p:spPr>
              <a:xfrm>
                <a:off x="2868613" y="1336726"/>
                <a:ext cx="111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32" h="15" extrusionOk="0">
                    <a:moveTo>
                      <a:pt x="32" y="7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6" y="14"/>
                      <a:pt x="16" y="11"/>
                      <a:pt x="3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2" name="Google Shape;12522;p102"/>
              <p:cNvSpPr/>
              <p:nvPr/>
            </p:nvSpPr>
            <p:spPr>
              <a:xfrm>
                <a:off x="2911475" y="1336726"/>
                <a:ext cx="3810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4" h="6" extrusionOk="0">
                    <a:moveTo>
                      <a:pt x="0" y="0"/>
                    </a:moveTo>
                    <a:lnTo>
                      <a:pt x="0" y="1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24" y="6"/>
                    </a:lnTo>
                    <a:lnTo>
                      <a:pt x="2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3" name="Google Shape;12523;p102"/>
              <p:cNvSpPr/>
              <p:nvPr/>
            </p:nvSpPr>
            <p:spPr>
              <a:xfrm>
                <a:off x="2825750" y="1357364"/>
                <a:ext cx="26988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4" name="Google Shape;12524;p102"/>
              <p:cNvSpPr/>
              <p:nvPr/>
            </p:nvSpPr>
            <p:spPr>
              <a:xfrm>
                <a:off x="2924175" y="1357364"/>
                <a:ext cx="254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5" name="Google Shape;12525;p102"/>
              <p:cNvSpPr/>
              <p:nvPr/>
            </p:nvSpPr>
            <p:spPr>
              <a:xfrm>
                <a:off x="2846388" y="1371651"/>
                <a:ext cx="7938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21" h="26" extrusionOk="0">
                    <a:moveTo>
                      <a:pt x="1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18"/>
                      <a:pt x="17" y="10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6" name="Google Shape;12526;p102"/>
              <p:cNvSpPr/>
              <p:nvPr/>
            </p:nvSpPr>
            <p:spPr>
              <a:xfrm>
                <a:off x="2921000" y="1371651"/>
                <a:ext cx="7938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20" h="26" extrusionOk="0">
                    <a:moveTo>
                      <a:pt x="4" y="0"/>
                    </a:moveTo>
                    <a:cubicBezTo>
                      <a:pt x="4" y="10"/>
                      <a:pt x="2" y="18"/>
                      <a:pt x="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7" name="Google Shape;12527;p102"/>
              <p:cNvSpPr/>
              <p:nvPr/>
            </p:nvSpPr>
            <p:spPr>
              <a:xfrm>
                <a:off x="2825750" y="1384351"/>
                <a:ext cx="34925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6" extrusionOk="0">
                    <a:moveTo>
                      <a:pt x="8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96" y="18"/>
                      <a:pt x="92" y="9"/>
                      <a:pt x="8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8" name="Google Shape;12528;p102"/>
              <p:cNvSpPr/>
              <p:nvPr/>
            </p:nvSpPr>
            <p:spPr>
              <a:xfrm>
                <a:off x="2897188" y="1406576"/>
                <a:ext cx="95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29" h="23" extrusionOk="0">
                    <a:moveTo>
                      <a:pt x="0" y="23"/>
                    </a:move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0" y="8"/>
                      <a:pt x="10" y="16"/>
                      <a:pt x="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29" name="Google Shape;12529;p102"/>
              <p:cNvSpPr/>
              <p:nvPr/>
            </p:nvSpPr>
            <p:spPr>
              <a:xfrm>
                <a:off x="2868613" y="1406576"/>
                <a:ext cx="95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29" h="23" extrusionOk="0">
                    <a:moveTo>
                      <a:pt x="0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18" y="16"/>
                      <a:pt x="9" y="8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0" name="Google Shape;12530;p102"/>
              <p:cNvSpPr/>
              <p:nvPr/>
            </p:nvSpPr>
            <p:spPr>
              <a:xfrm>
                <a:off x="2916238" y="1384351"/>
                <a:ext cx="33338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6" extrusionOk="0">
                    <a:moveTo>
                      <a:pt x="11" y="0"/>
                    </a:moveTo>
                    <a:cubicBezTo>
                      <a:pt x="8" y="9"/>
                      <a:pt x="4" y="18"/>
                      <a:pt x="0" y="26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1" y="0"/>
                      <a:pt x="101" y="0"/>
                      <a:pt x="101" y="0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1" name="Google Shape;12531;p102"/>
              <p:cNvSpPr/>
              <p:nvPr/>
            </p:nvSpPr>
            <p:spPr>
              <a:xfrm>
                <a:off x="2855913" y="1336726"/>
                <a:ext cx="63500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226" extrusionOk="0">
                    <a:moveTo>
                      <a:pt x="163" y="56"/>
                    </a:moveTo>
                    <a:cubicBezTo>
                      <a:pt x="162" y="55"/>
                      <a:pt x="162" y="55"/>
                      <a:pt x="162" y="55"/>
                    </a:cubicBezTo>
                    <a:cubicBezTo>
                      <a:pt x="163" y="55"/>
                      <a:pt x="163" y="55"/>
                      <a:pt x="163" y="55"/>
                    </a:cubicBezTo>
                    <a:lnTo>
                      <a:pt x="163" y="56"/>
                    </a:lnTo>
                    <a:close/>
                    <a:moveTo>
                      <a:pt x="163" y="89"/>
                    </a:moveTo>
                    <a:cubicBezTo>
                      <a:pt x="163" y="97"/>
                      <a:pt x="162" y="105"/>
                      <a:pt x="160" y="113"/>
                    </a:cubicBezTo>
                    <a:cubicBezTo>
                      <a:pt x="153" y="149"/>
                      <a:pt x="128" y="180"/>
                      <a:pt x="94" y="198"/>
                    </a:cubicBezTo>
                    <a:cubicBezTo>
                      <a:pt x="81" y="191"/>
                      <a:pt x="69" y="181"/>
                      <a:pt x="59" y="170"/>
                    </a:cubicBezTo>
                    <a:cubicBezTo>
                      <a:pt x="163" y="68"/>
                      <a:pt x="163" y="68"/>
                      <a:pt x="163" y="68"/>
                    </a:cubicBezTo>
                    <a:lnTo>
                      <a:pt x="163" y="89"/>
                    </a:lnTo>
                    <a:close/>
                    <a:moveTo>
                      <a:pt x="29" y="113"/>
                    </a:moveTo>
                    <a:cubicBezTo>
                      <a:pt x="27" y="105"/>
                      <a:pt x="26" y="97"/>
                      <a:pt x="26" y="89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131" y="48"/>
                      <a:pt x="148" y="51"/>
                      <a:pt x="156" y="53"/>
                    </a:cubicBezTo>
                    <a:cubicBezTo>
                      <a:pt x="49" y="158"/>
                      <a:pt x="49" y="158"/>
                      <a:pt x="49" y="158"/>
                    </a:cubicBezTo>
                    <a:cubicBezTo>
                      <a:pt x="39" y="145"/>
                      <a:pt x="33" y="130"/>
                      <a:pt x="29" y="113"/>
                    </a:cubicBezTo>
                    <a:moveTo>
                      <a:pt x="160" y="15"/>
                    </a:moveTo>
                    <a:cubicBezTo>
                      <a:pt x="160" y="28"/>
                      <a:pt x="160" y="28"/>
                      <a:pt x="160" y="28"/>
                    </a:cubicBezTo>
                    <a:cubicBezTo>
                      <a:pt x="154" y="26"/>
                      <a:pt x="154" y="26"/>
                      <a:pt x="154" y="26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0" y="16"/>
                      <a:pt x="110" y="16"/>
                      <a:pt x="110" y="16"/>
                    </a:cubicBezTo>
                    <a:cubicBezTo>
                      <a:pt x="110" y="4"/>
                      <a:pt x="110" y="4"/>
                      <a:pt x="110" y="4"/>
                    </a:cubicBezTo>
                    <a:cubicBezTo>
                      <a:pt x="95" y="0"/>
                      <a:pt x="94" y="0"/>
                      <a:pt x="94" y="0"/>
                    </a:cubicBezTo>
                    <a:cubicBezTo>
                      <a:pt x="87" y="2"/>
                      <a:pt x="82" y="3"/>
                      <a:pt x="79" y="4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51" y="22"/>
                      <a:pt x="42" y="25"/>
                      <a:pt x="38" y="25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1" y="21"/>
                      <a:pt x="0" y="21"/>
                      <a:pt x="0" y="21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151"/>
                      <a:pt x="39" y="203"/>
                      <a:pt x="94" y="226"/>
                    </a:cubicBezTo>
                    <a:cubicBezTo>
                      <a:pt x="150" y="203"/>
                      <a:pt x="188" y="151"/>
                      <a:pt x="188" y="89"/>
                    </a:cubicBezTo>
                    <a:cubicBezTo>
                      <a:pt x="188" y="21"/>
                      <a:pt x="188" y="21"/>
                      <a:pt x="188" y="21"/>
                    </a:cubicBezTo>
                    <a:lnTo>
                      <a:pt x="16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32" name="Google Shape;12532;p102"/>
            <p:cNvGrpSpPr/>
            <p:nvPr/>
          </p:nvGrpSpPr>
          <p:grpSpPr>
            <a:xfrm>
              <a:off x="2718825" y="3973195"/>
              <a:ext cx="234950" cy="234950"/>
              <a:chOff x="3779838" y="1194593"/>
              <a:chExt cx="234950" cy="234950"/>
            </a:xfrm>
          </p:grpSpPr>
          <p:sp>
            <p:nvSpPr>
              <p:cNvPr id="12533" name="Google Shape;12533;p102"/>
              <p:cNvSpPr/>
              <p:nvPr/>
            </p:nvSpPr>
            <p:spPr>
              <a:xfrm>
                <a:off x="3779838" y="11945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4" name="Google Shape;12534;p102"/>
              <p:cNvSpPr/>
              <p:nvPr/>
            </p:nvSpPr>
            <p:spPr>
              <a:xfrm>
                <a:off x="3813176" y="1256506"/>
                <a:ext cx="80963" cy="65088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93" extrusionOk="0">
                    <a:moveTo>
                      <a:pt x="233" y="175"/>
                    </a:moveTo>
                    <a:cubicBezTo>
                      <a:pt x="38" y="175"/>
                      <a:pt x="38" y="175"/>
                      <a:pt x="38" y="175"/>
                    </a:cubicBezTo>
                    <a:cubicBezTo>
                      <a:pt x="28" y="175"/>
                      <a:pt x="21" y="168"/>
                      <a:pt x="21" y="160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26"/>
                      <a:pt x="28" y="19"/>
                      <a:pt x="38" y="19"/>
                    </a:cubicBezTo>
                    <a:cubicBezTo>
                      <a:pt x="223" y="19"/>
                      <a:pt x="223" y="19"/>
                      <a:pt x="223" y="19"/>
                    </a:cubicBezTo>
                    <a:cubicBezTo>
                      <a:pt x="223" y="0"/>
                      <a:pt x="223" y="0"/>
                      <a:pt x="2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2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239" y="193"/>
                      <a:pt x="239" y="193"/>
                      <a:pt x="239" y="193"/>
                    </a:cubicBezTo>
                    <a:cubicBezTo>
                      <a:pt x="236" y="187"/>
                      <a:pt x="234" y="181"/>
                      <a:pt x="233" y="1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5" name="Google Shape;12535;p102"/>
              <p:cNvSpPr/>
              <p:nvPr/>
            </p:nvSpPr>
            <p:spPr>
              <a:xfrm>
                <a:off x="3797301" y="1326356"/>
                <a:ext cx="1174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8" extrusionOk="0">
                    <a:moveTo>
                      <a:pt x="295" y="0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51" y="78"/>
                      <a:pt x="351" y="78"/>
                      <a:pt x="351" y="78"/>
                    </a:cubicBezTo>
                    <a:cubicBezTo>
                      <a:pt x="328" y="56"/>
                      <a:pt x="308" y="29"/>
                      <a:pt x="29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36" name="Google Shape;12536;p102"/>
              <p:cNvSpPr/>
              <p:nvPr/>
            </p:nvSpPr>
            <p:spPr>
              <a:xfrm>
                <a:off x="3894138" y="1246981"/>
                <a:ext cx="98425" cy="11906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50" extrusionOk="0">
                    <a:moveTo>
                      <a:pt x="249" y="137"/>
                    </a:moveTo>
                    <a:cubicBezTo>
                      <a:pt x="249" y="150"/>
                      <a:pt x="248" y="163"/>
                      <a:pt x="245" y="175"/>
                    </a:cubicBezTo>
                    <a:cubicBezTo>
                      <a:pt x="234" y="231"/>
                      <a:pt x="196" y="280"/>
                      <a:pt x="145" y="306"/>
                    </a:cubicBezTo>
                    <a:cubicBezTo>
                      <a:pt x="124" y="295"/>
                      <a:pt x="105" y="281"/>
                      <a:pt x="89" y="264"/>
                    </a:cubicBezTo>
                    <a:cubicBezTo>
                      <a:pt x="249" y="105"/>
                      <a:pt x="249" y="105"/>
                      <a:pt x="249" y="105"/>
                    </a:cubicBezTo>
                    <a:lnTo>
                      <a:pt x="249" y="137"/>
                    </a:lnTo>
                    <a:close/>
                    <a:moveTo>
                      <a:pt x="44" y="175"/>
                    </a:moveTo>
                    <a:cubicBezTo>
                      <a:pt x="40" y="163"/>
                      <a:pt x="39" y="150"/>
                      <a:pt x="39" y="137"/>
                    </a:cubicBezTo>
                    <a:cubicBezTo>
                      <a:pt x="39" y="85"/>
                      <a:pt x="39" y="85"/>
                      <a:pt x="39" y="85"/>
                    </a:cubicBezTo>
                    <a:cubicBezTo>
                      <a:pt x="145" y="60"/>
                      <a:pt x="145" y="60"/>
                      <a:pt x="145" y="60"/>
                    </a:cubicBezTo>
                    <a:cubicBezTo>
                      <a:pt x="200" y="74"/>
                      <a:pt x="226" y="80"/>
                      <a:pt x="238" y="82"/>
                    </a:cubicBezTo>
                    <a:cubicBezTo>
                      <a:pt x="75" y="246"/>
                      <a:pt x="75" y="246"/>
                      <a:pt x="75" y="246"/>
                    </a:cubicBezTo>
                    <a:cubicBezTo>
                      <a:pt x="60" y="225"/>
                      <a:pt x="49" y="201"/>
                      <a:pt x="44" y="175"/>
                    </a:cubicBezTo>
                    <a:moveTo>
                      <a:pt x="236" y="21"/>
                    </a:moveTo>
                    <a:cubicBezTo>
                      <a:pt x="236" y="40"/>
                      <a:pt x="236" y="40"/>
                      <a:pt x="236" y="40"/>
                    </a:cubicBezTo>
                    <a:cubicBezTo>
                      <a:pt x="178" y="27"/>
                      <a:pt x="178" y="27"/>
                      <a:pt x="178" y="27"/>
                    </a:cubicBezTo>
                    <a:cubicBezTo>
                      <a:pt x="178" y="8"/>
                      <a:pt x="178" y="8"/>
                      <a:pt x="178" y="8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11" y="8"/>
                      <a:pt x="111" y="8"/>
                      <a:pt x="111" y="8"/>
                    </a:cubicBezTo>
                    <a:cubicBezTo>
                      <a:pt x="111" y="27"/>
                      <a:pt x="111" y="27"/>
                      <a:pt x="111" y="27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233"/>
                      <a:pt x="60" y="316"/>
                      <a:pt x="145" y="350"/>
                    </a:cubicBezTo>
                    <a:cubicBezTo>
                      <a:pt x="229" y="316"/>
                      <a:pt x="289" y="233"/>
                      <a:pt x="289" y="137"/>
                    </a:cubicBezTo>
                    <a:cubicBezTo>
                      <a:pt x="289" y="33"/>
                      <a:pt x="289" y="33"/>
                      <a:pt x="289" y="33"/>
                    </a:cubicBezTo>
                    <a:lnTo>
                      <a:pt x="236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537" name="Google Shape;12537;p102"/>
          <p:cNvGrpSpPr/>
          <p:nvPr/>
        </p:nvGrpSpPr>
        <p:grpSpPr>
          <a:xfrm>
            <a:off x="2316008" y="1488738"/>
            <a:ext cx="1121664" cy="1338290"/>
            <a:chOff x="10296776" y="1546421"/>
            <a:chExt cx="841248" cy="1003718"/>
          </a:xfrm>
        </p:grpSpPr>
        <p:sp>
          <p:nvSpPr>
            <p:cNvPr id="12538" name="Google Shape;12538;p102"/>
            <p:cNvSpPr/>
            <p:nvPr/>
          </p:nvSpPr>
          <p:spPr>
            <a:xfrm>
              <a:off x="10357927" y="2411639"/>
              <a:ext cx="718948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Web Security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539" name="Google Shape;12539;p102"/>
            <p:cNvGrpSpPr/>
            <p:nvPr/>
          </p:nvGrpSpPr>
          <p:grpSpPr>
            <a:xfrm>
              <a:off x="10296776" y="1546421"/>
              <a:ext cx="841248" cy="841248"/>
              <a:chOff x="10296776" y="1546421"/>
              <a:chExt cx="1181100" cy="1181100"/>
            </a:xfrm>
          </p:grpSpPr>
          <p:sp>
            <p:nvSpPr>
              <p:cNvPr id="12540" name="Google Shape;12540;p102"/>
              <p:cNvSpPr/>
              <p:nvPr/>
            </p:nvSpPr>
            <p:spPr>
              <a:xfrm>
                <a:off x="10296776" y="1546421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7"/>
                    </a:cubicBezTo>
                    <a:cubicBezTo>
                      <a:pt x="3500" y="2302"/>
                      <a:pt x="3500" y="2302"/>
                      <a:pt x="3500" y="2302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2"/>
                    </a:cubicBezTo>
                    <a:cubicBezTo>
                      <a:pt x="0" y="1197"/>
                      <a:pt x="0" y="1197"/>
                      <a:pt x="0" y="1197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1" name="Google Shape;12541;p102"/>
              <p:cNvSpPr/>
              <p:nvPr/>
            </p:nvSpPr>
            <p:spPr>
              <a:xfrm>
                <a:off x="10866689" y="2556071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2" name="Google Shape;12542;p102"/>
              <p:cNvSpPr/>
              <p:nvPr/>
            </p:nvSpPr>
            <p:spPr>
              <a:xfrm>
                <a:off x="10866689" y="167183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3" name="Google Shape;12543;p102"/>
              <p:cNvSpPr/>
              <p:nvPr/>
            </p:nvSpPr>
            <p:spPr>
              <a:xfrm>
                <a:off x="11304839" y="2114746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4" name="Google Shape;12544;p102"/>
              <p:cNvSpPr/>
              <p:nvPr/>
            </p:nvSpPr>
            <p:spPr>
              <a:xfrm>
                <a:off x="10420601" y="2114746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5" name="Google Shape;12545;p102"/>
              <p:cNvSpPr/>
              <p:nvPr/>
            </p:nvSpPr>
            <p:spPr>
              <a:xfrm>
                <a:off x="10496801" y="174803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6" name="Google Shape;12546;p102"/>
              <p:cNvSpPr/>
              <p:nvPr/>
            </p:nvSpPr>
            <p:spPr>
              <a:xfrm>
                <a:off x="11228639" y="2479871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7" name="Google Shape;12547;p102"/>
              <p:cNvSpPr/>
              <p:nvPr/>
            </p:nvSpPr>
            <p:spPr>
              <a:xfrm>
                <a:off x="10496801" y="2479871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48" name="Google Shape;12548;p102"/>
              <p:cNvSpPr/>
              <p:nvPr/>
            </p:nvSpPr>
            <p:spPr>
              <a:xfrm>
                <a:off x="11228639" y="174803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49" name="Google Shape;12549;p102"/>
            <p:cNvGrpSpPr/>
            <p:nvPr/>
          </p:nvGrpSpPr>
          <p:grpSpPr>
            <a:xfrm>
              <a:off x="10557380" y="1807025"/>
              <a:ext cx="320040" cy="320040"/>
              <a:chOff x="10592051" y="1841696"/>
              <a:chExt cx="592138" cy="592138"/>
            </a:xfrm>
          </p:grpSpPr>
          <p:sp>
            <p:nvSpPr>
              <p:cNvPr id="12550" name="Google Shape;12550;p102"/>
              <p:cNvSpPr/>
              <p:nvPr/>
            </p:nvSpPr>
            <p:spPr>
              <a:xfrm>
                <a:off x="10592051" y="1841696"/>
                <a:ext cx="592138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1" name="Google Shape;12551;p102"/>
              <p:cNvSpPr/>
              <p:nvPr/>
            </p:nvSpPr>
            <p:spPr>
              <a:xfrm>
                <a:off x="10918283" y="1922659"/>
                <a:ext cx="93663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02" extrusionOk="0">
                    <a:moveTo>
                      <a:pt x="86" y="38"/>
                    </a:moveTo>
                    <a:cubicBezTo>
                      <a:pt x="97" y="35"/>
                      <a:pt x="103" y="28"/>
                      <a:pt x="113" y="24"/>
                    </a:cubicBezTo>
                    <a:cubicBezTo>
                      <a:pt x="119" y="23"/>
                      <a:pt x="124" y="24"/>
                      <a:pt x="130" y="23"/>
                    </a:cubicBezTo>
                    <a:cubicBezTo>
                      <a:pt x="136" y="21"/>
                      <a:pt x="142" y="18"/>
                      <a:pt x="147" y="15"/>
                    </a:cubicBezTo>
                    <a:cubicBezTo>
                      <a:pt x="151" y="14"/>
                      <a:pt x="154" y="12"/>
                      <a:pt x="159" y="11"/>
                    </a:cubicBezTo>
                    <a:cubicBezTo>
                      <a:pt x="159" y="9"/>
                      <a:pt x="161" y="9"/>
                      <a:pt x="162" y="9"/>
                    </a:cubicBezTo>
                    <a:cubicBezTo>
                      <a:pt x="159" y="17"/>
                      <a:pt x="150" y="20"/>
                      <a:pt x="147" y="28"/>
                    </a:cubicBezTo>
                    <a:cubicBezTo>
                      <a:pt x="150" y="34"/>
                      <a:pt x="153" y="35"/>
                      <a:pt x="157" y="35"/>
                    </a:cubicBezTo>
                    <a:cubicBezTo>
                      <a:pt x="167" y="37"/>
                      <a:pt x="179" y="24"/>
                      <a:pt x="187" y="24"/>
                    </a:cubicBezTo>
                    <a:cubicBezTo>
                      <a:pt x="195" y="26"/>
                      <a:pt x="202" y="32"/>
                      <a:pt x="209" y="31"/>
                    </a:cubicBezTo>
                    <a:cubicBezTo>
                      <a:pt x="212" y="31"/>
                      <a:pt x="213" y="29"/>
                      <a:pt x="216" y="24"/>
                    </a:cubicBezTo>
                    <a:cubicBezTo>
                      <a:pt x="213" y="17"/>
                      <a:pt x="207" y="14"/>
                      <a:pt x="199" y="9"/>
                    </a:cubicBezTo>
                    <a:cubicBezTo>
                      <a:pt x="196" y="6"/>
                      <a:pt x="190" y="3"/>
                      <a:pt x="187" y="0"/>
                    </a:cubicBezTo>
                    <a:cubicBezTo>
                      <a:pt x="218" y="12"/>
                      <a:pt x="247" y="28"/>
                      <a:pt x="276" y="45"/>
                    </a:cubicBezTo>
                    <a:cubicBezTo>
                      <a:pt x="273" y="46"/>
                      <a:pt x="270" y="48"/>
                      <a:pt x="267" y="48"/>
                    </a:cubicBezTo>
                    <a:cubicBezTo>
                      <a:pt x="261" y="48"/>
                      <a:pt x="253" y="45"/>
                      <a:pt x="249" y="43"/>
                    </a:cubicBezTo>
                    <a:cubicBezTo>
                      <a:pt x="246" y="43"/>
                      <a:pt x="246" y="43"/>
                      <a:pt x="246" y="43"/>
                    </a:cubicBezTo>
                    <a:cubicBezTo>
                      <a:pt x="242" y="42"/>
                      <a:pt x="238" y="42"/>
                      <a:pt x="235" y="42"/>
                    </a:cubicBezTo>
                    <a:cubicBezTo>
                      <a:pt x="235" y="42"/>
                      <a:pt x="235" y="43"/>
                      <a:pt x="233" y="43"/>
                    </a:cubicBezTo>
                    <a:cubicBezTo>
                      <a:pt x="229" y="45"/>
                      <a:pt x="225" y="51"/>
                      <a:pt x="222" y="57"/>
                    </a:cubicBezTo>
                    <a:cubicBezTo>
                      <a:pt x="221" y="60"/>
                      <a:pt x="218" y="63"/>
                      <a:pt x="213" y="65"/>
                    </a:cubicBezTo>
                    <a:cubicBezTo>
                      <a:pt x="215" y="73"/>
                      <a:pt x="204" y="79"/>
                      <a:pt x="204" y="85"/>
                    </a:cubicBezTo>
                    <a:cubicBezTo>
                      <a:pt x="202" y="90"/>
                      <a:pt x="204" y="95"/>
                      <a:pt x="205" y="98"/>
                    </a:cubicBezTo>
                    <a:cubicBezTo>
                      <a:pt x="207" y="138"/>
                      <a:pt x="175" y="157"/>
                      <a:pt x="136" y="155"/>
                    </a:cubicBezTo>
                    <a:cubicBezTo>
                      <a:pt x="130" y="163"/>
                      <a:pt x="131" y="175"/>
                      <a:pt x="127" y="186"/>
                    </a:cubicBezTo>
                    <a:cubicBezTo>
                      <a:pt x="124" y="194"/>
                      <a:pt x="113" y="202"/>
                      <a:pt x="103" y="202"/>
                    </a:cubicBezTo>
                    <a:cubicBezTo>
                      <a:pt x="99" y="200"/>
                      <a:pt x="93" y="192"/>
                      <a:pt x="93" y="188"/>
                    </a:cubicBezTo>
                    <a:cubicBezTo>
                      <a:pt x="93" y="180"/>
                      <a:pt x="102" y="177"/>
                      <a:pt x="96" y="169"/>
                    </a:cubicBezTo>
                    <a:cubicBezTo>
                      <a:pt x="97" y="163"/>
                      <a:pt x="110" y="160"/>
                      <a:pt x="108" y="152"/>
                    </a:cubicBezTo>
                    <a:cubicBezTo>
                      <a:pt x="107" y="147"/>
                      <a:pt x="103" y="146"/>
                      <a:pt x="97" y="14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73" y="144"/>
                      <a:pt x="63" y="140"/>
                      <a:pt x="56" y="136"/>
                    </a:cubicBezTo>
                    <a:cubicBezTo>
                      <a:pt x="46" y="130"/>
                      <a:pt x="39" y="119"/>
                      <a:pt x="25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14" y="118"/>
                      <a:pt x="14" y="118"/>
                      <a:pt x="14" y="118"/>
                    </a:cubicBezTo>
                    <a:cubicBezTo>
                      <a:pt x="12" y="118"/>
                      <a:pt x="9" y="118"/>
                      <a:pt x="8" y="116"/>
                    </a:cubicBezTo>
                    <a:cubicBezTo>
                      <a:pt x="5" y="112"/>
                      <a:pt x="9" y="105"/>
                      <a:pt x="9" y="102"/>
                    </a:cubicBezTo>
                    <a:cubicBezTo>
                      <a:pt x="9" y="98"/>
                      <a:pt x="0" y="96"/>
                      <a:pt x="0" y="91"/>
                    </a:cubicBezTo>
                    <a:cubicBezTo>
                      <a:pt x="0" y="88"/>
                      <a:pt x="9" y="77"/>
                      <a:pt x="12" y="74"/>
                    </a:cubicBezTo>
                    <a:cubicBezTo>
                      <a:pt x="19" y="68"/>
                      <a:pt x="31" y="62"/>
                      <a:pt x="42" y="57"/>
                    </a:cubicBezTo>
                    <a:cubicBezTo>
                      <a:pt x="51" y="51"/>
                      <a:pt x="63" y="45"/>
                      <a:pt x="73" y="42"/>
                    </a:cubicBezTo>
                    <a:cubicBezTo>
                      <a:pt x="77" y="40"/>
                      <a:pt x="82" y="40"/>
                      <a:pt x="86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2" name="Google Shape;12552;p102"/>
              <p:cNvSpPr/>
              <p:nvPr/>
            </p:nvSpPr>
            <p:spPr>
              <a:xfrm>
                <a:off x="11021471" y="1944884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37" h="31" extrusionOk="0">
                    <a:moveTo>
                      <a:pt x="0" y="17"/>
                    </a:moveTo>
                    <a:cubicBezTo>
                      <a:pt x="0" y="9"/>
                      <a:pt x="6" y="7"/>
                      <a:pt x="8" y="0"/>
                    </a:cubicBezTo>
                    <a:cubicBezTo>
                      <a:pt x="18" y="7"/>
                      <a:pt x="28" y="14"/>
                      <a:pt x="37" y="21"/>
                    </a:cubicBezTo>
                    <a:cubicBezTo>
                      <a:pt x="35" y="23"/>
                      <a:pt x="34" y="25"/>
                      <a:pt x="31" y="26"/>
                    </a:cubicBezTo>
                    <a:cubicBezTo>
                      <a:pt x="26" y="29"/>
                      <a:pt x="18" y="31"/>
                      <a:pt x="12" y="31"/>
                    </a:cubicBezTo>
                    <a:cubicBezTo>
                      <a:pt x="8" y="29"/>
                      <a:pt x="1" y="25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3" name="Google Shape;12553;p102"/>
              <p:cNvSpPr/>
              <p:nvPr/>
            </p:nvSpPr>
            <p:spPr>
              <a:xfrm>
                <a:off x="10854783" y="2116334"/>
                <a:ext cx="95250" cy="1206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358" extrusionOk="0">
                    <a:moveTo>
                      <a:pt x="97" y="358"/>
                    </a:moveTo>
                    <a:cubicBezTo>
                      <a:pt x="186" y="311"/>
                      <a:pt x="253" y="225"/>
                      <a:pt x="271" y="125"/>
                    </a:cubicBezTo>
                    <a:cubicBezTo>
                      <a:pt x="277" y="103"/>
                      <a:pt x="280" y="81"/>
                      <a:pt x="280" y="56"/>
                    </a:cubicBezTo>
                    <a:cubicBezTo>
                      <a:pt x="280" y="0"/>
                      <a:pt x="280" y="0"/>
                      <a:pt x="280" y="0"/>
                    </a:cubicBezTo>
                    <a:cubicBezTo>
                      <a:pt x="0" y="283"/>
                      <a:pt x="0" y="283"/>
                      <a:pt x="0" y="283"/>
                    </a:cubicBezTo>
                    <a:cubicBezTo>
                      <a:pt x="28" y="314"/>
                      <a:pt x="60" y="339"/>
                      <a:pt x="97" y="3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4" name="Google Shape;12554;p102"/>
              <p:cNvSpPr/>
              <p:nvPr/>
            </p:nvSpPr>
            <p:spPr>
              <a:xfrm>
                <a:off x="10826208" y="2089347"/>
                <a:ext cx="117475" cy="1111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28" extrusionOk="0">
                    <a:moveTo>
                      <a:pt x="0" y="44"/>
                    </a:move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59"/>
                      <a:pt x="1" y="181"/>
                      <a:pt x="8" y="203"/>
                    </a:cubicBezTo>
                    <a:cubicBezTo>
                      <a:pt x="15" y="248"/>
                      <a:pt x="35" y="290"/>
                      <a:pt x="60" y="328"/>
                    </a:cubicBezTo>
                    <a:cubicBezTo>
                      <a:pt x="346" y="39"/>
                      <a:pt x="346" y="39"/>
                      <a:pt x="346" y="39"/>
                    </a:cubicBezTo>
                    <a:cubicBezTo>
                      <a:pt x="325" y="33"/>
                      <a:pt x="280" y="22"/>
                      <a:pt x="183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5" name="Google Shape;12555;p102"/>
              <p:cNvSpPr/>
              <p:nvPr/>
            </p:nvSpPr>
            <p:spPr>
              <a:xfrm>
                <a:off x="10648408" y="1955997"/>
                <a:ext cx="479425" cy="428625"/>
              </a:xfrm>
              <a:custGeom>
                <a:avLst/>
                <a:gdLst/>
                <a:ahLst/>
                <a:cxnLst/>
                <a:rect l="l" t="t" r="r" b="b"/>
                <a:pathLst>
                  <a:path w="1421" h="1272" extrusionOk="0">
                    <a:moveTo>
                      <a:pt x="1408" y="415"/>
                    </a:moveTo>
                    <a:cubicBezTo>
                      <a:pt x="1404" y="403"/>
                      <a:pt x="1401" y="391"/>
                      <a:pt x="1398" y="378"/>
                    </a:cubicBezTo>
                    <a:cubicBezTo>
                      <a:pt x="1395" y="369"/>
                      <a:pt x="1394" y="359"/>
                      <a:pt x="1391" y="352"/>
                    </a:cubicBezTo>
                    <a:cubicBezTo>
                      <a:pt x="1357" y="241"/>
                      <a:pt x="1296" y="139"/>
                      <a:pt x="1213" y="55"/>
                    </a:cubicBezTo>
                    <a:cubicBezTo>
                      <a:pt x="1204" y="45"/>
                      <a:pt x="1193" y="34"/>
                      <a:pt x="1182" y="25"/>
                    </a:cubicBezTo>
                    <a:cubicBezTo>
                      <a:pt x="1180" y="28"/>
                      <a:pt x="1180" y="31"/>
                      <a:pt x="1180" y="34"/>
                    </a:cubicBezTo>
                    <a:cubicBezTo>
                      <a:pt x="1182" y="48"/>
                      <a:pt x="1199" y="48"/>
                      <a:pt x="1208" y="55"/>
                    </a:cubicBezTo>
                    <a:cubicBezTo>
                      <a:pt x="1211" y="58"/>
                      <a:pt x="1211" y="62"/>
                      <a:pt x="1214" y="65"/>
                    </a:cubicBezTo>
                    <a:cubicBezTo>
                      <a:pt x="1218" y="72"/>
                      <a:pt x="1224" y="72"/>
                      <a:pt x="1224" y="78"/>
                    </a:cubicBezTo>
                    <a:cubicBezTo>
                      <a:pt x="1225" y="92"/>
                      <a:pt x="1211" y="92"/>
                      <a:pt x="1211" y="109"/>
                    </a:cubicBezTo>
                    <a:cubicBezTo>
                      <a:pt x="1210" y="115"/>
                      <a:pt x="1202" y="114"/>
                      <a:pt x="1202" y="123"/>
                    </a:cubicBezTo>
                    <a:cubicBezTo>
                      <a:pt x="1202" y="129"/>
                      <a:pt x="1207" y="129"/>
                      <a:pt x="1213" y="131"/>
                    </a:cubicBezTo>
                    <a:cubicBezTo>
                      <a:pt x="1219" y="131"/>
                      <a:pt x="1219" y="131"/>
                      <a:pt x="1219" y="131"/>
                    </a:cubicBezTo>
                    <a:cubicBezTo>
                      <a:pt x="1222" y="132"/>
                      <a:pt x="1225" y="132"/>
                      <a:pt x="1227" y="135"/>
                    </a:cubicBezTo>
                    <a:cubicBezTo>
                      <a:pt x="1230" y="142"/>
                      <a:pt x="1227" y="145"/>
                      <a:pt x="1224" y="153"/>
                    </a:cubicBezTo>
                    <a:cubicBezTo>
                      <a:pt x="1231" y="160"/>
                      <a:pt x="1231" y="173"/>
                      <a:pt x="1219" y="173"/>
                    </a:cubicBezTo>
                    <a:cubicBezTo>
                      <a:pt x="1218" y="173"/>
                      <a:pt x="1218" y="173"/>
                      <a:pt x="1218" y="173"/>
                    </a:cubicBezTo>
                    <a:cubicBezTo>
                      <a:pt x="1210" y="173"/>
                      <a:pt x="1208" y="165"/>
                      <a:pt x="1202" y="163"/>
                    </a:cubicBezTo>
                    <a:cubicBezTo>
                      <a:pt x="1197" y="163"/>
                      <a:pt x="1194" y="163"/>
                      <a:pt x="1190" y="162"/>
                    </a:cubicBezTo>
                    <a:cubicBezTo>
                      <a:pt x="1188" y="162"/>
                      <a:pt x="1188" y="162"/>
                      <a:pt x="1188" y="162"/>
                    </a:cubicBezTo>
                    <a:cubicBezTo>
                      <a:pt x="1184" y="162"/>
                      <a:pt x="1180" y="160"/>
                      <a:pt x="1176" y="160"/>
                    </a:cubicBezTo>
                    <a:cubicBezTo>
                      <a:pt x="1171" y="159"/>
                      <a:pt x="1165" y="159"/>
                      <a:pt x="1160" y="159"/>
                    </a:cubicBezTo>
                    <a:cubicBezTo>
                      <a:pt x="1156" y="159"/>
                      <a:pt x="1151" y="159"/>
                      <a:pt x="1148" y="156"/>
                    </a:cubicBezTo>
                    <a:cubicBezTo>
                      <a:pt x="1157" y="142"/>
                      <a:pt x="1170" y="129"/>
                      <a:pt x="1182" y="118"/>
                    </a:cubicBezTo>
                    <a:cubicBezTo>
                      <a:pt x="1187" y="115"/>
                      <a:pt x="1194" y="112"/>
                      <a:pt x="1193" y="106"/>
                    </a:cubicBezTo>
                    <a:cubicBezTo>
                      <a:pt x="1191" y="104"/>
                      <a:pt x="1190" y="104"/>
                      <a:pt x="1188" y="104"/>
                    </a:cubicBezTo>
                    <a:cubicBezTo>
                      <a:pt x="1184" y="104"/>
                      <a:pt x="1177" y="107"/>
                      <a:pt x="1173" y="111"/>
                    </a:cubicBezTo>
                    <a:cubicBezTo>
                      <a:pt x="1165" y="114"/>
                      <a:pt x="1157" y="120"/>
                      <a:pt x="1150" y="121"/>
                    </a:cubicBezTo>
                    <a:cubicBezTo>
                      <a:pt x="1136" y="123"/>
                      <a:pt x="1119" y="117"/>
                      <a:pt x="1106" y="125"/>
                    </a:cubicBezTo>
                    <a:cubicBezTo>
                      <a:pt x="1105" y="131"/>
                      <a:pt x="1120" y="128"/>
                      <a:pt x="1117" y="137"/>
                    </a:cubicBezTo>
                    <a:cubicBezTo>
                      <a:pt x="1114" y="139"/>
                      <a:pt x="1111" y="139"/>
                      <a:pt x="1109" y="137"/>
                    </a:cubicBezTo>
                    <a:cubicBezTo>
                      <a:pt x="1106" y="137"/>
                      <a:pt x="1103" y="137"/>
                      <a:pt x="1100" y="134"/>
                    </a:cubicBezTo>
                    <a:cubicBezTo>
                      <a:pt x="1097" y="131"/>
                      <a:pt x="1099" y="126"/>
                      <a:pt x="1097" y="125"/>
                    </a:cubicBezTo>
                    <a:cubicBezTo>
                      <a:pt x="1094" y="123"/>
                      <a:pt x="1091" y="121"/>
                      <a:pt x="1086" y="121"/>
                    </a:cubicBezTo>
                    <a:cubicBezTo>
                      <a:pt x="1080" y="120"/>
                      <a:pt x="1075" y="120"/>
                      <a:pt x="1072" y="121"/>
                    </a:cubicBezTo>
                    <a:cubicBezTo>
                      <a:pt x="1063" y="123"/>
                      <a:pt x="1055" y="128"/>
                      <a:pt x="1054" y="135"/>
                    </a:cubicBezTo>
                    <a:cubicBezTo>
                      <a:pt x="1062" y="135"/>
                      <a:pt x="1062" y="135"/>
                      <a:pt x="1062" y="135"/>
                    </a:cubicBezTo>
                    <a:cubicBezTo>
                      <a:pt x="1068" y="135"/>
                      <a:pt x="1074" y="134"/>
                      <a:pt x="1079" y="137"/>
                    </a:cubicBezTo>
                    <a:cubicBezTo>
                      <a:pt x="1082" y="137"/>
                      <a:pt x="1085" y="139"/>
                      <a:pt x="1086" y="142"/>
                    </a:cubicBezTo>
                    <a:cubicBezTo>
                      <a:pt x="1080" y="153"/>
                      <a:pt x="1066" y="159"/>
                      <a:pt x="1068" y="173"/>
                    </a:cubicBezTo>
                    <a:cubicBezTo>
                      <a:pt x="1069" y="177"/>
                      <a:pt x="1074" y="184"/>
                      <a:pt x="1079" y="185"/>
                    </a:cubicBezTo>
                    <a:cubicBezTo>
                      <a:pt x="1083" y="185"/>
                      <a:pt x="1085" y="182"/>
                      <a:pt x="1089" y="182"/>
                    </a:cubicBezTo>
                    <a:cubicBezTo>
                      <a:pt x="1091" y="182"/>
                      <a:pt x="1091" y="182"/>
                      <a:pt x="1091" y="182"/>
                    </a:cubicBezTo>
                    <a:cubicBezTo>
                      <a:pt x="1096" y="182"/>
                      <a:pt x="1096" y="185"/>
                      <a:pt x="1099" y="187"/>
                    </a:cubicBezTo>
                    <a:cubicBezTo>
                      <a:pt x="1106" y="182"/>
                      <a:pt x="1111" y="173"/>
                      <a:pt x="1120" y="173"/>
                    </a:cubicBezTo>
                    <a:cubicBezTo>
                      <a:pt x="1122" y="173"/>
                      <a:pt x="1122" y="173"/>
                      <a:pt x="1122" y="173"/>
                    </a:cubicBezTo>
                    <a:cubicBezTo>
                      <a:pt x="1133" y="187"/>
                      <a:pt x="1113" y="193"/>
                      <a:pt x="1100" y="198"/>
                    </a:cubicBezTo>
                    <a:cubicBezTo>
                      <a:pt x="1088" y="202"/>
                      <a:pt x="1071" y="204"/>
                      <a:pt x="1060" y="209"/>
                    </a:cubicBezTo>
                    <a:cubicBezTo>
                      <a:pt x="1055" y="210"/>
                      <a:pt x="1043" y="223"/>
                      <a:pt x="1037" y="219"/>
                    </a:cubicBezTo>
                    <a:cubicBezTo>
                      <a:pt x="1034" y="219"/>
                      <a:pt x="1031" y="219"/>
                      <a:pt x="1031" y="215"/>
                    </a:cubicBezTo>
                    <a:cubicBezTo>
                      <a:pt x="1028" y="204"/>
                      <a:pt x="1040" y="207"/>
                      <a:pt x="1041" y="199"/>
                    </a:cubicBezTo>
                    <a:cubicBezTo>
                      <a:pt x="1031" y="198"/>
                      <a:pt x="1020" y="204"/>
                      <a:pt x="1009" y="209"/>
                    </a:cubicBezTo>
                    <a:cubicBezTo>
                      <a:pt x="992" y="215"/>
                      <a:pt x="964" y="219"/>
                      <a:pt x="960" y="238"/>
                    </a:cubicBezTo>
                    <a:cubicBezTo>
                      <a:pt x="960" y="241"/>
                      <a:pt x="961" y="247"/>
                      <a:pt x="960" y="251"/>
                    </a:cubicBezTo>
                    <a:cubicBezTo>
                      <a:pt x="956" y="252"/>
                      <a:pt x="946" y="254"/>
                      <a:pt x="940" y="255"/>
                    </a:cubicBezTo>
                    <a:cubicBezTo>
                      <a:pt x="932" y="257"/>
                      <a:pt x="926" y="263"/>
                      <a:pt x="921" y="265"/>
                    </a:cubicBezTo>
                    <a:cubicBezTo>
                      <a:pt x="916" y="266"/>
                      <a:pt x="912" y="266"/>
                      <a:pt x="909" y="266"/>
                    </a:cubicBezTo>
                    <a:cubicBezTo>
                      <a:pt x="906" y="268"/>
                      <a:pt x="902" y="271"/>
                      <a:pt x="901" y="274"/>
                    </a:cubicBezTo>
                    <a:cubicBezTo>
                      <a:pt x="782" y="247"/>
                      <a:pt x="782" y="247"/>
                      <a:pt x="782" y="247"/>
                    </a:cubicBezTo>
                    <a:cubicBezTo>
                      <a:pt x="709" y="233"/>
                      <a:pt x="709" y="233"/>
                      <a:pt x="709" y="233"/>
                    </a:cubicBezTo>
                    <a:cubicBezTo>
                      <a:pt x="640" y="249"/>
                      <a:pt x="640" y="249"/>
                      <a:pt x="640" y="249"/>
                    </a:cubicBezTo>
                    <a:cubicBezTo>
                      <a:pt x="640" y="249"/>
                      <a:pt x="400" y="302"/>
                      <a:pt x="397" y="303"/>
                    </a:cubicBezTo>
                    <a:cubicBezTo>
                      <a:pt x="397" y="495"/>
                      <a:pt x="397" y="495"/>
                      <a:pt x="397" y="495"/>
                    </a:cubicBezTo>
                    <a:cubicBezTo>
                      <a:pt x="397" y="538"/>
                      <a:pt x="404" y="579"/>
                      <a:pt x="414" y="619"/>
                    </a:cubicBezTo>
                    <a:cubicBezTo>
                      <a:pt x="411" y="616"/>
                      <a:pt x="408" y="615"/>
                      <a:pt x="405" y="613"/>
                    </a:cubicBezTo>
                    <a:cubicBezTo>
                      <a:pt x="400" y="611"/>
                      <a:pt x="394" y="611"/>
                      <a:pt x="391" y="608"/>
                    </a:cubicBezTo>
                    <a:cubicBezTo>
                      <a:pt x="385" y="607"/>
                      <a:pt x="380" y="601"/>
                      <a:pt x="374" y="596"/>
                    </a:cubicBezTo>
                    <a:cubicBezTo>
                      <a:pt x="368" y="593"/>
                      <a:pt x="360" y="585"/>
                      <a:pt x="360" y="580"/>
                    </a:cubicBezTo>
                    <a:cubicBezTo>
                      <a:pt x="360" y="574"/>
                      <a:pt x="366" y="568"/>
                      <a:pt x="366" y="562"/>
                    </a:cubicBezTo>
                    <a:cubicBezTo>
                      <a:pt x="370" y="543"/>
                      <a:pt x="354" y="527"/>
                      <a:pt x="345" y="517"/>
                    </a:cubicBezTo>
                    <a:cubicBezTo>
                      <a:pt x="339" y="507"/>
                      <a:pt x="331" y="501"/>
                      <a:pt x="325" y="493"/>
                    </a:cubicBezTo>
                    <a:cubicBezTo>
                      <a:pt x="325" y="481"/>
                      <a:pt x="325" y="481"/>
                      <a:pt x="325" y="481"/>
                    </a:cubicBezTo>
                    <a:cubicBezTo>
                      <a:pt x="319" y="476"/>
                      <a:pt x="316" y="468"/>
                      <a:pt x="309" y="461"/>
                    </a:cubicBezTo>
                    <a:cubicBezTo>
                      <a:pt x="305" y="454"/>
                      <a:pt x="295" y="447"/>
                      <a:pt x="294" y="440"/>
                    </a:cubicBezTo>
                    <a:cubicBezTo>
                      <a:pt x="292" y="431"/>
                      <a:pt x="297" y="422"/>
                      <a:pt x="294" y="414"/>
                    </a:cubicBezTo>
                    <a:cubicBezTo>
                      <a:pt x="288" y="398"/>
                      <a:pt x="268" y="405"/>
                      <a:pt x="271" y="425"/>
                    </a:cubicBezTo>
                    <a:cubicBezTo>
                      <a:pt x="271" y="431"/>
                      <a:pt x="278" y="437"/>
                      <a:pt x="280" y="443"/>
                    </a:cubicBezTo>
                    <a:cubicBezTo>
                      <a:pt x="283" y="448"/>
                      <a:pt x="283" y="456"/>
                      <a:pt x="285" y="462"/>
                    </a:cubicBezTo>
                    <a:cubicBezTo>
                      <a:pt x="286" y="468"/>
                      <a:pt x="294" y="475"/>
                      <a:pt x="295" y="481"/>
                    </a:cubicBezTo>
                    <a:cubicBezTo>
                      <a:pt x="299" y="492"/>
                      <a:pt x="299" y="504"/>
                      <a:pt x="302" y="512"/>
                    </a:cubicBezTo>
                    <a:cubicBezTo>
                      <a:pt x="305" y="518"/>
                      <a:pt x="316" y="524"/>
                      <a:pt x="309" y="532"/>
                    </a:cubicBezTo>
                    <a:cubicBezTo>
                      <a:pt x="302" y="534"/>
                      <a:pt x="299" y="526"/>
                      <a:pt x="294" y="521"/>
                    </a:cubicBezTo>
                    <a:cubicBezTo>
                      <a:pt x="291" y="518"/>
                      <a:pt x="282" y="513"/>
                      <a:pt x="280" y="507"/>
                    </a:cubicBezTo>
                    <a:cubicBezTo>
                      <a:pt x="278" y="503"/>
                      <a:pt x="283" y="496"/>
                      <a:pt x="282" y="490"/>
                    </a:cubicBezTo>
                    <a:cubicBezTo>
                      <a:pt x="278" y="478"/>
                      <a:pt x="255" y="478"/>
                      <a:pt x="255" y="467"/>
                    </a:cubicBezTo>
                    <a:cubicBezTo>
                      <a:pt x="255" y="459"/>
                      <a:pt x="265" y="457"/>
                      <a:pt x="265" y="450"/>
                    </a:cubicBezTo>
                    <a:cubicBezTo>
                      <a:pt x="265" y="442"/>
                      <a:pt x="254" y="436"/>
                      <a:pt x="252" y="429"/>
                    </a:cubicBezTo>
                    <a:cubicBezTo>
                      <a:pt x="249" y="423"/>
                      <a:pt x="249" y="412"/>
                      <a:pt x="249" y="405"/>
                    </a:cubicBezTo>
                    <a:cubicBezTo>
                      <a:pt x="248" y="397"/>
                      <a:pt x="249" y="386"/>
                      <a:pt x="248" y="380"/>
                    </a:cubicBezTo>
                    <a:cubicBezTo>
                      <a:pt x="246" y="375"/>
                      <a:pt x="237" y="367"/>
                      <a:pt x="232" y="364"/>
                    </a:cubicBezTo>
                    <a:cubicBezTo>
                      <a:pt x="224" y="359"/>
                      <a:pt x="218" y="361"/>
                      <a:pt x="215" y="355"/>
                    </a:cubicBezTo>
                    <a:cubicBezTo>
                      <a:pt x="212" y="350"/>
                      <a:pt x="210" y="339"/>
                      <a:pt x="209" y="335"/>
                    </a:cubicBezTo>
                    <a:cubicBezTo>
                      <a:pt x="207" y="324"/>
                      <a:pt x="209" y="313"/>
                      <a:pt x="209" y="302"/>
                    </a:cubicBezTo>
                    <a:cubicBezTo>
                      <a:pt x="207" y="293"/>
                      <a:pt x="207" y="283"/>
                      <a:pt x="209" y="272"/>
                    </a:cubicBezTo>
                    <a:cubicBezTo>
                      <a:pt x="206" y="272"/>
                      <a:pt x="206" y="272"/>
                      <a:pt x="206" y="272"/>
                    </a:cubicBezTo>
                    <a:cubicBezTo>
                      <a:pt x="206" y="271"/>
                      <a:pt x="206" y="271"/>
                      <a:pt x="206" y="271"/>
                    </a:cubicBezTo>
                    <a:cubicBezTo>
                      <a:pt x="210" y="261"/>
                      <a:pt x="218" y="258"/>
                      <a:pt x="221" y="251"/>
                    </a:cubicBezTo>
                    <a:cubicBezTo>
                      <a:pt x="224" y="244"/>
                      <a:pt x="226" y="238"/>
                      <a:pt x="229" y="232"/>
                    </a:cubicBezTo>
                    <a:cubicBezTo>
                      <a:pt x="235" y="221"/>
                      <a:pt x="248" y="212"/>
                      <a:pt x="257" y="201"/>
                    </a:cubicBezTo>
                    <a:cubicBezTo>
                      <a:pt x="266" y="190"/>
                      <a:pt x="275" y="179"/>
                      <a:pt x="280" y="165"/>
                    </a:cubicBezTo>
                    <a:cubicBezTo>
                      <a:pt x="282" y="160"/>
                      <a:pt x="288" y="151"/>
                      <a:pt x="286" y="145"/>
                    </a:cubicBezTo>
                    <a:cubicBezTo>
                      <a:pt x="286" y="137"/>
                      <a:pt x="271" y="131"/>
                      <a:pt x="272" y="120"/>
                    </a:cubicBezTo>
                    <a:cubicBezTo>
                      <a:pt x="272" y="115"/>
                      <a:pt x="282" y="115"/>
                      <a:pt x="283" y="109"/>
                    </a:cubicBezTo>
                    <a:cubicBezTo>
                      <a:pt x="285" y="106"/>
                      <a:pt x="286" y="98"/>
                      <a:pt x="286" y="93"/>
                    </a:cubicBezTo>
                    <a:cubicBezTo>
                      <a:pt x="286" y="86"/>
                      <a:pt x="282" y="78"/>
                      <a:pt x="283" y="70"/>
                    </a:cubicBezTo>
                    <a:cubicBezTo>
                      <a:pt x="285" y="62"/>
                      <a:pt x="295" y="59"/>
                      <a:pt x="291" y="51"/>
                    </a:cubicBezTo>
                    <a:cubicBezTo>
                      <a:pt x="289" y="50"/>
                      <a:pt x="288" y="50"/>
                      <a:pt x="286" y="48"/>
                    </a:cubicBezTo>
                    <a:cubicBezTo>
                      <a:pt x="283" y="50"/>
                      <a:pt x="278" y="51"/>
                      <a:pt x="274" y="51"/>
                    </a:cubicBezTo>
                    <a:cubicBezTo>
                      <a:pt x="272" y="51"/>
                      <a:pt x="271" y="51"/>
                      <a:pt x="269" y="50"/>
                    </a:cubicBezTo>
                    <a:cubicBezTo>
                      <a:pt x="263" y="45"/>
                      <a:pt x="269" y="41"/>
                      <a:pt x="271" y="31"/>
                    </a:cubicBezTo>
                    <a:cubicBezTo>
                      <a:pt x="271" y="28"/>
                      <a:pt x="268" y="23"/>
                      <a:pt x="269" y="22"/>
                    </a:cubicBezTo>
                    <a:cubicBezTo>
                      <a:pt x="269" y="17"/>
                      <a:pt x="277" y="11"/>
                      <a:pt x="274" y="9"/>
                    </a:cubicBezTo>
                    <a:cubicBezTo>
                      <a:pt x="272" y="6"/>
                      <a:pt x="271" y="3"/>
                      <a:pt x="269" y="0"/>
                    </a:cubicBezTo>
                    <a:cubicBezTo>
                      <a:pt x="263" y="5"/>
                      <a:pt x="258" y="8"/>
                      <a:pt x="252" y="11"/>
                    </a:cubicBezTo>
                    <a:cubicBezTo>
                      <a:pt x="98" y="142"/>
                      <a:pt x="0" y="338"/>
                      <a:pt x="0" y="557"/>
                    </a:cubicBezTo>
                    <a:cubicBezTo>
                      <a:pt x="0" y="952"/>
                      <a:pt x="319" y="1272"/>
                      <a:pt x="711" y="1272"/>
                    </a:cubicBezTo>
                    <a:cubicBezTo>
                      <a:pt x="770" y="1272"/>
                      <a:pt x="827" y="1265"/>
                      <a:pt x="882" y="1251"/>
                    </a:cubicBezTo>
                    <a:cubicBezTo>
                      <a:pt x="882" y="1249"/>
                      <a:pt x="881" y="1249"/>
                      <a:pt x="881" y="1248"/>
                    </a:cubicBezTo>
                    <a:cubicBezTo>
                      <a:pt x="881" y="1232"/>
                      <a:pt x="882" y="1221"/>
                      <a:pt x="881" y="1206"/>
                    </a:cubicBezTo>
                    <a:cubicBezTo>
                      <a:pt x="879" y="1195"/>
                      <a:pt x="876" y="1179"/>
                      <a:pt x="873" y="1171"/>
                    </a:cubicBezTo>
                    <a:cubicBezTo>
                      <a:pt x="868" y="1164"/>
                      <a:pt x="850" y="1151"/>
                      <a:pt x="842" y="1146"/>
                    </a:cubicBezTo>
                    <a:cubicBezTo>
                      <a:pt x="836" y="1143"/>
                      <a:pt x="830" y="1142"/>
                      <a:pt x="824" y="1139"/>
                    </a:cubicBezTo>
                    <a:cubicBezTo>
                      <a:pt x="821" y="1137"/>
                      <a:pt x="818" y="1136"/>
                      <a:pt x="814" y="1134"/>
                    </a:cubicBezTo>
                    <a:cubicBezTo>
                      <a:pt x="811" y="1129"/>
                      <a:pt x="811" y="1129"/>
                      <a:pt x="811" y="1129"/>
                    </a:cubicBezTo>
                    <a:cubicBezTo>
                      <a:pt x="777" y="1094"/>
                      <a:pt x="777" y="1094"/>
                      <a:pt x="777" y="1094"/>
                    </a:cubicBezTo>
                    <a:cubicBezTo>
                      <a:pt x="777" y="1092"/>
                      <a:pt x="777" y="1092"/>
                      <a:pt x="777" y="1092"/>
                    </a:cubicBezTo>
                    <a:cubicBezTo>
                      <a:pt x="773" y="1084"/>
                      <a:pt x="765" y="1076"/>
                      <a:pt x="760" y="1069"/>
                    </a:cubicBezTo>
                    <a:cubicBezTo>
                      <a:pt x="750" y="1053"/>
                      <a:pt x="742" y="1033"/>
                      <a:pt x="731" y="1017"/>
                    </a:cubicBezTo>
                    <a:cubicBezTo>
                      <a:pt x="726" y="1008"/>
                      <a:pt x="722" y="999"/>
                      <a:pt x="716" y="992"/>
                    </a:cubicBezTo>
                    <a:cubicBezTo>
                      <a:pt x="712" y="989"/>
                      <a:pt x="702" y="985"/>
                      <a:pt x="700" y="980"/>
                    </a:cubicBezTo>
                    <a:cubicBezTo>
                      <a:pt x="699" y="972"/>
                      <a:pt x="692" y="961"/>
                      <a:pt x="694" y="955"/>
                    </a:cubicBezTo>
                    <a:cubicBezTo>
                      <a:pt x="695" y="954"/>
                      <a:pt x="695" y="954"/>
                      <a:pt x="695" y="954"/>
                    </a:cubicBezTo>
                    <a:cubicBezTo>
                      <a:pt x="700" y="957"/>
                      <a:pt x="705" y="960"/>
                      <a:pt x="711" y="961"/>
                    </a:cubicBezTo>
                    <a:cubicBezTo>
                      <a:pt x="822" y="915"/>
                      <a:pt x="915" y="829"/>
                      <a:pt x="969" y="722"/>
                    </a:cubicBezTo>
                    <a:cubicBezTo>
                      <a:pt x="970" y="723"/>
                      <a:pt x="972" y="723"/>
                      <a:pt x="972" y="723"/>
                    </a:cubicBezTo>
                    <a:cubicBezTo>
                      <a:pt x="977" y="725"/>
                      <a:pt x="981" y="728"/>
                      <a:pt x="984" y="733"/>
                    </a:cubicBezTo>
                    <a:cubicBezTo>
                      <a:pt x="989" y="733"/>
                      <a:pt x="990" y="725"/>
                      <a:pt x="997" y="728"/>
                    </a:cubicBezTo>
                    <a:cubicBezTo>
                      <a:pt x="998" y="728"/>
                      <a:pt x="998" y="728"/>
                      <a:pt x="998" y="728"/>
                    </a:cubicBezTo>
                    <a:cubicBezTo>
                      <a:pt x="995" y="736"/>
                      <a:pt x="1000" y="739"/>
                      <a:pt x="1003" y="745"/>
                    </a:cubicBezTo>
                    <a:cubicBezTo>
                      <a:pt x="1004" y="748"/>
                      <a:pt x="1004" y="751"/>
                      <a:pt x="1006" y="753"/>
                    </a:cubicBezTo>
                    <a:cubicBezTo>
                      <a:pt x="1011" y="758"/>
                      <a:pt x="1017" y="758"/>
                      <a:pt x="1023" y="761"/>
                    </a:cubicBezTo>
                    <a:cubicBezTo>
                      <a:pt x="1029" y="765"/>
                      <a:pt x="1032" y="772"/>
                      <a:pt x="1040" y="779"/>
                    </a:cubicBezTo>
                    <a:cubicBezTo>
                      <a:pt x="1046" y="787"/>
                      <a:pt x="1057" y="795"/>
                      <a:pt x="1068" y="796"/>
                    </a:cubicBezTo>
                    <a:cubicBezTo>
                      <a:pt x="1075" y="796"/>
                      <a:pt x="1083" y="793"/>
                      <a:pt x="1089" y="795"/>
                    </a:cubicBezTo>
                    <a:cubicBezTo>
                      <a:pt x="1091" y="795"/>
                      <a:pt x="1091" y="795"/>
                      <a:pt x="1091" y="795"/>
                    </a:cubicBezTo>
                    <a:cubicBezTo>
                      <a:pt x="1092" y="795"/>
                      <a:pt x="1092" y="795"/>
                      <a:pt x="1092" y="795"/>
                    </a:cubicBezTo>
                    <a:cubicBezTo>
                      <a:pt x="1109" y="798"/>
                      <a:pt x="1120" y="806"/>
                      <a:pt x="1131" y="815"/>
                    </a:cubicBezTo>
                    <a:cubicBezTo>
                      <a:pt x="1139" y="820"/>
                      <a:pt x="1145" y="824"/>
                      <a:pt x="1146" y="831"/>
                    </a:cubicBezTo>
                    <a:cubicBezTo>
                      <a:pt x="1148" y="834"/>
                      <a:pt x="1146" y="840"/>
                      <a:pt x="1150" y="845"/>
                    </a:cubicBezTo>
                    <a:cubicBezTo>
                      <a:pt x="1153" y="856"/>
                      <a:pt x="1168" y="860"/>
                      <a:pt x="1162" y="877"/>
                    </a:cubicBezTo>
                    <a:cubicBezTo>
                      <a:pt x="1165" y="884"/>
                      <a:pt x="1170" y="885"/>
                      <a:pt x="1176" y="888"/>
                    </a:cubicBezTo>
                    <a:cubicBezTo>
                      <a:pt x="1180" y="891"/>
                      <a:pt x="1184" y="896"/>
                      <a:pt x="1188" y="898"/>
                    </a:cubicBezTo>
                    <a:cubicBezTo>
                      <a:pt x="1197" y="898"/>
                      <a:pt x="1197" y="898"/>
                      <a:pt x="1197" y="898"/>
                    </a:cubicBezTo>
                    <a:cubicBezTo>
                      <a:pt x="1201" y="898"/>
                      <a:pt x="1201" y="898"/>
                      <a:pt x="1201" y="898"/>
                    </a:cubicBezTo>
                    <a:cubicBezTo>
                      <a:pt x="1210" y="899"/>
                      <a:pt x="1216" y="902"/>
                      <a:pt x="1224" y="905"/>
                    </a:cubicBezTo>
                    <a:cubicBezTo>
                      <a:pt x="1228" y="907"/>
                      <a:pt x="1235" y="908"/>
                      <a:pt x="1239" y="910"/>
                    </a:cubicBezTo>
                    <a:cubicBezTo>
                      <a:pt x="1242" y="913"/>
                      <a:pt x="1244" y="922"/>
                      <a:pt x="1248" y="924"/>
                    </a:cubicBezTo>
                    <a:cubicBezTo>
                      <a:pt x="1251" y="926"/>
                      <a:pt x="1258" y="924"/>
                      <a:pt x="1262" y="924"/>
                    </a:cubicBezTo>
                    <a:cubicBezTo>
                      <a:pt x="1264" y="926"/>
                      <a:pt x="1264" y="926"/>
                      <a:pt x="1264" y="926"/>
                    </a:cubicBezTo>
                    <a:cubicBezTo>
                      <a:pt x="1265" y="926"/>
                      <a:pt x="1265" y="926"/>
                      <a:pt x="1265" y="926"/>
                    </a:cubicBezTo>
                    <a:cubicBezTo>
                      <a:pt x="1269" y="926"/>
                      <a:pt x="1275" y="927"/>
                      <a:pt x="1279" y="929"/>
                    </a:cubicBezTo>
                    <a:cubicBezTo>
                      <a:pt x="1284" y="930"/>
                      <a:pt x="1287" y="932"/>
                      <a:pt x="1292" y="932"/>
                    </a:cubicBezTo>
                    <a:cubicBezTo>
                      <a:pt x="1296" y="932"/>
                      <a:pt x="1299" y="929"/>
                      <a:pt x="1304" y="930"/>
                    </a:cubicBezTo>
                    <a:cubicBezTo>
                      <a:pt x="1306" y="930"/>
                      <a:pt x="1306" y="930"/>
                      <a:pt x="1306" y="930"/>
                    </a:cubicBezTo>
                    <a:cubicBezTo>
                      <a:pt x="1307" y="930"/>
                      <a:pt x="1307" y="930"/>
                      <a:pt x="1307" y="930"/>
                    </a:cubicBezTo>
                    <a:cubicBezTo>
                      <a:pt x="1309" y="930"/>
                      <a:pt x="1312" y="932"/>
                      <a:pt x="1313" y="932"/>
                    </a:cubicBezTo>
                    <a:cubicBezTo>
                      <a:pt x="1381" y="823"/>
                      <a:pt x="1421" y="695"/>
                      <a:pt x="1421" y="557"/>
                    </a:cubicBezTo>
                    <a:cubicBezTo>
                      <a:pt x="1421" y="509"/>
                      <a:pt x="1417" y="461"/>
                      <a:pt x="1408" y="415"/>
                    </a:cubicBezTo>
                    <a:close/>
                    <a:moveTo>
                      <a:pt x="963" y="531"/>
                    </a:moveTo>
                    <a:cubicBezTo>
                      <a:pt x="963" y="703"/>
                      <a:pt x="858" y="850"/>
                      <a:pt x="710" y="911"/>
                    </a:cubicBezTo>
                    <a:cubicBezTo>
                      <a:pt x="561" y="850"/>
                      <a:pt x="458" y="703"/>
                      <a:pt x="458" y="531"/>
                    </a:cubicBezTo>
                    <a:cubicBezTo>
                      <a:pt x="458" y="347"/>
                      <a:pt x="458" y="347"/>
                      <a:pt x="458" y="347"/>
                    </a:cubicBezTo>
                    <a:cubicBezTo>
                      <a:pt x="550" y="327"/>
                      <a:pt x="550" y="327"/>
                      <a:pt x="550" y="327"/>
                    </a:cubicBezTo>
                    <a:cubicBezTo>
                      <a:pt x="550" y="361"/>
                      <a:pt x="550" y="361"/>
                      <a:pt x="550" y="361"/>
                    </a:cubicBezTo>
                    <a:cubicBezTo>
                      <a:pt x="652" y="336"/>
                      <a:pt x="652" y="336"/>
                      <a:pt x="652" y="336"/>
                    </a:cubicBezTo>
                    <a:cubicBezTo>
                      <a:pt x="652" y="302"/>
                      <a:pt x="652" y="302"/>
                      <a:pt x="652" y="302"/>
                    </a:cubicBezTo>
                    <a:cubicBezTo>
                      <a:pt x="710" y="288"/>
                      <a:pt x="710" y="288"/>
                      <a:pt x="710" y="288"/>
                    </a:cubicBezTo>
                    <a:cubicBezTo>
                      <a:pt x="767" y="302"/>
                      <a:pt x="767" y="302"/>
                      <a:pt x="767" y="302"/>
                    </a:cubicBezTo>
                    <a:cubicBezTo>
                      <a:pt x="767" y="336"/>
                      <a:pt x="767" y="336"/>
                      <a:pt x="767" y="336"/>
                    </a:cubicBezTo>
                    <a:cubicBezTo>
                      <a:pt x="869" y="361"/>
                      <a:pt x="869" y="361"/>
                      <a:pt x="869" y="361"/>
                    </a:cubicBezTo>
                    <a:cubicBezTo>
                      <a:pt x="869" y="327"/>
                      <a:pt x="869" y="327"/>
                      <a:pt x="869" y="327"/>
                    </a:cubicBezTo>
                    <a:cubicBezTo>
                      <a:pt x="963" y="347"/>
                      <a:pt x="963" y="347"/>
                      <a:pt x="963" y="347"/>
                    </a:cubicBezTo>
                    <a:lnTo>
                      <a:pt x="963" y="5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56" name="Google Shape;12556;p102"/>
            <p:cNvGrpSpPr/>
            <p:nvPr/>
          </p:nvGrpSpPr>
          <p:grpSpPr>
            <a:xfrm>
              <a:off x="10599925" y="2134474"/>
              <a:ext cx="234950" cy="234950"/>
              <a:chOff x="7983537" y="2782389"/>
              <a:chExt cx="234950" cy="234950"/>
            </a:xfrm>
          </p:grpSpPr>
          <p:sp>
            <p:nvSpPr>
              <p:cNvPr id="12557" name="Google Shape;12557;p102"/>
              <p:cNvSpPr/>
              <p:nvPr/>
            </p:nvSpPr>
            <p:spPr>
              <a:xfrm>
                <a:off x="7983537" y="2782389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8" name="Google Shape;12558;p102"/>
              <p:cNvSpPr/>
              <p:nvPr/>
            </p:nvSpPr>
            <p:spPr>
              <a:xfrm>
                <a:off x="8112125" y="2810964"/>
                <a:ext cx="36513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11" h="81" extrusionOk="0">
                    <a:moveTo>
                      <a:pt x="35" y="15"/>
                    </a:moveTo>
                    <a:cubicBezTo>
                      <a:pt x="39" y="14"/>
                      <a:pt x="41" y="11"/>
                      <a:pt x="45" y="10"/>
                    </a:cubicBezTo>
                    <a:cubicBezTo>
                      <a:pt x="48" y="9"/>
                      <a:pt x="50" y="10"/>
                      <a:pt x="52" y="9"/>
                    </a:cubicBezTo>
                    <a:cubicBezTo>
                      <a:pt x="54" y="8"/>
                      <a:pt x="57" y="7"/>
                      <a:pt x="59" y="6"/>
                    </a:cubicBezTo>
                    <a:cubicBezTo>
                      <a:pt x="61" y="5"/>
                      <a:pt x="62" y="5"/>
                      <a:pt x="64" y="4"/>
                    </a:cubicBezTo>
                    <a:cubicBezTo>
                      <a:pt x="64" y="3"/>
                      <a:pt x="64" y="3"/>
                      <a:pt x="65" y="3"/>
                    </a:cubicBezTo>
                    <a:cubicBezTo>
                      <a:pt x="64" y="7"/>
                      <a:pt x="60" y="8"/>
                      <a:pt x="59" y="11"/>
                    </a:cubicBezTo>
                    <a:cubicBezTo>
                      <a:pt x="60" y="13"/>
                      <a:pt x="61" y="14"/>
                      <a:pt x="63" y="14"/>
                    </a:cubicBezTo>
                    <a:cubicBezTo>
                      <a:pt x="67" y="15"/>
                      <a:pt x="72" y="10"/>
                      <a:pt x="75" y="10"/>
                    </a:cubicBezTo>
                    <a:cubicBezTo>
                      <a:pt x="78" y="10"/>
                      <a:pt x="81" y="13"/>
                      <a:pt x="84" y="12"/>
                    </a:cubicBezTo>
                    <a:cubicBezTo>
                      <a:pt x="85" y="12"/>
                      <a:pt x="85" y="11"/>
                      <a:pt x="87" y="10"/>
                    </a:cubicBezTo>
                    <a:cubicBezTo>
                      <a:pt x="85" y="7"/>
                      <a:pt x="83" y="5"/>
                      <a:pt x="80" y="3"/>
                    </a:cubicBezTo>
                    <a:cubicBezTo>
                      <a:pt x="79" y="2"/>
                      <a:pt x="76" y="1"/>
                      <a:pt x="75" y="0"/>
                    </a:cubicBezTo>
                    <a:cubicBezTo>
                      <a:pt x="87" y="5"/>
                      <a:pt x="99" y="11"/>
                      <a:pt x="111" y="18"/>
                    </a:cubicBezTo>
                    <a:cubicBezTo>
                      <a:pt x="109" y="18"/>
                      <a:pt x="108" y="19"/>
                      <a:pt x="107" y="19"/>
                    </a:cubicBezTo>
                    <a:cubicBezTo>
                      <a:pt x="104" y="19"/>
                      <a:pt x="101" y="18"/>
                      <a:pt x="100" y="17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7" y="16"/>
                      <a:pt x="95" y="16"/>
                      <a:pt x="94" y="16"/>
                    </a:cubicBezTo>
                    <a:cubicBezTo>
                      <a:pt x="94" y="16"/>
                      <a:pt x="94" y="17"/>
                      <a:pt x="93" y="17"/>
                    </a:cubicBezTo>
                    <a:cubicBezTo>
                      <a:pt x="92" y="18"/>
                      <a:pt x="90" y="20"/>
                      <a:pt x="89" y="23"/>
                    </a:cubicBezTo>
                    <a:cubicBezTo>
                      <a:pt x="88" y="24"/>
                      <a:pt x="87" y="25"/>
                      <a:pt x="85" y="26"/>
                    </a:cubicBezTo>
                    <a:cubicBezTo>
                      <a:pt x="86" y="29"/>
                      <a:pt x="82" y="31"/>
                      <a:pt x="82" y="34"/>
                    </a:cubicBezTo>
                    <a:cubicBezTo>
                      <a:pt x="81" y="36"/>
                      <a:pt x="82" y="38"/>
                      <a:pt x="82" y="39"/>
                    </a:cubicBezTo>
                    <a:cubicBezTo>
                      <a:pt x="83" y="55"/>
                      <a:pt x="70" y="62"/>
                      <a:pt x="54" y="62"/>
                    </a:cubicBezTo>
                    <a:cubicBezTo>
                      <a:pt x="52" y="65"/>
                      <a:pt x="53" y="70"/>
                      <a:pt x="51" y="74"/>
                    </a:cubicBezTo>
                    <a:cubicBezTo>
                      <a:pt x="50" y="77"/>
                      <a:pt x="45" y="81"/>
                      <a:pt x="41" y="81"/>
                    </a:cubicBezTo>
                    <a:cubicBezTo>
                      <a:pt x="40" y="80"/>
                      <a:pt x="37" y="77"/>
                      <a:pt x="37" y="75"/>
                    </a:cubicBezTo>
                    <a:cubicBezTo>
                      <a:pt x="37" y="72"/>
                      <a:pt x="41" y="71"/>
                      <a:pt x="38" y="67"/>
                    </a:cubicBezTo>
                    <a:cubicBezTo>
                      <a:pt x="39" y="65"/>
                      <a:pt x="44" y="64"/>
                      <a:pt x="43" y="61"/>
                    </a:cubicBezTo>
                    <a:cubicBezTo>
                      <a:pt x="43" y="59"/>
                      <a:pt x="41" y="58"/>
                      <a:pt x="39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29" y="58"/>
                      <a:pt x="25" y="56"/>
                      <a:pt x="22" y="54"/>
                    </a:cubicBezTo>
                    <a:cubicBezTo>
                      <a:pt x="19" y="52"/>
                      <a:pt x="16" y="48"/>
                      <a:pt x="10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5" y="47"/>
                      <a:pt x="4" y="47"/>
                      <a:pt x="3" y="46"/>
                    </a:cubicBezTo>
                    <a:cubicBezTo>
                      <a:pt x="2" y="44"/>
                      <a:pt x="4" y="42"/>
                      <a:pt x="4" y="41"/>
                    </a:cubicBezTo>
                    <a:cubicBezTo>
                      <a:pt x="4" y="39"/>
                      <a:pt x="0" y="38"/>
                      <a:pt x="0" y="36"/>
                    </a:cubicBezTo>
                    <a:cubicBezTo>
                      <a:pt x="0" y="35"/>
                      <a:pt x="4" y="31"/>
                      <a:pt x="5" y="30"/>
                    </a:cubicBezTo>
                    <a:cubicBezTo>
                      <a:pt x="8" y="27"/>
                      <a:pt x="12" y="25"/>
                      <a:pt x="17" y="23"/>
                    </a:cubicBezTo>
                    <a:cubicBezTo>
                      <a:pt x="20" y="20"/>
                      <a:pt x="25" y="18"/>
                      <a:pt x="29" y="16"/>
                    </a:cubicBezTo>
                    <a:cubicBezTo>
                      <a:pt x="31" y="16"/>
                      <a:pt x="33" y="16"/>
                      <a:pt x="35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59" name="Google Shape;12559;p102"/>
              <p:cNvSpPr/>
              <p:nvPr/>
            </p:nvSpPr>
            <p:spPr>
              <a:xfrm>
                <a:off x="8153400" y="2820489"/>
                <a:ext cx="476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0" y="6"/>
                    </a:moveTo>
                    <a:cubicBezTo>
                      <a:pt x="0" y="3"/>
                      <a:pt x="3" y="3"/>
                      <a:pt x="4" y="0"/>
                    </a:cubicBezTo>
                    <a:cubicBezTo>
                      <a:pt x="8" y="3"/>
                      <a:pt x="12" y="5"/>
                      <a:pt x="15" y="8"/>
                    </a:cubicBezTo>
                    <a:cubicBezTo>
                      <a:pt x="15" y="9"/>
                      <a:pt x="14" y="10"/>
                      <a:pt x="13" y="10"/>
                    </a:cubicBezTo>
                    <a:cubicBezTo>
                      <a:pt x="11" y="11"/>
                      <a:pt x="8" y="12"/>
                      <a:pt x="5" y="12"/>
                    </a:cubicBezTo>
                    <a:cubicBezTo>
                      <a:pt x="4" y="11"/>
                      <a:pt x="1" y="10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0" name="Google Shape;12560;p102"/>
              <p:cNvSpPr/>
              <p:nvPr/>
            </p:nvSpPr>
            <p:spPr>
              <a:xfrm>
                <a:off x="8086725" y="2888752"/>
                <a:ext cx="3810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44" extrusionOk="0">
                    <a:moveTo>
                      <a:pt x="39" y="144"/>
                    </a:moveTo>
                    <a:cubicBezTo>
                      <a:pt x="74" y="125"/>
                      <a:pt x="101" y="90"/>
                      <a:pt x="108" y="50"/>
                    </a:cubicBezTo>
                    <a:cubicBezTo>
                      <a:pt x="111" y="42"/>
                      <a:pt x="112" y="33"/>
                      <a:pt x="112" y="23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11" y="126"/>
                      <a:pt x="24" y="136"/>
                      <a:pt x="39" y="1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1" name="Google Shape;12561;p102"/>
              <p:cNvSpPr/>
              <p:nvPr/>
            </p:nvSpPr>
            <p:spPr>
              <a:xfrm>
                <a:off x="8075612" y="2877639"/>
                <a:ext cx="46038" cy="4445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31" extrusionOk="0">
                    <a:moveTo>
                      <a:pt x="0" y="18"/>
                    </a:moveTo>
                    <a:cubicBezTo>
                      <a:pt x="0" y="54"/>
                      <a:pt x="0" y="54"/>
                      <a:pt x="0" y="54"/>
                    </a:cubicBezTo>
                    <a:cubicBezTo>
                      <a:pt x="0" y="64"/>
                      <a:pt x="1" y="73"/>
                      <a:pt x="3" y="81"/>
                    </a:cubicBezTo>
                    <a:cubicBezTo>
                      <a:pt x="6" y="100"/>
                      <a:pt x="14" y="116"/>
                      <a:pt x="24" y="131"/>
                    </a:cubicBezTo>
                    <a:cubicBezTo>
                      <a:pt x="139" y="16"/>
                      <a:pt x="139" y="16"/>
                      <a:pt x="139" y="16"/>
                    </a:cubicBezTo>
                    <a:cubicBezTo>
                      <a:pt x="130" y="13"/>
                      <a:pt x="112" y="9"/>
                      <a:pt x="74" y="0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2" name="Google Shape;12562;p102"/>
              <p:cNvSpPr/>
              <p:nvPr/>
            </p:nvSpPr>
            <p:spPr>
              <a:xfrm>
                <a:off x="8004175" y="2825252"/>
                <a:ext cx="192088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09" extrusionOk="0">
                    <a:moveTo>
                      <a:pt x="563" y="167"/>
                    </a:moveTo>
                    <a:cubicBezTo>
                      <a:pt x="561" y="162"/>
                      <a:pt x="560" y="157"/>
                      <a:pt x="559" y="152"/>
                    </a:cubicBezTo>
                    <a:cubicBezTo>
                      <a:pt x="558" y="148"/>
                      <a:pt x="557" y="144"/>
                      <a:pt x="556" y="141"/>
                    </a:cubicBezTo>
                    <a:cubicBezTo>
                      <a:pt x="542" y="97"/>
                      <a:pt x="518" y="56"/>
                      <a:pt x="485" y="22"/>
                    </a:cubicBezTo>
                    <a:cubicBezTo>
                      <a:pt x="481" y="19"/>
                      <a:pt x="477" y="14"/>
                      <a:pt x="472" y="10"/>
                    </a:cubicBezTo>
                    <a:cubicBezTo>
                      <a:pt x="472" y="12"/>
                      <a:pt x="472" y="13"/>
                      <a:pt x="472" y="14"/>
                    </a:cubicBezTo>
                    <a:cubicBezTo>
                      <a:pt x="472" y="20"/>
                      <a:pt x="479" y="20"/>
                      <a:pt x="483" y="22"/>
                    </a:cubicBezTo>
                    <a:cubicBezTo>
                      <a:pt x="484" y="23"/>
                      <a:pt x="484" y="25"/>
                      <a:pt x="485" y="27"/>
                    </a:cubicBezTo>
                    <a:cubicBezTo>
                      <a:pt x="487" y="29"/>
                      <a:pt x="489" y="29"/>
                      <a:pt x="489" y="32"/>
                    </a:cubicBezTo>
                    <a:cubicBezTo>
                      <a:pt x="490" y="37"/>
                      <a:pt x="484" y="37"/>
                      <a:pt x="484" y="44"/>
                    </a:cubicBezTo>
                    <a:cubicBezTo>
                      <a:pt x="483" y="47"/>
                      <a:pt x="480" y="46"/>
                      <a:pt x="480" y="50"/>
                    </a:cubicBezTo>
                    <a:cubicBezTo>
                      <a:pt x="480" y="52"/>
                      <a:pt x="482" y="52"/>
                      <a:pt x="485" y="53"/>
                    </a:cubicBezTo>
                    <a:cubicBezTo>
                      <a:pt x="487" y="53"/>
                      <a:pt x="487" y="53"/>
                      <a:pt x="487" y="53"/>
                    </a:cubicBezTo>
                    <a:cubicBezTo>
                      <a:pt x="488" y="53"/>
                      <a:pt x="490" y="53"/>
                      <a:pt x="490" y="55"/>
                    </a:cubicBezTo>
                    <a:cubicBezTo>
                      <a:pt x="491" y="57"/>
                      <a:pt x="490" y="58"/>
                      <a:pt x="489" y="61"/>
                    </a:cubicBezTo>
                    <a:cubicBezTo>
                      <a:pt x="492" y="65"/>
                      <a:pt x="492" y="70"/>
                      <a:pt x="487" y="70"/>
                    </a:cubicBezTo>
                    <a:cubicBezTo>
                      <a:pt x="487" y="70"/>
                      <a:pt x="487" y="70"/>
                      <a:pt x="487" y="70"/>
                    </a:cubicBezTo>
                    <a:cubicBezTo>
                      <a:pt x="483" y="70"/>
                      <a:pt x="483" y="66"/>
                      <a:pt x="480" y="66"/>
                    </a:cubicBezTo>
                    <a:cubicBezTo>
                      <a:pt x="478" y="66"/>
                      <a:pt x="477" y="66"/>
                      <a:pt x="475" y="65"/>
                    </a:cubicBezTo>
                    <a:cubicBezTo>
                      <a:pt x="475" y="65"/>
                      <a:pt x="475" y="65"/>
                      <a:pt x="475" y="65"/>
                    </a:cubicBezTo>
                    <a:cubicBezTo>
                      <a:pt x="473" y="65"/>
                      <a:pt x="472" y="65"/>
                      <a:pt x="470" y="65"/>
                    </a:cubicBezTo>
                    <a:cubicBezTo>
                      <a:pt x="468" y="64"/>
                      <a:pt x="466" y="64"/>
                      <a:pt x="464" y="64"/>
                    </a:cubicBezTo>
                    <a:cubicBezTo>
                      <a:pt x="462" y="64"/>
                      <a:pt x="460" y="64"/>
                      <a:pt x="459" y="63"/>
                    </a:cubicBezTo>
                    <a:cubicBezTo>
                      <a:pt x="462" y="57"/>
                      <a:pt x="467" y="52"/>
                      <a:pt x="472" y="48"/>
                    </a:cubicBezTo>
                    <a:cubicBezTo>
                      <a:pt x="474" y="47"/>
                      <a:pt x="477" y="45"/>
                      <a:pt x="477" y="43"/>
                    </a:cubicBezTo>
                    <a:cubicBezTo>
                      <a:pt x="476" y="42"/>
                      <a:pt x="475" y="42"/>
                      <a:pt x="475" y="42"/>
                    </a:cubicBezTo>
                    <a:cubicBezTo>
                      <a:pt x="473" y="42"/>
                      <a:pt x="470" y="43"/>
                      <a:pt x="469" y="45"/>
                    </a:cubicBezTo>
                    <a:cubicBezTo>
                      <a:pt x="466" y="46"/>
                      <a:pt x="462" y="48"/>
                      <a:pt x="459" y="49"/>
                    </a:cubicBezTo>
                    <a:cubicBezTo>
                      <a:pt x="454" y="50"/>
                      <a:pt x="447" y="47"/>
                      <a:pt x="442" y="50"/>
                    </a:cubicBezTo>
                    <a:cubicBezTo>
                      <a:pt x="441" y="53"/>
                      <a:pt x="448" y="51"/>
                      <a:pt x="446" y="55"/>
                    </a:cubicBezTo>
                    <a:cubicBezTo>
                      <a:pt x="445" y="56"/>
                      <a:pt x="444" y="56"/>
                      <a:pt x="443" y="55"/>
                    </a:cubicBezTo>
                    <a:cubicBezTo>
                      <a:pt x="442" y="55"/>
                      <a:pt x="441" y="55"/>
                      <a:pt x="440" y="54"/>
                    </a:cubicBezTo>
                    <a:cubicBezTo>
                      <a:pt x="438" y="53"/>
                      <a:pt x="439" y="51"/>
                      <a:pt x="438" y="50"/>
                    </a:cubicBezTo>
                    <a:cubicBezTo>
                      <a:pt x="437" y="50"/>
                      <a:pt x="436" y="49"/>
                      <a:pt x="434" y="49"/>
                    </a:cubicBezTo>
                    <a:cubicBezTo>
                      <a:pt x="432" y="48"/>
                      <a:pt x="430" y="48"/>
                      <a:pt x="428" y="49"/>
                    </a:cubicBezTo>
                    <a:cubicBezTo>
                      <a:pt x="425" y="50"/>
                      <a:pt x="422" y="51"/>
                      <a:pt x="421" y="55"/>
                    </a:cubicBezTo>
                    <a:cubicBezTo>
                      <a:pt x="424" y="55"/>
                      <a:pt x="424" y="55"/>
                      <a:pt x="424" y="55"/>
                    </a:cubicBezTo>
                    <a:cubicBezTo>
                      <a:pt x="427" y="55"/>
                      <a:pt x="429" y="54"/>
                      <a:pt x="431" y="55"/>
                    </a:cubicBezTo>
                    <a:cubicBezTo>
                      <a:pt x="432" y="55"/>
                      <a:pt x="433" y="56"/>
                      <a:pt x="434" y="57"/>
                    </a:cubicBezTo>
                    <a:cubicBezTo>
                      <a:pt x="432" y="61"/>
                      <a:pt x="426" y="64"/>
                      <a:pt x="427" y="70"/>
                    </a:cubicBezTo>
                    <a:cubicBezTo>
                      <a:pt x="427" y="71"/>
                      <a:pt x="429" y="74"/>
                      <a:pt x="431" y="75"/>
                    </a:cubicBezTo>
                    <a:cubicBezTo>
                      <a:pt x="433" y="75"/>
                      <a:pt x="433" y="73"/>
                      <a:pt x="435" y="73"/>
                    </a:cubicBezTo>
                    <a:cubicBezTo>
                      <a:pt x="436" y="73"/>
                      <a:pt x="436" y="73"/>
                      <a:pt x="436" y="73"/>
                    </a:cubicBezTo>
                    <a:cubicBezTo>
                      <a:pt x="438" y="73"/>
                      <a:pt x="438" y="75"/>
                      <a:pt x="439" y="75"/>
                    </a:cubicBezTo>
                    <a:cubicBezTo>
                      <a:pt x="442" y="73"/>
                      <a:pt x="444" y="70"/>
                      <a:pt x="448" y="70"/>
                    </a:cubicBezTo>
                    <a:cubicBezTo>
                      <a:pt x="448" y="70"/>
                      <a:pt x="448" y="70"/>
                      <a:pt x="448" y="70"/>
                    </a:cubicBezTo>
                    <a:cubicBezTo>
                      <a:pt x="453" y="75"/>
                      <a:pt x="445" y="78"/>
                      <a:pt x="440" y="79"/>
                    </a:cubicBezTo>
                    <a:cubicBezTo>
                      <a:pt x="435" y="81"/>
                      <a:pt x="428" y="82"/>
                      <a:pt x="423" y="84"/>
                    </a:cubicBezTo>
                    <a:cubicBezTo>
                      <a:pt x="422" y="84"/>
                      <a:pt x="417" y="89"/>
                      <a:pt x="414" y="88"/>
                    </a:cubicBezTo>
                    <a:cubicBezTo>
                      <a:pt x="413" y="88"/>
                      <a:pt x="412" y="88"/>
                      <a:pt x="412" y="86"/>
                    </a:cubicBezTo>
                    <a:cubicBezTo>
                      <a:pt x="411" y="82"/>
                      <a:pt x="415" y="83"/>
                      <a:pt x="416" y="80"/>
                    </a:cubicBezTo>
                    <a:cubicBezTo>
                      <a:pt x="412" y="79"/>
                      <a:pt x="407" y="82"/>
                      <a:pt x="403" y="84"/>
                    </a:cubicBezTo>
                    <a:cubicBezTo>
                      <a:pt x="396" y="86"/>
                      <a:pt x="385" y="88"/>
                      <a:pt x="383" y="96"/>
                    </a:cubicBezTo>
                    <a:cubicBezTo>
                      <a:pt x="383" y="97"/>
                      <a:pt x="384" y="99"/>
                      <a:pt x="383" y="101"/>
                    </a:cubicBezTo>
                    <a:cubicBezTo>
                      <a:pt x="382" y="101"/>
                      <a:pt x="378" y="102"/>
                      <a:pt x="375" y="102"/>
                    </a:cubicBezTo>
                    <a:cubicBezTo>
                      <a:pt x="372" y="103"/>
                      <a:pt x="370" y="106"/>
                      <a:pt x="368" y="106"/>
                    </a:cubicBezTo>
                    <a:cubicBezTo>
                      <a:pt x="366" y="107"/>
                      <a:pt x="364" y="107"/>
                      <a:pt x="363" y="107"/>
                    </a:cubicBezTo>
                    <a:cubicBezTo>
                      <a:pt x="362" y="107"/>
                      <a:pt x="360" y="109"/>
                      <a:pt x="360" y="110"/>
                    </a:cubicBezTo>
                    <a:cubicBezTo>
                      <a:pt x="312" y="99"/>
                      <a:pt x="312" y="99"/>
                      <a:pt x="312" y="99"/>
                    </a:cubicBezTo>
                    <a:cubicBezTo>
                      <a:pt x="283" y="94"/>
                      <a:pt x="283" y="94"/>
                      <a:pt x="283" y="94"/>
                    </a:cubicBezTo>
                    <a:cubicBezTo>
                      <a:pt x="255" y="100"/>
                      <a:pt x="255" y="100"/>
                      <a:pt x="255" y="100"/>
                    </a:cubicBezTo>
                    <a:cubicBezTo>
                      <a:pt x="255" y="100"/>
                      <a:pt x="160" y="121"/>
                      <a:pt x="158" y="122"/>
                    </a:cubicBezTo>
                    <a:cubicBezTo>
                      <a:pt x="158" y="198"/>
                      <a:pt x="158" y="198"/>
                      <a:pt x="158" y="198"/>
                    </a:cubicBezTo>
                    <a:cubicBezTo>
                      <a:pt x="158" y="216"/>
                      <a:pt x="161" y="232"/>
                      <a:pt x="165" y="248"/>
                    </a:cubicBezTo>
                    <a:cubicBezTo>
                      <a:pt x="164" y="247"/>
                      <a:pt x="163" y="246"/>
                      <a:pt x="162" y="246"/>
                    </a:cubicBezTo>
                    <a:cubicBezTo>
                      <a:pt x="160" y="245"/>
                      <a:pt x="157" y="245"/>
                      <a:pt x="156" y="244"/>
                    </a:cubicBezTo>
                    <a:cubicBezTo>
                      <a:pt x="154" y="243"/>
                      <a:pt x="152" y="241"/>
                      <a:pt x="149" y="239"/>
                    </a:cubicBezTo>
                    <a:cubicBezTo>
                      <a:pt x="147" y="237"/>
                      <a:pt x="144" y="234"/>
                      <a:pt x="144" y="233"/>
                    </a:cubicBezTo>
                    <a:cubicBezTo>
                      <a:pt x="144" y="230"/>
                      <a:pt x="146" y="228"/>
                      <a:pt x="146" y="225"/>
                    </a:cubicBezTo>
                    <a:cubicBezTo>
                      <a:pt x="147" y="218"/>
                      <a:pt x="141" y="211"/>
                      <a:pt x="137" y="207"/>
                    </a:cubicBezTo>
                    <a:cubicBezTo>
                      <a:pt x="135" y="203"/>
                      <a:pt x="132" y="201"/>
                      <a:pt x="129" y="198"/>
                    </a:cubicBezTo>
                    <a:cubicBezTo>
                      <a:pt x="129" y="193"/>
                      <a:pt x="129" y="193"/>
                      <a:pt x="129" y="193"/>
                    </a:cubicBezTo>
                    <a:cubicBezTo>
                      <a:pt x="127" y="191"/>
                      <a:pt x="126" y="188"/>
                      <a:pt x="123" y="185"/>
                    </a:cubicBezTo>
                    <a:cubicBezTo>
                      <a:pt x="121" y="182"/>
                      <a:pt x="118" y="179"/>
                      <a:pt x="117" y="177"/>
                    </a:cubicBezTo>
                    <a:cubicBezTo>
                      <a:pt x="116" y="173"/>
                      <a:pt x="118" y="169"/>
                      <a:pt x="117" y="166"/>
                    </a:cubicBezTo>
                    <a:cubicBezTo>
                      <a:pt x="115" y="160"/>
                      <a:pt x="107" y="162"/>
                      <a:pt x="108" y="170"/>
                    </a:cubicBezTo>
                    <a:cubicBezTo>
                      <a:pt x="108" y="173"/>
                      <a:pt x="111" y="175"/>
                      <a:pt x="112" y="178"/>
                    </a:cubicBezTo>
                    <a:cubicBezTo>
                      <a:pt x="113" y="180"/>
                      <a:pt x="113" y="183"/>
                      <a:pt x="113" y="185"/>
                    </a:cubicBezTo>
                    <a:cubicBezTo>
                      <a:pt x="114" y="188"/>
                      <a:pt x="117" y="190"/>
                      <a:pt x="118" y="193"/>
                    </a:cubicBezTo>
                    <a:cubicBezTo>
                      <a:pt x="119" y="197"/>
                      <a:pt x="119" y="202"/>
                      <a:pt x="120" y="205"/>
                    </a:cubicBezTo>
                    <a:cubicBezTo>
                      <a:pt x="121" y="208"/>
                      <a:pt x="126" y="210"/>
                      <a:pt x="123" y="213"/>
                    </a:cubicBezTo>
                    <a:cubicBezTo>
                      <a:pt x="120" y="214"/>
                      <a:pt x="119" y="211"/>
                      <a:pt x="117" y="209"/>
                    </a:cubicBezTo>
                    <a:cubicBezTo>
                      <a:pt x="116" y="208"/>
                      <a:pt x="112" y="206"/>
                      <a:pt x="112" y="203"/>
                    </a:cubicBezTo>
                    <a:cubicBezTo>
                      <a:pt x="111" y="201"/>
                      <a:pt x="113" y="199"/>
                      <a:pt x="112" y="196"/>
                    </a:cubicBezTo>
                    <a:cubicBezTo>
                      <a:pt x="111" y="191"/>
                      <a:pt x="102" y="191"/>
                      <a:pt x="102" y="187"/>
                    </a:cubicBezTo>
                    <a:cubicBezTo>
                      <a:pt x="102" y="184"/>
                      <a:pt x="105" y="183"/>
                      <a:pt x="105" y="180"/>
                    </a:cubicBezTo>
                    <a:cubicBezTo>
                      <a:pt x="105" y="177"/>
                      <a:pt x="101" y="175"/>
                      <a:pt x="100" y="172"/>
                    </a:cubicBezTo>
                    <a:cubicBezTo>
                      <a:pt x="99" y="170"/>
                      <a:pt x="99" y="165"/>
                      <a:pt x="99" y="162"/>
                    </a:cubicBezTo>
                    <a:cubicBezTo>
                      <a:pt x="99" y="159"/>
                      <a:pt x="99" y="155"/>
                      <a:pt x="99" y="152"/>
                    </a:cubicBezTo>
                    <a:cubicBezTo>
                      <a:pt x="98" y="150"/>
                      <a:pt x="94" y="147"/>
                      <a:pt x="92" y="146"/>
                    </a:cubicBezTo>
                    <a:cubicBezTo>
                      <a:pt x="89" y="144"/>
                      <a:pt x="87" y="145"/>
                      <a:pt x="86" y="142"/>
                    </a:cubicBezTo>
                    <a:cubicBezTo>
                      <a:pt x="84" y="140"/>
                      <a:pt x="84" y="136"/>
                      <a:pt x="83" y="134"/>
                    </a:cubicBezTo>
                    <a:cubicBezTo>
                      <a:pt x="82" y="130"/>
                      <a:pt x="83" y="126"/>
                      <a:pt x="83" y="121"/>
                    </a:cubicBezTo>
                    <a:cubicBezTo>
                      <a:pt x="82" y="117"/>
                      <a:pt x="82" y="114"/>
                      <a:pt x="83" y="109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4" y="105"/>
                      <a:pt x="87" y="104"/>
                      <a:pt x="88" y="101"/>
                    </a:cubicBezTo>
                    <a:cubicBezTo>
                      <a:pt x="89" y="98"/>
                      <a:pt x="90" y="96"/>
                      <a:pt x="91" y="93"/>
                    </a:cubicBezTo>
                    <a:cubicBezTo>
                      <a:pt x="94" y="89"/>
                      <a:pt x="99" y="85"/>
                      <a:pt x="102" y="81"/>
                    </a:cubicBezTo>
                    <a:cubicBezTo>
                      <a:pt x="106" y="76"/>
                      <a:pt x="110" y="72"/>
                      <a:pt x="112" y="66"/>
                    </a:cubicBezTo>
                    <a:cubicBezTo>
                      <a:pt x="112" y="65"/>
                      <a:pt x="115" y="61"/>
                      <a:pt x="114" y="58"/>
                    </a:cubicBezTo>
                    <a:cubicBezTo>
                      <a:pt x="114" y="55"/>
                      <a:pt x="108" y="53"/>
                      <a:pt x="108" y="48"/>
                    </a:cubicBezTo>
                    <a:cubicBezTo>
                      <a:pt x="108" y="47"/>
                      <a:pt x="112" y="47"/>
                      <a:pt x="113" y="44"/>
                    </a:cubicBezTo>
                    <a:cubicBezTo>
                      <a:pt x="113" y="43"/>
                      <a:pt x="114" y="40"/>
                      <a:pt x="114" y="38"/>
                    </a:cubicBezTo>
                    <a:cubicBezTo>
                      <a:pt x="114" y="35"/>
                      <a:pt x="112" y="32"/>
                      <a:pt x="113" y="28"/>
                    </a:cubicBezTo>
                    <a:cubicBezTo>
                      <a:pt x="113" y="25"/>
                      <a:pt x="118" y="24"/>
                      <a:pt x="116" y="21"/>
                    </a:cubicBezTo>
                    <a:cubicBezTo>
                      <a:pt x="115" y="20"/>
                      <a:pt x="115" y="20"/>
                      <a:pt x="114" y="20"/>
                    </a:cubicBezTo>
                    <a:cubicBezTo>
                      <a:pt x="113" y="20"/>
                      <a:pt x="111" y="21"/>
                      <a:pt x="109" y="21"/>
                    </a:cubicBezTo>
                    <a:cubicBezTo>
                      <a:pt x="108" y="21"/>
                      <a:pt x="108" y="21"/>
                      <a:pt x="107" y="20"/>
                    </a:cubicBezTo>
                    <a:cubicBezTo>
                      <a:pt x="105" y="19"/>
                      <a:pt x="107" y="17"/>
                      <a:pt x="108" y="13"/>
                    </a:cubicBezTo>
                    <a:cubicBezTo>
                      <a:pt x="108" y="12"/>
                      <a:pt x="107" y="10"/>
                      <a:pt x="107" y="9"/>
                    </a:cubicBezTo>
                    <a:cubicBezTo>
                      <a:pt x="107" y="7"/>
                      <a:pt x="110" y="5"/>
                      <a:pt x="109" y="4"/>
                    </a:cubicBezTo>
                    <a:cubicBezTo>
                      <a:pt x="108" y="3"/>
                      <a:pt x="108" y="2"/>
                      <a:pt x="107" y="0"/>
                    </a:cubicBezTo>
                    <a:cubicBezTo>
                      <a:pt x="105" y="2"/>
                      <a:pt x="103" y="4"/>
                      <a:pt x="100" y="5"/>
                    </a:cubicBezTo>
                    <a:cubicBezTo>
                      <a:pt x="39" y="57"/>
                      <a:pt x="0" y="135"/>
                      <a:pt x="0" y="223"/>
                    </a:cubicBezTo>
                    <a:cubicBezTo>
                      <a:pt x="0" y="381"/>
                      <a:pt x="127" y="509"/>
                      <a:pt x="284" y="509"/>
                    </a:cubicBezTo>
                    <a:cubicBezTo>
                      <a:pt x="307" y="509"/>
                      <a:pt x="330" y="506"/>
                      <a:pt x="352" y="501"/>
                    </a:cubicBezTo>
                    <a:cubicBezTo>
                      <a:pt x="352" y="500"/>
                      <a:pt x="352" y="500"/>
                      <a:pt x="352" y="499"/>
                    </a:cubicBezTo>
                    <a:cubicBezTo>
                      <a:pt x="352" y="493"/>
                      <a:pt x="352" y="489"/>
                      <a:pt x="352" y="483"/>
                    </a:cubicBezTo>
                    <a:cubicBezTo>
                      <a:pt x="351" y="478"/>
                      <a:pt x="350" y="472"/>
                      <a:pt x="349" y="469"/>
                    </a:cubicBezTo>
                    <a:cubicBezTo>
                      <a:pt x="347" y="466"/>
                      <a:pt x="339" y="461"/>
                      <a:pt x="336" y="459"/>
                    </a:cubicBezTo>
                    <a:cubicBezTo>
                      <a:pt x="334" y="458"/>
                      <a:pt x="331" y="457"/>
                      <a:pt x="329" y="456"/>
                    </a:cubicBezTo>
                    <a:cubicBezTo>
                      <a:pt x="328" y="455"/>
                      <a:pt x="327" y="455"/>
                      <a:pt x="325" y="454"/>
                    </a:cubicBezTo>
                    <a:cubicBezTo>
                      <a:pt x="324" y="452"/>
                      <a:pt x="324" y="452"/>
                      <a:pt x="324" y="452"/>
                    </a:cubicBezTo>
                    <a:cubicBezTo>
                      <a:pt x="310" y="438"/>
                      <a:pt x="310" y="438"/>
                      <a:pt x="310" y="438"/>
                    </a:cubicBezTo>
                    <a:cubicBezTo>
                      <a:pt x="310" y="437"/>
                      <a:pt x="310" y="437"/>
                      <a:pt x="310" y="437"/>
                    </a:cubicBezTo>
                    <a:cubicBezTo>
                      <a:pt x="309" y="434"/>
                      <a:pt x="305" y="431"/>
                      <a:pt x="304" y="428"/>
                    </a:cubicBezTo>
                    <a:cubicBezTo>
                      <a:pt x="299" y="422"/>
                      <a:pt x="296" y="414"/>
                      <a:pt x="292" y="407"/>
                    </a:cubicBezTo>
                    <a:cubicBezTo>
                      <a:pt x="290" y="404"/>
                      <a:pt x="288" y="400"/>
                      <a:pt x="286" y="397"/>
                    </a:cubicBezTo>
                    <a:cubicBezTo>
                      <a:pt x="284" y="396"/>
                      <a:pt x="280" y="394"/>
                      <a:pt x="280" y="392"/>
                    </a:cubicBezTo>
                    <a:cubicBezTo>
                      <a:pt x="279" y="389"/>
                      <a:pt x="276" y="385"/>
                      <a:pt x="277" y="382"/>
                    </a:cubicBezTo>
                    <a:cubicBezTo>
                      <a:pt x="278" y="382"/>
                      <a:pt x="278" y="382"/>
                      <a:pt x="278" y="382"/>
                    </a:cubicBezTo>
                    <a:cubicBezTo>
                      <a:pt x="280" y="383"/>
                      <a:pt x="281" y="384"/>
                      <a:pt x="284" y="385"/>
                    </a:cubicBezTo>
                    <a:cubicBezTo>
                      <a:pt x="328" y="366"/>
                      <a:pt x="365" y="332"/>
                      <a:pt x="387" y="289"/>
                    </a:cubicBezTo>
                    <a:cubicBezTo>
                      <a:pt x="388" y="290"/>
                      <a:pt x="388" y="290"/>
                      <a:pt x="388" y="290"/>
                    </a:cubicBezTo>
                    <a:cubicBezTo>
                      <a:pt x="390" y="290"/>
                      <a:pt x="392" y="292"/>
                      <a:pt x="393" y="293"/>
                    </a:cubicBezTo>
                    <a:cubicBezTo>
                      <a:pt x="395" y="293"/>
                      <a:pt x="396" y="290"/>
                      <a:pt x="398" y="292"/>
                    </a:cubicBezTo>
                    <a:cubicBezTo>
                      <a:pt x="399" y="292"/>
                      <a:pt x="399" y="292"/>
                      <a:pt x="399" y="292"/>
                    </a:cubicBezTo>
                    <a:cubicBezTo>
                      <a:pt x="398" y="295"/>
                      <a:pt x="399" y="296"/>
                      <a:pt x="401" y="298"/>
                    </a:cubicBezTo>
                    <a:cubicBezTo>
                      <a:pt x="401" y="300"/>
                      <a:pt x="401" y="301"/>
                      <a:pt x="402" y="302"/>
                    </a:cubicBezTo>
                    <a:cubicBezTo>
                      <a:pt x="404" y="303"/>
                      <a:pt x="406" y="303"/>
                      <a:pt x="409" y="305"/>
                    </a:cubicBezTo>
                    <a:cubicBezTo>
                      <a:pt x="411" y="307"/>
                      <a:pt x="412" y="309"/>
                      <a:pt x="415" y="312"/>
                    </a:cubicBezTo>
                    <a:cubicBezTo>
                      <a:pt x="418" y="315"/>
                      <a:pt x="422" y="318"/>
                      <a:pt x="427" y="319"/>
                    </a:cubicBezTo>
                    <a:cubicBezTo>
                      <a:pt x="430" y="319"/>
                      <a:pt x="433" y="318"/>
                      <a:pt x="435" y="318"/>
                    </a:cubicBezTo>
                    <a:cubicBezTo>
                      <a:pt x="436" y="318"/>
                      <a:pt x="436" y="318"/>
                      <a:pt x="436" y="318"/>
                    </a:cubicBezTo>
                    <a:cubicBezTo>
                      <a:pt x="436" y="318"/>
                      <a:pt x="436" y="318"/>
                      <a:pt x="436" y="318"/>
                    </a:cubicBezTo>
                    <a:cubicBezTo>
                      <a:pt x="443" y="320"/>
                      <a:pt x="448" y="323"/>
                      <a:pt x="452" y="326"/>
                    </a:cubicBezTo>
                    <a:cubicBezTo>
                      <a:pt x="455" y="328"/>
                      <a:pt x="457" y="330"/>
                      <a:pt x="458" y="333"/>
                    </a:cubicBezTo>
                    <a:cubicBezTo>
                      <a:pt x="459" y="334"/>
                      <a:pt x="458" y="336"/>
                      <a:pt x="459" y="338"/>
                    </a:cubicBezTo>
                    <a:cubicBezTo>
                      <a:pt x="461" y="343"/>
                      <a:pt x="467" y="345"/>
                      <a:pt x="464" y="351"/>
                    </a:cubicBezTo>
                    <a:cubicBezTo>
                      <a:pt x="466" y="354"/>
                      <a:pt x="467" y="354"/>
                      <a:pt x="470" y="356"/>
                    </a:cubicBezTo>
                    <a:cubicBezTo>
                      <a:pt x="472" y="357"/>
                      <a:pt x="473" y="359"/>
                      <a:pt x="475" y="359"/>
                    </a:cubicBezTo>
                    <a:cubicBezTo>
                      <a:pt x="478" y="359"/>
                      <a:pt x="478" y="359"/>
                      <a:pt x="478" y="359"/>
                    </a:cubicBezTo>
                    <a:cubicBezTo>
                      <a:pt x="480" y="359"/>
                      <a:pt x="480" y="359"/>
                      <a:pt x="480" y="359"/>
                    </a:cubicBezTo>
                    <a:cubicBezTo>
                      <a:pt x="483" y="360"/>
                      <a:pt x="486" y="361"/>
                      <a:pt x="489" y="363"/>
                    </a:cubicBezTo>
                    <a:cubicBezTo>
                      <a:pt x="491" y="363"/>
                      <a:pt x="493" y="364"/>
                      <a:pt x="495" y="364"/>
                    </a:cubicBezTo>
                    <a:cubicBezTo>
                      <a:pt x="496" y="366"/>
                      <a:pt x="497" y="369"/>
                      <a:pt x="499" y="370"/>
                    </a:cubicBezTo>
                    <a:cubicBezTo>
                      <a:pt x="500" y="371"/>
                      <a:pt x="503" y="370"/>
                      <a:pt x="504" y="370"/>
                    </a:cubicBezTo>
                    <a:cubicBezTo>
                      <a:pt x="505" y="371"/>
                      <a:pt x="505" y="371"/>
                      <a:pt x="505" y="371"/>
                    </a:cubicBezTo>
                    <a:cubicBezTo>
                      <a:pt x="506" y="371"/>
                      <a:pt x="506" y="371"/>
                      <a:pt x="506" y="371"/>
                    </a:cubicBezTo>
                    <a:cubicBezTo>
                      <a:pt x="507" y="371"/>
                      <a:pt x="509" y="371"/>
                      <a:pt x="511" y="372"/>
                    </a:cubicBezTo>
                    <a:cubicBezTo>
                      <a:pt x="513" y="372"/>
                      <a:pt x="514" y="373"/>
                      <a:pt x="516" y="373"/>
                    </a:cubicBezTo>
                    <a:cubicBezTo>
                      <a:pt x="518" y="373"/>
                      <a:pt x="519" y="372"/>
                      <a:pt x="521" y="372"/>
                    </a:cubicBezTo>
                    <a:cubicBezTo>
                      <a:pt x="522" y="372"/>
                      <a:pt x="522" y="372"/>
                      <a:pt x="522" y="372"/>
                    </a:cubicBezTo>
                    <a:cubicBezTo>
                      <a:pt x="522" y="372"/>
                      <a:pt x="522" y="372"/>
                      <a:pt x="522" y="372"/>
                    </a:cubicBezTo>
                    <a:cubicBezTo>
                      <a:pt x="523" y="372"/>
                      <a:pt x="524" y="373"/>
                      <a:pt x="525" y="373"/>
                    </a:cubicBezTo>
                    <a:cubicBezTo>
                      <a:pt x="552" y="330"/>
                      <a:pt x="568" y="279"/>
                      <a:pt x="568" y="223"/>
                    </a:cubicBezTo>
                    <a:cubicBezTo>
                      <a:pt x="568" y="204"/>
                      <a:pt x="566" y="185"/>
                      <a:pt x="563" y="167"/>
                    </a:cubicBezTo>
                    <a:close/>
                    <a:moveTo>
                      <a:pt x="385" y="213"/>
                    </a:moveTo>
                    <a:cubicBezTo>
                      <a:pt x="385" y="282"/>
                      <a:pt x="343" y="340"/>
                      <a:pt x="284" y="365"/>
                    </a:cubicBezTo>
                    <a:cubicBezTo>
                      <a:pt x="224" y="340"/>
                      <a:pt x="183" y="282"/>
                      <a:pt x="183" y="213"/>
                    </a:cubicBezTo>
                    <a:cubicBezTo>
                      <a:pt x="183" y="139"/>
                      <a:pt x="183" y="139"/>
                      <a:pt x="183" y="139"/>
                    </a:cubicBezTo>
                    <a:cubicBezTo>
                      <a:pt x="219" y="131"/>
                      <a:pt x="219" y="131"/>
                      <a:pt x="219" y="131"/>
                    </a:cubicBezTo>
                    <a:cubicBezTo>
                      <a:pt x="219" y="145"/>
                      <a:pt x="219" y="145"/>
                      <a:pt x="219" y="145"/>
                    </a:cubicBezTo>
                    <a:cubicBezTo>
                      <a:pt x="260" y="135"/>
                      <a:pt x="260" y="135"/>
                      <a:pt x="260" y="135"/>
                    </a:cubicBezTo>
                    <a:cubicBezTo>
                      <a:pt x="260" y="121"/>
                      <a:pt x="260" y="121"/>
                      <a:pt x="260" y="121"/>
                    </a:cubicBezTo>
                    <a:cubicBezTo>
                      <a:pt x="284" y="115"/>
                      <a:pt x="284" y="115"/>
                      <a:pt x="284" y="115"/>
                    </a:cubicBezTo>
                    <a:cubicBezTo>
                      <a:pt x="306" y="121"/>
                      <a:pt x="306" y="121"/>
                      <a:pt x="306" y="121"/>
                    </a:cubicBezTo>
                    <a:cubicBezTo>
                      <a:pt x="306" y="135"/>
                      <a:pt x="306" y="135"/>
                      <a:pt x="306" y="135"/>
                    </a:cubicBezTo>
                    <a:cubicBezTo>
                      <a:pt x="347" y="145"/>
                      <a:pt x="347" y="145"/>
                      <a:pt x="347" y="145"/>
                    </a:cubicBezTo>
                    <a:cubicBezTo>
                      <a:pt x="347" y="131"/>
                      <a:pt x="347" y="131"/>
                      <a:pt x="347" y="131"/>
                    </a:cubicBezTo>
                    <a:cubicBezTo>
                      <a:pt x="385" y="139"/>
                      <a:pt x="385" y="139"/>
                      <a:pt x="385" y="139"/>
                    </a:cubicBezTo>
                    <a:lnTo>
                      <a:pt x="385" y="2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63" name="Google Shape;12563;p102"/>
            <p:cNvGrpSpPr/>
            <p:nvPr/>
          </p:nvGrpSpPr>
          <p:grpSpPr>
            <a:xfrm>
              <a:off x="10354321" y="2076384"/>
              <a:ext cx="234950" cy="234950"/>
              <a:chOff x="5849938" y="1194593"/>
              <a:chExt cx="234950" cy="234950"/>
            </a:xfrm>
          </p:grpSpPr>
          <p:sp>
            <p:nvSpPr>
              <p:cNvPr id="12564" name="Google Shape;12564;p102"/>
              <p:cNvSpPr/>
              <p:nvPr/>
            </p:nvSpPr>
            <p:spPr>
              <a:xfrm>
                <a:off x="5849938" y="11945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5" name="Google Shape;12565;p102"/>
              <p:cNvSpPr/>
              <p:nvPr/>
            </p:nvSpPr>
            <p:spPr>
              <a:xfrm>
                <a:off x="5886450" y="1258093"/>
                <a:ext cx="150813" cy="106363"/>
              </a:xfrm>
              <a:custGeom>
                <a:avLst/>
                <a:gdLst/>
                <a:ahLst/>
                <a:cxnLst/>
                <a:rect l="l" t="t" r="r" b="b"/>
                <a:pathLst>
                  <a:path w="446" h="316" extrusionOk="0">
                    <a:moveTo>
                      <a:pt x="92" y="48"/>
                    </a:moveTo>
                    <a:cubicBezTo>
                      <a:pt x="446" y="48"/>
                      <a:pt x="446" y="48"/>
                      <a:pt x="446" y="48"/>
                    </a:cubicBezTo>
                    <a:cubicBezTo>
                      <a:pt x="446" y="17"/>
                      <a:pt x="446" y="17"/>
                      <a:pt x="446" y="17"/>
                    </a:cubicBezTo>
                    <a:cubicBezTo>
                      <a:pt x="446" y="7"/>
                      <a:pt x="438" y="0"/>
                      <a:pt x="429" y="0"/>
                    </a:cubicBezTo>
                    <a:cubicBezTo>
                      <a:pt x="332" y="0"/>
                      <a:pt x="332" y="0"/>
                      <a:pt x="332" y="0"/>
                    </a:cubicBezTo>
                    <a:cubicBezTo>
                      <a:pt x="328" y="0"/>
                      <a:pt x="324" y="1"/>
                      <a:pt x="320" y="4"/>
                    </a:cubicBezTo>
                    <a:cubicBezTo>
                      <a:pt x="294" y="28"/>
                      <a:pt x="294" y="28"/>
                      <a:pt x="294" y="28"/>
                    </a:cubicBezTo>
                    <a:cubicBezTo>
                      <a:pt x="291" y="31"/>
                      <a:pt x="286" y="32"/>
                      <a:pt x="282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9" y="32"/>
                      <a:pt x="0" y="40"/>
                      <a:pt x="0" y="50"/>
                    </a:cubicBezTo>
                    <a:cubicBezTo>
                      <a:pt x="0" y="316"/>
                      <a:pt x="0" y="316"/>
                      <a:pt x="0" y="316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65" y="58"/>
                      <a:pt x="78" y="48"/>
                      <a:pt x="92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6" name="Google Shape;12566;p102"/>
              <p:cNvSpPr/>
              <p:nvPr/>
            </p:nvSpPr>
            <p:spPr>
              <a:xfrm>
                <a:off x="5992813" y="1343818"/>
                <a:ext cx="7938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24" h="32" extrusionOk="0">
                    <a:moveTo>
                      <a:pt x="12" y="0"/>
                    </a:moveTo>
                    <a:cubicBezTo>
                      <a:pt x="6" y="0"/>
                      <a:pt x="0" y="6"/>
                      <a:pt x="0" y="15"/>
                    </a:cubicBezTo>
                    <a:cubicBezTo>
                      <a:pt x="0" y="28"/>
                      <a:pt x="6" y="32"/>
                      <a:pt x="12" y="32"/>
                    </a:cubicBezTo>
                    <a:cubicBezTo>
                      <a:pt x="19" y="32"/>
                      <a:pt x="24" y="27"/>
                      <a:pt x="24" y="15"/>
                    </a:cubicBezTo>
                    <a:cubicBezTo>
                      <a:pt x="24" y="5"/>
                      <a:pt x="20" y="0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7" name="Google Shape;12567;p102"/>
              <p:cNvSpPr/>
              <p:nvPr/>
            </p:nvSpPr>
            <p:spPr>
              <a:xfrm>
                <a:off x="5970588" y="1343818"/>
                <a:ext cx="9525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24" h="32" extrusionOk="0">
                    <a:moveTo>
                      <a:pt x="13" y="0"/>
                    </a:moveTo>
                    <a:cubicBezTo>
                      <a:pt x="6" y="0"/>
                      <a:pt x="0" y="6"/>
                      <a:pt x="0" y="15"/>
                    </a:cubicBezTo>
                    <a:cubicBezTo>
                      <a:pt x="0" y="28"/>
                      <a:pt x="5" y="32"/>
                      <a:pt x="12" y="32"/>
                    </a:cubicBezTo>
                    <a:cubicBezTo>
                      <a:pt x="19" y="32"/>
                      <a:pt x="24" y="27"/>
                      <a:pt x="24" y="15"/>
                    </a:cubicBezTo>
                    <a:cubicBezTo>
                      <a:pt x="24" y="5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8" name="Google Shape;12568;p102"/>
              <p:cNvSpPr/>
              <p:nvPr/>
            </p:nvSpPr>
            <p:spPr>
              <a:xfrm>
                <a:off x="5949950" y="1339056"/>
                <a:ext cx="63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4" h="6" extrusionOk="0">
                    <a:moveTo>
                      <a:pt x="0" y="6"/>
                    </a:moveTo>
                    <a:lnTo>
                      <a:pt x="4" y="6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69" name="Google Shape;12569;p102"/>
              <p:cNvSpPr/>
              <p:nvPr/>
            </p:nvSpPr>
            <p:spPr>
              <a:xfrm>
                <a:off x="5888038" y="1277143"/>
                <a:ext cx="173038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94" extrusionOk="0">
                    <a:moveTo>
                      <a:pt x="498" y="0"/>
                    </a:moveTo>
                    <a:cubicBezTo>
                      <a:pt x="90" y="0"/>
                      <a:pt x="90" y="0"/>
                      <a:pt x="90" y="0"/>
                    </a:cubicBezTo>
                    <a:cubicBezTo>
                      <a:pt x="80" y="0"/>
                      <a:pt x="70" y="8"/>
                      <a:pt x="68" y="18"/>
                    </a:cubicBezTo>
                    <a:cubicBezTo>
                      <a:pt x="3" y="276"/>
                      <a:pt x="3" y="276"/>
                      <a:pt x="3" y="276"/>
                    </a:cubicBezTo>
                    <a:cubicBezTo>
                      <a:pt x="0" y="286"/>
                      <a:pt x="7" y="294"/>
                      <a:pt x="17" y="294"/>
                    </a:cubicBezTo>
                    <a:cubicBezTo>
                      <a:pt x="425" y="294"/>
                      <a:pt x="425" y="294"/>
                      <a:pt x="425" y="294"/>
                    </a:cubicBezTo>
                    <a:cubicBezTo>
                      <a:pt x="435" y="294"/>
                      <a:pt x="446" y="286"/>
                      <a:pt x="448" y="276"/>
                    </a:cubicBezTo>
                    <a:cubicBezTo>
                      <a:pt x="512" y="18"/>
                      <a:pt x="512" y="18"/>
                      <a:pt x="512" y="18"/>
                    </a:cubicBezTo>
                    <a:cubicBezTo>
                      <a:pt x="515" y="8"/>
                      <a:pt x="508" y="0"/>
                      <a:pt x="498" y="0"/>
                    </a:cubicBezTo>
                    <a:close/>
                    <a:moveTo>
                      <a:pt x="210" y="243"/>
                    </a:moveTo>
                    <a:cubicBezTo>
                      <a:pt x="205" y="226"/>
                      <a:pt x="205" y="226"/>
                      <a:pt x="205" y="226"/>
                    </a:cubicBezTo>
                    <a:cubicBezTo>
                      <a:pt x="179" y="226"/>
                      <a:pt x="179" y="226"/>
                      <a:pt x="179" y="226"/>
                    </a:cubicBezTo>
                    <a:cubicBezTo>
                      <a:pt x="175" y="243"/>
                      <a:pt x="175" y="243"/>
                      <a:pt x="175" y="243"/>
                    </a:cubicBezTo>
                    <a:cubicBezTo>
                      <a:pt x="158" y="243"/>
                      <a:pt x="158" y="243"/>
                      <a:pt x="158" y="243"/>
                    </a:cubicBezTo>
                    <a:cubicBezTo>
                      <a:pt x="183" y="172"/>
                      <a:pt x="183" y="172"/>
                      <a:pt x="183" y="172"/>
                    </a:cubicBezTo>
                    <a:cubicBezTo>
                      <a:pt x="202" y="172"/>
                      <a:pt x="202" y="172"/>
                      <a:pt x="202" y="172"/>
                    </a:cubicBezTo>
                    <a:cubicBezTo>
                      <a:pt x="227" y="243"/>
                      <a:pt x="227" y="243"/>
                      <a:pt x="227" y="243"/>
                    </a:cubicBezTo>
                    <a:lnTo>
                      <a:pt x="210" y="243"/>
                    </a:lnTo>
                    <a:close/>
                    <a:moveTo>
                      <a:pt x="262" y="244"/>
                    </a:moveTo>
                    <a:cubicBezTo>
                      <a:pt x="256" y="244"/>
                      <a:pt x="252" y="242"/>
                      <a:pt x="248" y="238"/>
                    </a:cubicBezTo>
                    <a:cubicBezTo>
                      <a:pt x="248" y="260"/>
                      <a:pt x="248" y="260"/>
                      <a:pt x="248" y="260"/>
                    </a:cubicBezTo>
                    <a:cubicBezTo>
                      <a:pt x="232" y="260"/>
                      <a:pt x="232" y="260"/>
                      <a:pt x="232" y="260"/>
                    </a:cubicBezTo>
                    <a:cubicBezTo>
                      <a:pt x="232" y="191"/>
                      <a:pt x="232" y="191"/>
                      <a:pt x="232" y="191"/>
                    </a:cubicBezTo>
                    <a:cubicBezTo>
                      <a:pt x="244" y="191"/>
                      <a:pt x="244" y="191"/>
                      <a:pt x="244" y="191"/>
                    </a:cubicBezTo>
                    <a:cubicBezTo>
                      <a:pt x="247" y="197"/>
                      <a:pt x="247" y="197"/>
                      <a:pt x="247" y="197"/>
                    </a:cubicBezTo>
                    <a:cubicBezTo>
                      <a:pt x="251" y="193"/>
                      <a:pt x="256" y="190"/>
                      <a:pt x="264" y="190"/>
                    </a:cubicBezTo>
                    <a:cubicBezTo>
                      <a:pt x="278" y="190"/>
                      <a:pt x="287" y="199"/>
                      <a:pt x="287" y="216"/>
                    </a:cubicBezTo>
                    <a:cubicBezTo>
                      <a:pt x="287" y="234"/>
                      <a:pt x="276" y="244"/>
                      <a:pt x="262" y="244"/>
                    </a:cubicBezTo>
                    <a:close/>
                    <a:moveTo>
                      <a:pt x="325" y="244"/>
                    </a:moveTo>
                    <a:cubicBezTo>
                      <a:pt x="320" y="244"/>
                      <a:pt x="314" y="242"/>
                      <a:pt x="311" y="238"/>
                    </a:cubicBezTo>
                    <a:cubicBezTo>
                      <a:pt x="311" y="260"/>
                      <a:pt x="311" y="260"/>
                      <a:pt x="311" y="260"/>
                    </a:cubicBezTo>
                    <a:cubicBezTo>
                      <a:pt x="296" y="260"/>
                      <a:pt x="296" y="260"/>
                      <a:pt x="296" y="260"/>
                    </a:cubicBezTo>
                    <a:cubicBezTo>
                      <a:pt x="296" y="191"/>
                      <a:pt x="296" y="191"/>
                      <a:pt x="296" y="191"/>
                    </a:cubicBezTo>
                    <a:cubicBezTo>
                      <a:pt x="307" y="191"/>
                      <a:pt x="307" y="191"/>
                      <a:pt x="307" y="191"/>
                    </a:cubicBezTo>
                    <a:cubicBezTo>
                      <a:pt x="310" y="197"/>
                      <a:pt x="310" y="197"/>
                      <a:pt x="310" y="197"/>
                    </a:cubicBezTo>
                    <a:cubicBezTo>
                      <a:pt x="314" y="193"/>
                      <a:pt x="320" y="190"/>
                      <a:pt x="326" y="190"/>
                    </a:cubicBezTo>
                    <a:cubicBezTo>
                      <a:pt x="340" y="190"/>
                      <a:pt x="349" y="199"/>
                      <a:pt x="349" y="216"/>
                    </a:cubicBezTo>
                    <a:cubicBezTo>
                      <a:pt x="349" y="234"/>
                      <a:pt x="339" y="244"/>
                      <a:pt x="325" y="244"/>
                    </a:cubicBezTo>
                    <a:close/>
                    <a:moveTo>
                      <a:pt x="149" y="99"/>
                    </a:moveTo>
                    <a:cubicBezTo>
                      <a:pt x="207" y="20"/>
                      <a:pt x="300" y="20"/>
                      <a:pt x="358" y="99"/>
                    </a:cubicBezTo>
                    <a:cubicBezTo>
                      <a:pt x="300" y="177"/>
                      <a:pt x="207" y="177"/>
                      <a:pt x="149" y="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0" name="Google Shape;12570;p102"/>
              <p:cNvSpPr/>
              <p:nvPr/>
            </p:nvSpPr>
            <p:spPr>
              <a:xfrm>
                <a:off x="5959475" y="1296193"/>
                <a:ext cx="285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83" h="82" extrusionOk="0">
                    <a:moveTo>
                      <a:pt x="42" y="0"/>
                    </a:moveTo>
                    <a:cubicBezTo>
                      <a:pt x="19" y="0"/>
                      <a:pt x="0" y="18"/>
                      <a:pt x="0" y="41"/>
                    </a:cubicBezTo>
                    <a:cubicBezTo>
                      <a:pt x="0" y="63"/>
                      <a:pt x="19" y="82"/>
                      <a:pt x="42" y="82"/>
                    </a:cubicBezTo>
                    <a:cubicBezTo>
                      <a:pt x="64" y="82"/>
                      <a:pt x="83" y="63"/>
                      <a:pt x="83" y="41"/>
                    </a:cubicBezTo>
                    <a:cubicBezTo>
                      <a:pt x="83" y="18"/>
                      <a:pt x="64" y="0"/>
                      <a:pt x="42" y="0"/>
                    </a:cubicBezTo>
                    <a:close/>
                    <a:moveTo>
                      <a:pt x="42" y="59"/>
                    </a:moveTo>
                    <a:cubicBezTo>
                      <a:pt x="32" y="59"/>
                      <a:pt x="24" y="51"/>
                      <a:pt x="24" y="41"/>
                    </a:cubicBezTo>
                    <a:cubicBezTo>
                      <a:pt x="24" y="31"/>
                      <a:pt x="32" y="23"/>
                      <a:pt x="42" y="23"/>
                    </a:cubicBezTo>
                    <a:cubicBezTo>
                      <a:pt x="52" y="23"/>
                      <a:pt x="60" y="31"/>
                      <a:pt x="60" y="41"/>
                    </a:cubicBezTo>
                    <a:cubicBezTo>
                      <a:pt x="60" y="51"/>
                      <a:pt x="52" y="59"/>
                      <a:pt x="42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71" name="Google Shape;12571;p102"/>
            <p:cNvGrpSpPr/>
            <p:nvPr/>
          </p:nvGrpSpPr>
          <p:grpSpPr>
            <a:xfrm>
              <a:off x="10849096" y="2076384"/>
              <a:ext cx="234950" cy="234950"/>
              <a:chOff x="5918200" y="1259976"/>
              <a:chExt cx="234950" cy="234950"/>
            </a:xfrm>
          </p:grpSpPr>
          <p:sp>
            <p:nvSpPr>
              <p:cNvPr id="12572" name="Google Shape;12572;p102"/>
              <p:cNvSpPr/>
              <p:nvPr/>
            </p:nvSpPr>
            <p:spPr>
              <a:xfrm>
                <a:off x="5918200" y="1259976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3" name="Google Shape;12573;p102"/>
              <p:cNvSpPr/>
              <p:nvPr/>
            </p:nvSpPr>
            <p:spPr>
              <a:xfrm>
                <a:off x="5953125" y="1315539"/>
                <a:ext cx="165100" cy="109538"/>
              </a:xfrm>
              <a:custGeom>
                <a:avLst/>
                <a:gdLst/>
                <a:ahLst/>
                <a:cxnLst/>
                <a:rect l="l" t="t" r="r" b="b"/>
                <a:pathLst>
                  <a:path w="486" h="325" extrusionOk="0">
                    <a:moveTo>
                      <a:pt x="377" y="111"/>
                    </a:moveTo>
                    <a:cubicBezTo>
                      <a:pt x="377" y="246"/>
                      <a:pt x="377" y="246"/>
                      <a:pt x="377" y="246"/>
                    </a:cubicBezTo>
                    <a:cubicBezTo>
                      <a:pt x="377" y="262"/>
                      <a:pt x="377" y="262"/>
                      <a:pt x="377" y="262"/>
                    </a:cubicBezTo>
                    <a:cubicBezTo>
                      <a:pt x="360" y="262"/>
                      <a:pt x="360" y="262"/>
                      <a:pt x="360" y="262"/>
                    </a:cubicBezTo>
                    <a:cubicBezTo>
                      <a:pt x="267" y="262"/>
                      <a:pt x="267" y="262"/>
                      <a:pt x="267" y="262"/>
                    </a:cubicBezTo>
                    <a:cubicBezTo>
                      <a:pt x="250" y="262"/>
                      <a:pt x="250" y="262"/>
                      <a:pt x="250" y="262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0" y="111"/>
                      <a:pt x="250" y="111"/>
                      <a:pt x="250" y="111"/>
                    </a:cubicBezTo>
                    <a:cubicBezTo>
                      <a:pt x="250" y="94"/>
                      <a:pt x="250" y="94"/>
                      <a:pt x="250" y="94"/>
                    </a:cubicBezTo>
                    <a:cubicBezTo>
                      <a:pt x="267" y="94"/>
                      <a:pt x="267" y="94"/>
                      <a:pt x="267" y="94"/>
                    </a:cubicBezTo>
                    <a:cubicBezTo>
                      <a:pt x="360" y="94"/>
                      <a:pt x="360" y="94"/>
                      <a:pt x="360" y="94"/>
                    </a:cubicBezTo>
                    <a:cubicBezTo>
                      <a:pt x="377" y="94"/>
                      <a:pt x="377" y="94"/>
                      <a:pt x="377" y="94"/>
                    </a:cubicBezTo>
                    <a:lnTo>
                      <a:pt x="377" y="111"/>
                    </a:lnTo>
                    <a:close/>
                    <a:moveTo>
                      <a:pt x="237" y="111"/>
                    </a:moveTo>
                    <a:cubicBezTo>
                      <a:pt x="237" y="246"/>
                      <a:pt x="237" y="246"/>
                      <a:pt x="237" y="246"/>
                    </a:cubicBezTo>
                    <a:cubicBezTo>
                      <a:pt x="237" y="262"/>
                      <a:pt x="237" y="262"/>
                      <a:pt x="237" y="262"/>
                    </a:cubicBezTo>
                    <a:cubicBezTo>
                      <a:pt x="220" y="262"/>
                      <a:pt x="220" y="262"/>
                      <a:pt x="220" y="262"/>
                    </a:cubicBezTo>
                    <a:cubicBezTo>
                      <a:pt x="126" y="262"/>
                      <a:pt x="126" y="262"/>
                      <a:pt x="126" y="262"/>
                    </a:cubicBezTo>
                    <a:cubicBezTo>
                      <a:pt x="110" y="262"/>
                      <a:pt x="110" y="262"/>
                      <a:pt x="110" y="262"/>
                    </a:cubicBezTo>
                    <a:cubicBezTo>
                      <a:pt x="110" y="246"/>
                      <a:pt x="110" y="246"/>
                      <a:pt x="110" y="246"/>
                    </a:cubicBezTo>
                    <a:cubicBezTo>
                      <a:pt x="110" y="111"/>
                      <a:pt x="110" y="111"/>
                      <a:pt x="110" y="111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26" y="94"/>
                      <a:pt x="126" y="94"/>
                      <a:pt x="126" y="94"/>
                    </a:cubicBezTo>
                    <a:cubicBezTo>
                      <a:pt x="220" y="94"/>
                      <a:pt x="220" y="94"/>
                      <a:pt x="220" y="94"/>
                    </a:cubicBezTo>
                    <a:cubicBezTo>
                      <a:pt x="237" y="94"/>
                      <a:pt x="237" y="94"/>
                      <a:pt x="237" y="94"/>
                    </a:cubicBezTo>
                    <a:lnTo>
                      <a:pt x="237" y="111"/>
                    </a:lnTo>
                    <a:close/>
                    <a:moveTo>
                      <a:pt x="469" y="0"/>
                    </a:moveTo>
                    <a:cubicBezTo>
                      <a:pt x="372" y="0"/>
                      <a:pt x="372" y="0"/>
                      <a:pt x="372" y="0"/>
                    </a:cubicBezTo>
                    <a:cubicBezTo>
                      <a:pt x="368" y="0"/>
                      <a:pt x="364" y="2"/>
                      <a:pt x="361" y="5"/>
                    </a:cubicBezTo>
                    <a:cubicBezTo>
                      <a:pt x="335" y="28"/>
                      <a:pt x="335" y="28"/>
                      <a:pt x="335" y="28"/>
                    </a:cubicBezTo>
                    <a:cubicBezTo>
                      <a:pt x="332" y="31"/>
                      <a:pt x="328" y="33"/>
                      <a:pt x="323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8" y="33"/>
                      <a:pt x="0" y="40"/>
                      <a:pt x="0" y="49"/>
                    </a:cubicBezTo>
                    <a:cubicBezTo>
                      <a:pt x="0" y="308"/>
                      <a:pt x="0" y="308"/>
                      <a:pt x="0" y="308"/>
                    </a:cubicBezTo>
                    <a:cubicBezTo>
                      <a:pt x="0" y="317"/>
                      <a:pt x="8" y="325"/>
                      <a:pt x="17" y="325"/>
                    </a:cubicBezTo>
                    <a:cubicBezTo>
                      <a:pt x="469" y="325"/>
                      <a:pt x="469" y="325"/>
                      <a:pt x="469" y="325"/>
                    </a:cubicBezTo>
                    <a:cubicBezTo>
                      <a:pt x="478" y="325"/>
                      <a:pt x="486" y="317"/>
                      <a:pt x="486" y="308"/>
                    </a:cubicBezTo>
                    <a:cubicBezTo>
                      <a:pt x="486" y="17"/>
                      <a:pt x="486" y="17"/>
                      <a:pt x="486" y="17"/>
                    </a:cubicBezTo>
                    <a:cubicBezTo>
                      <a:pt x="486" y="8"/>
                      <a:pt x="478" y="0"/>
                      <a:pt x="46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4" name="Google Shape;12574;p102"/>
              <p:cNvSpPr/>
              <p:nvPr/>
            </p:nvSpPr>
            <p:spPr>
              <a:xfrm>
                <a:off x="5997575" y="1358401"/>
                <a:ext cx="30162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110" extrusionOk="0">
                    <a:moveTo>
                      <a:pt x="66" y="50"/>
                    </a:moveTo>
                    <a:cubicBezTo>
                      <a:pt x="66" y="52"/>
                      <a:pt x="66" y="54"/>
                      <a:pt x="64" y="55"/>
                    </a:cubicBezTo>
                    <a:cubicBezTo>
                      <a:pt x="61" y="55"/>
                      <a:pt x="61" y="55"/>
                      <a:pt x="61" y="55"/>
                    </a:cubicBezTo>
                    <a:cubicBezTo>
                      <a:pt x="58" y="55"/>
                      <a:pt x="56" y="57"/>
                      <a:pt x="56" y="59"/>
                    </a:cubicBezTo>
                    <a:cubicBezTo>
                      <a:pt x="56" y="69"/>
                      <a:pt x="56" y="69"/>
                      <a:pt x="56" y="69"/>
                    </a:cubicBezTo>
                    <a:cubicBezTo>
                      <a:pt x="50" y="72"/>
                      <a:pt x="40" y="72"/>
                      <a:pt x="34" y="6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7"/>
                      <a:pt x="32" y="55"/>
                      <a:pt x="29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4" y="54"/>
                      <a:pt x="23" y="52"/>
                      <a:pt x="23" y="50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3" y="40"/>
                      <a:pt x="24" y="39"/>
                      <a:pt x="25" y="38"/>
                    </a:cubicBezTo>
                    <a:cubicBezTo>
                      <a:pt x="31" y="38"/>
                      <a:pt x="37" y="39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53" y="39"/>
                      <a:pt x="60" y="38"/>
                      <a:pt x="66" y="38"/>
                    </a:cubicBezTo>
                    <a:cubicBezTo>
                      <a:pt x="66" y="39"/>
                      <a:pt x="66" y="40"/>
                      <a:pt x="66" y="42"/>
                    </a:cubicBezTo>
                    <a:lnTo>
                      <a:pt x="66" y="50"/>
                    </a:lnTo>
                    <a:close/>
                    <a:moveTo>
                      <a:pt x="69" y="24"/>
                    </a:moveTo>
                    <a:cubicBezTo>
                      <a:pt x="62" y="2"/>
                      <a:pt x="62" y="2"/>
                      <a:pt x="62" y="2"/>
                    </a:cubicBezTo>
                    <a:cubicBezTo>
                      <a:pt x="62" y="1"/>
                      <a:pt x="62" y="0"/>
                      <a:pt x="6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8" y="1"/>
                      <a:pt x="27" y="2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9" y="26"/>
                      <a:pt x="0" y="29"/>
                      <a:pt x="0" y="32"/>
                    </a:cubicBezTo>
                    <a:cubicBezTo>
                      <a:pt x="0" y="34"/>
                      <a:pt x="8" y="36"/>
                      <a:pt x="18" y="37"/>
                    </a:cubicBezTo>
                    <a:cubicBezTo>
                      <a:pt x="17" y="40"/>
                      <a:pt x="16" y="43"/>
                      <a:pt x="16" y="46"/>
                    </a:cubicBezTo>
                    <a:cubicBezTo>
                      <a:pt x="16" y="49"/>
                      <a:pt x="17" y="52"/>
                      <a:pt x="18" y="55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4" y="55"/>
                      <a:pt x="12" y="57"/>
                      <a:pt x="12" y="59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8" y="65"/>
                      <a:pt x="6" y="69"/>
                      <a:pt x="6" y="73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6" y="106"/>
                      <a:pt x="9" y="110"/>
                      <a:pt x="13" y="110"/>
                    </a:cubicBezTo>
                    <a:cubicBezTo>
                      <a:pt x="43" y="110"/>
                      <a:pt x="43" y="110"/>
                      <a:pt x="43" y="110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77" y="110"/>
                      <a:pt x="77" y="110"/>
                      <a:pt x="77" y="110"/>
                    </a:cubicBezTo>
                    <a:cubicBezTo>
                      <a:pt x="81" y="110"/>
                      <a:pt x="84" y="106"/>
                      <a:pt x="84" y="101"/>
                    </a:cubicBezTo>
                    <a:cubicBezTo>
                      <a:pt x="84" y="73"/>
                      <a:pt x="84" y="73"/>
                      <a:pt x="84" y="73"/>
                    </a:cubicBezTo>
                    <a:cubicBezTo>
                      <a:pt x="84" y="69"/>
                      <a:pt x="82" y="65"/>
                      <a:pt x="78" y="65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8" y="57"/>
                      <a:pt x="76" y="55"/>
                      <a:pt x="74" y="55"/>
                    </a:cubicBezTo>
                    <a:cubicBezTo>
                      <a:pt x="72" y="55"/>
                      <a:pt x="72" y="55"/>
                      <a:pt x="72" y="55"/>
                    </a:cubicBezTo>
                    <a:cubicBezTo>
                      <a:pt x="73" y="52"/>
                      <a:pt x="74" y="49"/>
                      <a:pt x="74" y="46"/>
                    </a:cubicBezTo>
                    <a:cubicBezTo>
                      <a:pt x="74" y="43"/>
                      <a:pt x="73" y="40"/>
                      <a:pt x="72" y="37"/>
                    </a:cubicBezTo>
                    <a:cubicBezTo>
                      <a:pt x="83" y="36"/>
                      <a:pt x="89" y="34"/>
                      <a:pt x="89" y="32"/>
                    </a:cubicBezTo>
                    <a:cubicBezTo>
                      <a:pt x="89" y="29"/>
                      <a:pt x="82" y="26"/>
                      <a:pt x="6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5" name="Google Shape;12575;p102"/>
              <p:cNvSpPr/>
              <p:nvPr/>
            </p:nvSpPr>
            <p:spPr>
              <a:xfrm>
                <a:off x="6007100" y="1371101"/>
                <a:ext cx="4762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3" h="10" extrusionOk="0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2" y="10"/>
                      <a:pt x="4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10"/>
                      <a:pt x="13" y="9"/>
                      <a:pt x="13" y="7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0"/>
                      <a:pt x="13" y="0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6" name="Google Shape;12576;p102"/>
              <p:cNvSpPr/>
              <p:nvPr/>
            </p:nvSpPr>
            <p:spPr>
              <a:xfrm>
                <a:off x="6013450" y="1371101"/>
                <a:ext cx="4762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3" h="10" extrusionOk="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9"/>
                      <a:pt x="2" y="10"/>
                      <a:pt x="4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10"/>
                      <a:pt x="13" y="9"/>
                      <a:pt x="13" y="7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7" name="Google Shape;12577;p102"/>
              <p:cNvSpPr/>
              <p:nvPr/>
            </p:nvSpPr>
            <p:spPr>
              <a:xfrm>
                <a:off x="6043612" y="1358401"/>
                <a:ext cx="31750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8" name="Google Shape;12578;p102"/>
              <p:cNvSpPr/>
              <p:nvPr/>
            </p:nvSpPr>
            <p:spPr>
              <a:xfrm>
                <a:off x="6043612" y="1366339"/>
                <a:ext cx="25400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79" name="Google Shape;12579;p102"/>
              <p:cNvSpPr/>
              <p:nvPr/>
            </p:nvSpPr>
            <p:spPr>
              <a:xfrm>
                <a:off x="6043612" y="1374276"/>
                <a:ext cx="31750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0" name="Google Shape;12580;p102"/>
              <p:cNvSpPr/>
              <p:nvPr/>
            </p:nvSpPr>
            <p:spPr>
              <a:xfrm>
                <a:off x="6043612" y="1382214"/>
                <a:ext cx="25400" cy="47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581" name="Google Shape;12581;p102"/>
          <p:cNvGrpSpPr/>
          <p:nvPr/>
        </p:nvGrpSpPr>
        <p:grpSpPr>
          <a:xfrm>
            <a:off x="10473754" y="3191481"/>
            <a:ext cx="1121664" cy="1315690"/>
            <a:chOff x="1969353" y="1806208"/>
            <a:chExt cx="841248" cy="986768"/>
          </a:xfrm>
        </p:grpSpPr>
        <p:grpSp>
          <p:nvGrpSpPr>
            <p:cNvPr id="12582" name="Google Shape;12582;p102"/>
            <p:cNvGrpSpPr/>
            <p:nvPr/>
          </p:nvGrpSpPr>
          <p:grpSpPr>
            <a:xfrm>
              <a:off x="1969353" y="1806208"/>
              <a:ext cx="841248" cy="841248"/>
              <a:chOff x="10256805" y="3161107"/>
              <a:chExt cx="1181100" cy="1181100"/>
            </a:xfrm>
          </p:grpSpPr>
          <p:sp>
            <p:nvSpPr>
              <p:cNvPr id="12583" name="Google Shape;12583;p102"/>
              <p:cNvSpPr/>
              <p:nvPr/>
            </p:nvSpPr>
            <p:spPr>
              <a:xfrm>
                <a:off x="10256805" y="3161107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7"/>
                    </a:cubicBezTo>
                    <a:cubicBezTo>
                      <a:pt x="3500" y="2302"/>
                      <a:pt x="3500" y="2302"/>
                      <a:pt x="3500" y="2302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2"/>
                    </a:cubicBezTo>
                    <a:cubicBezTo>
                      <a:pt x="0" y="1197"/>
                      <a:pt x="0" y="1197"/>
                      <a:pt x="0" y="1197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4" name="Google Shape;12584;p102"/>
              <p:cNvSpPr/>
              <p:nvPr/>
            </p:nvSpPr>
            <p:spPr>
              <a:xfrm>
                <a:off x="10826718" y="417075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5" name="Google Shape;12585;p102"/>
              <p:cNvSpPr/>
              <p:nvPr/>
            </p:nvSpPr>
            <p:spPr>
              <a:xfrm>
                <a:off x="10826718" y="3286520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6" name="Google Shape;12586;p102"/>
              <p:cNvSpPr/>
              <p:nvPr/>
            </p:nvSpPr>
            <p:spPr>
              <a:xfrm>
                <a:off x="11264868" y="3729432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7" name="Google Shape;12587;p102"/>
              <p:cNvSpPr/>
              <p:nvPr/>
            </p:nvSpPr>
            <p:spPr>
              <a:xfrm>
                <a:off x="10380630" y="3729432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8" name="Google Shape;12588;p102"/>
              <p:cNvSpPr/>
              <p:nvPr/>
            </p:nvSpPr>
            <p:spPr>
              <a:xfrm>
                <a:off x="10456830" y="3362720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89" name="Google Shape;12589;p102"/>
              <p:cNvSpPr/>
              <p:nvPr/>
            </p:nvSpPr>
            <p:spPr>
              <a:xfrm>
                <a:off x="11188668" y="409455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0" name="Google Shape;12590;p102"/>
              <p:cNvSpPr/>
              <p:nvPr/>
            </p:nvSpPr>
            <p:spPr>
              <a:xfrm>
                <a:off x="10456830" y="409455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1" name="Google Shape;12591;p102"/>
              <p:cNvSpPr/>
              <p:nvPr/>
            </p:nvSpPr>
            <p:spPr>
              <a:xfrm>
                <a:off x="11188668" y="3362720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92" name="Google Shape;12592;p102"/>
            <p:cNvGrpSpPr/>
            <p:nvPr/>
          </p:nvGrpSpPr>
          <p:grpSpPr>
            <a:xfrm>
              <a:off x="2229957" y="2066812"/>
              <a:ext cx="320040" cy="320040"/>
              <a:chOff x="10552080" y="3456382"/>
              <a:chExt cx="592138" cy="592138"/>
            </a:xfrm>
          </p:grpSpPr>
          <p:sp>
            <p:nvSpPr>
              <p:cNvPr id="12593" name="Google Shape;12593;p102"/>
              <p:cNvSpPr/>
              <p:nvPr/>
            </p:nvSpPr>
            <p:spPr>
              <a:xfrm>
                <a:off x="10552080" y="3456382"/>
                <a:ext cx="592138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4" name="Google Shape;12594;p102"/>
              <p:cNvSpPr/>
              <p:nvPr/>
            </p:nvSpPr>
            <p:spPr>
              <a:xfrm>
                <a:off x="10666380" y="3572270"/>
                <a:ext cx="160338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77" extrusionOk="0">
                    <a:moveTo>
                      <a:pt x="418" y="87"/>
                    </a:moveTo>
                    <a:cubicBezTo>
                      <a:pt x="391" y="87"/>
                      <a:pt x="369" y="108"/>
                      <a:pt x="369" y="135"/>
                    </a:cubicBezTo>
                    <a:cubicBezTo>
                      <a:pt x="369" y="294"/>
                      <a:pt x="369" y="294"/>
                      <a:pt x="369" y="294"/>
                    </a:cubicBezTo>
                    <a:cubicBezTo>
                      <a:pt x="95" y="19"/>
                      <a:pt x="95" y="19"/>
                      <a:pt x="95" y="19"/>
                    </a:cubicBezTo>
                    <a:cubicBezTo>
                      <a:pt x="76" y="0"/>
                      <a:pt x="45" y="0"/>
                      <a:pt x="26" y="19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0" y="45"/>
                      <a:pt x="0" y="76"/>
                      <a:pt x="19" y="95"/>
                    </a:cubicBezTo>
                    <a:cubicBezTo>
                      <a:pt x="296" y="371"/>
                      <a:pt x="296" y="371"/>
                      <a:pt x="296" y="371"/>
                    </a:cubicBezTo>
                    <a:cubicBezTo>
                      <a:pt x="134" y="371"/>
                      <a:pt x="134" y="371"/>
                      <a:pt x="134" y="371"/>
                    </a:cubicBezTo>
                    <a:cubicBezTo>
                      <a:pt x="107" y="371"/>
                      <a:pt x="85" y="392"/>
                      <a:pt x="85" y="419"/>
                    </a:cubicBezTo>
                    <a:cubicBezTo>
                      <a:pt x="85" y="429"/>
                      <a:pt x="85" y="429"/>
                      <a:pt x="85" y="429"/>
                    </a:cubicBezTo>
                    <a:cubicBezTo>
                      <a:pt x="85" y="456"/>
                      <a:pt x="107" y="477"/>
                      <a:pt x="134" y="477"/>
                    </a:cubicBezTo>
                    <a:cubicBezTo>
                      <a:pt x="410" y="477"/>
                      <a:pt x="410" y="477"/>
                      <a:pt x="410" y="477"/>
                    </a:cubicBezTo>
                    <a:cubicBezTo>
                      <a:pt x="414" y="477"/>
                      <a:pt x="418" y="477"/>
                      <a:pt x="422" y="476"/>
                    </a:cubicBezTo>
                    <a:cubicBezTo>
                      <a:pt x="434" y="475"/>
                      <a:pt x="446" y="471"/>
                      <a:pt x="455" y="461"/>
                    </a:cubicBezTo>
                    <a:cubicBezTo>
                      <a:pt x="462" y="455"/>
                      <a:pt x="462" y="455"/>
                      <a:pt x="462" y="455"/>
                    </a:cubicBezTo>
                    <a:cubicBezTo>
                      <a:pt x="472" y="444"/>
                      <a:pt x="477" y="430"/>
                      <a:pt x="476" y="416"/>
                    </a:cubicBezTo>
                    <a:cubicBezTo>
                      <a:pt x="476" y="414"/>
                      <a:pt x="476" y="413"/>
                      <a:pt x="476" y="411"/>
                    </a:cubicBezTo>
                    <a:cubicBezTo>
                      <a:pt x="476" y="135"/>
                      <a:pt x="476" y="135"/>
                      <a:pt x="476" y="135"/>
                    </a:cubicBezTo>
                    <a:cubicBezTo>
                      <a:pt x="476" y="108"/>
                      <a:pt x="454" y="87"/>
                      <a:pt x="428" y="87"/>
                    </a:cubicBezTo>
                    <a:lnTo>
                      <a:pt x="418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5" name="Google Shape;12595;p102"/>
              <p:cNvSpPr/>
              <p:nvPr/>
            </p:nvSpPr>
            <p:spPr>
              <a:xfrm>
                <a:off x="10864818" y="3770707"/>
                <a:ext cx="160338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76" extrusionOk="0">
                    <a:moveTo>
                      <a:pt x="390" y="59"/>
                    </a:moveTo>
                    <a:cubicBezTo>
                      <a:pt x="390" y="86"/>
                      <a:pt x="369" y="107"/>
                      <a:pt x="342" y="107"/>
                    </a:cubicBezTo>
                    <a:cubicBezTo>
                      <a:pt x="183" y="107"/>
                      <a:pt x="183" y="107"/>
                      <a:pt x="183" y="107"/>
                    </a:cubicBezTo>
                    <a:cubicBezTo>
                      <a:pt x="458" y="382"/>
                      <a:pt x="458" y="382"/>
                      <a:pt x="458" y="382"/>
                    </a:cubicBezTo>
                    <a:cubicBezTo>
                      <a:pt x="477" y="401"/>
                      <a:pt x="477" y="432"/>
                      <a:pt x="458" y="451"/>
                    </a:cubicBezTo>
                    <a:cubicBezTo>
                      <a:pt x="451" y="457"/>
                      <a:pt x="451" y="457"/>
                      <a:pt x="451" y="457"/>
                    </a:cubicBezTo>
                    <a:cubicBezTo>
                      <a:pt x="432" y="476"/>
                      <a:pt x="401" y="476"/>
                      <a:pt x="382" y="457"/>
                    </a:cubicBezTo>
                    <a:cubicBezTo>
                      <a:pt x="106" y="181"/>
                      <a:pt x="106" y="181"/>
                      <a:pt x="106" y="181"/>
                    </a:cubicBezTo>
                    <a:cubicBezTo>
                      <a:pt x="106" y="343"/>
                      <a:pt x="106" y="343"/>
                      <a:pt x="106" y="343"/>
                    </a:cubicBezTo>
                    <a:cubicBezTo>
                      <a:pt x="106" y="370"/>
                      <a:pt x="84" y="392"/>
                      <a:pt x="58" y="392"/>
                    </a:cubicBezTo>
                    <a:cubicBezTo>
                      <a:pt x="48" y="392"/>
                      <a:pt x="48" y="392"/>
                      <a:pt x="48" y="392"/>
                    </a:cubicBezTo>
                    <a:cubicBezTo>
                      <a:pt x="21" y="392"/>
                      <a:pt x="0" y="370"/>
                      <a:pt x="0" y="34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3"/>
                      <a:pt x="0" y="59"/>
                      <a:pt x="1" y="55"/>
                    </a:cubicBezTo>
                    <a:cubicBezTo>
                      <a:pt x="2" y="43"/>
                      <a:pt x="6" y="31"/>
                      <a:pt x="15" y="22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33" y="5"/>
                      <a:pt x="47" y="0"/>
                      <a:pt x="61" y="1"/>
                    </a:cubicBezTo>
                    <a:cubicBezTo>
                      <a:pt x="63" y="1"/>
                      <a:pt x="64" y="1"/>
                      <a:pt x="66" y="1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69" y="1"/>
                      <a:pt x="390" y="23"/>
                      <a:pt x="390" y="49"/>
                    </a:cubicBezTo>
                    <a:lnTo>
                      <a:pt x="390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6" name="Google Shape;12596;p102"/>
              <p:cNvSpPr/>
              <p:nvPr/>
            </p:nvSpPr>
            <p:spPr>
              <a:xfrm>
                <a:off x="10664793" y="3770707"/>
                <a:ext cx="160338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76" extrusionOk="0">
                    <a:moveTo>
                      <a:pt x="391" y="417"/>
                    </a:moveTo>
                    <a:cubicBezTo>
                      <a:pt x="391" y="391"/>
                      <a:pt x="369" y="369"/>
                      <a:pt x="342" y="369"/>
                    </a:cubicBezTo>
                    <a:cubicBezTo>
                      <a:pt x="183" y="369"/>
                      <a:pt x="183" y="369"/>
                      <a:pt x="183" y="369"/>
                    </a:cubicBezTo>
                    <a:cubicBezTo>
                      <a:pt x="458" y="94"/>
                      <a:pt x="458" y="94"/>
                      <a:pt x="458" y="94"/>
                    </a:cubicBezTo>
                    <a:cubicBezTo>
                      <a:pt x="477" y="75"/>
                      <a:pt x="477" y="45"/>
                      <a:pt x="458" y="26"/>
                    </a:cubicBezTo>
                    <a:cubicBezTo>
                      <a:pt x="451" y="19"/>
                      <a:pt x="451" y="19"/>
                      <a:pt x="451" y="19"/>
                    </a:cubicBezTo>
                    <a:cubicBezTo>
                      <a:pt x="432" y="0"/>
                      <a:pt x="402" y="0"/>
                      <a:pt x="383" y="19"/>
                    </a:cubicBezTo>
                    <a:cubicBezTo>
                      <a:pt x="107" y="295"/>
                      <a:pt x="107" y="295"/>
                      <a:pt x="107" y="295"/>
                    </a:cubicBezTo>
                    <a:cubicBezTo>
                      <a:pt x="107" y="133"/>
                      <a:pt x="107" y="133"/>
                      <a:pt x="107" y="133"/>
                    </a:cubicBezTo>
                    <a:cubicBezTo>
                      <a:pt x="107" y="106"/>
                      <a:pt x="85" y="85"/>
                      <a:pt x="58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22" y="85"/>
                      <a:pt x="0" y="106"/>
                      <a:pt x="0" y="133"/>
                    </a:cubicBezTo>
                    <a:cubicBezTo>
                      <a:pt x="0" y="409"/>
                      <a:pt x="0" y="409"/>
                      <a:pt x="0" y="409"/>
                    </a:cubicBezTo>
                    <a:cubicBezTo>
                      <a:pt x="0" y="414"/>
                      <a:pt x="1" y="418"/>
                      <a:pt x="2" y="422"/>
                    </a:cubicBezTo>
                    <a:cubicBezTo>
                      <a:pt x="2" y="433"/>
                      <a:pt x="7" y="445"/>
                      <a:pt x="16" y="454"/>
                    </a:cubicBezTo>
                    <a:cubicBezTo>
                      <a:pt x="23" y="461"/>
                      <a:pt x="23" y="461"/>
                      <a:pt x="23" y="461"/>
                    </a:cubicBezTo>
                    <a:cubicBezTo>
                      <a:pt x="33" y="472"/>
                      <a:pt x="48" y="476"/>
                      <a:pt x="62" y="475"/>
                    </a:cubicBezTo>
                    <a:cubicBezTo>
                      <a:pt x="63" y="475"/>
                      <a:pt x="65" y="475"/>
                      <a:pt x="66" y="475"/>
                    </a:cubicBezTo>
                    <a:cubicBezTo>
                      <a:pt x="342" y="475"/>
                      <a:pt x="342" y="475"/>
                      <a:pt x="342" y="475"/>
                    </a:cubicBezTo>
                    <a:cubicBezTo>
                      <a:pt x="369" y="475"/>
                      <a:pt x="391" y="454"/>
                      <a:pt x="391" y="427"/>
                    </a:cubicBezTo>
                    <a:lnTo>
                      <a:pt x="391" y="4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97" name="Google Shape;12597;p102"/>
              <p:cNvSpPr/>
              <p:nvPr/>
            </p:nvSpPr>
            <p:spPr>
              <a:xfrm>
                <a:off x="10864818" y="3570682"/>
                <a:ext cx="160338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77" extrusionOk="0">
                    <a:moveTo>
                      <a:pt x="417" y="391"/>
                    </a:moveTo>
                    <a:cubicBezTo>
                      <a:pt x="391" y="391"/>
                      <a:pt x="369" y="369"/>
                      <a:pt x="369" y="342"/>
                    </a:cubicBezTo>
                    <a:cubicBezTo>
                      <a:pt x="369" y="183"/>
                      <a:pt x="369" y="183"/>
                      <a:pt x="369" y="183"/>
                    </a:cubicBezTo>
                    <a:cubicBezTo>
                      <a:pt x="94" y="458"/>
                      <a:pt x="94" y="458"/>
                      <a:pt x="94" y="458"/>
                    </a:cubicBezTo>
                    <a:cubicBezTo>
                      <a:pt x="75" y="477"/>
                      <a:pt x="45" y="477"/>
                      <a:pt x="26" y="458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0" y="432"/>
                      <a:pt x="0" y="402"/>
                      <a:pt x="19" y="383"/>
                    </a:cubicBezTo>
                    <a:cubicBezTo>
                      <a:pt x="295" y="106"/>
                      <a:pt x="295" y="106"/>
                      <a:pt x="295" y="106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07" y="106"/>
                      <a:pt x="85" y="85"/>
                      <a:pt x="85" y="58"/>
                    </a:cubicBezTo>
                    <a:cubicBezTo>
                      <a:pt x="85" y="48"/>
                      <a:pt x="85" y="48"/>
                      <a:pt x="85" y="48"/>
                    </a:cubicBezTo>
                    <a:cubicBezTo>
                      <a:pt x="85" y="22"/>
                      <a:pt x="107" y="0"/>
                      <a:pt x="133" y="0"/>
                    </a:cubicBezTo>
                    <a:cubicBezTo>
                      <a:pt x="410" y="0"/>
                      <a:pt x="410" y="0"/>
                      <a:pt x="410" y="0"/>
                    </a:cubicBezTo>
                    <a:cubicBezTo>
                      <a:pt x="414" y="0"/>
                      <a:pt x="418" y="1"/>
                      <a:pt x="422" y="2"/>
                    </a:cubicBezTo>
                    <a:cubicBezTo>
                      <a:pt x="434" y="2"/>
                      <a:pt x="445" y="7"/>
                      <a:pt x="454" y="16"/>
                    </a:cubicBezTo>
                    <a:cubicBezTo>
                      <a:pt x="461" y="23"/>
                      <a:pt x="461" y="23"/>
                      <a:pt x="461" y="23"/>
                    </a:cubicBezTo>
                    <a:cubicBezTo>
                      <a:pt x="472" y="33"/>
                      <a:pt x="477" y="48"/>
                      <a:pt x="475" y="62"/>
                    </a:cubicBezTo>
                    <a:cubicBezTo>
                      <a:pt x="475" y="63"/>
                      <a:pt x="476" y="64"/>
                      <a:pt x="476" y="66"/>
                    </a:cubicBezTo>
                    <a:cubicBezTo>
                      <a:pt x="476" y="342"/>
                      <a:pt x="476" y="342"/>
                      <a:pt x="476" y="342"/>
                    </a:cubicBezTo>
                    <a:cubicBezTo>
                      <a:pt x="476" y="369"/>
                      <a:pt x="454" y="391"/>
                      <a:pt x="427" y="391"/>
                    </a:cubicBezTo>
                    <a:lnTo>
                      <a:pt x="417" y="3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2598" name="Google Shape;12598;p102"/>
            <p:cNvSpPr/>
            <p:nvPr/>
          </p:nvSpPr>
          <p:spPr>
            <a:xfrm>
              <a:off x="2212645" y="2654476"/>
              <a:ext cx="354665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Router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599" name="Google Shape;12599;p102"/>
            <p:cNvGrpSpPr/>
            <p:nvPr/>
          </p:nvGrpSpPr>
          <p:grpSpPr>
            <a:xfrm>
              <a:off x="2510692" y="2346864"/>
              <a:ext cx="236538" cy="234950"/>
              <a:chOff x="1745456" y="1266825"/>
              <a:chExt cx="236538" cy="234950"/>
            </a:xfrm>
          </p:grpSpPr>
          <p:sp>
            <p:nvSpPr>
              <p:cNvPr id="12600" name="Google Shape;12600;p102"/>
              <p:cNvSpPr/>
              <p:nvPr/>
            </p:nvSpPr>
            <p:spPr>
              <a:xfrm>
                <a:off x="1745456" y="1266825"/>
                <a:ext cx="236538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1" name="Google Shape;12601;p102"/>
              <p:cNvSpPr/>
              <p:nvPr/>
            </p:nvSpPr>
            <p:spPr>
              <a:xfrm>
                <a:off x="1789906" y="1312862"/>
                <a:ext cx="144463" cy="14287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424" extrusionOk="0">
                    <a:moveTo>
                      <a:pt x="172" y="36"/>
                    </a:moveTo>
                    <a:cubicBezTo>
                      <a:pt x="183" y="36"/>
                      <a:pt x="191" y="44"/>
                      <a:pt x="191" y="55"/>
                    </a:cubicBezTo>
                    <a:cubicBezTo>
                      <a:pt x="191" y="165"/>
                      <a:pt x="191" y="165"/>
                      <a:pt x="191" y="165"/>
                    </a:cubicBezTo>
                    <a:cubicBezTo>
                      <a:pt x="191" y="165"/>
                      <a:pt x="191" y="166"/>
                      <a:pt x="191" y="166"/>
                    </a:cubicBezTo>
                    <a:cubicBezTo>
                      <a:pt x="192" y="172"/>
                      <a:pt x="190" y="177"/>
                      <a:pt x="186" y="182"/>
                    </a:cubicBezTo>
                    <a:cubicBezTo>
                      <a:pt x="183" y="184"/>
                      <a:pt x="183" y="184"/>
                      <a:pt x="183" y="184"/>
                    </a:cubicBezTo>
                    <a:cubicBezTo>
                      <a:pt x="179" y="188"/>
                      <a:pt x="175" y="190"/>
                      <a:pt x="170" y="190"/>
                    </a:cubicBezTo>
                    <a:cubicBezTo>
                      <a:pt x="168" y="190"/>
                      <a:pt x="167" y="191"/>
                      <a:pt x="165" y="191"/>
                    </a:cubicBezTo>
                    <a:cubicBezTo>
                      <a:pt x="55" y="191"/>
                      <a:pt x="55" y="191"/>
                      <a:pt x="55" y="191"/>
                    </a:cubicBezTo>
                    <a:cubicBezTo>
                      <a:pt x="45" y="191"/>
                      <a:pt x="36" y="182"/>
                      <a:pt x="36" y="172"/>
                    </a:cubicBezTo>
                    <a:cubicBezTo>
                      <a:pt x="36" y="168"/>
                      <a:pt x="36" y="168"/>
                      <a:pt x="36" y="168"/>
                    </a:cubicBezTo>
                    <a:cubicBezTo>
                      <a:pt x="36" y="157"/>
                      <a:pt x="45" y="148"/>
                      <a:pt x="55" y="148"/>
                    </a:cubicBezTo>
                    <a:cubicBezTo>
                      <a:pt x="120" y="148"/>
                      <a:pt x="120" y="148"/>
                      <a:pt x="120" y="148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3" y="31"/>
                      <a:pt x="3" y="19"/>
                      <a:pt x="10" y="12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20" y="1"/>
                      <a:pt x="32" y="1"/>
                      <a:pt x="40" y="9"/>
                    </a:cubicBezTo>
                    <a:cubicBezTo>
                      <a:pt x="149" y="118"/>
                      <a:pt x="149" y="118"/>
                      <a:pt x="149" y="118"/>
                    </a:cubicBezTo>
                    <a:cubicBezTo>
                      <a:pt x="149" y="55"/>
                      <a:pt x="149" y="55"/>
                      <a:pt x="149" y="55"/>
                    </a:cubicBezTo>
                    <a:cubicBezTo>
                      <a:pt x="149" y="44"/>
                      <a:pt x="158" y="36"/>
                      <a:pt x="168" y="36"/>
                    </a:cubicBezTo>
                    <a:lnTo>
                      <a:pt x="172" y="36"/>
                    </a:lnTo>
                    <a:close/>
                    <a:moveTo>
                      <a:pt x="391" y="254"/>
                    </a:moveTo>
                    <a:cubicBezTo>
                      <a:pt x="391" y="244"/>
                      <a:pt x="382" y="235"/>
                      <a:pt x="372" y="235"/>
                    </a:cubicBezTo>
                    <a:cubicBezTo>
                      <a:pt x="262" y="235"/>
                      <a:pt x="262" y="235"/>
                      <a:pt x="262" y="235"/>
                    </a:cubicBezTo>
                    <a:cubicBezTo>
                      <a:pt x="261" y="235"/>
                      <a:pt x="261" y="235"/>
                      <a:pt x="260" y="235"/>
                    </a:cubicBezTo>
                    <a:cubicBezTo>
                      <a:pt x="255" y="235"/>
                      <a:pt x="249" y="237"/>
                      <a:pt x="245" y="241"/>
                    </a:cubicBezTo>
                    <a:cubicBezTo>
                      <a:pt x="242" y="243"/>
                      <a:pt x="242" y="243"/>
                      <a:pt x="242" y="243"/>
                    </a:cubicBezTo>
                    <a:cubicBezTo>
                      <a:pt x="238" y="247"/>
                      <a:pt x="237" y="252"/>
                      <a:pt x="236" y="256"/>
                    </a:cubicBezTo>
                    <a:cubicBezTo>
                      <a:pt x="236" y="258"/>
                      <a:pt x="236" y="260"/>
                      <a:pt x="236" y="261"/>
                    </a:cubicBezTo>
                    <a:cubicBezTo>
                      <a:pt x="236" y="371"/>
                      <a:pt x="236" y="371"/>
                      <a:pt x="236" y="371"/>
                    </a:cubicBezTo>
                    <a:cubicBezTo>
                      <a:pt x="236" y="382"/>
                      <a:pt x="244" y="390"/>
                      <a:pt x="255" y="390"/>
                    </a:cubicBezTo>
                    <a:cubicBezTo>
                      <a:pt x="259" y="390"/>
                      <a:pt x="259" y="390"/>
                      <a:pt x="259" y="390"/>
                    </a:cubicBezTo>
                    <a:cubicBezTo>
                      <a:pt x="269" y="390"/>
                      <a:pt x="278" y="382"/>
                      <a:pt x="278" y="371"/>
                    </a:cubicBezTo>
                    <a:cubicBezTo>
                      <a:pt x="278" y="307"/>
                      <a:pt x="278" y="307"/>
                      <a:pt x="278" y="307"/>
                    </a:cubicBezTo>
                    <a:cubicBezTo>
                      <a:pt x="388" y="416"/>
                      <a:pt x="388" y="416"/>
                      <a:pt x="388" y="416"/>
                    </a:cubicBezTo>
                    <a:cubicBezTo>
                      <a:pt x="395" y="424"/>
                      <a:pt x="407" y="424"/>
                      <a:pt x="415" y="416"/>
                    </a:cubicBezTo>
                    <a:cubicBezTo>
                      <a:pt x="418" y="414"/>
                      <a:pt x="418" y="414"/>
                      <a:pt x="418" y="414"/>
                    </a:cubicBezTo>
                    <a:cubicBezTo>
                      <a:pt x="425" y="406"/>
                      <a:pt x="425" y="394"/>
                      <a:pt x="418" y="387"/>
                    </a:cubicBezTo>
                    <a:cubicBezTo>
                      <a:pt x="309" y="277"/>
                      <a:pt x="309" y="277"/>
                      <a:pt x="309" y="277"/>
                    </a:cubicBezTo>
                    <a:cubicBezTo>
                      <a:pt x="372" y="277"/>
                      <a:pt x="372" y="277"/>
                      <a:pt x="372" y="277"/>
                    </a:cubicBezTo>
                    <a:cubicBezTo>
                      <a:pt x="382" y="277"/>
                      <a:pt x="391" y="269"/>
                      <a:pt x="391" y="258"/>
                    </a:cubicBezTo>
                    <a:lnTo>
                      <a:pt x="391" y="254"/>
                    </a:lnTo>
                    <a:close/>
                    <a:moveTo>
                      <a:pt x="156" y="401"/>
                    </a:moveTo>
                    <a:cubicBezTo>
                      <a:pt x="156" y="390"/>
                      <a:pt x="147" y="382"/>
                      <a:pt x="136" y="382"/>
                    </a:cubicBezTo>
                    <a:cubicBezTo>
                      <a:pt x="73" y="382"/>
                      <a:pt x="73" y="382"/>
                      <a:pt x="73" y="382"/>
                    </a:cubicBezTo>
                    <a:cubicBezTo>
                      <a:pt x="182" y="273"/>
                      <a:pt x="182" y="273"/>
                      <a:pt x="182" y="273"/>
                    </a:cubicBezTo>
                    <a:cubicBezTo>
                      <a:pt x="190" y="265"/>
                      <a:pt x="190" y="253"/>
                      <a:pt x="182" y="245"/>
                    </a:cubicBezTo>
                    <a:cubicBezTo>
                      <a:pt x="180" y="243"/>
                      <a:pt x="180" y="243"/>
                      <a:pt x="180" y="243"/>
                    </a:cubicBezTo>
                    <a:cubicBezTo>
                      <a:pt x="172" y="235"/>
                      <a:pt x="160" y="235"/>
                      <a:pt x="152" y="243"/>
                    </a:cubicBezTo>
                    <a:cubicBezTo>
                      <a:pt x="43" y="352"/>
                      <a:pt x="43" y="352"/>
                      <a:pt x="43" y="352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3" y="277"/>
                      <a:pt x="34" y="269"/>
                      <a:pt x="23" y="269"/>
                    </a:cubicBezTo>
                    <a:cubicBezTo>
                      <a:pt x="20" y="269"/>
                      <a:pt x="20" y="269"/>
                      <a:pt x="20" y="269"/>
                    </a:cubicBezTo>
                    <a:cubicBezTo>
                      <a:pt x="9" y="269"/>
                      <a:pt x="0" y="277"/>
                      <a:pt x="0" y="288"/>
                    </a:cubicBezTo>
                    <a:cubicBezTo>
                      <a:pt x="0" y="398"/>
                      <a:pt x="0" y="398"/>
                      <a:pt x="0" y="398"/>
                    </a:cubicBezTo>
                    <a:cubicBezTo>
                      <a:pt x="0" y="399"/>
                      <a:pt x="1" y="401"/>
                      <a:pt x="1" y="403"/>
                    </a:cubicBezTo>
                    <a:cubicBezTo>
                      <a:pt x="1" y="407"/>
                      <a:pt x="3" y="412"/>
                      <a:pt x="7" y="416"/>
                    </a:cubicBezTo>
                    <a:cubicBezTo>
                      <a:pt x="9" y="418"/>
                      <a:pt x="9" y="418"/>
                      <a:pt x="9" y="418"/>
                    </a:cubicBezTo>
                    <a:cubicBezTo>
                      <a:pt x="14" y="422"/>
                      <a:pt x="19" y="424"/>
                      <a:pt x="25" y="424"/>
                    </a:cubicBezTo>
                    <a:cubicBezTo>
                      <a:pt x="25" y="424"/>
                      <a:pt x="26" y="424"/>
                      <a:pt x="27" y="424"/>
                    </a:cubicBezTo>
                    <a:cubicBezTo>
                      <a:pt x="136" y="424"/>
                      <a:pt x="136" y="424"/>
                      <a:pt x="136" y="424"/>
                    </a:cubicBezTo>
                    <a:cubicBezTo>
                      <a:pt x="147" y="424"/>
                      <a:pt x="156" y="415"/>
                      <a:pt x="156" y="405"/>
                    </a:cubicBezTo>
                    <a:lnTo>
                      <a:pt x="156" y="401"/>
                    </a:lnTo>
                    <a:close/>
                    <a:moveTo>
                      <a:pt x="405" y="155"/>
                    </a:moveTo>
                    <a:cubicBezTo>
                      <a:pt x="416" y="155"/>
                      <a:pt x="424" y="146"/>
                      <a:pt x="424" y="136"/>
                    </a:cubicBezTo>
                    <a:cubicBezTo>
                      <a:pt x="424" y="26"/>
                      <a:pt x="424" y="26"/>
                      <a:pt x="424" y="26"/>
                    </a:cubicBezTo>
                    <a:cubicBezTo>
                      <a:pt x="424" y="26"/>
                      <a:pt x="424" y="25"/>
                      <a:pt x="424" y="24"/>
                    </a:cubicBezTo>
                    <a:cubicBezTo>
                      <a:pt x="425" y="19"/>
                      <a:pt x="423" y="13"/>
                      <a:pt x="419" y="9"/>
                    </a:cubicBezTo>
                    <a:cubicBezTo>
                      <a:pt x="416" y="6"/>
                      <a:pt x="416" y="6"/>
                      <a:pt x="416" y="6"/>
                    </a:cubicBezTo>
                    <a:cubicBezTo>
                      <a:pt x="412" y="3"/>
                      <a:pt x="408" y="1"/>
                      <a:pt x="403" y="1"/>
                    </a:cubicBezTo>
                    <a:cubicBezTo>
                      <a:pt x="401" y="0"/>
                      <a:pt x="400" y="0"/>
                      <a:pt x="398" y="0"/>
                    </a:cubicBezTo>
                    <a:cubicBezTo>
                      <a:pt x="288" y="0"/>
                      <a:pt x="288" y="0"/>
                      <a:pt x="288" y="0"/>
                    </a:cubicBezTo>
                    <a:cubicBezTo>
                      <a:pt x="278" y="0"/>
                      <a:pt x="269" y="9"/>
                      <a:pt x="269" y="19"/>
                    </a:cubicBezTo>
                    <a:cubicBezTo>
                      <a:pt x="269" y="23"/>
                      <a:pt x="269" y="23"/>
                      <a:pt x="269" y="23"/>
                    </a:cubicBezTo>
                    <a:cubicBezTo>
                      <a:pt x="269" y="34"/>
                      <a:pt x="278" y="42"/>
                      <a:pt x="288" y="42"/>
                    </a:cubicBezTo>
                    <a:cubicBezTo>
                      <a:pt x="353" y="42"/>
                      <a:pt x="353" y="42"/>
                      <a:pt x="353" y="42"/>
                    </a:cubicBezTo>
                    <a:cubicBezTo>
                      <a:pt x="243" y="152"/>
                      <a:pt x="243" y="152"/>
                      <a:pt x="243" y="152"/>
                    </a:cubicBezTo>
                    <a:cubicBezTo>
                      <a:pt x="236" y="159"/>
                      <a:pt x="236" y="172"/>
                      <a:pt x="243" y="179"/>
                    </a:cubicBezTo>
                    <a:cubicBezTo>
                      <a:pt x="246" y="182"/>
                      <a:pt x="246" y="182"/>
                      <a:pt x="246" y="182"/>
                    </a:cubicBezTo>
                    <a:cubicBezTo>
                      <a:pt x="253" y="189"/>
                      <a:pt x="265" y="189"/>
                      <a:pt x="273" y="182"/>
                    </a:cubicBezTo>
                    <a:cubicBezTo>
                      <a:pt x="382" y="73"/>
                      <a:pt x="382" y="73"/>
                      <a:pt x="382" y="73"/>
                    </a:cubicBezTo>
                    <a:cubicBezTo>
                      <a:pt x="382" y="136"/>
                      <a:pt x="382" y="136"/>
                      <a:pt x="382" y="136"/>
                    </a:cubicBezTo>
                    <a:cubicBezTo>
                      <a:pt x="382" y="146"/>
                      <a:pt x="391" y="155"/>
                      <a:pt x="401" y="155"/>
                    </a:cubicBezTo>
                    <a:lnTo>
                      <a:pt x="405" y="1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602" name="Google Shape;12602;p102"/>
            <p:cNvGrpSpPr/>
            <p:nvPr/>
          </p:nvGrpSpPr>
          <p:grpSpPr>
            <a:xfrm>
              <a:off x="2040410" y="2347566"/>
              <a:ext cx="234950" cy="234950"/>
              <a:chOff x="2759075" y="2101056"/>
              <a:chExt cx="234950" cy="234950"/>
            </a:xfrm>
          </p:grpSpPr>
          <p:sp>
            <p:nvSpPr>
              <p:cNvPr id="12603" name="Google Shape;12603;p102"/>
              <p:cNvSpPr/>
              <p:nvPr/>
            </p:nvSpPr>
            <p:spPr>
              <a:xfrm>
                <a:off x="2759075" y="2101056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4" name="Google Shape;12604;p102"/>
              <p:cNvSpPr/>
              <p:nvPr/>
            </p:nvSpPr>
            <p:spPr>
              <a:xfrm>
                <a:off x="2841625" y="2237581"/>
                <a:ext cx="6985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44" h="11" extrusionOk="0">
                    <a:moveTo>
                      <a:pt x="38" y="8"/>
                    </a:moveTo>
                    <a:lnTo>
                      <a:pt x="21" y="8"/>
                    </a:lnTo>
                    <a:lnTo>
                      <a:pt x="21" y="7"/>
                    </a:lnTo>
                    <a:lnTo>
                      <a:pt x="20" y="7"/>
                    </a:lnTo>
                    <a:lnTo>
                      <a:pt x="19" y="6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39" y="7"/>
                    </a:lnTo>
                    <a:lnTo>
                      <a:pt x="38" y="8"/>
                    </a:lnTo>
                    <a:close/>
                    <a:moveTo>
                      <a:pt x="44" y="4"/>
                    </a:moveTo>
                    <a:lnTo>
                      <a:pt x="44" y="4"/>
                    </a:lnTo>
                    <a:lnTo>
                      <a:pt x="43" y="2"/>
                    </a:lnTo>
                    <a:lnTo>
                      <a:pt x="42" y="1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1" y="10"/>
                    </a:lnTo>
                    <a:lnTo>
                      <a:pt x="2" y="11"/>
                    </a:lnTo>
                    <a:lnTo>
                      <a:pt x="3" y="11"/>
                    </a:lnTo>
                    <a:lnTo>
                      <a:pt x="40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7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5" name="Google Shape;12605;p102"/>
              <p:cNvSpPr/>
              <p:nvPr/>
            </p:nvSpPr>
            <p:spPr>
              <a:xfrm>
                <a:off x="2841625" y="2183606"/>
                <a:ext cx="69850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32" extrusionOk="0">
                    <a:moveTo>
                      <a:pt x="4" y="6"/>
                    </a:moveTo>
                    <a:lnTo>
                      <a:pt x="4" y="6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0" y="6"/>
                    </a:lnTo>
                    <a:lnTo>
                      <a:pt x="40" y="26"/>
                    </a:lnTo>
                    <a:lnTo>
                      <a:pt x="40" y="27"/>
                    </a:lnTo>
                    <a:lnTo>
                      <a:pt x="39" y="27"/>
                    </a:lnTo>
                    <a:lnTo>
                      <a:pt x="39" y="28"/>
                    </a:lnTo>
                    <a:lnTo>
                      <a:pt x="38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6"/>
                    </a:lnTo>
                    <a:close/>
                    <a:moveTo>
                      <a:pt x="5" y="32"/>
                    </a:moveTo>
                    <a:lnTo>
                      <a:pt x="38" y="32"/>
                    </a:lnTo>
                    <a:lnTo>
                      <a:pt x="39" y="32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0"/>
                    </a:lnTo>
                    <a:lnTo>
                      <a:pt x="42" y="29"/>
                    </a:lnTo>
                    <a:lnTo>
                      <a:pt x="43" y="29"/>
                    </a:lnTo>
                    <a:lnTo>
                      <a:pt x="44" y="27"/>
                    </a:lnTo>
                    <a:lnTo>
                      <a:pt x="44" y="26"/>
                    </a:lnTo>
                    <a:lnTo>
                      <a:pt x="44" y="6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1" y="1"/>
                    </a:lnTo>
                    <a:lnTo>
                      <a:pt x="40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0" y="26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30"/>
                    </a:lnTo>
                    <a:lnTo>
                      <a:pt x="2" y="31"/>
                    </a:lnTo>
                    <a:lnTo>
                      <a:pt x="3" y="31"/>
                    </a:lnTo>
                    <a:lnTo>
                      <a:pt x="4" y="32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6" name="Google Shape;12606;p102"/>
              <p:cNvSpPr/>
              <p:nvPr/>
            </p:nvSpPr>
            <p:spPr>
              <a:xfrm>
                <a:off x="2801938" y="2147094"/>
                <a:ext cx="38100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15" y="18"/>
                    </a:moveTo>
                    <a:lnTo>
                      <a:pt x="21" y="24"/>
                    </a:lnTo>
                    <a:lnTo>
                      <a:pt x="22" y="23"/>
                    </a:lnTo>
                    <a:lnTo>
                      <a:pt x="22" y="22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18" y="15"/>
                    </a:lnTo>
                    <a:lnTo>
                      <a:pt x="19" y="13"/>
                    </a:lnTo>
                    <a:lnTo>
                      <a:pt x="19" y="12"/>
                    </a:lnTo>
                    <a:lnTo>
                      <a:pt x="20" y="10"/>
                    </a:lnTo>
                    <a:lnTo>
                      <a:pt x="20" y="8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8" y="4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6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6" y="18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10" y="19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5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7" name="Google Shape;12607;p102"/>
              <p:cNvSpPr/>
              <p:nvPr/>
            </p:nvSpPr>
            <p:spPr>
              <a:xfrm>
                <a:off x="2860675" y="2123281"/>
                <a:ext cx="30163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35" extrusionOk="0">
                    <a:moveTo>
                      <a:pt x="7" y="19"/>
                    </a:moveTo>
                    <a:lnTo>
                      <a:pt x="7" y="35"/>
                    </a:lnTo>
                    <a:lnTo>
                      <a:pt x="12" y="35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5" y="18"/>
                    </a:lnTo>
                    <a:lnTo>
                      <a:pt x="16" y="16"/>
                    </a:lnTo>
                    <a:lnTo>
                      <a:pt x="17" y="15"/>
                    </a:lnTo>
                    <a:lnTo>
                      <a:pt x="18" y="14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9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7" y="4"/>
                    </a:lnTo>
                    <a:lnTo>
                      <a:pt x="16" y="3"/>
                    </a:lnTo>
                    <a:lnTo>
                      <a:pt x="15" y="2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6" y="1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2" y="16"/>
                    </a:lnTo>
                    <a:lnTo>
                      <a:pt x="3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7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8" name="Google Shape;12608;p102"/>
              <p:cNvSpPr/>
              <p:nvPr/>
            </p:nvSpPr>
            <p:spPr>
              <a:xfrm>
                <a:off x="2779713" y="2204244"/>
                <a:ext cx="555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5" h="19" extrusionOk="0">
                    <a:moveTo>
                      <a:pt x="18" y="12"/>
                    </a:moveTo>
                    <a:lnTo>
                      <a:pt x="35" y="12"/>
                    </a:lnTo>
                    <a:lnTo>
                      <a:pt x="35" y="7"/>
                    </a:lnTo>
                    <a:lnTo>
                      <a:pt x="18" y="7"/>
                    </a:lnTo>
                    <a:lnTo>
                      <a:pt x="18" y="6"/>
                    </a:lnTo>
                    <a:lnTo>
                      <a:pt x="18" y="4"/>
                    </a:lnTo>
                    <a:lnTo>
                      <a:pt x="17" y="3"/>
                    </a:lnTo>
                    <a:lnTo>
                      <a:pt x="15" y="2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6" y="1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1" y="15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6" y="18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13" y="18"/>
                    </a:lnTo>
                    <a:lnTo>
                      <a:pt x="14" y="17"/>
                    </a:lnTo>
                    <a:lnTo>
                      <a:pt x="15" y="17"/>
                    </a:lnTo>
                    <a:lnTo>
                      <a:pt x="16" y="16"/>
                    </a:lnTo>
                    <a:lnTo>
                      <a:pt x="17" y="14"/>
                    </a:lnTo>
                    <a:lnTo>
                      <a:pt x="18" y="13"/>
                    </a:lnTo>
                    <a:lnTo>
                      <a:pt x="18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09" name="Google Shape;12609;p102"/>
              <p:cNvSpPr/>
              <p:nvPr/>
            </p:nvSpPr>
            <p:spPr>
              <a:xfrm>
                <a:off x="2911475" y="2147094"/>
                <a:ext cx="36513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2" y="24"/>
                    </a:moveTo>
                    <a:lnTo>
                      <a:pt x="9" y="18"/>
                    </a:lnTo>
                    <a:lnTo>
                      <a:pt x="10" y="18"/>
                    </a:lnTo>
                    <a:lnTo>
                      <a:pt x="12" y="19"/>
                    </a:lnTo>
                    <a:lnTo>
                      <a:pt x="13" y="19"/>
                    </a:lnTo>
                    <a:lnTo>
                      <a:pt x="15" y="19"/>
                    </a:lnTo>
                    <a:lnTo>
                      <a:pt x="16" y="19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6"/>
                    </a:lnTo>
                    <a:lnTo>
                      <a:pt x="21" y="14"/>
                    </a:lnTo>
                    <a:lnTo>
                      <a:pt x="22" y="13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7"/>
                    </a:lnTo>
                    <a:lnTo>
                      <a:pt x="22" y="6"/>
                    </a:lnTo>
                    <a:lnTo>
                      <a:pt x="21" y="4"/>
                    </a:lnTo>
                    <a:lnTo>
                      <a:pt x="20" y="3"/>
                    </a:lnTo>
                    <a:lnTo>
                      <a:pt x="19" y="1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5" y="13"/>
                    </a:lnTo>
                    <a:lnTo>
                      <a:pt x="6" y="15"/>
                    </a:lnTo>
                    <a:lnTo>
                      <a:pt x="0" y="21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2" y="23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0" name="Google Shape;12610;p102"/>
              <p:cNvSpPr/>
              <p:nvPr/>
            </p:nvSpPr>
            <p:spPr>
              <a:xfrm>
                <a:off x="2801938" y="2255044"/>
                <a:ext cx="39688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22" y="0"/>
                    </a:moveTo>
                    <a:lnTo>
                      <a:pt x="16" y="6"/>
                    </a:lnTo>
                    <a:lnTo>
                      <a:pt x="14" y="5"/>
                    </a:lnTo>
                    <a:lnTo>
                      <a:pt x="13" y="5"/>
                    </a:lnTo>
                    <a:lnTo>
                      <a:pt x="11" y="5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2" y="9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2" y="20"/>
                    </a:lnTo>
                    <a:lnTo>
                      <a:pt x="3" y="21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2" y="24"/>
                    </a:lnTo>
                    <a:lnTo>
                      <a:pt x="14" y="23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5"/>
                    </a:lnTo>
                    <a:lnTo>
                      <a:pt x="20" y="14"/>
                    </a:lnTo>
                    <a:lnTo>
                      <a:pt x="20" y="12"/>
                    </a:lnTo>
                    <a:lnTo>
                      <a:pt x="19" y="11"/>
                    </a:lnTo>
                    <a:lnTo>
                      <a:pt x="18" y="9"/>
                    </a:lnTo>
                    <a:lnTo>
                      <a:pt x="25" y="3"/>
                    </a:lnTo>
                    <a:lnTo>
                      <a:pt x="24" y="2"/>
                    </a:lnTo>
                    <a:lnTo>
                      <a:pt x="23" y="2"/>
                    </a:lnTo>
                    <a:lnTo>
                      <a:pt x="22" y="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1" name="Google Shape;12611;p102"/>
              <p:cNvSpPr/>
              <p:nvPr/>
            </p:nvSpPr>
            <p:spPr>
              <a:xfrm>
                <a:off x="2914650" y="2204244"/>
                <a:ext cx="57150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6" h="19" extrusionOk="0">
                    <a:moveTo>
                      <a:pt x="27" y="0"/>
                    </a:moveTo>
                    <a:lnTo>
                      <a:pt x="27" y="0"/>
                    </a:lnTo>
                    <a:lnTo>
                      <a:pt x="25" y="0"/>
                    </a:lnTo>
                    <a:lnTo>
                      <a:pt x="23" y="1"/>
                    </a:lnTo>
                    <a:lnTo>
                      <a:pt x="22" y="1"/>
                    </a:lnTo>
                    <a:lnTo>
                      <a:pt x="21" y="2"/>
                    </a:lnTo>
                    <a:lnTo>
                      <a:pt x="19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7" y="7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17" y="12"/>
                    </a:lnTo>
                    <a:lnTo>
                      <a:pt x="18" y="13"/>
                    </a:lnTo>
                    <a:lnTo>
                      <a:pt x="19" y="14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4" y="18"/>
                    </a:lnTo>
                    <a:lnTo>
                      <a:pt x="25" y="19"/>
                    </a:lnTo>
                    <a:lnTo>
                      <a:pt x="27" y="19"/>
                    </a:lnTo>
                    <a:lnTo>
                      <a:pt x="29" y="19"/>
                    </a:lnTo>
                    <a:lnTo>
                      <a:pt x="30" y="18"/>
                    </a:lnTo>
                    <a:lnTo>
                      <a:pt x="32" y="17"/>
                    </a:lnTo>
                    <a:lnTo>
                      <a:pt x="33" y="16"/>
                    </a:lnTo>
                    <a:lnTo>
                      <a:pt x="35" y="15"/>
                    </a:lnTo>
                    <a:lnTo>
                      <a:pt x="36" y="13"/>
                    </a:lnTo>
                    <a:lnTo>
                      <a:pt x="36" y="11"/>
                    </a:lnTo>
                    <a:lnTo>
                      <a:pt x="36" y="9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35" y="4"/>
                    </a:lnTo>
                    <a:lnTo>
                      <a:pt x="33" y="3"/>
                    </a:lnTo>
                    <a:lnTo>
                      <a:pt x="32" y="1"/>
                    </a:lnTo>
                    <a:lnTo>
                      <a:pt x="30" y="1"/>
                    </a:lnTo>
                    <a:lnTo>
                      <a:pt x="29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2" name="Google Shape;12612;p102"/>
              <p:cNvSpPr/>
              <p:nvPr/>
            </p:nvSpPr>
            <p:spPr>
              <a:xfrm>
                <a:off x="2909888" y="2255044"/>
                <a:ext cx="38100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9" y="6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5" y="15"/>
                    </a:lnTo>
                    <a:lnTo>
                      <a:pt x="5" y="17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6" y="24"/>
                    </a:lnTo>
                    <a:lnTo>
                      <a:pt x="18" y="23"/>
                    </a:lnTo>
                    <a:lnTo>
                      <a:pt x="20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3" y="18"/>
                    </a:lnTo>
                    <a:lnTo>
                      <a:pt x="24" y="16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3" y="11"/>
                    </a:lnTo>
                    <a:lnTo>
                      <a:pt x="22" y="9"/>
                    </a:lnTo>
                    <a:lnTo>
                      <a:pt x="21" y="7"/>
                    </a:lnTo>
                    <a:lnTo>
                      <a:pt x="20" y="6"/>
                    </a:lnTo>
                    <a:lnTo>
                      <a:pt x="19" y="5"/>
                    </a:lnTo>
                    <a:lnTo>
                      <a:pt x="17" y="5"/>
                    </a:lnTo>
                    <a:lnTo>
                      <a:pt x="15" y="5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1" y="5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3" name="Google Shape;12613;p102"/>
              <p:cNvSpPr/>
              <p:nvPr/>
            </p:nvSpPr>
            <p:spPr>
              <a:xfrm>
                <a:off x="2860675" y="2259806"/>
                <a:ext cx="3016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19" h="36" extrusionOk="0">
                    <a:moveTo>
                      <a:pt x="12" y="17"/>
                    </a:moveTo>
                    <a:lnTo>
                      <a:pt x="12" y="0"/>
                    </a:lnTo>
                    <a:lnTo>
                      <a:pt x="7" y="0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5" y="18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1" y="30"/>
                    </a:lnTo>
                    <a:lnTo>
                      <a:pt x="2" y="31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3" y="35"/>
                    </a:lnTo>
                    <a:lnTo>
                      <a:pt x="15" y="34"/>
                    </a:lnTo>
                    <a:lnTo>
                      <a:pt x="16" y="33"/>
                    </a:lnTo>
                    <a:lnTo>
                      <a:pt x="17" y="31"/>
                    </a:lnTo>
                    <a:lnTo>
                      <a:pt x="19" y="30"/>
                    </a:lnTo>
                    <a:lnTo>
                      <a:pt x="19" y="28"/>
                    </a:lnTo>
                    <a:lnTo>
                      <a:pt x="19" y="26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18" y="21"/>
                    </a:lnTo>
                    <a:lnTo>
                      <a:pt x="17" y="20"/>
                    </a:lnTo>
                    <a:lnTo>
                      <a:pt x="16" y="19"/>
                    </a:lnTo>
                    <a:lnTo>
                      <a:pt x="15" y="18"/>
                    </a:lnTo>
                    <a:lnTo>
                      <a:pt x="13" y="17"/>
                    </a:lnTo>
                    <a:lnTo>
                      <a:pt x="12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14" name="Google Shape;12614;p102"/>
              <p:cNvSpPr/>
              <p:nvPr/>
            </p:nvSpPr>
            <p:spPr>
              <a:xfrm>
                <a:off x="2862263" y="2193131"/>
                <a:ext cx="26988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82" h="97" extrusionOk="0">
                    <a:moveTo>
                      <a:pt x="11" y="38"/>
                    </a:moveTo>
                    <a:cubicBezTo>
                      <a:pt x="11" y="24"/>
                      <a:pt x="11" y="24"/>
                      <a:pt x="11" y="24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57" y="21"/>
                      <a:pt x="64" y="22"/>
                      <a:pt x="68" y="23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17" y="62"/>
                      <a:pt x="14" y="56"/>
                      <a:pt x="12" y="49"/>
                    </a:cubicBezTo>
                    <a:cubicBezTo>
                      <a:pt x="11" y="45"/>
                      <a:pt x="11" y="42"/>
                      <a:pt x="11" y="38"/>
                    </a:cubicBezTo>
                    <a:moveTo>
                      <a:pt x="71" y="38"/>
                    </a:moveTo>
                    <a:cubicBezTo>
                      <a:pt x="71" y="42"/>
                      <a:pt x="71" y="45"/>
                      <a:pt x="70" y="49"/>
                    </a:cubicBezTo>
                    <a:cubicBezTo>
                      <a:pt x="67" y="64"/>
                      <a:pt x="56" y="78"/>
                      <a:pt x="41" y="85"/>
                    </a:cubicBezTo>
                    <a:cubicBezTo>
                      <a:pt x="35" y="82"/>
                      <a:pt x="30" y="78"/>
                      <a:pt x="25" y="73"/>
                    </a:cubicBezTo>
                    <a:cubicBezTo>
                      <a:pt x="71" y="29"/>
                      <a:pt x="71" y="29"/>
                      <a:pt x="71" y="29"/>
                    </a:cubicBezTo>
                    <a:lnTo>
                      <a:pt x="71" y="38"/>
                    </a:lnTo>
                    <a:close/>
                    <a:moveTo>
                      <a:pt x="41" y="97"/>
                    </a:moveTo>
                    <a:cubicBezTo>
                      <a:pt x="65" y="88"/>
                      <a:pt x="82" y="65"/>
                      <a:pt x="82" y="38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65"/>
                      <a:pt x="17" y="88"/>
                      <a:pt x="41" y="9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615" name="Google Shape;12615;p102"/>
          <p:cNvGrpSpPr/>
          <p:nvPr/>
        </p:nvGrpSpPr>
        <p:grpSpPr>
          <a:xfrm>
            <a:off x="4361894" y="3191481"/>
            <a:ext cx="1121664" cy="1492504"/>
            <a:chOff x="3546256" y="2187981"/>
            <a:chExt cx="841248" cy="1119378"/>
          </a:xfrm>
        </p:grpSpPr>
        <p:grpSp>
          <p:nvGrpSpPr>
            <p:cNvPr id="12616" name="Google Shape;12616;p102"/>
            <p:cNvGrpSpPr/>
            <p:nvPr/>
          </p:nvGrpSpPr>
          <p:grpSpPr>
            <a:xfrm>
              <a:off x="3546256" y="2187981"/>
              <a:ext cx="841248" cy="1119378"/>
              <a:chOff x="4225533" y="3640055"/>
              <a:chExt cx="841248" cy="1119378"/>
            </a:xfrm>
          </p:grpSpPr>
          <p:grpSp>
            <p:nvGrpSpPr>
              <p:cNvPr id="12617" name="Google Shape;12617;p102"/>
              <p:cNvGrpSpPr/>
              <p:nvPr/>
            </p:nvGrpSpPr>
            <p:grpSpPr>
              <a:xfrm>
                <a:off x="4225533" y="3640055"/>
                <a:ext cx="841248" cy="841248"/>
                <a:chOff x="4081372" y="3286657"/>
                <a:chExt cx="841248" cy="841248"/>
              </a:xfrm>
            </p:grpSpPr>
            <p:grpSp>
              <p:nvGrpSpPr>
                <p:cNvPr id="12618" name="Google Shape;12618;p102"/>
                <p:cNvGrpSpPr/>
                <p:nvPr/>
              </p:nvGrpSpPr>
              <p:grpSpPr>
                <a:xfrm>
                  <a:off x="4081372" y="3286657"/>
                  <a:ext cx="841248" cy="841248"/>
                  <a:chOff x="4081372" y="3286657"/>
                  <a:chExt cx="1181100" cy="1181100"/>
                </a:xfrm>
              </p:grpSpPr>
              <p:sp>
                <p:nvSpPr>
                  <p:cNvPr id="12619" name="Google Shape;12619;p102"/>
                  <p:cNvSpPr/>
                  <p:nvPr/>
                </p:nvSpPr>
                <p:spPr>
                  <a:xfrm>
                    <a:off x="4081372" y="3286657"/>
                    <a:ext cx="1181100" cy="1181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00" h="3500" extrusionOk="0">
                        <a:moveTo>
                          <a:pt x="1198" y="0"/>
                        </a:moveTo>
                        <a:cubicBezTo>
                          <a:pt x="2302" y="0"/>
                          <a:pt x="2302" y="0"/>
                          <a:pt x="2302" y="0"/>
                        </a:cubicBezTo>
                        <a:cubicBezTo>
                          <a:pt x="2964" y="0"/>
                          <a:pt x="3500" y="537"/>
                          <a:pt x="3500" y="1198"/>
                        </a:cubicBezTo>
                        <a:cubicBezTo>
                          <a:pt x="3500" y="2303"/>
                          <a:pt x="3500" y="2303"/>
                          <a:pt x="3500" y="2303"/>
                        </a:cubicBezTo>
                        <a:cubicBezTo>
                          <a:pt x="3500" y="2964"/>
                          <a:pt x="2964" y="3500"/>
                          <a:pt x="2302" y="3500"/>
                        </a:cubicBezTo>
                        <a:cubicBezTo>
                          <a:pt x="1198" y="3500"/>
                          <a:pt x="1198" y="3500"/>
                          <a:pt x="1198" y="3500"/>
                        </a:cubicBezTo>
                        <a:cubicBezTo>
                          <a:pt x="536" y="3500"/>
                          <a:pt x="0" y="2964"/>
                          <a:pt x="0" y="2303"/>
                        </a:cubicBezTo>
                        <a:cubicBezTo>
                          <a:pt x="0" y="1198"/>
                          <a:pt x="0" y="1198"/>
                          <a:pt x="0" y="1198"/>
                        </a:cubicBezTo>
                        <a:cubicBezTo>
                          <a:pt x="0" y="537"/>
                          <a:pt x="536" y="0"/>
                          <a:pt x="1198" y="0"/>
                        </a:cubicBezTo>
                      </a:path>
                    </a:pathLst>
                  </a:custGeom>
                  <a:solidFill>
                    <a:srgbClr val="C1DFAD">
                      <a:alpha val="92941"/>
                    </a:srgbClr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620" name="Google Shape;12620;p102"/>
                  <p:cNvSpPr/>
                  <p:nvPr/>
                </p:nvSpPr>
                <p:spPr>
                  <a:xfrm>
                    <a:off x="4651285" y="4296307"/>
                    <a:ext cx="46038" cy="47625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621" name="Google Shape;12621;p102"/>
                  <p:cNvSpPr/>
                  <p:nvPr/>
                </p:nvSpPr>
                <p:spPr>
                  <a:xfrm>
                    <a:off x="4651285" y="3412070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622" name="Google Shape;12622;p102"/>
                  <p:cNvSpPr/>
                  <p:nvPr/>
                </p:nvSpPr>
                <p:spPr>
                  <a:xfrm>
                    <a:off x="5089435" y="3854982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623" name="Google Shape;12623;p102"/>
                  <p:cNvSpPr/>
                  <p:nvPr/>
                </p:nvSpPr>
                <p:spPr>
                  <a:xfrm>
                    <a:off x="4205197" y="3854982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624" name="Google Shape;12624;p102"/>
                  <p:cNvSpPr/>
                  <p:nvPr/>
                </p:nvSpPr>
                <p:spPr>
                  <a:xfrm>
                    <a:off x="4281397" y="3488270"/>
                    <a:ext cx="46038" cy="47625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625" name="Google Shape;12625;p102"/>
                  <p:cNvSpPr/>
                  <p:nvPr/>
                </p:nvSpPr>
                <p:spPr>
                  <a:xfrm>
                    <a:off x="5013235" y="4220107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626" name="Google Shape;12626;p102"/>
                  <p:cNvSpPr/>
                  <p:nvPr/>
                </p:nvSpPr>
                <p:spPr>
                  <a:xfrm>
                    <a:off x="4281397" y="4220107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627" name="Google Shape;12627;p102"/>
                  <p:cNvSpPr/>
                  <p:nvPr/>
                </p:nvSpPr>
                <p:spPr>
                  <a:xfrm>
                    <a:off x="5013235" y="3488270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2628" name="Google Shape;12628;p102"/>
                <p:cNvGrpSpPr/>
                <p:nvPr/>
              </p:nvGrpSpPr>
              <p:grpSpPr>
                <a:xfrm>
                  <a:off x="4341546" y="3547261"/>
                  <a:ext cx="320901" cy="320040"/>
                  <a:chOff x="4376647" y="3583520"/>
                  <a:chExt cx="592138" cy="590550"/>
                </a:xfrm>
              </p:grpSpPr>
              <p:sp>
                <p:nvSpPr>
                  <p:cNvPr id="12629" name="Google Shape;12629;p102"/>
                  <p:cNvSpPr/>
                  <p:nvPr/>
                </p:nvSpPr>
                <p:spPr>
                  <a:xfrm>
                    <a:off x="4376647" y="3583520"/>
                    <a:ext cx="592138" cy="590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53" h="1753" extrusionOk="0">
                        <a:moveTo>
                          <a:pt x="353" y="0"/>
                        </a:moveTo>
                        <a:cubicBezTo>
                          <a:pt x="1399" y="0"/>
                          <a:pt x="1399" y="0"/>
                          <a:pt x="1399" y="0"/>
                        </a:cubicBezTo>
                        <a:cubicBezTo>
                          <a:pt x="1595" y="0"/>
                          <a:pt x="1753" y="158"/>
                          <a:pt x="1753" y="353"/>
                        </a:cubicBezTo>
                        <a:cubicBezTo>
                          <a:pt x="1753" y="1399"/>
                          <a:pt x="1753" y="1399"/>
                          <a:pt x="1753" y="1399"/>
                        </a:cubicBezTo>
                        <a:cubicBezTo>
                          <a:pt x="1753" y="1595"/>
                          <a:pt x="1595" y="1753"/>
                          <a:pt x="1399" y="1753"/>
                        </a:cubicBezTo>
                        <a:cubicBezTo>
                          <a:pt x="353" y="1753"/>
                          <a:pt x="353" y="1753"/>
                          <a:pt x="353" y="1753"/>
                        </a:cubicBezTo>
                        <a:cubicBezTo>
                          <a:pt x="158" y="1753"/>
                          <a:pt x="0" y="1595"/>
                          <a:pt x="0" y="1399"/>
                        </a:cubicBezTo>
                        <a:cubicBezTo>
                          <a:pt x="0" y="353"/>
                          <a:pt x="0" y="353"/>
                          <a:pt x="0" y="353"/>
                        </a:cubicBezTo>
                        <a:cubicBezTo>
                          <a:pt x="0" y="158"/>
                          <a:pt x="158" y="0"/>
                          <a:pt x="353" y="0"/>
                        </a:cubicBezTo>
                        <a:close/>
                      </a:path>
                    </a:pathLst>
                  </a:custGeom>
                  <a:solidFill>
                    <a:srgbClr val="6ABD46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630" name="Google Shape;12630;p102"/>
                  <p:cNvSpPr/>
                  <p:nvPr/>
                </p:nvSpPr>
                <p:spPr>
                  <a:xfrm>
                    <a:off x="4457610" y="3834345"/>
                    <a:ext cx="433388" cy="841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6" h="245" extrusionOk="0">
                        <a:moveTo>
                          <a:pt x="1282" y="113"/>
                        </a:moveTo>
                        <a:cubicBezTo>
                          <a:pt x="1263" y="65"/>
                          <a:pt x="1230" y="0"/>
                          <a:pt x="1166" y="0"/>
                        </a:cubicBezTo>
                        <a:cubicBezTo>
                          <a:pt x="1109" y="0"/>
                          <a:pt x="1078" y="44"/>
                          <a:pt x="1053" y="90"/>
                        </a:cubicBezTo>
                        <a:cubicBezTo>
                          <a:pt x="1030" y="47"/>
                          <a:pt x="1003" y="9"/>
                          <a:pt x="957" y="9"/>
                        </a:cubicBezTo>
                        <a:cubicBezTo>
                          <a:pt x="911" y="9"/>
                          <a:pt x="882" y="48"/>
                          <a:pt x="857" y="92"/>
                        </a:cubicBezTo>
                        <a:cubicBezTo>
                          <a:pt x="830" y="44"/>
                          <a:pt x="799" y="0"/>
                          <a:pt x="747" y="0"/>
                        </a:cubicBezTo>
                        <a:cubicBezTo>
                          <a:pt x="690" y="0"/>
                          <a:pt x="659" y="44"/>
                          <a:pt x="634" y="90"/>
                        </a:cubicBezTo>
                        <a:cubicBezTo>
                          <a:pt x="611" y="47"/>
                          <a:pt x="585" y="9"/>
                          <a:pt x="539" y="9"/>
                        </a:cubicBezTo>
                        <a:cubicBezTo>
                          <a:pt x="493" y="9"/>
                          <a:pt x="465" y="48"/>
                          <a:pt x="442" y="91"/>
                        </a:cubicBezTo>
                        <a:cubicBezTo>
                          <a:pt x="416" y="44"/>
                          <a:pt x="384" y="0"/>
                          <a:pt x="329" y="0"/>
                        </a:cubicBezTo>
                        <a:cubicBezTo>
                          <a:pt x="272" y="0"/>
                          <a:pt x="241" y="44"/>
                          <a:pt x="216" y="90"/>
                        </a:cubicBezTo>
                        <a:cubicBezTo>
                          <a:pt x="193" y="47"/>
                          <a:pt x="166" y="9"/>
                          <a:pt x="120" y="9"/>
                        </a:cubicBezTo>
                        <a:cubicBezTo>
                          <a:pt x="59" y="9"/>
                          <a:pt x="28" y="75"/>
                          <a:pt x="17" y="105"/>
                        </a:cubicBezTo>
                        <a:cubicBezTo>
                          <a:pt x="17" y="105"/>
                          <a:pt x="17" y="105"/>
                          <a:pt x="17" y="105"/>
                        </a:cubicBezTo>
                        <a:cubicBezTo>
                          <a:pt x="6" y="108"/>
                          <a:pt x="0" y="118"/>
                          <a:pt x="3" y="129"/>
                        </a:cubicBezTo>
                        <a:cubicBezTo>
                          <a:pt x="4" y="134"/>
                          <a:pt x="36" y="245"/>
                          <a:pt x="120" y="245"/>
                        </a:cubicBezTo>
                        <a:cubicBezTo>
                          <a:pt x="173" y="245"/>
                          <a:pt x="203" y="201"/>
                          <a:pt x="227" y="155"/>
                        </a:cubicBezTo>
                        <a:cubicBezTo>
                          <a:pt x="250" y="198"/>
                          <a:pt x="279" y="236"/>
                          <a:pt x="329" y="236"/>
                        </a:cubicBezTo>
                        <a:cubicBezTo>
                          <a:pt x="377" y="236"/>
                          <a:pt x="406" y="198"/>
                          <a:pt x="430" y="154"/>
                        </a:cubicBezTo>
                        <a:cubicBezTo>
                          <a:pt x="456" y="200"/>
                          <a:pt x="486" y="245"/>
                          <a:pt x="539" y="245"/>
                        </a:cubicBezTo>
                        <a:cubicBezTo>
                          <a:pt x="592" y="245"/>
                          <a:pt x="621" y="201"/>
                          <a:pt x="645" y="155"/>
                        </a:cubicBezTo>
                        <a:cubicBezTo>
                          <a:pt x="669" y="198"/>
                          <a:pt x="697" y="236"/>
                          <a:pt x="747" y="236"/>
                        </a:cubicBezTo>
                        <a:cubicBezTo>
                          <a:pt x="792" y="236"/>
                          <a:pt x="820" y="197"/>
                          <a:pt x="845" y="153"/>
                        </a:cubicBezTo>
                        <a:cubicBezTo>
                          <a:pt x="872" y="200"/>
                          <a:pt x="904" y="245"/>
                          <a:pt x="957" y="245"/>
                        </a:cubicBezTo>
                        <a:cubicBezTo>
                          <a:pt x="1010" y="245"/>
                          <a:pt x="1040" y="201"/>
                          <a:pt x="1064" y="155"/>
                        </a:cubicBezTo>
                        <a:cubicBezTo>
                          <a:pt x="1087" y="198"/>
                          <a:pt x="1116" y="236"/>
                          <a:pt x="1166" y="236"/>
                        </a:cubicBezTo>
                        <a:cubicBezTo>
                          <a:pt x="1220" y="236"/>
                          <a:pt x="1250" y="184"/>
                          <a:pt x="1268" y="140"/>
                        </a:cubicBezTo>
                        <a:cubicBezTo>
                          <a:pt x="1269" y="139"/>
                          <a:pt x="1270" y="139"/>
                          <a:pt x="1271" y="139"/>
                        </a:cubicBezTo>
                        <a:cubicBezTo>
                          <a:pt x="1281" y="135"/>
                          <a:pt x="1286" y="123"/>
                          <a:pt x="1282" y="113"/>
                        </a:cubicBezTo>
                        <a:close/>
                        <a:moveTo>
                          <a:pt x="120" y="206"/>
                        </a:moveTo>
                        <a:cubicBezTo>
                          <a:pt x="66" y="206"/>
                          <a:pt x="41" y="119"/>
                          <a:pt x="41" y="119"/>
                        </a:cubicBezTo>
                        <a:cubicBezTo>
                          <a:pt x="40" y="115"/>
                          <a:pt x="38" y="113"/>
                          <a:pt x="36" y="110"/>
                        </a:cubicBezTo>
                        <a:cubicBezTo>
                          <a:pt x="46" y="84"/>
                          <a:pt x="73" y="29"/>
                          <a:pt x="120" y="29"/>
                        </a:cubicBezTo>
                        <a:cubicBezTo>
                          <a:pt x="159" y="29"/>
                          <a:pt x="182" y="68"/>
                          <a:pt x="205" y="112"/>
                        </a:cubicBezTo>
                        <a:cubicBezTo>
                          <a:pt x="204" y="114"/>
                          <a:pt x="203" y="115"/>
                          <a:pt x="202" y="117"/>
                        </a:cubicBezTo>
                        <a:cubicBezTo>
                          <a:pt x="174" y="173"/>
                          <a:pt x="154" y="206"/>
                          <a:pt x="120" y="206"/>
                        </a:cubicBezTo>
                        <a:close/>
                        <a:moveTo>
                          <a:pt x="329" y="216"/>
                        </a:moveTo>
                        <a:cubicBezTo>
                          <a:pt x="285" y="216"/>
                          <a:pt x="261" y="178"/>
                          <a:pt x="238" y="133"/>
                        </a:cubicBezTo>
                        <a:cubicBezTo>
                          <a:pt x="262" y="84"/>
                          <a:pt x="286" y="39"/>
                          <a:pt x="329" y="39"/>
                        </a:cubicBezTo>
                        <a:cubicBezTo>
                          <a:pt x="370" y="39"/>
                          <a:pt x="394" y="84"/>
                          <a:pt x="419" y="133"/>
                        </a:cubicBezTo>
                        <a:cubicBezTo>
                          <a:pt x="395" y="178"/>
                          <a:pt x="371" y="216"/>
                          <a:pt x="329" y="216"/>
                        </a:cubicBezTo>
                        <a:close/>
                        <a:moveTo>
                          <a:pt x="539" y="206"/>
                        </a:moveTo>
                        <a:cubicBezTo>
                          <a:pt x="502" y="206"/>
                          <a:pt x="479" y="162"/>
                          <a:pt x="455" y="116"/>
                        </a:cubicBezTo>
                        <a:cubicBezTo>
                          <a:pt x="454" y="115"/>
                          <a:pt x="453" y="113"/>
                          <a:pt x="453" y="112"/>
                        </a:cubicBezTo>
                        <a:cubicBezTo>
                          <a:pt x="476" y="68"/>
                          <a:pt x="500" y="29"/>
                          <a:pt x="539" y="29"/>
                        </a:cubicBezTo>
                        <a:cubicBezTo>
                          <a:pt x="578" y="29"/>
                          <a:pt x="601" y="68"/>
                          <a:pt x="623" y="112"/>
                        </a:cubicBezTo>
                        <a:cubicBezTo>
                          <a:pt x="622" y="114"/>
                          <a:pt x="621" y="115"/>
                          <a:pt x="620" y="117"/>
                        </a:cubicBezTo>
                        <a:cubicBezTo>
                          <a:pt x="592" y="173"/>
                          <a:pt x="573" y="206"/>
                          <a:pt x="539" y="206"/>
                        </a:cubicBezTo>
                        <a:close/>
                        <a:moveTo>
                          <a:pt x="747" y="216"/>
                        </a:moveTo>
                        <a:cubicBezTo>
                          <a:pt x="704" y="216"/>
                          <a:pt x="679" y="178"/>
                          <a:pt x="656" y="133"/>
                        </a:cubicBezTo>
                        <a:cubicBezTo>
                          <a:pt x="681" y="84"/>
                          <a:pt x="704" y="39"/>
                          <a:pt x="747" y="39"/>
                        </a:cubicBezTo>
                        <a:cubicBezTo>
                          <a:pt x="783" y="39"/>
                          <a:pt x="807" y="83"/>
                          <a:pt x="833" y="131"/>
                        </a:cubicBezTo>
                        <a:cubicBezTo>
                          <a:pt x="833" y="131"/>
                          <a:pt x="834" y="132"/>
                          <a:pt x="834" y="133"/>
                        </a:cubicBezTo>
                        <a:cubicBezTo>
                          <a:pt x="810" y="177"/>
                          <a:pt x="785" y="216"/>
                          <a:pt x="747" y="216"/>
                        </a:cubicBezTo>
                        <a:close/>
                        <a:moveTo>
                          <a:pt x="957" y="206"/>
                        </a:moveTo>
                        <a:cubicBezTo>
                          <a:pt x="919" y="206"/>
                          <a:pt x="894" y="161"/>
                          <a:pt x="868" y="112"/>
                        </a:cubicBezTo>
                        <a:cubicBezTo>
                          <a:pt x="893" y="68"/>
                          <a:pt x="918" y="29"/>
                          <a:pt x="957" y="29"/>
                        </a:cubicBezTo>
                        <a:cubicBezTo>
                          <a:pt x="996" y="29"/>
                          <a:pt x="1019" y="68"/>
                          <a:pt x="1041" y="112"/>
                        </a:cubicBezTo>
                        <a:cubicBezTo>
                          <a:pt x="1041" y="114"/>
                          <a:pt x="1040" y="115"/>
                          <a:pt x="1039" y="117"/>
                        </a:cubicBezTo>
                        <a:cubicBezTo>
                          <a:pt x="1011" y="173"/>
                          <a:pt x="991" y="206"/>
                          <a:pt x="957" y="206"/>
                        </a:cubicBezTo>
                        <a:close/>
                        <a:moveTo>
                          <a:pt x="1166" y="216"/>
                        </a:moveTo>
                        <a:cubicBezTo>
                          <a:pt x="1122" y="216"/>
                          <a:pt x="1098" y="178"/>
                          <a:pt x="1074" y="133"/>
                        </a:cubicBezTo>
                        <a:cubicBezTo>
                          <a:pt x="1099" y="84"/>
                          <a:pt x="1123" y="39"/>
                          <a:pt x="1166" y="39"/>
                        </a:cubicBezTo>
                        <a:cubicBezTo>
                          <a:pt x="1197" y="39"/>
                          <a:pt x="1222" y="67"/>
                          <a:pt x="1246" y="128"/>
                        </a:cubicBezTo>
                        <a:cubicBezTo>
                          <a:pt x="1247" y="130"/>
                          <a:pt x="1248" y="132"/>
                          <a:pt x="1250" y="134"/>
                        </a:cubicBezTo>
                        <a:cubicBezTo>
                          <a:pt x="1226" y="190"/>
                          <a:pt x="1199" y="216"/>
                          <a:pt x="1166" y="2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2631" name="Google Shape;12631;p102"/>
              <p:cNvSpPr/>
              <p:nvPr/>
            </p:nvSpPr>
            <p:spPr>
              <a:xfrm>
                <a:off x="4295691" y="4482434"/>
                <a:ext cx="70091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Wireless</a:t>
                </a:r>
                <a:endParaRPr/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Access Point</a:t>
                </a: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632" name="Google Shape;12632;p102"/>
            <p:cNvGrpSpPr/>
            <p:nvPr/>
          </p:nvGrpSpPr>
          <p:grpSpPr>
            <a:xfrm>
              <a:off x="3848893" y="2774991"/>
              <a:ext cx="234950" cy="234950"/>
              <a:chOff x="782637" y="3695202"/>
              <a:chExt cx="234950" cy="234950"/>
            </a:xfrm>
          </p:grpSpPr>
          <p:sp>
            <p:nvSpPr>
              <p:cNvPr id="12633" name="Google Shape;12633;p102"/>
              <p:cNvSpPr/>
              <p:nvPr/>
            </p:nvSpPr>
            <p:spPr>
              <a:xfrm>
                <a:off x="782637" y="3695202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4" name="Google Shape;12634;p102"/>
              <p:cNvSpPr/>
              <p:nvPr/>
            </p:nvSpPr>
            <p:spPr>
              <a:xfrm>
                <a:off x="846137" y="3804740"/>
                <a:ext cx="74612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77" extrusionOk="0">
                    <a:moveTo>
                      <a:pt x="21" y="20"/>
                    </a:moveTo>
                    <a:cubicBezTo>
                      <a:pt x="8" y="23"/>
                      <a:pt x="0" y="36"/>
                      <a:pt x="3" y="49"/>
                    </a:cubicBezTo>
                    <a:cubicBezTo>
                      <a:pt x="6" y="62"/>
                      <a:pt x="18" y="70"/>
                      <a:pt x="31" y="66"/>
                    </a:cubicBezTo>
                    <a:cubicBezTo>
                      <a:pt x="95" y="52"/>
                      <a:pt x="158" y="93"/>
                      <a:pt x="173" y="157"/>
                    </a:cubicBezTo>
                    <a:cubicBezTo>
                      <a:pt x="174" y="164"/>
                      <a:pt x="178" y="169"/>
                      <a:pt x="183" y="172"/>
                    </a:cubicBezTo>
                    <a:cubicBezTo>
                      <a:pt x="188" y="175"/>
                      <a:pt x="194" y="177"/>
                      <a:pt x="200" y="175"/>
                    </a:cubicBezTo>
                    <a:cubicBezTo>
                      <a:pt x="213" y="172"/>
                      <a:pt x="221" y="160"/>
                      <a:pt x="218" y="147"/>
                    </a:cubicBezTo>
                    <a:cubicBezTo>
                      <a:pt x="199" y="57"/>
                      <a:pt x="110" y="0"/>
                      <a:pt x="21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5" name="Google Shape;12635;p102"/>
              <p:cNvSpPr/>
              <p:nvPr/>
            </p:nvSpPr>
            <p:spPr>
              <a:xfrm>
                <a:off x="850900" y="3844427"/>
                <a:ext cx="34925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103" h="99" extrusionOk="0">
                    <a:moveTo>
                      <a:pt x="75" y="12"/>
                    </a:moveTo>
                    <a:cubicBezTo>
                      <a:pt x="54" y="0"/>
                      <a:pt x="27" y="6"/>
                      <a:pt x="13" y="26"/>
                    </a:cubicBezTo>
                    <a:cubicBezTo>
                      <a:pt x="0" y="46"/>
                      <a:pt x="6" y="73"/>
                      <a:pt x="27" y="86"/>
                    </a:cubicBezTo>
                    <a:cubicBezTo>
                      <a:pt x="48" y="99"/>
                      <a:pt x="76" y="93"/>
                      <a:pt x="89" y="73"/>
                    </a:cubicBezTo>
                    <a:cubicBezTo>
                      <a:pt x="103" y="53"/>
                      <a:pt x="97" y="25"/>
                      <a:pt x="75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6" name="Google Shape;12636;p102"/>
              <p:cNvSpPr/>
              <p:nvPr/>
            </p:nvSpPr>
            <p:spPr>
              <a:xfrm>
                <a:off x="841375" y="3771402"/>
                <a:ext cx="109537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3" extrusionOk="0">
                    <a:moveTo>
                      <a:pt x="24" y="31"/>
                    </a:moveTo>
                    <a:cubicBezTo>
                      <a:pt x="23" y="31"/>
                      <a:pt x="23" y="31"/>
                      <a:pt x="23" y="31"/>
                    </a:cubicBezTo>
                    <a:cubicBezTo>
                      <a:pt x="9" y="34"/>
                      <a:pt x="0" y="49"/>
                      <a:pt x="4" y="63"/>
                    </a:cubicBezTo>
                    <a:cubicBezTo>
                      <a:pt x="8" y="77"/>
                      <a:pt x="21" y="85"/>
                      <a:pt x="36" y="82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141" y="57"/>
                      <a:pt x="242" y="121"/>
                      <a:pt x="266" y="224"/>
                    </a:cubicBezTo>
                    <a:cubicBezTo>
                      <a:pt x="267" y="228"/>
                      <a:pt x="267" y="228"/>
                      <a:pt x="267" y="228"/>
                    </a:cubicBezTo>
                    <a:cubicBezTo>
                      <a:pt x="267" y="230"/>
                      <a:pt x="267" y="230"/>
                      <a:pt x="267" y="230"/>
                    </a:cubicBezTo>
                    <a:cubicBezTo>
                      <a:pt x="270" y="244"/>
                      <a:pt x="283" y="253"/>
                      <a:pt x="297" y="251"/>
                    </a:cubicBezTo>
                    <a:cubicBezTo>
                      <a:pt x="312" y="248"/>
                      <a:pt x="321" y="234"/>
                      <a:pt x="318" y="220"/>
                    </a:cubicBezTo>
                    <a:cubicBezTo>
                      <a:pt x="317" y="218"/>
                      <a:pt x="317" y="218"/>
                      <a:pt x="317" y="218"/>
                    </a:cubicBezTo>
                    <a:cubicBezTo>
                      <a:pt x="316" y="212"/>
                      <a:pt x="316" y="212"/>
                      <a:pt x="316" y="212"/>
                    </a:cubicBezTo>
                    <a:cubicBezTo>
                      <a:pt x="285" y="81"/>
                      <a:pt x="157" y="0"/>
                      <a:pt x="29" y="30"/>
                    </a:cubicBezTo>
                    <a:lnTo>
                      <a:pt x="24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37" name="Google Shape;12637;p102"/>
              <p:cNvSpPr/>
              <p:nvPr/>
            </p:nvSpPr>
            <p:spPr>
              <a:xfrm>
                <a:off x="828675" y="3739652"/>
                <a:ext cx="155575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340" extrusionOk="0">
                    <a:moveTo>
                      <a:pt x="435" y="340"/>
                    </a:moveTo>
                    <a:cubicBezTo>
                      <a:pt x="422" y="340"/>
                      <a:pt x="410" y="330"/>
                      <a:pt x="408" y="317"/>
                    </a:cubicBezTo>
                    <a:cubicBezTo>
                      <a:pt x="399" y="259"/>
                      <a:pt x="363" y="179"/>
                      <a:pt x="287" y="126"/>
                    </a:cubicBezTo>
                    <a:cubicBezTo>
                      <a:pt x="202" y="66"/>
                      <a:pt x="102" y="62"/>
                      <a:pt x="40" y="84"/>
                    </a:cubicBezTo>
                    <a:cubicBezTo>
                      <a:pt x="26" y="89"/>
                      <a:pt x="10" y="82"/>
                      <a:pt x="5" y="68"/>
                    </a:cubicBezTo>
                    <a:cubicBezTo>
                      <a:pt x="0" y="54"/>
                      <a:pt x="7" y="38"/>
                      <a:pt x="21" y="33"/>
                    </a:cubicBezTo>
                    <a:cubicBezTo>
                      <a:pt x="113" y="0"/>
                      <a:pt x="230" y="18"/>
                      <a:pt x="319" y="81"/>
                    </a:cubicBezTo>
                    <a:cubicBezTo>
                      <a:pt x="395" y="134"/>
                      <a:pt x="449" y="219"/>
                      <a:pt x="463" y="308"/>
                    </a:cubicBezTo>
                    <a:cubicBezTo>
                      <a:pt x="465" y="323"/>
                      <a:pt x="454" y="337"/>
                      <a:pt x="439" y="339"/>
                    </a:cubicBezTo>
                    <a:cubicBezTo>
                      <a:pt x="438" y="340"/>
                      <a:pt x="436" y="340"/>
                      <a:pt x="435" y="3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638" name="Google Shape;12638;p102"/>
          <p:cNvGrpSpPr/>
          <p:nvPr/>
        </p:nvGrpSpPr>
        <p:grpSpPr>
          <a:xfrm>
            <a:off x="8435326" y="3191480"/>
            <a:ext cx="1121664" cy="1490996"/>
            <a:chOff x="5370230" y="2187981"/>
            <a:chExt cx="841248" cy="1118247"/>
          </a:xfrm>
        </p:grpSpPr>
        <p:grpSp>
          <p:nvGrpSpPr>
            <p:cNvPr id="12639" name="Google Shape;12639;p102"/>
            <p:cNvGrpSpPr/>
            <p:nvPr/>
          </p:nvGrpSpPr>
          <p:grpSpPr>
            <a:xfrm>
              <a:off x="5370230" y="2187981"/>
              <a:ext cx="841248" cy="841248"/>
              <a:chOff x="6824575" y="3286657"/>
              <a:chExt cx="841248" cy="841248"/>
            </a:xfrm>
          </p:grpSpPr>
          <p:grpSp>
            <p:nvGrpSpPr>
              <p:cNvPr id="12640" name="Google Shape;12640;p102"/>
              <p:cNvGrpSpPr/>
              <p:nvPr/>
            </p:nvGrpSpPr>
            <p:grpSpPr>
              <a:xfrm>
                <a:off x="6824575" y="3286657"/>
                <a:ext cx="841248" cy="841248"/>
                <a:chOff x="6824575" y="3286657"/>
                <a:chExt cx="1181100" cy="1181100"/>
              </a:xfrm>
            </p:grpSpPr>
            <p:sp>
              <p:nvSpPr>
                <p:cNvPr id="12641" name="Google Shape;12641;p102"/>
                <p:cNvSpPr/>
                <p:nvPr/>
              </p:nvSpPr>
              <p:spPr>
                <a:xfrm>
                  <a:off x="6824575" y="3286657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6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2" name="Google Shape;12642;p102"/>
                <p:cNvSpPr/>
                <p:nvPr/>
              </p:nvSpPr>
              <p:spPr>
                <a:xfrm>
                  <a:off x="7394488" y="429630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3" name="Google Shape;12643;p102"/>
                <p:cNvSpPr/>
                <p:nvPr/>
              </p:nvSpPr>
              <p:spPr>
                <a:xfrm>
                  <a:off x="7394488" y="341207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4" name="Google Shape;12644;p102"/>
                <p:cNvSpPr/>
                <p:nvPr/>
              </p:nvSpPr>
              <p:spPr>
                <a:xfrm>
                  <a:off x="7832638" y="385498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5" name="Google Shape;12645;p102"/>
                <p:cNvSpPr/>
                <p:nvPr/>
              </p:nvSpPr>
              <p:spPr>
                <a:xfrm>
                  <a:off x="6948400" y="385498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6" name="Google Shape;12646;p102"/>
                <p:cNvSpPr/>
                <p:nvPr/>
              </p:nvSpPr>
              <p:spPr>
                <a:xfrm>
                  <a:off x="7024600" y="3488270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7" name="Google Shape;12647;p102"/>
                <p:cNvSpPr/>
                <p:nvPr/>
              </p:nvSpPr>
              <p:spPr>
                <a:xfrm>
                  <a:off x="7756438" y="422010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8" name="Google Shape;12648;p102"/>
                <p:cNvSpPr/>
                <p:nvPr/>
              </p:nvSpPr>
              <p:spPr>
                <a:xfrm>
                  <a:off x="7024600" y="422010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49" name="Google Shape;12649;p102"/>
                <p:cNvSpPr/>
                <p:nvPr/>
              </p:nvSpPr>
              <p:spPr>
                <a:xfrm>
                  <a:off x="7756438" y="348827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650" name="Google Shape;12650;p102"/>
              <p:cNvGrpSpPr/>
              <p:nvPr/>
            </p:nvGrpSpPr>
            <p:grpSpPr>
              <a:xfrm>
                <a:off x="7084749" y="3547261"/>
                <a:ext cx="320901" cy="320040"/>
                <a:chOff x="7119850" y="3583520"/>
                <a:chExt cx="592138" cy="590550"/>
              </a:xfrm>
            </p:grpSpPr>
            <p:sp>
              <p:nvSpPr>
                <p:cNvPr id="12651" name="Google Shape;12651;p102"/>
                <p:cNvSpPr/>
                <p:nvPr/>
              </p:nvSpPr>
              <p:spPr>
                <a:xfrm>
                  <a:off x="7119850" y="3583520"/>
                  <a:ext cx="592138" cy="59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3"/>
                      </a:cubicBezTo>
                      <a:cubicBezTo>
                        <a:pt x="1753" y="1399"/>
                        <a:pt x="1753" y="1399"/>
                        <a:pt x="1753" y="1399"/>
                      </a:cubicBezTo>
                      <a:cubicBezTo>
                        <a:pt x="1753" y="1594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4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2" name="Google Shape;12652;p102"/>
                <p:cNvSpPr/>
                <p:nvPr/>
              </p:nvSpPr>
              <p:spPr>
                <a:xfrm>
                  <a:off x="7200813" y="4043895"/>
                  <a:ext cx="434975" cy="8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5" h="246" extrusionOk="0">
                      <a:moveTo>
                        <a:pt x="1282" y="114"/>
                      </a:moveTo>
                      <a:cubicBezTo>
                        <a:pt x="1262" y="65"/>
                        <a:pt x="1230" y="0"/>
                        <a:pt x="1165" y="0"/>
                      </a:cubicBezTo>
                      <a:cubicBezTo>
                        <a:pt x="1108" y="0"/>
                        <a:pt x="1077" y="44"/>
                        <a:pt x="1052" y="91"/>
                      </a:cubicBezTo>
                      <a:cubicBezTo>
                        <a:pt x="1029" y="48"/>
                        <a:pt x="1003" y="10"/>
                        <a:pt x="956" y="10"/>
                      </a:cubicBezTo>
                      <a:cubicBezTo>
                        <a:pt x="910" y="10"/>
                        <a:pt x="881" y="49"/>
                        <a:pt x="856" y="93"/>
                      </a:cubicBezTo>
                      <a:cubicBezTo>
                        <a:pt x="829" y="44"/>
                        <a:pt x="799" y="0"/>
                        <a:pt x="747" y="0"/>
                      </a:cubicBezTo>
                      <a:cubicBezTo>
                        <a:pt x="690" y="0"/>
                        <a:pt x="658" y="44"/>
                        <a:pt x="633" y="91"/>
                      </a:cubicBezTo>
                      <a:cubicBezTo>
                        <a:pt x="611" y="48"/>
                        <a:pt x="584" y="10"/>
                        <a:pt x="538" y="10"/>
                      </a:cubicBezTo>
                      <a:cubicBezTo>
                        <a:pt x="492" y="10"/>
                        <a:pt x="465" y="48"/>
                        <a:pt x="441" y="92"/>
                      </a:cubicBezTo>
                      <a:cubicBezTo>
                        <a:pt x="415" y="45"/>
                        <a:pt x="383" y="0"/>
                        <a:pt x="328" y="0"/>
                      </a:cubicBezTo>
                      <a:cubicBezTo>
                        <a:pt x="271" y="0"/>
                        <a:pt x="240" y="44"/>
                        <a:pt x="215" y="91"/>
                      </a:cubicBezTo>
                      <a:cubicBezTo>
                        <a:pt x="192" y="48"/>
                        <a:pt x="166" y="10"/>
                        <a:pt x="119" y="10"/>
                      </a:cubicBezTo>
                      <a:cubicBezTo>
                        <a:pt x="58" y="10"/>
                        <a:pt x="27" y="76"/>
                        <a:pt x="16" y="105"/>
                      </a:cubicBezTo>
                      <a:cubicBezTo>
                        <a:pt x="16" y="105"/>
                        <a:pt x="16" y="105"/>
                        <a:pt x="16" y="105"/>
                      </a:cubicBezTo>
                      <a:cubicBezTo>
                        <a:pt x="6" y="108"/>
                        <a:pt x="0" y="119"/>
                        <a:pt x="2" y="129"/>
                      </a:cubicBezTo>
                      <a:cubicBezTo>
                        <a:pt x="4" y="134"/>
                        <a:pt x="35" y="246"/>
                        <a:pt x="119" y="246"/>
                      </a:cubicBezTo>
                      <a:cubicBezTo>
                        <a:pt x="173" y="246"/>
                        <a:pt x="202" y="201"/>
                        <a:pt x="226" y="155"/>
                      </a:cubicBezTo>
                      <a:cubicBezTo>
                        <a:pt x="250" y="199"/>
                        <a:pt x="278" y="236"/>
                        <a:pt x="328" y="236"/>
                      </a:cubicBezTo>
                      <a:cubicBezTo>
                        <a:pt x="377" y="236"/>
                        <a:pt x="405" y="198"/>
                        <a:pt x="430" y="154"/>
                      </a:cubicBezTo>
                      <a:cubicBezTo>
                        <a:pt x="455" y="201"/>
                        <a:pt x="485" y="246"/>
                        <a:pt x="538" y="246"/>
                      </a:cubicBezTo>
                      <a:cubicBezTo>
                        <a:pt x="591" y="246"/>
                        <a:pt x="620" y="201"/>
                        <a:pt x="644" y="155"/>
                      </a:cubicBezTo>
                      <a:cubicBezTo>
                        <a:pt x="668" y="199"/>
                        <a:pt x="697" y="236"/>
                        <a:pt x="747" y="236"/>
                      </a:cubicBezTo>
                      <a:cubicBezTo>
                        <a:pt x="792" y="236"/>
                        <a:pt x="820" y="197"/>
                        <a:pt x="845" y="153"/>
                      </a:cubicBezTo>
                      <a:cubicBezTo>
                        <a:pt x="871" y="201"/>
                        <a:pt x="903" y="246"/>
                        <a:pt x="956" y="246"/>
                      </a:cubicBezTo>
                      <a:cubicBezTo>
                        <a:pt x="1009" y="246"/>
                        <a:pt x="1039" y="201"/>
                        <a:pt x="1063" y="155"/>
                      </a:cubicBezTo>
                      <a:cubicBezTo>
                        <a:pt x="1087" y="199"/>
                        <a:pt x="1115" y="236"/>
                        <a:pt x="1165" y="236"/>
                      </a:cubicBezTo>
                      <a:cubicBezTo>
                        <a:pt x="1219" y="236"/>
                        <a:pt x="1249" y="184"/>
                        <a:pt x="1268" y="140"/>
                      </a:cubicBezTo>
                      <a:cubicBezTo>
                        <a:pt x="1269" y="140"/>
                        <a:pt x="1270" y="140"/>
                        <a:pt x="1270" y="139"/>
                      </a:cubicBezTo>
                      <a:cubicBezTo>
                        <a:pt x="1280" y="135"/>
                        <a:pt x="1285" y="124"/>
                        <a:pt x="1282" y="114"/>
                      </a:cubicBezTo>
                      <a:close/>
                      <a:moveTo>
                        <a:pt x="119" y="207"/>
                      </a:moveTo>
                      <a:cubicBezTo>
                        <a:pt x="65" y="207"/>
                        <a:pt x="40" y="120"/>
                        <a:pt x="40" y="119"/>
                      </a:cubicBezTo>
                      <a:cubicBezTo>
                        <a:pt x="39" y="116"/>
                        <a:pt x="38" y="113"/>
                        <a:pt x="35" y="111"/>
                      </a:cubicBezTo>
                      <a:cubicBezTo>
                        <a:pt x="45" y="85"/>
                        <a:pt x="72" y="30"/>
                        <a:pt x="119" y="30"/>
                      </a:cubicBezTo>
                      <a:cubicBezTo>
                        <a:pt x="159" y="30"/>
                        <a:pt x="181" y="68"/>
                        <a:pt x="204" y="112"/>
                      </a:cubicBezTo>
                      <a:cubicBezTo>
                        <a:pt x="203" y="114"/>
                        <a:pt x="202" y="116"/>
                        <a:pt x="201" y="118"/>
                      </a:cubicBezTo>
                      <a:cubicBezTo>
                        <a:pt x="173" y="173"/>
                        <a:pt x="154" y="207"/>
                        <a:pt x="119" y="207"/>
                      </a:cubicBezTo>
                      <a:close/>
                      <a:moveTo>
                        <a:pt x="328" y="217"/>
                      </a:moveTo>
                      <a:cubicBezTo>
                        <a:pt x="284" y="217"/>
                        <a:pt x="260" y="179"/>
                        <a:pt x="237" y="134"/>
                      </a:cubicBezTo>
                      <a:cubicBezTo>
                        <a:pt x="261" y="85"/>
                        <a:pt x="285" y="39"/>
                        <a:pt x="328" y="39"/>
                      </a:cubicBezTo>
                      <a:cubicBezTo>
                        <a:pt x="369" y="39"/>
                        <a:pt x="393" y="85"/>
                        <a:pt x="419" y="134"/>
                      </a:cubicBezTo>
                      <a:cubicBezTo>
                        <a:pt x="395" y="178"/>
                        <a:pt x="370" y="217"/>
                        <a:pt x="328" y="217"/>
                      </a:cubicBezTo>
                      <a:close/>
                      <a:moveTo>
                        <a:pt x="538" y="207"/>
                      </a:moveTo>
                      <a:cubicBezTo>
                        <a:pt x="501" y="207"/>
                        <a:pt x="478" y="163"/>
                        <a:pt x="454" y="116"/>
                      </a:cubicBezTo>
                      <a:cubicBezTo>
                        <a:pt x="453" y="115"/>
                        <a:pt x="453" y="114"/>
                        <a:pt x="452" y="113"/>
                      </a:cubicBezTo>
                      <a:cubicBezTo>
                        <a:pt x="475" y="68"/>
                        <a:pt x="499" y="30"/>
                        <a:pt x="538" y="30"/>
                      </a:cubicBezTo>
                      <a:cubicBezTo>
                        <a:pt x="577" y="30"/>
                        <a:pt x="600" y="68"/>
                        <a:pt x="622" y="112"/>
                      </a:cubicBezTo>
                      <a:cubicBezTo>
                        <a:pt x="621" y="114"/>
                        <a:pt x="620" y="116"/>
                        <a:pt x="620" y="118"/>
                      </a:cubicBezTo>
                      <a:cubicBezTo>
                        <a:pt x="592" y="173"/>
                        <a:pt x="572" y="207"/>
                        <a:pt x="538" y="207"/>
                      </a:cubicBezTo>
                      <a:close/>
                      <a:moveTo>
                        <a:pt x="747" y="217"/>
                      </a:moveTo>
                      <a:cubicBezTo>
                        <a:pt x="703" y="217"/>
                        <a:pt x="678" y="179"/>
                        <a:pt x="655" y="134"/>
                      </a:cubicBezTo>
                      <a:cubicBezTo>
                        <a:pt x="680" y="85"/>
                        <a:pt x="703" y="39"/>
                        <a:pt x="747" y="39"/>
                      </a:cubicBezTo>
                      <a:cubicBezTo>
                        <a:pt x="782" y="39"/>
                        <a:pt x="807" y="84"/>
                        <a:pt x="832" y="131"/>
                      </a:cubicBezTo>
                      <a:cubicBezTo>
                        <a:pt x="833" y="132"/>
                        <a:pt x="833" y="133"/>
                        <a:pt x="833" y="133"/>
                      </a:cubicBezTo>
                      <a:cubicBezTo>
                        <a:pt x="809" y="178"/>
                        <a:pt x="784" y="217"/>
                        <a:pt x="747" y="217"/>
                      </a:cubicBezTo>
                      <a:close/>
                      <a:moveTo>
                        <a:pt x="956" y="207"/>
                      </a:moveTo>
                      <a:cubicBezTo>
                        <a:pt x="918" y="207"/>
                        <a:pt x="893" y="161"/>
                        <a:pt x="867" y="113"/>
                      </a:cubicBezTo>
                      <a:cubicBezTo>
                        <a:pt x="892" y="68"/>
                        <a:pt x="917" y="30"/>
                        <a:pt x="956" y="30"/>
                      </a:cubicBezTo>
                      <a:cubicBezTo>
                        <a:pt x="996" y="30"/>
                        <a:pt x="1018" y="68"/>
                        <a:pt x="1041" y="112"/>
                      </a:cubicBezTo>
                      <a:cubicBezTo>
                        <a:pt x="1040" y="114"/>
                        <a:pt x="1039" y="116"/>
                        <a:pt x="1038" y="118"/>
                      </a:cubicBezTo>
                      <a:cubicBezTo>
                        <a:pt x="1010" y="173"/>
                        <a:pt x="991" y="207"/>
                        <a:pt x="956" y="207"/>
                      </a:cubicBezTo>
                      <a:close/>
                      <a:moveTo>
                        <a:pt x="1165" y="217"/>
                      </a:moveTo>
                      <a:cubicBezTo>
                        <a:pt x="1121" y="217"/>
                        <a:pt x="1097" y="179"/>
                        <a:pt x="1074" y="134"/>
                      </a:cubicBezTo>
                      <a:cubicBezTo>
                        <a:pt x="1098" y="85"/>
                        <a:pt x="1122" y="39"/>
                        <a:pt x="1165" y="39"/>
                      </a:cubicBezTo>
                      <a:cubicBezTo>
                        <a:pt x="1196" y="39"/>
                        <a:pt x="1221" y="68"/>
                        <a:pt x="1245" y="128"/>
                      </a:cubicBezTo>
                      <a:cubicBezTo>
                        <a:pt x="1246" y="131"/>
                        <a:pt x="1247" y="133"/>
                        <a:pt x="1249" y="134"/>
                      </a:cubicBezTo>
                      <a:cubicBezTo>
                        <a:pt x="1225" y="190"/>
                        <a:pt x="1198" y="217"/>
                        <a:pt x="1165" y="2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3" name="Google Shape;12653;p102"/>
                <p:cNvSpPr/>
                <p:nvPr/>
              </p:nvSpPr>
              <p:spPr>
                <a:xfrm>
                  <a:off x="7367500" y="3866095"/>
                  <a:ext cx="101600" cy="16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" h="101" extrusionOk="0">
                      <a:moveTo>
                        <a:pt x="43" y="101"/>
                      </a:moveTo>
                      <a:lnTo>
                        <a:pt x="43" y="59"/>
                      </a:lnTo>
                      <a:lnTo>
                        <a:pt x="64" y="59"/>
                      </a:lnTo>
                      <a:lnTo>
                        <a:pt x="32" y="0"/>
                      </a:lnTo>
                      <a:lnTo>
                        <a:pt x="0" y="59"/>
                      </a:lnTo>
                      <a:lnTo>
                        <a:pt x="21" y="59"/>
                      </a:lnTo>
                      <a:lnTo>
                        <a:pt x="21" y="101"/>
                      </a:lnTo>
                      <a:lnTo>
                        <a:pt x="43" y="10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4" name="Google Shape;12654;p102"/>
                <p:cNvSpPr/>
                <p:nvPr/>
              </p:nvSpPr>
              <p:spPr>
                <a:xfrm>
                  <a:off x="7464338" y="3848632"/>
                  <a:ext cx="144463" cy="1031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1" h="65" extrusionOk="0">
                      <a:moveTo>
                        <a:pt x="91" y="47"/>
                      </a:moveTo>
                      <a:lnTo>
                        <a:pt x="56" y="24"/>
                      </a:lnTo>
                      <a:lnTo>
                        <a:pt x="68" y="6"/>
                      </a:lnTo>
                      <a:lnTo>
                        <a:pt x="0" y="0"/>
                      </a:lnTo>
                      <a:lnTo>
                        <a:pt x="32" y="60"/>
                      </a:lnTo>
                      <a:lnTo>
                        <a:pt x="44" y="42"/>
                      </a:lnTo>
                      <a:lnTo>
                        <a:pt x="78" y="65"/>
                      </a:lnTo>
                      <a:lnTo>
                        <a:pt x="91" y="4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5" name="Google Shape;12655;p102"/>
                <p:cNvSpPr/>
                <p:nvPr/>
              </p:nvSpPr>
              <p:spPr>
                <a:xfrm>
                  <a:off x="7227800" y="3848632"/>
                  <a:ext cx="142875" cy="1031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65" extrusionOk="0">
                      <a:moveTo>
                        <a:pt x="0" y="47"/>
                      </a:moveTo>
                      <a:lnTo>
                        <a:pt x="34" y="24"/>
                      </a:lnTo>
                      <a:lnTo>
                        <a:pt x="23" y="6"/>
                      </a:lnTo>
                      <a:lnTo>
                        <a:pt x="90" y="0"/>
                      </a:lnTo>
                      <a:lnTo>
                        <a:pt x="58" y="60"/>
                      </a:lnTo>
                      <a:lnTo>
                        <a:pt x="47" y="42"/>
                      </a:lnTo>
                      <a:lnTo>
                        <a:pt x="12" y="65"/>
                      </a:lnTo>
                      <a:lnTo>
                        <a:pt x="0" y="4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656" name="Google Shape;12656;p102"/>
                <p:cNvSpPr/>
                <p:nvPr/>
              </p:nvSpPr>
              <p:spPr>
                <a:xfrm>
                  <a:off x="7327813" y="3612095"/>
                  <a:ext cx="179388" cy="217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37" extrusionOk="0">
                      <a:moveTo>
                        <a:pt x="76" y="137"/>
                      </a:moveTo>
                      <a:lnTo>
                        <a:pt x="76" y="87"/>
                      </a:lnTo>
                      <a:lnTo>
                        <a:pt x="113" y="87"/>
                      </a:lnTo>
                      <a:lnTo>
                        <a:pt x="57" y="0"/>
                      </a:lnTo>
                      <a:lnTo>
                        <a:pt x="0" y="87"/>
                      </a:lnTo>
                      <a:lnTo>
                        <a:pt x="38" y="87"/>
                      </a:lnTo>
                      <a:lnTo>
                        <a:pt x="38" y="137"/>
                      </a:lnTo>
                      <a:lnTo>
                        <a:pt x="76" y="13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2657" name="Google Shape;12657;p102"/>
            <p:cNvSpPr/>
            <p:nvPr/>
          </p:nvSpPr>
          <p:spPr>
            <a:xfrm>
              <a:off x="5429577" y="3029229"/>
              <a:ext cx="722554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Wireless LAN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Controller</a:t>
              </a:r>
              <a:endParaRPr/>
            </a:p>
          </p:txBody>
        </p:sp>
        <p:grpSp>
          <p:nvGrpSpPr>
            <p:cNvPr id="12658" name="Google Shape;12658;p102"/>
            <p:cNvGrpSpPr/>
            <p:nvPr/>
          </p:nvGrpSpPr>
          <p:grpSpPr>
            <a:xfrm>
              <a:off x="5673379" y="2199136"/>
              <a:ext cx="234950" cy="236538"/>
              <a:chOff x="712788" y="1186656"/>
              <a:chExt cx="234950" cy="236538"/>
            </a:xfrm>
          </p:grpSpPr>
          <p:sp>
            <p:nvSpPr>
              <p:cNvPr id="12659" name="Google Shape;12659;p102"/>
              <p:cNvSpPr/>
              <p:nvPr/>
            </p:nvSpPr>
            <p:spPr>
              <a:xfrm>
                <a:off x="712788" y="1186656"/>
                <a:ext cx="234950" cy="236538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0" name="Google Shape;12660;p102"/>
              <p:cNvSpPr/>
              <p:nvPr/>
            </p:nvSpPr>
            <p:spPr>
              <a:xfrm>
                <a:off x="757238" y="1223169"/>
                <a:ext cx="152400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51" extrusionOk="0">
                    <a:moveTo>
                      <a:pt x="210" y="227"/>
                    </a:move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5" y="229"/>
                      <a:pt x="215" y="229"/>
                      <a:pt x="215" y="229"/>
                    </a:cubicBezTo>
                    <a:cubicBezTo>
                      <a:pt x="217" y="229"/>
                      <a:pt x="217" y="229"/>
                      <a:pt x="217" y="229"/>
                    </a:cubicBezTo>
                    <a:cubicBezTo>
                      <a:pt x="222" y="229"/>
                      <a:pt x="222" y="229"/>
                      <a:pt x="222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9" y="229"/>
                      <a:pt x="229" y="229"/>
                      <a:pt x="229" y="229"/>
                    </a:cubicBezTo>
                    <a:cubicBezTo>
                      <a:pt x="231" y="229"/>
                      <a:pt x="231" y="229"/>
                      <a:pt x="231" y="229"/>
                    </a:cubicBezTo>
                    <a:cubicBezTo>
                      <a:pt x="233" y="229"/>
                      <a:pt x="233" y="229"/>
                      <a:pt x="233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40" y="229"/>
                      <a:pt x="240" y="229"/>
                      <a:pt x="240" y="229"/>
                    </a:cubicBezTo>
                    <a:cubicBezTo>
                      <a:pt x="243" y="229"/>
                      <a:pt x="243" y="229"/>
                      <a:pt x="243" y="229"/>
                    </a:cubicBezTo>
                    <a:cubicBezTo>
                      <a:pt x="245" y="229"/>
                      <a:pt x="245" y="229"/>
                      <a:pt x="245" y="229"/>
                    </a:cubicBezTo>
                    <a:cubicBezTo>
                      <a:pt x="247" y="227"/>
                      <a:pt x="247" y="227"/>
                      <a:pt x="247" y="227"/>
                    </a:cubicBezTo>
                    <a:cubicBezTo>
                      <a:pt x="250" y="227"/>
                      <a:pt x="250" y="227"/>
                      <a:pt x="250" y="227"/>
                    </a:cubicBezTo>
                    <a:cubicBezTo>
                      <a:pt x="252" y="227"/>
                      <a:pt x="252" y="227"/>
                      <a:pt x="252" y="227"/>
                    </a:cubicBezTo>
                    <a:cubicBezTo>
                      <a:pt x="254" y="225"/>
                      <a:pt x="254" y="225"/>
                      <a:pt x="254" y="225"/>
                    </a:cubicBezTo>
                    <a:cubicBezTo>
                      <a:pt x="257" y="225"/>
                      <a:pt x="257" y="225"/>
                      <a:pt x="257" y="225"/>
                    </a:cubicBezTo>
                    <a:cubicBezTo>
                      <a:pt x="259" y="222"/>
                      <a:pt x="259" y="222"/>
                      <a:pt x="259" y="222"/>
                    </a:cubicBezTo>
                    <a:cubicBezTo>
                      <a:pt x="261" y="222"/>
                      <a:pt x="261" y="222"/>
                      <a:pt x="261" y="222"/>
                    </a:cubicBezTo>
                    <a:cubicBezTo>
                      <a:pt x="263" y="220"/>
                      <a:pt x="263" y="220"/>
                      <a:pt x="263" y="220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268" y="218"/>
                      <a:pt x="268" y="218"/>
                      <a:pt x="268" y="218"/>
                    </a:cubicBezTo>
                    <a:cubicBezTo>
                      <a:pt x="270" y="215"/>
                      <a:pt x="270" y="215"/>
                      <a:pt x="270" y="215"/>
                    </a:cubicBezTo>
                    <a:cubicBezTo>
                      <a:pt x="273" y="215"/>
                      <a:pt x="273" y="215"/>
                      <a:pt x="273" y="215"/>
                    </a:cubicBezTo>
                    <a:cubicBezTo>
                      <a:pt x="273" y="213"/>
                      <a:pt x="273" y="213"/>
                      <a:pt x="273" y="213"/>
                    </a:cubicBezTo>
                    <a:cubicBezTo>
                      <a:pt x="275" y="213"/>
                      <a:pt x="275" y="213"/>
                      <a:pt x="275" y="213"/>
                    </a:cubicBezTo>
                    <a:cubicBezTo>
                      <a:pt x="277" y="211"/>
                      <a:pt x="277" y="211"/>
                      <a:pt x="277" y="211"/>
                    </a:cubicBezTo>
                    <a:cubicBezTo>
                      <a:pt x="280" y="208"/>
                      <a:pt x="280" y="208"/>
                      <a:pt x="280" y="208"/>
                    </a:cubicBezTo>
                    <a:cubicBezTo>
                      <a:pt x="280" y="206"/>
                      <a:pt x="280" y="206"/>
                      <a:pt x="280" y="206"/>
                    </a:cubicBezTo>
                    <a:cubicBezTo>
                      <a:pt x="282" y="206"/>
                      <a:pt x="282" y="206"/>
                      <a:pt x="282" y="206"/>
                    </a:cubicBezTo>
                    <a:cubicBezTo>
                      <a:pt x="284" y="204"/>
                      <a:pt x="284" y="204"/>
                      <a:pt x="284" y="204"/>
                    </a:cubicBezTo>
                    <a:cubicBezTo>
                      <a:pt x="284" y="202"/>
                      <a:pt x="284" y="202"/>
                      <a:pt x="284" y="202"/>
                    </a:cubicBezTo>
                    <a:cubicBezTo>
                      <a:pt x="287" y="199"/>
                      <a:pt x="287" y="199"/>
                      <a:pt x="287" y="199"/>
                    </a:cubicBezTo>
                    <a:cubicBezTo>
                      <a:pt x="287" y="197"/>
                      <a:pt x="287" y="197"/>
                      <a:pt x="287" y="197"/>
                    </a:cubicBezTo>
                    <a:cubicBezTo>
                      <a:pt x="289" y="197"/>
                      <a:pt x="289" y="197"/>
                      <a:pt x="289" y="197"/>
                    </a:cubicBezTo>
                    <a:cubicBezTo>
                      <a:pt x="289" y="195"/>
                      <a:pt x="289" y="195"/>
                      <a:pt x="289" y="195"/>
                    </a:cubicBezTo>
                    <a:cubicBezTo>
                      <a:pt x="289" y="192"/>
                      <a:pt x="289" y="192"/>
                      <a:pt x="289" y="192"/>
                    </a:cubicBezTo>
                    <a:cubicBezTo>
                      <a:pt x="289" y="190"/>
                      <a:pt x="289" y="190"/>
                      <a:pt x="289" y="190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5"/>
                      <a:pt x="291" y="185"/>
                      <a:pt x="291" y="185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78"/>
                      <a:pt x="289" y="178"/>
                      <a:pt x="289" y="178"/>
                    </a:cubicBezTo>
                    <a:cubicBezTo>
                      <a:pt x="289" y="176"/>
                      <a:pt x="289" y="176"/>
                      <a:pt x="289" y="176"/>
                    </a:cubicBezTo>
                    <a:cubicBezTo>
                      <a:pt x="287" y="176"/>
                      <a:pt x="287" y="176"/>
                      <a:pt x="287" y="176"/>
                    </a:cubicBezTo>
                    <a:cubicBezTo>
                      <a:pt x="287" y="174"/>
                      <a:pt x="287" y="174"/>
                      <a:pt x="287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77" y="171"/>
                      <a:pt x="277" y="171"/>
                      <a:pt x="277" y="171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3" y="169"/>
                      <a:pt x="273" y="169"/>
                      <a:pt x="273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68" y="171"/>
                      <a:pt x="268" y="171"/>
                      <a:pt x="268" y="171"/>
                    </a:cubicBezTo>
                    <a:cubicBezTo>
                      <a:pt x="263" y="171"/>
                      <a:pt x="263" y="171"/>
                      <a:pt x="263" y="171"/>
                    </a:cubicBezTo>
                    <a:cubicBezTo>
                      <a:pt x="259" y="171"/>
                      <a:pt x="259" y="171"/>
                      <a:pt x="259" y="171"/>
                    </a:cubicBezTo>
                    <a:cubicBezTo>
                      <a:pt x="254" y="174"/>
                      <a:pt x="254" y="174"/>
                      <a:pt x="254" y="174"/>
                    </a:cubicBezTo>
                    <a:cubicBezTo>
                      <a:pt x="250" y="176"/>
                      <a:pt x="250" y="176"/>
                      <a:pt x="250" y="176"/>
                    </a:cubicBezTo>
                    <a:cubicBezTo>
                      <a:pt x="245" y="178"/>
                      <a:pt x="245" y="178"/>
                      <a:pt x="245" y="178"/>
                    </a:cubicBezTo>
                    <a:cubicBezTo>
                      <a:pt x="240" y="181"/>
                      <a:pt x="240" y="181"/>
                      <a:pt x="240" y="181"/>
                    </a:cubicBezTo>
                    <a:cubicBezTo>
                      <a:pt x="229" y="185"/>
                      <a:pt x="229" y="185"/>
                      <a:pt x="229" y="185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10" y="192"/>
                      <a:pt x="210" y="192"/>
                      <a:pt x="210" y="192"/>
                    </a:cubicBezTo>
                    <a:cubicBezTo>
                      <a:pt x="208" y="192"/>
                      <a:pt x="208" y="192"/>
                      <a:pt x="208" y="192"/>
                    </a:cubicBezTo>
                    <a:cubicBezTo>
                      <a:pt x="206" y="195"/>
                      <a:pt x="206" y="195"/>
                      <a:pt x="206" y="195"/>
                    </a:cubicBezTo>
                    <a:cubicBezTo>
                      <a:pt x="201" y="197"/>
                      <a:pt x="201" y="197"/>
                      <a:pt x="201" y="197"/>
                    </a:cubicBezTo>
                    <a:cubicBezTo>
                      <a:pt x="194" y="197"/>
                      <a:pt x="194" y="197"/>
                      <a:pt x="194" y="197"/>
                    </a:cubicBezTo>
                    <a:cubicBezTo>
                      <a:pt x="187" y="199"/>
                      <a:pt x="187" y="199"/>
                      <a:pt x="187" y="199"/>
                    </a:cubicBezTo>
                    <a:cubicBezTo>
                      <a:pt x="180" y="199"/>
                      <a:pt x="180" y="199"/>
                      <a:pt x="180" y="199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66" y="202"/>
                      <a:pt x="166" y="202"/>
                      <a:pt x="166" y="202"/>
                    </a:cubicBezTo>
                    <a:cubicBezTo>
                      <a:pt x="157" y="202"/>
                      <a:pt x="157" y="202"/>
                      <a:pt x="157" y="202"/>
                    </a:cubicBezTo>
                    <a:cubicBezTo>
                      <a:pt x="157" y="199"/>
                      <a:pt x="157" y="199"/>
                      <a:pt x="157" y="199"/>
                    </a:cubicBezTo>
                    <a:cubicBezTo>
                      <a:pt x="160" y="195"/>
                      <a:pt x="160" y="195"/>
                      <a:pt x="160" y="195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62" y="188"/>
                      <a:pt x="162" y="188"/>
                      <a:pt x="162" y="188"/>
                    </a:cubicBezTo>
                    <a:cubicBezTo>
                      <a:pt x="169" y="188"/>
                      <a:pt x="169" y="188"/>
                      <a:pt x="169" y="188"/>
                    </a:cubicBezTo>
                    <a:cubicBezTo>
                      <a:pt x="176" y="185"/>
                      <a:pt x="176" y="185"/>
                      <a:pt x="176" y="185"/>
                    </a:cubicBezTo>
                    <a:cubicBezTo>
                      <a:pt x="180" y="185"/>
                      <a:pt x="180" y="185"/>
                      <a:pt x="180" y="185"/>
                    </a:cubicBezTo>
                    <a:cubicBezTo>
                      <a:pt x="187" y="183"/>
                      <a:pt x="187" y="183"/>
                      <a:pt x="187" y="183"/>
                    </a:cubicBezTo>
                    <a:cubicBezTo>
                      <a:pt x="192" y="183"/>
                      <a:pt x="192" y="183"/>
                      <a:pt x="192" y="183"/>
                    </a:cubicBezTo>
                    <a:cubicBezTo>
                      <a:pt x="196" y="181"/>
                      <a:pt x="196" y="181"/>
                      <a:pt x="196" y="181"/>
                    </a:cubicBezTo>
                    <a:cubicBezTo>
                      <a:pt x="201" y="181"/>
                      <a:pt x="201" y="181"/>
                      <a:pt x="201" y="181"/>
                    </a:cubicBezTo>
                    <a:cubicBezTo>
                      <a:pt x="206" y="178"/>
                      <a:pt x="206" y="178"/>
                      <a:pt x="206" y="178"/>
                    </a:cubicBezTo>
                    <a:cubicBezTo>
                      <a:pt x="215" y="176"/>
                      <a:pt x="215" y="176"/>
                      <a:pt x="215" y="176"/>
                    </a:cubicBezTo>
                    <a:cubicBezTo>
                      <a:pt x="222" y="171"/>
                      <a:pt x="222" y="171"/>
                      <a:pt x="222" y="171"/>
                    </a:cubicBezTo>
                    <a:cubicBezTo>
                      <a:pt x="236" y="167"/>
                      <a:pt x="236" y="167"/>
                      <a:pt x="236" y="167"/>
                    </a:cubicBezTo>
                    <a:cubicBezTo>
                      <a:pt x="240" y="165"/>
                      <a:pt x="240" y="165"/>
                      <a:pt x="240" y="165"/>
                    </a:cubicBezTo>
                    <a:cubicBezTo>
                      <a:pt x="247" y="162"/>
                      <a:pt x="247" y="162"/>
                      <a:pt x="247" y="162"/>
                    </a:cubicBezTo>
                    <a:cubicBezTo>
                      <a:pt x="252" y="160"/>
                      <a:pt x="252" y="160"/>
                      <a:pt x="252" y="160"/>
                    </a:cubicBezTo>
                    <a:cubicBezTo>
                      <a:pt x="259" y="158"/>
                      <a:pt x="259" y="158"/>
                      <a:pt x="259" y="158"/>
                    </a:cubicBezTo>
                    <a:cubicBezTo>
                      <a:pt x="261" y="158"/>
                      <a:pt x="261" y="158"/>
                      <a:pt x="261" y="158"/>
                    </a:cubicBezTo>
                    <a:cubicBezTo>
                      <a:pt x="263" y="158"/>
                      <a:pt x="263" y="158"/>
                      <a:pt x="263" y="158"/>
                    </a:cubicBezTo>
                    <a:cubicBezTo>
                      <a:pt x="266" y="155"/>
                      <a:pt x="266" y="155"/>
                      <a:pt x="266" y="155"/>
                    </a:cubicBezTo>
                    <a:cubicBezTo>
                      <a:pt x="268" y="155"/>
                      <a:pt x="268" y="155"/>
                      <a:pt x="268" y="155"/>
                    </a:cubicBezTo>
                    <a:cubicBezTo>
                      <a:pt x="270" y="155"/>
                      <a:pt x="270" y="155"/>
                      <a:pt x="270" y="155"/>
                    </a:cubicBezTo>
                    <a:cubicBezTo>
                      <a:pt x="273" y="155"/>
                      <a:pt x="273" y="155"/>
                      <a:pt x="273" y="155"/>
                    </a:cubicBezTo>
                    <a:cubicBezTo>
                      <a:pt x="275" y="155"/>
                      <a:pt x="275" y="155"/>
                      <a:pt x="275" y="155"/>
                    </a:cubicBezTo>
                    <a:cubicBezTo>
                      <a:pt x="277" y="155"/>
                      <a:pt x="277" y="155"/>
                      <a:pt x="277" y="155"/>
                    </a:cubicBezTo>
                    <a:cubicBezTo>
                      <a:pt x="280" y="155"/>
                      <a:pt x="280" y="155"/>
                      <a:pt x="280" y="155"/>
                    </a:cubicBezTo>
                    <a:cubicBezTo>
                      <a:pt x="282" y="158"/>
                      <a:pt x="282" y="158"/>
                      <a:pt x="282" y="158"/>
                    </a:cubicBezTo>
                    <a:cubicBezTo>
                      <a:pt x="284" y="158"/>
                      <a:pt x="284" y="158"/>
                      <a:pt x="284" y="158"/>
                    </a:cubicBezTo>
                    <a:cubicBezTo>
                      <a:pt x="287" y="158"/>
                      <a:pt x="287" y="158"/>
                      <a:pt x="287" y="158"/>
                    </a:cubicBezTo>
                    <a:cubicBezTo>
                      <a:pt x="289" y="160"/>
                      <a:pt x="289" y="160"/>
                      <a:pt x="289" y="160"/>
                    </a:cubicBezTo>
                    <a:cubicBezTo>
                      <a:pt x="291" y="160"/>
                      <a:pt x="291" y="160"/>
                      <a:pt x="291" y="160"/>
                    </a:cubicBezTo>
                    <a:cubicBezTo>
                      <a:pt x="291" y="162"/>
                      <a:pt x="291" y="162"/>
                      <a:pt x="291" y="162"/>
                    </a:cubicBezTo>
                    <a:cubicBezTo>
                      <a:pt x="294" y="162"/>
                      <a:pt x="294" y="162"/>
                      <a:pt x="294" y="162"/>
                    </a:cubicBezTo>
                    <a:cubicBezTo>
                      <a:pt x="296" y="165"/>
                      <a:pt x="296" y="165"/>
                      <a:pt x="296" y="165"/>
                    </a:cubicBezTo>
                    <a:cubicBezTo>
                      <a:pt x="298" y="167"/>
                      <a:pt x="298" y="167"/>
                      <a:pt x="298" y="167"/>
                    </a:cubicBezTo>
                    <a:cubicBezTo>
                      <a:pt x="298" y="169"/>
                      <a:pt x="298" y="169"/>
                      <a:pt x="298" y="169"/>
                    </a:cubicBezTo>
                    <a:cubicBezTo>
                      <a:pt x="300" y="171"/>
                      <a:pt x="300" y="171"/>
                      <a:pt x="300" y="171"/>
                    </a:cubicBezTo>
                    <a:cubicBezTo>
                      <a:pt x="303" y="174"/>
                      <a:pt x="303" y="174"/>
                      <a:pt x="303" y="174"/>
                    </a:cubicBezTo>
                    <a:cubicBezTo>
                      <a:pt x="303" y="176"/>
                      <a:pt x="303" y="176"/>
                      <a:pt x="303" y="176"/>
                    </a:cubicBezTo>
                    <a:cubicBezTo>
                      <a:pt x="303" y="178"/>
                      <a:pt x="303" y="178"/>
                      <a:pt x="303" y="178"/>
                    </a:cubicBezTo>
                    <a:cubicBezTo>
                      <a:pt x="305" y="181"/>
                      <a:pt x="305" y="181"/>
                      <a:pt x="305" y="181"/>
                    </a:cubicBezTo>
                    <a:cubicBezTo>
                      <a:pt x="305" y="183"/>
                      <a:pt x="305" y="183"/>
                      <a:pt x="305" y="183"/>
                    </a:cubicBezTo>
                    <a:cubicBezTo>
                      <a:pt x="305" y="185"/>
                      <a:pt x="305" y="185"/>
                      <a:pt x="305" y="185"/>
                    </a:cubicBezTo>
                    <a:cubicBezTo>
                      <a:pt x="305" y="188"/>
                      <a:pt x="305" y="188"/>
                      <a:pt x="305" y="188"/>
                    </a:cubicBezTo>
                    <a:cubicBezTo>
                      <a:pt x="305" y="192"/>
                      <a:pt x="305" y="192"/>
                      <a:pt x="305" y="192"/>
                    </a:cubicBezTo>
                    <a:cubicBezTo>
                      <a:pt x="303" y="195"/>
                      <a:pt x="303" y="195"/>
                      <a:pt x="303" y="195"/>
                    </a:cubicBezTo>
                    <a:cubicBezTo>
                      <a:pt x="303" y="197"/>
                      <a:pt x="303" y="197"/>
                      <a:pt x="303" y="197"/>
                    </a:cubicBezTo>
                    <a:cubicBezTo>
                      <a:pt x="300" y="199"/>
                      <a:pt x="300" y="199"/>
                      <a:pt x="300" y="199"/>
                    </a:cubicBezTo>
                    <a:cubicBezTo>
                      <a:pt x="300" y="204"/>
                      <a:pt x="300" y="204"/>
                      <a:pt x="300" y="204"/>
                    </a:cubicBezTo>
                    <a:cubicBezTo>
                      <a:pt x="298" y="206"/>
                      <a:pt x="298" y="206"/>
                      <a:pt x="298" y="206"/>
                    </a:cubicBezTo>
                    <a:cubicBezTo>
                      <a:pt x="296" y="208"/>
                      <a:pt x="296" y="208"/>
                      <a:pt x="296" y="208"/>
                    </a:cubicBezTo>
                    <a:cubicBezTo>
                      <a:pt x="296" y="211"/>
                      <a:pt x="296" y="211"/>
                      <a:pt x="296" y="211"/>
                    </a:cubicBezTo>
                    <a:cubicBezTo>
                      <a:pt x="294" y="215"/>
                      <a:pt x="294" y="215"/>
                      <a:pt x="294" y="215"/>
                    </a:cubicBezTo>
                    <a:cubicBezTo>
                      <a:pt x="291" y="215"/>
                      <a:pt x="291" y="215"/>
                      <a:pt x="291" y="215"/>
                    </a:cubicBezTo>
                    <a:cubicBezTo>
                      <a:pt x="289" y="218"/>
                      <a:pt x="289" y="218"/>
                      <a:pt x="289" y="218"/>
                    </a:cubicBezTo>
                    <a:cubicBezTo>
                      <a:pt x="287" y="220"/>
                      <a:pt x="287" y="220"/>
                      <a:pt x="287" y="220"/>
                    </a:cubicBezTo>
                    <a:cubicBezTo>
                      <a:pt x="284" y="222"/>
                      <a:pt x="284" y="222"/>
                      <a:pt x="284" y="222"/>
                    </a:cubicBezTo>
                    <a:cubicBezTo>
                      <a:pt x="282" y="225"/>
                      <a:pt x="282" y="225"/>
                      <a:pt x="282" y="225"/>
                    </a:cubicBezTo>
                    <a:cubicBezTo>
                      <a:pt x="280" y="227"/>
                      <a:pt x="280" y="227"/>
                      <a:pt x="280" y="227"/>
                    </a:cubicBezTo>
                    <a:cubicBezTo>
                      <a:pt x="277" y="229"/>
                      <a:pt x="277" y="229"/>
                      <a:pt x="277" y="229"/>
                    </a:cubicBezTo>
                    <a:cubicBezTo>
                      <a:pt x="275" y="229"/>
                      <a:pt x="275" y="229"/>
                      <a:pt x="275" y="229"/>
                    </a:cubicBezTo>
                    <a:cubicBezTo>
                      <a:pt x="273" y="232"/>
                      <a:pt x="273" y="232"/>
                      <a:pt x="273" y="232"/>
                    </a:cubicBezTo>
                    <a:cubicBezTo>
                      <a:pt x="270" y="234"/>
                      <a:pt x="270" y="234"/>
                      <a:pt x="270" y="234"/>
                    </a:cubicBezTo>
                    <a:cubicBezTo>
                      <a:pt x="268" y="234"/>
                      <a:pt x="268" y="234"/>
                      <a:pt x="268" y="234"/>
                    </a:cubicBezTo>
                    <a:cubicBezTo>
                      <a:pt x="266" y="236"/>
                      <a:pt x="266" y="236"/>
                      <a:pt x="266" y="236"/>
                    </a:cubicBezTo>
                    <a:cubicBezTo>
                      <a:pt x="261" y="238"/>
                      <a:pt x="261" y="238"/>
                      <a:pt x="261" y="238"/>
                    </a:cubicBezTo>
                    <a:cubicBezTo>
                      <a:pt x="259" y="238"/>
                      <a:pt x="259" y="238"/>
                      <a:pt x="259" y="238"/>
                    </a:cubicBezTo>
                    <a:cubicBezTo>
                      <a:pt x="257" y="241"/>
                      <a:pt x="257" y="241"/>
                      <a:pt x="257" y="241"/>
                    </a:cubicBezTo>
                    <a:cubicBezTo>
                      <a:pt x="252" y="241"/>
                      <a:pt x="252" y="241"/>
                      <a:pt x="252" y="241"/>
                    </a:cubicBezTo>
                    <a:cubicBezTo>
                      <a:pt x="250" y="241"/>
                      <a:pt x="250" y="241"/>
                      <a:pt x="250" y="241"/>
                    </a:cubicBezTo>
                    <a:cubicBezTo>
                      <a:pt x="247" y="243"/>
                      <a:pt x="247" y="243"/>
                      <a:pt x="247" y="243"/>
                    </a:cubicBezTo>
                    <a:cubicBezTo>
                      <a:pt x="243" y="243"/>
                      <a:pt x="243" y="243"/>
                      <a:pt x="243" y="243"/>
                    </a:cubicBezTo>
                    <a:cubicBezTo>
                      <a:pt x="240" y="243"/>
                      <a:pt x="240" y="243"/>
                      <a:pt x="240" y="243"/>
                    </a:cubicBezTo>
                    <a:cubicBezTo>
                      <a:pt x="238" y="245"/>
                      <a:pt x="238" y="245"/>
                      <a:pt x="238" y="245"/>
                    </a:cubicBezTo>
                    <a:cubicBezTo>
                      <a:pt x="233" y="245"/>
                      <a:pt x="233" y="245"/>
                      <a:pt x="233" y="245"/>
                    </a:cubicBezTo>
                    <a:cubicBezTo>
                      <a:pt x="231" y="245"/>
                      <a:pt x="231" y="245"/>
                      <a:pt x="231" y="245"/>
                    </a:cubicBezTo>
                    <a:cubicBezTo>
                      <a:pt x="227" y="245"/>
                      <a:pt x="227" y="245"/>
                      <a:pt x="227" y="245"/>
                    </a:cubicBezTo>
                    <a:cubicBezTo>
                      <a:pt x="224" y="245"/>
                      <a:pt x="224" y="245"/>
                      <a:pt x="224" y="245"/>
                    </a:cubicBezTo>
                    <a:cubicBezTo>
                      <a:pt x="220" y="245"/>
                      <a:pt x="220" y="245"/>
                      <a:pt x="220" y="245"/>
                    </a:cubicBezTo>
                    <a:cubicBezTo>
                      <a:pt x="217" y="243"/>
                      <a:pt x="217" y="243"/>
                      <a:pt x="217" y="243"/>
                    </a:cubicBezTo>
                    <a:cubicBezTo>
                      <a:pt x="213" y="243"/>
                      <a:pt x="213" y="243"/>
                      <a:pt x="213" y="243"/>
                    </a:cubicBezTo>
                    <a:cubicBezTo>
                      <a:pt x="210" y="243"/>
                      <a:pt x="210" y="243"/>
                      <a:pt x="210" y="243"/>
                    </a:cubicBezTo>
                    <a:cubicBezTo>
                      <a:pt x="206" y="241"/>
                      <a:pt x="206" y="241"/>
                      <a:pt x="206" y="241"/>
                    </a:cubicBezTo>
                    <a:cubicBezTo>
                      <a:pt x="203" y="241"/>
                      <a:pt x="203" y="241"/>
                      <a:pt x="203" y="241"/>
                    </a:cubicBezTo>
                    <a:cubicBezTo>
                      <a:pt x="199" y="238"/>
                      <a:pt x="199" y="238"/>
                      <a:pt x="199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0" y="236"/>
                      <a:pt x="190" y="236"/>
                      <a:pt x="190" y="236"/>
                    </a:cubicBezTo>
                    <a:cubicBezTo>
                      <a:pt x="185" y="236"/>
                      <a:pt x="185" y="236"/>
                      <a:pt x="185" y="236"/>
                    </a:cubicBezTo>
                    <a:cubicBezTo>
                      <a:pt x="180" y="234"/>
                      <a:pt x="180" y="234"/>
                      <a:pt x="180" y="234"/>
                    </a:cubicBezTo>
                    <a:cubicBezTo>
                      <a:pt x="176" y="234"/>
                      <a:pt x="176" y="234"/>
                      <a:pt x="176" y="234"/>
                    </a:cubicBezTo>
                    <a:cubicBezTo>
                      <a:pt x="169" y="232"/>
                      <a:pt x="169" y="232"/>
                      <a:pt x="169" y="232"/>
                    </a:cubicBezTo>
                    <a:cubicBezTo>
                      <a:pt x="162" y="232"/>
                      <a:pt x="162" y="232"/>
                      <a:pt x="162" y="232"/>
                    </a:cubicBezTo>
                    <a:cubicBezTo>
                      <a:pt x="157" y="232"/>
                      <a:pt x="157" y="232"/>
                      <a:pt x="157" y="232"/>
                    </a:cubicBezTo>
                    <a:cubicBezTo>
                      <a:pt x="155" y="227"/>
                      <a:pt x="155" y="227"/>
                      <a:pt x="155" y="227"/>
                    </a:cubicBezTo>
                    <a:cubicBezTo>
                      <a:pt x="155" y="225"/>
                      <a:pt x="155" y="225"/>
                      <a:pt x="155" y="225"/>
                    </a:cubicBezTo>
                    <a:cubicBezTo>
                      <a:pt x="155" y="220"/>
                      <a:pt x="155" y="220"/>
                      <a:pt x="155" y="220"/>
                    </a:cubicBezTo>
                    <a:cubicBezTo>
                      <a:pt x="155" y="215"/>
                      <a:pt x="155" y="215"/>
                      <a:pt x="155" y="215"/>
                    </a:cubicBezTo>
                    <a:cubicBezTo>
                      <a:pt x="160" y="215"/>
                      <a:pt x="160" y="215"/>
                      <a:pt x="160" y="215"/>
                    </a:cubicBezTo>
                    <a:cubicBezTo>
                      <a:pt x="164" y="218"/>
                      <a:pt x="164" y="218"/>
                      <a:pt x="164" y="218"/>
                    </a:cubicBezTo>
                    <a:cubicBezTo>
                      <a:pt x="166" y="215"/>
                      <a:pt x="166" y="215"/>
                      <a:pt x="166" y="215"/>
                    </a:cubicBezTo>
                    <a:cubicBezTo>
                      <a:pt x="171" y="215"/>
                      <a:pt x="171" y="215"/>
                      <a:pt x="171" y="215"/>
                    </a:cubicBezTo>
                    <a:cubicBezTo>
                      <a:pt x="176" y="215"/>
                      <a:pt x="176" y="215"/>
                      <a:pt x="176" y="215"/>
                    </a:cubicBezTo>
                    <a:cubicBezTo>
                      <a:pt x="178" y="215"/>
                      <a:pt x="178" y="215"/>
                      <a:pt x="178" y="215"/>
                    </a:cubicBezTo>
                    <a:cubicBezTo>
                      <a:pt x="180" y="215"/>
                      <a:pt x="180" y="215"/>
                      <a:pt x="180" y="215"/>
                    </a:cubicBezTo>
                    <a:cubicBezTo>
                      <a:pt x="185" y="215"/>
                      <a:pt x="185" y="215"/>
                      <a:pt x="185" y="215"/>
                    </a:cubicBezTo>
                    <a:cubicBezTo>
                      <a:pt x="187" y="215"/>
                      <a:pt x="187" y="215"/>
                      <a:pt x="187" y="215"/>
                    </a:cubicBezTo>
                    <a:cubicBezTo>
                      <a:pt x="192" y="215"/>
                      <a:pt x="192" y="215"/>
                      <a:pt x="192" y="215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6" y="213"/>
                      <a:pt x="196" y="213"/>
                      <a:pt x="196" y="213"/>
                    </a:cubicBezTo>
                    <a:cubicBezTo>
                      <a:pt x="201" y="213"/>
                      <a:pt x="201" y="213"/>
                      <a:pt x="201" y="213"/>
                    </a:cubicBezTo>
                    <a:cubicBezTo>
                      <a:pt x="203" y="211"/>
                      <a:pt x="203" y="211"/>
                      <a:pt x="203" y="211"/>
                    </a:cubicBezTo>
                    <a:cubicBezTo>
                      <a:pt x="206" y="211"/>
                      <a:pt x="206" y="211"/>
                      <a:pt x="206" y="211"/>
                    </a:cubicBezTo>
                    <a:cubicBezTo>
                      <a:pt x="208" y="211"/>
                      <a:pt x="208" y="211"/>
                      <a:pt x="208" y="211"/>
                    </a:cubicBezTo>
                    <a:cubicBezTo>
                      <a:pt x="215" y="208"/>
                      <a:pt x="215" y="208"/>
                      <a:pt x="215" y="208"/>
                    </a:cubicBezTo>
                    <a:cubicBezTo>
                      <a:pt x="220" y="206"/>
                      <a:pt x="220" y="206"/>
                      <a:pt x="220" y="206"/>
                    </a:cubicBezTo>
                    <a:cubicBezTo>
                      <a:pt x="224" y="204"/>
                      <a:pt x="224" y="204"/>
                      <a:pt x="224" y="204"/>
                    </a:cubicBezTo>
                    <a:cubicBezTo>
                      <a:pt x="231" y="202"/>
                      <a:pt x="231" y="202"/>
                      <a:pt x="231" y="202"/>
                    </a:cubicBezTo>
                    <a:cubicBezTo>
                      <a:pt x="236" y="197"/>
                      <a:pt x="236" y="197"/>
                      <a:pt x="236" y="197"/>
                    </a:cubicBezTo>
                    <a:cubicBezTo>
                      <a:pt x="240" y="195"/>
                      <a:pt x="240" y="195"/>
                      <a:pt x="240" y="195"/>
                    </a:cubicBezTo>
                    <a:cubicBezTo>
                      <a:pt x="245" y="192"/>
                      <a:pt x="245" y="192"/>
                      <a:pt x="245" y="192"/>
                    </a:cubicBezTo>
                    <a:cubicBezTo>
                      <a:pt x="252" y="188"/>
                      <a:pt x="252" y="188"/>
                      <a:pt x="252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4" y="185"/>
                      <a:pt x="254" y="185"/>
                      <a:pt x="254" y="185"/>
                    </a:cubicBezTo>
                    <a:cubicBezTo>
                      <a:pt x="257" y="185"/>
                      <a:pt x="257" y="185"/>
                      <a:pt x="257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61" y="183"/>
                      <a:pt x="261" y="183"/>
                      <a:pt x="261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6" y="183"/>
                      <a:pt x="266" y="183"/>
                      <a:pt x="266" y="183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70" y="185"/>
                      <a:pt x="270" y="185"/>
                      <a:pt x="270" y="185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7"/>
                      <a:pt x="275" y="197"/>
                      <a:pt x="275" y="197"/>
                    </a:cubicBezTo>
                    <a:cubicBezTo>
                      <a:pt x="273" y="197"/>
                      <a:pt x="273" y="197"/>
                      <a:pt x="273" y="197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0" y="202"/>
                      <a:pt x="270" y="202"/>
                      <a:pt x="270" y="202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3" y="206"/>
                      <a:pt x="263" y="206"/>
                      <a:pt x="263" y="206"/>
                    </a:cubicBezTo>
                    <a:cubicBezTo>
                      <a:pt x="261" y="208"/>
                      <a:pt x="261" y="208"/>
                      <a:pt x="261" y="208"/>
                    </a:cubicBezTo>
                    <a:cubicBezTo>
                      <a:pt x="257" y="211"/>
                      <a:pt x="257" y="211"/>
                      <a:pt x="257" y="211"/>
                    </a:cubicBezTo>
                    <a:cubicBezTo>
                      <a:pt x="254" y="213"/>
                      <a:pt x="254" y="213"/>
                      <a:pt x="254" y="213"/>
                    </a:cubicBezTo>
                    <a:cubicBezTo>
                      <a:pt x="250" y="215"/>
                      <a:pt x="250" y="215"/>
                      <a:pt x="250" y="215"/>
                    </a:cubicBezTo>
                    <a:cubicBezTo>
                      <a:pt x="247" y="218"/>
                      <a:pt x="247" y="218"/>
                      <a:pt x="247" y="218"/>
                    </a:cubicBezTo>
                    <a:cubicBezTo>
                      <a:pt x="243" y="218"/>
                      <a:pt x="243" y="218"/>
                      <a:pt x="243" y="218"/>
                    </a:cubicBezTo>
                    <a:cubicBezTo>
                      <a:pt x="240" y="220"/>
                      <a:pt x="240" y="220"/>
                      <a:pt x="240" y="220"/>
                    </a:cubicBezTo>
                    <a:cubicBezTo>
                      <a:pt x="236" y="220"/>
                      <a:pt x="236" y="220"/>
                      <a:pt x="236" y="220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29" y="222"/>
                      <a:pt x="229" y="222"/>
                      <a:pt x="229" y="222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08" y="227"/>
                      <a:pt x="208" y="227"/>
                      <a:pt x="208" y="227"/>
                    </a:cubicBezTo>
                    <a:lnTo>
                      <a:pt x="210" y="227"/>
                    </a:lnTo>
                    <a:close/>
                    <a:moveTo>
                      <a:pt x="166" y="174"/>
                    </a:moveTo>
                    <a:cubicBezTo>
                      <a:pt x="169" y="169"/>
                      <a:pt x="169" y="169"/>
                      <a:pt x="169" y="169"/>
                    </a:cubicBezTo>
                    <a:cubicBezTo>
                      <a:pt x="169" y="165"/>
                      <a:pt x="169" y="165"/>
                      <a:pt x="169" y="165"/>
                    </a:cubicBezTo>
                    <a:cubicBezTo>
                      <a:pt x="171" y="162"/>
                      <a:pt x="171" y="162"/>
                      <a:pt x="171" y="162"/>
                    </a:cubicBezTo>
                    <a:cubicBezTo>
                      <a:pt x="176" y="160"/>
                      <a:pt x="176" y="160"/>
                      <a:pt x="176" y="160"/>
                    </a:cubicBezTo>
                    <a:cubicBezTo>
                      <a:pt x="180" y="160"/>
                      <a:pt x="180" y="160"/>
                      <a:pt x="180" y="160"/>
                    </a:cubicBezTo>
                    <a:cubicBezTo>
                      <a:pt x="183" y="160"/>
                      <a:pt x="183" y="160"/>
                      <a:pt x="183" y="160"/>
                    </a:cubicBezTo>
                    <a:cubicBezTo>
                      <a:pt x="187" y="158"/>
                      <a:pt x="187" y="158"/>
                      <a:pt x="187" y="158"/>
                    </a:cubicBezTo>
                    <a:cubicBezTo>
                      <a:pt x="190" y="158"/>
                      <a:pt x="190" y="158"/>
                      <a:pt x="190" y="158"/>
                    </a:cubicBezTo>
                    <a:cubicBezTo>
                      <a:pt x="194" y="155"/>
                      <a:pt x="194" y="155"/>
                      <a:pt x="194" y="155"/>
                    </a:cubicBezTo>
                    <a:cubicBezTo>
                      <a:pt x="196" y="155"/>
                      <a:pt x="196" y="155"/>
                      <a:pt x="196" y="155"/>
                    </a:cubicBezTo>
                    <a:cubicBezTo>
                      <a:pt x="199" y="155"/>
                      <a:pt x="199" y="155"/>
                      <a:pt x="199" y="155"/>
                    </a:cubicBezTo>
                    <a:cubicBezTo>
                      <a:pt x="206" y="151"/>
                      <a:pt x="206" y="151"/>
                      <a:pt x="206" y="151"/>
                    </a:cubicBezTo>
                    <a:cubicBezTo>
                      <a:pt x="213" y="148"/>
                      <a:pt x="213" y="148"/>
                      <a:pt x="213" y="148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31" y="139"/>
                      <a:pt x="231" y="139"/>
                      <a:pt x="231" y="139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45" y="135"/>
                      <a:pt x="245" y="135"/>
                      <a:pt x="245" y="135"/>
                    </a:cubicBezTo>
                    <a:cubicBezTo>
                      <a:pt x="252" y="130"/>
                      <a:pt x="252" y="130"/>
                      <a:pt x="252" y="130"/>
                    </a:cubicBezTo>
                    <a:cubicBezTo>
                      <a:pt x="254" y="130"/>
                      <a:pt x="254" y="130"/>
                      <a:pt x="254" y="130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61" y="128"/>
                      <a:pt x="261" y="128"/>
                      <a:pt x="261" y="128"/>
                    </a:cubicBezTo>
                    <a:cubicBezTo>
                      <a:pt x="263" y="128"/>
                      <a:pt x="263" y="128"/>
                      <a:pt x="263" y="128"/>
                    </a:cubicBezTo>
                    <a:cubicBezTo>
                      <a:pt x="268" y="125"/>
                      <a:pt x="268" y="125"/>
                      <a:pt x="268" y="125"/>
                    </a:cubicBezTo>
                    <a:cubicBezTo>
                      <a:pt x="270" y="125"/>
                      <a:pt x="270" y="125"/>
                      <a:pt x="270" y="125"/>
                    </a:cubicBezTo>
                    <a:cubicBezTo>
                      <a:pt x="275" y="125"/>
                      <a:pt x="275" y="125"/>
                      <a:pt x="275" y="125"/>
                    </a:cubicBezTo>
                    <a:cubicBezTo>
                      <a:pt x="277" y="125"/>
                      <a:pt x="277" y="125"/>
                      <a:pt x="277" y="125"/>
                    </a:cubicBezTo>
                    <a:cubicBezTo>
                      <a:pt x="280" y="125"/>
                      <a:pt x="280" y="125"/>
                      <a:pt x="280" y="125"/>
                    </a:cubicBezTo>
                    <a:cubicBezTo>
                      <a:pt x="284" y="125"/>
                      <a:pt x="284" y="125"/>
                      <a:pt x="284" y="125"/>
                    </a:cubicBezTo>
                    <a:cubicBezTo>
                      <a:pt x="287" y="125"/>
                      <a:pt x="287" y="125"/>
                      <a:pt x="287" y="125"/>
                    </a:cubicBezTo>
                    <a:cubicBezTo>
                      <a:pt x="289" y="125"/>
                      <a:pt x="289" y="125"/>
                      <a:pt x="289" y="125"/>
                    </a:cubicBezTo>
                    <a:cubicBezTo>
                      <a:pt x="291" y="125"/>
                      <a:pt x="291" y="125"/>
                      <a:pt x="291" y="125"/>
                    </a:cubicBezTo>
                    <a:cubicBezTo>
                      <a:pt x="296" y="125"/>
                      <a:pt x="296" y="125"/>
                      <a:pt x="296" y="125"/>
                    </a:cubicBezTo>
                    <a:cubicBezTo>
                      <a:pt x="298" y="128"/>
                      <a:pt x="298" y="128"/>
                      <a:pt x="298" y="128"/>
                    </a:cubicBezTo>
                    <a:cubicBezTo>
                      <a:pt x="300" y="128"/>
                      <a:pt x="300" y="128"/>
                      <a:pt x="300" y="128"/>
                    </a:cubicBezTo>
                    <a:cubicBezTo>
                      <a:pt x="305" y="130"/>
                      <a:pt x="305" y="130"/>
                      <a:pt x="305" y="130"/>
                    </a:cubicBezTo>
                    <a:cubicBezTo>
                      <a:pt x="307" y="132"/>
                      <a:pt x="307" y="132"/>
                      <a:pt x="307" y="132"/>
                    </a:cubicBezTo>
                    <a:cubicBezTo>
                      <a:pt x="310" y="135"/>
                      <a:pt x="310" y="135"/>
                      <a:pt x="310" y="135"/>
                    </a:cubicBezTo>
                    <a:cubicBezTo>
                      <a:pt x="312" y="137"/>
                      <a:pt x="312" y="137"/>
                      <a:pt x="312" y="137"/>
                    </a:cubicBezTo>
                    <a:cubicBezTo>
                      <a:pt x="314" y="139"/>
                      <a:pt x="314" y="139"/>
                      <a:pt x="314" y="139"/>
                    </a:cubicBezTo>
                    <a:cubicBezTo>
                      <a:pt x="317" y="141"/>
                      <a:pt x="317" y="141"/>
                      <a:pt x="317" y="141"/>
                    </a:cubicBezTo>
                    <a:cubicBezTo>
                      <a:pt x="321" y="144"/>
                      <a:pt x="321" y="144"/>
                      <a:pt x="321" y="144"/>
                    </a:cubicBezTo>
                    <a:cubicBezTo>
                      <a:pt x="324" y="148"/>
                      <a:pt x="324" y="148"/>
                      <a:pt x="324" y="148"/>
                    </a:cubicBezTo>
                    <a:cubicBezTo>
                      <a:pt x="324" y="151"/>
                      <a:pt x="324" y="151"/>
                      <a:pt x="324" y="151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26" y="155"/>
                      <a:pt x="326" y="155"/>
                      <a:pt x="326" y="155"/>
                    </a:cubicBezTo>
                    <a:cubicBezTo>
                      <a:pt x="328" y="158"/>
                      <a:pt x="328" y="158"/>
                      <a:pt x="328" y="158"/>
                    </a:cubicBezTo>
                    <a:cubicBezTo>
                      <a:pt x="328" y="160"/>
                      <a:pt x="328" y="160"/>
                      <a:pt x="328" y="160"/>
                    </a:cubicBezTo>
                    <a:cubicBezTo>
                      <a:pt x="330" y="162"/>
                      <a:pt x="330" y="162"/>
                      <a:pt x="330" y="162"/>
                    </a:cubicBezTo>
                    <a:cubicBezTo>
                      <a:pt x="330" y="165"/>
                      <a:pt x="330" y="165"/>
                      <a:pt x="330" y="165"/>
                    </a:cubicBezTo>
                    <a:cubicBezTo>
                      <a:pt x="330" y="167"/>
                      <a:pt x="330" y="167"/>
                      <a:pt x="330" y="167"/>
                    </a:cubicBezTo>
                    <a:cubicBezTo>
                      <a:pt x="333" y="171"/>
                      <a:pt x="333" y="171"/>
                      <a:pt x="333" y="171"/>
                    </a:cubicBezTo>
                    <a:cubicBezTo>
                      <a:pt x="333" y="174"/>
                      <a:pt x="333" y="174"/>
                      <a:pt x="333" y="174"/>
                    </a:cubicBezTo>
                    <a:cubicBezTo>
                      <a:pt x="333" y="176"/>
                      <a:pt x="333" y="176"/>
                      <a:pt x="333" y="176"/>
                    </a:cubicBezTo>
                    <a:cubicBezTo>
                      <a:pt x="333" y="178"/>
                      <a:pt x="333" y="178"/>
                      <a:pt x="333" y="178"/>
                    </a:cubicBezTo>
                    <a:cubicBezTo>
                      <a:pt x="333" y="181"/>
                      <a:pt x="333" y="181"/>
                      <a:pt x="333" y="181"/>
                    </a:cubicBezTo>
                    <a:cubicBezTo>
                      <a:pt x="333" y="183"/>
                      <a:pt x="333" y="183"/>
                      <a:pt x="333" y="183"/>
                    </a:cubicBezTo>
                    <a:cubicBezTo>
                      <a:pt x="333" y="188"/>
                      <a:pt x="333" y="188"/>
                      <a:pt x="333" y="188"/>
                    </a:cubicBezTo>
                    <a:cubicBezTo>
                      <a:pt x="333" y="190"/>
                      <a:pt x="333" y="190"/>
                      <a:pt x="333" y="190"/>
                    </a:cubicBezTo>
                    <a:cubicBezTo>
                      <a:pt x="333" y="192"/>
                      <a:pt x="333" y="192"/>
                      <a:pt x="333" y="192"/>
                    </a:cubicBezTo>
                    <a:cubicBezTo>
                      <a:pt x="330" y="195"/>
                      <a:pt x="330" y="195"/>
                      <a:pt x="330" y="195"/>
                    </a:cubicBezTo>
                    <a:cubicBezTo>
                      <a:pt x="330" y="197"/>
                      <a:pt x="330" y="197"/>
                      <a:pt x="330" y="197"/>
                    </a:cubicBezTo>
                    <a:cubicBezTo>
                      <a:pt x="330" y="202"/>
                      <a:pt x="330" y="202"/>
                      <a:pt x="330" y="202"/>
                    </a:cubicBezTo>
                    <a:cubicBezTo>
                      <a:pt x="328" y="204"/>
                      <a:pt x="328" y="204"/>
                      <a:pt x="328" y="204"/>
                    </a:cubicBezTo>
                    <a:cubicBezTo>
                      <a:pt x="328" y="206"/>
                      <a:pt x="328" y="206"/>
                      <a:pt x="328" y="206"/>
                    </a:cubicBezTo>
                    <a:cubicBezTo>
                      <a:pt x="328" y="208"/>
                      <a:pt x="328" y="208"/>
                      <a:pt x="328" y="208"/>
                    </a:cubicBezTo>
                    <a:cubicBezTo>
                      <a:pt x="326" y="213"/>
                      <a:pt x="326" y="213"/>
                      <a:pt x="326" y="213"/>
                    </a:cubicBezTo>
                    <a:cubicBezTo>
                      <a:pt x="324" y="215"/>
                      <a:pt x="324" y="215"/>
                      <a:pt x="324" y="215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21" y="220"/>
                      <a:pt x="321" y="220"/>
                      <a:pt x="321" y="220"/>
                    </a:cubicBezTo>
                    <a:cubicBezTo>
                      <a:pt x="319" y="222"/>
                      <a:pt x="319" y="222"/>
                      <a:pt x="319" y="222"/>
                    </a:cubicBezTo>
                    <a:cubicBezTo>
                      <a:pt x="317" y="225"/>
                      <a:pt x="317" y="225"/>
                      <a:pt x="317" y="225"/>
                    </a:cubicBezTo>
                    <a:cubicBezTo>
                      <a:pt x="317" y="229"/>
                      <a:pt x="317" y="229"/>
                      <a:pt x="317" y="229"/>
                    </a:cubicBezTo>
                    <a:cubicBezTo>
                      <a:pt x="314" y="232"/>
                      <a:pt x="314" y="232"/>
                      <a:pt x="314" y="232"/>
                    </a:cubicBezTo>
                    <a:cubicBezTo>
                      <a:pt x="312" y="234"/>
                      <a:pt x="312" y="234"/>
                      <a:pt x="312" y="234"/>
                    </a:cubicBezTo>
                    <a:cubicBezTo>
                      <a:pt x="310" y="236"/>
                      <a:pt x="310" y="236"/>
                      <a:pt x="310" y="236"/>
                    </a:cubicBezTo>
                    <a:cubicBezTo>
                      <a:pt x="305" y="241"/>
                      <a:pt x="305" y="241"/>
                      <a:pt x="305" y="241"/>
                    </a:cubicBezTo>
                    <a:cubicBezTo>
                      <a:pt x="303" y="243"/>
                      <a:pt x="303" y="243"/>
                      <a:pt x="303" y="243"/>
                    </a:cubicBezTo>
                    <a:cubicBezTo>
                      <a:pt x="300" y="245"/>
                      <a:pt x="300" y="245"/>
                      <a:pt x="300" y="245"/>
                    </a:cubicBezTo>
                    <a:cubicBezTo>
                      <a:pt x="298" y="248"/>
                      <a:pt x="298" y="248"/>
                      <a:pt x="298" y="248"/>
                    </a:cubicBezTo>
                    <a:cubicBezTo>
                      <a:pt x="294" y="250"/>
                      <a:pt x="294" y="250"/>
                      <a:pt x="294" y="250"/>
                    </a:cubicBezTo>
                    <a:cubicBezTo>
                      <a:pt x="291" y="252"/>
                      <a:pt x="291" y="252"/>
                      <a:pt x="291" y="252"/>
                    </a:cubicBezTo>
                    <a:cubicBezTo>
                      <a:pt x="287" y="255"/>
                      <a:pt x="287" y="255"/>
                      <a:pt x="287" y="255"/>
                    </a:cubicBezTo>
                    <a:cubicBezTo>
                      <a:pt x="284" y="257"/>
                      <a:pt x="284" y="257"/>
                      <a:pt x="284" y="257"/>
                    </a:cubicBezTo>
                    <a:cubicBezTo>
                      <a:pt x="280" y="259"/>
                      <a:pt x="280" y="259"/>
                      <a:pt x="280" y="259"/>
                    </a:cubicBezTo>
                    <a:cubicBezTo>
                      <a:pt x="277" y="262"/>
                      <a:pt x="277" y="262"/>
                      <a:pt x="277" y="262"/>
                    </a:cubicBezTo>
                    <a:cubicBezTo>
                      <a:pt x="273" y="264"/>
                      <a:pt x="273" y="264"/>
                      <a:pt x="273" y="264"/>
                    </a:cubicBezTo>
                    <a:cubicBezTo>
                      <a:pt x="268" y="266"/>
                      <a:pt x="268" y="266"/>
                      <a:pt x="268" y="266"/>
                    </a:cubicBezTo>
                    <a:cubicBezTo>
                      <a:pt x="266" y="266"/>
                      <a:pt x="266" y="266"/>
                      <a:pt x="266" y="266"/>
                    </a:cubicBezTo>
                    <a:cubicBezTo>
                      <a:pt x="261" y="269"/>
                      <a:pt x="261" y="269"/>
                      <a:pt x="261" y="269"/>
                    </a:cubicBezTo>
                    <a:cubicBezTo>
                      <a:pt x="257" y="271"/>
                      <a:pt x="257" y="271"/>
                      <a:pt x="257" y="271"/>
                    </a:cubicBezTo>
                    <a:cubicBezTo>
                      <a:pt x="254" y="271"/>
                      <a:pt x="254" y="271"/>
                      <a:pt x="254" y="271"/>
                    </a:cubicBezTo>
                    <a:cubicBezTo>
                      <a:pt x="250" y="273"/>
                      <a:pt x="250" y="273"/>
                      <a:pt x="250" y="273"/>
                    </a:cubicBezTo>
                    <a:cubicBezTo>
                      <a:pt x="240" y="273"/>
                      <a:pt x="240" y="273"/>
                      <a:pt x="240" y="273"/>
                    </a:cubicBezTo>
                    <a:cubicBezTo>
                      <a:pt x="238" y="273"/>
                      <a:pt x="238" y="273"/>
                      <a:pt x="238" y="273"/>
                    </a:cubicBezTo>
                    <a:cubicBezTo>
                      <a:pt x="233" y="275"/>
                      <a:pt x="233" y="275"/>
                      <a:pt x="233" y="275"/>
                    </a:cubicBezTo>
                    <a:cubicBezTo>
                      <a:pt x="229" y="275"/>
                      <a:pt x="229" y="275"/>
                      <a:pt x="229" y="275"/>
                    </a:cubicBezTo>
                    <a:cubicBezTo>
                      <a:pt x="224" y="275"/>
                      <a:pt x="224" y="275"/>
                      <a:pt x="224" y="275"/>
                    </a:cubicBezTo>
                    <a:cubicBezTo>
                      <a:pt x="220" y="275"/>
                      <a:pt x="220" y="275"/>
                      <a:pt x="220" y="275"/>
                    </a:cubicBezTo>
                    <a:cubicBezTo>
                      <a:pt x="215" y="273"/>
                      <a:pt x="215" y="273"/>
                      <a:pt x="215" y="273"/>
                    </a:cubicBezTo>
                    <a:cubicBezTo>
                      <a:pt x="213" y="273"/>
                      <a:pt x="213" y="273"/>
                      <a:pt x="213" y="273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3" y="271"/>
                      <a:pt x="203" y="271"/>
                      <a:pt x="203" y="271"/>
                    </a:cubicBezTo>
                    <a:cubicBezTo>
                      <a:pt x="199" y="271"/>
                      <a:pt x="199" y="271"/>
                      <a:pt x="199" y="271"/>
                    </a:cubicBezTo>
                    <a:cubicBezTo>
                      <a:pt x="194" y="269"/>
                      <a:pt x="194" y="269"/>
                      <a:pt x="194" y="269"/>
                    </a:cubicBezTo>
                    <a:cubicBezTo>
                      <a:pt x="192" y="266"/>
                      <a:pt x="192" y="266"/>
                      <a:pt x="192" y="266"/>
                    </a:cubicBezTo>
                    <a:cubicBezTo>
                      <a:pt x="187" y="266"/>
                      <a:pt x="187" y="266"/>
                      <a:pt x="187" y="266"/>
                    </a:cubicBezTo>
                    <a:cubicBezTo>
                      <a:pt x="185" y="264"/>
                      <a:pt x="185" y="264"/>
                      <a:pt x="185" y="264"/>
                    </a:cubicBezTo>
                    <a:cubicBezTo>
                      <a:pt x="180" y="264"/>
                      <a:pt x="180" y="264"/>
                      <a:pt x="180" y="264"/>
                    </a:cubicBezTo>
                    <a:cubicBezTo>
                      <a:pt x="178" y="262"/>
                      <a:pt x="178" y="262"/>
                      <a:pt x="178" y="262"/>
                    </a:cubicBezTo>
                    <a:cubicBezTo>
                      <a:pt x="173" y="262"/>
                      <a:pt x="173" y="262"/>
                      <a:pt x="173" y="262"/>
                    </a:cubicBezTo>
                    <a:cubicBezTo>
                      <a:pt x="171" y="259"/>
                      <a:pt x="171" y="259"/>
                      <a:pt x="171" y="259"/>
                    </a:cubicBezTo>
                    <a:cubicBezTo>
                      <a:pt x="164" y="257"/>
                      <a:pt x="164" y="257"/>
                      <a:pt x="164" y="257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0" y="250"/>
                      <a:pt x="160" y="250"/>
                      <a:pt x="160" y="250"/>
                    </a:cubicBezTo>
                    <a:cubicBezTo>
                      <a:pt x="160" y="245"/>
                      <a:pt x="160" y="245"/>
                      <a:pt x="160" y="245"/>
                    </a:cubicBezTo>
                    <a:cubicBezTo>
                      <a:pt x="157" y="241"/>
                      <a:pt x="157" y="241"/>
                      <a:pt x="157" y="241"/>
                    </a:cubicBezTo>
                    <a:cubicBezTo>
                      <a:pt x="164" y="243"/>
                      <a:pt x="164" y="243"/>
                      <a:pt x="164" y="243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73" y="245"/>
                      <a:pt x="173" y="245"/>
                      <a:pt x="173" y="245"/>
                    </a:cubicBezTo>
                    <a:cubicBezTo>
                      <a:pt x="178" y="248"/>
                      <a:pt x="178" y="248"/>
                      <a:pt x="178" y="248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7" y="250"/>
                      <a:pt x="187" y="250"/>
                      <a:pt x="187" y="250"/>
                    </a:cubicBezTo>
                    <a:cubicBezTo>
                      <a:pt x="192" y="252"/>
                      <a:pt x="192" y="252"/>
                      <a:pt x="192" y="252"/>
                    </a:cubicBezTo>
                    <a:cubicBezTo>
                      <a:pt x="196" y="255"/>
                      <a:pt x="196" y="255"/>
                      <a:pt x="196" y="255"/>
                    </a:cubicBezTo>
                    <a:cubicBezTo>
                      <a:pt x="201" y="255"/>
                      <a:pt x="201" y="255"/>
                      <a:pt x="201" y="255"/>
                    </a:cubicBezTo>
                    <a:cubicBezTo>
                      <a:pt x="203" y="257"/>
                      <a:pt x="203" y="257"/>
                      <a:pt x="203" y="257"/>
                    </a:cubicBezTo>
                    <a:cubicBezTo>
                      <a:pt x="208" y="257"/>
                      <a:pt x="208" y="257"/>
                      <a:pt x="208" y="257"/>
                    </a:cubicBezTo>
                    <a:cubicBezTo>
                      <a:pt x="210" y="259"/>
                      <a:pt x="210" y="259"/>
                      <a:pt x="210" y="259"/>
                    </a:cubicBezTo>
                    <a:cubicBezTo>
                      <a:pt x="215" y="259"/>
                      <a:pt x="215" y="259"/>
                      <a:pt x="215" y="259"/>
                    </a:cubicBezTo>
                    <a:cubicBezTo>
                      <a:pt x="217" y="259"/>
                      <a:pt x="217" y="259"/>
                      <a:pt x="217" y="259"/>
                    </a:cubicBezTo>
                    <a:cubicBezTo>
                      <a:pt x="222" y="259"/>
                      <a:pt x="222" y="259"/>
                      <a:pt x="222" y="259"/>
                    </a:cubicBezTo>
                    <a:cubicBezTo>
                      <a:pt x="227" y="262"/>
                      <a:pt x="227" y="262"/>
                      <a:pt x="227" y="262"/>
                    </a:cubicBezTo>
                    <a:cubicBezTo>
                      <a:pt x="229" y="262"/>
                      <a:pt x="229" y="262"/>
                      <a:pt x="229" y="262"/>
                    </a:cubicBezTo>
                    <a:cubicBezTo>
                      <a:pt x="233" y="259"/>
                      <a:pt x="233" y="259"/>
                      <a:pt x="233" y="259"/>
                    </a:cubicBezTo>
                    <a:cubicBezTo>
                      <a:pt x="236" y="259"/>
                      <a:pt x="236" y="259"/>
                      <a:pt x="236" y="259"/>
                    </a:cubicBezTo>
                    <a:cubicBezTo>
                      <a:pt x="240" y="259"/>
                      <a:pt x="240" y="259"/>
                      <a:pt x="240" y="259"/>
                    </a:cubicBezTo>
                    <a:cubicBezTo>
                      <a:pt x="243" y="259"/>
                      <a:pt x="243" y="259"/>
                      <a:pt x="243" y="259"/>
                    </a:cubicBezTo>
                    <a:cubicBezTo>
                      <a:pt x="247" y="257"/>
                      <a:pt x="247" y="257"/>
                      <a:pt x="247" y="257"/>
                    </a:cubicBezTo>
                    <a:cubicBezTo>
                      <a:pt x="250" y="257"/>
                      <a:pt x="250" y="257"/>
                      <a:pt x="250" y="257"/>
                    </a:cubicBezTo>
                    <a:cubicBezTo>
                      <a:pt x="254" y="257"/>
                      <a:pt x="254" y="257"/>
                      <a:pt x="254" y="257"/>
                    </a:cubicBezTo>
                    <a:cubicBezTo>
                      <a:pt x="257" y="255"/>
                      <a:pt x="257" y="255"/>
                      <a:pt x="257" y="255"/>
                    </a:cubicBezTo>
                    <a:cubicBezTo>
                      <a:pt x="261" y="252"/>
                      <a:pt x="261" y="252"/>
                      <a:pt x="261" y="252"/>
                    </a:cubicBezTo>
                    <a:cubicBezTo>
                      <a:pt x="263" y="252"/>
                      <a:pt x="263" y="252"/>
                      <a:pt x="263" y="252"/>
                    </a:cubicBezTo>
                    <a:cubicBezTo>
                      <a:pt x="268" y="250"/>
                      <a:pt x="268" y="250"/>
                      <a:pt x="268" y="250"/>
                    </a:cubicBezTo>
                    <a:cubicBezTo>
                      <a:pt x="270" y="250"/>
                      <a:pt x="270" y="250"/>
                      <a:pt x="270" y="250"/>
                    </a:cubicBezTo>
                    <a:cubicBezTo>
                      <a:pt x="273" y="248"/>
                      <a:pt x="273" y="248"/>
                      <a:pt x="273" y="248"/>
                    </a:cubicBezTo>
                    <a:cubicBezTo>
                      <a:pt x="277" y="245"/>
                      <a:pt x="277" y="245"/>
                      <a:pt x="277" y="245"/>
                    </a:cubicBezTo>
                    <a:cubicBezTo>
                      <a:pt x="280" y="243"/>
                      <a:pt x="280" y="243"/>
                      <a:pt x="280" y="243"/>
                    </a:cubicBezTo>
                    <a:cubicBezTo>
                      <a:pt x="282" y="241"/>
                      <a:pt x="282" y="241"/>
                      <a:pt x="282" y="241"/>
                    </a:cubicBezTo>
                    <a:cubicBezTo>
                      <a:pt x="287" y="238"/>
                      <a:pt x="287" y="238"/>
                      <a:pt x="287" y="238"/>
                    </a:cubicBezTo>
                    <a:cubicBezTo>
                      <a:pt x="289" y="236"/>
                      <a:pt x="289" y="236"/>
                      <a:pt x="289" y="236"/>
                    </a:cubicBezTo>
                    <a:cubicBezTo>
                      <a:pt x="291" y="234"/>
                      <a:pt x="291" y="234"/>
                      <a:pt x="291" y="234"/>
                    </a:cubicBezTo>
                    <a:cubicBezTo>
                      <a:pt x="294" y="232"/>
                      <a:pt x="294" y="232"/>
                      <a:pt x="294" y="232"/>
                    </a:cubicBezTo>
                    <a:cubicBezTo>
                      <a:pt x="296" y="229"/>
                      <a:pt x="296" y="229"/>
                      <a:pt x="296" y="229"/>
                    </a:cubicBezTo>
                    <a:cubicBezTo>
                      <a:pt x="298" y="227"/>
                      <a:pt x="298" y="227"/>
                      <a:pt x="298" y="227"/>
                    </a:cubicBezTo>
                    <a:cubicBezTo>
                      <a:pt x="300" y="225"/>
                      <a:pt x="300" y="225"/>
                      <a:pt x="300" y="225"/>
                    </a:cubicBezTo>
                    <a:cubicBezTo>
                      <a:pt x="303" y="222"/>
                      <a:pt x="303" y="222"/>
                      <a:pt x="303" y="222"/>
                    </a:cubicBezTo>
                    <a:cubicBezTo>
                      <a:pt x="305" y="220"/>
                      <a:pt x="305" y="220"/>
                      <a:pt x="305" y="220"/>
                    </a:cubicBezTo>
                    <a:cubicBezTo>
                      <a:pt x="305" y="218"/>
                      <a:pt x="305" y="218"/>
                      <a:pt x="305" y="218"/>
                    </a:cubicBezTo>
                    <a:cubicBezTo>
                      <a:pt x="307" y="215"/>
                      <a:pt x="307" y="215"/>
                      <a:pt x="307" y="215"/>
                    </a:cubicBezTo>
                    <a:cubicBezTo>
                      <a:pt x="310" y="213"/>
                      <a:pt x="310" y="213"/>
                      <a:pt x="310" y="213"/>
                    </a:cubicBezTo>
                    <a:cubicBezTo>
                      <a:pt x="310" y="211"/>
                      <a:pt x="310" y="211"/>
                      <a:pt x="310" y="211"/>
                    </a:cubicBezTo>
                    <a:cubicBezTo>
                      <a:pt x="312" y="208"/>
                      <a:pt x="312" y="208"/>
                      <a:pt x="312" y="208"/>
                    </a:cubicBezTo>
                    <a:cubicBezTo>
                      <a:pt x="312" y="206"/>
                      <a:pt x="312" y="206"/>
                      <a:pt x="312" y="206"/>
                    </a:cubicBezTo>
                    <a:cubicBezTo>
                      <a:pt x="314" y="204"/>
                      <a:pt x="314" y="204"/>
                      <a:pt x="314" y="204"/>
                    </a:cubicBezTo>
                    <a:cubicBezTo>
                      <a:pt x="314" y="202"/>
                      <a:pt x="314" y="202"/>
                      <a:pt x="314" y="202"/>
                    </a:cubicBezTo>
                    <a:cubicBezTo>
                      <a:pt x="314" y="199"/>
                      <a:pt x="314" y="199"/>
                      <a:pt x="314" y="199"/>
                    </a:cubicBezTo>
                    <a:cubicBezTo>
                      <a:pt x="317" y="197"/>
                      <a:pt x="317" y="197"/>
                      <a:pt x="317" y="197"/>
                    </a:cubicBezTo>
                    <a:cubicBezTo>
                      <a:pt x="317" y="195"/>
                      <a:pt x="317" y="195"/>
                      <a:pt x="317" y="195"/>
                    </a:cubicBezTo>
                    <a:cubicBezTo>
                      <a:pt x="317" y="192"/>
                      <a:pt x="317" y="192"/>
                      <a:pt x="317" y="192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5"/>
                      <a:pt x="319" y="185"/>
                      <a:pt x="319" y="185"/>
                    </a:cubicBezTo>
                    <a:cubicBezTo>
                      <a:pt x="319" y="183"/>
                      <a:pt x="319" y="183"/>
                      <a:pt x="319" y="183"/>
                    </a:cubicBezTo>
                    <a:cubicBezTo>
                      <a:pt x="319" y="181"/>
                      <a:pt x="319" y="181"/>
                      <a:pt x="319" y="181"/>
                    </a:cubicBezTo>
                    <a:cubicBezTo>
                      <a:pt x="319" y="178"/>
                      <a:pt x="319" y="178"/>
                      <a:pt x="319" y="178"/>
                    </a:cubicBezTo>
                    <a:cubicBezTo>
                      <a:pt x="319" y="176"/>
                      <a:pt x="319" y="176"/>
                      <a:pt x="319" y="176"/>
                    </a:cubicBezTo>
                    <a:cubicBezTo>
                      <a:pt x="319" y="174"/>
                      <a:pt x="319" y="174"/>
                      <a:pt x="319" y="174"/>
                    </a:cubicBezTo>
                    <a:cubicBezTo>
                      <a:pt x="317" y="171"/>
                      <a:pt x="317" y="171"/>
                      <a:pt x="317" y="171"/>
                    </a:cubicBezTo>
                    <a:cubicBezTo>
                      <a:pt x="317" y="169"/>
                      <a:pt x="317" y="169"/>
                      <a:pt x="317" y="169"/>
                    </a:cubicBezTo>
                    <a:cubicBezTo>
                      <a:pt x="317" y="167"/>
                      <a:pt x="317" y="167"/>
                      <a:pt x="317" y="167"/>
                    </a:cubicBezTo>
                    <a:cubicBezTo>
                      <a:pt x="317" y="165"/>
                      <a:pt x="317" y="165"/>
                      <a:pt x="317" y="165"/>
                    </a:cubicBezTo>
                    <a:cubicBezTo>
                      <a:pt x="314" y="165"/>
                      <a:pt x="314" y="165"/>
                      <a:pt x="314" y="165"/>
                    </a:cubicBezTo>
                    <a:cubicBezTo>
                      <a:pt x="314" y="162"/>
                      <a:pt x="314" y="162"/>
                      <a:pt x="314" y="162"/>
                    </a:cubicBezTo>
                    <a:cubicBezTo>
                      <a:pt x="314" y="160"/>
                      <a:pt x="314" y="160"/>
                      <a:pt x="314" y="160"/>
                    </a:cubicBezTo>
                    <a:cubicBezTo>
                      <a:pt x="312" y="158"/>
                      <a:pt x="312" y="158"/>
                      <a:pt x="312" y="158"/>
                    </a:cubicBezTo>
                    <a:cubicBezTo>
                      <a:pt x="312" y="155"/>
                      <a:pt x="312" y="155"/>
                      <a:pt x="312" y="155"/>
                    </a:cubicBezTo>
                    <a:cubicBezTo>
                      <a:pt x="310" y="153"/>
                      <a:pt x="310" y="153"/>
                      <a:pt x="310" y="153"/>
                    </a:cubicBezTo>
                    <a:cubicBezTo>
                      <a:pt x="307" y="151"/>
                      <a:pt x="307" y="151"/>
                      <a:pt x="307" y="151"/>
                    </a:cubicBezTo>
                    <a:cubicBezTo>
                      <a:pt x="305" y="148"/>
                      <a:pt x="305" y="148"/>
                      <a:pt x="305" y="148"/>
                    </a:cubicBezTo>
                    <a:cubicBezTo>
                      <a:pt x="303" y="148"/>
                      <a:pt x="303" y="148"/>
                      <a:pt x="303" y="148"/>
                    </a:cubicBezTo>
                    <a:cubicBezTo>
                      <a:pt x="303" y="146"/>
                      <a:pt x="303" y="146"/>
                      <a:pt x="303" y="146"/>
                    </a:cubicBezTo>
                    <a:cubicBezTo>
                      <a:pt x="300" y="144"/>
                      <a:pt x="300" y="144"/>
                      <a:pt x="300" y="144"/>
                    </a:cubicBezTo>
                    <a:cubicBezTo>
                      <a:pt x="298" y="144"/>
                      <a:pt x="298" y="144"/>
                      <a:pt x="298" y="144"/>
                    </a:cubicBezTo>
                    <a:cubicBezTo>
                      <a:pt x="296" y="141"/>
                      <a:pt x="296" y="141"/>
                      <a:pt x="296" y="141"/>
                    </a:cubicBezTo>
                    <a:cubicBezTo>
                      <a:pt x="294" y="141"/>
                      <a:pt x="294" y="141"/>
                      <a:pt x="294" y="141"/>
                    </a:cubicBezTo>
                    <a:cubicBezTo>
                      <a:pt x="291" y="139"/>
                      <a:pt x="291" y="139"/>
                      <a:pt x="291" y="139"/>
                    </a:cubicBezTo>
                    <a:cubicBezTo>
                      <a:pt x="289" y="139"/>
                      <a:pt x="289" y="139"/>
                      <a:pt x="289" y="139"/>
                    </a:cubicBezTo>
                    <a:cubicBezTo>
                      <a:pt x="287" y="139"/>
                      <a:pt x="287" y="139"/>
                      <a:pt x="287" y="139"/>
                    </a:cubicBezTo>
                    <a:cubicBezTo>
                      <a:pt x="284" y="139"/>
                      <a:pt x="284" y="139"/>
                      <a:pt x="284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0" y="139"/>
                      <a:pt x="280" y="139"/>
                      <a:pt x="280" y="139"/>
                    </a:cubicBezTo>
                    <a:cubicBezTo>
                      <a:pt x="275" y="139"/>
                      <a:pt x="275" y="139"/>
                      <a:pt x="275" y="139"/>
                    </a:cubicBezTo>
                    <a:cubicBezTo>
                      <a:pt x="273" y="139"/>
                      <a:pt x="273" y="139"/>
                      <a:pt x="273" y="139"/>
                    </a:cubicBezTo>
                    <a:cubicBezTo>
                      <a:pt x="270" y="139"/>
                      <a:pt x="270" y="139"/>
                      <a:pt x="270" y="139"/>
                    </a:cubicBezTo>
                    <a:cubicBezTo>
                      <a:pt x="268" y="141"/>
                      <a:pt x="268" y="141"/>
                      <a:pt x="268" y="141"/>
                    </a:cubicBezTo>
                    <a:cubicBezTo>
                      <a:pt x="266" y="141"/>
                      <a:pt x="266" y="141"/>
                      <a:pt x="266" y="141"/>
                    </a:cubicBezTo>
                    <a:cubicBezTo>
                      <a:pt x="263" y="141"/>
                      <a:pt x="263" y="141"/>
                      <a:pt x="263" y="141"/>
                    </a:cubicBez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2" y="146"/>
                      <a:pt x="252" y="146"/>
                      <a:pt x="252" y="146"/>
                    </a:cubicBezTo>
                    <a:cubicBezTo>
                      <a:pt x="245" y="148"/>
                      <a:pt x="245" y="148"/>
                      <a:pt x="245" y="148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31" y="155"/>
                      <a:pt x="231" y="155"/>
                      <a:pt x="231" y="155"/>
                    </a:cubicBezTo>
                    <a:cubicBezTo>
                      <a:pt x="220" y="162"/>
                      <a:pt x="220" y="162"/>
                      <a:pt x="220" y="162"/>
                    </a:cubicBezTo>
                    <a:cubicBezTo>
                      <a:pt x="213" y="165"/>
                      <a:pt x="213" y="165"/>
                      <a:pt x="213" y="165"/>
                    </a:cubicBezTo>
                    <a:cubicBezTo>
                      <a:pt x="206" y="167"/>
                      <a:pt x="206" y="167"/>
                      <a:pt x="206" y="167"/>
                    </a:cubicBezTo>
                    <a:cubicBezTo>
                      <a:pt x="201" y="169"/>
                      <a:pt x="201" y="169"/>
                      <a:pt x="201" y="169"/>
                    </a:cubicBezTo>
                    <a:cubicBezTo>
                      <a:pt x="196" y="171"/>
                      <a:pt x="196" y="171"/>
                      <a:pt x="196" y="171"/>
                    </a:cubicBezTo>
                    <a:cubicBezTo>
                      <a:pt x="192" y="171"/>
                      <a:pt x="192" y="171"/>
                      <a:pt x="192" y="171"/>
                    </a:cubicBezTo>
                    <a:cubicBezTo>
                      <a:pt x="187" y="174"/>
                      <a:pt x="187" y="174"/>
                      <a:pt x="187" y="174"/>
                    </a:cubicBezTo>
                    <a:cubicBezTo>
                      <a:pt x="183" y="174"/>
                      <a:pt x="183" y="174"/>
                      <a:pt x="183" y="174"/>
                    </a:cubicBezTo>
                    <a:cubicBezTo>
                      <a:pt x="176" y="176"/>
                      <a:pt x="176" y="176"/>
                      <a:pt x="176" y="176"/>
                    </a:cubicBezTo>
                    <a:cubicBezTo>
                      <a:pt x="171" y="176"/>
                      <a:pt x="171" y="176"/>
                      <a:pt x="171" y="176"/>
                    </a:cubicBezTo>
                    <a:cubicBezTo>
                      <a:pt x="164" y="176"/>
                      <a:pt x="164" y="176"/>
                      <a:pt x="164" y="176"/>
                    </a:cubicBezTo>
                    <a:lnTo>
                      <a:pt x="166" y="174"/>
                    </a:lnTo>
                    <a:close/>
                    <a:moveTo>
                      <a:pt x="183" y="146"/>
                    </a:moveTo>
                    <a:cubicBezTo>
                      <a:pt x="185" y="141"/>
                      <a:pt x="185" y="141"/>
                      <a:pt x="185" y="141"/>
                    </a:cubicBezTo>
                    <a:cubicBezTo>
                      <a:pt x="187" y="137"/>
                      <a:pt x="187" y="137"/>
                      <a:pt x="187" y="137"/>
                    </a:cubicBezTo>
                    <a:cubicBezTo>
                      <a:pt x="192" y="135"/>
                      <a:pt x="192" y="135"/>
                      <a:pt x="192" y="135"/>
                    </a:cubicBezTo>
                    <a:cubicBezTo>
                      <a:pt x="194" y="132"/>
                      <a:pt x="194" y="132"/>
                      <a:pt x="194" y="132"/>
                    </a:cubicBezTo>
                    <a:cubicBezTo>
                      <a:pt x="196" y="130"/>
                      <a:pt x="196" y="130"/>
                      <a:pt x="196" y="130"/>
                    </a:cubicBezTo>
                    <a:cubicBezTo>
                      <a:pt x="201" y="128"/>
                      <a:pt x="201" y="128"/>
                      <a:pt x="201" y="128"/>
                    </a:cubicBezTo>
                    <a:cubicBezTo>
                      <a:pt x="208" y="125"/>
                      <a:pt x="208" y="125"/>
                      <a:pt x="208" y="125"/>
                    </a:cubicBezTo>
                    <a:cubicBezTo>
                      <a:pt x="220" y="118"/>
                      <a:pt x="220" y="118"/>
                      <a:pt x="220" y="118"/>
                    </a:cubicBezTo>
                    <a:cubicBezTo>
                      <a:pt x="227" y="116"/>
                      <a:pt x="227" y="116"/>
                      <a:pt x="227" y="116"/>
                    </a:cubicBezTo>
                    <a:cubicBezTo>
                      <a:pt x="236" y="111"/>
                      <a:pt x="236" y="111"/>
                      <a:pt x="236" y="111"/>
                    </a:cubicBezTo>
                    <a:cubicBezTo>
                      <a:pt x="243" y="109"/>
                      <a:pt x="243" y="109"/>
                      <a:pt x="243" y="109"/>
                    </a:cubicBezTo>
                    <a:cubicBezTo>
                      <a:pt x="247" y="107"/>
                      <a:pt x="247" y="107"/>
                      <a:pt x="247" y="107"/>
                    </a:cubicBezTo>
                    <a:cubicBezTo>
                      <a:pt x="252" y="104"/>
                      <a:pt x="252" y="104"/>
                      <a:pt x="252" y="104"/>
                    </a:cubicBezTo>
                    <a:cubicBezTo>
                      <a:pt x="257" y="104"/>
                      <a:pt x="257" y="104"/>
                      <a:pt x="257" y="104"/>
                    </a:cubicBezTo>
                    <a:cubicBezTo>
                      <a:pt x="259" y="102"/>
                      <a:pt x="259" y="102"/>
                      <a:pt x="259" y="102"/>
                    </a:cubicBezTo>
                    <a:cubicBezTo>
                      <a:pt x="263" y="102"/>
                      <a:pt x="263" y="102"/>
                      <a:pt x="263" y="102"/>
                    </a:cubicBezTo>
                    <a:cubicBezTo>
                      <a:pt x="268" y="100"/>
                      <a:pt x="268" y="100"/>
                      <a:pt x="268" y="100"/>
                    </a:cubicBezTo>
                    <a:cubicBezTo>
                      <a:pt x="273" y="100"/>
                      <a:pt x="273" y="100"/>
                      <a:pt x="273" y="100"/>
                    </a:cubicBezTo>
                    <a:cubicBezTo>
                      <a:pt x="275" y="98"/>
                      <a:pt x="275" y="98"/>
                      <a:pt x="275" y="98"/>
                    </a:cubicBezTo>
                    <a:cubicBezTo>
                      <a:pt x="280" y="98"/>
                      <a:pt x="280" y="98"/>
                      <a:pt x="280" y="98"/>
                    </a:cubicBezTo>
                    <a:cubicBezTo>
                      <a:pt x="284" y="98"/>
                      <a:pt x="284" y="98"/>
                      <a:pt x="284" y="98"/>
                    </a:cubicBezTo>
                    <a:cubicBezTo>
                      <a:pt x="289" y="98"/>
                      <a:pt x="289" y="98"/>
                      <a:pt x="289" y="98"/>
                    </a:cubicBezTo>
                    <a:cubicBezTo>
                      <a:pt x="291" y="98"/>
                      <a:pt x="291" y="98"/>
                      <a:pt x="291" y="98"/>
                    </a:cubicBezTo>
                    <a:cubicBezTo>
                      <a:pt x="296" y="98"/>
                      <a:pt x="296" y="98"/>
                      <a:pt x="296" y="98"/>
                    </a:cubicBezTo>
                    <a:cubicBezTo>
                      <a:pt x="300" y="98"/>
                      <a:pt x="300" y="98"/>
                      <a:pt x="300" y="98"/>
                    </a:cubicBezTo>
                    <a:cubicBezTo>
                      <a:pt x="305" y="98"/>
                      <a:pt x="305" y="98"/>
                      <a:pt x="305" y="98"/>
                    </a:cubicBezTo>
                    <a:cubicBezTo>
                      <a:pt x="307" y="100"/>
                      <a:pt x="307" y="100"/>
                      <a:pt x="307" y="100"/>
                    </a:cubicBezTo>
                    <a:cubicBezTo>
                      <a:pt x="312" y="100"/>
                      <a:pt x="312" y="100"/>
                      <a:pt x="312" y="100"/>
                    </a:cubicBezTo>
                    <a:cubicBezTo>
                      <a:pt x="317" y="102"/>
                      <a:pt x="317" y="102"/>
                      <a:pt x="317" y="102"/>
                    </a:cubicBezTo>
                    <a:cubicBezTo>
                      <a:pt x="319" y="104"/>
                      <a:pt x="319" y="104"/>
                      <a:pt x="319" y="104"/>
                    </a:cubicBezTo>
                    <a:cubicBezTo>
                      <a:pt x="321" y="104"/>
                      <a:pt x="321" y="104"/>
                      <a:pt x="321" y="104"/>
                    </a:cubicBezTo>
                    <a:cubicBezTo>
                      <a:pt x="324" y="107"/>
                      <a:pt x="324" y="107"/>
                      <a:pt x="324" y="107"/>
                    </a:cubicBezTo>
                    <a:cubicBezTo>
                      <a:pt x="326" y="107"/>
                      <a:pt x="326" y="107"/>
                      <a:pt x="326" y="107"/>
                    </a:cubicBezTo>
                    <a:cubicBezTo>
                      <a:pt x="326" y="109"/>
                      <a:pt x="326" y="109"/>
                      <a:pt x="326" y="109"/>
                    </a:cubicBezTo>
                    <a:cubicBezTo>
                      <a:pt x="328" y="109"/>
                      <a:pt x="328" y="109"/>
                      <a:pt x="328" y="109"/>
                    </a:cubicBezTo>
                    <a:cubicBezTo>
                      <a:pt x="330" y="111"/>
                      <a:pt x="330" y="111"/>
                      <a:pt x="330" y="111"/>
                    </a:cubicBezTo>
                    <a:cubicBezTo>
                      <a:pt x="333" y="111"/>
                      <a:pt x="333" y="111"/>
                      <a:pt x="333" y="111"/>
                    </a:cubicBezTo>
                    <a:cubicBezTo>
                      <a:pt x="333" y="114"/>
                      <a:pt x="333" y="114"/>
                      <a:pt x="333" y="114"/>
                    </a:cubicBezTo>
                    <a:cubicBezTo>
                      <a:pt x="335" y="116"/>
                      <a:pt x="335" y="116"/>
                      <a:pt x="335" y="116"/>
                    </a:cubicBezTo>
                    <a:cubicBezTo>
                      <a:pt x="337" y="118"/>
                      <a:pt x="337" y="118"/>
                      <a:pt x="337" y="118"/>
                    </a:cubicBezTo>
                    <a:cubicBezTo>
                      <a:pt x="340" y="118"/>
                      <a:pt x="340" y="118"/>
                      <a:pt x="340" y="118"/>
                    </a:cubicBezTo>
                    <a:cubicBezTo>
                      <a:pt x="340" y="121"/>
                      <a:pt x="340" y="121"/>
                      <a:pt x="340" y="121"/>
                    </a:cubicBezTo>
                    <a:cubicBezTo>
                      <a:pt x="342" y="123"/>
                      <a:pt x="342" y="123"/>
                      <a:pt x="342" y="123"/>
                    </a:cubicBezTo>
                    <a:cubicBezTo>
                      <a:pt x="344" y="125"/>
                      <a:pt x="344" y="125"/>
                      <a:pt x="344" y="125"/>
                    </a:cubicBezTo>
                    <a:cubicBezTo>
                      <a:pt x="347" y="130"/>
                      <a:pt x="347" y="130"/>
                      <a:pt x="347" y="130"/>
                    </a:cubicBezTo>
                    <a:cubicBezTo>
                      <a:pt x="349" y="132"/>
                      <a:pt x="349" y="132"/>
                      <a:pt x="349" y="132"/>
                    </a:cubicBezTo>
                    <a:cubicBezTo>
                      <a:pt x="351" y="137"/>
                      <a:pt x="351" y="137"/>
                      <a:pt x="351" y="137"/>
                    </a:cubicBezTo>
                    <a:cubicBezTo>
                      <a:pt x="354" y="141"/>
                      <a:pt x="354" y="141"/>
                      <a:pt x="354" y="141"/>
                    </a:cubicBezTo>
                    <a:cubicBezTo>
                      <a:pt x="356" y="146"/>
                      <a:pt x="356" y="146"/>
                      <a:pt x="356" y="146"/>
                    </a:cubicBezTo>
                    <a:cubicBezTo>
                      <a:pt x="356" y="151"/>
                      <a:pt x="356" y="151"/>
                      <a:pt x="356" y="151"/>
                    </a:cubicBezTo>
                    <a:cubicBezTo>
                      <a:pt x="358" y="153"/>
                      <a:pt x="358" y="153"/>
                      <a:pt x="358" y="153"/>
                    </a:cubicBezTo>
                    <a:cubicBezTo>
                      <a:pt x="358" y="158"/>
                      <a:pt x="358" y="158"/>
                      <a:pt x="358" y="158"/>
                    </a:cubicBezTo>
                    <a:cubicBezTo>
                      <a:pt x="361" y="162"/>
                      <a:pt x="361" y="162"/>
                      <a:pt x="361" y="162"/>
                    </a:cubicBezTo>
                    <a:cubicBezTo>
                      <a:pt x="361" y="167"/>
                      <a:pt x="361" y="167"/>
                      <a:pt x="361" y="167"/>
                    </a:cubicBezTo>
                    <a:cubicBezTo>
                      <a:pt x="361" y="171"/>
                      <a:pt x="361" y="171"/>
                      <a:pt x="361" y="171"/>
                    </a:cubicBezTo>
                    <a:cubicBezTo>
                      <a:pt x="361" y="176"/>
                      <a:pt x="361" y="176"/>
                      <a:pt x="361" y="176"/>
                    </a:cubicBezTo>
                    <a:cubicBezTo>
                      <a:pt x="361" y="178"/>
                      <a:pt x="361" y="178"/>
                      <a:pt x="361" y="178"/>
                    </a:cubicBezTo>
                    <a:cubicBezTo>
                      <a:pt x="361" y="183"/>
                      <a:pt x="361" y="183"/>
                      <a:pt x="361" y="183"/>
                    </a:cubicBezTo>
                    <a:cubicBezTo>
                      <a:pt x="361" y="188"/>
                      <a:pt x="361" y="188"/>
                      <a:pt x="361" y="188"/>
                    </a:cubicBezTo>
                    <a:cubicBezTo>
                      <a:pt x="358" y="192"/>
                      <a:pt x="358" y="192"/>
                      <a:pt x="358" y="192"/>
                    </a:cubicBezTo>
                    <a:cubicBezTo>
                      <a:pt x="358" y="195"/>
                      <a:pt x="358" y="195"/>
                      <a:pt x="358" y="195"/>
                    </a:cubicBezTo>
                    <a:cubicBezTo>
                      <a:pt x="358" y="199"/>
                      <a:pt x="358" y="199"/>
                      <a:pt x="358" y="199"/>
                    </a:cubicBezTo>
                    <a:cubicBezTo>
                      <a:pt x="356" y="204"/>
                      <a:pt x="356" y="204"/>
                      <a:pt x="356" y="204"/>
                    </a:cubicBezTo>
                    <a:cubicBezTo>
                      <a:pt x="356" y="208"/>
                      <a:pt x="356" y="208"/>
                      <a:pt x="356" y="208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2"/>
                      <a:pt x="349" y="222"/>
                      <a:pt x="349" y="222"/>
                    </a:cubicBezTo>
                    <a:cubicBezTo>
                      <a:pt x="347" y="227"/>
                      <a:pt x="347" y="227"/>
                      <a:pt x="347" y="227"/>
                    </a:cubicBezTo>
                    <a:cubicBezTo>
                      <a:pt x="344" y="232"/>
                      <a:pt x="344" y="232"/>
                      <a:pt x="344" y="232"/>
                    </a:cubicBezTo>
                    <a:cubicBezTo>
                      <a:pt x="342" y="234"/>
                      <a:pt x="342" y="234"/>
                      <a:pt x="342" y="234"/>
                    </a:cubicBezTo>
                    <a:cubicBezTo>
                      <a:pt x="340" y="238"/>
                      <a:pt x="340" y="238"/>
                      <a:pt x="340" y="238"/>
                    </a:cubicBezTo>
                    <a:cubicBezTo>
                      <a:pt x="337" y="241"/>
                      <a:pt x="337" y="241"/>
                      <a:pt x="337" y="241"/>
                    </a:cubicBezTo>
                    <a:cubicBezTo>
                      <a:pt x="335" y="245"/>
                      <a:pt x="335" y="245"/>
                      <a:pt x="335" y="245"/>
                    </a:cubicBezTo>
                    <a:cubicBezTo>
                      <a:pt x="333" y="248"/>
                      <a:pt x="333" y="248"/>
                      <a:pt x="333" y="248"/>
                    </a:cubicBezTo>
                    <a:cubicBezTo>
                      <a:pt x="330" y="252"/>
                      <a:pt x="330" y="252"/>
                      <a:pt x="330" y="252"/>
                    </a:cubicBezTo>
                    <a:cubicBezTo>
                      <a:pt x="326" y="257"/>
                      <a:pt x="326" y="257"/>
                      <a:pt x="326" y="257"/>
                    </a:cubicBezTo>
                    <a:cubicBezTo>
                      <a:pt x="321" y="262"/>
                      <a:pt x="321" y="262"/>
                      <a:pt x="321" y="262"/>
                    </a:cubicBezTo>
                    <a:cubicBezTo>
                      <a:pt x="317" y="266"/>
                      <a:pt x="317" y="266"/>
                      <a:pt x="317" y="266"/>
                    </a:cubicBezTo>
                    <a:cubicBezTo>
                      <a:pt x="312" y="269"/>
                      <a:pt x="312" y="269"/>
                      <a:pt x="312" y="269"/>
                    </a:cubicBezTo>
                    <a:cubicBezTo>
                      <a:pt x="307" y="273"/>
                      <a:pt x="307" y="273"/>
                      <a:pt x="307" y="273"/>
                    </a:cubicBezTo>
                    <a:cubicBezTo>
                      <a:pt x="300" y="278"/>
                      <a:pt x="300" y="278"/>
                      <a:pt x="300" y="278"/>
                    </a:cubicBezTo>
                    <a:cubicBezTo>
                      <a:pt x="296" y="282"/>
                      <a:pt x="296" y="282"/>
                      <a:pt x="296" y="282"/>
                    </a:cubicBezTo>
                    <a:cubicBezTo>
                      <a:pt x="289" y="285"/>
                      <a:pt x="289" y="285"/>
                      <a:pt x="289" y="285"/>
                    </a:cubicBezTo>
                    <a:cubicBezTo>
                      <a:pt x="284" y="289"/>
                      <a:pt x="284" y="289"/>
                      <a:pt x="284" y="289"/>
                    </a:cubicBezTo>
                    <a:cubicBezTo>
                      <a:pt x="280" y="292"/>
                      <a:pt x="280" y="292"/>
                      <a:pt x="280" y="292"/>
                    </a:cubicBezTo>
                    <a:cubicBezTo>
                      <a:pt x="275" y="294"/>
                      <a:pt x="275" y="294"/>
                      <a:pt x="275" y="294"/>
                    </a:cubicBezTo>
                    <a:cubicBezTo>
                      <a:pt x="273" y="294"/>
                      <a:pt x="273" y="294"/>
                      <a:pt x="273" y="294"/>
                    </a:cubicBezTo>
                    <a:cubicBezTo>
                      <a:pt x="270" y="296"/>
                      <a:pt x="270" y="296"/>
                      <a:pt x="270" y="296"/>
                    </a:cubicBezTo>
                    <a:cubicBezTo>
                      <a:pt x="266" y="296"/>
                      <a:pt x="266" y="296"/>
                      <a:pt x="266" y="296"/>
                    </a:cubicBezTo>
                    <a:cubicBezTo>
                      <a:pt x="263" y="299"/>
                      <a:pt x="263" y="299"/>
                      <a:pt x="263" y="299"/>
                    </a:cubicBezTo>
                    <a:cubicBezTo>
                      <a:pt x="261" y="299"/>
                      <a:pt x="261" y="299"/>
                      <a:pt x="261" y="299"/>
                    </a:cubicBezTo>
                    <a:cubicBezTo>
                      <a:pt x="257" y="301"/>
                      <a:pt x="257" y="301"/>
                      <a:pt x="257" y="301"/>
                    </a:cubicBezTo>
                    <a:cubicBezTo>
                      <a:pt x="254" y="301"/>
                      <a:pt x="254" y="301"/>
                      <a:pt x="254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47" y="303"/>
                      <a:pt x="247" y="303"/>
                      <a:pt x="247" y="303"/>
                    </a:cubicBezTo>
                    <a:cubicBezTo>
                      <a:pt x="245" y="303"/>
                      <a:pt x="245" y="303"/>
                      <a:pt x="245" y="303"/>
                    </a:cubicBezTo>
                    <a:cubicBezTo>
                      <a:pt x="240" y="303"/>
                      <a:pt x="240" y="303"/>
                      <a:pt x="240" y="303"/>
                    </a:cubicBezTo>
                    <a:cubicBezTo>
                      <a:pt x="238" y="303"/>
                      <a:pt x="238" y="303"/>
                      <a:pt x="238" y="303"/>
                    </a:cubicBezTo>
                    <a:cubicBezTo>
                      <a:pt x="233" y="303"/>
                      <a:pt x="233" y="303"/>
                      <a:pt x="233" y="303"/>
                    </a:cubicBezTo>
                    <a:cubicBezTo>
                      <a:pt x="229" y="303"/>
                      <a:pt x="229" y="303"/>
                      <a:pt x="229" y="303"/>
                    </a:cubicBezTo>
                    <a:cubicBezTo>
                      <a:pt x="224" y="303"/>
                      <a:pt x="224" y="303"/>
                      <a:pt x="224" y="303"/>
                    </a:cubicBezTo>
                    <a:cubicBezTo>
                      <a:pt x="220" y="303"/>
                      <a:pt x="220" y="303"/>
                      <a:pt x="220" y="303"/>
                    </a:cubicBezTo>
                    <a:cubicBezTo>
                      <a:pt x="217" y="301"/>
                      <a:pt x="217" y="301"/>
                      <a:pt x="217" y="301"/>
                    </a:cubicBezTo>
                    <a:cubicBezTo>
                      <a:pt x="213" y="301"/>
                      <a:pt x="213" y="301"/>
                      <a:pt x="213" y="301"/>
                    </a:cubicBezTo>
                    <a:cubicBezTo>
                      <a:pt x="208" y="299"/>
                      <a:pt x="208" y="299"/>
                      <a:pt x="208" y="299"/>
                    </a:cubicBezTo>
                    <a:cubicBezTo>
                      <a:pt x="206" y="299"/>
                      <a:pt x="206" y="299"/>
                      <a:pt x="206" y="299"/>
                    </a:cubicBezTo>
                    <a:cubicBezTo>
                      <a:pt x="201" y="296"/>
                      <a:pt x="201" y="296"/>
                      <a:pt x="201" y="296"/>
                    </a:cubicBezTo>
                    <a:cubicBezTo>
                      <a:pt x="199" y="294"/>
                      <a:pt x="199" y="294"/>
                      <a:pt x="199" y="294"/>
                    </a:cubicBezTo>
                    <a:cubicBezTo>
                      <a:pt x="194" y="294"/>
                      <a:pt x="194" y="294"/>
                      <a:pt x="194" y="294"/>
                    </a:cubicBezTo>
                    <a:cubicBezTo>
                      <a:pt x="192" y="292"/>
                      <a:pt x="192" y="292"/>
                      <a:pt x="192" y="292"/>
                    </a:cubicBezTo>
                    <a:cubicBezTo>
                      <a:pt x="187" y="289"/>
                      <a:pt x="187" y="289"/>
                      <a:pt x="187" y="289"/>
                    </a:cubicBezTo>
                    <a:cubicBezTo>
                      <a:pt x="185" y="287"/>
                      <a:pt x="185" y="287"/>
                      <a:pt x="185" y="287"/>
                    </a:cubicBezTo>
                    <a:cubicBezTo>
                      <a:pt x="183" y="282"/>
                      <a:pt x="183" y="282"/>
                      <a:pt x="183" y="282"/>
                    </a:cubicBezTo>
                    <a:cubicBezTo>
                      <a:pt x="180" y="282"/>
                      <a:pt x="180" y="282"/>
                      <a:pt x="180" y="282"/>
                    </a:cubicBezTo>
                    <a:cubicBezTo>
                      <a:pt x="178" y="280"/>
                      <a:pt x="178" y="280"/>
                      <a:pt x="178" y="280"/>
                    </a:cubicBezTo>
                    <a:cubicBezTo>
                      <a:pt x="176" y="278"/>
                      <a:pt x="176" y="278"/>
                      <a:pt x="176" y="278"/>
                    </a:cubicBezTo>
                    <a:cubicBezTo>
                      <a:pt x="173" y="275"/>
                      <a:pt x="173" y="275"/>
                      <a:pt x="173" y="275"/>
                    </a:cubicBezTo>
                    <a:cubicBezTo>
                      <a:pt x="178" y="278"/>
                      <a:pt x="178" y="278"/>
                      <a:pt x="178" y="278"/>
                    </a:cubicBezTo>
                    <a:cubicBezTo>
                      <a:pt x="183" y="278"/>
                      <a:pt x="183" y="278"/>
                      <a:pt x="183" y="278"/>
                    </a:cubicBezTo>
                    <a:cubicBezTo>
                      <a:pt x="185" y="280"/>
                      <a:pt x="185" y="280"/>
                      <a:pt x="185" y="280"/>
                    </a:cubicBezTo>
                    <a:cubicBezTo>
                      <a:pt x="190" y="282"/>
                      <a:pt x="190" y="282"/>
                      <a:pt x="190" y="282"/>
                    </a:cubicBezTo>
                    <a:cubicBezTo>
                      <a:pt x="194" y="285"/>
                      <a:pt x="194" y="285"/>
                      <a:pt x="194" y="285"/>
                    </a:cubicBezTo>
                    <a:cubicBezTo>
                      <a:pt x="196" y="285"/>
                      <a:pt x="196" y="285"/>
                      <a:pt x="196" y="285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6" y="289"/>
                      <a:pt x="206" y="289"/>
                      <a:pt x="206" y="289"/>
                    </a:cubicBezTo>
                    <a:cubicBezTo>
                      <a:pt x="210" y="289"/>
                      <a:pt x="210" y="289"/>
                      <a:pt x="210" y="289"/>
                    </a:cubicBezTo>
                    <a:cubicBezTo>
                      <a:pt x="215" y="289"/>
                      <a:pt x="215" y="289"/>
                      <a:pt x="215" y="289"/>
                    </a:cubicBezTo>
                    <a:cubicBezTo>
                      <a:pt x="220" y="289"/>
                      <a:pt x="220" y="289"/>
                      <a:pt x="220" y="289"/>
                    </a:cubicBezTo>
                    <a:cubicBezTo>
                      <a:pt x="224" y="289"/>
                      <a:pt x="224" y="289"/>
                      <a:pt x="224" y="289"/>
                    </a:cubicBezTo>
                    <a:cubicBezTo>
                      <a:pt x="229" y="292"/>
                      <a:pt x="229" y="292"/>
                      <a:pt x="229" y="292"/>
                    </a:cubicBezTo>
                    <a:cubicBezTo>
                      <a:pt x="233" y="289"/>
                      <a:pt x="233" y="289"/>
                      <a:pt x="233" y="289"/>
                    </a:cubicBezTo>
                    <a:cubicBezTo>
                      <a:pt x="236" y="289"/>
                      <a:pt x="236" y="289"/>
                      <a:pt x="236" y="289"/>
                    </a:cubicBezTo>
                    <a:cubicBezTo>
                      <a:pt x="240" y="289"/>
                      <a:pt x="240" y="289"/>
                      <a:pt x="240" y="289"/>
                    </a:cubicBezTo>
                    <a:cubicBezTo>
                      <a:pt x="245" y="287"/>
                      <a:pt x="245" y="287"/>
                      <a:pt x="245" y="287"/>
                    </a:cubicBezTo>
                    <a:cubicBezTo>
                      <a:pt x="250" y="287"/>
                      <a:pt x="250" y="287"/>
                      <a:pt x="250" y="287"/>
                    </a:cubicBezTo>
                    <a:cubicBezTo>
                      <a:pt x="254" y="285"/>
                      <a:pt x="254" y="285"/>
                      <a:pt x="254" y="285"/>
                    </a:cubicBezTo>
                    <a:cubicBezTo>
                      <a:pt x="259" y="285"/>
                      <a:pt x="259" y="285"/>
                      <a:pt x="259" y="285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8" y="280"/>
                      <a:pt x="268" y="280"/>
                      <a:pt x="268" y="280"/>
                    </a:cubicBezTo>
                    <a:cubicBezTo>
                      <a:pt x="270" y="280"/>
                      <a:pt x="270" y="280"/>
                      <a:pt x="270" y="280"/>
                    </a:cubicBezTo>
                    <a:cubicBezTo>
                      <a:pt x="275" y="278"/>
                      <a:pt x="275" y="278"/>
                      <a:pt x="275" y="278"/>
                    </a:cubicBezTo>
                    <a:cubicBezTo>
                      <a:pt x="280" y="275"/>
                      <a:pt x="280" y="275"/>
                      <a:pt x="280" y="275"/>
                    </a:cubicBezTo>
                    <a:cubicBezTo>
                      <a:pt x="284" y="273"/>
                      <a:pt x="284" y="273"/>
                      <a:pt x="284" y="273"/>
                    </a:cubicBezTo>
                    <a:cubicBezTo>
                      <a:pt x="287" y="271"/>
                      <a:pt x="287" y="271"/>
                      <a:pt x="287" y="271"/>
                    </a:cubicBezTo>
                    <a:cubicBezTo>
                      <a:pt x="291" y="266"/>
                      <a:pt x="291" y="266"/>
                      <a:pt x="291" y="266"/>
                    </a:cubicBezTo>
                    <a:cubicBezTo>
                      <a:pt x="296" y="264"/>
                      <a:pt x="296" y="264"/>
                      <a:pt x="296" y="264"/>
                    </a:cubicBezTo>
                    <a:cubicBezTo>
                      <a:pt x="298" y="262"/>
                      <a:pt x="298" y="262"/>
                      <a:pt x="298" y="262"/>
                    </a:cubicBezTo>
                    <a:cubicBezTo>
                      <a:pt x="303" y="259"/>
                      <a:pt x="303" y="259"/>
                      <a:pt x="303" y="259"/>
                    </a:cubicBezTo>
                    <a:cubicBezTo>
                      <a:pt x="305" y="255"/>
                      <a:pt x="305" y="255"/>
                      <a:pt x="305" y="255"/>
                    </a:cubicBezTo>
                    <a:cubicBezTo>
                      <a:pt x="310" y="252"/>
                      <a:pt x="310" y="252"/>
                      <a:pt x="310" y="252"/>
                    </a:cubicBezTo>
                    <a:cubicBezTo>
                      <a:pt x="312" y="248"/>
                      <a:pt x="312" y="248"/>
                      <a:pt x="312" y="248"/>
                    </a:cubicBezTo>
                    <a:cubicBezTo>
                      <a:pt x="317" y="245"/>
                      <a:pt x="317" y="245"/>
                      <a:pt x="317" y="245"/>
                    </a:cubicBezTo>
                    <a:cubicBezTo>
                      <a:pt x="319" y="243"/>
                      <a:pt x="319" y="243"/>
                      <a:pt x="319" y="243"/>
                    </a:cubicBezTo>
                    <a:cubicBezTo>
                      <a:pt x="321" y="238"/>
                      <a:pt x="321" y="238"/>
                      <a:pt x="321" y="238"/>
                    </a:cubicBezTo>
                    <a:cubicBezTo>
                      <a:pt x="324" y="236"/>
                      <a:pt x="324" y="236"/>
                      <a:pt x="324" y="236"/>
                    </a:cubicBezTo>
                    <a:cubicBezTo>
                      <a:pt x="326" y="234"/>
                      <a:pt x="326" y="234"/>
                      <a:pt x="326" y="234"/>
                    </a:cubicBezTo>
                    <a:cubicBezTo>
                      <a:pt x="328" y="232"/>
                      <a:pt x="328" y="232"/>
                      <a:pt x="328" y="232"/>
                    </a:cubicBezTo>
                    <a:cubicBezTo>
                      <a:pt x="328" y="227"/>
                      <a:pt x="328" y="227"/>
                      <a:pt x="328" y="227"/>
                    </a:cubicBezTo>
                    <a:cubicBezTo>
                      <a:pt x="330" y="225"/>
                      <a:pt x="330" y="225"/>
                      <a:pt x="330" y="225"/>
                    </a:cubicBezTo>
                    <a:cubicBezTo>
                      <a:pt x="333" y="222"/>
                      <a:pt x="333" y="222"/>
                      <a:pt x="333" y="222"/>
                    </a:cubicBezTo>
                    <a:cubicBezTo>
                      <a:pt x="335" y="218"/>
                      <a:pt x="335" y="218"/>
                      <a:pt x="335" y="218"/>
                    </a:cubicBezTo>
                    <a:cubicBezTo>
                      <a:pt x="337" y="215"/>
                      <a:pt x="337" y="215"/>
                      <a:pt x="337" y="215"/>
                    </a:cubicBezTo>
                    <a:cubicBezTo>
                      <a:pt x="337" y="211"/>
                      <a:pt x="337" y="211"/>
                      <a:pt x="337" y="211"/>
                    </a:cubicBezTo>
                    <a:cubicBezTo>
                      <a:pt x="340" y="208"/>
                      <a:pt x="340" y="208"/>
                      <a:pt x="340" y="208"/>
                    </a:cubicBezTo>
                    <a:cubicBezTo>
                      <a:pt x="342" y="204"/>
                      <a:pt x="342" y="204"/>
                      <a:pt x="342" y="204"/>
                    </a:cubicBezTo>
                    <a:cubicBezTo>
                      <a:pt x="342" y="202"/>
                      <a:pt x="342" y="202"/>
                      <a:pt x="342" y="202"/>
                    </a:cubicBezTo>
                    <a:cubicBezTo>
                      <a:pt x="342" y="197"/>
                      <a:pt x="342" y="197"/>
                      <a:pt x="342" y="197"/>
                    </a:cubicBezTo>
                    <a:cubicBezTo>
                      <a:pt x="344" y="195"/>
                      <a:pt x="344" y="195"/>
                      <a:pt x="344" y="195"/>
                    </a:cubicBezTo>
                    <a:cubicBezTo>
                      <a:pt x="344" y="190"/>
                      <a:pt x="344" y="190"/>
                      <a:pt x="344" y="190"/>
                    </a:cubicBezTo>
                    <a:cubicBezTo>
                      <a:pt x="344" y="188"/>
                      <a:pt x="344" y="188"/>
                      <a:pt x="344" y="188"/>
                    </a:cubicBezTo>
                    <a:cubicBezTo>
                      <a:pt x="347" y="183"/>
                      <a:pt x="347" y="183"/>
                      <a:pt x="347" y="183"/>
                    </a:cubicBezTo>
                    <a:cubicBezTo>
                      <a:pt x="347" y="181"/>
                      <a:pt x="347" y="181"/>
                      <a:pt x="347" y="181"/>
                    </a:cubicBezTo>
                    <a:cubicBezTo>
                      <a:pt x="347" y="176"/>
                      <a:pt x="347" y="176"/>
                      <a:pt x="347" y="176"/>
                    </a:cubicBezTo>
                    <a:cubicBezTo>
                      <a:pt x="347" y="171"/>
                      <a:pt x="347" y="171"/>
                      <a:pt x="347" y="171"/>
                    </a:cubicBezTo>
                    <a:cubicBezTo>
                      <a:pt x="347" y="169"/>
                      <a:pt x="347" y="169"/>
                      <a:pt x="347" y="169"/>
                    </a:cubicBezTo>
                    <a:cubicBezTo>
                      <a:pt x="347" y="165"/>
                      <a:pt x="347" y="165"/>
                      <a:pt x="347" y="165"/>
                    </a:cubicBezTo>
                    <a:cubicBezTo>
                      <a:pt x="344" y="162"/>
                      <a:pt x="344" y="162"/>
                      <a:pt x="344" y="162"/>
                    </a:cubicBezTo>
                    <a:cubicBezTo>
                      <a:pt x="344" y="158"/>
                      <a:pt x="344" y="158"/>
                      <a:pt x="344" y="158"/>
                    </a:cubicBezTo>
                    <a:cubicBezTo>
                      <a:pt x="344" y="155"/>
                      <a:pt x="344" y="155"/>
                      <a:pt x="344" y="155"/>
                    </a:cubicBezTo>
                    <a:cubicBezTo>
                      <a:pt x="342" y="151"/>
                      <a:pt x="342" y="151"/>
                      <a:pt x="342" y="151"/>
                    </a:cubicBezTo>
                    <a:cubicBezTo>
                      <a:pt x="340" y="148"/>
                      <a:pt x="340" y="148"/>
                      <a:pt x="340" y="148"/>
                    </a:cubicBezTo>
                    <a:cubicBezTo>
                      <a:pt x="340" y="144"/>
                      <a:pt x="340" y="144"/>
                      <a:pt x="340" y="144"/>
                    </a:cubicBezTo>
                    <a:cubicBezTo>
                      <a:pt x="337" y="141"/>
                      <a:pt x="337" y="141"/>
                      <a:pt x="337" y="141"/>
                    </a:cubicBezTo>
                    <a:cubicBezTo>
                      <a:pt x="335" y="137"/>
                      <a:pt x="335" y="137"/>
                      <a:pt x="335" y="137"/>
                    </a:cubicBezTo>
                    <a:cubicBezTo>
                      <a:pt x="333" y="135"/>
                      <a:pt x="333" y="135"/>
                      <a:pt x="333" y="135"/>
                    </a:cubicBezTo>
                    <a:cubicBezTo>
                      <a:pt x="330" y="130"/>
                      <a:pt x="330" y="130"/>
                      <a:pt x="330" y="130"/>
                    </a:cubicBezTo>
                    <a:cubicBezTo>
                      <a:pt x="328" y="128"/>
                      <a:pt x="328" y="128"/>
                      <a:pt x="328" y="128"/>
                    </a:cubicBezTo>
                    <a:cubicBezTo>
                      <a:pt x="324" y="125"/>
                      <a:pt x="324" y="125"/>
                      <a:pt x="324" y="125"/>
                    </a:cubicBezTo>
                    <a:cubicBezTo>
                      <a:pt x="321" y="123"/>
                      <a:pt x="321" y="123"/>
                      <a:pt x="321" y="123"/>
                    </a:cubicBezTo>
                    <a:cubicBezTo>
                      <a:pt x="319" y="121"/>
                      <a:pt x="319" y="121"/>
                      <a:pt x="319" y="121"/>
                    </a:cubicBezTo>
                    <a:cubicBezTo>
                      <a:pt x="317" y="118"/>
                      <a:pt x="317" y="118"/>
                      <a:pt x="317" y="118"/>
                    </a:cubicBezTo>
                    <a:cubicBezTo>
                      <a:pt x="312" y="116"/>
                      <a:pt x="312" y="116"/>
                      <a:pt x="312" y="116"/>
                    </a:cubicBezTo>
                    <a:cubicBezTo>
                      <a:pt x="310" y="116"/>
                      <a:pt x="310" y="116"/>
                      <a:pt x="310" y="116"/>
                    </a:cubicBezTo>
                    <a:cubicBezTo>
                      <a:pt x="307" y="114"/>
                      <a:pt x="307" y="114"/>
                      <a:pt x="307" y="114"/>
                    </a:cubicBezTo>
                    <a:cubicBezTo>
                      <a:pt x="303" y="114"/>
                      <a:pt x="303" y="114"/>
                      <a:pt x="303" y="114"/>
                    </a:cubicBezTo>
                    <a:cubicBezTo>
                      <a:pt x="300" y="111"/>
                      <a:pt x="300" y="111"/>
                      <a:pt x="300" y="111"/>
                    </a:cubicBezTo>
                    <a:cubicBezTo>
                      <a:pt x="298" y="111"/>
                      <a:pt x="298" y="111"/>
                      <a:pt x="298" y="111"/>
                    </a:cubicBezTo>
                    <a:cubicBezTo>
                      <a:pt x="294" y="111"/>
                      <a:pt x="294" y="111"/>
                      <a:pt x="294" y="111"/>
                    </a:cubicBezTo>
                    <a:cubicBezTo>
                      <a:pt x="291" y="111"/>
                      <a:pt x="291" y="111"/>
                      <a:pt x="291" y="111"/>
                    </a:cubicBezTo>
                    <a:cubicBezTo>
                      <a:pt x="287" y="111"/>
                      <a:pt x="287" y="111"/>
                      <a:pt x="287" y="111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80" y="111"/>
                      <a:pt x="280" y="111"/>
                      <a:pt x="280" y="111"/>
                    </a:cubicBezTo>
                    <a:cubicBezTo>
                      <a:pt x="277" y="114"/>
                      <a:pt x="277" y="114"/>
                      <a:pt x="277" y="114"/>
                    </a:cubicBezTo>
                    <a:cubicBezTo>
                      <a:pt x="273" y="114"/>
                      <a:pt x="273" y="114"/>
                      <a:pt x="273" y="114"/>
                    </a:cubicBezTo>
                    <a:cubicBezTo>
                      <a:pt x="270" y="114"/>
                      <a:pt x="270" y="114"/>
                      <a:pt x="270" y="114"/>
                    </a:cubicBezTo>
                    <a:cubicBezTo>
                      <a:pt x="266" y="116"/>
                      <a:pt x="266" y="116"/>
                      <a:pt x="266" y="116"/>
                    </a:cubicBezTo>
                    <a:cubicBezTo>
                      <a:pt x="263" y="116"/>
                      <a:pt x="263" y="116"/>
                      <a:pt x="263" y="116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7" y="118"/>
                      <a:pt x="257" y="118"/>
                      <a:pt x="257" y="118"/>
                    </a:cubicBezTo>
                    <a:cubicBezTo>
                      <a:pt x="247" y="123"/>
                      <a:pt x="247" y="123"/>
                      <a:pt x="247" y="123"/>
                    </a:cubicBezTo>
                    <a:cubicBezTo>
                      <a:pt x="240" y="125"/>
                      <a:pt x="240" y="125"/>
                      <a:pt x="240" y="125"/>
                    </a:cubicBezTo>
                    <a:cubicBezTo>
                      <a:pt x="233" y="128"/>
                      <a:pt x="233" y="128"/>
                      <a:pt x="233" y="128"/>
                    </a:cubicBezTo>
                    <a:cubicBezTo>
                      <a:pt x="224" y="132"/>
                      <a:pt x="224" y="132"/>
                      <a:pt x="224" y="132"/>
                    </a:cubicBezTo>
                    <a:cubicBezTo>
                      <a:pt x="213" y="139"/>
                      <a:pt x="213" y="139"/>
                      <a:pt x="213" y="139"/>
                    </a:cubicBezTo>
                    <a:cubicBezTo>
                      <a:pt x="206" y="141"/>
                      <a:pt x="206" y="141"/>
                      <a:pt x="206" y="141"/>
                    </a:cubicBezTo>
                    <a:cubicBezTo>
                      <a:pt x="199" y="144"/>
                      <a:pt x="199" y="144"/>
                      <a:pt x="199" y="144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0" y="146"/>
                      <a:pt x="190" y="146"/>
                      <a:pt x="190" y="146"/>
                    </a:cubicBezTo>
                    <a:cubicBezTo>
                      <a:pt x="185" y="148"/>
                      <a:pt x="185" y="148"/>
                      <a:pt x="185" y="148"/>
                    </a:cubicBezTo>
                    <a:cubicBezTo>
                      <a:pt x="178" y="151"/>
                      <a:pt x="178" y="151"/>
                      <a:pt x="178" y="151"/>
                    </a:cubicBezTo>
                    <a:lnTo>
                      <a:pt x="183" y="146"/>
                    </a:lnTo>
                    <a:close/>
                    <a:moveTo>
                      <a:pt x="127" y="451"/>
                    </a:moveTo>
                    <a:cubicBezTo>
                      <a:pt x="150" y="451"/>
                      <a:pt x="173" y="449"/>
                      <a:pt x="192" y="444"/>
                    </a:cubicBezTo>
                    <a:cubicBezTo>
                      <a:pt x="201" y="439"/>
                      <a:pt x="206" y="439"/>
                      <a:pt x="210" y="435"/>
                    </a:cubicBezTo>
                    <a:cubicBezTo>
                      <a:pt x="430" y="215"/>
                      <a:pt x="430" y="215"/>
                      <a:pt x="430" y="215"/>
                    </a:cubicBezTo>
                    <a:cubicBezTo>
                      <a:pt x="453" y="192"/>
                      <a:pt x="451" y="158"/>
                      <a:pt x="428" y="137"/>
                    </a:cubicBezTo>
                    <a:cubicBezTo>
                      <a:pt x="428" y="137"/>
                      <a:pt x="428" y="137"/>
                      <a:pt x="372" y="81"/>
                    </a:cubicBezTo>
                    <a:cubicBezTo>
                      <a:pt x="372" y="81"/>
                      <a:pt x="372" y="81"/>
                      <a:pt x="372" y="81"/>
                    </a:cubicBezTo>
                    <a:cubicBezTo>
                      <a:pt x="317" y="26"/>
                      <a:pt x="314" y="24"/>
                      <a:pt x="314" y="24"/>
                    </a:cubicBezTo>
                    <a:cubicBezTo>
                      <a:pt x="294" y="0"/>
                      <a:pt x="259" y="0"/>
                      <a:pt x="236" y="21"/>
                    </a:cubicBezTo>
                    <a:cubicBezTo>
                      <a:pt x="16" y="241"/>
                      <a:pt x="16" y="241"/>
                      <a:pt x="16" y="241"/>
                    </a:cubicBezTo>
                    <a:cubicBezTo>
                      <a:pt x="12" y="245"/>
                      <a:pt x="12" y="250"/>
                      <a:pt x="9" y="262"/>
                    </a:cubicBezTo>
                    <a:cubicBezTo>
                      <a:pt x="5" y="278"/>
                      <a:pt x="2" y="303"/>
                      <a:pt x="0" y="324"/>
                    </a:cubicBezTo>
                    <a:cubicBezTo>
                      <a:pt x="0" y="329"/>
                      <a:pt x="2" y="338"/>
                      <a:pt x="5" y="340"/>
                    </a:cubicBezTo>
                    <a:cubicBezTo>
                      <a:pt x="5" y="340"/>
                      <a:pt x="14" y="349"/>
                      <a:pt x="23" y="361"/>
                    </a:cubicBezTo>
                    <a:cubicBezTo>
                      <a:pt x="35" y="349"/>
                      <a:pt x="46" y="340"/>
                      <a:pt x="62" y="333"/>
                    </a:cubicBezTo>
                    <a:cubicBezTo>
                      <a:pt x="62" y="331"/>
                      <a:pt x="62" y="331"/>
                      <a:pt x="65" y="331"/>
                    </a:cubicBezTo>
                    <a:cubicBezTo>
                      <a:pt x="81" y="312"/>
                      <a:pt x="106" y="312"/>
                      <a:pt x="123" y="331"/>
                    </a:cubicBezTo>
                    <a:cubicBezTo>
                      <a:pt x="139" y="347"/>
                      <a:pt x="139" y="372"/>
                      <a:pt x="123" y="389"/>
                    </a:cubicBezTo>
                    <a:cubicBezTo>
                      <a:pt x="113" y="400"/>
                      <a:pt x="99" y="403"/>
                      <a:pt x="86" y="400"/>
                    </a:cubicBezTo>
                    <a:cubicBezTo>
                      <a:pt x="81" y="403"/>
                      <a:pt x="79" y="407"/>
                      <a:pt x="74" y="412"/>
                    </a:cubicBezTo>
                    <a:cubicBezTo>
                      <a:pt x="88" y="426"/>
                      <a:pt x="111" y="446"/>
                      <a:pt x="111" y="446"/>
                    </a:cubicBezTo>
                    <a:cubicBezTo>
                      <a:pt x="116" y="451"/>
                      <a:pt x="123" y="451"/>
                      <a:pt x="127" y="4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1" name="Google Shape;12661;p102"/>
              <p:cNvSpPr/>
              <p:nvPr/>
            </p:nvSpPr>
            <p:spPr>
              <a:xfrm>
                <a:off x="731838" y="1204119"/>
                <a:ext cx="196850" cy="20002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587" extrusionOk="0">
                    <a:moveTo>
                      <a:pt x="173" y="395"/>
                    </a:moveTo>
                    <a:cubicBezTo>
                      <a:pt x="173" y="395"/>
                      <a:pt x="173" y="395"/>
                      <a:pt x="173" y="395"/>
                    </a:cubicBezTo>
                    <a:moveTo>
                      <a:pt x="293" y="0"/>
                    </a:moveTo>
                    <a:cubicBezTo>
                      <a:pt x="131" y="0"/>
                      <a:pt x="0" y="132"/>
                      <a:pt x="0" y="294"/>
                    </a:cubicBezTo>
                    <a:cubicBezTo>
                      <a:pt x="0" y="363"/>
                      <a:pt x="23" y="428"/>
                      <a:pt x="64" y="479"/>
                    </a:cubicBezTo>
                    <a:cubicBezTo>
                      <a:pt x="69" y="467"/>
                      <a:pt x="73" y="455"/>
                      <a:pt x="78" y="446"/>
                    </a:cubicBezTo>
                    <a:cubicBezTo>
                      <a:pt x="48" y="402"/>
                      <a:pt x="30" y="349"/>
                      <a:pt x="30" y="294"/>
                    </a:cubicBezTo>
                    <a:cubicBezTo>
                      <a:pt x="30" y="148"/>
                      <a:pt x="147" y="30"/>
                      <a:pt x="293" y="30"/>
                    </a:cubicBezTo>
                    <a:cubicBezTo>
                      <a:pt x="439" y="30"/>
                      <a:pt x="556" y="148"/>
                      <a:pt x="556" y="294"/>
                    </a:cubicBezTo>
                    <a:cubicBezTo>
                      <a:pt x="556" y="439"/>
                      <a:pt x="439" y="557"/>
                      <a:pt x="293" y="557"/>
                    </a:cubicBezTo>
                    <a:cubicBezTo>
                      <a:pt x="226" y="557"/>
                      <a:pt x="164" y="532"/>
                      <a:pt x="117" y="490"/>
                    </a:cubicBezTo>
                    <a:cubicBezTo>
                      <a:pt x="117" y="490"/>
                      <a:pt x="117" y="490"/>
                      <a:pt x="117" y="490"/>
                    </a:cubicBezTo>
                    <a:cubicBezTo>
                      <a:pt x="136" y="432"/>
                      <a:pt x="180" y="425"/>
                      <a:pt x="180" y="425"/>
                    </a:cubicBezTo>
                    <a:cubicBezTo>
                      <a:pt x="189" y="421"/>
                      <a:pt x="194" y="412"/>
                      <a:pt x="189" y="402"/>
                    </a:cubicBezTo>
                    <a:cubicBezTo>
                      <a:pt x="187" y="400"/>
                      <a:pt x="187" y="398"/>
                      <a:pt x="184" y="398"/>
                    </a:cubicBezTo>
                    <a:cubicBezTo>
                      <a:pt x="180" y="393"/>
                      <a:pt x="173" y="391"/>
                      <a:pt x="166" y="395"/>
                    </a:cubicBezTo>
                    <a:cubicBezTo>
                      <a:pt x="164" y="398"/>
                      <a:pt x="104" y="409"/>
                      <a:pt x="83" y="488"/>
                    </a:cubicBezTo>
                    <a:cubicBezTo>
                      <a:pt x="80" y="495"/>
                      <a:pt x="87" y="506"/>
                      <a:pt x="97" y="511"/>
                    </a:cubicBezTo>
                    <a:cubicBezTo>
                      <a:pt x="97" y="511"/>
                      <a:pt x="97" y="511"/>
                      <a:pt x="97" y="511"/>
                    </a:cubicBezTo>
                    <a:cubicBezTo>
                      <a:pt x="150" y="559"/>
                      <a:pt x="217" y="587"/>
                      <a:pt x="293" y="587"/>
                    </a:cubicBezTo>
                    <a:cubicBezTo>
                      <a:pt x="455" y="587"/>
                      <a:pt x="586" y="455"/>
                      <a:pt x="586" y="294"/>
                    </a:cubicBezTo>
                    <a:cubicBezTo>
                      <a:pt x="586" y="132"/>
                      <a:pt x="455" y="0"/>
                      <a:pt x="2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662" name="Google Shape;12662;p102"/>
            <p:cNvGrpSpPr/>
            <p:nvPr/>
          </p:nvGrpSpPr>
          <p:grpSpPr>
            <a:xfrm>
              <a:off x="5917588" y="2251247"/>
              <a:ext cx="234950" cy="234950"/>
              <a:chOff x="700088" y="3023393"/>
              <a:chExt cx="234950" cy="234950"/>
            </a:xfrm>
          </p:grpSpPr>
          <p:sp>
            <p:nvSpPr>
              <p:cNvPr id="12663" name="Google Shape;12663;p102"/>
              <p:cNvSpPr/>
              <p:nvPr/>
            </p:nvSpPr>
            <p:spPr>
              <a:xfrm>
                <a:off x="700088" y="30233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4" name="Google Shape;12664;p102"/>
              <p:cNvSpPr/>
              <p:nvPr/>
            </p:nvSpPr>
            <p:spPr>
              <a:xfrm>
                <a:off x="814388" y="3151981"/>
                <a:ext cx="15875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5" name="Google Shape;12665;p102"/>
              <p:cNvSpPr/>
              <p:nvPr/>
            </p:nvSpPr>
            <p:spPr>
              <a:xfrm>
                <a:off x="806450" y="3151981"/>
                <a:ext cx="4762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6" name="Google Shape;12666;p102"/>
              <p:cNvSpPr/>
              <p:nvPr/>
            </p:nvSpPr>
            <p:spPr>
              <a:xfrm>
                <a:off x="809625" y="3139281"/>
                <a:ext cx="15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" extrusionOk="0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7" name="Google Shape;12667;p102"/>
              <p:cNvSpPr/>
              <p:nvPr/>
            </p:nvSpPr>
            <p:spPr>
              <a:xfrm>
                <a:off x="801688" y="3126581"/>
                <a:ext cx="63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" h="2" extrusionOk="0">
                    <a:moveTo>
                      <a:pt x="1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8" name="Google Shape;12668;p102"/>
              <p:cNvSpPr/>
              <p:nvPr/>
            </p:nvSpPr>
            <p:spPr>
              <a:xfrm>
                <a:off x="793750" y="3113881"/>
                <a:ext cx="174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55" h="10" extrusionOk="0">
                    <a:moveTo>
                      <a:pt x="51" y="1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4"/>
                      <a:pt x="2" y="7"/>
                      <a:pt x="0" y="10"/>
                    </a:cubicBezTo>
                    <a:lnTo>
                      <a:pt x="5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69" name="Google Shape;12669;p102"/>
              <p:cNvSpPr/>
              <p:nvPr/>
            </p:nvSpPr>
            <p:spPr>
              <a:xfrm>
                <a:off x="788988" y="3126581"/>
                <a:ext cx="79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1" extrusionOk="0">
                    <a:moveTo>
                      <a:pt x="16" y="1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8"/>
                      <a:pt x="0" y="11"/>
                    </a:cubicBezTo>
                    <a:lnTo>
                      <a:pt x="1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0" name="Google Shape;12670;p102"/>
              <p:cNvSpPr/>
              <p:nvPr/>
            </p:nvSpPr>
            <p:spPr>
              <a:xfrm>
                <a:off x="828675" y="3126581"/>
                <a:ext cx="1111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7" h="2" extrusionOk="0">
                    <a:moveTo>
                      <a:pt x="6" y="2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1" name="Google Shape;12671;p102"/>
              <p:cNvSpPr/>
              <p:nvPr/>
            </p:nvSpPr>
            <p:spPr>
              <a:xfrm>
                <a:off x="790575" y="3139281"/>
                <a:ext cx="1587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5" h="7" extrusionOk="0">
                    <a:moveTo>
                      <a:pt x="0" y="0"/>
                    </a:moveTo>
                    <a:cubicBezTo>
                      <a:pt x="1" y="3"/>
                      <a:pt x="1" y="4"/>
                      <a:pt x="2" y="7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2" name="Google Shape;12672;p102"/>
              <p:cNvSpPr/>
              <p:nvPr/>
            </p:nvSpPr>
            <p:spPr>
              <a:xfrm>
                <a:off x="817563" y="3139281"/>
                <a:ext cx="95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6" h="2" extrusionOk="0">
                    <a:moveTo>
                      <a:pt x="0" y="2"/>
                    </a:moveTo>
                    <a:lnTo>
                      <a:pt x="6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3" name="Google Shape;12673;p102"/>
              <p:cNvSpPr/>
              <p:nvPr/>
            </p:nvSpPr>
            <p:spPr>
              <a:xfrm>
                <a:off x="854075" y="3090068"/>
                <a:ext cx="555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2" extrusionOk="0">
                    <a:moveTo>
                      <a:pt x="8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160" y="12"/>
                      <a:pt x="160" y="12"/>
                      <a:pt x="160" y="12"/>
                    </a:cubicBezTo>
                    <a:cubicBezTo>
                      <a:pt x="162" y="12"/>
                      <a:pt x="165" y="10"/>
                      <a:pt x="165" y="6"/>
                    </a:cubicBezTo>
                    <a:cubicBezTo>
                      <a:pt x="165" y="3"/>
                      <a:pt x="162" y="0"/>
                      <a:pt x="16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6" y="6"/>
                      <a:pt x="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4" name="Google Shape;12674;p102"/>
              <p:cNvSpPr/>
              <p:nvPr/>
            </p:nvSpPr>
            <p:spPr>
              <a:xfrm>
                <a:off x="825500" y="3113881"/>
                <a:ext cx="158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0" extrusionOk="0">
                    <a:moveTo>
                      <a:pt x="3" y="10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8" y="7"/>
                      <a:pt x="45" y="4"/>
                      <a:pt x="4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5" name="Google Shape;12675;p102"/>
              <p:cNvSpPr/>
              <p:nvPr/>
            </p:nvSpPr>
            <p:spPr>
              <a:xfrm>
                <a:off x="796925" y="3151981"/>
                <a:ext cx="47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0" extrusionOk="0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4" y="3"/>
                      <a:pt x="8" y="7"/>
                      <a:pt x="12" y="10"/>
                    </a:cubicBezTo>
                    <a:cubicBezTo>
                      <a:pt x="9" y="0"/>
                      <a:pt x="9" y="0"/>
                      <a:pt x="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6" name="Google Shape;12676;p102"/>
              <p:cNvSpPr/>
              <p:nvPr/>
            </p:nvSpPr>
            <p:spPr>
              <a:xfrm>
                <a:off x="817563" y="3113881"/>
                <a:ext cx="31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" h="2" extrusionOk="0">
                    <a:moveTo>
                      <a:pt x="0" y="2"/>
                    </a:moveTo>
                    <a:lnTo>
                      <a:pt x="1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7" name="Google Shape;12677;p102"/>
              <p:cNvSpPr/>
              <p:nvPr/>
            </p:nvSpPr>
            <p:spPr>
              <a:xfrm>
                <a:off x="806450" y="3102768"/>
                <a:ext cx="95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8" h="8" extrusionOk="0">
                    <a:moveTo>
                      <a:pt x="0" y="8"/>
                    </a:moveTo>
                    <a:cubicBezTo>
                      <a:pt x="26" y="8"/>
                      <a:pt x="26" y="8"/>
                      <a:pt x="26" y="8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8" y="1"/>
                      <a:pt x="8" y="4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8" name="Google Shape;12678;p102"/>
              <p:cNvSpPr/>
              <p:nvPr/>
            </p:nvSpPr>
            <p:spPr>
              <a:xfrm>
                <a:off x="866775" y="3151981"/>
                <a:ext cx="428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0" extrusionOk="0">
                    <a:moveTo>
                      <a:pt x="119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3"/>
                      <a:pt x="1" y="6"/>
                      <a:pt x="0" y="10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21" y="10"/>
                      <a:pt x="124" y="7"/>
                      <a:pt x="124" y="5"/>
                    </a:cubicBezTo>
                    <a:cubicBezTo>
                      <a:pt x="124" y="2"/>
                      <a:pt x="121" y="0"/>
                      <a:pt x="1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79" name="Google Shape;12679;p102"/>
              <p:cNvSpPr/>
              <p:nvPr/>
            </p:nvSpPr>
            <p:spPr>
              <a:xfrm>
                <a:off x="871538" y="3139281"/>
                <a:ext cx="381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0" extrusionOk="0">
                    <a:moveTo>
                      <a:pt x="10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1" y="7"/>
                      <a:pt x="0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10" y="10"/>
                      <a:pt x="113" y="9"/>
                      <a:pt x="113" y="5"/>
                    </a:cubicBezTo>
                    <a:cubicBezTo>
                      <a:pt x="113" y="3"/>
                      <a:pt x="110" y="0"/>
                      <a:pt x="10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0" name="Google Shape;12680;p102"/>
              <p:cNvSpPr/>
              <p:nvPr/>
            </p:nvSpPr>
            <p:spPr>
              <a:xfrm>
                <a:off x="750888" y="3151981"/>
                <a:ext cx="174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52" h="10" extrusionOk="0">
                    <a:moveTo>
                      <a:pt x="5" y="10"/>
                    </a:moveTo>
                    <a:cubicBezTo>
                      <a:pt x="52" y="10"/>
                      <a:pt x="52" y="10"/>
                      <a:pt x="52" y="10"/>
                    </a:cubicBezTo>
                    <a:cubicBezTo>
                      <a:pt x="51" y="6"/>
                      <a:pt x="49" y="3"/>
                      <a:pt x="4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7"/>
                      <a:pt x="2" y="10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1" name="Google Shape;12681;p102"/>
              <p:cNvSpPr/>
              <p:nvPr/>
            </p:nvSpPr>
            <p:spPr>
              <a:xfrm>
                <a:off x="750888" y="3139281"/>
                <a:ext cx="127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10" extrusionOk="0">
                    <a:moveTo>
                      <a:pt x="5" y="10"/>
                    </a:moveTo>
                    <a:cubicBezTo>
                      <a:pt x="40" y="10"/>
                      <a:pt x="40" y="10"/>
                      <a:pt x="40" y="10"/>
                    </a:cubicBezTo>
                    <a:cubicBezTo>
                      <a:pt x="39" y="7"/>
                      <a:pt x="38" y="4"/>
                      <a:pt x="38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9"/>
                      <a:pt x="2" y="10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2" name="Google Shape;12682;p102"/>
              <p:cNvSpPr/>
              <p:nvPr/>
            </p:nvSpPr>
            <p:spPr>
              <a:xfrm>
                <a:off x="863600" y="3102768"/>
                <a:ext cx="460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1" extrusionOk="0">
                    <a:moveTo>
                      <a:pt x="12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4" y="8"/>
                      <a:pt x="6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31" y="11"/>
                      <a:pt x="134" y="9"/>
                      <a:pt x="134" y="6"/>
                    </a:cubicBezTo>
                    <a:cubicBezTo>
                      <a:pt x="134" y="2"/>
                      <a:pt x="131" y="0"/>
                      <a:pt x="1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3" name="Google Shape;12683;p102"/>
              <p:cNvSpPr/>
              <p:nvPr/>
            </p:nvSpPr>
            <p:spPr>
              <a:xfrm>
                <a:off x="871538" y="3126581"/>
                <a:ext cx="381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" extrusionOk="0">
                    <a:moveTo>
                      <a:pt x="10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8"/>
                      <a:pt x="1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6" y="11"/>
                      <a:pt x="109" y="9"/>
                      <a:pt x="109" y="6"/>
                    </a:cubicBezTo>
                    <a:cubicBezTo>
                      <a:pt x="109" y="2"/>
                      <a:pt x="106" y="0"/>
                      <a:pt x="10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4" name="Google Shape;12684;p102"/>
              <p:cNvSpPr/>
              <p:nvPr/>
            </p:nvSpPr>
            <p:spPr>
              <a:xfrm>
                <a:off x="869950" y="3113881"/>
                <a:ext cx="396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0" extrusionOk="0">
                    <a:moveTo>
                      <a:pt x="11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2" y="7"/>
                      <a:pt x="3" y="10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15" y="10"/>
                      <a:pt x="118" y="9"/>
                      <a:pt x="118" y="5"/>
                    </a:cubicBezTo>
                    <a:cubicBezTo>
                      <a:pt x="118" y="3"/>
                      <a:pt x="115" y="0"/>
                      <a:pt x="1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5" name="Google Shape;12685;p102"/>
              <p:cNvSpPr/>
              <p:nvPr/>
            </p:nvSpPr>
            <p:spPr>
              <a:xfrm>
                <a:off x="750888" y="3090068"/>
                <a:ext cx="317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" extrusionOk="0">
                    <a:moveTo>
                      <a:pt x="6" y="12"/>
                    </a:move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1"/>
                      <a:pt x="83" y="11"/>
                      <a:pt x="84" y="10"/>
                    </a:cubicBezTo>
                    <a:cubicBezTo>
                      <a:pt x="87" y="6"/>
                      <a:pt x="90" y="3"/>
                      <a:pt x="93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10"/>
                      <a:pt x="2" y="12"/>
                      <a:pt x="6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6" name="Google Shape;12686;p102"/>
              <p:cNvSpPr/>
              <p:nvPr/>
            </p:nvSpPr>
            <p:spPr>
              <a:xfrm>
                <a:off x="750888" y="3126581"/>
                <a:ext cx="127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11" extrusionOk="0">
                    <a:moveTo>
                      <a:pt x="5" y="11"/>
                    </a:move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8"/>
                      <a:pt x="36" y="4"/>
                      <a:pt x="3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7" name="Google Shape;12687;p102"/>
              <p:cNvSpPr/>
              <p:nvPr/>
            </p:nvSpPr>
            <p:spPr>
              <a:xfrm>
                <a:off x="838200" y="3139281"/>
                <a:ext cx="63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4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7"/>
                      <a:pt x="20" y="4"/>
                      <a:pt x="22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8" name="Google Shape;12688;p102"/>
              <p:cNvSpPr/>
              <p:nvPr/>
            </p:nvSpPr>
            <p:spPr>
              <a:xfrm>
                <a:off x="817563" y="3102768"/>
                <a:ext cx="1111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36" h="8" extrusionOk="0">
                    <a:moveTo>
                      <a:pt x="0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25" y="3"/>
                      <a:pt x="14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89" name="Google Shape;12689;p102"/>
              <p:cNvSpPr/>
              <p:nvPr/>
            </p:nvSpPr>
            <p:spPr>
              <a:xfrm>
                <a:off x="750888" y="3113881"/>
                <a:ext cx="142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5" h="10" extrusionOk="0">
                    <a:moveTo>
                      <a:pt x="6" y="10"/>
                    </a:moveTo>
                    <a:cubicBezTo>
                      <a:pt x="41" y="10"/>
                      <a:pt x="41" y="10"/>
                      <a:pt x="41" y="10"/>
                    </a:cubicBezTo>
                    <a:cubicBezTo>
                      <a:pt x="42" y="7"/>
                      <a:pt x="44" y="4"/>
                      <a:pt x="4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9"/>
                      <a:pt x="2" y="10"/>
                      <a:pt x="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0" name="Google Shape;12690;p102"/>
              <p:cNvSpPr/>
              <p:nvPr/>
            </p:nvSpPr>
            <p:spPr>
              <a:xfrm>
                <a:off x="835025" y="3151981"/>
                <a:ext cx="3175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8" h="6" extrusionOk="0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5"/>
                      <a:pt x="6" y="2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1" name="Google Shape;12691;p102"/>
              <p:cNvSpPr/>
              <p:nvPr/>
            </p:nvSpPr>
            <p:spPr>
              <a:xfrm>
                <a:off x="750888" y="3102768"/>
                <a:ext cx="206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11" extrusionOk="0">
                    <a:moveTo>
                      <a:pt x="6" y="11"/>
                    </a:moveTo>
                    <a:cubicBezTo>
                      <a:pt x="55" y="11"/>
                      <a:pt x="55" y="11"/>
                      <a:pt x="55" y="11"/>
                    </a:cubicBezTo>
                    <a:cubicBezTo>
                      <a:pt x="57" y="8"/>
                      <a:pt x="60" y="4"/>
                      <a:pt x="61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2" name="Google Shape;12692;p102"/>
              <p:cNvSpPr/>
              <p:nvPr/>
            </p:nvSpPr>
            <p:spPr>
              <a:xfrm>
                <a:off x="792163" y="3107531"/>
                <a:ext cx="539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43" extrusionOk="0">
                    <a:moveTo>
                      <a:pt x="63" y="123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120" y="140"/>
                      <a:pt x="120" y="140"/>
                      <a:pt x="120" y="140"/>
                    </a:cubicBezTo>
                    <a:cubicBezTo>
                      <a:pt x="135" y="82"/>
                      <a:pt x="135" y="82"/>
                      <a:pt x="135" y="82"/>
                    </a:cubicBezTo>
                    <a:cubicBezTo>
                      <a:pt x="149" y="79"/>
                      <a:pt x="149" y="79"/>
                      <a:pt x="149" y="79"/>
                    </a:cubicBezTo>
                    <a:cubicBezTo>
                      <a:pt x="157" y="52"/>
                      <a:pt x="157" y="52"/>
                      <a:pt x="157" y="52"/>
                    </a:cubicBezTo>
                    <a:cubicBezTo>
                      <a:pt x="156" y="47"/>
                      <a:pt x="155" y="41"/>
                      <a:pt x="152" y="36"/>
                    </a:cubicBezTo>
                    <a:cubicBezTo>
                      <a:pt x="151" y="37"/>
                      <a:pt x="151" y="37"/>
                      <a:pt x="151" y="37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93" y="15"/>
                      <a:pt x="93" y="15"/>
                      <a:pt x="93" y="15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2" y="110"/>
                      <a:pt x="4" y="114"/>
                      <a:pt x="6" y="118"/>
                    </a:cubicBezTo>
                    <a:cubicBezTo>
                      <a:pt x="20" y="83"/>
                      <a:pt x="20" y="83"/>
                      <a:pt x="20" y="83"/>
                    </a:cubicBezTo>
                    <a:cubicBezTo>
                      <a:pt x="33" y="142"/>
                      <a:pt x="33" y="142"/>
                      <a:pt x="33" y="142"/>
                    </a:cubicBezTo>
                    <a:cubicBezTo>
                      <a:pt x="33" y="143"/>
                      <a:pt x="33" y="143"/>
                      <a:pt x="33" y="143"/>
                    </a:cubicBezTo>
                    <a:cubicBezTo>
                      <a:pt x="61" y="59"/>
                      <a:pt x="61" y="59"/>
                      <a:pt x="61" y="59"/>
                    </a:cubicBezTo>
                    <a:lnTo>
                      <a:pt x="63" y="1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3" name="Google Shape;12693;p102"/>
              <p:cNvSpPr/>
              <p:nvPr/>
            </p:nvSpPr>
            <p:spPr>
              <a:xfrm>
                <a:off x="735013" y="3082131"/>
                <a:ext cx="136525" cy="131763"/>
              </a:xfrm>
              <a:custGeom>
                <a:avLst/>
                <a:gdLst/>
                <a:ahLst/>
                <a:cxnLst/>
                <a:rect l="l" t="t" r="r" b="b"/>
                <a:pathLst>
                  <a:path w="407" h="393" extrusionOk="0">
                    <a:moveTo>
                      <a:pt x="348" y="43"/>
                    </a:moveTo>
                    <a:cubicBezTo>
                      <a:pt x="319" y="15"/>
                      <a:pt x="283" y="0"/>
                      <a:pt x="246" y="0"/>
                    </a:cubicBezTo>
                    <a:cubicBezTo>
                      <a:pt x="208" y="0"/>
                      <a:pt x="170" y="15"/>
                      <a:pt x="140" y="43"/>
                    </a:cubicBezTo>
                    <a:cubicBezTo>
                      <a:pt x="91" y="93"/>
                      <a:pt x="86" y="169"/>
                      <a:pt x="120" y="226"/>
                    </a:cubicBezTo>
                    <a:cubicBezTo>
                      <a:pt x="10" y="338"/>
                      <a:pt x="10" y="338"/>
                      <a:pt x="10" y="338"/>
                    </a:cubicBezTo>
                    <a:cubicBezTo>
                      <a:pt x="0" y="346"/>
                      <a:pt x="0" y="362"/>
                      <a:pt x="10" y="371"/>
                    </a:cubicBezTo>
                    <a:cubicBezTo>
                      <a:pt x="22" y="384"/>
                      <a:pt x="22" y="384"/>
                      <a:pt x="22" y="384"/>
                    </a:cubicBezTo>
                    <a:cubicBezTo>
                      <a:pt x="31" y="393"/>
                      <a:pt x="47" y="393"/>
                      <a:pt x="55" y="384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92" y="287"/>
                      <a:pt x="218" y="294"/>
                      <a:pt x="246" y="294"/>
                    </a:cubicBezTo>
                    <a:cubicBezTo>
                      <a:pt x="283" y="294"/>
                      <a:pt x="319" y="280"/>
                      <a:pt x="348" y="252"/>
                    </a:cubicBezTo>
                    <a:cubicBezTo>
                      <a:pt x="407" y="194"/>
                      <a:pt x="407" y="100"/>
                      <a:pt x="348" y="43"/>
                    </a:cubicBezTo>
                    <a:moveTo>
                      <a:pt x="315" y="218"/>
                    </a:moveTo>
                    <a:cubicBezTo>
                      <a:pt x="297" y="236"/>
                      <a:pt x="271" y="247"/>
                      <a:pt x="246" y="247"/>
                    </a:cubicBezTo>
                    <a:cubicBezTo>
                      <a:pt x="219" y="247"/>
                      <a:pt x="193" y="236"/>
                      <a:pt x="174" y="218"/>
                    </a:cubicBezTo>
                    <a:cubicBezTo>
                      <a:pt x="136" y="178"/>
                      <a:pt x="136" y="116"/>
                      <a:pt x="174" y="77"/>
                    </a:cubicBezTo>
                    <a:cubicBezTo>
                      <a:pt x="193" y="58"/>
                      <a:pt x="219" y="47"/>
                      <a:pt x="246" y="47"/>
                    </a:cubicBezTo>
                    <a:cubicBezTo>
                      <a:pt x="271" y="47"/>
                      <a:pt x="297" y="58"/>
                      <a:pt x="315" y="77"/>
                    </a:cubicBezTo>
                    <a:cubicBezTo>
                      <a:pt x="334" y="95"/>
                      <a:pt x="345" y="120"/>
                      <a:pt x="345" y="148"/>
                    </a:cubicBezTo>
                    <a:cubicBezTo>
                      <a:pt x="345" y="173"/>
                      <a:pt x="334" y="198"/>
                      <a:pt x="315" y="2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694" name="Google Shape;12694;p102"/>
            <p:cNvGrpSpPr/>
            <p:nvPr/>
          </p:nvGrpSpPr>
          <p:grpSpPr>
            <a:xfrm>
              <a:off x="5383809" y="2491130"/>
              <a:ext cx="234950" cy="234950"/>
              <a:chOff x="2763838" y="3023393"/>
              <a:chExt cx="234950" cy="234950"/>
            </a:xfrm>
          </p:grpSpPr>
          <p:sp>
            <p:nvSpPr>
              <p:cNvPr id="12695" name="Google Shape;12695;p102"/>
              <p:cNvSpPr/>
              <p:nvPr/>
            </p:nvSpPr>
            <p:spPr>
              <a:xfrm>
                <a:off x="2763838" y="30233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6" name="Google Shape;12696;p102"/>
              <p:cNvSpPr/>
              <p:nvPr/>
            </p:nvSpPr>
            <p:spPr>
              <a:xfrm>
                <a:off x="2871788" y="3061493"/>
                <a:ext cx="12700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37" h="17" extrusionOk="0">
                    <a:moveTo>
                      <a:pt x="1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37" y="10"/>
                      <a:pt x="5" y="17"/>
                      <a:pt x="0" y="7"/>
                    </a:cubicBezTo>
                    <a:cubicBezTo>
                      <a:pt x="0" y="1"/>
                      <a:pt x="7" y="2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7" name="Google Shape;12697;p102"/>
              <p:cNvSpPr/>
              <p:nvPr/>
            </p:nvSpPr>
            <p:spPr>
              <a:xfrm>
                <a:off x="2855913" y="3058318"/>
                <a:ext cx="5715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65" extrusionOk="0">
                    <a:moveTo>
                      <a:pt x="115" y="24"/>
                    </a:moveTo>
                    <a:cubicBezTo>
                      <a:pt x="107" y="24"/>
                      <a:pt x="101" y="21"/>
                      <a:pt x="95" y="25"/>
                    </a:cubicBezTo>
                    <a:cubicBezTo>
                      <a:pt x="106" y="33"/>
                      <a:pt x="124" y="33"/>
                      <a:pt x="139" y="39"/>
                    </a:cubicBezTo>
                    <a:cubicBezTo>
                      <a:pt x="152" y="44"/>
                      <a:pt x="168" y="49"/>
                      <a:pt x="169" y="65"/>
                    </a:cubicBezTo>
                    <a:cubicBezTo>
                      <a:pt x="157" y="62"/>
                      <a:pt x="145" y="54"/>
                      <a:pt x="131" y="49"/>
                    </a:cubicBezTo>
                    <a:cubicBezTo>
                      <a:pt x="110" y="41"/>
                      <a:pt x="91" y="43"/>
                      <a:pt x="61" y="40"/>
                    </a:cubicBezTo>
                    <a:cubicBezTo>
                      <a:pt x="53" y="39"/>
                      <a:pt x="46" y="35"/>
                      <a:pt x="38" y="35"/>
                    </a:cubicBezTo>
                    <a:cubicBezTo>
                      <a:pt x="24" y="35"/>
                      <a:pt x="13" y="48"/>
                      <a:pt x="0" y="41"/>
                    </a:cubicBezTo>
                    <a:cubicBezTo>
                      <a:pt x="5" y="15"/>
                      <a:pt x="44" y="26"/>
                      <a:pt x="69" y="22"/>
                    </a:cubicBezTo>
                    <a:cubicBezTo>
                      <a:pt x="84" y="20"/>
                      <a:pt x="110" y="0"/>
                      <a:pt x="115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8" name="Google Shape;12698;p102"/>
              <p:cNvSpPr/>
              <p:nvPr/>
            </p:nvSpPr>
            <p:spPr>
              <a:xfrm>
                <a:off x="2897188" y="3063081"/>
                <a:ext cx="9525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26" h="23" extrusionOk="0">
                    <a:moveTo>
                      <a:pt x="25" y="20"/>
                    </a:moveTo>
                    <a:cubicBezTo>
                      <a:pt x="16" y="23"/>
                      <a:pt x="5" y="17"/>
                      <a:pt x="0" y="13"/>
                    </a:cubicBezTo>
                    <a:cubicBezTo>
                      <a:pt x="2" y="0"/>
                      <a:pt x="26" y="9"/>
                      <a:pt x="25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99" name="Google Shape;12699;p102"/>
              <p:cNvSpPr/>
              <p:nvPr/>
            </p:nvSpPr>
            <p:spPr>
              <a:xfrm>
                <a:off x="2836863" y="3072606"/>
                <a:ext cx="93663" cy="44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34" extrusionOk="0">
                    <a:moveTo>
                      <a:pt x="276" y="134"/>
                    </a:moveTo>
                    <a:cubicBezTo>
                      <a:pt x="267" y="125"/>
                      <a:pt x="264" y="114"/>
                      <a:pt x="257" y="104"/>
                    </a:cubicBezTo>
                    <a:cubicBezTo>
                      <a:pt x="250" y="94"/>
                      <a:pt x="238" y="86"/>
                      <a:pt x="234" y="76"/>
                    </a:cubicBezTo>
                    <a:cubicBezTo>
                      <a:pt x="232" y="71"/>
                      <a:pt x="233" y="63"/>
                      <a:pt x="231" y="57"/>
                    </a:cubicBezTo>
                    <a:cubicBezTo>
                      <a:pt x="223" y="38"/>
                      <a:pt x="181" y="22"/>
                      <a:pt x="152" y="20"/>
                    </a:cubicBezTo>
                    <a:cubicBezTo>
                      <a:pt x="127" y="18"/>
                      <a:pt x="112" y="18"/>
                      <a:pt x="91" y="14"/>
                    </a:cubicBezTo>
                    <a:cubicBezTo>
                      <a:pt x="99" y="28"/>
                      <a:pt x="126" y="24"/>
                      <a:pt x="148" y="26"/>
                    </a:cubicBezTo>
                    <a:cubicBezTo>
                      <a:pt x="182" y="28"/>
                      <a:pt x="220" y="41"/>
                      <a:pt x="224" y="68"/>
                    </a:cubicBezTo>
                    <a:cubicBezTo>
                      <a:pt x="199" y="57"/>
                      <a:pt x="178" y="40"/>
                      <a:pt x="145" y="37"/>
                    </a:cubicBezTo>
                    <a:cubicBezTo>
                      <a:pt x="135" y="36"/>
                      <a:pt x="123" y="38"/>
                      <a:pt x="112" y="37"/>
                    </a:cubicBezTo>
                    <a:cubicBezTo>
                      <a:pt x="103" y="36"/>
                      <a:pt x="94" y="29"/>
                      <a:pt x="85" y="28"/>
                    </a:cubicBezTo>
                    <a:cubicBezTo>
                      <a:pt x="51" y="26"/>
                      <a:pt x="34" y="67"/>
                      <a:pt x="2" y="67"/>
                    </a:cubicBezTo>
                    <a:cubicBezTo>
                      <a:pt x="0" y="52"/>
                      <a:pt x="19" y="48"/>
                      <a:pt x="30" y="41"/>
                    </a:cubicBezTo>
                    <a:cubicBezTo>
                      <a:pt x="44" y="33"/>
                      <a:pt x="61" y="17"/>
                      <a:pt x="77" y="8"/>
                    </a:cubicBezTo>
                    <a:cubicBezTo>
                      <a:pt x="90" y="0"/>
                      <a:pt x="104" y="5"/>
                      <a:pt x="119" y="8"/>
                    </a:cubicBezTo>
                    <a:cubicBezTo>
                      <a:pt x="131" y="9"/>
                      <a:pt x="143" y="8"/>
                      <a:pt x="155" y="9"/>
                    </a:cubicBezTo>
                    <a:cubicBezTo>
                      <a:pt x="183" y="11"/>
                      <a:pt x="227" y="27"/>
                      <a:pt x="241" y="46"/>
                    </a:cubicBezTo>
                    <a:cubicBezTo>
                      <a:pt x="246" y="53"/>
                      <a:pt x="245" y="62"/>
                      <a:pt x="248" y="70"/>
                    </a:cubicBezTo>
                    <a:cubicBezTo>
                      <a:pt x="250" y="76"/>
                      <a:pt x="257" y="79"/>
                      <a:pt x="262" y="85"/>
                    </a:cubicBezTo>
                    <a:cubicBezTo>
                      <a:pt x="272" y="97"/>
                      <a:pt x="282" y="116"/>
                      <a:pt x="276" y="1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0" name="Google Shape;12700;p102"/>
              <p:cNvSpPr/>
              <p:nvPr/>
            </p:nvSpPr>
            <p:spPr>
              <a:xfrm>
                <a:off x="2843213" y="3074193"/>
                <a:ext cx="11113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27" extrusionOk="0">
                    <a:moveTo>
                      <a:pt x="32" y="3"/>
                    </a:moveTo>
                    <a:cubicBezTo>
                      <a:pt x="28" y="17"/>
                      <a:pt x="13" y="26"/>
                      <a:pt x="0" y="27"/>
                    </a:cubicBezTo>
                    <a:cubicBezTo>
                      <a:pt x="4" y="12"/>
                      <a:pt x="16" y="0"/>
                      <a:pt x="3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1" name="Google Shape;12701;p102"/>
              <p:cNvSpPr/>
              <p:nvPr/>
            </p:nvSpPr>
            <p:spPr>
              <a:xfrm>
                <a:off x="2827338" y="3082131"/>
                <a:ext cx="39688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3" extrusionOk="0">
                    <a:moveTo>
                      <a:pt x="120" y="11"/>
                    </a:moveTo>
                    <a:cubicBezTo>
                      <a:pt x="101" y="24"/>
                      <a:pt x="81" y="29"/>
                      <a:pt x="68" y="46"/>
                    </a:cubicBezTo>
                    <a:cubicBezTo>
                      <a:pt x="64" y="51"/>
                      <a:pt x="64" y="57"/>
                      <a:pt x="60" y="62"/>
                    </a:cubicBezTo>
                    <a:cubicBezTo>
                      <a:pt x="51" y="71"/>
                      <a:pt x="39" y="76"/>
                      <a:pt x="30" y="86"/>
                    </a:cubicBezTo>
                    <a:cubicBezTo>
                      <a:pt x="21" y="95"/>
                      <a:pt x="17" y="108"/>
                      <a:pt x="4" y="113"/>
                    </a:cubicBezTo>
                    <a:cubicBezTo>
                      <a:pt x="0" y="95"/>
                      <a:pt x="15" y="83"/>
                      <a:pt x="27" y="72"/>
                    </a:cubicBezTo>
                    <a:cubicBezTo>
                      <a:pt x="34" y="66"/>
                      <a:pt x="44" y="63"/>
                      <a:pt x="50" y="57"/>
                    </a:cubicBezTo>
                    <a:cubicBezTo>
                      <a:pt x="55" y="51"/>
                      <a:pt x="58" y="39"/>
                      <a:pt x="64" y="32"/>
                    </a:cubicBezTo>
                    <a:cubicBezTo>
                      <a:pt x="76" y="20"/>
                      <a:pt x="106" y="0"/>
                      <a:pt x="12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2" name="Google Shape;12702;p102"/>
              <p:cNvSpPr/>
              <p:nvPr/>
            </p:nvSpPr>
            <p:spPr>
              <a:xfrm>
                <a:off x="2851150" y="3085306"/>
                <a:ext cx="84138" cy="8413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50" extrusionOk="0">
                    <a:moveTo>
                      <a:pt x="249" y="187"/>
                    </a:moveTo>
                    <a:cubicBezTo>
                      <a:pt x="249" y="213"/>
                      <a:pt x="249" y="213"/>
                      <a:pt x="249" y="213"/>
                    </a:cubicBezTo>
                    <a:cubicBezTo>
                      <a:pt x="244" y="226"/>
                      <a:pt x="246" y="245"/>
                      <a:pt x="233" y="250"/>
                    </a:cubicBezTo>
                    <a:cubicBezTo>
                      <a:pt x="232" y="228"/>
                      <a:pt x="238" y="206"/>
                      <a:pt x="237" y="185"/>
                    </a:cubicBezTo>
                    <a:cubicBezTo>
                      <a:pt x="233" y="137"/>
                      <a:pt x="201" y="83"/>
                      <a:pt x="177" y="57"/>
                    </a:cubicBezTo>
                    <a:cubicBezTo>
                      <a:pt x="146" y="25"/>
                      <a:pt x="82" y="0"/>
                      <a:pt x="30" y="30"/>
                    </a:cubicBezTo>
                    <a:cubicBezTo>
                      <a:pt x="19" y="36"/>
                      <a:pt x="14" y="51"/>
                      <a:pt x="0" y="49"/>
                    </a:cubicBezTo>
                    <a:cubicBezTo>
                      <a:pt x="4" y="32"/>
                      <a:pt x="20" y="23"/>
                      <a:pt x="34" y="16"/>
                    </a:cubicBezTo>
                    <a:cubicBezTo>
                      <a:pt x="55" y="6"/>
                      <a:pt x="86" y="1"/>
                      <a:pt x="111" y="7"/>
                    </a:cubicBezTo>
                    <a:cubicBezTo>
                      <a:pt x="188" y="26"/>
                      <a:pt x="238" y="102"/>
                      <a:pt x="249" y="18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3" name="Google Shape;12703;p102"/>
              <p:cNvSpPr/>
              <p:nvPr/>
            </p:nvSpPr>
            <p:spPr>
              <a:xfrm>
                <a:off x="2824163" y="3093243"/>
                <a:ext cx="106363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15" extrusionOk="0">
                    <a:moveTo>
                      <a:pt x="0" y="146"/>
                    </a:moveTo>
                    <a:cubicBezTo>
                      <a:pt x="0" y="136"/>
                      <a:pt x="0" y="136"/>
                      <a:pt x="0" y="136"/>
                    </a:cubicBezTo>
                    <a:cubicBezTo>
                      <a:pt x="10" y="100"/>
                      <a:pt x="38" y="56"/>
                      <a:pt x="67" y="41"/>
                    </a:cubicBezTo>
                    <a:cubicBezTo>
                      <a:pt x="75" y="38"/>
                      <a:pt x="83" y="36"/>
                      <a:pt x="91" y="33"/>
                    </a:cubicBezTo>
                    <a:cubicBezTo>
                      <a:pt x="101" y="27"/>
                      <a:pt x="109" y="19"/>
                      <a:pt x="117" y="14"/>
                    </a:cubicBezTo>
                    <a:cubicBezTo>
                      <a:pt x="133" y="5"/>
                      <a:pt x="153" y="0"/>
                      <a:pt x="181" y="1"/>
                    </a:cubicBezTo>
                    <a:cubicBezTo>
                      <a:pt x="213" y="3"/>
                      <a:pt x="243" y="25"/>
                      <a:pt x="260" y="45"/>
                    </a:cubicBezTo>
                    <a:cubicBezTo>
                      <a:pt x="286" y="76"/>
                      <a:pt x="312" y="121"/>
                      <a:pt x="312" y="173"/>
                    </a:cubicBezTo>
                    <a:cubicBezTo>
                      <a:pt x="312" y="187"/>
                      <a:pt x="314" y="205"/>
                      <a:pt x="301" y="215"/>
                    </a:cubicBezTo>
                    <a:cubicBezTo>
                      <a:pt x="294" y="199"/>
                      <a:pt x="299" y="183"/>
                      <a:pt x="298" y="169"/>
                    </a:cubicBezTo>
                    <a:cubicBezTo>
                      <a:pt x="296" y="123"/>
                      <a:pt x="274" y="85"/>
                      <a:pt x="253" y="59"/>
                    </a:cubicBezTo>
                    <a:cubicBezTo>
                      <a:pt x="228" y="29"/>
                      <a:pt x="176" y="0"/>
                      <a:pt x="127" y="24"/>
                    </a:cubicBezTo>
                    <a:cubicBezTo>
                      <a:pt x="115" y="30"/>
                      <a:pt x="107" y="42"/>
                      <a:pt x="93" y="48"/>
                    </a:cubicBezTo>
                    <a:cubicBezTo>
                      <a:pt x="87" y="50"/>
                      <a:pt x="79" y="50"/>
                      <a:pt x="71" y="54"/>
                    </a:cubicBezTo>
                    <a:cubicBezTo>
                      <a:pt x="48" y="65"/>
                      <a:pt x="31" y="94"/>
                      <a:pt x="21" y="116"/>
                    </a:cubicBezTo>
                    <a:cubicBezTo>
                      <a:pt x="16" y="127"/>
                      <a:pt x="10" y="152"/>
                      <a:pt x="0" y="1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4" name="Google Shape;12704;p102"/>
              <p:cNvSpPr/>
              <p:nvPr/>
            </p:nvSpPr>
            <p:spPr>
              <a:xfrm>
                <a:off x="2832100" y="3094831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35" h="33" extrusionOk="0">
                    <a:moveTo>
                      <a:pt x="35" y="0"/>
                    </a:moveTo>
                    <a:cubicBezTo>
                      <a:pt x="32" y="20"/>
                      <a:pt x="15" y="25"/>
                      <a:pt x="1" y="33"/>
                    </a:cubicBezTo>
                    <a:cubicBezTo>
                      <a:pt x="0" y="15"/>
                      <a:pt x="17" y="3"/>
                      <a:pt x="3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5" name="Google Shape;12705;p102"/>
              <p:cNvSpPr/>
              <p:nvPr/>
            </p:nvSpPr>
            <p:spPr>
              <a:xfrm>
                <a:off x="2824163" y="3101181"/>
                <a:ext cx="87313" cy="109538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26" extrusionOk="0">
                    <a:moveTo>
                      <a:pt x="119" y="33"/>
                    </a:moveTo>
                    <a:cubicBezTo>
                      <a:pt x="130" y="34"/>
                      <a:pt x="136" y="28"/>
                      <a:pt x="145" y="27"/>
                    </a:cubicBezTo>
                    <a:cubicBezTo>
                      <a:pt x="203" y="20"/>
                      <a:pt x="258" y="73"/>
                      <a:pt x="258" y="123"/>
                    </a:cubicBezTo>
                    <a:cubicBezTo>
                      <a:pt x="258" y="126"/>
                      <a:pt x="257" y="130"/>
                      <a:pt x="256" y="133"/>
                    </a:cubicBezTo>
                    <a:cubicBezTo>
                      <a:pt x="245" y="190"/>
                      <a:pt x="249" y="237"/>
                      <a:pt x="214" y="269"/>
                    </a:cubicBezTo>
                    <a:cubicBezTo>
                      <a:pt x="201" y="282"/>
                      <a:pt x="186" y="284"/>
                      <a:pt x="168" y="290"/>
                    </a:cubicBezTo>
                    <a:cubicBezTo>
                      <a:pt x="155" y="295"/>
                      <a:pt x="147" y="305"/>
                      <a:pt x="134" y="310"/>
                    </a:cubicBezTo>
                    <a:cubicBezTo>
                      <a:pt x="122" y="315"/>
                      <a:pt x="108" y="313"/>
                      <a:pt x="94" y="316"/>
                    </a:cubicBezTo>
                    <a:cubicBezTo>
                      <a:pt x="86" y="318"/>
                      <a:pt x="79" y="326"/>
                      <a:pt x="69" y="324"/>
                    </a:cubicBezTo>
                    <a:cubicBezTo>
                      <a:pt x="68" y="301"/>
                      <a:pt x="102" y="306"/>
                      <a:pt x="121" y="299"/>
                    </a:cubicBezTo>
                    <a:cubicBezTo>
                      <a:pt x="165" y="283"/>
                      <a:pt x="203" y="244"/>
                      <a:pt x="213" y="194"/>
                    </a:cubicBezTo>
                    <a:cubicBezTo>
                      <a:pt x="215" y="184"/>
                      <a:pt x="212" y="171"/>
                      <a:pt x="221" y="162"/>
                    </a:cubicBezTo>
                    <a:cubicBezTo>
                      <a:pt x="236" y="168"/>
                      <a:pt x="226" y="190"/>
                      <a:pt x="223" y="203"/>
                    </a:cubicBezTo>
                    <a:cubicBezTo>
                      <a:pt x="216" y="228"/>
                      <a:pt x="207" y="250"/>
                      <a:pt x="192" y="267"/>
                    </a:cubicBezTo>
                    <a:cubicBezTo>
                      <a:pt x="227" y="254"/>
                      <a:pt x="233" y="210"/>
                      <a:pt x="237" y="164"/>
                    </a:cubicBezTo>
                    <a:cubicBezTo>
                      <a:pt x="238" y="145"/>
                      <a:pt x="244" y="129"/>
                      <a:pt x="240" y="112"/>
                    </a:cubicBezTo>
                    <a:cubicBezTo>
                      <a:pt x="233" y="78"/>
                      <a:pt x="201" y="42"/>
                      <a:pt x="161" y="42"/>
                    </a:cubicBezTo>
                    <a:cubicBezTo>
                      <a:pt x="137" y="41"/>
                      <a:pt x="117" y="51"/>
                      <a:pt x="101" y="64"/>
                    </a:cubicBezTo>
                    <a:cubicBezTo>
                      <a:pt x="89" y="73"/>
                      <a:pt x="73" y="88"/>
                      <a:pt x="63" y="100"/>
                    </a:cubicBezTo>
                    <a:cubicBezTo>
                      <a:pt x="52" y="113"/>
                      <a:pt x="45" y="138"/>
                      <a:pt x="36" y="157"/>
                    </a:cubicBezTo>
                    <a:cubicBezTo>
                      <a:pt x="28" y="173"/>
                      <a:pt x="23" y="193"/>
                      <a:pt x="6" y="200"/>
                    </a:cubicBezTo>
                    <a:cubicBezTo>
                      <a:pt x="0" y="182"/>
                      <a:pt x="16" y="166"/>
                      <a:pt x="24" y="148"/>
                    </a:cubicBezTo>
                    <a:cubicBezTo>
                      <a:pt x="32" y="132"/>
                      <a:pt x="37" y="112"/>
                      <a:pt x="47" y="96"/>
                    </a:cubicBezTo>
                    <a:cubicBezTo>
                      <a:pt x="55" y="82"/>
                      <a:pt x="71" y="70"/>
                      <a:pt x="82" y="58"/>
                    </a:cubicBezTo>
                    <a:cubicBezTo>
                      <a:pt x="106" y="33"/>
                      <a:pt x="114" y="6"/>
                      <a:pt x="155" y="2"/>
                    </a:cubicBezTo>
                    <a:cubicBezTo>
                      <a:pt x="162" y="1"/>
                      <a:pt x="177" y="0"/>
                      <a:pt x="177" y="8"/>
                    </a:cubicBezTo>
                    <a:cubicBezTo>
                      <a:pt x="178" y="18"/>
                      <a:pt x="155" y="16"/>
                      <a:pt x="145" y="18"/>
                    </a:cubicBezTo>
                    <a:cubicBezTo>
                      <a:pt x="135" y="21"/>
                      <a:pt x="124" y="24"/>
                      <a:pt x="119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6" name="Google Shape;12706;p102"/>
              <p:cNvSpPr/>
              <p:nvPr/>
            </p:nvSpPr>
            <p:spPr>
              <a:xfrm>
                <a:off x="2886075" y="3101181"/>
                <a:ext cx="3651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92" extrusionOk="0">
                    <a:moveTo>
                      <a:pt x="94" y="192"/>
                    </a:moveTo>
                    <a:cubicBezTo>
                      <a:pt x="85" y="181"/>
                      <a:pt x="96" y="161"/>
                      <a:pt x="93" y="145"/>
                    </a:cubicBezTo>
                    <a:cubicBezTo>
                      <a:pt x="92" y="139"/>
                      <a:pt x="88" y="134"/>
                      <a:pt x="87" y="129"/>
                    </a:cubicBezTo>
                    <a:cubicBezTo>
                      <a:pt x="82" y="111"/>
                      <a:pt x="80" y="96"/>
                      <a:pt x="72" y="81"/>
                    </a:cubicBezTo>
                    <a:cubicBezTo>
                      <a:pt x="61" y="61"/>
                      <a:pt x="43" y="40"/>
                      <a:pt x="25" y="29"/>
                    </a:cubicBezTo>
                    <a:cubicBezTo>
                      <a:pt x="17" y="24"/>
                      <a:pt x="2" y="24"/>
                      <a:pt x="0" y="10"/>
                    </a:cubicBezTo>
                    <a:cubicBezTo>
                      <a:pt x="15" y="0"/>
                      <a:pt x="50" y="27"/>
                      <a:pt x="62" y="42"/>
                    </a:cubicBezTo>
                    <a:cubicBezTo>
                      <a:pt x="83" y="68"/>
                      <a:pt x="103" y="108"/>
                      <a:pt x="105" y="140"/>
                    </a:cubicBezTo>
                    <a:cubicBezTo>
                      <a:pt x="107" y="159"/>
                      <a:pt x="107" y="183"/>
                      <a:pt x="94" y="1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7" name="Google Shape;12707;p102"/>
              <p:cNvSpPr/>
              <p:nvPr/>
            </p:nvSpPr>
            <p:spPr>
              <a:xfrm>
                <a:off x="2824163" y="3112293"/>
                <a:ext cx="30163" cy="42863"/>
              </a:xfrm>
              <a:custGeom>
                <a:avLst/>
                <a:gdLst/>
                <a:ahLst/>
                <a:cxnLst/>
                <a:rect l="l" t="t" r="r" b="b"/>
                <a:pathLst>
                  <a:path w="86" h="130" extrusionOk="0">
                    <a:moveTo>
                      <a:pt x="85" y="0"/>
                    </a:moveTo>
                    <a:cubicBezTo>
                      <a:pt x="86" y="19"/>
                      <a:pt x="67" y="26"/>
                      <a:pt x="57" y="36"/>
                    </a:cubicBezTo>
                    <a:cubicBezTo>
                      <a:pt x="46" y="47"/>
                      <a:pt x="37" y="61"/>
                      <a:pt x="31" y="76"/>
                    </a:cubicBezTo>
                    <a:cubicBezTo>
                      <a:pt x="23" y="95"/>
                      <a:pt x="21" y="118"/>
                      <a:pt x="3" y="130"/>
                    </a:cubicBezTo>
                    <a:cubicBezTo>
                      <a:pt x="0" y="114"/>
                      <a:pt x="9" y="98"/>
                      <a:pt x="15" y="83"/>
                    </a:cubicBezTo>
                    <a:cubicBezTo>
                      <a:pt x="21" y="69"/>
                      <a:pt x="26" y="52"/>
                      <a:pt x="33" y="40"/>
                    </a:cubicBezTo>
                    <a:cubicBezTo>
                      <a:pt x="43" y="25"/>
                      <a:pt x="68" y="8"/>
                      <a:pt x="82" y="0"/>
                    </a:cubicBez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8" name="Google Shape;12708;p102"/>
              <p:cNvSpPr/>
              <p:nvPr/>
            </p:nvSpPr>
            <p:spPr>
              <a:xfrm>
                <a:off x="2833688" y="3115468"/>
                <a:ext cx="73025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58" extrusionOk="0">
                    <a:moveTo>
                      <a:pt x="195" y="113"/>
                    </a:moveTo>
                    <a:cubicBezTo>
                      <a:pt x="193" y="66"/>
                      <a:pt x="179" y="26"/>
                      <a:pt x="137" y="24"/>
                    </a:cubicBezTo>
                    <a:cubicBezTo>
                      <a:pt x="116" y="24"/>
                      <a:pt x="94" y="34"/>
                      <a:pt x="80" y="47"/>
                    </a:cubicBezTo>
                    <a:cubicBezTo>
                      <a:pt x="77" y="50"/>
                      <a:pt x="75" y="54"/>
                      <a:pt x="72" y="58"/>
                    </a:cubicBezTo>
                    <a:cubicBezTo>
                      <a:pt x="64" y="65"/>
                      <a:pt x="49" y="69"/>
                      <a:pt x="52" y="82"/>
                    </a:cubicBezTo>
                    <a:cubicBezTo>
                      <a:pt x="78" y="69"/>
                      <a:pt x="115" y="9"/>
                      <a:pt x="161" y="40"/>
                    </a:cubicBezTo>
                    <a:cubicBezTo>
                      <a:pt x="191" y="60"/>
                      <a:pt x="183" y="143"/>
                      <a:pt x="168" y="178"/>
                    </a:cubicBezTo>
                    <a:cubicBezTo>
                      <a:pt x="157" y="202"/>
                      <a:pt x="136" y="226"/>
                      <a:pt x="116" y="237"/>
                    </a:cubicBezTo>
                    <a:cubicBezTo>
                      <a:pt x="109" y="242"/>
                      <a:pt x="101" y="244"/>
                      <a:pt x="94" y="247"/>
                    </a:cubicBezTo>
                    <a:cubicBezTo>
                      <a:pt x="87" y="251"/>
                      <a:pt x="81" y="258"/>
                      <a:pt x="73" y="255"/>
                    </a:cubicBezTo>
                    <a:cubicBezTo>
                      <a:pt x="80" y="232"/>
                      <a:pt x="102" y="231"/>
                      <a:pt x="118" y="219"/>
                    </a:cubicBezTo>
                    <a:cubicBezTo>
                      <a:pt x="143" y="199"/>
                      <a:pt x="158" y="170"/>
                      <a:pt x="163" y="129"/>
                    </a:cubicBezTo>
                    <a:cubicBezTo>
                      <a:pt x="165" y="105"/>
                      <a:pt x="173" y="78"/>
                      <a:pt x="160" y="59"/>
                    </a:cubicBezTo>
                    <a:cubicBezTo>
                      <a:pt x="149" y="43"/>
                      <a:pt x="122" y="42"/>
                      <a:pt x="105" y="52"/>
                    </a:cubicBezTo>
                    <a:cubicBezTo>
                      <a:pt x="95" y="57"/>
                      <a:pt x="90" y="69"/>
                      <a:pt x="80" y="79"/>
                    </a:cubicBezTo>
                    <a:cubicBezTo>
                      <a:pt x="75" y="85"/>
                      <a:pt x="66" y="88"/>
                      <a:pt x="62" y="95"/>
                    </a:cubicBezTo>
                    <a:cubicBezTo>
                      <a:pt x="55" y="107"/>
                      <a:pt x="59" y="118"/>
                      <a:pt x="57" y="134"/>
                    </a:cubicBezTo>
                    <a:cubicBezTo>
                      <a:pt x="55" y="148"/>
                      <a:pt x="44" y="166"/>
                      <a:pt x="36" y="178"/>
                    </a:cubicBezTo>
                    <a:cubicBezTo>
                      <a:pt x="28" y="189"/>
                      <a:pt x="17" y="203"/>
                      <a:pt x="0" y="203"/>
                    </a:cubicBezTo>
                    <a:cubicBezTo>
                      <a:pt x="2" y="184"/>
                      <a:pt x="18" y="177"/>
                      <a:pt x="26" y="164"/>
                    </a:cubicBezTo>
                    <a:cubicBezTo>
                      <a:pt x="33" y="152"/>
                      <a:pt x="41" y="132"/>
                      <a:pt x="38" y="110"/>
                    </a:cubicBezTo>
                    <a:cubicBezTo>
                      <a:pt x="37" y="96"/>
                      <a:pt x="32" y="83"/>
                      <a:pt x="38" y="69"/>
                    </a:cubicBezTo>
                    <a:cubicBezTo>
                      <a:pt x="45" y="56"/>
                      <a:pt x="63" y="43"/>
                      <a:pt x="76" y="32"/>
                    </a:cubicBezTo>
                    <a:cubicBezTo>
                      <a:pt x="116" y="0"/>
                      <a:pt x="175" y="3"/>
                      <a:pt x="198" y="53"/>
                    </a:cubicBezTo>
                    <a:cubicBezTo>
                      <a:pt x="204" y="66"/>
                      <a:pt x="213" y="108"/>
                      <a:pt x="195" y="1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09" name="Google Shape;12709;p102"/>
              <p:cNvSpPr/>
              <p:nvPr/>
            </p:nvSpPr>
            <p:spPr>
              <a:xfrm>
                <a:off x="2876550" y="3129756"/>
                <a:ext cx="1270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40" h="28" extrusionOk="0">
                    <a:moveTo>
                      <a:pt x="31" y="28"/>
                    </a:moveTo>
                    <a:cubicBezTo>
                      <a:pt x="23" y="25"/>
                      <a:pt x="16" y="22"/>
                      <a:pt x="5" y="21"/>
                    </a:cubicBezTo>
                    <a:cubicBezTo>
                      <a:pt x="0" y="0"/>
                      <a:pt x="40" y="12"/>
                      <a:pt x="31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0" name="Google Shape;12710;p102"/>
              <p:cNvSpPr/>
              <p:nvPr/>
            </p:nvSpPr>
            <p:spPr>
              <a:xfrm>
                <a:off x="2852738" y="3129756"/>
                <a:ext cx="23813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71" h="82" extrusionOk="0">
                    <a:moveTo>
                      <a:pt x="70" y="14"/>
                    </a:moveTo>
                    <a:cubicBezTo>
                      <a:pt x="71" y="23"/>
                      <a:pt x="62" y="21"/>
                      <a:pt x="58" y="24"/>
                    </a:cubicBezTo>
                    <a:cubicBezTo>
                      <a:pt x="51" y="38"/>
                      <a:pt x="37" y="44"/>
                      <a:pt x="27" y="56"/>
                    </a:cubicBezTo>
                    <a:cubicBezTo>
                      <a:pt x="21" y="64"/>
                      <a:pt x="22" y="76"/>
                      <a:pt x="11" y="82"/>
                    </a:cubicBezTo>
                    <a:cubicBezTo>
                      <a:pt x="0" y="61"/>
                      <a:pt x="25" y="42"/>
                      <a:pt x="37" y="28"/>
                    </a:cubicBezTo>
                    <a:cubicBezTo>
                      <a:pt x="45" y="20"/>
                      <a:pt x="56" y="0"/>
                      <a:pt x="7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1" name="Google Shape;12711;p102"/>
              <p:cNvSpPr/>
              <p:nvPr/>
            </p:nvSpPr>
            <p:spPr>
              <a:xfrm>
                <a:off x="2836863" y="3137693"/>
                <a:ext cx="50800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97" extrusionOk="0">
                    <a:moveTo>
                      <a:pt x="16" y="191"/>
                    </a:moveTo>
                    <a:cubicBezTo>
                      <a:pt x="19" y="181"/>
                      <a:pt x="28" y="181"/>
                      <a:pt x="37" y="175"/>
                    </a:cubicBezTo>
                    <a:cubicBezTo>
                      <a:pt x="50" y="166"/>
                      <a:pt x="59" y="149"/>
                      <a:pt x="72" y="141"/>
                    </a:cubicBezTo>
                    <a:cubicBezTo>
                      <a:pt x="78" y="138"/>
                      <a:pt x="86" y="137"/>
                      <a:pt x="92" y="134"/>
                    </a:cubicBezTo>
                    <a:cubicBezTo>
                      <a:pt x="113" y="122"/>
                      <a:pt x="132" y="90"/>
                      <a:pt x="133" y="64"/>
                    </a:cubicBezTo>
                    <a:cubicBezTo>
                      <a:pt x="133" y="59"/>
                      <a:pt x="131" y="55"/>
                      <a:pt x="132" y="50"/>
                    </a:cubicBezTo>
                    <a:cubicBezTo>
                      <a:pt x="132" y="37"/>
                      <a:pt x="138" y="20"/>
                      <a:pt x="123" y="18"/>
                    </a:cubicBezTo>
                    <a:cubicBezTo>
                      <a:pt x="109" y="16"/>
                      <a:pt x="105" y="29"/>
                      <a:pt x="102" y="40"/>
                    </a:cubicBezTo>
                    <a:cubicBezTo>
                      <a:pt x="70" y="68"/>
                      <a:pt x="57" y="128"/>
                      <a:pt x="19" y="152"/>
                    </a:cubicBezTo>
                    <a:cubicBezTo>
                      <a:pt x="14" y="155"/>
                      <a:pt x="7" y="159"/>
                      <a:pt x="0" y="157"/>
                    </a:cubicBezTo>
                    <a:cubicBezTo>
                      <a:pt x="0" y="142"/>
                      <a:pt x="14" y="140"/>
                      <a:pt x="23" y="132"/>
                    </a:cubicBezTo>
                    <a:cubicBezTo>
                      <a:pt x="47" y="111"/>
                      <a:pt x="52" y="71"/>
                      <a:pt x="74" y="45"/>
                    </a:cubicBezTo>
                    <a:cubicBezTo>
                      <a:pt x="78" y="41"/>
                      <a:pt x="85" y="37"/>
                      <a:pt x="90" y="31"/>
                    </a:cubicBezTo>
                    <a:cubicBezTo>
                      <a:pt x="95" y="25"/>
                      <a:pt x="99" y="16"/>
                      <a:pt x="104" y="12"/>
                    </a:cubicBezTo>
                    <a:cubicBezTo>
                      <a:pt x="121" y="0"/>
                      <a:pt x="146" y="10"/>
                      <a:pt x="148" y="28"/>
                    </a:cubicBezTo>
                    <a:cubicBezTo>
                      <a:pt x="148" y="36"/>
                      <a:pt x="144" y="45"/>
                      <a:pt x="144" y="51"/>
                    </a:cubicBezTo>
                    <a:cubicBezTo>
                      <a:pt x="143" y="60"/>
                      <a:pt x="145" y="69"/>
                      <a:pt x="144" y="78"/>
                    </a:cubicBezTo>
                    <a:cubicBezTo>
                      <a:pt x="141" y="102"/>
                      <a:pt x="127" y="126"/>
                      <a:pt x="109" y="140"/>
                    </a:cubicBezTo>
                    <a:cubicBezTo>
                      <a:pt x="101" y="146"/>
                      <a:pt x="90" y="148"/>
                      <a:pt x="81" y="154"/>
                    </a:cubicBezTo>
                    <a:cubicBezTo>
                      <a:pt x="61" y="166"/>
                      <a:pt x="46" y="197"/>
                      <a:pt x="16" y="19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2" name="Google Shape;12712;p102"/>
              <p:cNvSpPr/>
              <p:nvPr/>
            </p:nvSpPr>
            <p:spPr>
              <a:xfrm>
                <a:off x="2838450" y="3145631"/>
                <a:ext cx="42863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59" extrusionOk="0">
                    <a:moveTo>
                      <a:pt x="80" y="82"/>
                    </a:moveTo>
                    <a:cubicBezTo>
                      <a:pt x="96" y="80"/>
                      <a:pt x="107" y="57"/>
                      <a:pt x="106" y="37"/>
                    </a:cubicBezTo>
                    <a:cubicBezTo>
                      <a:pt x="104" y="37"/>
                      <a:pt x="104" y="35"/>
                      <a:pt x="102" y="36"/>
                    </a:cubicBezTo>
                    <a:cubicBezTo>
                      <a:pt x="96" y="52"/>
                      <a:pt x="87" y="66"/>
                      <a:pt x="80" y="82"/>
                    </a:cubicBezTo>
                    <a:moveTo>
                      <a:pt x="119" y="0"/>
                    </a:moveTo>
                    <a:cubicBezTo>
                      <a:pt x="126" y="6"/>
                      <a:pt x="119" y="17"/>
                      <a:pt x="117" y="23"/>
                    </a:cubicBezTo>
                    <a:cubicBezTo>
                      <a:pt x="128" y="37"/>
                      <a:pt x="111" y="84"/>
                      <a:pt x="95" y="92"/>
                    </a:cubicBezTo>
                    <a:cubicBezTo>
                      <a:pt x="76" y="101"/>
                      <a:pt x="63" y="106"/>
                      <a:pt x="49" y="122"/>
                    </a:cubicBezTo>
                    <a:cubicBezTo>
                      <a:pt x="40" y="132"/>
                      <a:pt x="19" y="159"/>
                      <a:pt x="0" y="148"/>
                    </a:cubicBezTo>
                    <a:cubicBezTo>
                      <a:pt x="6" y="137"/>
                      <a:pt x="16" y="136"/>
                      <a:pt x="24" y="130"/>
                    </a:cubicBezTo>
                    <a:cubicBezTo>
                      <a:pt x="33" y="124"/>
                      <a:pt x="60" y="97"/>
                      <a:pt x="64" y="86"/>
                    </a:cubicBezTo>
                    <a:cubicBezTo>
                      <a:pt x="74" y="62"/>
                      <a:pt x="86" y="33"/>
                      <a:pt x="106" y="18"/>
                    </a:cubicBezTo>
                    <a:cubicBezTo>
                      <a:pt x="108" y="11"/>
                      <a:pt x="109" y="2"/>
                      <a:pt x="117" y="0"/>
                    </a:cubicBez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3" name="Google Shape;12713;p102"/>
              <p:cNvSpPr/>
              <p:nvPr/>
            </p:nvSpPr>
            <p:spPr>
              <a:xfrm>
                <a:off x="2909888" y="3147218"/>
                <a:ext cx="793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1" h="46" extrusionOk="0">
                    <a:moveTo>
                      <a:pt x="12" y="0"/>
                    </a:moveTo>
                    <a:cubicBezTo>
                      <a:pt x="21" y="10"/>
                      <a:pt x="16" y="42"/>
                      <a:pt x="4" y="46"/>
                    </a:cubicBezTo>
                    <a:cubicBezTo>
                      <a:pt x="4" y="32"/>
                      <a:pt x="0" y="5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4" name="Google Shape;12714;p102"/>
              <p:cNvSpPr/>
              <p:nvPr/>
            </p:nvSpPr>
            <p:spPr>
              <a:xfrm>
                <a:off x="2828925" y="3148806"/>
                <a:ext cx="15875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83" extrusionOk="0">
                    <a:moveTo>
                      <a:pt x="44" y="2"/>
                    </a:moveTo>
                    <a:cubicBezTo>
                      <a:pt x="49" y="20"/>
                      <a:pt x="43" y="37"/>
                      <a:pt x="35" y="50"/>
                    </a:cubicBezTo>
                    <a:cubicBezTo>
                      <a:pt x="27" y="62"/>
                      <a:pt x="17" y="75"/>
                      <a:pt x="6" y="83"/>
                    </a:cubicBezTo>
                    <a:cubicBezTo>
                      <a:pt x="0" y="49"/>
                      <a:pt x="33" y="35"/>
                      <a:pt x="37" y="4"/>
                    </a:cubicBezTo>
                    <a:cubicBezTo>
                      <a:pt x="38" y="3"/>
                      <a:pt x="39" y="2"/>
                      <a:pt x="40" y="1"/>
                    </a:cubicBezTo>
                    <a:cubicBezTo>
                      <a:pt x="42" y="0"/>
                      <a:pt x="42" y="2"/>
                      <a:pt x="4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5" name="Google Shape;12715;p102"/>
              <p:cNvSpPr/>
              <p:nvPr/>
            </p:nvSpPr>
            <p:spPr>
              <a:xfrm>
                <a:off x="2862263" y="3167856"/>
                <a:ext cx="52388" cy="52388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9" extrusionOk="0">
                    <a:moveTo>
                      <a:pt x="152" y="0"/>
                    </a:moveTo>
                    <a:cubicBezTo>
                      <a:pt x="156" y="21"/>
                      <a:pt x="146" y="42"/>
                      <a:pt x="137" y="58"/>
                    </a:cubicBezTo>
                    <a:cubicBezTo>
                      <a:pt x="128" y="74"/>
                      <a:pt x="117" y="92"/>
                      <a:pt x="101" y="101"/>
                    </a:cubicBezTo>
                    <a:cubicBezTo>
                      <a:pt x="84" y="110"/>
                      <a:pt x="64" y="109"/>
                      <a:pt x="49" y="123"/>
                    </a:cubicBezTo>
                    <a:cubicBezTo>
                      <a:pt x="67" y="127"/>
                      <a:pt x="83" y="112"/>
                      <a:pt x="97" y="112"/>
                    </a:cubicBezTo>
                    <a:cubicBezTo>
                      <a:pt x="96" y="141"/>
                      <a:pt x="60" y="130"/>
                      <a:pt x="38" y="138"/>
                    </a:cubicBezTo>
                    <a:cubicBezTo>
                      <a:pt x="24" y="143"/>
                      <a:pt x="15" y="159"/>
                      <a:pt x="0" y="154"/>
                    </a:cubicBezTo>
                    <a:cubicBezTo>
                      <a:pt x="2" y="143"/>
                      <a:pt x="11" y="143"/>
                      <a:pt x="17" y="138"/>
                    </a:cubicBezTo>
                    <a:cubicBezTo>
                      <a:pt x="27" y="130"/>
                      <a:pt x="33" y="117"/>
                      <a:pt x="42" y="110"/>
                    </a:cubicBezTo>
                    <a:cubicBezTo>
                      <a:pt x="61" y="96"/>
                      <a:pt x="85" y="97"/>
                      <a:pt x="102" y="84"/>
                    </a:cubicBezTo>
                    <a:cubicBezTo>
                      <a:pt x="129" y="64"/>
                      <a:pt x="131" y="38"/>
                      <a:pt x="145" y="5"/>
                    </a:cubicBezTo>
                    <a:cubicBezTo>
                      <a:pt x="146" y="4"/>
                      <a:pt x="146" y="1"/>
                      <a:pt x="148" y="0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6" name="Google Shape;12716;p102"/>
              <p:cNvSpPr/>
              <p:nvPr/>
            </p:nvSpPr>
            <p:spPr>
              <a:xfrm>
                <a:off x="2897188" y="3167856"/>
                <a:ext cx="31750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15" extrusionOk="0">
                    <a:moveTo>
                      <a:pt x="88" y="1"/>
                    </a:moveTo>
                    <a:cubicBezTo>
                      <a:pt x="93" y="23"/>
                      <a:pt x="81" y="48"/>
                      <a:pt x="67" y="61"/>
                    </a:cubicBezTo>
                    <a:cubicBezTo>
                      <a:pt x="62" y="66"/>
                      <a:pt x="53" y="68"/>
                      <a:pt x="46" y="74"/>
                    </a:cubicBezTo>
                    <a:cubicBezTo>
                      <a:pt x="32" y="86"/>
                      <a:pt x="23" y="115"/>
                      <a:pt x="0" y="109"/>
                    </a:cubicBezTo>
                    <a:cubicBezTo>
                      <a:pt x="0" y="97"/>
                      <a:pt x="9" y="97"/>
                      <a:pt x="16" y="91"/>
                    </a:cubicBezTo>
                    <a:cubicBezTo>
                      <a:pt x="32" y="77"/>
                      <a:pt x="46" y="48"/>
                      <a:pt x="52" y="24"/>
                    </a:cubicBezTo>
                    <a:cubicBezTo>
                      <a:pt x="55" y="16"/>
                      <a:pt x="54" y="4"/>
                      <a:pt x="63" y="1"/>
                    </a:cubicBezTo>
                    <a:cubicBezTo>
                      <a:pt x="75" y="15"/>
                      <a:pt x="57" y="37"/>
                      <a:pt x="54" y="51"/>
                    </a:cubicBezTo>
                    <a:cubicBezTo>
                      <a:pt x="71" y="46"/>
                      <a:pt x="72" y="14"/>
                      <a:pt x="84" y="0"/>
                    </a:cubicBezTo>
                    <a:cubicBezTo>
                      <a:pt x="85" y="0"/>
                      <a:pt x="86" y="1"/>
                      <a:pt x="8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7" name="Google Shape;12717;p102"/>
              <p:cNvSpPr/>
              <p:nvPr/>
            </p:nvSpPr>
            <p:spPr>
              <a:xfrm>
                <a:off x="2890838" y="3188493"/>
                <a:ext cx="33338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103" h="83" extrusionOk="0">
                    <a:moveTo>
                      <a:pt x="101" y="0"/>
                    </a:moveTo>
                    <a:cubicBezTo>
                      <a:pt x="103" y="16"/>
                      <a:pt x="85" y="22"/>
                      <a:pt x="77" y="32"/>
                    </a:cubicBezTo>
                    <a:cubicBezTo>
                      <a:pt x="81" y="36"/>
                      <a:pt x="83" y="27"/>
                      <a:pt x="88" y="29"/>
                    </a:cubicBezTo>
                    <a:cubicBezTo>
                      <a:pt x="89" y="39"/>
                      <a:pt x="81" y="41"/>
                      <a:pt x="77" y="47"/>
                    </a:cubicBezTo>
                    <a:cubicBezTo>
                      <a:pt x="45" y="52"/>
                      <a:pt x="31" y="81"/>
                      <a:pt x="0" y="83"/>
                    </a:cubicBezTo>
                    <a:cubicBezTo>
                      <a:pt x="5" y="71"/>
                      <a:pt x="18" y="66"/>
                      <a:pt x="28" y="60"/>
                    </a:cubicBezTo>
                    <a:cubicBezTo>
                      <a:pt x="39" y="53"/>
                      <a:pt x="52" y="47"/>
                      <a:pt x="60" y="38"/>
                    </a:cubicBezTo>
                    <a:cubicBezTo>
                      <a:pt x="72" y="26"/>
                      <a:pt x="80" y="8"/>
                      <a:pt x="97" y="0"/>
                    </a:cubicBez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8" name="Google Shape;12718;p102"/>
              <p:cNvSpPr/>
              <p:nvPr/>
            </p:nvSpPr>
            <p:spPr>
              <a:xfrm>
                <a:off x="2852738" y="3209131"/>
                <a:ext cx="14288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42" h="26" extrusionOk="0">
                    <a:moveTo>
                      <a:pt x="42" y="2"/>
                    </a:moveTo>
                    <a:cubicBezTo>
                      <a:pt x="38" y="14"/>
                      <a:pt x="12" y="26"/>
                      <a:pt x="0" y="16"/>
                    </a:cubicBezTo>
                    <a:cubicBezTo>
                      <a:pt x="3" y="1"/>
                      <a:pt x="30" y="0"/>
                      <a:pt x="4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19" name="Google Shape;12719;p102"/>
              <p:cNvSpPr/>
              <p:nvPr/>
            </p:nvSpPr>
            <p:spPr>
              <a:xfrm>
                <a:off x="2870200" y="3212306"/>
                <a:ext cx="14288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44" h="21" extrusionOk="0">
                    <a:moveTo>
                      <a:pt x="24" y="21"/>
                    </a:moveTo>
                    <a:cubicBezTo>
                      <a:pt x="11" y="21"/>
                      <a:pt x="11" y="21"/>
                      <a:pt x="11" y="21"/>
                    </a:cubicBezTo>
                    <a:cubicBezTo>
                      <a:pt x="0" y="9"/>
                      <a:pt x="33" y="0"/>
                      <a:pt x="44" y="8"/>
                    </a:cubicBezTo>
                    <a:cubicBezTo>
                      <a:pt x="42" y="17"/>
                      <a:pt x="31" y="17"/>
                      <a:pt x="24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720" name="Google Shape;12720;p102"/>
            <p:cNvGrpSpPr/>
            <p:nvPr/>
          </p:nvGrpSpPr>
          <p:grpSpPr>
            <a:xfrm>
              <a:off x="5429934" y="2251247"/>
              <a:ext cx="236538" cy="234950"/>
              <a:chOff x="5851525" y="3929856"/>
              <a:chExt cx="236538" cy="234950"/>
            </a:xfrm>
          </p:grpSpPr>
          <p:sp>
            <p:nvSpPr>
              <p:cNvPr id="12721" name="Google Shape;12721;p102"/>
              <p:cNvSpPr/>
              <p:nvPr/>
            </p:nvSpPr>
            <p:spPr>
              <a:xfrm>
                <a:off x="5851525" y="3929856"/>
                <a:ext cx="236538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22" name="Google Shape;12722;p102"/>
              <p:cNvSpPr/>
              <p:nvPr/>
            </p:nvSpPr>
            <p:spPr>
              <a:xfrm>
                <a:off x="5884863" y="4047331"/>
                <a:ext cx="349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03" extrusionOk="0">
                    <a:moveTo>
                      <a:pt x="74" y="103"/>
                    </a:moveTo>
                    <a:cubicBezTo>
                      <a:pt x="83" y="103"/>
                      <a:pt x="95" y="100"/>
                      <a:pt x="105" y="95"/>
                    </a:cubicBezTo>
                    <a:cubicBezTo>
                      <a:pt x="105" y="69"/>
                      <a:pt x="105" y="69"/>
                      <a:pt x="105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7" y="1"/>
                      <a:pt x="3" y="0"/>
                      <a:pt x="0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92"/>
                      <a:pt x="30" y="103"/>
                      <a:pt x="44" y="103"/>
                    </a:cubicBezTo>
                    <a:cubicBezTo>
                      <a:pt x="54" y="103"/>
                      <a:pt x="54" y="103"/>
                      <a:pt x="54" y="103"/>
                    </a:cubicBezTo>
                    <a:cubicBezTo>
                      <a:pt x="58" y="103"/>
                      <a:pt x="58" y="103"/>
                      <a:pt x="58" y="103"/>
                    </a:cubicBezTo>
                    <a:lnTo>
                      <a:pt x="74" y="103"/>
                    </a:lnTo>
                    <a:close/>
                    <a:moveTo>
                      <a:pt x="52" y="84"/>
                    </a:moveTo>
                    <a:cubicBezTo>
                      <a:pt x="52" y="79"/>
                      <a:pt x="56" y="76"/>
                      <a:pt x="60" y="76"/>
                    </a:cubicBezTo>
                    <a:cubicBezTo>
                      <a:pt x="63" y="76"/>
                      <a:pt x="66" y="79"/>
                      <a:pt x="66" y="84"/>
                    </a:cubicBezTo>
                    <a:cubicBezTo>
                      <a:pt x="66" y="88"/>
                      <a:pt x="63" y="91"/>
                      <a:pt x="60" y="91"/>
                    </a:cubicBezTo>
                    <a:cubicBezTo>
                      <a:pt x="56" y="91"/>
                      <a:pt x="52" y="88"/>
                      <a:pt x="52" y="8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23" name="Google Shape;12723;p102"/>
              <p:cNvSpPr/>
              <p:nvPr/>
            </p:nvSpPr>
            <p:spPr>
              <a:xfrm>
                <a:off x="5999163" y="4061619"/>
                <a:ext cx="6985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44" h="11" extrusionOk="0">
                    <a:moveTo>
                      <a:pt x="44" y="11"/>
                    </a:moveTo>
                    <a:lnTo>
                      <a:pt x="37" y="0"/>
                    </a:lnTo>
                    <a:lnTo>
                      <a:pt x="0" y="0"/>
                    </a:lnTo>
                    <a:lnTo>
                      <a:pt x="0" y="11"/>
                    </a:lnTo>
                    <a:lnTo>
                      <a:pt x="44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24" name="Google Shape;12724;p102"/>
              <p:cNvSpPr/>
              <p:nvPr/>
            </p:nvSpPr>
            <p:spPr>
              <a:xfrm>
                <a:off x="5999163" y="4047331"/>
                <a:ext cx="58738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0" extrusionOk="0">
                    <a:moveTo>
                      <a:pt x="158" y="7"/>
                    </a:moveTo>
                    <a:cubicBezTo>
                      <a:pt x="158" y="13"/>
                      <a:pt x="152" y="18"/>
                      <a:pt x="146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68" y="0"/>
                      <a:pt x="163" y="0"/>
                      <a:pt x="158" y="1"/>
                    </a:cubicBezTo>
                    <a:lnTo>
                      <a:pt x="158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25" name="Google Shape;12725;p102"/>
              <p:cNvSpPr/>
              <p:nvPr/>
            </p:nvSpPr>
            <p:spPr>
              <a:xfrm>
                <a:off x="5924550" y="4052094"/>
                <a:ext cx="69850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19" extrusionOk="0">
                    <a:moveTo>
                      <a:pt x="190" y="71"/>
                    </a:move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1"/>
                      <a:pt x="4" y="1"/>
                      <a:pt x="0" y="0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15"/>
                      <a:pt x="4" y="119"/>
                      <a:pt x="9" y="119"/>
                    </a:cubicBezTo>
                    <a:cubicBezTo>
                      <a:pt x="196" y="119"/>
                      <a:pt x="196" y="119"/>
                      <a:pt x="196" y="119"/>
                    </a:cubicBezTo>
                    <a:cubicBezTo>
                      <a:pt x="201" y="119"/>
                      <a:pt x="205" y="115"/>
                      <a:pt x="205" y="109"/>
                    </a:cubicBezTo>
                    <a:cubicBezTo>
                      <a:pt x="205" y="2"/>
                      <a:pt x="205" y="2"/>
                      <a:pt x="205" y="2"/>
                    </a:cubicBezTo>
                    <a:cubicBezTo>
                      <a:pt x="200" y="3"/>
                      <a:pt x="195" y="3"/>
                      <a:pt x="190" y="3"/>
                    </a:cubicBezTo>
                    <a:lnTo>
                      <a:pt x="190" y="71"/>
                    </a:lnTo>
                    <a:close/>
                    <a:moveTo>
                      <a:pt x="103" y="107"/>
                    </a:moveTo>
                    <a:cubicBezTo>
                      <a:pt x="96" y="107"/>
                      <a:pt x="91" y="102"/>
                      <a:pt x="91" y="95"/>
                    </a:cubicBezTo>
                    <a:cubicBezTo>
                      <a:pt x="91" y="88"/>
                      <a:pt x="96" y="84"/>
                      <a:pt x="103" y="84"/>
                    </a:cubicBezTo>
                    <a:cubicBezTo>
                      <a:pt x="108" y="84"/>
                      <a:pt x="113" y="88"/>
                      <a:pt x="113" y="95"/>
                    </a:cubicBezTo>
                    <a:cubicBezTo>
                      <a:pt x="113" y="102"/>
                      <a:pt x="108" y="107"/>
                      <a:pt x="103" y="10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26" name="Google Shape;12726;p102"/>
              <p:cNvSpPr/>
              <p:nvPr/>
            </p:nvSpPr>
            <p:spPr>
              <a:xfrm>
                <a:off x="5857875" y="4001294"/>
                <a:ext cx="225425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38" extrusionOk="0">
                    <a:moveTo>
                      <a:pt x="333" y="138"/>
                    </a:moveTo>
                    <a:cubicBezTo>
                      <a:pt x="514" y="138"/>
                      <a:pt x="662" y="121"/>
                      <a:pt x="664" y="101"/>
                    </a:cubicBezTo>
                    <a:cubicBezTo>
                      <a:pt x="664" y="92"/>
                      <a:pt x="636" y="83"/>
                      <a:pt x="589" y="78"/>
                    </a:cubicBezTo>
                    <a:cubicBezTo>
                      <a:pt x="589" y="50"/>
                      <a:pt x="589" y="50"/>
                      <a:pt x="589" y="50"/>
                    </a:cubicBezTo>
                    <a:cubicBezTo>
                      <a:pt x="589" y="41"/>
                      <a:pt x="582" y="35"/>
                      <a:pt x="574" y="35"/>
                    </a:cubicBezTo>
                    <a:cubicBezTo>
                      <a:pt x="417" y="35"/>
                      <a:pt x="417" y="35"/>
                      <a:pt x="417" y="35"/>
                    </a:cubicBezTo>
                    <a:cubicBezTo>
                      <a:pt x="417" y="48"/>
                      <a:pt x="417" y="48"/>
                      <a:pt x="417" y="48"/>
                    </a:cubicBezTo>
                    <a:cubicBezTo>
                      <a:pt x="563" y="48"/>
                      <a:pt x="563" y="48"/>
                      <a:pt x="563" y="48"/>
                    </a:cubicBezTo>
                    <a:cubicBezTo>
                      <a:pt x="569" y="48"/>
                      <a:pt x="574" y="53"/>
                      <a:pt x="574" y="59"/>
                    </a:cubicBezTo>
                    <a:cubicBezTo>
                      <a:pt x="574" y="117"/>
                      <a:pt x="574" y="117"/>
                      <a:pt x="574" y="117"/>
                    </a:cubicBezTo>
                    <a:cubicBezTo>
                      <a:pt x="533" y="123"/>
                      <a:pt x="473" y="127"/>
                      <a:pt x="403" y="129"/>
                    </a:cubicBezTo>
                    <a:cubicBezTo>
                      <a:pt x="403" y="9"/>
                      <a:pt x="403" y="9"/>
                      <a:pt x="403" y="9"/>
                    </a:cubicBezTo>
                    <a:cubicBezTo>
                      <a:pt x="403" y="4"/>
                      <a:pt x="399" y="0"/>
                      <a:pt x="394" y="0"/>
                    </a:cubicBezTo>
                    <a:cubicBezTo>
                      <a:pt x="207" y="0"/>
                      <a:pt x="207" y="0"/>
                      <a:pt x="207" y="0"/>
                    </a:cubicBezTo>
                    <a:cubicBezTo>
                      <a:pt x="201" y="0"/>
                      <a:pt x="197" y="4"/>
                      <a:pt x="197" y="9"/>
                    </a:cubicBezTo>
                    <a:cubicBezTo>
                      <a:pt x="197" y="126"/>
                      <a:pt x="197" y="126"/>
                      <a:pt x="197" y="126"/>
                    </a:cubicBezTo>
                    <a:cubicBezTo>
                      <a:pt x="155" y="124"/>
                      <a:pt x="118" y="121"/>
                      <a:pt x="90" y="117"/>
                    </a:cubicBezTo>
                    <a:cubicBezTo>
                      <a:pt x="90" y="60"/>
                      <a:pt x="90" y="60"/>
                      <a:pt x="90" y="60"/>
                    </a:cubicBezTo>
                    <a:cubicBezTo>
                      <a:pt x="184" y="60"/>
                      <a:pt x="184" y="60"/>
                      <a:pt x="184" y="60"/>
                    </a:cubicBezTo>
                    <a:cubicBezTo>
                      <a:pt x="184" y="32"/>
                      <a:pt x="184" y="32"/>
                      <a:pt x="184" y="32"/>
                    </a:cubicBezTo>
                    <a:cubicBezTo>
                      <a:pt x="174" y="28"/>
                      <a:pt x="161" y="25"/>
                      <a:pt x="153" y="25"/>
                    </a:cubicBezTo>
                    <a:cubicBezTo>
                      <a:pt x="139" y="25"/>
                      <a:pt x="139" y="25"/>
                      <a:pt x="139" y="25"/>
                    </a:cubicBezTo>
                    <a:cubicBezTo>
                      <a:pt x="136" y="25"/>
                      <a:pt x="136" y="25"/>
                      <a:pt x="136" y="25"/>
                    </a:cubicBezTo>
                    <a:cubicBezTo>
                      <a:pt x="123" y="25"/>
                      <a:pt x="123" y="25"/>
                      <a:pt x="123" y="25"/>
                    </a:cubicBezTo>
                    <a:cubicBezTo>
                      <a:pt x="109" y="25"/>
                      <a:pt x="79" y="34"/>
                      <a:pt x="79" y="49"/>
                    </a:cubicBezTo>
                    <a:cubicBezTo>
                      <a:pt x="79" y="77"/>
                      <a:pt x="79" y="77"/>
                      <a:pt x="79" y="77"/>
                    </a:cubicBezTo>
                    <a:cubicBezTo>
                      <a:pt x="30" y="83"/>
                      <a:pt x="0" y="92"/>
                      <a:pt x="0" y="101"/>
                    </a:cubicBezTo>
                    <a:cubicBezTo>
                      <a:pt x="2" y="121"/>
                      <a:pt x="150" y="138"/>
                      <a:pt x="333" y="138"/>
                    </a:cubicBezTo>
                    <a:moveTo>
                      <a:pt x="589" y="83"/>
                    </a:moveTo>
                    <a:cubicBezTo>
                      <a:pt x="617" y="87"/>
                      <a:pt x="633" y="93"/>
                      <a:pt x="633" y="99"/>
                    </a:cubicBezTo>
                    <a:cubicBezTo>
                      <a:pt x="633" y="102"/>
                      <a:pt x="627" y="106"/>
                      <a:pt x="618" y="109"/>
                    </a:cubicBezTo>
                    <a:cubicBezTo>
                      <a:pt x="611" y="111"/>
                      <a:pt x="601" y="113"/>
                      <a:pt x="589" y="115"/>
                    </a:cubicBezTo>
                    <a:lnTo>
                      <a:pt x="589" y="83"/>
                    </a:lnTo>
                    <a:close/>
                    <a:moveTo>
                      <a:pt x="283" y="14"/>
                    </a:moveTo>
                    <a:cubicBezTo>
                      <a:pt x="318" y="14"/>
                      <a:pt x="318" y="14"/>
                      <a:pt x="318" y="14"/>
                    </a:cubicBezTo>
                    <a:cubicBezTo>
                      <a:pt x="319" y="14"/>
                      <a:pt x="319" y="14"/>
                      <a:pt x="319" y="16"/>
                    </a:cubicBezTo>
                    <a:cubicBezTo>
                      <a:pt x="319" y="16"/>
                      <a:pt x="319" y="17"/>
                      <a:pt x="318" y="17"/>
                    </a:cubicBezTo>
                    <a:cubicBezTo>
                      <a:pt x="283" y="17"/>
                      <a:pt x="283" y="17"/>
                      <a:pt x="283" y="17"/>
                    </a:cubicBezTo>
                    <a:cubicBezTo>
                      <a:pt x="282" y="17"/>
                      <a:pt x="281" y="16"/>
                      <a:pt x="281" y="16"/>
                    </a:cubicBezTo>
                    <a:cubicBezTo>
                      <a:pt x="281" y="14"/>
                      <a:pt x="282" y="14"/>
                      <a:pt x="283" y="14"/>
                    </a:cubicBezTo>
                    <a:moveTo>
                      <a:pt x="212" y="29"/>
                    </a:moveTo>
                    <a:cubicBezTo>
                      <a:pt x="388" y="29"/>
                      <a:pt x="388" y="29"/>
                      <a:pt x="388" y="29"/>
                    </a:cubicBezTo>
                    <a:cubicBezTo>
                      <a:pt x="388" y="129"/>
                      <a:pt x="388" y="129"/>
                      <a:pt x="388" y="129"/>
                    </a:cubicBezTo>
                    <a:cubicBezTo>
                      <a:pt x="370" y="129"/>
                      <a:pt x="351" y="130"/>
                      <a:pt x="333" y="130"/>
                    </a:cubicBezTo>
                    <a:cubicBezTo>
                      <a:pt x="290" y="130"/>
                      <a:pt x="249" y="129"/>
                      <a:pt x="212" y="127"/>
                    </a:cubicBezTo>
                    <a:lnTo>
                      <a:pt x="212" y="29"/>
                    </a:lnTo>
                    <a:close/>
                    <a:moveTo>
                      <a:pt x="117" y="46"/>
                    </a:moveTo>
                    <a:cubicBezTo>
                      <a:pt x="159" y="46"/>
                      <a:pt x="159" y="46"/>
                      <a:pt x="159" y="46"/>
                    </a:cubicBezTo>
                    <a:cubicBezTo>
                      <a:pt x="161" y="46"/>
                      <a:pt x="162" y="47"/>
                      <a:pt x="162" y="49"/>
                    </a:cubicBezTo>
                    <a:cubicBezTo>
                      <a:pt x="162" y="51"/>
                      <a:pt x="161" y="52"/>
                      <a:pt x="159" y="52"/>
                    </a:cubicBezTo>
                    <a:cubicBezTo>
                      <a:pt x="117" y="52"/>
                      <a:pt x="117" y="52"/>
                      <a:pt x="117" y="52"/>
                    </a:cubicBezTo>
                    <a:cubicBezTo>
                      <a:pt x="116" y="52"/>
                      <a:pt x="113" y="51"/>
                      <a:pt x="113" y="49"/>
                    </a:cubicBezTo>
                    <a:cubicBezTo>
                      <a:pt x="113" y="47"/>
                      <a:pt x="116" y="46"/>
                      <a:pt x="117" y="46"/>
                    </a:cubicBezTo>
                    <a:moveTo>
                      <a:pt x="79" y="83"/>
                    </a:moveTo>
                    <a:cubicBezTo>
                      <a:pt x="79" y="115"/>
                      <a:pt x="79" y="115"/>
                      <a:pt x="79" y="115"/>
                    </a:cubicBezTo>
                    <a:cubicBezTo>
                      <a:pt x="66" y="114"/>
                      <a:pt x="54" y="111"/>
                      <a:pt x="47" y="109"/>
                    </a:cubicBezTo>
                    <a:cubicBezTo>
                      <a:pt x="37" y="106"/>
                      <a:pt x="32" y="102"/>
                      <a:pt x="31" y="99"/>
                    </a:cubicBezTo>
                    <a:cubicBezTo>
                      <a:pt x="31" y="92"/>
                      <a:pt x="49" y="87"/>
                      <a:pt x="79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727" name="Google Shape;12727;p102"/>
            <p:cNvGrpSpPr/>
            <p:nvPr/>
          </p:nvGrpSpPr>
          <p:grpSpPr>
            <a:xfrm>
              <a:off x="5960506" y="2491130"/>
              <a:ext cx="234950" cy="234950"/>
              <a:chOff x="711402" y="1246187"/>
              <a:chExt cx="234950" cy="234950"/>
            </a:xfrm>
          </p:grpSpPr>
          <p:sp>
            <p:nvSpPr>
              <p:cNvPr id="12728" name="Google Shape;12728;p102"/>
              <p:cNvSpPr/>
              <p:nvPr/>
            </p:nvSpPr>
            <p:spPr>
              <a:xfrm>
                <a:off x="711402" y="1246187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29" name="Google Shape;12729;p102"/>
              <p:cNvSpPr/>
              <p:nvPr/>
            </p:nvSpPr>
            <p:spPr>
              <a:xfrm>
                <a:off x="735215" y="1266825"/>
                <a:ext cx="188912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66" extrusionOk="0">
                    <a:moveTo>
                      <a:pt x="287" y="292"/>
                    </a:moveTo>
                    <a:cubicBezTo>
                      <a:pt x="287" y="292"/>
                      <a:pt x="287" y="292"/>
                      <a:pt x="287" y="292"/>
                    </a:cubicBezTo>
                    <a:cubicBezTo>
                      <a:pt x="287" y="292"/>
                      <a:pt x="292" y="288"/>
                      <a:pt x="295" y="291"/>
                    </a:cubicBezTo>
                    <a:cubicBezTo>
                      <a:pt x="298" y="293"/>
                      <a:pt x="298" y="293"/>
                      <a:pt x="298" y="293"/>
                    </a:cubicBezTo>
                    <a:cubicBezTo>
                      <a:pt x="313" y="306"/>
                      <a:pt x="336" y="311"/>
                      <a:pt x="356" y="302"/>
                    </a:cubicBezTo>
                    <a:cubicBezTo>
                      <a:pt x="384" y="290"/>
                      <a:pt x="398" y="256"/>
                      <a:pt x="386" y="228"/>
                    </a:cubicBezTo>
                    <a:cubicBezTo>
                      <a:pt x="373" y="199"/>
                      <a:pt x="340" y="185"/>
                      <a:pt x="311" y="197"/>
                    </a:cubicBezTo>
                    <a:cubicBezTo>
                      <a:pt x="291" y="206"/>
                      <a:pt x="278" y="225"/>
                      <a:pt x="277" y="246"/>
                    </a:cubicBezTo>
                    <a:cubicBezTo>
                      <a:pt x="278" y="254"/>
                      <a:pt x="266" y="259"/>
                      <a:pt x="266" y="259"/>
                    </a:cubicBezTo>
                    <a:cubicBezTo>
                      <a:pt x="182" y="295"/>
                      <a:pt x="182" y="295"/>
                      <a:pt x="182" y="295"/>
                    </a:cubicBezTo>
                    <a:cubicBezTo>
                      <a:pt x="182" y="295"/>
                      <a:pt x="175" y="298"/>
                      <a:pt x="173" y="303"/>
                    </a:cubicBezTo>
                    <a:cubicBezTo>
                      <a:pt x="172" y="308"/>
                      <a:pt x="165" y="323"/>
                      <a:pt x="165" y="323"/>
                    </a:cubicBezTo>
                    <a:cubicBezTo>
                      <a:pt x="165" y="323"/>
                      <a:pt x="163" y="333"/>
                      <a:pt x="174" y="335"/>
                    </a:cubicBezTo>
                    <a:cubicBezTo>
                      <a:pt x="193" y="342"/>
                      <a:pt x="193" y="342"/>
                      <a:pt x="193" y="342"/>
                    </a:cubicBezTo>
                    <a:cubicBezTo>
                      <a:pt x="200" y="340"/>
                      <a:pt x="200" y="340"/>
                      <a:pt x="200" y="340"/>
                    </a:cubicBezTo>
                    <a:cubicBezTo>
                      <a:pt x="204" y="331"/>
                      <a:pt x="204" y="331"/>
                      <a:pt x="204" y="331"/>
                    </a:cubicBezTo>
                    <a:cubicBezTo>
                      <a:pt x="209" y="328"/>
                      <a:pt x="209" y="328"/>
                      <a:pt x="209" y="328"/>
                    </a:cubicBezTo>
                    <a:cubicBezTo>
                      <a:pt x="217" y="332"/>
                      <a:pt x="217" y="332"/>
                      <a:pt x="217" y="332"/>
                    </a:cubicBezTo>
                    <a:cubicBezTo>
                      <a:pt x="225" y="328"/>
                      <a:pt x="225" y="328"/>
                      <a:pt x="225" y="328"/>
                    </a:cubicBezTo>
                    <a:cubicBezTo>
                      <a:pt x="227" y="321"/>
                      <a:pt x="227" y="321"/>
                      <a:pt x="227" y="321"/>
                    </a:cubicBezTo>
                    <a:cubicBezTo>
                      <a:pt x="237" y="318"/>
                      <a:pt x="237" y="318"/>
                      <a:pt x="237" y="318"/>
                    </a:cubicBezTo>
                    <a:cubicBezTo>
                      <a:pt x="245" y="320"/>
                      <a:pt x="245" y="320"/>
                      <a:pt x="245" y="320"/>
                    </a:cubicBezTo>
                    <a:cubicBezTo>
                      <a:pt x="248" y="319"/>
                      <a:pt x="248" y="319"/>
                      <a:pt x="248" y="319"/>
                    </a:cubicBezTo>
                    <a:cubicBezTo>
                      <a:pt x="253" y="307"/>
                      <a:pt x="253" y="307"/>
                      <a:pt x="253" y="307"/>
                    </a:cubicBezTo>
                    <a:cubicBezTo>
                      <a:pt x="270" y="300"/>
                      <a:pt x="270" y="300"/>
                      <a:pt x="270" y="300"/>
                    </a:cubicBezTo>
                    <a:cubicBezTo>
                      <a:pt x="275" y="313"/>
                      <a:pt x="275" y="313"/>
                      <a:pt x="275" y="313"/>
                    </a:cubicBezTo>
                    <a:cubicBezTo>
                      <a:pt x="281" y="311"/>
                      <a:pt x="281" y="311"/>
                      <a:pt x="281" y="311"/>
                    </a:cubicBezTo>
                    <a:cubicBezTo>
                      <a:pt x="287" y="295"/>
                      <a:pt x="287" y="295"/>
                      <a:pt x="287" y="295"/>
                    </a:cubicBezTo>
                    <a:lnTo>
                      <a:pt x="287" y="292"/>
                    </a:lnTo>
                    <a:close/>
                    <a:moveTo>
                      <a:pt x="341" y="245"/>
                    </a:moveTo>
                    <a:cubicBezTo>
                      <a:pt x="338" y="238"/>
                      <a:pt x="341" y="230"/>
                      <a:pt x="348" y="228"/>
                    </a:cubicBezTo>
                    <a:cubicBezTo>
                      <a:pt x="355" y="225"/>
                      <a:pt x="363" y="228"/>
                      <a:pt x="365" y="235"/>
                    </a:cubicBezTo>
                    <a:cubicBezTo>
                      <a:pt x="368" y="242"/>
                      <a:pt x="365" y="249"/>
                      <a:pt x="358" y="252"/>
                    </a:cubicBezTo>
                    <a:cubicBezTo>
                      <a:pt x="351" y="256"/>
                      <a:pt x="344" y="252"/>
                      <a:pt x="341" y="245"/>
                    </a:cubicBezTo>
                    <a:moveTo>
                      <a:pt x="101" y="300"/>
                    </a:moveTo>
                    <a:cubicBezTo>
                      <a:pt x="79" y="330"/>
                      <a:pt x="79" y="330"/>
                      <a:pt x="79" y="330"/>
                    </a:cubicBezTo>
                    <a:cubicBezTo>
                      <a:pt x="65" y="316"/>
                      <a:pt x="65" y="316"/>
                      <a:pt x="65" y="316"/>
                    </a:cubicBezTo>
                    <a:cubicBezTo>
                      <a:pt x="63" y="314"/>
                      <a:pt x="59" y="314"/>
                      <a:pt x="58" y="317"/>
                    </a:cubicBezTo>
                    <a:cubicBezTo>
                      <a:pt x="56" y="319"/>
                      <a:pt x="56" y="322"/>
                      <a:pt x="58" y="324"/>
                    </a:cubicBezTo>
                    <a:cubicBezTo>
                      <a:pt x="76" y="342"/>
                      <a:pt x="76" y="342"/>
                      <a:pt x="76" y="342"/>
                    </a:cubicBezTo>
                    <a:cubicBezTo>
                      <a:pt x="77" y="342"/>
                      <a:pt x="79" y="342"/>
                      <a:pt x="79" y="342"/>
                    </a:cubicBezTo>
                    <a:cubicBezTo>
                      <a:pt x="80" y="342"/>
                      <a:pt x="80" y="342"/>
                      <a:pt x="80" y="342"/>
                    </a:cubicBezTo>
                    <a:cubicBezTo>
                      <a:pt x="81" y="342"/>
                      <a:pt x="83" y="342"/>
                      <a:pt x="84" y="341"/>
                    </a:cubicBezTo>
                    <a:cubicBezTo>
                      <a:pt x="109" y="306"/>
                      <a:pt x="109" y="306"/>
                      <a:pt x="109" y="306"/>
                    </a:cubicBezTo>
                    <a:cubicBezTo>
                      <a:pt x="111" y="305"/>
                      <a:pt x="111" y="301"/>
                      <a:pt x="108" y="299"/>
                    </a:cubicBezTo>
                    <a:cubicBezTo>
                      <a:pt x="106" y="298"/>
                      <a:pt x="103" y="299"/>
                      <a:pt x="101" y="300"/>
                    </a:cubicBezTo>
                    <a:moveTo>
                      <a:pt x="365" y="418"/>
                    </a:moveTo>
                    <a:cubicBezTo>
                      <a:pt x="343" y="448"/>
                      <a:pt x="343" y="448"/>
                      <a:pt x="343" y="448"/>
                    </a:cubicBezTo>
                    <a:cubicBezTo>
                      <a:pt x="329" y="434"/>
                      <a:pt x="329" y="434"/>
                      <a:pt x="329" y="434"/>
                    </a:cubicBezTo>
                    <a:cubicBezTo>
                      <a:pt x="327" y="432"/>
                      <a:pt x="324" y="432"/>
                      <a:pt x="322" y="434"/>
                    </a:cubicBezTo>
                    <a:cubicBezTo>
                      <a:pt x="320" y="435"/>
                      <a:pt x="320" y="439"/>
                      <a:pt x="322" y="441"/>
                    </a:cubicBezTo>
                    <a:cubicBezTo>
                      <a:pt x="340" y="458"/>
                      <a:pt x="340" y="458"/>
                      <a:pt x="340" y="458"/>
                    </a:cubicBezTo>
                    <a:cubicBezTo>
                      <a:pt x="341" y="459"/>
                      <a:pt x="343" y="460"/>
                      <a:pt x="344" y="460"/>
                    </a:cubicBezTo>
                    <a:cubicBezTo>
                      <a:pt x="345" y="460"/>
                      <a:pt x="345" y="460"/>
                      <a:pt x="345" y="460"/>
                    </a:cubicBezTo>
                    <a:cubicBezTo>
                      <a:pt x="345" y="460"/>
                      <a:pt x="347" y="459"/>
                      <a:pt x="348" y="458"/>
                    </a:cubicBezTo>
                    <a:cubicBezTo>
                      <a:pt x="373" y="424"/>
                      <a:pt x="373" y="424"/>
                      <a:pt x="373" y="424"/>
                    </a:cubicBezTo>
                    <a:cubicBezTo>
                      <a:pt x="375" y="421"/>
                      <a:pt x="375" y="419"/>
                      <a:pt x="372" y="417"/>
                    </a:cubicBezTo>
                    <a:cubicBezTo>
                      <a:pt x="371" y="415"/>
                      <a:pt x="367" y="415"/>
                      <a:pt x="365" y="418"/>
                    </a:cubicBezTo>
                    <a:moveTo>
                      <a:pt x="192" y="100"/>
                    </a:moveTo>
                    <a:cubicBezTo>
                      <a:pt x="171" y="129"/>
                      <a:pt x="171" y="129"/>
                      <a:pt x="171" y="129"/>
                    </a:cubicBezTo>
                    <a:cubicBezTo>
                      <a:pt x="156" y="115"/>
                      <a:pt x="156" y="115"/>
                      <a:pt x="156" y="115"/>
                    </a:cubicBezTo>
                    <a:cubicBezTo>
                      <a:pt x="154" y="114"/>
                      <a:pt x="151" y="114"/>
                      <a:pt x="149" y="115"/>
                    </a:cubicBezTo>
                    <a:cubicBezTo>
                      <a:pt x="147" y="118"/>
                      <a:pt x="147" y="121"/>
                      <a:pt x="150" y="122"/>
                    </a:cubicBezTo>
                    <a:cubicBezTo>
                      <a:pt x="168" y="141"/>
                      <a:pt x="168" y="141"/>
                      <a:pt x="168" y="141"/>
                    </a:cubicBezTo>
                    <a:cubicBezTo>
                      <a:pt x="169" y="142"/>
                      <a:pt x="170" y="142"/>
                      <a:pt x="172" y="142"/>
                    </a:cubicBezTo>
                    <a:cubicBezTo>
                      <a:pt x="173" y="142"/>
                      <a:pt x="174" y="141"/>
                      <a:pt x="175" y="140"/>
                    </a:cubicBezTo>
                    <a:cubicBezTo>
                      <a:pt x="201" y="106"/>
                      <a:pt x="201" y="106"/>
                      <a:pt x="201" y="106"/>
                    </a:cubicBezTo>
                    <a:cubicBezTo>
                      <a:pt x="202" y="103"/>
                      <a:pt x="202" y="100"/>
                      <a:pt x="199" y="99"/>
                    </a:cubicBezTo>
                    <a:cubicBezTo>
                      <a:pt x="198" y="97"/>
                      <a:pt x="194" y="98"/>
                      <a:pt x="192" y="100"/>
                    </a:cubicBezTo>
                    <a:moveTo>
                      <a:pt x="250" y="395"/>
                    </a:moveTo>
                    <a:cubicBezTo>
                      <a:pt x="252" y="393"/>
                      <a:pt x="254" y="393"/>
                      <a:pt x="257" y="395"/>
                    </a:cubicBezTo>
                    <a:cubicBezTo>
                      <a:pt x="258" y="398"/>
                      <a:pt x="258" y="400"/>
                      <a:pt x="257" y="402"/>
                    </a:cubicBezTo>
                    <a:cubicBezTo>
                      <a:pt x="245" y="414"/>
                      <a:pt x="243" y="416"/>
                      <a:pt x="243" y="416"/>
                    </a:cubicBezTo>
                    <a:cubicBezTo>
                      <a:pt x="255" y="428"/>
                      <a:pt x="257" y="430"/>
                      <a:pt x="257" y="430"/>
                    </a:cubicBezTo>
                    <a:cubicBezTo>
                      <a:pt x="258" y="432"/>
                      <a:pt x="258" y="435"/>
                      <a:pt x="257" y="437"/>
                    </a:cubicBezTo>
                    <a:cubicBezTo>
                      <a:pt x="254" y="439"/>
                      <a:pt x="252" y="439"/>
                      <a:pt x="250" y="437"/>
                    </a:cubicBezTo>
                    <a:cubicBezTo>
                      <a:pt x="238" y="425"/>
                      <a:pt x="236" y="423"/>
                      <a:pt x="236" y="423"/>
                    </a:cubicBezTo>
                    <a:cubicBezTo>
                      <a:pt x="224" y="435"/>
                      <a:pt x="222" y="437"/>
                      <a:pt x="222" y="437"/>
                    </a:cubicBezTo>
                    <a:cubicBezTo>
                      <a:pt x="219" y="439"/>
                      <a:pt x="217" y="439"/>
                      <a:pt x="215" y="437"/>
                    </a:cubicBezTo>
                    <a:cubicBezTo>
                      <a:pt x="213" y="435"/>
                      <a:pt x="213" y="432"/>
                      <a:pt x="215" y="430"/>
                    </a:cubicBezTo>
                    <a:cubicBezTo>
                      <a:pt x="227" y="418"/>
                      <a:pt x="229" y="416"/>
                      <a:pt x="229" y="416"/>
                    </a:cubicBezTo>
                    <a:cubicBezTo>
                      <a:pt x="217" y="404"/>
                      <a:pt x="215" y="402"/>
                      <a:pt x="215" y="402"/>
                    </a:cubicBezTo>
                    <a:cubicBezTo>
                      <a:pt x="213" y="400"/>
                      <a:pt x="213" y="397"/>
                      <a:pt x="215" y="395"/>
                    </a:cubicBezTo>
                    <a:cubicBezTo>
                      <a:pt x="217" y="393"/>
                      <a:pt x="219" y="393"/>
                      <a:pt x="222" y="395"/>
                    </a:cubicBezTo>
                    <a:cubicBezTo>
                      <a:pt x="234" y="407"/>
                      <a:pt x="236" y="409"/>
                      <a:pt x="236" y="409"/>
                    </a:cubicBezTo>
                    <a:lnTo>
                      <a:pt x="250" y="395"/>
                    </a:lnTo>
                    <a:close/>
                    <a:moveTo>
                      <a:pt x="504" y="284"/>
                    </a:moveTo>
                    <a:cubicBezTo>
                      <a:pt x="506" y="282"/>
                      <a:pt x="510" y="282"/>
                      <a:pt x="511" y="284"/>
                    </a:cubicBezTo>
                    <a:cubicBezTo>
                      <a:pt x="513" y="285"/>
                      <a:pt x="513" y="289"/>
                      <a:pt x="511" y="291"/>
                    </a:cubicBezTo>
                    <a:cubicBezTo>
                      <a:pt x="499" y="303"/>
                      <a:pt x="497" y="305"/>
                      <a:pt x="497" y="305"/>
                    </a:cubicBezTo>
                    <a:cubicBezTo>
                      <a:pt x="510" y="317"/>
                      <a:pt x="511" y="319"/>
                      <a:pt x="511" y="319"/>
                    </a:cubicBezTo>
                    <a:cubicBezTo>
                      <a:pt x="513" y="320"/>
                      <a:pt x="513" y="324"/>
                      <a:pt x="511" y="326"/>
                    </a:cubicBezTo>
                    <a:cubicBezTo>
                      <a:pt x="510" y="327"/>
                      <a:pt x="506" y="327"/>
                      <a:pt x="504" y="326"/>
                    </a:cubicBezTo>
                    <a:cubicBezTo>
                      <a:pt x="492" y="313"/>
                      <a:pt x="491" y="312"/>
                      <a:pt x="491" y="312"/>
                    </a:cubicBezTo>
                    <a:cubicBezTo>
                      <a:pt x="478" y="324"/>
                      <a:pt x="477" y="326"/>
                      <a:pt x="477" y="326"/>
                    </a:cubicBezTo>
                    <a:cubicBezTo>
                      <a:pt x="475" y="327"/>
                      <a:pt x="471" y="327"/>
                      <a:pt x="470" y="326"/>
                    </a:cubicBezTo>
                    <a:cubicBezTo>
                      <a:pt x="468" y="324"/>
                      <a:pt x="468" y="320"/>
                      <a:pt x="470" y="319"/>
                    </a:cubicBezTo>
                    <a:cubicBezTo>
                      <a:pt x="482" y="306"/>
                      <a:pt x="484" y="305"/>
                      <a:pt x="484" y="305"/>
                    </a:cubicBezTo>
                    <a:cubicBezTo>
                      <a:pt x="471" y="292"/>
                      <a:pt x="470" y="291"/>
                      <a:pt x="470" y="291"/>
                    </a:cubicBezTo>
                    <a:cubicBezTo>
                      <a:pt x="468" y="289"/>
                      <a:pt x="468" y="285"/>
                      <a:pt x="470" y="284"/>
                    </a:cubicBezTo>
                    <a:cubicBezTo>
                      <a:pt x="471" y="282"/>
                      <a:pt x="475" y="282"/>
                      <a:pt x="477" y="284"/>
                    </a:cubicBezTo>
                    <a:cubicBezTo>
                      <a:pt x="489" y="296"/>
                      <a:pt x="491" y="298"/>
                      <a:pt x="491" y="298"/>
                    </a:cubicBezTo>
                    <a:lnTo>
                      <a:pt x="504" y="284"/>
                    </a:lnTo>
                    <a:close/>
                    <a:moveTo>
                      <a:pt x="398" y="107"/>
                    </a:moveTo>
                    <a:cubicBezTo>
                      <a:pt x="399" y="106"/>
                      <a:pt x="403" y="106"/>
                      <a:pt x="404" y="107"/>
                    </a:cubicBezTo>
                    <a:cubicBezTo>
                      <a:pt x="406" y="109"/>
                      <a:pt x="406" y="113"/>
                      <a:pt x="404" y="114"/>
                    </a:cubicBezTo>
                    <a:cubicBezTo>
                      <a:pt x="392" y="127"/>
                      <a:pt x="391" y="128"/>
                      <a:pt x="391" y="128"/>
                    </a:cubicBezTo>
                    <a:cubicBezTo>
                      <a:pt x="403" y="141"/>
                      <a:pt x="404" y="143"/>
                      <a:pt x="404" y="143"/>
                    </a:cubicBezTo>
                    <a:cubicBezTo>
                      <a:pt x="406" y="144"/>
                      <a:pt x="406" y="147"/>
                      <a:pt x="404" y="149"/>
                    </a:cubicBezTo>
                    <a:cubicBezTo>
                      <a:pt x="403" y="151"/>
                      <a:pt x="399" y="151"/>
                      <a:pt x="398" y="149"/>
                    </a:cubicBezTo>
                    <a:cubicBezTo>
                      <a:pt x="385" y="136"/>
                      <a:pt x="384" y="135"/>
                      <a:pt x="384" y="135"/>
                    </a:cubicBezTo>
                    <a:cubicBezTo>
                      <a:pt x="371" y="147"/>
                      <a:pt x="370" y="149"/>
                      <a:pt x="370" y="149"/>
                    </a:cubicBezTo>
                    <a:cubicBezTo>
                      <a:pt x="368" y="151"/>
                      <a:pt x="365" y="151"/>
                      <a:pt x="363" y="149"/>
                    </a:cubicBezTo>
                    <a:cubicBezTo>
                      <a:pt x="361" y="147"/>
                      <a:pt x="361" y="144"/>
                      <a:pt x="363" y="143"/>
                    </a:cubicBezTo>
                    <a:cubicBezTo>
                      <a:pt x="375" y="130"/>
                      <a:pt x="377" y="128"/>
                      <a:pt x="377" y="128"/>
                    </a:cubicBezTo>
                    <a:cubicBezTo>
                      <a:pt x="364" y="116"/>
                      <a:pt x="363" y="114"/>
                      <a:pt x="363" y="114"/>
                    </a:cubicBezTo>
                    <a:cubicBezTo>
                      <a:pt x="361" y="112"/>
                      <a:pt x="361" y="109"/>
                      <a:pt x="363" y="107"/>
                    </a:cubicBezTo>
                    <a:cubicBezTo>
                      <a:pt x="365" y="105"/>
                      <a:pt x="368" y="105"/>
                      <a:pt x="370" y="107"/>
                    </a:cubicBezTo>
                    <a:cubicBezTo>
                      <a:pt x="382" y="120"/>
                      <a:pt x="384" y="121"/>
                      <a:pt x="384" y="121"/>
                    </a:cubicBezTo>
                    <a:lnTo>
                      <a:pt x="398" y="107"/>
                    </a:lnTo>
                    <a:close/>
                    <a:moveTo>
                      <a:pt x="391" y="424"/>
                    </a:moveTo>
                    <a:cubicBezTo>
                      <a:pt x="389" y="415"/>
                      <a:pt x="384" y="407"/>
                      <a:pt x="377" y="401"/>
                    </a:cubicBezTo>
                    <a:cubicBezTo>
                      <a:pt x="403" y="373"/>
                      <a:pt x="431" y="349"/>
                      <a:pt x="455" y="331"/>
                    </a:cubicBezTo>
                    <a:cubicBezTo>
                      <a:pt x="463" y="342"/>
                      <a:pt x="476" y="349"/>
                      <a:pt x="491" y="349"/>
                    </a:cubicBezTo>
                    <a:cubicBezTo>
                      <a:pt x="515" y="349"/>
                      <a:pt x="534" y="329"/>
                      <a:pt x="534" y="305"/>
                    </a:cubicBezTo>
                    <a:cubicBezTo>
                      <a:pt x="534" y="297"/>
                      <a:pt x="532" y="289"/>
                      <a:pt x="528" y="282"/>
                    </a:cubicBezTo>
                    <a:cubicBezTo>
                      <a:pt x="529" y="282"/>
                      <a:pt x="530" y="281"/>
                      <a:pt x="531" y="281"/>
                    </a:cubicBezTo>
                    <a:cubicBezTo>
                      <a:pt x="532" y="284"/>
                      <a:pt x="534" y="286"/>
                      <a:pt x="537" y="290"/>
                    </a:cubicBezTo>
                    <a:cubicBezTo>
                      <a:pt x="535" y="328"/>
                      <a:pt x="525" y="365"/>
                      <a:pt x="510" y="399"/>
                    </a:cubicBezTo>
                    <a:cubicBezTo>
                      <a:pt x="468" y="415"/>
                      <a:pt x="427" y="422"/>
                      <a:pt x="391" y="424"/>
                    </a:cubicBezTo>
                    <a:moveTo>
                      <a:pt x="285" y="541"/>
                    </a:moveTo>
                    <a:cubicBezTo>
                      <a:pt x="296" y="516"/>
                      <a:pt x="309" y="492"/>
                      <a:pt x="323" y="471"/>
                    </a:cubicBezTo>
                    <a:cubicBezTo>
                      <a:pt x="330" y="477"/>
                      <a:pt x="339" y="480"/>
                      <a:pt x="349" y="480"/>
                    </a:cubicBezTo>
                    <a:cubicBezTo>
                      <a:pt x="373" y="480"/>
                      <a:pt x="393" y="461"/>
                      <a:pt x="393" y="436"/>
                    </a:cubicBezTo>
                    <a:cubicBezTo>
                      <a:pt x="393" y="431"/>
                      <a:pt x="393" y="431"/>
                      <a:pt x="393" y="431"/>
                    </a:cubicBezTo>
                    <a:cubicBezTo>
                      <a:pt x="427" y="429"/>
                      <a:pt x="465" y="422"/>
                      <a:pt x="504" y="408"/>
                    </a:cubicBezTo>
                    <a:cubicBezTo>
                      <a:pt x="462" y="486"/>
                      <a:pt x="379" y="540"/>
                      <a:pt x="285" y="541"/>
                    </a:cubicBezTo>
                    <a:moveTo>
                      <a:pt x="278" y="541"/>
                    </a:moveTo>
                    <a:cubicBezTo>
                      <a:pt x="249" y="541"/>
                      <a:pt x="220" y="535"/>
                      <a:pt x="194" y="527"/>
                    </a:cubicBezTo>
                    <a:cubicBezTo>
                      <a:pt x="205" y="515"/>
                      <a:pt x="225" y="491"/>
                      <a:pt x="249" y="458"/>
                    </a:cubicBezTo>
                    <a:cubicBezTo>
                      <a:pt x="265" y="454"/>
                      <a:pt x="276" y="441"/>
                      <a:pt x="279" y="424"/>
                    </a:cubicBezTo>
                    <a:cubicBezTo>
                      <a:pt x="286" y="426"/>
                      <a:pt x="295" y="427"/>
                      <a:pt x="306" y="428"/>
                    </a:cubicBezTo>
                    <a:cubicBezTo>
                      <a:pt x="305" y="431"/>
                      <a:pt x="305" y="434"/>
                      <a:pt x="305" y="436"/>
                    </a:cubicBezTo>
                    <a:cubicBezTo>
                      <a:pt x="305" y="448"/>
                      <a:pt x="310" y="459"/>
                      <a:pt x="318" y="467"/>
                    </a:cubicBezTo>
                    <a:cubicBezTo>
                      <a:pt x="303" y="490"/>
                      <a:pt x="289" y="514"/>
                      <a:pt x="278" y="541"/>
                    </a:cubicBezTo>
                    <a:moveTo>
                      <a:pt x="97" y="463"/>
                    </a:moveTo>
                    <a:cubicBezTo>
                      <a:pt x="135" y="459"/>
                      <a:pt x="170" y="452"/>
                      <a:pt x="200" y="442"/>
                    </a:cubicBezTo>
                    <a:cubicBezTo>
                      <a:pt x="208" y="454"/>
                      <a:pt x="221" y="461"/>
                      <a:pt x="236" y="461"/>
                    </a:cubicBezTo>
                    <a:cubicBezTo>
                      <a:pt x="238" y="461"/>
                      <a:pt x="238" y="461"/>
                      <a:pt x="238" y="461"/>
                    </a:cubicBezTo>
                    <a:cubicBezTo>
                      <a:pt x="215" y="492"/>
                      <a:pt x="196" y="514"/>
                      <a:pt x="187" y="524"/>
                    </a:cubicBezTo>
                    <a:cubicBezTo>
                      <a:pt x="152" y="510"/>
                      <a:pt x="122" y="489"/>
                      <a:pt x="97" y="463"/>
                    </a:cubicBezTo>
                    <a:moveTo>
                      <a:pt x="82" y="447"/>
                    </a:moveTo>
                    <a:cubicBezTo>
                      <a:pt x="81" y="417"/>
                      <a:pt x="83" y="390"/>
                      <a:pt x="86" y="363"/>
                    </a:cubicBezTo>
                    <a:cubicBezTo>
                      <a:pt x="100" y="363"/>
                      <a:pt x="112" y="356"/>
                      <a:pt x="119" y="346"/>
                    </a:cubicBezTo>
                    <a:cubicBezTo>
                      <a:pt x="142" y="364"/>
                      <a:pt x="167" y="382"/>
                      <a:pt x="197" y="396"/>
                    </a:cubicBezTo>
                    <a:cubicBezTo>
                      <a:pt x="193" y="402"/>
                      <a:pt x="192" y="409"/>
                      <a:pt x="192" y="416"/>
                    </a:cubicBezTo>
                    <a:cubicBezTo>
                      <a:pt x="192" y="424"/>
                      <a:pt x="193" y="430"/>
                      <a:pt x="197" y="436"/>
                    </a:cubicBezTo>
                    <a:cubicBezTo>
                      <a:pt x="165" y="446"/>
                      <a:pt x="130" y="453"/>
                      <a:pt x="91" y="455"/>
                    </a:cubicBezTo>
                    <a:cubicBezTo>
                      <a:pt x="88" y="453"/>
                      <a:pt x="85" y="449"/>
                      <a:pt x="82" y="447"/>
                    </a:cubicBezTo>
                    <a:moveTo>
                      <a:pt x="25" y="283"/>
                    </a:moveTo>
                    <a:cubicBezTo>
                      <a:pt x="25" y="270"/>
                      <a:pt x="26" y="256"/>
                      <a:pt x="27" y="243"/>
                    </a:cubicBezTo>
                    <a:cubicBezTo>
                      <a:pt x="34" y="254"/>
                      <a:pt x="45" y="268"/>
                      <a:pt x="58" y="285"/>
                    </a:cubicBezTo>
                    <a:cubicBezTo>
                      <a:pt x="47" y="292"/>
                      <a:pt x="41" y="305"/>
                      <a:pt x="41" y="319"/>
                    </a:cubicBezTo>
                    <a:cubicBezTo>
                      <a:pt x="41" y="342"/>
                      <a:pt x="58" y="360"/>
                      <a:pt x="79" y="363"/>
                    </a:cubicBezTo>
                    <a:cubicBezTo>
                      <a:pt x="77" y="386"/>
                      <a:pt x="75" y="411"/>
                      <a:pt x="75" y="437"/>
                    </a:cubicBezTo>
                    <a:cubicBezTo>
                      <a:pt x="44" y="394"/>
                      <a:pt x="25" y="341"/>
                      <a:pt x="25" y="283"/>
                    </a:cubicBezTo>
                    <a:moveTo>
                      <a:pt x="70" y="136"/>
                    </a:moveTo>
                    <a:cubicBezTo>
                      <a:pt x="84" y="132"/>
                      <a:pt x="106" y="126"/>
                      <a:pt x="132" y="121"/>
                    </a:cubicBezTo>
                    <a:cubicBezTo>
                      <a:pt x="133" y="135"/>
                      <a:pt x="142" y="148"/>
                      <a:pt x="153" y="156"/>
                    </a:cubicBezTo>
                    <a:cubicBezTo>
                      <a:pt x="132" y="188"/>
                      <a:pt x="112" y="228"/>
                      <a:pt x="98" y="277"/>
                    </a:cubicBezTo>
                    <a:cubicBezTo>
                      <a:pt x="93" y="276"/>
                      <a:pt x="89" y="275"/>
                      <a:pt x="85" y="275"/>
                    </a:cubicBezTo>
                    <a:cubicBezTo>
                      <a:pt x="77" y="275"/>
                      <a:pt x="70" y="277"/>
                      <a:pt x="64" y="280"/>
                    </a:cubicBezTo>
                    <a:cubicBezTo>
                      <a:pt x="47" y="261"/>
                      <a:pt x="36" y="243"/>
                      <a:pt x="30" y="233"/>
                    </a:cubicBezTo>
                    <a:cubicBezTo>
                      <a:pt x="37" y="198"/>
                      <a:pt x="51" y="165"/>
                      <a:pt x="70" y="136"/>
                    </a:cubicBezTo>
                    <a:moveTo>
                      <a:pt x="122" y="80"/>
                    </a:moveTo>
                    <a:cubicBezTo>
                      <a:pt x="125" y="84"/>
                      <a:pt x="132" y="88"/>
                      <a:pt x="139" y="95"/>
                    </a:cubicBezTo>
                    <a:cubicBezTo>
                      <a:pt x="136" y="100"/>
                      <a:pt x="133" y="107"/>
                      <a:pt x="132" y="114"/>
                    </a:cubicBezTo>
                    <a:cubicBezTo>
                      <a:pt x="110" y="118"/>
                      <a:pt x="91" y="122"/>
                      <a:pt x="77" y="127"/>
                    </a:cubicBezTo>
                    <a:cubicBezTo>
                      <a:pt x="90" y="109"/>
                      <a:pt x="106" y="94"/>
                      <a:pt x="122" y="80"/>
                    </a:cubicBezTo>
                    <a:moveTo>
                      <a:pt x="273" y="25"/>
                    </a:moveTo>
                    <a:cubicBezTo>
                      <a:pt x="257" y="37"/>
                      <a:pt x="232" y="57"/>
                      <a:pt x="206" y="86"/>
                    </a:cubicBezTo>
                    <a:cubicBezTo>
                      <a:pt x="198" y="79"/>
                      <a:pt x="188" y="73"/>
                      <a:pt x="177" y="73"/>
                    </a:cubicBezTo>
                    <a:cubicBezTo>
                      <a:pt x="163" y="73"/>
                      <a:pt x="152" y="79"/>
                      <a:pt x="143" y="89"/>
                    </a:cubicBezTo>
                    <a:cubicBezTo>
                      <a:pt x="137" y="84"/>
                      <a:pt x="132" y="79"/>
                      <a:pt x="128" y="76"/>
                    </a:cubicBezTo>
                    <a:cubicBezTo>
                      <a:pt x="169" y="45"/>
                      <a:pt x="218" y="27"/>
                      <a:pt x="273" y="25"/>
                    </a:cubicBezTo>
                    <a:moveTo>
                      <a:pt x="285" y="25"/>
                    </a:moveTo>
                    <a:cubicBezTo>
                      <a:pt x="319" y="26"/>
                      <a:pt x="351" y="33"/>
                      <a:pt x="381" y="46"/>
                    </a:cubicBezTo>
                    <a:cubicBezTo>
                      <a:pt x="382" y="58"/>
                      <a:pt x="382" y="71"/>
                      <a:pt x="382" y="84"/>
                    </a:cubicBezTo>
                    <a:cubicBezTo>
                      <a:pt x="358" y="85"/>
                      <a:pt x="340" y="104"/>
                      <a:pt x="340" y="128"/>
                    </a:cubicBezTo>
                    <a:cubicBezTo>
                      <a:pt x="300" y="114"/>
                      <a:pt x="263" y="108"/>
                      <a:pt x="230" y="107"/>
                    </a:cubicBezTo>
                    <a:cubicBezTo>
                      <a:pt x="226" y="107"/>
                      <a:pt x="223" y="107"/>
                      <a:pt x="219" y="107"/>
                    </a:cubicBezTo>
                    <a:cubicBezTo>
                      <a:pt x="218" y="101"/>
                      <a:pt x="215" y="96"/>
                      <a:pt x="212" y="91"/>
                    </a:cubicBezTo>
                    <a:cubicBezTo>
                      <a:pt x="242" y="57"/>
                      <a:pt x="270" y="36"/>
                      <a:pt x="285" y="25"/>
                    </a:cubicBezTo>
                    <a:moveTo>
                      <a:pt x="470" y="109"/>
                    </a:moveTo>
                    <a:cubicBezTo>
                      <a:pt x="468" y="123"/>
                      <a:pt x="464" y="152"/>
                      <a:pt x="451" y="188"/>
                    </a:cubicBezTo>
                    <a:cubicBezTo>
                      <a:pt x="438" y="178"/>
                      <a:pt x="425" y="170"/>
                      <a:pt x="412" y="162"/>
                    </a:cubicBezTo>
                    <a:cubicBezTo>
                      <a:pt x="422" y="154"/>
                      <a:pt x="428" y="142"/>
                      <a:pt x="428" y="128"/>
                    </a:cubicBezTo>
                    <a:cubicBezTo>
                      <a:pt x="428" y="106"/>
                      <a:pt x="411" y="86"/>
                      <a:pt x="389" y="84"/>
                    </a:cubicBezTo>
                    <a:cubicBezTo>
                      <a:pt x="389" y="72"/>
                      <a:pt x="389" y="61"/>
                      <a:pt x="388" y="49"/>
                    </a:cubicBezTo>
                    <a:cubicBezTo>
                      <a:pt x="419" y="64"/>
                      <a:pt x="447" y="85"/>
                      <a:pt x="470" y="109"/>
                    </a:cubicBezTo>
                    <a:moveTo>
                      <a:pt x="104" y="279"/>
                    </a:moveTo>
                    <a:cubicBezTo>
                      <a:pt x="119" y="232"/>
                      <a:pt x="139" y="192"/>
                      <a:pt x="159" y="159"/>
                    </a:cubicBezTo>
                    <a:cubicBezTo>
                      <a:pt x="165" y="161"/>
                      <a:pt x="171" y="163"/>
                      <a:pt x="177" y="163"/>
                    </a:cubicBezTo>
                    <a:cubicBezTo>
                      <a:pt x="182" y="163"/>
                      <a:pt x="187" y="161"/>
                      <a:pt x="192" y="159"/>
                    </a:cubicBezTo>
                    <a:cubicBezTo>
                      <a:pt x="209" y="185"/>
                      <a:pt x="225" y="215"/>
                      <a:pt x="239" y="253"/>
                    </a:cubicBezTo>
                    <a:cubicBezTo>
                      <a:pt x="245" y="250"/>
                      <a:pt x="245" y="250"/>
                      <a:pt x="245" y="250"/>
                    </a:cubicBezTo>
                    <a:cubicBezTo>
                      <a:pt x="232" y="211"/>
                      <a:pt x="215" y="180"/>
                      <a:pt x="199" y="156"/>
                    </a:cubicBezTo>
                    <a:cubicBezTo>
                      <a:pt x="212" y="149"/>
                      <a:pt x="220" y="134"/>
                      <a:pt x="220" y="118"/>
                    </a:cubicBezTo>
                    <a:cubicBezTo>
                      <a:pt x="220" y="114"/>
                      <a:pt x="220" y="114"/>
                      <a:pt x="220" y="114"/>
                    </a:cubicBezTo>
                    <a:cubicBezTo>
                      <a:pt x="224" y="114"/>
                      <a:pt x="226" y="114"/>
                      <a:pt x="229" y="114"/>
                    </a:cubicBezTo>
                    <a:cubicBezTo>
                      <a:pt x="263" y="115"/>
                      <a:pt x="300" y="121"/>
                      <a:pt x="340" y="135"/>
                    </a:cubicBezTo>
                    <a:cubicBezTo>
                      <a:pt x="344" y="153"/>
                      <a:pt x="356" y="166"/>
                      <a:pt x="372" y="171"/>
                    </a:cubicBezTo>
                    <a:cubicBezTo>
                      <a:pt x="371" y="176"/>
                      <a:pt x="371" y="181"/>
                      <a:pt x="370" y="186"/>
                    </a:cubicBezTo>
                    <a:cubicBezTo>
                      <a:pt x="371" y="187"/>
                      <a:pt x="374" y="189"/>
                      <a:pt x="376" y="191"/>
                    </a:cubicBezTo>
                    <a:cubicBezTo>
                      <a:pt x="377" y="185"/>
                      <a:pt x="378" y="178"/>
                      <a:pt x="379" y="172"/>
                    </a:cubicBezTo>
                    <a:cubicBezTo>
                      <a:pt x="384" y="172"/>
                      <a:pt x="384" y="172"/>
                      <a:pt x="384" y="172"/>
                    </a:cubicBezTo>
                    <a:cubicBezTo>
                      <a:pt x="392" y="172"/>
                      <a:pt x="400" y="170"/>
                      <a:pt x="406" y="166"/>
                    </a:cubicBezTo>
                    <a:cubicBezTo>
                      <a:pt x="420" y="175"/>
                      <a:pt x="435" y="185"/>
                      <a:pt x="449" y="195"/>
                    </a:cubicBezTo>
                    <a:cubicBezTo>
                      <a:pt x="440" y="219"/>
                      <a:pt x="429" y="246"/>
                      <a:pt x="412" y="272"/>
                    </a:cubicBezTo>
                    <a:cubicBezTo>
                      <a:pt x="387" y="313"/>
                      <a:pt x="349" y="359"/>
                      <a:pt x="291" y="395"/>
                    </a:cubicBezTo>
                    <a:cubicBezTo>
                      <a:pt x="293" y="391"/>
                      <a:pt x="296" y="387"/>
                      <a:pt x="298" y="383"/>
                    </a:cubicBezTo>
                    <a:cubicBezTo>
                      <a:pt x="309" y="364"/>
                      <a:pt x="319" y="344"/>
                      <a:pt x="330" y="322"/>
                    </a:cubicBezTo>
                    <a:cubicBezTo>
                      <a:pt x="327" y="322"/>
                      <a:pt x="325" y="322"/>
                      <a:pt x="322" y="321"/>
                    </a:cubicBezTo>
                    <a:cubicBezTo>
                      <a:pt x="312" y="342"/>
                      <a:pt x="302" y="362"/>
                      <a:pt x="292" y="379"/>
                    </a:cubicBezTo>
                    <a:cubicBezTo>
                      <a:pt x="287" y="387"/>
                      <a:pt x="283" y="395"/>
                      <a:pt x="278" y="402"/>
                    </a:cubicBezTo>
                    <a:cubicBezTo>
                      <a:pt x="278" y="403"/>
                      <a:pt x="278" y="403"/>
                      <a:pt x="278" y="403"/>
                    </a:cubicBezTo>
                    <a:cubicBezTo>
                      <a:pt x="277" y="400"/>
                      <a:pt x="276" y="398"/>
                      <a:pt x="274" y="395"/>
                    </a:cubicBezTo>
                    <a:cubicBezTo>
                      <a:pt x="273" y="373"/>
                      <a:pt x="271" y="353"/>
                      <a:pt x="267" y="334"/>
                    </a:cubicBezTo>
                    <a:cubicBezTo>
                      <a:pt x="263" y="325"/>
                      <a:pt x="263" y="325"/>
                      <a:pt x="263" y="325"/>
                    </a:cubicBezTo>
                    <a:cubicBezTo>
                      <a:pt x="260" y="331"/>
                      <a:pt x="260" y="331"/>
                      <a:pt x="260" y="331"/>
                    </a:cubicBezTo>
                    <a:cubicBezTo>
                      <a:pt x="259" y="331"/>
                      <a:pt x="259" y="331"/>
                      <a:pt x="259" y="331"/>
                    </a:cubicBezTo>
                    <a:cubicBezTo>
                      <a:pt x="263" y="349"/>
                      <a:pt x="265" y="366"/>
                      <a:pt x="266" y="384"/>
                    </a:cubicBezTo>
                    <a:cubicBezTo>
                      <a:pt x="258" y="377"/>
                      <a:pt x="248" y="372"/>
                      <a:pt x="236" y="372"/>
                    </a:cubicBezTo>
                    <a:cubicBezTo>
                      <a:pt x="221" y="372"/>
                      <a:pt x="208" y="379"/>
                      <a:pt x="200" y="390"/>
                    </a:cubicBezTo>
                    <a:cubicBezTo>
                      <a:pt x="171" y="376"/>
                      <a:pt x="145" y="358"/>
                      <a:pt x="124" y="341"/>
                    </a:cubicBezTo>
                    <a:cubicBezTo>
                      <a:pt x="127" y="335"/>
                      <a:pt x="129" y="327"/>
                      <a:pt x="129" y="319"/>
                    </a:cubicBezTo>
                    <a:cubicBezTo>
                      <a:pt x="129" y="301"/>
                      <a:pt x="119" y="286"/>
                      <a:pt x="104" y="279"/>
                    </a:cubicBezTo>
                    <a:moveTo>
                      <a:pt x="524" y="277"/>
                    </a:moveTo>
                    <a:cubicBezTo>
                      <a:pt x="517" y="266"/>
                      <a:pt x="504" y="260"/>
                      <a:pt x="491" y="260"/>
                    </a:cubicBezTo>
                    <a:cubicBezTo>
                      <a:pt x="466" y="260"/>
                      <a:pt x="446" y="280"/>
                      <a:pt x="446" y="305"/>
                    </a:cubicBezTo>
                    <a:cubicBezTo>
                      <a:pt x="446" y="312"/>
                      <a:pt x="448" y="319"/>
                      <a:pt x="451" y="325"/>
                    </a:cubicBezTo>
                    <a:cubicBezTo>
                      <a:pt x="426" y="344"/>
                      <a:pt x="398" y="368"/>
                      <a:pt x="371" y="398"/>
                    </a:cubicBezTo>
                    <a:cubicBezTo>
                      <a:pt x="364" y="394"/>
                      <a:pt x="358" y="391"/>
                      <a:pt x="349" y="391"/>
                    </a:cubicBezTo>
                    <a:cubicBezTo>
                      <a:pt x="330" y="391"/>
                      <a:pt x="313" y="404"/>
                      <a:pt x="308" y="421"/>
                    </a:cubicBezTo>
                    <a:cubicBezTo>
                      <a:pt x="296" y="420"/>
                      <a:pt x="287" y="419"/>
                      <a:pt x="279" y="417"/>
                    </a:cubicBezTo>
                    <a:cubicBezTo>
                      <a:pt x="279" y="416"/>
                      <a:pt x="279" y="416"/>
                      <a:pt x="279" y="416"/>
                    </a:cubicBezTo>
                    <a:cubicBezTo>
                      <a:pt x="279" y="413"/>
                      <a:pt x="279" y="413"/>
                      <a:pt x="279" y="413"/>
                    </a:cubicBezTo>
                    <a:cubicBezTo>
                      <a:pt x="280" y="412"/>
                      <a:pt x="282" y="410"/>
                      <a:pt x="283" y="407"/>
                    </a:cubicBezTo>
                    <a:cubicBezTo>
                      <a:pt x="349" y="370"/>
                      <a:pt x="391" y="320"/>
                      <a:pt x="418" y="276"/>
                    </a:cubicBezTo>
                    <a:cubicBezTo>
                      <a:pt x="434" y="249"/>
                      <a:pt x="446" y="223"/>
                      <a:pt x="454" y="199"/>
                    </a:cubicBezTo>
                    <a:cubicBezTo>
                      <a:pt x="479" y="221"/>
                      <a:pt x="504" y="245"/>
                      <a:pt x="526" y="276"/>
                    </a:cubicBezTo>
                    <a:cubicBezTo>
                      <a:pt x="525" y="276"/>
                      <a:pt x="525" y="276"/>
                      <a:pt x="524" y="277"/>
                    </a:cubicBezTo>
                    <a:moveTo>
                      <a:pt x="536" y="270"/>
                    </a:moveTo>
                    <a:cubicBezTo>
                      <a:pt x="535" y="271"/>
                      <a:pt x="534" y="271"/>
                      <a:pt x="532" y="272"/>
                    </a:cubicBezTo>
                    <a:cubicBezTo>
                      <a:pt x="508" y="240"/>
                      <a:pt x="483" y="214"/>
                      <a:pt x="457" y="192"/>
                    </a:cubicBezTo>
                    <a:cubicBezTo>
                      <a:pt x="468" y="160"/>
                      <a:pt x="473" y="133"/>
                      <a:pt x="476" y="116"/>
                    </a:cubicBezTo>
                    <a:cubicBezTo>
                      <a:pt x="511" y="158"/>
                      <a:pt x="533" y="212"/>
                      <a:pt x="536" y="270"/>
                    </a:cubicBezTo>
                    <a:moveTo>
                      <a:pt x="280" y="0"/>
                    </a:moveTo>
                    <a:cubicBezTo>
                      <a:pt x="126" y="0"/>
                      <a:pt x="0" y="128"/>
                      <a:pt x="0" y="283"/>
                    </a:cubicBezTo>
                    <a:cubicBezTo>
                      <a:pt x="0" y="439"/>
                      <a:pt x="126" y="566"/>
                      <a:pt x="280" y="566"/>
                    </a:cubicBezTo>
                    <a:cubicBezTo>
                      <a:pt x="435" y="566"/>
                      <a:pt x="561" y="439"/>
                      <a:pt x="561" y="283"/>
                    </a:cubicBezTo>
                    <a:cubicBezTo>
                      <a:pt x="561" y="128"/>
                      <a:pt x="435" y="0"/>
                      <a:pt x="28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730" name="Google Shape;12730;p102"/>
            <p:cNvGrpSpPr/>
            <p:nvPr/>
          </p:nvGrpSpPr>
          <p:grpSpPr>
            <a:xfrm>
              <a:off x="5430728" y="2735564"/>
              <a:ext cx="234950" cy="234950"/>
              <a:chOff x="1800225" y="3695202"/>
              <a:chExt cx="234950" cy="234950"/>
            </a:xfrm>
          </p:grpSpPr>
          <p:sp>
            <p:nvSpPr>
              <p:cNvPr id="12731" name="Google Shape;12731;p102"/>
              <p:cNvSpPr/>
              <p:nvPr/>
            </p:nvSpPr>
            <p:spPr>
              <a:xfrm>
                <a:off x="1800225" y="3695202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32" name="Google Shape;12732;p102"/>
              <p:cNvSpPr/>
              <p:nvPr/>
            </p:nvSpPr>
            <p:spPr>
              <a:xfrm>
                <a:off x="1868488" y="3809502"/>
                <a:ext cx="63500" cy="5238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53" extrusionOk="0">
                    <a:moveTo>
                      <a:pt x="18" y="18"/>
                    </a:moveTo>
                    <a:cubicBezTo>
                      <a:pt x="7" y="20"/>
                      <a:pt x="0" y="31"/>
                      <a:pt x="3" y="42"/>
                    </a:cubicBezTo>
                    <a:cubicBezTo>
                      <a:pt x="5" y="53"/>
                      <a:pt x="16" y="60"/>
                      <a:pt x="27" y="58"/>
                    </a:cubicBezTo>
                    <a:cubicBezTo>
                      <a:pt x="81" y="45"/>
                      <a:pt x="135" y="80"/>
                      <a:pt x="147" y="136"/>
                    </a:cubicBezTo>
                    <a:cubicBezTo>
                      <a:pt x="148" y="142"/>
                      <a:pt x="152" y="146"/>
                      <a:pt x="156" y="149"/>
                    </a:cubicBezTo>
                    <a:cubicBezTo>
                      <a:pt x="160" y="152"/>
                      <a:pt x="166" y="153"/>
                      <a:pt x="171" y="152"/>
                    </a:cubicBezTo>
                    <a:cubicBezTo>
                      <a:pt x="182" y="149"/>
                      <a:pt x="189" y="138"/>
                      <a:pt x="186" y="127"/>
                    </a:cubicBezTo>
                    <a:cubicBezTo>
                      <a:pt x="170" y="49"/>
                      <a:pt x="94" y="0"/>
                      <a:pt x="18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33" name="Google Shape;12733;p102"/>
              <p:cNvSpPr/>
              <p:nvPr/>
            </p:nvSpPr>
            <p:spPr>
              <a:xfrm>
                <a:off x="1873250" y="3844427"/>
                <a:ext cx="28575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86" extrusionOk="0">
                    <a:moveTo>
                      <a:pt x="63" y="11"/>
                    </a:moveTo>
                    <a:cubicBezTo>
                      <a:pt x="46" y="0"/>
                      <a:pt x="23" y="5"/>
                      <a:pt x="11" y="23"/>
                    </a:cubicBezTo>
                    <a:cubicBezTo>
                      <a:pt x="0" y="40"/>
                      <a:pt x="6" y="64"/>
                      <a:pt x="23" y="75"/>
                    </a:cubicBezTo>
                    <a:cubicBezTo>
                      <a:pt x="40" y="86"/>
                      <a:pt x="64" y="81"/>
                      <a:pt x="75" y="63"/>
                    </a:cubicBezTo>
                    <a:cubicBezTo>
                      <a:pt x="86" y="46"/>
                      <a:pt x="81" y="22"/>
                      <a:pt x="6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34" name="Google Shape;12734;p102"/>
              <p:cNvSpPr/>
              <p:nvPr/>
            </p:nvSpPr>
            <p:spPr>
              <a:xfrm>
                <a:off x="1852613" y="3757114"/>
                <a:ext cx="49213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66" extrusionOk="0">
                    <a:moveTo>
                      <a:pt x="147" y="7"/>
                    </a:moveTo>
                    <a:cubicBezTo>
                      <a:pt x="102" y="0"/>
                      <a:pt x="58" y="3"/>
                      <a:pt x="19" y="17"/>
                    </a:cubicBezTo>
                    <a:cubicBezTo>
                      <a:pt x="7" y="21"/>
                      <a:pt x="0" y="35"/>
                      <a:pt x="5" y="47"/>
                    </a:cubicBezTo>
                    <a:cubicBezTo>
                      <a:pt x="9" y="59"/>
                      <a:pt x="23" y="66"/>
                      <a:pt x="35" y="61"/>
                    </a:cubicBezTo>
                    <a:cubicBezTo>
                      <a:pt x="60" y="52"/>
                      <a:pt x="91" y="49"/>
                      <a:pt x="125" y="52"/>
                    </a:cubicBezTo>
                    <a:cubicBezTo>
                      <a:pt x="129" y="35"/>
                      <a:pt x="137" y="20"/>
                      <a:pt x="14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35" name="Google Shape;12735;p102"/>
              <p:cNvSpPr/>
              <p:nvPr/>
            </p:nvSpPr>
            <p:spPr>
              <a:xfrm>
                <a:off x="1958975" y="3803152"/>
                <a:ext cx="28575" cy="49212"/>
              </a:xfrm>
              <a:custGeom>
                <a:avLst/>
                <a:gdLst/>
                <a:ahLst/>
                <a:cxnLst/>
                <a:rect l="l" t="t" r="r" b="b"/>
                <a:pathLst>
                  <a:path w="81" h="145" extrusionOk="0">
                    <a:moveTo>
                      <a:pt x="79" y="118"/>
                    </a:moveTo>
                    <a:cubicBezTo>
                      <a:pt x="73" y="76"/>
                      <a:pt x="56" y="36"/>
                      <a:pt x="33" y="0"/>
                    </a:cubicBezTo>
                    <a:cubicBezTo>
                      <a:pt x="24" y="15"/>
                      <a:pt x="13" y="27"/>
                      <a:pt x="0" y="37"/>
                    </a:cubicBezTo>
                    <a:cubicBezTo>
                      <a:pt x="18" y="68"/>
                      <a:pt x="29" y="99"/>
                      <a:pt x="33" y="125"/>
                    </a:cubicBezTo>
                    <a:cubicBezTo>
                      <a:pt x="35" y="137"/>
                      <a:pt x="45" y="145"/>
                      <a:pt x="56" y="145"/>
                    </a:cubicBezTo>
                    <a:cubicBezTo>
                      <a:pt x="57" y="145"/>
                      <a:pt x="58" y="145"/>
                      <a:pt x="60" y="145"/>
                    </a:cubicBezTo>
                    <a:cubicBezTo>
                      <a:pt x="72" y="143"/>
                      <a:pt x="81" y="131"/>
                      <a:pt x="79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36" name="Google Shape;12736;p102"/>
              <p:cNvSpPr/>
              <p:nvPr/>
            </p:nvSpPr>
            <p:spPr>
              <a:xfrm>
                <a:off x="1863725" y="3787277"/>
                <a:ext cx="3492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05" h="55" extrusionOk="0">
                    <a:moveTo>
                      <a:pt x="89" y="2"/>
                    </a:moveTo>
                    <a:cubicBezTo>
                      <a:pt x="68" y="0"/>
                      <a:pt x="46" y="2"/>
                      <a:pt x="25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8" y="11"/>
                      <a:pt x="0" y="24"/>
                      <a:pt x="3" y="35"/>
                    </a:cubicBezTo>
                    <a:cubicBezTo>
                      <a:pt x="7" y="48"/>
                      <a:pt x="18" y="55"/>
                      <a:pt x="31" y="52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58" y="45"/>
                      <a:pt x="82" y="46"/>
                      <a:pt x="105" y="50"/>
                    </a:cubicBezTo>
                    <a:cubicBezTo>
                      <a:pt x="96" y="36"/>
                      <a:pt x="91" y="20"/>
                      <a:pt x="8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37" name="Google Shape;12737;p102"/>
              <p:cNvSpPr/>
              <p:nvPr/>
            </p:nvSpPr>
            <p:spPr>
              <a:xfrm>
                <a:off x="1931988" y="3822202"/>
                <a:ext cx="2540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96" extrusionOk="0">
                    <a:moveTo>
                      <a:pt x="75" y="65"/>
                    </a:moveTo>
                    <a:cubicBezTo>
                      <a:pt x="74" y="60"/>
                      <a:pt x="74" y="60"/>
                      <a:pt x="74" y="60"/>
                    </a:cubicBezTo>
                    <a:cubicBezTo>
                      <a:pt x="69" y="38"/>
                      <a:pt x="60" y="18"/>
                      <a:pt x="50" y="0"/>
                    </a:cubicBezTo>
                    <a:cubicBezTo>
                      <a:pt x="37" y="4"/>
                      <a:pt x="23" y="7"/>
                      <a:pt x="9" y="7"/>
                    </a:cubicBezTo>
                    <a:cubicBezTo>
                      <a:pt x="6" y="7"/>
                      <a:pt x="3" y="7"/>
                      <a:pt x="0" y="6"/>
                    </a:cubicBezTo>
                    <a:cubicBezTo>
                      <a:pt x="14" y="25"/>
                      <a:pt x="24" y="46"/>
                      <a:pt x="30" y="70"/>
                    </a:cubicBezTo>
                    <a:cubicBezTo>
                      <a:pt x="31" y="74"/>
                      <a:pt x="31" y="74"/>
                      <a:pt x="31" y="74"/>
                    </a:cubicBezTo>
                    <a:cubicBezTo>
                      <a:pt x="31" y="75"/>
                      <a:pt x="31" y="75"/>
                      <a:pt x="31" y="75"/>
                    </a:cubicBezTo>
                    <a:cubicBezTo>
                      <a:pt x="34" y="87"/>
                      <a:pt x="46" y="96"/>
                      <a:pt x="57" y="94"/>
                    </a:cubicBezTo>
                    <a:cubicBezTo>
                      <a:pt x="70" y="91"/>
                      <a:pt x="78" y="79"/>
                      <a:pt x="75" y="67"/>
                    </a:cubicBezTo>
                    <a:lnTo>
                      <a:pt x="75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38" name="Google Shape;12738;p102"/>
              <p:cNvSpPr/>
              <p:nvPr/>
            </p:nvSpPr>
            <p:spPr>
              <a:xfrm>
                <a:off x="1935163" y="3771402"/>
                <a:ext cx="1588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3" h="39" extrusionOk="0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2" y="38"/>
                      <a:pt x="3" y="3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39" name="Google Shape;12739;p102"/>
              <p:cNvSpPr/>
              <p:nvPr/>
            </p:nvSpPr>
            <p:spPr>
              <a:xfrm>
                <a:off x="1936750" y="3771402"/>
                <a:ext cx="95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25" extrusionOk="0">
                    <a:moveTo>
                      <a:pt x="5" y="16"/>
                    </a:moveTo>
                    <a:cubicBezTo>
                      <a:pt x="6" y="16"/>
                      <a:pt x="7" y="17"/>
                      <a:pt x="7" y="18"/>
                    </a:cubicBezTo>
                    <a:cubicBezTo>
                      <a:pt x="7" y="19"/>
                      <a:pt x="6" y="19"/>
                      <a:pt x="5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7"/>
                      <a:pt x="4" y="16"/>
                      <a:pt x="5" y="16"/>
                    </a:cubicBezTo>
                    <a:moveTo>
                      <a:pt x="4" y="8"/>
                    </a:moveTo>
                    <a:cubicBezTo>
                      <a:pt x="4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4"/>
                      <a:pt x="5" y="14"/>
                    </a:cubicBezTo>
                    <a:cubicBezTo>
                      <a:pt x="5" y="14"/>
                      <a:pt x="4" y="13"/>
                      <a:pt x="4" y="13"/>
                    </a:cubicBezTo>
                    <a:lnTo>
                      <a:pt x="4" y="8"/>
                    </a:lnTo>
                    <a:close/>
                    <a:moveTo>
                      <a:pt x="0" y="25"/>
                    </a:moveTo>
                    <a:cubicBezTo>
                      <a:pt x="27" y="14"/>
                      <a:pt x="27" y="14"/>
                      <a:pt x="27" y="14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0" name="Google Shape;12740;p102"/>
              <p:cNvSpPr/>
              <p:nvPr/>
            </p:nvSpPr>
            <p:spPr>
              <a:xfrm>
                <a:off x="1917700" y="3765052"/>
                <a:ext cx="349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3" extrusionOk="0">
                    <a:moveTo>
                      <a:pt x="88" y="12"/>
                    </a:moveTo>
                    <a:cubicBezTo>
                      <a:pt x="81" y="4"/>
                      <a:pt x="72" y="0"/>
                      <a:pt x="62" y="0"/>
                    </a:cubicBezTo>
                    <a:cubicBezTo>
                      <a:pt x="53" y="0"/>
                      <a:pt x="43" y="4"/>
                      <a:pt x="36" y="12"/>
                    </a:cubicBezTo>
                    <a:cubicBezTo>
                      <a:pt x="23" y="25"/>
                      <a:pt x="22" y="44"/>
                      <a:pt x="31" y="5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0" y="91"/>
                      <a:pt x="0" y="95"/>
                      <a:pt x="3" y="97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8" y="103"/>
                      <a:pt x="12" y="103"/>
                      <a:pt x="14" y="100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9" y="75"/>
                      <a:pt x="55" y="77"/>
                      <a:pt x="62" y="77"/>
                    </a:cubicBezTo>
                    <a:cubicBezTo>
                      <a:pt x="72" y="77"/>
                      <a:pt x="81" y="73"/>
                      <a:pt x="88" y="66"/>
                    </a:cubicBezTo>
                    <a:cubicBezTo>
                      <a:pt x="103" y="51"/>
                      <a:pt x="103" y="26"/>
                      <a:pt x="88" y="12"/>
                    </a:cubicBezTo>
                    <a:moveTo>
                      <a:pt x="80" y="57"/>
                    </a:moveTo>
                    <a:cubicBezTo>
                      <a:pt x="75" y="62"/>
                      <a:pt x="69" y="65"/>
                      <a:pt x="62" y="65"/>
                    </a:cubicBezTo>
                    <a:cubicBezTo>
                      <a:pt x="55" y="65"/>
                      <a:pt x="49" y="62"/>
                      <a:pt x="44" y="57"/>
                    </a:cubicBezTo>
                    <a:cubicBezTo>
                      <a:pt x="34" y="47"/>
                      <a:pt x="34" y="30"/>
                      <a:pt x="44" y="20"/>
                    </a:cubicBezTo>
                    <a:cubicBezTo>
                      <a:pt x="49" y="15"/>
                      <a:pt x="55" y="13"/>
                      <a:pt x="62" y="13"/>
                    </a:cubicBezTo>
                    <a:cubicBezTo>
                      <a:pt x="69" y="13"/>
                      <a:pt x="75" y="15"/>
                      <a:pt x="80" y="20"/>
                    </a:cubicBezTo>
                    <a:cubicBezTo>
                      <a:pt x="85" y="25"/>
                      <a:pt x="87" y="32"/>
                      <a:pt x="87" y="39"/>
                    </a:cubicBezTo>
                    <a:cubicBezTo>
                      <a:pt x="87" y="45"/>
                      <a:pt x="85" y="52"/>
                      <a:pt x="8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1" name="Google Shape;12741;p102"/>
              <p:cNvSpPr/>
              <p:nvPr/>
            </p:nvSpPr>
            <p:spPr>
              <a:xfrm>
                <a:off x="1900238" y="3749177"/>
                <a:ext cx="698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207" h="207" extrusionOk="0">
                    <a:moveTo>
                      <a:pt x="104" y="207"/>
                    </a:moveTo>
                    <a:cubicBezTo>
                      <a:pt x="46" y="207"/>
                      <a:pt x="0" y="161"/>
                      <a:pt x="0" y="103"/>
                    </a:cubicBezTo>
                    <a:cubicBezTo>
                      <a:pt x="0" y="46"/>
                      <a:pt x="46" y="0"/>
                      <a:pt x="104" y="0"/>
                    </a:cubicBezTo>
                    <a:cubicBezTo>
                      <a:pt x="161" y="0"/>
                      <a:pt x="207" y="46"/>
                      <a:pt x="207" y="103"/>
                    </a:cubicBezTo>
                    <a:cubicBezTo>
                      <a:pt x="207" y="161"/>
                      <a:pt x="161" y="207"/>
                      <a:pt x="104" y="207"/>
                    </a:cubicBezTo>
                    <a:close/>
                    <a:moveTo>
                      <a:pt x="104" y="24"/>
                    </a:moveTo>
                    <a:cubicBezTo>
                      <a:pt x="60" y="24"/>
                      <a:pt x="25" y="60"/>
                      <a:pt x="25" y="103"/>
                    </a:cubicBezTo>
                    <a:cubicBezTo>
                      <a:pt x="25" y="147"/>
                      <a:pt x="60" y="182"/>
                      <a:pt x="104" y="182"/>
                    </a:cubicBezTo>
                    <a:cubicBezTo>
                      <a:pt x="147" y="182"/>
                      <a:pt x="183" y="147"/>
                      <a:pt x="183" y="103"/>
                    </a:cubicBezTo>
                    <a:cubicBezTo>
                      <a:pt x="183" y="60"/>
                      <a:pt x="147" y="24"/>
                      <a:pt x="104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742" name="Google Shape;12742;p102"/>
            <p:cNvGrpSpPr/>
            <p:nvPr/>
          </p:nvGrpSpPr>
          <p:grpSpPr>
            <a:xfrm>
              <a:off x="5916794" y="2735564"/>
              <a:ext cx="236538" cy="234950"/>
              <a:chOff x="2827337" y="3695202"/>
              <a:chExt cx="236538" cy="234950"/>
            </a:xfrm>
          </p:grpSpPr>
          <p:sp>
            <p:nvSpPr>
              <p:cNvPr id="12743" name="Google Shape;12743;p102"/>
              <p:cNvSpPr/>
              <p:nvPr/>
            </p:nvSpPr>
            <p:spPr>
              <a:xfrm>
                <a:off x="2827337" y="3695202"/>
                <a:ext cx="236538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4" name="Google Shape;12744;p102"/>
              <p:cNvSpPr/>
              <p:nvPr/>
            </p:nvSpPr>
            <p:spPr>
              <a:xfrm>
                <a:off x="2895600" y="3809502"/>
                <a:ext cx="65088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0" extrusionOk="0">
                    <a:moveTo>
                      <a:pt x="18" y="17"/>
                    </a:moveTo>
                    <a:cubicBezTo>
                      <a:pt x="7" y="19"/>
                      <a:pt x="0" y="30"/>
                      <a:pt x="2" y="41"/>
                    </a:cubicBezTo>
                    <a:cubicBezTo>
                      <a:pt x="5" y="52"/>
                      <a:pt x="16" y="59"/>
                      <a:pt x="27" y="57"/>
                    </a:cubicBezTo>
                    <a:cubicBezTo>
                      <a:pt x="81" y="44"/>
                      <a:pt x="136" y="79"/>
                      <a:pt x="148" y="134"/>
                    </a:cubicBezTo>
                    <a:cubicBezTo>
                      <a:pt x="150" y="140"/>
                      <a:pt x="153" y="144"/>
                      <a:pt x="157" y="146"/>
                    </a:cubicBezTo>
                    <a:cubicBezTo>
                      <a:pt x="162" y="149"/>
                      <a:pt x="167" y="150"/>
                      <a:pt x="173" y="149"/>
                    </a:cubicBezTo>
                    <a:cubicBezTo>
                      <a:pt x="184" y="147"/>
                      <a:pt x="191" y="136"/>
                      <a:pt x="188" y="125"/>
                    </a:cubicBezTo>
                    <a:cubicBezTo>
                      <a:pt x="171" y="48"/>
                      <a:pt x="95" y="0"/>
                      <a:pt x="18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5" name="Google Shape;12745;p102"/>
              <p:cNvSpPr/>
              <p:nvPr/>
            </p:nvSpPr>
            <p:spPr>
              <a:xfrm>
                <a:off x="2952750" y="3815852"/>
                <a:ext cx="33338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96" h="108" extrusionOk="0">
                    <a:moveTo>
                      <a:pt x="0" y="0"/>
                    </a:moveTo>
                    <a:cubicBezTo>
                      <a:pt x="26" y="24"/>
                      <a:pt x="46" y="55"/>
                      <a:pt x="53" y="91"/>
                    </a:cubicBezTo>
                    <a:cubicBezTo>
                      <a:pt x="55" y="97"/>
                      <a:pt x="58" y="102"/>
                      <a:pt x="63" y="104"/>
                    </a:cubicBezTo>
                    <a:cubicBezTo>
                      <a:pt x="67" y="107"/>
                      <a:pt x="73" y="108"/>
                      <a:pt x="78" y="107"/>
                    </a:cubicBezTo>
                    <a:cubicBezTo>
                      <a:pt x="89" y="104"/>
                      <a:pt x="96" y="94"/>
                      <a:pt x="94" y="82"/>
                    </a:cubicBezTo>
                    <a:cubicBezTo>
                      <a:pt x="86" y="52"/>
                      <a:pt x="73" y="24"/>
                      <a:pt x="56" y="0"/>
                    </a:cubicBezTo>
                    <a:cubicBezTo>
                      <a:pt x="47" y="2"/>
                      <a:pt x="38" y="3"/>
                      <a:pt x="28" y="3"/>
                    </a:cubicBezTo>
                    <a:cubicBezTo>
                      <a:pt x="19" y="3"/>
                      <a:pt x="9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6" name="Google Shape;12746;p102"/>
              <p:cNvSpPr/>
              <p:nvPr/>
            </p:nvSpPr>
            <p:spPr>
              <a:xfrm>
                <a:off x="2892425" y="3787277"/>
                <a:ext cx="42863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5" h="53" extrusionOk="0">
                    <a:moveTo>
                      <a:pt x="18" y="7"/>
                    </a:moveTo>
                    <a:cubicBezTo>
                      <a:pt x="7" y="9"/>
                      <a:pt x="0" y="20"/>
                      <a:pt x="2" y="31"/>
                    </a:cubicBezTo>
                    <a:cubicBezTo>
                      <a:pt x="5" y="41"/>
                      <a:pt x="15" y="48"/>
                      <a:pt x="26" y="46"/>
                    </a:cubicBezTo>
                    <a:cubicBezTo>
                      <a:pt x="60" y="38"/>
                      <a:pt x="95" y="41"/>
                      <a:pt x="125" y="53"/>
                    </a:cubicBezTo>
                    <a:cubicBezTo>
                      <a:pt x="114" y="39"/>
                      <a:pt x="105" y="23"/>
                      <a:pt x="101" y="5"/>
                    </a:cubicBezTo>
                    <a:cubicBezTo>
                      <a:pt x="74" y="0"/>
                      <a:pt x="46" y="1"/>
                      <a:pt x="1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7" name="Google Shape;12747;p102"/>
              <p:cNvSpPr/>
              <p:nvPr/>
            </p:nvSpPr>
            <p:spPr>
              <a:xfrm>
                <a:off x="2984500" y="3799977"/>
                <a:ext cx="26988" cy="444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31" extrusionOk="0">
                    <a:moveTo>
                      <a:pt x="76" y="105"/>
                    </a:moveTo>
                    <a:cubicBezTo>
                      <a:pt x="67" y="67"/>
                      <a:pt x="51" y="31"/>
                      <a:pt x="29" y="0"/>
                    </a:cubicBezTo>
                    <a:cubicBezTo>
                      <a:pt x="21" y="12"/>
                      <a:pt x="12" y="22"/>
                      <a:pt x="0" y="30"/>
                    </a:cubicBezTo>
                    <a:cubicBezTo>
                      <a:pt x="17" y="55"/>
                      <a:pt x="29" y="83"/>
                      <a:pt x="36" y="114"/>
                    </a:cubicBezTo>
                    <a:cubicBezTo>
                      <a:pt x="37" y="119"/>
                      <a:pt x="40" y="124"/>
                      <a:pt x="45" y="127"/>
                    </a:cubicBezTo>
                    <a:cubicBezTo>
                      <a:pt x="49" y="130"/>
                      <a:pt x="54" y="131"/>
                      <a:pt x="60" y="129"/>
                    </a:cubicBezTo>
                    <a:cubicBezTo>
                      <a:pt x="71" y="127"/>
                      <a:pt x="78" y="116"/>
                      <a:pt x="76" y="10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8" name="Google Shape;12748;p102"/>
              <p:cNvSpPr/>
              <p:nvPr/>
            </p:nvSpPr>
            <p:spPr>
              <a:xfrm>
                <a:off x="2889250" y="3758702"/>
                <a:ext cx="4127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3" h="50" extrusionOk="0">
                    <a:moveTo>
                      <a:pt x="17" y="9"/>
                    </a:moveTo>
                    <a:cubicBezTo>
                      <a:pt x="7" y="11"/>
                      <a:pt x="0" y="22"/>
                      <a:pt x="2" y="33"/>
                    </a:cubicBezTo>
                    <a:cubicBezTo>
                      <a:pt x="4" y="43"/>
                      <a:pt x="15" y="50"/>
                      <a:pt x="26" y="48"/>
                    </a:cubicBezTo>
                    <a:cubicBezTo>
                      <a:pt x="54" y="42"/>
                      <a:pt x="82" y="41"/>
                      <a:pt x="109" y="43"/>
                    </a:cubicBezTo>
                    <a:cubicBezTo>
                      <a:pt x="112" y="30"/>
                      <a:pt x="116" y="17"/>
                      <a:pt x="123" y="5"/>
                    </a:cubicBezTo>
                    <a:cubicBezTo>
                      <a:pt x="88" y="0"/>
                      <a:pt x="52" y="1"/>
                      <a:pt x="17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49" name="Google Shape;12749;p102"/>
              <p:cNvSpPr/>
              <p:nvPr/>
            </p:nvSpPr>
            <p:spPr>
              <a:xfrm>
                <a:off x="2900362" y="3842839"/>
                <a:ext cx="30163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85" extrusionOk="0">
                    <a:moveTo>
                      <a:pt x="63" y="11"/>
                    </a:moveTo>
                    <a:cubicBezTo>
                      <a:pt x="45" y="0"/>
                      <a:pt x="22" y="5"/>
                      <a:pt x="11" y="23"/>
                    </a:cubicBezTo>
                    <a:cubicBezTo>
                      <a:pt x="0" y="40"/>
                      <a:pt x="5" y="63"/>
                      <a:pt x="23" y="74"/>
                    </a:cubicBezTo>
                    <a:cubicBezTo>
                      <a:pt x="40" y="85"/>
                      <a:pt x="63" y="80"/>
                      <a:pt x="74" y="63"/>
                    </a:cubicBezTo>
                    <a:cubicBezTo>
                      <a:pt x="85" y="46"/>
                      <a:pt x="80" y="22"/>
                      <a:pt x="6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50" name="Google Shape;12750;p102"/>
              <p:cNvSpPr/>
              <p:nvPr/>
            </p:nvSpPr>
            <p:spPr>
              <a:xfrm>
                <a:off x="2932112" y="3747589"/>
                <a:ext cx="6350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86" extrusionOk="0">
                    <a:moveTo>
                      <a:pt x="94" y="163"/>
                    </a:moveTo>
                    <a:cubicBezTo>
                      <a:pt x="55" y="163"/>
                      <a:pt x="23" y="132"/>
                      <a:pt x="23" y="93"/>
                    </a:cubicBezTo>
                    <a:cubicBezTo>
                      <a:pt x="23" y="54"/>
                      <a:pt x="55" y="23"/>
                      <a:pt x="94" y="23"/>
                    </a:cubicBezTo>
                    <a:cubicBezTo>
                      <a:pt x="134" y="23"/>
                      <a:pt x="165" y="54"/>
                      <a:pt x="165" y="93"/>
                    </a:cubicBezTo>
                    <a:cubicBezTo>
                      <a:pt x="165" y="132"/>
                      <a:pt x="134" y="163"/>
                      <a:pt x="94" y="163"/>
                    </a:cubicBezTo>
                    <a:moveTo>
                      <a:pt x="94" y="0"/>
                    </a:moveTo>
                    <a:cubicBezTo>
                      <a:pt x="42" y="0"/>
                      <a:pt x="0" y="42"/>
                      <a:pt x="0" y="93"/>
                    </a:cubicBezTo>
                    <a:cubicBezTo>
                      <a:pt x="0" y="145"/>
                      <a:pt x="42" y="186"/>
                      <a:pt x="94" y="186"/>
                    </a:cubicBezTo>
                    <a:cubicBezTo>
                      <a:pt x="146" y="186"/>
                      <a:pt x="188" y="145"/>
                      <a:pt x="188" y="93"/>
                    </a:cubicBezTo>
                    <a:cubicBezTo>
                      <a:pt x="188" y="42"/>
                      <a:pt x="146" y="0"/>
                      <a:pt x="9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51" name="Google Shape;12751;p102"/>
              <p:cNvSpPr/>
              <p:nvPr/>
            </p:nvSpPr>
            <p:spPr>
              <a:xfrm>
                <a:off x="2946400" y="3761877"/>
                <a:ext cx="349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1" extrusionOk="0">
                    <a:moveTo>
                      <a:pt x="100" y="17"/>
                    </a:moveTo>
                    <a:cubicBezTo>
                      <a:pt x="97" y="17"/>
                      <a:pt x="93" y="17"/>
                      <a:pt x="90" y="17"/>
                    </a:cubicBezTo>
                    <a:cubicBezTo>
                      <a:pt x="77" y="17"/>
                      <a:pt x="68" y="14"/>
                      <a:pt x="62" y="10"/>
                    </a:cubicBezTo>
                    <a:cubicBezTo>
                      <a:pt x="59" y="8"/>
                      <a:pt x="57" y="7"/>
                      <a:pt x="56" y="6"/>
                    </a:cubicBezTo>
                    <a:cubicBezTo>
                      <a:pt x="55" y="5"/>
                      <a:pt x="55" y="4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7" y="6"/>
                      <a:pt x="37" y="17"/>
                      <a:pt x="13" y="17"/>
                    </a:cubicBezTo>
                    <a:cubicBezTo>
                      <a:pt x="10" y="17"/>
                      <a:pt x="7" y="17"/>
                      <a:pt x="3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37"/>
                      <a:pt x="7" y="57"/>
                    </a:cubicBezTo>
                    <a:cubicBezTo>
                      <a:pt x="9" y="66"/>
                      <a:pt x="12" y="74"/>
                      <a:pt x="17" y="82"/>
                    </a:cubicBezTo>
                    <a:cubicBezTo>
                      <a:pt x="20" y="79"/>
                      <a:pt x="24" y="75"/>
                      <a:pt x="30" y="70"/>
                    </a:cubicBezTo>
                    <a:cubicBezTo>
                      <a:pt x="27" y="65"/>
                      <a:pt x="26" y="61"/>
                      <a:pt x="26" y="56"/>
                    </a:cubicBezTo>
                    <a:cubicBezTo>
                      <a:pt x="26" y="49"/>
                      <a:pt x="28" y="42"/>
                      <a:pt x="33" y="37"/>
                    </a:cubicBezTo>
                    <a:cubicBezTo>
                      <a:pt x="43" y="27"/>
                      <a:pt x="60" y="27"/>
                      <a:pt x="70" y="37"/>
                    </a:cubicBezTo>
                    <a:cubicBezTo>
                      <a:pt x="75" y="42"/>
                      <a:pt x="78" y="49"/>
                      <a:pt x="78" y="56"/>
                    </a:cubicBezTo>
                    <a:cubicBezTo>
                      <a:pt x="78" y="62"/>
                      <a:pt x="75" y="69"/>
                      <a:pt x="70" y="74"/>
                    </a:cubicBezTo>
                    <a:cubicBezTo>
                      <a:pt x="61" y="83"/>
                      <a:pt x="48" y="84"/>
                      <a:pt x="38" y="77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31" y="99"/>
                      <a:pt x="40" y="106"/>
                      <a:pt x="51" y="111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3" y="111"/>
                      <a:pt x="53" y="111"/>
                      <a:pt x="53" y="111"/>
                    </a:cubicBezTo>
                    <a:cubicBezTo>
                      <a:pt x="79" y="101"/>
                      <a:pt x="91" y="77"/>
                      <a:pt x="97" y="57"/>
                    </a:cubicBezTo>
                    <a:cubicBezTo>
                      <a:pt x="103" y="37"/>
                      <a:pt x="103" y="19"/>
                      <a:pt x="103" y="19"/>
                    </a:cubicBezTo>
                    <a:cubicBezTo>
                      <a:pt x="103" y="17"/>
                      <a:pt x="103" y="17"/>
                      <a:pt x="103" y="17"/>
                    </a:cubicBezTo>
                    <a:lnTo>
                      <a:pt x="10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52" name="Google Shape;12752;p102"/>
              <p:cNvSpPr/>
              <p:nvPr/>
            </p:nvSpPr>
            <p:spPr>
              <a:xfrm>
                <a:off x="2957512" y="3774577"/>
                <a:ext cx="1270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38" extrusionOk="0">
                    <a:moveTo>
                      <a:pt x="30" y="31"/>
                    </a:moveTo>
                    <a:cubicBezTo>
                      <a:pt x="33" y="27"/>
                      <a:pt x="35" y="23"/>
                      <a:pt x="35" y="18"/>
                    </a:cubicBezTo>
                    <a:cubicBezTo>
                      <a:pt x="35" y="13"/>
                      <a:pt x="33" y="9"/>
                      <a:pt x="30" y="6"/>
                    </a:cubicBezTo>
                    <a:cubicBezTo>
                      <a:pt x="27" y="2"/>
                      <a:pt x="22" y="0"/>
                      <a:pt x="17" y="0"/>
                    </a:cubicBezTo>
                    <a:cubicBezTo>
                      <a:pt x="13" y="0"/>
                      <a:pt x="8" y="2"/>
                      <a:pt x="5" y="6"/>
                    </a:cubicBezTo>
                    <a:cubicBezTo>
                      <a:pt x="2" y="9"/>
                      <a:pt x="0" y="13"/>
                      <a:pt x="0" y="18"/>
                    </a:cubicBezTo>
                    <a:cubicBezTo>
                      <a:pt x="0" y="23"/>
                      <a:pt x="2" y="27"/>
                      <a:pt x="5" y="31"/>
                    </a:cubicBezTo>
                    <a:cubicBezTo>
                      <a:pt x="12" y="38"/>
                      <a:pt x="23" y="38"/>
                      <a:pt x="3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753" name="Google Shape;12753;p102"/>
            <p:cNvGrpSpPr/>
            <p:nvPr/>
          </p:nvGrpSpPr>
          <p:grpSpPr>
            <a:xfrm>
              <a:off x="5673379" y="2779753"/>
              <a:ext cx="234950" cy="234950"/>
              <a:chOff x="782637" y="3695202"/>
              <a:chExt cx="234950" cy="234950"/>
            </a:xfrm>
          </p:grpSpPr>
          <p:sp>
            <p:nvSpPr>
              <p:cNvPr id="12754" name="Google Shape;12754;p102"/>
              <p:cNvSpPr/>
              <p:nvPr/>
            </p:nvSpPr>
            <p:spPr>
              <a:xfrm>
                <a:off x="782637" y="3695202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55" name="Google Shape;12755;p102"/>
              <p:cNvSpPr/>
              <p:nvPr/>
            </p:nvSpPr>
            <p:spPr>
              <a:xfrm>
                <a:off x="846137" y="3804740"/>
                <a:ext cx="74612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77" extrusionOk="0">
                    <a:moveTo>
                      <a:pt x="21" y="20"/>
                    </a:moveTo>
                    <a:cubicBezTo>
                      <a:pt x="8" y="23"/>
                      <a:pt x="0" y="36"/>
                      <a:pt x="3" y="49"/>
                    </a:cubicBezTo>
                    <a:cubicBezTo>
                      <a:pt x="6" y="62"/>
                      <a:pt x="18" y="70"/>
                      <a:pt x="31" y="66"/>
                    </a:cubicBezTo>
                    <a:cubicBezTo>
                      <a:pt x="95" y="52"/>
                      <a:pt x="158" y="93"/>
                      <a:pt x="173" y="157"/>
                    </a:cubicBezTo>
                    <a:cubicBezTo>
                      <a:pt x="174" y="164"/>
                      <a:pt x="178" y="169"/>
                      <a:pt x="183" y="172"/>
                    </a:cubicBezTo>
                    <a:cubicBezTo>
                      <a:pt x="188" y="175"/>
                      <a:pt x="194" y="177"/>
                      <a:pt x="200" y="175"/>
                    </a:cubicBezTo>
                    <a:cubicBezTo>
                      <a:pt x="213" y="172"/>
                      <a:pt x="221" y="160"/>
                      <a:pt x="218" y="147"/>
                    </a:cubicBezTo>
                    <a:cubicBezTo>
                      <a:pt x="199" y="57"/>
                      <a:pt x="110" y="0"/>
                      <a:pt x="21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56" name="Google Shape;12756;p102"/>
              <p:cNvSpPr/>
              <p:nvPr/>
            </p:nvSpPr>
            <p:spPr>
              <a:xfrm>
                <a:off x="850900" y="3844427"/>
                <a:ext cx="34925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103" h="99" extrusionOk="0">
                    <a:moveTo>
                      <a:pt x="75" y="12"/>
                    </a:moveTo>
                    <a:cubicBezTo>
                      <a:pt x="54" y="0"/>
                      <a:pt x="27" y="6"/>
                      <a:pt x="13" y="26"/>
                    </a:cubicBezTo>
                    <a:cubicBezTo>
                      <a:pt x="0" y="46"/>
                      <a:pt x="6" y="73"/>
                      <a:pt x="27" y="86"/>
                    </a:cubicBezTo>
                    <a:cubicBezTo>
                      <a:pt x="48" y="99"/>
                      <a:pt x="76" y="93"/>
                      <a:pt x="89" y="73"/>
                    </a:cubicBezTo>
                    <a:cubicBezTo>
                      <a:pt x="103" y="53"/>
                      <a:pt x="97" y="25"/>
                      <a:pt x="75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57" name="Google Shape;12757;p102"/>
              <p:cNvSpPr/>
              <p:nvPr/>
            </p:nvSpPr>
            <p:spPr>
              <a:xfrm>
                <a:off x="841375" y="3771402"/>
                <a:ext cx="109537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3" extrusionOk="0">
                    <a:moveTo>
                      <a:pt x="24" y="31"/>
                    </a:moveTo>
                    <a:cubicBezTo>
                      <a:pt x="23" y="31"/>
                      <a:pt x="23" y="31"/>
                      <a:pt x="23" y="31"/>
                    </a:cubicBezTo>
                    <a:cubicBezTo>
                      <a:pt x="9" y="34"/>
                      <a:pt x="0" y="49"/>
                      <a:pt x="4" y="63"/>
                    </a:cubicBezTo>
                    <a:cubicBezTo>
                      <a:pt x="8" y="77"/>
                      <a:pt x="21" y="85"/>
                      <a:pt x="36" y="82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141" y="57"/>
                      <a:pt x="242" y="121"/>
                      <a:pt x="266" y="224"/>
                    </a:cubicBezTo>
                    <a:cubicBezTo>
                      <a:pt x="267" y="228"/>
                      <a:pt x="267" y="228"/>
                      <a:pt x="267" y="228"/>
                    </a:cubicBezTo>
                    <a:cubicBezTo>
                      <a:pt x="267" y="230"/>
                      <a:pt x="267" y="230"/>
                      <a:pt x="267" y="230"/>
                    </a:cubicBezTo>
                    <a:cubicBezTo>
                      <a:pt x="270" y="244"/>
                      <a:pt x="283" y="253"/>
                      <a:pt x="297" y="251"/>
                    </a:cubicBezTo>
                    <a:cubicBezTo>
                      <a:pt x="312" y="248"/>
                      <a:pt x="321" y="234"/>
                      <a:pt x="318" y="220"/>
                    </a:cubicBezTo>
                    <a:cubicBezTo>
                      <a:pt x="317" y="218"/>
                      <a:pt x="317" y="218"/>
                      <a:pt x="317" y="218"/>
                    </a:cubicBezTo>
                    <a:cubicBezTo>
                      <a:pt x="316" y="212"/>
                      <a:pt x="316" y="212"/>
                      <a:pt x="316" y="212"/>
                    </a:cubicBezTo>
                    <a:cubicBezTo>
                      <a:pt x="285" y="81"/>
                      <a:pt x="157" y="0"/>
                      <a:pt x="29" y="30"/>
                    </a:cubicBezTo>
                    <a:lnTo>
                      <a:pt x="24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58" name="Google Shape;12758;p102"/>
              <p:cNvSpPr/>
              <p:nvPr/>
            </p:nvSpPr>
            <p:spPr>
              <a:xfrm>
                <a:off x="828675" y="3739652"/>
                <a:ext cx="155575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340" extrusionOk="0">
                    <a:moveTo>
                      <a:pt x="435" y="340"/>
                    </a:moveTo>
                    <a:cubicBezTo>
                      <a:pt x="422" y="340"/>
                      <a:pt x="410" y="330"/>
                      <a:pt x="408" y="317"/>
                    </a:cubicBezTo>
                    <a:cubicBezTo>
                      <a:pt x="399" y="259"/>
                      <a:pt x="363" y="179"/>
                      <a:pt x="287" y="126"/>
                    </a:cubicBezTo>
                    <a:cubicBezTo>
                      <a:pt x="202" y="66"/>
                      <a:pt x="102" y="62"/>
                      <a:pt x="40" y="84"/>
                    </a:cubicBezTo>
                    <a:cubicBezTo>
                      <a:pt x="26" y="89"/>
                      <a:pt x="10" y="82"/>
                      <a:pt x="5" y="68"/>
                    </a:cubicBezTo>
                    <a:cubicBezTo>
                      <a:pt x="0" y="54"/>
                      <a:pt x="7" y="38"/>
                      <a:pt x="21" y="33"/>
                    </a:cubicBezTo>
                    <a:cubicBezTo>
                      <a:pt x="113" y="0"/>
                      <a:pt x="230" y="18"/>
                      <a:pt x="319" y="81"/>
                    </a:cubicBezTo>
                    <a:cubicBezTo>
                      <a:pt x="395" y="134"/>
                      <a:pt x="449" y="219"/>
                      <a:pt x="463" y="308"/>
                    </a:cubicBezTo>
                    <a:cubicBezTo>
                      <a:pt x="465" y="323"/>
                      <a:pt x="454" y="337"/>
                      <a:pt x="439" y="339"/>
                    </a:cubicBezTo>
                    <a:cubicBezTo>
                      <a:pt x="438" y="340"/>
                      <a:pt x="436" y="340"/>
                      <a:pt x="435" y="3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759" name="Google Shape;12759;p102"/>
          <p:cNvGrpSpPr/>
          <p:nvPr/>
        </p:nvGrpSpPr>
        <p:grpSpPr>
          <a:xfrm>
            <a:off x="8451546" y="4879899"/>
            <a:ext cx="1124769" cy="1498730"/>
            <a:chOff x="6221122" y="2984500"/>
            <a:chExt cx="843577" cy="1124048"/>
          </a:xfrm>
        </p:grpSpPr>
        <p:sp>
          <p:nvSpPr>
            <p:cNvPr id="12760" name="Google Shape;12760;p102"/>
            <p:cNvSpPr/>
            <p:nvPr/>
          </p:nvSpPr>
          <p:spPr>
            <a:xfrm>
              <a:off x="6435523" y="3831549"/>
              <a:ext cx="414778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Catalyst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761" name="Google Shape;12761;p102"/>
            <p:cNvGrpSpPr/>
            <p:nvPr/>
          </p:nvGrpSpPr>
          <p:grpSpPr>
            <a:xfrm>
              <a:off x="6221122" y="2984500"/>
              <a:ext cx="843577" cy="843615"/>
              <a:chOff x="6221122" y="2984500"/>
              <a:chExt cx="843577" cy="843615"/>
            </a:xfrm>
          </p:grpSpPr>
          <p:grpSp>
            <p:nvGrpSpPr>
              <p:cNvPr id="12762" name="Google Shape;12762;p102"/>
              <p:cNvGrpSpPr/>
              <p:nvPr/>
            </p:nvGrpSpPr>
            <p:grpSpPr>
              <a:xfrm>
                <a:off x="6221122" y="2984500"/>
                <a:ext cx="843577" cy="843615"/>
                <a:chOff x="4528873" y="95849"/>
                <a:chExt cx="843577" cy="843577"/>
              </a:xfrm>
            </p:grpSpPr>
            <p:sp>
              <p:nvSpPr>
                <p:cNvPr id="12763" name="Google Shape;12763;p102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64" name="Google Shape;12764;p102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65" name="Google Shape;12765;p102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66" name="Google Shape;12766;p102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67" name="Google Shape;12767;p102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68" name="Google Shape;12768;p102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69" name="Google Shape;12769;p102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70" name="Google Shape;12770;p102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71" name="Google Shape;12771;p102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772" name="Google Shape;12772;p102"/>
              <p:cNvGrpSpPr/>
              <p:nvPr/>
            </p:nvGrpSpPr>
            <p:grpSpPr>
              <a:xfrm>
                <a:off x="6482890" y="3246287"/>
                <a:ext cx="320040" cy="320040"/>
                <a:chOff x="7688261" y="1614488"/>
                <a:chExt cx="592138" cy="592138"/>
              </a:xfrm>
            </p:grpSpPr>
            <p:sp>
              <p:nvSpPr>
                <p:cNvPr id="12773" name="Google Shape;12773;p102"/>
                <p:cNvSpPr/>
                <p:nvPr/>
              </p:nvSpPr>
              <p:spPr>
                <a:xfrm>
                  <a:off x="7688261" y="1614488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74" name="Google Shape;12774;p102"/>
                <p:cNvSpPr/>
                <p:nvPr/>
              </p:nvSpPr>
              <p:spPr>
                <a:xfrm>
                  <a:off x="7712074" y="1839913"/>
                  <a:ext cx="53816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75" name="Google Shape;12775;p102"/>
                <p:cNvSpPr/>
                <p:nvPr/>
              </p:nvSpPr>
              <p:spPr>
                <a:xfrm>
                  <a:off x="7813674" y="1670051"/>
                  <a:ext cx="330200" cy="1270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8" h="80" extrusionOk="0">
                      <a:moveTo>
                        <a:pt x="167" y="25"/>
                      </a:moveTo>
                      <a:lnTo>
                        <a:pt x="208" y="25"/>
                      </a:lnTo>
                      <a:lnTo>
                        <a:pt x="208" y="0"/>
                      </a:lnTo>
                      <a:lnTo>
                        <a:pt x="158" y="0"/>
                      </a:lnTo>
                      <a:lnTo>
                        <a:pt x="158" y="11"/>
                      </a:lnTo>
                      <a:lnTo>
                        <a:pt x="49" y="11"/>
                      </a:ln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25"/>
                      </a:lnTo>
                      <a:lnTo>
                        <a:pt x="42" y="25"/>
                      </a:lnTo>
                      <a:lnTo>
                        <a:pt x="45" y="26"/>
                      </a:lnTo>
                      <a:lnTo>
                        <a:pt x="97" y="40"/>
                      </a:lnTo>
                      <a:lnTo>
                        <a:pt x="45" y="55"/>
                      </a:lnTo>
                      <a:lnTo>
                        <a:pt x="0" y="55"/>
                      </a:lnTo>
                      <a:lnTo>
                        <a:pt x="0" y="80"/>
                      </a:lnTo>
                      <a:lnTo>
                        <a:pt x="49" y="80"/>
                      </a:lnTo>
                      <a:lnTo>
                        <a:pt x="49" y="69"/>
                      </a:lnTo>
                      <a:lnTo>
                        <a:pt x="158" y="69"/>
                      </a:lnTo>
                      <a:lnTo>
                        <a:pt x="158" y="80"/>
                      </a:lnTo>
                      <a:lnTo>
                        <a:pt x="208" y="80"/>
                      </a:lnTo>
                      <a:lnTo>
                        <a:pt x="208" y="55"/>
                      </a:lnTo>
                      <a:lnTo>
                        <a:pt x="164" y="55"/>
                      </a:lnTo>
                      <a:lnTo>
                        <a:pt x="111" y="40"/>
                      </a:lnTo>
                      <a:lnTo>
                        <a:pt x="164" y="26"/>
                      </a:lnTo>
                      <a:lnTo>
                        <a:pt x="167" y="25"/>
                      </a:lnTo>
                      <a:close/>
                      <a:moveTo>
                        <a:pt x="158" y="57"/>
                      </a:moveTo>
                      <a:lnTo>
                        <a:pt x="158" y="65"/>
                      </a:lnTo>
                      <a:lnTo>
                        <a:pt x="49" y="65"/>
                      </a:lnTo>
                      <a:lnTo>
                        <a:pt x="49" y="58"/>
                      </a:lnTo>
                      <a:lnTo>
                        <a:pt x="104" y="42"/>
                      </a:lnTo>
                      <a:lnTo>
                        <a:pt x="158" y="57"/>
                      </a:lnTo>
                      <a:close/>
                      <a:moveTo>
                        <a:pt x="158" y="24"/>
                      </a:moveTo>
                      <a:lnTo>
                        <a:pt x="104" y="38"/>
                      </a:lnTo>
                      <a:lnTo>
                        <a:pt x="49" y="23"/>
                      </a:lnTo>
                      <a:lnTo>
                        <a:pt x="49" y="14"/>
                      </a:lnTo>
                      <a:lnTo>
                        <a:pt x="158" y="14"/>
                      </a:lnTo>
                      <a:lnTo>
                        <a:pt x="158" y="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776" name="Google Shape;12776;p102"/>
                <p:cNvSpPr/>
                <p:nvPr/>
              </p:nvSpPr>
              <p:spPr>
                <a:xfrm>
                  <a:off x="7847011" y="1890713"/>
                  <a:ext cx="269875" cy="269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99" h="800" extrusionOk="0">
                      <a:moveTo>
                        <a:pt x="794" y="387"/>
                      </a:moveTo>
                      <a:cubicBezTo>
                        <a:pt x="794" y="385"/>
                        <a:pt x="793" y="384"/>
                        <a:pt x="792" y="383"/>
                      </a:cubicBezTo>
                      <a:cubicBezTo>
                        <a:pt x="721" y="312"/>
                        <a:pt x="721" y="312"/>
                        <a:pt x="721" y="312"/>
                      </a:cubicBezTo>
                      <a:cubicBezTo>
                        <a:pt x="714" y="305"/>
                        <a:pt x="703" y="305"/>
                        <a:pt x="696" y="312"/>
                      </a:cubicBezTo>
                      <a:cubicBezTo>
                        <a:pt x="693" y="315"/>
                        <a:pt x="693" y="315"/>
                        <a:pt x="693" y="315"/>
                      </a:cubicBezTo>
                      <a:cubicBezTo>
                        <a:pt x="686" y="322"/>
                        <a:pt x="686" y="333"/>
                        <a:pt x="693" y="340"/>
                      </a:cubicBezTo>
                      <a:cubicBezTo>
                        <a:pt x="735" y="381"/>
                        <a:pt x="735" y="381"/>
                        <a:pt x="735" y="381"/>
                      </a:cubicBezTo>
                      <a:cubicBezTo>
                        <a:pt x="607" y="381"/>
                        <a:pt x="607" y="381"/>
                        <a:pt x="607" y="381"/>
                      </a:cubicBezTo>
                      <a:cubicBezTo>
                        <a:pt x="603" y="338"/>
                        <a:pt x="586" y="299"/>
                        <a:pt x="560" y="267"/>
                      </a:cubicBezTo>
                      <a:cubicBezTo>
                        <a:pt x="650" y="177"/>
                        <a:pt x="650" y="177"/>
                        <a:pt x="650" y="177"/>
                      </a:cubicBezTo>
                      <a:cubicBezTo>
                        <a:pt x="650" y="235"/>
                        <a:pt x="650" y="235"/>
                        <a:pt x="650" y="235"/>
                      </a:cubicBezTo>
                      <a:cubicBezTo>
                        <a:pt x="650" y="245"/>
                        <a:pt x="658" y="253"/>
                        <a:pt x="668" y="253"/>
                      </a:cubicBezTo>
                      <a:cubicBezTo>
                        <a:pt x="671" y="253"/>
                        <a:pt x="671" y="253"/>
                        <a:pt x="671" y="253"/>
                      </a:cubicBezTo>
                      <a:cubicBezTo>
                        <a:pt x="681" y="253"/>
                        <a:pt x="689" y="245"/>
                        <a:pt x="689" y="235"/>
                      </a:cubicBezTo>
                      <a:cubicBezTo>
                        <a:pt x="689" y="135"/>
                        <a:pt x="689" y="135"/>
                        <a:pt x="689" y="135"/>
                      </a:cubicBezTo>
                      <a:cubicBezTo>
                        <a:pt x="689" y="134"/>
                        <a:pt x="689" y="134"/>
                        <a:pt x="689" y="133"/>
                      </a:cubicBezTo>
                      <a:cubicBezTo>
                        <a:pt x="689" y="128"/>
                        <a:pt x="687" y="123"/>
                        <a:pt x="683" y="119"/>
                      </a:cubicBezTo>
                      <a:cubicBezTo>
                        <a:pt x="681" y="116"/>
                        <a:pt x="681" y="116"/>
                        <a:pt x="681" y="116"/>
                      </a:cubicBezTo>
                      <a:cubicBezTo>
                        <a:pt x="678" y="113"/>
                        <a:pt x="673" y="111"/>
                        <a:pt x="669" y="111"/>
                      </a:cubicBezTo>
                      <a:cubicBezTo>
                        <a:pt x="668" y="111"/>
                        <a:pt x="666" y="111"/>
                        <a:pt x="665" y="111"/>
                      </a:cubicBezTo>
                      <a:cubicBezTo>
                        <a:pt x="564" y="111"/>
                        <a:pt x="564" y="111"/>
                        <a:pt x="564" y="111"/>
                      </a:cubicBezTo>
                      <a:cubicBezTo>
                        <a:pt x="555" y="111"/>
                        <a:pt x="547" y="119"/>
                        <a:pt x="547" y="128"/>
                      </a:cubicBezTo>
                      <a:cubicBezTo>
                        <a:pt x="547" y="132"/>
                        <a:pt x="547" y="132"/>
                        <a:pt x="547" y="132"/>
                      </a:cubicBezTo>
                      <a:cubicBezTo>
                        <a:pt x="547" y="142"/>
                        <a:pt x="555" y="149"/>
                        <a:pt x="564" y="149"/>
                      </a:cubicBezTo>
                      <a:cubicBezTo>
                        <a:pt x="623" y="149"/>
                        <a:pt x="623" y="149"/>
                        <a:pt x="623" y="149"/>
                      </a:cubicBezTo>
                      <a:cubicBezTo>
                        <a:pt x="533" y="240"/>
                        <a:pt x="533" y="240"/>
                        <a:pt x="533" y="240"/>
                      </a:cubicBezTo>
                      <a:cubicBezTo>
                        <a:pt x="501" y="214"/>
                        <a:pt x="462" y="197"/>
                        <a:pt x="419" y="192"/>
                      </a:cubicBezTo>
                      <a:cubicBezTo>
                        <a:pt x="419" y="65"/>
                        <a:pt x="419" y="65"/>
                        <a:pt x="419" y="65"/>
                      </a:cubicBezTo>
                      <a:cubicBezTo>
                        <a:pt x="460" y="106"/>
                        <a:pt x="460" y="106"/>
                        <a:pt x="460" y="106"/>
                      </a:cubicBezTo>
                      <a:cubicBezTo>
                        <a:pt x="467" y="113"/>
                        <a:pt x="478" y="113"/>
                        <a:pt x="485" y="106"/>
                      </a:cubicBezTo>
                      <a:cubicBezTo>
                        <a:pt x="487" y="104"/>
                        <a:pt x="487" y="104"/>
                        <a:pt x="487" y="104"/>
                      </a:cubicBezTo>
                      <a:cubicBezTo>
                        <a:pt x="494" y="97"/>
                        <a:pt x="494" y="86"/>
                        <a:pt x="487" y="79"/>
                      </a:cubicBezTo>
                      <a:cubicBezTo>
                        <a:pt x="416" y="8"/>
                        <a:pt x="416" y="8"/>
                        <a:pt x="416" y="8"/>
                      </a:cubicBezTo>
                      <a:cubicBezTo>
                        <a:pt x="416" y="7"/>
                        <a:pt x="415" y="7"/>
                        <a:pt x="415" y="7"/>
                      </a:cubicBezTo>
                      <a:cubicBezTo>
                        <a:pt x="412" y="3"/>
                        <a:pt x="407" y="0"/>
                        <a:pt x="401" y="0"/>
                      </a:cubicBezTo>
                      <a:cubicBezTo>
                        <a:pt x="398" y="0"/>
                        <a:pt x="398" y="0"/>
                        <a:pt x="398" y="0"/>
                      </a:cubicBezTo>
                      <a:cubicBezTo>
                        <a:pt x="393" y="0"/>
                        <a:pt x="389" y="2"/>
                        <a:pt x="386" y="5"/>
                      </a:cubicBezTo>
                      <a:cubicBezTo>
                        <a:pt x="385" y="6"/>
                        <a:pt x="383" y="7"/>
                        <a:pt x="382" y="8"/>
                      </a:cubicBezTo>
                      <a:cubicBezTo>
                        <a:pt x="311" y="79"/>
                        <a:pt x="311" y="79"/>
                        <a:pt x="311" y="79"/>
                      </a:cubicBezTo>
                      <a:cubicBezTo>
                        <a:pt x="304" y="86"/>
                        <a:pt x="304" y="97"/>
                        <a:pt x="311" y="104"/>
                      </a:cubicBezTo>
                      <a:cubicBezTo>
                        <a:pt x="314" y="106"/>
                        <a:pt x="314" y="106"/>
                        <a:pt x="314" y="106"/>
                      </a:cubicBezTo>
                      <a:cubicBezTo>
                        <a:pt x="321" y="113"/>
                        <a:pt x="332" y="113"/>
                        <a:pt x="339" y="106"/>
                      </a:cubicBezTo>
                      <a:cubicBezTo>
                        <a:pt x="380" y="65"/>
                        <a:pt x="380" y="65"/>
                        <a:pt x="380" y="65"/>
                      </a:cubicBezTo>
                      <a:cubicBezTo>
                        <a:pt x="380" y="192"/>
                        <a:pt x="380" y="192"/>
                        <a:pt x="380" y="192"/>
                      </a:cubicBezTo>
                      <a:cubicBezTo>
                        <a:pt x="337" y="196"/>
                        <a:pt x="297" y="213"/>
                        <a:pt x="266" y="240"/>
                      </a:cubicBezTo>
                      <a:cubicBezTo>
                        <a:pt x="175" y="149"/>
                        <a:pt x="175" y="149"/>
                        <a:pt x="175" y="149"/>
                      </a:cubicBezTo>
                      <a:cubicBezTo>
                        <a:pt x="234" y="149"/>
                        <a:pt x="234" y="149"/>
                        <a:pt x="234" y="149"/>
                      </a:cubicBezTo>
                      <a:cubicBezTo>
                        <a:pt x="244" y="149"/>
                        <a:pt x="252" y="142"/>
                        <a:pt x="252" y="132"/>
                      </a:cubicBezTo>
                      <a:cubicBezTo>
                        <a:pt x="252" y="128"/>
                        <a:pt x="252" y="128"/>
                        <a:pt x="252" y="128"/>
                      </a:cubicBezTo>
                      <a:cubicBezTo>
                        <a:pt x="252" y="119"/>
                        <a:pt x="244" y="111"/>
                        <a:pt x="234" y="111"/>
                      </a:cubicBezTo>
                      <a:cubicBezTo>
                        <a:pt x="134" y="111"/>
                        <a:pt x="134" y="111"/>
                        <a:pt x="134" y="111"/>
                      </a:cubicBezTo>
                      <a:cubicBezTo>
                        <a:pt x="132" y="111"/>
                        <a:pt x="131" y="111"/>
                        <a:pt x="129" y="111"/>
                      </a:cubicBezTo>
                      <a:cubicBezTo>
                        <a:pt x="125" y="111"/>
                        <a:pt x="121" y="113"/>
                        <a:pt x="118" y="116"/>
                      </a:cubicBezTo>
                      <a:cubicBezTo>
                        <a:pt x="115" y="119"/>
                        <a:pt x="115" y="119"/>
                        <a:pt x="115" y="119"/>
                      </a:cubicBezTo>
                      <a:cubicBezTo>
                        <a:pt x="111" y="123"/>
                        <a:pt x="110" y="128"/>
                        <a:pt x="110" y="133"/>
                      </a:cubicBezTo>
                      <a:cubicBezTo>
                        <a:pt x="110" y="134"/>
                        <a:pt x="110" y="134"/>
                        <a:pt x="110" y="135"/>
                      </a:cubicBezTo>
                      <a:cubicBezTo>
                        <a:pt x="110" y="235"/>
                        <a:pt x="110" y="235"/>
                        <a:pt x="110" y="235"/>
                      </a:cubicBezTo>
                      <a:cubicBezTo>
                        <a:pt x="110" y="245"/>
                        <a:pt x="118" y="253"/>
                        <a:pt x="127" y="253"/>
                      </a:cubicBezTo>
                      <a:cubicBezTo>
                        <a:pt x="131" y="253"/>
                        <a:pt x="131" y="253"/>
                        <a:pt x="131" y="253"/>
                      </a:cubicBezTo>
                      <a:cubicBezTo>
                        <a:pt x="141" y="253"/>
                        <a:pt x="149" y="245"/>
                        <a:pt x="149" y="235"/>
                      </a:cubicBezTo>
                      <a:cubicBezTo>
                        <a:pt x="149" y="177"/>
                        <a:pt x="149" y="177"/>
                        <a:pt x="149" y="177"/>
                      </a:cubicBezTo>
                      <a:cubicBezTo>
                        <a:pt x="239" y="267"/>
                        <a:pt x="239" y="267"/>
                        <a:pt x="239" y="267"/>
                      </a:cubicBezTo>
                      <a:cubicBezTo>
                        <a:pt x="212" y="299"/>
                        <a:pt x="195" y="338"/>
                        <a:pt x="192" y="381"/>
                      </a:cubicBezTo>
                      <a:cubicBezTo>
                        <a:pt x="64" y="381"/>
                        <a:pt x="64" y="381"/>
                        <a:pt x="64" y="381"/>
                      </a:cubicBezTo>
                      <a:cubicBezTo>
                        <a:pt x="105" y="340"/>
                        <a:pt x="105" y="340"/>
                        <a:pt x="105" y="340"/>
                      </a:cubicBezTo>
                      <a:cubicBezTo>
                        <a:pt x="112" y="333"/>
                        <a:pt x="112" y="322"/>
                        <a:pt x="105" y="315"/>
                      </a:cubicBezTo>
                      <a:cubicBezTo>
                        <a:pt x="103" y="312"/>
                        <a:pt x="103" y="312"/>
                        <a:pt x="103" y="312"/>
                      </a:cubicBezTo>
                      <a:cubicBezTo>
                        <a:pt x="96" y="305"/>
                        <a:pt x="85" y="305"/>
                        <a:pt x="78" y="312"/>
                      </a:cubicBezTo>
                      <a:cubicBezTo>
                        <a:pt x="7" y="383"/>
                        <a:pt x="7" y="383"/>
                        <a:pt x="7" y="383"/>
                      </a:cubicBezTo>
                      <a:cubicBezTo>
                        <a:pt x="6" y="384"/>
                        <a:pt x="5" y="385"/>
                        <a:pt x="4" y="387"/>
                      </a:cubicBezTo>
                      <a:cubicBezTo>
                        <a:pt x="1" y="390"/>
                        <a:pt x="0" y="394"/>
                        <a:pt x="0" y="399"/>
                      </a:cubicBezTo>
                      <a:cubicBezTo>
                        <a:pt x="0" y="402"/>
                        <a:pt x="0" y="402"/>
                        <a:pt x="0" y="402"/>
                      </a:cubicBezTo>
                      <a:cubicBezTo>
                        <a:pt x="0" y="408"/>
                        <a:pt x="2" y="413"/>
                        <a:pt x="6" y="416"/>
                      </a:cubicBezTo>
                      <a:cubicBezTo>
                        <a:pt x="6" y="416"/>
                        <a:pt x="7" y="417"/>
                        <a:pt x="7" y="417"/>
                      </a:cubicBezTo>
                      <a:cubicBezTo>
                        <a:pt x="78" y="488"/>
                        <a:pt x="78" y="488"/>
                        <a:pt x="78" y="488"/>
                      </a:cubicBezTo>
                      <a:cubicBezTo>
                        <a:pt x="85" y="495"/>
                        <a:pt x="96" y="495"/>
                        <a:pt x="103" y="488"/>
                      </a:cubicBezTo>
                      <a:cubicBezTo>
                        <a:pt x="105" y="486"/>
                        <a:pt x="105" y="486"/>
                        <a:pt x="105" y="486"/>
                      </a:cubicBezTo>
                      <a:cubicBezTo>
                        <a:pt x="112" y="479"/>
                        <a:pt x="112" y="468"/>
                        <a:pt x="105" y="461"/>
                      </a:cubicBezTo>
                      <a:cubicBezTo>
                        <a:pt x="64" y="420"/>
                        <a:pt x="64" y="420"/>
                        <a:pt x="64" y="420"/>
                      </a:cubicBezTo>
                      <a:cubicBezTo>
                        <a:pt x="192" y="420"/>
                        <a:pt x="192" y="420"/>
                        <a:pt x="192" y="420"/>
                      </a:cubicBezTo>
                      <a:cubicBezTo>
                        <a:pt x="196" y="463"/>
                        <a:pt x="213" y="502"/>
                        <a:pt x="239" y="534"/>
                      </a:cubicBezTo>
                      <a:cubicBezTo>
                        <a:pt x="149" y="624"/>
                        <a:pt x="149" y="624"/>
                        <a:pt x="149" y="624"/>
                      </a:cubicBezTo>
                      <a:cubicBezTo>
                        <a:pt x="149" y="565"/>
                        <a:pt x="149" y="565"/>
                        <a:pt x="149" y="565"/>
                      </a:cubicBezTo>
                      <a:cubicBezTo>
                        <a:pt x="149" y="555"/>
                        <a:pt x="141" y="548"/>
                        <a:pt x="131" y="548"/>
                      </a:cubicBezTo>
                      <a:cubicBezTo>
                        <a:pt x="127" y="548"/>
                        <a:pt x="127" y="548"/>
                        <a:pt x="127" y="548"/>
                      </a:cubicBezTo>
                      <a:cubicBezTo>
                        <a:pt x="118" y="548"/>
                        <a:pt x="110" y="555"/>
                        <a:pt x="110" y="565"/>
                      </a:cubicBezTo>
                      <a:cubicBezTo>
                        <a:pt x="110" y="666"/>
                        <a:pt x="110" y="666"/>
                        <a:pt x="110" y="666"/>
                      </a:cubicBezTo>
                      <a:cubicBezTo>
                        <a:pt x="110" y="667"/>
                        <a:pt x="110" y="669"/>
                        <a:pt x="110" y="670"/>
                      </a:cubicBezTo>
                      <a:cubicBezTo>
                        <a:pt x="111" y="674"/>
                        <a:pt x="112" y="679"/>
                        <a:pt x="116" y="682"/>
                      </a:cubicBezTo>
                      <a:cubicBezTo>
                        <a:pt x="118" y="684"/>
                        <a:pt x="118" y="684"/>
                        <a:pt x="118" y="684"/>
                      </a:cubicBezTo>
                      <a:cubicBezTo>
                        <a:pt x="122" y="688"/>
                        <a:pt x="127" y="690"/>
                        <a:pt x="132" y="689"/>
                      </a:cubicBezTo>
                      <a:cubicBezTo>
                        <a:pt x="133" y="689"/>
                        <a:pt x="133" y="690"/>
                        <a:pt x="134" y="690"/>
                      </a:cubicBezTo>
                      <a:cubicBezTo>
                        <a:pt x="234" y="690"/>
                        <a:pt x="234" y="690"/>
                        <a:pt x="234" y="690"/>
                      </a:cubicBezTo>
                      <a:cubicBezTo>
                        <a:pt x="244" y="690"/>
                        <a:pt x="252" y="682"/>
                        <a:pt x="252" y="672"/>
                      </a:cubicBezTo>
                      <a:cubicBezTo>
                        <a:pt x="252" y="668"/>
                        <a:pt x="252" y="668"/>
                        <a:pt x="252" y="668"/>
                      </a:cubicBezTo>
                      <a:cubicBezTo>
                        <a:pt x="252" y="659"/>
                        <a:pt x="244" y="651"/>
                        <a:pt x="234" y="651"/>
                      </a:cubicBezTo>
                      <a:cubicBezTo>
                        <a:pt x="176" y="651"/>
                        <a:pt x="176" y="651"/>
                        <a:pt x="176" y="651"/>
                      </a:cubicBezTo>
                      <a:cubicBezTo>
                        <a:pt x="266" y="561"/>
                        <a:pt x="266" y="561"/>
                        <a:pt x="266" y="561"/>
                      </a:cubicBezTo>
                      <a:cubicBezTo>
                        <a:pt x="298" y="587"/>
                        <a:pt x="337" y="604"/>
                        <a:pt x="380" y="608"/>
                      </a:cubicBezTo>
                      <a:cubicBezTo>
                        <a:pt x="380" y="736"/>
                        <a:pt x="380" y="736"/>
                        <a:pt x="380" y="736"/>
                      </a:cubicBezTo>
                      <a:cubicBezTo>
                        <a:pt x="339" y="694"/>
                        <a:pt x="339" y="694"/>
                        <a:pt x="339" y="694"/>
                      </a:cubicBezTo>
                      <a:cubicBezTo>
                        <a:pt x="332" y="687"/>
                        <a:pt x="321" y="687"/>
                        <a:pt x="314" y="694"/>
                      </a:cubicBezTo>
                      <a:cubicBezTo>
                        <a:pt x="311" y="697"/>
                        <a:pt x="311" y="697"/>
                        <a:pt x="311" y="697"/>
                      </a:cubicBezTo>
                      <a:cubicBezTo>
                        <a:pt x="304" y="703"/>
                        <a:pt x="304" y="715"/>
                        <a:pt x="311" y="721"/>
                      </a:cubicBezTo>
                      <a:cubicBezTo>
                        <a:pt x="382" y="792"/>
                        <a:pt x="382" y="792"/>
                        <a:pt x="382" y="792"/>
                      </a:cubicBezTo>
                      <a:cubicBezTo>
                        <a:pt x="383" y="794"/>
                        <a:pt x="385" y="794"/>
                        <a:pt x="386" y="795"/>
                      </a:cubicBezTo>
                      <a:cubicBezTo>
                        <a:pt x="389" y="798"/>
                        <a:pt x="393" y="800"/>
                        <a:pt x="398" y="800"/>
                      </a:cubicBezTo>
                      <a:cubicBezTo>
                        <a:pt x="401" y="800"/>
                        <a:pt x="401" y="800"/>
                        <a:pt x="401" y="800"/>
                      </a:cubicBezTo>
                      <a:cubicBezTo>
                        <a:pt x="407" y="800"/>
                        <a:pt x="412" y="797"/>
                        <a:pt x="415" y="793"/>
                      </a:cubicBezTo>
                      <a:cubicBezTo>
                        <a:pt x="415" y="793"/>
                        <a:pt x="416" y="793"/>
                        <a:pt x="416" y="792"/>
                      </a:cubicBezTo>
                      <a:cubicBezTo>
                        <a:pt x="487" y="721"/>
                        <a:pt x="487" y="721"/>
                        <a:pt x="487" y="721"/>
                      </a:cubicBezTo>
                      <a:cubicBezTo>
                        <a:pt x="494" y="715"/>
                        <a:pt x="494" y="703"/>
                        <a:pt x="487" y="697"/>
                      </a:cubicBezTo>
                      <a:cubicBezTo>
                        <a:pt x="485" y="694"/>
                        <a:pt x="485" y="694"/>
                        <a:pt x="485" y="694"/>
                      </a:cubicBezTo>
                      <a:cubicBezTo>
                        <a:pt x="478" y="687"/>
                        <a:pt x="467" y="687"/>
                        <a:pt x="460" y="694"/>
                      </a:cubicBezTo>
                      <a:cubicBezTo>
                        <a:pt x="419" y="735"/>
                        <a:pt x="419" y="735"/>
                        <a:pt x="419" y="735"/>
                      </a:cubicBezTo>
                      <a:cubicBezTo>
                        <a:pt x="419" y="608"/>
                        <a:pt x="419" y="608"/>
                        <a:pt x="419" y="608"/>
                      </a:cubicBezTo>
                      <a:cubicBezTo>
                        <a:pt x="462" y="604"/>
                        <a:pt x="501" y="587"/>
                        <a:pt x="532" y="561"/>
                      </a:cubicBezTo>
                      <a:cubicBezTo>
                        <a:pt x="622" y="651"/>
                        <a:pt x="622" y="651"/>
                        <a:pt x="622" y="651"/>
                      </a:cubicBezTo>
                      <a:cubicBezTo>
                        <a:pt x="564" y="651"/>
                        <a:pt x="564" y="651"/>
                        <a:pt x="564" y="651"/>
                      </a:cubicBezTo>
                      <a:cubicBezTo>
                        <a:pt x="555" y="651"/>
                        <a:pt x="547" y="659"/>
                        <a:pt x="547" y="668"/>
                      </a:cubicBezTo>
                      <a:cubicBezTo>
                        <a:pt x="547" y="672"/>
                        <a:pt x="547" y="672"/>
                        <a:pt x="547" y="672"/>
                      </a:cubicBezTo>
                      <a:cubicBezTo>
                        <a:pt x="547" y="682"/>
                        <a:pt x="555" y="690"/>
                        <a:pt x="564" y="690"/>
                      </a:cubicBezTo>
                      <a:cubicBezTo>
                        <a:pt x="665" y="690"/>
                        <a:pt x="665" y="690"/>
                        <a:pt x="665" y="690"/>
                      </a:cubicBezTo>
                      <a:cubicBezTo>
                        <a:pt x="665" y="690"/>
                        <a:pt x="666" y="689"/>
                        <a:pt x="666" y="689"/>
                      </a:cubicBezTo>
                      <a:cubicBezTo>
                        <a:pt x="671" y="690"/>
                        <a:pt x="677" y="688"/>
                        <a:pt x="680" y="684"/>
                      </a:cubicBezTo>
                      <a:cubicBezTo>
                        <a:pt x="683" y="682"/>
                        <a:pt x="683" y="682"/>
                        <a:pt x="683" y="682"/>
                      </a:cubicBezTo>
                      <a:cubicBezTo>
                        <a:pt x="686" y="679"/>
                        <a:pt x="688" y="674"/>
                        <a:pt x="688" y="670"/>
                      </a:cubicBezTo>
                      <a:cubicBezTo>
                        <a:pt x="688" y="669"/>
                        <a:pt x="689" y="667"/>
                        <a:pt x="689" y="666"/>
                      </a:cubicBezTo>
                      <a:cubicBezTo>
                        <a:pt x="689" y="565"/>
                        <a:pt x="689" y="565"/>
                        <a:pt x="689" y="565"/>
                      </a:cubicBezTo>
                      <a:cubicBezTo>
                        <a:pt x="689" y="555"/>
                        <a:pt x="681" y="548"/>
                        <a:pt x="671" y="548"/>
                      </a:cubicBezTo>
                      <a:cubicBezTo>
                        <a:pt x="668" y="548"/>
                        <a:pt x="668" y="548"/>
                        <a:pt x="668" y="548"/>
                      </a:cubicBezTo>
                      <a:cubicBezTo>
                        <a:pt x="658" y="548"/>
                        <a:pt x="650" y="555"/>
                        <a:pt x="650" y="565"/>
                      </a:cubicBezTo>
                      <a:cubicBezTo>
                        <a:pt x="650" y="624"/>
                        <a:pt x="650" y="624"/>
                        <a:pt x="650" y="624"/>
                      </a:cubicBezTo>
                      <a:cubicBezTo>
                        <a:pt x="560" y="534"/>
                        <a:pt x="560" y="534"/>
                        <a:pt x="560" y="534"/>
                      </a:cubicBezTo>
                      <a:cubicBezTo>
                        <a:pt x="586" y="502"/>
                        <a:pt x="603" y="463"/>
                        <a:pt x="607" y="420"/>
                      </a:cubicBezTo>
                      <a:cubicBezTo>
                        <a:pt x="734" y="420"/>
                        <a:pt x="734" y="420"/>
                        <a:pt x="734" y="420"/>
                      </a:cubicBezTo>
                      <a:cubicBezTo>
                        <a:pt x="693" y="461"/>
                        <a:pt x="693" y="461"/>
                        <a:pt x="693" y="461"/>
                      </a:cubicBezTo>
                      <a:cubicBezTo>
                        <a:pt x="686" y="468"/>
                        <a:pt x="686" y="479"/>
                        <a:pt x="693" y="486"/>
                      </a:cubicBezTo>
                      <a:cubicBezTo>
                        <a:pt x="696" y="488"/>
                        <a:pt x="696" y="488"/>
                        <a:pt x="696" y="488"/>
                      </a:cubicBezTo>
                      <a:cubicBezTo>
                        <a:pt x="703" y="495"/>
                        <a:pt x="714" y="495"/>
                        <a:pt x="721" y="488"/>
                      </a:cubicBezTo>
                      <a:cubicBezTo>
                        <a:pt x="792" y="417"/>
                        <a:pt x="792" y="417"/>
                        <a:pt x="792" y="417"/>
                      </a:cubicBezTo>
                      <a:cubicBezTo>
                        <a:pt x="792" y="417"/>
                        <a:pt x="792" y="416"/>
                        <a:pt x="793" y="416"/>
                      </a:cubicBezTo>
                      <a:cubicBezTo>
                        <a:pt x="797" y="413"/>
                        <a:pt x="799" y="408"/>
                        <a:pt x="799" y="402"/>
                      </a:cubicBezTo>
                      <a:cubicBezTo>
                        <a:pt x="799" y="399"/>
                        <a:pt x="799" y="399"/>
                        <a:pt x="799" y="399"/>
                      </a:cubicBezTo>
                      <a:cubicBezTo>
                        <a:pt x="799" y="394"/>
                        <a:pt x="797" y="390"/>
                        <a:pt x="794" y="3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2777" name="Google Shape;12777;p102"/>
            <p:cNvGrpSpPr/>
            <p:nvPr/>
          </p:nvGrpSpPr>
          <p:grpSpPr>
            <a:xfrm>
              <a:off x="6524641" y="3576271"/>
              <a:ext cx="236538" cy="234950"/>
              <a:chOff x="5843588" y="3023393"/>
              <a:chExt cx="236538" cy="234950"/>
            </a:xfrm>
          </p:grpSpPr>
          <p:sp>
            <p:nvSpPr>
              <p:cNvPr id="12778" name="Google Shape;12778;p102"/>
              <p:cNvSpPr/>
              <p:nvPr/>
            </p:nvSpPr>
            <p:spPr>
              <a:xfrm>
                <a:off x="5843588" y="3023393"/>
                <a:ext cx="236538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79" name="Google Shape;12779;p102"/>
              <p:cNvSpPr/>
              <p:nvPr/>
            </p:nvSpPr>
            <p:spPr>
              <a:xfrm>
                <a:off x="5965825" y="3159918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30" y="9"/>
                    </a:moveTo>
                    <a:lnTo>
                      <a:pt x="0" y="9"/>
                    </a:lnTo>
                    <a:lnTo>
                      <a:pt x="0" y="26"/>
                    </a:lnTo>
                    <a:lnTo>
                      <a:pt x="30" y="26"/>
                    </a:lnTo>
                    <a:lnTo>
                      <a:pt x="30" y="35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30" y="0"/>
                    </a:lnTo>
                    <a:lnTo>
                      <a:pt x="3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80" name="Google Shape;12780;p102"/>
              <p:cNvSpPr/>
              <p:nvPr/>
            </p:nvSpPr>
            <p:spPr>
              <a:xfrm>
                <a:off x="5965825" y="309800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30" y="35"/>
                    </a:moveTo>
                    <a:lnTo>
                      <a:pt x="47" y="18"/>
                    </a:lnTo>
                    <a:lnTo>
                      <a:pt x="48" y="17"/>
                    </a:lnTo>
                    <a:lnTo>
                      <a:pt x="30" y="0"/>
                    </a:lnTo>
                    <a:lnTo>
                      <a:pt x="30" y="9"/>
                    </a:lnTo>
                    <a:lnTo>
                      <a:pt x="0" y="9"/>
                    </a:lnTo>
                    <a:lnTo>
                      <a:pt x="0" y="26"/>
                    </a:lnTo>
                    <a:lnTo>
                      <a:pt x="30" y="26"/>
                    </a:lnTo>
                    <a:lnTo>
                      <a:pt x="3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81" name="Google Shape;12781;p102"/>
              <p:cNvSpPr/>
              <p:nvPr/>
            </p:nvSpPr>
            <p:spPr>
              <a:xfrm>
                <a:off x="5883275" y="312975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18" y="0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18" y="35"/>
                    </a:lnTo>
                    <a:lnTo>
                      <a:pt x="18" y="26"/>
                    </a:lnTo>
                    <a:lnTo>
                      <a:pt x="48" y="26"/>
                    </a:lnTo>
                    <a:lnTo>
                      <a:pt x="48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82" name="Google Shape;12782;p102"/>
              <p:cNvSpPr/>
              <p:nvPr/>
            </p:nvSpPr>
            <p:spPr>
              <a:xfrm>
                <a:off x="5883275" y="306625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18" y="0"/>
                    </a:moveTo>
                    <a:lnTo>
                      <a:pt x="0" y="17"/>
                    </a:lnTo>
                    <a:lnTo>
                      <a:pt x="0" y="18"/>
                    </a:lnTo>
                    <a:lnTo>
                      <a:pt x="18" y="35"/>
                    </a:lnTo>
                    <a:lnTo>
                      <a:pt x="18" y="26"/>
                    </a:lnTo>
                    <a:lnTo>
                      <a:pt x="48" y="26"/>
                    </a:lnTo>
                    <a:lnTo>
                      <a:pt x="48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783" name="Google Shape;12783;p102"/>
          <p:cNvGrpSpPr/>
          <p:nvPr/>
        </p:nvGrpSpPr>
        <p:grpSpPr>
          <a:xfrm>
            <a:off x="10472204" y="4879899"/>
            <a:ext cx="1124769" cy="1498730"/>
            <a:chOff x="6298952" y="1817363"/>
            <a:chExt cx="843577" cy="1124048"/>
          </a:xfrm>
        </p:grpSpPr>
        <p:grpSp>
          <p:nvGrpSpPr>
            <p:cNvPr id="12784" name="Google Shape;12784;p102"/>
            <p:cNvGrpSpPr/>
            <p:nvPr/>
          </p:nvGrpSpPr>
          <p:grpSpPr>
            <a:xfrm>
              <a:off x="6298952" y="1817363"/>
              <a:ext cx="843577" cy="1124048"/>
              <a:chOff x="7215510" y="1817363"/>
              <a:chExt cx="843577" cy="1124048"/>
            </a:xfrm>
          </p:grpSpPr>
          <p:sp>
            <p:nvSpPr>
              <p:cNvPr id="12785" name="Google Shape;12785;p102"/>
              <p:cNvSpPr/>
              <p:nvPr/>
            </p:nvSpPr>
            <p:spPr>
              <a:xfrm>
                <a:off x="7366793" y="2664412"/>
                <a:ext cx="54101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Corporate</a:t>
                </a:r>
                <a:endParaRPr/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Device</a:t>
                </a:r>
                <a:endParaRPr/>
              </a:p>
            </p:txBody>
          </p:sp>
          <p:grpSp>
            <p:nvGrpSpPr>
              <p:cNvPr id="12786" name="Google Shape;12786;p102"/>
              <p:cNvGrpSpPr/>
              <p:nvPr/>
            </p:nvGrpSpPr>
            <p:grpSpPr>
              <a:xfrm>
                <a:off x="7215510" y="1817363"/>
                <a:ext cx="843577" cy="843615"/>
                <a:chOff x="7215510" y="1817363"/>
                <a:chExt cx="843577" cy="843615"/>
              </a:xfrm>
            </p:grpSpPr>
            <p:grpSp>
              <p:nvGrpSpPr>
                <p:cNvPr id="12787" name="Google Shape;12787;p102"/>
                <p:cNvGrpSpPr/>
                <p:nvPr/>
              </p:nvGrpSpPr>
              <p:grpSpPr>
                <a:xfrm>
                  <a:off x="7215510" y="1817363"/>
                  <a:ext cx="843577" cy="843615"/>
                  <a:chOff x="4528873" y="95849"/>
                  <a:chExt cx="843577" cy="843577"/>
                </a:xfrm>
              </p:grpSpPr>
              <p:sp>
                <p:nvSpPr>
                  <p:cNvPr id="12788" name="Google Shape;12788;p102"/>
                  <p:cNvSpPr/>
                  <p:nvPr/>
                </p:nvSpPr>
                <p:spPr>
                  <a:xfrm>
                    <a:off x="4528873" y="95849"/>
                    <a:ext cx="843577" cy="84357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00" h="3500" extrusionOk="0">
                        <a:moveTo>
                          <a:pt x="1197" y="0"/>
                        </a:moveTo>
                        <a:cubicBezTo>
                          <a:pt x="2302" y="0"/>
                          <a:pt x="2302" y="0"/>
                          <a:pt x="2302" y="0"/>
                        </a:cubicBezTo>
                        <a:cubicBezTo>
                          <a:pt x="2964" y="0"/>
                          <a:pt x="3500" y="537"/>
                          <a:pt x="3500" y="1198"/>
                        </a:cubicBezTo>
                        <a:cubicBezTo>
                          <a:pt x="3500" y="2303"/>
                          <a:pt x="3500" y="2303"/>
                          <a:pt x="3500" y="2303"/>
                        </a:cubicBezTo>
                        <a:cubicBezTo>
                          <a:pt x="3500" y="2964"/>
                          <a:pt x="2964" y="3500"/>
                          <a:pt x="2302" y="3500"/>
                        </a:cubicBezTo>
                        <a:cubicBezTo>
                          <a:pt x="1197" y="3500"/>
                          <a:pt x="1197" y="3500"/>
                          <a:pt x="1197" y="3500"/>
                        </a:cubicBezTo>
                        <a:cubicBezTo>
                          <a:pt x="536" y="3500"/>
                          <a:pt x="0" y="2964"/>
                          <a:pt x="0" y="2303"/>
                        </a:cubicBezTo>
                        <a:cubicBezTo>
                          <a:pt x="0" y="1198"/>
                          <a:pt x="0" y="1198"/>
                          <a:pt x="0" y="1198"/>
                        </a:cubicBezTo>
                        <a:cubicBezTo>
                          <a:pt x="0" y="537"/>
                          <a:pt x="536" y="0"/>
                          <a:pt x="1197" y="0"/>
                        </a:cubicBezTo>
                      </a:path>
                    </a:pathLst>
                  </a:custGeom>
                  <a:solidFill>
                    <a:srgbClr val="C1DFAD">
                      <a:alpha val="92941"/>
                    </a:srgbClr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789" name="Google Shape;12789;p102"/>
                  <p:cNvSpPr/>
                  <p:nvPr/>
                </p:nvSpPr>
                <p:spPr>
                  <a:xfrm>
                    <a:off x="4934788" y="816971"/>
                    <a:ext cx="34015" cy="34015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790" name="Google Shape;12790;p102"/>
                  <p:cNvSpPr/>
                  <p:nvPr/>
                </p:nvSpPr>
                <p:spPr>
                  <a:xfrm>
                    <a:off x="4934788" y="185423"/>
                    <a:ext cx="34015" cy="32882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791" name="Google Shape;12791;p102"/>
                  <p:cNvSpPr/>
                  <p:nvPr/>
                </p:nvSpPr>
                <p:spPr>
                  <a:xfrm>
                    <a:off x="5248862" y="501764"/>
                    <a:ext cx="32882" cy="32882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792" name="Google Shape;12792;p102"/>
                  <p:cNvSpPr/>
                  <p:nvPr/>
                </p:nvSpPr>
                <p:spPr>
                  <a:xfrm>
                    <a:off x="4617313" y="501764"/>
                    <a:ext cx="32882" cy="32882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793" name="Google Shape;12793;p102"/>
                  <p:cNvSpPr/>
                  <p:nvPr/>
                </p:nvSpPr>
                <p:spPr>
                  <a:xfrm>
                    <a:off x="4671737" y="239847"/>
                    <a:ext cx="32882" cy="34015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794" name="Google Shape;12794;p102"/>
                  <p:cNvSpPr/>
                  <p:nvPr/>
                </p:nvSpPr>
                <p:spPr>
                  <a:xfrm>
                    <a:off x="5193303" y="762547"/>
                    <a:ext cx="34015" cy="32882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795" name="Google Shape;12795;p102"/>
                  <p:cNvSpPr/>
                  <p:nvPr/>
                </p:nvSpPr>
                <p:spPr>
                  <a:xfrm>
                    <a:off x="4671737" y="762547"/>
                    <a:ext cx="32882" cy="32882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796" name="Google Shape;12796;p102"/>
                  <p:cNvSpPr/>
                  <p:nvPr/>
                </p:nvSpPr>
                <p:spPr>
                  <a:xfrm>
                    <a:off x="5194437" y="239847"/>
                    <a:ext cx="32882" cy="32882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12797" name="Google Shape;12797;p102"/>
                <p:cNvSpPr/>
                <p:nvPr/>
              </p:nvSpPr>
              <p:spPr>
                <a:xfrm>
                  <a:off x="7477278" y="2079150"/>
                  <a:ext cx="320040" cy="320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12798" name="Google Shape;12798;p102"/>
                <p:cNvGrpSpPr/>
                <p:nvPr/>
              </p:nvGrpSpPr>
              <p:grpSpPr>
                <a:xfrm>
                  <a:off x="7490072" y="2109498"/>
                  <a:ext cx="294452" cy="259344"/>
                  <a:chOff x="6939944" y="827038"/>
                  <a:chExt cx="412751" cy="363538"/>
                </a:xfrm>
              </p:grpSpPr>
              <p:sp>
                <p:nvSpPr>
                  <p:cNvPr id="12799" name="Google Shape;12799;p102"/>
                  <p:cNvSpPr/>
                  <p:nvPr/>
                </p:nvSpPr>
                <p:spPr>
                  <a:xfrm>
                    <a:off x="6939944" y="827038"/>
                    <a:ext cx="382588" cy="32543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37" h="962" extrusionOk="0">
                        <a:moveTo>
                          <a:pt x="377" y="733"/>
                        </a:moveTo>
                        <a:cubicBezTo>
                          <a:pt x="377" y="962"/>
                          <a:pt x="377" y="962"/>
                          <a:pt x="377" y="962"/>
                        </a:cubicBezTo>
                        <a:cubicBezTo>
                          <a:pt x="406" y="962"/>
                          <a:pt x="406" y="962"/>
                          <a:pt x="406" y="962"/>
                        </a:cubicBezTo>
                        <a:cubicBezTo>
                          <a:pt x="406" y="733"/>
                          <a:pt x="406" y="733"/>
                          <a:pt x="406" y="733"/>
                        </a:cubicBezTo>
                        <a:cubicBezTo>
                          <a:pt x="406" y="733"/>
                          <a:pt x="406" y="733"/>
                          <a:pt x="406" y="733"/>
                        </a:cubicBezTo>
                        <a:cubicBezTo>
                          <a:pt x="406" y="645"/>
                          <a:pt x="406" y="645"/>
                          <a:pt x="406" y="645"/>
                        </a:cubicBezTo>
                        <a:cubicBezTo>
                          <a:pt x="466" y="637"/>
                          <a:pt x="503" y="627"/>
                          <a:pt x="503" y="627"/>
                        </a:cubicBezTo>
                        <a:cubicBezTo>
                          <a:pt x="492" y="466"/>
                          <a:pt x="492" y="466"/>
                          <a:pt x="492" y="466"/>
                        </a:cubicBezTo>
                        <a:cubicBezTo>
                          <a:pt x="491" y="449"/>
                          <a:pt x="487" y="434"/>
                          <a:pt x="481" y="420"/>
                        </a:cubicBezTo>
                        <a:cubicBezTo>
                          <a:pt x="821" y="420"/>
                          <a:pt x="821" y="420"/>
                          <a:pt x="821" y="420"/>
                        </a:cubicBezTo>
                        <a:cubicBezTo>
                          <a:pt x="821" y="420"/>
                          <a:pt x="821" y="420"/>
                          <a:pt x="821" y="420"/>
                        </a:cubicBezTo>
                        <a:cubicBezTo>
                          <a:pt x="1104" y="420"/>
                          <a:pt x="1104" y="420"/>
                          <a:pt x="1104" y="420"/>
                        </a:cubicBezTo>
                        <a:cubicBezTo>
                          <a:pt x="1108" y="420"/>
                          <a:pt x="1108" y="420"/>
                          <a:pt x="1108" y="420"/>
                        </a:cubicBezTo>
                        <a:cubicBezTo>
                          <a:pt x="1108" y="962"/>
                          <a:pt x="1108" y="962"/>
                          <a:pt x="1108" y="962"/>
                        </a:cubicBezTo>
                        <a:cubicBezTo>
                          <a:pt x="1137" y="962"/>
                          <a:pt x="1137" y="962"/>
                          <a:pt x="1137" y="962"/>
                        </a:cubicBezTo>
                        <a:cubicBezTo>
                          <a:pt x="1137" y="420"/>
                          <a:pt x="1137" y="420"/>
                          <a:pt x="1137" y="420"/>
                        </a:cubicBezTo>
                        <a:cubicBezTo>
                          <a:pt x="1137" y="405"/>
                          <a:pt x="1122" y="391"/>
                          <a:pt x="1104" y="391"/>
                        </a:cubicBezTo>
                        <a:cubicBezTo>
                          <a:pt x="821" y="391"/>
                          <a:pt x="821" y="391"/>
                          <a:pt x="821" y="391"/>
                        </a:cubicBezTo>
                        <a:cubicBezTo>
                          <a:pt x="620" y="391"/>
                          <a:pt x="517" y="391"/>
                          <a:pt x="465" y="391"/>
                        </a:cubicBezTo>
                        <a:cubicBezTo>
                          <a:pt x="444" y="363"/>
                          <a:pt x="413" y="343"/>
                          <a:pt x="377" y="336"/>
                        </a:cubicBezTo>
                        <a:cubicBezTo>
                          <a:pt x="356" y="332"/>
                          <a:pt x="337" y="324"/>
                          <a:pt x="320" y="311"/>
                        </a:cubicBezTo>
                        <a:cubicBezTo>
                          <a:pt x="315" y="307"/>
                          <a:pt x="309" y="303"/>
                          <a:pt x="302" y="299"/>
                        </a:cubicBezTo>
                        <a:cubicBezTo>
                          <a:pt x="298" y="295"/>
                          <a:pt x="295" y="292"/>
                          <a:pt x="291" y="289"/>
                        </a:cubicBezTo>
                        <a:cubicBezTo>
                          <a:pt x="330" y="266"/>
                          <a:pt x="359" y="212"/>
                          <a:pt x="361" y="149"/>
                        </a:cubicBezTo>
                        <a:cubicBezTo>
                          <a:pt x="363" y="131"/>
                          <a:pt x="366" y="75"/>
                          <a:pt x="362" y="53"/>
                        </a:cubicBezTo>
                        <a:cubicBezTo>
                          <a:pt x="359" y="33"/>
                          <a:pt x="353" y="36"/>
                          <a:pt x="348" y="33"/>
                        </a:cubicBezTo>
                        <a:cubicBezTo>
                          <a:pt x="337" y="28"/>
                          <a:pt x="329" y="11"/>
                          <a:pt x="311" y="7"/>
                        </a:cubicBezTo>
                        <a:cubicBezTo>
                          <a:pt x="286" y="0"/>
                          <a:pt x="254" y="4"/>
                          <a:pt x="236" y="9"/>
                        </a:cubicBezTo>
                        <a:cubicBezTo>
                          <a:pt x="220" y="14"/>
                          <a:pt x="214" y="12"/>
                          <a:pt x="198" y="11"/>
                        </a:cubicBezTo>
                        <a:cubicBezTo>
                          <a:pt x="192" y="11"/>
                          <a:pt x="185" y="11"/>
                          <a:pt x="179" y="12"/>
                        </a:cubicBezTo>
                        <a:cubicBezTo>
                          <a:pt x="166" y="15"/>
                          <a:pt x="146" y="30"/>
                          <a:pt x="139" y="56"/>
                        </a:cubicBezTo>
                        <a:cubicBezTo>
                          <a:pt x="132" y="81"/>
                          <a:pt x="141" y="151"/>
                          <a:pt x="142" y="158"/>
                        </a:cubicBezTo>
                        <a:cubicBezTo>
                          <a:pt x="147" y="216"/>
                          <a:pt x="173" y="264"/>
                          <a:pt x="208" y="286"/>
                        </a:cubicBezTo>
                        <a:cubicBezTo>
                          <a:pt x="206" y="289"/>
                          <a:pt x="202" y="293"/>
                          <a:pt x="199" y="295"/>
                        </a:cubicBezTo>
                        <a:cubicBezTo>
                          <a:pt x="193" y="300"/>
                          <a:pt x="187" y="305"/>
                          <a:pt x="182" y="309"/>
                        </a:cubicBezTo>
                        <a:cubicBezTo>
                          <a:pt x="166" y="322"/>
                          <a:pt x="148" y="329"/>
                          <a:pt x="125" y="336"/>
                        </a:cubicBezTo>
                        <a:cubicBezTo>
                          <a:pt x="65" y="354"/>
                          <a:pt x="16" y="401"/>
                          <a:pt x="11" y="466"/>
                        </a:cubicBezTo>
                        <a:cubicBezTo>
                          <a:pt x="11" y="466"/>
                          <a:pt x="11" y="466"/>
                          <a:pt x="0" y="627"/>
                        </a:cubicBezTo>
                        <a:cubicBezTo>
                          <a:pt x="0" y="627"/>
                          <a:pt x="105" y="655"/>
                          <a:pt x="252" y="655"/>
                        </a:cubicBezTo>
                        <a:cubicBezTo>
                          <a:pt x="298" y="655"/>
                          <a:pt x="341" y="652"/>
                          <a:pt x="377" y="648"/>
                        </a:cubicBezTo>
                        <a:cubicBezTo>
                          <a:pt x="377" y="733"/>
                          <a:pt x="377" y="733"/>
                          <a:pt x="377" y="733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2800" name="Google Shape;12800;p102"/>
                  <p:cNvSpPr/>
                  <p:nvPr/>
                </p:nvSpPr>
                <p:spPr>
                  <a:xfrm>
                    <a:off x="7036782" y="1152476"/>
                    <a:ext cx="315913" cy="38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32" h="115" extrusionOk="0">
                        <a:moveTo>
                          <a:pt x="892" y="0"/>
                        </a:moveTo>
                        <a:cubicBezTo>
                          <a:pt x="846" y="0"/>
                          <a:pt x="846" y="0"/>
                          <a:pt x="846" y="0"/>
                        </a:cubicBezTo>
                        <a:cubicBezTo>
                          <a:pt x="817" y="0"/>
                          <a:pt x="817" y="0"/>
                          <a:pt x="817" y="0"/>
                        </a:cubicBezTo>
                        <a:cubicBezTo>
                          <a:pt x="817" y="4"/>
                          <a:pt x="817" y="4"/>
                          <a:pt x="817" y="4"/>
                        </a:cubicBezTo>
                        <a:cubicBezTo>
                          <a:pt x="817" y="4"/>
                          <a:pt x="817" y="3"/>
                          <a:pt x="817" y="2"/>
                        </a:cubicBezTo>
                        <a:cubicBezTo>
                          <a:pt x="817" y="0"/>
                          <a:pt x="817" y="0"/>
                          <a:pt x="817" y="0"/>
                        </a:cubicBezTo>
                        <a:cubicBezTo>
                          <a:pt x="816" y="0"/>
                          <a:pt x="814" y="0"/>
                          <a:pt x="813" y="0"/>
                        </a:cubicBezTo>
                        <a:cubicBezTo>
                          <a:pt x="813" y="0"/>
                          <a:pt x="813" y="0"/>
                          <a:pt x="813" y="0"/>
                        </a:cubicBezTo>
                        <a:cubicBezTo>
                          <a:pt x="176" y="0"/>
                          <a:pt x="123" y="0"/>
                          <a:pt x="119" y="0"/>
                        </a:cubicBezTo>
                        <a:cubicBezTo>
                          <a:pt x="119" y="0"/>
                          <a:pt x="119" y="0"/>
                          <a:pt x="119" y="0"/>
                        </a:cubicBezTo>
                        <a:cubicBezTo>
                          <a:pt x="115" y="0"/>
                          <a:pt x="115" y="0"/>
                          <a:pt x="115" y="0"/>
                        </a:cubicBezTo>
                        <a:cubicBezTo>
                          <a:pt x="115" y="2"/>
                          <a:pt x="115" y="2"/>
                          <a:pt x="115" y="2"/>
                        </a:cubicBezTo>
                        <a:cubicBezTo>
                          <a:pt x="115" y="3"/>
                          <a:pt x="115" y="4"/>
                          <a:pt x="115" y="4"/>
                        </a:cubicBezTo>
                        <a:cubicBezTo>
                          <a:pt x="115" y="0"/>
                          <a:pt x="115" y="0"/>
                          <a:pt x="115" y="0"/>
                        </a:cubicBezTo>
                        <a:cubicBezTo>
                          <a:pt x="86" y="0"/>
                          <a:pt x="86" y="0"/>
                          <a:pt x="86" y="0"/>
                        </a:cubicBezTo>
                        <a:cubicBezTo>
                          <a:pt x="39" y="0"/>
                          <a:pt x="39" y="0"/>
                          <a:pt x="39" y="0"/>
                        </a:cubicBezTo>
                        <a:cubicBezTo>
                          <a:pt x="14" y="0"/>
                          <a:pt x="0" y="15"/>
                          <a:pt x="0" y="40"/>
                        </a:cubicBezTo>
                        <a:cubicBezTo>
                          <a:pt x="0" y="65"/>
                          <a:pt x="0" y="65"/>
                          <a:pt x="0" y="65"/>
                        </a:cubicBezTo>
                        <a:cubicBezTo>
                          <a:pt x="0" y="90"/>
                          <a:pt x="14" y="115"/>
                          <a:pt x="39" y="115"/>
                        </a:cubicBezTo>
                        <a:cubicBezTo>
                          <a:pt x="892" y="115"/>
                          <a:pt x="892" y="115"/>
                          <a:pt x="892" y="115"/>
                        </a:cubicBezTo>
                        <a:cubicBezTo>
                          <a:pt x="918" y="115"/>
                          <a:pt x="932" y="90"/>
                          <a:pt x="932" y="65"/>
                        </a:cubicBezTo>
                        <a:cubicBezTo>
                          <a:pt x="932" y="40"/>
                          <a:pt x="932" y="40"/>
                          <a:pt x="932" y="40"/>
                        </a:cubicBezTo>
                        <a:cubicBezTo>
                          <a:pt x="932" y="15"/>
                          <a:pt x="918" y="0"/>
                          <a:pt x="892" y="0"/>
                        </a:cubicBezTo>
                        <a:close/>
                        <a:moveTo>
                          <a:pt x="405" y="72"/>
                        </a:moveTo>
                        <a:cubicBezTo>
                          <a:pt x="394" y="72"/>
                          <a:pt x="383" y="65"/>
                          <a:pt x="383" y="54"/>
                        </a:cubicBezTo>
                        <a:cubicBezTo>
                          <a:pt x="383" y="43"/>
                          <a:pt x="394" y="33"/>
                          <a:pt x="405" y="33"/>
                        </a:cubicBezTo>
                        <a:cubicBezTo>
                          <a:pt x="416" y="33"/>
                          <a:pt x="423" y="43"/>
                          <a:pt x="423" y="54"/>
                        </a:cubicBezTo>
                        <a:cubicBezTo>
                          <a:pt x="423" y="65"/>
                          <a:pt x="416" y="72"/>
                          <a:pt x="405" y="72"/>
                        </a:cubicBezTo>
                        <a:close/>
                        <a:moveTo>
                          <a:pt x="466" y="72"/>
                        </a:moveTo>
                        <a:cubicBezTo>
                          <a:pt x="455" y="72"/>
                          <a:pt x="444" y="65"/>
                          <a:pt x="444" y="54"/>
                        </a:cubicBezTo>
                        <a:cubicBezTo>
                          <a:pt x="444" y="43"/>
                          <a:pt x="455" y="33"/>
                          <a:pt x="466" y="33"/>
                        </a:cubicBezTo>
                        <a:cubicBezTo>
                          <a:pt x="477" y="33"/>
                          <a:pt x="484" y="43"/>
                          <a:pt x="484" y="54"/>
                        </a:cubicBezTo>
                        <a:cubicBezTo>
                          <a:pt x="484" y="65"/>
                          <a:pt x="477" y="72"/>
                          <a:pt x="466" y="72"/>
                        </a:cubicBezTo>
                        <a:close/>
                        <a:moveTo>
                          <a:pt x="527" y="72"/>
                        </a:moveTo>
                        <a:cubicBezTo>
                          <a:pt x="516" y="72"/>
                          <a:pt x="505" y="65"/>
                          <a:pt x="505" y="54"/>
                        </a:cubicBezTo>
                        <a:cubicBezTo>
                          <a:pt x="505" y="43"/>
                          <a:pt x="516" y="33"/>
                          <a:pt x="527" y="33"/>
                        </a:cubicBezTo>
                        <a:cubicBezTo>
                          <a:pt x="538" y="33"/>
                          <a:pt x="545" y="43"/>
                          <a:pt x="545" y="54"/>
                        </a:cubicBezTo>
                        <a:cubicBezTo>
                          <a:pt x="545" y="65"/>
                          <a:pt x="538" y="72"/>
                          <a:pt x="527" y="72"/>
                        </a:cubicBezTo>
                        <a:close/>
                        <a:moveTo>
                          <a:pt x="846" y="72"/>
                        </a:moveTo>
                        <a:cubicBezTo>
                          <a:pt x="674" y="72"/>
                          <a:pt x="674" y="72"/>
                          <a:pt x="674" y="72"/>
                        </a:cubicBezTo>
                        <a:cubicBezTo>
                          <a:pt x="674" y="29"/>
                          <a:pt x="674" y="29"/>
                          <a:pt x="674" y="29"/>
                        </a:cubicBezTo>
                        <a:cubicBezTo>
                          <a:pt x="814" y="29"/>
                          <a:pt x="814" y="29"/>
                          <a:pt x="814" y="29"/>
                        </a:cubicBezTo>
                        <a:cubicBezTo>
                          <a:pt x="846" y="29"/>
                          <a:pt x="846" y="29"/>
                          <a:pt x="846" y="29"/>
                        </a:cubicBezTo>
                        <a:lnTo>
                          <a:pt x="846" y="7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12801" name="Google Shape;12801;p102"/>
            <p:cNvGrpSpPr/>
            <p:nvPr/>
          </p:nvGrpSpPr>
          <p:grpSpPr>
            <a:xfrm>
              <a:off x="6836448" y="2374344"/>
              <a:ext cx="236537" cy="234950"/>
              <a:chOff x="6872288" y="1196181"/>
              <a:chExt cx="236537" cy="234950"/>
            </a:xfrm>
          </p:grpSpPr>
          <p:sp>
            <p:nvSpPr>
              <p:cNvPr id="12802" name="Google Shape;12802;p102"/>
              <p:cNvSpPr/>
              <p:nvPr/>
            </p:nvSpPr>
            <p:spPr>
              <a:xfrm>
                <a:off x="6872288" y="1196181"/>
                <a:ext cx="236537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3" name="Google Shape;12803;p102"/>
              <p:cNvSpPr/>
              <p:nvPr/>
            </p:nvSpPr>
            <p:spPr>
              <a:xfrm>
                <a:off x="6904038" y="1231106"/>
                <a:ext cx="153987" cy="128587"/>
              </a:xfrm>
              <a:custGeom>
                <a:avLst/>
                <a:gdLst/>
                <a:ahLst/>
                <a:cxnLst/>
                <a:rect l="l" t="t" r="r" b="b"/>
                <a:pathLst>
                  <a:path w="455" h="385" extrusionOk="0">
                    <a:moveTo>
                      <a:pt x="151" y="293"/>
                    </a:moveTo>
                    <a:cubicBezTo>
                      <a:pt x="151" y="385"/>
                      <a:pt x="151" y="385"/>
                      <a:pt x="151" y="385"/>
                    </a:cubicBezTo>
                    <a:cubicBezTo>
                      <a:pt x="162" y="385"/>
                      <a:pt x="162" y="385"/>
                      <a:pt x="162" y="385"/>
                    </a:cubicBezTo>
                    <a:cubicBezTo>
                      <a:pt x="162" y="293"/>
                      <a:pt x="162" y="293"/>
                      <a:pt x="162" y="293"/>
                    </a:cubicBezTo>
                    <a:cubicBezTo>
                      <a:pt x="162" y="293"/>
                      <a:pt x="162" y="293"/>
                      <a:pt x="162" y="293"/>
                    </a:cubicBezTo>
                    <a:cubicBezTo>
                      <a:pt x="162" y="258"/>
                      <a:pt x="162" y="258"/>
                      <a:pt x="162" y="258"/>
                    </a:cubicBezTo>
                    <a:cubicBezTo>
                      <a:pt x="186" y="254"/>
                      <a:pt x="201" y="251"/>
                      <a:pt x="201" y="251"/>
                    </a:cubicBezTo>
                    <a:cubicBezTo>
                      <a:pt x="197" y="186"/>
                      <a:pt x="197" y="186"/>
                      <a:pt x="197" y="186"/>
                    </a:cubicBezTo>
                    <a:cubicBezTo>
                      <a:pt x="196" y="179"/>
                      <a:pt x="195" y="173"/>
                      <a:pt x="192" y="167"/>
                    </a:cubicBezTo>
                    <a:cubicBezTo>
                      <a:pt x="328" y="167"/>
                      <a:pt x="328" y="167"/>
                      <a:pt x="328" y="167"/>
                    </a:cubicBezTo>
                    <a:cubicBezTo>
                      <a:pt x="328" y="167"/>
                      <a:pt x="328" y="167"/>
                      <a:pt x="328" y="167"/>
                    </a:cubicBezTo>
                    <a:cubicBezTo>
                      <a:pt x="442" y="167"/>
                      <a:pt x="442" y="167"/>
                      <a:pt x="442" y="167"/>
                    </a:cubicBezTo>
                    <a:cubicBezTo>
                      <a:pt x="443" y="167"/>
                      <a:pt x="443" y="167"/>
                      <a:pt x="443" y="167"/>
                    </a:cubicBezTo>
                    <a:cubicBezTo>
                      <a:pt x="443" y="385"/>
                      <a:pt x="443" y="385"/>
                      <a:pt x="443" y="385"/>
                    </a:cubicBezTo>
                    <a:cubicBezTo>
                      <a:pt x="455" y="385"/>
                      <a:pt x="455" y="385"/>
                      <a:pt x="455" y="385"/>
                    </a:cubicBezTo>
                    <a:cubicBezTo>
                      <a:pt x="455" y="167"/>
                      <a:pt x="455" y="167"/>
                      <a:pt x="455" y="167"/>
                    </a:cubicBezTo>
                    <a:cubicBezTo>
                      <a:pt x="455" y="162"/>
                      <a:pt x="449" y="156"/>
                      <a:pt x="442" y="156"/>
                    </a:cubicBezTo>
                    <a:cubicBezTo>
                      <a:pt x="328" y="156"/>
                      <a:pt x="328" y="156"/>
                      <a:pt x="328" y="156"/>
                    </a:cubicBezTo>
                    <a:cubicBezTo>
                      <a:pt x="248" y="156"/>
                      <a:pt x="207" y="156"/>
                      <a:pt x="186" y="156"/>
                    </a:cubicBezTo>
                    <a:cubicBezTo>
                      <a:pt x="177" y="145"/>
                      <a:pt x="165" y="137"/>
                      <a:pt x="151" y="134"/>
                    </a:cubicBezTo>
                    <a:cubicBezTo>
                      <a:pt x="142" y="132"/>
                      <a:pt x="135" y="129"/>
                      <a:pt x="128" y="124"/>
                    </a:cubicBezTo>
                    <a:cubicBezTo>
                      <a:pt x="126" y="123"/>
                      <a:pt x="124" y="121"/>
                      <a:pt x="121" y="119"/>
                    </a:cubicBezTo>
                    <a:cubicBezTo>
                      <a:pt x="119" y="118"/>
                      <a:pt x="118" y="116"/>
                      <a:pt x="117" y="115"/>
                    </a:cubicBezTo>
                    <a:cubicBezTo>
                      <a:pt x="132" y="106"/>
                      <a:pt x="143" y="84"/>
                      <a:pt x="144" y="59"/>
                    </a:cubicBezTo>
                    <a:cubicBezTo>
                      <a:pt x="145" y="52"/>
                      <a:pt x="146" y="30"/>
                      <a:pt x="145" y="21"/>
                    </a:cubicBezTo>
                    <a:cubicBezTo>
                      <a:pt x="143" y="13"/>
                      <a:pt x="141" y="14"/>
                      <a:pt x="139" y="13"/>
                    </a:cubicBezTo>
                    <a:cubicBezTo>
                      <a:pt x="135" y="11"/>
                      <a:pt x="131" y="4"/>
                      <a:pt x="124" y="3"/>
                    </a:cubicBezTo>
                    <a:cubicBezTo>
                      <a:pt x="114" y="0"/>
                      <a:pt x="101" y="1"/>
                      <a:pt x="94" y="3"/>
                    </a:cubicBezTo>
                    <a:cubicBezTo>
                      <a:pt x="88" y="5"/>
                      <a:pt x="85" y="5"/>
                      <a:pt x="79" y="4"/>
                    </a:cubicBezTo>
                    <a:cubicBezTo>
                      <a:pt x="77" y="4"/>
                      <a:pt x="74" y="4"/>
                      <a:pt x="71" y="5"/>
                    </a:cubicBezTo>
                    <a:cubicBezTo>
                      <a:pt x="66" y="6"/>
                      <a:pt x="58" y="12"/>
                      <a:pt x="55" y="22"/>
                    </a:cubicBezTo>
                    <a:cubicBezTo>
                      <a:pt x="53" y="32"/>
                      <a:pt x="56" y="60"/>
                      <a:pt x="57" y="63"/>
                    </a:cubicBezTo>
                    <a:cubicBezTo>
                      <a:pt x="59" y="86"/>
                      <a:pt x="69" y="105"/>
                      <a:pt x="83" y="114"/>
                    </a:cubicBezTo>
                    <a:cubicBezTo>
                      <a:pt x="82" y="115"/>
                      <a:pt x="81" y="117"/>
                      <a:pt x="79" y="118"/>
                    </a:cubicBezTo>
                    <a:cubicBezTo>
                      <a:pt x="77" y="120"/>
                      <a:pt x="75" y="122"/>
                      <a:pt x="73" y="123"/>
                    </a:cubicBezTo>
                    <a:cubicBezTo>
                      <a:pt x="66" y="129"/>
                      <a:pt x="59" y="131"/>
                      <a:pt x="50" y="134"/>
                    </a:cubicBezTo>
                    <a:cubicBezTo>
                      <a:pt x="26" y="141"/>
                      <a:pt x="6" y="160"/>
                      <a:pt x="4" y="186"/>
                    </a:cubicBezTo>
                    <a:cubicBezTo>
                      <a:pt x="4" y="186"/>
                      <a:pt x="4" y="186"/>
                      <a:pt x="0" y="251"/>
                    </a:cubicBezTo>
                    <a:cubicBezTo>
                      <a:pt x="0" y="251"/>
                      <a:pt x="42" y="262"/>
                      <a:pt x="101" y="262"/>
                    </a:cubicBezTo>
                    <a:cubicBezTo>
                      <a:pt x="119" y="262"/>
                      <a:pt x="136" y="261"/>
                      <a:pt x="151" y="259"/>
                    </a:cubicBezTo>
                    <a:cubicBezTo>
                      <a:pt x="151" y="293"/>
                      <a:pt x="151" y="293"/>
                      <a:pt x="151" y="2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4" name="Google Shape;12804;p102"/>
              <p:cNvSpPr/>
              <p:nvPr/>
            </p:nvSpPr>
            <p:spPr>
              <a:xfrm>
                <a:off x="6943725" y="1359693"/>
                <a:ext cx="125412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73" h="46" extrusionOk="0">
                    <a:moveTo>
                      <a:pt x="357" y="0"/>
                    </a:moveTo>
                    <a:cubicBezTo>
                      <a:pt x="339" y="0"/>
                      <a:pt x="339" y="0"/>
                      <a:pt x="339" y="0"/>
                    </a:cubicBezTo>
                    <a:cubicBezTo>
                      <a:pt x="327" y="0"/>
                      <a:pt x="327" y="0"/>
                      <a:pt x="327" y="0"/>
                    </a:cubicBezTo>
                    <a:cubicBezTo>
                      <a:pt x="327" y="1"/>
                      <a:pt x="327" y="1"/>
                      <a:pt x="327" y="1"/>
                    </a:cubicBezTo>
                    <a:cubicBezTo>
                      <a:pt x="327" y="1"/>
                      <a:pt x="327" y="1"/>
                      <a:pt x="327" y="0"/>
                    </a:cubicBezTo>
                    <a:cubicBezTo>
                      <a:pt x="327" y="0"/>
                      <a:pt x="327" y="0"/>
                      <a:pt x="327" y="0"/>
                    </a:cubicBezTo>
                    <a:cubicBezTo>
                      <a:pt x="327" y="0"/>
                      <a:pt x="326" y="0"/>
                      <a:pt x="326" y="0"/>
                    </a:cubicBezTo>
                    <a:cubicBezTo>
                      <a:pt x="326" y="0"/>
                      <a:pt x="326" y="0"/>
                      <a:pt x="326" y="0"/>
                    </a:cubicBezTo>
                    <a:cubicBezTo>
                      <a:pt x="71" y="0"/>
                      <a:pt x="50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6" y="0"/>
                      <a:pt x="0" y="5"/>
                      <a:pt x="0" y="1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36"/>
                      <a:pt x="6" y="46"/>
                      <a:pt x="16" y="46"/>
                    </a:cubicBezTo>
                    <a:cubicBezTo>
                      <a:pt x="357" y="46"/>
                      <a:pt x="357" y="46"/>
                      <a:pt x="357" y="46"/>
                    </a:cubicBezTo>
                    <a:cubicBezTo>
                      <a:pt x="367" y="46"/>
                      <a:pt x="373" y="36"/>
                      <a:pt x="373" y="25"/>
                    </a:cubicBezTo>
                    <a:cubicBezTo>
                      <a:pt x="373" y="15"/>
                      <a:pt x="373" y="15"/>
                      <a:pt x="373" y="15"/>
                    </a:cubicBezTo>
                    <a:cubicBezTo>
                      <a:pt x="373" y="5"/>
                      <a:pt x="367" y="0"/>
                      <a:pt x="357" y="0"/>
                    </a:cubicBezTo>
                    <a:close/>
                    <a:moveTo>
                      <a:pt x="162" y="28"/>
                    </a:moveTo>
                    <a:cubicBezTo>
                      <a:pt x="158" y="28"/>
                      <a:pt x="154" y="25"/>
                      <a:pt x="154" y="21"/>
                    </a:cubicBezTo>
                    <a:cubicBezTo>
                      <a:pt x="154" y="17"/>
                      <a:pt x="158" y="13"/>
                      <a:pt x="162" y="13"/>
                    </a:cubicBezTo>
                    <a:cubicBezTo>
                      <a:pt x="167" y="13"/>
                      <a:pt x="169" y="17"/>
                      <a:pt x="169" y="21"/>
                    </a:cubicBezTo>
                    <a:cubicBezTo>
                      <a:pt x="169" y="25"/>
                      <a:pt x="167" y="28"/>
                      <a:pt x="162" y="28"/>
                    </a:cubicBezTo>
                    <a:close/>
                    <a:moveTo>
                      <a:pt x="187" y="28"/>
                    </a:moveTo>
                    <a:cubicBezTo>
                      <a:pt x="182" y="28"/>
                      <a:pt x="178" y="25"/>
                      <a:pt x="178" y="21"/>
                    </a:cubicBezTo>
                    <a:cubicBezTo>
                      <a:pt x="178" y="17"/>
                      <a:pt x="182" y="13"/>
                      <a:pt x="187" y="13"/>
                    </a:cubicBezTo>
                    <a:cubicBezTo>
                      <a:pt x="191" y="13"/>
                      <a:pt x="194" y="17"/>
                      <a:pt x="194" y="21"/>
                    </a:cubicBezTo>
                    <a:cubicBezTo>
                      <a:pt x="194" y="25"/>
                      <a:pt x="191" y="28"/>
                      <a:pt x="187" y="28"/>
                    </a:cubicBezTo>
                    <a:close/>
                    <a:moveTo>
                      <a:pt x="211" y="28"/>
                    </a:moveTo>
                    <a:cubicBezTo>
                      <a:pt x="207" y="28"/>
                      <a:pt x="202" y="25"/>
                      <a:pt x="202" y="21"/>
                    </a:cubicBezTo>
                    <a:cubicBezTo>
                      <a:pt x="202" y="17"/>
                      <a:pt x="207" y="13"/>
                      <a:pt x="211" y="13"/>
                    </a:cubicBezTo>
                    <a:cubicBezTo>
                      <a:pt x="215" y="13"/>
                      <a:pt x="218" y="17"/>
                      <a:pt x="218" y="21"/>
                    </a:cubicBezTo>
                    <a:cubicBezTo>
                      <a:pt x="218" y="25"/>
                      <a:pt x="215" y="28"/>
                      <a:pt x="211" y="28"/>
                    </a:cubicBezTo>
                    <a:close/>
                    <a:moveTo>
                      <a:pt x="339" y="28"/>
                    </a:moveTo>
                    <a:cubicBezTo>
                      <a:pt x="270" y="28"/>
                      <a:pt x="270" y="28"/>
                      <a:pt x="270" y="28"/>
                    </a:cubicBezTo>
                    <a:cubicBezTo>
                      <a:pt x="270" y="11"/>
                      <a:pt x="270" y="11"/>
                      <a:pt x="270" y="11"/>
                    </a:cubicBezTo>
                    <a:cubicBezTo>
                      <a:pt x="326" y="11"/>
                      <a:pt x="326" y="11"/>
                      <a:pt x="326" y="11"/>
                    </a:cubicBezTo>
                    <a:cubicBezTo>
                      <a:pt x="339" y="11"/>
                      <a:pt x="339" y="11"/>
                      <a:pt x="339" y="11"/>
                    </a:cubicBezTo>
                    <a:lnTo>
                      <a:pt x="339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5" name="Google Shape;12805;p102"/>
              <p:cNvSpPr/>
              <p:nvPr/>
            </p:nvSpPr>
            <p:spPr>
              <a:xfrm>
                <a:off x="6975475" y="1299368"/>
                <a:ext cx="66675" cy="46037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34" extrusionOk="0">
                    <a:moveTo>
                      <a:pt x="97" y="73"/>
                    </a:moveTo>
                    <a:cubicBezTo>
                      <a:pt x="111" y="68"/>
                      <a:pt x="111" y="68"/>
                      <a:pt x="111" y="68"/>
                    </a:cubicBezTo>
                    <a:cubicBezTo>
                      <a:pt x="121" y="85"/>
                      <a:pt x="143" y="94"/>
                      <a:pt x="163" y="87"/>
                    </a:cubicBezTo>
                    <a:cubicBezTo>
                      <a:pt x="185" y="80"/>
                      <a:pt x="196" y="55"/>
                      <a:pt x="189" y="32"/>
                    </a:cubicBezTo>
                    <a:cubicBezTo>
                      <a:pt x="180" y="11"/>
                      <a:pt x="156" y="0"/>
                      <a:pt x="134" y="7"/>
                    </a:cubicBezTo>
                    <a:cubicBezTo>
                      <a:pt x="133" y="8"/>
                      <a:pt x="133" y="8"/>
                      <a:pt x="133" y="8"/>
                    </a:cubicBezTo>
                    <a:cubicBezTo>
                      <a:pt x="114" y="15"/>
                      <a:pt x="103" y="35"/>
                      <a:pt x="106" y="54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2" y="91"/>
                      <a:pt x="0" y="95"/>
                      <a:pt x="1" y="100"/>
                    </a:cubicBezTo>
                    <a:cubicBezTo>
                      <a:pt x="1" y="100"/>
                      <a:pt x="1" y="100"/>
                      <a:pt x="1" y="101"/>
                    </a:cubicBezTo>
                    <a:cubicBezTo>
                      <a:pt x="4" y="103"/>
                      <a:pt x="8" y="104"/>
                      <a:pt x="13" y="103"/>
                    </a:cubicBezTo>
                    <a:cubicBezTo>
                      <a:pt x="18" y="101"/>
                      <a:pt x="18" y="101"/>
                      <a:pt x="18" y="101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33"/>
                      <a:pt x="34" y="134"/>
                      <a:pt x="38" y="133"/>
                    </a:cubicBezTo>
                    <a:cubicBezTo>
                      <a:pt x="43" y="131"/>
                      <a:pt x="44" y="128"/>
                      <a:pt x="43" y="126"/>
                    </a:cubicBezTo>
                    <a:cubicBezTo>
                      <a:pt x="40" y="117"/>
                      <a:pt x="40" y="117"/>
                      <a:pt x="40" y="117"/>
                    </a:cubicBezTo>
                    <a:cubicBezTo>
                      <a:pt x="51" y="113"/>
                      <a:pt x="51" y="113"/>
                      <a:pt x="51" y="113"/>
                    </a:cubicBezTo>
                    <a:cubicBezTo>
                      <a:pt x="54" y="121"/>
                      <a:pt x="54" y="121"/>
                      <a:pt x="54" y="121"/>
                    </a:cubicBezTo>
                    <a:cubicBezTo>
                      <a:pt x="56" y="124"/>
                      <a:pt x="60" y="126"/>
                      <a:pt x="63" y="124"/>
                    </a:cubicBezTo>
                    <a:cubicBezTo>
                      <a:pt x="67" y="123"/>
                      <a:pt x="70" y="120"/>
                      <a:pt x="68" y="117"/>
                    </a:cubicBezTo>
                    <a:cubicBezTo>
                      <a:pt x="60" y="93"/>
                      <a:pt x="60" y="93"/>
                      <a:pt x="60" y="93"/>
                    </a:cubicBezTo>
                    <a:cubicBezTo>
                      <a:pt x="58" y="87"/>
                      <a:pt x="58" y="87"/>
                      <a:pt x="58" y="87"/>
                    </a:cubicBezTo>
                    <a:cubicBezTo>
                      <a:pt x="73" y="81"/>
                      <a:pt x="73" y="81"/>
                      <a:pt x="73" y="81"/>
                    </a:cubicBezTo>
                    <a:cubicBezTo>
                      <a:pt x="97" y="73"/>
                      <a:pt x="97" y="73"/>
                      <a:pt x="97" y="73"/>
                    </a:cubicBezTo>
                    <a:close/>
                    <a:moveTo>
                      <a:pt x="162" y="27"/>
                    </a:moveTo>
                    <a:cubicBezTo>
                      <a:pt x="169" y="24"/>
                      <a:pt x="177" y="28"/>
                      <a:pt x="180" y="37"/>
                    </a:cubicBezTo>
                    <a:cubicBezTo>
                      <a:pt x="183" y="44"/>
                      <a:pt x="179" y="53"/>
                      <a:pt x="170" y="55"/>
                    </a:cubicBezTo>
                    <a:cubicBezTo>
                      <a:pt x="163" y="58"/>
                      <a:pt x="154" y="54"/>
                      <a:pt x="152" y="47"/>
                    </a:cubicBezTo>
                    <a:cubicBezTo>
                      <a:pt x="149" y="38"/>
                      <a:pt x="153" y="30"/>
                      <a:pt x="162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806" name="Google Shape;12806;p102"/>
            <p:cNvGrpSpPr/>
            <p:nvPr/>
          </p:nvGrpSpPr>
          <p:grpSpPr>
            <a:xfrm>
              <a:off x="6394605" y="2374344"/>
              <a:ext cx="234950" cy="234950"/>
              <a:chOff x="782637" y="3695202"/>
              <a:chExt cx="234950" cy="234950"/>
            </a:xfrm>
          </p:grpSpPr>
          <p:sp>
            <p:nvSpPr>
              <p:cNvPr id="12807" name="Google Shape;12807;p102"/>
              <p:cNvSpPr/>
              <p:nvPr/>
            </p:nvSpPr>
            <p:spPr>
              <a:xfrm>
                <a:off x="782637" y="3695202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8" name="Google Shape;12808;p102"/>
              <p:cNvSpPr/>
              <p:nvPr/>
            </p:nvSpPr>
            <p:spPr>
              <a:xfrm>
                <a:off x="846137" y="3804740"/>
                <a:ext cx="74612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77" extrusionOk="0">
                    <a:moveTo>
                      <a:pt x="21" y="20"/>
                    </a:moveTo>
                    <a:cubicBezTo>
                      <a:pt x="8" y="23"/>
                      <a:pt x="0" y="36"/>
                      <a:pt x="3" y="49"/>
                    </a:cubicBezTo>
                    <a:cubicBezTo>
                      <a:pt x="6" y="62"/>
                      <a:pt x="18" y="70"/>
                      <a:pt x="31" y="66"/>
                    </a:cubicBezTo>
                    <a:cubicBezTo>
                      <a:pt x="95" y="52"/>
                      <a:pt x="158" y="93"/>
                      <a:pt x="173" y="157"/>
                    </a:cubicBezTo>
                    <a:cubicBezTo>
                      <a:pt x="174" y="164"/>
                      <a:pt x="178" y="169"/>
                      <a:pt x="183" y="172"/>
                    </a:cubicBezTo>
                    <a:cubicBezTo>
                      <a:pt x="188" y="175"/>
                      <a:pt x="194" y="177"/>
                      <a:pt x="200" y="175"/>
                    </a:cubicBezTo>
                    <a:cubicBezTo>
                      <a:pt x="213" y="172"/>
                      <a:pt x="221" y="160"/>
                      <a:pt x="218" y="147"/>
                    </a:cubicBezTo>
                    <a:cubicBezTo>
                      <a:pt x="199" y="57"/>
                      <a:pt x="110" y="0"/>
                      <a:pt x="21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09" name="Google Shape;12809;p102"/>
              <p:cNvSpPr/>
              <p:nvPr/>
            </p:nvSpPr>
            <p:spPr>
              <a:xfrm>
                <a:off x="850900" y="3844427"/>
                <a:ext cx="34925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103" h="99" extrusionOk="0">
                    <a:moveTo>
                      <a:pt x="75" y="12"/>
                    </a:moveTo>
                    <a:cubicBezTo>
                      <a:pt x="54" y="0"/>
                      <a:pt x="27" y="6"/>
                      <a:pt x="13" y="26"/>
                    </a:cubicBezTo>
                    <a:cubicBezTo>
                      <a:pt x="0" y="46"/>
                      <a:pt x="6" y="73"/>
                      <a:pt x="27" y="86"/>
                    </a:cubicBezTo>
                    <a:cubicBezTo>
                      <a:pt x="48" y="99"/>
                      <a:pt x="76" y="93"/>
                      <a:pt x="89" y="73"/>
                    </a:cubicBezTo>
                    <a:cubicBezTo>
                      <a:pt x="103" y="53"/>
                      <a:pt x="97" y="25"/>
                      <a:pt x="75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10" name="Google Shape;12810;p102"/>
              <p:cNvSpPr/>
              <p:nvPr/>
            </p:nvSpPr>
            <p:spPr>
              <a:xfrm>
                <a:off x="841375" y="3771402"/>
                <a:ext cx="109537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3" extrusionOk="0">
                    <a:moveTo>
                      <a:pt x="24" y="31"/>
                    </a:moveTo>
                    <a:cubicBezTo>
                      <a:pt x="23" y="31"/>
                      <a:pt x="23" y="31"/>
                      <a:pt x="23" y="31"/>
                    </a:cubicBezTo>
                    <a:cubicBezTo>
                      <a:pt x="9" y="34"/>
                      <a:pt x="0" y="49"/>
                      <a:pt x="4" y="63"/>
                    </a:cubicBezTo>
                    <a:cubicBezTo>
                      <a:pt x="8" y="77"/>
                      <a:pt x="21" y="85"/>
                      <a:pt x="36" y="82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141" y="57"/>
                      <a:pt x="242" y="121"/>
                      <a:pt x="266" y="224"/>
                    </a:cubicBezTo>
                    <a:cubicBezTo>
                      <a:pt x="267" y="228"/>
                      <a:pt x="267" y="228"/>
                      <a:pt x="267" y="228"/>
                    </a:cubicBezTo>
                    <a:cubicBezTo>
                      <a:pt x="267" y="230"/>
                      <a:pt x="267" y="230"/>
                      <a:pt x="267" y="230"/>
                    </a:cubicBezTo>
                    <a:cubicBezTo>
                      <a:pt x="270" y="244"/>
                      <a:pt x="283" y="253"/>
                      <a:pt x="297" y="251"/>
                    </a:cubicBezTo>
                    <a:cubicBezTo>
                      <a:pt x="312" y="248"/>
                      <a:pt x="321" y="234"/>
                      <a:pt x="318" y="220"/>
                    </a:cubicBezTo>
                    <a:cubicBezTo>
                      <a:pt x="317" y="218"/>
                      <a:pt x="317" y="218"/>
                      <a:pt x="317" y="218"/>
                    </a:cubicBezTo>
                    <a:cubicBezTo>
                      <a:pt x="316" y="212"/>
                      <a:pt x="316" y="212"/>
                      <a:pt x="316" y="212"/>
                    </a:cubicBezTo>
                    <a:cubicBezTo>
                      <a:pt x="285" y="81"/>
                      <a:pt x="157" y="0"/>
                      <a:pt x="29" y="30"/>
                    </a:cubicBezTo>
                    <a:lnTo>
                      <a:pt x="24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11" name="Google Shape;12811;p102"/>
              <p:cNvSpPr/>
              <p:nvPr/>
            </p:nvSpPr>
            <p:spPr>
              <a:xfrm>
                <a:off x="828675" y="3739652"/>
                <a:ext cx="155575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340" extrusionOk="0">
                    <a:moveTo>
                      <a:pt x="435" y="340"/>
                    </a:moveTo>
                    <a:cubicBezTo>
                      <a:pt x="422" y="340"/>
                      <a:pt x="410" y="330"/>
                      <a:pt x="408" y="317"/>
                    </a:cubicBezTo>
                    <a:cubicBezTo>
                      <a:pt x="399" y="259"/>
                      <a:pt x="363" y="179"/>
                      <a:pt x="287" y="126"/>
                    </a:cubicBezTo>
                    <a:cubicBezTo>
                      <a:pt x="202" y="66"/>
                      <a:pt x="102" y="62"/>
                      <a:pt x="40" y="84"/>
                    </a:cubicBezTo>
                    <a:cubicBezTo>
                      <a:pt x="26" y="89"/>
                      <a:pt x="10" y="82"/>
                      <a:pt x="5" y="68"/>
                    </a:cubicBezTo>
                    <a:cubicBezTo>
                      <a:pt x="0" y="54"/>
                      <a:pt x="7" y="38"/>
                      <a:pt x="21" y="33"/>
                    </a:cubicBezTo>
                    <a:cubicBezTo>
                      <a:pt x="113" y="0"/>
                      <a:pt x="230" y="18"/>
                      <a:pt x="319" y="81"/>
                    </a:cubicBezTo>
                    <a:cubicBezTo>
                      <a:pt x="395" y="134"/>
                      <a:pt x="449" y="219"/>
                      <a:pt x="463" y="308"/>
                    </a:cubicBezTo>
                    <a:cubicBezTo>
                      <a:pt x="465" y="323"/>
                      <a:pt x="454" y="337"/>
                      <a:pt x="439" y="339"/>
                    </a:cubicBezTo>
                    <a:cubicBezTo>
                      <a:pt x="438" y="340"/>
                      <a:pt x="436" y="340"/>
                      <a:pt x="435" y="3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812" name="Google Shape;12812;p102"/>
          <p:cNvGrpSpPr/>
          <p:nvPr/>
        </p:nvGrpSpPr>
        <p:grpSpPr>
          <a:xfrm>
            <a:off x="2296061" y="4879898"/>
            <a:ext cx="1124769" cy="1314065"/>
            <a:chOff x="9099476" y="3436676"/>
            <a:chExt cx="843577" cy="985549"/>
          </a:xfrm>
        </p:grpSpPr>
        <p:sp>
          <p:nvSpPr>
            <p:cNvPr id="12813" name="Google Shape;12813;p102"/>
            <p:cNvSpPr/>
            <p:nvPr/>
          </p:nvSpPr>
          <p:spPr>
            <a:xfrm>
              <a:off x="9346939" y="4283725"/>
              <a:ext cx="348653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2814" name="Google Shape;12814;p102"/>
            <p:cNvGrpSpPr/>
            <p:nvPr/>
          </p:nvGrpSpPr>
          <p:grpSpPr>
            <a:xfrm>
              <a:off x="9099476" y="3436676"/>
              <a:ext cx="843577" cy="843615"/>
              <a:chOff x="9099476" y="3436676"/>
              <a:chExt cx="843577" cy="843615"/>
            </a:xfrm>
          </p:grpSpPr>
          <p:grpSp>
            <p:nvGrpSpPr>
              <p:cNvPr id="12815" name="Google Shape;12815;p102"/>
              <p:cNvGrpSpPr/>
              <p:nvPr/>
            </p:nvGrpSpPr>
            <p:grpSpPr>
              <a:xfrm>
                <a:off x="9099476" y="3436676"/>
                <a:ext cx="843577" cy="843615"/>
                <a:chOff x="4528873" y="95849"/>
                <a:chExt cx="843577" cy="843577"/>
              </a:xfrm>
            </p:grpSpPr>
            <p:sp>
              <p:nvSpPr>
                <p:cNvPr id="12816" name="Google Shape;12816;p102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17" name="Google Shape;12817;p102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18" name="Google Shape;12818;p102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19" name="Google Shape;12819;p102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20" name="Google Shape;12820;p102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21" name="Google Shape;12821;p102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22" name="Google Shape;12822;p102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23" name="Google Shape;12823;p102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24" name="Google Shape;12824;p102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825" name="Google Shape;12825;p102"/>
              <p:cNvGrpSpPr/>
              <p:nvPr/>
            </p:nvGrpSpPr>
            <p:grpSpPr>
              <a:xfrm>
                <a:off x="9361244" y="3698463"/>
                <a:ext cx="320040" cy="320040"/>
                <a:chOff x="3716668" y="310538"/>
                <a:chExt cx="320040" cy="320040"/>
              </a:xfrm>
            </p:grpSpPr>
            <p:sp>
              <p:nvSpPr>
                <p:cNvPr id="12826" name="Google Shape;12826;p102"/>
                <p:cNvSpPr/>
                <p:nvPr/>
              </p:nvSpPr>
              <p:spPr>
                <a:xfrm>
                  <a:off x="3716668" y="310538"/>
                  <a:ext cx="320040" cy="32004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27" name="Google Shape;12827;p102"/>
                <p:cNvSpPr/>
                <p:nvPr/>
              </p:nvSpPr>
              <p:spPr>
                <a:xfrm>
                  <a:off x="3879691" y="498444"/>
                  <a:ext cx="102962" cy="75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" h="88" extrusionOk="0">
                      <a:moveTo>
                        <a:pt x="76" y="22"/>
                      </a:moveTo>
                      <a:lnTo>
                        <a:pt x="0" y="22"/>
                      </a:lnTo>
                      <a:lnTo>
                        <a:pt x="0" y="65"/>
                      </a:lnTo>
                      <a:lnTo>
                        <a:pt x="76" y="65"/>
                      </a:lnTo>
                      <a:lnTo>
                        <a:pt x="76" y="88"/>
                      </a:lnTo>
                      <a:lnTo>
                        <a:pt x="119" y="44"/>
                      </a:lnTo>
                      <a:lnTo>
                        <a:pt x="120" y="44"/>
                      </a:lnTo>
                      <a:lnTo>
                        <a:pt x="76" y="0"/>
                      </a:lnTo>
                      <a:lnTo>
                        <a:pt x="76" y="2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28" name="Google Shape;12828;p102"/>
                <p:cNvSpPr/>
                <p:nvPr/>
              </p:nvSpPr>
              <p:spPr>
                <a:xfrm>
                  <a:off x="3879691" y="413500"/>
                  <a:ext cx="102962" cy="75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0" h="88" extrusionOk="0">
                      <a:moveTo>
                        <a:pt x="76" y="88"/>
                      </a:moveTo>
                      <a:lnTo>
                        <a:pt x="119" y="45"/>
                      </a:lnTo>
                      <a:lnTo>
                        <a:pt x="120" y="44"/>
                      </a:lnTo>
                      <a:lnTo>
                        <a:pt x="76" y="0"/>
                      </a:lnTo>
                      <a:lnTo>
                        <a:pt x="76" y="22"/>
                      </a:lnTo>
                      <a:lnTo>
                        <a:pt x="0" y="22"/>
                      </a:lnTo>
                      <a:lnTo>
                        <a:pt x="0" y="66"/>
                      </a:lnTo>
                      <a:lnTo>
                        <a:pt x="76" y="66"/>
                      </a:lnTo>
                      <a:lnTo>
                        <a:pt x="76" y="8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29" name="Google Shape;12829;p102"/>
                <p:cNvSpPr/>
                <p:nvPr/>
              </p:nvSpPr>
              <p:spPr>
                <a:xfrm>
                  <a:off x="3769865" y="457259"/>
                  <a:ext cx="102104" cy="755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" h="88" extrusionOk="0">
                      <a:moveTo>
                        <a:pt x="44" y="0"/>
                      </a:moveTo>
                      <a:lnTo>
                        <a:pt x="0" y="44"/>
                      </a:lnTo>
                      <a:lnTo>
                        <a:pt x="0" y="44"/>
                      </a:lnTo>
                      <a:lnTo>
                        <a:pt x="44" y="88"/>
                      </a:lnTo>
                      <a:lnTo>
                        <a:pt x="44" y="66"/>
                      </a:lnTo>
                      <a:lnTo>
                        <a:pt x="119" y="66"/>
                      </a:lnTo>
                      <a:lnTo>
                        <a:pt x="119" y="22"/>
                      </a:lnTo>
                      <a:lnTo>
                        <a:pt x="44" y="22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30" name="Google Shape;12830;p102"/>
                <p:cNvSpPr/>
                <p:nvPr/>
              </p:nvSpPr>
              <p:spPr>
                <a:xfrm>
                  <a:off x="3769865" y="372315"/>
                  <a:ext cx="102104" cy="7464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9" h="87" extrusionOk="0">
                      <a:moveTo>
                        <a:pt x="44" y="0"/>
                      </a:moveTo>
                      <a:lnTo>
                        <a:pt x="0" y="43"/>
                      </a:lnTo>
                      <a:lnTo>
                        <a:pt x="0" y="43"/>
                      </a:lnTo>
                      <a:lnTo>
                        <a:pt x="44" y="87"/>
                      </a:lnTo>
                      <a:lnTo>
                        <a:pt x="44" y="65"/>
                      </a:lnTo>
                      <a:lnTo>
                        <a:pt x="119" y="65"/>
                      </a:lnTo>
                      <a:lnTo>
                        <a:pt x="119" y="22"/>
                      </a:lnTo>
                      <a:lnTo>
                        <a:pt x="44" y="22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831" name="Google Shape;12831;p102"/>
              <p:cNvGrpSpPr/>
              <p:nvPr/>
            </p:nvGrpSpPr>
            <p:grpSpPr>
              <a:xfrm>
                <a:off x="9165666" y="3976953"/>
                <a:ext cx="236538" cy="234950"/>
                <a:chOff x="5843588" y="3023393"/>
                <a:chExt cx="236538" cy="234950"/>
              </a:xfrm>
            </p:grpSpPr>
            <p:sp>
              <p:nvSpPr>
                <p:cNvPr id="12832" name="Google Shape;12832;p102"/>
                <p:cNvSpPr/>
                <p:nvPr/>
              </p:nvSpPr>
              <p:spPr>
                <a:xfrm>
                  <a:off x="5843588" y="3023393"/>
                  <a:ext cx="236538" cy="234950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33" name="Google Shape;12833;p102"/>
                <p:cNvSpPr/>
                <p:nvPr/>
              </p:nvSpPr>
              <p:spPr>
                <a:xfrm>
                  <a:off x="5965825" y="3159918"/>
                  <a:ext cx="76200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35" extrusionOk="0">
                      <a:moveTo>
                        <a:pt x="30" y="9"/>
                      </a:moveTo>
                      <a:lnTo>
                        <a:pt x="0" y="9"/>
                      </a:lnTo>
                      <a:lnTo>
                        <a:pt x="0" y="26"/>
                      </a:lnTo>
                      <a:lnTo>
                        <a:pt x="30" y="26"/>
                      </a:lnTo>
                      <a:lnTo>
                        <a:pt x="30" y="35"/>
                      </a:lnTo>
                      <a:lnTo>
                        <a:pt x="47" y="18"/>
                      </a:lnTo>
                      <a:lnTo>
                        <a:pt x="48" y="18"/>
                      </a:lnTo>
                      <a:lnTo>
                        <a:pt x="30" y="0"/>
                      </a:lnTo>
                      <a:lnTo>
                        <a:pt x="30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34" name="Google Shape;12834;p102"/>
                <p:cNvSpPr/>
                <p:nvPr/>
              </p:nvSpPr>
              <p:spPr>
                <a:xfrm>
                  <a:off x="5965825" y="3098006"/>
                  <a:ext cx="76200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35" extrusionOk="0">
                      <a:moveTo>
                        <a:pt x="30" y="35"/>
                      </a:moveTo>
                      <a:lnTo>
                        <a:pt x="47" y="18"/>
                      </a:lnTo>
                      <a:lnTo>
                        <a:pt x="48" y="17"/>
                      </a:lnTo>
                      <a:lnTo>
                        <a:pt x="30" y="0"/>
                      </a:lnTo>
                      <a:lnTo>
                        <a:pt x="30" y="9"/>
                      </a:lnTo>
                      <a:lnTo>
                        <a:pt x="0" y="9"/>
                      </a:lnTo>
                      <a:lnTo>
                        <a:pt x="0" y="26"/>
                      </a:lnTo>
                      <a:lnTo>
                        <a:pt x="30" y="26"/>
                      </a:lnTo>
                      <a:lnTo>
                        <a:pt x="30" y="3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35" name="Google Shape;12835;p102"/>
                <p:cNvSpPr/>
                <p:nvPr/>
              </p:nvSpPr>
              <p:spPr>
                <a:xfrm>
                  <a:off x="5883275" y="3129756"/>
                  <a:ext cx="76200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35" extrusionOk="0">
                      <a:moveTo>
                        <a:pt x="18" y="0"/>
                      </a:moveTo>
                      <a:lnTo>
                        <a:pt x="0" y="18"/>
                      </a:lnTo>
                      <a:lnTo>
                        <a:pt x="0" y="18"/>
                      </a:lnTo>
                      <a:lnTo>
                        <a:pt x="18" y="35"/>
                      </a:lnTo>
                      <a:lnTo>
                        <a:pt x="18" y="26"/>
                      </a:lnTo>
                      <a:lnTo>
                        <a:pt x="48" y="26"/>
                      </a:lnTo>
                      <a:lnTo>
                        <a:pt x="48" y="9"/>
                      </a:lnTo>
                      <a:lnTo>
                        <a:pt x="18" y="9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36" name="Google Shape;12836;p102"/>
                <p:cNvSpPr/>
                <p:nvPr/>
              </p:nvSpPr>
              <p:spPr>
                <a:xfrm>
                  <a:off x="5883275" y="3066256"/>
                  <a:ext cx="76200" cy="555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" h="35" extrusionOk="0">
                      <a:moveTo>
                        <a:pt x="18" y="0"/>
                      </a:moveTo>
                      <a:lnTo>
                        <a:pt x="0" y="17"/>
                      </a:lnTo>
                      <a:lnTo>
                        <a:pt x="0" y="18"/>
                      </a:lnTo>
                      <a:lnTo>
                        <a:pt x="18" y="35"/>
                      </a:lnTo>
                      <a:lnTo>
                        <a:pt x="18" y="26"/>
                      </a:lnTo>
                      <a:lnTo>
                        <a:pt x="48" y="26"/>
                      </a:lnTo>
                      <a:lnTo>
                        <a:pt x="48" y="9"/>
                      </a:lnTo>
                      <a:lnTo>
                        <a:pt x="18" y="9"/>
                      </a:lnTo>
                      <a:lnTo>
                        <a:pt x="1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837" name="Google Shape;12837;p102"/>
              <p:cNvGrpSpPr/>
              <p:nvPr/>
            </p:nvGrpSpPr>
            <p:grpSpPr>
              <a:xfrm>
                <a:off x="9624755" y="3985119"/>
                <a:ext cx="234950" cy="234950"/>
                <a:chOff x="700088" y="3023393"/>
                <a:chExt cx="234950" cy="234950"/>
              </a:xfrm>
            </p:grpSpPr>
            <p:sp>
              <p:nvSpPr>
                <p:cNvPr id="12838" name="Google Shape;12838;p102"/>
                <p:cNvSpPr/>
                <p:nvPr/>
              </p:nvSpPr>
              <p:spPr>
                <a:xfrm>
                  <a:off x="700088" y="3023393"/>
                  <a:ext cx="234950" cy="234950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39" name="Google Shape;12839;p102"/>
                <p:cNvSpPr/>
                <p:nvPr/>
              </p:nvSpPr>
              <p:spPr>
                <a:xfrm>
                  <a:off x="814388" y="3151981"/>
                  <a:ext cx="15875" cy="31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40" name="Google Shape;12840;p102"/>
                <p:cNvSpPr/>
                <p:nvPr/>
              </p:nvSpPr>
              <p:spPr>
                <a:xfrm>
                  <a:off x="806450" y="3151981"/>
                  <a:ext cx="4762" cy="31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41" name="Google Shape;12841;p102"/>
                <p:cNvSpPr/>
                <p:nvPr/>
              </p:nvSpPr>
              <p:spPr>
                <a:xfrm>
                  <a:off x="809625" y="3139281"/>
                  <a:ext cx="1587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" h="2" extrusionOk="0">
                      <a:moveTo>
                        <a:pt x="0" y="2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42" name="Google Shape;12842;p102"/>
                <p:cNvSpPr/>
                <p:nvPr/>
              </p:nvSpPr>
              <p:spPr>
                <a:xfrm>
                  <a:off x="801688" y="3126581"/>
                  <a:ext cx="6350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" h="2" extrusionOk="0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3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43" name="Google Shape;12843;p102"/>
                <p:cNvSpPr/>
                <p:nvPr/>
              </p:nvSpPr>
              <p:spPr>
                <a:xfrm>
                  <a:off x="793750" y="3113881"/>
                  <a:ext cx="17462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" h="10" extrusionOk="0">
                      <a:moveTo>
                        <a:pt x="51" y="10"/>
                      </a:moveTo>
                      <a:cubicBezTo>
                        <a:pt x="55" y="0"/>
                        <a:pt x="55" y="0"/>
                        <a:pt x="55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4"/>
                        <a:pt x="2" y="7"/>
                        <a:pt x="0" y="10"/>
                      </a:cubicBezTo>
                      <a:lnTo>
                        <a:pt x="51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44" name="Google Shape;12844;p102"/>
                <p:cNvSpPr/>
                <p:nvPr/>
              </p:nvSpPr>
              <p:spPr>
                <a:xfrm>
                  <a:off x="788988" y="3126581"/>
                  <a:ext cx="7937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" h="11" extrusionOk="0">
                      <a:moveTo>
                        <a:pt x="16" y="11"/>
                      </a:move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4"/>
                        <a:pt x="0" y="8"/>
                        <a:pt x="0" y="11"/>
                      </a:cubicBezTo>
                      <a:lnTo>
                        <a:pt x="16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45" name="Google Shape;12845;p102"/>
                <p:cNvSpPr/>
                <p:nvPr/>
              </p:nvSpPr>
              <p:spPr>
                <a:xfrm>
                  <a:off x="828675" y="3126581"/>
                  <a:ext cx="11112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" h="2" extrusionOk="0">
                      <a:moveTo>
                        <a:pt x="6" y="2"/>
                      </a:move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46" name="Google Shape;12846;p102"/>
                <p:cNvSpPr/>
                <p:nvPr/>
              </p:nvSpPr>
              <p:spPr>
                <a:xfrm>
                  <a:off x="790575" y="3139281"/>
                  <a:ext cx="1587" cy="1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" h="7" extrusionOk="0">
                      <a:moveTo>
                        <a:pt x="0" y="0"/>
                      </a:moveTo>
                      <a:cubicBezTo>
                        <a:pt x="1" y="3"/>
                        <a:pt x="1" y="4"/>
                        <a:pt x="2" y="7"/>
                      </a:cubicBezTo>
                      <a:cubicBezTo>
                        <a:pt x="5" y="0"/>
                        <a:pt x="5" y="0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47" name="Google Shape;12847;p102"/>
                <p:cNvSpPr/>
                <p:nvPr/>
              </p:nvSpPr>
              <p:spPr>
                <a:xfrm>
                  <a:off x="817563" y="3139281"/>
                  <a:ext cx="9525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" h="2" extrusionOk="0">
                      <a:moveTo>
                        <a:pt x="0" y="2"/>
                      </a:move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48" name="Google Shape;12848;p102"/>
                <p:cNvSpPr/>
                <p:nvPr/>
              </p:nvSpPr>
              <p:spPr>
                <a:xfrm>
                  <a:off x="854075" y="3090068"/>
                  <a:ext cx="55562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65" h="12" extrusionOk="0">
                      <a:moveTo>
                        <a:pt x="8" y="10"/>
                      </a:move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60" y="12"/>
                        <a:pt x="160" y="12"/>
                        <a:pt x="160" y="12"/>
                      </a:cubicBezTo>
                      <a:cubicBezTo>
                        <a:pt x="162" y="12"/>
                        <a:pt x="165" y="10"/>
                        <a:pt x="165" y="6"/>
                      </a:cubicBezTo>
                      <a:cubicBezTo>
                        <a:pt x="165" y="3"/>
                        <a:pt x="162" y="0"/>
                        <a:pt x="16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6" y="6"/>
                        <a:pt x="8" y="1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49" name="Google Shape;12849;p102"/>
                <p:cNvSpPr/>
                <p:nvPr/>
              </p:nvSpPr>
              <p:spPr>
                <a:xfrm>
                  <a:off x="825500" y="3113881"/>
                  <a:ext cx="15875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9" h="10" extrusionOk="0">
                      <a:moveTo>
                        <a:pt x="3" y="10"/>
                      </a:move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48" y="7"/>
                        <a:pt x="45" y="4"/>
                        <a:pt x="4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50" name="Google Shape;12850;p102"/>
                <p:cNvSpPr/>
                <p:nvPr/>
              </p:nvSpPr>
              <p:spPr>
                <a:xfrm>
                  <a:off x="796925" y="3151981"/>
                  <a:ext cx="4762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" h="10" extrusionOk="0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4" y="3"/>
                        <a:pt x="8" y="7"/>
                        <a:pt x="12" y="10"/>
                      </a:cubicBezTo>
                      <a:cubicBezTo>
                        <a:pt x="9" y="0"/>
                        <a:pt x="9" y="0"/>
                        <a:pt x="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51" name="Google Shape;12851;p102"/>
                <p:cNvSpPr/>
                <p:nvPr/>
              </p:nvSpPr>
              <p:spPr>
                <a:xfrm>
                  <a:off x="817563" y="3113881"/>
                  <a:ext cx="3175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" h="2" extrusionOk="0">
                      <a:moveTo>
                        <a:pt x="0" y="2"/>
                      </a:moveTo>
                      <a:lnTo>
                        <a:pt x="1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52" name="Google Shape;12852;p102"/>
                <p:cNvSpPr/>
                <p:nvPr/>
              </p:nvSpPr>
              <p:spPr>
                <a:xfrm>
                  <a:off x="806450" y="3102768"/>
                  <a:ext cx="9525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" h="8" extrusionOk="0">
                      <a:moveTo>
                        <a:pt x="0" y="8"/>
                      </a:move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18" y="1"/>
                        <a:pt x="8" y="4"/>
                        <a:pt x="0" y="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53" name="Google Shape;12853;p102"/>
                <p:cNvSpPr/>
                <p:nvPr/>
              </p:nvSpPr>
              <p:spPr>
                <a:xfrm>
                  <a:off x="866775" y="3151981"/>
                  <a:ext cx="42862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" h="10" extrusionOk="0">
                      <a:moveTo>
                        <a:pt x="119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3"/>
                        <a:pt x="1" y="6"/>
                        <a:pt x="0" y="10"/>
                      </a:cubicBezTo>
                      <a:cubicBezTo>
                        <a:pt x="119" y="10"/>
                        <a:pt x="119" y="10"/>
                        <a:pt x="119" y="10"/>
                      </a:cubicBezTo>
                      <a:cubicBezTo>
                        <a:pt x="121" y="10"/>
                        <a:pt x="124" y="7"/>
                        <a:pt x="124" y="5"/>
                      </a:cubicBezTo>
                      <a:cubicBezTo>
                        <a:pt x="124" y="2"/>
                        <a:pt x="121" y="0"/>
                        <a:pt x="119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54" name="Google Shape;12854;p102"/>
                <p:cNvSpPr/>
                <p:nvPr/>
              </p:nvSpPr>
              <p:spPr>
                <a:xfrm>
                  <a:off x="871538" y="3139281"/>
                  <a:ext cx="38100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" h="10" extrusionOk="0">
                      <a:moveTo>
                        <a:pt x="108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7"/>
                        <a:pt x="0" y="10"/>
                      </a:cubicBezTo>
                      <a:cubicBezTo>
                        <a:pt x="108" y="10"/>
                        <a:pt x="108" y="10"/>
                        <a:pt x="108" y="10"/>
                      </a:cubicBezTo>
                      <a:cubicBezTo>
                        <a:pt x="110" y="10"/>
                        <a:pt x="113" y="9"/>
                        <a:pt x="113" y="5"/>
                      </a:cubicBezTo>
                      <a:cubicBezTo>
                        <a:pt x="113" y="3"/>
                        <a:pt x="110" y="0"/>
                        <a:pt x="108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55" name="Google Shape;12855;p102"/>
                <p:cNvSpPr/>
                <p:nvPr/>
              </p:nvSpPr>
              <p:spPr>
                <a:xfrm>
                  <a:off x="750888" y="3151981"/>
                  <a:ext cx="17462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" h="10" extrusionOk="0">
                      <a:moveTo>
                        <a:pt x="5" y="10"/>
                      </a:moveTo>
                      <a:cubicBezTo>
                        <a:pt x="52" y="10"/>
                        <a:pt x="52" y="10"/>
                        <a:pt x="52" y="10"/>
                      </a:cubicBezTo>
                      <a:cubicBezTo>
                        <a:pt x="51" y="6"/>
                        <a:pt x="49" y="3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10"/>
                        <a:pt x="5" y="1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56" name="Google Shape;12856;p102"/>
                <p:cNvSpPr/>
                <p:nvPr/>
              </p:nvSpPr>
              <p:spPr>
                <a:xfrm>
                  <a:off x="750888" y="3139281"/>
                  <a:ext cx="12700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" h="10" extrusionOk="0">
                      <a:moveTo>
                        <a:pt x="5" y="10"/>
                      </a:moveTo>
                      <a:cubicBezTo>
                        <a:pt x="40" y="10"/>
                        <a:pt x="40" y="10"/>
                        <a:pt x="40" y="10"/>
                      </a:cubicBezTo>
                      <a:cubicBezTo>
                        <a:pt x="39" y="7"/>
                        <a:pt x="38" y="4"/>
                        <a:pt x="38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9"/>
                        <a:pt x="2" y="10"/>
                        <a:pt x="5" y="1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57" name="Google Shape;12857;p102"/>
                <p:cNvSpPr/>
                <p:nvPr/>
              </p:nvSpPr>
              <p:spPr>
                <a:xfrm>
                  <a:off x="863600" y="3102768"/>
                  <a:ext cx="46037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4" h="11" extrusionOk="0">
                      <a:moveTo>
                        <a:pt x="12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4"/>
                        <a:pt x="4" y="8"/>
                        <a:pt x="6" y="11"/>
                      </a:cubicBezTo>
                      <a:cubicBezTo>
                        <a:pt x="129" y="11"/>
                        <a:pt x="129" y="11"/>
                        <a:pt x="129" y="11"/>
                      </a:cubicBezTo>
                      <a:cubicBezTo>
                        <a:pt x="131" y="11"/>
                        <a:pt x="134" y="9"/>
                        <a:pt x="134" y="6"/>
                      </a:cubicBezTo>
                      <a:cubicBezTo>
                        <a:pt x="134" y="2"/>
                        <a:pt x="131" y="0"/>
                        <a:pt x="129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58" name="Google Shape;12858;p102"/>
                <p:cNvSpPr/>
                <p:nvPr/>
              </p:nvSpPr>
              <p:spPr>
                <a:xfrm>
                  <a:off x="871538" y="3126581"/>
                  <a:ext cx="38100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11" extrusionOk="0">
                      <a:moveTo>
                        <a:pt x="104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1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6" y="11"/>
                        <a:pt x="109" y="9"/>
                        <a:pt x="109" y="6"/>
                      </a:cubicBezTo>
                      <a:cubicBezTo>
                        <a:pt x="109" y="2"/>
                        <a:pt x="106" y="0"/>
                        <a:pt x="104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59" name="Google Shape;12859;p102"/>
                <p:cNvSpPr/>
                <p:nvPr/>
              </p:nvSpPr>
              <p:spPr>
                <a:xfrm>
                  <a:off x="869950" y="3113881"/>
                  <a:ext cx="39687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" h="10" extrusionOk="0">
                      <a:moveTo>
                        <a:pt x="113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7"/>
                        <a:pt x="3" y="10"/>
                      </a:cubicBezTo>
                      <a:cubicBezTo>
                        <a:pt x="113" y="10"/>
                        <a:pt x="113" y="10"/>
                        <a:pt x="113" y="10"/>
                      </a:cubicBezTo>
                      <a:cubicBezTo>
                        <a:pt x="115" y="10"/>
                        <a:pt x="118" y="9"/>
                        <a:pt x="118" y="5"/>
                      </a:cubicBezTo>
                      <a:cubicBezTo>
                        <a:pt x="118" y="3"/>
                        <a:pt x="115" y="0"/>
                        <a:pt x="113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60" name="Google Shape;12860;p102"/>
                <p:cNvSpPr/>
                <p:nvPr/>
              </p:nvSpPr>
              <p:spPr>
                <a:xfrm>
                  <a:off x="750888" y="3090068"/>
                  <a:ext cx="31750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" h="12" extrusionOk="0">
                      <a:moveTo>
                        <a:pt x="6" y="12"/>
                      </a:moveTo>
                      <a:cubicBezTo>
                        <a:pt x="82" y="12"/>
                        <a:pt x="82" y="12"/>
                        <a:pt x="82" y="12"/>
                      </a:cubicBezTo>
                      <a:cubicBezTo>
                        <a:pt x="82" y="11"/>
                        <a:pt x="83" y="11"/>
                        <a:pt x="84" y="10"/>
                      </a:cubicBezTo>
                      <a:cubicBezTo>
                        <a:pt x="87" y="6"/>
                        <a:pt x="90" y="3"/>
                        <a:pt x="93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10"/>
                        <a:pt x="2" y="12"/>
                        <a:pt x="6" y="1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61" name="Google Shape;12861;p102"/>
                <p:cNvSpPr/>
                <p:nvPr/>
              </p:nvSpPr>
              <p:spPr>
                <a:xfrm>
                  <a:off x="750888" y="3126581"/>
                  <a:ext cx="12700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" h="11" extrusionOk="0">
                      <a:moveTo>
                        <a:pt x="5" y="11"/>
                      </a:moveTo>
                      <a:cubicBezTo>
                        <a:pt x="36" y="11"/>
                        <a:pt x="36" y="11"/>
                        <a:pt x="36" y="11"/>
                      </a:cubicBezTo>
                      <a:cubicBezTo>
                        <a:pt x="36" y="8"/>
                        <a:pt x="36" y="4"/>
                        <a:pt x="3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6"/>
                      </a:cubicBezTo>
                      <a:cubicBezTo>
                        <a:pt x="0" y="9"/>
                        <a:pt x="2" y="11"/>
                        <a:pt x="5" y="1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62" name="Google Shape;12862;p102"/>
                <p:cNvSpPr/>
                <p:nvPr/>
              </p:nvSpPr>
              <p:spPr>
                <a:xfrm>
                  <a:off x="838200" y="3139281"/>
                  <a:ext cx="6350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" h="10" extrusionOk="0">
                      <a:moveTo>
                        <a:pt x="4" y="0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9" y="7"/>
                        <a:pt x="20" y="4"/>
                        <a:pt x="22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63" name="Google Shape;12863;p102"/>
                <p:cNvSpPr/>
                <p:nvPr/>
              </p:nvSpPr>
              <p:spPr>
                <a:xfrm>
                  <a:off x="817563" y="3102768"/>
                  <a:ext cx="11112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" h="8" extrusionOk="0">
                      <a:moveTo>
                        <a:pt x="0" y="0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36" y="8"/>
                        <a:pt x="36" y="8"/>
                        <a:pt x="36" y="8"/>
                      </a:cubicBezTo>
                      <a:cubicBezTo>
                        <a:pt x="25" y="3"/>
                        <a:pt x="14" y="0"/>
                        <a:pt x="2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64" name="Google Shape;12864;p102"/>
                <p:cNvSpPr/>
                <p:nvPr/>
              </p:nvSpPr>
              <p:spPr>
                <a:xfrm>
                  <a:off x="750888" y="3113881"/>
                  <a:ext cx="14287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10" extrusionOk="0">
                      <a:moveTo>
                        <a:pt x="6" y="10"/>
                      </a:moveTo>
                      <a:cubicBezTo>
                        <a:pt x="41" y="10"/>
                        <a:pt x="41" y="10"/>
                        <a:pt x="41" y="10"/>
                      </a:cubicBezTo>
                      <a:cubicBezTo>
                        <a:pt x="42" y="7"/>
                        <a:pt x="44" y="4"/>
                        <a:pt x="45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9"/>
                        <a:pt x="2" y="10"/>
                        <a:pt x="6" y="1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65" name="Google Shape;12865;p102"/>
                <p:cNvSpPr/>
                <p:nvPr/>
              </p:nvSpPr>
              <p:spPr>
                <a:xfrm>
                  <a:off x="835025" y="3151981"/>
                  <a:ext cx="3175" cy="1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" h="6" extrusionOk="0">
                      <a:moveTo>
                        <a:pt x="2" y="0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3" y="5"/>
                        <a:pt x="6" y="2"/>
                        <a:pt x="7" y="1"/>
                      </a:cubicBezTo>
                      <a:cubicBezTo>
                        <a:pt x="8" y="0"/>
                        <a:pt x="8" y="0"/>
                        <a:pt x="8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66" name="Google Shape;12866;p102"/>
                <p:cNvSpPr/>
                <p:nvPr/>
              </p:nvSpPr>
              <p:spPr>
                <a:xfrm>
                  <a:off x="750888" y="3102768"/>
                  <a:ext cx="20637" cy="31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" h="11" extrusionOk="0">
                      <a:moveTo>
                        <a:pt x="6" y="11"/>
                      </a:moveTo>
                      <a:cubicBezTo>
                        <a:pt x="55" y="11"/>
                        <a:pt x="55" y="11"/>
                        <a:pt x="55" y="11"/>
                      </a:cubicBezTo>
                      <a:cubicBezTo>
                        <a:pt x="57" y="8"/>
                        <a:pt x="60" y="4"/>
                        <a:pt x="61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0"/>
                        <a:pt x="0" y="2"/>
                        <a:pt x="0" y="6"/>
                      </a:cubicBezTo>
                      <a:cubicBezTo>
                        <a:pt x="0" y="9"/>
                        <a:pt x="2" y="11"/>
                        <a:pt x="6" y="1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67" name="Google Shape;12867;p102"/>
                <p:cNvSpPr/>
                <p:nvPr/>
              </p:nvSpPr>
              <p:spPr>
                <a:xfrm>
                  <a:off x="792163" y="3107531"/>
                  <a:ext cx="53975" cy="492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7" h="143" extrusionOk="0">
                      <a:moveTo>
                        <a:pt x="63" y="123"/>
                      </a:moveTo>
                      <a:cubicBezTo>
                        <a:pt x="92" y="48"/>
                        <a:pt x="92" y="48"/>
                        <a:pt x="92" y="48"/>
                      </a:cubicBezTo>
                      <a:cubicBezTo>
                        <a:pt x="120" y="140"/>
                        <a:pt x="120" y="140"/>
                        <a:pt x="120" y="140"/>
                      </a:cubicBezTo>
                      <a:cubicBezTo>
                        <a:pt x="135" y="82"/>
                        <a:pt x="135" y="82"/>
                        <a:pt x="135" y="82"/>
                      </a:cubicBezTo>
                      <a:cubicBezTo>
                        <a:pt x="149" y="79"/>
                        <a:pt x="149" y="79"/>
                        <a:pt x="149" y="79"/>
                      </a:cubicBezTo>
                      <a:cubicBezTo>
                        <a:pt x="157" y="52"/>
                        <a:pt x="157" y="52"/>
                        <a:pt x="157" y="52"/>
                      </a:cubicBezTo>
                      <a:cubicBezTo>
                        <a:pt x="156" y="47"/>
                        <a:pt x="155" y="41"/>
                        <a:pt x="152" y="36"/>
                      </a:cubicBezTo>
                      <a:cubicBezTo>
                        <a:pt x="151" y="37"/>
                        <a:pt x="151" y="37"/>
                        <a:pt x="151" y="37"/>
                      </a:cubicBezTo>
                      <a:cubicBezTo>
                        <a:pt x="141" y="71"/>
                        <a:pt x="141" y="71"/>
                        <a:pt x="141" y="71"/>
                      </a:cubicBezTo>
                      <a:cubicBezTo>
                        <a:pt x="127" y="73"/>
                        <a:pt x="127" y="73"/>
                        <a:pt x="127" y="73"/>
                      </a:cubicBezTo>
                      <a:cubicBezTo>
                        <a:pt x="119" y="101"/>
                        <a:pt x="119" y="101"/>
                        <a:pt x="119" y="101"/>
                      </a:cubicBezTo>
                      <a:cubicBezTo>
                        <a:pt x="93" y="15"/>
                        <a:pt x="93" y="15"/>
                        <a:pt x="93" y="15"/>
                      </a:cubicBezTo>
                      <a:cubicBezTo>
                        <a:pt x="72" y="71"/>
                        <a:pt x="72" y="71"/>
                        <a:pt x="72" y="71"/>
                      </a:cubicBezTo>
                      <a:cubicBezTo>
                        <a:pt x="70" y="0"/>
                        <a:pt x="70" y="0"/>
                        <a:pt x="70" y="0"/>
                      </a:cubicBezTo>
                      <a:cubicBezTo>
                        <a:pt x="35" y="104"/>
                        <a:pt x="35" y="104"/>
                        <a:pt x="35" y="104"/>
                      </a:cubicBezTo>
                      <a:cubicBezTo>
                        <a:pt x="22" y="46"/>
                        <a:pt x="22" y="46"/>
                        <a:pt x="22" y="46"/>
                      </a:cubicBezTo>
                      <a:cubicBezTo>
                        <a:pt x="0" y="106"/>
                        <a:pt x="0" y="106"/>
                        <a:pt x="0" y="106"/>
                      </a:cubicBezTo>
                      <a:cubicBezTo>
                        <a:pt x="2" y="110"/>
                        <a:pt x="4" y="114"/>
                        <a:pt x="6" y="118"/>
                      </a:cubicBezTo>
                      <a:cubicBezTo>
                        <a:pt x="20" y="83"/>
                        <a:pt x="20" y="83"/>
                        <a:pt x="20" y="83"/>
                      </a:cubicBezTo>
                      <a:cubicBezTo>
                        <a:pt x="33" y="142"/>
                        <a:pt x="33" y="142"/>
                        <a:pt x="33" y="142"/>
                      </a:cubicBezTo>
                      <a:cubicBezTo>
                        <a:pt x="33" y="143"/>
                        <a:pt x="33" y="143"/>
                        <a:pt x="33" y="143"/>
                      </a:cubicBezTo>
                      <a:cubicBezTo>
                        <a:pt x="61" y="59"/>
                        <a:pt x="61" y="59"/>
                        <a:pt x="61" y="59"/>
                      </a:cubicBezTo>
                      <a:lnTo>
                        <a:pt x="63" y="12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68" name="Google Shape;12868;p102"/>
                <p:cNvSpPr/>
                <p:nvPr/>
              </p:nvSpPr>
              <p:spPr>
                <a:xfrm>
                  <a:off x="735013" y="3082131"/>
                  <a:ext cx="136525" cy="1317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7" h="393" extrusionOk="0">
                      <a:moveTo>
                        <a:pt x="348" y="43"/>
                      </a:moveTo>
                      <a:cubicBezTo>
                        <a:pt x="319" y="15"/>
                        <a:pt x="283" y="0"/>
                        <a:pt x="246" y="0"/>
                      </a:cubicBezTo>
                      <a:cubicBezTo>
                        <a:pt x="208" y="0"/>
                        <a:pt x="170" y="15"/>
                        <a:pt x="140" y="43"/>
                      </a:cubicBezTo>
                      <a:cubicBezTo>
                        <a:pt x="91" y="93"/>
                        <a:pt x="86" y="169"/>
                        <a:pt x="120" y="226"/>
                      </a:cubicBezTo>
                      <a:cubicBezTo>
                        <a:pt x="10" y="338"/>
                        <a:pt x="10" y="338"/>
                        <a:pt x="10" y="338"/>
                      </a:cubicBezTo>
                      <a:cubicBezTo>
                        <a:pt x="0" y="346"/>
                        <a:pt x="0" y="362"/>
                        <a:pt x="10" y="371"/>
                      </a:cubicBezTo>
                      <a:cubicBezTo>
                        <a:pt x="22" y="384"/>
                        <a:pt x="22" y="384"/>
                        <a:pt x="22" y="384"/>
                      </a:cubicBezTo>
                      <a:cubicBezTo>
                        <a:pt x="31" y="393"/>
                        <a:pt x="47" y="393"/>
                        <a:pt x="55" y="384"/>
                      </a:cubicBezTo>
                      <a:cubicBezTo>
                        <a:pt x="167" y="272"/>
                        <a:pt x="167" y="272"/>
                        <a:pt x="167" y="272"/>
                      </a:cubicBezTo>
                      <a:cubicBezTo>
                        <a:pt x="192" y="287"/>
                        <a:pt x="218" y="294"/>
                        <a:pt x="246" y="294"/>
                      </a:cubicBezTo>
                      <a:cubicBezTo>
                        <a:pt x="283" y="294"/>
                        <a:pt x="319" y="280"/>
                        <a:pt x="348" y="252"/>
                      </a:cubicBezTo>
                      <a:cubicBezTo>
                        <a:pt x="407" y="194"/>
                        <a:pt x="407" y="100"/>
                        <a:pt x="348" y="43"/>
                      </a:cubicBezTo>
                      <a:moveTo>
                        <a:pt x="315" y="218"/>
                      </a:moveTo>
                      <a:cubicBezTo>
                        <a:pt x="297" y="236"/>
                        <a:pt x="271" y="247"/>
                        <a:pt x="246" y="247"/>
                      </a:cubicBezTo>
                      <a:cubicBezTo>
                        <a:pt x="219" y="247"/>
                        <a:pt x="193" y="236"/>
                        <a:pt x="174" y="218"/>
                      </a:cubicBezTo>
                      <a:cubicBezTo>
                        <a:pt x="136" y="178"/>
                        <a:pt x="136" y="116"/>
                        <a:pt x="174" y="77"/>
                      </a:cubicBezTo>
                      <a:cubicBezTo>
                        <a:pt x="193" y="58"/>
                        <a:pt x="219" y="47"/>
                        <a:pt x="246" y="47"/>
                      </a:cubicBezTo>
                      <a:cubicBezTo>
                        <a:pt x="271" y="47"/>
                        <a:pt x="297" y="58"/>
                        <a:pt x="315" y="77"/>
                      </a:cubicBezTo>
                      <a:cubicBezTo>
                        <a:pt x="334" y="95"/>
                        <a:pt x="345" y="120"/>
                        <a:pt x="345" y="148"/>
                      </a:cubicBezTo>
                      <a:cubicBezTo>
                        <a:pt x="345" y="173"/>
                        <a:pt x="334" y="198"/>
                        <a:pt x="315" y="21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2869" name="Google Shape;12869;p102"/>
          <p:cNvGrpSpPr/>
          <p:nvPr/>
        </p:nvGrpSpPr>
        <p:grpSpPr>
          <a:xfrm>
            <a:off x="4294280" y="4879898"/>
            <a:ext cx="1263166" cy="1493469"/>
            <a:chOff x="3133033" y="3500403"/>
            <a:chExt cx="947374" cy="1120102"/>
          </a:xfrm>
        </p:grpSpPr>
        <p:grpSp>
          <p:nvGrpSpPr>
            <p:cNvPr id="12870" name="Google Shape;12870;p102"/>
            <p:cNvGrpSpPr/>
            <p:nvPr/>
          </p:nvGrpSpPr>
          <p:grpSpPr>
            <a:xfrm>
              <a:off x="3133033" y="3500403"/>
              <a:ext cx="947374" cy="1120102"/>
              <a:chOff x="3133033" y="3500403"/>
              <a:chExt cx="947374" cy="1120102"/>
            </a:xfrm>
          </p:grpSpPr>
          <p:grpSp>
            <p:nvGrpSpPr>
              <p:cNvPr id="12871" name="Google Shape;12871;p102"/>
              <p:cNvGrpSpPr/>
              <p:nvPr/>
            </p:nvGrpSpPr>
            <p:grpSpPr>
              <a:xfrm>
                <a:off x="3186095" y="3500403"/>
                <a:ext cx="841248" cy="841248"/>
                <a:chOff x="3531391" y="3500403"/>
                <a:chExt cx="1181100" cy="1181100"/>
              </a:xfrm>
            </p:grpSpPr>
            <p:sp>
              <p:nvSpPr>
                <p:cNvPr id="12872" name="Google Shape;12872;p102"/>
                <p:cNvSpPr/>
                <p:nvPr/>
              </p:nvSpPr>
              <p:spPr>
                <a:xfrm>
                  <a:off x="3531391" y="3500403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1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1"/>
                        <a:pt x="2302" y="3501"/>
                      </a:cubicBezTo>
                      <a:cubicBezTo>
                        <a:pt x="1197" y="3501"/>
                        <a:pt x="1197" y="3501"/>
                        <a:pt x="1197" y="3501"/>
                      </a:cubicBezTo>
                      <a:cubicBezTo>
                        <a:pt x="536" y="3501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73" name="Google Shape;12873;p102"/>
                <p:cNvSpPr/>
                <p:nvPr/>
              </p:nvSpPr>
              <p:spPr>
                <a:xfrm>
                  <a:off x="4099716" y="4510053"/>
                  <a:ext cx="47625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74" name="Google Shape;12874;p102"/>
                <p:cNvSpPr/>
                <p:nvPr/>
              </p:nvSpPr>
              <p:spPr>
                <a:xfrm>
                  <a:off x="4099716" y="3625816"/>
                  <a:ext cx="47625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75" name="Google Shape;12875;p102"/>
                <p:cNvSpPr/>
                <p:nvPr/>
              </p:nvSpPr>
              <p:spPr>
                <a:xfrm>
                  <a:off x="4539454" y="4068728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76" name="Google Shape;12876;p102"/>
                <p:cNvSpPr/>
                <p:nvPr/>
              </p:nvSpPr>
              <p:spPr>
                <a:xfrm>
                  <a:off x="3655216" y="4068728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77" name="Google Shape;12877;p102"/>
                <p:cNvSpPr/>
                <p:nvPr/>
              </p:nvSpPr>
              <p:spPr>
                <a:xfrm>
                  <a:off x="3731416" y="3702016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78" name="Google Shape;12878;p102"/>
                <p:cNvSpPr/>
                <p:nvPr/>
              </p:nvSpPr>
              <p:spPr>
                <a:xfrm>
                  <a:off x="4461666" y="4433853"/>
                  <a:ext cx="47625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79" name="Google Shape;12879;p102"/>
                <p:cNvSpPr/>
                <p:nvPr/>
              </p:nvSpPr>
              <p:spPr>
                <a:xfrm>
                  <a:off x="3731416" y="4433853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80" name="Google Shape;12880;p102"/>
                <p:cNvSpPr/>
                <p:nvPr/>
              </p:nvSpPr>
              <p:spPr>
                <a:xfrm>
                  <a:off x="4463254" y="3702016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881" name="Google Shape;12881;p102"/>
              <p:cNvGrpSpPr/>
              <p:nvPr/>
            </p:nvGrpSpPr>
            <p:grpSpPr>
              <a:xfrm>
                <a:off x="3446269" y="3761007"/>
                <a:ext cx="320901" cy="320040"/>
                <a:chOff x="3826666" y="3797266"/>
                <a:chExt cx="592138" cy="590550"/>
              </a:xfrm>
            </p:grpSpPr>
            <p:sp>
              <p:nvSpPr>
                <p:cNvPr id="12882" name="Google Shape;12882;p102"/>
                <p:cNvSpPr/>
                <p:nvPr/>
              </p:nvSpPr>
              <p:spPr>
                <a:xfrm>
                  <a:off x="3826666" y="3797266"/>
                  <a:ext cx="592138" cy="590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4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4" y="158"/>
                        <a:pt x="1754" y="353"/>
                      </a:cubicBezTo>
                      <a:cubicBezTo>
                        <a:pt x="1754" y="1399"/>
                        <a:pt x="1754" y="1399"/>
                        <a:pt x="1754" y="1399"/>
                      </a:cubicBezTo>
                      <a:cubicBezTo>
                        <a:pt x="1754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9" y="1753"/>
                        <a:pt x="0" y="1595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9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83" name="Google Shape;12883;p102"/>
                <p:cNvSpPr/>
                <p:nvPr/>
              </p:nvSpPr>
              <p:spPr>
                <a:xfrm>
                  <a:off x="3912391" y="4141753"/>
                  <a:ext cx="423863" cy="2174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7" h="137" extrusionOk="0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0" y="3"/>
                      </a:lnTo>
                      <a:lnTo>
                        <a:pt x="0" y="4"/>
                      </a:lnTo>
                      <a:lnTo>
                        <a:pt x="39" y="4"/>
                      </a:lnTo>
                      <a:lnTo>
                        <a:pt x="39" y="34"/>
                      </a:lnTo>
                      <a:lnTo>
                        <a:pt x="0" y="34"/>
                      </a:lnTo>
                      <a:lnTo>
                        <a:pt x="0" y="35"/>
                      </a:lnTo>
                      <a:lnTo>
                        <a:pt x="0" y="37"/>
                      </a:lnTo>
                      <a:lnTo>
                        <a:pt x="0" y="38"/>
                      </a:lnTo>
                      <a:lnTo>
                        <a:pt x="85" y="38"/>
                      </a:lnTo>
                      <a:lnTo>
                        <a:pt x="85" y="69"/>
                      </a:lnTo>
                      <a:lnTo>
                        <a:pt x="0" y="69"/>
                      </a:lnTo>
                      <a:lnTo>
                        <a:pt x="0" y="69"/>
                      </a:lnTo>
                      <a:lnTo>
                        <a:pt x="0" y="71"/>
                      </a:lnTo>
                      <a:lnTo>
                        <a:pt x="0" y="72"/>
                      </a:lnTo>
                      <a:lnTo>
                        <a:pt x="39" y="72"/>
                      </a:lnTo>
                      <a:lnTo>
                        <a:pt x="39" y="103"/>
                      </a:lnTo>
                      <a:lnTo>
                        <a:pt x="0" y="103"/>
                      </a:lnTo>
                      <a:lnTo>
                        <a:pt x="0" y="104"/>
                      </a:lnTo>
                      <a:lnTo>
                        <a:pt x="0" y="106"/>
                      </a:lnTo>
                      <a:lnTo>
                        <a:pt x="0" y="106"/>
                      </a:lnTo>
                      <a:lnTo>
                        <a:pt x="85" y="106"/>
                      </a:lnTo>
                      <a:lnTo>
                        <a:pt x="85" y="137"/>
                      </a:lnTo>
                      <a:lnTo>
                        <a:pt x="88" y="137"/>
                      </a:lnTo>
                      <a:lnTo>
                        <a:pt x="88" y="106"/>
                      </a:lnTo>
                      <a:lnTo>
                        <a:pt x="176" y="106"/>
                      </a:lnTo>
                      <a:lnTo>
                        <a:pt x="176" y="137"/>
                      </a:lnTo>
                      <a:lnTo>
                        <a:pt x="179" y="137"/>
                      </a:lnTo>
                      <a:lnTo>
                        <a:pt x="179" y="106"/>
                      </a:lnTo>
                      <a:lnTo>
                        <a:pt x="267" y="106"/>
                      </a:lnTo>
                      <a:lnTo>
                        <a:pt x="267" y="106"/>
                      </a:lnTo>
                      <a:lnTo>
                        <a:pt x="267" y="104"/>
                      </a:lnTo>
                      <a:lnTo>
                        <a:pt x="267" y="103"/>
                      </a:lnTo>
                      <a:lnTo>
                        <a:pt x="225" y="103"/>
                      </a:lnTo>
                      <a:lnTo>
                        <a:pt x="225" y="72"/>
                      </a:lnTo>
                      <a:lnTo>
                        <a:pt x="267" y="72"/>
                      </a:lnTo>
                      <a:lnTo>
                        <a:pt x="267" y="71"/>
                      </a:lnTo>
                      <a:lnTo>
                        <a:pt x="267" y="69"/>
                      </a:lnTo>
                      <a:lnTo>
                        <a:pt x="267" y="69"/>
                      </a:lnTo>
                      <a:lnTo>
                        <a:pt x="179" y="69"/>
                      </a:lnTo>
                      <a:lnTo>
                        <a:pt x="179" y="38"/>
                      </a:lnTo>
                      <a:lnTo>
                        <a:pt x="267" y="38"/>
                      </a:lnTo>
                      <a:lnTo>
                        <a:pt x="267" y="37"/>
                      </a:lnTo>
                      <a:lnTo>
                        <a:pt x="267" y="35"/>
                      </a:lnTo>
                      <a:lnTo>
                        <a:pt x="267" y="34"/>
                      </a:lnTo>
                      <a:lnTo>
                        <a:pt x="225" y="34"/>
                      </a:lnTo>
                      <a:lnTo>
                        <a:pt x="225" y="4"/>
                      </a:lnTo>
                      <a:lnTo>
                        <a:pt x="267" y="4"/>
                      </a:lnTo>
                      <a:lnTo>
                        <a:pt x="267" y="3"/>
                      </a:lnTo>
                      <a:lnTo>
                        <a:pt x="267" y="1"/>
                      </a:lnTo>
                      <a:lnTo>
                        <a:pt x="267" y="0"/>
                      </a:lnTo>
                      <a:lnTo>
                        <a:pt x="0" y="0"/>
                      </a:lnTo>
                      <a:close/>
                      <a:moveTo>
                        <a:pt x="42" y="4"/>
                      </a:moveTo>
                      <a:lnTo>
                        <a:pt x="130" y="4"/>
                      </a:lnTo>
                      <a:lnTo>
                        <a:pt x="130" y="34"/>
                      </a:lnTo>
                      <a:lnTo>
                        <a:pt x="42" y="34"/>
                      </a:lnTo>
                      <a:lnTo>
                        <a:pt x="42" y="4"/>
                      </a:lnTo>
                      <a:close/>
                      <a:moveTo>
                        <a:pt x="42" y="72"/>
                      </a:moveTo>
                      <a:lnTo>
                        <a:pt x="130" y="72"/>
                      </a:lnTo>
                      <a:lnTo>
                        <a:pt x="130" y="103"/>
                      </a:lnTo>
                      <a:lnTo>
                        <a:pt x="42" y="103"/>
                      </a:lnTo>
                      <a:lnTo>
                        <a:pt x="42" y="72"/>
                      </a:lnTo>
                      <a:close/>
                      <a:moveTo>
                        <a:pt x="222" y="103"/>
                      </a:moveTo>
                      <a:lnTo>
                        <a:pt x="134" y="103"/>
                      </a:lnTo>
                      <a:lnTo>
                        <a:pt x="134" y="72"/>
                      </a:lnTo>
                      <a:lnTo>
                        <a:pt x="222" y="72"/>
                      </a:lnTo>
                      <a:lnTo>
                        <a:pt x="222" y="103"/>
                      </a:lnTo>
                      <a:close/>
                      <a:moveTo>
                        <a:pt x="176" y="69"/>
                      </a:moveTo>
                      <a:lnTo>
                        <a:pt x="88" y="69"/>
                      </a:lnTo>
                      <a:lnTo>
                        <a:pt x="88" y="38"/>
                      </a:lnTo>
                      <a:lnTo>
                        <a:pt x="176" y="38"/>
                      </a:lnTo>
                      <a:lnTo>
                        <a:pt x="176" y="69"/>
                      </a:lnTo>
                      <a:close/>
                      <a:moveTo>
                        <a:pt x="222" y="34"/>
                      </a:moveTo>
                      <a:lnTo>
                        <a:pt x="134" y="34"/>
                      </a:lnTo>
                      <a:lnTo>
                        <a:pt x="134" y="4"/>
                      </a:lnTo>
                      <a:lnTo>
                        <a:pt x="222" y="4"/>
                      </a:lnTo>
                      <a:lnTo>
                        <a:pt x="222" y="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884" name="Google Shape;12884;p102"/>
                <p:cNvSpPr/>
                <p:nvPr/>
              </p:nvSpPr>
              <p:spPr>
                <a:xfrm>
                  <a:off x="3944141" y="3836953"/>
                  <a:ext cx="363538" cy="2841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77" h="846" extrusionOk="0">
                      <a:moveTo>
                        <a:pt x="551" y="0"/>
                      </a:moveTo>
                      <a:cubicBezTo>
                        <a:pt x="388" y="0"/>
                        <a:pt x="256" y="132"/>
                        <a:pt x="256" y="295"/>
                      </a:cubicBezTo>
                      <a:cubicBezTo>
                        <a:pt x="256" y="457"/>
                        <a:pt x="388" y="589"/>
                        <a:pt x="551" y="589"/>
                      </a:cubicBezTo>
                      <a:cubicBezTo>
                        <a:pt x="714" y="589"/>
                        <a:pt x="845" y="457"/>
                        <a:pt x="845" y="295"/>
                      </a:cubicBezTo>
                      <a:cubicBezTo>
                        <a:pt x="845" y="132"/>
                        <a:pt x="714" y="0"/>
                        <a:pt x="551" y="0"/>
                      </a:cubicBezTo>
                      <a:close/>
                      <a:moveTo>
                        <a:pt x="551" y="517"/>
                      </a:moveTo>
                      <a:cubicBezTo>
                        <a:pt x="428" y="517"/>
                        <a:pt x="328" y="418"/>
                        <a:pt x="328" y="295"/>
                      </a:cubicBezTo>
                      <a:cubicBezTo>
                        <a:pt x="328" y="172"/>
                        <a:pt x="428" y="72"/>
                        <a:pt x="551" y="72"/>
                      </a:cubicBezTo>
                      <a:cubicBezTo>
                        <a:pt x="674" y="72"/>
                        <a:pt x="773" y="172"/>
                        <a:pt x="773" y="295"/>
                      </a:cubicBezTo>
                      <a:cubicBezTo>
                        <a:pt x="773" y="418"/>
                        <a:pt x="674" y="517"/>
                        <a:pt x="551" y="517"/>
                      </a:cubicBezTo>
                      <a:close/>
                      <a:moveTo>
                        <a:pt x="177" y="558"/>
                      </a:moveTo>
                      <a:cubicBezTo>
                        <a:pt x="31" y="704"/>
                        <a:pt x="31" y="704"/>
                        <a:pt x="31" y="704"/>
                      </a:cubicBezTo>
                      <a:cubicBezTo>
                        <a:pt x="0" y="734"/>
                        <a:pt x="0" y="784"/>
                        <a:pt x="31" y="815"/>
                      </a:cubicBezTo>
                      <a:cubicBezTo>
                        <a:pt x="61" y="846"/>
                        <a:pt x="111" y="846"/>
                        <a:pt x="142" y="815"/>
                      </a:cubicBezTo>
                      <a:cubicBezTo>
                        <a:pt x="288" y="669"/>
                        <a:pt x="288" y="669"/>
                        <a:pt x="288" y="669"/>
                      </a:cubicBezTo>
                      <a:cubicBezTo>
                        <a:pt x="318" y="638"/>
                        <a:pt x="318" y="589"/>
                        <a:pt x="288" y="558"/>
                      </a:cubicBezTo>
                      <a:cubicBezTo>
                        <a:pt x="257" y="527"/>
                        <a:pt x="207" y="527"/>
                        <a:pt x="177" y="558"/>
                      </a:cubicBezTo>
                      <a:close/>
                      <a:moveTo>
                        <a:pt x="575" y="275"/>
                      </a:moveTo>
                      <a:cubicBezTo>
                        <a:pt x="567" y="283"/>
                        <a:pt x="567" y="295"/>
                        <a:pt x="575" y="303"/>
                      </a:cubicBezTo>
                      <a:cubicBezTo>
                        <a:pt x="577" y="306"/>
                        <a:pt x="577" y="306"/>
                        <a:pt x="577" y="306"/>
                      </a:cubicBezTo>
                      <a:cubicBezTo>
                        <a:pt x="585" y="313"/>
                        <a:pt x="597" y="313"/>
                        <a:pt x="605" y="306"/>
                      </a:cubicBezTo>
                      <a:cubicBezTo>
                        <a:pt x="684" y="227"/>
                        <a:pt x="684" y="227"/>
                        <a:pt x="684" y="227"/>
                      </a:cubicBezTo>
                      <a:cubicBezTo>
                        <a:pt x="684" y="227"/>
                        <a:pt x="684" y="226"/>
                        <a:pt x="685" y="226"/>
                      </a:cubicBezTo>
                      <a:cubicBezTo>
                        <a:pt x="689" y="222"/>
                        <a:pt x="692" y="217"/>
                        <a:pt x="692" y="211"/>
                      </a:cubicBezTo>
                      <a:cubicBezTo>
                        <a:pt x="692" y="207"/>
                        <a:pt x="692" y="207"/>
                        <a:pt x="692" y="207"/>
                      </a:cubicBezTo>
                      <a:cubicBezTo>
                        <a:pt x="692" y="201"/>
                        <a:pt x="690" y="197"/>
                        <a:pt x="687" y="193"/>
                      </a:cubicBezTo>
                      <a:cubicBezTo>
                        <a:pt x="686" y="192"/>
                        <a:pt x="685" y="191"/>
                        <a:pt x="684" y="189"/>
                      </a:cubicBezTo>
                      <a:cubicBezTo>
                        <a:pt x="605" y="111"/>
                        <a:pt x="605" y="111"/>
                        <a:pt x="605" y="111"/>
                      </a:cubicBezTo>
                      <a:cubicBezTo>
                        <a:pt x="597" y="103"/>
                        <a:pt x="585" y="103"/>
                        <a:pt x="577" y="111"/>
                      </a:cubicBezTo>
                      <a:cubicBezTo>
                        <a:pt x="575" y="113"/>
                        <a:pt x="575" y="113"/>
                        <a:pt x="575" y="113"/>
                      </a:cubicBezTo>
                      <a:cubicBezTo>
                        <a:pt x="567" y="121"/>
                        <a:pt x="567" y="133"/>
                        <a:pt x="575" y="141"/>
                      </a:cubicBezTo>
                      <a:cubicBezTo>
                        <a:pt x="621" y="187"/>
                        <a:pt x="621" y="187"/>
                        <a:pt x="621" y="187"/>
                      </a:cubicBezTo>
                      <a:cubicBezTo>
                        <a:pt x="389" y="187"/>
                        <a:pt x="389" y="187"/>
                        <a:pt x="389" y="187"/>
                      </a:cubicBezTo>
                      <a:cubicBezTo>
                        <a:pt x="389" y="187"/>
                        <a:pt x="373" y="206"/>
                        <a:pt x="368" y="230"/>
                      </a:cubicBezTo>
                      <a:cubicBezTo>
                        <a:pt x="442" y="230"/>
                        <a:pt x="620" y="230"/>
                        <a:pt x="620" y="230"/>
                      </a:cubicBezTo>
                      <a:lnTo>
                        <a:pt x="575" y="275"/>
                      </a:lnTo>
                      <a:close/>
                      <a:moveTo>
                        <a:pt x="529" y="314"/>
                      </a:moveTo>
                      <a:cubicBezTo>
                        <a:pt x="536" y="307"/>
                        <a:pt x="536" y="294"/>
                        <a:pt x="529" y="287"/>
                      </a:cubicBezTo>
                      <a:cubicBezTo>
                        <a:pt x="526" y="284"/>
                        <a:pt x="526" y="284"/>
                        <a:pt x="526" y="284"/>
                      </a:cubicBezTo>
                      <a:cubicBezTo>
                        <a:pt x="518" y="276"/>
                        <a:pt x="506" y="276"/>
                        <a:pt x="498" y="284"/>
                      </a:cubicBezTo>
                      <a:cubicBezTo>
                        <a:pt x="420" y="363"/>
                        <a:pt x="420" y="363"/>
                        <a:pt x="420" y="363"/>
                      </a:cubicBezTo>
                      <a:cubicBezTo>
                        <a:pt x="419" y="363"/>
                        <a:pt x="419" y="363"/>
                        <a:pt x="419" y="364"/>
                      </a:cubicBezTo>
                      <a:cubicBezTo>
                        <a:pt x="414" y="368"/>
                        <a:pt x="411" y="373"/>
                        <a:pt x="411" y="379"/>
                      </a:cubicBezTo>
                      <a:cubicBezTo>
                        <a:pt x="411" y="383"/>
                        <a:pt x="411" y="383"/>
                        <a:pt x="411" y="383"/>
                      </a:cubicBezTo>
                      <a:cubicBezTo>
                        <a:pt x="411" y="388"/>
                        <a:pt x="413" y="393"/>
                        <a:pt x="417" y="396"/>
                      </a:cubicBezTo>
                      <a:cubicBezTo>
                        <a:pt x="418" y="398"/>
                        <a:pt x="418" y="399"/>
                        <a:pt x="420" y="400"/>
                      </a:cubicBezTo>
                      <a:cubicBezTo>
                        <a:pt x="498" y="479"/>
                        <a:pt x="498" y="479"/>
                        <a:pt x="498" y="479"/>
                      </a:cubicBezTo>
                      <a:cubicBezTo>
                        <a:pt x="506" y="486"/>
                        <a:pt x="518" y="486"/>
                        <a:pt x="526" y="479"/>
                      </a:cubicBezTo>
                      <a:cubicBezTo>
                        <a:pt x="529" y="476"/>
                        <a:pt x="529" y="476"/>
                        <a:pt x="529" y="476"/>
                      </a:cubicBezTo>
                      <a:cubicBezTo>
                        <a:pt x="536" y="468"/>
                        <a:pt x="536" y="456"/>
                        <a:pt x="529" y="448"/>
                      </a:cubicBezTo>
                      <a:cubicBezTo>
                        <a:pt x="483" y="402"/>
                        <a:pt x="483" y="402"/>
                        <a:pt x="483" y="402"/>
                      </a:cubicBezTo>
                      <a:cubicBezTo>
                        <a:pt x="714" y="402"/>
                        <a:pt x="714" y="402"/>
                        <a:pt x="714" y="402"/>
                      </a:cubicBezTo>
                      <a:cubicBezTo>
                        <a:pt x="714" y="402"/>
                        <a:pt x="730" y="384"/>
                        <a:pt x="735" y="360"/>
                      </a:cubicBezTo>
                      <a:cubicBezTo>
                        <a:pt x="662" y="360"/>
                        <a:pt x="483" y="360"/>
                        <a:pt x="483" y="360"/>
                      </a:cubicBezTo>
                      <a:lnTo>
                        <a:pt x="529" y="314"/>
                      </a:lnTo>
                      <a:close/>
                      <a:moveTo>
                        <a:pt x="1063" y="368"/>
                      </a:moveTo>
                      <a:cubicBezTo>
                        <a:pt x="863" y="368"/>
                        <a:pt x="863" y="368"/>
                        <a:pt x="863" y="368"/>
                      </a:cubicBezTo>
                      <a:cubicBezTo>
                        <a:pt x="855" y="398"/>
                        <a:pt x="855" y="398"/>
                        <a:pt x="855" y="398"/>
                      </a:cubicBezTo>
                      <a:cubicBezTo>
                        <a:pt x="1063" y="398"/>
                        <a:pt x="1063" y="398"/>
                        <a:pt x="1063" y="398"/>
                      </a:cubicBezTo>
                      <a:cubicBezTo>
                        <a:pt x="1071" y="398"/>
                        <a:pt x="1077" y="392"/>
                        <a:pt x="1077" y="385"/>
                      </a:cubicBezTo>
                      <a:cubicBezTo>
                        <a:pt x="1077" y="382"/>
                        <a:pt x="1077" y="382"/>
                        <a:pt x="1077" y="382"/>
                      </a:cubicBezTo>
                      <a:cubicBezTo>
                        <a:pt x="1077" y="375"/>
                        <a:pt x="1071" y="368"/>
                        <a:pt x="1063" y="368"/>
                      </a:cubicBezTo>
                      <a:close/>
                      <a:moveTo>
                        <a:pt x="38" y="218"/>
                      </a:moveTo>
                      <a:cubicBezTo>
                        <a:pt x="237" y="218"/>
                        <a:pt x="237" y="218"/>
                        <a:pt x="237" y="218"/>
                      </a:cubicBezTo>
                      <a:cubicBezTo>
                        <a:pt x="246" y="188"/>
                        <a:pt x="246" y="188"/>
                        <a:pt x="246" y="188"/>
                      </a:cubicBezTo>
                      <a:cubicBezTo>
                        <a:pt x="38" y="188"/>
                        <a:pt x="38" y="188"/>
                        <a:pt x="38" y="188"/>
                      </a:cubicBezTo>
                      <a:cubicBezTo>
                        <a:pt x="30" y="188"/>
                        <a:pt x="24" y="194"/>
                        <a:pt x="24" y="201"/>
                      </a:cubicBezTo>
                      <a:cubicBezTo>
                        <a:pt x="24" y="204"/>
                        <a:pt x="24" y="204"/>
                        <a:pt x="24" y="204"/>
                      </a:cubicBezTo>
                      <a:cubicBezTo>
                        <a:pt x="24" y="212"/>
                        <a:pt x="30" y="218"/>
                        <a:pt x="38" y="2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2885" name="Google Shape;12885;p102"/>
              <p:cNvSpPr/>
              <p:nvPr/>
            </p:nvSpPr>
            <p:spPr>
              <a:xfrm>
                <a:off x="3133033" y="4343506"/>
                <a:ext cx="947374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Adaptive Security</a:t>
                </a:r>
                <a:endParaRPr/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Appliance</a:t>
                </a: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886" name="Google Shape;12886;p102"/>
            <p:cNvGrpSpPr/>
            <p:nvPr/>
          </p:nvGrpSpPr>
          <p:grpSpPr>
            <a:xfrm>
              <a:off x="3486597" y="4093905"/>
              <a:ext cx="234950" cy="234950"/>
              <a:chOff x="6873875" y="2102643"/>
              <a:chExt cx="234950" cy="234950"/>
            </a:xfrm>
          </p:grpSpPr>
          <p:sp>
            <p:nvSpPr>
              <p:cNvPr id="12887" name="Google Shape;12887;p102"/>
              <p:cNvSpPr/>
              <p:nvPr/>
            </p:nvSpPr>
            <p:spPr>
              <a:xfrm>
                <a:off x="6873875" y="210264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88" name="Google Shape;12888;p102"/>
              <p:cNvSpPr/>
              <p:nvPr/>
            </p:nvSpPr>
            <p:spPr>
              <a:xfrm>
                <a:off x="6908800" y="2164556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89" name="Google Shape;12889;p102"/>
              <p:cNvSpPr/>
              <p:nvPr/>
            </p:nvSpPr>
            <p:spPr>
              <a:xfrm>
                <a:off x="6965950" y="2164556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90" name="Google Shape;12890;p102"/>
              <p:cNvSpPr/>
              <p:nvPr/>
            </p:nvSpPr>
            <p:spPr>
              <a:xfrm>
                <a:off x="7023100" y="2164556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91" name="Google Shape;12891;p102"/>
              <p:cNvSpPr/>
              <p:nvPr/>
            </p:nvSpPr>
            <p:spPr>
              <a:xfrm>
                <a:off x="6937375" y="2183606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92" name="Google Shape;12892;p102"/>
              <p:cNvSpPr/>
              <p:nvPr/>
            </p:nvSpPr>
            <p:spPr>
              <a:xfrm>
                <a:off x="6994525" y="2183606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93" name="Google Shape;12893;p102"/>
              <p:cNvSpPr/>
              <p:nvPr/>
            </p:nvSpPr>
            <p:spPr>
              <a:xfrm>
                <a:off x="6908800" y="2183606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94" name="Google Shape;12894;p102"/>
              <p:cNvSpPr/>
              <p:nvPr/>
            </p:nvSpPr>
            <p:spPr>
              <a:xfrm>
                <a:off x="7051675" y="2183606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95" name="Google Shape;12895;p102"/>
              <p:cNvSpPr/>
              <p:nvPr/>
            </p:nvSpPr>
            <p:spPr>
              <a:xfrm>
                <a:off x="6908800" y="2201068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96" name="Google Shape;12896;p102"/>
              <p:cNvSpPr/>
              <p:nvPr/>
            </p:nvSpPr>
            <p:spPr>
              <a:xfrm>
                <a:off x="6965950" y="2201068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97" name="Google Shape;12897;p102"/>
              <p:cNvSpPr/>
              <p:nvPr/>
            </p:nvSpPr>
            <p:spPr>
              <a:xfrm>
                <a:off x="7023100" y="2201068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98" name="Google Shape;12898;p102"/>
              <p:cNvSpPr/>
              <p:nvPr/>
            </p:nvSpPr>
            <p:spPr>
              <a:xfrm>
                <a:off x="6937375" y="2218531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99" name="Google Shape;12899;p102"/>
              <p:cNvSpPr/>
              <p:nvPr/>
            </p:nvSpPr>
            <p:spPr>
              <a:xfrm>
                <a:off x="6994525" y="2218531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00" name="Google Shape;12900;p102"/>
              <p:cNvSpPr/>
              <p:nvPr/>
            </p:nvSpPr>
            <p:spPr>
              <a:xfrm>
                <a:off x="6908800" y="2218531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01" name="Google Shape;12901;p102"/>
              <p:cNvSpPr/>
              <p:nvPr/>
            </p:nvSpPr>
            <p:spPr>
              <a:xfrm>
                <a:off x="7051675" y="2218531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02" name="Google Shape;12902;p102"/>
              <p:cNvSpPr/>
              <p:nvPr/>
            </p:nvSpPr>
            <p:spPr>
              <a:xfrm>
                <a:off x="6908800" y="2237581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03" name="Google Shape;12903;p102"/>
              <p:cNvSpPr/>
              <p:nvPr/>
            </p:nvSpPr>
            <p:spPr>
              <a:xfrm>
                <a:off x="6965950" y="2237581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04" name="Google Shape;12904;p102"/>
              <p:cNvSpPr/>
              <p:nvPr/>
            </p:nvSpPr>
            <p:spPr>
              <a:xfrm>
                <a:off x="7023100" y="2237581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05" name="Google Shape;12905;p102"/>
              <p:cNvSpPr/>
              <p:nvPr/>
            </p:nvSpPr>
            <p:spPr>
              <a:xfrm>
                <a:off x="6937375" y="2255043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06" name="Google Shape;12906;p102"/>
              <p:cNvSpPr/>
              <p:nvPr/>
            </p:nvSpPr>
            <p:spPr>
              <a:xfrm>
                <a:off x="6994525" y="2255043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07" name="Google Shape;12907;p102"/>
              <p:cNvSpPr/>
              <p:nvPr/>
            </p:nvSpPr>
            <p:spPr>
              <a:xfrm>
                <a:off x="6908800" y="2255043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08" name="Google Shape;12908;p102"/>
              <p:cNvSpPr/>
              <p:nvPr/>
            </p:nvSpPr>
            <p:spPr>
              <a:xfrm>
                <a:off x="7051675" y="2255043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909" name="Google Shape;12909;p102"/>
            <p:cNvGrpSpPr/>
            <p:nvPr/>
          </p:nvGrpSpPr>
          <p:grpSpPr>
            <a:xfrm>
              <a:off x="3734374" y="4038343"/>
              <a:ext cx="234950" cy="234950"/>
              <a:chOff x="4818063" y="3023393"/>
              <a:chExt cx="234950" cy="234950"/>
            </a:xfrm>
          </p:grpSpPr>
          <p:sp>
            <p:nvSpPr>
              <p:cNvPr id="12910" name="Google Shape;12910;p102"/>
              <p:cNvSpPr/>
              <p:nvPr/>
            </p:nvSpPr>
            <p:spPr>
              <a:xfrm>
                <a:off x="4818063" y="30233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11" name="Google Shape;12911;p102"/>
              <p:cNvSpPr/>
              <p:nvPr/>
            </p:nvSpPr>
            <p:spPr>
              <a:xfrm>
                <a:off x="4884738" y="3091656"/>
                <a:ext cx="98425" cy="115888"/>
              </a:xfrm>
              <a:custGeom>
                <a:avLst/>
                <a:gdLst/>
                <a:ahLst/>
                <a:cxnLst/>
                <a:rect l="l" t="t" r="r" b="b"/>
                <a:pathLst>
                  <a:path w="292" h="341" extrusionOk="0">
                    <a:moveTo>
                      <a:pt x="132" y="124"/>
                    </a:moveTo>
                    <a:cubicBezTo>
                      <a:pt x="132" y="124"/>
                      <a:pt x="132" y="124"/>
                      <a:pt x="132" y="124"/>
                    </a:cubicBezTo>
                    <a:cubicBezTo>
                      <a:pt x="131" y="126"/>
                      <a:pt x="129" y="128"/>
                      <a:pt x="128" y="128"/>
                    </a:cubicBezTo>
                    <a:cubicBezTo>
                      <a:pt x="125" y="127"/>
                      <a:pt x="124" y="124"/>
                      <a:pt x="124" y="123"/>
                    </a:cubicBezTo>
                    <a:cubicBezTo>
                      <a:pt x="132" y="99"/>
                      <a:pt x="156" y="84"/>
                      <a:pt x="181" y="88"/>
                    </a:cubicBezTo>
                    <a:cubicBezTo>
                      <a:pt x="183" y="88"/>
                      <a:pt x="184" y="91"/>
                      <a:pt x="183" y="93"/>
                    </a:cubicBezTo>
                    <a:cubicBezTo>
                      <a:pt x="183" y="95"/>
                      <a:pt x="182" y="96"/>
                      <a:pt x="180" y="95"/>
                    </a:cubicBezTo>
                    <a:cubicBezTo>
                      <a:pt x="158" y="93"/>
                      <a:pt x="138" y="104"/>
                      <a:pt x="132" y="124"/>
                    </a:cubicBezTo>
                    <a:moveTo>
                      <a:pt x="213" y="153"/>
                    </a:moveTo>
                    <a:cubicBezTo>
                      <a:pt x="225" y="129"/>
                      <a:pt x="216" y="98"/>
                      <a:pt x="191" y="85"/>
                    </a:cubicBezTo>
                    <a:cubicBezTo>
                      <a:pt x="167" y="73"/>
                      <a:pt x="136" y="82"/>
                      <a:pt x="123" y="106"/>
                    </a:cubicBezTo>
                    <a:cubicBezTo>
                      <a:pt x="110" y="130"/>
                      <a:pt x="119" y="162"/>
                      <a:pt x="143" y="174"/>
                    </a:cubicBezTo>
                    <a:cubicBezTo>
                      <a:pt x="168" y="188"/>
                      <a:pt x="199" y="178"/>
                      <a:pt x="213" y="153"/>
                    </a:cubicBezTo>
                    <a:moveTo>
                      <a:pt x="268" y="49"/>
                    </a:moveTo>
                    <a:cubicBezTo>
                      <a:pt x="198" y="49"/>
                      <a:pt x="162" y="16"/>
                      <a:pt x="147" y="0"/>
                    </a:cubicBezTo>
                    <a:cubicBezTo>
                      <a:pt x="133" y="16"/>
                      <a:pt x="93" y="49"/>
                      <a:pt x="26" y="49"/>
                    </a:cubicBezTo>
                    <a:cubicBezTo>
                      <a:pt x="17" y="49"/>
                      <a:pt x="9" y="48"/>
                      <a:pt x="0" y="48"/>
                    </a:cubicBezTo>
                    <a:cubicBezTo>
                      <a:pt x="2" y="54"/>
                      <a:pt x="2" y="64"/>
                      <a:pt x="4" y="77"/>
                    </a:cubicBezTo>
                    <a:cubicBezTo>
                      <a:pt x="6" y="100"/>
                      <a:pt x="9" y="133"/>
                      <a:pt x="20" y="166"/>
                    </a:cubicBezTo>
                    <a:cubicBezTo>
                      <a:pt x="30" y="203"/>
                      <a:pt x="45" y="241"/>
                      <a:pt x="68" y="273"/>
                    </a:cubicBezTo>
                    <a:cubicBezTo>
                      <a:pt x="71" y="267"/>
                      <a:pt x="80" y="250"/>
                      <a:pt x="108" y="199"/>
                    </a:cubicBezTo>
                    <a:cubicBezTo>
                      <a:pt x="116" y="203"/>
                      <a:pt x="116" y="203"/>
                      <a:pt x="116" y="203"/>
                    </a:cubicBezTo>
                    <a:cubicBezTo>
                      <a:pt x="125" y="186"/>
                      <a:pt x="125" y="186"/>
                      <a:pt x="125" y="186"/>
                    </a:cubicBezTo>
                    <a:cubicBezTo>
                      <a:pt x="98" y="166"/>
                      <a:pt x="88" y="128"/>
                      <a:pt x="105" y="96"/>
                    </a:cubicBezTo>
                    <a:cubicBezTo>
                      <a:pt x="123" y="62"/>
                      <a:pt x="166" y="49"/>
                      <a:pt x="201" y="67"/>
                    </a:cubicBezTo>
                    <a:cubicBezTo>
                      <a:pt x="235" y="85"/>
                      <a:pt x="248" y="128"/>
                      <a:pt x="230" y="163"/>
                    </a:cubicBezTo>
                    <a:cubicBezTo>
                      <a:pt x="213" y="193"/>
                      <a:pt x="178" y="207"/>
                      <a:pt x="145" y="197"/>
                    </a:cubicBezTo>
                    <a:cubicBezTo>
                      <a:pt x="135" y="214"/>
                      <a:pt x="135" y="214"/>
                      <a:pt x="135" y="214"/>
                    </a:cubicBezTo>
                    <a:cubicBezTo>
                      <a:pt x="143" y="219"/>
                      <a:pt x="143" y="219"/>
                      <a:pt x="143" y="219"/>
                    </a:cubicBezTo>
                    <a:cubicBezTo>
                      <a:pt x="143" y="219"/>
                      <a:pt x="136" y="234"/>
                      <a:pt x="97" y="307"/>
                    </a:cubicBezTo>
                    <a:cubicBezTo>
                      <a:pt x="111" y="320"/>
                      <a:pt x="128" y="332"/>
                      <a:pt x="147" y="341"/>
                    </a:cubicBezTo>
                    <a:cubicBezTo>
                      <a:pt x="253" y="292"/>
                      <a:pt x="283" y="148"/>
                      <a:pt x="290" y="77"/>
                    </a:cubicBezTo>
                    <a:cubicBezTo>
                      <a:pt x="292" y="64"/>
                      <a:pt x="292" y="54"/>
                      <a:pt x="292" y="48"/>
                    </a:cubicBezTo>
                    <a:cubicBezTo>
                      <a:pt x="283" y="48"/>
                      <a:pt x="275" y="49"/>
                      <a:pt x="268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12" name="Google Shape;12912;p102"/>
              <p:cNvSpPr/>
              <p:nvPr/>
            </p:nvSpPr>
            <p:spPr>
              <a:xfrm>
                <a:off x="4873625" y="3074193"/>
                <a:ext cx="122238" cy="147638"/>
              </a:xfrm>
              <a:custGeom>
                <a:avLst/>
                <a:gdLst/>
                <a:ahLst/>
                <a:cxnLst/>
                <a:rect l="l" t="t" r="r" b="b"/>
                <a:pathLst>
                  <a:path w="366" h="436" extrusionOk="0">
                    <a:moveTo>
                      <a:pt x="345" y="118"/>
                    </a:moveTo>
                    <a:cubicBezTo>
                      <a:pt x="337" y="197"/>
                      <a:pt x="304" y="360"/>
                      <a:pt x="184" y="415"/>
                    </a:cubicBezTo>
                    <a:cubicBezTo>
                      <a:pt x="104" y="379"/>
                      <a:pt x="62" y="296"/>
                      <a:pt x="41" y="218"/>
                    </a:cubicBezTo>
                    <a:cubicBezTo>
                      <a:pt x="29" y="182"/>
                      <a:pt x="25" y="144"/>
                      <a:pt x="23" y="118"/>
                    </a:cubicBezTo>
                    <a:cubicBezTo>
                      <a:pt x="21" y="103"/>
                      <a:pt x="21" y="93"/>
                      <a:pt x="19" y="84"/>
                    </a:cubicBezTo>
                    <a:cubicBezTo>
                      <a:pt x="29" y="84"/>
                      <a:pt x="37" y="87"/>
                      <a:pt x="47" y="87"/>
                    </a:cubicBezTo>
                    <a:cubicBezTo>
                      <a:pt x="124" y="87"/>
                      <a:pt x="168" y="50"/>
                      <a:pt x="184" y="31"/>
                    </a:cubicBezTo>
                    <a:cubicBezTo>
                      <a:pt x="200" y="50"/>
                      <a:pt x="242" y="87"/>
                      <a:pt x="320" y="87"/>
                    </a:cubicBezTo>
                    <a:cubicBezTo>
                      <a:pt x="329" y="87"/>
                      <a:pt x="337" y="84"/>
                      <a:pt x="348" y="84"/>
                    </a:cubicBezTo>
                    <a:cubicBezTo>
                      <a:pt x="348" y="93"/>
                      <a:pt x="348" y="103"/>
                      <a:pt x="345" y="118"/>
                    </a:cubicBezTo>
                    <a:moveTo>
                      <a:pt x="356" y="64"/>
                    </a:moveTo>
                    <a:cubicBezTo>
                      <a:pt x="344" y="66"/>
                      <a:pt x="331" y="66"/>
                      <a:pt x="320" y="66"/>
                    </a:cubicBezTo>
                    <a:cubicBezTo>
                      <a:pt x="273" y="66"/>
                      <a:pt x="240" y="54"/>
                      <a:pt x="220" y="39"/>
                    </a:cubicBezTo>
                    <a:cubicBezTo>
                      <a:pt x="209" y="31"/>
                      <a:pt x="203" y="25"/>
                      <a:pt x="199" y="21"/>
                    </a:cubicBezTo>
                    <a:cubicBezTo>
                      <a:pt x="196" y="17"/>
                      <a:pt x="195" y="15"/>
                      <a:pt x="192" y="15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76" y="13"/>
                      <a:pt x="176" y="13"/>
                      <a:pt x="176" y="13"/>
                    </a:cubicBezTo>
                    <a:cubicBezTo>
                      <a:pt x="174" y="15"/>
                      <a:pt x="174" y="15"/>
                      <a:pt x="174" y="15"/>
                    </a:cubicBezTo>
                    <a:cubicBezTo>
                      <a:pt x="165" y="23"/>
                      <a:pt x="130" y="66"/>
                      <a:pt x="47" y="66"/>
                    </a:cubicBezTo>
                    <a:cubicBezTo>
                      <a:pt x="36" y="66"/>
                      <a:pt x="23" y="66"/>
                      <a:pt x="11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144"/>
                      <a:pt x="23" y="224"/>
                    </a:cubicBezTo>
                    <a:cubicBezTo>
                      <a:pt x="43" y="305"/>
                      <a:pt x="89" y="394"/>
                      <a:pt x="180" y="436"/>
                    </a:cubicBezTo>
                    <a:cubicBezTo>
                      <a:pt x="184" y="436"/>
                      <a:pt x="184" y="436"/>
                      <a:pt x="184" y="436"/>
                    </a:cubicBezTo>
                    <a:cubicBezTo>
                      <a:pt x="188" y="436"/>
                      <a:pt x="188" y="436"/>
                      <a:pt x="188" y="436"/>
                    </a:cubicBezTo>
                    <a:cubicBezTo>
                      <a:pt x="280" y="394"/>
                      <a:pt x="323" y="305"/>
                      <a:pt x="345" y="224"/>
                    </a:cubicBezTo>
                    <a:cubicBezTo>
                      <a:pt x="366" y="144"/>
                      <a:pt x="366" y="74"/>
                      <a:pt x="366" y="74"/>
                    </a:cubicBezTo>
                    <a:cubicBezTo>
                      <a:pt x="366" y="64"/>
                      <a:pt x="366" y="64"/>
                      <a:pt x="366" y="64"/>
                    </a:cubicBezTo>
                    <a:lnTo>
                      <a:pt x="356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913" name="Google Shape;12913;p102"/>
            <p:cNvGrpSpPr/>
            <p:nvPr/>
          </p:nvGrpSpPr>
          <p:grpSpPr>
            <a:xfrm>
              <a:off x="3240799" y="4031955"/>
              <a:ext cx="234950" cy="236538"/>
              <a:chOff x="7155807" y="-554484"/>
              <a:chExt cx="234950" cy="236538"/>
            </a:xfrm>
          </p:grpSpPr>
          <p:sp>
            <p:nvSpPr>
              <p:cNvPr id="12914" name="Google Shape;12914;p102"/>
              <p:cNvSpPr/>
              <p:nvPr/>
            </p:nvSpPr>
            <p:spPr>
              <a:xfrm>
                <a:off x="7155807" y="-554484"/>
                <a:ext cx="234950" cy="236538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15" name="Google Shape;12915;p102"/>
              <p:cNvSpPr/>
              <p:nvPr/>
            </p:nvSpPr>
            <p:spPr>
              <a:xfrm>
                <a:off x="7200257" y="-517971"/>
                <a:ext cx="152400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51" extrusionOk="0">
                    <a:moveTo>
                      <a:pt x="210" y="227"/>
                    </a:move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5" y="229"/>
                      <a:pt x="215" y="229"/>
                      <a:pt x="215" y="229"/>
                    </a:cubicBezTo>
                    <a:cubicBezTo>
                      <a:pt x="217" y="229"/>
                      <a:pt x="217" y="229"/>
                      <a:pt x="217" y="229"/>
                    </a:cubicBezTo>
                    <a:cubicBezTo>
                      <a:pt x="222" y="229"/>
                      <a:pt x="222" y="229"/>
                      <a:pt x="222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9" y="229"/>
                      <a:pt x="229" y="229"/>
                      <a:pt x="229" y="229"/>
                    </a:cubicBezTo>
                    <a:cubicBezTo>
                      <a:pt x="231" y="229"/>
                      <a:pt x="231" y="229"/>
                      <a:pt x="231" y="229"/>
                    </a:cubicBezTo>
                    <a:cubicBezTo>
                      <a:pt x="233" y="229"/>
                      <a:pt x="233" y="229"/>
                      <a:pt x="233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40" y="229"/>
                      <a:pt x="240" y="229"/>
                      <a:pt x="240" y="229"/>
                    </a:cubicBezTo>
                    <a:cubicBezTo>
                      <a:pt x="243" y="229"/>
                      <a:pt x="243" y="229"/>
                      <a:pt x="243" y="229"/>
                    </a:cubicBezTo>
                    <a:cubicBezTo>
                      <a:pt x="245" y="229"/>
                      <a:pt x="245" y="229"/>
                      <a:pt x="245" y="229"/>
                    </a:cubicBezTo>
                    <a:cubicBezTo>
                      <a:pt x="247" y="227"/>
                      <a:pt x="247" y="227"/>
                      <a:pt x="247" y="227"/>
                    </a:cubicBezTo>
                    <a:cubicBezTo>
                      <a:pt x="250" y="227"/>
                      <a:pt x="250" y="227"/>
                      <a:pt x="250" y="227"/>
                    </a:cubicBezTo>
                    <a:cubicBezTo>
                      <a:pt x="252" y="227"/>
                      <a:pt x="252" y="227"/>
                      <a:pt x="252" y="227"/>
                    </a:cubicBezTo>
                    <a:cubicBezTo>
                      <a:pt x="254" y="225"/>
                      <a:pt x="254" y="225"/>
                      <a:pt x="254" y="225"/>
                    </a:cubicBezTo>
                    <a:cubicBezTo>
                      <a:pt x="257" y="225"/>
                      <a:pt x="257" y="225"/>
                      <a:pt x="257" y="225"/>
                    </a:cubicBezTo>
                    <a:cubicBezTo>
                      <a:pt x="259" y="222"/>
                      <a:pt x="259" y="222"/>
                      <a:pt x="259" y="222"/>
                    </a:cubicBezTo>
                    <a:cubicBezTo>
                      <a:pt x="261" y="222"/>
                      <a:pt x="261" y="222"/>
                      <a:pt x="261" y="222"/>
                    </a:cubicBezTo>
                    <a:cubicBezTo>
                      <a:pt x="263" y="220"/>
                      <a:pt x="263" y="220"/>
                      <a:pt x="263" y="220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268" y="218"/>
                      <a:pt x="268" y="218"/>
                      <a:pt x="268" y="218"/>
                    </a:cubicBezTo>
                    <a:cubicBezTo>
                      <a:pt x="270" y="215"/>
                      <a:pt x="270" y="215"/>
                      <a:pt x="270" y="215"/>
                    </a:cubicBezTo>
                    <a:cubicBezTo>
                      <a:pt x="273" y="215"/>
                      <a:pt x="273" y="215"/>
                      <a:pt x="273" y="215"/>
                    </a:cubicBezTo>
                    <a:cubicBezTo>
                      <a:pt x="273" y="213"/>
                      <a:pt x="273" y="213"/>
                      <a:pt x="273" y="213"/>
                    </a:cubicBezTo>
                    <a:cubicBezTo>
                      <a:pt x="275" y="213"/>
                      <a:pt x="275" y="213"/>
                      <a:pt x="275" y="213"/>
                    </a:cubicBezTo>
                    <a:cubicBezTo>
                      <a:pt x="277" y="211"/>
                      <a:pt x="277" y="211"/>
                      <a:pt x="277" y="211"/>
                    </a:cubicBezTo>
                    <a:cubicBezTo>
                      <a:pt x="280" y="208"/>
                      <a:pt x="280" y="208"/>
                      <a:pt x="280" y="208"/>
                    </a:cubicBezTo>
                    <a:cubicBezTo>
                      <a:pt x="280" y="206"/>
                      <a:pt x="280" y="206"/>
                      <a:pt x="280" y="206"/>
                    </a:cubicBezTo>
                    <a:cubicBezTo>
                      <a:pt x="282" y="206"/>
                      <a:pt x="282" y="206"/>
                      <a:pt x="282" y="206"/>
                    </a:cubicBezTo>
                    <a:cubicBezTo>
                      <a:pt x="284" y="204"/>
                      <a:pt x="284" y="204"/>
                      <a:pt x="284" y="204"/>
                    </a:cubicBezTo>
                    <a:cubicBezTo>
                      <a:pt x="284" y="202"/>
                      <a:pt x="284" y="202"/>
                      <a:pt x="284" y="202"/>
                    </a:cubicBezTo>
                    <a:cubicBezTo>
                      <a:pt x="287" y="199"/>
                      <a:pt x="287" y="199"/>
                      <a:pt x="287" y="199"/>
                    </a:cubicBezTo>
                    <a:cubicBezTo>
                      <a:pt x="287" y="197"/>
                      <a:pt x="287" y="197"/>
                      <a:pt x="287" y="197"/>
                    </a:cubicBezTo>
                    <a:cubicBezTo>
                      <a:pt x="289" y="197"/>
                      <a:pt x="289" y="197"/>
                      <a:pt x="289" y="197"/>
                    </a:cubicBezTo>
                    <a:cubicBezTo>
                      <a:pt x="289" y="195"/>
                      <a:pt x="289" y="195"/>
                      <a:pt x="289" y="195"/>
                    </a:cubicBezTo>
                    <a:cubicBezTo>
                      <a:pt x="289" y="192"/>
                      <a:pt x="289" y="192"/>
                      <a:pt x="289" y="192"/>
                    </a:cubicBezTo>
                    <a:cubicBezTo>
                      <a:pt x="289" y="190"/>
                      <a:pt x="289" y="190"/>
                      <a:pt x="289" y="190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5"/>
                      <a:pt x="291" y="185"/>
                      <a:pt x="291" y="185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78"/>
                      <a:pt x="289" y="178"/>
                      <a:pt x="289" y="178"/>
                    </a:cubicBezTo>
                    <a:cubicBezTo>
                      <a:pt x="289" y="176"/>
                      <a:pt x="289" y="176"/>
                      <a:pt x="289" y="176"/>
                    </a:cubicBezTo>
                    <a:cubicBezTo>
                      <a:pt x="287" y="176"/>
                      <a:pt x="287" y="176"/>
                      <a:pt x="287" y="176"/>
                    </a:cubicBezTo>
                    <a:cubicBezTo>
                      <a:pt x="287" y="174"/>
                      <a:pt x="287" y="174"/>
                      <a:pt x="287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77" y="171"/>
                      <a:pt x="277" y="171"/>
                      <a:pt x="277" y="171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3" y="169"/>
                      <a:pt x="273" y="169"/>
                      <a:pt x="273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68" y="171"/>
                      <a:pt x="268" y="171"/>
                      <a:pt x="268" y="171"/>
                    </a:cubicBezTo>
                    <a:cubicBezTo>
                      <a:pt x="263" y="171"/>
                      <a:pt x="263" y="171"/>
                      <a:pt x="263" y="171"/>
                    </a:cubicBezTo>
                    <a:cubicBezTo>
                      <a:pt x="259" y="171"/>
                      <a:pt x="259" y="171"/>
                      <a:pt x="259" y="171"/>
                    </a:cubicBezTo>
                    <a:cubicBezTo>
                      <a:pt x="254" y="174"/>
                      <a:pt x="254" y="174"/>
                      <a:pt x="254" y="174"/>
                    </a:cubicBezTo>
                    <a:cubicBezTo>
                      <a:pt x="250" y="176"/>
                      <a:pt x="250" y="176"/>
                      <a:pt x="250" y="176"/>
                    </a:cubicBezTo>
                    <a:cubicBezTo>
                      <a:pt x="245" y="178"/>
                      <a:pt x="245" y="178"/>
                      <a:pt x="245" y="178"/>
                    </a:cubicBezTo>
                    <a:cubicBezTo>
                      <a:pt x="240" y="181"/>
                      <a:pt x="240" y="181"/>
                      <a:pt x="240" y="181"/>
                    </a:cubicBezTo>
                    <a:cubicBezTo>
                      <a:pt x="229" y="185"/>
                      <a:pt x="229" y="185"/>
                      <a:pt x="229" y="185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10" y="192"/>
                      <a:pt x="210" y="192"/>
                      <a:pt x="210" y="192"/>
                    </a:cubicBezTo>
                    <a:cubicBezTo>
                      <a:pt x="208" y="192"/>
                      <a:pt x="208" y="192"/>
                      <a:pt x="208" y="192"/>
                    </a:cubicBezTo>
                    <a:cubicBezTo>
                      <a:pt x="206" y="195"/>
                      <a:pt x="206" y="195"/>
                      <a:pt x="206" y="195"/>
                    </a:cubicBezTo>
                    <a:cubicBezTo>
                      <a:pt x="201" y="197"/>
                      <a:pt x="201" y="197"/>
                      <a:pt x="201" y="197"/>
                    </a:cubicBezTo>
                    <a:cubicBezTo>
                      <a:pt x="194" y="197"/>
                      <a:pt x="194" y="197"/>
                      <a:pt x="194" y="197"/>
                    </a:cubicBezTo>
                    <a:cubicBezTo>
                      <a:pt x="187" y="199"/>
                      <a:pt x="187" y="199"/>
                      <a:pt x="187" y="199"/>
                    </a:cubicBezTo>
                    <a:cubicBezTo>
                      <a:pt x="180" y="199"/>
                      <a:pt x="180" y="199"/>
                      <a:pt x="180" y="199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66" y="202"/>
                      <a:pt x="166" y="202"/>
                      <a:pt x="166" y="202"/>
                    </a:cubicBezTo>
                    <a:cubicBezTo>
                      <a:pt x="157" y="202"/>
                      <a:pt x="157" y="202"/>
                      <a:pt x="157" y="202"/>
                    </a:cubicBezTo>
                    <a:cubicBezTo>
                      <a:pt x="157" y="199"/>
                      <a:pt x="157" y="199"/>
                      <a:pt x="157" y="199"/>
                    </a:cubicBezTo>
                    <a:cubicBezTo>
                      <a:pt x="160" y="195"/>
                      <a:pt x="160" y="195"/>
                      <a:pt x="160" y="195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62" y="188"/>
                      <a:pt x="162" y="188"/>
                      <a:pt x="162" y="188"/>
                    </a:cubicBezTo>
                    <a:cubicBezTo>
                      <a:pt x="169" y="188"/>
                      <a:pt x="169" y="188"/>
                      <a:pt x="169" y="188"/>
                    </a:cubicBezTo>
                    <a:cubicBezTo>
                      <a:pt x="176" y="185"/>
                      <a:pt x="176" y="185"/>
                      <a:pt x="176" y="185"/>
                    </a:cubicBezTo>
                    <a:cubicBezTo>
                      <a:pt x="180" y="185"/>
                      <a:pt x="180" y="185"/>
                      <a:pt x="180" y="185"/>
                    </a:cubicBezTo>
                    <a:cubicBezTo>
                      <a:pt x="187" y="183"/>
                      <a:pt x="187" y="183"/>
                      <a:pt x="187" y="183"/>
                    </a:cubicBezTo>
                    <a:cubicBezTo>
                      <a:pt x="192" y="183"/>
                      <a:pt x="192" y="183"/>
                      <a:pt x="192" y="183"/>
                    </a:cubicBezTo>
                    <a:cubicBezTo>
                      <a:pt x="196" y="181"/>
                      <a:pt x="196" y="181"/>
                      <a:pt x="196" y="181"/>
                    </a:cubicBezTo>
                    <a:cubicBezTo>
                      <a:pt x="201" y="181"/>
                      <a:pt x="201" y="181"/>
                      <a:pt x="201" y="181"/>
                    </a:cubicBezTo>
                    <a:cubicBezTo>
                      <a:pt x="206" y="178"/>
                      <a:pt x="206" y="178"/>
                      <a:pt x="206" y="178"/>
                    </a:cubicBezTo>
                    <a:cubicBezTo>
                      <a:pt x="215" y="176"/>
                      <a:pt x="215" y="176"/>
                      <a:pt x="215" y="176"/>
                    </a:cubicBezTo>
                    <a:cubicBezTo>
                      <a:pt x="222" y="171"/>
                      <a:pt x="222" y="171"/>
                      <a:pt x="222" y="171"/>
                    </a:cubicBezTo>
                    <a:cubicBezTo>
                      <a:pt x="236" y="167"/>
                      <a:pt x="236" y="167"/>
                      <a:pt x="236" y="167"/>
                    </a:cubicBezTo>
                    <a:cubicBezTo>
                      <a:pt x="240" y="165"/>
                      <a:pt x="240" y="165"/>
                      <a:pt x="240" y="165"/>
                    </a:cubicBezTo>
                    <a:cubicBezTo>
                      <a:pt x="247" y="162"/>
                      <a:pt x="247" y="162"/>
                      <a:pt x="247" y="162"/>
                    </a:cubicBezTo>
                    <a:cubicBezTo>
                      <a:pt x="252" y="160"/>
                      <a:pt x="252" y="160"/>
                      <a:pt x="252" y="160"/>
                    </a:cubicBezTo>
                    <a:cubicBezTo>
                      <a:pt x="259" y="158"/>
                      <a:pt x="259" y="158"/>
                      <a:pt x="259" y="158"/>
                    </a:cubicBezTo>
                    <a:cubicBezTo>
                      <a:pt x="261" y="158"/>
                      <a:pt x="261" y="158"/>
                      <a:pt x="261" y="158"/>
                    </a:cubicBezTo>
                    <a:cubicBezTo>
                      <a:pt x="263" y="158"/>
                      <a:pt x="263" y="158"/>
                      <a:pt x="263" y="158"/>
                    </a:cubicBezTo>
                    <a:cubicBezTo>
                      <a:pt x="266" y="155"/>
                      <a:pt x="266" y="155"/>
                      <a:pt x="266" y="155"/>
                    </a:cubicBezTo>
                    <a:cubicBezTo>
                      <a:pt x="268" y="155"/>
                      <a:pt x="268" y="155"/>
                      <a:pt x="268" y="155"/>
                    </a:cubicBezTo>
                    <a:cubicBezTo>
                      <a:pt x="270" y="155"/>
                      <a:pt x="270" y="155"/>
                      <a:pt x="270" y="155"/>
                    </a:cubicBezTo>
                    <a:cubicBezTo>
                      <a:pt x="273" y="155"/>
                      <a:pt x="273" y="155"/>
                      <a:pt x="273" y="155"/>
                    </a:cubicBezTo>
                    <a:cubicBezTo>
                      <a:pt x="275" y="155"/>
                      <a:pt x="275" y="155"/>
                      <a:pt x="275" y="155"/>
                    </a:cubicBezTo>
                    <a:cubicBezTo>
                      <a:pt x="277" y="155"/>
                      <a:pt x="277" y="155"/>
                      <a:pt x="277" y="155"/>
                    </a:cubicBezTo>
                    <a:cubicBezTo>
                      <a:pt x="280" y="155"/>
                      <a:pt x="280" y="155"/>
                      <a:pt x="280" y="155"/>
                    </a:cubicBezTo>
                    <a:cubicBezTo>
                      <a:pt x="282" y="158"/>
                      <a:pt x="282" y="158"/>
                      <a:pt x="282" y="158"/>
                    </a:cubicBezTo>
                    <a:cubicBezTo>
                      <a:pt x="284" y="158"/>
                      <a:pt x="284" y="158"/>
                      <a:pt x="284" y="158"/>
                    </a:cubicBezTo>
                    <a:cubicBezTo>
                      <a:pt x="287" y="158"/>
                      <a:pt x="287" y="158"/>
                      <a:pt x="287" y="158"/>
                    </a:cubicBezTo>
                    <a:cubicBezTo>
                      <a:pt x="289" y="160"/>
                      <a:pt x="289" y="160"/>
                      <a:pt x="289" y="160"/>
                    </a:cubicBezTo>
                    <a:cubicBezTo>
                      <a:pt x="291" y="160"/>
                      <a:pt x="291" y="160"/>
                      <a:pt x="291" y="160"/>
                    </a:cubicBezTo>
                    <a:cubicBezTo>
                      <a:pt x="291" y="162"/>
                      <a:pt x="291" y="162"/>
                      <a:pt x="291" y="162"/>
                    </a:cubicBezTo>
                    <a:cubicBezTo>
                      <a:pt x="294" y="162"/>
                      <a:pt x="294" y="162"/>
                      <a:pt x="294" y="162"/>
                    </a:cubicBezTo>
                    <a:cubicBezTo>
                      <a:pt x="296" y="165"/>
                      <a:pt x="296" y="165"/>
                      <a:pt x="296" y="165"/>
                    </a:cubicBezTo>
                    <a:cubicBezTo>
                      <a:pt x="298" y="167"/>
                      <a:pt x="298" y="167"/>
                      <a:pt x="298" y="167"/>
                    </a:cubicBezTo>
                    <a:cubicBezTo>
                      <a:pt x="298" y="169"/>
                      <a:pt x="298" y="169"/>
                      <a:pt x="298" y="169"/>
                    </a:cubicBezTo>
                    <a:cubicBezTo>
                      <a:pt x="300" y="171"/>
                      <a:pt x="300" y="171"/>
                      <a:pt x="300" y="171"/>
                    </a:cubicBezTo>
                    <a:cubicBezTo>
                      <a:pt x="303" y="174"/>
                      <a:pt x="303" y="174"/>
                      <a:pt x="303" y="174"/>
                    </a:cubicBezTo>
                    <a:cubicBezTo>
                      <a:pt x="303" y="176"/>
                      <a:pt x="303" y="176"/>
                      <a:pt x="303" y="176"/>
                    </a:cubicBezTo>
                    <a:cubicBezTo>
                      <a:pt x="303" y="178"/>
                      <a:pt x="303" y="178"/>
                      <a:pt x="303" y="178"/>
                    </a:cubicBezTo>
                    <a:cubicBezTo>
                      <a:pt x="305" y="181"/>
                      <a:pt x="305" y="181"/>
                      <a:pt x="305" y="181"/>
                    </a:cubicBezTo>
                    <a:cubicBezTo>
                      <a:pt x="305" y="183"/>
                      <a:pt x="305" y="183"/>
                      <a:pt x="305" y="183"/>
                    </a:cubicBezTo>
                    <a:cubicBezTo>
                      <a:pt x="305" y="185"/>
                      <a:pt x="305" y="185"/>
                      <a:pt x="305" y="185"/>
                    </a:cubicBezTo>
                    <a:cubicBezTo>
                      <a:pt x="305" y="188"/>
                      <a:pt x="305" y="188"/>
                      <a:pt x="305" y="188"/>
                    </a:cubicBezTo>
                    <a:cubicBezTo>
                      <a:pt x="305" y="192"/>
                      <a:pt x="305" y="192"/>
                      <a:pt x="305" y="192"/>
                    </a:cubicBezTo>
                    <a:cubicBezTo>
                      <a:pt x="303" y="195"/>
                      <a:pt x="303" y="195"/>
                      <a:pt x="303" y="195"/>
                    </a:cubicBezTo>
                    <a:cubicBezTo>
                      <a:pt x="303" y="197"/>
                      <a:pt x="303" y="197"/>
                      <a:pt x="303" y="197"/>
                    </a:cubicBezTo>
                    <a:cubicBezTo>
                      <a:pt x="300" y="199"/>
                      <a:pt x="300" y="199"/>
                      <a:pt x="300" y="199"/>
                    </a:cubicBezTo>
                    <a:cubicBezTo>
                      <a:pt x="300" y="204"/>
                      <a:pt x="300" y="204"/>
                      <a:pt x="300" y="204"/>
                    </a:cubicBezTo>
                    <a:cubicBezTo>
                      <a:pt x="298" y="206"/>
                      <a:pt x="298" y="206"/>
                      <a:pt x="298" y="206"/>
                    </a:cubicBezTo>
                    <a:cubicBezTo>
                      <a:pt x="296" y="208"/>
                      <a:pt x="296" y="208"/>
                      <a:pt x="296" y="208"/>
                    </a:cubicBezTo>
                    <a:cubicBezTo>
                      <a:pt x="296" y="211"/>
                      <a:pt x="296" y="211"/>
                      <a:pt x="296" y="211"/>
                    </a:cubicBezTo>
                    <a:cubicBezTo>
                      <a:pt x="294" y="215"/>
                      <a:pt x="294" y="215"/>
                      <a:pt x="294" y="215"/>
                    </a:cubicBezTo>
                    <a:cubicBezTo>
                      <a:pt x="291" y="215"/>
                      <a:pt x="291" y="215"/>
                      <a:pt x="291" y="215"/>
                    </a:cubicBezTo>
                    <a:cubicBezTo>
                      <a:pt x="289" y="218"/>
                      <a:pt x="289" y="218"/>
                      <a:pt x="289" y="218"/>
                    </a:cubicBezTo>
                    <a:cubicBezTo>
                      <a:pt x="287" y="220"/>
                      <a:pt x="287" y="220"/>
                      <a:pt x="287" y="220"/>
                    </a:cubicBezTo>
                    <a:cubicBezTo>
                      <a:pt x="284" y="222"/>
                      <a:pt x="284" y="222"/>
                      <a:pt x="284" y="222"/>
                    </a:cubicBezTo>
                    <a:cubicBezTo>
                      <a:pt x="282" y="225"/>
                      <a:pt x="282" y="225"/>
                      <a:pt x="282" y="225"/>
                    </a:cubicBezTo>
                    <a:cubicBezTo>
                      <a:pt x="280" y="227"/>
                      <a:pt x="280" y="227"/>
                      <a:pt x="280" y="227"/>
                    </a:cubicBezTo>
                    <a:cubicBezTo>
                      <a:pt x="277" y="229"/>
                      <a:pt x="277" y="229"/>
                      <a:pt x="277" y="229"/>
                    </a:cubicBezTo>
                    <a:cubicBezTo>
                      <a:pt x="275" y="229"/>
                      <a:pt x="275" y="229"/>
                      <a:pt x="275" y="229"/>
                    </a:cubicBezTo>
                    <a:cubicBezTo>
                      <a:pt x="273" y="232"/>
                      <a:pt x="273" y="232"/>
                      <a:pt x="273" y="232"/>
                    </a:cubicBezTo>
                    <a:cubicBezTo>
                      <a:pt x="270" y="234"/>
                      <a:pt x="270" y="234"/>
                      <a:pt x="270" y="234"/>
                    </a:cubicBezTo>
                    <a:cubicBezTo>
                      <a:pt x="268" y="234"/>
                      <a:pt x="268" y="234"/>
                      <a:pt x="268" y="234"/>
                    </a:cubicBezTo>
                    <a:cubicBezTo>
                      <a:pt x="266" y="236"/>
                      <a:pt x="266" y="236"/>
                      <a:pt x="266" y="236"/>
                    </a:cubicBezTo>
                    <a:cubicBezTo>
                      <a:pt x="261" y="238"/>
                      <a:pt x="261" y="238"/>
                      <a:pt x="261" y="238"/>
                    </a:cubicBezTo>
                    <a:cubicBezTo>
                      <a:pt x="259" y="238"/>
                      <a:pt x="259" y="238"/>
                      <a:pt x="259" y="238"/>
                    </a:cubicBezTo>
                    <a:cubicBezTo>
                      <a:pt x="257" y="241"/>
                      <a:pt x="257" y="241"/>
                      <a:pt x="257" y="241"/>
                    </a:cubicBezTo>
                    <a:cubicBezTo>
                      <a:pt x="252" y="241"/>
                      <a:pt x="252" y="241"/>
                      <a:pt x="252" y="241"/>
                    </a:cubicBezTo>
                    <a:cubicBezTo>
                      <a:pt x="250" y="241"/>
                      <a:pt x="250" y="241"/>
                      <a:pt x="250" y="241"/>
                    </a:cubicBezTo>
                    <a:cubicBezTo>
                      <a:pt x="247" y="243"/>
                      <a:pt x="247" y="243"/>
                      <a:pt x="247" y="243"/>
                    </a:cubicBezTo>
                    <a:cubicBezTo>
                      <a:pt x="243" y="243"/>
                      <a:pt x="243" y="243"/>
                      <a:pt x="243" y="243"/>
                    </a:cubicBezTo>
                    <a:cubicBezTo>
                      <a:pt x="240" y="243"/>
                      <a:pt x="240" y="243"/>
                      <a:pt x="240" y="243"/>
                    </a:cubicBezTo>
                    <a:cubicBezTo>
                      <a:pt x="238" y="245"/>
                      <a:pt x="238" y="245"/>
                      <a:pt x="238" y="245"/>
                    </a:cubicBezTo>
                    <a:cubicBezTo>
                      <a:pt x="233" y="245"/>
                      <a:pt x="233" y="245"/>
                      <a:pt x="233" y="245"/>
                    </a:cubicBezTo>
                    <a:cubicBezTo>
                      <a:pt x="231" y="245"/>
                      <a:pt x="231" y="245"/>
                      <a:pt x="231" y="245"/>
                    </a:cubicBezTo>
                    <a:cubicBezTo>
                      <a:pt x="227" y="245"/>
                      <a:pt x="227" y="245"/>
                      <a:pt x="227" y="245"/>
                    </a:cubicBezTo>
                    <a:cubicBezTo>
                      <a:pt x="224" y="245"/>
                      <a:pt x="224" y="245"/>
                      <a:pt x="224" y="245"/>
                    </a:cubicBezTo>
                    <a:cubicBezTo>
                      <a:pt x="220" y="245"/>
                      <a:pt x="220" y="245"/>
                      <a:pt x="220" y="245"/>
                    </a:cubicBezTo>
                    <a:cubicBezTo>
                      <a:pt x="217" y="243"/>
                      <a:pt x="217" y="243"/>
                      <a:pt x="217" y="243"/>
                    </a:cubicBezTo>
                    <a:cubicBezTo>
                      <a:pt x="213" y="243"/>
                      <a:pt x="213" y="243"/>
                      <a:pt x="213" y="243"/>
                    </a:cubicBezTo>
                    <a:cubicBezTo>
                      <a:pt x="210" y="243"/>
                      <a:pt x="210" y="243"/>
                      <a:pt x="210" y="243"/>
                    </a:cubicBezTo>
                    <a:cubicBezTo>
                      <a:pt x="206" y="241"/>
                      <a:pt x="206" y="241"/>
                      <a:pt x="206" y="241"/>
                    </a:cubicBezTo>
                    <a:cubicBezTo>
                      <a:pt x="203" y="241"/>
                      <a:pt x="203" y="241"/>
                      <a:pt x="203" y="241"/>
                    </a:cubicBezTo>
                    <a:cubicBezTo>
                      <a:pt x="199" y="238"/>
                      <a:pt x="199" y="238"/>
                      <a:pt x="199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0" y="236"/>
                      <a:pt x="190" y="236"/>
                      <a:pt x="190" y="236"/>
                    </a:cubicBezTo>
                    <a:cubicBezTo>
                      <a:pt x="185" y="236"/>
                      <a:pt x="185" y="236"/>
                      <a:pt x="185" y="236"/>
                    </a:cubicBezTo>
                    <a:cubicBezTo>
                      <a:pt x="180" y="234"/>
                      <a:pt x="180" y="234"/>
                      <a:pt x="180" y="234"/>
                    </a:cubicBezTo>
                    <a:cubicBezTo>
                      <a:pt x="176" y="234"/>
                      <a:pt x="176" y="234"/>
                      <a:pt x="176" y="234"/>
                    </a:cubicBezTo>
                    <a:cubicBezTo>
                      <a:pt x="169" y="232"/>
                      <a:pt x="169" y="232"/>
                      <a:pt x="169" y="232"/>
                    </a:cubicBezTo>
                    <a:cubicBezTo>
                      <a:pt x="162" y="232"/>
                      <a:pt x="162" y="232"/>
                      <a:pt x="162" y="232"/>
                    </a:cubicBezTo>
                    <a:cubicBezTo>
                      <a:pt x="157" y="232"/>
                      <a:pt x="157" y="232"/>
                      <a:pt x="157" y="232"/>
                    </a:cubicBezTo>
                    <a:cubicBezTo>
                      <a:pt x="155" y="227"/>
                      <a:pt x="155" y="227"/>
                      <a:pt x="155" y="227"/>
                    </a:cubicBezTo>
                    <a:cubicBezTo>
                      <a:pt x="155" y="225"/>
                      <a:pt x="155" y="225"/>
                      <a:pt x="155" y="225"/>
                    </a:cubicBezTo>
                    <a:cubicBezTo>
                      <a:pt x="155" y="220"/>
                      <a:pt x="155" y="220"/>
                      <a:pt x="155" y="220"/>
                    </a:cubicBezTo>
                    <a:cubicBezTo>
                      <a:pt x="155" y="215"/>
                      <a:pt x="155" y="215"/>
                      <a:pt x="155" y="215"/>
                    </a:cubicBezTo>
                    <a:cubicBezTo>
                      <a:pt x="160" y="215"/>
                      <a:pt x="160" y="215"/>
                      <a:pt x="160" y="215"/>
                    </a:cubicBezTo>
                    <a:cubicBezTo>
                      <a:pt x="164" y="218"/>
                      <a:pt x="164" y="218"/>
                      <a:pt x="164" y="218"/>
                    </a:cubicBezTo>
                    <a:cubicBezTo>
                      <a:pt x="166" y="215"/>
                      <a:pt x="166" y="215"/>
                      <a:pt x="166" y="215"/>
                    </a:cubicBezTo>
                    <a:cubicBezTo>
                      <a:pt x="171" y="215"/>
                      <a:pt x="171" y="215"/>
                      <a:pt x="171" y="215"/>
                    </a:cubicBezTo>
                    <a:cubicBezTo>
                      <a:pt x="176" y="215"/>
                      <a:pt x="176" y="215"/>
                      <a:pt x="176" y="215"/>
                    </a:cubicBezTo>
                    <a:cubicBezTo>
                      <a:pt x="178" y="215"/>
                      <a:pt x="178" y="215"/>
                      <a:pt x="178" y="215"/>
                    </a:cubicBezTo>
                    <a:cubicBezTo>
                      <a:pt x="180" y="215"/>
                      <a:pt x="180" y="215"/>
                      <a:pt x="180" y="215"/>
                    </a:cubicBezTo>
                    <a:cubicBezTo>
                      <a:pt x="185" y="215"/>
                      <a:pt x="185" y="215"/>
                      <a:pt x="185" y="215"/>
                    </a:cubicBezTo>
                    <a:cubicBezTo>
                      <a:pt x="187" y="215"/>
                      <a:pt x="187" y="215"/>
                      <a:pt x="187" y="215"/>
                    </a:cubicBezTo>
                    <a:cubicBezTo>
                      <a:pt x="192" y="215"/>
                      <a:pt x="192" y="215"/>
                      <a:pt x="192" y="215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6" y="213"/>
                      <a:pt x="196" y="213"/>
                      <a:pt x="196" y="213"/>
                    </a:cubicBezTo>
                    <a:cubicBezTo>
                      <a:pt x="201" y="213"/>
                      <a:pt x="201" y="213"/>
                      <a:pt x="201" y="213"/>
                    </a:cubicBezTo>
                    <a:cubicBezTo>
                      <a:pt x="203" y="211"/>
                      <a:pt x="203" y="211"/>
                      <a:pt x="203" y="211"/>
                    </a:cubicBezTo>
                    <a:cubicBezTo>
                      <a:pt x="206" y="211"/>
                      <a:pt x="206" y="211"/>
                      <a:pt x="206" y="211"/>
                    </a:cubicBezTo>
                    <a:cubicBezTo>
                      <a:pt x="208" y="211"/>
                      <a:pt x="208" y="211"/>
                      <a:pt x="208" y="211"/>
                    </a:cubicBezTo>
                    <a:cubicBezTo>
                      <a:pt x="215" y="208"/>
                      <a:pt x="215" y="208"/>
                      <a:pt x="215" y="208"/>
                    </a:cubicBezTo>
                    <a:cubicBezTo>
                      <a:pt x="220" y="206"/>
                      <a:pt x="220" y="206"/>
                      <a:pt x="220" y="206"/>
                    </a:cubicBezTo>
                    <a:cubicBezTo>
                      <a:pt x="224" y="204"/>
                      <a:pt x="224" y="204"/>
                      <a:pt x="224" y="204"/>
                    </a:cubicBezTo>
                    <a:cubicBezTo>
                      <a:pt x="231" y="202"/>
                      <a:pt x="231" y="202"/>
                      <a:pt x="231" y="202"/>
                    </a:cubicBezTo>
                    <a:cubicBezTo>
                      <a:pt x="236" y="197"/>
                      <a:pt x="236" y="197"/>
                      <a:pt x="236" y="197"/>
                    </a:cubicBezTo>
                    <a:cubicBezTo>
                      <a:pt x="240" y="195"/>
                      <a:pt x="240" y="195"/>
                      <a:pt x="240" y="195"/>
                    </a:cubicBezTo>
                    <a:cubicBezTo>
                      <a:pt x="245" y="192"/>
                      <a:pt x="245" y="192"/>
                      <a:pt x="245" y="192"/>
                    </a:cubicBezTo>
                    <a:cubicBezTo>
                      <a:pt x="252" y="188"/>
                      <a:pt x="252" y="188"/>
                      <a:pt x="252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4" y="185"/>
                      <a:pt x="254" y="185"/>
                      <a:pt x="254" y="185"/>
                    </a:cubicBezTo>
                    <a:cubicBezTo>
                      <a:pt x="257" y="185"/>
                      <a:pt x="257" y="185"/>
                      <a:pt x="257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61" y="183"/>
                      <a:pt x="261" y="183"/>
                      <a:pt x="261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6" y="183"/>
                      <a:pt x="266" y="183"/>
                      <a:pt x="266" y="183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70" y="185"/>
                      <a:pt x="270" y="185"/>
                      <a:pt x="270" y="185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7"/>
                      <a:pt x="275" y="197"/>
                      <a:pt x="275" y="197"/>
                    </a:cubicBezTo>
                    <a:cubicBezTo>
                      <a:pt x="273" y="197"/>
                      <a:pt x="273" y="197"/>
                      <a:pt x="273" y="197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0" y="202"/>
                      <a:pt x="270" y="202"/>
                      <a:pt x="270" y="202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3" y="206"/>
                      <a:pt x="263" y="206"/>
                      <a:pt x="263" y="206"/>
                    </a:cubicBezTo>
                    <a:cubicBezTo>
                      <a:pt x="261" y="208"/>
                      <a:pt x="261" y="208"/>
                      <a:pt x="261" y="208"/>
                    </a:cubicBezTo>
                    <a:cubicBezTo>
                      <a:pt x="257" y="211"/>
                      <a:pt x="257" y="211"/>
                      <a:pt x="257" y="211"/>
                    </a:cubicBezTo>
                    <a:cubicBezTo>
                      <a:pt x="254" y="213"/>
                      <a:pt x="254" y="213"/>
                      <a:pt x="254" y="213"/>
                    </a:cubicBezTo>
                    <a:cubicBezTo>
                      <a:pt x="250" y="215"/>
                      <a:pt x="250" y="215"/>
                      <a:pt x="250" y="215"/>
                    </a:cubicBezTo>
                    <a:cubicBezTo>
                      <a:pt x="247" y="218"/>
                      <a:pt x="247" y="218"/>
                      <a:pt x="247" y="218"/>
                    </a:cubicBezTo>
                    <a:cubicBezTo>
                      <a:pt x="243" y="218"/>
                      <a:pt x="243" y="218"/>
                      <a:pt x="243" y="218"/>
                    </a:cubicBezTo>
                    <a:cubicBezTo>
                      <a:pt x="240" y="220"/>
                      <a:pt x="240" y="220"/>
                      <a:pt x="240" y="220"/>
                    </a:cubicBezTo>
                    <a:cubicBezTo>
                      <a:pt x="236" y="220"/>
                      <a:pt x="236" y="220"/>
                      <a:pt x="236" y="220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29" y="222"/>
                      <a:pt x="229" y="222"/>
                      <a:pt x="229" y="222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08" y="227"/>
                      <a:pt x="208" y="227"/>
                      <a:pt x="208" y="227"/>
                    </a:cubicBezTo>
                    <a:lnTo>
                      <a:pt x="210" y="227"/>
                    </a:lnTo>
                    <a:close/>
                    <a:moveTo>
                      <a:pt x="166" y="174"/>
                    </a:moveTo>
                    <a:cubicBezTo>
                      <a:pt x="169" y="169"/>
                      <a:pt x="169" y="169"/>
                      <a:pt x="169" y="169"/>
                    </a:cubicBezTo>
                    <a:cubicBezTo>
                      <a:pt x="169" y="165"/>
                      <a:pt x="169" y="165"/>
                      <a:pt x="169" y="165"/>
                    </a:cubicBezTo>
                    <a:cubicBezTo>
                      <a:pt x="171" y="162"/>
                      <a:pt x="171" y="162"/>
                      <a:pt x="171" y="162"/>
                    </a:cubicBezTo>
                    <a:cubicBezTo>
                      <a:pt x="176" y="160"/>
                      <a:pt x="176" y="160"/>
                      <a:pt x="176" y="160"/>
                    </a:cubicBezTo>
                    <a:cubicBezTo>
                      <a:pt x="180" y="160"/>
                      <a:pt x="180" y="160"/>
                      <a:pt x="180" y="160"/>
                    </a:cubicBezTo>
                    <a:cubicBezTo>
                      <a:pt x="183" y="160"/>
                      <a:pt x="183" y="160"/>
                      <a:pt x="183" y="160"/>
                    </a:cubicBezTo>
                    <a:cubicBezTo>
                      <a:pt x="187" y="158"/>
                      <a:pt x="187" y="158"/>
                      <a:pt x="187" y="158"/>
                    </a:cubicBezTo>
                    <a:cubicBezTo>
                      <a:pt x="190" y="158"/>
                      <a:pt x="190" y="158"/>
                      <a:pt x="190" y="158"/>
                    </a:cubicBezTo>
                    <a:cubicBezTo>
                      <a:pt x="194" y="155"/>
                      <a:pt x="194" y="155"/>
                      <a:pt x="194" y="155"/>
                    </a:cubicBezTo>
                    <a:cubicBezTo>
                      <a:pt x="196" y="155"/>
                      <a:pt x="196" y="155"/>
                      <a:pt x="196" y="155"/>
                    </a:cubicBezTo>
                    <a:cubicBezTo>
                      <a:pt x="199" y="155"/>
                      <a:pt x="199" y="155"/>
                      <a:pt x="199" y="155"/>
                    </a:cubicBezTo>
                    <a:cubicBezTo>
                      <a:pt x="206" y="151"/>
                      <a:pt x="206" y="151"/>
                      <a:pt x="206" y="151"/>
                    </a:cubicBezTo>
                    <a:cubicBezTo>
                      <a:pt x="213" y="148"/>
                      <a:pt x="213" y="148"/>
                      <a:pt x="213" y="148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31" y="139"/>
                      <a:pt x="231" y="139"/>
                      <a:pt x="231" y="139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45" y="135"/>
                      <a:pt x="245" y="135"/>
                      <a:pt x="245" y="135"/>
                    </a:cubicBezTo>
                    <a:cubicBezTo>
                      <a:pt x="252" y="130"/>
                      <a:pt x="252" y="130"/>
                      <a:pt x="252" y="130"/>
                    </a:cubicBezTo>
                    <a:cubicBezTo>
                      <a:pt x="254" y="130"/>
                      <a:pt x="254" y="130"/>
                      <a:pt x="254" y="130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61" y="128"/>
                      <a:pt x="261" y="128"/>
                      <a:pt x="261" y="128"/>
                    </a:cubicBezTo>
                    <a:cubicBezTo>
                      <a:pt x="263" y="128"/>
                      <a:pt x="263" y="128"/>
                      <a:pt x="263" y="128"/>
                    </a:cubicBezTo>
                    <a:cubicBezTo>
                      <a:pt x="268" y="125"/>
                      <a:pt x="268" y="125"/>
                      <a:pt x="268" y="125"/>
                    </a:cubicBezTo>
                    <a:cubicBezTo>
                      <a:pt x="270" y="125"/>
                      <a:pt x="270" y="125"/>
                      <a:pt x="270" y="125"/>
                    </a:cubicBezTo>
                    <a:cubicBezTo>
                      <a:pt x="275" y="125"/>
                      <a:pt x="275" y="125"/>
                      <a:pt x="275" y="125"/>
                    </a:cubicBezTo>
                    <a:cubicBezTo>
                      <a:pt x="277" y="125"/>
                      <a:pt x="277" y="125"/>
                      <a:pt x="277" y="125"/>
                    </a:cubicBezTo>
                    <a:cubicBezTo>
                      <a:pt x="280" y="125"/>
                      <a:pt x="280" y="125"/>
                      <a:pt x="280" y="125"/>
                    </a:cubicBezTo>
                    <a:cubicBezTo>
                      <a:pt x="284" y="125"/>
                      <a:pt x="284" y="125"/>
                      <a:pt x="284" y="125"/>
                    </a:cubicBezTo>
                    <a:cubicBezTo>
                      <a:pt x="287" y="125"/>
                      <a:pt x="287" y="125"/>
                      <a:pt x="287" y="125"/>
                    </a:cubicBezTo>
                    <a:cubicBezTo>
                      <a:pt x="289" y="125"/>
                      <a:pt x="289" y="125"/>
                      <a:pt x="289" y="125"/>
                    </a:cubicBezTo>
                    <a:cubicBezTo>
                      <a:pt x="291" y="125"/>
                      <a:pt x="291" y="125"/>
                      <a:pt x="291" y="125"/>
                    </a:cubicBezTo>
                    <a:cubicBezTo>
                      <a:pt x="296" y="125"/>
                      <a:pt x="296" y="125"/>
                      <a:pt x="296" y="125"/>
                    </a:cubicBezTo>
                    <a:cubicBezTo>
                      <a:pt x="298" y="128"/>
                      <a:pt x="298" y="128"/>
                      <a:pt x="298" y="128"/>
                    </a:cubicBezTo>
                    <a:cubicBezTo>
                      <a:pt x="300" y="128"/>
                      <a:pt x="300" y="128"/>
                      <a:pt x="300" y="128"/>
                    </a:cubicBezTo>
                    <a:cubicBezTo>
                      <a:pt x="305" y="130"/>
                      <a:pt x="305" y="130"/>
                      <a:pt x="305" y="130"/>
                    </a:cubicBezTo>
                    <a:cubicBezTo>
                      <a:pt x="307" y="132"/>
                      <a:pt x="307" y="132"/>
                      <a:pt x="307" y="132"/>
                    </a:cubicBezTo>
                    <a:cubicBezTo>
                      <a:pt x="310" y="135"/>
                      <a:pt x="310" y="135"/>
                      <a:pt x="310" y="135"/>
                    </a:cubicBezTo>
                    <a:cubicBezTo>
                      <a:pt x="312" y="137"/>
                      <a:pt x="312" y="137"/>
                      <a:pt x="312" y="137"/>
                    </a:cubicBezTo>
                    <a:cubicBezTo>
                      <a:pt x="314" y="139"/>
                      <a:pt x="314" y="139"/>
                      <a:pt x="314" y="139"/>
                    </a:cubicBezTo>
                    <a:cubicBezTo>
                      <a:pt x="317" y="141"/>
                      <a:pt x="317" y="141"/>
                      <a:pt x="317" y="141"/>
                    </a:cubicBezTo>
                    <a:cubicBezTo>
                      <a:pt x="321" y="144"/>
                      <a:pt x="321" y="144"/>
                      <a:pt x="321" y="144"/>
                    </a:cubicBezTo>
                    <a:cubicBezTo>
                      <a:pt x="324" y="148"/>
                      <a:pt x="324" y="148"/>
                      <a:pt x="324" y="148"/>
                    </a:cubicBezTo>
                    <a:cubicBezTo>
                      <a:pt x="324" y="151"/>
                      <a:pt x="324" y="151"/>
                      <a:pt x="324" y="151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26" y="155"/>
                      <a:pt x="326" y="155"/>
                      <a:pt x="326" y="155"/>
                    </a:cubicBezTo>
                    <a:cubicBezTo>
                      <a:pt x="328" y="158"/>
                      <a:pt x="328" y="158"/>
                      <a:pt x="328" y="158"/>
                    </a:cubicBezTo>
                    <a:cubicBezTo>
                      <a:pt x="328" y="160"/>
                      <a:pt x="328" y="160"/>
                      <a:pt x="328" y="160"/>
                    </a:cubicBezTo>
                    <a:cubicBezTo>
                      <a:pt x="330" y="162"/>
                      <a:pt x="330" y="162"/>
                      <a:pt x="330" y="162"/>
                    </a:cubicBezTo>
                    <a:cubicBezTo>
                      <a:pt x="330" y="165"/>
                      <a:pt x="330" y="165"/>
                      <a:pt x="330" y="165"/>
                    </a:cubicBezTo>
                    <a:cubicBezTo>
                      <a:pt x="330" y="167"/>
                      <a:pt x="330" y="167"/>
                      <a:pt x="330" y="167"/>
                    </a:cubicBezTo>
                    <a:cubicBezTo>
                      <a:pt x="333" y="171"/>
                      <a:pt x="333" y="171"/>
                      <a:pt x="333" y="171"/>
                    </a:cubicBezTo>
                    <a:cubicBezTo>
                      <a:pt x="333" y="174"/>
                      <a:pt x="333" y="174"/>
                      <a:pt x="333" y="174"/>
                    </a:cubicBezTo>
                    <a:cubicBezTo>
                      <a:pt x="333" y="176"/>
                      <a:pt x="333" y="176"/>
                      <a:pt x="333" y="176"/>
                    </a:cubicBezTo>
                    <a:cubicBezTo>
                      <a:pt x="333" y="178"/>
                      <a:pt x="333" y="178"/>
                      <a:pt x="333" y="178"/>
                    </a:cubicBezTo>
                    <a:cubicBezTo>
                      <a:pt x="333" y="181"/>
                      <a:pt x="333" y="181"/>
                      <a:pt x="333" y="181"/>
                    </a:cubicBezTo>
                    <a:cubicBezTo>
                      <a:pt x="333" y="183"/>
                      <a:pt x="333" y="183"/>
                      <a:pt x="333" y="183"/>
                    </a:cubicBezTo>
                    <a:cubicBezTo>
                      <a:pt x="333" y="188"/>
                      <a:pt x="333" y="188"/>
                      <a:pt x="333" y="188"/>
                    </a:cubicBezTo>
                    <a:cubicBezTo>
                      <a:pt x="333" y="190"/>
                      <a:pt x="333" y="190"/>
                      <a:pt x="333" y="190"/>
                    </a:cubicBezTo>
                    <a:cubicBezTo>
                      <a:pt x="333" y="192"/>
                      <a:pt x="333" y="192"/>
                      <a:pt x="333" y="192"/>
                    </a:cubicBezTo>
                    <a:cubicBezTo>
                      <a:pt x="330" y="195"/>
                      <a:pt x="330" y="195"/>
                      <a:pt x="330" y="195"/>
                    </a:cubicBezTo>
                    <a:cubicBezTo>
                      <a:pt x="330" y="197"/>
                      <a:pt x="330" y="197"/>
                      <a:pt x="330" y="197"/>
                    </a:cubicBezTo>
                    <a:cubicBezTo>
                      <a:pt x="330" y="202"/>
                      <a:pt x="330" y="202"/>
                      <a:pt x="330" y="202"/>
                    </a:cubicBezTo>
                    <a:cubicBezTo>
                      <a:pt x="328" y="204"/>
                      <a:pt x="328" y="204"/>
                      <a:pt x="328" y="204"/>
                    </a:cubicBezTo>
                    <a:cubicBezTo>
                      <a:pt x="328" y="206"/>
                      <a:pt x="328" y="206"/>
                      <a:pt x="328" y="206"/>
                    </a:cubicBezTo>
                    <a:cubicBezTo>
                      <a:pt x="328" y="208"/>
                      <a:pt x="328" y="208"/>
                      <a:pt x="328" y="208"/>
                    </a:cubicBezTo>
                    <a:cubicBezTo>
                      <a:pt x="326" y="213"/>
                      <a:pt x="326" y="213"/>
                      <a:pt x="326" y="213"/>
                    </a:cubicBezTo>
                    <a:cubicBezTo>
                      <a:pt x="324" y="215"/>
                      <a:pt x="324" y="215"/>
                      <a:pt x="324" y="215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21" y="220"/>
                      <a:pt x="321" y="220"/>
                      <a:pt x="321" y="220"/>
                    </a:cubicBezTo>
                    <a:cubicBezTo>
                      <a:pt x="319" y="222"/>
                      <a:pt x="319" y="222"/>
                      <a:pt x="319" y="222"/>
                    </a:cubicBezTo>
                    <a:cubicBezTo>
                      <a:pt x="317" y="225"/>
                      <a:pt x="317" y="225"/>
                      <a:pt x="317" y="225"/>
                    </a:cubicBezTo>
                    <a:cubicBezTo>
                      <a:pt x="317" y="229"/>
                      <a:pt x="317" y="229"/>
                      <a:pt x="317" y="229"/>
                    </a:cubicBezTo>
                    <a:cubicBezTo>
                      <a:pt x="314" y="232"/>
                      <a:pt x="314" y="232"/>
                      <a:pt x="314" y="232"/>
                    </a:cubicBezTo>
                    <a:cubicBezTo>
                      <a:pt x="312" y="234"/>
                      <a:pt x="312" y="234"/>
                      <a:pt x="312" y="234"/>
                    </a:cubicBezTo>
                    <a:cubicBezTo>
                      <a:pt x="310" y="236"/>
                      <a:pt x="310" y="236"/>
                      <a:pt x="310" y="236"/>
                    </a:cubicBezTo>
                    <a:cubicBezTo>
                      <a:pt x="305" y="241"/>
                      <a:pt x="305" y="241"/>
                      <a:pt x="305" y="241"/>
                    </a:cubicBezTo>
                    <a:cubicBezTo>
                      <a:pt x="303" y="243"/>
                      <a:pt x="303" y="243"/>
                      <a:pt x="303" y="243"/>
                    </a:cubicBezTo>
                    <a:cubicBezTo>
                      <a:pt x="300" y="245"/>
                      <a:pt x="300" y="245"/>
                      <a:pt x="300" y="245"/>
                    </a:cubicBezTo>
                    <a:cubicBezTo>
                      <a:pt x="298" y="248"/>
                      <a:pt x="298" y="248"/>
                      <a:pt x="298" y="248"/>
                    </a:cubicBezTo>
                    <a:cubicBezTo>
                      <a:pt x="294" y="250"/>
                      <a:pt x="294" y="250"/>
                      <a:pt x="294" y="250"/>
                    </a:cubicBezTo>
                    <a:cubicBezTo>
                      <a:pt x="291" y="252"/>
                      <a:pt x="291" y="252"/>
                      <a:pt x="291" y="252"/>
                    </a:cubicBezTo>
                    <a:cubicBezTo>
                      <a:pt x="287" y="255"/>
                      <a:pt x="287" y="255"/>
                      <a:pt x="287" y="255"/>
                    </a:cubicBezTo>
                    <a:cubicBezTo>
                      <a:pt x="284" y="257"/>
                      <a:pt x="284" y="257"/>
                      <a:pt x="284" y="257"/>
                    </a:cubicBezTo>
                    <a:cubicBezTo>
                      <a:pt x="280" y="259"/>
                      <a:pt x="280" y="259"/>
                      <a:pt x="280" y="259"/>
                    </a:cubicBezTo>
                    <a:cubicBezTo>
                      <a:pt x="277" y="262"/>
                      <a:pt x="277" y="262"/>
                      <a:pt x="277" y="262"/>
                    </a:cubicBezTo>
                    <a:cubicBezTo>
                      <a:pt x="273" y="264"/>
                      <a:pt x="273" y="264"/>
                      <a:pt x="273" y="264"/>
                    </a:cubicBezTo>
                    <a:cubicBezTo>
                      <a:pt x="268" y="266"/>
                      <a:pt x="268" y="266"/>
                      <a:pt x="268" y="266"/>
                    </a:cubicBezTo>
                    <a:cubicBezTo>
                      <a:pt x="266" y="266"/>
                      <a:pt x="266" y="266"/>
                      <a:pt x="266" y="266"/>
                    </a:cubicBezTo>
                    <a:cubicBezTo>
                      <a:pt x="261" y="269"/>
                      <a:pt x="261" y="269"/>
                      <a:pt x="261" y="269"/>
                    </a:cubicBezTo>
                    <a:cubicBezTo>
                      <a:pt x="257" y="271"/>
                      <a:pt x="257" y="271"/>
                      <a:pt x="257" y="271"/>
                    </a:cubicBezTo>
                    <a:cubicBezTo>
                      <a:pt x="254" y="271"/>
                      <a:pt x="254" y="271"/>
                      <a:pt x="254" y="271"/>
                    </a:cubicBezTo>
                    <a:cubicBezTo>
                      <a:pt x="250" y="273"/>
                      <a:pt x="250" y="273"/>
                      <a:pt x="250" y="273"/>
                    </a:cubicBezTo>
                    <a:cubicBezTo>
                      <a:pt x="240" y="273"/>
                      <a:pt x="240" y="273"/>
                      <a:pt x="240" y="273"/>
                    </a:cubicBezTo>
                    <a:cubicBezTo>
                      <a:pt x="238" y="273"/>
                      <a:pt x="238" y="273"/>
                      <a:pt x="238" y="273"/>
                    </a:cubicBezTo>
                    <a:cubicBezTo>
                      <a:pt x="233" y="275"/>
                      <a:pt x="233" y="275"/>
                      <a:pt x="233" y="275"/>
                    </a:cubicBezTo>
                    <a:cubicBezTo>
                      <a:pt x="229" y="275"/>
                      <a:pt x="229" y="275"/>
                      <a:pt x="229" y="275"/>
                    </a:cubicBezTo>
                    <a:cubicBezTo>
                      <a:pt x="224" y="275"/>
                      <a:pt x="224" y="275"/>
                      <a:pt x="224" y="275"/>
                    </a:cubicBezTo>
                    <a:cubicBezTo>
                      <a:pt x="220" y="275"/>
                      <a:pt x="220" y="275"/>
                      <a:pt x="220" y="275"/>
                    </a:cubicBezTo>
                    <a:cubicBezTo>
                      <a:pt x="215" y="273"/>
                      <a:pt x="215" y="273"/>
                      <a:pt x="215" y="273"/>
                    </a:cubicBezTo>
                    <a:cubicBezTo>
                      <a:pt x="213" y="273"/>
                      <a:pt x="213" y="273"/>
                      <a:pt x="213" y="273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3" y="271"/>
                      <a:pt x="203" y="271"/>
                      <a:pt x="203" y="271"/>
                    </a:cubicBezTo>
                    <a:cubicBezTo>
                      <a:pt x="199" y="271"/>
                      <a:pt x="199" y="271"/>
                      <a:pt x="199" y="271"/>
                    </a:cubicBezTo>
                    <a:cubicBezTo>
                      <a:pt x="194" y="269"/>
                      <a:pt x="194" y="269"/>
                      <a:pt x="194" y="269"/>
                    </a:cubicBezTo>
                    <a:cubicBezTo>
                      <a:pt x="192" y="266"/>
                      <a:pt x="192" y="266"/>
                      <a:pt x="192" y="266"/>
                    </a:cubicBezTo>
                    <a:cubicBezTo>
                      <a:pt x="187" y="266"/>
                      <a:pt x="187" y="266"/>
                      <a:pt x="187" y="266"/>
                    </a:cubicBezTo>
                    <a:cubicBezTo>
                      <a:pt x="185" y="264"/>
                      <a:pt x="185" y="264"/>
                      <a:pt x="185" y="264"/>
                    </a:cubicBezTo>
                    <a:cubicBezTo>
                      <a:pt x="180" y="264"/>
                      <a:pt x="180" y="264"/>
                      <a:pt x="180" y="264"/>
                    </a:cubicBezTo>
                    <a:cubicBezTo>
                      <a:pt x="178" y="262"/>
                      <a:pt x="178" y="262"/>
                      <a:pt x="178" y="262"/>
                    </a:cubicBezTo>
                    <a:cubicBezTo>
                      <a:pt x="173" y="262"/>
                      <a:pt x="173" y="262"/>
                      <a:pt x="173" y="262"/>
                    </a:cubicBezTo>
                    <a:cubicBezTo>
                      <a:pt x="171" y="259"/>
                      <a:pt x="171" y="259"/>
                      <a:pt x="171" y="259"/>
                    </a:cubicBezTo>
                    <a:cubicBezTo>
                      <a:pt x="164" y="257"/>
                      <a:pt x="164" y="257"/>
                      <a:pt x="164" y="257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0" y="250"/>
                      <a:pt x="160" y="250"/>
                      <a:pt x="160" y="250"/>
                    </a:cubicBezTo>
                    <a:cubicBezTo>
                      <a:pt x="160" y="245"/>
                      <a:pt x="160" y="245"/>
                      <a:pt x="160" y="245"/>
                    </a:cubicBezTo>
                    <a:cubicBezTo>
                      <a:pt x="157" y="241"/>
                      <a:pt x="157" y="241"/>
                      <a:pt x="157" y="241"/>
                    </a:cubicBezTo>
                    <a:cubicBezTo>
                      <a:pt x="164" y="243"/>
                      <a:pt x="164" y="243"/>
                      <a:pt x="164" y="243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73" y="245"/>
                      <a:pt x="173" y="245"/>
                      <a:pt x="173" y="245"/>
                    </a:cubicBezTo>
                    <a:cubicBezTo>
                      <a:pt x="178" y="248"/>
                      <a:pt x="178" y="248"/>
                      <a:pt x="178" y="248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7" y="250"/>
                      <a:pt x="187" y="250"/>
                      <a:pt x="187" y="250"/>
                    </a:cubicBezTo>
                    <a:cubicBezTo>
                      <a:pt x="192" y="252"/>
                      <a:pt x="192" y="252"/>
                      <a:pt x="192" y="252"/>
                    </a:cubicBezTo>
                    <a:cubicBezTo>
                      <a:pt x="196" y="255"/>
                      <a:pt x="196" y="255"/>
                      <a:pt x="196" y="255"/>
                    </a:cubicBezTo>
                    <a:cubicBezTo>
                      <a:pt x="201" y="255"/>
                      <a:pt x="201" y="255"/>
                      <a:pt x="201" y="255"/>
                    </a:cubicBezTo>
                    <a:cubicBezTo>
                      <a:pt x="203" y="257"/>
                      <a:pt x="203" y="257"/>
                      <a:pt x="203" y="257"/>
                    </a:cubicBezTo>
                    <a:cubicBezTo>
                      <a:pt x="208" y="257"/>
                      <a:pt x="208" y="257"/>
                      <a:pt x="208" y="257"/>
                    </a:cubicBezTo>
                    <a:cubicBezTo>
                      <a:pt x="210" y="259"/>
                      <a:pt x="210" y="259"/>
                      <a:pt x="210" y="259"/>
                    </a:cubicBezTo>
                    <a:cubicBezTo>
                      <a:pt x="215" y="259"/>
                      <a:pt x="215" y="259"/>
                      <a:pt x="215" y="259"/>
                    </a:cubicBezTo>
                    <a:cubicBezTo>
                      <a:pt x="217" y="259"/>
                      <a:pt x="217" y="259"/>
                      <a:pt x="217" y="259"/>
                    </a:cubicBezTo>
                    <a:cubicBezTo>
                      <a:pt x="222" y="259"/>
                      <a:pt x="222" y="259"/>
                      <a:pt x="222" y="259"/>
                    </a:cubicBezTo>
                    <a:cubicBezTo>
                      <a:pt x="227" y="262"/>
                      <a:pt x="227" y="262"/>
                      <a:pt x="227" y="262"/>
                    </a:cubicBezTo>
                    <a:cubicBezTo>
                      <a:pt x="229" y="262"/>
                      <a:pt x="229" y="262"/>
                      <a:pt x="229" y="262"/>
                    </a:cubicBezTo>
                    <a:cubicBezTo>
                      <a:pt x="233" y="259"/>
                      <a:pt x="233" y="259"/>
                      <a:pt x="233" y="259"/>
                    </a:cubicBezTo>
                    <a:cubicBezTo>
                      <a:pt x="236" y="259"/>
                      <a:pt x="236" y="259"/>
                      <a:pt x="236" y="259"/>
                    </a:cubicBezTo>
                    <a:cubicBezTo>
                      <a:pt x="240" y="259"/>
                      <a:pt x="240" y="259"/>
                      <a:pt x="240" y="259"/>
                    </a:cubicBezTo>
                    <a:cubicBezTo>
                      <a:pt x="243" y="259"/>
                      <a:pt x="243" y="259"/>
                      <a:pt x="243" y="259"/>
                    </a:cubicBezTo>
                    <a:cubicBezTo>
                      <a:pt x="247" y="257"/>
                      <a:pt x="247" y="257"/>
                      <a:pt x="247" y="257"/>
                    </a:cubicBezTo>
                    <a:cubicBezTo>
                      <a:pt x="250" y="257"/>
                      <a:pt x="250" y="257"/>
                      <a:pt x="250" y="257"/>
                    </a:cubicBezTo>
                    <a:cubicBezTo>
                      <a:pt x="254" y="257"/>
                      <a:pt x="254" y="257"/>
                      <a:pt x="254" y="257"/>
                    </a:cubicBezTo>
                    <a:cubicBezTo>
                      <a:pt x="257" y="255"/>
                      <a:pt x="257" y="255"/>
                      <a:pt x="257" y="255"/>
                    </a:cubicBezTo>
                    <a:cubicBezTo>
                      <a:pt x="261" y="252"/>
                      <a:pt x="261" y="252"/>
                      <a:pt x="261" y="252"/>
                    </a:cubicBezTo>
                    <a:cubicBezTo>
                      <a:pt x="263" y="252"/>
                      <a:pt x="263" y="252"/>
                      <a:pt x="263" y="252"/>
                    </a:cubicBezTo>
                    <a:cubicBezTo>
                      <a:pt x="268" y="250"/>
                      <a:pt x="268" y="250"/>
                      <a:pt x="268" y="250"/>
                    </a:cubicBezTo>
                    <a:cubicBezTo>
                      <a:pt x="270" y="250"/>
                      <a:pt x="270" y="250"/>
                      <a:pt x="270" y="250"/>
                    </a:cubicBezTo>
                    <a:cubicBezTo>
                      <a:pt x="273" y="248"/>
                      <a:pt x="273" y="248"/>
                      <a:pt x="273" y="248"/>
                    </a:cubicBezTo>
                    <a:cubicBezTo>
                      <a:pt x="277" y="245"/>
                      <a:pt x="277" y="245"/>
                      <a:pt x="277" y="245"/>
                    </a:cubicBezTo>
                    <a:cubicBezTo>
                      <a:pt x="280" y="243"/>
                      <a:pt x="280" y="243"/>
                      <a:pt x="280" y="243"/>
                    </a:cubicBezTo>
                    <a:cubicBezTo>
                      <a:pt x="282" y="241"/>
                      <a:pt x="282" y="241"/>
                      <a:pt x="282" y="241"/>
                    </a:cubicBezTo>
                    <a:cubicBezTo>
                      <a:pt x="287" y="238"/>
                      <a:pt x="287" y="238"/>
                      <a:pt x="287" y="238"/>
                    </a:cubicBezTo>
                    <a:cubicBezTo>
                      <a:pt x="289" y="236"/>
                      <a:pt x="289" y="236"/>
                      <a:pt x="289" y="236"/>
                    </a:cubicBezTo>
                    <a:cubicBezTo>
                      <a:pt x="291" y="234"/>
                      <a:pt x="291" y="234"/>
                      <a:pt x="291" y="234"/>
                    </a:cubicBezTo>
                    <a:cubicBezTo>
                      <a:pt x="294" y="232"/>
                      <a:pt x="294" y="232"/>
                      <a:pt x="294" y="232"/>
                    </a:cubicBezTo>
                    <a:cubicBezTo>
                      <a:pt x="296" y="229"/>
                      <a:pt x="296" y="229"/>
                      <a:pt x="296" y="229"/>
                    </a:cubicBezTo>
                    <a:cubicBezTo>
                      <a:pt x="298" y="227"/>
                      <a:pt x="298" y="227"/>
                      <a:pt x="298" y="227"/>
                    </a:cubicBezTo>
                    <a:cubicBezTo>
                      <a:pt x="300" y="225"/>
                      <a:pt x="300" y="225"/>
                      <a:pt x="300" y="225"/>
                    </a:cubicBezTo>
                    <a:cubicBezTo>
                      <a:pt x="303" y="222"/>
                      <a:pt x="303" y="222"/>
                      <a:pt x="303" y="222"/>
                    </a:cubicBezTo>
                    <a:cubicBezTo>
                      <a:pt x="305" y="220"/>
                      <a:pt x="305" y="220"/>
                      <a:pt x="305" y="220"/>
                    </a:cubicBezTo>
                    <a:cubicBezTo>
                      <a:pt x="305" y="218"/>
                      <a:pt x="305" y="218"/>
                      <a:pt x="305" y="218"/>
                    </a:cubicBezTo>
                    <a:cubicBezTo>
                      <a:pt x="307" y="215"/>
                      <a:pt x="307" y="215"/>
                      <a:pt x="307" y="215"/>
                    </a:cubicBezTo>
                    <a:cubicBezTo>
                      <a:pt x="310" y="213"/>
                      <a:pt x="310" y="213"/>
                      <a:pt x="310" y="213"/>
                    </a:cubicBezTo>
                    <a:cubicBezTo>
                      <a:pt x="310" y="211"/>
                      <a:pt x="310" y="211"/>
                      <a:pt x="310" y="211"/>
                    </a:cubicBezTo>
                    <a:cubicBezTo>
                      <a:pt x="312" y="208"/>
                      <a:pt x="312" y="208"/>
                      <a:pt x="312" y="208"/>
                    </a:cubicBezTo>
                    <a:cubicBezTo>
                      <a:pt x="312" y="206"/>
                      <a:pt x="312" y="206"/>
                      <a:pt x="312" y="206"/>
                    </a:cubicBezTo>
                    <a:cubicBezTo>
                      <a:pt x="314" y="204"/>
                      <a:pt x="314" y="204"/>
                      <a:pt x="314" y="204"/>
                    </a:cubicBezTo>
                    <a:cubicBezTo>
                      <a:pt x="314" y="202"/>
                      <a:pt x="314" y="202"/>
                      <a:pt x="314" y="202"/>
                    </a:cubicBezTo>
                    <a:cubicBezTo>
                      <a:pt x="314" y="199"/>
                      <a:pt x="314" y="199"/>
                      <a:pt x="314" y="199"/>
                    </a:cubicBezTo>
                    <a:cubicBezTo>
                      <a:pt x="317" y="197"/>
                      <a:pt x="317" y="197"/>
                      <a:pt x="317" y="197"/>
                    </a:cubicBezTo>
                    <a:cubicBezTo>
                      <a:pt x="317" y="195"/>
                      <a:pt x="317" y="195"/>
                      <a:pt x="317" y="195"/>
                    </a:cubicBezTo>
                    <a:cubicBezTo>
                      <a:pt x="317" y="192"/>
                      <a:pt x="317" y="192"/>
                      <a:pt x="317" y="192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5"/>
                      <a:pt x="319" y="185"/>
                      <a:pt x="319" y="185"/>
                    </a:cubicBezTo>
                    <a:cubicBezTo>
                      <a:pt x="319" y="183"/>
                      <a:pt x="319" y="183"/>
                      <a:pt x="319" y="183"/>
                    </a:cubicBezTo>
                    <a:cubicBezTo>
                      <a:pt x="319" y="181"/>
                      <a:pt x="319" y="181"/>
                      <a:pt x="319" y="181"/>
                    </a:cubicBezTo>
                    <a:cubicBezTo>
                      <a:pt x="319" y="178"/>
                      <a:pt x="319" y="178"/>
                      <a:pt x="319" y="178"/>
                    </a:cubicBezTo>
                    <a:cubicBezTo>
                      <a:pt x="319" y="176"/>
                      <a:pt x="319" y="176"/>
                      <a:pt x="319" y="176"/>
                    </a:cubicBezTo>
                    <a:cubicBezTo>
                      <a:pt x="319" y="174"/>
                      <a:pt x="319" y="174"/>
                      <a:pt x="319" y="174"/>
                    </a:cubicBezTo>
                    <a:cubicBezTo>
                      <a:pt x="317" y="171"/>
                      <a:pt x="317" y="171"/>
                      <a:pt x="317" y="171"/>
                    </a:cubicBezTo>
                    <a:cubicBezTo>
                      <a:pt x="317" y="169"/>
                      <a:pt x="317" y="169"/>
                      <a:pt x="317" y="169"/>
                    </a:cubicBezTo>
                    <a:cubicBezTo>
                      <a:pt x="317" y="167"/>
                      <a:pt x="317" y="167"/>
                      <a:pt x="317" y="167"/>
                    </a:cubicBezTo>
                    <a:cubicBezTo>
                      <a:pt x="317" y="165"/>
                      <a:pt x="317" y="165"/>
                      <a:pt x="317" y="165"/>
                    </a:cubicBezTo>
                    <a:cubicBezTo>
                      <a:pt x="314" y="165"/>
                      <a:pt x="314" y="165"/>
                      <a:pt x="314" y="165"/>
                    </a:cubicBezTo>
                    <a:cubicBezTo>
                      <a:pt x="314" y="162"/>
                      <a:pt x="314" y="162"/>
                      <a:pt x="314" y="162"/>
                    </a:cubicBezTo>
                    <a:cubicBezTo>
                      <a:pt x="314" y="160"/>
                      <a:pt x="314" y="160"/>
                      <a:pt x="314" y="160"/>
                    </a:cubicBezTo>
                    <a:cubicBezTo>
                      <a:pt x="312" y="158"/>
                      <a:pt x="312" y="158"/>
                      <a:pt x="312" y="158"/>
                    </a:cubicBezTo>
                    <a:cubicBezTo>
                      <a:pt x="312" y="155"/>
                      <a:pt x="312" y="155"/>
                      <a:pt x="312" y="155"/>
                    </a:cubicBezTo>
                    <a:cubicBezTo>
                      <a:pt x="310" y="153"/>
                      <a:pt x="310" y="153"/>
                      <a:pt x="310" y="153"/>
                    </a:cubicBezTo>
                    <a:cubicBezTo>
                      <a:pt x="307" y="151"/>
                      <a:pt x="307" y="151"/>
                      <a:pt x="307" y="151"/>
                    </a:cubicBezTo>
                    <a:cubicBezTo>
                      <a:pt x="305" y="148"/>
                      <a:pt x="305" y="148"/>
                      <a:pt x="305" y="148"/>
                    </a:cubicBezTo>
                    <a:cubicBezTo>
                      <a:pt x="303" y="148"/>
                      <a:pt x="303" y="148"/>
                      <a:pt x="303" y="148"/>
                    </a:cubicBezTo>
                    <a:cubicBezTo>
                      <a:pt x="303" y="146"/>
                      <a:pt x="303" y="146"/>
                      <a:pt x="303" y="146"/>
                    </a:cubicBezTo>
                    <a:cubicBezTo>
                      <a:pt x="300" y="144"/>
                      <a:pt x="300" y="144"/>
                      <a:pt x="300" y="144"/>
                    </a:cubicBezTo>
                    <a:cubicBezTo>
                      <a:pt x="298" y="144"/>
                      <a:pt x="298" y="144"/>
                      <a:pt x="298" y="144"/>
                    </a:cubicBezTo>
                    <a:cubicBezTo>
                      <a:pt x="296" y="141"/>
                      <a:pt x="296" y="141"/>
                      <a:pt x="296" y="141"/>
                    </a:cubicBezTo>
                    <a:cubicBezTo>
                      <a:pt x="294" y="141"/>
                      <a:pt x="294" y="141"/>
                      <a:pt x="294" y="141"/>
                    </a:cubicBezTo>
                    <a:cubicBezTo>
                      <a:pt x="291" y="139"/>
                      <a:pt x="291" y="139"/>
                      <a:pt x="291" y="139"/>
                    </a:cubicBezTo>
                    <a:cubicBezTo>
                      <a:pt x="289" y="139"/>
                      <a:pt x="289" y="139"/>
                      <a:pt x="289" y="139"/>
                    </a:cubicBezTo>
                    <a:cubicBezTo>
                      <a:pt x="287" y="139"/>
                      <a:pt x="287" y="139"/>
                      <a:pt x="287" y="139"/>
                    </a:cubicBezTo>
                    <a:cubicBezTo>
                      <a:pt x="284" y="139"/>
                      <a:pt x="284" y="139"/>
                      <a:pt x="284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0" y="139"/>
                      <a:pt x="280" y="139"/>
                      <a:pt x="280" y="139"/>
                    </a:cubicBezTo>
                    <a:cubicBezTo>
                      <a:pt x="275" y="139"/>
                      <a:pt x="275" y="139"/>
                      <a:pt x="275" y="139"/>
                    </a:cubicBezTo>
                    <a:cubicBezTo>
                      <a:pt x="273" y="139"/>
                      <a:pt x="273" y="139"/>
                      <a:pt x="273" y="139"/>
                    </a:cubicBezTo>
                    <a:cubicBezTo>
                      <a:pt x="270" y="139"/>
                      <a:pt x="270" y="139"/>
                      <a:pt x="270" y="139"/>
                    </a:cubicBezTo>
                    <a:cubicBezTo>
                      <a:pt x="268" y="141"/>
                      <a:pt x="268" y="141"/>
                      <a:pt x="268" y="141"/>
                    </a:cubicBezTo>
                    <a:cubicBezTo>
                      <a:pt x="266" y="141"/>
                      <a:pt x="266" y="141"/>
                      <a:pt x="266" y="141"/>
                    </a:cubicBezTo>
                    <a:cubicBezTo>
                      <a:pt x="263" y="141"/>
                      <a:pt x="263" y="141"/>
                      <a:pt x="263" y="141"/>
                    </a:cubicBez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2" y="146"/>
                      <a:pt x="252" y="146"/>
                      <a:pt x="252" y="146"/>
                    </a:cubicBezTo>
                    <a:cubicBezTo>
                      <a:pt x="245" y="148"/>
                      <a:pt x="245" y="148"/>
                      <a:pt x="245" y="148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31" y="155"/>
                      <a:pt x="231" y="155"/>
                      <a:pt x="231" y="155"/>
                    </a:cubicBezTo>
                    <a:cubicBezTo>
                      <a:pt x="220" y="162"/>
                      <a:pt x="220" y="162"/>
                      <a:pt x="220" y="162"/>
                    </a:cubicBezTo>
                    <a:cubicBezTo>
                      <a:pt x="213" y="165"/>
                      <a:pt x="213" y="165"/>
                      <a:pt x="213" y="165"/>
                    </a:cubicBezTo>
                    <a:cubicBezTo>
                      <a:pt x="206" y="167"/>
                      <a:pt x="206" y="167"/>
                      <a:pt x="206" y="167"/>
                    </a:cubicBezTo>
                    <a:cubicBezTo>
                      <a:pt x="201" y="169"/>
                      <a:pt x="201" y="169"/>
                      <a:pt x="201" y="169"/>
                    </a:cubicBezTo>
                    <a:cubicBezTo>
                      <a:pt x="196" y="171"/>
                      <a:pt x="196" y="171"/>
                      <a:pt x="196" y="171"/>
                    </a:cubicBezTo>
                    <a:cubicBezTo>
                      <a:pt x="192" y="171"/>
                      <a:pt x="192" y="171"/>
                      <a:pt x="192" y="171"/>
                    </a:cubicBezTo>
                    <a:cubicBezTo>
                      <a:pt x="187" y="174"/>
                      <a:pt x="187" y="174"/>
                      <a:pt x="187" y="174"/>
                    </a:cubicBezTo>
                    <a:cubicBezTo>
                      <a:pt x="183" y="174"/>
                      <a:pt x="183" y="174"/>
                      <a:pt x="183" y="174"/>
                    </a:cubicBezTo>
                    <a:cubicBezTo>
                      <a:pt x="176" y="176"/>
                      <a:pt x="176" y="176"/>
                      <a:pt x="176" y="176"/>
                    </a:cubicBezTo>
                    <a:cubicBezTo>
                      <a:pt x="171" y="176"/>
                      <a:pt x="171" y="176"/>
                      <a:pt x="171" y="176"/>
                    </a:cubicBezTo>
                    <a:cubicBezTo>
                      <a:pt x="164" y="176"/>
                      <a:pt x="164" y="176"/>
                      <a:pt x="164" y="176"/>
                    </a:cubicBezTo>
                    <a:lnTo>
                      <a:pt x="166" y="174"/>
                    </a:lnTo>
                    <a:close/>
                    <a:moveTo>
                      <a:pt x="183" y="146"/>
                    </a:moveTo>
                    <a:cubicBezTo>
                      <a:pt x="185" y="141"/>
                      <a:pt x="185" y="141"/>
                      <a:pt x="185" y="141"/>
                    </a:cubicBezTo>
                    <a:cubicBezTo>
                      <a:pt x="187" y="137"/>
                      <a:pt x="187" y="137"/>
                      <a:pt x="187" y="137"/>
                    </a:cubicBezTo>
                    <a:cubicBezTo>
                      <a:pt x="192" y="135"/>
                      <a:pt x="192" y="135"/>
                      <a:pt x="192" y="135"/>
                    </a:cubicBezTo>
                    <a:cubicBezTo>
                      <a:pt x="194" y="132"/>
                      <a:pt x="194" y="132"/>
                      <a:pt x="194" y="132"/>
                    </a:cubicBezTo>
                    <a:cubicBezTo>
                      <a:pt x="196" y="130"/>
                      <a:pt x="196" y="130"/>
                      <a:pt x="196" y="130"/>
                    </a:cubicBezTo>
                    <a:cubicBezTo>
                      <a:pt x="201" y="128"/>
                      <a:pt x="201" y="128"/>
                      <a:pt x="201" y="128"/>
                    </a:cubicBezTo>
                    <a:cubicBezTo>
                      <a:pt x="208" y="125"/>
                      <a:pt x="208" y="125"/>
                      <a:pt x="208" y="125"/>
                    </a:cubicBezTo>
                    <a:cubicBezTo>
                      <a:pt x="220" y="118"/>
                      <a:pt x="220" y="118"/>
                      <a:pt x="220" y="118"/>
                    </a:cubicBezTo>
                    <a:cubicBezTo>
                      <a:pt x="227" y="116"/>
                      <a:pt x="227" y="116"/>
                      <a:pt x="227" y="116"/>
                    </a:cubicBezTo>
                    <a:cubicBezTo>
                      <a:pt x="236" y="111"/>
                      <a:pt x="236" y="111"/>
                      <a:pt x="236" y="111"/>
                    </a:cubicBezTo>
                    <a:cubicBezTo>
                      <a:pt x="243" y="109"/>
                      <a:pt x="243" y="109"/>
                      <a:pt x="243" y="109"/>
                    </a:cubicBezTo>
                    <a:cubicBezTo>
                      <a:pt x="247" y="107"/>
                      <a:pt x="247" y="107"/>
                      <a:pt x="247" y="107"/>
                    </a:cubicBezTo>
                    <a:cubicBezTo>
                      <a:pt x="252" y="104"/>
                      <a:pt x="252" y="104"/>
                      <a:pt x="252" y="104"/>
                    </a:cubicBezTo>
                    <a:cubicBezTo>
                      <a:pt x="257" y="104"/>
                      <a:pt x="257" y="104"/>
                      <a:pt x="257" y="104"/>
                    </a:cubicBezTo>
                    <a:cubicBezTo>
                      <a:pt x="259" y="102"/>
                      <a:pt x="259" y="102"/>
                      <a:pt x="259" y="102"/>
                    </a:cubicBezTo>
                    <a:cubicBezTo>
                      <a:pt x="263" y="102"/>
                      <a:pt x="263" y="102"/>
                      <a:pt x="263" y="102"/>
                    </a:cubicBezTo>
                    <a:cubicBezTo>
                      <a:pt x="268" y="100"/>
                      <a:pt x="268" y="100"/>
                      <a:pt x="268" y="100"/>
                    </a:cubicBezTo>
                    <a:cubicBezTo>
                      <a:pt x="273" y="100"/>
                      <a:pt x="273" y="100"/>
                      <a:pt x="273" y="100"/>
                    </a:cubicBezTo>
                    <a:cubicBezTo>
                      <a:pt x="275" y="98"/>
                      <a:pt x="275" y="98"/>
                      <a:pt x="275" y="98"/>
                    </a:cubicBezTo>
                    <a:cubicBezTo>
                      <a:pt x="280" y="98"/>
                      <a:pt x="280" y="98"/>
                      <a:pt x="280" y="98"/>
                    </a:cubicBezTo>
                    <a:cubicBezTo>
                      <a:pt x="284" y="98"/>
                      <a:pt x="284" y="98"/>
                      <a:pt x="284" y="98"/>
                    </a:cubicBezTo>
                    <a:cubicBezTo>
                      <a:pt x="289" y="98"/>
                      <a:pt x="289" y="98"/>
                      <a:pt x="289" y="98"/>
                    </a:cubicBezTo>
                    <a:cubicBezTo>
                      <a:pt x="291" y="98"/>
                      <a:pt x="291" y="98"/>
                      <a:pt x="291" y="98"/>
                    </a:cubicBezTo>
                    <a:cubicBezTo>
                      <a:pt x="296" y="98"/>
                      <a:pt x="296" y="98"/>
                      <a:pt x="296" y="98"/>
                    </a:cubicBezTo>
                    <a:cubicBezTo>
                      <a:pt x="300" y="98"/>
                      <a:pt x="300" y="98"/>
                      <a:pt x="300" y="98"/>
                    </a:cubicBezTo>
                    <a:cubicBezTo>
                      <a:pt x="305" y="98"/>
                      <a:pt x="305" y="98"/>
                      <a:pt x="305" y="98"/>
                    </a:cubicBezTo>
                    <a:cubicBezTo>
                      <a:pt x="307" y="100"/>
                      <a:pt x="307" y="100"/>
                      <a:pt x="307" y="100"/>
                    </a:cubicBezTo>
                    <a:cubicBezTo>
                      <a:pt x="312" y="100"/>
                      <a:pt x="312" y="100"/>
                      <a:pt x="312" y="100"/>
                    </a:cubicBezTo>
                    <a:cubicBezTo>
                      <a:pt x="317" y="102"/>
                      <a:pt x="317" y="102"/>
                      <a:pt x="317" y="102"/>
                    </a:cubicBezTo>
                    <a:cubicBezTo>
                      <a:pt x="319" y="104"/>
                      <a:pt x="319" y="104"/>
                      <a:pt x="319" y="104"/>
                    </a:cubicBezTo>
                    <a:cubicBezTo>
                      <a:pt x="321" y="104"/>
                      <a:pt x="321" y="104"/>
                      <a:pt x="321" y="104"/>
                    </a:cubicBezTo>
                    <a:cubicBezTo>
                      <a:pt x="324" y="107"/>
                      <a:pt x="324" y="107"/>
                      <a:pt x="324" y="107"/>
                    </a:cubicBezTo>
                    <a:cubicBezTo>
                      <a:pt x="326" y="107"/>
                      <a:pt x="326" y="107"/>
                      <a:pt x="326" y="107"/>
                    </a:cubicBezTo>
                    <a:cubicBezTo>
                      <a:pt x="326" y="109"/>
                      <a:pt x="326" y="109"/>
                      <a:pt x="326" y="109"/>
                    </a:cubicBezTo>
                    <a:cubicBezTo>
                      <a:pt x="328" y="109"/>
                      <a:pt x="328" y="109"/>
                      <a:pt x="328" y="109"/>
                    </a:cubicBezTo>
                    <a:cubicBezTo>
                      <a:pt x="330" y="111"/>
                      <a:pt x="330" y="111"/>
                      <a:pt x="330" y="111"/>
                    </a:cubicBezTo>
                    <a:cubicBezTo>
                      <a:pt x="333" y="111"/>
                      <a:pt x="333" y="111"/>
                      <a:pt x="333" y="111"/>
                    </a:cubicBezTo>
                    <a:cubicBezTo>
                      <a:pt x="333" y="114"/>
                      <a:pt x="333" y="114"/>
                      <a:pt x="333" y="114"/>
                    </a:cubicBezTo>
                    <a:cubicBezTo>
                      <a:pt x="335" y="116"/>
                      <a:pt x="335" y="116"/>
                      <a:pt x="335" y="116"/>
                    </a:cubicBezTo>
                    <a:cubicBezTo>
                      <a:pt x="337" y="118"/>
                      <a:pt x="337" y="118"/>
                      <a:pt x="337" y="118"/>
                    </a:cubicBezTo>
                    <a:cubicBezTo>
                      <a:pt x="340" y="118"/>
                      <a:pt x="340" y="118"/>
                      <a:pt x="340" y="118"/>
                    </a:cubicBezTo>
                    <a:cubicBezTo>
                      <a:pt x="340" y="121"/>
                      <a:pt x="340" y="121"/>
                      <a:pt x="340" y="121"/>
                    </a:cubicBezTo>
                    <a:cubicBezTo>
                      <a:pt x="342" y="123"/>
                      <a:pt x="342" y="123"/>
                      <a:pt x="342" y="123"/>
                    </a:cubicBezTo>
                    <a:cubicBezTo>
                      <a:pt x="344" y="125"/>
                      <a:pt x="344" y="125"/>
                      <a:pt x="344" y="125"/>
                    </a:cubicBezTo>
                    <a:cubicBezTo>
                      <a:pt x="347" y="130"/>
                      <a:pt x="347" y="130"/>
                      <a:pt x="347" y="130"/>
                    </a:cubicBezTo>
                    <a:cubicBezTo>
                      <a:pt x="349" y="132"/>
                      <a:pt x="349" y="132"/>
                      <a:pt x="349" y="132"/>
                    </a:cubicBezTo>
                    <a:cubicBezTo>
                      <a:pt x="351" y="137"/>
                      <a:pt x="351" y="137"/>
                      <a:pt x="351" y="137"/>
                    </a:cubicBezTo>
                    <a:cubicBezTo>
                      <a:pt x="354" y="141"/>
                      <a:pt x="354" y="141"/>
                      <a:pt x="354" y="141"/>
                    </a:cubicBezTo>
                    <a:cubicBezTo>
                      <a:pt x="356" y="146"/>
                      <a:pt x="356" y="146"/>
                      <a:pt x="356" y="146"/>
                    </a:cubicBezTo>
                    <a:cubicBezTo>
                      <a:pt x="356" y="151"/>
                      <a:pt x="356" y="151"/>
                      <a:pt x="356" y="151"/>
                    </a:cubicBezTo>
                    <a:cubicBezTo>
                      <a:pt x="358" y="153"/>
                      <a:pt x="358" y="153"/>
                      <a:pt x="358" y="153"/>
                    </a:cubicBezTo>
                    <a:cubicBezTo>
                      <a:pt x="358" y="158"/>
                      <a:pt x="358" y="158"/>
                      <a:pt x="358" y="158"/>
                    </a:cubicBezTo>
                    <a:cubicBezTo>
                      <a:pt x="361" y="162"/>
                      <a:pt x="361" y="162"/>
                      <a:pt x="361" y="162"/>
                    </a:cubicBezTo>
                    <a:cubicBezTo>
                      <a:pt x="361" y="167"/>
                      <a:pt x="361" y="167"/>
                      <a:pt x="361" y="167"/>
                    </a:cubicBezTo>
                    <a:cubicBezTo>
                      <a:pt x="361" y="171"/>
                      <a:pt x="361" y="171"/>
                      <a:pt x="361" y="171"/>
                    </a:cubicBezTo>
                    <a:cubicBezTo>
                      <a:pt x="361" y="176"/>
                      <a:pt x="361" y="176"/>
                      <a:pt x="361" y="176"/>
                    </a:cubicBezTo>
                    <a:cubicBezTo>
                      <a:pt x="361" y="178"/>
                      <a:pt x="361" y="178"/>
                      <a:pt x="361" y="178"/>
                    </a:cubicBezTo>
                    <a:cubicBezTo>
                      <a:pt x="361" y="183"/>
                      <a:pt x="361" y="183"/>
                      <a:pt x="361" y="183"/>
                    </a:cubicBezTo>
                    <a:cubicBezTo>
                      <a:pt x="361" y="188"/>
                      <a:pt x="361" y="188"/>
                      <a:pt x="361" y="188"/>
                    </a:cubicBezTo>
                    <a:cubicBezTo>
                      <a:pt x="358" y="192"/>
                      <a:pt x="358" y="192"/>
                      <a:pt x="358" y="192"/>
                    </a:cubicBezTo>
                    <a:cubicBezTo>
                      <a:pt x="358" y="195"/>
                      <a:pt x="358" y="195"/>
                      <a:pt x="358" y="195"/>
                    </a:cubicBezTo>
                    <a:cubicBezTo>
                      <a:pt x="358" y="199"/>
                      <a:pt x="358" y="199"/>
                      <a:pt x="358" y="199"/>
                    </a:cubicBezTo>
                    <a:cubicBezTo>
                      <a:pt x="356" y="204"/>
                      <a:pt x="356" y="204"/>
                      <a:pt x="356" y="204"/>
                    </a:cubicBezTo>
                    <a:cubicBezTo>
                      <a:pt x="356" y="208"/>
                      <a:pt x="356" y="208"/>
                      <a:pt x="356" y="208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2"/>
                      <a:pt x="349" y="222"/>
                      <a:pt x="349" y="222"/>
                    </a:cubicBezTo>
                    <a:cubicBezTo>
                      <a:pt x="347" y="227"/>
                      <a:pt x="347" y="227"/>
                      <a:pt x="347" y="227"/>
                    </a:cubicBezTo>
                    <a:cubicBezTo>
                      <a:pt x="344" y="232"/>
                      <a:pt x="344" y="232"/>
                      <a:pt x="344" y="232"/>
                    </a:cubicBezTo>
                    <a:cubicBezTo>
                      <a:pt x="342" y="234"/>
                      <a:pt x="342" y="234"/>
                      <a:pt x="342" y="234"/>
                    </a:cubicBezTo>
                    <a:cubicBezTo>
                      <a:pt x="340" y="238"/>
                      <a:pt x="340" y="238"/>
                      <a:pt x="340" y="238"/>
                    </a:cubicBezTo>
                    <a:cubicBezTo>
                      <a:pt x="337" y="241"/>
                      <a:pt x="337" y="241"/>
                      <a:pt x="337" y="241"/>
                    </a:cubicBezTo>
                    <a:cubicBezTo>
                      <a:pt x="335" y="245"/>
                      <a:pt x="335" y="245"/>
                      <a:pt x="335" y="245"/>
                    </a:cubicBezTo>
                    <a:cubicBezTo>
                      <a:pt x="333" y="248"/>
                      <a:pt x="333" y="248"/>
                      <a:pt x="333" y="248"/>
                    </a:cubicBezTo>
                    <a:cubicBezTo>
                      <a:pt x="330" y="252"/>
                      <a:pt x="330" y="252"/>
                      <a:pt x="330" y="252"/>
                    </a:cubicBezTo>
                    <a:cubicBezTo>
                      <a:pt x="326" y="257"/>
                      <a:pt x="326" y="257"/>
                      <a:pt x="326" y="257"/>
                    </a:cubicBezTo>
                    <a:cubicBezTo>
                      <a:pt x="321" y="262"/>
                      <a:pt x="321" y="262"/>
                      <a:pt x="321" y="262"/>
                    </a:cubicBezTo>
                    <a:cubicBezTo>
                      <a:pt x="317" y="266"/>
                      <a:pt x="317" y="266"/>
                      <a:pt x="317" y="266"/>
                    </a:cubicBezTo>
                    <a:cubicBezTo>
                      <a:pt x="312" y="269"/>
                      <a:pt x="312" y="269"/>
                      <a:pt x="312" y="269"/>
                    </a:cubicBezTo>
                    <a:cubicBezTo>
                      <a:pt x="307" y="273"/>
                      <a:pt x="307" y="273"/>
                      <a:pt x="307" y="273"/>
                    </a:cubicBezTo>
                    <a:cubicBezTo>
                      <a:pt x="300" y="278"/>
                      <a:pt x="300" y="278"/>
                      <a:pt x="300" y="278"/>
                    </a:cubicBezTo>
                    <a:cubicBezTo>
                      <a:pt x="296" y="282"/>
                      <a:pt x="296" y="282"/>
                      <a:pt x="296" y="282"/>
                    </a:cubicBezTo>
                    <a:cubicBezTo>
                      <a:pt x="289" y="285"/>
                      <a:pt x="289" y="285"/>
                      <a:pt x="289" y="285"/>
                    </a:cubicBezTo>
                    <a:cubicBezTo>
                      <a:pt x="284" y="289"/>
                      <a:pt x="284" y="289"/>
                      <a:pt x="284" y="289"/>
                    </a:cubicBezTo>
                    <a:cubicBezTo>
                      <a:pt x="280" y="292"/>
                      <a:pt x="280" y="292"/>
                      <a:pt x="280" y="292"/>
                    </a:cubicBezTo>
                    <a:cubicBezTo>
                      <a:pt x="275" y="294"/>
                      <a:pt x="275" y="294"/>
                      <a:pt x="275" y="294"/>
                    </a:cubicBezTo>
                    <a:cubicBezTo>
                      <a:pt x="273" y="294"/>
                      <a:pt x="273" y="294"/>
                      <a:pt x="273" y="294"/>
                    </a:cubicBezTo>
                    <a:cubicBezTo>
                      <a:pt x="270" y="296"/>
                      <a:pt x="270" y="296"/>
                      <a:pt x="270" y="296"/>
                    </a:cubicBezTo>
                    <a:cubicBezTo>
                      <a:pt x="266" y="296"/>
                      <a:pt x="266" y="296"/>
                      <a:pt x="266" y="296"/>
                    </a:cubicBezTo>
                    <a:cubicBezTo>
                      <a:pt x="263" y="299"/>
                      <a:pt x="263" y="299"/>
                      <a:pt x="263" y="299"/>
                    </a:cubicBezTo>
                    <a:cubicBezTo>
                      <a:pt x="261" y="299"/>
                      <a:pt x="261" y="299"/>
                      <a:pt x="261" y="299"/>
                    </a:cubicBezTo>
                    <a:cubicBezTo>
                      <a:pt x="257" y="301"/>
                      <a:pt x="257" y="301"/>
                      <a:pt x="257" y="301"/>
                    </a:cubicBezTo>
                    <a:cubicBezTo>
                      <a:pt x="254" y="301"/>
                      <a:pt x="254" y="301"/>
                      <a:pt x="254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47" y="303"/>
                      <a:pt x="247" y="303"/>
                      <a:pt x="247" y="303"/>
                    </a:cubicBezTo>
                    <a:cubicBezTo>
                      <a:pt x="245" y="303"/>
                      <a:pt x="245" y="303"/>
                      <a:pt x="245" y="303"/>
                    </a:cubicBezTo>
                    <a:cubicBezTo>
                      <a:pt x="240" y="303"/>
                      <a:pt x="240" y="303"/>
                      <a:pt x="240" y="303"/>
                    </a:cubicBezTo>
                    <a:cubicBezTo>
                      <a:pt x="238" y="303"/>
                      <a:pt x="238" y="303"/>
                      <a:pt x="238" y="303"/>
                    </a:cubicBezTo>
                    <a:cubicBezTo>
                      <a:pt x="233" y="303"/>
                      <a:pt x="233" y="303"/>
                      <a:pt x="233" y="303"/>
                    </a:cubicBezTo>
                    <a:cubicBezTo>
                      <a:pt x="229" y="303"/>
                      <a:pt x="229" y="303"/>
                      <a:pt x="229" y="303"/>
                    </a:cubicBezTo>
                    <a:cubicBezTo>
                      <a:pt x="224" y="303"/>
                      <a:pt x="224" y="303"/>
                      <a:pt x="224" y="303"/>
                    </a:cubicBezTo>
                    <a:cubicBezTo>
                      <a:pt x="220" y="303"/>
                      <a:pt x="220" y="303"/>
                      <a:pt x="220" y="303"/>
                    </a:cubicBezTo>
                    <a:cubicBezTo>
                      <a:pt x="217" y="301"/>
                      <a:pt x="217" y="301"/>
                      <a:pt x="217" y="301"/>
                    </a:cubicBezTo>
                    <a:cubicBezTo>
                      <a:pt x="213" y="301"/>
                      <a:pt x="213" y="301"/>
                      <a:pt x="213" y="301"/>
                    </a:cubicBezTo>
                    <a:cubicBezTo>
                      <a:pt x="208" y="299"/>
                      <a:pt x="208" y="299"/>
                      <a:pt x="208" y="299"/>
                    </a:cubicBezTo>
                    <a:cubicBezTo>
                      <a:pt x="206" y="299"/>
                      <a:pt x="206" y="299"/>
                      <a:pt x="206" y="299"/>
                    </a:cubicBezTo>
                    <a:cubicBezTo>
                      <a:pt x="201" y="296"/>
                      <a:pt x="201" y="296"/>
                      <a:pt x="201" y="296"/>
                    </a:cubicBezTo>
                    <a:cubicBezTo>
                      <a:pt x="199" y="294"/>
                      <a:pt x="199" y="294"/>
                      <a:pt x="199" y="294"/>
                    </a:cubicBezTo>
                    <a:cubicBezTo>
                      <a:pt x="194" y="294"/>
                      <a:pt x="194" y="294"/>
                      <a:pt x="194" y="294"/>
                    </a:cubicBezTo>
                    <a:cubicBezTo>
                      <a:pt x="192" y="292"/>
                      <a:pt x="192" y="292"/>
                      <a:pt x="192" y="292"/>
                    </a:cubicBezTo>
                    <a:cubicBezTo>
                      <a:pt x="187" y="289"/>
                      <a:pt x="187" y="289"/>
                      <a:pt x="187" y="289"/>
                    </a:cubicBezTo>
                    <a:cubicBezTo>
                      <a:pt x="185" y="287"/>
                      <a:pt x="185" y="287"/>
                      <a:pt x="185" y="287"/>
                    </a:cubicBezTo>
                    <a:cubicBezTo>
                      <a:pt x="183" y="282"/>
                      <a:pt x="183" y="282"/>
                      <a:pt x="183" y="282"/>
                    </a:cubicBezTo>
                    <a:cubicBezTo>
                      <a:pt x="180" y="282"/>
                      <a:pt x="180" y="282"/>
                      <a:pt x="180" y="282"/>
                    </a:cubicBezTo>
                    <a:cubicBezTo>
                      <a:pt x="178" y="280"/>
                      <a:pt x="178" y="280"/>
                      <a:pt x="178" y="280"/>
                    </a:cubicBezTo>
                    <a:cubicBezTo>
                      <a:pt x="176" y="278"/>
                      <a:pt x="176" y="278"/>
                      <a:pt x="176" y="278"/>
                    </a:cubicBezTo>
                    <a:cubicBezTo>
                      <a:pt x="173" y="275"/>
                      <a:pt x="173" y="275"/>
                      <a:pt x="173" y="275"/>
                    </a:cubicBezTo>
                    <a:cubicBezTo>
                      <a:pt x="178" y="278"/>
                      <a:pt x="178" y="278"/>
                      <a:pt x="178" y="278"/>
                    </a:cubicBezTo>
                    <a:cubicBezTo>
                      <a:pt x="183" y="278"/>
                      <a:pt x="183" y="278"/>
                      <a:pt x="183" y="278"/>
                    </a:cubicBezTo>
                    <a:cubicBezTo>
                      <a:pt x="185" y="280"/>
                      <a:pt x="185" y="280"/>
                      <a:pt x="185" y="280"/>
                    </a:cubicBezTo>
                    <a:cubicBezTo>
                      <a:pt x="190" y="282"/>
                      <a:pt x="190" y="282"/>
                      <a:pt x="190" y="282"/>
                    </a:cubicBezTo>
                    <a:cubicBezTo>
                      <a:pt x="194" y="285"/>
                      <a:pt x="194" y="285"/>
                      <a:pt x="194" y="285"/>
                    </a:cubicBezTo>
                    <a:cubicBezTo>
                      <a:pt x="196" y="285"/>
                      <a:pt x="196" y="285"/>
                      <a:pt x="196" y="285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6" y="289"/>
                      <a:pt x="206" y="289"/>
                      <a:pt x="206" y="289"/>
                    </a:cubicBezTo>
                    <a:cubicBezTo>
                      <a:pt x="210" y="289"/>
                      <a:pt x="210" y="289"/>
                      <a:pt x="210" y="289"/>
                    </a:cubicBezTo>
                    <a:cubicBezTo>
                      <a:pt x="215" y="289"/>
                      <a:pt x="215" y="289"/>
                      <a:pt x="215" y="289"/>
                    </a:cubicBezTo>
                    <a:cubicBezTo>
                      <a:pt x="220" y="289"/>
                      <a:pt x="220" y="289"/>
                      <a:pt x="220" y="289"/>
                    </a:cubicBezTo>
                    <a:cubicBezTo>
                      <a:pt x="224" y="289"/>
                      <a:pt x="224" y="289"/>
                      <a:pt x="224" y="289"/>
                    </a:cubicBezTo>
                    <a:cubicBezTo>
                      <a:pt x="229" y="292"/>
                      <a:pt x="229" y="292"/>
                      <a:pt x="229" y="292"/>
                    </a:cubicBezTo>
                    <a:cubicBezTo>
                      <a:pt x="233" y="289"/>
                      <a:pt x="233" y="289"/>
                      <a:pt x="233" y="289"/>
                    </a:cubicBezTo>
                    <a:cubicBezTo>
                      <a:pt x="236" y="289"/>
                      <a:pt x="236" y="289"/>
                      <a:pt x="236" y="289"/>
                    </a:cubicBezTo>
                    <a:cubicBezTo>
                      <a:pt x="240" y="289"/>
                      <a:pt x="240" y="289"/>
                      <a:pt x="240" y="289"/>
                    </a:cubicBezTo>
                    <a:cubicBezTo>
                      <a:pt x="245" y="287"/>
                      <a:pt x="245" y="287"/>
                      <a:pt x="245" y="287"/>
                    </a:cubicBezTo>
                    <a:cubicBezTo>
                      <a:pt x="250" y="287"/>
                      <a:pt x="250" y="287"/>
                      <a:pt x="250" y="287"/>
                    </a:cubicBezTo>
                    <a:cubicBezTo>
                      <a:pt x="254" y="285"/>
                      <a:pt x="254" y="285"/>
                      <a:pt x="254" y="285"/>
                    </a:cubicBezTo>
                    <a:cubicBezTo>
                      <a:pt x="259" y="285"/>
                      <a:pt x="259" y="285"/>
                      <a:pt x="259" y="285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8" y="280"/>
                      <a:pt x="268" y="280"/>
                      <a:pt x="268" y="280"/>
                    </a:cubicBezTo>
                    <a:cubicBezTo>
                      <a:pt x="270" y="280"/>
                      <a:pt x="270" y="280"/>
                      <a:pt x="270" y="280"/>
                    </a:cubicBezTo>
                    <a:cubicBezTo>
                      <a:pt x="275" y="278"/>
                      <a:pt x="275" y="278"/>
                      <a:pt x="275" y="278"/>
                    </a:cubicBezTo>
                    <a:cubicBezTo>
                      <a:pt x="280" y="275"/>
                      <a:pt x="280" y="275"/>
                      <a:pt x="280" y="275"/>
                    </a:cubicBezTo>
                    <a:cubicBezTo>
                      <a:pt x="284" y="273"/>
                      <a:pt x="284" y="273"/>
                      <a:pt x="284" y="273"/>
                    </a:cubicBezTo>
                    <a:cubicBezTo>
                      <a:pt x="287" y="271"/>
                      <a:pt x="287" y="271"/>
                      <a:pt x="287" y="271"/>
                    </a:cubicBezTo>
                    <a:cubicBezTo>
                      <a:pt x="291" y="266"/>
                      <a:pt x="291" y="266"/>
                      <a:pt x="291" y="266"/>
                    </a:cubicBezTo>
                    <a:cubicBezTo>
                      <a:pt x="296" y="264"/>
                      <a:pt x="296" y="264"/>
                      <a:pt x="296" y="264"/>
                    </a:cubicBezTo>
                    <a:cubicBezTo>
                      <a:pt x="298" y="262"/>
                      <a:pt x="298" y="262"/>
                      <a:pt x="298" y="262"/>
                    </a:cubicBezTo>
                    <a:cubicBezTo>
                      <a:pt x="303" y="259"/>
                      <a:pt x="303" y="259"/>
                      <a:pt x="303" y="259"/>
                    </a:cubicBezTo>
                    <a:cubicBezTo>
                      <a:pt x="305" y="255"/>
                      <a:pt x="305" y="255"/>
                      <a:pt x="305" y="255"/>
                    </a:cubicBezTo>
                    <a:cubicBezTo>
                      <a:pt x="310" y="252"/>
                      <a:pt x="310" y="252"/>
                      <a:pt x="310" y="252"/>
                    </a:cubicBezTo>
                    <a:cubicBezTo>
                      <a:pt x="312" y="248"/>
                      <a:pt x="312" y="248"/>
                      <a:pt x="312" y="248"/>
                    </a:cubicBezTo>
                    <a:cubicBezTo>
                      <a:pt x="317" y="245"/>
                      <a:pt x="317" y="245"/>
                      <a:pt x="317" y="245"/>
                    </a:cubicBezTo>
                    <a:cubicBezTo>
                      <a:pt x="319" y="243"/>
                      <a:pt x="319" y="243"/>
                      <a:pt x="319" y="243"/>
                    </a:cubicBezTo>
                    <a:cubicBezTo>
                      <a:pt x="321" y="238"/>
                      <a:pt x="321" y="238"/>
                      <a:pt x="321" y="238"/>
                    </a:cubicBezTo>
                    <a:cubicBezTo>
                      <a:pt x="324" y="236"/>
                      <a:pt x="324" y="236"/>
                      <a:pt x="324" y="236"/>
                    </a:cubicBezTo>
                    <a:cubicBezTo>
                      <a:pt x="326" y="234"/>
                      <a:pt x="326" y="234"/>
                      <a:pt x="326" y="234"/>
                    </a:cubicBezTo>
                    <a:cubicBezTo>
                      <a:pt x="328" y="232"/>
                      <a:pt x="328" y="232"/>
                      <a:pt x="328" y="232"/>
                    </a:cubicBezTo>
                    <a:cubicBezTo>
                      <a:pt x="328" y="227"/>
                      <a:pt x="328" y="227"/>
                      <a:pt x="328" y="227"/>
                    </a:cubicBezTo>
                    <a:cubicBezTo>
                      <a:pt x="330" y="225"/>
                      <a:pt x="330" y="225"/>
                      <a:pt x="330" y="225"/>
                    </a:cubicBezTo>
                    <a:cubicBezTo>
                      <a:pt x="333" y="222"/>
                      <a:pt x="333" y="222"/>
                      <a:pt x="333" y="222"/>
                    </a:cubicBezTo>
                    <a:cubicBezTo>
                      <a:pt x="335" y="218"/>
                      <a:pt x="335" y="218"/>
                      <a:pt x="335" y="218"/>
                    </a:cubicBezTo>
                    <a:cubicBezTo>
                      <a:pt x="337" y="215"/>
                      <a:pt x="337" y="215"/>
                      <a:pt x="337" y="215"/>
                    </a:cubicBezTo>
                    <a:cubicBezTo>
                      <a:pt x="337" y="211"/>
                      <a:pt x="337" y="211"/>
                      <a:pt x="337" y="211"/>
                    </a:cubicBezTo>
                    <a:cubicBezTo>
                      <a:pt x="340" y="208"/>
                      <a:pt x="340" y="208"/>
                      <a:pt x="340" y="208"/>
                    </a:cubicBezTo>
                    <a:cubicBezTo>
                      <a:pt x="342" y="204"/>
                      <a:pt x="342" y="204"/>
                      <a:pt x="342" y="204"/>
                    </a:cubicBezTo>
                    <a:cubicBezTo>
                      <a:pt x="342" y="202"/>
                      <a:pt x="342" y="202"/>
                      <a:pt x="342" y="202"/>
                    </a:cubicBezTo>
                    <a:cubicBezTo>
                      <a:pt x="342" y="197"/>
                      <a:pt x="342" y="197"/>
                      <a:pt x="342" y="197"/>
                    </a:cubicBezTo>
                    <a:cubicBezTo>
                      <a:pt x="344" y="195"/>
                      <a:pt x="344" y="195"/>
                      <a:pt x="344" y="195"/>
                    </a:cubicBezTo>
                    <a:cubicBezTo>
                      <a:pt x="344" y="190"/>
                      <a:pt x="344" y="190"/>
                      <a:pt x="344" y="190"/>
                    </a:cubicBezTo>
                    <a:cubicBezTo>
                      <a:pt x="344" y="188"/>
                      <a:pt x="344" y="188"/>
                      <a:pt x="344" y="188"/>
                    </a:cubicBezTo>
                    <a:cubicBezTo>
                      <a:pt x="347" y="183"/>
                      <a:pt x="347" y="183"/>
                      <a:pt x="347" y="183"/>
                    </a:cubicBezTo>
                    <a:cubicBezTo>
                      <a:pt x="347" y="181"/>
                      <a:pt x="347" y="181"/>
                      <a:pt x="347" y="181"/>
                    </a:cubicBezTo>
                    <a:cubicBezTo>
                      <a:pt x="347" y="176"/>
                      <a:pt x="347" y="176"/>
                      <a:pt x="347" y="176"/>
                    </a:cubicBezTo>
                    <a:cubicBezTo>
                      <a:pt x="347" y="171"/>
                      <a:pt x="347" y="171"/>
                      <a:pt x="347" y="171"/>
                    </a:cubicBezTo>
                    <a:cubicBezTo>
                      <a:pt x="347" y="169"/>
                      <a:pt x="347" y="169"/>
                      <a:pt x="347" y="169"/>
                    </a:cubicBezTo>
                    <a:cubicBezTo>
                      <a:pt x="347" y="165"/>
                      <a:pt x="347" y="165"/>
                      <a:pt x="347" y="165"/>
                    </a:cubicBezTo>
                    <a:cubicBezTo>
                      <a:pt x="344" y="162"/>
                      <a:pt x="344" y="162"/>
                      <a:pt x="344" y="162"/>
                    </a:cubicBezTo>
                    <a:cubicBezTo>
                      <a:pt x="344" y="158"/>
                      <a:pt x="344" y="158"/>
                      <a:pt x="344" y="158"/>
                    </a:cubicBezTo>
                    <a:cubicBezTo>
                      <a:pt x="344" y="155"/>
                      <a:pt x="344" y="155"/>
                      <a:pt x="344" y="155"/>
                    </a:cubicBezTo>
                    <a:cubicBezTo>
                      <a:pt x="342" y="151"/>
                      <a:pt x="342" y="151"/>
                      <a:pt x="342" y="151"/>
                    </a:cubicBezTo>
                    <a:cubicBezTo>
                      <a:pt x="340" y="148"/>
                      <a:pt x="340" y="148"/>
                      <a:pt x="340" y="148"/>
                    </a:cubicBezTo>
                    <a:cubicBezTo>
                      <a:pt x="340" y="144"/>
                      <a:pt x="340" y="144"/>
                      <a:pt x="340" y="144"/>
                    </a:cubicBezTo>
                    <a:cubicBezTo>
                      <a:pt x="337" y="141"/>
                      <a:pt x="337" y="141"/>
                      <a:pt x="337" y="141"/>
                    </a:cubicBezTo>
                    <a:cubicBezTo>
                      <a:pt x="335" y="137"/>
                      <a:pt x="335" y="137"/>
                      <a:pt x="335" y="137"/>
                    </a:cubicBezTo>
                    <a:cubicBezTo>
                      <a:pt x="333" y="135"/>
                      <a:pt x="333" y="135"/>
                      <a:pt x="333" y="135"/>
                    </a:cubicBezTo>
                    <a:cubicBezTo>
                      <a:pt x="330" y="130"/>
                      <a:pt x="330" y="130"/>
                      <a:pt x="330" y="130"/>
                    </a:cubicBezTo>
                    <a:cubicBezTo>
                      <a:pt x="328" y="128"/>
                      <a:pt x="328" y="128"/>
                      <a:pt x="328" y="128"/>
                    </a:cubicBezTo>
                    <a:cubicBezTo>
                      <a:pt x="324" y="125"/>
                      <a:pt x="324" y="125"/>
                      <a:pt x="324" y="125"/>
                    </a:cubicBezTo>
                    <a:cubicBezTo>
                      <a:pt x="321" y="123"/>
                      <a:pt x="321" y="123"/>
                      <a:pt x="321" y="123"/>
                    </a:cubicBezTo>
                    <a:cubicBezTo>
                      <a:pt x="319" y="121"/>
                      <a:pt x="319" y="121"/>
                      <a:pt x="319" y="121"/>
                    </a:cubicBezTo>
                    <a:cubicBezTo>
                      <a:pt x="317" y="118"/>
                      <a:pt x="317" y="118"/>
                      <a:pt x="317" y="118"/>
                    </a:cubicBezTo>
                    <a:cubicBezTo>
                      <a:pt x="312" y="116"/>
                      <a:pt x="312" y="116"/>
                      <a:pt x="312" y="116"/>
                    </a:cubicBezTo>
                    <a:cubicBezTo>
                      <a:pt x="310" y="116"/>
                      <a:pt x="310" y="116"/>
                      <a:pt x="310" y="116"/>
                    </a:cubicBezTo>
                    <a:cubicBezTo>
                      <a:pt x="307" y="114"/>
                      <a:pt x="307" y="114"/>
                      <a:pt x="307" y="114"/>
                    </a:cubicBezTo>
                    <a:cubicBezTo>
                      <a:pt x="303" y="114"/>
                      <a:pt x="303" y="114"/>
                      <a:pt x="303" y="114"/>
                    </a:cubicBezTo>
                    <a:cubicBezTo>
                      <a:pt x="300" y="111"/>
                      <a:pt x="300" y="111"/>
                      <a:pt x="300" y="111"/>
                    </a:cubicBezTo>
                    <a:cubicBezTo>
                      <a:pt x="298" y="111"/>
                      <a:pt x="298" y="111"/>
                      <a:pt x="298" y="111"/>
                    </a:cubicBezTo>
                    <a:cubicBezTo>
                      <a:pt x="294" y="111"/>
                      <a:pt x="294" y="111"/>
                      <a:pt x="294" y="111"/>
                    </a:cubicBezTo>
                    <a:cubicBezTo>
                      <a:pt x="291" y="111"/>
                      <a:pt x="291" y="111"/>
                      <a:pt x="291" y="111"/>
                    </a:cubicBezTo>
                    <a:cubicBezTo>
                      <a:pt x="287" y="111"/>
                      <a:pt x="287" y="111"/>
                      <a:pt x="287" y="111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80" y="111"/>
                      <a:pt x="280" y="111"/>
                      <a:pt x="280" y="111"/>
                    </a:cubicBezTo>
                    <a:cubicBezTo>
                      <a:pt x="277" y="114"/>
                      <a:pt x="277" y="114"/>
                      <a:pt x="277" y="114"/>
                    </a:cubicBezTo>
                    <a:cubicBezTo>
                      <a:pt x="273" y="114"/>
                      <a:pt x="273" y="114"/>
                      <a:pt x="273" y="114"/>
                    </a:cubicBezTo>
                    <a:cubicBezTo>
                      <a:pt x="270" y="114"/>
                      <a:pt x="270" y="114"/>
                      <a:pt x="270" y="114"/>
                    </a:cubicBezTo>
                    <a:cubicBezTo>
                      <a:pt x="266" y="116"/>
                      <a:pt x="266" y="116"/>
                      <a:pt x="266" y="116"/>
                    </a:cubicBezTo>
                    <a:cubicBezTo>
                      <a:pt x="263" y="116"/>
                      <a:pt x="263" y="116"/>
                      <a:pt x="263" y="116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7" y="118"/>
                      <a:pt x="257" y="118"/>
                      <a:pt x="257" y="118"/>
                    </a:cubicBezTo>
                    <a:cubicBezTo>
                      <a:pt x="247" y="123"/>
                      <a:pt x="247" y="123"/>
                      <a:pt x="247" y="123"/>
                    </a:cubicBezTo>
                    <a:cubicBezTo>
                      <a:pt x="240" y="125"/>
                      <a:pt x="240" y="125"/>
                      <a:pt x="240" y="125"/>
                    </a:cubicBezTo>
                    <a:cubicBezTo>
                      <a:pt x="233" y="128"/>
                      <a:pt x="233" y="128"/>
                      <a:pt x="233" y="128"/>
                    </a:cubicBezTo>
                    <a:cubicBezTo>
                      <a:pt x="224" y="132"/>
                      <a:pt x="224" y="132"/>
                      <a:pt x="224" y="132"/>
                    </a:cubicBezTo>
                    <a:cubicBezTo>
                      <a:pt x="213" y="139"/>
                      <a:pt x="213" y="139"/>
                      <a:pt x="213" y="139"/>
                    </a:cubicBezTo>
                    <a:cubicBezTo>
                      <a:pt x="206" y="141"/>
                      <a:pt x="206" y="141"/>
                      <a:pt x="206" y="141"/>
                    </a:cubicBezTo>
                    <a:cubicBezTo>
                      <a:pt x="199" y="144"/>
                      <a:pt x="199" y="144"/>
                      <a:pt x="199" y="144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0" y="146"/>
                      <a:pt x="190" y="146"/>
                      <a:pt x="190" y="146"/>
                    </a:cubicBezTo>
                    <a:cubicBezTo>
                      <a:pt x="185" y="148"/>
                      <a:pt x="185" y="148"/>
                      <a:pt x="185" y="148"/>
                    </a:cubicBezTo>
                    <a:cubicBezTo>
                      <a:pt x="178" y="151"/>
                      <a:pt x="178" y="151"/>
                      <a:pt x="178" y="151"/>
                    </a:cubicBezTo>
                    <a:lnTo>
                      <a:pt x="183" y="146"/>
                    </a:lnTo>
                    <a:close/>
                    <a:moveTo>
                      <a:pt x="127" y="451"/>
                    </a:moveTo>
                    <a:cubicBezTo>
                      <a:pt x="150" y="451"/>
                      <a:pt x="173" y="449"/>
                      <a:pt x="192" y="444"/>
                    </a:cubicBezTo>
                    <a:cubicBezTo>
                      <a:pt x="201" y="439"/>
                      <a:pt x="206" y="439"/>
                      <a:pt x="210" y="435"/>
                    </a:cubicBezTo>
                    <a:cubicBezTo>
                      <a:pt x="430" y="215"/>
                      <a:pt x="430" y="215"/>
                      <a:pt x="430" y="215"/>
                    </a:cubicBezTo>
                    <a:cubicBezTo>
                      <a:pt x="453" y="192"/>
                      <a:pt x="451" y="158"/>
                      <a:pt x="428" y="137"/>
                    </a:cubicBezTo>
                    <a:cubicBezTo>
                      <a:pt x="428" y="137"/>
                      <a:pt x="428" y="137"/>
                      <a:pt x="372" y="81"/>
                    </a:cubicBezTo>
                    <a:cubicBezTo>
                      <a:pt x="372" y="81"/>
                      <a:pt x="372" y="81"/>
                      <a:pt x="372" y="81"/>
                    </a:cubicBezTo>
                    <a:cubicBezTo>
                      <a:pt x="317" y="26"/>
                      <a:pt x="314" y="24"/>
                      <a:pt x="314" y="24"/>
                    </a:cubicBezTo>
                    <a:cubicBezTo>
                      <a:pt x="294" y="0"/>
                      <a:pt x="259" y="0"/>
                      <a:pt x="236" y="21"/>
                    </a:cubicBezTo>
                    <a:cubicBezTo>
                      <a:pt x="16" y="241"/>
                      <a:pt x="16" y="241"/>
                      <a:pt x="16" y="241"/>
                    </a:cubicBezTo>
                    <a:cubicBezTo>
                      <a:pt x="12" y="245"/>
                      <a:pt x="12" y="250"/>
                      <a:pt x="9" y="262"/>
                    </a:cubicBezTo>
                    <a:cubicBezTo>
                      <a:pt x="5" y="278"/>
                      <a:pt x="2" y="303"/>
                      <a:pt x="0" y="324"/>
                    </a:cubicBezTo>
                    <a:cubicBezTo>
                      <a:pt x="0" y="329"/>
                      <a:pt x="2" y="338"/>
                      <a:pt x="5" y="340"/>
                    </a:cubicBezTo>
                    <a:cubicBezTo>
                      <a:pt x="5" y="340"/>
                      <a:pt x="14" y="349"/>
                      <a:pt x="23" y="361"/>
                    </a:cubicBezTo>
                    <a:cubicBezTo>
                      <a:pt x="35" y="349"/>
                      <a:pt x="46" y="340"/>
                      <a:pt x="62" y="333"/>
                    </a:cubicBezTo>
                    <a:cubicBezTo>
                      <a:pt x="62" y="331"/>
                      <a:pt x="62" y="331"/>
                      <a:pt x="65" y="331"/>
                    </a:cubicBezTo>
                    <a:cubicBezTo>
                      <a:pt x="81" y="312"/>
                      <a:pt x="106" y="312"/>
                      <a:pt x="123" y="331"/>
                    </a:cubicBezTo>
                    <a:cubicBezTo>
                      <a:pt x="139" y="347"/>
                      <a:pt x="139" y="372"/>
                      <a:pt x="123" y="389"/>
                    </a:cubicBezTo>
                    <a:cubicBezTo>
                      <a:pt x="113" y="400"/>
                      <a:pt x="99" y="403"/>
                      <a:pt x="86" y="400"/>
                    </a:cubicBezTo>
                    <a:cubicBezTo>
                      <a:pt x="81" y="403"/>
                      <a:pt x="79" y="407"/>
                      <a:pt x="74" y="412"/>
                    </a:cubicBezTo>
                    <a:cubicBezTo>
                      <a:pt x="88" y="426"/>
                      <a:pt x="111" y="446"/>
                      <a:pt x="111" y="446"/>
                    </a:cubicBezTo>
                    <a:cubicBezTo>
                      <a:pt x="116" y="451"/>
                      <a:pt x="123" y="451"/>
                      <a:pt x="127" y="4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16" name="Google Shape;12916;p102"/>
              <p:cNvSpPr/>
              <p:nvPr/>
            </p:nvSpPr>
            <p:spPr>
              <a:xfrm>
                <a:off x="7174857" y="-537021"/>
                <a:ext cx="196850" cy="20002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587" extrusionOk="0">
                    <a:moveTo>
                      <a:pt x="173" y="395"/>
                    </a:moveTo>
                    <a:cubicBezTo>
                      <a:pt x="173" y="395"/>
                      <a:pt x="173" y="395"/>
                      <a:pt x="173" y="395"/>
                    </a:cubicBezTo>
                    <a:moveTo>
                      <a:pt x="293" y="0"/>
                    </a:moveTo>
                    <a:cubicBezTo>
                      <a:pt x="131" y="0"/>
                      <a:pt x="0" y="132"/>
                      <a:pt x="0" y="294"/>
                    </a:cubicBezTo>
                    <a:cubicBezTo>
                      <a:pt x="0" y="363"/>
                      <a:pt x="23" y="428"/>
                      <a:pt x="64" y="479"/>
                    </a:cubicBezTo>
                    <a:cubicBezTo>
                      <a:pt x="69" y="467"/>
                      <a:pt x="73" y="455"/>
                      <a:pt x="78" y="446"/>
                    </a:cubicBezTo>
                    <a:cubicBezTo>
                      <a:pt x="48" y="402"/>
                      <a:pt x="30" y="349"/>
                      <a:pt x="30" y="294"/>
                    </a:cubicBezTo>
                    <a:cubicBezTo>
                      <a:pt x="30" y="148"/>
                      <a:pt x="147" y="30"/>
                      <a:pt x="293" y="30"/>
                    </a:cubicBezTo>
                    <a:cubicBezTo>
                      <a:pt x="439" y="30"/>
                      <a:pt x="556" y="148"/>
                      <a:pt x="556" y="294"/>
                    </a:cubicBezTo>
                    <a:cubicBezTo>
                      <a:pt x="556" y="439"/>
                      <a:pt x="439" y="557"/>
                      <a:pt x="293" y="557"/>
                    </a:cubicBezTo>
                    <a:cubicBezTo>
                      <a:pt x="226" y="557"/>
                      <a:pt x="164" y="532"/>
                      <a:pt x="117" y="490"/>
                    </a:cubicBezTo>
                    <a:cubicBezTo>
                      <a:pt x="117" y="490"/>
                      <a:pt x="117" y="490"/>
                      <a:pt x="117" y="490"/>
                    </a:cubicBezTo>
                    <a:cubicBezTo>
                      <a:pt x="136" y="432"/>
                      <a:pt x="180" y="425"/>
                      <a:pt x="180" y="425"/>
                    </a:cubicBezTo>
                    <a:cubicBezTo>
                      <a:pt x="189" y="421"/>
                      <a:pt x="194" y="412"/>
                      <a:pt x="189" y="402"/>
                    </a:cubicBezTo>
                    <a:cubicBezTo>
                      <a:pt x="187" y="400"/>
                      <a:pt x="187" y="398"/>
                      <a:pt x="184" y="398"/>
                    </a:cubicBezTo>
                    <a:cubicBezTo>
                      <a:pt x="180" y="393"/>
                      <a:pt x="173" y="391"/>
                      <a:pt x="166" y="395"/>
                    </a:cubicBezTo>
                    <a:cubicBezTo>
                      <a:pt x="164" y="398"/>
                      <a:pt x="104" y="409"/>
                      <a:pt x="83" y="488"/>
                    </a:cubicBezTo>
                    <a:cubicBezTo>
                      <a:pt x="80" y="495"/>
                      <a:pt x="87" y="506"/>
                      <a:pt x="97" y="511"/>
                    </a:cubicBezTo>
                    <a:cubicBezTo>
                      <a:pt x="97" y="511"/>
                      <a:pt x="97" y="511"/>
                      <a:pt x="97" y="511"/>
                    </a:cubicBezTo>
                    <a:cubicBezTo>
                      <a:pt x="150" y="559"/>
                      <a:pt x="217" y="587"/>
                      <a:pt x="293" y="587"/>
                    </a:cubicBezTo>
                    <a:cubicBezTo>
                      <a:pt x="455" y="587"/>
                      <a:pt x="586" y="455"/>
                      <a:pt x="586" y="294"/>
                    </a:cubicBezTo>
                    <a:cubicBezTo>
                      <a:pt x="586" y="132"/>
                      <a:pt x="455" y="0"/>
                      <a:pt x="2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917" name="Google Shape;12917;p102"/>
          <p:cNvGrpSpPr/>
          <p:nvPr/>
        </p:nvGrpSpPr>
        <p:grpSpPr>
          <a:xfrm>
            <a:off x="2316935" y="3191482"/>
            <a:ext cx="1124769" cy="1353891"/>
            <a:chOff x="1970343" y="692662"/>
            <a:chExt cx="843577" cy="1015418"/>
          </a:xfrm>
        </p:grpSpPr>
        <p:grpSp>
          <p:nvGrpSpPr>
            <p:cNvPr id="12918" name="Google Shape;12918;p102"/>
            <p:cNvGrpSpPr/>
            <p:nvPr/>
          </p:nvGrpSpPr>
          <p:grpSpPr>
            <a:xfrm>
              <a:off x="1970343" y="692662"/>
              <a:ext cx="843577" cy="1015418"/>
              <a:chOff x="2660656" y="3430330"/>
              <a:chExt cx="843577" cy="1015418"/>
            </a:xfrm>
          </p:grpSpPr>
          <p:sp>
            <p:nvSpPr>
              <p:cNvPr id="12919" name="Google Shape;12919;p102"/>
              <p:cNvSpPr/>
              <p:nvPr/>
            </p:nvSpPr>
            <p:spPr>
              <a:xfrm>
                <a:off x="2681001" y="4307249"/>
                <a:ext cx="765835" cy="1384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Secure Server</a:t>
                </a: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20" name="Google Shape;12920;p102"/>
              <p:cNvSpPr/>
              <p:nvPr/>
            </p:nvSpPr>
            <p:spPr>
              <a:xfrm>
                <a:off x="2660656" y="3430330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2"/>
                      <a:pt x="3500" y="2302"/>
                      <a:pt x="3500" y="2302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6" y="3500"/>
                      <a:pt x="0" y="2964"/>
                      <a:pt x="0" y="2302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6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21" name="Google Shape;12921;p102"/>
              <p:cNvSpPr/>
              <p:nvPr/>
            </p:nvSpPr>
            <p:spPr>
              <a:xfrm>
                <a:off x="3067705" y="4151452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22" name="Google Shape;12922;p102"/>
              <p:cNvSpPr/>
              <p:nvPr/>
            </p:nvSpPr>
            <p:spPr>
              <a:xfrm>
                <a:off x="3067705" y="351990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23" name="Google Shape;12923;p102"/>
              <p:cNvSpPr/>
              <p:nvPr/>
            </p:nvSpPr>
            <p:spPr>
              <a:xfrm>
                <a:off x="3380645" y="3836245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24" name="Google Shape;12924;p102"/>
              <p:cNvSpPr/>
              <p:nvPr/>
            </p:nvSpPr>
            <p:spPr>
              <a:xfrm>
                <a:off x="2749096" y="3836245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25" name="Google Shape;12925;p102"/>
              <p:cNvSpPr/>
              <p:nvPr/>
            </p:nvSpPr>
            <p:spPr>
              <a:xfrm>
                <a:off x="2803520" y="3574328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26" name="Google Shape;12926;p102"/>
              <p:cNvSpPr/>
              <p:nvPr/>
            </p:nvSpPr>
            <p:spPr>
              <a:xfrm>
                <a:off x="3326220" y="4097028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27" name="Google Shape;12927;p102"/>
              <p:cNvSpPr/>
              <p:nvPr/>
            </p:nvSpPr>
            <p:spPr>
              <a:xfrm>
                <a:off x="2803520" y="4097028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28" name="Google Shape;12928;p102"/>
              <p:cNvSpPr/>
              <p:nvPr/>
            </p:nvSpPr>
            <p:spPr>
              <a:xfrm>
                <a:off x="3326220" y="3574328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2929" name="Google Shape;12929;p102"/>
              <p:cNvGrpSpPr/>
              <p:nvPr/>
            </p:nvGrpSpPr>
            <p:grpSpPr>
              <a:xfrm>
                <a:off x="2918514" y="3691735"/>
                <a:ext cx="320767" cy="320767"/>
                <a:chOff x="1273923" y="5726726"/>
                <a:chExt cx="592138" cy="592139"/>
              </a:xfrm>
            </p:grpSpPr>
            <p:sp>
              <p:nvSpPr>
                <p:cNvPr id="12930" name="Google Shape;12930;p102"/>
                <p:cNvSpPr/>
                <p:nvPr/>
              </p:nvSpPr>
              <p:spPr>
                <a:xfrm>
                  <a:off x="1273923" y="5726726"/>
                  <a:ext cx="592138" cy="59213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31" name="Google Shape;12931;p102"/>
                <p:cNvSpPr/>
                <p:nvPr/>
              </p:nvSpPr>
              <p:spPr>
                <a:xfrm>
                  <a:off x="1437436" y="5790227"/>
                  <a:ext cx="265113" cy="4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noFill/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2932" name="Google Shape;12932;p102"/>
                <p:cNvCxnSpPr/>
                <p:nvPr/>
              </p:nvCxnSpPr>
              <p:spPr>
                <a:xfrm>
                  <a:off x="1434261" y="5909290"/>
                  <a:ext cx="268288" cy="0"/>
                </a:xfrm>
                <a:prstGeom prst="straightConnector1">
                  <a:avLst/>
                </a:prstGeom>
                <a:noFill/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12933" name="Google Shape;12933;p102"/>
                <p:cNvSpPr/>
                <p:nvPr/>
              </p:nvSpPr>
              <p:spPr>
                <a:xfrm>
                  <a:off x="1540623" y="5956915"/>
                  <a:ext cx="58738" cy="5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34" name="Google Shape;12934;p102"/>
                <p:cNvSpPr/>
                <p:nvPr/>
              </p:nvSpPr>
              <p:spPr>
                <a:xfrm>
                  <a:off x="1523161" y="6055340"/>
                  <a:ext cx="95250" cy="13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" h="396" extrusionOk="0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2935" name="Google Shape;12935;p102"/>
            <p:cNvGrpSpPr/>
            <p:nvPr/>
          </p:nvGrpSpPr>
          <p:grpSpPr>
            <a:xfrm>
              <a:off x="2515841" y="1235527"/>
              <a:ext cx="234950" cy="234950"/>
              <a:chOff x="2770188" y="1260526"/>
              <a:chExt cx="234950" cy="234950"/>
            </a:xfrm>
          </p:grpSpPr>
          <p:sp>
            <p:nvSpPr>
              <p:cNvPr id="12936" name="Google Shape;12936;p102"/>
              <p:cNvSpPr/>
              <p:nvPr/>
            </p:nvSpPr>
            <p:spPr>
              <a:xfrm>
                <a:off x="2770188" y="1260526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37" name="Google Shape;12937;p102"/>
              <p:cNvSpPr/>
              <p:nvPr/>
            </p:nvSpPr>
            <p:spPr>
              <a:xfrm>
                <a:off x="2911475" y="1309739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38" name="Google Shape;12938;p102"/>
              <p:cNvSpPr/>
              <p:nvPr/>
            </p:nvSpPr>
            <p:spPr>
              <a:xfrm>
                <a:off x="2825750" y="1309739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39" name="Google Shape;12939;p102"/>
              <p:cNvSpPr/>
              <p:nvPr/>
            </p:nvSpPr>
            <p:spPr>
              <a:xfrm>
                <a:off x="2868613" y="1309739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40" name="Google Shape;12940;p102"/>
              <p:cNvSpPr/>
              <p:nvPr/>
            </p:nvSpPr>
            <p:spPr>
              <a:xfrm>
                <a:off x="2846388" y="1324026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41" name="Google Shape;12941;p102"/>
              <p:cNvSpPr/>
              <p:nvPr/>
            </p:nvSpPr>
            <p:spPr>
              <a:xfrm>
                <a:off x="2890838" y="1324026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42" name="Google Shape;12942;p102"/>
              <p:cNvSpPr/>
              <p:nvPr/>
            </p:nvSpPr>
            <p:spPr>
              <a:xfrm>
                <a:off x="2825750" y="1324026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43" name="Google Shape;12943;p102"/>
              <p:cNvSpPr/>
              <p:nvPr/>
            </p:nvSpPr>
            <p:spPr>
              <a:xfrm>
                <a:off x="2933700" y="1324026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44" name="Google Shape;12944;p102"/>
              <p:cNvSpPr/>
              <p:nvPr/>
            </p:nvSpPr>
            <p:spPr>
              <a:xfrm>
                <a:off x="2825750" y="1371651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45" name="Google Shape;12945;p102"/>
              <p:cNvSpPr/>
              <p:nvPr/>
            </p:nvSpPr>
            <p:spPr>
              <a:xfrm>
                <a:off x="2933700" y="1371651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46" name="Google Shape;12946;p102"/>
              <p:cNvSpPr/>
              <p:nvPr/>
            </p:nvSpPr>
            <p:spPr>
              <a:xfrm>
                <a:off x="2911475" y="1406576"/>
                <a:ext cx="38100" cy="63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47" name="Google Shape;12947;p102"/>
              <p:cNvSpPr/>
              <p:nvPr/>
            </p:nvSpPr>
            <p:spPr>
              <a:xfrm>
                <a:off x="2825750" y="1406576"/>
                <a:ext cx="38100" cy="63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48" name="Google Shape;12948;p102"/>
              <p:cNvSpPr/>
              <p:nvPr/>
            </p:nvSpPr>
            <p:spPr>
              <a:xfrm>
                <a:off x="2846388" y="1419276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49" name="Google Shape;12949;p102"/>
              <p:cNvSpPr/>
              <p:nvPr/>
            </p:nvSpPr>
            <p:spPr>
              <a:xfrm>
                <a:off x="2890838" y="1419276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50" name="Google Shape;12950;p102"/>
              <p:cNvSpPr/>
              <p:nvPr/>
            </p:nvSpPr>
            <p:spPr>
              <a:xfrm>
                <a:off x="2825750" y="1419276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51" name="Google Shape;12951;p102"/>
              <p:cNvSpPr/>
              <p:nvPr/>
            </p:nvSpPr>
            <p:spPr>
              <a:xfrm>
                <a:off x="2933700" y="1419276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52" name="Google Shape;12952;p102"/>
              <p:cNvSpPr/>
              <p:nvPr/>
            </p:nvSpPr>
            <p:spPr>
              <a:xfrm>
                <a:off x="2825750" y="1431976"/>
                <a:ext cx="38100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53" name="Google Shape;12953;p102"/>
              <p:cNvSpPr/>
              <p:nvPr/>
            </p:nvSpPr>
            <p:spPr>
              <a:xfrm>
                <a:off x="2868613" y="1431976"/>
                <a:ext cx="38100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54" name="Google Shape;12954;p102"/>
              <p:cNvSpPr/>
              <p:nvPr/>
            </p:nvSpPr>
            <p:spPr>
              <a:xfrm>
                <a:off x="2911475" y="1431976"/>
                <a:ext cx="38100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55" name="Google Shape;12955;p102"/>
              <p:cNvSpPr/>
              <p:nvPr/>
            </p:nvSpPr>
            <p:spPr>
              <a:xfrm>
                <a:off x="2825750" y="1336726"/>
                <a:ext cx="3810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6" extrusionOk="0">
                    <a:moveTo>
                      <a:pt x="80" y="12"/>
                    </a:moveTo>
                    <a:cubicBezTo>
                      <a:pt x="80" y="12"/>
                      <a:pt x="80" y="11"/>
                      <a:pt x="112" y="4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80" y="26"/>
                      <a:pt x="80" y="26"/>
                      <a:pt x="80" y="26"/>
                    </a:cubicBezTo>
                    <a:lnTo>
                      <a:pt x="80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56" name="Google Shape;12956;p102"/>
              <p:cNvSpPr/>
              <p:nvPr/>
            </p:nvSpPr>
            <p:spPr>
              <a:xfrm>
                <a:off x="2895600" y="1336726"/>
                <a:ext cx="111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7" h="3" extrusionOk="0">
                    <a:moveTo>
                      <a:pt x="0" y="2"/>
                    </a:moveTo>
                    <a:lnTo>
                      <a:pt x="7" y="3"/>
                    </a:lnTo>
                    <a:lnTo>
                      <a:pt x="7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57" name="Google Shape;12957;p102"/>
              <p:cNvSpPr/>
              <p:nvPr/>
            </p:nvSpPr>
            <p:spPr>
              <a:xfrm>
                <a:off x="2868613" y="1336726"/>
                <a:ext cx="111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32" h="15" extrusionOk="0">
                    <a:moveTo>
                      <a:pt x="32" y="7"/>
                    </a:moveTo>
                    <a:cubicBezTo>
                      <a:pt x="32" y="0"/>
                      <a:pt x="32" y="0"/>
                      <a:pt x="3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5"/>
                      <a:pt x="0" y="15"/>
                      <a:pt x="0" y="15"/>
                    </a:cubicBezTo>
                    <a:cubicBezTo>
                      <a:pt x="6" y="14"/>
                      <a:pt x="16" y="11"/>
                      <a:pt x="32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58" name="Google Shape;12958;p102"/>
              <p:cNvSpPr/>
              <p:nvPr/>
            </p:nvSpPr>
            <p:spPr>
              <a:xfrm>
                <a:off x="2911475" y="1336726"/>
                <a:ext cx="3810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4" h="6" extrusionOk="0">
                    <a:moveTo>
                      <a:pt x="0" y="0"/>
                    </a:moveTo>
                    <a:lnTo>
                      <a:pt x="0" y="1"/>
                    </a:lnTo>
                    <a:lnTo>
                      <a:pt x="7" y="3"/>
                    </a:lnTo>
                    <a:lnTo>
                      <a:pt x="7" y="6"/>
                    </a:lnTo>
                    <a:lnTo>
                      <a:pt x="24" y="6"/>
                    </a:lnTo>
                    <a:lnTo>
                      <a:pt x="24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59" name="Google Shape;12959;p102"/>
              <p:cNvSpPr/>
              <p:nvPr/>
            </p:nvSpPr>
            <p:spPr>
              <a:xfrm>
                <a:off x="2825750" y="1357364"/>
                <a:ext cx="26988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60" name="Google Shape;12960;p102"/>
              <p:cNvSpPr/>
              <p:nvPr/>
            </p:nvSpPr>
            <p:spPr>
              <a:xfrm>
                <a:off x="2924175" y="1357364"/>
                <a:ext cx="254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61" name="Google Shape;12961;p102"/>
              <p:cNvSpPr/>
              <p:nvPr/>
            </p:nvSpPr>
            <p:spPr>
              <a:xfrm>
                <a:off x="2846388" y="1371651"/>
                <a:ext cx="7938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21" h="26" extrusionOk="0">
                    <a:moveTo>
                      <a:pt x="17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21" y="26"/>
                      <a:pt x="21" y="26"/>
                      <a:pt x="21" y="26"/>
                    </a:cubicBezTo>
                    <a:cubicBezTo>
                      <a:pt x="19" y="18"/>
                      <a:pt x="17" y="10"/>
                      <a:pt x="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62" name="Google Shape;12962;p102"/>
              <p:cNvSpPr/>
              <p:nvPr/>
            </p:nvSpPr>
            <p:spPr>
              <a:xfrm>
                <a:off x="2921000" y="1371651"/>
                <a:ext cx="7938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20" h="26" extrusionOk="0">
                    <a:moveTo>
                      <a:pt x="4" y="0"/>
                    </a:moveTo>
                    <a:cubicBezTo>
                      <a:pt x="4" y="10"/>
                      <a:pt x="2" y="18"/>
                      <a:pt x="0" y="26"/>
                    </a:cubicBezTo>
                    <a:cubicBezTo>
                      <a:pt x="20" y="26"/>
                      <a:pt x="20" y="26"/>
                      <a:pt x="20" y="26"/>
                    </a:cubicBezTo>
                    <a:cubicBezTo>
                      <a:pt x="20" y="0"/>
                      <a:pt x="20" y="0"/>
                      <a:pt x="20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63" name="Google Shape;12963;p102"/>
              <p:cNvSpPr/>
              <p:nvPr/>
            </p:nvSpPr>
            <p:spPr>
              <a:xfrm>
                <a:off x="2825750" y="1384351"/>
                <a:ext cx="34925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6" extrusionOk="0">
                    <a:moveTo>
                      <a:pt x="8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96" y="18"/>
                      <a:pt x="92" y="9"/>
                      <a:pt x="8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64" name="Google Shape;12964;p102"/>
              <p:cNvSpPr/>
              <p:nvPr/>
            </p:nvSpPr>
            <p:spPr>
              <a:xfrm>
                <a:off x="2897188" y="1406576"/>
                <a:ext cx="95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29" h="23" extrusionOk="0">
                    <a:moveTo>
                      <a:pt x="0" y="23"/>
                    </a:moveTo>
                    <a:cubicBezTo>
                      <a:pt x="29" y="23"/>
                      <a:pt x="29" y="23"/>
                      <a:pt x="29" y="23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0" y="8"/>
                      <a:pt x="10" y="16"/>
                      <a:pt x="0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65" name="Google Shape;12965;p102"/>
              <p:cNvSpPr/>
              <p:nvPr/>
            </p:nvSpPr>
            <p:spPr>
              <a:xfrm>
                <a:off x="2868613" y="1406576"/>
                <a:ext cx="952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29" h="23" extrusionOk="0">
                    <a:moveTo>
                      <a:pt x="0" y="0"/>
                    </a:moveTo>
                    <a:cubicBezTo>
                      <a:pt x="0" y="23"/>
                      <a:pt x="0" y="23"/>
                      <a:pt x="0" y="23"/>
                    </a:cubicBezTo>
                    <a:cubicBezTo>
                      <a:pt x="29" y="23"/>
                      <a:pt x="29" y="23"/>
                      <a:pt x="29" y="23"/>
                    </a:cubicBezTo>
                    <a:cubicBezTo>
                      <a:pt x="18" y="16"/>
                      <a:pt x="9" y="8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66" name="Google Shape;12966;p102"/>
              <p:cNvSpPr/>
              <p:nvPr/>
            </p:nvSpPr>
            <p:spPr>
              <a:xfrm>
                <a:off x="2916238" y="1384351"/>
                <a:ext cx="33338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01" h="26" extrusionOk="0">
                    <a:moveTo>
                      <a:pt x="11" y="0"/>
                    </a:moveTo>
                    <a:cubicBezTo>
                      <a:pt x="8" y="9"/>
                      <a:pt x="4" y="18"/>
                      <a:pt x="0" y="26"/>
                    </a:cubicBezTo>
                    <a:cubicBezTo>
                      <a:pt x="101" y="26"/>
                      <a:pt x="101" y="26"/>
                      <a:pt x="101" y="26"/>
                    </a:cubicBezTo>
                    <a:cubicBezTo>
                      <a:pt x="101" y="0"/>
                      <a:pt x="101" y="0"/>
                      <a:pt x="101" y="0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67" name="Google Shape;12967;p102"/>
              <p:cNvSpPr/>
              <p:nvPr/>
            </p:nvSpPr>
            <p:spPr>
              <a:xfrm>
                <a:off x="2855913" y="1336726"/>
                <a:ext cx="63500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226" extrusionOk="0">
                    <a:moveTo>
                      <a:pt x="163" y="56"/>
                    </a:moveTo>
                    <a:cubicBezTo>
                      <a:pt x="162" y="55"/>
                      <a:pt x="162" y="55"/>
                      <a:pt x="162" y="55"/>
                    </a:cubicBezTo>
                    <a:cubicBezTo>
                      <a:pt x="163" y="55"/>
                      <a:pt x="163" y="55"/>
                      <a:pt x="163" y="55"/>
                    </a:cubicBezTo>
                    <a:lnTo>
                      <a:pt x="163" y="56"/>
                    </a:lnTo>
                    <a:close/>
                    <a:moveTo>
                      <a:pt x="163" y="89"/>
                    </a:moveTo>
                    <a:cubicBezTo>
                      <a:pt x="163" y="97"/>
                      <a:pt x="162" y="105"/>
                      <a:pt x="160" y="113"/>
                    </a:cubicBezTo>
                    <a:cubicBezTo>
                      <a:pt x="153" y="149"/>
                      <a:pt x="128" y="180"/>
                      <a:pt x="94" y="198"/>
                    </a:cubicBezTo>
                    <a:cubicBezTo>
                      <a:pt x="81" y="191"/>
                      <a:pt x="69" y="181"/>
                      <a:pt x="59" y="170"/>
                    </a:cubicBezTo>
                    <a:cubicBezTo>
                      <a:pt x="163" y="68"/>
                      <a:pt x="163" y="68"/>
                      <a:pt x="163" y="68"/>
                    </a:cubicBezTo>
                    <a:lnTo>
                      <a:pt x="163" y="89"/>
                    </a:lnTo>
                    <a:close/>
                    <a:moveTo>
                      <a:pt x="29" y="113"/>
                    </a:moveTo>
                    <a:cubicBezTo>
                      <a:pt x="27" y="105"/>
                      <a:pt x="26" y="97"/>
                      <a:pt x="26" y="89"/>
                    </a:cubicBezTo>
                    <a:cubicBezTo>
                      <a:pt x="26" y="55"/>
                      <a:pt x="26" y="55"/>
                      <a:pt x="26" y="55"/>
                    </a:cubicBezTo>
                    <a:cubicBezTo>
                      <a:pt x="94" y="39"/>
                      <a:pt x="94" y="39"/>
                      <a:pt x="94" y="39"/>
                    </a:cubicBezTo>
                    <a:cubicBezTo>
                      <a:pt x="131" y="48"/>
                      <a:pt x="148" y="51"/>
                      <a:pt x="156" y="53"/>
                    </a:cubicBezTo>
                    <a:cubicBezTo>
                      <a:pt x="49" y="158"/>
                      <a:pt x="49" y="158"/>
                      <a:pt x="49" y="158"/>
                    </a:cubicBezTo>
                    <a:cubicBezTo>
                      <a:pt x="39" y="145"/>
                      <a:pt x="33" y="130"/>
                      <a:pt x="29" y="113"/>
                    </a:cubicBezTo>
                    <a:moveTo>
                      <a:pt x="160" y="15"/>
                    </a:moveTo>
                    <a:cubicBezTo>
                      <a:pt x="160" y="28"/>
                      <a:pt x="160" y="28"/>
                      <a:pt x="160" y="28"/>
                    </a:cubicBezTo>
                    <a:cubicBezTo>
                      <a:pt x="154" y="26"/>
                      <a:pt x="154" y="26"/>
                      <a:pt x="154" y="26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6" y="17"/>
                      <a:pt x="116" y="17"/>
                      <a:pt x="116" y="17"/>
                    </a:cubicBezTo>
                    <a:cubicBezTo>
                      <a:pt x="110" y="16"/>
                      <a:pt x="110" y="16"/>
                      <a:pt x="110" y="16"/>
                    </a:cubicBezTo>
                    <a:cubicBezTo>
                      <a:pt x="110" y="4"/>
                      <a:pt x="110" y="4"/>
                      <a:pt x="110" y="4"/>
                    </a:cubicBezTo>
                    <a:cubicBezTo>
                      <a:pt x="95" y="0"/>
                      <a:pt x="94" y="0"/>
                      <a:pt x="94" y="0"/>
                    </a:cubicBezTo>
                    <a:cubicBezTo>
                      <a:pt x="87" y="2"/>
                      <a:pt x="82" y="3"/>
                      <a:pt x="79" y="4"/>
                    </a:cubicBezTo>
                    <a:cubicBezTo>
                      <a:pt x="79" y="16"/>
                      <a:pt x="79" y="16"/>
                      <a:pt x="79" y="16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73" y="17"/>
                      <a:pt x="73" y="17"/>
                      <a:pt x="73" y="17"/>
                    </a:cubicBezTo>
                    <a:cubicBezTo>
                      <a:pt x="51" y="22"/>
                      <a:pt x="42" y="25"/>
                      <a:pt x="38" y="25"/>
                    </a:cubicBezTo>
                    <a:cubicBezTo>
                      <a:pt x="30" y="27"/>
                      <a:pt x="30" y="27"/>
                      <a:pt x="30" y="27"/>
                    </a:cubicBezTo>
                    <a:cubicBezTo>
                      <a:pt x="30" y="15"/>
                      <a:pt x="30" y="15"/>
                      <a:pt x="30" y="15"/>
                    </a:cubicBezTo>
                    <a:cubicBezTo>
                      <a:pt x="1" y="21"/>
                      <a:pt x="0" y="21"/>
                      <a:pt x="0" y="21"/>
                    </a:cubicBezTo>
                    <a:cubicBezTo>
                      <a:pt x="0" y="89"/>
                      <a:pt x="0" y="89"/>
                      <a:pt x="0" y="89"/>
                    </a:cubicBezTo>
                    <a:cubicBezTo>
                      <a:pt x="0" y="151"/>
                      <a:pt x="39" y="203"/>
                      <a:pt x="94" y="226"/>
                    </a:cubicBezTo>
                    <a:cubicBezTo>
                      <a:pt x="150" y="203"/>
                      <a:pt x="188" y="151"/>
                      <a:pt x="188" y="89"/>
                    </a:cubicBezTo>
                    <a:cubicBezTo>
                      <a:pt x="188" y="21"/>
                      <a:pt x="188" y="21"/>
                      <a:pt x="188" y="21"/>
                    </a:cubicBezTo>
                    <a:lnTo>
                      <a:pt x="16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968" name="Google Shape;12968;p102"/>
            <p:cNvGrpSpPr/>
            <p:nvPr/>
          </p:nvGrpSpPr>
          <p:grpSpPr>
            <a:xfrm>
              <a:off x="2028512" y="1235527"/>
              <a:ext cx="234950" cy="234950"/>
              <a:chOff x="3779838" y="1194593"/>
              <a:chExt cx="234950" cy="234950"/>
            </a:xfrm>
          </p:grpSpPr>
          <p:sp>
            <p:nvSpPr>
              <p:cNvPr id="12969" name="Google Shape;12969;p102"/>
              <p:cNvSpPr/>
              <p:nvPr/>
            </p:nvSpPr>
            <p:spPr>
              <a:xfrm>
                <a:off x="3779838" y="11945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70" name="Google Shape;12970;p102"/>
              <p:cNvSpPr/>
              <p:nvPr/>
            </p:nvSpPr>
            <p:spPr>
              <a:xfrm>
                <a:off x="3813176" y="1256506"/>
                <a:ext cx="80963" cy="65088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93" extrusionOk="0">
                    <a:moveTo>
                      <a:pt x="233" y="175"/>
                    </a:moveTo>
                    <a:cubicBezTo>
                      <a:pt x="38" y="175"/>
                      <a:pt x="38" y="175"/>
                      <a:pt x="38" y="175"/>
                    </a:cubicBezTo>
                    <a:cubicBezTo>
                      <a:pt x="28" y="175"/>
                      <a:pt x="21" y="168"/>
                      <a:pt x="21" y="160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26"/>
                      <a:pt x="28" y="19"/>
                      <a:pt x="38" y="19"/>
                    </a:cubicBezTo>
                    <a:cubicBezTo>
                      <a:pt x="223" y="19"/>
                      <a:pt x="223" y="19"/>
                      <a:pt x="223" y="19"/>
                    </a:cubicBezTo>
                    <a:cubicBezTo>
                      <a:pt x="223" y="0"/>
                      <a:pt x="223" y="0"/>
                      <a:pt x="2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2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239" y="193"/>
                      <a:pt x="239" y="193"/>
                      <a:pt x="239" y="193"/>
                    </a:cubicBezTo>
                    <a:cubicBezTo>
                      <a:pt x="236" y="187"/>
                      <a:pt x="234" y="181"/>
                      <a:pt x="233" y="1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71" name="Google Shape;12971;p102"/>
              <p:cNvSpPr/>
              <p:nvPr/>
            </p:nvSpPr>
            <p:spPr>
              <a:xfrm>
                <a:off x="3797301" y="1326356"/>
                <a:ext cx="1174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8" extrusionOk="0">
                    <a:moveTo>
                      <a:pt x="295" y="0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51" y="78"/>
                      <a:pt x="351" y="78"/>
                      <a:pt x="351" y="78"/>
                    </a:cubicBezTo>
                    <a:cubicBezTo>
                      <a:pt x="328" y="56"/>
                      <a:pt x="308" y="29"/>
                      <a:pt x="29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72" name="Google Shape;12972;p102"/>
              <p:cNvSpPr/>
              <p:nvPr/>
            </p:nvSpPr>
            <p:spPr>
              <a:xfrm>
                <a:off x="3894138" y="1246981"/>
                <a:ext cx="98425" cy="11906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50" extrusionOk="0">
                    <a:moveTo>
                      <a:pt x="249" y="137"/>
                    </a:moveTo>
                    <a:cubicBezTo>
                      <a:pt x="249" y="150"/>
                      <a:pt x="248" y="163"/>
                      <a:pt x="245" y="175"/>
                    </a:cubicBezTo>
                    <a:cubicBezTo>
                      <a:pt x="234" y="231"/>
                      <a:pt x="196" y="280"/>
                      <a:pt x="145" y="306"/>
                    </a:cubicBezTo>
                    <a:cubicBezTo>
                      <a:pt x="124" y="295"/>
                      <a:pt x="105" y="281"/>
                      <a:pt x="89" y="264"/>
                    </a:cubicBezTo>
                    <a:cubicBezTo>
                      <a:pt x="249" y="105"/>
                      <a:pt x="249" y="105"/>
                      <a:pt x="249" y="105"/>
                    </a:cubicBezTo>
                    <a:lnTo>
                      <a:pt x="249" y="137"/>
                    </a:lnTo>
                    <a:close/>
                    <a:moveTo>
                      <a:pt x="44" y="175"/>
                    </a:moveTo>
                    <a:cubicBezTo>
                      <a:pt x="40" y="163"/>
                      <a:pt x="39" y="150"/>
                      <a:pt x="39" y="137"/>
                    </a:cubicBezTo>
                    <a:cubicBezTo>
                      <a:pt x="39" y="85"/>
                      <a:pt x="39" y="85"/>
                      <a:pt x="39" y="85"/>
                    </a:cubicBezTo>
                    <a:cubicBezTo>
                      <a:pt x="145" y="60"/>
                      <a:pt x="145" y="60"/>
                      <a:pt x="145" y="60"/>
                    </a:cubicBezTo>
                    <a:cubicBezTo>
                      <a:pt x="200" y="74"/>
                      <a:pt x="226" y="80"/>
                      <a:pt x="238" y="82"/>
                    </a:cubicBezTo>
                    <a:cubicBezTo>
                      <a:pt x="75" y="246"/>
                      <a:pt x="75" y="246"/>
                      <a:pt x="75" y="246"/>
                    </a:cubicBezTo>
                    <a:cubicBezTo>
                      <a:pt x="60" y="225"/>
                      <a:pt x="49" y="201"/>
                      <a:pt x="44" y="175"/>
                    </a:cubicBezTo>
                    <a:moveTo>
                      <a:pt x="236" y="21"/>
                    </a:moveTo>
                    <a:cubicBezTo>
                      <a:pt x="236" y="40"/>
                      <a:pt x="236" y="40"/>
                      <a:pt x="236" y="40"/>
                    </a:cubicBezTo>
                    <a:cubicBezTo>
                      <a:pt x="178" y="27"/>
                      <a:pt x="178" y="27"/>
                      <a:pt x="178" y="27"/>
                    </a:cubicBezTo>
                    <a:cubicBezTo>
                      <a:pt x="178" y="8"/>
                      <a:pt x="178" y="8"/>
                      <a:pt x="178" y="8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11" y="8"/>
                      <a:pt x="111" y="8"/>
                      <a:pt x="111" y="8"/>
                    </a:cubicBezTo>
                    <a:cubicBezTo>
                      <a:pt x="111" y="27"/>
                      <a:pt x="111" y="27"/>
                      <a:pt x="111" y="27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233"/>
                      <a:pt x="60" y="316"/>
                      <a:pt x="145" y="350"/>
                    </a:cubicBezTo>
                    <a:cubicBezTo>
                      <a:pt x="229" y="316"/>
                      <a:pt x="289" y="233"/>
                      <a:pt x="289" y="137"/>
                    </a:cubicBezTo>
                    <a:cubicBezTo>
                      <a:pt x="289" y="33"/>
                      <a:pt x="289" y="33"/>
                      <a:pt x="289" y="33"/>
                    </a:cubicBezTo>
                    <a:lnTo>
                      <a:pt x="236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973" name="Google Shape;12973;p102"/>
            <p:cNvGrpSpPr/>
            <p:nvPr/>
          </p:nvGrpSpPr>
          <p:grpSpPr>
            <a:xfrm>
              <a:off x="2271399" y="1290551"/>
              <a:ext cx="229578" cy="229578"/>
              <a:chOff x="6425908" y="3283369"/>
              <a:chExt cx="443489" cy="443489"/>
            </a:xfrm>
          </p:grpSpPr>
          <p:sp>
            <p:nvSpPr>
              <p:cNvPr id="12974" name="Google Shape;12974;p102"/>
              <p:cNvSpPr/>
              <p:nvPr/>
            </p:nvSpPr>
            <p:spPr>
              <a:xfrm>
                <a:off x="6425908" y="3283369"/>
                <a:ext cx="443489" cy="443489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3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75" name="Google Shape;12975;p102"/>
              <p:cNvSpPr/>
              <p:nvPr/>
            </p:nvSpPr>
            <p:spPr>
              <a:xfrm>
                <a:off x="6496436" y="3401713"/>
                <a:ext cx="283307" cy="200825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790" extrusionOk="0">
                    <a:moveTo>
                      <a:pt x="229" y="121"/>
                    </a:moveTo>
                    <a:cubicBezTo>
                      <a:pt x="1114" y="121"/>
                      <a:pt x="1114" y="121"/>
                      <a:pt x="1114" y="121"/>
                    </a:cubicBezTo>
                    <a:cubicBezTo>
                      <a:pt x="1114" y="41"/>
                      <a:pt x="1114" y="41"/>
                      <a:pt x="1114" y="41"/>
                    </a:cubicBezTo>
                    <a:cubicBezTo>
                      <a:pt x="1114" y="18"/>
                      <a:pt x="1094" y="0"/>
                      <a:pt x="1070" y="0"/>
                    </a:cubicBezTo>
                    <a:cubicBezTo>
                      <a:pt x="828" y="0"/>
                      <a:pt x="828" y="0"/>
                      <a:pt x="828" y="0"/>
                    </a:cubicBezTo>
                    <a:cubicBezTo>
                      <a:pt x="818" y="0"/>
                      <a:pt x="808" y="3"/>
                      <a:pt x="799" y="10"/>
                    </a:cubicBezTo>
                    <a:cubicBezTo>
                      <a:pt x="733" y="69"/>
                      <a:pt x="733" y="69"/>
                      <a:pt x="733" y="69"/>
                    </a:cubicBezTo>
                    <a:cubicBezTo>
                      <a:pt x="726" y="76"/>
                      <a:pt x="715" y="79"/>
                      <a:pt x="705" y="79"/>
                    </a:cubicBezTo>
                    <a:cubicBezTo>
                      <a:pt x="46" y="79"/>
                      <a:pt x="46" y="79"/>
                      <a:pt x="46" y="79"/>
                    </a:cubicBezTo>
                    <a:cubicBezTo>
                      <a:pt x="21" y="79"/>
                      <a:pt x="0" y="99"/>
                      <a:pt x="0" y="126"/>
                    </a:cubicBezTo>
                    <a:cubicBezTo>
                      <a:pt x="0" y="790"/>
                      <a:pt x="0" y="790"/>
                      <a:pt x="0" y="790"/>
                    </a:cubicBezTo>
                    <a:cubicBezTo>
                      <a:pt x="153" y="179"/>
                      <a:pt x="153" y="179"/>
                      <a:pt x="153" y="179"/>
                    </a:cubicBezTo>
                    <a:cubicBezTo>
                      <a:pt x="161" y="146"/>
                      <a:pt x="194" y="121"/>
                      <a:pt x="229" y="1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3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76" name="Google Shape;12976;p102"/>
              <p:cNvSpPr/>
              <p:nvPr/>
            </p:nvSpPr>
            <p:spPr>
              <a:xfrm>
                <a:off x="6693675" y="3565481"/>
                <a:ext cx="15540" cy="19126"/>
              </a:xfrm>
              <a:custGeom>
                <a:avLst/>
                <a:gdLst/>
                <a:ahLst/>
                <a:cxnLst/>
                <a:rect l="l" t="t" r="r" b="b"/>
                <a:pathLst>
                  <a:path w="59" h="79" extrusionOk="0">
                    <a:moveTo>
                      <a:pt x="29" y="0"/>
                    </a:moveTo>
                    <a:cubicBezTo>
                      <a:pt x="13" y="0"/>
                      <a:pt x="0" y="13"/>
                      <a:pt x="0" y="38"/>
                    </a:cubicBezTo>
                    <a:cubicBezTo>
                      <a:pt x="0" y="69"/>
                      <a:pt x="13" y="79"/>
                      <a:pt x="29" y="79"/>
                    </a:cubicBezTo>
                    <a:cubicBezTo>
                      <a:pt x="46" y="79"/>
                      <a:pt x="59" y="66"/>
                      <a:pt x="59" y="38"/>
                    </a:cubicBezTo>
                    <a:cubicBezTo>
                      <a:pt x="59" y="11"/>
                      <a:pt x="48" y="0"/>
                      <a:pt x="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3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77" name="Google Shape;12977;p102"/>
              <p:cNvSpPr/>
              <p:nvPr/>
            </p:nvSpPr>
            <p:spPr>
              <a:xfrm>
                <a:off x="6654228" y="3565481"/>
                <a:ext cx="14345" cy="19126"/>
              </a:xfrm>
              <a:custGeom>
                <a:avLst/>
                <a:gdLst/>
                <a:ahLst/>
                <a:cxnLst/>
                <a:rect l="l" t="t" r="r" b="b"/>
                <a:pathLst>
                  <a:path w="59" h="79" extrusionOk="0">
                    <a:moveTo>
                      <a:pt x="31" y="0"/>
                    </a:moveTo>
                    <a:cubicBezTo>
                      <a:pt x="14" y="0"/>
                      <a:pt x="0" y="13"/>
                      <a:pt x="0" y="38"/>
                    </a:cubicBezTo>
                    <a:cubicBezTo>
                      <a:pt x="0" y="69"/>
                      <a:pt x="12" y="79"/>
                      <a:pt x="29" y="79"/>
                    </a:cubicBezTo>
                    <a:cubicBezTo>
                      <a:pt x="47" y="79"/>
                      <a:pt x="59" y="66"/>
                      <a:pt x="59" y="38"/>
                    </a:cubicBezTo>
                    <a:cubicBezTo>
                      <a:pt x="59" y="11"/>
                      <a:pt x="47" y="0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3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78" name="Google Shape;12978;p102"/>
              <p:cNvSpPr/>
              <p:nvPr/>
            </p:nvSpPr>
            <p:spPr>
              <a:xfrm>
                <a:off x="6612389" y="3554722"/>
                <a:ext cx="11954" cy="19126"/>
              </a:xfrm>
              <a:custGeom>
                <a:avLst/>
                <a:gdLst/>
                <a:ahLst/>
                <a:cxnLst/>
                <a:rect l="l" t="t" r="r" b="b"/>
                <a:pathLst>
                  <a:path w="10" h="16" extrusionOk="0">
                    <a:moveTo>
                      <a:pt x="0" y="16"/>
                    </a:moveTo>
                    <a:lnTo>
                      <a:pt x="10" y="16"/>
                    </a:lnTo>
                    <a:lnTo>
                      <a:pt x="5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3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79" name="Google Shape;12979;p102"/>
              <p:cNvSpPr/>
              <p:nvPr/>
            </p:nvSpPr>
            <p:spPr>
              <a:xfrm>
                <a:off x="6497632" y="3437574"/>
                <a:ext cx="326341" cy="186481"/>
              </a:xfrm>
              <a:custGeom>
                <a:avLst/>
                <a:gdLst/>
                <a:ahLst/>
                <a:cxnLst/>
                <a:rect l="l" t="t" r="r" b="b"/>
                <a:pathLst>
                  <a:path w="1286" h="733" extrusionOk="0">
                    <a:moveTo>
                      <a:pt x="1243" y="0"/>
                    </a:moveTo>
                    <a:cubicBezTo>
                      <a:pt x="224" y="0"/>
                      <a:pt x="224" y="0"/>
                      <a:pt x="224" y="0"/>
                    </a:cubicBezTo>
                    <a:cubicBezTo>
                      <a:pt x="199" y="0"/>
                      <a:pt x="173" y="20"/>
                      <a:pt x="168" y="43"/>
                    </a:cubicBezTo>
                    <a:cubicBezTo>
                      <a:pt x="6" y="689"/>
                      <a:pt x="6" y="689"/>
                      <a:pt x="6" y="689"/>
                    </a:cubicBezTo>
                    <a:cubicBezTo>
                      <a:pt x="0" y="713"/>
                      <a:pt x="16" y="733"/>
                      <a:pt x="41" y="733"/>
                    </a:cubicBezTo>
                    <a:cubicBezTo>
                      <a:pt x="1062" y="733"/>
                      <a:pt x="1062" y="733"/>
                      <a:pt x="1062" y="733"/>
                    </a:cubicBezTo>
                    <a:cubicBezTo>
                      <a:pt x="1087" y="733"/>
                      <a:pt x="1113" y="713"/>
                      <a:pt x="1118" y="689"/>
                    </a:cubicBezTo>
                    <a:cubicBezTo>
                      <a:pt x="1279" y="43"/>
                      <a:pt x="1279" y="43"/>
                      <a:pt x="1279" y="43"/>
                    </a:cubicBezTo>
                    <a:cubicBezTo>
                      <a:pt x="1286" y="20"/>
                      <a:pt x="1269" y="0"/>
                      <a:pt x="1243" y="0"/>
                    </a:cubicBezTo>
                    <a:close/>
                    <a:moveTo>
                      <a:pt x="523" y="606"/>
                    </a:moveTo>
                    <a:cubicBezTo>
                      <a:pt x="510" y="565"/>
                      <a:pt x="510" y="565"/>
                      <a:pt x="510" y="565"/>
                    </a:cubicBezTo>
                    <a:cubicBezTo>
                      <a:pt x="447" y="565"/>
                      <a:pt x="447" y="565"/>
                      <a:pt x="447" y="565"/>
                    </a:cubicBezTo>
                    <a:cubicBezTo>
                      <a:pt x="435" y="606"/>
                      <a:pt x="435" y="606"/>
                      <a:pt x="435" y="606"/>
                    </a:cubicBezTo>
                    <a:cubicBezTo>
                      <a:pt x="394" y="606"/>
                      <a:pt x="394" y="606"/>
                      <a:pt x="394" y="606"/>
                    </a:cubicBezTo>
                    <a:cubicBezTo>
                      <a:pt x="457" y="429"/>
                      <a:pt x="457" y="429"/>
                      <a:pt x="457" y="429"/>
                    </a:cubicBezTo>
                    <a:cubicBezTo>
                      <a:pt x="503" y="429"/>
                      <a:pt x="503" y="429"/>
                      <a:pt x="503" y="429"/>
                    </a:cubicBezTo>
                    <a:cubicBezTo>
                      <a:pt x="566" y="606"/>
                      <a:pt x="566" y="606"/>
                      <a:pt x="566" y="606"/>
                    </a:cubicBezTo>
                    <a:lnTo>
                      <a:pt x="523" y="606"/>
                    </a:lnTo>
                    <a:close/>
                    <a:moveTo>
                      <a:pt x="655" y="610"/>
                    </a:moveTo>
                    <a:cubicBezTo>
                      <a:pt x="640" y="610"/>
                      <a:pt x="628" y="605"/>
                      <a:pt x="620" y="595"/>
                    </a:cubicBezTo>
                    <a:cubicBezTo>
                      <a:pt x="620" y="650"/>
                      <a:pt x="620" y="650"/>
                      <a:pt x="620" y="650"/>
                    </a:cubicBezTo>
                    <a:cubicBezTo>
                      <a:pt x="580" y="650"/>
                      <a:pt x="580" y="650"/>
                      <a:pt x="580" y="650"/>
                    </a:cubicBezTo>
                    <a:cubicBezTo>
                      <a:pt x="580" y="477"/>
                      <a:pt x="580" y="477"/>
                      <a:pt x="580" y="477"/>
                    </a:cubicBezTo>
                    <a:cubicBezTo>
                      <a:pt x="610" y="477"/>
                      <a:pt x="610" y="477"/>
                      <a:pt x="610" y="477"/>
                    </a:cubicBezTo>
                    <a:cubicBezTo>
                      <a:pt x="616" y="492"/>
                      <a:pt x="616" y="492"/>
                      <a:pt x="616" y="492"/>
                    </a:cubicBezTo>
                    <a:cubicBezTo>
                      <a:pt x="626" y="482"/>
                      <a:pt x="640" y="473"/>
                      <a:pt x="658" y="473"/>
                    </a:cubicBezTo>
                    <a:cubicBezTo>
                      <a:pt x="693" y="473"/>
                      <a:pt x="716" y="497"/>
                      <a:pt x="716" y="540"/>
                    </a:cubicBezTo>
                    <a:cubicBezTo>
                      <a:pt x="716" y="583"/>
                      <a:pt x="689" y="610"/>
                      <a:pt x="655" y="610"/>
                    </a:cubicBezTo>
                    <a:close/>
                    <a:moveTo>
                      <a:pt x="811" y="610"/>
                    </a:moveTo>
                    <a:cubicBezTo>
                      <a:pt x="797" y="610"/>
                      <a:pt x="784" y="605"/>
                      <a:pt x="776" y="595"/>
                    </a:cubicBezTo>
                    <a:cubicBezTo>
                      <a:pt x="776" y="650"/>
                      <a:pt x="776" y="650"/>
                      <a:pt x="776" y="650"/>
                    </a:cubicBezTo>
                    <a:cubicBezTo>
                      <a:pt x="738" y="650"/>
                      <a:pt x="738" y="650"/>
                      <a:pt x="738" y="650"/>
                    </a:cubicBezTo>
                    <a:cubicBezTo>
                      <a:pt x="738" y="477"/>
                      <a:pt x="738" y="477"/>
                      <a:pt x="738" y="477"/>
                    </a:cubicBezTo>
                    <a:cubicBezTo>
                      <a:pt x="766" y="477"/>
                      <a:pt x="766" y="477"/>
                      <a:pt x="766" y="477"/>
                    </a:cubicBezTo>
                    <a:cubicBezTo>
                      <a:pt x="774" y="492"/>
                      <a:pt x="774" y="492"/>
                      <a:pt x="774" y="492"/>
                    </a:cubicBezTo>
                    <a:cubicBezTo>
                      <a:pt x="783" y="482"/>
                      <a:pt x="797" y="473"/>
                      <a:pt x="814" y="473"/>
                    </a:cubicBezTo>
                    <a:cubicBezTo>
                      <a:pt x="849" y="473"/>
                      <a:pt x="872" y="497"/>
                      <a:pt x="872" y="540"/>
                    </a:cubicBezTo>
                    <a:cubicBezTo>
                      <a:pt x="872" y="583"/>
                      <a:pt x="846" y="610"/>
                      <a:pt x="811" y="610"/>
                    </a:cubicBezTo>
                    <a:close/>
                    <a:moveTo>
                      <a:pt x="372" y="246"/>
                    </a:moveTo>
                    <a:cubicBezTo>
                      <a:pt x="517" y="50"/>
                      <a:pt x="749" y="50"/>
                      <a:pt x="894" y="246"/>
                    </a:cubicBezTo>
                    <a:cubicBezTo>
                      <a:pt x="749" y="442"/>
                      <a:pt x="517" y="442"/>
                      <a:pt x="372" y="2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3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80" name="Google Shape;12980;p102"/>
              <p:cNvSpPr/>
              <p:nvPr/>
            </p:nvSpPr>
            <p:spPr>
              <a:xfrm>
                <a:off x="6631515" y="3473436"/>
                <a:ext cx="52597" cy="52597"/>
              </a:xfrm>
              <a:custGeom>
                <a:avLst/>
                <a:gdLst/>
                <a:ahLst/>
                <a:cxnLst/>
                <a:rect l="l" t="t" r="r" b="b"/>
                <a:pathLst>
                  <a:path w="206" h="205" extrusionOk="0">
                    <a:moveTo>
                      <a:pt x="103" y="0"/>
                    </a:moveTo>
                    <a:cubicBezTo>
                      <a:pt x="46" y="0"/>
                      <a:pt x="0" y="47"/>
                      <a:pt x="0" y="103"/>
                    </a:cubicBezTo>
                    <a:cubicBezTo>
                      <a:pt x="0" y="159"/>
                      <a:pt x="46" y="205"/>
                      <a:pt x="103" y="205"/>
                    </a:cubicBezTo>
                    <a:cubicBezTo>
                      <a:pt x="159" y="205"/>
                      <a:pt x="206" y="159"/>
                      <a:pt x="206" y="103"/>
                    </a:cubicBezTo>
                    <a:cubicBezTo>
                      <a:pt x="206" y="47"/>
                      <a:pt x="159" y="0"/>
                      <a:pt x="103" y="0"/>
                    </a:cubicBezTo>
                    <a:close/>
                    <a:moveTo>
                      <a:pt x="103" y="147"/>
                    </a:moveTo>
                    <a:cubicBezTo>
                      <a:pt x="78" y="147"/>
                      <a:pt x="58" y="127"/>
                      <a:pt x="58" y="103"/>
                    </a:cubicBezTo>
                    <a:cubicBezTo>
                      <a:pt x="58" y="78"/>
                      <a:pt x="78" y="58"/>
                      <a:pt x="103" y="58"/>
                    </a:cubicBezTo>
                    <a:cubicBezTo>
                      <a:pt x="128" y="58"/>
                      <a:pt x="148" y="78"/>
                      <a:pt x="148" y="103"/>
                    </a:cubicBezTo>
                    <a:cubicBezTo>
                      <a:pt x="148" y="127"/>
                      <a:pt x="128" y="147"/>
                      <a:pt x="103" y="1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3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81" name="Google Shape;12981;p102"/>
              <p:cNvSpPr/>
              <p:nvPr/>
            </p:nvSpPr>
            <p:spPr>
              <a:xfrm>
                <a:off x="6585493" y="3457642"/>
                <a:ext cx="147215" cy="83448"/>
              </a:xfrm>
              <a:prstGeom prst="rect">
                <a:avLst/>
              </a:prstGeom>
              <a:solidFill>
                <a:srgbClr val="FFFFFF"/>
              </a:solidFill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3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2982" name="Google Shape;12982;p102"/>
          <p:cNvGrpSpPr/>
          <p:nvPr/>
        </p:nvGrpSpPr>
        <p:grpSpPr>
          <a:xfrm>
            <a:off x="275403" y="4879899"/>
            <a:ext cx="1124769" cy="1314065"/>
            <a:chOff x="7459127" y="659507"/>
            <a:chExt cx="843577" cy="985549"/>
          </a:xfrm>
        </p:grpSpPr>
        <p:grpSp>
          <p:nvGrpSpPr>
            <p:cNvPr id="12983" name="Google Shape;12983;p102"/>
            <p:cNvGrpSpPr/>
            <p:nvPr/>
          </p:nvGrpSpPr>
          <p:grpSpPr>
            <a:xfrm>
              <a:off x="7459127" y="659507"/>
              <a:ext cx="843577" cy="985549"/>
              <a:chOff x="5085194" y="3265017"/>
              <a:chExt cx="843577" cy="985549"/>
            </a:xfrm>
          </p:grpSpPr>
          <p:grpSp>
            <p:nvGrpSpPr>
              <p:cNvPr id="12984" name="Google Shape;12984;p102"/>
              <p:cNvGrpSpPr/>
              <p:nvPr/>
            </p:nvGrpSpPr>
            <p:grpSpPr>
              <a:xfrm>
                <a:off x="5085194" y="3265017"/>
                <a:ext cx="843577" cy="843615"/>
                <a:chOff x="4528873" y="95849"/>
                <a:chExt cx="843577" cy="843577"/>
              </a:xfrm>
            </p:grpSpPr>
            <p:sp>
              <p:nvSpPr>
                <p:cNvPr id="12985" name="Google Shape;12985;p102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6" name="Google Shape;12986;p102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7" name="Google Shape;12987;p102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8" name="Google Shape;12988;p102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89" name="Google Shape;12989;p102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0" name="Google Shape;12990;p102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1" name="Google Shape;12991;p102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2" name="Google Shape;12992;p102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3" name="Google Shape;12993;p102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2994" name="Google Shape;12994;p102"/>
              <p:cNvGrpSpPr/>
              <p:nvPr/>
            </p:nvGrpSpPr>
            <p:grpSpPr>
              <a:xfrm>
                <a:off x="5346962" y="3526804"/>
                <a:ext cx="320040" cy="320040"/>
                <a:chOff x="6980442" y="3572658"/>
                <a:chExt cx="592138" cy="592138"/>
              </a:xfrm>
            </p:grpSpPr>
            <p:sp>
              <p:nvSpPr>
                <p:cNvPr id="12995" name="Google Shape;12995;p102"/>
                <p:cNvSpPr/>
                <p:nvPr/>
              </p:nvSpPr>
              <p:spPr>
                <a:xfrm>
                  <a:off x="6980442" y="3572658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4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4" y="158"/>
                        <a:pt x="1754" y="353"/>
                      </a:cubicBezTo>
                      <a:cubicBezTo>
                        <a:pt x="1754" y="1399"/>
                        <a:pt x="1754" y="1399"/>
                        <a:pt x="1754" y="1399"/>
                      </a:cubicBezTo>
                      <a:cubicBezTo>
                        <a:pt x="1754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9" y="1753"/>
                        <a:pt x="0" y="1595"/>
                        <a:pt x="0" y="1399"/>
                      </a:cubicBezTo>
                      <a:cubicBezTo>
                        <a:pt x="0" y="353"/>
                        <a:pt x="0" y="353"/>
                        <a:pt x="0" y="353"/>
                      </a:cubicBezTo>
                      <a:cubicBezTo>
                        <a:pt x="0" y="158"/>
                        <a:pt x="159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6" name="Google Shape;12996;p102"/>
                <p:cNvSpPr/>
                <p:nvPr/>
              </p:nvSpPr>
              <p:spPr>
                <a:xfrm>
                  <a:off x="7169355" y="3910796"/>
                  <a:ext cx="215900" cy="214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637" extrusionOk="0">
                      <a:moveTo>
                        <a:pt x="633" y="304"/>
                      </a:moveTo>
                      <a:cubicBezTo>
                        <a:pt x="632" y="303"/>
                        <a:pt x="632" y="302"/>
                        <a:pt x="630" y="301"/>
                      </a:cubicBezTo>
                      <a:cubicBezTo>
                        <a:pt x="556" y="226"/>
                        <a:pt x="556" y="226"/>
                        <a:pt x="556" y="226"/>
                      </a:cubicBezTo>
                      <a:cubicBezTo>
                        <a:pt x="548" y="219"/>
                        <a:pt x="537" y="219"/>
                        <a:pt x="530" y="226"/>
                      </a:cubicBezTo>
                      <a:cubicBezTo>
                        <a:pt x="527" y="229"/>
                        <a:pt x="527" y="229"/>
                        <a:pt x="527" y="229"/>
                      </a:cubicBezTo>
                      <a:cubicBezTo>
                        <a:pt x="520" y="236"/>
                        <a:pt x="520" y="247"/>
                        <a:pt x="527" y="255"/>
                      </a:cubicBezTo>
                      <a:cubicBezTo>
                        <a:pt x="571" y="298"/>
                        <a:pt x="571" y="298"/>
                        <a:pt x="571" y="298"/>
                      </a:cubicBezTo>
                      <a:cubicBezTo>
                        <a:pt x="456" y="298"/>
                        <a:pt x="456" y="298"/>
                        <a:pt x="456" y="298"/>
                      </a:cubicBezTo>
                      <a:cubicBezTo>
                        <a:pt x="481" y="268"/>
                        <a:pt x="503" y="239"/>
                        <a:pt x="520" y="212"/>
                      </a:cubicBezTo>
                      <a:cubicBezTo>
                        <a:pt x="559" y="152"/>
                        <a:pt x="568" y="114"/>
                        <a:pt x="548" y="94"/>
                      </a:cubicBezTo>
                      <a:cubicBezTo>
                        <a:pt x="543" y="89"/>
                        <a:pt x="535" y="84"/>
                        <a:pt x="521" y="84"/>
                      </a:cubicBezTo>
                      <a:cubicBezTo>
                        <a:pt x="480" y="84"/>
                        <a:pt x="410" y="130"/>
                        <a:pt x="340" y="189"/>
                      </a:cubicBezTo>
                      <a:cubicBezTo>
                        <a:pt x="340" y="68"/>
                        <a:pt x="340" y="68"/>
                        <a:pt x="340" y="68"/>
                      </a:cubicBezTo>
                      <a:cubicBezTo>
                        <a:pt x="383" y="111"/>
                        <a:pt x="383" y="111"/>
                        <a:pt x="383" y="111"/>
                      </a:cubicBezTo>
                      <a:cubicBezTo>
                        <a:pt x="390" y="118"/>
                        <a:pt x="402" y="118"/>
                        <a:pt x="409" y="111"/>
                      </a:cubicBezTo>
                      <a:cubicBezTo>
                        <a:pt x="412" y="108"/>
                        <a:pt x="412" y="108"/>
                        <a:pt x="412" y="108"/>
                      </a:cubicBezTo>
                      <a:cubicBezTo>
                        <a:pt x="419" y="101"/>
                        <a:pt x="419" y="89"/>
                        <a:pt x="412" y="82"/>
                      </a:cubicBezTo>
                      <a:cubicBezTo>
                        <a:pt x="337" y="7"/>
                        <a:pt x="337" y="7"/>
                        <a:pt x="337" y="7"/>
                      </a:cubicBezTo>
                      <a:cubicBezTo>
                        <a:pt x="337" y="7"/>
                        <a:pt x="336" y="7"/>
                        <a:pt x="336" y="6"/>
                      </a:cubicBezTo>
                      <a:cubicBezTo>
                        <a:pt x="333" y="2"/>
                        <a:pt x="327" y="0"/>
                        <a:pt x="322" y="0"/>
                      </a:cubicBezTo>
                      <a:cubicBezTo>
                        <a:pt x="318" y="0"/>
                        <a:pt x="318" y="0"/>
                        <a:pt x="318" y="0"/>
                      </a:cubicBezTo>
                      <a:cubicBezTo>
                        <a:pt x="313" y="0"/>
                        <a:pt x="309" y="1"/>
                        <a:pt x="305" y="5"/>
                      </a:cubicBezTo>
                      <a:cubicBezTo>
                        <a:pt x="304" y="5"/>
                        <a:pt x="303" y="6"/>
                        <a:pt x="301" y="7"/>
                      </a:cubicBezTo>
                      <a:cubicBezTo>
                        <a:pt x="227" y="82"/>
                        <a:pt x="227" y="82"/>
                        <a:pt x="227" y="82"/>
                      </a:cubicBezTo>
                      <a:cubicBezTo>
                        <a:pt x="220" y="89"/>
                        <a:pt x="220" y="101"/>
                        <a:pt x="227" y="108"/>
                      </a:cubicBezTo>
                      <a:cubicBezTo>
                        <a:pt x="229" y="111"/>
                        <a:pt x="229" y="111"/>
                        <a:pt x="229" y="111"/>
                      </a:cubicBezTo>
                      <a:cubicBezTo>
                        <a:pt x="237" y="118"/>
                        <a:pt x="248" y="118"/>
                        <a:pt x="256" y="111"/>
                      </a:cubicBezTo>
                      <a:cubicBezTo>
                        <a:pt x="299" y="67"/>
                        <a:pt x="299" y="67"/>
                        <a:pt x="299" y="67"/>
                      </a:cubicBezTo>
                      <a:cubicBezTo>
                        <a:pt x="299" y="190"/>
                        <a:pt x="299" y="190"/>
                        <a:pt x="299" y="190"/>
                      </a:cubicBezTo>
                      <a:cubicBezTo>
                        <a:pt x="229" y="131"/>
                        <a:pt x="158" y="84"/>
                        <a:pt x="117" y="84"/>
                      </a:cubicBezTo>
                      <a:cubicBezTo>
                        <a:pt x="103" y="84"/>
                        <a:pt x="94" y="89"/>
                        <a:pt x="89" y="94"/>
                      </a:cubicBezTo>
                      <a:cubicBezTo>
                        <a:pt x="70" y="114"/>
                        <a:pt x="79" y="152"/>
                        <a:pt x="117" y="212"/>
                      </a:cubicBezTo>
                      <a:cubicBezTo>
                        <a:pt x="134" y="239"/>
                        <a:pt x="156" y="268"/>
                        <a:pt x="182" y="298"/>
                      </a:cubicBezTo>
                      <a:cubicBezTo>
                        <a:pt x="68" y="298"/>
                        <a:pt x="68" y="298"/>
                        <a:pt x="68" y="298"/>
                      </a:cubicBezTo>
                      <a:cubicBezTo>
                        <a:pt x="112" y="255"/>
                        <a:pt x="112" y="255"/>
                        <a:pt x="112" y="255"/>
                      </a:cubicBezTo>
                      <a:cubicBezTo>
                        <a:pt x="119" y="247"/>
                        <a:pt x="119" y="236"/>
                        <a:pt x="112" y="229"/>
                      </a:cubicBezTo>
                      <a:cubicBezTo>
                        <a:pt x="109" y="226"/>
                        <a:pt x="109" y="226"/>
                        <a:pt x="109" y="226"/>
                      </a:cubicBezTo>
                      <a:cubicBezTo>
                        <a:pt x="102" y="219"/>
                        <a:pt x="90" y="219"/>
                        <a:pt x="83" y="226"/>
                      </a:cubicBezTo>
                      <a:cubicBezTo>
                        <a:pt x="8" y="301"/>
                        <a:pt x="8" y="301"/>
                        <a:pt x="8" y="301"/>
                      </a:cubicBezTo>
                      <a:cubicBezTo>
                        <a:pt x="7" y="302"/>
                        <a:pt x="6" y="303"/>
                        <a:pt x="5" y="304"/>
                      </a:cubicBezTo>
                      <a:cubicBezTo>
                        <a:pt x="2" y="308"/>
                        <a:pt x="0" y="312"/>
                        <a:pt x="0" y="317"/>
                      </a:cubicBezTo>
                      <a:cubicBezTo>
                        <a:pt x="0" y="321"/>
                        <a:pt x="0" y="321"/>
                        <a:pt x="0" y="321"/>
                      </a:cubicBezTo>
                      <a:cubicBezTo>
                        <a:pt x="0" y="326"/>
                        <a:pt x="3" y="332"/>
                        <a:pt x="7" y="335"/>
                      </a:cubicBezTo>
                      <a:cubicBezTo>
                        <a:pt x="8" y="335"/>
                        <a:pt x="8" y="336"/>
                        <a:pt x="8" y="336"/>
                      </a:cubicBezTo>
                      <a:cubicBezTo>
                        <a:pt x="83" y="411"/>
                        <a:pt x="83" y="411"/>
                        <a:pt x="83" y="411"/>
                      </a:cubicBezTo>
                      <a:cubicBezTo>
                        <a:pt x="90" y="418"/>
                        <a:pt x="102" y="418"/>
                        <a:pt x="109" y="411"/>
                      </a:cubicBezTo>
                      <a:cubicBezTo>
                        <a:pt x="112" y="408"/>
                        <a:pt x="112" y="408"/>
                        <a:pt x="112" y="408"/>
                      </a:cubicBezTo>
                      <a:cubicBezTo>
                        <a:pt x="119" y="401"/>
                        <a:pt x="119" y="389"/>
                        <a:pt x="112" y="382"/>
                      </a:cubicBezTo>
                      <a:cubicBezTo>
                        <a:pt x="69" y="339"/>
                        <a:pt x="69" y="339"/>
                        <a:pt x="69" y="339"/>
                      </a:cubicBezTo>
                      <a:cubicBezTo>
                        <a:pt x="189" y="339"/>
                        <a:pt x="189" y="339"/>
                        <a:pt x="189" y="339"/>
                      </a:cubicBezTo>
                      <a:cubicBezTo>
                        <a:pt x="160" y="372"/>
                        <a:pt x="136" y="405"/>
                        <a:pt x="117" y="434"/>
                      </a:cubicBezTo>
                      <a:cubicBezTo>
                        <a:pt x="79" y="494"/>
                        <a:pt x="70" y="533"/>
                        <a:pt x="89" y="552"/>
                      </a:cubicBezTo>
                      <a:cubicBezTo>
                        <a:pt x="94" y="557"/>
                        <a:pt x="103" y="563"/>
                        <a:pt x="117" y="563"/>
                      </a:cubicBezTo>
                      <a:cubicBezTo>
                        <a:pt x="117" y="563"/>
                        <a:pt x="117" y="563"/>
                        <a:pt x="117" y="563"/>
                      </a:cubicBezTo>
                      <a:cubicBezTo>
                        <a:pt x="158" y="563"/>
                        <a:pt x="229" y="516"/>
                        <a:pt x="299" y="456"/>
                      </a:cubicBezTo>
                      <a:cubicBezTo>
                        <a:pt x="299" y="570"/>
                        <a:pt x="299" y="570"/>
                        <a:pt x="299" y="570"/>
                      </a:cubicBezTo>
                      <a:cubicBezTo>
                        <a:pt x="256" y="526"/>
                        <a:pt x="256" y="526"/>
                        <a:pt x="256" y="526"/>
                      </a:cubicBezTo>
                      <a:cubicBezTo>
                        <a:pt x="248" y="519"/>
                        <a:pt x="237" y="519"/>
                        <a:pt x="229" y="526"/>
                      </a:cubicBezTo>
                      <a:cubicBezTo>
                        <a:pt x="227" y="529"/>
                        <a:pt x="227" y="529"/>
                        <a:pt x="227" y="529"/>
                      </a:cubicBezTo>
                      <a:cubicBezTo>
                        <a:pt x="220" y="536"/>
                        <a:pt x="220" y="548"/>
                        <a:pt x="227" y="555"/>
                      </a:cubicBezTo>
                      <a:cubicBezTo>
                        <a:pt x="301" y="629"/>
                        <a:pt x="301" y="629"/>
                        <a:pt x="301" y="629"/>
                      </a:cubicBezTo>
                      <a:cubicBezTo>
                        <a:pt x="303" y="631"/>
                        <a:pt x="304" y="631"/>
                        <a:pt x="305" y="632"/>
                      </a:cubicBezTo>
                      <a:cubicBezTo>
                        <a:pt x="309" y="635"/>
                        <a:pt x="313" y="637"/>
                        <a:pt x="318" y="637"/>
                      </a:cubicBezTo>
                      <a:cubicBezTo>
                        <a:pt x="322" y="637"/>
                        <a:pt x="322" y="637"/>
                        <a:pt x="322" y="637"/>
                      </a:cubicBezTo>
                      <a:cubicBezTo>
                        <a:pt x="327" y="637"/>
                        <a:pt x="333" y="635"/>
                        <a:pt x="336" y="630"/>
                      </a:cubicBezTo>
                      <a:cubicBezTo>
                        <a:pt x="336" y="630"/>
                        <a:pt x="337" y="630"/>
                        <a:pt x="337" y="629"/>
                      </a:cubicBezTo>
                      <a:cubicBezTo>
                        <a:pt x="412" y="555"/>
                        <a:pt x="412" y="555"/>
                        <a:pt x="412" y="555"/>
                      </a:cubicBezTo>
                      <a:cubicBezTo>
                        <a:pt x="419" y="548"/>
                        <a:pt x="419" y="536"/>
                        <a:pt x="412" y="529"/>
                      </a:cubicBezTo>
                      <a:cubicBezTo>
                        <a:pt x="409" y="526"/>
                        <a:pt x="409" y="526"/>
                        <a:pt x="409" y="526"/>
                      </a:cubicBezTo>
                      <a:cubicBezTo>
                        <a:pt x="402" y="519"/>
                        <a:pt x="390" y="519"/>
                        <a:pt x="383" y="526"/>
                      </a:cubicBezTo>
                      <a:cubicBezTo>
                        <a:pt x="340" y="569"/>
                        <a:pt x="340" y="569"/>
                        <a:pt x="340" y="569"/>
                      </a:cubicBezTo>
                      <a:cubicBezTo>
                        <a:pt x="340" y="457"/>
                        <a:pt x="340" y="457"/>
                        <a:pt x="340" y="457"/>
                      </a:cubicBezTo>
                      <a:cubicBezTo>
                        <a:pt x="410" y="517"/>
                        <a:pt x="480" y="563"/>
                        <a:pt x="521" y="563"/>
                      </a:cubicBezTo>
                      <a:cubicBezTo>
                        <a:pt x="535" y="563"/>
                        <a:pt x="543" y="557"/>
                        <a:pt x="548" y="552"/>
                      </a:cubicBezTo>
                      <a:cubicBezTo>
                        <a:pt x="568" y="533"/>
                        <a:pt x="559" y="494"/>
                        <a:pt x="520" y="434"/>
                      </a:cubicBezTo>
                      <a:cubicBezTo>
                        <a:pt x="502" y="405"/>
                        <a:pt x="477" y="372"/>
                        <a:pt x="449" y="339"/>
                      </a:cubicBezTo>
                      <a:cubicBezTo>
                        <a:pt x="570" y="339"/>
                        <a:pt x="570" y="339"/>
                        <a:pt x="570" y="339"/>
                      </a:cubicBezTo>
                      <a:cubicBezTo>
                        <a:pt x="527" y="382"/>
                        <a:pt x="527" y="382"/>
                        <a:pt x="527" y="382"/>
                      </a:cubicBezTo>
                      <a:cubicBezTo>
                        <a:pt x="520" y="389"/>
                        <a:pt x="520" y="401"/>
                        <a:pt x="527" y="408"/>
                      </a:cubicBezTo>
                      <a:cubicBezTo>
                        <a:pt x="530" y="411"/>
                        <a:pt x="530" y="411"/>
                        <a:pt x="530" y="411"/>
                      </a:cubicBezTo>
                      <a:cubicBezTo>
                        <a:pt x="537" y="418"/>
                        <a:pt x="548" y="418"/>
                        <a:pt x="556" y="411"/>
                      </a:cubicBezTo>
                      <a:cubicBezTo>
                        <a:pt x="630" y="336"/>
                        <a:pt x="630" y="336"/>
                        <a:pt x="630" y="336"/>
                      </a:cubicBezTo>
                      <a:cubicBezTo>
                        <a:pt x="631" y="336"/>
                        <a:pt x="631" y="335"/>
                        <a:pt x="631" y="335"/>
                      </a:cubicBezTo>
                      <a:cubicBezTo>
                        <a:pt x="636" y="332"/>
                        <a:pt x="638" y="326"/>
                        <a:pt x="638" y="321"/>
                      </a:cubicBezTo>
                      <a:cubicBezTo>
                        <a:pt x="638" y="317"/>
                        <a:pt x="638" y="317"/>
                        <a:pt x="638" y="317"/>
                      </a:cubicBezTo>
                      <a:cubicBezTo>
                        <a:pt x="638" y="312"/>
                        <a:pt x="636" y="308"/>
                        <a:pt x="633" y="304"/>
                      </a:cubicBezTo>
                      <a:close/>
                      <a:moveTo>
                        <a:pt x="117" y="529"/>
                      </a:moveTo>
                      <a:cubicBezTo>
                        <a:pt x="115" y="529"/>
                        <a:pt x="114" y="528"/>
                        <a:pt x="114" y="528"/>
                      </a:cubicBezTo>
                      <a:cubicBezTo>
                        <a:pt x="108" y="514"/>
                        <a:pt x="138" y="452"/>
                        <a:pt x="212" y="365"/>
                      </a:cubicBezTo>
                      <a:cubicBezTo>
                        <a:pt x="224" y="394"/>
                        <a:pt x="248" y="418"/>
                        <a:pt x="277" y="430"/>
                      </a:cubicBezTo>
                      <a:cubicBezTo>
                        <a:pt x="202" y="494"/>
                        <a:pt x="142" y="529"/>
                        <a:pt x="117" y="529"/>
                      </a:cubicBezTo>
                      <a:close/>
                      <a:moveTo>
                        <a:pt x="212" y="282"/>
                      </a:moveTo>
                      <a:cubicBezTo>
                        <a:pt x="138" y="195"/>
                        <a:pt x="108" y="132"/>
                        <a:pt x="114" y="118"/>
                      </a:cubicBezTo>
                      <a:cubicBezTo>
                        <a:pt x="114" y="118"/>
                        <a:pt x="115" y="118"/>
                        <a:pt x="117" y="118"/>
                      </a:cubicBezTo>
                      <a:cubicBezTo>
                        <a:pt x="142" y="118"/>
                        <a:pt x="202" y="152"/>
                        <a:pt x="277" y="217"/>
                      </a:cubicBezTo>
                      <a:cubicBezTo>
                        <a:pt x="248" y="228"/>
                        <a:pt x="224" y="252"/>
                        <a:pt x="212" y="282"/>
                      </a:cubicBezTo>
                      <a:close/>
                      <a:moveTo>
                        <a:pt x="521" y="118"/>
                      </a:moveTo>
                      <a:cubicBezTo>
                        <a:pt x="522" y="118"/>
                        <a:pt x="523" y="118"/>
                        <a:pt x="524" y="118"/>
                      </a:cubicBezTo>
                      <a:cubicBezTo>
                        <a:pt x="530" y="132"/>
                        <a:pt x="500" y="195"/>
                        <a:pt x="425" y="282"/>
                      </a:cubicBezTo>
                      <a:cubicBezTo>
                        <a:pt x="414" y="252"/>
                        <a:pt x="390" y="228"/>
                        <a:pt x="360" y="216"/>
                      </a:cubicBezTo>
                      <a:cubicBezTo>
                        <a:pt x="436" y="152"/>
                        <a:pt x="496" y="118"/>
                        <a:pt x="521" y="118"/>
                      </a:cubicBezTo>
                      <a:close/>
                      <a:moveTo>
                        <a:pt x="524" y="528"/>
                      </a:moveTo>
                      <a:cubicBezTo>
                        <a:pt x="523" y="528"/>
                        <a:pt x="522" y="529"/>
                        <a:pt x="521" y="529"/>
                      </a:cubicBezTo>
                      <a:cubicBezTo>
                        <a:pt x="496" y="529"/>
                        <a:pt x="436" y="494"/>
                        <a:pt x="360" y="430"/>
                      </a:cubicBezTo>
                      <a:cubicBezTo>
                        <a:pt x="390" y="418"/>
                        <a:pt x="414" y="394"/>
                        <a:pt x="425" y="365"/>
                      </a:cubicBezTo>
                      <a:cubicBezTo>
                        <a:pt x="500" y="452"/>
                        <a:pt x="530" y="514"/>
                        <a:pt x="524" y="5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7" name="Google Shape;12997;p102"/>
                <p:cNvSpPr/>
                <p:nvPr/>
              </p:nvSpPr>
              <p:spPr>
                <a:xfrm>
                  <a:off x="7282067" y="3755221"/>
                  <a:ext cx="119063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55" extrusionOk="0">
                      <a:moveTo>
                        <a:pt x="48" y="14"/>
                      </a:moveTo>
                      <a:lnTo>
                        <a:pt x="0" y="14"/>
                      </a:lnTo>
                      <a:lnTo>
                        <a:pt x="0" y="41"/>
                      </a:lnTo>
                      <a:lnTo>
                        <a:pt x="48" y="41"/>
                      </a:lnTo>
                      <a:lnTo>
                        <a:pt x="48" y="55"/>
                      </a:lnTo>
                      <a:lnTo>
                        <a:pt x="75" y="28"/>
                      </a:lnTo>
                      <a:lnTo>
                        <a:pt x="75" y="28"/>
                      </a:lnTo>
                      <a:lnTo>
                        <a:pt x="48" y="0"/>
                      </a:lnTo>
                      <a:lnTo>
                        <a:pt x="48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8" name="Google Shape;12998;p102"/>
                <p:cNvSpPr/>
                <p:nvPr/>
              </p:nvSpPr>
              <p:spPr>
                <a:xfrm>
                  <a:off x="7282067" y="3658383"/>
                  <a:ext cx="119063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55" extrusionOk="0">
                      <a:moveTo>
                        <a:pt x="48" y="55"/>
                      </a:moveTo>
                      <a:lnTo>
                        <a:pt x="75" y="27"/>
                      </a:lnTo>
                      <a:lnTo>
                        <a:pt x="75" y="27"/>
                      </a:lnTo>
                      <a:lnTo>
                        <a:pt x="48" y="0"/>
                      </a:lnTo>
                      <a:lnTo>
                        <a:pt x="48" y="13"/>
                      </a:lnTo>
                      <a:lnTo>
                        <a:pt x="0" y="13"/>
                      </a:lnTo>
                      <a:lnTo>
                        <a:pt x="0" y="41"/>
                      </a:lnTo>
                      <a:lnTo>
                        <a:pt x="48" y="41"/>
                      </a:lnTo>
                      <a:lnTo>
                        <a:pt x="48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2999" name="Google Shape;12999;p102"/>
                <p:cNvSpPr/>
                <p:nvPr/>
              </p:nvSpPr>
              <p:spPr>
                <a:xfrm>
                  <a:off x="7155067" y="3707596"/>
                  <a:ext cx="119063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55" extrusionOk="0">
                      <a:moveTo>
                        <a:pt x="27" y="0"/>
                      </a:moveTo>
                      <a:lnTo>
                        <a:pt x="0" y="27"/>
                      </a:lnTo>
                      <a:lnTo>
                        <a:pt x="0" y="28"/>
                      </a:lnTo>
                      <a:lnTo>
                        <a:pt x="27" y="55"/>
                      </a:lnTo>
                      <a:lnTo>
                        <a:pt x="27" y="41"/>
                      </a:lnTo>
                      <a:lnTo>
                        <a:pt x="75" y="41"/>
                      </a:lnTo>
                      <a:lnTo>
                        <a:pt x="75" y="14"/>
                      </a:lnTo>
                      <a:lnTo>
                        <a:pt x="27" y="14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00" name="Google Shape;13000;p102"/>
                <p:cNvSpPr/>
                <p:nvPr/>
              </p:nvSpPr>
              <p:spPr>
                <a:xfrm>
                  <a:off x="7155067" y="3609171"/>
                  <a:ext cx="119063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55" extrusionOk="0">
                      <a:moveTo>
                        <a:pt x="27" y="0"/>
                      </a:moveTo>
                      <a:lnTo>
                        <a:pt x="0" y="27"/>
                      </a:lnTo>
                      <a:lnTo>
                        <a:pt x="0" y="28"/>
                      </a:lnTo>
                      <a:lnTo>
                        <a:pt x="27" y="55"/>
                      </a:lnTo>
                      <a:lnTo>
                        <a:pt x="27" y="41"/>
                      </a:lnTo>
                      <a:lnTo>
                        <a:pt x="75" y="41"/>
                      </a:lnTo>
                      <a:lnTo>
                        <a:pt x="75" y="14"/>
                      </a:lnTo>
                      <a:lnTo>
                        <a:pt x="27" y="14"/>
                      </a:lnTo>
                      <a:lnTo>
                        <a:pt x="2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01" name="Google Shape;13001;p102"/>
                <p:cNvSpPr/>
                <p:nvPr/>
              </p:nvSpPr>
              <p:spPr>
                <a:xfrm>
                  <a:off x="7004255" y="3866346"/>
                  <a:ext cx="53816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002" name="Google Shape;13002;p102"/>
              <p:cNvSpPr/>
              <p:nvPr/>
            </p:nvSpPr>
            <p:spPr>
              <a:xfrm>
                <a:off x="5140296" y="4112066"/>
                <a:ext cx="733375" cy="138500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Nexus Switch</a:t>
                </a: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003" name="Google Shape;13003;p102"/>
            <p:cNvGrpSpPr/>
            <p:nvPr/>
          </p:nvGrpSpPr>
          <p:grpSpPr>
            <a:xfrm>
              <a:off x="7521777" y="727472"/>
              <a:ext cx="234950" cy="236538"/>
              <a:chOff x="712788" y="1186656"/>
              <a:chExt cx="234950" cy="236538"/>
            </a:xfrm>
          </p:grpSpPr>
          <p:sp>
            <p:nvSpPr>
              <p:cNvPr id="13004" name="Google Shape;13004;p102"/>
              <p:cNvSpPr/>
              <p:nvPr/>
            </p:nvSpPr>
            <p:spPr>
              <a:xfrm>
                <a:off x="712788" y="1186656"/>
                <a:ext cx="234950" cy="236538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05" name="Google Shape;13005;p102"/>
              <p:cNvSpPr/>
              <p:nvPr/>
            </p:nvSpPr>
            <p:spPr>
              <a:xfrm>
                <a:off x="757238" y="1223169"/>
                <a:ext cx="152400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51" extrusionOk="0">
                    <a:moveTo>
                      <a:pt x="210" y="227"/>
                    </a:move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5" y="229"/>
                      <a:pt x="215" y="229"/>
                      <a:pt x="215" y="229"/>
                    </a:cubicBezTo>
                    <a:cubicBezTo>
                      <a:pt x="217" y="229"/>
                      <a:pt x="217" y="229"/>
                      <a:pt x="217" y="229"/>
                    </a:cubicBezTo>
                    <a:cubicBezTo>
                      <a:pt x="222" y="229"/>
                      <a:pt x="222" y="229"/>
                      <a:pt x="222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9" y="229"/>
                      <a:pt x="229" y="229"/>
                      <a:pt x="229" y="229"/>
                    </a:cubicBezTo>
                    <a:cubicBezTo>
                      <a:pt x="231" y="229"/>
                      <a:pt x="231" y="229"/>
                      <a:pt x="231" y="229"/>
                    </a:cubicBezTo>
                    <a:cubicBezTo>
                      <a:pt x="233" y="229"/>
                      <a:pt x="233" y="229"/>
                      <a:pt x="233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40" y="229"/>
                      <a:pt x="240" y="229"/>
                      <a:pt x="240" y="229"/>
                    </a:cubicBezTo>
                    <a:cubicBezTo>
                      <a:pt x="243" y="229"/>
                      <a:pt x="243" y="229"/>
                      <a:pt x="243" y="229"/>
                    </a:cubicBezTo>
                    <a:cubicBezTo>
                      <a:pt x="245" y="229"/>
                      <a:pt x="245" y="229"/>
                      <a:pt x="245" y="229"/>
                    </a:cubicBezTo>
                    <a:cubicBezTo>
                      <a:pt x="247" y="227"/>
                      <a:pt x="247" y="227"/>
                      <a:pt x="247" y="227"/>
                    </a:cubicBezTo>
                    <a:cubicBezTo>
                      <a:pt x="250" y="227"/>
                      <a:pt x="250" y="227"/>
                      <a:pt x="250" y="227"/>
                    </a:cubicBezTo>
                    <a:cubicBezTo>
                      <a:pt x="252" y="227"/>
                      <a:pt x="252" y="227"/>
                      <a:pt x="252" y="227"/>
                    </a:cubicBezTo>
                    <a:cubicBezTo>
                      <a:pt x="254" y="225"/>
                      <a:pt x="254" y="225"/>
                      <a:pt x="254" y="225"/>
                    </a:cubicBezTo>
                    <a:cubicBezTo>
                      <a:pt x="257" y="225"/>
                      <a:pt x="257" y="225"/>
                      <a:pt x="257" y="225"/>
                    </a:cubicBezTo>
                    <a:cubicBezTo>
                      <a:pt x="259" y="222"/>
                      <a:pt x="259" y="222"/>
                      <a:pt x="259" y="222"/>
                    </a:cubicBezTo>
                    <a:cubicBezTo>
                      <a:pt x="261" y="222"/>
                      <a:pt x="261" y="222"/>
                      <a:pt x="261" y="222"/>
                    </a:cubicBezTo>
                    <a:cubicBezTo>
                      <a:pt x="263" y="220"/>
                      <a:pt x="263" y="220"/>
                      <a:pt x="263" y="220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268" y="218"/>
                      <a:pt x="268" y="218"/>
                      <a:pt x="268" y="218"/>
                    </a:cubicBezTo>
                    <a:cubicBezTo>
                      <a:pt x="270" y="215"/>
                      <a:pt x="270" y="215"/>
                      <a:pt x="270" y="215"/>
                    </a:cubicBezTo>
                    <a:cubicBezTo>
                      <a:pt x="273" y="215"/>
                      <a:pt x="273" y="215"/>
                      <a:pt x="273" y="215"/>
                    </a:cubicBezTo>
                    <a:cubicBezTo>
                      <a:pt x="273" y="213"/>
                      <a:pt x="273" y="213"/>
                      <a:pt x="273" y="213"/>
                    </a:cubicBezTo>
                    <a:cubicBezTo>
                      <a:pt x="275" y="213"/>
                      <a:pt x="275" y="213"/>
                      <a:pt x="275" y="213"/>
                    </a:cubicBezTo>
                    <a:cubicBezTo>
                      <a:pt x="277" y="211"/>
                      <a:pt x="277" y="211"/>
                      <a:pt x="277" y="211"/>
                    </a:cubicBezTo>
                    <a:cubicBezTo>
                      <a:pt x="280" y="208"/>
                      <a:pt x="280" y="208"/>
                      <a:pt x="280" y="208"/>
                    </a:cubicBezTo>
                    <a:cubicBezTo>
                      <a:pt x="280" y="206"/>
                      <a:pt x="280" y="206"/>
                      <a:pt x="280" y="206"/>
                    </a:cubicBezTo>
                    <a:cubicBezTo>
                      <a:pt x="282" y="206"/>
                      <a:pt x="282" y="206"/>
                      <a:pt x="282" y="206"/>
                    </a:cubicBezTo>
                    <a:cubicBezTo>
                      <a:pt x="284" y="204"/>
                      <a:pt x="284" y="204"/>
                      <a:pt x="284" y="204"/>
                    </a:cubicBezTo>
                    <a:cubicBezTo>
                      <a:pt x="284" y="202"/>
                      <a:pt x="284" y="202"/>
                      <a:pt x="284" y="202"/>
                    </a:cubicBezTo>
                    <a:cubicBezTo>
                      <a:pt x="287" y="199"/>
                      <a:pt x="287" y="199"/>
                      <a:pt x="287" y="199"/>
                    </a:cubicBezTo>
                    <a:cubicBezTo>
                      <a:pt x="287" y="197"/>
                      <a:pt x="287" y="197"/>
                      <a:pt x="287" y="197"/>
                    </a:cubicBezTo>
                    <a:cubicBezTo>
                      <a:pt x="289" y="197"/>
                      <a:pt x="289" y="197"/>
                      <a:pt x="289" y="197"/>
                    </a:cubicBezTo>
                    <a:cubicBezTo>
                      <a:pt x="289" y="195"/>
                      <a:pt x="289" y="195"/>
                      <a:pt x="289" y="195"/>
                    </a:cubicBezTo>
                    <a:cubicBezTo>
                      <a:pt x="289" y="192"/>
                      <a:pt x="289" y="192"/>
                      <a:pt x="289" y="192"/>
                    </a:cubicBezTo>
                    <a:cubicBezTo>
                      <a:pt x="289" y="190"/>
                      <a:pt x="289" y="190"/>
                      <a:pt x="289" y="190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5"/>
                      <a:pt x="291" y="185"/>
                      <a:pt x="291" y="185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78"/>
                      <a:pt x="289" y="178"/>
                      <a:pt x="289" y="178"/>
                    </a:cubicBezTo>
                    <a:cubicBezTo>
                      <a:pt x="289" y="176"/>
                      <a:pt x="289" y="176"/>
                      <a:pt x="289" y="176"/>
                    </a:cubicBezTo>
                    <a:cubicBezTo>
                      <a:pt x="287" y="176"/>
                      <a:pt x="287" y="176"/>
                      <a:pt x="287" y="176"/>
                    </a:cubicBezTo>
                    <a:cubicBezTo>
                      <a:pt x="287" y="174"/>
                      <a:pt x="287" y="174"/>
                      <a:pt x="287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77" y="171"/>
                      <a:pt x="277" y="171"/>
                      <a:pt x="277" y="171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3" y="169"/>
                      <a:pt x="273" y="169"/>
                      <a:pt x="273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68" y="171"/>
                      <a:pt x="268" y="171"/>
                      <a:pt x="268" y="171"/>
                    </a:cubicBezTo>
                    <a:cubicBezTo>
                      <a:pt x="263" y="171"/>
                      <a:pt x="263" y="171"/>
                      <a:pt x="263" y="171"/>
                    </a:cubicBezTo>
                    <a:cubicBezTo>
                      <a:pt x="259" y="171"/>
                      <a:pt x="259" y="171"/>
                      <a:pt x="259" y="171"/>
                    </a:cubicBezTo>
                    <a:cubicBezTo>
                      <a:pt x="254" y="174"/>
                      <a:pt x="254" y="174"/>
                      <a:pt x="254" y="174"/>
                    </a:cubicBezTo>
                    <a:cubicBezTo>
                      <a:pt x="250" y="176"/>
                      <a:pt x="250" y="176"/>
                      <a:pt x="250" y="176"/>
                    </a:cubicBezTo>
                    <a:cubicBezTo>
                      <a:pt x="245" y="178"/>
                      <a:pt x="245" y="178"/>
                      <a:pt x="245" y="178"/>
                    </a:cubicBezTo>
                    <a:cubicBezTo>
                      <a:pt x="240" y="181"/>
                      <a:pt x="240" y="181"/>
                      <a:pt x="240" y="181"/>
                    </a:cubicBezTo>
                    <a:cubicBezTo>
                      <a:pt x="229" y="185"/>
                      <a:pt x="229" y="185"/>
                      <a:pt x="229" y="185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10" y="192"/>
                      <a:pt x="210" y="192"/>
                      <a:pt x="210" y="192"/>
                    </a:cubicBezTo>
                    <a:cubicBezTo>
                      <a:pt x="208" y="192"/>
                      <a:pt x="208" y="192"/>
                      <a:pt x="208" y="192"/>
                    </a:cubicBezTo>
                    <a:cubicBezTo>
                      <a:pt x="206" y="195"/>
                      <a:pt x="206" y="195"/>
                      <a:pt x="206" y="195"/>
                    </a:cubicBezTo>
                    <a:cubicBezTo>
                      <a:pt x="201" y="197"/>
                      <a:pt x="201" y="197"/>
                      <a:pt x="201" y="197"/>
                    </a:cubicBezTo>
                    <a:cubicBezTo>
                      <a:pt x="194" y="197"/>
                      <a:pt x="194" y="197"/>
                      <a:pt x="194" y="197"/>
                    </a:cubicBezTo>
                    <a:cubicBezTo>
                      <a:pt x="187" y="199"/>
                      <a:pt x="187" y="199"/>
                      <a:pt x="187" y="199"/>
                    </a:cubicBezTo>
                    <a:cubicBezTo>
                      <a:pt x="180" y="199"/>
                      <a:pt x="180" y="199"/>
                      <a:pt x="180" y="199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66" y="202"/>
                      <a:pt x="166" y="202"/>
                      <a:pt x="166" y="202"/>
                    </a:cubicBezTo>
                    <a:cubicBezTo>
                      <a:pt x="157" y="202"/>
                      <a:pt x="157" y="202"/>
                      <a:pt x="157" y="202"/>
                    </a:cubicBezTo>
                    <a:cubicBezTo>
                      <a:pt x="157" y="199"/>
                      <a:pt x="157" y="199"/>
                      <a:pt x="157" y="199"/>
                    </a:cubicBezTo>
                    <a:cubicBezTo>
                      <a:pt x="160" y="195"/>
                      <a:pt x="160" y="195"/>
                      <a:pt x="160" y="195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62" y="188"/>
                      <a:pt x="162" y="188"/>
                      <a:pt x="162" y="188"/>
                    </a:cubicBezTo>
                    <a:cubicBezTo>
                      <a:pt x="169" y="188"/>
                      <a:pt x="169" y="188"/>
                      <a:pt x="169" y="188"/>
                    </a:cubicBezTo>
                    <a:cubicBezTo>
                      <a:pt x="176" y="185"/>
                      <a:pt x="176" y="185"/>
                      <a:pt x="176" y="185"/>
                    </a:cubicBezTo>
                    <a:cubicBezTo>
                      <a:pt x="180" y="185"/>
                      <a:pt x="180" y="185"/>
                      <a:pt x="180" y="185"/>
                    </a:cubicBezTo>
                    <a:cubicBezTo>
                      <a:pt x="187" y="183"/>
                      <a:pt x="187" y="183"/>
                      <a:pt x="187" y="183"/>
                    </a:cubicBezTo>
                    <a:cubicBezTo>
                      <a:pt x="192" y="183"/>
                      <a:pt x="192" y="183"/>
                      <a:pt x="192" y="183"/>
                    </a:cubicBezTo>
                    <a:cubicBezTo>
                      <a:pt x="196" y="181"/>
                      <a:pt x="196" y="181"/>
                      <a:pt x="196" y="181"/>
                    </a:cubicBezTo>
                    <a:cubicBezTo>
                      <a:pt x="201" y="181"/>
                      <a:pt x="201" y="181"/>
                      <a:pt x="201" y="181"/>
                    </a:cubicBezTo>
                    <a:cubicBezTo>
                      <a:pt x="206" y="178"/>
                      <a:pt x="206" y="178"/>
                      <a:pt x="206" y="178"/>
                    </a:cubicBezTo>
                    <a:cubicBezTo>
                      <a:pt x="215" y="176"/>
                      <a:pt x="215" y="176"/>
                      <a:pt x="215" y="176"/>
                    </a:cubicBezTo>
                    <a:cubicBezTo>
                      <a:pt x="222" y="171"/>
                      <a:pt x="222" y="171"/>
                      <a:pt x="222" y="171"/>
                    </a:cubicBezTo>
                    <a:cubicBezTo>
                      <a:pt x="236" y="167"/>
                      <a:pt x="236" y="167"/>
                      <a:pt x="236" y="167"/>
                    </a:cubicBezTo>
                    <a:cubicBezTo>
                      <a:pt x="240" y="165"/>
                      <a:pt x="240" y="165"/>
                      <a:pt x="240" y="165"/>
                    </a:cubicBezTo>
                    <a:cubicBezTo>
                      <a:pt x="247" y="162"/>
                      <a:pt x="247" y="162"/>
                      <a:pt x="247" y="162"/>
                    </a:cubicBezTo>
                    <a:cubicBezTo>
                      <a:pt x="252" y="160"/>
                      <a:pt x="252" y="160"/>
                      <a:pt x="252" y="160"/>
                    </a:cubicBezTo>
                    <a:cubicBezTo>
                      <a:pt x="259" y="158"/>
                      <a:pt x="259" y="158"/>
                      <a:pt x="259" y="158"/>
                    </a:cubicBezTo>
                    <a:cubicBezTo>
                      <a:pt x="261" y="158"/>
                      <a:pt x="261" y="158"/>
                      <a:pt x="261" y="158"/>
                    </a:cubicBezTo>
                    <a:cubicBezTo>
                      <a:pt x="263" y="158"/>
                      <a:pt x="263" y="158"/>
                      <a:pt x="263" y="158"/>
                    </a:cubicBezTo>
                    <a:cubicBezTo>
                      <a:pt x="266" y="155"/>
                      <a:pt x="266" y="155"/>
                      <a:pt x="266" y="155"/>
                    </a:cubicBezTo>
                    <a:cubicBezTo>
                      <a:pt x="268" y="155"/>
                      <a:pt x="268" y="155"/>
                      <a:pt x="268" y="155"/>
                    </a:cubicBezTo>
                    <a:cubicBezTo>
                      <a:pt x="270" y="155"/>
                      <a:pt x="270" y="155"/>
                      <a:pt x="270" y="155"/>
                    </a:cubicBezTo>
                    <a:cubicBezTo>
                      <a:pt x="273" y="155"/>
                      <a:pt x="273" y="155"/>
                      <a:pt x="273" y="155"/>
                    </a:cubicBezTo>
                    <a:cubicBezTo>
                      <a:pt x="275" y="155"/>
                      <a:pt x="275" y="155"/>
                      <a:pt x="275" y="155"/>
                    </a:cubicBezTo>
                    <a:cubicBezTo>
                      <a:pt x="277" y="155"/>
                      <a:pt x="277" y="155"/>
                      <a:pt x="277" y="155"/>
                    </a:cubicBezTo>
                    <a:cubicBezTo>
                      <a:pt x="280" y="155"/>
                      <a:pt x="280" y="155"/>
                      <a:pt x="280" y="155"/>
                    </a:cubicBezTo>
                    <a:cubicBezTo>
                      <a:pt x="282" y="158"/>
                      <a:pt x="282" y="158"/>
                      <a:pt x="282" y="158"/>
                    </a:cubicBezTo>
                    <a:cubicBezTo>
                      <a:pt x="284" y="158"/>
                      <a:pt x="284" y="158"/>
                      <a:pt x="284" y="158"/>
                    </a:cubicBezTo>
                    <a:cubicBezTo>
                      <a:pt x="287" y="158"/>
                      <a:pt x="287" y="158"/>
                      <a:pt x="287" y="158"/>
                    </a:cubicBezTo>
                    <a:cubicBezTo>
                      <a:pt x="289" y="160"/>
                      <a:pt x="289" y="160"/>
                      <a:pt x="289" y="160"/>
                    </a:cubicBezTo>
                    <a:cubicBezTo>
                      <a:pt x="291" y="160"/>
                      <a:pt x="291" y="160"/>
                      <a:pt x="291" y="160"/>
                    </a:cubicBezTo>
                    <a:cubicBezTo>
                      <a:pt x="291" y="162"/>
                      <a:pt x="291" y="162"/>
                      <a:pt x="291" y="162"/>
                    </a:cubicBezTo>
                    <a:cubicBezTo>
                      <a:pt x="294" y="162"/>
                      <a:pt x="294" y="162"/>
                      <a:pt x="294" y="162"/>
                    </a:cubicBezTo>
                    <a:cubicBezTo>
                      <a:pt x="296" y="165"/>
                      <a:pt x="296" y="165"/>
                      <a:pt x="296" y="165"/>
                    </a:cubicBezTo>
                    <a:cubicBezTo>
                      <a:pt x="298" y="167"/>
                      <a:pt x="298" y="167"/>
                      <a:pt x="298" y="167"/>
                    </a:cubicBezTo>
                    <a:cubicBezTo>
                      <a:pt x="298" y="169"/>
                      <a:pt x="298" y="169"/>
                      <a:pt x="298" y="169"/>
                    </a:cubicBezTo>
                    <a:cubicBezTo>
                      <a:pt x="300" y="171"/>
                      <a:pt x="300" y="171"/>
                      <a:pt x="300" y="171"/>
                    </a:cubicBezTo>
                    <a:cubicBezTo>
                      <a:pt x="303" y="174"/>
                      <a:pt x="303" y="174"/>
                      <a:pt x="303" y="174"/>
                    </a:cubicBezTo>
                    <a:cubicBezTo>
                      <a:pt x="303" y="176"/>
                      <a:pt x="303" y="176"/>
                      <a:pt x="303" y="176"/>
                    </a:cubicBezTo>
                    <a:cubicBezTo>
                      <a:pt x="303" y="178"/>
                      <a:pt x="303" y="178"/>
                      <a:pt x="303" y="178"/>
                    </a:cubicBezTo>
                    <a:cubicBezTo>
                      <a:pt x="305" y="181"/>
                      <a:pt x="305" y="181"/>
                      <a:pt x="305" y="181"/>
                    </a:cubicBezTo>
                    <a:cubicBezTo>
                      <a:pt x="305" y="183"/>
                      <a:pt x="305" y="183"/>
                      <a:pt x="305" y="183"/>
                    </a:cubicBezTo>
                    <a:cubicBezTo>
                      <a:pt x="305" y="185"/>
                      <a:pt x="305" y="185"/>
                      <a:pt x="305" y="185"/>
                    </a:cubicBezTo>
                    <a:cubicBezTo>
                      <a:pt x="305" y="188"/>
                      <a:pt x="305" y="188"/>
                      <a:pt x="305" y="188"/>
                    </a:cubicBezTo>
                    <a:cubicBezTo>
                      <a:pt x="305" y="192"/>
                      <a:pt x="305" y="192"/>
                      <a:pt x="305" y="192"/>
                    </a:cubicBezTo>
                    <a:cubicBezTo>
                      <a:pt x="303" y="195"/>
                      <a:pt x="303" y="195"/>
                      <a:pt x="303" y="195"/>
                    </a:cubicBezTo>
                    <a:cubicBezTo>
                      <a:pt x="303" y="197"/>
                      <a:pt x="303" y="197"/>
                      <a:pt x="303" y="197"/>
                    </a:cubicBezTo>
                    <a:cubicBezTo>
                      <a:pt x="300" y="199"/>
                      <a:pt x="300" y="199"/>
                      <a:pt x="300" y="199"/>
                    </a:cubicBezTo>
                    <a:cubicBezTo>
                      <a:pt x="300" y="204"/>
                      <a:pt x="300" y="204"/>
                      <a:pt x="300" y="204"/>
                    </a:cubicBezTo>
                    <a:cubicBezTo>
                      <a:pt x="298" y="206"/>
                      <a:pt x="298" y="206"/>
                      <a:pt x="298" y="206"/>
                    </a:cubicBezTo>
                    <a:cubicBezTo>
                      <a:pt x="296" y="208"/>
                      <a:pt x="296" y="208"/>
                      <a:pt x="296" y="208"/>
                    </a:cubicBezTo>
                    <a:cubicBezTo>
                      <a:pt x="296" y="211"/>
                      <a:pt x="296" y="211"/>
                      <a:pt x="296" y="211"/>
                    </a:cubicBezTo>
                    <a:cubicBezTo>
                      <a:pt x="294" y="215"/>
                      <a:pt x="294" y="215"/>
                      <a:pt x="294" y="215"/>
                    </a:cubicBezTo>
                    <a:cubicBezTo>
                      <a:pt x="291" y="215"/>
                      <a:pt x="291" y="215"/>
                      <a:pt x="291" y="215"/>
                    </a:cubicBezTo>
                    <a:cubicBezTo>
                      <a:pt x="289" y="218"/>
                      <a:pt x="289" y="218"/>
                      <a:pt x="289" y="218"/>
                    </a:cubicBezTo>
                    <a:cubicBezTo>
                      <a:pt x="287" y="220"/>
                      <a:pt x="287" y="220"/>
                      <a:pt x="287" y="220"/>
                    </a:cubicBezTo>
                    <a:cubicBezTo>
                      <a:pt x="284" y="222"/>
                      <a:pt x="284" y="222"/>
                      <a:pt x="284" y="222"/>
                    </a:cubicBezTo>
                    <a:cubicBezTo>
                      <a:pt x="282" y="225"/>
                      <a:pt x="282" y="225"/>
                      <a:pt x="282" y="225"/>
                    </a:cubicBezTo>
                    <a:cubicBezTo>
                      <a:pt x="280" y="227"/>
                      <a:pt x="280" y="227"/>
                      <a:pt x="280" y="227"/>
                    </a:cubicBezTo>
                    <a:cubicBezTo>
                      <a:pt x="277" y="229"/>
                      <a:pt x="277" y="229"/>
                      <a:pt x="277" y="229"/>
                    </a:cubicBezTo>
                    <a:cubicBezTo>
                      <a:pt x="275" y="229"/>
                      <a:pt x="275" y="229"/>
                      <a:pt x="275" y="229"/>
                    </a:cubicBezTo>
                    <a:cubicBezTo>
                      <a:pt x="273" y="232"/>
                      <a:pt x="273" y="232"/>
                      <a:pt x="273" y="232"/>
                    </a:cubicBezTo>
                    <a:cubicBezTo>
                      <a:pt x="270" y="234"/>
                      <a:pt x="270" y="234"/>
                      <a:pt x="270" y="234"/>
                    </a:cubicBezTo>
                    <a:cubicBezTo>
                      <a:pt x="268" y="234"/>
                      <a:pt x="268" y="234"/>
                      <a:pt x="268" y="234"/>
                    </a:cubicBezTo>
                    <a:cubicBezTo>
                      <a:pt x="266" y="236"/>
                      <a:pt x="266" y="236"/>
                      <a:pt x="266" y="236"/>
                    </a:cubicBezTo>
                    <a:cubicBezTo>
                      <a:pt x="261" y="238"/>
                      <a:pt x="261" y="238"/>
                      <a:pt x="261" y="238"/>
                    </a:cubicBezTo>
                    <a:cubicBezTo>
                      <a:pt x="259" y="238"/>
                      <a:pt x="259" y="238"/>
                      <a:pt x="259" y="238"/>
                    </a:cubicBezTo>
                    <a:cubicBezTo>
                      <a:pt x="257" y="241"/>
                      <a:pt x="257" y="241"/>
                      <a:pt x="257" y="241"/>
                    </a:cubicBezTo>
                    <a:cubicBezTo>
                      <a:pt x="252" y="241"/>
                      <a:pt x="252" y="241"/>
                      <a:pt x="252" y="241"/>
                    </a:cubicBezTo>
                    <a:cubicBezTo>
                      <a:pt x="250" y="241"/>
                      <a:pt x="250" y="241"/>
                      <a:pt x="250" y="241"/>
                    </a:cubicBezTo>
                    <a:cubicBezTo>
                      <a:pt x="247" y="243"/>
                      <a:pt x="247" y="243"/>
                      <a:pt x="247" y="243"/>
                    </a:cubicBezTo>
                    <a:cubicBezTo>
                      <a:pt x="243" y="243"/>
                      <a:pt x="243" y="243"/>
                      <a:pt x="243" y="243"/>
                    </a:cubicBezTo>
                    <a:cubicBezTo>
                      <a:pt x="240" y="243"/>
                      <a:pt x="240" y="243"/>
                      <a:pt x="240" y="243"/>
                    </a:cubicBezTo>
                    <a:cubicBezTo>
                      <a:pt x="238" y="245"/>
                      <a:pt x="238" y="245"/>
                      <a:pt x="238" y="245"/>
                    </a:cubicBezTo>
                    <a:cubicBezTo>
                      <a:pt x="233" y="245"/>
                      <a:pt x="233" y="245"/>
                      <a:pt x="233" y="245"/>
                    </a:cubicBezTo>
                    <a:cubicBezTo>
                      <a:pt x="231" y="245"/>
                      <a:pt x="231" y="245"/>
                      <a:pt x="231" y="245"/>
                    </a:cubicBezTo>
                    <a:cubicBezTo>
                      <a:pt x="227" y="245"/>
                      <a:pt x="227" y="245"/>
                      <a:pt x="227" y="245"/>
                    </a:cubicBezTo>
                    <a:cubicBezTo>
                      <a:pt x="224" y="245"/>
                      <a:pt x="224" y="245"/>
                      <a:pt x="224" y="245"/>
                    </a:cubicBezTo>
                    <a:cubicBezTo>
                      <a:pt x="220" y="245"/>
                      <a:pt x="220" y="245"/>
                      <a:pt x="220" y="245"/>
                    </a:cubicBezTo>
                    <a:cubicBezTo>
                      <a:pt x="217" y="243"/>
                      <a:pt x="217" y="243"/>
                      <a:pt x="217" y="243"/>
                    </a:cubicBezTo>
                    <a:cubicBezTo>
                      <a:pt x="213" y="243"/>
                      <a:pt x="213" y="243"/>
                      <a:pt x="213" y="243"/>
                    </a:cubicBezTo>
                    <a:cubicBezTo>
                      <a:pt x="210" y="243"/>
                      <a:pt x="210" y="243"/>
                      <a:pt x="210" y="243"/>
                    </a:cubicBezTo>
                    <a:cubicBezTo>
                      <a:pt x="206" y="241"/>
                      <a:pt x="206" y="241"/>
                      <a:pt x="206" y="241"/>
                    </a:cubicBezTo>
                    <a:cubicBezTo>
                      <a:pt x="203" y="241"/>
                      <a:pt x="203" y="241"/>
                      <a:pt x="203" y="241"/>
                    </a:cubicBezTo>
                    <a:cubicBezTo>
                      <a:pt x="199" y="238"/>
                      <a:pt x="199" y="238"/>
                      <a:pt x="199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0" y="236"/>
                      <a:pt x="190" y="236"/>
                      <a:pt x="190" y="236"/>
                    </a:cubicBezTo>
                    <a:cubicBezTo>
                      <a:pt x="185" y="236"/>
                      <a:pt x="185" y="236"/>
                      <a:pt x="185" y="236"/>
                    </a:cubicBezTo>
                    <a:cubicBezTo>
                      <a:pt x="180" y="234"/>
                      <a:pt x="180" y="234"/>
                      <a:pt x="180" y="234"/>
                    </a:cubicBezTo>
                    <a:cubicBezTo>
                      <a:pt x="176" y="234"/>
                      <a:pt x="176" y="234"/>
                      <a:pt x="176" y="234"/>
                    </a:cubicBezTo>
                    <a:cubicBezTo>
                      <a:pt x="169" y="232"/>
                      <a:pt x="169" y="232"/>
                      <a:pt x="169" y="232"/>
                    </a:cubicBezTo>
                    <a:cubicBezTo>
                      <a:pt x="162" y="232"/>
                      <a:pt x="162" y="232"/>
                      <a:pt x="162" y="232"/>
                    </a:cubicBezTo>
                    <a:cubicBezTo>
                      <a:pt x="157" y="232"/>
                      <a:pt x="157" y="232"/>
                      <a:pt x="157" y="232"/>
                    </a:cubicBezTo>
                    <a:cubicBezTo>
                      <a:pt x="155" y="227"/>
                      <a:pt x="155" y="227"/>
                      <a:pt x="155" y="227"/>
                    </a:cubicBezTo>
                    <a:cubicBezTo>
                      <a:pt x="155" y="225"/>
                      <a:pt x="155" y="225"/>
                      <a:pt x="155" y="225"/>
                    </a:cubicBezTo>
                    <a:cubicBezTo>
                      <a:pt x="155" y="220"/>
                      <a:pt x="155" y="220"/>
                      <a:pt x="155" y="220"/>
                    </a:cubicBezTo>
                    <a:cubicBezTo>
                      <a:pt x="155" y="215"/>
                      <a:pt x="155" y="215"/>
                      <a:pt x="155" y="215"/>
                    </a:cubicBezTo>
                    <a:cubicBezTo>
                      <a:pt x="160" y="215"/>
                      <a:pt x="160" y="215"/>
                      <a:pt x="160" y="215"/>
                    </a:cubicBezTo>
                    <a:cubicBezTo>
                      <a:pt x="164" y="218"/>
                      <a:pt x="164" y="218"/>
                      <a:pt x="164" y="218"/>
                    </a:cubicBezTo>
                    <a:cubicBezTo>
                      <a:pt x="166" y="215"/>
                      <a:pt x="166" y="215"/>
                      <a:pt x="166" y="215"/>
                    </a:cubicBezTo>
                    <a:cubicBezTo>
                      <a:pt x="171" y="215"/>
                      <a:pt x="171" y="215"/>
                      <a:pt x="171" y="215"/>
                    </a:cubicBezTo>
                    <a:cubicBezTo>
                      <a:pt x="176" y="215"/>
                      <a:pt x="176" y="215"/>
                      <a:pt x="176" y="215"/>
                    </a:cubicBezTo>
                    <a:cubicBezTo>
                      <a:pt x="178" y="215"/>
                      <a:pt x="178" y="215"/>
                      <a:pt x="178" y="215"/>
                    </a:cubicBezTo>
                    <a:cubicBezTo>
                      <a:pt x="180" y="215"/>
                      <a:pt x="180" y="215"/>
                      <a:pt x="180" y="215"/>
                    </a:cubicBezTo>
                    <a:cubicBezTo>
                      <a:pt x="185" y="215"/>
                      <a:pt x="185" y="215"/>
                      <a:pt x="185" y="215"/>
                    </a:cubicBezTo>
                    <a:cubicBezTo>
                      <a:pt x="187" y="215"/>
                      <a:pt x="187" y="215"/>
                      <a:pt x="187" y="215"/>
                    </a:cubicBezTo>
                    <a:cubicBezTo>
                      <a:pt x="192" y="215"/>
                      <a:pt x="192" y="215"/>
                      <a:pt x="192" y="215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6" y="213"/>
                      <a:pt x="196" y="213"/>
                      <a:pt x="196" y="213"/>
                    </a:cubicBezTo>
                    <a:cubicBezTo>
                      <a:pt x="201" y="213"/>
                      <a:pt x="201" y="213"/>
                      <a:pt x="201" y="213"/>
                    </a:cubicBezTo>
                    <a:cubicBezTo>
                      <a:pt x="203" y="211"/>
                      <a:pt x="203" y="211"/>
                      <a:pt x="203" y="211"/>
                    </a:cubicBezTo>
                    <a:cubicBezTo>
                      <a:pt x="206" y="211"/>
                      <a:pt x="206" y="211"/>
                      <a:pt x="206" y="211"/>
                    </a:cubicBezTo>
                    <a:cubicBezTo>
                      <a:pt x="208" y="211"/>
                      <a:pt x="208" y="211"/>
                      <a:pt x="208" y="211"/>
                    </a:cubicBezTo>
                    <a:cubicBezTo>
                      <a:pt x="215" y="208"/>
                      <a:pt x="215" y="208"/>
                      <a:pt x="215" y="208"/>
                    </a:cubicBezTo>
                    <a:cubicBezTo>
                      <a:pt x="220" y="206"/>
                      <a:pt x="220" y="206"/>
                      <a:pt x="220" y="206"/>
                    </a:cubicBezTo>
                    <a:cubicBezTo>
                      <a:pt x="224" y="204"/>
                      <a:pt x="224" y="204"/>
                      <a:pt x="224" y="204"/>
                    </a:cubicBezTo>
                    <a:cubicBezTo>
                      <a:pt x="231" y="202"/>
                      <a:pt x="231" y="202"/>
                      <a:pt x="231" y="202"/>
                    </a:cubicBezTo>
                    <a:cubicBezTo>
                      <a:pt x="236" y="197"/>
                      <a:pt x="236" y="197"/>
                      <a:pt x="236" y="197"/>
                    </a:cubicBezTo>
                    <a:cubicBezTo>
                      <a:pt x="240" y="195"/>
                      <a:pt x="240" y="195"/>
                      <a:pt x="240" y="195"/>
                    </a:cubicBezTo>
                    <a:cubicBezTo>
                      <a:pt x="245" y="192"/>
                      <a:pt x="245" y="192"/>
                      <a:pt x="245" y="192"/>
                    </a:cubicBezTo>
                    <a:cubicBezTo>
                      <a:pt x="252" y="188"/>
                      <a:pt x="252" y="188"/>
                      <a:pt x="252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4" y="185"/>
                      <a:pt x="254" y="185"/>
                      <a:pt x="254" y="185"/>
                    </a:cubicBezTo>
                    <a:cubicBezTo>
                      <a:pt x="257" y="185"/>
                      <a:pt x="257" y="185"/>
                      <a:pt x="257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61" y="183"/>
                      <a:pt x="261" y="183"/>
                      <a:pt x="261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6" y="183"/>
                      <a:pt x="266" y="183"/>
                      <a:pt x="266" y="183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70" y="185"/>
                      <a:pt x="270" y="185"/>
                      <a:pt x="270" y="185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7"/>
                      <a:pt x="275" y="197"/>
                      <a:pt x="275" y="197"/>
                    </a:cubicBezTo>
                    <a:cubicBezTo>
                      <a:pt x="273" y="197"/>
                      <a:pt x="273" y="197"/>
                      <a:pt x="273" y="197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0" y="202"/>
                      <a:pt x="270" y="202"/>
                      <a:pt x="270" y="202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3" y="206"/>
                      <a:pt x="263" y="206"/>
                      <a:pt x="263" y="206"/>
                    </a:cubicBezTo>
                    <a:cubicBezTo>
                      <a:pt x="261" y="208"/>
                      <a:pt x="261" y="208"/>
                      <a:pt x="261" y="208"/>
                    </a:cubicBezTo>
                    <a:cubicBezTo>
                      <a:pt x="257" y="211"/>
                      <a:pt x="257" y="211"/>
                      <a:pt x="257" y="211"/>
                    </a:cubicBezTo>
                    <a:cubicBezTo>
                      <a:pt x="254" y="213"/>
                      <a:pt x="254" y="213"/>
                      <a:pt x="254" y="213"/>
                    </a:cubicBezTo>
                    <a:cubicBezTo>
                      <a:pt x="250" y="215"/>
                      <a:pt x="250" y="215"/>
                      <a:pt x="250" y="215"/>
                    </a:cubicBezTo>
                    <a:cubicBezTo>
                      <a:pt x="247" y="218"/>
                      <a:pt x="247" y="218"/>
                      <a:pt x="247" y="218"/>
                    </a:cubicBezTo>
                    <a:cubicBezTo>
                      <a:pt x="243" y="218"/>
                      <a:pt x="243" y="218"/>
                      <a:pt x="243" y="218"/>
                    </a:cubicBezTo>
                    <a:cubicBezTo>
                      <a:pt x="240" y="220"/>
                      <a:pt x="240" y="220"/>
                      <a:pt x="240" y="220"/>
                    </a:cubicBezTo>
                    <a:cubicBezTo>
                      <a:pt x="236" y="220"/>
                      <a:pt x="236" y="220"/>
                      <a:pt x="236" y="220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29" y="222"/>
                      <a:pt x="229" y="222"/>
                      <a:pt x="229" y="222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08" y="227"/>
                      <a:pt x="208" y="227"/>
                      <a:pt x="208" y="227"/>
                    </a:cubicBezTo>
                    <a:lnTo>
                      <a:pt x="210" y="227"/>
                    </a:lnTo>
                    <a:close/>
                    <a:moveTo>
                      <a:pt x="166" y="174"/>
                    </a:moveTo>
                    <a:cubicBezTo>
                      <a:pt x="169" y="169"/>
                      <a:pt x="169" y="169"/>
                      <a:pt x="169" y="169"/>
                    </a:cubicBezTo>
                    <a:cubicBezTo>
                      <a:pt x="169" y="165"/>
                      <a:pt x="169" y="165"/>
                      <a:pt x="169" y="165"/>
                    </a:cubicBezTo>
                    <a:cubicBezTo>
                      <a:pt x="171" y="162"/>
                      <a:pt x="171" y="162"/>
                      <a:pt x="171" y="162"/>
                    </a:cubicBezTo>
                    <a:cubicBezTo>
                      <a:pt x="176" y="160"/>
                      <a:pt x="176" y="160"/>
                      <a:pt x="176" y="160"/>
                    </a:cubicBezTo>
                    <a:cubicBezTo>
                      <a:pt x="180" y="160"/>
                      <a:pt x="180" y="160"/>
                      <a:pt x="180" y="160"/>
                    </a:cubicBezTo>
                    <a:cubicBezTo>
                      <a:pt x="183" y="160"/>
                      <a:pt x="183" y="160"/>
                      <a:pt x="183" y="160"/>
                    </a:cubicBezTo>
                    <a:cubicBezTo>
                      <a:pt x="187" y="158"/>
                      <a:pt x="187" y="158"/>
                      <a:pt x="187" y="158"/>
                    </a:cubicBezTo>
                    <a:cubicBezTo>
                      <a:pt x="190" y="158"/>
                      <a:pt x="190" y="158"/>
                      <a:pt x="190" y="158"/>
                    </a:cubicBezTo>
                    <a:cubicBezTo>
                      <a:pt x="194" y="155"/>
                      <a:pt x="194" y="155"/>
                      <a:pt x="194" y="155"/>
                    </a:cubicBezTo>
                    <a:cubicBezTo>
                      <a:pt x="196" y="155"/>
                      <a:pt x="196" y="155"/>
                      <a:pt x="196" y="155"/>
                    </a:cubicBezTo>
                    <a:cubicBezTo>
                      <a:pt x="199" y="155"/>
                      <a:pt x="199" y="155"/>
                      <a:pt x="199" y="155"/>
                    </a:cubicBezTo>
                    <a:cubicBezTo>
                      <a:pt x="206" y="151"/>
                      <a:pt x="206" y="151"/>
                      <a:pt x="206" y="151"/>
                    </a:cubicBezTo>
                    <a:cubicBezTo>
                      <a:pt x="213" y="148"/>
                      <a:pt x="213" y="148"/>
                      <a:pt x="213" y="148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31" y="139"/>
                      <a:pt x="231" y="139"/>
                      <a:pt x="231" y="139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45" y="135"/>
                      <a:pt x="245" y="135"/>
                      <a:pt x="245" y="135"/>
                    </a:cubicBezTo>
                    <a:cubicBezTo>
                      <a:pt x="252" y="130"/>
                      <a:pt x="252" y="130"/>
                      <a:pt x="252" y="130"/>
                    </a:cubicBezTo>
                    <a:cubicBezTo>
                      <a:pt x="254" y="130"/>
                      <a:pt x="254" y="130"/>
                      <a:pt x="254" y="130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61" y="128"/>
                      <a:pt x="261" y="128"/>
                      <a:pt x="261" y="128"/>
                    </a:cubicBezTo>
                    <a:cubicBezTo>
                      <a:pt x="263" y="128"/>
                      <a:pt x="263" y="128"/>
                      <a:pt x="263" y="128"/>
                    </a:cubicBezTo>
                    <a:cubicBezTo>
                      <a:pt x="268" y="125"/>
                      <a:pt x="268" y="125"/>
                      <a:pt x="268" y="125"/>
                    </a:cubicBezTo>
                    <a:cubicBezTo>
                      <a:pt x="270" y="125"/>
                      <a:pt x="270" y="125"/>
                      <a:pt x="270" y="125"/>
                    </a:cubicBezTo>
                    <a:cubicBezTo>
                      <a:pt x="275" y="125"/>
                      <a:pt x="275" y="125"/>
                      <a:pt x="275" y="125"/>
                    </a:cubicBezTo>
                    <a:cubicBezTo>
                      <a:pt x="277" y="125"/>
                      <a:pt x="277" y="125"/>
                      <a:pt x="277" y="125"/>
                    </a:cubicBezTo>
                    <a:cubicBezTo>
                      <a:pt x="280" y="125"/>
                      <a:pt x="280" y="125"/>
                      <a:pt x="280" y="125"/>
                    </a:cubicBezTo>
                    <a:cubicBezTo>
                      <a:pt x="284" y="125"/>
                      <a:pt x="284" y="125"/>
                      <a:pt x="284" y="125"/>
                    </a:cubicBezTo>
                    <a:cubicBezTo>
                      <a:pt x="287" y="125"/>
                      <a:pt x="287" y="125"/>
                      <a:pt x="287" y="125"/>
                    </a:cubicBezTo>
                    <a:cubicBezTo>
                      <a:pt x="289" y="125"/>
                      <a:pt x="289" y="125"/>
                      <a:pt x="289" y="125"/>
                    </a:cubicBezTo>
                    <a:cubicBezTo>
                      <a:pt x="291" y="125"/>
                      <a:pt x="291" y="125"/>
                      <a:pt x="291" y="125"/>
                    </a:cubicBezTo>
                    <a:cubicBezTo>
                      <a:pt x="296" y="125"/>
                      <a:pt x="296" y="125"/>
                      <a:pt x="296" y="125"/>
                    </a:cubicBezTo>
                    <a:cubicBezTo>
                      <a:pt x="298" y="128"/>
                      <a:pt x="298" y="128"/>
                      <a:pt x="298" y="128"/>
                    </a:cubicBezTo>
                    <a:cubicBezTo>
                      <a:pt x="300" y="128"/>
                      <a:pt x="300" y="128"/>
                      <a:pt x="300" y="128"/>
                    </a:cubicBezTo>
                    <a:cubicBezTo>
                      <a:pt x="305" y="130"/>
                      <a:pt x="305" y="130"/>
                      <a:pt x="305" y="130"/>
                    </a:cubicBezTo>
                    <a:cubicBezTo>
                      <a:pt x="307" y="132"/>
                      <a:pt x="307" y="132"/>
                      <a:pt x="307" y="132"/>
                    </a:cubicBezTo>
                    <a:cubicBezTo>
                      <a:pt x="310" y="135"/>
                      <a:pt x="310" y="135"/>
                      <a:pt x="310" y="135"/>
                    </a:cubicBezTo>
                    <a:cubicBezTo>
                      <a:pt x="312" y="137"/>
                      <a:pt x="312" y="137"/>
                      <a:pt x="312" y="137"/>
                    </a:cubicBezTo>
                    <a:cubicBezTo>
                      <a:pt x="314" y="139"/>
                      <a:pt x="314" y="139"/>
                      <a:pt x="314" y="139"/>
                    </a:cubicBezTo>
                    <a:cubicBezTo>
                      <a:pt x="317" y="141"/>
                      <a:pt x="317" y="141"/>
                      <a:pt x="317" y="141"/>
                    </a:cubicBezTo>
                    <a:cubicBezTo>
                      <a:pt x="321" y="144"/>
                      <a:pt x="321" y="144"/>
                      <a:pt x="321" y="144"/>
                    </a:cubicBezTo>
                    <a:cubicBezTo>
                      <a:pt x="324" y="148"/>
                      <a:pt x="324" y="148"/>
                      <a:pt x="324" y="148"/>
                    </a:cubicBezTo>
                    <a:cubicBezTo>
                      <a:pt x="324" y="151"/>
                      <a:pt x="324" y="151"/>
                      <a:pt x="324" y="151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26" y="155"/>
                      <a:pt x="326" y="155"/>
                      <a:pt x="326" y="155"/>
                    </a:cubicBezTo>
                    <a:cubicBezTo>
                      <a:pt x="328" y="158"/>
                      <a:pt x="328" y="158"/>
                      <a:pt x="328" y="158"/>
                    </a:cubicBezTo>
                    <a:cubicBezTo>
                      <a:pt x="328" y="160"/>
                      <a:pt x="328" y="160"/>
                      <a:pt x="328" y="160"/>
                    </a:cubicBezTo>
                    <a:cubicBezTo>
                      <a:pt x="330" y="162"/>
                      <a:pt x="330" y="162"/>
                      <a:pt x="330" y="162"/>
                    </a:cubicBezTo>
                    <a:cubicBezTo>
                      <a:pt x="330" y="165"/>
                      <a:pt x="330" y="165"/>
                      <a:pt x="330" y="165"/>
                    </a:cubicBezTo>
                    <a:cubicBezTo>
                      <a:pt x="330" y="167"/>
                      <a:pt x="330" y="167"/>
                      <a:pt x="330" y="167"/>
                    </a:cubicBezTo>
                    <a:cubicBezTo>
                      <a:pt x="333" y="171"/>
                      <a:pt x="333" y="171"/>
                      <a:pt x="333" y="171"/>
                    </a:cubicBezTo>
                    <a:cubicBezTo>
                      <a:pt x="333" y="174"/>
                      <a:pt x="333" y="174"/>
                      <a:pt x="333" y="174"/>
                    </a:cubicBezTo>
                    <a:cubicBezTo>
                      <a:pt x="333" y="176"/>
                      <a:pt x="333" y="176"/>
                      <a:pt x="333" y="176"/>
                    </a:cubicBezTo>
                    <a:cubicBezTo>
                      <a:pt x="333" y="178"/>
                      <a:pt x="333" y="178"/>
                      <a:pt x="333" y="178"/>
                    </a:cubicBezTo>
                    <a:cubicBezTo>
                      <a:pt x="333" y="181"/>
                      <a:pt x="333" y="181"/>
                      <a:pt x="333" y="181"/>
                    </a:cubicBezTo>
                    <a:cubicBezTo>
                      <a:pt x="333" y="183"/>
                      <a:pt x="333" y="183"/>
                      <a:pt x="333" y="183"/>
                    </a:cubicBezTo>
                    <a:cubicBezTo>
                      <a:pt x="333" y="188"/>
                      <a:pt x="333" y="188"/>
                      <a:pt x="333" y="188"/>
                    </a:cubicBezTo>
                    <a:cubicBezTo>
                      <a:pt x="333" y="190"/>
                      <a:pt x="333" y="190"/>
                      <a:pt x="333" y="190"/>
                    </a:cubicBezTo>
                    <a:cubicBezTo>
                      <a:pt x="333" y="192"/>
                      <a:pt x="333" y="192"/>
                      <a:pt x="333" y="192"/>
                    </a:cubicBezTo>
                    <a:cubicBezTo>
                      <a:pt x="330" y="195"/>
                      <a:pt x="330" y="195"/>
                      <a:pt x="330" y="195"/>
                    </a:cubicBezTo>
                    <a:cubicBezTo>
                      <a:pt x="330" y="197"/>
                      <a:pt x="330" y="197"/>
                      <a:pt x="330" y="197"/>
                    </a:cubicBezTo>
                    <a:cubicBezTo>
                      <a:pt x="330" y="202"/>
                      <a:pt x="330" y="202"/>
                      <a:pt x="330" y="202"/>
                    </a:cubicBezTo>
                    <a:cubicBezTo>
                      <a:pt x="328" y="204"/>
                      <a:pt x="328" y="204"/>
                      <a:pt x="328" y="204"/>
                    </a:cubicBezTo>
                    <a:cubicBezTo>
                      <a:pt x="328" y="206"/>
                      <a:pt x="328" y="206"/>
                      <a:pt x="328" y="206"/>
                    </a:cubicBezTo>
                    <a:cubicBezTo>
                      <a:pt x="328" y="208"/>
                      <a:pt x="328" y="208"/>
                      <a:pt x="328" y="208"/>
                    </a:cubicBezTo>
                    <a:cubicBezTo>
                      <a:pt x="326" y="213"/>
                      <a:pt x="326" y="213"/>
                      <a:pt x="326" y="213"/>
                    </a:cubicBezTo>
                    <a:cubicBezTo>
                      <a:pt x="324" y="215"/>
                      <a:pt x="324" y="215"/>
                      <a:pt x="324" y="215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21" y="220"/>
                      <a:pt x="321" y="220"/>
                      <a:pt x="321" y="220"/>
                    </a:cubicBezTo>
                    <a:cubicBezTo>
                      <a:pt x="319" y="222"/>
                      <a:pt x="319" y="222"/>
                      <a:pt x="319" y="222"/>
                    </a:cubicBezTo>
                    <a:cubicBezTo>
                      <a:pt x="317" y="225"/>
                      <a:pt x="317" y="225"/>
                      <a:pt x="317" y="225"/>
                    </a:cubicBezTo>
                    <a:cubicBezTo>
                      <a:pt x="317" y="229"/>
                      <a:pt x="317" y="229"/>
                      <a:pt x="317" y="229"/>
                    </a:cubicBezTo>
                    <a:cubicBezTo>
                      <a:pt x="314" y="232"/>
                      <a:pt x="314" y="232"/>
                      <a:pt x="314" y="232"/>
                    </a:cubicBezTo>
                    <a:cubicBezTo>
                      <a:pt x="312" y="234"/>
                      <a:pt x="312" y="234"/>
                      <a:pt x="312" y="234"/>
                    </a:cubicBezTo>
                    <a:cubicBezTo>
                      <a:pt x="310" y="236"/>
                      <a:pt x="310" y="236"/>
                      <a:pt x="310" y="236"/>
                    </a:cubicBezTo>
                    <a:cubicBezTo>
                      <a:pt x="305" y="241"/>
                      <a:pt x="305" y="241"/>
                      <a:pt x="305" y="241"/>
                    </a:cubicBezTo>
                    <a:cubicBezTo>
                      <a:pt x="303" y="243"/>
                      <a:pt x="303" y="243"/>
                      <a:pt x="303" y="243"/>
                    </a:cubicBezTo>
                    <a:cubicBezTo>
                      <a:pt x="300" y="245"/>
                      <a:pt x="300" y="245"/>
                      <a:pt x="300" y="245"/>
                    </a:cubicBezTo>
                    <a:cubicBezTo>
                      <a:pt x="298" y="248"/>
                      <a:pt x="298" y="248"/>
                      <a:pt x="298" y="248"/>
                    </a:cubicBezTo>
                    <a:cubicBezTo>
                      <a:pt x="294" y="250"/>
                      <a:pt x="294" y="250"/>
                      <a:pt x="294" y="250"/>
                    </a:cubicBezTo>
                    <a:cubicBezTo>
                      <a:pt x="291" y="252"/>
                      <a:pt x="291" y="252"/>
                      <a:pt x="291" y="252"/>
                    </a:cubicBezTo>
                    <a:cubicBezTo>
                      <a:pt x="287" y="255"/>
                      <a:pt x="287" y="255"/>
                      <a:pt x="287" y="255"/>
                    </a:cubicBezTo>
                    <a:cubicBezTo>
                      <a:pt x="284" y="257"/>
                      <a:pt x="284" y="257"/>
                      <a:pt x="284" y="257"/>
                    </a:cubicBezTo>
                    <a:cubicBezTo>
                      <a:pt x="280" y="259"/>
                      <a:pt x="280" y="259"/>
                      <a:pt x="280" y="259"/>
                    </a:cubicBezTo>
                    <a:cubicBezTo>
                      <a:pt x="277" y="262"/>
                      <a:pt x="277" y="262"/>
                      <a:pt x="277" y="262"/>
                    </a:cubicBezTo>
                    <a:cubicBezTo>
                      <a:pt x="273" y="264"/>
                      <a:pt x="273" y="264"/>
                      <a:pt x="273" y="264"/>
                    </a:cubicBezTo>
                    <a:cubicBezTo>
                      <a:pt x="268" y="266"/>
                      <a:pt x="268" y="266"/>
                      <a:pt x="268" y="266"/>
                    </a:cubicBezTo>
                    <a:cubicBezTo>
                      <a:pt x="266" y="266"/>
                      <a:pt x="266" y="266"/>
                      <a:pt x="266" y="266"/>
                    </a:cubicBezTo>
                    <a:cubicBezTo>
                      <a:pt x="261" y="269"/>
                      <a:pt x="261" y="269"/>
                      <a:pt x="261" y="269"/>
                    </a:cubicBezTo>
                    <a:cubicBezTo>
                      <a:pt x="257" y="271"/>
                      <a:pt x="257" y="271"/>
                      <a:pt x="257" y="271"/>
                    </a:cubicBezTo>
                    <a:cubicBezTo>
                      <a:pt x="254" y="271"/>
                      <a:pt x="254" y="271"/>
                      <a:pt x="254" y="271"/>
                    </a:cubicBezTo>
                    <a:cubicBezTo>
                      <a:pt x="250" y="273"/>
                      <a:pt x="250" y="273"/>
                      <a:pt x="250" y="273"/>
                    </a:cubicBezTo>
                    <a:cubicBezTo>
                      <a:pt x="240" y="273"/>
                      <a:pt x="240" y="273"/>
                      <a:pt x="240" y="273"/>
                    </a:cubicBezTo>
                    <a:cubicBezTo>
                      <a:pt x="238" y="273"/>
                      <a:pt x="238" y="273"/>
                      <a:pt x="238" y="273"/>
                    </a:cubicBezTo>
                    <a:cubicBezTo>
                      <a:pt x="233" y="275"/>
                      <a:pt x="233" y="275"/>
                      <a:pt x="233" y="275"/>
                    </a:cubicBezTo>
                    <a:cubicBezTo>
                      <a:pt x="229" y="275"/>
                      <a:pt x="229" y="275"/>
                      <a:pt x="229" y="275"/>
                    </a:cubicBezTo>
                    <a:cubicBezTo>
                      <a:pt x="224" y="275"/>
                      <a:pt x="224" y="275"/>
                      <a:pt x="224" y="275"/>
                    </a:cubicBezTo>
                    <a:cubicBezTo>
                      <a:pt x="220" y="275"/>
                      <a:pt x="220" y="275"/>
                      <a:pt x="220" y="275"/>
                    </a:cubicBezTo>
                    <a:cubicBezTo>
                      <a:pt x="215" y="273"/>
                      <a:pt x="215" y="273"/>
                      <a:pt x="215" y="273"/>
                    </a:cubicBezTo>
                    <a:cubicBezTo>
                      <a:pt x="213" y="273"/>
                      <a:pt x="213" y="273"/>
                      <a:pt x="213" y="273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3" y="271"/>
                      <a:pt x="203" y="271"/>
                      <a:pt x="203" y="271"/>
                    </a:cubicBezTo>
                    <a:cubicBezTo>
                      <a:pt x="199" y="271"/>
                      <a:pt x="199" y="271"/>
                      <a:pt x="199" y="271"/>
                    </a:cubicBezTo>
                    <a:cubicBezTo>
                      <a:pt x="194" y="269"/>
                      <a:pt x="194" y="269"/>
                      <a:pt x="194" y="269"/>
                    </a:cubicBezTo>
                    <a:cubicBezTo>
                      <a:pt x="192" y="266"/>
                      <a:pt x="192" y="266"/>
                      <a:pt x="192" y="266"/>
                    </a:cubicBezTo>
                    <a:cubicBezTo>
                      <a:pt x="187" y="266"/>
                      <a:pt x="187" y="266"/>
                      <a:pt x="187" y="266"/>
                    </a:cubicBezTo>
                    <a:cubicBezTo>
                      <a:pt x="185" y="264"/>
                      <a:pt x="185" y="264"/>
                      <a:pt x="185" y="264"/>
                    </a:cubicBezTo>
                    <a:cubicBezTo>
                      <a:pt x="180" y="264"/>
                      <a:pt x="180" y="264"/>
                      <a:pt x="180" y="264"/>
                    </a:cubicBezTo>
                    <a:cubicBezTo>
                      <a:pt x="178" y="262"/>
                      <a:pt x="178" y="262"/>
                      <a:pt x="178" y="262"/>
                    </a:cubicBezTo>
                    <a:cubicBezTo>
                      <a:pt x="173" y="262"/>
                      <a:pt x="173" y="262"/>
                      <a:pt x="173" y="262"/>
                    </a:cubicBezTo>
                    <a:cubicBezTo>
                      <a:pt x="171" y="259"/>
                      <a:pt x="171" y="259"/>
                      <a:pt x="171" y="259"/>
                    </a:cubicBezTo>
                    <a:cubicBezTo>
                      <a:pt x="164" y="257"/>
                      <a:pt x="164" y="257"/>
                      <a:pt x="164" y="257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0" y="250"/>
                      <a:pt x="160" y="250"/>
                      <a:pt x="160" y="250"/>
                    </a:cubicBezTo>
                    <a:cubicBezTo>
                      <a:pt x="160" y="245"/>
                      <a:pt x="160" y="245"/>
                      <a:pt x="160" y="245"/>
                    </a:cubicBezTo>
                    <a:cubicBezTo>
                      <a:pt x="157" y="241"/>
                      <a:pt x="157" y="241"/>
                      <a:pt x="157" y="241"/>
                    </a:cubicBezTo>
                    <a:cubicBezTo>
                      <a:pt x="164" y="243"/>
                      <a:pt x="164" y="243"/>
                      <a:pt x="164" y="243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73" y="245"/>
                      <a:pt x="173" y="245"/>
                      <a:pt x="173" y="245"/>
                    </a:cubicBezTo>
                    <a:cubicBezTo>
                      <a:pt x="178" y="248"/>
                      <a:pt x="178" y="248"/>
                      <a:pt x="178" y="248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7" y="250"/>
                      <a:pt x="187" y="250"/>
                      <a:pt x="187" y="250"/>
                    </a:cubicBezTo>
                    <a:cubicBezTo>
                      <a:pt x="192" y="252"/>
                      <a:pt x="192" y="252"/>
                      <a:pt x="192" y="252"/>
                    </a:cubicBezTo>
                    <a:cubicBezTo>
                      <a:pt x="196" y="255"/>
                      <a:pt x="196" y="255"/>
                      <a:pt x="196" y="255"/>
                    </a:cubicBezTo>
                    <a:cubicBezTo>
                      <a:pt x="201" y="255"/>
                      <a:pt x="201" y="255"/>
                      <a:pt x="201" y="255"/>
                    </a:cubicBezTo>
                    <a:cubicBezTo>
                      <a:pt x="203" y="257"/>
                      <a:pt x="203" y="257"/>
                      <a:pt x="203" y="257"/>
                    </a:cubicBezTo>
                    <a:cubicBezTo>
                      <a:pt x="208" y="257"/>
                      <a:pt x="208" y="257"/>
                      <a:pt x="208" y="257"/>
                    </a:cubicBezTo>
                    <a:cubicBezTo>
                      <a:pt x="210" y="259"/>
                      <a:pt x="210" y="259"/>
                      <a:pt x="210" y="259"/>
                    </a:cubicBezTo>
                    <a:cubicBezTo>
                      <a:pt x="215" y="259"/>
                      <a:pt x="215" y="259"/>
                      <a:pt x="215" y="259"/>
                    </a:cubicBezTo>
                    <a:cubicBezTo>
                      <a:pt x="217" y="259"/>
                      <a:pt x="217" y="259"/>
                      <a:pt x="217" y="259"/>
                    </a:cubicBezTo>
                    <a:cubicBezTo>
                      <a:pt x="222" y="259"/>
                      <a:pt x="222" y="259"/>
                      <a:pt x="222" y="259"/>
                    </a:cubicBezTo>
                    <a:cubicBezTo>
                      <a:pt x="227" y="262"/>
                      <a:pt x="227" y="262"/>
                      <a:pt x="227" y="262"/>
                    </a:cubicBezTo>
                    <a:cubicBezTo>
                      <a:pt x="229" y="262"/>
                      <a:pt x="229" y="262"/>
                      <a:pt x="229" y="262"/>
                    </a:cubicBezTo>
                    <a:cubicBezTo>
                      <a:pt x="233" y="259"/>
                      <a:pt x="233" y="259"/>
                      <a:pt x="233" y="259"/>
                    </a:cubicBezTo>
                    <a:cubicBezTo>
                      <a:pt x="236" y="259"/>
                      <a:pt x="236" y="259"/>
                      <a:pt x="236" y="259"/>
                    </a:cubicBezTo>
                    <a:cubicBezTo>
                      <a:pt x="240" y="259"/>
                      <a:pt x="240" y="259"/>
                      <a:pt x="240" y="259"/>
                    </a:cubicBezTo>
                    <a:cubicBezTo>
                      <a:pt x="243" y="259"/>
                      <a:pt x="243" y="259"/>
                      <a:pt x="243" y="259"/>
                    </a:cubicBezTo>
                    <a:cubicBezTo>
                      <a:pt x="247" y="257"/>
                      <a:pt x="247" y="257"/>
                      <a:pt x="247" y="257"/>
                    </a:cubicBezTo>
                    <a:cubicBezTo>
                      <a:pt x="250" y="257"/>
                      <a:pt x="250" y="257"/>
                      <a:pt x="250" y="257"/>
                    </a:cubicBezTo>
                    <a:cubicBezTo>
                      <a:pt x="254" y="257"/>
                      <a:pt x="254" y="257"/>
                      <a:pt x="254" y="257"/>
                    </a:cubicBezTo>
                    <a:cubicBezTo>
                      <a:pt x="257" y="255"/>
                      <a:pt x="257" y="255"/>
                      <a:pt x="257" y="255"/>
                    </a:cubicBezTo>
                    <a:cubicBezTo>
                      <a:pt x="261" y="252"/>
                      <a:pt x="261" y="252"/>
                      <a:pt x="261" y="252"/>
                    </a:cubicBezTo>
                    <a:cubicBezTo>
                      <a:pt x="263" y="252"/>
                      <a:pt x="263" y="252"/>
                      <a:pt x="263" y="252"/>
                    </a:cubicBezTo>
                    <a:cubicBezTo>
                      <a:pt x="268" y="250"/>
                      <a:pt x="268" y="250"/>
                      <a:pt x="268" y="250"/>
                    </a:cubicBezTo>
                    <a:cubicBezTo>
                      <a:pt x="270" y="250"/>
                      <a:pt x="270" y="250"/>
                      <a:pt x="270" y="250"/>
                    </a:cubicBezTo>
                    <a:cubicBezTo>
                      <a:pt x="273" y="248"/>
                      <a:pt x="273" y="248"/>
                      <a:pt x="273" y="248"/>
                    </a:cubicBezTo>
                    <a:cubicBezTo>
                      <a:pt x="277" y="245"/>
                      <a:pt x="277" y="245"/>
                      <a:pt x="277" y="245"/>
                    </a:cubicBezTo>
                    <a:cubicBezTo>
                      <a:pt x="280" y="243"/>
                      <a:pt x="280" y="243"/>
                      <a:pt x="280" y="243"/>
                    </a:cubicBezTo>
                    <a:cubicBezTo>
                      <a:pt x="282" y="241"/>
                      <a:pt x="282" y="241"/>
                      <a:pt x="282" y="241"/>
                    </a:cubicBezTo>
                    <a:cubicBezTo>
                      <a:pt x="287" y="238"/>
                      <a:pt x="287" y="238"/>
                      <a:pt x="287" y="238"/>
                    </a:cubicBezTo>
                    <a:cubicBezTo>
                      <a:pt x="289" y="236"/>
                      <a:pt x="289" y="236"/>
                      <a:pt x="289" y="236"/>
                    </a:cubicBezTo>
                    <a:cubicBezTo>
                      <a:pt x="291" y="234"/>
                      <a:pt x="291" y="234"/>
                      <a:pt x="291" y="234"/>
                    </a:cubicBezTo>
                    <a:cubicBezTo>
                      <a:pt x="294" y="232"/>
                      <a:pt x="294" y="232"/>
                      <a:pt x="294" y="232"/>
                    </a:cubicBezTo>
                    <a:cubicBezTo>
                      <a:pt x="296" y="229"/>
                      <a:pt x="296" y="229"/>
                      <a:pt x="296" y="229"/>
                    </a:cubicBezTo>
                    <a:cubicBezTo>
                      <a:pt x="298" y="227"/>
                      <a:pt x="298" y="227"/>
                      <a:pt x="298" y="227"/>
                    </a:cubicBezTo>
                    <a:cubicBezTo>
                      <a:pt x="300" y="225"/>
                      <a:pt x="300" y="225"/>
                      <a:pt x="300" y="225"/>
                    </a:cubicBezTo>
                    <a:cubicBezTo>
                      <a:pt x="303" y="222"/>
                      <a:pt x="303" y="222"/>
                      <a:pt x="303" y="222"/>
                    </a:cubicBezTo>
                    <a:cubicBezTo>
                      <a:pt x="305" y="220"/>
                      <a:pt x="305" y="220"/>
                      <a:pt x="305" y="220"/>
                    </a:cubicBezTo>
                    <a:cubicBezTo>
                      <a:pt x="305" y="218"/>
                      <a:pt x="305" y="218"/>
                      <a:pt x="305" y="218"/>
                    </a:cubicBezTo>
                    <a:cubicBezTo>
                      <a:pt x="307" y="215"/>
                      <a:pt x="307" y="215"/>
                      <a:pt x="307" y="215"/>
                    </a:cubicBezTo>
                    <a:cubicBezTo>
                      <a:pt x="310" y="213"/>
                      <a:pt x="310" y="213"/>
                      <a:pt x="310" y="213"/>
                    </a:cubicBezTo>
                    <a:cubicBezTo>
                      <a:pt x="310" y="211"/>
                      <a:pt x="310" y="211"/>
                      <a:pt x="310" y="211"/>
                    </a:cubicBezTo>
                    <a:cubicBezTo>
                      <a:pt x="312" y="208"/>
                      <a:pt x="312" y="208"/>
                      <a:pt x="312" y="208"/>
                    </a:cubicBezTo>
                    <a:cubicBezTo>
                      <a:pt x="312" y="206"/>
                      <a:pt x="312" y="206"/>
                      <a:pt x="312" y="206"/>
                    </a:cubicBezTo>
                    <a:cubicBezTo>
                      <a:pt x="314" y="204"/>
                      <a:pt x="314" y="204"/>
                      <a:pt x="314" y="204"/>
                    </a:cubicBezTo>
                    <a:cubicBezTo>
                      <a:pt x="314" y="202"/>
                      <a:pt x="314" y="202"/>
                      <a:pt x="314" y="202"/>
                    </a:cubicBezTo>
                    <a:cubicBezTo>
                      <a:pt x="314" y="199"/>
                      <a:pt x="314" y="199"/>
                      <a:pt x="314" y="199"/>
                    </a:cubicBezTo>
                    <a:cubicBezTo>
                      <a:pt x="317" y="197"/>
                      <a:pt x="317" y="197"/>
                      <a:pt x="317" y="197"/>
                    </a:cubicBezTo>
                    <a:cubicBezTo>
                      <a:pt x="317" y="195"/>
                      <a:pt x="317" y="195"/>
                      <a:pt x="317" y="195"/>
                    </a:cubicBezTo>
                    <a:cubicBezTo>
                      <a:pt x="317" y="192"/>
                      <a:pt x="317" y="192"/>
                      <a:pt x="317" y="192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5"/>
                      <a:pt x="319" y="185"/>
                      <a:pt x="319" y="185"/>
                    </a:cubicBezTo>
                    <a:cubicBezTo>
                      <a:pt x="319" y="183"/>
                      <a:pt x="319" y="183"/>
                      <a:pt x="319" y="183"/>
                    </a:cubicBezTo>
                    <a:cubicBezTo>
                      <a:pt x="319" y="181"/>
                      <a:pt x="319" y="181"/>
                      <a:pt x="319" y="181"/>
                    </a:cubicBezTo>
                    <a:cubicBezTo>
                      <a:pt x="319" y="178"/>
                      <a:pt x="319" y="178"/>
                      <a:pt x="319" y="178"/>
                    </a:cubicBezTo>
                    <a:cubicBezTo>
                      <a:pt x="319" y="176"/>
                      <a:pt x="319" y="176"/>
                      <a:pt x="319" y="176"/>
                    </a:cubicBezTo>
                    <a:cubicBezTo>
                      <a:pt x="319" y="174"/>
                      <a:pt x="319" y="174"/>
                      <a:pt x="319" y="174"/>
                    </a:cubicBezTo>
                    <a:cubicBezTo>
                      <a:pt x="317" y="171"/>
                      <a:pt x="317" y="171"/>
                      <a:pt x="317" y="171"/>
                    </a:cubicBezTo>
                    <a:cubicBezTo>
                      <a:pt x="317" y="169"/>
                      <a:pt x="317" y="169"/>
                      <a:pt x="317" y="169"/>
                    </a:cubicBezTo>
                    <a:cubicBezTo>
                      <a:pt x="317" y="167"/>
                      <a:pt x="317" y="167"/>
                      <a:pt x="317" y="167"/>
                    </a:cubicBezTo>
                    <a:cubicBezTo>
                      <a:pt x="317" y="165"/>
                      <a:pt x="317" y="165"/>
                      <a:pt x="317" y="165"/>
                    </a:cubicBezTo>
                    <a:cubicBezTo>
                      <a:pt x="314" y="165"/>
                      <a:pt x="314" y="165"/>
                      <a:pt x="314" y="165"/>
                    </a:cubicBezTo>
                    <a:cubicBezTo>
                      <a:pt x="314" y="162"/>
                      <a:pt x="314" y="162"/>
                      <a:pt x="314" y="162"/>
                    </a:cubicBezTo>
                    <a:cubicBezTo>
                      <a:pt x="314" y="160"/>
                      <a:pt x="314" y="160"/>
                      <a:pt x="314" y="160"/>
                    </a:cubicBezTo>
                    <a:cubicBezTo>
                      <a:pt x="312" y="158"/>
                      <a:pt x="312" y="158"/>
                      <a:pt x="312" y="158"/>
                    </a:cubicBezTo>
                    <a:cubicBezTo>
                      <a:pt x="312" y="155"/>
                      <a:pt x="312" y="155"/>
                      <a:pt x="312" y="155"/>
                    </a:cubicBezTo>
                    <a:cubicBezTo>
                      <a:pt x="310" y="153"/>
                      <a:pt x="310" y="153"/>
                      <a:pt x="310" y="153"/>
                    </a:cubicBezTo>
                    <a:cubicBezTo>
                      <a:pt x="307" y="151"/>
                      <a:pt x="307" y="151"/>
                      <a:pt x="307" y="151"/>
                    </a:cubicBezTo>
                    <a:cubicBezTo>
                      <a:pt x="305" y="148"/>
                      <a:pt x="305" y="148"/>
                      <a:pt x="305" y="148"/>
                    </a:cubicBezTo>
                    <a:cubicBezTo>
                      <a:pt x="303" y="148"/>
                      <a:pt x="303" y="148"/>
                      <a:pt x="303" y="148"/>
                    </a:cubicBezTo>
                    <a:cubicBezTo>
                      <a:pt x="303" y="146"/>
                      <a:pt x="303" y="146"/>
                      <a:pt x="303" y="146"/>
                    </a:cubicBezTo>
                    <a:cubicBezTo>
                      <a:pt x="300" y="144"/>
                      <a:pt x="300" y="144"/>
                      <a:pt x="300" y="144"/>
                    </a:cubicBezTo>
                    <a:cubicBezTo>
                      <a:pt x="298" y="144"/>
                      <a:pt x="298" y="144"/>
                      <a:pt x="298" y="144"/>
                    </a:cubicBezTo>
                    <a:cubicBezTo>
                      <a:pt x="296" y="141"/>
                      <a:pt x="296" y="141"/>
                      <a:pt x="296" y="141"/>
                    </a:cubicBezTo>
                    <a:cubicBezTo>
                      <a:pt x="294" y="141"/>
                      <a:pt x="294" y="141"/>
                      <a:pt x="294" y="141"/>
                    </a:cubicBezTo>
                    <a:cubicBezTo>
                      <a:pt x="291" y="139"/>
                      <a:pt x="291" y="139"/>
                      <a:pt x="291" y="139"/>
                    </a:cubicBezTo>
                    <a:cubicBezTo>
                      <a:pt x="289" y="139"/>
                      <a:pt x="289" y="139"/>
                      <a:pt x="289" y="139"/>
                    </a:cubicBezTo>
                    <a:cubicBezTo>
                      <a:pt x="287" y="139"/>
                      <a:pt x="287" y="139"/>
                      <a:pt x="287" y="139"/>
                    </a:cubicBezTo>
                    <a:cubicBezTo>
                      <a:pt x="284" y="139"/>
                      <a:pt x="284" y="139"/>
                      <a:pt x="284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0" y="139"/>
                      <a:pt x="280" y="139"/>
                      <a:pt x="280" y="139"/>
                    </a:cubicBezTo>
                    <a:cubicBezTo>
                      <a:pt x="275" y="139"/>
                      <a:pt x="275" y="139"/>
                      <a:pt x="275" y="139"/>
                    </a:cubicBezTo>
                    <a:cubicBezTo>
                      <a:pt x="273" y="139"/>
                      <a:pt x="273" y="139"/>
                      <a:pt x="273" y="139"/>
                    </a:cubicBezTo>
                    <a:cubicBezTo>
                      <a:pt x="270" y="139"/>
                      <a:pt x="270" y="139"/>
                      <a:pt x="270" y="139"/>
                    </a:cubicBezTo>
                    <a:cubicBezTo>
                      <a:pt x="268" y="141"/>
                      <a:pt x="268" y="141"/>
                      <a:pt x="268" y="141"/>
                    </a:cubicBezTo>
                    <a:cubicBezTo>
                      <a:pt x="266" y="141"/>
                      <a:pt x="266" y="141"/>
                      <a:pt x="266" y="141"/>
                    </a:cubicBezTo>
                    <a:cubicBezTo>
                      <a:pt x="263" y="141"/>
                      <a:pt x="263" y="141"/>
                      <a:pt x="263" y="141"/>
                    </a:cubicBez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2" y="146"/>
                      <a:pt x="252" y="146"/>
                      <a:pt x="252" y="146"/>
                    </a:cubicBezTo>
                    <a:cubicBezTo>
                      <a:pt x="245" y="148"/>
                      <a:pt x="245" y="148"/>
                      <a:pt x="245" y="148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31" y="155"/>
                      <a:pt x="231" y="155"/>
                      <a:pt x="231" y="155"/>
                    </a:cubicBezTo>
                    <a:cubicBezTo>
                      <a:pt x="220" y="162"/>
                      <a:pt x="220" y="162"/>
                      <a:pt x="220" y="162"/>
                    </a:cubicBezTo>
                    <a:cubicBezTo>
                      <a:pt x="213" y="165"/>
                      <a:pt x="213" y="165"/>
                      <a:pt x="213" y="165"/>
                    </a:cubicBezTo>
                    <a:cubicBezTo>
                      <a:pt x="206" y="167"/>
                      <a:pt x="206" y="167"/>
                      <a:pt x="206" y="167"/>
                    </a:cubicBezTo>
                    <a:cubicBezTo>
                      <a:pt x="201" y="169"/>
                      <a:pt x="201" y="169"/>
                      <a:pt x="201" y="169"/>
                    </a:cubicBezTo>
                    <a:cubicBezTo>
                      <a:pt x="196" y="171"/>
                      <a:pt x="196" y="171"/>
                      <a:pt x="196" y="171"/>
                    </a:cubicBezTo>
                    <a:cubicBezTo>
                      <a:pt x="192" y="171"/>
                      <a:pt x="192" y="171"/>
                      <a:pt x="192" y="171"/>
                    </a:cubicBezTo>
                    <a:cubicBezTo>
                      <a:pt x="187" y="174"/>
                      <a:pt x="187" y="174"/>
                      <a:pt x="187" y="174"/>
                    </a:cubicBezTo>
                    <a:cubicBezTo>
                      <a:pt x="183" y="174"/>
                      <a:pt x="183" y="174"/>
                      <a:pt x="183" y="174"/>
                    </a:cubicBezTo>
                    <a:cubicBezTo>
                      <a:pt x="176" y="176"/>
                      <a:pt x="176" y="176"/>
                      <a:pt x="176" y="176"/>
                    </a:cubicBezTo>
                    <a:cubicBezTo>
                      <a:pt x="171" y="176"/>
                      <a:pt x="171" y="176"/>
                      <a:pt x="171" y="176"/>
                    </a:cubicBezTo>
                    <a:cubicBezTo>
                      <a:pt x="164" y="176"/>
                      <a:pt x="164" y="176"/>
                      <a:pt x="164" y="176"/>
                    </a:cubicBezTo>
                    <a:lnTo>
                      <a:pt x="166" y="174"/>
                    </a:lnTo>
                    <a:close/>
                    <a:moveTo>
                      <a:pt x="183" y="146"/>
                    </a:moveTo>
                    <a:cubicBezTo>
                      <a:pt x="185" y="141"/>
                      <a:pt x="185" y="141"/>
                      <a:pt x="185" y="141"/>
                    </a:cubicBezTo>
                    <a:cubicBezTo>
                      <a:pt x="187" y="137"/>
                      <a:pt x="187" y="137"/>
                      <a:pt x="187" y="137"/>
                    </a:cubicBezTo>
                    <a:cubicBezTo>
                      <a:pt x="192" y="135"/>
                      <a:pt x="192" y="135"/>
                      <a:pt x="192" y="135"/>
                    </a:cubicBezTo>
                    <a:cubicBezTo>
                      <a:pt x="194" y="132"/>
                      <a:pt x="194" y="132"/>
                      <a:pt x="194" y="132"/>
                    </a:cubicBezTo>
                    <a:cubicBezTo>
                      <a:pt x="196" y="130"/>
                      <a:pt x="196" y="130"/>
                      <a:pt x="196" y="130"/>
                    </a:cubicBezTo>
                    <a:cubicBezTo>
                      <a:pt x="201" y="128"/>
                      <a:pt x="201" y="128"/>
                      <a:pt x="201" y="128"/>
                    </a:cubicBezTo>
                    <a:cubicBezTo>
                      <a:pt x="208" y="125"/>
                      <a:pt x="208" y="125"/>
                      <a:pt x="208" y="125"/>
                    </a:cubicBezTo>
                    <a:cubicBezTo>
                      <a:pt x="220" y="118"/>
                      <a:pt x="220" y="118"/>
                      <a:pt x="220" y="118"/>
                    </a:cubicBezTo>
                    <a:cubicBezTo>
                      <a:pt x="227" y="116"/>
                      <a:pt x="227" y="116"/>
                      <a:pt x="227" y="116"/>
                    </a:cubicBezTo>
                    <a:cubicBezTo>
                      <a:pt x="236" y="111"/>
                      <a:pt x="236" y="111"/>
                      <a:pt x="236" y="111"/>
                    </a:cubicBezTo>
                    <a:cubicBezTo>
                      <a:pt x="243" y="109"/>
                      <a:pt x="243" y="109"/>
                      <a:pt x="243" y="109"/>
                    </a:cubicBezTo>
                    <a:cubicBezTo>
                      <a:pt x="247" y="107"/>
                      <a:pt x="247" y="107"/>
                      <a:pt x="247" y="107"/>
                    </a:cubicBezTo>
                    <a:cubicBezTo>
                      <a:pt x="252" y="104"/>
                      <a:pt x="252" y="104"/>
                      <a:pt x="252" y="104"/>
                    </a:cubicBezTo>
                    <a:cubicBezTo>
                      <a:pt x="257" y="104"/>
                      <a:pt x="257" y="104"/>
                      <a:pt x="257" y="104"/>
                    </a:cubicBezTo>
                    <a:cubicBezTo>
                      <a:pt x="259" y="102"/>
                      <a:pt x="259" y="102"/>
                      <a:pt x="259" y="102"/>
                    </a:cubicBezTo>
                    <a:cubicBezTo>
                      <a:pt x="263" y="102"/>
                      <a:pt x="263" y="102"/>
                      <a:pt x="263" y="102"/>
                    </a:cubicBezTo>
                    <a:cubicBezTo>
                      <a:pt x="268" y="100"/>
                      <a:pt x="268" y="100"/>
                      <a:pt x="268" y="100"/>
                    </a:cubicBezTo>
                    <a:cubicBezTo>
                      <a:pt x="273" y="100"/>
                      <a:pt x="273" y="100"/>
                      <a:pt x="273" y="100"/>
                    </a:cubicBezTo>
                    <a:cubicBezTo>
                      <a:pt x="275" y="98"/>
                      <a:pt x="275" y="98"/>
                      <a:pt x="275" y="98"/>
                    </a:cubicBezTo>
                    <a:cubicBezTo>
                      <a:pt x="280" y="98"/>
                      <a:pt x="280" y="98"/>
                      <a:pt x="280" y="98"/>
                    </a:cubicBezTo>
                    <a:cubicBezTo>
                      <a:pt x="284" y="98"/>
                      <a:pt x="284" y="98"/>
                      <a:pt x="284" y="98"/>
                    </a:cubicBezTo>
                    <a:cubicBezTo>
                      <a:pt x="289" y="98"/>
                      <a:pt x="289" y="98"/>
                      <a:pt x="289" y="98"/>
                    </a:cubicBezTo>
                    <a:cubicBezTo>
                      <a:pt x="291" y="98"/>
                      <a:pt x="291" y="98"/>
                      <a:pt x="291" y="98"/>
                    </a:cubicBezTo>
                    <a:cubicBezTo>
                      <a:pt x="296" y="98"/>
                      <a:pt x="296" y="98"/>
                      <a:pt x="296" y="98"/>
                    </a:cubicBezTo>
                    <a:cubicBezTo>
                      <a:pt x="300" y="98"/>
                      <a:pt x="300" y="98"/>
                      <a:pt x="300" y="98"/>
                    </a:cubicBezTo>
                    <a:cubicBezTo>
                      <a:pt x="305" y="98"/>
                      <a:pt x="305" y="98"/>
                      <a:pt x="305" y="98"/>
                    </a:cubicBezTo>
                    <a:cubicBezTo>
                      <a:pt x="307" y="100"/>
                      <a:pt x="307" y="100"/>
                      <a:pt x="307" y="100"/>
                    </a:cubicBezTo>
                    <a:cubicBezTo>
                      <a:pt x="312" y="100"/>
                      <a:pt x="312" y="100"/>
                      <a:pt x="312" y="100"/>
                    </a:cubicBezTo>
                    <a:cubicBezTo>
                      <a:pt x="317" y="102"/>
                      <a:pt x="317" y="102"/>
                      <a:pt x="317" y="102"/>
                    </a:cubicBezTo>
                    <a:cubicBezTo>
                      <a:pt x="319" y="104"/>
                      <a:pt x="319" y="104"/>
                      <a:pt x="319" y="104"/>
                    </a:cubicBezTo>
                    <a:cubicBezTo>
                      <a:pt x="321" y="104"/>
                      <a:pt x="321" y="104"/>
                      <a:pt x="321" y="104"/>
                    </a:cubicBezTo>
                    <a:cubicBezTo>
                      <a:pt x="324" y="107"/>
                      <a:pt x="324" y="107"/>
                      <a:pt x="324" y="107"/>
                    </a:cubicBezTo>
                    <a:cubicBezTo>
                      <a:pt x="326" y="107"/>
                      <a:pt x="326" y="107"/>
                      <a:pt x="326" y="107"/>
                    </a:cubicBezTo>
                    <a:cubicBezTo>
                      <a:pt x="326" y="109"/>
                      <a:pt x="326" y="109"/>
                      <a:pt x="326" y="109"/>
                    </a:cubicBezTo>
                    <a:cubicBezTo>
                      <a:pt x="328" y="109"/>
                      <a:pt x="328" y="109"/>
                      <a:pt x="328" y="109"/>
                    </a:cubicBezTo>
                    <a:cubicBezTo>
                      <a:pt x="330" y="111"/>
                      <a:pt x="330" y="111"/>
                      <a:pt x="330" y="111"/>
                    </a:cubicBezTo>
                    <a:cubicBezTo>
                      <a:pt x="333" y="111"/>
                      <a:pt x="333" y="111"/>
                      <a:pt x="333" y="111"/>
                    </a:cubicBezTo>
                    <a:cubicBezTo>
                      <a:pt x="333" y="114"/>
                      <a:pt x="333" y="114"/>
                      <a:pt x="333" y="114"/>
                    </a:cubicBezTo>
                    <a:cubicBezTo>
                      <a:pt x="335" y="116"/>
                      <a:pt x="335" y="116"/>
                      <a:pt x="335" y="116"/>
                    </a:cubicBezTo>
                    <a:cubicBezTo>
                      <a:pt x="337" y="118"/>
                      <a:pt x="337" y="118"/>
                      <a:pt x="337" y="118"/>
                    </a:cubicBezTo>
                    <a:cubicBezTo>
                      <a:pt x="340" y="118"/>
                      <a:pt x="340" y="118"/>
                      <a:pt x="340" y="118"/>
                    </a:cubicBezTo>
                    <a:cubicBezTo>
                      <a:pt x="340" y="121"/>
                      <a:pt x="340" y="121"/>
                      <a:pt x="340" y="121"/>
                    </a:cubicBezTo>
                    <a:cubicBezTo>
                      <a:pt x="342" y="123"/>
                      <a:pt x="342" y="123"/>
                      <a:pt x="342" y="123"/>
                    </a:cubicBezTo>
                    <a:cubicBezTo>
                      <a:pt x="344" y="125"/>
                      <a:pt x="344" y="125"/>
                      <a:pt x="344" y="125"/>
                    </a:cubicBezTo>
                    <a:cubicBezTo>
                      <a:pt x="347" y="130"/>
                      <a:pt x="347" y="130"/>
                      <a:pt x="347" y="130"/>
                    </a:cubicBezTo>
                    <a:cubicBezTo>
                      <a:pt x="349" y="132"/>
                      <a:pt x="349" y="132"/>
                      <a:pt x="349" y="132"/>
                    </a:cubicBezTo>
                    <a:cubicBezTo>
                      <a:pt x="351" y="137"/>
                      <a:pt x="351" y="137"/>
                      <a:pt x="351" y="137"/>
                    </a:cubicBezTo>
                    <a:cubicBezTo>
                      <a:pt x="354" y="141"/>
                      <a:pt x="354" y="141"/>
                      <a:pt x="354" y="141"/>
                    </a:cubicBezTo>
                    <a:cubicBezTo>
                      <a:pt x="356" y="146"/>
                      <a:pt x="356" y="146"/>
                      <a:pt x="356" y="146"/>
                    </a:cubicBezTo>
                    <a:cubicBezTo>
                      <a:pt x="356" y="151"/>
                      <a:pt x="356" y="151"/>
                      <a:pt x="356" y="151"/>
                    </a:cubicBezTo>
                    <a:cubicBezTo>
                      <a:pt x="358" y="153"/>
                      <a:pt x="358" y="153"/>
                      <a:pt x="358" y="153"/>
                    </a:cubicBezTo>
                    <a:cubicBezTo>
                      <a:pt x="358" y="158"/>
                      <a:pt x="358" y="158"/>
                      <a:pt x="358" y="158"/>
                    </a:cubicBezTo>
                    <a:cubicBezTo>
                      <a:pt x="361" y="162"/>
                      <a:pt x="361" y="162"/>
                      <a:pt x="361" y="162"/>
                    </a:cubicBezTo>
                    <a:cubicBezTo>
                      <a:pt x="361" y="167"/>
                      <a:pt x="361" y="167"/>
                      <a:pt x="361" y="167"/>
                    </a:cubicBezTo>
                    <a:cubicBezTo>
                      <a:pt x="361" y="171"/>
                      <a:pt x="361" y="171"/>
                      <a:pt x="361" y="171"/>
                    </a:cubicBezTo>
                    <a:cubicBezTo>
                      <a:pt x="361" y="176"/>
                      <a:pt x="361" y="176"/>
                      <a:pt x="361" y="176"/>
                    </a:cubicBezTo>
                    <a:cubicBezTo>
                      <a:pt x="361" y="178"/>
                      <a:pt x="361" y="178"/>
                      <a:pt x="361" y="178"/>
                    </a:cubicBezTo>
                    <a:cubicBezTo>
                      <a:pt x="361" y="183"/>
                      <a:pt x="361" y="183"/>
                      <a:pt x="361" y="183"/>
                    </a:cubicBezTo>
                    <a:cubicBezTo>
                      <a:pt x="361" y="188"/>
                      <a:pt x="361" y="188"/>
                      <a:pt x="361" y="188"/>
                    </a:cubicBezTo>
                    <a:cubicBezTo>
                      <a:pt x="358" y="192"/>
                      <a:pt x="358" y="192"/>
                      <a:pt x="358" y="192"/>
                    </a:cubicBezTo>
                    <a:cubicBezTo>
                      <a:pt x="358" y="195"/>
                      <a:pt x="358" y="195"/>
                      <a:pt x="358" y="195"/>
                    </a:cubicBezTo>
                    <a:cubicBezTo>
                      <a:pt x="358" y="199"/>
                      <a:pt x="358" y="199"/>
                      <a:pt x="358" y="199"/>
                    </a:cubicBezTo>
                    <a:cubicBezTo>
                      <a:pt x="356" y="204"/>
                      <a:pt x="356" y="204"/>
                      <a:pt x="356" y="204"/>
                    </a:cubicBezTo>
                    <a:cubicBezTo>
                      <a:pt x="356" y="208"/>
                      <a:pt x="356" y="208"/>
                      <a:pt x="356" y="208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2"/>
                      <a:pt x="349" y="222"/>
                      <a:pt x="349" y="222"/>
                    </a:cubicBezTo>
                    <a:cubicBezTo>
                      <a:pt x="347" y="227"/>
                      <a:pt x="347" y="227"/>
                      <a:pt x="347" y="227"/>
                    </a:cubicBezTo>
                    <a:cubicBezTo>
                      <a:pt x="344" y="232"/>
                      <a:pt x="344" y="232"/>
                      <a:pt x="344" y="232"/>
                    </a:cubicBezTo>
                    <a:cubicBezTo>
                      <a:pt x="342" y="234"/>
                      <a:pt x="342" y="234"/>
                      <a:pt x="342" y="234"/>
                    </a:cubicBezTo>
                    <a:cubicBezTo>
                      <a:pt x="340" y="238"/>
                      <a:pt x="340" y="238"/>
                      <a:pt x="340" y="238"/>
                    </a:cubicBezTo>
                    <a:cubicBezTo>
                      <a:pt x="337" y="241"/>
                      <a:pt x="337" y="241"/>
                      <a:pt x="337" y="241"/>
                    </a:cubicBezTo>
                    <a:cubicBezTo>
                      <a:pt x="335" y="245"/>
                      <a:pt x="335" y="245"/>
                      <a:pt x="335" y="245"/>
                    </a:cubicBezTo>
                    <a:cubicBezTo>
                      <a:pt x="333" y="248"/>
                      <a:pt x="333" y="248"/>
                      <a:pt x="333" y="248"/>
                    </a:cubicBezTo>
                    <a:cubicBezTo>
                      <a:pt x="330" y="252"/>
                      <a:pt x="330" y="252"/>
                      <a:pt x="330" y="252"/>
                    </a:cubicBezTo>
                    <a:cubicBezTo>
                      <a:pt x="326" y="257"/>
                      <a:pt x="326" y="257"/>
                      <a:pt x="326" y="257"/>
                    </a:cubicBezTo>
                    <a:cubicBezTo>
                      <a:pt x="321" y="262"/>
                      <a:pt x="321" y="262"/>
                      <a:pt x="321" y="262"/>
                    </a:cubicBezTo>
                    <a:cubicBezTo>
                      <a:pt x="317" y="266"/>
                      <a:pt x="317" y="266"/>
                      <a:pt x="317" y="266"/>
                    </a:cubicBezTo>
                    <a:cubicBezTo>
                      <a:pt x="312" y="269"/>
                      <a:pt x="312" y="269"/>
                      <a:pt x="312" y="269"/>
                    </a:cubicBezTo>
                    <a:cubicBezTo>
                      <a:pt x="307" y="273"/>
                      <a:pt x="307" y="273"/>
                      <a:pt x="307" y="273"/>
                    </a:cubicBezTo>
                    <a:cubicBezTo>
                      <a:pt x="300" y="278"/>
                      <a:pt x="300" y="278"/>
                      <a:pt x="300" y="278"/>
                    </a:cubicBezTo>
                    <a:cubicBezTo>
                      <a:pt x="296" y="282"/>
                      <a:pt x="296" y="282"/>
                      <a:pt x="296" y="282"/>
                    </a:cubicBezTo>
                    <a:cubicBezTo>
                      <a:pt x="289" y="285"/>
                      <a:pt x="289" y="285"/>
                      <a:pt x="289" y="285"/>
                    </a:cubicBezTo>
                    <a:cubicBezTo>
                      <a:pt x="284" y="289"/>
                      <a:pt x="284" y="289"/>
                      <a:pt x="284" y="289"/>
                    </a:cubicBezTo>
                    <a:cubicBezTo>
                      <a:pt x="280" y="292"/>
                      <a:pt x="280" y="292"/>
                      <a:pt x="280" y="292"/>
                    </a:cubicBezTo>
                    <a:cubicBezTo>
                      <a:pt x="275" y="294"/>
                      <a:pt x="275" y="294"/>
                      <a:pt x="275" y="294"/>
                    </a:cubicBezTo>
                    <a:cubicBezTo>
                      <a:pt x="273" y="294"/>
                      <a:pt x="273" y="294"/>
                      <a:pt x="273" y="294"/>
                    </a:cubicBezTo>
                    <a:cubicBezTo>
                      <a:pt x="270" y="296"/>
                      <a:pt x="270" y="296"/>
                      <a:pt x="270" y="296"/>
                    </a:cubicBezTo>
                    <a:cubicBezTo>
                      <a:pt x="266" y="296"/>
                      <a:pt x="266" y="296"/>
                      <a:pt x="266" y="296"/>
                    </a:cubicBezTo>
                    <a:cubicBezTo>
                      <a:pt x="263" y="299"/>
                      <a:pt x="263" y="299"/>
                      <a:pt x="263" y="299"/>
                    </a:cubicBezTo>
                    <a:cubicBezTo>
                      <a:pt x="261" y="299"/>
                      <a:pt x="261" y="299"/>
                      <a:pt x="261" y="299"/>
                    </a:cubicBezTo>
                    <a:cubicBezTo>
                      <a:pt x="257" y="301"/>
                      <a:pt x="257" y="301"/>
                      <a:pt x="257" y="301"/>
                    </a:cubicBezTo>
                    <a:cubicBezTo>
                      <a:pt x="254" y="301"/>
                      <a:pt x="254" y="301"/>
                      <a:pt x="254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47" y="303"/>
                      <a:pt x="247" y="303"/>
                      <a:pt x="247" y="303"/>
                    </a:cubicBezTo>
                    <a:cubicBezTo>
                      <a:pt x="245" y="303"/>
                      <a:pt x="245" y="303"/>
                      <a:pt x="245" y="303"/>
                    </a:cubicBezTo>
                    <a:cubicBezTo>
                      <a:pt x="240" y="303"/>
                      <a:pt x="240" y="303"/>
                      <a:pt x="240" y="303"/>
                    </a:cubicBezTo>
                    <a:cubicBezTo>
                      <a:pt x="238" y="303"/>
                      <a:pt x="238" y="303"/>
                      <a:pt x="238" y="303"/>
                    </a:cubicBezTo>
                    <a:cubicBezTo>
                      <a:pt x="233" y="303"/>
                      <a:pt x="233" y="303"/>
                      <a:pt x="233" y="303"/>
                    </a:cubicBezTo>
                    <a:cubicBezTo>
                      <a:pt x="229" y="303"/>
                      <a:pt x="229" y="303"/>
                      <a:pt x="229" y="303"/>
                    </a:cubicBezTo>
                    <a:cubicBezTo>
                      <a:pt x="224" y="303"/>
                      <a:pt x="224" y="303"/>
                      <a:pt x="224" y="303"/>
                    </a:cubicBezTo>
                    <a:cubicBezTo>
                      <a:pt x="220" y="303"/>
                      <a:pt x="220" y="303"/>
                      <a:pt x="220" y="303"/>
                    </a:cubicBezTo>
                    <a:cubicBezTo>
                      <a:pt x="217" y="301"/>
                      <a:pt x="217" y="301"/>
                      <a:pt x="217" y="301"/>
                    </a:cubicBezTo>
                    <a:cubicBezTo>
                      <a:pt x="213" y="301"/>
                      <a:pt x="213" y="301"/>
                      <a:pt x="213" y="301"/>
                    </a:cubicBezTo>
                    <a:cubicBezTo>
                      <a:pt x="208" y="299"/>
                      <a:pt x="208" y="299"/>
                      <a:pt x="208" y="299"/>
                    </a:cubicBezTo>
                    <a:cubicBezTo>
                      <a:pt x="206" y="299"/>
                      <a:pt x="206" y="299"/>
                      <a:pt x="206" y="299"/>
                    </a:cubicBezTo>
                    <a:cubicBezTo>
                      <a:pt x="201" y="296"/>
                      <a:pt x="201" y="296"/>
                      <a:pt x="201" y="296"/>
                    </a:cubicBezTo>
                    <a:cubicBezTo>
                      <a:pt x="199" y="294"/>
                      <a:pt x="199" y="294"/>
                      <a:pt x="199" y="294"/>
                    </a:cubicBezTo>
                    <a:cubicBezTo>
                      <a:pt x="194" y="294"/>
                      <a:pt x="194" y="294"/>
                      <a:pt x="194" y="294"/>
                    </a:cubicBezTo>
                    <a:cubicBezTo>
                      <a:pt x="192" y="292"/>
                      <a:pt x="192" y="292"/>
                      <a:pt x="192" y="292"/>
                    </a:cubicBezTo>
                    <a:cubicBezTo>
                      <a:pt x="187" y="289"/>
                      <a:pt x="187" y="289"/>
                      <a:pt x="187" y="289"/>
                    </a:cubicBezTo>
                    <a:cubicBezTo>
                      <a:pt x="185" y="287"/>
                      <a:pt x="185" y="287"/>
                      <a:pt x="185" y="287"/>
                    </a:cubicBezTo>
                    <a:cubicBezTo>
                      <a:pt x="183" y="282"/>
                      <a:pt x="183" y="282"/>
                      <a:pt x="183" y="282"/>
                    </a:cubicBezTo>
                    <a:cubicBezTo>
                      <a:pt x="180" y="282"/>
                      <a:pt x="180" y="282"/>
                      <a:pt x="180" y="282"/>
                    </a:cubicBezTo>
                    <a:cubicBezTo>
                      <a:pt x="178" y="280"/>
                      <a:pt x="178" y="280"/>
                      <a:pt x="178" y="280"/>
                    </a:cubicBezTo>
                    <a:cubicBezTo>
                      <a:pt x="176" y="278"/>
                      <a:pt x="176" y="278"/>
                      <a:pt x="176" y="278"/>
                    </a:cubicBezTo>
                    <a:cubicBezTo>
                      <a:pt x="173" y="275"/>
                      <a:pt x="173" y="275"/>
                      <a:pt x="173" y="275"/>
                    </a:cubicBezTo>
                    <a:cubicBezTo>
                      <a:pt x="178" y="278"/>
                      <a:pt x="178" y="278"/>
                      <a:pt x="178" y="278"/>
                    </a:cubicBezTo>
                    <a:cubicBezTo>
                      <a:pt x="183" y="278"/>
                      <a:pt x="183" y="278"/>
                      <a:pt x="183" y="278"/>
                    </a:cubicBezTo>
                    <a:cubicBezTo>
                      <a:pt x="185" y="280"/>
                      <a:pt x="185" y="280"/>
                      <a:pt x="185" y="280"/>
                    </a:cubicBezTo>
                    <a:cubicBezTo>
                      <a:pt x="190" y="282"/>
                      <a:pt x="190" y="282"/>
                      <a:pt x="190" y="282"/>
                    </a:cubicBezTo>
                    <a:cubicBezTo>
                      <a:pt x="194" y="285"/>
                      <a:pt x="194" y="285"/>
                      <a:pt x="194" y="285"/>
                    </a:cubicBezTo>
                    <a:cubicBezTo>
                      <a:pt x="196" y="285"/>
                      <a:pt x="196" y="285"/>
                      <a:pt x="196" y="285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6" y="289"/>
                      <a:pt x="206" y="289"/>
                      <a:pt x="206" y="289"/>
                    </a:cubicBezTo>
                    <a:cubicBezTo>
                      <a:pt x="210" y="289"/>
                      <a:pt x="210" y="289"/>
                      <a:pt x="210" y="289"/>
                    </a:cubicBezTo>
                    <a:cubicBezTo>
                      <a:pt x="215" y="289"/>
                      <a:pt x="215" y="289"/>
                      <a:pt x="215" y="289"/>
                    </a:cubicBezTo>
                    <a:cubicBezTo>
                      <a:pt x="220" y="289"/>
                      <a:pt x="220" y="289"/>
                      <a:pt x="220" y="289"/>
                    </a:cubicBezTo>
                    <a:cubicBezTo>
                      <a:pt x="224" y="289"/>
                      <a:pt x="224" y="289"/>
                      <a:pt x="224" y="289"/>
                    </a:cubicBezTo>
                    <a:cubicBezTo>
                      <a:pt x="229" y="292"/>
                      <a:pt x="229" y="292"/>
                      <a:pt x="229" y="292"/>
                    </a:cubicBezTo>
                    <a:cubicBezTo>
                      <a:pt x="233" y="289"/>
                      <a:pt x="233" y="289"/>
                      <a:pt x="233" y="289"/>
                    </a:cubicBezTo>
                    <a:cubicBezTo>
                      <a:pt x="236" y="289"/>
                      <a:pt x="236" y="289"/>
                      <a:pt x="236" y="289"/>
                    </a:cubicBezTo>
                    <a:cubicBezTo>
                      <a:pt x="240" y="289"/>
                      <a:pt x="240" y="289"/>
                      <a:pt x="240" y="289"/>
                    </a:cubicBezTo>
                    <a:cubicBezTo>
                      <a:pt x="245" y="287"/>
                      <a:pt x="245" y="287"/>
                      <a:pt x="245" y="287"/>
                    </a:cubicBezTo>
                    <a:cubicBezTo>
                      <a:pt x="250" y="287"/>
                      <a:pt x="250" y="287"/>
                      <a:pt x="250" y="287"/>
                    </a:cubicBezTo>
                    <a:cubicBezTo>
                      <a:pt x="254" y="285"/>
                      <a:pt x="254" y="285"/>
                      <a:pt x="254" y="285"/>
                    </a:cubicBezTo>
                    <a:cubicBezTo>
                      <a:pt x="259" y="285"/>
                      <a:pt x="259" y="285"/>
                      <a:pt x="259" y="285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8" y="280"/>
                      <a:pt x="268" y="280"/>
                      <a:pt x="268" y="280"/>
                    </a:cubicBezTo>
                    <a:cubicBezTo>
                      <a:pt x="270" y="280"/>
                      <a:pt x="270" y="280"/>
                      <a:pt x="270" y="280"/>
                    </a:cubicBezTo>
                    <a:cubicBezTo>
                      <a:pt x="275" y="278"/>
                      <a:pt x="275" y="278"/>
                      <a:pt x="275" y="278"/>
                    </a:cubicBezTo>
                    <a:cubicBezTo>
                      <a:pt x="280" y="275"/>
                      <a:pt x="280" y="275"/>
                      <a:pt x="280" y="275"/>
                    </a:cubicBezTo>
                    <a:cubicBezTo>
                      <a:pt x="284" y="273"/>
                      <a:pt x="284" y="273"/>
                      <a:pt x="284" y="273"/>
                    </a:cubicBezTo>
                    <a:cubicBezTo>
                      <a:pt x="287" y="271"/>
                      <a:pt x="287" y="271"/>
                      <a:pt x="287" y="271"/>
                    </a:cubicBezTo>
                    <a:cubicBezTo>
                      <a:pt x="291" y="266"/>
                      <a:pt x="291" y="266"/>
                      <a:pt x="291" y="266"/>
                    </a:cubicBezTo>
                    <a:cubicBezTo>
                      <a:pt x="296" y="264"/>
                      <a:pt x="296" y="264"/>
                      <a:pt x="296" y="264"/>
                    </a:cubicBezTo>
                    <a:cubicBezTo>
                      <a:pt x="298" y="262"/>
                      <a:pt x="298" y="262"/>
                      <a:pt x="298" y="262"/>
                    </a:cubicBezTo>
                    <a:cubicBezTo>
                      <a:pt x="303" y="259"/>
                      <a:pt x="303" y="259"/>
                      <a:pt x="303" y="259"/>
                    </a:cubicBezTo>
                    <a:cubicBezTo>
                      <a:pt x="305" y="255"/>
                      <a:pt x="305" y="255"/>
                      <a:pt x="305" y="255"/>
                    </a:cubicBezTo>
                    <a:cubicBezTo>
                      <a:pt x="310" y="252"/>
                      <a:pt x="310" y="252"/>
                      <a:pt x="310" y="252"/>
                    </a:cubicBezTo>
                    <a:cubicBezTo>
                      <a:pt x="312" y="248"/>
                      <a:pt x="312" y="248"/>
                      <a:pt x="312" y="248"/>
                    </a:cubicBezTo>
                    <a:cubicBezTo>
                      <a:pt x="317" y="245"/>
                      <a:pt x="317" y="245"/>
                      <a:pt x="317" y="245"/>
                    </a:cubicBezTo>
                    <a:cubicBezTo>
                      <a:pt x="319" y="243"/>
                      <a:pt x="319" y="243"/>
                      <a:pt x="319" y="243"/>
                    </a:cubicBezTo>
                    <a:cubicBezTo>
                      <a:pt x="321" y="238"/>
                      <a:pt x="321" y="238"/>
                      <a:pt x="321" y="238"/>
                    </a:cubicBezTo>
                    <a:cubicBezTo>
                      <a:pt x="324" y="236"/>
                      <a:pt x="324" y="236"/>
                      <a:pt x="324" y="236"/>
                    </a:cubicBezTo>
                    <a:cubicBezTo>
                      <a:pt x="326" y="234"/>
                      <a:pt x="326" y="234"/>
                      <a:pt x="326" y="234"/>
                    </a:cubicBezTo>
                    <a:cubicBezTo>
                      <a:pt x="328" y="232"/>
                      <a:pt x="328" y="232"/>
                      <a:pt x="328" y="232"/>
                    </a:cubicBezTo>
                    <a:cubicBezTo>
                      <a:pt x="328" y="227"/>
                      <a:pt x="328" y="227"/>
                      <a:pt x="328" y="227"/>
                    </a:cubicBezTo>
                    <a:cubicBezTo>
                      <a:pt x="330" y="225"/>
                      <a:pt x="330" y="225"/>
                      <a:pt x="330" y="225"/>
                    </a:cubicBezTo>
                    <a:cubicBezTo>
                      <a:pt x="333" y="222"/>
                      <a:pt x="333" y="222"/>
                      <a:pt x="333" y="222"/>
                    </a:cubicBezTo>
                    <a:cubicBezTo>
                      <a:pt x="335" y="218"/>
                      <a:pt x="335" y="218"/>
                      <a:pt x="335" y="218"/>
                    </a:cubicBezTo>
                    <a:cubicBezTo>
                      <a:pt x="337" y="215"/>
                      <a:pt x="337" y="215"/>
                      <a:pt x="337" y="215"/>
                    </a:cubicBezTo>
                    <a:cubicBezTo>
                      <a:pt x="337" y="211"/>
                      <a:pt x="337" y="211"/>
                      <a:pt x="337" y="211"/>
                    </a:cubicBezTo>
                    <a:cubicBezTo>
                      <a:pt x="340" y="208"/>
                      <a:pt x="340" y="208"/>
                      <a:pt x="340" y="208"/>
                    </a:cubicBezTo>
                    <a:cubicBezTo>
                      <a:pt x="342" y="204"/>
                      <a:pt x="342" y="204"/>
                      <a:pt x="342" y="204"/>
                    </a:cubicBezTo>
                    <a:cubicBezTo>
                      <a:pt x="342" y="202"/>
                      <a:pt x="342" y="202"/>
                      <a:pt x="342" y="202"/>
                    </a:cubicBezTo>
                    <a:cubicBezTo>
                      <a:pt x="342" y="197"/>
                      <a:pt x="342" y="197"/>
                      <a:pt x="342" y="197"/>
                    </a:cubicBezTo>
                    <a:cubicBezTo>
                      <a:pt x="344" y="195"/>
                      <a:pt x="344" y="195"/>
                      <a:pt x="344" y="195"/>
                    </a:cubicBezTo>
                    <a:cubicBezTo>
                      <a:pt x="344" y="190"/>
                      <a:pt x="344" y="190"/>
                      <a:pt x="344" y="190"/>
                    </a:cubicBezTo>
                    <a:cubicBezTo>
                      <a:pt x="344" y="188"/>
                      <a:pt x="344" y="188"/>
                      <a:pt x="344" y="188"/>
                    </a:cubicBezTo>
                    <a:cubicBezTo>
                      <a:pt x="347" y="183"/>
                      <a:pt x="347" y="183"/>
                      <a:pt x="347" y="183"/>
                    </a:cubicBezTo>
                    <a:cubicBezTo>
                      <a:pt x="347" y="181"/>
                      <a:pt x="347" y="181"/>
                      <a:pt x="347" y="181"/>
                    </a:cubicBezTo>
                    <a:cubicBezTo>
                      <a:pt x="347" y="176"/>
                      <a:pt x="347" y="176"/>
                      <a:pt x="347" y="176"/>
                    </a:cubicBezTo>
                    <a:cubicBezTo>
                      <a:pt x="347" y="171"/>
                      <a:pt x="347" y="171"/>
                      <a:pt x="347" y="171"/>
                    </a:cubicBezTo>
                    <a:cubicBezTo>
                      <a:pt x="347" y="169"/>
                      <a:pt x="347" y="169"/>
                      <a:pt x="347" y="169"/>
                    </a:cubicBezTo>
                    <a:cubicBezTo>
                      <a:pt x="347" y="165"/>
                      <a:pt x="347" y="165"/>
                      <a:pt x="347" y="165"/>
                    </a:cubicBezTo>
                    <a:cubicBezTo>
                      <a:pt x="344" y="162"/>
                      <a:pt x="344" y="162"/>
                      <a:pt x="344" y="162"/>
                    </a:cubicBezTo>
                    <a:cubicBezTo>
                      <a:pt x="344" y="158"/>
                      <a:pt x="344" y="158"/>
                      <a:pt x="344" y="158"/>
                    </a:cubicBezTo>
                    <a:cubicBezTo>
                      <a:pt x="344" y="155"/>
                      <a:pt x="344" y="155"/>
                      <a:pt x="344" y="155"/>
                    </a:cubicBezTo>
                    <a:cubicBezTo>
                      <a:pt x="342" y="151"/>
                      <a:pt x="342" y="151"/>
                      <a:pt x="342" y="151"/>
                    </a:cubicBezTo>
                    <a:cubicBezTo>
                      <a:pt x="340" y="148"/>
                      <a:pt x="340" y="148"/>
                      <a:pt x="340" y="148"/>
                    </a:cubicBezTo>
                    <a:cubicBezTo>
                      <a:pt x="340" y="144"/>
                      <a:pt x="340" y="144"/>
                      <a:pt x="340" y="144"/>
                    </a:cubicBezTo>
                    <a:cubicBezTo>
                      <a:pt x="337" y="141"/>
                      <a:pt x="337" y="141"/>
                      <a:pt x="337" y="141"/>
                    </a:cubicBezTo>
                    <a:cubicBezTo>
                      <a:pt x="335" y="137"/>
                      <a:pt x="335" y="137"/>
                      <a:pt x="335" y="137"/>
                    </a:cubicBezTo>
                    <a:cubicBezTo>
                      <a:pt x="333" y="135"/>
                      <a:pt x="333" y="135"/>
                      <a:pt x="333" y="135"/>
                    </a:cubicBezTo>
                    <a:cubicBezTo>
                      <a:pt x="330" y="130"/>
                      <a:pt x="330" y="130"/>
                      <a:pt x="330" y="130"/>
                    </a:cubicBezTo>
                    <a:cubicBezTo>
                      <a:pt x="328" y="128"/>
                      <a:pt x="328" y="128"/>
                      <a:pt x="328" y="128"/>
                    </a:cubicBezTo>
                    <a:cubicBezTo>
                      <a:pt x="324" y="125"/>
                      <a:pt x="324" y="125"/>
                      <a:pt x="324" y="125"/>
                    </a:cubicBezTo>
                    <a:cubicBezTo>
                      <a:pt x="321" y="123"/>
                      <a:pt x="321" y="123"/>
                      <a:pt x="321" y="123"/>
                    </a:cubicBezTo>
                    <a:cubicBezTo>
                      <a:pt x="319" y="121"/>
                      <a:pt x="319" y="121"/>
                      <a:pt x="319" y="121"/>
                    </a:cubicBezTo>
                    <a:cubicBezTo>
                      <a:pt x="317" y="118"/>
                      <a:pt x="317" y="118"/>
                      <a:pt x="317" y="118"/>
                    </a:cubicBezTo>
                    <a:cubicBezTo>
                      <a:pt x="312" y="116"/>
                      <a:pt x="312" y="116"/>
                      <a:pt x="312" y="116"/>
                    </a:cubicBezTo>
                    <a:cubicBezTo>
                      <a:pt x="310" y="116"/>
                      <a:pt x="310" y="116"/>
                      <a:pt x="310" y="116"/>
                    </a:cubicBezTo>
                    <a:cubicBezTo>
                      <a:pt x="307" y="114"/>
                      <a:pt x="307" y="114"/>
                      <a:pt x="307" y="114"/>
                    </a:cubicBezTo>
                    <a:cubicBezTo>
                      <a:pt x="303" y="114"/>
                      <a:pt x="303" y="114"/>
                      <a:pt x="303" y="114"/>
                    </a:cubicBezTo>
                    <a:cubicBezTo>
                      <a:pt x="300" y="111"/>
                      <a:pt x="300" y="111"/>
                      <a:pt x="300" y="111"/>
                    </a:cubicBezTo>
                    <a:cubicBezTo>
                      <a:pt x="298" y="111"/>
                      <a:pt x="298" y="111"/>
                      <a:pt x="298" y="111"/>
                    </a:cubicBezTo>
                    <a:cubicBezTo>
                      <a:pt x="294" y="111"/>
                      <a:pt x="294" y="111"/>
                      <a:pt x="294" y="111"/>
                    </a:cubicBezTo>
                    <a:cubicBezTo>
                      <a:pt x="291" y="111"/>
                      <a:pt x="291" y="111"/>
                      <a:pt x="291" y="111"/>
                    </a:cubicBezTo>
                    <a:cubicBezTo>
                      <a:pt x="287" y="111"/>
                      <a:pt x="287" y="111"/>
                      <a:pt x="287" y="111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80" y="111"/>
                      <a:pt x="280" y="111"/>
                      <a:pt x="280" y="111"/>
                    </a:cubicBezTo>
                    <a:cubicBezTo>
                      <a:pt x="277" y="114"/>
                      <a:pt x="277" y="114"/>
                      <a:pt x="277" y="114"/>
                    </a:cubicBezTo>
                    <a:cubicBezTo>
                      <a:pt x="273" y="114"/>
                      <a:pt x="273" y="114"/>
                      <a:pt x="273" y="114"/>
                    </a:cubicBezTo>
                    <a:cubicBezTo>
                      <a:pt x="270" y="114"/>
                      <a:pt x="270" y="114"/>
                      <a:pt x="270" y="114"/>
                    </a:cubicBezTo>
                    <a:cubicBezTo>
                      <a:pt x="266" y="116"/>
                      <a:pt x="266" y="116"/>
                      <a:pt x="266" y="116"/>
                    </a:cubicBezTo>
                    <a:cubicBezTo>
                      <a:pt x="263" y="116"/>
                      <a:pt x="263" y="116"/>
                      <a:pt x="263" y="116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7" y="118"/>
                      <a:pt x="257" y="118"/>
                      <a:pt x="257" y="118"/>
                    </a:cubicBezTo>
                    <a:cubicBezTo>
                      <a:pt x="247" y="123"/>
                      <a:pt x="247" y="123"/>
                      <a:pt x="247" y="123"/>
                    </a:cubicBezTo>
                    <a:cubicBezTo>
                      <a:pt x="240" y="125"/>
                      <a:pt x="240" y="125"/>
                      <a:pt x="240" y="125"/>
                    </a:cubicBezTo>
                    <a:cubicBezTo>
                      <a:pt x="233" y="128"/>
                      <a:pt x="233" y="128"/>
                      <a:pt x="233" y="128"/>
                    </a:cubicBezTo>
                    <a:cubicBezTo>
                      <a:pt x="224" y="132"/>
                      <a:pt x="224" y="132"/>
                      <a:pt x="224" y="132"/>
                    </a:cubicBezTo>
                    <a:cubicBezTo>
                      <a:pt x="213" y="139"/>
                      <a:pt x="213" y="139"/>
                      <a:pt x="213" y="139"/>
                    </a:cubicBezTo>
                    <a:cubicBezTo>
                      <a:pt x="206" y="141"/>
                      <a:pt x="206" y="141"/>
                      <a:pt x="206" y="141"/>
                    </a:cubicBezTo>
                    <a:cubicBezTo>
                      <a:pt x="199" y="144"/>
                      <a:pt x="199" y="144"/>
                      <a:pt x="199" y="144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0" y="146"/>
                      <a:pt x="190" y="146"/>
                      <a:pt x="190" y="146"/>
                    </a:cubicBezTo>
                    <a:cubicBezTo>
                      <a:pt x="185" y="148"/>
                      <a:pt x="185" y="148"/>
                      <a:pt x="185" y="148"/>
                    </a:cubicBezTo>
                    <a:cubicBezTo>
                      <a:pt x="178" y="151"/>
                      <a:pt x="178" y="151"/>
                      <a:pt x="178" y="151"/>
                    </a:cubicBezTo>
                    <a:lnTo>
                      <a:pt x="183" y="146"/>
                    </a:lnTo>
                    <a:close/>
                    <a:moveTo>
                      <a:pt x="127" y="451"/>
                    </a:moveTo>
                    <a:cubicBezTo>
                      <a:pt x="150" y="451"/>
                      <a:pt x="173" y="449"/>
                      <a:pt x="192" y="444"/>
                    </a:cubicBezTo>
                    <a:cubicBezTo>
                      <a:pt x="201" y="439"/>
                      <a:pt x="206" y="439"/>
                      <a:pt x="210" y="435"/>
                    </a:cubicBezTo>
                    <a:cubicBezTo>
                      <a:pt x="430" y="215"/>
                      <a:pt x="430" y="215"/>
                      <a:pt x="430" y="215"/>
                    </a:cubicBezTo>
                    <a:cubicBezTo>
                      <a:pt x="453" y="192"/>
                      <a:pt x="451" y="158"/>
                      <a:pt x="428" y="137"/>
                    </a:cubicBezTo>
                    <a:cubicBezTo>
                      <a:pt x="428" y="137"/>
                      <a:pt x="428" y="137"/>
                      <a:pt x="372" y="81"/>
                    </a:cubicBezTo>
                    <a:cubicBezTo>
                      <a:pt x="372" y="81"/>
                      <a:pt x="372" y="81"/>
                      <a:pt x="372" y="81"/>
                    </a:cubicBezTo>
                    <a:cubicBezTo>
                      <a:pt x="317" y="26"/>
                      <a:pt x="314" y="24"/>
                      <a:pt x="314" y="24"/>
                    </a:cubicBezTo>
                    <a:cubicBezTo>
                      <a:pt x="294" y="0"/>
                      <a:pt x="259" y="0"/>
                      <a:pt x="236" y="21"/>
                    </a:cubicBezTo>
                    <a:cubicBezTo>
                      <a:pt x="16" y="241"/>
                      <a:pt x="16" y="241"/>
                      <a:pt x="16" y="241"/>
                    </a:cubicBezTo>
                    <a:cubicBezTo>
                      <a:pt x="12" y="245"/>
                      <a:pt x="12" y="250"/>
                      <a:pt x="9" y="262"/>
                    </a:cubicBezTo>
                    <a:cubicBezTo>
                      <a:pt x="5" y="278"/>
                      <a:pt x="2" y="303"/>
                      <a:pt x="0" y="324"/>
                    </a:cubicBezTo>
                    <a:cubicBezTo>
                      <a:pt x="0" y="329"/>
                      <a:pt x="2" y="338"/>
                      <a:pt x="5" y="340"/>
                    </a:cubicBezTo>
                    <a:cubicBezTo>
                      <a:pt x="5" y="340"/>
                      <a:pt x="14" y="349"/>
                      <a:pt x="23" y="361"/>
                    </a:cubicBezTo>
                    <a:cubicBezTo>
                      <a:pt x="35" y="349"/>
                      <a:pt x="46" y="340"/>
                      <a:pt x="62" y="333"/>
                    </a:cubicBezTo>
                    <a:cubicBezTo>
                      <a:pt x="62" y="331"/>
                      <a:pt x="62" y="331"/>
                      <a:pt x="65" y="331"/>
                    </a:cubicBezTo>
                    <a:cubicBezTo>
                      <a:pt x="81" y="312"/>
                      <a:pt x="106" y="312"/>
                      <a:pt x="123" y="331"/>
                    </a:cubicBezTo>
                    <a:cubicBezTo>
                      <a:pt x="139" y="347"/>
                      <a:pt x="139" y="372"/>
                      <a:pt x="123" y="389"/>
                    </a:cubicBezTo>
                    <a:cubicBezTo>
                      <a:pt x="113" y="400"/>
                      <a:pt x="99" y="403"/>
                      <a:pt x="86" y="400"/>
                    </a:cubicBezTo>
                    <a:cubicBezTo>
                      <a:pt x="81" y="403"/>
                      <a:pt x="79" y="407"/>
                      <a:pt x="74" y="412"/>
                    </a:cubicBezTo>
                    <a:cubicBezTo>
                      <a:pt x="88" y="426"/>
                      <a:pt x="111" y="446"/>
                      <a:pt x="111" y="446"/>
                    </a:cubicBezTo>
                    <a:cubicBezTo>
                      <a:pt x="116" y="451"/>
                      <a:pt x="123" y="451"/>
                      <a:pt x="127" y="4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06" name="Google Shape;13006;p102"/>
              <p:cNvSpPr/>
              <p:nvPr/>
            </p:nvSpPr>
            <p:spPr>
              <a:xfrm>
                <a:off x="731838" y="1204119"/>
                <a:ext cx="196850" cy="20002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587" extrusionOk="0">
                    <a:moveTo>
                      <a:pt x="173" y="395"/>
                    </a:moveTo>
                    <a:cubicBezTo>
                      <a:pt x="173" y="395"/>
                      <a:pt x="173" y="395"/>
                      <a:pt x="173" y="395"/>
                    </a:cubicBezTo>
                    <a:moveTo>
                      <a:pt x="293" y="0"/>
                    </a:moveTo>
                    <a:cubicBezTo>
                      <a:pt x="131" y="0"/>
                      <a:pt x="0" y="132"/>
                      <a:pt x="0" y="294"/>
                    </a:cubicBezTo>
                    <a:cubicBezTo>
                      <a:pt x="0" y="363"/>
                      <a:pt x="23" y="428"/>
                      <a:pt x="64" y="479"/>
                    </a:cubicBezTo>
                    <a:cubicBezTo>
                      <a:pt x="69" y="467"/>
                      <a:pt x="73" y="455"/>
                      <a:pt x="78" y="446"/>
                    </a:cubicBezTo>
                    <a:cubicBezTo>
                      <a:pt x="48" y="402"/>
                      <a:pt x="30" y="349"/>
                      <a:pt x="30" y="294"/>
                    </a:cubicBezTo>
                    <a:cubicBezTo>
                      <a:pt x="30" y="148"/>
                      <a:pt x="147" y="30"/>
                      <a:pt x="293" y="30"/>
                    </a:cubicBezTo>
                    <a:cubicBezTo>
                      <a:pt x="439" y="30"/>
                      <a:pt x="556" y="148"/>
                      <a:pt x="556" y="294"/>
                    </a:cubicBezTo>
                    <a:cubicBezTo>
                      <a:pt x="556" y="439"/>
                      <a:pt x="439" y="557"/>
                      <a:pt x="293" y="557"/>
                    </a:cubicBezTo>
                    <a:cubicBezTo>
                      <a:pt x="226" y="557"/>
                      <a:pt x="164" y="532"/>
                      <a:pt x="117" y="490"/>
                    </a:cubicBezTo>
                    <a:cubicBezTo>
                      <a:pt x="117" y="490"/>
                      <a:pt x="117" y="490"/>
                      <a:pt x="117" y="490"/>
                    </a:cubicBezTo>
                    <a:cubicBezTo>
                      <a:pt x="136" y="432"/>
                      <a:pt x="180" y="425"/>
                      <a:pt x="180" y="425"/>
                    </a:cubicBezTo>
                    <a:cubicBezTo>
                      <a:pt x="189" y="421"/>
                      <a:pt x="194" y="412"/>
                      <a:pt x="189" y="402"/>
                    </a:cubicBezTo>
                    <a:cubicBezTo>
                      <a:pt x="187" y="400"/>
                      <a:pt x="187" y="398"/>
                      <a:pt x="184" y="398"/>
                    </a:cubicBezTo>
                    <a:cubicBezTo>
                      <a:pt x="180" y="393"/>
                      <a:pt x="173" y="391"/>
                      <a:pt x="166" y="395"/>
                    </a:cubicBezTo>
                    <a:cubicBezTo>
                      <a:pt x="164" y="398"/>
                      <a:pt x="104" y="409"/>
                      <a:pt x="83" y="488"/>
                    </a:cubicBezTo>
                    <a:cubicBezTo>
                      <a:pt x="80" y="495"/>
                      <a:pt x="87" y="506"/>
                      <a:pt x="97" y="511"/>
                    </a:cubicBezTo>
                    <a:cubicBezTo>
                      <a:pt x="97" y="511"/>
                      <a:pt x="97" y="511"/>
                      <a:pt x="97" y="511"/>
                    </a:cubicBezTo>
                    <a:cubicBezTo>
                      <a:pt x="150" y="559"/>
                      <a:pt x="217" y="587"/>
                      <a:pt x="293" y="587"/>
                    </a:cubicBezTo>
                    <a:cubicBezTo>
                      <a:pt x="455" y="587"/>
                      <a:pt x="586" y="455"/>
                      <a:pt x="586" y="294"/>
                    </a:cubicBezTo>
                    <a:cubicBezTo>
                      <a:pt x="586" y="132"/>
                      <a:pt x="455" y="0"/>
                      <a:pt x="2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007" name="Google Shape;13007;p102"/>
            <p:cNvGrpSpPr/>
            <p:nvPr/>
          </p:nvGrpSpPr>
          <p:grpSpPr>
            <a:xfrm>
              <a:off x="7521777" y="1195517"/>
              <a:ext cx="234950" cy="234950"/>
              <a:chOff x="700088" y="3023393"/>
              <a:chExt cx="234950" cy="234950"/>
            </a:xfrm>
          </p:grpSpPr>
          <p:sp>
            <p:nvSpPr>
              <p:cNvPr id="13008" name="Google Shape;13008;p102"/>
              <p:cNvSpPr/>
              <p:nvPr/>
            </p:nvSpPr>
            <p:spPr>
              <a:xfrm>
                <a:off x="700088" y="30233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09" name="Google Shape;13009;p102"/>
              <p:cNvSpPr/>
              <p:nvPr/>
            </p:nvSpPr>
            <p:spPr>
              <a:xfrm>
                <a:off x="814388" y="3151981"/>
                <a:ext cx="15875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10" name="Google Shape;13010;p102"/>
              <p:cNvSpPr/>
              <p:nvPr/>
            </p:nvSpPr>
            <p:spPr>
              <a:xfrm>
                <a:off x="806450" y="3151981"/>
                <a:ext cx="4762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11" name="Google Shape;13011;p102"/>
              <p:cNvSpPr/>
              <p:nvPr/>
            </p:nvSpPr>
            <p:spPr>
              <a:xfrm>
                <a:off x="809625" y="3139281"/>
                <a:ext cx="15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" extrusionOk="0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12" name="Google Shape;13012;p102"/>
              <p:cNvSpPr/>
              <p:nvPr/>
            </p:nvSpPr>
            <p:spPr>
              <a:xfrm>
                <a:off x="801688" y="3126581"/>
                <a:ext cx="63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" h="2" extrusionOk="0">
                    <a:moveTo>
                      <a:pt x="1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13" name="Google Shape;13013;p102"/>
              <p:cNvSpPr/>
              <p:nvPr/>
            </p:nvSpPr>
            <p:spPr>
              <a:xfrm>
                <a:off x="793750" y="3113881"/>
                <a:ext cx="174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55" h="10" extrusionOk="0">
                    <a:moveTo>
                      <a:pt x="51" y="1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4"/>
                      <a:pt x="2" y="7"/>
                      <a:pt x="0" y="10"/>
                    </a:cubicBezTo>
                    <a:lnTo>
                      <a:pt x="5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14" name="Google Shape;13014;p102"/>
              <p:cNvSpPr/>
              <p:nvPr/>
            </p:nvSpPr>
            <p:spPr>
              <a:xfrm>
                <a:off x="788988" y="3126581"/>
                <a:ext cx="79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1" extrusionOk="0">
                    <a:moveTo>
                      <a:pt x="16" y="1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8"/>
                      <a:pt x="0" y="11"/>
                    </a:cubicBezTo>
                    <a:lnTo>
                      <a:pt x="1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15" name="Google Shape;13015;p102"/>
              <p:cNvSpPr/>
              <p:nvPr/>
            </p:nvSpPr>
            <p:spPr>
              <a:xfrm>
                <a:off x="828675" y="3126581"/>
                <a:ext cx="1111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7" h="2" extrusionOk="0">
                    <a:moveTo>
                      <a:pt x="6" y="2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16" name="Google Shape;13016;p102"/>
              <p:cNvSpPr/>
              <p:nvPr/>
            </p:nvSpPr>
            <p:spPr>
              <a:xfrm>
                <a:off x="790575" y="3139281"/>
                <a:ext cx="1587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5" h="7" extrusionOk="0">
                    <a:moveTo>
                      <a:pt x="0" y="0"/>
                    </a:moveTo>
                    <a:cubicBezTo>
                      <a:pt x="1" y="3"/>
                      <a:pt x="1" y="4"/>
                      <a:pt x="2" y="7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17" name="Google Shape;13017;p102"/>
              <p:cNvSpPr/>
              <p:nvPr/>
            </p:nvSpPr>
            <p:spPr>
              <a:xfrm>
                <a:off x="817563" y="3139281"/>
                <a:ext cx="95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6" h="2" extrusionOk="0">
                    <a:moveTo>
                      <a:pt x="0" y="2"/>
                    </a:moveTo>
                    <a:lnTo>
                      <a:pt x="6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18" name="Google Shape;13018;p102"/>
              <p:cNvSpPr/>
              <p:nvPr/>
            </p:nvSpPr>
            <p:spPr>
              <a:xfrm>
                <a:off x="854075" y="3090068"/>
                <a:ext cx="555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2" extrusionOk="0">
                    <a:moveTo>
                      <a:pt x="8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160" y="12"/>
                      <a:pt x="160" y="12"/>
                      <a:pt x="160" y="12"/>
                    </a:cubicBezTo>
                    <a:cubicBezTo>
                      <a:pt x="162" y="12"/>
                      <a:pt x="165" y="10"/>
                      <a:pt x="165" y="6"/>
                    </a:cubicBezTo>
                    <a:cubicBezTo>
                      <a:pt x="165" y="3"/>
                      <a:pt x="162" y="0"/>
                      <a:pt x="16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6" y="6"/>
                      <a:pt x="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19" name="Google Shape;13019;p102"/>
              <p:cNvSpPr/>
              <p:nvPr/>
            </p:nvSpPr>
            <p:spPr>
              <a:xfrm>
                <a:off x="825500" y="3113881"/>
                <a:ext cx="158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0" extrusionOk="0">
                    <a:moveTo>
                      <a:pt x="3" y="10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8" y="7"/>
                      <a:pt x="45" y="4"/>
                      <a:pt x="4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20" name="Google Shape;13020;p102"/>
              <p:cNvSpPr/>
              <p:nvPr/>
            </p:nvSpPr>
            <p:spPr>
              <a:xfrm>
                <a:off x="796925" y="3151981"/>
                <a:ext cx="47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0" extrusionOk="0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4" y="3"/>
                      <a:pt x="8" y="7"/>
                      <a:pt x="12" y="10"/>
                    </a:cubicBezTo>
                    <a:cubicBezTo>
                      <a:pt x="9" y="0"/>
                      <a:pt x="9" y="0"/>
                      <a:pt x="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21" name="Google Shape;13021;p102"/>
              <p:cNvSpPr/>
              <p:nvPr/>
            </p:nvSpPr>
            <p:spPr>
              <a:xfrm>
                <a:off x="817563" y="3113881"/>
                <a:ext cx="31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" h="2" extrusionOk="0">
                    <a:moveTo>
                      <a:pt x="0" y="2"/>
                    </a:moveTo>
                    <a:lnTo>
                      <a:pt x="1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22" name="Google Shape;13022;p102"/>
              <p:cNvSpPr/>
              <p:nvPr/>
            </p:nvSpPr>
            <p:spPr>
              <a:xfrm>
                <a:off x="806450" y="3102768"/>
                <a:ext cx="95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8" h="8" extrusionOk="0">
                    <a:moveTo>
                      <a:pt x="0" y="8"/>
                    </a:moveTo>
                    <a:cubicBezTo>
                      <a:pt x="26" y="8"/>
                      <a:pt x="26" y="8"/>
                      <a:pt x="26" y="8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8" y="1"/>
                      <a:pt x="8" y="4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23" name="Google Shape;13023;p102"/>
              <p:cNvSpPr/>
              <p:nvPr/>
            </p:nvSpPr>
            <p:spPr>
              <a:xfrm>
                <a:off x="866775" y="3151981"/>
                <a:ext cx="428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0" extrusionOk="0">
                    <a:moveTo>
                      <a:pt x="119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3"/>
                      <a:pt x="1" y="6"/>
                      <a:pt x="0" y="10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21" y="10"/>
                      <a:pt x="124" y="7"/>
                      <a:pt x="124" y="5"/>
                    </a:cubicBezTo>
                    <a:cubicBezTo>
                      <a:pt x="124" y="2"/>
                      <a:pt x="121" y="0"/>
                      <a:pt x="1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24" name="Google Shape;13024;p102"/>
              <p:cNvSpPr/>
              <p:nvPr/>
            </p:nvSpPr>
            <p:spPr>
              <a:xfrm>
                <a:off x="871538" y="3139281"/>
                <a:ext cx="381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0" extrusionOk="0">
                    <a:moveTo>
                      <a:pt x="10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1" y="7"/>
                      <a:pt x="0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10" y="10"/>
                      <a:pt x="113" y="9"/>
                      <a:pt x="113" y="5"/>
                    </a:cubicBezTo>
                    <a:cubicBezTo>
                      <a:pt x="113" y="3"/>
                      <a:pt x="110" y="0"/>
                      <a:pt x="10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25" name="Google Shape;13025;p102"/>
              <p:cNvSpPr/>
              <p:nvPr/>
            </p:nvSpPr>
            <p:spPr>
              <a:xfrm>
                <a:off x="750888" y="3151981"/>
                <a:ext cx="174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52" h="10" extrusionOk="0">
                    <a:moveTo>
                      <a:pt x="5" y="10"/>
                    </a:moveTo>
                    <a:cubicBezTo>
                      <a:pt x="52" y="10"/>
                      <a:pt x="52" y="10"/>
                      <a:pt x="52" y="10"/>
                    </a:cubicBezTo>
                    <a:cubicBezTo>
                      <a:pt x="51" y="6"/>
                      <a:pt x="49" y="3"/>
                      <a:pt x="4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7"/>
                      <a:pt x="2" y="10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26" name="Google Shape;13026;p102"/>
              <p:cNvSpPr/>
              <p:nvPr/>
            </p:nvSpPr>
            <p:spPr>
              <a:xfrm>
                <a:off x="750888" y="3139281"/>
                <a:ext cx="127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10" extrusionOk="0">
                    <a:moveTo>
                      <a:pt x="5" y="10"/>
                    </a:moveTo>
                    <a:cubicBezTo>
                      <a:pt x="40" y="10"/>
                      <a:pt x="40" y="10"/>
                      <a:pt x="40" y="10"/>
                    </a:cubicBezTo>
                    <a:cubicBezTo>
                      <a:pt x="39" y="7"/>
                      <a:pt x="38" y="4"/>
                      <a:pt x="38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9"/>
                      <a:pt x="2" y="10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27" name="Google Shape;13027;p102"/>
              <p:cNvSpPr/>
              <p:nvPr/>
            </p:nvSpPr>
            <p:spPr>
              <a:xfrm>
                <a:off x="863600" y="3102768"/>
                <a:ext cx="460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1" extrusionOk="0">
                    <a:moveTo>
                      <a:pt x="12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4" y="8"/>
                      <a:pt x="6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31" y="11"/>
                      <a:pt x="134" y="9"/>
                      <a:pt x="134" y="6"/>
                    </a:cubicBezTo>
                    <a:cubicBezTo>
                      <a:pt x="134" y="2"/>
                      <a:pt x="131" y="0"/>
                      <a:pt x="1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28" name="Google Shape;13028;p102"/>
              <p:cNvSpPr/>
              <p:nvPr/>
            </p:nvSpPr>
            <p:spPr>
              <a:xfrm>
                <a:off x="871538" y="3126581"/>
                <a:ext cx="381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" extrusionOk="0">
                    <a:moveTo>
                      <a:pt x="10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8"/>
                      <a:pt x="1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6" y="11"/>
                      <a:pt x="109" y="9"/>
                      <a:pt x="109" y="6"/>
                    </a:cubicBezTo>
                    <a:cubicBezTo>
                      <a:pt x="109" y="2"/>
                      <a:pt x="106" y="0"/>
                      <a:pt x="10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29" name="Google Shape;13029;p102"/>
              <p:cNvSpPr/>
              <p:nvPr/>
            </p:nvSpPr>
            <p:spPr>
              <a:xfrm>
                <a:off x="869950" y="3113881"/>
                <a:ext cx="396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0" extrusionOk="0">
                    <a:moveTo>
                      <a:pt x="11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2" y="7"/>
                      <a:pt x="3" y="10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15" y="10"/>
                      <a:pt x="118" y="9"/>
                      <a:pt x="118" y="5"/>
                    </a:cubicBezTo>
                    <a:cubicBezTo>
                      <a:pt x="118" y="3"/>
                      <a:pt x="115" y="0"/>
                      <a:pt x="1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30" name="Google Shape;13030;p102"/>
              <p:cNvSpPr/>
              <p:nvPr/>
            </p:nvSpPr>
            <p:spPr>
              <a:xfrm>
                <a:off x="750888" y="3090068"/>
                <a:ext cx="317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" extrusionOk="0">
                    <a:moveTo>
                      <a:pt x="6" y="12"/>
                    </a:move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1"/>
                      <a:pt x="83" y="11"/>
                      <a:pt x="84" y="10"/>
                    </a:cubicBezTo>
                    <a:cubicBezTo>
                      <a:pt x="87" y="6"/>
                      <a:pt x="90" y="3"/>
                      <a:pt x="93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10"/>
                      <a:pt x="2" y="12"/>
                      <a:pt x="6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31" name="Google Shape;13031;p102"/>
              <p:cNvSpPr/>
              <p:nvPr/>
            </p:nvSpPr>
            <p:spPr>
              <a:xfrm>
                <a:off x="750888" y="3126581"/>
                <a:ext cx="127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11" extrusionOk="0">
                    <a:moveTo>
                      <a:pt x="5" y="11"/>
                    </a:move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8"/>
                      <a:pt x="36" y="4"/>
                      <a:pt x="3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32" name="Google Shape;13032;p102"/>
              <p:cNvSpPr/>
              <p:nvPr/>
            </p:nvSpPr>
            <p:spPr>
              <a:xfrm>
                <a:off x="838200" y="3139281"/>
                <a:ext cx="63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4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7"/>
                      <a:pt x="20" y="4"/>
                      <a:pt x="22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33" name="Google Shape;13033;p102"/>
              <p:cNvSpPr/>
              <p:nvPr/>
            </p:nvSpPr>
            <p:spPr>
              <a:xfrm>
                <a:off x="817563" y="3102768"/>
                <a:ext cx="1111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36" h="8" extrusionOk="0">
                    <a:moveTo>
                      <a:pt x="0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25" y="3"/>
                      <a:pt x="14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34" name="Google Shape;13034;p102"/>
              <p:cNvSpPr/>
              <p:nvPr/>
            </p:nvSpPr>
            <p:spPr>
              <a:xfrm>
                <a:off x="750888" y="3113881"/>
                <a:ext cx="142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5" h="10" extrusionOk="0">
                    <a:moveTo>
                      <a:pt x="6" y="10"/>
                    </a:moveTo>
                    <a:cubicBezTo>
                      <a:pt x="41" y="10"/>
                      <a:pt x="41" y="10"/>
                      <a:pt x="41" y="10"/>
                    </a:cubicBezTo>
                    <a:cubicBezTo>
                      <a:pt x="42" y="7"/>
                      <a:pt x="44" y="4"/>
                      <a:pt x="4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9"/>
                      <a:pt x="2" y="10"/>
                      <a:pt x="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35" name="Google Shape;13035;p102"/>
              <p:cNvSpPr/>
              <p:nvPr/>
            </p:nvSpPr>
            <p:spPr>
              <a:xfrm>
                <a:off x="835025" y="3151981"/>
                <a:ext cx="3175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8" h="6" extrusionOk="0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5"/>
                      <a:pt x="6" y="2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36" name="Google Shape;13036;p102"/>
              <p:cNvSpPr/>
              <p:nvPr/>
            </p:nvSpPr>
            <p:spPr>
              <a:xfrm>
                <a:off x="750888" y="3102768"/>
                <a:ext cx="206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11" extrusionOk="0">
                    <a:moveTo>
                      <a:pt x="6" y="11"/>
                    </a:moveTo>
                    <a:cubicBezTo>
                      <a:pt x="55" y="11"/>
                      <a:pt x="55" y="11"/>
                      <a:pt x="55" y="11"/>
                    </a:cubicBezTo>
                    <a:cubicBezTo>
                      <a:pt x="57" y="8"/>
                      <a:pt x="60" y="4"/>
                      <a:pt x="61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37" name="Google Shape;13037;p102"/>
              <p:cNvSpPr/>
              <p:nvPr/>
            </p:nvSpPr>
            <p:spPr>
              <a:xfrm>
                <a:off x="792163" y="3107531"/>
                <a:ext cx="539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43" extrusionOk="0">
                    <a:moveTo>
                      <a:pt x="63" y="123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120" y="140"/>
                      <a:pt x="120" y="140"/>
                      <a:pt x="120" y="140"/>
                    </a:cubicBezTo>
                    <a:cubicBezTo>
                      <a:pt x="135" y="82"/>
                      <a:pt x="135" y="82"/>
                      <a:pt x="135" y="82"/>
                    </a:cubicBezTo>
                    <a:cubicBezTo>
                      <a:pt x="149" y="79"/>
                      <a:pt x="149" y="79"/>
                      <a:pt x="149" y="79"/>
                    </a:cubicBezTo>
                    <a:cubicBezTo>
                      <a:pt x="157" y="52"/>
                      <a:pt x="157" y="52"/>
                      <a:pt x="157" y="52"/>
                    </a:cubicBezTo>
                    <a:cubicBezTo>
                      <a:pt x="156" y="47"/>
                      <a:pt x="155" y="41"/>
                      <a:pt x="152" y="36"/>
                    </a:cubicBezTo>
                    <a:cubicBezTo>
                      <a:pt x="151" y="37"/>
                      <a:pt x="151" y="37"/>
                      <a:pt x="151" y="37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93" y="15"/>
                      <a:pt x="93" y="15"/>
                      <a:pt x="93" y="15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2" y="110"/>
                      <a:pt x="4" y="114"/>
                      <a:pt x="6" y="118"/>
                    </a:cubicBezTo>
                    <a:cubicBezTo>
                      <a:pt x="20" y="83"/>
                      <a:pt x="20" y="83"/>
                      <a:pt x="20" y="83"/>
                    </a:cubicBezTo>
                    <a:cubicBezTo>
                      <a:pt x="33" y="142"/>
                      <a:pt x="33" y="142"/>
                      <a:pt x="33" y="142"/>
                    </a:cubicBezTo>
                    <a:cubicBezTo>
                      <a:pt x="33" y="143"/>
                      <a:pt x="33" y="143"/>
                      <a:pt x="33" y="143"/>
                    </a:cubicBezTo>
                    <a:cubicBezTo>
                      <a:pt x="61" y="59"/>
                      <a:pt x="61" y="59"/>
                      <a:pt x="61" y="59"/>
                    </a:cubicBezTo>
                    <a:lnTo>
                      <a:pt x="63" y="1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38" name="Google Shape;13038;p102"/>
              <p:cNvSpPr/>
              <p:nvPr/>
            </p:nvSpPr>
            <p:spPr>
              <a:xfrm>
                <a:off x="735013" y="3082131"/>
                <a:ext cx="136525" cy="131763"/>
              </a:xfrm>
              <a:custGeom>
                <a:avLst/>
                <a:gdLst/>
                <a:ahLst/>
                <a:cxnLst/>
                <a:rect l="l" t="t" r="r" b="b"/>
                <a:pathLst>
                  <a:path w="407" h="393" extrusionOk="0">
                    <a:moveTo>
                      <a:pt x="348" y="43"/>
                    </a:moveTo>
                    <a:cubicBezTo>
                      <a:pt x="319" y="15"/>
                      <a:pt x="283" y="0"/>
                      <a:pt x="246" y="0"/>
                    </a:cubicBezTo>
                    <a:cubicBezTo>
                      <a:pt x="208" y="0"/>
                      <a:pt x="170" y="15"/>
                      <a:pt x="140" y="43"/>
                    </a:cubicBezTo>
                    <a:cubicBezTo>
                      <a:pt x="91" y="93"/>
                      <a:pt x="86" y="169"/>
                      <a:pt x="120" y="226"/>
                    </a:cubicBezTo>
                    <a:cubicBezTo>
                      <a:pt x="10" y="338"/>
                      <a:pt x="10" y="338"/>
                      <a:pt x="10" y="338"/>
                    </a:cubicBezTo>
                    <a:cubicBezTo>
                      <a:pt x="0" y="346"/>
                      <a:pt x="0" y="362"/>
                      <a:pt x="10" y="371"/>
                    </a:cubicBezTo>
                    <a:cubicBezTo>
                      <a:pt x="22" y="384"/>
                      <a:pt x="22" y="384"/>
                      <a:pt x="22" y="384"/>
                    </a:cubicBezTo>
                    <a:cubicBezTo>
                      <a:pt x="31" y="393"/>
                      <a:pt x="47" y="393"/>
                      <a:pt x="55" y="384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92" y="287"/>
                      <a:pt x="218" y="294"/>
                      <a:pt x="246" y="294"/>
                    </a:cubicBezTo>
                    <a:cubicBezTo>
                      <a:pt x="283" y="294"/>
                      <a:pt x="319" y="280"/>
                      <a:pt x="348" y="252"/>
                    </a:cubicBezTo>
                    <a:cubicBezTo>
                      <a:pt x="407" y="194"/>
                      <a:pt x="407" y="100"/>
                      <a:pt x="348" y="43"/>
                    </a:cubicBezTo>
                    <a:moveTo>
                      <a:pt x="315" y="218"/>
                    </a:moveTo>
                    <a:cubicBezTo>
                      <a:pt x="297" y="236"/>
                      <a:pt x="271" y="247"/>
                      <a:pt x="246" y="247"/>
                    </a:cubicBezTo>
                    <a:cubicBezTo>
                      <a:pt x="219" y="247"/>
                      <a:pt x="193" y="236"/>
                      <a:pt x="174" y="218"/>
                    </a:cubicBezTo>
                    <a:cubicBezTo>
                      <a:pt x="136" y="178"/>
                      <a:pt x="136" y="116"/>
                      <a:pt x="174" y="77"/>
                    </a:cubicBezTo>
                    <a:cubicBezTo>
                      <a:pt x="193" y="58"/>
                      <a:pt x="219" y="47"/>
                      <a:pt x="246" y="47"/>
                    </a:cubicBezTo>
                    <a:cubicBezTo>
                      <a:pt x="271" y="47"/>
                      <a:pt x="297" y="58"/>
                      <a:pt x="315" y="77"/>
                    </a:cubicBezTo>
                    <a:cubicBezTo>
                      <a:pt x="334" y="95"/>
                      <a:pt x="345" y="120"/>
                      <a:pt x="345" y="148"/>
                    </a:cubicBezTo>
                    <a:cubicBezTo>
                      <a:pt x="345" y="173"/>
                      <a:pt x="334" y="198"/>
                      <a:pt x="315" y="2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039" name="Google Shape;13039;p102"/>
            <p:cNvGrpSpPr/>
            <p:nvPr/>
          </p:nvGrpSpPr>
          <p:grpSpPr>
            <a:xfrm>
              <a:off x="7999114" y="1195517"/>
              <a:ext cx="236538" cy="234950"/>
              <a:chOff x="5843588" y="3023393"/>
              <a:chExt cx="236538" cy="234950"/>
            </a:xfrm>
          </p:grpSpPr>
          <p:sp>
            <p:nvSpPr>
              <p:cNvPr id="13040" name="Google Shape;13040;p102"/>
              <p:cNvSpPr/>
              <p:nvPr/>
            </p:nvSpPr>
            <p:spPr>
              <a:xfrm>
                <a:off x="5843588" y="3023393"/>
                <a:ext cx="236538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41" name="Google Shape;13041;p102"/>
              <p:cNvSpPr/>
              <p:nvPr/>
            </p:nvSpPr>
            <p:spPr>
              <a:xfrm>
                <a:off x="5965825" y="3159918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30" y="9"/>
                    </a:moveTo>
                    <a:lnTo>
                      <a:pt x="0" y="9"/>
                    </a:lnTo>
                    <a:lnTo>
                      <a:pt x="0" y="26"/>
                    </a:lnTo>
                    <a:lnTo>
                      <a:pt x="30" y="26"/>
                    </a:lnTo>
                    <a:lnTo>
                      <a:pt x="30" y="35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30" y="0"/>
                    </a:lnTo>
                    <a:lnTo>
                      <a:pt x="3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42" name="Google Shape;13042;p102"/>
              <p:cNvSpPr/>
              <p:nvPr/>
            </p:nvSpPr>
            <p:spPr>
              <a:xfrm>
                <a:off x="5965825" y="309800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30" y="35"/>
                    </a:moveTo>
                    <a:lnTo>
                      <a:pt x="47" y="18"/>
                    </a:lnTo>
                    <a:lnTo>
                      <a:pt x="48" y="17"/>
                    </a:lnTo>
                    <a:lnTo>
                      <a:pt x="30" y="0"/>
                    </a:lnTo>
                    <a:lnTo>
                      <a:pt x="30" y="9"/>
                    </a:lnTo>
                    <a:lnTo>
                      <a:pt x="0" y="9"/>
                    </a:lnTo>
                    <a:lnTo>
                      <a:pt x="0" y="26"/>
                    </a:lnTo>
                    <a:lnTo>
                      <a:pt x="30" y="26"/>
                    </a:lnTo>
                    <a:lnTo>
                      <a:pt x="3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43" name="Google Shape;13043;p102"/>
              <p:cNvSpPr/>
              <p:nvPr/>
            </p:nvSpPr>
            <p:spPr>
              <a:xfrm>
                <a:off x="5883275" y="312975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18" y="0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18" y="35"/>
                    </a:lnTo>
                    <a:lnTo>
                      <a:pt x="18" y="26"/>
                    </a:lnTo>
                    <a:lnTo>
                      <a:pt x="48" y="26"/>
                    </a:lnTo>
                    <a:lnTo>
                      <a:pt x="48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44" name="Google Shape;13044;p102"/>
              <p:cNvSpPr/>
              <p:nvPr/>
            </p:nvSpPr>
            <p:spPr>
              <a:xfrm>
                <a:off x="5883275" y="306625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18" y="0"/>
                    </a:moveTo>
                    <a:lnTo>
                      <a:pt x="0" y="17"/>
                    </a:lnTo>
                    <a:lnTo>
                      <a:pt x="0" y="18"/>
                    </a:lnTo>
                    <a:lnTo>
                      <a:pt x="18" y="35"/>
                    </a:lnTo>
                    <a:lnTo>
                      <a:pt x="18" y="26"/>
                    </a:lnTo>
                    <a:lnTo>
                      <a:pt x="48" y="26"/>
                    </a:lnTo>
                    <a:lnTo>
                      <a:pt x="48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045" name="Google Shape;13045;p102"/>
            <p:cNvGrpSpPr/>
            <p:nvPr/>
          </p:nvGrpSpPr>
          <p:grpSpPr>
            <a:xfrm>
              <a:off x="7999114" y="727472"/>
              <a:ext cx="236538" cy="234950"/>
              <a:chOff x="1745456" y="1266825"/>
              <a:chExt cx="236538" cy="234950"/>
            </a:xfrm>
          </p:grpSpPr>
          <p:sp>
            <p:nvSpPr>
              <p:cNvPr id="13046" name="Google Shape;13046;p102"/>
              <p:cNvSpPr/>
              <p:nvPr/>
            </p:nvSpPr>
            <p:spPr>
              <a:xfrm>
                <a:off x="1745456" y="1266825"/>
                <a:ext cx="236538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47" name="Google Shape;13047;p102"/>
              <p:cNvSpPr/>
              <p:nvPr/>
            </p:nvSpPr>
            <p:spPr>
              <a:xfrm>
                <a:off x="1789906" y="1312862"/>
                <a:ext cx="144463" cy="142875"/>
              </a:xfrm>
              <a:custGeom>
                <a:avLst/>
                <a:gdLst/>
                <a:ahLst/>
                <a:cxnLst/>
                <a:rect l="l" t="t" r="r" b="b"/>
                <a:pathLst>
                  <a:path w="425" h="424" extrusionOk="0">
                    <a:moveTo>
                      <a:pt x="172" y="36"/>
                    </a:moveTo>
                    <a:cubicBezTo>
                      <a:pt x="183" y="36"/>
                      <a:pt x="191" y="44"/>
                      <a:pt x="191" y="55"/>
                    </a:cubicBezTo>
                    <a:cubicBezTo>
                      <a:pt x="191" y="165"/>
                      <a:pt x="191" y="165"/>
                      <a:pt x="191" y="165"/>
                    </a:cubicBezTo>
                    <a:cubicBezTo>
                      <a:pt x="191" y="165"/>
                      <a:pt x="191" y="166"/>
                      <a:pt x="191" y="166"/>
                    </a:cubicBezTo>
                    <a:cubicBezTo>
                      <a:pt x="192" y="172"/>
                      <a:pt x="190" y="177"/>
                      <a:pt x="186" y="182"/>
                    </a:cubicBezTo>
                    <a:cubicBezTo>
                      <a:pt x="183" y="184"/>
                      <a:pt x="183" y="184"/>
                      <a:pt x="183" y="184"/>
                    </a:cubicBezTo>
                    <a:cubicBezTo>
                      <a:pt x="179" y="188"/>
                      <a:pt x="175" y="190"/>
                      <a:pt x="170" y="190"/>
                    </a:cubicBezTo>
                    <a:cubicBezTo>
                      <a:pt x="168" y="190"/>
                      <a:pt x="167" y="191"/>
                      <a:pt x="165" y="191"/>
                    </a:cubicBezTo>
                    <a:cubicBezTo>
                      <a:pt x="55" y="191"/>
                      <a:pt x="55" y="191"/>
                      <a:pt x="55" y="191"/>
                    </a:cubicBezTo>
                    <a:cubicBezTo>
                      <a:pt x="45" y="191"/>
                      <a:pt x="36" y="182"/>
                      <a:pt x="36" y="172"/>
                    </a:cubicBezTo>
                    <a:cubicBezTo>
                      <a:pt x="36" y="168"/>
                      <a:pt x="36" y="168"/>
                      <a:pt x="36" y="168"/>
                    </a:cubicBezTo>
                    <a:cubicBezTo>
                      <a:pt x="36" y="157"/>
                      <a:pt x="45" y="148"/>
                      <a:pt x="55" y="148"/>
                    </a:cubicBezTo>
                    <a:cubicBezTo>
                      <a:pt x="120" y="148"/>
                      <a:pt x="120" y="148"/>
                      <a:pt x="120" y="148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3" y="31"/>
                      <a:pt x="3" y="19"/>
                      <a:pt x="10" y="12"/>
                    </a:cubicBezTo>
                    <a:cubicBezTo>
                      <a:pt x="13" y="9"/>
                      <a:pt x="13" y="9"/>
                      <a:pt x="13" y="9"/>
                    </a:cubicBezTo>
                    <a:cubicBezTo>
                      <a:pt x="20" y="1"/>
                      <a:pt x="32" y="1"/>
                      <a:pt x="40" y="9"/>
                    </a:cubicBezTo>
                    <a:cubicBezTo>
                      <a:pt x="149" y="118"/>
                      <a:pt x="149" y="118"/>
                      <a:pt x="149" y="118"/>
                    </a:cubicBezTo>
                    <a:cubicBezTo>
                      <a:pt x="149" y="55"/>
                      <a:pt x="149" y="55"/>
                      <a:pt x="149" y="55"/>
                    </a:cubicBezTo>
                    <a:cubicBezTo>
                      <a:pt x="149" y="44"/>
                      <a:pt x="158" y="36"/>
                      <a:pt x="168" y="36"/>
                    </a:cubicBezTo>
                    <a:lnTo>
                      <a:pt x="172" y="36"/>
                    </a:lnTo>
                    <a:close/>
                    <a:moveTo>
                      <a:pt x="391" y="254"/>
                    </a:moveTo>
                    <a:cubicBezTo>
                      <a:pt x="391" y="244"/>
                      <a:pt x="382" y="235"/>
                      <a:pt x="372" y="235"/>
                    </a:cubicBezTo>
                    <a:cubicBezTo>
                      <a:pt x="262" y="235"/>
                      <a:pt x="262" y="235"/>
                      <a:pt x="262" y="235"/>
                    </a:cubicBezTo>
                    <a:cubicBezTo>
                      <a:pt x="261" y="235"/>
                      <a:pt x="261" y="235"/>
                      <a:pt x="260" y="235"/>
                    </a:cubicBezTo>
                    <a:cubicBezTo>
                      <a:pt x="255" y="235"/>
                      <a:pt x="249" y="237"/>
                      <a:pt x="245" y="241"/>
                    </a:cubicBezTo>
                    <a:cubicBezTo>
                      <a:pt x="242" y="243"/>
                      <a:pt x="242" y="243"/>
                      <a:pt x="242" y="243"/>
                    </a:cubicBezTo>
                    <a:cubicBezTo>
                      <a:pt x="238" y="247"/>
                      <a:pt x="237" y="252"/>
                      <a:pt x="236" y="256"/>
                    </a:cubicBezTo>
                    <a:cubicBezTo>
                      <a:pt x="236" y="258"/>
                      <a:pt x="236" y="260"/>
                      <a:pt x="236" y="261"/>
                    </a:cubicBezTo>
                    <a:cubicBezTo>
                      <a:pt x="236" y="371"/>
                      <a:pt x="236" y="371"/>
                      <a:pt x="236" y="371"/>
                    </a:cubicBezTo>
                    <a:cubicBezTo>
                      <a:pt x="236" y="382"/>
                      <a:pt x="244" y="390"/>
                      <a:pt x="255" y="390"/>
                    </a:cubicBezTo>
                    <a:cubicBezTo>
                      <a:pt x="259" y="390"/>
                      <a:pt x="259" y="390"/>
                      <a:pt x="259" y="390"/>
                    </a:cubicBezTo>
                    <a:cubicBezTo>
                      <a:pt x="269" y="390"/>
                      <a:pt x="278" y="382"/>
                      <a:pt x="278" y="371"/>
                    </a:cubicBezTo>
                    <a:cubicBezTo>
                      <a:pt x="278" y="307"/>
                      <a:pt x="278" y="307"/>
                      <a:pt x="278" y="307"/>
                    </a:cubicBezTo>
                    <a:cubicBezTo>
                      <a:pt x="388" y="416"/>
                      <a:pt x="388" y="416"/>
                      <a:pt x="388" y="416"/>
                    </a:cubicBezTo>
                    <a:cubicBezTo>
                      <a:pt x="395" y="424"/>
                      <a:pt x="407" y="424"/>
                      <a:pt x="415" y="416"/>
                    </a:cubicBezTo>
                    <a:cubicBezTo>
                      <a:pt x="418" y="414"/>
                      <a:pt x="418" y="414"/>
                      <a:pt x="418" y="414"/>
                    </a:cubicBezTo>
                    <a:cubicBezTo>
                      <a:pt x="425" y="406"/>
                      <a:pt x="425" y="394"/>
                      <a:pt x="418" y="387"/>
                    </a:cubicBezTo>
                    <a:cubicBezTo>
                      <a:pt x="309" y="277"/>
                      <a:pt x="309" y="277"/>
                      <a:pt x="309" y="277"/>
                    </a:cubicBezTo>
                    <a:cubicBezTo>
                      <a:pt x="372" y="277"/>
                      <a:pt x="372" y="277"/>
                      <a:pt x="372" y="277"/>
                    </a:cubicBezTo>
                    <a:cubicBezTo>
                      <a:pt x="382" y="277"/>
                      <a:pt x="391" y="269"/>
                      <a:pt x="391" y="258"/>
                    </a:cubicBezTo>
                    <a:lnTo>
                      <a:pt x="391" y="254"/>
                    </a:lnTo>
                    <a:close/>
                    <a:moveTo>
                      <a:pt x="156" y="401"/>
                    </a:moveTo>
                    <a:cubicBezTo>
                      <a:pt x="156" y="390"/>
                      <a:pt x="147" y="382"/>
                      <a:pt x="136" y="382"/>
                    </a:cubicBezTo>
                    <a:cubicBezTo>
                      <a:pt x="73" y="382"/>
                      <a:pt x="73" y="382"/>
                      <a:pt x="73" y="382"/>
                    </a:cubicBezTo>
                    <a:cubicBezTo>
                      <a:pt x="182" y="273"/>
                      <a:pt x="182" y="273"/>
                      <a:pt x="182" y="273"/>
                    </a:cubicBezTo>
                    <a:cubicBezTo>
                      <a:pt x="190" y="265"/>
                      <a:pt x="190" y="253"/>
                      <a:pt x="182" y="245"/>
                    </a:cubicBezTo>
                    <a:cubicBezTo>
                      <a:pt x="180" y="243"/>
                      <a:pt x="180" y="243"/>
                      <a:pt x="180" y="243"/>
                    </a:cubicBezTo>
                    <a:cubicBezTo>
                      <a:pt x="172" y="235"/>
                      <a:pt x="160" y="235"/>
                      <a:pt x="152" y="243"/>
                    </a:cubicBezTo>
                    <a:cubicBezTo>
                      <a:pt x="43" y="352"/>
                      <a:pt x="43" y="352"/>
                      <a:pt x="43" y="352"/>
                    </a:cubicBezTo>
                    <a:cubicBezTo>
                      <a:pt x="43" y="288"/>
                      <a:pt x="43" y="288"/>
                      <a:pt x="43" y="288"/>
                    </a:cubicBezTo>
                    <a:cubicBezTo>
                      <a:pt x="43" y="277"/>
                      <a:pt x="34" y="269"/>
                      <a:pt x="23" y="269"/>
                    </a:cubicBezTo>
                    <a:cubicBezTo>
                      <a:pt x="20" y="269"/>
                      <a:pt x="20" y="269"/>
                      <a:pt x="20" y="269"/>
                    </a:cubicBezTo>
                    <a:cubicBezTo>
                      <a:pt x="9" y="269"/>
                      <a:pt x="0" y="277"/>
                      <a:pt x="0" y="288"/>
                    </a:cubicBezTo>
                    <a:cubicBezTo>
                      <a:pt x="0" y="398"/>
                      <a:pt x="0" y="398"/>
                      <a:pt x="0" y="398"/>
                    </a:cubicBezTo>
                    <a:cubicBezTo>
                      <a:pt x="0" y="399"/>
                      <a:pt x="1" y="401"/>
                      <a:pt x="1" y="403"/>
                    </a:cubicBezTo>
                    <a:cubicBezTo>
                      <a:pt x="1" y="407"/>
                      <a:pt x="3" y="412"/>
                      <a:pt x="7" y="416"/>
                    </a:cubicBezTo>
                    <a:cubicBezTo>
                      <a:pt x="9" y="418"/>
                      <a:pt x="9" y="418"/>
                      <a:pt x="9" y="418"/>
                    </a:cubicBezTo>
                    <a:cubicBezTo>
                      <a:pt x="14" y="422"/>
                      <a:pt x="19" y="424"/>
                      <a:pt x="25" y="424"/>
                    </a:cubicBezTo>
                    <a:cubicBezTo>
                      <a:pt x="25" y="424"/>
                      <a:pt x="26" y="424"/>
                      <a:pt x="27" y="424"/>
                    </a:cubicBezTo>
                    <a:cubicBezTo>
                      <a:pt x="136" y="424"/>
                      <a:pt x="136" y="424"/>
                      <a:pt x="136" y="424"/>
                    </a:cubicBezTo>
                    <a:cubicBezTo>
                      <a:pt x="147" y="424"/>
                      <a:pt x="156" y="415"/>
                      <a:pt x="156" y="405"/>
                    </a:cubicBezTo>
                    <a:lnTo>
                      <a:pt x="156" y="401"/>
                    </a:lnTo>
                    <a:close/>
                    <a:moveTo>
                      <a:pt x="405" y="155"/>
                    </a:moveTo>
                    <a:cubicBezTo>
                      <a:pt x="416" y="155"/>
                      <a:pt x="424" y="146"/>
                      <a:pt x="424" y="136"/>
                    </a:cubicBezTo>
                    <a:cubicBezTo>
                      <a:pt x="424" y="26"/>
                      <a:pt x="424" y="26"/>
                      <a:pt x="424" y="26"/>
                    </a:cubicBezTo>
                    <a:cubicBezTo>
                      <a:pt x="424" y="26"/>
                      <a:pt x="424" y="25"/>
                      <a:pt x="424" y="24"/>
                    </a:cubicBezTo>
                    <a:cubicBezTo>
                      <a:pt x="425" y="19"/>
                      <a:pt x="423" y="13"/>
                      <a:pt x="419" y="9"/>
                    </a:cubicBezTo>
                    <a:cubicBezTo>
                      <a:pt x="416" y="6"/>
                      <a:pt x="416" y="6"/>
                      <a:pt x="416" y="6"/>
                    </a:cubicBezTo>
                    <a:cubicBezTo>
                      <a:pt x="412" y="3"/>
                      <a:pt x="408" y="1"/>
                      <a:pt x="403" y="1"/>
                    </a:cubicBezTo>
                    <a:cubicBezTo>
                      <a:pt x="401" y="0"/>
                      <a:pt x="400" y="0"/>
                      <a:pt x="398" y="0"/>
                    </a:cubicBezTo>
                    <a:cubicBezTo>
                      <a:pt x="288" y="0"/>
                      <a:pt x="288" y="0"/>
                      <a:pt x="288" y="0"/>
                    </a:cubicBezTo>
                    <a:cubicBezTo>
                      <a:pt x="278" y="0"/>
                      <a:pt x="269" y="9"/>
                      <a:pt x="269" y="19"/>
                    </a:cubicBezTo>
                    <a:cubicBezTo>
                      <a:pt x="269" y="23"/>
                      <a:pt x="269" y="23"/>
                      <a:pt x="269" y="23"/>
                    </a:cubicBezTo>
                    <a:cubicBezTo>
                      <a:pt x="269" y="34"/>
                      <a:pt x="278" y="42"/>
                      <a:pt x="288" y="42"/>
                    </a:cubicBezTo>
                    <a:cubicBezTo>
                      <a:pt x="353" y="42"/>
                      <a:pt x="353" y="42"/>
                      <a:pt x="353" y="42"/>
                    </a:cubicBezTo>
                    <a:cubicBezTo>
                      <a:pt x="243" y="152"/>
                      <a:pt x="243" y="152"/>
                      <a:pt x="243" y="152"/>
                    </a:cubicBezTo>
                    <a:cubicBezTo>
                      <a:pt x="236" y="159"/>
                      <a:pt x="236" y="172"/>
                      <a:pt x="243" y="179"/>
                    </a:cubicBezTo>
                    <a:cubicBezTo>
                      <a:pt x="246" y="182"/>
                      <a:pt x="246" y="182"/>
                      <a:pt x="246" y="182"/>
                    </a:cubicBezTo>
                    <a:cubicBezTo>
                      <a:pt x="253" y="189"/>
                      <a:pt x="265" y="189"/>
                      <a:pt x="273" y="182"/>
                    </a:cubicBezTo>
                    <a:cubicBezTo>
                      <a:pt x="382" y="73"/>
                      <a:pt x="382" y="73"/>
                      <a:pt x="382" y="73"/>
                    </a:cubicBezTo>
                    <a:cubicBezTo>
                      <a:pt x="382" y="136"/>
                      <a:pt x="382" y="136"/>
                      <a:pt x="382" y="136"/>
                    </a:cubicBezTo>
                    <a:cubicBezTo>
                      <a:pt x="382" y="146"/>
                      <a:pt x="391" y="155"/>
                      <a:pt x="401" y="155"/>
                    </a:cubicBezTo>
                    <a:lnTo>
                      <a:pt x="405" y="1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048" name="Google Shape;13048;p102"/>
          <p:cNvGrpSpPr/>
          <p:nvPr/>
        </p:nvGrpSpPr>
        <p:grpSpPr>
          <a:xfrm>
            <a:off x="10472202" y="1488740"/>
            <a:ext cx="1124769" cy="1498730"/>
            <a:chOff x="6378535" y="688724"/>
            <a:chExt cx="843577" cy="1124048"/>
          </a:xfrm>
        </p:grpSpPr>
        <p:grpSp>
          <p:nvGrpSpPr>
            <p:cNvPr id="13049" name="Google Shape;13049;p102"/>
            <p:cNvGrpSpPr/>
            <p:nvPr/>
          </p:nvGrpSpPr>
          <p:grpSpPr>
            <a:xfrm>
              <a:off x="6378535" y="688724"/>
              <a:ext cx="843577" cy="1124048"/>
              <a:chOff x="5672441" y="3265017"/>
              <a:chExt cx="843577" cy="1124048"/>
            </a:xfrm>
          </p:grpSpPr>
          <p:grpSp>
            <p:nvGrpSpPr>
              <p:cNvPr id="13050" name="Google Shape;13050;p102"/>
              <p:cNvGrpSpPr/>
              <p:nvPr/>
            </p:nvGrpSpPr>
            <p:grpSpPr>
              <a:xfrm>
                <a:off x="5672441" y="3265017"/>
                <a:ext cx="843577" cy="843615"/>
                <a:chOff x="4528873" y="95849"/>
                <a:chExt cx="843577" cy="843577"/>
              </a:xfrm>
            </p:grpSpPr>
            <p:sp>
              <p:nvSpPr>
                <p:cNvPr id="13051" name="Google Shape;13051;p102"/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2" name="Google Shape;13052;p102"/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3" name="Google Shape;13053;p102"/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4" name="Google Shape;13054;p102"/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5" name="Google Shape;13055;p102"/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6" name="Google Shape;13056;p102"/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7" name="Google Shape;13057;p102"/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8" name="Google Shape;13058;p102"/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59" name="Google Shape;13059;p102"/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060" name="Google Shape;13060;p102"/>
              <p:cNvGrpSpPr/>
              <p:nvPr/>
            </p:nvGrpSpPr>
            <p:grpSpPr>
              <a:xfrm>
                <a:off x="5934209" y="3526804"/>
                <a:ext cx="320040" cy="320040"/>
                <a:chOff x="7584419" y="3728913"/>
                <a:chExt cx="592138" cy="592138"/>
              </a:xfrm>
            </p:grpSpPr>
            <p:sp>
              <p:nvSpPr>
                <p:cNvPr id="13061" name="Google Shape;13061;p102"/>
                <p:cNvSpPr/>
                <p:nvPr/>
              </p:nvSpPr>
              <p:spPr>
                <a:xfrm>
                  <a:off x="7584419" y="3728913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4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9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4"/>
                        <a:pt x="1399" y="1754"/>
                      </a:cubicBezTo>
                      <a:cubicBezTo>
                        <a:pt x="353" y="1754"/>
                        <a:pt x="353" y="1754"/>
                        <a:pt x="353" y="1754"/>
                      </a:cubicBezTo>
                      <a:cubicBezTo>
                        <a:pt x="158" y="1754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9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2" name="Google Shape;13062;p102"/>
                <p:cNvSpPr/>
                <p:nvPr/>
              </p:nvSpPr>
              <p:spPr>
                <a:xfrm>
                  <a:off x="7627282" y="3794001"/>
                  <a:ext cx="215900" cy="214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38" h="637" extrusionOk="0">
                      <a:moveTo>
                        <a:pt x="633" y="305"/>
                      </a:moveTo>
                      <a:cubicBezTo>
                        <a:pt x="632" y="303"/>
                        <a:pt x="632" y="302"/>
                        <a:pt x="630" y="301"/>
                      </a:cubicBezTo>
                      <a:cubicBezTo>
                        <a:pt x="556" y="226"/>
                        <a:pt x="556" y="226"/>
                        <a:pt x="556" y="226"/>
                      </a:cubicBezTo>
                      <a:cubicBezTo>
                        <a:pt x="548" y="219"/>
                        <a:pt x="537" y="219"/>
                        <a:pt x="530" y="226"/>
                      </a:cubicBezTo>
                      <a:cubicBezTo>
                        <a:pt x="527" y="229"/>
                        <a:pt x="527" y="229"/>
                        <a:pt x="527" y="229"/>
                      </a:cubicBezTo>
                      <a:cubicBezTo>
                        <a:pt x="520" y="236"/>
                        <a:pt x="520" y="248"/>
                        <a:pt x="527" y="255"/>
                      </a:cubicBezTo>
                      <a:cubicBezTo>
                        <a:pt x="571" y="299"/>
                        <a:pt x="571" y="299"/>
                        <a:pt x="571" y="299"/>
                      </a:cubicBezTo>
                      <a:cubicBezTo>
                        <a:pt x="456" y="299"/>
                        <a:pt x="456" y="299"/>
                        <a:pt x="456" y="299"/>
                      </a:cubicBezTo>
                      <a:cubicBezTo>
                        <a:pt x="481" y="268"/>
                        <a:pt x="503" y="239"/>
                        <a:pt x="520" y="213"/>
                      </a:cubicBezTo>
                      <a:cubicBezTo>
                        <a:pt x="559" y="153"/>
                        <a:pt x="568" y="114"/>
                        <a:pt x="548" y="94"/>
                      </a:cubicBezTo>
                      <a:cubicBezTo>
                        <a:pt x="543" y="89"/>
                        <a:pt x="535" y="84"/>
                        <a:pt x="521" y="84"/>
                      </a:cubicBezTo>
                      <a:cubicBezTo>
                        <a:pt x="480" y="84"/>
                        <a:pt x="410" y="130"/>
                        <a:pt x="340" y="189"/>
                      </a:cubicBezTo>
                      <a:cubicBezTo>
                        <a:pt x="340" y="68"/>
                        <a:pt x="340" y="68"/>
                        <a:pt x="340" y="68"/>
                      </a:cubicBezTo>
                      <a:cubicBezTo>
                        <a:pt x="383" y="111"/>
                        <a:pt x="383" y="111"/>
                        <a:pt x="383" y="111"/>
                      </a:cubicBezTo>
                      <a:cubicBezTo>
                        <a:pt x="390" y="118"/>
                        <a:pt x="402" y="118"/>
                        <a:pt x="409" y="111"/>
                      </a:cubicBezTo>
                      <a:cubicBezTo>
                        <a:pt x="412" y="108"/>
                        <a:pt x="412" y="108"/>
                        <a:pt x="412" y="108"/>
                      </a:cubicBezTo>
                      <a:cubicBezTo>
                        <a:pt x="419" y="101"/>
                        <a:pt x="419" y="89"/>
                        <a:pt x="412" y="82"/>
                      </a:cubicBezTo>
                      <a:cubicBezTo>
                        <a:pt x="337" y="8"/>
                        <a:pt x="337" y="8"/>
                        <a:pt x="337" y="8"/>
                      </a:cubicBezTo>
                      <a:cubicBezTo>
                        <a:pt x="337" y="7"/>
                        <a:pt x="336" y="7"/>
                        <a:pt x="336" y="7"/>
                      </a:cubicBezTo>
                      <a:cubicBezTo>
                        <a:pt x="333" y="2"/>
                        <a:pt x="327" y="0"/>
                        <a:pt x="322" y="0"/>
                      </a:cubicBezTo>
                      <a:cubicBezTo>
                        <a:pt x="318" y="0"/>
                        <a:pt x="318" y="0"/>
                        <a:pt x="318" y="0"/>
                      </a:cubicBezTo>
                      <a:cubicBezTo>
                        <a:pt x="313" y="0"/>
                        <a:pt x="309" y="2"/>
                        <a:pt x="305" y="5"/>
                      </a:cubicBezTo>
                      <a:cubicBezTo>
                        <a:pt x="304" y="6"/>
                        <a:pt x="303" y="6"/>
                        <a:pt x="301" y="8"/>
                      </a:cubicBezTo>
                      <a:cubicBezTo>
                        <a:pt x="227" y="82"/>
                        <a:pt x="227" y="82"/>
                        <a:pt x="227" y="82"/>
                      </a:cubicBezTo>
                      <a:cubicBezTo>
                        <a:pt x="220" y="89"/>
                        <a:pt x="220" y="101"/>
                        <a:pt x="227" y="108"/>
                      </a:cubicBezTo>
                      <a:cubicBezTo>
                        <a:pt x="229" y="111"/>
                        <a:pt x="229" y="111"/>
                        <a:pt x="229" y="111"/>
                      </a:cubicBezTo>
                      <a:cubicBezTo>
                        <a:pt x="237" y="118"/>
                        <a:pt x="248" y="118"/>
                        <a:pt x="256" y="111"/>
                      </a:cubicBezTo>
                      <a:cubicBezTo>
                        <a:pt x="299" y="67"/>
                        <a:pt x="299" y="67"/>
                        <a:pt x="299" y="67"/>
                      </a:cubicBezTo>
                      <a:cubicBezTo>
                        <a:pt x="299" y="191"/>
                        <a:pt x="299" y="191"/>
                        <a:pt x="299" y="191"/>
                      </a:cubicBezTo>
                      <a:cubicBezTo>
                        <a:pt x="229" y="131"/>
                        <a:pt x="158" y="84"/>
                        <a:pt x="117" y="84"/>
                      </a:cubicBezTo>
                      <a:cubicBezTo>
                        <a:pt x="103" y="84"/>
                        <a:pt x="94" y="89"/>
                        <a:pt x="89" y="94"/>
                      </a:cubicBezTo>
                      <a:cubicBezTo>
                        <a:pt x="70" y="114"/>
                        <a:pt x="79" y="153"/>
                        <a:pt x="117" y="213"/>
                      </a:cubicBezTo>
                      <a:cubicBezTo>
                        <a:pt x="134" y="239"/>
                        <a:pt x="156" y="268"/>
                        <a:pt x="182" y="299"/>
                      </a:cubicBezTo>
                      <a:cubicBezTo>
                        <a:pt x="68" y="299"/>
                        <a:pt x="68" y="299"/>
                        <a:pt x="68" y="299"/>
                      </a:cubicBezTo>
                      <a:cubicBezTo>
                        <a:pt x="112" y="255"/>
                        <a:pt x="112" y="255"/>
                        <a:pt x="112" y="255"/>
                      </a:cubicBezTo>
                      <a:cubicBezTo>
                        <a:pt x="119" y="248"/>
                        <a:pt x="119" y="236"/>
                        <a:pt x="112" y="229"/>
                      </a:cubicBezTo>
                      <a:cubicBezTo>
                        <a:pt x="109" y="226"/>
                        <a:pt x="109" y="226"/>
                        <a:pt x="109" y="226"/>
                      </a:cubicBezTo>
                      <a:cubicBezTo>
                        <a:pt x="102" y="219"/>
                        <a:pt x="90" y="219"/>
                        <a:pt x="83" y="226"/>
                      </a:cubicBezTo>
                      <a:cubicBezTo>
                        <a:pt x="8" y="301"/>
                        <a:pt x="8" y="301"/>
                        <a:pt x="8" y="301"/>
                      </a:cubicBezTo>
                      <a:cubicBezTo>
                        <a:pt x="7" y="302"/>
                        <a:pt x="6" y="303"/>
                        <a:pt x="5" y="305"/>
                      </a:cubicBezTo>
                      <a:cubicBezTo>
                        <a:pt x="2" y="308"/>
                        <a:pt x="0" y="312"/>
                        <a:pt x="0" y="317"/>
                      </a:cubicBezTo>
                      <a:cubicBezTo>
                        <a:pt x="0" y="321"/>
                        <a:pt x="0" y="321"/>
                        <a:pt x="0" y="321"/>
                      </a:cubicBezTo>
                      <a:cubicBezTo>
                        <a:pt x="0" y="327"/>
                        <a:pt x="3" y="332"/>
                        <a:pt x="7" y="335"/>
                      </a:cubicBezTo>
                      <a:cubicBezTo>
                        <a:pt x="8" y="336"/>
                        <a:pt x="8" y="336"/>
                        <a:pt x="8" y="336"/>
                      </a:cubicBezTo>
                      <a:cubicBezTo>
                        <a:pt x="83" y="411"/>
                        <a:pt x="83" y="411"/>
                        <a:pt x="83" y="411"/>
                      </a:cubicBezTo>
                      <a:cubicBezTo>
                        <a:pt x="90" y="418"/>
                        <a:pt x="102" y="418"/>
                        <a:pt x="109" y="411"/>
                      </a:cubicBezTo>
                      <a:cubicBezTo>
                        <a:pt x="112" y="409"/>
                        <a:pt x="112" y="409"/>
                        <a:pt x="112" y="409"/>
                      </a:cubicBezTo>
                      <a:cubicBezTo>
                        <a:pt x="119" y="401"/>
                        <a:pt x="119" y="390"/>
                        <a:pt x="112" y="382"/>
                      </a:cubicBezTo>
                      <a:cubicBezTo>
                        <a:pt x="69" y="339"/>
                        <a:pt x="69" y="339"/>
                        <a:pt x="69" y="339"/>
                      </a:cubicBezTo>
                      <a:cubicBezTo>
                        <a:pt x="189" y="339"/>
                        <a:pt x="189" y="339"/>
                        <a:pt x="189" y="339"/>
                      </a:cubicBezTo>
                      <a:cubicBezTo>
                        <a:pt x="160" y="373"/>
                        <a:pt x="136" y="405"/>
                        <a:pt x="117" y="434"/>
                      </a:cubicBezTo>
                      <a:cubicBezTo>
                        <a:pt x="79" y="494"/>
                        <a:pt x="70" y="533"/>
                        <a:pt x="89" y="553"/>
                      </a:cubicBezTo>
                      <a:cubicBezTo>
                        <a:pt x="94" y="557"/>
                        <a:pt x="103" y="563"/>
                        <a:pt x="117" y="563"/>
                      </a:cubicBezTo>
                      <a:cubicBezTo>
                        <a:pt x="117" y="563"/>
                        <a:pt x="117" y="563"/>
                        <a:pt x="117" y="563"/>
                      </a:cubicBezTo>
                      <a:cubicBezTo>
                        <a:pt x="158" y="563"/>
                        <a:pt x="229" y="516"/>
                        <a:pt x="299" y="456"/>
                      </a:cubicBezTo>
                      <a:cubicBezTo>
                        <a:pt x="299" y="570"/>
                        <a:pt x="299" y="570"/>
                        <a:pt x="299" y="570"/>
                      </a:cubicBezTo>
                      <a:cubicBezTo>
                        <a:pt x="256" y="526"/>
                        <a:pt x="256" y="526"/>
                        <a:pt x="256" y="526"/>
                      </a:cubicBezTo>
                      <a:cubicBezTo>
                        <a:pt x="248" y="519"/>
                        <a:pt x="237" y="519"/>
                        <a:pt x="229" y="526"/>
                      </a:cubicBezTo>
                      <a:cubicBezTo>
                        <a:pt x="227" y="529"/>
                        <a:pt x="227" y="529"/>
                        <a:pt x="227" y="529"/>
                      </a:cubicBezTo>
                      <a:cubicBezTo>
                        <a:pt x="220" y="536"/>
                        <a:pt x="220" y="548"/>
                        <a:pt x="227" y="555"/>
                      </a:cubicBezTo>
                      <a:cubicBezTo>
                        <a:pt x="301" y="630"/>
                        <a:pt x="301" y="630"/>
                        <a:pt x="301" y="630"/>
                      </a:cubicBezTo>
                      <a:cubicBezTo>
                        <a:pt x="303" y="631"/>
                        <a:pt x="304" y="632"/>
                        <a:pt x="305" y="632"/>
                      </a:cubicBezTo>
                      <a:cubicBezTo>
                        <a:pt x="309" y="636"/>
                        <a:pt x="313" y="637"/>
                        <a:pt x="318" y="637"/>
                      </a:cubicBezTo>
                      <a:cubicBezTo>
                        <a:pt x="322" y="637"/>
                        <a:pt x="322" y="637"/>
                        <a:pt x="322" y="637"/>
                      </a:cubicBezTo>
                      <a:cubicBezTo>
                        <a:pt x="327" y="637"/>
                        <a:pt x="333" y="635"/>
                        <a:pt x="336" y="631"/>
                      </a:cubicBezTo>
                      <a:cubicBezTo>
                        <a:pt x="336" y="630"/>
                        <a:pt x="337" y="630"/>
                        <a:pt x="337" y="630"/>
                      </a:cubicBezTo>
                      <a:cubicBezTo>
                        <a:pt x="412" y="555"/>
                        <a:pt x="412" y="555"/>
                        <a:pt x="412" y="555"/>
                      </a:cubicBezTo>
                      <a:cubicBezTo>
                        <a:pt x="419" y="548"/>
                        <a:pt x="419" y="536"/>
                        <a:pt x="412" y="529"/>
                      </a:cubicBezTo>
                      <a:cubicBezTo>
                        <a:pt x="409" y="526"/>
                        <a:pt x="409" y="526"/>
                        <a:pt x="409" y="526"/>
                      </a:cubicBezTo>
                      <a:cubicBezTo>
                        <a:pt x="402" y="519"/>
                        <a:pt x="390" y="519"/>
                        <a:pt x="383" y="526"/>
                      </a:cubicBezTo>
                      <a:cubicBezTo>
                        <a:pt x="340" y="569"/>
                        <a:pt x="340" y="569"/>
                        <a:pt x="340" y="569"/>
                      </a:cubicBezTo>
                      <a:cubicBezTo>
                        <a:pt x="340" y="458"/>
                        <a:pt x="340" y="458"/>
                        <a:pt x="340" y="458"/>
                      </a:cubicBezTo>
                      <a:cubicBezTo>
                        <a:pt x="410" y="517"/>
                        <a:pt x="480" y="563"/>
                        <a:pt x="521" y="563"/>
                      </a:cubicBezTo>
                      <a:cubicBezTo>
                        <a:pt x="535" y="563"/>
                        <a:pt x="544" y="557"/>
                        <a:pt x="548" y="553"/>
                      </a:cubicBezTo>
                      <a:cubicBezTo>
                        <a:pt x="568" y="533"/>
                        <a:pt x="559" y="494"/>
                        <a:pt x="520" y="434"/>
                      </a:cubicBezTo>
                      <a:cubicBezTo>
                        <a:pt x="502" y="405"/>
                        <a:pt x="477" y="373"/>
                        <a:pt x="449" y="339"/>
                      </a:cubicBezTo>
                      <a:cubicBezTo>
                        <a:pt x="570" y="339"/>
                        <a:pt x="570" y="339"/>
                        <a:pt x="570" y="339"/>
                      </a:cubicBezTo>
                      <a:cubicBezTo>
                        <a:pt x="527" y="382"/>
                        <a:pt x="527" y="382"/>
                        <a:pt x="527" y="382"/>
                      </a:cubicBezTo>
                      <a:cubicBezTo>
                        <a:pt x="520" y="390"/>
                        <a:pt x="520" y="401"/>
                        <a:pt x="527" y="409"/>
                      </a:cubicBezTo>
                      <a:cubicBezTo>
                        <a:pt x="530" y="411"/>
                        <a:pt x="530" y="411"/>
                        <a:pt x="530" y="411"/>
                      </a:cubicBezTo>
                      <a:cubicBezTo>
                        <a:pt x="537" y="418"/>
                        <a:pt x="548" y="418"/>
                        <a:pt x="556" y="411"/>
                      </a:cubicBezTo>
                      <a:cubicBezTo>
                        <a:pt x="630" y="336"/>
                        <a:pt x="630" y="336"/>
                        <a:pt x="630" y="336"/>
                      </a:cubicBezTo>
                      <a:cubicBezTo>
                        <a:pt x="631" y="336"/>
                        <a:pt x="631" y="336"/>
                        <a:pt x="631" y="335"/>
                      </a:cubicBezTo>
                      <a:cubicBezTo>
                        <a:pt x="636" y="332"/>
                        <a:pt x="638" y="327"/>
                        <a:pt x="638" y="321"/>
                      </a:cubicBezTo>
                      <a:cubicBezTo>
                        <a:pt x="638" y="317"/>
                        <a:pt x="638" y="317"/>
                        <a:pt x="638" y="317"/>
                      </a:cubicBezTo>
                      <a:cubicBezTo>
                        <a:pt x="638" y="312"/>
                        <a:pt x="636" y="308"/>
                        <a:pt x="633" y="305"/>
                      </a:cubicBezTo>
                      <a:close/>
                      <a:moveTo>
                        <a:pt x="117" y="529"/>
                      </a:moveTo>
                      <a:cubicBezTo>
                        <a:pt x="115" y="529"/>
                        <a:pt x="114" y="529"/>
                        <a:pt x="114" y="528"/>
                      </a:cubicBezTo>
                      <a:cubicBezTo>
                        <a:pt x="108" y="514"/>
                        <a:pt x="138" y="452"/>
                        <a:pt x="212" y="365"/>
                      </a:cubicBezTo>
                      <a:cubicBezTo>
                        <a:pt x="224" y="395"/>
                        <a:pt x="248" y="418"/>
                        <a:pt x="277" y="430"/>
                      </a:cubicBezTo>
                      <a:cubicBezTo>
                        <a:pt x="202" y="495"/>
                        <a:pt x="142" y="529"/>
                        <a:pt x="117" y="529"/>
                      </a:cubicBezTo>
                      <a:close/>
                      <a:moveTo>
                        <a:pt x="212" y="282"/>
                      </a:moveTo>
                      <a:cubicBezTo>
                        <a:pt x="138" y="195"/>
                        <a:pt x="108" y="132"/>
                        <a:pt x="114" y="118"/>
                      </a:cubicBezTo>
                      <a:cubicBezTo>
                        <a:pt x="114" y="118"/>
                        <a:pt x="115" y="118"/>
                        <a:pt x="117" y="118"/>
                      </a:cubicBezTo>
                      <a:cubicBezTo>
                        <a:pt x="142" y="118"/>
                        <a:pt x="202" y="152"/>
                        <a:pt x="277" y="217"/>
                      </a:cubicBezTo>
                      <a:cubicBezTo>
                        <a:pt x="248" y="228"/>
                        <a:pt x="224" y="252"/>
                        <a:pt x="212" y="282"/>
                      </a:cubicBezTo>
                      <a:close/>
                      <a:moveTo>
                        <a:pt x="521" y="118"/>
                      </a:moveTo>
                      <a:cubicBezTo>
                        <a:pt x="522" y="118"/>
                        <a:pt x="523" y="118"/>
                        <a:pt x="524" y="118"/>
                      </a:cubicBezTo>
                      <a:cubicBezTo>
                        <a:pt x="530" y="132"/>
                        <a:pt x="500" y="195"/>
                        <a:pt x="425" y="282"/>
                      </a:cubicBezTo>
                      <a:cubicBezTo>
                        <a:pt x="414" y="252"/>
                        <a:pt x="390" y="228"/>
                        <a:pt x="360" y="217"/>
                      </a:cubicBezTo>
                      <a:cubicBezTo>
                        <a:pt x="436" y="152"/>
                        <a:pt x="496" y="118"/>
                        <a:pt x="521" y="118"/>
                      </a:cubicBezTo>
                      <a:close/>
                      <a:moveTo>
                        <a:pt x="524" y="528"/>
                      </a:moveTo>
                      <a:cubicBezTo>
                        <a:pt x="523" y="529"/>
                        <a:pt x="522" y="529"/>
                        <a:pt x="521" y="529"/>
                      </a:cubicBezTo>
                      <a:cubicBezTo>
                        <a:pt x="496" y="529"/>
                        <a:pt x="436" y="495"/>
                        <a:pt x="360" y="430"/>
                      </a:cubicBezTo>
                      <a:cubicBezTo>
                        <a:pt x="390" y="418"/>
                        <a:pt x="414" y="395"/>
                        <a:pt x="425" y="365"/>
                      </a:cubicBezTo>
                      <a:cubicBezTo>
                        <a:pt x="500" y="452"/>
                        <a:pt x="530" y="514"/>
                        <a:pt x="524" y="52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3" name="Google Shape;13063;p102"/>
                <p:cNvSpPr/>
                <p:nvPr/>
              </p:nvSpPr>
              <p:spPr>
                <a:xfrm>
                  <a:off x="7874932" y="3759076"/>
                  <a:ext cx="11113" cy="53816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4" name="Google Shape;13064;p102"/>
                <p:cNvSpPr/>
                <p:nvPr/>
              </p:nvSpPr>
              <p:spPr>
                <a:xfrm>
                  <a:off x="8030507" y="4052763"/>
                  <a:ext cx="119063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55" extrusionOk="0">
                      <a:moveTo>
                        <a:pt x="47" y="14"/>
                      </a:moveTo>
                      <a:lnTo>
                        <a:pt x="0" y="14"/>
                      </a:lnTo>
                      <a:lnTo>
                        <a:pt x="0" y="41"/>
                      </a:lnTo>
                      <a:lnTo>
                        <a:pt x="47" y="41"/>
                      </a:lnTo>
                      <a:lnTo>
                        <a:pt x="47" y="55"/>
                      </a:lnTo>
                      <a:lnTo>
                        <a:pt x="74" y="28"/>
                      </a:lnTo>
                      <a:lnTo>
                        <a:pt x="75" y="27"/>
                      </a:lnTo>
                      <a:lnTo>
                        <a:pt x="47" y="0"/>
                      </a:lnTo>
                      <a:lnTo>
                        <a:pt x="47" y="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5" name="Google Shape;13065;p102"/>
                <p:cNvSpPr/>
                <p:nvPr/>
              </p:nvSpPr>
              <p:spPr>
                <a:xfrm>
                  <a:off x="8030507" y="3954338"/>
                  <a:ext cx="119063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55" extrusionOk="0">
                      <a:moveTo>
                        <a:pt x="47" y="55"/>
                      </a:moveTo>
                      <a:lnTo>
                        <a:pt x="74" y="28"/>
                      </a:lnTo>
                      <a:lnTo>
                        <a:pt x="75" y="28"/>
                      </a:lnTo>
                      <a:lnTo>
                        <a:pt x="47" y="0"/>
                      </a:lnTo>
                      <a:lnTo>
                        <a:pt x="47" y="14"/>
                      </a:lnTo>
                      <a:lnTo>
                        <a:pt x="0" y="14"/>
                      </a:lnTo>
                      <a:lnTo>
                        <a:pt x="0" y="41"/>
                      </a:lnTo>
                      <a:lnTo>
                        <a:pt x="47" y="41"/>
                      </a:lnTo>
                      <a:lnTo>
                        <a:pt x="47" y="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6" name="Google Shape;13066;p102"/>
                <p:cNvSpPr/>
                <p:nvPr/>
              </p:nvSpPr>
              <p:spPr>
                <a:xfrm>
                  <a:off x="7901919" y="4005138"/>
                  <a:ext cx="119063" cy="87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55" extrusionOk="0">
                      <a:moveTo>
                        <a:pt x="28" y="0"/>
                      </a:moveTo>
                      <a:lnTo>
                        <a:pt x="1" y="27"/>
                      </a:lnTo>
                      <a:lnTo>
                        <a:pt x="0" y="28"/>
                      </a:lnTo>
                      <a:lnTo>
                        <a:pt x="28" y="55"/>
                      </a:lnTo>
                      <a:lnTo>
                        <a:pt x="28" y="41"/>
                      </a:lnTo>
                      <a:lnTo>
                        <a:pt x="75" y="41"/>
                      </a:lnTo>
                      <a:lnTo>
                        <a:pt x="75" y="14"/>
                      </a:lnTo>
                      <a:lnTo>
                        <a:pt x="28" y="14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7" name="Google Shape;13067;p102"/>
                <p:cNvSpPr/>
                <p:nvPr/>
              </p:nvSpPr>
              <p:spPr>
                <a:xfrm>
                  <a:off x="7901919" y="3906713"/>
                  <a:ext cx="119063" cy="8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54" extrusionOk="0">
                      <a:moveTo>
                        <a:pt x="28" y="0"/>
                      </a:moveTo>
                      <a:lnTo>
                        <a:pt x="1" y="27"/>
                      </a:lnTo>
                      <a:lnTo>
                        <a:pt x="0" y="27"/>
                      </a:lnTo>
                      <a:lnTo>
                        <a:pt x="28" y="54"/>
                      </a:lnTo>
                      <a:lnTo>
                        <a:pt x="28" y="41"/>
                      </a:lnTo>
                      <a:lnTo>
                        <a:pt x="75" y="41"/>
                      </a:lnTo>
                      <a:lnTo>
                        <a:pt x="75" y="13"/>
                      </a:lnTo>
                      <a:lnTo>
                        <a:pt x="28" y="13"/>
                      </a:lnTo>
                      <a:lnTo>
                        <a:pt x="2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8" name="Google Shape;13068;p102"/>
                <p:cNvSpPr/>
                <p:nvPr/>
              </p:nvSpPr>
              <p:spPr>
                <a:xfrm>
                  <a:off x="7638394" y="4063876"/>
                  <a:ext cx="192088" cy="192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71" h="572" extrusionOk="0">
                      <a:moveTo>
                        <a:pt x="571" y="163"/>
                      </a:moveTo>
                      <a:cubicBezTo>
                        <a:pt x="571" y="115"/>
                        <a:pt x="571" y="115"/>
                        <a:pt x="571" y="115"/>
                      </a:cubicBezTo>
                      <a:cubicBezTo>
                        <a:pt x="514" y="115"/>
                        <a:pt x="514" y="115"/>
                        <a:pt x="514" y="115"/>
                      </a:cubicBezTo>
                      <a:cubicBezTo>
                        <a:pt x="514" y="81"/>
                        <a:pt x="514" y="81"/>
                        <a:pt x="514" y="81"/>
                      </a:cubicBezTo>
                      <a:cubicBezTo>
                        <a:pt x="514" y="68"/>
                        <a:pt x="504" y="57"/>
                        <a:pt x="490" y="57"/>
                      </a:cubicBezTo>
                      <a:cubicBezTo>
                        <a:pt x="457" y="57"/>
                        <a:pt x="457" y="57"/>
                        <a:pt x="457" y="57"/>
                      </a:cubicBezTo>
                      <a:cubicBezTo>
                        <a:pt x="457" y="0"/>
                        <a:pt x="457" y="0"/>
                        <a:pt x="457" y="0"/>
                      </a:cubicBezTo>
                      <a:cubicBezTo>
                        <a:pt x="409" y="0"/>
                        <a:pt x="409" y="0"/>
                        <a:pt x="409" y="0"/>
                      </a:cubicBezTo>
                      <a:cubicBezTo>
                        <a:pt x="409" y="57"/>
                        <a:pt x="409" y="57"/>
                        <a:pt x="409" y="57"/>
                      </a:cubicBezTo>
                      <a:cubicBezTo>
                        <a:pt x="309" y="57"/>
                        <a:pt x="309" y="57"/>
                        <a:pt x="309" y="57"/>
                      </a:cubicBezTo>
                      <a:cubicBezTo>
                        <a:pt x="309" y="0"/>
                        <a:pt x="309" y="0"/>
                        <a:pt x="309" y="0"/>
                      </a:cubicBezTo>
                      <a:cubicBezTo>
                        <a:pt x="261" y="0"/>
                        <a:pt x="261" y="0"/>
                        <a:pt x="261" y="0"/>
                      </a:cubicBezTo>
                      <a:cubicBezTo>
                        <a:pt x="261" y="57"/>
                        <a:pt x="261" y="57"/>
                        <a:pt x="261" y="57"/>
                      </a:cubicBezTo>
                      <a:cubicBezTo>
                        <a:pt x="162" y="57"/>
                        <a:pt x="162" y="57"/>
                        <a:pt x="162" y="57"/>
                      </a:cubicBezTo>
                      <a:cubicBezTo>
                        <a:pt x="162" y="0"/>
                        <a:pt x="162" y="0"/>
                        <a:pt x="162" y="0"/>
                      </a:cubicBezTo>
                      <a:cubicBezTo>
                        <a:pt x="114" y="0"/>
                        <a:pt x="114" y="0"/>
                        <a:pt x="114" y="0"/>
                      </a:cubicBezTo>
                      <a:cubicBezTo>
                        <a:pt x="114" y="57"/>
                        <a:pt x="114" y="57"/>
                        <a:pt x="114" y="57"/>
                      </a:cubicBezTo>
                      <a:cubicBezTo>
                        <a:pt x="80" y="57"/>
                        <a:pt x="80" y="57"/>
                        <a:pt x="80" y="57"/>
                      </a:cubicBezTo>
                      <a:cubicBezTo>
                        <a:pt x="67" y="57"/>
                        <a:pt x="56" y="68"/>
                        <a:pt x="56" y="81"/>
                      </a:cubicBezTo>
                      <a:cubicBezTo>
                        <a:pt x="56" y="115"/>
                        <a:pt x="56" y="115"/>
                        <a:pt x="56" y="115"/>
                      </a:cubicBezTo>
                      <a:cubicBezTo>
                        <a:pt x="0" y="115"/>
                        <a:pt x="0" y="115"/>
                        <a:pt x="0" y="115"/>
                      </a:cubicBezTo>
                      <a:cubicBezTo>
                        <a:pt x="0" y="163"/>
                        <a:pt x="0" y="163"/>
                        <a:pt x="0" y="163"/>
                      </a:cubicBezTo>
                      <a:cubicBezTo>
                        <a:pt x="56" y="163"/>
                        <a:pt x="56" y="163"/>
                        <a:pt x="56" y="163"/>
                      </a:cubicBezTo>
                      <a:cubicBezTo>
                        <a:pt x="56" y="262"/>
                        <a:pt x="56" y="262"/>
                        <a:pt x="56" y="262"/>
                      </a:cubicBezTo>
                      <a:cubicBezTo>
                        <a:pt x="0" y="262"/>
                        <a:pt x="0" y="262"/>
                        <a:pt x="0" y="262"/>
                      </a:cubicBezTo>
                      <a:cubicBezTo>
                        <a:pt x="0" y="310"/>
                        <a:pt x="0" y="310"/>
                        <a:pt x="0" y="310"/>
                      </a:cubicBezTo>
                      <a:cubicBezTo>
                        <a:pt x="56" y="310"/>
                        <a:pt x="56" y="310"/>
                        <a:pt x="56" y="310"/>
                      </a:cubicBezTo>
                      <a:cubicBezTo>
                        <a:pt x="56" y="409"/>
                        <a:pt x="56" y="409"/>
                        <a:pt x="56" y="409"/>
                      </a:cubicBezTo>
                      <a:cubicBezTo>
                        <a:pt x="0" y="409"/>
                        <a:pt x="0" y="409"/>
                        <a:pt x="0" y="409"/>
                      </a:cubicBezTo>
                      <a:cubicBezTo>
                        <a:pt x="0" y="457"/>
                        <a:pt x="0" y="457"/>
                        <a:pt x="0" y="457"/>
                      </a:cubicBezTo>
                      <a:cubicBezTo>
                        <a:pt x="56" y="457"/>
                        <a:pt x="56" y="457"/>
                        <a:pt x="56" y="457"/>
                      </a:cubicBezTo>
                      <a:cubicBezTo>
                        <a:pt x="56" y="491"/>
                        <a:pt x="56" y="491"/>
                        <a:pt x="56" y="491"/>
                      </a:cubicBezTo>
                      <a:cubicBezTo>
                        <a:pt x="56" y="504"/>
                        <a:pt x="67" y="515"/>
                        <a:pt x="80" y="515"/>
                      </a:cubicBezTo>
                      <a:cubicBezTo>
                        <a:pt x="114" y="515"/>
                        <a:pt x="114" y="515"/>
                        <a:pt x="114" y="515"/>
                      </a:cubicBezTo>
                      <a:cubicBezTo>
                        <a:pt x="114" y="572"/>
                        <a:pt x="114" y="572"/>
                        <a:pt x="114" y="572"/>
                      </a:cubicBezTo>
                      <a:cubicBezTo>
                        <a:pt x="162" y="572"/>
                        <a:pt x="162" y="572"/>
                        <a:pt x="162" y="572"/>
                      </a:cubicBezTo>
                      <a:cubicBezTo>
                        <a:pt x="162" y="515"/>
                        <a:pt x="162" y="515"/>
                        <a:pt x="162" y="515"/>
                      </a:cubicBezTo>
                      <a:cubicBezTo>
                        <a:pt x="261" y="515"/>
                        <a:pt x="261" y="515"/>
                        <a:pt x="261" y="515"/>
                      </a:cubicBezTo>
                      <a:cubicBezTo>
                        <a:pt x="261" y="572"/>
                        <a:pt x="261" y="572"/>
                        <a:pt x="261" y="572"/>
                      </a:cubicBezTo>
                      <a:cubicBezTo>
                        <a:pt x="309" y="572"/>
                        <a:pt x="309" y="572"/>
                        <a:pt x="309" y="572"/>
                      </a:cubicBezTo>
                      <a:cubicBezTo>
                        <a:pt x="309" y="515"/>
                        <a:pt x="309" y="515"/>
                        <a:pt x="309" y="515"/>
                      </a:cubicBezTo>
                      <a:cubicBezTo>
                        <a:pt x="409" y="515"/>
                        <a:pt x="409" y="515"/>
                        <a:pt x="409" y="515"/>
                      </a:cubicBezTo>
                      <a:cubicBezTo>
                        <a:pt x="409" y="572"/>
                        <a:pt x="409" y="572"/>
                        <a:pt x="409" y="572"/>
                      </a:cubicBezTo>
                      <a:cubicBezTo>
                        <a:pt x="457" y="572"/>
                        <a:pt x="457" y="572"/>
                        <a:pt x="457" y="572"/>
                      </a:cubicBezTo>
                      <a:cubicBezTo>
                        <a:pt x="457" y="515"/>
                        <a:pt x="457" y="515"/>
                        <a:pt x="457" y="515"/>
                      </a:cubicBezTo>
                      <a:cubicBezTo>
                        <a:pt x="490" y="515"/>
                        <a:pt x="490" y="515"/>
                        <a:pt x="490" y="515"/>
                      </a:cubicBezTo>
                      <a:cubicBezTo>
                        <a:pt x="504" y="515"/>
                        <a:pt x="514" y="504"/>
                        <a:pt x="514" y="491"/>
                      </a:cubicBezTo>
                      <a:cubicBezTo>
                        <a:pt x="514" y="457"/>
                        <a:pt x="514" y="457"/>
                        <a:pt x="514" y="457"/>
                      </a:cubicBezTo>
                      <a:cubicBezTo>
                        <a:pt x="571" y="457"/>
                        <a:pt x="571" y="457"/>
                        <a:pt x="571" y="457"/>
                      </a:cubicBezTo>
                      <a:cubicBezTo>
                        <a:pt x="571" y="409"/>
                        <a:pt x="571" y="409"/>
                        <a:pt x="571" y="409"/>
                      </a:cubicBezTo>
                      <a:cubicBezTo>
                        <a:pt x="514" y="409"/>
                        <a:pt x="514" y="409"/>
                        <a:pt x="514" y="409"/>
                      </a:cubicBezTo>
                      <a:cubicBezTo>
                        <a:pt x="514" y="310"/>
                        <a:pt x="514" y="310"/>
                        <a:pt x="514" y="310"/>
                      </a:cubicBezTo>
                      <a:cubicBezTo>
                        <a:pt x="571" y="310"/>
                        <a:pt x="571" y="310"/>
                        <a:pt x="571" y="310"/>
                      </a:cubicBezTo>
                      <a:cubicBezTo>
                        <a:pt x="571" y="262"/>
                        <a:pt x="571" y="262"/>
                        <a:pt x="571" y="262"/>
                      </a:cubicBezTo>
                      <a:cubicBezTo>
                        <a:pt x="514" y="262"/>
                        <a:pt x="514" y="262"/>
                        <a:pt x="514" y="262"/>
                      </a:cubicBezTo>
                      <a:cubicBezTo>
                        <a:pt x="514" y="163"/>
                        <a:pt x="514" y="163"/>
                        <a:pt x="514" y="163"/>
                      </a:cubicBezTo>
                      <a:lnTo>
                        <a:pt x="571" y="163"/>
                      </a:lnTo>
                      <a:close/>
                      <a:moveTo>
                        <a:pt x="466" y="467"/>
                      </a:moveTo>
                      <a:cubicBezTo>
                        <a:pt x="104" y="467"/>
                        <a:pt x="104" y="467"/>
                        <a:pt x="104" y="467"/>
                      </a:cubicBezTo>
                      <a:cubicBezTo>
                        <a:pt x="104" y="105"/>
                        <a:pt x="104" y="105"/>
                        <a:pt x="104" y="105"/>
                      </a:cubicBezTo>
                      <a:cubicBezTo>
                        <a:pt x="466" y="105"/>
                        <a:pt x="466" y="105"/>
                        <a:pt x="466" y="105"/>
                      </a:cubicBezTo>
                      <a:lnTo>
                        <a:pt x="466" y="4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69" name="Google Shape;13069;p102"/>
                <p:cNvSpPr/>
                <p:nvPr/>
              </p:nvSpPr>
              <p:spPr>
                <a:xfrm>
                  <a:off x="7746344" y="4119438"/>
                  <a:ext cx="26988" cy="269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0" name="Google Shape;13070;p102"/>
                <p:cNvSpPr/>
                <p:nvPr/>
              </p:nvSpPr>
              <p:spPr>
                <a:xfrm>
                  <a:off x="7693957" y="4173413"/>
                  <a:ext cx="26988" cy="269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1" name="Google Shape;13071;p102"/>
                <p:cNvSpPr/>
                <p:nvPr/>
              </p:nvSpPr>
              <p:spPr>
                <a:xfrm>
                  <a:off x="7693957" y="4119438"/>
                  <a:ext cx="26988" cy="269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072" name="Google Shape;13072;p102"/>
                <p:cNvSpPr/>
                <p:nvPr/>
              </p:nvSpPr>
              <p:spPr>
                <a:xfrm>
                  <a:off x="7747932" y="4173413"/>
                  <a:ext cx="25400" cy="269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3073" name="Google Shape;13073;p102"/>
              <p:cNvSpPr/>
              <p:nvPr/>
            </p:nvSpPr>
            <p:spPr>
              <a:xfrm>
                <a:off x="5743773" y="4112066"/>
                <a:ext cx="700913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Nexus Fabric</a:t>
                </a:r>
                <a:endParaRPr/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Switch</a:t>
                </a: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074" name="Google Shape;13074;p102"/>
            <p:cNvGrpSpPr/>
            <p:nvPr/>
          </p:nvGrpSpPr>
          <p:grpSpPr>
            <a:xfrm>
              <a:off x="6686327" y="1284922"/>
              <a:ext cx="236538" cy="234950"/>
              <a:chOff x="5843588" y="3023393"/>
              <a:chExt cx="236538" cy="234950"/>
            </a:xfrm>
          </p:grpSpPr>
          <p:sp>
            <p:nvSpPr>
              <p:cNvPr id="13075" name="Google Shape;13075;p102"/>
              <p:cNvSpPr/>
              <p:nvPr/>
            </p:nvSpPr>
            <p:spPr>
              <a:xfrm>
                <a:off x="5843588" y="3023393"/>
                <a:ext cx="236538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76" name="Google Shape;13076;p102"/>
              <p:cNvSpPr/>
              <p:nvPr/>
            </p:nvSpPr>
            <p:spPr>
              <a:xfrm>
                <a:off x="5965825" y="3159918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30" y="9"/>
                    </a:moveTo>
                    <a:lnTo>
                      <a:pt x="0" y="9"/>
                    </a:lnTo>
                    <a:lnTo>
                      <a:pt x="0" y="26"/>
                    </a:lnTo>
                    <a:lnTo>
                      <a:pt x="30" y="26"/>
                    </a:lnTo>
                    <a:lnTo>
                      <a:pt x="30" y="35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30" y="0"/>
                    </a:lnTo>
                    <a:lnTo>
                      <a:pt x="3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77" name="Google Shape;13077;p102"/>
              <p:cNvSpPr/>
              <p:nvPr/>
            </p:nvSpPr>
            <p:spPr>
              <a:xfrm>
                <a:off x="5965825" y="309800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30" y="35"/>
                    </a:moveTo>
                    <a:lnTo>
                      <a:pt x="47" y="18"/>
                    </a:lnTo>
                    <a:lnTo>
                      <a:pt x="48" y="17"/>
                    </a:lnTo>
                    <a:lnTo>
                      <a:pt x="30" y="0"/>
                    </a:lnTo>
                    <a:lnTo>
                      <a:pt x="30" y="9"/>
                    </a:lnTo>
                    <a:lnTo>
                      <a:pt x="0" y="9"/>
                    </a:lnTo>
                    <a:lnTo>
                      <a:pt x="0" y="26"/>
                    </a:lnTo>
                    <a:lnTo>
                      <a:pt x="30" y="26"/>
                    </a:lnTo>
                    <a:lnTo>
                      <a:pt x="3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78" name="Google Shape;13078;p102"/>
              <p:cNvSpPr/>
              <p:nvPr/>
            </p:nvSpPr>
            <p:spPr>
              <a:xfrm>
                <a:off x="5883275" y="312975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18" y="0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18" y="35"/>
                    </a:lnTo>
                    <a:lnTo>
                      <a:pt x="18" y="26"/>
                    </a:lnTo>
                    <a:lnTo>
                      <a:pt x="48" y="26"/>
                    </a:lnTo>
                    <a:lnTo>
                      <a:pt x="48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79" name="Google Shape;13079;p102"/>
              <p:cNvSpPr/>
              <p:nvPr/>
            </p:nvSpPr>
            <p:spPr>
              <a:xfrm>
                <a:off x="5883275" y="306625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18" y="0"/>
                    </a:moveTo>
                    <a:lnTo>
                      <a:pt x="0" y="17"/>
                    </a:lnTo>
                    <a:lnTo>
                      <a:pt x="0" y="18"/>
                    </a:lnTo>
                    <a:lnTo>
                      <a:pt x="18" y="35"/>
                    </a:lnTo>
                    <a:lnTo>
                      <a:pt x="18" y="26"/>
                    </a:lnTo>
                    <a:lnTo>
                      <a:pt x="48" y="26"/>
                    </a:lnTo>
                    <a:lnTo>
                      <a:pt x="48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080" name="Google Shape;13080;p102"/>
            <p:cNvGrpSpPr/>
            <p:nvPr/>
          </p:nvGrpSpPr>
          <p:grpSpPr>
            <a:xfrm>
              <a:off x="6930147" y="1223128"/>
              <a:ext cx="234950" cy="236538"/>
              <a:chOff x="712788" y="1186656"/>
              <a:chExt cx="234950" cy="236538"/>
            </a:xfrm>
          </p:grpSpPr>
          <p:sp>
            <p:nvSpPr>
              <p:cNvPr id="13081" name="Google Shape;13081;p102"/>
              <p:cNvSpPr/>
              <p:nvPr/>
            </p:nvSpPr>
            <p:spPr>
              <a:xfrm>
                <a:off x="712788" y="1186656"/>
                <a:ext cx="234950" cy="236538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82" name="Google Shape;13082;p102"/>
              <p:cNvSpPr/>
              <p:nvPr/>
            </p:nvSpPr>
            <p:spPr>
              <a:xfrm>
                <a:off x="757238" y="1223169"/>
                <a:ext cx="152400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51" extrusionOk="0">
                    <a:moveTo>
                      <a:pt x="210" y="227"/>
                    </a:move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5" y="229"/>
                      <a:pt x="215" y="229"/>
                      <a:pt x="215" y="229"/>
                    </a:cubicBezTo>
                    <a:cubicBezTo>
                      <a:pt x="217" y="229"/>
                      <a:pt x="217" y="229"/>
                      <a:pt x="217" y="229"/>
                    </a:cubicBezTo>
                    <a:cubicBezTo>
                      <a:pt x="222" y="229"/>
                      <a:pt x="222" y="229"/>
                      <a:pt x="222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9" y="229"/>
                      <a:pt x="229" y="229"/>
                      <a:pt x="229" y="229"/>
                    </a:cubicBezTo>
                    <a:cubicBezTo>
                      <a:pt x="231" y="229"/>
                      <a:pt x="231" y="229"/>
                      <a:pt x="231" y="229"/>
                    </a:cubicBezTo>
                    <a:cubicBezTo>
                      <a:pt x="233" y="229"/>
                      <a:pt x="233" y="229"/>
                      <a:pt x="233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40" y="229"/>
                      <a:pt x="240" y="229"/>
                      <a:pt x="240" y="229"/>
                    </a:cubicBezTo>
                    <a:cubicBezTo>
                      <a:pt x="243" y="229"/>
                      <a:pt x="243" y="229"/>
                      <a:pt x="243" y="229"/>
                    </a:cubicBezTo>
                    <a:cubicBezTo>
                      <a:pt x="245" y="229"/>
                      <a:pt x="245" y="229"/>
                      <a:pt x="245" y="229"/>
                    </a:cubicBezTo>
                    <a:cubicBezTo>
                      <a:pt x="247" y="227"/>
                      <a:pt x="247" y="227"/>
                      <a:pt x="247" y="227"/>
                    </a:cubicBezTo>
                    <a:cubicBezTo>
                      <a:pt x="250" y="227"/>
                      <a:pt x="250" y="227"/>
                      <a:pt x="250" y="227"/>
                    </a:cubicBezTo>
                    <a:cubicBezTo>
                      <a:pt x="252" y="227"/>
                      <a:pt x="252" y="227"/>
                      <a:pt x="252" y="227"/>
                    </a:cubicBezTo>
                    <a:cubicBezTo>
                      <a:pt x="254" y="225"/>
                      <a:pt x="254" y="225"/>
                      <a:pt x="254" y="225"/>
                    </a:cubicBezTo>
                    <a:cubicBezTo>
                      <a:pt x="257" y="225"/>
                      <a:pt x="257" y="225"/>
                      <a:pt x="257" y="225"/>
                    </a:cubicBezTo>
                    <a:cubicBezTo>
                      <a:pt x="259" y="222"/>
                      <a:pt x="259" y="222"/>
                      <a:pt x="259" y="222"/>
                    </a:cubicBezTo>
                    <a:cubicBezTo>
                      <a:pt x="261" y="222"/>
                      <a:pt x="261" y="222"/>
                      <a:pt x="261" y="222"/>
                    </a:cubicBezTo>
                    <a:cubicBezTo>
                      <a:pt x="263" y="220"/>
                      <a:pt x="263" y="220"/>
                      <a:pt x="263" y="220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268" y="218"/>
                      <a:pt x="268" y="218"/>
                      <a:pt x="268" y="218"/>
                    </a:cubicBezTo>
                    <a:cubicBezTo>
                      <a:pt x="270" y="215"/>
                      <a:pt x="270" y="215"/>
                      <a:pt x="270" y="215"/>
                    </a:cubicBezTo>
                    <a:cubicBezTo>
                      <a:pt x="273" y="215"/>
                      <a:pt x="273" y="215"/>
                      <a:pt x="273" y="215"/>
                    </a:cubicBezTo>
                    <a:cubicBezTo>
                      <a:pt x="273" y="213"/>
                      <a:pt x="273" y="213"/>
                      <a:pt x="273" y="213"/>
                    </a:cubicBezTo>
                    <a:cubicBezTo>
                      <a:pt x="275" y="213"/>
                      <a:pt x="275" y="213"/>
                      <a:pt x="275" y="213"/>
                    </a:cubicBezTo>
                    <a:cubicBezTo>
                      <a:pt x="277" y="211"/>
                      <a:pt x="277" y="211"/>
                      <a:pt x="277" y="211"/>
                    </a:cubicBezTo>
                    <a:cubicBezTo>
                      <a:pt x="280" y="208"/>
                      <a:pt x="280" y="208"/>
                      <a:pt x="280" y="208"/>
                    </a:cubicBezTo>
                    <a:cubicBezTo>
                      <a:pt x="280" y="206"/>
                      <a:pt x="280" y="206"/>
                      <a:pt x="280" y="206"/>
                    </a:cubicBezTo>
                    <a:cubicBezTo>
                      <a:pt x="282" y="206"/>
                      <a:pt x="282" y="206"/>
                      <a:pt x="282" y="206"/>
                    </a:cubicBezTo>
                    <a:cubicBezTo>
                      <a:pt x="284" y="204"/>
                      <a:pt x="284" y="204"/>
                      <a:pt x="284" y="204"/>
                    </a:cubicBezTo>
                    <a:cubicBezTo>
                      <a:pt x="284" y="202"/>
                      <a:pt x="284" y="202"/>
                      <a:pt x="284" y="202"/>
                    </a:cubicBezTo>
                    <a:cubicBezTo>
                      <a:pt x="287" y="199"/>
                      <a:pt x="287" y="199"/>
                      <a:pt x="287" y="199"/>
                    </a:cubicBezTo>
                    <a:cubicBezTo>
                      <a:pt x="287" y="197"/>
                      <a:pt x="287" y="197"/>
                      <a:pt x="287" y="197"/>
                    </a:cubicBezTo>
                    <a:cubicBezTo>
                      <a:pt x="289" y="197"/>
                      <a:pt x="289" y="197"/>
                      <a:pt x="289" y="197"/>
                    </a:cubicBezTo>
                    <a:cubicBezTo>
                      <a:pt x="289" y="195"/>
                      <a:pt x="289" y="195"/>
                      <a:pt x="289" y="195"/>
                    </a:cubicBezTo>
                    <a:cubicBezTo>
                      <a:pt x="289" y="192"/>
                      <a:pt x="289" y="192"/>
                      <a:pt x="289" y="192"/>
                    </a:cubicBezTo>
                    <a:cubicBezTo>
                      <a:pt x="289" y="190"/>
                      <a:pt x="289" y="190"/>
                      <a:pt x="289" y="190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5"/>
                      <a:pt x="291" y="185"/>
                      <a:pt x="291" y="185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78"/>
                      <a:pt x="289" y="178"/>
                      <a:pt x="289" y="178"/>
                    </a:cubicBezTo>
                    <a:cubicBezTo>
                      <a:pt x="289" y="176"/>
                      <a:pt x="289" y="176"/>
                      <a:pt x="289" y="176"/>
                    </a:cubicBezTo>
                    <a:cubicBezTo>
                      <a:pt x="287" y="176"/>
                      <a:pt x="287" y="176"/>
                      <a:pt x="287" y="176"/>
                    </a:cubicBezTo>
                    <a:cubicBezTo>
                      <a:pt x="287" y="174"/>
                      <a:pt x="287" y="174"/>
                      <a:pt x="287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77" y="171"/>
                      <a:pt x="277" y="171"/>
                      <a:pt x="277" y="171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3" y="169"/>
                      <a:pt x="273" y="169"/>
                      <a:pt x="273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68" y="171"/>
                      <a:pt x="268" y="171"/>
                      <a:pt x="268" y="171"/>
                    </a:cubicBezTo>
                    <a:cubicBezTo>
                      <a:pt x="263" y="171"/>
                      <a:pt x="263" y="171"/>
                      <a:pt x="263" y="171"/>
                    </a:cubicBezTo>
                    <a:cubicBezTo>
                      <a:pt x="259" y="171"/>
                      <a:pt x="259" y="171"/>
                      <a:pt x="259" y="171"/>
                    </a:cubicBezTo>
                    <a:cubicBezTo>
                      <a:pt x="254" y="174"/>
                      <a:pt x="254" y="174"/>
                      <a:pt x="254" y="174"/>
                    </a:cubicBezTo>
                    <a:cubicBezTo>
                      <a:pt x="250" y="176"/>
                      <a:pt x="250" y="176"/>
                      <a:pt x="250" y="176"/>
                    </a:cubicBezTo>
                    <a:cubicBezTo>
                      <a:pt x="245" y="178"/>
                      <a:pt x="245" y="178"/>
                      <a:pt x="245" y="178"/>
                    </a:cubicBezTo>
                    <a:cubicBezTo>
                      <a:pt x="240" y="181"/>
                      <a:pt x="240" y="181"/>
                      <a:pt x="240" y="181"/>
                    </a:cubicBezTo>
                    <a:cubicBezTo>
                      <a:pt x="229" y="185"/>
                      <a:pt x="229" y="185"/>
                      <a:pt x="229" y="185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10" y="192"/>
                      <a:pt x="210" y="192"/>
                      <a:pt x="210" y="192"/>
                    </a:cubicBezTo>
                    <a:cubicBezTo>
                      <a:pt x="208" y="192"/>
                      <a:pt x="208" y="192"/>
                      <a:pt x="208" y="192"/>
                    </a:cubicBezTo>
                    <a:cubicBezTo>
                      <a:pt x="206" y="195"/>
                      <a:pt x="206" y="195"/>
                      <a:pt x="206" y="195"/>
                    </a:cubicBezTo>
                    <a:cubicBezTo>
                      <a:pt x="201" y="197"/>
                      <a:pt x="201" y="197"/>
                      <a:pt x="201" y="197"/>
                    </a:cubicBezTo>
                    <a:cubicBezTo>
                      <a:pt x="194" y="197"/>
                      <a:pt x="194" y="197"/>
                      <a:pt x="194" y="197"/>
                    </a:cubicBezTo>
                    <a:cubicBezTo>
                      <a:pt x="187" y="199"/>
                      <a:pt x="187" y="199"/>
                      <a:pt x="187" y="199"/>
                    </a:cubicBezTo>
                    <a:cubicBezTo>
                      <a:pt x="180" y="199"/>
                      <a:pt x="180" y="199"/>
                      <a:pt x="180" y="199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66" y="202"/>
                      <a:pt x="166" y="202"/>
                      <a:pt x="166" y="202"/>
                    </a:cubicBezTo>
                    <a:cubicBezTo>
                      <a:pt x="157" y="202"/>
                      <a:pt x="157" y="202"/>
                      <a:pt x="157" y="202"/>
                    </a:cubicBezTo>
                    <a:cubicBezTo>
                      <a:pt x="157" y="199"/>
                      <a:pt x="157" y="199"/>
                      <a:pt x="157" y="199"/>
                    </a:cubicBezTo>
                    <a:cubicBezTo>
                      <a:pt x="160" y="195"/>
                      <a:pt x="160" y="195"/>
                      <a:pt x="160" y="195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62" y="188"/>
                      <a:pt x="162" y="188"/>
                      <a:pt x="162" y="188"/>
                    </a:cubicBezTo>
                    <a:cubicBezTo>
                      <a:pt x="169" y="188"/>
                      <a:pt x="169" y="188"/>
                      <a:pt x="169" y="188"/>
                    </a:cubicBezTo>
                    <a:cubicBezTo>
                      <a:pt x="176" y="185"/>
                      <a:pt x="176" y="185"/>
                      <a:pt x="176" y="185"/>
                    </a:cubicBezTo>
                    <a:cubicBezTo>
                      <a:pt x="180" y="185"/>
                      <a:pt x="180" y="185"/>
                      <a:pt x="180" y="185"/>
                    </a:cubicBezTo>
                    <a:cubicBezTo>
                      <a:pt x="187" y="183"/>
                      <a:pt x="187" y="183"/>
                      <a:pt x="187" y="183"/>
                    </a:cubicBezTo>
                    <a:cubicBezTo>
                      <a:pt x="192" y="183"/>
                      <a:pt x="192" y="183"/>
                      <a:pt x="192" y="183"/>
                    </a:cubicBezTo>
                    <a:cubicBezTo>
                      <a:pt x="196" y="181"/>
                      <a:pt x="196" y="181"/>
                      <a:pt x="196" y="181"/>
                    </a:cubicBezTo>
                    <a:cubicBezTo>
                      <a:pt x="201" y="181"/>
                      <a:pt x="201" y="181"/>
                      <a:pt x="201" y="181"/>
                    </a:cubicBezTo>
                    <a:cubicBezTo>
                      <a:pt x="206" y="178"/>
                      <a:pt x="206" y="178"/>
                      <a:pt x="206" y="178"/>
                    </a:cubicBezTo>
                    <a:cubicBezTo>
                      <a:pt x="215" y="176"/>
                      <a:pt x="215" y="176"/>
                      <a:pt x="215" y="176"/>
                    </a:cubicBezTo>
                    <a:cubicBezTo>
                      <a:pt x="222" y="171"/>
                      <a:pt x="222" y="171"/>
                      <a:pt x="222" y="171"/>
                    </a:cubicBezTo>
                    <a:cubicBezTo>
                      <a:pt x="236" y="167"/>
                      <a:pt x="236" y="167"/>
                      <a:pt x="236" y="167"/>
                    </a:cubicBezTo>
                    <a:cubicBezTo>
                      <a:pt x="240" y="165"/>
                      <a:pt x="240" y="165"/>
                      <a:pt x="240" y="165"/>
                    </a:cubicBezTo>
                    <a:cubicBezTo>
                      <a:pt x="247" y="162"/>
                      <a:pt x="247" y="162"/>
                      <a:pt x="247" y="162"/>
                    </a:cubicBezTo>
                    <a:cubicBezTo>
                      <a:pt x="252" y="160"/>
                      <a:pt x="252" y="160"/>
                      <a:pt x="252" y="160"/>
                    </a:cubicBezTo>
                    <a:cubicBezTo>
                      <a:pt x="259" y="158"/>
                      <a:pt x="259" y="158"/>
                      <a:pt x="259" y="158"/>
                    </a:cubicBezTo>
                    <a:cubicBezTo>
                      <a:pt x="261" y="158"/>
                      <a:pt x="261" y="158"/>
                      <a:pt x="261" y="158"/>
                    </a:cubicBezTo>
                    <a:cubicBezTo>
                      <a:pt x="263" y="158"/>
                      <a:pt x="263" y="158"/>
                      <a:pt x="263" y="158"/>
                    </a:cubicBezTo>
                    <a:cubicBezTo>
                      <a:pt x="266" y="155"/>
                      <a:pt x="266" y="155"/>
                      <a:pt x="266" y="155"/>
                    </a:cubicBezTo>
                    <a:cubicBezTo>
                      <a:pt x="268" y="155"/>
                      <a:pt x="268" y="155"/>
                      <a:pt x="268" y="155"/>
                    </a:cubicBezTo>
                    <a:cubicBezTo>
                      <a:pt x="270" y="155"/>
                      <a:pt x="270" y="155"/>
                      <a:pt x="270" y="155"/>
                    </a:cubicBezTo>
                    <a:cubicBezTo>
                      <a:pt x="273" y="155"/>
                      <a:pt x="273" y="155"/>
                      <a:pt x="273" y="155"/>
                    </a:cubicBezTo>
                    <a:cubicBezTo>
                      <a:pt x="275" y="155"/>
                      <a:pt x="275" y="155"/>
                      <a:pt x="275" y="155"/>
                    </a:cubicBezTo>
                    <a:cubicBezTo>
                      <a:pt x="277" y="155"/>
                      <a:pt x="277" y="155"/>
                      <a:pt x="277" y="155"/>
                    </a:cubicBezTo>
                    <a:cubicBezTo>
                      <a:pt x="280" y="155"/>
                      <a:pt x="280" y="155"/>
                      <a:pt x="280" y="155"/>
                    </a:cubicBezTo>
                    <a:cubicBezTo>
                      <a:pt x="282" y="158"/>
                      <a:pt x="282" y="158"/>
                      <a:pt x="282" y="158"/>
                    </a:cubicBezTo>
                    <a:cubicBezTo>
                      <a:pt x="284" y="158"/>
                      <a:pt x="284" y="158"/>
                      <a:pt x="284" y="158"/>
                    </a:cubicBezTo>
                    <a:cubicBezTo>
                      <a:pt x="287" y="158"/>
                      <a:pt x="287" y="158"/>
                      <a:pt x="287" y="158"/>
                    </a:cubicBezTo>
                    <a:cubicBezTo>
                      <a:pt x="289" y="160"/>
                      <a:pt x="289" y="160"/>
                      <a:pt x="289" y="160"/>
                    </a:cubicBezTo>
                    <a:cubicBezTo>
                      <a:pt x="291" y="160"/>
                      <a:pt x="291" y="160"/>
                      <a:pt x="291" y="160"/>
                    </a:cubicBezTo>
                    <a:cubicBezTo>
                      <a:pt x="291" y="162"/>
                      <a:pt x="291" y="162"/>
                      <a:pt x="291" y="162"/>
                    </a:cubicBezTo>
                    <a:cubicBezTo>
                      <a:pt x="294" y="162"/>
                      <a:pt x="294" y="162"/>
                      <a:pt x="294" y="162"/>
                    </a:cubicBezTo>
                    <a:cubicBezTo>
                      <a:pt x="296" y="165"/>
                      <a:pt x="296" y="165"/>
                      <a:pt x="296" y="165"/>
                    </a:cubicBezTo>
                    <a:cubicBezTo>
                      <a:pt x="298" y="167"/>
                      <a:pt x="298" y="167"/>
                      <a:pt x="298" y="167"/>
                    </a:cubicBezTo>
                    <a:cubicBezTo>
                      <a:pt x="298" y="169"/>
                      <a:pt x="298" y="169"/>
                      <a:pt x="298" y="169"/>
                    </a:cubicBezTo>
                    <a:cubicBezTo>
                      <a:pt x="300" y="171"/>
                      <a:pt x="300" y="171"/>
                      <a:pt x="300" y="171"/>
                    </a:cubicBezTo>
                    <a:cubicBezTo>
                      <a:pt x="303" y="174"/>
                      <a:pt x="303" y="174"/>
                      <a:pt x="303" y="174"/>
                    </a:cubicBezTo>
                    <a:cubicBezTo>
                      <a:pt x="303" y="176"/>
                      <a:pt x="303" y="176"/>
                      <a:pt x="303" y="176"/>
                    </a:cubicBezTo>
                    <a:cubicBezTo>
                      <a:pt x="303" y="178"/>
                      <a:pt x="303" y="178"/>
                      <a:pt x="303" y="178"/>
                    </a:cubicBezTo>
                    <a:cubicBezTo>
                      <a:pt x="305" y="181"/>
                      <a:pt x="305" y="181"/>
                      <a:pt x="305" y="181"/>
                    </a:cubicBezTo>
                    <a:cubicBezTo>
                      <a:pt x="305" y="183"/>
                      <a:pt x="305" y="183"/>
                      <a:pt x="305" y="183"/>
                    </a:cubicBezTo>
                    <a:cubicBezTo>
                      <a:pt x="305" y="185"/>
                      <a:pt x="305" y="185"/>
                      <a:pt x="305" y="185"/>
                    </a:cubicBezTo>
                    <a:cubicBezTo>
                      <a:pt x="305" y="188"/>
                      <a:pt x="305" y="188"/>
                      <a:pt x="305" y="188"/>
                    </a:cubicBezTo>
                    <a:cubicBezTo>
                      <a:pt x="305" y="192"/>
                      <a:pt x="305" y="192"/>
                      <a:pt x="305" y="192"/>
                    </a:cubicBezTo>
                    <a:cubicBezTo>
                      <a:pt x="303" y="195"/>
                      <a:pt x="303" y="195"/>
                      <a:pt x="303" y="195"/>
                    </a:cubicBezTo>
                    <a:cubicBezTo>
                      <a:pt x="303" y="197"/>
                      <a:pt x="303" y="197"/>
                      <a:pt x="303" y="197"/>
                    </a:cubicBezTo>
                    <a:cubicBezTo>
                      <a:pt x="300" y="199"/>
                      <a:pt x="300" y="199"/>
                      <a:pt x="300" y="199"/>
                    </a:cubicBezTo>
                    <a:cubicBezTo>
                      <a:pt x="300" y="204"/>
                      <a:pt x="300" y="204"/>
                      <a:pt x="300" y="204"/>
                    </a:cubicBezTo>
                    <a:cubicBezTo>
                      <a:pt x="298" y="206"/>
                      <a:pt x="298" y="206"/>
                      <a:pt x="298" y="206"/>
                    </a:cubicBezTo>
                    <a:cubicBezTo>
                      <a:pt x="296" y="208"/>
                      <a:pt x="296" y="208"/>
                      <a:pt x="296" y="208"/>
                    </a:cubicBezTo>
                    <a:cubicBezTo>
                      <a:pt x="296" y="211"/>
                      <a:pt x="296" y="211"/>
                      <a:pt x="296" y="211"/>
                    </a:cubicBezTo>
                    <a:cubicBezTo>
                      <a:pt x="294" y="215"/>
                      <a:pt x="294" y="215"/>
                      <a:pt x="294" y="215"/>
                    </a:cubicBezTo>
                    <a:cubicBezTo>
                      <a:pt x="291" y="215"/>
                      <a:pt x="291" y="215"/>
                      <a:pt x="291" y="215"/>
                    </a:cubicBezTo>
                    <a:cubicBezTo>
                      <a:pt x="289" y="218"/>
                      <a:pt x="289" y="218"/>
                      <a:pt x="289" y="218"/>
                    </a:cubicBezTo>
                    <a:cubicBezTo>
                      <a:pt x="287" y="220"/>
                      <a:pt x="287" y="220"/>
                      <a:pt x="287" y="220"/>
                    </a:cubicBezTo>
                    <a:cubicBezTo>
                      <a:pt x="284" y="222"/>
                      <a:pt x="284" y="222"/>
                      <a:pt x="284" y="222"/>
                    </a:cubicBezTo>
                    <a:cubicBezTo>
                      <a:pt x="282" y="225"/>
                      <a:pt x="282" y="225"/>
                      <a:pt x="282" y="225"/>
                    </a:cubicBezTo>
                    <a:cubicBezTo>
                      <a:pt x="280" y="227"/>
                      <a:pt x="280" y="227"/>
                      <a:pt x="280" y="227"/>
                    </a:cubicBezTo>
                    <a:cubicBezTo>
                      <a:pt x="277" y="229"/>
                      <a:pt x="277" y="229"/>
                      <a:pt x="277" y="229"/>
                    </a:cubicBezTo>
                    <a:cubicBezTo>
                      <a:pt x="275" y="229"/>
                      <a:pt x="275" y="229"/>
                      <a:pt x="275" y="229"/>
                    </a:cubicBezTo>
                    <a:cubicBezTo>
                      <a:pt x="273" y="232"/>
                      <a:pt x="273" y="232"/>
                      <a:pt x="273" y="232"/>
                    </a:cubicBezTo>
                    <a:cubicBezTo>
                      <a:pt x="270" y="234"/>
                      <a:pt x="270" y="234"/>
                      <a:pt x="270" y="234"/>
                    </a:cubicBezTo>
                    <a:cubicBezTo>
                      <a:pt x="268" y="234"/>
                      <a:pt x="268" y="234"/>
                      <a:pt x="268" y="234"/>
                    </a:cubicBezTo>
                    <a:cubicBezTo>
                      <a:pt x="266" y="236"/>
                      <a:pt x="266" y="236"/>
                      <a:pt x="266" y="236"/>
                    </a:cubicBezTo>
                    <a:cubicBezTo>
                      <a:pt x="261" y="238"/>
                      <a:pt x="261" y="238"/>
                      <a:pt x="261" y="238"/>
                    </a:cubicBezTo>
                    <a:cubicBezTo>
                      <a:pt x="259" y="238"/>
                      <a:pt x="259" y="238"/>
                      <a:pt x="259" y="238"/>
                    </a:cubicBezTo>
                    <a:cubicBezTo>
                      <a:pt x="257" y="241"/>
                      <a:pt x="257" y="241"/>
                      <a:pt x="257" y="241"/>
                    </a:cubicBezTo>
                    <a:cubicBezTo>
                      <a:pt x="252" y="241"/>
                      <a:pt x="252" y="241"/>
                      <a:pt x="252" y="241"/>
                    </a:cubicBezTo>
                    <a:cubicBezTo>
                      <a:pt x="250" y="241"/>
                      <a:pt x="250" y="241"/>
                      <a:pt x="250" y="241"/>
                    </a:cubicBezTo>
                    <a:cubicBezTo>
                      <a:pt x="247" y="243"/>
                      <a:pt x="247" y="243"/>
                      <a:pt x="247" y="243"/>
                    </a:cubicBezTo>
                    <a:cubicBezTo>
                      <a:pt x="243" y="243"/>
                      <a:pt x="243" y="243"/>
                      <a:pt x="243" y="243"/>
                    </a:cubicBezTo>
                    <a:cubicBezTo>
                      <a:pt x="240" y="243"/>
                      <a:pt x="240" y="243"/>
                      <a:pt x="240" y="243"/>
                    </a:cubicBezTo>
                    <a:cubicBezTo>
                      <a:pt x="238" y="245"/>
                      <a:pt x="238" y="245"/>
                      <a:pt x="238" y="245"/>
                    </a:cubicBezTo>
                    <a:cubicBezTo>
                      <a:pt x="233" y="245"/>
                      <a:pt x="233" y="245"/>
                      <a:pt x="233" y="245"/>
                    </a:cubicBezTo>
                    <a:cubicBezTo>
                      <a:pt x="231" y="245"/>
                      <a:pt x="231" y="245"/>
                      <a:pt x="231" y="245"/>
                    </a:cubicBezTo>
                    <a:cubicBezTo>
                      <a:pt x="227" y="245"/>
                      <a:pt x="227" y="245"/>
                      <a:pt x="227" y="245"/>
                    </a:cubicBezTo>
                    <a:cubicBezTo>
                      <a:pt x="224" y="245"/>
                      <a:pt x="224" y="245"/>
                      <a:pt x="224" y="245"/>
                    </a:cubicBezTo>
                    <a:cubicBezTo>
                      <a:pt x="220" y="245"/>
                      <a:pt x="220" y="245"/>
                      <a:pt x="220" y="245"/>
                    </a:cubicBezTo>
                    <a:cubicBezTo>
                      <a:pt x="217" y="243"/>
                      <a:pt x="217" y="243"/>
                      <a:pt x="217" y="243"/>
                    </a:cubicBezTo>
                    <a:cubicBezTo>
                      <a:pt x="213" y="243"/>
                      <a:pt x="213" y="243"/>
                      <a:pt x="213" y="243"/>
                    </a:cubicBezTo>
                    <a:cubicBezTo>
                      <a:pt x="210" y="243"/>
                      <a:pt x="210" y="243"/>
                      <a:pt x="210" y="243"/>
                    </a:cubicBezTo>
                    <a:cubicBezTo>
                      <a:pt x="206" y="241"/>
                      <a:pt x="206" y="241"/>
                      <a:pt x="206" y="241"/>
                    </a:cubicBezTo>
                    <a:cubicBezTo>
                      <a:pt x="203" y="241"/>
                      <a:pt x="203" y="241"/>
                      <a:pt x="203" y="241"/>
                    </a:cubicBezTo>
                    <a:cubicBezTo>
                      <a:pt x="199" y="238"/>
                      <a:pt x="199" y="238"/>
                      <a:pt x="199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0" y="236"/>
                      <a:pt x="190" y="236"/>
                      <a:pt x="190" y="236"/>
                    </a:cubicBezTo>
                    <a:cubicBezTo>
                      <a:pt x="185" y="236"/>
                      <a:pt x="185" y="236"/>
                      <a:pt x="185" y="236"/>
                    </a:cubicBezTo>
                    <a:cubicBezTo>
                      <a:pt x="180" y="234"/>
                      <a:pt x="180" y="234"/>
                      <a:pt x="180" y="234"/>
                    </a:cubicBezTo>
                    <a:cubicBezTo>
                      <a:pt x="176" y="234"/>
                      <a:pt x="176" y="234"/>
                      <a:pt x="176" y="234"/>
                    </a:cubicBezTo>
                    <a:cubicBezTo>
                      <a:pt x="169" y="232"/>
                      <a:pt x="169" y="232"/>
                      <a:pt x="169" y="232"/>
                    </a:cubicBezTo>
                    <a:cubicBezTo>
                      <a:pt x="162" y="232"/>
                      <a:pt x="162" y="232"/>
                      <a:pt x="162" y="232"/>
                    </a:cubicBezTo>
                    <a:cubicBezTo>
                      <a:pt x="157" y="232"/>
                      <a:pt x="157" y="232"/>
                      <a:pt x="157" y="232"/>
                    </a:cubicBezTo>
                    <a:cubicBezTo>
                      <a:pt x="155" y="227"/>
                      <a:pt x="155" y="227"/>
                      <a:pt x="155" y="227"/>
                    </a:cubicBezTo>
                    <a:cubicBezTo>
                      <a:pt x="155" y="225"/>
                      <a:pt x="155" y="225"/>
                      <a:pt x="155" y="225"/>
                    </a:cubicBezTo>
                    <a:cubicBezTo>
                      <a:pt x="155" y="220"/>
                      <a:pt x="155" y="220"/>
                      <a:pt x="155" y="220"/>
                    </a:cubicBezTo>
                    <a:cubicBezTo>
                      <a:pt x="155" y="215"/>
                      <a:pt x="155" y="215"/>
                      <a:pt x="155" y="215"/>
                    </a:cubicBezTo>
                    <a:cubicBezTo>
                      <a:pt x="160" y="215"/>
                      <a:pt x="160" y="215"/>
                      <a:pt x="160" y="215"/>
                    </a:cubicBezTo>
                    <a:cubicBezTo>
                      <a:pt x="164" y="218"/>
                      <a:pt x="164" y="218"/>
                      <a:pt x="164" y="218"/>
                    </a:cubicBezTo>
                    <a:cubicBezTo>
                      <a:pt x="166" y="215"/>
                      <a:pt x="166" y="215"/>
                      <a:pt x="166" y="215"/>
                    </a:cubicBezTo>
                    <a:cubicBezTo>
                      <a:pt x="171" y="215"/>
                      <a:pt x="171" y="215"/>
                      <a:pt x="171" y="215"/>
                    </a:cubicBezTo>
                    <a:cubicBezTo>
                      <a:pt x="176" y="215"/>
                      <a:pt x="176" y="215"/>
                      <a:pt x="176" y="215"/>
                    </a:cubicBezTo>
                    <a:cubicBezTo>
                      <a:pt x="178" y="215"/>
                      <a:pt x="178" y="215"/>
                      <a:pt x="178" y="215"/>
                    </a:cubicBezTo>
                    <a:cubicBezTo>
                      <a:pt x="180" y="215"/>
                      <a:pt x="180" y="215"/>
                      <a:pt x="180" y="215"/>
                    </a:cubicBezTo>
                    <a:cubicBezTo>
                      <a:pt x="185" y="215"/>
                      <a:pt x="185" y="215"/>
                      <a:pt x="185" y="215"/>
                    </a:cubicBezTo>
                    <a:cubicBezTo>
                      <a:pt x="187" y="215"/>
                      <a:pt x="187" y="215"/>
                      <a:pt x="187" y="215"/>
                    </a:cubicBezTo>
                    <a:cubicBezTo>
                      <a:pt x="192" y="215"/>
                      <a:pt x="192" y="215"/>
                      <a:pt x="192" y="215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6" y="213"/>
                      <a:pt x="196" y="213"/>
                      <a:pt x="196" y="213"/>
                    </a:cubicBezTo>
                    <a:cubicBezTo>
                      <a:pt x="201" y="213"/>
                      <a:pt x="201" y="213"/>
                      <a:pt x="201" y="213"/>
                    </a:cubicBezTo>
                    <a:cubicBezTo>
                      <a:pt x="203" y="211"/>
                      <a:pt x="203" y="211"/>
                      <a:pt x="203" y="211"/>
                    </a:cubicBezTo>
                    <a:cubicBezTo>
                      <a:pt x="206" y="211"/>
                      <a:pt x="206" y="211"/>
                      <a:pt x="206" y="211"/>
                    </a:cubicBezTo>
                    <a:cubicBezTo>
                      <a:pt x="208" y="211"/>
                      <a:pt x="208" y="211"/>
                      <a:pt x="208" y="211"/>
                    </a:cubicBezTo>
                    <a:cubicBezTo>
                      <a:pt x="215" y="208"/>
                      <a:pt x="215" y="208"/>
                      <a:pt x="215" y="208"/>
                    </a:cubicBezTo>
                    <a:cubicBezTo>
                      <a:pt x="220" y="206"/>
                      <a:pt x="220" y="206"/>
                      <a:pt x="220" y="206"/>
                    </a:cubicBezTo>
                    <a:cubicBezTo>
                      <a:pt x="224" y="204"/>
                      <a:pt x="224" y="204"/>
                      <a:pt x="224" y="204"/>
                    </a:cubicBezTo>
                    <a:cubicBezTo>
                      <a:pt x="231" y="202"/>
                      <a:pt x="231" y="202"/>
                      <a:pt x="231" y="202"/>
                    </a:cubicBezTo>
                    <a:cubicBezTo>
                      <a:pt x="236" y="197"/>
                      <a:pt x="236" y="197"/>
                      <a:pt x="236" y="197"/>
                    </a:cubicBezTo>
                    <a:cubicBezTo>
                      <a:pt x="240" y="195"/>
                      <a:pt x="240" y="195"/>
                      <a:pt x="240" y="195"/>
                    </a:cubicBezTo>
                    <a:cubicBezTo>
                      <a:pt x="245" y="192"/>
                      <a:pt x="245" y="192"/>
                      <a:pt x="245" y="192"/>
                    </a:cubicBezTo>
                    <a:cubicBezTo>
                      <a:pt x="252" y="188"/>
                      <a:pt x="252" y="188"/>
                      <a:pt x="252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4" y="185"/>
                      <a:pt x="254" y="185"/>
                      <a:pt x="254" y="185"/>
                    </a:cubicBezTo>
                    <a:cubicBezTo>
                      <a:pt x="257" y="185"/>
                      <a:pt x="257" y="185"/>
                      <a:pt x="257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61" y="183"/>
                      <a:pt x="261" y="183"/>
                      <a:pt x="261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6" y="183"/>
                      <a:pt x="266" y="183"/>
                      <a:pt x="266" y="183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70" y="185"/>
                      <a:pt x="270" y="185"/>
                      <a:pt x="270" y="185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7"/>
                      <a:pt x="275" y="197"/>
                      <a:pt x="275" y="197"/>
                    </a:cubicBezTo>
                    <a:cubicBezTo>
                      <a:pt x="273" y="197"/>
                      <a:pt x="273" y="197"/>
                      <a:pt x="273" y="197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0" y="202"/>
                      <a:pt x="270" y="202"/>
                      <a:pt x="270" y="202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3" y="206"/>
                      <a:pt x="263" y="206"/>
                      <a:pt x="263" y="206"/>
                    </a:cubicBezTo>
                    <a:cubicBezTo>
                      <a:pt x="261" y="208"/>
                      <a:pt x="261" y="208"/>
                      <a:pt x="261" y="208"/>
                    </a:cubicBezTo>
                    <a:cubicBezTo>
                      <a:pt x="257" y="211"/>
                      <a:pt x="257" y="211"/>
                      <a:pt x="257" y="211"/>
                    </a:cubicBezTo>
                    <a:cubicBezTo>
                      <a:pt x="254" y="213"/>
                      <a:pt x="254" y="213"/>
                      <a:pt x="254" y="213"/>
                    </a:cubicBezTo>
                    <a:cubicBezTo>
                      <a:pt x="250" y="215"/>
                      <a:pt x="250" y="215"/>
                      <a:pt x="250" y="215"/>
                    </a:cubicBezTo>
                    <a:cubicBezTo>
                      <a:pt x="247" y="218"/>
                      <a:pt x="247" y="218"/>
                      <a:pt x="247" y="218"/>
                    </a:cubicBezTo>
                    <a:cubicBezTo>
                      <a:pt x="243" y="218"/>
                      <a:pt x="243" y="218"/>
                      <a:pt x="243" y="218"/>
                    </a:cubicBezTo>
                    <a:cubicBezTo>
                      <a:pt x="240" y="220"/>
                      <a:pt x="240" y="220"/>
                      <a:pt x="240" y="220"/>
                    </a:cubicBezTo>
                    <a:cubicBezTo>
                      <a:pt x="236" y="220"/>
                      <a:pt x="236" y="220"/>
                      <a:pt x="236" y="220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29" y="222"/>
                      <a:pt x="229" y="222"/>
                      <a:pt x="229" y="222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08" y="227"/>
                      <a:pt x="208" y="227"/>
                      <a:pt x="208" y="227"/>
                    </a:cubicBezTo>
                    <a:lnTo>
                      <a:pt x="210" y="227"/>
                    </a:lnTo>
                    <a:close/>
                    <a:moveTo>
                      <a:pt x="166" y="174"/>
                    </a:moveTo>
                    <a:cubicBezTo>
                      <a:pt x="169" y="169"/>
                      <a:pt x="169" y="169"/>
                      <a:pt x="169" y="169"/>
                    </a:cubicBezTo>
                    <a:cubicBezTo>
                      <a:pt x="169" y="165"/>
                      <a:pt x="169" y="165"/>
                      <a:pt x="169" y="165"/>
                    </a:cubicBezTo>
                    <a:cubicBezTo>
                      <a:pt x="171" y="162"/>
                      <a:pt x="171" y="162"/>
                      <a:pt x="171" y="162"/>
                    </a:cubicBezTo>
                    <a:cubicBezTo>
                      <a:pt x="176" y="160"/>
                      <a:pt x="176" y="160"/>
                      <a:pt x="176" y="160"/>
                    </a:cubicBezTo>
                    <a:cubicBezTo>
                      <a:pt x="180" y="160"/>
                      <a:pt x="180" y="160"/>
                      <a:pt x="180" y="160"/>
                    </a:cubicBezTo>
                    <a:cubicBezTo>
                      <a:pt x="183" y="160"/>
                      <a:pt x="183" y="160"/>
                      <a:pt x="183" y="160"/>
                    </a:cubicBezTo>
                    <a:cubicBezTo>
                      <a:pt x="187" y="158"/>
                      <a:pt x="187" y="158"/>
                      <a:pt x="187" y="158"/>
                    </a:cubicBezTo>
                    <a:cubicBezTo>
                      <a:pt x="190" y="158"/>
                      <a:pt x="190" y="158"/>
                      <a:pt x="190" y="158"/>
                    </a:cubicBezTo>
                    <a:cubicBezTo>
                      <a:pt x="194" y="155"/>
                      <a:pt x="194" y="155"/>
                      <a:pt x="194" y="155"/>
                    </a:cubicBezTo>
                    <a:cubicBezTo>
                      <a:pt x="196" y="155"/>
                      <a:pt x="196" y="155"/>
                      <a:pt x="196" y="155"/>
                    </a:cubicBezTo>
                    <a:cubicBezTo>
                      <a:pt x="199" y="155"/>
                      <a:pt x="199" y="155"/>
                      <a:pt x="199" y="155"/>
                    </a:cubicBezTo>
                    <a:cubicBezTo>
                      <a:pt x="206" y="151"/>
                      <a:pt x="206" y="151"/>
                      <a:pt x="206" y="151"/>
                    </a:cubicBezTo>
                    <a:cubicBezTo>
                      <a:pt x="213" y="148"/>
                      <a:pt x="213" y="148"/>
                      <a:pt x="213" y="148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31" y="139"/>
                      <a:pt x="231" y="139"/>
                      <a:pt x="231" y="139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45" y="135"/>
                      <a:pt x="245" y="135"/>
                      <a:pt x="245" y="135"/>
                    </a:cubicBezTo>
                    <a:cubicBezTo>
                      <a:pt x="252" y="130"/>
                      <a:pt x="252" y="130"/>
                      <a:pt x="252" y="130"/>
                    </a:cubicBezTo>
                    <a:cubicBezTo>
                      <a:pt x="254" y="130"/>
                      <a:pt x="254" y="130"/>
                      <a:pt x="254" y="130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61" y="128"/>
                      <a:pt x="261" y="128"/>
                      <a:pt x="261" y="128"/>
                    </a:cubicBezTo>
                    <a:cubicBezTo>
                      <a:pt x="263" y="128"/>
                      <a:pt x="263" y="128"/>
                      <a:pt x="263" y="128"/>
                    </a:cubicBezTo>
                    <a:cubicBezTo>
                      <a:pt x="268" y="125"/>
                      <a:pt x="268" y="125"/>
                      <a:pt x="268" y="125"/>
                    </a:cubicBezTo>
                    <a:cubicBezTo>
                      <a:pt x="270" y="125"/>
                      <a:pt x="270" y="125"/>
                      <a:pt x="270" y="125"/>
                    </a:cubicBezTo>
                    <a:cubicBezTo>
                      <a:pt x="275" y="125"/>
                      <a:pt x="275" y="125"/>
                      <a:pt x="275" y="125"/>
                    </a:cubicBezTo>
                    <a:cubicBezTo>
                      <a:pt x="277" y="125"/>
                      <a:pt x="277" y="125"/>
                      <a:pt x="277" y="125"/>
                    </a:cubicBezTo>
                    <a:cubicBezTo>
                      <a:pt x="280" y="125"/>
                      <a:pt x="280" y="125"/>
                      <a:pt x="280" y="125"/>
                    </a:cubicBezTo>
                    <a:cubicBezTo>
                      <a:pt x="284" y="125"/>
                      <a:pt x="284" y="125"/>
                      <a:pt x="284" y="125"/>
                    </a:cubicBezTo>
                    <a:cubicBezTo>
                      <a:pt x="287" y="125"/>
                      <a:pt x="287" y="125"/>
                      <a:pt x="287" y="125"/>
                    </a:cubicBezTo>
                    <a:cubicBezTo>
                      <a:pt x="289" y="125"/>
                      <a:pt x="289" y="125"/>
                      <a:pt x="289" y="125"/>
                    </a:cubicBezTo>
                    <a:cubicBezTo>
                      <a:pt x="291" y="125"/>
                      <a:pt x="291" y="125"/>
                      <a:pt x="291" y="125"/>
                    </a:cubicBezTo>
                    <a:cubicBezTo>
                      <a:pt x="296" y="125"/>
                      <a:pt x="296" y="125"/>
                      <a:pt x="296" y="125"/>
                    </a:cubicBezTo>
                    <a:cubicBezTo>
                      <a:pt x="298" y="128"/>
                      <a:pt x="298" y="128"/>
                      <a:pt x="298" y="128"/>
                    </a:cubicBezTo>
                    <a:cubicBezTo>
                      <a:pt x="300" y="128"/>
                      <a:pt x="300" y="128"/>
                      <a:pt x="300" y="128"/>
                    </a:cubicBezTo>
                    <a:cubicBezTo>
                      <a:pt x="305" y="130"/>
                      <a:pt x="305" y="130"/>
                      <a:pt x="305" y="130"/>
                    </a:cubicBezTo>
                    <a:cubicBezTo>
                      <a:pt x="307" y="132"/>
                      <a:pt x="307" y="132"/>
                      <a:pt x="307" y="132"/>
                    </a:cubicBezTo>
                    <a:cubicBezTo>
                      <a:pt x="310" y="135"/>
                      <a:pt x="310" y="135"/>
                      <a:pt x="310" y="135"/>
                    </a:cubicBezTo>
                    <a:cubicBezTo>
                      <a:pt x="312" y="137"/>
                      <a:pt x="312" y="137"/>
                      <a:pt x="312" y="137"/>
                    </a:cubicBezTo>
                    <a:cubicBezTo>
                      <a:pt x="314" y="139"/>
                      <a:pt x="314" y="139"/>
                      <a:pt x="314" y="139"/>
                    </a:cubicBezTo>
                    <a:cubicBezTo>
                      <a:pt x="317" y="141"/>
                      <a:pt x="317" y="141"/>
                      <a:pt x="317" y="141"/>
                    </a:cubicBezTo>
                    <a:cubicBezTo>
                      <a:pt x="321" y="144"/>
                      <a:pt x="321" y="144"/>
                      <a:pt x="321" y="144"/>
                    </a:cubicBezTo>
                    <a:cubicBezTo>
                      <a:pt x="324" y="148"/>
                      <a:pt x="324" y="148"/>
                      <a:pt x="324" y="148"/>
                    </a:cubicBezTo>
                    <a:cubicBezTo>
                      <a:pt x="324" y="151"/>
                      <a:pt x="324" y="151"/>
                      <a:pt x="324" y="151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26" y="155"/>
                      <a:pt x="326" y="155"/>
                      <a:pt x="326" y="155"/>
                    </a:cubicBezTo>
                    <a:cubicBezTo>
                      <a:pt x="328" y="158"/>
                      <a:pt x="328" y="158"/>
                      <a:pt x="328" y="158"/>
                    </a:cubicBezTo>
                    <a:cubicBezTo>
                      <a:pt x="328" y="160"/>
                      <a:pt x="328" y="160"/>
                      <a:pt x="328" y="160"/>
                    </a:cubicBezTo>
                    <a:cubicBezTo>
                      <a:pt x="330" y="162"/>
                      <a:pt x="330" y="162"/>
                      <a:pt x="330" y="162"/>
                    </a:cubicBezTo>
                    <a:cubicBezTo>
                      <a:pt x="330" y="165"/>
                      <a:pt x="330" y="165"/>
                      <a:pt x="330" y="165"/>
                    </a:cubicBezTo>
                    <a:cubicBezTo>
                      <a:pt x="330" y="167"/>
                      <a:pt x="330" y="167"/>
                      <a:pt x="330" y="167"/>
                    </a:cubicBezTo>
                    <a:cubicBezTo>
                      <a:pt x="333" y="171"/>
                      <a:pt x="333" y="171"/>
                      <a:pt x="333" y="171"/>
                    </a:cubicBezTo>
                    <a:cubicBezTo>
                      <a:pt x="333" y="174"/>
                      <a:pt x="333" y="174"/>
                      <a:pt x="333" y="174"/>
                    </a:cubicBezTo>
                    <a:cubicBezTo>
                      <a:pt x="333" y="176"/>
                      <a:pt x="333" y="176"/>
                      <a:pt x="333" y="176"/>
                    </a:cubicBezTo>
                    <a:cubicBezTo>
                      <a:pt x="333" y="178"/>
                      <a:pt x="333" y="178"/>
                      <a:pt x="333" y="178"/>
                    </a:cubicBezTo>
                    <a:cubicBezTo>
                      <a:pt x="333" y="181"/>
                      <a:pt x="333" y="181"/>
                      <a:pt x="333" y="181"/>
                    </a:cubicBezTo>
                    <a:cubicBezTo>
                      <a:pt x="333" y="183"/>
                      <a:pt x="333" y="183"/>
                      <a:pt x="333" y="183"/>
                    </a:cubicBezTo>
                    <a:cubicBezTo>
                      <a:pt x="333" y="188"/>
                      <a:pt x="333" y="188"/>
                      <a:pt x="333" y="188"/>
                    </a:cubicBezTo>
                    <a:cubicBezTo>
                      <a:pt x="333" y="190"/>
                      <a:pt x="333" y="190"/>
                      <a:pt x="333" y="190"/>
                    </a:cubicBezTo>
                    <a:cubicBezTo>
                      <a:pt x="333" y="192"/>
                      <a:pt x="333" y="192"/>
                      <a:pt x="333" y="192"/>
                    </a:cubicBezTo>
                    <a:cubicBezTo>
                      <a:pt x="330" y="195"/>
                      <a:pt x="330" y="195"/>
                      <a:pt x="330" y="195"/>
                    </a:cubicBezTo>
                    <a:cubicBezTo>
                      <a:pt x="330" y="197"/>
                      <a:pt x="330" y="197"/>
                      <a:pt x="330" y="197"/>
                    </a:cubicBezTo>
                    <a:cubicBezTo>
                      <a:pt x="330" y="202"/>
                      <a:pt x="330" y="202"/>
                      <a:pt x="330" y="202"/>
                    </a:cubicBezTo>
                    <a:cubicBezTo>
                      <a:pt x="328" y="204"/>
                      <a:pt x="328" y="204"/>
                      <a:pt x="328" y="204"/>
                    </a:cubicBezTo>
                    <a:cubicBezTo>
                      <a:pt x="328" y="206"/>
                      <a:pt x="328" y="206"/>
                      <a:pt x="328" y="206"/>
                    </a:cubicBezTo>
                    <a:cubicBezTo>
                      <a:pt x="328" y="208"/>
                      <a:pt x="328" y="208"/>
                      <a:pt x="328" y="208"/>
                    </a:cubicBezTo>
                    <a:cubicBezTo>
                      <a:pt x="326" y="213"/>
                      <a:pt x="326" y="213"/>
                      <a:pt x="326" y="213"/>
                    </a:cubicBezTo>
                    <a:cubicBezTo>
                      <a:pt x="324" y="215"/>
                      <a:pt x="324" y="215"/>
                      <a:pt x="324" y="215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21" y="220"/>
                      <a:pt x="321" y="220"/>
                      <a:pt x="321" y="220"/>
                    </a:cubicBezTo>
                    <a:cubicBezTo>
                      <a:pt x="319" y="222"/>
                      <a:pt x="319" y="222"/>
                      <a:pt x="319" y="222"/>
                    </a:cubicBezTo>
                    <a:cubicBezTo>
                      <a:pt x="317" y="225"/>
                      <a:pt x="317" y="225"/>
                      <a:pt x="317" y="225"/>
                    </a:cubicBezTo>
                    <a:cubicBezTo>
                      <a:pt x="317" y="229"/>
                      <a:pt x="317" y="229"/>
                      <a:pt x="317" y="229"/>
                    </a:cubicBezTo>
                    <a:cubicBezTo>
                      <a:pt x="314" y="232"/>
                      <a:pt x="314" y="232"/>
                      <a:pt x="314" y="232"/>
                    </a:cubicBezTo>
                    <a:cubicBezTo>
                      <a:pt x="312" y="234"/>
                      <a:pt x="312" y="234"/>
                      <a:pt x="312" y="234"/>
                    </a:cubicBezTo>
                    <a:cubicBezTo>
                      <a:pt x="310" y="236"/>
                      <a:pt x="310" y="236"/>
                      <a:pt x="310" y="236"/>
                    </a:cubicBezTo>
                    <a:cubicBezTo>
                      <a:pt x="305" y="241"/>
                      <a:pt x="305" y="241"/>
                      <a:pt x="305" y="241"/>
                    </a:cubicBezTo>
                    <a:cubicBezTo>
                      <a:pt x="303" y="243"/>
                      <a:pt x="303" y="243"/>
                      <a:pt x="303" y="243"/>
                    </a:cubicBezTo>
                    <a:cubicBezTo>
                      <a:pt x="300" y="245"/>
                      <a:pt x="300" y="245"/>
                      <a:pt x="300" y="245"/>
                    </a:cubicBezTo>
                    <a:cubicBezTo>
                      <a:pt x="298" y="248"/>
                      <a:pt x="298" y="248"/>
                      <a:pt x="298" y="248"/>
                    </a:cubicBezTo>
                    <a:cubicBezTo>
                      <a:pt x="294" y="250"/>
                      <a:pt x="294" y="250"/>
                      <a:pt x="294" y="250"/>
                    </a:cubicBezTo>
                    <a:cubicBezTo>
                      <a:pt x="291" y="252"/>
                      <a:pt x="291" y="252"/>
                      <a:pt x="291" y="252"/>
                    </a:cubicBezTo>
                    <a:cubicBezTo>
                      <a:pt x="287" y="255"/>
                      <a:pt x="287" y="255"/>
                      <a:pt x="287" y="255"/>
                    </a:cubicBezTo>
                    <a:cubicBezTo>
                      <a:pt x="284" y="257"/>
                      <a:pt x="284" y="257"/>
                      <a:pt x="284" y="257"/>
                    </a:cubicBezTo>
                    <a:cubicBezTo>
                      <a:pt x="280" y="259"/>
                      <a:pt x="280" y="259"/>
                      <a:pt x="280" y="259"/>
                    </a:cubicBezTo>
                    <a:cubicBezTo>
                      <a:pt x="277" y="262"/>
                      <a:pt x="277" y="262"/>
                      <a:pt x="277" y="262"/>
                    </a:cubicBezTo>
                    <a:cubicBezTo>
                      <a:pt x="273" y="264"/>
                      <a:pt x="273" y="264"/>
                      <a:pt x="273" y="264"/>
                    </a:cubicBezTo>
                    <a:cubicBezTo>
                      <a:pt x="268" y="266"/>
                      <a:pt x="268" y="266"/>
                      <a:pt x="268" y="266"/>
                    </a:cubicBezTo>
                    <a:cubicBezTo>
                      <a:pt x="266" y="266"/>
                      <a:pt x="266" y="266"/>
                      <a:pt x="266" y="266"/>
                    </a:cubicBezTo>
                    <a:cubicBezTo>
                      <a:pt x="261" y="269"/>
                      <a:pt x="261" y="269"/>
                      <a:pt x="261" y="269"/>
                    </a:cubicBezTo>
                    <a:cubicBezTo>
                      <a:pt x="257" y="271"/>
                      <a:pt x="257" y="271"/>
                      <a:pt x="257" y="271"/>
                    </a:cubicBezTo>
                    <a:cubicBezTo>
                      <a:pt x="254" y="271"/>
                      <a:pt x="254" y="271"/>
                      <a:pt x="254" y="271"/>
                    </a:cubicBezTo>
                    <a:cubicBezTo>
                      <a:pt x="250" y="273"/>
                      <a:pt x="250" y="273"/>
                      <a:pt x="250" y="273"/>
                    </a:cubicBezTo>
                    <a:cubicBezTo>
                      <a:pt x="240" y="273"/>
                      <a:pt x="240" y="273"/>
                      <a:pt x="240" y="273"/>
                    </a:cubicBezTo>
                    <a:cubicBezTo>
                      <a:pt x="238" y="273"/>
                      <a:pt x="238" y="273"/>
                      <a:pt x="238" y="273"/>
                    </a:cubicBezTo>
                    <a:cubicBezTo>
                      <a:pt x="233" y="275"/>
                      <a:pt x="233" y="275"/>
                      <a:pt x="233" y="275"/>
                    </a:cubicBezTo>
                    <a:cubicBezTo>
                      <a:pt x="229" y="275"/>
                      <a:pt x="229" y="275"/>
                      <a:pt x="229" y="275"/>
                    </a:cubicBezTo>
                    <a:cubicBezTo>
                      <a:pt x="224" y="275"/>
                      <a:pt x="224" y="275"/>
                      <a:pt x="224" y="275"/>
                    </a:cubicBezTo>
                    <a:cubicBezTo>
                      <a:pt x="220" y="275"/>
                      <a:pt x="220" y="275"/>
                      <a:pt x="220" y="275"/>
                    </a:cubicBezTo>
                    <a:cubicBezTo>
                      <a:pt x="215" y="273"/>
                      <a:pt x="215" y="273"/>
                      <a:pt x="215" y="273"/>
                    </a:cubicBezTo>
                    <a:cubicBezTo>
                      <a:pt x="213" y="273"/>
                      <a:pt x="213" y="273"/>
                      <a:pt x="213" y="273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3" y="271"/>
                      <a:pt x="203" y="271"/>
                      <a:pt x="203" y="271"/>
                    </a:cubicBezTo>
                    <a:cubicBezTo>
                      <a:pt x="199" y="271"/>
                      <a:pt x="199" y="271"/>
                      <a:pt x="199" y="271"/>
                    </a:cubicBezTo>
                    <a:cubicBezTo>
                      <a:pt x="194" y="269"/>
                      <a:pt x="194" y="269"/>
                      <a:pt x="194" y="269"/>
                    </a:cubicBezTo>
                    <a:cubicBezTo>
                      <a:pt x="192" y="266"/>
                      <a:pt x="192" y="266"/>
                      <a:pt x="192" y="266"/>
                    </a:cubicBezTo>
                    <a:cubicBezTo>
                      <a:pt x="187" y="266"/>
                      <a:pt x="187" y="266"/>
                      <a:pt x="187" y="266"/>
                    </a:cubicBezTo>
                    <a:cubicBezTo>
                      <a:pt x="185" y="264"/>
                      <a:pt x="185" y="264"/>
                      <a:pt x="185" y="264"/>
                    </a:cubicBezTo>
                    <a:cubicBezTo>
                      <a:pt x="180" y="264"/>
                      <a:pt x="180" y="264"/>
                      <a:pt x="180" y="264"/>
                    </a:cubicBezTo>
                    <a:cubicBezTo>
                      <a:pt x="178" y="262"/>
                      <a:pt x="178" y="262"/>
                      <a:pt x="178" y="262"/>
                    </a:cubicBezTo>
                    <a:cubicBezTo>
                      <a:pt x="173" y="262"/>
                      <a:pt x="173" y="262"/>
                      <a:pt x="173" y="262"/>
                    </a:cubicBezTo>
                    <a:cubicBezTo>
                      <a:pt x="171" y="259"/>
                      <a:pt x="171" y="259"/>
                      <a:pt x="171" y="259"/>
                    </a:cubicBezTo>
                    <a:cubicBezTo>
                      <a:pt x="164" y="257"/>
                      <a:pt x="164" y="257"/>
                      <a:pt x="164" y="257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0" y="250"/>
                      <a:pt x="160" y="250"/>
                      <a:pt x="160" y="250"/>
                    </a:cubicBezTo>
                    <a:cubicBezTo>
                      <a:pt x="160" y="245"/>
                      <a:pt x="160" y="245"/>
                      <a:pt x="160" y="245"/>
                    </a:cubicBezTo>
                    <a:cubicBezTo>
                      <a:pt x="157" y="241"/>
                      <a:pt x="157" y="241"/>
                      <a:pt x="157" y="241"/>
                    </a:cubicBezTo>
                    <a:cubicBezTo>
                      <a:pt x="164" y="243"/>
                      <a:pt x="164" y="243"/>
                      <a:pt x="164" y="243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73" y="245"/>
                      <a:pt x="173" y="245"/>
                      <a:pt x="173" y="245"/>
                    </a:cubicBezTo>
                    <a:cubicBezTo>
                      <a:pt x="178" y="248"/>
                      <a:pt x="178" y="248"/>
                      <a:pt x="178" y="248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7" y="250"/>
                      <a:pt x="187" y="250"/>
                      <a:pt x="187" y="250"/>
                    </a:cubicBezTo>
                    <a:cubicBezTo>
                      <a:pt x="192" y="252"/>
                      <a:pt x="192" y="252"/>
                      <a:pt x="192" y="252"/>
                    </a:cubicBezTo>
                    <a:cubicBezTo>
                      <a:pt x="196" y="255"/>
                      <a:pt x="196" y="255"/>
                      <a:pt x="196" y="255"/>
                    </a:cubicBezTo>
                    <a:cubicBezTo>
                      <a:pt x="201" y="255"/>
                      <a:pt x="201" y="255"/>
                      <a:pt x="201" y="255"/>
                    </a:cubicBezTo>
                    <a:cubicBezTo>
                      <a:pt x="203" y="257"/>
                      <a:pt x="203" y="257"/>
                      <a:pt x="203" y="257"/>
                    </a:cubicBezTo>
                    <a:cubicBezTo>
                      <a:pt x="208" y="257"/>
                      <a:pt x="208" y="257"/>
                      <a:pt x="208" y="257"/>
                    </a:cubicBezTo>
                    <a:cubicBezTo>
                      <a:pt x="210" y="259"/>
                      <a:pt x="210" y="259"/>
                      <a:pt x="210" y="259"/>
                    </a:cubicBezTo>
                    <a:cubicBezTo>
                      <a:pt x="215" y="259"/>
                      <a:pt x="215" y="259"/>
                      <a:pt x="215" y="259"/>
                    </a:cubicBezTo>
                    <a:cubicBezTo>
                      <a:pt x="217" y="259"/>
                      <a:pt x="217" y="259"/>
                      <a:pt x="217" y="259"/>
                    </a:cubicBezTo>
                    <a:cubicBezTo>
                      <a:pt x="222" y="259"/>
                      <a:pt x="222" y="259"/>
                      <a:pt x="222" y="259"/>
                    </a:cubicBezTo>
                    <a:cubicBezTo>
                      <a:pt x="227" y="262"/>
                      <a:pt x="227" y="262"/>
                      <a:pt x="227" y="262"/>
                    </a:cubicBezTo>
                    <a:cubicBezTo>
                      <a:pt x="229" y="262"/>
                      <a:pt x="229" y="262"/>
                      <a:pt x="229" y="262"/>
                    </a:cubicBezTo>
                    <a:cubicBezTo>
                      <a:pt x="233" y="259"/>
                      <a:pt x="233" y="259"/>
                      <a:pt x="233" y="259"/>
                    </a:cubicBezTo>
                    <a:cubicBezTo>
                      <a:pt x="236" y="259"/>
                      <a:pt x="236" y="259"/>
                      <a:pt x="236" y="259"/>
                    </a:cubicBezTo>
                    <a:cubicBezTo>
                      <a:pt x="240" y="259"/>
                      <a:pt x="240" y="259"/>
                      <a:pt x="240" y="259"/>
                    </a:cubicBezTo>
                    <a:cubicBezTo>
                      <a:pt x="243" y="259"/>
                      <a:pt x="243" y="259"/>
                      <a:pt x="243" y="259"/>
                    </a:cubicBezTo>
                    <a:cubicBezTo>
                      <a:pt x="247" y="257"/>
                      <a:pt x="247" y="257"/>
                      <a:pt x="247" y="257"/>
                    </a:cubicBezTo>
                    <a:cubicBezTo>
                      <a:pt x="250" y="257"/>
                      <a:pt x="250" y="257"/>
                      <a:pt x="250" y="257"/>
                    </a:cubicBezTo>
                    <a:cubicBezTo>
                      <a:pt x="254" y="257"/>
                      <a:pt x="254" y="257"/>
                      <a:pt x="254" y="257"/>
                    </a:cubicBezTo>
                    <a:cubicBezTo>
                      <a:pt x="257" y="255"/>
                      <a:pt x="257" y="255"/>
                      <a:pt x="257" y="255"/>
                    </a:cubicBezTo>
                    <a:cubicBezTo>
                      <a:pt x="261" y="252"/>
                      <a:pt x="261" y="252"/>
                      <a:pt x="261" y="252"/>
                    </a:cubicBezTo>
                    <a:cubicBezTo>
                      <a:pt x="263" y="252"/>
                      <a:pt x="263" y="252"/>
                      <a:pt x="263" y="252"/>
                    </a:cubicBezTo>
                    <a:cubicBezTo>
                      <a:pt x="268" y="250"/>
                      <a:pt x="268" y="250"/>
                      <a:pt x="268" y="250"/>
                    </a:cubicBezTo>
                    <a:cubicBezTo>
                      <a:pt x="270" y="250"/>
                      <a:pt x="270" y="250"/>
                      <a:pt x="270" y="250"/>
                    </a:cubicBezTo>
                    <a:cubicBezTo>
                      <a:pt x="273" y="248"/>
                      <a:pt x="273" y="248"/>
                      <a:pt x="273" y="248"/>
                    </a:cubicBezTo>
                    <a:cubicBezTo>
                      <a:pt x="277" y="245"/>
                      <a:pt x="277" y="245"/>
                      <a:pt x="277" y="245"/>
                    </a:cubicBezTo>
                    <a:cubicBezTo>
                      <a:pt x="280" y="243"/>
                      <a:pt x="280" y="243"/>
                      <a:pt x="280" y="243"/>
                    </a:cubicBezTo>
                    <a:cubicBezTo>
                      <a:pt x="282" y="241"/>
                      <a:pt x="282" y="241"/>
                      <a:pt x="282" y="241"/>
                    </a:cubicBezTo>
                    <a:cubicBezTo>
                      <a:pt x="287" y="238"/>
                      <a:pt x="287" y="238"/>
                      <a:pt x="287" y="238"/>
                    </a:cubicBezTo>
                    <a:cubicBezTo>
                      <a:pt x="289" y="236"/>
                      <a:pt x="289" y="236"/>
                      <a:pt x="289" y="236"/>
                    </a:cubicBezTo>
                    <a:cubicBezTo>
                      <a:pt x="291" y="234"/>
                      <a:pt x="291" y="234"/>
                      <a:pt x="291" y="234"/>
                    </a:cubicBezTo>
                    <a:cubicBezTo>
                      <a:pt x="294" y="232"/>
                      <a:pt x="294" y="232"/>
                      <a:pt x="294" y="232"/>
                    </a:cubicBezTo>
                    <a:cubicBezTo>
                      <a:pt x="296" y="229"/>
                      <a:pt x="296" y="229"/>
                      <a:pt x="296" y="229"/>
                    </a:cubicBezTo>
                    <a:cubicBezTo>
                      <a:pt x="298" y="227"/>
                      <a:pt x="298" y="227"/>
                      <a:pt x="298" y="227"/>
                    </a:cubicBezTo>
                    <a:cubicBezTo>
                      <a:pt x="300" y="225"/>
                      <a:pt x="300" y="225"/>
                      <a:pt x="300" y="225"/>
                    </a:cubicBezTo>
                    <a:cubicBezTo>
                      <a:pt x="303" y="222"/>
                      <a:pt x="303" y="222"/>
                      <a:pt x="303" y="222"/>
                    </a:cubicBezTo>
                    <a:cubicBezTo>
                      <a:pt x="305" y="220"/>
                      <a:pt x="305" y="220"/>
                      <a:pt x="305" y="220"/>
                    </a:cubicBezTo>
                    <a:cubicBezTo>
                      <a:pt x="305" y="218"/>
                      <a:pt x="305" y="218"/>
                      <a:pt x="305" y="218"/>
                    </a:cubicBezTo>
                    <a:cubicBezTo>
                      <a:pt x="307" y="215"/>
                      <a:pt x="307" y="215"/>
                      <a:pt x="307" y="215"/>
                    </a:cubicBezTo>
                    <a:cubicBezTo>
                      <a:pt x="310" y="213"/>
                      <a:pt x="310" y="213"/>
                      <a:pt x="310" y="213"/>
                    </a:cubicBezTo>
                    <a:cubicBezTo>
                      <a:pt x="310" y="211"/>
                      <a:pt x="310" y="211"/>
                      <a:pt x="310" y="211"/>
                    </a:cubicBezTo>
                    <a:cubicBezTo>
                      <a:pt x="312" y="208"/>
                      <a:pt x="312" y="208"/>
                      <a:pt x="312" y="208"/>
                    </a:cubicBezTo>
                    <a:cubicBezTo>
                      <a:pt x="312" y="206"/>
                      <a:pt x="312" y="206"/>
                      <a:pt x="312" y="206"/>
                    </a:cubicBezTo>
                    <a:cubicBezTo>
                      <a:pt x="314" y="204"/>
                      <a:pt x="314" y="204"/>
                      <a:pt x="314" y="204"/>
                    </a:cubicBezTo>
                    <a:cubicBezTo>
                      <a:pt x="314" y="202"/>
                      <a:pt x="314" y="202"/>
                      <a:pt x="314" y="202"/>
                    </a:cubicBezTo>
                    <a:cubicBezTo>
                      <a:pt x="314" y="199"/>
                      <a:pt x="314" y="199"/>
                      <a:pt x="314" y="199"/>
                    </a:cubicBezTo>
                    <a:cubicBezTo>
                      <a:pt x="317" y="197"/>
                      <a:pt x="317" y="197"/>
                      <a:pt x="317" y="197"/>
                    </a:cubicBezTo>
                    <a:cubicBezTo>
                      <a:pt x="317" y="195"/>
                      <a:pt x="317" y="195"/>
                      <a:pt x="317" y="195"/>
                    </a:cubicBezTo>
                    <a:cubicBezTo>
                      <a:pt x="317" y="192"/>
                      <a:pt x="317" y="192"/>
                      <a:pt x="317" y="192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5"/>
                      <a:pt x="319" y="185"/>
                      <a:pt x="319" y="185"/>
                    </a:cubicBezTo>
                    <a:cubicBezTo>
                      <a:pt x="319" y="183"/>
                      <a:pt x="319" y="183"/>
                      <a:pt x="319" y="183"/>
                    </a:cubicBezTo>
                    <a:cubicBezTo>
                      <a:pt x="319" y="181"/>
                      <a:pt x="319" y="181"/>
                      <a:pt x="319" y="181"/>
                    </a:cubicBezTo>
                    <a:cubicBezTo>
                      <a:pt x="319" y="178"/>
                      <a:pt x="319" y="178"/>
                      <a:pt x="319" y="178"/>
                    </a:cubicBezTo>
                    <a:cubicBezTo>
                      <a:pt x="319" y="176"/>
                      <a:pt x="319" y="176"/>
                      <a:pt x="319" y="176"/>
                    </a:cubicBezTo>
                    <a:cubicBezTo>
                      <a:pt x="319" y="174"/>
                      <a:pt x="319" y="174"/>
                      <a:pt x="319" y="174"/>
                    </a:cubicBezTo>
                    <a:cubicBezTo>
                      <a:pt x="317" y="171"/>
                      <a:pt x="317" y="171"/>
                      <a:pt x="317" y="171"/>
                    </a:cubicBezTo>
                    <a:cubicBezTo>
                      <a:pt x="317" y="169"/>
                      <a:pt x="317" y="169"/>
                      <a:pt x="317" y="169"/>
                    </a:cubicBezTo>
                    <a:cubicBezTo>
                      <a:pt x="317" y="167"/>
                      <a:pt x="317" y="167"/>
                      <a:pt x="317" y="167"/>
                    </a:cubicBezTo>
                    <a:cubicBezTo>
                      <a:pt x="317" y="165"/>
                      <a:pt x="317" y="165"/>
                      <a:pt x="317" y="165"/>
                    </a:cubicBezTo>
                    <a:cubicBezTo>
                      <a:pt x="314" y="165"/>
                      <a:pt x="314" y="165"/>
                      <a:pt x="314" y="165"/>
                    </a:cubicBezTo>
                    <a:cubicBezTo>
                      <a:pt x="314" y="162"/>
                      <a:pt x="314" y="162"/>
                      <a:pt x="314" y="162"/>
                    </a:cubicBezTo>
                    <a:cubicBezTo>
                      <a:pt x="314" y="160"/>
                      <a:pt x="314" y="160"/>
                      <a:pt x="314" y="160"/>
                    </a:cubicBezTo>
                    <a:cubicBezTo>
                      <a:pt x="312" y="158"/>
                      <a:pt x="312" y="158"/>
                      <a:pt x="312" y="158"/>
                    </a:cubicBezTo>
                    <a:cubicBezTo>
                      <a:pt x="312" y="155"/>
                      <a:pt x="312" y="155"/>
                      <a:pt x="312" y="155"/>
                    </a:cubicBezTo>
                    <a:cubicBezTo>
                      <a:pt x="310" y="153"/>
                      <a:pt x="310" y="153"/>
                      <a:pt x="310" y="153"/>
                    </a:cubicBezTo>
                    <a:cubicBezTo>
                      <a:pt x="307" y="151"/>
                      <a:pt x="307" y="151"/>
                      <a:pt x="307" y="151"/>
                    </a:cubicBezTo>
                    <a:cubicBezTo>
                      <a:pt x="305" y="148"/>
                      <a:pt x="305" y="148"/>
                      <a:pt x="305" y="148"/>
                    </a:cubicBezTo>
                    <a:cubicBezTo>
                      <a:pt x="303" y="148"/>
                      <a:pt x="303" y="148"/>
                      <a:pt x="303" y="148"/>
                    </a:cubicBezTo>
                    <a:cubicBezTo>
                      <a:pt x="303" y="146"/>
                      <a:pt x="303" y="146"/>
                      <a:pt x="303" y="146"/>
                    </a:cubicBezTo>
                    <a:cubicBezTo>
                      <a:pt x="300" y="144"/>
                      <a:pt x="300" y="144"/>
                      <a:pt x="300" y="144"/>
                    </a:cubicBezTo>
                    <a:cubicBezTo>
                      <a:pt x="298" y="144"/>
                      <a:pt x="298" y="144"/>
                      <a:pt x="298" y="144"/>
                    </a:cubicBezTo>
                    <a:cubicBezTo>
                      <a:pt x="296" y="141"/>
                      <a:pt x="296" y="141"/>
                      <a:pt x="296" y="141"/>
                    </a:cubicBezTo>
                    <a:cubicBezTo>
                      <a:pt x="294" y="141"/>
                      <a:pt x="294" y="141"/>
                      <a:pt x="294" y="141"/>
                    </a:cubicBezTo>
                    <a:cubicBezTo>
                      <a:pt x="291" y="139"/>
                      <a:pt x="291" y="139"/>
                      <a:pt x="291" y="139"/>
                    </a:cubicBezTo>
                    <a:cubicBezTo>
                      <a:pt x="289" y="139"/>
                      <a:pt x="289" y="139"/>
                      <a:pt x="289" y="139"/>
                    </a:cubicBezTo>
                    <a:cubicBezTo>
                      <a:pt x="287" y="139"/>
                      <a:pt x="287" y="139"/>
                      <a:pt x="287" y="139"/>
                    </a:cubicBezTo>
                    <a:cubicBezTo>
                      <a:pt x="284" y="139"/>
                      <a:pt x="284" y="139"/>
                      <a:pt x="284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0" y="139"/>
                      <a:pt x="280" y="139"/>
                      <a:pt x="280" y="139"/>
                    </a:cubicBezTo>
                    <a:cubicBezTo>
                      <a:pt x="275" y="139"/>
                      <a:pt x="275" y="139"/>
                      <a:pt x="275" y="139"/>
                    </a:cubicBezTo>
                    <a:cubicBezTo>
                      <a:pt x="273" y="139"/>
                      <a:pt x="273" y="139"/>
                      <a:pt x="273" y="139"/>
                    </a:cubicBezTo>
                    <a:cubicBezTo>
                      <a:pt x="270" y="139"/>
                      <a:pt x="270" y="139"/>
                      <a:pt x="270" y="139"/>
                    </a:cubicBezTo>
                    <a:cubicBezTo>
                      <a:pt x="268" y="141"/>
                      <a:pt x="268" y="141"/>
                      <a:pt x="268" y="141"/>
                    </a:cubicBezTo>
                    <a:cubicBezTo>
                      <a:pt x="266" y="141"/>
                      <a:pt x="266" y="141"/>
                      <a:pt x="266" y="141"/>
                    </a:cubicBezTo>
                    <a:cubicBezTo>
                      <a:pt x="263" y="141"/>
                      <a:pt x="263" y="141"/>
                      <a:pt x="263" y="141"/>
                    </a:cubicBez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2" y="146"/>
                      <a:pt x="252" y="146"/>
                      <a:pt x="252" y="146"/>
                    </a:cubicBezTo>
                    <a:cubicBezTo>
                      <a:pt x="245" y="148"/>
                      <a:pt x="245" y="148"/>
                      <a:pt x="245" y="148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31" y="155"/>
                      <a:pt x="231" y="155"/>
                      <a:pt x="231" y="155"/>
                    </a:cubicBezTo>
                    <a:cubicBezTo>
                      <a:pt x="220" y="162"/>
                      <a:pt x="220" y="162"/>
                      <a:pt x="220" y="162"/>
                    </a:cubicBezTo>
                    <a:cubicBezTo>
                      <a:pt x="213" y="165"/>
                      <a:pt x="213" y="165"/>
                      <a:pt x="213" y="165"/>
                    </a:cubicBezTo>
                    <a:cubicBezTo>
                      <a:pt x="206" y="167"/>
                      <a:pt x="206" y="167"/>
                      <a:pt x="206" y="167"/>
                    </a:cubicBezTo>
                    <a:cubicBezTo>
                      <a:pt x="201" y="169"/>
                      <a:pt x="201" y="169"/>
                      <a:pt x="201" y="169"/>
                    </a:cubicBezTo>
                    <a:cubicBezTo>
                      <a:pt x="196" y="171"/>
                      <a:pt x="196" y="171"/>
                      <a:pt x="196" y="171"/>
                    </a:cubicBezTo>
                    <a:cubicBezTo>
                      <a:pt x="192" y="171"/>
                      <a:pt x="192" y="171"/>
                      <a:pt x="192" y="171"/>
                    </a:cubicBezTo>
                    <a:cubicBezTo>
                      <a:pt x="187" y="174"/>
                      <a:pt x="187" y="174"/>
                      <a:pt x="187" y="174"/>
                    </a:cubicBezTo>
                    <a:cubicBezTo>
                      <a:pt x="183" y="174"/>
                      <a:pt x="183" y="174"/>
                      <a:pt x="183" y="174"/>
                    </a:cubicBezTo>
                    <a:cubicBezTo>
                      <a:pt x="176" y="176"/>
                      <a:pt x="176" y="176"/>
                      <a:pt x="176" y="176"/>
                    </a:cubicBezTo>
                    <a:cubicBezTo>
                      <a:pt x="171" y="176"/>
                      <a:pt x="171" y="176"/>
                      <a:pt x="171" y="176"/>
                    </a:cubicBezTo>
                    <a:cubicBezTo>
                      <a:pt x="164" y="176"/>
                      <a:pt x="164" y="176"/>
                      <a:pt x="164" y="176"/>
                    </a:cubicBezTo>
                    <a:lnTo>
                      <a:pt x="166" y="174"/>
                    </a:lnTo>
                    <a:close/>
                    <a:moveTo>
                      <a:pt x="183" y="146"/>
                    </a:moveTo>
                    <a:cubicBezTo>
                      <a:pt x="185" y="141"/>
                      <a:pt x="185" y="141"/>
                      <a:pt x="185" y="141"/>
                    </a:cubicBezTo>
                    <a:cubicBezTo>
                      <a:pt x="187" y="137"/>
                      <a:pt x="187" y="137"/>
                      <a:pt x="187" y="137"/>
                    </a:cubicBezTo>
                    <a:cubicBezTo>
                      <a:pt x="192" y="135"/>
                      <a:pt x="192" y="135"/>
                      <a:pt x="192" y="135"/>
                    </a:cubicBezTo>
                    <a:cubicBezTo>
                      <a:pt x="194" y="132"/>
                      <a:pt x="194" y="132"/>
                      <a:pt x="194" y="132"/>
                    </a:cubicBezTo>
                    <a:cubicBezTo>
                      <a:pt x="196" y="130"/>
                      <a:pt x="196" y="130"/>
                      <a:pt x="196" y="130"/>
                    </a:cubicBezTo>
                    <a:cubicBezTo>
                      <a:pt x="201" y="128"/>
                      <a:pt x="201" y="128"/>
                      <a:pt x="201" y="128"/>
                    </a:cubicBezTo>
                    <a:cubicBezTo>
                      <a:pt x="208" y="125"/>
                      <a:pt x="208" y="125"/>
                      <a:pt x="208" y="125"/>
                    </a:cubicBezTo>
                    <a:cubicBezTo>
                      <a:pt x="220" y="118"/>
                      <a:pt x="220" y="118"/>
                      <a:pt x="220" y="118"/>
                    </a:cubicBezTo>
                    <a:cubicBezTo>
                      <a:pt x="227" y="116"/>
                      <a:pt x="227" y="116"/>
                      <a:pt x="227" y="116"/>
                    </a:cubicBezTo>
                    <a:cubicBezTo>
                      <a:pt x="236" y="111"/>
                      <a:pt x="236" y="111"/>
                      <a:pt x="236" y="111"/>
                    </a:cubicBezTo>
                    <a:cubicBezTo>
                      <a:pt x="243" y="109"/>
                      <a:pt x="243" y="109"/>
                      <a:pt x="243" y="109"/>
                    </a:cubicBezTo>
                    <a:cubicBezTo>
                      <a:pt x="247" y="107"/>
                      <a:pt x="247" y="107"/>
                      <a:pt x="247" y="107"/>
                    </a:cubicBezTo>
                    <a:cubicBezTo>
                      <a:pt x="252" y="104"/>
                      <a:pt x="252" y="104"/>
                      <a:pt x="252" y="104"/>
                    </a:cubicBezTo>
                    <a:cubicBezTo>
                      <a:pt x="257" y="104"/>
                      <a:pt x="257" y="104"/>
                      <a:pt x="257" y="104"/>
                    </a:cubicBezTo>
                    <a:cubicBezTo>
                      <a:pt x="259" y="102"/>
                      <a:pt x="259" y="102"/>
                      <a:pt x="259" y="102"/>
                    </a:cubicBezTo>
                    <a:cubicBezTo>
                      <a:pt x="263" y="102"/>
                      <a:pt x="263" y="102"/>
                      <a:pt x="263" y="102"/>
                    </a:cubicBezTo>
                    <a:cubicBezTo>
                      <a:pt x="268" y="100"/>
                      <a:pt x="268" y="100"/>
                      <a:pt x="268" y="100"/>
                    </a:cubicBezTo>
                    <a:cubicBezTo>
                      <a:pt x="273" y="100"/>
                      <a:pt x="273" y="100"/>
                      <a:pt x="273" y="100"/>
                    </a:cubicBezTo>
                    <a:cubicBezTo>
                      <a:pt x="275" y="98"/>
                      <a:pt x="275" y="98"/>
                      <a:pt x="275" y="98"/>
                    </a:cubicBezTo>
                    <a:cubicBezTo>
                      <a:pt x="280" y="98"/>
                      <a:pt x="280" y="98"/>
                      <a:pt x="280" y="98"/>
                    </a:cubicBezTo>
                    <a:cubicBezTo>
                      <a:pt x="284" y="98"/>
                      <a:pt x="284" y="98"/>
                      <a:pt x="284" y="98"/>
                    </a:cubicBezTo>
                    <a:cubicBezTo>
                      <a:pt x="289" y="98"/>
                      <a:pt x="289" y="98"/>
                      <a:pt x="289" y="98"/>
                    </a:cubicBezTo>
                    <a:cubicBezTo>
                      <a:pt x="291" y="98"/>
                      <a:pt x="291" y="98"/>
                      <a:pt x="291" y="98"/>
                    </a:cubicBezTo>
                    <a:cubicBezTo>
                      <a:pt x="296" y="98"/>
                      <a:pt x="296" y="98"/>
                      <a:pt x="296" y="98"/>
                    </a:cubicBezTo>
                    <a:cubicBezTo>
                      <a:pt x="300" y="98"/>
                      <a:pt x="300" y="98"/>
                      <a:pt x="300" y="98"/>
                    </a:cubicBezTo>
                    <a:cubicBezTo>
                      <a:pt x="305" y="98"/>
                      <a:pt x="305" y="98"/>
                      <a:pt x="305" y="98"/>
                    </a:cubicBezTo>
                    <a:cubicBezTo>
                      <a:pt x="307" y="100"/>
                      <a:pt x="307" y="100"/>
                      <a:pt x="307" y="100"/>
                    </a:cubicBezTo>
                    <a:cubicBezTo>
                      <a:pt x="312" y="100"/>
                      <a:pt x="312" y="100"/>
                      <a:pt x="312" y="100"/>
                    </a:cubicBezTo>
                    <a:cubicBezTo>
                      <a:pt x="317" y="102"/>
                      <a:pt x="317" y="102"/>
                      <a:pt x="317" y="102"/>
                    </a:cubicBezTo>
                    <a:cubicBezTo>
                      <a:pt x="319" y="104"/>
                      <a:pt x="319" y="104"/>
                      <a:pt x="319" y="104"/>
                    </a:cubicBezTo>
                    <a:cubicBezTo>
                      <a:pt x="321" y="104"/>
                      <a:pt x="321" y="104"/>
                      <a:pt x="321" y="104"/>
                    </a:cubicBezTo>
                    <a:cubicBezTo>
                      <a:pt x="324" y="107"/>
                      <a:pt x="324" y="107"/>
                      <a:pt x="324" y="107"/>
                    </a:cubicBezTo>
                    <a:cubicBezTo>
                      <a:pt x="326" y="107"/>
                      <a:pt x="326" y="107"/>
                      <a:pt x="326" y="107"/>
                    </a:cubicBezTo>
                    <a:cubicBezTo>
                      <a:pt x="326" y="109"/>
                      <a:pt x="326" y="109"/>
                      <a:pt x="326" y="109"/>
                    </a:cubicBezTo>
                    <a:cubicBezTo>
                      <a:pt x="328" y="109"/>
                      <a:pt x="328" y="109"/>
                      <a:pt x="328" y="109"/>
                    </a:cubicBezTo>
                    <a:cubicBezTo>
                      <a:pt x="330" y="111"/>
                      <a:pt x="330" y="111"/>
                      <a:pt x="330" y="111"/>
                    </a:cubicBezTo>
                    <a:cubicBezTo>
                      <a:pt x="333" y="111"/>
                      <a:pt x="333" y="111"/>
                      <a:pt x="333" y="111"/>
                    </a:cubicBezTo>
                    <a:cubicBezTo>
                      <a:pt x="333" y="114"/>
                      <a:pt x="333" y="114"/>
                      <a:pt x="333" y="114"/>
                    </a:cubicBezTo>
                    <a:cubicBezTo>
                      <a:pt x="335" y="116"/>
                      <a:pt x="335" y="116"/>
                      <a:pt x="335" y="116"/>
                    </a:cubicBezTo>
                    <a:cubicBezTo>
                      <a:pt x="337" y="118"/>
                      <a:pt x="337" y="118"/>
                      <a:pt x="337" y="118"/>
                    </a:cubicBezTo>
                    <a:cubicBezTo>
                      <a:pt x="340" y="118"/>
                      <a:pt x="340" y="118"/>
                      <a:pt x="340" y="118"/>
                    </a:cubicBezTo>
                    <a:cubicBezTo>
                      <a:pt x="340" y="121"/>
                      <a:pt x="340" y="121"/>
                      <a:pt x="340" y="121"/>
                    </a:cubicBezTo>
                    <a:cubicBezTo>
                      <a:pt x="342" y="123"/>
                      <a:pt x="342" y="123"/>
                      <a:pt x="342" y="123"/>
                    </a:cubicBezTo>
                    <a:cubicBezTo>
                      <a:pt x="344" y="125"/>
                      <a:pt x="344" y="125"/>
                      <a:pt x="344" y="125"/>
                    </a:cubicBezTo>
                    <a:cubicBezTo>
                      <a:pt x="347" y="130"/>
                      <a:pt x="347" y="130"/>
                      <a:pt x="347" y="130"/>
                    </a:cubicBezTo>
                    <a:cubicBezTo>
                      <a:pt x="349" y="132"/>
                      <a:pt x="349" y="132"/>
                      <a:pt x="349" y="132"/>
                    </a:cubicBezTo>
                    <a:cubicBezTo>
                      <a:pt x="351" y="137"/>
                      <a:pt x="351" y="137"/>
                      <a:pt x="351" y="137"/>
                    </a:cubicBezTo>
                    <a:cubicBezTo>
                      <a:pt x="354" y="141"/>
                      <a:pt x="354" y="141"/>
                      <a:pt x="354" y="141"/>
                    </a:cubicBezTo>
                    <a:cubicBezTo>
                      <a:pt x="356" y="146"/>
                      <a:pt x="356" y="146"/>
                      <a:pt x="356" y="146"/>
                    </a:cubicBezTo>
                    <a:cubicBezTo>
                      <a:pt x="356" y="151"/>
                      <a:pt x="356" y="151"/>
                      <a:pt x="356" y="151"/>
                    </a:cubicBezTo>
                    <a:cubicBezTo>
                      <a:pt x="358" y="153"/>
                      <a:pt x="358" y="153"/>
                      <a:pt x="358" y="153"/>
                    </a:cubicBezTo>
                    <a:cubicBezTo>
                      <a:pt x="358" y="158"/>
                      <a:pt x="358" y="158"/>
                      <a:pt x="358" y="158"/>
                    </a:cubicBezTo>
                    <a:cubicBezTo>
                      <a:pt x="361" y="162"/>
                      <a:pt x="361" y="162"/>
                      <a:pt x="361" y="162"/>
                    </a:cubicBezTo>
                    <a:cubicBezTo>
                      <a:pt x="361" y="167"/>
                      <a:pt x="361" y="167"/>
                      <a:pt x="361" y="167"/>
                    </a:cubicBezTo>
                    <a:cubicBezTo>
                      <a:pt x="361" y="171"/>
                      <a:pt x="361" y="171"/>
                      <a:pt x="361" y="171"/>
                    </a:cubicBezTo>
                    <a:cubicBezTo>
                      <a:pt x="361" y="176"/>
                      <a:pt x="361" y="176"/>
                      <a:pt x="361" y="176"/>
                    </a:cubicBezTo>
                    <a:cubicBezTo>
                      <a:pt x="361" y="178"/>
                      <a:pt x="361" y="178"/>
                      <a:pt x="361" y="178"/>
                    </a:cubicBezTo>
                    <a:cubicBezTo>
                      <a:pt x="361" y="183"/>
                      <a:pt x="361" y="183"/>
                      <a:pt x="361" y="183"/>
                    </a:cubicBezTo>
                    <a:cubicBezTo>
                      <a:pt x="361" y="188"/>
                      <a:pt x="361" y="188"/>
                      <a:pt x="361" y="188"/>
                    </a:cubicBezTo>
                    <a:cubicBezTo>
                      <a:pt x="358" y="192"/>
                      <a:pt x="358" y="192"/>
                      <a:pt x="358" y="192"/>
                    </a:cubicBezTo>
                    <a:cubicBezTo>
                      <a:pt x="358" y="195"/>
                      <a:pt x="358" y="195"/>
                      <a:pt x="358" y="195"/>
                    </a:cubicBezTo>
                    <a:cubicBezTo>
                      <a:pt x="358" y="199"/>
                      <a:pt x="358" y="199"/>
                      <a:pt x="358" y="199"/>
                    </a:cubicBezTo>
                    <a:cubicBezTo>
                      <a:pt x="356" y="204"/>
                      <a:pt x="356" y="204"/>
                      <a:pt x="356" y="204"/>
                    </a:cubicBezTo>
                    <a:cubicBezTo>
                      <a:pt x="356" y="208"/>
                      <a:pt x="356" y="208"/>
                      <a:pt x="356" y="208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2"/>
                      <a:pt x="349" y="222"/>
                      <a:pt x="349" y="222"/>
                    </a:cubicBezTo>
                    <a:cubicBezTo>
                      <a:pt x="347" y="227"/>
                      <a:pt x="347" y="227"/>
                      <a:pt x="347" y="227"/>
                    </a:cubicBezTo>
                    <a:cubicBezTo>
                      <a:pt x="344" y="232"/>
                      <a:pt x="344" y="232"/>
                      <a:pt x="344" y="232"/>
                    </a:cubicBezTo>
                    <a:cubicBezTo>
                      <a:pt x="342" y="234"/>
                      <a:pt x="342" y="234"/>
                      <a:pt x="342" y="234"/>
                    </a:cubicBezTo>
                    <a:cubicBezTo>
                      <a:pt x="340" y="238"/>
                      <a:pt x="340" y="238"/>
                      <a:pt x="340" y="238"/>
                    </a:cubicBezTo>
                    <a:cubicBezTo>
                      <a:pt x="337" y="241"/>
                      <a:pt x="337" y="241"/>
                      <a:pt x="337" y="241"/>
                    </a:cubicBezTo>
                    <a:cubicBezTo>
                      <a:pt x="335" y="245"/>
                      <a:pt x="335" y="245"/>
                      <a:pt x="335" y="245"/>
                    </a:cubicBezTo>
                    <a:cubicBezTo>
                      <a:pt x="333" y="248"/>
                      <a:pt x="333" y="248"/>
                      <a:pt x="333" y="248"/>
                    </a:cubicBezTo>
                    <a:cubicBezTo>
                      <a:pt x="330" y="252"/>
                      <a:pt x="330" y="252"/>
                      <a:pt x="330" y="252"/>
                    </a:cubicBezTo>
                    <a:cubicBezTo>
                      <a:pt x="326" y="257"/>
                      <a:pt x="326" y="257"/>
                      <a:pt x="326" y="257"/>
                    </a:cubicBezTo>
                    <a:cubicBezTo>
                      <a:pt x="321" y="262"/>
                      <a:pt x="321" y="262"/>
                      <a:pt x="321" y="262"/>
                    </a:cubicBezTo>
                    <a:cubicBezTo>
                      <a:pt x="317" y="266"/>
                      <a:pt x="317" y="266"/>
                      <a:pt x="317" y="266"/>
                    </a:cubicBezTo>
                    <a:cubicBezTo>
                      <a:pt x="312" y="269"/>
                      <a:pt x="312" y="269"/>
                      <a:pt x="312" y="269"/>
                    </a:cubicBezTo>
                    <a:cubicBezTo>
                      <a:pt x="307" y="273"/>
                      <a:pt x="307" y="273"/>
                      <a:pt x="307" y="273"/>
                    </a:cubicBezTo>
                    <a:cubicBezTo>
                      <a:pt x="300" y="278"/>
                      <a:pt x="300" y="278"/>
                      <a:pt x="300" y="278"/>
                    </a:cubicBezTo>
                    <a:cubicBezTo>
                      <a:pt x="296" y="282"/>
                      <a:pt x="296" y="282"/>
                      <a:pt x="296" y="282"/>
                    </a:cubicBezTo>
                    <a:cubicBezTo>
                      <a:pt x="289" y="285"/>
                      <a:pt x="289" y="285"/>
                      <a:pt x="289" y="285"/>
                    </a:cubicBezTo>
                    <a:cubicBezTo>
                      <a:pt x="284" y="289"/>
                      <a:pt x="284" y="289"/>
                      <a:pt x="284" y="289"/>
                    </a:cubicBezTo>
                    <a:cubicBezTo>
                      <a:pt x="280" y="292"/>
                      <a:pt x="280" y="292"/>
                      <a:pt x="280" y="292"/>
                    </a:cubicBezTo>
                    <a:cubicBezTo>
                      <a:pt x="275" y="294"/>
                      <a:pt x="275" y="294"/>
                      <a:pt x="275" y="294"/>
                    </a:cubicBezTo>
                    <a:cubicBezTo>
                      <a:pt x="273" y="294"/>
                      <a:pt x="273" y="294"/>
                      <a:pt x="273" y="294"/>
                    </a:cubicBezTo>
                    <a:cubicBezTo>
                      <a:pt x="270" y="296"/>
                      <a:pt x="270" y="296"/>
                      <a:pt x="270" y="296"/>
                    </a:cubicBezTo>
                    <a:cubicBezTo>
                      <a:pt x="266" y="296"/>
                      <a:pt x="266" y="296"/>
                      <a:pt x="266" y="296"/>
                    </a:cubicBezTo>
                    <a:cubicBezTo>
                      <a:pt x="263" y="299"/>
                      <a:pt x="263" y="299"/>
                      <a:pt x="263" y="299"/>
                    </a:cubicBezTo>
                    <a:cubicBezTo>
                      <a:pt x="261" y="299"/>
                      <a:pt x="261" y="299"/>
                      <a:pt x="261" y="299"/>
                    </a:cubicBezTo>
                    <a:cubicBezTo>
                      <a:pt x="257" y="301"/>
                      <a:pt x="257" y="301"/>
                      <a:pt x="257" y="301"/>
                    </a:cubicBezTo>
                    <a:cubicBezTo>
                      <a:pt x="254" y="301"/>
                      <a:pt x="254" y="301"/>
                      <a:pt x="254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47" y="303"/>
                      <a:pt x="247" y="303"/>
                      <a:pt x="247" y="303"/>
                    </a:cubicBezTo>
                    <a:cubicBezTo>
                      <a:pt x="245" y="303"/>
                      <a:pt x="245" y="303"/>
                      <a:pt x="245" y="303"/>
                    </a:cubicBezTo>
                    <a:cubicBezTo>
                      <a:pt x="240" y="303"/>
                      <a:pt x="240" y="303"/>
                      <a:pt x="240" y="303"/>
                    </a:cubicBezTo>
                    <a:cubicBezTo>
                      <a:pt x="238" y="303"/>
                      <a:pt x="238" y="303"/>
                      <a:pt x="238" y="303"/>
                    </a:cubicBezTo>
                    <a:cubicBezTo>
                      <a:pt x="233" y="303"/>
                      <a:pt x="233" y="303"/>
                      <a:pt x="233" y="303"/>
                    </a:cubicBezTo>
                    <a:cubicBezTo>
                      <a:pt x="229" y="303"/>
                      <a:pt x="229" y="303"/>
                      <a:pt x="229" y="303"/>
                    </a:cubicBezTo>
                    <a:cubicBezTo>
                      <a:pt x="224" y="303"/>
                      <a:pt x="224" y="303"/>
                      <a:pt x="224" y="303"/>
                    </a:cubicBezTo>
                    <a:cubicBezTo>
                      <a:pt x="220" y="303"/>
                      <a:pt x="220" y="303"/>
                      <a:pt x="220" y="303"/>
                    </a:cubicBezTo>
                    <a:cubicBezTo>
                      <a:pt x="217" y="301"/>
                      <a:pt x="217" y="301"/>
                      <a:pt x="217" y="301"/>
                    </a:cubicBezTo>
                    <a:cubicBezTo>
                      <a:pt x="213" y="301"/>
                      <a:pt x="213" y="301"/>
                      <a:pt x="213" y="301"/>
                    </a:cubicBezTo>
                    <a:cubicBezTo>
                      <a:pt x="208" y="299"/>
                      <a:pt x="208" y="299"/>
                      <a:pt x="208" y="299"/>
                    </a:cubicBezTo>
                    <a:cubicBezTo>
                      <a:pt x="206" y="299"/>
                      <a:pt x="206" y="299"/>
                      <a:pt x="206" y="299"/>
                    </a:cubicBezTo>
                    <a:cubicBezTo>
                      <a:pt x="201" y="296"/>
                      <a:pt x="201" y="296"/>
                      <a:pt x="201" y="296"/>
                    </a:cubicBezTo>
                    <a:cubicBezTo>
                      <a:pt x="199" y="294"/>
                      <a:pt x="199" y="294"/>
                      <a:pt x="199" y="294"/>
                    </a:cubicBezTo>
                    <a:cubicBezTo>
                      <a:pt x="194" y="294"/>
                      <a:pt x="194" y="294"/>
                      <a:pt x="194" y="294"/>
                    </a:cubicBezTo>
                    <a:cubicBezTo>
                      <a:pt x="192" y="292"/>
                      <a:pt x="192" y="292"/>
                      <a:pt x="192" y="292"/>
                    </a:cubicBezTo>
                    <a:cubicBezTo>
                      <a:pt x="187" y="289"/>
                      <a:pt x="187" y="289"/>
                      <a:pt x="187" y="289"/>
                    </a:cubicBezTo>
                    <a:cubicBezTo>
                      <a:pt x="185" y="287"/>
                      <a:pt x="185" y="287"/>
                      <a:pt x="185" y="287"/>
                    </a:cubicBezTo>
                    <a:cubicBezTo>
                      <a:pt x="183" y="282"/>
                      <a:pt x="183" y="282"/>
                      <a:pt x="183" y="282"/>
                    </a:cubicBezTo>
                    <a:cubicBezTo>
                      <a:pt x="180" y="282"/>
                      <a:pt x="180" y="282"/>
                      <a:pt x="180" y="282"/>
                    </a:cubicBezTo>
                    <a:cubicBezTo>
                      <a:pt x="178" y="280"/>
                      <a:pt x="178" y="280"/>
                      <a:pt x="178" y="280"/>
                    </a:cubicBezTo>
                    <a:cubicBezTo>
                      <a:pt x="176" y="278"/>
                      <a:pt x="176" y="278"/>
                      <a:pt x="176" y="278"/>
                    </a:cubicBezTo>
                    <a:cubicBezTo>
                      <a:pt x="173" y="275"/>
                      <a:pt x="173" y="275"/>
                      <a:pt x="173" y="275"/>
                    </a:cubicBezTo>
                    <a:cubicBezTo>
                      <a:pt x="178" y="278"/>
                      <a:pt x="178" y="278"/>
                      <a:pt x="178" y="278"/>
                    </a:cubicBezTo>
                    <a:cubicBezTo>
                      <a:pt x="183" y="278"/>
                      <a:pt x="183" y="278"/>
                      <a:pt x="183" y="278"/>
                    </a:cubicBezTo>
                    <a:cubicBezTo>
                      <a:pt x="185" y="280"/>
                      <a:pt x="185" y="280"/>
                      <a:pt x="185" y="280"/>
                    </a:cubicBezTo>
                    <a:cubicBezTo>
                      <a:pt x="190" y="282"/>
                      <a:pt x="190" y="282"/>
                      <a:pt x="190" y="282"/>
                    </a:cubicBezTo>
                    <a:cubicBezTo>
                      <a:pt x="194" y="285"/>
                      <a:pt x="194" y="285"/>
                      <a:pt x="194" y="285"/>
                    </a:cubicBezTo>
                    <a:cubicBezTo>
                      <a:pt x="196" y="285"/>
                      <a:pt x="196" y="285"/>
                      <a:pt x="196" y="285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6" y="289"/>
                      <a:pt x="206" y="289"/>
                      <a:pt x="206" y="289"/>
                    </a:cubicBezTo>
                    <a:cubicBezTo>
                      <a:pt x="210" y="289"/>
                      <a:pt x="210" y="289"/>
                      <a:pt x="210" y="289"/>
                    </a:cubicBezTo>
                    <a:cubicBezTo>
                      <a:pt x="215" y="289"/>
                      <a:pt x="215" y="289"/>
                      <a:pt x="215" y="289"/>
                    </a:cubicBezTo>
                    <a:cubicBezTo>
                      <a:pt x="220" y="289"/>
                      <a:pt x="220" y="289"/>
                      <a:pt x="220" y="289"/>
                    </a:cubicBezTo>
                    <a:cubicBezTo>
                      <a:pt x="224" y="289"/>
                      <a:pt x="224" y="289"/>
                      <a:pt x="224" y="289"/>
                    </a:cubicBezTo>
                    <a:cubicBezTo>
                      <a:pt x="229" y="292"/>
                      <a:pt x="229" y="292"/>
                      <a:pt x="229" y="292"/>
                    </a:cubicBezTo>
                    <a:cubicBezTo>
                      <a:pt x="233" y="289"/>
                      <a:pt x="233" y="289"/>
                      <a:pt x="233" y="289"/>
                    </a:cubicBezTo>
                    <a:cubicBezTo>
                      <a:pt x="236" y="289"/>
                      <a:pt x="236" y="289"/>
                      <a:pt x="236" y="289"/>
                    </a:cubicBezTo>
                    <a:cubicBezTo>
                      <a:pt x="240" y="289"/>
                      <a:pt x="240" y="289"/>
                      <a:pt x="240" y="289"/>
                    </a:cubicBezTo>
                    <a:cubicBezTo>
                      <a:pt x="245" y="287"/>
                      <a:pt x="245" y="287"/>
                      <a:pt x="245" y="287"/>
                    </a:cubicBezTo>
                    <a:cubicBezTo>
                      <a:pt x="250" y="287"/>
                      <a:pt x="250" y="287"/>
                      <a:pt x="250" y="287"/>
                    </a:cubicBezTo>
                    <a:cubicBezTo>
                      <a:pt x="254" y="285"/>
                      <a:pt x="254" y="285"/>
                      <a:pt x="254" y="285"/>
                    </a:cubicBezTo>
                    <a:cubicBezTo>
                      <a:pt x="259" y="285"/>
                      <a:pt x="259" y="285"/>
                      <a:pt x="259" y="285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8" y="280"/>
                      <a:pt x="268" y="280"/>
                      <a:pt x="268" y="280"/>
                    </a:cubicBezTo>
                    <a:cubicBezTo>
                      <a:pt x="270" y="280"/>
                      <a:pt x="270" y="280"/>
                      <a:pt x="270" y="280"/>
                    </a:cubicBezTo>
                    <a:cubicBezTo>
                      <a:pt x="275" y="278"/>
                      <a:pt x="275" y="278"/>
                      <a:pt x="275" y="278"/>
                    </a:cubicBezTo>
                    <a:cubicBezTo>
                      <a:pt x="280" y="275"/>
                      <a:pt x="280" y="275"/>
                      <a:pt x="280" y="275"/>
                    </a:cubicBezTo>
                    <a:cubicBezTo>
                      <a:pt x="284" y="273"/>
                      <a:pt x="284" y="273"/>
                      <a:pt x="284" y="273"/>
                    </a:cubicBezTo>
                    <a:cubicBezTo>
                      <a:pt x="287" y="271"/>
                      <a:pt x="287" y="271"/>
                      <a:pt x="287" y="271"/>
                    </a:cubicBezTo>
                    <a:cubicBezTo>
                      <a:pt x="291" y="266"/>
                      <a:pt x="291" y="266"/>
                      <a:pt x="291" y="266"/>
                    </a:cubicBezTo>
                    <a:cubicBezTo>
                      <a:pt x="296" y="264"/>
                      <a:pt x="296" y="264"/>
                      <a:pt x="296" y="264"/>
                    </a:cubicBezTo>
                    <a:cubicBezTo>
                      <a:pt x="298" y="262"/>
                      <a:pt x="298" y="262"/>
                      <a:pt x="298" y="262"/>
                    </a:cubicBezTo>
                    <a:cubicBezTo>
                      <a:pt x="303" y="259"/>
                      <a:pt x="303" y="259"/>
                      <a:pt x="303" y="259"/>
                    </a:cubicBezTo>
                    <a:cubicBezTo>
                      <a:pt x="305" y="255"/>
                      <a:pt x="305" y="255"/>
                      <a:pt x="305" y="255"/>
                    </a:cubicBezTo>
                    <a:cubicBezTo>
                      <a:pt x="310" y="252"/>
                      <a:pt x="310" y="252"/>
                      <a:pt x="310" y="252"/>
                    </a:cubicBezTo>
                    <a:cubicBezTo>
                      <a:pt x="312" y="248"/>
                      <a:pt x="312" y="248"/>
                      <a:pt x="312" y="248"/>
                    </a:cubicBezTo>
                    <a:cubicBezTo>
                      <a:pt x="317" y="245"/>
                      <a:pt x="317" y="245"/>
                      <a:pt x="317" y="245"/>
                    </a:cubicBezTo>
                    <a:cubicBezTo>
                      <a:pt x="319" y="243"/>
                      <a:pt x="319" y="243"/>
                      <a:pt x="319" y="243"/>
                    </a:cubicBezTo>
                    <a:cubicBezTo>
                      <a:pt x="321" y="238"/>
                      <a:pt x="321" y="238"/>
                      <a:pt x="321" y="238"/>
                    </a:cubicBezTo>
                    <a:cubicBezTo>
                      <a:pt x="324" y="236"/>
                      <a:pt x="324" y="236"/>
                      <a:pt x="324" y="236"/>
                    </a:cubicBezTo>
                    <a:cubicBezTo>
                      <a:pt x="326" y="234"/>
                      <a:pt x="326" y="234"/>
                      <a:pt x="326" y="234"/>
                    </a:cubicBezTo>
                    <a:cubicBezTo>
                      <a:pt x="328" y="232"/>
                      <a:pt x="328" y="232"/>
                      <a:pt x="328" y="232"/>
                    </a:cubicBezTo>
                    <a:cubicBezTo>
                      <a:pt x="328" y="227"/>
                      <a:pt x="328" y="227"/>
                      <a:pt x="328" y="227"/>
                    </a:cubicBezTo>
                    <a:cubicBezTo>
                      <a:pt x="330" y="225"/>
                      <a:pt x="330" y="225"/>
                      <a:pt x="330" y="225"/>
                    </a:cubicBezTo>
                    <a:cubicBezTo>
                      <a:pt x="333" y="222"/>
                      <a:pt x="333" y="222"/>
                      <a:pt x="333" y="222"/>
                    </a:cubicBezTo>
                    <a:cubicBezTo>
                      <a:pt x="335" y="218"/>
                      <a:pt x="335" y="218"/>
                      <a:pt x="335" y="218"/>
                    </a:cubicBezTo>
                    <a:cubicBezTo>
                      <a:pt x="337" y="215"/>
                      <a:pt x="337" y="215"/>
                      <a:pt x="337" y="215"/>
                    </a:cubicBezTo>
                    <a:cubicBezTo>
                      <a:pt x="337" y="211"/>
                      <a:pt x="337" y="211"/>
                      <a:pt x="337" y="211"/>
                    </a:cubicBezTo>
                    <a:cubicBezTo>
                      <a:pt x="340" y="208"/>
                      <a:pt x="340" y="208"/>
                      <a:pt x="340" y="208"/>
                    </a:cubicBezTo>
                    <a:cubicBezTo>
                      <a:pt x="342" y="204"/>
                      <a:pt x="342" y="204"/>
                      <a:pt x="342" y="204"/>
                    </a:cubicBezTo>
                    <a:cubicBezTo>
                      <a:pt x="342" y="202"/>
                      <a:pt x="342" y="202"/>
                      <a:pt x="342" y="202"/>
                    </a:cubicBezTo>
                    <a:cubicBezTo>
                      <a:pt x="342" y="197"/>
                      <a:pt x="342" y="197"/>
                      <a:pt x="342" y="197"/>
                    </a:cubicBezTo>
                    <a:cubicBezTo>
                      <a:pt x="344" y="195"/>
                      <a:pt x="344" y="195"/>
                      <a:pt x="344" y="195"/>
                    </a:cubicBezTo>
                    <a:cubicBezTo>
                      <a:pt x="344" y="190"/>
                      <a:pt x="344" y="190"/>
                      <a:pt x="344" y="190"/>
                    </a:cubicBezTo>
                    <a:cubicBezTo>
                      <a:pt x="344" y="188"/>
                      <a:pt x="344" y="188"/>
                      <a:pt x="344" y="188"/>
                    </a:cubicBezTo>
                    <a:cubicBezTo>
                      <a:pt x="347" y="183"/>
                      <a:pt x="347" y="183"/>
                      <a:pt x="347" y="183"/>
                    </a:cubicBezTo>
                    <a:cubicBezTo>
                      <a:pt x="347" y="181"/>
                      <a:pt x="347" y="181"/>
                      <a:pt x="347" y="181"/>
                    </a:cubicBezTo>
                    <a:cubicBezTo>
                      <a:pt x="347" y="176"/>
                      <a:pt x="347" y="176"/>
                      <a:pt x="347" y="176"/>
                    </a:cubicBezTo>
                    <a:cubicBezTo>
                      <a:pt x="347" y="171"/>
                      <a:pt x="347" y="171"/>
                      <a:pt x="347" y="171"/>
                    </a:cubicBezTo>
                    <a:cubicBezTo>
                      <a:pt x="347" y="169"/>
                      <a:pt x="347" y="169"/>
                      <a:pt x="347" y="169"/>
                    </a:cubicBezTo>
                    <a:cubicBezTo>
                      <a:pt x="347" y="165"/>
                      <a:pt x="347" y="165"/>
                      <a:pt x="347" y="165"/>
                    </a:cubicBezTo>
                    <a:cubicBezTo>
                      <a:pt x="344" y="162"/>
                      <a:pt x="344" y="162"/>
                      <a:pt x="344" y="162"/>
                    </a:cubicBezTo>
                    <a:cubicBezTo>
                      <a:pt x="344" y="158"/>
                      <a:pt x="344" y="158"/>
                      <a:pt x="344" y="158"/>
                    </a:cubicBezTo>
                    <a:cubicBezTo>
                      <a:pt x="344" y="155"/>
                      <a:pt x="344" y="155"/>
                      <a:pt x="344" y="155"/>
                    </a:cubicBezTo>
                    <a:cubicBezTo>
                      <a:pt x="342" y="151"/>
                      <a:pt x="342" y="151"/>
                      <a:pt x="342" y="151"/>
                    </a:cubicBezTo>
                    <a:cubicBezTo>
                      <a:pt x="340" y="148"/>
                      <a:pt x="340" y="148"/>
                      <a:pt x="340" y="148"/>
                    </a:cubicBezTo>
                    <a:cubicBezTo>
                      <a:pt x="340" y="144"/>
                      <a:pt x="340" y="144"/>
                      <a:pt x="340" y="144"/>
                    </a:cubicBezTo>
                    <a:cubicBezTo>
                      <a:pt x="337" y="141"/>
                      <a:pt x="337" y="141"/>
                      <a:pt x="337" y="141"/>
                    </a:cubicBezTo>
                    <a:cubicBezTo>
                      <a:pt x="335" y="137"/>
                      <a:pt x="335" y="137"/>
                      <a:pt x="335" y="137"/>
                    </a:cubicBezTo>
                    <a:cubicBezTo>
                      <a:pt x="333" y="135"/>
                      <a:pt x="333" y="135"/>
                      <a:pt x="333" y="135"/>
                    </a:cubicBezTo>
                    <a:cubicBezTo>
                      <a:pt x="330" y="130"/>
                      <a:pt x="330" y="130"/>
                      <a:pt x="330" y="130"/>
                    </a:cubicBezTo>
                    <a:cubicBezTo>
                      <a:pt x="328" y="128"/>
                      <a:pt x="328" y="128"/>
                      <a:pt x="328" y="128"/>
                    </a:cubicBezTo>
                    <a:cubicBezTo>
                      <a:pt x="324" y="125"/>
                      <a:pt x="324" y="125"/>
                      <a:pt x="324" y="125"/>
                    </a:cubicBezTo>
                    <a:cubicBezTo>
                      <a:pt x="321" y="123"/>
                      <a:pt x="321" y="123"/>
                      <a:pt x="321" y="123"/>
                    </a:cubicBezTo>
                    <a:cubicBezTo>
                      <a:pt x="319" y="121"/>
                      <a:pt x="319" y="121"/>
                      <a:pt x="319" y="121"/>
                    </a:cubicBezTo>
                    <a:cubicBezTo>
                      <a:pt x="317" y="118"/>
                      <a:pt x="317" y="118"/>
                      <a:pt x="317" y="118"/>
                    </a:cubicBezTo>
                    <a:cubicBezTo>
                      <a:pt x="312" y="116"/>
                      <a:pt x="312" y="116"/>
                      <a:pt x="312" y="116"/>
                    </a:cubicBezTo>
                    <a:cubicBezTo>
                      <a:pt x="310" y="116"/>
                      <a:pt x="310" y="116"/>
                      <a:pt x="310" y="116"/>
                    </a:cubicBezTo>
                    <a:cubicBezTo>
                      <a:pt x="307" y="114"/>
                      <a:pt x="307" y="114"/>
                      <a:pt x="307" y="114"/>
                    </a:cubicBezTo>
                    <a:cubicBezTo>
                      <a:pt x="303" y="114"/>
                      <a:pt x="303" y="114"/>
                      <a:pt x="303" y="114"/>
                    </a:cubicBezTo>
                    <a:cubicBezTo>
                      <a:pt x="300" y="111"/>
                      <a:pt x="300" y="111"/>
                      <a:pt x="300" y="111"/>
                    </a:cubicBezTo>
                    <a:cubicBezTo>
                      <a:pt x="298" y="111"/>
                      <a:pt x="298" y="111"/>
                      <a:pt x="298" y="111"/>
                    </a:cubicBezTo>
                    <a:cubicBezTo>
                      <a:pt x="294" y="111"/>
                      <a:pt x="294" y="111"/>
                      <a:pt x="294" y="111"/>
                    </a:cubicBezTo>
                    <a:cubicBezTo>
                      <a:pt x="291" y="111"/>
                      <a:pt x="291" y="111"/>
                      <a:pt x="291" y="111"/>
                    </a:cubicBezTo>
                    <a:cubicBezTo>
                      <a:pt x="287" y="111"/>
                      <a:pt x="287" y="111"/>
                      <a:pt x="287" y="111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80" y="111"/>
                      <a:pt x="280" y="111"/>
                      <a:pt x="280" y="111"/>
                    </a:cubicBezTo>
                    <a:cubicBezTo>
                      <a:pt x="277" y="114"/>
                      <a:pt x="277" y="114"/>
                      <a:pt x="277" y="114"/>
                    </a:cubicBezTo>
                    <a:cubicBezTo>
                      <a:pt x="273" y="114"/>
                      <a:pt x="273" y="114"/>
                      <a:pt x="273" y="114"/>
                    </a:cubicBezTo>
                    <a:cubicBezTo>
                      <a:pt x="270" y="114"/>
                      <a:pt x="270" y="114"/>
                      <a:pt x="270" y="114"/>
                    </a:cubicBezTo>
                    <a:cubicBezTo>
                      <a:pt x="266" y="116"/>
                      <a:pt x="266" y="116"/>
                      <a:pt x="266" y="116"/>
                    </a:cubicBezTo>
                    <a:cubicBezTo>
                      <a:pt x="263" y="116"/>
                      <a:pt x="263" y="116"/>
                      <a:pt x="263" y="116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7" y="118"/>
                      <a:pt x="257" y="118"/>
                      <a:pt x="257" y="118"/>
                    </a:cubicBezTo>
                    <a:cubicBezTo>
                      <a:pt x="247" y="123"/>
                      <a:pt x="247" y="123"/>
                      <a:pt x="247" y="123"/>
                    </a:cubicBezTo>
                    <a:cubicBezTo>
                      <a:pt x="240" y="125"/>
                      <a:pt x="240" y="125"/>
                      <a:pt x="240" y="125"/>
                    </a:cubicBezTo>
                    <a:cubicBezTo>
                      <a:pt x="233" y="128"/>
                      <a:pt x="233" y="128"/>
                      <a:pt x="233" y="128"/>
                    </a:cubicBezTo>
                    <a:cubicBezTo>
                      <a:pt x="224" y="132"/>
                      <a:pt x="224" y="132"/>
                      <a:pt x="224" y="132"/>
                    </a:cubicBezTo>
                    <a:cubicBezTo>
                      <a:pt x="213" y="139"/>
                      <a:pt x="213" y="139"/>
                      <a:pt x="213" y="139"/>
                    </a:cubicBezTo>
                    <a:cubicBezTo>
                      <a:pt x="206" y="141"/>
                      <a:pt x="206" y="141"/>
                      <a:pt x="206" y="141"/>
                    </a:cubicBezTo>
                    <a:cubicBezTo>
                      <a:pt x="199" y="144"/>
                      <a:pt x="199" y="144"/>
                      <a:pt x="199" y="144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0" y="146"/>
                      <a:pt x="190" y="146"/>
                      <a:pt x="190" y="146"/>
                    </a:cubicBezTo>
                    <a:cubicBezTo>
                      <a:pt x="185" y="148"/>
                      <a:pt x="185" y="148"/>
                      <a:pt x="185" y="148"/>
                    </a:cubicBezTo>
                    <a:cubicBezTo>
                      <a:pt x="178" y="151"/>
                      <a:pt x="178" y="151"/>
                      <a:pt x="178" y="151"/>
                    </a:cubicBezTo>
                    <a:lnTo>
                      <a:pt x="183" y="146"/>
                    </a:lnTo>
                    <a:close/>
                    <a:moveTo>
                      <a:pt x="127" y="451"/>
                    </a:moveTo>
                    <a:cubicBezTo>
                      <a:pt x="150" y="451"/>
                      <a:pt x="173" y="449"/>
                      <a:pt x="192" y="444"/>
                    </a:cubicBezTo>
                    <a:cubicBezTo>
                      <a:pt x="201" y="439"/>
                      <a:pt x="206" y="439"/>
                      <a:pt x="210" y="435"/>
                    </a:cubicBezTo>
                    <a:cubicBezTo>
                      <a:pt x="430" y="215"/>
                      <a:pt x="430" y="215"/>
                      <a:pt x="430" y="215"/>
                    </a:cubicBezTo>
                    <a:cubicBezTo>
                      <a:pt x="453" y="192"/>
                      <a:pt x="451" y="158"/>
                      <a:pt x="428" y="137"/>
                    </a:cubicBezTo>
                    <a:cubicBezTo>
                      <a:pt x="428" y="137"/>
                      <a:pt x="428" y="137"/>
                      <a:pt x="372" y="81"/>
                    </a:cubicBezTo>
                    <a:cubicBezTo>
                      <a:pt x="372" y="81"/>
                      <a:pt x="372" y="81"/>
                      <a:pt x="372" y="81"/>
                    </a:cubicBezTo>
                    <a:cubicBezTo>
                      <a:pt x="317" y="26"/>
                      <a:pt x="314" y="24"/>
                      <a:pt x="314" y="24"/>
                    </a:cubicBezTo>
                    <a:cubicBezTo>
                      <a:pt x="294" y="0"/>
                      <a:pt x="259" y="0"/>
                      <a:pt x="236" y="21"/>
                    </a:cubicBezTo>
                    <a:cubicBezTo>
                      <a:pt x="16" y="241"/>
                      <a:pt x="16" y="241"/>
                      <a:pt x="16" y="241"/>
                    </a:cubicBezTo>
                    <a:cubicBezTo>
                      <a:pt x="12" y="245"/>
                      <a:pt x="12" y="250"/>
                      <a:pt x="9" y="262"/>
                    </a:cubicBezTo>
                    <a:cubicBezTo>
                      <a:pt x="5" y="278"/>
                      <a:pt x="2" y="303"/>
                      <a:pt x="0" y="324"/>
                    </a:cubicBezTo>
                    <a:cubicBezTo>
                      <a:pt x="0" y="329"/>
                      <a:pt x="2" y="338"/>
                      <a:pt x="5" y="340"/>
                    </a:cubicBezTo>
                    <a:cubicBezTo>
                      <a:pt x="5" y="340"/>
                      <a:pt x="14" y="349"/>
                      <a:pt x="23" y="361"/>
                    </a:cubicBezTo>
                    <a:cubicBezTo>
                      <a:pt x="35" y="349"/>
                      <a:pt x="46" y="340"/>
                      <a:pt x="62" y="333"/>
                    </a:cubicBezTo>
                    <a:cubicBezTo>
                      <a:pt x="62" y="331"/>
                      <a:pt x="62" y="331"/>
                      <a:pt x="65" y="331"/>
                    </a:cubicBezTo>
                    <a:cubicBezTo>
                      <a:pt x="81" y="312"/>
                      <a:pt x="106" y="312"/>
                      <a:pt x="123" y="331"/>
                    </a:cubicBezTo>
                    <a:cubicBezTo>
                      <a:pt x="139" y="347"/>
                      <a:pt x="139" y="372"/>
                      <a:pt x="123" y="389"/>
                    </a:cubicBezTo>
                    <a:cubicBezTo>
                      <a:pt x="113" y="400"/>
                      <a:pt x="99" y="403"/>
                      <a:pt x="86" y="400"/>
                    </a:cubicBezTo>
                    <a:cubicBezTo>
                      <a:pt x="81" y="403"/>
                      <a:pt x="79" y="407"/>
                      <a:pt x="74" y="412"/>
                    </a:cubicBezTo>
                    <a:cubicBezTo>
                      <a:pt x="88" y="426"/>
                      <a:pt x="111" y="446"/>
                      <a:pt x="111" y="446"/>
                    </a:cubicBezTo>
                    <a:cubicBezTo>
                      <a:pt x="116" y="451"/>
                      <a:pt x="123" y="451"/>
                      <a:pt x="127" y="4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83" name="Google Shape;13083;p102"/>
              <p:cNvSpPr/>
              <p:nvPr/>
            </p:nvSpPr>
            <p:spPr>
              <a:xfrm>
                <a:off x="731838" y="1204119"/>
                <a:ext cx="196850" cy="20002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587" extrusionOk="0">
                    <a:moveTo>
                      <a:pt x="173" y="395"/>
                    </a:moveTo>
                    <a:cubicBezTo>
                      <a:pt x="173" y="395"/>
                      <a:pt x="173" y="395"/>
                      <a:pt x="173" y="395"/>
                    </a:cubicBezTo>
                    <a:moveTo>
                      <a:pt x="293" y="0"/>
                    </a:moveTo>
                    <a:cubicBezTo>
                      <a:pt x="131" y="0"/>
                      <a:pt x="0" y="132"/>
                      <a:pt x="0" y="294"/>
                    </a:cubicBezTo>
                    <a:cubicBezTo>
                      <a:pt x="0" y="363"/>
                      <a:pt x="23" y="428"/>
                      <a:pt x="64" y="479"/>
                    </a:cubicBezTo>
                    <a:cubicBezTo>
                      <a:pt x="69" y="467"/>
                      <a:pt x="73" y="455"/>
                      <a:pt x="78" y="446"/>
                    </a:cubicBezTo>
                    <a:cubicBezTo>
                      <a:pt x="48" y="402"/>
                      <a:pt x="30" y="349"/>
                      <a:pt x="30" y="294"/>
                    </a:cubicBezTo>
                    <a:cubicBezTo>
                      <a:pt x="30" y="148"/>
                      <a:pt x="147" y="30"/>
                      <a:pt x="293" y="30"/>
                    </a:cubicBezTo>
                    <a:cubicBezTo>
                      <a:pt x="439" y="30"/>
                      <a:pt x="556" y="148"/>
                      <a:pt x="556" y="294"/>
                    </a:cubicBezTo>
                    <a:cubicBezTo>
                      <a:pt x="556" y="439"/>
                      <a:pt x="439" y="557"/>
                      <a:pt x="293" y="557"/>
                    </a:cubicBezTo>
                    <a:cubicBezTo>
                      <a:pt x="226" y="557"/>
                      <a:pt x="164" y="532"/>
                      <a:pt x="117" y="490"/>
                    </a:cubicBezTo>
                    <a:cubicBezTo>
                      <a:pt x="117" y="490"/>
                      <a:pt x="117" y="490"/>
                      <a:pt x="117" y="490"/>
                    </a:cubicBezTo>
                    <a:cubicBezTo>
                      <a:pt x="136" y="432"/>
                      <a:pt x="180" y="425"/>
                      <a:pt x="180" y="425"/>
                    </a:cubicBezTo>
                    <a:cubicBezTo>
                      <a:pt x="189" y="421"/>
                      <a:pt x="194" y="412"/>
                      <a:pt x="189" y="402"/>
                    </a:cubicBezTo>
                    <a:cubicBezTo>
                      <a:pt x="187" y="400"/>
                      <a:pt x="187" y="398"/>
                      <a:pt x="184" y="398"/>
                    </a:cubicBezTo>
                    <a:cubicBezTo>
                      <a:pt x="180" y="393"/>
                      <a:pt x="173" y="391"/>
                      <a:pt x="166" y="395"/>
                    </a:cubicBezTo>
                    <a:cubicBezTo>
                      <a:pt x="164" y="398"/>
                      <a:pt x="104" y="409"/>
                      <a:pt x="83" y="488"/>
                    </a:cubicBezTo>
                    <a:cubicBezTo>
                      <a:pt x="80" y="495"/>
                      <a:pt x="87" y="506"/>
                      <a:pt x="97" y="511"/>
                    </a:cubicBezTo>
                    <a:cubicBezTo>
                      <a:pt x="97" y="511"/>
                      <a:pt x="97" y="511"/>
                      <a:pt x="97" y="511"/>
                    </a:cubicBezTo>
                    <a:cubicBezTo>
                      <a:pt x="150" y="559"/>
                      <a:pt x="217" y="587"/>
                      <a:pt x="293" y="587"/>
                    </a:cubicBezTo>
                    <a:cubicBezTo>
                      <a:pt x="455" y="587"/>
                      <a:pt x="586" y="455"/>
                      <a:pt x="586" y="294"/>
                    </a:cubicBezTo>
                    <a:cubicBezTo>
                      <a:pt x="586" y="132"/>
                      <a:pt x="455" y="0"/>
                      <a:pt x="2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084" name="Google Shape;13084;p102"/>
            <p:cNvGrpSpPr/>
            <p:nvPr/>
          </p:nvGrpSpPr>
          <p:grpSpPr>
            <a:xfrm>
              <a:off x="6423677" y="1214137"/>
              <a:ext cx="234950" cy="234950"/>
              <a:chOff x="700088" y="3023393"/>
              <a:chExt cx="234950" cy="234950"/>
            </a:xfrm>
          </p:grpSpPr>
          <p:sp>
            <p:nvSpPr>
              <p:cNvPr id="13085" name="Google Shape;13085;p102"/>
              <p:cNvSpPr/>
              <p:nvPr/>
            </p:nvSpPr>
            <p:spPr>
              <a:xfrm>
                <a:off x="700088" y="30233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86" name="Google Shape;13086;p102"/>
              <p:cNvSpPr/>
              <p:nvPr/>
            </p:nvSpPr>
            <p:spPr>
              <a:xfrm>
                <a:off x="814388" y="3151981"/>
                <a:ext cx="15875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87" name="Google Shape;13087;p102"/>
              <p:cNvSpPr/>
              <p:nvPr/>
            </p:nvSpPr>
            <p:spPr>
              <a:xfrm>
                <a:off x="806450" y="3151981"/>
                <a:ext cx="4762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88" name="Google Shape;13088;p102"/>
              <p:cNvSpPr/>
              <p:nvPr/>
            </p:nvSpPr>
            <p:spPr>
              <a:xfrm>
                <a:off x="809625" y="3139281"/>
                <a:ext cx="15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" extrusionOk="0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89" name="Google Shape;13089;p102"/>
              <p:cNvSpPr/>
              <p:nvPr/>
            </p:nvSpPr>
            <p:spPr>
              <a:xfrm>
                <a:off x="801688" y="3126581"/>
                <a:ext cx="63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" h="2" extrusionOk="0">
                    <a:moveTo>
                      <a:pt x="1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90" name="Google Shape;13090;p102"/>
              <p:cNvSpPr/>
              <p:nvPr/>
            </p:nvSpPr>
            <p:spPr>
              <a:xfrm>
                <a:off x="793750" y="3113881"/>
                <a:ext cx="174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55" h="10" extrusionOk="0">
                    <a:moveTo>
                      <a:pt x="51" y="1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4"/>
                      <a:pt x="2" y="7"/>
                      <a:pt x="0" y="10"/>
                    </a:cubicBezTo>
                    <a:lnTo>
                      <a:pt x="5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91" name="Google Shape;13091;p102"/>
              <p:cNvSpPr/>
              <p:nvPr/>
            </p:nvSpPr>
            <p:spPr>
              <a:xfrm>
                <a:off x="788988" y="3126581"/>
                <a:ext cx="79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1" extrusionOk="0">
                    <a:moveTo>
                      <a:pt x="16" y="1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8"/>
                      <a:pt x="0" y="11"/>
                    </a:cubicBezTo>
                    <a:lnTo>
                      <a:pt x="1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92" name="Google Shape;13092;p102"/>
              <p:cNvSpPr/>
              <p:nvPr/>
            </p:nvSpPr>
            <p:spPr>
              <a:xfrm>
                <a:off x="828675" y="3126581"/>
                <a:ext cx="1111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7" h="2" extrusionOk="0">
                    <a:moveTo>
                      <a:pt x="6" y="2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93" name="Google Shape;13093;p102"/>
              <p:cNvSpPr/>
              <p:nvPr/>
            </p:nvSpPr>
            <p:spPr>
              <a:xfrm>
                <a:off x="790575" y="3139281"/>
                <a:ext cx="1587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5" h="7" extrusionOk="0">
                    <a:moveTo>
                      <a:pt x="0" y="0"/>
                    </a:moveTo>
                    <a:cubicBezTo>
                      <a:pt x="1" y="3"/>
                      <a:pt x="1" y="4"/>
                      <a:pt x="2" y="7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94" name="Google Shape;13094;p102"/>
              <p:cNvSpPr/>
              <p:nvPr/>
            </p:nvSpPr>
            <p:spPr>
              <a:xfrm>
                <a:off x="817563" y="3139281"/>
                <a:ext cx="95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6" h="2" extrusionOk="0">
                    <a:moveTo>
                      <a:pt x="0" y="2"/>
                    </a:moveTo>
                    <a:lnTo>
                      <a:pt x="6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95" name="Google Shape;13095;p102"/>
              <p:cNvSpPr/>
              <p:nvPr/>
            </p:nvSpPr>
            <p:spPr>
              <a:xfrm>
                <a:off x="854075" y="3090068"/>
                <a:ext cx="555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2" extrusionOk="0">
                    <a:moveTo>
                      <a:pt x="8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160" y="12"/>
                      <a:pt x="160" y="12"/>
                      <a:pt x="160" y="12"/>
                    </a:cubicBezTo>
                    <a:cubicBezTo>
                      <a:pt x="162" y="12"/>
                      <a:pt x="165" y="10"/>
                      <a:pt x="165" y="6"/>
                    </a:cubicBezTo>
                    <a:cubicBezTo>
                      <a:pt x="165" y="3"/>
                      <a:pt x="162" y="0"/>
                      <a:pt x="16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6" y="6"/>
                      <a:pt x="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96" name="Google Shape;13096;p102"/>
              <p:cNvSpPr/>
              <p:nvPr/>
            </p:nvSpPr>
            <p:spPr>
              <a:xfrm>
                <a:off x="825500" y="3113881"/>
                <a:ext cx="158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0" extrusionOk="0">
                    <a:moveTo>
                      <a:pt x="3" y="10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8" y="7"/>
                      <a:pt x="45" y="4"/>
                      <a:pt x="4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97" name="Google Shape;13097;p102"/>
              <p:cNvSpPr/>
              <p:nvPr/>
            </p:nvSpPr>
            <p:spPr>
              <a:xfrm>
                <a:off x="796925" y="3151981"/>
                <a:ext cx="47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0" extrusionOk="0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4" y="3"/>
                      <a:pt x="8" y="7"/>
                      <a:pt x="12" y="10"/>
                    </a:cubicBezTo>
                    <a:cubicBezTo>
                      <a:pt x="9" y="0"/>
                      <a:pt x="9" y="0"/>
                      <a:pt x="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98" name="Google Shape;13098;p102"/>
              <p:cNvSpPr/>
              <p:nvPr/>
            </p:nvSpPr>
            <p:spPr>
              <a:xfrm>
                <a:off x="817563" y="3113881"/>
                <a:ext cx="31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" h="2" extrusionOk="0">
                    <a:moveTo>
                      <a:pt x="0" y="2"/>
                    </a:moveTo>
                    <a:lnTo>
                      <a:pt x="1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99" name="Google Shape;13099;p102"/>
              <p:cNvSpPr/>
              <p:nvPr/>
            </p:nvSpPr>
            <p:spPr>
              <a:xfrm>
                <a:off x="806450" y="3102768"/>
                <a:ext cx="95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8" h="8" extrusionOk="0">
                    <a:moveTo>
                      <a:pt x="0" y="8"/>
                    </a:moveTo>
                    <a:cubicBezTo>
                      <a:pt x="26" y="8"/>
                      <a:pt x="26" y="8"/>
                      <a:pt x="26" y="8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8" y="1"/>
                      <a:pt x="8" y="4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00" name="Google Shape;13100;p102"/>
              <p:cNvSpPr/>
              <p:nvPr/>
            </p:nvSpPr>
            <p:spPr>
              <a:xfrm>
                <a:off x="866775" y="3151981"/>
                <a:ext cx="428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0" extrusionOk="0">
                    <a:moveTo>
                      <a:pt x="119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3"/>
                      <a:pt x="1" y="6"/>
                      <a:pt x="0" y="10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21" y="10"/>
                      <a:pt x="124" y="7"/>
                      <a:pt x="124" y="5"/>
                    </a:cubicBezTo>
                    <a:cubicBezTo>
                      <a:pt x="124" y="2"/>
                      <a:pt x="121" y="0"/>
                      <a:pt x="1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01" name="Google Shape;13101;p102"/>
              <p:cNvSpPr/>
              <p:nvPr/>
            </p:nvSpPr>
            <p:spPr>
              <a:xfrm>
                <a:off x="871538" y="3139281"/>
                <a:ext cx="381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0" extrusionOk="0">
                    <a:moveTo>
                      <a:pt x="10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1" y="7"/>
                      <a:pt x="0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10" y="10"/>
                      <a:pt x="113" y="9"/>
                      <a:pt x="113" y="5"/>
                    </a:cubicBezTo>
                    <a:cubicBezTo>
                      <a:pt x="113" y="3"/>
                      <a:pt x="110" y="0"/>
                      <a:pt x="10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02" name="Google Shape;13102;p102"/>
              <p:cNvSpPr/>
              <p:nvPr/>
            </p:nvSpPr>
            <p:spPr>
              <a:xfrm>
                <a:off x="750888" y="3151981"/>
                <a:ext cx="174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52" h="10" extrusionOk="0">
                    <a:moveTo>
                      <a:pt x="5" y="10"/>
                    </a:moveTo>
                    <a:cubicBezTo>
                      <a:pt x="52" y="10"/>
                      <a:pt x="52" y="10"/>
                      <a:pt x="52" y="10"/>
                    </a:cubicBezTo>
                    <a:cubicBezTo>
                      <a:pt x="51" y="6"/>
                      <a:pt x="49" y="3"/>
                      <a:pt x="4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7"/>
                      <a:pt x="2" y="10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03" name="Google Shape;13103;p102"/>
              <p:cNvSpPr/>
              <p:nvPr/>
            </p:nvSpPr>
            <p:spPr>
              <a:xfrm>
                <a:off x="750888" y="3139281"/>
                <a:ext cx="127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10" extrusionOk="0">
                    <a:moveTo>
                      <a:pt x="5" y="10"/>
                    </a:moveTo>
                    <a:cubicBezTo>
                      <a:pt x="40" y="10"/>
                      <a:pt x="40" y="10"/>
                      <a:pt x="40" y="10"/>
                    </a:cubicBezTo>
                    <a:cubicBezTo>
                      <a:pt x="39" y="7"/>
                      <a:pt x="38" y="4"/>
                      <a:pt x="38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9"/>
                      <a:pt x="2" y="10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04" name="Google Shape;13104;p102"/>
              <p:cNvSpPr/>
              <p:nvPr/>
            </p:nvSpPr>
            <p:spPr>
              <a:xfrm>
                <a:off x="863600" y="3102768"/>
                <a:ext cx="460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1" extrusionOk="0">
                    <a:moveTo>
                      <a:pt x="12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4" y="8"/>
                      <a:pt x="6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31" y="11"/>
                      <a:pt x="134" y="9"/>
                      <a:pt x="134" y="6"/>
                    </a:cubicBezTo>
                    <a:cubicBezTo>
                      <a:pt x="134" y="2"/>
                      <a:pt x="131" y="0"/>
                      <a:pt x="1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05" name="Google Shape;13105;p102"/>
              <p:cNvSpPr/>
              <p:nvPr/>
            </p:nvSpPr>
            <p:spPr>
              <a:xfrm>
                <a:off x="871538" y="3126581"/>
                <a:ext cx="381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" extrusionOk="0">
                    <a:moveTo>
                      <a:pt x="10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8"/>
                      <a:pt x="1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6" y="11"/>
                      <a:pt x="109" y="9"/>
                      <a:pt x="109" y="6"/>
                    </a:cubicBezTo>
                    <a:cubicBezTo>
                      <a:pt x="109" y="2"/>
                      <a:pt x="106" y="0"/>
                      <a:pt x="10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06" name="Google Shape;13106;p102"/>
              <p:cNvSpPr/>
              <p:nvPr/>
            </p:nvSpPr>
            <p:spPr>
              <a:xfrm>
                <a:off x="869950" y="3113881"/>
                <a:ext cx="396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0" extrusionOk="0">
                    <a:moveTo>
                      <a:pt x="11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2" y="7"/>
                      <a:pt x="3" y="10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15" y="10"/>
                      <a:pt x="118" y="9"/>
                      <a:pt x="118" y="5"/>
                    </a:cubicBezTo>
                    <a:cubicBezTo>
                      <a:pt x="118" y="3"/>
                      <a:pt x="115" y="0"/>
                      <a:pt x="1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07" name="Google Shape;13107;p102"/>
              <p:cNvSpPr/>
              <p:nvPr/>
            </p:nvSpPr>
            <p:spPr>
              <a:xfrm>
                <a:off x="750888" y="3090068"/>
                <a:ext cx="317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" extrusionOk="0">
                    <a:moveTo>
                      <a:pt x="6" y="12"/>
                    </a:move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1"/>
                      <a:pt x="83" y="11"/>
                      <a:pt x="84" y="10"/>
                    </a:cubicBezTo>
                    <a:cubicBezTo>
                      <a:pt x="87" y="6"/>
                      <a:pt x="90" y="3"/>
                      <a:pt x="93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10"/>
                      <a:pt x="2" y="12"/>
                      <a:pt x="6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08" name="Google Shape;13108;p102"/>
              <p:cNvSpPr/>
              <p:nvPr/>
            </p:nvSpPr>
            <p:spPr>
              <a:xfrm>
                <a:off x="750888" y="3126581"/>
                <a:ext cx="127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11" extrusionOk="0">
                    <a:moveTo>
                      <a:pt x="5" y="11"/>
                    </a:move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8"/>
                      <a:pt x="36" y="4"/>
                      <a:pt x="3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09" name="Google Shape;13109;p102"/>
              <p:cNvSpPr/>
              <p:nvPr/>
            </p:nvSpPr>
            <p:spPr>
              <a:xfrm>
                <a:off x="838200" y="3139281"/>
                <a:ext cx="63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4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7"/>
                      <a:pt x="20" y="4"/>
                      <a:pt x="22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10" name="Google Shape;13110;p102"/>
              <p:cNvSpPr/>
              <p:nvPr/>
            </p:nvSpPr>
            <p:spPr>
              <a:xfrm>
                <a:off x="817563" y="3102768"/>
                <a:ext cx="1111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36" h="8" extrusionOk="0">
                    <a:moveTo>
                      <a:pt x="0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25" y="3"/>
                      <a:pt x="14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11" name="Google Shape;13111;p102"/>
              <p:cNvSpPr/>
              <p:nvPr/>
            </p:nvSpPr>
            <p:spPr>
              <a:xfrm>
                <a:off x="750888" y="3113881"/>
                <a:ext cx="142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5" h="10" extrusionOk="0">
                    <a:moveTo>
                      <a:pt x="6" y="10"/>
                    </a:moveTo>
                    <a:cubicBezTo>
                      <a:pt x="41" y="10"/>
                      <a:pt x="41" y="10"/>
                      <a:pt x="41" y="10"/>
                    </a:cubicBezTo>
                    <a:cubicBezTo>
                      <a:pt x="42" y="7"/>
                      <a:pt x="44" y="4"/>
                      <a:pt x="4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9"/>
                      <a:pt x="2" y="10"/>
                      <a:pt x="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12" name="Google Shape;13112;p102"/>
              <p:cNvSpPr/>
              <p:nvPr/>
            </p:nvSpPr>
            <p:spPr>
              <a:xfrm>
                <a:off x="835025" y="3151981"/>
                <a:ext cx="3175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8" h="6" extrusionOk="0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5"/>
                      <a:pt x="6" y="2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13" name="Google Shape;13113;p102"/>
              <p:cNvSpPr/>
              <p:nvPr/>
            </p:nvSpPr>
            <p:spPr>
              <a:xfrm>
                <a:off x="750888" y="3102768"/>
                <a:ext cx="206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11" extrusionOk="0">
                    <a:moveTo>
                      <a:pt x="6" y="11"/>
                    </a:moveTo>
                    <a:cubicBezTo>
                      <a:pt x="55" y="11"/>
                      <a:pt x="55" y="11"/>
                      <a:pt x="55" y="11"/>
                    </a:cubicBezTo>
                    <a:cubicBezTo>
                      <a:pt x="57" y="8"/>
                      <a:pt x="60" y="4"/>
                      <a:pt x="61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14" name="Google Shape;13114;p102"/>
              <p:cNvSpPr/>
              <p:nvPr/>
            </p:nvSpPr>
            <p:spPr>
              <a:xfrm>
                <a:off x="792163" y="3107531"/>
                <a:ext cx="539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43" extrusionOk="0">
                    <a:moveTo>
                      <a:pt x="63" y="123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120" y="140"/>
                      <a:pt x="120" y="140"/>
                      <a:pt x="120" y="140"/>
                    </a:cubicBezTo>
                    <a:cubicBezTo>
                      <a:pt x="135" y="82"/>
                      <a:pt x="135" y="82"/>
                      <a:pt x="135" y="82"/>
                    </a:cubicBezTo>
                    <a:cubicBezTo>
                      <a:pt x="149" y="79"/>
                      <a:pt x="149" y="79"/>
                      <a:pt x="149" y="79"/>
                    </a:cubicBezTo>
                    <a:cubicBezTo>
                      <a:pt x="157" y="52"/>
                      <a:pt x="157" y="52"/>
                      <a:pt x="157" y="52"/>
                    </a:cubicBezTo>
                    <a:cubicBezTo>
                      <a:pt x="156" y="47"/>
                      <a:pt x="155" y="41"/>
                      <a:pt x="152" y="36"/>
                    </a:cubicBezTo>
                    <a:cubicBezTo>
                      <a:pt x="151" y="37"/>
                      <a:pt x="151" y="37"/>
                      <a:pt x="151" y="37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93" y="15"/>
                      <a:pt x="93" y="15"/>
                      <a:pt x="93" y="15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2" y="110"/>
                      <a:pt x="4" y="114"/>
                      <a:pt x="6" y="118"/>
                    </a:cubicBezTo>
                    <a:cubicBezTo>
                      <a:pt x="20" y="83"/>
                      <a:pt x="20" y="83"/>
                      <a:pt x="20" y="83"/>
                    </a:cubicBezTo>
                    <a:cubicBezTo>
                      <a:pt x="33" y="142"/>
                      <a:pt x="33" y="142"/>
                      <a:pt x="33" y="142"/>
                    </a:cubicBezTo>
                    <a:cubicBezTo>
                      <a:pt x="33" y="143"/>
                      <a:pt x="33" y="143"/>
                      <a:pt x="33" y="143"/>
                    </a:cubicBezTo>
                    <a:cubicBezTo>
                      <a:pt x="61" y="59"/>
                      <a:pt x="61" y="59"/>
                      <a:pt x="61" y="59"/>
                    </a:cubicBezTo>
                    <a:lnTo>
                      <a:pt x="63" y="1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15" name="Google Shape;13115;p102"/>
              <p:cNvSpPr/>
              <p:nvPr/>
            </p:nvSpPr>
            <p:spPr>
              <a:xfrm>
                <a:off x="735013" y="3082131"/>
                <a:ext cx="136525" cy="131763"/>
              </a:xfrm>
              <a:custGeom>
                <a:avLst/>
                <a:gdLst/>
                <a:ahLst/>
                <a:cxnLst/>
                <a:rect l="l" t="t" r="r" b="b"/>
                <a:pathLst>
                  <a:path w="407" h="393" extrusionOk="0">
                    <a:moveTo>
                      <a:pt x="348" y="43"/>
                    </a:moveTo>
                    <a:cubicBezTo>
                      <a:pt x="319" y="15"/>
                      <a:pt x="283" y="0"/>
                      <a:pt x="246" y="0"/>
                    </a:cubicBezTo>
                    <a:cubicBezTo>
                      <a:pt x="208" y="0"/>
                      <a:pt x="170" y="15"/>
                      <a:pt x="140" y="43"/>
                    </a:cubicBezTo>
                    <a:cubicBezTo>
                      <a:pt x="91" y="93"/>
                      <a:pt x="86" y="169"/>
                      <a:pt x="120" y="226"/>
                    </a:cubicBezTo>
                    <a:cubicBezTo>
                      <a:pt x="10" y="338"/>
                      <a:pt x="10" y="338"/>
                      <a:pt x="10" y="338"/>
                    </a:cubicBezTo>
                    <a:cubicBezTo>
                      <a:pt x="0" y="346"/>
                      <a:pt x="0" y="362"/>
                      <a:pt x="10" y="371"/>
                    </a:cubicBezTo>
                    <a:cubicBezTo>
                      <a:pt x="22" y="384"/>
                      <a:pt x="22" y="384"/>
                      <a:pt x="22" y="384"/>
                    </a:cubicBezTo>
                    <a:cubicBezTo>
                      <a:pt x="31" y="393"/>
                      <a:pt x="47" y="393"/>
                      <a:pt x="55" y="384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92" y="287"/>
                      <a:pt x="218" y="294"/>
                      <a:pt x="246" y="294"/>
                    </a:cubicBezTo>
                    <a:cubicBezTo>
                      <a:pt x="283" y="294"/>
                      <a:pt x="319" y="280"/>
                      <a:pt x="348" y="252"/>
                    </a:cubicBezTo>
                    <a:cubicBezTo>
                      <a:pt x="407" y="194"/>
                      <a:pt x="407" y="100"/>
                      <a:pt x="348" y="43"/>
                    </a:cubicBezTo>
                    <a:moveTo>
                      <a:pt x="315" y="218"/>
                    </a:moveTo>
                    <a:cubicBezTo>
                      <a:pt x="297" y="236"/>
                      <a:pt x="271" y="247"/>
                      <a:pt x="246" y="247"/>
                    </a:cubicBezTo>
                    <a:cubicBezTo>
                      <a:pt x="219" y="247"/>
                      <a:pt x="193" y="236"/>
                      <a:pt x="174" y="218"/>
                    </a:cubicBezTo>
                    <a:cubicBezTo>
                      <a:pt x="136" y="178"/>
                      <a:pt x="136" y="116"/>
                      <a:pt x="174" y="77"/>
                    </a:cubicBezTo>
                    <a:cubicBezTo>
                      <a:pt x="193" y="58"/>
                      <a:pt x="219" y="47"/>
                      <a:pt x="246" y="47"/>
                    </a:cubicBezTo>
                    <a:cubicBezTo>
                      <a:pt x="271" y="47"/>
                      <a:pt x="297" y="58"/>
                      <a:pt x="315" y="77"/>
                    </a:cubicBezTo>
                    <a:cubicBezTo>
                      <a:pt x="334" y="95"/>
                      <a:pt x="345" y="120"/>
                      <a:pt x="345" y="148"/>
                    </a:cubicBezTo>
                    <a:cubicBezTo>
                      <a:pt x="345" y="173"/>
                      <a:pt x="334" y="198"/>
                      <a:pt x="315" y="2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116" name="Google Shape;13116;p102"/>
          <p:cNvGrpSpPr/>
          <p:nvPr/>
        </p:nvGrpSpPr>
        <p:grpSpPr>
          <a:xfrm>
            <a:off x="6396899" y="3191481"/>
            <a:ext cx="1121664" cy="1492765"/>
            <a:chOff x="3694883" y="1806208"/>
            <a:chExt cx="841248" cy="1119574"/>
          </a:xfrm>
        </p:grpSpPr>
        <p:grpSp>
          <p:nvGrpSpPr>
            <p:cNvPr id="13117" name="Google Shape;13117;p102"/>
            <p:cNvGrpSpPr/>
            <p:nvPr/>
          </p:nvGrpSpPr>
          <p:grpSpPr>
            <a:xfrm>
              <a:off x="3694883" y="1806208"/>
              <a:ext cx="841248" cy="1119574"/>
              <a:chOff x="5452973" y="3286657"/>
              <a:chExt cx="841248" cy="1119574"/>
            </a:xfrm>
          </p:grpSpPr>
          <p:grpSp>
            <p:nvGrpSpPr>
              <p:cNvPr id="13118" name="Google Shape;13118;p102"/>
              <p:cNvGrpSpPr/>
              <p:nvPr/>
            </p:nvGrpSpPr>
            <p:grpSpPr>
              <a:xfrm>
                <a:off x="5452973" y="3286657"/>
                <a:ext cx="841248" cy="841248"/>
                <a:chOff x="5452973" y="3286657"/>
                <a:chExt cx="841248" cy="841248"/>
              </a:xfrm>
            </p:grpSpPr>
            <p:grpSp>
              <p:nvGrpSpPr>
                <p:cNvPr id="13119" name="Google Shape;13119;p102"/>
                <p:cNvGrpSpPr/>
                <p:nvPr/>
              </p:nvGrpSpPr>
              <p:grpSpPr>
                <a:xfrm>
                  <a:off x="5452973" y="3286657"/>
                  <a:ext cx="841248" cy="841248"/>
                  <a:chOff x="5452973" y="3286657"/>
                  <a:chExt cx="1181100" cy="1181100"/>
                </a:xfrm>
              </p:grpSpPr>
              <p:sp>
                <p:nvSpPr>
                  <p:cNvPr id="13120" name="Google Shape;13120;p102"/>
                  <p:cNvSpPr/>
                  <p:nvPr/>
                </p:nvSpPr>
                <p:spPr>
                  <a:xfrm>
                    <a:off x="5452973" y="3286657"/>
                    <a:ext cx="1181100" cy="118110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00" h="3500" extrusionOk="0">
                        <a:moveTo>
                          <a:pt x="1197" y="0"/>
                        </a:moveTo>
                        <a:cubicBezTo>
                          <a:pt x="2302" y="0"/>
                          <a:pt x="2302" y="0"/>
                          <a:pt x="2302" y="0"/>
                        </a:cubicBezTo>
                        <a:cubicBezTo>
                          <a:pt x="2964" y="0"/>
                          <a:pt x="3500" y="537"/>
                          <a:pt x="3500" y="1198"/>
                        </a:cubicBezTo>
                        <a:cubicBezTo>
                          <a:pt x="3500" y="2303"/>
                          <a:pt x="3500" y="2303"/>
                          <a:pt x="3500" y="2303"/>
                        </a:cubicBezTo>
                        <a:cubicBezTo>
                          <a:pt x="3500" y="2964"/>
                          <a:pt x="2964" y="3500"/>
                          <a:pt x="2302" y="3500"/>
                        </a:cubicBezTo>
                        <a:cubicBezTo>
                          <a:pt x="1197" y="3500"/>
                          <a:pt x="1197" y="3500"/>
                          <a:pt x="1197" y="3500"/>
                        </a:cubicBezTo>
                        <a:cubicBezTo>
                          <a:pt x="536" y="3500"/>
                          <a:pt x="0" y="2964"/>
                          <a:pt x="0" y="2303"/>
                        </a:cubicBezTo>
                        <a:cubicBezTo>
                          <a:pt x="0" y="1198"/>
                          <a:pt x="0" y="1198"/>
                          <a:pt x="0" y="1198"/>
                        </a:cubicBezTo>
                        <a:cubicBezTo>
                          <a:pt x="0" y="537"/>
                          <a:pt x="536" y="0"/>
                          <a:pt x="1197" y="0"/>
                        </a:cubicBezTo>
                      </a:path>
                    </a:pathLst>
                  </a:custGeom>
                  <a:solidFill>
                    <a:srgbClr val="C1DFAD">
                      <a:alpha val="92941"/>
                    </a:srgbClr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121" name="Google Shape;13121;p102"/>
                  <p:cNvSpPr/>
                  <p:nvPr/>
                </p:nvSpPr>
                <p:spPr>
                  <a:xfrm>
                    <a:off x="6021298" y="4296307"/>
                    <a:ext cx="47625" cy="47625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122" name="Google Shape;13122;p102"/>
                  <p:cNvSpPr/>
                  <p:nvPr/>
                </p:nvSpPr>
                <p:spPr>
                  <a:xfrm>
                    <a:off x="6021298" y="3412070"/>
                    <a:ext cx="47625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123" name="Google Shape;13123;p102"/>
                  <p:cNvSpPr/>
                  <p:nvPr/>
                </p:nvSpPr>
                <p:spPr>
                  <a:xfrm>
                    <a:off x="6461036" y="3854982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124" name="Google Shape;13124;p102"/>
                  <p:cNvSpPr/>
                  <p:nvPr/>
                </p:nvSpPr>
                <p:spPr>
                  <a:xfrm>
                    <a:off x="5576798" y="3854982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125" name="Google Shape;13125;p102"/>
                  <p:cNvSpPr/>
                  <p:nvPr/>
                </p:nvSpPr>
                <p:spPr>
                  <a:xfrm>
                    <a:off x="5652998" y="3488270"/>
                    <a:ext cx="46038" cy="47625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126" name="Google Shape;13126;p102"/>
                  <p:cNvSpPr/>
                  <p:nvPr/>
                </p:nvSpPr>
                <p:spPr>
                  <a:xfrm>
                    <a:off x="6383248" y="4220107"/>
                    <a:ext cx="47625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127" name="Google Shape;13127;p102"/>
                  <p:cNvSpPr/>
                  <p:nvPr/>
                </p:nvSpPr>
                <p:spPr>
                  <a:xfrm>
                    <a:off x="5652998" y="4220107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128" name="Google Shape;13128;p102"/>
                  <p:cNvSpPr/>
                  <p:nvPr/>
                </p:nvSpPr>
                <p:spPr>
                  <a:xfrm>
                    <a:off x="6384836" y="3488270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13129" name="Google Shape;13129;p102"/>
                <p:cNvGrpSpPr/>
                <p:nvPr/>
              </p:nvGrpSpPr>
              <p:grpSpPr>
                <a:xfrm>
                  <a:off x="5713147" y="3547261"/>
                  <a:ext cx="320901" cy="320040"/>
                  <a:chOff x="5748248" y="3583520"/>
                  <a:chExt cx="592138" cy="590550"/>
                </a:xfrm>
              </p:grpSpPr>
              <p:sp>
                <p:nvSpPr>
                  <p:cNvPr id="13130" name="Google Shape;13130;p102"/>
                  <p:cNvSpPr/>
                  <p:nvPr/>
                </p:nvSpPr>
                <p:spPr>
                  <a:xfrm>
                    <a:off x="5748248" y="3583520"/>
                    <a:ext cx="592138" cy="590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54" h="1753" extrusionOk="0">
                        <a:moveTo>
                          <a:pt x="354" y="0"/>
                        </a:moveTo>
                        <a:cubicBezTo>
                          <a:pt x="1400" y="0"/>
                          <a:pt x="1400" y="0"/>
                          <a:pt x="1400" y="0"/>
                        </a:cubicBezTo>
                        <a:cubicBezTo>
                          <a:pt x="1595" y="0"/>
                          <a:pt x="1754" y="158"/>
                          <a:pt x="1754" y="353"/>
                        </a:cubicBezTo>
                        <a:cubicBezTo>
                          <a:pt x="1754" y="1399"/>
                          <a:pt x="1754" y="1399"/>
                          <a:pt x="1754" y="1399"/>
                        </a:cubicBezTo>
                        <a:cubicBezTo>
                          <a:pt x="1754" y="1595"/>
                          <a:pt x="1595" y="1753"/>
                          <a:pt x="1400" y="1753"/>
                        </a:cubicBezTo>
                        <a:cubicBezTo>
                          <a:pt x="354" y="1753"/>
                          <a:pt x="354" y="1753"/>
                          <a:pt x="354" y="1753"/>
                        </a:cubicBezTo>
                        <a:cubicBezTo>
                          <a:pt x="159" y="1753"/>
                          <a:pt x="0" y="1595"/>
                          <a:pt x="0" y="1399"/>
                        </a:cubicBezTo>
                        <a:cubicBezTo>
                          <a:pt x="0" y="353"/>
                          <a:pt x="0" y="353"/>
                          <a:pt x="0" y="353"/>
                        </a:cubicBezTo>
                        <a:cubicBezTo>
                          <a:pt x="0" y="158"/>
                          <a:pt x="159" y="0"/>
                          <a:pt x="354" y="0"/>
                        </a:cubicBezTo>
                        <a:close/>
                      </a:path>
                    </a:pathLst>
                  </a:custGeom>
                  <a:solidFill>
                    <a:srgbClr val="6ABD46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131" name="Google Shape;13131;p102"/>
                  <p:cNvSpPr/>
                  <p:nvPr/>
                </p:nvSpPr>
                <p:spPr>
                  <a:xfrm>
                    <a:off x="5829211" y="4040720"/>
                    <a:ext cx="434975" cy="8255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6" h="246" extrusionOk="0">
                        <a:moveTo>
                          <a:pt x="1282" y="114"/>
                        </a:moveTo>
                        <a:cubicBezTo>
                          <a:pt x="1263" y="65"/>
                          <a:pt x="1230" y="0"/>
                          <a:pt x="1166" y="0"/>
                        </a:cubicBezTo>
                        <a:cubicBezTo>
                          <a:pt x="1109" y="0"/>
                          <a:pt x="1077" y="44"/>
                          <a:pt x="1052" y="91"/>
                        </a:cubicBezTo>
                        <a:cubicBezTo>
                          <a:pt x="1030" y="48"/>
                          <a:pt x="1003" y="10"/>
                          <a:pt x="957" y="10"/>
                        </a:cubicBezTo>
                        <a:cubicBezTo>
                          <a:pt x="911" y="10"/>
                          <a:pt x="882" y="49"/>
                          <a:pt x="856" y="93"/>
                        </a:cubicBezTo>
                        <a:cubicBezTo>
                          <a:pt x="829" y="44"/>
                          <a:pt x="799" y="0"/>
                          <a:pt x="747" y="0"/>
                        </a:cubicBezTo>
                        <a:cubicBezTo>
                          <a:pt x="690" y="0"/>
                          <a:pt x="659" y="44"/>
                          <a:pt x="634" y="91"/>
                        </a:cubicBezTo>
                        <a:cubicBezTo>
                          <a:pt x="611" y="48"/>
                          <a:pt x="585" y="10"/>
                          <a:pt x="538" y="10"/>
                        </a:cubicBezTo>
                        <a:cubicBezTo>
                          <a:pt x="493" y="10"/>
                          <a:pt x="465" y="48"/>
                          <a:pt x="441" y="92"/>
                        </a:cubicBezTo>
                        <a:cubicBezTo>
                          <a:pt x="416" y="45"/>
                          <a:pt x="384" y="0"/>
                          <a:pt x="329" y="0"/>
                        </a:cubicBezTo>
                        <a:cubicBezTo>
                          <a:pt x="272" y="0"/>
                          <a:pt x="240" y="44"/>
                          <a:pt x="215" y="91"/>
                        </a:cubicBezTo>
                        <a:cubicBezTo>
                          <a:pt x="193" y="48"/>
                          <a:pt x="166" y="10"/>
                          <a:pt x="120" y="10"/>
                        </a:cubicBezTo>
                        <a:cubicBezTo>
                          <a:pt x="59" y="10"/>
                          <a:pt x="28" y="76"/>
                          <a:pt x="17" y="105"/>
                        </a:cubicBezTo>
                        <a:cubicBezTo>
                          <a:pt x="17" y="105"/>
                          <a:pt x="17" y="105"/>
                          <a:pt x="17" y="105"/>
                        </a:cubicBezTo>
                        <a:cubicBezTo>
                          <a:pt x="6" y="108"/>
                          <a:pt x="0" y="119"/>
                          <a:pt x="3" y="129"/>
                        </a:cubicBezTo>
                        <a:cubicBezTo>
                          <a:pt x="4" y="134"/>
                          <a:pt x="36" y="246"/>
                          <a:pt x="120" y="246"/>
                        </a:cubicBezTo>
                        <a:cubicBezTo>
                          <a:pt x="173" y="246"/>
                          <a:pt x="202" y="201"/>
                          <a:pt x="227" y="155"/>
                        </a:cubicBezTo>
                        <a:cubicBezTo>
                          <a:pt x="250" y="199"/>
                          <a:pt x="279" y="236"/>
                          <a:pt x="329" y="236"/>
                        </a:cubicBezTo>
                        <a:cubicBezTo>
                          <a:pt x="377" y="236"/>
                          <a:pt x="406" y="198"/>
                          <a:pt x="430" y="154"/>
                        </a:cubicBezTo>
                        <a:cubicBezTo>
                          <a:pt x="455" y="201"/>
                          <a:pt x="486" y="246"/>
                          <a:pt x="538" y="246"/>
                        </a:cubicBezTo>
                        <a:cubicBezTo>
                          <a:pt x="592" y="246"/>
                          <a:pt x="621" y="201"/>
                          <a:pt x="645" y="155"/>
                        </a:cubicBezTo>
                        <a:cubicBezTo>
                          <a:pt x="669" y="199"/>
                          <a:pt x="697" y="236"/>
                          <a:pt x="747" y="236"/>
                        </a:cubicBezTo>
                        <a:cubicBezTo>
                          <a:pt x="792" y="236"/>
                          <a:pt x="820" y="197"/>
                          <a:pt x="845" y="154"/>
                        </a:cubicBezTo>
                        <a:cubicBezTo>
                          <a:pt x="872" y="201"/>
                          <a:pt x="904" y="246"/>
                          <a:pt x="957" y="246"/>
                        </a:cubicBezTo>
                        <a:cubicBezTo>
                          <a:pt x="1010" y="246"/>
                          <a:pt x="1039" y="201"/>
                          <a:pt x="1063" y="155"/>
                        </a:cubicBezTo>
                        <a:cubicBezTo>
                          <a:pt x="1087" y="199"/>
                          <a:pt x="1116" y="236"/>
                          <a:pt x="1166" y="236"/>
                        </a:cubicBezTo>
                        <a:cubicBezTo>
                          <a:pt x="1219" y="236"/>
                          <a:pt x="1250" y="184"/>
                          <a:pt x="1268" y="140"/>
                        </a:cubicBezTo>
                        <a:cubicBezTo>
                          <a:pt x="1269" y="140"/>
                          <a:pt x="1270" y="140"/>
                          <a:pt x="1271" y="139"/>
                        </a:cubicBezTo>
                        <a:cubicBezTo>
                          <a:pt x="1281" y="135"/>
                          <a:pt x="1286" y="124"/>
                          <a:pt x="1282" y="114"/>
                        </a:cubicBezTo>
                        <a:close/>
                        <a:moveTo>
                          <a:pt x="120" y="207"/>
                        </a:moveTo>
                        <a:cubicBezTo>
                          <a:pt x="66" y="207"/>
                          <a:pt x="41" y="120"/>
                          <a:pt x="41" y="119"/>
                        </a:cubicBezTo>
                        <a:cubicBezTo>
                          <a:pt x="40" y="116"/>
                          <a:pt x="38" y="113"/>
                          <a:pt x="36" y="111"/>
                        </a:cubicBezTo>
                        <a:cubicBezTo>
                          <a:pt x="46" y="85"/>
                          <a:pt x="73" y="30"/>
                          <a:pt x="120" y="30"/>
                        </a:cubicBezTo>
                        <a:cubicBezTo>
                          <a:pt x="159" y="30"/>
                          <a:pt x="182" y="68"/>
                          <a:pt x="204" y="112"/>
                        </a:cubicBezTo>
                        <a:cubicBezTo>
                          <a:pt x="203" y="114"/>
                          <a:pt x="203" y="116"/>
                          <a:pt x="202" y="118"/>
                        </a:cubicBezTo>
                        <a:cubicBezTo>
                          <a:pt x="174" y="173"/>
                          <a:pt x="154" y="207"/>
                          <a:pt x="120" y="207"/>
                        </a:cubicBezTo>
                        <a:close/>
                        <a:moveTo>
                          <a:pt x="329" y="217"/>
                        </a:moveTo>
                        <a:cubicBezTo>
                          <a:pt x="285" y="217"/>
                          <a:pt x="261" y="179"/>
                          <a:pt x="237" y="134"/>
                        </a:cubicBezTo>
                        <a:cubicBezTo>
                          <a:pt x="262" y="85"/>
                          <a:pt x="286" y="39"/>
                          <a:pt x="329" y="39"/>
                        </a:cubicBezTo>
                        <a:cubicBezTo>
                          <a:pt x="370" y="39"/>
                          <a:pt x="394" y="85"/>
                          <a:pt x="419" y="134"/>
                        </a:cubicBezTo>
                        <a:cubicBezTo>
                          <a:pt x="395" y="178"/>
                          <a:pt x="371" y="217"/>
                          <a:pt x="329" y="217"/>
                        </a:cubicBezTo>
                        <a:close/>
                        <a:moveTo>
                          <a:pt x="538" y="207"/>
                        </a:moveTo>
                        <a:cubicBezTo>
                          <a:pt x="502" y="207"/>
                          <a:pt x="479" y="163"/>
                          <a:pt x="455" y="116"/>
                        </a:cubicBezTo>
                        <a:cubicBezTo>
                          <a:pt x="454" y="115"/>
                          <a:pt x="453" y="114"/>
                          <a:pt x="453" y="113"/>
                        </a:cubicBezTo>
                        <a:cubicBezTo>
                          <a:pt x="476" y="68"/>
                          <a:pt x="500" y="30"/>
                          <a:pt x="538" y="30"/>
                        </a:cubicBezTo>
                        <a:cubicBezTo>
                          <a:pt x="578" y="30"/>
                          <a:pt x="600" y="68"/>
                          <a:pt x="623" y="112"/>
                        </a:cubicBezTo>
                        <a:cubicBezTo>
                          <a:pt x="622" y="114"/>
                          <a:pt x="621" y="116"/>
                          <a:pt x="620" y="118"/>
                        </a:cubicBezTo>
                        <a:cubicBezTo>
                          <a:pt x="592" y="173"/>
                          <a:pt x="573" y="207"/>
                          <a:pt x="538" y="207"/>
                        </a:cubicBezTo>
                        <a:close/>
                        <a:moveTo>
                          <a:pt x="747" y="217"/>
                        </a:moveTo>
                        <a:cubicBezTo>
                          <a:pt x="704" y="217"/>
                          <a:pt x="679" y="179"/>
                          <a:pt x="656" y="134"/>
                        </a:cubicBezTo>
                        <a:cubicBezTo>
                          <a:pt x="681" y="85"/>
                          <a:pt x="704" y="39"/>
                          <a:pt x="747" y="39"/>
                        </a:cubicBezTo>
                        <a:cubicBezTo>
                          <a:pt x="783" y="39"/>
                          <a:pt x="807" y="84"/>
                          <a:pt x="833" y="131"/>
                        </a:cubicBezTo>
                        <a:cubicBezTo>
                          <a:pt x="833" y="132"/>
                          <a:pt x="834" y="133"/>
                          <a:pt x="834" y="133"/>
                        </a:cubicBezTo>
                        <a:cubicBezTo>
                          <a:pt x="810" y="178"/>
                          <a:pt x="785" y="217"/>
                          <a:pt x="747" y="217"/>
                        </a:cubicBezTo>
                        <a:close/>
                        <a:moveTo>
                          <a:pt x="957" y="207"/>
                        </a:moveTo>
                        <a:cubicBezTo>
                          <a:pt x="919" y="207"/>
                          <a:pt x="894" y="161"/>
                          <a:pt x="868" y="113"/>
                        </a:cubicBezTo>
                        <a:cubicBezTo>
                          <a:pt x="892" y="68"/>
                          <a:pt x="918" y="30"/>
                          <a:pt x="957" y="30"/>
                        </a:cubicBezTo>
                        <a:cubicBezTo>
                          <a:pt x="996" y="30"/>
                          <a:pt x="1019" y="68"/>
                          <a:pt x="1041" y="112"/>
                        </a:cubicBezTo>
                        <a:cubicBezTo>
                          <a:pt x="1040" y="114"/>
                          <a:pt x="1039" y="116"/>
                          <a:pt x="1039" y="118"/>
                        </a:cubicBezTo>
                        <a:cubicBezTo>
                          <a:pt x="1011" y="173"/>
                          <a:pt x="991" y="207"/>
                          <a:pt x="957" y="207"/>
                        </a:cubicBezTo>
                        <a:close/>
                        <a:moveTo>
                          <a:pt x="1166" y="217"/>
                        </a:moveTo>
                        <a:cubicBezTo>
                          <a:pt x="1122" y="217"/>
                          <a:pt x="1097" y="179"/>
                          <a:pt x="1074" y="134"/>
                        </a:cubicBezTo>
                        <a:cubicBezTo>
                          <a:pt x="1099" y="85"/>
                          <a:pt x="1122" y="39"/>
                          <a:pt x="1166" y="39"/>
                        </a:cubicBezTo>
                        <a:cubicBezTo>
                          <a:pt x="1196" y="39"/>
                          <a:pt x="1222" y="68"/>
                          <a:pt x="1246" y="128"/>
                        </a:cubicBezTo>
                        <a:cubicBezTo>
                          <a:pt x="1247" y="131"/>
                          <a:pt x="1248" y="133"/>
                          <a:pt x="1249" y="134"/>
                        </a:cubicBezTo>
                        <a:cubicBezTo>
                          <a:pt x="1225" y="190"/>
                          <a:pt x="1199" y="217"/>
                          <a:pt x="1166" y="21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13132" name="Google Shape;13132;p102"/>
                  <p:cNvSpPr/>
                  <p:nvPr/>
                </p:nvSpPr>
                <p:spPr>
                  <a:xfrm>
                    <a:off x="5856198" y="3627970"/>
                    <a:ext cx="377825" cy="37941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120" h="1121" extrusionOk="0">
                        <a:moveTo>
                          <a:pt x="1114" y="542"/>
                        </a:moveTo>
                        <a:cubicBezTo>
                          <a:pt x="1113" y="540"/>
                          <a:pt x="1112" y="538"/>
                          <a:pt x="1110" y="537"/>
                        </a:cubicBezTo>
                        <a:cubicBezTo>
                          <a:pt x="1010" y="437"/>
                          <a:pt x="1010" y="437"/>
                          <a:pt x="1010" y="437"/>
                        </a:cubicBezTo>
                        <a:cubicBezTo>
                          <a:pt x="1001" y="428"/>
                          <a:pt x="985" y="428"/>
                          <a:pt x="976" y="437"/>
                        </a:cubicBezTo>
                        <a:cubicBezTo>
                          <a:pt x="972" y="441"/>
                          <a:pt x="972" y="441"/>
                          <a:pt x="972" y="441"/>
                        </a:cubicBezTo>
                        <a:cubicBezTo>
                          <a:pt x="962" y="451"/>
                          <a:pt x="962" y="466"/>
                          <a:pt x="972" y="476"/>
                        </a:cubicBezTo>
                        <a:cubicBezTo>
                          <a:pt x="1030" y="534"/>
                          <a:pt x="1030" y="534"/>
                          <a:pt x="1030" y="534"/>
                        </a:cubicBezTo>
                        <a:cubicBezTo>
                          <a:pt x="851" y="534"/>
                          <a:pt x="851" y="534"/>
                          <a:pt x="851" y="534"/>
                        </a:cubicBezTo>
                        <a:cubicBezTo>
                          <a:pt x="846" y="474"/>
                          <a:pt x="822" y="419"/>
                          <a:pt x="785" y="374"/>
                        </a:cubicBezTo>
                        <a:cubicBezTo>
                          <a:pt x="911" y="248"/>
                          <a:pt x="911" y="248"/>
                          <a:pt x="911" y="248"/>
                        </a:cubicBezTo>
                        <a:cubicBezTo>
                          <a:pt x="911" y="329"/>
                          <a:pt x="911" y="329"/>
                          <a:pt x="911" y="329"/>
                        </a:cubicBezTo>
                        <a:cubicBezTo>
                          <a:pt x="911" y="343"/>
                          <a:pt x="923" y="354"/>
                          <a:pt x="936" y="354"/>
                        </a:cubicBezTo>
                        <a:cubicBezTo>
                          <a:pt x="941" y="354"/>
                          <a:pt x="941" y="354"/>
                          <a:pt x="941" y="354"/>
                        </a:cubicBezTo>
                        <a:cubicBezTo>
                          <a:pt x="955" y="354"/>
                          <a:pt x="966" y="343"/>
                          <a:pt x="966" y="329"/>
                        </a:cubicBezTo>
                        <a:cubicBezTo>
                          <a:pt x="966" y="189"/>
                          <a:pt x="966" y="189"/>
                          <a:pt x="966" y="189"/>
                        </a:cubicBezTo>
                        <a:cubicBezTo>
                          <a:pt x="966" y="188"/>
                          <a:pt x="966" y="187"/>
                          <a:pt x="966" y="186"/>
                        </a:cubicBezTo>
                        <a:cubicBezTo>
                          <a:pt x="966" y="179"/>
                          <a:pt x="964" y="172"/>
                          <a:pt x="958" y="167"/>
                        </a:cubicBezTo>
                        <a:cubicBezTo>
                          <a:pt x="955" y="163"/>
                          <a:pt x="955" y="163"/>
                          <a:pt x="955" y="163"/>
                        </a:cubicBezTo>
                        <a:cubicBezTo>
                          <a:pt x="950" y="158"/>
                          <a:pt x="944" y="156"/>
                          <a:pt x="938" y="156"/>
                        </a:cubicBezTo>
                        <a:cubicBezTo>
                          <a:pt x="936" y="155"/>
                          <a:pt x="934" y="155"/>
                          <a:pt x="932" y="155"/>
                        </a:cubicBezTo>
                        <a:cubicBezTo>
                          <a:pt x="791" y="155"/>
                          <a:pt x="791" y="155"/>
                          <a:pt x="791" y="155"/>
                        </a:cubicBezTo>
                        <a:cubicBezTo>
                          <a:pt x="778" y="155"/>
                          <a:pt x="767" y="166"/>
                          <a:pt x="767" y="180"/>
                        </a:cubicBezTo>
                        <a:cubicBezTo>
                          <a:pt x="767" y="185"/>
                          <a:pt x="767" y="185"/>
                          <a:pt x="767" y="185"/>
                        </a:cubicBezTo>
                        <a:cubicBezTo>
                          <a:pt x="767" y="198"/>
                          <a:pt x="778" y="209"/>
                          <a:pt x="791" y="209"/>
                        </a:cubicBezTo>
                        <a:cubicBezTo>
                          <a:pt x="874" y="209"/>
                          <a:pt x="874" y="209"/>
                          <a:pt x="874" y="209"/>
                        </a:cubicBezTo>
                        <a:cubicBezTo>
                          <a:pt x="747" y="336"/>
                          <a:pt x="747" y="336"/>
                          <a:pt x="747" y="336"/>
                        </a:cubicBezTo>
                        <a:cubicBezTo>
                          <a:pt x="703" y="299"/>
                          <a:pt x="648" y="275"/>
                          <a:pt x="588" y="270"/>
                        </a:cubicBezTo>
                        <a:cubicBezTo>
                          <a:pt x="588" y="91"/>
                          <a:pt x="588" y="91"/>
                          <a:pt x="588" y="91"/>
                        </a:cubicBezTo>
                        <a:cubicBezTo>
                          <a:pt x="645" y="149"/>
                          <a:pt x="645" y="149"/>
                          <a:pt x="645" y="149"/>
                        </a:cubicBezTo>
                        <a:cubicBezTo>
                          <a:pt x="655" y="158"/>
                          <a:pt x="670" y="158"/>
                          <a:pt x="680" y="149"/>
                        </a:cubicBezTo>
                        <a:cubicBezTo>
                          <a:pt x="683" y="145"/>
                          <a:pt x="683" y="145"/>
                          <a:pt x="683" y="145"/>
                        </a:cubicBezTo>
                        <a:cubicBezTo>
                          <a:pt x="693" y="135"/>
                          <a:pt x="693" y="120"/>
                          <a:pt x="683" y="110"/>
                        </a:cubicBezTo>
                        <a:cubicBezTo>
                          <a:pt x="584" y="11"/>
                          <a:pt x="584" y="11"/>
                          <a:pt x="584" y="11"/>
                        </a:cubicBezTo>
                        <a:cubicBezTo>
                          <a:pt x="583" y="10"/>
                          <a:pt x="583" y="10"/>
                          <a:pt x="582" y="9"/>
                        </a:cubicBezTo>
                        <a:cubicBezTo>
                          <a:pt x="578" y="4"/>
                          <a:pt x="571" y="0"/>
                          <a:pt x="563" y="0"/>
                        </a:cubicBezTo>
                        <a:cubicBezTo>
                          <a:pt x="558" y="0"/>
                          <a:pt x="558" y="0"/>
                          <a:pt x="558" y="0"/>
                        </a:cubicBezTo>
                        <a:cubicBezTo>
                          <a:pt x="552" y="0"/>
                          <a:pt x="546" y="3"/>
                          <a:pt x="541" y="7"/>
                        </a:cubicBezTo>
                        <a:cubicBezTo>
                          <a:pt x="539" y="8"/>
                          <a:pt x="538" y="9"/>
                          <a:pt x="536" y="11"/>
                        </a:cubicBezTo>
                        <a:cubicBezTo>
                          <a:pt x="437" y="110"/>
                          <a:pt x="437" y="110"/>
                          <a:pt x="437" y="110"/>
                        </a:cubicBezTo>
                        <a:cubicBezTo>
                          <a:pt x="427" y="120"/>
                          <a:pt x="427" y="135"/>
                          <a:pt x="437" y="145"/>
                        </a:cubicBezTo>
                        <a:cubicBezTo>
                          <a:pt x="440" y="149"/>
                          <a:pt x="440" y="149"/>
                          <a:pt x="440" y="149"/>
                        </a:cubicBezTo>
                        <a:cubicBezTo>
                          <a:pt x="450" y="158"/>
                          <a:pt x="465" y="158"/>
                          <a:pt x="475" y="149"/>
                        </a:cubicBezTo>
                        <a:cubicBezTo>
                          <a:pt x="533" y="90"/>
                          <a:pt x="533" y="90"/>
                          <a:pt x="533" y="90"/>
                        </a:cubicBezTo>
                        <a:cubicBezTo>
                          <a:pt x="533" y="270"/>
                          <a:pt x="533" y="270"/>
                          <a:pt x="533" y="270"/>
                        </a:cubicBezTo>
                        <a:cubicBezTo>
                          <a:pt x="473" y="275"/>
                          <a:pt x="417" y="299"/>
                          <a:pt x="373" y="336"/>
                        </a:cubicBezTo>
                        <a:cubicBezTo>
                          <a:pt x="246" y="209"/>
                          <a:pt x="246" y="209"/>
                          <a:pt x="246" y="209"/>
                        </a:cubicBezTo>
                        <a:cubicBezTo>
                          <a:pt x="329" y="209"/>
                          <a:pt x="329" y="209"/>
                          <a:pt x="329" y="209"/>
                        </a:cubicBezTo>
                        <a:cubicBezTo>
                          <a:pt x="342" y="209"/>
                          <a:pt x="353" y="198"/>
                          <a:pt x="353" y="185"/>
                        </a:cubicBezTo>
                        <a:cubicBezTo>
                          <a:pt x="353" y="180"/>
                          <a:pt x="353" y="180"/>
                          <a:pt x="353" y="180"/>
                        </a:cubicBezTo>
                        <a:cubicBezTo>
                          <a:pt x="353" y="166"/>
                          <a:pt x="342" y="155"/>
                          <a:pt x="329" y="155"/>
                        </a:cubicBezTo>
                        <a:cubicBezTo>
                          <a:pt x="188" y="155"/>
                          <a:pt x="188" y="155"/>
                          <a:pt x="188" y="155"/>
                        </a:cubicBezTo>
                        <a:cubicBezTo>
                          <a:pt x="186" y="155"/>
                          <a:pt x="184" y="155"/>
                          <a:pt x="182" y="156"/>
                        </a:cubicBezTo>
                        <a:cubicBezTo>
                          <a:pt x="176" y="156"/>
                          <a:pt x="170" y="158"/>
                          <a:pt x="165" y="163"/>
                        </a:cubicBezTo>
                        <a:cubicBezTo>
                          <a:pt x="162" y="167"/>
                          <a:pt x="162" y="167"/>
                          <a:pt x="162" y="167"/>
                        </a:cubicBezTo>
                        <a:cubicBezTo>
                          <a:pt x="156" y="172"/>
                          <a:pt x="154" y="179"/>
                          <a:pt x="155" y="186"/>
                        </a:cubicBezTo>
                        <a:cubicBezTo>
                          <a:pt x="154" y="187"/>
                          <a:pt x="154" y="188"/>
                          <a:pt x="154" y="189"/>
                        </a:cubicBezTo>
                        <a:cubicBezTo>
                          <a:pt x="154" y="329"/>
                          <a:pt x="154" y="329"/>
                          <a:pt x="154" y="329"/>
                        </a:cubicBezTo>
                        <a:cubicBezTo>
                          <a:pt x="154" y="343"/>
                          <a:pt x="165" y="354"/>
                          <a:pt x="179" y="354"/>
                        </a:cubicBezTo>
                        <a:cubicBezTo>
                          <a:pt x="184" y="354"/>
                          <a:pt x="184" y="354"/>
                          <a:pt x="184" y="354"/>
                        </a:cubicBezTo>
                        <a:cubicBezTo>
                          <a:pt x="198" y="354"/>
                          <a:pt x="209" y="343"/>
                          <a:pt x="209" y="329"/>
                        </a:cubicBezTo>
                        <a:cubicBezTo>
                          <a:pt x="209" y="248"/>
                          <a:pt x="209" y="248"/>
                          <a:pt x="209" y="248"/>
                        </a:cubicBezTo>
                        <a:cubicBezTo>
                          <a:pt x="335" y="374"/>
                          <a:pt x="335" y="374"/>
                          <a:pt x="335" y="374"/>
                        </a:cubicBezTo>
                        <a:cubicBezTo>
                          <a:pt x="298" y="419"/>
                          <a:pt x="274" y="474"/>
                          <a:pt x="269" y="534"/>
                        </a:cubicBezTo>
                        <a:cubicBezTo>
                          <a:pt x="90" y="534"/>
                          <a:pt x="90" y="534"/>
                          <a:pt x="90" y="534"/>
                        </a:cubicBezTo>
                        <a:cubicBezTo>
                          <a:pt x="148" y="476"/>
                          <a:pt x="148" y="476"/>
                          <a:pt x="148" y="476"/>
                        </a:cubicBezTo>
                        <a:cubicBezTo>
                          <a:pt x="158" y="466"/>
                          <a:pt x="158" y="451"/>
                          <a:pt x="148" y="441"/>
                        </a:cubicBezTo>
                        <a:cubicBezTo>
                          <a:pt x="144" y="437"/>
                          <a:pt x="144" y="437"/>
                          <a:pt x="144" y="437"/>
                        </a:cubicBezTo>
                        <a:cubicBezTo>
                          <a:pt x="135" y="428"/>
                          <a:pt x="119" y="428"/>
                          <a:pt x="110" y="437"/>
                        </a:cubicBezTo>
                        <a:cubicBezTo>
                          <a:pt x="10" y="537"/>
                          <a:pt x="10" y="537"/>
                          <a:pt x="10" y="537"/>
                        </a:cubicBezTo>
                        <a:cubicBezTo>
                          <a:pt x="9" y="538"/>
                          <a:pt x="7" y="540"/>
                          <a:pt x="6" y="542"/>
                        </a:cubicBezTo>
                        <a:cubicBezTo>
                          <a:pt x="2" y="546"/>
                          <a:pt x="0" y="552"/>
                          <a:pt x="0" y="559"/>
                        </a:cubicBezTo>
                        <a:cubicBezTo>
                          <a:pt x="0" y="564"/>
                          <a:pt x="0" y="564"/>
                          <a:pt x="0" y="564"/>
                        </a:cubicBezTo>
                        <a:cubicBezTo>
                          <a:pt x="0" y="571"/>
                          <a:pt x="3" y="578"/>
                          <a:pt x="9" y="583"/>
                        </a:cubicBezTo>
                        <a:cubicBezTo>
                          <a:pt x="9" y="583"/>
                          <a:pt x="10" y="584"/>
                          <a:pt x="10" y="584"/>
                        </a:cubicBezTo>
                        <a:cubicBezTo>
                          <a:pt x="110" y="684"/>
                          <a:pt x="110" y="684"/>
                          <a:pt x="110" y="684"/>
                        </a:cubicBezTo>
                        <a:cubicBezTo>
                          <a:pt x="119" y="694"/>
                          <a:pt x="135" y="694"/>
                          <a:pt x="144" y="684"/>
                        </a:cubicBezTo>
                        <a:cubicBezTo>
                          <a:pt x="148" y="680"/>
                          <a:pt x="148" y="680"/>
                          <a:pt x="148" y="680"/>
                        </a:cubicBezTo>
                        <a:cubicBezTo>
                          <a:pt x="158" y="671"/>
                          <a:pt x="158" y="655"/>
                          <a:pt x="148" y="646"/>
                        </a:cubicBezTo>
                        <a:cubicBezTo>
                          <a:pt x="91" y="588"/>
                          <a:pt x="91" y="588"/>
                          <a:pt x="91" y="588"/>
                        </a:cubicBezTo>
                        <a:cubicBezTo>
                          <a:pt x="269" y="588"/>
                          <a:pt x="269" y="588"/>
                          <a:pt x="269" y="588"/>
                        </a:cubicBezTo>
                        <a:cubicBezTo>
                          <a:pt x="275" y="649"/>
                          <a:pt x="299" y="704"/>
                          <a:pt x="335" y="748"/>
                        </a:cubicBezTo>
                        <a:cubicBezTo>
                          <a:pt x="209" y="874"/>
                          <a:pt x="209" y="874"/>
                          <a:pt x="209" y="874"/>
                        </a:cubicBezTo>
                        <a:cubicBezTo>
                          <a:pt x="209" y="792"/>
                          <a:pt x="209" y="792"/>
                          <a:pt x="209" y="792"/>
                        </a:cubicBezTo>
                        <a:cubicBezTo>
                          <a:pt x="209" y="778"/>
                          <a:pt x="198" y="767"/>
                          <a:pt x="184" y="767"/>
                        </a:cubicBezTo>
                        <a:cubicBezTo>
                          <a:pt x="179" y="767"/>
                          <a:pt x="179" y="767"/>
                          <a:pt x="179" y="767"/>
                        </a:cubicBezTo>
                        <a:cubicBezTo>
                          <a:pt x="165" y="767"/>
                          <a:pt x="154" y="778"/>
                          <a:pt x="154" y="792"/>
                        </a:cubicBezTo>
                        <a:cubicBezTo>
                          <a:pt x="154" y="933"/>
                          <a:pt x="154" y="933"/>
                          <a:pt x="154" y="933"/>
                        </a:cubicBezTo>
                        <a:cubicBezTo>
                          <a:pt x="154" y="935"/>
                          <a:pt x="155" y="937"/>
                          <a:pt x="155" y="939"/>
                        </a:cubicBezTo>
                        <a:cubicBezTo>
                          <a:pt x="155" y="945"/>
                          <a:pt x="158" y="951"/>
                          <a:pt x="162" y="956"/>
                        </a:cubicBezTo>
                        <a:cubicBezTo>
                          <a:pt x="166" y="959"/>
                          <a:pt x="166" y="959"/>
                          <a:pt x="166" y="959"/>
                        </a:cubicBezTo>
                        <a:cubicBezTo>
                          <a:pt x="171" y="964"/>
                          <a:pt x="179" y="967"/>
                          <a:pt x="186" y="966"/>
                        </a:cubicBezTo>
                        <a:cubicBezTo>
                          <a:pt x="186" y="966"/>
                          <a:pt x="187" y="966"/>
                          <a:pt x="188" y="966"/>
                        </a:cubicBezTo>
                        <a:cubicBezTo>
                          <a:pt x="329" y="966"/>
                          <a:pt x="329" y="966"/>
                          <a:pt x="329" y="966"/>
                        </a:cubicBezTo>
                        <a:cubicBezTo>
                          <a:pt x="342" y="966"/>
                          <a:pt x="353" y="955"/>
                          <a:pt x="353" y="942"/>
                        </a:cubicBezTo>
                        <a:cubicBezTo>
                          <a:pt x="353" y="937"/>
                          <a:pt x="353" y="937"/>
                          <a:pt x="353" y="937"/>
                        </a:cubicBezTo>
                        <a:cubicBezTo>
                          <a:pt x="353" y="923"/>
                          <a:pt x="342" y="912"/>
                          <a:pt x="329" y="912"/>
                        </a:cubicBezTo>
                        <a:cubicBezTo>
                          <a:pt x="248" y="912"/>
                          <a:pt x="248" y="912"/>
                          <a:pt x="248" y="912"/>
                        </a:cubicBezTo>
                        <a:cubicBezTo>
                          <a:pt x="374" y="786"/>
                          <a:pt x="374" y="786"/>
                          <a:pt x="374" y="786"/>
                        </a:cubicBezTo>
                        <a:cubicBezTo>
                          <a:pt x="418" y="823"/>
                          <a:pt x="473" y="846"/>
                          <a:pt x="533" y="852"/>
                        </a:cubicBezTo>
                        <a:cubicBezTo>
                          <a:pt x="533" y="1031"/>
                          <a:pt x="533" y="1031"/>
                          <a:pt x="533" y="1031"/>
                        </a:cubicBezTo>
                        <a:cubicBezTo>
                          <a:pt x="475" y="973"/>
                          <a:pt x="475" y="973"/>
                          <a:pt x="475" y="973"/>
                        </a:cubicBezTo>
                        <a:cubicBezTo>
                          <a:pt x="465" y="963"/>
                          <a:pt x="450" y="963"/>
                          <a:pt x="440" y="973"/>
                        </a:cubicBezTo>
                        <a:cubicBezTo>
                          <a:pt x="437" y="976"/>
                          <a:pt x="437" y="976"/>
                          <a:pt x="437" y="976"/>
                        </a:cubicBezTo>
                        <a:cubicBezTo>
                          <a:pt x="427" y="986"/>
                          <a:pt x="427" y="1002"/>
                          <a:pt x="437" y="1011"/>
                        </a:cubicBezTo>
                        <a:cubicBezTo>
                          <a:pt x="536" y="1111"/>
                          <a:pt x="536" y="1111"/>
                          <a:pt x="536" y="1111"/>
                        </a:cubicBezTo>
                        <a:cubicBezTo>
                          <a:pt x="538" y="1112"/>
                          <a:pt x="539" y="1113"/>
                          <a:pt x="541" y="1114"/>
                        </a:cubicBezTo>
                        <a:cubicBezTo>
                          <a:pt x="546" y="1119"/>
                          <a:pt x="552" y="1121"/>
                          <a:pt x="558" y="1121"/>
                        </a:cubicBezTo>
                        <a:cubicBezTo>
                          <a:pt x="563" y="1121"/>
                          <a:pt x="563" y="1121"/>
                          <a:pt x="563" y="1121"/>
                        </a:cubicBezTo>
                        <a:cubicBezTo>
                          <a:pt x="571" y="1121"/>
                          <a:pt x="578" y="1118"/>
                          <a:pt x="582" y="1112"/>
                        </a:cubicBezTo>
                        <a:cubicBezTo>
                          <a:pt x="583" y="1112"/>
                          <a:pt x="583" y="1111"/>
                          <a:pt x="584" y="1111"/>
                        </a:cubicBezTo>
                        <a:cubicBezTo>
                          <a:pt x="683" y="1011"/>
                          <a:pt x="683" y="1011"/>
                          <a:pt x="683" y="1011"/>
                        </a:cubicBezTo>
                        <a:cubicBezTo>
                          <a:pt x="693" y="1002"/>
                          <a:pt x="693" y="986"/>
                          <a:pt x="683" y="976"/>
                        </a:cubicBezTo>
                        <a:cubicBezTo>
                          <a:pt x="680" y="973"/>
                          <a:pt x="680" y="973"/>
                          <a:pt x="680" y="973"/>
                        </a:cubicBezTo>
                        <a:cubicBezTo>
                          <a:pt x="670" y="963"/>
                          <a:pt x="655" y="963"/>
                          <a:pt x="645" y="973"/>
                        </a:cubicBezTo>
                        <a:cubicBezTo>
                          <a:pt x="588" y="1030"/>
                          <a:pt x="588" y="1030"/>
                          <a:pt x="588" y="1030"/>
                        </a:cubicBezTo>
                        <a:cubicBezTo>
                          <a:pt x="588" y="852"/>
                          <a:pt x="588" y="852"/>
                          <a:pt x="588" y="852"/>
                        </a:cubicBezTo>
                        <a:cubicBezTo>
                          <a:pt x="648" y="846"/>
                          <a:pt x="702" y="822"/>
                          <a:pt x="746" y="786"/>
                        </a:cubicBezTo>
                        <a:cubicBezTo>
                          <a:pt x="872" y="912"/>
                          <a:pt x="872" y="912"/>
                          <a:pt x="872" y="912"/>
                        </a:cubicBezTo>
                        <a:cubicBezTo>
                          <a:pt x="791" y="912"/>
                          <a:pt x="791" y="912"/>
                          <a:pt x="791" y="912"/>
                        </a:cubicBezTo>
                        <a:cubicBezTo>
                          <a:pt x="778" y="912"/>
                          <a:pt x="767" y="923"/>
                          <a:pt x="767" y="937"/>
                        </a:cubicBezTo>
                        <a:cubicBezTo>
                          <a:pt x="767" y="942"/>
                          <a:pt x="767" y="942"/>
                          <a:pt x="767" y="942"/>
                        </a:cubicBezTo>
                        <a:cubicBezTo>
                          <a:pt x="767" y="955"/>
                          <a:pt x="778" y="966"/>
                          <a:pt x="791" y="966"/>
                        </a:cubicBezTo>
                        <a:cubicBezTo>
                          <a:pt x="932" y="966"/>
                          <a:pt x="932" y="966"/>
                          <a:pt x="932" y="966"/>
                        </a:cubicBezTo>
                        <a:cubicBezTo>
                          <a:pt x="933" y="966"/>
                          <a:pt x="934" y="966"/>
                          <a:pt x="934" y="966"/>
                        </a:cubicBezTo>
                        <a:cubicBezTo>
                          <a:pt x="941" y="967"/>
                          <a:pt x="949" y="964"/>
                          <a:pt x="954" y="959"/>
                        </a:cubicBezTo>
                        <a:cubicBezTo>
                          <a:pt x="958" y="956"/>
                          <a:pt x="958" y="956"/>
                          <a:pt x="958" y="956"/>
                        </a:cubicBezTo>
                        <a:cubicBezTo>
                          <a:pt x="962" y="951"/>
                          <a:pt x="965" y="945"/>
                          <a:pt x="965" y="939"/>
                        </a:cubicBezTo>
                        <a:cubicBezTo>
                          <a:pt x="965" y="937"/>
                          <a:pt x="966" y="935"/>
                          <a:pt x="966" y="933"/>
                        </a:cubicBezTo>
                        <a:cubicBezTo>
                          <a:pt x="966" y="792"/>
                          <a:pt x="966" y="792"/>
                          <a:pt x="966" y="792"/>
                        </a:cubicBezTo>
                        <a:cubicBezTo>
                          <a:pt x="966" y="778"/>
                          <a:pt x="955" y="767"/>
                          <a:pt x="941" y="767"/>
                        </a:cubicBezTo>
                        <a:cubicBezTo>
                          <a:pt x="936" y="767"/>
                          <a:pt x="936" y="767"/>
                          <a:pt x="936" y="767"/>
                        </a:cubicBezTo>
                        <a:cubicBezTo>
                          <a:pt x="923" y="767"/>
                          <a:pt x="911" y="778"/>
                          <a:pt x="911" y="792"/>
                        </a:cubicBezTo>
                        <a:cubicBezTo>
                          <a:pt x="911" y="874"/>
                          <a:pt x="911" y="874"/>
                          <a:pt x="911" y="874"/>
                        </a:cubicBezTo>
                        <a:cubicBezTo>
                          <a:pt x="785" y="748"/>
                          <a:pt x="785" y="748"/>
                          <a:pt x="785" y="748"/>
                        </a:cubicBezTo>
                        <a:cubicBezTo>
                          <a:pt x="821" y="704"/>
                          <a:pt x="845" y="649"/>
                          <a:pt x="851" y="588"/>
                        </a:cubicBezTo>
                        <a:cubicBezTo>
                          <a:pt x="1029" y="588"/>
                          <a:pt x="1029" y="588"/>
                          <a:pt x="1029" y="588"/>
                        </a:cubicBezTo>
                        <a:cubicBezTo>
                          <a:pt x="972" y="646"/>
                          <a:pt x="972" y="646"/>
                          <a:pt x="972" y="646"/>
                        </a:cubicBezTo>
                        <a:cubicBezTo>
                          <a:pt x="962" y="655"/>
                          <a:pt x="962" y="671"/>
                          <a:pt x="972" y="680"/>
                        </a:cubicBezTo>
                        <a:cubicBezTo>
                          <a:pt x="976" y="684"/>
                          <a:pt x="976" y="684"/>
                          <a:pt x="976" y="684"/>
                        </a:cubicBezTo>
                        <a:cubicBezTo>
                          <a:pt x="985" y="694"/>
                          <a:pt x="1001" y="694"/>
                          <a:pt x="1010" y="684"/>
                        </a:cubicBezTo>
                        <a:cubicBezTo>
                          <a:pt x="1110" y="584"/>
                          <a:pt x="1110" y="584"/>
                          <a:pt x="1110" y="584"/>
                        </a:cubicBezTo>
                        <a:cubicBezTo>
                          <a:pt x="1111" y="584"/>
                          <a:pt x="1111" y="583"/>
                          <a:pt x="1111" y="583"/>
                        </a:cubicBezTo>
                        <a:cubicBezTo>
                          <a:pt x="1117" y="578"/>
                          <a:pt x="1120" y="571"/>
                          <a:pt x="1120" y="564"/>
                        </a:cubicBezTo>
                        <a:cubicBezTo>
                          <a:pt x="1120" y="559"/>
                          <a:pt x="1120" y="559"/>
                          <a:pt x="1120" y="559"/>
                        </a:cubicBezTo>
                        <a:cubicBezTo>
                          <a:pt x="1120" y="552"/>
                          <a:pt x="1118" y="546"/>
                          <a:pt x="1114" y="54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121900" tIns="60950" rIns="121900" bIns="6095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13133" name="Google Shape;13133;p102"/>
              <p:cNvSpPr/>
              <p:nvPr/>
            </p:nvSpPr>
            <p:spPr>
              <a:xfrm>
                <a:off x="5470843" y="4129232"/>
                <a:ext cx="805510" cy="27699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Unified Access</a:t>
                </a:r>
                <a:endParaRPr/>
              </a:p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2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Switch</a:t>
                </a: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134" name="Google Shape;13134;p102"/>
            <p:cNvGrpSpPr/>
            <p:nvPr/>
          </p:nvGrpSpPr>
          <p:grpSpPr>
            <a:xfrm>
              <a:off x="3998869" y="1817363"/>
              <a:ext cx="234950" cy="236538"/>
              <a:chOff x="712788" y="1186656"/>
              <a:chExt cx="234950" cy="236538"/>
            </a:xfrm>
          </p:grpSpPr>
          <p:sp>
            <p:nvSpPr>
              <p:cNvPr id="13135" name="Google Shape;13135;p102"/>
              <p:cNvSpPr/>
              <p:nvPr/>
            </p:nvSpPr>
            <p:spPr>
              <a:xfrm>
                <a:off x="712788" y="1186656"/>
                <a:ext cx="234950" cy="236538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36" name="Google Shape;13136;p102"/>
              <p:cNvSpPr/>
              <p:nvPr/>
            </p:nvSpPr>
            <p:spPr>
              <a:xfrm>
                <a:off x="757238" y="1223169"/>
                <a:ext cx="152400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51" extrusionOk="0">
                    <a:moveTo>
                      <a:pt x="210" y="227"/>
                    </a:move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5" y="229"/>
                      <a:pt x="215" y="229"/>
                      <a:pt x="215" y="229"/>
                    </a:cubicBezTo>
                    <a:cubicBezTo>
                      <a:pt x="217" y="229"/>
                      <a:pt x="217" y="229"/>
                      <a:pt x="217" y="229"/>
                    </a:cubicBezTo>
                    <a:cubicBezTo>
                      <a:pt x="222" y="229"/>
                      <a:pt x="222" y="229"/>
                      <a:pt x="222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9" y="229"/>
                      <a:pt x="229" y="229"/>
                      <a:pt x="229" y="229"/>
                    </a:cubicBezTo>
                    <a:cubicBezTo>
                      <a:pt x="231" y="229"/>
                      <a:pt x="231" y="229"/>
                      <a:pt x="231" y="229"/>
                    </a:cubicBezTo>
                    <a:cubicBezTo>
                      <a:pt x="233" y="229"/>
                      <a:pt x="233" y="229"/>
                      <a:pt x="233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40" y="229"/>
                      <a:pt x="240" y="229"/>
                      <a:pt x="240" y="229"/>
                    </a:cubicBezTo>
                    <a:cubicBezTo>
                      <a:pt x="243" y="229"/>
                      <a:pt x="243" y="229"/>
                      <a:pt x="243" y="229"/>
                    </a:cubicBezTo>
                    <a:cubicBezTo>
                      <a:pt x="245" y="229"/>
                      <a:pt x="245" y="229"/>
                      <a:pt x="245" y="229"/>
                    </a:cubicBezTo>
                    <a:cubicBezTo>
                      <a:pt x="247" y="227"/>
                      <a:pt x="247" y="227"/>
                      <a:pt x="247" y="227"/>
                    </a:cubicBezTo>
                    <a:cubicBezTo>
                      <a:pt x="250" y="227"/>
                      <a:pt x="250" y="227"/>
                      <a:pt x="250" y="227"/>
                    </a:cubicBezTo>
                    <a:cubicBezTo>
                      <a:pt x="252" y="227"/>
                      <a:pt x="252" y="227"/>
                      <a:pt x="252" y="227"/>
                    </a:cubicBezTo>
                    <a:cubicBezTo>
                      <a:pt x="254" y="225"/>
                      <a:pt x="254" y="225"/>
                      <a:pt x="254" y="225"/>
                    </a:cubicBezTo>
                    <a:cubicBezTo>
                      <a:pt x="257" y="225"/>
                      <a:pt x="257" y="225"/>
                      <a:pt x="257" y="225"/>
                    </a:cubicBezTo>
                    <a:cubicBezTo>
                      <a:pt x="259" y="222"/>
                      <a:pt x="259" y="222"/>
                      <a:pt x="259" y="222"/>
                    </a:cubicBezTo>
                    <a:cubicBezTo>
                      <a:pt x="261" y="222"/>
                      <a:pt x="261" y="222"/>
                      <a:pt x="261" y="222"/>
                    </a:cubicBezTo>
                    <a:cubicBezTo>
                      <a:pt x="263" y="220"/>
                      <a:pt x="263" y="220"/>
                      <a:pt x="263" y="220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268" y="218"/>
                      <a:pt x="268" y="218"/>
                      <a:pt x="268" y="218"/>
                    </a:cubicBezTo>
                    <a:cubicBezTo>
                      <a:pt x="270" y="215"/>
                      <a:pt x="270" y="215"/>
                      <a:pt x="270" y="215"/>
                    </a:cubicBezTo>
                    <a:cubicBezTo>
                      <a:pt x="273" y="215"/>
                      <a:pt x="273" y="215"/>
                      <a:pt x="273" y="215"/>
                    </a:cubicBezTo>
                    <a:cubicBezTo>
                      <a:pt x="273" y="213"/>
                      <a:pt x="273" y="213"/>
                      <a:pt x="273" y="213"/>
                    </a:cubicBezTo>
                    <a:cubicBezTo>
                      <a:pt x="275" y="213"/>
                      <a:pt x="275" y="213"/>
                      <a:pt x="275" y="213"/>
                    </a:cubicBezTo>
                    <a:cubicBezTo>
                      <a:pt x="277" y="211"/>
                      <a:pt x="277" y="211"/>
                      <a:pt x="277" y="211"/>
                    </a:cubicBezTo>
                    <a:cubicBezTo>
                      <a:pt x="280" y="208"/>
                      <a:pt x="280" y="208"/>
                      <a:pt x="280" y="208"/>
                    </a:cubicBezTo>
                    <a:cubicBezTo>
                      <a:pt x="280" y="206"/>
                      <a:pt x="280" y="206"/>
                      <a:pt x="280" y="206"/>
                    </a:cubicBezTo>
                    <a:cubicBezTo>
                      <a:pt x="282" y="206"/>
                      <a:pt x="282" y="206"/>
                      <a:pt x="282" y="206"/>
                    </a:cubicBezTo>
                    <a:cubicBezTo>
                      <a:pt x="284" y="204"/>
                      <a:pt x="284" y="204"/>
                      <a:pt x="284" y="204"/>
                    </a:cubicBezTo>
                    <a:cubicBezTo>
                      <a:pt x="284" y="202"/>
                      <a:pt x="284" y="202"/>
                      <a:pt x="284" y="202"/>
                    </a:cubicBezTo>
                    <a:cubicBezTo>
                      <a:pt x="287" y="199"/>
                      <a:pt x="287" y="199"/>
                      <a:pt x="287" y="199"/>
                    </a:cubicBezTo>
                    <a:cubicBezTo>
                      <a:pt x="287" y="197"/>
                      <a:pt x="287" y="197"/>
                      <a:pt x="287" y="197"/>
                    </a:cubicBezTo>
                    <a:cubicBezTo>
                      <a:pt x="289" y="197"/>
                      <a:pt x="289" y="197"/>
                      <a:pt x="289" y="197"/>
                    </a:cubicBezTo>
                    <a:cubicBezTo>
                      <a:pt x="289" y="195"/>
                      <a:pt x="289" y="195"/>
                      <a:pt x="289" y="195"/>
                    </a:cubicBezTo>
                    <a:cubicBezTo>
                      <a:pt x="289" y="192"/>
                      <a:pt x="289" y="192"/>
                      <a:pt x="289" y="192"/>
                    </a:cubicBezTo>
                    <a:cubicBezTo>
                      <a:pt x="289" y="190"/>
                      <a:pt x="289" y="190"/>
                      <a:pt x="289" y="190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5"/>
                      <a:pt x="291" y="185"/>
                      <a:pt x="291" y="185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78"/>
                      <a:pt x="289" y="178"/>
                      <a:pt x="289" y="178"/>
                    </a:cubicBezTo>
                    <a:cubicBezTo>
                      <a:pt x="289" y="176"/>
                      <a:pt x="289" y="176"/>
                      <a:pt x="289" y="176"/>
                    </a:cubicBezTo>
                    <a:cubicBezTo>
                      <a:pt x="287" y="176"/>
                      <a:pt x="287" y="176"/>
                      <a:pt x="287" y="176"/>
                    </a:cubicBezTo>
                    <a:cubicBezTo>
                      <a:pt x="287" y="174"/>
                      <a:pt x="287" y="174"/>
                      <a:pt x="287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77" y="171"/>
                      <a:pt x="277" y="171"/>
                      <a:pt x="277" y="171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3" y="169"/>
                      <a:pt x="273" y="169"/>
                      <a:pt x="273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68" y="171"/>
                      <a:pt x="268" y="171"/>
                      <a:pt x="268" y="171"/>
                    </a:cubicBezTo>
                    <a:cubicBezTo>
                      <a:pt x="263" y="171"/>
                      <a:pt x="263" y="171"/>
                      <a:pt x="263" y="171"/>
                    </a:cubicBezTo>
                    <a:cubicBezTo>
                      <a:pt x="259" y="171"/>
                      <a:pt x="259" y="171"/>
                      <a:pt x="259" y="171"/>
                    </a:cubicBezTo>
                    <a:cubicBezTo>
                      <a:pt x="254" y="174"/>
                      <a:pt x="254" y="174"/>
                      <a:pt x="254" y="174"/>
                    </a:cubicBezTo>
                    <a:cubicBezTo>
                      <a:pt x="250" y="176"/>
                      <a:pt x="250" y="176"/>
                      <a:pt x="250" y="176"/>
                    </a:cubicBezTo>
                    <a:cubicBezTo>
                      <a:pt x="245" y="178"/>
                      <a:pt x="245" y="178"/>
                      <a:pt x="245" y="178"/>
                    </a:cubicBezTo>
                    <a:cubicBezTo>
                      <a:pt x="240" y="181"/>
                      <a:pt x="240" y="181"/>
                      <a:pt x="240" y="181"/>
                    </a:cubicBezTo>
                    <a:cubicBezTo>
                      <a:pt x="229" y="185"/>
                      <a:pt x="229" y="185"/>
                      <a:pt x="229" y="185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10" y="192"/>
                      <a:pt x="210" y="192"/>
                      <a:pt x="210" y="192"/>
                    </a:cubicBezTo>
                    <a:cubicBezTo>
                      <a:pt x="208" y="192"/>
                      <a:pt x="208" y="192"/>
                      <a:pt x="208" y="192"/>
                    </a:cubicBezTo>
                    <a:cubicBezTo>
                      <a:pt x="206" y="195"/>
                      <a:pt x="206" y="195"/>
                      <a:pt x="206" y="195"/>
                    </a:cubicBezTo>
                    <a:cubicBezTo>
                      <a:pt x="201" y="197"/>
                      <a:pt x="201" y="197"/>
                      <a:pt x="201" y="197"/>
                    </a:cubicBezTo>
                    <a:cubicBezTo>
                      <a:pt x="194" y="197"/>
                      <a:pt x="194" y="197"/>
                      <a:pt x="194" y="197"/>
                    </a:cubicBezTo>
                    <a:cubicBezTo>
                      <a:pt x="187" y="199"/>
                      <a:pt x="187" y="199"/>
                      <a:pt x="187" y="199"/>
                    </a:cubicBezTo>
                    <a:cubicBezTo>
                      <a:pt x="180" y="199"/>
                      <a:pt x="180" y="199"/>
                      <a:pt x="180" y="199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66" y="202"/>
                      <a:pt x="166" y="202"/>
                      <a:pt x="166" y="202"/>
                    </a:cubicBezTo>
                    <a:cubicBezTo>
                      <a:pt x="157" y="202"/>
                      <a:pt x="157" y="202"/>
                      <a:pt x="157" y="202"/>
                    </a:cubicBezTo>
                    <a:cubicBezTo>
                      <a:pt x="157" y="199"/>
                      <a:pt x="157" y="199"/>
                      <a:pt x="157" y="199"/>
                    </a:cubicBezTo>
                    <a:cubicBezTo>
                      <a:pt x="160" y="195"/>
                      <a:pt x="160" y="195"/>
                      <a:pt x="160" y="195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62" y="188"/>
                      <a:pt x="162" y="188"/>
                      <a:pt x="162" y="188"/>
                    </a:cubicBezTo>
                    <a:cubicBezTo>
                      <a:pt x="169" y="188"/>
                      <a:pt x="169" y="188"/>
                      <a:pt x="169" y="188"/>
                    </a:cubicBezTo>
                    <a:cubicBezTo>
                      <a:pt x="176" y="185"/>
                      <a:pt x="176" y="185"/>
                      <a:pt x="176" y="185"/>
                    </a:cubicBezTo>
                    <a:cubicBezTo>
                      <a:pt x="180" y="185"/>
                      <a:pt x="180" y="185"/>
                      <a:pt x="180" y="185"/>
                    </a:cubicBezTo>
                    <a:cubicBezTo>
                      <a:pt x="187" y="183"/>
                      <a:pt x="187" y="183"/>
                      <a:pt x="187" y="183"/>
                    </a:cubicBezTo>
                    <a:cubicBezTo>
                      <a:pt x="192" y="183"/>
                      <a:pt x="192" y="183"/>
                      <a:pt x="192" y="183"/>
                    </a:cubicBezTo>
                    <a:cubicBezTo>
                      <a:pt x="196" y="181"/>
                      <a:pt x="196" y="181"/>
                      <a:pt x="196" y="181"/>
                    </a:cubicBezTo>
                    <a:cubicBezTo>
                      <a:pt x="201" y="181"/>
                      <a:pt x="201" y="181"/>
                      <a:pt x="201" y="181"/>
                    </a:cubicBezTo>
                    <a:cubicBezTo>
                      <a:pt x="206" y="178"/>
                      <a:pt x="206" y="178"/>
                      <a:pt x="206" y="178"/>
                    </a:cubicBezTo>
                    <a:cubicBezTo>
                      <a:pt x="215" y="176"/>
                      <a:pt x="215" y="176"/>
                      <a:pt x="215" y="176"/>
                    </a:cubicBezTo>
                    <a:cubicBezTo>
                      <a:pt x="222" y="171"/>
                      <a:pt x="222" y="171"/>
                      <a:pt x="222" y="171"/>
                    </a:cubicBezTo>
                    <a:cubicBezTo>
                      <a:pt x="236" y="167"/>
                      <a:pt x="236" y="167"/>
                      <a:pt x="236" y="167"/>
                    </a:cubicBezTo>
                    <a:cubicBezTo>
                      <a:pt x="240" y="165"/>
                      <a:pt x="240" y="165"/>
                      <a:pt x="240" y="165"/>
                    </a:cubicBezTo>
                    <a:cubicBezTo>
                      <a:pt x="247" y="162"/>
                      <a:pt x="247" y="162"/>
                      <a:pt x="247" y="162"/>
                    </a:cubicBezTo>
                    <a:cubicBezTo>
                      <a:pt x="252" y="160"/>
                      <a:pt x="252" y="160"/>
                      <a:pt x="252" y="160"/>
                    </a:cubicBezTo>
                    <a:cubicBezTo>
                      <a:pt x="259" y="158"/>
                      <a:pt x="259" y="158"/>
                      <a:pt x="259" y="158"/>
                    </a:cubicBezTo>
                    <a:cubicBezTo>
                      <a:pt x="261" y="158"/>
                      <a:pt x="261" y="158"/>
                      <a:pt x="261" y="158"/>
                    </a:cubicBezTo>
                    <a:cubicBezTo>
                      <a:pt x="263" y="158"/>
                      <a:pt x="263" y="158"/>
                      <a:pt x="263" y="158"/>
                    </a:cubicBezTo>
                    <a:cubicBezTo>
                      <a:pt x="266" y="155"/>
                      <a:pt x="266" y="155"/>
                      <a:pt x="266" y="155"/>
                    </a:cubicBezTo>
                    <a:cubicBezTo>
                      <a:pt x="268" y="155"/>
                      <a:pt x="268" y="155"/>
                      <a:pt x="268" y="155"/>
                    </a:cubicBezTo>
                    <a:cubicBezTo>
                      <a:pt x="270" y="155"/>
                      <a:pt x="270" y="155"/>
                      <a:pt x="270" y="155"/>
                    </a:cubicBezTo>
                    <a:cubicBezTo>
                      <a:pt x="273" y="155"/>
                      <a:pt x="273" y="155"/>
                      <a:pt x="273" y="155"/>
                    </a:cubicBezTo>
                    <a:cubicBezTo>
                      <a:pt x="275" y="155"/>
                      <a:pt x="275" y="155"/>
                      <a:pt x="275" y="155"/>
                    </a:cubicBezTo>
                    <a:cubicBezTo>
                      <a:pt x="277" y="155"/>
                      <a:pt x="277" y="155"/>
                      <a:pt x="277" y="155"/>
                    </a:cubicBezTo>
                    <a:cubicBezTo>
                      <a:pt x="280" y="155"/>
                      <a:pt x="280" y="155"/>
                      <a:pt x="280" y="155"/>
                    </a:cubicBezTo>
                    <a:cubicBezTo>
                      <a:pt x="282" y="158"/>
                      <a:pt x="282" y="158"/>
                      <a:pt x="282" y="158"/>
                    </a:cubicBezTo>
                    <a:cubicBezTo>
                      <a:pt x="284" y="158"/>
                      <a:pt x="284" y="158"/>
                      <a:pt x="284" y="158"/>
                    </a:cubicBezTo>
                    <a:cubicBezTo>
                      <a:pt x="287" y="158"/>
                      <a:pt x="287" y="158"/>
                      <a:pt x="287" y="158"/>
                    </a:cubicBezTo>
                    <a:cubicBezTo>
                      <a:pt x="289" y="160"/>
                      <a:pt x="289" y="160"/>
                      <a:pt x="289" y="160"/>
                    </a:cubicBezTo>
                    <a:cubicBezTo>
                      <a:pt x="291" y="160"/>
                      <a:pt x="291" y="160"/>
                      <a:pt x="291" y="160"/>
                    </a:cubicBezTo>
                    <a:cubicBezTo>
                      <a:pt x="291" y="162"/>
                      <a:pt x="291" y="162"/>
                      <a:pt x="291" y="162"/>
                    </a:cubicBezTo>
                    <a:cubicBezTo>
                      <a:pt x="294" y="162"/>
                      <a:pt x="294" y="162"/>
                      <a:pt x="294" y="162"/>
                    </a:cubicBezTo>
                    <a:cubicBezTo>
                      <a:pt x="296" y="165"/>
                      <a:pt x="296" y="165"/>
                      <a:pt x="296" y="165"/>
                    </a:cubicBezTo>
                    <a:cubicBezTo>
                      <a:pt x="298" y="167"/>
                      <a:pt x="298" y="167"/>
                      <a:pt x="298" y="167"/>
                    </a:cubicBezTo>
                    <a:cubicBezTo>
                      <a:pt x="298" y="169"/>
                      <a:pt x="298" y="169"/>
                      <a:pt x="298" y="169"/>
                    </a:cubicBezTo>
                    <a:cubicBezTo>
                      <a:pt x="300" y="171"/>
                      <a:pt x="300" y="171"/>
                      <a:pt x="300" y="171"/>
                    </a:cubicBezTo>
                    <a:cubicBezTo>
                      <a:pt x="303" y="174"/>
                      <a:pt x="303" y="174"/>
                      <a:pt x="303" y="174"/>
                    </a:cubicBezTo>
                    <a:cubicBezTo>
                      <a:pt x="303" y="176"/>
                      <a:pt x="303" y="176"/>
                      <a:pt x="303" y="176"/>
                    </a:cubicBezTo>
                    <a:cubicBezTo>
                      <a:pt x="303" y="178"/>
                      <a:pt x="303" y="178"/>
                      <a:pt x="303" y="178"/>
                    </a:cubicBezTo>
                    <a:cubicBezTo>
                      <a:pt x="305" y="181"/>
                      <a:pt x="305" y="181"/>
                      <a:pt x="305" y="181"/>
                    </a:cubicBezTo>
                    <a:cubicBezTo>
                      <a:pt x="305" y="183"/>
                      <a:pt x="305" y="183"/>
                      <a:pt x="305" y="183"/>
                    </a:cubicBezTo>
                    <a:cubicBezTo>
                      <a:pt x="305" y="185"/>
                      <a:pt x="305" y="185"/>
                      <a:pt x="305" y="185"/>
                    </a:cubicBezTo>
                    <a:cubicBezTo>
                      <a:pt x="305" y="188"/>
                      <a:pt x="305" y="188"/>
                      <a:pt x="305" y="188"/>
                    </a:cubicBezTo>
                    <a:cubicBezTo>
                      <a:pt x="305" y="192"/>
                      <a:pt x="305" y="192"/>
                      <a:pt x="305" y="192"/>
                    </a:cubicBezTo>
                    <a:cubicBezTo>
                      <a:pt x="303" y="195"/>
                      <a:pt x="303" y="195"/>
                      <a:pt x="303" y="195"/>
                    </a:cubicBezTo>
                    <a:cubicBezTo>
                      <a:pt x="303" y="197"/>
                      <a:pt x="303" y="197"/>
                      <a:pt x="303" y="197"/>
                    </a:cubicBezTo>
                    <a:cubicBezTo>
                      <a:pt x="300" y="199"/>
                      <a:pt x="300" y="199"/>
                      <a:pt x="300" y="199"/>
                    </a:cubicBezTo>
                    <a:cubicBezTo>
                      <a:pt x="300" y="204"/>
                      <a:pt x="300" y="204"/>
                      <a:pt x="300" y="204"/>
                    </a:cubicBezTo>
                    <a:cubicBezTo>
                      <a:pt x="298" y="206"/>
                      <a:pt x="298" y="206"/>
                      <a:pt x="298" y="206"/>
                    </a:cubicBezTo>
                    <a:cubicBezTo>
                      <a:pt x="296" y="208"/>
                      <a:pt x="296" y="208"/>
                      <a:pt x="296" y="208"/>
                    </a:cubicBezTo>
                    <a:cubicBezTo>
                      <a:pt x="296" y="211"/>
                      <a:pt x="296" y="211"/>
                      <a:pt x="296" y="211"/>
                    </a:cubicBezTo>
                    <a:cubicBezTo>
                      <a:pt x="294" y="215"/>
                      <a:pt x="294" y="215"/>
                      <a:pt x="294" y="215"/>
                    </a:cubicBezTo>
                    <a:cubicBezTo>
                      <a:pt x="291" y="215"/>
                      <a:pt x="291" y="215"/>
                      <a:pt x="291" y="215"/>
                    </a:cubicBezTo>
                    <a:cubicBezTo>
                      <a:pt x="289" y="218"/>
                      <a:pt x="289" y="218"/>
                      <a:pt x="289" y="218"/>
                    </a:cubicBezTo>
                    <a:cubicBezTo>
                      <a:pt x="287" y="220"/>
                      <a:pt x="287" y="220"/>
                      <a:pt x="287" y="220"/>
                    </a:cubicBezTo>
                    <a:cubicBezTo>
                      <a:pt x="284" y="222"/>
                      <a:pt x="284" y="222"/>
                      <a:pt x="284" y="222"/>
                    </a:cubicBezTo>
                    <a:cubicBezTo>
                      <a:pt x="282" y="225"/>
                      <a:pt x="282" y="225"/>
                      <a:pt x="282" y="225"/>
                    </a:cubicBezTo>
                    <a:cubicBezTo>
                      <a:pt x="280" y="227"/>
                      <a:pt x="280" y="227"/>
                      <a:pt x="280" y="227"/>
                    </a:cubicBezTo>
                    <a:cubicBezTo>
                      <a:pt x="277" y="229"/>
                      <a:pt x="277" y="229"/>
                      <a:pt x="277" y="229"/>
                    </a:cubicBezTo>
                    <a:cubicBezTo>
                      <a:pt x="275" y="229"/>
                      <a:pt x="275" y="229"/>
                      <a:pt x="275" y="229"/>
                    </a:cubicBezTo>
                    <a:cubicBezTo>
                      <a:pt x="273" y="232"/>
                      <a:pt x="273" y="232"/>
                      <a:pt x="273" y="232"/>
                    </a:cubicBezTo>
                    <a:cubicBezTo>
                      <a:pt x="270" y="234"/>
                      <a:pt x="270" y="234"/>
                      <a:pt x="270" y="234"/>
                    </a:cubicBezTo>
                    <a:cubicBezTo>
                      <a:pt x="268" y="234"/>
                      <a:pt x="268" y="234"/>
                      <a:pt x="268" y="234"/>
                    </a:cubicBezTo>
                    <a:cubicBezTo>
                      <a:pt x="266" y="236"/>
                      <a:pt x="266" y="236"/>
                      <a:pt x="266" y="236"/>
                    </a:cubicBezTo>
                    <a:cubicBezTo>
                      <a:pt x="261" y="238"/>
                      <a:pt x="261" y="238"/>
                      <a:pt x="261" y="238"/>
                    </a:cubicBezTo>
                    <a:cubicBezTo>
                      <a:pt x="259" y="238"/>
                      <a:pt x="259" y="238"/>
                      <a:pt x="259" y="238"/>
                    </a:cubicBezTo>
                    <a:cubicBezTo>
                      <a:pt x="257" y="241"/>
                      <a:pt x="257" y="241"/>
                      <a:pt x="257" y="241"/>
                    </a:cubicBezTo>
                    <a:cubicBezTo>
                      <a:pt x="252" y="241"/>
                      <a:pt x="252" y="241"/>
                      <a:pt x="252" y="241"/>
                    </a:cubicBezTo>
                    <a:cubicBezTo>
                      <a:pt x="250" y="241"/>
                      <a:pt x="250" y="241"/>
                      <a:pt x="250" y="241"/>
                    </a:cubicBezTo>
                    <a:cubicBezTo>
                      <a:pt x="247" y="243"/>
                      <a:pt x="247" y="243"/>
                      <a:pt x="247" y="243"/>
                    </a:cubicBezTo>
                    <a:cubicBezTo>
                      <a:pt x="243" y="243"/>
                      <a:pt x="243" y="243"/>
                      <a:pt x="243" y="243"/>
                    </a:cubicBezTo>
                    <a:cubicBezTo>
                      <a:pt x="240" y="243"/>
                      <a:pt x="240" y="243"/>
                      <a:pt x="240" y="243"/>
                    </a:cubicBezTo>
                    <a:cubicBezTo>
                      <a:pt x="238" y="245"/>
                      <a:pt x="238" y="245"/>
                      <a:pt x="238" y="245"/>
                    </a:cubicBezTo>
                    <a:cubicBezTo>
                      <a:pt x="233" y="245"/>
                      <a:pt x="233" y="245"/>
                      <a:pt x="233" y="245"/>
                    </a:cubicBezTo>
                    <a:cubicBezTo>
                      <a:pt x="231" y="245"/>
                      <a:pt x="231" y="245"/>
                      <a:pt x="231" y="245"/>
                    </a:cubicBezTo>
                    <a:cubicBezTo>
                      <a:pt x="227" y="245"/>
                      <a:pt x="227" y="245"/>
                      <a:pt x="227" y="245"/>
                    </a:cubicBezTo>
                    <a:cubicBezTo>
                      <a:pt x="224" y="245"/>
                      <a:pt x="224" y="245"/>
                      <a:pt x="224" y="245"/>
                    </a:cubicBezTo>
                    <a:cubicBezTo>
                      <a:pt x="220" y="245"/>
                      <a:pt x="220" y="245"/>
                      <a:pt x="220" y="245"/>
                    </a:cubicBezTo>
                    <a:cubicBezTo>
                      <a:pt x="217" y="243"/>
                      <a:pt x="217" y="243"/>
                      <a:pt x="217" y="243"/>
                    </a:cubicBezTo>
                    <a:cubicBezTo>
                      <a:pt x="213" y="243"/>
                      <a:pt x="213" y="243"/>
                      <a:pt x="213" y="243"/>
                    </a:cubicBezTo>
                    <a:cubicBezTo>
                      <a:pt x="210" y="243"/>
                      <a:pt x="210" y="243"/>
                      <a:pt x="210" y="243"/>
                    </a:cubicBezTo>
                    <a:cubicBezTo>
                      <a:pt x="206" y="241"/>
                      <a:pt x="206" y="241"/>
                      <a:pt x="206" y="241"/>
                    </a:cubicBezTo>
                    <a:cubicBezTo>
                      <a:pt x="203" y="241"/>
                      <a:pt x="203" y="241"/>
                      <a:pt x="203" y="241"/>
                    </a:cubicBezTo>
                    <a:cubicBezTo>
                      <a:pt x="199" y="238"/>
                      <a:pt x="199" y="238"/>
                      <a:pt x="199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0" y="236"/>
                      <a:pt x="190" y="236"/>
                      <a:pt x="190" y="236"/>
                    </a:cubicBezTo>
                    <a:cubicBezTo>
                      <a:pt x="185" y="236"/>
                      <a:pt x="185" y="236"/>
                      <a:pt x="185" y="236"/>
                    </a:cubicBezTo>
                    <a:cubicBezTo>
                      <a:pt x="180" y="234"/>
                      <a:pt x="180" y="234"/>
                      <a:pt x="180" y="234"/>
                    </a:cubicBezTo>
                    <a:cubicBezTo>
                      <a:pt x="176" y="234"/>
                      <a:pt x="176" y="234"/>
                      <a:pt x="176" y="234"/>
                    </a:cubicBezTo>
                    <a:cubicBezTo>
                      <a:pt x="169" y="232"/>
                      <a:pt x="169" y="232"/>
                      <a:pt x="169" y="232"/>
                    </a:cubicBezTo>
                    <a:cubicBezTo>
                      <a:pt x="162" y="232"/>
                      <a:pt x="162" y="232"/>
                      <a:pt x="162" y="232"/>
                    </a:cubicBezTo>
                    <a:cubicBezTo>
                      <a:pt x="157" y="232"/>
                      <a:pt x="157" y="232"/>
                      <a:pt x="157" y="232"/>
                    </a:cubicBezTo>
                    <a:cubicBezTo>
                      <a:pt x="155" y="227"/>
                      <a:pt x="155" y="227"/>
                      <a:pt x="155" y="227"/>
                    </a:cubicBezTo>
                    <a:cubicBezTo>
                      <a:pt x="155" y="225"/>
                      <a:pt x="155" y="225"/>
                      <a:pt x="155" y="225"/>
                    </a:cubicBezTo>
                    <a:cubicBezTo>
                      <a:pt x="155" y="220"/>
                      <a:pt x="155" y="220"/>
                      <a:pt x="155" y="220"/>
                    </a:cubicBezTo>
                    <a:cubicBezTo>
                      <a:pt x="155" y="215"/>
                      <a:pt x="155" y="215"/>
                      <a:pt x="155" y="215"/>
                    </a:cubicBezTo>
                    <a:cubicBezTo>
                      <a:pt x="160" y="215"/>
                      <a:pt x="160" y="215"/>
                      <a:pt x="160" y="215"/>
                    </a:cubicBezTo>
                    <a:cubicBezTo>
                      <a:pt x="164" y="218"/>
                      <a:pt x="164" y="218"/>
                      <a:pt x="164" y="218"/>
                    </a:cubicBezTo>
                    <a:cubicBezTo>
                      <a:pt x="166" y="215"/>
                      <a:pt x="166" y="215"/>
                      <a:pt x="166" y="215"/>
                    </a:cubicBezTo>
                    <a:cubicBezTo>
                      <a:pt x="171" y="215"/>
                      <a:pt x="171" y="215"/>
                      <a:pt x="171" y="215"/>
                    </a:cubicBezTo>
                    <a:cubicBezTo>
                      <a:pt x="176" y="215"/>
                      <a:pt x="176" y="215"/>
                      <a:pt x="176" y="215"/>
                    </a:cubicBezTo>
                    <a:cubicBezTo>
                      <a:pt x="178" y="215"/>
                      <a:pt x="178" y="215"/>
                      <a:pt x="178" y="215"/>
                    </a:cubicBezTo>
                    <a:cubicBezTo>
                      <a:pt x="180" y="215"/>
                      <a:pt x="180" y="215"/>
                      <a:pt x="180" y="215"/>
                    </a:cubicBezTo>
                    <a:cubicBezTo>
                      <a:pt x="185" y="215"/>
                      <a:pt x="185" y="215"/>
                      <a:pt x="185" y="215"/>
                    </a:cubicBezTo>
                    <a:cubicBezTo>
                      <a:pt x="187" y="215"/>
                      <a:pt x="187" y="215"/>
                      <a:pt x="187" y="215"/>
                    </a:cubicBezTo>
                    <a:cubicBezTo>
                      <a:pt x="192" y="215"/>
                      <a:pt x="192" y="215"/>
                      <a:pt x="192" y="215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6" y="213"/>
                      <a:pt x="196" y="213"/>
                      <a:pt x="196" y="213"/>
                    </a:cubicBezTo>
                    <a:cubicBezTo>
                      <a:pt x="201" y="213"/>
                      <a:pt x="201" y="213"/>
                      <a:pt x="201" y="213"/>
                    </a:cubicBezTo>
                    <a:cubicBezTo>
                      <a:pt x="203" y="211"/>
                      <a:pt x="203" y="211"/>
                      <a:pt x="203" y="211"/>
                    </a:cubicBezTo>
                    <a:cubicBezTo>
                      <a:pt x="206" y="211"/>
                      <a:pt x="206" y="211"/>
                      <a:pt x="206" y="211"/>
                    </a:cubicBezTo>
                    <a:cubicBezTo>
                      <a:pt x="208" y="211"/>
                      <a:pt x="208" y="211"/>
                      <a:pt x="208" y="211"/>
                    </a:cubicBezTo>
                    <a:cubicBezTo>
                      <a:pt x="215" y="208"/>
                      <a:pt x="215" y="208"/>
                      <a:pt x="215" y="208"/>
                    </a:cubicBezTo>
                    <a:cubicBezTo>
                      <a:pt x="220" y="206"/>
                      <a:pt x="220" y="206"/>
                      <a:pt x="220" y="206"/>
                    </a:cubicBezTo>
                    <a:cubicBezTo>
                      <a:pt x="224" y="204"/>
                      <a:pt x="224" y="204"/>
                      <a:pt x="224" y="204"/>
                    </a:cubicBezTo>
                    <a:cubicBezTo>
                      <a:pt x="231" y="202"/>
                      <a:pt x="231" y="202"/>
                      <a:pt x="231" y="202"/>
                    </a:cubicBezTo>
                    <a:cubicBezTo>
                      <a:pt x="236" y="197"/>
                      <a:pt x="236" y="197"/>
                      <a:pt x="236" y="197"/>
                    </a:cubicBezTo>
                    <a:cubicBezTo>
                      <a:pt x="240" y="195"/>
                      <a:pt x="240" y="195"/>
                      <a:pt x="240" y="195"/>
                    </a:cubicBezTo>
                    <a:cubicBezTo>
                      <a:pt x="245" y="192"/>
                      <a:pt x="245" y="192"/>
                      <a:pt x="245" y="192"/>
                    </a:cubicBezTo>
                    <a:cubicBezTo>
                      <a:pt x="252" y="188"/>
                      <a:pt x="252" y="188"/>
                      <a:pt x="252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4" y="185"/>
                      <a:pt x="254" y="185"/>
                      <a:pt x="254" y="185"/>
                    </a:cubicBezTo>
                    <a:cubicBezTo>
                      <a:pt x="257" y="185"/>
                      <a:pt x="257" y="185"/>
                      <a:pt x="257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61" y="183"/>
                      <a:pt x="261" y="183"/>
                      <a:pt x="261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6" y="183"/>
                      <a:pt x="266" y="183"/>
                      <a:pt x="266" y="183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70" y="185"/>
                      <a:pt x="270" y="185"/>
                      <a:pt x="270" y="185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7"/>
                      <a:pt x="275" y="197"/>
                      <a:pt x="275" y="197"/>
                    </a:cubicBezTo>
                    <a:cubicBezTo>
                      <a:pt x="273" y="197"/>
                      <a:pt x="273" y="197"/>
                      <a:pt x="273" y="197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0" y="202"/>
                      <a:pt x="270" y="202"/>
                      <a:pt x="270" y="202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3" y="206"/>
                      <a:pt x="263" y="206"/>
                      <a:pt x="263" y="206"/>
                    </a:cubicBezTo>
                    <a:cubicBezTo>
                      <a:pt x="261" y="208"/>
                      <a:pt x="261" y="208"/>
                      <a:pt x="261" y="208"/>
                    </a:cubicBezTo>
                    <a:cubicBezTo>
                      <a:pt x="257" y="211"/>
                      <a:pt x="257" y="211"/>
                      <a:pt x="257" y="211"/>
                    </a:cubicBezTo>
                    <a:cubicBezTo>
                      <a:pt x="254" y="213"/>
                      <a:pt x="254" y="213"/>
                      <a:pt x="254" y="213"/>
                    </a:cubicBezTo>
                    <a:cubicBezTo>
                      <a:pt x="250" y="215"/>
                      <a:pt x="250" y="215"/>
                      <a:pt x="250" y="215"/>
                    </a:cubicBezTo>
                    <a:cubicBezTo>
                      <a:pt x="247" y="218"/>
                      <a:pt x="247" y="218"/>
                      <a:pt x="247" y="218"/>
                    </a:cubicBezTo>
                    <a:cubicBezTo>
                      <a:pt x="243" y="218"/>
                      <a:pt x="243" y="218"/>
                      <a:pt x="243" y="218"/>
                    </a:cubicBezTo>
                    <a:cubicBezTo>
                      <a:pt x="240" y="220"/>
                      <a:pt x="240" y="220"/>
                      <a:pt x="240" y="220"/>
                    </a:cubicBezTo>
                    <a:cubicBezTo>
                      <a:pt x="236" y="220"/>
                      <a:pt x="236" y="220"/>
                      <a:pt x="236" y="220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29" y="222"/>
                      <a:pt x="229" y="222"/>
                      <a:pt x="229" y="222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08" y="227"/>
                      <a:pt x="208" y="227"/>
                      <a:pt x="208" y="227"/>
                    </a:cubicBezTo>
                    <a:lnTo>
                      <a:pt x="210" y="227"/>
                    </a:lnTo>
                    <a:close/>
                    <a:moveTo>
                      <a:pt x="166" y="174"/>
                    </a:moveTo>
                    <a:cubicBezTo>
                      <a:pt x="169" y="169"/>
                      <a:pt x="169" y="169"/>
                      <a:pt x="169" y="169"/>
                    </a:cubicBezTo>
                    <a:cubicBezTo>
                      <a:pt x="169" y="165"/>
                      <a:pt x="169" y="165"/>
                      <a:pt x="169" y="165"/>
                    </a:cubicBezTo>
                    <a:cubicBezTo>
                      <a:pt x="171" y="162"/>
                      <a:pt x="171" y="162"/>
                      <a:pt x="171" y="162"/>
                    </a:cubicBezTo>
                    <a:cubicBezTo>
                      <a:pt x="176" y="160"/>
                      <a:pt x="176" y="160"/>
                      <a:pt x="176" y="160"/>
                    </a:cubicBezTo>
                    <a:cubicBezTo>
                      <a:pt x="180" y="160"/>
                      <a:pt x="180" y="160"/>
                      <a:pt x="180" y="160"/>
                    </a:cubicBezTo>
                    <a:cubicBezTo>
                      <a:pt x="183" y="160"/>
                      <a:pt x="183" y="160"/>
                      <a:pt x="183" y="160"/>
                    </a:cubicBezTo>
                    <a:cubicBezTo>
                      <a:pt x="187" y="158"/>
                      <a:pt x="187" y="158"/>
                      <a:pt x="187" y="158"/>
                    </a:cubicBezTo>
                    <a:cubicBezTo>
                      <a:pt x="190" y="158"/>
                      <a:pt x="190" y="158"/>
                      <a:pt x="190" y="158"/>
                    </a:cubicBezTo>
                    <a:cubicBezTo>
                      <a:pt x="194" y="155"/>
                      <a:pt x="194" y="155"/>
                      <a:pt x="194" y="155"/>
                    </a:cubicBezTo>
                    <a:cubicBezTo>
                      <a:pt x="196" y="155"/>
                      <a:pt x="196" y="155"/>
                      <a:pt x="196" y="155"/>
                    </a:cubicBezTo>
                    <a:cubicBezTo>
                      <a:pt x="199" y="155"/>
                      <a:pt x="199" y="155"/>
                      <a:pt x="199" y="155"/>
                    </a:cubicBezTo>
                    <a:cubicBezTo>
                      <a:pt x="206" y="151"/>
                      <a:pt x="206" y="151"/>
                      <a:pt x="206" y="151"/>
                    </a:cubicBezTo>
                    <a:cubicBezTo>
                      <a:pt x="213" y="148"/>
                      <a:pt x="213" y="148"/>
                      <a:pt x="213" y="148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31" y="139"/>
                      <a:pt x="231" y="139"/>
                      <a:pt x="231" y="139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45" y="135"/>
                      <a:pt x="245" y="135"/>
                      <a:pt x="245" y="135"/>
                    </a:cubicBezTo>
                    <a:cubicBezTo>
                      <a:pt x="252" y="130"/>
                      <a:pt x="252" y="130"/>
                      <a:pt x="252" y="130"/>
                    </a:cubicBezTo>
                    <a:cubicBezTo>
                      <a:pt x="254" y="130"/>
                      <a:pt x="254" y="130"/>
                      <a:pt x="254" y="130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61" y="128"/>
                      <a:pt x="261" y="128"/>
                      <a:pt x="261" y="128"/>
                    </a:cubicBezTo>
                    <a:cubicBezTo>
                      <a:pt x="263" y="128"/>
                      <a:pt x="263" y="128"/>
                      <a:pt x="263" y="128"/>
                    </a:cubicBezTo>
                    <a:cubicBezTo>
                      <a:pt x="268" y="125"/>
                      <a:pt x="268" y="125"/>
                      <a:pt x="268" y="125"/>
                    </a:cubicBezTo>
                    <a:cubicBezTo>
                      <a:pt x="270" y="125"/>
                      <a:pt x="270" y="125"/>
                      <a:pt x="270" y="125"/>
                    </a:cubicBezTo>
                    <a:cubicBezTo>
                      <a:pt x="275" y="125"/>
                      <a:pt x="275" y="125"/>
                      <a:pt x="275" y="125"/>
                    </a:cubicBezTo>
                    <a:cubicBezTo>
                      <a:pt x="277" y="125"/>
                      <a:pt x="277" y="125"/>
                      <a:pt x="277" y="125"/>
                    </a:cubicBezTo>
                    <a:cubicBezTo>
                      <a:pt x="280" y="125"/>
                      <a:pt x="280" y="125"/>
                      <a:pt x="280" y="125"/>
                    </a:cubicBezTo>
                    <a:cubicBezTo>
                      <a:pt x="284" y="125"/>
                      <a:pt x="284" y="125"/>
                      <a:pt x="284" y="125"/>
                    </a:cubicBezTo>
                    <a:cubicBezTo>
                      <a:pt x="287" y="125"/>
                      <a:pt x="287" y="125"/>
                      <a:pt x="287" y="125"/>
                    </a:cubicBezTo>
                    <a:cubicBezTo>
                      <a:pt x="289" y="125"/>
                      <a:pt x="289" y="125"/>
                      <a:pt x="289" y="125"/>
                    </a:cubicBezTo>
                    <a:cubicBezTo>
                      <a:pt x="291" y="125"/>
                      <a:pt x="291" y="125"/>
                      <a:pt x="291" y="125"/>
                    </a:cubicBezTo>
                    <a:cubicBezTo>
                      <a:pt x="296" y="125"/>
                      <a:pt x="296" y="125"/>
                      <a:pt x="296" y="125"/>
                    </a:cubicBezTo>
                    <a:cubicBezTo>
                      <a:pt x="298" y="128"/>
                      <a:pt x="298" y="128"/>
                      <a:pt x="298" y="128"/>
                    </a:cubicBezTo>
                    <a:cubicBezTo>
                      <a:pt x="300" y="128"/>
                      <a:pt x="300" y="128"/>
                      <a:pt x="300" y="128"/>
                    </a:cubicBezTo>
                    <a:cubicBezTo>
                      <a:pt x="305" y="130"/>
                      <a:pt x="305" y="130"/>
                      <a:pt x="305" y="130"/>
                    </a:cubicBezTo>
                    <a:cubicBezTo>
                      <a:pt x="307" y="132"/>
                      <a:pt x="307" y="132"/>
                      <a:pt x="307" y="132"/>
                    </a:cubicBezTo>
                    <a:cubicBezTo>
                      <a:pt x="310" y="135"/>
                      <a:pt x="310" y="135"/>
                      <a:pt x="310" y="135"/>
                    </a:cubicBezTo>
                    <a:cubicBezTo>
                      <a:pt x="312" y="137"/>
                      <a:pt x="312" y="137"/>
                      <a:pt x="312" y="137"/>
                    </a:cubicBezTo>
                    <a:cubicBezTo>
                      <a:pt x="314" y="139"/>
                      <a:pt x="314" y="139"/>
                      <a:pt x="314" y="139"/>
                    </a:cubicBezTo>
                    <a:cubicBezTo>
                      <a:pt x="317" y="141"/>
                      <a:pt x="317" y="141"/>
                      <a:pt x="317" y="141"/>
                    </a:cubicBezTo>
                    <a:cubicBezTo>
                      <a:pt x="321" y="144"/>
                      <a:pt x="321" y="144"/>
                      <a:pt x="321" y="144"/>
                    </a:cubicBezTo>
                    <a:cubicBezTo>
                      <a:pt x="324" y="148"/>
                      <a:pt x="324" y="148"/>
                      <a:pt x="324" y="148"/>
                    </a:cubicBezTo>
                    <a:cubicBezTo>
                      <a:pt x="324" y="151"/>
                      <a:pt x="324" y="151"/>
                      <a:pt x="324" y="151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26" y="155"/>
                      <a:pt x="326" y="155"/>
                      <a:pt x="326" y="155"/>
                    </a:cubicBezTo>
                    <a:cubicBezTo>
                      <a:pt x="328" y="158"/>
                      <a:pt x="328" y="158"/>
                      <a:pt x="328" y="158"/>
                    </a:cubicBezTo>
                    <a:cubicBezTo>
                      <a:pt x="328" y="160"/>
                      <a:pt x="328" y="160"/>
                      <a:pt x="328" y="160"/>
                    </a:cubicBezTo>
                    <a:cubicBezTo>
                      <a:pt x="330" y="162"/>
                      <a:pt x="330" y="162"/>
                      <a:pt x="330" y="162"/>
                    </a:cubicBezTo>
                    <a:cubicBezTo>
                      <a:pt x="330" y="165"/>
                      <a:pt x="330" y="165"/>
                      <a:pt x="330" y="165"/>
                    </a:cubicBezTo>
                    <a:cubicBezTo>
                      <a:pt x="330" y="167"/>
                      <a:pt x="330" y="167"/>
                      <a:pt x="330" y="167"/>
                    </a:cubicBezTo>
                    <a:cubicBezTo>
                      <a:pt x="333" y="171"/>
                      <a:pt x="333" y="171"/>
                      <a:pt x="333" y="171"/>
                    </a:cubicBezTo>
                    <a:cubicBezTo>
                      <a:pt x="333" y="174"/>
                      <a:pt x="333" y="174"/>
                      <a:pt x="333" y="174"/>
                    </a:cubicBezTo>
                    <a:cubicBezTo>
                      <a:pt x="333" y="176"/>
                      <a:pt x="333" y="176"/>
                      <a:pt x="333" y="176"/>
                    </a:cubicBezTo>
                    <a:cubicBezTo>
                      <a:pt x="333" y="178"/>
                      <a:pt x="333" y="178"/>
                      <a:pt x="333" y="178"/>
                    </a:cubicBezTo>
                    <a:cubicBezTo>
                      <a:pt x="333" y="181"/>
                      <a:pt x="333" y="181"/>
                      <a:pt x="333" y="181"/>
                    </a:cubicBezTo>
                    <a:cubicBezTo>
                      <a:pt x="333" y="183"/>
                      <a:pt x="333" y="183"/>
                      <a:pt x="333" y="183"/>
                    </a:cubicBezTo>
                    <a:cubicBezTo>
                      <a:pt x="333" y="188"/>
                      <a:pt x="333" y="188"/>
                      <a:pt x="333" y="188"/>
                    </a:cubicBezTo>
                    <a:cubicBezTo>
                      <a:pt x="333" y="190"/>
                      <a:pt x="333" y="190"/>
                      <a:pt x="333" y="190"/>
                    </a:cubicBezTo>
                    <a:cubicBezTo>
                      <a:pt x="333" y="192"/>
                      <a:pt x="333" y="192"/>
                      <a:pt x="333" y="192"/>
                    </a:cubicBezTo>
                    <a:cubicBezTo>
                      <a:pt x="330" y="195"/>
                      <a:pt x="330" y="195"/>
                      <a:pt x="330" y="195"/>
                    </a:cubicBezTo>
                    <a:cubicBezTo>
                      <a:pt x="330" y="197"/>
                      <a:pt x="330" y="197"/>
                      <a:pt x="330" y="197"/>
                    </a:cubicBezTo>
                    <a:cubicBezTo>
                      <a:pt x="330" y="202"/>
                      <a:pt x="330" y="202"/>
                      <a:pt x="330" y="202"/>
                    </a:cubicBezTo>
                    <a:cubicBezTo>
                      <a:pt x="328" y="204"/>
                      <a:pt x="328" y="204"/>
                      <a:pt x="328" y="204"/>
                    </a:cubicBezTo>
                    <a:cubicBezTo>
                      <a:pt x="328" y="206"/>
                      <a:pt x="328" y="206"/>
                      <a:pt x="328" y="206"/>
                    </a:cubicBezTo>
                    <a:cubicBezTo>
                      <a:pt x="328" y="208"/>
                      <a:pt x="328" y="208"/>
                      <a:pt x="328" y="208"/>
                    </a:cubicBezTo>
                    <a:cubicBezTo>
                      <a:pt x="326" y="213"/>
                      <a:pt x="326" y="213"/>
                      <a:pt x="326" y="213"/>
                    </a:cubicBezTo>
                    <a:cubicBezTo>
                      <a:pt x="324" y="215"/>
                      <a:pt x="324" y="215"/>
                      <a:pt x="324" y="215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21" y="220"/>
                      <a:pt x="321" y="220"/>
                      <a:pt x="321" y="220"/>
                    </a:cubicBezTo>
                    <a:cubicBezTo>
                      <a:pt x="319" y="222"/>
                      <a:pt x="319" y="222"/>
                      <a:pt x="319" y="222"/>
                    </a:cubicBezTo>
                    <a:cubicBezTo>
                      <a:pt x="317" y="225"/>
                      <a:pt x="317" y="225"/>
                      <a:pt x="317" y="225"/>
                    </a:cubicBezTo>
                    <a:cubicBezTo>
                      <a:pt x="317" y="229"/>
                      <a:pt x="317" y="229"/>
                      <a:pt x="317" y="229"/>
                    </a:cubicBezTo>
                    <a:cubicBezTo>
                      <a:pt x="314" y="232"/>
                      <a:pt x="314" y="232"/>
                      <a:pt x="314" y="232"/>
                    </a:cubicBezTo>
                    <a:cubicBezTo>
                      <a:pt x="312" y="234"/>
                      <a:pt x="312" y="234"/>
                      <a:pt x="312" y="234"/>
                    </a:cubicBezTo>
                    <a:cubicBezTo>
                      <a:pt x="310" y="236"/>
                      <a:pt x="310" y="236"/>
                      <a:pt x="310" y="236"/>
                    </a:cubicBezTo>
                    <a:cubicBezTo>
                      <a:pt x="305" y="241"/>
                      <a:pt x="305" y="241"/>
                      <a:pt x="305" y="241"/>
                    </a:cubicBezTo>
                    <a:cubicBezTo>
                      <a:pt x="303" y="243"/>
                      <a:pt x="303" y="243"/>
                      <a:pt x="303" y="243"/>
                    </a:cubicBezTo>
                    <a:cubicBezTo>
                      <a:pt x="300" y="245"/>
                      <a:pt x="300" y="245"/>
                      <a:pt x="300" y="245"/>
                    </a:cubicBezTo>
                    <a:cubicBezTo>
                      <a:pt x="298" y="248"/>
                      <a:pt x="298" y="248"/>
                      <a:pt x="298" y="248"/>
                    </a:cubicBezTo>
                    <a:cubicBezTo>
                      <a:pt x="294" y="250"/>
                      <a:pt x="294" y="250"/>
                      <a:pt x="294" y="250"/>
                    </a:cubicBezTo>
                    <a:cubicBezTo>
                      <a:pt x="291" y="252"/>
                      <a:pt x="291" y="252"/>
                      <a:pt x="291" y="252"/>
                    </a:cubicBezTo>
                    <a:cubicBezTo>
                      <a:pt x="287" y="255"/>
                      <a:pt x="287" y="255"/>
                      <a:pt x="287" y="255"/>
                    </a:cubicBezTo>
                    <a:cubicBezTo>
                      <a:pt x="284" y="257"/>
                      <a:pt x="284" y="257"/>
                      <a:pt x="284" y="257"/>
                    </a:cubicBezTo>
                    <a:cubicBezTo>
                      <a:pt x="280" y="259"/>
                      <a:pt x="280" y="259"/>
                      <a:pt x="280" y="259"/>
                    </a:cubicBezTo>
                    <a:cubicBezTo>
                      <a:pt x="277" y="262"/>
                      <a:pt x="277" y="262"/>
                      <a:pt x="277" y="262"/>
                    </a:cubicBezTo>
                    <a:cubicBezTo>
                      <a:pt x="273" y="264"/>
                      <a:pt x="273" y="264"/>
                      <a:pt x="273" y="264"/>
                    </a:cubicBezTo>
                    <a:cubicBezTo>
                      <a:pt x="268" y="266"/>
                      <a:pt x="268" y="266"/>
                      <a:pt x="268" y="266"/>
                    </a:cubicBezTo>
                    <a:cubicBezTo>
                      <a:pt x="266" y="266"/>
                      <a:pt x="266" y="266"/>
                      <a:pt x="266" y="266"/>
                    </a:cubicBezTo>
                    <a:cubicBezTo>
                      <a:pt x="261" y="269"/>
                      <a:pt x="261" y="269"/>
                      <a:pt x="261" y="269"/>
                    </a:cubicBezTo>
                    <a:cubicBezTo>
                      <a:pt x="257" y="271"/>
                      <a:pt x="257" y="271"/>
                      <a:pt x="257" y="271"/>
                    </a:cubicBezTo>
                    <a:cubicBezTo>
                      <a:pt x="254" y="271"/>
                      <a:pt x="254" y="271"/>
                      <a:pt x="254" y="271"/>
                    </a:cubicBezTo>
                    <a:cubicBezTo>
                      <a:pt x="250" y="273"/>
                      <a:pt x="250" y="273"/>
                      <a:pt x="250" y="273"/>
                    </a:cubicBezTo>
                    <a:cubicBezTo>
                      <a:pt x="240" y="273"/>
                      <a:pt x="240" y="273"/>
                      <a:pt x="240" y="273"/>
                    </a:cubicBezTo>
                    <a:cubicBezTo>
                      <a:pt x="238" y="273"/>
                      <a:pt x="238" y="273"/>
                      <a:pt x="238" y="273"/>
                    </a:cubicBezTo>
                    <a:cubicBezTo>
                      <a:pt x="233" y="275"/>
                      <a:pt x="233" y="275"/>
                      <a:pt x="233" y="275"/>
                    </a:cubicBezTo>
                    <a:cubicBezTo>
                      <a:pt x="229" y="275"/>
                      <a:pt x="229" y="275"/>
                      <a:pt x="229" y="275"/>
                    </a:cubicBezTo>
                    <a:cubicBezTo>
                      <a:pt x="224" y="275"/>
                      <a:pt x="224" y="275"/>
                      <a:pt x="224" y="275"/>
                    </a:cubicBezTo>
                    <a:cubicBezTo>
                      <a:pt x="220" y="275"/>
                      <a:pt x="220" y="275"/>
                      <a:pt x="220" y="275"/>
                    </a:cubicBezTo>
                    <a:cubicBezTo>
                      <a:pt x="215" y="273"/>
                      <a:pt x="215" y="273"/>
                      <a:pt x="215" y="273"/>
                    </a:cubicBezTo>
                    <a:cubicBezTo>
                      <a:pt x="213" y="273"/>
                      <a:pt x="213" y="273"/>
                      <a:pt x="213" y="273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3" y="271"/>
                      <a:pt x="203" y="271"/>
                      <a:pt x="203" y="271"/>
                    </a:cubicBezTo>
                    <a:cubicBezTo>
                      <a:pt x="199" y="271"/>
                      <a:pt x="199" y="271"/>
                      <a:pt x="199" y="271"/>
                    </a:cubicBezTo>
                    <a:cubicBezTo>
                      <a:pt x="194" y="269"/>
                      <a:pt x="194" y="269"/>
                      <a:pt x="194" y="269"/>
                    </a:cubicBezTo>
                    <a:cubicBezTo>
                      <a:pt x="192" y="266"/>
                      <a:pt x="192" y="266"/>
                      <a:pt x="192" y="266"/>
                    </a:cubicBezTo>
                    <a:cubicBezTo>
                      <a:pt x="187" y="266"/>
                      <a:pt x="187" y="266"/>
                      <a:pt x="187" y="266"/>
                    </a:cubicBezTo>
                    <a:cubicBezTo>
                      <a:pt x="185" y="264"/>
                      <a:pt x="185" y="264"/>
                      <a:pt x="185" y="264"/>
                    </a:cubicBezTo>
                    <a:cubicBezTo>
                      <a:pt x="180" y="264"/>
                      <a:pt x="180" y="264"/>
                      <a:pt x="180" y="264"/>
                    </a:cubicBezTo>
                    <a:cubicBezTo>
                      <a:pt x="178" y="262"/>
                      <a:pt x="178" y="262"/>
                      <a:pt x="178" y="262"/>
                    </a:cubicBezTo>
                    <a:cubicBezTo>
                      <a:pt x="173" y="262"/>
                      <a:pt x="173" y="262"/>
                      <a:pt x="173" y="262"/>
                    </a:cubicBezTo>
                    <a:cubicBezTo>
                      <a:pt x="171" y="259"/>
                      <a:pt x="171" y="259"/>
                      <a:pt x="171" y="259"/>
                    </a:cubicBezTo>
                    <a:cubicBezTo>
                      <a:pt x="164" y="257"/>
                      <a:pt x="164" y="257"/>
                      <a:pt x="164" y="257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0" y="250"/>
                      <a:pt x="160" y="250"/>
                      <a:pt x="160" y="250"/>
                    </a:cubicBezTo>
                    <a:cubicBezTo>
                      <a:pt x="160" y="245"/>
                      <a:pt x="160" y="245"/>
                      <a:pt x="160" y="245"/>
                    </a:cubicBezTo>
                    <a:cubicBezTo>
                      <a:pt x="157" y="241"/>
                      <a:pt x="157" y="241"/>
                      <a:pt x="157" y="241"/>
                    </a:cubicBezTo>
                    <a:cubicBezTo>
                      <a:pt x="164" y="243"/>
                      <a:pt x="164" y="243"/>
                      <a:pt x="164" y="243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73" y="245"/>
                      <a:pt x="173" y="245"/>
                      <a:pt x="173" y="245"/>
                    </a:cubicBezTo>
                    <a:cubicBezTo>
                      <a:pt x="178" y="248"/>
                      <a:pt x="178" y="248"/>
                      <a:pt x="178" y="248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7" y="250"/>
                      <a:pt x="187" y="250"/>
                      <a:pt x="187" y="250"/>
                    </a:cubicBezTo>
                    <a:cubicBezTo>
                      <a:pt x="192" y="252"/>
                      <a:pt x="192" y="252"/>
                      <a:pt x="192" y="252"/>
                    </a:cubicBezTo>
                    <a:cubicBezTo>
                      <a:pt x="196" y="255"/>
                      <a:pt x="196" y="255"/>
                      <a:pt x="196" y="255"/>
                    </a:cubicBezTo>
                    <a:cubicBezTo>
                      <a:pt x="201" y="255"/>
                      <a:pt x="201" y="255"/>
                      <a:pt x="201" y="255"/>
                    </a:cubicBezTo>
                    <a:cubicBezTo>
                      <a:pt x="203" y="257"/>
                      <a:pt x="203" y="257"/>
                      <a:pt x="203" y="257"/>
                    </a:cubicBezTo>
                    <a:cubicBezTo>
                      <a:pt x="208" y="257"/>
                      <a:pt x="208" y="257"/>
                      <a:pt x="208" y="257"/>
                    </a:cubicBezTo>
                    <a:cubicBezTo>
                      <a:pt x="210" y="259"/>
                      <a:pt x="210" y="259"/>
                      <a:pt x="210" y="259"/>
                    </a:cubicBezTo>
                    <a:cubicBezTo>
                      <a:pt x="215" y="259"/>
                      <a:pt x="215" y="259"/>
                      <a:pt x="215" y="259"/>
                    </a:cubicBezTo>
                    <a:cubicBezTo>
                      <a:pt x="217" y="259"/>
                      <a:pt x="217" y="259"/>
                      <a:pt x="217" y="259"/>
                    </a:cubicBezTo>
                    <a:cubicBezTo>
                      <a:pt x="222" y="259"/>
                      <a:pt x="222" y="259"/>
                      <a:pt x="222" y="259"/>
                    </a:cubicBezTo>
                    <a:cubicBezTo>
                      <a:pt x="227" y="262"/>
                      <a:pt x="227" y="262"/>
                      <a:pt x="227" y="262"/>
                    </a:cubicBezTo>
                    <a:cubicBezTo>
                      <a:pt x="229" y="262"/>
                      <a:pt x="229" y="262"/>
                      <a:pt x="229" y="262"/>
                    </a:cubicBezTo>
                    <a:cubicBezTo>
                      <a:pt x="233" y="259"/>
                      <a:pt x="233" y="259"/>
                      <a:pt x="233" y="259"/>
                    </a:cubicBezTo>
                    <a:cubicBezTo>
                      <a:pt x="236" y="259"/>
                      <a:pt x="236" y="259"/>
                      <a:pt x="236" y="259"/>
                    </a:cubicBezTo>
                    <a:cubicBezTo>
                      <a:pt x="240" y="259"/>
                      <a:pt x="240" y="259"/>
                      <a:pt x="240" y="259"/>
                    </a:cubicBezTo>
                    <a:cubicBezTo>
                      <a:pt x="243" y="259"/>
                      <a:pt x="243" y="259"/>
                      <a:pt x="243" y="259"/>
                    </a:cubicBezTo>
                    <a:cubicBezTo>
                      <a:pt x="247" y="257"/>
                      <a:pt x="247" y="257"/>
                      <a:pt x="247" y="257"/>
                    </a:cubicBezTo>
                    <a:cubicBezTo>
                      <a:pt x="250" y="257"/>
                      <a:pt x="250" y="257"/>
                      <a:pt x="250" y="257"/>
                    </a:cubicBezTo>
                    <a:cubicBezTo>
                      <a:pt x="254" y="257"/>
                      <a:pt x="254" y="257"/>
                      <a:pt x="254" y="257"/>
                    </a:cubicBezTo>
                    <a:cubicBezTo>
                      <a:pt x="257" y="255"/>
                      <a:pt x="257" y="255"/>
                      <a:pt x="257" y="255"/>
                    </a:cubicBezTo>
                    <a:cubicBezTo>
                      <a:pt x="261" y="252"/>
                      <a:pt x="261" y="252"/>
                      <a:pt x="261" y="252"/>
                    </a:cubicBezTo>
                    <a:cubicBezTo>
                      <a:pt x="263" y="252"/>
                      <a:pt x="263" y="252"/>
                      <a:pt x="263" y="252"/>
                    </a:cubicBezTo>
                    <a:cubicBezTo>
                      <a:pt x="268" y="250"/>
                      <a:pt x="268" y="250"/>
                      <a:pt x="268" y="250"/>
                    </a:cubicBezTo>
                    <a:cubicBezTo>
                      <a:pt x="270" y="250"/>
                      <a:pt x="270" y="250"/>
                      <a:pt x="270" y="250"/>
                    </a:cubicBezTo>
                    <a:cubicBezTo>
                      <a:pt x="273" y="248"/>
                      <a:pt x="273" y="248"/>
                      <a:pt x="273" y="248"/>
                    </a:cubicBezTo>
                    <a:cubicBezTo>
                      <a:pt x="277" y="245"/>
                      <a:pt x="277" y="245"/>
                      <a:pt x="277" y="245"/>
                    </a:cubicBezTo>
                    <a:cubicBezTo>
                      <a:pt x="280" y="243"/>
                      <a:pt x="280" y="243"/>
                      <a:pt x="280" y="243"/>
                    </a:cubicBezTo>
                    <a:cubicBezTo>
                      <a:pt x="282" y="241"/>
                      <a:pt x="282" y="241"/>
                      <a:pt x="282" y="241"/>
                    </a:cubicBezTo>
                    <a:cubicBezTo>
                      <a:pt x="287" y="238"/>
                      <a:pt x="287" y="238"/>
                      <a:pt x="287" y="238"/>
                    </a:cubicBezTo>
                    <a:cubicBezTo>
                      <a:pt x="289" y="236"/>
                      <a:pt x="289" y="236"/>
                      <a:pt x="289" y="236"/>
                    </a:cubicBezTo>
                    <a:cubicBezTo>
                      <a:pt x="291" y="234"/>
                      <a:pt x="291" y="234"/>
                      <a:pt x="291" y="234"/>
                    </a:cubicBezTo>
                    <a:cubicBezTo>
                      <a:pt x="294" y="232"/>
                      <a:pt x="294" y="232"/>
                      <a:pt x="294" y="232"/>
                    </a:cubicBezTo>
                    <a:cubicBezTo>
                      <a:pt x="296" y="229"/>
                      <a:pt x="296" y="229"/>
                      <a:pt x="296" y="229"/>
                    </a:cubicBezTo>
                    <a:cubicBezTo>
                      <a:pt x="298" y="227"/>
                      <a:pt x="298" y="227"/>
                      <a:pt x="298" y="227"/>
                    </a:cubicBezTo>
                    <a:cubicBezTo>
                      <a:pt x="300" y="225"/>
                      <a:pt x="300" y="225"/>
                      <a:pt x="300" y="225"/>
                    </a:cubicBezTo>
                    <a:cubicBezTo>
                      <a:pt x="303" y="222"/>
                      <a:pt x="303" y="222"/>
                      <a:pt x="303" y="222"/>
                    </a:cubicBezTo>
                    <a:cubicBezTo>
                      <a:pt x="305" y="220"/>
                      <a:pt x="305" y="220"/>
                      <a:pt x="305" y="220"/>
                    </a:cubicBezTo>
                    <a:cubicBezTo>
                      <a:pt x="305" y="218"/>
                      <a:pt x="305" y="218"/>
                      <a:pt x="305" y="218"/>
                    </a:cubicBezTo>
                    <a:cubicBezTo>
                      <a:pt x="307" y="215"/>
                      <a:pt x="307" y="215"/>
                      <a:pt x="307" y="215"/>
                    </a:cubicBezTo>
                    <a:cubicBezTo>
                      <a:pt x="310" y="213"/>
                      <a:pt x="310" y="213"/>
                      <a:pt x="310" y="213"/>
                    </a:cubicBezTo>
                    <a:cubicBezTo>
                      <a:pt x="310" y="211"/>
                      <a:pt x="310" y="211"/>
                      <a:pt x="310" y="211"/>
                    </a:cubicBezTo>
                    <a:cubicBezTo>
                      <a:pt x="312" y="208"/>
                      <a:pt x="312" y="208"/>
                      <a:pt x="312" y="208"/>
                    </a:cubicBezTo>
                    <a:cubicBezTo>
                      <a:pt x="312" y="206"/>
                      <a:pt x="312" y="206"/>
                      <a:pt x="312" y="206"/>
                    </a:cubicBezTo>
                    <a:cubicBezTo>
                      <a:pt x="314" y="204"/>
                      <a:pt x="314" y="204"/>
                      <a:pt x="314" y="204"/>
                    </a:cubicBezTo>
                    <a:cubicBezTo>
                      <a:pt x="314" y="202"/>
                      <a:pt x="314" y="202"/>
                      <a:pt x="314" y="202"/>
                    </a:cubicBezTo>
                    <a:cubicBezTo>
                      <a:pt x="314" y="199"/>
                      <a:pt x="314" y="199"/>
                      <a:pt x="314" y="199"/>
                    </a:cubicBezTo>
                    <a:cubicBezTo>
                      <a:pt x="317" y="197"/>
                      <a:pt x="317" y="197"/>
                      <a:pt x="317" y="197"/>
                    </a:cubicBezTo>
                    <a:cubicBezTo>
                      <a:pt x="317" y="195"/>
                      <a:pt x="317" y="195"/>
                      <a:pt x="317" y="195"/>
                    </a:cubicBezTo>
                    <a:cubicBezTo>
                      <a:pt x="317" y="192"/>
                      <a:pt x="317" y="192"/>
                      <a:pt x="317" y="192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5"/>
                      <a:pt x="319" y="185"/>
                      <a:pt x="319" y="185"/>
                    </a:cubicBezTo>
                    <a:cubicBezTo>
                      <a:pt x="319" y="183"/>
                      <a:pt x="319" y="183"/>
                      <a:pt x="319" y="183"/>
                    </a:cubicBezTo>
                    <a:cubicBezTo>
                      <a:pt x="319" y="181"/>
                      <a:pt x="319" y="181"/>
                      <a:pt x="319" y="181"/>
                    </a:cubicBezTo>
                    <a:cubicBezTo>
                      <a:pt x="319" y="178"/>
                      <a:pt x="319" y="178"/>
                      <a:pt x="319" y="178"/>
                    </a:cubicBezTo>
                    <a:cubicBezTo>
                      <a:pt x="319" y="176"/>
                      <a:pt x="319" y="176"/>
                      <a:pt x="319" y="176"/>
                    </a:cubicBezTo>
                    <a:cubicBezTo>
                      <a:pt x="319" y="174"/>
                      <a:pt x="319" y="174"/>
                      <a:pt x="319" y="174"/>
                    </a:cubicBezTo>
                    <a:cubicBezTo>
                      <a:pt x="317" y="171"/>
                      <a:pt x="317" y="171"/>
                      <a:pt x="317" y="171"/>
                    </a:cubicBezTo>
                    <a:cubicBezTo>
                      <a:pt x="317" y="169"/>
                      <a:pt x="317" y="169"/>
                      <a:pt x="317" y="169"/>
                    </a:cubicBezTo>
                    <a:cubicBezTo>
                      <a:pt x="317" y="167"/>
                      <a:pt x="317" y="167"/>
                      <a:pt x="317" y="167"/>
                    </a:cubicBezTo>
                    <a:cubicBezTo>
                      <a:pt x="317" y="165"/>
                      <a:pt x="317" y="165"/>
                      <a:pt x="317" y="165"/>
                    </a:cubicBezTo>
                    <a:cubicBezTo>
                      <a:pt x="314" y="165"/>
                      <a:pt x="314" y="165"/>
                      <a:pt x="314" y="165"/>
                    </a:cubicBezTo>
                    <a:cubicBezTo>
                      <a:pt x="314" y="162"/>
                      <a:pt x="314" y="162"/>
                      <a:pt x="314" y="162"/>
                    </a:cubicBezTo>
                    <a:cubicBezTo>
                      <a:pt x="314" y="160"/>
                      <a:pt x="314" y="160"/>
                      <a:pt x="314" y="160"/>
                    </a:cubicBezTo>
                    <a:cubicBezTo>
                      <a:pt x="312" y="158"/>
                      <a:pt x="312" y="158"/>
                      <a:pt x="312" y="158"/>
                    </a:cubicBezTo>
                    <a:cubicBezTo>
                      <a:pt x="312" y="155"/>
                      <a:pt x="312" y="155"/>
                      <a:pt x="312" y="155"/>
                    </a:cubicBezTo>
                    <a:cubicBezTo>
                      <a:pt x="310" y="153"/>
                      <a:pt x="310" y="153"/>
                      <a:pt x="310" y="153"/>
                    </a:cubicBezTo>
                    <a:cubicBezTo>
                      <a:pt x="307" y="151"/>
                      <a:pt x="307" y="151"/>
                      <a:pt x="307" y="151"/>
                    </a:cubicBezTo>
                    <a:cubicBezTo>
                      <a:pt x="305" y="148"/>
                      <a:pt x="305" y="148"/>
                      <a:pt x="305" y="148"/>
                    </a:cubicBezTo>
                    <a:cubicBezTo>
                      <a:pt x="303" y="148"/>
                      <a:pt x="303" y="148"/>
                      <a:pt x="303" y="148"/>
                    </a:cubicBezTo>
                    <a:cubicBezTo>
                      <a:pt x="303" y="146"/>
                      <a:pt x="303" y="146"/>
                      <a:pt x="303" y="146"/>
                    </a:cubicBezTo>
                    <a:cubicBezTo>
                      <a:pt x="300" y="144"/>
                      <a:pt x="300" y="144"/>
                      <a:pt x="300" y="144"/>
                    </a:cubicBezTo>
                    <a:cubicBezTo>
                      <a:pt x="298" y="144"/>
                      <a:pt x="298" y="144"/>
                      <a:pt x="298" y="144"/>
                    </a:cubicBezTo>
                    <a:cubicBezTo>
                      <a:pt x="296" y="141"/>
                      <a:pt x="296" y="141"/>
                      <a:pt x="296" y="141"/>
                    </a:cubicBezTo>
                    <a:cubicBezTo>
                      <a:pt x="294" y="141"/>
                      <a:pt x="294" y="141"/>
                      <a:pt x="294" y="141"/>
                    </a:cubicBezTo>
                    <a:cubicBezTo>
                      <a:pt x="291" y="139"/>
                      <a:pt x="291" y="139"/>
                      <a:pt x="291" y="139"/>
                    </a:cubicBezTo>
                    <a:cubicBezTo>
                      <a:pt x="289" y="139"/>
                      <a:pt x="289" y="139"/>
                      <a:pt x="289" y="139"/>
                    </a:cubicBezTo>
                    <a:cubicBezTo>
                      <a:pt x="287" y="139"/>
                      <a:pt x="287" y="139"/>
                      <a:pt x="287" y="139"/>
                    </a:cubicBezTo>
                    <a:cubicBezTo>
                      <a:pt x="284" y="139"/>
                      <a:pt x="284" y="139"/>
                      <a:pt x="284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0" y="139"/>
                      <a:pt x="280" y="139"/>
                      <a:pt x="280" y="139"/>
                    </a:cubicBezTo>
                    <a:cubicBezTo>
                      <a:pt x="275" y="139"/>
                      <a:pt x="275" y="139"/>
                      <a:pt x="275" y="139"/>
                    </a:cubicBezTo>
                    <a:cubicBezTo>
                      <a:pt x="273" y="139"/>
                      <a:pt x="273" y="139"/>
                      <a:pt x="273" y="139"/>
                    </a:cubicBezTo>
                    <a:cubicBezTo>
                      <a:pt x="270" y="139"/>
                      <a:pt x="270" y="139"/>
                      <a:pt x="270" y="139"/>
                    </a:cubicBezTo>
                    <a:cubicBezTo>
                      <a:pt x="268" y="141"/>
                      <a:pt x="268" y="141"/>
                      <a:pt x="268" y="141"/>
                    </a:cubicBezTo>
                    <a:cubicBezTo>
                      <a:pt x="266" y="141"/>
                      <a:pt x="266" y="141"/>
                      <a:pt x="266" y="141"/>
                    </a:cubicBezTo>
                    <a:cubicBezTo>
                      <a:pt x="263" y="141"/>
                      <a:pt x="263" y="141"/>
                      <a:pt x="263" y="141"/>
                    </a:cubicBez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2" y="146"/>
                      <a:pt x="252" y="146"/>
                      <a:pt x="252" y="146"/>
                    </a:cubicBezTo>
                    <a:cubicBezTo>
                      <a:pt x="245" y="148"/>
                      <a:pt x="245" y="148"/>
                      <a:pt x="245" y="148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31" y="155"/>
                      <a:pt x="231" y="155"/>
                      <a:pt x="231" y="155"/>
                    </a:cubicBezTo>
                    <a:cubicBezTo>
                      <a:pt x="220" y="162"/>
                      <a:pt x="220" y="162"/>
                      <a:pt x="220" y="162"/>
                    </a:cubicBezTo>
                    <a:cubicBezTo>
                      <a:pt x="213" y="165"/>
                      <a:pt x="213" y="165"/>
                      <a:pt x="213" y="165"/>
                    </a:cubicBezTo>
                    <a:cubicBezTo>
                      <a:pt x="206" y="167"/>
                      <a:pt x="206" y="167"/>
                      <a:pt x="206" y="167"/>
                    </a:cubicBezTo>
                    <a:cubicBezTo>
                      <a:pt x="201" y="169"/>
                      <a:pt x="201" y="169"/>
                      <a:pt x="201" y="169"/>
                    </a:cubicBezTo>
                    <a:cubicBezTo>
                      <a:pt x="196" y="171"/>
                      <a:pt x="196" y="171"/>
                      <a:pt x="196" y="171"/>
                    </a:cubicBezTo>
                    <a:cubicBezTo>
                      <a:pt x="192" y="171"/>
                      <a:pt x="192" y="171"/>
                      <a:pt x="192" y="171"/>
                    </a:cubicBezTo>
                    <a:cubicBezTo>
                      <a:pt x="187" y="174"/>
                      <a:pt x="187" y="174"/>
                      <a:pt x="187" y="174"/>
                    </a:cubicBezTo>
                    <a:cubicBezTo>
                      <a:pt x="183" y="174"/>
                      <a:pt x="183" y="174"/>
                      <a:pt x="183" y="174"/>
                    </a:cubicBezTo>
                    <a:cubicBezTo>
                      <a:pt x="176" y="176"/>
                      <a:pt x="176" y="176"/>
                      <a:pt x="176" y="176"/>
                    </a:cubicBezTo>
                    <a:cubicBezTo>
                      <a:pt x="171" y="176"/>
                      <a:pt x="171" y="176"/>
                      <a:pt x="171" y="176"/>
                    </a:cubicBezTo>
                    <a:cubicBezTo>
                      <a:pt x="164" y="176"/>
                      <a:pt x="164" y="176"/>
                      <a:pt x="164" y="176"/>
                    </a:cubicBezTo>
                    <a:lnTo>
                      <a:pt x="166" y="174"/>
                    </a:lnTo>
                    <a:close/>
                    <a:moveTo>
                      <a:pt x="183" y="146"/>
                    </a:moveTo>
                    <a:cubicBezTo>
                      <a:pt x="185" y="141"/>
                      <a:pt x="185" y="141"/>
                      <a:pt x="185" y="141"/>
                    </a:cubicBezTo>
                    <a:cubicBezTo>
                      <a:pt x="187" y="137"/>
                      <a:pt x="187" y="137"/>
                      <a:pt x="187" y="137"/>
                    </a:cubicBezTo>
                    <a:cubicBezTo>
                      <a:pt x="192" y="135"/>
                      <a:pt x="192" y="135"/>
                      <a:pt x="192" y="135"/>
                    </a:cubicBezTo>
                    <a:cubicBezTo>
                      <a:pt x="194" y="132"/>
                      <a:pt x="194" y="132"/>
                      <a:pt x="194" y="132"/>
                    </a:cubicBezTo>
                    <a:cubicBezTo>
                      <a:pt x="196" y="130"/>
                      <a:pt x="196" y="130"/>
                      <a:pt x="196" y="130"/>
                    </a:cubicBezTo>
                    <a:cubicBezTo>
                      <a:pt x="201" y="128"/>
                      <a:pt x="201" y="128"/>
                      <a:pt x="201" y="128"/>
                    </a:cubicBezTo>
                    <a:cubicBezTo>
                      <a:pt x="208" y="125"/>
                      <a:pt x="208" y="125"/>
                      <a:pt x="208" y="125"/>
                    </a:cubicBezTo>
                    <a:cubicBezTo>
                      <a:pt x="220" y="118"/>
                      <a:pt x="220" y="118"/>
                      <a:pt x="220" y="118"/>
                    </a:cubicBezTo>
                    <a:cubicBezTo>
                      <a:pt x="227" y="116"/>
                      <a:pt x="227" y="116"/>
                      <a:pt x="227" y="116"/>
                    </a:cubicBezTo>
                    <a:cubicBezTo>
                      <a:pt x="236" y="111"/>
                      <a:pt x="236" y="111"/>
                      <a:pt x="236" y="111"/>
                    </a:cubicBezTo>
                    <a:cubicBezTo>
                      <a:pt x="243" y="109"/>
                      <a:pt x="243" y="109"/>
                      <a:pt x="243" y="109"/>
                    </a:cubicBezTo>
                    <a:cubicBezTo>
                      <a:pt x="247" y="107"/>
                      <a:pt x="247" y="107"/>
                      <a:pt x="247" y="107"/>
                    </a:cubicBezTo>
                    <a:cubicBezTo>
                      <a:pt x="252" y="104"/>
                      <a:pt x="252" y="104"/>
                      <a:pt x="252" y="104"/>
                    </a:cubicBezTo>
                    <a:cubicBezTo>
                      <a:pt x="257" y="104"/>
                      <a:pt x="257" y="104"/>
                      <a:pt x="257" y="104"/>
                    </a:cubicBezTo>
                    <a:cubicBezTo>
                      <a:pt x="259" y="102"/>
                      <a:pt x="259" y="102"/>
                      <a:pt x="259" y="102"/>
                    </a:cubicBezTo>
                    <a:cubicBezTo>
                      <a:pt x="263" y="102"/>
                      <a:pt x="263" y="102"/>
                      <a:pt x="263" y="102"/>
                    </a:cubicBezTo>
                    <a:cubicBezTo>
                      <a:pt x="268" y="100"/>
                      <a:pt x="268" y="100"/>
                      <a:pt x="268" y="100"/>
                    </a:cubicBezTo>
                    <a:cubicBezTo>
                      <a:pt x="273" y="100"/>
                      <a:pt x="273" y="100"/>
                      <a:pt x="273" y="100"/>
                    </a:cubicBezTo>
                    <a:cubicBezTo>
                      <a:pt x="275" y="98"/>
                      <a:pt x="275" y="98"/>
                      <a:pt x="275" y="98"/>
                    </a:cubicBezTo>
                    <a:cubicBezTo>
                      <a:pt x="280" y="98"/>
                      <a:pt x="280" y="98"/>
                      <a:pt x="280" y="98"/>
                    </a:cubicBezTo>
                    <a:cubicBezTo>
                      <a:pt x="284" y="98"/>
                      <a:pt x="284" y="98"/>
                      <a:pt x="284" y="98"/>
                    </a:cubicBezTo>
                    <a:cubicBezTo>
                      <a:pt x="289" y="98"/>
                      <a:pt x="289" y="98"/>
                      <a:pt x="289" y="98"/>
                    </a:cubicBezTo>
                    <a:cubicBezTo>
                      <a:pt x="291" y="98"/>
                      <a:pt x="291" y="98"/>
                      <a:pt x="291" y="98"/>
                    </a:cubicBezTo>
                    <a:cubicBezTo>
                      <a:pt x="296" y="98"/>
                      <a:pt x="296" y="98"/>
                      <a:pt x="296" y="98"/>
                    </a:cubicBezTo>
                    <a:cubicBezTo>
                      <a:pt x="300" y="98"/>
                      <a:pt x="300" y="98"/>
                      <a:pt x="300" y="98"/>
                    </a:cubicBezTo>
                    <a:cubicBezTo>
                      <a:pt x="305" y="98"/>
                      <a:pt x="305" y="98"/>
                      <a:pt x="305" y="98"/>
                    </a:cubicBezTo>
                    <a:cubicBezTo>
                      <a:pt x="307" y="100"/>
                      <a:pt x="307" y="100"/>
                      <a:pt x="307" y="100"/>
                    </a:cubicBezTo>
                    <a:cubicBezTo>
                      <a:pt x="312" y="100"/>
                      <a:pt x="312" y="100"/>
                      <a:pt x="312" y="100"/>
                    </a:cubicBezTo>
                    <a:cubicBezTo>
                      <a:pt x="317" y="102"/>
                      <a:pt x="317" y="102"/>
                      <a:pt x="317" y="102"/>
                    </a:cubicBezTo>
                    <a:cubicBezTo>
                      <a:pt x="319" y="104"/>
                      <a:pt x="319" y="104"/>
                      <a:pt x="319" y="104"/>
                    </a:cubicBezTo>
                    <a:cubicBezTo>
                      <a:pt x="321" y="104"/>
                      <a:pt x="321" y="104"/>
                      <a:pt x="321" y="104"/>
                    </a:cubicBezTo>
                    <a:cubicBezTo>
                      <a:pt x="324" y="107"/>
                      <a:pt x="324" y="107"/>
                      <a:pt x="324" y="107"/>
                    </a:cubicBezTo>
                    <a:cubicBezTo>
                      <a:pt x="326" y="107"/>
                      <a:pt x="326" y="107"/>
                      <a:pt x="326" y="107"/>
                    </a:cubicBezTo>
                    <a:cubicBezTo>
                      <a:pt x="326" y="109"/>
                      <a:pt x="326" y="109"/>
                      <a:pt x="326" y="109"/>
                    </a:cubicBezTo>
                    <a:cubicBezTo>
                      <a:pt x="328" y="109"/>
                      <a:pt x="328" y="109"/>
                      <a:pt x="328" y="109"/>
                    </a:cubicBezTo>
                    <a:cubicBezTo>
                      <a:pt x="330" y="111"/>
                      <a:pt x="330" y="111"/>
                      <a:pt x="330" y="111"/>
                    </a:cubicBezTo>
                    <a:cubicBezTo>
                      <a:pt x="333" y="111"/>
                      <a:pt x="333" y="111"/>
                      <a:pt x="333" y="111"/>
                    </a:cubicBezTo>
                    <a:cubicBezTo>
                      <a:pt x="333" y="114"/>
                      <a:pt x="333" y="114"/>
                      <a:pt x="333" y="114"/>
                    </a:cubicBezTo>
                    <a:cubicBezTo>
                      <a:pt x="335" y="116"/>
                      <a:pt x="335" y="116"/>
                      <a:pt x="335" y="116"/>
                    </a:cubicBezTo>
                    <a:cubicBezTo>
                      <a:pt x="337" y="118"/>
                      <a:pt x="337" y="118"/>
                      <a:pt x="337" y="118"/>
                    </a:cubicBezTo>
                    <a:cubicBezTo>
                      <a:pt x="340" y="118"/>
                      <a:pt x="340" y="118"/>
                      <a:pt x="340" y="118"/>
                    </a:cubicBezTo>
                    <a:cubicBezTo>
                      <a:pt x="340" y="121"/>
                      <a:pt x="340" y="121"/>
                      <a:pt x="340" y="121"/>
                    </a:cubicBezTo>
                    <a:cubicBezTo>
                      <a:pt x="342" y="123"/>
                      <a:pt x="342" y="123"/>
                      <a:pt x="342" y="123"/>
                    </a:cubicBezTo>
                    <a:cubicBezTo>
                      <a:pt x="344" y="125"/>
                      <a:pt x="344" y="125"/>
                      <a:pt x="344" y="125"/>
                    </a:cubicBezTo>
                    <a:cubicBezTo>
                      <a:pt x="347" y="130"/>
                      <a:pt x="347" y="130"/>
                      <a:pt x="347" y="130"/>
                    </a:cubicBezTo>
                    <a:cubicBezTo>
                      <a:pt x="349" y="132"/>
                      <a:pt x="349" y="132"/>
                      <a:pt x="349" y="132"/>
                    </a:cubicBezTo>
                    <a:cubicBezTo>
                      <a:pt x="351" y="137"/>
                      <a:pt x="351" y="137"/>
                      <a:pt x="351" y="137"/>
                    </a:cubicBezTo>
                    <a:cubicBezTo>
                      <a:pt x="354" y="141"/>
                      <a:pt x="354" y="141"/>
                      <a:pt x="354" y="141"/>
                    </a:cubicBezTo>
                    <a:cubicBezTo>
                      <a:pt x="356" y="146"/>
                      <a:pt x="356" y="146"/>
                      <a:pt x="356" y="146"/>
                    </a:cubicBezTo>
                    <a:cubicBezTo>
                      <a:pt x="356" y="151"/>
                      <a:pt x="356" y="151"/>
                      <a:pt x="356" y="151"/>
                    </a:cubicBezTo>
                    <a:cubicBezTo>
                      <a:pt x="358" y="153"/>
                      <a:pt x="358" y="153"/>
                      <a:pt x="358" y="153"/>
                    </a:cubicBezTo>
                    <a:cubicBezTo>
                      <a:pt x="358" y="158"/>
                      <a:pt x="358" y="158"/>
                      <a:pt x="358" y="158"/>
                    </a:cubicBezTo>
                    <a:cubicBezTo>
                      <a:pt x="361" y="162"/>
                      <a:pt x="361" y="162"/>
                      <a:pt x="361" y="162"/>
                    </a:cubicBezTo>
                    <a:cubicBezTo>
                      <a:pt x="361" y="167"/>
                      <a:pt x="361" y="167"/>
                      <a:pt x="361" y="167"/>
                    </a:cubicBezTo>
                    <a:cubicBezTo>
                      <a:pt x="361" y="171"/>
                      <a:pt x="361" y="171"/>
                      <a:pt x="361" y="171"/>
                    </a:cubicBezTo>
                    <a:cubicBezTo>
                      <a:pt x="361" y="176"/>
                      <a:pt x="361" y="176"/>
                      <a:pt x="361" y="176"/>
                    </a:cubicBezTo>
                    <a:cubicBezTo>
                      <a:pt x="361" y="178"/>
                      <a:pt x="361" y="178"/>
                      <a:pt x="361" y="178"/>
                    </a:cubicBezTo>
                    <a:cubicBezTo>
                      <a:pt x="361" y="183"/>
                      <a:pt x="361" y="183"/>
                      <a:pt x="361" y="183"/>
                    </a:cubicBezTo>
                    <a:cubicBezTo>
                      <a:pt x="361" y="188"/>
                      <a:pt x="361" y="188"/>
                      <a:pt x="361" y="188"/>
                    </a:cubicBezTo>
                    <a:cubicBezTo>
                      <a:pt x="358" y="192"/>
                      <a:pt x="358" y="192"/>
                      <a:pt x="358" y="192"/>
                    </a:cubicBezTo>
                    <a:cubicBezTo>
                      <a:pt x="358" y="195"/>
                      <a:pt x="358" y="195"/>
                      <a:pt x="358" y="195"/>
                    </a:cubicBezTo>
                    <a:cubicBezTo>
                      <a:pt x="358" y="199"/>
                      <a:pt x="358" y="199"/>
                      <a:pt x="358" y="199"/>
                    </a:cubicBezTo>
                    <a:cubicBezTo>
                      <a:pt x="356" y="204"/>
                      <a:pt x="356" y="204"/>
                      <a:pt x="356" y="204"/>
                    </a:cubicBezTo>
                    <a:cubicBezTo>
                      <a:pt x="356" y="208"/>
                      <a:pt x="356" y="208"/>
                      <a:pt x="356" y="208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2"/>
                      <a:pt x="349" y="222"/>
                      <a:pt x="349" y="222"/>
                    </a:cubicBezTo>
                    <a:cubicBezTo>
                      <a:pt x="347" y="227"/>
                      <a:pt x="347" y="227"/>
                      <a:pt x="347" y="227"/>
                    </a:cubicBezTo>
                    <a:cubicBezTo>
                      <a:pt x="344" y="232"/>
                      <a:pt x="344" y="232"/>
                      <a:pt x="344" y="232"/>
                    </a:cubicBezTo>
                    <a:cubicBezTo>
                      <a:pt x="342" y="234"/>
                      <a:pt x="342" y="234"/>
                      <a:pt x="342" y="234"/>
                    </a:cubicBezTo>
                    <a:cubicBezTo>
                      <a:pt x="340" y="238"/>
                      <a:pt x="340" y="238"/>
                      <a:pt x="340" y="238"/>
                    </a:cubicBezTo>
                    <a:cubicBezTo>
                      <a:pt x="337" y="241"/>
                      <a:pt x="337" y="241"/>
                      <a:pt x="337" y="241"/>
                    </a:cubicBezTo>
                    <a:cubicBezTo>
                      <a:pt x="335" y="245"/>
                      <a:pt x="335" y="245"/>
                      <a:pt x="335" y="245"/>
                    </a:cubicBezTo>
                    <a:cubicBezTo>
                      <a:pt x="333" y="248"/>
                      <a:pt x="333" y="248"/>
                      <a:pt x="333" y="248"/>
                    </a:cubicBezTo>
                    <a:cubicBezTo>
                      <a:pt x="330" y="252"/>
                      <a:pt x="330" y="252"/>
                      <a:pt x="330" y="252"/>
                    </a:cubicBezTo>
                    <a:cubicBezTo>
                      <a:pt x="326" y="257"/>
                      <a:pt x="326" y="257"/>
                      <a:pt x="326" y="257"/>
                    </a:cubicBezTo>
                    <a:cubicBezTo>
                      <a:pt x="321" y="262"/>
                      <a:pt x="321" y="262"/>
                      <a:pt x="321" y="262"/>
                    </a:cubicBezTo>
                    <a:cubicBezTo>
                      <a:pt x="317" y="266"/>
                      <a:pt x="317" y="266"/>
                      <a:pt x="317" y="266"/>
                    </a:cubicBezTo>
                    <a:cubicBezTo>
                      <a:pt x="312" y="269"/>
                      <a:pt x="312" y="269"/>
                      <a:pt x="312" y="269"/>
                    </a:cubicBezTo>
                    <a:cubicBezTo>
                      <a:pt x="307" y="273"/>
                      <a:pt x="307" y="273"/>
                      <a:pt x="307" y="273"/>
                    </a:cubicBezTo>
                    <a:cubicBezTo>
                      <a:pt x="300" y="278"/>
                      <a:pt x="300" y="278"/>
                      <a:pt x="300" y="278"/>
                    </a:cubicBezTo>
                    <a:cubicBezTo>
                      <a:pt x="296" y="282"/>
                      <a:pt x="296" y="282"/>
                      <a:pt x="296" y="282"/>
                    </a:cubicBezTo>
                    <a:cubicBezTo>
                      <a:pt x="289" y="285"/>
                      <a:pt x="289" y="285"/>
                      <a:pt x="289" y="285"/>
                    </a:cubicBezTo>
                    <a:cubicBezTo>
                      <a:pt x="284" y="289"/>
                      <a:pt x="284" y="289"/>
                      <a:pt x="284" y="289"/>
                    </a:cubicBezTo>
                    <a:cubicBezTo>
                      <a:pt x="280" y="292"/>
                      <a:pt x="280" y="292"/>
                      <a:pt x="280" y="292"/>
                    </a:cubicBezTo>
                    <a:cubicBezTo>
                      <a:pt x="275" y="294"/>
                      <a:pt x="275" y="294"/>
                      <a:pt x="275" y="294"/>
                    </a:cubicBezTo>
                    <a:cubicBezTo>
                      <a:pt x="273" y="294"/>
                      <a:pt x="273" y="294"/>
                      <a:pt x="273" y="294"/>
                    </a:cubicBezTo>
                    <a:cubicBezTo>
                      <a:pt x="270" y="296"/>
                      <a:pt x="270" y="296"/>
                      <a:pt x="270" y="296"/>
                    </a:cubicBezTo>
                    <a:cubicBezTo>
                      <a:pt x="266" y="296"/>
                      <a:pt x="266" y="296"/>
                      <a:pt x="266" y="296"/>
                    </a:cubicBezTo>
                    <a:cubicBezTo>
                      <a:pt x="263" y="299"/>
                      <a:pt x="263" y="299"/>
                      <a:pt x="263" y="299"/>
                    </a:cubicBezTo>
                    <a:cubicBezTo>
                      <a:pt x="261" y="299"/>
                      <a:pt x="261" y="299"/>
                      <a:pt x="261" y="299"/>
                    </a:cubicBezTo>
                    <a:cubicBezTo>
                      <a:pt x="257" y="301"/>
                      <a:pt x="257" y="301"/>
                      <a:pt x="257" y="301"/>
                    </a:cubicBezTo>
                    <a:cubicBezTo>
                      <a:pt x="254" y="301"/>
                      <a:pt x="254" y="301"/>
                      <a:pt x="254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47" y="303"/>
                      <a:pt x="247" y="303"/>
                      <a:pt x="247" y="303"/>
                    </a:cubicBezTo>
                    <a:cubicBezTo>
                      <a:pt x="245" y="303"/>
                      <a:pt x="245" y="303"/>
                      <a:pt x="245" y="303"/>
                    </a:cubicBezTo>
                    <a:cubicBezTo>
                      <a:pt x="240" y="303"/>
                      <a:pt x="240" y="303"/>
                      <a:pt x="240" y="303"/>
                    </a:cubicBezTo>
                    <a:cubicBezTo>
                      <a:pt x="238" y="303"/>
                      <a:pt x="238" y="303"/>
                      <a:pt x="238" y="303"/>
                    </a:cubicBezTo>
                    <a:cubicBezTo>
                      <a:pt x="233" y="303"/>
                      <a:pt x="233" y="303"/>
                      <a:pt x="233" y="303"/>
                    </a:cubicBezTo>
                    <a:cubicBezTo>
                      <a:pt x="229" y="303"/>
                      <a:pt x="229" y="303"/>
                      <a:pt x="229" y="303"/>
                    </a:cubicBezTo>
                    <a:cubicBezTo>
                      <a:pt x="224" y="303"/>
                      <a:pt x="224" y="303"/>
                      <a:pt x="224" y="303"/>
                    </a:cubicBezTo>
                    <a:cubicBezTo>
                      <a:pt x="220" y="303"/>
                      <a:pt x="220" y="303"/>
                      <a:pt x="220" y="303"/>
                    </a:cubicBezTo>
                    <a:cubicBezTo>
                      <a:pt x="217" y="301"/>
                      <a:pt x="217" y="301"/>
                      <a:pt x="217" y="301"/>
                    </a:cubicBezTo>
                    <a:cubicBezTo>
                      <a:pt x="213" y="301"/>
                      <a:pt x="213" y="301"/>
                      <a:pt x="213" y="301"/>
                    </a:cubicBezTo>
                    <a:cubicBezTo>
                      <a:pt x="208" y="299"/>
                      <a:pt x="208" y="299"/>
                      <a:pt x="208" y="299"/>
                    </a:cubicBezTo>
                    <a:cubicBezTo>
                      <a:pt x="206" y="299"/>
                      <a:pt x="206" y="299"/>
                      <a:pt x="206" y="299"/>
                    </a:cubicBezTo>
                    <a:cubicBezTo>
                      <a:pt x="201" y="296"/>
                      <a:pt x="201" y="296"/>
                      <a:pt x="201" y="296"/>
                    </a:cubicBezTo>
                    <a:cubicBezTo>
                      <a:pt x="199" y="294"/>
                      <a:pt x="199" y="294"/>
                      <a:pt x="199" y="294"/>
                    </a:cubicBezTo>
                    <a:cubicBezTo>
                      <a:pt x="194" y="294"/>
                      <a:pt x="194" y="294"/>
                      <a:pt x="194" y="294"/>
                    </a:cubicBezTo>
                    <a:cubicBezTo>
                      <a:pt x="192" y="292"/>
                      <a:pt x="192" y="292"/>
                      <a:pt x="192" y="292"/>
                    </a:cubicBezTo>
                    <a:cubicBezTo>
                      <a:pt x="187" y="289"/>
                      <a:pt x="187" y="289"/>
                      <a:pt x="187" y="289"/>
                    </a:cubicBezTo>
                    <a:cubicBezTo>
                      <a:pt x="185" y="287"/>
                      <a:pt x="185" y="287"/>
                      <a:pt x="185" y="287"/>
                    </a:cubicBezTo>
                    <a:cubicBezTo>
                      <a:pt x="183" y="282"/>
                      <a:pt x="183" y="282"/>
                      <a:pt x="183" y="282"/>
                    </a:cubicBezTo>
                    <a:cubicBezTo>
                      <a:pt x="180" y="282"/>
                      <a:pt x="180" y="282"/>
                      <a:pt x="180" y="282"/>
                    </a:cubicBezTo>
                    <a:cubicBezTo>
                      <a:pt x="178" y="280"/>
                      <a:pt x="178" y="280"/>
                      <a:pt x="178" y="280"/>
                    </a:cubicBezTo>
                    <a:cubicBezTo>
                      <a:pt x="176" y="278"/>
                      <a:pt x="176" y="278"/>
                      <a:pt x="176" y="278"/>
                    </a:cubicBezTo>
                    <a:cubicBezTo>
                      <a:pt x="173" y="275"/>
                      <a:pt x="173" y="275"/>
                      <a:pt x="173" y="275"/>
                    </a:cubicBezTo>
                    <a:cubicBezTo>
                      <a:pt x="178" y="278"/>
                      <a:pt x="178" y="278"/>
                      <a:pt x="178" y="278"/>
                    </a:cubicBezTo>
                    <a:cubicBezTo>
                      <a:pt x="183" y="278"/>
                      <a:pt x="183" y="278"/>
                      <a:pt x="183" y="278"/>
                    </a:cubicBezTo>
                    <a:cubicBezTo>
                      <a:pt x="185" y="280"/>
                      <a:pt x="185" y="280"/>
                      <a:pt x="185" y="280"/>
                    </a:cubicBezTo>
                    <a:cubicBezTo>
                      <a:pt x="190" y="282"/>
                      <a:pt x="190" y="282"/>
                      <a:pt x="190" y="282"/>
                    </a:cubicBezTo>
                    <a:cubicBezTo>
                      <a:pt x="194" y="285"/>
                      <a:pt x="194" y="285"/>
                      <a:pt x="194" y="285"/>
                    </a:cubicBezTo>
                    <a:cubicBezTo>
                      <a:pt x="196" y="285"/>
                      <a:pt x="196" y="285"/>
                      <a:pt x="196" y="285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6" y="289"/>
                      <a:pt x="206" y="289"/>
                      <a:pt x="206" y="289"/>
                    </a:cubicBezTo>
                    <a:cubicBezTo>
                      <a:pt x="210" y="289"/>
                      <a:pt x="210" y="289"/>
                      <a:pt x="210" y="289"/>
                    </a:cubicBezTo>
                    <a:cubicBezTo>
                      <a:pt x="215" y="289"/>
                      <a:pt x="215" y="289"/>
                      <a:pt x="215" y="289"/>
                    </a:cubicBezTo>
                    <a:cubicBezTo>
                      <a:pt x="220" y="289"/>
                      <a:pt x="220" y="289"/>
                      <a:pt x="220" y="289"/>
                    </a:cubicBezTo>
                    <a:cubicBezTo>
                      <a:pt x="224" y="289"/>
                      <a:pt x="224" y="289"/>
                      <a:pt x="224" y="289"/>
                    </a:cubicBezTo>
                    <a:cubicBezTo>
                      <a:pt x="229" y="292"/>
                      <a:pt x="229" y="292"/>
                      <a:pt x="229" y="292"/>
                    </a:cubicBezTo>
                    <a:cubicBezTo>
                      <a:pt x="233" y="289"/>
                      <a:pt x="233" y="289"/>
                      <a:pt x="233" y="289"/>
                    </a:cubicBezTo>
                    <a:cubicBezTo>
                      <a:pt x="236" y="289"/>
                      <a:pt x="236" y="289"/>
                      <a:pt x="236" y="289"/>
                    </a:cubicBezTo>
                    <a:cubicBezTo>
                      <a:pt x="240" y="289"/>
                      <a:pt x="240" y="289"/>
                      <a:pt x="240" y="289"/>
                    </a:cubicBezTo>
                    <a:cubicBezTo>
                      <a:pt x="245" y="287"/>
                      <a:pt x="245" y="287"/>
                      <a:pt x="245" y="287"/>
                    </a:cubicBezTo>
                    <a:cubicBezTo>
                      <a:pt x="250" y="287"/>
                      <a:pt x="250" y="287"/>
                      <a:pt x="250" y="287"/>
                    </a:cubicBezTo>
                    <a:cubicBezTo>
                      <a:pt x="254" y="285"/>
                      <a:pt x="254" y="285"/>
                      <a:pt x="254" y="285"/>
                    </a:cubicBezTo>
                    <a:cubicBezTo>
                      <a:pt x="259" y="285"/>
                      <a:pt x="259" y="285"/>
                      <a:pt x="259" y="285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8" y="280"/>
                      <a:pt x="268" y="280"/>
                      <a:pt x="268" y="280"/>
                    </a:cubicBezTo>
                    <a:cubicBezTo>
                      <a:pt x="270" y="280"/>
                      <a:pt x="270" y="280"/>
                      <a:pt x="270" y="280"/>
                    </a:cubicBezTo>
                    <a:cubicBezTo>
                      <a:pt x="275" y="278"/>
                      <a:pt x="275" y="278"/>
                      <a:pt x="275" y="278"/>
                    </a:cubicBezTo>
                    <a:cubicBezTo>
                      <a:pt x="280" y="275"/>
                      <a:pt x="280" y="275"/>
                      <a:pt x="280" y="275"/>
                    </a:cubicBezTo>
                    <a:cubicBezTo>
                      <a:pt x="284" y="273"/>
                      <a:pt x="284" y="273"/>
                      <a:pt x="284" y="273"/>
                    </a:cubicBezTo>
                    <a:cubicBezTo>
                      <a:pt x="287" y="271"/>
                      <a:pt x="287" y="271"/>
                      <a:pt x="287" y="271"/>
                    </a:cubicBezTo>
                    <a:cubicBezTo>
                      <a:pt x="291" y="266"/>
                      <a:pt x="291" y="266"/>
                      <a:pt x="291" y="266"/>
                    </a:cubicBezTo>
                    <a:cubicBezTo>
                      <a:pt x="296" y="264"/>
                      <a:pt x="296" y="264"/>
                      <a:pt x="296" y="264"/>
                    </a:cubicBezTo>
                    <a:cubicBezTo>
                      <a:pt x="298" y="262"/>
                      <a:pt x="298" y="262"/>
                      <a:pt x="298" y="262"/>
                    </a:cubicBezTo>
                    <a:cubicBezTo>
                      <a:pt x="303" y="259"/>
                      <a:pt x="303" y="259"/>
                      <a:pt x="303" y="259"/>
                    </a:cubicBezTo>
                    <a:cubicBezTo>
                      <a:pt x="305" y="255"/>
                      <a:pt x="305" y="255"/>
                      <a:pt x="305" y="255"/>
                    </a:cubicBezTo>
                    <a:cubicBezTo>
                      <a:pt x="310" y="252"/>
                      <a:pt x="310" y="252"/>
                      <a:pt x="310" y="252"/>
                    </a:cubicBezTo>
                    <a:cubicBezTo>
                      <a:pt x="312" y="248"/>
                      <a:pt x="312" y="248"/>
                      <a:pt x="312" y="248"/>
                    </a:cubicBezTo>
                    <a:cubicBezTo>
                      <a:pt x="317" y="245"/>
                      <a:pt x="317" y="245"/>
                      <a:pt x="317" y="245"/>
                    </a:cubicBezTo>
                    <a:cubicBezTo>
                      <a:pt x="319" y="243"/>
                      <a:pt x="319" y="243"/>
                      <a:pt x="319" y="243"/>
                    </a:cubicBezTo>
                    <a:cubicBezTo>
                      <a:pt x="321" y="238"/>
                      <a:pt x="321" y="238"/>
                      <a:pt x="321" y="238"/>
                    </a:cubicBezTo>
                    <a:cubicBezTo>
                      <a:pt x="324" y="236"/>
                      <a:pt x="324" y="236"/>
                      <a:pt x="324" y="236"/>
                    </a:cubicBezTo>
                    <a:cubicBezTo>
                      <a:pt x="326" y="234"/>
                      <a:pt x="326" y="234"/>
                      <a:pt x="326" y="234"/>
                    </a:cubicBezTo>
                    <a:cubicBezTo>
                      <a:pt x="328" y="232"/>
                      <a:pt x="328" y="232"/>
                      <a:pt x="328" y="232"/>
                    </a:cubicBezTo>
                    <a:cubicBezTo>
                      <a:pt x="328" y="227"/>
                      <a:pt x="328" y="227"/>
                      <a:pt x="328" y="227"/>
                    </a:cubicBezTo>
                    <a:cubicBezTo>
                      <a:pt x="330" y="225"/>
                      <a:pt x="330" y="225"/>
                      <a:pt x="330" y="225"/>
                    </a:cubicBezTo>
                    <a:cubicBezTo>
                      <a:pt x="333" y="222"/>
                      <a:pt x="333" y="222"/>
                      <a:pt x="333" y="222"/>
                    </a:cubicBezTo>
                    <a:cubicBezTo>
                      <a:pt x="335" y="218"/>
                      <a:pt x="335" y="218"/>
                      <a:pt x="335" y="218"/>
                    </a:cubicBezTo>
                    <a:cubicBezTo>
                      <a:pt x="337" y="215"/>
                      <a:pt x="337" y="215"/>
                      <a:pt x="337" y="215"/>
                    </a:cubicBezTo>
                    <a:cubicBezTo>
                      <a:pt x="337" y="211"/>
                      <a:pt x="337" y="211"/>
                      <a:pt x="337" y="211"/>
                    </a:cubicBezTo>
                    <a:cubicBezTo>
                      <a:pt x="340" y="208"/>
                      <a:pt x="340" y="208"/>
                      <a:pt x="340" y="208"/>
                    </a:cubicBezTo>
                    <a:cubicBezTo>
                      <a:pt x="342" y="204"/>
                      <a:pt x="342" y="204"/>
                      <a:pt x="342" y="204"/>
                    </a:cubicBezTo>
                    <a:cubicBezTo>
                      <a:pt x="342" y="202"/>
                      <a:pt x="342" y="202"/>
                      <a:pt x="342" y="202"/>
                    </a:cubicBezTo>
                    <a:cubicBezTo>
                      <a:pt x="342" y="197"/>
                      <a:pt x="342" y="197"/>
                      <a:pt x="342" y="197"/>
                    </a:cubicBezTo>
                    <a:cubicBezTo>
                      <a:pt x="344" y="195"/>
                      <a:pt x="344" y="195"/>
                      <a:pt x="344" y="195"/>
                    </a:cubicBezTo>
                    <a:cubicBezTo>
                      <a:pt x="344" y="190"/>
                      <a:pt x="344" y="190"/>
                      <a:pt x="344" y="190"/>
                    </a:cubicBezTo>
                    <a:cubicBezTo>
                      <a:pt x="344" y="188"/>
                      <a:pt x="344" y="188"/>
                      <a:pt x="344" y="188"/>
                    </a:cubicBezTo>
                    <a:cubicBezTo>
                      <a:pt x="347" y="183"/>
                      <a:pt x="347" y="183"/>
                      <a:pt x="347" y="183"/>
                    </a:cubicBezTo>
                    <a:cubicBezTo>
                      <a:pt x="347" y="181"/>
                      <a:pt x="347" y="181"/>
                      <a:pt x="347" y="181"/>
                    </a:cubicBezTo>
                    <a:cubicBezTo>
                      <a:pt x="347" y="176"/>
                      <a:pt x="347" y="176"/>
                      <a:pt x="347" y="176"/>
                    </a:cubicBezTo>
                    <a:cubicBezTo>
                      <a:pt x="347" y="171"/>
                      <a:pt x="347" y="171"/>
                      <a:pt x="347" y="171"/>
                    </a:cubicBezTo>
                    <a:cubicBezTo>
                      <a:pt x="347" y="169"/>
                      <a:pt x="347" y="169"/>
                      <a:pt x="347" y="169"/>
                    </a:cubicBezTo>
                    <a:cubicBezTo>
                      <a:pt x="347" y="165"/>
                      <a:pt x="347" y="165"/>
                      <a:pt x="347" y="165"/>
                    </a:cubicBezTo>
                    <a:cubicBezTo>
                      <a:pt x="344" y="162"/>
                      <a:pt x="344" y="162"/>
                      <a:pt x="344" y="162"/>
                    </a:cubicBezTo>
                    <a:cubicBezTo>
                      <a:pt x="344" y="158"/>
                      <a:pt x="344" y="158"/>
                      <a:pt x="344" y="158"/>
                    </a:cubicBezTo>
                    <a:cubicBezTo>
                      <a:pt x="344" y="155"/>
                      <a:pt x="344" y="155"/>
                      <a:pt x="344" y="155"/>
                    </a:cubicBezTo>
                    <a:cubicBezTo>
                      <a:pt x="342" y="151"/>
                      <a:pt x="342" y="151"/>
                      <a:pt x="342" y="151"/>
                    </a:cubicBezTo>
                    <a:cubicBezTo>
                      <a:pt x="340" y="148"/>
                      <a:pt x="340" y="148"/>
                      <a:pt x="340" y="148"/>
                    </a:cubicBezTo>
                    <a:cubicBezTo>
                      <a:pt x="340" y="144"/>
                      <a:pt x="340" y="144"/>
                      <a:pt x="340" y="144"/>
                    </a:cubicBezTo>
                    <a:cubicBezTo>
                      <a:pt x="337" y="141"/>
                      <a:pt x="337" y="141"/>
                      <a:pt x="337" y="141"/>
                    </a:cubicBezTo>
                    <a:cubicBezTo>
                      <a:pt x="335" y="137"/>
                      <a:pt x="335" y="137"/>
                      <a:pt x="335" y="137"/>
                    </a:cubicBezTo>
                    <a:cubicBezTo>
                      <a:pt x="333" y="135"/>
                      <a:pt x="333" y="135"/>
                      <a:pt x="333" y="135"/>
                    </a:cubicBezTo>
                    <a:cubicBezTo>
                      <a:pt x="330" y="130"/>
                      <a:pt x="330" y="130"/>
                      <a:pt x="330" y="130"/>
                    </a:cubicBezTo>
                    <a:cubicBezTo>
                      <a:pt x="328" y="128"/>
                      <a:pt x="328" y="128"/>
                      <a:pt x="328" y="128"/>
                    </a:cubicBezTo>
                    <a:cubicBezTo>
                      <a:pt x="324" y="125"/>
                      <a:pt x="324" y="125"/>
                      <a:pt x="324" y="125"/>
                    </a:cubicBezTo>
                    <a:cubicBezTo>
                      <a:pt x="321" y="123"/>
                      <a:pt x="321" y="123"/>
                      <a:pt x="321" y="123"/>
                    </a:cubicBezTo>
                    <a:cubicBezTo>
                      <a:pt x="319" y="121"/>
                      <a:pt x="319" y="121"/>
                      <a:pt x="319" y="121"/>
                    </a:cubicBezTo>
                    <a:cubicBezTo>
                      <a:pt x="317" y="118"/>
                      <a:pt x="317" y="118"/>
                      <a:pt x="317" y="118"/>
                    </a:cubicBezTo>
                    <a:cubicBezTo>
                      <a:pt x="312" y="116"/>
                      <a:pt x="312" y="116"/>
                      <a:pt x="312" y="116"/>
                    </a:cubicBezTo>
                    <a:cubicBezTo>
                      <a:pt x="310" y="116"/>
                      <a:pt x="310" y="116"/>
                      <a:pt x="310" y="116"/>
                    </a:cubicBezTo>
                    <a:cubicBezTo>
                      <a:pt x="307" y="114"/>
                      <a:pt x="307" y="114"/>
                      <a:pt x="307" y="114"/>
                    </a:cubicBezTo>
                    <a:cubicBezTo>
                      <a:pt x="303" y="114"/>
                      <a:pt x="303" y="114"/>
                      <a:pt x="303" y="114"/>
                    </a:cubicBezTo>
                    <a:cubicBezTo>
                      <a:pt x="300" y="111"/>
                      <a:pt x="300" y="111"/>
                      <a:pt x="300" y="111"/>
                    </a:cubicBezTo>
                    <a:cubicBezTo>
                      <a:pt x="298" y="111"/>
                      <a:pt x="298" y="111"/>
                      <a:pt x="298" y="111"/>
                    </a:cubicBezTo>
                    <a:cubicBezTo>
                      <a:pt x="294" y="111"/>
                      <a:pt x="294" y="111"/>
                      <a:pt x="294" y="111"/>
                    </a:cubicBezTo>
                    <a:cubicBezTo>
                      <a:pt x="291" y="111"/>
                      <a:pt x="291" y="111"/>
                      <a:pt x="291" y="111"/>
                    </a:cubicBezTo>
                    <a:cubicBezTo>
                      <a:pt x="287" y="111"/>
                      <a:pt x="287" y="111"/>
                      <a:pt x="287" y="111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80" y="111"/>
                      <a:pt x="280" y="111"/>
                      <a:pt x="280" y="111"/>
                    </a:cubicBezTo>
                    <a:cubicBezTo>
                      <a:pt x="277" y="114"/>
                      <a:pt x="277" y="114"/>
                      <a:pt x="277" y="114"/>
                    </a:cubicBezTo>
                    <a:cubicBezTo>
                      <a:pt x="273" y="114"/>
                      <a:pt x="273" y="114"/>
                      <a:pt x="273" y="114"/>
                    </a:cubicBezTo>
                    <a:cubicBezTo>
                      <a:pt x="270" y="114"/>
                      <a:pt x="270" y="114"/>
                      <a:pt x="270" y="114"/>
                    </a:cubicBezTo>
                    <a:cubicBezTo>
                      <a:pt x="266" y="116"/>
                      <a:pt x="266" y="116"/>
                      <a:pt x="266" y="116"/>
                    </a:cubicBezTo>
                    <a:cubicBezTo>
                      <a:pt x="263" y="116"/>
                      <a:pt x="263" y="116"/>
                      <a:pt x="263" y="116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7" y="118"/>
                      <a:pt x="257" y="118"/>
                      <a:pt x="257" y="118"/>
                    </a:cubicBezTo>
                    <a:cubicBezTo>
                      <a:pt x="247" y="123"/>
                      <a:pt x="247" y="123"/>
                      <a:pt x="247" y="123"/>
                    </a:cubicBezTo>
                    <a:cubicBezTo>
                      <a:pt x="240" y="125"/>
                      <a:pt x="240" y="125"/>
                      <a:pt x="240" y="125"/>
                    </a:cubicBezTo>
                    <a:cubicBezTo>
                      <a:pt x="233" y="128"/>
                      <a:pt x="233" y="128"/>
                      <a:pt x="233" y="128"/>
                    </a:cubicBezTo>
                    <a:cubicBezTo>
                      <a:pt x="224" y="132"/>
                      <a:pt x="224" y="132"/>
                      <a:pt x="224" y="132"/>
                    </a:cubicBezTo>
                    <a:cubicBezTo>
                      <a:pt x="213" y="139"/>
                      <a:pt x="213" y="139"/>
                      <a:pt x="213" y="139"/>
                    </a:cubicBezTo>
                    <a:cubicBezTo>
                      <a:pt x="206" y="141"/>
                      <a:pt x="206" y="141"/>
                      <a:pt x="206" y="141"/>
                    </a:cubicBezTo>
                    <a:cubicBezTo>
                      <a:pt x="199" y="144"/>
                      <a:pt x="199" y="144"/>
                      <a:pt x="199" y="144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0" y="146"/>
                      <a:pt x="190" y="146"/>
                      <a:pt x="190" y="146"/>
                    </a:cubicBezTo>
                    <a:cubicBezTo>
                      <a:pt x="185" y="148"/>
                      <a:pt x="185" y="148"/>
                      <a:pt x="185" y="148"/>
                    </a:cubicBezTo>
                    <a:cubicBezTo>
                      <a:pt x="178" y="151"/>
                      <a:pt x="178" y="151"/>
                      <a:pt x="178" y="151"/>
                    </a:cubicBezTo>
                    <a:lnTo>
                      <a:pt x="183" y="146"/>
                    </a:lnTo>
                    <a:close/>
                    <a:moveTo>
                      <a:pt x="127" y="451"/>
                    </a:moveTo>
                    <a:cubicBezTo>
                      <a:pt x="150" y="451"/>
                      <a:pt x="173" y="449"/>
                      <a:pt x="192" y="444"/>
                    </a:cubicBezTo>
                    <a:cubicBezTo>
                      <a:pt x="201" y="439"/>
                      <a:pt x="206" y="439"/>
                      <a:pt x="210" y="435"/>
                    </a:cubicBezTo>
                    <a:cubicBezTo>
                      <a:pt x="430" y="215"/>
                      <a:pt x="430" y="215"/>
                      <a:pt x="430" y="215"/>
                    </a:cubicBezTo>
                    <a:cubicBezTo>
                      <a:pt x="453" y="192"/>
                      <a:pt x="451" y="158"/>
                      <a:pt x="428" y="137"/>
                    </a:cubicBezTo>
                    <a:cubicBezTo>
                      <a:pt x="428" y="137"/>
                      <a:pt x="428" y="137"/>
                      <a:pt x="372" y="81"/>
                    </a:cubicBezTo>
                    <a:cubicBezTo>
                      <a:pt x="372" y="81"/>
                      <a:pt x="372" y="81"/>
                      <a:pt x="372" y="81"/>
                    </a:cubicBezTo>
                    <a:cubicBezTo>
                      <a:pt x="317" y="26"/>
                      <a:pt x="314" y="24"/>
                      <a:pt x="314" y="24"/>
                    </a:cubicBezTo>
                    <a:cubicBezTo>
                      <a:pt x="294" y="0"/>
                      <a:pt x="259" y="0"/>
                      <a:pt x="236" y="21"/>
                    </a:cubicBezTo>
                    <a:cubicBezTo>
                      <a:pt x="16" y="241"/>
                      <a:pt x="16" y="241"/>
                      <a:pt x="16" y="241"/>
                    </a:cubicBezTo>
                    <a:cubicBezTo>
                      <a:pt x="12" y="245"/>
                      <a:pt x="12" y="250"/>
                      <a:pt x="9" y="262"/>
                    </a:cubicBezTo>
                    <a:cubicBezTo>
                      <a:pt x="5" y="278"/>
                      <a:pt x="2" y="303"/>
                      <a:pt x="0" y="324"/>
                    </a:cubicBezTo>
                    <a:cubicBezTo>
                      <a:pt x="0" y="329"/>
                      <a:pt x="2" y="338"/>
                      <a:pt x="5" y="340"/>
                    </a:cubicBezTo>
                    <a:cubicBezTo>
                      <a:pt x="5" y="340"/>
                      <a:pt x="14" y="349"/>
                      <a:pt x="23" y="361"/>
                    </a:cubicBezTo>
                    <a:cubicBezTo>
                      <a:pt x="35" y="349"/>
                      <a:pt x="46" y="340"/>
                      <a:pt x="62" y="333"/>
                    </a:cubicBezTo>
                    <a:cubicBezTo>
                      <a:pt x="62" y="331"/>
                      <a:pt x="62" y="331"/>
                      <a:pt x="65" y="331"/>
                    </a:cubicBezTo>
                    <a:cubicBezTo>
                      <a:pt x="81" y="312"/>
                      <a:pt x="106" y="312"/>
                      <a:pt x="123" y="331"/>
                    </a:cubicBezTo>
                    <a:cubicBezTo>
                      <a:pt x="139" y="347"/>
                      <a:pt x="139" y="372"/>
                      <a:pt x="123" y="389"/>
                    </a:cubicBezTo>
                    <a:cubicBezTo>
                      <a:pt x="113" y="400"/>
                      <a:pt x="99" y="403"/>
                      <a:pt x="86" y="400"/>
                    </a:cubicBezTo>
                    <a:cubicBezTo>
                      <a:pt x="81" y="403"/>
                      <a:pt x="79" y="407"/>
                      <a:pt x="74" y="412"/>
                    </a:cubicBezTo>
                    <a:cubicBezTo>
                      <a:pt x="88" y="426"/>
                      <a:pt x="111" y="446"/>
                      <a:pt x="111" y="446"/>
                    </a:cubicBezTo>
                    <a:cubicBezTo>
                      <a:pt x="116" y="451"/>
                      <a:pt x="123" y="451"/>
                      <a:pt x="127" y="4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37" name="Google Shape;13137;p102"/>
              <p:cNvSpPr/>
              <p:nvPr/>
            </p:nvSpPr>
            <p:spPr>
              <a:xfrm>
                <a:off x="731838" y="1204119"/>
                <a:ext cx="196850" cy="20002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587" extrusionOk="0">
                    <a:moveTo>
                      <a:pt x="173" y="395"/>
                    </a:moveTo>
                    <a:cubicBezTo>
                      <a:pt x="173" y="395"/>
                      <a:pt x="173" y="395"/>
                      <a:pt x="173" y="395"/>
                    </a:cubicBezTo>
                    <a:moveTo>
                      <a:pt x="293" y="0"/>
                    </a:moveTo>
                    <a:cubicBezTo>
                      <a:pt x="131" y="0"/>
                      <a:pt x="0" y="132"/>
                      <a:pt x="0" y="294"/>
                    </a:cubicBezTo>
                    <a:cubicBezTo>
                      <a:pt x="0" y="363"/>
                      <a:pt x="23" y="428"/>
                      <a:pt x="64" y="479"/>
                    </a:cubicBezTo>
                    <a:cubicBezTo>
                      <a:pt x="69" y="467"/>
                      <a:pt x="73" y="455"/>
                      <a:pt x="78" y="446"/>
                    </a:cubicBezTo>
                    <a:cubicBezTo>
                      <a:pt x="48" y="402"/>
                      <a:pt x="30" y="349"/>
                      <a:pt x="30" y="294"/>
                    </a:cubicBezTo>
                    <a:cubicBezTo>
                      <a:pt x="30" y="148"/>
                      <a:pt x="147" y="30"/>
                      <a:pt x="293" y="30"/>
                    </a:cubicBezTo>
                    <a:cubicBezTo>
                      <a:pt x="439" y="30"/>
                      <a:pt x="556" y="148"/>
                      <a:pt x="556" y="294"/>
                    </a:cubicBezTo>
                    <a:cubicBezTo>
                      <a:pt x="556" y="439"/>
                      <a:pt x="439" y="557"/>
                      <a:pt x="293" y="557"/>
                    </a:cubicBezTo>
                    <a:cubicBezTo>
                      <a:pt x="226" y="557"/>
                      <a:pt x="164" y="532"/>
                      <a:pt x="117" y="490"/>
                    </a:cubicBezTo>
                    <a:cubicBezTo>
                      <a:pt x="117" y="490"/>
                      <a:pt x="117" y="490"/>
                      <a:pt x="117" y="490"/>
                    </a:cubicBezTo>
                    <a:cubicBezTo>
                      <a:pt x="136" y="432"/>
                      <a:pt x="180" y="425"/>
                      <a:pt x="180" y="425"/>
                    </a:cubicBezTo>
                    <a:cubicBezTo>
                      <a:pt x="189" y="421"/>
                      <a:pt x="194" y="412"/>
                      <a:pt x="189" y="402"/>
                    </a:cubicBezTo>
                    <a:cubicBezTo>
                      <a:pt x="187" y="400"/>
                      <a:pt x="187" y="398"/>
                      <a:pt x="184" y="398"/>
                    </a:cubicBezTo>
                    <a:cubicBezTo>
                      <a:pt x="180" y="393"/>
                      <a:pt x="173" y="391"/>
                      <a:pt x="166" y="395"/>
                    </a:cubicBezTo>
                    <a:cubicBezTo>
                      <a:pt x="164" y="398"/>
                      <a:pt x="104" y="409"/>
                      <a:pt x="83" y="488"/>
                    </a:cubicBezTo>
                    <a:cubicBezTo>
                      <a:pt x="80" y="495"/>
                      <a:pt x="87" y="506"/>
                      <a:pt x="97" y="511"/>
                    </a:cubicBezTo>
                    <a:cubicBezTo>
                      <a:pt x="97" y="511"/>
                      <a:pt x="97" y="511"/>
                      <a:pt x="97" y="511"/>
                    </a:cubicBezTo>
                    <a:cubicBezTo>
                      <a:pt x="150" y="559"/>
                      <a:pt x="217" y="587"/>
                      <a:pt x="293" y="587"/>
                    </a:cubicBezTo>
                    <a:cubicBezTo>
                      <a:pt x="455" y="587"/>
                      <a:pt x="586" y="455"/>
                      <a:pt x="586" y="294"/>
                    </a:cubicBezTo>
                    <a:cubicBezTo>
                      <a:pt x="586" y="132"/>
                      <a:pt x="455" y="0"/>
                      <a:pt x="2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138" name="Google Shape;13138;p102"/>
            <p:cNvGrpSpPr/>
            <p:nvPr/>
          </p:nvGrpSpPr>
          <p:grpSpPr>
            <a:xfrm>
              <a:off x="4243078" y="1869474"/>
              <a:ext cx="234950" cy="234950"/>
              <a:chOff x="700088" y="3023393"/>
              <a:chExt cx="234950" cy="234950"/>
            </a:xfrm>
          </p:grpSpPr>
          <p:sp>
            <p:nvSpPr>
              <p:cNvPr id="13139" name="Google Shape;13139;p102"/>
              <p:cNvSpPr/>
              <p:nvPr/>
            </p:nvSpPr>
            <p:spPr>
              <a:xfrm>
                <a:off x="700088" y="30233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40" name="Google Shape;13140;p102"/>
              <p:cNvSpPr/>
              <p:nvPr/>
            </p:nvSpPr>
            <p:spPr>
              <a:xfrm>
                <a:off x="814388" y="3151981"/>
                <a:ext cx="15875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41" name="Google Shape;13141;p102"/>
              <p:cNvSpPr/>
              <p:nvPr/>
            </p:nvSpPr>
            <p:spPr>
              <a:xfrm>
                <a:off x="806450" y="3151981"/>
                <a:ext cx="4762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42" name="Google Shape;13142;p102"/>
              <p:cNvSpPr/>
              <p:nvPr/>
            </p:nvSpPr>
            <p:spPr>
              <a:xfrm>
                <a:off x="809625" y="3139281"/>
                <a:ext cx="15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" extrusionOk="0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43" name="Google Shape;13143;p102"/>
              <p:cNvSpPr/>
              <p:nvPr/>
            </p:nvSpPr>
            <p:spPr>
              <a:xfrm>
                <a:off x="801688" y="3126581"/>
                <a:ext cx="63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" h="2" extrusionOk="0">
                    <a:moveTo>
                      <a:pt x="1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44" name="Google Shape;13144;p102"/>
              <p:cNvSpPr/>
              <p:nvPr/>
            </p:nvSpPr>
            <p:spPr>
              <a:xfrm>
                <a:off x="793750" y="3113881"/>
                <a:ext cx="174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55" h="10" extrusionOk="0">
                    <a:moveTo>
                      <a:pt x="51" y="1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4"/>
                      <a:pt x="2" y="7"/>
                      <a:pt x="0" y="10"/>
                    </a:cubicBezTo>
                    <a:lnTo>
                      <a:pt x="5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45" name="Google Shape;13145;p102"/>
              <p:cNvSpPr/>
              <p:nvPr/>
            </p:nvSpPr>
            <p:spPr>
              <a:xfrm>
                <a:off x="788988" y="3126581"/>
                <a:ext cx="79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1" extrusionOk="0">
                    <a:moveTo>
                      <a:pt x="16" y="1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8"/>
                      <a:pt x="0" y="11"/>
                    </a:cubicBezTo>
                    <a:lnTo>
                      <a:pt x="1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46" name="Google Shape;13146;p102"/>
              <p:cNvSpPr/>
              <p:nvPr/>
            </p:nvSpPr>
            <p:spPr>
              <a:xfrm>
                <a:off x="828675" y="3126581"/>
                <a:ext cx="1111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7" h="2" extrusionOk="0">
                    <a:moveTo>
                      <a:pt x="6" y="2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47" name="Google Shape;13147;p102"/>
              <p:cNvSpPr/>
              <p:nvPr/>
            </p:nvSpPr>
            <p:spPr>
              <a:xfrm>
                <a:off x="790575" y="3139281"/>
                <a:ext cx="1587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5" h="7" extrusionOk="0">
                    <a:moveTo>
                      <a:pt x="0" y="0"/>
                    </a:moveTo>
                    <a:cubicBezTo>
                      <a:pt x="1" y="3"/>
                      <a:pt x="1" y="4"/>
                      <a:pt x="2" y="7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48" name="Google Shape;13148;p102"/>
              <p:cNvSpPr/>
              <p:nvPr/>
            </p:nvSpPr>
            <p:spPr>
              <a:xfrm>
                <a:off x="817563" y="3139281"/>
                <a:ext cx="95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6" h="2" extrusionOk="0">
                    <a:moveTo>
                      <a:pt x="0" y="2"/>
                    </a:moveTo>
                    <a:lnTo>
                      <a:pt x="6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49" name="Google Shape;13149;p102"/>
              <p:cNvSpPr/>
              <p:nvPr/>
            </p:nvSpPr>
            <p:spPr>
              <a:xfrm>
                <a:off x="854075" y="3090068"/>
                <a:ext cx="555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2" extrusionOk="0">
                    <a:moveTo>
                      <a:pt x="8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160" y="12"/>
                      <a:pt x="160" y="12"/>
                      <a:pt x="160" y="12"/>
                    </a:cubicBezTo>
                    <a:cubicBezTo>
                      <a:pt x="162" y="12"/>
                      <a:pt x="165" y="10"/>
                      <a:pt x="165" y="6"/>
                    </a:cubicBezTo>
                    <a:cubicBezTo>
                      <a:pt x="165" y="3"/>
                      <a:pt x="162" y="0"/>
                      <a:pt x="16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6" y="6"/>
                      <a:pt x="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50" name="Google Shape;13150;p102"/>
              <p:cNvSpPr/>
              <p:nvPr/>
            </p:nvSpPr>
            <p:spPr>
              <a:xfrm>
                <a:off x="825500" y="3113881"/>
                <a:ext cx="158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0" extrusionOk="0">
                    <a:moveTo>
                      <a:pt x="3" y="10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8" y="7"/>
                      <a:pt x="45" y="4"/>
                      <a:pt x="4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51" name="Google Shape;13151;p102"/>
              <p:cNvSpPr/>
              <p:nvPr/>
            </p:nvSpPr>
            <p:spPr>
              <a:xfrm>
                <a:off x="796925" y="3151981"/>
                <a:ext cx="47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0" extrusionOk="0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4" y="3"/>
                      <a:pt x="8" y="7"/>
                      <a:pt x="12" y="10"/>
                    </a:cubicBezTo>
                    <a:cubicBezTo>
                      <a:pt x="9" y="0"/>
                      <a:pt x="9" y="0"/>
                      <a:pt x="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52" name="Google Shape;13152;p102"/>
              <p:cNvSpPr/>
              <p:nvPr/>
            </p:nvSpPr>
            <p:spPr>
              <a:xfrm>
                <a:off x="817563" y="3113881"/>
                <a:ext cx="31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" h="2" extrusionOk="0">
                    <a:moveTo>
                      <a:pt x="0" y="2"/>
                    </a:moveTo>
                    <a:lnTo>
                      <a:pt x="1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53" name="Google Shape;13153;p102"/>
              <p:cNvSpPr/>
              <p:nvPr/>
            </p:nvSpPr>
            <p:spPr>
              <a:xfrm>
                <a:off x="806450" y="3102768"/>
                <a:ext cx="95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8" h="8" extrusionOk="0">
                    <a:moveTo>
                      <a:pt x="0" y="8"/>
                    </a:moveTo>
                    <a:cubicBezTo>
                      <a:pt x="26" y="8"/>
                      <a:pt x="26" y="8"/>
                      <a:pt x="26" y="8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8" y="1"/>
                      <a:pt x="8" y="4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54" name="Google Shape;13154;p102"/>
              <p:cNvSpPr/>
              <p:nvPr/>
            </p:nvSpPr>
            <p:spPr>
              <a:xfrm>
                <a:off x="866775" y="3151981"/>
                <a:ext cx="428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0" extrusionOk="0">
                    <a:moveTo>
                      <a:pt x="119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3"/>
                      <a:pt x="1" y="6"/>
                      <a:pt x="0" y="10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21" y="10"/>
                      <a:pt x="124" y="7"/>
                      <a:pt x="124" y="5"/>
                    </a:cubicBezTo>
                    <a:cubicBezTo>
                      <a:pt x="124" y="2"/>
                      <a:pt x="121" y="0"/>
                      <a:pt x="1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55" name="Google Shape;13155;p102"/>
              <p:cNvSpPr/>
              <p:nvPr/>
            </p:nvSpPr>
            <p:spPr>
              <a:xfrm>
                <a:off x="871538" y="3139281"/>
                <a:ext cx="381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0" extrusionOk="0">
                    <a:moveTo>
                      <a:pt x="10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1" y="7"/>
                      <a:pt x="0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10" y="10"/>
                      <a:pt x="113" y="9"/>
                      <a:pt x="113" y="5"/>
                    </a:cubicBezTo>
                    <a:cubicBezTo>
                      <a:pt x="113" y="3"/>
                      <a:pt x="110" y="0"/>
                      <a:pt x="10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56" name="Google Shape;13156;p102"/>
              <p:cNvSpPr/>
              <p:nvPr/>
            </p:nvSpPr>
            <p:spPr>
              <a:xfrm>
                <a:off x="750888" y="3151981"/>
                <a:ext cx="174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52" h="10" extrusionOk="0">
                    <a:moveTo>
                      <a:pt x="5" y="10"/>
                    </a:moveTo>
                    <a:cubicBezTo>
                      <a:pt x="52" y="10"/>
                      <a:pt x="52" y="10"/>
                      <a:pt x="52" y="10"/>
                    </a:cubicBezTo>
                    <a:cubicBezTo>
                      <a:pt x="51" y="6"/>
                      <a:pt x="49" y="3"/>
                      <a:pt x="4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7"/>
                      <a:pt x="2" y="10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57" name="Google Shape;13157;p102"/>
              <p:cNvSpPr/>
              <p:nvPr/>
            </p:nvSpPr>
            <p:spPr>
              <a:xfrm>
                <a:off x="750888" y="3139281"/>
                <a:ext cx="127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10" extrusionOk="0">
                    <a:moveTo>
                      <a:pt x="5" y="10"/>
                    </a:moveTo>
                    <a:cubicBezTo>
                      <a:pt x="40" y="10"/>
                      <a:pt x="40" y="10"/>
                      <a:pt x="40" y="10"/>
                    </a:cubicBezTo>
                    <a:cubicBezTo>
                      <a:pt x="39" y="7"/>
                      <a:pt x="38" y="4"/>
                      <a:pt x="38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9"/>
                      <a:pt x="2" y="10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58" name="Google Shape;13158;p102"/>
              <p:cNvSpPr/>
              <p:nvPr/>
            </p:nvSpPr>
            <p:spPr>
              <a:xfrm>
                <a:off x="863600" y="3102768"/>
                <a:ext cx="460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1" extrusionOk="0">
                    <a:moveTo>
                      <a:pt x="12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4" y="8"/>
                      <a:pt x="6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31" y="11"/>
                      <a:pt x="134" y="9"/>
                      <a:pt x="134" y="6"/>
                    </a:cubicBezTo>
                    <a:cubicBezTo>
                      <a:pt x="134" y="2"/>
                      <a:pt x="131" y="0"/>
                      <a:pt x="1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59" name="Google Shape;13159;p102"/>
              <p:cNvSpPr/>
              <p:nvPr/>
            </p:nvSpPr>
            <p:spPr>
              <a:xfrm>
                <a:off x="871538" y="3126581"/>
                <a:ext cx="381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" extrusionOk="0">
                    <a:moveTo>
                      <a:pt x="10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8"/>
                      <a:pt x="1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6" y="11"/>
                      <a:pt x="109" y="9"/>
                      <a:pt x="109" y="6"/>
                    </a:cubicBezTo>
                    <a:cubicBezTo>
                      <a:pt x="109" y="2"/>
                      <a:pt x="106" y="0"/>
                      <a:pt x="10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60" name="Google Shape;13160;p102"/>
              <p:cNvSpPr/>
              <p:nvPr/>
            </p:nvSpPr>
            <p:spPr>
              <a:xfrm>
                <a:off x="869950" y="3113881"/>
                <a:ext cx="396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0" extrusionOk="0">
                    <a:moveTo>
                      <a:pt x="11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2" y="7"/>
                      <a:pt x="3" y="10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15" y="10"/>
                      <a:pt x="118" y="9"/>
                      <a:pt x="118" y="5"/>
                    </a:cubicBezTo>
                    <a:cubicBezTo>
                      <a:pt x="118" y="3"/>
                      <a:pt x="115" y="0"/>
                      <a:pt x="1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61" name="Google Shape;13161;p102"/>
              <p:cNvSpPr/>
              <p:nvPr/>
            </p:nvSpPr>
            <p:spPr>
              <a:xfrm>
                <a:off x="750888" y="3090068"/>
                <a:ext cx="317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" extrusionOk="0">
                    <a:moveTo>
                      <a:pt x="6" y="12"/>
                    </a:move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1"/>
                      <a:pt x="83" y="11"/>
                      <a:pt x="84" y="10"/>
                    </a:cubicBezTo>
                    <a:cubicBezTo>
                      <a:pt x="87" y="6"/>
                      <a:pt x="90" y="3"/>
                      <a:pt x="93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10"/>
                      <a:pt x="2" y="12"/>
                      <a:pt x="6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62" name="Google Shape;13162;p102"/>
              <p:cNvSpPr/>
              <p:nvPr/>
            </p:nvSpPr>
            <p:spPr>
              <a:xfrm>
                <a:off x="750888" y="3126581"/>
                <a:ext cx="127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11" extrusionOk="0">
                    <a:moveTo>
                      <a:pt x="5" y="11"/>
                    </a:move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8"/>
                      <a:pt x="36" y="4"/>
                      <a:pt x="3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63" name="Google Shape;13163;p102"/>
              <p:cNvSpPr/>
              <p:nvPr/>
            </p:nvSpPr>
            <p:spPr>
              <a:xfrm>
                <a:off x="838200" y="3139281"/>
                <a:ext cx="63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4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7"/>
                      <a:pt x="20" y="4"/>
                      <a:pt x="22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64" name="Google Shape;13164;p102"/>
              <p:cNvSpPr/>
              <p:nvPr/>
            </p:nvSpPr>
            <p:spPr>
              <a:xfrm>
                <a:off x="817563" y="3102768"/>
                <a:ext cx="1111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36" h="8" extrusionOk="0">
                    <a:moveTo>
                      <a:pt x="0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25" y="3"/>
                      <a:pt x="14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65" name="Google Shape;13165;p102"/>
              <p:cNvSpPr/>
              <p:nvPr/>
            </p:nvSpPr>
            <p:spPr>
              <a:xfrm>
                <a:off x="750888" y="3113881"/>
                <a:ext cx="142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5" h="10" extrusionOk="0">
                    <a:moveTo>
                      <a:pt x="6" y="10"/>
                    </a:moveTo>
                    <a:cubicBezTo>
                      <a:pt x="41" y="10"/>
                      <a:pt x="41" y="10"/>
                      <a:pt x="41" y="10"/>
                    </a:cubicBezTo>
                    <a:cubicBezTo>
                      <a:pt x="42" y="7"/>
                      <a:pt x="44" y="4"/>
                      <a:pt x="4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9"/>
                      <a:pt x="2" y="10"/>
                      <a:pt x="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66" name="Google Shape;13166;p102"/>
              <p:cNvSpPr/>
              <p:nvPr/>
            </p:nvSpPr>
            <p:spPr>
              <a:xfrm>
                <a:off x="835025" y="3151981"/>
                <a:ext cx="3175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8" h="6" extrusionOk="0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5"/>
                      <a:pt x="6" y="2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67" name="Google Shape;13167;p102"/>
              <p:cNvSpPr/>
              <p:nvPr/>
            </p:nvSpPr>
            <p:spPr>
              <a:xfrm>
                <a:off x="750888" y="3102768"/>
                <a:ext cx="206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11" extrusionOk="0">
                    <a:moveTo>
                      <a:pt x="6" y="11"/>
                    </a:moveTo>
                    <a:cubicBezTo>
                      <a:pt x="55" y="11"/>
                      <a:pt x="55" y="11"/>
                      <a:pt x="55" y="11"/>
                    </a:cubicBezTo>
                    <a:cubicBezTo>
                      <a:pt x="57" y="8"/>
                      <a:pt x="60" y="4"/>
                      <a:pt x="61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68" name="Google Shape;13168;p102"/>
              <p:cNvSpPr/>
              <p:nvPr/>
            </p:nvSpPr>
            <p:spPr>
              <a:xfrm>
                <a:off x="792163" y="3107531"/>
                <a:ext cx="539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43" extrusionOk="0">
                    <a:moveTo>
                      <a:pt x="63" y="123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120" y="140"/>
                      <a:pt x="120" y="140"/>
                      <a:pt x="120" y="140"/>
                    </a:cubicBezTo>
                    <a:cubicBezTo>
                      <a:pt x="135" y="82"/>
                      <a:pt x="135" y="82"/>
                      <a:pt x="135" y="82"/>
                    </a:cubicBezTo>
                    <a:cubicBezTo>
                      <a:pt x="149" y="79"/>
                      <a:pt x="149" y="79"/>
                      <a:pt x="149" y="79"/>
                    </a:cubicBezTo>
                    <a:cubicBezTo>
                      <a:pt x="157" y="52"/>
                      <a:pt x="157" y="52"/>
                      <a:pt x="157" y="52"/>
                    </a:cubicBezTo>
                    <a:cubicBezTo>
                      <a:pt x="156" y="47"/>
                      <a:pt x="155" y="41"/>
                      <a:pt x="152" y="36"/>
                    </a:cubicBezTo>
                    <a:cubicBezTo>
                      <a:pt x="151" y="37"/>
                      <a:pt x="151" y="37"/>
                      <a:pt x="151" y="37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93" y="15"/>
                      <a:pt x="93" y="15"/>
                      <a:pt x="93" y="15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2" y="110"/>
                      <a:pt x="4" y="114"/>
                      <a:pt x="6" y="118"/>
                    </a:cubicBezTo>
                    <a:cubicBezTo>
                      <a:pt x="20" y="83"/>
                      <a:pt x="20" y="83"/>
                      <a:pt x="20" y="83"/>
                    </a:cubicBezTo>
                    <a:cubicBezTo>
                      <a:pt x="33" y="142"/>
                      <a:pt x="33" y="142"/>
                      <a:pt x="33" y="142"/>
                    </a:cubicBezTo>
                    <a:cubicBezTo>
                      <a:pt x="33" y="143"/>
                      <a:pt x="33" y="143"/>
                      <a:pt x="33" y="143"/>
                    </a:cubicBezTo>
                    <a:cubicBezTo>
                      <a:pt x="61" y="59"/>
                      <a:pt x="61" y="59"/>
                      <a:pt x="61" y="59"/>
                    </a:cubicBezTo>
                    <a:lnTo>
                      <a:pt x="63" y="1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69" name="Google Shape;13169;p102"/>
              <p:cNvSpPr/>
              <p:nvPr/>
            </p:nvSpPr>
            <p:spPr>
              <a:xfrm>
                <a:off x="735013" y="3082131"/>
                <a:ext cx="136525" cy="131763"/>
              </a:xfrm>
              <a:custGeom>
                <a:avLst/>
                <a:gdLst/>
                <a:ahLst/>
                <a:cxnLst/>
                <a:rect l="l" t="t" r="r" b="b"/>
                <a:pathLst>
                  <a:path w="407" h="393" extrusionOk="0">
                    <a:moveTo>
                      <a:pt x="348" y="43"/>
                    </a:moveTo>
                    <a:cubicBezTo>
                      <a:pt x="319" y="15"/>
                      <a:pt x="283" y="0"/>
                      <a:pt x="246" y="0"/>
                    </a:cubicBezTo>
                    <a:cubicBezTo>
                      <a:pt x="208" y="0"/>
                      <a:pt x="170" y="15"/>
                      <a:pt x="140" y="43"/>
                    </a:cubicBezTo>
                    <a:cubicBezTo>
                      <a:pt x="91" y="93"/>
                      <a:pt x="86" y="169"/>
                      <a:pt x="120" y="226"/>
                    </a:cubicBezTo>
                    <a:cubicBezTo>
                      <a:pt x="10" y="338"/>
                      <a:pt x="10" y="338"/>
                      <a:pt x="10" y="338"/>
                    </a:cubicBezTo>
                    <a:cubicBezTo>
                      <a:pt x="0" y="346"/>
                      <a:pt x="0" y="362"/>
                      <a:pt x="10" y="371"/>
                    </a:cubicBezTo>
                    <a:cubicBezTo>
                      <a:pt x="22" y="384"/>
                      <a:pt x="22" y="384"/>
                      <a:pt x="22" y="384"/>
                    </a:cubicBezTo>
                    <a:cubicBezTo>
                      <a:pt x="31" y="393"/>
                      <a:pt x="47" y="393"/>
                      <a:pt x="55" y="384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92" y="287"/>
                      <a:pt x="218" y="294"/>
                      <a:pt x="246" y="294"/>
                    </a:cubicBezTo>
                    <a:cubicBezTo>
                      <a:pt x="283" y="294"/>
                      <a:pt x="319" y="280"/>
                      <a:pt x="348" y="252"/>
                    </a:cubicBezTo>
                    <a:cubicBezTo>
                      <a:pt x="407" y="194"/>
                      <a:pt x="407" y="100"/>
                      <a:pt x="348" y="43"/>
                    </a:cubicBezTo>
                    <a:moveTo>
                      <a:pt x="315" y="218"/>
                    </a:moveTo>
                    <a:cubicBezTo>
                      <a:pt x="297" y="236"/>
                      <a:pt x="271" y="247"/>
                      <a:pt x="246" y="247"/>
                    </a:cubicBezTo>
                    <a:cubicBezTo>
                      <a:pt x="219" y="247"/>
                      <a:pt x="193" y="236"/>
                      <a:pt x="174" y="218"/>
                    </a:cubicBezTo>
                    <a:cubicBezTo>
                      <a:pt x="136" y="178"/>
                      <a:pt x="136" y="116"/>
                      <a:pt x="174" y="77"/>
                    </a:cubicBezTo>
                    <a:cubicBezTo>
                      <a:pt x="193" y="58"/>
                      <a:pt x="219" y="47"/>
                      <a:pt x="246" y="47"/>
                    </a:cubicBezTo>
                    <a:cubicBezTo>
                      <a:pt x="271" y="47"/>
                      <a:pt x="297" y="58"/>
                      <a:pt x="315" y="77"/>
                    </a:cubicBezTo>
                    <a:cubicBezTo>
                      <a:pt x="334" y="95"/>
                      <a:pt x="345" y="120"/>
                      <a:pt x="345" y="148"/>
                    </a:cubicBezTo>
                    <a:cubicBezTo>
                      <a:pt x="345" y="173"/>
                      <a:pt x="334" y="198"/>
                      <a:pt x="315" y="2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170" name="Google Shape;13170;p102"/>
            <p:cNvGrpSpPr/>
            <p:nvPr/>
          </p:nvGrpSpPr>
          <p:grpSpPr>
            <a:xfrm>
              <a:off x="3709299" y="2109357"/>
              <a:ext cx="234950" cy="234950"/>
              <a:chOff x="2763838" y="3023393"/>
              <a:chExt cx="234950" cy="234950"/>
            </a:xfrm>
          </p:grpSpPr>
          <p:sp>
            <p:nvSpPr>
              <p:cNvPr id="13171" name="Google Shape;13171;p102"/>
              <p:cNvSpPr/>
              <p:nvPr/>
            </p:nvSpPr>
            <p:spPr>
              <a:xfrm>
                <a:off x="2763838" y="30233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72" name="Google Shape;13172;p102"/>
              <p:cNvSpPr/>
              <p:nvPr/>
            </p:nvSpPr>
            <p:spPr>
              <a:xfrm>
                <a:off x="2871788" y="3061493"/>
                <a:ext cx="12700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37" h="17" extrusionOk="0">
                    <a:moveTo>
                      <a:pt x="1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37" y="10"/>
                      <a:pt x="5" y="17"/>
                      <a:pt x="0" y="7"/>
                    </a:cubicBezTo>
                    <a:cubicBezTo>
                      <a:pt x="0" y="1"/>
                      <a:pt x="7" y="2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73" name="Google Shape;13173;p102"/>
              <p:cNvSpPr/>
              <p:nvPr/>
            </p:nvSpPr>
            <p:spPr>
              <a:xfrm>
                <a:off x="2855913" y="3058318"/>
                <a:ext cx="5715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65" extrusionOk="0">
                    <a:moveTo>
                      <a:pt x="115" y="24"/>
                    </a:moveTo>
                    <a:cubicBezTo>
                      <a:pt x="107" y="24"/>
                      <a:pt x="101" y="21"/>
                      <a:pt x="95" y="25"/>
                    </a:cubicBezTo>
                    <a:cubicBezTo>
                      <a:pt x="106" y="33"/>
                      <a:pt x="124" y="33"/>
                      <a:pt x="139" y="39"/>
                    </a:cubicBezTo>
                    <a:cubicBezTo>
                      <a:pt x="152" y="44"/>
                      <a:pt x="168" y="49"/>
                      <a:pt x="169" y="65"/>
                    </a:cubicBezTo>
                    <a:cubicBezTo>
                      <a:pt x="157" y="62"/>
                      <a:pt x="145" y="54"/>
                      <a:pt x="131" y="49"/>
                    </a:cubicBezTo>
                    <a:cubicBezTo>
                      <a:pt x="110" y="41"/>
                      <a:pt x="91" y="43"/>
                      <a:pt x="61" y="40"/>
                    </a:cubicBezTo>
                    <a:cubicBezTo>
                      <a:pt x="53" y="39"/>
                      <a:pt x="46" y="35"/>
                      <a:pt x="38" y="35"/>
                    </a:cubicBezTo>
                    <a:cubicBezTo>
                      <a:pt x="24" y="35"/>
                      <a:pt x="13" y="48"/>
                      <a:pt x="0" y="41"/>
                    </a:cubicBezTo>
                    <a:cubicBezTo>
                      <a:pt x="5" y="15"/>
                      <a:pt x="44" y="26"/>
                      <a:pt x="69" y="22"/>
                    </a:cubicBezTo>
                    <a:cubicBezTo>
                      <a:pt x="84" y="20"/>
                      <a:pt x="110" y="0"/>
                      <a:pt x="115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74" name="Google Shape;13174;p102"/>
              <p:cNvSpPr/>
              <p:nvPr/>
            </p:nvSpPr>
            <p:spPr>
              <a:xfrm>
                <a:off x="2897188" y="3063081"/>
                <a:ext cx="9525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26" h="23" extrusionOk="0">
                    <a:moveTo>
                      <a:pt x="25" y="20"/>
                    </a:moveTo>
                    <a:cubicBezTo>
                      <a:pt x="16" y="23"/>
                      <a:pt x="5" y="17"/>
                      <a:pt x="0" y="13"/>
                    </a:cubicBezTo>
                    <a:cubicBezTo>
                      <a:pt x="2" y="0"/>
                      <a:pt x="26" y="9"/>
                      <a:pt x="25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75" name="Google Shape;13175;p102"/>
              <p:cNvSpPr/>
              <p:nvPr/>
            </p:nvSpPr>
            <p:spPr>
              <a:xfrm>
                <a:off x="2836863" y="3072606"/>
                <a:ext cx="93663" cy="44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34" extrusionOk="0">
                    <a:moveTo>
                      <a:pt x="276" y="134"/>
                    </a:moveTo>
                    <a:cubicBezTo>
                      <a:pt x="267" y="125"/>
                      <a:pt x="264" y="114"/>
                      <a:pt x="257" y="104"/>
                    </a:cubicBezTo>
                    <a:cubicBezTo>
                      <a:pt x="250" y="94"/>
                      <a:pt x="238" y="86"/>
                      <a:pt x="234" y="76"/>
                    </a:cubicBezTo>
                    <a:cubicBezTo>
                      <a:pt x="232" y="71"/>
                      <a:pt x="233" y="63"/>
                      <a:pt x="231" y="57"/>
                    </a:cubicBezTo>
                    <a:cubicBezTo>
                      <a:pt x="223" y="38"/>
                      <a:pt x="181" y="22"/>
                      <a:pt x="152" y="20"/>
                    </a:cubicBezTo>
                    <a:cubicBezTo>
                      <a:pt x="127" y="18"/>
                      <a:pt x="112" y="18"/>
                      <a:pt x="91" y="14"/>
                    </a:cubicBezTo>
                    <a:cubicBezTo>
                      <a:pt x="99" y="28"/>
                      <a:pt x="126" y="24"/>
                      <a:pt x="148" y="26"/>
                    </a:cubicBezTo>
                    <a:cubicBezTo>
                      <a:pt x="182" y="28"/>
                      <a:pt x="220" y="41"/>
                      <a:pt x="224" y="68"/>
                    </a:cubicBezTo>
                    <a:cubicBezTo>
                      <a:pt x="199" y="57"/>
                      <a:pt x="178" y="40"/>
                      <a:pt x="145" y="37"/>
                    </a:cubicBezTo>
                    <a:cubicBezTo>
                      <a:pt x="135" y="36"/>
                      <a:pt x="123" y="38"/>
                      <a:pt x="112" y="37"/>
                    </a:cubicBezTo>
                    <a:cubicBezTo>
                      <a:pt x="103" y="36"/>
                      <a:pt x="94" y="29"/>
                      <a:pt x="85" y="28"/>
                    </a:cubicBezTo>
                    <a:cubicBezTo>
                      <a:pt x="51" y="26"/>
                      <a:pt x="34" y="67"/>
                      <a:pt x="2" y="67"/>
                    </a:cubicBezTo>
                    <a:cubicBezTo>
                      <a:pt x="0" y="52"/>
                      <a:pt x="19" y="48"/>
                      <a:pt x="30" y="41"/>
                    </a:cubicBezTo>
                    <a:cubicBezTo>
                      <a:pt x="44" y="33"/>
                      <a:pt x="61" y="17"/>
                      <a:pt x="77" y="8"/>
                    </a:cubicBezTo>
                    <a:cubicBezTo>
                      <a:pt x="90" y="0"/>
                      <a:pt x="104" y="5"/>
                      <a:pt x="119" y="8"/>
                    </a:cubicBezTo>
                    <a:cubicBezTo>
                      <a:pt x="131" y="9"/>
                      <a:pt x="143" y="8"/>
                      <a:pt x="155" y="9"/>
                    </a:cubicBezTo>
                    <a:cubicBezTo>
                      <a:pt x="183" y="11"/>
                      <a:pt x="227" y="27"/>
                      <a:pt x="241" y="46"/>
                    </a:cubicBezTo>
                    <a:cubicBezTo>
                      <a:pt x="246" y="53"/>
                      <a:pt x="245" y="62"/>
                      <a:pt x="248" y="70"/>
                    </a:cubicBezTo>
                    <a:cubicBezTo>
                      <a:pt x="250" y="76"/>
                      <a:pt x="257" y="79"/>
                      <a:pt x="262" y="85"/>
                    </a:cubicBezTo>
                    <a:cubicBezTo>
                      <a:pt x="272" y="97"/>
                      <a:pt x="282" y="116"/>
                      <a:pt x="276" y="1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76" name="Google Shape;13176;p102"/>
              <p:cNvSpPr/>
              <p:nvPr/>
            </p:nvSpPr>
            <p:spPr>
              <a:xfrm>
                <a:off x="2843213" y="3074193"/>
                <a:ext cx="11113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27" extrusionOk="0">
                    <a:moveTo>
                      <a:pt x="32" y="3"/>
                    </a:moveTo>
                    <a:cubicBezTo>
                      <a:pt x="28" y="17"/>
                      <a:pt x="13" y="26"/>
                      <a:pt x="0" y="27"/>
                    </a:cubicBezTo>
                    <a:cubicBezTo>
                      <a:pt x="4" y="12"/>
                      <a:pt x="16" y="0"/>
                      <a:pt x="3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77" name="Google Shape;13177;p102"/>
              <p:cNvSpPr/>
              <p:nvPr/>
            </p:nvSpPr>
            <p:spPr>
              <a:xfrm>
                <a:off x="2827338" y="3082131"/>
                <a:ext cx="39688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3" extrusionOk="0">
                    <a:moveTo>
                      <a:pt x="120" y="11"/>
                    </a:moveTo>
                    <a:cubicBezTo>
                      <a:pt x="101" y="24"/>
                      <a:pt x="81" y="29"/>
                      <a:pt x="68" y="46"/>
                    </a:cubicBezTo>
                    <a:cubicBezTo>
                      <a:pt x="64" y="51"/>
                      <a:pt x="64" y="57"/>
                      <a:pt x="60" y="62"/>
                    </a:cubicBezTo>
                    <a:cubicBezTo>
                      <a:pt x="51" y="71"/>
                      <a:pt x="39" y="76"/>
                      <a:pt x="30" y="86"/>
                    </a:cubicBezTo>
                    <a:cubicBezTo>
                      <a:pt x="21" y="95"/>
                      <a:pt x="17" y="108"/>
                      <a:pt x="4" y="113"/>
                    </a:cubicBezTo>
                    <a:cubicBezTo>
                      <a:pt x="0" y="95"/>
                      <a:pt x="15" y="83"/>
                      <a:pt x="27" y="72"/>
                    </a:cubicBezTo>
                    <a:cubicBezTo>
                      <a:pt x="34" y="66"/>
                      <a:pt x="44" y="63"/>
                      <a:pt x="50" y="57"/>
                    </a:cubicBezTo>
                    <a:cubicBezTo>
                      <a:pt x="55" y="51"/>
                      <a:pt x="58" y="39"/>
                      <a:pt x="64" y="32"/>
                    </a:cubicBezTo>
                    <a:cubicBezTo>
                      <a:pt x="76" y="20"/>
                      <a:pt x="106" y="0"/>
                      <a:pt x="12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78" name="Google Shape;13178;p102"/>
              <p:cNvSpPr/>
              <p:nvPr/>
            </p:nvSpPr>
            <p:spPr>
              <a:xfrm>
                <a:off x="2851150" y="3085306"/>
                <a:ext cx="84138" cy="8413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50" extrusionOk="0">
                    <a:moveTo>
                      <a:pt x="249" y="187"/>
                    </a:moveTo>
                    <a:cubicBezTo>
                      <a:pt x="249" y="213"/>
                      <a:pt x="249" y="213"/>
                      <a:pt x="249" y="213"/>
                    </a:cubicBezTo>
                    <a:cubicBezTo>
                      <a:pt x="244" y="226"/>
                      <a:pt x="246" y="245"/>
                      <a:pt x="233" y="250"/>
                    </a:cubicBezTo>
                    <a:cubicBezTo>
                      <a:pt x="232" y="228"/>
                      <a:pt x="238" y="206"/>
                      <a:pt x="237" y="185"/>
                    </a:cubicBezTo>
                    <a:cubicBezTo>
                      <a:pt x="233" y="137"/>
                      <a:pt x="201" y="83"/>
                      <a:pt x="177" y="57"/>
                    </a:cubicBezTo>
                    <a:cubicBezTo>
                      <a:pt x="146" y="25"/>
                      <a:pt x="82" y="0"/>
                      <a:pt x="30" y="30"/>
                    </a:cubicBezTo>
                    <a:cubicBezTo>
                      <a:pt x="19" y="36"/>
                      <a:pt x="14" y="51"/>
                      <a:pt x="0" y="49"/>
                    </a:cubicBezTo>
                    <a:cubicBezTo>
                      <a:pt x="4" y="32"/>
                      <a:pt x="20" y="23"/>
                      <a:pt x="34" y="16"/>
                    </a:cubicBezTo>
                    <a:cubicBezTo>
                      <a:pt x="55" y="6"/>
                      <a:pt x="86" y="1"/>
                      <a:pt x="111" y="7"/>
                    </a:cubicBezTo>
                    <a:cubicBezTo>
                      <a:pt x="188" y="26"/>
                      <a:pt x="238" y="102"/>
                      <a:pt x="249" y="18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79" name="Google Shape;13179;p102"/>
              <p:cNvSpPr/>
              <p:nvPr/>
            </p:nvSpPr>
            <p:spPr>
              <a:xfrm>
                <a:off x="2824163" y="3093243"/>
                <a:ext cx="106363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15" extrusionOk="0">
                    <a:moveTo>
                      <a:pt x="0" y="146"/>
                    </a:moveTo>
                    <a:cubicBezTo>
                      <a:pt x="0" y="136"/>
                      <a:pt x="0" y="136"/>
                      <a:pt x="0" y="136"/>
                    </a:cubicBezTo>
                    <a:cubicBezTo>
                      <a:pt x="10" y="100"/>
                      <a:pt x="38" y="56"/>
                      <a:pt x="67" y="41"/>
                    </a:cubicBezTo>
                    <a:cubicBezTo>
                      <a:pt x="75" y="38"/>
                      <a:pt x="83" y="36"/>
                      <a:pt x="91" y="33"/>
                    </a:cubicBezTo>
                    <a:cubicBezTo>
                      <a:pt x="101" y="27"/>
                      <a:pt x="109" y="19"/>
                      <a:pt x="117" y="14"/>
                    </a:cubicBezTo>
                    <a:cubicBezTo>
                      <a:pt x="133" y="5"/>
                      <a:pt x="153" y="0"/>
                      <a:pt x="181" y="1"/>
                    </a:cubicBezTo>
                    <a:cubicBezTo>
                      <a:pt x="213" y="3"/>
                      <a:pt x="243" y="25"/>
                      <a:pt x="260" y="45"/>
                    </a:cubicBezTo>
                    <a:cubicBezTo>
                      <a:pt x="286" y="76"/>
                      <a:pt x="312" y="121"/>
                      <a:pt x="312" y="173"/>
                    </a:cubicBezTo>
                    <a:cubicBezTo>
                      <a:pt x="312" y="187"/>
                      <a:pt x="314" y="205"/>
                      <a:pt x="301" y="215"/>
                    </a:cubicBezTo>
                    <a:cubicBezTo>
                      <a:pt x="294" y="199"/>
                      <a:pt x="299" y="183"/>
                      <a:pt x="298" y="169"/>
                    </a:cubicBezTo>
                    <a:cubicBezTo>
                      <a:pt x="296" y="123"/>
                      <a:pt x="274" y="85"/>
                      <a:pt x="253" y="59"/>
                    </a:cubicBezTo>
                    <a:cubicBezTo>
                      <a:pt x="228" y="29"/>
                      <a:pt x="176" y="0"/>
                      <a:pt x="127" y="24"/>
                    </a:cubicBezTo>
                    <a:cubicBezTo>
                      <a:pt x="115" y="30"/>
                      <a:pt x="107" y="42"/>
                      <a:pt x="93" y="48"/>
                    </a:cubicBezTo>
                    <a:cubicBezTo>
                      <a:pt x="87" y="50"/>
                      <a:pt x="79" y="50"/>
                      <a:pt x="71" y="54"/>
                    </a:cubicBezTo>
                    <a:cubicBezTo>
                      <a:pt x="48" y="65"/>
                      <a:pt x="31" y="94"/>
                      <a:pt x="21" y="116"/>
                    </a:cubicBezTo>
                    <a:cubicBezTo>
                      <a:pt x="16" y="127"/>
                      <a:pt x="10" y="152"/>
                      <a:pt x="0" y="1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0" name="Google Shape;13180;p102"/>
              <p:cNvSpPr/>
              <p:nvPr/>
            </p:nvSpPr>
            <p:spPr>
              <a:xfrm>
                <a:off x="2832100" y="3094831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35" h="33" extrusionOk="0">
                    <a:moveTo>
                      <a:pt x="35" y="0"/>
                    </a:moveTo>
                    <a:cubicBezTo>
                      <a:pt x="32" y="20"/>
                      <a:pt x="15" y="25"/>
                      <a:pt x="1" y="33"/>
                    </a:cubicBezTo>
                    <a:cubicBezTo>
                      <a:pt x="0" y="15"/>
                      <a:pt x="17" y="3"/>
                      <a:pt x="3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1" name="Google Shape;13181;p102"/>
              <p:cNvSpPr/>
              <p:nvPr/>
            </p:nvSpPr>
            <p:spPr>
              <a:xfrm>
                <a:off x="2824163" y="3101181"/>
                <a:ext cx="87313" cy="109538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26" extrusionOk="0">
                    <a:moveTo>
                      <a:pt x="119" y="33"/>
                    </a:moveTo>
                    <a:cubicBezTo>
                      <a:pt x="130" y="34"/>
                      <a:pt x="136" y="28"/>
                      <a:pt x="145" y="27"/>
                    </a:cubicBezTo>
                    <a:cubicBezTo>
                      <a:pt x="203" y="20"/>
                      <a:pt x="258" y="73"/>
                      <a:pt x="258" y="123"/>
                    </a:cubicBezTo>
                    <a:cubicBezTo>
                      <a:pt x="258" y="126"/>
                      <a:pt x="257" y="130"/>
                      <a:pt x="256" y="133"/>
                    </a:cubicBezTo>
                    <a:cubicBezTo>
                      <a:pt x="245" y="190"/>
                      <a:pt x="249" y="237"/>
                      <a:pt x="214" y="269"/>
                    </a:cubicBezTo>
                    <a:cubicBezTo>
                      <a:pt x="201" y="282"/>
                      <a:pt x="186" y="284"/>
                      <a:pt x="168" y="290"/>
                    </a:cubicBezTo>
                    <a:cubicBezTo>
                      <a:pt x="155" y="295"/>
                      <a:pt x="147" y="305"/>
                      <a:pt x="134" y="310"/>
                    </a:cubicBezTo>
                    <a:cubicBezTo>
                      <a:pt x="122" y="315"/>
                      <a:pt x="108" y="313"/>
                      <a:pt x="94" y="316"/>
                    </a:cubicBezTo>
                    <a:cubicBezTo>
                      <a:pt x="86" y="318"/>
                      <a:pt x="79" y="326"/>
                      <a:pt x="69" y="324"/>
                    </a:cubicBezTo>
                    <a:cubicBezTo>
                      <a:pt x="68" y="301"/>
                      <a:pt x="102" y="306"/>
                      <a:pt x="121" y="299"/>
                    </a:cubicBezTo>
                    <a:cubicBezTo>
                      <a:pt x="165" y="283"/>
                      <a:pt x="203" y="244"/>
                      <a:pt x="213" y="194"/>
                    </a:cubicBezTo>
                    <a:cubicBezTo>
                      <a:pt x="215" y="184"/>
                      <a:pt x="212" y="171"/>
                      <a:pt x="221" y="162"/>
                    </a:cubicBezTo>
                    <a:cubicBezTo>
                      <a:pt x="236" y="168"/>
                      <a:pt x="226" y="190"/>
                      <a:pt x="223" y="203"/>
                    </a:cubicBezTo>
                    <a:cubicBezTo>
                      <a:pt x="216" y="228"/>
                      <a:pt x="207" y="250"/>
                      <a:pt x="192" y="267"/>
                    </a:cubicBezTo>
                    <a:cubicBezTo>
                      <a:pt x="227" y="254"/>
                      <a:pt x="233" y="210"/>
                      <a:pt x="237" y="164"/>
                    </a:cubicBezTo>
                    <a:cubicBezTo>
                      <a:pt x="238" y="145"/>
                      <a:pt x="244" y="129"/>
                      <a:pt x="240" y="112"/>
                    </a:cubicBezTo>
                    <a:cubicBezTo>
                      <a:pt x="233" y="78"/>
                      <a:pt x="201" y="42"/>
                      <a:pt x="161" y="42"/>
                    </a:cubicBezTo>
                    <a:cubicBezTo>
                      <a:pt x="137" y="41"/>
                      <a:pt x="117" y="51"/>
                      <a:pt x="101" y="64"/>
                    </a:cubicBezTo>
                    <a:cubicBezTo>
                      <a:pt x="89" y="73"/>
                      <a:pt x="73" y="88"/>
                      <a:pt x="63" y="100"/>
                    </a:cubicBezTo>
                    <a:cubicBezTo>
                      <a:pt x="52" y="113"/>
                      <a:pt x="45" y="138"/>
                      <a:pt x="36" y="157"/>
                    </a:cubicBezTo>
                    <a:cubicBezTo>
                      <a:pt x="28" y="173"/>
                      <a:pt x="23" y="193"/>
                      <a:pt x="6" y="200"/>
                    </a:cubicBezTo>
                    <a:cubicBezTo>
                      <a:pt x="0" y="182"/>
                      <a:pt x="16" y="166"/>
                      <a:pt x="24" y="148"/>
                    </a:cubicBezTo>
                    <a:cubicBezTo>
                      <a:pt x="32" y="132"/>
                      <a:pt x="37" y="112"/>
                      <a:pt x="47" y="96"/>
                    </a:cubicBezTo>
                    <a:cubicBezTo>
                      <a:pt x="55" y="82"/>
                      <a:pt x="71" y="70"/>
                      <a:pt x="82" y="58"/>
                    </a:cubicBezTo>
                    <a:cubicBezTo>
                      <a:pt x="106" y="33"/>
                      <a:pt x="114" y="6"/>
                      <a:pt x="155" y="2"/>
                    </a:cubicBezTo>
                    <a:cubicBezTo>
                      <a:pt x="162" y="1"/>
                      <a:pt x="177" y="0"/>
                      <a:pt x="177" y="8"/>
                    </a:cubicBezTo>
                    <a:cubicBezTo>
                      <a:pt x="178" y="18"/>
                      <a:pt x="155" y="16"/>
                      <a:pt x="145" y="18"/>
                    </a:cubicBezTo>
                    <a:cubicBezTo>
                      <a:pt x="135" y="21"/>
                      <a:pt x="124" y="24"/>
                      <a:pt x="119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2" name="Google Shape;13182;p102"/>
              <p:cNvSpPr/>
              <p:nvPr/>
            </p:nvSpPr>
            <p:spPr>
              <a:xfrm>
                <a:off x="2886075" y="3101181"/>
                <a:ext cx="3651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92" extrusionOk="0">
                    <a:moveTo>
                      <a:pt x="94" y="192"/>
                    </a:moveTo>
                    <a:cubicBezTo>
                      <a:pt x="85" y="181"/>
                      <a:pt x="96" y="161"/>
                      <a:pt x="93" y="145"/>
                    </a:cubicBezTo>
                    <a:cubicBezTo>
                      <a:pt x="92" y="139"/>
                      <a:pt x="88" y="134"/>
                      <a:pt x="87" y="129"/>
                    </a:cubicBezTo>
                    <a:cubicBezTo>
                      <a:pt x="82" y="111"/>
                      <a:pt x="80" y="96"/>
                      <a:pt x="72" y="81"/>
                    </a:cubicBezTo>
                    <a:cubicBezTo>
                      <a:pt x="61" y="61"/>
                      <a:pt x="43" y="40"/>
                      <a:pt x="25" y="29"/>
                    </a:cubicBezTo>
                    <a:cubicBezTo>
                      <a:pt x="17" y="24"/>
                      <a:pt x="2" y="24"/>
                      <a:pt x="0" y="10"/>
                    </a:cubicBezTo>
                    <a:cubicBezTo>
                      <a:pt x="15" y="0"/>
                      <a:pt x="50" y="27"/>
                      <a:pt x="62" y="42"/>
                    </a:cubicBezTo>
                    <a:cubicBezTo>
                      <a:pt x="83" y="68"/>
                      <a:pt x="103" y="108"/>
                      <a:pt x="105" y="140"/>
                    </a:cubicBezTo>
                    <a:cubicBezTo>
                      <a:pt x="107" y="159"/>
                      <a:pt x="107" y="183"/>
                      <a:pt x="94" y="1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3" name="Google Shape;13183;p102"/>
              <p:cNvSpPr/>
              <p:nvPr/>
            </p:nvSpPr>
            <p:spPr>
              <a:xfrm>
                <a:off x="2824163" y="3112293"/>
                <a:ext cx="30163" cy="42863"/>
              </a:xfrm>
              <a:custGeom>
                <a:avLst/>
                <a:gdLst/>
                <a:ahLst/>
                <a:cxnLst/>
                <a:rect l="l" t="t" r="r" b="b"/>
                <a:pathLst>
                  <a:path w="86" h="130" extrusionOk="0">
                    <a:moveTo>
                      <a:pt x="85" y="0"/>
                    </a:moveTo>
                    <a:cubicBezTo>
                      <a:pt x="86" y="19"/>
                      <a:pt x="67" y="26"/>
                      <a:pt x="57" y="36"/>
                    </a:cubicBezTo>
                    <a:cubicBezTo>
                      <a:pt x="46" y="47"/>
                      <a:pt x="37" y="61"/>
                      <a:pt x="31" y="76"/>
                    </a:cubicBezTo>
                    <a:cubicBezTo>
                      <a:pt x="23" y="95"/>
                      <a:pt x="21" y="118"/>
                      <a:pt x="3" y="130"/>
                    </a:cubicBezTo>
                    <a:cubicBezTo>
                      <a:pt x="0" y="114"/>
                      <a:pt x="9" y="98"/>
                      <a:pt x="15" y="83"/>
                    </a:cubicBezTo>
                    <a:cubicBezTo>
                      <a:pt x="21" y="69"/>
                      <a:pt x="26" y="52"/>
                      <a:pt x="33" y="40"/>
                    </a:cubicBezTo>
                    <a:cubicBezTo>
                      <a:pt x="43" y="25"/>
                      <a:pt x="68" y="8"/>
                      <a:pt x="82" y="0"/>
                    </a:cubicBez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4" name="Google Shape;13184;p102"/>
              <p:cNvSpPr/>
              <p:nvPr/>
            </p:nvSpPr>
            <p:spPr>
              <a:xfrm>
                <a:off x="2833688" y="3115468"/>
                <a:ext cx="73025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58" extrusionOk="0">
                    <a:moveTo>
                      <a:pt x="195" y="113"/>
                    </a:moveTo>
                    <a:cubicBezTo>
                      <a:pt x="193" y="66"/>
                      <a:pt x="179" y="26"/>
                      <a:pt x="137" y="24"/>
                    </a:cubicBezTo>
                    <a:cubicBezTo>
                      <a:pt x="116" y="24"/>
                      <a:pt x="94" y="34"/>
                      <a:pt x="80" y="47"/>
                    </a:cubicBezTo>
                    <a:cubicBezTo>
                      <a:pt x="77" y="50"/>
                      <a:pt x="75" y="54"/>
                      <a:pt x="72" y="58"/>
                    </a:cubicBezTo>
                    <a:cubicBezTo>
                      <a:pt x="64" y="65"/>
                      <a:pt x="49" y="69"/>
                      <a:pt x="52" y="82"/>
                    </a:cubicBezTo>
                    <a:cubicBezTo>
                      <a:pt x="78" y="69"/>
                      <a:pt x="115" y="9"/>
                      <a:pt x="161" y="40"/>
                    </a:cubicBezTo>
                    <a:cubicBezTo>
                      <a:pt x="191" y="60"/>
                      <a:pt x="183" y="143"/>
                      <a:pt x="168" y="178"/>
                    </a:cubicBezTo>
                    <a:cubicBezTo>
                      <a:pt x="157" y="202"/>
                      <a:pt x="136" y="226"/>
                      <a:pt x="116" y="237"/>
                    </a:cubicBezTo>
                    <a:cubicBezTo>
                      <a:pt x="109" y="242"/>
                      <a:pt x="101" y="244"/>
                      <a:pt x="94" y="247"/>
                    </a:cubicBezTo>
                    <a:cubicBezTo>
                      <a:pt x="87" y="251"/>
                      <a:pt x="81" y="258"/>
                      <a:pt x="73" y="255"/>
                    </a:cubicBezTo>
                    <a:cubicBezTo>
                      <a:pt x="80" y="232"/>
                      <a:pt x="102" y="231"/>
                      <a:pt x="118" y="219"/>
                    </a:cubicBezTo>
                    <a:cubicBezTo>
                      <a:pt x="143" y="199"/>
                      <a:pt x="158" y="170"/>
                      <a:pt x="163" y="129"/>
                    </a:cubicBezTo>
                    <a:cubicBezTo>
                      <a:pt x="165" y="105"/>
                      <a:pt x="173" y="78"/>
                      <a:pt x="160" y="59"/>
                    </a:cubicBezTo>
                    <a:cubicBezTo>
                      <a:pt x="149" y="43"/>
                      <a:pt x="122" y="42"/>
                      <a:pt x="105" y="52"/>
                    </a:cubicBezTo>
                    <a:cubicBezTo>
                      <a:pt x="95" y="57"/>
                      <a:pt x="90" y="69"/>
                      <a:pt x="80" y="79"/>
                    </a:cubicBezTo>
                    <a:cubicBezTo>
                      <a:pt x="75" y="85"/>
                      <a:pt x="66" y="88"/>
                      <a:pt x="62" y="95"/>
                    </a:cubicBezTo>
                    <a:cubicBezTo>
                      <a:pt x="55" y="107"/>
                      <a:pt x="59" y="118"/>
                      <a:pt x="57" y="134"/>
                    </a:cubicBezTo>
                    <a:cubicBezTo>
                      <a:pt x="55" y="148"/>
                      <a:pt x="44" y="166"/>
                      <a:pt x="36" y="178"/>
                    </a:cubicBezTo>
                    <a:cubicBezTo>
                      <a:pt x="28" y="189"/>
                      <a:pt x="17" y="203"/>
                      <a:pt x="0" y="203"/>
                    </a:cubicBezTo>
                    <a:cubicBezTo>
                      <a:pt x="2" y="184"/>
                      <a:pt x="18" y="177"/>
                      <a:pt x="26" y="164"/>
                    </a:cubicBezTo>
                    <a:cubicBezTo>
                      <a:pt x="33" y="152"/>
                      <a:pt x="41" y="132"/>
                      <a:pt x="38" y="110"/>
                    </a:cubicBezTo>
                    <a:cubicBezTo>
                      <a:pt x="37" y="96"/>
                      <a:pt x="32" y="83"/>
                      <a:pt x="38" y="69"/>
                    </a:cubicBezTo>
                    <a:cubicBezTo>
                      <a:pt x="45" y="56"/>
                      <a:pt x="63" y="43"/>
                      <a:pt x="76" y="32"/>
                    </a:cubicBezTo>
                    <a:cubicBezTo>
                      <a:pt x="116" y="0"/>
                      <a:pt x="175" y="3"/>
                      <a:pt x="198" y="53"/>
                    </a:cubicBezTo>
                    <a:cubicBezTo>
                      <a:pt x="204" y="66"/>
                      <a:pt x="213" y="108"/>
                      <a:pt x="195" y="1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5" name="Google Shape;13185;p102"/>
              <p:cNvSpPr/>
              <p:nvPr/>
            </p:nvSpPr>
            <p:spPr>
              <a:xfrm>
                <a:off x="2876550" y="3129756"/>
                <a:ext cx="1270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40" h="28" extrusionOk="0">
                    <a:moveTo>
                      <a:pt x="31" y="28"/>
                    </a:moveTo>
                    <a:cubicBezTo>
                      <a:pt x="23" y="25"/>
                      <a:pt x="16" y="22"/>
                      <a:pt x="5" y="21"/>
                    </a:cubicBezTo>
                    <a:cubicBezTo>
                      <a:pt x="0" y="0"/>
                      <a:pt x="40" y="12"/>
                      <a:pt x="31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6" name="Google Shape;13186;p102"/>
              <p:cNvSpPr/>
              <p:nvPr/>
            </p:nvSpPr>
            <p:spPr>
              <a:xfrm>
                <a:off x="2852738" y="3129756"/>
                <a:ext cx="23813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71" h="82" extrusionOk="0">
                    <a:moveTo>
                      <a:pt x="70" y="14"/>
                    </a:moveTo>
                    <a:cubicBezTo>
                      <a:pt x="71" y="23"/>
                      <a:pt x="62" y="21"/>
                      <a:pt x="58" y="24"/>
                    </a:cubicBezTo>
                    <a:cubicBezTo>
                      <a:pt x="51" y="38"/>
                      <a:pt x="37" y="44"/>
                      <a:pt x="27" y="56"/>
                    </a:cubicBezTo>
                    <a:cubicBezTo>
                      <a:pt x="21" y="64"/>
                      <a:pt x="22" y="76"/>
                      <a:pt x="11" y="82"/>
                    </a:cubicBezTo>
                    <a:cubicBezTo>
                      <a:pt x="0" y="61"/>
                      <a:pt x="25" y="42"/>
                      <a:pt x="37" y="28"/>
                    </a:cubicBezTo>
                    <a:cubicBezTo>
                      <a:pt x="45" y="20"/>
                      <a:pt x="56" y="0"/>
                      <a:pt x="7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7" name="Google Shape;13187;p102"/>
              <p:cNvSpPr/>
              <p:nvPr/>
            </p:nvSpPr>
            <p:spPr>
              <a:xfrm>
                <a:off x="2836863" y="3137693"/>
                <a:ext cx="50800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97" extrusionOk="0">
                    <a:moveTo>
                      <a:pt x="16" y="191"/>
                    </a:moveTo>
                    <a:cubicBezTo>
                      <a:pt x="19" y="181"/>
                      <a:pt x="28" y="181"/>
                      <a:pt x="37" y="175"/>
                    </a:cubicBezTo>
                    <a:cubicBezTo>
                      <a:pt x="50" y="166"/>
                      <a:pt x="59" y="149"/>
                      <a:pt x="72" y="141"/>
                    </a:cubicBezTo>
                    <a:cubicBezTo>
                      <a:pt x="78" y="138"/>
                      <a:pt x="86" y="137"/>
                      <a:pt x="92" y="134"/>
                    </a:cubicBezTo>
                    <a:cubicBezTo>
                      <a:pt x="113" y="122"/>
                      <a:pt x="132" y="90"/>
                      <a:pt x="133" y="64"/>
                    </a:cubicBezTo>
                    <a:cubicBezTo>
                      <a:pt x="133" y="59"/>
                      <a:pt x="131" y="55"/>
                      <a:pt x="132" y="50"/>
                    </a:cubicBezTo>
                    <a:cubicBezTo>
                      <a:pt x="132" y="37"/>
                      <a:pt x="138" y="20"/>
                      <a:pt x="123" y="18"/>
                    </a:cubicBezTo>
                    <a:cubicBezTo>
                      <a:pt x="109" y="16"/>
                      <a:pt x="105" y="29"/>
                      <a:pt x="102" y="40"/>
                    </a:cubicBezTo>
                    <a:cubicBezTo>
                      <a:pt x="70" y="68"/>
                      <a:pt x="57" y="128"/>
                      <a:pt x="19" y="152"/>
                    </a:cubicBezTo>
                    <a:cubicBezTo>
                      <a:pt x="14" y="155"/>
                      <a:pt x="7" y="159"/>
                      <a:pt x="0" y="157"/>
                    </a:cubicBezTo>
                    <a:cubicBezTo>
                      <a:pt x="0" y="142"/>
                      <a:pt x="14" y="140"/>
                      <a:pt x="23" y="132"/>
                    </a:cubicBezTo>
                    <a:cubicBezTo>
                      <a:pt x="47" y="111"/>
                      <a:pt x="52" y="71"/>
                      <a:pt x="74" y="45"/>
                    </a:cubicBezTo>
                    <a:cubicBezTo>
                      <a:pt x="78" y="41"/>
                      <a:pt x="85" y="37"/>
                      <a:pt x="90" y="31"/>
                    </a:cubicBezTo>
                    <a:cubicBezTo>
                      <a:pt x="95" y="25"/>
                      <a:pt x="99" y="16"/>
                      <a:pt x="104" y="12"/>
                    </a:cubicBezTo>
                    <a:cubicBezTo>
                      <a:pt x="121" y="0"/>
                      <a:pt x="146" y="10"/>
                      <a:pt x="148" y="28"/>
                    </a:cubicBezTo>
                    <a:cubicBezTo>
                      <a:pt x="148" y="36"/>
                      <a:pt x="144" y="45"/>
                      <a:pt x="144" y="51"/>
                    </a:cubicBezTo>
                    <a:cubicBezTo>
                      <a:pt x="143" y="60"/>
                      <a:pt x="145" y="69"/>
                      <a:pt x="144" y="78"/>
                    </a:cubicBezTo>
                    <a:cubicBezTo>
                      <a:pt x="141" y="102"/>
                      <a:pt x="127" y="126"/>
                      <a:pt x="109" y="140"/>
                    </a:cubicBezTo>
                    <a:cubicBezTo>
                      <a:pt x="101" y="146"/>
                      <a:pt x="90" y="148"/>
                      <a:pt x="81" y="154"/>
                    </a:cubicBezTo>
                    <a:cubicBezTo>
                      <a:pt x="61" y="166"/>
                      <a:pt x="46" y="197"/>
                      <a:pt x="16" y="19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8" name="Google Shape;13188;p102"/>
              <p:cNvSpPr/>
              <p:nvPr/>
            </p:nvSpPr>
            <p:spPr>
              <a:xfrm>
                <a:off x="2838450" y="3145631"/>
                <a:ext cx="42863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59" extrusionOk="0">
                    <a:moveTo>
                      <a:pt x="80" y="82"/>
                    </a:moveTo>
                    <a:cubicBezTo>
                      <a:pt x="96" y="80"/>
                      <a:pt x="107" y="57"/>
                      <a:pt x="106" y="37"/>
                    </a:cubicBezTo>
                    <a:cubicBezTo>
                      <a:pt x="104" y="37"/>
                      <a:pt x="104" y="35"/>
                      <a:pt x="102" y="36"/>
                    </a:cubicBezTo>
                    <a:cubicBezTo>
                      <a:pt x="96" y="52"/>
                      <a:pt x="87" y="66"/>
                      <a:pt x="80" y="82"/>
                    </a:cubicBezTo>
                    <a:moveTo>
                      <a:pt x="119" y="0"/>
                    </a:moveTo>
                    <a:cubicBezTo>
                      <a:pt x="126" y="6"/>
                      <a:pt x="119" y="17"/>
                      <a:pt x="117" y="23"/>
                    </a:cubicBezTo>
                    <a:cubicBezTo>
                      <a:pt x="128" y="37"/>
                      <a:pt x="111" y="84"/>
                      <a:pt x="95" y="92"/>
                    </a:cubicBezTo>
                    <a:cubicBezTo>
                      <a:pt x="76" y="101"/>
                      <a:pt x="63" y="106"/>
                      <a:pt x="49" y="122"/>
                    </a:cubicBezTo>
                    <a:cubicBezTo>
                      <a:pt x="40" y="132"/>
                      <a:pt x="19" y="159"/>
                      <a:pt x="0" y="148"/>
                    </a:cubicBezTo>
                    <a:cubicBezTo>
                      <a:pt x="6" y="137"/>
                      <a:pt x="16" y="136"/>
                      <a:pt x="24" y="130"/>
                    </a:cubicBezTo>
                    <a:cubicBezTo>
                      <a:pt x="33" y="124"/>
                      <a:pt x="60" y="97"/>
                      <a:pt x="64" y="86"/>
                    </a:cubicBezTo>
                    <a:cubicBezTo>
                      <a:pt x="74" y="62"/>
                      <a:pt x="86" y="33"/>
                      <a:pt x="106" y="18"/>
                    </a:cubicBezTo>
                    <a:cubicBezTo>
                      <a:pt x="108" y="11"/>
                      <a:pt x="109" y="2"/>
                      <a:pt x="117" y="0"/>
                    </a:cubicBez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89" name="Google Shape;13189;p102"/>
              <p:cNvSpPr/>
              <p:nvPr/>
            </p:nvSpPr>
            <p:spPr>
              <a:xfrm>
                <a:off x="2909888" y="3147218"/>
                <a:ext cx="793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1" h="46" extrusionOk="0">
                    <a:moveTo>
                      <a:pt x="12" y="0"/>
                    </a:moveTo>
                    <a:cubicBezTo>
                      <a:pt x="21" y="10"/>
                      <a:pt x="16" y="42"/>
                      <a:pt x="4" y="46"/>
                    </a:cubicBezTo>
                    <a:cubicBezTo>
                      <a:pt x="4" y="32"/>
                      <a:pt x="0" y="5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0" name="Google Shape;13190;p102"/>
              <p:cNvSpPr/>
              <p:nvPr/>
            </p:nvSpPr>
            <p:spPr>
              <a:xfrm>
                <a:off x="2828925" y="3148806"/>
                <a:ext cx="15875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83" extrusionOk="0">
                    <a:moveTo>
                      <a:pt x="44" y="2"/>
                    </a:moveTo>
                    <a:cubicBezTo>
                      <a:pt x="49" y="20"/>
                      <a:pt x="43" y="37"/>
                      <a:pt x="35" y="50"/>
                    </a:cubicBezTo>
                    <a:cubicBezTo>
                      <a:pt x="27" y="62"/>
                      <a:pt x="17" y="75"/>
                      <a:pt x="6" y="83"/>
                    </a:cubicBezTo>
                    <a:cubicBezTo>
                      <a:pt x="0" y="49"/>
                      <a:pt x="33" y="35"/>
                      <a:pt x="37" y="4"/>
                    </a:cubicBezTo>
                    <a:cubicBezTo>
                      <a:pt x="38" y="3"/>
                      <a:pt x="39" y="2"/>
                      <a:pt x="40" y="1"/>
                    </a:cubicBezTo>
                    <a:cubicBezTo>
                      <a:pt x="42" y="0"/>
                      <a:pt x="42" y="2"/>
                      <a:pt x="4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1" name="Google Shape;13191;p102"/>
              <p:cNvSpPr/>
              <p:nvPr/>
            </p:nvSpPr>
            <p:spPr>
              <a:xfrm>
                <a:off x="2862263" y="3167856"/>
                <a:ext cx="52388" cy="52388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9" extrusionOk="0">
                    <a:moveTo>
                      <a:pt x="152" y="0"/>
                    </a:moveTo>
                    <a:cubicBezTo>
                      <a:pt x="156" y="21"/>
                      <a:pt x="146" y="42"/>
                      <a:pt x="137" y="58"/>
                    </a:cubicBezTo>
                    <a:cubicBezTo>
                      <a:pt x="128" y="74"/>
                      <a:pt x="117" y="92"/>
                      <a:pt x="101" y="101"/>
                    </a:cubicBezTo>
                    <a:cubicBezTo>
                      <a:pt x="84" y="110"/>
                      <a:pt x="64" y="109"/>
                      <a:pt x="49" y="123"/>
                    </a:cubicBezTo>
                    <a:cubicBezTo>
                      <a:pt x="67" y="127"/>
                      <a:pt x="83" y="112"/>
                      <a:pt x="97" y="112"/>
                    </a:cubicBezTo>
                    <a:cubicBezTo>
                      <a:pt x="96" y="141"/>
                      <a:pt x="60" y="130"/>
                      <a:pt x="38" y="138"/>
                    </a:cubicBezTo>
                    <a:cubicBezTo>
                      <a:pt x="24" y="143"/>
                      <a:pt x="15" y="159"/>
                      <a:pt x="0" y="154"/>
                    </a:cubicBezTo>
                    <a:cubicBezTo>
                      <a:pt x="2" y="143"/>
                      <a:pt x="11" y="143"/>
                      <a:pt x="17" y="138"/>
                    </a:cubicBezTo>
                    <a:cubicBezTo>
                      <a:pt x="27" y="130"/>
                      <a:pt x="33" y="117"/>
                      <a:pt x="42" y="110"/>
                    </a:cubicBezTo>
                    <a:cubicBezTo>
                      <a:pt x="61" y="96"/>
                      <a:pt x="85" y="97"/>
                      <a:pt x="102" y="84"/>
                    </a:cubicBezTo>
                    <a:cubicBezTo>
                      <a:pt x="129" y="64"/>
                      <a:pt x="131" y="38"/>
                      <a:pt x="145" y="5"/>
                    </a:cubicBezTo>
                    <a:cubicBezTo>
                      <a:pt x="146" y="4"/>
                      <a:pt x="146" y="1"/>
                      <a:pt x="148" y="0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2" name="Google Shape;13192;p102"/>
              <p:cNvSpPr/>
              <p:nvPr/>
            </p:nvSpPr>
            <p:spPr>
              <a:xfrm>
                <a:off x="2897188" y="3167856"/>
                <a:ext cx="31750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15" extrusionOk="0">
                    <a:moveTo>
                      <a:pt x="88" y="1"/>
                    </a:moveTo>
                    <a:cubicBezTo>
                      <a:pt x="93" y="23"/>
                      <a:pt x="81" y="48"/>
                      <a:pt x="67" y="61"/>
                    </a:cubicBezTo>
                    <a:cubicBezTo>
                      <a:pt x="62" y="66"/>
                      <a:pt x="53" y="68"/>
                      <a:pt x="46" y="74"/>
                    </a:cubicBezTo>
                    <a:cubicBezTo>
                      <a:pt x="32" y="86"/>
                      <a:pt x="23" y="115"/>
                      <a:pt x="0" y="109"/>
                    </a:cubicBezTo>
                    <a:cubicBezTo>
                      <a:pt x="0" y="97"/>
                      <a:pt x="9" y="97"/>
                      <a:pt x="16" y="91"/>
                    </a:cubicBezTo>
                    <a:cubicBezTo>
                      <a:pt x="32" y="77"/>
                      <a:pt x="46" y="48"/>
                      <a:pt x="52" y="24"/>
                    </a:cubicBezTo>
                    <a:cubicBezTo>
                      <a:pt x="55" y="16"/>
                      <a:pt x="54" y="4"/>
                      <a:pt x="63" y="1"/>
                    </a:cubicBezTo>
                    <a:cubicBezTo>
                      <a:pt x="75" y="15"/>
                      <a:pt x="57" y="37"/>
                      <a:pt x="54" y="51"/>
                    </a:cubicBezTo>
                    <a:cubicBezTo>
                      <a:pt x="71" y="46"/>
                      <a:pt x="72" y="14"/>
                      <a:pt x="84" y="0"/>
                    </a:cubicBezTo>
                    <a:cubicBezTo>
                      <a:pt x="85" y="0"/>
                      <a:pt x="86" y="1"/>
                      <a:pt x="8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3" name="Google Shape;13193;p102"/>
              <p:cNvSpPr/>
              <p:nvPr/>
            </p:nvSpPr>
            <p:spPr>
              <a:xfrm>
                <a:off x="2890838" y="3188493"/>
                <a:ext cx="33338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103" h="83" extrusionOk="0">
                    <a:moveTo>
                      <a:pt x="101" y="0"/>
                    </a:moveTo>
                    <a:cubicBezTo>
                      <a:pt x="103" y="16"/>
                      <a:pt x="85" y="22"/>
                      <a:pt x="77" y="32"/>
                    </a:cubicBezTo>
                    <a:cubicBezTo>
                      <a:pt x="81" y="36"/>
                      <a:pt x="83" y="27"/>
                      <a:pt x="88" y="29"/>
                    </a:cubicBezTo>
                    <a:cubicBezTo>
                      <a:pt x="89" y="39"/>
                      <a:pt x="81" y="41"/>
                      <a:pt x="77" y="47"/>
                    </a:cubicBezTo>
                    <a:cubicBezTo>
                      <a:pt x="45" y="52"/>
                      <a:pt x="31" y="81"/>
                      <a:pt x="0" y="83"/>
                    </a:cubicBezTo>
                    <a:cubicBezTo>
                      <a:pt x="5" y="71"/>
                      <a:pt x="18" y="66"/>
                      <a:pt x="28" y="60"/>
                    </a:cubicBezTo>
                    <a:cubicBezTo>
                      <a:pt x="39" y="53"/>
                      <a:pt x="52" y="47"/>
                      <a:pt x="60" y="38"/>
                    </a:cubicBezTo>
                    <a:cubicBezTo>
                      <a:pt x="72" y="26"/>
                      <a:pt x="80" y="8"/>
                      <a:pt x="97" y="0"/>
                    </a:cubicBez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4" name="Google Shape;13194;p102"/>
              <p:cNvSpPr/>
              <p:nvPr/>
            </p:nvSpPr>
            <p:spPr>
              <a:xfrm>
                <a:off x="2852738" y="3209131"/>
                <a:ext cx="14288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42" h="26" extrusionOk="0">
                    <a:moveTo>
                      <a:pt x="42" y="2"/>
                    </a:moveTo>
                    <a:cubicBezTo>
                      <a:pt x="38" y="14"/>
                      <a:pt x="12" y="26"/>
                      <a:pt x="0" y="16"/>
                    </a:cubicBezTo>
                    <a:cubicBezTo>
                      <a:pt x="3" y="1"/>
                      <a:pt x="30" y="0"/>
                      <a:pt x="4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5" name="Google Shape;13195;p102"/>
              <p:cNvSpPr/>
              <p:nvPr/>
            </p:nvSpPr>
            <p:spPr>
              <a:xfrm>
                <a:off x="2870200" y="3212306"/>
                <a:ext cx="14288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44" h="21" extrusionOk="0">
                    <a:moveTo>
                      <a:pt x="24" y="21"/>
                    </a:moveTo>
                    <a:cubicBezTo>
                      <a:pt x="11" y="21"/>
                      <a:pt x="11" y="21"/>
                      <a:pt x="11" y="21"/>
                    </a:cubicBezTo>
                    <a:cubicBezTo>
                      <a:pt x="0" y="9"/>
                      <a:pt x="33" y="0"/>
                      <a:pt x="44" y="8"/>
                    </a:cubicBezTo>
                    <a:cubicBezTo>
                      <a:pt x="42" y="17"/>
                      <a:pt x="31" y="17"/>
                      <a:pt x="24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196" name="Google Shape;13196;p102"/>
            <p:cNvGrpSpPr/>
            <p:nvPr/>
          </p:nvGrpSpPr>
          <p:grpSpPr>
            <a:xfrm>
              <a:off x="3755424" y="1869474"/>
              <a:ext cx="236538" cy="234950"/>
              <a:chOff x="5851525" y="3929856"/>
              <a:chExt cx="236538" cy="234950"/>
            </a:xfrm>
          </p:grpSpPr>
          <p:sp>
            <p:nvSpPr>
              <p:cNvPr id="13197" name="Google Shape;13197;p102"/>
              <p:cNvSpPr/>
              <p:nvPr/>
            </p:nvSpPr>
            <p:spPr>
              <a:xfrm>
                <a:off x="5851525" y="3929856"/>
                <a:ext cx="236538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8" name="Google Shape;13198;p102"/>
              <p:cNvSpPr/>
              <p:nvPr/>
            </p:nvSpPr>
            <p:spPr>
              <a:xfrm>
                <a:off x="5884863" y="4047331"/>
                <a:ext cx="349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03" extrusionOk="0">
                    <a:moveTo>
                      <a:pt x="74" y="103"/>
                    </a:moveTo>
                    <a:cubicBezTo>
                      <a:pt x="83" y="103"/>
                      <a:pt x="95" y="100"/>
                      <a:pt x="105" y="95"/>
                    </a:cubicBezTo>
                    <a:cubicBezTo>
                      <a:pt x="105" y="69"/>
                      <a:pt x="105" y="69"/>
                      <a:pt x="105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7" y="1"/>
                      <a:pt x="3" y="0"/>
                      <a:pt x="0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92"/>
                      <a:pt x="30" y="103"/>
                      <a:pt x="44" y="103"/>
                    </a:cubicBezTo>
                    <a:cubicBezTo>
                      <a:pt x="54" y="103"/>
                      <a:pt x="54" y="103"/>
                      <a:pt x="54" y="103"/>
                    </a:cubicBezTo>
                    <a:cubicBezTo>
                      <a:pt x="58" y="103"/>
                      <a:pt x="58" y="103"/>
                      <a:pt x="58" y="103"/>
                    </a:cubicBezTo>
                    <a:lnTo>
                      <a:pt x="74" y="103"/>
                    </a:lnTo>
                    <a:close/>
                    <a:moveTo>
                      <a:pt x="52" y="84"/>
                    </a:moveTo>
                    <a:cubicBezTo>
                      <a:pt x="52" y="79"/>
                      <a:pt x="56" y="76"/>
                      <a:pt x="60" y="76"/>
                    </a:cubicBezTo>
                    <a:cubicBezTo>
                      <a:pt x="63" y="76"/>
                      <a:pt x="66" y="79"/>
                      <a:pt x="66" y="84"/>
                    </a:cubicBezTo>
                    <a:cubicBezTo>
                      <a:pt x="66" y="88"/>
                      <a:pt x="63" y="91"/>
                      <a:pt x="60" y="91"/>
                    </a:cubicBezTo>
                    <a:cubicBezTo>
                      <a:pt x="56" y="91"/>
                      <a:pt x="52" y="88"/>
                      <a:pt x="52" y="8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99" name="Google Shape;13199;p102"/>
              <p:cNvSpPr/>
              <p:nvPr/>
            </p:nvSpPr>
            <p:spPr>
              <a:xfrm>
                <a:off x="5999163" y="4061619"/>
                <a:ext cx="6985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44" h="11" extrusionOk="0">
                    <a:moveTo>
                      <a:pt x="44" y="11"/>
                    </a:moveTo>
                    <a:lnTo>
                      <a:pt x="37" y="0"/>
                    </a:lnTo>
                    <a:lnTo>
                      <a:pt x="0" y="0"/>
                    </a:lnTo>
                    <a:lnTo>
                      <a:pt x="0" y="11"/>
                    </a:lnTo>
                    <a:lnTo>
                      <a:pt x="44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0" name="Google Shape;13200;p102"/>
              <p:cNvSpPr/>
              <p:nvPr/>
            </p:nvSpPr>
            <p:spPr>
              <a:xfrm>
                <a:off x="5999163" y="4047331"/>
                <a:ext cx="58738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0" extrusionOk="0">
                    <a:moveTo>
                      <a:pt x="158" y="7"/>
                    </a:moveTo>
                    <a:cubicBezTo>
                      <a:pt x="158" y="13"/>
                      <a:pt x="152" y="18"/>
                      <a:pt x="146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68" y="0"/>
                      <a:pt x="163" y="0"/>
                      <a:pt x="158" y="1"/>
                    </a:cubicBezTo>
                    <a:lnTo>
                      <a:pt x="158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1" name="Google Shape;13201;p102"/>
              <p:cNvSpPr/>
              <p:nvPr/>
            </p:nvSpPr>
            <p:spPr>
              <a:xfrm>
                <a:off x="5924550" y="4052094"/>
                <a:ext cx="69850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19" extrusionOk="0">
                    <a:moveTo>
                      <a:pt x="190" y="71"/>
                    </a:move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1"/>
                      <a:pt x="4" y="1"/>
                      <a:pt x="0" y="0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15"/>
                      <a:pt x="4" y="119"/>
                      <a:pt x="9" y="119"/>
                    </a:cubicBezTo>
                    <a:cubicBezTo>
                      <a:pt x="196" y="119"/>
                      <a:pt x="196" y="119"/>
                      <a:pt x="196" y="119"/>
                    </a:cubicBezTo>
                    <a:cubicBezTo>
                      <a:pt x="201" y="119"/>
                      <a:pt x="205" y="115"/>
                      <a:pt x="205" y="109"/>
                    </a:cubicBezTo>
                    <a:cubicBezTo>
                      <a:pt x="205" y="2"/>
                      <a:pt x="205" y="2"/>
                      <a:pt x="205" y="2"/>
                    </a:cubicBezTo>
                    <a:cubicBezTo>
                      <a:pt x="200" y="3"/>
                      <a:pt x="195" y="3"/>
                      <a:pt x="190" y="3"/>
                    </a:cubicBezTo>
                    <a:lnTo>
                      <a:pt x="190" y="71"/>
                    </a:lnTo>
                    <a:close/>
                    <a:moveTo>
                      <a:pt x="103" y="107"/>
                    </a:moveTo>
                    <a:cubicBezTo>
                      <a:pt x="96" y="107"/>
                      <a:pt x="91" y="102"/>
                      <a:pt x="91" y="95"/>
                    </a:cubicBezTo>
                    <a:cubicBezTo>
                      <a:pt x="91" y="88"/>
                      <a:pt x="96" y="84"/>
                      <a:pt x="103" y="84"/>
                    </a:cubicBezTo>
                    <a:cubicBezTo>
                      <a:pt x="108" y="84"/>
                      <a:pt x="113" y="88"/>
                      <a:pt x="113" y="95"/>
                    </a:cubicBezTo>
                    <a:cubicBezTo>
                      <a:pt x="113" y="102"/>
                      <a:pt x="108" y="107"/>
                      <a:pt x="103" y="10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2" name="Google Shape;13202;p102"/>
              <p:cNvSpPr/>
              <p:nvPr/>
            </p:nvSpPr>
            <p:spPr>
              <a:xfrm>
                <a:off x="5857875" y="4001294"/>
                <a:ext cx="225425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38" extrusionOk="0">
                    <a:moveTo>
                      <a:pt x="333" y="138"/>
                    </a:moveTo>
                    <a:cubicBezTo>
                      <a:pt x="514" y="138"/>
                      <a:pt x="662" y="121"/>
                      <a:pt x="664" y="101"/>
                    </a:cubicBezTo>
                    <a:cubicBezTo>
                      <a:pt x="664" y="92"/>
                      <a:pt x="636" y="83"/>
                      <a:pt x="589" y="78"/>
                    </a:cubicBezTo>
                    <a:cubicBezTo>
                      <a:pt x="589" y="50"/>
                      <a:pt x="589" y="50"/>
                      <a:pt x="589" y="50"/>
                    </a:cubicBezTo>
                    <a:cubicBezTo>
                      <a:pt x="589" y="41"/>
                      <a:pt x="582" y="35"/>
                      <a:pt x="574" y="35"/>
                    </a:cubicBezTo>
                    <a:cubicBezTo>
                      <a:pt x="417" y="35"/>
                      <a:pt x="417" y="35"/>
                      <a:pt x="417" y="35"/>
                    </a:cubicBezTo>
                    <a:cubicBezTo>
                      <a:pt x="417" y="48"/>
                      <a:pt x="417" y="48"/>
                      <a:pt x="417" y="48"/>
                    </a:cubicBezTo>
                    <a:cubicBezTo>
                      <a:pt x="563" y="48"/>
                      <a:pt x="563" y="48"/>
                      <a:pt x="563" y="48"/>
                    </a:cubicBezTo>
                    <a:cubicBezTo>
                      <a:pt x="569" y="48"/>
                      <a:pt x="574" y="53"/>
                      <a:pt x="574" y="59"/>
                    </a:cubicBezTo>
                    <a:cubicBezTo>
                      <a:pt x="574" y="117"/>
                      <a:pt x="574" y="117"/>
                      <a:pt x="574" y="117"/>
                    </a:cubicBezTo>
                    <a:cubicBezTo>
                      <a:pt x="533" y="123"/>
                      <a:pt x="473" y="127"/>
                      <a:pt x="403" y="129"/>
                    </a:cubicBezTo>
                    <a:cubicBezTo>
                      <a:pt x="403" y="9"/>
                      <a:pt x="403" y="9"/>
                      <a:pt x="403" y="9"/>
                    </a:cubicBezTo>
                    <a:cubicBezTo>
                      <a:pt x="403" y="4"/>
                      <a:pt x="399" y="0"/>
                      <a:pt x="394" y="0"/>
                    </a:cubicBezTo>
                    <a:cubicBezTo>
                      <a:pt x="207" y="0"/>
                      <a:pt x="207" y="0"/>
                      <a:pt x="207" y="0"/>
                    </a:cubicBezTo>
                    <a:cubicBezTo>
                      <a:pt x="201" y="0"/>
                      <a:pt x="197" y="4"/>
                      <a:pt x="197" y="9"/>
                    </a:cubicBezTo>
                    <a:cubicBezTo>
                      <a:pt x="197" y="126"/>
                      <a:pt x="197" y="126"/>
                      <a:pt x="197" y="126"/>
                    </a:cubicBezTo>
                    <a:cubicBezTo>
                      <a:pt x="155" y="124"/>
                      <a:pt x="118" y="121"/>
                      <a:pt x="90" y="117"/>
                    </a:cubicBezTo>
                    <a:cubicBezTo>
                      <a:pt x="90" y="60"/>
                      <a:pt x="90" y="60"/>
                      <a:pt x="90" y="60"/>
                    </a:cubicBezTo>
                    <a:cubicBezTo>
                      <a:pt x="184" y="60"/>
                      <a:pt x="184" y="60"/>
                      <a:pt x="184" y="60"/>
                    </a:cubicBezTo>
                    <a:cubicBezTo>
                      <a:pt x="184" y="32"/>
                      <a:pt x="184" y="32"/>
                      <a:pt x="184" y="32"/>
                    </a:cubicBezTo>
                    <a:cubicBezTo>
                      <a:pt x="174" y="28"/>
                      <a:pt x="161" y="25"/>
                      <a:pt x="153" y="25"/>
                    </a:cubicBezTo>
                    <a:cubicBezTo>
                      <a:pt x="139" y="25"/>
                      <a:pt x="139" y="25"/>
                      <a:pt x="139" y="25"/>
                    </a:cubicBezTo>
                    <a:cubicBezTo>
                      <a:pt x="136" y="25"/>
                      <a:pt x="136" y="25"/>
                      <a:pt x="136" y="25"/>
                    </a:cubicBezTo>
                    <a:cubicBezTo>
                      <a:pt x="123" y="25"/>
                      <a:pt x="123" y="25"/>
                      <a:pt x="123" y="25"/>
                    </a:cubicBezTo>
                    <a:cubicBezTo>
                      <a:pt x="109" y="25"/>
                      <a:pt x="79" y="34"/>
                      <a:pt x="79" y="49"/>
                    </a:cubicBezTo>
                    <a:cubicBezTo>
                      <a:pt x="79" y="77"/>
                      <a:pt x="79" y="77"/>
                      <a:pt x="79" y="77"/>
                    </a:cubicBezTo>
                    <a:cubicBezTo>
                      <a:pt x="30" y="83"/>
                      <a:pt x="0" y="92"/>
                      <a:pt x="0" y="101"/>
                    </a:cubicBezTo>
                    <a:cubicBezTo>
                      <a:pt x="2" y="121"/>
                      <a:pt x="150" y="138"/>
                      <a:pt x="333" y="138"/>
                    </a:cubicBezTo>
                    <a:moveTo>
                      <a:pt x="589" y="83"/>
                    </a:moveTo>
                    <a:cubicBezTo>
                      <a:pt x="617" y="87"/>
                      <a:pt x="633" y="93"/>
                      <a:pt x="633" y="99"/>
                    </a:cubicBezTo>
                    <a:cubicBezTo>
                      <a:pt x="633" y="102"/>
                      <a:pt x="627" y="106"/>
                      <a:pt x="618" y="109"/>
                    </a:cubicBezTo>
                    <a:cubicBezTo>
                      <a:pt x="611" y="111"/>
                      <a:pt x="601" y="113"/>
                      <a:pt x="589" y="115"/>
                    </a:cubicBezTo>
                    <a:lnTo>
                      <a:pt x="589" y="83"/>
                    </a:lnTo>
                    <a:close/>
                    <a:moveTo>
                      <a:pt x="283" y="14"/>
                    </a:moveTo>
                    <a:cubicBezTo>
                      <a:pt x="318" y="14"/>
                      <a:pt x="318" y="14"/>
                      <a:pt x="318" y="14"/>
                    </a:cubicBezTo>
                    <a:cubicBezTo>
                      <a:pt x="319" y="14"/>
                      <a:pt x="319" y="14"/>
                      <a:pt x="319" y="16"/>
                    </a:cubicBezTo>
                    <a:cubicBezTo>
                      <a:pt x="319" y="16"/>
                      <a:pt x="319" y="17"/>
                      <a:pt x="318" y="17"/>
                    </a:cubicBezTo>
                    <a:cubicBezTo>
                      <a:pt x="283" y="17"/>
                      <a:pt x="283" y="17"/>
                      <a:pt x="283" y="17"/>
                    </a:cubicBezTo>
                    <a:cubicBezTo>
                      <a:pt x="282" y="17"/>
                      <a:pt x="281" y="16"/>
                      <a:pt x="281" y="16"/>
                    </a:cubicBezTo>
                    <a:cubicBezTo>
                      <a:pt x="281" y="14"/>
                      <a:pt x="282" y="14"/>
                      <a:pt x="283" y="14"/>
                    </a:cubicBezTo>
                    <a:moveTo>
                      <a:pt x="212" y="29"/>
                    </a:moveTo>
                    <a:cubicBezTo>
                      <a:pt x="388" y="29"/>
                      <a:pt x="388" y="29"/>
                      <a:pt x="388" y="29"/>
                    </a:cubicBezTo>
                    <a:cubicBezTo>
                      <a:pt x="388" y="129"/>
                      <a:pt x="388" y="129"/>
                      <a:pt x="388" y="129"/>
                    </a:cubicBezTo>
                    <a:cubicBezTo>
                      <a:pt x="370" y="129"/>
                      <a:pt x="351" y="130"/>
                      <a:pt x="333" y="130"/>
                    </a:cubicBezTo>
                    <a:cubicBezTo>
                      <a:pt x="290" y="130"/>
                      <a:pt x="249" y="129"/>
                      <a:pt x="212" y="127"/>
                    </a:cubicBezTo>
                    <a:lnTo>
                      <a:pt x="212" y="29"/>
                    </a:lnTo>
                    <a:close/>
                    <a:moveTo>
                      <a:pt x="117" y="46"/>
                    </a:moveTo>
                    <a:cubicBezTo>
                      <a:pt x="159" y="46"/>
                      <a:pt x="159" y="46"/>
                      <a:pt x="159" y="46"/>
                    </a:cubicBezTo>
                    <a:cubicBezTo>
                      <a:pt x="161" y="46"/>
                      <a:pt x="162" y="47"/>
                      <a:pt x="162" y="49"/>
                    </a:cubicBezTo>
                    <a:cubicBezTo>
                      <a:pt x="162" y="51"/>
                      <a:pt x="161" y="52"/>
                      <a:pt x="159" y="52"/>
                    </a:cubicBezTo>
                    <a:cubicBezTo>
                      <a:pt x="117" y="52"/>
                      <a:pt x="117" y="52"/>
                      <a:pt x="117" y="52"/>
                    </a:cubicBezTo>
                    <a:cubicBezTo>
                      <a:pt x="116" y="52"/>
                      <a:pt x="113" y="51"/>
                      <a:pt x="113" y="49"/>
                    </a:cubicBezTo>
                    <a:cubicBezTo>
                      <a:pt x="113" y="47"/>
                      <a:pt x="116" y="46"/>
                      <a:pt x="117" y="46"/>
                    </a:cubicBezTo>
                    <a:moveTo>
                      <a:pt x="79" y="83"/>
                    </a:moveTo>
                    <a:cubicBezTo>
                      <a:pt x="79" y="115"/>
                      <a:pt x="79" y="115"/>
                      <a:pt x="79" y="115"/>
                    </a:cubicBezTo>
                    <a:cubicBezTo>
                      <a:pt x="66" y="114"/>
                      <a:pt x="54" y="111"/>
                      <a:pt x="47" y="109"/>
                    </a:cubicBezTo>
                    <a:cubicBezTo>
                      <a:pt x="37" y="106"/>
                      <a:pt x="32" y="102"/>
                      <a:pt x="31" y="99"/>
                    </a:cubicBezTo>
                    <a:cubicBezTo>
                      <a:pt x="31" y="92"/>
                      <a:pt x="49" y="87"/>
                      <a:pt x="79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203" name="Google Shape;13203;p102"/>
            <p:cNvGrpSpPr/>
            <p:nvPr/>
          </p:nvGrpSpPr>
          <p:grpSpPr>
            <a:xfrm>
              <a:off x="4285996" y="2109357"/>
              <a:ext cx="234950" cy="234950"/>
              <a:chOff x="711402" y="1246187"/>
              <a:chExt cx="234950" cy="234950"/>
            </a:xfrm>
          </p:grpSpPr>
          <p:sp>
            <p:nvSpPr>
              <p:cNvPr id="13204" name="Google Shape;13204;p102"/>
              <p:cNvSpPr/>
              <p:nvPr/>
            </p:nvSpPr>
            <p:spPr>
              <a:xfrm>
                <a:off x="711402" y="1246187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5" name="Google Shape;13205;p102"/>
              <p:cNvSpPr/>
              <p:nvPr/>
            </p:nvSpPr>
            <p:spPr>
              <a:xfrm>
                <a:off x="735215" y="1266825"/>
                <a:ext cx="188912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66" extrusionOk="0">
                    <a:moveTo>
                      <a:pt x="287" y="292"/>
                    </a:moveTo>
                    <a:cubicBezTo>
                      <a:pt x="287" y="292"/>
                      <a:pt x="287" y="292"/>
                      <a:pt x="287" y="292"/>
                    </a:cubicBezTo>
                    <a:cubicBezTo>
                      <a:pt x="287" y="292"/>
                      <a:pt x="292" y="288"/>
                      <a:pt x="295" y="291"/>
                    </a:cubicBezTo>
                    <a:cubicBezTo>
                      <a:pt x="298" y="293"/>
                      <a:pt x="298" y="293"/>
                      <a:pt x="298" y="293"/>
                    </a:cubicBezTo>
                    <a:cubicBezTo>
                      <a:pt x="313" y="306"/>
                      <a:pt x="336" y="311"/>
                      <a:pt x="356" y="302"/>
                    </a:cubicBezTo>
                    <a:cubicBezTo>
                      <a:pt x="384" y="290"/>
                      <a:pt x="398" y="256"/>
                      <a:pt x="386" y="228"/>
                    </a:cubicBezTo>
                    <a:cubicBezTo>
                      <a:pt x="373" y="199"/>
                      <a:pt x="340" y="185"/>
                      <a:pt x="311" y="197"/>
                    </a:cubicBezTo>
                    <a:cubicBezTo>
                      <a:pt x="291" y="206"/>
                      <a:pt x="278" y="225"/>
                      <a:pt x="277" y="246"/>
                    </a:cubicBezTo>
                    <a:cubicBezTo>
                      <a:pt x="278" y="254"/>
                      <a:pt x="266" y="259"/>
                      <a:pt x="266" y="259"/>
                    </a:cubicBezTo>
                    <a:cubicBezTo>
                      <a:pt x="182" y="295"/>
                      <a:pt x="182" y="295"/>
                      <a:pt x="182" y="295"/>
                    </a:cubicBezTo>
                    <a:cubicBezTo>
                      <a:pt x="182" y="295"/>
                      <a:pt x="175" y="298"/>
                      <a:pt x="173" y="303"/>
                    </a:cubicBezTo>
                    <a:cubicBezTo>
                      <a:pt x="172" y="308"/>
                      <a:pt x="165" y="323"/>
                      <a:pt x="165" y="323"/>
                    </a:cubicBezTo>
                    <a:cubicBezTo>
                      <a:pt x="165" y="323"/>
                      <a:pt x="163" y="333"/>
                      <a:pt x="174" y="335"/>
                    </a:cubicBezTo>
                    <a:cubicBezTo>
                      <a:pt x="193" y="342"/>
                      <a:pt x="193" y="342"/>
                      <a:pt x="193" y="342"/>
                    </a:cubicBezTo>
                    <a:cubicBezTo>
                      <a:pt x="200" y="340"/>
                      <a:pt x="200" y="340"/>
                      <a:pt x="200" y="340"/>
                    </a:cubicBezTo>
                    <a:cubicBezTo>
                      <a:pt x="204" y="331"/>
                      <a:pt x="204" y="331"/>
                      <a:pt x="204" y="331"/>
                    </a:cubicBezTo>
                    <a:cubicBezTo>
                      <a:pt x="209" y="328"/>
                      <a:pt x="209" y="328"/>
                      <a:pt x="209" y="328"/>
                    </a:cubicBezTo>
                    <a:cubicBezTo>
                      <a:pt x="217" y="332"/>
                      <a:pt x="217" y="332"/>
                      <a:pt x="217" y="332"/>
                    </a:cubicBezTo>
                    <a:cubicBezTo>
                      <a:pt x="225" y="328"/>
                      <a:pt x="225" y="328"/>
                      <a:pt x="225" y="328"/>
                    </a:cubicBezTo>
                    <a:cubicBezTo>
                      <a:pt x="227" y="321"/>
                      <a:pt x="227" y="321"/>
                      <a:pt x="227" y="321"/>
                    </a:cubicBezTo>
                    <a:cubicBezTo>
                      <a:pt x="237" y="318"/>
                      <a:pt x="237" y="318"/>
                      <a:pt x="237" y="318"/>
                    </a:cubicBezTo>
                    <a:cubicBezTo>
                      <a:pt x="245" y="320"/>
                      <a:pt x="245" y="320"/>
                      <a:pt x="245" y="320"/>
                    </a:cubicBezTo>
                    <a:cubicBezTo>
                      <a:pt x="248" y="319"/>
                      <a:pt x="248" y="319"/>
                      <a:pt x="248" y="319"/>
                    </a:cubicBezTo>
                    <a:cubicBezTo>
                      <a:pt x="253" y="307"/>
                      <a:pt x="253" y="307"/>
                      <a:pt x="253" y="307"/>
                    </a:cubicBezTo>
                    <a:cubicBezTo>
                      <a:pt x="270" y="300"/>
                      <a:pt x="270" y="300"/>
                      <a:pt x="270" y="300"/>
                    </a:cubicBezTo>
                    <a:cubicBezTo>
                      <a:pt x="275" y="313"/>
                      <a:pt x="275" y="313"/>
                      <a:pt x="275" y="313"/>
                    </a:cubicBezTo>
                    <a:cubicBezTo>
                      <a:pt x="281" y="311"/>
                      <a:pt x="281" y="311"/>
                      <a:pt x="281" y="311"/>
                    </a:cubicBezTo>
                    <a:cubicBezTo>
                      <a:pt x="287" y="295"/>
                      <a:pt x="287" y="295"/>
                      <a:pt x="287" y="295"/>
                    </a:cubicBezTo>
                    <a:lnTo>
                      <a:pt x="287" y="292"/>
                    </a:lnTo>
                    <a:close/>
                    <a:moveTo>
                      <a:pt x="341" y="245"/>
                    </a:moveTo>
                    <a:cubicBezTo>
                      <a:pt x="338" y="238"/>
                      <a:pt x="341" y="230"/>
                      <a:pt x="348" y="228"/>
                    </a:cubicBezTo>
                    <a:cubicBezTo>
                      <a:pt x="355" y="225"/>
                      <a:pt x="363" y="228"/>
                      <a:pt x="365" y="235"/>
                    </a:cubicBezTo>
                    <a:cubicBezTo>
                      <a:pt x="368" y="242"/>
                      <a:pt x="365" y="249"/>
                      <a:pt x="358" y="252"/>
                    </a:cubicBezTo>
                    <a:cubicBezTo>
                      <a:pt x="351" y="256"/>
                      <a:pt x="344" y="252"/>
                      <a:pt x="341" y="245"/>
                    </a:cubicBezTo>
                    <a:moveTo>
                      <a:pt x="101" y="300"/>
                    </a:moveTo>
                    <a:cubicBezTo>
                      <a:pt x="79" y="330"/>
                      <a:pt x="79" y="330"/>
                      <a:pt x="79" y="330"/>
                    </a:cubicBezTo>
                    <a:cubicBezTo>
                      <a:pt x="65" y="316"/>
                      <a:pt x="65" y="316"/>
                      <a:pt x="65" y="316"/>
                    </a:cubicBezTo>
                    <a:cubicBezTo>
                      <a:pt x="63" y="314"/>
                      <a:pt x="59" y="314"/>
                      <a:pt x="58" y="317"/>
                    </a:cubicBezTo>
                    <a:cubicBezTo>
                      <a:pt x="56" y="319"/>
                      <a:pt x="56" y="322"/>
                      <a:pt x="58" y="324"/>
                    </a:cubicBezTo>
                    <a:cubicBezTo>
                      <a:pt x="76" y="342"/>
                      <a:pt x="76" y="342"/>
                      <a:pt x="76" y="342"/>
                    </a:cubicBezTo>
                    <a:cubicBezTo>
                      <a:pt x="77" y="342"/>
                      <a:pt x="79" y="342"/>
                      <a:pt x="79" y="342"/>
                    </a:cubicBezTo>
                    <a:cubicBezTo>
                      <a:pt x="80" y="342"/>
                      <a:pt x="80" y="342"/>
                      <a:pt x="80" y="342"/>
                    </a:cubicBezTo>
                    <a:cubicBezTo>
                      <a:pt x="81" y="342"/>
                      <a:pt x="83" y="342"/>
                      <a:pt x="84" y="341"/>
                    </a:cubicBezTo>
                    <a:cubicBezTo>
                      <a:pt x="109" y="306"/>
                      <a:pt x="109" y="306"/>
                      <a:pt x="109" y="306"/>
                    </a:cubicBezTo>
                    <a:cubicBezTo>
                      <a:pt x="111" y="305"/>
                      <a:pt x="111" y="301"/>
                      <a:pt x="108" y="299"/>
                    </a:cubicBezTo>
                    <a:cubicBezTo>
                      <a:pt x="106" y="298"/>
                      <a:pt x="103" y="299"/>
                      <a:pt x="101" y="300"/>
                    </a:cubicBezTo>
                    <a:moveTo>
                      <a:pt x="365" y="418"/>
                    </a:moveTo>
                    <a:cubicBezTo>
                      <a:pt x="343" y="448"/>
                      <a:pt x="343" y="448"/>
                      <a:pt x="343" y="448"/>
                    </a:cubicBezTo>
                    <a:cubicBezTo>
                      <a:pt x="329" y="434"/>
                      <a:pt x="329" y="434"/>
                      <a:pt x="329" y="434"/>
                    </a:cubicBezTo>
                    <a:cubicBezTo>
                      <a:pt x="327" y="432"/>
                      <a:pt x="324" y="432"/>
                      <a:pt x="322" y="434"/>
                    </a:cubicBezTo>
                    <a:cubicBezTo>
                      <a:pt x="320" y="435"/>
                      <a:pt x="320" y="439"/>
                      <a:pt x="322" y="441"/>
                    </a:cubicBezTo>
                    <a:cubicBezTo>
                      <a:pt x="340" y="458"/>
                      <a:pt x="340" y="458"/>
                      <a:pt x="340" y="458"/>
                    </a:cubicBezTo>
                    <a:cubicBezTo>
                      <a:pt x="341" y="459"/>
                      <a:pt x="343" y="460"/>
                      <a:pt x="344" y="460"/>
                    </a:cubicBezTo>
                    <a:cubicBezTo>
                      <a:pt x="345" y="460"/>
                      <a:pt x="345" y="460"/>
                      <a:pt x="345" y="460"/>
                    </a:cubicBezTo>
                    <a:cubicBezTo>
                      <a:pt x="345" y="460"/>
                      <a:pt x="347" y="459"/>
                      <a:pt x="348" y="458"/>
                    </a:cubicBezTo>
                    <a:cubicBezTo>
                      <a:pt x="373" y="424"/>
                      <a:pt x="373" y="424"/>
                      <a:pt x="373" y="424"/>
                    </a:cubicBezTo>
                    <a:cubicBezTo>
                      <a:pt x="375" y="421"/>
                      <a:pt x="375" y="419"/>
                      <a:pt x="372" y="417"/>
                    </a:cubicBezTo>
                    <a:cubicBezTo>
                      <a:pt x="371" y="415"/>
                      <a:pt x="367" y="415"/>
                      <a:pt x="365" y="418"/>
                    </a:cubicBezTo>
                    <a:moveTo>
                      <a:pt x="192" y="100"/>
                    </a:moveTo>
                    <a:cubicBezTo>
                      <a:pt x="171" y="129"/>
                      <a:pt x="171" y="129"/>
                      <a:pt x="171" y="129"/>
                    </a:cubicBezTo>
                    <a:cubicBezTo>
                      <a:pt x="156" y="115"/>
                      <a:pt x="156" y="115"/>
                      <a:pt x="156" y="115"/>
                    </a:cubicBezTo>
                    <a:cubicBezTo>
                      <a:pt x="154" y="114"/>
                      <a:pt x="151" y="114"/>
                      <a:pt x="149" y="115"/>
                    </a:cubicBezTo>
                    <a:cubicBezTo>
                      <a:pt x="147" y="118"/>
                      <a:pt x="147" y="121"/>
                      <a:pt x="150" y="122"/>
                    </a:cubicBezTo>
                    <a:cubicBezTo>
                      <a:pt x="168" y="141"/>
                      <a:pt x="168" y="141"/>
                      <a:pt x="168" y="141"/>
                    </a:cubicBezTo>
                    <a:cubicBezTo>
                      <a:pt x="169" y="142"/>
                      <a:pt x="170" y="142"/>
                      <a:pt x="172" y="142"/>
                    </a:cubicBezTo>
                    <a:cubicBezTo>
                      <a:pt x="173" y="142"/>
                      <a:pt x="174" y="141"/>
                      <a:pt x="175" y="140"/>
                    </a:cubicBezTo>
                    <a:cubicBezTo>
                      <a:pt x="201" y="106"/>
                      <a:pt x="201" y="106"/>
                      <a:pt x="201" y="106"/>
                    </a:cubicBezTo>
                    <a:cubicBezTo>
                      <a:pt x="202" y="103"/>
                      <a:pt x="202" y="100"/>
                      <a:pt x="199" y="99"/>
                    </a:cubicBezTo>
                    <a:cubicBezTo>
                      <a:pt x="198" y="97"/>
                      <a:pt x="194" y="98"/>
                      <a:pt x="192" y="100"/>
                    </a:cubicBezTo>
                    <a:moveTo>
                      <a:pt x="250" y="395"/>
                    </a:moveTo>
                    <a:cubicBezTo>
                      <a:pt x="252" y="393"/>
                      <a:pt x="254" y="393"/>
                      <a:pt x="257" y="395"/>
                    </a:cubicBezTo>
                    <a:cubicBezTo>
                      <a:pt x="258" y="398"/>
                      <a:pt x="258" y="400"/>
                      <a:pt x="257" y="402"/>
                    </a:cubicBezTo>
                    <a:cubicBezTo>
                      <a:pt x="245" y="414"/>
                      <a:pt x="243" y="416"/>
                      <a:pt x="243" y="416"/>
                    </a:cubicBezTo>
                    <a:cubicBezTo>
                      <a:pt x="255" y="428"/>
                      <a:pt x="257" y="430"/>
                      <a:pt x="257" y="430"/>
                    </a:cubicBezTo>
                    <a:cubicBezTo>
                      <a:pt x="258" y="432"/>
                      <a:pt x="258" y="435"/>
                      <a:pt x="257" y="437"/>
                    </a:cubicBezTo>
                    <a:cubicBezTo>
                      <a:pt x="254" y="439"/>
                      <a:pt x="252" y="439"/>
                      <a:pt x="250" y="437"/>
                    </a:cubicBezTo>
                    <a:cubicBezTo>
                      <a:pt x="238" y="425"/>
                      <a:pt x="236" y="423"/>
                      <a:pt x="236" y="423"/>
                    </a:cubicBezTo>
                    <a:cubicBezTo>
                      <a:pt x="224" y="435"/>
                      <a:pt x="222" y="437"/>
                      <a:pt x="222" y="437"/>
                    </a:cubicBezTo>
                    <a:cubicBezTo>
                      <a:pt x="219" y="439"/>
                      <a:pt x="217" y="439"/>
                      <a:pt x="215" y="437"/>
                    </a:cubicBezTo>
                    <a:cubicBezTo>
                      <a:pt x="213" y="435"/>
                      <a:pt x="213" y="432"/>
                      <a:pt x="215" y="430"/>
                    </a:cubicBezTo>
                    <a:cubicBezTo>
                      <a:pt x="227" y="418"/>
                      <a:pt x="229" y="416"/>
                      <a:pt x="229" y="416"/>
                    </a:cubicBezTo>
                    <a:cubicBezTo>
                      <a:pt x="217" y="404"/>
                      <a:pt x="215" y="402"/>
                      <a:pt x="215" y="402"/>
                    </a:cubicBezTo>
                    <a:cubicBezTo>
                      <a:pt x="213" y="400"/>
                      <a:pt x="213" y="397"/>
                      <a:pt x="215" y="395"/>
                    </a:cubicBezTo>
                    <a:cubicBezTo>
                      <a:pt x="217" y="393"/>
                      <a:pt x="219" y="393"/>
                      <a:pt x="222" y="395"/>
                    </a:cubicBezTo>
                    <a:cubicBezTo>
                      <a:pt x="234" y="407"/>
                      <a:pt x="236" y="409"/>
                      <a:pt x="236" y="409"/>
                    </a:cubicBezTo>
                    <a:lnTo>
                      <a:pt x="250" y="395"/>
                    </a:lnTo>
                    <a:close/>
                    <a:moveTo>
                      <a:pt x="504" y="284"/>
                    </a:moveTo>
                    <a:cubicBezTo>
                      <a:pt x="506" y="282"/>
                      <a:pt x="510" y="282"/>
                      <a:pt x="511" y="284"/>
                    </a:cubicBezTo>
                    <a:cubicBezTo>
                      <a:pt x="513" y="285"/>
                      <a:pt x="513" y="289"/>
                      <a:pt x="511" y="291"/>
                    </a:cubicBezTo>
                    <a:cubicBezTo>
                      <a:pt x="499" y="303"/>
                      <a:pt x="497" y="305"/>
                      <a:pt x="497" y="305"/>
                    </a:cubicBezTo>
                    <a:cubicBezTo>
                      <a:pt x="510" y="317"/>
                      <a:pt x="511" y="319"/>
                      <a:pt x="511" y="319"/>
                    </a:cubicBezTo>
                    <a:cubicBezTo>
                      <a:pt x="513" y="320"/>
                      <a:pt x="513" y="324"/>
                      <a:pt x="511" y="326"/>
                    </a:cubicBezTo>
                    <a:cubicBezTo>
                      <a:pt x="510" y="327"/>
                      <a:pt x="506" y="327"/>
                      <a:pt x="504" y="326"/>
                    </a:cubicBezTo>
                    <a:cubicBezTo>
                      <a:pt x="492" y="313"/>
                      <a:pt x="491" y="312"/>
                      <a:pt x="491" y="312"/>
                    </a:cubicBezTo>
                    <a:cubicBezTo>
                      <a:pt x="478" y="324"/>
                      <a:pt x="477" y="326"/>
                      <a:pt x="477" y="326"/>
                    </a:cubicBezTo>
                    <a:cubicBezTo>
                      <a:pt x="475" y="327"/>
                      <a:pt x="471" y="327"/>
                      <a:pt x="470" y="326"/>
                    </a:cubicBezTo>
                    <a:cubicBezTo>
                      <a:pt x="468" y="324"/>
                      <a:pt x="468" y="320"/>
                      <a:pt x="470" y="319"/>
                    </a:cubicBezTo>
                    <a:cubicBezTo>
                      <a:pt x="482" y="306"/>
                      <a:pt x="484" y="305"/>
                      <a:pt x="484" y="305"/>
                    </a:cubicBezTo>
                    <a:cubicBezTo>
                      <a:pt x="471" y="292"/>
                      <a:pt x="470" y="291"/>
                      <a:pt x="470" y="291"/>
                    </a:cubicBezTo>
                    <a:cubicBezTo>
                      <a:pt x="468" y="289"/>
                      <a:pt x="468" y="285"/>
                      <a:pt x="470" y="284"/>
                    </a:cubicBezTo>
                    <a:cubicBezTo>
                      <a:pt x="471" y="282"/>
                      <a:pt x="475" y="282"/>
                      <a:pt x="477" y="284"/>
                    </a:cubicBezTo>
                    <a:cubicBezTo>
                      <a:pt x="489" y="296"/>
                      <a:pt x="491" y="298"/>
                      <a:pt x="491" y="298"/>
                    </a:cubicBezTo>
                    <a:lnTo>
                      <a:pt x="504" y="284"/>
                    </a:lnTo>
                    <a:close/>
                    <a:moveTo>
                      <a:pt x="398" y="107"/>
                    </a:moveTo>
                    <a:cubicBezTo>
                      <a:pt x="399" y="106"/>
                      <a:pt x="403" y="106"/>
                      <a:pt x="404" y="107"/>
                    </a:cubicBezTo>
                    <a:cubicBezTo>
                      <a:pt x="406" y="109"/>
                      <a:pt x="406" y="113"/>
                      <a:pt x="404" y="114"/>
                    </a:cubicBezTo>
                    <a:cubicBezTo>
                      <a:pt x="392" y="127"/>
                      <a:pt x="391" y="128"/>
                      <a:pt x="391" y="128"/>
                    </a:cubicBezTo>
                    <a:cubicBezTo>
                      <a:pt x="403" y="141"/>
                      <a:pt x="404" y="143"/>
                      <a:pt x="404" y="143"/>
                    </a:cubicBezTo>
                    <a:cubicBezTo>
                      <a:pt x="406" y="144"/>
                      <a:pt x="406" y="147"/>
                      <a:pt x="404" y="149"/>
                    </a:cubicBezTo>
                    <a:cubicBezTo>
                      <a:pt x="403" y="151"/>
                      <a:pt x="399" y="151"/>
                      <a:pt x="398" y="149"/>
                    </a:cubicBezTo>
                    <a:cubicBezTo>
                      <a:pt x="385" y="136"/>
                      <a:pt x="384" y="135"/>
                      <a:pt x="384" y="135"/>
                    </a:cubicBezTo>
                    <a:cubicBezTo>
                      <a:pt x="371" y="147"/>
                      <a:pt x="370" y="149"/>
                      <a:pt x="370" y="149"/>
                    </a:cubicBezTo>
                    <a:cubicBezTo>
                      <a:pt x="368" y="151"/>
                      <a:pt x="365" y="151"/>
                      <a:pt x="363" y="149"/>
                    </a:cubicBezTo>
                    <a:cubicBezTo>
                      <a:pt x="361" y="147"/>
                      <a:pt x="361" y="144"/>
                      <a:pt x="363" y="143"/>
                    </a:cubicBezTo>
                    <a:cubicBezTo>
                      <a:pt x="375" y="130"/>
                      <a:pt x="377" y="128"/>
                      <a:pt x="377" y="128"/>
                    </a:cubicBezTo>
                    <a:cubicBezTo>
                      <a:pt x="364" y="116"/>
                      <a:pt x="363" y="114"/>
                      <a:pt x="363" y="114"/>
                    </a:cubicBezTo>
                    <a:cubicBezTo>
                      <a:pt x="361" y="112"/>
                      <a:pt x="361" y="109"/>
                      <a:pt x="363" y="107"/>
                    </a:cubicBezTo>
                    <a:cubicBezTo>
                      <a:pt x="365" y="105"/>
                      <a:pt x="368" y="105"/>
                      <a:pt x="370" y="107"/>
                    </a:cubicBezTo>
                    <a:cubicBezTo>
                      <a:pt x="382" y="120"/>
                      <a:pt x="384" y="121"/>
                      <a:pt x="384" y="121"/>
                    </a:cubicBezTo>
                    <a:lnTo>
                      <a:pt x="398" y="107"/>
                    </a:lnTo>
                    <a:close/>
                    <a:moveTo>
                      <a:pt x="391" y="424"/>
                    </a:moveTo>
                    <a:cubicBezTo>
                      <a:pt x="389" y="415"/>
                      <a:pt x="384" y="407"/>
                      <a:pt x="377" y="401"/>
                    </a:cubicBezTo>
                    <a:cubicBezTo>
                      <a:pt x="403" y="373"/>
                      <a:pt x="431" y="349"/>
                      <a:pt x="455" y="331"/>
                    </a:cubicBezTo>
                    <a:cubicBezTo>
                      <a:pt x="463" y="342"/>
                      <a:pt x="476" y="349"/>
                      <a:pt x="491" y="349"/>
                    </a:cubicBezTo>
                    <a:cubicBezTo>
                      <a:pt x="515" y="349"/>
                      <a:pt x="534" y="329"/>
                      <a:pt x="534" y="305"/>
                    </a:cubicBezTo>
                    <a:cubicBezTo>
                      <a:pt x="534" y="297"/>
                      <a:pt x="532" y="289"/>
                      <a:pt x="528" y="282"/>
                    </a:cubicBezTo>
                    <a:cubicBezTo>
                      <a:pt x="529" y="282"/>
                      <a:pt x="530" y="281"/>
                      <a:pt x="531" y="281"/>
                    </a:cubicBezTo>
                    <a:cubicBezTo>
                      <a:pt x="532" y="284"/>
                      <a:pt x="534" y="286"/>
                      <a:pt x="537" y="290"/>
                    </a:cubicBezTo>
                    <a:cubicBezTo>
                      <a:pt x="535" y="328"/>
                      <a:pt x="525" y="365"/>
                      <a:pt x="510" y="399"/>
                    </a:cubicBezTo>
                    <a:cubicBezTo>
                      <a:pt x="468" y="415"/>
                      <a:pt x="427" y="422"/>
                      <a:pt x="391" y="424"/>
                    </a:cubicBezTo>
                    <a:moveTo>
                      <a:pt x="285" y="541"/>
                    </a:moveTo>
                    <a:cubicBezTo>
                      <a:pt x="296" y="516"/>
                      <a:pt x="309" y="492"/>
                      <a:pt x="323" y="471"/>
                    </a:cubicBezTo>
                    <a:cubicBezTo>
                      <a:pt x="330" y="477"/>
                      <a:pt x="339" y="480"/>
                      <a:pt x="349" y="480"/>
                    </a:cubicBezTo>
                    <a:cubicBezTo>
                      <a:pt x="373" y="480"/>
                      <a:pt x="393" y="461"/>
                      <a:pt x="393" y="436"/>
                    </a:cubicBezTo>
                    <a:cubicBezTo>
                      <a:pt x="393" y="431"/>
                      <a:pt x="393" y="431"/>
                      <a:pt x="393" y="431"/>
                    </a:cubicBezTo>
                    <a:cubicBezTo>
                      <a:pt x="427" y="429"/>
                      <a:pt x="465" y="422"/>
                      <a:pt x="504" y="408"/>
                    </a:cubicBezTo>
                    <a:cubicBezTo>
                      <a:pt x="462" y="486"/>
                      <a:pt x="379" y="540"/>
                      <a:pt x="285" y="541"/>
                    </a:cubicBezTo>
                    <a:moveTo>
                      <a:pt x="278" y="541"/>
                    </a:moveTo>
                    <a:cubicBezTo>
                      <a:pt x="249" y="541"/>
                      <a:pt x="220" y="535"/>
                      <a:pt x="194" y="527"/>
                    </a:cubicBezTo>
                    <a:cubicBezTo>
                      <a:pt x="205" y="515"/>
                      <a:pt x="225" y="491"/>
                      <a:pt x="249" y="458"/>
                    </a:cubicBezTo>
                    <a:cubicBezTo>
                      <a:pt x="265" y="454"/>
                      <a:pt x="276" y="441"/>
                      <a:pt x="279" y="424"/>
                    </a:cubicBezTo>
                    <a:cubicBezTo>
                      <a:pt x="286" y="426"/>
                      <a:pt x="295" y="427"/>
                      <a:pt x="306" y="428"/>
                    </a:cubicBezTo>
                    <a:cubicBezTo>
                      <a:pt x="305" y="431"/>
                      <a:pt x="305" y="434"/>
                      <a:pt x="305" y="436"/>
                    </a:cubicBezTo>
                    <a:cubicBezTo>
                      <a:pt x="305" y="448"/>
                      <a:pt x="310" y="459"/>
                      <a:pt x="318" y="467"/>
                    </a:cubicBezTo>
                    <a:cubicBezTo>
                      <a:pt x="303" y="490"/>
                      <a:pt x="289" y="514"/>
                      <a:pt x="278" y="541"/>
                    </a:cubicBezTo>
                    <a:moveTo>
                      <a:pt x="97" y="463"/>
                    </a:moveTo>
                    <a:cubicBezTo>
                      <a:pt x="135" y="459"/>
                      <a:pt x="170" y="452"/>
                      <a:pt x="200" y="442"/>
                    </a:cubicBezTo>
                    <a:cubicBezTo>
                      <a:pt x="208" y="454"/>
                      <a:pt x="221" y="461"/>
                      <a:pt x="236" y="461"/>
                    </a:cubicBezTo>
                    <a:cubicBezTo>
                      <a:pt x="238" y="461"/>
                      <a:pt x="238" y="461"/>
                      <a:pt x="238" y="461"/>
                    </a:cubicBezTo>
                    <a:cubicBezTo>
                      <a:pt x="215" y="492"/>
                      <a:pt x="196" y="514"/>
                      <a:pt x="187" y="524"/>
                    </a:cubicBezTo>
                    <a:cubicBezTo>
                      <a:pt x="152" y="510"/>
                      <a:pt x="122" y="489"/>
                      <a:pt x="97" y="463"/>
                    </a:cubicBezTo>
                    <a:moveTo>
                      <a:pt x="82" y="447"/>
                    </a:moveTo>
                    <a:cubicBezTo>
                      <a:pt x="81" y="417"/>
                      <a:pt x="83" y="390"/>
                      <a:pt x="86" y="363"/>
                    </a:cubicBezTo>
                    <a:cubicBezTo>
                      <a:pt x="100" y="363"/>
                      <a:pt x="112" y="356"/>
                      <a:pt x="119" y="346"/>
                    </a:cubicBezTo>
                    <a:cubicBezTo>
                      <a:pt x="142" y="364"/>
                      <a:pt x="167" y="382"/>
                      <a:pt x="197" y="396"/>
                    </a:cubicBezTo>
                    <a:cubicBezTo>
                      <a:pt x="193" y="402"/>
                      <a:pt x="192" y="409"/>
                      <a:pt x="192" y="416"/>
                    </a:cubicBezTo>
                    <a:cubicBezTo>
                      <a:pt x="192" y="424"/>
                      <a:pt x="193" y="430"/>
                      <a:pt x="197" y="436"/>
                    </a:cubicBezTo>
                    <a:cubicBezTo>
                      <a:pt x="165" y="446"/>
                      <a:pt x="130" y="453"/>
                      <a:pt x="91" y="455"/>
                    </a:cubicBezTo>
                    <a:cubicBezTo>
                      <a:pt x="88" y="453"/>
                      <a:pt x="85" y="449"/>
                      <a:pt x="82" y="447"/>
                    </a:cubicBezTo>
                    <a:moveTo>
                      <a:pt x="25" y="283"/>
                    </a:moveTo>
                    <a:cubicBezTo>
                      <a:pt x="25" y="270"/>
                      <a:pt x="26" y="256"/>
                      <a:pt x="27" y="243"/>
                    </a:cubicBezTo>
                    <a:cubicBezTo>
                      <a:pt x="34" y="254"/>
                      <a:pt x="45" y="268"/>
                      <a:pt x="58" y="285"/>
                    </a:cubicBezTo>
                    <a:cubicBezTo>
                      <a:pt x="47" y="292"/>
                      <a:pt x="41" y="305"/>
                      <a:pt x="41" y="319"/>
                    </a:cubicBezTo>
                    <a:cubicBezTo>
                      <a:pt x="41" y="342"/>
                      <a:pt x="58" y="360"/>
                      <a:pt x="79" y="363"/>
                    </a:cubicBezTo>
                    <a:cubicBezTo>
                      <a:pt x="77" y="386"/>
                      <a:pt x="75" y="411"/>
                      <a:pt x="75" y="437"/>
                    </a:cubicBezTo>
                    <a:cubicBezTo>
                      <a:pt x="44" y="394"/>
                      <a:pt x="25" y="341"/>
                      <a:pt x="25" y="283"/>
                    </a:cubicBezTo>
                    <a:moveTo>
                      <a:pt x="70" y="136"/>
                    </a:moveTo>
                    <a:cubicBezTo>
                      <a:pt x="84" y="132"/>
                      <a:pt x="106" y="126"/>
                      <a:pt x="132" y="121"/>
                    </a:cubicBezTo>
                    <a:cubicBezTo>
                      <a:pt x="133" y="135"/>
                      <a:pt x="142" y="148"/>
                      <a:pt x="153" y="156"/>
                    </a:cubicBezTo>
                    <a:cubicBezTo>
                      <a:pt x="132" y="188"/>
                      <a:pt x="112" y="228"/>
                      <a:pt x="98" y="277"/>
                    </a:cubicBezTo>
                    <a:cubicBezTo>
                      <a:pt x="93" y="276"/>
                      <a:pt x="89" y="275"/>
                      <a:pt x="85" y="275"/>
                    </a:cubicBezTo>
                    <a:cubicBezTo>
                      <a:pt x="77" y="275"/>
                      <a:pt x="70" y="277"/>
                      <a:pt x="64" y="280"/>
                    </a:cubicBezTo>
                    <a:cubicBezTo>
                      <a:pt x="47" y="261"/>
                      <a:pt x="36" y="243"/>
                      <a:pt x="30" y="233"/>
                    </a:cubicBezTo>
                    <a:cubicBezTo>
                      <a:pt x="37" y="198"/>
                      <a:pt x="51" y="165"/>
                      <a:pt x="70" y="136"/>
                    </a:cubicBezTo>
                    <a:moveTo>
                      <a:pt x="122" y="80"/>
                    </a:moveTo>
                    <a:cubicBezTo>
                      <a:pt x="125" y="84"/>
                      <a:pt x="132" y="88"/>
                      <a:pt x="139" y="95"/>
                    </a:cubicBezTo>
                    <a:cubicBezTo>
                      <a:pt x="136" y="100"/>
                      <a:pt x="133" y="107"/>
                      <a:pt x="132" y="114"/>
                    </a:cubicBezTo>
                    <a:cubicBezTo>
                      <a:pt x="110" y="118"/>
                      <a:pt x="91" y="122"/>
                      <a:pt x="77" y="127"/>
                    </a:cubicBezTo>
                    <a:cubicBezTo>
                      <a:pt x="90" y="109"/>
                      <a:pt x="106" y="94"/>
                      <a:pt x="122" y="80"/>
                    </a:cubicBezTo>
                    <a:moveTo>
                      <a:pt x="273" y="25"/>
                    </a:moveTo>
                    <a:cubicBezTo>
                      <a:pt x="257" y="37"/>
                      <a:pt x="232" y="57"/>
                      <a:pt x="206" y="86"/>
                    </a:cubicBezTo>
                    <a:cubicBezTo>
                      <a:pt x="198" y="79"/>
                      <a:pt x="188" y="73"/>
                      <a:pt x="177" y="73"/>
                    </a:cubicBezTo>
                    <a:cubicBezTo>
                      <a:pt x="163" y="73"/>
                      <a:pt x="152" y="79"/>
                      <a:pt x="143" y="89"/>
                    </a:cubicBezTo>
                    <a:cubicBezTo>
                      <a:pt x="137" y="84"/>
                      <a:pt x="132" y="79"/>
                      <a:pt x="128" y="76"/>
                    </a:cubicBezTo>
                    <a:cubicBezTo>
                      <a:pt x="169" y="45"/>
                      <a:pt x="218" y="27"/>
                      <a:pt x="273" y="25"/>
                    </a:cubicBezTo>
                    <a:moveTo>
                      <a:pt x="285" y="25"/>
                    </a:moveTo>
                    <a:cubicBezTo>
                      <a:pt x="319" y="26"/>
                      <a:pt x="351" y="33"/>
                      <a:pt x="381" y="46"/>
                    </a:cubicBezTo>
                    <a:cubicBezTo>
                      <a:pt x="382" y="58"/>
                      <a:pt x="382" y="71"/>
                      <a:pt x="382" y="84"/>
                    </a:cubicBezTo>
                    <a:cubicBezTo>
                      <a:pt x="358" y="85"/>
                      <a:pt x="340" y="104"/>
                      <a:pt x="340" y="128"/>
                    </a:cubicBezTo>
                    <a:cubicBezTo>
                      <a:pt x="300" y="114"/>
                      <a:pt x="263" y="108"/>
                      <a:pt x="230" y="107"/>
                    </a:cubicBezTo>
                    <a:cubicBezTo>
                      <a:pt x="226" y="107"/>
                      <a:pt x="223" y="107"/>
                      <a:pt x="219" y="107"/>
                    </a:cubicBezTo>
                    <a:cubicBezTo>
                      <a:pt x="218" y="101"/>
                      <a:pt x="215" y="96"/>
                      <a:pt x="212" y="91"/>
                    </a:cubicBezTo>
                    <a:cubicBezTo>
                      <a:pt x="242" y="57"/>
                      <a:pt x="270" y="36"/>
                      <a:pt x="285" y="25"/>
                    </a:cubicBezTo>
                    <a:moveTo>
                      <a:pt x="470" y="109"/>
                    </a:moveTo>
                    <a:cubicBezTo>
                      <a:pt x="468" y="123"/>
                      <a:pt x="464" y="152"/>
                      <a:pt x="451" y="188"/>
                    </a:cubicBezTo>
                    <a:cubicBezTo>
                      <a:pt x="438" y="178"/>
                      <a:pt x="425" y="170"/>
                      <a:pt x="412" y="162"/>
                    </a:cubicBezTo>
                    <a:cubicBezTo>
                      <a:pt x="422" y="154"/>
                      <a:pt x="428" y="142"/>
                      <a:pt x="428" y="128"/>
                    </a:cubicBezTo>
                    <a:cubicBezTo>
                      <a:pt x="428" y="106"/>
                      <a:pt x="411" y="86"/>
                      <a:pt x="389" y="84"/>
                    </a:cubicBezTo>
                    <a:cubicBezTo>
                      <a:pt x="389" y="72"/>
                      <a:pt x="389" y="61"/>
                      <a:pt x="388" y="49"/>
                    </a:cubicBezTo>
                    <a:cubicBezTo>
                      <a:pt x="419" y="64"/>
                      <a:pt x="447" y="85"/>
                      <a:pt x="470" y="109"/>
                    </a:cubicBezTo>
                    <a:moveTo>
                      <a:pt x="104" y="279"/>
                    </a:moveTo>
                    <a:cubicBezTo>
                      <a:pt x="119" y="232"/>
                      <a:pt x="139" y="192"/>
                      <a:pt x="159" y="159"/>
                    </a:cubicBezTo>
                    <a:cubicBezTo>
                      <a:pt x="165" y="161"/>
                      <a:pt x="171" y="163"/>
                      <a:pt x="177" y="163"/>
                    </a:cubicBezTo>
                    <a:cubicBezTo>
                      <a:pt x="182" y="163"/>
                      <a:pt x="187" y="161"/>
                      <a:pt x="192" y="159"/>
                    </a:cubicBezTo>
                    <a:cubicBezTo>
                      <a:pt x="209" y="185"/>
                      <a:pt x="225" y="215"/>
                      <a:pt x="239" y="253"/>
                    </a:cubicBezTo>
                    <a:cubicBezTo>
                      <a:pt x="245" y="250"/>
                      <a:pt x="245" y="250"/>
                      <a:pt x="245" y="250"/>
                    </a:cubicBezTo>
                    <a:cubicBezTo>
                      <a:pt x="232" y="211"/>
                      <a:pt x="215" y="180"/>
                      <a:pt x="199" y="156"/>
                    </a:cubicBezTo>
                    <a:cubicBezTo>
                      <a:pt x="212" y="149"/>
                      <a:pt x="220" y="134"/>
                      <a:pt x="220" y="118"/>
                    </a:cubicBezTo>
                    <a:cubicBezTo>
                      <a:pt x="220" y="114"/>
                      <a:pt x="220" y="114"/>
                      <a:pt x="220" y="114"/>
                    </a:cubicBezTo>
                    <a:cubicBezTo>
                      <a:pt x="224" y="114"/>
                      <a:pt x="226" y="114"/>
                      <a:pt x="229" y="114"/>
                    </a:cubicBezTo>
                    <a:cubicBezTo>
                      <a:pt x="263" y="115"/>
                      <a:pt x="300" y="121"/>
                      <a:pt x="340" y="135"/>
                    </a:cubicBezTo>
                    <a:cubicBezTo>
                      <a:pt x="344" y="153"/>
                      <a:pt x="356" y="166"/>
                      <a:pt x="372" y="171"/>
                    </a:cubicBezTo>
                    <a:cubicBezTo>
                      <a:pt x="371" y="176"/>
                      <a:pt x="371" y="181"/>
                      <a:pt x="370" y="186"/>
                    </a:cubicBezTo>
                    <a:cubicBezTo>
                      <a:pt x="371" y="187"/>
                      <a:pt x="374" y="189"/>
                      <a:pt x="376" y="191"/>
                    </a:cubicBezTo>
                    <a:cubicBezTo>
                      <a:pt x="377" y="185"/>
                      <a:pt x="378" y="178"/>
                      <a:pt x="379" y="172"/>
                    </a:cubicBezTo>
                    <a:cubicBezTo>
                      <a:pt x="384" y="172"/>
                      <a:pt x="384" y="172"/>
                      <a:pt x="384" y="172"/>
                    </a:cubicBezTo>
                    <a:cubicBezTo>
                      <a:pt x="392" y="172"/>
                      <a:pt x="400" y="170"/>
                      <a:pt x="406" y="166"/>
                    </a:cubicBezTo>
                    <a:cubicBezTo>
                      <a:pt x="420" y="175"/>
                      <a:pt x="435" y="185"/>
                      <a:pt x="449" y="195"/>
                    </a:cubicBezTo>
                    <a:cubicBezTo>
                      <a:pt x="440" y="219"/>
                      <a:pt x="429" y="246"/>
                      <a:pt x="412" y="272"/>
                    </a:cubicBezTo>
                    <a:cubicBezTo>
                      <a:pt x="387" y="313"/>
                      <a:pt x="349" y="359"/>
                      <a:pt x="291" y="395"/>
                    </a:cubicBezTo>
                    <a:cubicBezTo>
                      <a:pt x="293" y="391"/>
                      <a:pt x="296" y="387"/>
                      <a:pt x="298" y="383"/>
                    </a:cubicBezTo>
                    <a:cubicBezTo>
                      <a:pt x="309" y="364"/>
                      <a:pt x="319" y="344"/>
                      <a:pt x="330" y="322"/>
                    </a:cubicBezTo>
                    <a:cubicBezTo>
                      <a:pt x="327" y="322"/>
                      <a:pt x="325" y="322"/>
                      <a:pt x="322" y="321"/>
                    </a:cubicBezTo>
                    <a:cubicBezTo>
                      <a:pt x="312" y="342"/>
                      <a:pt x="302" y="362"/>
                      <a:pt x="292" y="379"/>
                    </a:cubicBezTo>
                    <a:cubicBezTo>
                      <a:pt x="287" y="387"/>
                      <a:pt x="283" y="395"/>
                      <a:pt x="278" y="402"/>
                    </a:cubicBezTo>
                    <a:cubicBezTo>
                      <a:pt x="278" y="403"/>
                      <a:pt x="278" y="403"/>
                      <a:pt x="278" y="403"/>
                    </a:cubicBezTo>
                    <a:cubicBezTo>
                      <a:pt x="277" y="400"/>
                      <a:pt x="276" y="398"/>
                      <a:pt x="274" y="395"/>
                    </a:cubicBezTo>
                    <a:cubicBezTo>
                      <a:pt x="273" y="373"/>
                      <a:pt x="271" y="353"/>
                      <a:pt x="267" y="334"/>
                    </a:cubicBezTo>
                    <a:cubicBezTo>
                      <a:pt x="263" y="325"/>
                      <a:pt x="263" y="325"/>
                      <a:pt x="263" y="325"/>
                    </a:cubicBezTo>
                    <a:cubicBezTo>
                      <a:pt x="260" y="331"/>
                      <a:pt x="260" y="331"/>
                      <a:pt x="260" y="331"/>
                    </a:cubicBezTo>
                    <a:cubicBezTo>
                      <a:pt x="259" y="331"/>
                      <a:pt x="259" y="331"/>
                      <a:pt x="259" y="331"/>
                    </a:cubicBezTo>
                    <a:cubicBezTo>
                      <a:pt x="263" y="349"/>
                      <a:pt x="265" y="366"/>
                      <a:pt x="266" y="384"/>
                    </a:cubicBezTo>
                    <a:cubicBezTo>
                      <a:pt x="258" y="377"/>
                      <a:pt x="248" y="372"/>
                      <a:pt x="236" y="372"/>
                    </a:cubicBezTo>
                    <a:cubicBezTo>
                      <a:pt x="221" y="372"/>
                      <a:pt x="208" y="379"/>
                      <a:pt x="200" y="390"/>
                    </a:cubicBezTo>
                    <a:cubicBezTo>
                      <a:pt x="171" y="376"/>
                      <a:pt x="145" y="358"/>
                      <a:pt x="124" y="341"/>
                    </a:cubicBezTo>
                    <a:cubicBezTo>
                      <a:pt x="127" y="335"/>
                      <a:pt x="129" y="327"/>
                      <a:pt x="129" y="319"/>
                    </a:cubicBezTo>
                    <a:cubicBezTo>
                      <a:pt x="129" y="301"/>
                      <a:pt x="119" y="286"/>
                      <a:pt x="104" y="279"/>
                    </a:cubicBezTo>
                    <a:moveTo>
                      <a:pt x="524" y="277"/>
                    </a:moveTo>
                    <a:cubicBezTo>
                      <a:pt x="517" y="266"/>
                      <a:pt x="504" y="260"/>
                      <a:pt x="491" y="260"/>
                    </a:cubicBezTo>
                    <a:cubicBezTo>
                      <a:pt x="466" y="260"/>
                      <a:pt x="446" y="280"/>
                      <a:pt x="446" y="305"/>
                    </a:cubicBezTo>
                    <a:cubicBezTo>
                      <a:pt x="446" y="312"/>
                      <a:pt x="448" y="319"/>
                      <a:pt x="451" y="325"/>
                    </a:cubicBezTo>
                    <a:cubicBezTo>
                      <a:pt x="426" y="344"/>
                      <a:pt x="398" y="368"/>
                      <a:pt x="371" y="398"/>
                    </a:cubicBezTo>
                    <a:cubicBezTo>
                      <a:pt x="364" y="394"/>
                      <a:pt x="358" y="391"/>
                      <a:pt x="349" y="391"/>
                    </a:cubicBezTo>
                    <a:cubicBezTo>
                      <a:pt x="330" y="391"/>
                      <a:pt x="313" y="404"/>
                      <a:pt x="308" y="421"/>
                    </a:cubicBezTo>
                    <a:cubicBezTo>
                      <a:pt x="296" y="420"/>
                      <a:pt x="287" y="419"/>
                      <a:pt x="279" y="417"/>
                    </a:cubicBezTo>
                    <a:cubicBezTo>
                      <a:pt x="279" y="416"/>
                      <a:pt x="279" y="416"/>
                      <a:pt x="279" y="416"/>
                    </a:cubicBezTo>
                    <a:cubicBezTo>
                      <a:pt x="279" y="413"/>
                      <a:pt x="279" y="413"/>
                      <a:pt x="279" y="413"/>
                    </a:cubicBezTo>
                    <a:cubicBezTo>
                      <a:pt x="280" y="412"/>
                      <a:pt x="282" y="410"/>
                      <a:pt x="283" y="407"/>
                    </a:cubicBezTo>
                    <a:cubicBezTo>
                      <a:pt x="349" y="370"/>
                      <a:pt x="391" y="320"/>
                      <a:pt x="418" y="276"/>
                    </a:cubicBezTo>
                    <a:cubicBezTo>
                      <a:pt x="434" y="249"/>
                      <a:pt x="446" y="223"/>
                      <a:pt x="454" y="199"/>
                    </a:cubicBezTo>
                    <a:cubicBezTo>
                      <a:pt x="479" y="221"/>
                      <a:pt x="504" y="245"/>
                      <a:pt x="526" y="276"/>
                    </a:cubicBezTo>
                    <a:cubicBezTo>
                      <a:pt x="525" y="276"/>
                      <a:pt x="525" y="276"/>
                      <a:pt x="524" y="277"/>
                    </a:cubicBezTo>
                    <a:moveTo>
                      <a:pt x="536" y="270"/>
                    </a:moveTo>
                    <a:cubicBezTo>
                      <a:pt x="535" y="271"/>
                      <a:pt x="534" y="271"/>
                      <a:pt x="532" y="272"/>
                    </a:cubicBezTo>
                    <a:cubicBezTo>
                      <a:pt x="508" y="240"/>
                      <a:pt x="483" y="214"/>
                      <a:pt x="457" y="192"/>
                    </a:cubicBezTo>
                    <a:cubicBezTo>
                      <a:pt x="468" y="160"/>
                      <a:pt x="473" y="133"/>
                      <a:pt x="476" y="116"/>
                    </a:cubicBezTo>
                    <a:cubicBezTo>
                      <a:pt x="511" y="158"/>
                      <a:pt x="533" y="212"/>
                      <a:pt x="536" y="270"/>
                    </a:cubicBezTo>
                    <a:moveTo>
                      <a:pt x="280" y="0"/>
                    </a:moveTo>
                    <a:cubicBezTo>
                      <a:pt x="126" y="0"/>
                      <a:pt x="0" y="128"/>
                      <a:pt x="0" y="283"/>
                    </a:cubicBezTo>
                    <a:cubicBezTo>
                      <a:pt x="0" y="439"/>
                      <a:pt x="126" y="566"/>
                      <a:pt x="280" y="566"/>
                    </a:cubicBezTo>
                    <a:cubicBezTo>
                      <a:pt x="435" y="566"/>
                      <a:pt x="561" y="439"/>
                      <a:pt x="561" y="283"/>
                    </a:cubicBezTo>
                    <a:cubicBezTo>
                      <a:pt x="561" y="128"/>
                      <a:pt x="435" y="0"/>
                      <a:pt x="28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206" name="Google Shape;13206;p102"/>
            <p:cNvGrpSpPr/>
            <p:nvPr/>
          </p:nvGrpSpPr>
          <p:grpSpPr>
            <a:xfrm>
              <a:off x="3756218" y="2353791"/>
              <a:ext cx="234950" cy="234950"/>
              <a:chOff x="1800225" y="3695202"/>
              <a:chExt cx="234950" cy="234950"/>
            </a:xfrm>
          </p:grpSpPr>
          <p:sp>
            <p:nvSpPr>
              <p:cNvPr id="13207" name="Google Shape;13207;p102"/>
              <p:cNvSpPr/>
              <p:nvPr/>
            </p:nvSpPr>
            <p:spPr>
              <a:xfrm>
                <a:off x="1800225" y="3695202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8" name="Google Shape;13208;p102"/>
              <p:cNvSpPr/>
              <p:nvPr/>
            </p:nvSpPr>
            <p:spPr>
              <a:xfrm>
                <a:off x="1868488" y="3809502"/>
                <a:ext cx="63500" cy="5238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53" extrusionOk="0">
                    <a:moveTo>
                      <a:pt x="18" y="18"/>
                    </a:moveTo>
                    <a:cubicBezTo>
                      <a:pt x="7" y="20"/>
                      <a:pt x="0" y="31"/>
                      <a:pt x="3" y="42"/>
                    </a:cubicBezTo>
                    <a:cubicBezTo>
                      <a:pt x="5" y="53"/>
                      <a:pt x="16" y="60"/>
                      <a:pt x="27" y="58"/>
                    </a:cubicBezTo>
                    <a:cubicBezTo>
                      <a:pt x="81" y="45"/>
                      <a:pt x="135" y="80"/>
                      <a:pt x="147" y="136"/>
                    </a:cubicBezTo>
                    <a:cubicBezTo>
                      <a:pt x="148" y="142"/>
                      <a:pt x="152" y="146"/>
                      <a:pt x="156" y="149"/>
                    </a:cubicBezTo>
                    <a:cubicBezTo>
                      <a:pt x="160" y="152"/>
                      <a:pt x="166" y="153"/>
                      <a:pt x="171" y="152"/>
                    </a:cubicBezTo>
                    <a:cubicBezTo>
                      <a:pt x="182" y="149"/>
                      <a:pt x="189" y="138"/>
                      <a:pt x="186" y="127"/>
                    </a:cubicBezTo>
                    <a:cubicBezTo>
                      <a:pt x="170" y="49"/>
                      <a:pt x="94" y="0"/>
                      <a:pt x="18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09" name="Google Shape;13209;p102"/>
              <p:cNvSpPr/>
              <p:nvPr/>
            </p:nvSpPr>
            <p:spPr>
              <a:xfrm>
                <a:off x="1873250" y="3844427"/>
                <a:ext cx="28575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86" extrusionOk="0">
                    <a:moveTo>
                      <a:pt x="63" y="11"/>
                    </a:moveTo>
                    <a:cubicBezTo>
                      <a:pt x="46" y="0"/>
                      <a:pt x="23" y="5"/>
                      <a:pt x="11" y="23"/>
                    </a:cubicBezTo>
                    <a:cubicBezTo>
                      <a:pt x="0" y="40"/>
                      <a:pt x="6" y="64"/>
                      <a:pt x="23" y="75"/>
                    </a:cubicBezTo>
                    <a:cubicBezTo>
                      <a:pt x="40" y="86"/>
                      <a:pt x="64" y="81"/>
                      <a:pt x="75" y="63"/>
                    </a:cubicBezTo>
                    <a:cubicBezTo>
                      <a:pt x="86" y="46"/>
                      <a:pt x="81" y="22"/>
                      <a:pt x="6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10" name="Google Shape;13210;p102"/>
              <p:cNvSpPr/>
              <p:nvPr/>
            </p:nvSpPr>
            <p:spPr>
              <a:xfrm>
                <a:off x="1852613" y="3757114"/>
                <a:ext cx="49213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66" extrusionOk="0">
                    <a:moveTo>
                      <a:pt x="147" y="7"/>
                    </a:moveTo>
                    <a:cubicBezTo>
                      <a:pt x="102" y="0"/>
                      <a:pt x="58" y="3"/>
                      <a:pt x="19" y="17"/>
                    </a:cubicBezTo>
                    <a:cubicBezTo>
                      <a:pt x="7" y="21"/>
                      <a:pt x="0" y="35"/>
                      <a:pt x="5" y="47"/>
                    </a:cubicBezTo>
                    <a:cubicBezTo>
                      <a:pt x="9" y="59"/>
                      <a:pt x="23" y="66"/>
                      <a:pt x="35" y="61"/>
                    </a:cubicBezTo>
                    <a:cubicBezTo>
                      <a:pt x="60" y="52"/>
                      <a:pt x="91" y="49"/>
                      <a:pt x="125" y="52"/>
                    </a:cubicBezTo>
                    <a:cubicBezTo>
                      <a:pt x="129" y="35"/>
                      <a:pt x="137" y="20"/>
                      <a:pt x="14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11" name="Google Shape;13211;p102"/>
              <p:cNvSpPr/>
              <p:nvPr/>
            </p:nvSpPr>
            <p:spPr>
              <a:xfrm>
                <a:off x="1958975" y="3803152"/>
                <a:ext cx="28575" cy="49212"/>
              </a:xfrm>
              <a:custGeom>
                <a:avLst/>
                <a:gdLst/>
                <a:ahLst/>
                <a:cxnLst/>
                <a:rect l="l" t="t" r="r" b="b"/>
                <a:pathLst>
                  <a:path w="81" h="145" extrusionOk="0">
                    <a:moveTo>
                      <a:pt x="79" y="118"/>
                    </a:moveTo>
                    <a:cubicBezTo>
                      <a:pt x="73" y="76"/>
                      <a:pt x="56" y="36"/>
                      <a:pt x="33" y="0"/>
                    </a:cubicBezTo>
                    <a:cubicBezTo>
                      <a:pt x="24" y="15"/>
                      <a:pt x="13" y="27"/>
                      <a:pt x="0" y="37"/>
                    </a:cubicBezTo>
                    <a:cubicBezTo>
                      <a:pt x="18" y="68"/>
                      <a:pt x="29" y="99"/>
                      <a:pt x="33" y="125"/>
                    </a:cubicBezTo>
                    <a:cubicBezTo>
                      <a:pt x="35" y="137"/>
                      <a:pt x="45" y="145"/>
                      <a:pt x="56" y="145"/>
                    </a:cubicBezTo>
                    <a:cubicBezTo>
                      <a:pt x="57" y="145"/>
                      <a:pt x="58" y="145"/>
                      <a:pt x="60" y="145"/>
                    </a:cubicBezTo>
                    <a:cubicBezTo>
                      <a:pt x="72" y="143"/>
                      <a:pt x="81" y="131"/>
                      <a:pt x="79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12" name="Google Shape;13212;p102"/>
              <p:cNvSpPr/>
              <p:nvPr/>
            </p:nvSpPr>
            <p:spPr>
              <a:xfrm>
                <a:off x="1863725" y="3787277"/>
                <a:ext cx="3492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05" h="55" extrusionOk="0">
                    <a:moveTo>
                      <a:pt x="89" y="2"/>
                    </a:moveTo>
                    <a:cubicBezTo>
                      <a:pt x="68" y="0"/>
                      <a:pt x="46" y="2"/>
                      <a:pt x="25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8" y="11"/>
                      <a:pt x="0" y="24"/>
                      <a:pt x="3" y="35"/>
                    </a:cubicBezTo>
                    <a:cubicBezTo>
                      <a:pt x="7" y="48"/>
                      <a:pt x="18" y="55"/>
                      <a:pt x="31" y="52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58" y="45"/>
                      <a:pt x="82" y="46"/>
                      <a:pt x="105" y="50"/>
                    </a:cubicBezTo>
                    <a:cubicBezTo>
                      <a:pt x="96" y="36"/>
                      <a:pt x="91" y="20"/>
                      <a:pt x="8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13" name="Google Shape;13213;p102"/>
              <p:cNvSpPr/>
              <p:nvPr/>
            </p:nvSpPr>
            <p:spPr>
              <a:xfrm>
                <a:off x="1931988" y="3822202"/>
                <a:ext cx="2540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96" extrusionOk="0">
                    <a:moveTo>
                      <a:pt x="75" y="65"/>
                    </a:moveTo>
                    <a:cubicBezTo>
                      <a:pt x="74" y="60"/>
                      <a:pt x="74" y="60"/>
                      <a:pt x="74" y="60"/>
                    </a:cubicBezTo>
                    <a:cubicBezTo>
                      <a:pt x="69" y="38"/>
                      <a:pt x="60" y="18"/>
                      <a:pt x="50" y="0"/>
                    </a:cubicBezTo>
                    <a:cubicBezTo>
                      <a:pt x="37" y="4"/>
                      <a:pt x="23" y="7"/>
                      <a:pt x="9" y="7"/>
                    </a:cubicBezTo>
                    <a:cubicBezTo>
                      <a:pt x="6" y="7"/>
                      <a:pt x="3" y="7"/>
                      <a:pt x="0" y="6"/>
                    </a:cubicBezTo>
                    <a:cubicBezTo>
                      <a:pt x="14" y="25"/>
                      <a:pt x="24" y="46"/>
                      <a:pt x="30" y="70"/>
                    </a:cubicBezTo>
                    <a:cubicBezTo>
                      <a:pt x="31" y="74"/>
                      <a:pt x="31" y="74"/>
                      <a:pt x="31" y="74"/>
                    </a:cubicBezTo>
                    <a:cubicBezTo>
                      <a:pt x="31" y="75"/>
                      <a:pt x="31" y="75"/>
                      <a:pt x="31" y="75"/>
                    </a:cubicBezTo>
                    <a:cubicBezTo>
                      <a:pt x="34" y="87"/>
                      <a:pt x="46" y="96"/>
                      <a:pt x="57" y="94"/>
                    </a:cubicBezTo>
                    <a:cubicBezTo>
                      <a:pt x="70" y="91"/>
                      <a:pt x="78" y="79"/>
                      <a:pt x="75" y="67"/>
                    </a:cubicBezTo>
                    <a:lnTo>
                      <a:pt x="75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14" name="Google Shape;13214;p102"/>
              <p:cNvSpPr/>
              <p:nvPr/>
            </p:nvSpPr>
            <p:spPr>
              <a:xfrm>
                <a:off x="1935163" y="3771402"/>
                <a:ext cx="1588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3" h="39" extrusionOk="0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2" y="38"/>
                      <a:pt x="3" y="3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15" name="Google Shape;13215;p102"/>
              <p:cNvSpPr/>
              <p:nvPr/>
            </p:nvSpPr>
            <p:spPr>
              <a:xfrm>
                <a:off x="1936750" y="3771402"/>
                <a:ext cx="95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25" extrusionOk="0">
                    <a:moveTo>
                      <a:pt x="5" y="16"/>
                    </a:moveTo>
                    <a:cubicBezTo>
                      <a:pt x="6" y="16"/>
                      <a:pt x="7" y="17"/>
                      <a:pt x="7" y="18"/>
                    </a:cubicBezTo>
                    <a:cubicBezTo>
                      <a:pt x="7" y="19"/>
                      <a:pt x="6" y="19"/>
                      <a:pt x="5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7"/>
                      <a:pt x="4" y="16"/>
                      <a:pt x="5" y="16"/>
                    </a:cubicBezTo>
                    <a:moveTo>
                      <a:pt x="4" y="8"/>
                    </a:moveTo>
                    <a:cubicBezTo>
                      <a:pt x="4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4"/>
                      <a:pt x="5" y="14"/>
                    </a:cubicBezTo>
                    <a:cubicBezTo>
                      <a:pt x="5" y="14"/>
                      <a:pt x="4" y="13"/>
                      <a:pt x="4" y="13"/>
                    </a:cubicBezTo>
                    <a:lnTo>
                      <a:pt x="4" y="8"/>
                    </a:lnTo>
                    <a:close/>
                    <a:moveTo>
                      <a:pt x="0" y="25"/>
                    </a:moveTo>
                    <a:cubicBezTo>
                      <a:pt x="27" y="14"/>
                      <a:pt x="27" y="14"/>
                      <a:pt x="27" y="14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16" name="Google Shape;13216;p102"/>
              <p:cNvSpPr/>
              <p:nvPr/>
            </p:nvSpPr>
            <p:spPr>
              <a:xfrm>
                <a:off x="1917700" y="3765052"/>
                <a:ext cx="349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3" extrusionOk="0">
                    <a:moveTo>
                      <a:pt x="88" y="12"/>
                    </a:moveTo>
                    <a:cubicBezTo>
                      <a:pt x="81" y="4"/>
                      <a:pt x="72" y="0"/>
                      <a:pt x="62" y="0"/>
                    </a:cubicBezTo>
                    <a:cubicBezTo>
                      <a:pt x="53" y="0"/>
                      <a:pt x="43" y="4"/>
                      <a:pt x="36" y="12"/>
                    </a:cubicBezTo>
                    <a:cubicBezTo>
                      <a:pt x="23" y="25"/>
                      <a:pt x="22" y="44"/>
                      <a:pt x="31" y="5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0" y="91"/>
                      <a:pt x="0" y="95"/>
                      <a:pt x="3" y="97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8" y="103"/>
                      <a:pt x="12" y="103"/>
                      <a:pt x="14" y="100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9" y="75"/>
                      <a:pt x="55" y="77"/>
                      <a:pt x="62" y="77"/>
                    </a:cubicBezTo>
                    <a:cubicBezTo>
                      <a:pt x="72" y="77"/>
                      <a:pt x="81" y="73"/>
                      <a:pt x="88" y="66"/>
                    </a:cubicBezTo>
                    <a:cubicBezTo>
                      <a:pt x="103" y="51"/>
                      <a:pt x="103" y="26"/>
                      <a:pt x="88" y="12"/>
                    </a:cubicBezTo>
                    <a:moveTo>
                      <a:pt x="80" y="57"/>
                    </a:moveTo>
                    <a:cubicBezTo>
                      <a:pt x="75" y="62"/>
                      <a:pt x="69" y="65"/>
                      <a:pt x="62" y="65"/>
                    </a:cubicBezTo>
                    <a:cubicBezTo>
                      <a:pt x="55" y="65"/>
                      <a:pt x="49" y="62"/>
                      <a:pt x="44" y="57"/>
                    </a:cubicBezTo>
                    <a:cubicBezTo>
                      <a:pt x="34" y="47"/>
                      <a:pt x="34" y="30"/>
                      <a:pt x="44" y="20"/>
                    </a:cubicBezTo>
                    <a:cubicBezTo>
                      <a:pt x="49" y="15"/>
                      <a:pt x="55" y="13"/>
                      <a:pt x="62" y="13"/>
                    </a:cubicBezTo>
                    <a:cubicBezTo>
                      <a:pt x="69" y="13"/>
                      <a:pt x="75" y="15"/>
                      <a:pt x="80" y="20"/>
                    </a:cubicBezTo>
                    <a:cubicBezTo>
                      <a:pt x="85" y="25"/>
                      <a:pt x="87" y="32"/>
                      <a:pt x="87" y="39"/>
                    </a:cubicBezTo>
                    <a:cubicBezTo>
                      <a:pt x="87" y="45"/>
                      <a:pt x="85" y="52"/>
                      <a:pt x="8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17" name="Google Shape;13217;p102"/>
              <p:cNvSpPr/>
              <p:nvPr/>
            </p:nvSpPr>
            <p:spPr>
              <a:xfrm>
                <a:off x="1900238" y="3749177"/>
                <a:ext cx="698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207" h="207" extrusionOk="0">
                    <a:moveTo>
                      <a:pt x="104" y="207"/>
                    </a:moveTo>
                    <a:cubicBezTo>
                      <a:pt x="46" y="207"/>
                      <a:pt x="0" y="161"/>
                      <a:pt x="0" y="103"/>
                    </a:cubicBezTo>
                    <a:cubicBezTo>
                      <a:pt x="0" y="46"/>
                      <a:pt x="46" y="0"/>
                      <a:pt x="104" y="0"/>
                    </a:cubicBezTo>
                    <a:cubicBezTo>
                      <a:pt x="161" y="0"/>
                      <a:pt x="207" y="46"/>
                      <a:pt x="207" y="103"/>
                    </a:cubicBezTo>
                    <a:cubicBezTo>
                      <a:pt x="207" y="161"/>
                      <a:pt x="161" y="207"/>
                      <a:pt x="104" y="207"/>
                    </a:cubicBezTo>
                    <a:close/>
                    <a:moveTo>
                      <a:pt x="104" y="24"/>
                    </a:moveTo>
                    <a:cubicBezTo>
                      <a:pt x="60" y="24"/>
                      <a:pt x="25" y="60"/>
                      <a:pt x="25" y="103"/>
                    </a:cubicBezTo>
                    <a:cubicBezTo>
                      <a:pt x="25" y="147"/>
                      <a:pt x="60" y="182"/>
                      <a:pt x="104" y="182"/>
                    </a:cubicBezTo>
                    <a:cubicBezTo>
                      <a:pt x="147" y="182"/>
                      <a:pt x="183" y="147"/>
                      <a:pt x="183" y="103"/>
                    </a:cubicBezTo>
                    <a:cubicBezTo>
                      <a:pt x="183" y="60"/>
                      <a:pt x="147" y="24"/>
                      <a:pt x="104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218" name="Google Shape;13218;p102"/>
            <p:cNvGrpSpPr/>
            <p:nvPr/>
          </p:nvGrpSpPr>
          <p:grpSpPr>
            <a:xfrm>
              <a:off x="4242284" y="2353791"/>
              <a:ext cx="236538" cy="234950"/>
              <a:chOff x="2827337" y="3695202"/>
              <a:chExt cx="236538" cy="234950"/>
            </a:xfrm>
          </p:grpSpPr>
          <p:sp>
            <p:nvSpPr>
              <p:cNvPr id="13219" name="Google Shape;13219;p102"/>
              <p:cNvSpPr/>
              <p:nvPr/>
            </p:nvSpPr>
            <p:spPr>
              <a:xfrm>
                <a:off x="2827337" y="3695202"/>
                <a:ext cx="236538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20" name="Google Shape;13220;p102"/>
              <p:cNvSpPr/>
              <p:nvPr/>
            </p:nvSpPr>
            <p:spPr>
              <a:xfrm>
                <a:off x="2895600" y="3809502"/>
                <a:ext cx="65088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50" extrusionOk="0">
                    <a:moveTo>
                      <a:pt x="18" y="17"/>
                    </a:moveTo>
                    <a:cubicBezTo>
                      <a:pt x="7" y="19"/>
                      <a:pt x="0" y="30"/>
                      <a:pt x="2" y="41"/>
                    </a:cubicBezTo>
                    <a:cubicBezTo>
                      <a:pt x="5" y="52"/>
                      <a:pt x="16" y="59"/>
                      <a:pt x="27" y="57"/>
                    </a:cubicBezTo>
                    <a:cubicBezTo>
                      <a:pt x="81" y="44"/>
                      <a:pt x="136" y="79"/>
                      <a:pt x="148" y="134"/>
                    </a:cubicBezTo>
                    <a:cubicBezTo>
                      <a:pt x="150" y="140"/>
                      <a:pt x="153" y="144"/>
                      <a:pt x="157" y="146"/>
                    </a:cubicBezTo>
                    <a:cubicBezTo>
                      <a:pt x="162" y="149"/>
                      <a:pt x="167" y="150"/>
                      <a:pt x="173" y="149"/>
                    </a:cubicBezTo>
                    <a:cubicBezTo>
                      <a:pt x="184" y="147"/>
                      <a:pt x="191" y="136"/>
                      <a:pt x="188" y="125"/>
                    </a:cubicBezTo>
                    <a:cubicBezTo>
                      <a:pt x="171" y="48"/>
                      <a:pt x="95" y="0"/>
                      <a:pt x="18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21" name="Google Shape;13221;p102"/>
              <p:cNvSpPr/>
              <p:nvPr/>
            </p:nvSpPr>
            <p:spPr>
              <a:xfrm>
                <a:off x="2952750" y="3815852"/>
                <a:ext cx="33338" cy="36512"/>
              </a:xfrm>
              <a:custGeom>
                <a:avLst/>
                <a:gdLst/>
                <a:ahLst/>
                <a:cxnLst/>
                <a:rect l="l" t="t" r="r" b="b"/>
                <a:pathLst>
                  <a:path w="96" h="108" extrusionOk="0">
                    <a:moveTo>
                      <a:pt x="0" y="0"/>
                    </a:moveTo>
                    <a:cubicBezTo>
                      <a:pt x="26" y="24"/>
                      <a:pt x="46" y="55"/>
                      <a:pt x="53" y="91"/>
                    </a:cubicBezTo>
                    <a:cubicBezTo>
                      <a:pt x="55" y="97"/>
                      <a:pt x="58" y="102"/>
                      <a:pt x="63" y="104"/>
                    </a:cubicBezTo>
                    <a:cubicBezTo>
                      <a:pt x="67" y="107"/>
                      <a:pt x="73" y="108"/>
                      <a:pt x="78" y="107"/>
                    </a:cubicBezTo>
                    <a:cubicBezTo>
                      <a:pt x="89" y="104"/>
                      <a:pt x="96" y="94"/>
                      <a:pt x="94" y="82"/>
                    </a:cubicBezTo>
                    <a:cubicBezTo>
                      <a:pt x="86" y="52"/>
                      <a:pt x="73" y="24"/>
                      <a:pt x="56" y="0"/>
                    </a:cubicBezTo>
                    <a:cubicBezTo>
                      <a:pt x="47" y="2"/>
                      <a:pt x="38" y="3"/>
                      <a:pt x="28" y="3"/>
                    </a:cubicBezTo>
                    <a:cubicBezTo>
                      <a:pt x="19" y="3"/>
                      <a:pt x="9" y="2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22" name="Google Shape;13222;p102"/>
              <p:cNvSpPr/>
              <p:nvPr/>
            </p:nvSpPr>
            <p:spPr>
              <a:xfrm>
                <a:off x="2892425" y="3787277"/>
                <a:ext cx="42863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5" h="53" extrusionOk="0">
                    <a:moveTo>
                      <a:pt x="18" y="7"/>
                    </a:moveTo>
                    <a:cubicBezTo>
                      <a:pt x="7" y="9"/>
                      <a:pt x="0" y="20"/>
                      <a:pt x="2" y="31"/>
                    </a:cubicBezTo>
                    <a:cubicBezTo>
                      <a:pt x="5" y="41"/>
                      <a:pt x="15" y="48"/>
                      <a:pt x="26" y="46"/>
                    </a:cubicBezTo>
                    <a:cubicBezTo>
                      <a:pt x="60" y="38"/>
                      <a:pt x="95" y="41"/>
                      <a:pt x="125" y="53"/>
                    </a:cubicBezTo>
                    <a:cubicBezTo>
                      <a:pt x="114" y="39"/>
                      <a:pt x="105" y="23"/>
                      <a:pt x="101" y="5"/>
                    </a:cubicBezTo>
                    <a:cubicBezTo>
                      <a:pt x="74" y="0"/>
                      <a:pt x="46" y="1"/>
                      <a:pt x="18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23" name="Google Shape;13223;p102"/>
              <p:cNvSpPr/>
              <p:nvPr/>
            </p:nvSpPr>
            <p:spPr>
              <a:xfrm>
                <a:off x="2984500" y="3799977"/>
                <a:ext cx="26988" cy="444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131" extrusionOk="0">
                    <a:moveTo>
                      <a:pt x="76" y="105"/>
                    </a:moveTo>
                    <a:cubicBezTo>
                      <a:pt x="67" y="67"/>
                      <a:pt x="51" y="31"/>
                      <a:pt x="29" y="0"/>
                    </a:cubicBezTo>
                    <a:cubicBezTo>
                      <a:pt x="21" y="12"/>
                      <a:pt x="12" y="22"/>
                      <a:pt x="0" y="30"/>
                    </a:cubicBezTo>
                    <a:cubicBezTo>
                      <a:pt x="17" y="55"/>
                      <a:pt x="29" y="83"/>
                      <a:pt x="36" y="114"/>
                    </a:cubicBezTo>
                    <a:cubicBezTo>
                      <a:pt x="37" y="119"/>
                      <a:pt x="40" y="124"/>
                      <a:pt x="45" y="127"/>
                    </a:cubicBezTo>
                    <a:cubicBezTo>
                      <a:pt x="49" y="130"/>
                      <a:pt x="54" y="131"/>
                      <a:pt x="60" y="129"/>
                    </a:cubicBezTo>
                    <a:cubicBezTo>
                      <a:pt x="71" y="127"/>
                      <a:pt x="78" y="116"/>
                      <a:pt x="76" y="10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24" name="Google Shape;13224;p102"/>
              <p:cNvSpPr/>
              <p:nvPr/>
            </p:nvSpPr>
            <p:spPr>
              <a:xfrm>
                <a:off x="2889250" y="3758702"/>
                <a:ext cx="4127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23" h="50" extrusionOk="0">
                    <a:moveTo>
                      <a:pt x="17" y="9"/>
                    </a:moveTo>
                    <a:cubicBezTo>
                      <a:pt x="7" y="11"/>
                      <a:pt x="0" y="22"/>
                      <a:pt x="2" y="33"/>
                    </a:cubicBezTo>
                    <a:cubicBezTo>
                      <a:pt x="4" y="43"/>
                      <a:pt x="15" y="50"/>
                      <a:pt x="26" y="48"/>
                    </a:cubicBezTo>
                    <a:cubicBezTo>
                      <a:pt x="54" y="42"/>
                      <a:pt x="82" y="41"/>
                      <a:pt x="109" y="43"/>
                    </a:cubicBezTo>
                    <a:cubicBezTo>
                      <a:pt x="112" y="30"/>
                      <a:pt x="116" y="17"/>
                      <a:pt x="123" y="5"/>
                    </a:cubicBezTo>
                    <a:cubicBezTo>
                      <a:pt x="88" y="0"/>
                      <a:pt x="52" y="1"/>
                      <a:pt x="17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25" name="Google Shape;13225;p102"/>
              <p:cNvSpPr/>
              <p:nvPr/>
            </p:nvSpPr>
            <p:spPr>
              <a:xfrm>
                <a:off x="2900362" y="3842839"/>
                <a:ext cx="30163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85" h="85" extrusionOk="0">
                    <a:moveTo>
                      <a:pt x="63" y="11"/>
                    </a:moveTo>
                    <a:cubicBezTo>
                      <a:pt x="45" y="0"/>
                      <a:pt x="22" y="5"/>
                      <a:pt x="11" y="23"/>
                    </a:cubicBezTo>
                    <a:cubicBezTo>
                      <a:pt x="0" y="40"/>
                      <a:pt x="5" y="63"/>
                      <a:pt x="23" y="74"/>
                    </a:cubicBezTo>
                    <a:cubicBezTo>
                      <a:pt x="40" y="85"/>
                      <a:pt x="63" y="80"/>
                      <a:pt x="74" y="63"/>
                    </a:cubicBezTo>
                    <a:cubicBezTo>
                      <a:pt x="85" y="46"/>
                      <a:pt x="80" y="22"/>
                      <a:pt x="63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26" name="Google Shape;13226;p102"/>
              <p:cNvSpPr/>
              <p:nvPr/>
            </p:nvSpPr>
            <p:spPr>
              <a:xfrm>
                <a:off x="2932112" y="3747589"/>
                <a:ext cx="63500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88" h="186" extrusionOk="0">
                    <a:moveTo>
                      <a:pt x="94" y="163"/>
                    </a:moveTo>
                    <a:cubicBezTo>
                      <a:pt x="55" y="163"/>
                      <a:pt x="23" y="132"/>
                      <a:pt x="23" y="93"/>
                    </a:cubicBezTo>
                    <a:cubicBezTo>
                      <a:pt x="23" y="54"/>
                      <a:pt x="55" y="23"/>
                      <a:pt x="94" y="23"/>
                    </a:cubicBezTo>
                    <a:cubicBezTo>
                      <a:pt x="134" y="23"/>
                      <a:pt x="165" y="54"/>
                      <a:pt x="165" y="93"/>
                    </a:cubicBezTo>
                    <a:cubicBezTo>
                      <a:pt x="165" y="132"/>
                      <a:pt x="134" y="163"/>
                      <a:pt x="94" y="163"/>
                    </a:cubicBezTo>
                    <a:moveTo>
                      <a:pt x="94" y="0"/>
                    </a:moveTo>
                    <a:cubicBezTo>
                      <a:pt x="42" y="0"/>
                      <a:pt x="0" y="42"/>
                      <a:pt x="0" y="93"/>
                    </a:cubicBezTo>
                    <a:cubicBezTo>
                      <a:pt x="0" y="145"/>
                      <a:pt x="42" y="186"/>
                      <a:pt x="94" y="186"/>
                    </a:cubicBezTo>
                    <a:cubicBezTo>
                      <a:pt x="146" y="186"/>
                      <a:pt x="188" y="145"/>
                      <a:pt x="188" y="93"/>
                    </a:cubicBezTo>
                    <a:cubicBezTo>
                      <a:pt x="188" y="42"/>
                      <a:pt x="146" y="0"/>
                      <a:pt x="9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27" name="Google Shape;13227;p102"/>
              <p:cNvSpPr/>
              <p:nvPr/>
            </p:nvSpPr>
            <p:spPr>
              <a:xfrm>
                <a:off x="2946400" y="3761877"/>
                <a:ext cx="3492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11" extrusionOk="0">
                    <a:moveTo>
                      <a:pt x="100" y="17"/>
                    </a:moveTo>
                    <a:cubicBezTo>
                      <a:pt x="97" y="17"/>
                      <a:pt x="93" y="17"/>
                      <a:pt x="90" y="17"/>
                    </a:cubicBezTo>
                    <a:cubicBezTo>
                      <a:pt x="77" y="17"/>
                      <a:pt x="68" y="14"/>
                      <a:pt x="62" y="10"/>
                    </a:cubicBezTo>
                    <a:cubicBezTo>
                      <a:pt x="59" y="8"/>
                      <a:pt x="57" y="7"/>
                      <a:pt x="56" y="6"/>
                    </a:cubicBezTo>
                    <a:cubicBezTo>
                      <a:pt x="55" y="5"/>
                      <a:pt x="55" y="4"/>
                      <a:pt x="54" y="4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49" y="4"/>
                      <a:pt x="49" y="4"/>
                      <a:pt x="49" y="4"/>
                    </a:cubicBezTo>
                    <a:cubicBezTo>
                      <a:pt x="47" y="6"/>
                      <a:pt x="37" y="17"/>
                      <a:pt x="13" y="17"/>
                    </a:cubicBezTo>
                    <a:cubicBezTo>
                      <a:pt x="10" y="17"/>
                      <a:pt x="7" y="17"/>
                      <a:pt x="3" y="17"/>
                    </a:cubicBezTo>
                    <a:cubicBezTo>
                      <a:pt x="0" y="17"/>
                      <a:pt x="0" y="17"/>
                      <a:pt x="0" y="17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9"/>
                      <a:pt x="0" y="37"/>
                      <a:pt x="7" y="57"/>
                    </a:cubicBezTo>
                    <a:cubicBezTo>
                      <a:pt x="9" y="66"/>
                      <a:pt x="12" y="74"/>
                      <a:pt x="17" y="82"/>
                    </a:cubicBezTo>
                    <a:cubicBezTo>
                      <a:pt x="20" y="79"/>
                      <a:pt x="24" y="75"/>
                      <a:pt x="30" y="70"/>
                    </a:cubicBezTo>
                    <a:cubicBezTo>
                      <a:pt x="27" y="65"/>
                      <a:pt x="26" y="61"/>
                      <a:pt x="26" y="56"/>
                    </a:cubicBezTo>
                    <a:cubicBezTo>
                      <a:pt x="26" y="49"/>
                      <a:pt x="28" y="42"/>
                      <a:pt x="33" y="37"/>
                    </a:cubicBezTo>
                    <a:cubicBezTo>
                      <a:pt x="43" y="27"/>
                      <a:pt x="60" y="27"/>
                      <a:pt x="70" y="37"/>
                    </a:cubicBezTo>
                    <a:cubicBezTo>
                      <a:pt x="75" y="42"/>
                      <a:pt x="78" y="49"/>
                      <a:pt x="78" y="56"/>
                    </a:cubicBezTo>
                    <a:cubicBezTo>
                      <a:pt x="78" y="62"/>
                      <a:pt x="75" y="69"/>
                      <a:pt x="70" y="74"/>
                    </a:cubicBezTo>
                    <a:cubicBezTo>
                      <a:pt x="61" y="83"/>
                      <a:pt x="48" y="84"/>
                      <a:pt x="38" y="77"/>
                    </a:cubicBezTo>
                    <a:cubicBezTo>
                      <a:pt x="24" y="92"/>
                      <a:pt x="24" y="92"/>
                      <a:pt x="24" y="92"/>
                    </a:cubicBezTo>
                    <a:cubicBezTo>
                      <a:pt x="31" y="99"/>
                      <a:pt x="40" y="106"/>
                      <a:pt x="51" y="111"/>
                    </a:cubicBezTo>
                    <a:cubicBezTo>
                      <a:pt x="52" y="111"/>
                      <a:pt x="52" y="111"/>
                      <a:pt x="52" y="111"/>
                    </a:cubicBezTo>
                    <a:cubicBezTo>
                      <a:pt x="53" y="111"/>
                      <a:pt x="53" y="111"/>
                      <a:pt x="53" y="111"/>
                    </a:cubicBezTo>
                    <a:cubicBezTo>
                      <a:pt x="79" y="101"/>
                      <a:pt x="91" y="77"/>
                      <a:pt x="97" y="57"/>
                    </a:cubicBezTo>
                    <a:cubicBezTo>
                      <a:pt x="103" y="37"/>
                      <a:pt x="103" y="19"/>
                      <a:pt x="103" y="19"/>
                    </a:cubicBezTo>
                    <a:cubicBezTo>
                      <a:pt x="103" y="17"/>
                      <a:pt x="103" y="17"/>
                      <a:pt x="103" y="17"/>
                    </a:cubicBezTo>
                    <a:lnTo>
                      <a:pt x="10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28" name="Google Shape;13228;p102"/>
              <p:cNvSpPr/>
              <p:nvPr/>
            </p:nvSpPr>
            <p:spPr>
              <a:xfrm>
                <a:off x="2957512" y="3774577"/>
                <a:ext cx="1270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5" h="38" extrusionOk="0">
                    <a:moveTo>
                      <a:pt x="30" y="31"/>
                    </a:moveTo>
                    <a:cubicBezTo>
                      <a:pt x="33" y="27"/>
                      <a:pt x="35" y="23"/>
                      <a:pt x="35" y="18"/>
                    </a:cubicBezTo>
                    <a:cubicBezTo>
                      <a:pt x="35" y="13"/>
                      <a:pt x="33" y="9"/>
                      <a:pt x="30" y="6"/>
                    </a:cubicBezTo>
                    <a:cubicBezTo>
                      <a:pt x="27" y="2"/>
                      <a:pt x="22" y="0"/>
                      <a:pt x="17" y="0"/>
                    </a:cubicBezTo>
                    <a:cubicBezTo>
                      <a:pt x="13" y="0"/>
                      <a:pt x="8" y="2"/>
                      <a:pt x="5" y="6"/>
                    </a:cubicBezTo>
                    <a:cubicBezTo>
                      <a:pt x="2" y="9"/>
                      <a:pt x="0" y="13"/>
                      <a:pt x="0" y="18"/>
                    </a:cubicBezTo>
                    <a:cubicBezTo>
                      <a:pt x="0" y="23"/>
                      <a:pt x="2" y="27"/>
                      <a:pt x="5" y="31"/>
                    </a:cubicBezTo>
                    <a:cubicBezTo>
                      <a:pt x="12" y="38"/>
                      <a:pt x="23" y="38"/>
                      <a:pt x="3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229" name="Google Shape;13229;p102"/>
            <p:cNvGrpSpPr/>
            <p:nvPr/>
          </p:nvGrpSpPr>
          <p:grpSpPr>
            <a:xfrm>
              <a:off x="3995447" y="2394634"/>
              <a:ext cx="236538" cy="234950"/>
              <a:chOff x="5843588" y="3023393"/>
              <a:chExt cx="236538" cy="234950"/>
            </a:xfrm>
          </p:grpSpPr>
          <p:sp>
            <p:nvSpPr>
              <p:cNvPr id="13230" name="Google Shape;13230;p102"/>
              <p:cNvSpPr/>
              <p:nvPr/>
            </p:nvSpPr>
            <p:spPr>
              <a:xfrm>
                <a:off x="5843588" y="3023393"/>
                <a:ext cx="236538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31" name="Google Shape;13231;p102"/>
              <p:cNvSpPr/>
              <p:nvPr/>
            </p:nvSpPr>
            <p:spPr>
              <a:xfrm>
                <a:off x="5965825" y="3159918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30" y="9"/>
                    </a:moveTo>
                    <a:lnTo>
                      <a:pt x="0" y="9"/>
                    </a:lnTo>
                    <a:lnTo>
                      <a:pt x="0" y="26"/>
                    </a:lnTo>
                    <a:lnTo>
                      <a:pt x="30" y="26"/>
                    </a:lnTo>
                    <a:lnTo>
                      <a:pt x="30" y="35"/>
                    </a:lnTo>
                    <a:lnTo>
                      <a:pt x="47" y="18"/>
                    </a:lnTo>
                    <a:lnTo>
                      <a:pt x="48" y="18"/>
                    </a:lnTo>
                    <a:lnTo>
                      <a:pt x="30" y="0"/>
                    </a:lnTo>
                    <a:lnTo>
                      <a:pt x="30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32" name="Google Shape;13232;p102"/>
              <p:cNvSpPr/>
              <p:nvPr/>
            </p:nvSpPr>
            <p:spPr>
              <a:xfrm>
                <a:off x="5965825" y="309800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30" y="35"/>
                    </a:moveTo>
                    <a:lnTo>
                      <a:pt x="47" y="18"/>
                    </a:lnTo>
                    <a:lnTo>
                      <a:pt x="48" y="17"/>
                    </a:lnTo>
                    <a:lnTo>
                      <a:pt x="30" y="0"/>
                    </a:lnTo>
                    <a:lnTo>
                      <a:pt x="30" y="9"/>
                    </a:lnTo>
                    <a:lnTo>
                      <a:pt x="0" y="9"/>
                    </a:lnTo>
                    <a:lnTo>
                      <a:pt x="0" y="26"/>
                    </a:lnTo>
                    <a:lnTo>
                      <a:pt x="30" y="26"/>
                    </a:lnTo>
                    <a:lnTo>
                      <a:pt x="30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33" name="Google Shape;13233;p102"/>
              <p:cNvSpPr/>
              <p:nvPr/>
            </p:nvSpPr>
            <p:spPr>
              <a:xfrm>
                <a:off x="5883275" y="312975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18" y="0"/>
                    </a:moveTo>
                    <a:lnTo>
                      <a:pt x="0" y="18"/>
                    </a:lnTo>
                    <a:lnTo>
                      <a:pt x="0" y="18"/>
                    </a:lnTo>
                    <a:lnTo>
                      <a:pt x="18" y="35"/>
                    </a:lnTo>
                    <a:lnTo>
                      <a:pt x="18" y="26"/>
                    </a:lnTo>
                    <a:lnTo>
                      <a:pt x="48" y="26"/>
                    </a:lnTo>
                    <a:lnTo>
                      <a:pt x="48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34" name="Google Shape;13234;p102"/>
              <p:cNvSpPr/>
              <p:nvPr/>
            </p:nvSpPr>
            <p:spPr>
              <a:xfrm>
                <a:off x="5883275" y="3066256"/>
                <a:ext cx="76200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48" h="35" extrusionOk="0">
                    <a:moveTo>
                      <a:pt x="18" y="0"/>
                    </a:moveTo>
                    <a:lnTo>
                      <a:pt x="0" y="17"/>
                    </a:lnTo>
                    <a:lnTo>
                      <a:pt x="0" y="18"/>
                    </a:lnTo>
                    <a:lnTo>
                      <a:pt x="18" y="35"/>
                    </a:lnTo>
                    <a:lnTo>
                      <a:pt x="18" y="26"/>
                    </a:lnTo>
                    <a:lnTo>
                      <a:pt x="48" y="26"/>
                    </a:lnTo>
                    <a:lnTo>
                      <a:pt x="48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3235" name="Google Shape;13235;p102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Architectural Icons - Examples</a:t>
            </a:r>
            <a:endParaRPr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" name="Google Shape;258;p9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</a:pPr>
            <a:r>
              <a:rPr lang="en-US" sz="4000"/>
              <a:t>SAFE </a:t>
            </a:r>
            <a:br>
              <a:rPr lang="en-US" sz="4000"/>
            </a:br>
            <a:r>
              <a:rPr lang="en-US" sz="4000"/>
              <a:t>Business Flows</a:t>
            </a:r>
            <a:br>
              <a:rPr lang="en-US" sz="4000"/>
            </a:br>
            <a:br>
              <a:rPr lang="en-US" sz="4000"/>
            </a:br>
            <a:endParaRPr sz="2400"/>
          </a:p>
        </p:txBody>
      </p:sp>
      <p:sp>
        <p:nvSpPr>
          <p:cNvPr id="259" name="Google Shape;259;p9"/>
          <p:cNvSpPr txBox="1">
            <a:spLocks noGrp="1"/>
          </p:cNvSpPr>
          <p:nvPr>
            <p:ph type="body" idx="4294967295"/>
          </p:nvPr>
        </p:nvSpPr>
        <p:spPr>
          <a:xfrm>
            <a:off x="6604000" y="1974320"/>
            <a:ext cx="5102225" cy="34879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en-US" sz="2400"/>
              <a:t>SAFE identifies common business flows across all industries. Mapping threats to the business illustrates required security capabilities.</a:t>
            </a:r>
            <a:endParaRPr/>
          </a:p>
          <a:p>
            <a:pPr marL="0" lvl="0" indent="0" algn="l" rtl="0">
              <a:lnSpc>
                <a:spcPct val="95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en-US" sz="2400"/>
              <a:t>Refer to “SAFE Overview Guide” for more information on business flows, threats, and how to use capability maps.</a:t>
            </a:r>
            <a:endParaRPr/>
          </a:p>
        </p:txBody>
      </p:sp>
      <p:sp>
        <p:nvSpPr>
          <p:cNvPr id="260" name="Google Shape;260;p9"/>
          <p:cNvSpPr/>
          <p:nvPr/>
        </p:nvSpPr>
        <p:spPr>
          <a:xfrm>
            <a:off x="485775" y="1974320"/>
            <a:ext cx="6096000" cy="30469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</a:pPr>
            <a:r>
              <a:rPr lang="en-US" sz="3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Secure Access</a:t>
            </a:r>
            <a:endParaRPr/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</a:pPr>
            <a:r>
              <a:rPr lang="en-US" sz="3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Secure Applications</a:t>
            </a:r>
            <a:endParaRPr/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</a:pPr>
            <a:r>
              <a:rPr lang="en-US" sz="3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Secure Communications</a:t>
            </a:r>
            <a:endParaRPr/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</a:pPr>
            <a:r>
              <a:rPr lang="en-US" sz="3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Secure Web Access</a:t>
            </a:r>
            <a:endParaRPr/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</a:pPr>
            <a:r>
              <a:rPr lang="en-US" sz="3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Secure Guest Access</a:t>
            </a:r>
            <a:endParaRPr/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Char char="•"/>
            </a:pPr>
            <a:r>
              <a:rPr lang="en-US" sz="3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Secure Remote Access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41" name="Google Shape;13241;p103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/>
              <a:t>Design Icons</a:t>
            </a:r>
            <a:endParaRPr/>
          </a:p>
        </p:txBody>
      </p:sp>
      <p:grpSp>
        <p:nvGrpSpPr>
          <p:cNvPr id="13242" name="Google Shape;13242;p103"/>
          <p:cNvGrpSpPr/>
          <p:nvPr/>
        </p:nvGrpSpPr>
        <p:grpSpPr>
          <a:xfrm>
            <a:off x="896902" y="805705"/>
            <a:ext cx="974181" cy="1035566"/>
            <a:chOff x="782638" y="1073150"/>
            <a:chExt cx="730636" cy="776675"/>
          </a:xfrm>
        </p:grpSpPr>
        <p:grpSp>
          <p:nvGrpSpPr>
            <p:cNvPr id="13243" name="Google Shape;13243;p103"/>
            <p:cNvGrpSpPr/>
            <p:nvPr/>
          </p:nvGrpSpPr>
          <p:grpSpPr>
            <a:xfrm>
              <a:off x="782638" y="1073150"/>
              <a:ext cx="684213" cy="592138"/>
              <a:chOff x="782638" y="1073150"/>
              <a:chExt cx="684213" cy="592138"/>
            </a:xfrm>
          </p:grpSpPr>
          <p:sp>
            <p:nvSpPr>
              <p:cNvPr id="13244" name="Google Shape;13244;p103"/>
              <p:cNvSpPr/>
              <p:nvPr/>
            </p:nvSpPr>
            <p:spPr>
              <a:xfrm>
                <a:off x="782638" y="1073150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45" name="Google Shape;13245;p103"/>
              <p:cNvSpPr/>
              <p:nvPr/>
            </p:nvSpPr>
            <p:spPr>
              <a:xfrm>
                <a:off x="1108076" y="1439863"/>
                <a:ext cx="42863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8" extrusionOk="0">
                    <a:moveTo>
                      <a:pt x="0" y="3"/>
                    </a:moveTo>
                    <a:cubicBezTo>
                      <a:pt x="13" y="1"/>
                      <a:pt x="30" y="0"/>
                      <a:pt x="54" y="0"/>
                    </a:cubicBezTo>
                    <a:cubicBezTo>
                      <a:pt x="79" y="0"/>
                      <a:pt x="97" y="4"/>
                      <a:pt x="109" y="14"/>
                    </a:cubicBezTo>
                    <a:cubicBezTo>
                      <a:pt x="120" y="23"/>
                      <a:pt x="127" y="38"/>
                      <a:pt x="127" y="55"/>
                    </a:cubicBezTo>
                    <a:cubicBezTo>
                      <a:pt x="127" y="72"/>
                      <a:pt x="122" y="87"/>
                      <a:pt x="111" y="97"/>
                    </a:cubicBezTo>
                    <a:cubicBezTo>
                      <a:pt x="98" y="110"/>
                      <a:pt x="77" y="116"/>
                      <a:pt x="54" y="116"/>
                    </a:cubicBezTo>
                    <a:cubicBezTo>
                      <a:pt x="48" y="116"/>
                      <a:pt x="44" y="115"/>
                      <a:pt x="40" y="115"/>
                    </a:cubicBezTo>
                    <a:cubicBezTo>
                      <a:pt x="40" y="178"/>
                      <a:pt x="40" y="178"/>
                      <a:pt x="40" y="178"/>
                    </a:cubicBezTo>
                    <a:cubicBezTo>
                      <a:pt x="0" y="178"/>
                      <a:pt x="0" y="178"/>
                      <a:pt x="0" y="178"/>
                    </a:cubicBezTo>
                    <a:lnTo>
                      <a:pt x="0" y="3"/>
                    </a:lnTo>
                    <a:close/>
                    <a:moveTo>
                      <a:pt x="40" y="84"/>
                    </a:moveTo>
                    <a:cubicBezTo>
                      <a:pt x="43" y="85"/>
                      <a:pt x="48" y="85"/>
                      <a:pt x="53" y="85"/>
                    </a:cubicBezTo>
                    <a:cubicBezTo>
                      <a:pt x="75" y="85"/>
                      <a:pt x="88" y="74"/>
                      <a:pt x="88" y="56"/>
                    </a:cubicBezTo>
                    <a:cubicBezTo>
                      <a:pt x="88" y="40"/>
                      <a:pt x="76" y="30"/>
                      <a:pt x="57" y="30"/>
                    </a:cubicBezTo>
                    <a:cubicBezTo>
                      <a:pt x="48" y="30"/>
                      <a:pt x="43" y="31"/>
                      <a:pt x="40" y="31"/>
                    </a:cubicBezTo>
                    <a:lnTo>
                      <a:pt x="4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46" name="Google Shape;13246;p103"/>
              <p:cNvSpPr/>
              <p:nvPr/>
            </p:nvSpPr>
            <p:spPr>
              <a:xfrm>
                <a:off x="992188" y="1138238"/>
                <a:ext cx="266700" cy="465138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379" extrusionOk="0">
                    <a:moveTo>
                      <a:pt x="720" y="1379"/>
                    </a:moveTo>
                    <a:cubicBezTo>
                      <a:pt x="67" y="1379"/>
                      <a:pt x="67" y="1379"/>
                      <a:pt x="67" y="1379"/>
                    </a:cubicBezTo>
                    <a:cubicBezTo>
                      <a:pt x="30" y="1379"/>
                      <a:pt x="0" y="1349"/>
                      <a:pt x="0" y="1312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29"/>
                      <a:pt x="30" y="0"/>
                      <a:pt x="67" y="0"/>
                    </a:cubicBezTo>
                    <a:cubicBezTo>
                      <a:pt x="720" y="0"/>
                      <a:pt x="720" y="0"/>
                      <a:pt x="720" y="0"/>
                    </a:cubicBezTo>
                    <a:cubicBezTo>
                      <a:pt x="757" y="0"/>
                      <a:pt x="787" y="29"/>
                      <a:pt x="787" y="66"/>
                    </a:cubicBezTo>
                    <a:cubicBezTo>
                      <a:pt x="787" y="1312"/>
                      <a:pt x="787" y="1312"/>
                      <a:pt x="787" y="1312"/>
                    </a:cubicBezTo>
                    <a:cubicBezTo>
                      <a:pt x="787" y="1349"/>
                      <a:pt x="757" y="1379"/>
                      <a:pt x="720" y="1379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3247" name="Google Shape;13247;p103"/>
              <p:cNvCxnSpPr/>
              <p:nvPr/>
            </p:nvCxnSpPr>
            <p:spPr>
              <a:xfrm>
                <a:off x="990601" y="1279525"/>
                <a:ext cx="266700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cxnSp>
            <p:nvCxnSpPr>
              <p:cNvPr id="13248" name="Google Shape;13248;p103"/>
              <p:cNvCxnSpPr/>
              <p:nvPr/>
            </p:nvCxnSpPr>
            <p:spPr>
              <a:xfrm>
                <a:off x="1044576" y="1206500"/>
                <a:ext cx="158750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3249" name="Google Shape;13249;p103"/>
              <p:cNvSpPr/>
              <p:nvPr/>
            </p:nvSpPr>
            <p:spPr>
              <a:xfrm>
                <a:off x="1166813" y="1471613"/>
                <a:ext cx="57150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36" h="21" extrusionOk="0">
                    <a:moveTo>
                      <a:pt x="24" y="21"/>
                    </a:moveTo>
                    <a:lnTo>
                      <a:pt x="36" y="21"/>
                    </a:lnTo>
                    <a:lnTo>
                      <a:pt x="18" y="0"/>
                    </a:lnTo>
                    <a:lnTo>
                      <a:pt x="0" y="21"/>
                    </a:lnTo>
                    <a:lnTo>
                      <a:pt x="12" y="21"/>
                    </a:lnTo>
                    <a:lnTo>
                      <a:pt x="24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50" name="Google Shape;13250;p103"/>
              <p:cNvSpPr/>
              <p:nvPr/>
            </p:nvSpPr>
            <p:spPr>
              <a:xfrm>
                <a:off x="1031876" y="1436688"/>
                <a:ext cx="57150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36" h="21" extrusionOk="0">
                    <a:moveTo>
                      <a:pt x="12" y="0"/>
                    </a:moveTo>
                    <a:lnTo>
                      <a:pt x="0" y="0"/>
                    </a:lnTo>
                    <a:lnTo>
                      <a:pt x="18" y="21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51" name="Google Shape;13251;p103"/>
              <p:cNvSpPr/>
              <p:nvPr/>
            </p:nvSpPr>
            <p:spPr>
              <a:xfrm>
                <a:off x="1052513" y="1397000"/>
                <a:ext cx="149225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442" h="220" extrusionOk="0">
                    <a:moveTo>
                      <a:pt x="364" y="0"/>
                    </a:moveTo>
                    <a:cubicBezTo>
                      <a:pt x="78" y="0"/>
                      <a:pt x="78" y="0"/>
                      <a:pt x="78" y="0"/>
                    </a:cubicBezTo>
                    <a:cubicBezTo>
                      <a:pt x="35" y="0"/>
                      <a:pt x="0" y="35"/>
                      <a:pt x="0" y="78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42" y="145"/>
                      <a:pt x="42" y="145"/>
                      <a:pt x="42" y="145"/>
                    </a:cubicBezTo>
                    <a:cubicBezTo>
                      <a:pt x="42" y="78"/>
                      <a:pt x="42" y="78"/>
                      <a:pt x="42" y="78"/>
                    </a:cubicBezTo>
                    <a:cubicBezTo>
                      <a:pt x="42" y="58"/>
                      <a:pt x="58" y="42"/>
                      <a:pt x="78" y="42"/>
                    </a:cubicBezTo>
                    <a:cubicBezTo>
                      <a:pt x="364" y="42"/>
                      <a:pt x="364" y="42"/>
                      <a:pt x="364" y="42"/>
                    </a:cubicBezTo>
                    <a:cubicBezTo>
                      <a:pt x="384" y="42"/>
                      <a:pt x="400" y="58"/>
                      <a:pt x="400" y="78"/>
                    </a:cubicBez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22" y="194"/>
                      <a:pt x="422" y="194"/>
                      <a:pt x="422" y="194"/>
                    </a:cubicBezTo>
                    <a:cubicBezTo>
                      <a:pt x="442" y="217"/>
                      <a:pt x="442" y="217"/>
                      <a:pt x="442" y="217"/>
                    </a:cubicBezTo>
                    <a:cubicBezTo>
                      <a:pt x="442" y="78"/>
                      <a:pt x="442" y="78"/>
                      <a:pt x="442" y="78"/>
                    </a:cubicBezTo>
                    <a:cubicBezTo>
                      <a:pt x="442" y="35"/>
                      <a:pt x="407" y="0"/>
                      <a:pt x="3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52" name="Google Shape;13252;p103"/>
              <p:cNvSpPr/>
              <p:nvPr/>
            </p:nvSpPr>
            <p:spPr>
              <a:xfrm>
                <a:off x="1052513" y="1471613"/>
                <a:ext cx="149225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442" h="221" extrusionOk="0">
                    <a:moveTo>
                      <a:pt x="400" y="143"/>
                    </a:moveTo>
                    <a:cubicBezTo>
                      <a:pt x="400" y="163"/>
                      <a:pt x="384" y="179"/>
                      <a:pt x="364" y="179"/>
                    </a:cubicBezTo>
                    <a:cubicBezTo>
                      <a:pt x="78" y="179"/>
                      <a:pt x="78" y="179"/>
                      <a:pt x="78" y="179"/>
                    </a:cubicBezTo>
                    <a:cubicBezTo>
                      <a:pt x="58" y="179"/>
                      <a:pt x="42" y="163"/>
                      <a:pt x="42" y="143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86"/>
                      <a:pt x="35" y="221"/>
                      <a:pt x="78" y="221"/>
                    </a:cubicBezTo>
                    <a:cubicBezTo>
                      <a:pt x="364" y="221"/>
                      <a:pt x="364" y="221"/>
                      <a:pt x="364" y="221"/>
                    </a:cubicBezTo>
                    <a:cubicBezTo>
                      <a:pt x="407" y="221"/>
                      <a:pt x="442" y="186"/>
                      <a:pt x="442" y="143"/>
                    </a:cubicBezTo>
                    <a:cubicBezTo>
                      <a:pt x="442" y="74"/>
                      <a:pt x="442" y="74"/>
                      <a:pt x="442" y="74"/>
                    </a:cubicBezTo>
                    <a:cubicBezTo>
                      <a:pt x="400" y="74"/>
                      <a:pt x="400" y="74"/>
                      <a:pt x="400" y="74"/>
                    </a:cubicBezTo>
                    <a:lnTo>
                      <a:pt x="400" y="1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53" name="Google Shape;13253;p103"/>
            <p:cNvSpPr/>
            <p:nvPr/>
          </p:nvSpPr>
          <p:spPr>
            <a:xfrm>
              <a:off x="790576" y="1711325"/>
              <a:ext cx="722698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ACI Controller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54" name="Google Shape;13254;p103"/>
          <p:cNvGrpSpPr/>
          <p:nvPr/>
        </p:nvGrpSpPr>
        <p:grpSpPr>
          <a:xfrm>
            <a:off x="2666497" y="805704"/>
            <a:ext cx="1097545" cy="1037682"/>
            <a:chOff x="2173288" y="1068388"/>
            <a:chExt cx="823159" cy="778262"/>
          </a:xfrm>
        </p:grpSpPr>
        <p:grpSp>
          <p:nvGrpSpPr>
            <p:cNvPr id="13255" name="Google Shape;13255;p103"/>
            <p:cNvGrpSpPr/>
            <p:nvPr/>
          </p:nvGrpSpPr>
          <p:grpSpPr>
            <a:xfrm>
              <a:off x="2211388" y="1068388"/>
              <a:ext cx="684213" cy="592137"/>
              <a:chOff x="2211388" y="1068388"/>
              <a:chExt cx="684213" cy="592137"/>
            </a:xfrm>
          </p:grpSpPr>
          <p:sp>
            <p:nvSpPr>
              <p:cNvPr id="13256" name="Google Shape;13256;p103"/>
              <p:cNvSpPr/>
              <p:nvPr/>
            </p:nvSpPr>
            <p:spPr>
              <a:xfrm>
                <a:off x="2211388" y="1068388"/>
                <a:ext cx="684213" cy="592137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57" name="Google Shape;13257;p103"/>
              <p:cNvSpPr/>
              <p:nvPr/>
            </p:nvSpPr>
            <p:spPr>
              <a:xfrm>
                <a:off x="2281238" y="1425575"/>
                <a:ext cx="539750" cy="1111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58" name="Google Shape;13258;p103"/>
              <p:cNvSpPr/>
              <p:nvPr/>
            </p:nvSpPr>
            <p:spPr>
              <a:xfrm>
                <a:off x="2460626" y="1476375"/>
                <a:ext cx="76200" cy="3968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59" name="Google Shape;13259;p103"/>
              <p:cNvSpPr/>
              <p:nvPr/>
            </p:nvSpPr>
            <p:spPr>
              <a:xfrm>
                <a:off x="2574926" y="1476375"/>
                <a:ext cx="76200" cy="3968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0" name="Google Shape;13260;p103"/>
              <p:cNvSpPr/>
              <p:nvPr/>
            </p:nvSpPr>
            <p:spPr>
              <a:xfrm>
                <a:off x="2403476" y="1579563"/>
                <a:ext cx="74613" cy="412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1" name="Google Shape;13261;p103"/>
              <p:cNvSpPr/>
              <p:nvPr/>
            </p:nvSpPr>
            <p:spPr>
              <a:xfrm>
                <a:off x="2517776" y="1579563"/>
                <a:ext cx="76200" cy="412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2" name="Google Shape;13262;p103"/>
              <p:cNvSpPr/>
              <p:nvPr/>
            </p:nvSpPr>
            <p:spPr>
              <a:xfrm>
                <a:off x="2632076" y="1579563"/>
                <a:ext cx="76200" cy="412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3" name="Google Shape;13263;p103"/>
              <p:cNvSpPr/>
              <p:nvPr/>
            </p:nvSpPr>
            <p:spPr>
              <a:xfrm>
                <a:off x="2501901" y="1495425"/>
                <a:ext cx="169863" cy="10477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66" extrusionOk="0">
                    <a:moveTo>
                      <a:pt x="107" y="65"/>
                    </a:moveTo>
                    <a:lnTo>
                      <a:pt x="0" y="0"/>
                    </a:lnTo>
                    <a:lnTo>
                      <a:pt x="35" y="66"/>
                    </a:lnTo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3264" name="Google Shape;13264;p103"/>
              <p:cNvCxnSpPr/>
              <p:nvPr/>
            </p:nvCxnSpPr>
            <p:spPr>
              <a:xfrm flipH="1">
                <a:off x="2439988" y="1495425"/>
                <a:ext cx="58738" cy="104775"/>
              </a:xfrm>
              <a:prstGeom prst="straightConnector1">
                <a:avLst/>
              </a:pr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3265" name="Google Shape;13265;p103"/>
              <p:cNvSpPr/>
              <p:nvPr/>
            </p:nvSpPr>
            <p:spPr>
              <a:xfrm>
                <a:off x="2443163" y="1495425"/>
                <a:ext cx="171450" cy="104775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6" extrusionOk="0">
                    <a:moveTo>
                      <a:pt x="0" y="65"/>
                    </a:moveTo>
                    <a:lnTo>
                      <a:pt x="108" y="0"/>
                    </a:lnTo>
                    <a:lnTo>
                      <a:pt x="72" y="66"/>
                    </a:lnTo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3266" name="Google Shape;13266;p103"/>
              <p:cNvCxnSpPr/>
              <p:nvPr/>
            </p:nvCxnSpPr>
            <p:spPr>
              <a:xfrm>
                <a:off x="2614613" y="1495425"/>
                <a:ext cx="57150" cy="104775"/>
              </a:xfrm>
              <a:prstGeom prst="straightConnector1">
                <a:avLst/>
              </a:pr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3267" name="Google Shape;13267;p103"/>
              <p:cNvSpPr/>
              <p:nvPr/>
            </p:nvSpPr>
            <p:spPr>
              <a:xfrm>
                <a:off x="2405063" y="1095375"/>
                <a:ext cx="71438" cy="258762"/>
              </a:xfrm>
              <a:custGeom>
                <a:avLst/>
                <a:gdLst/>
                <a:ahLst/>
                <a:cxnLst/>
                <a:rect l="l" t="t" r="r" b="b"/>
                <a:pathLst>
                  <a:path w="45" h="163" extrusionOk="0">
                    <a:moveTo>
                      <a:pt x="30" y="128"/>
                    </a:moveTo>
                    <a:lnTo>
                      <a:pt x="30" y="108"/>
                    </a:lnTo>
                    <a:lnTo>
                      <a:pt x="30" y="26"/>
                    </a:lnTo>
                    <a:lnTo>
                      <a:pt x="45" y="26"/>
                    </a:lnTo>
                    <a:lnTo>
                      <a:pt x="23" y="0"/>
                    </a:lnTo>
                    <a:lnTo>
                      <a:pt x="0" y="26"/>
                    </a:lnTo>
                    <a:lnTo>
                      <a:pt x="15" y="26"/>
                    </a:lnTo>
                    <a:lnTo>
                      <a:pt x="15" y="108"/>
                    </a:lnTo>
                    <a:lnTo>
                      <a:pt x="15" y="128"/>
                    </a:lnTo>
                    <a:lnTo>
                      <a:pt x="15" y="137"/>
                    </a:lnTo>
                    <a:lnTo>
                      <a:pt x="0" y="137"/>
                    </a:lnTo>
                    <a:lnTo>
                      <a:pt x="23" y="163"/>
                    </a:lnTo>
                    <a:lnTo>
                      <a:pt x="45" y="137"/>
                    </a:lnTo>
                    <a:lnTo>
                      <a:pt x="30" y="137"/>
                    </a:lnTo>
                    <a:lnTo>
                      <a:pt x="30" y="1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8" name="Google Shape;13268;p103"/>
              <p:cNvSpPr/>
              <p:nvPr/>
            </p:nvSpPr>
            <p:spPr>
              <a:xfrm>
                <a:off x="2493963" y="1271588"/>
                <a:ext cx="122238" cy="122237"/>
              </a:xfrm>
              <a:custGeom>
                <a:avLst/>
                <a:gdLst/>
                <a:ahLst/>
                <a:cxnLst/>
                <a:rect l="l" t="t" r="r" b="b"/>
                <a:pathLst>
                  <a:path w="362" h="362" extrusionOk="0">
                    <a:moveTo>
                      <a:pt x="285" y="362"/>
                    </a:moveTo>
                    <a:cubicBezTo>
                      <a:pt x="78" y="362"/>
                      <a:pt x="78" y="362"/>
                      <a:pt x="78" y="362"/>
                    </a:cubicBezTo>
                    <a:cubicBezTo>
                      <a:pt x="35" y="362"/>
                      <a:pt x="0" y="327"/>
                      <a:pt x="0" y="285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35"/>
                      <a:pt x="35" y="0"/>
                      <a:pt x="78" y="0"/>
                    </a:cubicBezTo>
                    <a:cubicBezTo>
                      <a:pt x="285" y="0"/>
                      <a:pt x="285" y="0"/>
                      <a:pt x="285" y="0"/>
                    </a:cubicBezTo>
                    <a:cubicBezTo>
                      <a:pt x="327" y="0"/>
                      <a:pt x="362" y="35"/>
                      <a:pt x="362" y="78"/>
                    </a:cubicBezTo>
                    <a:cubicBezTo>
                      <a:pt x="362" y="285"/>
                      <a:pt x="362" y="285"/>
                      <a:pt x="362" y="285"/>
                    </a:cubicBezTo>
                    <a:cubicBezTo>
                      <a:pt x="362" y="327"/>
                      <a:pt x="327" y="362"/>
                      <a:pt x="285" y="362"/>
                    </a:cubicBezTo>
                    <a:close/>
                    <a:moveTo>
                      <a:pt x="78" y="42"/>
                    </a:moveTo>
                    <a:cubicBezTo>
                      <a:pt x="58" y="42"/>
                      <a:pt x="42" y="58"/>
                      <a:pt x="42" y="78"/>
                    </a:cubicBezTo>
                    <a:cubicBezTo>
                      <a:pt x="42" y="285"/>
                      <a:pt x="42" y="285"/>
                      <a:pt x="42" y="285"/>
                    </a:cubicBezTo>
                    <a:cubicBezTo>
                      <a:pt x="42" y="304"/>
                      <a:pt x="58" y="321"/>
                      <a:pt x="78" y="321"/>
                    </a:cubicBezTo>
                    <a:cubicBezTo>
                      <a:pt x="285" y="321"/>
                      <a:pt x="285" y="321"/>
                      <a:pt x="285" y="321"/>
                    </a:cubicBezTo>
                    <a:cubicBezTo>
                      <a:pt x="305" y="321"/>
                      <a:pt x="321" y="304"/>
                      <a:pt x="321" y="285"/>
                    </a:cubicBezTo>
                    <a:cubicBezTo>
                      <a:pt x="321" y="78"/>
                      <a:pt x="321" y="78"/>
                      <a:pt x="321" y="78"/>
                    </a:cubicBezTo>
                    <a:cubicBezTo>
                      <a:pt x="321" y="58"/>
                      <a:pt x="305" y="42"/>
                      <a:pt x="285" y="42"/>
                    </a:cubicBezTo>
                    <a:lnTo>
                      <a:pt x="78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69" name="Google Shape;13269;p103"/>
              <p:cNvSpPr/>
              <p:nvPr/>
            </p:nvSpPr>
            <p:spPr>
              <a:xfrm>
                <a:off x="2533651" y="1301750"/>
                <a:ext cx="44450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78" extrusionOk="0">
                    <a:moveTo>
                      <a:pt x="0" y="3"/>
                    </a:moveTo>
                    <a:cubicBezTo>
                      <a:pt x="13" y="1"/>
                      <a:pt x="30" y="0"/>
                      <a:pt x="55" y="0"/>
                    </a:cubicBezTo>
                    <a:cubicBezTo>
                      <a:pt x="79" y="0"/>
                      <a:pt x="97" y="4"/>
                      <a:pt x="109" y="14"/>
                    </a:cubicBezTo>
                    <a:cubicBezTo>
                      <a:pt x="120" y="23"/>
                      <a:pt x="128" y="37"/>
                      <a:pt x="128" y="55"/>
                    </a:cubicBezTo>
                    <a:cubicBezTo>
                      <a:pt x="128" y="72"/>
                      <a:pt x="122" y="87"/>
                      <a:pt x="111" y="97"/>
                    </a:cubicBezTo>
                    <a:cubicBezTo>
                      <a:pt x="98" y="110"/>
                      <a:pt x="78" y="116"/>
                      <a:pt x="54" y="116"/>
                    </a:cubicBezTo>
                    <a:cubicBezTo>
                      <a:pt x="49" y="116"/>
                      <a:pt x="44" y="115"/>
                      <a:pt x="40" y="115"/>
                    </a:cubicBezTo>
                    <a:cubicBezTo>
                      <a:pt x="40" y="178"/>
                      <a:pt x="40" y="178"/>
                      <a:pt x="40" y="178"/>
                    </a:cubicBezTo>
                    <a:cubicBezTo>
                      <a:pt x="0" y="178"/>
                      <a:pt x="0" y="178"/>
                      <a:pt x="0" y="178"/>
                    </a:cubicBezTo>
                    <a:lnTo>
                      <a:pt x="0" y="3"/>
                    </a:lnTo>
                    <a:close/>
                    <a:moveTo>
                      <a:pt x="40" y="84"/>
                    </a:moveTo>
                    <a:cubicBezTo>
                      <a:pt x="44" y="85"/>
                      <a:pt x="48" y="85"/>
                      <a:pt x="54" y="85"/>
                    </a:cubicBezTo>
                    <a:cubicBezTo>
                      <a:pt x="75" y="85"/>
                      <a:pt x="88" y="74"/>
                      <a:pt x="88" y="56"/>
                    </a:cubicBezTo>
                    <a:cubicBezTo>
                      <a:pt x="88" y="40"/>
                      <a:pt x="77" y="30"/>
                      <a:pt x="57" y="30"/>
                    </a:cubicBezTo>
                    <a:cubicBezTo>
                      <a:pt x="49" y="30"/>
                      <a:pt x="43" y="31"/>
                      <a:pt x="40" y="31"/>
                    </a:cubicBezTo>
                    <a:lnTo>
                      <a:pt x="4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0" name="Google Shape;13270;p103"/>
              <p:cNvSpPr/>
              <p:nvPr/>
            </p:nvSpPr>
            <p:spPr>
              <a:xfrm>
                <a:off x="2439988" y="1211263"/>
                <a:ext cx="296863" cy="155575"/>
              </a:xfrm>
              <a:custGeom>
                <a:avLst/>
                <a:gdLst/>
                <a:ahLst/>
                <a:cxnLst/>
                <a:rect l="l" t="t" r="r" b="b"/>
                <a:pathLst>
                  <a:path w="881" h="461" extrusionOk="0">
                    <a:moveTo>
                      <a:pt x="881" y="196"/>
                    </a:moveTo>
                    <a:cubicBezTo>
                      <a:pt x="881" y="88"/>
                      <a:pt x="792" y="0"/>
                      <a:pt x="68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684" y="72"/>
                      <a:pt x="684" y="72"/>
                      <a:pt x="684" y="72"/>
                    </a:cubicBezTo>
                    <a:cubicBezTo>
                      <a:pt x="753" y="72"/>
                      <a:pt x="809" y="128"/>
                      <a:pt x="809" y="196"/>
                    </a:cubicBezTo>
                    <a:cubicBezTo>
                      <a:pt x="809" y="264"/>
                      <a:pt x="754" y="320"/>
                      <a:pt x="686" y="320"/>
                    </a:cubicBezTo>
                    <a:cubicBezTo>
                      <a:pt x="686" y="252"/>
                      <a:pt x="686" y="252"/>
                      <a:pt x="686" y="252"/>
                    </a:cubicBezTo>
                    <a:cubicBezTo>
                      <a:pt x="560" y="357"/>
                      <a:pt x="560" y="357"/>
                      <a:pt x="560" y="357"/>
                    </a:cubicBezTo>
                    <a:cubicBezTo>
                      <a:pt x="686" y="461"/>
                      <a:pt x="686" y="461"/>
                      <a:pt x="686" y="461"/>
                    </a:cubicBezTo>
                    <a:cubicBezTo>
                      <a:pt x="686" y="393"/>
                      <a:pt x="686" y="393"/>
                      <a:pt x="686" y="393"/>
                    </a:cubicBezTo>
                    <a:cubicBezTo>
                      <a:pt x="686" y="392"/>
                      <a:pt x="686" y="392"/>
                      <a:pt x="686" y="392"/>
                    </a:cubicBezTo>
                    <a:cubicBezTo>
                      <a:pt x="793" y="392"/>
                      <a:pt x="881" y="304"/>
                      <a:pt x="881" y="1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71" name="Google Shape;13271;p103"/>
            <p:cNvSpPr/>
            <p:nvPr/>
          </p:nvSpPr>
          <p:spPr>
            <a:xfrm>
              <a:off x="2173288" y="1708150"/>
              <a:ext cx="823159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ACI Leaf Switch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72" name="Google Shape;13272;p103"/>
          <p:cNvGrpSpPr/>
          <p:nvPr/>
        </p:nvGrpSpPr>
        <p:grpSpPr>
          <a:xfrm>
            <a:off x="4471974" y="805705"/>
            <a:ext cx="1192059" cy="1035566"/>
            <a:chOff x="3459163" y="1073150"/>
            <a:chExt cx="894043" cy="776675"/>
          </a:xfrm>
        </p:grpSpPr>
        <p:grpSp>
          <p:nvGrpSpPr>
            <p:cNvPr id="13273" name="Google Shape;13273;p103"/>
            <p:cNvGrpSpPr/>
            <p:nvPr/>
          </p:nvGrpSpPr>
          <p:grpSpPr>
            <a:xfrm>
              <a:off x="3530601" y="1073150"/>
              <a:ext cx="682625" cy="592138"/>
              <a:chOff x="3530601" y="1073150"/>
              <a:chExt cx="682625" cy="592138"/>
            </a:xfrm>
          </p:grpSpPr>
          <p:sp>
            <p:nvSpPr>
              <p:cNvPr id="13274" name="Google Shape;13274;p103"/>
              <p:cNvSpPr/>
              <p:nvPr/>
            </p:nvSpPr>
            <p:spPr>
              <a:xfrm>
                <a:off x="3530601" y="1073150"/>
                <a:ext cx="682625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0" h="373" extrusionOk="0">
                    <a:moveTo>
                      <a:pt x="323" y="373"/>
                    </a:moveTo>
                    <a:lnTo>
                      <a:pt x="430" y="186"/>
                    </a:lnTo>
                    <a:lnTo>
                      <a:pt x="323" y="0"/>
                    </a:lnTo>
                    <a:lnTo>
                      <a:pt x="107" y="0"/>
                    </a:lnTo>
                    <a:lnTo>
                      <a:pt x="0" y="186"/>
                    </a:lnTo>
                    <a:lnTo>
                      <a:pt x="107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5" name="Google Shape;13275;p103"/>
              <p:cNvSpPr/>
              <p:nvPr/>
            </p:nvSpPr>
            <p:spPr>
              <a:xfrm>
                <a:off x="3600451" y="1317625"/>
                <a:ext cx="53816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6" name="Google Shape;13276;p103"/>
              <p:cNvSpPr/>
              <p:nvPr/>
            </p:nvSpPr>
            <p:spPr>
              <a:xfrm>
                <a:off x="3703638" y="1333500"/>
                <a:ext cx="71438" cy="260350"/>
              </a:xfrm>
              <a:custGeom>
                <a:avLst/>
                <a:gdLst/>
                <a:ahLst/>
                <a:cxnLst/>
                <a:rect l="l" t="t" r="r" b="b"/>
                <a:pathLst>
                  <a:path w="45" h="164" extrusionOk="0">
                    <a:moveTo>
                      <a:pt x="30" y="128"/>
                    </a:moveTo>
                    <a:lnTo>
                      <a:pt x="30" y="108"/>
                    </a:lnTo>
                    <a:lnTo>
                      <a:pt x="30" y="27"/>
                    </a:lnTo>
                    <a:lnTo>
                      <a:pt x="45" y="27"/>
                    </a:lnTo>
                    <a:lnTo>
                      <a:pt x="22" y="0"/>
                    </a:lnTo>
                    <a:lnTo>
                      <a:pt x="0" y="27"/>
                    </a:lnTo>
                    <a:lnTo>
                      <a:pt x="15" y="27"/>
                    </a:lnTo>
                    <a:lnTo>
                      <a:pt x="15" y="108"/>
                    </a:lnTo>
                    <a:lnTo>
                      <a:pt x="15" y="128"/>
                    </a:lnTo>
                    <a:lnTo>
                      <a:pt x="15" y="137"/>
                    </a:lnTo>
                    <a:lnTo>
                      <a:pt x="0" y="137"/>
                    </a:lnTo>
                    <a:lnTo>
                      <a:pt x="22" y="164"/>
                    </a:lnTo>
                    <a:lnTo>
                      <a:pt x="45" y="137"/>
                    </a:lnTo>
                    <a:lnTo>
                      <a:pt x="30" y="137"/>
                    </a:lnTo>
                    <a:lnTo>
                      <a:pt x="30" y="1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7" name="Google Shape;13277;p103"/>
              <p:cNvSpPr/>
              <p:nvPr/>
            </p:nvSpPr>
            <p:spPr>
              <a:xfrm>
                <a:off x="3790951" y="1509713"/>
                <a:ext cx="122238" cy="12223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362" extrusionOk="0">
                    <a:moveTo>
                      <a:pt x="285" y="362"/>
                    </a:moveTo>
                    <a:cubicBezTo>
                      <a:pt x="78" y="362"/>
                      <a:pt x="78" y="362"/>
                      <a:pt x="78" y="362"/>
                    </a:cubicBezTo>
                    <a:cubicBezTo>
                      <a:pt x="35" y="362"/>
                      <a:pt x="0" y="327"/>
                      <a:pt x="0" y="284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35"/>
                      <a:pt x="35" y="0"/>
                      <a:pt x="78" y="0"/>
                    </a:cubicBezTo>
                    <a:cubicBezTo>
                      <a:pt x="285" y="0"/>
                      <a:pt x="285" y="0"/>
                      <a:pt x="285" y="0"/>
                    </a:cubicBezTo>
                    <a:cubicBezTo>
                      <a:pt x="328" y="0"/>
                      <a:pt x="362" y="35"/>
                      <a:pt x="362" y="78"/>
                    </a:cubicBezTo>
                    <a:cubicBezTo>
                      <a:pt x="362" y="284"/>
                      <a:pt x="362" y="284"/>
                      <a:pt x="362" y="284"/>
                    </a:cubicBezTo>
                    <a:cubicBezTo>
                      <a:pt x="362" y="327"/>
                      <a:pt x="328" y="362"/>
                      <a:pt x="285" y="362"/>
                    </a:cubicBezTo>
                    <a:close/>
                    <a:moveTo>
                      <a:pt x="78" y="41"/>
                    </a:moveTo>
                    <a:cubicBezTo>
                      <a:pt x="58" y="41"/>
                      <a:pt x="42" y="58"/>
                      <a:pt x="42" y="78"/>
                    </a:cubicBezTo>
                    <a:cubicBezTo>
                      <a:pt x="42" y="284"/>
                      <a:pt x="42" y="284"/>
                      <a:pt x="42" y="284"/>
                    </a:cubicBezTo>
                    <a:cubicBezTo>
                      <a:pt x="42" y="304"/>
                      <a:pt x="58" y="320"/>
                      <a:pt x="78" y="320"/>
                    </a:cubicBezTo>
                    <a:cubicBezTo>
                      <a:pt x="285" y="320"/>
                      <a:pt x="285" y="320"/>
                      <a:pt x="285" y="320"/>
                    </a:cubicBezTo>
                    <a:cubicBezTo>
                      <a:pt x="305" y="320"/>
                      <a:pt x="321" y="304"/>
                      <a:pt x="321" y="284"/>
                    </a:cubicBezTo>
                    <a:cubicBezTo>
                      <a:pt x="321" y="78"/>
                      <a:pt x="321" y="78"/>
                      <a:pt x="321" y="78"/>
                    </a:cubicBezTo>
                    <a:cubicBezTo>
                      <a:pt x="321" y="58"/>
                      <a:pt x="305" y="41"/>
                      <a:pt x="285" y="41"/>
                    </a:cubicBezTo>
                    <a:lnTo>
                      <a:pt x="78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8" name="Google Shape;13278;p103"/>
              <p:cNvSpPr/>
              <p:nvPr/>
            </p:nvSpPr>
            <p:spPr>
              <a:xfrm>
                <a:off x="3832226" y="1539875"/>
                <a:ext cx="42863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0" y="4"/>
                    </a:moveTo>
                    <a:cubicBezTo>
                      <a:pt x="12" y="2"/>
                      <a:pt x="29" y="0"/>
                      <a:pt x="54" y="0"/>
                    </a:cubicBezTo>
                    <a:cubicBezTo>
                      <a:pt x="78" y="0"/>
                      <a:pt x="96" y="5"/>
                      <a:pt x="108" y="15"/>
                    </a:cubicBezTo>
                    <a:cubicBezTo>
                      <a:pt x="119" y="24"/>
                      <a:pt x="127" y="38"/>
                      <a:pt x="127" y="56"/>
                    </a:cubicBezTo>
                    <a:cubicBezTo>
                      <a:pt x="127" y="73"/>
                      <a:pt x="121" y="88"/>
                      <a:pt x="111" y="98"/>
                    </a:cubicBezTo>
                    <a:cubicBezTo>
                      <a:pt x="97" y="111"/>
                      <a:pt x="77" y="116"/>
                      <a:pt x="53" y="116"/>
                    </a:cubicBezTo>
                    <a:cubicBezTo>
                      <a:pt x="48" y="116"/>
                      <a:pt x="43" y="116"/>
                      <a:pt x="39" y="116"/>
                    </a:cubicBezTo>
                    <a:cubicBezTo>
                      <a:pt x="39" y="179"/>
                      <a:pt x="39" y="179"/>
                      <a:pt x="39" y="179"/>
                    </a:cubicBezTo>
                    <a:cubicBezTo>
                      <a:pt x="0" y="179"/>
                      <a:pt x="0" y="179"/>
                      <a:pt x="0" y="179"/>
                    </a:cubicBezTo>
                    <a:lnTo>
                      <a:pt x="0" y="4"/>
                    </a:lnTo>
                    <a:close/>
                    <a:moveTo>
                      <a:pt x="39" y="85"/>
                    </a:moveTo>
                    <a:cubicBezTo>
                      <a:pt x="43" y="85"/>
                      <a:pt x="47" y="86"/>
                      <a:pt x="53" y="86"/>
                    </a:cubicBezTo>
                    <a:cubicBezTo>
                      <a:pt x="74" y="86"/>
                      <a:pt x="87" y="75"/>
                      <a:pt x="87" y="57"/>
                    </a:cubicBezTo>
                    <a:cubicBezTo>
                      <a:pt x="87" y="40"/>
                      <a:pt x="76" y="31"/>
                      <a:pt x="56" y="31"/>
                    </a:cubicBezTo>
                    <a:cubicBezTo>
                      <a:pt x="48" y="31"/>
                      <a:pt x="42" y="31"/>
                      <a:pt x="39" y="32"/>
                    </a:cubicBezTo>
                    <a:lnTo>
                      <a:pt x="39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79" name="Google Shape;13279;p103"/>
              <p:cNvSpPr/>
              <p:nvPr/>
            </p:nvSpPr>
            <p:spPr>
              <a:xfrm>
                <a:off x="3738563" y="1450975"/>
                <a:ext cx="296863" cy="155575"/>
              </a:xfrm>
              <a:custGeom>
                <a:avLst/>
                <a:gdLst/>
                <a:ahLst/>
                <a:cxnLst/>
                <a:rect l="l" t="t" r="r" b="b"/>
                <a:pathLst>
                  <a:path w="881" h="461" extrusionOk="0">
                    <a:moveTo>
                      <a:pt x="881" y="196"/>
                    </a:moveTo>
                    <a:cubicBezTo>
                      <a:pt x="881" y="88"/>
                      <a:pt x="793" y="0"/>
                      <a:pt x="68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684" y="72"/>
                      <a:pt x="684" y="72"/>
                      <a:pt x="684" y="72"/>
                    </a:cubicBezTo>
                    <a:cubicBezTo>
                      <a:pt x="753" y="72"/>
                      <a:pt x="809" y="128"/>
                      <a:pt x="809" y="196"/>
                    </a:cubicBezTo>
                    <a:cubicBezTo>
                      <a:pt x="809" y="264"/>
                      <a:pt x="754" y="319"/>
                      <a:pt x="686" y="320"/>
                    </a:cubicBezTo>
                    <a:cubicBezTo>
                      <a:pt x="686" y="252"/>
                      <a:pt x="686" y="252"/>
                      <a:pt x="686" y="252"/>
                    </a:cubicBezTo>
                    <a:cubicBezTo>
                      <a:pt x="560" y="357"/>
                      <a:pt x="560" y="357"/>
                      <a:pt x="560" y="357"/>
                    </a:cubicBezTo>
                    <a:cubicBezTo>
                      <a:pt x="686" y="461"/>
                      <a:pt x="686" y="461"/>
                      <a:pt x="686" y="461"/>
                    </a:cubicBezTo>
                    <a:cubicBezTo>
                      <a:pt x="686" y="392"/>
                      <a:pt x="686" y="392"/>
                      <a:pt x="686" y="392"/>
                    </a:cubicBezTo>
                    <a:cubicBezTo>
                      <a:pt x="686" y="392"/>
                      <a:pt x="686" y="392"/>
                      <a:pt x="686" y="392"/>
                    </a:cubicBezTo>
                    <a:cubicBezTo>
                      <a:pt x="793" y="391"/>
                      <a:pt x="881" y="304"/>
                      <a:pt x="881" y="1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0" name="Google Shape;13280;p103"/>
              <p:cNvSpPr/>
              <p:nvPr/>
            </p:nvSpPr>
            <p:spPr>
              <a:xfrm>
                <a:off x="3773488" y="1125538"/>
                <a:ext cx="76200" cy="412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1" name="Google Shape;13281;p103"/>
              <p:cNvSpPr/>
              <p:nvPr/>
            </p:nvSpPr>
            <p:spPr>
              <a:xfrm>
                <a:off x="3889376" y="1125538"/>
                <a:ext cx="74613" cy="412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2" name="Google Shape;13282;p103"/>
              <p:cNvSpPr/>
              <p:nvPr/>
            </p:nvSpPr>
            <p:spPr>
              <a:xfrm>
                <a:off x="3716338" y="1230313"/>
                <a:ext cx="76200" cy="396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3" name="Google Shape;13283;p103"/>
              <p:cNvSpPr/>
              <p:nvPr/>
            </p:nvSpPr>
            <p:spPr>
              <a:xfrm>
                <a:off x="3830638" y="1230313"/>
                <a:ext cx="76200" cy="396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4" name="Google Shape;13284;p103"/>
              <p:cNvSpPr/>
              <p:nvPr/>
            </p:nvSpPr>
            <p:spPr>
              <a:xfrm>
                <a:off x="3944938" y="1230313"/>
                <a:ext cx="76200" cy="396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85" name="Google Shape;13285;p103"/>
              <p:cNvSpPr/>
              <p:nvPr/>
            </p:nvSpPr>
            <p:spPr>
              <a:xfrm>
                <a:off x="3814763" y="1146175"/>
                <a:ext cx="171450" cy="103188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5" extrusionOk="0">
                    <a:moveTo>
                      <a:pt x="108" y="65"/>
                    </a:moveTo>
                    <a:lnTo>
                      <a:pt x="0" y="0"/>
                    </a:lnTo>
                    <a:lnTo>
                      <a:pt x="36" y="65"/>
                    </a:lnTo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3286" name="Google Shape;13286;p103"/>
              <p:cNvCxnSpPr/>
              <p:nvPr/>
            </p:nvCxnSpPr>
            <p:spPr>
              <a:xfrm flipH="1">
                <a:off x="3754438" y="1146175"/>
                <a:ext cx="57150" cy="103188"/>
              </a:xfrm>
              <a:prstGeom prst="straightConnector1">
                <a:avLst/>
              </a:pr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3287" name="Google Shape;13287;p103"/>
              <p:cNvSpPr/>
              <p:nvPr/>
            </p:nvSpPr>
            <p:spPr>
              <a:xfrm>
                <a:off x="3756026" y="1146175"/>
                <a:ext cx="171450" cy="103188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5" extrusionOk="0">
                    <a:moveTo>
                      <a:pt x="0" y="65"/>
                    </a:moveTo>
                    <a:lnTo>
                      <a:pt x="108" y="0"/>
                    </a:lnTo>
                    <a:lnTo>
                      <a:pt x="72" y="65"/>
                    </a:lnTo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3288" name="Google Shape;13288;p103"/>
              <p:cNvCxnSpPr/>
              <p:nvPr/>
            </p:nvCxnSpPr>
            <p:spPr>
              <a:xfrm>
                <a:off x="3927476" y="1146175"/>
                <a:ext cx="58738" cy="103188"/>
              </a:xfrm>
              <a:prstGeom prst="straightConnector1">
                <a:avLst/>
              </a:pr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</p:grpSp>
        <p:sp>
          <p:nvSpPr>
            <p:cNvPr id="13289" name="Google Shape;13289;p103"/>
            <p:cNvSpPr/>
            <p:nvPr/>
          </p:nvSpPr>
          <p:spPr>
            <a:xfrm>
              <a:off x="3459163" y="1711325"/>
              <a:ext cx="894043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ACI Spine Switch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290" name="Google Shape;13290;p103"/>
          <p:cNvGrpSpPr/>
          <p:nvPr/>
        </p:nvGrpSpPr>
        <p:grpSpPr>
          <a:xfrm>
            <a:off x="6301138" y="805704"/>
            <a:ext cx="1212063" cy="1215998"/>
            <a:chOff x="3831358" y="711748"/>
            <a:chExt cx="909047" cy="911999"/>
          </a:xfrm>
        </p:grpSpPr>
        <p:grpSp>
          <p:nvGrpSpPr>
            <p:cNvPr id="13291" name="Google Shape;13291;p103"/>
            <p:cNvGrpSpPr/>
            <p:nvPr/>
          </p:nvGrpSpPr>
          <p:grpSpPr>
            <a:xfrm>
              <a:off x="3943775" y="711748"/>
              <a:ext cx="684212" cy="592138"/>
              <a:chOff x="4895851" y="1073150"/>
              <a:chExt cx="684212" cy="592138"/>
            </a:xfrm>
          </p:grpSpPr>
          <p:sp>
            <p:nvSpPr>
              <p:cNvPr id="13292" name="Google Shape;13292;p103"/>
              <p:cNvSpPr/>
              <p:nvPr/>
            </p:nvSpPr>
            <p:spPr>
              <a:xfrm>
                <a:off x="4895851" y="1073150"/>
                <a:ext cx="684212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7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7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3" name="Google Shape;13293;p103"/>
              <p:cNvSpPr/>
              <p:nvPr/>
            </p:nvSpPr>
            <p:spPr>
              <a:xfrm>
                <a:off x="5024438" y="1417638"/>
                <a:ext cx="425450" cy="217488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3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0" y="3"/>
                    </a:lnTo>
                    <a:lnTo>
                      <a:pt x="40" y="34"/>
                    </a:lnTo>
                    <a:lnTo>
                      <a:pt x="0" y="34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86" y="38"/>
                    </a:lnTo>
                    <a:lnTo>
                      <a:pt x="86" y="68"/>
                    </a:lnTo>
                    <a:lnTo>
                      <a:pt x="0" y="68"/>
                    </a:lnTo>
                    <a:lnTo>
                      <a:pt x="0" y="69"/>
                    </a:lnTo>
                    <a:lnTo>
                      <a:pt x="0" y="71"/>
                    </a:lnTo>
                    <a:lnTo>
                      <a:pt x="0" y="72"/>
                    </a:lnTo>
                    <a:lnTo>
                      <a:pt x="40" y="72"/>
                    </a:lnTo>
                    <a:lnTo>
                      <a:pt x="40" y="102"/>
                    </a:lnTo>
                    <a:lnTo>
                      <a:pt x="0" y="102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86" y="106"/>
                    </a:lnTo>
                    <a:lnTo>
                      <a:pt x="86" y="137"/>
                    </a:lnTo>
                    <a:lnTo>
                      <a:pt x="89" y="137"/>
                    </a:lnTo>
                    <a:lnTo>
                      <a:pt x="89" y="106"/>
                    </a:lnTo>
                    <a:lnTo>
                      <a:pt x="177" y="106"/>
                    </a:lnTo>
                    <a:lnTo>
                      <a:pt x="177" y="137"/>
                    </a:lnTo>
                    <a:lnTo>
                      <a:pt x="180" y="137"/>
                    </a:lnTo>
                    <a:lnTo>
                      <a:pt x="180" y="106"/>
                    </a:lnTo>
                    <a:lnTo>
                      <a:pt x="268" y="106"/>
                    </a:lnTo>
                    <a:lnTo>
                      <a:pt x="268" y="105"/>
                    </a:lnTo>
                    <a:lnTo>
                      <a:pt x="268" y="103"/>
                    </a:lnTo>
                    <a:lnTo>
                      <a:pt x="268" y="102"/>
                    </a:lnTo>
                    <a:lnTo>
                      <a:pt x="226" y="102"/>
                    </a:lnTo>
                    <a:lnTo>
                      <a:pt x="226" y="72"/>
                    </a:lnTo>
                    <a:lnTo>
                      <a:pt x="268" y="72"/>
                    </a:lnTo>
                    <a:lnTo>
                      <a:pt x="268" y="71"/>
                    </a:lnTo>
                    <a:lnTo>
                      <a:pt x="268" y="69"/>
                    </a:lnTo>
                    <a:lnTo>
                      <a:pt x="268" y="68"/>
                    </a:lnTo>
                    <a:lnTo>
                      <a:pt x="180" y="68"/>
                    </a:lnTo>
                    <a:lnTo>
                      <a:pt x="180" y="38"/>
                    </a:lnTo>
                    <a:lnTo>
                      <a:pt x="268" y="38"/>
                    </a:lnTo>
                    <a:lnTo>
                      <a:pt x="268" y="37"/>
                    </a:lnTo>
                    <a:lnTo>
                      <a:pt x="268" y="35"/>
                    </a:lnTo>
                    <a:lnTo>
                      <a:pt x="268" y="34"/>
                    </a:lnTo>
                    <a:lnTo>
                      <a:pt x="226" y="34"/>
                    </a:lnTo>
                    <a:lnTo>
                      <a:pt x="226" y="3"/>
                    </a:lnTo>
                    <a:lnTo>
                      <a:pt x="268" y="3"/>
                    </a:lnTo>
                    <a:lnTo>
                      <a:pt x="268" y="2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0" y="0"/>
                    </a:lnTo>
                    <a:close/>
                    <a:moveTo>
                      <a:pt x="43" y="3"/>
                    </a:moveTo>
                    <a:lnTo>
                      <a:pt x="131" y="3"/>
                    </a:lnTo>
                    <a:lnTo>
                      <a:pt x="131" y="34"/>
                    </a:lnTo>
                    <a:lnTo>
                      <a:pt x="43" y="34"/>
                    </a:lnTo>
                    <a:lnTo>
                      <a:pt x="43" y="3"/>
                    </a:lnTo>
                    <a:close/>
                    <a:moveTo>
                      <a:pt x="43" y="72"/>
                    </a:moveTo>
                    <a:lnTo>
                      <a:pt x="131" y="72"/>
                    </a:lnTo>
                    <a:lnTo>
                      <a:pt x="131" y="102"/>
                    </a:lnTo>
                    <a:lnTo>
                      <a:pt x="43" y="102"/>
                    </a:lnTo>
                    <a:lnTo>
                      <a:pt x="43" y="72"/>
                    </a:lnTo>
                    <a:close/>
                    <a:moveTo>
                      <a:pt x="223" y="102"/>
                    </a:moveTo>
                    <a:lnTo>
                      <a:pt x="135" y="102"/>
                    </a:lnTo>
                    <a:lnTo>
                      <a:pt x="135" y="72"/>
                    </a:lnTo>
                    <a:lnTo>
                      <a:pt x="223" y="72"/>
                    </a:lnTo>
                    <a:lnTo>
                      <a:pt x="223" y="102"/>
                    </a:lnTo>
                    <a:close/>
                    <a:moveTo>
                      <a:pt x="177" y="68"/>
                    </a:moveTo>
                    <a:lnTo>
                      <a:pt x="89" y="68"/>
                    </a:lnTo>
                    <a:lnTo>
                      <a:pt x="89" y="38"/>
                    </a:lnTo>
                    <a:lnTo>
                      <a:pt x="177" y="38"/>
                    </a:lnTo>
                    <a:lnTo>
                      <a:pt x="177" y="68"/>
                    </a:lnTo>
                    <a:close/>
                    <a:moveTo>
                      <a:pt x="223" y="34"/>
                    </a:moveTo>
                    <a:lnTo>
                      <a:pt x="135" y="34"/>
                    </a:lnTo>
                    <a:lnTo>
                      <a:pt x="135" y="3"/>
                    </a:lnTo>
                    <a:lnTo>
                      <a:pt x="223" y="3"/>
                    </a:lnTo>
                    <a:lnTo>
                      <a:pt x="223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4" name="Google Shape;13294;p103"/>
              <p:cNvSpPr/>
              <p:nvPr/>
            </p:nvSpPr>
            <p:spPr>
              <a:xfrm>
                <a:off x="5057776" y="1111250"/>
                <a:ext cx="363537" cy="285750"/>
              </a:xfrm>
              <a:custGeom>
                <a:avLst/>
                <a:gdLst/>
                <a:ahLst/>
                <a:cxnLst/>
                <a:rect l="l" t="t" r="r" b="b"/>
                <a:pathLst>
                  <a:path w="1076" h="845" extrusionOk="0">
                    <a:moveTo>
                      <a:pt x="551" y="0"/>
                    </a:moveTo>
                    <a:cubicBezTo>
                      <a:pt x="388" y="0"/>
                      <a:pt x="256" y="132"/>
                      <a:pt x="256" y="294"/>
                    </a:cubicBezTo>
                    <a:cubicBezTo>
                      <a:pt x="256" y="457"/>
                      <a:pt x="388" y="589"/>
                      <a:pt x="551" y="589"/>
                    </a:cubicBezTo>
                    <a:cubicBezTo>
                      <a:pt x="713" y="589"/>
                      <a:pt x="845" y="457"/>
                      <a:pt x="845" y="294"/>
                    </a:cubicBezTo>
                    <a:cubicBezTo>
                      <a:pt x="845" y="132"/>
                      <a:pt x="713" y="0"/>
                      <a:pt x="551" y="0"/>
                    </a:cubicBezTo>
                    <a:close/>
                    <a:moveTo>
                      <a:pt x="551" y="517"/>
                    </a:moveTo>
                    <a:cubicBezTo>
                      <a:pt x="428" y="517"/>
                      <a:pt x="328" y="417"/>
                      <a:pt x="328" y="294"/>
                    </a:cubicBezTo>
                    <a:cubicBezTo>
                      <a:pt x="328" y="171"/>
                      <a:pt x="428" y="72"/>
                      <a:pt x="551" y="72"/>
                    </a:cubicBezTo>
                    <a:cubicBezTo>
                      <a:pt x="673" y="72"/>
                      <a:pt x="773" y="171"/>
                      <a:pt x="773" y="294"/>
                    </a:cubicBezTo>
                    <a:cubicBezTo>
                      <a:pt x="773" y="417"/>
                      <a:pt x="673" y="517"/>
                      <a:pt x="551" y="517"/>
                    </a:cubicBezTo>
                    <a:close/>
                    <a:moveTo>
                      <a:pt x="176" y="558"/>
                    </a:moveTo>
                    <a:cubicBezTo>
                      <a:pt x="30" y="703"/>
                      <a:pt x="30" y="703"/>
                      <a:pt x="30" y="703"/>
                    </a:cubicBezTo>
                    <a:cubicBezTo>
                      <a:pt x="0" y="734"/>
                      <a:pt x="0" y="784"/>
                      <a:pt x="30" y="814"/>
                    </a:cubicBezTo>
                    <a:cubicBezTo>
                      <a:pt x="61" y="845"/>
                      <a:pt x="111" y="845"/>
                      <a:pt x="141" y="814"/>
                    </a:cubicBezTo>
                    <a:cubicBezTo>
                      <a:pt x="287" y="669"/>
                      <a:pt x="287" y="669"/>
                      <a:pt x="287" y="669"/>
                    </a:cubicBezTo>
                    <a:cubicBezTo>
                      <a:pt x="318" y="638"/>
                      <a:pt x="318" y="588"/>
                      <a:pt x="287" y="558"/>
                    </a:cubicBezTo>
                    <a:cubicBezTo>
                      <a:pt x="257" y="527"/>
                      <a:pt x="207" y="527"/>
                      <a:pt x="176" y="558"/>
                    </a:cubicBezTo>
                    <a:close/>
                    <a:moveTo>
                      <a:pt x="574" y="275"/>
                    </a:moveTo>
                    <a:cubicBezTo>
                      <a:pt x="567" y="282"/>
                      <a:pt x="567" y="295"/>
                      <a:pt x="574" y="302"/>
                    </a:cubicBezTo>
                    <a:cubicBezTo>
                      <a:pt x="577" y="305"/>
                      <a:pt x="577" y="305"/>
                      <a:pt x="577" y="305"/>
                    </a:cubicBezTo>
                    <a:cubicBezTo>
                      <a:pt x="585" y="313"/>
                      <a:pt x="597" y="313"/>
                      <a:pt x="605" y="305"/>
                    </a:cubicBezTo>
                    <a:cubicBezTo>
                      <a:pt x="683" y="227"/>
                      <a:pt x="683" y="227"/>
                      <a:pt x="683" y="227"/>
                    </a:cubicBezTo>
                    <a:cubicBezTo>
                      <a:pt x="684" y="226"/>
                      <a:pt x="684" y="226"/>
                      <a:pt x="684" y="225"/>
                    </a:cubicBezTo>
                    <a:cubicBezTo>
                      <a:pt x="689" y="222"/>
                      <a:pt x="692" y="216"/>
                      <a:pt x="692" y="210"/>
                    </a:cubicBezTo>
                    <a:cubicBezTo>
                      <a:pt x="692" y="206"/>
                      <a:pt x="692" y="206"/>
                      <a:pt x="692" y="206"/>
                    </a:cubicBezTo>
                    <a:cubicBezTo>
                      <a:pt x="692" y="201"/>
                      <a:pt x="690" y="196"/>
                      <a:pt x="686" y="193"/>
                    </a:cubicBezTo>
                    <a:cubicBezTo>
                      <a:pt x="685" y="191"/>
                      <a:pt x="685" y="190"/>
                      <a:pt x="683" y="189"/>
                    </a:cubicBezTo>
                    <a:cubicBezTo>
                      <a:pt x="605" y="110"/>
                      <a:pt x="605" y="110"/>
                      <a:pt x="605" y="110"/>
                    </a:cubicBezTo>
                    <a:cubicBezTo>
                      <a:pt x="597" y="103"/>
                      <a:pt x="585" y="103"/>
                      <a:pt x="577" y="110"/>
                    </a:cubicBezTo>
                    <a:cubicBezTo>
                      <a:pt x="574" y="113"/>
                      <a:pt x="574" y="113"/>
                      <a:pt x="574" y="113"/>
                    </a:cubicBezTo>
                    <a:cubicBezTo>
                      <a:pt x="567" y="121"/>
                      <a:pt x="567" y="133"/>
                      <a:pt x="574" y="141"/>
                    </a:cubicBezTo>
                    <a:cubicBezTo>
                      <a:pt x="620" y="187"/>
                      <a:pt x="620" y="187"/>
                      <a:pt x="620" y="187"/>
                    </a:cubicBezTo>
                    <a:cubicBezTo>
                      <a:pt x="389" y="187"/>
                      <a:pt x="389" y="187"/>
                      <a:pt x="389" y="187"/>
                    </a:cubicBezTo>
                    <a:cubicBezTo>
                      <a:pt x="389" y="187"/>
                      <a:pt x="373" y="205"/>
                      <a:pt x="368" y="230"/>
                    </a:cubicBezTo>
                    <a:cubicBezTo>
                      <a:pt x="441" y="230"/>
                      <a:pt x="620" y="230"/>
                      <a:pt x="620" y="230"/>
                    </a:cubicBezTo>
                    <a:lnTo>
                      <a:pt x="574" y="275"/>
                    </a:lnTo>
                    <a:close/>
                    <a:moveTo>
                      <a:pt x="528" y="314"/>
                    </a:moveTo>
                    <a:cubicBezTo>
                      <a:pt x="536" y="306"/>
                      <a:pt x="536" y="294"/>
                      <a:pt x="528" y="286"/>
                    </a:cubicBezTo>
                    <a:cubicBezTo>
                      <a:pt x="526" y="284"/>
                      <a:pt x="526" y="284"/>
                      <a:pt x="526" y="284"/>
                    </a:cubicBezTo>
                    <a:cubicBezTo>
                      <a:pt x="518" y="276"/>
                      <a:pt x="506" y="276"/>
                      <a:pt x="498" y="284"/>
                    </a:cubicBezTo>
                    <a:cubicBezTo>
                      <a:pt x="419" y="362"/>
                      <a:pt x="419" y="362"/>
                      <a:pt x="419" y="362"/>
                    </a:cubicBezTo>
                    <a:cubicBezTo>
                      <a:pt x="419" y="363"/>
                      <a:pt x="419" y="363"/>
                      <a:pt x="418" y="364"/>
                    </a:cubicBezTo>
                    <a:cubicBezTo>
                      <a:pt x="414" y="367"/>
                      <a:pt x="411" y="373"/>
                      <a:pt x="411" y="379"/>
                    </a:cubicBezTo>
                    <a:cubicBezTo>
                      <a:pt x="411" y="383"/>
                      <a:pt x="411" y="383"/>
                      <a:pt x="411" y="383"/>
                    </a:cubicBezTo>
                    <a:cubicBezTo>
                      <a:pt x="411" y="388"/>
                      <a:pt x="413" y="392"/>
                      <a:pt x="416" y="396"/>
                    </a:cubicBezTo>
                    <a:cubicBezTo>
                      <a:pt x="417" y="397"/>
                      <a:pt x="418" y="399"/>
                      <a:pt x="419" y="400"/>
                    </a:cubicBezTo>
                    <a:cubicBezTo>
                      <a:pt x="498" y="478"/>
                      <a:pt x="498" y="478"/>
                      <a:pt x="498" y="478"/>
                    </a:cubicBezTo>
                    <a:cubicBezTo>
                      <a:pt x="506" y="486"/>
                      <a:pt x="518" y="486"/>
                      <a:pt x="526" y="478"/>
                    </a:cubicBezTo>
                    <a:cubicBezTo>
                      <a:pt x="528" y="476"/>
                      <a:pt x="528" y="476"/>
                      <a:pt x="528" y="476"/>
                    </a:cubicBezTo>
                    <a:cubicBezTo>
                      <a:pt x="536" y="468"/>
                      <a:pt x="536" y="456"/>
                      <a:pt x="528" y="448"/>
                    </a:cubicBezTo>
                    <a:cubicBezTo>
                      <a:pt x="482" y="402"/>
                      <a:pt x="482" y="402"/>
                      <a:pt x="482" y="402"/>
                    </a:cubicBezTo>
                    <a:cubicBezTo>
                      <a:pt x="714" y="402"/>
                      <a:pt x="714" y="402"/>
                      <a:pt x="714" y="402"/>
                    </a:cubicBezTo>
                    <a:cubicBezTo>
                      <a:pt x="714" y="402"/>
                      <a:pt x="730" y="383"/>
                      <a:pt x="735" y="359"/>
                    </a:cubicBezTo>
                    <a:cubicBezTo>
                      <a:pt x="661" y="359"/>
                      <a:pt x="483" y="359"/>
                      <a:pt x="483" y="359"/>
                    </a:cubicBezTo>
                    <a:lnTo>
                      <a:pt x="528" y="314"/>
                    </a:lnTo>
                    <a:close/>
                    <a:moveTo>
                      <a:pt x="1063" y="368"/>
                    </a:moveTo>
                    <a:cubicBezTo>
                      <a:pt x="863" y="368"/>
                      <a:pt x="863" y="368"/>
                      <a:pt x="863" y="368"/>
                    </a:cubicBezTo>
                    <a:cubicBezTo>
                      <a:pt x="854" y="398"/>
                      <a:pt x="854" y="398"/>
                      <a:pt x="854" y="398"/>
                    </a:cubicBezTo>
                    <a:cubicBezTo>
                      <a:pt x="1063" y="398"/>
                      <a:pt x="1063" y="398"/>
                      <a:pt x="1063" y="398"/>
                    </a:cubicBezTo>
                    <a:cubicBezTo>
                      <a:pt x="1070" y="398"/>
                      <a:pt x="1076" y="392"/>
                      <a:pt x="1076" y="384"/>
                    </a:cubicBezTo>
                    <a:cubicBezTo>
                      <a:pt x="1076" y="382"/>
                      <a:pt x="1076" y="382"/>
                      <a:pt x="1076" y="382"/>
                    </a:cubicBezTo>
                    <a:cubicBezTo>
                      <a:pt x="1076" y="374"/>
                      <a:pt x="1070" y="368"/>
                      <a:pt x="1063" y="368"/>
                    </a:cubicBezTo>
                    <a:close/>
                    <a:moveTo>
                      <a:pt x="37" y="217"/>
                    </a:moveTo>
                    <a:cubicBezTo>
                      <a:pt x="237" y="217"/>
                      <a:pt x="237" y="217"/>
                      <a:pt x="237" y="217"/>
                    </a:cubicBezTo>
                    <a:cubicBezTo>
                      <a:pt x="246" y="187"/>
                      <a:pt x="246" y="187"/>
                      <a:pt x="246" y="187"/>
                    </a:cubicBezTo>
                    <a:cubicBezTo>
                      <a:pt x="37" y="187"/>
                      <a:pt x="37" y="187"/>
                      <a:pt x="37" y="187"/>
                    </a:cubicBezTo>
                    <a:cubicBezTo>
                      <a:pt x="30" y="187"/>
                      <a:pt x="24" y="194"/>
                      <a:pt x="24" y="201"/>
                    </a:cubicBezTo>
                    <a:cubicBezTo>
                      <a:pt x="24" y="204"/>
                      <a:pt x="24" y="204"/>
                      <a:pt x="24" y="204"/>
                    </a:cubicBezTo>
                    <a:cubicBezTo>
                      <a:pt x="24" y="211"/>
                      <a:pt x="30" y="217"/>
                      <a:pt x="37" y="2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295" name="Google Shape;13295;p103"/>
            <p:cNvSpPr/>
            <p:nvPr/>
          </p:nvSpPr>
          <p:spPr>
            <a:xfrm>
              <a:off x="3831358" y="1346748"/>
              <a:ext cx="90904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Adaptive Security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/>
            </a:p>
          </p:txBody>
        </p:sp>
      </p:grpSp>
      <p:grpSp>
        <p:nvGrpSpPr>
          <p:cNvPr id="13296" name="Google Shape;13296;p103"/>
          <p:cNvGrpSpPr/>
          <p:nvPr/>
        </p:nvGrpSpPr>
        <p:grpSpPr>
          <a:xfrm>
            <a:off x="8473670" y="805704"/>
            <a:ext cx="935849" cy="1031333"/>
            <a:chOff x="6269038" y="1073150"/>
            <a:chExt cx="701887" cy="773500"/>
          </a:xfrm>
        </p:grpSpPr>
        <p:grpSp>
          <p:nvGrpSpPr>
            <p:cNvPr id="13297" name="Google Shape;13297;p103"/>
            <p:cNvGrpSpPr/>
            <p:nvPr/>
          </p:nvGrpSpPr>
          <p:grpSpPr>
            <a:xfrm>
              <a:off x="6269038" y="1073150"/>
              <a:ext cx="684213" cy="592138"/>
              <a:chOff x="6269038" y="1073150"/>
              <a:chExt cx="684213" cy="592138"/>
            </a:xfrm>
          </p:grpSpPr>
          <p:sp>
            <p:nvSpPr>
              <p:cNvPr id="13298" name="Google Shape;13298;p103"/>
              <p:cNvSpPr/>
              <p:nvPr/>
            </p:nvSpPr>
            <p:spPr>
              <a:xfrm>
                <a:off x="6269038" y="1073150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99" name="Google Shape;13299;p103"/>
              <p:cNvSpPr/>
              <p:nvPr/>
            </p:nvSpPr>
            <p:spPr>
              <a:xfrm>
                <a:off x="6499226" y="1174750"/>
                <a:ext cx="220663" cy="387350"/>
              </a:xfrm>
              <a:custGeom>
                <a:avLst/>
                <a:gdLst/>
                <a:ahLst/>
                <a:cxnLst/>
                <a:rect l="l" t="t" r="r" b="b"/>
                <a:pathLst>
                  <a:path w="655" h="1148" extrusionOk="0">
                    <a:moveTo>
                      <a:pt x="588" y="1148"/>
                    </a:moveTo>
                    <a:cubicBezTo>
                      <a:pt x="66" y="1148"/>
                      <a:pt x="66" y="1148"/>
                      <a:pt x="66" y="1148"/>
                    </a:cubicBezTo>
                    <a:cubicBezTo>
                      <a:pt x="29" y="1148"/>
                      <a:pt x="0" y="1118"/>
                      <a:pt x="0" y="1081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29" y="0"/>
                      <a:pt x="66" y="0"/>
                    </a:cubicBezTo>
                    <a:cubicBezTo>
                      <a:pt x="588" y="0"/>
                      <a:pt x="588" y="0"/>
                      <a:pt x="588" y="0"/>
                    </a:cubicBezTo>
                    <a:cubicBezTo>
                      <a:pt x="625" y="0"/>
                      <a:pt x="655" y="30"/>
                      <a:pt x="655" y="67"/>
                    </a:cubicBezTo>
                    <a:cubicBezTo>
                      <a:pt x="655" y="1081"/>
                      <a:pt x="655" y="1081"/>
                      <a:pt x="655" y="1081"/>
                    </a:cubicBezTo>
                    <a:cubicBezTo>
                      <a:pt x="655" y="1118"/>
                      <a:pt x="625" y="1148"/>
                      <a:pt x="588" y="1148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0" name="Google Shape;13300;p103"/>
              <p:cNvSpPr/>
              <p:nvPr/>
            </p:nvSpPr>
            <p:spPr>
              <a:xfrm>
                <a:off x="6537326" y="1230313"/>
                <a:ext cx="1460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1" name="Google Shape;13301;p103"/>
              <p:cNvSpPr/>
              <p:nvPr/>
            </p:nvSpPr>
            <p:spPr>
              <a:xfrm>
                <a:off x="6537326" y="1281113"/>
                <a:ext cx="1460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2" name="Google Shape;13302;p103"/>
              <p:cNvSpPr/>
              <p:nvPr/>
            </p:nvSpPr>
            <p:spPr>
              <a:xfrm>
                <a:off x="6537326" y="1331913"/>
                <a:ext cx="1460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3" name="Google Shape;13303;p103"/>
              <p:cNvSpPr/>
              <p:nvPr/>
            </p:nvSpPr>
            <p:spPr>
              <a:xfrm>
                <a:off x="6537326" y="1384300"/>
                <a:ext cx="146050" cy="174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4" name="Google Shape;13304;p103"/>
              <p:cNvSpPr/>
              <p:nvPr/>
            </p:nvSpPr>
            <p:spPr>
              <a:xfrm>
                <a:off x="6537326" y="1435100"/>
                <a:ext cx="146050" cy="174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5" name="Google Shape;13305;p103"/>
              <p:cNvSpPr/>
              <p:nvPr/>
            </p:nvSpPr>
            <p:spPr>
              <a:xfrm>
                <a:off x="6537326" y="1485900"/>
                <a:ext cx="146050" cy="174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6" name="Google Shape;13306;p103"/>
              <p:cNvSpPr/>
              <p:nvPr/>
            </p:nvSpPr>
            <p:spPr>
              <a:xfrm>
                <a:off x="6740526" y="1319213"/>
                <a:ext cx="100013" cy="100013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98" extrusionOk="0">
                    <a:moveTo>
                      <a:pt x="295" y="142"/>
                    </a:moveTo>
                    <a:cubicBezTo>
                      <a:pt x="295" y="142"/>
                      <a:pt x="294" y="141"/>
                      <a:pt x="294" y="141"/>
                    </a:cubicBezTo>
                    <a:cubicBezTo>
                      <a:pt x="259" y="106"/>
                      <a:pt x="259" y="106"/>
                      <a:pt x="259" y="106"/>
                    </a:cubicBezTo>
                    <a:cubicBezTo>
                      <a:pt x="256" y="103"/>
                      <a:pt x="250" y="103"/>
                      <a:pt x="247" y="106"/>
                    </a:cubicBezTo>
                    <a:cubicBezTo>
                      <a:pt x="246" y="107"/>
                      <a:pt x="246" y="107"/>
                      <a:pt x="246" y="107"/>
                    </a:cubicBezTo>
                    <a:cubicBezTo>
                      <a:pt x="242" y="110"/>
                      <a:pt x="242" y="116"/>
                      <a:pt x="246" y="119"/>
                    </a:cubicBezTo>
                    <a:cubicBezTo>
                      <a:pt x="266" y="140"/>
                      <a:pt x="266" y="140"/>
                      <a:pt x="266" y="140"/>
                    </a:cubicBezTo>
                    <a:cubicBezTo>
                      <a:pt x="213" y="140"/>
                      <a:pt x="213" y="140"/>
                      <a:pt x="213" y="140"/>
                    </a:cubicBezTo>
                    <a:cubicBezTo>
                      <a:pt x="224" y="126"/>
                      <a:pt x="235" y="112"/>
                      <a:pt x="243" y="100"/>
                    </a:cubicBezTo>
                    <a:cubicBezTo>
                      <a:pt x="261" y="72"/>
                      <a:pt x="265" y="54"/>
                      <a:pt x="256" y="44"/>
                    </a:cubicBezTo>
                    <a:cubicBezTo>
                      <a:pt x="253" y="42"/>
                      <a:pt x="249" y="40"/>
                      <a:pt x="243" y="40"/>
                    </a:cubicBezTo>
                    <a:cubicBezTo>
                      <a:pt x="224" y="40"/>
                      <a:pt x="191" y="61"/>
                      <a:pt x="159" y="89"/>
                    </a:cubicBezTo>
                    <a:cubicBezTo>
                      <a:pt x="159" y="32"/>
                      <a:pt x="159" y="32"/>
                      <a:pt x="159" y="32"/>
                    </a:cubicBezTo>
                    <a:cubicBezTo>
                      <a:pt x="179" y="52"/>
                      <a:pt x="179" y="52"/>
                      <a:pt x="179" y="52"/>
                    </a:cubicBezTo>
                    <a:cubicBezTo>
                      <a:pt x="182" y="56"/>
                      <a:pt x="187" y="56"/>
                      <a:pt x="191" y="52"/>
                    </a:cubicBezTo>
                    <a:cubicBezTo>
                      <a:pt x="192" y="51"/>
                      <a:pt x="192" y="51"/>
                      <a:pt x="192" y="51"/>
                    </a:cubicBezTo>
                    <a:cubicBezTo>
                      <a:pt x="195" y="48"/>
                      <a:pt x="195" y="42"/>
                      <a:pt x="192" y="39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5" y="2"/>
                      <a:pt x="153" y="0"/>
                      <a:pt x="150" y="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46" y="0"/>
                      <a:pt x="144" y="1"/>
                      <a:pt x="142" y="3"/>
                    </a:cubicBezTo>
                    <a:cubicBezTo>
                      <a:pt x="142" y="3"/>
                      <a:pt x="141" y="3"/>
                      <a:pt x="141" y="4"/>
                    </a:cubicBezTo>
                    <a:cubicBezTo>
                      <a:pt x="106" y="39"/>
                      <a:pt x="106" y="39"/>
                      <a:pt x="106" y="39"/>
                    </a:cubicBezTo>
                    <a:cubicBezTo>
                      <a:pt x="102" y="42"/>
                      <a:pt x="102" y="48"/>
                      <a:pt x="106" y="51"/>
                    </a:cubicBezTo>
                    <a:cubicBezTo>
                      <a:pt x="107" y="52"/>
                      <a:pt x="107" y="52"/>
                      <a:pt x="107" y="52"/>
                    </a:cubicBezTo>
                    <a:cubicBezTo>
                      <a:pt x="110" y="56"/>
                      <a:pt x="116" y="56"/>
                      <a:pt x="119" y="52"/>
                    </a:cubicBezTo>
                    <a:cubicBezTo>
                      <a:pt x="140" y="32"/>
                      <a:pt x="140" y="32"/>
                      <a:pt x="140" y="32"/>
                    </a:cubicBezTo>
                    <a:cubicBezTo>
                      <a:pt x="140" y="89"/>
                      <a:pt x="140" y="89"/>
                      <a:pt x="140" y="89"/>
                    </a:cubicBezTo>
                    <a:cubicBezTo>
                      <a:pt x="107" y="61"/>
                      <a:pt x="73" y="40"/>
                      <a:pt x="54" y="40"/>
                    </a:cubicBezTo>
                    <a:cubicBezTo>
                      <a:pt x="48" y="40"/>
                      <a:pt x="44" y="42"/>
                      <a:pt x="42" y="44"/>
                    </a:cubicBezTo>
                    <a:cubicBezTo>
                      <a:pt x="33" y="54"/>
                      <a:pt x="37" y="72"/>
                      <a:pt x="55" y="100"/>
                    </a:cubicBezTo>
                    <a:cubicBezTo>
                      <a:pt x="63" y="112"/>
                      <a:pt x="73" y="126"/>
                      <a:pt x="85" y="140"/>
                    </a:cubicBezTo>
                    <a:cubicBezTo>
                      <a:pt x="32" y="140"/>
                      <a:pt x="32" y="140"/>
                      <a:pt x="32" y="140"/>
                    </a:cubicBezTo>
                    <a:cubicBezTo>
                      <a:pt x="52" y="119"/>
                      <a:pt x="52" y="119"/>
                      <a:pt x="52" y="119"/>
                    </a:cubicBezTo>
                    <a:cubicBezTo>
                      <a:pt x="56" y="116"/>
                      <a:pt x="56" y="110"/>
                      <a:pt x="52" y="107"/>
                    </a:cubicBezTo>
                    <a:cubicBezTo>
                      <a:pt x="51" y="106"/>
                      <a:pt x="51" y="106"/>
                      <a:pt x="51" y="106"/>
                    </a:cubicBezTo>
                    <a:cubicBezTo>
                      <a:pt x="48" y="103"/>
                      <a:pt x="42" y="103"/>
                      <a:pt x="39" y="106"/>
                    </a:cubicBezTo>
                    <a:cubicBezTo>
                      <a:pt x="4" y="141"/>
                      <a:pt x="4" y="141"/>
                      <a:pt x="4" y="141"/>
                    </a:cubicBezTo>
                    <a:cubicBezTo>
                      <a:pt x="3" y="141"/>
                      <a:pt x="3" y="142"/>
                      <a:pt x="3" y="142"/>
                    </a:cubicBezTo>
                    <a:cubicBezTo>
                      <a:pt x="1" y="144"/>
                      <a:pt x="0" y="146"/>
                      <a:pt x="0" y="148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3"/>
                      <a:pt x="1" y="155"/>
                      <a:pt x="3" y="157"/>
                    </a:cubicBezTo>
                    <a:cubicBezTo>
                      <a:pt x="4" y="157"/>
                      <a:pt x="4" y="157"/>
                      <a:pt x="4" y="157"/>
                    </a:cubicBezTo>
                    <a:cubicBezTo>
                      <a:pt x="39" y="192"/>
                      <a:pt x="39" y="192"/>
                      <a:pt x="39" y="192"/>
                    </a:cubicBezTo>
                    <a:cubicBezTo>
                      <a:pt x="42" y="196"/>
                      <a:pt x="48" y="196"/>
                      <a:pt x="51" y="192"/>
                    </a:cubicBezTo>
                    <a:cubicBezTo>
                      <a:pt x="52" y="191"/>
                      <a:pt x="52" y="191"/>
                      <a:pt x="52" y="191"/>
                    </a:cubicBezTo>
                    <a:cubicBezTo>
                      <a:pt x="56" y="188"/>
                      <a:pt x="56" y="182"/>
                      <a:pt x="52" y="179"/>
                    </a:cubicBezTo>
                    <a:cubicBezTo>
                      <a:pt x="32" y="159"/>
                      <a:pt x="32" y="159"/>
                      <a:pt x="32" y="159"/>
                    </a:cubicBezTo>
                    <a:cubicBezTo>
                      <a:pt x="88" y="159"/>
                      <a:pt x="88" y="159"/>
                      <a:pt x="88" y="159"/>
                    </a:cubicBezTo>
                    <a:cubicBezTo>
                      <a:pt x="75" y="174"/>
                      <a:pt x="63" y="189"/>
                      <a:pt x="55" y="203"/>
                    </a:cubicBezTo>
                    <a:cubicBezTo>
                      <a:pt x="37" y="231"/>
                      <a:pt x="33" y="249"/>
                      <a:pt x="42" y="258"/>
                    </a:cubicBezTo>
                    <a:cubicBezTo>
                      <a:pt x="44" y="260"/>
                      <a:pt x="48" y="263"/>
                      <a:pt x="54" y="263"/>
                    </a:cubicBezTo>
                    <a:cubicBezTo>
                      <a:pt x="54" y="263"/>
                      <a:pt x="54" y="263"/>
                      <a:pt x="54" y="263"/>
                    </a:cubicBezTo>
                    <a:cubicBezTo>
                      <a:pt x="73" y="263"/>
                      <a:pt x="107" y="241"/>
                      <a:pt x="140" y="213"/>
                    </a:cubicBezTo>
                    <a:cubicBezTo>
                      <a:pt x="140" y="266"/>
                      <a:pt x="140" y="266"/>
                      <a:pt x="140" y="266"/>
                    </a:cubicBezTo>
                    <a:cubicBezTo>
                      <a:pt x="119" y="246"/>
                      <a:pt x="119" y="246"/>
                      <a:pt x="119" y="246"/>
                    </a:cubicBezTo>
                    <a:cubicBezTo>
                      <a:pt x="116" y="242"/>
                      <a:pt x="110" y="242"/>
                      <a:pt x="107" y="246"/>
                    </a:cubicBezTo>
                    <a:cubicBezTo>
                      <a:pt x="106" y="247"/>
                      <a:pt x="106" y="247"/>
                      <a:pt x="106" y="247"/>
                    </a:cubicBezTo>
                    <a:cubicBezTo>
                      <a:pt x="102" y="250"/>
                      <a:pt x="102" y="256"/>
                      <a:pt x="106" y="259"/>
                    </a:cubicBezTo>
                    <a:cubicBezTo>
                      <a:pt x="141" y="294"/>
                      <a:pt x="141" y="294"/>
                      <a:pt x="141" y="294"/>
                    </a:cubicBezTo>
                    <a:cubicBezTo>
                      <a:pt x="141" y="295"/>
                      <a:pt x="142" y="295"/>
                      <a:pt x="142" y="295"/>
                    </a:cubicBezTo>
                    <a:cubicBezTo>
                      <a:pt x="144" y="297"/>
                      <a:pt x="146" y="298"/>
                      <a:pt x="148" y="298"/>
                    </a:cubicBezTo>
                    <a:cubicBezTo>
                      <a:pt x="150" y="298"/>
                      <a:pt x="150" y="298"/>
                      <a:pt x="150" y="298"/>
                    </a:cubicBezTo>
                    <a:cubicBezTo>
                      <a:pt x="153" y="298"/>
                      <a:pt x="155" y="296"/>
                      <a:pt x="157" y="295"/>
                    </a:cubicBezTo>
                    <a:cubicBezTo>
                      <a:pt x="157" y="294"/>
                      <a:pt x="157" y="294"/>
                      <a:pt x="157" y="294"/>
                    </a:cubicBezTo>
                    <a:cubicBezTo>
                      <a:pt x="192" y="259"/>
                      <a:pt x="192" y="259"/>
                      <a:pt x="192" y="259"/>
                    </a:cubicBezTo>
                    <a:cubicBezTo>
                      <a:pt x="195" y="256"/>
                      <a:pt x="195" y="250"/>
                      <a:pt x="192" y="247"/>
                    </a:cubicBezTo>
                    <a:cubicBezTo>
                      <a:pt x="191" y="246"/>
                      <a:pt x="191" y="246"/>
                      <a:pt x="191" y="246"/>
                    </a:cubicBezTo>
                    <a:cubicBezTo>
                      <a:pt x="187" y="242"/>
                      <a:pt x="182" y="242"/>
                      <a:pt x="179" y="246"/>
                    </a:cubicBezTo>
                    <a:cubicBezTo>
                      <a:pt x="159" y="266"/>
                      <a:pt x="159" y="266"/>
                      <a:pt x="159" y="266"/>
                    </a:cubicBezTo>
                    <a:cubicBezTo>
                      <a:pt x="159" y="214"/>
                      <a:pt x="159" y="214"/>
                      <a:pt x="159" y="214"/>
                    </a:cubicBezTo>
                    <a:cubicBezTo>
                      <a:pt x="191" y="241"/>
                      <a:pt x="224" y="263"/>
                      <a:pt x="243" y="263"/>
                    </a:cubicBezTo>
                    <a:cubicBezTo>
                      <a:pt x="249" y="263"/>
                      <a:pt x="253" y="260"/>
                      <a:pt x="256" y="258"/>
                    </a:cubicBezTo>
                    <a:cubicBezTo>
                      <a:pt x="265" y="249"/>
                      <a:pt x="261" y="231"/>
                      <a:pt x="243" y="203"/>
                    </a:cubicBezTo>
                    <a:cubicBezTo>
                      <a:pt x="234" y="189"/>
                      <a:pt x="223" y="174"/>
                      <a:pt x="209" y="159"/>
                    </a:cubicBezTo>
                    <a:cubicBezTo>
                      <a:pt x="266" y="159"/>
                      <a:pt x="266" y="159"/>
                      <a:pt x="266" y="159"/>
                    </a:cubicBezTo>
                    <a:cubicBezTo>
                      <a:pt x="246" y="179"/>
                      <a:pt x="246" y="179"/>
                      <a:pt x="246" y="179"/>
                    </a:cubicBezTo>
                    <a:cubicBezTo>
                      <a:pt x="242" y="182"/>
                      <a:pt x="242" y="188"/>
                      <a:pt x="246" y="191"/>
                    </a:cubicBezTo>
                    <a:cubicBezTo>
                      <a:pt x="247" y="192"/>
                      <a:pt x="247" y="192"/>
                      <a:pt x="247" y="192"/>
                    </a:cubicBezTo>
                    <a:cubicBezTo>
                      <a:pt x="250" y="196"/>
                      <a:pt x="256" y="196"/>
                      <a:pt x="259" y="192"/>
                    </a:cubicBezTo>
                    <a:cubicBezTo>
                      <a:pt x="294" y="157"/>
                      <a:pt x="294" y="157"/>
                      <a:pt x="294" y="157"/>
                    </a:cubicBezTo>
                    <a:cubicBezTo>
                      <a:pt x="294" y="157"/>
                      <a:pt x="294" y="157"/>
                      <a:pt x="294" y="157"/>
                    </a:cubicBezTo>
                    <a:cubicBezTo>
                      <a:pt x="296" y="155"/>
                      <a:pt x="298" y="153"/>
                      <a:pt x="298" y="150"/>
                    </a:cubicBezTo>
                    <a:cubicBezTo>
                      <a:pt x="298" y="148"/>
                      <a:pt x="298" y="148"/>
                      <a:pt x="298" y="148"/>
                    </a:cubicBezTo>
                    <a:cubicBezTo>
                      <a:pt x="298" y="146"/>
                      <a:pt x="297" y="144"/>
                      <a:pt x="295" y="142"/>
                    </a:cubicBezTo>
                    <a:close/>
                    <a:moveTo>
                      <a:pt x="54" y="247"/>
                    </a:moveTo>
                    <a:cubicBezTo>
                      <a:pt x="54" y="247"/>
                      <a:pt x="53" y="247"/>
                      <a:pt x="53" y="247"/>
                    </a:cubicBezTo>
                    <a:cubicBezTo>
                      <a:pt x="50" y="240"/>
                      <a:pt x="64" y="211"/>
                      <a:pt x="99" y="171"/>
                    </a:cubicBezTo>
                    <a:cubicBezTo>
                      <a:pt x="104" y="184"/>
                      <a:pt x="115" y="196"/>
                      <a:pt x="129" y="201"/>
                    </a:cubicBezTo>
                    <a:cubicBezTo>
                      <a:pt x="94" y="231"/>
                      <a:pt x="66" y="247"/>
                      <a:pt x="54" y="247"/>
                    </a:cubicBezTo>
                    <a:close/>
                    <a:moveTo>
                      <a:pt x="99" y="132"/>
                    </a:moveTo>
                    <a:cubicBezTo>
                      <a:pt x="64" y="91"/>
                      <a:pt x="50" y="62"/>
                      <a:pt x="53" y="56"/>
                    </a:cubicBezTo>
                    <a:cubicBezTo>
                      <a:pt x="53" y="56"/>
                      <a:pt x="54" y="56"/>
                      <a:pt x="54" y="56"/>
                    </a:cubicBezTo>
                    <a:cubicBezTo>
                      <a:pt x="66" y="56"/>
                      <a:pt x="94" y="71"/>
                      <a:pt x="129" y="102"/>
                    </a:cubicBezTo>
                    <a:cubicBezTo>
                      <a:pt x="115" y="107"/>
                      <a:pt x="104" y="118"/>
                      <a:pt x="99" y="132"/>
                    </a:cubicBezTo>
                    <a:close/>
                    <a:moveTo>
                      <a:pt x="243" y="56"/>
                    </a:moveTo>
                    <a:cubicBezTo>
                      <a:pt x="244" y="56"/>
                      <a:pt x="244" y="56"/>
                      <a:pt x="244" y="56"/>
                    </a:cubicBezTo>
                    <a:cubicBezTo>
                      <a:pt x="247" y="62"/>
                      <a:pt x="233" y="91"/>
                      <a:pt x="198" y="132"/>
                    </a:cubicBezTo>
                    <a:cubicBezTo>
                      <a:pt x="193" y="118"/>
                      <a:pt x="182" y="107"/>
                      <a:pt x="168" y="102"/>
                    </a:cubicBezTo>
                    <a:cubicBezTo>
                      <a:pt x="203" y="71"/>
                      <a:pt x="231" y="56"/>
                      <a:pt x="243" y="56"/>
                    </a:cubicBezTo>
                    <a:close/>
                    <a:moveTo>
                      <a:pt x="244" y="247"/>
                    </a:moveTo>
                    <a:cubicBezTo>
                      <a:pt x="244" y="247"/>
                      <a:pt x="244" y="247"/>
                      <a:pt x="243" y="247"/>
                    </a:cubicBezTo>
                    <a:cubicBezTo>
                      <a:pt x="231" y="247"/>
                      <a:pt x="203" y="231"/>
                      <a:pt x="168" y="201"/>
                    </a:cubicBezTo>
                    <a:cubicBezTo>
                      <a:pt x="182" y="196"/>
                      <a:pt x="193" y="184"/>
                      <a:pt x="198" y="171"/>
                    </a:cubicBezTo>
                    <a:cubicBezTo>
                      <a:pt x="233" y="211"/>
                      <a:pt x="247" y="240"/>
                      <a:pt x="244" y="2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7" name="Google Shape;13307;p103"/>
              <p:cNvSpPr/>
              <p:nvPr/>
            </p:nvSpPr>
            <p:spPr>
              <a:xfrm>
                <a:off x="6734176" y="1252538"/>
                <a:ext cx="114300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72" h="5" extrusionOk="0">
                    <a:moveTo>
                      <a:pt x="72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71" y="0"/>
                    </a:lnTo>
                    <a:lnTo>
                      <a:pt x="7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8" name="Google Shape;13308;p103"/>
              <p:cNvSpPr/>
              <p:nvPr/>
            </p:nvSpPr>
            <p:spPr>
              <a:xfrm>
                <a:off x="6788151" y="1190625"/>
                <a:ext cx="6350" cy="762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09" name="Google Shape;13309;p103"/>
              <p:cNvSpPr/>
              <p:nvPr/>
            </p:nvSpPr>
            <p:spPr>
              <a:xfrm>
                <a:off x="6745288" y="1190625"/>
                <a:ext cx="12700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8" h="48" extrusionOk="0">
                    <a:moveTo>
                      <a:pt x="0" y="48"/>
                    </a:moveTo>
                    <a:lnTo>
                      <a:pt x="4" y="0"/>
                    </a:lnTo>
                    <a:lnTo>
                      <a:pt x="8" y="0"/>
                    </a:lnTo>
                    <a:lnTo>
                      <a:pt x="4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0" name="Google Shape;13310;p103"/>
              <p:cNvSpPr/>
              <p:nvPr/>
            </p:nvSpPr>
            <p:spPr>
              <a:xfrm>
                <a:off x="6823076" y="1190625"/>
                <a:ext cx="12700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8" h="48" extrusionOk="0">
                    <a:moveTo>
                      <a:pt x="4" y="48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8" y="48"/>
                    </a:lnTo>
                    <a:lnTo>
                      <a:pt x="4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1" name="Google Shape;13311;p103"/>
              <p:cNvSpPr/>
              <p:nvPr/>
            </p:nvSpPr>
            <p:spPr>
              <a:xfrm>
                <a:off x="6745288" y="1196975"/>
                <a:ext cx="17463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2" name="Google Shape;13312;p103"/>
              <p:cNvSpPr/>
              <p:nvPr/>
            </p:nvSpPr>
            <p:spPr>
              <a:xfrm>
                <a:off x="6781801" y="119697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3" name="Google Shape;13313;p103"/>
              <p:cNvSpPr/>
              <p:nvPr/>
            </p:nvSpPr>
            <p:spPr>
              <a:xfrm>
                <a:off x="6818313" y="119697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4" name="Google Shape;13314;p103"/>
              <p:cNvSpPr/>
              <p:nvPr/>
            </p:nvSpPr>
            <p:spPr>
              <a:xfrm>
                <a:off x="6742113" y="1223963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5" name="Google Shape;13315;p103"/>
              <p:cNvSpPr/>
              <p:nvPr/>
            </p:nvSpPr>
            <p:spPr>
              <a:xfrm>
                <a:off x="6781801" y="1223963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6" name="Google Shape;13316;p103"/>
              <p:cNvSpPr/>
              <p:nvPr/>
            </p:nvSpPr>
            <p:spPr>
              <a:xfrm>
                <a:off x="6819901" y="1223963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7" name="Google Shape;13317;p103"/>
              <p:cNvSpPr/>
              <p:nvPr/>
            </p:nvSpPr>
            <p:spPr>
              <a:xfrm>
                <a:off x="6740526" y="1249363"/>
                <a:ext cx="17463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8" name="Google Shape;13318;p103"/>
              <p:cNvSpPr/>
              <p:nvPr/>
            </p:nvSpPr>
            <p:spPr>
              <a:xfrm>
                <a:off x="6781801" y="1249363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19" name="Google Shape;13319;p103"/>
              <p:cNvSpPr/>
              <p:nvPr/>
            </p:nvSpPr>
            <p:spPr>
              <a:xfrm>
                <a:off x="6823076" y="1249363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0" name="Google Shape;13320;p103"/>
              <p:cNvSpPr/>
              <p:nvPr/>
            </p:nvSpPr>
            <p:spPr>
              <a:xfrm>
                <a:off x="6737351" y="1227138"/>
                <a:ext cx="109538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69" h="4" extrusionOk="0">
                    <a:moveTo>
                      <a:pt x="69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8" y="0"/>
                    </a:lnTo>
                    <a:lnTo>
                      <a:pt x="69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1" name="Google Shape;13321;p103"/>
              <p:cNvSpPr/>
              <p:nvPr/>
            </p:nvSpPr>
            <p:spPr>
              <a:xfrm>
                <a:off x="6738938" y="1201738"/>
                <a:ext cx="10477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66" h="4" extrusionOk="0">
                    <a:moveTo>
                      <a:pt x="66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5" y="0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2" name="Google Shape;13322;p103"/>
              <p:cNvSpPr/>
              <p:nvPr/>
            </p:nvSpPr>
            <p:spPr>
              <a:xfrm>
                <a:off x="6734176" y="1524000"/>
                <a:ext cx="114300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4" extrusionOk="0">
                    <a:moveTo>
                      <a:pt x="72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71" y="0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3" name="Google Shape;13323;p103"/>
              <p:cNvSpPr/>
              <p:nvPr/>
            </p:nvSpPr>
            <p:spPr>
              <a:xfrm>
                <a:off x="6788151" y="1462088"/>
                <a:ext cx="6350" cy="762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4" name="Google Shape;13324;p103"/>
              <p:cNvSpPr/>
              <p:nvPr/>
            </p:nvSpPr>
            <p:spPr>
              <a:xfrm>
                <a:off x="6745288" y="1462088"/>
                <a:ext cx="12700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8" h="48" extrusionOk="0">
                    <a:moveTo>
                      <a:pt x="0" y="48"/>
                    </a:moveTo>
                    <a:lnTo>
                      <a:pt x="4" y="0"/>
                    </a:lnTo>
                    <a:lnTo>
                      <a:pt x="8" y="0"/>
                    </a:lnTo>
                    <a:lnTo>
                      <a:pt x="4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5" name="Google Shape;13325;p103"/>
              <p:cNvSpPr/>
              <p:nvPr/>
            </p:nvSpPr>
            <p:spPr>
              <a:xfrm>
                <a:off x="6823076" y="1462088"/>
                <a:ext cx="12700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8" h="48" extrusionOk="0">
                    <a:moveTo>
                      <a:pt x="4" y="48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8" y="48"/>
                    </a:lnTo>
                    <a:lnTo>
                      <a:pt x="4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6" name="Google Shape;13326;p103"/>
              <p:cNvSpPr/>
              <p:nvPr/>
            </p:nvSpPr>
            <p:spPr>
              <a:xfrm>
                <a:off x="6745288" y="1468438"/>
                <a:ext cx="17463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7" name="Google Shape;13327;p103"/>
              <p:cNvSpPr/>
              <p:nvPr/>
            </p:nvSpPr>
            <p:spPr>
              <a:xfrm>
                <a:off x="6781801" y="1468438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8" name="Google Shape;13328;p103"/>
              <p:cNvSpPr/>
              <p:nvPr/>
            </p:nvSpPr>
            <p:spPr>
              <a:xfrm>
                <a:off x="6818313" y="1468438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29" name="Google Shape;13329;p103"/>
              <p:cNvSpPr/>
              <p:nvPr/>
            </p:nvSpPr>
            <p:spPr>
              <a:xfrm>
                <a:off x="6742113" y="149542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0" name="Google Shape;13330;p103"/>
              <p:cNvSpPr/>
              <p:nvPr/>
            </p:nvSpPr>
            <p:spPr>
              <a:xfrm>
                <a:off x="6781801" y="149542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1" name="Google Shape;13331;p103"/>
              <p:cNvSpPr/>
              <p:nvPr/>
            </p:nvSpPr>
            <p:spPr>
              <a:xfrm>
                <a:off x="6819901" y="149542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2" name="Google Shape;13332;p103"/>
              <p:cNvSpPr/>
              <p:nvPr/>
            </p:nvSpPr>
            <p:spPr>
              <a:xfrm>
                <a:off x="6740526" y="1520825"/>
                <a:ext cx="17463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3" name="Google Shape;13333;p103"/>
              <p:cNvSpPr/>
              <p:nvPr/>
            </p:nvSpPr>
            <p:spPr>
              <a:xfrm>
                <a:off x="6781801" y="152082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4" name="Google Shape;13334;p103"/>
              <p:cNvSpPr/>
              <p:nvPr/>
            </p:nvSpPr>
            <p:spPr>
              <a:xfrm>
                <a:off x="6823076" y="152082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5" name="Google Shape;13335;p103"/>
              <p:cNvSpPr/>
              <p:nvPr/>
            </p:nvSpPr>
            <p:spPr>
              <a:xfrm>
                <a:off x="6737351" y="1498600"/>
                <a:ext cx="109538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69" h="4" extrusionOk="0">
                    <a:moveTo>
                      <a:pt x="69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8" y="0"/>
                    </a:lnTo>
                    <a:lnTo>
                      <a:pt x="69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6" name="Google Shape;13336;p103"/>
              <p:cNvSpPr/>
              <p:nvPr/>
            </p:nvSpPr>
            <p:spPr>
              <a:xfrm>
                <a:off x="6738938" y="1473200"/>
                <a:ext cx="10477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66" h="4" extrusionOk="0">
                    <a:moveTo>
                      <a:pt x="66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5" y="0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7" name="Google Shape;13337;p103"/>
              <p:cNvSpPr/>
              <p:nvPr/>
            </p:nvSpPr>
            <p:spPr>
              <a:xfrm>
                <a:off x="6375401" y="1319213"/>
                <a:ext cx="100013" cy="100013"/>
              </a:xfrm>
              <a:custGeom>
                <a:avLst/>
                <a:gdLst/>
                <a:ahLst/>
                <a:cxnLst/>
                <a:rect l="l" t="t" r="r" b="b"/>
                <a:pathLst>
                  <a:path w="297" h="298" extrusionOk="0">
                    <a:moveTo>
                      <a:pt x="295" y="142"/>
                    </a:moveTo>
                    <a:cubicBezTo>
                      <a:pt x="294" y="142"/>
                      <a:pt x="294" y="141"/>
                      <a:pt x="293" y="141"/>
                    </a:cubicBezTo>
                    <a:cubicBezTo>
                      <a:pt x="259" y="106"/>
                      <a:pt x="259" y="106"/>
                      <a:pt x="259" y="106"/>
                    </a:cubicBezTo>
                    <a:cubicBezTo>
                      <a:pt x="255" y="103"/>
                      <a:pt x="250" y="103"/>
                      <a:pt x="246" y="106"/>
                    </a:cubicBezTo>
                    <a:cubicBezTo>
                      <a:pt x="245" y="107"/>
                      <a:pt x="245" y="107"/>
                      <a:pt x="245" y="107"/>
                    </a:cubicBezTo>
                    <a:cubicBezTo>
                      <a:pt x="242" y="110"/>
                      <a:pt x="242" y="116"/>
                      <a:pt x="245" y="119"/>
                    </a:cubicBezTo>
                    <a:cubicBezTo>
                      <a:pt x="266" y="140"/>
                      <a:pt x="266" y="140"/>
                      <a:pt x="266" y="140"/>
                    </a:cubicBezTo>
                    <a:cubicBezTo>
                      <a:pt x="212" y="140"/>
                      <a:pt x="212" y="140"/>
                      <a:pt x="212" y="140"/>
                    </a:cubicBezTo>
                    <a:cubicBezTo>
                      <a:pt x="224" y="126"/>
                      <a:pt x="234" y="112"/>
                      <a:pt x="242" y="100"/>
                    </a:cubicBezTo>
                    <a:cubicBezTo>
                      <a:pt x="260" y="72"/>
                      <a:pt x="264" y="54"/>
                      <a:pt x="255" y="44"/>
                    </a:cubicBezTo>
                    <a:cubicBezTo>
                      <a:pt x="253" y="42"/>
                      <a:pt x="249" y="40"/>
                      <a:pt x="242" y="40"/>
                    </a:cubicBezTo>
                    <a:cubicBezTo>
                      <a:pt x="223" y="40"/>
                      <a:pt x="191" y="61"/>
                      <a:pt x="158" y="89"/>
                    </a:cubicBezTo>
                    <a:cubicBezTo>
                      <a:pt x="158" y="32"/>
                      <a:pt x="158" y="32"/>
                      <a:pt x="158" y="32"/>
                    </a:cubicBezTo>
                    <a:cubicBezTo>
                      <a:pt x="178" y="52"/>
                      <a:pt x="178" y="52"/>
                      <a:pt x="178" y="52"/>
                    </a:cubicBezTo>
                    <a:cubicBezTo>
                      <a:pt x="181" y="56"/>
                      <a:pt x="187" y="56"/>
                      <a:pt x="190" y="52"/>
                    </a:cubicBezTo>
                    <a:cubicBezTo>
                      <a:pt x="191" y="51"/>
                      <a:pt x="191" y="51"/>
                      <a:pt x="191" y="51"/>
                    </a:cubicBezTo>
                    <a:cubicBezTo>
                      <a:pt x="195" y="48"/>
                      <a:pt x="195" y="42"/>
                      <a:pt x="191" y="39"/>
                    </a:cubicBezTo>
                    <a:cubicBezTo>
                      <a:pt x="157" y="4"/>
                      <a:pt x="157" y="4"/>
                      <a:pt x="157" y="4"/>
                    </a:cubicBezTo>
                    <a:cubicBezTo>
                      <a:pt x="157" y="4"/>
                      <a:pt x="156" y="4"/>
                      <a:pt x="156" y="4"/>
                    </a:cubicBezTo>
                    <a:cubicBezTo>
                      <a:pt x="155" y="2"/>
                      <a:pt x="152" y="0"/>
                      <a:pt x="149" y="0"/>
                    </a:cubicBezTo>
                    <a:cubicBezTo>
                      <a:pt x="148" y="0"/>
                      <a:pt x="148" y="0"/>
                      <a:pt x="148" y="0"/>
                    </a:cubicBezTo>
                    <a:cubicBezTo>
                      <a:pt x="145" y="0"/>
                      <a:pt x="143" y="1"/>
                      <a:pt x="142" y="3"/>
                    </a:cubicBezTo>
                    <a:cubicBezTo>
                      <a:pt x="141" y="3"/>
                      <a:pt x="141" y="3"/>
                      <a:pt x="140" y="4"/>
                    </a:cubicBezTo>
                    <a:cubicBezTo>
                      <a:pt x="105" y="39"/>
                      <a:pt x="105" y="39"/>
                      <a:pt x="105" y="39"/>
                    </a:cubicBezTo>
                    <a:cubicBezTo>
                      <a:pt x="102" y="42"/>
                      <a:pt x="102" y="48"/>
                      <a:pt x="105" y="51"/>
                    </a:cubicBezTo>
                    <a:cubicBezTo>
                      <a:pt x="106" y="52"/>
                      <a:pt x="106" y="52"/>
                      <a:pt x="106" y="52"/>
                    </a:cubicBezTo>
                    <a:cubicBezTo>
                      <a:pt x="110" y="56"/>
                      <a:pt x="115" y="56"/>
                      <a:pt x="119" y="52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89"/>
                      <a:pt x="139" y="89"/>
                      <a:pt x="139" y="89"/>
                    </a:cubicBezTo>
                    <a:cubicBezTo>
                      <a:pt x="106" y="61"/>
                      <a:pt x="73" y="40"/>
                      <a:pt x="54" y="40"/>
                    </a:cubicBezTo>
                    <a:cubicBezTo>
                      <a:pt x="47" y="40"/>
                      <a:pt x="43" y="42"/>
                      <a:pt x="41" y="44"/>
                    </a:cubicBezTo>
                    <a:cubicBezTo>
                      <a:pt x="32" y="54"/>
                      <a:pt x="36" y="72"/>
                      <a:pt x="54" y="100"/>
                    </a:cubicBezTo>
                    <a:cubicBezTo>
                      <a:pt x="62" y="112"/>
                      <a:pt x="72" y="126"/>
                      <a:pt x="84" y="140"/>
                    </a:cubicBezTo>
                    <a:cubicBezTo>
                      <a:pt x="31" y="140"/>
                      <a:pt x="31" y="140"/>
                      <a:pt x="31" y="140"/>
                    </a:cubicBezTo>
                    <a:cubicBezTo>
                      <a:pt x="52" y="119"/>
                      <a:pt x="52" y="119"/>
                      <a:pt x="52" y="119"/>
                    </a:cubicBezTo>
                    <a:cubicBezTo>
                      <a:pt x="55" y="116"/>
                      <a:pt x="55" y="110"/>
                      <a:pt x="52" y="107"/>
                    </a:cubicBezTo>
                    <a:cubicBezTo>
                      <a:pt x="50" y="106"/>
                      <a:pt x="50" y="106"/>
                      <a:pt x="50" y="106"/>
                    </a:cubicBezTo>
                    <a:cubicBezTo>
                      <a:pt x="47" y="103"/>
                      <a:pt x="42" y="103"/>
                      <a:pt x="38" y="106"/>
                    </a:cubicBezTo>
                    <a:cubicBezTo>
                      <a:pt x="3" y="141"/>
                      <a:pt x="3" y="141"/>
                      <a:pt x="3" y="141"/>
                    </a:cubicBezTo>
                    <a:cubicBezTo>
                      <a:pt x="3" y="141"/>
                      <a:pt x="2" y="142"/>
                      <a:pt x="2" y="142"/>
                    </a:cubicBezTo>
                    <a:cubicBezTo>
                      <a:pt x="1" y="144"/>
                      <a:pt x="0" y="146"/>
                      <a:pt x="0" y="148"/>
                    </a:cubicBezTo>
                    <a:cubicBezTo>
                      <a:pt x="0" y="150"/>
                      <a:pt x="0" y="150"/>
                      <a:pt x="0" y="150"/>
                    </a:cubicBezTo>
                    <a:cubicBezTo>
                      <a:pt x="0" y="153"/>
                      <a:pt x="1" y="155"/>
                      <a:pt x="3" y="157"/>
                    </a:cubicBezTo>
                    <a:cubicBezTo>
                      <a:pt x="3" y="157"/>
                      <a:pt x="3" y="157"/>
                      <a:pt x="3" y="157"/>
                    </a:cubicBezTo>
                    <a:cubicBezTo>
                      <a:pt x="38" y="192"/>
                      <a:pt x="38" y="192"/>
                      <a:pt x="38" y="192"/>
                    </a:cubicBezTo>
                    <a:cubicBezTo>
                      <a:pt x="42" y="196"/>
                      <a:pt x="47" y="196"/>
                      <a:pt x="50" y="192"/>
                    </a:cubicBezTo>
                    <a:cubicBezTo>
                      <a:pt x="52" y="191"/>
                      <a:pt x="52" y="191"/>
                      <a:pt x="52" y="191"/>
                    </a:cubicBezTo>
                    <a:cubicBezTo>
                      <a:pt x="55" y="188"/>
                      <a:pt x="55" y="182"/>
                      <a:pt x="52" y="179"/>
                    </a:cubicBezTo>
                    <a:cubicBezTo>
                      <a:pt x="32" y="159"/>
                      <a:pt x="32" y="159"/>
                      <a:pt x="32" y="159"/>
                    </a:cubicBezTo>
                    <a:cubicBezTo>
                      <a:pt x="88" y="159"/>
                      <a:pt x="88" y="159"/>
                      <a:pt x="88" y="159"/>
                    </a:cubicBezTo>
                    <a:cubicBezTo>
                      <a:pt x="74" y="174"/>
                      <a:pt x="63" y="189"/>
                      <a:pt x="54" y="203"/>
                    </a:cubicBezTo>
                    <a:cubicBezTo>
                      <a:pt x="36" y="231"/>
                      <a:pt x="32" y="249"/>
                      <a:pt x="41" y="258"/>
                    </a:cubicBezTo>
                    <a:cubicBezTo>
                      <a:pt x="43" y="260"/>
                      <a:pt x="47" y="263"/>
                      <a:pt x="54" y="263"/>
                    </a:cubicBezTo>
                    <a:cubicBezTo>
                      <a:pt x="54" y="263"/>
                      <a:pt x="54" y="263"/>
                      <a:pt x="54" y="263"/>
                    </a:cubicBezTo>
                    <a:cubicBezTo>
                      <a:pt x="73" y="263"/>
                      <a:pt x="106" y="241"/>
                      <a:pt x="139" y="213"/>
                    </a:cubicBezTo>
                    <a:cubicBezTo>
                      <a:pt x="139" y="266"/>
                      <a:pt x="139" y="266"/>
                      <a:pt x="139" y="266"/>
                    </a:cubicBezTo>
                    <a:cubicBezTo>
                      <a:pt x="119" y="246"/>
                      <a:pt x="119" y="246"/>
                      <a:pt x="119" y="246"/>
                    </a:cubicBezTo>
                    <a:cubicBezTo>
                      <a:pt x="115" y="242"/>
                      <a:pt x="110" y="242"/>
                      <a:pt x="106" y="246"/>
                    </a:cubicBezTo>
                    <a:cubicBezTo>
                      <a:pt x="105" y="247"/>
                      <a:pt x="105" y="247"/>
                      <a:pt x="105" y="247"/>
                    </a:cubicBezTo>
                    <a:cubicBezTo>
                      <a:pt x="102" y="250"/>
                      <a:pt x="102" y="256"/>
                      <a:pt x="105" y="259"/>
                    </a:cubicBezTo>
                    <a:cubicBezTo>
                      <a:pt x="140" y="294"/>
                      <a:pt x="140" y="294"/>
                      <a:pt x="140" y="294"/>
                    </a:cubicBezTo>
                    <a:cubicBezTo>
                      <a:pt x="141" y="295"/>
                      <a:pt x="141" y="295"/>
                      <a:pt x="142" y="295"/>
                    </a:cubicBezTo>
                    <a:cubicBezTo>
                      <a:pt x="143" y="297"/>
                      <a:pt x="145" y="298"/>
                      <a:pt x="148" y="298"/>
                    </a:cubicBezTo>
                    <a:cubicBezTo>
                      <a:pt x="149" y="298"/>
                      <a:pt x="149" y="298"/>
                      <a:pt x="149" y="298"/>
                    </a:cubicBezTo>
                    <a:cubicBezTo>
                      <a:pt x="152" y="298"/>
                      <a:pt x="155" y="296"/>
                      <a:pt x="156" y="295"/>
                    </a:cubicBezTo>
                    <a:cubicBezTo>
                      <a:pt x="156" y="294"/>
                      <a:pt x="157" y="294"/>
                      <a:pt x="157" y="294"/>
                    </a:cubicBezTo>
                    <a:cubicBezTo>
                      <a:pt x="191" y="259"/>
                      <a:pt x="191" y="259"/>
                      <a:pt x="191" y="259"/>
                    </a:cubicBezTo>
                    <a:cubicBezTo>
                      <a:pt x="195" y="256"/>
                      <a:pt x="195" y="250"/>
                      <a:pt x="191" y="247"/>
                    </a:cubicBezTo>
                    <a:cubicBezTo>
                      <a:pt x="190" y="246"/>
                      <a:pt x="190" y="246"/>
                      <a:pt x="190" y="246"/>
                    </a:cubicBezTo>
                    <a:cubicBezTo>
                      <a:pt x="187" y="242"/>
                      <a:pt x="181" y="242"/>
                      <a:pt x="178" y="246"/>
                    </a:cubicBezTo>
                    <a:cubicBezTo>
                      <a:pt x="158" y="266"/>
                      <a:pt x="158" y="266"/>
                      <a:pt x="158" y="266"/>
                    </a:cubicBezTo>
                    <a:cubicBezTo>
                      <a:pt x="158" y="214"/>
                      <a:pt x="158" y="214"/>
                      <a:pt x="158" y="214"/>
                    </a:cubicBezTo>
                    <a:cubicBezTo>
                      <a:pt x="191" y="241"/>
                      <a:pt x="223" y="263"/>
                      <a:pt x="242" y="263"/>
                    </a:cubicBezTo>
                    <a:cubicBezTo>
                      <a:pt x="249" y="263"/>
                      <a:pt x="253" y="260"/>
                      <a:pt x="255" y="258"/>
                    </a:cubicBezTo>
                    <a:cubicBezTo>
                      <a:pt x="264" y="249"/>
                      <a:pt x="260" y="231"/>
                      <a:pt x="242" y="203"/>
                    </a:cubicBezTo>
                    <a:cubicBezTo>
                      <a:pt x="233" y="189"/>
                      <a:pt x="222" y="174"/>
                      <a:pt x="209" y="159"/>
                    </a:cubicBezTo>
                    <a:cubicBezTo>
                      <a:pt x="265" y="159"/>
                      <a:pt x="265" y="159"/>
                      <a:pt x="265" y="159"/>
                    </a:cubicBezTo>
                    <a:cubicBezTo>
                      <a:pt x="245" y="179"/>
                      <a:pt x="245" y="179"/>
                      <a:pt x="245" y="179"/>
                    </a:cubicBezTo>
                    <a:cubicBezTo>
                      <a:pt x="242" y="182"/>
                      <a:pt x="242" y="188"/>
                      <a:pt x="245" y="191"/>
                    </a:cubicBezTo>
                    <a:cubicBezTo>
                      <a:pt x="246" y="192"/>
                      <a:pt x="246" y="192"/>
                      <a:pt x="246" y="192"/>
                    </a:cubicBezTo>
                    <a:cubicBezTo>
                      <a:pt x="250" y="196"/>
                      <a:pt x="255" y="196"/>
                      <a:pt x="259" y="192"/>
                    </a:cubicBezTo>
                    <a:cubicBezTo>
                      <a:pt x="293" y="157"/>
                      <a:pt x="293" y="157"/>
                      <a:pt x="293" y="157"/>
                    </a:cubicBezTo>
                    <a:cubicBezTo>
                      <a:pt x="294" y="157"/>
                      <a:pt x="294" y="157"/>
                      <a:pt x="294" y="157"/>
                    </a:cubicBezTo>
                    <a:cubicBezTo>
                      <a:pt x="296" y="155"/>
                      <a:pt x="297" y="153"/>
                      <a:pt x="297" y="150"/>
                    </a:cubicBezTo>
                    <a:cubicBezTo>
                      <a:pt x="297" y="148"/>
                      <a:pt x="297" y="148"/>
                      <a:pt x="297" y="148"/>
                    </a:cubicBezTo>
                    <a:cubicBezTo>
                      <a:pt x="297" y="146"/>
                      <a:pt x="296" y="144"/>
                      <a:pt x="295" y="142"/>
                    </a:cubicBezTo>
                    <a:close/>
                    <a:moveTo>
                      <a:pt x="54" y="247"/>
                    </a:moveTo>
                    <a:cubicBezTo>
                      <a:pt x="53" y="247"/>
                      <a:pt x="53" y="247"/>
                      <a:pt x="52" y="247"/>
                    </a:cubicBezTo>
                    <a:cubicBezTo>
                      <a:pt x="50" y="240"/>
                      <a:pt x="64" y="211"/>
                      <a:pt x="98" y="171"/>
                    </a:cubicBezTo>
                    <a:cubicBezTo>
                      <a:pt x="104" y="184"/>
                      <a:pt x="115" y="196"/>
                      <a:pt x="129" y="201"/>
                    </a:cubicBezTo>
                    <a:cubicBezTo>
                      <a:pt x="94" y="231"/>
                      <a:pt x="66" y="247"/>
                      <a:pt x="54" y="247"/>
                    </a:cubicBezTo>
                    <a:close/>
                    <a:moveTo>
                      <a:pt x="98" y="132"/>
                    </a:moveTo>
                    <a:cubicBezTo>
                      <a:pt x="64" y="91"/>
                      <a:pt x="50" y="62"/>
                      <a:pt x="52" y="56"/>
                    </a:cubicBezTo>
                    <a:cubicBezTo>
                      <a:pt x="53" y="56"/>
                      <a:pt x="53" y="56"/>
                      <a:pt x="54" y="56"/>
                    </a:cubicBezTo>
                    <a:cubicBezTo>
                      <a:pt x="66" y="56"/>
                      <a:pt x="94" y="71"/>
                      <a:pt x="129" y="102"/>
                    </a:cubicBezTo>
                    <a:cubicBezTo>
                      <a:pt x="115" y="107"/>
                      <a:pt x="104" y="118"/>
                      <a:pt x="98" y="132"/>
                    </a:cubicBezTo>
                    <a:close/>
                    <a:moveTo>
                      <a:pt x="242" y="56"/>
                    </a:moveTo>
                    <a:cubicBezTo>
                      <a:pt x="243" y="56"/>
                      <a:pt x="243" y="56"/>
                      <a:pt x="244" y="56"/>
                    </a:cubicBezTo>
                    <a:cubicBezTo>
                      <a:pt x="246" y="62"/>
                      <a:pt x="232" y="91"/>
                      <a:pt x="198" y="132"/>
                    </a:cubicBezTo>
                    <a:cubicBezTo>
                      <a:pt x="192" y="118"/>
                      <a:pt x="181" y="107"/>
                      <a:pt x="167" y="102"/>
                    </a:cubicBezTo>
                    <a:cubicBezTo>
                      <a:pt x="203" y="71"/>
                      <a:pt x="231" y="56"/>
                      <a:pt x="242" y="56"/>
                    </a:cubicBezTo>
                    <a:close/>
                    <a:moveTo>
                      <a:pt x="244" y="247"/>
                    </a:moveTo>
                    <a:cubicBezTo>
                      <a:pt x="244" y="247"/>
                      <a:pt x="243" y="247"/>
                      <a:pt x="242" y="247"/>
                    </a:cubicBezTo>
                    <a:cubicBezTo>
                      <a:pt x="231" y="247"/>
                      <a:pt x="203" y="231"/>
                      <a:pt x="167" y="201"/>
                    </a:cubicBezTo>
                    <a:cubicBezTo>
                      <a:pt x="181" y="196"/>
                      <a:pt x="192" y="184"/>
                      <a:pt x="198" y="171"/>
                    </a:cubicBezTo>
                    <a:cubicBezTo>
                      <a:pt x="232" y="211"/>
                      <a:pt x="246" y="240"/>
                      <a:pt x="244" y="2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8" name="Google Shape;13338;p103"/>
              <p:cNvSpPr/>
              <p:nvPr/>
            </p:nvSpPr>
            <p:spPr>
              <a:xfrm>
                <a:off x="6370638" y="1252538"/>
                <a:ext cx="114300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72" h="5" extrusionOk="0">
                    <a:moveTo>
                      <a:pt x="72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71" y="0"/>
                    </a:lnTo>
                    <a:lnTo>
                      <a:pt x="7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39" name="Google Shape;13339;p103"/>
              <p:cNvSpPr/>
              <p:nvPr/>
            </p:nvSpPr>
            <p:spPr>
              <a:xfrm>
                <a:off x="6424613" y="1190625"/>
                <a:ext cx="6350" cy="762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0" name="Google Shape;13340;p103"/>
              <p:cNvSpPr/>
              <p:nvPr/>
            </p:nvSpPr>
            <p:spPr>
              <a:xfrm>
                <a:off x="6380163" y="1190625"/>
                <a:ext cx="14288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9" h="48" extrusionOk="0">
                    <a:moveTo>
                      <a:pt x="0" y="48"/>
                    </a:moveTo>
                    <a:lnTo>
                      <a:pt x="5" y="0"/>
                    </a:lnTo>
                    <a:lnTo>
                      <a:pt x="9" y="0"/>
                    </a:lnTo>
                    <a:lnTo>
                      <a:pt x="4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1" name="Google Shape;13341;p103"/>
              <p:cNvSpPr/>
              <p:nvPr/>
            </p:nvSpPr>
            <p:spPr>
              <a:xfrm>
                <a:off x="6457951" y="1190625"/>
                <a:ext cx="14288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9" h="48" extrusionOk="0">
                    <a:moveTo>
                      <a:pt x="5" y="48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9" y="48"/>
                    </a:lnTo>
                    <a:lnTo>
                      <a:pt x="5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2" name="Google Shape;13342;p103"/>
              <p:cNvSpPr/>
              <p:nvPr/>
            </p:nvSpPr>
            <p:spPr>
              <a:xfrm>
                <a:off x="6380163" y="119697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3" name="Google Shape;13343;p103"/>
              <p:cNvSpPr/>
              <p:nvPr/>
            </p:nvSpPr>
            <p:spPr>
              <a:xfrm>
                <a:off x="6418263" y="119697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4" name="Google Shape;13344;p103"/>
              <p:cNvSpPr/>
              <p:nvPr/>
            </p:nvSpPr>
            <p:spPr>
              <a:xfrm>
                <a:off x="6453188" y="119697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5" name="Google Shape;13345;p103"/>
              <p:cNvSpPr/>
              <p:nvPr/>
            </p:nvSpPr>
            <p:spPr>
              <a:xfrm>
                <a:off x="6378576" y="1223963"/>
                <a:ext cx="17463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6" name="Google Shape;13346;p103"/>
              <p:cNvSpPr/>
              <p:nvPr/>
            </p:nvSpPr>
            <p:spPr>
              <a:xfrm>
                <a:off x="6418263" y="1223963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7" name="Google Shape;13347;p103"/>
              <p:cNvSpPr/>
              <p:nvPr/>
            </p:nvSpPr>
            <p:spPr>
              <a:xfrm>
                <a:off x="6456363" y="1223963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8" name="Google Shape;13348;p103"/>
              <p:cNvSpPr/>
              <p:nvPr/>
            </p:nvSpPr>
            <p:spPr>
              <a:xfrm>
                <a:off x="6375401" y="1249363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49" name="Google Shape;13349;p103"/>
              <p:cNvSpPr/>
              <p:nvPr/>
            </p:nvSpPr>
            <p:spPr>
              <a:xfrm>
                <a:off x="6418263" y="1249363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0" name="Google Shape;13350;p103"/>
              <p:cNvSpPr/>
              <p:nvPr/>
            </p:nvSpPr>
            <p:spPr>
              <a:xfrm>
                <a:off x="6457951" y="1249363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1" name="Google Shape;13351;p103"/>
              <p:cNvSpPr/>
              <p:nvPr/>
            </p:nvSpPr>
            <p:spPr>
              <a:xfrm>
                <a:off x="6372226" y="1227138"/>
                <a:ext cx="109538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69" h="4" extrusionOk="0">
                    <a:moveTo>
                      <a:pt x="69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8" y="0"/>
                    </a:lnTo>
                    <a:lnTo>
                      <a:pt x="69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2" name="Google Shape;13352;p103"/>
              <p:cNvSpPr/>
              <p:nvPr/>
            </p:nvSpPr>
            <p:spPr>
              <a:xfrm>
                <a:off x="6375401" y="1201738"/>
                <a:ext cx="10477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66" h="4" extrusionOk="0">
                    <a:moveTo>
                      <a:pt x="66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65" y="0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3" name="Google Shape;13353;p103"/>
              <p:cNvSpPr/>
              <p:nvPr/>
            </p:nvSpPr>
            <p:spPr>
              <a:xfrm>
                <a:off x="6370638" y="1524000"/>
                <a:ext cx="114300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4" extrusionOk="0">
                    <a:moveTo>
                      <a:pt x="72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71" y="0"/>
                    </a:lnTo>
                    <a:lnTo>
                      <a:pt x="72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4" name="Google Shape;13354;p103"/>
              <p:cNvSpPr/>
              <p:nvPr/>
            </p:nvSpPr>
            <p:spPr>
              <a:xfrm>
                <a:off x="6424613" y="1462088"/>
                <a:ext cx="6350" cy="762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5" name="Google Shape;13355;p103"/>
              <p:cNvSpPr/>
              <p:nvPr/>
            </p:nvSpPr>
            <p:spPr>
              <a:xfrm>
                <a:off x="6380163" y="1462088"/>
                <a:ext cx="14288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9" h="48" extrusionOk="0">
                    <a:moveTo>
                      <a:pt x="0" y="48"/>
                    </a:moveTo>
                    <a:lnTo>
                      <a:pt x="5" y="0"/>
                    </a:lnTo>
                    <a:lnTo>
                      <a:pt x="9" y="0"/>
                    </a:lnTo>
                    <a:lnTo>
                      <a:pt x="4" y="48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6" name="Google Shape;13356;p103"/>
              <p:cNvSpPr/>
              <p:nvPr/>
            </p:nvSpPr>
            <p:spPr>
              <a:xfrm>
                <a:off x="6457951" y="1462088"/>
                <a:ext cx="14288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9" h="48" extrusionOk="0">
                    <a:moveTo>
                      <a:pt x="5" y="48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9" y="48"/>
                    </a:lnTo>
                    <a:lnTo>
                      <a:pt x="5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7" name="Google Shape;13357;p103"/>
              <p:cNvSpPr/>
              <p:nvPr/>
            </p:nvSpPr>
            <p:spPr>
              <a:xfrm>
                <a:off x="6380163" y="1468438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8" name="Google Shape;13358;p103"/>
              <p:cNvSpPr/>
              <p:nvPr/>
            </p:nvSpPr>
            <p:spPr>
              <a:xfrm>
                <a:off x="6418263" y="1468438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59" name="Google Shape;13359;p103"/>
              <p:cNvSpPr/>
              <p:nvPr/>
            </p:nvSpPr>
            <p:spPr>
              <a:xfrm>
                <a:off x="6453188" y="1468438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0" name="Google Shape;13360;p103"/>
              <p:cNvSpPr/>
              <p:nvPr/>
            </p:nvSpPr>
            <p:spPr>
              <a:xfrm>
                <a:off x="6378576" y="1495425"/>
                <a:ext cx="17463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1" name="Google Shape;13361;p103"/>
              <p:cNvSpPr/>
              <p:nvPr/>
            </p:nvSpPr>
            <p:spPr>
              <a:xfrm>
                <a:off x="6418263" y="149542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2" name="Google Shape;13362;p103"/>
              <p:cNvSpPr/>
              <p:nvPr/>
            </p:nvSpPr>
            <p:spPr>
              <a:xfrm>
                <a:off x="6456363" y="149542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3" name="Google Shape;13363;p103"/>
              <p:cNvSpPr/>
              <p:nvPr/>
            </p:nvSpPr>
            <p:spPr>
              <a:xfrm>
                <a:off x="6375401" y="152082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4" name="Google Shape;13364;p103"/>
              <p:cNvSpPr/>
              <p:nvPr/>
            </p:nvSpPr>
            <p:spPr>
              <a:xfrm>
                <a:off x="6418263" y="152082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5" name="Google Shape;13365;p103"/>
              <p:cNvSpPr/>
              <p:nvPr/>
            </p:nvSpPr>
            <p:spPr>
              <a:xfrm>
                <a:off x="6457951" y="1520825"/>
                <a:ext cx="19050" cy="142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6" name="Google Shape;13366;p103"/>
              <p:cNvSpPr/>
              <p:nvPr/>
            </p:nvSpPr>
            <p:spPr>
              <a:xfrm>
                <a:off x="6372226" y="1498600"/>
                <a:ext cx="109538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69" h="4" extrusionOk="0">
                    <a:moveTo>
                      <a:pt x="69" y="4"/>
                    </a:moveTo>
                    <a:lnTo>
                      <a:pt x="0" y="4"/>
                    </a:lnTo>
                    <a:lnTo>
                      <a:pt x="1" y="0"/>
                    </a:lnTo>
                    <a:lnTo>
                      <a:pt x="68" y="0"/>
                    </a:lnTo>
                    <a:lnTo>
                      <a:pt x="69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67" name="Google Shape;13367;p103"/>
              <p:cNvSpPr/>
              <p:nvPr/>
            </p:nvSpPr>
            <p:spPr>
              <a:xfrm>
                <a:off x="6375401" y="1473200"/>
                <a:ext cx="104775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66" h="4" extrusionOk="0">
                    <a:moveTo>
                      <a:pt x="66" y="4"/>
                    </a:moveTo>
                    <a:lnTo>
                      <a:pt x="0" y="4"/>
                    </a:lnTo>
                    <a:lnTo>
                      <a:pt x="0" y="0"/>
                    </a:lnTo>
                    <a:lnTo>
                      <a:pt x="65" y="0"/>
                    </a:lnTo>
                    <a:lnTo>
                      <a:pt x="66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68" name="Google Shape;13368;p103"/>
            <p:cNvSpPr/>
            <p:nvPr/>
          </p:nvSpPr>
          <p:spPr>
            <a:xfrm>
              <a:off x="6302376" y="1708150"/>
              <a:ext cx="668549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Blade Server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369" name="Google Shape;13369;p103"/>
          <p:cNvGrpSpPr/>
          <p:nvPr/>
        </p:nvGrpSpPr>
        <p:grpSpPr>
          <a:xfrm>
            <a:off x="10191605" y="805704"/>
            <a:ext cx="1432315" cy="1194317"/>
            <a:chOff x="7481888" y="1073150"/>
            <a:chExt cx="1074237" cy="895738"/>
          </a:xfrm>
        </p:grpSpPr>
        <p:grpSp>
          <p:nvGrpSpPr>
            <p:cNvPr id="13370" name="Google Shape;13370;p103"/>
            <p:cNvGrpSpPr/>
            <p:nvPr/>
          </p:nvGrpSpPr>
          <p:grpSpPr>
            <a:xfrm>
              <a:off x="7632701" y="1073150"/>
              <a:ext cx="684213" cy="592138"/>
              <a:chOff x="7632701" y="1073150"/>
              <a:chExt cx="684213" cy="592138"/>
            </a:xfrm>
          </p:grpSpPr>
          <p:sp>
            <p:nvSpPr>
              <p:cNvPr id="13371" name="Google Shape;13371;p103"/>
              <p:cNvSpPr/>
              <p:nvPr/>
            </p:nvSpPr>
            <p:spPr>
              <a:xfrm>
                <a:off x="7632701" y="1073150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7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7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72" name="Google Shape;13372;p103"/>
              <p:cNvSpPr/>
              <p:nvPr/>
            </p:nvSpPr>
            <p:spPr>
              <a:xfrm>
                <a:off x="7702551" y="1301750"/>
                <a:ext cx="538163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73" name="Google Shape;13373;p103"/>
              <p:cNvSpPr/>
              <p:nvPr/>
            </p:nvSpPr>
            <p:spPr>
              <a:xfrm>
                <a:off x="7804151" y="1131888"/>
                <a:ext cx="330200" cy="12700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80" extrusionOk="0">
                    <a:moveTo>
                      <a:pt x="167" y="25"/>
                    </a:moveTo>
                    <a:lnTo>
                      <a:pt x="208" y="25"/>
                    </a:lnTo>
                    <a:lnTo>
                      <a:pt x="208" y="0"/>
                    </a:lnTo>
                    <a:lnTo>
                      <a:pt x="159" y="0"/>
                    </a:lnTo>
                    <a:lnTo>
                      <a:pt x="159" y="10"/>
                    </a:lnTo>
                    <a:lnTo>
                      <a:pt x="49" y="10"/>
                    </a:lnTo>
                    <a:lnTo>
                      <a:pt x="49" y="0"/>
                    </a:lnTo>
                    <a:lnTo>
                      <a:pt x="0" y="0"/>
                    </a:lnTo>
                    <a:lnTo>
                      <a:pt x="0" y="25"/>
                    </a:lnTo>
                    <a:lnTo>
                      <a:pt x="43" y="25"/>
                    </a:lnTo>
                    <a:lnTo>
                      <a:pt x="45" y="25"/>
                    </a:lnTo>
                    <a:lnTo>
                      <a:pt x="98" y="40"/>
                    </a:lnTo>
                    <a:lnTo>
                      <a:pt x="45" y="54"/>
                    </a:lnTo>
                    <a:lnTo>
                      <a:pt x="0" y="54"/>
                    </a:lnTo>
                    <a:lnTo>
                      <a:pt x="0" y="80"/>
                    </a:lnTo>
                    <a:lnTo>
                      <a:pt x="49" y="80"/>
                    </a:lnTo>
                    <a:lnTo>
                      <a:pt x="49" y="69"/>
                    </a:lnTo>
                    <a:lnTo>
                      <a:pt x="159" y="69"/>
                    </a:lnTo>
                    <a:lnTo>
                      <a:pt x="159" y="80"/>
                    </a:lnTo>
                    <a:lnTo>
                      <a:pt x="208" y="80"/>
                    </a:lnTo>
                    <a:lnTo>
                      <a:pt x="208" y="54"/>
                    </a:lnTo>
                    <a:lnTo>
                      <a:pt x="164" y="54"/>
                    </a:lnTo>
                    <a:lnTo>
                      <a:pt x="112" y="40"/>
                    </a:lnTo>
                    <a:lnTo>
                      <a:pt x="164" y="25"/>
                    </a:lnTo>
                    <a:lnTo>
                      <a:pt x="167" y="25"/>
                    </a:lnTo>
                    <a:close/>
                    <a:moveTo>
                      <a:pt x="159" y="57"/>
                    </a:moveTo>
                    <a:lnTo>
                      <a:pt x="159" y="65"/>
                    </a:lnTo>
                    <a:lnTo>
                      <a:pt x="49" y="65"/>
                    </a:lnTo>
                    <a:lnTo>
                      <a:pt x="49" y="57"/>
                    </a:lnTo>
                    <a:lnTo>
                      <a:pt x="105" y="42"/>
                    </a:lnTo>
                    <a:lnTo>
                      <a:pt x="159" y="57"/>
                    </a:lnTo>
                    <a:close/>
                    <a:moveTo>
                      <a:pt x="159" y="23"/>
                    </a:moveTo>
                    <a:lnTo>
                      <a:pt x="105" y="38"/>
                    </a:lnTo>
                    <a:lnTo>
                      <a:pt x="49" y="23"/>
                    </a:lnTo>
                    <a:lnTo>
                      <a:pt x="49" y="14"/>
                    </a:lnTo>
                    <a:lnTo>
                      <a:pt x="159" y="14"/>
                    </a:lnTo>
                    <a:lnTo>
                      <a:pt x="159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74" name="Google Shape;13374;p103"/>
              <p:cNvSpPr/>
              <p:nvPr/>
            </p:nvSpPr>
            <p:spPr>
              <a:xfrm>
                <a:off x="7837488" y="1350963"/>
                <a:ext cx="269875" cy="269875"/>
              </a:xfrm>
              <a:custGeom>
                <a:avLst/>
                <a:gdLst/>
                <a:ahLst/>
                <a:cxnLst/>
                <a:rect l="l" t="t" r="r" b="b"/>
                <a:pathLst>
                  <a:path w="800" h="800" extrusionOk="0">
                    <a:moveTo>
                      <a:pt x="795" y="387"/>
                    </a:moveTo>
                    <a:cubicBezTo>
                      <a:pt x="794" y="385"/>
                      <a:pt x="793" y="384"/>
                      <a:pt x="792" y="383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15" y="305"/>
                      <a:pt x="703" y="305"/>
                      <a:pt x="697" y="312"/>
                    </a:cubicBezTo>
                    <a:cubicBezTo>
                      <a:pt x="694" y="315"/>
                      <a:pt x="694" y="315"/>
                      <a:pt x="694" y="315"/>
                    </a:cubicBezTo>
                    <a:cubicBezTo>
                      <a:pt x="687" y="322"/>
                      <a:pt x="687" y="333"/>
                      <a:pt x="694" y="340"/>
                    </a:cubicBezTo>
                    <a:cubicBezTo>
                      <a:pt x="736" y="381"/>
                      <a:pt x="736" y="381"/>
                      <a:pt x="736" y="381"/>
                    </a:cubicBezTo>
                    <a:cubicBezTo>
                      <a:pt x="608" y="381"/>
                      <a:pt x="608" y="381"/>
                      <a:pt x="608" y="381"/>
                    </a:cubicBezTo>
                    <a:cubicBezTo>
                      <a:pt x="604" y="338"/>
                      <a:pt x="587" y="299"/>
                      <a:pt x="561" y="267"/>
                    </a:cubicBezTo>
                    <a:cubicBezTo>
                      <a:pt x="651" y="177"/>
                      <a:pt x="651" y="177"/>
                      <a:pt x="651" y="177"/>
                    </a:cubicBezTo>
                    <a:cubicBezTo>
                      <a:pt x="651" y="235"/>
                      <a:pt x="651" y="235"/>
                      <a:pt x="651" y="235"/>
                    </a:cubicBezTo>
                    <a:cubicBezTo>
                      <a:pt x="651" y="245"/>
                      <a:pt x="659" y="253"/>
                      <a:pt x="668" y="253"/>
                    </a:cubicBezTo>
                    <a:cubicBezTo>
                      <a:pt x="672" y="253"/>
                      <a:pt x="672" y="253"/>
                      <a:pt x="672" y="253"/>
                    </a:cubicBezTo>
                    <a:cubicBezTo>
                      <a:pt x="682" y="253"/>
                      <a:pt x="689" y="245"/>
                      <a:pt x="689" y="235"/>
                    </a:cubicBezTo>
                    <a:cubicBezTo>
                      <a:pt x="690" y="135"/>
                      <a:pt x="690" y="135"/>
                      <a:pt x="690" y="135"/>
                    </a:cubicBezTo>
                    <a:cubicBezTo>
                      <a:pt x="689" y="134"/>
                      <a:pt x="689" y="134"/>
                      <a:pt x="689" y="133"/>
                    </a:cubicBezTo>
                    <a:cubicBezTo>
                      <a:pt x="690" y="128"/>
                      <a:pt x="688" y="123"/>
                      <a:pt x="684" y="119"/>
                    </a:cubicBezTo>
                    <a:cubicBezTo>
                      <a:pt x="682" y="116"/>
                      <a:pt x="682" y="116"/>
                      <a:pt x="682" y="116"/>
                    </a:cubicBezTo>
                    <a:cubicBezTo>
                      <a:pt x="678" y="113"/>
                      <a:pt x="674" y="111"/>
                      <a:pt x="670" y="111"/>
                    </a:cubicBezTo>
                    <a:cubicBezTo>
                      <a:pt x="668" y="111"/>
                      <a:pt x="667" y="111"/>
                      <a:pt x="666" y="111"/>
                    </a:cubicBezTo>
                    <a:cubicBezTo>
                      <a:pt x="565" y="111"/>
                      <a:pt x="565" y="111"/>
                      <a:pt x="565" y="111"/>
                    </a:cubicBezTo>
                    <a:cubicBezTo>
                      <a:pt x="555" y="111"/>
                      <a:pt x="548" y="119"/>
                      <a:pt x="548" y="128"/>
                    </a:cubicBezTo>
                    <a:cubicBezTo>
                      <a:pt x="548" y="132"/>
                      <a:pt x="548" y="132"/>
                      <a:pt x="548" y="132"/>
                    </a:cubicBezTo>
                    <a:cubicBezTo>
                      <a:pt x="548" y="142"/>
                      <a:pt x="555" y="149"/>
                      <a:pt x="565" y="149"/>
                    </a:cubicBezTo>
                    <a:cubicBezTo>
                      <a:pt x="624" y="149"/>
                      <a:pt x="624" y="149"/>
                      <a:pt x="624" y="149"/>
                    </a:cubicBezTo>
                    <a:cubicBezTo>
                      <a:pt x="534" y="240"/>
                      <a:pt x="534" y="240"/>
                      <a:pt x="534" y="240"/>
                    </a:cubicBezTo>
                    <a:cubicBezTo>
                      <a:pt x="502" y="214"/>
                      <a:pt x="463" y="197"/>
                      <a:pt x="420" y="192"/>
                    </a:cubicBezTo>
                    <a:cubicBezTo>
                      <a:pt x="420" y="65"/>
                      <a:pt x="420" y="65"/>
                      <a:pt x="420" y="65"/>
                    </a:cubicBezTo>
                    <a:cubicBezTo>
                      <a:pt x="461" y="106"/>
                      <a:pt x="461" y="106"/>
                      <a:pt x="461" y="106"/>
                    </a:cubicBezTo>
                    <a:cubicBezTo>
                      <a:pt x="468" y="113"/>
                      <a:pt x="479" y="113"/>
                      <a:pt x="486" y="106"/>
                    </a:cubicBezTo>
                    <a:cubicBezTo>
                      <a:pt x="488" y="104"/>
                      <a:pt x="488" y="104"/>
                      <a:pt x="488" y="104"/>
                    </a:cubicBezTo>
                    <a:cubicBezTo>
                      <a:pt x="495" y="97"/>
                      <a:pt x="495" y="86"/>
                      <a:pt x="488" y="79"/>
                    </a:cubicBezTo>
                    <a:cubicBezTo>
                      <a:pt x="417" y="8"/>
                      <a:pt x="417" y="8"/>
                      <a:pt x="417" y="8"/>
                    </a:cubicBezTo>
                    <a:cubicBezTo>
                      <a:pt x="417" y="7"/>
                      <a:pt x="416" y="7"/>
                      <a:pt x="416" y="7"/>
                    </a:cubicBezTo>
                    <a:cubicBezTo>
                      <a:pt x="413" y="3"/>
                      <a:pt x="408" y="0"/>
                      <a:pt x="402" y="0"/>
                    </a:cubicBezTo>
                    <a:cubicBezTo>
                      <a:pt x="399" y="0"/>
                      <a:pt x="399" y="0"/>
                      <a:pt x="399" y="0"/>
                    </a:cubicBezTo>
                    <a:cubicBezTo>
                      <a:pt x="394" y="0"/>
                      <a:pt x="390" y="2"/>
                      <a:pt x="387" y="5"/>
                    </a:cubicBezTo>
                    <a:cubicBezTo>
                      <a:pt x="385" y="6"/>
                      <a:pt x="384" y="7"/>
                      <a:pt x="383" y="8"/>
                    </a:cubicBezTo>
                    <a:cubicBezTo>
                      <a:pt x="312" y="79"/>
                      <a:pt x="312" y="79"/>
                      <a:pt x="312" y="79"/>
                    </a:cubicBezTo>
                    <a:cubicBezTo>
                      <a:pt x="305" y="86"/>
                      <a:pt x="305" y="97"/>
                      <a:pt x="312" y="104"/>
                    </a:cubicBezTo>
                    <a:cubicBezTo>
                      <a:pt x="315" y="106"/>
                      <a:pt x="315" y="106"/>
                      <a:pt x="315" y="106"/>
                    </a:cubicBezTo>
                    <a:cubicBezTo>
                      <a:pt x="321" y="113"/>
                      <a:pt x="333" y="113"/>
                      <a:pt x="339" y="106"/>
                    </a:cubicBezTo>
                    <a:cubicBezTo>
                      <a:pt x="381" y="65"/>
                      <a:pt x="381" y="65"/>
                      <a:pt x="381" y="65"/>
                    </a:cubicBezTo>
                    <a:cubicBezTo>
                      <a:pt x="381" y="192"/>
                      <a:pt x="381" y="192"/>
                      <a:pt x="381" y="192"/>
                    </a:cubicBezTo>
                    <a:cubicBezTo>
                      <a:pt x="338" y="196"/>
                      <a:pt x="298" y="213"/>
                      <a:pt x="267" y="240"/>
                    </a:cubicBezTo>
                    <a:cubicBezTo>
                      <a:pt x="176" y="149"/>
                      <a:pt x="176" y="149"/>
                      <a:pt x="176" y="149"/>
                    </a:cubicBezTo>
                    <a:cubicBezTo>
                      <a:pt x="235" y="149"/>
                      <a:pt x="235" y="149"/>
                      <a:pt x="235" y="149"/>
                    </a:cubicBezTo>
                    <a:cubicBezTo>
                      <a:pt x="245" y="149"/>
                      <a:pt x="253" y="142"/>
                      <a:pt x="253" y="132"/>
                    </a:cubicBezTo>
                    <a:cubicBezTo>
                      <a:pt x="253" y="128"/>
                      <a:pt x="253" y="128"/>
                      <a:pt x="253" y="128"/>
                    </a:cubicBezTo>
                    <a:cubicBezTo>
                      <a:pt x="253" y="119"/>
                      <a:pt x="245" y="111"/>
                      <a:pt x="235" y="111"/>
                    </a:cubicBezTo>
                    <a:cubicBezTo>
                      <a:pt x="135" y="111"/>
                      <a:pt x="135" y="111"/>
                      <a:pt x="135" y="111"/>
                    </a:cubicBezTo>
                    <a:cubicBezTo>
                      <a:pt x="133" y="111"/>
                      <a:pt x="132" y="111"/>
                      <a:pt x="130" y="111"/>
                    </a:cubicBezTo>
                    <a:cubicBezTo>
                      <a:pt x="126" y="111"/>
                      <a:pt x="122" y="113"/>
                      <a:pt x="118" y="116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2" y="123"/>
                      <a:pt x="110" y="128"/>
                      <a:pt x="111" y="133"/>
                    </a:cubicBezTo>
                    <a:cubicBezTo>
                      <a:pt x="111" y="134"/>
                      <a:pt x="111" y="134"/>
                      <a:pt x="111" y="135"/>
                    </a:cubicBezTo>
                    <a:cubicBezTo>
                      <a:pt x="111" y="235"/>
                      <a:pt x="111" y="235"/>
                      <a:pt x="111" y="235"/>
                    </a:cubicBezTo>
                    <a:cubicBezTo>
                      <a:pt x="111" y="245"/>
                      <a:pt x="119" y="253"/>
                      <a:pt x="128" y="253"/>
                    </a:cubicBezTo>
                    <a:cubicBezTo>
                      <a:pt x="132" y="253"/>
                      <a:pt x="132" y="253"/>
                      <a:pt x="132" y="253"/>
                    </a:cubicBezTo>
                    <a:cubicBezTo>
                      <a:pt x="141" y="253"/>
                      <a:pt x="149" y="245"/>
                      <a:pt x="149" y="235"/>
                    </a:cubicBezTo>
                    <a:cubicBezTo>
                      <a:pt x="149" y="177"/>
                      <a:pt x="149" y="177"/>
                      <a:pt x="149" y="177"/>
                    </a:cubicBezTo>
                    <a:cubicBezTo>
                      <a:pt x="239" y="267"/>
                      <a:pt x="239" y="267"/>
                      <a:pt x="239" y="267"/>
                    </a:cubicBezTo>
                    <a:cubicBezTo>
                      <a:pt x="213" y="299"/>
                      <a:pt x="196" y="338"/>
                      <a:pt x="192" y="381"/>
                    </a:cubicBezTo>
                    <a:cubicBezTo>
                      <a:pt x="65" y="381"/>
                      <a:pt x="65" y="381"/>
                      <a:pt x="65" y="381"/>
                    </a:cubicBezTo>
                    <a:cubicBezTo>
                      <a:pt x="106" y="340"/>
                      <a:pt x="106" y="340"/>
                      <a:pt x="106" y="340"/>
                    </a:cubicBezTo>
                    <a:cubicBezTo>
                      <a:pt x="113" y="333"/>
                      <a:pt x="113" y="322"/>
                      <a:pt x="106" y="315"/>
                    </a:cubicBezTo>
                    <a:cubicBezTo>
                      <a:pt x="104" y="312"/>
                      <a:pt x="104" y="312"/>
                      <a:pt x="104" y="312"/>
                    </a:cubicBezTo>
                    <a:cubicBezTo>
                      <a:pt x="97" y="305"/>
                      <a:pt x="86" y="305"/>
                      <a:pt x="79" y="312"/>
                    </a:cubicBezTo>
                    <a:cubicBezTo>
                      <a:pt x="8" y="383"/>
                      <a:pt x="8" y="383"/>
                      <a:pt x="8" y="383"/>
                    </a:cubicBezTo>
                    <a:cubicBezTo>
                      <a:pt x="7" y="384"/>
                      <a:pt x="6" y="385"/>
                      <a:pt x="5" y="387"/>
                    </a:cubicBezTo>
                    <a:cubicBezTo>
                      <a:pt x="2" y="390"/>
                      <a:pt x="0" y="394"/>
                      <a:pt x="0" y="399"/>
                    </a:cubicBezTo>
                    <a:cubicBezTo>
                      <a:pt x="0" y="402"/>
                      <a:pt x="0" y="402"/>
                      <a:pt x="0" y="402"/>
                    </a:cubicBezTo>
                    <a:cubicBezTo>
                      <a:pt x="0" y="408"/>
                      <a:pt x="3" y="413"/>
                      <a:pt x="7" y="416"/>
                    </a:cubicBezTo>
                    <a:cubicBezTo>
                      <a:pt x="7" y="416"/>
                      <a:pt x="7" y="417"/>
                      <a:pt x="8" y="417"/>
                    </a:cubicBezTo>
                    <a:cubicBezTo>
                      <a:pt x="79" y="488"/>
                      <a:pt x="79" y="488"/>
                      <a:pt x="79" y="488"/>
                    </a:cubicBezTo>
                    <a:cubicBezTo>
                      <a:pt x="86" y="495"/>
                      <a:pt x="97" y="495"/>
                      <a:pt x="104" y="488"/>
                    </a:cubicBezTo>
                    <a:cubicBezTo>
                      <a:pt x="106" y="486"/>
                      <a:pt x="106" y="486"/>
                      <a:pt x="106" y="486"/>
                    </a:cubicBezTo>
                    <a:cubicBezTo>
                      <a:pt x="113" y="479"/>
                      <a:pt x="113" y="468"/>
                      <a:pt x="106" y="461"/>
                    </a:cubicBezTo>
                    <a:cubicBezTo>
                      <a:pt x="65" y="420"/>
                      <a:pt x="65" y="420"/>
                      <a:pt x="65" y="420"/>
                    </a:cubicBezTo>
                    <a:cubicBezTo>
                      <a:pt x="192" y="420"/>
                      <a:pt x="192" y="420"/>
                      <a:pt x="192" y="420"/>
                    </a:cubicBezTo>
                    <a:cubicBezTo>
                      <a:pt x="196" y="463"/>
                      <a:pt x="214" y="502"/>
                      <a:pt x="240" y="534"/>
                    </a:cubicBezTo>
                    <a:cubicBezTo>
                      <a:pt x="149" y="624"/>
                      <a:pt x="149" y="624"/>
                      <a:pt x="149" y="624"/>
                    </a:cubicBezTo>
                    <a:cubicBezTo>
                      <a:pt x="149" y="565"/>
                      <a:pt x="149" y="565"/>
                      <a:pt x="149" y="565"/>
                    </a:cubicBezTo>
                    <a:cubicBezTo>
                      <a:pt x="149" y="555"/>
                      <a:pt x="141" y="548"/>
                      <a:pt x="132" y="548"/>
                    </a:cubicBezTo>
                    <a:cubicBezTo>
                      <a:pt x="128" y="548"/>
                      <a:pt x="128" y="548"/>
                      <a:pt x="128" y="548"/>
                    </a:cubicBezTo>
                    <a:cubicBezTo>
                      <a:pt x="119" y="548"/>
                      <a:pt x="111" y="555"/>
                      <a:pt x="111" y="565"/>
                    </a:cubicBezTo>
                    <a:cubicBezTo>
                      <a:pt x="111" y="666"/>
                      <a:pt x="111" y="666"/>
                      <a:pt x="111" y="666"/>
                    </a:cubicBezTo>
                    <a:cubicBezTo>
                      <a:pt x="111" y="667"/>
                      <a:pt x="111" y="669"/>
                      <a:pt x="111" y="670"/>
                    </a:cubicBezTo>
                    <a:cubicBezTo>
                      <a:pt x="111" y="674"/>
                      <a:pt x="113" y="679"/>
                      <a:pt x="116" y="682"/>
                    </a:cubicBezTo>
                    <a:cubicBezTo>
                      <a:pt x="119" y="684"/>
                      <a:pt x="119" y="684"/>
                      <a:pt x="119" y="684"/>
                    </a:cubicBezTo>
                    <a:cubicBezTo>
                      <a:pt x="123" y="688"/>
                      <a:pt x="128" y="690"/>
                      <a:pt x="133" y="689"/>
                    </a:cubicBezTo>
                    <a:cubicBezTo>
                      <a:pt x="134" y="689"/>
                      <a:pt x="134" y="690"/>
                      <a:pt x="135" y="690"/>
                    </a:cubicBezTo>
                    <a:cubicBezTo>
                      <a:pt x="235" y="690"/>
                      <a:pt x="235" y="690"/>
                      <a:pt x="235" y="690"/>
                    </a:cubicBezTo>
                    <a:cubicBezTo>
                      <a:pt x="245" y="690"/>
                      <a:pt x="253" y="682"/>
                      <a:pt x="253" y="672"/>
                    </a:cubicBezTo>
                    <a:cubicBezTo>
                      <a:pt x="253" y="668"/>
                      <a:pt x="253" y="668"/>
                      <a:pt x="253" y="668"/>
                    </a:cubicBezTo>
                    <a:cubicBezTo>
                      <a:pt x="253" y="659"/>
                      <a:pt x="245" y="651"/>
                      <a:pt x="235" y="651"/>
                    </a:cubicBezTo>
                    <a:cubicBezTo>
                      <a:pt x="177" y="651"/>
                      <a:pt x="177" y="651"/>
                      <a:pt x="177" y="651"/>
                    </a:cubicBezTo>
                    <a:cubicBezTo>
                      <a:pt x="267" y="561"/>
                      <a:pt x="267" y="561"/>
                      <a:pt x="267" y="561"/>
                    </a:cubicBezTo>
                    <a:cubicBezTo>
                      <a:pt x="299" y="587"/>
                      <a:pt x="338" y="604"/>
                      <a:pt x="381" y="608"/>
                    </a:cubicBezTo>
                    <a:cubicBezTo>
                      <a:pt x="381" y="736"/>
                      <a:pt x="381" y="736"/>
                      <a:pt x="381" y="736"/>
                    </a:cubicBezTo>
                    <a:cubicBezTo>
                      <a:pt x="339" y="694"/>
                      <a:pt x="339" y="694"/>
                      <a:pt x="339" y="694"/>
                    </a:cubicBezTo>
                    <a:cubicBezTo>
                      <a:pt x="333" y="687"/>
                      <a:pt x="321" y="687"/>
                      <a:pt x="315" y="694"/>
                    </a:cubicBezTo>
                    <a:cubicBezTo>
                      <a:pt x="312" y="697"/>
                      <a:pt x="312" y="697"/>
                      <a:pt x="312" y="697"/>
                    </a:cubicBezTo>
                    <a:cubicBezTo>
                      <a:pt x="305" y="703"/>
                      <a:pt x="305" y="715"/>
                      <a:pt x="312" y="721"/>
                    </a:cubicBezTo>
                    <a:cubicBezTo>
                      <a:pt x="383" y="792"/>
                      <a:pt x="383" y="792"/>
                      <a:pt x="383" y="792"/>
                    </a:cubicBezTo>
                    <a:cubicBezTo>
                      <a:pt x="384" y="794"/>
                      <a:pt x="385" y="794"/>
                      <a:pt x="387" y="795"/>
                    </a:cubicBezTo>
                    <a:cubicBezTo>
                      <a:pt x="390" y="798"/>
                      <a:pt x="394" y="800"/>
                      <a:pt x="399" y="800"/>
                    </a:cubicBezTo>
                    <a:cubicBezTo>
                      <a:pt x="402" y="800"/>
                      <a:pt x="402" y="800"/>
                      <a:pt x="402" y="800"/>
                    </a:cubicBezTo>
                    <a:cubicBezTo>
                      <a:pt x="408" y="800"/>
                      <a:pt x="413" y="797"/>
                      <a:pt x="416" y="793"/>
                    </a:cubicBezTo>
                    <a:cubicBezTo>
                      <a:pt x="416" y="793"/>
                      <a:pt x="417" y="793"/>
                      <a:pt x="417" y="792"/>
                    </a:cubicBezTo>
                    <a:cubicBezTo>
                      <a:pt x="488" y="721"/>
                      <a:pt x="488" y="721"/>
                      <a:pt x="488" y="721"/>
                    </a:cubicBezTo>
                    <a:cubicBezTo>
                      <a:pt x="495" y="715"/>
                      <a:pt x="495" y="703"/>
                      <a:pt x="488" y="697"/>
                    </a:cubicBezTo>
                    <a:cubicBezTo>
                      <a:pt x="486" y="694"/>
                      <a:pt x="486" y="694"/>
                      <a:pt x="486" y="694"/>
                    </a:cubicBezTo>
                    <a:cubicBezTo>
                      <a:pt x="479" y="687"/>
                      <a:pt x="468" y="687"/>
                      <a:pt x="461" y="694"/>
                    </a:cubicBezTo>
                    <a:cubicBezTo>
                      <a:pt x="420" y="735"/>
                      <a:pt x="420" y="735"/>
                      <a:pt x="420" y="735"/>
                    </a:cubicBezTo>
                    <a:cubicBezTo>
                      <a:pt x="420" y="608"/>
                      <a:pt x="420" y="608"/>
                      <a:pt x="420" y="608"/>
                    </a:cubicBezTo>
                    <a:cubicBezTo>
                      <a:pt x="463" y="604"/>
                      <a:pt x="502" y="587"/>
                      <a:pt x="533" y="561"/>
                    </a:cubicBezTo>
                    <a:cubicBezTo>
                      <a:pt x="623" y="651"/>
                      <a:pt x="623" y="651"/>
                      <a:pt x="623" y="651"/>
                    </a:cubicBezTo>
                    <a:cubicBezTo>
                      <a:pt x="565" y="651"/>
                      <a:pt x="565" y="651"/>
                      <a:pt x="565" y="651"/>
                    </a:cubicBezTo>
                    <a:cubicBezTo>
                      <a:pt x="555" y="651"/>
                      <a:pt x="548" y="659"/>
                      <a:pt x="548" y="668"/>
                    </a:cubicBezTo>
                    <a:cubicBezTo>
                      <a:pt x="548" y="672"/>
                      <a:pt x="548" y="672"/>
                      <a:pt x="548" y="672"/>
                    </a:cubicBezTo>
                    <a:cubicBezTo>
                      <a:pt x="548" y="682"/>
                      <a:pt x="555" y="690"/>
                      <a:pt x="565" y="690"/>
                    </a:cubicBezTo>
                    <a:cubicBezTo>
                      <a:pt x="665" y="690"/>
                      <a:pt x="665" y="690"/>
                      <a:pt x="665" y="690"/>
                    </a:cubicBezTo>
                    <a:cubicBezTo>
                      <a:pt x="666" y="690"/>
                      <a:pt x="667" y="689"/>
                      <a:pt x="667" y="689"/>
                    </a:cubicBezTo>
                    <a:cubicBezTo>
                      <a:pt x="672" y="690"/>
                      <a:pt x="677" y="688"/>
                      <a:pt x="681" y="684"/>
                    </a:cubicBezTo>
                    <a:cubicBezTo>
                      <a:pt x="684" y="682"/>
                      <a:pt x="684" y="682"/>
                      <a:pt x="684" y="682"/>
                    </a:cubicBezTo>
                    <a:cubicBezTo>
                      <a:pt x="687" y="679"/>
                      <a:pt x="689" y="674"/>
                      <a:pt x="689" y="670"/>
                    </a:cubicBezTo>
                    <a:cubicBezTo>
                      <a:pt x="689" y="669"/>
                      <a:pt x="689" y="667"/>
                      <a:pt x="689" y="666"/>
                    </a:cubicBezTo>
                    <a:cubicBezTo>
                      <a:pt x="689" y="565"/>
                      <a:pt x="689" y="565"/>
                      <a:pt x="689" y="565"/>
                    </a:cubicBezTo>
                    <a:cubicBezTo>
                      <a:pt x="689" y="555"/>
                      <a:pt x="682" y="548"/>
                      <a:pt x="672" y="548"/>
                    </a:cubicBezTo>
                    <a:cubicBezTo>
                      <a:pt x="668" y="548"/>
                      <a:pt x="668" y="548"/>
                      <a:pt x="668" y="548"/>
                    </a:cubicBezTo>
                    <a:cubicBezTo>
                      <a:pt x="659" y="548"/>
                      <a:pt x="651" y="555"/>
                      <a:pt x="651" y="565"/>
                    </a:cubicBezTo>
                    <a:cubicBezTo>
                      <a:pt x="651" y="624"/>
                      <a:pt x="651" y="624"/>
                      <a:pt x="651" y="624"/>
                    </a:cubicBezTo>
                    <a:cubicBezTo>
                      <a:pt x="560" y="534"/>
                      <a:pt x="560" y="534"/>
                      <a:pt x="560" y="534"/>
                    </a:cubicBezTo>
                    <a:cubicBezTo>
                      <a:pt x="587" y="502"/>
                      <a:pt x="604" y="463"/>
                      <a:pt x="608" y="420"/>
                    </a:cubicBezTo>
                    <a:cubicBezTo>
                      <a:pt x="735" y="420"/>
                      <a:pt x="735" y="420"/>
                      <a:pt x="735" y="420"/>
                    </a:cubicBezTo>
                    <a:cubicBezTo>
                      <a:pt x="694" y="461"/>
                      <a:pt x="694" y="461"/>
                      <a:pt x="694" y="461"/>
                    </a:cubicBezTo>
                    <a:cubicBezTo>
                      <a:pt x="687" y="468"/>
                      <a:pt x="687" y="479"/>
                      <a:pt x="694" y="486"/>
                    </a:cubicBezTo>
                    <a:cubicBezTo>
                      <a:pt x="697" y="488"/>
                      <a:pt x="697" y="488"/>
                      <a:pt x="697" y="488"/>
                    </a:cubicBezTo>
                    <a:cubicBezTo>
                      <a:pt x="703" y="495"/>
                      <a:pt x="715" y="495"/>
                      <a:pt x="721" y="488"/>
                    </a:cubicBezTo>
                    <a:cubicBezTo>
                      <a:pt x="792" y="417"/>
                      <a:pt x="792" y="417"/>
                      <a:pt x="792" y="417"/>
                    </a:cubicBezTo>
                    <a:cubicBezTo>
                      <a:pt x="793" y="417"/>
                      <a:pt x="793" y="416"/>
                      <a:pt x="793" y="416"/>
                    </a:cubicBezTo>
                    <a:cubicBezTo>
                      <a:pt x="797" y="413"/>
                      <a:pt x="800" y="408"/>
                      <a:pt x="800" y="402"/>
                    </a:cubicBezTo>
                    <a:cubicBezTo>
                      <a:pt x="800" y="399"/>
                      <a:pt x="800" y="399"/>
                      <a:pt x="800" y="399"/>
                    </a:cubicBezTo>
                    <a:cubicBezTo>
                      <a:pt x="800" y="394"/>
                      <a:pt x="798" y="390"/>
                      <a:pt x="795" y="3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75" name="Google Shape;13375;p103"/>
            <p:cNvSpPr/>
            <p:nvPr/>
          </p:nvSpPr>
          <p:spPr>
            <a:xfrm>
              <a:off x="7481888" y="1712913"/>
              <a:ext cx="1074237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Catalyst Data Center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76" name="Google Shape;13376;p103"/>
            <p:cNvSpPr/>
            <p:nvPr/>
          </p:nvSpPr>
          <p:spPr>
            <a:xfrm>
              <a:off x="7812088" y="1830388"/>
              <a:ext cx="346922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377" name="Google Shape;13377;p103"/>
          <p:cNvGrpSpPr/>
          <p:nvPr/>
        </p:nvGrpSpPr>
        <p:grpSpPr>
          <a:xfrm>
            <a:off x="2728521" y="2428830"/>
            <a:ext cx="983093" cy="1029217"/>
            <a:chOff x="790576" y="2211388"/>
            <a:chExt cx="737320" cy="771913"/>
          </a:xfrm>
        </p:grpSpPr>
        <p:grpSp>
          <p:nvGrpSpPr>
            <p:cNvPr id="13378" name="Google Shape;13378;p103"/>
            <p:cNvGrpSpPr/>
            <p:nvPr/>
          </p:nvGrpSpPr>
          <p:grpSpPr>
            <a:xfrm>
              <a:off x="790576" y="2211388"/>
              <a:ext cx="684212" cy="592138"/>
              <a:chOff x="790576" y="2211388"/>
              <a:chExt cx="684212" cy="592138"/>
            </a:xfrm>
          </p:grpSpPr>
          <p:sp>
            <p:nvSpPr>
              <p:cNvPr id="13379" name="Google Shape;13379;p103"/>
              <p:cNvSpPr/>
              <p:nvPr/>
            </p:nvSpPr>
            <p:spPr>
              <a:xfrm>
                <a:off x="790576" y="2211388"/>
                <a:ext cx="684212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0" name="Google Shape;13380;p103"/>
              <p:cNvSpPr/>
              <p:nvPr/>
            </p:nvSpPr>
            <p:spPr>
              <a:xfrm>
                <a:off x="1322388" y="2414588"/>
                <a:ext cx="79375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235" h="210" extrusionOk="0">
                    <a:moveTo>
                      <a:pt x="72" y="126"/>
                    </a:moveTo>
                    <a:cubicBezTo>
                      <a:pt x="235" y="126"/>
                      <a:pt x="235" y="126"/>
                      <a:pt x="235" y="126"/>
                    </a:cubicBezTo>
                    <a:cubicBezTo>
                      <a:pt x="235" y="83"/>
                      <a:pt x="235" y="83"/>
                      <a:pt x="235" y="83"/>
                    </a:cubicBezTo>
                    <a:cubicBezTo>
                      <a:pt x="158" y="83"/>
                      <a:pt x="72" y="83"/>
                      <a:pt x="72" y="83"/>
                    </a:cubicBezTo>
                    <a:cubicBezTo>
                      <a:pt x="118" y="37"/>
                      <a:pt x="118" y="37"/>
                      <a:pt x="118" y="37"/>
                    </a:cubicBezTo>
                    <a:cubicBezTo>
                      <a:pt x="125" y="30"/>
                      <a:pt x="125" y="18"/>
                      <a:pt x="118" y="10"/>
                    </a:cubicBezTo>
                    <a:cubicBezTo>
                      <a:pt x="115" y="7"/>
                      <a:pt x="115" y="7"/>
                      <a:pt x="115" y="7"/>
                    </a:cubicBezTo>
                    <a:cubicBezTo>
                      <a:pt x="107" y="0"/>
                      <a:pt x="95" y="0"/>
                      <a:pt x="87" y="7"/>
                    </a:cubicBezTo>
                    <a:cubicBezTo>
                      <a:pt x="9" y="86"/>
                      <a:pt x="9" y="86"/>
                      <a:pt x="9" y="86"/>
                    </a:cubicBezTo>
                    <a:cubicBezTo>
                      <a:pt x="8" y="86"/>
                      <a:pt x="8" y="87"/>
                      <a:pt x="8" y="87"/>
                    </a:cubicBezTo>
                    <a:cubicBezTo>
                      <a:pt x="3" y="91"/>
                      <a:pt x="0" y="96"/>
                      <a:pt x="0" y="102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0" y="111"/>
                      <a:pt x="2" y="116"/>
                      <a:pt x="6" y="119"/>
                    </a:cubicBezTo>
                    <a:cubicBezTo>
                      <a:pt x="7" y="121"/>
                      <a:pt x="8" y="122"/>
                      <a:pt x="9" y="123"/>
                    </a:cubicBezTo>
                    <a:cubicBezTo>
                      <a:pt x="87" y="202"/>
                      <a:pt x="87" y="202"/>
                      <a:pt x="87" y="202"/>
                    </a:cubicBezTo>
                    <a:cubicBezTo>
                      <a:pt x="95" y="210"/>
                      <a:pt x="107" y="210"/>
                      <a:pt x="115" y="202"/>
                    </a:cubicBezTo>
                    <a:cubicBezTo>
                      <a:pt x="118" y="199"/>
                      <a:pt x="118" y="199"/>
                      <a:pt x="118" y="199"/>
                    </a:cubicBezTo>
                    <a:cubicBezTo>
                      <a:pt x="125" y="192"/>
                      <a:pt x="125" y="179"/>
                      <a:pt x="118" y="172"/>
                    </a:cubicBezTo>
                    <a:lnTo>
                      <a:pt x="72" y="1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1" name="Google Shape;13381;p103"/>
              <p:cNvSpPr/>
              <p:nvPr/>
            </p:nvSpPr>
            <p:spPr>
              <a:xfrm>
                <a:off x="863601" y="2414588"/>
                <a:ext cx="7778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234" h="210" extrusionOk="0">
                    <a:moveTo>
                      <a:pt x="163" y="126"/>
                    </a:moveTo>
                    <a:cubicBezTo>
                      <a:pt x="0" y="126"/>
                      <a:pt x="0" y="126"/>
                      <a:pt x="0" y="126"/>
                    </a:cubicBezTo>
                    <a:cubicBezTo>
                      <a:pt x="0" y="83"/>
                      <a:pt x="0" y="83"/>
                      <a:pt x="0" y="83"/>
                    </a:cubicBezTo>
                    <a:cubicBezTo>
                      <a:pt x="77" y="83"/>
                      <a:pt x="162" y="83"/>
                      <a:pt x="162" y="83"/>
                    </a:cubicBezTo>
                    <a:cubicBezTo>
                      <a:pt x="117" y="37"/>
                      <a:pt x="117" y="37"/>
                      <a:pt x="117" y="37"/>
                    </a:cubicBezTo>
                    <a:cubicBezTo>
                      <a:pt x="109" y="30"/>
                      <a:pt x="109" y="18"/>
                      <a:pt x="117" y="10"/>
                    </a:cubicBezTo>
                    <a:cubicBezTo>
                      <a:pt x="119" y="7"/>
                      <a:pt x="119" y="7"/>
                      <a:pt x="119" y="7"/>
                    </a:cubicBezTo>
                    <a:cubicBezTo>
                      <a:pt x="127" y="0"/>
                      <a:pt x="139" y="0"/>
                      <a:pt x="147" y="7"/>
                    </a:cubicBezTo>
                    <a:cubicBezTo>
                      <a:pt x="226" y="86"/>
                      <a:pt x="226" y="86"/>
                      <a:pt x="226" y="86"/>
                    </a:cubicBezTo>
                    <a:cubicBezTo>
                      <a:pt x="226" y="86"/>
                      <a:pt x="226" y="87"/>
                      <a:pt x="227" y="87"/>
                    </a:cubicBezTo>
                    <a:cubicBezTo>
                      <a:pt x="231" y="91"/>
                      <a:pt x="234" y="96"/>
                      <a:pt x="234" y="102"/>
                    </a:cubicBezTo>
                    <a:cubicBezTo>
                      <a:pt x="234" y="106"/>
                      <a:pt x="234" y="106"/>
                      <a:pt x="234" y="106"/>
                    </a:cubicBezTo>
                    <a:cubicBezTo>
                      <a:pt x="234" y="111"/>
                      <a:pt x="232" y="116"/>
                      <a:pt x="229" y="119"/>
                    </a:cubicBezTo>
                    <a:cubicBezTo>
                      <a:pt x="228" y="121"/>
                      <a:pt x="227" y="122"/>
                      <a:pt x="226" y="123"/>
                    </a:cubicBezTo>
                    <a:cubicBezTo>
                      <a:pt x="147" y="202"/>
                      <a:pt x="147" y="202"/>
                      <a:pt x="147" y="202"/>
                    </a:cubicBezTo>
                    <a:cubicBezTo>
                      <a:pt x="139" y="210"/>
                      <a:pt x="127" y="210"/>
                      <a:pt x="119" y="202"/>
                    </a:cubicBezTo>
                    <a:cubicBezTo>
                      <a:pt x="117" y="199"/>
                      <a:pt x="117" y="199"/>
                      <a:pt x="117" y="199"/>
                    </a:cubicBezTo>
                    <a:cubicBezTo>
                      <a:pt x="109" y="192"/>
                      <a:pt x="109" y="179"/>
                      <a:pt x="117" y="172"/>
                    </a:cubicBezTo>
                    <a:lnTo>
                      <a:pt x="163" y="1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2" name="Google Shape;13382;p103"/>
              <p:cNvSpPr/>
              <p:nvPr/>
            </p:nvSpPr>
            <p:spPr>
              <a:xfrm>
                <a:off x="1030288" y="2433638"/>
                <a:ext cx="198437" cy="198438"/>
              </a:xfrm>
              <a:custGeom>
                <a:avLst/>
                <a:gdLst/>
                <a:ahLst/>
                <a:cxnLst/>
                <a:rect l="l" t="t" r="r" b="b"/>
                <a:pathLst>
                  <a:path w="589" h="589" extrusionOk="0">
                    <a:moveTo>
                      <a:pt x="295" y="0"/>
                    </a:moveTo>
                    <a:cubicBezTo>
                      <a:pt x="132" y="0"/>
                      <a:pt x="0" y="132"/>
                      <a:pt x="0" y="295"/>
                    </a:cubicBezTo>
                    <a:cubicBezTo>
                      <a:pt x="0" y="458"/>
                      <a:pt x="132" y="589"/>
                      <a:pt x="295" y="589"/>
                    </a:cubicBezTo>
                    <a:cubicBezTo>
                      <a:pt x="458" y="589"/>
                      <a:pt x="589" y="458"/>
                      <a:pt x="589" y="295"/>
                    </a:cubicBezTo>
                    <a:cubicBezTo>
                      <a:pt x="589" y="132"/>
                      <a:pt x="458" y="0"/>
                      <a:pt x="295" y="0"/>
                    </a:cubicBezTo>
                    <a:close/>
                    <a:moveTo>
                      <a:pt x="295" y="517"/>
                    </a:moveTo>
                    <a:cubicBezTo>
                      <a:pt x="172" y="517"/>
                      <a:pt x="72" y="418"/>
                      <a:pt x="72" y="295"/>
                    </a:cubicBezTo>
                    <a:cubicBezTo>
                      <a:pt x="72" y="172"/>
                      <a:pt x="172" y="72"/>
                      <a:pt x="295" y="72"/>
                    </a:cubicBezTo>
                    <a:cubicBezTo>
                      <a:pt x="418" y="72"/>
                      <a:pt x="517" y="172"/>
                      <a:pt x="517" y="295"/>
                    </a:cubicBezTo>
                    <a:cubicBezTo>
                      <a:pt x="517" y="418"/>
                      <a:pt x="418" y="517"/>
                      <a:pt x="295" y="5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3" name="Google Shape;13383;p103"/>
              <p:cNvSpPr/>
              <p:nvPr/>
            </p:nvSpPr>
            <p:spPr>
              <a:xfrm>
                <a:off x="942976" y="2611438"/>
                <a:ext cx="107950" cy="107950"/>
              </a:xfrm>
              <a:custGeom>
                <a:avLst/>
                <a:gdLst/>
                <a:ahLst/>
                <a:cxnLst/>
                <a:rect l="l" t="t" r="r" b="b"/>
                <a:pathLst>
                  <a:path w="318" h="318" extrusionOk="0">
                    <a:moveTo>
                      <a:pt x="177" y="30"/>
                    </a:moveTo>
                    <a:cubicBezTo>
                      <a:pt x="31" y="176"/>
                      <a:pt x="31" y="176"/>
                      <a:pt x="31" y="176"/>
                    </a:cubicBezTo>
                    <a:cubicBezTo>
                      <a:pt x="0" y="207"/>
                      <a:pt x="0" y="256"/>
                      <a:pt x="31" y="287"/>
                    </a:cubicBezTo>
                    <a:cubicBezTo>
                      <a:pt x="61" y="318"/>
                      <a:pt x="111" y="318"/>
                      <a:pt x="142" y="287"/>
                    </a:cubicBezTo>
                    <a:cubicBezTo>
                      <a:pt x="288" y="141"/>
                      <a:pt x="288" y="141"/>
                      <a:pt x="288" y="141"/>
                    </a:cubicBezTo>
                    <a:cubicBezTo>
                      <a:pt x="318" y="111"/>
                      <a:pt x="318" y="61"/>
                      <a:pt x="288" y="30"/>
                    </a:cubicBezTo>
                    <a:cubicBezTo>
                      <a:pt x="257" y="0"/>
                      <a:pt x="207" y="0"/>
                      <a:pt x="177" y="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4" name="Google Shape;13384;p103"/>
              <p:cNvSpPr/>
              <p:nvPr/>
            </p:nvSpPr>
            <p:spPr>
              <a:xfrm>
                <a:off x="965201" y="2344738"/>
                <a:ext cx="334962" cy="206375"/>
              </a:xfrm>
              <a:custGeom>
                <a:avLst/>
                <a:gdLst/>
                <a:ahLst/>
                <a:cxnLst/>
                <a:rect l="l" t="t" r="r" b="b"/>
                <a:pathLst>
                  <a:path w="992" h="612" extrusionOk="0">
                    <a:moveTo>
                      <a:pt x="91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36" y="0"/>
                      <a:pt x="0" y="36"/>
                      <a:pt x="0" y="80"/>
                    </a:cubicBezTo>
                    <a:cubicBezTo>
                      <a:pt x="0" y="531"/>
                      <a:pt x="0" y="531"/>
                      <a:pt x="0" y="531"/>
                    </a:cubicBezTo>
                    <a:cubicBezTo>
                      <a:pt x="0" y="575"/>
                      <a:pt x="36" y="612"/>
                      <a:pt x="81" y="612"/>
                    </a:cubicBezTo>
                    <a:cubicBezTo>
                      <a:pt x="203" y="612"/>
                      <a:pt x="203" y="612"/>
                      <a:pt x="203" y="612"/>
                    </a:cubicBezTo>
                    <a:cubicBezTo>
                      <a:pt x="199" y="596"/>
                      <a:pt x="195" y="580"/>
                      <a:pt x="194" y="564"/>
                    </a:cubicBezTo>
                    <a:cubicBezTo>
                      <a:pt x="81" y="564"/>
                      <a:pt x="81" y="564"/>
                      <a:pt x="81" y="564"/>
                    </a:cubicBezTo>
                    <a:cubicBezTo>
                      <a:pt x="63" y="564"/>
                      <a:pt x="48" y="549"/>
                      <a:pt x="48" y="531"/>
                    </a:cubicBezTo>
                    <a:cubicBezTo>
                      <a:pt x="48" y="80"/>
                      <a:pt x="48" y="80"/>
                      <a:pt x="48" y="80"/>
                    </a:cubicBezTo>
                    <a:cubicBezTo>
                      <a:pt x="48" y="80"/>
                      <a:pt x="48" y="79"/>
                      <a:pt x="48" y="78"/>
                    </a:cubicBezTo>
                    <a:cubicBezTo>
                      <a:pt x="498" y="328"/>
                      <a:pt x="498" y="328"/>
                      <a:pt x="498" y="328"/>
                    </a:cubicBezTo>
                    <a:cubicBezTo>
                      <a:pt x="944" y="89"/>
                      <a:pt x="944" y="89"/>
                      <a:pt x="944" y="89"/>
                    </a:cubicBezTo>
                    <a:cubicBezTo>
                      <a:pt x="944" y="531"/>
                      <a:pt x="944" y="531"/>
                      <a:pt x="944" y="531"/>
                    </a:cubicBezTo>
                    <a:cubicBezTo>
                      <a:pt x="944" y="549"/>
                      <a:pt x="930" y="564"/>
                      <a:pt x="912" y="564"/>
                    </a:cubicBezTo>
                    <a:cubicBezTo>
                      <a:pt x="780" y="564"/>
                      <a:pt x="780" y="564"/>
                      <a:pt x="780" y="564"/>
                    </a:cubicBezTo>
                    <a:cubicBezTo>
                      <a:pt x="778" y="580"/>
                      <a:pt x="775" y="596"/>
                      <a:pt x="771" y="612"/>
                    </a:cubicBezTo>
                    <a:cubicBezTo>
                      <a:pt x="912" y="612"/>
                      <a:pt x="912" y="612"/>
                      <a:pt x="912" y="612"/>
                    </a:cubicBezTo>
                    <a:cubicBezTo>
                      <a:pt x="956" y="612"/>
                      <a:pt x="992" y="575"/>
                      <a:pt x="992" y="531"/>
                    </a:cubicBezTo>
                    <a:cubicBezTo>
                      <a:pt x="992" y="80"/>
                      <a:pt x="992" y="80"/>
                      <a:pt x="992" y="80"/>
                    </a:cubicBezTo>
                    <a:cubicBezTo>
                      <a:pt x="992" y="36"/>
                      <a:pt x="956" y="0"/>
                      <a:pt x="912" y="0"/>
                    </a:cubicBezTo>
                    <a:close/>
                    <a:moveTo>
                      <a:pt x="93" y="48"/>
                    </a:moveTo>
                    <a:cubicBezTo>
                      <a:pt x="912" y="48"/>
                      <a:pt x="912" y="48"/>
                      <a:pt x="912" y="48"/>
                    </a:cubicBezTo>
                    <a:cubicBezTo>
                      <a:pt x="914" y="48"/>
                      <a:pt x="916" y="48"/>
                      <a:pt x="919" y="48"/>
                    </a:cubicBezTo>
                    <a:cubicBezTo>
                      <a:pt x="499" y="273"/>
                      <a:pt x="499" y="273"/>
                      <a:pt x="499" y="273"/>
                    </a:cubicBezTo>
                    <a:lnTo>
                      <a:pt x="93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85" name="Google Shape;13385;p103"/>
            <p:cNvSpPr/>
            <p:nvPr/>
          </p:nvSpPr>
          <p:spPr>
            <a:xfrm>
              <a:off x="796926" y="2844801"/>
              <a:ext cx="730970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Email Security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386" name="Google Shape;13386;p103"/>
          <p:cNvGrpSpPr/>
          <p:nvPr/>
        </p:nvGrpSpPr>
        <p:grpSpPr>
          <a:xfrm>
            <a:off x="4591789" y="2428830"/>
            <a:ext cx="955397" cy="1029217"/>
            <a:chOff x="2192338" y="2211388"/>
            <a:chExt cx="716549" cy="771913"/>
          </a:xfrm>
        </p:grpSpPr>
        <p:grpSp>
          <p:nvGrpSpPr>
            <p:cNvPr id="13387" name="Google Shape;13387;p103"/>
            <p:cNvGrpSpPr/>
            <p:nvPr/>
          </p:nvGrpSpPr>
          <p:grpSpPr>
            <a:xfrm>
              <a:off x="2192338" y="2211388"/>
              <a:ext cx="684213" cy="592138"/>
              <a:chOff x="2192338" y="2211388"/>
              <a:chExt cx="684213" cy="592138"/>
            </a:xfrm>
          </p:grpSpPr>
          <p:sp>
            <p:nvSpPr>
              <p:cNvPr id="13388" name="Google Shape;13388;p103"/>
              <p:cNvSpPr/>
              <p:nvPr/>
            </p:nvSpPr>
            <p:spPr>
              <a:xfrm>
                <a:off x="2192338" y="2211388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89" name="Google Shape;13389;p103"/>
              <p:cNvSpPr/>
              <p:nvPr/>
            </p:nvSpPr>
            <p:spPr>
              <a:xfrm>
                <a:off x="2332038" y="2303463"/>
                <a:ext cx="403225" cy="403225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195" extrusionOk="0">
                    <a:moveTo>
                      <a:pt x="1185" y="571"/>
                    </a:moveTo>
                    <a:cubicBezTo>
                      <a:pt x="1184" y="569"/>
                      <a:pt x="1182" y="566"/>
                      <a:pt x="1180" y="564"/>
                    </a:cubicBezTo>
                    <a:cubicBezTo>
                      <a:pt x="1040" y="424"/>
                      <a:pt x="1040" y="424"/>
                      <a:pt x="1040" y="424"/>
                    </a:cubicBezTo>
                    <a:cubicBezTo>
                      <a:pt x="1027" y="411"/>
                      <a:pt x="1005" y="411"/>
                      <a:pt x="991" y="424"/>
                    </a:cubicBezTo>
                    <a:cubicBezTo>
                      <a:pt x="986" y="429"/>
                      <a:pt x="986" y="429"/>
                      <a:pt x="986" y="429"/>
                    </a:cubicBezTo>
                    <a:cubicBezTo>
                      <a:pt x="973" y="443"/>
                      <a:pt x="973" y="464"/>
                      <a:pt x="986" y="478"/>
                    </a:cubicBezTo>
                    <a:cubicBezTo>
                      <a:pt x="1068" y="560"/>
                      <a:pt x="1068" y="560"/>
                      <a:pt x="1068" y="560"/>
                    </a:cubicBezTo>
                    <a:cubicBezTo>
                      <a:pt x="853" y="560"/>
                      <a:pt x="853" y="560"/>
                      <a:pt x="853" y="560"/>
                    </a:cubicBezTo>
                    <a:cubicBezTo>
                      <a:pt x="901" y="503"/>
                      <a:pt x="942" y="449"/>
                      <a:pt x="974" y="399"/>
                    </a:cubicBezTo>
                    <a:cubicBezTo>
                      <a:pt x="1046" y="286"/>
                      <a:pt x="1063" y="214"/>
                      <a:pt x="1026" y="177"/>
                    </a:cubicBezTo>
                    <a:cubicBezTo>
                      <a:pt x="1017" y="168"/>
                      <a:pt x="1001" y="158"/>
                      <a:pt x="975" y="158"/>
                    </a:cubicBezTo>
                    <a:cubicBezTo>
                      <a:pt x="899" y="158"/>
                      <a:pt x="767" y="244"/>
                      <a:pt x="636" y="355"/>
                    </a:cubicBezTo>
                    <a:cubicBezTo>
                      <a:pt x="636" y="128"/>
                      <a:pt x="636" y="128"/>
                      <a:pt x="636" y="128"/>
                    </a:cubicBezTo>
                    <a:cubicBezTo>
                      <a:pt x="717" y="209"/>
                      <a:pt x="717" y="209"/>
                      <a:pt x="717" y="209"/>
                    </a:cubicBezTo>
                    <a:cubicBezTo>
                      <a:pt x="730" y="222"/>
                      <a:pt x="752" y="222"/>
                      <a:pt x="766" y="209"/>
                    </a:cubicBezTo>
                    <a:cubicBezTo>
                      <a:pt x="771" y="204"/>
                      <a:pt x="771" y="204"/>
                      <a:pt x="771" y="204"/>
                    </a:cubicBezTo>
                    <a:cubicBezTo>
                      <a:pt x="784" y="190"/>
                      <a:pt x="784" y="168"/>
                      <a:pt x="771" y="155"/>
                    </a:cubicBezTo>
                    <a:cubicBezTo>
                      <a:pt x="631" y="15"/>
                      <a:pt x="631" y="15"/>
                      <a:pt x="631" y="15"/>
                    </a:cubicBezTo>
                    <a:cubicBezTo>
                      <a:pt x="630" y="14"/>
                      <a:pt x="629" y="13"/>
                      <a:pt x="628" y="13"/>
                    </a:cubicBezTo>
                    <a:cubicBezTo>
                      <a:pt x="622" y="5"/>
                      <a:pt x="612" y="0"/>
                      <a:pt x="602" y="0"/>
                    </a:cubicBezTo>
                    <a:cubicBezTo>
                      <a:pt x="595" y="0"/>
                      <a:pt x="595" y="0"/>
                      <a:pt x="595" y="0"/>
                    </a:cubicBezTo>
                    <a:cubicBezTo>
                      <a:pt x="585" y="0"/>
                      <a:pt x="577" y="4"/>
                      <a:pt x="571" y="9"/>
                    </a:cubicBezTo>
                    <a:cubicBezTo>
                      <a:pt x="568" y="11"/>
                      <a:pt x="566" y="13"/>
                      <a:pt x="564" y="15"/>
                    </a:cubicBezTo>
                    <a:cubicBezTo>
                      <a:pt x="424" y="155"/>
                      <a:pt x="424" y="155"/>
                      <a:pt x="424" y="155"/>
                    </a:cubicBezTo>
                    <a:cubicBezTo>
                      <a:pt x="410" y="168"/>
                      <a:pt x="410" y="190"/>
                      <a:pt x="424" y="204"/>
                    </a:cubicBezTo>
                    <a:cubicBezTo>
                      <a:pt x="429" y="209"/>
                      <a:pt x="429" y="209"/>
                      <a:pt x="429" y="209"/>
                    </a:cubicBezTo>
                    <a:cubicBezTo>
                      <a:pt x="443" y="222"/>
                      <a:pt x="464" y="222"/>
                      <a:pt x="478" y="209"/>
                    </a:cubicBezTo>
                    <a:cubicBezTo>
                      <a:pt x="560" y="127"/>
                      <a:pt x="560" y="127"/>
                      <a:pt x="560" y="127"/>
                    </a:cubicBezTo>
                    <a:cubicBezTo>
                      <a:pt x="560" y="358"/>
                      <a:pt x="560" y="358"/>
                      <a:pt x="560" y="358"/>
                    </a:cubicBezTo>
                    <a:cubicBezTo>
                      <a:pt x="428" y="246"/>
                      <a:pt x="294" y="158"/>
                      <a:pt x="218" y="158"/>
                    </a:cubicBezTo>
                    <a:cubicBezTo>
                      <a:pt x="191" y="158"/>
                      <a:pt x="175" y="168"/>
                      <a:pt x="167" y="177"/>
                    </a:cubicBezTo>
                    <a:cubicBezTo>
                      <a:pt x="130" y="214"/>
                      <a:pt x="147" y="286"/>
                      <a:pt x="219" y="399"/>
                    </a:cubicBezTo>
                    <a:cubicBezTo>
                      <a:pt x="251" y="449"/>
                      <a:pt x="292" y="503"/>
                      <a:pt x="339" y="560"/>
                    </a:cubicBezTo>
                    <a:cubicBezTo>
                      <a:pt x="127" y="560"/>
                      <a:pt x="127" y="560"/>
                      <a:pt x="127" y="560"/>
                    </a:cubicBezTo>
                    <a:cubicBezTo>
                      <a:pt x="209" y="478"/>
                      <a:pt x="209" y="478"/>
                      <a:pt x="209" y="478"/>
                    </a:cubicBezTo>
                    <a:cubicBezTo>
                      <a:pt x="222" y="464"/>
                      <a:pt x="222" y="443"/>
                      <a:pt x="209" y="429"/>
                    </a:cubicBezTo>
                    <a:cubicBezTo>
                      <a:pt x="204" y="424"/>
                      <a:pt x="204" y="424"/>
                      <a:pt x="204" y="424"/>
                    </a:cubicBezTo>
                    <a:cubicBezTo>
                      <a:pt x="190" y="411"/>
                      <a:pt x="168" y="411"/>
                      <a:pt x="155" y="424"/>
                    </a:cubicBezTo>
                    <a:cubicBezTo>
                      <a:pt x="15" y="564"/>
                      <a:pt x="15" y="564"/>
                      <a:pt x="15" y="564"/>
                    </a:cubicBezTo>
                    <a:cubicBezTo>
                      <a:pt x="13" y="566"/>
                      <a:pt x="11" y="569"/>
                      <a:pt x="9" y="571"/>
                    </a:cubicBezTo>
                    <a:cubicBezTo>
                      <a:pt x="4" y="577"/>
                      <a:pt x="0" y="586"/>
                      <a:pt x="0" y="595"/>
                    </a:cubicBezTo>
                    <a:cubicBezTo>
                      <a:pt x="0" y="602"/>
                      <a:pt x="0" y="602"/>
                      <a:pt x="0" y="602"/>
                    </a:cubicBezTo>
                    <a:cubicBezTo>
                      <a:pt x="0" y="612"/>
                      <a:pt x="5" y="622"/>
                      <a:pt x="13" y="628"/>
                    </a:cubicBezTo>
                    <a:cubicBezTo>
                      <a:pt x="13" y="629"/>
                      <a:pt x="14" y="630"/>
                      <a:pt x="15" y="631"/>
                    </a:cubicBezTo>
                    <a:cubicBezTo>
                      <a:pt x="155" y="771"/>
                      <a:pt x="155" y="771"/>
                      <a:pt x="155" y="771"/>
                    </a:cubicBezTo>
                    <a:cubicBezTo>
                      <a:pt x="168" y="784"/>
                      <a:pt x="190" y="784"/>
                      <a:pt x="204" y="771"/>
                    </a:cubicBezTo>
                    <a:cubicBezTo>
                      <a:pt x="209" y="766"/>
                      <a:pt x="209" y="766"/>
                      <a:pt x="209" y="766"/>
                    </a:cubicBezTo>
                    <a:cubicBezTo>
                      <a:pt x="222" y="752"/>
                      <a:pt x="222" y="730"/>
                      <a:pt x="209" y="717"/>
                    </a:cubicBezTo>
                    <a:cubicBezTo>
                      <a:pt x="128" y="636"/>
                      <a:pt x="128" y="636"/>
                      <a:pt x="128" y="636"/>
                    </a:cubicBezTo>
                    <a:cubicBezTo>
                      <a:pt x="353" y="636"/>
                      <a:pt x="353" y="636"/>
                      <a:pt x="353" y="636"/>
                    </a:cubicBezTo>
                    <a:cubicBezTo>
                      <a:pt x="300" y="699"/>
                      <a:pt x="254" y="759"/>
                      <a:pt x="219" y="814"/>
                    </a:cubicBezTo>
                    <a:cubicBezTo>
                      <a:pt x="147" y="926"/>
                      <a:pt x="130" y="999"/>
                      <a:pt x="167" y="1036"/>
                    </a:cubicBezTo>
                    <a:cubicBezTo>
                      <a:pt x="175" y="1045"/>
                      <a:pt x="191" y="1055"/>
                      <a:pt x="218" y="1055"/>
                    </a:cubicBezTo>
                    <a:cubicBezTo>
                      <a:pt x="218" y="1055"/>
                      <a:pt x="218" y="1055"/>
                      <a:pt x="218" y="1055"/>
                    </a:cubicBezTo>
                    <a:cubicBezTo>
                      <a:pt x="294" y="1055"/>
                      <a:pt x="428" y="967"/>
                      <a:pt x="560" y="855"/>
                    </a:cubicBezTo>
                    <a:cubicBezTo>
                      <a:pt x="560" y="1068"/>
                      <a:pt x="560" y="1068"/>
                      <a:pt x="560" y="1068"/>
                    </a:cubicBezTo>
                    <a:cubicBezTo>
                      <a:pt x="478" y="986"/>
                      <a:pt x="478" y="986"/>
                      <a:pt x="478" y="986"/>
                    </a:cubicBezTo>
                    <a:cubicBezTo>
                      <a:pt x="464" y="973"/>
                      <a:pt x="443" y="973"/>
                      <a:pt x="429" y="986"/>
                    </a:cubicBezTo>
                    <a:cubicBezTo>
                      <a:pt x="424" y="991"/>
                      <a:pt x="424" y="991"/>
                      <a:pt x="424" y="991"/>
                    </a:cubicBezTo>
                    <a:cubicBezTo>
                      <a:pt x="410" y="1005"/>
                      <a:pt x="410" y="1027"/>
                      <a:pt x="424" y="1040"/>
                    </a:cubicBezTo>
                    <a:cubicBezTo>
                      <a:pt x="564" y="1180"/>
                      <a:pt x="564" y="1180"/>
                      <a:pt x="564" y="1180"/>
                    </a:cubicBezTo>
                    <a:cubicBezTo>
                      <a:pt x="566" y="1182"/>
                      <a:pt x="568" y="1184"/>
                      <a:pt x="571" y="1185"/>
                    </a:cubicBezTo>
                    <a:cubicBezTo>
                      <a:pt x="577" y="1191"/>
                      <a:pt x="585" y="1195"/>
                      <a:pt x="595" y="1195"/>
                    </a:cubicBezTo>
                    <a:cubicBezTo>
                      <a:pt x="602" y="1195"/>
                      <a:pt x="602" y="1195"/>
                      <a:pt x="602" y="1195"/>
                    </a:cubicBezTo>
                    <a:cubicBezTo>
                      <a:pt x="612" y="1195"/>
                      <a:pt x="622" y="1190"/>
                      <a:pt x="628" y="1182"/>
                    </a:cubicBezTo>
                    <a:cubicBezTo>
                      <a:pt x="629" y="1181"/>
                      <a:pt x="630" y="1181"/>
                      <a:pt x="631" y="1180"/>
                    </a:cubicBezTo>
                    <a:cubicBezTo>
                      <a:pt x="771" y="1040"/>
                      <a:pt x="771" y="1040"/>
                      <a:pt x="771" y="1040"/>
                    </a:cubicBezTo>
                    <a:cubicBezTo>
                      <a:pt x="784" y="1027"/>
                      <a:pt x="784" y="1005"/>
                      <a:pt x="771" y="991"/>
                    </a:cubicBezTo>
                    <a:cubicBezTo>
                      <a:pt x="766" y="986"/>
                      <a:pt x="766" y="986"/>
                      <a:pt x="766" y="986"/>
                    </a:cubicBezTo>
                    <a:cubicBezTo>
                      <a:pt x="752" y="973"/>
                      <a:pt x="730" y="973"/>
                      <a:pt x="717" y="986"/>
                    </a:cubicBezTo>
                    <a:cubicBezTo>
                      <a:pt x="636" y="1067"/>
                      <a:pt x="636" y="1067"/>
                      <a:pt x="636" y="1067"/>
                    </a:cubicBezTo>
                    <a:cubicBezTo>
                      <a:pt x="636" y="858"/>
                      <a:pt x="636" y="858"/>
                      <a:pt x="636" y="858"/>
                    </a:cubicBezTo>
                    <a:cubicBezTo>
                      <a:pt x="767" y="969"/>
                      <a:pt x="899" y="1055"/>
                      <a:pt x="975" y="1055"/>
                    </a:cubicBezTo>
                    <a:cubicBezTo>
                      <a:pt x="1001" y="1055"/>
                      <a:pt x="1017" y="1045"/>
                      <a:pt x="1026" y="1036"/>
                    </a:cubicBezTo>
                    <a:cubicBezTo>
                      <a:pt x="1063" y="999"/>
                      <a:pt x="1046" y="926"/>
                      <a:pt x="974" y="814"/>
                    </a:cubicBezTo>
                    <a:cubicBezTo>
                      <a:pt x="939" y="759"/>
                      <a:pt x="893" y="699"/>
                      <a:pt x="840" y="636"/>
                    </a:cubicBezTo>
                    <a:cubicBezTo>
                      <a:pt x="1067" y="636"/>
                      <a:pt x="1067" y="636"/>
                      <a:pt x="1067" y="636"/>
                    </a:cubicBezTo>
                    <a:cubicBezTo>
                      <a:pt x="986" y="717"/>
                      <a:pt x="986" y="717"/>
                      <a:pt x="986" y="717"/>
                    </a:cubicBezTo>
                    <a:cubicBezTo>
                      <a:pt x="973" y="730"/>
                      <a:pt x="973" y="752"/>
                      <a:pt x="986" y="766"/>
                    </a:cubicBezTo>
                    <a:cubicBezTo>
                      <a:pt x="991" y="771"/>
                      <a:pt x="991" y="771"/>
                      <a:pt x="991" y="771"/>
                    </a:cubicBezTo>
                    <a:cubicBezTo>
                      <a:pt x="1005" y="784"/>
                      <a:pt x="1027" y="784"/>
                      <a:pt x="1040" y="771"/>
                    </a:cubicBezTo>
                    <a:cubicBezTo>
                      <a:pt x="1180" y="631"/>
                      <a:pt x="1180" y="631"/>
                      <a:pt x="1180" y="631"/>
                    </a:cubicBezTo>
                    <a:cubicBezTo>
                      <a:pt x="1181" y="630"/>
                      <a:pt x="1181" y="629"/>
                      <a:pt x="1182" y="628"/>
                    </a:cubicBezTo>
                    <a:cubicBezTo>
                      <a:pt x="1190" y="622"/>
                      <a:pt x="1195" y="612"/>
                      <a:pt x="1195" y="602"/>
                    </a:cubicBezTo>
                    <a:cubicBezTo>
                      <a:pt x="1195" y="595"/>
                      <a:pt x="1195" y="595"/>
                      <a:pt x="1195" y="595"/>
                    </a:cubicBezTo>
                    <a:cubicBezTo>
                      <a:pt x="1195" y="586"/>
                      <a:pt x="1191" y="577"/>
                      <a:pt x="1185" y="571"/>
                    </a:cubicBezTo>
                    <a:close/>
                    <a:moveTo>
                      <a:pt x="218" y="991"/>
                    </a:moveTo>
                    <a:cubicBezTo>
                      <a:pt x="215" y="991"/>
                      <a:pt x="213" y="991"/>
                      <a:pt x="212" y="990"/>
                    </a:cubicBezTo>
                    <a:cubicBezTo>
                      <a:pt x="201" y="964"/>
                      <a:pt x="258" y="847"/>
                      <a:pt x="397" y="684"/>
                    </a:cubicBezTo>
                    <a:cubicBezTo>
                      <a:pt x="418" y="740"/>
                      <a:pt x="463" y="784"/>
                      <a:pt x="519" y="806"/>
                    </a:cubicBezTo>
                    <a:cubicBezTo>
                      <a:pt x="377" y="927"/>
                      <a:pt x="264" y="991"/>
                      <a:pt x="218" y="991"/>
                    </a:cubicBezTo>
                    <a:close/>
                    <a:moveTo>
                      <a:pt x="397" y="529"/>
                    </a:moveTo>
                    <a:cubicBezTo>
                      <a:pt x="258" y="366"/>
                      <a:pt x="201" y="248"/>
                      <a:pt x="212" y="222"/>
                    </a:cubicBezTo>
                    <a:cubicBezTo>
                      <a:pt x="213" y="222"/>
                      <a:pt x="215" y="222"/>
                      <a:pt x="218" y="222"/>
                    </a:cubicBezTo>
                    <a:cubicBezTo>
                      <a:pt x="264" y="222"/>
                      <a:pt x="377" y="286"/>
                      <a:pt x="519" y="407"/>
                    </a:cubicBezTo>
                    <a:cubicBezTo>
                      <a:pt x="463" y="428"/>
                      <a:pt x="418" y="473"/>
                      <a:pt x="397" y="529"/>
                    </a:cubicBezTo>
                    <a:close/>
                    <a:moveTo>
                      <a:pt x="975" y="222"/>
                    </a:moveTo>
                    <a:cubicBezTo>
                      <a:pt x="978" y="222"/>
                      <a:pt x="980" y="222"/>
                      <a:pt x="981" y="222"/>
                    </a:cubicBezTo>
                    <a:cubicBezTo>
                      <a:pt x="991" y="248"/>
                      <a:pt x="935" y="366"/>
                      <a:pt x="796" y="529"/>
                    </a:cubicBezTo>
                    <a:cubicBezTo>
                      <a:pt x="774" y="473"/>
                      <a:pt x="730" y="428"/>
                      <a:pt x="674" y="407"/>
                    </a:cubicBezTo>
                    <a:cubicBezTo>
                      <a:pt x="815" y="286"/>
                      <a:pt x="928" y="222"/>
                      <a:pt x="975" y="222"/>
                    </a:cubicBezTo>
                    <a:close/>
                    <a:moveTo>
                      <a:pt x="981" y="990"/>
                    </a:moveTo>
                    <a:cubicBezTo>
                      <a:pt x="980" y="991"/>
                      <a:pt x="978" y="991"/>
                      <a:pt x="975" y="991"/>
                    </a:cubicBezTo>
                    <a:cubicBezTo>
                      <a:pt x="928" y="991"/>
                      <a:pt x="815" y="927"/>
                      <a:pt x="674" y="806"/>
                    </a:cubicBezTo>
                    <a:cubicBezTo>
                      <a:pt x="730" y="784"/>
                      <a:pt x="774" y="740"/>
                      <a:pt x="796" y="684"/>
                    </a:cubicBezTo>
                    <a:cubicBezTo>
                      <a:pt x="935" y="847"/>
                      <a:pt x="991" y="964"/>
                      <a:pt x="981" y="9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390" name="Google Shape;13390;p103"/>
            <p:cNvSpPr/>
            <p:nvPr/>
          </p:nvSpPr>
          <p:spPr>
            <a:xfrm>
              <a:off x="2211388" y="2844801"/>
              <a:ext cx="697499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Fabric Switch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391" name="Google Shape;13391;p103"/>
          <p:cNvGrpSpPr/>
          <p:nvPr/>
        </p:nvGrpSpPr>
        <p:grpSpPr>
          <a:xfrm>
            <a:off x="8487527" y="2428830"/>
            <a:ext cx="912284" cy="1029217"/>
            <a:chOff x="4897438" y="2211388"/>
            <a:chExt cx="684213" cy="771913"/>
          </a:xfrm>
        </p:grpSpPr>
        <p:grpSp>
          <p:nvGrpSpPr>
            <p:cNvPr id="13392" name="Google Shape;13392;p103"/>
            <p:cNvGrpSpPr/>
            <p:nvPr/>
          </p:nvGrpSpPr>
          <p:grpSpPr>
            <a:xfrm>
              <a:off x="4897438" y="2211388"/>
              <a:ext cx="684213" cy="592138"/>
              <a:chOff x="4897438" y="2211388"/>
              <a:chExt cx="684213" cy="592138"/>
            </a:xfrm>
          </p:grpSpPr>
          <p:sp>
            <p:nvSpPr>
              <p:cNvPr id="13393" name="Google Shape;13393;p103"/>
              <p:cNvSpPr/>
              <p:nvPr/>
            </p:nvSpPr>
            <p:spPr>
              <a:xfrm>
                <a:off x="4897438" y="2211388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4" name="Google Shape;13394;p103"/>
              <p:cNvSpPr/>
              <p:nvPr/>
            </p:nvSpPr>
            <p:spPr>
              <a:xfrm>
                <a:off x="5033963" y="2381251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5" name="Google Shape;13395;p103"/>
              <p:cNvSpPr/>
              <p:nvPr/>
            </p:nvSpPr>
            <p:spPr>
              <a:xfrm>
                <a:off x="5176838" y="2381251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6" name="Google Shape;13396;p103"/>
              <p:cNvSpPr/>
              <p:nvPr/>
            </p:nvSpPr>
            <p:spPr>
              <a:xfrm>
                <a:off x="5318126" y="2381251"/>
                <a:ext cx="127000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7" name="Google Shape;13397;p103"/>
              <p:cNvSpPr/>
              <p:nvPr/>
            </p:nvSpPr>
            <p:spPr>
              <a:xfrm>
                <a:off x="5105401" y="2427288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8" name="Google Shape;13398;p103"/>
              <p:cNvSpPr/>
              <p:nvPr/>
            </p:nvSpPr>
            <p:spPr>
              <a:xfrm>
                <a:off x="5246688" y="2427288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399" name="Google Shape;13399;p103"/>
              <p:cNvSpPr/>
              <p:nvPr/>
            </p:nvSpPr>
            <p:spPr>
              <a:xfrm>
                <a:off x="5033963" y="2427288"/>
                <a:ext cx="52388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0" name="Google Shape;13400;p103"/>
              <p:cNvSpPr/>
              <p:nvPr/>
            </p:nvSpPr>
            <p:spPr>
              <a:xfrm>
                <a:off x="5391151" y="2427288"/>
                <a:ext cx="53975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1" name="Google Shape;13401;p103"/>
              <p:cNvSpPr/>
              <p:nvPr/>
            </p:nvSpPr>
            <p:spPr>
              <a:xfrm>
                <a:off x="5033963" y="2471738"/>
                <a:ext cx="125413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2" name="Google Shape;13402;p103"/>
              <p:cNvSpPr/>
              <p:nvPr/>
            </p:nvSpPr>
            <p:spPr>
              <a:xfrm>
                <a:off x="5176838" y="2471738"/>
                <a:ext cx="125413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3" name="Google Shape;13403;p103"/>
              <p:cNvSpPr/>
              <p:nvPr/>
            </p:nvSpPr>
            <p:spPr>
              <a:xfrm>
                <a:off x="5318126" y="2471738"/>
                <a:ext cx="127000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4" name="Google Shape;13404;p103"/>
              <p:cNvSpPr/>
              <p:nvPr/>
            </p:nvSpPr>
            <p:spPr>
              <a:xfrm>
                <a:off x="5105401" y="2517776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5" name="Google Shape;13405;p103"/>
              <p:cNvSpPr/>
              <p:nvPr/>
            </p:nvSpPr>
            <p:spPr>
              <a:xfrm>
                <a:off x="5246688" y="2517776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6" name="Google Shape;13406;p103"/>
              <p:cNvSpPr/>
              <p:nvPr/>
            </p:nvSpPr>
            <p:spPr>
              <a:xfrm>
                <a:off x="5033963" y="2517776"/>
                <a:ext cx="52388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7" name="Google Shape;13407;p103"/>
              <p:cNvSpPr/>
              <p:nvPr/>
            </p:nvSpPr>
            <p:spPr>
              <a:xfrm>
                <a:off x="5391151" y="2517776"/>
                <a:ext cx="53975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8" name="Google Shape;13408;p103"/>
              <p:cNvSpPr/>
              <p:nvPr/>
            </p:nvSpPr>
            <p:spPr>
              <a:xfrm>
                <a:off x="5033963" y="2562226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09" name="Google Shape;13409;p103"/>
              <p:cNvSpPr/>
              <p:nvPr/>
            </p:nvSpPr>
            <p:spPr>
              <a:xfrm>
                <a:off x="5176838" y="2562226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0" name="Google Shape;13410;p103"/>
              <p:cNvSpPr/>
              <p:nvPr/>
            </p:nvSpPr>
            <p:spPr>
              <a:xfrm>
                <a:off x="5318126" y="2562226"/>
                <a:ext cx="127000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1" name="Google Shape;13411;p103"/>
              <p:cNvSpPr/>
              <p:nvPr/>
            </p:nvSpPr>
            <p:spPr>
              <a:xfrm>
                <a:off x="5105401" y="2608263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2" name="Google Shape;13412;p103"/>
              <p:cNvSpPr/>
              <p:nvPr/>
            </p:nvSpPr>
            <p:spPr>
              <a:xfrm>
                <a:off x="5246688" y="2608263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3" name="Google Shape;13413;p103"/>
              <p:cNvSpPr/>
              <p:nvPr/>
            </p:nvSpPr>
            <p:spPr>
              <a:xfrm>
                <a:off x="5033963" y="2608263"/>
                <a:ext cx="52388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4" name="Google Shape;13414;p103"/>
              <p:cNvSpPr/>
              <p:nvPr/>
            </p:nvSpPr>
            <p:spPr>
              <a:xfrm>
                <a:off x="5391151" y="2608263"/>
                <a:ext cx="53975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415" name="Google Shape;13415;p103"/>
            <p:cNvSpPr/>
            <p:nvPr/>
          </p:nvSpPr>
          <p:spPr>
            <a:xfrm>
              <a:off x="4999497" y="2844801"/>
              <a:ext cx="509360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Firewall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16" name="Google Shape;13416;p103"/>
          <p:cNvGrpSpPr/>
          <p:nvPr/>
        </p:nvGrpSpPr>
        <p:grpSpPr>
          <a:xfrm>
            <a:off x="10452534" y="2428831"/>
            <a:ext cx="912284" cy="1187966"/>
            <a:chOff x="6269038" y="2211388"/>
            <a:chExt cx="684213" cy="890975"/>
          </a:xfrm>
        </p:grpSpPr>
        <p:grpSp>
          <p:nvGrpSpPr>
            <p:cNvPr id="13417" name="Google Shape;13417;p103"/>
            <p:cNvGrpSpPr/>
            <p:nvPr/>
          </p:nvGrpSpPr>
          <p:grpSpPr>
            <a:xfrm>
              <a:off x="6269038" y="2211388"/>
              <a:ext cx="684213" cy="592137"/>
              <a:chOff x="6269038" y="2211388"/>
              <a:chExt cx="684213" cy="592137"/>
            </a:xfrm>
          </p:grpSpPr>
          <p:sp>
            <p:nvSpPr>
              <p:cNvPr id="13418" name="Google Shape;13418;p103"/>
              <p:cNvSpPr/>
              <p:nvPr/>
            </p:nvSpPr>
            <p:spPr>
              <a:xfrm>
                <a:off x="6269038" y="2211388"/>
                <a:ext cx="684213" cy="592137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19" name="Google Shape;13419;p103"/>
              <p:cNvSpPr/>
              <p:nvPr/>
            </p:nvSpPr>
            <p:spPr>
              <a:xfrm>
                <a:off x="6364288" y="2366963"/>
                <a:ext cx="512763" cy="119062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352" extrusionOk="0">
                    <a:moveTo>
                      <a:pt x="33" y="211"/>
                    </a:moveTo>
                    <a:cubicBezTo>
                      <a:pt x="1394" y="211"/>
                      <a:pt x="1394" y="211"/>
                      <a:pt x="1394" y="211"/>
                    </a:cubicBezTo>
                    <a:cubicBezTo>
                      <a:pt x="1317" y="289"/>
                      <a:pt x="1317" y="289"/>
                      <a:pt x="1317" y="289"/>
                    </a:cubicBezTo>
                    <a:cubicBezTo>
                      <a:pt x="1304" y="301"/>
                      <a:pt x="1304" y="322"/>
                      <a:pt x="1317" y="335"/>
                    </a:cubicBezTo>
                    <a:cubicBezTo>
                      <a:pt x="1322" y="340"/>
                      <a:pt x="1322" y="340"/>
                      <a:pt x="1322" y="340"/>
                    </a:cubicBezTo>
                    <a:cubicBezTo>
                      <a:pt x="1334" y="352"/>
                      <a:pt x="1355" y="352"/>
                      <a:pt x="1368" y="340"/>
                    </a:cubicBezTo>
                    <a:cubicBezTo>
                      <a:pt x="1500" y="208"/>
                      <a:pt x="1500" y="208"/>
                      <a:pt x="1500" y="208"/>
                    </a:cubicBezTo>
                    <a:cubicBezTo>
                      <a:pt x="1502" y="206"/>
                      <a:pt x="1503" y="203"/>
                      <a:pt x="1505" y="201"/>
                    </a:cubicBezTo>
                    <a:cubicBezTo>
                      <a:pt x="1510" y="195"/>
                      <a:pt x="1514" y="187"/>
                      <a:pt x="1514" y="179"/>
                    </a:cubicBezTo>
                    <a:cubicBezTo>
                      <a:pt x="1514" y="172"/>
                      <a:pt x="1514" y="172"/>
                      <a:pt x="1514" y="172"/>
                    </a:cubicBezTo>
                    <a:cubicBezTo>
                      <a:pt x="1514" y="162"/>
                      <a:pt x="1509" y="153"/>
                      <a:pt x="1502" y="147"/>
                    </a:cubicBezTo>
                    <a:cubicBezTo>
                      <a:pt x="1501" y="146"/>
                      <a:pt x="1500" y="145"/>
                      <a:pt x="1500" y="145"/>
                    </a:cubicBezTo>
                    <a:cubicBezTo>
                      <a:pt x="1368" y="13"/>
                      <a:pt x="1368" y="13"/>
                      <a:pt x="1368" y="13"/>
                    </a:cubicBezTo>
                    <a:cubicBezTo>
                      <a:pt x="1355" y="0"/>
                      <a:pt x="1334" y="0"/>
                      <a:pt x="1322" y="13"/>
                    </a:cubicBezTo>
                    <a:cubicBezTo>
                      <a:pt x="1317" y="18"/>
                      <a:pt x="1317" y="18"/>
                      <a:pt x="1317" y="18"/>
                    </a:cubicBezTo>
                    <a:cubicBezTo>
                      <a:pt x="1304" y="30"/>
                      <a:pt x="1304" y="51"/>
                      <a:pt x="1317" y="64"/>
                    </a:cubicBezTo>
                    <a:cubicBezTo>
                      <a:pt x="1393" y="140"/>
                      <a:pt x="1393" y="140"/>
                      <a:pt x="1393" y="140"/>
                    </a:cubicBezTo>
                    <a:cubicBezTo>
                      <a:pt x="33" y="140"/>
                      <a:pt x="33" y="140"/>
                      <a:pt x="33" y="140"/>
                    </a:cubicBezTo>
                    <a:cubicBezTo>
                      <a:pt x="15" y="140"/>
                      <a:pt x="0" y="154"/>
                      <a:pt x="0" y="172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197"/>
                      <a:pt x="15" y="211"/>
                      <a:pt x="33" y="2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0" name="Google Shape;13420;p103"/>
              <p:cNvSpPr/>
              <p:nvPr/>
            </p:nvSpPr>
            <p:spPr>
              <a:xfrm>
                <a:off x="6346826" y="2527300"/>
                <a:ext cx="511175" cy="119062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353" extrusionOk="0">
                    <a:moveTo>
                      <a:pt x="1481" y="141"/>
                    </a:moveTo>
                    <a:cubicBezTo>
                      <a:pt x="120" y="141"/>
                      <a:pt x="120" y="141"/>
                      <a:pt x="120" y="141"/>
                    </a:cubicBezTo>
                    <a:cubicBezTo>
                      <a:pt x="197" y="64"/>
                      <a:pt x="197" y="64"/>
                      <a:pt x="197" y="64"/>
                    </a:cubicBezTo>
                    <a:cubicBezTo>
                      <a:pt x="210" y="51"/>
                      <a:pt x="210" y="31"/>
                      <a:pt x="197" y="18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79" y="0"/>
                      <a:pt x="159" y="0"/>
                      <a:pt x="146" y="13"/>
                    </a:cubicBezTo>
                    <a:cubicBezTo>
                      <a:pt x="14" y="145"/>
                      <a:pt x="14" y="145"/>
                      <a:pt x="14" y="145"/>
                    </a:cubicBezTo>
                    <a:cubicBezTo>
                      <a:pt x="12" y="147"/>
                      <a:pt x="11" y="149"/>
                      <a:pt x="9" y="152"/>
                    </a:cubicBezTo>
                    <a:cubicBezTo>
                      <a:pt x="4" y="157"/>
                      <a:pt x="0" y="165"/>
                      <a:pt x="0" y="174"/>
                    </a:cubicBezTo>
                    <a:cubicBezTo>
                      <a:pt x="0" y="181"/>
                      <a:pt x="0" y="181"/>
                      <a:pt x="0" y="181"/>
                    </a:cubicBezTo>
                    <a:cubicBezTo>
                      <a:pt x="0" y="191"/>
                      <a:pt x="5" y="200"/>
                      <a:pt x="12" y="206"/>
                    </a:cubicBezTo>
                    <a:cubicBezTo>
                      <a:pt x="13" y="206"/>
                      <a:pt x="14" y="207"/>
                      <a:pt x="14" y="208"/>
                    </a:cubicBezTo>
                    <a:cubicBezTo>
                      <a:pt x="146" y="340"/>
                      <a:pt x="146" y="340"/>
                      <a:pt x="146" y="340"/>
                    </a:cubicBezTo>
                    <a:cubicBezTo>
                      <a:pt x="159" y="353"/>
                      <a:pt x="179" y="353"/>
                      <a:pt x="192" y="340"/>
                    </a:cubicBezTo>
                    <a:cubicBezTo>
                      <a:pt x="197" y="335"/>
                      <a:pt x="197" y="335"/>
                      <a:pt x="197" y="335"/>
                    </a:cubicBezTo>
                    <a:cubicBezTo>
                      <a:pt x="210" y="322"/>
                      <a:pt x="210" y="302"/>
                      <a:pt x="197" y="289"/>
                    </a:cubicBezTo>
                    <a:cubicBezTo>
                      <a:pt x="121" y="213"/>
                      <a:pt x="121" y="213"/>
                      <a:pt x="121" y="213"/>
                    </a:cubicBezTo>
                    <a:cubicBezTo>
                      <a:pt x="1481" y="213"/>
                      <a:pt x="1481" y="213"/>
                      <a:pt x="1481" y="213"/>
                    </a:cubicBezTo>
                    <a:cubicBezTo>
                      <a:pt x="1499" y="213"/>
                      <a:pt x="1514" y="199"/>
                      <a:pt x="1514" y="181"/>
                    </a:cubicBezTo>
                    <a:cubicBezTo>
                      <a:pt x="1514" y="174"/>
                      <a:pt x="1514" y="174"/>
                      <a:pt x="1514" y="174"/>
                    </a:cubicBezTo>
                    <a:cubicBezTo>
                      <a:pt x="1514" y="156"/>
                      <a:pt x="1499" y="141"/>
                      <a:pt x="1481" y="1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1" name="Google Shape;13421;p103"/>
              <p:cNvSpPr/>
              <p:nvPr/>
            </p:nvSpPr>
            <p:spPr>
              <a:xfrm>
                <a:off x="6442076" y="2339975"/>
                <a:ext cx="338138" cy="338137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002" extrusionOk="0">
                    <a:moveTo>
                      <a:pt x="501" y="0"/>
                    </a:moveTo>
                    <a:cubicBezTo>
                      <a:pt x="224" y="0"/>
                      <a:pt x="0" y="224"/>
                      <a:pt x="0" y="501"/>
                    </a:cubicBezTo>
                    <a:cubicBezTo>
                      <a:pt x="0" y="777"/>
                      <a:pt x="224" y="1002"/>
                      <a:pt x="501" y="1002"/>
                    </a:cubicBezTo>
                    <a:cubicBezTo>
                      <a:pt x="777" y="1002"/>
                      <a:pt x="1002" y="777"/>
                      <a:pt x="1002" y="501"/>
                    </a:cubicBezTo>
                    <a:cubicBezTo>
                      <a:pt x="1002" y="224"/>
                      <a:pt x="777" y="0"/>
                      <a:pt x="501" y="0"/>
                    </a:cubicBezTo>
                    <a:close/>
                    <a:moveTo>
                      <a:pt x="501" y="916"/>
                    </a:moveTo>
                    <a:cubicBezTo>
                      <a:pt x="271" y="916"/>
                      <a:pt x="85" y="730"/>
                      <a:pt x="85" y="501"/>
                    </a:cubicBezTo>
                    <a:cubicBezTo>
                      <a:pt x="85" y="271"/>
                      <a:pt x="271" y="85"/>
                      <a:pt x="501" y="85"/>
                    </a:cubicBezTo>
                    <a:cubicBezTo>
                      <a:pt x="730" y="85"/>
                      <a:pt x="916" y="271"/>
                      <a:pt x="916" y="501"/>
                    </a:cubicBezTo>
                    <a:cubicBezTo>
                      <a:pt x="916" y="730"/>
                      <a:pt x="730" y="916"/>
                      <a:pt x="501" y="9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422" name="Google Shape;13422;p103"/>
            <p:cNvSpPr/>
            <p:nvPr/>
          </p:nvSpPr>
          <p:spPr>
            <a:xfrm>
              <a:off x="6410326" y="2844800"/>
              <a:ext cx="438823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Intrusion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23" name="Google Shape;13423;p103"/>
            <p:cNvSpPr/>
            <p:nvPr/>
          </p:nvSpPr>
          <p:spPr>
            <a:xfrm>
              <a:off x="6381751" y="2963863"/>
              <a:ext cx="497156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Detection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24" name="Google Shape;13424;p103"/>
          <p:cNvGrpSpPr/>
          <p:nvPr/>
        </p:nvGrpSpPr>
        <p:grpSpPr>
          <a:xfrm>
            <a:off x="8487532" y="5212084"/>
            <a:ext cx="912284" cy="1029217"/>
            <a:chOff x="6417502" y="3763479"/>
            <a:chExt cx="684213" cy="771913"/>
          </a:xfrm>
        </p:grpSpPr>
        <p:grpSp>
          <p:nvGrpSpPr>
            <p:cNvPr id="13425" name="Google Shape;13425;p103"/>
            <p:cNvGrpSpPr/>
            <p:nvPr/>
          </p:nvGrpSpPr>
          <p:grpSpPr>
            <a:xfrm>
              <a:off x="6417502" y="3763479"/>
              <a:ext cx="684213" cy="592138"/>
              <a:chOff x="7640638" y="2211388"/>
              <a:chExt cx="684213" cy="592138"/>
            </a:xfrm>
          </p:grpSpPr>
          <p:sp>
            <p:nvSpPr>
              <p:cNvPr id="13426" name="Google Shape;13426;p103"/>
              <p:cNvSpPr/>
              <p:nvPr/>
            </p:nvSpPr>
            <p:spPr>
              <a:xfrm>
                <a:off x="7640638" y="2211388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7" name="Google Shape;13427;p103"/>
              <p:cNvSpPr/>
              <p:nvPr/>
            </p:nvSpPr>
            <p:spPr>
              <a:xfrm>
                <a:off x="7989888" y="2555876"/>
                <a:ext cx="190500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88" extrusionOk="0">
                    <a:moveTo>
                      <a:pt x="76" y="23"/>
                    </a:moveTo>
                    <a:lnTo>
                      <a:pt x="0" y="23"/>
                    </a:lnTo>
                    <a:lnTo>
                      <a:pt x="0" y="66"/>
                    </a:lnTo>
                    <a:lnTo>
                      <a:pt x="76" y="66"/>
                    </a:lnTo>
                    <a:lnTo>
                      <a:pt x="76" y="88"/>
                    </a:lnTo>
                    <a:lnTo>
                      <a:pt x="119" y="45"/>
                    </a:lnTo>
                    <a:lnTo>
                      <a:pt x="120" y="44"/>
                    </a:lnTo>
                    <a:lnTo>
                      <a:pt x="76" y="0"/>
                    </a:lnTo>
                    <a:lnTo>
                      <a:pt x="76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8" name="Google Shape;13428;p103"/>
              <p:cNvSpPr/>
              <p:nvPr/>
            </p:nvSpPr>
            <p:spPr>
              <a:xfrm>
                <a:off x="7989888" y="2400301"/>
                <a:ext cx="190500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88" extrusionOk="0">
                    <a:moveTo>
                      <a:pt x="76" y="88"/>
                    </a:moveTo>
                    <a:lnTo>
                      <a:pt x="119" y="44"/>
                    </a:lnTo>
                    <a:lnTo>
                      <a:pt x="120" y="44"/>
                    </a:lnTo>
                    <a:lnTo>
                      <a:pt x="76" y="0"/>
                    </a:lnTo>
                    <a:lnTo>
                      <a:pt x="76" y="22"/>
                    </a:lnTo>
                    <a:lnTo>
                      <a:pt x="0" y="22"/>
                    </a:lnTo>
                    <a:lnTo>
                      <a:pt x="0" y="66"/>
                    </a:lnTo>
                    <a:lnTo>
                      <a:pt x="76" y="66"/>
                    </a:lnTo>
                    <a:lnTo>
                      <a:pt x="76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29" name="Google Shape;13429;p103"/>
              <p:cNvSpPr/>
              <p:nvPr/>
            </p:nvSpPr>
            <p:spPr>
              <a:xfrm>
                <a:off x="7785101" y="2481263"/>
                <a:ext cx="190500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88" extrusionOk="0">
                    <a:moveTo>
                      <a:pt x="44" y="0"/>
                    </a:moveTo>
                    <a:lnTo>
                      <a:pt x="1" y="43"/>
                    </a:lnTo>
                    <a:lnTo>
                      <a:pt x="0" y="44"/>
                    </a:lnTo>
                    <a:lnTo>
                      <a:pt x="44" y="88"/>
                    </a:lnTo>
                    <a:lnTo>
                      <a:pt x="44" y="66"/>
                    </a:lnTo>
                    <a:lnTo>
                      <a:pt x="120" y="66"/>
                    </a:lnTo>
                    <a:lnTo>
                      <a:pt x="120" y="22"/>
                    </a:lnTo>
                    <a:lnTo>
                      <a:pt x="44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0" name="Google Shape;13430;p103"/>
              <p:cNvSpPr/>
              <p:nvPr/>
            </p:nvSpPr>
            <p:spPr>
              <a:xfrm>
                <a:off x="7785101" y="2322513"/>
                <a:ext cx="190500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88" extrusionOk="0">
                    <a:moveTo>
                      <a:pt x="44" y="0"/>
                    </a:moveTo>
                    <a:lnTo>
                      <a:pt x="1" y="44"/>
                    </a:lnTo>
                    <a:lnTo>
                      <a:pt x="0" y="44"/>
                    </a:lnTo>
                    <a:lnTo>
                      <a:pt x="44" y="88"/>
                    </a:lnTo>
                    <a:lnTo>
                      <a:pt x="44" y="66"/>
                    </a:lnTo>
                    <a:lnTo>
                      <a:pt x="120" y="66"/>
                    </a:lnTo>
                    <a:lnTo>
                      <a:pt x="120" y="22"/>
                    </a:lnTo>
                    <a:lnTo>
                      <a:pt x="44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431" name="Google Shape;13431;p103"/>
            <p:cNvSpPr/>
            <p:nvPr/>
          </p:nvSpPr>
          <p:spPr>
            <a:xfrm>
              <a:off x="6520690" y="4396892"/>
              <a:ext cx="515237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L2 Switch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32" name="Google Shape;13432;p103"/>
          <p:cNvGrpSpPr/>
          <p:nvPr/>
        </p:nvGrpSpPr>
        <p:grpSpPr>
          <a:xfrm>
            <a:off x="932296" y="3919736"/>
            <a:ext cx="912283" cy="1031333"/>
            <a:chOff x="790576" y="3349625"/>
            <a:chExt cx="684212" cy="773500"/>
          </a:xfrm>
        </p:grpSpPr>
        <p:grpSp>
          <p:nvGrpSpPr>
            <p:cNvPr id="13433" name="Google Shape;13433;p103"/>
            <p:cNvGrpSpPr/>
            <p:nvPr/>
          </p:nvGrpSpPr>
          <p:grpSpPr>
            <a:xfrm>
              <a:off x="790576" y="3349625"/>
              <a:ext cx="684212" cy="592138"/>
              <a:chOff x="790576" y="3349625"/>
              <a:chExt cx="684212" cy="592138"/>
            </a:xfrm>
          </p:grpSpPr>
          <p:sp>
            <p:nvSpPr>
              <p:cNvPr id="13434" name="Google Shape;13434;p103"/>
              <p:cNvSpPr/>
              <p:nvPr/>
            </p:nvSpPr>
            <p:spPr>
              <a:xfrm>
                <a:off x="790576" y="3349625"/>
                <a:ext cx="684212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35" name="Google Shape;13435;p103"/>
              <p:cNvSpPr/>
              <p:nvPr/>
            </p:nvSpPr>
            <p:spPr>
              <a:xfrm>
                <a:off x="925513" y="3436938"/>
                <a:ext cx="411162" cy="412750"/>
              </a:xfrm>
              <a:custGeom>
                <a:avLst/>
                <a:gdLst/>
                <a:ahLst/>
                <a:cxnLst/>
                <a:rect l="l" t="t" r="r" b="b"/>
                <a:pathLst>
                  <a:path w="1219" h="1220" extrusionOk="0">
                    <a:moveTo>
                      <a:pt x="1212" y="590"/>
                    </a:moveTo>
                    <a:cubicBezTo>
                      <a:pt x="1211" y="588"/>
                      <a:pt x="1210" y="586"/>
                      <a:pt x="1208" y="584"/>
                    </a:cubicBezTo>
                    <a:cubicBezTo>
                      <a:pt x="1100" y="476"/>
                      <a:pt x="1100" y="476"/>
                      <a:pt x="1100" y="476"/>
                    </a:cubicBezTo>
                    <a:cubicBezTo>
                      <a:pt x="1089" y="465"/>
                      <a:pt x="1072" y="465"/>
                      <a:pt x="1062" y="476"/>
                    </a:cubicBezTo>
                    <a:cubicBezTo>
                      <a:pt x="1058" y="480"/>
                      <a:pt x="1058" y="480"/>
                      <a:pt x="1058" y="480"/>
                    </a:cubicBezTo>
                    <a:cubicBezTo>
                      <a:pt x="1048" y="490"/>
                      <a:pt x="1048" y="507"/>
                      <a:pt x="1058" y="518"/>
                    </a:cubicBezTo>
                    <a:cubicBezTo>
                      <a:pt x="1122" y="581"/>
                      <a:pt x="1122" y="581"/>
                      <a:pt x="1122" y="581"/>
                    </a:cubicBezTo>
                    <a:cubicBezTo>
                      <a:pt x="926" y="581"/>
                      <a:pt x="926" y="581"/>
                      <a:pt x="926" y="581"/>
                    </a:cubicBezTo>
                    <a:cubicBezTo>
                      <a:pt x="921" y="515"/>
                      <a:pt x="895" y="455"/>
                      <a:pt x="855" y="407"/>
                    </a:cubicBezTo>
                    <a:cubicBezTo>
                      <a:pt x="992" y="270"/>
                      <a:pt x="992" y="270"/>
                      <a:pt x="992" y="270"/>
                    </a:cubicBezTo>
                    <a:cubicBezTo>
                      <a:pt x="992" y="358"/>
                      <a:pt x="992" y="358"/>
                      <a:pt x="992" y="358"/>
                    </a:cubicBezTo>
                    <a:cubicBezTo>
                      <a:pt x="992" y="373"/>
                      <a:pt x="1004" y="385"/>
                      <a:pt x="1019" y="385"/>
                    </a:cubicBezTo>
                    <a:cubicBezTo>
                      <a:pt x="1024" y="385"/>
                      <a:pt x="1024" y="385"/>
                      <a:pt x="1024" y="385"/>
                    </a:cubicBezTo>
                    <a:cubicBezTo>
                      <a:pt x="1039" y="385"/>
                      <a:pt x="1051" y="373"/>
                      <a:pt x="1051" y="358"/>
                    </a:cubicBezTo>
                    <a:cubicBezTo>
                      <a:pt x="1051" y="205"/>
                      <a:pt x="1051" y="205"/>
                      <a:pt x="1051" y="205"/>
                    </a:cubicBezTo>
                    <a:cubicBezTo>
                      <a:pt x="1051" y="204"/>
                      <a:pt x="1051" y="204"/>
                      <a:pt x="1051" y="203"/>
                    </a:cubicBezTo>
                    <a:cubicBezTo>
                      <a:pt x="1052" y="195"/>
                      <a:pt x="1049" y="187"/>
                      <a:pt x="1043" y="181"/>
                    </a:cubicBezTo>
                    <a:cubicBezTo>
                      <a:pt x="1039" y="177"/>
                      <a:pt x="1039" y="177"/>
                      <a:pt x="1039" y="177"/>
                    </a:cubicBezTo>
                    <a:cubicBezTo>
                      <a:pt x="1034" y="172"/>
                      <a:pt x="1028" y="170"/>
                      <a:pt x="1021" y="169"/>
                    </a:cubicBezTo>
                    <a:cubicBezTo>
                      <a:pt x="1019" y="169"/>
                      <a:pt x="1017" y="169"/>
                      <a:pt x="1015" y="169"/>
                    </a:cubicBezTo>
                    <a:cubicBezTo>
                      <a:pt x="861" y="169"/>
                      <a:pt x="861" y="169"/>
                      <a:pt x="861" y="169"/>
                    </a:cubicBezTo>
                    <a:cubicBezTo>
                      <a:pt x="847" y="169"/>
                      <a:pt x="835" y="181"/>
                      <a:pt x="835" y="195"/>
                    </a:cubicBezTo>
                    <a:cubicBezTo>
                      <a:pt x="835" y="201"/>
                      <a:pt x="835" y="201"/>
                      <a:pt x="835" y="201"/>
                    </a:cubicBezTo>
                    <a:cubicBezTo>
                      <a:pt x="835" y="216"/>
                      <a:pt x="847" y="228"/>
                      <a:pt x="861" y="228"/>
                    </a:cubicBezTo>
                    <a:cubicBezTo>
                      <a:pt x="951" y="228"/>
                      <a:pt x="951" y="228"/>
                      <a:pt x="951" y="228"/>
                    </a:cubicBezTo>
                    <a:cubicBezTo>
                      <a:pt x="813" y="365"/>
                      <a:pt x="813" y="365"/>
                      <a:pt x="813" y="365"/>
                    </a:cubicBezTo>
                    <a:cubicBezTo>
                      <a:pt x="765" y="326"/>
                      <a:pt x="705" y="299"/>
                      <a:pt x="640" y="293"/>
                    </a:cubicBezTo>
                    <a:cubicBezTo>
                      <a:pt x="640" y="99"/>
                      <a:pt x="640" y="99"/>
                      <a:pt x="640" y="99"/>
                    </a:cubicBezTo>
                    <a:cubicBezTo>
                      <a:pt x="702" y="162"/>
                      <a:pt x="702" y="162"/>
                      <a:pt x="702" y="162"/>
                    </a:cubicBezTo>
                    <a:cubicBezTo>
                      <a:pt x="713" y="172"/>
                      <a:pt x="730" y="172"/>
                      <a:pt x="740" y="162"/>
                    </a:cubicBezTo>
                    <a:cubicBezTo>
                      <a:pt x="744" y="158"/>
                      <a:pt x="744" y="158"/>
                      <a:pt x="744" y="158"/>
                    </a:cubicBezTo>
                    <a:cubicBezTo>
                      <a:pt x="754" y="147"/>
                      <a:pt x="754" y="130"/>
                      <a:pt x="744" y="120"/>
                    </a:cubicBezTo>
                    <a:cubicBezTo>
                      <a:pt x="636" y="12"/>
                      <a:pt x="636" y="12"/>
                      <a:pt x="636" y="12"/>
                    </a:cubicBezTo>
                    <a:cubicBezTo>
                      <a:pt x="635" y="11"/>
                      <a:pt x="634" y="11"/>
                      <a:pt x="634" y="10"/>
                    </a:cubicBezTo>
                    <a:cubicBezTo>
                      <a:pt x="629" y="4"/>
                      <a:pt x="621" y="0"/>
                      <a:pt x="613" y="0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600" y="0"/>
                      <a:pt x="594" y="3"/>
                      <a:pt x="589" y="7"/>
                    </a:cubicBezTo>
                    <a:cubicBezTo>
                      <a:pt x="587" y="9"/>
                      <a:pt x="585" y="10"/>
                      <a:pt x="584" y="12"/>
                    </a:cubicBezTo>
                    <a:cubicBezTo>
                      <a:pt x="476" y="120"/>
                      <a:pt x="476" y="120"/>
                      <a:pt x="476" y="120"/>
                    </a:cubicBezTo>
                    <a:cubicBezTo>
                      <a:pt x="465" y="130"/>
                      <a:pt x="465" y="147"/>
                      <a:pt x="476" y="158"/>
                    </a:cubicBezTo>
                    <a:cubicBezTo>
                      <a:pt x="479" y="162"/>
                      <a:pt x="479" y="162"/>
                      <a:pt x="479" y="162"/>
                    </a:cubicBezTo>
                    <a:cubicBezTo>
                      <a:pt x="490" y="172"/>
                      <a:pt x="507" y="172"/>
                      <a:pt x="517" y="162"/>
                    </a:cubicBezTo>
                    <a:cubicBezTo>
                      <a:pt x="581" y="98"/>
                      <a:pt x="581" y="98"/>
                      <a:pt x="581" y="98"/>
                    </a:cubicBezTo>
                    <a:cubicBezTo>
                      <a:pt x="581" y="293"/>
                      <a:pt x="581" y="293"/>
                      <a:pt x="581" y="293"/>
                    </a:cubicBezTo>
                    <a:cubicBezTo>
                      <a:pt x="515" y="299"/>
                      <a:pt x="454" y="325"/>
                      <a:pt x="406" y="365"/>
                    </a:cubicBezTo>
                    <a:cubicBezTo>
                      <a:pt x="268" y="228"/>
                      <a:pt x="268" y="228"/>
                      <a:pt x="268" y="228"/>
                    </a:cubicBezTo>
                    <a:cubicBezTo>
                      <a:pt x="358" y="228"/>
                      <a:pt x="358" y="228"/>
                      <a:pt x="358" y="228"/>
                    </a:cubicBezTo>
                    <a:cubicBezTo>
                      <a:pt x="373" y="228"/>
                      <a:pt x="385" y="216"/>
                      <a:pt x="385" y="201"/>
                    </a:cubicBezTo>
                    <a:cubicBezTo>
                      <a:pt x="385" y="195"/>
                      <a:pt x="385" y="195"/>
                      <a:pt x="385" y="195"/>
                    </a:cubicBezTo>
                    <a:cubicBezTo>
                      <a:pt x="385" y="181"/>
                      <a:pt x="373" y="169"/>
                      <a:pt x="358" y="169"/>
                    </a:cubicBezTo>
                    <a:cubicBezTo>
                      <a:pt x="205" y="169"/>
                      <a:pt x="205" y="169"/>
                      <a:pt x="205" y="169"/>
                    </a:cubicBezTo>
                    <a:cubicBezTo>
                      <a:pt x="203" y="169"/>
                      <a:pt x="200" y="169"/>
                      <a:pt x="198" y="169"/>
                    </a:cubicBezTo>
                    <a:cubicBezTo>
                      <a:pt x="192" y="170"/>
                      <a:pt x="185" y="172"/>
                      <a:pt x="180" y="177"/>
                    </a:cubicBezTo>
                    <a:cubicBezTo>
                      <a:pt x="176" y="181"/>
                      <a:pt x="176" y="181"/>
                      <a:pt x="176" y="181"/>
                    </a:cubicBezTo>
                    <a:cubicBezTo>
                      <a:pt x="170" y="187"/>
                      <a:pt x="168" y="195"/>
                      <a:pt x="168" y="203"/>
                    </a:cubicBezTo>
                    <a:cubicBezTo>
                      <a:pt x="168" y="204"/>
                      <a:pt x="168" y="204"/>
                      <a:pt x="168" y="205"/>
                    </a:cubicBezTo>
                    <a:cubicBezTo>
                      <a:pt x="168" y="358"/>
                      <a:pt x="168" y="358"/>
                      <a:pt x="168" y="358"/>
                    </a:cubicBezTo>
                    <a:cubicBezTo>
                      <a:pt x="168" y="373"/>
                      <a:pt x="180" y="385"/>
                      <a:pt x="195" y="385"/>
                    </a:cubicBezTo>
                    <a:cubicBezTo>
                      <a:pt x="200" y="385"/>
                      <a:pt x="200" y="385"/>
                      <a:pt x="200" y="385"/>
                    </a:cubicBezTo>
                    <a:cubicBezTo>
                      <a:pt x="215" y="385"/>
                      <a:pt x="227" y="373"/>
                      <a:pt x="227" y="358"/>
                    </a:cubicBezTo>
                    <a:cubicBezTo>
                      <a:pt x="227" y="270"/>
                      <a:pt x="227" y="270"/>
                      <a:pt x="227" y="270"/>
                    </a:cubicBezTo>
                    <a:cubicBezTo>
                      <a:pt x="364" y="407"/>
                      <a:pt x="364" y="407"/>
                      <a:pt x="364" y="407"/>
                    </a:cubicBezTo>
                    <a:cubicBezTo>
                      <a:pt x="325" y="455"/>
                      <a:pt x="299" y="515"/>
                      <a:pt x="293" y="581"/>
                    </a:cubicBezTo>
                    <a:cubicBezTo>
                      <a:pt x="98" y="581"/>
                      <a:pt x="98" y="581"/>
                      <a:pt x="98" y="581"/>
                    </a:cubicBezTo>
                    <a:cubicBezTo>
                      <a:pt x="161" y="518"/>
                      <a:pt x="161" y="518"/>
                      <a:pt x="161" y="518"/>
                    </a:cubicBezTo>
                    <a:cubicBezTo>
                      <a:pt x="172" y="507"/>
                      <a:pt x="172" y="490"/>
                      <a:pt x="161" y="480"/>
                    </a:cubicBezTo>
                    <a:cubicBezTo>
                      <a:pt x="157" y="476"/>
                      <a:pt x="157" y="476"/>
                      <a:pt x="157" y="476"/>
                    </a:cubicBezTo>
                    <a:cubicBezTo>
                      <a:pt x="147" y="465"/>
                      <a:pt x="130" y="465"/>
                      <a:pt x="120" y="476"/>
                    </a:cubicBezTo>
                    <a:cubicBezTo>
                      <a:pt x="11" y="584"/>
                      <a:pt x="11" y="584"/>
                      <a:pt x="11" y="584"/>
                    </a:cubicBezTo>
                    <a:cubicBezTo>
                      <a:pt x="10" y="586"/>
                      <a:pt x="8" y="588"/>
                      <a:pt x="7" y="590"/>
                    </a:cubicBezTo>
                    <a:cubicBezTo>
                      <a:pt x="3" y="594"/>
                      <a:pt x="0" y="601"/>
                      <a:pt x="0" y="608"/>
                    </a:cubicBezTo>
                    <a:cubicBezTo>
                      <a:pt x="0" y="613"/>
                      <a:pt x="0" y="613"/>
                      <a:pt x="0" y="613"/>
                    </a:cubicBezTo>
                    <a:cubicBezTo>
                      <a:pt x="0" y="622"/>
                      <a:pt x="4" y="629"/>
                      <a:pt x="10" y="634"/>
                    </a:cubicBezTo>
                    <a:cubicBezTo>
                      <a:pt x="10" y="635"/>
                      <a:pt x="11" y="635"/>
                      <a:pt x="11" y="636"/>
                    </a:cubicBezTo>
                    <a:cubicBezTo>
                      <a:pt x="120" y="744"/>
                      <a:pt x="120" y="744"/>
                      <a:pt x="120" y="744"/>
                    </a:cubicBezTo>
                    <a:cubicBezTo>
                      <a:pt x="130" y="755"/>
                      <a:pt x="147" y="755"/>
                      <a:pt x="157" y="744"/>
                    </a:cubicBezTo>
                    <a:cubicBezTo>
                      <a:pt x="161" y="740"/>
                      <a:pt x="161" y="740"/>
                      <a:pt x="161" y="740"/>
                    </a:cubicBezTo>
                    <a:cubicBezTo>
                      <a:pt x="172" y="730"/>
                      <a:pt x="172" y="713"/>
                      <a:pt x="161" y="702"/>
                    </a:cubicBezTo>
                    <a:cubicBezTo>
                      <a:pt x="99" y="640"/>
                      <a:pt x="99" y="640"/>
                      <a:pt x="99" y="640"/>
                    </a:cubicBezTo>
                    <a:cubicBezTo>
                      <a:pt x="293" y="640"/>
                      <a:pt x="293" y="640"/>
                      <a:pt x="293" y="640"/>
                    </a:cubicBezTo>
                    <a:cubicBezTo>
                      <a:pt x="299" y="706"/>
                      <a:pt x="325" y="766"/>
                      <a:pt x="365" y="814"/>
                    </a:cubicBezTo>
                    <a:cubicBezTo>
                      <a:pt x="227" y="951"/>
                      <a:pt x="227" y="951"/>
                      <a:pt x="227" y="951"/>
                    </a:cubicBezTo>
                    <a:cubicBezTo>
                      <a:pt x="227" y="862"/>
                      <a:pt x="227" y="862"/>
                      <a:pt x="227" y="862"/>
                    </a:cubicBezTo>
                    <a:cubicBezTo>
                      <a:pt x="227" y="847"/>
                      <a:pt x="215" y="835"/>
                      <a:pt x="200" y="835"/>
                    </a:cubicBezTo>
                    <a:cubicBezTo>
                      <a:pt x="195" y="835"/>
                      <a:pt x="195" y="835"/>
                      <a:pt x="195" y="835"/>
                    </a:cubicBezTo>
                    <a:cubicBezTo>
                      <a:pt x="180" y="835"/>
                      <a:pt x="168" y="847"/>
                      <a:pt x="168" y="862"/>
                    </a:cubicBezTo>
                    <a:cubicBezTo>
                      <a:pt x="168" y="1015"/>
                      <a:pt x="168" y="1015"/>
                      <a:pt x="168" y="1015"/>
                    </a:cubicBezTo>
                    <a:cubicBezTo>
                      <a:pt x="168" y="1017"/>
                      <a:pt x="169" y="1019"/>
                      <a:pt x="169" y="1022"/>
                    </a:cubicBezTo>
                    <a:cubicBezTo>
                      <a:pt x="169" y="1028"/>
                      <a:pt x="172" y="1035"/>
                      <a:pt x="177" y="1040"/>
                    </a:cubicBezTo>
                    <a:cubicBezTo>
                      <a:pt x="181" y="1044"/>
                      <a:pt x="181" y="1044"/>
                      <a:pt x="181" y="1044"/>
                    </a:cubicBezTo>
                    <a:cubicBezTo>
                      <a:pt x="187" y="1049"/>
                      <a:pt x="195" y="1052"/>
                      <a:pt x="202" y="1051"/>
                    </a:cubicBezTo>
                    <a:cubicBezTo>
                      <a:pt x="203" y="1051"/>
                      <a:pt x="204" y="1051"/>
                      <a:pt x="205" y="1051"/>
                    </a:cubicBezTo>
                    <a:cubicBezTo>
                      <a:pt x="358" y="1051"/>
                      <a:pt x="358" y="1051"/>
                      <a:pt x="358" y="1051"/>
                    </a:cubicBezTo>
                    <a:cubicBezTo>
                      <a:pt x="373" y="1051"/>
                      <a:pt x="385" y="1039"/>
                      <a:pt x="385" y="1025"/>
                    </a:cubicBezTo>
                    <a:cubicBezTo>
                      <a:pt x="385" y="1019"/>
                      <a:pt x="385" y="1019"/>
                      <a:pt x="385" y="1019"/>
                    </a:cubicBezTo>
                    <a:cubicBezTo>
                      <a:pt x="385" y="1004"/>
                      <a:pt x="373" y="992"/>
                      <a:pt x="358" y="992"/>
                    </a:cubicBezTo>
                    <a:cubicBezTo>
                      <a:pt x="270" y="992"/>
                      <a:pt x="270" y="992"/>
                      <a:pt x="270" y="992"/>
                    </a:cubicBezTo>
                    <a:cubicBezTo>
                      <a:pt x="407" y="855"/>
                      <a:pt x="407" y="855"/>
                      <a:pt x="407" y="855"/>
                    </a:cubicBezTo>
                    <a:cubicBezTo>
                      <a:pt x="455" y="895"/>
                      <a:pt x="515" y="921"/>
                      <a:pt x="581" y="927"/>
                    </a:cubicBezTo>
                    <a:cubicBezTo>
                      <a:pt x="581" y="1122"/>
                      <a:pt x="581" y="1122"/>
                      <a:pt x="581" y="1122"/>
                    </a:cubicBezTo>
                    <a:cubicBezTo>
                      <a:pt x="517" y="1058"/>
                      <a:pt x="517" y="1058"/>
                      <a:pt x="517" y="1058"/>
                    </a:cubicBezTo>
                    <a:cubicBezTo>
                      <a:pt x="507" y="1048"/>
                      <a:pt x="490" y="1048"/>
                      <a:pt x="479" y="1058"/>
                    </a:cubicBezTo>
                    <a:cubicBezTo>
                      <a:pt x="476" y="1062"/>
                      <a:pt x="476" y="1062"/>
                      <a:pt x="476" y="1062"/>
                    </a:cubicBezTo>
                    <a:cubicBezTo>
                      <a:pt x="465" y="1073"/>
                      <a:pt x="465" y="1090"/>
                      <a:pt x="476" y="1100"/>
                    </a:cubicBezTo>
                    <a:cubicBezTo>
                      <a:pt x="584" y="1208"/>
                      <a:pt x="584" y="1208"/>
                      <a:pt x="584" y="1208"/>
                    </a:cubicBezTo>
                    <a:cubicBezTo>
                      <a:pt x="585" y="1210"/>
                      <a:pt x="587" y="1211"/>
                      <a:pt x="589" y="1213"/>
                    </a:cubicBezTo>
                    <a:cubicBezTo>
                      <a:pt x="594" y="1217"/>
                      <a:pt x="600" y="1220"/>
                      <a:pt x="608" y="1220"/>
                    </a:cubicBezTo>
                    <a:cubicBezTo>
                      <a:pt x="613" y="1220"/>
                      <a:pt x="613" y="1220"/>
                      <a:pt x="613" y="1220"/>
                    </a:cubicBezTo>
                    <a:cubicBezTo>
                      <a:pt x="621" y="1220"/>
                      <a:pt x="629" y="1216"/>
                      <a:pt x="634" y="1210"/>
                    </a:cubicBezTo>
                    <a:cubicBezTo>
                      <a:pt x="634" y="1209"/>
                      <a:pt x="635" y="1209"/>
                      <a:pt x="636" y="1208"/>
                    </a:cubicBezTo>
                    <a:cubicBezTo>
                      <a:pt x="744" y="1100"/>
                      <a:pt x="744" y="1100"/>
                      <a:pt x="744" y="1100"/>
                    </a:cubicBezTo>
                    <a:cubicBezTo>
                      <a:pt x="754" y="1090"/>
                      <a:pt x="754" y="1073"/>
                      <a:pt x="744" y="1062"/>
                    </a:cubicBezTo>
                    <a:cubicBezTo>
                      <a:pt x="740" y="1058"/>
                      <a:pt x="740" y="1058"/>
                      <a:pt x="740" y="1058"/>
                    </a:cubicBezTo>
                    <a:cubicBezTo>
                      <a:pt x="730" y="1048"/>
                      <a:pt x="713" y="1048"/>
                      <a:pt x="702" y="1058"/>
                    </a:cubicBezTo>
                    <a:cubicBezTo>
                      <a:pt x="640" y="1121"/>
                      <a:pt x="640" y="1121"/>
                      <a:pt x="640" y="1121"/>
                    </a:cubicBezTo>
                    <a:cubicBezTo>
                      <a:pt x="640" y="927"/>
                      <a:pt x="640" y="927"/>
                      <a:pt x="640" y="927"/>
                    </a:cubicBezTo>
                    <a:cubicBezTo>
                      <a:pt x="705" y="921"/>
                      <a:pt x="765" y="895"/>
                      <a:pt x="812" y="855"/>
                    </a:cubicBezTo>
                    <a:cubicBezTo>
                      <a:pt x="950" y="992"/>
                      <a:pt x="950" y="992"/>
                      <a:pt x="950" y="992"/>
                    </a:cubicBezTo>
                    <a:cubicBezTo>
                      <a:pt x="861" y="992"/>
                      <a:pt x="861" y="992"/>
                      <a:pt x="861" y="992"/>
                    </a:cubicBezTo>
                    <a:cubicBezTo>
                      <a:pt x="847" y="992"/>
                      <a:pt x="835" y="1004"/>
                      <a:pt x="835" y="1019"/>
                    </a:cubicBezTo>
                    <a:cubicBezTo>
                      <a:pt x="835" y="1025"/>
                      <a:pt x="835" y="1025"/>
                      <a:pt x="835" y="1025"/>
                    </a:cubicBezTo>
                    <a:cubicBezTo>
                      <a:pt x="835" y="1039"/>
                      <a:pt x="847" y="1051"/>
                      <a:pt x="861" y="1051"/>
                    </a:cubicBezTo>
                    <a:cubicBezTo>
                      <a:pt x="1015" y="1051"/>
                      <a:pt x="1015" y="1051"/>
                      <a:pt x="1015" y="1051"/>
                    </a:cubicBezTo>
                    <a:cubicBezTo>
                      <a:pt x="1015" y="1051"/>
                      <a:pt x="1016" y="1051"/>
                      <a:pt x="1017" y="1051"/>
                    </a:cubicBezTo>
                    <a:cubicBezTo>
                      <a:pt x="1025" y="1052"/>
                      <a:pt x="1033" y="1049"/>
                      <a:pt x="1039" y="1044"/>
                    </a:cubicBezTo>
                    <a:cubicBezTo>
                      <a:pt x="1042" y="1040"/>
                      <a:pt x="1042" y="1040"/>
                      <a:pt x="1042" y="1040"/>
                    </a:cubicBezTo>
                    <a:cubicBezTo>
                      <a:pt x="1047" y="1035"/>
                      <a:pt x="1050" y="1028"/>
                      <a:pt x="1050" y="1022"/>
                    </a:cubicBezTo>
                    <a:cubicBezTo>
                      <a:pt x="1051" y="1019"/>
                      <a:pt x="1051" y="1017"/>
                      <a:pt x="1051" y="1015"/>
                    </a:cubicBezTo>
                    <a:cubicBezTo>
                      <a:pt x="1051" y="862"/>
                      <a:pt x="1051" y="862"/>
                      <a:pt x="1051" y="862"/>
                    </a:cubicBezTo>
                    <a:cubicBezTo>
                      <a:pt x="1051" y="847"/>
                      <a:pt x="1039" y="835"/>
                      <a:pt x="1024" y="835"/>
                    </a:cubicBezTo>
                    <a:cubicBezTo>
                      <a:pt x="1019" y="835"/>
                      <a:pt x="1019" y="835"/>
                      <a:pt x="1019" y="835"/>
                    </a:cubicBezTo>
                    <a:cubicBezTo>
                      <a:pt x="1004" y="835"/>
                      <a:pt x="992" y="847"/>
                      <a:pt x="992" y="862"/>
                    </a:cubicBezTo>
                    <a:cubicBezTo>
                      <a:pt x="992" y="951"/>
                      <a:pt x="992" y="951"/>
                      <a:pt x="992" y="951"/>
                    </a:cubicBezTo>
                    <a:cubicBezTo>
                      <a:pt x="854" y="814"/>
                      <a:pt x="854" y="814"/>
                      <a:pt x="854" y="814"/>
                    </a:cubicBezTo>
                    <a:cubicBezTo>
                      <a:pt x="894" y="766"/>
                      <a:pt x="920" y="706"/>
                      <a:pt x="926" y="640"/>
                    </a:cubicBezTo>
                    <a:cubicBezTo>
                      <a:pt x="1120" y="640"/>
                      <a:pt x="1120" y="640"/>
                      <a:pt x="1120" y="640"/>
                    </a:cubicBezTo>
                    <a:cubicBezTo>
                      <a:pt x="1058" y="702"/>
                      <a:pt x="1058" y="702"/>
                      <a:pt x="1058" y="702"/>
                    </a:cubicBezTo>
                    <a:cubicBezTo>
                      <a:pt x="1048" y="713"/>
                      <a:pt x="1048" y="730"/>
                      <a:pt x="1058" y="740"/>
                    </a:cubicBezTo>
                    <a:cubicBezTo>
                      <a:pt x="1062" y="744"/>
                      <a:pt x="1062" y="744"/>
                      <a:pt x="1062" y="744"/>
                    </a:cubicBezTo>
                    <a:cubicBezTo>
                      <a:pt x="1072" y="755"/>
                      <a:pt x="1089" y="755"/>
                      <a:pt x="1100" y="744"/>
                    </a:cubicBezTo>
                    <a:cubicBezTo>
                      <a:pt x="1208" y="636"/>
                      <a:pt x="1208" y="636"/>
                      <a:pt x="1208" y="636"/>
                    </a:cubicBezTo>
                    <a:cubicBezTo>
                      <a:pt x="1209" y="635"/>
                      <a:pt x="1209" y="635"/>
                      <a:pt x="1210" y="634"/>
                    </a:cubicBezTo>
                    <a:cubicBezTo>
                      <a:pt x="1216" y="629"/>
                      <a:pt x="1219" y="622"/>
                      <a:pt x="1219" y="613"/>
                    </a:cubicBezTo>
                    <a:cubicBezTo>
                      <a:pt x="1219" y="608"/>
                      <a:pt x="1219" y="608"/>
                      <a:pt x="1219" y="608"/>
                    </a:cubicBezTo>
                    <a:cubicBezTo>
                      <a:pt x="1219" y="601"/>
                      <a:pt x="1217" y="594"/>
                      <a:pt x="1212" y="5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436" name="Google Shape;13436;p103"/>
            <p:cNvSpPr/>
            <p:nvPr/>
          </p:nvSpPr>
          <p:spPr>
            <a:xfrm>
              <a:off x="893763" y="3984625"/>
              <a:ext cx="515237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L3 Switch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37" name="Google Shape;13437;p103"/>
          <p:cNvGrpSpPr/>
          <p:nvPr/>
        </p:nvGrpSpPr>
        <p:grpSpPr>
          <a:xfrm>
            <a:off x="2724209" y="3919737"/>
            <a:ext cx="992323" cy="1029217"/>
            <a:chOff x="2192338" y="3363913"/>
            <a:chExt cx="744243" cy="771913"/>
          </a:xfrm>
        </p:grpSpPr>
        <p:grpSp>
          <p:nvGrpSpPr>
            <p:cNvPr id="13438" name="Google Shape;13438;p103"/>
            <p:cNvGrpSpPr/>
            <p:nvPr/>
          </p:nvGrpSpPr>
          <p:grpSpPr>
            <a:xfrm>
              <a:off x="2192338" y="3363913"/>
              <a:ext cx="684213" cy="592138"/>
              <a:chOff x="2192338" y="3363913"/>
              <a:chExt cx="684213" cy="592138"/>
            </a:xfrm>
          </p:grpSpPr>
          <p:sp>
            <p:nvSpPr>
              <p:cNvPr id="13439" name="Google Shape;13439;p103"/>
              <p:cNvSpPr/>
              <p:nvPr/>
            </p:nvSpPr>
            <p:spPr>
              <a:xfrm>
                <a:off x="2192338" y="3363913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0" name="Google Shape;13440;p103"/>
              <p:cNvSpPr/>
              <p:nvPr/>
            </p:nvSpPr>
            <p:spPr>
              <a:xfrm>
                <a:off x="2286001" y="3619501"/>
                <a:ext cx="125413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79" h="51" extrusionOk="0">
                    <a:moveTo>
                      <a:pt x="0" y="17"/>
                    </a:moveTo>
                    <a:lnTo>
                      <a:pt x="0" y="34"/>
                    </a:lnTo>
                    <a:lnTo>
                      <a:pt x="53" y="34"/>
                    </a:lnTo>
                    <a:lnTo>
                      <a:pt x="53" y="51"/>
                    </a:lnTo>
                    <a:lnTo>
                      <a:pt x="79" y="26"/>
                    </a:lnTo>
                    <a:lnTo>
                      <a:pt x="53" y="0"/>
                    </a:lnTo>
                    <a:lnTo>
                      <a:pt x="53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1" name="Google Shape;13441;p103"/>
              <p:cNvSpPr/>
              <p:nvPr/>
            </p:nvSpPr>
            <p:spPr>
              <a:xfrm>
                <a:off x="2432051" y="3556001"/>
                <a:ext cx="206375" cy="207963"/>
              </a:xfrm>
              <a:custGeom>
                <a:avLst/>
                <a:gdLst/>
                <a:ahLst/>
                <a:cxnLst/>
                <a:rect l="l" t="t" r="r" b="b"/>
                <a:pathLst>
                  <a:path w="613" h="620" extrusionOk="0">
                    <a:moveTo>
                      <a:pt x="306" y="67"/>
                    </a:moveTo>
                    <a:cubicBezTo>
                      <a:pt x="174" y="67"/>
                      <a:pt x="67" y="176"/>
                      <a:pt x="67" y="310"/>
                    </a:cubicBezTo>
                    <a:cubicBezTo>
                      <a:pt x="67" y="444"/>
                      <a:pt x="174" y="552"/>
                      <a:pt x="306" y="552"/>
                    </a:cubicBezTo>
                    <a:cubicBezTo>
                      <a:pt x="438" y="552"/>
                      <a:pt x="546" y="444"/>
                      <a:pt x="546" y="310"/>
                    </a:cubicBezTo>
                    <a:cubicBezTo>
                      <a:pt x="546" y="176"/>
                      <a:pt x="438" y="67"/>
                      <a:pt x="306" y="67"/>
                    </a:cubicBezTo>
                    <a:moveTo>
                      <a:pt x="306" y="620"/>
                    </a:moveTo>
                    <a:cubicBezTo>
                      <a:pt x="137" y="620"/>
                      <a:pt x="0" y="481"/>
                      <a:pt x="0" y="310"/>
                    </a:cubicBezTo>
                    <a:cubicBezTo>
                      <a:pt x="0" y="139"/>
                      <a:pt x="137" y="0"/>
                      <a:pt x="306" y="0"/>
                    </a:cubicBezTo>
                    <a:cubicBezTo>
                      <a:pt x="475" y="0"/>
                      <a:pt x="613" y="139"/>
                      <a:pt x="613" y="310"/>
                    </a:cubicBezTo>
                    <a:cubicBezTo>
                      <a:pt x="613" y="481"/>
                      <a:pt x="475" y="620"/>
                      <a:pt x="306" y="6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2" name="Google Shape;13442;p103"/>
              <p:cNvSpPr/>
              <p:nvPr/>
            </p:nvSpPr>
            <p:spPr>
              <a:xfrm>
                <a:off x="2641601" y="3530601"/>
                <a:ext cx="115888" cy="88900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65" extrusionOk="0">
                    <a:moveTo>
                      <a:pt x="174" y="0"/>
                    </a:moveTo>
                    <a:cubicBezTo>
                      <a:pt x="214" y="70"/>
                      <a:pt x="214" y="70"/>
                      <a:pt x="214" y="70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18" y="215"/>
                      <a:pt x="33" y="239"/>
                      <a:pt x="44" y="265"/>
                    </a:cubicBezTo>
                    <a:cubicBezTo>
                      <a:pt x="256" y="142"/>
                      <a:pt x="256" y="142"/>
                      <a:pt x="256" y="142"/>
                    </a:cubicBezTo>
                    <a:cubicBezTo>
                      <a:pt x="296" y="212"/>
                      <a:pt x="296" y="212"/>
                      <a:pt x="296" y="212"/>
                    </a:cubicBezTo>
                    <a:cubicBezTo>
                      <a:pt x="341" y="45"/>
                      <a:pt x="341" y="45"/>
                      <a:pt x="341" y="45"/>
                    </a:cubicBezTo>
                    <a:lnTo>
                      <a:pt x="17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3" name="Google Shape;13443;p103"/>
              <p:cNvSpPr/>
              <p:nvPr/>
            </p:nvSpPr>
            <p:spPr>
              <a:xfrm>
                <a:off x="2665413" y="3619501"/>
                <a:ext cx="117475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42" extrusionOk="0">
                    <a:moveTo>
                      <a:pt x="348" y="121"/>
                    </a:moveTo>
                    <a:cubicBezTo>
                      <a:pt x="228" y="0"/>
                      <a:pt x="228" y="0"/>
                      <a:pt x="228" y="0"/>
                    </a:cubicBezTo>
                    <a:cubicBezTo>
                      <a:pt x="228" y="79"/>
                      <a:pt x="228" y="79"/>
                      <a:pt x="228" y="79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1" y="93"/>
                      <a:pt x="3" y="107"/>
                      <a:pt x="3" y="121"/>
                    </a:cubicBezTo>
                    <a:cubicBezTo>
                      <a:pt x="3" y="135"/>
                      <a:pt x="1" y="149"/>
                      <a:pt x="0" y="162"/>
                    </a:cubicBezTo>
                    <a:cubicBezTo>
                      <a:pt x="228" y="162"/>
                      <a:pt x="228" y="162"/>
                      <a:pt x="228" y="162"/>
                    </a:cubicBezTo>
                    <a:cubicBezTo>
                      <a:pt x="228" y="242"/>
                      <a:pt x="228" y="242"/>
                      <a:pt x="228" y="242"/>
                    </a:cubicBezTo>
                    <a:lnTo>
                      <a:pt x="348" y="1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4" name="Google Shape;13444;p103"/>
              <p:cNvSpPr/>
              <p:nvPr/>
            </p:nvSpPr>
            <p:spPr>
              <a:xfrm>
                <a:off x="2641601" y="3700463"/>
                <a:ext cx="115888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341" h="257" extrusionOk="0">
                    <a:moveTo>
                      <a:pt x="341" y="214"/>
                    </a:moveTo>
                    <a:cubicBezTo>
                      <a:pt x="296" y="51"/>
                      <a:pt x="296" y="51"/>
                      <a:pt x="296" y="51"/>
                    </a:cubicBezTo>
                    <a:cubicBezTo>
                      <a:pt x="256" y="119"/>
                      <a:pt x="256" y="119"/>
                      <a:pt x="256" y="119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33" y="25"/>
                      <a:pt x="18" y="49"/>
                      <a:pt x="0" y="69"/>
                    </a:cubicBezTo>
                    <a:cubicBezTo>
                      <a:pt x="214" y="189"/>
                      <a:pt x="214" y="189"/>
                      <a:pt x="214" y="189"/>
                    </a:cubicBezTo>
                    <a:cubicBezTo>
                      <a:pt x="174" y="257"/>
                      <a:pt x="174" y="257"/>
                      <a:pt x="174" y="257"/>
                    </a:cubicBezTo>
                    <a:lnTo>
                      <a:pt x="341" y="2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445" name="Google Shape;13445;p103"/>
            <p:cNvSpPr/>
            <p:nvPr/>
          </p:nvSpPr>
          <p:spPr>
            <a:xfrm>
              <a:off x="2192338" y="3997326"/>
              <a:ext cx="744243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Load Balancer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46" name="Google Shape;13446;p103"/>
          <p:cNvGrpSpPr/>
          <p:nvPr/>
        </p:nvGrpSpPr>
        <p:grpSpPr>
          <a:xfrm>
            <a:off x="4617492" y="3919737"/>
            <a:ext cx="912284" cy="1029217"/>
            <a:chOff x="3525838" y="3349625"/>
            <a:chExt cx="684213" cy="771913"/>
          </a:xfrm>
        </p:grpSpPr>
        <p:grpSp>
          <p:nvGrpSpPr>
            <p:cNvPr id="13447" name="Google Shape;13447;p103"/>
            <p:cNvGrpSpPr/>
            <p:nvPr/>
          </p:nvGrpSpPr>
          <p:grpSpPr>
            <a:xfrm>
              <a:off x="3525838" y="3349625"/>
              <a:ext cx="684213" cy="592138"/>
              <a:chOff x="3525838" y="3349625"/>
              <a:chExt cx="684213" cy="592138"/>
            </a:xfrm>
          </p:grpSpPr>
          <p:sp>
            <p:nvSpPr>
              <p:cNvPr id="13448" name="Google Shape;13448;p103"/>
              <p:cNvSpPr/>
              <p:nvPr/>
            </p:nvSpPr>
            <p:spPr>
              <a:xfrm>
                <a:off x="3525838" y="3349625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49" name="Google Shape;13449;p103"/>
              <p:cNvSpPr/>
              <p:nvPr/>
            </p:nvSpPr>
            <p:spPr>
              <a:xfrm>
                <a:off x="3795713" y="3500438"/>
                <a:ext cx="147638" cy="147638"/>
              </a:xfrm>
              <a:custGeom>
                <a:avLst/>
                <a:gdLst/>
                <a:ahLst/>
                <a:cxnLst/>
                <a:rect l="l" t="t" r="r" b="b"/>
                <a:pathLst>
                  <a:path w="438" h="438" extrusionOk="0">
                    <a:moveTo>
                      <a:pt x="219" y="438"/>
                    </a:moveTo>
                    <a:cubicBezTo>
                      <a:pt x="98" y="438"/>
                      <a:pt x="0" y="339"/>
                      <a:pt x="0" y="219"/>
                    </a:cubicBezTo>
                    <a:cubicBezTo>
                      <a:pt x="0" y="98"/>
                      <a:pt x="98" y="0"/>
                      <a:pt x="219" y="0"/>
                    </a:cubicBezTo>
                    <a:cubicBezTo>
                      <a:pt x="339" y="0"/>
                      <a:pt x="438" y="98"/>
                      <a:pt x="438" y="219"/>
                    </a:cubicBezTo>
                    <a:cubicBezTo>
                      <a:pt x="438" y="339"/>
                      <a:pt x="339" y="438"/>
                      <a:pt x="219" y="438"/>
                    </a:cubicBezTo>
                    <a:close/>
                    <a:moveTo>
                      <a:pt x="219" y="42"/>
                    </a:moveTo>
                    <a:cubicBezTo>
                      <a:pt x="122" y="42"/>
                      <a:pt x="43" y="121"/>
                      <a:pt x="43" y="219"/>
                    </a:cubicBezTo>
                    <a:cubicBezTo>
                      <a:pt x="43" y="316"/>
                      <a:pt x="122" y="395"/>
                      <a:pt x="219" y="395"/>
                    </a:cubicBezTo>
                    <a:cubicBezTo>
                      <a:pt x="316" y="395"/>
                      <a:pt x="395" y="316"/>
                      <a:pt x="395" y="219"/>
                    </a:cubicBezTo>
                    <a:cubicBezTo>
                      <a:pt x="395" y="121"/>
                      <a:pt x="316" y="42"/>
                      <a:pt x="219" y="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0" name="Google Shape;13450;p103"/>
              <p:cNvSpPr/>
              <p:nvPr/>
            </p:nvSpPr>
            <p:spPr>
              <a:xfrm>
                <a:off x="3965576" y="3486150"/>
                <a:ext cx="96838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36" extrusionOk="0">
                    <a:moveTo>
                      <a:pt x="14" y="159"/>
                    </a:moveTo>
                    <a:cubicBezTo>
                      <a:pt x="24" y="169"/>
                      <a:pt x="41" y="169"/>
                      <a:pt x="51" y="159"/>
                    </a:cubicBezTo>
                    <a:cubicBezTo>
                      <a:pt x="114" y="97"/>
                      <a:pt x="114" y="97"/>
                      <a:pt x="114" y="97"/>
                    </a:cubicBezTo>
                    <a:cubicBezTo>
                      <a:pt x="114" y="309"/>
                      <a:pt x="114" y="309"/>
                      <a:pt x="114" y="309"/>
                    </a:cubicBezTo>
                    <a:cubicBezTo>
                      <a:pt x="114" y="324"/>
                      <a:pt x="125" y="336"/>
                      <a:pt x="140" y="336"/>
                    </a:cubicBezTo>
                    <a:cubicBezTo>
                      <a:pt x="145" y="336"/>
                      <a:pt x="145" y="336"/>
                      <a:pt x="145" y="336"/>
                    </a:cubicBezTo>
                    <a:cubicBezTo>
                      <a:pt x="160" y="336"/>
                      <a:pt x="172" y="324"/>
                      <a:pt x="172" y="309"/>
                    </a:cubicBezTo>
                    <a:cubicBezTo>
                      <a:pt x="172" y="98"/>
                      <a:pt x="172" y="98"/>
                      <a:pt x="172" y="98"/>
                    </a:cubicBezTo>
                    <a:cubicBezTo>
                      <a:pt x="233" y="159"/>
                      <a:pt x="233" y="159"/>
                      <a:pt x="233" y="159"/>
                    </a:cubicBezTo>
                    <a:cubicBezTo>
                      <a:pt x="243" y="169"/>
                      <a:pt x="260" y="169"/>
                      <a:pt x="270" y="159"/>
                    </a:cubicBezTo>
                    <a:cubicBezTo>
                      <a:pt x="274" y="155"/>
                      <a:pt x="274" y="155"/>
                      <a:pt x="274" y="155"/>
                    </a:cubicBezTo>
                    <a:cubicBezTo>
                      <a:pt x="284" y="145"/>
                      <a:pt x="284" y="128"/>
                      <a:pt x="274" y="118"/>
                    </a:cubicBezTo>
                    <a:cubicBezTo>
                      <a:pt x="168" y="12"/>
                      <a:pt x="168" y="12"/>
                      <a:pt x="168" y="12"/>
                    </a:cubicBezTo>
                    <a:cubicBezTo>
                      <a:pt x="167" y="11"/>
                      <a:pt x="166" y="11"/>
                      <a:pt x="166" y="10"/>
                    </a:cubicBezTo>
                    <a:cubicBezTo>
                      <a:pt x="161" y="4"/>
                      <a:pt x="154" y="0"/>
                      <a:pt x="145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3" y="0"/>
                      <a:pt x="127" y="3"/>
                      <a:pt x="122" y="8"/>
                    </a:cubicBezTo>
                    <a:cubicBezTo>
                      <a:pt x="120" y="9"/>
                      <a:pt x="118" y="10"/>
                      <a:pt x="117" y="12"/>
                    </a:cubicBezTo>
                    <a:cubicBezTo>
                      <a:pt x="10" y="118"/>
                      <a:pt x="10" y="118"/>
                      <a:pt x="10" y="118"/>
                    </a:cubicBezTo>
                    <a:cubicBezTo>
                      <a:pt x="0" y="128"/>
                      <a:pt x="0" y="145"/>
                      <a:pt x="10" y="155"/>
                    </a:cubicBezTo>
                    <a:lnTo>
                      <a:pt x="14" y="1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1" name="Google Shape;13451;p103"/>
              <p:cNvSpPr/>
              <p:nvPr/>
            </p:nvSpPr>
            <p:spPr>
              <a:xfrm>
                <a:off x="3678238" y="3486150"/>
                <a:ext cx="9525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36" extrusionOk="0">
                    <a:moveTo>
                      <a:pt x="114" y="309"/>
                    </a:moveTo>
                    <a:cubicBezTo>
                      <a:pt x="114" y="324"/>
                      <a:pt x="126" y="336"/>
                      <a:pt x="140" y="336"/>
                    </a:cubicBezTo>
                    <a:cubicBezTo>
                      <a:pt x="146" y="336"/>
                      <a:pt x="146" y="336"/>
                      <a:pt x="146" y="336"/>
                    </a:cubicBezTo>
                    <a:cubicBezTo>
                      <a:pt x="160" y="336"/>
                      <a:pt x="172" y="324"/>
                      <a:pt x="172" y="309"/>
                    </a:cubicBezTo>
                    <a:cubicBezTo>
                      <a:pt x="172" y="98"/>
                      <a:pt x="172" y="98"/>
                      <a:pt x="172" y="98"/>
                    </a:cubicBezTo>
                    <a:cubicBezTo>
                      <a:pt x="233" y="159"/>
                      <a:pt x="233" y="159"/>
                      <a:pt x="233" y="159"/>
                    </a:cubicBezTo>
                    <a:cubicBezTo>
                      <a:pt x="243" y="169"/>
                      <a:pt x="260" y="169"/>
                      <a:pt x="270" y="159"/>
                    </a:cubicBezTo>
                    <a:cubicBezTo>
                      <a:pt x="274" y="155"/>
                      <a:pt x="274" y="155"/>
                      <a:pt x="274" y="155"/>
                    </a:cubicBezTo>
                    <a:cubicBezTo>
                      <a:pt x="284" y="145"/>
                      <a:pt x="284" y="128"/>
                      <a:pt x="274" y="118"/>
                    </a:cubicBezTo>
                    <a:cubicBezTo>
                      <a:pt x="168" y="12"/>
                      <a:pt x="168" y="12"/>
                      <a:pt x="168" y="12"/>
                    </a:cubicBezTo>
                    <a:cubicBezTo>
                      <a:pt x="167" y="11"/>
                      <a:pt x="167" y="11"/>
                      <a:pt x="166" y="10"/>
                    </a:cubicBezTo>
                    <a:cubicBezTo>
                      <a:pt x="161" y="4"/>
                      <a:pt x="154" y="0"/>
                      <a:pt x="146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33" y="0"/>
                      <a:pt x="127" y="3"/>
                      <a:pt x="122" y="8"/>
                    </a:cubicBezTo>
                    <a:cubicBezTo>
                      <a:pt x="120" y="9"/>
                      <a:pt x="119" y="10"/>
                      <a:pt x="117" y="12"/>
                    </a:cubicBezTo>
                    <a:cubicBezTo>
                      <a:pt x="11" y="118"/>
                      <a:pt x="11" y="118"/>
                      <a:pt x="11" y="118"/>
                    </a:cubicBezTo>
                    <a:cubicBezTo>
                      <a:pt x="0" y="128"/>
                      <a:pt x="0" y="145"/>
                      <a:pt x="11" y="155"/>
                    </a:cubicBezTo>
                    <a:cubicBezTo>
                      <a:pt x="14" y="159"/>
                      <a:pt x="14" y="159"/>
                      <a:pt x="14" y="159"/>
                    </a:cubicBezTo>
                    <a:cubicBezTo>
                      <a:pt x="25" y="169"/>
                      <a:pt x="41" y="169"/>
                      <a:pt x="52" y="159"/>
                    </a:cubicBezTo>
                    <a:cubicBezTo>
                      <a:pt x="114" y="97"/>
                      <a:pt x="114" y="97"/>
                      <a:pt x="114" y="97"/>
                    </a:cubicBezTo>
                    <a:lnTo>
                      <a:pt x="114" y="3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2" name="Google Shape;13452;p103"/>
              <p:cNvSpPr/>
              <p:nvPr/>
            </p:nvSpPr>
            <p:spPr>
              <a:xfrm>
                <a:off x="3821113" y="3676650"/>
                <a:ext cx="96838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284" h="335" extrusionOk="0">
                    <a:moveTo>
                      <a:pt x="270" y="176"/>
                    </a:moveTo>
                    <a:cubicBezTo>
                      <a:pt x="260" y="166"/>
                      <a:pt x="243" y="166"/>
                      <a:pt x="233" y="176"/>
                    </a:cubicBezTo>
                    <a:cubicBezTo>
                      <a:pt x="171" y="238"/>
                      <a:pt x="171" y="238"/>
                      <a:pt x="171" y="238"/>
                    </a:cubicBezTo>
                    <a:cubicBezTo>
                      <a:pt x="171" y="26"/>
                      <a:pt x="171" y="26"/>
                      <a:pt x="171" y="26"/>
                    </a:cubicBezTo>
                    <a:cubicBezTo>
                      <a:pt x="171" y="12"/>
                      <a:pt x="160" y="0"/>
                      <a:pt x="145" y="0"/>
                    </a:cubicBezTo>
                    <a:cubicBezTo>
                      <a:pt x="140" y="0"/>
                      <a:pt x="140" y="0"/>
                      <a:pt x="140" y="0"/>
                    </a:cubicBezTo>
                    <a:cubicBezTo>
                      <a:pt x="125" y="0"/>
                      <a:pt x="113" y="12"/>
                      <a:pt x="113" y="26"/>
                    </a:cubicBezTo>
                    <a:cubicBezTo>
                      <a:pt x="113" y="239"/>
                      <a:pt x="113" y="239"/>
                      <a:pt x="113" y="239"/>
                    </a:cubicBezTo>
                    <a:cubicBezTo>
                      <a:pt x="51" y="176"/>
                      <a:pt x="51" y="176"/>
                      <a:pt x="51" y="176"/>
                    </a:cubicBezTo>
                    <a:cubicBezTo>
                      <a:pt x="41" y="166"/>
                      <a:pt x="24" y="166"/>
                      <a:pt x="14" y="176"/>
                    </a:cubicBezTo>
                    <a:cubicBezTo>
                      <a:pt x="10" y="180"/>
                      <a:pt x="10" y="180"/>
                      <a:pt x="10" y="180"/>
                    </a:cubicBezTo>
                    <a:cubicBezTo>
                      <a:pt x="0" y="190"/>
                      <a:pt x="0" y="207"/>
                      <a:pt x="10" y="217"/>
                    </a:cubicBezTo>
                    <a:cubicBezTo>
                      <a:pt x="116" y="324"/>
                      <a:pt x="116" y="324"/>
                      <a:pt x="116" y="324"/>
                    </a:cubicBezTo>
                    <a:cubicBezTo>
                      <a:pt x="118" y="325"/>
                      <a:pt x="120" y="327"/>
                      <a:pt x="122" y="328"/>
                    </a:cubicBezTo>
                    <a:cubicBezTo>
                      <a:pt x="126" y="332"/>
                      <a:pt x="133" y="335"/>
                      <a:pt x="140" y="335"/>
                    </a:cubicBezTo>
                    <a:cubicBezTo>
                      <a:pt x="145" y="335"/>
                      <a:pt x="145" y="335"/>
                      <a:pt x="145" y="335"/>
                    </a:cubicBezTo>
                    <a:cubicBezTo>
                      <a:pt x="153" y="335"/>
                      <a:pt x="161" y="331"/>
                      <a:pt x="165" y="325"/>
                    </a:cubicBezTo>
                    <a:cubicBezTo>
                      <a:pt x="166" y="325"/>
                      <a:pt x="167" y="324"/>
                      <a:pt x="167" y="324"/>
                    </a:cubicBezTo>
                    <a:cubicBezTo>
                      <a:pt x="274" y="217"/>
                      <a:pt x="274" y="217"/>
                      <a:pt x="274" y="217"/>
                    </a:cubicBezTo>
                    <a:cubicBezTo>
                      <a:pt x="284" y="207"/>
                      <a:pt x="284" y="190"/>
                      <a:pt x="274" y="180"/>
                    </a:cubicBezTo>
                    <a:lnTo>
                      <a:pt x="270" y="17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3" name="Google Shape;13453;p103"/>
              <p:cNvSpPr/>
              <p:nvPr/>
            </p:nvSpPr>
            <p:spPr>
              <a:xfrm>
                <a:off x="3595688" y="3627438"/>
                <a:ext cx="100013" cy="144463"/>
              </a:xfrm>
              <a:custGeom>
                <a:avLst/>
                <a:gdLst/>
                <a:ahLst/>
                <a:cxnLst/>
                <a:rect l="l" t="t" r="r" b="b"/>
                <a:pathLst>
                  <a:path w="295" h="427" extrusionOk="0">
                    <a:moveTo>
                      <a:pt x="277" y="8"/>
                    </a:moveTo>
                    <a:cubicBezTo>
                      <a:pt x="272" y="6"/>
                      <a:pt x="272" y="6"/>
                      <a:pt x="272" y="6"/>
                    </a:cubicBezTo>
                    <a:cubicBezTo>
                      <a:pt x="259" y="0"/>
                      <a:pt x="243" y="5"/>
                      <a:pt x="237" y="18"/>
                    </a:cubicBezTo>
                    <a:cubicBezTo>
                      <a:pt x="88" y="323"/>
                      <a:pt x="88" y="323"/>
                      <a:pt x="88" y="323"/>
                    </a:cubicBezTo>
                    <a:cubicBezTo>
                      <a:pt x="59" y="240"/>
                      <a:pt x="59" y="240"/>
                      <a:pt x="59" y="240"/>
                    </a:cubicBezTo>
                    <a:cubicBezTo>
                      <a:pt x="55" y="226"/>
                      <a:pt x="40" y="218"/>
                      <a:pt x="26" y="223"/>
                    </a:cubicBezTo>
                    <a:cubicBezTo>
                      <a:pt x="21" y="225"/>
                      <a:pt x="21" y="225"/>
                      <a:pt x="21" y="225"/>
                    </a:cubicBezTo>
                    <a:cubicBezTo>
                      <a:pt x="7" y="230"/>
                      <a:pt x="0" y="245"/>
                      <a:pt x="5" y="258"/>
                    </a:cubicBezTo>
                    <a:cubicBezTo>
                      <a:pt x="54" y="401"/>
                      <a:pt x="54" y="401"/>
                      <a:pt x="54" y="401"/>
                    </a:cubicBezTo>
                    <a:cubicBezTo>
                      <a:pt x="54" y="403"/>
                      <a:pt x="56" y="405"/>
                      <a:pt x="57" y="407"/>
                    </a:cubicBezTo>
                    <a:cubicBezTo>
                      <a:pt x="59" y="413"/>
                      <a:pt x="64" y="418"/>
                      <a:pt x="70" y="421"/>
                    </a:cubicBezTo>
                    <a:cubicBezTo>
                      <a:pt x="75" y="423"/>
                      <a:pt x="75" y="423"/>
                      <a:pt x="75" y="423"/>
                    </a:cubicBezTo>
                    <a:cubicBezTo>
                      <a:pt x="82" y="427"/>
                      <a:pt x="90" y="427"/>
                      <a:pt x="97" y="423"/>
                    </a:cubicBezTo>
                    <a:cubicBezTo>
                      <a:pt x="98" y="423"/>
                      <a:pt x="99" y="423"/>
                      <a:pt x="99" y="423"/>
                    </a:cubicBezTo>
                    <a:cubicBezTo>
                      <a:pt x="242" y="374"/>
                      <a:pt x="242" y="374"/>
                      <a:pt x="242" y="374"/>
                    </a:cubicBezTo>
                    <a:cubicBezTo>
                      <a:pt x="255" y="369"/>
                      <a:pt x="263" y="354"/>
                      <a:pt x="258" y="340"/>
                    </a:cubicBezTo>
                    <a:cubicBezTo>
                      <a:pt x="256" y="335"/>
                      <a:pt x="256" y="335"/>
                      <a:pt x="256" y="335"/>
                    </a:cubicBezTo>
                    <a:cubicBezTo>
                      <a:pt x="251" y="322"/>
                      <a:pt x="236" y="314"/>
                      <a:pt x="223" y="319"/>
                    </a:cubicBezTo>
                    <a:cubicBezTo>
                      <a:pt x="141" y="347"/>
                      <a:pt x="141" y="347"/>
                      <a:pt x="141" y="347"/>
                    </a:cubicBezTo>
                    <a:cubicBezTo>
                      <a:pt x="289" y="43"/>
                      <a:pt x="289" y="43"/>
                      <a:pt x="289" y="43"/>
                    </a:cubicBezTo>
                    <a:cubicBezTo>
                      <a:pt x="295" y="30"/>
                      <a:pt x="290" y="15"/>
                      <a:pt x="277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4" name="Google Shape;13454;p103"/>
              <p:cNvSpPr/>
              <p:nvPr/>
            </p:nvSpPr>
            <p:spPr>
              <a:xfrm>
                <a:off x="4041776" y="3627438"/>
                <a:ext cx="100013" cy="144463"/>
              </a:xfrm>
              <a:custGeom>
                <a:avLst/>
                <a:gdLst/>
                <a:ahLst/>
                <a:cxnLst/>
                <a:rect l="l" t="t" r="r" b="b"/>
                <a:pathLst>
                  <a:path w="296" h="427" extrusionOk="0">
                    <a:moveTo>
                      <a:pt x="274" y="225"/>
                    </a:moveTo>
                    <a:cubicBezTo>
                      <a:pt x="269" y="223"/>
                      <a:pt x="269" y="223"/>
                      <a:pt x="269" y="223"/>
                    </a:cubicBezTo>
                    <a:cubicBezTo>
                      <a:pt x="256" y="218"/>
                      <a:pt x="241" y="226"/>
                      <a:pt x="236" y="240"/>
                    </a:cubicBezTo>
                    <a:cubicBezTo>
                      <a:pt x="207" y="323"/>
                      <a:pt x="207" y="323"/>
                      <a:pt x="207" y="323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2" y="5"/>
                      <a:pt x="37" y="0"/>
                      <a:pt x="24" y="6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6" y="15"/>
                      <a:pt x="0" y="30"/>
                      <a:pt x="7" y="43"/>
                    </a:cubicBezTo>
                    <a:cubicBezTo>
                      <a:pt x="155" y="347"/>
                      <a:pt x="155" y="347"/>
                      <a:pt x="155" y="347"/>
                    </a:cubicBezTo>
                    <a:cubicBezTo>
                      <a:pt x="73" y="319"/>
                      <a:pt x="73" y="319"/>
                      <a:pt x="73" y="319"/>
                    </a:cubicBezTo>
                    <a:cubicBezTo>
                      <a:pt x="59" y="314"/>
                      <a:pt x="44" y="322"/>
                      <a:pt x="39" y="335"/>
                    </a:cubicBezTo>
                    <a:cubicBezTo>
                      <a:pt x="38" y="340"/>
                      <a:pt x="38" y="340"/>
                      <a:pt x="38" y="340"/>
                    </a:cubicBezTo>
                    <a:cubicBezTo>
                      <a:pt x="33" y="354"/>
                      <a:pt x="40" y="369"/>
                      <a:pt x="54" y="374"/>
                    </a:cubicBezTo>
                    <a:cubicBezTo>
                      <a:pt x="196" y="423"/>
                      <a:pt x="196" y="423"/>
                      <a:pt x="196" y="423"/>
                    </a:cubicBezTo>
                    <a:cubicBezTo>
                      <a:pt x="197" y="423"/>
                      <a:pt x="198" y="423"/>
                      <a:pt x="198" y="423"/>
                    </a:cubicBezTo>
                    <a:cubicBezTo>
                      <a:pt x="205" y="427"/>
                      <a:pt x="213" y="427"/>
                      <a:pt x="221" y="423"/>
                    </a:cubicBezTo>
                    <a:cubicBezTo>
                      <a:pt x="226" y="421"/>
                      <a:pt x="226" y="421"/>
                      <a:pt x="226" y="421"/>
                    </a:cubicBezTo>
                    <a:cubicBezTo>
                      <a:pt x="232" y="418"/>
                      <a:pt x="236" y="413"/>
                      <a:pt x="239" y="407"/>
                    </a:cubicBezTo>
                    <a:cubicBezTo>
                      <a:pt x="240" y="405"/>
                      <a:pt x="241" y="403"/>
                      <a:pt x="242" y="401"/>
                    </a:cubicBezTo>
                    <a:cubicBezTo>
                      <a:pt x="291" y="258"/>
                      <a:pt x="291" y="258"/>
                      <a:pt x="291" y="258"/>
                    </a:cubicBezTo>
                    <a:cubicBezTo>
                      <a:pt x="296" y="245"/>
                      <a:pt x="288" y="230"/>
                      <a:pt x="274" y="2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5" name="Google Shape;13455;p103"/>
              <p:cNvSpPr/>
              <p:nvPr/>
            </p:nvSpPr>
            <p:spPr>
              <a:xfrm>
                <a:off x="3940176" y="3657600"/>
                <a:ext cx="93663" cy="125413"/>
              </a:xfrm>
              <a:custGeom>
                <a:avLst/>
                <a:gdLst/>
                <a:ahLst/>
                <a:cxnLst/>
                <a:rect l="l" t="t" r="r" b="b"/>
                <a:pathLst>
                  <a:path w="277" h="372" extrusionOk="0">
                    <a:moveTo>
                      <a:pt x="259" y="183"/>
                    </a:moveTo>
                    <a:cubicBezTo>
                      <a:pt x="255" y="181"/>
                      <a:pt x="255" y="181"/>
                      <a:pt x="255" y="181"/>
                    </a:cubicBezTo>
                    <a:cubicBezTo>
                      <a:pt x="242" y="174"/>
                      <a:pt x="226" y="178"/>
                      <a:pt x="219" y="191"/>
                    </a:cubicBezTo>
                    <a:cubicBezTo>
                      <a:pt x="177" y="269"/>
                      <a:pt x="177" y="269"/>
                      <a:pt x="177" y="269"/>
                    </a:cubicBezTo>
                    <a:cubicBezTo>
                      <a:pt x="103" y="22"/>
                      <a:pt x="103" y="22"/>
                      <a:pt x="103" y="22"/>
                    </a:cubicBezTo>
                    <a:cubicBezTo>
                      <a:pt x="99" y="8"/>
                      <a:pt x="84" y="0"/>
                      <a:pt x="71" y="4"/>
                    </a:cubicBezTo>
                    <a:cubicBezTo>
                      <a:pt x="65" y="5"/>
                      <a:pt x="65" y="5"/>
                      <a:pt x="65" y="5"/>
                    </a:cubicBezTo>
                    <a:cubicBezTo>
                      <a:pt x="52" y="10"/>
                      <a:pt x="44" y="24"/>
                      <a:pt x="48" y="38"/>
                    </a:cubicBezTo>
                    <a:cubicBezTo>
                      <a:pt x="121" y="284"/>
                      <a:pt x="121" y="284"/>
                      <a:pt x="121" y="284"/>
                    </a:cubicBezTo>
                    <a:cubicBezTo>
                      <a:pt x="45" y="243"/>
                      <a:pt x="45" y="243"/>
                      <a:pt x="45" y="243"/>
                    </a:cubicBezTo>
                    <a:cubicBezTo>
                      <a:pt x="32" y="236"/>
                      <a:pt x="16" y="241"/>
                      <a:pt x="9" y="254"/>
                    </a:cubicBezTo>
                    <a:cubicBezTo>
                      <a:pt x="7" y="259"/>
                      <a:pt x="7" y="259"/>
                      <a:pt x="7" y="259"/>
                    </a:cubicBezTo>
                    <a:cubicBezTo>
                      <a:pt x="0" y="271"/>
                      <a:pt x="5" y="287"/>
                      <a:pt x="17" y="294"/>
                    </a:cubicBezTo>
                    <a:cubicBezTo>
                      <a:pt x="150" y="366"/>
                      <a:pt x="150" y="366"/>
                      <a:pt x="150" y="366"/>
                    </a:cubicBezTo>
                    <a:cubicBezTo>
                      <a:pt x="151" y="366"/>
                      <a:pt x="151" y="366"/>
                      <a:pt x="152" y="367"/>
                    </a:cubicBezTo>
                    <a:cubicBezTo>
                      <a:pt x="158" y="371"/>
                      <a:pt x="166" y="372"/>
                      <a:pt x="174" y="370"/>
                    </a:cubicBezTo>
                    <a:cubicBezTo>
                      <a:pt x="179" y="368"/>
                      <a:pt x="179" y="368"/>
                      <a:pt x="179" y="368"/>
                    </a:cubicBezTo>
                    <a:cubicBezTo>
                      <a:pt x="186" y="366"/>
                      <a:pt x="191" y="362"/>
                      <a:pt x="195" y="356"/>
                    </a:cubicBezTo>
                    <a:cubicBezTo>
                      <a:pt x="196" y="355"/>
                      <a:pt x="197" y="353"/>
                      <a:pt x="199" y="351"/>
                    </a:cubicBezTo>
                    <a:cubicBezTo>
                      <a:pt x="270" y="219"/>
                      <a:pt x="270" y="219"/>
                      <a:pt x="270" y="219"/>
                    </a:cubicBezTo>
                    <a:cubicBezTo>
                      <a:pt x="277" y="206"/>
                      <a:pt x="272" y="190"/>
                      <a:pt x="259" y="1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56" name="Google Shape;13456;p103"/>
              <p:cNvSpPr/>
              <p:nvPr/>
            </p:nvSpPr>
            <p:spPr>
              <a:xfrm>
                <a:off x="3708401" y="3657600"/>
                <a:ext cx="93663" cy="125413"/>
              </a:xfrm>
              <a:custGeom>
                <a:avLst/>
                <a:gdLst/>
                <a:ahLst/>
                <a:cxnLst/>
                <a:rect l="l" t="t" r="r" b="b"/>
                <a:pathLst>
                  <a:path w="277" h="372" extrusionOk="0">
                    <a:moveTo>
                      <a:pt x="268" y="254"/>
                    </a:moveTo>
                    <a:cubicBezTo>
                      <a:pt x="261" y="241"/>
                      <a:pt x="245" y="236"/>
                      <a:pt x="232" y="243"/>
                    </a:cubicBezTo>
                    <a:cubicBezTo>
                      <a:pt x="156" y="284"/>
                      <a:pt x="156" y="284"/>
                      <a:pt x="156" y="284"/>
                    </a:cubicBezTo>
                    <a:cubicBezTo>
                      <a:pt x="230" y="38"/>
                      <a:pt x="230" y="38"/>
                      <a:pt x="230" y="38"/>
                    </a:cubicBezTo>
                    <a:cubicBezTo>
                      <a:pt x="234" y="24"/>
                      <a:pt x="226" y="10"/>
                      <a:pt x="212" y="5"/>
                    </a:cubicBezTo>
                    <a:cubicBezTo>
                      <a:pt x="207" y="4"/>
                      <a:pt x="207" y="4"/>
                      <a:pt x="207" y="4"/>
                    </a:cubicBezTo>
                    <a:cubicBezTo>
                      <a:pt x="193" y="0"/>
                      <a:pt x="178" y="8"/>
                      <a:pt x="174" y="22"/>
                    </a:cubicBezTo>
                    <a:cubicBezTo>
                      <a:pt x="100" y="269"/>
                      <a:pt x="100" y="269"/>
                      <a:pt x="100" y="269"/>
                    </a:cubicBezTo>
                    <a:cubicBezTo>
                      <a:pt x="58" y="191"/>
                      <a:pt x="58" y="191"/>
                      <a:pt x="58" y="191"/>
                    </a:cubicBezTo>
                    <a:cubicBezTo>
                      <a:pt x="51" y="178"/>
                      <a:pt x="35" y="174"/>
                      <a:pt x="23" y="181"/>
                    </a:cubicBezTo>
                    <a:cubicBezTo>
                      <a:pt x="18" y="183"/>
                      <a:pt x="18" y="183"/>
                      <a:pt x="18" y="183"/>
                    </a:cubicBezTo>
                    <a:cubicBezTo>
                      <a:pt x="5" y="190"/>
                      <a:pt x="0" y="206"/>
                      <a:pt x="7" y="219"/>
                    </a:cubicBezTo>
                    <a:cubicBezTo>
                      <a:pt x="79" y="351"/>
                      <a:pt x="79" y="351"/>
                      <a:pt x="79" y="351"/>
                    </a:cubicBezTo>
                    <a:cubicBezTo>
                      <a:pt x="80" y="353"/>
                      <a:pt x="81" y="355"/>
                      <a:pt x="83" y="356"/>
                    </a:cubicBezTo>
                    <a:cubicBezTo>
                      <a:pt x="86" y="362"/>
                      <a:pt x="91" y="366"/>
                      <a:pt x="98" y="368"/>
                    </a:cubicBezTo>
                    <a:cubicBezTo>
                      <a:pt x="103" y="370"/>
                      <a:pt x="103" y="370"/>
                      <a:pt x="103" y="370"/>
                    </a:cubicBezTo>
                    <a:cubicBezTo>
                      <a:pt x="111" y="372"/>
                      <a:pt x="119" y="371"/>
                      <a:pt x="125" y="367"/>
                    </a:cubicBezTo>
                    <a:cubicBezTo>
                      <a:pt x="126" y="366"/>
                      <a:pt x="127" y="366"/>
                      <a:pt x="128" y="366"/>
                    </a:cubicBezTo>
                    <a:cubicBezTo>
                      <a:pt x="260" y="294"/>
                      <a:pt x="260" y="294"/>
                      <a:pt x="260" y="294"/>
                    </a:cubicBezTo>
                    <a:cubicBezTo>
                      <a:pt x="273" y="287"/>
                      <a:pt x="277" y="271"/>
                      <a:pt x="270" y="259"/>
                    </a:cubicBezTo>
                    <a:lnTo>
                      <a:pt x="268" y="25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457" name="Google Shape;13457;p103"/>
            <p:cNvSpPr/>
            <p:nvPr/>
          </p:nvSpPr>
          <p:spPr>
            <a:xfrm>
              <a:off x="3614738" y="3983038"/>
              <a:ext cx="547025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Nexus 1kv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58" name="Google Shape;13458;p103"/>
          <p:cNvGrpSpPr/>
          <p:nvPr/>
        </p:nvGrpSpPr>
        <p:grpSpPr>
          <a:xfrm>
            <a:off x="6417388" y="3919737"/>
            <a:ext cx="979564" cy="1220232"/>
            <a:chOff x="4721329" y="2939803"/>
            <a:chExt cx="734673" cy="915174"/>
          </a:xfrm>
        </p:grpSpPr>
        <p:grpSp>
          <p:nvGrpSpPr>
            <p:cNvPr id="13459" name="Google Shape;13459;p103"/>
            <p:cNvGrpSpPr/>
            <p:nvPr/>
          </p:nvGrpSpPr>
          <p:grpSpPr>
            <a:xfrm>
              <a:off x="4747353" y="2939803"/>
              <a:ext cx="682625" cy="592138"/>
              <a:chOff x="4932364" y="3349625"/>
              <a:chExt cx="682625" cy="592138"/>
            </a:xfrm>
          </p:grpSpPr>
          <p:sp>
            <p:nvSpPr>
              <p:cNvPr id="13460" name="Google Shape;13460;p103"/>
              <p:cNvSpPr/>
              <p:nvPr/>
            </p:nvSpPr>
            <p:spPr>
              <a:xfrm>
                <a:off x="4932364" y="3349625"/>
                <a:ext cx="682625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0" h="373" extrusionOk="0">
                    <a:moveTo>
                      <a:pt x="323" y="373"/>
                    </a:moveTo>
                    <a:lnTo>
                      <a:pt x="430" y="186"/>
                    </a:lnTo>
                    <a:lnTo>
                      <a:pt x="323" y="0"/>
                    </a:lnTo>
                    <a:lnTo>
                      <a:pt x="107" y="0"/>
                    </a:lnTo>
                    <a:lnTo>
                      <a:pt x="0" y="186"/>
                    </a:lnTo>
                    <a:lnTo>
                      <a:pt x="107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1" name="Google Shape;13461;p103"/>
              <p:cNvSpPr/>
              <p:nvPr/>
            </p:nvSpPr>
            <p:spPr>
              <a:xfrm>
                <a:off x="5003801" y="3578225"/>
                <a:ext cx="538163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2" name="Google Shape;13462;p103"/>
              <p:cNvSpPr/>
              <p:nvPr/>
            </p:nvSpPr>
            <p:spPr>
              <a:xfrm>
                <a:off x="5138739" y="3627438"/>
                <a:ext cx="268288" cy="266700"/>
              </a:xfrm>
              <a:custGeom>
                <a:avLst/>
                <a:gdLst/>
                <a:ahLst/>
                <a:cxnLst/>
                <a:rect l="l" t="t" r="r" b="b"/>
                <a:pathLst>
                  <a:path w="794" h="794" extrusionOk="0">
                    <a:moveTo>
                      <a:pt x="788" y="380"/>
                    </a:moveTo>
                    <a:cubicBezTo>
                      <a:pt x="787" y="378"/>
                      <a:pt x="786" y="376"/>
                      <a:pt x="784" y="375"/>
                    </a:cubicBezTo>
                    <a:cubicBezTo>
                      <a:pt x="691" y="282"/>
                      <a:pt x="691" y="282"/>
                      <a:pt x="691" y="282"/>
                    </a:cubicBezTo>
                    <a:cubicBezTo>
                      <a:pt x="682" y="273"/>
                      <a:pt x="668" y="273"/>
                      <a:pt x="659" y="282"/>
                    </a:cubicBezTo>
                    <a:cubicBezTo>
                      <a:pt x="656" y="285"/>
                      <a:pt x="656" y="285"/>
                      <a:pt x="656" y="285"/>
                    </a:cubicBezTo>
                    <a:cubicBezTo>
                      <a:pt x="647" y="294"/>
                      <a:pt x="647" y="309"/>
                      <a:pt x="656" y="318"/>
                    </a:cubicBezTo>
                    <a:cubicBezTo>
                      <a:pt x="710" y="372"/>
                      <a:pt x="710" y="372"/>
                      <a:pt x="710" y="372"/>
                    </a:cubicBezTo>
                    <a:cubicBezTo>
                      <a:pt x="568" y="372"/>
                      <a:pt x="568" y="372"/>
                      <a:pt x="568" y="372"/>
                    </a:cubicBezTo>
                    <a:cubicBezTo>
                      <a:pt x="600" y="335"/>
                      <a:pt x="627" y="298"/>
                      <a:pt x="648" y="265"/>
                    </a:cubicBezTo>
                    <a:cubicBezTo>
                      <a:pt x="696" y="190"/>
                      <a:pt x="707" y="142"/>
                      <a:pt x="682" y="117"/>
                    </a:cubicBezTo>
                    <a:cubicBezTo>
                      <a:pt x="677" y="111"/>
                      <a:pt x="666" y="104"/>
                      <a:pt x="648" y="104"/>
                    </a:cubicBezTo>
                    <a:cubicBezTo>
                      <a:pt x="598" y="104"/>
                      <a:pt x="510" y="161"/>
                      <a:pt x="423" y="235"/>
                    </a:cubicBezTo>
                    <a:cubicBezTo>
                      <a:pt x="423" y="85"/>
                      <a:pt x="423" y="85"/>
                      <a:pt x="423" y="85"/>
                    </a:cubicBezTo>
                    <a:cubicBezTo>
                      <a:pt x="476" y="139"/>
                      <a:pt x="476" y="139"/>
                      <a:pt x="476" y="139"/>
                    </a:cubicBezTo>
                    <a:cubicBezTo>
                      <a:pt x="485" y="148"/>
                      <a:pt x="500" y="148"/>
                      <a:pt x="509" y="139"/>
                    </a:cubicBezTo>
                    <a:cubicBezTo>
                      <a:pt x="512" y="135"/>
                      <a:pt x="512" y="135"/>
                      <a:pt x="512" y="135"/>
                    </a:cubicBezTo>
                    <a:cubicBezTo>
                      <a:pt x="521" y="126"/>
                      <a:pt x="521" y="112"/>
                      <a:pt x="512" y="103"/>
                    </a:cubicBezTo>
                    <a:cubicBezTo>
                      <a:pt x="419" y="10"/>
                      <a:pt x="419" y="10"/>
                      <a:pt x="419" y="10"/>
                    </a:cubicBezTo>
                    <a:cubicBezTo>
                      <a:pt x="419" y="9"/>
                      <a:pt x="418" y="9"/>
                      <a:pt x="418" y="8"/>
                    </a:cubicBezTo>
                    <a:cubicBezTo>
                      <a:pt x="414" y="3"/>
                      <a:pt x="407" y="0"/>
                      <a:pt x="400" y="0"/>
                    </a:cubicBezTo>
                    <a:cubicBezTo>
                      <a:pt x="395" y="0"/>
                      <a:pt x="395" y="0"/>
                      <a:pt x="395" y="0"/>
                    </a:cubicBezTo>
                    <a:cubicBezTo>
                      <a:pt x="389" y="0"/>
                      <a:pt x="384" y="2"/>
                      <a:pt x="380" y="6"/>
                    </a:cubicBezTo>
                    <a:cubicBezTo>
                      <a:pt x="378" y="7"/>
                      <a:pt x="376" y="8"/>
                      <a:pt x="375" y="10"/>
                    </a:cubicBezTo>
                    <a:cubicBezTo>
                      <a:pt x="282" y="103"/>
                      <a:pt x="282" y="103"/>
                      <a:pt x="282" y="103"/>
                    </a:cubicBezTo>
                    <a:cubicBezTo>
                      <a:pt x="273" y="112"/>
                      <a:pt x="273" y="126"/>
                      <a:pt x="282" y="135"/>
                    </a:cubicBezTo>
                    <a:cubicBezTo>
                      <a:pt x="285" y="139"/>
                      <a:pt x="285" y="139"/>
                      <a:pt x="285" y="139"/>
                    </a:cubicBezTo>
                    <a:cubicBezTo>
                      <a:pt x="294" y="148"/>
                      <a:pt x="309" y="148"/>
                      <a:pt x="318" y="139"/>
                    </a:cubicBezTo>
                    <a:cubicBezTo>
                      <a:pt x="372" y="84"/>
                      <a:pt x="372" y="84"/>
                      <a:pt x="372" y="84"/>
                    </a:cubicBezTo>
                    <a:cubicBezTo>
                      <a:pt x="372" y="237"/>
                      <a:pt x="372" y="237"/>
                      <a:pt x="372" y="237"/>
                    </a:cubicBezTo>
                    <a:cubicBezTo>
                      <a:pt x="285" y="162"/>
                      <a:pt x="196" y="104"/>
                      <a:pt x="145" y="104"/>
                    </a:cubicBezTo>
                    <a:cubicBezTo>
                      <a:pt x="127" y="104"/>
                      <a:pt x="116" y="111"/>
                      <a:pt x="110" y="117"/>
                    </a:cubicBezTo>
                    <a:cubicBezTo>
                      <a:pt x="85" y="142"/>
                      <a:pt x="97" y="190"/>
                      <a:pt x="145" y="265"/>
                    </a:cubicBezTo>
                    <a:cubicBezTo>
                      <a:pt x="166" y="298"/>
                      <a:pt x="193" y="335"/>
                      <a:pt x="225" y="372"/>
                    </a:cubicBezTo>
                    <a:cubicBezTo>
                      <a:pt x="84" y="372"/>
                      <a:pt x="84" y="372"/>
                      <a:pt x="84" y="372"/>
                    </a:cubicBezTo>
                    <a:cubicBezTo>
                      <a:pt x="139" y="318"/>
                      <a:pt x="139" y="318"/>
                      <a:pt x="139" y="318"/>
                    </a:cubicBezTo>
                    <a:cubicBezTo>
                      <a:pt x="148" y="309"/>
                      <a:pt x="148" y="294"/>
                      <a:pt x="139" y="285"/>
                    </a:cubicBezTo>
                    <a:cubicBezTo>
                      <a:pt x="135" y="282"/>
                      <a:pt x="135" y="282"/>
                      <a:pt x="135" y="282"/>
                    </a:cubicBezTo>
                    <a:cubicBezTo>
                      <a:pt x="126" y="273"/>
                      <a:pt x="112" y="273"/>
                      <a:pt x="103" y="282"/>
                    </a:cubicBezTo>
                    <a:cubicBezTo>
                      <a:pt x="10" y="375"/>
                      <a:pt x="10" y="375"/>
                      <a:pt x="10" y="375"/>
                    </a:cubicBezTo>
                    <a:cubicBezTo>
                      <a:pt x="8" y="376"/>
                      <a:pt x="7" y="378"/>
                      <a:pt x="6" y="380"/>
                    </a:cubicBezTo>
                    <a:cubicBezTo>
                      <a:pt x="2" y="384"/>
                      <a:pt x="0" y="389"/>
                      <a:pt x="0" y="395"/>
                    </a:cubicBezTo>
                    <a:cubicBezTo>
                      <a:pt x="0" y="400"/>
                      <a:pt x="0" y="400"/>
                      <a:pt x="0" y="400"/>
                    </a:cubicBezTo>
                    <a:cubicBezTo>
                      <a:pt x="0" y="407"/>
                      <a:pt x="3" y="413"/>
                      <a:pt x="8" y="418"/>
                    </a:cubicBezTo>
                    <a:cubicBezTo>
                      <a:pt x="9" y="418"/>
                      <a:pt x="9" y="419"/>
                      <a:pt x="10" y="419"/>
                    </a:cubicBezTo>
                    <a:cubicBezTo>
                      <a:pt x="103" y="512"/>
                      <a:pt x="103" y="512"/>
                      <a:pt x="103" y="512"/>
                    </a:cubicBezTo>
                    <a:cubicBezTo>
                      <a:pt x="112" y="521"/>
                      <a:pt x="126" y="521"/>
                      <a:pt x="135" y="512"/>
                    </a:cubicBezTo>
                    <a:cubicBezTo>
                      <a:pt x="139" y="509"/>
                      <a:pt x="139" y="509"/>
                      <a:pt x="139" y="509"/>
                    </a:cubicBezTo>
                    <a:cubicBezTo>
                      <a:pt x="148" y="500"/>
                      <a:pt x="148" y="485"/>
                      <a:pt x="139" y="476"/>
                    </a:cubicBezTo>
                    <a:cubicBezTo>
                      <a:pt x="85" y="423"/>
                      <a:pt x="85" y="423"/>
                      <a:pt x="85" y="423"/>
                    </a:cubicBezTo>
                    <a:cubicBezTo>
                      <a:pt x="234" y="423"/>
                      <a:pt x="234" y="423"/>
                      <a:pt x="234" y="423"/>
                    </a:cubicBezTo>
                    <a:cubicBezTo>
                      <a:pt x="198" y="464"/>
                      <a:pt x="168" y="504"/>
                      <a:pt x="145" y="541"/>
                    </a:cubicBezTo>
                    <a:cubicBezTo>
                      <a:pt x="97" y="616"/>
                      <a:pt x="85" y="664"/>
                      <a:pt x="110" y="689"/>
                    </a:cubicBezTo>
                    <a:cubicBezTo>
                      <a:pt x="116" y="695"/>
                      <a:pt x="127" y="702"/>
                      <a:pt x="145" y="702"/>
                    </a:cubicBezTo>
                    <a:cubicBezTo>
                      <a:pt x="145" y="702"/>
                      <a:pt x="145" y="702"/>
                      <a:pt x="145" y="702"/>
                    </a:cubicBezTo>
                    <a:cubicBezTo>
                      <a:pt x="196" y="702"/>
                      <a:pt x="285" y="644"/>
                      <a:pt x="372" y="569"/>
                    </a:cubicBezTo>
                    <a:cubicBezTo>
                      <a:pt x="372" y="710"/>
                      <a:pt x="372" y="710"/>
                      <a:pt x="372" y="710"/>
                    </a:cubicBezTo>
                    <a:cubicBezTo>
                      <a:pt x="318" y="656"/>
                      <a:pt x="318" y="656"/>
                      <a:pt x="318" y="656"/>
                    </a:cubicBezTo>
                    <a:cubicBezTo>
                      <a:pt x="309" y="647"/>
                      <a:pt x="294" y="647"/>
                      <a:pt x="285" y="656"/>
                    </a:cubicBezTo>
                    <a:cubicBezTo>
                      <a:pt x="282" y="659"/>
                      <a:pt x="282" y="659"/>
                      <a:pt x="282" y="659"/>
                    </a:cubicBezTo>
                    <a:cubicBezTo>
                      <a:pt x="273" y="668"/>
                      <a:pt x="273" y="682"/>
                      <a:pt x="282" y="691"/>
                    </a:cubicBezTo>
                    <a:cubicBezTo>
                      <a:pt x="375" y="784"/>
                      <a:pt x="375" y="784"/>
                      <a:pt x="375" y="784"/>
                    </a:cubicBezTo>
                    <a:cubicBezTo>
                      <a:pt x="376" y="786"/>
                      <a:pt x="378" y="787"/>
                      <a:pt x="380" y="788"/>
                    </a:cubicBezTo>
                    <a:cubicBezTo>
                      <a:pt x="384" y="792"/>
                      <a:pt x="389" y="794"/>
                      <a:pt x="395" y="794"/>
                    </a:cubicBezTo>
                    <a:cubicBezTo>
                      <a:pt x="400" y="794"/>
                      <a:pt x="400" y="794"/>
                      <a:pt x="400" y="794"/>
                    </a:cubicBezTo>
                    <a:cubicBezTo>
                      <a:pt x="407" y="794"/>
                      <a:pt x="414" y="791"/>
                      <a:pt x="418" y="786"/>
                    </a:cubicBezTo>
                    <a:cubicBezTo>
                      <a:pt x="418" y="785"/>
                      <a:pt x="419" y="785"/>
                      <a:pt x="419" y="784"/>
                    </a:cubicBezTo>
                    <a:cubicBezTo>
                      <a:pt x="512" y="691"/>
                      <a:pt x="512" y="691"/>
                      <a:pt x="512" y="691"/>
                    </a:cubicBezTo>
                    <a:cubicBezTo>
                      <a:pt x="521" y="682"/>
                      <a:pt x="521" y="668"/>
                      <a:pt x="512" y="659"/>
                    </a:cubicBezTo>
                    <a:cubicBezTo>
                      <a:pt x="509" y="656"/>
                      <a:pt x="509" y="656"/>
                      <a:pt x="509" y="656"/>
                    </a:cubicBezTo>
                    <a:cubicBezTo>
                      <a:pt x="500" y="647"/>
                      <a:pt x="485" y="647"/>
                      <a:pt x="476" y="656"/>
                    </a:cubicBezTo>
                    <a:cubicBezTo>
                      <a:pt x="423" y="709"/>
                      <a:pt x="423" y="709"/>
                      <a:pt x="423" y="709"/>
                    </a:cubicBezTo>
                    <a:cubicBezTo>
                      <a:pt x="423" y="571"/>
                      <a:pt x="423" y="571"/>
                      <a:pt x="423" y="571"/>
                    </a:cubicBezTo>
                    <a:cubicBezTo>
                      <a:pt x="510" y="645"/>
                      <a:pt x="598" y="702"/>
                      <a:pt x="648" y="702"/>
                    </a:cubicBezTo>
                    <a:cubicBezTo>
                      <a:pt x="666" y="702"/>
                      <a:pt x="677" y="695"/>
                      <a:pt x="683" y="689"/>
                    </a:cubicBezTo>
                    <a:cubicBezTo>
                      <a:pt x="707" y="664"/>
                      <a:pt x="696" y="616"/>
                      <a:pt x="648" y="541"/>
                    </a:cubicBezTo>
                    <a:cubicBezTo>
                      <a:pt x="625" y="504"/>
                      <a:pt x="595" y="464"/>
                      <a:pt x="559" y="423"/>
                    </a:cubicBezTo>
                    <a:cubicBezTo>
                      <a:pt x="709" y="423"/>
                      <a:pt x="709" y="423"/>
                      <a:pt x="709" y="423"/>
                    </a:cubicBezTo>
                    <a:cubicBezTo>
                      <a:pt x="656" y="476"/>
                      <a:pt x="656" y="476"/>
                      <a:pt x="656" y="476"/>
                    </a:cubicBezTo>
                    <a:cubicBezTo>
                      <a:pt x="647" y="485"/>
                      <a:pt x="647" y="500"/>
                      <a:pt x="656" y="509"/>
                    </a:cubicBezTo>
                    <a:cubicBezTo>
                      <a:pt x="659" y="512"/>
                      <a:pt x="659" y="512"/>
                      <a:pt x="659" y="512"/>
                    </a:cubicBezTo>
                    <a:cubicBezTo>
                      <a:pt x="668" y="521"/>
                      <a:pt x="682" y="521"/>
                      <a:pt x="691" y="512"/>
                    </a:cubicBezTo>
                    <a:cubicBezTo>
                      <a:pt x="784" y="419"/>
                      <a:pt x="784" y="419"/>
                      <a:pt x="784" y="419"/>
                    </a:cubicBezTo>
                    <a:cubicBezTo>
                      <a:pt x="785" y="419"/>
                      <a:pt x="785" y="418"/>
                      <a:pt x="786" y="418"/>
                    </a:cubicBezTo>
                    <a:cubicBezTo>
                      <a:pt x="791" y="413"/>
                      <a:pt x="794" y="407"/>
                      <a:pt x="794" y="400"/>
                    </a:cubicBezTo>
                    <a:cubicBezTo>
                      <a:pt x="794" y="395"/>
                      <a:pt x="794" y="395"/>
                      <a:pt x="794" y="395"/>
                    </a:cubicBezTo>
                    <a:cubicBezTo>
                      <a:pt x="794" y="389"/>
                      <a:pt x="792" y="384"/>
                      <a:pt x="788" y="380"/>
                    </a:cubicBezTo>
                    <a:close/>
                    <a:moveTo>
                      <a:pt x="651" y="148"/>
                    </a:moveTo>
                    <a:cubicBezTo>
                      <a:pt x="653" y="155"/>
                      <a:pt x="648" y="186"/>
                      <a:pt x="606" y="250"/>
                    </a:cubicBezTo>
                    <a:cubicBezTo>
                      <a:pt x="585" y="281"/>
                      <a:pt x="559" y="315"/>
                      <a:pt x="529" y="351"/>
                    </a:cubicBezTo>
                    <a:cubicBezTo>
                      <a:pt x="515" y="314"/>
                      <a:pt x="485" y="285"/>
                      <a:pt x="449" y="270"/>
                    </a:cubicBezTo>
                    <a:cubicBezTo>
                      <a:pt x="541" y="192"/>
                      <a:pt x="617" y="148"/>
                      <a:pt x="648" y="148"/>
                    </a:cubicBezTo>
                    <a:cubicBezTo>
                      <a:pt x="650" y="148"/>
                      <a:pt x="651" y="148"/>
                      <a:pt x="651" y="148"/>
                    </a:cubicBezTo>
                    <a:close/>
                    <a:moveTo>
                      <a:pt x="142" y="148"/>
                    </a:moveTo>
                    <a:cubicBezTo>
                      <a:pt x="142" y="148"/>
                      <a:pt x="143" y="148"/>
                      <a:pt x="145" y="148"/>
                    </a:cubicBezTo>
                    <a:cubicBezTo>
                      <a:pt x="176" y="148"/>
                      <a:pt x="252" y="192"/>
                      <a:pt x="344" y="270"/>
                    </a:cubicBezTo>
                    <a:cubicBezTo>
                      <a:pt x="307" y="285"/>
                      <a:pt x="278" y="314"/>
                      <a:pt x="264" y="351"/>
                    </a:cubicBezTo>
                    <a:cubicBezTo>
                      <a:pt x="234" y="315"/>
                      <a:pt x="208" y="281"/>
                      <a:pt x="187" y="250"/>
                    </a:cubicBezTo>
                    <a:cubicBezTo>
                      <a:pt x="140" y="178"/>
                      <a:pt x="141" y="153"/>
                      <a:pt x="142" y="148"/>
                    </a:cubicBezTo>
                    <a:close/>
                    <a:moveTo>
                      <a:pt x="145" y="658"/>
                    </a:moveTo>
                    <a:cubicBezTo>
                      <a:pt x="143" y="658"/>
                      <a:pt x="142" y="658"/>
                      <a:pt x="142" y="658"/>
                    </a:cubicBezTo>
                    <a:cubicBezTo>
                      <a:pt x="141" y="653"/>
                      <a:pt x="140" y="628"/>
                      <a:pt x="187" y="556"/>
                    </a:cubicBezTo>
                    <a:cubicBezTo>
                      <a:pt x="208" y="525"/>
                      <a:pt x="234" y="491"/>
                      <a:pt x="264" y="455"/>
                    </a:cubicBezTo>
                    <a:cubicBezTo>
                      <a:pt x="278" y="492"/>
                      <a:pt x="307" y="521"/>
                      <a:pt x="344" y="536"/>
                    </a:cubicBezTo>
                    <a:cubicBezTo>
                      <a:pt x="252" y="614"/>
                      <a:pt x="176" y="658"/>
                      <a:pt x="145" y="658"/>
                    </a:cubicBezTo>
                    <a:close/>
                    <a:moveTo>
                      <a:pt x="651" y="658"/>
                    </a:moveTo>
                    <a:cubicBezTo>
                      <a:pt x="651" y="658"/>
                      <a:pt x="649" y="658"/>
                      <a:pt x="648" y="658"/>
                    </a:cubicBezTo>
                    <a:cubicBezTo>
                      <a:pt x="617" y="658"/>
                      <a:pt x="541" y="614"/>
                      <a:pt x="449" y="536"/>
                    </a:cubicBezTo>
                    <a:cubicBezTo>
                      <a:pt x="485" y="521"/>
                      <a:pt x="515" y="492"/>
                      <a:pt x="529" y="455"/>
                    </a:cubicBezTo>
                    <a:cubicBezTo>
                      <a:pt x="559" y="491"/>
                      <a:pt x="585" y="525"/>
                      <a:pt x="606" y="556"/>
                    </a:cubicBezTo>
                    <a:cubicBezTo>
                      <a:pt x="653" y="628"/>
                      <a:pt x="652" y="653"/>
                      <a:pt x="651" y="6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3" name="Google Shape;13463;p103"/>
              <p:cNvSpPr/>
              <p:nvPr/>
            </p:nvSpPr>
            <p:spPr>
              <a:xfrm>
                <a:off x="5105401" y="3408363"/>
                <a:ext cx="330200" cy="12700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80" extrusionOk="0">
                    <a:moveTo>
                      <a:pt x="167" y="25"/>
                    </a:moveTo>
                    <a:lnTo>
                      <a:pt x="208" y="25"/>
                    </a:lnTo>
                    <a:lnTo>
                      <a:pt x="208" y="0"/>
                    </a:lnTo>
                    <a:lnTo>
                      <a:pt x="158" y="0"/>
                    </a:lnTo>
                    <a:lnTo>
                      <a:pt x="158" y="10"/>
                    </a:lnTo>
                    <a:lnTo>
                      <a:pt x="49" y="10"/>
                    </a:lnTo>
                    <a:lnTo>
                      <a:pt x="49" y="0"/>
                    </a:lnTo>
                    <a:lnTo>
                      <a:pt x="0" y="0"/>
                    </a:lnTo>
                    <a:lnTo>
                      <a:pt x="0" y="25"/>
                    </a:lnTo>
                    <a:lnTo>
                      <a:pt x="42" y="25"/>
                    </a:lnTo>
                    <a:lnTo>
                      <a:pt x="45" y="25"/>
                    </a:lnTo>
                    <a:lnTo>
                      <a:pt x="98" y="40"/>
                    </a:lnTo>
                    <a:lnTo>
                      <a:pt x="45" y="54"/>
                    </a:lnTo>
                    <a:lnTo>
                      <a:pt x="0" y="54"/>
                    </a:lnTo>
                    <a:lnTo>
                      <a:pt x="0" y="80"/>
                    </a:lnTo>
                    <a:lnTo>
                      <a:pt x="49" y="80"/>
                    </a:lnTo>
                    <a:lnTo>
                      <a:pt x="49" y="69"/>
                    </a:lnTo>
                    <a:lnTo>
                      <a:pt x="158" y="69"/>
                    </a:lnTo>
                    <a:lnTo>
                      <a:pt x="158" y="80"/>
                    </a:lnTo>
                    <a:lnTo>
                      <a:pt x="208" y="80"/>
                    </a:lnTo>
                    <a:lnTo>
                      <a:pt x="208" y="54"/>
                    </a:lnTo>
                    <a:lnTo>
                      <a:pt x="164" y="54"/>
                    </a:lnTo>
                    <a:lnTo>
                      <a:pt x="111" y="40"/>
                    </a:lnTo>
                    <a:lnTo>
                      <a:pt x="164" y="25"/>
                    </a:lnTo>
                    <a:lnTo>
                      <a:pt x="167" y="25"/>
                    </a:lnTo>
                    <a:close/>
                    <a:moveTo>
                      <a:pt x="158" y="57"/>
                    </a:moveTo>
                    <a:lnTo>
                      <a:pt x="158" y="65"/>
                    </a:lnTo>
                    <a:lnTo>
                      <a:pt x="49" y="65"/>
                    </a:lnTo>
                    <a:lnTo>
                      <a:pt x="49" y="57"/>
                    </a:lnTo>
                    <a:lnTo>
                      <a:pt x="105" y="42"/>
                    </a:lnTo>
                    <a:lnTo>
                      <a:pt x="158" y="57"/>
                    </a:lnTo>
                    <a:close/>
                    <a:moveTo>
                      <a:pt x="158" y="23"/>
                    </a:moveTo>
                    <a:lnTo>
                      <a:pt x="105" y="38"/>
                    </a:lnTo>
                    <a:lnTo>
                      <a:pt x="49" y="23"/>
                    </a:lnTo>
                    <a:lnTo>
                      <a:pt x="49" y="14"/>
                    </a:lnTo>
                    <a:lnTo>
                      <a:pt x="158" y="14"/>
                    </a:lnTo>
                    <a:lnTo>
                      <a:pt x="158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464" name="Google Shape;13464;p103"/>
            <p:cNvSpPr/>
            <p:nvPr/>
          </p:nvSpPr>
          <p:spPr>
            <a:xfrm>
              <a:off x="4721329" y="3577978"/>
              <a:ext cx="734673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Nexus Data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Center Switch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65" name="Google Shape;13465;p103"/>
          <p:cNvGrpSpPr/>
          <p:nvPr/>
        </p:nvGrpSpPr>
        <p:grpSpPr>
          <a:xfrm>
            <a:off x="8236620" y="3919738"/>
            <a:ext cx="1414106" cy="1037683"/>
            <a:chOff x="6164488" y="2939803"/>
            <a:chExt cx="1060579" cy="778262"/>
          </a:xfrm>
        </p:grpSpPr>
        <p:grpSp>
          <p:nvGrpSpPr>
            <p:cNvPr id="13466" name="Google Shape;13466;p103"/>
            <p:cNvGrpSpPr/>
            <p:nvPr/>
          </p:nvGrpSpPr>
          <p:grpSpPr>
            <a:xfrm>
              <a:off x="6352670" y="2939803"/>
              <a:ext cx="684213" cy="592138"/>
              <a:chOff x="6275388" y="3359150"/>
              <a:chExt cx="684213" cy="592138"/>
            </a:xfrm>
          </p:grpSpPr>
          <p:sp>
            <p:nvSpPr>
              <p:cNvPr id="13467" name="Google Shape;13467;p103"/>
              <p:cNvSpPr/>
              <p:nvPr/>
            </p:nvSpPr>
            <p:spPr>
              <a:xfrm>
                <a:off x="6275388" y="3359150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8" name="Google Shape;13468;p103"/>
              <p:cNvSpPr/>
              <p:nvPr/>
            </p:nvSpPr>
            <p:spPr>
              <a:xfrm>
                <a:off x="6391276" y="3448050"/>
                <a:ext cx="195263" cy="195263"/>
              </a:xfrm>
              <a:custGeom>
                <a:avLst/>
                <a:gdLst/>
                <a:ahLst/>
                <a:cxnLst/>
                <a:rect l="l" t="t" r="r" b="b"/>
                <a:pathLst>
                  <a:path w="578" h="579" extrusionOk="0">
                    <a:moveTo>
                      <a:pt x="573" y="277"/>
                    </a:moveTo>
                    <a:cubicBezTo>
                      <a:pt x="573" y="276"/>
                      <a:pt x="572" y="274"/>
                      <a:pt x="571" y="273"/>
                    </a:cubicBezTo>
                    <a:cubicBezTo>
                      <a:pt x="503" y="206"/>
                      <a:pt x="503" y="206"/>
                      <a:pt x="503" y="206"/>
                    </a:cubicBezTo>
                    <a:cubicBezTo>
                      <a:pt x="497" y="199"/>
                      <a:pt x="486" y="199"/>
                      <a:pt x="480" y="206"/>
                    </a:cubicBezTo>
                    <a:cubicBezTo>
                      <a:pt x="477" y="208"/>
                      <a:pt x="477" y="208"/>
                      <a:pt x="477" y="208"/>
                    </a:cubicBezTo>
                    <a:cubicBezTo>
                      <a:pt x="471" y="215"/>
                      <a:pt x="471" y="225"/>
                      <a:pt x="477" y="232"/>
                    </a:cubicBezTo>
                    <a:cubicBezTo>
                      <a:pt x="517" y="271"/>
                      <a:pt x="517" y="271"/>
                      <a:pt x="517" y="271"/>
                    </a:cubicBezTo>
                    <a:cubicBezTo>
                      <a:pt x="413" y="271"/>
                      <a:pt x="413" y="271"/>
                      <a:pt x="413" y="271"/>
                    </a:cubicBezTo>
                    <a:cubicBezTo>
                      <a:pt x="436" y="244"/>
                      <a:pt x="456" y="218"/>
                      <a:pt x="471" y="193"/>
                    </a:cubicBezTo>
                    <a:cubicBezTo>
                      <a:pt x="506" y="139"/>
                      <a:pt x="514" y="104"/>
                      <a:pt x="496" y="86"/>
                    </a:cubicBezTo>
                    <a:cubicBezTo>
                      <a:pt x="492" y="82"/>
                      <a:pt x="484" y="77"/>
                      <a:pt x="472" y="77"/>
                    </a:cubicBezTo>
                    <a:cubicBezTo>
                      <a:pt x="435" y="77"/>
                      <a:pt x="371" y="119"/>
                      <a:pt x="308" y="172"/>
                    </a:cubicBezTo>
                    <a:cubicBezTo>
                      <a:pt x="308" y="62"/>
                      <a:pt x="308" y="62"/>
                      <a:pt x="308" y="62"/>
                    </a:cubicBezTo>
                    <a:cubicBezTo>
                      <a:pt x="347" y="101"/>
                      <a:pt x="347" y="101"/>
                      <a:pt x="347" y="101"/>
                    </a:cubicBezTo>
                    <a:cubicBezTo>
                      <a:pt x="353" y="108"/>
                      <a:pt x="364" y="108"/>
                      <a:pt x="370" y="101"/>
                    </a:cubicBezTo>
                    <a:cubicBezTo>
                      <a:pt x="373" y="99"/>
                      <a:pt x="373" y="99"/>
                      <a:pt x="373" y="99"/>
                    </a:cubicBezTo>
                    <a:cubicBezTo>
                      <a:pt x="379" y="92"/>
                      <a:pt x="379" y="82"/>
                      <a:pt x="373" y="75"/>
                    </a:cubicBezTo>
                    <a:cubicBezTo>
                      <a:pt x="305" y="8"/>
                      <a:pt x="305" y="8"/>
                      <a:pt x="305" y="8"/>
                    </a:cubicBezTo>
                    <a:cubicBezTo>
                      <a:pt x="305" y="7"/>
                      <a:pt x="304" y="7"/>
                      <a:pt x="304" y="7"/>
                    </a:cubicBezTo>
                    <a:cubicBezTo>
                      <a:pt x="301" y="3"/>
                      <a:pt x="296" y="0"/>
                      <a:pt x="291" y="0"/>
                    </a:cubicBezTo>
                    <a:cubicBezTo>
                      <a:pt x="288" y="0"/>
                      <a:pt x="288" y="0"/>
                      <a:pt x="288" y="0"/>
                    </a:cubicBezTo>
                    <a:cubicBezTo>
                      <a:pt x="283" y="0"/>
                      <a:pt x="279" y="2"/>
                      <a:pt x="276" y="5"/>
                    </a:cubicBezTo>
                    <a:cubicBezTo>
                      <a:pt x="275" y="6"/>
                      <a:pt x="274" y="6"/>
                      <a:pt x="273" y="8"/>
                    </a:cubicBezTo>
                    <a:cubicBezTo>
                      <a:pt x="205" y="75"/>
                      <a:pt x="205" y="75"/>
                      <a:pt x="205" y="75"/>
                    </a:cubicBezTo>
                    <a:cubicBezTo>
                      <a:pt x="198" y="82"/>
                      <a:pt x="198" y="92"/>
                      <a:pt x="205" y="99"/>
                    </a:cubicBezTo>
                    <a:cubicBezTo>
                      <a:pt x="207" y="101"/>
                      <a:pt x="207" y="101"/>
                      <a:pt x="207" y="101"/>
                    </a:cubicBezTo>
                    <a:cubicBezTo>
                      <a:pt x="214" y="108"/>
                      <a:pt x="225" y="108"/>
                      <a:pt x="231" y="101"/>
                    </a:cubicBezTo>
                    <a:cubicBezTo>
                      <a:pt x="271" y="62"/>
                      <a:pt x="271" y="62"/>
                      <a:pt x="271" y="62"/>
                    </a:cubicBezTo>
                    <a:cubicBezTo>
                      <a:pt x="271" y="174"/>
                      <a:pt x="271" y="174"/>
                      <a:pt x="271" y="174"/>
                    </a:cubicBezTo>
                    <a:cubicBezTo>
                      <a:pt x="207" y="119"/>
                      <a:pt x="142" y="77"/>
                      <a:pt x="105" y="77"/>
                    </a:cubicBezTo>
                    <a:cubicBezTo>
                      <a:pt x="92" y="77"/>
                      <a:pt x="85" y="82"/>
                      <a:pt x="81" y="86"/>
                    </a:cubicBezTo>
                    <a:cubicBezTo>
                      <a:pt x="63" y="104"/>
                      <a:pt x="71" y="139"/>
                      <a:pt x="106" y="193"/>
                    </a:cubicBezTo>
                    <a:cubicBezTo>
                      <a:pt x="121" y="218"/>
                      <a:pt x="141" y="244"/>
                      <a:pt x="164" y="271"/>
                    </a:cubicBezTo>
                    <a:cubicBezTo>
                      <a:pt x="61" y="271"/>
                      <a:pt x="61" y="271"/>
                      <a:pt x="61" y="271"/>
                    </a:cubicBezTo>
                    <a:cubicBezTo>
                      <a:pt x="101" y="232"/>
                      <a:pt x="101" y="232"/>
                      <a:pt x="101" y="232"/>
                    </a:cubicBezTo>
                    <a:cubicBezTo>
                      <a:pt x="107" y="225"/>
                      <a:pt x="107" y="215"/>
                      <a:pt x="101" y="208"/>
                    </a:cubicBezTo>
                    <a:cubicBezTo>
                      <a:pt x="98" y="206"/>
                      <a:pt x="98" y="206"/>
                      <a:pt x="98" y="206"/>
                    </a:cubicBezTo>
                    <a:cubicBezTo>
                      <a:pt x="92" y="199"/>
                      <a:pt x="81" y="199"/>
                      <a:pt x="75" y="206"/>
                    </a:cubicBezTo>
                    <a:cubicBezTo>
                      <a:pt x="7" y="273"/>
                      <a:pt x="7" y="273"/>
                      <a:pt x="7" y="273"/>
                    </a:cubicBezTo>
                    <a:cubicBezTo>
                      <a:pt x="6" y="274"/>
                      <a:pt x="5" y="276"/>
                      <a:pt x="4" y="277"/>
                    </a:cubicBezTo>
                    <a:cubicBezTo>
                      <a:pt x="2" y="280"/>
                      <a:pt x="0" y="284"/>
                      <a:pt x="0" y="288"/>
                    </a:cubicBezTo>
                    <a:cubicBezTo>
                      <a:pt x="0" y="292"/>
                      <a:pt x="0" y="292"/>
                      <a:pt x="0" y="292"/>
                    </a:cubicBezTo>
                    <a:cubicBezTo>
                      <a:pt x="0" y="297"/>
                      <a:pt x="2" y="301"/>
                      <a:pt x="6" y="305"/>
                    </a:cubicBezTo>
                    <a:cubicBezTo>
                      <a:pt x="6" y="305"/>
                      <a:pt x="7" y="305"/>
                      <a:pt x="7" y="306"/>
                    </a:cubicBezTo>
                    <a:cubicBezTo>
                      <a:pt x="75" y="373"/>
                      <a:pt x="75" y="373"/>
                      <a:pt x="75" y="373"/>
                    </a:cubicBezTo>
                    <a:cubicBezTo>
                      <a:pt x="81" y="380"/>
                      <a:pt x="92" y="380"/>
                      <a:pt x="98" y="373"/>
                    </a:cubicBezTo>
                    <a:cubicBezTo>
                      <a:pt x="101" y="371"/>
                      <a:pt x="101" y="371"/>
                      <a:pt x="101" y="371"/>
                    </a:cubicBezTo>
                    <a:cubicBezTo>
                      <a:pt x="107" y="364"/>
                      <a:pt x="107" y="354"/>
                      <a:pt x="101" y="347"/>
                    </a:cubicBezTo>
                    <a:cubicBezTo>
                      <a:pt x="62" y="308"/>
                      <a:pt x="62" y="308"/>
                      <a:pt x="62" y="308"/>
                    </a:cubicBezTo>
                    <a:cubicBezTo>
                      <a:pt x="171" y="308"/>
                      <a:pt x="171" y="308"/>
                      <a:pt x="171" y="308"/>
                    </a:cubicBezTo>
                    <a:cubicBezTo>
                      <a:pt x="145" y="339"/>
                      <a:pt x="123" y="368"/>
                      <a:pt x="106" y="394"/>
                    </a:cubicBezTo>
                    <a:cubicBezTo>
                      <a:pt x="71" y="449"/>
                      <a:pt x="63" y="484"/>
                      <a:pt x="81" y="502"/>
                    </a:cubicBezTo>
                    <a:cubicBezTo>
                      <a:pt x="85" y="506"/>
                      <a:pt x="92" y="511"/>
                      <a:pt x="105" y="511"/>
                    </a:cubicBezTo>
                    <a:cubicBezTo>
                      <a:pt x="105" y="511"/>
                      <a:pt x="105" y="511"/>
                      <a:pt x="105" y="511"/>
                    </a:cubicBezTo>
                    <a:cubicBezTo>
                      <a:pt x="142" y="511"/>
                      <a:pt x="207" y="468"/>
                      <a:pt x="271" y="414"/>
                    </a:cubicBezTo>
                    <a:cubicBezTo>
                      <a:pt x="271" y="517"/>
                      <a:pt x="271" y="517"/>
                      <a:pt x="271" y="517"/>
                    </a:cubicBezTo>
                    <a:cubicBezTo>
                      <a:pt x="231" y="478"/>
                      <a:pt x="231" y="478"/>
                      <a:pt x="231" y="478"/>
                    </a:cubicBezTo>
                    <a:cubicBezTo>
                      <a:pt x="225" y="471"/>
                      <a:pt x="214" y="471"/>
                      <a:pt x="207" y="478"/>
                    </a:cubicBezTo>
                    <a:cubicBezTo>
                      <a:pt x="205" y="480"/>
                      <a:pt x="205" y="480"/>
                      <a:pt x="205" y="480"/>
                    </a:cubicBezTo>
                    <a:cubicBezTo>
                      <a:pt x="198" y="487"/>
                      <a:pt x="198" y="497"/>
                      <a:pt x="205" y="504"/>
                    </a:cubicBezTo>
                    <a:cubicBezTo>
                      <a:pt x="273" y="571"/>
                      <a:pt x="273" y="571"/>
                      <a:pt x="273" y="571"/>
                    </a:cubicBezTo>
                    <a:cubicBezTo>
                      <a:pt x="274" y="573"/>
                      <a:pt x="275" y="573"/>
                      <a:pt x="276" y="574"/>
                    </a:cubicBezTo>
                    <a:cubicBezTo>
                      <a:pt x="279" y="577"/>
                      <a:pt x="283" y="579"/>
                      <a:pt x="288" y="579"/>
                    </a:cubicBezTo>
                    <a:cubicBezTo>
                      <a:pt x="291" y="579"/>
                      <a:pt x="291" y="579"/>
                      <a:pt x="291" y="579"/>
                    </a:cubicBezTo>
                    <a:cubicBezTo>
                      <a:pt x="296" y="579"/>
                      <a:pt x="301" y="576"/>
                      <a:pt x="304" y="572"/>
                    </a:cubicBezTo>
                    <a:cubicBezTo>
                      <a:pt x="304" y="572"/>
                      <a:pt x="305" y="572"/>
                      <a:pt x="305" y="571"/>
                    </a:cubicBezTo>
                    <a:cubicBezTo>
                      <a:pt x="373" y="504"/>
                      <a:pt x="373" y="504"/>
                      <a:pt x="373" y="504"/>
                    </a:cubicBezTo>
                    <a:cubicBezTo>
                      <a:pt x="379" y="497"/>
                      <a:pt x="379" y="487"/>
                      <a:pt x="373" y="480"/>
                    </a:cubicBezTo>
                    <a:cubicBezTo>
                      <a:pt x="370" y="478"/>
                      <a:pt x="370" y="478"/>
                      <a:pt x="370" y="478"/>
                    </a:cubicBezTo>
                    <a:cubicBezTo>
                      <a:pt x="364" y="471"/>
                      <a:pt x="353" y="471"/>
                      <a:pt x="347" y="478"/>
                    </a:cubicBezTo>
                    <a:cubicBezTo>
                      <a:pt x="308" y="517"/>
                      <a:pt x="308" y="517"/>
                      <a:pt x="308" y="517"/>
                    </a:cubicBezTo>
                    <a:cubicBezTo>
                      <a:pt x="308" y="416"/>
                      <a:pt x="308" y="416"/>
                      <a:pt x="308" y="416"/>
                    </a:cubicBezTo>
                    <a:cubicBezTo>
                      <a:pt x="371" y="469"/>
                      <a:pt x="435" y="511"/>
                      <a:pt x="472" y="511"/>
                    </a:cubicBezTo>
                    <a:cubicBezTo>
                      <a:pt x="484" y="511"/>
                      <a:pt x="492" y="506"/>
                      <a:pt x="496" y="502"/>
                    </a:cubicBezTo>
                    <a:cubicBezTo>
                      <a:pt x="514" y="484"/>
                      <a:pt x="506" y="449"/>
                      <a:pt x="471" y="394"/>
                    </a:cubicBezTo>
                    <a:cubicBezTo>
                      <a:pt x="454" y="368"/>
                      <a:pt x="432" y="339"/>
                      <a:pt x="406" y="308"/>
                    </a:cubicBezTo>
                    <a:cubicBezTo>
                      <a:pt x="516" y="308"/>
                      <a:pt x="516" y="308"/>
                      <a:pt x="516" y="308"/>
                    </a:cubicBezTo>
                    <a:cubicBezTo>
                      <a:pt x="477" y="347"/>
                      <a:pt x="477" y="347"/>
                      <a:pt x="477" y="347"/>
                    </a:cubicBezTo>
                    <a:cubicBezTo>
                      <a:pt x="471" y="354"/>
                      <a:pt x="471" y="364"/>
                      <a:pt x="477" y="371"/>
                    </a:cubicBezTo>
                    <a:cubicBezTo>
                      <a:pt x="480" y="373"/>
                      <a:pt x="480" y="373"/>
                      <a:pt x="480" y="373"/>
                    </a:cubicBezTo>
                    <a:cubicBezTo>
                      <a:pt x="486" y="380"/>
                      <a:pt x="497" y="380"/>
                      <a:pt x="503" y="373"/>
                    </a:cubicBezTo>
                    <a:cubicBezTo>
                      <a:pt x="571" y="306"/>
                      <a:pt x="571" y="306"/>
                      <a:pt x="571" y="306"/>
                    </a:cubicBezTo>
                    <a:cubicBezTo>
                      <a:pt x="571" y="305"/>
                      <a:pt x="572" y="305"/>
                      <a:pt x="572" y="305"/>
                    </a:cubicBezTo>
                    <a:cubicBezTo>
                      <a:pt x="576" y="301"/>
                      <a:pt x="578" y="297"/>
                      <a:pt x="578" y="292"/>
                    </a:cubicBezTo>
                    <a:cubicBezTo>
                      <a:pt x="578" y="288"/>
                      <a:pt x="578" y="288"/>
                      <a:pt x="578" y="288"/>
                    </a:cubicBezTo>
                    <a:cubicBezTo>
                      <a:pt x="578" y="284"/>
                      <a:pt x="576" y="280"/>
                      <a:pt x="573" y="277"/>
                    </a:cubicBezTo>
                    <a:close/>
                    <a:moveTo>
                      <a:pt x="105" y="480"/>
                    </a:moveTo>
                    <a:cubicBezTo>
                      <a:pt x="104" y="480"/>
                      <a:pt x="103" y="480"/>
                      <a:pt x="102" y="480"/>
                    </a:cubicBezTo>
                    <a:cubicBezTo>
                      <a:pt x="97" y="467"/>
                      <a:pt x="125" y="410"/>
                      <a:pt x="192" y="331"/>
                    </a:cubicBezTo>
                    <a:cubicBezTo>
                      <a:pt x="202" y="358"/>
                      <a:pt x="224" y="380"/>
                      <a:pt x="251" y="391"/>
                    </a:cubicBezTo>
                    <a:cubicBezTo>
                      <a:pt x="182" y="449"/>
                      <a:pt x="128" y="480"/>
                      <a:pt x="105" y="480"/>
                    </a:cubicBezTo>
                    <a:close/>
                    <a:moveTo>
                      <a:pt x="192" y="256"/>
                    </a:moveTo>
                    <a:cubicBezTo>
                      <a:pt x="125" y="177"/>
                      <a:pt x="97" y="121"/>
                      <a:pt x="102" y="108"/>
                    </a:cubicBezTo>
                    <a:cubicBezTo>
                      <a:pt x="103" y="108"/>
                      <a:pt x="104" y="108"/>
                      <a:pt x="105" y="108"/>
                    </a:cubicBezTo>
                    <a:cubicBezTo>
                      <a:pt x="128" y="108"/>
                      <a:pt x="182" y="139"/>
                      <a:pt x="251" y="197"/>
                    </a:cubicBezTo>
                    <a:cubicBezTo>
                      <a:pt x="224" y="208"/>
                      <a:pt x="202" y="229"/>
                      <a:pt x="192" y="256"/>
                    </a:cubicBezTo>
                    <a:close/>
                    <a:moveTo>
                      <a:pt x="472" y="108"/>
                    </a:moveTo>
                    <a:cubicBezTo>
                      <a:pt x="473" y="108"/>
                      <a:pt x="474" y="108"/>
                      <a:pt x="474" y="108"/>
                    </a:cubicBezTo>
                    <a:cubicBezTo>
                      <a:pt x="480" y="121"/>
                      <a:pt x="452" y="177"/>
                      <a:pt x="385" y="256"/>
                    </a:cubicBezTo>
                    <a:cubicBezTo>
                      <a:pt x="375" y="229"/>
                      <a:pt x="353" y="208"/>
                      <a:pt x="326" y="197"/>
                    </a:cubicBezTo>
                    <a:cubicBezTo>
                      <a:pt x="395" y="139"/>
                      <a:pt x="449" y="108"/>
                      <a:pt x="472" y="108"/>
                    </a:cubicBezTo>
                    <a:close/>
                    <a:moveTo>
                      <a:pt x="474" y="480"/>
                    </a:moveTo>
                    <a:cubicBezTo>
                      <a:pt x="474" y="480"/>
                      <a:pt x="473" y="480"/>
                      <a:pt x="472" y="480"/>
                    </a:cubicBezTo>
                    <a:cubicBezTo>
                      <a:pt x="449" y="480"/>
                      <a:pt x="394" y="449"/>
                      <a:pt x="326" y="391"/>
                    </a:cubicBezTo>
                    <a:cubicBezTo>
                      <a:pt x="353" y="380"/>
                      <a:pt x="375" y="358"/>
                      <a:pt x="385" y="331"/>
                    </a:cubicBezTo>
                    <a:cubicBezTo>
                      <a:pt x="452" y="410"/>
                      <a:pt x="480" y="467"/>
                      <a:pt x="474" y="4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69" name="Google Shape;13469;p103"/>
              <p:cNvSpPr/>
              <p:nvPr/>
            </p:nvSpPr>
            <p:spPr>
              <a:xfrm>
                <a:off x="6616701" y="3416300"/>
                <a:ext cx="9525" cy="4889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0" name="Google Shape;13470;p103"/>
              <p:cNvSpPr/>
              <p:nvPr/>
            </p:nvSpPr>
            <p:spPr>
              <a:xfrm>
                <a:off x="6756401" y="3683000"/>
                <a:ext cx="107950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8" h="50" extrusionOk="0">
                    <a:moveTo>
                      <a:pt x="43" y="13"/>
                    </a:moveTo>
                    <a:lnTo>
                      <a:pt x="0" y="13"/>
                    </a:lnTo>
                    <a:lnTo>
                      <a:pt x="0" y="37"/>
                    </a:lnTo>
                    <a:lnTo>
                      <a:pt x="43" y="37"/>
                    </a:lnTo>
                    <a:lnTo>
                      <a:pt x="43" y="50"/>
                    </a:lnTo>
                    <a:lnTo>
                      <a:pt x="68" y="25"/>
                    </a:lnTo>
                    <a:lnTo>
                      <a:pt x="68" y="25"/>
                    </a:lnTo>
                    <a:lnTo>
                      <a:pt x="43" y="0"/>
                    </a:lnTo>
                    <a:lnTo>
                      <a:pt x="43" y="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1" name="Google Shape;13471;p103"/>
              <p:cNvSpPr/>
              <p:nvPr/>
            </p:nvSpPr>
            <p:spPr>
              <a:xfrm>
                <a:off x="6756401" y="3594100"/>
                <a:ext cx="107950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8" h="50" extrusionOk="0">
                    <a:moveTo>
                      <a:pt x="43" y="50"/>
                    </a:moveTo>
                    <a:lnTo>
                      <a:pt x="68" y="25"/>
                    </a:lnTo>
                    <a:lnTo>
                      <a:pt x="68" y="25"/>
                    </a:lnTo>
                    <a:lnTo>
                      <a:pt x="43" y="0"/>
                    </a:lnTo>
                    <a:lnTo>
                      <a:pt x="43" y="13"/>
                    </a:lnTo>
                    <a:lnTo>
                      <a:pt x="0" y="13"/>
                    </a:lnTo>
                    <a:lnTo>
                      <a:pt x="0" y="38"/>
                    </a:lnTo>
                    <a:lnTo>
                      <a:pt x="43" y="38"/>
                    </a:lnTo>
                    <a:lnTo>
                      <a:pt x="43" y="5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2" name="Google Shape;13472;p103"/>
              <p:cNvSpPr/>
              <p:nvPr/>
            </p:nvSpPr>
            <p:spPr>
              <a:xfrm>
                <a:off x="6642101" y="3640138"/>
                <a:ext cx="106363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67" h="50" extrusionOk="0">
                    <a:moveTo>
                      <a:pt x="24" y="0"/>
                    </a:moveTo>
                    <a:lnTo>
                      <a:pt x="0" y="25"/>
                    </a:lnTo>
                    <a:lnTo>
                      <a:pt x="0" y="25"/>
                    </a:lnTo>
                    <a:lnTo>
                      <a:pt x="24" y="50"/>
                    </a:lnTo>
                    <a:lnTo>
                      <a:pt x="24" y="37"/>
                    </a:lnTo>
                    <a:lnTo>
                      <a:pt x="67" y="37"/>
                    </a:lnTo>
                    <a:lnTo>
                      <a:pt x="67" y="13"/>
                    </a:lnTo>
                    <a:lnTo>
                      <a:pt x="24" y="13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3" name="Google Shape;13473;p103"/>
              <p:cNvSpPr/>
              <p:nvPr/>
            </p:nvSpPr>
            <p:spPr>
              <a:xfrm>
                <a:off x="6642101" y="3551238"/>
                <a:ext cx="106363" cy="77788"/>
              </a:xfrm>
              <a:custGeom>
                <a:avLst/>
                <a:gdLst/>
                <a:ahLst/>
                <a:cxnLst/>
                <a:rect l="l" t="t" r="r" b="b"/>
                <a:pathLst>
                  <a:path w="67" h="49" extrusionOk="0">
                    <a:moveTo>
                      <a:pt x="24" y="0"/>
                    </a:moveTo>
                    <a:lnTo>
                      <a:pt x="0" y="24"/>
                    </a:lnTo>
                    <a:lnTo>
                      <a:pt x="0" y="25"/>
                    </a:lnTo>
                    <a:lnTo>
                      <a:pt x="24" y="49"/>
                    </a:lnTo>
                    <a:lnTo>
                      <a:pt x="24" y="37"/>
                    </a:lnTo>
                    <a:lnTo>
                      <a:pt x="67" y="37"/>
                    </a:lnTo>
                    <a:lnTo>
                      <a:pt x="67" y="12"/>
                    </a:lnTo>
                    <a:lnTo>
                      <a:pt x="24" y="12"/>
                    </a:lnTo>
                    <a:lnTo>
                      <a:pt x="2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4" name="Google Shape;13474;p103"/>
              <p:cNvSpPr/>
              <p:nvPr/>
            </p:nvSpPr>
            <p:spPr>
              <a:xfrm>
                <a:off x="6400801" y="3692525"/>
                <a:ext cx="174625" cy="174625"/>
              </a:xfrm>
              <a:custGeom>
                <a:avLst/>
                <a:gdLst/>
                <a:ahLst/>
                <a:cxnLst/>
                <a:rect l="l" t="t" r="r" b="b"/>
                <a:pathLst>
                  <a:path w="518" h="518" extrusionOk="0">
                    <a:moveTo>
                      <a:pt x="518" y="147"/>
                    </a:moveTo>
                    <a:cubicBezTo>
                      <a:pt x="518" y="104"/>
                      <a:pt x="518" y="104"/>
                      <a:pt x="518" y="104"/>
                    </a:cubicBezTo>
                    <a:cubicBezTo>
                      <a:pt x="467" y="104"/>
                      <a:pt x="467" y="104"/>
                      <a:pt x="467" y="104"/>
                    </a:cubicBezTo>
                    <a:cubicBezTo>
                      <a:pt x="467" y="73"/>
                      <a:pt x="467" y="73"/>
                      <a:pt x="467" y="73"/>
                    </a:cubicBezTo>
                    <a:cubicBezTo>
                      <a:pt x="467" y="61"/>
                      <a:pt x="457" y="52"/>
                      <a:pt x="445" y="52"/>
                    </a:cubicBezTo>
                    <a:cubicBezTo>
                      <a:pt x="415" y="52"/>
                      <a:pt x="415" y="52"/>
                      <a:pt x="415" y="52"/>
                    </a:cubicBezTo>
                    <a:cubicBezTo>
                      <a:pt x="415" y="0"/>
                      <a:pt x="415" y="0"/>
                      <a:pt x="415" y="0"/>
                    </a:cubicBezTo>
                    <a:cubicBezTo>
                      <a:pt x="371" y="0"/>
                      <a:pt x="371" y="0"/>
                      <a:pt x="371" y="0"/>
                    </a:cubicBezTo>
                    <a:cubicBezTo>
                      <a:pt x="371" y="52"/>
                      <a:pt x="371" y="52"/>
                      <a:pt x="371" y="52"/>
                    </a:cubicBezTo>
                    <a:cubicBezTo>
                      <a:pt x="281" y="52"/>
                      <a:pt x="281" y="52"/>
                      <a:pt x="281" y="52"/>
                    </a:cubicBezTo>
                    <a:cubicBezTo>
                      <a:pt x="281" y="0"/>
                      <a:pt x="281" y="0"/>
                      <a:pt x="281" y="0"/>
                    </a:cubicBezTo>
                    <a:cubicBezTo>
                      <a:pt x="238" y="0"/>
                      <a:pt x="238" y="0"/>
                      <a:pt x="238" y="0"/>
                    </a:cubicBezTo>
                    <a:cubicBezTo>
                      <a:pt x="238" y="52"/>
                      <a:pt x="238" y="52"/>
                      <a:pt x="238" y="52"/>
                    </a:cubicBezTo>
                    <a:cubicBezTo>
                      <a:pt x="147" y="52"/>
                      <a:pt x="147" y="52"/>
                      <a:pt x="147" y="52"/>
                    </a:cubicBezTo>
                    <a:cubicBezTo>
                      <a:pt x="147" y="0"/>
                      <a:pt x="147" y="0"/>
                      <a:pt x="147" y="0"/>
                    </a:cubicBezTo>
                    <a:cubicBezTo>
                      <a:pt x="104" y="0"/>
                      <a:pt x="104" y="0"/>
                      <a:pt x="104" y="0"/>
                    </a:cubicBezTo>
                    <a:cubicBezTo>
                      <a:pt x="104" y="52"/>
                      <a:pt x="104" y="52"/>
                      <a:pt x="104" y="52"/>
                    </a:cubicBezTo>
                    <a:cubicBezTo>
                      <a:pt x="73" y="52"/>
                      <a:pt x="73" y="52"/>
                      <a:pt x="73" y="52"/>
                    </a:cubicBezTo>
                    <a:cubicBezTo>
                      <a:pt x="61" y="52"/>
                      <a:pt x="52" y="61"/>
                      <a:pt x="52" y="73"/>
                    </a:cubicBezTo>
                    <a:cubicBezTo>
                      <a:pt x="52" y="104"/>
                      <a:pt x="52" y="104"/>
                      <a:pt x="52" y="104"/>
                    </a:cubicBezTo>
                    <a:cubicBezTo>
                      <a:pt x="0" y="104"/>
                      <a:pt x="0" y="104"/>
                      <a:pt x="0" y="104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52" y="147"/>
                      <a:pt x="52" y="147"/>
                      <a:pt x="52" y="147"/>
                    </a:cubicBezTo>
                    <a:cubicBezTo>
                      <a:pt x="52" y="238"/>
                      <a:pt x="52" y="238"/>
                      <a:pt x="52" y="238"/>
                    </a:cubicBezTo>
                    <a:cubicBezTo>
                      <a:pt x="0" y="238"/>
                      <a:pt x="0" y="238"/>
                      <a:pt x="0" y="238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52" y="281"/>
                      <a:pt x="52" y="281"/>
                      <a:pt x="52" y="281"/>
                    </a:cubicBezTo>
                    <a:cubicBezTo>
                      <a:pt x="52" y="371"/>
                      <a:pt x="52" y="371"/>
                      <a:pt x="52" y="371"/>
                    </a:cubicBezTo>
                    <a:cubicBezTo>
                      <a:pt x="0" y="371"/>
                      <a:pt x="0" y="371"/>
                      <a:pt x="0" y="371"/>
                    </a:cubicBezTo>
                    <a:cubicBezTo>
                      <a:pt x="0" y="415"/>
                      <a:pt x="0" y="415"/>
                      <a:pt x="0" y="415"/>
                    </a:cubicBezTo>
                    <a:cubicBezTo>
                      <a:pt x="52" y="415"/>
                      <a:pt x="52" y="415"/>
                      <a:pt x="52" y="415"/>
                    </a:cubicBezTo>
                    <a:cubicBezTo>
                      <a:pt x="52" y="445"/>
                      <a:pt x="52" y="445"/>
                      <a:pt x="52" y="445"/>
                    </a:cubicBezTo>
                    <a:cubicBezTo>
                      <a:pt x="52" y="457"/>
                      <a:pt x="61" y="467"/>
                      <a:pt x="73" y="467"/>
                    </a:cubicBezTo>
                    <a:cubicBezTo>
                      <a:pt x="104" y="467"/>
                      <a:pt x="104" y="467"/>
                      <a:pt x="104" y="467"/>
                    </a:cubicBezTo>
                    <a:cubicBezTo>
                      <a:pt x="104" y="518"/>
                      <a:pt x="104" y="518"/>
                      <a:pt x="104" y="518"/>
                    </a:cubicBezTo>
                    <a:cubicBezTo>
                      <a:pt x="147" y="518"/>
                      <a:pt x="147" y="518"/>
                      <a:pt x="147" y="518"/>
                    </a:cubicBezTo>
                    <a:cubicBezTo>
                      <a:pt x="147" y="467"/>
                      <a:pt x="147" y="467"/>
                      <a:pt x="147" y="467"/>
                    </a:cubicBezTo>
                    <a:cubicBezTo>
                      <a:pt x="238" y="467"/>
                      <a:pt x="238" y="467"/>
                      <a:pt x="238" y="467"/>
                    </a:cubicBezTo>
                    <a:cubicBezTo>
                      <a:pt x="238" y="518"/>
                      <a:pt x="238" y="518"/>
                      <a:pt x="238" y="518"/>
                    </a:cubicBezTo>
                    <a:cubicBezTo>
                      <a:pt x="281" y="518"/>
                      <a:pt x="281" y="518"/>
                      <a:pt x="281" y="518"/>
                    </a:cubicBezTo>
                    <a:cubicBezTo>
                      <a:pt x="281" y="467"/>
                      <a:pt x="281" y="467"/>
                      <a:pt x="281" y="467"/>
                    </a:cubicBezTo>
                    <a:cubicBezTo>
                      <a:pt x="371" y="467"/>
                      <a:pt x="371" y="467"/>
                      <a:pt x="371" y="467"/>
                    </a:cubicBezTo>
                    <a:cubicBezTo>
                      <a:pt x="371" y="518"/>
                      <a:pt x="371" y="518"/>
                      <a:pt x="371" y="518"/>
                    </a:cubicBezTo>
                    <a:cubicBezTo>
                      <a:pt x="415" y="518"/>
                      <a:pt x="415" y="518"/>
                      <a:pt x="415" y="518"/>
                    </a:cubicBezTo>
                    <a:cubicBezTo>
                      <a:pt x="415" y="467"/>
                      <a:pt x="415" y="467"/>
                      <a:pt x="415" y="467"/>
                    </a:cubicBezTo>
                    <a:cubicBezTo>
                      <a:pt x="445" y="467"/>
                      <a:pt x="445" y="467"/>
                      <a:pt x="445" y="467"/>
                    </a:cubicBezTo>
                    <a:cubicBezTo>
                      <a:pt x="457" y="467"/>
                      <a:pt x="467" y="457"/>
                      <a:pt x="467" y="445"/>
                    </a:cubicBezTo>
                    <a:cubicBezTo>
                      <a:pt x="467" y="415"/>
                      <a:pt x="467" y="415"/>
                      <a:pt x="467" y="415"/>
                    </a:cubicBezTo>
                    <a:cubicBezTo>
                      <a:pt x="518" y="415"/>
                      <a:pt x="518" y="415"/>
                      <a:pt x="518" y="415"/>
                    </a:cubicBezTo>
                    <a:cubicBezTo>
                      <a:pt x="518" y="371"/>
                      <a:pt x="518" y="371"/>
                      <a:pt x="518" y="371"/>
                    </a:cubicBezTo>
                    <a:cubicBezTo>
                      <a:pt x="467" y="371"/>
                      <a:pt x="467" y="371"/>
                      <a:pt x="467" y="371"/>
                    </a:cubicBezTo>
                    <a:cubicBezTo>
                      <a:pt x="467" y="281"/>
                      <a:pt x="467" y="281"/>
                      <a:pt x="467" y="281"/>
                    </a:cubicBezTo>
                    <a:cubicBezTo>
                      <a:pt x="518" y="281"/>
                      <a:pt x="518" y="281"/>
                      <a:pt x="518" y="281"/>
                    </a:cubicBezTo>
                    <a:cubicBezTo>
                      <a:pt x="518" y="238"/>
                      <a:pt x="518" y="238"/>
                      <a:pt x="518" y="238"/>
                    </a:cubicBezTo>
                    <a:cubicBezTo>
                      <a:pt x="467" y="238"/>
                      <a:pt x="467" y="238"/>
                      <a:pt x="467" y="238"/>
                    </a:cubicBezTo>
                    <a:cubicBezTo>
                      <a:pt x="467" y="147"/>
                      <a:pt x="467" y="147"/>
                      <a:pt x="467" y="147"/>
                    </a:cubicBezTo>
                    <a:lnTo>
                      <a:pt x="518" y="147"/>
                    </a:lnTo>
                    <a:close/>
                    <a:moveTo>
                      <a:pt x="423" y="423"/>
                    </a:moveTo>
                    <a:cubicBezTo>
                      <a:pt x="95" y="423"/>
                      <a:pt x="95" y="423"/>
                      <a:pt x="95" y="423"/>
                    </a:cubicBezTo>
                    <a:cubicBezTo>
                      <a:pt x="95" y="95"/>
                      <a:pt x="95" y="95"/>
                      <a:pt x="95" y="95"/>
                    </a:cubicBezTo>
                    <a:cubicBezTo>
                      <a:pt x="423" y="95"/>
                      <a:pt x="423" y="95"/>
                      <a:pt x="423" y="95"/>
                    </a:cubicBezTo>
                    <a:lnTo>
                      <a:pt x="423" y="4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5" name="Google Shape;13475;p103"/>
              <p:cNvSpPr/>
              <p:nvPr/>
            </p:nvSpPr>
            <p:spPr>
              <a:xfrm>
                <a:off x="6500813" y="3744913"/>
                <a:ext cx="23813" cy="238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6" name="Google Shape;13476;p103"/>
              <p:cNvSpPr/>
              <p:nvPr/>
            </p:nvSpPr>
            <p:spPr>
              <a:xfrm>
                <a:off x="6451601" y="3792538"/>
                <a:ext cx="25400" cy="238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7" name="Google Shape;13477;p103"/>
              <p:cNvSpPr/>
              <p:nvPr/>
            </p:nvSpPr>
            <p:spPr>
              <a:xfrm>
                <a:off x="6451601" y="3744913"/>
                <a:ext cx="25400" cy="238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78" name="Google Shape;13478;p103"/>
              <p:cNvSpPr/>
              <p:nvPr/>
            </p:nvSpPr>
            <p:spPr>
              <a:xfrm>
                <a:off x="6500813" y="3792538"/>
                <a:ext cx="23813" cy="238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479" name="Google Shape;13479;p103"/>
            <p:cNvSpPr/>
            <p:nvPr/>
          </p:nvSpPr>
          <p:spPr>
            <a:xfrm>
              <a:off x="6164488" y="3579566"/>
              <a:ext cx="1060579" cy="1384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Nexus Fabric Switch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80" name="Google Shape;13480;p103"/>
          <p:cNvGrpSpPr/>
          <p:nvPr/>
        </p:nvGrpSpPr>
        <p:grpSpPr>
          <a:xfrm>
            <a:off x="10424663" y="3919736"/>
            <a:ext cx="965719" cy="1041917"/>
            <a:chOff x="7640638" y="3349625"/>
            <a:chExt cx="724290" cy="781438"/>
          </a:xfrm>
        </p:grpSpPr>
        <p:grpSp>
          <p:nvGrpSpPr>
            <p:cNvPr id="13481" name="Google Shape;13481;p103"/>
            <p:cNvGrpSpPr/>
            <p:nvPr/>
          </p:nvGrpSpPr>
          <p:grpSpPr>
            <a:xfrm>
              <a:off x="7640638" y="3349625"/>
              <a:ext cx="684213" cy="593725"/>
              <a:chOff x="7640638" y="3349625"/>
              <a:chExt cx="684213" cy="593725"/>
            </a:xfrm>
          </p:grpSpPr>
          <p:sp>
            <p:nvSpPr>
              <p:cNvPr id="13482" name="Google Shape;13482;p103"/>
              <p:cNvSpPr/>
              <p:nvPr/>
            </p:nvSpPr>
            <p:spPr>
              <a:xfrm>
                <a:off x="7640638" y="3349625"/>
                <a:ext cx="684213" cy="593725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4" extrusionOk="0">
                    <a:moveTo>
                      <a:pt x="323" y="374"/>
                    </a:moveTo>
                    <a:lnTo>
                      <a:pt x="431" y="187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7"/>
                    </a:lnTo>
                    <a:lnTo>
                      <a:pt x="108" y="374"/>
                    </a:lnTo>
                    <a:lnTo>
                      <a:pt x="323" y="374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3" name="Google Shape;13483;p103"/>
              <p:cNvSpPr/>
              <p:nvPr/>
            </p:nvSpPr>
            <p:spPr>
              <a:xfrm>
                <a:off x="7875588" y="3690938"/>
                <a:ext cx="215900" cy="21590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638" extrusionOk="0">
                    <a:moveTo>
                      <a:pt x="633" y="305"/>
                    </a:moveTo>
                    <a:cubicBezTo>
                      <a:pt x="632" y="303"/>
                      <a:pt x="631" y="302"/>
                      <a:pt x="630" y="301"/>
                    </a:cubicBezTo>
                    <a:cubicBezTo>
                      <a:pt x="556" y="226"/>
                      <a:pt x="556" y="226"/>
                      <a:pt x="556" y="226"/>
                    </a:cubicBezTo>
                    <a:cubicBezTo>
                      <a:pt x="548" y="219"/>
                      <a:pt x="537" y="219"/>
                      <a:pt x="530" y="226"/>
                    </a:cubicBezTo>
                    <a:cubicBezTo>
                      <a:pt x="527" y="229"/>
                      <a:pt x="527" y="229"/>
                      <a:pt x="527" y="229"/>
                    </a:cubicBezTo>
                    <a:cubicBezTo>
                      <a:pt x="520" y="236"/>
                      <a:pt x="520" y="248"/>
                      <a:pt x="527" y="255"/>
                    </a:cubicBezTo>
                    <a:cubicBezTo>
                      <a:pt x="571" y="299"/>
                      <a:pt x="571" y="299"/>
                      <a:pt x="571" y="299"/>
                    </a:cubicBezTo>
                    <a:cubicBezTo>
                      <a:pt x="456" y="299"/>
                      <a:pt x="456" y="299"/>
                      <a:pt x="456" y="299"/>
                    </a:cubicBezTo>
                    <a:cubicBezTo>
                      <a:pt x="481" y="269"/>
                      <a:pt x="503" y="240"/>
                      <a:pt x="520" y="213"/>
                    </a:cubicBezTo>
                    <a:cubicBezTo>
                      <a:pt x="559" y="153"/>
                      <a:pt x="568" y="114"/>
                      <a:pt x="548" y="94"/>
                    </a:cubicBezTo>
                    <a:cubicBezTo>
                      <a:pt x="543" y="90"/>
                      <a:pt x="535" y="84"/>
                      <a:pt x="521" y="84"/>
                    </a:cubicBezTo>
                    <a:cubicBezTo>
                      <a:pt x="480" y="84"/>
                      <a:pt x="410" y="130"/>
                      <a:pt x="340" y="189"/>
                    </a:cubicBezTo>
                    <a:cubicBezTo>
                      <a:pt x="340" y="68"/>
                      <a:pt x="340" y="68"/>
                      <a:pt x="340" y="68"/>
                    </a:cubicBezTo>
                    <a:cubicBezTo>
                      <a:pt x="383" y="111"/>
                      <a:pt x="383" y="111"/>
                      <a:pt x="383" y="111"/>
                    </a:cubicBezTo>
                    <a:cubicBezTo>
                      <a:pt x="390" y="119"/>
                      <a:pt x="402" y="119"/>
                      <a:pt x="409" y="111"/>
                    </a:cubicBezTo>
                    <a:cubicBezTo>
                      <a:pt x="412" y="109"/>
                      <a:pt x="412" y="109"/>
                      <a:pt x="412" y="109"/>
                    </a:cubicBezTo>
                    <a:cubicBezTo>
                      <a:pt x="419" y="101"/>
                      <a:pt x="419" y="90"/>
                      <a:pt x="412" y="83"/>
                    </a:cubicBezTo>
                    <a:cubicBezTo>
                      <a:pt x="337" y="8"/>
                      <a:pt x="337" y="8"/>
                      <a:pt x="337" y="8"/>
                    </a:cubicBezTo>
                    <a:cubicBezTo>
                      <a:pt x="337" y="7"/>
                      <a:pt x="336" y="7"/>
                      <a:pt x="336" y="7"/>
                    </a:cubicBezTo>
                    <a:cubicBezTo>
                      <a:pt x="332" y="3"/>
                      <a:pt x="327" y="0"/>
                      <a:pt x="322" y="0"/>
                    </a:cubicBezTo>
                    <a:cubicBezTo>
                      <a:pt x="318" y="0"/>
                      <a:pt x="318" y="0"/>
                      <a:pt x="318" y="0"/>
                    </a:cubicBezTo>
                    <a:cubicBezTo>
                      <a:pt x="313" y="0"/>
                      <a:pt x="309" y="2"/>
                      <a:pt x="305" y="5"/>
                    </a:cubicBezTo>
                    <a:cubicBezTo>
                      <a:pt x="304" y="6"/>
                      <a:pt x="303" y="7"/>
                      <a:pt x="301" y="8"/>
                    </a:cubicBezTo>
                    <a:cubicBezTo>
                      <a:pt x="227" y="83"/>
                      <a:pt x="227" y="83"/>
                      <a:pt x="227" y="83"/>
                    </a:cubicBezTo>
                    <a:cubicBezTo>
                      <a:pt x="220" y="90"/>
                      <a:pt x="220" y="101"/>
                      <a:pt x="227" y="109"/>
                    </a:cubicBezTo>
                    <a:cubicBezTo>
                      <a:pt x="229" y="111"/>
                      <a:pt x="229" y="111"/>
                      <a:pt x="229" y="111"/>
                    </a:cubicBezTo>
                    <a:cubicBezTo>
                      <a:pt x="237" y="119"/>
                      <a:pt x="248" y="119"/>
                      <a:pt x="256" y="111"/>
                    </a:cubicBezTo>
                    <a:cubicBezTo>
                      <a:pt x="299" y="68"/>
                      <a:pt x="299" y="68"/>
                      <a:pt x="299" y="68"/>
                    </a:cubicBezTo>
                    <a:cubicBezTo>
                      <a:pt x="299" y="191"/>
                      <a:pt x="299" y="191"/>
                      <a:pt x="299" y="191"/>
                    </a:cubicBezTo>
                    <a:cubicBezTo>
                      <a:pt x="229" y="131"/>
                      <a:pt x="158" y="84"/>
                      <a:pt x="117" y="84"/>
                    </a:cubicBezTo>
                    <a:cubicBezTo>
                      <a:pt x="103" y="84"/>
                      <a:pt x="94" y="90"/>
                      <a:pt x="89" y="94"/>
                    </a:cubicBezTo>
                    <a:cubicBezTo>
                      <a:pt x="70" y="114"/>
                      <a:pt x="79" y="153"/>
                      <a:pt x="117" y="213"/>
                    </a:cubicBezTo>
                    <a:cubicBezTo>
                      <a:pt x="134" y="240"/>
                      <a:pt x="156" y="269"/>
                      <a:pt x="182" y="299"/>
                    </a:cubicBezTo>
                    <a:cubicBezTo>
                      <a:pt x="68" y="299"/>
                      <a:pt x="68" y="299"/>
                      <a:pt x="68" y="299"/>
                    </a:cubicBezTo>
                    <a:cubicBezTo>
                      <a:pt x="112" y="255"/>
                      <a:pt x="112" y="255"/>
                      <a:pt x="112" y="255"/>
                    </a:cubicBezTo>
                    <a:cubicBezTo>
                      <a:pt x="119" y="248"/>
                      <a:pt x="119" y="236"/>
                      <a:pt x="112" y="229"/>
                    </a:cubicBezTo>
                    <a:cubicBezTo>
                      <a:pt x="109" y="226"/>
                      <a:pt x="109" y="226"/>
                      <a:pt x="109" y="226"/>
                    </a:cubicBezTo>
                    <a:cubicBezTo>
                      <a:pt x="102" y="219"/>
                      <a:pt x="90" y="219"/>
                      <a:pt x="83" y="226"/>
                    </a:cubicBezTo>
                    <a:cubicBezTo>
                      <a:pt x="8" y="301"/>
                      <a:pt x="8" y="301"/>
                      <a:pt x="8" y="301"/>
                    </a:cubicBezTo>
                    <a:cubicBezTo>
                      <a:pt x="7" y="302"/>
                      <a:pt x="6" y="303"/>
                      <a:pt x="5" y="305"/>
                    </a:cubicBezTo>
                    <a:cubicBezTo>
                      <a:pt x="2" y="308"/>
                      <a:pt x="0" y="313"/>
                      <a:pt x="0" y="317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7"/>
                      <a:pt x="3" y="332"/>
                      <a:pt x="7" y="335"/>
                    </a:cubicBezTo>
                    <a:cubicBezTo>
                      <a:pt x="8" y="336"/>
                      <a:pt x="8" y="336"/>
                      <a:pt x="8" y="337"/>
                    </a:cubicBezTo>
                    <a:cubicBezTo>
                      <a:pt x="83" y="411"/>
                      <a:pt x="83" y="411"/>
                      <a:pt x="83" y="411"/>
                    </a:cubicBezTo>
                    <a:cubicBezTo>
                      <a:pt x="90" y="419"/>
                      <a:pt x="102" y="419"/>
                      <a:pt x="109" y="411"/>
                    </a:cubicBezTo>
                    <a:cubicBezTo>
                      <a:pt x="112" y="409"/>
                      <a:pt x="112" y="409"/>
                      <a:pt x="112" y="409"/>
                    </a:cubicBezTo>
                    <a:cubicBezTo>
                      <a:pt x="119" y="402"/>
                      <a:pt x="119" y="390"/>
                      <a:pt x="112" y="383"/>
                    </a:cubicBezTo>
                    <a:cubicBezTo>
                      <a:pt x="69" y="340"/>
                      <a:pt x="69" y="340"/>
                      <a:pt x="69" y="340"/>
                    </a:cubicBezTo>
                    <a:cubicBezTo>
                      <a:pt x="189" y="340"/>
                      <a:pt x="189" y="340"/>
                      <a:pt x="189" y="340"/>
                    </a:cubicBezTo>
                    <a:cubicBezTo>
                      <a:pt x="160" y="373"/>
                      <a:pt x="136" y="405"/>
                      <a:pt x="117" y="434"/>
                    </a:cubicBezTo>
                    <a:cubicBezTo>
                      <a:pt x="79" y="494"/>
                      <a:pt x="70" y="533"/>
                      <a:pt x="89" y="553"/>
                    </a:cubicBezTo>
                    <a:cubicBezTo>
                      <a:pt x="94" y="558"/>
                      <a:pt x="103" y="563"/>
                      <a:pt x="117" y="563"/>
                    </a:cubicBezTo>
                    <a:cubicBezTo>
                      <a:pt x="117" y="563"/>
                      <a:pt x="117" y="563"/>
                      <a:pt x="117" y="563"/>
                    </a:cubicBezTo>
                    <a:cubicBezTo>
                      <a:pt x="158" y="563"/>
                      <a:pt x="229" y="516"/>
                      <a:pt x="299" y="456"/>
                    </a:cubicBezTo>
                    <a:cubicBezTo>
                      <a:pt x="299" y="570"/>
                      <a:pt x="299" y="570"/>
                      <a:pt x="299" y="570"/>
                    </a:cubicBezTo>
                    <a:cubicBezTo>
                      <a:pt x="256" y="526"/>
                      <a:pt x="256" y="526"/>
                      <a:pt x="256" y="526"/>
                    </a:cubicBezTo>
                    <a:cubicBezTo>
                      <a:pt x="248" y="519"/>
                      <a:pt x="237" y="519"/>
                      <a:pt x="229" y="526"/>
                    </a:cubicBezTo>
                    <a:cubicBezTo>
                      <a:pt x="227" y="529"/>
                      <a:pt x="227" y="529"/>
                      <a:pt x="227" y="529"/>
                    </a:cubicBezTo>
                    <a:cubicBezTo>
                      <a:pt x="220" y="536"/>
                      <a:pt x="220" y="548"/>
                      <a:pt x="227" y="555"/>
                    </a:cubicBezTo>
                    <a:cubicBezTo>
                      <a:pt x="301" y="630"/>
                      <a:pt x="301" y="630"/>
                      <a:pt x="301" y="630"/>
                    </a:cubicBezTo>
                    <a:cubicBezTo>
                      <a:pt x="303" y="631"/>
                      <a:pt x="304" y="632"/>
                      <a:pt x="305" y="633"/>
                    </a:cubicBezTo>
                    <a:cubicBezTo>
                      <a:pt x="309" y="636"/>
                      <a:pt x="313" y="638"/>
                      <a:pt x="318" y="638"/>
                    </a:cubicBezTo>
                    <a:cubicBezTo>
                      <a:pt x="322" y="638"/>
                      <a:pt x="322" y="638"/>
                      <a:pt x="322" y="638"/>
                    </a:cubicBezTo>
                    <a:cubicBezTo>
                      <a:pt x="327" y="638"/>
                      <a:pt x="332" y="635"/>
                      <a:pt x="336" y="631"/>
                    </a:cubicBezTo>
                    <a:cubicBezTo>
                      <a:pt x="336" y="631"/>
                      <a:pt x="337" y="630"/>
                      <a:pt x="337" y="630"/>
                    </a:cubicBezTo>
                    <a:cubicBezTo>
                      <a:pt x="412" y="555"/>
                      <a:pt x="412" y="555"/>
                      <a:pt x="412" y="555"/>
                    </a:cubicBezTo>
                    <a:cubicBezTo>
                      <a:pt x="419" y="548"/>
                      <a:pt x="419" y="536"/>
                      <a:pt x="412" y="529"/>
                    </a:cubicBezTo>
                    <a:cubicBezTo>
                      <a:pt x="409" y="526"/>
                      <a:pt x="409" y="526"/>
                      <a:pt x="409" y="526"/>
                    </a:cubicBezTo>
                    <a:cubicBezTo>
                      <a:pt x="402" y="519"/>
                      <a:pt x="390" y="519"/>
                      <a:pt x="383" y="526"/>
                    </a:cubicBezTo>
                    <a:cubicBezTo>
                      <a:pt x="340" y="569"/>
                      <a:pt x="340" y="569"/>
                      <a:pt x="340" y="569"/>
                    </a:cubicBezTo>
                    <a:cubicBezTo>
                      <a:pt x="340" y="458"/>
                      <a:pt x="340" y="458"/>
                      <a:pt x="340" y="458"/>
                    </a:cubicBezTo>
                    <a:cubicBezTo>
                      <a:pt x="410" y="517"/>
                      <a:pt x="480" y="563"/>
                      <a:pt x="521" y="563"/>
                    </a:cubicBezTo>
                    <a:cubicBezTo>
                      <a:pt x="535" y="563"/>
                      <a:pt x="543" y="558"/>
                      <a:pt x="548" y="553"/>
                    </a:cubicBezTo>
                    <a:cubicBezTo>
                      <a:pt x="568" y="533"/>
                      <a:pt x="559" y="494"/>
                      <a:pt x="520" y="434"/>
                    </a:cubicBezTo>
                    <a:cubicBezTo>
                      <a:pt x="502" y="405"/>
                      <a:pt x="477" y="373"/>
                      <a:pt x="449" y="340"/>
                    </a:cubicBezTo>
                    <a:cubicBezTo>
                      <a:pt x="570" y="340"/>
                      <a:pt x="570" y="340"/>
                      <a:pt x="570" y="340"/>
                    </a:cubicBezTo>
                    <a:cubicBezTo>
                      <a:pt x="527" y="383"/>
                      <a:pt x="527" y="383"/>
                      <a:pt x="527" y="383"/>
                    </a:cubicBezTo>
                    <a:cubicBezTo>
                      <a:pt x="520" y="390"/>
                      <a:pt x="520" y="402"/>
                      <a:pt x="527" y="409"/>
                    </a:cubicBezTo>
                    <a:cubicBezTo>
                      <a:pt x="530" y="411"/>
                      <a:pt x="530" y="411"/>
                      <a:pt x="530" y="411"/>
                    </a:cubicBezTo>
                    <a:cubicBezTo>
                      <a:pt x="537" y="419"/>
                      <a:pt x="548" y="419"/>
                      <a:pt x="556" y="411"/>
                    </a:cubicBezTo>
                    <a:cubicBezTo>
                      <a:pt x="630" y="337"/>
                      <a:pt x="630" y="337"/>
                      <a:pt x="630" y="337"/>
                    </a:cubicBezTo>
                    <a:cubicBezTo>
                      <a:pt x="631" y="336"/>
                      <a:pt x="631" y="336"/>
                      <a:pt x="631" y="335"/>
                    </a:cubicBezTo>
                    <a:cubicBezTo>
                      <a:pt x="636" y="332"/>
                      <a:pt x="638" y="327"/>
                      <a:pt x="638" y="321"/>
                    </a:cubicBezTo>
                    <a:cubicBezTo>
                      <a:pt x="638" y="317"/>
                      <a:pt x="638" y="317"/>
                      <a:pt x="638" y="317"/>
                    </a:cubicBezTo>
                    <a:cubicBezTo>
                      <a:pt x="638" y="313"/>
                      <a:pt x="636" y="308"/>
                      <a:pt x="633" y="305"/>
                    </a:cubicBezTo>
                    <a:close/>
                    <a:moveTo>
                      <a:pt x="117" y="529"/>
                    </a:moveTo>
                    <a:cubicBezTo>
                      <a:pt x="115" y="529"/>
                      <a:pt x="114" y="529"/>
                      <a:pt x="114" y="529"/>
                    </a:cubicBezTo>
                    <a:cubicBezTo>
                      <a:pt x="108" y="515"/>
                      <a:pt x="138" y="452"/>
                      <a:pt x="212" y="365"/>
                    </a:cubicBezTo>
                    <a:cubicBezTo>
                      <a:pt x="224" y="395"/>
                      <a:pt x="248" y="419"/>
                      <a:pt x="277" y="430"/>
                    </a:cubicBezTo>
                    <a:cubicBezTo>
                      <a:pt x="202" y="495"/>
                      <a:pt x="142" y="529"/>
                      <a:pt x="117" y="529"/>
                    </a:cubicBezTo>
                    <a:close/>
                    <a:moveTo>
                      <a:pt x="212" y="282"/>
                    </a:moveTo>
                    <a:cubicBezTo>
                      <a:pt x="138" y="195"/>
                      <a:pt x="108" y="133"/>
                      <a:pt x="114" y="119"/>
                    </a:cubicBezTo>
                    <a:cubicBezTo>
                      <a:pt x="114" y="118"/>
                      <a:pt x="115" y="118"/>
                      <a:pt x="117" y="118"/>
                    </a:cubicBezTo>
                    <a:cubicBezTo>
                      <a:pt x="142" y="118"/>
                      <a:pt x="202" y="152"/>
                      <a:pt x="277" y="217"/>
                    </a:cubicBezTo>
                    <a:cubicBezTo>
                      <a:pt x="248" y="229"/>
                      <a:pt x="224" y="252"/>
                      <a:pt x="212" y="282"/>
                    </a:cubicBezTo>
                    <a:close/>
                    <a:moveTo>
                      <a:pt x="521" y="118"/>
                    </a:moveTo>
                    <a:cubicBezTo>
                      <a:pt x="522" y="118"/>
                      <a:pt x="523" y="118"/>
                      <a:pt x="524" y="119"/>
                    </a:cubicBezTo>
                    <a:cubicBezTo>
                      <a:pt x="530" y="133"/>
                      <a:pt x="500" y="195"/>
                      <a:pt x="425" y="282"/>
                    </a:cubicBezTo>
                    <a:cubicBezTo>
                      <a:pt x="414" y="252"/>
                      <a:pt x="390" y="229"/>
                      <a:pt x="360" y="217"/>
                    </a:cubicBezTo>
                    <a:cubicBezTo>
                      <a:pt x="436" y="152"/>
                      <a:pt x="496" y="118"/>
                      <a:pt x="521" y="118"/>
                    </a:cubicBezTo>
                    <a:close/>
                    <a:moveTo>
                      <a:pt x="524" y="529"/>
                    </a:moveTo>
                    <a:cubicBezTo>
                      <a:pt x="523" y="529"/>
                      <a:pt x="522" y="529"/>
                      <a:pt x="521" y="529"/>
                    </a:cubicBezTo>
                    <a:cubicBezTo>
                      <a:pt x="496" y="529"/>
                      <a:pt x="436" y="495"/>
                      <a:pt x="360" y="430"/>
                    </a:cubicBezTo>
                    <a:cubicBezTo>
                      <a:pt x="390" y="419"/>
                      <a:pt x="414" y="395"/>
                      <a:pt x="425" y="365"/>
                    </a:cubicBezTo>
                    <a:cubicBezTo>
                      <a:pt x="499" y="452"/>
                      <a:pt x="530" y="515"/>
                      <a:pt x="524" y="5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4" name="Google Shape;13484;p103"/>
              <p:cNvSpPr/>
              <p:nvPr/>
            </p:nvSpPr>
            <p:spPr>
              <a:xfrm>
                <a:off x="7988301" y="3535363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48" y="14"/>
                    </a:moveTo>
                    <a:lnTo>
                      <a:pt x="0" y="14"/>
                    </a:lnTo>
                    <a:lnTo>
                      <a:pt x="0" y="41"/>
                    </a:lnTo>
                    <a:lnTo>
                      <a:pt x="48" y="41"/>
                    </a:lnTo>
                    <a:lnTo>
                      <a:pt x="48" y="55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48" y="0"/>
                    </a:lnTo>
                    <a:lnTo>
                      <a:pt x="48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5" name="Google Shape;13485;p103"/>
              <p:cNvSpPr/>
              <p:nvPr/>
            </p:nvSpPr>
            <p:spPr>
              <a:xfrm>
                <a:off x="7988301" y="3438525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48" y="55"/>
                    </a:moveTo>
                    <a:lnTo>
                      <a:pt x="75" y="28"/>
                    </a:lnTo>
                    <a:lnTo>
                      <a:pt x="75" y="27"/>
                    </a:lnTo>
                    <a:lnTo>
                      <a:pt x="48" y="0"/>
                    </a:lnTo>
                    <a:lnTo>
                      <a:pt x="48" y="13"/>
                    </a:lnTo>
                    <a:lnTo>
                      <a:pt x="0" y="13"/>
                    </a:lnTo>
                    <a:lnTo>
                      <a:pt x="0" y="41"/>
                    </a:lnTo>
                    <a:lnTo>
                      <a:pt x="48" y="41"/>
                    </a:lnTo>
                    <a:lnTo>
                      <a:pt x="48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6" name="Google Shape;13486;p103"/>
              <p:cNvSpPr/>
              <p:nvPr/>
            </p:nvSpPr>
            <p:spPr>
              <a:xfrm>
                <a:off x="7861301" y="3489325"/>
                <a:ext cx="119063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75" h="54" extrusionOk="0">
                    <a:moveTo>
                      <a:pt x="27" y="0"/>
                    </a:moveTo>
                    <a:lnTo>
                      <a:pt x="0" y="27"/>
                    </a:lnTo>
                    <a:lnTo>
                      <a:pt x="0" y="27"/>
                    </a:lnTo>
                    <a:lnTo>
                      <a:pt x="27" y="54"/>
                    </a:lnTo>
                    <a:lnTo>
                      <a:pt x="27" y="41"/>
                    </a:lnTo>
                    <a:lnTo>
                      <a:pt x="75" y="41"/>
                    </a:lnTo>
                    <a:lnTo>
                      <a:pt x="75" y="13"/>
                    </a:lnTo>
                    <a:lnTo>
                      <a:pt x="27" y="1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7" name="Google Shape;13487;p103"/>
              <p:cNvSpPr/>
              <p:nvPr/>
            </p:nvSpPr>
            <p:spPr>
              <a:xfrm>
                <a:off x="7861301" y="3389313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27" y="0"/>
                    </a:moveTo>
                    <a:lnTo>
                      <a:pt x="0" y="27"/>
                    </a:lnTo>
                    <a:lnTo>
                      <a:pt x="0" y="28"/>
                    </a:lnTo>
                    <a:lnTo>
                      <a:pt x="27" y="55"/>
                    </a:lnTo>
                    <a:lnTo>
                      <a:pt x="27" y="41"/>
                    </a:lnTo>
                    <a:lnTo>
                      <a:pt x="75" y="41"/>
                    </a:lnTo>
                    <a:lnTo>
                      <a:pt x="75" y="14"/>
                    </a:lnTo>
                    <a:lnTo>
                      <a:pt x="27" y="1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88" name="Google Shape;13488;p103"/>
              <p:cNvSpPr/>
              <p:nvPr/>
            </p:nvSpPr>
            <p:spPr>
              <a:xfrm>
                <a:off x="7710488" y="3646488"/>
                <a:ext cx="53975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489" name="Google Shape;13489;p103"/>
            <p:cNvSpPr/>
            <p:nvPr/>
          </p:nvSpPr>
          <p:spPr>
            <a:xfrm>
              <a:off x="7654926" y="3992563"/>
              <a:ext cx="710002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Nexus Switch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490" name="Google Shape;13490;p103"/>
          <p:cNvGrpSpPr/>
          <p:nvPr/>
        </p:nvGrpSpPr>
        <p:grpSpPr>
          <a:xfrm>
            <a:off x="932296" y="5212086"/>
            <a:ext cx="912284" cy="986883"/>
            <a:chOff x="699222" y="4000886"/>
            <a:chExt cx="684213" cy="740162"/>
          </a:xfrm>
        </p:grpSpPr>
        <p:sp>
          <p:nvSpPr>
            <p:cNvPr id="13491" name="Google Shape;13491;p103"/>
            <p:cNvSpPr/>
            <p:nvPr/>
          </p:nvSpPr>
          <p:spPr>
            <a:xfrm>
              <a:off x="719125" y="4602549"/>
              <a:ext cx="639502" cy="1384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AccessPoint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492" name="Google Shape;13492;p103"/>
            <p:cNvGrpSpPr/>
            <p:nvPr/>
          </p:nvGrpSpPr>
          <p:grpSpPr>
            <a:xfrm>
              <a:off x="699222" y="4000886"/>
              <a:ext cx="684213" cy="592138"/>
              <a:chOff x="765969" y="3831274"/>
              <a:chExt cx="684213" cy="592138"/>
            </a:xfrm>
          </p:grpSpPr>
          <p:sp>
            <p:nvSpPr>
              <p:cNvPr id="13493" name="Google Shape;13493;p103"/>
              <p:cNvSpPr/>
              <p:nvPr/>
            </p:nvSpPr>
            <p:spPr>
              <a:xfrm>
                <a:off x="765969" y="3831274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4" name="Google Shape;13494;p103"/>
              <p:cNvSpPr/>
              <p:nvPr/>
            </p:nvSpPr>
            <p:spPr>
              <a:xfrm>
                <a:off x="813943" y="4072309"/>
                <a:ext cx="577851" cy="110067"/>
              </a:xfrm>
              <a:custGeom>
                <a:avLst/>
                <a:gdLst/>
                <a:ahLst/>
                <a:cxnLst/>
                <a:rect l="l" t="t" r="r" b="b"/>
                <a:pathLst>
                  <a:path w="1286" h="245" extrusionOk="0">
                    <a:moveTo>
                      <a:pt x="1282" y="113"/>
                    </a:moveTo>
                    <a:cubicBezTo>
                      <a:pt x="1263" y="64"/>
                      <a:pt x="1230" y="0"/>
                      <a:pt x="1166" y="0"/>
                    </a:cubicBezTo>
                    <a:cubicBezTo>
                      <a:pt x="1109" y="0"/>
                      <a:pt x="1078" y="44"/>
                      <a:pt x="1053" y="90"/>
                    </a:cubicBezTo>
                    <a:cubicBezTo>
                      <a:pt x="1030" y="47"/>
                      <a:pt x="1003" y="9"/>
                      <a:pt x="957" y="9"/>
                    </a:cubicBezTo>
                    <a:cubicBezTo>
                      <a:pt x="911" y="9"/>
                      <a:pt x="882" y="48"/>
                      <a:pt x="857" y="92"/>
                    </a:cubicBezTo>
                    <a:cubicBezTo>
                      <a:pt x="830" y="44"/>
                      <a:pt x="799" y="0"/>
                      <a:pt x="747" y="0"/>
                    </a:cubicBezTo>
                    <a:cubicBezTo>
                      <a:pt x="690" y="0"/>
                      <a:pt x="659" y="44"/>
                      <a:pt x="634" y="90"/>
                    </a:cubicBezTo>
                    <a:cubicBezTo>
                      <a:pt x="611" y="47"/>
                      <a:pt x="585" y="9"/>
                      <a:pt x="539" y="9"/>
                    </a:cubicBezTo>
                    <a:cubicBezTo>
                      <a:pt x="493" y="9"/>
                      <a:pt x="466" y="48"/>
                      <a:pt x="442" y="91"/>
                    </a:cubicBezTo>
                    <a:cubicBezTo>
                      <a:pt x="416" y="44"/>
                      <a:pt x="384" y="0"/>
                      <a:pt x="329" y="0"/>
                    </a:cubicBezTo>
                    <a:cubicBezTo>
                      <a:pt x="272" y="0"/>
                      <a:pt x="241" y="44"/>
                      <a:pt x="216" y="90"/>
                    </a:cubicBezTo>
                    <a:cubicBezTo>
                      <a:pt x="193" y="47"/>
                      <a:pt x="166" y="9"/>
                      <a:pt x="120" y="9"/>
                    </a:cubicBezTo>
                    <a:cubicBezTo>
                      <a:pt x="59" y="9"/>
                      <a:pt x="28" y="75"/>
                      <a:pt x="17" y="105"/>
                    </a:cubicBezTo>
                    <a:cubicBezTo>
                      <a:pt x="17" y="105"/>
                      <a:pt x="17" y="105"/>
                      <a:pt x="17" y="105"/>
                    </a:cubicBezTo>
                    <a:cubicBezTo>
                      <a:pt x="6" y="108"/>
                      <a:pt x="0" y="118"/>
                      <a:pt x="3" y="129"/>
                    </a:cubicBezTo>
                    <a:cubicBezTo>
                      <a:pt x="4" y="134"/>
                      <a:pt x="36" y="245"/>
                      <a:pt x="120" y="245"/>
                    </a:cubicBezTo>
                    <a:cubicBezTo>
                      <a:pt x="173" y="245"/>
                      <a:pt x="203" y="201"/>
                      <a:pt x="227" y="155"/>
                    </a:cubicBezTo>
                    <a:cubicBezTo>
                      <a:pt x="250" y="198"/>
                      <a:pt x="279" y="236"/>
                      <a:pt x="329" y="236"/>
                    </a:cubicBezTo>
                    <a:cubicBezTo>
                      <a:pt x="377" y="236"/>
                      <a:pt x="406" y="198"/>
                      <a:pt x="430" y="154"/>
                    </a:cubicBezTo>
                    <a:cubicBezTo>
                      <a:pt x="456" y="200"/>
                      <a:pt x="486" y="245"/>
                      <a:pt x="539" y="245"/>
                    </a:cubicBezTo>
                    <a:cubicBezTo>
                      <a:pt x="592" y="245"/>
                      <a:pt x="621" y="201"/>
                      <a:pt x="645" y="155"/>
                    </a:cubicBezTo>
                    <a:cubicBezTo>
                      <a:pt x="669" y="198"/>
                      <a:pt x="697" y="236"/>
                      <a:pt x="747" y="236"/>
                    </a:cubicBezTo>
                    <a:cubicBezTo>
                      <a:pt x="792" y="236"/>
                      <a:pt x="820" y="197"/>
                      <a:pt x="845" y="153"/>
                    </a:cubicBezTo>
                    <a:cubicBezTo>
                      <a:pt x="872" y="200"/>
                      <a:pt x="904" y="245"/>
                      <a:pt x="957" y="245"/>
                    </a:cubicBezTo>
                    <a:cubicBezTo>
                      <a:pt x="1010" y="245"/>
                      <a:pt x="1040" y="201"/>
                      <a:pt x="1064" y="155"/>
                    </a:cubicBezTo>
                    <a:cubicBezTo>
                      <a:pt x="1087" y="198"/>
                      <a:pt x="1116" y="236"/>
                      <a:pt x="1166" y="236"/>
                    </a:cubicBezTo>
                    <a:cubicBezTo>
                      <a:pt x="1220" y="236"/>
                      <a:pt x="1250" y="184"/>
                      <a:pt x="1268" y="139"/>
                    </a:cubicBezTo>
                    <a:cubicBezTo>
                      <a:pt x="1269" y="139"/>
                      <a:pt x="1270" y="139"/>
                      <a:pt x="1271" y="139"/>
                    </a:cubicBezTo>
                    <a:cubicBezTo>
                      <a:pt x="1281" y="135"/>
                      <a:pt x="1286" y="123"/>
                      <a:pt x="1282" y="113"/>
                    </a:cubicBezTo>
                    <a:close/>
                    <a:moveTo>
                      <a:pt x="120" y="206"/>
                    </a:moveTo>
                    <a:cubicBezTo>
                      <a:pt x="66" y="206"/>
                      <a:pt x="41" y="119"/>
                      <a:pt x="41" y="119"/>
                    </a:cubicBezTo>
                    <a:cubicBezTo>
                      <a:pt x="40" y="115"/>
                      <a:pt x="38" y="112"/>
                      <a:pt x="36" y="110"/>
                    </a:cubicBezTo>
                    <a:cubicBezTo>
                      <a:pt x="46" y="84"/>
                      <a:pt x="73" y="29"/>
                      <a:pt x="120" y="29"/>
                    </a:cubicBezTo>
                    <a:cubicBezTo>
                      <a:pt x="159" y="29"/>
                      <a:pt x="182" y="68"/>
                      <a:pt x="205" y="112"/>
                    </a:cubicBezTo>
                    <a:cubicBezTo>
                      <a:pt x="204" y="113"/>
                      <a:pt x="203" y="115"/>
                      <a:pt x="202" y="117"/>
                    </a:cubicBezTo>
                    <a:cubicBezTo>
                      <a:pt x="174" y="173"/>
                      <a:pt x="154" y="206"/>
                      <a:pt x="120" y="206"/>
                    </a:cubicBezTo>
                    <a:close/>
                    <a:moveTo>
                      <a:pt x="329" y="216"/>
                    </a:moveTo>
                    <a:cubicBezTo>
                      <a:pt x="285" y="216"/>
                      <a:pt x="261" y="178"/>
                      <a:pt x="238" y="133"/>
                    </a:cubicBezTo>
                    <a:cubicBezTo>
                      <a:pt x="262" y="84"/>
                      <a:pt x="286" y="39"/>
                      <a:pt x="329" y="39"/>
                    </a:cubicBezTo>
                    <a:cubicBezTo>
                      <a:pt x="370" y="39"/>
                      <a:pt x="394" y="84"/>
                      <a:pt x="419" y="133"/>
                    </a:cubicBezTo>
                    <a:cubicBezTo>
                      <a:pt x="396" y="178"/>
                      <a:pt x="371" y="216"/>
                      <a:pt x="329" y="216"/>
                    </a:cubicBezTo>
                    <a:close/>
                    <a:moveTo>
                      <a:pt x="539" y="206"/>
                    </a:moveTo>
                    <a:cubicBezTo>
                      <a:pt x="502" y="206"/>
                      <a:pt x="479" y="162"/>
                      <a:pt x="455" y="116"/>
                    </a:cubicBezTo>
                    <a:cubicBezTo>
                      <a:pt x="454" y="114"/>
                      <a:pt x="453" y="113"/>
                      <a:pt x="453" y="112"/>
                    </a:cubicBezTo>
                    <a:cubicBezTo>
                      <a:pt x="476" y="68"/>
                      <a:pt x="500" y="29"/>
                      <a:pt x="539" y="29"/>
                    </a:cubicBezTo>
                    <a:cubicBezTo>
                      <a:pt x="578" y="29"/>
                      <a:pt x="601" y="68"/>
                      <a:pt x="623" y="112"/>
                    </a:cubicBezTo>
                    <a:cubicBezTo>
                      <a:pt x="622" y="113"/>
                      <a:pt x="621" y="115"/>
                      <a:pt x="620" y="117"/>
                    </a:cubicBezTo>
                    <a:cubicBezTo>
                      <a:pt x="592" y="173"/>
                      <a:pt x="573" y="206"/>
                      <a:pt x="539" y="206"/>
                    </a:cubicBezTo>
                    <a:close/>
                    <a:moveTo>
                      <a:pt x="747" y="216"/>
                    </a:moveTo>
                    <a:cubicBezTo>
                      <a:pt x="704" y="216"/>
                      <a:pt x="679" y="178"/>
                      <a:pt x="656" y="133"/>
                    </a:cubicBezTo>
                    <a:cubicBezTo>
                      <a:pt x="681" y="84"/>
                      <a:pt x="704" y="39"/>
                      <a:pt x="747" y="39"/>
                    </a:cubicBezTo>
                    <a:cubicBezTo>
                      <a:pt x="783" y="39"/>
                      <a:pt x="807" y="83"/>
                      <a:pt x="833" y="130"/>
                    </a:cubicBezTo>
                    <a:cubicBezTo>
                      <a:pt x="833" y="131"/>
                      <a:pt x="834" y="132"/>
                      <a:pt x="834" y="133"/>
                    </a:cubicBezTo>
                    <a:cubicBezTo>
                      <a:pt x="810" y="177"/>
                      <a:pt x="785" y="216"/>
                      <a:pt x="747" y="216"/>
                    </a:cubicBezTo>
                    <a:close/>
                    <a:moveTo>
                      <a:pt x="957" y="206"/>
                    </a:moveTo>
                    <a:cubicBezTo>
                      <a:pt x="919" y="206"/>
                      <a:pt x="894" y="161"/>
                      <a:pt x="868" y="112"/>
                    </a:cubicBezTo>
                    <a:cubicBezTo>
                      <a:pt x="893" y="68"/>
                      <a:pt x="918" y="29"/>
                      <a:pt x="957" y="29"/>
                    </a:cubicBezTo>
                    <a:cubicBezTo>
                      <a:pt x="996" y="29"/>
                      <a:pt x="1019" y="68"/>
                      <a:pt x="1041" y="112"/>
                    </a:cubicBezTo>
                    <a:cubicBezTo>
                      <a:pt x="1041" y="113"/>
                      <a:pt x="1040" y="115"/>
                      <a:pt x="1039" y="117"/>
                    </a:cubicBezTo>
                    <a:cubicBezTo>
                      <a:pt x="1011" y="173"/>
                      <a:pt x="991" y="206"/>
                      <a:pt x="957" y="206"/>
                    </a:cubicBezTo>
                    <a:close/>
                    <a:moveTo>
                      <a:pt x="1166" y="216"/>
                    </a:moveTo>
                    <a:cubicBezTo>
                      <a:pt x="1122" y="216"/>
                      <a:pt x="1098" y="178"/>
                      <a:pt x="1074" y="133"/>
                    </a:cubicBezTo>
                    <a:cubicBezTo>
                      <a:pt x="1099" y="84"/>
                      <a:pt x="1123" y="39"/>
                      <a:pt x="1166" y="39"/>
                    </a:cubicBezTo>
                    <a:cubicBezTo>
                      <a:pt x="1197" y="39"/>
                      <a:pt x="1222" y="67"/>
                      <a:pt x="1246" y="128"/>
                    </a:cubicBezTo>
                    <a:cubicBezTo>
                      <a:pt x="1247" y="130"/>
                      <a:pt x="1248" y="132"/>
                      <a:pt x="1250" y="134"/>
                    </a:cubicBezTo>
                    <a:cubicBezTo>
                      <a:pt x="1226" y="190"/>
                      <a:pt x="1199" y="216"/>
                      <a:pt x="1166" y="2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3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495" name="Google Shape;13495;p103"/>
          <p:cNvGrpSpPr/>
          <p:nvPr/>
        </p:nvGrpSpPr>
        <p:grpSpPr>
          <a:xfrm>
            <a:off x="2746699" y="5212084"/>
            <a:ext cx="945421" cy="1171549"/>
            <a:chOff x="1667641" y="4000888"/>
            <a:chExt cx="709066" cy="878662"/>
          </a:xfrm>
        </p:grpSpPr>
        <p:sp>
          <p:nvSpPr>
            <p:cNvPr id="13496" name="Google Shape;13496;p103"/>
            <p:cNvSpPr/>
            <p:nvPr/>
          </p:nvSpPr>
          <p:spPr>
            <a:xfrm>
              <a:off x="1676563" y="4602551"/>
              <a:ext cx="700144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Wireless LAN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Controller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497" name="Google Shape;13497;p103"/>
            <p:cNvGrpSpPr/>
            <p:nvPr/>
          </p:nvGrpSpPr>
          <p:grpSpPr>
            <a:xfrm>
              <a:off x="1667641" y="4000888"/>
              <a:ext cx="684213" cy="592138"/>
              <a:chOff x="2175669" y="3831274"/>
              <a:chExt cx="684213" cy="592138"/>
            </a:xfrm>
          </p:grpSpPr>
          <p:sp>
            <p:nvSpPr>
              <p:cNvPr id="13498" name="Google Shape;13498;p103"/>
              <p:cNvSpPr/>
              <p:nvPr/>
            </p:nvSpPr>
            <p:spPr>
              <a:xfrm>
                <a:off x="2175669" y="3831274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499" name="Google Shape;13499;p103"/>
              <p:cNvSpPr/>
              <p:nvPr/>
            </p:nvSpPr>
            <p:spPr>
              <a:xfrm>
                <a:off x="2297649" y="4283419"/>
                <a:ext cx="434975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246" extrusionOk="0">
                    <a:moveTo>
                      <a:pt x="1282" y="114"/>
                    </a:moveTo>
                    <a:cubicBezTo>
                      <a:pt x="1262" y="65"/>
                      <a:pt x="1230" y="0"/>
                      <a:pt x="1165" y="0"/>
                    </a:cubicBezTo>
                    <a:cubicBezTo>
                      <a:pt x="1108" y="0"/>
                      <a:pt x="1077" y="44"/>
                      <a:pt x="1052" y="91"/>
                    </a:cubicBezTo>
                    <a:cubicBezTo>
                      <a:pt x="1029" y="48"/>
                      <a:pt x="1003" y="10"/>
                      <a:pt x="956" y="10"/>
                    </a:cubicBezTo>
                    <a:cubicBezTo>
                      <a:pt x="910" y="10"/>
                      <a:pt x="881" y="49"/>
                      <a:pt x="856" y="93"/>
                    </a:cubicBezTo>
                    <a:cubicBezTo>
                      <a:pt x="829" y="44"/>
                      <a:pt x="799" y="0"/>
                      <a:pt x="747" y="0"/>
                    </a:cubicBezTo>
                    <a:cubicBezTo>
                      <a:pt x="690" y="0"/>
                      <a:pt x="658" y="44"/>
                      <a:pt x="633" y="91"/>
                    </a:cubicBezTo>
                    <a:cubicBezTo>
                      <a:pt x="611" y="48"/>
                      <a:pt x="584" y="10"/>
                      <a:pt x="538" y="10"/>
                    </a:cubicBezTo>
                    <a:cubicBezTo>
                      <a:pt x="492" y="10"/>
                      <a:pt x="465" y="48"/>
                      <a:pt x="441" y="92"/>
                    </a:cubicBezTo>
                    <a:cubicBezTo>
                      <a:pt x="415" y="45"/>
                      <a:pt x="383" y="0"/>
                      <a:pt x="328" y="0"/>
                    </a:cubicBezTo>
                    <a:cubicBezTo>
                      <a:pt x="271" y="0"/>
                      <a:pt x="240" y="44"/>
                      <a:pt x="215" y="91"/>
                    </a:cubicBezTo>
                    <a:cubicBezTo>
                      <a:pt x="192" y="48"/>
                      <a:pt x="166" y="10"/>
                      <a:pt x="119" y="10"/>
                    </a:cubicBezTo>
                    <a:cubicBezTo>
                      <a:pt x="58" y="10"/>
                      <a:pt x="27" y="76"/>
                      <a:pt x="16" y="105"/>
                    </a:cubicBezTo>
                    <a:cubicBezTo>
                      <a:pt x="16" y="105"/>
                      <a:pt x="16" y="105"/>
                      <a:pt x="16" y="105"/>
                    </a:cubicBezTo>
                    <a:cubicBezTo>
                      <a:pt x="6" y="108"/>
                      <a:pt x="0" y="119"/>
                      <a:pt x="2" y="129"/>
                    </a:cubicBezTo>
                    <a:cubicBezTo>
                      <a:pt x="4" y="134"/>
                      <a:pt x="35" y="246"/>
                      <a:pt x="119" y="246"/>
                    </a:cubicBezTo>
                    <a:cubicBezTo>
                      <a:pt x="173" y="246"/>
                      <a:pt x="202" y="201"/>
                      <a:pt x="226" y="155"/>
                    </a:cubicBezTo>
                    <a:cubicBezTo>
                      <a:pt x="250" y="199"/>
                      <a:pt x="278" y="236"/>
                      <a:pt x="328" y="236"/>
                    </a:cubicBezTo>
                    <a:cubicBezTo>
                      <a:pt x="377" y="236"/>
                      <a:pt x="405" y="198"/>
                      <a:pt x="430" y="154"/>
                    </a:cubicBezTo>
                    <a:cubicBezTo>
                      <a:pt x="455" y="201"/>
                      <a:pt x="485" y="246"/>
                      <a:pt x="538" y="246"/>
                    </a:cubicBezTo>
                    <a:cubicBezTo>
                      <a:pt x="591" y="246"/>
                      <a:pt x="620" y="201"/>
                      <a:pt x="644" y="155"/>
                    </a:cubicBezTo>
                    <a:cubicBezTo>
                      <a:pt x="668" y="199"/>
                      <a:pt x="697" y="236"/>
                      <a:pt x="747" y="236"/>
                    </a:cubicBezTo>
                    <a:cubicBezTo>
                      <a:pt x="792" y="236"/>
                      <a:pt x="820" y="197"/>
                      <a:pt x="845" y="153"/>
                    </a:cubicBezTo>
                    <a:cubicBezTo>
                      <a:pt x="871" y="201"/>
                      <a:pt x="903" y="246"/>
                      <a:pt x="956" y="246"/>
                    </a:cubicBezTo>
                    <a:cubicBezTo>
                      <a:pt x="1009" y="246"/>
                      <a:pt x="1039" y="201"/>
                      <a:pt x="1063" y="155"/>
                    </a:cubicBezTo>
                    <a:cubicBezTo>
                      <a:pt x="1087" y="199"/>
                      <a:pt x="1115" y="236"/>
                      <a:pt x="1165" y="236"/>
                    </a:cubicBezTo>
                    <a:cubicBezTo>
                      <a:pt x="1219" y="236"/>
                      <a:pt x="1249" y="184"/>
                      <a:pt x="1268" y="140"/>
                    </a:cubicBezTo>
                    <a:cubicBezTo>
                      <a:pt x="1269" y="140"/>
                      <a:pt x="1270" y="140"/>
                      <a:pt x="1270" y="139"/>
                    </a:cubicBezTo>
                    <a:cubicBezTo>
                      <a:pt x="1280" y="135"/>
                      <a:pt x="1285" y="124"/>
                      <a:pt x="1282" y="114"/>
                    </a:cubicBezTo>
                    <a:close/>
                    <a:moveTo>
                      <a:pt x="119" y="207"/>
                    </a:moveTo>
                    <a:cubicBezTo>
                      <a:pt x="65" y="207"/>
                      <a:pt x="40" y="120"/>
                      <a:pt x="40" y="119"/>
                    </a:cubicBezTo>
                    <a:cubicBezTo>
                      <a:pt x="39" y="116"/>
                      <a:pt x="38" y="113"/>
                      <a:pt x="35" y="111"/>
                    </a:cubicBezTo>
                    <a:cubicBezTo>
                      <a:pt x="45" y="85"/>
                      <a:pt x="72" y="30"/>
                      <a:pt x="119" y="30"/>
                    </a:cubicBezTo>
                    <a:cubicBezTo>
                      <a:pt x="159" y="30"/>
                      <a:pt x="181" y="68"/>
                      <a:pt x="204" y="112"/>
                    </a:cubicBezTo>
                    <a:cubicBezTo>
                      <a:pt x="203" y="114"/>
                      <a:pt x="202" y="116"/>
                      <a:pt x="201" y="118"/>
                    </a:cubicBezTo>
                    <a:cubicBezTo>
                      <a:pt x="173" y="173"/>
                      <a:pt x="154" y="207"/>
                      <a:pt x="119" y="207"/>
                    </a:cubicBezTo>
                    <a:close/>
                    <a:moveTo>
                      <a:pt x="328" y="217"/>
                    </a:moveTo>
                    <a:cubicBezTo>
                      <a:pt x="284" y="217"/>
                      <a:pt x="260" y="179"/>
                      <a:pt x="237" y="134"/>
                    </a:cubicBezTo>
                    <a:cubicBezTo>
                      <a:pt x="261" y="85"/>
                      <a:pt x="285" y="39"/>
                      <a:pt x="328" y="39"/>
                    </a:cubicBezTo>
                    <a:cubicBezTo>
                      <a:pt x="369" y="39"/>
                      <a:pt x="393" y="85"/>
                      <a:pt x="419" y="134"/>
                    </a:cubicBezTo>
                    <a:cubicBezTo>
                      <a:pt x="395" y="178"/>
                      <a:pt x="370" y="217"/>
                      <a:pt x="328" y="217"/>
                    </a:cubicBezTo>
                    <a:close/>
                    <a:moveTo>
                      <a:pt x="538" y="207"/>
                    </a:moveTo>
                    <a:cubicBezTo>
                      <a:pt x="501" y="207"/>
                      <a:pt x="478" y="163"/>
                      <a:pt x="454" y="116"/>
                    </a:cubicBezTo>
                    <a:cubicBezTo>
                      <a:pt x="453" y="115"/>
                      <a:pt x="453" y="114"/>
                      <a:pt x="452" y="113"/>
                    </a:cubicBezTo>
                    <a:cubicBezTo>
                      <a:pt x="475" y="68"/>
                      <a:pt x="499" y="30"/>
                      <a:pt x="538" y="30"/>
                    </a:cubicBezTo>
                    <a:cubicBezTo>
                      <a:pt x="577" y="30"/>
                      <a:pt x="600" y="68"/>
                      <a:pt x="622" y="112"/>
                    </a:cubicBezTo>
                    <a:cubicBezTo>
                      <a:pt x="621" y="114"/>
                      <a:pt x="620" y="116"/>
                      <a:pt x="620" y="118"/>
                    </a:cubicBezTo>
                    <a:cubicBezTo>
                      <a:pt x="592" y="173"/>
                      <a:pt x="572" y="207"/>
                      <a:pt x="538" y="207"/>
                    </a:cubicBezTo>
                    <a:close/>
                    <a:moveTo>
                      <a:pt x="747" y="217"/>
                    </a:moveTo>
                    <a:cubicBezTo>
                      <a:pt x="703" y="217"/>
                      <a:pt x="678" y="179"/>
                      <a:pt x="655" y="134"/>
                    </a:cubicBezTo>
                    <a:cubicBezTo>
                      <a:pt x="680" y="85"/>
                      <a:pt x="703" y="39"/>
                      <a:pt x="747" y="39"/>
                    </a:cubicBezTo>
                    <a:cubicBezTo>
                      <a:pt x="782" y="39"/>
                      <a:pt x="807" y="84"/>
                      <a:pt x="832" y="131"/>
                    </a:cubicBezTo>
                    <a:cubicBezTo>
                      <a:pt x="833" y="132"/>
                      <a:pt x="833" y="133"/>
                      <a:pt x="833" y="133"/>
                    </a:cubicBezTo>
                    <a:cubicBezTo>
                      <a:pt x="809" y="178"/>
                      <a:pt x="784" y="217"/>
                      <a:pt x="747" y="217"/>
                    </a:cubicBezTo>
                    <a:close/>
                    <a:moveTo>
                      <a:pt x="956" y="207"/>
                    </a:moveTo>
                    <a:cubicBezTo>
                      <a:pt x="918" y="207"/>
                      <a:pt x="893" y="161"/>
                      <a:pt x="867" y="113"/>
                    </a:cubicBezTo>
                    <a:cubicBezTo>
                      <a:pt x="892" y="68"/>
                      <a:pt x="917" y="30"/>
                      <a:pt x="956" y="30"/>
                    </a:cubicBezTo>
                    <a:cubicBezTo>
                      <a:pt x="996" y="30"/>
                      <a:pt x="1018" y="68"/>
                      <a:pt x="1041" y="112"/>
                    </a:cubicBezTo>
                    <a:cubicBezTo>
                      <a:pt x="1040" y="114"/>
                      <a:pt x="1039" y="116"/>
                      <a:pt x="1038" y="118"/>
                    </a:cubicBezTo>
                    <a:cubicBezTo>
                      <a:pt x="1010" y="173"/>
                      <a:pt x="991" y="207"/>
                      <a:pt x="956" y="207"/>
                    </a:cubicBezTo>
                    <a:close/>
                    <a:moveTo>
                      <a:pt x="1165" y="217"/>
                    </a:moveTo>
                    <a:cubicBezTo>
                      <a:pt x="1121" y="217"/>
                      <a:pt x="1097" y="179"/>
                      <a:pt x="1074" y="134"/>
                    </a:cubicBezTo>
                    <a:cubicBezTo>
                      <a:pt x="1098" y="85"/>
                      <a:pt x="1122" y="39"/>
                      <a:pt x="1165" y="39"/>
                    </a:cubicBezTo>
                    <a:cubicBezTo>
                      <a:pt x="1196" y="39"/>
                      <a:pt x="1221" y="68"/>
                      <a:pt x="1245" y="128"/>
                    </a:cubicBezTo>
                    <a:cubicBezTo>
                      <a:pt x="1246" y="131"/>
                      <a:pt x="1247" y="133"/>
                      <a:pt x="1249" y="134"/>
                    </a:cubicBezTo>
                    <a:cubicBezTo>
                      <a:pt x="1225" y="190"/>
                      <a:pt x="1198" y="217"/>
                      <a:pt x="1165" y="2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0" name="Google Shape;13500;p103"/>
              <p:cNvSpPr/>
              <p:nvPr/>
            </p:nvSpPr>
            <p:spPr>
              <a:xfrm>
                <a:off x="2464336" y="4105619"/>
                <a:ext cx="101600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64" h="101" extrusionOk="0">
                    <a:moveTo>
                      <a:pt x="43" y="101"/>
                    </a:moveTo>
                    <a:lnTo>
                      <a:pt x="43" y="59"/>
                    </a:lnTo>
                    <a:lnTo>
                      <a:pt x="64" y="59"/>
                    </a:lnTo>
                    <a:lnTo>
                      <a:pt x="32" y="0"/>
                    </a:lnTo>
                    <a:lnTo>
                      <a:pt x="0" y="59"/>
                    </a:lnTo>
                    <a:lnTo>
                      <a:pt x="21" y="59"/>
                    </a:lnTo>
                    <a:lnTo>
                      <a:pt x="21" y="101"/>
                    </a:lnTo>
                    <a:lnTo>
                      <a:pt x="43" y="10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1" name="Google Shape;13501;p103"/>
              <p:cNvSpPr/>
              <p:nvPr/>
            </p:nvSpPr>
            <p:spPr>
              <a:xfrm>
                <a:off x="2561174" y="4088156"/>
                <a:ext cx="144463" cy="103188"/>
              </a:xfrm>
              <a:custGeom>
                <a:avLst/>
                <a:gdLst/>
                <a:ahLst/>
                <a:cxnLst/>
                <a:rect l="l" t="t" r="r" b="b"/>
                <a:pathLst>
                  <a:path w="91" h="65" extrusionOk="0">
                    <a:moveTo>
                      <a:pt x="91" y="47"/>
                    </a:moveTo>
                    <a:lnTo>
                      <a:pt x="56" y="24"/>
                    </a:lnTo>
                    <a:lnTo>
                      <a:pt x="68" y="6"/>
                    </a:lnTo>
                    <a:lnTo>
                      <a:pt x="0" y="0"/>
                    </a:lnTo>
                    <a:lnTo>
                      <a:pt x="32" y="60"/>
                    </a:lnTo>
                    <a:lnTo>
                      <a:pt x="44" y="42"/>
                    </a:lnTo>
                    <a:lnTo>
                      <a:pt x="78" y="65"/>
                    </a:lnTo>
                    <a:lnTo>
                      <a:pt x="91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2" name="Google Shape;13502;p103"/>
              <p:cNvSpPr/>
              <p:nvPr/>
            </p:nvSpPr>
            <p:spPr>
              <a:xfrm>
                <a:off x="2324636" y="4088156"/>
                <a:ext cx="142875" cy="103188"/>
              </a:xfrm>
              <a:custGeom>
                <a:avLst/>
                <a:gdLst/>
                <a:ahLst/>
                <a:cxnLst/>
                <a:rect l="l" t="t" r="r" b="b"/>
                <a:pathLst>
                  <a:path w="90" h="65" extrusionOk="0">
                    <a:moveTo>
                      <a:pt x="0" y="47"/>
                    </a:moveTo>
                    <a:lnTo>
                      <a:pt x="34" y="24"/>
                    </a:lnTo>
                    <a:lnTo>
                      <a:pt x="23" y="6"/>
                    </a:lnTo>
                    <a:lnTo>
                      <a:pt x="90" y="0"/>
                    </a:lnTo>
                    <a:lnTo>
                      <a:pt x="58" y="60"/>
                    </a:lnTo>
                    <a:lnTo>
                      <a:pt x="47" y="42"/>
                    </a:lnTo>
                    <a:lnTo>
                      <a:pt x="12" y="65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3" name="Google Shape;13503;p103"/>
              <p:cNvSpPr/>
              <p:nvPr/>
            </p:nvSpPr>
            <p:spPr>
              <a:xfrm>
                <a:off x="2424649" y="3851619"/>
                <a:ext cx="179388" cy="217488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7" extrusionOk="0">
                    <a:moveTo>
                      <a:pt x="76" y="137"/>
                    </a:moveTo>
                    <a:lnTo>
                      <a:pt x="76" y="87"/>
                    </a:lnTo>
                    <a:lnTo>
                      <a:pt x="113" y="87"/>
                    </a:lnTo>
                    <a:lnTo>
                      <a:pt x="57" y="0"/>
                    </a:lnTo>
                    <a:lnTo>
                      <a:pt x="0" y="87"/>
                    </a:lnTo>
                    <a:lnTo>
                      <a:pt x="38" y="87"/>
                    </a:lnTo>
                    <a:lnTo>
                      <a:pt x="38" y="137"/>
                    </a:lnTo>
                    <a:lnTo>
                      <a:pt x="76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504" name="Google Shape;13504;p103"/>
          <p:cNvGrpSpPr/>
          <p:nvPr/>
        </p:nvGrpSpPr>
        <p:grpSpPr>
          <a:xfrm>
            <a:off x="6451026" y="5212085"/>
            <a:ext cx="912284" cy="1017879"/>
            <a:chOff x="2882417" y="3797084"/>
            <a:chExt cx="684213" cy="763409"/>
          </a:xfrm>
        </p:grpSpPr>
        <p:sp>
          <p:nvSpPr>
            <p:cNvPr id="13505" name="Google Shape;13505;p103"/>
            <p:cNvSpPr/>
            <p:nvPr/>
          </p:nvSpPr>
          <p:spPr>
            <a:xfrm>
              <a:off x="3018504" y="4421994"/>
              <a:ext cx="412032" cy="1384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Router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06" name="Google Shape;13506;p103"/>
            <p:cNvGrpSpPr/>
            <p:nvPr/>
          </p:nvGrpSpPr>
          <p:grpSpPr>
            <a:xfrm>
              <a:off x="2882417" y="3797084"/>
              <a:ext cx="684213" cy="592138"/>
              <a:chOff x="3523766" y="3831274"/>
              <a:chExt cx="684213" cy="592138"/>
            </a:xfrm>
          </p:grpSpPr>
          <p:sp>
            <p:nvSpPr>
              <p:cNvPr id="13507" name="Google Shape;13507;p103"/>
              <p:cNvSpPr/>
              <p:nvPr/>
            </p:nvSpPr>
            <p:spPr>
              <a:xfrm>
                <a:off x="3523766" y="3831274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8" name="Google Shape;13508;p103"/>
              <p:cNvSpPr/>
              <p:nvPr/>
            </p:nvSpPr>
            <p:spPr>
              <a:xfrm>
                <a:off x="3690937" y="3948113"/>
                <a:ext cx="160338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77" extrusionOk="0">
                    <a:moveTo>
                      <a:pt x="418" y="87"/>
                    </a:moveTo>
                    <a:cubicBezTo>
                      <a:pt x="391" y="87"/>
                      <a:pt x="369" y="108"/>
                      <a:pt x="369" y="135"/>
                    </a:cubicBezTo>
                    <a:cubicBezTo>
                      <a:pt x="369" y="294"/>
                      <a:pt x="369" y="294"/>
                      <a:pt x="369" y="294"/>
                    </a:cubicBezTo>
                    <a:cubicBezTo>
                      <a:pt x="95" y="19"/>
                      <a:pt x="95" y="19"/>
                      <a:pt x="95" y="19"/>
                    </a:cubicBezTo>
                    <a:cubicBezTo>
                      <a:pt x="76" y="0"/>
                      <a:pt x="45" y="0"/>
                      <a:pt x="26" y="19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0" y="45"/>
                      <a:pt x="0" y="76"/>
                      <a:pt x="19" y="95"/>
                    </a:cubicBezTo>
                    <a:cubicBezTo>
                      <a:pt x="296" y="371"/>
                      <a:pt x="296" y="371"/>
                      <a:pt x="296" y="371"/>
                    </a:cubicBezTo>
                    <a:cubicBezTo>
                      <a:pt x="134" y="371"/>
                      <a:pt x="134" y="371"/>
                      <a:pt x="134" y="371"/>
                    </a:cubicBezTo>
                    <a:cubicBezTo>
                      <a:pt x="107" y="371"/>
                      <a:pt x="85" y="392"/>
                      <a:pt x="85" y="419"/>
                    </a:cubicBezTo>
                    <a:cubicBezTo>
                      <a:pt x="85" y="429"/>
                      <a:pt x="85" y="429"/>
                      <a:pt x="85" y="429"/>
                    </a:cubicBezTo>
                    <a:cubicBezTo>
                      <a:pt x="85" y="456"/>
                      <a:pt x="107" y="477"/>
                      <a:pt x="134" y="477"/>
                    </a:cubicBezTo>
                    <a:cubicBezTo>
                      <a:pt x="410" y="477"/>
                      <a:pt x="410" y="477"/>
                      <a:pt x="410" y="477"/>
                    </a:cubicBezTo>
                    <a:cubicBezTo>
                      <a:pt x="414" y="477"/>
                      <a:pt x="418" y="477"/>
                      <a:pt x="422" y="476"/>
                    </a:cubicBezTo>
                    <a:cubicBezTo>
                      <a:pt x="434" y="475"/>
                      <a:pt x="446" y="471"/>
                      <a:pt x="455" y="461"/>
                    </a:cubicBezTo>
                    <a:cubicBezTo>
                      <a:pt x="462" y="455"/>
                      <a:pt x="462" y="455"/>
                      <a:pt x="462" y="455"/>
                    </a:cubicBezTo>
                    <a:cubicBezTo>
                      <a:pt x="472" y="444"/>
                      <a:pt x="477" y="430"/>
                      <a:pt x="476" y="416"/>
                    </a:cubicBezTo>
                    <a:cubicBezTo>
                      <a:pt x="476" y="414"/>
                      <a:pt x="476" y="413"/>
                      <a:pt x="476" y="411"/>
                    </a:cubicBezTo>
                    <a:cubicBezTo>
                      <a:pt x="476" y="135"/>
                      <a:pt x="476" y="135"/>
                      <a:pt x="476" y="135"/>
                    </a:cubicBezTo>
                    <a:cubicBezTo>
                      <a:pt x="476" y="108"/>
                      <a:pt x="454" y="87"/>
                      <a:pt x="428" y="87"/>
                    </a:cubicBezTo>
                    <a:lnTo>
                      <a:pt x="418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09" name="Google Shape;13509;p103"/>
              <p:cNvSpPr/>
              <p:nvPr/>
            </p:nvSpPr>
            <p:spPr>
              <a:xfrm>
                <a:off x="3889375" y="4146550"/>
                <a:ext cx="160338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76" extrusionOk="0">
                    <a:moveTo>
                      <a:pt x="390" y="59"/>
                    </a:moveTo>
                    <a:cubicBezTo>
                      <a:pt x="390" y="86"/>
                      <a:pt x="369" y="107"/>
                      <a:pt x="342" y="107"/>
                    </a:cubicBezTo>
                    <a:cubicBezTo>
                      <a:pt x="183" y="107"/>
                      <a:pt x="183" y="107"/>
                      <a:pt x="183" y="107"/>
                    </a:cubicBezTo>
                    <a:cubicBezTo>
                      <a:pt x="458" y="382"/>
                      <a:pt x="458" y="382"/>
                      <a:pt x="458" y="382"/>
                    </a:cubicBezTo>
                    <a:cubicBezTo>
                      <a:pt x="477" y="401"/>
                      <a:pt x="477" y="432"/>
                      <a:pt x="458" y="451"/>
                    </a:cubicBezTo>
                    <a:cubicBezTo>
                      <a:pt x="451" y="457"/>
                      <a:pt x="451" y="457"/>
                      <a:pt x="451" y="457"/>
                    </a:cubicBezTo>
                    <a:cubicBezTo>
                      <a:pt x="432" y="476"/>
                      <a:pt x="401" y="476"/>
                      <a:pt x="382" y="457"/>
                    </a:cubicBezTo>
                    <a:cubicBezTo>
                      <a:pt x="106" y="181"/>
                      <a:pt x="106" y="181"/>
                      <a:pt x="106" y="181"/>
                    </a:cubicBezTo>
                    <a:cubicBezTo>
                      <a:pt x="106" y="343"/>
                      <a:pt x="106" y="343"/>
                      <a:pt x="106" y="343"/>
                    </a:cubicBezTo>
                    <a:cubicBezTo>
                      <a:pt x="106" y="370"/>
                      <a:pt x="84" y="392"/>
                      <a:pt x="58" y="392"/>
                    </a:cubicBezTo>
                    <a:cubicBezTo>
                      <a:pt x="48" y="392"/>
                      <a:pt x="48" y="392"/>
                      <a:pt x="48" y="392"/>
                    </a:cubicBezTo>
                    <a:cubicBezTo>
                      <a:pt x="21" y="392"/>
                      <a:pt x="0" y="370"/>
                      <a:pt x="0" y="34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3"/>
                      <a:pt x="0" y="59"/>
                      <a:pt x="1" y="55"/>
                    </a:cubicBezTo>
                    <a:cubicBezTo>
                      <a:pt x="2" y="43"/>
                      <a:pt x="6" y="31"/>
                      <a:pt x="15" y="22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33" y="5"/>
                      <a:pt x="47" y="0"/>
                      <a:pt x="61" y="1"/>
                    </a:cubicBezTo>
                    <a:cubicBezTo>
                      <a:pt x="63" y="1"/>
                      <a:pt x="64" y="1"/>
                      <a:pt x="66" y="1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69" y="1"/>
                      <a:pt x="390" y="23"/>
                      <a:pt x="390" y="49"/>
                    </a:cubicBezTo>
                    <a:lnTo>
                      <a:pt x="390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0" name="Google Shape;13510;p103"/>
              <p:cNvSpPr/>
              <p:nvPr/>
            </p:nvSpPr>
            <p:spPr>
              <a:xfrm>
                <a:off x="3689350" y="4146550"/>
                <a:ext cx="160338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76" extrusionOk="0">
                    <a:moveTo>
                      <a:pt x="391" y="417"/>
                    </a:moveTo>
                    <a:cubicBezTo>
                      <a:pt x="391" y="391"/>
                      <a:pt x="369" y="369"/>
                      <a:pt x="342" y="369"/>
                    </a:cubicBezTo>
                    <a:cubicBezTo>
                      <a:pt x="183" y="369"/>
                      <a:pt x="183" y="369"/>
                      <a:pt x="183" y="369"/>
                    </a:cubicBezTo>
                    <a:cubicBezTo>
                      <a:pt x="458" y="94"/>
                      <a:pt x="458" y="94"/>
                      <a:pt x="458" y="94"/>
                    </a:cubicBezTo>
                    <a:cubicBezTo>
                      <a:pt x="477" y="75"/>
                      <a:pt x="477" y="45"/>
                      <a:pt x="458" y="26"/>
                    </a:cubicBezTo>
                    <a:cubicBezTo>
                      <a:pt x="451" y="19"/>
                      <a:pt x="451" y="19"/>
                      <a:pt x="451" y="19"/>
                    </a:cubicBezTo>
                    <a:cubicBezTo>
                      <a:pt x="432" y="0"/>
                      <a:pt x="402" y="0"/>
                      <a:pt x="383" y="19"/>
                    </a:cubicBezTo>
                    <a:cubicBezTo>
                      <a:pt x="107" y="295"/>
                      <a:pt x="107" y="295"/>
                      <a:pt x="107" y="295"/>
                    </a:cubicBezTo>
                    <a:cubicBezTo>
                      <a:pt x="107" y="133"/>
                      <a:pt x="107" y="133"/>
                      <a:pt x="107" y="133"/>
                    </a:cubicBezTo>
                    <a:cubicBezTo>
                      <a:pt x="107" y="106"/>
                      <a:pt x="85" y="85"/>
                      <a:pt x="58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22" y="85"/>
                      <a:pt x="0" y="106"/>
                      <a:pt x="0" y="133"/>
                    </a:cubicBezTo>
                    <a:cubicBezTo>
                      <a:pt x="0" y="409"/>
                      <a:pt x="0" y="409"/>
                      <a:pt x="0" y="409"/>
                    </a:cubicBezTo>
                    <a:cubicBezTo>
                      <a:pt x="0" y="414"/>
                      <a:pt x="1" y="418"/>
                      <a:pt x="2" y="422"/>
                    </a:cubicBezTo>
                    <a:cubicBezTo>
                      <a:pt x="2" y="433"/>
                      <a:pt x="7" y="445"/>
                      <a:pt x="16" y="454"/>
                    </a:cubicBezTo>
                    <a:cubicBezTo>
                      <a:pt x="23" y="461"/>
                      <a:pt x="23" y="461"/>
                      <a:pt x="23" y="461"/>
                    </a:cubicBezTo>
                    <a:cubicBezTo>
                      <a:pt x="33" y="472"/>
                      <a:pt x="48" y="476"/>
                      <a:pt x="62" y="475"/>
                    </a:cubicBezTo>
                    <a:cubicBezTo>
                      <a:pt x="63" y="475"/>
                      <a:pt x="65" y="475"/>
                      <a:pt x="66" y="475"/>
                    </a:cubicBezTo>
                    <a:cubicBezTo>
                      <a:pt x="342" y="475"/>
                      <a:pt x="342" y="475"/>
                      <a:pt x="342" y="475"/>
                    </a:cubicBezTo>
                    <a:cubicBezTo>
                      <a:pt x="369" y="475"/>
                      <a:pt x="391" y="454"/>
                      <a:pt x="391" y="427"/>
                    </a:cubicBezTo>
                    <a:lnTo>
                      <a:pt x="391" y="4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1" name="Google Shape;13511;p103"/>
              <p:cNvSpPr/>
              <p:nvPr/>
            </p:nvSpPr>
            <p:spPr>
              <a:xfrm>
                <a:off x="3889375" y="3946525"/>
                <a:ext cx="160338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77" extrusionOk="0">
                    <a:moveTo>
                      <a:pt x="417" y="391"/>
                    </a:moveTo>
                    <a:cubicBezTo>
                      <a:pt x="391" y="391"/>
                      <a:pt x="369" y="369"/>
                      <a:pt x="369" y="342"/>
                    </a:cubicBezTo>
                    <a:cubicBezTo>
                      <a:pt x="369" y="183"/>
                      <a:pt x="369" y="183"/>
                      <a:pt x="369" y="183"/>
                    </a:cubicBezTo>
                    <a:cubicBezTo>
                      <a:pt x="94" y="458"/>
                      <a:pt x="94" y="458"/>
                      <a:pt x="94" y="458"/>
                    </a:cubicBezTo>
                    <a:cubicBezTo>
                      <a:pt x="75" y="477"/>
                      <a:pt x="45" y="477"/>
                      <a:pt x="26" y="458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0" y="432"/>
                      <a:pt x="0" y="402"/>
                      <a:pt x="19" y="383"/>
                    </a:cubicBezTo>
                    <a:cubicBezTo>
                      <a:pt x="295" y="106"/>
                      <a:pt x="295" y="106"/>
                      <a:pt x="295" y="106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07" y="106"/>
                      <a:pt x="85" y="85"/>
                      <a:pt x="85" y="58"/>
                    </a:cubicBezTo>
                    <a:cubicBezTo>
                      <a:pt x="85" y="48"/>
                      <a:pt x="85" y="48"/>
                      <a:pt x="85" y="48"/>
                    </a:cubicBezTo>
                    <a:cubicBezTo>
                      <a:pt x="85" y="22"/>
                      <a:pt x="107" y="0"/>
                      <a:pt x="133" y="0"/>
                    </a:cubicBezTo>
                    <a:cubicBezTo>
                      <a:pt x="410" y="0"/>
                      <a:pt x="410" y="0"/>
                      <a:pt x="410" y="0"/>
                    </a:cubicBezTo>
                    <a:cubicBezTo>
                      <a:pt x="414" y="0"/>
                      <a:pt x="418" y="1"/>
                      <a:pt x="422" y="2"/>
                    </a:cubicBezTo>
                    <a:cubicBezTo>
                      <a:pt x="434" y="2"/>
                      <a:pt x="445" y="7"/>
                      <a:pt x="454" y="16"/>
                    </a:cubicBezTo>
                    <a:cubicBezTo>
                      <a:pt x="461" y="23"/>
                      <a:pt x="461" y="23"/>
                      <a:pt x="461" y="23"/>
                    </a:cubicBezTo>
                    <a:cubicBezTo>
                      <a:pt x="472" y="33"/>
                      <a:pt x="477" y="48"/>
                      <a:pt x="475" y="62"/>
                    </a:cubicBezTo>
                    <a:cubicBezTo>
                      <a:pt x="475" y="63"/>
                      <a:pt x="476" y="64"/>
                      <a:pt x="476" y="66"/>
                    </a:cubicBezTo>
                    <a:cubicBezTo>
                      <a:pt x="476" y="342"/>
                      <a:pt x="476" y="342"/>
                      <a:pt x="476" y="342"/>
                    </a:cubicBezTo>
                    <a:cubicBezTo>
                      <a:pt x="476" y="369"/>
                      <a:pt x="454" y="391"/>
                      <a:pt x="427" y="391"/>
                    </a:cubicBezTo>
                    <a:lnTo>
                      <a:pt x="417" y="3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512" name="Google Shape;13512;p103"/>
          <p:cNvGrpSpPr/>
          <p:nvPr/>
        </p:nvGrpSpPr>
        <p:grpSpPr>
          <a:xfrm>
            <a:off x="10452047" y="5212085"/>
            <a:ext cx="913257" cy="1036999"/>
            <a:chOff x="7123375" y="1561108"/>
            <a:chExt cx="684943" cy="777749"/>
          </a:xfrm>
        </p:grpSpPr>
        <p:grpSp>
          <p:nvGrpSpPr>
            <p:cNvPr id="13513" name="Google Shape;13513;p103"/>
            <p:cNvGrpSpPr/>
            <p:nvPr/>
          </p:nvGrpSpPr>
          <p:grpSpPr>
            <a:xfrm>
              <a:off x="7123375" y="1561108"/>
              <a:ext cx="684943" cy="594071"/>
              <a:chOff x="7185070" y="1563665"/>
              <a:chExt cx="622304" cy="539742"/>
            </a:xfrm>
          </p:grpSpPr>
          <p:sp>
            <p:nvSpPr>
              <p:cNvPr id="13514" name="Google Shape;13514;p103"/>
              <p:cNvSpPr/>
              <p:nvPr/>
            </p:nvSpPr>
            <p:spPr>
              <a:xfrm>
                <a:off x="7185070" y="1563665"/>
                <a:ext cx="622304" cy="539742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40" extrusionOk="0">
                    <a:moveTo>
                      <a:pt x="294" y="340"/>
                    </a:moveTo>
                    <a:lnTo>
                      <a:pt x="392" y="169"/>
                    </a:lnTo>
                    <a:lnTo>
                      <a:pt x="294" y="0"/>
                    </a:lnTo>
                    <a:lnTo>
                      <a:pt x="98" y="0"/>
                    </a:lnTo>
                    <a:lnTo>
                      <a:pt x="0" y="169"/>
                    </a:lnTo>
                    <a:lnTo>
                      <a:pt x="98" y="340"/>
                    </a:lnTo>
                    <a:lnTo>
                      <a:pt x="294" y="340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5" name="Google Shape;13515;p103"/>
              <p:cNvSpPr/>
              <p:nvPr/>
            </p:nvSpPr>
            <p:spPr>
              <a:xfrm>
                <a:off x="7496222" y="1616052"/>
                <a:ext cx="9525" cy="44290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6" name="Google Shape;13516;p103"/>
              <p:cNvSpPr/>
              <p:nvPr/>
            </p:nvSpPr>
            <p:spPr>
              <a:xfrm>
                <a:off x="7397797" y="1743050"/>
                <a:ext cx="82551" cy="60324"/>
              </a:xfrm>
              <a:custGeom>
                <a:avLst/>
                <a:gdLst/>
                <a:ahLst/>
                <a:cxnLst/>
                <a:rect l="l" t="t" r="r" b="b"/>
                <a:pathLst>
                  <a:path w="52" h="38" extrusionOk="0">
                    <a:moveTo>
                      <a:pt x="33" y="10"/>
                    </a:moveTo>
                    <a:lnTo>
                      <a:pt x="0" y="10"/>
                    </a:lnTo>
                    <a:lnTo>
                      <a:pt x="0" y="28"/>
                    </a:lnTo>
                    <a:lnTo>
                      <a:pt x="33" y="28"/>
                    </a:lnTo>
                    <a:lnTo>
                      <a:pt x="33" y="38"/>
                    </a:lnTo>
                    <a:lnTo>
                      <a:pt x="52" y="18"/>
                    </a:lnTo>
                    <a:lnTo>
                      <a:pt x="33" y="0"/>
                    </a:lnTo>
                    <a:lnTo>
                      <a:pt x="3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7" name="Google Shape;13517;p103"/>
              <p:cNvSpPr/>
              <p:nvPr/>
            </p:nvSpPr>
            <p:spPr>
              <a:xfrm>
                <a:off x="7397797" y="1666851"/>
                <a:ext cx="82551" cy="68261"/>
              </a:xfrm>
              <a:custGeom>
                <a:avLst/>
                <a:gdLst/>
                <a:ahLst/>
                <a:cxnLst/>
                <a:rect l="l" t="t" r="r" b="b"/>
                <a:pathLst>
                  <a:path w="52" h="43" extrusionOk="0">
                    <a:moveTo>
                      <a:pt x="33" y="43"/>
                    </a:moveTo>
                    <a:lnTo>
                      <a:pt x="52" y="21"/>
                    </a:lnTo>
                    <a:lnTo>
                      <a:pt x="33" y="0"/>
                    </a:lnTo>
                    <a:lnTo>
                      <a:pt x="33" y="11"/>
                    </a:lnTo>
                    <a:lnTo>
                      <a:pt x="0" y="11"/>
                    </a:lnTo>
                    <a:lnTo>
                      <a:pt x="0" y="32"/>
                    </a:lnTo>
                    <a:lnTo>
                      <a:pt x="33" y="32"/>
                    </a:lnTo>
                    <a:lnTo>
                      <a:pt x="33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8" name="Google Shape;13518;p103"/>
              <p:cNvSpPr/>
              <p:nvPr/>
            </p:nvSpPr>
            <p:spPr>
              <a:xfrm>
                <a:off x="7307308" y="1704950"/>
                <a:ext cx="82551" cy="60324"/>
              </a:xfrm>
              <a:custGeom>
                <a:avLst/>
                <a:gdLst/>
                <a:ahLst/>
                <a:cxnLst/>
                <a:rect l="l" t="t" r="r" b="b"/>
                <a:pathLst>
                  <a:path w="52" h="38" extrusionOk="0">
                    <a:moveTo>
                      <a:pt x="18" y="0"/>
                    </a:moveTo>
                    <a:lnTo>
                      <a:pt x="0" y="19"/>
                    </a:lnTo>
                    <a:lnTo>
                      <a:pt x="18" y="38"/>
                    </a:lnTo>
                    <a:lnTo>
                      <a:pt x="18" y="28"/>
                    </a:lnTo>
                    <a:lnTo>
                      <a:pt x="52" y="28"/>
                    </a:lnTo>
                    <a:lnTo>
                      <a:pt x="52" y="10"/>
                    </a:lnTo>
                    <a:lnTo>
                      <a:pt x="18" y="1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19" name="Google Shape;13519;p103"/>
              <p:cNvSpPr/>
              <p:nvPr/>
            </p:nvSpPr>
            <p:spPr>
              <a:xfrm>
                <a:off x="7307308" y="1636689"/>
                <a:ext cx="82551" cy="60324"/>
              </a:xfrm>
              <a:custGeom>
                <a:avLst/>
                <a:gdLst/>
                <a:ahLst/>
                <a:cxnLst/>
                <a:rect l="l" t="t" r="r" b="b"/>
                <a:pathLst>
                  <a:path w="52" h="38" extrusionOk="0">
                    <a:moveTo>
                      <a:pt x="18" y="0"/>
                    </a:moveTo>
                    <a:lnTo>
                      <a:pt x="0" y="19"/>
                    </a:lnTo>
                    <a:lnTo>
                      <a:pt x="0" y="19"/>
                    </a:lnTo>
                    <a:lnTo>
                      <a:pt x="18" y="38"/>
                    </a:lnTo>
                    <a:lnTo>
                      <a:pt x="18" y="29"/>
                    </a:lnTo>
                    <a:lnTo>
                      <a:pt x="52" y="29"/>
                    </a:lnTo>
                    <a:lnTo>
                      <a:pt x="52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0" name="Google Shape;13520;p103"/>
              <p:cNvSpPr/>
              <p:nvPr/>
            </p:nvSpPr>
            <p:spPr>
              <a:xfrm>
                <a:off x="7542260" y="1617639"/>
                <a:ext cx="142876" cy="428618"/>
              </a:xfrm>
              <a:prstGeom prst="ellipse">
                <a:avLst/>
              </a:prstGeom>
              <a:noFill/>
              <a:ln w="1905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1" name="Google Shape;13521;p103"/>
              <p:cNvSpPr/>
              <p:nvPr/>
            </p:nvSpPr>
            <p:spPr>
              <a:xfrm>
                <a:off x="7289846" y="1917672"/>
                <a:ext cx="74613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47" h="20" extrusionOk="0">
                    <a:moveTo>
                      <a:pt x="47" y="4"/>
                    </a:moveTo>
                    <a:lnTo>
                      <a:pt x="10" y="4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10" y="20"/>
                    </a:lnTo>
                    <a:lnTo>
                      <a:pt x="10" y="15"/>
                    </a:lnTo>
                    <a:lnTo>
                      <a:pt x="47" y="15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2" name="Google Shape;13522;p103"/>
              <p:cNvSpPr/>
              <p:nvPr/>
            </p:nvSpPr>
            <p:spPr>
              <a:xfrm>
                <a:off x="7316833" y="1868460"/>
                <a:ext cx="58738" cy="57149"/>
              </a:xfrm>
              <a:custGeom>
                <a:avLst/>
                <a:gdLst/>
                <a:ahLst/>
                <a:cxnLst/>
                <a:rect l="l" t="t" r="r" b="b"/>
                <a:pathLst>
                  <a:path w="37" h="36" extrusionOk="0">
                    <a:moveTo>
                      <a:pt x="37" y="29"/>
                    </a:moveTo>
                    <a:lnTo>
                      <a:pt x="11" y="4"/>
                    </a:lnTo>
                    <a:lnTo>
                      <a:pt x="15" y="0"/>
                    </a:lnTo>
                    <a:lnTo>
                      <a:pt x="0" y="0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30" y="36"/>
                    </a:lnTo>
                    <a:lnTo>
                      <a:pt x="37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3" name="Google Shape;13523;p103"/>
              <p:cNvSpPr/>
              <p:nvPr/>
            </p:nvSpPr>
            <p:spPr>
              <a:xfrm>
                <a:off x="7367634" y="1841473"/>
                <a:ext cx="31750" cy="73024"/>
              </a:xfrm>
              <a:custGeom>
                <a:avLst/>
                <a:gdLst/>
                <a:ahLst/>
                <a:cxnLst/>
                <a:rect l="l" t="t" r="r" b="b"/>
                <a:pathLst>
                  <a:path w="20" h="46" extrusionOk="0">
                    <a:moveTo>
                      <a:pt x="15" y="46"/>
                    </a:moveTo>
                    <a:lnTo>
                      <a:pt x="15" y="10"/>
                    </a:lnTo>
                    <a:lnTo>
                      <a:pt x="20" y="10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5" y="46"/>
                    </a:lnTo>
                    <a:lnTo>
                      <a:pt x="15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4" name="Google Shape;13524;p103"/>
              <p:cNvSpPr/>
              <p:nvPr/>
            </p:nvSpPr>
            <p:spPr>
              <a:xfrm>
                <a:off x="7391447" y="1868460"/>
                <a:ext cx="58738" cy="57149"/>
              </a:xfrm>
              <a:custGeom>
                <a:avLst/>
                <a:gdLst/>
                <a:ahLst/>
                <a:cxnLst/>
                <a:rect l="l" t="t" r="r" b="b"/>
                <a:pathLst>
                  <a:path w="37" h="36" extrusionOk="0">
                    <a:moveTo>
                      <a:pt x="8" y="36"/>
                    </a:moveTo>
                    <a:lnTo>
                      <a:pt x="33" y="11"/>
                    </a:lnTo>
                    <a:lnTo>
                      <a:pt x="37" y="14"/>
                    </a:lnTo>
                    <a:lnTo>
                      <a:pt x="37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0" y="29"/>
                    </a:lnTo>
                    <a:lnTo>
                      <a:pt x="8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5" name="Google Shape;13525;p103"/>
              <p:cNvSpPr/>
              <p:nvPr/>
            </p:nvSpPr>
            <p:spPr>
              <a:xfrm>
                <a:off x="7404147" y="1917672"/>
                <a:ext cx="73026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46" h="20" extrusionOk="0">
                    <a:moveTo>
                      <a:pt x="0" y="15"/>
                    </a:moveTo>
                    <a:lnTo>
                      <a:pt x="36" y="15"/>
                    </a:lnTo>
                    <a:lnTo>
                      <a:pt x="36" y="20"/>
                    </a:lnTo>
                    <a:lnTo>
                      <a:pt x="46" y="10"/>
                    </a:lnTo>
                    <a:lnTo>
                      <a:pt x="36" y="0"/>
                    </a:lnTo>
                    <a:lnTo>
                      <a:pt x="36" y="5"/>
                    </a:lnTo>
                    <a:lnTo>
                      <a:pt x="0" y="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6" name="Google Shape;13526;p103"/>
              <p:cNvSpPr/>
              <p:nvPr/>
            </p:nvSpPr>
            <p:spPr>
              <a:xfrm>
                <a:off x="7391447" y="1941484"/>
                <a:ext cx="58738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37" h="35" extrusionOk="0">
                    <a:moveTo>
                      <a:pt x="0" y="7"/>
                    </a:moveTo>
                    <a:lnTo>
                      <a:pt x="26" y="32"/>
                    </a:lnTo>
                    <a:lnTo>
                      <a:pt x="22" y="35"/>
                    </a:lnTo>
                    <a:lnTo>
                      <a:pt x="37" y="35"/>
                    </a:lnTo>
                    <a:lnTo>
                      <a:pt x="37" y="21"/>
                    </a:lnTo>
                    <a:lnTo>
                      <a:pt x="33" y="25"/>
                    </a:lnTo>
                    <a:lnTo>
                      <a:pt x="8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7" name="Google Shape;13527;p103"/>
              <p:cNvSpPr/>
              <p:nvPr/>
            </p:nvSpPr>
            <p:spPr>
              <a:xfrm>
                <a:off x="7367634" y="1952596"/>
                <a:ext cx="31750" cy="71436"/>
              </a:xfrm>
              <a:custGeom>
                <a:avLst/>
                <a:gdLst/>
                <a:ahLst/>
                <a:cxnLst/>
                <a:rect l="l" t="t" r="r" b="b"/>
                <a:pathLst>
                  <a:path w="20" h="45" extrusionOk="0">
                    <a:moveTo>
                      <a:pt x="5" y="0"/>
                    </a:moveTo>
                    <a:lnTo>
                      <a:pt x="5" y="35"/>
                    </a:lnTo>
                    <a:lnTo>
                      <a:pt x="0" y="35"/>
                    </a:lnTo>
                    <a:lnTo>
                      <a:pt x="10" y="45"/>
                    </a:lnTo>
                    <a:lnTo>
                      <a:pt x="20" y="35"/>
                    </a:lnTo>
                    <a:lnTo>
                      <a:pt x="15" y="35"/>
                    </a:lnTo>
                    <a:lnTo>
                      <a:pt x="1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8" name="Google Shape;13528;p103"/>
              <p:cNvSpPr/>
              <p:nvPr/>
            </p:nvSpPr>
            <p:spPr>
              <a:xfrm>
                <a:off x="7316833" y="1941484"/>
                <a:ext cx="58738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37" h="35" extrusionOk="0">
                    <a:moveTo>
                      <a:pt x="30" y="0"/>
                    </a:moveTo>
                    <a:lnTo>
                      <a:pt x="4" y="25"/>
                    </a:lnTo>
                    <a:lnTo>
                      <a:pt x="0" y="21"/>
                    </a:lnTo>
                    <a:lnTo>
                      <a:pt x="0" y="35"/>
                    </a:lnTo>
                    <a:lnTo>
                      <a:pt x="15" y="35"/>
                    </a:lnTo>
                    <a:lnTo>
                      <a:pt x="11" y="32"/>
                    </a:lnTo>
                    <a:lnTo>
                      <a:pt x="37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29" name="Google Shape;13529;p103"/>
              <p:cNvSpPr/>
              <p:nvPr/>
            </p:nvSpPr>
            <p:spPr>
              <a:xfrm>
                <a:off x="7351759" y="1904972"/>
                <a:ext cx="63500" cy="61912"/>
              </a:xfrm>
              <a:custGeom>
                <a:avLst/>
                <a:gdLst/>
                <a:ahLst/>
                <a:cxnLst/>
                <a:rect l="l" t="t" r="r" b="b"/>
                <a:pathLst>
                  <a:path w="40" h="39" extrusionOk="0">
                    <a:moveTo>
                      <a:pt x="40" y="20"/>
                    </a:moveTo>
                    <a:lnTo>
                      <a:pt x="40" y="21"/>
                    </a:lnTo>
                    <a:lnTo>
                      <a:pt x="40" y="22"/>
                    </a:lnTo>
                    <a:lnTo>
                      <a:pt x="40" y="23"/>
                    </a:lnTo>
                    <a:lnTo>
                      <a:pt x="40" y="24"/>
                    </a:lnTo>
                    <a:lnTo>
                      <a:pt x="40" y="24"/>
                    </a:lnTo>
                    <a:lnTo>
                      <a:pt x="39" y="26"/>
                    </a:lnTo>
                    <a:lnTo>
                      <a:pt x="39" y="26"/>
                    </a:lnTo>
                    <a:lnTo>
                      <a:pt x="39" y="27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0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3" y="35"/>
                    </a:lnTo>
                    <a:lnTo>
                      <a:pt x="32" y="35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0" y="37"/>
                    </a:lnTo>
                    <a:lnTo>
                      <a:pt x="29" y="37"/>
                    </a:lnTo>
                    <a:lnTo>
                      <a:pt x="28" y="38"/>
                    </a:lnTo>
                    <a:lnTo>
                      <a:pt x="27" y="38"/>
                    </a:lnTo>
                    <a:lnTo>
                      <a:pt x="26" y="38"/>
                    </a:lnTo>
                    <a:lnTo>
                      <a:pt x="25" y="39"/>
                    </a:lnTo>
                    <a:lnTo>
                      <a:pt x="24" y="39"/>
                    </a:lnTo>
                    <a:lnTo>
                      <a:pt x="23" y="39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9"/>
                    </a:lnTo>
                    <a:lnTo>
                      <a:pt x="17" y="39"/>
                    </a:lnTo>
                    <a:lnTo>
                      <a:pt x="16" y="39"/>
                    </a:lnTo>
                    <a:lnTo>
                      <a:pt x="15" y="39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2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2" y="27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3" y="9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2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1"/>
                    </a:lnTo>
                    <a:lnTo>
                      <a:pt x="39" y="12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40" y="15"/>
                    </a:lnTo>
                    <a:lnTo>
                      <a:pt x="40" y="16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19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530" name="Google Shape;13530;p103"/>
            <p:cNvSpPr/>
            <p:nvPr/>
          </p:nvSpPr>
          <p:spPr>
            <a:xfrm>
              <a:off x="7128413" y="2200358"/>
              <a:ext cx="671530" cy="1384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 Stack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31" name="Google Shape;13531;p103"/>
          <p:cNvGrpSpPr/>
          <p:nvPr/>
        </p:nvGrpSpPr>
        <p:grpSpPr>
          <a:xfrm>
            <a:off x="916129" y="2428830"/>
            <a:ext cx="940774" cy="1029217"/>
            <a:chOff x="-97533" y="1564856"/>
            <a:chExt cx="705580" cy="771913"/>
          </a:xfrm>
        </p:grpSpPr>
        <p:sp>
          <p:nvSpPr>
            <p:cNvPr id="13532" name="Google Shape;13532;p103"/>
            <p:cNvSpPr/>
            <p:nvPr/>
          </p:nvSpPr>
          <p:spPr>
            <a:xfrm>
              <a:off x="-91183" y="2198269"/>
              <a:ext cx="699230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Web Security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33" name="Google Shape;13533;p103"/>
            <p:cNvGrpSpPr/>
            <p:nvPr/>
          </p:nvGrpSpPr>
          <p:grpSpPr>
            <a:xfrm>
              <a:off x="-97533" y="1564856"/>
              <a:ext cx="684212" cy="592138"/>
              <a:chOff x="-97533" y="1564856"/>
              <a:chExt cx="684212" cy="592138"/>
            </a:xfrm>
          </p:grpSpPr>
          <p:sp>
            <p:nvSpPr>
              <p:cNvPr id="13534" name="Google Shape;13534;p103"/>
              <p:cNvSpPr/>
              <p:nvPr/>
            </p:nvSpPr>
            <p:spPr>
              <a:xfrm>
                <a:off x="-97533" y="1564856"/>
                <a:ext cx="684212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535" name="Google Shape;13535;p103"/>
              <p:cNvGrpSpPr/>
              <p:nvPr/>
            </p:nvGrpSpPr>
            <p:grpSpPr>
              <a:xfrm>
                <a:off x="4861" y="1629944"/>
                <a:ext cx="479425" cy="461963"/>
                <a:chOff x="-5603" y="1639001"/>
                <a:chExt cx="479425" cy="461963"/>
              </a:xfrm>
            </p:grpSpPr>
            <p:sp>
              <p:nvSpPr>
                <p:cNvPr id="13536" name="Google Shape;13536;p103"/>
                <p:cNvSpPr/>
                <p:nvPr/>
              </p:nvSpPr>
              <p:spPr>
                <a:xfrm>
                  <a:off x="264272" y="1639001"/>
                  <a:ext cx="93663" cy="6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" h="202" extrusionOk="0">
                      <a:moveTo>
                        <a:pt x="86" y="38"/>
                      </a:moveTo>
                      <a:cubicBezTo>
                        <a:pt x="97" y="35"/>
                        <a:pt x="103" y="28"/>
                        <a:pt x="113" y="24"/>
                      </a:cubicBezTo>
                      <a:cubicBezTo>
                        <a:pt x="119" y="23"/>
                        <a:pt x="124" y="24"/>
                        <a:pt x="130" y="23"/>
                      </a:cubicBezTo>
                      <a:cubicBezTo>
                        <a:pt x="136" y="21"/>
                        <a:pt x="142" y="18"/>
                        <a:pt x="147" y="15"/>
                      </a:cubicBezTo>
                      <a:cubicBezTo>
                        <a:pt x="151" y="14"/>
                        <a:pt x="154" y="12"/>
                        <a:pt x="159" y="11"/>
                      </a:cubicBezTo>
                      <a:cubicBezTo>
                        <a:pt x="159" y="9"/>
                        <a:pt x="161" y="9"/>
                        <a:pt x="162" y="9"/>
                      </a:cubicBezTo>
                      <a:cubicBezTo>
                        <a:pt x="159" y="17"/>
                        <a:pt x="150" y="20"/>
                        <a:pt x="147" y="28"/>
                      </a:cubicBezTo>
                      <a:cubicBezTo>
                        <a:pt x="150" y="34"/>
                        <a:pt x="153" y="35"/>
                        <a:pt x="157" y="35"/>
                      </a:cubicBezTo>
                      <a:cubicBezTo>
                        <a:pt x="167" y="37"/>
                        <a:pt x="179" y="24"/>
                        <a:pt x="187" y="24"/>
                      </a:cubicBezTo>
                      <a:cubicBezTo>
                        <a:pt x="195" y="26"/>
                        <a:pt x="202" y="32"/>
                        <a:pt x="209" y="31"/>
                      </a:cubicBezTo>
                      <a:cubicBezTo>
                        <a:pt x="212" y="31"/>
                        <a:pt x="213" y="29"/>
                        <a:pt x="216" y="24"/>
                      </a:cubicBezTo>
                      <a:cubicBezTo>
                        <a:pt x="213" y="17"/>
                        <a:pt x="207" y="14"/>
                        <a:pt x="199" y="9"/>
                      </a:cubicBezTo>
                      <a:cubicBezTo>
                        <a:pt x="196" y="6"/>
                        <a:pt x="190" y="3"/>
                        <a:pt x="187" y="0"/>
                      </a:cubicBezTo>
                      <a:cubicBezTo>
                        <a:pt x="218" y="12"/>
                        <a:pt x="247" y="28"/>
                        <a:pt x="276" y="45"/>
                      </a:cubicBezTo>
                      <a:cubicBezTo>
                        <a:pt x="273" y="46"/>
                        <a:pt x="270" y="48"/>
                        <a:pt x="267" y="48"/>
                      </a:cubicBezTo>
                      <a:cubicBezTo>
                        <a:pt x="261" y="48"/>
                        <a:pt x="253" y="45"/>
                        <a:pt x="249" y="43"/>
                      </a:cubicBezTo>
                      <a:cubicBezTo>
                        <a:pt x="246" y="43"/>
                        <a:pt x="246" y="43"/>
                        <a:pt x="246" y="43"/>
                      </a:cubicBezTo>
                      <a:cubicBezTo>
                        <a:pt x="242" y="42"/>
                        <a:pt x="238" y="42"/>
                        <a:pt x="235" y="42"/>
                      </a:cubicBezTo>
                      <a:cubicBezTo>
                        <a:pt x="235" y="42"/>
                        <a:pt x="235" y="43"/>
                        <a:pt x="233" y="43"/>
                      </a:cubicBezTo>
                      <a:cubicBezTo>
                        <a:pt x="229" y="45"/>
                        <a:pt x="225" y="51"/>
                        <a:pt x="222" y="57"/>
                      </a:cubicBezTo>
                      <a:cubicBezTo>
                        <a:pt x="221" y="60"/>
                        <a:pt x="218" y="63"/>
                        <a:pt x="213" y="65"/>
                      </a:cubicBezTo>
                      <a:cubicBezTo>
                        <a:pt x="215" y="73"/>
                        <a:pt x="204" y="79"/>
                        <a:pt x="204" y="85"/>
                      </a:cubicBezTo>
                      <a:cubicBezTo>
                        <a:pt x="202" y="90"/>
                        <a:pt x="204" y="95"/>
                        <a:pt x="205" y="98"/>
                      </a:cubicBezTo>
                      <a:cubicBezTo>
                        <a:pt x="207" y="138"/>
                        <a:pt x="175" y="157"/>
                        <a:pt x="136" y="155"/>
                      </a:cubicBezTo>
                      <a:cubicBezTo>
                        <a:pt x="130" y="163"/>
                        <a:pt x="131" y="175"/>
                        <a:pt x="127" y="186"/>
                      </a:cubicBezTo>
                      <a:cubicBezTo>
                        <a:pt x="124" y="194"/>
                        <a:pt x="113" y="202"/>
                        <a:pt x="103" y="202"/>
                      </a:cubicBezTo>
                      <a:cubicBezTo>
                        <a:pt x="99" y="200"/>
                        <a:pt x="93" y="192"/>
                        <a:pt x="93" y="188"/>
                      </a:cubicBezTo>
                      <a:cubicBezTo>
                        <a:pt x="93" y="180"/>
                        <a:pt x="102" y="177"/>
                        <a:pt x="96" y="169"/>
                      </a:cubicBezTo>
                      <a:cubicBezTo>
                        <a:pt x="97" y="163"/>
                        <a:pt x="110" y="160"/>
                        <a:pt x="108" y="152"/>
                      </a:cubicBezTo>
                      <a:cubicBezTo>
                        <a:pt x="107" y="147"/>
                        <a:pt x="103" y="146"/>
                        <a:pt x="97" y="146"/>
                      </a:cubicBezTo>
                      <a:cubicBezTo>
                        <a:pt x="82" y="146"/>
                        <a:pt x="82" y="146"/>
                        <a:pt x="82" y="146"/>
                      </a:cubicBezTo>
                      <a:cubicBezTo>
                        <a:pt x="73" y="144"/>
                        <a:pt x="63" y="140"/>
                        <a:pt x="56" y="136"/>
                      </a:cubicBezTo>
                      <a:cubicBezTo>
                        <a:pt x="46" y="130"/>
                        <a:pt x="39" y="119"/>
                        <a:pt x="25" y="118"/>
                      </a:cubicBezTo>
                      <a:cubicBezTo>
                        <a:pt x="23" y="118"/>
                        <a:pt x="23" y="118"/>
                        <a:pt x="23" y="118"/>
                      </a:cubicBezTo>
                      <a:cubicBezTo>
                        <a:pt x="14" y="118"/>
                        <a:pt x="14" y="118"/>
                        <a:pt x="14" y="118"/>
                      </a:cubicBezTo>
                      <a:cubicBezTo>
                        <a:pt x="12" y="118"/>
                        <a:pt x="9" y="118"/>
                        <a:pt x="8" y="116"/>
                      </a:cubicBezTo>
                      <a:cubicBezTo>
                        <a:pt x="5" y="112"/>
                        <a:pt x="9" y="105"/>
                        <a:pt x="9" y="102"/>
                      </a:cubicBezTo>
                      <a:cubicBezTo>
                        <a:pt x="9" y="98"/>
                        <a:pt x="0" y="96"/>
                        <a:pt x="0" y="91"/>
                      </a:cubicBezTo>
                      <a:cubicBezTo>
                        <a:pt x="0" y="88"/>
                        <a:pt x="9" y="77"/>
                        <a:pt x="12" y="74"/>
                      </a:cubicBezTo>
                      <a:cubicBezTo>
                        <a:pt x="19" y="68"/>
                        <a:pt x="31" y="62"/>
                        <a:pt x="42" y="57"/>
                      </a:cubicBezTo>
                      <a:cubicBezTo>
                        <a:pt x="51" y="51"/>
                        <a:pt x="63" y="45"/>
                        <a:pt x="73" y="42"/>
                      </a:cubicBezTo>
                      <a:cubicBezTo>
                        <a:pt x="77" y="40"/>
                        <a:pt x="82" y="40"/>
                        <a:pt x="86" y="3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7" name="Google Shape;13537;p103"/>
                <p:cNvSpPr/>
                <p:nvPr/>
              </p:nvSpPr>
              <p:spPr>
                <a:xfrm>
                  <a:off x="367460" y="1661226"/>
                  <a:ext cx="12700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" h="31" extrusionOk="0">
                      <a:moveTo>
                        <a:pt x="0" y="17"/>
                      </a:moveTo>
                      <a:cubicBezTo>
                        <a:pt x="0" y="9"/>
                        <a:pt x="6" y="7"/>
                        <a:pt x="8" y="0"/>
                      </a:cubicBezTo>
                      <a:cubicBezTo>
                        <a:pt x="18" y="7"/>
                        <a:pt x="28" y="14"/>
                        <a:pt x="37" y="21"/>
                      </a:cubicBezTo>
                      <a:cubicBezTo>
                        <a:pt x="35" y="23"/>
                        <a:pt x="34" y="25"/>
                        <a:pt x="31" y="26"/>
                      </a:cubicBezTo>
                      <a:cubicBezTo>
                        <a:pt x="26" y="29"/>
                        <a:pt x="18" y="31"/>
                        <a:pt x="12" y="31"/>
                      </a:cubicBezTo>
                      <a:cubicBezTo>
                        <a:pt x="8" y="29"/>
                        <a:pt x="1" y="25"/>
                        <a:pt x="0" y="1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8" name="Google Shape;13538;p103"/>
                <p:cNvSpPr/>
                <p:nvPr/>
              </p:nvSpPr>
              <p:spPr>
                <a:xfrm>
                  <a:off x="200772" y="1832676"/>
                  <a:ext cx="95250" cy="12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58" extrusionOk="0">
                      <a:moveTo>
                        <a:pt x="97" y="358"/>
                      </a:moveTo>
                      <a:cubicBezTo>
                        <a:pt x="186" y="311"/>
                        <a:pt x="253" y="225"/>
                        <a:pt x="271" y="125"/>
                      </a:cubicBezTo>
                      <a:cubicBezTo>
                        <a:pt x="277" y="103"/>
                        <a:pt x="280" y="81"/>
                        <a:pt x="280" y="56"/>
                      </a:cubicBezTo>
                      <a:cubicBezTo>
                        <a:pt x="280" y="0"/>
                        <a:pt x="280" y="0"/>
                        <a:pt x="280" y="0"/>
                      </a:cubicBezTo>
                      <a:cubicBezTo>
                        <a:pt x="0" y="283"/>
                        <a:pt x="0" y="283"/>
                        <a:pt x="0" y="283"/>
                      </a:cubicBezTo>
                      <a:cubicBezTo>
                        <a:pt x="28" y="314"/>
                        <a:pt x="60" y="339"/>
                        <a:pt x="97" y="35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39" name="Google Shape;13539;p103"/>
                <p:cNvSpPr/>
                <p:nvPr/>
              </p:nvSpPr>
              <p:spPr>
                <a:xfrm>
                  <a:off x="172197" y="1805689"/>
                  <a:ext cx="117475" cy="11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" h="328" extrusionOk="0">
                      <a:moveTo>
                        <a:pt x="0" y="44"/>
                      </a:moveTo>
                      <a:cubicBezTo>
                        <a:pt x="0" y="134"/>
                        <a:pt x="0" y="134"/>
                        <a:pt x="0" y="134"/>
                      </a:cubicBezTo>
                      <a:cubicBezTo>
                        <a:pt x="0" y="159"/>
                        <a:pt x="1" y="181"/>
                        <a:pt x="8" y="203"/>
                      </a:cubicBezTo>
                      <a:cubicBezTo>
                        <a:pt x="15" y="248"/>
                        <a:pt x="35" y="290"/>
                        <a:pt x="60" y="328"/>
                      </a:cubicBezTo>
                      <a:cubicBezTo>
                        <a:pt x="346" y="39"/>
                        <a:pt x="346" y="39"/>
                        <a:pt x="346" y="39"/>
                      </a:cubicBezTo>
                      <a:cubicBezTo>
                        <a:pt x="325" y="33"/>
                        <a:pt x="280" y="22"/>
                        <a:pt x="183" y="0"/>
                      </a:cubicBez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0" name="Google Shape;13540;p103"/>
                <p:cNvSpPr/>
                <p:nvPr/>
              </p:nvSpPr>
              <p:spPr>
                <a:xfrm>
                  <a:off x="-5603" y="1672339"/>
                  <a:ext cx="479425" cy="4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1" h="1272" extrusionOk="0">
                      <a:moveTo>
                        <a:pt x="1408" y="415"/>
                      </a:moveTo>
                      <a:cubicBezTo>
                        <a:pt x="1404" y="403"/>
                        <a:pt x="1401" y="391"/>
                        <a:pt x="1398" y="378"/>
                      </a:cubicBezTo>
                      <a:cubicBezTo>
                        <a:pt x="1395" y="369"/>
                        <a:pt x="1394" y="359"/>
                        <a:pt x="1391" y="352"/>
                      </a:cubicBezTo>
                      <a:cubicBezTo>
                        <a:pt x="1357" y="241"/>
                        <a:pt x="1296" y="139"/>
                        <a:pt x="1213" y="55"/>
                      </a:cubicBezTo>
                      <a:cubicBezTo>
                        <a:pt x="1204" y="45"/>
                        <a:pt x="1193" y="34"/>
                        <a:pt x="1182" y="25"/>
                      </a:cubicBezTo>
                      <a:cubicBezTo>
                        <a:pt x="1180" y="28"/>
                        <a:pt x="1180" y="31"/>
                        <a:pt x="1180" y="34"/>
                      </a:cubicBezTo>
                      <a:cubicBezTo>
                        <a:pt x="1182" y="48"/>
                        <a:pt x="1199" y="48"/>
                        <a:pt x="1208" y="55"/>
                      </a:cubicBezTo>
                      <a:cubicBezTo>
                        <a:pt x="1211" y="58"/>
                        <a:pt x="1211" y="62"/>
                        <a:pt x="1214" y="65"/>
                      </a:cubicBezTo>
                      <a:cubicBezTo>
                        <a:pt x="1218" y="72"/>
                        <a:pt x="1224" y="72"/>
                        <a:pt x="1224" y="78"/>
                      </a:cubicBezTo>
                      <a:cubicBezTo>
                        <a:pt x="1225" y="92"/>
                        <a:pt x="1211" y="92"/>
                        <a:pt x="1211" y="109"/>
                      </a:cubicBezTo>
                      <a:cubicBezTo>
                        <a:pt x="1210" y="115"/>
                        <a:pt x="1202" y="114"/>
                        <a:pt x="1202" y="123"/>
                      </a:cubicBezTo>
                      <a:cubicBezTo>
                        <a:pt x="1202" y="129"/>
                        <a:pt x="1207" y="129"/>
                        <a:pt x="1213" y="131"/>
                      </a:cubicBezTo>
                      <a:cubicBezTo>
                        <a:pt x="1219" y="131"/>
                        <a:pt x="1219" y="131"/>
                        <a:pt x="1219" y="131"/>
                      </a:cubicBezTo>
                      <a:cubicBezTo>
                        <a:pt x="1222" y="132"/>
                        <a:pt x="1225" y="132"/>
                        <a:pt x="1227" y="135"/>
                      </a:cubicBezTo>
                      <a:cubicBezTo>
                        <a:pt x="1230" y="142"/>
                        <a:pt x="1227" y="145"/>
                        <a:pt x="1224" y="153"/>
                      </a:cubicBezTo>
                      <a:cubicBezTo>
                        <a:pt x="1231" y="160"/>
                        <a:pt x="1231" y="173"/>
                        <a:pt x="1219" y="173"/>
                      </a:cubicBezTo>
                      <a:cubicBezTo>
                        <a:pt x="1218" y="173"/>
                        <a:pt x="1218" y="173"/>
                        <a:pt x="1218" y="173"/>
                      </a:cubicBezTo>
                      <a:cubicBezTo>
                        <a:pt x="1210" y="173"/>
                        <a:pt x="1208" y="165"/>
                        <a:pt x="1202" y="163"/>
                      </a:cubicBezTo>
                      <a:cubicBezTo>
                        <a:pt x="1197" y="163"/>
                        <a:pt x="1194" y="163"/>
                        <a:pt x="1190" y="162"/>
                      </a:cubicBezTo>
                      <a:cubicBezTo>
                        <a:pt x="1188" y="162"/>
                        <a:pt x="1188" y="162"/>
                        <a:pt x="1188" y="162"/>
                      </a:cubicBezTo>
                      <a:cubicBezTo>
                        <a:pt x="1184" y="162"/>
                        <a:pt x="1180" y="160"/>
                        <a:pt x="1176" y="160"/>
                      </a:cubicBezTo>
                      <a:cubicBezTo>
                        <a:pt x="1171" y="159"/>
                        <a:pt x="1165" y="159"/>
                        <a:pt x="1160" y="159"/>
                      </a:cubicBezTo>
                      <a:cubicBezTo>
                        <a:pt x="1156" y="159"/>
                        <a:pt x="1151" y="159"/>
                        <a:pt x="1148" y="156"/>
                      </a:cubicBezTo>
                      <a:cubicBezTo>
                        <a:pt x="1157" y="142"/>
                        <a:pt x="1170" y="129"/>
                        <a:pt x="1182" y="118"/>
                      </a:cubicBezTo>
                      <a:cubicBezTo>
                        <a:pt x="1187" y="115"/>
                        <a:pt x="1194" y="112"/>
                        <a:pt x="1193" y="106"/>
                      </a:cubicBezTo>
                      <a:cubicBezTo>
                        <a:pt x="1191" y="104"/>
                        <a:pt x="1190" y="104"/>
                        <a:pt x="1188" y="104"/>
                      </a:cubicBezTo>
                      <a:cubicBezTo>
                        <a:pt x="1184" y="104"/>
                        <a:pt x="1177" y="107"/>
                        <a:pt x="1173" y="111"/>
                      </a:cubicBezTo>
                      <a:cubicBezTo>
                        <a:pt x="1165" y="114"/>
                        <a:pt x="1157" y="120"/>
                        <a:pt x="1150" y="121"/>
                      </a:cubicBezTo>
                      <a:cubicBezTo>
                        <a:pt x="1136" y="123"/>
                        <a:pt x="1119" y="117"/>
                        <a:pt x="1106" y="125"/>
                      </a:cubicBezTo>
                      <a:cubicBezTo>
                        <a:pt x="1105" y="131"/>
                        <a:pt x="1120" y="128"/>
                        <a:pt x="1117" y="137"/>
                      </a:cubicBezTo>
                      <a:cubicBezTo>
                        <a:pt x="1114" y="139"/>
                        <a:pt x="1111" y="139"/>
                        <a:pt x="1109" y="137"/>
                      </a:cubicBezTo>
                      <a:cubicBezTo>
                        <a:pt x="1106" y="137"/>
                        <a:pt x="1103" y="137"/>
                        <a:pt x="1100" y="134"/>
                      </a:cubicBezTo>
                      <a:cubicBezTo>
                        <a:pt x="1097" y="131"/>
                        <a:pt x="1099" y="126"/>
                        <a:pt x="1097" y="125"/>
                      </a:cubicBezTo>
                      <a:cubicBezTo>
                        <a:pt x="1094" y="123"/>
                        <a:pt x="1091" y="121"/>
                        <a:pt x="1086" y="121"/>
                      </a:cubicBezTo>
                      <a:cubicBezTo>
                        <a:pt x="1080" y="120"/>
                        <a:pt x="1075" y="120"/>
                        <a:pt x="1072" y="121"/>
                      </a:cubicBezTo>
                      <a:cubicBezTo>
                        <a:pt x="1063" y="123"/>
                        <a:pt x="1055" y="128"/>
                        <a:pt x="1054" y="135"/>
                      </a:cubicBezTo>
                      <a:cubicBezTo>
                        <a:pt x="1062" y="135"/>
                        <a:pt x="1062" y="135"/>
                        <a:pt x="1062" y="135"/>
                      </a:cubicBezTo>
                      <a:cubicBezTo>
                        <a:pt x="1068" y="135"/>
                        <a:pt x="1074" y="134"/>
                        <a:pt x="1079" y="137"/>
                      </a:cubicBezTo>
                      <a:cubicBezTo>
                        <a:pt x="1082" y="137"/>
                        <a:pt x="1085" y="139"/>
                        <a:pt x="1086" y="142"/>
                      </a:cubicBezTo>
                      <a:cubicBezTo>
                        <a:pt x="1080" y="153"/>
                        <a:pt x="1066" y="159"/>
                        <a:pt x="1068" y="173"/>
                      </a:cubicBezTo>
                      <a:cubicBezTo>
                        <a:pt x="1069" y="177"/>
                        <a:pt x="1074" y="184"/>
                        <a:pt x="1079" y="185"/>
                      </a:cubicBezTo>
                      <a:cubicBezTo>
                        <a:pt x="1083" y="185"/>
                        <a:pt x="1085" y="182"/>
                        <a:pt x="1089" y="182"/>
                      </a:cubicBezTo>
                      <a:cubicBezTo>
                        <a:pt x="1091" y="182"/>
                        <a:pt x="1091" y="182"/>
                        <a:pt x="1091" y="182"/>
                      </a:cubicBezTo>
                      <a:cubicBezTo>
                        <a:pt x="1096" y="182"/>
                        <a:pt x="1096" y="185"/>
                        <a:pt x="1099" y="187"/>
                      </a:cubicBezTo>
                      <a:cubicBezTo>
                        <a:pt x="1106" y="182"/>
                        <a:pt x="1111" y="173"/>
                        <a:pt x="1120" y="173"/>
                      </a:cubicBezTo>
                      <a:cubicBezTo>
                        <a:pt x="1122" y="173"/>
                        <a:pt x="1122" y="173"/>
                        <a:pt x="1122" y="173"/>
                      </a:cubicBezTo>
                      <a:cubicBezTo>
                        <a:pt x="1133" y="187"/>
                        <a:pt x="1113" y="193"/>
                        <a:pt x="1100" y="198"/>
                      </a:cubicBezTo>
                      <a:cubicBezTo>
                        <a:pt x="1088" y="202"/>
                        <a:pt x="1071" y="204"/>
                        <a:pt x="1060" y="209"/>
                      </a:cubicBezTo>
                      <a:cubicBezTo>
                        <a:pt x="1055" y="210"/>
                        <a:pt x="1043" y="223"/>
                        <a:pt x="1037" y="219"/>
                      </a:cubicBezTo>
                      <a:cubicBezTo>
                        <a:pt x="1034" y="219"/>
                        <a:pt x="1031" y="219"/>
                        <a:pt x="1031" y="215"/>
                      </a:cubicBezTo>
                      <a:cubicBezTo>
                        <a:pt x="1028" y="204"/>
                        <a:pt x="1040" y="207"/>
                        <a:pt x="1041" y="199"/>
                      </a:cubicBezTo>
                      <a:cubicBezTo>
                        <a:pt x="1031" y="198"/>
                        <a:pt x="1020" y="204"/>
                        <a:pt x="1009" y="209"/>
                      </a:cubicBezTo>
                      <a:cubicBezTo>
                        <a:pt x="992" y="215"/>
                        <a:pt x="964" y="219"/>
                        <a:pt x="960" y="238"/>
                      </a:cubicBezTo>
                      <a:cubicBezTo>
                        <a:pt x="960" y="241"/>
                        <a:pt x="961" y="247"/>
                        <a:pt x="960" y="251"/>
                      </a:cubicBezTo>
                      <a:cubicBezTo>
                        <a:pt x="956" y="252"/>
                        <a:pt x="946" y="254"/>
                        <a:pt x="940" y="255"/>
                      </a:cubicBezTo>
                      <a:cubicBezTo>
                        <a:pt x="932" y="257"/>
                        <a:pt x="926" y="263"/>
                        <a:pt x="921" y="265"/>
                      </a:cubicBezTo>
                      <a:cubicBezTo>
                        <a:pt x="916" y="266"/>
                        <a:pt x="912" y="266"/>
                        <a:pt x="909" y="266"/>
                      </a:cubicBezTo>
                      <a:cubicBezTo>
                        <a:pt x="906" y="268"/>
                        <a:pt x="902" y="271"/>
                        <a:pt x="901" y="274"/>
                      </a:cubicBezTo>
                      <a:cubicBezTo>
                        <a:pt x="782" y="247"/>
                        <a:pt x="782" y="247"/>
                        <a:pt x="782" y="247"/>
                      </a:cubicBezTo>
                      <a:cubicBezTo>
                        <a:pt x="709" y="233"/>
                        <a:pt x="709" y="233"/>
                        <a:pt x="709" y="233"/>
                      </a:cubicBezTo>
                      <a:cubicBezTo>
                        <a:pt x="640" y="249"/>
                        <a:pt x="640" y="249"/>
                        <a:pt x="640" y="249"/>
                      </a:cubicBezTo>
                      <a:cubicBezTo>
                        <a:pt x="640" y="249"/>
                        <a:pt x="400" y="302"/>
                        <a:pt x="397" y="303"/>
                      </a:cubicBezTo>
                      <a:cubicBezTo>
                        <a:pt x="397" y="495"/>
                        <a:pt x="397" y="495"/>
                        <a:pt x="397" y="495"/>
                      </a:cubicBezTo>
                      <a:cubicBezTo>
                        <a:pt x="397" y="538"/>
                        <a:pt x="404" y="579"/>
                        <a:pt x="414" y="619"/>
                      </a:cubicBezTo>
                      <a:cubicBezTo>
                        <a:pt x="411" y="616"/>
                        <a:pt x="408" y="615"/>
                        <a:pt x="405" y="613"/>
                      </a:cubicBezTo>
                      <a:cubicBezTo>
                        <a:pt x="400" y="611"/>
                        <a:pt x="394" y="611"/>
                        <a:pt x="391" y="608"/>
                      </a:cubicBezTo>
                      <a:cubicBezTo>
                        <a:pt x="385" y="607"/>
                        <a:pt x="380" y="601"/>
                        <a:pt x="374" y="596"/>
                      </a:cubicBezTo>
                      <a:cubicBezTo>
                        <a:pt x="368" y="593"/>
                        <a:pt x="360" y="585"/>
                        <a:pt x="360" y="580"/>
                      </a:cubicBezTo>
                      <a:cubicBezTo>
                        <a:pt x="360" y="574"/>
                        <a:pt x="366" y="568"/>
                        <a:pt x="366" y="562"/>
                      </a:cubicBezTo>
                      <a:cubicBezTo>
                        <a:pt x="370" y="543"/>
                        <a:pt x="354" y="527"/>
                        <a:pt x="345" y="517"/>
                      </a:cubicBezTo>
                      <a:cubicBezTo>
                        <a:pt x="339" y="507"/>
                        <a:pt x="331" y="501"/>
                        <a:pt x="325" y="493"/>
                      </a:cubicBezTo>
                      <a:cubicBezTo>
                        <a:pt x="325" y="481"/>
                        <a:pt x="325" y="481"/>
                        <a:pt x="325" y="481"/>
                      </a:cubicBezTo>
                      <a:cubicBezTo>
                        <a:pt x="319" y="476"/>
                        <a:pt x="316" y="468"/>
                        <a:pt x="309" y="461"/>
                      </a:cubicBezTo>
                      <a:cubicBezTo>
                        <a:pt x="305" y="454"/>
                        <a:pt x="295" y="447"/>
                        <a:pt x="294" y="440"/>
                      </a:cubicBezTo>
                      <a:cubicBezTo>
                        <a:pt x="292" y="431"/>
                        <a:pt x="297" y="422"/>
                        <a:pt x="294" y="414"/>
                      </a:cubicBezTo>
                      <a:cubicBezTo>
                        <a:pt x="288" y="398"/>
                        <a:pt x="268" y="405"/>
                        <a:pt x="271" y="425"/>
                      </a:cubicBezTo>
                      <a:cubicBezTo>
                        <a:pt x="271" y="431"/>
                        <a:pt x="278" y="437"/>
                        <a:pt x="280" y="443"/>
                      </a:cubicBezTo>
                      <a:cubicBezTo>
                        <a:pt x="283" y="448"/>
                        <a:pt x="283" y="456"/>
                        <a:pt x="285" y="462"/>
                      </a:cubicBezTo>
                      <a:cubicBezTo>
                        <a:pt x="286" y="468"/>
                        <a:pt x="294" y="475"/>
                        <a:pt x="295" y="481"/>
                      </a:cubicBezTo>
                      <a:cubicBezTo>
                        <a:pt x="299" y="492"/>
                        <a:pt x="299" y="504"/>
                        <a:pt x="302" y="512"/>
                      </a:cubicBezTo>
                      <a:cubicBezTo>
                        <a:pt x="305" y="518"/>
                        <a:pt x="316" y="524"/>
                        <a:pt x="309" y="532"/>
                      </a:cubicBezTo>
                      <a:cubicBezTo>
                        <a:pt x="302" y="534"/>
                        <a:pt x="299" y="526"/>
                        <a:pt x="294" y="521"/>
                      </a:cubicBezTo>
                      <a:cubicBezTo>
                        <a:pt x="291" y="518"/>
                        <a:pt x="282" y="513"/>
                        <a:pt x="280" y="507"/>
                      </a:cubicBezTo>
                      <a:cubicBezTo>
                        <a:pt x="278" y="503"/>
                        <a:pt x="283" y="496"/>
                        <a:pt x="282" y="490"/>
                      </a:cubicBezTo>
                      <a:cubicBezTo>
                        <a:pt x="278" y="478"/>
                        <a:pt x="255" y="478"/>
                        <a:pt x="255" y="467"/>
                      </a:cubicBezTo>
                      <a:cubicBezTo>
                        <a:pt x="255" y="459"/>
                        <a:pt x="265" y="457"/>
                        <a:pt x="265" y="450"/>
                      </a:cubicBezTo>
                      <a:cubicBezTo>
                        <a:pt x="265" y="442"/>
                        <a:pt x="254" y="436"/>
                        <a:pt x="252" y="429"/>
                      </a:cubicBezTo>
                      <a:cubicBezTo>
                        <a:pt x="249" y="423"/>
                        <a:pt x="249" y="412"/>
                        <a:pt x="249" y="405"/>
                      </a:cubicBezTo>
                      <a:cubicBezTo>
                        <a:pt x="248" y="397"/>
                        <a:pt x="249" y="386"/>
                        <a:pt x="248" y="380"/>
                      </a:cubicBezTo>
                      <a:cubicBezTo>
                        <a:pt x="246" y="375"/>
                        <a:pt x="237" y="367"/>
                        <a:pt x="232" y="364"/>
                      </a:cubicBezTo>
                      <a:cubicBezTo>
                        <a:pt x="224" y="359"/>
                        <a:pt x="218" y="361"/>
                        <a:pt x="215" y="355"/>
                      </a:cubicBezTo>
                      <a:cubicBezTo>
                        <a:pt x="212" y="350"/>
                        <a:pt x="210" y="339"/>
                        <a:pt x="209" y="335"/>
                      </a:cubicBezTo>
                      <a:cubicBezTo>
                        <a:pt x="207" y="324"/>
                        <a:pt x="209" y="313"/>
                        <a:pt x="209" y="302"/>
                      </a:cubicBezTo>
                      <a:cubicBezTo>
                        <a:pt x="207" y="293"/>
                        <a:pt x="207" y="283"/>
                        <a:pt x="209" y="272"/>
                      </a:cubicBezTo>
                      <a:cubicBezTo>
                        <a:pt x="206" y="272"/>
                        <a:pt x="206" y="272"/>
                        <a:pt x="206" y="272"/>
                      </a:cubicBezTo>
                      <a:cubicBezTo>
                        <a:pt x="206" y="271"/>
                        <a:pt x="206" y="271"/>
                        <a:pt x="206" y="271"/>
                      </a:cubicBezTo>
                      <a:cubicBezTo>
                        <a:pt x="210" y="261"/>
                        <a:pt x="218" y="258"/>
                        <a:pt x="221" y="251"/>
                      </a:cubicBezTo>
                      <a:cubicBezTo>
                        <a:pt x="224" y="244"/>
                        <a:pt x="226" y="238"/>
                        <a:pt x="229" y="232"/>
                      </a:cubicBezTo>
                      <a:cubicBezTo>
                        <a:pt x="235" y="221"/>
                        <a:pt x="248" y="212"/>
                        <a:pt x="257" y="201"/>
                      </a:cubicBezTo>
                      <a:cubicBezTo>
                        <a:pt x="266" y="190"/>
                        <a:pt x="275" y="179"/>
                        <a:pt x="280" y="165"/>
                      </a:cubicBezTo>
                      <a:cubicBezTo>
                        <a:pt x="282" y="160"/>
                        <a:pt x="288" y="151"/>
                        <a:pt x="286" y="145"/>
                      </a:cubicBezTo>
                      <a:cubicBezTo>
                        <a:pt x="286" y="137"/>
                        <a:pt x="271" y="131"/>
                        <a:pt x="272" y="120"/>
                      </a:cubicBezTo>
                      <a:cubicBezTo>
                        <a:pt x="272" y="115"/>
                        <a:pt x="282" y="115"/>
                        <a:pt x="283" y="109"/>
                      </a:cubicBezTo>
                      <a:cubicBezTo>
                        <a:pt x="285" y="106"/>
                        <a:pt x="286" y="98"/>
                        <a:pt x="286" y="93"/>
                      </a:cubicBezTo>
                      <a:cubicBezTo>
                        <a:pt x="286" y="86"/>
                        <a:pt x="282" y="78"/>
                        <a:pt x="283" y="70"/>
                      </a:cubicBezTo>
                      <a:cubicBezTo>
                        <a:pt x="285" y="62"/>
                        <a:pt x="295" y="59"/>
                        <a:pt x="291" y="51"/>
                      </a:cubicBezTo>
                      <a:cubicBezTo>
                        <a:pt x="289" y="50"/>
                        <a:pt x="288" y="50"/>
                        <a:pt x="286" y="48"/>
                      </a:cubicBezTo>
                      <a:cubicBezTo>
                        <a:pt x="283" y="50"/>
                        <a:pt x="278" y="51"/>
                        <a:pt x="274" y="51"/>
                      </a:cubicBezTo>
                      <a:cubicBezTo>
                        <a:pt x="272" y="51"/>
                        <a:pt x="271" y="51"/>
                        <a:pt x="269" y="50"/>
                      </a:cubicBezTo>
                      <a:cubicBezTo>
                        <a:pt x="263" y="45"/>
                        <a:pt x="269" y="41"/>
                        <a:pt x="271" y="31"/>
                      </a:cubicBezTo>
                      <a:cubicBezTo>
                        <a:pt x="271" y="28"/>
                        <a:pt x="268" y="23"/>
                        <a:pt x="269" y="22"/>
                      </a:cubicBezTo>
                      <a:cubicBezTo>
                        <a:pt x="269" y="17"/>
                        <a:pt x="277" y="11"/>
                        <a:pt x="274" y="9"/>
                      </a:cubicBezTo>
                      <a:cubicBezTo>
                        <a:pt x="272" y="6"/>
                        <a:pt x="271" y="3"/>
                        <a:pt x="269" y="0"/>
                      </a:cubicBezTo>
                      <a:cubicBezTo>
                        <a:pt x="263" y="5"/>
                        <a:pt x="258" y="8"/>
                        <a:pt x="252" y="11"/>
                      </a:cubicBezTo>
                      <a:cubicBezTo>
                        <a:pt x="98" y="142"/>
                        <a:pt x="0" y="338"/>
                        <a:pt x="0" y="557"/>
                      </a:cubicBezTo>
                      <a:cubicBezTo>
                        <a:pt x="0" y="952"/>
                        <a:pt x="319" y="1272"/>
                        <a:pt x="711" y="1272"/>
                      </a:cubicBezTo>
                      <a:cubicBezTo>
                        <a:pt x="770" y="1272"/>
                        <a:pt x="827" y="1265"/>
                        <a:pt x="882" y="1251"/>
                      </a:cubicBezTo>
                      <a:cubicBezTo>
                        <a:pt x="882" y="1249"/>
                        <a:pt x="881" y="1249"/>
                        <a:pt x="881" y="1248"/>
                      </a:cubicBezTo>
                      <a:cubicBezTo>
                        <a:pt x="881" y="1232"/>
                        <a:pt x="882" y="1221"/>
                        <a:pt x="881" y="1206"/>
                      </a:cubicBezTo>
                      <a:cubicBezTo>
                        <a:pt x="879" y="1195"/>
                        <a:pt x="876" y="1179"/>
                        <a:pt x="873" y="1171"/>
                      </a:cubicBezTo>
                      <a:cubicBezTo>
                        <a:pt x="868" y="1164"/>
                        <a:pt x="850" y="1151"/>
                        <a:pt x="842" y="1146"/>
                      </a:cubicBezTo>
                      <a:cubicBezTo>
                        <a:pt x="836" y="1143"/>
                        <a:pt x="830" y="1142"/>
                        <a:pt x="824" y="1139"/>
                      </a:cubicBezTo>
                      <a:cubicBezTo>
                        <a:pt x="821" y="1137"/>
                        <a:pt x="818" y="1136"/>
                        <a:pt x="814" y="1134"/>
                      </a:cubicBezTo>
                      <a:cubicBezTo>
                        <a:pt x="811" y="1129"/>
                        <a:pt x="811" y="1129"/>
                        <a:pt x="811" y="1129"/>
                      </a:cubicBezTo>
                      <a:cubicBezTo>
                        <a:pt x="777" y="1094"/>
                        <a:pt x="777" y="1094"/>
                        <a:pt x="777" y="1094"/>
                      </a:cubicBezTo>
                      <a:cubicBezTo>
                        <a:pt x="777" y="1092"/>
                        <a:pt x="777" y="1092"/>
                        <a:pt x="777" y="1092"/>
                      </a:cubicBezTo>
                      <a:cubicBezTo>
                        <a:pt x="773" y="1084"/>
                        <a:pt x="765" y="1076"/>
                        <a:pt x="760" y="1069"/>
                      </a:cubicBezTo>
                      <a:cubicBezTo>
                        <a:pt x="750" y="1053"/>
                        <a:pt x="742" y="1033"/>
                        <a:pt x="731" y="1017"/>
                      </a:cubicBezTo>
                      <a:cubicBezTo>
                        <a:pt x="726" y="1008"/>
                        <a:pt x="722" y="999"/>
                        <a:pt x="716" y="992"/>
                      </a:cubicBezTo>
                      <a:cubicBezTo>
                        <a:pt x="712" y="989"/>
                        <a:pt x="702" y="985"/>
                        <a:pt x="700" y="980"/>
                      </a:cubicBezTo>
                      <a:cubicBezTo>
                        <a:pt x="699" y="972"/>
                        <a:pt x="692" y="961"/>
                        <a:pt x="694" y="955"/>
                      </a:cubicBezTo>
                      <a:cubicBezTo>
                        <a:pt x="695" y="954"/>
                        <a:pt x="695" y="954"/>
                        <a:pt x="695" y="954"/>
                      </a:cubicBezTo>
                      <a:cubicBezTo>
                        <a:pt x="700" y="957"/>
                        <a:pt x="705" y="960"/>
                        <a:pt x="711" y="961"/>
                      </a:cubicBezTo>
                      <a:cubicBezTo>
                        <a:pt x="822" y="915"/>
                        <a:pt x="915" y="829"/>
                        <a:pt x="969" y="722"/>
                      </a:cubicBezTo>
                      <a:cubicBezTo>
                        <a:pt x="970" y="723"/>
                        <a:pt x="972" y="723"/>
                        <a:pt x="972" y="723"/>
                      </a:cubicBezTo>
                      <a:cubicBezTo>
                        <a:pt x="977" y="725"/>
                        <a:pt x="981" y="728"/>
                        <a:pt x="984" y="733"/>
                      </a:cubicBezTo>
                      <a:cubicBezTo>
                        <a:pt x="989" y="733"/>
                        <a:pt x="990" y="725"/>
                        <a:pt x="997" y="728"/>
                      </a:cubicBezTo>
                      <a:cubicBezTo>
                        <a:pt x="998" y="728"/>
                        <a:pt x="998" y="728"/>
                        <a:pt x="998" y="728"/>
                      </a:cubicBezTo>
                      <a:cubicBezTo>
                        <a:pt x="995" y="736"/>
                        <a:pt x="1000" y="739"/>
                        <a:pt x="1003" y="745"/>
                      </a:cubicBezTo>
                      <a:cubicBezTo>
                        <a:pt x="1004" y="748"/>
                        <a:pt x="1004" y="751"/>
                        <a:pt x="1006" y="753"/>
                      </a:cubicBezTo>
                      <a:cubicBezTo>
                        <a:pt x="1011" y="758"/>
                        <a:pt x="1017" y="758"/>
                        <a:pt x="1023" y="761"/>
                      </a:cubicBezTo>
                      <a:cubicBezTo>
                        <a:pt x="1029" y="765"/>
                        <a:pt x="1032" y="772"/>
                        <a:pt x="1040" y="779"/>
                      </a:cubicBezTo>
                      <a:cubicBezTo>
                        <a:pt x="1046" y="787"/>
                        <a:pt x="1057" y="795"/>
                        <a:pt x="1068" y="796"/>
                      </a:cubicBezTo>
                      <a:cubicBezTo>
                        <a:pt x="1075" y="796"/>
                        <a:pt x="1083" y="793"/>
                        <a:pt x="1089" y="795"/>
                      </a:cubicBezTo>
                      <a:cubicBezTo>
                        <a:pt x="1091" y="795"/>
                        <a:pt x="1091" y="795"/>
                        <a:pt x="1091" y="795"/>
                      </a:cubicBezTo>
                      <a:cubicBezTo>
                        <a:pt x="1092" y="795"/>
                        <a:pt x="1092" y="795"/>
                        <a:pt x="1092" y="795"/>
                      </a:cubicBezTo>
                      <a:cubicBezTo>
                        <a:pt x="1109" y="798"/>
                        <a:pt x="1120" y="806"/>
                        <a:pt x="1131" y="815"/>
                      </a:cubicBezTo>
                      <a:cubicBezTo>
                        <a:pt x="1139" y="820"/>
                        <a:pt x="1145" y="824"/>
                        <a:pt x="1146" y="831"/>
                      </a:cubicBezTo>
                      <a:cubicBezTo>
                        <a:pt x="1148" y="834"/>
                        <a:pt x="1146" y="840"/>
                        <a:pt x="1150" y="845"/>
                      </a:cubicBezTo>
                      <a:cubicBezTo>
                        <a:pt x="1153" y="856"/>
                        <a:pt x="1168" y="860"/>
                        <a:pt x="1162" y="877"/>
                      </a:cubicBezTo>
                      <a:cubicBezTo>
                        <a:pt x="1165" y="884"/>
                        <a:pt x="1170" y="885"/>
                        <a:pt x="1176" y="888"/>
                      </a:cubicBezTo>
                      <a:cubicBezTo>
                        <a:pt x="1180" y="891"/>
                        <a:pt x="1184" y="896"/>
                        <a:pt x="1188" y="898"/>
                      </a:cubicBezTo>
                      <a:cubicBezTo>
                        <a:pt x="1197" y="898"/>
                        <a:pt x="1197" y="898"/>
                        <a:pt x="1197" y="898"/>
                      </a:cubicBezTo>
                      <a:cubicBezTo>
                        <a:pt x="1201" y="898"/>
                        <a:pt x="1201" y="898"/>
                        <a:pt x="1201" y="898"/>
                      </a:cubicBezTo>
                      <a:cubicBezTo>
                        <a:pt x="1210" y="899"/>
                        <a:pt x="1216" y="902"/>
                        <a:pt x="1224" y="905"/>
                      </a:cubicBezTo>
                      <a:cubicBezTo>
                        <a:pt x="1228" y="907"/>
                        <a:pt x="1235" y="908"/>
                        <a:pt x="1239" y="910"/>
                      </a:cubicBezTo>
                      <a:cubicBezTo>
                        <a:pt x="1242" y="913"/>
                        <a:pt x="1244" y="922"/>
                        <a:pt x="1248" y="924"/>
                      </a:cubicBezTo>
                      <a:cubicBezTo>
                        <a:pt x="1251" y="926"/>
                        <a:pt x="1258" y="924"/>
                        <a:pt x="1262" y="924"/>
                      </a:cubicBezTo>
                      <a:cubicBezTo>
                        <a:pt x="1264" y="926"/>
                        <a:pt x="1264" y="926"/>
                        <a:pt x="1264" y="926"/>
                      </a:cubicBezTo>
                      <a:cubicBezTo>
                        <a:pt x="1265" y="926"/>
                        <a:pt x="1265" y="926"/>
                        <a:pt x="1265" y="926"/>
                      </a:cubicBezTo>
                      <a:cubicBezTo>
                        <a:pt x="1269" y="926"/>
                        <a:pt x="1275" y="927"/>
                        <a:pt x="1279" y="929"/>
                      </a:cubicBezTo>
                      <a:cubicBezTo>
                        <a:pt x="1284" y="930"/>
                        <a:pt x="1287" y="932"/>
                        <a:pt x="1292" y="932"/>
                      </a:cubicBezTo>
                      <a:cubicBezTo>
                        <a:pt x="1296" y="932"/>
                        <a:pt x="1299" y="929"/>
                        <a:pt x="1304" y="930"/>
                      </a:cubicBezTo>
                      <a:cubicBezTo>
                        <a:pt x="1306" y="930"/>
                        <a:pt x="1306" y="930"/>
                        <a:pt x="1306" y="930"/>
                      </a:cubicBezTo>
                      <a:cubicBezTo>
                        <a:pt x="1307" y="930"/>
                        <a:pt x="1307" y="930"/>
                        <a:pt x="1307" y="930"/>
                      </a:cubicBezTo>
                      <a:cubicBezTo>
                        <a:pt x="1309" y="930"/>
                        <a:pt x="1312" y="932"/>
                        <a:pt x="1313" y="932"/>
                      </a:cubicBezTo>
                      <a:cubicBezTo>
                        <a:pt x="1381" y="823"/>
                        <a:pt x="1421" y="695"/>
                        <a:pt x="1421" y="557"/>
                      </a:cubicBezTo>
                      <a:cubicBezTo>
                        <a:pt x="1421" y="509"/>
                        <a:pt x="1417" y="461"/>
                        <a:pt x="1408" y="415"/>
                      </a:cubicBezTo>
                      <a:close/>
                      <a:moveTo>
                        <a:pt x="963" y="531"/>
                      </a:moveTo>
                      <a:cubicBezTo>
                        <a:pt x="963" y="703"/>
                        <a:pt x="858" y="850"/>
                        <a:pt x="710" y="911"/>
                      </a:cubicBezTo>
                      <a:cubicBezTo>
                        <a:pt x="561" y="850"/>
                        <a:pt x="458" y="703"/>
                        <a:pt x="458" y="531"/>
                      </a:cubicBezTo>
                      <a:cubicBezTo>
                        <a:pt x="458" y="347"/>
                        <a:pt x="458" y="347"/>
                        <a:pt x="458" y="347"/>
                      </a:cubicBezTo>
                      <a:cubicBezTo>
                        <a:pt x="550" y="327"/>
                        <a:pt x="550" y="327"/>
                        <a:pt x="550" y="327"/>
                      </a:cubicBezTo>
                      <a:cubicBezTo>
                        <a:pt x="550" y="361"/>
                        <a:pt x="550" y="361"/>
                        <a:pt x="550" y="361"/>
                      </a:cubicBezTo>
                      <a:cubicBezTo>
                        <a:pt x="652" y="336"/>
                        <a:pt x="652" y="336"/>
                        <a:pt x="652" y="336"/>
                      </a:cubicBezTo>
                      <a:cubicBezTo>
                        <a:pt x="652" y="302"/>
                        <a:pt x="652" y="302"/>
                        <a:pt x="652" y="302"/>
                      </a:cubicBezTo>
                      <a:cubicBezTo>
                        <a:pt x="710" y="288"/>
                        <a:pt x="710" y="288"/>
                        <a:pt x="710" y="288"/>
                      </a:cubicBezTo>
                      <a:cubicBezTo>
                        <a:pt x="767" y="302"/>
                        <a:pt x="767" y="302"/>
                        <a:pt x="767" y="302"/>
                      </a:cubicBezTo>
                      <a:cubicBezTo>
                        <a:pt x="767" y="336"/>
                        <a:pt x="767" y="336"/>
                        <a:pt x="767" y="336"/>
                      </a:cubicBezTo>
                      <a:cubicBezTo>
                        <a:pt x="869" y="361"/>
                        <a:pt x="869" y="361"/>
                        <a:pt x="869" y="361"/>
                      </a:cubicBezTo>
                      <a:cubicBezTo>
                        <a:pt x="869" y="327"/>
                        <a:pt x="869" y="327"/>
                        <a:pt x="869" y="327"/>
                      </a:cubicBezTo>
                      <a:cubicBezTo>
                        <a:pt x="963" y="347"/>
                        <a:pt x="963" y="347"/>
                        <a:pt x="963" y="347"/>
                      </a:cubicBezTo>
                      <a:lnTo>
                        <a:pt x="963" y="5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541" name="Google Shape;13541;p103"/>
          <p:cNvGrpSpPr/>
          <p:nvPr/>
        </p:nvGrpSpPr>
        <p:grpSpPr>
          <a:xfrm>
            <a:off x="4617493" y="5212083"/>
            <a:ext cx="912284" cy="1162644"/>
            <a:chOff x="1754133" y="4732802"/>
            <a:chExt cx="684213" cy="871983"/>
          </a:xfrm>
        </p:grpSpPr>
        <p:sp>
          <p:nvSpPr>
            <p:cNvPr id="13542" name="Google Shape;13542;p103"/>
            <p:cNvSpPr/>
            <p:nvPr/>
          </p:nvSpPr>
          <p:spPr>
            <a:xfrm>
              <a:off x="1874208" y="5327786"/>
              <a:ext cx="444064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Wireless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43" name="Google Shape;13543;p103"/>
            <p:cNvGrpSpPr/>
            <p:nvPr/>
          </p:nvGrpSpPr>
          <p:grpSpPr>
            <a:xfrm>
              <a:off x="1754133" y="4732802"/>
              <a:ext cx="684213" cy="593725"/>
              <a:chOff x="1754133" y="4732802"/>
              <a:chExt cx="684213" cy="593725"/>
            </a:xfrm>
          </p:grpSpPr>
          <p:sp>
            <p:nvSpPr>
              <p:cNvPr id="13544" name="Google Shape;13544;p103"/>
              <p:cNvSpPr/>
              <p:nvPr/>
            </p:nvSpPr>
            <p:spPr>
              <a:xfrm>
                <a:off x="1754133" y="4732802"/>
                <a:ext cx="684213" cy="593725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4" extrusionOk="0">
                    <a:moveTo>
                      <a:pt x="323" y="374"/>
                    </a:moveTo>
                    <a:lnTo>
                      <a:pt x="431" y="187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7"/>
                    </a:lnTo>
                    <a:lnTo>
                      <a:pt x="108" y="374"/>
                    </a:lnTo>
                    <a:lnTo>
                      <a:pt x="323" y="374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545" name="Google Shape;13545;p103"/>
              <p:cNvGrpSpPr/>
              <p:nvPr/>
            </p:nvGrpSpPr>
            <p:grpSpPr>
              <a:xfrm>
                <a:off x="1878752" y="4782014"/>
                <a:ext cx="434975" cy="495300"/>
                <a:chOff x="1876428" y="4755005"/>
                <a:chExt cx="434975" cy="495300"/>
              </a:xfrm>
            </p:grpSpPr>
            <p:sp>
              <p:nvSpPr>
                <p:cNvPr id="13546" name="Google Shape;13546;p103"/>
                <p:cNvSpPr/>
                <p:nvPr/>
              </p:nvSpPr>
              <p:spPr>
                <a:xfrm>
                  <a:off x="1876428" y="5167755"/>
                  <a:ext cx="434975" cy="8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6" h="246" extrusionOk="0">
                      <a:moveTo>
                        <a:pt x="1282" y="114"/>
                      </a:moveTo>
                      <a:cubicBezTo>
                        <a:pt x="1263" y="65"/>
                        <a:pt x="1230" y="0"/>
                        <a:pt x="1166" y="0"/>
                      </a:cubicBezTo>
                      <a:cubicBezTo>
                        <a:pt x="1109" y="0"/>
                        <a:pt x="1077" y="44"/>
                        <a:pt x="1052" y="91"/>
                      </a:cubicBezTo>
                      <a:cubicBezTo>
                        <a:pt x="1030" y="48"/>
                        <a:pt x="1003" y="10"/>
                        <a:pt x="957" y="10"/>
                      </a:cubicBezTo>
                      <a:cubicBezTo>
                        <a:pt x="911" y="10"/>
                        <a:pt x="882" y="49"/>
                        <a:pt x="856" y="93"/>
                      </a:cubicBezTo>
                      <a:cubicBezTo>
                        <a:pt x="829" y="44"/>
                        <a:pt x="799" y="0"/>
                        <a:pt x="747" y="0"/>
                      </a:cubicBezTo>
                      <a:cubicBezTo>
                        <a:pt x="690" y="0"/>
                        <a:pt x="659" y="44"/>
                        <a:pt x="634" y="91"/>
                      </a:cubicBezTo>
                      <a:cubicBezTo>
                        <a:pt x="611" y="48"/>
                        <a:pt x="585" y="10"/>
                        <a:pt x="538" y="10"/>
                      </a:cubicBezTo>
                      <a:cubicBezTo>
                        <a:pt x="493" y="10"/>
                        <a:pt x="465" y="48"/>
                        <a:pt x="441" y="92"/>
                      </a:cubicBezTo>
                      <a:cubicBezTo>
                        <a:pt x="416" y="45"/>
                        <a:pt x="384" y="0"/>
                        <a:pt x="329" y="0"/>
                      </a:cubicBezTo>
                      <a:cubicBezTo>
                        <a:pt x="272" y="0"/>
                        <a:pt x="240" y="44"/>
                        <a:pt x="215" y="91"/>
                      </a:cubicBezTo>
                      <a:cubicBezTo>
                        <a:pt x="193" y="48"/>
                        <a:pt x="166" y="10"/>
                        <a:pt x="120" y="10"/>
                      </a:cubicBezTo>
                      <a:cubicBezTo>
                        <a:pt x="59" y="10"/>
                        <a:pt x="28" y="76"/>
                        <a:pt x="17" y="105"/>
                      </a:cubicBezTo>
                      <a:cubicBezTo>
                        <a:pt x="17" y="105"/>
                        <a:pt x="17" y="105"/>
                        <a:pt x="17" y="105"/>
                      </a:cubicBezTo>
                      <a:cubicBezTo>
                        <a:pt x="6" y="108"/>
                        <a:pt x="0" y="119"/>
                        <a:pt x="3" y="129"/>
                      </a:cubicBezTo>
                      <a:cubicBezTo>
                        <a:pt x="4" y="134"/>
                        <a:pt x="36" y="246"/>
                        <a:pt x="120" y="246"/>
                      </a:cubicBezTo>
                      <a:cubicBezTo>
                        <a:pt x="173" y="246"/>
                        <a:pt x="202" y="201"/>
                        <a:pt x="227" y="155"/>
                      </a:cubicBezTo>
                      <a:cubicBezTo>
                        <a:pt x="250" y="199"/>
                        <a:pt x="279" y="236"/>
                        <a:pt x="329" y="236"/>
                      </a:cubicBezTo>
                      <a:cubicBezTo>
                        <a:pt x="377" y="236"/>
                        <a:pt x="406" y="198"/>
                        <a:pt x="430" y="154"/>
                      </a:cubicBezTo>
                      <a:cubicBezTo>
                        <a:pt x="455" y="201"/>
                        <a:pt x="486" y="246"/>
                        <a:pt x="538" y="246"/>
                      </a:cubicBezTo>
                      <a:cubicBezTo>
                        <a:pt x="592" y="246"/>
                        <a:pt x="621" y="201"/>
                        <a:pt x="645" y="155"/>
                      </a:cubicBezTo>
                      <a:cubicBezTo>
                        <a:pt x="669" y="199"/>
                        <a:pt x="697" y="236"/>
                        <a:pt x="747" y="236"/>
                      </a:cubicBezTo>
                      <a:cubicBezTo>
                        <a:pt x="792" y="236"/>
                        <a:pt x="820" y="197"/>
                        <a:pt x="845" y="154"/>
                      </a:cubicBezTo>
                      <a:cubicBezTo>
                        <a:pt x="872" y="201"/>
                        <a:pt x="904" y="246"/>
                        <a:pt x="957" y="246"/>
                      </a:cubicBezTo>
                      <a:cubicBezTo>
                        <a:pt x="1010" y="246"/>
                        <a:pt x="1039" y="201"/>
                        <a:pt x="1063" y="155"/>
                      </a:cubicBezTo>
                      <a:cubicBezTo>
                        <a:pt x="1087" y="199"/>
                        <a:pt x="1116" y="236"/>
                        <a:pt x="1166" y="236"/>
                      </a:cubicBezTo>
                      <a:cubicBezTo>
                        <a:pt x="1219" y="236"/>
                        <a:pt x="1250" y="184"/>
                        <a:pt x="1268" y="140"/>
                      </a:cubicBezTo>
                      <a:cubicBezTo>
                        <a:pt x="1269" y="140"/>
                        <a:pt x="1270" y="140"/>
                        <a:pt x="1271" y="139"/>
                      </a:cubicBezTo>
                      <a:cubicBezTo>
                        <a:pt x="1281" y="135"/>
                        <a:pt x="1286" y="124"/>
                        <a:pt x="1282" y="114"/>
                      </a:cubicBezTo>
                      <a:close/>
                      <a:moveTo>
                        <a:pt x="120" y="207"/>
                      </a:moveTo>
                      <a:cubicBezTo>
                        <a:pt x="66" y="207"/>
                        <a:pt x="41" y="120"/>
                        <a:pt x="41" y="119"/>
                      </a:cubicBezTo>
                      <a:cubicBezTo>
                        <a:pt x="40" y="116"/>
                        <a:pt x="38" y="113"/>
                        <a:pt x="36" y="111"/>
                      </a:cubicBezTo>
                      <a:cubicBezTo>
                        <a:pt x="46" y="85"/>
                        <a:pt x="73" y="30"/>
                        <a:pt x="120" y="30"/>
                      </a:cubicBezTo>
                      <a:cubicBezTo>
                        <a:pt x="159" y="30"/>
                        <a:pt x="182" y="68"/>
                        <a:pt x="204" y="112"/>
                      </a:cubicBezTo>
                      <a:cubicBezTo>
                        <a:pt x="203" y="114"/>
                        <a:pt x="203" y="116"/>
                        <a:pt x="202" y="118"/>
                      </a:cubicBezTo>
                      <a:cubicBezTo>
                        <a:pt x="174" y="173"/>
                        <a:pt x="154" y="207"/>
                        <a:pt x="120" y="207"/>
                      </a:cubicBezTo>
                      <a:close/>
                      <a:moveTo>
                        <a:pt x="329" y="217"/>
                      </a:moveTo>
                      <a:cubicBezTo>
                        <a:pt x="285" y="217"/>
                        <a:pt x="261" y="179"/>
                        <a:pt x="237" y="134"/>
                      </a:cubicBezTo>
                      <a:cubicBezTo>
                        <a:pt x="262" y="85"/>
                        <a:pt x="286" y="39"/>
                        <a:pt x="329" y="39"/>
                      </a:cubicBezTo>
                      <a:cubicBezTo>
                        <a:pt x="370" y="39"/>
                        <a:pt x="394" y="85"/>
                        <a:pt x="419" y="134"/>
                      </a:cubicBezTo>
                      <a:cubicBezTo>
                        <a:pt x="395" y="178"/>
                        <a:pt x="371" y="217"/>
                        <a:pt x="329" y="217"/>
                      </a:cubicBezTo>
                      <a:close/>
                      <a:moveTo>
                        <a:pt x="538" y="207"/>
                      </a:moveTo>
                      <a:cubicBezTo>
                        <a:pt x="502" y="207"/>
                        <a:pt x="479" y="163"/>
                        <a:pt x="455" y="116"/>
                      </a:cubicBezTo>
                      <a:cubicBezTo>
                        <a:pt x="454" y="115"/>
                        <a:pt x="453" y="114"/>
                        <a:pt x="453" y="113"/>
                      </a:cubicBezTo>
                      <a:cubicBezTo>
                        <a:pt x="476" y="68"/>
                        <a:pt x="500" y="30"/>
                        <a:pt x="538" y="30"/>
                      </a:cubicBezTo>
                      <a:cubicBezTo>
                        <a:pt x="578" y="30"/>
                        <a:pt x="600" y="68"/>
                        <a:pt x="623" y="112"/>
                      </a:cubicBezTo>
                      <a:cubicBezTo>
                        <a:pt x="622" y="114"/>
                        <a:pt x="621" y="116"/>
                        <a:pt x="620" y="118"/>
                      </a:cubicBezTo>
                      <a:cubicBezTo>
                        <a:pt x="592" y="173"/>
                        <a:pt x="573" y="207"/>
                        <a:pt x="538" y="207"/>
                      </a:cubicBezTo>
                      <a:close/>
                      <a:moveTo>
                        <a:pt x="747" y="217"/>
                      </a:moveTo>
                      <a:cubicBezTo>
                        <a:pt x="704" y="217"/>
                        <a:pt x="679" y="179"/>
                        <a:pt x="656" y="134"/>
                      </a:cubicBezTo>
                      <a:cubicBezTo>
                        <a:pt x="681" y="85"/>
                        <a:pt x="704" y="39"/>
                        <a:pt x="747" y="39"/>
                      </a:cubicBezTo>
                      <a:cubicBezTo>
                        <a:pt x="783" y="39"/>
                        <a:pt x="807" y="84"/>
                        <a:pt x="833" y="131"/>
                      </a:cubicBezTo>
                      <a:cubicBezTo>
                        <a:pt x="833" y="132"/>
                        <a:pt x="834" y="133"/>
                        <a:pt x="834" y="133"/>
                      </a:cubicBezTo>
                      <a:cubicBezTo>
                        <a:pt x="810" y="178"/>
                        <a:pt x="785" y="217"/>
                        <a:pt x="747" y="217"/>
                      </a:cubicBezTo>
                      <a:close/>
                      <a:moveTo>
                        <a:pt x="957" y="207"/>
                      </a:moveTo>
                      <a:cubicBezTo>
                        <a:pt x="919" y="207"/>
                        <a:pt x="894" y="161"/>
                        <a:pt x="868" y="113"/>
                      </a:cubicBezTo>
                      <a:cubicBezTo>
                        <a:pt x="892" y="68"/>
                        <a:pt x="918" y="30"/>
                        <a:pt x="957" y="30"/>
                      </a:cubicBezTo>
                      <a:cubicBezTo>
                        <a:pt x="996" y="30"/>
                        <a:pt x="1019" y="68"/>
                        <a:pt x="1041" y="112"/>
                      </a:cubicBezTo>
                      <a:cubicBezTo>
                        <a:pt x="1040" y="114"/>
                        <a:pt x="1039" y="116"/>
                        <a:pt x="1039" y="118"/>
                      </a:cubicBezTo>
                      <a:cubicBezTo>
                        <a:pt x="1011" y="173"/>
                        <a:pt x="991" y="207"/>
                        <a:pt x="957" y="207"/>
                      </a:cubicBezTo>
                      <a:close/>
                      <a:moveTo>
                        <a:pt x="1166" y="217"/>
                      </a:moveTo>
                      <a:cubicBezTo>
                        <a:pt x="1122" y="217"/>
                        <a:pt x="1097" y="179"/>
                        <a:pt x="1074" y="134"/>
                      </a:cubicBezTo>
                      <a:cubicBezTo>
                        <a:pt x="1099" y="85"/>
                        <a:pt x="1122" y="39"/>
                        <a:pt x="1166" y="39"/>
                      </a:cubicBezTo>
                      <a:cubicBezTo>
                        <a:pt x="1196" y="39"/>
                        <a:pt x="1222" y="68"/>
                        <a:pt x="1246" y="128"/>
                      </a:cubicBezTo>
                      <a:cubicBezTo>
                        <a:pt x="1247" y="131"/>
                        <a:pt x="1248" y="133"/>
                        <a:pt x="1249" y="134"/>
                      </a:cubicBezTo>
                      <a:cubicBezTo>
                        <a:pt x="1225" y="190"/>
                        <a:pt x="1199" y="217"/>
                        <a:pt x="1166" y="21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547" name="Google Shape;13547;p103"/>
                <p:cNvSpPr/>
                <p:nvPr/>
              </p:nvSpPr>
              <p:spPr>
                <a:xfrm>
                  <a:off x="1905003" y="4755005"/>
                  <a:ext cx="377825" cy="3794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20" h="1121" extrusionOk="0">
                      <a:moveTo>
                        <a:pt x="1114" y="542"/>
                      </a:moveTo>
                      <a:cubicBezTo>
                        <a:pt x="1113" y="540"/>
                        <a:pt x="1112" y="538"/>
                        <a:pt x="1110" y="537"/>
                      </a:cubicBezTo>
                      <a:cubicBezTo>
                        <a:pt x="1010" y="437"/>
                        <a:pt x="1010" y="437"/>
                        <a:pt x="1010" y="437"/>
                      </a:cubicBezTo>
                      <a:cubicBezTo>
                        <a:pt x="1001" y="428"/>
                        <a:pt x="985" y="428"/>
                        <a:pt x="976" y="437"/>
                      </a:cubicBezTo>
                      <a:cubicBezTo>
                        <a:pt x="972" y="441"/>
                        <a:pt x="972" y="441"/>
                        <a:pt x="972" y="441"/>
                      </a:cubicBezTo>
                      <a:cubicBezTo>
                        <a:pt x="962" y="451"/>
                        <a:pt x="962" y="466"/>
                        <a:pt x="972" y="476"/>
                      </a:cubicBezTo>
                      <a:cubicBezTo>
                        <a:pt x="1030" y="534"/>
                        <a:pt x="1030" y="534"/>
                        <a:pt x="1030" y="534"/>
                      </a:cubicBezTo>
                      <a:cubicBezTo>
                        <a:pt x="851" y="534"/>
                        <a:pt x="851" y="534"/>
                        <a:pt x="851" y="534"/>
                      </a:cubicBezTo>
                      <a:cubicBezTo>
                        <a:pt x="846" y="474"/>
                        <a:pt x="822" y="419"/>
                        <a:pt x="785" y="374"/>
                      </a:cubicBezTo>
                      <a:cubicBezTo>
                        <a:pt x="911" y="248"/>
                        <a:pt x="911" y="248"/>
                        <a:pt x="911" y="248"/>
                      </a:cubicBezTo>
                      <a:cubicBezTo>
                        <a:pt x="911" y="329"/>
                        <a:pt x="911" y="329"/>
                        <a:pt x="911" y="329"/>
                      </a:cubicBezTo>
                      <a:cubicBezTo>
                        <a:pt x="911" y="343"/>
                        <a:pt x="923" y="354"/>
                        <a:pt x="936" y="354"/>
                      </a:cubicBezTo>
                      <a:cubicBezTo>
                        <a:pt x="941" y="354"/>
                        <a:pt x="941" y="354"/>
                        <a:pt x="941" y="354"/>
                      </a:cubicBezTo>
                      <a:cubicBezTo>
                        <a:pt x="955" y="354"/>
                        <a:pt x="966" y="343"/>
                        <a:pt x="966" y="329"/>
                      </a:cubicBezTo>
                      <a:cubicBezTo>
                        <a:pt x="966" y="189"/>
                        <a:pt x="966" y="189"/>
                        <a:pt x="966" y="189"/>
                      </a:cubicBezTo>
                      <a:cubicBezTo>
                        <a:pt x="966" y="188"/>
                        <a:pt x="966" y="187"/>
                        <a:pt x="966" y="186"/>
                      </a:cubicBezTo>
                      <a:cubicBezTo>
                        <a:pt x="966" y="179"/>
                        <a:pt x="964" y="172"/>
                        <a:pt x="958" y="167"/>
                      </a:cubicBezTo>
                      <a:cubicBezTo>
                        <a:pt x="955" y="163"/>
                        <a:pt x="955" y="163"/>
                        <a:pt x="955" y="163"/>
                      </a:cubicBezTo>
                      <a:cubicBezTo>
                        <a:pt x="950" y="158"/>
                        <a:pt x="944" y="156"/>
                        <a:pt x="938" y="156"/>
                      </a:cubicBezTo>
                      <a:cubicBezTo>
                        <a:pt x="936" y="155"/>
                        <a:pt x="934" y="155"/>
                        <a:pt x="932" y="155"/>
                      </a:cubicBezTo>
                      <a:cubicBezTo>
                        <a:pt x="791" y="155"/>
                        <a:pt x="791" y="155"/>
                        <a:pt x="791" y="155"/>
                      </a:cubicBezTo>
                      <a:cubicBezTo>
                        <a:pt x="778" y="155"/>
                        <a:pt x="767" y="166"/>
                        <a:pt x="767" y="180"/>
                      </a:cubicBezTo>
                      <a:cubicBezTo>
                        <a:pt x="767" y="185"/>
                        <a:pt x="767" y="185"/>
                        <a:pt x="767" y="185"/>
                      </a:cubicBezTo>
                      <a:cubicBezTo>
                        <a:pt x="767" y="198"/>
                        <a:pt x="778" y="209"/>
                        <a:pt x="791" y="209"/>
                      </a:cubicBezTo>
                      <a:cubicBezTo>
                        <a:pt x="874" y="209"/>
                        <a:pt x="874" y="209"/>
                        <a:pt x="874" y="209"/>
                      </a:cubicBezTo>
                      <a:cubicBezTo>
                        <a:pt x="747" y="336"/>
                        <a:pt x="747" y="336"/>
                        <a:pt x="747" y="336"/>
                      </a:cubicBezTo>
                      <a:cubicBezTo>
                        <a:pt x="703" y="299"/>
                        <a:pt x="648" y="275"/>
                        <a:pt x="588" y="270"/>
                      </a:cubicBezTo>
                      <a:cubicBezTo>
                        <a:pt x="588" y="91"/>
                        <a:pt x="588" y="91"/>
                        <a:pt x="588" y="91"/>
                      </a:cubicBezTo>
                      <a:cubicBezTo>
                        <a:pt x="645" y="149"/>
                        <a:pt x="645" y="149"/>
                        <a:pt x="645" y="149"/>
                      </a:cubicBezTo>
                      <a:cubicBezTo>
                        <a:pt x="655" y="158"/>
                        <a:pt x="670" y="158"/>
                        <a:pt x="680" y="149"/>
                      </a:cubicBezTo>
                      <a:cubicBezTo>
                        <a:pt x="683" y="145"/>
                        <a:pt x="683" y="145"/>
                        <a:pt x="683" y="145"/>
                      </a:cubicBezTo>
                      <a:cubicBezTo>
                        <a:pt x="693" y="135"/>
                        <a:pt x="693" y="120"/>
                        <a:pt x="683" y="110"/>
                      </a:cubicBezTo>
                      <a:cubicBezTo>
                        <a:pt x="584" y="11"/>
                        <a:pt x="584" y="11"/>
                        <a:pt x="584" y="11"/>
                      </a:cubicBezTo>
                      <a:cubicBezTo>
                        <a:pt x="583" y="10"/>
                        <a:pt x="583" y="10"/>
                        <a:pt x="582" y="9"/>
                      </a:cubicBezTo>
                      <a:cubicBezTo>
                        <a:pt x="578" y="4"/>
                        <a:pt x="571" y="0"/>
                        <a:pt x="563" y="0"/>
                      </a:cubicBezTo>
                      <a:cubicBezTo>
                        <a:pt x="558" y="0"/>
                        <a:pt x="558" y="0"/>
                        <a:pt x="558" y="0"/>
                      </a:cubicBezTo>
                      <a:cubicBezTo>
                        <a:pt x="552" y="0"/>
                        <a:pt x="546" y="3"/>
                        <a:pt x="541" y="7"/>
                      </a:cubicBezTo>
                      <a:cubicBezTo>
                        <a:pt x="539" y="8"/>
                        <a:pt x="538" y="9"/>
                        <a:pt x="536" y="11"/>
                      </a:cubicBezTo>
                      <a:cubicBezTo>
                        <a:pt x="437" y="110"/>
                        <a:pt x="437" y="110"/>
                        <a:pt x="437" y="110"/>
                      </a:cubicBezTo>
                      <a:cubicBezTo>
                        <a:pt x="427" y="120"/>
                        <a:pt x="427" y="135"/>
                        <a:pt x="437" y="145"/>
                      </a:cubicBezTo>
                      <a:cubicBezTo>
                        <a:pt x="440" y="149"/>
                        <a:pt x="440" y="149"/>
                        <a:pt x="440" y="149"/>
                      </a:cubicBezTo>
                      <a:cubicBezTo>
                        <a:pt x="450" y="158"/>
                        <a:pt x="465" y="158"/>
                        <a:pt x="475" y="149"/>
                      </a:cubicBezTo>
                      <a:cubicBezTo>
                        <a:pt x="533" y="90"/>
                        <a:pt x="533" y="90"/>
                        <a:pt x="533" y="90"/>
                      </a:cubicBezTo>
                      <a:cubicBezTo>
                        <a:pt x="533" y="270"/>
                        <a:pt x="533" y="270"/>
                        <a:pt x="533" y="270"/>
                      </a:cubicBezTo>
                      <a:cubicBezTo>
                        <a:pt x="473" y="275"/>
                        <a:pt x="417" y="299"/>
                        <a:pt x="373" y="336"/>
                      </a:cubicBezTo>
                      <a:cubicBezTo>
                        <a:pt x="246" y="209"/>
                        <a:pt x="246" y="209"/>
                        <a:pt x="246" y="209"/>
                      </a:cubicBezTo>
                      <a:cubicBezTo>
                        <a:pt x="329" y="209"/>
                        <a:pt x="329" y="209"/>
                        <a:pt x="329" y="209"/>
                      </a:cubicBezTo>
                      <a:cubicBezTo>
                        <a:pt x="342" y="209"/>
                        <a:pt x="353" y="198"/>
                        <a:pt x="353" y="185"/>
                      </a:cubicBezTo>
                      <a:cubicBezTo>
                        <a:pt x="353" y="180"/>
                        <a:pt x="353" y="180"/>
                        <a:pt x="353" y="180"/>
                      </a:cubicBezTo>
                      <a:cubicBezTo>
                        <a:pt x="353" y="166"/>
                        <a:pt x="342" y="155"/>
                        <a:pt x="329" y="155"/>
                      </a:cubicBezTo>
                      <a:cubicBezTo>
                        <a:pt x="188" y="155"/>
                        <a:pt x="188" y="155"/>
                        <a:pt x="188" y="155"/>
                      </a:cubicBezTo>
                      <a:cubicBezTo>
                        <a:pt x="186" y="155"/>
                        <a:pt x="184" y="155"/>
                        <a:pt x="182" y="156"/>
                      </a:cubicBezTo>
                      <a:cubicBezTo>
                        <a:pt x="176" y="156"/>
                        <a:pt x="170" y="158"/>
                        <a:pt x="165" y="163"/>
                      </a:cubicBezTo>
                      <a:cubicBezTo>
                        <a:pt x="162" y="167"/>
                        <a:pt x="162" y="167"/>
                        <a:pt x="162" y="167"/>
                      </a:cubicBezTo>
                      <a:cubicBezTo>
                        <a:pt x="156" y="172"/>
                        <a:pt x="154" y="179"/>
                        <a:pt x="155" y="186"/>
                      </a:cubicBezTo>
                      <a:cubicBezTo>
                        <a:pt x="154" y="187"/>
                        <a:pt x="154" y="188"/>
                        <a:pt x="154" y="189"/>
                      </a:cubicBezTo>
                      <a:cubicBezTo>
                        <a:pt x="154" y="329"/>
                        <a:pt x="154" y="329"/>
                        <a:pt x="154" y="329"/>
                      </a:cubicBezTo>
                      <a:cubicBezTo>
                        <a:pt x="154" y="343"/>
                        <a:pt x="165" y="354"/>
                        <a:pt x="179" y="354"/>
                      </a:cubicBezTo>
                      <a:cubicBezTo>
                        <a:pt x="184" y="354"/>
                        <a:pt x="184" y="354"/>
                        <a:pt x="184" y="354"/>
                      </a:cubicBezTo>
                      <a:cubicBezTo>
                        <a:pt x="198" y="354"/>
                        <a:pt x="209" y="343"/>
                        <a:pt x="209" y="329"/>
                      </a:cubicBezTo>
                      <a:cubicBezTo>
                        <a:pt x="209" y="248"/>
                        <a:pt x="209" y="248"/>
                        <a:pt x="209" y="248"/>
                      </a:cubicBezTo>
                      <a:cubicBezTo>
                        <a:pt x="335" y="374"/>
                        <a:pt x="335" y="374"/>
                        <a:pt x="335" y="374"/>
                      </a:cubicBezTo>
                      <a:cubicBezTo>
                        <a:pt x="298" y="419"/>
                        <a:pt x="274" y="474"/>
                        <a:pt x="269" y="534"/>
                      </a:cubicBezTo>
                      <a:cubicBezTo>
                        <a:pt x="90" y="534"/>
                        <a:pt x="90" y="534"/>
                        <a:pt x="90" y="534"/>
                      </a:cubicBezTo>
                      <a:cubicBezTo>
                        <a:pt x="148" y="476"/>
                        <a:pt x="148" y="476"/>
                        <a:pt x="148" y="476"/>
                      </a:cubicBezTo>
                      <a:cubicBezTo>
                        <a:pt x="158" y="466"/>
                        <a:pt x="158" y="451"/>
                        <a:pt x="148" y="441"/>
                      </a:cubicBezTo>
                      <a:cubicBezTo>
                        <a:pt x="144" y="437"/>
                        <a:pt x="144" y="437"/>
                        <a:pt x="144" y="437"/>
                      </a:cubicBezTo>
                      <a:cubicBezTo>
                        <a:pt x="135" y="428"/>
                        <a:pt x="119" y="428"/>
                        <a:pt x="110" y="437"/>
                      </a:cubicBezTo>
                      <a:cubicBezTo>
                        <a:pt x="10" y="537"/>
                        <a:pt x="10" y="537"/>
                        <a:pt x="10" y="537"/>
                      </a:cubicBezTo>
                      <a:cubicBezTo>
                        <a:pt x="9" y="538"/>
                        <a:pt x="7" y="540"/>
                        <a:pt x="6" y="542"/>
                      </a:cubicBezTo>
                      <a:cubicBezTo>
                        <a:pt x="2" y="546"/>
                        <a:pt x="0" y="552"/>
                        <a:pt x="0" y="559"/>
                      </a:cubicBezTo>
                      <a:cubicBezTo>
                        <a:pt x="0" y="564"/>
                        <a:pt x="0" y="564"/>
                        <a:pt x="0" y="564"/>
                      </a:cubicBezTo>
                      <a:cubicBezTo>
                        <a:pt x="0" y="571"/>
                        <a:pt x="3" y="578"/>
                        <a:pt x="9" y="583"/>
                      </a:cubicBezTo>
                      <a:cubicBezTo>
                        <a:pt x="9" y="583"/>
                        <a:pt x="10" y="584"/>
                        <a:pt x="10" y="584"/>
                      </a:cubicBezTo>
                      <a:cubicBezTo>
                        <a:pt x="110" y="684"/>
                        <a:pt x="110" y="684"/>
                        <a:pt x="110" y="684"/>
                      </a:cubicBezTo>
                      <a:cubicBezTo>
                        <a:pt x="119" y="694"/>
                        <a:pt x="135" y="694"/>
                        <a:pt x="144" y="684"/>
                      </a:cubicBezTo>
                      <a:cubicBezTo>
                        <a:pt x="148" y="680"/>
                        <a:pt x="148" y="680"/>
                        <a:pt x="148" y="680"/>
                      </a:cubicBezTo>
                      <a:cubicBezTo>
                        <a:pt x="158" y="671"/>
                        <a:pt x="158" y="655"/>
                        <a:pt x="148" y="646"/>
                      </a:cubicBezTo>
                      <a:cubicBezTo>
                        <a:pt x="91" y="588"/>
                        <a:pt x="91" y="588"/>
                        <a:pt x="91" y="588"/>
                      </a:cubicBezTo>
                      <a:cubicBezTo>
                        <a:pt x="269" y="588"/>
                        <a:pt x="269" y="588"/>
                        <a:pt x="269" y="588"/>
                      </a:cubicBezTo>
                      <a:cubicBezTo>
                        <a:pt x="275" y="649"/>
                        <a:pt x="299" y="704"/>
                        <a:pt x="335" y="748"/>
                      </a:cubicBezTo>
                      <a:cubicBezTo>
                        <a:pt x="209" y="874"/>
                        <a:pt x="209" y="874"/>
                        <a:pt x="209" y="874"/>
                      </a:cubicBezTo>
                      <a:cubicBezTo>
                        <a:pt x="209" y="792"/>
                        <a:pt x="209" y="792"/>
                        <a:pt x="209" y="792"/>
                      </a:cubicBezTo>
                      <a:cubicBezTo>
                        <a:pt x="209" y="778"/>
                        <a:pt x="198" y="767"/>
                        <a:pt x="184" y="767"/>
                      </a:cubicBezTo>
                      <a:cubicBezTo>
                        <a:pt x="179" y="767"/>
                        <a:pt x="179" y="767"/>
                        <a:pt x="179" y="767"/>
                      </a:cubicBezTo>
                      <a:cubicBezTo>
                        <a:pt x="165" y="767"/>
                        <a:pt x="154" y="778"/>
                        <a:pt x="154" y="792"/>
                      </a:cubicBezTo>
                      <a:cubicBezTo>
                        <a:pt x="154" y="933"/>
                        <a:pt x="154" y="933"/>
                        <a:pt x="154" y="933"/>
                      </a:cubicBezTo>
                      <a:cubicBezTo>
                        <a:pt x="154" y="935"/>
                        <a:pt x="155" y="937"/>
                        <a:pt x="155" y="939"/>
                      </a:cubicBezTo>
                      <a:cubicBezTo>
                        <a:pt x="155" y="945"/>
                        <a:pt x="158" y="951"/>
                        <a:pt x="162" y="956"/>
                      </a:cubicBezTo>
                      <a:cubicBezTo>
                        <a:pt x="166" y="959"/>
                        <a:pt x="166" y="959"/>
                        <a:pt x="166" y="959"/>
                      </a:cubicBezTo>
                      <a:cubicBezTo>
                        <a:pt x="171" y="964"/>
                        <a:pt x="179" y="967"/>
                        <a:pt x="186" y="966"/>
                      </a:cubicBezTo>
                      <a:cubicBezTo>
                        <a:pt x="186" y="966"/>
                        <a:pt x="187" y="966"/>
                        <a:pt x="188" y="966"/>
                      </a:cubicBezTo>
                      <a:cubicBezTo>
                        <a:pt x="329" y="966"/>
                        <a:pt x="329" y="966"/>
                        <a:pt x="329" y="966"/>
                      </a:cubicBezTo>
                      <a:cubicBezTo>
                        <a:pt x="342" y="966"/>
                        <a:pt x="353" y="955"/>
                        <a:pt x="353" y="942"/>
                      </a:cubicBezTo>
                      <a:cubicBezTo>
                        <a:pt x="353" y="937"/>
                        <a:pt x="353" y="937"/>
                        <a:pt x="353" y="937"/>
                      </a:cubicBezTo>
                      <a:cubicBezTo>
                        <a:pt x="353" y="923"/>
                        <a:pt x="342" y="912"/>
                        <a:pt x="329" y="912"/>
                      </a:cubicBezTo>
                      <a:cubicBezTo>
                        <a:pt x="248" y="912"/>
                        <a:pt x="248" y="912"/>
                        <a:pt x="248" y="912"/>
                      </a:cubicBezTo>
                      <a:cubicBezTo>
                        <a:pt x="374" y="786"/>
                        <a:pt x="374" y="786"/>
                        <a:pt x="374" y="786"/>
                      </a:cubicBezTo>
                      <a:cubicBezTo>
                        <a:pt x="418" y="823"/>
                        <a:pt x="473" y="846"/>
                        <a:pt x="533" y="852"/>
                      </a:cubicBezTo>
                      <a:cubicBezTo>
                        <a:pt x="533" y="1031"/>
                        <a:pt x="533" y="1031"/>
                        <a:pt x="533" y="1031"/>
                      </a:cubicBezTo>
                      <a:cubicBezTo>
                        <a:pt x="475" y="973"/>
                        <a:pt x="475" y="973"/>
                        <a:pt x="475" y="973"/>
                      </a:cubicBezTo>
                      <a:cubicBezTo>
                        <a:pt x="465" y="963"/>
                        <a:pt x="450" y="963"/>
                        <a:pt x="440" y="973"/>
                      </a:cubicBezTo>
                      <a:cubicBezTo>
                        <a:pt x="437" y="976"/>
                        <a:pt x="437" y="976"/>
                        <a:pt x="437" y="976"/>
                      </a:cubicBezTo>
                      <a:cubicBezTo>
                        <a:pt x="427" y="986"/>
                        <a:pt x="427" y="1002"/>
                        <a:pt x="437" y="1011"/>
                      </a:cubicBezTo>
                      <a:cubicBezTo>
                        <a:pt x="536" y="1111"/>
                        <a:pt x="536" y="1111"/>
                        <a:pt x="536" y="1111"/>
                      </a:cubicBezTo>
                      <a:cubicBezTo>
                        <a:pt x="538" y="1112"/>
                        <a:pt x="539" y="1113"/>
                        <a:pt x="541" y="1114"/>
                      </a:cubicBezTo>
                      <a:cubicBezTo>
                        <a:pt x="546" y="1119"/>
                        <a:pt x="552" y="1121"/>
                        <a:pt x="558" y="1121"/>
                      </a:cubicBezTo>
                      <a:cubicBezTo>
                        <a:pt x="563" y="1121"/>
                        <a:pt x="563" y="1121"/>
                        <a:pt x="563" y="1121"/>
                      </a:cubicBezTo>
                      <a:cubicBezTo>
                        <a:pt x="571" y="1121"/>
                        <a:pt x="578" y="1118"/>
                        <a:pt x="582" y="1112"/>
                      </a:cubicBezTo>
                      <a:cubicBezTo>
                        <a:pt x="583" y="1112"/>
                        <a:pt x="583" y="1111"/>
                        <a:pt x="584" y="1111"/>
                      </a:cubicBezTo>
                      <a:cubicBezTo>
                        <a:pt x="683" y="1011"/>
                        <a:pt x="683" y="1011"/>
                        <a:pt x="683" y="1011"/>
                      </a:cubicBezTo>
                      <a:cubicBezTo>
                        <a:pt x="693" y="1002"/>
                        <a:pt x="693" y="986"/>
                        <a:pt x="683" y="976"/>
                      </a:cubicBezTo>
                      <a:cubicBezTo>
                        <a:pt x="680" y="973"/>
                        <a:pt x="680" y="973"/>
                        <a:pt x="680" y="973"/>
                      </a:cubicBezTo>
                      <a:cubicBezTo>
                        <a:pt x="670" y="963"/>
                        <a:pt x="655" y="963"/>
                        <a:pt x="645" y="973"/>
                      </a:cubicBezTo>
                      <a:cubicBezTo>
                        <a:pt x="588" y="1030"/>
                        <a:pt x="588" y="1030"/>
                        <a:pt x="588" y="1030"/>
                      </a:cubicBezTo>
                      <a:cubicBezTo>
                        <a:pt x="588" y="852"/>
                        <a:pt x="588" y="852"/>
                        <a:pt x="588" y="852"/>
                      </a:cubicBezTo>
                      <a:cubicBezTo>
                        <a:pt x="648" y="846"/>
                        <a:pt x="702" y="822"/>
                        <a:pt x="746" y="786"/>
                      </a:cubicBezTo>
                      <a:cubicBezTo>
                        <a:pt x="872" y="912"/>
                        <a:pt x="872" y="912"/>
                        <a:pt x="872" y="912"/>
                      </a:cubicBezTo>
                      <a:cubicBezTo>
                        <a:pt x="791" y="912"/>
                        <a:pt x="791" y="912"/>
                        <a:pt x="791" y="912"/>
                      </a:cubicBezTo>
                      <a:cubicBezTo>
                        <a:pt x="778" y="912"/>
                        <a:pt x="767" y="923"/>
                        <a:pt x="767" y="937"/>
                      </a:cubicBezTo>
                      <a:cubicBezTo>
                        <a:pt x="767" y="942"/>
                        <a:pt x="767" y="942"/>
                        <a:pt x="767" y="942"/>
                      </a:cubicBezTo>
                      <a:cubicBezTo>
                        <a:pt x="767" y="955"/>
                        <a:pt x="778" y="966"/>
                        <a:pt x="791" y="966"/>
                      </a:cubicBezTo>
                      <a:cubicBezTo>
                        <a:pt x="932" y="966"/>
                        <a:pt x="932" y="966"/>
                        <a:pt x="932" y="966"/>
                      </a:cubicBezTo>
                      <a:cubicBezTo>
                        <a:pt x="933" y="966"/>
                        <a:pt x="934" y="966"/>
                        <a:pt x="934" y="966"/>
                      </a:cubicBezTo>
                      <a:cubicBezTo>
                        <a:pt x="941" y="967"/>
                        <a:pt x="949" y="964"/>
                        <a:pt x="954" y="959"/>
                      </a:cubicBezTo>
                      <a:cubicBezTo>
                        <a:pt x="958" y="956"/>
                        <a:pt x="958" y="956"/>
                        <a:pt x="958" y="956"/>
                      </a:cubicBezTo>
                      <a:cubicBezTo>
                        <a:pt x="962" y="951"/>
                        <a:pt x="965" y="945"/>
                        <a:pt x="965" y="939"/>
                      </a:cubicBezTo>
                      <a:cubicBezTo>
                        <a:pt x="965" y="937"/>
                        <a:pt x="966" y="935"/>
                        <a:pt x="966" y="933"/>
                      </a:cubicBezTo>
                      <a:cubicBezTo>
                        <a:pt x="966" y="792"/>
                        <a:pt x="966" y="792"/>
                        <a:pt x="966" y="792"/>
                      </a:cubicBezTo>
                      <a:cubicBezTo>
                        <a:pt x="966" y="778"/>
                        <a:pt x="955" y="767"/>
                        <a:pt x="941" y="767"/>
                      </a:cubicBezTo>
                      <a:cubicBezTo>
                        <a:pt x="936" y="767"/>
                        <a:pt x="936" y="767"/>
                        <a:pt x="936" y="767"/>
                      </a:cubicBezTo>
                      <a:cubicBezTo>
                        <a:pt x="923" y="767"/>
                        <a:pt x="911" y="778"/>
                        <a:pt x="911" y="792"/>
                      </a:cubicBezTo>
                      <a:cubicBezTo>
                        <a:pt x="911" y="874"/>
                        <a:pt x="911" y="874"/>
                        <a:pt x="911" y="874"/>
                      </a:cubicBezTo>
                      <a:cubicBezTo>
                        <a:pt x="785" y="748"/>
                        <a:pt x="785" y="748"/>
                        <a:pt x="785" y="748"/>
                      </a:cubicBezTo>
                      <a:cubicBezTo>
                        <a:pt x="821" y="704"/>
                        <a:pt x="845" y="649"/>
                        <a:pt x="851" y="588"/>
                      </a:cubicBezTo>
                      <a:cubicBezTo>
                        <a:pt x="1029" y="588"/>
                        <a:pt x="1029" y="588"/>
                        <a:pt x="1029" y="588"/>
                      </a:cubicBezTo>
                      <a:cubicBezTo>
                        <a:pt x="972" y="646"/>
                        <a:pt x="972" y="646"/>
                        <a:pt x="972" y="646"/>
                      </a:cubicBezTo>
                      <a:cubicBezTo>
                        <a:pt x="962" y="655"/>
                        <a:pt x="962" y="671"/>
                        <a:pt x="972" y="680"/>
                      </a:cubicBezTo>
                      <a:cubicBezTo>
                        <a:pt x="976" y="684"/>
                        <a:pt x="976" y="684"/>
                        <a:pt x="976" y="684"/>
                      </a:cubicBezTo>
                      <a:cubicBezTo>
                        <a:pt x="985" y="694"/>
                        <a:pt x="1001" y="694"/>
                        <a:pt x="1010" y="684"/>
                      </a:cubicBezTo>
                      <a:cubicBezTo>
                        <a:pt x="1110" y="584"/>
                        <a:pt x="1110" y="584"/>
                        <a:pt x="1110" y="584"/>
                      </a:cubicBezTo>
                      <a:cubicBezTo>
                        <a:pt x="1111" y="584"/>
                        <a:pt x="1111" y="583"/>
                        <a:pt x="1111" y="583"/>
                      </a:cubicBezTo>
                      <a:cubicBezTo>
                        <a:pt x="1117" y="578"/>
                        <a:pt x="1120" y="571"/>
                        <a:pt x="1120" y="564"/>
                      </a:cubicBezTo>
                      <a:cubicBezTo>
                        <a:pt x="1120" y="559"/>
                        <a:pt x="1120" y="559"/>
                        <a:pt x="1120" y="559"/>
                      </a:cubicBezTo>
                      <a:cubicBezTo>
                        <a:pt x="1120" y="552"/>
                        <a:pt x="1118" y="546"/>
                        <a:pt x="1114" y="54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548" name="Google Shape;13548;p103"/>
          <p:cNvGrpSpPr/>
          <p:nvPr/>
        </p:nvGrpSpPr>
        <p:grpSpPr>
          <a:xfrm>
            <a:off x="6449962" y="2438400"/>
            <a:ext cx="914117" cy="1206429"/>
            <a:chOff x="6449962" y="2438400"/>
            <a:chExt cx="914117" cy="1206429"/>
          </a:xfrm>
        </p:grpSpPr>
        <p:sp>
          <p:nvSpPr>
            <p:cNvPr id="13549" name="Google Shape;13549;p103"/>
            <p:cNvSpPr/>
            <p:nvPr/>
          </p:nvSpPr>
          <p:spPr>
            <a:xfrm>
              <a:off x="6535688" y="3275497"/>
              <a:ext cx="695703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Firepower</a:t>
              </a:r>
              <a:endParaRPr/>
            </a:p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50" name="Google Shape;13550;p103"/>
            <p:cNvGrpSpPr/>
            <p:nvPr/>
          </p:nvGrpSpPr>
          <p:grpSpPr>
            <a:xfrm>
              <a:off x="6449962" y="2438400"/>
              <a:ext cx="914117" cy="786432"/>
              <a:chOff x="2137656" y="0"/>
              <a:chExt cx="7914237" cy="6858416"/>
            </a:xfrm>
          </p:grpSpPr>
          <p:sp>
            <p:nvSpPr>
              <p:cNvPr id="13551" name="Google Shape;13551;p103"/>
              <p:cNvSpPr/>
              <p:nvPr/>
            </p:nvSpPr>
            <p:spPr>
              <a:xfrm>
                <a:off x="2137656" y="0"/>
                <a:ext cx="7914237" cy="6858416"/>
              </a:xfrm>
              <a:custGeom>
                <a:avLst/>
                <a:gdLst/>
                <a:ahLst/>
                <a:cxnLst/>
                <a:rect l="l" t="t" r="r" b="b"/>
                <a:pathLst>
                  <a:path w="7914237" h="6858416" extrusionOk="0">
                    <a:moveTo>
                      <a:pt x="5935692" y="6858417"/>
                    </a:moveTo>
                    <a:lnTo>
                      <a:pt x="7914238" y="3429209"/>
                    </a:lnTo>
                    <a:lnTo>
                      <a:pt x="5935692" y="0"/>
                    </a:lnTo>
                    <a:lnTo>
                      <a:pt x="1978546" y="0"/>
                    </a:lnTo>
                    <a:lnTo>
                      <a:pt x="0" y="3429209"/>
                    </a:lnTo>
                    <a:lnTo>
                      <a:pt x="1978546" y="6858417"/>
                    </a:lnTo>
                    <a:lnTo>
                      <a:pt x="5935692" y="685841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2" name="Google Shape;13552;p103"/>
              <p:cNvSpPr/>
              <p:nvPr/>
            </p:nvSpPr>
            <p:spPr>
              <a:xfrm>
                <a:off x="5412631" y="2421160"/>
                <a:ext cx="1264011" cy="725487"/>
              </a:xfrm>
              <a:custGeom>
                <a:avLst/>
                <a:gdLst/>
                <a:ahLst/>
                <a:cxnLst/>
                <a:rect l="l" t="t" r="r" b="b"/>
                <a:pathLst>
                  <a:path w="1264011" h="725487" extrusionOk="0">
                    <a:moveTo>
                      <a:pt x="112262" y="96899"/>
                    </a:moveTo>
                    <a:cubicBezTo>
                      <a:pt x="133109" y="107329"/>
                      <a:pt x="154633" y="118385"/>
                      <a:pt x="176054" y="130172"/>
                    </a:cubicBezTo>
                    <a:lnTo>
                      <a:pt x="178920" y="131736"/>
                    </a:lnTo>
                    <a:cubicBezTo>
                      <a:pt x="433281" y="271911"/>
                      <a:pt x="646213" y="476712"/>
                      <a:pt x="796255" y="725488"/>
                    </a:cubicBezTo>
                    <a:lnTo>
                      <a:pt x="1173223" y="725488"/>
                    </a:lnTo>
                    <a:cubicBezTo>
                      <a:pt x="1223240" y="725488"/>
                      <a:pt x="1263840" y="685002"/>
                      <a:pt x="1264012" y="634952"/>
                    </a:cubicBezTo>
                    <a:lnTo>
                      <a:pt x="1264012" y="90797"/>
                    </a:lnTo>
                    <a:cubicBezTo>
                      <a:pt x="1264012" y="40653"/>
                      <a:pt x="1223386" y="0"/>
                      <a:pt x="1173275" y="0"/>
                    </a:cubicBezTo>
                    <a:cubicBezTo>
                      <a:pt x="1173259" y="0"/>
                      <a:pt x="1173238" y="0"/>
                      <a:pt x="1173223" y="0"/>
                    </a:cubicBezTo>
                    <a:lnTo>
                      <a:pt x="0" y="0"/>
                    </a:lnTo>
                    <a:cubicBezTo>
                      <a:pt x="32772" y="37330"/>
                      <a:pt x="70552" y="69941"/>
                      <a:pt x="112262" y="968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3" name="Google Shape;13553;p103"/>
              <p:cNvSpPr/>
              <p:nvPr/>
            </p:nvSpPr>
            <p:spPr>
              <a:xfrm>
                <a:off x="6002656" y="4402470"/>
                <a:ext cx="673986" cy="725488"/>
              </a:xfrm>
              <a:custGeom>
                <a:avLst/>
                <a:gdLst/>
                <a:ahLst/>
                <a:cxnLst/>
                <a:rect l="l" t="t" r="r" b="b"/>
                <a:pathLst>
                  <a:path w="673986" h="725488" extrusionOk="0">
                    <a:moveTo>
                      <a:pt x="583198" y="0"/>
                    </a:moveTo>
                    <a:lnTo>
                      <a:pt x="395209" y="0"/>
                    </a:lnTo>
                    <a:cubicBezTo>
                      <a:pt x="327518" y="271624"/>
                      <a:pt x="191465" y="521380"/>
                      <a:pt x="0" y="725488"/>
                    </a:cubicBezTo>
                    <a:lnTo>
                      <a:pt x="583198" y="725488"/>
                    </a:lnTo>
                    <a:cubicBezTo>
                      <a:pt x="633309" y="725519"/>
                      <a:pt x="673955" y="684887"/>
                      <a:pt x="673987" y="634743"/>
                    </a:cubicBezTo>
                    <a:cubicBezTo>
                      <a:pt x="673987" y="634728"/>
                      <a:pt x="673987" y="634707"/>
                      <a:pt x="673987" y="634691"/>
                    </a:cubicBezTo>
                    <a:lnTo>
                      <a:pt x="673987" y="90797"/>
                    </a:lnTo>
                    <a:cubicBezTo>
                      <a:pt x="673955" y="40642"/>
                      <a:pt x="633319" y="0"/>
                      <a:pt x="5831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4" name="Google Shape;13554;p103"/>
              <p:cNvSpPr/>
              <p:nvPr/>
            </p:nvSpPr>
            <p:spPr>
              <a:xfrm>
                <a:off x="6939785" y="2421160"/>
                <a:ext cx="1436782" cy="725487"/>
              </a:xfrm>
              <a:custGeom>
                <a:avLst/>
                <a:gdLst/>
                <a:ahLst/>
                <a:cxnLst/>
                <a:rect l="l" t="t" r="r" b="b"/>
                <a:pathLst>
                  <a:path w="1436782" h="725487" extrusionOk="0">
                    <a:moveTo>
                      <a:pt x="1346046" y="0"/>
                    </a:moveTo>
                    <a:cubicBezTo>
                      <a:pt x="1396158" y="0"/>
                      <a:pt x="1436783" y="0"/>
                      <a:pt x="1436783" y="0"/>
                    </a:cubicBezTo>
                    <a:lnTo>
                      <a:pt x="1436783" y="725488"/>
                    </a:lnTo>
                    <a:cubicBezTo>
                      <a:pt x="1436783" y="725488"/>
                      <a:pt x="1396159" y="725488"/>
                      <a:pt x="1346046" y="725488"/>
                    </a:cubicBezTo>
                    <a:lnTo>
                      <a:pt x="90737" y="725488"/>
                    </a:lnTo>
                    <a:cubicBezTo>
                      <a:pt x="40625" y="725488"/>
                      <a:pt x="0" y="725488"/>
                      <a:pt x="0" y="725488"/>
                    </a:cubicBezTo>
                    <a:lnTo>
                      <a:pt x="0" y="0"/>
                    </a:lnTo>
                    <a:cubicBezTo>
                      <a:pt x="0" y="0"/>
                      <a:pt x="40625" y="0"/>
                      <a:pt x="907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5" name="Google Shape;13555;p103"/>
              <p:cNvSpPr/>
              <p:nvPr/>
            </p:nvSpPr>
            <p:spPr>
              <a:xfrm>
                <a:off x="6939785" y="4402470"/>
                <a:ext cx="1436782" cy="725487"/>
              </a:xfrm>
              <a:custGeom>
                <a:avLst/>
                <a:gdLst/>
                <a:ahLst/>
                <a:cxnLst/>
                <a:rect l="l" t="t" r="r" b="b"/>
                <a:pathLst>
                  <a:path w="1436782" h="725487" extrusionOk="0">
                    <a:moveTo>
                      <a:pt x="1346046" y="0"/>
                    </a:moveTo>
                    <a:cubicBezTo>
                      <a:pt x="1396158" y="0"/>
                      <a:pt x="1436783" y="0"/>
                      <a:pt x="1436783" y="0"/>
                    </a:cubicBezTo>
                    <a:lnTo>
                      <a:pt x="1436783" y="725488"/>
                    </a:lnTo>
                    <a:cubicBezTo>
                      <a:pt x="1436783" y="725488"/>
                      <a:pt x="1396159" y="725488"/>
                      <a:pt x="1346046" y="725488"/>
                    </a:cubicBezTo>
                    <a:lnTo>
                      <a:pt x="90737" y="725488"/>
                    </a:lnTo>
                    <a:cubicBezTo>
                      <a:pt x="40625" y="725488"/>
                      <a:pt x="0" y="725488"/>
                      <a:pt x="0" y="725488"/>
                    </a:cubicBezTo>
                    <a:lnTo>
                      <a:pt x="0" y="0"/>
                    </a:lnTo>
                    <a:cubicBezTo>
                      <a:pt x="0" y="0"/>
                      <a:pt x="40625" y="0"/>
                      <a:pt x="907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6" name="Google Shape;13556;p103"/>
              <p:cNvSpPr/>
              <p:nvPr/>
            </p:nvSpPr>
            <p:spPr>
              <a:xfrm>
                <a:off x="6338347" y="3411789"/>
                <a:ext cx="2038481" cy="725487"/>
              </a:xfrm>
              <a:custGeom>
                <a:avLst/>
                <a:gdLst/>
                <a:ahLst/>
                <a:cxnLst/>
                <a:rect l="l" t="t" r="r" b="b"/>
                <a:pathLst>
                  <a:path w="2038481" h="725487" extrusionOk="0">
                    <a:moveTo>
                      <a:pt x="1947484" y="0"/>
                    </a:moveTo>
                    <a:lnTo>
                      <a:pt x="0" y="0"/>
                    </a:lnTo>
                    <a:cubicBezTo>
                      <a:pt x="71735" y="188039"/>
                      <a:pt x="108478" y="387626"/>
                      <a:pt x="108405" y="588901"/>
                    </a:cubicBezTo>
                    <a:cubicBezTo>
                      <a:pt x="108405" y="634795"/>
                      <a:pt x="106529" y="680324"/>
                      <a:pt x="102776" y="725488"/>
                    </a:cubicBezTo>
                    <a:lnTo>
                      <a:pt x="1947745" y="725488"/>
                    </a:lnTo>
                    <a:cubicBezTo>
                      <a:pt x="1997830" y="725519"/>
                      <a:pt x="2038430" y="684914"/>
                      <a:pt x="2038482" y="634795"/>
                    </a:cubicBezTo>
                    <a:cubicBezTo>
                      <a:pt x="2038482" y="634759"/>
                      <a:pt x="2038482" y="634727"/>
                      <a:pt x="2038482" y="634691"/>
                    </a:cubicBezTo>
                    <a:lnTo>
                      <a:pt x="2038482" y="90849"/>
                    </a:lnTo>
                    <a:cubicBezTo>
                      <a:pt x="2038534" y="40705"/>
                      <a:pt x="1997934" y="31"/>
                      <a:pt x="1947797" y="0"/>
                    </a:cubicBezTo>
                    <a:cubicBezTo>
                      <a:pt x="1947692" y="0"/>
                      <a:pt x="1947588" y="0"/>
                      <a:pt x="1947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57" name="Google Shape;13557;p103"/>
              <p:cNvSpPr/>
              <p:nvPr/>
            </p:nvSpPr>
            <p:spPr>
              <a:xfrm>
                <a:off x="3480256" y="1685503"/>
                <a:ext cx="2630703" cy="3452688"/>
              </a:xfrm>
              <a:custGeom>
                <a:avLst/>
                <a:gdLst/>
                <a:ahLst/>
                <a:cxnLst/>
                <a:rect l="l" t="t" r="r" b="b"/>
                <a:pathLst>
                  <a:path w="2630703" h="3452688" extrusionOk="0">
                    <a:moveTo>
                      <a:pt x="1949053" y="1161583"/>
                    </a:moveTo>
                    <a:lnTo>
                      <a:pt x="1946916" y="1160436"/>
                    </a:lnTo>
                    <a:cubicBezTo>
                      <a:pt x="1926069" y="1148963"/>
                      <a:pt x="1905482" y="1138324"/>
                      <a:pt x="1885573" y="1128728"/>
                    </a:cubicBezTo>
                    <a:lnTo>
                      <a:pt x="1883072" y="1127528"/>
                    </a:lnTo>
                    <a:lnTo>
                      <a:pt x="1880726" y="1126120"/>
                    </a:lnTo>
                    <a:cubicBezTo>
                      <a:pt x="1736219" y="1037649"/>
                      <a:pt x="1620169" y="909480"/>
                      <a:pt x="1546391" y="756883"/>
                    </a:cubicBezTo>
                    <a:cubicBezTo>
                      <a:pt x="1443406" y="545824"/>
                      <a:pt x="1416514" y="291739"/>
                      <a:pt x="1465973" y="0"/>
                    </a:cubicBezTo>
                    <a:cubicBezTo>
                      <a:pt x="1221911" y="168065"/>
                      <a:pt x="995704" y="360710"/>
                      <a:pt x="790892" y="574925"/>
                    </a:cubicBezTo>
                    <a:cubicBezTo>
                      <a:pt x="560532" y="817275"/>
                      <a:pt x="377129" y="1071673"/>
                      <a:pt x="245844" y="1331130"/>
                    </a:cubicBezTo>
                    <a:cubicBezTo>
                      <a:pt x="82716" y="1653430"/>
                      <a:pt x="5" y="1984543"/>
                      <a:pt x="5" y="2315240"/>
                    </a:cubicBezTo>
                    <a:cubicBezTo>
                      <a:pt x="-954" y="2664529"/>
                      <a:pt x="137768" y="2999684"/>
                      <a:pt x="385259" y="3245998"/>
                    </a:cubicBezTo>
                    <a:cubicBezTo>
                      <a:pt x="461461" y="3322360"/>
                      <a:pt x="546694" y="3389125"/>
                      <a:pt x="639073" y="3444802"/>
                    </a:cubicBezTo>
                    <a:cubicBezTo>
                      <a:pt x="687178" y="3473747"/>
                      <a:pt x="741484" y="3417109"/>
                      <a:pt x="709953" y="3370590"/>
                    </a:cubicBezTo>
                    <a:cubicBezTo>
                      <a:pt x="627883" y="3249602"/>
                      <a:pt x="584115" y="3106690"/>
                      <a:pt x="584349" y="2960466"/>
                    </a:cubicBezTo>
                    <a:cubicBezTo>
                      <a:pt x="584349" y="2167754"/>
                      <a:pt x="1442468" y="1661409"/>
                      <a:pt x="1442468" y="1661409"/>
                    </a:cubicBezTo>
                    <a:cubicBezTo>
                      <a:pt x="1340682" y="2078626"/>
                      <a:pt x="1546339" y="2249580"/>
                      <a:pt x="1632281" y="2301107"/>
                    </a:cubicBezTo>
                    <a:cubicBezTo>
                      <a:pt x="1644216" y="2306844"/>
                      <a:pt x="1656099" y="2313050"/>
                      <a:pt x="1667565" y="2319360"/>
                    </a:cubicBezTo>
                    <a:cubicBezTo>
                      <a:pt x="2021434" y="2514185"/>
                      <a:pt x="2150472" y="2959178"/>
                      <a:pt x="1955781" y="3313280"/>
                    </a:cubicBezTo>
                    <a:cubicBezTo>
                      <a:pt x="1944988" y="3332910"/>
                      <a:pt x="1933298" y="3352034"/>
                      <a:pt x="1920753" y="3370590"/>
                    </a:cubicBezTo>
                    <a:cubicBezTo>
                      <a:pt x="1889482" y="3417109"/>
                      <a:pt x="1943528" y="3473747"/>
                      <a:pt x="1991633" y="3444802"/>
                    </a:cubicBezTo>
                    <a:cubicBezTo>
                      <a:pt x="2084012" y="3389125"/>
                      <a:pt x="2169245" y="3322360"/>
                      <a:pt x="2245447" y="3245998"/>
                    </a:cubicBezTo>
                    <a:cubicBezTo>
                      <a:pt x="2759181" y="2731842"/>
                      <a:pt x="2759114" y="1898294"/>
                      <a:pt x="2245295" y="1384221"/>
                    </a:cubicBezTo>
                    <a:cubicBezTo>
                      <a:pt x="2157534" y="1296418"/>
                      <a:pt x="2057796" y="1221475"/>
                      <a:pt x="1949053" y="11616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5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62" name="Google Shape;13562;p104"/>
          <p:cNvGrpSpPr/>
          <p:nvPr/>
        </p:nvGrpSpPr>
        <p:grpSpPr>
          <a:xfrm>
            <a:off x="11110629" y="4350453"/>
            <a:ext cx="914117" cy="786432"/>
            <a:chOff x="2137656" y="0"/>
            <a:chExt cx="7914237" cy="6858416"/>
          </a:xfrm>
        </p:grpSpPr>
        <p:sp>
          <p:nvSpPr>
            <p:cNvPr id="13563" name="Google Shape;13563;p104"/>
            <p:cNvSpPr/>
            <p:nvPr/>
          </p:nvSpPr>
          <p:spPr>
            <a:xfrm>
              <a:off x="2137656" y="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92" y="6858417"/>
                  </a:moveTo>
                  <a:lnTo>
                    <a:pt x="7914238" y="3429209"/>
                  </a:lnTo>
                  <a:lnTo>
                    <a:pt x="5935692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92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4" name="Google Shape;13564;p104"/>
            <p:cNvSpPr/>
            <p:nvPr/>
          </p:nvSpPr>
          <p:spPr>
            <a:xfrm>
              <a:off x="5412631" y="2421160"/>
              <a:ext cx="1264011" cy="725487"/>
            </a:xfrm>
            <a:custGeom>
              <a:avLst/>
              <a:gdLst/>
              <a:ahLst/>
              <a:cxnLst/>
              <a:rect l="l" t="t" r="r" b="b"/>
              <a:pathLst>
                <a:path w="1264011" h="725487" extrusionOk="0">
                  <a:moveTo>
                    <a:pt x="112262" y="96899"/>
                  </a:moveTo>
                  <a:cubicBezTo>
                    <a:pt x="133109" y="107329"/>
                    <a:pt x="154633" y="118385"/>
                    <a:pt x="176054" y="130172"/>
                  </a:cubicBezTo>
                  <a:lnTo>
                    <a:pt x="178920" y="131736"/>
                  </a:lnTo>
                  <a:cubicBezTo>
                    <a:pt x="433281" y="271911"/>
                    <a:pt x="646213" y="476712"/>
                    <a:pt x="796255" y="725488"/>
                  </a:cubicBezTo>
                  <a:lnTo>
                    <a:pt x="1173223" y="725488"/>
                  </a:lnTo>
                  <a:cubicBezTo>
                    <a:pt x="1223240" y="725488"/>
                    <a:pt x="1263840" y="685002"/>
                    <a:pt x="1264012" y="634952"/>
                  </a:cubicBezTo>
                  <a:lnTo>
                    <a:pt x="1264012" y="90797"/>
                  </a:lnTo>
                  <a:cubicBezTo>
                    <a:pt x="1264012" y="40653"/>
                    <a:pt x="1223386" y="0"/>
                    <a:pt x="1173275" y="0"/>
                  </a:cubicBezTo>
                  <a:cubicBezTo>
                    <a:pt x="1173259" y="0"/>
                    <a:pt x="1173238" y="0"/>
                    <a:pt x="1173223" y="0"/>
                  </a:cubicBezTo>
                  <a:lnTo>
                    <a:pt x="0" y="0"/>
                  </a:lnTo>
                  <a:cubicBezTo>
                    <a:pt x="32772" y="37330"/>
                    <a:pt x="70552" y="69941"/>
                    <a:pt x="112262" y="968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5" name="Google Shape;13565;p104"/>
            <p:cNvSpPr/>
            <p:nvPr/>
          </p:nvSpPr>
          <p:spPr>
            <a:xfrm>
              <a:off x="6002656" y="4402470"/>
              <a:ext cx="673986" cy="725488"/>
            </a:xfrm>
            <a:custGeom>
              <a:avLst/>
              <a:gdLst/>
              <a:ahLst/>
              <a:cxnLst/>
              <a:rect l="l" t="t" r="r" b="b"/>
              <a:pathLst>
                <a:path w="673986" h="725488" extrusionOk="0">
                  <a:moveTo>
                    <a:pt x="583198" y="0"/>
                  </a:moveTo>
                  <a:lnTo>
                    <a:pt x="395209" y="0"/>
                  </a:lnTo>
                  <a:cubicBezTo>
                    <a:pt x="327518" y="271624"/>
                    <a:pt x="191465" y="521380"/>
                    <a:pt x="0" y="725488"/>
                  </a:cubicBezTo>
                  <a:lnTo>
                    <a:pt x="583198" y="725488"/>
                  </a:lnTo>
                  <a:cubicBezTo>
                    <a:pt x="633309" y="725519"/>
                    <a:pt x="673955" y="684887"/>
                    <a:pt x="673987" y="634743"/>
                  </a:cubicBezTo>
                  <a:cubicBezTo>
                    <a:pt x="673987" y="634728"/>
                    <a:pt x="673987" y="634707"/>
                    <a:pt x="673987" y="634691"/>
                  </a:cubicBezTo>
                  <a:lnTo>
                    <a:pt x="673987" y="90797"/>
                  </a:lnTo>
                  <a:cubicBezTo>
                    <a:pt x="673955" y="40642"/>
                    <a:pt x="633319" y="0"/>
                    <a:pt x="5831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6" name="Google Shape;13566;p104"/>
            <p:cNvSpPr/>
            <p:nvPr/>
          </p:nvSpPr>
          <p:spPr>
            <a:xfrm>
              <a:off x="6939785" y="2421160"/>
              <a:ext cx="1436782" cy="725487"/>
            </a:xfrm>
            <a:custGeom>
              <a:avLst/>
              <a:gdLst/>
              <a:ahLst/>
              <a:cxnLst/>
              <a:rect l="l" t="t" r="r" b="b"/>
              <a:pathLst>
                <a:path w="1436782" h="725487" extrusionOk="0">
                  <a:moveTo>
                    <a:pt x="1346046" y="0"/>
                  </a:moveTo>
                  <a:cubicBezTo>
                    <a:pt x="1396158" y="0"/>
                    <a:pt x="1436783" y="0"/>
                    <a:pt x="1436783" y="0"/>
                  </a:cubicBezTo>
                  <a:lnTo>
                    <a:pt x="1436783" y="725488"/>
                  </a:lnTo>
                  <a:cubicBezTo>
                    <a:pt x="1436783" y="725488"/>
                    <a:pt x="1396159" y="725488"/>
                    <a:pt x="1346046" y="725488"/>
                  </a:cubicBezTo>
                  <a:lnTo>
                    <a:pt x="90737" y="725488"/>
                  </a:lnTo>
                  <a:cubicBezTo>
                    <a:pt x="40625" y="725488"/>
                    <a:pt x="0" y="725488"/>
                    <a:pt x="0" y="725488"/>
                  </a:cubicBezTo>
                  <a:lnTo>
                    <a:pt x="0" y="0"/>
                  </a:lnTo>
                  <a:cubicBezTo>
                    <a:pt x="0" y="0"/>
                    <a:pt x="40625" y="0"/>
                    <a:pt x="907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7" name="Google Shape;13567;p104"/>
            <p:cNvSpPr/>
            <p:nvPr/>
          </p:nvSpPr>
          <p:spPr>
            <a:xfrm>
              <a:off x="6939785" y="4402470"/>
              <a:ext cx="1436782" cy="725487"/>
            </a:xfrm>
            <a:custGeom>
              <a:avLst/>
              <a:gdLst/>
              <a:ahLst/>
              <a:cxnLst/>
              <a:rect l="l" t="t" r="r" b="b"/>
              <a:pathLst>
                <a:path w="1436782" h="725487" extrusionOk="0">
                  <a:moveTo>
                    <a:pt x="1346046" y="0"/>
                  </a:moveTo>
                  <a:cubicBezTo>
                    <a:pt x="1396158" y="0"/>
                    <a:pt x="1436783" y="0"/>
                    <a:pt x="1436783" y="0"/>
                  </a:cubicBezTo>
                  <a:lnTo>
                    <a:pt x="1436783" y="725488"/>
                  </a:lnTo>
                  <a:cubicBezTo>
                    <a:pt x="1436783" y="725488"/>
                    <a:pt x="1396159" y="725488"/>
                    <a:pt x="1346046" y="725488"/>
                  </a:cubicBezTo>
                  <a:lnTo>
                    <a:pt x="90737" y="725488"/>
                  </a:lnTo>
                  <a:cubicBezTo>
                    <a:pt x="40625" y="725488"/>
                    <a:pt x="0" y="725488"/>
                    <a:pt x="0" y="725488"/>
                  </a:cubicBezTo>
                  <a:lnTo>
                    <a:pt x="0" y="0"/>
                  </a:lnTo>
                  <a:cubicBezTo>
                    <a:pt x="0" y="0"/>
                    <a:pt x="40625" y="0"/>
                    <a:pt x="907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8" name="Google Shape;13568;p104"/>
            <p:cNvSpPr/>
            <p:nvPr/>
          </p:nvSpPr>
          <p:spPr>
            <a:xfrm>
              <a:off x="6338347" y="3411789"/>
              <a:ext cx="2038481" cy="725487"/>
            </a:xfrm>
            <a:custGeom>
              <a:avLst/>
              <a:gdLst/>
              <a:ahLst/>
              <a:cxnLst/>
              <a:rect l="l" t="t" r="r" b="b"/>
              <a:pathLst>
                <a:path w="2038481" h="725487" extrusionOk="0">
                  <a:moveTo>
                    <a:pt x="1947484" y="0"/>
                  </a:moveTo>
                  <a:lnTo>
                    <a:pt x="0" y="0"/>
                  </a:lnTo>
                  <a:cubicBezTo>
                    <a:pt x="71735" y="188039"/>
                    <a:pt x="108478" y="387626"/>
                    <a:pt x="108405" y="588901"/>
                  </a:cubicBezTo>
                  <a:cubicBezTo>
                    <a:pt x="108405" y="634795"/>
                    <a:pt x="106529" y="680324"/>
                    <a:pt x="102776" y="725488"/>
                  </a:cubicBezTo>
                  <a:lnTo>
                    <a:pt x="1947745" y="725488"/>
                  </a:lnTo>
                  <a:cubicBezTo>
                    <a:pt x="1997830" y="725519"/>
                    <a:pt x="2038430" y="684914"/>
                    <a:pt x="2038482" y="634795"/>
                  </a:cubicBezTo>
                  <a:cubicBezTo>
                    <a:pt x="2038482" y="634759"/>
                    <a:pt x="2038482" y="634727"/>
                    <a:pt x="2038482" y="634691"/>
                  </a:cubicBezTo>
                  <a:lnTo>
                    <a:pt x="2038482" y="90849"/>
                  </a:lnTo>
                  <a:cubicBezTo>
                    <a:pt x="2038534" y="40705"/>
                    <a:pt x="1997934" y="31"/>
                    <a:pt x="1947797" y="0"/>
                  </a:cubicBezTo>
                  <a:cubicBezTo>
                    <a:pt x="1947692" y="0"/>
                    <a:pt x="1947588" y="0"/>
                    <a:pt x="1947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69" name="Google Shape;13569;p104"/>
            <p:cNvSpPr/>
            <p:nvPr/>
          </p:nvSpPr>
          <p:spPr>
            <a:xfrm>
              <a:off x="3480256" y="1685503"/>
              <a:ext cx="2630703" cy="3452688"/>
            </a:xfrm>
            <a:custGeom>
              <a:avLst/>
              <a:gdLst/>
              <a:ahLst/>
              <a:cxnLst/>
              <a:rect l="l" t="t" r="r" b="b"/>
              <a:pathLst>
                <a:path w="2630703" h="3452688" extrusionOk="0">
                  <a:moveTo>
                    <a:pt x="1949053" y="1161583"/>
                  </a:moveTo>
                  <a:lnTo>
                    <a:pt x="1946916" y="1160436"/>
                  </a:lnTo>
                  <a:cubicBezTo>
                    <a:pt x="1926069" y="1148963"/>
                    <a:pt x="1905482" y="1138324"/>
                    <a:pt x="1885573" y="1128728"/>
                  </a:cubicBezTo>
                  <a:lnTo>
                    <a:pt x="1883072" y="1127528"/>
                  </a:lnTo>
                  <a:lnTo>
                    <a:pt x="1880726" y="1126120"/>
                  </a:lnTo>
                  <a:cubicBezTo>
                    <a:pt x="1736219" y="1037649"/>
                    <a:pt x="1620169" y="909480"/>
                    <a:pt x="1546391" y="756883"/>
                  </a:cubicBezTo>
                  <a:cubicBezTo>
                    <a:pt x="1443406" y="545824"/>
                    <a:pt x="1416514" y="291739"/>
                    <a:pt x="1465973" y="0"/>
                  </a:cubicBezTo>
                  <a:cubicBezTo>
                    <a:pt x="1221911" y="168065"/>
                    <a:pt x="995704" y="360710"/>
                    <a:pt x="790892" y="574925"/>
                  </a:cubicBezTo>
                  <a:cubicBezTo>
                    <a:pt x="560532" y="817275"/>
                    <a:pt x="377129" y="1071673"/>
                    <a:pt x="245844" y="1331130"/>
                  </a:cubicBezTo>
                  <a:cubicBezTo>
                    <a:pt x="82716" y="1653430"/>
                    <a:pt x="5" y="1984543"/>
                    <a:pt x="5" y="2315240"/>
                  </a:cubicBezTo>
                  <a:cubicBezTo>
                    <a:pt x="-954" y="2664529"/>
                    <a:pt x="137768" y="2999684"/>
                    <a:pt x="385259" y="3245998"/>
                  </a:cubicBezTo>
                  <a:cubicBezTo>
                    <a:pt x="461461" y="3322360"/>
                    <a:pt x="546694" y="3389125"/>
                    <a:pt x="639073" y="3444802"/>
                  </a:cubicBezTo>
                  <a:cubicBezTo>
                    <a:pt x="687178" y="3473747"/>
                    <a:pt x="741484" y="3417109"/>
                    <a:pt x="709953" y="3370590"/>
                  </a:cubicBezTo>
                  <a:cubicBezTo>
                    <a:pt x="627883" y="3249602"/>
                    <a:pt x="584115" y="3106690"/>
                    <a:pt x="584349" y="2960466"/>
                  </a:cubicBezTo>
                  <a:cubicBezTo>
                    <a:pt x="584349" y="2167754"/>
                    <a:pt x="1442468" y="1661409"/>
                    <a:pt x="1442468" y="1661409"/>
                  </a:cubicBezTo>
                  <a:cubicBezTo>
                    <a:pt x="1340682" y="2078626"/>
                    <a:pt x="1546339" y="2249580"/>
                    <a:pt x="1632281" y="2301107"/>
                  </a:cubicBezTo>
                  <a:cubicBezTo>
                    <a:pt x="1644216" y="2306844"/>
                    <a:pt x="1656099" y="2313050"/>
                    <a:pt x="1667565" y="2319360"/>
                  </a:cubicBezTo>
                  <a:cubicBezTo>
                    <a:pt x="2021434" y="2514185"/>
                    <a:pt x="2150472" y="2959178"/>
                    <a:pt x="1955781" y="3313280"/>
                  </a:cubicBezTo>
                  <a:cubicBezTo>
                    <a:pt x="1944988" y="3332910"/>
                    <a:pt x="1933298" y="3352034"/>
                    <a:pt x="1920753" y="3370590"/>
                  </a:cubicBezTo>
                  <a:cubicBezTo>
                    <a:pt x="1889482" y="3417109"/>
                    <a:pt x="1943528" y="3473747"/>
                    <a:pt x="1991633" y="3444802"/>
                  </a:cubicBezTo>
                  <a:cubicBezTo>
                    <a:pt x="2084012" y="3389125"/>
                    <a:pt x="2169245" y="3322360"/>
                    <a:pt x="2245447" y="3245998"/>
                  </a:cubicBezTo>
                  <a:cubicBezTo>
                    <a:pt x="2759181" y="2731842"/>
                    <a:pt x="2759114" y="1898294"/>
                    <a:pt x="2245295" y="1384221"/>
                  </a:cubicBezTo>
                  <a:cubicBezTo>
                    <a:pt x="2157534" y="1296418"/>
                    <a:pt x="2057796" y="1221475"/>
                    <a:pt x="1949053" y="11616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70" name="Google Shape;13570;p104"/>
          <p:cNvGrpSpPr/>
          <p:nvPr/>
        </p:nvGrpSpPr>
        <p:grpSpPr>
          <a:xfrm>
            <a:off x="9085765" y="4348315"/>
            <a:ext cx="914117" cy="786432"/>
            <a:chOff x="2137656" y="0"/>
            <a:chExt cx="7914237" cy="6858416"/>
          </a:xfrm>
        </p:grpSpPr>
        <p:sp>
          <p:nvSpPr>
            <p:cNvPr id="13571" name="Google Shape;13571;p104"/>
            <p:cNvSpPr/>
            <p:nvPr/>
          </p:nvSpPr>
          <p:spPr>
            <a:xfrm>
              <a:off x="2137656" y="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92" y="6858417"/>
                  </a:moveTo>
                  <a:lnTo>
                    <a:pt x="7914238" y="3429209"/>
                  </a:lnTo>
                  <a:lnTo>
                    <a:pt x="5935692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92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2" name="Google Shape;13572;p104"/>
            <p:cNvSpPr/>
            <p:nvPr/>
          </p:nvSpPr>
          <p:spPr>
            <a:xfrm>
              <a:off x="5412631" y="2421160"/>
              <a:ext cx="1264011" cy="725487"/>
            </a:xfrm>
            <a:custGeom>
              <a:avLst/>
              <a:gdLst/>
              <a:ahLst/>
              <a:cxnLst/>
              <a:rect l="l" t="t" r="r" b="b"/>
              <a:pathLst>
                <a:path w="1264011" h="725487" extrusionOk="0">
                  <a:moveTo>
                    <a:pt x="112262" y="96899"/>
                  </a:moveTo>
                  <a:cubicBezTo>
                    <a:pt x="133109" y="107329"/>
                    <a:pt x="154633" y="118385"/>
                    <a:pt x="176054" y="130172"/>
                  </a:cubicBezTo>
                  <a:lnTo>
                    <a:pt x="178920" y="131736"/>
                  </a:lnTo>
                  <a:cubicBezTo>
                    <a:pt x="433281" y="271911"/>
                    <a:pt x="646213" y="476712"/>
                    <a:pt x="796255" y="725488"/>
                  </a:cubicBezTo>
                  <a:lnTo>
                    <a:pt x="1173223" y="725488"/>
                  </a:lnTo>
                  <a:cubicBezTo>
                    <a:pt x="1223240" y="725488"/>
                    <a:pt x="1263840" y="685002"/>
                    <a:pt x="1264012" y="634952"/>
                  </a:cubicBezTo>
                  <a:lnTo>
                    <a:pt x="1264012" y="90797"/>
                  </a:lnTo>
                  <a:cubicBezTo>
                    <a:pt x="1264012" y="40653"/>
                    <a:pt x="1223386" y="0"/>
                    <a:pt x="1173275" y="0"/>
                  </a:cubicBezTo>
                  <a:cubicBezTo>
                    <a:pt x="1173259" y="0"/>
                    <a:pt x="1173238" y="0"/>
                    <a:pt x="1173223" y="0"/>
                  </a:cubicBezTo>
                  <a:lnTo>
                    <a:pt x="0" y="0"/>
                  </a:lnTo>
                  <a:cubicBezTo>
                    <a:pt x="32772" y="37330"/>
                    <a:pt x="70552" y="69941"/>
                    <a:pt x="112262" y="968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3" name="Google Shape;13573;p104"/>
            <p:cNvSpPr/>
            <p:nvPr/>
          </p:nvSpPr>
          <p:spPr>
            <a:xfrm>
              <a:off x="6002656" y="4402470"/>
              <a:ext cx="673986" cy="725488"/>
            </a:xfrm>
            <a:custGeom>
              <a:avLst/>
              <a:gdLst/>
              <a:ahLst/>
              <a:cxnLst/>
              <a:rect l="l" t="t" r="r" b="b"/>
              <a:pathLst>
                <a:path w="673986" h="725488" extrusionOk="0">
                  <a:moveTo>
                    <a:pt x="583198" y="0"/>
                  </a:moveTo>
                  <a:lnTo>
                    <a:pt x="395209" y="0"/>
                  </a:lnTo>
                  <a:cubicBezTo>
                    <a:pt x="327518" y="271624"/>
                    <a:pt x="191465" y="521380"/>
                    <a:pt x="0" y="725488"/>
                  </a:cubicBezTo>
                  <a:lnTo>
                    <a:pt x="583198" y="725488"/>
                  </a:lnTo>
                  <a:cubicBezTo>
                    <a:pt x="633309" y="725519"/>
                    <a:pt x="673955" y="684887"/>
                    <a:pt x="673987" y="634743"/>
                  </a:cubicBezTo>
                  <a:cubicBezTo>
                    <a:pt x="673987" y="634728"/>
                    <a:pt x="673987" y="634707"/>
                    <a:pt x="673987" y="634691"/>
                  </a:cubicBezTo>
                  <a:lnTo>
                    <a:pt x="673987" y="90797"/>
                  </a:lnTo>
                  <a:cubicBezTo>
                    <a:pt x="673955" y="40642"/>
                    <a:pt x="633319" y="0"/>
                    <a:pt x="5831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4" name="Google Shape;13574;p104"/>
            <p:cNvSpPr/>
            <p:nvPr/>
          </p:nvSpPr>
          <p:spPr>
            <a:xfrm>
              <a:off x="6939785" y="2421160"/>
              <a:ext cx="1436782" cy="725487"/>
            </a:xfrm>
            <a:custGeom>
              <a:avLst/>
              <a:gdLst/>
              <a:ahLst/>
              <a:cxnLst/>
              <a:rect l="l" t="t" r="r" b="b"/>
              <a:pathLst>
                <a:path w="1436782" h="725487" extrusionOk="0">
                  <a:moveTo>
                    <a:pt x="1346046" y="0"/>
                  </a:moveTo>
                  <a:cubicBezTo>
                    <a:pt x="1396158" y="0"/>
                    <a:pt x="1436783" y="0"/>
                    <a:pt x="1436783" y="0"/>
                  </a:cubicBezTo>
                  <a:lnTo>
                    <a:pt x="1436783" y="725488"/>
                  </a:lnTo>
                  <a:cubicBezTo>
                    <a:pt x="1436783" y="725488"/>
                    <a:pt x="1396159" y="725488"/>
                    <a:pt x="1346046" y="725488"/>
                  </a:cubicBezTo>
                  <a:lnTo>
                    <a:pt x="90737" y="725488"/>
                  </a:lnTo>
                  <a:cubicBezTo>
                    <a:pt x="40625" y="725488"/>
                    <a:pt x="0" y="725488"/>
                    <a:pt x="0" y="725488"/>
                  </a:cubicBezTo>
                  <a:lnTo>
                    <a:pt x="0" y="0"/>
                  </a:lnTo>
                  <a:cubicBezTo>
                    <a:pt x="0" y="0"/>
                    <a:pt x="40625" y="0"/>
                    <a:pt x="907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5" name="Google Shape;13575;p104"/>
            <p:cNvSpPr/>
            <p:nvPr/>
          </p:nvSpPr>
          <p:spPr>
            <a:xfrm>
              <a:off x="6939785" y="4402470"/>
              <a:ext cx="1436782" cy="725487"/>
            </a:xfrm>
            <a:custGeom>
              <a:avLst/>
              <a:gdLst/>
              <a:ahLst/>
              <a:cxnLst/>
              <a:rect l="l" t="t" r="r" b="b"/>
              <a:pathLst>
                <a:path w="1436782" h="725487" extrusionOk="0">
                  <a:moveTo>
                    <a:pt x="1346046" y="0"/>
                  </a:moveTo>
                  <a:cubicBezTo>
                    <a:pt x="1396158" y="0"/>
                    <a:pt x="1436783" y="0"/>
                    <a:pt x="1436783" y="0"/>
                  </a:cubicBezTo>
                  <a:lnTo>
                    <a:pt x="1436783" y="725488"/>
                  </a:lnTo>
                  <a:cubicBezTo>
                    <a:pt x="1436783" y="725488"/>
                    <a:pt x="1396159" y="725488"/>
                    <a:pt x="1346046" y="725488"/>
                  </a:cubicBezTo>
                  <a:lnTo>
                    <a:pt x="90737" y="725488"/>
                  </a:lnTo>
                  <a:cubicBezTo>
                    <a:pt x="40625" y="725488"/>
                    <a:pt x="0" y="725488"/>
                    <a:pt x="0" y="725488"/>
                  </a:cubicBezTo>
                  <a:lnTo>
                    <a:pt x="0" y="0"/>
                  </a:lnTo>
                  <a:cubicBezTo>
                    <a:pt x="0" y="0"/>
                    <a:pt x="40625" y="0"/>
                    <a:pt x="907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6" name="Google Shape;13576;p104"/>
            <p:cNvSpPr/>
            <p:nvPr/>
          </p:nvSpPr>
          <p:spPr>
            <a:xfrm>
              <a:off x="6338347" y="3411789"/>
              <a:ext cx="2038481" cy="725487"/>
            </a:xfrm>
            <a:custGeom>
              <a:avLst/>
              <a:gdLst/>
              <a:ahLst/>
              <a:cxnLst/>
              <a:rect l="l" t="t" r="r" b="b"/>
              <a:pathLst>
                <a:path w="2038481" h="725487" extrusionOk="0">
                  <a:moveTo>
                    <a:pt x="1947484" y="0"/>
                  </a:moveTo>
                  <a:lnTo>
                    <a:pt x="0" y="0"/>
                  </a:lnTo>
                  <a:cubicBezTo>
                    <a:pt x="71735" y="188039"/>
                    <a:pt x="108478" y="387626"/>
                    <a:pt x="108405" y="588901"/>
                  </a:cubicBezTo>
                  <a:cubicBezTo>
                    <a:pt x="108405" y="634795"/>
                    <a:pt x="106529" y="680324"/>
                    <a:pt x="102776" y="725488"/>
                  </a:cubicBezTo>
                  <a:lnTo>
                    <a:pt x="1947745" y="725488"/>
                  </a:lnTo>
                  <a:cubicBezTo>
                    <a:pt x="1997830" y="725519"/>
                    <a:pt x="2038430" y="684914"/>
                    <a:pt x="2038482" y="634795"/>
                  </a:cubicBezTo>
                  <a:cubicBezTo>
                    <a:pt x="2038482" y="634759"/>
                    <a:pt x="2038482" y="634727"/>
                    <a:pt x="2038482" y="634691"/>
                  </a:cubicBezTo>
                  <a:lnTo>
                    <a:pt x="2038482" y="90849"/>
                  </a:lnTo>
                  <a:cubicBezTo>
                    <a:pt x="2038534" y="40705"/>
                    <a:pt x="1997934" y="31"/>
                    <a:pt x="1947797" y="0"/>
                  </a:cubicBezTo>
                  <a:cubicBezTo>
                    <a:pt x="1947692" y="0"/>
                    <a:pt x="1947588" y="0"/>
                    <a:pt x="1947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77" name="Google Shape;13577;p104"/>
            <p:cNvSpPr/>
            <p:nvPr/>
          </p:nvSpPr>
          <p:spPr>
            <a:xfrm>
              <a:off x="3480256" y="1685503"/>
              <a:ext cx="2630703" cy="3452688"/>
            </a:xfrm>
            <a:custGeom>
              <a:avLst/>
              <a:gdLst/>
              <a:ahLst/>
              <a:cxnLst/>
              <a:rect l="l" t="t" r="r" b="b"/>
              <a:pathLst>
                <a:path w="2630703" h="3452688" extrusionOk="0">
                  <a:moveTo>
                    <a:pt x="1949053" y="1161583"/>
                  </a:moveTo>
                  <a:lnTo>
                    <a:pt x="1946916" y="1160436"/>
                  </a:lnTo>
                  <a:cubicBezTo>
                    <a:pt x="1926069" y="1148963"/>
                    <a:pt x="1905482" y="1138324"/>
                    <a:pt x="1885573" y="1128728"/>
                  </a:cubicBezTo>
                  <a:lnTo>
                    <a:pt x="1883072" y="1127528"/>
                  </a:lnTo>
                  <a:lnTo>
                    <a:pt x="1880726" y="1126120"/>
                  </a:lnTo>
                  <a:cubicBezTo>
                    <a:pt x="1736219" y="1037649"/>
                    <a:pt x="1620169" y="909480"/>
                    <a:pt x="1546391" y="756883"/>
                  </a:cubicBezTo>
                  <a:cubicBezTo>
                    <a:pt x="1443406" y="545824"/>
                    <a:pt x="1416514" y="291739"/>
                    <a:pt x="1465973" y="0"/>
                  </a:cubicBezTo>
                  <a:cubicBezTo>
                    <a:pt x="1221911" y="168065"/>
                    <a:pt x="995704" y="360710"/>
                    <a:pt x="790892" y="574925"/>
                  </a:cubicBezTo>
                  <a:cubicBezTo>
                    <a:pt x="560532" y="817275"/>
                    <a:pt x="377129" y="1071673"/>
                    <a:pt x="245844" y="1331130"/>
                  </a:cubicBezTo>
                  <a:cubicBezTo>
                    <a:pt x="82716" y="1653430"/>
                    <a:pt x="5" y="1984543"/>
                    <a:pt x="5" y="2315240"/>
                  </a:cubicBezTo>
                  <a:cubicBezTo>
                    <a:pt x="-954" y="2664529"/>
                    <a:pt x="137768" y="2999684"/>
                    <a:pt x="385259" y="3245998"/>
                  </a:cubicBezTo>
                  <a:cubicBezTo>
                    <a:pt x="461461" y="3322360"/>
                    <a:pt x="546694" y="3389125"/>
                    <a:pt x="639073" y="3444802"/>
                  </a:cubicBezTo>
                  <a:cubicBezTo>
                    <a:pt x="687178" y="3473747"/>
                    <a:pt x="741484" y="3417109"/>
                    <a:pt x="709953" y="3370590"/>
                  </a:cubicBezTo>
                  <a:cubicBezTo>
                    <a:pt x="627883" y="3249602"/>
                    <a:pt x="584115" y="3106690"/>
                    <a:pt x="584349" y="2960466"/>
                  </a:cubicBezTo>
                  <a:cubicBezTo>
                    <a:pt x="584349" y="2167754"/>
                    <a:pt x="1442468" y="1661409"/>
                    <a:pt x="1442468" y="1661409"/>
                  </a:cubicBezTo>
                  <a:cubicBezTo>
                    <a:pt x="1340682" y="2078626"/>
                    <a:pt x="1546339" y="2249580"/>
                    <a:pt x="1632281" y="2301107"/>
                  </a:cubicBezTo>
                  <a:cubicBezTo>
                    <a:pt x="1644216" y="2306844"/>
                    <a:pt x="1656099" y="2313050"/>
                    <a:pt x="1667565" y="2319360"/>
                  </a:cubicBezTo>
                  <a:cubicBezTo>
                    <a:pt x="2021434" y="2514185"/>
                    <a:pt x="2150472" y="2959178"/>
                    <a:pt x="1955781" y="3313280"/>
                  </a:cubicBezTo>
                  <a:cubicBezTo>
                    <a:pt x="1944988" y="3332910"/>
                    <a:pt x="1933298" y="3352034"/>
                    <a:pt x="1920753" y="3370590"/>
                  </a:cubicBezTo>
                  <a:cubicBezTo>
                    <a:pt x="1889482" y="3417109"/>
                    <a:pt x="1943528" y="3473747"/>
                    <a:pt x="1991633" y="3444802"/>
                  </a:cubicBezTo>
                  <a:cubicBezTo>
                    <a:pt x="2084012" y="3389125"/>
                    <a:pt x="2169245" y="3322360"/>
                    <a:pt x="2245447" y="3245998"/>
                  </a:cubicBezTo>
                  <a:cubicBezTo>
                    <a:pt x="2759181" y="2731842"/>
                    <a:pt x="2759114" y="1898294"/>
                    <a:pt x="2245295" y="1384221"/>
                  </a:cubicBezTo>
                  <a:cubicBezTo>
                    <a:pt x="2157534" y="1296418"/>
                    <a:pt x="2057796" y="1221475"/>
                    <a:pt x="1949053" y="11616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78" name="Google Shape;13578;p104"/>
          <p:cNvGrpSpPr/>
          <p:nvPr/>
        </p:nvGrpSpPr>
        <p:grpSpPr>
          <a:xfrm>
            <a:off x="7867543" y="4334579"/>
            <a:ext cx="914117" cy="786432"/>
            <a:chOff x="2137656" y="0"/>
            <a:chExt cx="7914237" cy="6858416"/>
          </a:xfrm>
        </p:grpSpPr>
        <p:sp>
          <p:nvSpPr>
            <p:cNvPr id="13579" name="Google Shape;13579;p104"/>
            <p:cNvSpPr/>
            <p:nvPr/>
          </p:nvSpPr>
          <p:spPr>
            <a:xfrm>
              <a:off x="2137656" y="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92" y="6858417"/>
                  </a:moveTo>
                  <a:lnTo>
                    <a:pt x="7914238" y="3429209"/>
                  </a:lnTo>
                  <a:lnTo>
                    <a:pt x="5935692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92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0" name="Google Shape;13580;p104"/>
            <p:cNvSpPr/>
            <p:nvPr/>
          </p:nvSpPr>
          <p:spPr>
            <a:xfrm>
              <a:off x="5412631" y="2421160"/>
              <a:ext cx="1264011" cy="725487"/>
            </a:xfrm>
            <a:custGeom>
              <a:avLst/>
              <a:gdLst/>
              <a:ahLst/>
              <a:cxnLst/>
              <a:rect l="l" t="t" r="r" b="b"/>
              <a:pathLst>
                <a:path w="1264011" h="725487" extrusionOk="0">
                  <a:moveTo>
                    <a:pt x="112262" y="96899"/>
                  </a:moveTo>
                  <a:cubicBezTo>
                    <a:pt x="133109" y="107329"/>
                    <a:pt x="154633" y="118385"/>
                    <a:pt x="176054" y="130172"/>
                  </a:cubicBezTo>
                  <a:lnTo>
                    <a:pt x="178920" y="131736"/>
                  </a:lnTo>
                  <a:cubicBezTo>
                    <a:pt x="433281" y="271911"/>
                    <a:pt x="646213" y="476712"/>
                    <a:pt x="796255" y="725488"/>
                  </a:cubicBezTo>
                  <a:lnTo>
                    <a:pt x="1173223" y="725488"/>
                  </a:lnTo>
                  <a:cubicBezTo>
                    <a:pt x="1223240" y="725488"/>
                    <a:pt x="1263840" y="685002"/>
                    <a:pt x="1264012" y="634952"/>
                  </a:cubicBezTo>
                  <a:lnTo>
                    <a:pt x="1264012" y="90797"/>
                  </a:lnTo>
                  <a:cubicBezTo>
                    <a:pt x="1264012" y="40653"/>
                    <a:pt x="1223386" y="0"/>
                    <a:pt x="1173275" y="0"/>
                  </a:cubicBezTo>
                  <a:cubicBezTo>
                    <a:pt x="1173259" y="0"/>
                    <a:pt x="1173238" y="0"/>
                    <a:pt x="1173223" y="0"/>
                  </a:cubicBezTo>
                  <a:lnTo>
                    <a:pt x="0" y="0"/>
                  </a:lnTo>
                  <a:cubicBezTo>
                    <a:pt x="32772" y="37330"/>
                    <a:pt x="70552" y="69941"/>
                    <a:pt x="112262" y="968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1" name="Google Shape;13581;p104"/>
            <p:cNvSpPr/>
            <p:nvPr/>
          </p:nvSpPr>
          <p:spPr>
            <a:xfrm>
              <a:off x="6002656" y="4402470"/>
              <a:ext cx="673986" cy="725488"/>
            </a:xfrm>
            <a:custGeom>
              <a:avLst/>
              <a:gdLst/>
              <a:ahLst/>
              <a:cxnLst/>
              <a:rect l="l" t="t" r="r" b="b"/>
              <a:pathLst>
                <a:path w="673986" h="725488" extrusionOk="0">
                  <a:moveTo>
                    <a:pt x="583198" y="0"/>
                  </a:moveTo>
                  <a:lnTo>
                    <a:pt x="395209" y="0"/>
                  </a:lnTo>
                  <a:cubicBezTo>
                    <a:pt x="327518" y="271624"/>
                    <a:pt x="191465" y="521380"/>
                    <a:pt x="0" y="725488"/>
                  </a:cubicBezTo>
                  <a:lnTo>
                    <a:pt x="583198" y="725488"/>
                  </a:lnTo>
                  <a:cubicBezTo>
                    <a:pt x="633309" y="725519"/>
                    <a:pt x="673955" y="684887"/>
                    <a:pt x="673987" y="634743"/>
                  </a:cubicBezTo>
                  <a:cubicBezTo>
                    <a:pt x="673987" y="634728"/>
                    <a:pt x="673987" y="634707"/>
                    <a:pt x="673987" y="634691"/>
                  </a:cubicBezTo>
                  <a:lnTo>
                    <a:pt x="673987" y="90797"/>
                  </a:lnTo>
                  <a:cubicBezTo>
                    <a:pt x="673955" y="40642"/>
                    <a:pt x="633319" y="0"/>
                    <a:pt x="5831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2" name="Google Shape;13582;p104"/>
            <p:cNvSpPr/>
            <p:nvPr/>
          </p:nvSpPr>
          <p:spPr>
            <a:xfrm>
              <a:off x="6939785" y="2421160"/>
              <a:ext cx="1436782" cy="725487"/>
            </a:xfrm>
            <a:custGeom>
              <a:avLst/>
              <a:gdLst/>
              <a:ahLst/>
              <a:cxnLst/>
              <a:rect l="l" t="t" r="r" b="b"/>
              <a:pathLst>
                <a:path w="1436782" h="725487" extrusionOk="0">
                  <a:moveTo>
                    <a:pt x="1346046" y="0"/>
                  </a:moveTo>
                  <a:cubicBezTo>
                    <a:pt x="1396158" y="0"/>
                    <a:pt x="1436783" y="0"/>
                    <a:pt x="1436783" y="0"/>
                  </a:cubicBezTo>
                  <a:lnTo>
                    <a:pt x="1436783" y="725488"/>
                  </a:lnTo>
                  <a:cubicBezTo>
                    <a:pt x="1436783" y="725488"/>
                    <a:pt x="1396159" y="725488"/>
                    <a:pt x="1346046" y="725488"/>
                  </a:cubicBezTo>
                  <a:lnTo>
                    <a:pt x="90737" y="725488"/>
                  </a:lnTo>
                  <a:cubicBezTo>
                    <a:pt x="40625" y="725488"/>
                    <a:pt x="0" y="725488"/>
                    <a:pt x="0" y="725488"/>
                  </a:cubicBezTo>
                  <a:lnTo>
                    <a:pt x="0" y="0"/>
                  </a:lnTo>
                  <a:cubicBezTo>
                    <a:pt x="0" y="0"/>
                    <a:pt x="40625" y="0"/>
                    <a:pt x="907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3" name="Google Shape;13583;p104"/>
            <p:cNvSpPr/>
            <p:nvPr/>
          </p:nvSpPr>
          <p:spPr>
            <a:xfrm>
              <a:off x="6939785" y="4402470"/>
              <a:ext cx="1436782" cy="725487"/>
            </a:xfrm>
            <a:custGeom>
              <a:avLst/>
              <a:gdLst/>
              <a:ahLst/>
              <a:cxnLst/>
              <a:rect l="l" t="t" r="r" b="b"/>
              <a:pathLst>
                <a:path w="1436782" h="725487" extrusionOk="0">
                  <a:moveTo>
                    <a:pt x="1346046" y="0"/>
                  </a:moveTo>
                  <a:cubicBezTo>
                    <a:pt x="1396158" y="0"/>
                    <a:pt x="1436783" y="0"/>
                    <a:pt x="1436783" y="0"/>
                  </a:cubicBezTo>
                  <a:lnTo>
                    <a:pt x="1436783" y="725488"/>
                  </a:lnTo>
                  <a:cubicBezTo>
                    <a:pt x="1436783" y="725488"/>
                    <a:pt x="1396159" y="725488"/>
                    <a:pt x="1346046" y="725488"/>
                  </a:cubicBezTo>
                  <a:lnTo>
                    <a:pt x="90737" y="725488"/>
                  </a:lnTo>
                  <a:cubicBezTo>
                    <a:pt x="40625" y="725488"/>
                    <a:pt x="0" y="725488"/>
                    <a:pt x="0" y="725488"/>
                  </a:cubicBezTo>
                  <a:lnTo>
                    <a:pt x="0" y="0"/>
                  </a:lnTo>
                  <a:cubicBezTo>
                    <a:pt x="0" y="0"/>
                    <a:pt x="40625" y="0"/>
                    <a:pt x="907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4" name="Google Shape;13584;p104"/>
            <p:cNvSpPr/>
            <p:nvPr/>
          </p:nvSpPr>
          <p:spPr>
            <a:xfrm>
              <a:off x="6338347" y="3411789"/>
              <a:ext cx="2038481" cy="725487"/>
            </a:xfrm>
            <a:custGeom>
              <a:avLst/>
              <a:gdLst/>
              <a:ahLst/>
              <a:cxnLst/>
              <a:rect l="l" t="t" r="r" b="b"/>
              <a:pathLst>
                <a:path w="2038481" h="725487" extrusionOk="0">
                  <a:moveTo>
                    <a:pt x="1947484" y="0"/>
                  </a:moveTo>
                  <a:lnTo>
                    <a:pt x="0" y="0"/>
                  </a:lnTo>
                  <a:cubicBezTo>
                    <a:pt x="71735" y="188039"/>
                    <a:pt x="108478" y="387626"/>
                    <a:pt x="108405" y="588901"/>
                  </a:cubicBezTo>
                  <a:cubicBezTo>
                    <a:pt x="108405" y="634795"/>
                    <a:pt x="106529" y="680324"/>
                    <a:pt x="102776" y="725488"/>
                  </a:cubicBezTo>
                  <a:lnTo>
                    <a:pt x="1947745" y="725488"/>
                  </a:lnTo>
                  <a:cubicBezTo>
                    <a:pt x="1997830" y="725519"/>
                    <a:pt x="2038430" y="684914"/>
                    <a:pt x="2038482" y="634795"/>
                  </a:cubicBezTo>
                  <a:cubicBezTo>
                    <a:pt x="2038482" y="634759"/>
                    <a:pt x="2038482" y="634727"/>
                    <a:pt x="2038482" y="634691"/>
                  </a:cubicBezTo>
                  <a:lnTo>
                    <a:pt x="2038482" y="90849"/>
                  </a:lnTo>
                  <a:cubicBezTo>
                    <a:pt x="2038534" y="40705"/>
                    <a:pt x="1997934" y="31"/>
                    <a:pt x="1947797" y="0"/>
                  </a:cubicBezTo>
                  <a:cubicBezTo>
                    <a:pt x="1947692" y="0"/>
                    <a:pt x="1947588" y="0"/>
                    <a:pt x="1947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5" name="Google Shape;13585;p104"/>
            <p:cNvSpPr/>
            <p:nvPr/>
          </p:nvSpPr>
          <p:spPr>
            <a:xfrm>
              <a:off x="3480256" y="1685503"/>
              <a:ext cx="2630703" cy="3452688"/>
            </a:xfrm>
            <a:custGeom>
              <a:avLst/>
              <a:gdLst/>
              <a:ahLst/>
              <a:cxnLst/>
              <a:rect l="l" t="t" r="r" b="b"/>
              <a:pathLst>
                <a:path w="2630703" h="3452688" extrusionOk="0">
                  <a:moveTo>
                    <a:pt x="1949053" y="1161583"/>
                  </a:moveTo>
                  <a:lnTo>
                    <a:pt x="1946916" y="1160436"/>
                  </a:lnTo>
                  <a:cubicBezTo>
                    <a:pt x="1926069" y="1148963"/>
                    <a:pt x="1905482" y="1138324"/>
                    <a:pt x="1885573" y="1128728"/>
                  </a:cubicBezTo>
                  <a:lnTo>
                    <a:pt x="1883072" y="1127528"/>
                  </a:lnTo>
                  <a:lnTo>
                    <a:pt x="1880726" y="1126120"/>
                  </a:lnTo>
                  <a:cubicBezTo>
                    <a:pt x="1736219" y="1037649"/>
                    <a:pt x="1620169" y="909480"/>
                    <a:pt x="1546391" y="756883"/>
                  </a:cubicBezTo>
                  <a:cubicBezTo>
                    <a:pt x="1443406" y="545824"/>
                    <a:pt x="1416514" y="291739"/>
                    <a:pt x="1465973" y="0"/>
                  </a:cubicBezTo>
                  <a:cubicBezTo>
                    <a:pt x="1221911" y="168065"/>
                    <a:pt x="995704" y="360710"/>
                    <a:pt x="790892" y="574925"/>
                  </a:cubicBezTo>
                  <a:cubicBezTo>
                    <a:pt x="560532" y="817275"/>
                    <a:pt x="377129" y="1071673"/>
                    <a:pt x="245844" y="1331130"/>
                  </a:cubicBezTo>
                  <a:cubicBezTo>
                    <a:pt x="82716" y="1653430"/>
                    <a:pt x="5" y="1984543"/>
                    <a:pt x="5" y="2315240"/>
                  </a:cubicBezTo>
                  <a:cubicBezTo>
                    <a:pt x="-954" y="2664529"/>
                    <a:pt x="137768" y="2999684"/>
                    <a:pt x="385259" y="3245998"/>
                  </a:cubicBezTo>
                  <a:cubicBezTo>
                    <a:pt x="461461" y="3322360"/>
                    <a:pt x="546694" y="3389125"/>
                    <a:pt x="639073" y="3444802"/>
                  </a:cubicBezTo>
                  <a:cubicBezTo>
                    <a:pt x="687178" y="3473747"/>
                    <a:pt x="741484" y="3417109"/>
                    <a:pt x="709953" y="3370590"/>
                  </a:cubicBezTo>
                  <a:cubicBezTo>
                    <a:pt x="627883" y="3249602"/>
                    <a:pt x="584115" y="3106690"/>
                    <a:pt x="584349" y="2960466"/>
                  </a:cubicBezTo>
                  <a:cubicBezTo>
                    <a:pt x="584349" y="2167754"/>
                    <a:pt x="1442468" y="1661409"/>
                    <a:pt x="1442468" y="1661409"/>
                  </a:cubicBezTo>
                  <a:cubicBezTo>
                    <a:pt x="1340682" y="2078626"/>
                    <a:pt x="1546339" y="2249580"/>
                    <a:pt x="1632281" y="2301107"/>
                  </a:cubicBezTo>
                  <a:cubicBezTo>
                    <a:pt x="1644216" y="2306844"/>
                    <a:pt x="1656099" y="2313050"/>
                    <a:pt x="1667565" y="2319360"/>
                  </a:cubicBezTo>
                  <a:cubicBezTo>
                    <a:pt x="2021434" y="2514185"/>
                    <a:pt x="2150472" y="2959178"/>
                    <a:pt x="1955781" y="3313280"/>
                  </a:cubicBezTo>
                  <a:cubicBezTo>
                    <a:pt x="1944988" y="3332910"/>
                    <a:pt x="1933298" y="3352034"/>
                    <a:pt x="1920753" y="3370590"/>
                  </a:cubicBezTo>
                  <a:cubicBezTo>
                    <a:pt x="1889482" y="3417109"/>
                    <a:pt x="1943528" y="3473747"/>
                    <a:pt x="1991633" y="3444802"/>
                  </a:cubicBezTo>
                  <a:cubicBezTo>
                    <a:pt x="2084012" y="3389125"/>
                    <a:pt x="2169245" y="3322360"/>
                    <a:pt x="2245447" y="3245998"/>
                  </a:cubicBezTo>
                  <a:cubicBezTo>
                    <a:pt x="2759181" y="2731842"/>
                    <a:pt x="2759114" y="1898294"/>
                    <a:pt x="2245295" y="1384221"/>
                  </a:cubicBezTo>
                  <a:cubicBezTo>
                    <a:pt x="2157534" y="1296418"/>
                    <a:pt x="2057796" y="1221475"/>
                    <a:pt x="1949053" y="11616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86" name="Google Shape;13586;p104"/>
          <p:cNvGrpSpPr/>
          <p:nvPr/>
        </p:nvGrpSpPr>
        <p:grpSpPr>
          <a:xfrm>
            <a:off x="11121410" y="5444398"/>
            <a:ext cx="914117" cy="786432"/>
            <a:chOff x="2137656" y="0"/>
            <a:chExt cx="7914237" cy="6858416"/>
          </a:xfrm>
        </p:grpSpPr>
        <p:sp>
          <p:nvSpPr>
            <p:cNvPr id="13587" name="Google Shape;13587;p104"/>
            <p:cNvSpPr/>
            <p:nvPr/>
          </p:nvSpPr>
          <p:spPr>
            <a:xfrm>
              <a:off x="2137656" y="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92" y="6858417"/>
                  </a:moveTo>
                  <a:lnTo>
                    <a:pt x="7914238" y="3429209"/>
                  </a:lnTo>
                  <a:lnTo>
                    <a:pt x="5935692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92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8" name="Google Shape;13588;p104"/>
            <p:cNvSpPr/>
            <p:nvPr/>
          </p:nvSpPr>
          <p:spPr>
            <a:xfrm>
              <a:off x="5412631" y="2421160"/>
              <a:ext cx="1264011" cy="725487"/>
            </a:xfrm>
            <a:custGeom>
              <a:avLst/>
              <a:gdLst/>
              <a:ahLst/>
              <a:cxnLst/>
              <a:rect l="l" t="t" r="r" b="b"/>
              <a:pathLst>
                <a:path w="1264011" h="725487" extrusionOk="0">
                  <a:moveTo>
                    <a:pt x="112262" y="96899"/>
                  </a:moveTo>
                  <a:cubicBezTo>
                    <a:pt x="133109" y="107329"/>
                    <a:pt x="154633" y="118385"/>
                    <a:pt x="176054" y="130172"/>
                  </a:cubicBezTo>
                  <a:lnTo>
                    <a:pt x="178920" y="131736"/>
                  </a:lnTo>
                  <a:cubicBezTo>
                    <a:pt x="433281" y="271911"/>
                    <a:pt x="646213" y="476712"/>
                    <a:pt x="796255" y="725488"/>
                  </a:cubicBezTo>
                  <a:lnTo>
                    <a:pt x="1173223" y="725488"/>
                  </a:lnTo>
                  <a:cubicBezTo>
                    <a:pt x="1223240" y="725488"/>
                    <a:pt x="1263840" y="685002"/>
                    <a:pt x="1264012" y="634952"/>
                  </a:cubicBezTo>
                  <a:lnTo>
                    <a:pt x="1264012" y="90797"/>
                  </a:lnTo>
                  <a:cubicBezTo>
                    <a:pt x="1264012" y="40653"/>
                    <a:pt x="1223386" y="0"/>
                    <a:pt x="1173275" y="0"/>
                  </a:cubicBezTo>
                  <a:cubicBezTo>
                    <a:pt x="1173259" y="0"/>
                    <a:pt x="1173238" y="0"/>
                    <a:pt x="1173223" y="0"/>
                  </a:cubicBezTo>
                  <a:lnTo>
                    <a:pt x="0" y="0"/>
                  </a:lnTo>
                  <a:cubicBezTo>
                    <a:pt x="32772" y="37330"/>
                    <a:pt x="70552" y="69941"/>
                    <a:pt x="112262" y="968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89" name="Google Shape;13589;p104"/>
            <p:cNvSpPr/>
            <p:nvPr/>
          </p:nvSpPr>
          <p:spPr>
            <a:xfrm>
              <a:off x="6002656" y="4402470"/>
              <a:ext cx="673986" cy="725488"/>
            </a:xfrm>
            <a:custGeom>
              <a:avLst/>
              <a:gdLst/>
              <a:ahLst/>
              <a:cxnLst/>
              <a:rect l="l" t="t" r="r" b="b"/>
              <a:pathLst>
                <a:path w="673986" h="725488" extrusionOk="0">
                  <a:moveTo>
                    <a:pt x="583198" y="0"/>
                  </a:moveTo>
                  <a:lnTo>
                    <a:pt x="395209" y="0"/>
                  </a:lnTo>
                  <a:cubicBezTo>
                    <a:pt x="327518" y="271624"/>
                    <a:pt x="191465" y="521380"/>
                    <a:pt x="0" y="725488"/>
                  </a:cubicBezTo>
                  <a:lnTo>
                    <a:pt x="583198" y="725488"/>
                  </a:lnTo>
                  <a:cubicBezTo>
                    <a:pt x="633309" y="725519"/>
                    <a:pt x="673955" y="684887"/>
                    <a:pt x="673987" y="634743"/>
                  </a:cubicBezTo>
                  <a:cubicBezTo>
                    <a:pt x="673987" y="634728"/>
                    <a:pt x="673987" y="634707"/>
                    <a:pt x="673987" y="634691"/>
                  </a:cubicBezTo>
                  <a:lnTo>
                    <a:pt x="673987" y="90797"/>
                  </a:lnTo>
                  <a:cubicBezTo>
                    <a:pt x="673955" y="40642"/>
                    <a:pt x="633319" y="0"/>
                    <a:pt x="5831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0" name="Google Shape;13590;p104"/>
            <p:cNvSpPr/>
            <p:nvPr/>
          </p:nvSpPr>
          <p:spPr>
            <a:xfrm>
              <a:off x="6939785" y="2421160"/>
              <a:ext cx="1436782" cy="725487"/>
            </a:xfrm>
            <a:custGeom>
              <a:avLst/>
              <a:gdLst/>
              <a:ahLst/>
              <a:cxnLst/>
              <a:rect l="l" t="t" r="r" b="b"/>
              <a:pathLst>
                <a:path w="1436782" h="725487" extrusionOk="0">
                  <a:moveTo>
                    <a:pt x="1346046" y="0"/>
                  </a:moveTo>
                  <a:cubicBezTo>
                    <a:pt x="1396158" y="0"/>
                    <a:pt x="1436783" y="0"/>
                    <a:pt x="1436783" y="0"/>
                  </a:cubicBezTo>
                  <a:lnTo>
                    <a:pt x="1436783" y="725488"/>
                  </a:lnTo>
                  <a:cubicBezTo>
                    <a:pt x="1436783" y="725488"/>
                    <a:pt x="1396159" y="725488"/>
                    <a:pt x="1346046" y="725488"/>
                  </a:cubicBezTo>
                  <a:lnTo>
                    <a:pt x="90737" y="725488"/>
                  </a:lnTo>
                  <a:cubicBezTo>
                    <a:pt x="40625" y="725488"/>
                    <a:pt x="0" y="725488"/>
                    <a:pt x="0" y="725488"/>
                  </a:cubicBezTo>
                  <a:lnTo>
                    <a:pt x="0" y="0"/>
                  </a:lnTo>
                  <a:cubicBezTo>
                    <a:pt x="0" y="0"/>
                    <a:pt x="40625" y="0"/>
                    <a:pt x="907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1" name="Google Shape;13591;p104"/>
            <p:cNvSpPr/>
            <p:nvPr/>
          </p:nvSpPr>
          <p:spPr>
            <a:xfrm>
              <a:off x="6939785" y="4402470"/>
              <a:ext cx="1436782" cy="725487"/>
            </a:xfrm>
            <a:custGeom>
              <a:avLst/>
              <a:gdLst/>
              <a:ahLst/>
              <a:cxnLst/>
              <a:rect l="l" t="t" r="r" b="b"/>
              <a:pathLst>
                <a:path w="1436782" h="725487" extrusionOk="0">
                  <a:moveTo>
                    <a:pt x="1346046" y="0"/>
                  </a:moveTo>
                  <a:cubicBezTo>
                    <a:pt x="1396158" y="0"/>
                    <a:pt x="1436783" y="0"/>
                    <a:pt x="1436783" y="0"/>
                  </a:cubicBezTo>
                  <a:lnTo>
                    <a:pt x="1436783" y="725488"/>
                  </a:lnTo>
                  <a:cubicBezTo>
                    <a:pt x="1436783" y="725488"/>
                    <a:pt x="1396159" y="725488"/>
                    <a:pt x="1346046" y="725488"/>
                  </a:cubicBezTo>
                  <a:lnTo>
                    <a:pt x="90737" y="725488"/>
                  </a:lnTo>
                  <a:cubicBezTo>
                    <a:pt x="40625" y="725488"/>
                    <a:pt x="0" y="725488"/>
                    <a:pt x="0" y="725488"/>
                  </a:cubicBezTo>
                  <a:lnTo>
                    <a:pt x="0" y="0"/>
                  </a:lnTo>
                  <a:cubicBezTo>
                    <a:pt x="0" y="0"/>
                    <a:pt x="40625" y="0"/>
                    <a:pt x="907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2" name="Google Shape;13592;p104"/>
            <p:cNvSpPr/>
            <p:nvPr/>
          </p:nvSpPr>
          <p:spPr>
            <a:xfrm>
              <a:off x="6338347" y="3411789"/>
              <a:ext cx="2038481" cy="725487"/>
            </a:xfrm>
            <a:custGeom>
              <a:avLst/>
              <a:gdLst/>
              <a:ahLst/>
              <a:cxnLst/>
              <a:rect l="l" t="t" r="r" b="b"/>
              <a:pathLst>
                <a:path w="2038481" h="725487" extrusionOk="0">
                  <a:moveTo>
                    <a:pt x="1947484" y="0"/>
                  </a:moveTo>
                  <a:lnTo>
                    <a:pt x="0" y="0"/>
                  </a:lnTo>
                  <a:cubicBezTo>
                    <a:pt x="71735" y="188039"/>
                    <a:pt x="108478" y="387626"/>
                    <a:pt x="108405" y="588901"/>
                  </a:cubicBezTo>
                  <a:cubicBezTo>
                    <a:pt x="108405" y="634795"/>
                    <a:pt x="106529" y="680324"/>
                    <a:pt x="102776" y="725488"/>
                  </a:cubicBezTo>
                  <a:lnTo>
                    <a:pt x="1947745" y="725488"/>
                  </a:lnTo>
                  <a:cubicBezTo>
                    <a:pt x="1997830" y="725519"/>
                    <a:pt x="2038430" y="684914"/>
                    <a:pt x="2038482" y="634795"/>
                  </a:cubicBezTo>
                  <a:cubicBezTo>
                    <a:pt x="2038482" y="634759"/>
                    <a:pt x="2038482" y="634727"/>
                    <a:pt x="2038482" y="634691"/>
                  </a:cubicBezTo>
                  <a:lnTo>
                    <a:pt x="2038482" y="90849"/>
                  </a:lnTo>
                  <a:cubicBezTo>
                    <a:pt x="2038534" y="40705"/>
                    <a:pt x="1997934" y="31"/>
                    <a:pt x="1947797" y="0"/>
                  </a:cubicBezTo>
                  <a:cubicBezTo>
                    <a:pt x="1947692" y="0"/>
                    <a:pt x="1947588" y="0"/>
                    <a:pt x="1947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93" name="Google Shape;13593;p104"/>
            <p:cNvSpPr/>
            <p:nvPr/>
          </p:nvSpPr>
          <p:spPr>
            <a:xfrm>
              <a:off x="3480256" y="1685503"/>
              <a:ext cx="2630703" cy="3452688"/>
            </a:xfrm>
            <a:custGeom>
              <a:avLst/>
              <a:gdLst/>
              <a:ahLst/>
              <a:cxnLst/>
              <a:rect l="l" t="t" r="r" b="b"/>
              <a:pathLst>
                <a:path w="2630703" h="3452688" extrusionOk="0">
                  <a:moveTo>
                    <a:pt x="1949053" y="1161583"/>
                  </a:moveTo>
                  <a:lnTo>
                    <a:pt x="1946916" y="1160436"/>
                  </a:lnTo>
                  <a:cubicBezTo>
                    <a:pt x="1926069" y="1148963"/>
                    <a:pt x="1905482" y="1138324"/>
                    <a:pt x="1885573" y="1128728"/>
                  </a:cubicBezTo>
                  <a:lnTo>
                    <a:pt x="1883072" y="1127528"/>
                  </a:lnTo>
                  <a:lnTo>
                    <a:pt x="1880726" y="1126120"/>
                  </a:lnTo>
                  <a:cubicBezTo>
                    <a:pt x="1736219" y="1037649"/>
                    <a:pt x="1620169" y="909480"/>
                    <a:pt x="1546391" y="756883"/>
                  </a:cubicBezTo>
                  <a:cubicBezTo>
                    <a:pt x="1443406" y="545824"/>
                    <a:pt x="1416514" y="291739"/>
                    <a:pt x="1465973" y="0"/>
                  </a:cubicBezTo>
                  <a:cubicBezTo>
                    <a:pt x="1221911" y="168065"/>
                    <a:pt x="995704" y="360710"/>
                    <a:pt x="790892" y="574925"/>
                  </a:cubicBezTo>
                  <a:cubicBezTo>
                    <a:pt x="560532" y="817275"/>
                    <a:pt x="377129" y="1071673"/>
                    <a:pt x="245844" y="1331130"/>
                  </a:cubicBezTo>
                  <a:cubicBezTo>
                    <a:pt x="82716" y="1653430"/>
                    <a:pt x="5" y="1984543"/>
                    <a:pt x="5" y="2315240"/>
                  </a:cubicBezTo>
                  <a:cubicBezTo>
                    <a:pt x="-954" y="2664529"/>
                    <a:pt x="137768" y="2999684"/>
                    <a:pt x="385259" y="3245998"/>
                  </a:cubicBezTo>
                  <a:cubicBezTo>
                    <a:pt x="461461" y="3322360"/>
                    <a:pt x="546694" y="3389125"/>
                    <a:pt x="639073" y="3444802"/>
                  </a:cubicBezTo>
                  <a:cubicBezTo>
                    <a:pt x="687178" y="3473747"/>
                    <a:pt x="741484" y="3417109"/>
                    <a:pt x="709953" y="3370590"/>
                  </a:cubicBezTo>
                  <a:cubicBezTo>
                    <a:pt x="627883" y="3249602"/>
                    <a:pt x="584115" y="3106690"/>
                    <a:pt x="584349" y="2960466"/>
                  </a:cubicBezTo>
                  <a:cubicBezTo>
                    <a:pt x="584349" y="2167754"/>
                    <a:pt x="1442468" y="1661409"/>
                    <a:pt x="1442468" y="1661409"/>
                  </a:cubicBezTo>
                  <a:cubicBezTo>
                    <a:pt x="1340682" y="2078626"/>
                    <a:pt x="1546339" y="2249580"/>
                    <a:pt x="1632281" y="2301107"/>
                  </a:cubicBezTo>
                  <a:cubicBezTo>
                    <a:pt x="1644216" y="2306844"/>
                    <a:pt x="1656099" y="2313050"/>
                    <a:pt x="1667565" y="2319360"/>
                  </a:cubicBezTo>
                  <a:cubicBezTo>
                    <a:pt x="2021434" y="2514185"/>
                    <a:pt x="2150472" y="2959178"/>
                    <a:pt x="1955781" y="3313280"/>
                  </a:cubicBezTo>
                  <a:cubicBezTo>
                    <a:pt x="1944988" y="3332910"/>
                    <a:pt x="1933298" y="3352034"/>
                    <a:pt x="1920753" y="3370590"/>
                  </a:cubicBezTo>
                  <a:cubicBezTo>
                    <a:pt x="1889482" y="3417109"/>
                    <a:pt x="1943528" y="3473747"/>
                    <a:pt x="1991633" y="3444802"/>
                  </a:cubicBezTo>
                  <a:cubicBezTo>
                    <a:pt x="2084012" y="3389125"/>
                    <a:pt x="2169245" y="3322360"/>
                    <a:pt x="2245447" y="3245998"/>
                  </a:cubicBezTo>
                  <a:cubicBezTo>
                    <a:pt x="2759181" y="2731842"/>
                    <a:pt x="2759114" y="1898294"/>
                    <a:pt x="2245295" y="1384221"/>
                  </a:cubicBezTo>
                  <a:cubicBezTo>
                    <a:pt x="2157534" y="1296418"/>
                    <a:pt x="2057796" y="1221475"/>
                    <a:pt x="1949053" y="11616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594" name="Google Shape;13594;p104"/>
          <p:cNvGrpSpPr/>
          <p:nvPr/>
        </p:nvGrpSpPr>
        <p:grpSpPr>
          <a:xfrm>
            <a:off x="1596858" y="5051717"/>
            <a:ext cx="912284" cy="1205416"/>
            <a:chOff x="7630913" y="3348604"/>
            <a:chExt cx="684213" cy="904062"/>
          </a:xfrm>
        </p:grpSpPr>
        <p:sp>
          <p:nvSpPr>
            <p:cNvPr id="13595" name="Google Shape;13595;p104"/>
            <p:cNvSpPr/>
            <p:nvPr/>
          </p:nvSpPr>
          <p:spPr>
            <a:xfrm>
              <a:off x="7826346" y="3975667"/>
              <a:ext cx="293350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Cisco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AMP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596" name="Google Shape;13596;p104"/>
            <p:cNvGrpSpPr/>
            <p:nvPr/>
          </p:nvGrpSpPr>
          <p:grpSpPr>
            <a:xfrm>
              <a:off x="7630913" y="3348604"/>
              <a:ext cx="684213" cy="592138"/>
              <a:chOff x="7630913" y="3348604"/>
              <a:chExt cx="684213" cy="592138"/>
            </a:xfrm>
          </p:grpSpPr>
          <p:sp>
            <p:nvSpPr>
              <p:cNvPr id="13597" name="Google Shape;13597;p104"/>
              <p:cNvSpPr/>
              <p:nvPr/>
            </p:nvSpPr>
            <p:spPr>
              <a:xfrm>
                <a:off x="7630913" y="3348604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flat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8" name="Google Shape;13598;p104"/>
              <p:cNvSpPr/>
              <p:nvPr/>
            </p:nvSpPr>
            <p:spPr>
              <a:xfrm>
                <a:off x="7751763" y="3446262"/>
                <a:ext cx="382588" cy="32543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962" extrusionOk="0">
                    <a:moveTo>
                      <a:pt x="377" y="733"/>
                    </a:moveTo>
                    <a:cubicBezTo>
                      <a:pt x="377" y="962"/>
                      <a:pt x="377" y="962"/>
                      <a:pt x="377" y="962"/>
                    </a:cubicBezTo>
                    <a:cubicBezTo>
                      <a:pt x="406" y="962"/>
                      <a:pt x="406" y="962"/>
                      <a:pt x="406" y="962"/>
                    </a:cubicBezTo>
                    <a:cubicBezTo>
                      <a:pt x="406" y="733"/>
                      <a:pt x="406" y="733"/>
                      <a:pt x="406" y="733"/>
                    </a:cubicBezTo>
                    <a:cubicBezTo>
                      <a:pt x="406" y="733"/>
                      <a:pt x="406" y="733"/>
                      <a:pt x="406" y="733"/>
                    </a:cubicBezTo>
                    <a:cubicBezTo>
                      <a:pt x="406" y="645"/>
                      <a:pt x="406" y="645"/>
                      <a:pt x="406" y="645"/>
                    </a:cubicBezTo>
                    <a:cubicBezTo>
                      <a:pt x="466" y="637"/>
                      <a:pt x="503" y="627"/>
                      <a:pt x="503" y="627"/>
                    </a:cubicBezTo>
                    <a:cubicBezTo>
                      <a:pt x="492" y="466"/>
                      <a:pt x="492" y="466"/>
                      <a:pt x="492" y="466"/>
                    </a:cubicBezTo>
                    <a:cubicBezTo>
                      <a:pt x="491" y="449"/>
                      <a:pt x="487" y="434"/>
                      <a:pt x="481" y="420"/>
                    </a:cubicBezTo>
                    <a:cubicBezTo>
                      <a:pt x="821" y="420"/>
                      <a:pt x="821" y="420"/>
                      <a:pt x="821" y="420"/>
                    </a:cubicBezTo>
                    <a:cubicBezTo>
                      <a:pt x="821" y="420"/>
                      <a:pt x="821" y="420"/>
                      <a:pt x="821" y="420"/>
                    </a:cubicBezTo>
                    <a:cubicBezTo>
                      <a:pt x="1104" y="420"/>
                      <a:pt x="1104" y="420"/>
                      <a:pt x="1104" y="420"/>
                    </a:cubicBezTo>
                    <a:cubicBezTo>
                      <a:pt x="1108" y="420"/>
                      <a:pt x="1108" y="420"/>
                      <a:pt x="1108" y="420"/>
                    </a:cubicBezTo>
                    <a:cubicBezTo>
                      <a:pt x="1108" y="962"/>
                      <a:pt x="1108" y="962"/>
                      <a:pt x="1108" y="962"/>
                    </a:cubicBezTo>
                    <a:cubicBezTo>
                      <a:pt x="1137" y="962"/>
                      <a:pt x="1137" y="962"/>
                      <a:pt x="1137" y="962"/>
                    </a:cubicBezTo>
                    <a:cubicBezTo>
                      <a:pt x="1137" y="420"/>
                      <a:pt x="1137" y="420"/>
                      <a:pt x="1137" y="420"/>
                    </a:cubicBezTo>
                    <a:cubicBezTo>
                      <a:pt x="1137" y="405"/>
                      <a:pt x="1122" y="391"/>
                      <a:pt x="1104" y="391"/>
                    </a:cubicBezTo>
                    <a:cubicBezTo>
                      <a:pt x="821" y="391"/>
                      <a:pt x="821" y="391"/>
                      <a:pt x="821" y="391"/>
                    </a:cubicBezTo>
                    <a:cubicBezTo>
                      <a:pt x="620" y="391"/>
                      <a:pt x="517" y="391"/>
                      <a:pt x="465" y="391"/>
                    </a:cubicBezTo>
                    <a:cubicBezTo>
                      <a:pt x="444" y="363"/>
                      <a:pt x="413" y="343"/>
                      <a:pt x="377" y="336"/>
                    </a:cubicBezTo>
                    <a:cubicBezTo>
                      <a:pt x="356" y="332"/>
                      <a:pt x="337" y="324"/>
                      <a:pt x="320" y="311"/>
                    </a:cubicBezTo>
                    <a:cubicBezTo>
                      <a:pt x="315" y="307"/>
                      <a:pt x="309" y="303"/>
                      <a:pt x="302" y="299"/>
                    </a:cubicBezTo>
                    <a:cubicBezTo>
                      <a:pt x="298" y="295"/>
                      <a:pt x="295" y="292"/>
                      <a:pt x="291" y="289"/>
                    </a:cubicBezTo>
                    <a:cubicBezTo>
                      <a:pt x="330" y="266"/>
                      <a:pt x="359" y="212"/>
                      <a:pt x="361" y="149"/>
                    </a:cubicBezTo>
                    <a:cubicBezTo>
                      <a:pt x="363" y="131"/>
                      <a:pt x="366" y="75"/>
                      <a:pt x="362" y="53"/>
                    </a:cubicBezTo>
                    <a:cubicBezTo>
                      <a:pt x="359" y="33"/>
                      <a:pt x="353" y="36"/>
                      <a:pt x="348" y="33"/>
                    </a:cubicBezTo>
                    <a:cubicBezTo>
                      <a:pt x="337" y="28"/>
                      <a:pt x="329" y="11"/>
                      <a:pt x="311" y="7"/>
                    </a:cubicBezTo>
                    <a:cubicBezTo>
                      <a:pt x="286" y="0"/>
                      <a:pt x="254" y="4"/>
                      <a:pt x="236" y="9"/>
                    </a:cubicBezTo>
                    <a:cubicBezTo>
                      <a:pt x="220" y="14"/>
                      <a:pt x="214" y="12"/>
                      <a:pt x="198" y="11"/>
                    </a:cubicBezTo>
                    <a:cubicBezTo>
                      <a:pt x="192" y="11"/>
                      <a:pt x="185" y="11"/>
                      <a:pt x="179" y="12"/>
                    </a:cubicBezTo>
                    <a:cubicBezTo>
                      <a:pt x="166" y="15"/>
                      <a:pt x="146" y="30"/>
                      <a:pt x="139" y="56"/>
                    </a:cubicBezTo>
                    <a:cubicBezTo>
                      <a:pt x="132" y="81"/>
                      <a:pt x="141" y="151"/>
                      <a:pt x="142" y="158"/>
                    </a:cubicBezTo>
                    <a:cubicBezTo>
                      <a:pt x="147" y="216"/>
                      <a:pt x="173" y="264"/>
                      <a:pt x="208" y="286"/>
                    </a:cubicBezTo>
                    <a:cubicBezTo>
                      <a:pt x="206" y="289"/>
                      <a:pt x="202" y="293"/>
                      <a:pt x="199" y="295"/>
                    </a:cubicBezTo>
                    <a:cubicBezTo>
                      <a:pt x="193" y="300"/>
                      <a:pt x="187" y="305"/>
                      <a:pt x="182" y="309"/>
                    </a:cubicBezTo>
                    <a:cubicBezTo>
                      <a:pt x="166" y="322"/>
                      <a:pt x="148" y="329"/>
                      <a:pt x="125" y="336"/>
                    </a:cubicBezTo>
                    <a:cubicBezTo>
                      <a:pt x="65" y="354"/>
                      <a:pt x="16" y="401"/>
                      <a:pt x="11" y="466"/>
                    </a:cubicBezTo>
                    <a:cubicBezTo>
                      <a:pt x="11" y="466"/>
                      <a:pt x="11" y="466"/>
                      <a:pt x="0" y="627"/>
                    </a:cubicBezTo>
                    <a:cubicBezTo>
                      <a:pt x="0" y="627"/>
                      <a:pt x="105" y="655"/>
                      <a:pt x="252" y="655"/>
                    </a:cubicBezTo>
                    <a:cubicBezTo>
                      <a:pt x="298" y="655"/>
                      <a:pt x="341" y="652"/>
                      <a:pt x="377" y="648"/>
                    </a:cubicBezTo>
                    <a:cubicBezTo>
                      <a:pt x="377" y="733"/>
                      <a:pt x="377" y="733"/>
                      <a:pt x="377" y="733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99" name="Google Shape;13599;p104"/>
              <p:cNvSpPr/>
              <p:nvPr/>
            </p:nvSpPr>
            <p:spPr>
              <a:xfrm>
                <a:off x="7848601" y="3771700"/>
                <a:ext cx="315913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5" extrusionOk="0">
                    <a:moveTo>
                      <a:pt x="892" y="0"/>
                    </a:moveTo>
                    <a:cubicBezTo>
                      <a:pt x="846" y="0"/>
                      <a:pt x="846" y="0"/>
                      <a:pt x="846" y="0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7" y="4"/>
                      <a:pt x="817" y="4"/>
                      <a:pt x="817" y="4"/>
                    </a:cubicBezTo>
                    <a:cubicBezTo>
                      <a:pt x="817" y="4"/>
                      <a:pt x="817" y="3"/>
                      <a:pt x="817" y="2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6" y="0"/>
                      <a:pt x="814" y="0"/>
                      <a:pt x="813" y="0"/>
                    </a:cubicBezTo>
                    <a:cubicBezTo>
                      <a:pt x="813" y="0"/>
                      <a:pt x="813" y="0"/>
                      <a:pt x="813" y="0"/>
                    </a:cubicBezTo>
                    <a:cubicBezTo>
                      <a:pt x="176" y="0"/>
                      <a:pt x="123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3"/>
                      <a:pt x="115" y="4"/>
                      <a:pt x="115" y="4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4" y="0"/>
                      <a:pt x="0" y="15"/>
                      <a:pt x="0" y="4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90"/>
                      <a:pt x="14" y="115"/>
                      <a:pt x="39" y="115"/>
                    </a:cubicBezTo>
                    <a:cubicBezTo>
                      <a:pt x="892" y="115"/>
                      <a:pt x="892" y="115"/>
                      <a:pt x="892" y="115"/>
                    </a:cubicBezTo>
                    <a:cubicBezTo>
                      <a:pt x="918" y="115"/>
                      <a:pt x="932" y="90"/>
                      <a:pt x="932" y="65"/>
                    </a:cubicBezTo>
                    <a:cubicBezTo>
                      <a:pt x="932" y="40"/>
                      <a:pt x="932" y="40"/>
                      <a:pt x="932" y="40"/>
                    </a:cubicBezTo>
                    <a:cubicBezTo>
                      <a:pt x="932" y="15"/>
                      <a:pt x="918" y="0"/>
                      <a:pt x="892" y="0"/>
                    </a:cubicBezTo>
                    <a:close/>
                    <a:moveTo>
                      <a:pt x="405" y="72"/>
                    </a:moveTo>
                    <a:cubicBezTo>
                      <a:pt x="394" y="72"/>
                      <a:pt x="383" y="65"/>
                      <a:pt x="383" y="54"/>
                    </a:cubicBezTo>
                    <a:cubicBezTo>
                      <a:pt x="383" y="43"/>
                      <a:pt x="394" y="33"/>
                      <a:pt x="405" y="33"/>
                    </a:cubicBezTo>
                    <a:cubicBezTo>
                      <a:pt x="416" y="33"/>
                      <a:pt x="423" y="43"/>
                      <a:pt x="423" y="54"/>
                    </a:cubicBezTo>
                    <a:cubicBezTo>
                      <a:pt x="423" y="65"/>
                      <a:pt x="416" y="72"/>
                      <a:pt x="405" y="72"/>
                    </a:cubicBezTo>
                    <a:close/>
                    <a:moveTo>
                      <a:pt x="466" y="72"/>
                    </a:moveTo>
                    <a:cubicBezTo>
                      <a:pt x="455" y="72"/>
                      <a:pt x="444" y="65"/>
                      <a:pt x="444" y="54"/>
                    </a:cubicBezTo>
                    <a:cubicBezTo>
                      <a:pt x="444" y="43"/>
                      <a:pt x="455" y="33"/>
                      <a:pt x="466" y="33"/>
                    </a:cubicBezTo>
                    <a:cubicBezTo>
                      <a:pt x="477" y="33"/>
                      <a:pt x="484" y="43"/>
                      <a:pt x="484" y="54"/>
                    </a:cubicBezTo>
                    <a:cubicBezTo>
                      <a:pt x="484" y="65"/>
                      <a:pt x="477" y="72"/>
                      <a:pt x="466" y="72"/>
                    </a:cubicBezTo>
                    <a:close/>
                    <a:moveTo>
                      <a:pt x="527" y="72"/>
                    </a:moveTo>
                    <a:cubicBezTo>
                      <a:pt x="516" y="72"/>
                      <a:pt x="505" y="65"/>
                      <a:pt x="505" y="54"/>
                    </a:cubicBezTo>
                    <a:cubicBezTo>
                      <a:pt x="505" y="43"/>
                      <a:pt x="516" y="33"/>
                      <a:pt x="527" y="33"/>
                    </a:cubicBezTo>
                    <a:cubicBezTo>
                      <a:pt x="538" y="33"/>
                      <a:pt x="545" y="43"/>
                      <a:pt x="545" y="54"/>
                    </a:cubicBezTo>
                    <a:cubicBezTo>
                      <a:pt x="545" y="65"/>
                      <a:pt x="538" y="72"/>
                      <a:pt x="527" y="72"/>
                    </a:cubicBezTo>
                    <a:close/>
                    <a:moveTo>
                      <a:pt x="846" y="72"/>
                    </a:moveTo>
                    <a:cubicBezTo>
                      <a:pt x="674" y="72"/>
                      <a:pt x="674" y="72"/>
                      <a:pt x="674" y="72"/>
                    </a:cubicBezTo>
                    <a:cubicBezTo>
                      <a:pt x="674" y="29"/>
                      <a:pt x="674" y="29"/>
                      <a:pt x="674" y="29"/>
                    </a:cubicBezTo>
                    <a:cubicBezTo>
                      <a:pt x="814" y="29"/>
                      <a:pt x="814" y="29"/>
                      <a:pt x="814" y="29"/>
                    </a:cubicBezTo>
                    <a:cubicBezTo>
                      <a:pt x="846" y="29"/>
                      <a:pt x="846" y="29"/>
                      <a:pt x="846" y="29"/>
                    </a:cubicBezTo>
                    <a:lnTo>
                      <a:pt x="846" y="72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0" name="Google Shape;13600;p104"/>
              <p:cNvSpPr/>
              <p:nvPr/>
            </p:nvSpPr>
            <p:spPr>
              <a:xfrm>
                <a:off x="7927976" y="3619300"/>
                <a:ext cx="16510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37" extrusionOk="0">
                    <a:moveTo>
                      <a:pt x="244" y="183"/>
                    </a:moveTo>
                    <a:cubicBezTo>
                      <a:pt x="280" y="172"/>
                      <a:pt x="280" y="172"/>
                      <a:pt x="280" y="172"/>
                    </a:cubicBezTo>
                    <a:cubicBezTo>
                      <a:pt x="305" y="215"/>
                      <a:pt x="359" y="236"/>
                      <a:pt x="409" y="219"/>
                    </a:cubicBezTo>
                    <a:cubicBezTo>
                      <a:pt x="463" y="201"/>
                      <a:pt x="491" y="140"/>
                      <a:pt x="473" y="83"/>
                    </a:cubicBezTo>
                    <a:cubicBezTo>
                      <a:pt x="452" y="29"/>
                      <a:pt x="391" y="0"/>
                      <a:pt x="337" y="18"/>
                    </a:cubicBezTo>
                    <a:cubicBezTo>
                      <a:pt x="334" y="22"/>
                      <a:pt x="334" y="22"/>
                      <a:pt x="334" y="22"/>
                    </a:cubicBezTo>
                    <a:cubicBezTo>
                      <a:pt x="287" y="40"/>
                      <a:pt x="258" y="90"/>
                      <a:pt x="266" y="136"/>
                    </a:cubicBezTo>
                    <a:cubicBezTo>
                      <a:pt x="162" y="172"/>
                      <a:pt x="162" y="172"/>
                      <a:pt x="162" y="17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7" y="229"/>
                      <a:pt x="0" y="240"/>
                      <a:pt x="4" y="251"/>
                    </a:cubicBezTo>
                    <a:cubicBezTo>
                      <a:pt x="4" y="251"/>
                      <a:pt x="4" y="251"/>
                      <a:pt x="4" y="254"/>
                    </a:cubicBezTo>
                    <a:cubicBezTo>
                      <a:pt x="11" y="258"/>
                      <a:pt x="22" y="261"/>
                      <a:pt x="33" y="258"/>
                    </a:cubicBezTo>
                    <a:cubicBezTo>
                      <a:pt x="47" y="254"/>
                      <a:pt x="47" y="254"/>
                      <a:pt x="47" y="254"/>
                    </a:cubicBezTo>
                    <a:cubicBezTo>
                      <a:pt x="76" y="326"/>
                      <a:pt x="76" y="326"/>
                      <a:pt x="76" y="326"/>
                    </a:cubicBezTo>
                    <a:cubicBezTo>
                      <a:pt x="76" y="333"/>
                      <a:pt x="86" y="337"/>
                      <a:pt x="97" y="333"/>
                    </a:cubicBezTo>
                    <a:cubicBezTo>
                      <a:pt x="108" y="329"/>
                      <a:pt x="111" y="322"/>
                      <a:pt x="108" y="315"/>
                    </a:cubicBezTo>
                    <a:cubicBezTo>
                      <a:pt x="101" y="294"/>
                      <a:pt x="101" y="294"/>
                      <a:pt x="101" y="294"/>
                    </a:cubicBezTo>
                    <a:cubicBezTo>
                      <a:pt x="129" y="283"/>
                      <a:pt x="129" y="283"/>
                      <a:pt x="129" y="283"/>
                    </a:cubicBezTo>
                    <a:cubicBezTo>
                      <a:pt x="136" y="304"/>
                      <a:pt x="136" y="304"/>
                      <a:pt x="136" y="304"/>
                    </a:cubicBezTo>
                    <a:cubicBezTo>
                      <a:pt x="140" y="312"/>
                      <a:pt x="151" y="315"/>
                      <a:pt x="158" y="312"/>
                    </a:cubicBezTo>
                    <a:cubicBezTo>
                      <a:pt x="169" y="308"/>
                      <a:pt x="176" y="301"/>
                      <a:pt x="172" y="294"/>
                    </a:cubicBezTo>
                    <a:cubicBezTo>
                      <a:pt x="151" y="233"/>
                      <a:pt x="151" y="233"/>
                      <a:pt x="151" y="233"/>
                    </a:cubicBezTo>
                    <a:cubicBezTo>
                      <a:pt x="147" y="219"/>
                      <a:pt x="147" y="219"/>
                      <a:pt x="147" y="219"/>
                    </a:cubicBezTo>
                    <a:cubicBezTo>
                      <a:pt x="183" y="204"/>
                      <a:pt x="183" y="204"/>
                      <a:pt x="183" y="204"/>
                    </a:cubicBezTo>
                    <a:cubicBezTo>
                      <a:pt x="244" y="183"/>
                      <a:pt x="244" y="183"/>
                      <a:pt x="244" y="183"/>
                    </a:cubicBezTo>
                    <a:close/>
                    <a:moveTo>
                      <a:pt x="405" y="68"/>
                    </a:moveTo>
                    <a:cubicBezTo>
                      <a:pt x="423" y="61"/>
                      <a:pt x="445" y="72"/>
                      <a:pt x="452" y="93"/>
                    </a:cubicBezTo>
                    <a:cubicBezTo>
                      <a:pt x="459" y="111"/>
                      <a:pt x="448" y="133"/>
                      <a:pt x="427" y="140"/>
                    </a:cubicBezTo>
                    <a:cubicBezTo>
                      <a:pt x="409" y="147"/>
                      <a:pt x="387" y="136"/>
                      <a:pt x="380" y="118"/>
                    </a:cubicBezTo>
                    <a:cubicBezTo>
                      <a:pt x="373" y="97"/>
                      <a:pt x="384" y="75"/>
                      <a:pt x="405" y="68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601" name="Google Shape;13601;p104"/>
          <p:cNvGrpSpPr/>
          <p:nvPr/>
        </p:nvGrpSpPr>
        <p:grpSpPr>
          <a:xfrm>
            <a:off x="369208" y="5051717"/>
            <a:ext cx="912284" cy="1205416"/>
            <a:chOff x="8396288" y="3348604"/>
            <a:chExt cx="684213" cy="904062"/>
          </a:xfrm>
        </p:grpSpPr>
        <p:grpSp>
          <p:nvGrpSpPr>
            <p:cNvPr id="13602" name="Google Shape;13602;p104"/>
            <p:cNvGrpSpPr/>
            <p:nvPr/>
          </p:nvGrpSpPr>
          <p:grpSpPr>
            <a:xfrm>
              <a:off x="8396288" y="3348604"/>
              <a:ext cx="684213" cy="592138"/>
              <a:chOff x="8396288" y="3348604"/>
              <a:chExt cx="684213" cy="592138"/>
            </a:xfrm>
          </p:grpSpPr>
          <p:sp>
            <p:nvSpPr>
              <p:cNvPr id="13603" name="Google Shape;13603;p104"/>
              <p:cNvSpPr/>
              <p:nvPr/>
            </p:nvSpPr>
            <p:spPr>
              <a:xfrm>
                <a:off x="8396288" y="3348604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flat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4" name="Google Shape;13604;p104"/>
              <p:cNvSpPr/>
              <p:nvPr/>
            </p:nvSpPr>
            <p:spPr>
              <a:xfrm>
                <a:off x="8536782" y="3492274"/>
                <a:ext cx="201613" cy="163513"/>
              </a:xfrm>
              <a:custGeom>
                <a:avLst/>
                <a:gdLst/>
                <a:ahLst/>
                <a:cxnLst/>
                <a:rect l="l" t="t" r="r" b="b"/>
                <a:pathLst>
                  <a:path w="598" h="481" extrusionOk="0">
                    <a:moveTo>
                      <a:pt x="584" y="438"/>
                    </a:moveTo>
                    <a:cubicBezTo>
                      <a:pt x="95" y="438"/>
                      <a:pt x="95" y="438"/>
                      <a:pt x="95" y="438"/>
                    </a:cubicBezTo>
                    <a:cubicBezTo>
                      <a:pt x="72" y="438"/>
                      <a:pt x="55" y="419"/>
                      <a:pt x="55" y="398"/>
                    </a:cubicBezTo>
                    <a:cubicBezTo>
                      <a:pt x="55" y="87"/>
                      <a:pt x="55" y="87"/>
                      <a:pt x="55" y="87"/>
                    </a:cubicBezTo>
                    <a:cubicBezTo>
                      <a:pt x="55" y="64"/>
                      <a:pt x="72" y="46"/>
                      <a:pt x="95" y="46"/>
                    </a:cubicBezTo>
                    <a:cubicBezTo>
                      <a:pt x="560" y="46"/>
                      <a:pt x="560" y="46"/>
                      <a:pt x="560" y="46"/>
                    </a:cubicBezTo>
                    <a:cubicBezTo>
                      <a:pt x="560" y="0"/>
                      <a:pt x="560" y="0"/>
                      <a:pt x="560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26" y="0"/>
                      <a:pt x="0" y="23"/>
                      <a:pt x="0" y="54"/>
                    </a:cubicBezTo>
                    <a:cubicBezTo>
                      <a:pt x="0" y="481"/>
                      <a:pt x="0" y="481"/>
                      <a:pt x="0" y="481"/>
                    </a:cubicBezTo>
                    <a:cubicBezTo>
                      <a:pt x="598" y="481"/>
                      <a:pt x="598" y="481"/>
                      <a:pt x="598" y="481"/>
                    </a:cubicBezTo>
                    <a:cubicBezTo>
                      <a:pt x="592" y="467"/>
                      <a:pt x="588" y="452"/>
                      <a:pt x="584" y="438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5" name="Google Shape;13605;p104"/>
              <p:cNvSpPr/>
              <p:nvPr/>
            </p:nvSpPr>
            <p:spPr>
              <a:xfrm>
                <a:off x="8493920" y="3666899"/>
                <a:ext cx="298450" cy="65088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94" extrusionOk="0">
                    <a:moveTo>
                      <a:pt x="740" y="0"/>
                    </a:moveTo>
                    <a:cubicBezTo>
                      <a:pt x="127" y="0"/>
                      <a:pt x="127" y="0"/>
                      <a:pt x="127" y="0"/>
                    </a:cubicBezTo>
                    <a:cubicBezTo>
                      <a:pt x="0" y="194"/>
                      <a:pt x="0" y="194"/>
                      <a:pt x="0" y="194"/>
                    </a:cubicBezTo>
                    <a:cubicBezTo>
                      <a:pt x="879" y="194"/>
                      <a:pt x="879" y="194"/>
                      <a:pt x="879" y="194"/>
                    </a:cubicBezTo>
                    <a:cubicBezTo>
                      <a:pt x="820" y="138"/>
                      <a:pt x="772" y="72"/>
                      <a:pt x="740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06" name="Google Shape;13606;p104"/>
              <p:cNvSpPr/>
              <p:nvPr/>
            </p:nvSpPr>
            <p:spPr>
              <a:xfrm>
                <a:off x="8738395" y="3468461"/>
                <a:ext cx="244475" cy="295275"/>
              </a:xfrm>
              <a:custGeom>
                <a:avLst/>
                <a:gdLst/>
                <a:ahLst/>
                <a:cxnLst/>
                <a:rect l="l" t="t" r="r" b="b"/>
                <a:pathLst>
                  <a:path w="723" h="875" extrusionOk="0">
                    <a:moveTo>
                      <a:pt x="624" y="342"/>
                    </a:moveTo>
                    <a:cubicBezTo>
                      <a:pt x="624" y="376"/>
                      <a:pt x="622" y="407"/>
                      <a:pt x="614" y="439"/>
                    </a:cubicBezTo>
                    <a:cubicBezTo>
                      <a:pt x="586" y="577"/>
                      <a:pt x="491" y="699"/>
                      <a:pt x="363" y="766"/>
                    </a:cubicBezTo>
                    <a:cubicBezTo>
                      <a:pt x="310" y="739"/>
                      <a:pt x="264" y="703"/>
                      <a:pt x="224" y="661"/>
                    </a:cubicBezTo>
                    <a:cubicBezTo>
                      <a:pt x="624" y="262"/>
                      <a:pt x="624" y="262"/>
                      <a:pt x="624" y="262"/>
                    </a:cubicBezTo>
                    <a:lnTo>
                      <a:pt x="624" y="342"/>
                    </a:lnTo>
                    <a:close/>
                    <a:moveTo>
                      <a:pt x="110" y="439"/>
                    </a:moveTo>
                    <a:cubicBezTo>
                      <a:pt x="101" y="407"/>
                      <a:pt x="99" y="376"/>
                      <a:pt x="99" y="342"/>
                    </a:cubicBezTo>
                    <a:cubicBezTo>
                      <a:pt x="99" y="212"/>
                      <a:pt x="99" y="212"/>
                      <a:pt x="99" y="212"/>
                    </a:cubicBezTo>
                    <a:cubicBezTo>
                      <a:pt x="363" y="151"/>
                      <a:pt x="363" y="151"/>
                      <a:pt x="363" y="151"/>
                    </a:cubicBezTo>
                    <a:cubicBezTo>
                      <a:pt x="502" y="185"/>
                      <a:pt x="567" y="199"/>
                      <a:pt x="597" y="206"/>
                    </a:cubicBezTo>
                    <a:cubicBezTo>
                      <a:pt x="188" y="615"/>
                      <a:pt x="188" y="615"/>
                      <a:pt x="188" y="615"/>
                    </a:cubicBezTo>
                    <a:cubicBezTo>
                      <a:pt x="150" y="562"/>
                      <a:pt x="123" y="501"/>
                      <a:pt x="110" y="439"/>
                    </a:cubicBezTo>
                    <a:moveTo>
                      <a:pt x="590" y="53"/>
                    </a:moveTo>
                    <a:cubicBezTo>
                      <a:pt x="590" y="101"/>
                      <a:pt x="590" y="101"/>
                      <a:pt x="590" y="101"/>
                    </a:cubicBezTo>
                    <a:cubicBezTo>
                      <a:pt x="445" y="67"/>
                      <a:pt x="445" y="67"/>
                      <a:pt x="445" y="67"/>
                    </a:cubicBezTo>
                    <a:cubicBezTo>
                      <a:pt x="445" y="19"/>
                      <a:pt x="445" y="19"/>
                      <a:pt x="445" y="19"/>
                    </a:cubicBezTo>
                    <a:cubicBezTo>
                      <a:pt x="363" y="0"/>
                      <a:pt x="363" y="0"/>
                      <a:pt x="363" y="0"/>
                    </a:cubicBezTo>
                    <a:cubicBezTo>
                      <a:pt x="278" y="19"/>
                      <a:pt x="278" y="19"/>
                      <a:pt x="278" y="19"/>
                    </a:cubicBezTo>
                    <a:cubicBezTo>
                      <a:pt x="278" y="67"/>
                      <a:pt x="278" y="67"/>
                      <a:pt x="278" y="67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342"/>
                      <a:pt x="0" y="342"/>
                      <a:pt x="0" y="342"/>
                    </a:cubicBezTo>
                    <a:cubicBezTo>
                      <a:pt x="0" y="583"/>
                      <a:pt x="150" y="789"/>
                      <a:pt x="363" y="875"/>
                    </a:cubicBezTo>
                    <a:cubicBezTo>
                      <a:pt x="573" y="789"/>
                      <a:pt x="723" y="583"/>
                      <a:pt x="723" y="342"/>
                    </a:cubicBezTo>
                    <a:cubicBezTo>
                      <a:pt x="723" y="82"/>
                      <a:pt x="723" y="82"/>
                      <a:pt x="723" y="82"/>
                    </a:cubicBezTo>
                    <a:lnTo>
                      <a:pt x="590" y="5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607" name="Google Shape;13607;p104"/>
            <p:cNvSpPr/>
            <p:nvPr/>
          </p:nvSpPr>
          <p:spPr>
            <a:xfrm>
              <a:off x="8591721" y="3975667"/>
              <a:ext cx="293350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Cisco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AMP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08" name="Google Shape;13608;p104"/>
          <p:cNvGrpSpPr/>
          <p:nvPr/>
        </p:nvGrpSpPr>
        <p:grpSpPr>
          <a:xfrm>
            <a:off x="2826439" y="5051717"/>
            <a:ext cx="932307" cy="1205416"/>
            <a:chOff x="7942595" y="3792442"/>
            <a:chExt cx="699231" cy="904062"/>
          </a:xfrm>
        </p:grpSpPr>
        <p:sp>
          <p:nvSpPr>
            <p:cNvPr id="13609" name="Google Shape;13609;p104"/>
            <p:cNvSpPr/>
            <p:nvPr/>
          </p:nvSpPr>
          <p:spPr>
            <a:xfrm>
              <a:off x="7942595" y="4419505"/>
              <a:ext cx="69923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Cisco Cloud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Web Security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610" name="Google Shape;13610;p104"/>
            <p:cNvGrpSpPr/>
            <p:nvPr/>
          </p:nvGrpSpPr>
          <p:grpSpPr>
            <a:xfrm>
              <a:off x="7950101" y="3792442"/>
              <a:ext cx="684213" cy="592138"/>
              <a:chOff x="7950101" y="3792442"/>
              <a:chExt cx="684213" cy="592138"/>
            </a:xfrm>
          </p:grpSpPr>
          <p:sp>
            <p:nvSpPr>
              <p:cNvPr id="13611" name="Google Shape;13611;p104"/>
              <p:cNvSpPr/>
              <p:nvPr/>
            </p:nvSpPr>
            <p:spPr>
              <a:xfrm>
                <a:off x="7950101" y="3792442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flat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612" name="Google Shape;13612;p104"/>
              <p:cNvGrpSpPr/>
              <p:nvPr/>
            </p:nvGrpSpPr>
            <p:grpSpPr>
              <a:xfrm>
                <a:off x="8035023" y="3878033"/>
                <a:ext cx="479425" cy="366712"/>
                <a:chOff x="6648452" y="3854737"/>
                <a:chExt cx="479425" cy="366712"/>
              </a:xfrm>
            </p:grpSpPr>
            <p:sp>
              <p:nvSpPr>
                <p:cNvPr id="13613" name="Google Shape;13613;p104"/>
                <p:cNvSpPr/>
                <p:nvPr/>
              </p:nvSpPr>
              <p:spPr>
                <a:xfrm>
                  <a:off x="6648452" y="3854737"/>
                  <a:ext cx="479425" cy="3667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3" h="1086" extrusionOk="0">
                      <a:moveTo>
                        <a:pt x="1173" y="915"/>
                      </a:moveTo>
                      <a:cubicBezTo>
                        <a:pt x="1334" y="915"/>
                        <a:pt x="1423" y="857"/>
                        <a:pt x="1423" y="742"/>
                      </a:cubicBezTo>
                      <a:cubicBezTo>
                        <a:pt x="1423" y="617"/>
                        <a:pt x="1360" y="580"/>
                        <a:pt x="1287" y="554"/>
                      </a:cubicBezTo>
                      <a:cubicBezTo>
                        <a:pt x="1293" y="486"/>
                        <a:pt x="1230" y="450"/>
                        <a:pt x="1183" y="450"/>
                      </a:cubicBezTo>
                      <a:cubicBezTo>
                        <a:pt x="1256" y="42"/>
                        <a:pt x="647" y="0"/>
                        <a:pt x="594" y="293"/>
                      </a:cubicBezTo>
                      <a:cubicBezTo>
                        <a:pt x="428" y="204"/>
                        <a:pt x="303" y="345"/>
                        <a:pt x="323" y="450"/>
                      </a:cubicBezTo>
                      <a:cubicBezTo>
                        <a:pt x="0" y="450"/>
                        <a:pt x="32" y="915"/>
                        <a:pt x="308" y="915"/>
                      </a:cubicBezTo>
                      <a:cubicBezTo>
                        <a:pt x="407" y="915"/>
                        <a:pt x="693" y="915"/>
                        <a:pt x="693" y="915"/>
                      </a:cubicBezTo>
                      <a:cubicBezTo>
                        <a:pt x="693" y="915"/>
                        <a:pt x="721" y="915"/>
                        <a:pt x="764" y="915"/>
                      </a:cubicBezTo>
                      <a:cubicBezTo>
                        <a:pt x="764" y="978"/>
                        <a:pt x="764" y="978"/>
                        <a:pt x="764" y="978"/>
                      </a:cubicBezTo>
                      <a:cubicBezTo>
                        <a:pt x="749" y="984"/>
                        <a:pt x="738" y="996"/>
                        <a:pt x="732" y="1010"/>
                      </a:cubicBezTo>
                      <a:cubicBezTo>
                        <a:pt x="468" y="1010"/>
                        <a:pt x="468" y="1010"/>
                        <a:pt x="468" y="1010"/>
                      </a:cubicBezTo>
                      <a:cubicBezTo>
                        <a:pt x="459" y="989"/>
                        <a:pt x="439" y="974"/>
                        <a:pt x="416" y="974"/>
                      </a:cubicBezTo>
                      <a:cubicBezTo>
                        <a:pt x="385" y="974"/>
                        <a:pt x="360" y="999"/>
                        <a:pt x="360" y="1030"/>
                      </a:cubicBezTo>
                      <a:cubicBezTo>
                        <a:pt x="360" y="1061"/>
                        <a:pt x="385" y="1086"/>
                        <a:pt x="416" y="1086"/>
                      </a:cubicBezTo>
                      <a:cubicBezTo>
                        <a:pt x="439" y="1086"/>
                        <a:pt x="459" y="1072"/>
                        <a:pt x="468" y="1051"/>
                      </a:cubicBezTo>
                      <a:cubicBezTo>
                        <a:pt x="732" y="1051"/>
                        <a:pt x="732" y="1051"/>
                        <a:pt x="732" y="1051"/>
                      </a:cubicBezTo>
                      <a:cubicBezTo>
                        <a:pt x="740" y="1072"/>
                        <a:pt x="761" y="1086"/>
                        <a:pt x="784" y="1086"/>
                      </a:cubicBezTo>
                      <a:cubicBezTo>
                        <a:pt x="808" y="1086"/>
                        <a:pt x="828" y="1072"/>
                        <a:pt x="836" y="1051"/>
                      </a:cubicBezTo>
                      <a:cubicBezTo>
                        <a:pt x="1101" y="1051"/>
                        <a:pt x="1101" y="1051"/>
                        <a:pt x="1101" y="1051"/>
                      </a:cubicBezTo>
                      <a:cubicBezTo>
                        <a:pt x="1109" y="1072"/>
                        <a:pt x="1129" y="1086"/>
                        <a:pt x="1153" y="1086"/>
                      </a:cubicBezTo>
                      <a:cubicBezTo>
                        <a:pt x="1184" y="1086"/>
                        <a:pt x="1209" y="1061"/>
                        <a:pt x="1209" y="1030"/>
                      </a:cubicBezTo>
                      <a:cubicBezTo>
                        <a:pt x="1209" y="999"/>
                        <a:pt x="1184" y="974"/>
                        <a:pt x="1153" y="974"/>
                      </a:cubicBezTo>
                      <a:cubicBezTo>
                        <a:pt x="1129" y="974"/>
                        <a:pt x="1109" y="989"/>
                        <a:pt x="1101" y="1010"/>
                      </a:cubicBezTo>
                      <a:cubicBezTo>
                        <a:pt x="836" y="1010"/>
                        <a:pt x="836" y="1010"/>
                        <a:pt x="836" y="1010"/>
                      </a:cubicBezTo>
                      <a:cubicBezTo>
                        <a:pt x="830" y="996"/>
                        <a:pt x="819" y="984"/>
                        <a:pt x="805" y="978"/>
                      </a:cubicBezTo>
                      <a:cubicBezTo>
                        <a:pt x="805" y="915"/>
                        <a:pt x="805" y="915"/>
                        <a:pt x="805" y="915"/>
                      </a:cubicBezTo>
                      <a:cubicBezTo>
                        <a:pt x="912" y="915"/>
                        <a:pt x="1073" y="915"/>
                        <a:pt x="1173" y="915"/>
                      </a:cubicBezTo>
                      <a:close/>
                      <a:moveTo>
                        <a:pt x="798" y="834"/>
                      </a:moveTo>
                      <a:cubicBezTo>
                        <a:pt x="784" y="839"/>
                        <a:pt x="784" y="839"/>
                        <a:pt x="784" y="839"/>
                      </a:cubicBezTo>
                      <a:cubicBezTo>
                        <a:pt x="770" y="834"/>
                        <a:pt x="770" y="834"/>
                        <a:pt x="770" y="834"/>
                      </a:cubicBezTo>
                      <a:cubicBezTo>
                        <a:pt x="652" y="785"/>
                        <a:pt x="576" y="672"/>
                        <a:pt x="576" y="545"/>
                      </a:cubicBezTo>
                      <a:cubicBezTo>
                        <a:pt x="576" y="391"/>
                        <a:pt x="576" y="391"/>
                        <a:pt x="576" y="391"/>
                      </a:cubicBezTo>
                      <a:cubicBezTo>
                        <a:pt x="709" y="362"/>
                        <a:pt x="709" y="362"/>
                        <a:pt x="709" y="362"/>
                      </a:cubicBezTo>
                      <a:cubicBezTo>
                        <a:pt x="709" y="362"/>
                        <a:pt x="709" y="362"/>
                        <a:pt x="709" y="362"/>
                      </a:cubicBezTo>
                      <a:cubicBezTo>
                        <a:pt x="784" y="344"/>
                        <a:pt x="784" y="344"/>
                        <a:pt x="784" y="344"/>
                      </a:cubicBezTo>
                      <a:cubicBezTo>
                        <a:pt x="860" y="362"/>
                        <a:pt x="860" y="362"/>
                        <a:pt x="860" y="362"/>
                      </a:cubicBezTo>
                      <a:cubicBezTo>
                        <a:pt x="860" y="362"/>
                        <a:pt x="860" y="362"/>
                        <a:pt x="860" y="362"/>
                      </a:cubicBezTo>
                      <a:cubicBezTo>
                        <a:pt x="993" y="391"/>
                        <a:pt x="993" y="391"/>
                        <a:pt x="993" y="391"/>
                      </a:cubicBezTo>
                      <a:cubicBezTo>
                        <a:pt x="993" y="545"/>
                        <a:pt x="993" y="545"/>
                        <a:pt x="993" y="545"/>
                      </a:cubicBezTo>
                      <a:cubicBezTo>
                        <a:pt x="993" y="672"/>
                        <a:pt x="916" y="785"/>
                        <a:pt x="798" y="834"/>
                      </a:cubicBezTo>
                      <a:close/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14" name="Google Shape;13614;p104"/>
                <p:cNvSpPr/>
                <p:nvPr/>
              </p:nvSpPr>
              <p:spPr>
                <a:xfrm>
                  <a:off x="6854827" y="3983324"/>
                  <a:ext cx="117475" cy="14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420" extrusionOk="0">
                      <a:moveTo>
                        <a:pt x="345" y="39"/>
                      </a:moveTo>
                      <a:cubicBezTo>
                        <a:pt x="281" y="25"/>
                        <a:pt x="281" y="25"/>
                        <a:pt x="281" y="25"/>
                      </a:cubicBezTo>
                      <a:cubicBezTo>
                        <a:pt x="281" y="48"/>
                        <a:pt x="281" y="48"/>
                        <a:pt x="281" y="48"/>
                      </a:cubicBezTo>
                      <a:cubicBezTo>
                        <a:pt x="212" y="32"/>
                        <a:pt x="212" y="32"/>
                        <a:pt x="212" y="32"/>
                      </a:cubicBezTo>
                      <a:cubicBezTo>
                        <a:pt x="212" y="9"/>
                        <a:pt x="212" y="9"/>
                        <a:pt x="212" y="9"/>
                      </a:cubicBezTo>
                      <a:cubicBezTo>
                        <a:pt x="172" y="0"/>
                        <a:pt x="172" y="0"/>
                        <a:pt x="172" y="0"/>
                      </a:cubicBezTo>
                      <a:cubicBezTo>
                        <a:pt x="133" y="9"/>
                        <a:pt x="133" y="9"/>
                        <a:pt x="133" y="9"/>
                      </a:cubicBezTo>
                      <a:cubicBezTo>
                        <a:pt x="133" y="32"/>
                        <a:pt x="133" y="32"/>
                        <a:pt x="133" y="32"/>
                      </a:cubicBezTo>
                      <a:cubicBezTo>
                        <a:pt x="63" y="48"/>
                        <a:pt x="63" y="48"/>
                        <a:pt x="63" y="48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0" y="164"/>
                        <a:pt x="0" y="164"/>
                        <a:pt x="0" y="164"/>
                      </a:cubicBezTo>
                      <a:cubicBezTo>
                        <a:pt x="0" y="280"/>
                        <a:pt x="71" y="378"/>
                        <a:pt x="172" y="420"/>
                      </a:cubicBezTo>
                      <a:cubicBezTo>
                        <a:pt x="274" y="378"/>
                        <a:pt x="345" y="280"/>
                        <a:pt x="345" y="164"/>
                      </a:cubicBezTo>
                      <a:cubicBezTo>
                        <a:pt x="345" y="39"/>
                        <a:pt x="345" y="39"/>
                        <a:pt x="345" y="39"/>
                      </a:cubicBezTo>
                      <a:close/>
                      <a:moveTo>
                        <a:pt x="52" y="210"/>
                      </a:moveTo>
                      <a:cubicBezTo>
                        <a:pt x="48" y="195"/>
                        <a:pt x="47" y="180"/>
                        <a:pt x="47" y="164"/>
                      </a:cubicBezTo>
                      <a:cubicBezTo>
                        <a:pt x="47" y="102"/>
                        <a:pt x="47" y="102"/>
                        <a:pt x="47" y="102"/>
                      </a:cubicBezTo>
                      <a:cubicBezTo>
                        <a:pt x="47" y="102"/>
                        <a:pt x="47" y="102"/>
                        <a:pt x="172" y="72"/>
                      </a:cubicBezTo>
                      <a:cubicBezTo>
                        <a:pt x="239" y="88"/>
                        <a:pt x="270" y="95"/>
                        <a:pt x="284" y="99"/>
                      </a:cubicBezTo>
                      <a:cubicBezTo>
                        <a:pt x="89" y="294"/>
                        <a:pt x="89" y="294"/>
                        <a:pt x="89" y="294"/>
                      </a:cubicBezTo>
                      <a:cubicBezTo>
                        <a:pt x="71" y="269"/>
                        <a:pt x="58" y="240"/>
                        <a:pt x="52" y="210"/>
                      </a:cubicBezTo>
                      <a:close/>
                      <a:moveTo>
                        <a:pt x="297" y="164"/>
                      </a:moveTo>
                      <a:cubicBezTo>
                        <a:pt x="297" y="180"/>
                        <a:pt x="296" y="195"/>
                        <a:pt x="292" y="210"/>
                      </a:cubicBezTo>
                      <a:cubicBezTo>
                        <a:pt x="279" y="277"/>
                        <a:pt x="234" y="335"/>
                        <a:pt x="172" y="367"/>
                      </a:cubicBezTo>
                      <a:cubicBezTo>
                        <a:pt x="147" y="354"/>
                        <a:pt x="125" y="337"/>
                        <a:pt x="107" y="316"/>
                      </a:cubicBezTo>
                      <a:cubicBezTo>
                        <a:pt x="297" y="126"/>
                        <a:pt x="297" y="126"/>
                        <a:pt x="297" y="126"/>
                      </a:cubicBezTo>
                      <a:lnTo>
                        <a:pt x="297" y="164"/>
                      </a:lnTo>
                      <a:close/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615" name="Google Shape;13615;p104"/>
          <p:cNvGrpSpPr/>
          <p:nvPr/>
        </p:nvGrpSpPr>
        <p:grpSpPr>
          <a:xfrm>
            <a:off x="4076033" y="5051717"/>
            <a:ext cx="912284" cy="1205416"/>
            <a:chOff x="7950101" y="2454841"/>
            <a:chExt cx="684213" cy="904062"/>
          </a:xfrm>
        </p:grpSpPr>
        <p:sp>
          <p:nvSpPr>
            <p:cNvPr id="13616" name="Google Shape;13616;p104"/>
            <p:cNvSpPr/>
            <p:nvPr/>
          </p:nvSpPr>
          <p:spPr>
            <a:xfrm>
              <a:off x="7973612" y="3081904"/>
              <a:ext cx="637194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Cisco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AnyConnect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617" name="Google Shape;13617;p104"/>
            <p:cNvGrpSpPr/>
            <p:nvPr/>
          </p:nvGrpSpPr>
          <p:grpSpPr>
            <a:xfrm>
              <a:off x="7950101" y="2454841"/>
              <a:ext cx="684213" cy="592138"/>
              <a:chOff x="7950101" y="2454841"/>
              <a:chExt cx="684213" cy="592138"/>
            </a:xfrm>
          </p:grpSpPr>
          <p:sp>
            <p:nvSpPr>
              <p:cNvPr id="13618" name="Google Shape;13618;p104"/>
              <p:cNvSpPr/>
              <p:nvPr/>
            </p:nvSpPr>
            <p:spPr>
              <a:xfrm>
                <a:off x="7950101" y="2454841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flat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619" name="Google Shape;13619;p104"/>
              <p:cNvGrpSpPr/>
              <p:nvPr/>
            </p:nvGrpSpPr>
            <p:grpSpPr>
              <a:xfrm>
                <a:off x="8045351" y="2654866"/>
                <a:ext cx="493713" cy="192088"/>
                <a:chOff x="8045351" y="2669528"/>
                <a:chExt cx="493713" cy="192088"/>
              </a:xfrm>
            </p:grpSpPr>
            <p:sp>
              <p:nvSpPr>
                <p:cNvPr id="13620" name="Google Shape;13620;p104"/>
                <p:cNvSpPr/>
                <p:nvPr/>
              </p:nvSpPr>
              <p:spPr>
                <a:xfrm>
                  <a:off x="8045351" y="2669528"/>
                  <a:ext cx="493713" cy="1920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62" h="568" extrusionOk="0">
                      <a:moveTo>
                        <a:pt x="961" y="284"/>
                      </a:moveTo>
                      <a:cubicBezTo>
                        <a:pt x="961" y="308"/>
                        <a:pt x="956" y="319"/>
                        <a:pt x="945" y="319"/>
                      </a:cubicBezTo>
                      <a:cubicBezTo>
                        <a:pt x="932" y="319"/>
                        <a:pt x="927" y="308"/>
                        <a:pt x="927" y="284"/>
                      </a:cubicBezTo>
                      <a:cubicBezTo>
                        <a:pt x="927" y="260"/>
                        <a:pt x="932" y="249"/>
                        <a:pt x="945" y="249"/>
                      </a:cubicBezTo>
                      <a:cubicBezTo>
                        <a:pt x="956" y="249"/>
                        <a:pt x="961" y="260"/>
                        <a:pt x="961" y="284"/>
                      </a:cubicBezTo>
                      <a:moveTo>
                        <a:pt x="813" y="514"/>
                      </a:moveTo>
                      <a:cubicBezTo>
                        <a:pt x="802" y="520"/>
                        <a:pt x="791" y="522"/>
                        <a:pt x="780" y="525"/>
                      </a:cubicBezTo>
                      <a:cubicBezTo>
                        <a:pt x="771" y="527"/>
                        <a:pt x="764" y="527"/>
                        <a:pt x="755" y="529"/>
                      </a:cubicBezTo>
                      <a:cubicBezTo>
                        <a:pt x="748" y="529"/>
                        <a:pt x="741" y="531"/>
                        <a:pt x="732" y="531"/>
                      </a:cubicBezTo>
                      <a:cubicBezTo>
                        <a:pt x="725" y="531"/>
                        <a:pt x="716" y="529"/>
                        <a:pt x="709" y="529"/>
                      </a:cubicBezTo>
                      <a:cubicBezTo>
                        <a:pt x="700" y="527"/>
                        <a:pt x="693" y="527"/>
                        <a:pt x="684" y="525"/>
                      </a:cubicBezTo>
                      <a:cubicBezTo>
                        <a:pt x="673" y="522"/>
                        <a:pt x="662" y="520"/>
                        <a:pt x="652" y="514"/>
                      </a:cubicBezTo>
                      <a:cubicBezTo>
                        <a:pt x="644" y="512"/>
                        <a:pt x="637" y="509"/>
                        <a:pt x="630" y="505"/>
                      </a:cubicBezTo>
                      <a:cubicBezTo>
                        <a:pt x="623" y="503"/>
                        <a:pt x="618" y="499"/>
                        <a:pt x="610" y="496"/>
                      </a:cubicBezTo>
                      <a:cubicBezTo>
                        <a:pt x="621" y="494"/>
                        <a:pt x="628" y="488"/>
                        <a:pt x="634" y="481"/>
                      </a:cubicBezTo>
                      <a:cubicBezTo>
                        <a:pt x="639" y="472"/>
                        <a:pt x="643" y="459"/>
                        <a:pt x="643" y="442"/>
                      </a:cubicBezTo>
                      <a:cubicBezTo>
                        <a:pt x="643" y="427"/>
                        <a:pt x="639" y="414"/>
                        <a:pt x="632" y="405"/>
                      </a:cubicBezTo>
                      <a:cubicBezTo>
                        <a:pt x="626" y="394"/>
                        <a:pt x="616" y="390"/>
                        <a:pt x="605" y="390"/>
                      </a:cubicBezTo>
                      <a:cubicBezTo>
                        <a:pt x="592" y="390"/>
                        <a:pt x="584" y="394"/>
                        <a:pt x="576" y="403"/>
                      </a:cubicBezTo>
                      <a:cubicBezTo>
                        <a:pt x="569" y="414"/>
                        <a:pt x="567" y="427"/>
                        <a:pt x="567" y="442"/>
                      </a:cubicBezTo>
                      <a:cubicBezTo>
                        <a:pt x="567" y="460"/>
                        <a:pt x="567" y="460"/>
                        <a:pt x="567" y="460"/>
                      </a:cubicBezTo>
                      <a:cubicBezTo>
                        <a:pt x="564" y="457"/>
                        <a:pt x="564" y="457"/>
                        <a:pt x="564" y="457"/>
                      </a:cubicBezTo>
                      <a:cubicBezTo>
                        <a:pt x="566" y="457"/>
                        <a:pt x="566" y="457"/>
                        <a:pt x="566" y="459"/>
                      </a:cubicBezTo>
                      <a:cubicBezTo>
                        <a:pt x="562" y="455"/>
                        <a:pt x="562" y="455"/>
                        <a:pt x="562" y="455"/>
                      </a:cubicBezTo>
                      <a:cubicBezTo>
                        <a:pt x="564" y="457"/>
                        <a:pt x="564" y="457"/>
                        <a:pt x="564" y="457"/>
                      </a:cubicBezTo>
                      <a:cubicBezTo>
                        <a:pt x="562" y="455"/>
                        <a:pt x="560" y="451"/>
                        <a:pt x="558" y="449"/>
                      </a:cubicBezTo>
                      <a:cubicBezTo>
                        <a:pt x="550" y="440"/>
                        <a:pt x="542" y="431"/>
                        <a:pt x="537" y="421"/>
                      </a:cubicBezTo>
                      <a:cubicBezTo>
                        <a:pt x="533" y="418"/>
                        <a:pt x="532" y="412"/>
                        <a:pt x="528" y="408"/>
                      </a:cubicBezTo>
                      <a:cubicBezTo>
                        <a:pt x="526" y="405"/>
                        <a:pt x="521" y="392"/>
                        <a:pt x="521" y="392"/>
                      </a:cubicBezTo>
                      <a:cubicBezTo>
                        <a:pt x="514" y="377"/>
                        <a:pt x="508" y="362"/>
                        <a:pt x="505" y="345"/>
                      </a:cubicBezTo>
                      <a:cubicBezTo>
                        <a:pt x="503" y="343"/>
                        <a:pt x="503" y="340"/>
                        <a:pt x="503" y="336"/>
                      </a:cubicBezTo>
                      <a:cubicBezTo>
                        <a:pt x="503" y="338"/>
                        <a:pt x="503" y="338"/>
                        <a:pt x="503" y="338"/>
                      </a:cubicBezTo>
                      <a:cubicBezTo>
                        <a:pt x="516" y="338"/>
                        <a:pt x="524" y="332"/>
                        <a:pt x="532" y="321"/>
                      </a:cubicBezTo>
                      <a:cubicBezTo>
                        <a:pt x="537" y="312"/>
                        <a:pt x="541" y="299"/>
                        <a:pt x="541" y="284"/>
                      </a:cubicBezTo>
                      <a:cubicBezTo>
                        <a:pt x="541" y="267"/>
                        <a:pt x="537" y="254"/>
                        <a:pt x="532" y="245"/>
                      </a:cubicBezTo>
                      <a:cubicBezTo>
                        <a:pt x="524" y="236"/>
                        <a:pt x="516" y="230"/>
                        <a:pt x="503" y="230"/>
                      </a:cubicBezTo>
                      <a:cubicBezTo>
                        <a:pt x="501" y="230"/>
                        <a:pt x="501" y="230"/>
                        <a:pt x="501" y="230"/>
                      </a:cubicBezTo>
                      <a:cubicBezTo>
                        <a:pt x="503" y="225"/>
                        <a:pt x="505" y="217"/>
                        <a:pt x="507" y="210"/>
                      </a:cubicBezTo>
                      <a:cubicBezTo>
                        <a:pt x="510" y="199"/>
                        <a:pt x="516" y="187"/>
                        <a:pt x="521" y="176"/>
                      </a:cubicBezTo>
                      <a:cubicBezTo>
                        <a:pt x="521" y="174"/>
                        <a:pt x="524" y="167"/>
                        <a:pt x="524" y="167"/>
                      </a:cubicBezTo>
                      <a:cubicBezTo>
                        <a:pt x="528" y="160"/>
                        <a:pt x="533" y="152"/>
                        <a:pt x="537" y="147"/>
                      </a:cubicBezTo>
                      <a:cubicBezTo>
                        <a:pt x="548" y="130"/>
                        <a:pt x="558" y="117"/>
                        <a:pt x="571" y="104"/>
                      </a:cubicBezTo>
                      <a:cubicBezTo>
                        <a:pt x="571" y="109"/>
                        <a:pt x="569" y="117"/>
                        <a:pt x="569" y="126"/>
                      </a:cubicBezTo>
                      <a:cubicBezTo>
                        <a:pt x="569" y="141"/>
                        <a:pt x="573" y="154"/>
                        <a:pt x="578" y="163"/>
                      </a:cubicBezTo>
                      <a:cubicBezTo>
                        <a:pt x="585" y="173"/>
                        <a:pt x="594" y="178"/>
                        <a:pt x="607" y="178"/>
                      </a:cubicBezTo>
                      <a:cubicBezTo>
                        <a:pt x="619" y="178"/>
                        <a:pt x="630" y="173"/>
                        <a:pt x="635" y="163"/>
                      </a:cubicBezTo>
                      <a:cubicBezTo>
                        <a:pt x="641" y="154"/>
                        <a:pt x="644" y="141"/>
                        <a:pt x="644" y="126"/>
                      </a:cubicBezTo>
                      <a:cubicBezTo>
                        <a:pt x="644" y="109"/>
                        <a:pt x="641" y="96"/>
                        <a:pt x="635" y="87"/>
                      </a:cubicBezTo>
                      <a:cubicBezTo>
                        <a:pt x="630" y="78"/>
                        <a:pt x="621" y="74"/>
                        <a:pt x="610" y="72"/>
                      </a:cubicBezTo>
                      <a:cubicBezTo>
                        <a:pt x="646" y="50"/>
                        <a:pt x="687" y="37"/>
                        <a:pt x="732" y="37"/>
                      </a:cubicBezTo>
                      <a:cubicBezTo>
                        <a:pt x="788" y="37"/>
                        <a:pt x="838" y="57"/>
                        <a:pt x="877" y="89"/>
                      </a:cubicBezTo>
                      <a:cubicBezTo>
                        <a:pt x="873" y="93"/>
                        <a:pt x="866" y="93"/>
                        <a:pt x="859" y="93"/>
                      </a:cubicBezTo>
                      <a:cubicBezTo>
                        <a:pt x="859" y="109"/>
                        <a:pt x="859" y="109"/>
                        <a:pt x="859" y="109"/>
                      </a:cubicBezTo>
                      <a:cubicBezTo>
                        <a:pt x="884" y="109"/>
                        <a:pt x="884" y="109"/>
                        <a:pt x="884" y="109"/>
                      </a:cubicBezTo>
                      <a:cubicBezTo>
                        <a:pt x="884" y="176"/>
                        <a:pt x="884" y="176"/>
                        <a:pt x="884" y="176"/>
                      </a:cubicBezTo>
                      <a:cubicBezTo>
                        <a:pt x="904" y="176"/>
                        <a:pt x="904" y="176"/>
                        <a:pt x="904" y="176"/>
                      </a:cubicBezTo>
                      <a:cubicBezTo>
                        <a:pt x="904" y="117"/>
                        <a:pt x="904" y="117"/>
                        <a:pt x="904" y="117"/>
                      </a:cubicBezTo>
                      <a:cubicBezTo>
                        <a:pt x="913" y="126"/>
                        <a:pt x="920" y="135"/>
                        <a:pt x="927" y="147"/>
                      </a:cubicBezTo>
                      <a:cubicBezTo>
                        <a:pt x="932" y="152"/>
                        <a:pt x="936" y="160"/>
                        <a:pt x="940" y="167"/>
                      </a:cubicBezTo>
                      <a:cubicBezTo>
                        <a:pt x="947" y="180"/>
                        <a:pt x="952" y="195"/>
                        <a:pt x="958" y="210"/>
                      </a:cubicBezTo>
                      <a:cubicBezTo>
                        <a:pt x="959" y="217"/>
                        <a:pt x="961" y="225"/>
                        <a:pt x="963" y="232"/>
                      </a:cubicBezTo>
                      <a:cubicBezTo>
                        <a:pt x="963" y="236"/>
                        <a:pt x="963" y="236"/>
                        <a:pt x="963" y="236"/>
                      </a:cubicBezTo>
                      <a:cubicBezTo>
                        <a:pt x="958" y="232"/>
                        <a:pt x="952" y="230"/>
                        <a:pt x="945" y="230"/>
                      </a:cubicBezTo>
                      <a:cubicBezTo>
                        <a:pt x="932" y="230"/>
                        <a:pt x="924" y="236"/>
                        <a:pt x="916" y="245"/>
                      </a:cubicBezTo>
                      <a:cubicBezTo>
                        <a:pt x="909" y="254"/>
                        <a:pt x="907" y="267"/>
                        <a:pt x="907" y="284"/>
                      </a:cubicBezTo>
                      <a:cubicBezTo>
                        <a:pt x="907" y="301"/>
                        <a:pt x="909" y="314"/>
                        <a:pt x="916" y="323"/>
                      </a:cubicBezTo>
                      <a:cubicBezTo>
                        <a:pt x="922" y="332"/>
                        <a:pt x="932" y="338"/>
                        <a:pt x="945" y="338"/>
                      </a:cubicBezTo>
                      <a:cubicBezTo>
                        <a:pt x="952" y="338"/>
                        <a:pt x="958" y="336"/>
                        <a:pt x="963" y="332"/>
                      </a:cubicBezTo>
                      <a:cubicBezTo>
                        <a:pt x="963" y="334"/>
                        <a:pt x="963" y="334"/>
                        <a:pt x="963" y="334"/>
                      </a:cubicBezTo>
                      <a:cubicBezTo>
                        <a:pt x="961" y="338"/>
                        <a:pt x="961" y="342"/>
                        <a:pt x="961" y="345"/>
                      </a:cubicBezTo>
                      <a:cubicBezTo>
                        <a:pt x="954" y="373"/>
                        <a:pt x="943" y="397"/>
                        <a:pt x="927" y="421"/>
                      </a:cubicBezTo>
                      <a:cubicBezTo>
                        <a:pt x="925" y="414"/>
                        <a:pt x="924" y="408"/>
                        <a:pt x="920" y="405"/>
                      </a:cubicBezTo>
                      <a:cubicBezTo>
                        <a:pt x="915" y="394"/>
                        <a:pt x="904" y="390"/>
                        <a:pt x="893" y="390"/>
                      </a:cubicBezTo>
                      <a:cubicBezTo>
                        <a:pt x="881" y="390"/>
                        <a:pt x="872" y="394"/>
                        <a:pt x="864" y="403"/>
                      </a:cubicBezTo>
                      <a:cubicBezTo>
                        <a:pt x="857" y="414"/>
                        <a:pt x="856" y="427"/>
                        <a:pt x="856" y="442"/>
                      </a:cubicBezTo>
                      <a:cubicBezTo>
                        <a:pt x="856" y="459"/>
                        <a:pt x="857" y="472"/>
                        <a:pt x="864" y="481"/>
                      </a:cubicBezTo>
                      <a:cubicBezTo>
                        <a:pt x="864" y="483"/>
                        <a:pt x="866" y="485"/>
                        <a:pt x="868" y="485"/>
                      </a:cubicBezTo>
                      <a:cubicBezTo>
                        <a:pt x="857" y="494"/>
                        <a:pt x="847" y="499"/>
                        <a:pt x="834" y="505"/>
                      </a:cubicBezTo>
                      <a:cubicBezTo>
                        <a:pt x="827" y="509"/>
                        <a:pt x="820" y="512"/>
                        <a:pt x="813" y="514"/>
                      </a:cubicBezTo>
                      <a:moveTo>
                        <a:pt x="587" y="442"/>
                      </a:moveTo>
                      <a:cubicBezTo>
                        <a:pt x="587" y="418"/>
                        <a:pt x="592" y="407"/>
                        <a:pt x="605" y="407"/>
                      </a:cubicBezTo>
                      <a:cubicBezTo>
                        <a:pt x="616" y="407"/>
                        <a:pt x="621" y="418"/>
                        <a:pt x="621" y="442"/>
                      </a:cubicBezTo>
                      <a:cubicBezTo>
                        <a:pt x="621" y="466"/>
                        <a:pt x="616" y="479"/>
                        <a:pt x="605" y="479"/>
                      </a:cubicBezTo>
                      <a:cubicBezTo>
                        <a:pt x="592" y="479"/>
                        <a:pt x="587" y="466"/>
                        <a:pt x="587" y="442"/>
                      </a:cubicBezTo>
                      <a:moveTo>
                        <a:pt x="84" y="462"/>
                      </a:moveTo>
                      <a:cubicBezTo>
                        <a:pt x="72" y="460"/>
                        <a:pt x="43" y="395"/>
                        <a:pt x="43" y="282"/>
                      </a:cubicBezTo>
                      <a:cubicBezTo>
                        <a:pt x="43" y="169"/>
                        <a:pt x="72" y="104"/>
                        <a:pt x="84" y="102"/>
                      </a:cubicBezTo>
                      <a:cubicBezTo>
                        <a:pt x="97" y="104"/>
                        <a:pt x="125" y="169"/>
                        <a:pt x="125" y="282"/>
                      </a:cubicBezTo>
                      <a:cubicBezTo>
                        <a:pt x="125" y="395"/>
                        <a:pt x="97" y="460"/>
                        <a:pt x="84" y="462"/>
                      </a:cubicBezTo>
                      <a:moveTo>
                        <a:pt x="607" y="89"/>
                      </a:moveTo>
                      <a:cubicBezTo>
                        <a:pt x="618" y="89"/>
                        <a:pt x="625" y="102"/>
                        <a:pt x="625" y="126"/>
                      </a:cubicBezTo>
                      <a:cubicBezTo>
                        <a:pt x="625" y="148"/>
                        <a:pt x="618" y="161"/>
                        <a:pt x="607" y="161"/>
                      </a:cubicBezTo>
                      <a:cubicBezTo>
                        <a:pt x="596" y="161"/>
                        <a:pt x="591" y="148"/>
                        <a:pt x="591" y="126"/>
                      </a:cubicBezTo>
                      <a:cubicBezTo>
                        <a:pt x="591" y="102"/>
                        <a:pt x="596" y="89"/>
                        <a:pt x="607" y="89"/>
                      </a:cubicBezTo>
                      <a:moveTo>
                        <a:pt x="496" y="284"/>
                      </a:moveTo>
                      <a:cubicBezTo>
                        <a:pt x="496" y="271"/>
                        <a:pt x="498" y="260"/>
                        <a:pt x="499" y="249"/>
                      </a:cubicBezTo>
                      <a:cubicBezTo>
                        <a:pt x="503" y="249"/>
                        <a:pt x="503" y="249"/>
                        <a:pt x="503" y="249"/>
                      </a:cubicBezTo>
                      <a:cubicBezTo>
                        <a:pt x="514" y="249"/>
                        <a:pt x="519" y="260"/>
                        <a:pt x="519" y="284"/>
                      </a:cubicBezTo>
                      <a:cubicBezTo>
                        <a:pt x="519" y="308"/>
                        <a:pt x="514" y="319"/>
                        <a:pt x="503" y="319"/>
                      </a:cubicBezTo>
                      <a:cubicBezTo>
                        <a:pt x="499" y="319"/>
                        <a:pt x="499" y="319"/>
                        <a:pt x="499" y="319"/>
                      </a:cubicBezTo>
                      <a:cubicBezTo>
                        <a:pt x="498" y="308"/>
                        <a:pt x="496" y="295"/>
                        <a:pt x="496" y="284"/>
                      </a:cubicBezTo>
                      <a:moveTo>
                        <a:pt x="875" y="442"/>
                      </a:moveTo>
                      <a:cubicBezTo>
                        <a:pt x="875" y="418"/>
                        <a:pt x="881" y="407"/>
                        <a:pt x="893" y="407"/>
                      </a:cubicBezTo>
                      <a:cubicBezTo>
                        <a:pt x="904" y="407"/>
                        <a:pt x="909" y="418"/>
                        <a:pt x="909" y="442"/>
                      </a:cubicBezTo>
                      <a:cubicBezTo>
                        <a:pt x="909" y="446"/>
                        <a:pt x="909" y="446"/>
                        <a:pt x="909" y="446"/>
                      </a:cubicBezTo>
                      <a:cubicBezTo>
                        <a:pt x="909" y="447"/>
                        <a:pt x="907" y="447"/>
                        <a:pt x="906" y="449"/>
                      </a:cubicBezTo>
                      <a:cubicBezTo>
                        <a:pt x="904" y="453"/>
                        <a:pt x="902" y="455"/>
                        <a:pt x="898" y="459"/>
                      </a:cubicBezTo>
                      <a:cubicBezTo>
                        <a:pt x="893" y="464"/>
                        <a:pt x="888" y="468"/>
                        <a:pt x="882" y="473"/>
                      </a:cubicBezTo>
                      <a:cubicBezTo>
                        <a:pt x="877" y="468"/>
                        <a:pt x="875" y="459"/>
                        <a:pt x="875" y="442"/>
                      </a:cubicBezTo>
                      <a:moveTo>
                        <a:pt x="1378" y="57"/>
                      </a:moveTo>
                      <a:cubicBezTo>
                        <a:pt x="897" y="57"/>
                        <a:pt x="897" y="57"/>
                        <a:pt x="897" y="57"/>
                      </a:cubicBezTo>
                      <a:cubicBezTo>
                        <a:pt x="850" y="22"/>
                        <a:pt x="793" y="0"/>
                        <a:pt x="732" y="0"/>
                      </a:cubicBezTo>
                      <a:cubicBezTo>
                        <a:pt x="671" y="0"/>
                        <a:pt x="614" y="20"/>
                        <a:pt x="567" y="57"/>
                      </a:cubicBezTo>
                      <a:cubicBezTo>
                        <a:pt x="84" y="57"/>
                        <a:pt x="84" y="57"/>
                        <a:pt x="84" y="57"/>
                      </a:cubicBezTo>
                      <a:cubicBezTo>
                        <a:pt x="27" y="57"/>
                        <a:pt x="0" y="174"/>
                        <a:pt x="0" y="282"/>
                      </a:cubicBezTo>
                      <a:cubicBezTo>
                        <a:pt x="0" y="390"/>
                        <a:pt x="27" y="507"/>
                        <a:pt x="84" y="507"/>
                      </a:cubicBezTo>
                      <a:cubicBezTo>
                        <a:pt x="564" y="507"/>
                        <a:pt x="564" y="507"/>
                        <a:pt x="564" y="507"/>
                      </a:cubicBezTo>
                      <a:cubicBezTo>
                        <a:pt x="610" y="544"/>
                        <a:pt x="669" y="568"/>
                        <a:pt x="732" y="568"/>
                      </a:cubicBezTo>
                      <a:cubicBezTo>
                        <a:pt x="795" y="568"/>
                        <a:pt x="854" y="544"/>
                        <a:pt x="900" y="507"/>
                      </a:cubicBezTo>
                      <a:cubicBezTo>
                        <a:pt x="1378" y="507"/>
                        <a:pt x="1378" y="507"/>
                        <a:pt x="1378" y="507"/>
                      </a:cubicBezTo>
                      <a:cubicBezTo>
                        <a:pt x="1435" y="507"/>
                        <a:pt x="1462" y="390"/>
                        <a:pt x="1462" y="282"/>
                      </a:cubicBezTo>
                      <a:cubicBezTo>
                        <a:pt x="1462" y="174"/>
                        <a:pt x="1435" y="57"/>
                        <a:pt x="1378" y="57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21" name="Google Shape;13621;p104"/>
                <p:cNvSpPr/>
                <p:nvPr/>
              </p:nvSpPr>
              <p:spPr>
                <a:xfrm>
                  <a:off x="8272364" y="2694928"/>
                  <a:ext cx="15875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102" extrusionOk="0">
                      <a:moveTo>
                        <a:pt x="20" y="15"/>
                      </a:moveTo>
                      <a:cubicBezTo>
                        <a:pt x="16" y="18"/>
                        <a:pt x="9" y="18"/>
                        <a:pt x="0" y="18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102"/>
                        <a:pt x="25" y="102"/>
                        <a:pt x="25" y="102"/>
                      </a:cubicBezTo>
                      <a:cubicBezTo>
                        <a:pt x="45" y="102"/>
                        <a:pt x="45" y="102"/>
                        <a:pt x="45" y="102"/>
                      </a:cubicBez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7" y="7"/>
                        <a:pt x="23" y="11"/>
                        <a:pt x="20" y="15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22" name="Google Shape;13622;p104"/>
                <p:cNvSpPr/>
                <p:nvPr/>
              </p:nvSpPr>
              <p:spPr>
                <a:xfrm>
                  <a:off x="8293001" y="2747316"/>
                  <a:ext cx="25400" cy="365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109" extrusionOk="0">
                      <a:moveTo>
                        <a:pt x="22" y="55"/>
                      </a:moveTo>
                      <a:cubicBezTo>
                        <a:pt x="22" y="30"/>
                        <a:pt x="27" y="19"/>
                        <a:pt x="38" y="19"/>
                      </a:cubicBezTo>
                      <a:cubicBezTo>
                        <a:pt x="50" y="19"/>
                        <a:pt x="55" y="30"/>
                        <a:pt x="55" y="55"/>
                      </a:cubicBezTo>
                      <a:cubicBezTo>
                        <a:pt x="55" y="79"/>
                        <a:pt x="50" y="90"/>
                        <a:pt x="38" y="90"/>
                      </a:cubicBezTo>
                      <a:cubicBezTo>
                        <a:pt x="27" y="90"/>
                        <a:pt x="22" y="79"/>
                        <a:pt x="22" y="55"/>
                      </a:cubicBezTo>
                      <a:moveTo>
                        <a:pt x="66" y="92"/>
                      </a:moveTo>
                      <a:cubicBezTo>
                        <a:pt x="73" y="83"/>
                        <a:pt x="75" y="70"/>
                        <a:pt x="75" y="55"/>
                      </a:cubicBezTo>
                      <a:cubicBezTo>
                        <a:pt x="75" y="38"/>
                        <a:pt x="71" y="25"/>
                        <a:pt x="66" y="15"/>
                      </a:cubicBezTo>
                      <a:cubicBezTo>
                        <a:pt x="59" y="6"/>
                        <a:pt x="50" y="0"/>
                        <a:pt x="38" y="0"/>
                      </a:cubicBezTo>
                      <a:cubicBezTo>
                        <a:pt x="25" y="0"/>
                        <a:pt x="16" y="6"/>
                        <a:pt x="11" y="15"/>
                      </a:cubicBezTo>
                      <a:cubicBezTo>
                        <a:pt x="4" y="25"/>
                        <a:pt x="0" y="38"/>
                        <a:pt x="0" y="55"/>
                      </a:cubicBezTo>
                      <a:cubicBezTo>
                        <a:pt x="0" y="71"/>
                        <a:pt x="4" y="84"/>
                        <a:pt x="9" y="94"/>
                      </a:cubicBezTo>
                      <a:cubicBezTo>
                        <a:pt x="16" y="103"/>
                        <a:pt x="25" y="109"/>
                        <a:pt x="38" y="109"/>
                      </a:cubicBezTo>
                      <a:cubicBezTo>
                        <a:pt x="50" y="109"/>
                        <a:pt x="61" y="103"/>
                        <a:pt x="66" y="92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23" name="Google Shape;13623;p104"/>
                <p:cNvSpPr/>
                <p:nvPr/>
              </p:nvSpPr>
              <p:spPr>
                <a:xfrm>
                  <a:off x="8259664" y="2747316"/>
                  <a:ext cx="25400" cy="365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109" extrusionOk="0">
                      <a:moveTo>
                        <a:pt x="22" y="55"/>
                      </a:moveTo>
                      <a:cubicBezTo>
                        <a:pt x="22" y="30"/>
                        <a:pt x="27" y="19"/>
                        <a:pt x="38" y="19"/>
                      </a:cubicBezTo>
                      <a:cubicBezTo>
                        <a:pt x="50" y="19"/>
                        <a:pt x="55" y="30"/>
                        <a:pt x="55" y="55"/>
                      </a:cubicBezTo>
                      <a:cubicBezTo>
                        <a:pt x="55" y="79"/>
                        <a:pt x="50" y="90"/>
                        <a:pt x="38" y="90"/>
                      </a:cubicBezTo>
                      <a:cubicBezTo>
                        <a:pt x="27" y="90"/>
                        <a:pt x="22" y="79"/>
                        <a:pt x="22" y="55"/>
                      </a:cubicBezTo>
                      <a:moveTo>
                        <a:pt x="66" y="92"/>
                      </a:moveTo>
                      <a:cubicBezTo>
                        <a:pt x="73" y="83"/>
                        <a:pt x="75" y="70"/>
                        <a:pt x="75" y="55"/>
                      </a:cubicBezTo>
                      <a:cubicBezTo>
                        <a:pt x="75" y="38"/>
                        <a:pt x="73" y="25"/>
                        <a:pt x="66" y="15"/>
                      </a:cubicBezTo>
                      <a:cubicBezTo>
                        <a:pt x="59" y="6"/>
                        <a:pt x="50" y="0"/>
                        <a:pt x="38" y="0"/>
                      </a:cubicBezTo>
                      <a:cubicBezTo>
                        <a:pt x="27" y="0"/>
                        <a:pt x="16" y="6"/>
                        <a:pt x="11" y="15"/>
                      </a:cubicBezTo>
                      <a:cubicBezTo>
                        <a:pt x="4" y="25"/>
                        <a:pt x="0" y="38"/>
                        <a:pt x="0" y="55"/>
                      </a:cubicBezTo>
                      <a:cubicBezTo>
                        <a:pt x="0" y="71"/>
                        <a:pt x="4" y="84"/>
                        <a:pt x="11" y="94"/>
                      </a:cubicBezTo>
                      <a:cubicBezTo>
                        <a:pt x="16" y="103"/>
                        <a:pt x="27" y="109"/>
                        <a:pt x="38" y="109"/>
                      </a:cubicBezTo>
                      <a:cubicBezTo>
                        <a:pt x="50" y="109"/>
                        <a:pt x="61" y="103"/>
                        <a:pt x="66" y="92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24" name="Google Shape;13624;p104"/>
                <p:cNvSpPr/>
                <p:nvPr/>
              </p:nvSpPr>
              <p:spPr>
                <a:xfrm>
                  <a:off x="8272364" y="2802878"/>
                  <a:ext cx="14288" cy="33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101" extrusionOk="0">
                      <a:moveTo>
                        <a:pt x="20" y="13"/>
                      </a:moveTo>
                      <a:cubicBezTo>
                        <a:pt x="15" y="16"/>
                        <a:pt x="8" y="18"/>
                        <a:pt x="0" y="18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cubicBezTo>
                        <a:pt x="24" y="101"/>
                        <a:pt x="24" y="101"/>
                        <a:pt x="24" y="101"/>
                      </a:cubicBezTo>
                      <a:cubicBezTo>
                        <a:pt x="45" y="101"/>
                        <a:pt x="45" y="101"/>
                        <a:pt x="45" y="101"/>
                      </a:cubicBez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6" y="5"/>
                        <a:pt x="24" y="11"/>
                        <a:pt x="20" y="13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25" name="Google Shape;13625;p104"/>
                <p:cNvSpPr/>
                <p:nvPr/>
              </p:nvSpPr>
              <p:spPr>
                <a:xfrm>
                  <a:off x="8234264" y="2748903"/>
                  <a:ext cx="15875" cy="33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102" extrusionOk="0">
                      <a:moveTo>
                        <a:pt x="20" y="15"/>
                      </a:moveTo>
                      <a:cubicBezTo>
                        <a:pt x="16" y="18"/>
                        <a:pt x="9" y="20"/>
                        <a:pt x="0" y="20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25" y="35"/>
                        <a:pt x="25" y="35"/>
                        <a:pt x="25" y="35"/>
                      </a:cubicBezTo>
                      <a:cubicBezTo>
                        <a:pt x="25" y="102"/>
                        <a:pt x="25" y="102"/>
                        <a:pt x="25" y="102"/>
                      </a:cubicBezTo>
                      <a:cubicBezTo>
                        <a:pt x="45" y="102"/>
                        <a:pt x="45" y="102"/>
                        <a:pt x="45" y="102"/>
                      </a:cubicBez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7" y="7"/>
                        <a:pt x="23" y="11"/>
                        <a:pt x="20" y="15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26" name="Google Shape;13626;p104"/>
                <p:cNvSpPr/>
                <p:nvPr/>
              </p:nvSpPr>
              <p:spPr>
                <a:xfrm>
                  <a:off x="8299351" y="2801291"/>
                  <a:ext cx="25400" cy="365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106" extrusionOk="0">
                      <a:moveTo>
                        <a:pt x="37" y="89"/>
                      </a:moveTo>
                      <a:cubicBezTo>
                        <a:pt x="27" y="89"/>
                        <a:pt x="20" y="76"/>
                        <a:pt x="20" y="52"/>
                      </a:cubicBezTo>
                      <a:cubicBezTo>
                        <a:pt x="20" y="28"/>
                        <a:pt x="27" y="17"/>
                        <a:pt x="37" y="17"/>
                      </a:cubicBezTo>
                      <a:cubicBezTo>
                        <a:pt x="48" y="17"/>
                        <a:pt x="53" y="28"/>
                        <a:pt x="53" y="52"/>
                      </a:cubicBezTo>
                      <a:cubicBezTo>
                        <a:pt x="53" y="76"/>
                        <a:pt x="48" y="89"/>
                        <a:pt x="37" y="89"/>
                      </a:cubicBezTo>
                      <a:moveTo>
                        <a:pt x="37" y="0"/>
                      </a:moveTo>
                      <a:cubicBezTo>
                        <a:pt x="25" y="0"/>
                        <a:pt x="16" y="4"/>
                        <a:pt x="9" y="13"/>
                      </a:cubicBezTo>
                      <a:cubicBezTo>
                        <a:pt x="4" y="24"/>
                        <a:pt x="0" y="37"/>
                        <a:pt x="0" y="52"/>
                      </a:cubicBezTo>
                      <a:cubicBezTo>
                        <a:pt x="0" y="69"/>
                        <a:pt x="4" y="82"/>
                        <a:pt x="9" y="91"/>
                      </a:cubicBezTo>
                      <a:cubicBezTo>
                        <a:pt x="16" y="100"/>
                        <a:pt x="25" y="106"/>
                        <a:pt x="37" y="106"/>
                      </a:cubicBezTo>
                      <a:cubicBezTo>
                        <a:pt x="50" y="106"/>
                        <a:pt x="59" y="100"/>
                        <a:pt x="66" y="91"/>
                      </a:cubicBezTo>
                      <a:cubicBezTo>
                        <a:pt x="71" y="82"/>
                        <a:pt x="75" y="69"/>
                        <a:pt x="75" y="52"/>
                      </a:cubicBezTo>
                      <a:cubicBezTo>
                        <a:pt x="75" y="37"/>
                        <a:pt x="71" y="24"/>
                        <a:pt x="66" y="15"/>
                      </a:cubicBezTo>
                      <a:cubicBezTo>
                        <a:pt x="59" y="4"/>
                        <a:pt x="50" y="0"/>
                        <a:pt x="37" y="0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27" name="Google Shape;13627;p104"/>
                <p:cNvSpPr/>
                <p:nvPr/>
              </p:nvSpPr>
              <p:spPr>
                <a:xfrm>
                  <a:off x="8299351" y="2694928"/>
                  <a:ext cx="26988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6" h="106" extrusionOk="0">
                      <a:moveTo>
                        <a:pt x="38" y="89"/>
                      </a:moveTo>
                      <a:cubicBezTo>
                        <a:pt x="27" y="89"/>
                        <a:pt x="22" y="76"/>
                        <a:pt x="22" y="54"/>
                      </a:cubicBezTo>
                      <a:cubicBezTo>
                        <a:pt x="22" y="30"/>
                        <a:pt x="27" y="17"/>
                        <a:pt x="38" y="17"/>
                      </a:cubicBezTo>
                      <a:cubicBezTo>
                        <a:pt x="51" y="17"/>
                        <a:pt x="56" y="30"/>
                        <a:pt x="56" y="54"/>
                      </a:cubicBezTo>
                      <a:cubicBezTo>
                        <a:pt x="56" y="76"/>
                        <a:pt x="51" y="89"/>
                        <a:pt x="38" y="89"/>
                      </a:cubicBezTo>
                      <a:moveTo>
                        <a:pt x="38" y="0"/>
                      </a:moveTo>
                      <a:cubicBezTo>
                        <a:pt x="27" y="0"/>
                        <a:pt x="17" y="4"/>
                        <a:pt x="11" y="15"/>
                      </a:cubicBezTo>
                      <a:cubicBezTo>
                        <a:pt x="4" y="24"/>
                        <a:pt x="0" y="37"/>
                        <a:pt x="0" y="54"/>
                      </a:cubicBezTo>
                      <a:cubicBezTo>
                        <a:pt x="0" y="69"/>
                        <a:pt x="4" y="82"/>
                        <a:pt x="11" y="91"/>
                      </a:cubicBezTo>
                      <a:cubicBezTo>
                        <a:pt x="17" y="100"/>
                        <a:pt x="27" y="106"/>
                        <a:pt x="38" y="106"/>
                      </a:cubicBezTo>
                      <a:cubicBezTo>
                        <a:pt x="51" y="106"/>
                        <a:pt x="61" y="100"/>
                        <a:pt x="67" y="91"/>
                      </a:cubicBezTo>
                      <a:cubicBezTo>
                        <a:pt x="74" y="82"/>
                        <a:pt x="76" y="69"/>
                        <a:pt x="76" y="54"/>
                      </a:cubicBezTo>
                      <a:cubicBezTo>
                        <a:pt x="76" y="37"/>
                        <a:pt x="74" y="24"/>
                        <a:pt x="67" y="15"/>
                      </a:cubicBezTo>
                      <a:cubicBezTo>
                        <a:pt x="60" y="6"/>
                        <a:pt x="51" y="0"/>
                        <a:pt x="38" y="0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28" name="Google Shape;13628;p104"/>
                <p:cNvSpPr/>
                <p:nvPr/>
              </p:nvSpPr>
              <p:spPr>
                <a:xfrm>
                  <a:off x="8326339" y="2748903"/>
                  <a:ext cx="14288" cy="33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102" extrusionOk="0">
                      <a:moveTo>
                        <a:pt x="24" y="102"/>
                      </a:moveTo>
                      <a:cubicBezTo>
                        <a:pt x="44" y="102"/>
                        <a:pt x="44" y="102"/>
                        <a:pt x="44" y="102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6" y="7"/>
                        <a:pt x="23" y="11"/>
                        <a:pt x="19" y="15"/>
                      </a:cubicBezTo>
                      <a:cubicBezTo>
                        <a:pt x="16" y="18"/>
                        <a:pt x="9" y="20"/>
                        <a:pt x="0" y="20"/>
                      </a:cubicBezTo>
                      <a:cubicBezTo>
                        <a:pt x="0" y="35"/>
                        <a:pt x="0" y="35"/>
                        <a:pt x="0" y="35"/>
                      </a:cubicBezTo>
                      <a:cubicBezTo>
                        <a:pt x="24" y="35"/>
                        <a:pt x="24" y="35"/>
                        <a:pt x="24" y="35"/>
                      </a:cubicBezTo>
                      <a:lnTo>
                        <a:pt x="24" y="102"/>
                      </a:lnTo>
                      <a:close/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3629" name="Google Shape;13629;p104"/>
          <p:cNvSpPr/>
          <p:nvPr/>
        </p:nvSpPr>
        <p:spPr>
          <a:xfrm>
            <a:off x="11352959" y="953285"/>
            <a:ext cx="451303" cy="1158548"/>
          </a:xfrm>
          <a:custGeom>
            <a:avLst/>
            <a:gdLst/>
            <a:ahLst/>
            <a:cxnLst/>
            <a:rect l="l" t="t" r="r" b="b"/>
            <a:pathLst>
              <a:path w="2518" h="6464" extrusionOk="0">
                <a:moveTo>
                  <a:pt x="1299" y="1184"/>
                </a:moveTo>
                <a:lnTo>
                  <a:pt x="1392" y="1184"/>
                </a:lnTo>
                <a:lnTo>
                  <a:pt x="1482" y="1184"/>
                </a:lnTo>
                <a:lnTo>
                  <a:pt x="1570" y="1186"/>
                </a:lnTo>
                <a:lnTo>
                  <a:pt x="1653" y="1188"/>
                </a:lnTo>
                <a:lnTo>
                  <a:pt x="1727" y="1190"/>
                </a:lnTo>
                <a:lnTo>
                  <a:pt x="1796" y="1192"/>
                </a:lnTo>
                <a:lnTo>
                  <a:pt x="1857" y="1194"/>
                </a:lnTo>
                <a:lnTo>
                  <a:pt x="1906" y="1198"/>
                </a:lnTo>
                <a:lnTo>
                  <a:pt x="1945" y="1200"/>
                </a:lnTo>
                <a:lnTo>
                  <a:pt x="1969" y="1204"/>
                </a:lnTo>
                <a:lnTo>
                  <a:pt x="2045" y="1225"/>
                </a:lnTo>
                <a:lnTo>
                  <a:pt x="2116" y="1253"/>
                </a:lnTo>
                <a:lnTo>
                  <a:pt x="2184" y="1292"/>
                </a:lnTo>
                <a:lnTo>
                  <a:pt x="2247" y="1337"/>
                </a:lnTo>
                <a:lnTo>
                  <a:pt x="2308" y="1394"/>
                </a:lnTo>
                <a:lnTo>
                  <a:pt x="2355" y="1443"/>
                </a:lnTo>
                <a:lnTo>
                  <a:pt x="2392" y="1492"/>
                </a:lnTo>
                <a:lnTo>
                  <a:pt x="2424" y="1541"/>
                </a:lnTo>
                <a:lnTo>
                  <a:pt x="2451" y="1594"/>
                </a:lnTo>
                <a:lnTo>
                  <a:pt x="2473" y="1651"/>
                </a:lnTo>
                <a:lnTo>
                  <a:pt x="2493" y="1716"/>
                </a:lnTo>
                <a:lnTo>
                  <a:pt x="2496" y="1732"/>
                </a:lnTo>
                <a:lnTo>
                  <a:pt x="2498" y="1748"/>
                </a:lnTo>
                <a:lnTo>
                  <a:pt x="2502" y="1765"/>
                </a:lnTo>
                <a:lnTo>
                  <a:pt x="2504" y="1783"/>
                </a:lnTo>
                <a:lnTo>
                  <a:pt x="2508" y="1804"/>
                </a:lnTo>
                <a:lnTo>
                  <a:pt x="2510" y="1828"/>
                </a:lnTo>
                <a:lnTo>
                  <a:pt x="2512" y="1857"/>
                </a:lnTo>
                <a:lnTo>
                  <a:pt x="2512" y="1891"/>
                </a:lnTo>
                <a:lnTo>
                  <a:pt x="2514" y="1932"/>
                </a:lnTo>
                <a:lnTo>
                  <a:pt x="2514" y="1977"/>
                </a:lnTo>
                <a:lnTo>
                  <a:pt x="2516" y="2032"/>
                </a:lnTo>
                <a:lnTo>
                  <a:pt x="2516" y="2095"/>
                </a:lnTo>
                <a:lnTo>
                  <a:pt x="2516" y="2168"/>
                </a:lnTo>
                <a:lnTo>
                  <a:pt x="2518" y="2250"/>
                </a:lnTo>
                <a:lnTo>
                  <a:pt x="2518" y="2344"/>
                </a:lnTo>
                <a:lnTo>
                  <a:pt x="2518" y="2451"/>
                </a:lnTo>
                <a:lnTo>
                  <a:pt x="2518" y="2568"/>
                </a:lnTo>
                <a:lnTo>
                  <a:pt x="2518" y="2702"/>
                </a:lnTo>
                <a:lnTo>
                  <a:pt x="2518" y="2837"/>
                </a:lnTo>
                <a:lnTo>
                  <a:pt x="2518" y="2959"/>
                </a:lnTo>
                <a:lnTo>
                  <a:pt x="2518" y="3067"/>
                </a:lnTo>
                <a:lnTo>
                  <a:pt x="2516" y="3163"/>
                </a:lnTo>
                <a:lnTo>
                  <a:pt x="2516" y="3248"/>
                </a:lnTo>
                <a:lnTo>
                  <a:pt x="2516" y="3320"/>
                </a:lnTo>
                <a:lnTo>
                  <a:pt x="2516" y="3383"/>
                </a:lnTo>
                <a:lnTo>
                  <a:pt x="2514" y="3438"/>
                </a:lnTo>
                <a:lnTo>
                  <a:pt x="2512" y="3483"/>
                </a:lnTo>
                <a:lnTo>
                  <a:pt x="2512" y="3521"/>
                </a:lnTo>
                <a:lnTo>
                  <a:pt x="2510" y="3552"/>
                </a:lnTo>
                <a:lnTo>
                  <a:pt x="2508" y="3578"/>
                </a:lnTo>
                <a:lnTo>
                  <a:pt x="2506" y="3597"/>
                </a:lnTo>
                <a:lnTo>
                  <a:pt x="2504" y="3611"/>
                </a:lnTo>
                <a:lnTo>
                  <a:pt x="2500" y="3623"/>
                </a:lnTo>
                <a:lnTo>
                  <a:pt x="2498" y="3633"/>
                </a:lnTo>
                <a:lnTo>
                  <a:pt x="2477" y="3676"/>
                </a:lnTo>
                <a:lnTo>
                  <a:pt x="2451" y="3707"/>
                </a:lnTo>
                <a:lnTo>
                  <a:pt x="2422" y="3733"/>
                </a:lnTo>
                <a:lnTo>
                  <a:pt x="2381" y="3756"/>
                </a:lnTo>
                <a:lnTo>
                  <a:pt x="2334" y="3770"/>
                </a:lnTo>
                <a:lnTo>
                  <a:pt x="2286" y="3778"/>
                </a:lnTo>
                <a:lnTo>
                  <a:pt x="2239" y="3776"/>
                </a:lnTo>
                <a:lnTo>
                  <a:pt x="2194" y="3764"/>
                </a:lnTo>
                <a:lnTo>
                  <a:pt x="2151" y="3747"/>
                </a:lnTo>
                <a:lnTo>
                  <a:pt x="2114" y="3719"/>
                </a:lnTo>
                <a:lnTo>
                  <a:pt x="2084" y="3686"/>
                </a:lnTo>
                <a:lnTo>
                  <a:pt x="2053" y="3642"/>
                </a:lnTo>
                <a:lnTo>
                  <a:pt x="2049" y="2839"/>
                </a:lnTo>
                <a:lnTo>
                  <a:pt x="2045" y="2036"/>
                </a:lnTo>
                <a:lnTo>
                  <a:pt x="1941" y="2036"/>
                </a:lnTo>
                <a:lnTo>
                  <a:pt x="1941" y="4133"/>
                </a:lnTo>
                <a:lnTo>
                  <a:pt x="1941" y="4349"/>
                </a:lnTo>
                <a:lnTo>
                  <a:pt x="1941" y="4550"/>
                </a:lnTo>
                <a:lnTo>
                  <a:pt x="1941" y="4736"/>
                </a:lnTo>
                <a:lnTo>
                  <a:pt x="1941" y="4907"/>
                </a:lnTo>
                <a:lnTo>
                  <a:pt x="1941" y="5066"/>
                </a:lnTo>
                <a:lnTo>
                  <a:pt x="1941" y="5213"/>
                </a:lnTo>
                <a:lnTo>
                  <a:pt x="1941" y="5347"/>
                </a:lnTo>
                <a:lnTo>
                  <a:pt x="1941" y="5471"/>
                </a:lnTo>
                <a:lnTo>
                  <a:pt x="1941" y="5583"/>
                </a:lnTo>
                <a:lnTo>
                  <a:pt x="1939" y="5685"/>
                </a:lnTo>
                <a:lnTo>
                  <a:pt x="1939" y="5775"/>
                </a:lnTo>
                <a:lnTo>
                  <a:pt x="1939" y="5857"/>
                </a:lnTo>
                <a:lnTo>
                  <a:pt x="1937" y="5932"/>
                </a:lnTo>
                <a:lnTo>
                  <a:pt x="1935" y="5997"/>
                </a:lnTo>
                <a:lnTo>
                  <a:pt x="1935" y="6054"/>
                </a:lnTo>
                <a:lnTo>
                  <a:pt x="1933" y="6105"/>
                </a:lnTo>
                <a:lnTo>
                  <a:pt x="1931" y="6148"/>
                </a:lnTo>
                <a:lnTo>
                  <a:pt x="1929" y="6185"/>
                </a:lnTo>
                <a:lnTo>
                  <a:pt x="1925" y="6219"/>
                </a:lnTo>
                <a:lnTo>
                  <a:pt x="1923" y="6244"/>
                </a:lnTo>
                <a:lnTo>
                  <a:pt x="1919" y="6268"/>
                </a:lnTo>
                <a:lnTo>
                  <a:pt x="1916" y="6285"/>
                </a:lnTo>
                <a:lnTo>
                  <a:pt x="1912" y="6301"/>
                </a:lnTo>
                <a:lnTo>
                  <a:pt x="1908" y="6313"/>
                </a:lnTo>
                <a:lnTo>
                  <a:pt x="1904" y="6325"/>
                </a:lnTo>
                <a:lnTo>
                  <a:pt x="1898" y="6333"/>
                </a:lnTo>
                <a:lnTo>
                  <a:pt x="1892" y="6339"/>
                </a:lnTo>
                <a:lnTo>
                  <a:pt x="1886" y="6346"/>
                </a:lnTo>
                <a:lnTo>
                  <a:pt x="1880" y="6352"/>
                </a:lnTo>
                <a:lnTo>
                  <a:pt x="1872" y="6358"/>
                </a:lnTo>
                <a:lnTo>
                  <a:pt x="1864" y="6366"/>
                </a:lnTo>
                <a:lnTo>
                  <a:pt x="1833" y="6397"/>
                </a:lnTo>
                <a:lnTo>
                  <a:pt x="1800" y="6421"/>
                </a:lnTo>
                <a:lnTo>
                  <a:pt x="1762" y="6439"/>
                </a:lnTo>
                <a:lnTo>
                  <a:pt x="1723" y="6450"/>
                </a:lnTo>
                <a:lnTo>
                  <a:pt x="1678" y="6458"/>
                </a:lnTo>
                <a:lnTo>
                  <a:pt x="1627" y="6460"/>
                </a:lnTo>
                <a:lnTo>
                  <a:pt x="1576" y="6458"/>
                </a:lnTo>
                <a:lnTo>
                  <a:pt x="1531" y="6450"/>
                </a:lnTo>
                <a:lnTo>
                  <a:pt x="1492" y="6439"/>
                </a:lnTo>
                <a:lnTo>
                  <a:pt x="1454" y="6421"/>
                </a:lnTo>
                <a:lnTo>
                  <a:pt x="1421" y="6397"/>
                </a:lnTo>
                <a:lnTo>
                  <a:pt x="1390" y="6366"/>
                </a:lnTo>
                <a:lnTo>
                  <a:pt x="1380" y="6356"/>
                </a:lnTo>
                <a:lnTo>
                  <a:pt x="1370" y="6348"/>
                </a:lnTo>
                <a:lnTo>
                  <a:pt x="1362" y="6339"/>
                </a:lnTo>
                <a:lnTo>
                  <a:pt x="1356" y="6329"/>
                </a:lnTo>
                <a:lnTo>
                  <a:pt x="1348" y="6319"/>
                </a:lnTo>
                <a:lnTo>
                  <a:pt x="1342" y="6307"/>
                </a:lnTo>
                <a:lnTo>
                  <a:pt x="1339" y="6291"/>
                </a:lnTo>
                <a:lnTo>
                  <a:pt x="1333" y="6274"/>
                </a:lnTo>
                <a:lnTo>
                  <a:pt x="1329" y="6252"/>
                </a:lnTo>
                <a:lnTo>
                  <a:pt x="1327" y="6227"/>
                </a:lnTo>
                <a:lnTo>
                  <a:pt x="1323" y="6195"/>
                </a:lnTo>
                <a:lnTo>
                  <a:pt x="1321" y="6158"/>
                </a:lnTo>
                <a:lnTo>
                  <a:pt x="1319" y="6113"/>
                </a:lnTo>
                <a:lnTo>
                  <a:pt x="1317" y="6062"/>
                </a:lnTo>
                <a:lnTo>
                  <a:pt x="1315" y="6003"/>
                </a:lnTo>
                <a:lnTo>
                  <a:pt x="1315" y="5934"/>
                </a:lnTo>
                <a:lnTo>
                  <a:pt x="1313" y="5857"/>
                </a:lnTo>
                <a:lnTo>
                  <a:pt x="1313" y="5769"/>
                </a:lnTo>
                <a:lnTo>
                  <a:pt x="1313" y="5673"/>
                </a:lnTo>
                <a:lnTo>
                  <a:pt x="1313" y="5563"/>
                </a:lnTo>
                <a:lnTo>
                  <a:pt x="1313" y="5441"/>
                </a:lnTo>
                <a:lnTo>
                  <a:pt x="1313" y="5308"/>
                </a:lnTo>
                <a:lnTo>
                  <a:pt x="1313" y="5160"/>
                </a:lnTo>
                <a:lnTo>
                  <a:pt x="1313" y="4999"/>
                </a:lnTo>
                <a:lnTo>
                  <a:pt x="1313" y="3766"/>
                </a:lnTo>
                <a:lnTo>
                  <a:pt x="1207" y="3766"/>
                </a:lnTo>
                <a:lnTo>
                  <a:pt x="1207" y="4999"/>
                </a:lnTo>
                <a:lnTo>
                  <a:pt x="1207" y="5160"/>
                </a:lnTo>
                <a:lnTo>
                  <a:pt x="1207" y="5306"/>
                </a:lnTo>
                <a:lnTo>
                  <a:pt x="1207" y="5439"/>
                </a:lnTo>
                <a:lnTo>
                  <a:pt x="1207" y="5561"/>
                </a:lnTo>
                <a:lnTo>
                  <a:pt x="1207" y="5671"/>
                </a:lnTo>
                <a:lnTo>
                  <a:pt x="1207" y="5769"/>
                </a:lnTo>
                <a:lnTo>
                  <a:pt x="1205" y="5855"/>
                </a:lnTo>
                <a:lnTo>
                  <a:pt x="1205" y="5932"/>
                </a:lnTo>
                <a:lnTo>
                  <a:pt x="1205" y="6001"/>
                </a:lnTo>
                <a:lnTo>
                  <a:pt x="1203" y="6060"/>
                </a:lnTo>
                <a:lnTo>
                  <a:pt x="1203" y="6109"/>
                </a:lnTo>
                <a:lnTo>
                  <a:pt x="1201" y="6152"/>
                </a:lnTo>
                <a:lnTo>
                  <a:pt x="1199" y="6187"/>
                </a:lnTo>
                <a:lnTo>
                  <a:pt x="1197" y="6215"/>
                </a:lnTo>
                <a:lnTo>
                  <a:pt x="1197" y="6236"/>
                </a:lnTo>
                <a:lnTo>
                  <a:pt x="1195" y="6254"/>
                </a:lnTo>
                <a:lnTo>
                  <a:pt x="1193" y="6266"/>
                </a:lnTo>
                <a:lnTo>
                  <a:pt x="1189" y="6274"/>
                </a:lnTo>
                <a:lnTo>
                  <a:pt x="1166" y="6321"/>
                </a:lnTo>
                <a:lnTo>
                  <a:pt x="1130" y="6364"/>
                </a:lnTo>
                <a:lnTo>
                  <a:pt x="1091" y="6401"/>
                </a:lnTo>
                <a:lnTo>
                  <a:pt x="1046" y="6429"/>
                </a:lnTo>
                <a:lnTo>
                  <a:pt x="1017" y="6441"/>
                </a:lnTo>
                <a:lnTo>
                  <a:pt x="981" y="6450"/>
                </a:lnTo>
                <a:lnTo>
                  <a:pt x="942" y="6458"/>
                </a:lnTo>
                <a:lnTo>
                  <a:pt x="903" y="6462"/>
                </a:lnTo>
                <a:lnTo>
                  <a:pt x="864" y="6464"/>
                </a:lnTo>
                <a:lnTo>
                  <a:pt x="830" y="6460"/>
                </a:lnTo>
                <a:lnTo>
                  <a:pt x="801" y="6454"/>
                </a:lnTo>
                <a:lnTo>
                  <a:pt x="752" y="6435"/>
                </a:lnTo>
                <a:lnTo>
                  <a:pt x="707" y="6409"/>
                </a:lnTo>
                <a:lnTo>
                  <a:pt x="667" y="6378"/>
                </a:lnTo>
                <a:lnTo>
                  <a:pt x="634" y="6340"/>
                </a:lnTo>
                <a:lnTo>
                  <a:pt x="608" y="6301"/>
                </a:lnTo>
                <a:lnTo>
                  <a:pt x="593" y="6260"/>
                </a:lnTo>
                <a:lnTo>
                  <a:pt x="591" y="6248"/>
                </a:lnTo>
                <a:lnTo>
                  <a:pt x="591" y="6221"/>
                </a:lnTo>
                <a:lnTo>
                  <a:pt x="589" y="6181"/>
                </a:lnTo>
                <a:lnTo>
                  <a:pt x="587" y="6128"/>
                </a:lnTo>
                <a:lnTo>
                  <a:pt x="587" y="6060"/>
                </a:lnTo>
                <a:lnTo>
                  <a:pt x="585" y="5977"/>
                </a:lnTo>
                <a:lnTo>
                  <a:pt x="583" y="5881"/>
                </a:lnTo>
                <a:lnTo>
                  <a:pt x="583" y="5771"/>
                </a:lnTo>
                <a:lnTo>
                  <a:pt x="583" y="5647"/>
                </a:lnTo>
                <a:lnTo>
                  <a:pt x="581" y="5508"/>
                </a:lnTo>
                <a:lnTo>
                  <a:pt x="581" y="5355"/>
                </a:lnTo>
                <a:lnTo>
                  <a:pt x="581" y="5186"/>
                </a:lnTo>
                <a:lnTo>
                  <a:pt x="579" y="5003"/>
                </a:lnTo>
                <a:lnTo>
                  <a:pt x="579" y="4807"/>
                </a:lnTo>
                <a:lnTo>
                  <a:pt x="579" y="4593"/>
                </a:lnTo>
                <a:lnTo>
                  <a:pt x="579" y="4367"/>
                </a:lnTo>
                <a:lnTo>
                  <a:pt x="579" y="4124"/>
                </a:lnTo>
                <a:lnTo>
                  <a:pt x="579" y="2036"/>
                </a:lnTo>
                <a:lnTo>
                  <a:pt x="475" y="2036"/>
                </a:lnTo>
                <a:lnTo>
                  <a:pt x="475" y="2826"/>
                </a:lnTo>
                <a:lnTo>
                  <a:pt x="475" y="2953"/>
                </a:lnTo>
                <a:lnTo>
                  <a:pt x="475" y="3067"/>
                </a:lnTo>
                <a:lnTo>
                  <a:pt x="475" y="3167"/>
                </a:lnTo>
                <a:lnTo>
                  <a:pt x="473" y="3256"/>
                </a:lnTo>
                <a:lnTo>
                  <a:pt x="473" y="3330"/>
                </a:lnTo>
                <a:lnTo>
                  <a:pt x="473" y="3395"/>
                </a:lnTo>
                <a:lnTo>
                  <a:pt x="473" y="3450"/>
                </a:lnTo>
                <a:lnTo>
                  <a:pt x="471" y="3495"/>
                </a:lnTo>
                <a:lnTo>
                  <a:pt x="469" y="3532"/>
                </a:lnTo>
                <a:lnTo>
                  <a:pt x="469" y="3564"/>
                </a:lnTo>
                <a:lnTo>
                  <a:pt x="467" y="3587"/>
                </a:lnTo>
                <a:lnTo>
                  <a:pt x="465" y="3607"/>
                </a:lnTo>
                <a:lnTo>
                  <a:pt x="461" y="3623"/>
                </a:lnTo>
                <a:lnTo>
                  <a:pt x="459" y="3635"/>
                </a:lnTo>
                <a:lnTo>
                  <a:pt x="455" y="3644"/>
                </a:lnTo>
                <a:lnTo>
                  <a:pt x="451" y="3652"/>
                </a:lnTo>
                <a:lnTo>
                  <a:pt x="448" y="3660"/>
                </a:lnTo>
                <a:lnTo>
                  <a:pt x="426" y="3693"/>
                </a:lnTo>
                <a:lnTo>
                  <a:pt x="402" y="3719"/>
                </a:lnTo>
                <a:lnTo>
                  <a:pt x="373" y="3741"/>
                </a:lnTo>
                <a:lnTo>
                  <a:pt x="340" y="3756"/>
                </a:lnTo>
                <a:lnTo>
                  <a:pt x="298" y="3770"/>
                </a:lnTo>
                <a:lnTo>
                  <a:pt x="251" y="3778"/>
                </a:lnTo>
                <a:lnTo>
                  <a:pt x="202" y="3774"/>
                </a:lnTo>
                <a:lnTo>
                  <a:pt x="157" y="3762"/>
                </a:lnTo>
                <a:lnTo>
                  <a:pt x="114" y="3743"/>
                </a:lnTo>
                <a:lnTo>
                  <a:pt x="75" y="3715"/>
                </a:lnTo>
                <a:lnTo>
                  <a:pt x="43" y="3680"/>
                </a:lnTo>
                <a:lnTo>
                  <a:pt x="22" y="3640"/>
                </a:lnTo>
                <a:lnTo>
                  <a:pt x="18" y="3625"/>
                </a:lnTo>
                <a:lnTo>
                  <a:pt x="14" y="3595"/>
                </a:lnTo>
                <a:lnTo>
                  <a:pt x="12" y="3554"/>
                </a:lnTo>
                <a:lnTo>
                  <a:pt x="10" y="3501"/>
                </a:lnTo>
                <a:lnTo>
                  <a:pt x="8" y="3436"/>
                </a:lnTo>
                <a:lnTo>
                  <a:pt x="6" y="3364"/>
                </a:lnTo>
                <a:lnTo>
                  <a:pt x="4" y="3283"/>
                </a:lnTo>
                <a:lnTo>
                  <a:pt x="4" y="3195"/>
                </a:lnTo>
                <a:lnTo>
                  <a:pt x="2" y="3100"/>
                </a:lnTo>
                <a:lnTo>
                  <a:pt x="2" y="3002"/>
                </a:lnTo>
                <a:lnTo>
                  <a:pt x="0" y="2898"/>
                </a:lnTo>
                <a:lnTo>
                  <a:pt x="0" y="2794"/>
                </a:lnTo>
                <a:lnTo>
                  <a:pt x="0" y="2688"/>
                </a:lnTo>
                <a:lnTo>
                  <a:pt x="0" y="2580"/>
                </a:lnTo>
                <a:lnTo>
                  <a:pt x="2" y="2476"/>
                </a:lnTo>
                <a:lnTo>
                  <a:pt x="2" y="2372"/>
                </a:lnTo>
                <a:lnTo>
                  <a:pt x="2" y="2272"/>
                </a:lnTo>
                <a:lnTo>
                  <a:pt x="4" y="2176"/>
                </a:lnTo>
                <a:lnTo>
                  <a:pt x="6" y="2085"/>
                </a:lnTo>
                <a:lnTo>
                  <a:pt x="8" y="2001"/>
                </a:lnTo>
                <a:lnTo>
                  <a:pt x="10" y="1926"/>
                </a:lnTo>
                <a:lnTo>
                  <a:pt x="12" y="1859"/>
                </a:lnTo>
                <a:lnTo>
                  <a:pt x="14" y="1803"/>
                </a:lnTo>
                <a:lnTo>
                  <a:pt x="16" y="1755"/>
                </a:lnTo>
                <a:lnTo>
                  <a:pt x="20" y="1722"/>
                </a:lnTo>
                <a:lnTo>
                  <a:pt x="24" y="1702"/>
                </a:lnTo>
                <a:lnTo>
                  <a:pt x="49" y="1624"/>
                </a:lnTo>
                <a:lnTo>
                  <a:pt x="86" y="1547"/>
                </a:lnTo>
                <a:lnTo>
                  <a:pt x="132" y="1477"/>
                </a:lnTo>
                <a:lnTo>
                  <a:pt x="185" y="1410"/>
                </a:lnTo>
                <a:lnTo>
                  <a:pt x="243" y="1353"/>
                </a:lnTo>
                <a:lnTo>
                  <a:pt x="310" y="1302"/>
                </a:lnTo>
                <a:lnTo>
                  <a:pt x="381" y="1259"/>
                </a:lnTo>
                <a:lnTo>
                  <a:pt x="457" y="1227"/>
                </a:lnTo>
                <a:lnTo>
                  <a:pt x="536" y="1204"/>
                </a:lnTo>
                <a:lnTo>
                  <a:pt x="561" y="1200"/>
                </a:lnTo>
                <a:lnTo>
                  <a:pt x="599" y="1198"/>
                </a:lnTo>
                <a:lnTo>
                  <a:pt x="650" y="1194"/>
                </a:lnTo>
                <a:lnTo>
                  <a:pt x="709" y="1192"/>
                </a:lnTo>
                <a:lnTo>
                  <a:pt x="777" y="1190"/>
                </a:lnTo>
                <a:lnTo>
                  <a:pt x="854" y="1188"/>
                </a:lnTo>
                <a:lnTo>
                  <a:pt x="936" y="1186"/>
                </a:lnTo>
                <a:lnTo>
                  <a:pt x="1023" y="1186"/>
                </a:lnTo>
                <a:lnTo>
                  <a:pt x="1113" y="1184"/>
                </a:lnTo>
                <a:lnTo>
                  <a:pt x="1207" y="1184"/>
                </a:lnTo>
                <a:lnTo>
                  <a:pt x="1299" y="1184"/>
                </a:lnTo>
                <a:close/>
                <a:moveTo>
                  <a:pt x="1258" y="0"/>
                </a:moveTo>
                <a:lnTo>
                  <a:pt x="1325" y="4"/>
                </a:lnTo>
                <a:lnTo>
                  <a:pt x="1388" y="16"/>
                </a:lnTo>
                <a:lnTo>
                  <a:pt x="1450" y="33"/>
                </a:lnTo>
                <a:lnTo>
                  <a:pt x="1511" y="61"/>
                </a:lnTo>
                <a:lnTo>
                  <a:pt x="1566" y="94"/>
                </a:lnTo>
                <a:lnTo>
                  <a:pt x="1619" y="135"/>
                </a:lnTo>
                <a:lnTo>
                  <a:pt x="1668" y="184"/>
                </a:lnTo>
                <a:lnTo>
                  <a:pt x="1711" y="239"/>
                </a:lnTo>
                <a:lnTo>
                  <a:pt x="1747" y="304"/>
                </a:lnTo>
                <a:lnTo>
                  <a:pt x="1760" y="332"/>
                </a:lnTo>
                <a:lnTo>
                  <a:pt x="1772" y="355"/>
                </a:lnTo>
                <a:lnTo>
                  <a:pt x="1780" y="379"/>
                </a:lnTo>
                <a:lnTo>
                  <a:pt x="1784" y="400"/>
                </a:lnTo>
                <a:lnTo>
                  <a:pt x="1788" y="426"/>
                </a:lnTo>
                <a:lnTo>
                  <a:pt x="1790" y="455"/>
                </a:lnTo>
                <a:lnTo>
                  <a:pt x="1790" y="495"/>
                </a:lnTo>
                <a:lnTo>
                  <a:pt x="1790" y="542"/>
                </a:lnTo>
                <a:lnTo>
                  <a:pt x="1790" y="595"/>
                </a:lnTo>
                <a:lnTo>
                  <a:pt x="1790" y="636"/>
                </a:lnTo>
                <a:lnTo>
                  <a:pt x="1786" y="668"/>
                </a:lnTo>
                <a:lnTo>
                  <a:pt x="1782" y="695"/>
                </a:lnTo>
                <a:lnTo>
                  <a:pt x="1776" y="719"/>
                </a:lnTo>
                <a:lnTo>
                  <a:pt x="1766" y="742"/>
                </a:lnTo>
                <a:lnTo>
                  <a:pt x="1755" y="768"/>
                </a:lnTo>
                <a:lnTo>
                  <a:pt x="1717" y="834"/>
                </a:lnTo>
                <a:lnTo>
                  <a:pt x="1672" y="891"/>
                </a:lnTo>
                <a:lnTo>
                  <a:pt x="1623" y="942"/>
                </a:lnTo>
                <a:lnTo>
                  <a:pt x="1564" y="986"/>
                </a:lnTo>
                <a:lnTo>
                  <a:pt x="1499" y="1023"/>
                </a:lnTo>
                <a:lnTo>
                  <a:pt x="1466" y="1041"/>
                </a:lnTo>
                <a:lnTo>
                  <a:pt x="1437" y="1052"/>
                </a:lnTo>
                <a:lnTo>
                  <a:pt x="1411" y="1062"/>
                </a:lnTo>
                <a:lnTo>
                  <a:pt x="1386" y="1068"/>
                </a:lnTo>
                <a:lnTo>
                  <a:pt x="1356" y="1072"/>
                </a:lnTo>
                <a:lnTo>
                  <a:pt x="1323" y="1074"/>
                </a:lnTo>
                <a:lnTo>
                  <a:pt x="1282" y="1076"/>
                </a:lnTo>
                <a:lnTo>
                  <a:pt x="1233" y="1078"/>
                </a:lnTo>
                <a:lnTo>
                  <a:pt x="1191" y="1076"/>
                </a:lnTo>
                <a:lnTo>
                  <a:pt x="1156" y="1072"/>
                </a:lnTo>
                <a:lnTo>
                  <a:pt x="1127" y="1066"/>
                </a:lnTo>
                <a:lnTo>
                  <a:pt x="1097" y="1056"/>
                </a:lnTo>
                <a:lnTo>
                  <a:pt x="1023" y="1027"/>
                </a:lnTo>
                <a:lnTo>
                  <a:pt x="958" y="990"/>
                </a:lnTo>
                <a:lnTo>
                  <a:pt x="901" y="946"/>
                </a:lnTo>
                <a:lnTo>
                  <a:pt x="850" y="895"/>
                </a:lnTo>
                <a:lnTo>
                  <a:pt x="809" y="836"/>
                </a:lnTo>
                <a:lnTo>
                  <a:pt x="771" y="768"/>
                </a:lnTo>
                <a:lnTo>
                  <a:pt x="756" y="736"/>
                </a:lnTo>
                <a:lnTo>
                  <a:pt x="746" y="709"/>
                </a:lnTo>
                <a:lnTo>
                  <a:pt x="738" y="685"/>
                </a:lnTo>
                <a:lnTo>
                  <a:pt x="734" y="658"/>
                </a:lnTo>
                <a:lnTo>
                  <a:pt x="732" y="626"/>
                </a:lnTo>
                <a:lnTo>
                  <a:pt x="730" y="587"/>
                </a:lnTo>
                <a:lnTo>
                  <a:pt x="730" y="536"/>
                </a:lnTo>
                <a:lnTo>
                  <a:pt x="730" y="485"/>
                </a:lnTo>
                <a:lnTo>
                  <a:pt x="730" y="446"/>
                </a:lnTo>
                <a:lnTo>
                  <a:pt x="734" y="414"/>
                </a:lnTo>
                <a:lnTo>
                  <a:pt x="738" y="387"/>
                </a:lnTo>
                <a:lnTo>
                  <a:pt x="746" y="363"/>
                </a:lnTo>
                <a:lnTo>
                  <a:pt x="758" y="336"/>
                </a:lnTo>
                <a:lnTo>
                  <a:pt x="771" y="306"/>
                </a:lnTo>
                <a:lnTo>
                  <a:pt x="809" y="241"/>
                </a:lnTo>
                <a:lnTo>
                  <a:pt x="852" y="184"/>
                </a:lnTo>
                <a:lnTo>
                  <a:pt x="899" y="135"/>
                </a:lnTo>
                <a:lnTo>
                  <a:pt x="952" y="94"/>
                </a:lnTo>
                <a:lnTo>
                  <a:pt x="1009" y="61"/>
                </a:lnTo>
                <a:lnTo>
                  <a:pt x="1070" y="35"/>
                </a:lnTo>
                <a:lnTo>
                  <a:pt x="1132" y="16"/>
                </a:lnTo>
                <a:lnTo>
                  <a:pt x="1195" y="4"/>
                </a:lnTo>
                <a:lnTo>
                  <a:pt x="1258" y="0"/>
                </a:lnTo>
                <a:close/>
              </a:path>
            </a:pathLst>
          </a:custGeom>
          <a:solidFill>
            <a:srgbClr val="A153A0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630" name="Google Shape;13630;p104"/>
          <p:cNvGrpSpPr/>
          <p:nvPr/>
        </p:nvGrpSpPr>
        <p:grpSpPr>
          <a:xfrm>
            <a:off x="10339530" y="931235"/>
            <a:ext cx="545645" cy="1164899"/>
            <a:chOff x="7522441" y="-1966087"/>
            <a:chExt cx="2363808" cy="5046498"/>
          </a:xfrm>
        </p:grpSpPr>
        <p:sp>
          <p:nvSpPr>
            <p:cNvPr id="13631" name="Google Shape;13631;p104"/>
            <p:cNvSpPr/>
            <p:nvPr/>
          </p:nvSpPr>
          <p:spPr>
            <a:xfrm>
              <a:off x="8313021" y="-1966087"/>
              <a:ext cx="782643" cy="761999"/>
            </a:xfrm>
            <a:custGeom>
              <a:avLst/>
              <a:gdLst/>
              <a:ahLst/>
              <a:cxnLst/>
              <a:rect l="l" t="t" r="r" b="b"/>
              <a:pathLst>
                <a:path w="984" h="961" extrusionOk="0">
                  <a:moveTo>
                    <a:pt x="492" y="0"/>
                  </a:moveTo>
                  <a:lnTo>
                    <a:pt x="557" y="4"/>
                  </a:lnTo>
                  <a:lnTo>
                    <a:pt x="620" y="18"/>
                  </a:lnTo>
                  <a:lnTo>
                    <a:pt x="680" y="38"/>
                  </a:lnTo>
                  <a:lnTo>
                    <a:pt x="739" y="65"/>
                  </a:lnTo>
                  <a:lnTo>
                    <a:pt x="792" y="101"/>
                  </a:lnTo>
                  <a:lnTo>
                    <a:pt x="841" y="142"/>
                  </a:lnTo>
                  <a:lnTo>
                    <a:pt x="884" y="189"/>
                  </a:lnTo>
                  <a:lnTo>
                    <a:pt x="920" y="242"/>
                  </a:lnTo>
                  <a:lnTo>
                    <a:pt x="947" y="297"/>
                  </a:lnTo>
                  <a:lnTo>
                    <a:pt x="969" y="356"/>
                  </a:lnTo>
                  <a:lnTo>
                    <a:pt x="981" y="417"/>
                  </a:lnTo>
                  <a:lnTo>
                    <a:pt x="984" y="482"/>
                  </a:lnTo>
                  <a:lnTo>
                    <a:pt x="981" y="544"/>
                  </a:lnTo>
                  <a:lnTo>
                    <a:pt x="969" y="605"/>
                  </a:lnTo>
                  <a:lnTo>
                    <a:pt x="947" y="664"/>
                  </a:lnTo>
                  <a:lnTo>
                    <a:pt x="920" y="721"/>
                  </a:lnTo>
                  <a:lnTo>
                    <a:pt x="884" y="772"/>
                  </a:lnTo>
                  <a:lnTo>
                    <a:pt x="841" y="819"/>
                  </a:lnTo>
                  <a:lnTo>
                    <a:pt x="792" y="863"/>
                  </a:lnTo>
                  <a:lnTo>
                    <a:pt x="739" y="896"/>
                  </a:lnTo>
                  <a:lnTo>
                    <a:pt x="680" y="923"/>
                  </a:lnTo>
                  <a:lnTo>
                    <a:pt x="620" y="945"/>
                  </a:lnTo>
                  <a:lnTo>
                    <a:pt x="557" y="957"/>
                  </a:lnTo>
                  <a:lnTo>
                    <a:pt x="492" y="961"/>
                  </a:lnTo>
                  <a:lnTo>
                    <a:pt x="427" y="957"/>
                  </a:lnTo>
                  <a:lnTo>
                    <a:pt x="365" y="945"/>
                  </a:lnTo>
                  <a:lnTo>
                    <a:pt x="304" y="923"/>
                  </a:lnTo>
                  <a:lnTo>
                    <a:pt x="247" y="896"/>
                  </a:lnTo>
                  <a:lnTo>
                    <a:pt x="194" y="863"/>
                  </a:lnTo>
                  <a:lnTo>
                    <a:pt x="145" y="819"/>
                  </a:lnTo>
                  <a:lnTo>
                    <a:pt x="102" y="772"/>
                  </a:lnTo>
                  <a:lnTo>
                    <a:pt x="66" y="721"/>
                  </a:lnTo>
                  <a:lnTo>
                    <a:pt x="37" y="664"/>
                  </a:lnTo>
                  <a:lnTo>
                    <a:pt x="17" y="605"/>
                  </a:lnTo>
                  <a:lnTo>
                    <a:pt x="4" y="544"/>
                  </a:lnTo>
                  <a:lnTo>
                    <a:pt x="0" y="482"/>
                  </a:lnTo>
                  <a:lnTo>
                    <a:pt x="4" y="417"/>
                  </a:lnTo>
                  <a:lnTo>
                    <a:pt x="17" y="356"/>
                  </a:lnTo>
                  <a:lnTo>
                    <a:pt x="37" y="297"/>
                  </a:lnTo>
                  <a:lnTo>
                    <a:pt x="66" y="242"/>
                  </a:lnTo>
                  <a:lnTo>
                    <a:pt x="102" y="189"/>
                  </a:lnTo>
                  <a:lnTo>
                    <a:pt x="145" y="142"/>
                  </a:lnTo>
                  <a:lnTo>
                    <a:pt x="194" y="101"/>
                  </a:lnTo>
                  <a:lnTo>
                    <a:pt x="247" y="65"/>
                  </a:lnTo>
                  <a:lnTo>
                    <a:pt x="304" y="38"/>
                  </a:lnTo>
                  <a:lnTo>
                    <a:pt x="365" y="18"/>
                  </a:lnTo>
                  <a:lnTo>
                    <a:pt x="427" y="4"/>
                  </a:lnTo>
                  <a:lnTo>
                    <a:pt x="492" y="0"/>
                  </a:lnTo>
                  <a:close/>
                </a:path>
              </a:pathLst>
            </a:custGeom>
            <a:solidFill>
              <a:srgbClr val="A153A0"/>
            </a:solidFill>
            <a:ln w="952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32" name="Google Shape;13632;p104"/>
            <p:cNvSpPr/>
            <p:nvPr/>
          </p:nvSpPr>
          <p:spPr>
            <a:xfrm>
              <a:off x="7522441" y="-1121702"/>
              <a:ext cx="2363808" cy="4202113"/>
            </a:xfrm>
            <a:custGeom>
              <a:avLst/>
              <a:gdLst/>
              <a:ahLst/>
              <a:cxnLst/>
              <a:rect l="l" t="t" r="r" b="b"/>
              <a:pathLst>
                <a:path w="2978" h="5294" extrusionOk="0">
                  <a:moveTo>
                    <a:pt x="1948" y="0"/>
                  </a:moveTo>
                  <a:lnTo>
                    <a:pt x="1952" y="2"/>
                  </a:lnTo>
                  <a:lnTo>
                    <a:pt x="1968" y="6"/>
                  </a:lnTo>
                  <a:lnTo>
                    <a:pt x="1991" y="14"/>
                  </a:lnTo>
                  <a:lnTo>
                    <a:pt x="2021" y="24"/>
                  </a:lnTo>
                  <a:lnTo>
                    <a:pt x="2056" y="38"/>
                  </a:lnTo>
                  <a:lnTo>
                    <a:pt x="2095" y="53"/>
                  </a:lnTo>
                  <a:lnTo>
                    <a:pt x="2138" y="71"/>
                  </a:lnTo>
                  <a:lnTo>
                    <a:pt x="2180" y="93"/>
                  </a:lnTo>
                  <a:lnTo>
                    <a:pt x="2223" y="118"/>
                  </a:lnTo>
                  <a:lnTo>
                    <a:pt x="2262" y="144"/>
                  </a:lnTo>
                  <a:lnTo>
                    <a:pt x="2295" y="171"/>
                  </a:lnTo>
                  <a:lnTo>
                    <a:pt x="2327" y="203"/>
                  </a:lnTo>
                  <a:lnTo>
                    <a:pt x="2358" y="234"/>
                  </a:lnTo>
                  <a:lnTo>
                    <a:pt x="2384" y="267"/>
                  </a:lnTo>
                  <a:lnTo>
                    <a:pt x="2409" y="301"/>
                  </a:lnTo>
                  <a:lnTo>
                    <a:pt x="2431" y="332"/>
                  </a:lnTo>
                  <a:lnTo>
                    <a:pt x="2448" y="360"/>
                  </a:lnTo>
                  <a:lnTo>
                    <a:pt x="2462" y="383"/>
                  </a:lnTo>
                  <a:lnTo>
                    <a:pt x="2474" y="403"/>
                  </a:lnTo>
                  <a:lnTo>
                    <a:pt x="2480" y="415"/>
                  </a:lnTo>
                  <a:lnTo>
                    <a:pt x="2482" y="419"/>
                  </a:lnTo>
                  <a:lnTo>
                    <a:pt x="2972" y="2054"/>
                  </a:lnTo>
                  <a:lnTo>
                    <a:pt x="2974" y="2056"/>
                  </a:lnTo>
                  <a:lnTo>
                    <a:pt x="2976" y="2068"/>
                  </a:lnTo>
                  <a:lnTo>
                    <a:pt x="2978" y="2084"/>
                  </a:lnTo>
                  <a:lnTo>
                    <a:pt x="2978" y="2105"/>
                  </a:lnTo>
                  <a:lnTo>
                    <a:pt x="2978" y="2129"/>
                  </a:lnTo>
                  <a:lnTo>
                    <a:pt x="2974" y="2156"/>
                  </a:lnTo>
                  <a:lnTo>
                    <a:pt x="2966" y="2186"/>
                  </a:lnTo>
                  <a:lnTo>
                    <a:pt x="2955" y="2215"/>
                  </a:lnTo>
                  <a:lnTo>
                    <a:pt x="2937" y="2243"/>
                  </a:lnTo>
                  <a:lnTo>
                    <a:pt x="2913" y="2272"/>
                  </a:lnTo>
                  <a:lnTo>
                    <a:pt x="2880" y="2298"/>
                  </a:lnTo>
                  <a:lnTo>
                    <a:pt x="2841" y="2319"/>
                  </a:lnTo>
                  <a:lnTo>
                    <a:pt x="2798" y="2333"/>
                  </a:lnTo>
                  <a:lnTo>
                    <a:pt x="2758" y="2337"/>
                  </a:lnTo>
                  <a:lnTo>
                    <a:pt x="2723" y="2333"/>
                  </a:lnTo>
                  <a:lnTo>
                    <a:pt x="2690" y="2323"/>
                  </a:lnTo>
                  <a:lnTo>
                    <a:pt x="2660" y="2308"/>
                  </a:lnTo>
                  <a:lnTo>
                    <a:pt x="2635" y="2288"/>
                  </a:lnTo>
                  <a:lnTo>
                    <a:pt x="2611" y="2266"/>
                  </a:lnTo>
                  <a:lnTo>
                    <a:pt x="2594" y="2247"/>
                  </a:lnTo>
                  <a:lnTo>
                    <a:pt x="2580" y="2227"/>
                  </a:lnTo>
                  <a:lnTo>
                    <a:pt x="2568" y="2211"/>
                  </a:lnTo>
                  <a:lnTo>
                    <a:pt x="2562" y="2201"/>
                  </a:lnTo>
                  <a:lnTo>
                    <a:pt x="2560" y="2198"/>
                  </a:lnTo>
                  <a:lnTo>
                    <a:pt x="2125" y="748"/>
                  </a:lnTo>
                  <a:lnTo>
                    <a:pt x="2003" y="752"/>
                  </a:lnTo>
                  <a:lnTo>
                    <a:pt x="2721" y="3228"/>
                  </a:lnTo>
                  <a:lnTo>
                    <a:pt x="2064" y="3232"/>
                  </a:lnTo>
                  <a:lnTo>
                    <a:pt x="2066" y="5092"/>
                  </a:lnTo>
                  <a:lnTo>
                    <a:pt x="2066" y="5096"/>
                  </a:lnTo>
                  <a:lnTo>
                    <a:pt x="2064" y="5106"/>
                  </a:lnTo>
                  <a:lnTo>
                    <a:pt x="2060" y="5119"/>
                  </a:lnTo>
                  <a:lnTo>
                    <a:pt x="2052" y="5139"/>
                  </a:lnTo>
                  <a:lnTo>
                    <a:pt x="2044" y="5159"/>
                  </a:lnTo>
                  <a:lnTo>
                    <a:pt x="2031" y="5182"/>
                  </a:lnTo>
                  <a:lnTo>
                    <a:pt x="2015" y="5206"/>
                  </a:lnTo>
                  <a:lnTo>
                    <a:pt x="1993" y="5227"/>
                  </a:lnTo>
                  <a:lnTo>
                    <a:pt x="1968" y="5249"/>
                  </a:lnTo>
                  <a:lnTo>
                    <a:pt x="1938" y="5267"/>
                  </a:lnTo>
                  <a:lnTo>
                    <a:pt x="1901" y="5282"/>
                  </a:lnTo>
                  <a:lnTo>
                    <a:pt x="1858" y="5290"/>
                  </a:lnTo>
                  <a:lnTo>
                    <a:pt x="1807" y="5294"/>
                  </a:lnTo>
                  <a:lnTo>
                    <a:pt x="1760" y="5290"/>
                  </a:lnTo>
                  <a:lnTo>
                    <a:pt x="1719" y="5282"/>
                  </a:lnTo>
                  <a:lnTo>
                    <a:pt x="1683" y="5267"/>
                  </a:lnTo>
                  <a:lnTo>
                    <a:pt x="1654" y="5249"/>
                  </a:lnTo>
                  <a:lnTo>
                    <a:pt x="1628" y="5227"/>
                  </a:lnTo>
                  <a:lnTo>
                    <a:pt x="1609" y="5206"/>
                  </a:lnTo>
                  <a:lnTo>
                    <a:pt x="1593" y="5182"/>
                  </a:lnTo>
                  <a:lnTo>
                    <a:pt x="1581" y="5159"/>
                  </a:lnTo>
                  <a:lnTo>
                    <a:pt x="1571" y="5139"/>
                  </a:lnTo>
                  <a:lnTo>
                    <a:pt x="1566" y="5119"/>
                  </a:lnTo>
                  <a:lnTo>
                    <a:pt x="1562" y="5106"/>
                  </a:lnTo>
                  <a:lnTo>
                    <a:pt x="1560" y="5096"/>
                  </a:lnTo>
                  <a:lnTo>
                    <a:pt x="1560" y="5092"/>
                  </a:lnTo>
                  <a:lnTo>
                    <a:pt x="1560" y="3217"/>
                  </a:lnTo>
                  <a:lnTo>
                    <a:pt x="1413" y="3217"/>
                  </a:lnTo>
                  <a:lnTo>
                    <a:pt x="1413" y="5092"/>
                  </a:lnTo>
                  <a:lnTo>
                    <a:pt x="1413" y="5096"/>
                  </a:lnTo>
                  <a:lnTo>
                    <a:pt x="1413" y="5104"/>
                  </a:lnTo>
                  <a:lnTo>
                    <a:pt x="1411" y="5117"/>
                  </a:lnTo>
                  <a:lnTo>
                    <a:pt x="1407" y="5133"/>
                  </a:lnTo>
                  <a:lnTo>
                    <a:pt x="1401" y="5153"/>
                  </a:lnTo>
                  <a:lnTo>
                    <a:pt x="1393" y="5172"/>
                  </a:lnTo>
                  <a:lnTo>
                    <a:pt x="1379" y="5194"/>
                  </a:lnTo>
                  <a:lnTo>
                    <a:pt x="1363" y="5216"/>
                  </a:lnTo>
                  <a:lnTo>
                    <a:pt x="1344" y="5235"/>
                  </a:lnTo>
                  <a:lnTo>
                    <a:pt x="1320" y="5255"/>
                  </a:lnTo>
                  <a:lnTo>
                    <a:pt x="1289" y="5271"/>
                  </a:lnTo>
                  <a:lnTo>
                    <a:pt x="1254" y="5284"/>
                  </a:lnTo>
                  <a:lnTo>
                    <a:pt x="1210" y="5292"/>
                  </a:lnTo>
                  <a:lnTo>
                    <a:pt x="1159" y="5294"/>
                  </a:lnTo>
                  <a:lnTo>
                    <a:pt x="1112" y="5290"/>
                  </a:lnTo>
                  <a:lnTo>
                    <a:pt x="1071" y="5280"/>
                  </a:lnTo>
                  <a:lnTo>
                    <a:pt x="1036" y="5267"/>
                  </a:lnTo>
                  <a:lnTo>
                    <a:pt x="1006" y="5249"/>
                  </a:lnTo>
                  <a:lnTo>
                    <a:pt x="983" y="5227"/>
                  </a:lnTo>
                  <a:lnTo>
                    <a:pt x="963" y="5204"/>
                  </a:lnTo>
                  <a:lnTo>
                    <a:pt x="948" y="5182"/>
                  </a:lnTo>
                  <a:lnTo>
                    <a:pt x="936" y="5159"/>
                  </a:lnTo>
                  <a:lnTo>
                    <a:pt x="928" y="5139"/>
                  </a:lnTo>
                  <a:lnTo>
                    <a:pt x="922" y="5119"/>
                  </a:lnTo>
                  <a:lnTo>
                    <a:pt x="918" y="5106"/>
                  </a:lnTo>
                  <a:lnTo>
                    <a:pt x="918" y="5096"/>
                  </a:lnTo>
                  <a:lnTo>
                    <a:pt x="916" y="5092"/>
                  </a:lnTo>
                  <a:lnTo>
                    <a:pt x="910" y="3230"/>
                  </a:lnTo>
                  <a:lnTo>
                    <a:pt x="255" y="3230"/>
                  </a:lnTo>
                  <a:lnTo>
                    <a:pt x="955" y="754"/>
                  </a:lnTo>
                  <a:lnTo>
                    <a:pt x="851" y="754"/>
                  </a:lnTo>
                  <a:lnTo>
                    <a:pt x="436" y="2160"/>
                  </a:lnTo>
                  <a:lnTo>
                    <a:pt x="434" y="2164"/>
                  </a:lnTo>
                  <a:lnTo>
                    <a:pt x="432" y="2174"/>
                  </a:lnTo>
                  <a:lnTo>
                    <a:pt x="424" y="2190"/>
                  </a:lnTo>
                  <a:lnTo>
                    <a:pt x="416" y="2209"/>
                  </a:lnTo>
                  <a:lnTo>
                    <a:pt x="402" y="2229"/>
                  </a:lnTo>
                  <a:lnTo>
                    <a:pt x="386" y="2253"/>
                  </a:lnTo>
                  <a:lnTo>
                    <a:pt x="367" y="2274"/>
                  </a:lnTo>
                  <a:lnTo>
                    <a:pt x="343" y="2294"/>
                  </a:lnTo>
                  <a:lnTo>
                    <a:pt x="316" y="2309"/>
                  </a:lnTo>
                  <a:lnTo>
                    <a:pt x="284" y="2321"/>
                  </a:lnTo>
                  <a:lnTo>
                    <a:pt x="249" y="2325"/>
                  </a:lnTo>
                  <a:lnTo>
                    <a:pt x="208" y="2323"/>
                  </a:lnTo>
                  <a:lnTo>
                    <a:pt x="163" y="2311"/>
                  </a:lnTo>
                  <a:lnTo>
                    <a:pt x="122" y="2294"/>
                  </a:lnTo>
                  <a:lnTo>
                    <a:pt x="88" y="2272"/>
                  </a:lnTo>
                  <a:lnTo>
                    <a:pt x="61" y="2247"/>
                  </a:lnTo>
                  <a:lnTo>
                    <a:pt x="39" y="2219"/>
                  </a:lnTo>
                  <a:lnTo>
                    <a:pt x="24" y="2190"/>
                  </a:lnTo>
                  <a:lnTo>
                    <a:pt x="14" y="2160"/>
                  </a:lnTo>
                  <a:lnTo>
                    <a:pt x="6" y="2133"/>
                  </a:lnTo>
                  <a:lnTo>
                    <a:pt x="2" y="2105"/>
                  </a:lnTo>
                  <a:lnTo>
                    <a:pt x="0" y="2082"/>
                  </a:lnTo>
                  <a:lnTo>
                    <a:pt x="0" y="2060"/>
                  </a:lnTo>
                  <a:lnTo>
                    <a:pt x="2" y="2044"/>
                  </a:lnTo>
                  <a:lnTo>
                    <a:pt x="2" y="2035"/>
                  </a:lnTo>
                  <a:lnTo>
                    <a:pt x="2" y="2031"/>
                  </a:lnTo>
                  <a:lnTo>
                    <a:pt x="500" y="420"/>
                  </a:lnTo>
                  <a:lnTo>
                    <a:pt x="504" y="415"/>
                  </a:lnTo>
                  <a:lnTo>
                    <a:pt x="510" y="403"/>
                  </a:lnTo>
                  <a:lnTo>
                    <a:pt x="520" y="383"/>
                  </a:lnTo>
                  <a:lnTo>
                    <a:pt x="536" y="358"/>
                  </a:lnTo>
                  <a:lnTo>
                    <a:pt x="553" y="326"/>
                  </a:lnTo>
                  <a:lnTo>
                    <a:pt x="575" y="295"/>
                  </a:lnTo>
                  <a:lnTo>
                    <a:pt x="598" y="259"/>
                  </a:lnTo>
                  <a:lnTo>
                    <a:pt x="626" y="224"/>
                  </a:lnTo>
                  <a:lnTo>
                    <a:pt x="655" y="191"/>
                  </a:lnTo>
                  <a:lnTo>
                    <a:pt x="689" y="159"/>
                  </a:lnTo>
                  <a:lnTo>
                    <a:pt x="722" y="132"/>
                  </a:lnTo>
                  <a:lnTo>
                    <a:pt x="763" y="106"/>
                  </a:lnTo>
                  <a:lnTo>
                    <a:pt x="804" y="83"/>
                  </a:lnTo>
                  <a:lnTo>
                    <a:pt x="848" y="63"/>
                  </a:lnTo>
                  <a:lnTo>
                    <a:pt x="889" y="47"/>
                  </a:lnTo>
                  <a:lnTo>
                    <a:pt x="928" y="34"/>
                  </a:lnTo>
                  <a:lnTo>
                    <a:pt x="965" y="22"/>
                  </a:lnTo>
                  <a:lnTo>
                    <a:pt x="995" y="14"/>
                  </a:lnTo>
                  <a:lnTo>
                    <a:pt x="1018" y="8"/>
                  </a:lnTo>
                  <a:lnTo>
                    <a:pt x="1034" y="4"/>
                  </a:lnTo>
                  <a:lnTo>
                    <a:pt x="1038" y="4"/>
                  </a:lnTo>
                  <a:lnTo>
                    <a:pt x="1948" y="0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633" name="Google Shape;13633;p104"/>
          <p:cNvSpPr/>
          <p:nvPr/>
        </p:nvSpPr>
        <p:spPr>
          <a:xfrm>
            <a:off x="8043343" y="425293"/>
            <a:ext cx="1233903" cy="4104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667" b="1" i="1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Actors</a:t>
            </a:r>
            <a:endParaRPr sz="2133" b="1" i="1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634" name="Google Shape;13634;p104"/>
          <p:cNvGrpSpPr/>
          <p:nvPr/>
        </p:nvGrpSpPr>
        <p:grpSpPr>
          <a:xfrm>
            <a:off x="369205" y="3436032"/>
            <a:ext cx="912284" cy="1016889"/>
            <a:chOff x="3843582" y="3980192"/>
            <a:chExt cx="684213" cy="762667"/>
          </a:xfrm>
        </p:grpSpPr>
        <p:grpSp>
          <p:nvGrpSpPr>
            <p:cNvPr id="13635" name="Google Shape;13635;p104"/>
            <p:cNvGrpSpPr/>
            <p:nvPr/>
          </p:nvGrpSpPr>
          <p:grpSpPr>
            <a:xfrm>
              <a:off x="3843582" y="3980192"/>
              <a:ext cx="684213" cy="592138"/>
              <a:chOff x="3843582" y="3980192"/>
              <a:chExt cx="684213" cy="592138"/>
            </a:xfrm>
          </p:grpSpPr>
          <p:sp>
            <p:nvSpPr>
              <p:cNvPr id="13636" name="Google Shape;13636;p104"/>
              <p:cNvSpPr/>
              <p:nvPr/>
            </p:nvSpPr>
            <p:spPr>
              <a:xfrm>
                <a:off x="3843582" y="3980192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flat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37" name="Google Shape;13637;p104"/>
              <p:cNvSpPr/>
              <p:nvPr/>
            </p:nvSpPr>
            <p:spPr>
              <a:xfrm>
                <a:off x="3943426" y="4111954"/>
                <a:ext cx="449263" cy="328613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970" extrusionOk="0">
                    <a:moveTo>
                      <a:pt x="313" y="147"/>
                    </a:moveTo>
                    <a:cubicBezTo>
                      <a:pt x="313" y="818"/>
                      <a:pt x="313" y="818"/>
                      <a:pt x="313" y="818"/>
                    </a:cubicBezTo>
                    <a:cubicBezTo>
                      <a:pt x="313" y="901"/>
                      <a:pt x="246" y="968"/>
                      <a:pt x="163" y="968"/>
                    </a:cubicBezTo>
                    <a:cubicBezTo>
                      <a:pt x="149" y="968"/>
                      <a:pt x="149" y="968"/>
                      <a:pt x="149" y="968"/>
                    </a:cubicBezTo>
                    <a:cubicBezTo>
                      <a:pt x="67" y="968"/>
                      <a:pt x="0" y="901"/>
                      <a:pt x="0" y="818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76"/>
                      <a:pt x="49" y="17"/>
                      <a:pt x="115" y="2"/>
                    </a:cubicBezTo>
                    <a:cubicBezTo>
                      <a:pt x="115" y="201"/>
                      <a:pt x="115" y="201"/>
                      <a:pt x="115" y="201"/>
                    </a:cubicBezTo>
                    <a:cubicBezTo>
                      <a:pt x="115" y="222"/>
                      <a:pt x="133" y="240"/>
                      <a:pt x="154" y="240"/>
                    </a:cubicBezTo>
                    <a:cubicBezTo>
                      <a:pt x="158" y="240"/>
                      <a:pt x="158" y="240"/>
                      <a:pt x="158" y="240"/>
                    </a:cubicBezTo>
                    <a:cubicBezTo>
                      <a:pt x="180" y="240"/>
                      <a:pt x="197" y="222"/>
                      <a:pt x="197" y="201"/>
                    </a:cubicBezTo>
                    <a:cubicBezTo>
                      <a:pt x="197" y="2"/>
                      <a:pt x="197" y="2"/>
                      <a:pt x="197" y="2"/>
                    </a:cubicBezTo>
                    <a:cubicBezTo>
                      <a:pt x="263" y="17"/>
                      <a:pt x="313" y="76"/>
                      <a:pt x="313" y="147"/>
                    </a:cubicBezTo>
                    <a:close/>
                    <a:moveTo>
                      <a:pt x="1333" y="75"/>
                    </a:moveTo>
                    <a:cubicBezTo>
                      <a:pt x="1333" y="895"/>
                      <a:pt x="1333" y="895"/>
                      <a:pt x="1333" y="895"/>
                    </a:cubicBezTo>
                    <a:cubicBezTo>
                      <a:pt x="1333" y="936"/>
                      <a:pt x="1299" y="970"/>
                      <a:pt x="1258" y="970"/>
                    </a:cubicBezTo>
                    <a:cubicBezTo>
                      <a:pt x="436" y="970"/>
                      <a:pt x="436" y="970"/>
                      <a:pt x="436" y="970"/>
                    </a:cubicBezTo>
                    <a:cubicBezTo>
                      <a:pt x="395" y="970"/>
                      <a:pt x="361" y="936"/>
                      <a:pt x="361" y="895"/>
                    </a:cubicBezTo>
                    <a:cubicBezTo>
                      <a:pt x="361" y="75"/>
                      <a:pt x="361" y="75"/>
                      <a:pt x="361" y="75"/>
                    </a:cubicBezTo>
                    <a:cubicBezTo>
                      <a:pt x="361" y="33"/>
                      <a:pt x="395" y="0"/>
                      <a:pt x="436" y="0"/>
                    </a:cubicBezTo>
                    <a:cubicBezTo>
                      <a:pt x="1258" y="0"/>
                      <a:pt x="1258" y="0"/>
                      <a:pt x="1258" y="0"/>
                    </a:cubicBezTo>
                    <a:cubicBezTo>
                      <a:pt x="1299" y="0"/>
                      <a:pt x="1333" y="33"/>
                      <a:pt x="1333" y="75"/>
                    </a:cubicBezTo>
                    <a:close/>
                    <a:moveTo>
                      <a:pt x="547" y="688"/>
                    </a:moveTo>
                    <a:cubicBezTo>
                      <a:pt x="547" y="661"/>
                      <a:pt x="525" y="638"/>
                      <a:pt x="497" y="638"/>
                    </a:cubicBezTo>
                    <a:cubicBezTo>
                      <a:pt x="470" y="638"/>
                      <a:pt x="447" y="661"/>
                      <a:pt x="447" y="688"/>
                    </a:cubicBezTo>
                    <a:cubicBezTo>
                      <a:pt x="447" y="716"/>
                      <a:pt x="470" y="738"/>
                      <a:pt x="497" y="738"/>
                    </a:cubicBezTo>
                    <a:cubicBezTo>
                      <a:pt x="525" y="738"/>
                      <a:pt x="547" y="716"/>
                      <a:pt x="547" y="688"/>
                    </a:cubicBezTo>
                    <a:close/>
                    <a:moveTo>
                      <a:pt x="697" y="688"/>
                    </a:moveTo>
                    <a:cubicBezTo>
                      <a:pt x="697" y="661"/>
                      <a:pt x="674" y="638"/>
                      <a:pt x="647" y="638"/>
                    </a:cubicBezTo>
                    <a:cubicBezTo>
                      <a:pt x="619" y="638"/>
                      <a:pt x="597" y="661"/>
                      <a:pt x="597" y="688"/>
                    </a:cubicBezTo>
                    <a:cubicBezTo>
                      <a:pt x="597" y="716"/>
                      <a:pt x="619" y="738"/>
                      <a:pt x="647" y="738"/>
                    </a:cubicBezTo>
                    <a:cubicBezTo>
                      <a:pt x="674" y="738"/>
                      <a:pt x="697" y="716"/>
                      <a:pt x="697" y="688"/>
                    </a:cubicBezTo>
                    <a:close/>
                    <a:moveTo>
                      <a:pt x="846" y="688"/>
                    </a:moveTo>
                    <a:cubicBezTo>
                      <a:pt x="846" y="661"/>
                      <a:pt x="824" y="638"/>
                      <a:pt x="797" y="638"/>
                    </a:cubicBezTo>
                    <a:cubicBezTo>
                      <a:pt x="769" y="638"/>
                      <a:pt x="747" y="661"/>
                      <a:pt x="747" y="688"/>
                    </a:cubicBezTo>
                    <a:cubicBezTo>
                      <a:pt x="747" y="716"/>
                      <a:pt x="769" y="738"/>
                      <a:pt x="797" y="738"/>
                    </a:cubicBezTo>
                    <a:cubicBezTo>
                      <a:pt x="824" y="738"/>
                      <a:pt x="846" y="716"/>
                      <a:pt x="846" y="688"/>
                    </a:cubicBezTo>
                    <a:close/>
                    <a:moveTo>
                      <a:pt x="942" y="95"/>
                    </a:moveTo>
                    <a:cubicBezTo>
                      <a:pt x="464" y="95"/>
                      <a:pt x="464" y="95"/>
                      <a:pt x="464" y="95"/>
                    </a:cubicBezTo>
                    <a:cubicBezTo>
                      <a:pt x="464" y="527"/>
                      <a:pt x="464" y="527"/>
                      <a:pt x="464" y="527"/>
                    </a:cubicBezTo>
                    <a:cubicBezTo>
                      <a:pt x="942" y="527"/>
                      <a:pt x="942" y="527"/>
                      <a:pt x="942" y="527"/>
                    </a:cubicBezTo>
                    <a:lnTo>
                      <a:pt x="942" y="95"/>
                    </a:lnTo>
                    <a:close/>
                    <a:moveTo>
                      <a:pt x="1244" y="469"/>
                    </a:moveTo>
                    <a:cubicBezTo>
                      <a:pt x="1244" y="443"/>
                      <a:pt x="1223" y="422"/>
                      <a:pt x="1196" y="420"/>
                    </a:cubicBezTo>
                    <a:cubicBezTo>
                      <a:pt x="1196" y="420"/>
                      <a:pt x="1196" y="420"/>
                      <a:pt x="1196" y="420"/>
                    </a:cubicBezTo>
                    <a:cubicBezTo>
                      <a:pt x="1088" y="420"/>
                      <a:pt x="1088" y="420"/>
                      <a:pt x="1088" y="420"/>
                    </a:cubicBezTo>
                    <a:cubicBezTo>
                      <a:pt x="1088" y="420"/>
                      <a:pt x="1088" y="420"/>
                      <a:pt x="1088" y="420"/>
                    </a:cubicBezTo>
                    <a:cubicBezTo>
                      <a:pt x="1088" y="420"/>
                      <a:pt x="1088" y="420"/>
                      <a:pt x="1087" y="420"/>
                    </a:cubicBezTo>
                    <a:cubicBezTo>
                      <a:pt x="1060" y="420"/>
                      <a:pt x="1038" y="442"/>
                      <a:pt x="1038" y="469"/>
                    </a:cubicBezTo>
                    <a:cubicBezTo>
                      <a:pt x="1038" y="495"/>
                      <a:pt x="1060" y="517"/>
                      <a:pt x="1087" y="517"/>
                    </a:cubicBezTo>
                    <a:cubicBezTo>
                      <a:pt x="1088" y="517"/>
                      <a:pt x="1088" y="517"/>
                      <a:pt x="1088" y="517"/>
                    </a:cubicBezTo>
                    <a:cubicBezTo>
                      <a:pt x="1088" y="517"/>
                      <a:pt x="1088" y="517"/>
                      <a:pt x="1088" y="517"/>
                    </a:cubicBezTo>
                    <a:cubicBezTo>
                      <a:pt x="1196" y="517"/>
                      <a:pt x="1196" y="517"/>
                      <a:pt x="1196" y="517"/>
                    </a:cubicBezTo>
                    <a:cubicBezTo>
                      <a:pt x="1196" y="517"/>
                      <a:pt x="1196" y="517"/>
                      <a:pt x="1196" y="517"/>
                    </a:cubicBezTo>
                    <a:cubicBezTo>
                      <a:pt x="1223" y="516"/>
                      <a:pt x="1244" y="495"/>
                      <a:pt x="1244" y="469"/>
                    </a:cubicBezTo>
                    <a:close/>
                    <a:moveTo>
                      <a:pt x="1244" y="300"/>
                    </a:moveTo>
                    <a:cubicBezTo>
                      <a:pt x="1244" y="274"/>
                      <a:pt x="1223" y="253"/>
                      <a:pt x="1196" y="252"/>
                    </a:cubicBezTo>
                    <a:cubicBezTo>
                      <a:pt x="1196" y="252"/>
                      <a:pt x="1196" y="252"/>
                      <a:pt x="1196" y="252"/>
                    </a:cubicBezTo>
                    <a:cubicBezTo>
                      <a:pt x="1088" y="252"/>
                      <a:pt x="1088" y="252"/>
                      <a:pt x="1088" y="252"/>
                    </a:cubicBezTo>
                    <a:cubicBezTo>
                      <a:pt x="1088" y="252"/>
                      <a:pt x="1088" y="252"/>
                      <a:pt x="1088" y="252"/>
                    </a:cubicBezTo>
                    <a:cubicBezTo>
                      <a:pt x="1088" y="252"/>
                      <a:pt x="1088" y="252"/>
                      <a:pt x="1087" y="252"/>
                    </a:cubicBezTo>
                    <a:cubicBezTo>
                      <a:pt x="1060" y="252"/>
                      <a:pt x="1038" y="274"/>
                      <a:pt x="1038" y="300"/>
                    </a:cubicBezTo>
                    <a:cubicBezTo>
                      <a:pt x="1038" y="327"/>
                      <a:pt x="1060" y="349"/>
                      <a:pt x="1087" y="349"/>
                    </a:cubicBezTo>
                    <a:cubicBezTo>
                      <a:pt x="1088" y="349"/>
                      <a:pt x="1088" y="349"/>
                      <a:pt x="1088" y="349"/>
                    </a:cubicBezTo>
                    <a:cubicBezTo>
                      <a:pt x="1088" y="349"/>
                      <a:pt x="1088" y="349"/>
                      <a:pt x="1088" y="349"/>
                    </a:cubicBezTo>
                    <a:cubicBezTo>
                      <a:pt x="1196" y="349"/>
                      <a:pt x="1196" y="349"/>
                      <a:pt x="1196" y="349"/>
                    </a:cubicBezTo>
                    <a:cubicBezTo>
                      <a:pt x="1196" y="348"/>
                      <a:pt x="1196" y="348"/>
                      <a:pt x="1196" y="348"/>
                    </a:cubicBezTo>
                    <a:cubicBezTo>
                      <a:pt x="1223" y="347"/>
                      <a:pt x="1244" y="326"/>
                      <a:pt x="1244" y="300"/>
                    </a:cubicBezTo>
                    <a:close/>
                    <a:moveTo>
                      <a:pt x="1244" y="132"/>
                    </a:moveTo>
                    <a:cubicBezTo>
                      <a:pt x="1244" y="106"/>
                      <a:pt x="1223" y="85"/>
                      <a:pt x="1196" y="84"/>
                    </a:cubicBezTo>
                    <a:cubicBezTo>
                      <a:pt x="1196" y="84"/>
                      <a:pt x="1196" y="84"/>
                      <a:pt x="1196" y="84"/>
                    </a:cubicBezTo>
                    <a:cubicBezTo>
                      <a:pt x="1088" y="84"/>
                      <a:pt x="1088" y="84"/>
                      <a:pt x="1088" y="84"/>
                    </a:cubicBezTo>
                    <a:cubicBezTo>
                      <a:pt x="1088" y="84"/>
                      <a:pt x="1088" y="84"/>
                      <a:pt x="1088" y="84"/>
                    </a:cubicBezTo>
                    <a:cubicBezTo>
                      <a:pt x="1088" y="84"/>
                      <a:pt x="1088" y="84"/>
                      <a:pt x="1087" y="84"/>
                    </a:cubicBezTo>
                    <a:cubicBezTo>
                      <a:pt x="1060" y="84"/>
                      <a:pt x="1038" y="105"/>
                      <a:pt x="1038" y="132"/>
                    </a:cubicBezTo>
                    <a:cubicBezTo>
                      <a:pt x="1038" y="159"/>
                      <a:pt x="1060" y="180"/>
                      <a:pt x="1087" y="180"/>
                    </a:cubicBezTo>
                    <a:cubicBezTo>
                      <a:pt x="1088" y="180"/>
                      <a:pt x="1088" y="180"/>
                      <a:pt x="1088" y="180"/>
                    </a:cubicBezTo>
                    <a:cubicBezTo>
                      <a:pt x="1088" y="180"/>
                      <a:pt x="1088" y="180"/>
                      <a:pt x="1088" y="180"/>
                    </a:cubicBezTo>
                    <a:cubicBezTo>
                      <a:pt x="1196" y="180"/>
                      <a:pt x="1196" y="180"/>
                      <a:pt x="1196" y="180"/>
                    </a:cubicBezTo>
                    <a:cubicBezTo>
                      <a:pt x="1196" y="180"/>
                      <a:pt x="1196" y="180"/>
                      <a:pt x="1196" y="180"/>
                    </a:cubicBezTo>
                    <a:cubicBezTo>
                      <a:pt x="1223" y="179"/>
                      <a:pt x="1244" y="158"/>
                      <a:pt x="1244" y="132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638" name="Google Shape;13638;p104"/>
            <p:cNvSpPr/>
            <p:nvPr/>
          </p:nvSpPr>
          <p:spPr>
            <a:xfrm>
              <a:off x="3891537" y="4604359"/>
              <a:ext cx="622767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Call Manger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39" name="Google Shape;13639;p104"/>
          <p:cNvGrpSpPr/>
          <p:nvPr/>
        </p:nvGrpSpPr>
        <p:grpSpPr>
          <a:xfrm>
            <a:off x="1595166" y="3436033"/>
            <a:ext cx="940774" cy="1029217"/>
            <a:chOff x="1367015" y="2893074"/>
            <a:chExt cx="705580" cy="771913"/>
          </a:xfrm>
        </p:grpSpPr>
        <p:sp>
          <p:nvSpPr>
            <p:cNvPr id="13640" name="Google Shape;13640;p104"/>
            <p:cNvSpPr/>
            <p:nvPr/>
          </p:nvSpPr>
          <p:spPr>
            <a:xfrm>
              <a:off x="1373365" y="3526487"/>
              <a:ext cx="699230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Web Security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641" name="Google Shape;13641;p104"/>
            <p:cNvGrpSpPr/>
            <p:nvPr/>
          </p:nvGrpSpPr>
          <p:grpSpPr>
            <a:xfrm>
              <a:off x="1367015" y="2893074"/>
              <a:ext cx="684212" cy="592138"/>
              <a:chOff x="1226521" y="1978591"/>
              <a:chExt cx="684212" cy="592138"/>
            </a:xfrm>
          </p:grpSpPr>
          <p:sp>
            <p:nvSpPr>
              <p:cNvPr id="13642" name="Google Shape;13642;p104"/>
              <p:cNvSpPr/>
              <p:nvPr/>
            </p:nvSpPr>
            <p:spPr>
              <a:xfrm>
                <a:off x="1226521" y="1978591"/>
                <a:ext cx="684212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flat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643" name="Google Shape;13643;p104"/>
              <p:cNvGrpSpPr/>
              <p:nvPr/>
            </p:nvGrpSpPr>
            <p:grpSpPr>
              <a:xfrm>
                <a:off x="1328915" y="2043679"/>
                <a:ext cx="479425" cy="461963"/>
                <a:chOff x="-5603" y="1639001"/>
                <a:chExt cx="479425" cy="461963"/>
              </a:xfrm>
            </p:grpSpPr>
            <p:sp>
              <p:nvSpPr>
                <p:cNvPr id="13644" name="Google Shape;13644;p104"/>
                <p:cNvSpPr/>
                <p:nvPr/>
              </p:nvSpPr>
              <p:spPr>
                <a:xfrm>
                  <a:off x="264272" y="1639001"/>
                  <a:ext cx="93663" cy="666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76" h="202" extrusionOk="0">
                      <a:moveTo>
                        <a:pt x="86" y="38"/>
                      </a:moveTo>
                      <a:cubicBezTo>
                        <a:pt x="97" y="35"/>
                        <a:pt x="103" y="28"/>
                        <a:pt x="113" y="24"/>
                      </a:cubicBezTo>
                      <a:cubicBezTo>
                        <a:pt x="119" y="23"/>
                        <a:pt x="124" y="24"/>
                        <a:pt x="130" y="23"/>
                      </a:cubicBezTo>
                      <a:cubicBezTo>
                        <a:pt x="136" y="21"/>
                        <a:pt x="142" y="18"/>
                        <a:pt x="147" y="15"/>
                      </a:cubicBezTo>
                      <a:cubicBezTo>
                        <a:pt x="151" y="14"/>
                        <a:pt x="154" y="12"/>
                        <a:pt x="159" y="11"/>
                      </a:cubicBezTo>
                      <a:cubicBezTo>
                        <a:pt x="159" y="9"/>
                        <a:pt x="161" y="9"/>
                        <a:pt x="162" y="9"/>
                      </a:cubicBezTo>
                      <a:cubicBezTo>
                        <a:pt x="159" y="17"/>
                        <a:pt x="150" y="20"/>
                        <a:pt x="147" y="28"/>
                      </a:cubicBezTo>
                      <a:cubicBezTo>
                        <a:pt x="150" y="34"/>
                        <a:pt x="153" y="35"/>
                        <a:pt x="157" y="35"/>
                      </a:cubicBezTo>
                      <a:cubicBezTo>
                        <a:pt x="167" y="37"/>
                        <a:pt x="179" y="24"/>
                        <a:pt x="187" y="24"/>
                      </a:cubicBezTo>
                      <a:cubicBezTo>
                        <a:pt x="195" y="26"/>
                        <a:pt x="202" y="32"/>
                        <a:pt x="209" y="31"/>
                      </a:cubicBezTo>
                      <a:cubicBezTo>
                        <a:pt x="212" y="31"/>
                        <a:pt x="213" y="29"/>
                        <a:pt x="216" y="24"/>
                      </a:cubicBezTo>
                      <a:cubicBezTo>
                        <a:pt x="213" y="17"/>
                        <a:pt x="207" y="14"/>
                        <a:pt x="199" y="9"/>
                      </a:cubicBezTo>
                      <a:cubicBezTo>
                        <a:pt x="196" y="6"/>
                        <a:pt x="190" y="3"/>
                        <a:pt x="187" y="0"/>
                      </a:cubicBezTo>
                      <a:cubicBezTo>
                        <a:pt x="218" y="12"/>
                        <a:pt x="247" y="28"/>
                        <a:pt x="276" y="45"/>
                      </a:cubicBezTo>
                      <a:cubicBezTo>
                        <a:pt x="273" y="46"/>
                        <a:pt x="270" y="48"/>
                        <a:pt x="267" y="48"/>
                      </a:cubicBezTo>
                      <a:cubicBezTo>
                        <a:pt x="261" y="48"/>
                        <a:pt x="253" y="45"/>
                        <a:pt x="249" y="43"/>
                      </a:cubicBezTo>
                      <a:cubicBezTo>
                        <a:pt x="246" y="43"/>
                        <a:pt x="246" y="43"/>
                        <a:pt x="246" y="43"/>
                      </a:cubicBezTo>
                      <a:cubicBezTo>
                        <a:pt x="242" y="42"/>
                        <a:pt x="238" y="42"/>
                        <a:pt x="235" y="42"/>
                      </a:cubicBezTo>
                      <a:cubicBezTo>
                        <a:pt x="235" y="42"/>
                        <a:pt x="235" y="43"/>
                        <a:pt x="233" y="43"/>
                      </a:cubicBezTo>
                      <a:cubicBezTo>
                        <a:pt x="229" y="45"/>
                        <a:pt x="225" y="51"/>
                        <a:pt x="222" y="57"/>
                      </a:cubicBezTo>
                      <a:cubicBezTo>
                        <a:pt x="221" y="60"/>
                        <a:pt x="218" y="63"/>
                        <a:pt x="213" y="65"/>
                      </a:cubicBezTo>
                      <a:cubicBezTo>
                        <a:pt x="215" y="73"/>
                        <a:pt x="204" y="79"/>
                        <a:pt x="204" y="85"/>
                      </a:cubicBezTo>
                      <a:cubicBezTo>
                        <a:pt x="202" y="90"/>
                        <a:pt x="204" y="95"/>
                        <a:pt x="205" y="98"/>
                      </a:cubicBezTo>
                      <a:cubicBezTo>
                        <a:pt x="207" y="138"/>
                        <a:pt x="175" y="157"/>
                        <a:pt x="136" y="155"/>
                      </a:cubicBezTo>
                      <a:cubicBezTo>
                        <a:pt x="130" y="163"/>
                        <a:pt x="131" y="175"/>
                        <a:pt x="127" y="186"/>
                      </a:cubicBezTo>
                      <a:cubicBezTo>
                        <a:pt x="124" y="194"/>
                        <a:pt x="113" y="202"/>
                        <a:pt x="103" y="202"/>
                      </a:cubicBezTo>
                      <a:cubicBezTo>
                        <a:pt x="99" y="200"/>
                        <a:pt x="93" y="192"/>
                        <a:pt x="93" y="188"/>
                      </a:cubicBezTo>
                      <a:cubicBezTo>
                        <a:pt x="93" y="180"/>
                        <a:pt x="102" y="177"/>
                        <a:pt x="96" y="169"/>
                      </a:cubicBezTo>
                      <a:cubicBezTo>
                        <a:pt x="97" y="163"/>
                        <a:pt x="110" y="160"/>
                        <a:pt x="108" y="152"/>
                      </a:cubicBezTo>
                      <a:cubicBezTo>
                        <a:pt x="107" y="147"/>
                        <a:pt x="103" y="146"/>
                        <a:pt x="97" y="146"/>
                      </a:cubicBezTo>
                      <a:cubicBezTo>
                        <a:pt x="82" y="146"/>
                        <a:pt x="82" y="146"/>
                        <a:pt x="82" y="146"/>
                      </a:cubicBezTo>
                      <a:cubicBezTo>
                        <a:pt x="73" y="144"/>
                        <a:pt x="63" y="140"/>
                        <a:pt x="56" y="136"/>
                      </a:cubicBezTo>
                      <a:cubicBezTo>
                        <a:pt x="46" y="130"/>
                        <a:pt x="39" y="119"/>
                        <a:pt x="25" y="118"/>
                      </a:cubicBezTo>
                      <a:cubicBezTo>
                        <a:pt x="23" y="118"/>
                        <a:pt x="23" y="118"/>
                        <a:pt x="23" y="118"/>
                      </a:cubicBezTo>
                      <a:cubicBezTo>
                        <a:pt x="14" y="118"/>
                        <a:pt x="14" y="118"/>
                        <a:pt x="14" y="118"/>
                      </a:cubicBezTo>
                      <a:cubicBezTo>
                        <a:pt x="12" y="118"/>
                        <a:pt x="9" y="118"/>
                        <a:pt x="8" y="116"/>
                      </a:cubicBezTo>
                      <a:cubicBezTo>
                        <a:pt x="5" y="112"/>
                        <a:pt x="9" y="105"/>
                        <a:pt x="9" y="102"/>
                      </a:cubicBezTo>
                      <a:cubicBezTo>
                        <a:pt x="9" y="98"/>
                        <a:pt x="0" y="96"/>
                        <a:pt x="0" y="91"/>
                      </a:cubicBezTo>
                      <a:cubicBezTo>
                        <a:pt x="0" y="88"/>
                        <a:pt x="9" y="77"/>
                        <a:pt x="12" y="74"/>
                      </a:cubicBezTo>
                      <a:cubicBezTo>
                        <a:pt x="19" y="68"/>
                        <a:pt x="31" y="62"/>
                        <a:pt x="42" y="57"/>
                      </a:cubicBezTo>
                      <a:cubicBezTo>
                        <a:pt x="51" y="51"/>
                        <a:pt x="63" y="45"/>
                        <a:pt x="73" y="42"/>
                      </a:cubicBezTo>
                      <a:cubicBezTo>
                        <a:pt x="77" y="40"/>
                        <a:pt x="82" y="40"/>
                        <a:pt x="86" y="38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45" name="Google Shape;13645;p104"/>
                <p:cNvSpPr/>
                <p:nvPr/>
              </p:nvSpPr>
              <p:spPr>
                <a:xfrm>
                  <a:off x="367460" y="1661226"/>
                  <a:ext cx="12700" cy="111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" h="31" extrusionOk="0">
                      <a:moveTo>
                        <a:pt x="0" y="17"/>
                      </a:moveTo>
                      <a:cubicBezTo>
                        <a:pt x="0" y="9"/>
                        <a:pt x="6" y="7"/>
                        <a:pt x="8" y="0"/>
                      </a:cubicBezTo>
                      <a:cubicBezTo>
                        <a:pt x="18" y="7"/>
                        <a:pt x="28" y="14"/>
                        <a:pt x="37" y="21"/>
                      </a:cubicBezTo>
                      <a:cubicBezTo>
                        <a:pt x="35" y="23"/>
                        <a:pt x="34" y="25"/>
                        <a:pt x="31" y="26"/>
                      </a:cubicBezTo>
                      <a:cubicBezTo>
                        <a:pt x="26" y="29"/>
                        <a:pt x="18" y="31"/>
                        <a:pt x="12" y="31"/>
                      </a:cubicBezTo>
                      <a:cubicBezTo>
                        <a:pt x="8" y="29"/>
                        <a:pt x="1" y="25"/>
                        <a:pt x="0" y="17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46" name="Google Shape;13646;p104"/>
                <p:cNvSpPr/>
                <p:nvPr/>
              </p:nvSpPr>
              <p:spPr>
                <a:xfrm>
                  <a:off x="200772" y="1832676"/>
                  <a:ext cx="95250" cy="1206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0" h="358" extrusionOk="0">
                      <a:moveTo>
                        <a:pt x="97" y="358"/>
                      </a:moveTo>
                      <a:cubicBezTo>
                        <a:pt x="186" y="311"/>
                        <a:pt x="253" y="225"/>
                        <a:pt x="271" y="125"/>
                      </a:cubicBezTo>
                      <a:cubicBezTo>
                        <a:pt x="277" y="103"/>
                        <a:pt x="280" y="81"/>
                        <a:pt x="280" y="56"/>
                      </a:cubicBezTo>
                      <a:cubicBezTo>
                        <a:pt x="280" y="0"/>
                        <a:pt x="280" y="0"/>
                        <a:pt x="280" y="0"/>
                      </a:cubicBezTo>
                      <a:cubicBezTo>
                        <a:pt x="0" y="283"/>
                        <a:pt x="0" y="283"/>
                        <a:pt x="0" y="283"/>
                      </a:cubicBezTo>
                      <a:cubicBezTo>
                        <a:pt x="28" y="314"/>
                        <a:pt x="60" y="339"/>
                        <a:pt x="97" y="358"/>
                      </a:cubicBezTo>
                      <a:close/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47" name="Google Shape;13647;p104"/>
                <p:cNvSpPr/>
                <p:nvPr/>
              </p:nvSpPr>
              <p:spPr>
                <a:xfrm>
                  <a:off x="172197" y="1805689"/>
                  <a:ext cx="117475" cy="1111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6" h="328" extrusionOk="0">
                      <a:moveTo>
                        <a:pt x="0" y="44"/>
                      </a:moveTo>
                      <a:cubicBezTo>
                        <a:pt x="0" y="134"/>
                        <a:pt x="0" y="134"/>
                        <a:pt x="0" y="134"/>
                      </a:cubicBezTo>
                      <a:cubicBezTo>
                        <a:pt x="0" y="159"/>
                        <a:pt x="1" y="181"/>
                        <a:pt x="8" y="203"/>
                      </a:cubicBezTo>
                      <a:cubicBezTo>
                        <a:pt x="15" y="248"/>
                        <a:pt x="35" y="290"/>
                        <a:pt x="60" y="328"/>
                      </a:cubicBezTo>
                      <a:cubicBezTo>
                        <a:pt x="346" y="39"/>
                        <a:pt x="346" y="39"/>
                        <a:pt x="346" y="39"/>
                      </a:cubicBezTo>
                      <a:cubicBezTo>
                        <a:pt x="325" y="33"/>
                        <a:pt x="280" y="22"/>
                        <a:pt x="183" y="0"/>
                      </a:cubicBez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648" name="Google Shape;13648;p104"/>
                <p:cNvSpPr/>
                <p:nvPr/>
              </p:nvSpPr>
              <p:spPr>
                <a:xfrm>
                  <a:off x="-5603" y="1672339"/>
                  <a:ext cx="479425" cy="4286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21" h="1272" extrusionOk="0">
                      <a:moveTo>
                        <a:pt x="1408" y="415"/>
                      </a:moveTo>
                      <a:cubicBezTo>
                        <a:pt x="1404" y="403"/>
                        <a:pt x="1401" y="391"/>
                        <a:pt x="1398" y="378"/>
                      </a:cubicBezTo>
                      <a:cubicBezTo>
                        <a:pt x="1395" y="369"/>
                        <a:pt x="1394" y="359"/>
                        <a:pt x="1391" y="352"/>
                      </a:cubicBezTo>
                      <a:cubicBezTo>
                        <a:pt x="1357" y="241"/>
                        <a:pt x="1296" y="139"/>
                        <a:pt x="1213" y="55"/>
                      </a:cubicBezTo>
                      <a:cubicBezTo>
                        <a:pt x="1204" y="45"/>
                        <a:pt x="1193" y="34"/>
                        <a:pt x="1182" y="25"/>
                      </a:cubicBezTo>
                      <a:cubicBezTo>
                        <a:pt x="1180" y="28"/>
                        <a:pt x="1180" y="31"/>
                        <a:pt x="1180" y="34"/>
                      </a:cubicBezTo>
                      <a:cubicBezTo>
                        <a:pt x="1182" y="48"/>
                        <a:pt x="1199" y="48"/>
                        <a:pt x="1208" y="55"/>
                      </a:cubicBezTo>
                      <a:cubicBezTo>
                        <a:pt x="1211" y="58"/>
                        <a:pt x="1211" y="62"/>
                        <a:pt x="1214" y="65"/>
                      </a:cubicBezTo>
                      <a:cubicBezTo>
                        <a:pt x="1218" y="72"/>
                        <a:pt x="1224" y="72"/>
                        <a:pt x="1224" y="78"/>
                      </a:cubicBezTo>
                      <a:cubicBezTo>
                        <a:pt x="1225" y="92"/>
                        <a:pt x="1211" y="92"/>
                        <a:pt x="1211" y="109"/>
                      </a:cubicBezTo>
                      <a:cubicBezTo>
                        <a:pt x="1210" y="115"/>
                        <a:pt x="1202" y="114"/>
                        <a:pt x="1202" y="123"/>
                      </a:cubicBezTo>
                      <a:cubicBezTo>
                        <a:pt x="1202" y="129"/>
                        <a:pt x="1207" y="129"/>
                        <a:pt x="1213" y="131"/>
                      </a:cubicBezTo>
                      <a:cubicBezTo>
                        <a:pt x="1219" y="131"/>
                        <a:pt x="1219" y="131"/>
                        <a:pt x="1219" y="131"/>
                      </a:cubicBezTo>
                      <a:cubicBezTo>
                        <a:pt x="1222" y="132"/>
                        <a:pt x="1225" y="132"/>
                        <a:pt x="1227" y="135"/>
                      </a:cubicBezTo>
                      <a:cubicBezTo>
                        <a:pt x="1230" y="142"/>
                        <a:pt x="1227" y="145"/>
                        <a:pt x="1224" y="153"/>
                      </a:cubicBezTo>
                      <a:cubicBezTo>
                        <a:pt x="1231" y="160"/>
                        <a:pt x="1231" y="173"/>
                        <a:pt x="1219" y="173"/>
                      </a:cubicBezTo>
                      <a:cubicBezTo>
                        <a:pt x="1218" y="173"/>
                        <a:pt x="1218" y="173"/>
                        <a:pt x="1218" y="173"/>
                      </a:cubicBezTo>
                      <a:cubicBezTo>
                        <a:pt x="1210" y="173"/>
                        <a:pt x="1208" y="165"/>
                        <a:pt x="1202" y="163"/>
                      </a:cubicBezTo>
                      <a:cubicBezTo>
                        <a:pt x="1197" y="163"/>
                        <a:pt x="1194" y="163"/>
                        <a:pt x="1190" y="162"/>
                      </a:cubicBezTo>
                      <a:cubicBezTo>
                        <a:pt x="1188" y="162"/>
                        <a:pt x="1188" y="162"/>
                        <a:pt x="1188" y="162"/>
                      </a:cubicBezTo>
                      <a:cubicBezTo>
                        <a:pt x="1184" y="162"/>
                        <a:pt x="1180" y="160"/>
                        <a:pt x="1176" y="160"/>
                      </a:cubicBezTo>
                      <a:cubicBezTo>
                        <a:pt x="1171" y="159"/>
                        <a:pt x="1165" y="159"/>
                        <a:pt x="1160" y="159"/>
                      </a:cubicBezTo>
                      <a:cubicBezTo>
                        <a:pt x="1156" y="159"/>
                        <a:pt x="1151" y="159"/>
                        <a:pt x="1148" y="156"/>
                      </a:cubicBezTo>
                      <a:cubicBezTo>
                        <a:pt x="1157" y="142"/>
                        <a:pt x="1170" y="129"/>
                        <a:pt x="1182" y="118"/>
                      </a:cubicBezTo>
                      <a:cubicBezTo>
                        <a:pt x="1187" y="115"/>
                        <a:pt x="1194" y="112"/>
                        <a:pt x="1193" y="106"/>
                      </a:cubicBezTo>
                      <a:cubicBezTo>
                        <a:pt x="1191" y="104"/>
                        <a:pt x="1190" y="104"/>
                        <a:pt x="1188" y="104"/>
                      </a:cubicBezTo>
                      <a:cubicBezTo>
                        <a:pt x="1184" y="104"/>
                        <a:pt x="1177" y="107"/>
                        <a:pt x="1173" y="111"/>
                      </a:cubicBezTo>
                      <a:cubicBezTo>
                        <a:pt x="1165" y="114"/>
                        <a:pt x="1157" y="120"/>
                        <a:pt x="1150" y="121"/>
                      </a:cubicBezTo>
                      <a:cubicBezTo>
                        <a:pt x="1136" y="123"/>
                        <a:pt x="1119" y="117"/>
                        <a:pt x="1106" y="125"/>
                      </a:cubicBezTo>
                      <a:cubicBezTo>
                        <a:pt x="1105" y="131"/>
                        <a:pt x="1120" y="128"/>
                        <a:pt x="1117" y="137"/>
                      </a:cubicBezTo>
                      <a:cubicBezTo>
                        <a:pt x="1114" y="139"/>
                        <a:pt x="1111" y="139"/>
                        <a:pt x="1109" y="137"/>
                      </a:cubicBezTo>
                      <a:cubicBezTo>
                        <a:pt x="1106" y="137"/>
                        <a:pt x="1103" y="137"/>
                        <a:pt x="1100" y="134"/>
                      </a:cubicBezTo>
                      <a:cubicBezTo>
                        <a:pt x="1097" y="131"/>
                        <a:pt x="1099" y="126"/>
                        <a:pt x="1097" y="125"/>
                      </a:cubicBezTo>
                      <a:cubicBezTo>
                        <a:pt x="1094" y="123"/>
                        <a:pt x="1091" y="121"/>
                        <a:pt x="1086" y="121"/>
                      </a:cubicBezTo>
                      <a:cubicBezTo>
                        <a:pt x="1080" y="120"/>
                        <a:pt x="1075" y="120"/>
                        <a:pt x="1072" y="121"/>
                      </a:cubicBezTo>
                      <a:cubicBezTo>
                        <a:pt x="1063" y="123"/>
                        <a:pt x="1055" y="128"/>
                        <a:pt x="1054" y="135"/>
                      </a:cubicBezTo>
                      <a:cubicBezTo>
                        <a:pt x="1062" y="135"/>
                        <a:pt x="1062" y="135"/>
                        <a:pt x="1062" y="135"/>
                      </a:cubicBezTo>
                      <a:cubicBezTo>
                        <a:pt x="1068" y="135"/>
                        <a:pt x="1074" y="134"/>
                        <a:pt x="1079" y="137"/>
                      </a:cubicBezTo>
                      <a:cubicBezTo>
                        <a:pt x="1082" y="137"/>
                        <a:pt x="1085" y="139"/>
                        <a:pt x="1086" y="142"/>
                      </a:cubicBezTo>
                      <a:cubicBezTo>
                        <a:pt x="1080" y="153"/>
                        <a:pt x="1066" y="159"/>
                        <a:pt x="1068" y="173"/>
                      </a:cubicBezTo>
                      <a:cubicBezTo>
                        <a:pt x="1069" y="177"/>
                        <a:pt x="1074" y="184"/>
                        <a:pt x="1079" y="185"/>
                      </a:cubicBezTo>
                      <a:cubicBezTo>
                        <a:pt x="1083" y="185"/>
                        <a:pt x="1085" y="182"/>
                        <a:pt x="1089" y="182"/>
                      </a:cubicBezTo>
                      <a:cubicBezTo>
                        <a:pt x="1091" y="182"/>
                        <a:pt x="1091" y="182"/>
                        <a:pt x="1091" y="182"/>
                      </a:cubicBezTo>
                      <a:cubicBezTo>
                        <a:pt x="1096" y="182"/>
                        <a:pt x="1096" y="185"/>
                        <a:pt x="1099" y="187"/>
                      </a:cubicBezTo>
                      <a:cubicBezTo>
                        <a:pt x="1106" y="182"/>
                        <a:pt x="1111" y="173"/>
                        <a:pt x="1120" y="173"/>
                      </a:cubicBezTo>
                      <a:cubicBezTo>
                        <a:pt x="1122" y="173"/>
                        <a:pt x="1122" y="173"/>
                        <a:pt x="1122" y="173"/>
                      </a:cubicBezTo>
                      <a:cubicBezTo>
                        <a:pt x="1133" y="187"/>
                        <a:pt x="1113" y="193"/>
                        <a:pt x="1100" y="198"/>
                      </a:cubicBezTo>
                      <a:cubicBezTo>
                        <a:pt x="1088" y="202"/>
                        <a:pt x="1071" y="204"/>
                        <a:pt x="1060" y="209"/>
                      </a:cubicBezTo>
                      <a:cubicBezTo>
                        <a:pt x="1055" y="210"/>
                        <a:pt x="1043" y="223"/>
                        <a:pt x="1037" y="219"/>
                      </a:cubicBezTo>
                      <a:cubicBezTo>
                        <a:pt x="1034" y="219"/>
                        <a:pt x="1031" y="219"/>
                        <a:pt x="1031" y="215"/>
                      </a:cubicBezTo>
                      <a:cubicBezTo>
                        <a:pt x="1028" y="204"/>
                        <a:pt x="1040" y="207"/>
                        <a:pt x="1041" y="199"/>
                      </a:cubicBezTo>
                      <a:cubicBezTo>
                        <a:pt x="1031" y="198"/>
                        <a:pt x="1020" y="204"/>
                        <a:pt x="1009" y="209"/>
                      </a:cubicBezTo>
                      <a:cubicBezTo>
                        <a:pt x="992" y="215"/>
                        <a:pt x="964" y="219"/>
                        <a:pt x="960" y="238"/>
                      </a:cubicBezTo>
                      <a:cubicBezTo>
                        <a:pt x="960" y="241"/>
                        <a:pt x="961" y="247"/>
                        <a:pt x="960" y="251"/>
                      </a:cubicBezTo>
                      <a:cubicBezTo>
                        <a:pt x="956" y="252"/>
                        <a:pt x="946" y="254"/>
                        <a:pt x="940" y="255"/>
                      </a:cubicBezTo>
                      <a:cubicBezTo>
                        <a:pt x="932" y="257"/>
                        <a:pt x="926" y="263"/>
                        <a:pt x="921" y="265"/>
                      </a:cubicBezTo>
                      <a:cubicBezTo>
                        <a:pt x="916" y="266"/>
                        <a:pt x="912" y="266"/>
                        <a:pt x="909" y="266"/>
                      </a:cubicBezTo>
                      <a:cubicBezTo>
                        <a:pt x="906" y="268"/>
                        <a:pt x="902" y="271"/>
                        <a:pt x="901" y="274"/>
                      </a:cubicBezTo>
                      <a:cubicBezTo>
                        <a:pt x="782" y="247"/>
                        <a:pt x="782" y="247"/>
                        <a:pt x="782" y="247"/>
                      </a:cubicBezTo>
                      <a:cubicBezTo>
                        <a:pt x="709" y="233"/>
                        <a:pt x="709" y="233"/>
                        <a:pt x="709" y="233"/>
                      </a:cubicBezTo>
                      <a:cubicBezTo>
                        <a:pt x="640" y="249"/>
                        <a:pt x="640" y="249"/>
                        <a:pt x="640" y="249"/>
                      </a:cubicBezTo>
                      <a:cubicBezTo>
                        <a:pt x="640" y="249"/>
                        <a:pt x="400" y="302"/>
                        <a:pt x="397" y="303"/>
                      </a:cubicBezTo>
                      <a:cubicBezTo>
                        <a:pt x="397" y="495"/>
                        <a:pt x="397" y="495"/>
                        <a:pt x="397" y="495"/>
                      </a:cubicBezTo>
                      <a:cubicBezTo>
                        <a:pt x="397" y="538"/>
                        <a:pt x="404" y="579"/>
                        <a:pt x="414" y="619"/>
                      </a:cubicBezTo>
                      <a:cubicBezTo>
                        <a:pt x="411" y="616"/>
                        <a:pt x="408" y="615"/>
                        <a:pt x="405" y="613"/>
                      </a:cubicBezTo>
                      <a:cubicBezTo>
                        <a:pt x="400" y="611"/>
                        <a:pt x="394" y="611"/>
                        <a:pt x="391" y="608"/>
                      </a:cubicBezTo>
                      <a:cubicBezTo>
                        <a:pt x="385" y="607"/>
                        <a:pt x="380" y="601"/>
                        <a:pt x="374" y="596"/>
                      </a:cubicBezTo>
                      <a:cubicBezTo>
                        <a:pt x="368" y="593"/>
                        <a:pt x="360" y="585"/>
                        <a:pt x="360" y="580"/>
                      </a:cubicBezTo>
                      <a:cubicBezTo>
                        <a:pt x="360" y="574"/>
                        <a:pt x="366" y="568"/>
                        <a:pt x="366" y="562"/>
                      </a:cubicBezTo>
                      <a:cubicBezTo>
                        <a:pt x="370" y="543"/>
                        <a:pt x="354" y="527"/>
                        <a:pt x="345" y="517"/>
                      </a:cubicBezTo>
                      <a:cubicBezTo>
                        <a:pt x="339" y="507"/>
                        <a:pt x="331" y="501"/>
                        <a:pt x="325" y="493"/>
                      </a:cubicBezTo>
                      <a:cubicBezTo>
                        <a:pt x="325" y="481"/>
                        <a:pt x="325" y="481"/>
                        <a:pt x="325" y="481"/>
                      </a:cubicBezTo>
                      <a:cubicBezTo>
                        <a:pt x="319" y="476"/>
                        <a:pt x="316" y="468"/>
                        <a:pt x="309" y="461"/>
                      </a:cubicBezTo>
                      <a:cubicBezTo>
                        <a:pt x="305" y="454"/>
                        <a:pt x="295" y="447"/>
                        <a:pt x="294" y="440"/>
                      </a:cubicBezTo>
                      <a:cubicBezTo>
                        <a:pt x="292" y="431"/>
                        <a:pt x="297" y="422"/>
                        <a:pt x="294" y="414"/>
                      </a:cubicBezTo>
                      <a:cubicBezTo>
                        <a:pt x="288" y="398"/>
                        <a:pt x="268" y="405"/>
                        <a:pt x="271" y="425"/>
                      </a:cubicBezTo>
                      <a:cubicBezTo>
                        <a:pt x="271" y="431"/>
                        <a:pt x="278" y="437"/>
                        <a:pt x="280" y="443"/>
                      </a:cubicBezTo>
                      <a:cubicBezTo>
                        <a:pt x="283" y="448"/>
                        <a:pt x="283" y="456"/>
                        <a:pt x="285" y="462"/>
                      </a:cubicBezTo>
                      <a:cubicBezTo>
                        <a:pt x="286" y="468"/>
                        <a:pt x="294" y="475"/>
                        <a:pt x="295" y="481"/>
                      </a:cubicBezTo>
                      <a:cubicBezTo>
                        <a:pt x="299" y="492"/>
                        <a:pt x="299" y="504"/>
                        <a:pt x="302" y="512"/>
                      </a:cubicBezTo>
                      <a:cubicBezTo>
                        <a:pt x="305" y="518"/>
                        <a:pt x="316" y="524"/>
                        <a:pt x="309" y="532"/>
                      </a:cubicBezTo>
                      <a:cubicBezTo>
                        <a:pt x="302" y="534"/>
                        <a:pt x="299" y="526"/>
                        <a:pt x="294" y="521"/>
                      </a:cubicBezTo>
                      <a:cubicBezTo>
                        <a:pt x="291" y="518"/>
                        <a:pt x="282" y="513"/>
                        <a:pt x="280" y="507"/>
                      </a:cubicBezTo>
                      <a:cubicBezTo>
                        <a:pt x="278" y="503"/>
                        <a:pt x="283" y="496"/>
                        <a:pt x="282" y="490"/>
                      </a:cubicBezTo>
                      <a:cubicBezTo>
                        <a:pt x="278" y="478"/>
                        <a:pt x="255" y="478"/>
                        <a:pt x="255" y="467"/>
                      </a:cubicBezTo>
                      <a:cubicBezTo>
                        <a:pt x="255" y="459"/>
                        <a:pt x="265" y="457"/>
                        <a:pt x="265" y="450"/>
                      </a:cubicBezTo>
                      <a:cubicBezTo>
                        <a:pt x="265" y="442"/>
                        <a:pt x="254" y="436"/>
                        <a:pt x="252" y="429"/>
                      </a:cubicBezTo>
                      <a:cubicBezTo>
                        <a:pt x="249" y="423"/>
                        <a:pt x="249" y="412"/>
                        <a:pt x="249" y="405"/>
                      </a:cubicBezTo>
                      <a:cubicBezTo>
                        <a:pt x="248" y="397"/>
                        <a:pt x="249" y="386"/>
                        <a:pt x="248" y="380"/>
                      </a:cubicBezTo>
                      <a:cubicBezTo>
                        <a:pt x="246" y="375"/>
                        <a:pt x="237" y="367"/>
                        <a:pt x="232" y="364"/>
                      </a:cubicBezTo>
                      <a:cubicBezTo>
                        <a:pt x="224" y="359"/>
                        <a:pt x="218" y="361"/>
                        <a:pt x="215" y="355"/>
                      </a:cubicBezTo>
                      <a:cubicBezTo>
                        <a:pt x="212" y="350"/>
                        <a:pt x="210" y="339"/>
                        <a:pt x="209" y="335"/>
                      </a:cubicBezTo>
                      <a:cubicBezTo>
                        <a:pt x="207" y="324"/>
                        <a:pt x="209" y="313"/>
                        <a:pt x="209" y="302"/>
                      </a:cubicBezTo>
                      <a:cubicBezTo>
                        <a:pt x="207" y="293"/>
                        <a:pt x="207" y="283"/>
                        <a:pt x="209" y="272"/>
                      </a:cubicBezTo>
                      <a:cubicBezTo>
                        <a:pt x="206" y="272"/>
                        <a:pt x="206" y="272"/>
                        <a:pt x="206" y="272"/>
                      </a:cubicBezTo>
                      <a:cubicBezTo>
                        <a:pt x="206" y="271"/>
                        <a:pt x="206" y="271"/>
                        <a:pt x="206" y="271"/>
                      </a:cubicBezTo>
                      <a:cubicBezTo>
                        <a:pt x="210" y="261"/>
                        <a:pt x="218" y="258"/>
                        <a:pt x="221" y="251"/>
                      </a:cubicBezTo>
                      <a:cubicBezTo>
                        <a:pt x="224" y="244"/>
                        <a:pt x="226" y="238"/>
                        <a:pt x="229" y="232"/>
                      </a:cubicBezTo>
                      <a:cubicBezTo>
                        <a:pt x="235" y="221"/>
                        <a:pt x="248" y="212"/>
                        <a:pt x="257" y="201"/>
                      </a:cubicBezTo>
                      <a:cubicBezTo>
                        <a:pt x="266" y="190"/>
                        <a:pt x="275" y="179"/>
                        <a:pt x="280" y="165"/>
                      </a:cubicBezTo>
                      <a:cubicBezTo>
                        <a:pt x="282" y="160"/>
                        <a:pt x="288" y="151"/>
                        <a:pt x="286" y="145"/>
                      </a:cubicBezTo>
                      <a:cubicBezTo>
                        <a:pt x="286" y="137"/>
                        <a:pt x="271" y="131"/>
                        <a:pt x="272" y="120"/>
                      </a:cubicBezTo>
                      <a:cubicBezTo>
                        <a:pt x="272" y="115"/>
                        <a:pt x="282" y="115"/>
                        <a:pt x="283" y="109"/>
                      </a:cubicBezTo>
                      <a:cubicBezTo>
                        <a:pt x="285" y="106"/>
                        <a:pt x="286" y="98"/>
                        <a:pt x="286" y="93"/>
                      </a:cubicBezTo>
                      <a:cubicBezTo>
                        <a:pt x="286" y="86"/>
                        <a:pt x="282" y="78"/>
                        <a:pt x="283" y="70"/>
                      </a:cubicBezTo>
                      <a:cubicBezTo>
                        <a:pt x="285" y="62"/>
                        <a:pt x="295" y="59"/>
                        <a:pt x="291" y="51"/>
                      </a:cubicBezTo>
                      <a:cubicBezTo>
                        <a:pt x="289" y="50"/>
                        <a:pt x="288" y="50"/>
                        <a:pt x="286" y="48"/>
                      </a:cubicBezTo>
                      <a:cubicBezTo>
                        <a:pt x="283" y="50"/>
                        <a:pt x="278" y="51"/>
                        <a:pt x="274" y="51"/>
                      </a:cubicBezTo>
                      <a:cubicBezTo>
                        <a:pt x="272" y="51"/>
                        <a:pt x="271" y="51"/>
                        <a:pt x="269" y="50"/>
                      </a:cubicBezTo>
                      <a:cubicBezTo>
                        <a:pt x="263" y="45"/>
                        <a:pt x="269" y="41"/>
                        <a:pt x="271" y="31"/>
                      </a:cubicBezTo>
                      <a:cubicBezTo>
                        <a:pt x="271" y="28"/>
                        <a:pt x="268" y="23"/>
                        <a:pt x="269" y="22"/>
                      </a:cubicBezTo>
                      <a:cubicBezTo>
                        <a:pt x="269" y="17"/>
                        <a:pt x="277" y="11"/>
                        <a:pt x="274" y="9"/>
                      </a:cubicBezTo>
                      <a:cubicBezTo>
                        <a:pt x="272" y="6"/>
                        <a:pt x="271" y="3"/>
                        <a:pt x="269" y="0"/>
                      </a:cubicBezTo>
                      <a:cubicBezTo>
                        <a:pt x="263" y="5"/>
                        <a:pt x="258" y="8"/>
                        <a:pt x="252" y="11"/>
                      </a:cubicBezTo>
                      <a:cubicBezTo>
                        <a:pt x="98" y="142"/>
                        <a:pt x="0" y="338"/>
                        <a:pt x="0" y="557"/>
                      </a:cubicBezTo>
                      <a:cubicBezTo>
                        <a:pt x="0" y="952"/>
                        <a:pt x="319" y="1272"/>
                        <a:pt x="711" y="1272"/>
                      </a:cubicBezTo>
                      <a:cubicBezTo>
                        <a:pt x="770" y="1272"/>
                        <a:pt x="827" y="1265"/>
                        <a:pt x="882" y="1251"/>
                      </a:cubicBezTo>
                      <a:cubicBezTo>
                        <a:pt x="882" y="1249"/>
                        <a:pt x="881" y="1249"/>
                        <a:pt x="881" y="1248"/>
                      </a:cubicBezTo>
                      <a:cubicBezTo>
                        <a:pt x="881" y="1232"/>
                        <a:pt x="882" y="1221"/>
                        <a:pt x="881" y="1206"/>
                      </a:cubicBezTo>
                      <a:cubicBezTo>
                        <a:pt x="879" y="1195"/>
                        <a:pt x="876" y="1179"/>
                        <a:pt x="873" y="1171"/>
                      </a:cubicBezTo>
                      <a:cubicBezTo>
                        <a:pt x="868" y="1164"/>
                        <a:pt x="850" y="1151"/>
                        <a:pt x="842" y="1146"/>
                      </a:cubicBezTo>
                      <a:cubicBezTo>
                        <a:pt x="836" y="1143"/>
                        <a:pt x="830" y="1142"/>
                        <a:pt x="824" y="1139"/>
                      </a:cubicBezTo>
                      <a:cubicBezTo>
                        <a:pt x="821" y="1137"/>
                        <a:pt x="818" y="1136"/>
                        <a:pt x="814" y="1134"/>
                      </a:cubicBezTo>
                      <a:cubicBezTo>
                        <a:pt x="811" y="1129"/>
                        <a:pt x="811" y="1129"/>
                        <a:pt x="811" y="1129"/>
                      </a:cubicBezTo>
                      <a:cubicBezTo>
                        <a:pt x="777" y="1094"/>
                        <a:pt x="777" y="1094"/>
                        <a:pt x="777" y="1094"/>
                      </a:cubicBezTo>
                      <a:cubicBezTo>
                        <a:pt x="777" y="1092"/>
                        <a:pt x="777" y="1092"/>
                        <a:pt x="777" y="1092"/>
                      </a:cubicBezTo>
                      <a:cubicBezTo>
                        <a:pt x="773" y="1084"/>
                        <a:pt x="765" y="1076"/>
                        <a:pt x="760" y="1069"/>
                      </a:cubicBezTo>
                      <a:cubicBezTo>
                        <a:pt x="750" y="1053"/>
                        <a:pt x="742" y="1033"/>
                        <a:pt x="731" y="1017"/>
                      </a:cubicBezTo>
                      <a:cubicBezTo>
                        <a:pt x="726" y="1008"/>
                        <a:pt x="722" y="999"/>
                        <a:pt x="716" y="992"/>
                      </a:cubicBezTo>
                      <a:cubicBezTo>
                        <a:pt x="712" y="989"/>
                        <a:pt x="702" y="985"/>
                        <a:pt x="700" y="980"/>
                      </a:cubicBezTo>
                      <a:cubicBezTo>
                        <a:pt x="699" y="972"/>
                        <a:pt x="692" y="961"/>
                        <a:pt x="694" y="955"/>
                      </a:cubicBezTo>
                      <a:cubicBezTo>
                        <a:pt x="695" y="954"/>
                        <a:pt x="695" y="954"/>
                        <a:pt x="695" y="954"/>
                      </a:cubicBezTo>
                      <a:cubicBezTo>
                        <a:pt x="700" y="957"/>
                        <a:pt x="705" y="960"/>
                        <a:pt x="711" y="961"/>
                      </a:cubicBezTo>
                      <a:cubicBezTo>
                        <a:pt x="822" y="915"/>
                        <a:pt x="915" y="829"/>
                        <a:pt x="969" y="722"/>
                      </a:cubicBezTo>
                      <a:cubicBezTo>
                        <a:pt x="970" y="723"/>
                        <a:pt x="972" y="723"/>
                        <a:pt x="972" y="723"/>
                      </a:cubicBezTo>
                      <a:cubicBezTo>
                        <a:pt x="977" y="725"/>
                        <a:pt x="981" y="728"/>
                        <a:pt x="984" y="733"/>
                      </a:cubicBezTo>
                      <a:cubicBezTo>
                        <a:pt x="989" y="733"/>
                        <a:pt x="990" y="725"/>
                        <a:pt x="997" y="728"/>
                      </a:cubicBezTo>
                      <a:cubicBezTo>
                        <a:pt x="998" y="728"/>
                        <a:pt x="998" y="728"/>
                        <a:pt x="998" y="728"/>
                      </a:cubicBezTo>
                      <a:cubicBezTo>
                        <a:pt x="995" y="736"/>
                        <a:pt x="1000" y="739"/>
                        <a:pt x="1003" y="745"/>
                      </a:cubicBezTo>
                      <a:cubicBezTo>
                        <a:pt x="1004" y="748"/>
                        <a:pt x="1004" y="751"/>
                        <a:pt x="1006" y="753"/>
                      </a:cubicBezTo>
                      <a:cubicBezTo>
                        <a:pt x="1011" y="758"/>
                        <a:pt x="1017" y="758"/>
                        <a:pt x="1023" y="761"/>
                      </a:cubicBezTo>
                      <a:cubicBezTo>
                        <a:pt x="1029" y="765"/>
                        <a:pt x="1032" y="772"/>
                        <a:pt x="1040" y="779"/>
                      </a:cubicBezTo>
                      <a:cubicBezTo>
                        <a:pt x="1046" y="787"/>
                        <a:pt x="1057" y="795"/>
                        <a:pt x="1068" y="796"/>
                      </a:cubicBezTo>
                      <a:cubicBezTo>
                        <a:pt x="1075" y="796"/>
                        <a:pt x="1083" y="793"/>
                        <a:pt x="1089" y="795"/>
                      </a:cubicBezTo>
                      <a:cubicBezTo>
                        <a:pt x="1091" y="795"/>
                        <a:pt x="1091" y="795"/>
                        <a:pt x="1091" y="795"/>
                      </a:cubicBezTo>
                      <a:cubicBezTo>
                        <a:pt x="1092" y="795"/>
                        <a:pt x="1092" y="795"/>
                        <a:pt x="1092" y="795"/>
                      </a:cubicBezTo>
                      <a:cubicBezTo>
                        <a:pt x="1109" y="798"/>
                        <a:pt x="1120" y="806"/>
                        <a:pt x="1131" y="815"/>
                      </a:cubicBezTo>
                      <a:cubicBezTo>
                        <a:pt x="1139" y="820"/>
                        <a:pt x="1145" y="824"/>
                        <a:pt x="1146" y="831"/>
                      </a:cubicBezTo>
                      <a:cubicBezTo>
                        <a:pt x="1148" y="834"/>
                        <a:pt x="1146" y="840"/>
                        <a:pt x="1150" y="845"/>
                      </a:cubicBezTo>
                      <a:cubicBezTo>
                        <a:pt x="1153" y="856"/>
                        <a:pt x="1168" y="860"/>
                        <a:pt x="1162" y="877"/>
                      </a:cubicBezTo>
                      <a:cubicBezTo>
                        <a:pt x="1165" y="884"/>
                        <a:pt x="1170" y="885"/>
                        <a:pt x="1176" y="888"/>
                      </a:cubicBezTo>
                      <a:cubicBezTo>
                        <a:pt x="1180" y="891"/>
                        <a:pt x="1184" y="896"/>
                        <a:pt x="1188" y="898"/>
                      </a:cubicBezTo>
                      <a:cubicBezTo>
                        <a:pt x="1197" y="898"/>
                        <a:pt x="1197" y="898"/>
                        <a:pt x="1197" y="898"/>
                      </a:cubicBezTo>
                      <a:cubicBezTo>
                        <a:pt x="1201" y="898"/>
                        <a:pt x="1201" y="898"/>
                        <a:pt x="1201" y="898"/>
                      </a:cubicBezTo>
                      <a:cubicBezTo>
                        <a:pt x="1210" y="899"/>
                        <a:pt x="1216" y="902"/>
                        <a:pt x="1224" y="905"/>
                      </a:cubicBezTo>
                      <a:cubicBezTo>
                        <a:pt x="1228" y="907"/>
                        <a:pt x="1235" y="908"/>
                        <a:pt x="1239" y="910"/>
                      </a:cubicBezTo>
                      <a:cubicBezTo>
                        <a:pt x="1242" y="913"/>
                        <a:pt x="1244" y="922"/>
                        <a:pt x="1248" y="924"/>
                      </a:cubicBezTo>
                      <a:cubicBezTo>
                        <a:pt x="1251" y="926"/>
                        <a:pt x="1258" y="924"/>
                        <a:pt x="1262" y="924"/>
                      </a:cubicBezTo>
                      <a:cubicBezTo>
                        <a:pt x="1264" y="926"/>
                        <a:pt x="1264" y="926"/>
                        <a:pt x="1264" y="926"/>
                      </a:cubicBezTo>
                      <a:cubicBezTo>
                        <a:pt x="1265" y="926"/>
                        <a:pt x="1265" y="926"/>
                        <a:pt x="1265" y="926"/>
                      </a:cubicBezTo>
                      <a:cubicBezTo>
                        <a:pt x="1269" y="926"/>
                        <a:pt x="1275" y="927"/>
                        <a:pt x="1279" y="929"/>
                      </a:cubicBezTo>
                      <a:cubicBezTo>
                        <a:pt x="1284" y="930"/>
                        <a:pt x="1287" y="932"/>
                        <a:pt x="1292" y="932"/>
                      </a:cubicBezTo>
                      <a:cubicBezTo>
                        <a:pt x="1296" y="932"/>
                        <a:pt x="1299" y="929"/>
                        <a:pt x="1304" y="930"/>
                      </a:cubicBezTo>
                      <a:cubicBezTo>
                        <a:pt x="1306" y="930"/>
                        <a:pt x="1306" y="930"/>
                        <a:pt x="1306" y="930"/>
                      </a:cubicBezTo>
                      <a:cubicBezTo>
                        <a:pt x="1307" y="930"/>
                        <a:pt x="1307" y="930"/>
                        <a:pt x="1307" y="930"/>
                      </a:cubicBezTo>
                      <a:cubicBezTo>
                        <a:pt x="1309" y="930"/>
                        <a:pt x="1312" y="932"/>
                        <a:pt x="1313" y="932"/>
                      </a:cubicBezTo>
                      <a:cubicBezTo>
                        <a:pt x="1381" y="823"/>
                        <a:pt x="1421" y="695"/>
                        <a:pt x="1421" y="557"/>
                      </a:cubicBezTo>
                      <a:cubicBezTo>
                        <a:pt x="1421" y="509"/>
                        <a:pt x="1417" y="461"/>
                        <a:pt x="1408" y="415"/>
                      </a:cubicBezTo>
                      <a:close/>
                      <a:moveTo>
                        <a:pt x="963" y="531"/>
                      </a:moveTo>
                      <a:cubicBezTo>
                        <a:pt x="963" y="703"/>
                        <a:pt x="858" y="850"/>
                        <a:pt x="710" y="911"/>
                      </a:cubicBezTo>
                      <a:cubicBezTo>
                        <a:pt x="561" y="850"/>
                        <a:pt x="458" y="703"/>
                        <a:pt x="458" y="531"/>
                      </a:cubicBezTo>
                      <a:cubicBezTo>
                        <a:pt x="458" y="347"/>
                        <a:pt x="458" y="347"/>
                        <a:pt x="458" y="347"/>
                      </a:cubicBezTo>
                      <a:cubicBezTo>
                        <a:pt x="550" y="327"/>
                        <a:pt x="550" y="327"/>
                        <a:pt x="550" y="327"/>
                      </a:cubicBezTo>
                      <a:cubicBezTo>
                        <a:pt x="550" y="361"/>
                        <a:pt x="550" y="361"/>
                        <a:pt x="550" y="361"/>
                      </a:cubicBezTo>
                      <a:cubicBezTo>
                        <a:pt x="652" y="336"/>
                        <a:pt x="652" y="336"/>
                        <a:pt x="652" y="336"/>
                      </a:cubicBezTo>
                      <a:cubicBezTo>
                        <a:pt x="652" y="302"/>
                        <a:pt x="652" y="302"/>
                        <a:pt x="652" y="302"/>
                      </a:cubicBezTo>
                      <a:cubicBezTo>
                        <a:pt x="710" y="288"/>
                        <a:pt x="710" y="288"/>
                        <a:pt x="710" y="288"/>
                      </a:cubicBezTo>
                      <a:cubicBezTo>
                        <a:pt x="767" y="302"/>
                        <a:pt x="767" y="302"/>
                        <a:pt x="767" y="302"/>
                      </a:cubicBezTo>
                      <a:cubicBezTo>
                        <a:pt x="767" y="336"/>
                        <a:pt x="767" y="336"/>
                        <a:pt x="767" y="336"/>
                      </a:cubicBezTo>
                      <a:cubicBezTo>
                        <a:pt x="869" y="361"/>
                        <a:pt x="869" y="361"/>
                        <a:pt x="869" y="361"/>
                      </a:cubicBezTo>
                      <a:cubicBezTo>
                        <a:pt x="869" y="327"/>
                        <a:pt x="869" y="327"/>
                        <a:pt x="869" y="327"/>
                      </a:cubicBezTo>
                      <a:cubicBezTo>
                        <a:pt x="963" y="347"/>
                        <a:pt x="963" y="347"/>
                        <a:pt x="963" y="347"/>
                      </a:cubicBezTo>
                      <a:lnTo>
                        <a:pt x="963" y="531"/>
                      </a:lnTo>
                      <a:close/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649" name="Google Shape;13649;p104"/>
          <p:cNvGrpSpPr/>
          <p:nvPr/>
        </p:nvGrpSpPr>
        <p:grpSpPr>
          <a:xfrm>
            <a:off x="369207" y="1140016"/>
            <a:ext cx="912284" cy="1016889"/>
            <a:chOff x="3664086" y="1941581"/>
            <a:chExt cx="684213" cy="762667"/>
          </a:xfrm>
        </p:grpSpPr>
        <p:sp>
          <p:nvSpPr>
            <p:cNvPr id="13650" name="Google Shape;13650;p104"/>
            <p:cNvSpPr/>
            <p:nvPr/>
          </p:nvSpPr>
          <p:spPr>
            <a:xfrm>
              <a:off x="3664086" y="1941581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1" name="Google Shape;13651;p104"/>
            <p:cNvSpPr/>
            <p:nvPr/>
          </p:nvSpPr>
          <p:spPr>
            <a:xfrm>
              <a:off x="3763930" y="2073343"/>
              <a:ext cx="449263" cy="328613"/>
            </a:xfrm>
            <a:custGeom>
              <a:avLst/>
              <a:gdLst/>
              <a:ahLst/>
              <a:cxnLst/>
              <a:rect l="l" t="t" r="r" b="b"/>
              <a:pathLst>
                <a:path w="1333" h="970" extrusionOk="0">
                  <a:moveTo>
                    <a:pt x="313" y="147"/>
                  </a:moveTo>
                  <a:cubicBezTo>
                    <a:pt x="313" y="818"/>
                    <a:pt x="313" y="818"/>
                    <a:pt x="313" y="818"/>
                  </a:cubicBezTo>
                  <a:cubicBezTo>
                    <a:pt x="313" y="901"/>
                    <a:pt x="246" y="968"/>
                    <a:pt x="163" y="968"/>
                  </a:cubicBezTo>
                  <a:cubicBezTo>
                    <a:pt x="149" y="968"/>
                    <a:pt x="149" y="968"/>
                    <a:pt x="149" y="968"/>
                  </a:cubicBezTo>
                  <a:cubicBezTo>
                    <a:pt x="67" y="968"/>
                    <a:pt x="0" y="901"/>
                    <a:pt x="0" y="818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76"/>
                    <a:pt x="49" y="17"/>
                    <a:pt x="115" y="2"/>
                  </a:cubicBezTo>
                  <a:cubicBezTo>
                    <a:pt x="115" y="201"/>
                    <a:pt x="115" y="201"/>
                    <a:pt x="115" y="201"/>
                  </a:cubicBezTo>
                  <a:cubicBezTo>
                    <a:pt x="115" y="222"/>
                    <a:pt x="133" y="240"/>
                    <a:pt x="154" y="240"/>
                  </a:cubicBezTo>
                  <a:cubicBezTo>
                    <a:pt x="158" y="240"/>
                    <a:pt x="158" y="240"/>
                    <a:pt x="158" y="240"/>
                  </a:cubicBezTo>
                  <a:cubicBezTo>
                    <a:pt x="180" y="240"/>
                    <a:pt x="197" y="222"/>
                    <a:pt x="197" y="201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263" y="17"/>
                    <a:pt x="313" y="76"/>
                    <a:pt x="313" y="147"/>
                  </a:cubicBezTo>
                  <a:close/>
                  <a:moveTo>
                    <a:pt x="1333" y="75"/>
                  </a:moveTo>
                  <a:cubicBezTo>
                    <a:pt x="1333" y="895"/>
                    <a:pt x="1333" y="895"/>
                    <a:pt x="1333" y="895"/>
                  </a:cubicBezTo>
                  <a:cubicBezTo>
                    <a:pt x="1333" y="936"/>
                    <a:pt x="1299" y="970"/>
                    <a:pt x="1258" y="970"/>
                  </a:cubicBezTo>
                  <a:cubicBezTo>
                    <a:pt x="436" y="970"/>
                    <a:pt x="436" y="970"/>
                    <a:pt x="436" y="970"/>
                  </a:cubicBezTo>
                  <a:cubicBezTo>
                    <a:pt x="395" y="970"/>
                    <a:pt x="361" y="936"/>
                    <a:pt x="361" y="895"/>
                  </a:cubicBezTo>
                  <a:cubicBezTo>
                    <a:pt x="361" y="75"/>
                    <a:pt x="361" y="75"/>
                    <a:pt x="361" y="75"/>
                  </a:cubicBezTo>
                  <a:cubicBezTo>
                    <a:pt x="361" y="33"/>
                    <a:pt x="395" y="0"/>
                    <a:pt x="436" y="0"/>
                  </a:cubicBezTo>
                  <a:cubicBezTo>
                    <a:pt x="1258" y="0"/>
                    <a:pt x="1258" y="0"/>
                    <a:pt x="1258" y="0"/>
                  </a:cubicBezTo>
                  <a:cubicBezTo>
                    <a:pt x="1299" y="0"/>
                    <a:pt x="1333" y="33"/>
                    <a:pt x="1333" y="75"/>
                  </a:cubicBezTo>
                  <a:close/>
                  <a:moveTo>
                    <a:pt x="547" y="688"/>
                  </a:moveTo>
                  <a:cubicBezTo>
                    <a:pt x="547" y="661"/>
                    <a:pt x="525" y="638"/>
                    <a:pt x="497" y="638"/>
                  </a:cubicBezTo>
                  <a:cubicBezTo>
                    <a:pt x="470" y="638"/>
                    <a:pt x="447" y="661"/>
                    <a:pt x="447" y="688"/>
                  </a:cubicBezTo>
                  <a:cubicBezTo>
                    <a:pt x="447" y="716"/>
                    <a:pt x="470" y="738"/>
                    <a:pt x="497" y="738"/>
                  </a:cubicBezTo>
                  <a:cubicBezTo>
                    <a:pt x="525" y="738"/>
                    <a:pt x="547" y="716"/>
                    <a:pt x="547" y="688"/>
                  </a:cubicBezTo>
                  <a:close/>
                  <a:moveTo>
                    <a:pt x="697" y="688"/>
                  </a:moveTo>
                  <a:cubicBezTo>
                    <a:pt x="697" y="661"/>
                    <a:pt x="674" y="638"/>
                    <a:pt x="647" y="638"/>
                  </a:cubicBezTo>
                  <a:cubicBezTo>
                    <a:pt x="619" y="638"/>
                    <a:pt x="597" y="661"/>
                    <a:pt x="597" y="688"/>
                  </a:cubicBezTo>
                  <a:cubicBezTo>
                    <a:pt x="597" y="716"/>
                    <a:pt x="619" y="738"/>
                    <a:pt x="647" y="738"/>
                  </a:cubicBezTo>
                  <a:cubicBezTo>
                    <a:pt x="674" y="738"/>
                    <a:pt x="697" y="716"/>
                    <a:pt x="697" y="688"/>
                  </a:cubicBezTo>
                  <a:close/>
                  <a:moveTo>
                    <a:pt x="846" y="688"/>
                  </a:moveTo>
                  <a:cubicBezTo>
                    <a:pt x="846" y="661"/>
                    <a:pt x="824" y="638"/>
                    <a:pt x="797" y="638"/>
                  </a:cubicBezTo>
                  <a:cubicBezTo>
                    <a:pt x="769" y="638"/>
                    <a:pt x="747" y="661"/>
                    <a:pt x="747" y="688"/>
                  </a:cubicBezTo>
                  <a:cubicBezTo>
                    <a:pt x="747" y="716"/>
                    <a:pt x="769" y="738"/>
                    <a:pt x="797" y="738"/>
                  </a:cubicBezTo>
                  <a:cubicBezTo>
                    <a:pt x="824" y="738"/>
                    <a:pt x="846" y="716"/>
                    <a:pt x="846" y="688"/>
                  </a:cubicBezTo>
                  <a:close/>
                  <a:moveTo>
                    <a:pt x="942" y="95"/>
                  </a:moveTo>
                  <a:cubicBezTo>
                    <a:pt x="464" y="95"/>
                    <a:pt x="464" y="95"/>
                    <a:pt x="464" y="95"/>
                  </a:cubicBezTo>
                  <a:cubicBezTo>
                    <a:pt x="464" y="527"/>
                    <a:pt x="464" y="527"/>
                    <a:pt x="464" y="527"/>
                  </a:cubicBezTo>
                  <a:cubicBezTo>
                    <a:pt x="942" y="527"/>
                    <a:pt x="942" y="527"/>
                    <a:pt x="942" y="527"/>
                  </a:cubicBezTo>
                  <a:lnTo>
                    <a:pt x="942" y="95"/>
                  </a:lnTo>
                  <a:close/>
                  <a:moveTo>
                    <a:pt x="1244" y="469"/>
                  </a:moveTo>
                  <a:cubicBezTo>
                    <a:pt x="1244" y="443"/>
                    <a:pt x="1223" y="422"/>
                    <a:pt x="1196" y="420"/>
                  </a:cubicBezTo>
                  <a:cubicBezTo>
                    <a:pt x="1196" y="420"/>
                    <a:pt x="1196" y="420"/>
                    <a:pt x="1196" y="420"/>
                  </a:cubicBezTo>
                  <a:cubicBezTo>
                    <a:pt x="1088" y="420"/>
                    <a:pt x="1088" y="420"/>
                    <a:pt x="1088" y="420"/>
                  </a:cubicBezTo>
                  <a:cubicBezTo>
                    <a:pt x="1088" y="420"/>
                    <a:pt x="1088" y="420"/>
                    <a:pt x="1088" y="420"/>
                  </a:cubicBezTo>
                  <a:cubicBezTo>
                    <a:pt x="1088" y="420"/>
                    <a:pt x="1088" y="420"/>
                    <a:pt x="1087" y="420"/>
                  </a:cubicBezTo>
                  <a:cubicBezTo>
                    <a:pt x="1060" y="420"/>
                    <a:pt x="1038" y="442"/>
                    <a:pt x="1038" y="469"/>
                  </a:cubicBezTo>
                  <a:cubicBezTo>
                    <a:pt x="1038" y="495"/>
                    <a:pt x="1060" y="517"/>
                    <a:pt x="1087" y="517"/>
                  </a:cubicBezTo>
                  <a:cubicBezTo>
                    <a:pt x="1088" y="517"/>
                    <a:pt x="1088" y="517"/>
                    <a:pt x="1088" y="517"/>
                  </a:cubicBezTo>
                  <a:cubicBezTo>
                    <a:pt x="1088" y="517"/>
                    <a:pt x="1088" y="517"/>
                    <a:pt x="1088" y="517"/>
                  </a:cubicBezTo>
                  <a:cubicBezTo>
                    <a:pt x="1196" y="517"/>
                    <a:pt x="1196" y="517"/>
                    <a:pt x="1196" y="517"/>
                  </a:cubicBezTo>
                  <a:cubicBezTo>
                    <a:pt x="1196" y="517"/>
                    <a:pt x="1196" y="517"/>
                    <a:pt x="1196" y="517"/>
                  </a:cubicBezTo>
                  <a:cubicBezTo>
                    <a:pt x="1223" y="516"/>
                    <a:pt x="1244" y="495"/>
                    <a:pt x="1244" y="469"/>
                  </a:cubicBezTo>
                  <a:close/>
                  <a:moveTo>
                    <a:pt x="1244" y="300"/>
                  </a:moveTo>
                  <a:cubicBezTo>
                    <a:pt x="1244" y="274"/>
                    <a:pt x="1223" y="253"/>
                    <a:pt x="1196" y="252"/>
                  </a:cubicBezTo>
                  <a:cubicBezTo>
                    <a:pt x="1196" y="252"/>
                    <a:pt x="1196" y="252"/>
                    <a:pt x="1196" y="252"/>
                  </a:cubicBezTo>
                  <a:cubicBezTo>
                    <a:pt x="1088" y="252"/>
                    <a:pt x="1088" y="252"/>
                    <a:pt x="1088" y="252"/>
                  </a:cubicBezTo>
                  <a:cubicBezTo>
                    <a:pt x="1088" y="252"/>
                    <a:pt x="1088" y="252"/>
                    <a:pt x="1088" y="252"/>
                  </a:cubicBezTo>
                  <a:cubicBezTo>
                    <a:pt x="1088" y="252"/>
                    <a:pt x="1088" y="252"/>
                    <a:pt x="1087" y="252"/>
                  </a:cubicBezTo>
                  <a:cubicBezTo>
                    <a:pt x="1060" y="252"/>
                    <a:pt x="1038" y="274"/>
                    <a:pt x="1038" y="300"/>
                  </a:cubicBezTo>
                  <a:cubicBezTo>
                    <a:pt x="1038" y="327"/>
                    <a:pt x="1060" y="349"/>
                    <a:pt x="1087" y="349"/>
                  </a:cubicBezTo>
                  <a:cubicBezTo>
                    <a:pt x="1088" y="349"/>
                    <a:pt x="1088" y="349"/>
                    <a:pt x="1088" y="349"/>
                  </a:cubicBezTo>
                  <a:cubicBezTo>
                    <a:pt x="1088" y="349"/>
                    <a:pt x="1088" y="349"/>
                    <a:pt x="1088" y="349"/>
                  </a:cubicBezTo>
                  <a:cubicBezTo>
                    <a:pt x="1196" y="349"/>
                    <a:pt x="1196" y="349"/>
                    <a:pt x="1196" y="349"/>
                  </a:cubicBezTo>
                  <a:cubicBezTo>
                    <a:pt x="1196" y="348"/>
                    <a:pt x="1196" y="348"/>
                    <a:pt x="1196" y="348"/>
                  </a:cubicBezTo>
                  <a:cubicBezTo>
                    <a:pt x="1223" y="347"/>
                    <a:pt x="1244" y="326"/>
                    <a:pt x="1244" y="300"/>
                  </a:cubicBezTo>
                  <a:close/>
                  <a:moveTo>
                    <a:pt x="1244" y="132"/>
                  </a:moveTo>
                  <a:cubicBezTo>
                    <a:pt x="1244" y="106"/>
                    <a:pt x="1223" y="85"/>
                    <a:pt x="1196" y="84"/>
                  </a:cubicBezTo>
                  <a:cubicBezTo>
                    <a:pt x="1196" y="84"/>
                    <a:pt x="1196" y="84"/>
                    <a:pt x="1196" y="84"/>
                  </a:cubicBezTo>
                  <a:cubicBezTo>
                    <a:pt x="1088" y="84"/>
                    <a:pt x="1088" y="84"/>
                    <a:pt x="1088" y="84"/>
                  </a:cubicBezTo>
                  <a:cubicBezTo>
                    <a:pt x="1088" y="84"/>
                    <a:pt x="1088" y="84"/>
                    <a:pt x="1088" y="84"/>
                  </a:cubicBezTo>
                  <a:cubicBezTo>
                    <a:pt x="1088" y="84"/>
                    <a:pt x="1088" y="84"/>
                    <a:pt x="1087" y="84"/>
                  </a:cubicBezTo>
                  <a:cubicBezTo>
                    <a:pt x="1060" y="84"/>
                    <a:pt x="1038" y="105"/>
                    <a:pt x="1038" y="132"/>
                  </a:cubicBezTo>
                  <a:cubicBezTo>
                    <a:pt x="1038" y="159"/>
                    <a:pt x="1060" y="180"/>
                    <a:pt x="1087" y="180"/>
                  </a:cubicBezTo>
                  <a:cubicBezTo>
                    <a:pt x="1088" y="180"/>
                    <a:pt x="1088" y="180"/>
                    <a:pt x="1088" y="180"/>
                  </a:cubicBezTo>
                  <a:cubicBezTo>
                    <a:pt x="1088" y="180"/>
                    <a:pt x="1088" y="180"/>
                    <a:pt x="1088" y="180"/>
                  </a:cubicBezTo>
                  <a:cubicBezTo>
                    <a:pt x="1196" y="180"/>
                    <a:pt x="1196" y="180"/>
                    <a:pt x="1196" y="180"/>
                  </a:cubicBezTo>
                  <a:cubicBezTo>
                    <a:pt x="1196" y="180"/>
                    <a:pt x="1196" y="180"/>
                    <a:pt x="1196" y="180"/>
                  </a:cubicBezTo>
                  <a:cubicBezTo>
                    <a:pt x="1223" y="179"/>
                    <a:pt x="1244" y="158"/>
                    <a:pt x="1244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2" name="Google Shape;13652;p104"/>
            <p:cNvSpPr/>
            <p:nvPr/>
          </p:nvSpPr>
          <p:spPr>
            <a:xfrm>
              <a:off x="3840281" y="2565748"/>
              <a:ext cx="331822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Phone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653" name="Google Shape;13653;p104"/>
          <p:cNvGrpSpPr/>
          <p:nvPr/>
        </p:nvGrpSpPr>
        <p:grpSpPr>
          <a:xfrm>
            <a:off x="1601631" y="1140016"/>
            <a:ext cx="912284" cy="1016889"/>
            <a:chOff x="4830777" y="2504289"/>
            <a:chExt cx="684213" cy="762667"/>
          </a:xfrm>
        </p:grpSpPr>
        <p:sp>
          <p:nvSpPr>
            <p:cNvPr id="13654" name="Google Shape;13654;p104"/>
            <p:cNvSpPr/>
            <p:nvPr/>
          </p:nvSpPr>
          <p:spPr>
            <a:xfrm>
              <a:off x="4830777" y="2504289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55" name="Google Shape;13655;p104"/>
            <p:cNvSpPr/>
            <p:nvPr/>
          </p:nvSpPr>
          <p:spPr>
            <a:xfrm>
              <a:off x="5006972" y="3128456"/>
              <a:ext cx="345047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Mobile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656" name="Google Shape;13656;p104"/>
            <p:cNvGrpSpPr/>
            <p:nvPr/>
          </p:nvGrpSpPr>
          <p:grpSpPr>
            <a:xfrm>
              <a:off x="5072722" y="2626973"/>
              <a:ext cx="200322" cy="346771"/>
              <a:chOff x="5079134" y="2626972"/>
              <a:chExt cx="200322" cy="346771"/>
            </a:xfrm>
          </p:grpSpPr>
          <p:sp>
            <p:nvSpPr>
              <p:cNvPr id="13657" name="Google Shape;13657;p104"/>
              <p:cNvSpPr/>
              <p:nvPr/>
            </p:nvSpPr>
            <p:spPr>
              <a:xfrm>
                <a:off x="5079134" y="2626972"/>
                <a:ext cx="200322" cy="346771"/>
              </a:xfrm>
              <a:custGeom>
                <a:avLst/>
                <a:gdLst/>
                <a:ahLst/>
                <a:cxnLst/>
                <a:rect l="l" t="t" r="r" b="b"/>
                <a:pathLst>
                  <a:path w="88" h="160" extrusionOk="0">
                    <a:moveTo>
                      <a:pt x="7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54"/>
                      <a:pt x="6" y="160"/>
                      <a:pt x="14" y="160"/>
                    </a:cubicBezTo>
                    <a:cubicBezTo>
                      <a:pt x="74" y="160"/>
                      <a:pt x="74" y="160"/>
                      <a:pt x="74" y="160"/>
                    </a:cubicBezTo>
                    <a:cubicBezTo>
                      <a:pt x="82" y="160"/>
                      <a:pt x="88" y="154"/>
                      <a:pt x="88" y="147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88" y="6"/>
                      <a:pt x="82" y="0"/>
                      <a:pt x="74" y="0"/>
                    </a:cubicBezTo>
                    <a:close/>
                    <a:moveTo>
                      <a:pt x="25" y="7"/>
                    </a:moveTo>
                    <a:cubicBezTo>
                      <a:pt x="25" y="6"/>
                      <a:pt x="26" y="5"/>
                      <a:pt x="27" y="5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2" y="5"/>
                      <a:pt x="63" y="6"/>
                      <a:pt x="63" y="7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3" y="9"/>
                      <a:pt x="62" y="9"/>
                      <a:pt x="61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6" y="9"/>
                      <a:pt x="25" y="9"/>
                      <a:pt x="25" y="8"/>
                    </a:cubicBezTo>
                    <a:lnTo>
                      <a:pt x="25" y="7"/>
                    </a:lnTo>
                    <a:close/>
                    <a:moveTo>
                      <a:pt x="44" y="154"/>
                    </a:moveTo>
                    <a:cubicBezTo>
                      <a:pt x="40" y="154"/>
                      <a:pt x="36" y="151"/>
                      <a:pt x="36" y="146"/>
                    </a:cubicBezTo>
                    <a:cubicBezTo>
                      <a:pt x="36" y="142"/>
                      <a:pt x="40" y="139"/>
                      <a:pt x="44" y="139"/>
                    </a:cubicBezTo>
                    <a:cubicBezTo>
                      <a:pt x="48" y="139"/>
                      <a:pt x="52" y="142"/>
                      <a:pt x="52" y="146"/>
                    </a:cubicBezTo>
                    <a:cubicBezTo>
                      <a:pt x="52" y="151"/>
                      <a:pt x="48" y="154"/>
                      <a:pt x="44" y="154"/>
                    </a:cubicBezTo>
                    <a:close/>
                    <a:moveTo>
                      <a:pt x="81" y="133"/>
                    </a:moveTo>
                    <a:cubicBezTo>
                      <a:pt x="81" y="134"/>
                      <a:pt x="81" y="134"/>
                      <a:pt x="80" y="134"/>
                    </a:cubicBezTo>
                    <a:cubicBezTo>
                      <a:pt x="8" y="134"/>
                      <a:pt x="8" y="134"/>
                      <a:pt x="8" y="134"/>
                    </a:cubicBezTo>
                    <a:cubicBezTo>
                      <a:pt x="7" y="134"/>
                      <a:pt x="7" y="134"/>
                      <a:pt x="7" y="133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5"/>
                      <a:pt x="8" y="15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81" y="15"/>
                      <a:pt x="81" y="16"/>
                      <a:pt x="81" y="16"/>
                    </a:cubicBezTo>
                    <a:lnTo>
                      <a:pt x="81" y="13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3658" name="Google Shape;13658;p104"/>
              <p:cNvCxnSpPr/>
              <p:nvPr/>
            </p:nvCxnSpPr>
            <p:spPr>
              <a:xfrm>
                <a:off x="5139981" y="2642140"/>
                <a:ext cx="78628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</p:grpSp>
      <p:sp>
        <p:nvSpPr>
          <p:cNvPr id="13659" name="Google Shape;13659;p104"/>
          <p:cNvSpPr/>
          <p:nvPr/>
        </p:nvSpPr>
        <p:spPr>
          <a:xfrm>
            <a:off x="9329653" y="3623690"/>
            <a:ext cx="298076" cy="145631"/>
          </a:xfrm>
          <a:prstGeom prst="rect">
            <a:avLst/>
          </a:prstGeom>
          <a:solidFill>
            <a:schemeClr val="dk2"/>
          </a:solidFill>
          <a:ln w="9525" cap="rnd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89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G1/6</a:t>
            </a:r>
            <a:endParaRPr dirty="0"/>
          </a:p>
        </p:txBody>
      </p:sp>
      <p:sp>
        <p:nvSpPr>
          <p:cNvPr id="13660" name="Google Shape;13660;p104"/>
          <p:cNvSpPr/>
          <p:nvPr/>
        </p:nvSpPr>
        <p:spPr>
          <a:xfrm>
            <a:off x="10480989" y="3619493"/>
            <a:ext cx="387699" cy="112081"/>
          </a:xfrm>
          <a:prstGeom prst="roundRect">
            <a:avLst>
              <a:gd name="adj" fmla="val 50000"/>
            </a:avLst>
          </a:prstGeom>
          <a:solidFill>
            <a:srgbClr val="999999">
              <a:alpha val="12941"/>
            </a:srgbClr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5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VLAN201</a:t>
            </a:r>
            <a:endParaRPr/>
          </a:p>
        </p:txBody>
      </p:sp>
      <p:sp>
        <p:nvSpPr>
          <p:cNvPr id="13661" name="Google Shape;13661;p104"/>
          <p:cNvSpPr/>
          <p:nvPr/>
        </p:nvSpPr>
        <p:spPr>
          <a:xfrm>
            <a:off x="7944595" y="3693187"/>
            <a:ext cx="915399" cy="77181"/>
          </a:xfrm>
          <a:prstGeom prst="ellipse">
            <a:avLst/>
          </a:prstGeom>
          <a:noFill/>
          <a:ln w="9525" cap="flat" cmpd="sng">
            <a:solidFill>
              <a:srgbClr val="464852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533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HSRP</a:t>
            </a:r>
            <a:endParaRPr dirty="0"/>
          </a:p>
        </p:txBody>
      </p:sp>
      <p:sp>
        <p:nvSpPr>
          <p:cNvPr id="13662" name="Google Shape;13662;p104"/>
          <p:cNvSpPr/>
          <p:nvPr/>
        </p:nvSpPr>
        <p:spPr>
          <a:xfrm rot="-5400000">
            <a:off x="9801287" y="3618852"/>
            <a:ext cx="576275" cy="97120"/>
          </a:xfrm>
          <a:prstGeom prst="roundRect">
            <a:avLst>
              <a:gd name="adj" fmla="val 50000"/>
            </a:avLst>
          </a:prstGeom>
          <a:solidFill>
            <a:srgbClr val="999999"/>
          </a:solidFill>
          <a:ln>
            <a:noFill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5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VLAN201</a:t>
            </a:r>
            <a:endParaRPr/>
          </a:p>
        </p:txBody>
      </p:sp>
      <p:sp>
        <p:nvSpPr>
          <p:cNvPr id="13663" name="Google Shape;13663;p104"/>
          <p:cNvSpPr/>
          <p:nvPr/>
        </p:nvSpPr>
        <p:spPr>
          <a:xfrm>
            <a:off x="11426756" y="5101811"/>
            <a:ext cx="303709" cy="127064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8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E1/8</a:t>
            </a:r>
            <a:endParaRPr/>
          </a:p>
        </p:txBody>
      </p:sp>
      <p:sp>
        <p:nvSpPr>
          <p:cNvPr id="13664" name="Google Shape;13664;p104"/>
          <p:cNvSpPr/>
          <p:nvPr/>
        </p:nvSpPr>
        <p:spPr>
          <a:xfrm>
            <a:off x="11426756" y="5336637"/>
            <a:ext cx="303709" cy="156957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8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E1/8</a:t>
            </a:r>
            <a:endParaRPr/>
          </a:p>
        </p:txBody>
      </p:sp>
      <p:cxnSp>
        <p:nvCxnSpPr>
          <p:cNvPr id="13665" name="Google Shape;13665;p104"/>
          <p:cNvCxnSpPr>
            <a:stCxn id="13664" idx="0"/>
            <a:endCxn id="13663" idx="2"/>
          </p:cNvCxnSpPr>
          <p:nvPr/>
        </p:nvCxnSpPr>
        <p:spPr>
          <a:xfrm rot="10800000">
            <a:off x="11578611" y="5228937"/>
            <a:ext cx="0" cy="107700"/>
          </a:xfrm>
          <a:prstGeom prst="straightConnector1">
            <a:avLst/>
          </a:prstGeom>
          <a:noFill/>
          <a:ln w="9525" cap="flat" cmpd="sng">
            <a:solidFill>
              <a:srgbClr val="999999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666" name="Google Shape;13666;p104"/>
          <p:cNvGrpSpPr/>
          <p:nvPr/>
        </p:nvGrpSpPr>
        <p:grpSpPr>
          <a:xfrm>
            <a:off x="7901412" y="5448581"/>
            <a:ext cx="2173884" cy="791633"/>
            <a:chOff x="5643396" y="3328307"/>
            <a:chExt cx="1630417" cy="593723"/>
          </a:xfrm>
        </p:grpSpPr>
        <p:grpSp>
          <p:nvGrpSpPr>
            <p:cNvPr id="13667" name="Google Shape;13667;p104"/>
            <p:cNvGrpSpPr/>
            <p:nvPr/>
          </p:nvGrpSpPr>
          <p:grpSpPr>
            <a:xfrm>
              <a:off x="6589598" y="3328307"/>
              <a:ext cx="684215" cy="593723"/>
              <a:chOff x="7638257" y="3349625"/>
              <a:chExt cx="684213" cy="593725"/>
            </a:xfrm>
          </p:grpSpPr>
          <p:sp>
            <p:nvSpPr>
              <p:cNvPr id="13668" name="Google Shape;13668;p104"/>
              <p:cNvSpPr/>
              <p:nvPr/>
            </p:nvSpPr>
            <p:spPr>
              <a:xfrm>
                <a:off x="7638257" y="3349625"/>
                <a:ext cx="684213" cy="593725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4" extrusionOk="0">
                    <a:moveTo>
                      <a:pt x="323" y="374"/>
                    </a:moveTo>
                    <a:lnTo>
                      <a:pt x="431" y="187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7"/>
                    </a:lnTo>
                    <a:lnTo>
                      <a:pt x="108" y="374"/>
                    </a:lnTo>
                    <a:lnTo>
                      <a:pt x="323" y="374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69" name="Google Shape;13669;p104"/>
              <p:cNvSpPr/>
              <p:nvPr/>
            </p:nvSpPr>
            <p:spPr>
              <a:xfrm>
                <a:off x="7875588" y="3690938"/>
                <a:ext cx="215900" cy="21590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638" extrusionOk="0">
                    <a:moveTo>
                      <a:pt x="633" y="305"/>
                    </a:moveTo>
                    <a:cubicBezTo>
                      <a:pt x="632" y="303"/>
                      <a:pt x="631" y="302"/>
                      <a:pt x="630" y="301"/>
                    </a:cubicBezTo>
                    <a:cubicBezTo>
                      <a:pt x="556" y="226"/>
                      <a:pt x="556" y="226"/>
                      <a:pt x="556" y="226"/>
                    </a:cubicBezTo>
                    <a:cubicBezTo>
                      <a:pt x="548" y="219"/>
                      <a:pt x="537" y="219"/>
                      <a:pt x="530" y="226"/>
                    </a:cubicBezTo>
                    <a:cubicBezTo>
                      <a:pt x="527" y="229"/>
                      <a:pt x="527" y="229"/>
                      <a:pt x="527" y="229"/>
                    </a:cubicBezTo>
                    <a:cubicBezTo>
                      <a:pt x="520" y="236"/>
                      <a:pt x="520" y="248"/>
                      <a:pt x="527" y="255"/>
                    </a:cubicBezTo>
                    <a:cubicBezTo>
                      <a:pt x="571" y="299"/>
                      <a:pt x="571" y="299"/>
                      <a:pt x="571" y="299"/>
                    </a:cubicBezTo>
                    <a:cubicBezTo>
                      <a:pt x="456" y="299"/>
                      <a:pt x="456" y="299"/>
                      <a:pt x="456" y="299"/>
                    </a:cubicBezTo>
                    <a:cubicBezTo>
                      <a:pt x="481" y="269"/>
                      <a:pt x="503" y="240"/>
                      <a:pt x="520" y="213"/>
                    </a:cubicBezTo>
                    <a:cubicBezTo>
                      <a:pt x="559" y="153"/>
                      <a:pt x="568" y="114"/>
                      <a:pt x="548" y="94"/>
                    </a:cubicBezTo>
                    <a:cubicBezTo>
                      <a:pt x="543" y="90"/>
                      <a:pt x="535" y="84"/>
                      <a:pt x="521" y="84"/>
                    </a:cubicBezTo>
                    <a:cubicBezTo>
                      <a:pt x="480" y="84"/>
                      <a:pt x="410" y="130"/>
                      <a:pt x="340" y="189"/>
                    </a:cubicBezTo>
                    <a:cubicBezTo>
                      <a:pt x="340" y="68"/>
                      <a:pt x="340" y="68"/>
                      <a:pt x="340" y="68"/>
                    </a:cubicBezTo>
                    <a:cubicBezTo>
                      <a:pt x="383" y="111"/>
                      <a:pt x="383" y="111"/>
                      <a:pt x="383" y="111"/>
                    </a:cubicBezTo>
                    <a:cubicBezTo>
                      <a:pt x="390" y="119"/>
                      <a:pt x="402" y="119"/>
                      <a:pt x="409" y="111"/>
                    </a:cubicBezTo>
                    <a:cubicBezTo>
                      <a:pt x="412" y="109"/>
                      <a:pt x="412" y="109"/>
                      <a:pt x="412" y="109"/>
                    </a:cubicBezTo>
                    <a:cubicBezTo>
                      <a:pt x="419" y="101"/>
                      <a:pt x="419" y="90"/>
                      <a:pt x="412" y="83"/>
                    </a:cubicBezTo>
                    <a:cubicBezTo>
                      <a:pt x="337" y="8"/>
                      <a:pt x="337" y="8"/>
                      <a:pt x="337" y="8"/>
                    </a:cubicBezTo>
                    <a:cubicBezTo>
                      <a:pt x="337" y="7"/>
                      <a:pt x="336" y="7"/>
                      <a:pt x="336" y="7"/>
                    </a:cubicBezTo>
                    <a:cubicBezTo>
                      <a:pt x="332" y="3"/>
                      <a:pt x="327" y="0"/>
                      <a:pt x="322" y="0"/>
                    </a:cubicBezTo>
                    <a:cubicBezTo>
                      <a:pt x="318" y="0"/>
                      <a:pt x="318" y="0"/>
                      <a:pt x="318" y="0"/>
                    </a:cubicBezTo>
                    <a:cubicBezTo>
                      <a:pt x="313" y="0"/>
                      <a:pt x="309" y="2"/>
                      <a:pt x="305" y="5"/>
                    </a:cubicBezTo>
                    <a:cubicBezTo>
                      <a:pt x="304" y="6"/>
                      <a:pt x="303" y="7"/>
                      <a:pt x="301" y="8"/>
                    </a:cubicBezTo>
                    <a:cubicBezTo>
                      <a:pt x="227" y="83"/>
                      <a:pt x="227" y="83"/>
                      <a:pt x="227" y="83"/>
                    </a:cubicBezTo>
                    <a:cubicBezTo>
                      <a:pt x="220" y="90"/>
                      <a:pt x="220" y="101"/>
                      <a:pt x="227" y="109"/>
                    </a:cubicBezTo>
                    <a:cubicBezTo>
                      <a:pt x="229" y="111"/>
                      <a:pt x="229" y="111"/>
                      <a:pt x="229" y="111"/>
                    </a:cubicBezTo>
                    <a:cubicBezTo>
                      <a:pt x="237" y="119"/>
                      <a:pt x="248" y="119"/>
                      <a:pt x="256" y="111"/>
                    </a:cubicBezTo>
                    <a:cubicBezTo>
                      <a:pt x="299" y="68"/>
                      <a:pt x="299" y="68"/>
                      <a:pt x="299" y="68"/>
                    </a:cubicBezTo>
                    <a:cubicBezTo>
                      <a:pt x="299" y="191"/>
                      <a:pt x="299" y="191"/>
                      <a:pt x="299" y="191"/>
                    </a:cubicBezTo>
                    <a:cubicBezTo>
                      <a:pt x="229" y="131"/>
                      <a:pt x="158" y="84"/>
                      <a:pt x="117" y="84"/>
                    </a:cubicBezTo>
                    <a:cubicBezTo>
                      <a:pt x="103" y="84"/>
                      <a:pt x="94" y="90"/>
                      <a:pt x="89" y="94"/>
                    </a:cubicBezTo>
                    <a:cubicBezTo>
                      <a:pt x="70" y="114"/>
                      <a:pt x="79" y="153"/>
                      <a:pt x="117" y="213"/>
                    </a:cubicBezTo>
                    <a:cubicBezTo>
                      <a:pt x="134" y="240"/>
                      <a:pt x="156" y="269"/>
                      <a:pt x="182" y="299"/>
                    </a:cubicBezTo>
                    <a:cubicBezTo>
                      <a:pt x="68" y="299"/>
                      <a:pt x="68" y="299"/>
                      <a:pt x="68" y="299"/>
                    </a:cubicBezTo>
                    <a:cubicBezTo>
                      <a:pt x="112" y="255"/>
                      <a:pt x="112" y="255"/>
                      <a:pt x="112" y="255"/>
                    </a:cubicBezTo>
                    <a:cubicBezTo>
                      <a:pt x="119" y="248"/>
                      <a:pt x="119" y="236"/>
                      <a:pt x="112" y="229"/>
                    </a:cubicBezTo>
                    <a:cubicBezTo>
                      <a:pt x="109" y="226"/>
                      <a:pt x="109" y="226"/>
                      <a:pt x="109" y="226"/>
                    </a:cubicBezTo>
                    <a:cubicBezTo>
                      <a:pt x="102" y="219"/>
                      <a:pt x="90" y="219"/>
                      <a:pt x="83" y="226"/>
                    </a:cubicBezTo>
                    <a:cubicBezTo>
                      <a:pt x="8" y="301"/>
                      <a:pt x="8" y="301"/>
                      <a:pt x="8" y="301"/>
                    </a:cubicBezTo>
                    <a:cubicBezTo>
                      <a:pt x="7" y="302"/>
                      <a:pt x="6" y="303"/>
                      <a:pt x="5" y="305"/>
                    </a:cubicBezTo>
                    <a:cubicBezTo>
                      <a:pt x="2" y="308"/>
                      <a:pt x="0" y="313"/>
                      <a:pt x="0" y="317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7"/>
                      <a:pt x="3" y="332"/>
                      <a:pt x="7" y="335"/>
                    </a:cubicBezTo>
                    <a:cubicBezTo>
                      <a:pt x="8" y="336"/>
                      <a:pt x="8" y="336"/>
                      <a:pt x="8" y="337"/>
                    </a:cubicBezTo>
                    <a:cubicBezTo>
                      <a:pt x="83" y="411"/>
                      <a:pt x="83" y="411"/>
                      <a:pt x="83" y="411"/>
                    </a:cubicBezTo>
                    <a:cubicBezTo>
                      <a:pt x="90" y="419"/>
                      <a:pt x="102" y="419"/>
                      <a:pt x="109" y="411"/>
                    </a:cubicBezTo>
                    <a:cubicBezTo>
                      <a:pt x="112" y="409"/>
                      <a:pt x="112" y="409"/>
                      <a:pt x="112" y="409"/>
                    </a:cubicBezTo>
                    <a:cubicBezTo>
                      <a:pt x="119" y="402"/>
                      <a:pt x="119" y="390"/>
                      <a:pt x="112" y="383"/>
                    </a:cubicBezTo>
                    <a:cubicBezTo>
                      <a:pt x="69" y="340"/>
                      <a:pt x="69" y="340"/>
                      <a:pt x="69" y="340"/>
                    </a:cubicBezTo>
                    <a:cubicBezTo>
                      <a:pt x="189" y="340"/>
                      <a:pt x="189" y="340"/>
                      <a:pt x="189" y="340"/>
                    </a:cubicBezTo>
                    <a:cubicBezTo>
                      <a:pt x="160" y="373"/>
                      <a:pt x="136" y="405"/>
                      <a:pt x="117" y="434"/>
                    </a:cubicBezTo>
                    <a:cubicBezTo>
                      <a:pt x="79" y="494"/>
                      <a:pt x="70" y="533"/>
                      <a:pt x="89" y="553"/>
                    </a:cubicBezTo>
                    <a:cubicBezTo>
                      <a:pt x="94" y="558"/>
                      <a:pt x="103" y="563"/>
                      <a:pt x="117" y="563"/>
                    </a:cubicBezTo>
                    <a:cubicBezTo>
                      <a:pt x="117" y="563"/>
                      <a:pt x="117" y="563"/>
                      <a:pt x="117" y="563"/>
                    </a:cubicBezTo>
                    <a:cubicBezTo>
                      <a:pt x="158" y="563"/>
                      <a:pt x="229" y="516"/>
                      <a:pt x="299" y="456"/>
                    </a:cubicBezTo>
                    <a:cubicBezTo>
                      <a:pt x="299" y="570"/>
                      <a:pt x="299" y="570"/>
                      <a:pt x="299" y="570"/>
                    </a:cubicBezTo>
                    <a:cubicBezTo>
                      <a:pt x="256" y="526"/>
                      <a:pt x="256" y="526"/>
                      <a:pt x="256" y="526"/>
                    </a:cubicBezTo>
                    <a:cubicBezTo>
                      <a:pt x="248" y="519"/>
                      <a:pt x="237" y="519"/>
                      <a:pt x="229" y="526"/>
                    </a:cubicBezTo>
                    <a:cubicBezTo>
                      <a:pt x="227" y="529"/>
                      <a:pt x="227" y="529"/>
                      <a:pt x="227" y="529"/>
                    </a:cubicBezTo>
                    <a:cubicBezTo>
                      <a:pt x="220" y="536"/>
                      <a:pt x="220" y="548"/>
                      <a:pt x="227" y="555"/>
                    </a:cubicBezTo>
                    <a:cubicBezTo>
                      <a:pt x="301" y="630"/>
                      <a:pt x="301" y="630"/>
                      <a:pt x="301" y="630"/>
                    </a:cubicBezTo>
                    <a:cubicBezTo>
                      <a:pt x="303" y="631"/>
                      <a:pt x="304" y="632"/>
                      <a:pt x="305" y="633"/>
                    </a:cubicBezTo>
                    <a:cubicBezTo>
                      <a:pt x="309" y="636"/>
                      <a:pt x="313" y="638"/>
                      <a:pt x="318" y="638"/>
                    </a:cubicBezTo>
                    <a:cubicBezTo>
                      <a:pt x="322" y="638"/>
                      <a:pt x="322" y="638"/>
                      <a:pt x="322" y="638"/>
                    </a:cubicBezTo>
                    <a:cubicBezTo>
                      <a:pt x="327" y="638"/>
                      <a:pt x="332" y="635"/>
                      <a:pt x="336" y="631"/>
                    </a:cubicBezTo>
                    <a:cubicBezTo>
                      <a:pt x="336" y="631"/>
                      <a:pt x="337" y="630"/>
                      <a:pt x="337" y="630"/>
                    </a:cubicBezTo>
                    <a:cubicBezTo>
                      <a:pt x="412" y="555"/>
                      <a:pt x="412" y="555"/>
                      <a:pt x="412" y="555"/>
                    </a:cubicBezTo>
                    <a:cubicBezTo>
                      <a:pt x="419" y="548"/>
                      <a:pt x="419" y="536"/>
                      <a:pt x="412" y="529"/>
                    </a:cubicBezTo>
                    <a:cubicBezTo>
                      <a:pt x="409" y="526"/>
                      <a:pt x="409" y="526"/>
                      <a:pt x="409" y="526"/>
                    </a:cubicBezTo>
                    <a:cubicBezTo>
                      <a:pt x="402" y="519"/>
                      <a:pt x="390" y="519"/>
                      <a:pt x="383" y="526"/>
                    </a:cubicBezTo>
                    <a:cubicBezTo>
                      <a:pt x="340" y="569"/>
                      <a:pt x="340" y="569"/>
                      <a:pt x="340" y="569"/>
                    </a:cubicBezTo>
                    <a:cubicBezTo>
                      <a:pt x="340" y="458"/>
                      <a:pt x="340" y="458"/>
                      <a:pt x="340" y="458"/>
                    </a:cubicBezTo>
                    <a:cubicBezTo>
                      <a:pt x="410" y="517"/>
                      <a:pt x="480" y="563"/>
                      <a:pt x="521" y="563"/>
                    </a:cubicBezTo>
                    <a:cubicBezTo>
                      <a:pt x="535" y="563"/>
                      <a:pt x="543" y="558"/>
                      <a:pt x="548" y="553"/>
                    </a:cubicBezTo>
                    <a:cubicBezTo>
                      <a:pt x="568" y="533"/>
                      <a:pt x="559" y="494"/>
                      <a:pt x="520" y="434"/>
                    </a:cubicBezTo>
                    <a:cubicBezTo>
                      <a:pt x="502" y="405"/>
                      <a:pt x="477" y="373"/>
                      <a:pt x="449" y="340"/>
                    </a:cubicBezTo>
                    <a:cubicBezTo>
                      <a:pt x="570" y="340"/>
                      <a:pt x="570" y="340"/>
                      <a:pt x="570" y="340"/>
                    </a:cubicBezTo>
                    <a:cubicBezTo>
                      <a:pt x="527" y="383"/>
                      <a:pt x="527" y="383"/>
                      <a:pt x="527" y="383"/>
                    </a:cubicBezTo>
                    <a:cubicBezTo>
                      <a:pt x="520" y="390"/>
                      <a:pt x="520" y="402"/>
                      <a:pt x="527" y="409"/>
                    </a:cubicBezTo>
                    <a:cubicBezTo>
                      <a:pt x="530" y="411"/>
                      <a:pt x="530" y="411"/>
                      <a:pt x="530" y="411"/>
                    </a:cubicBezTo>
                    <a:cubicBezTo>
                      <a:pt x="537" y="419"/>
                      <a:pt x="548" y="419"/>
                      <a:pt x="556" y="411"/>
                    </a:cubicBezTo>
                    <a:cubicBezTo>
                      <a:pt x="630" y="337"/>
                      <a:pt x="630" y="337"/>
                      <a:pt x="630" y="337"/>
                    </a:cubicBezTo>
                    <a:cubicBezTo>
                      <a:pt x="631" y="336"/>
                      <a:pt x="631" y="336"/>
                      <a:pt x="631" y="335"/>
                    </a:cubicBezTo>
                    <a:cubicBezTo>
                      <a:pt x="636" y="332"/>
                      <a:pt x="638" y="327"/>
                      <a:pt x="638" y="321"/>
                    </a:cubicBezTo>
                    <a:cubicBezTo>
                      <a:pt x="638" y="317"/>
                      <a:pt x="638" y="317"/>
                      <a:pt x="638" y="317"/>
                    </a:cubicBezTo>
                    <a:cubicBezTo>
                      <a:pt x="638" y="313"/>
                      <a:pt x="636" y="308"/>
                      <a:pt x="633" y="305"/>
                    </a:cubicBezTo>
                    <a:close/>
                    <a:moveTo>
                      <a:pt x="117" y="529"/>
                    </a:moveTo>
                    <a:cubicBezTo>
                      <a:pt x="115" y="529"/>
                      <a:pt x="114" y="529"/>
                      <a:pt x="114" y="529"/>
                    </a:cubicBezTo>
                    <a:cubicBezTo>
                      <a:pt x="108" y="515"/>
                      <a:pt x="138" y="452"/>
                      <a:pt x="212" y="365"/>
                    </a:cubicBezTo>
                    <a:cubicBezTo>
                      <a:pt x="224" y="395"/>
                      <a:pt x="248" y="419"/>
                      <a:pt x="277" y="430"/>
                    </a:cubicBezTo>
                    <a:cubicBezTo>
                      <a:pt x="202" y="495"/>
                      <a:pt x="142" y="529"/>
                      <a:pt x="117" y="529"/>
                    </a:cubicBezTo>
                    <a:close/>
                    <a:moveTo>
                      <a:pt x="212" y="282"/>
                    </a:moveTo>
                    <a:cubicBezTo>
                      <a:pt x="138" y="195"/>
                      <a:pt x="108" y="133"/>
                      <a:pt x="114" y="119"/>
                    </a:cubicBezTo>
                    <a:cubicBezTo>
                      <a:pt x="114" y="118"/>
                      <a:pt x="115" y="118"/>
                      <a:pt x="117" y="118"/>
                    </a:cubicBezTo>
                    <a:cubicBezTo>
                      <a:pt x="142" y="118"/>
                      <a:pt x="202" y="152"/>
                      <a:pt x="277" y="217"/>
                    </a:cubicBezTo>
                    <a:cubicBezTo>
                      <a:pt x="248" y="229"/>
                      <a:pt x="224" y="252"/>
                      <a:pt x="212" y="282"/>
                    </a:cubicBezTo>
                    <a:close/>
                    <a:moveTo>
                      <a:pt x="521" y="118"/>
                    </a:moveTo>
                    <a:cubicBezTo>
                      <a:pt x="522" y="118"/>
                      <a:pt x="523" y="118"/>
                      <a:pt x="524" y="119"/>
                    </a:cubicBezTo>
                    <a:cubicBezTo>
                      <a:pt x="530" y="133"/>
                      <a:pt x="500" y="195"/>
                      <a:pt x="425" y="282"/>
                    </a:cubicBezTo>
                    <a:cubicBezTo>
                      <a:pt x="414" y="252"/>
                      <a:pt x="390" y="229"/>
                      <a:pt x="360" y="217"/>
                    </a:cubicBezTo>
                    <a:cubicBezTo>
                      <a:pt x="436" y="152"/>
                      <a:pt x="496" y="118"/>
                      <a:pt x="521" y="118"/>
                    </a:cubicBezTo>
                    <a:close/>
                    <a:moveTo>
                      <a:pt x="524" y="529"/>
                    </a:moveTo>
                    <a:cubicBezTo>
                      <a:pt x="523" y="529"/>
                      <a:pt x="522" y="529"/>
                      <a:pt x="521" y="529"/>
                    </a:cubicBezTo>
                    <a:cubicBezTo>
                      <a:pt x="496" y="529"/>
                      <a:pt x="436" y="495"/>
                      <a:pt x="360" y="430"/>
                    </a:cubicBezTo>
                    <a:cubicBezTo>
                      <a:pt x="390" y="419"/>
                      <a:pt x="414" y="395"/>
                      <a:pt x="425" y="365"/>
                    </a:cubicBezTo>
                    <a:cubicBezTo>
                      <a:pt x="499" y="452"/>
                      <a:pt x="530" y="515"/>
                      <a:pt x="524" y="5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70" name="Google Shape;13670;p104"/>
              <p:cNvSpPr/>
              <p:nvPr/>
            </p:nvSpPr>
            <p:spPr>
              <a:xfrm>
                <a:off x="7988301" y="3535363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48" y="14"/>
                    </a:moveTo>
                    <a:lnTo>
                      <a:pt x="0" y="14"/>
                    </a:lnTo>
                    <a:lnTo>
                      <a:pt x="0" y="41"/>
                    </a:lnTo>
                    <a:lnTo>
                      <a:pt x="48" y="41"/>
                    </a:lnTo>
                    <a:lnTo>
                      <a:pt x="48" y="55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48" y="0"/>
                    </a:lnTo>
                    <a:lnTo>
                      <a:pt x="48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71" name="Google Shape;13671;p104"/>
              <p:cNvSpPr/>
              <p:nvPr/>
            </p:nvSpPr>
            <p:spPr>
              <a:xfrm>
                <a:off x="7988301" y="3438525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48" y="55"/>
                    </a:moveTo>
                    <a:lnTo>
                      <a:pt x="75" y="28"/>
                    </a:lnTo>
                    <a:lnTo>
                      <a:pt x="75" y="27"/>
                    </a:lnTo>
                    <a:lnTo>
                      <a:pt x="48" y="0"/>
                    </a:lnTo>
                    <a:lnTo>
                      <a:pt x="48" y="13"/>
                    </a:lnTo>
                    <a:lnTo>
                      <a:pt x="0" y="13"/>
                    </a:lnTo>
                    <a:lnTo>
                      <a:pt x="0" y="41"/>
                    </a:lnTo>
                    <a:lnTo>
                      <a:pt x="48" y="41"/>
                    </a:lnTo>
                    <a:lnTo>
                      <a:pt x="48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72" name="Google Shape;13672;p104"/>
              <p:cNvSpPr/>
              <p:nvPr/>
            </p:nvSpPr>
            <p:spPr>
              <a:xfrm>
                <a:off x="7861301" y="3489325"/>
                <a:ext cx="119063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75" h="54" extrusionOk="0">
                    <a:moveTo>
                      <a:pt x="27" y="0"/>
                    </a:moveTo>
                    <a:lnTo>
                      <a:pt x="0" y="27"/>
                    </a:lnTo>
                    <a:lnTo>
                      <a:pt x="0" y="27"/>
                    </a:lnTo>
                    <a:lnTo>
                      <a:pt x="27" y="54"/>
                    </a:lnTo>
                    <a:lnTo>
                      <a:pt x="27" y="41"/>
                    </a:lnTo>
                    <a:lnTo>
                      <a:pt x="75" y="41"/>
                    </a:lnTo>
                    <a:lnTo>
                      <a:pt x="75" y="13"/>
                    </a:lnTo>
                    <a:lnTo>
                      <a:pt x="27" y="1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73" name="Google Shape;13673;p104"/>
              <p:cNvSpPr/>
              <p:nvPr/>
            </p:nvSpPr>
            <p:spPr>
              <a:xfrm>
                <a:off x="7861301" y="3389313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27" y="0"/>
                    </a:moveTo>
                    <a:lnTo>
                      <a:pt x="0" y="27"/>
                    </a:lnTo>
                    <a:lnTo>
                      <a:pt x="0" y="28"/>
                    </a:lnTo>
                    <a:lnTo>
                      <a:pt x="27" y="55"/>
                    </a:lnTo>
                    <a:lnTo>
                      <a:pt x="27" y="41"/>
                    </a:lnTo>
                    <a:lnTo>
                      <a:pt x="75" y="41"/>
                    </a:lnTo>
                    <a:lnTo>
                      <a:pt x="75" y="14"/>
                    </a:lnTo>
                    <a:lnTo>
                      <a:pt x="27" y="1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74" name="Google Shape;13674;p104"/>
              <p:cNvSpPr/>
              <p:nvPr/>
            </p:nvSpPr>
            <p:spPr>
              <a:xfrm>
                <a:off x="7710488" y="3646488"/>
                <a:ext cx="53975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675" name="Google Shape;13675;p104"/>
            <p:cNvGrpSpPr/>
            <p:nvPr/>
          </p:nvGrpSpPr>
          <p:grpSpPr>
            <a:xfrm>
              <a:off x="5643396" y="3328307"/>
              <a:ext cx="684215" cy="593723"/>
              <a:chOff x="7640638" y="3349625"/>
              <a:chExt cx="684213" cy="593725"/>
            </a:xfrm>
          </p:grpSpPr>
          <p:sp>
            <p:nvSpPr>
              <p:cNvPr id="13676" name="Google Shape;13676;p104"/>
              <p:cNvSpPr/>
              <p:nvPr/>
            </p:nvSpPr>
            <p:spPr>
              <a:xfrm>
                <a:off x="7640638" y="3349625"/>
                <a:ext cx="684213" cy="593725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4" extrusionOk="0">
                    <a:moveTo>
                      <a:pt x="323" y="374"/>
                    </a:moveTo>
                    <a:lnTo>
                      <a:pt x="431" y="187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7"/>
                    </a:lnTo>
                    <a:lnTo>
                      <a:pt x="108" y="374"/>
                    </a:lnTo>
                    <a:lnTo>
                      <a:pt x="323" y="374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77" name="Google Shape;13677;p104"/>
              <p:cNvSpPr/>
              <p:nvPr/>
            </p:nvSpPr>
            <p:spPr>
              <a:xfrm>
                <a:off x="7875588" y="3690938"/>
                <a:ext cx="215900" cy="215900"/>
              </a:xfrm>
              <a:custGeom>
                <a:avLst/>
                <a:gdLst/>
                <a:ahLst/>
                <a:cxnLst/>
                <a:rect l="l" t="t" r="r" b="b"/>
                <a:pathLst>
                  <a:path w="638" h="638" extrusionOk="0">
                    <a:moveTo>
                      <a:pt x="633" y="305"/>
                    </a:moveTo>
                    <a:cubicBezTo>
                      <a:pt x="632" y="303"/>
                      <a:pt x="631" y="302"/>
                      <a:pt x="630" y="301"/>
                    </a:cubicBezTo>
                    <a:cubicBezTo>
                      <a:pt x="556" y="226"/>
                      <a:pt x="556" y="226"/>
                      <a:pt x="556" y="226"/>
                    </a:cubicBezTo>
                    <a:cubicBezTo>
                      <a:pt x="548" y="219"/>
                      <a:pt x="537" y="219"/>
                      <a:pt x="530" y="226"/>
                    </a:cubicBezTo>
                    <a:cubicBezTo>
                      <a:pt x="527" y="229"/>
                      <a:pt x="527" y="229"/>
                      <a:pt x="527" y="229"/>
                    </a:cubicBezTo>
                    <a:cubicBezTo>
                      <a:pt x="520" y="236"/>
                      <a:pt x="520" y="248"/>
                      <a:pt x="527" y="255"/>
                    </a:cubicBezTo>
                    <a:cubicBezTo>
                      <a:pt x="571" y="299"/>
                      <a:pt x="571" y="299"/>
                      <a:pt x="571" y="299"/>
                    </a:cubicBezTo>
                    <a:cubicBezTo>
                      <a:pt x="456" y="299"/>
                      <a:pt x="456" y="299"/>
                      <a:pt x="456" y="299"/>
                    </a:cubicBezTo>
                    <a:cubicBezTo>
                      <a:pt x="481" y="269"/>
                      <a:pt x="503" y="240"/>
                      <a:pt x="520" y="213"/>
                    </a:cubicBezTo>
                    <a:cubicBezTo>
                      <a:pt x="559" y="153"/>
                      <a:pt x="568" y="114"/>
                      <a:pt x="548" y="94"/>
                    </a:cubicBezTo>
                    <a:cubicBezTo>
                      <a:pt x="543" y="90"/>
                      <a:pt x="535" y="84"/>
                      <a:pt x="521" y="84"/>
                    </a:cubicBezTo>
                    <a:cubicBezTo>
                      <a:pt x="480" y="84"/>
                      <a:pt x="410" y="130"/>
                      <a:pt x="340" y="189"/>
                    </a:cubicBezTo>
                    <a:cubicBezTo>
                      <a:pt x="340" y="68"/>
                      <a:pt x="340" y="68"/>
                      <a:pt x="340" y="68"/>
                    </a:cubicBezTo>
                    <a:cubicBezTo>
                      <a:pt x="383" y="111"/>
                      <a:pt x="383" y="111"/>
                      <a:pt x="383" y="111"/>
                    </a:cubicBezTo>
                    <a:cubicBezTo>
                      <a:pt x="390" y="119"/>
                      <a:pt x="402" y="119"/>
                      <a:pt x="409" y="111"/>
                    </a:cubicBezTo>
                    <a:cubicBezTo>
                      <a:pt x="412" y="109"/>
                      <a:pt x="412" y="109"/>
                      <a:pt x="412" y="109"/>
                    </a:cubicBezTo>
                    <a:cubicBezTo>
                      <a:pt x="419" y="101"/>
                      <a:pt x="419" y="90"/>
                      <a:pt x="412" y="83"/>
                    </a:cubicBezTo>
                    <a:cubicBezTo>
                      <a:pt x="337" y="8"/>
                      <a:pt x="337" y="8"/>
                      <a:pt x="337" y="8"/>
                    </a:cubicBezTo>
                    <a:cubicBezTo>
                      <a:pt x="337" y="7"/>
                      <a:pt x="336" y="7"/>
                      <a:pt x="336" y="7"/>
                    </a:cubicBezTo>
                    <a:cubicBezTo>
                      <a:pt x="332" y="3"/>
                      <a:pt x="327" y="0"/>
                      <a:pt x="322" y="0"/>
                    </a:cubicBezTo>
                    <a:cubicBezTo>
                      <a:pt x="318" y="0"/>
                      <a:pt x="318" y="0"/>
                      <a:pt x="318" y="0"/>
                    </a:cubicBezTo>
                    <a:cubicBezTo>
                      <a:pt x="313" y="0"/>
                      <a:pt x="309" y="2"/>
                      <a:pt x="305" y="5"/>
                    </a:cubicBezTo>
                    <a:cubicBezTo>
                      <a:pt x="304" y="6"/>
                      <a:pt x="303" y="7"/>
                      <a:pt x="301" y="8"/>
                    </a:cubicBezTo>
                    <a:cubicBezTo>
                      <a:pt x="227" y="83"/>
                      <a:pt x="227" y="83"/>
                      <a:pt x="227" y="83"/>
                    </a:cubicBezTo>
                    <a:cubicBezTo>
                      <a:pt x="220" y="90"/>
                      <a:pt x="220" y="101"/>
                      <a:pt x="227" y="109"/>
                    </a:cubicBezTo>
                    <a:cubicBezTo>
                      <a:pt x="229" y="111"/>
                      <a:pt x="229" y="111"/>
                      <a:pt x="229" y="111"/>
                    </a:cubicBezTo>
                    <a:cubicBezTo>
                      <a:pt x="237" y="119"/>
                      <a:pt x="248" y="119"/>
                      <a:pt x="256" y="111"/>
                    </a:cubicBezTo>
                    <a:cubicBezTo>
                      <a:pt x="299" y="68"/>
                      <a:pt x="299" y="68"/>
                      <a:pt x="299" y="68"/>
                    </a:cubicBezTo>
                    <a:cubicBezTo>
                      <a:pt x="299" y="191"/>
                      <a:pt x="299" y="191"/>
                      <a:pt x="299" y="191"/>
                    </a:cubicBezTo>
                    <a:cubicBezTo>
                      <a:pt x="229" y="131"/>
                      <a:pt x="158" y="84"/>
                      <a:pt x="117" y="84"/>
                    </a:cubicBezTo>
                    <a:cubicBezTo>
                      <a:pt x="103" y="84"/>
                      <a:pt x="94" y="90"/>
                      <a:pt x="89" y="94"/>
                    </a:cubicBezTo>
                    <a:cubicBezTo>
                      <a:pt x="70" y="114"/>
                      <a:pt x="79" y="153"/>
                      <a:pt x="117" y="213"/>
                    </a:cubicBezTo>
                    <a:cubicBezTo>
                      <a:pt x="134" y="240"/>
                      <a:pt x="156" y="269"/>
                      <a:pt x="182" y="299"/>
                    </a:cubicBezTo>
                    <a:cubicBezTo>
                      <a:pt x="68" y="299"/>
                      <a:pt x="68" y="299"/>
                      <a:pt x="68" y="299"/>
                    </a:cubicBezTo>
                    <a:cubicBezTo>
                      <a:pt x="112" y="255"/>
                      <a:pt x="112" y="255"/>
                      <a:pt x="112" y="255"/>
                    </a:cubicBezTo>
                    <a:cubicBezTo>
                      <a:pt x="119" y="248"/>
                      <a:pt x="119" y="236"/>
                      <a:pt x="112" y="229"/>
                    </a:cubicBezTo>
                    <a:cubicBezTo>
                      <a:pt x="109" y="226"/>
                      <a:pt x="109" y="226"/>
                      <a:pt x="109" y="226"/>
                    </a:cubicBezTo>
                    <a:cubicBezTo>
                      <a:pt x="102" y="219"/>
                      <a:pt x="90" y="219"/>
                      <a:pt x="83" y="226"/>
                    </a:cubicBezTo>
                    <a:cubicBezTo>
                      <a:pt x="8" y="301"/>
                      <a:pt x="8" y="301"/>
                      <a:pt x="8" y="301"/>
                    </a:cubicBezTo>
                    <a:cubicBezTo>
                      <a:pt x="7" y="302"/>
                      <a:pt x="6" y="303"/>
                      <a:pt x="5" y="305"/>
                    </a:cubicBezTo>
                    <a:cubicBezTo>
                      <a:pt x="2" y="308"/>
                      <a:pt x="0" y="313"/>
                      <a:pt x="0" y="317"/>
                    </a:cubicBezTo>
                    <a:cubicBezTo>
                      <a:pt x="0" y="321"/>
                      <a:pt x="0" y="321"/>
                      <a:pt x="0" y="321"/>
                    </a:cubicBezTo>
                    <a:cubicBezTo>
                      <a:pt x="0" y="327"/>
                      <a:pt x="3" y="332"/>
                      <a:pt x="7" y="335"/>
                    </a:cubicBezTo>
                    <a:cubicBezTo>
                      <a:pt x="8" y="336"/>
                      <a:pt x="8" y="336"/>
                      <a:pt x="8" y="337"/>
                    </a:cubicBezTo>
                    <a:cubicBezTo>
                      <a:pt x="83" y="411"/>
                      <a:pt x="83" y="411"/>
                      <a:pt x="83" y="411"/>
                    </a:cubicBezTo>
                    <a:cubicBezTo>
                      <a:pt x="90" y="419"/>
                      <a:pt x="102" y="419"/>
                      <a:pt x="109" y="411"/>
                    </a:cubicBezTo>
                    <a:cubicBezTo>
                      <a:pt x="112" y="409"/>
                      <a:pt x="112" y="409"/>
                      <a:pt x="112" y="409"/>
                    </a:cubicBezTo>
                    <a:cubicBezTo>
                      <a:pt x="119" y="402"/>
                      <a:pt x="119" y="390"/>
                      <a:pt x="112" y="383"/>
                    </a:cubicBezTo>
                    <a:cubicBezTo>
                      <a:pt x="69" y="340"/>
                      <a:pt x="69" y="340"/>
                      <a:pt x="69" y="340"/>
                    </a:cubicBezTo>
                    <a:cubicBezTo>
                      <a:pt x="189" y="340"/>
                      <a:pt x="189" y="340"/>
                      <a:pt x="189" y="340"/>
                    </a:cubicBezTo>
                    <a:cubicBezTo>
                      <a:pt x="160" y="373"/>
                      <a:pt x="136" y="405"/>
                      <a:pt x="117" y="434"/>
                    </a:cubicBezTo>
                    <a:cubicBezTo>
                      <a:pt x="79" y="494"/>
                      <a:pt x="70" y="533"/>
                      <a:pt x="89" y="553"/>
                    </a:cubicBezTo>
                    <a:cubicBezTo>
                      <a:pt x="94" y="558"/>
                      <a:pt x="103" y="563"/>
                      <a:pt x="117" y="563"/>
                    </a:cubicBezTo>
                    <a:cubicBezTo>
                      <a:pt x="117" y="563"/>
                      <a:pt x="117" y="563"/>
                      <a:pt x="117" y="563"/>
                    </a:cubicBezTo>
                    <a:cubicBezTo>
                      <a:pt x="158" y="563"/>
                      <a:pt x="229" y="516"/>
                      <a:pt x="299" y="456"/>
                    </a:cubicBezTo>
                    <a:cubicBezTo>
                      <a:pt x="299" y="570"/>
                      <a:pt x="299" y="570"/>
                      <a:pt x="299" y="570"/>
                    </a:cubicBezTo>
                    <a:cubicBezTo>
                      <a:pt x="256" y="526"/>
                      <a:pt x="256" y="526"/>
                      <a:pt x="256" y="526"/>
                    </a:cubicBezTo>
                    <a:cubicBezTo>
                      <a:pt x="248" y="519"/>
                      <a:pt x="237" y="519"/>
                      <a:pt x="229" y="526"/>
                    </a:cubicBezTo>
                    <a:cubicBezTo>
                      <a:pt x="227" y="529"/>
                      <a:pt x="227" y="529"/>
                      <a:pt x="227" y="529"/>
                    </a:cubicBezTo>
                    <a:cubicBezTo>
                      <a:pt x="220" y="536"/>
                      <a:pt x="220" y="548"/>
                      <a:pt x="227" y="555"/>
                    </a:cubicBezTo>
                    <a:cubicBezTo>
                      <a:pt x="301" y="630"/>
                      <a:pt x="301" y="630"/>
                      <a:pt x="301" y="630"/>
                    </a:cubicBezTo>
                    <a:cubicBezTo>
                      <a:pt x="303" y="631"/>
                      <a:pt x="304" y="632"/>
                      <a:pt x="305" y="633"/>
                    </a:cubicBezTo>
                    <a:cubicBezTo>
                      <a:pt x="309" y="636"/>
                      <a:pt x="313" y="638"/>
                      <a:pt x="318" y="638"/>
                    </a:cubicBezTo>
                    <a:cubicBezTo>
                      <a:pt x="322" y="638"/>
                      <a:pt x="322" y="638"/>
                      <a:pt x="322" y="638"/>
                    </a:cubicBezTo>
                    <a:cubicBezTo>
                      <a:pt x="327" y="638"/>
                      <a:pt x="332" y="635"/>
                      <a:pt x="336" y="631"/>
                    </a:cubicBezTo>
                    <a:cubicBezTo>
                      <a:pt x="336" y="631"/>
                      <a:pt x="337" y="630"/>
                      <a:pt x="337" y="630"/>
                    </a:cubicBezTo>
                    <a:cubicBezTo>
                      <a:pt x="412" y="555"/>
                      <a:pt x="412" y="555"/>
                      <a:pt x="412" y="555"/>
                    </a:cubicBezTo>
                    <a:cubicBezTo>
                      <a:pt x="419" y="548"/>
                      <a:pt x="419" y="536"/>
                      <a:pt x="412" y="529"/>
                    </a:cubicBezTo>
                    <a:cubicBezTo>
                      <a:pt x="409" y="526"/>
                      <a:pt x="409" y="526"/>
                      <a:pt x="409" y="526"/>
                    </a:cubicBezTo>
                    <a:cubicBezTo>
                      <a:pt x="402" y="519"/>
                      <a:pt x="390" y="519"/>
                      <a:pt x="383" y="526"/>
                    </a:cubicBezTo>
                    <a:cubicBezTo>
                      <a:pt x="340" y="569"/>
                      <a:pt x="340" y="569"/>
                      <a:pt x="340" y="569"/>
                    </a:cubicBezTo>
                    <a:cubicBezTo>
                      <a:pt x="340" y="458"/>
                      <a:pt x="340" y="458"/>
                      <a:pt x="340" y="458"/>
                    </a:cubicBezTo>
                    <a:cubicBezTo>
                      <a:pt x="410" y="517"/>
                      <a:pt x="480" y="563"/>
                      <a:pt x="521" y="563"/>
                    </a:cubicBezTo>
                    <a:cubicBezTo>
                      <a:pt x="535" y="563"/>
                      <a:pt x="543" y="558"/>
                      <a:pt x="548" y="553"/>
                    </a:cubicBezTo>
                    <a:cubicBezTo>
                      <a:pt x="568" y="533"/>
                      <a:pt x="559" y="494"/>
                      <a:pt x="520" y="434"/>
                    </a:cubicBezTo>
                    <a:cubicBezTo>
                      <a:pt x="502" y="405"/>
                      <a:pt x="477" y="373"/>
                      <a:pt x="449" y="340"/>
                    </a:cubicBezTo>
                    <a:cubicBezTo>
                      <a:pt x="570" y="340"/>
                      <a:pt x="570" y="340"/>
                      <a:pt x="570" y="340"/>
                    </a:cubicBezTo>
                    <a:cubicBezTo>
                      <a:pt x="527" y="383"/>
                      <a:pt x="527" y="383"/>
                      <a:pt x="527" y="383"/>
                    </a:cubicBezTo>
                    <a:cubicBezTo>
                      <a:pt x="520" y="390"/>
                      <a:pt x="520" y="402"/>
                      <a:pt x="527" y="409"/>
                    </a:cubicBezTo>
                    <a:cubicBezTo>
                      <a:pt x="530" y="411"/>
                      <a:pt x="530" y="411"/>
                      <a:pt x="530" y="411"/>
                    </a:cubicBezTo>
                    <a:cubicBezTo>
                      <a:pt x="537" y="419"/>
                      <a:pt x="548" y="419"/>
                      <a:pt x="556" y="411"/>
                    </a:cubicBezTo>
                    <a:cubicBezTo>
                      <a:pt x="630" y="337"/>
                      <a:pt x="630" y="337"/>
                      <a:pt x="630" y="337"/>
                    </a:cubicBezTo>
                    <a:cubicBezTo>
                      <a:pt x="631" y="336"/>
                      <a:pt x="631" y="336"/>
                      <a:pt x="631" y="335"/>
                    </a:cubicBezTo>
                    <a:cubicBezTo>
                      <a:pt x="636" y="332"/>
                      <a:pt x="638" y="327"/>
                      <a:pt x="638" y="321"/>
                    </a:cubicBezTo>
                    <a:cubicBezTo>
                      <a:pt x="638" y="317"/>
                      <a:pt x="638" y="317"/>
                      <a:pt x="638" y="317"/>
                    </a:cubicBezTo>
                    <a:cubicBezTo>
                      <a:pt x="638" y="313"/>
                      <a:pt x="636" y="308"/>
                      <a:pt x="633" y="305"/>
                    </a:cubicBezTo>
                    <a:close/>
                    <a:moveTo>
                      <a:pt x="117" y="529"/>
                    </a:moveTo>
                    <a:cubicBezTo>
                      <a:pt x="115" y="529"/>
                      <a:pt x="114" y="529"/>
                      <a:pt x="114" y="529"/>
                    </a:cubicBezTo>
                    <a:cubicBezTo>
                      <a:pt x="108" y="515"/>
                      <a:pt x="138" y="452"/>
                      <a:pt x="212" y="365"/>
                    </a:cubicBezTo>
                    <a:cubicBezTo>
                      <a:pt x="224" y="395"/>
                      <a:pt x="248" y="419"/>
                      <a:pt x="277" y="430"/>
                    </a:cubicBezTo>
                    <a:cubicBezTo>
                      <a:pt x="202" y="495"/>
                      <a:pt x="142" y="529"/>
                      <a:pt x="117" y="529"/>
                    </a:cubicBezTo>
                    <a:close/>
                    <a:moveTo>
                      <a:pt x="212" y="282"/>
                    </a:moveTo>
                    <a:cubicBezTo>
                      <a:pt x="138" y="195"/>
                      <a:pt x="108" y="133"/>
                      <a:pt x="114" y="119"/>
                    </a:cubicBezTo>
                    <a:cubicBezTo>
                      <a:pt x="114" y="118"/>
                      <a:pt x="115" y="118"/>
                      <a:pt x="117" y="118"/>
                    </a:cubicBezTo>
                    <a:cubicBezTo>
                      <a:pt x="142" y="118"/>
                      <a:pt x="202" y="152"/>
                      <a:pt x="277" y="217"/>
                    </a:cubicBezTo>
                    <a:cubicBezTo>
                      <a:pt x="248" y="229"/>
                      <a:pt x="224" y="252"/>
                      <a:pt x="212" y="282"/>
                    </a:cubicBezTo>
                    <a:close/>
                    <a:moveTo>
                      <a:pt x="521" y="118"/>
                    </a:moveTo>
                    <a:cubicBezTo>
                      <a:pt x="522" y="118"/>
                      <a:pt x="523" y="118"/>
                      <a:pt x="524" y="119"/>
                    </a:cubicBezTo>
                    <a:cubicBezTo>
                      <a:pt x="530" y="133"/>
                      <a:pt x="500" y="195"/>
                      <a:pt x="425" y="282"/>
                    </a:cubicBezTo>
                    <a:cubicBezTo>
                      <a:pt x="414" y="252"/>
                      <a:pt x="390" y="229"/>
                      <a:pt x="360" y="217"/>
                    </a:cubicBezTo>
                    <a:cubicBezTo>
                      <a:pt x="436" y="152"/>
                      <a:pt x="496" y="118"/>
                      <a:pt x="521" y="118"/>
                    </a:cubicBezTo>
                    <a:close/>
                    <a:moveTo>
                      <a:pt x="524" y="529"/>
                    </a:moveTo>
                    <a:cubicBezTo>
                      <a:pt x="523" y="529"/>
                      <a:pt x="522" y="529"/>
                      <a:pt x="521" y="529"/>
                    </a:cubicBezTo>
                    <a:cubicBezTo>
                      <a:pt x="496" y="529"/>
                      <a:pt x="436" y="495"/>
                      <a:pt x="360" y="430"/>
                    </a:cubicBezTo>
                    <a:cubicBezTo>
                      <a:pt x="390" y="419"/>
                      <a:pt x="414" y="395"/>
                      <a:pt x="425" y="365"/>
                    </a:cubicBezTo>
                    <a:cubicBezTo>
                      <a:pt x="499" y="452"/>
                      <a:pt x="530" y="515"/>
                      <a:pt x="524" y="5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78" name="Google Shape;13678;p104"/>
              <p:cNvSpPr/>
              <p:nvPr/>
            </p:nvSpPr>
            <p:spPr>
              <a:xfrm>
                <a:off x="7988301" y="3535363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48" y="14"/>
                    </a:moveTo>
                    <a:lnTo>
                      <a:pt x="0" y="14"/>
                    </a:lnTo>
                    <a:lnTo>
                      <a:pt x="0" y="41"/>
                    </a:lnTo>
                    <a:lnTo>
                      <a:pt x="48" y="41"/>
                    </a:lnTo>
                    <a:lnTo>
                      <a:pt x="48" y="55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48" y="0"/>
                    </a:lnTo>
                    <a:lnTo>
                      <a:pt x="48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79" name="Google Shape;13679;p104"/>
              <p:cNvSpPr/>
              <p:nvPr/>
            </p:nvSpPr>
            <p:spPr>
              <a:xfrm>
                <a:off x="7988301" y="3438525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48" y="55"/>
                    </a:moveTo>
                    <a:lnTo>
                      <a:pt x="75" y="28"/>
                    </a:lnTo>
                    <a:lnTo>
                      <a:pt x="75" y="27"/>
                    </a:lnTo>
                    <a:lnTo>
                      <a:pt x="48" y="0"/>
                    </a:lnTo>
                    <a:lnTo>
                      <a:pt x="48" y="13"/>
                    </a:lnTo>
                    <a:lnTo>
                      <a:pt x="0" y="13"/>
                    </a:lnTo>
                    <a:lnTo>
                      <a:pt x="0" y="41"/>
                    </a:lnTo>
                    <a:lnTo>
                      <a:pt x="48" y="41"/>
                    </a:lnTo>
                    <a:lnTo>
                      <a:pt x="48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80" name="Google Shape;13680;p104"/>
              <p:cNvSpPr/>
              <p:nvPr/>
            </p:nvSpPr>
            <p:spPr>
              <a:xfrm>
                <a:off x="7861301" y="3489325"/>
                <a:ext cx="119063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75" h="54" extrusionOk="0">
                    <a:moveTo>
                      <a:pt x="27" y="0"/>
                    </a:moveTo>
                    <a:lnTo>
                      <a:pt x="0" y="27"/>
                    </a:lnTo>
                    <a:lnTo>
                      <a:pt x="0" y="27"/>
                    </a:lnTo>
                    <a:lnTo>
                      <a:pt x="27" y="54"/>
                    </a:lnTo>
                    <a:lnTo>
                      <a:pt x="27" y="41"/>
                    </a:lnTo>
                    <a:lnTo>
                      <a:pt x="75" y="41"/>
                    </a:lnTo>
                    <a:lnTo>
                      <a:pt x="75" y="13"/>
                    </a:lnTo>
                    <a:lnTo>
                      <a:pt x="27" y="13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81" name="Google Shape;13681;p104"/>
              <p:cNvSpPr/>
              <p:nvPr/>
            </p:nvSpPr>
            <p:spPr>
              <a:xfrm>
                <a:off x="7861301" y="3389313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27" y="0"/>
                    </a:moveTo>
                    <a:lnTo>
                      <a:pt x="0" y="27"/>
                    </a:lnTo>
                    <a:lnTo>
                      <a:pt x="0" y="28"/>
                    </a:lnTo>
                    <a:lnTo>
                      <a:pt x="27" y="55"/>
                    </a:lnTo>
                    <a:lnTo>
                      <a:pt x="27" y="41"/>
                    </a:lnTo>
                    <a:lnTo>
                      <a:pt x="75" y="41"/>
                    </a:lnTo>
                    <a:lnTo>
                      <a:pt x="75" y="14"/>
                    </a:lnTo>
                    <a:lnTo>
                      <a:pt x="27" y="1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82" name="Google Shape;13682;p104"/>
              <p:cNvSpPr/>
              <p:nvPr/>
            </p:nvSpPr>
            <p:spPr>
              <a:xfrm>
                <a:off x="7710488" y="3646488"/>
                <a:ext cx="53975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683" name="Google Shape;13683;p104"/>
            <p:cNvGrpSpPr/>
            <p:nvPr/>
          </p:nvGrpSpPr>
          <p:grpSpPr>
            <a:xfrm rot="5400000">
              <a:off x="6418786" y="3406198"/>
              <a:ext cx="66040" cy="446939"/>
              <a:chOff x="4321144" y="2845847"/>
              <a:chExt cx="66040" cy="313335"/>
            </a:xfrm>
          </p:grpSpPr>
          <p:cxnSp>
            <p:nvCxnSpPr>
              <p:cNvPr id="13684" name="Google Shape;13684;p104"/>
              <p:cNvCxnSpPr/>
              <p:nvPr/>
            </p:nvCxnSpPr>
            <p:spPr>
              <a:xfrm>
                <a:off x="4321144" y="2845847"/>
                <a:ext cx="0" cy="313335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685" name="Google Shape;13685;p104"/>
              <p:cNvCxnSpPr/>
              <p:nvPr/>
            </p:nvCxnSpPr>
            <p:spPr>
              <a:xfrm>
                <a:off x="4343157" y="2845847"/>
                <a:ext cx="0" cy="313335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686" name="Google Shape;13686;p104"/>
              <p:cNvCxnSpPr/>
              <p:nvPr/>
            </p:nvCxnSpPr>
            <p:spPr>
              <a:xfrm>
                <a:off x="4365170" y="2845847"/>
                <a:ext cx="0" cy="313335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13687" name="Google Shape;13687;p104"/>
              <p:cNvCxnSpPr/>
              <p:nvPr/>
            </p:nvCxnSpPr>
            <p:spPr>
              <a:xfrm>
                <a:off x="4387184" y="2845847"/>
                <a:ext cx="0" cy="313335"/>
              </a:xfrm>
              <a:prstGeom prst="straightConnector1">
                <a:avLst/>
              </a:prstGeom>
              <a:noFill/>
              <a:ln w="9525" cap="flat" cmpd="sng">
                <a:solidFill>
                  <a:schemeClr val="accent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sp>
          <p:nvSpPr>
            <p:cNvPr id="13688" name="Google Shape;13688;p104"/>
            <p:cNvSpPr/>
            <p:nvPr/>
          </p:nvSpPr>
          <p:spPr>
            <a:xfrm rot="5400000">
              <a:off x="6395194" y="3607700"/>
              <a:ext cx="107492" cy="45720"/>
            </a:xfrm>
            <a:prstGeom prst="ellipse">
              <a:avLst/>
            </a:prstGeom>
            <a:noFill/>
            <a:ln w="9525" cap="flat" cmpd="sng">
              <a:solidFill>
                <a:srgbClr val="20A6DE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89" name="Google Shape;13689;p104"/>
            <p:cNvSpPr/>
            <p:nvPr/>
          </p:nvSpPr>
          <p:spPr>
            <a:xfrm>
              <a:off x="6493075" y="3577886"/>
              <a:ext cx="282251" cy="106421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89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E1/1-4</a:t>
              </a:r>
              <a:endParaRPr/>
            </a:p>
          </p:txBody>
        </p:sp>
        <p:sp>
          <p:nvSpPr>
            <p:cNvPr id="13690" name="Google Shape;13690;p104"/>
            <p:cNvSpPr/>
            <p:nvPr/>
          </p:nvSpPr>
          <p:spPr>
            <a:xfrm>
              <a:off x="6121850" y="3577888"/>
              <a:ext cx="282250" cy="106421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89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E1/1-4</a:t>
              </a:r>
              <a:endParaRPr/>
            </a:p>
          </p:txBody>
        </p:sp>
        <p:sp>
          <p:nvSpPr>
            <p:cNvPr id="13691" name="Google Shape;13691;p104"/>
            <p:cNvSpPr txBox="1"/>
            <p:nvPr/>
          </p:nvSpPr>
          <p:spPr>
            <a:xfrm>
              <a:off x="6401424" y="3416346"/>
              <a:ext cx="110608" cy="12301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533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Peer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533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Link</a:t>
              </a:r>
              <a:endParaRPr sz="1467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692" name="Google Shape;13692;p104"/>
          <p:cNvSpPr/>
          <p:nvPr/>
        </p:nvSpPr>
        <p:spPr>
          <a:xfrm>
            <a:off x="9061159" y="4663785"/>
            <a:ext cx="303709" cy="155444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8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E1/8</a:t>
            </a:r>
            <a:endParaRPr/>
          </a:p>
        </p:txBody>
      </p:sp>
      <p:sp>
        <p:nvSpPr>
          <p:cNvPr id="13693" name="Google Shape;13693;p104"/>
          <p:cNvSpPr/>
          <p:nvPr/>
        </p:nvSpPr>
        <p:spPr>
          <a:xfrm>
            <a:off x="8532940" y="4663786"/>
            <a:ext cx="303709" cy="155443"/>
          </a:xfrm>
          <a:prstGeom prst="rect">
            <a:avLst/>
          </a:prstGeom>
          <a:solidFill>
            <a:schemeClr val="dk2"/>
          </a:solidFill>
          <a:ln w="9525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8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E1/8</a:t>
            </a:r>
            <a:endParaRPr/>
          </a:p>
        </p:txBody>
      </p:sp>
      <p:cxnSp>
        <p:nvCxnSpPr>
          <p:cNvPr id="13694" name="Google Shape;13694;p104"/>
          <p:cNvCxnSpPr>
            <a:stCxn id="13693" idx="3"/>
            <a:endCxn id="13692" idx="1"/>
          </p:cNvCxnSpPr>
          <p:nvPr/>
        </p:nvCxnSpPr>
        <p:spPr>
          <a:xfrm>
            <a:off x="8836649" y="4741507"/>
            <a:ext cx="224400" cy="0"/>
          </a:xfrm>
          <a:prstGeom prst="straightConnector1">
            <a:avLst/>
          </a:prstGeom>
          <a:noFill/>
          <a:ln w="9525" cap="flat" cmpd="sng">
            <a:solidFill>
              <a:srgbClr val="999999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3695" name="Google Shape;13695;p104"/>
          <p:cNvGrpSpPr/>
          <p:nvPr/>
        </p:nvGrpSpPr>
        <p:grpSpPr>
          <a:xfrm>
            <a:off x="10147038" y="4351798"/>
            <a:ext cx="912286" cy="1888414"/>
            <a:chOff x="7356471" y="2600454"/>
            <a:chExt cx="684216" cy="1416313"/>
          </a:xfrm>
        </p:grpSpPr>
        <p:grpSp>
          <p:nvGrpSpPr>
            <p:cNvPr id="13696" name="Google Shape;13696;p104"/>
            <p:cNvGrpSpPr/>
            <p:nvPr/>
          </p:nvGrpSpPr>
          <p:grpSpPr>
            <a:xfrm>
              <a:off x="7644830" y="3080516"/>
              <a:ext cx="107492" cy="446939"/>
              <a:chOff x="1034368" y="5639552"/>
              <a:chExt cx="107492" cy="446938"/>
            </a:xfrm>
          </p:grpSpPr>
          <p:grpSp>
            <p:nvGrpSpPr>
              <p:cNvPr id="13697" name="Google Shape;13697;p104"/>
              <p:cNvGrpSpPr/>
              <p:nvPr/>
            </p:nvGrpSpPr>
            <p:grpSpPr>
              <a:xfrm>
                <a:off x="1057960" y="5639552"/>
                <a:ext cx="66040" cy="446938"/>
                <a:chOff x="4321144" y="2845847"/>
                <a:chExt cx="66040" cy="313335"/>
              </a:xfrm>
            </p:grpSpPr>
            <p:cxnSp>
              <p:nvCxnSpPr>
                <p:cNvPr id="13698" name="Google Shape;13698;p104"/>
                <p:cNvCxnSpPr/>
                <p:nvPr/>
              </p:nvCxnSpPr>
              <p:spPr>
                <a:xfrm>
                  <a:off x="4321144" y="2845847"/>
                  <a:ext cx="0" cy="313335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accent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13699" name="Google Shape;13699;p104"/>
                <p:cNvCxnSpPr/>
                <p:nvPr/>
              </p:nvCxnSpPr>
              <p:spPr>
                <a:xfrm>
                  <a:off x="4343157" y="2845847"/>
                  <a:ext cx="0" cy="313335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accent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13700" name="Google Shape;13700;p104"/>
                <p:cNvCxnSpPr/>
                <p:nvPr/>
              </p:nvCxnSpPr>
              <p:spPr>
                <a:xfrm>
                  <a:off x="4365170" y="2845847"/>
                  <a:ext cx="0" cy="313335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accent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13701" name="Google Shape;13701;p104"/>
                <p:cNvCxnSpPr/>
                <p:nvPr/>
              </p:nvCxnSpPr>
              <p:spPr>
                <a:xfrm>
                  <a:off x="4387184" y="2845847"/>
                  <a:ext cx="0" cy="313335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accent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</p:grpSp>
          <p:sp>
            <p:nvSpPr>
              <p:cNvPr id="13702" name="Google Shape;13702;p104"/>
              <p:cNvSpPr/>
              <p:nvPr/>
            </p:nvSpPr>
            <p:spPr>
              <a:xfrm>
                <a:off x="1034368" y="5841054"/>
                <a:ext cx="107492" cy="45720"/>
              </a:xfrm>
              <a:prstGeom prst="ellipse">
                <a:avLst/>
              </a:prstGeom>
              <a:noFill/>
              <a:ln w="9525" cap="flat" cmpd="sng">
                <a:solidFill>
                  <a:srgbClr val="20A6DE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703" name="Google Shape;13703;p104"/>
            <p:cNvGrpSpPr/>
            <p:nvPr/>
          </p:nvGrpSpPr>
          <p:grpSpPr>
            <a:xfrm>
              <a:off x="7356473" y="2600454"/>
              <a:ext cx="684214" cy="592139"/>
              <a:chOff x="7632701" y="1073150"/>
              <a:chExt cx="684213" cy="592138"/>
            </a:xfrm>
          </p:grpSpPr>
          <p:sp>
            <p:nvSpPr>
              <p:cNvPr id="13704" name="Google Shape;13704;p104"/>
              <p:cNvSpPr/>
              <p:nvPr/>
            </p:nvSpPr>
            <p:spPr>
              <a:xfrm>
                <a:off x="7632701" y="1073150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7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7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05" name="Google Shape;13705;p104"/>
              <p:cNvSpPr/>
              <p:nvPr/>
            </p:nvSpPr>
            <p:spPr>
              <a:xfrm>
                <a:off x="7702551" y="1301750"/>
                <a:ext cx="538163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06" name="Google Shape;13706;p104"/>
              <p:cNvSpPr/>
              <p:nvPr/>
            </p:nvSpPr>
            <p:spPr>
              <a:xfrm>
                <a:off x="7804151" y="1131888"/>
                <a:ext cx="330200" cy="12700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80" extrusionOk="0">
                    <a:moveTo>
                      <a:pt x="167" y="25"/>
                    </a:moveTo>
                    <a:lnTo>
                      <a:pt x="208" y="25"/>
                    </a:lnTo>
                    <a:lnTo>
                      <a:pt x="208" y="0"/>
                    </a:lnTo>
                    <a:lnTo>
                      <a:pt x="159" y="0"/>
                    </a:lnTo>
                    <a:lnTo>
                      <a:pt x="159" y="10"/>
                    </a:lnTo>
                    <a:lnTo>
                      <a:pt x="49" y="10"/>
                    </a:lnTo>
                    <a:lnTo>
                      <a:pt x="49" y="0"/>
                    </a:lnTo>
                    <a:lnTo>
                      <a:pt x="0" y="0"/>
                    </a:lnTo>
                    <a:lnTo>
                      <a:pt x="0" y="25"/>
                    </a:lnTo>
                    <a:lnTo>
                      <a:pt x="43" y="25"/>
                    </a:lnTo>
                    <a:lnTo>
                      <a:pt x="45" y="25"/>
                    </a:lnTo>
                    <a:lnTo>
                      <a:pt x="98" y="40"/>
                    </a:lnTo>
                    <a:lnTo>
                      <a:pt x="45" y="54"/>
                    </a:lnTo>
                    <a:lnTo>
                      <a:pt x="0" y="54"/>
                    </a:lnTo>
                    <a:lnTo>
                      <a:pt x="0" y="80"/>
                    </a:lnTo>
                    <a:lnTo>
                      <a:pt x="49" y="80"/>
                    </a:lnTo>
                    <a:lnTo>
                      <a:pt x="49" y="69"/>
                    </a:lnTo>
                    <a:lnTo>
                      <a:pt x="159" y="69"/>
                    </a:lnTo>
                    <a:lnTo>
                      <a:pt x="159" y="80"/>
                    </a:lnTo>
                    <a:lnTo>
                      <a:pt x="208" y="80"/>
                    </a:lnTo>
                    <a:lnTo>
                      <a:pt x="208" y="54"/>
                    </a:lnTo>
                    <a:lnTo>
                      <a:pt x="164" y="54"/>
                    </a:lnTo>
                    <a:lnTo>
                      <a:pt x="112" y="40"/>
                    </a:lnTo>
                    <a:lnTo>
                      <a:pt x="164" y="25"/>
                    </a:lnTo>
                    <a:lnTo>
                      <a:pt x="167" y="25"/>
                    </a:lnTo>
                    <a:close/>
                    <a:moveTo>
                      <a:pt x="159" y="57"/>
                    </a:moveTo>
                    <a:lnTo>
                      <a:pt x="159" y="65"/>
                    </a:lnTo>
                    <a:lnTo>
                      <a:pt x="49" y="65"/>
                    </a:lnTo>
                    <a:lnTo>
                      <a:pt x="49" y="57"/>
                    </a:lnTo>
                    <a:lnTo>
                      <a:pt x="105" y="42"/>
                    </a:lnTo>
                    <a:lnTo>
                      <a:pt x="159" y="57"/>
                    </a:lnTo>
                    <a:close/>
                    <a:moveTo>
                      <a:pt x="159" y="23"/>
                    </a:moveTo>
                    <a:lnTo>
                      <a:pt x="105" y="38"/>
                    </a:lnTo>
                    <a:lnTo>
                      <a:pt x="49" y="23"/>
                    </a:lnTo>
                    <a:lnTo>
                      <a:pt x="49" y="14"/>
                    </a:lnTo>
                    <a:lnTo>
                      <a:pt x="159" y="14"/>
                    </a:lnTo>
                    <a:lnTo>
                      <a:pt x="159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07" name="Google Shape;13707;p104"/>
              <p:cNvSpPr/>
              <p:nvPr/>
            </p:nvSpPr>
            <p:spPr>
              <a:xfrm>
                <a:off x="7837488" y="1350963"/>
                <a:ext cx="269875" cy="269875"/>
              </a:xfrm>
              <a:custGeom>
                <a:avLst/>
                <a:gdLst/>
                <a:ahLst/>
                <a:cxnLst/>
                <a:rect l="l" t="t" r="r" b="b"/>
                <a:pathLst>
                  <a:path w="800" h="800" extrusionOk="0">
                    <a:moveTo>
                      <a:pt x="795" y="387"/>
                    </a:moveTo>
                    <a:cubicBezTo>
                      <a:pt x="794" y="385"/>
                      <a:pt x="793" y="384"/>
                      <a:pt x="792" y="383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15" y="305"/>
                      <a:pt x="703" y="305"/>
                      <a:pt x="697" y="312"/>
                    </a:cubicBezTo>
                    <a:cubicBezTo>
                      <a:pt x="694" y="315"/>
                      <a:pt x="694" y="315"/>
                      <a:pt x="694" y="315"/>
                    </a:cubicBezTo>
                    <a:cubicBezTo>
                      <a:pt x="687" y="322"/>
                      <a:pt x="687" y="333"/>
                      <a:pt x="694" y="340"/>
                    </a:cubicBezTo>
                    <a:cubicBezTo>
                      <a:pt x="736" y="381"/>
                      <a:pt x="736" y="381"/>
                      <a:pt x="736" y="381"/>
                    </a:cubicBezTo>
                    <a:cubicBezTo>
                      <a:pt x="608" y="381"/>
                      <a:pt x="608" y="381"/>
                      <a:pt x="608" y="381"/>
                    </a:cubicBezTo>
                    <a:cubicBezTo>
                      <a:pt x="604" y="338"/>
                      <a:pt x="587" y="299"/>
                      <a:pt x="561" y="267"/>
                    </a:cubicBezTo>
                    <a:cubicBezTo>
                      <a:pt x="651" y="177"/>
                      <a:pt x="651" y="177"/>
                      <a:pt x="651" y="177"/>
                    </a:cubicBezTo>
                    <a:cubicBezTo>
                      <a:pt x="651" y="235"/>
                      <a:pt x="651" y="235"/>
                      <a:pt x="651" y="235"/>
                    </a:cubicBezTo>
                    <a:cubicBezTo>
                      <a:pt x="651" y="245"/>
                      <a:pt x="659" y="253"/>
                      <a:pt x="668" y="253"/>
                    </a:cubicBezTo>
                    <a:cubicBezTo>
                      <a:pt x="672" y="253"/>
                      <a:pt x="672" y="253"/>
                      <a:pt x="672" y="253"/>
                    </a:cubicBezTo>
                    <a:cubicBezTo>
                      <a:pt x="682" y="253"/>
                      <a:pt x="689" y="245"/>
                      <a:pt x="689" y="235"/>
                    </a:cubicBezTo>
                    <a:cubicBezTo>
                      <a:pt x="690" y="135"/>
                      <a:pt x="690" y="135"/>
                      <a:pt x="690" y="135"/>
                    </a:cubicBezTo>
                    <a:cubicBezTo>
                      <a:pt x="689" y="134"/>
                      <a:pt x="689" y="134"/>
                      <a:pt x="689" y="133"/>
                    </a:cubicBezTo>
                    <a:cubicBezTo>
                      <a:pt x="690" y="128"/>
                      <a:pt x="688" y="123"/>
                      <a:pt x="684" y="119"/>
                    </a:cubicBezTo>
                    <a:cubicBezTo>
                      <a:pt x="682" y="116"/>
                      <a:pt x="682" y="116"/>
                      <a:pt x="682" y="116"/>
                    </a:cubicBezTo>
                    <a:cubicBezTo>
                      <a:pt x="678" y="113"/>
                      <a:pt x="674" y="111"/>
                      <a:pt x="670" y="111"/>
                    </a:cubicBezTo>
                    <a:cubicBezTo>
                      <a:pt x="668" y="111"/>
                      <a:pt x="667" y="111"/>
                      <a:pt x="666" y="111"/>
                    </a:cubicBezTo>
                    <a:cubicBezTo>
                      <a:pt x="565" y="111"/>
                      <a:pt x="565" y="111"/>
                      <a:pt x="565" y="111"/>
                    </a:cubicBezTo>
                    <a:cubicBezTo>
                      <a:pt x="555" y="111"/>
                      <a:pt x="548" y="119"/>
                      <a:pt x="548" y="128"/>
                    </a:cubicBezTo>
                    <a:cubicBezTo>
                      <a:pt x="548" y="132"/>
                      <a:pt x="548" y="132"/>
                      <a:pt x="548" y="132"/>
                    </a:cubicBezTo>
                    <a:cubicBezTo>
                      <a:pt x="548" y="142"/>
                      <a:pt x="555" y="149"/>
                      <a:pt x="565" y="149"/>
                    </a:cubicBezTo>
                    <a:cubicBezTo>
                      <a:pt x="624" y="149"/>
                      <a:pt x="624" y="149"/>
                      <a:pt x="624" y="149"/>
                    </a:cubicBezTo>
                    <a:cubicBezTo>
                      <a:pt x="534" y="240"/>
                      <a:pt x="534" y="240"/>
                      <a:pt x="534" y="240"/>
                    </a:cubicBezTo>
                    <a:cubicBezTo>
                      <a:pt x="502" y="214"/>
                      <a:pt x="463" y="197"/>
                      <a:pt x="420" y="192"/>
                    </a:cubicBezTo>
                    <a:cubicBezTo>
                      <a:pt x="420" y="65"/>
                      <a:pt x="420" y="65"/>
                      <a:pt x="420" y="65"/>
                    </a:cubicBezTo>
                    <a:cubicBezTo>
                      <a:pt x="461" y="106"/>
                      <a:pt x="461" y="106"/>
                      <a:pt x="461" y="106"/>
                    </a:cubicBezTo>
                    <a:cubicBezTo>
                      <a:pt x="468" y="113"/>
                      <a:pt x="479" y="113"/>
                      <a:pt x="486" y="106"/>
                    </a:cubicBezTo>
                    <a:cubicBezTo>
                      <a:pt x="488" y="104"/>
                      <a:pt x="488" y="104"/>
                      <a:pt x="488" y="104"/>
                    </a:cubicBezTo>
                    <a:cubicBezTo>
                      <a:pt x="495" y="97"/>
                      <a:pt x="495" y="86"/>
                      <a:pt x="488" y="79"/>
                    </a:cubicBezTo>
                    <a:cubicBezTo>
                      <a:pt x="417" y="8"/>
                      <a:pt x="417" y="8"/>
                      <a:pt x="417" y="8"/>
                    </a:cubicBezTo>
                    <a:cubicBezTo>
                      <a:pt x="417" y="7"/>
                      <a:pt x="416" y="7"/>
                      <a:pt x="416" y="7"/>
                    </a:cubicBezTo>
                    <a:cubicBezTo>
                      <a:pt x="413" y="3"/>
                      <a:pt x="408" y="0"/>
                      <a:pt x="402" y="0"/>
                    </a:cubicBezTo>
                    <a:cubicBezTo>
                      <a:pt x="399" y="0"/>
                      <a:pt x="399" y="0"/>
                      <a:pt x="399" y="0"/>
                    </a:cubicBezTo>
                    <a:cubicBezTo>
                      <a:pt x="394" y="0"/>
                      <a:pt x="390" y="2"/>
                      <a:pt x="387" y="5"/>
                    </a:cubicBezTo>
                    <a:cubicBezTo>
                      <a:pt x="385" y="6"/>
                      <a:pt x="384" y="7"/>
                      <a:pt x="383" y="8"/>
                    </a:cubicBezTo>
                    <a:cubicBezTo>
                      <a:pt x="312" y="79"/>
                      <a:pt x="312" y="79"/>
                      <a:pt x="312" y="79"/>
                    </a:cubicBezTo>
                    <a:cubicBezTo>
                      <a:pt x="305" y="86"/>
                      <a:pt x="305" y="97"/>
                      <a:pt x="312" y="104"/>
                    </a:cubicBezTo>
                    <a:cubicBezTo>
                      <a:pt x="315" y="106"/>
                      <a:pt x="315" y="106"/>
                      <a:pt x="315" y="106"/>
                    </a:cubicBezTo>
                    <a:cubicBezTo>
                      <a:pt x="321" y="113"/>
                      <a:pt x="333" y="113"/>
                      <a:pt x="339" y="106"/>
                    </a:cubicBezTo>
                    <a:cubicBezTo>
                      <a:pt x="381" y="65"/>
                      <a:pt x="381" y="65"/>
                      <a:pt x="381" y="65"/>
                    </a:cubicBezTo>
                    <a:cubicBezTo>
                      <a:pt x="381" y="192"/>
                      <a:pt x="381" y="192"/>
                      <a:pt x="381" y="192"/>
                    </a:cubicBezTo>
                    <a:cubicBezTo>
                      <a:pt x="338" y="196"/>
                      <a:pt x="298" y="213"/>
                      <a:pt x="267" y="240"/>
                    </a:cubicBezTo>
                    <a:cubicBezTo>
                      <a:pt x="176" y="149"/>
                      <a:pt x="176" y="149"/>
                      <a:pt x="176" y="149"/>
                    </a:cubicBezTo>
                    <a:cubicBezTo>
                      <a:pt x="235" y="149"/>
                      <a:pt x="235" y="149"/>
                      <a:pt x="235" y="149"/>
                    </a:cubicBezTo>
                    <a:cubicBezTo>
                      <a:pt x="245" y="149"/>
                      <a:pt x="253" y="142"/>
                      <a:pt x="253" y="132"/>
                    </a:cubicBezTo>
                    <a:cubicBezTo>
                      <a:pt x="253" y="128"/>
                      <a:pt x="253" y="128"/>
                      <a:pt x="253" y="128"/>
                    </a:cubicBezTo>
                    <a:cubicBezTo>
                      <a:pt x="253" y="119"/>
                      <a:pt x="245" y="111"/>
                      <a:pt x="235" y="111"/>
                    </a:cubicBezTo>
                    <a:cubicBezTo>
                      <a:pt x="135" y="111"/>
                      <a:pt x="135" y="111"/>
                      <a:pt x="135" y="111"/>
                    </a:cubicBezTo>
                    <a:cubicBezTo>
                      <a:pt x="133" y="111"/>
                      <a:pt x="132" y="111"/>
                      <a:pt x="130" y="111"/>
                    </a:cubicBezTo>
                    <a:cubicBezTo>
                      <a:pt x="126" y="111"/>
                      <a:pt x="122" y="113"/>
                      <a:pt x="118" y="116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2" y="123"/>
                      <a:pt x="110" y="128"/>
                      <a:pt x="111" y="133"/>
                    </a:cubicBezTo>
                    <a:cubicBezTo>
                      <a:pt x="111" y="134"/>
                      <a:pt x="111" y="134"/>
                      <a:pt x="111" y="135"/>
                    </a:cubicBezTo>
                    <a:cubicBezTo>
                      <a:pt x="111" y="235"/>
                      <a:pt x="111" y="235"/>
                      <a:pt x="111" y="235"/>
                    </a:cubicBezTo>
                    <a:cubicBezTo>
                      <a:pt x="111" y="245"/>
                      <a:pt x="119" y="253"/>
                      <a:pt x="128" y="253"/>
                    </a:cubicBezTo>
                    <a:cubicBezTo>
                      <a:pt x="132" y="253"/>
                      <a:pt x="132" y="253"/>
                      <a:pt x="132" y="253"/>
                    </a:cubicBezTo>
                    <a:cubicBezTo>
                      <a:pt x="141" y="253"/>
                      <a:pt x="149" y="245"/>
                      <a:pt x="149" y="235"/>
                    </a:cubicBezTo>
                    <a:cubicBezTo>
                      <a:pt x="149" y="177"/>
                      <a:pt x="149" y="177"/>
                      <a:pt x="149" y="177"/>
                    </a:cubicBezTo>
                    <a:cubicBezTo>
                      <a:pt x="239" y="267"/>
                      <a:pt x="239" y="267"/>
                      <a:pt x="239" y="267"/>
                    </a:cubicBezTo>
                    <a:cubicBezTo>
                      <a:pt x="213" y="299"/>
                      <a:pt x="196" y="338"/>
                      <a:pt x="192" y="381"/>
                    </a:cubicBezTo>
                    <a:cubicBezTo>
                      <a:pt x="65" y="381"/>
                      <a:pt x="65" y="381"/>
                      <a:pt x="65" y="381"/>
                    </a:cubicBezTo>
                    <a:cubicBezTo>
                      <a:pt x="106" y="340"/>
                      <a:pt x="106" y="340"/>
                      <a:pt x="106" y="340"/>
                    </a:cubicBezTo>
                    <a:cubicBezTo>
                      <a:pt x="113" y="333"/>
                      <a:pt x="113" y="322"/>
                      <a:pt x="106" y="315"/>
                    </a:cubicBezTo>
                    <a:cubicBezTo>
                      <a:pt x="104" y="312"/>
                      <a:pt x="104" y="312"/>
                      <a:pt x="104" y="312"/>
                    </a:cubicBezTo>
                    <a:cubicBezTo>
                      <a:pt x="97" y="305"/>
                      <a:pt x="86" y="305"/>
                      <a:pt x="79" y="312"/>
                    </a:cubicBezTo>
                    <a:cubicBezTo>
                      <a:pt x="8" y="383"/>
                      <a:pt x="8" y="383"/>
                      <a:pt x="8" y="383"/>
                    </a:cubicBezTo>
                    <a:cubicBezTo>
                      <a:pt x="7" y="384"/>
                      <a:pt x="6" y="385"/>
                      <a:pt x="5" y="387"/>
                    </a:cubicBezTo>
                    <a:cubicBezTo>
                      <a:pt x="2" y="390"/>
                      <a:pt x="0" y="394"/>
                      <a:pt x="0" y="399"/>
                    </a:cubicBezTo>
                    <a:cubicBezTo>
                      <a:pt x="0" y="402"/>
                      <a:pt x="0" y="402"/>
                      <a:pt x="0" y="402"/>
                    </a:cubicBezTo>
                    <a:cubicBezTo>
                      <a:pt x="0" y="408"/>
                      <a:pt x="3" y="413"/>
                      <a:pt x="7" y="416"/>
                    </a:cubicBezTo>
                    <a:cubicBezTo>
                      <a:pt x="7" y="416"/>
                      <a:pt x="7" y="417"/>
                      <a:pt x="8" y="417"/>
                    </a:cubicBezTo>
                    <a:cubicBezTo>
                      <a:pt x="79" y="488"/>
                      <a:pt x="79" y="488"/>
                      <a:pt x="79" y="488"/>
                    </a:cubicBezTo>
                    <a:cubicBezTo>
                      <a:pt x="86" y="495"/>
                      <a:pt x="97" y="495"/>
                      <a:pt x="104" y="488"/>
                    </a:cubicBezTo>
                    <a:cubicBezTo>
                      <a:pt x="106" y="486"/>
                      <a:pt x="106" y="486"/>
                      <a:pt x="106" y="486"/>
                    </a:cubicBezTo>
                    <a:cubicBezTo>
                      <a:pt x="113" y="479"/>
                      <a:pt x="113" y="468"/>
                      <a:pt x="106" y="461"/>
                    </a:cubicBezTo>
                    <a:cubicBezTo>
                      <a:pt x="65" y="420"/>
                      <a:pt x="65" y="420"/>
                      <a:pt x="65" y="420"/>
                    </a:cubicBezTo>
                    <a:cubicBezTo>
                      <a:pt x="192" y="420"/>
                      <a:pt x="192" y="420"/>
                      <a:pt x="192" y="420"/>
                    </a:cubicBezTo>
                    <a:cubicBezTo>
                      <a:pt x="196" y="463"/>
                      <a:pt x="214" y="502"/>
                      <a:pt x="240" y="534"/>
                    </a:cubicBezTo>
                    <a:cubicBezTo>
                      <a:pt x="149" y="624"/>
                      <a:pt x="149" y="624"/>
                      <a:pt x="149" y="624"/>
                    </a:cubicBezTo>
                    <a:cubicBezTo>
                      <a:pt x="149" y="565"/>
                      <a:pt x="149" y="565"/>
                      <a:pt x="149" y="565"/>
                    </a:cubicBezTo>
                    <a:cubicBezTo>
                      <a:pt x="149" y="555"/>
                      <a:pt x="141" y="548"/>
                      <a:pt x="132" y="548"/>
                    </a:cubicBezTo>
                    <a:cubicBezTo>
                      <a:pt x="128" y="548"/>
                      <a:pt x="128" y="548"/>
                      <a:pt x="128" y="548"/>
                    </a:cubicBezTo>
                    <a:cubicBezTo>
                      <a:pt x="119" y="548"/>
                      <a:pt x="111" y="555"/>
                      <a:pt x="111" y="565"/>
                    </a:cubicBezTo>
                    <a:cubicBezTo>
                      <a:pt x="111" y="666"/>
                      <a:pt x="111" y="666"/>
                      <a:pt x="111" y="666"/>
                    </a:cubicBezTo>
                    <a:cubicBezTo>
                      <a:pt x="111" y="667"/>
                      <a:pt x="111" y="669"/>
                      <a:pt x="111" y="670"/>
                    </a:cubicBezTo>
                    <a:cubicBezTo>
                      <a:pt x="111" y="674"/>
                      <a:pt x="113" y="679"/>
                      <a:pt x="116" y="682"/>
                    </a:cubicBezTo>
                    <a:cubicBezTo>
                      <a:pt x="119" y="684"/>
                      <a:pt x="119" y="684"/>
                      <a:pt x="119" y="684"/>
                    </a:cubicBezTo>
                    <a:cubicBezTo>
                      <a:pt x="123" y="688"/>
                      <a:pt x="128" y="690"/>
                      <a:pt x="133" y="689"/>
                    </a:cubicBezTo>
                    <a:cubicBezTo>
                      <a:pt x="134" y="689"/>
                      <a:pt x="134" y="690"/>
                      <a:pt x="135" y="690"/>
                    </a:cubicBezTo>
                    <a:cubicBezTo>
                      <a:pt x="235" y="690"/>
                      <a:pt x="235" y="690"/>
                      <a:pt x="235" y="690"/>
                    </a:cubicBezTo>
                    <a:cubicBezTo>
                      <a:pt x="245" y="690"/>
                      <a:pt x="253" y="682"/>
                      <a:pt x="253" y="672"/>
                    </a:cubicBezTo>
                    <a:cubicBezTo>
                      <a:pt x="253" y="668"/>
                      <a:pt x="253" y="668"/>
                      <a:pt x="253" y="668"/>
                    </a:cubicBezTo>
                    <a:cubicBezTo>
                      <a:pt x="253" y="659"/>
                      <a:pt x="245" y="651"/>
                      <a:pt x="235" y="651"/>
                    </a:cubicBezTo>
                    <a:cubicBezTo>
                      <a:pt x="177" y="651"/>
                      <a:pt x="177" y="651"/>
                      <a:pt x="177" y="651"/>
                    </a:cubicBezTo>
                    <a:cubicBezTo>
                      <a:pt x="267" y="561"/>
                      <a:pt x="267" y="561"/>
                      <a:pt x="267" y="561"/>
                    </a:cubicBezTo>
                    <a:cubicBezTo>
                      <a:pt x="299" y="587"/>
                      <a:pt x="338" y="604"/>
                      <a:pt x="381" y="608"/>
                    </a:cubicBezTo>
                    <a:cubicBezTo>
                      <a:pt x="381" y="736"/>
                      <a:pt x="381" y="736"/>
                      <a:pt x="381" y="736"/>
                    </a:cubicBezTo>
                    <a:cubicBezTo>
                      <a:pt x="339" y="694"/>
                      <a:pt x="339" y="694"/>
                      <a:pt x="339" y="694"/>
                    </a:cubicBezTo>
                    <a:cubicBezTo>
                      <a:pt x="333" y="687"/>
                      <a:pt x="321" y="687"/>
                      <a:pt x="315" y="694"/>
                    </a:cubicBezTo>
                    <a:cubicBezTo>
                      <a:pt x="312" y="697"/>
                      <a:pt x="312" y="697"/>
                      <a:pt x="312" y="697"/>
                    </a:cubicBezTo>
                    <a:cubicBezTo>
                      <a:pt x="305" y="703"/>
                      <a:pt x="305" y="715"/>
                      <a:pt x="312" y="721"/>
                    </a:cubicBezTo>
                    <a:cubicBezTo>
                      <a:pt x="383" y="792"/>
                      <a:pt x="383" y="792"/>
                      <a:pt x="383" y="792"/>
                    </a:cubicBezTo>
                    <a:cubicBezTo>
                      <a:pt x="384" y="794"/>
                      <a:pt x="385" y="794"/>
                      <a:pt x="387" y="795"/>
                    </a:cubicBezTo>
                    <a:cubicBezTo>
                      <a:pt x="390" y="798"/>
                      <a:pt x="394" y="800"/>
                      <a:pt x="399" y="800"/>
                    </a:cubicBezTo>
                    <a:cubicBezTo>
                      <a:pt x="402" y="800"/>
                      <a:pt x="402" y="800"/>
                      <a:pt x="402" y="800"/>
                    </a:cubicBezTo>
                    <a:cubicBezTo>
                      <a:pt x="408" y="800"/>
                      <a:pt x="413" y="797"/>
                      <a:pt x="416" y="793"/>
                    </a:cubicBezTo>
                    <a:cubicBezTo>
                      <a:pt x="416" y="793"/>
                      <a:pt x="417" y="793"/>
                      <a:pt x="417" y="792"/>
                    </a:cubicBezTo>
                    <a:cubicBezTo>
                      <a:pt x="488" y="721"/>
                      <a:pt x="488" y="721"/>
                      <a:pt x="488" y="721"/>
                    </a:cubicBezTo>
                    <a:cubicBezTo>
                      <a:pt x="495" y="715"/>
                      <a:pt x="495" y="703"/>
                      <a:pt x="488" y="697"/>
                    </a:cubicBezTo>
                    <a:cubicBezTo>
                      <a:pt x="486" y="694"/>
                      <a:pt x="486" y="694"/>
                      <a:pt x="486" y="694"/>
                    </a:cubicBezTo>
                    <a:cubicBezTo>
                      <a:pt x="479" y="687"/>
                      <a:pt x="468" y="687"/>
                      <a:pt x="461" y="694"/>
                    </a:cubicBezTo>
                    <a:cubicBezTo>
                      <a:pt x="420" y="735"/>
                      <a:pt x="420" y="735"/>
                      <a:pt x="420" y="735"/>
                    </a:cubicBezTo>
                    <a:cubicBezTo>
                      <a:pt x="420" y="608"/>
                      <a:pt x="420" y="608"/>
                      <a:pt x="420" y="608"/>
                    </a:cubicBezTo>
                    <a:cubicBezTo>
                      <a:pt x="463" y="604"/>
                      <a:pt x="502" y="587"/>
                      <a:pt x="533" y="561"/>
                    </a:cubicBezTo>
                    <a:cubicBezTo>
                      <a:pt x="623" y="651"/>
                      <a:pt x="623" y="651"/>
                      <a:pt x="623" y="651"/>
                    </a:cubicBezTo>
                    <a:cubicBezTo>
                      <a:pt x="565" y="651"/>
                      <a:pt x="565" y="651"/>
                      <a:pt x="565" y="651"/>
                    </a:cubicBezTo>
                    <a:cubicBezTo>
                      <a:pt x="555" y="651"/>
                      <a:pt x="548" y="659"/>
                      <a:pt x="548" y="668"/>
                    </a:cubicBezTo>
                    <a:cubicBezTo>
                      <a:pt x="548" y="672"/>
                      <a:pt x="548" y="672"/>
                      <a:pt x="548" y="672"/>
                    </a:cubicBezTo>
                    <a:cubicBezTo>
                      <a:pt x="548" y="682"/>
                      <a:pt x="555" y="690"/>
                      <a:pt x="565" y="690"/>
                    </a:cubicBezTo>
                    <a:cubicBezTo>
                      <a:pt x="665" y="690"/>
                      <a:pt x="665" y="690"/>
                      <a:pt x="665" y="690"/>
                    </a:cubicBezTo>
                    <a:cubicBezTo>
                      <a:pt x="666" y="690"/>
                      <a:pt x="667" y="689"/>
                      <a:pt x="667" y="689"/>
                    </a:cubicBezTo>
                    <a:cubicBezTo>
                      <a:pt x="672" y="690"/>
                      <a:pt x="677" y="688"/>
                      <a:pt x="681" y="684"/>
                    </a:cubicBezTo>
                    <a:cubicBezTo>
                      <a:pt x="684" y="682"/>
                      <a:pt x="684" y="682"/>
                      <a:pt x="684" y="682"/>
                    </a:cubicBezTo>
                    <a:cubicBezTo>
                      <a:pt x="687" y="679"/>
                      <a:pt x="689" y="674"/>
                      <a:pt x="689" y="670"/>
                    </a:cubicBezTo>
                    <a:cubicBezTo>
                      <a:pt x="689" y="669"/>
                      <a:pt x="689" y="667"/>
                      <a:pt x="689" y="666"/>
                    </a:cubicBezTo>
                    <a:cubicBezTo>
                      <a:pt x="689" y="565"/>
                      <a:pt x="689" y="565"/>
                      <a:pt x="689" y="565"/>
                    </a:cubicBezTo>
                    <a:cubicBezTo>
                      <a:pt x="689" y="555"/>
                      <a:pt x="682" y="548"/>
                      <a:pt x="672" y="548"/>
                    </a:cubicBezTo>
                    <a:cubicBezTo>
                      <a:pt x="668" y="548"/>
                      <a:pt x="668" y="548"/>
                      <a:pt x="668" y="548"/>
                    </a:cubicBezTo>
                    <a:cubicBezTo>
                      <a:pt x="659" y="548"/>
                      <a:pt x="651" y="555"/>
                      <a:pt x="651" y="565"/>
                    </a:cubicBezTo>
                    <a:cubicBezTo>
                      <a:pt x="651" y="624"/>
                      <a:pt x="651" y="624"/>
                      <a:pt x="651" y="624"/>
                    </a:cubicBezTo>
                    <a:cubicBezTo>
                      <a:pt x="560" y="534"/>
                      <a:pt x="560" y="534"/>
                      <a:pt x="560" y="534"/>
                    </a:cubicBezTo>
                    <a:cubicBezTo>
                      <a:pt x="587" y="502"/>
                      <a:pt x="604" y="463"/>
                      <a:pt x="608" y="420"/>
                    </a:cubicBezTo>
                    <a:cubicBezTo>
                      <a:pt x="735" y="420"/>
                      <a:pt x="735" y="420"/>
                      <a:pt x="735" y="420"/>
                    </a:cubicBezTo>
                    <a:cubicBezTo>
                      <a:pt x="694" y="461"/>
                      <a:pt x="694" y="461"/>
                      <a:pt x="694" y="461"/>
                    </a:cubicBezTo>
                    <a:cubicBezTo>
                      <a:pt x="687" y="468"/>
                      <a:pt x="687" y="479"/>
                      <a:pt x="694" y="486"/>
                    </a:cubicBezTo>
                    <a:cubicBezTo>
                      <a:pt x="697" y="488"/>
                      <a:pt x="697" y="488"/>
                      <a:pt x="697" y="488"/>
                    </a:cubicBezTo>
                    <a:cubicBezTo>
                      <a:pt x="703" y="495"/>
                      <a:pt x="715" y="495"/>
                      <a:pt x="721" y="488"/>
                    </a:cubicBezTo>
                    <a:cubicBezTo>
                      <a:pt x="792" y="417"/>
                      <a:pt x="792" y="417"/>
                      <a:pt x="792" y="417"/>
                    </a:cubicBezTo>
                    <a:cubicBezTo>
                      <a:pt x="793" y="417"/>
                      <a:pt x="793" y="416"/>
                      <a:pt x="793" y="416"/>
                    </a:cubicBezTo>
                    <a:cubicBezTo>
                      <a:pt x="797" y="413"/>
                      <a:pt x="800" y="408"/>
                      <a:pt x="800" y="402"/>
                    </a:cubicBezTo>
                    <a:cubicBezTo>
                      <a:pt x="800" y="399"/>
                      <a:pt x="800" y="399"/>
                      <a:pt x="800" y="399"/>
                    </a:cubicBezTo>
                    <a:cubicBezTo>
                      <a:pt x="800" y="394"/>
                      <a:pt x="798" y="390"/>
                      <a:pt x="795" y="3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708" name="Google Shape;13708;p104"/>
            <p:cNvGrpSpPr/>
            <p:nvPr/>
          </p:nvGrpSpPr>
          <p:grpSpPr>
            <a:xfrm>
              <a:off x="7356471" y="3424628"/>
              <a:ext cx="684214" cy="592139"/>
              <a:chOff x="7632701" y="1073150"/>
              <a:chExt cx="684213" cy="592138"/>
            </a:xfrm>
          </p:grpSpPr>
          <p:sp>
            <p:nvSpPr>
              <p:cNvPr id="13709" name="Google Shape;13709;p104"/>
              <p:cNvSpPr/>
              <p:nvPr/>
            </p:nvSpPr>
            <p:spPr>
              <a:xfrm>
                <a:off x="7632701" y="1073150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7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7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10" name="Google Shape;13710;p104"/>
              <p:cNvSpPr/>
              <p:nvPr/>
            </p:nvSpPr>
            <p:spPr>
              <a:xfrm>
                <a:off x="7702551" y="1301750"/>
                <a:ext cx="538163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11" name="Google Shape;13711;p104"/>
              <p:cNvSpPr/>
              <p:nvPr/>
            </p:nvSpPr>
            <p:spPr>
              <a:xfrm>
                <a:off x="7804151" y="1131888"/>
                <a:ext cx="330200" cy="127000"/>
              </a:xfrm>
              <a:custGeom>
                <a:avLst/>
                <a:gdLst/>
                <a:ahLst/>
                <a:cxnLst/>
                <a:rect l="l" t="t" r="r" b="b"/>
                <a:pathLst>
                  <a:path w="208" h="80" extrusionOk="0">
                    <a:moveTo>
                      <a:pt x="167" y="25"/>
                    </a:moveTo>
                    <a:lnTo>
                      <a:pt x="208" y="25"/>
                    </a:lnTo>
                    <a:lnTo>
                      <a:pt x="208" y="0"/>
                    </a:lnTo>
                    <a:lnTo>
                      <a:pt x="159" y="0"/>
                    </a:lnTo>
                    <a:lnTo>
                      <a:pt x="159" y="10"/>
                    </a:lnTo>
                    <a:lnTo>
                      <a:pt x="49" y="10"/>
                    </a:lnTo>
                    <a:lnTo>
                      <a:pt x="49" y="0"/>
                    </a:lnTo>
                    <a:lnTo>
                      <a:pt x="0" y="0"/>
                    </a:lnTo>
                    <a:lnTo>
                      <a:pt x="0" y="25"/>
                    </a:lnTo>
                    <a:lnTo>
                      <a:pt x="43" y="25"/>
                    </a:lnTo>
                    <a:lnTo>
                      <a:pt x="45" y="25"/>
                    </a:lnTo>
                    <a:lnTo>
                      <a:pt x="98" y="40"/>
                    </a:lnTo>
                    <a:lnTo>
                      <a:pt x="45" y="54"/>
                    </a:lnTo>
                    <a:lnTo>
                      <a:pt x="0" y="54"/>
                    </a:lnTo>
                    <a:lnTo>
                      <a:pt x="0" y="80"/>
                    </a:lnTo>
                    <a:lnTo>
                      <a:pt x="49" y="80"/>
                    </a:lnTo>
                    <a:lnTo>
                      <a:pt x="49" y="69"/>
                    </a:lnTo>
                    <a:lnTo>
                      <a:pt x="159" y="69"/>
                    </a:lnTo>
                    <a:lnTo>
                      <a:pt x="159" y="80"/>
                    </a:lnTo>
                    <a:lnTo>
                      <a:pt x="208" y="80"/>
                    </a:lnTo>
                    <a:lnTo>
                      <a:pt x="208" y="54"/>
                    </a:lnTo>
                    <a:lnTo>
                      <a:pt x="164" y="54"/>
                    </a:lnTo>
                    <a:lnTo>
                      <a:pt x="112" y="40"/>
                    </a:lnTo>
                    <a:lnTo>
                      <a:pt x="164" y="25"/>
                    </a:lnTo>
                    <a:lnTo>
                      <a:pt x="167" y="25"/>
                    </a:lnTo>
                    <a:close/>
                    <a:moveTo>
                      <a:pt x="159" y="57"/>
                    </a:moveTo>
                    <a:lnTo>
                      <a:pt x="159" y="65"/>
                    </a:lnTo>
                    <a:lnTo>
                      <a:pt x="49" y="65"/>
                    </a:lnTo>
                    <a:lnTo>
                      <a:pt x="49" y="57"/>
                    </a:lnTo>
                    <a:lnTo>
                      <a:pt x="105" y="42"/>
                    </a:lnTo>
                    <a:lnTo>
                      <a:pt x="159" y="57"/>
                    </a:lnTo>
                    <a:close/>
                    <a:moveTo>
                      <a:pt x="159" y="23"/>
                    </a:moveTo>
                    <a:lnTo>
                      <a:pt x="105" y="38"/>
                    </a:lnTo>
                    <a:lnTo>
                      <a:pt x="49" y="23"/>
                    </a:lnTo>
                    <a:lnTo>
                      <a:pt x="49" y="14"/>
                    </a:lnTo>
                    <a:lnTo>
                      <a:pt x="159" y="14"/>
                    </a:lnTo>
                    <a:lnTo>
                      <a:pt x="159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12" name="Google Shape;13712;p104"/>
              <p:cNvSpPr/>
              <p:nvPr/>
            </p:nvSpPr>
            <p:spPr>
              <a:xfrm>
                <a:off x="7837488" y="1350963"/>
                <a:ext cx="269875" cy="269875"/>
              </a:xfrm>
              <a:custGeom>
                <a:avLst/>
                <a:gdLst/>
                <a:ahLst/>
                <a:cxnLst/>
                <a:rect l="l" t="t" r="r" b="b"/>
                <a:pathLst>
                  <a:path w="800" h="800" extrusionOk="0">
                    <a:moveTo>
                      <a:pt x="795" y="387"/>
                    </a:moveTo>
                    <a:cubicBezTo>
                      <a:pt x="794" y="385"/>
                      <a:pt x="793" y="384"/>
                      <a:pt x="792" y="383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15" y="305"/>
                      <a:pt x="703" y="305"/>
                      <a:pt x="697" y="312"/>
                    </a:cubicBezTo>
                    <a:cubicBezTo>
                      <a:pt x="694" y="315"/>
                      <a:pt x="694" y="315"/>
                      <a:pt x="694" y="315"/>
                    </a:cubicBezTo>
                    <a:cubicBezTo>
                      <a:pt x="687" y="322"/>
                      <a:pt x="687" y="333"/>
                      <a:pt x="694" y="340"/>
                    </a:cubicBezTo>
                    <a:cubicBezTo>
                      <a:pt x="736" y="381"/>
                      <a:pt x="736" y="381"/>
                      <a:pt x="736" y="381"/>
                    </a:cubicBezTo>
                    <a:cubicBezTo>
                      <a:pt x="608" y="381"/>
                      <a:pt x="608" y="381"/>
                      <a:pt x="608" y="381"/>
                    </a:cubicBezTo>
                    <a:cubicBezTo>
                      <a:pt x="604" y="338"/>
                      <a:pt x="587" y="299"/>
                      <a:pt x="561" y="267"/>
                    </a:cubicBezTo>
                    <a:cubicBezTo>
                      <a:pt x="651" y="177"/>
                      <a:pt x="651" y="177"/>
                      <a:pt x="651" y="177"/>
                    </a:cubicBezTo>
                    <a:cubicBezTo>
                      <a:pt x="651" y="235"/>
                      <a:pt x="651" y="235"/>
                      <a:pt x="651" y="235"/>
                    </a:cubicBezTo>
                    <a:cubicBezTo>
                      <a:pt x="651" y="245"/>
                      <a:pt x="659" y="253"/>
                      <a:pt x="668" y="253"/>
                    </a:cubicBezTo>
                    <a:cubicBezTo>
                      <a:pt x="672" y="253"/>
                      <a:pt x="672" y="253"/>
                      <a:pt x="672" y="253"/>
                    </a:cubicBezTo>
                    <a:cubicBezTo>
                      <a:pt x="682" y="253"/>
                      <a:pt x="689" y="245"/>
                      <a:pt x="689" y="235"/>
                    </a:cubicBezTo>
                    <a:cubicBezTo>
                      <a:pt x="690" y="135"/>
                      <a:pt x="690" y="135"/>
                      <a:pt x="690" y="135"/>
                    </a:cubicBezTo>
                    <a:cubicBezTo>
                      <a:pt x="689" y="134"/>
                      <a:pt x="689" y="134"/>
                      <a:pt x="689" y="133"/>
                    </a:cubicBezTo>
                    <a:cubicBezTo>
                      <a:pt x="690" y="128"/>
                      <a:pt x="688" y="123"/>
                      <a:pt x="684" y="119"/>
                    </a:cubicBezTo>
                    <a:cubicBezTo>
                      <a:pt x="682" y="116"/>
                      <a:pt x="682" y="116"/>
                      <a:pt x="682" y="116"/>
                    </a:cubicBezTo>
                    <a:cubicBezTo>
                      <a:pt x="678" y="113"/>
                      <a:pt x="674" y="111"/>
                      <a:pt x="670" y="111"/>
                    </a:cubicBezTo>
                    <a:cubicBezTo>
                      <a:pt x="668" y="111"/>
                      <a:pt x="667" y="111"/>
                      <a:pt x="666" y="111"/>
                    </a:cubicBezTo>
                    <a:cubicBezTo>
                      <a:pt x="565" y="111"/>
                      <a:pt x="565" y="111"/>
                      <a:pt x="565" y="111"/>
                    </a:cubicBezTo>
                    <a:cubicBezTo>
                      <a:pt x="555" y="111"/>
                      <a:pt x="548" y="119"/>
                      <a:pt x="548" y="128"/>
                    </a:cubicBezTo>
                    <a:cubicBezTo>
                      <a:pt x="548" y="132"/>
                      <a:pt x="548" y="132"/>
                      <a:pt x="548" y="132"/>
                    </a:cubicBezTo>
                    <a:cubicBezTo>
                      <a:pt x="548" y="142"/>
                      <a:pt x="555" y="149"/>
                      <a:pt x="565" y="149"/>
                    </a:cubicBezTo>
                    <a:cubicBezTo>
                      <a:pt x="624" y="149"/>
                      <a:pt x="624" y="149"/>
                      <a:pt x="624" y="149"/>
                    </a:cubicBezTo>
                    <a:cubicBezTo>
                      <a:pt x="534" y="240"/>
                      <a:pt x="534" y="240"/>
                      <a:pt x="534" y="240"/>
                    </a:cubicBezTo>
                    <a:cubicBezTo>
                      <a:pt x="502" y="214"/>
                      <a:pt x="463" y="197"/>
                      <a:pt x="420" y="192"/>
                    </a:cubicBezTo>
                    <a:cubicBezTo>
                      <a:pt x="420" y="65"/>
                      <a:pt x="420" y="65"/>
                      <a:pt x="420" y="65"/>
                    </a:cubicBezTo>
                    <a:cubicBezTo>
                      <a:pt x="461" y="106"/>
                      <a:pt x="461" y="106"/>
                      <a:pt x="461" y="106"/>
                    </a:cubicBezTo>
                    <a:cubicBezTo>
                      <a:pt x="468" y="113"/>
                      <a:pt x="479" y="113"/>
                      <a:pt x="486" y="106"/>
                    </a:cubicBezTo>
                    <a:cubicBezTo>
                      <a:pt x="488" y="104"/>
                      <a:pt x="488" y="104"/>
                      <a:pt x="488" y="104"/>
                    </a:cubicBezTo>
                    <a:cubicBezTo>
                      <a:pt x="495" y="97"/>
                      <a:pt x="495" y="86"/>
                      <a:pt x="488" y="79"/>
                    </a:cubicBezTo>
                    <a:cubicBezTo>
                      <a:pt x="417" y="8"/>
                      <a:pt x="417" y="8"/>
                      <a:pt x="417" y="8"/>
                    </a:cubicBezTo>
                    <a:cubicBezTo>
                      <a:pt x="417" y="7"/>
                      <a:pt x="416" y="7"/>
                      <a:pt x="416" y="7"/>
                    </a:cubicBezTo>
                    <a:cubicBezTo>
                      <a:pt x="413" y="3"/>
                      <a:pt x="408" y="0"/>
                      <a:pt x="402" y="0"/>
                    </a:cubicBezTo>
                    <a:cubicBezTo>
                      <a:pt x="399" y="0"/>
                      <a:pt x="399" y="0"/>
                      <a:pt x="399" y="0"/>
                    </a:cubicBezTo>
                    <a:cubicBezTo>
                      <a:pt x="394" y="0"/>
                      <a:pt x="390" y="2"/>
                      <a:pt x="387" y="5"/>
                    </a:cubicBezTo>
                    <a:cubicBezTo>
                      <a:pt x="385" y="6"/>
                      <a:pt x="384" y="7"/>
                      <a:pt x="383" y="8"/>
                    </a:cubicBezTo>
                    <a:cubicBezTo>
                      <a:pt x="312" y="79"/>
                      <a:pt x="312" y="79"/>
                      <a:pt x="312" y="79"/>
                    </a:cubicBezTo>
                    <a:cubicBezTo>
                      <a:pt x="305" y="86"/>
                      <a:pt x="305" y="97"/>
                      <a:pt x="312" y="104"/>
                    </a:cubicBezTo>
                    <a:cubicBezTo>
                      <a:pt x="315" y="106"/>
                      <a:pt x="315" y="106"/>
                      <a:pt x="315" y="106"/>
                    </a:cubicBezTo>
                    <a:cubicBezTo>
                      <a:pt x="321" y="113"/>
                      <a:pt x="333" y="113"/>
                      <a:pt x="339" y="106"/>
                    </a:cubicBezTo>
                    <a:cubicBezTo>
                      <a:pt x="381" y="65"/>
                      <a:pt x="381" y="65"/>
                      <a:pt x="381" y="65"/>
                    </a:cubicBezTo>
                    <a:cubicBezTo>
                      <a:pt x="381" y="192"/>
                      <a:pt x="381" y="192"/>
                      <a:pt x="381" y="192"/>
                    </a:cubicBezTo>
                    <a:cubicBezTo>
                      <a:pt x="338" y="196"/>
                      <a:pt x="298" y="213"/>
                      <a:pt x="267" y="240"/>
                    </a:cubicBezTo>
                    <a:cubicBezTo>
                      <a:pt x="176" y="149"/>
                      <a:pt x="176" y="149"/>
                      <a:pt x="176" y="149"/>
                    </a:cubicBezTo>
                    <a:cubicBezTo>
                      <a:pt x="235" y="149"/>
                      <a:pt x="235" y="149"/>
                      <a:pt x="235" y="149"/>
                    </a:cubicBezTo>
                    <a:cubicBezTo>
                      <a:pt x="245" y="149"/>
                      <a:pt x="253" y="142"/>
                      <a:pt x="253" y="132"/>
                    </a:cubicBezTo>
                    <a:cubicBezTo>
                      <a:pt x="253" y="128"/>
                      <a:pt x="253" y="128"/>
                      <a:pt x="253" y="128"/>
                    </a:cubicBezTo>
                    <a:cubicBezTo>
                      <a:pt x="253" y="119"/>
                      <a:pt x="245" y="111"/>
                      <a:pt x="235" y="111"/>
                    </a:cubicBezTo>
                    <a:cubicBezTo>
                      <a:pt x="135" y="111"/>
                      <a:pt x="135" y="111"/>
                      <a:pt x="135" y="111"/>
                    </a:cubicBezTo>
                    <a:cubicBezTo>
                      <a:pt x="133" y="111"/>
                      <a:pt x="132" y="111"/>
                      <a:pt x="130" y="111"/>
                    </a:cubicBezTo>
                    <a:cubicBezTo>
                      <a:pt x="126" y="111"/>
                      <a:pt x="122" y="113"/>
                      <a:pt x="118" y="116"/>
                    </a:cubicBezTo>
                    <a:cubicBezTo>
                      <a:pt x="116" y="119"/>
                      <a:pt x="116" y="119"/>
                      <a:pt x="116" y="119"/>
                    </a:cubicBezTo>
                    <a:cubicBezTo>
                      <a:pt x="112" y="123"/>
                      <a:pt x="110" y="128"/>
                      <a:pt x="111" y="133"/>
                    </a:cubicBezTo>
                    <a:cubicBezTo>
                      <a:pt x="111" y="134"/>
                      <a:pt x="111" y="134"/>
                      <a:pt x="111" y="135"/>
                    </a:cubicBezTo>
                    <a:cubicBezTo>
                      <a:pt x="111" y="235"/>
                      <a:pt x="111" y="235"/>
                      <a:pt x="111" y="235"/>
                    </a:cubicBezTo>
                    <a:cubicBezTo>
                      <a:pt x="111" y="245"/>
                      <a:pt x="119" y="253"/>
                      <a:pt x="128" y="253"/>
                    </a:cubicBezTo>
                    <a:cubicBezTo>
                      <a:pt x="132" y="253"/>
                      <a:pt x="132" y="253"/>
                      <a:pt x="132" y="253"/>
                    </a:cubicBezTo>
                    <a:cubicBezTo>
                      <a:pt x="141" y="253"/>
                      <a:pt x="149" y="245"/>
                      <a:pt x="149" y="235"/>
                    </a:cubicBezTo>
                    <a:cubicBezTo>
                      <a:pt x="149" y="177"/>
                      <a:pt x="149" y="177"/>
                      <a:pt x="149" y="177"/>
                    </a:cubicBezTo>
                    <a:cubicBezTo>
                      <a:pt x="239" y="267"/>
                      <a:pt x="239" y="267"/>
                      <a:pt x="239" y="267"/>
                    </a:cubicBezTo>
                    <a:cubicBezTo>
                      <a:pt x="213" y="299"/>
                      <a:pt x="196" y="338"/>
                      <a:pt x="192" y="381"/>
                    </a:cubicBezTo>
                    <a:cubicBezTo>
                      <a:pt x="65" y="381"/>
                      <a:pt x="65" y="381"/>
                      <a:pt x="65" y="381"/>
                    </a:cubicBezTo>
                    <a:cubicBezTo>
                      <a:pt x="106" y="340"/>
                      <a:pt x="106" y="340"/>
                      <a:pt x="106" y="340"/>
                    </a:cubicBezTo>
                    <a:cubicBezTo>
                      <a:pt x="113" y="333"/>
                      <a:pt x="113" y="322"/>
                      <a:pt x="106" y="315"/>
                    </a:cubicBezTo>
                    <a:cubicBezTo>
                      <a:pt x="104" y="312"/>
                      <a:pt x="104" y="312"/>
                      <a:pt x="104" y="312"/>
                    </a:cubicBezTo>
                    <a:cubicBezTo>
                      <a:pt x="97" y="305"/>
                      <a:pt x="86" y="305"/>
                      <a:pt x="79" y="312"/>
                    </a:cubicBezTo>
                    <a:cubicBezTo>
                      <a:pt x="8" y="383"/>
                      <a:pt x="8" y="383"/>
                      <a:pt x="8" y="383"/>
                    </a:cubicBezTo>
                    <a:cubicBezTo>
                      <a:pt x="7" y="384"/>
                      <a:pt x="6" y="385"/>
                      <a:pt x="5" y="387"/>
                    </a:cubicBezTo>
                    <a:cubicBezTo>
                      <a:pt x="2" y="390"/>
                      <a:pt x="0" y="394"/>
                      <a:pt x="0" y="399"/>
                    </a:cubicBezTo>
                    <a:cubicBezTo>
                      <a:pt x="0" y="402"/>
                      <a:pt x="0" y="402"/>
                      <a:pt x="0" y="402"/>
                    </a:cubicBezTo>
                    <a:cubicBezTo>
                      <a:pt x="0" y="408"/>
                      <a:pt x="3" y="413"/>
                      <a:pt x="7" y="416"/>
                    </a:cubicBezTo>
                    <a:cubicBezTo>
                      <a:pt x="7" y="416"/>
                      <a:pt x="7" y="417"/>
                      <a:pt x="8" y="417"/>
                    </a:cubicBezTo>
                    <a:cubicBezTo>
                      <a:pt x="79" y="488"/>
                      <a:pt x="79" y="488"/>
                      <a:pt x="79" y="488"/>
                    </a:cubicBezTo>
                    <a:cubicBezTo>
                      <a:pt x="86" y="495"/>
                      <a:pt x="97" y="495"/>
                      <a:pt x="104" y="488"/>
                    </a:cubicBezTo>
                    <a:cubicBezTo>
                      <a:pt x="106" y="486"/>
                      <a:pt x="106" y="486"/>
                      <a:pt x="106" y="486"/>
                    </a:cubicBezTo>
                    <a:cubicBezTo>
                      <a:pt x="113" y="479"/>
                      <a:pt x="113" y="468"/>
                      <a:pt x="106" y="461"/>
                    </a:cubicBezTo>
                    <a:cubicBezTo>
                      <a:pt x="65" y="420"/>
                      <a:pt x="65" y="420"/>
                      <a:pt x="65" y="420"/>
                    </a:cubicBezTo>
                    <a:cubicBezTo>
                      <a:pt x="192" y="420"/>
                      <a:pt x="192" y="420"/>
                      <a:pt x="192" y="420"/>
                    </a:cubicBezTo>
                    <a:cubicBezTo>
                      <a:pt x="196" y="463"/>
                      <a:pt x="214" y="502"/>
                      <a:pt x="240" y="534"/>
                    </a:cubicBezTo>
                    <a:cubicBezTo>
                      <a:pt x="149" y="624"/>
                      <a:pt x="149" y="624"/>
                      <a:pt x="149" y="624"/>
                    </a:cubicBezTo>
                    <a:cubicBezTo>
                      <a:pt x="149" y="565"/>
                      <a:pt x="149" y="565"/>
                      <a:pt x="149" y="565"/>
                    </a:cubicBezTo>
                    <a:cubicBezTo>
                      <a:pt x="149" y="555"/>
                      <a:pt x="141" y="548"/>
                      <a:pt x="132" y="548"/>
                    </a:cubicBezTo>
                    <a:cubicBezTo>
                      <a:pt x="128" y="548"/>
                      <a:pt x="128" y="548"/>
                      <a:pt x="128" y="548"/>
                    </a:cubicBezTo>
                    <a:cubicBezTo>
                      <a:pt x="119" y="548"/>
                      <a:pt x="111" y="555"/>
                      <a:pt x="111" y="565"/>
                    </a:cubicBezTo>
                    <a:cubicBezTo>
                      <a:pt x="111" y="666"/>
                      <a:pt x="111" y="666"/>
                      <a:pt x="111" y="666"/>
                    </a:cubicBezTo>
                    <a:cubicBezTo>
                      <a:pt x="111" y="667"/>
                      <a:pt x="111" y="669"/>
                      <a:pt x="111" y="670"/>
                    </a:cubicBezTo>
                    <a:cubicBezTo>
                      <a:pt x="111" y="674"/>
                      <a:pt x="113" y="679"/>
                      <a:pt x="116" y="682"/>
                    </a:cubicBezTo>
                    <a:cubicBezTo>
                      <a:pt x="119" y="684"/>
                      <a:pt x="119" y="684"/>
                      <a:pt x="119" y="684"/>
                    </a:cubicBezTo>
                    <a:cubicBezTo>
                      <a:pt x="123" y="688"/>
                      <a:pt x="128" y="690"/>
                      <a:pt x="133" y="689"/>
                    </a:cubicBezTo>
                    <a:cubicBezTo>
                      <a:pt x="134" y="689"/>
                      <a:pt x="134" y="690"/>
                      <a:pt x="135" y="690"/>
                    </a:cubicBezTo>
                    <a:cubicBezTo>
                      <a:pt x="235" y="690"/>
                      <a:pt x="235" y="690"/>
                      <a:pt x="235" y="690"/>
                    </a:cubicBezTo>
                    <a:cubicBezTo>
                      <a:pt x="245" y="690"/>
                      <a:pt x="253" y="682"/>
                      <a:pt x="253" y="672"/>
                    </a:cubicBezTo>
                    <a:cubicBezTo>
                      <a:pt x="253" y="668"/>
                      <a:pt x="253" y="668"/>
                      <a:pt x="253" y="668"/>
                    </a:cubicBezTo>
                    <a:cubicBezTo>
                      <a:pt x="253" y="659"/>
                      <a:pt x="245" y="651"/>
                      <a:pt x="235" y="651"/>
                    </a:cubicBezTo>
                    <a:cubicBezTo>
                      <a:pt x="177" y="651"/>
                      <a:pt x="177" y="651"/>
                      <a:pt x="177" y="651"/>
                    </a:cubicBezTo>
                    <a:cubicBezTo>
                      <a:pt x="267" y="561"/>
                      <a:pt x="267" y="561"/>
                      <a:pt x="267" y="561"/>
                    </a:cubicBezTo>
                    <a:cubicBezTo>
                      <a:pt x="299" y="587"/>
                      <a:pt x="338" y="604"/>
                      <a:pt x="381" y="608"/>
                    </a:cubicBezTo>
                    <a:cubicBezTo>
                      <a:pt x="381" y="736"/>
                      <a:pt x="381" y="736"/>
                      <a:pt x="381" y="736"/>
                    </a:cubicBezTo>
                    <a:cubicBezTo>
                      <a:pt x="339" y="694"/>
                      <a:pt x="339" y="694"/>
                      <a:pt x="339" y="694"/>
                    </a:cubicBezTo>
                    <a:cubicBezTo>
                      <a:pt x="333" y="687"/>
                      <a:pt x="321" y="687"/>
                      <a:pt x="315" y="694"/>
                    </a:cubicBezTo>
                    <a:cubicBezTo>
                      <a:pt x="312" y="697"/>
                      <a:pt x="312" y="697"/>
                      <a:pt x="312" y="697"/>
                    </a:cubicBezTo>
                    <a:cubicBezTo>
                      <a:pt x="305" y="703"/>
                      <a:pt x="305" y="715"/>
                      <a:pt x="312" y="721"/>
                    </a:cubicBezTo>
                    <a:cubicBezTo>
                      <a:pt x="383" y="792"/>
                      <a:pt x="383" y="792"/>
                      <a:pt x="383" y="792"/>
                    </a:cubicBezTo>
                    <a:cubicBezTo>
                      <a:pt x="384" y="794"/>
                      <a:pt x="385" y="794"/>
                      <a:pt x="387" y="795"/>
                    </a:cubicBezTo>
                    <a:cubicBezTo>
                      <a:pt x="390" y="798"/>
                      <a:pt x="394" y="800"/>
                      <a:pt x="399" y="800"/>
                    </a:cubicBezTo>
                    <a:cubicBezTo>
                      <a:pt x="402" y="800"/>
                      <a:pt x="402" y="800"/>
                      <a:pt x="402" y="800"/>
                    </a:cubicBezTo>
                    <a:cubicBezTo>
                      <a:pt x="408" y="800"/>
                      <a:pt x="413" y="797"/>
                      <a:pt x="416" y="793"/>
                    </a:cubicBezTo>
                    <a:cubicBezTo>
                      <a:pt x="416" y="793"/>
                      <a:pt x="417" y="793"/>
                      <a:pt x="417" y="792"/>
                    </a:cubicBezTo>
                    <a:cubicBezTo>
                      <a:pt x="488" y="721"/>
                      <a:pt x="488" y="721"/>
                      <a:pt x="488" y="721"/>
                    </a:cubicBezTo>
                    <a:cubicBezTo>
                      <a:pt x="495" y="715"/>
                      <a:pt x="495" y="703"/>
                      <a:pt x="488" y="697"/>
                    </a:cubicBezTo>
                    <a:cubicBezTo>
                      <a:pt x="486" y="694"/>
                      <a:pt x="486" y="694"/>
                      <a:pt x="486" y="694"/>
                    </a:cubicBezTo>
                    <a:cubicBezTo>
                      <a:pt x="479" y="687"/>
                      <a:pt x="468" y="687"/>
                      <a:pt x="461" y="694"/>
                    </a:cubicBezTo>
                    <a:cubicBezTo>
                      <a:pt x="420" y="735"/>
                      <a:pt x="420" y="735"/>
                      <a:pt x="420" y="735"/>
                    </a:cubicBezTo>
                    <a:cubicBezTo>
                      <a:pt x="420" y="608"/>
                      <a:pt x="420" y="608"/>
                      <a:pt x="420" y="608"/>
                    </a:cubicBezTo>
                    <a:cubicBezTo>
                      <a:pt x="463" y="604"/>
                      <a:pt x="502" y="587"/>
                      <a:pt x="533" y="561"/>
                    </a:cubicBezTo>
                    <a:cubicBezTo>
                      <a:pt x="623" y="651"/>
                      <a:pt x="623" y="651"/>
                      <a:pt x="623" y="651"/>
                    </a:cubicBezTo>
                    <a:cubicBezTo>
                      <a:pt x="565" y="651"/>
                      <a:pt x="565" y="651"/>
                      <a:pt x="565" y="651"/>
                    </a:cubicBezTo>
                    <a:cubicBezTo>
                      <a:pt x="555" y="651"/>
                      <a:pt x="548" y="659"/>
                      <a:pt x="548" y="668"/>
                    </a:cubicBezTo>
                    <a:cubicBezTo>
                      <a:pt x="548" y="672"/>
                      <a:pt x="548" y="672"/>
                      <a:pt x="548" y="672"/>
                    </a:cubicBezTo>
                    <a:cubicBezTo>
                      <a:pt x="548" y="682"/>
                      <a:pt x="555" y="690"/>
                      <a:pt x="565" y="690"/>
                    </a:cubicBezTo>
                    <a:cubicBezTo>
                      <a:pt x="665" y="690"/>
                      <a:pt x="665" y="690"/>
                      <a:pt x="665" y="690"/>
                    </a:cubicBezTo>
                    <a:cubicBezTo>
                      <a:pt x="666" y="690"/>
                      <a:pt x="667" y="689"/>
                      <a:pt x="667" y="689"/>
                    </a:cubicBezTo>
                    <a:cubicBezTo>
                      <a:pt x="672" y="690"/>
                      <a:pt x="677" y="688"/>
                      <a:pt x="681" y="684"/>
                    </a:cubicBezTo>
                    <a:cubicBezTo>
                      <a:pt x="684" y="682"/>
                      <a:pt x="684" y="682"/>
                      <a:pt x="684" y="682"/>
                    </a:cubicBezTo>
                    <a:cubicBezTo>
                      <a:pt x="687" y="679"/>
                      <a:pt x="689" y="674"/>
                      <a:pt x="689" y="670"/>
                    </a:cubicBezTo>
                    <a:cubicBezTo>
                      <a:pt x="689" y="669"/>
                      <a:pt x="689" y="667"/>
                      <a:pt x="689" y="666"/>
                    </a:cubicBezTo>
                    <a:cubicBezTo>
                      <a:pt x="689" y="565"/>
                      <a:pt x="689" y="565"/>
                      <a:pt x="689" y="565"/>
                    </a:cubicBezTo>
                    <a:cubicBezTo>
                      <a:pt x="689" y="555"/>
                      <a:pt x="682" y="548"/>
                      <a:pt x="672" y="548"/>
                    </a:cubicBezTo>
                    <a:cubicBezTo>
                      <a:pt x="668" y="548"/>
                      <a:pt x="668" y="548"/>
                      <a:pt x="668" y="548"/>
                    </a:cubicBezTo>
                    <a:cubicBezTo>
                      <a:pt x="659" y="548"/>
                      <a:pt x="651" y="555"/>
                      <a:pt x="651" y="565"/>
                    </a:cubicBezTo>
                    <a:cubicBezTo>
                      <a:pt x="651" y="624"/>
                      <a:pt x="651" y="624"/>
                      <a:pt x="651" y="624"/>
                    </a:cubicBezTo>
                    <a:cubicBezTo>
                      <a:pt x="560" y="534"/>
                      <a:pt x="560" y="534"/>
                      <a:pt x="560" y="534"/>
                    </a:cubicBezTo>
                    <a:cubicBezTo>
                      <a:pt x="587" y="502"/>
                      <a:pt x="604" y="463"/>
                      <a:pt x="608" y="420"/>
                    </a:cubicBezTo>
                    <a:cubicBezTo>
                      <a:pt x="735" y="420"/>
                      <a:pt x="735" y="420"/>
                      <a:pt x="735" y="420"/>
                    </a:cubicBezTo>
                    <a:cubicBezTo>
                      <a:pt x="694" y="461"/>
                      <a:pt x="694" y="461"/>
                      <a:pt x="694" y="461"/>
                    </a:cubicBezTo>
                    <a:cubicBezTo>
                      <a:pt x="687" y="468"/>
                      <a:pt x="687" y="479"/>
                      <a:pt x="694" y="486"/>
                    </a:cubicBezTo>
                    <a:cubicBezTo>
                      <a:pt x="697" y="488"/>
                      <a:pt x="697" y="488"/>
                      <a:pt x="697" y="488"/>
                    </a:cubicBezTo>
                    <a:cubicBezTo>
                      <a:pt x="703" y="495"/>
                      <a:pt x="715" y="495"/>
                      <a:pt x="721" y="488"/>
                    </a:cubicBezTo>
                    <a:cubicBezTo>
                      <a:pt x="792" y="417"/>
                      <a:pt x="792" y="417"/>
                      <a:pt x="792" y="417"/>
                    </a:cubicBezTo>
                    <a:cubicBezTo>
                      <a:pt x="793" y="417"/>
                      <a:pt x="793" y="416"/>
                      <a:pt x="793" y="416"/>
                    </a:cubicBezTo>
                    <a:cubicBezTo>
                      <a:pt x="797" y="413"/>
                      <a:pt x="800" y="408"/>
                      <a:pt x="800" y="402"/>
                    </a:cubicBezTo>
                    <a:cubicBezTo>
                      <a:pt x="800" y="399"/>
                      <a:pt x="800" y="399"/>
                      <a:pt x="800" y="399"/>
                    </a:cubicBezTo>
                    <a:cubicBezTo>
                      <a:pt x="800" y="394"/>
                      <a:pt x="798" y="390"/>
                      <a:pt x="795" y="3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713" name="Google Shape;13713;p104"/>
            <p:cNvSpPr txBox="1"/>
            <p:nvPr/>
          </p:nvSpPr>
          <p:spPr>
            <a:xfrm>
              <a:off x="7869063" y="3248823"/>
              <a:ext cx="110608" cy="12301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533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Peer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533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Link</a:t>
              </a:r>
              <a:endParaRPr sz="1467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14" name="Google Shape;13714;p104"/>
            <p:cNvSpPr/>
            <p:nvPr/>
          </p:nvSpPr>
          <p:spPr>
            <a:xfrm>
              <a:off x="7557442" y="3343004"/>
              <a:ext cx="282250" cy="112324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T1/1-4</a:t>
              </a:r>
              <a:endParaRPr/>
            </a:p>
          </p:txBody>
        </p:sp>
        <p:sp>
          <p:nvSpPr>
            <p:cNvPr id="13715" name="Google Shape;13715;p104"/>
            <p:cNvSpPr/>
            <p:nvPr/>
          </p:nvSpPr>
          <p:spPr>
            <a:xfrm>
              <a:off x="7557432" y="3093232"/>
              <a:ext cx="282250" cy="113644"/>
            </a:xfrm>
            <a:prstGeom prst="rect">
              <a:avLst/>
            </a:prstGeom>
            <a:solidFill>
              <a:schemeClr val="dk2"/>
            </a:solidFill>
            <a:ln w="9525" cap="flat" cmpd="sng">
              <a:solidFill>
                <a:schemeClr val="dk1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T1/1-4</a:t>
              </a:r>
              <a:endParaRPr/>
            </a:p>
          </p:txBody>
        </p:sp>
      </p:grpSp>
      <p:grpSp>
        <p:nvGrpSpPr>
          <p:cNvPr id="13716" name="Google Shape;13716;p104"/>
          <p:cNvGrpSpPr/>
          <p:nvPr/>
        </p:nvGrpSpPr>
        <p:grpSpPr>
          <a:xfrm>
            <a:off x="2834054" y="1140015"/>
            <a:ext cx="912284" cy="1171549"/>
            <a:chOff x="4930776" y="3831274"/>
            <a:chExt cx="684213" cy="878662"/>
          </a:xfrm>
        </p:grpSpPr>
        <p:sp>
          <p:nvSpPr>
            <p:cNvPr id="13717" name="Google Shape;13717;p104"/>
            <p:cNvSpPr/>
            <p:nvPr/>
          </p:nvSpPr>
          <p:spPr>
            <a:xfrm>
              <a:off x="5011081" y="4432937"/>
              <a:ext cx="523605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Corporate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Device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718" name="Google Shape;13718;p104"/>
            <p:cNvGrpSpPr/>
            <p:nvPr/>
          </p:nvGrpSpPr>
          <p:grpSpPr>
            <a:xfrm>
              <a:off x="4930776" y="3831274"/>
              <a:ext cx="684213" cy="592138"/>
              <a:chOff x="4930776" y="3831274"/>
              <a:chExt cx="684213" cy="592138"/>
            </a:xfrm>
          </p:grpSpPr>
          <p:sp>
            <p:nvSpPr>
              <p:cNvPr id="13719" name="Google Shape;13719;p104"/>
              <p:cNvSpPr/>
              <p:nvPr/>
            </p:nvSpPr>
            <p:spPr>
              <a:xfrm>
                <a:off x="4930776" y="3831274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20" name="Google Shape;13720;p104"/>
              <p:cNvSpPr/>
              <p:nvPr/>
            </p:nvSpPr>
            <p:spPr>
              <a:xfrm>
                <a:off x="5045076" y="3920968"/>
                <a:ext cx="382588" cy="32543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962" extrusionOk="0">
                    <a:moveTo>
                      <a:pt x="377" y="733"/>
                    </a:moveTo>
                    <a:cubicBezTo>
                      <a:pt x="377" y="962"/>
                      <a:pt x="377" y="962"/>
                      <a:pt x="377" y="962"/>
                    </a:cubicBezTo>
                    <a:cubicBezTo>
                      <a:pt x="406" y="962"/>
                      <a:pt x="406" y="962"/>
                      <a:pt x="406" y="962"/>
                    </a:cubicBezTo>
                    <a:cubicBezTo>
                      <a:pt x="406" y="733"/>
                      <a:pt x="406" y="733"/>
                      <a:pt x="406" y="733"/>
                    </a:cubicBezTo>
                    <a:cubicBezTo>
                      <a:pt x="406" y="733"/>
                      <a:pt x="406" y="733"/>
                      <a:pt x="406" y="733"/>
                    </a:cubicBezTo>
                    <a:cubicBezTo>
                      <a:pt x="406" y="645"/>
                      <a:pt x="406" y="645"/>
                      <a:pt x="406" y="645"/>
                    </a:cubicBezTo>
                    <a:cubicBezTo>
                      <a:pt x="466" y="637"/>
                      <a:pt x="503" y="627"/>
                      <a:pt x="503" y="627"/>
                    </a:cubicBezTo>
                    <a:cubicBezTo>
                      <a:pt x="492" y="466"/>
                      <a:pt x="492" y="466"/>
                      <a:pt x="492" y="466"/>
                    </a:cubicBezTo>
                    <a:cubicBezTo>
                      <a:pt x="491" y="449"/>
                      <a:pt x="487" y="434"/>
                      <a:pt x="481" y="420"/>
                    </a:cubicBezTo>
                    <a:cubicBezTo>
                      <a:pt x="821" y="420"/>
                      <a:pt x="821" y="420"/>
                      <a:pt x="821" y="420"/>
                    </a:cubicBezTo>
                    <a:cubicBezTo>
                      <a:pt x="821" y="420"/>
                      <a:pt x="821" y="420"/>
                      <a:pt x="821" y="420"/>
                    </a:cubicBezTo>
                    <a:cubicBezTo>
                      <a:pt x="1104" y="420"/>
                      <a:pt x="1104" y="420"/>
                      <a:pt x="1104" y="420"/>
                    </a:cubicBezTo>
                    <a:cubicBezTo>
                      <a:pt x="1108" y="420"/>
                      <a:pt x="1108" y="420"/>
                      <a:pt x="1108" y="420"/>
                    </a:cubicBezTo>
                    <a:cubicBezTo>
                      <a:pt x="1108" y="962"/>
                      <a:pt x="1108" y="962"/>
                      <a:pt x="1108" y="962"/>
                    </a:cubicBezTo>
                    <a:cubicBezTo>
                      <a:pt x="1137" y="962"/>
                      <a:pt x="1137" y="962"/>
                      <a:pt x="1137" y="962"/>
                    </a:cubicBezTo>
                    <a:cubicBezTo>
                      <a:pt x="1137" y="420"/>
                      <a:pt x="1137" y="420"/>
                      <a:pt x="1137" y="420"/>
                    </a:cubicBezTo>
                    <a:cubicBezTo>
                      <a:pt x="1137" y="405"/>
                      <a:pt x="1122" y="391"/>
                      <a:pt x="1104" y="391"/>
                    </a:cubicBezTo>
                    <a:cubicBezTo>
                      <a:pt x="821" y="391"/>
                      <a:pt x="821" y="391"/>
                      <a:pt x="821" y="391"/>
                    </a:cubicBezTo>
                    <a:cubicBezTo>
                      <a:pt x="620" y="391"/>
                      <a:pt x="517" y="391"/>
                      <a:pt x="465" y="391"/>
                    </a:cubicBezTo>
                    <a:cubicBezTo>
                      <a:pt x="444" y="363"/>
                      <a:pt x="413" y="343"/>
                      <a:pt x="377" y="336"/>
                    </a:cubicBezTo>
                    <a:cubicBezTo>
                      <a:pt x="356" y="332"/>
                      <a:pt x="337" y="324"/>
                      <a:pt x="320" y="311"/>
                    </a:cubicBezTo>
                    <a:cubicBezTo>
                      <a:pt x="315" y="307"/>
                      <a:pt x="309" y="303"/>
                      <a:pt x="302" y="299"/>
                    </a:cubicBezTo>
                    <a:cubicBezTo>
                      <a:pt x="298" y="295"/>
                      <a:pt x="295" y="292"/>
                      <a:pt x="291" y="289"/>
                    </a:cubicBezTo>
                    <a:cubicBezTo>
                      <a:pt x="330" y="266"/>
                      <a:pt x="359" y="212"/>
                      <a:pt x="361" y="149"/>
                    </a:cubicBezTo>
                    <a:cubicBezTo>
                      <a:pt x="363" y="131"/>
                      <a:pt x="366" y="75"/>
                      <a:pt x="362" y="53"/>
                    </a:cubicBezTo>
                    <a:cubicBezTo>
                      <a:pt x="359" y="33"/>
                      <a:pt x="353" y="36"/>
                      <a:pt x="348" y="33"/>
                    </a:cubicBezTo>
                    <a:cubicBezTo>
                      <a:pt x="337" y="28"/>
                      <a:pt x="329" y="11"/>
                      <a:pt x="311" y="7"/>
                    </a:cubicBezTo>
                    <a:cubicBezTo>
                      <a:pt x="286" y="0"/>
                      <a:pt x="254" y="4"/>
                      <a:pt x="236" y="9"/>
                    </a:cubicBezTo>
                    <a:cubicBezTo>
                      <a:pt x="220" y="14"/>
                      <a:pt x="214" y="12"/>
                      <a:pt x="198" y="11"/>
                    </a:cubicBezTo>
                    <a:cubicBezTo>
                      <a:pt x="192" y="11"/>
                      <a:pt x="185" y="11"/>
                      <a:pt x="179" y="12"/>
                    </a:cubicBezTo>
                    <a:cubicBezTo>
                      <a:pt x="166" y="15"/>
                      <a:pt x="146" y="30"/>
                      <a:pt x="139" y="56"/>
                    </a:cubicBezTo>
                    <a:cubicBezTo>
                      <a:pt x="132" y="81"/>
                      <a:pt x="141" y="151"/>
                      <a:pt x="142" y="158"/>
                    </a:cubicBezTo>
                    <a:cubicBezTo>
                      <a:pt x="147" y="216"/>
                      <a:pt x="173" y="264"/>
                      <a:pt x="208" y="286"/>
                    </a:cubicBezTo>
                    <a:cubicBezTo>
                      <a:pt x="206" y="289"/>
                      <a:pt x="202" y="293"/>
                      <a:pt x="199" y="295"/>
                    </a:cubicBezTo>
                    <a:cubicBezTo>
                      <a:pt x="193" y="300"/>
                      <a:pt x="187" y="305"/>
                      <a:pt x="182" y="309"/>
                    </a:cubicBezTo>
                    <a:cubicBezTo>
                      <a:pt x="166" y="322"/>
                      <a:pt x="148" y="329"/>
                      <a:pt x="125" y="336"/>
                    </a:cubicBezTo>
                    <a:cubicBezTo>
                      <a:pt x="65" y="354"/>
                      <a:pt x="16" y="401"/>
                      <a:pt x="11" y="466"/>
                    </a:cubicBezTo>
                    <a:cubicBezTo>
                      <a:pt x="11" y="466"/>
                      <a:pt x="11" y="466"/>
                      <a:pt x="0" y="627"/>
                    </a:cubicBezTo>
                    <a:cubicBezTo>
                      <a:pt x="0" y="627"/>
                      <a:pt x="105" y="655"/>
                      <a:pt x="252" y="655"/>
                    </a:cubicBezTo>
                    <a:cubicBezTo>
                      <a:pt x="298" y="655"/>
                      <a:pt x="341" y="652"/>
                      <a:pt x="377" y="648"/>
                    </a:cubicBezTo>
                    <a:cubicBezTo>
                      <a:pt x="377" y="733"/>
                      <a:pt x="377" y="733"/>
                      <a:pt x="377" y="7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21" name="Google Shape;13721;p104"/>
              <p:cNvSpPr/>
              <p:nvPr/>
            </p:nvSpPr>
            <p:spPr>
              <a:xfrm>
                <a:off x="5141914" y="4246406"/>
                <a:ext cx="315913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5" extrusionOk="0">
                    <a:moveTo>
                      <a:pt x="892" y="0"/>
                    </a:moveTo>
                    <a:cubicBezTo>
                      <a:pt x="846" y="0"/>
                      <a:pt x="846" y="0"/>
                      <a:pt x="846" y="0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7" y="4"/>
                      <a:pt x="817" y="4"/>
                      <a:pt x="817" y="4"/>
                    </a:cubicBezTo>
                    <a:cubicBezTo>
                      <a:pt x="817" y="4"/>
                      <a:pt x="817" y="3"/>
                      <a:pt x="817" y="2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6" y="0"/>
                      <a:pt x="814" y="0"/>
                      <a:pt x="813" y="0"/>
                    </a:cubicBezTo>
                    <a:cubicBezTo>
                      <a:pt x="813" y="0"/>
                      <a:pt x="813" y="0"/>
                      <a:pt x="813" y="0"/>
                    </a:cubicBezTo>
                    <a:cubicBezTo>
                      <a:pt x="176" y="0"/>
                      <a:pt x="123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3"/>
                      <a:pt x="115" y="4"/>
                      <a:pt x="115" y="4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4" y="0"/>
                      <a:pt x="0" y="15"/>
                      <a:pt x="0" y="4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90"/>
                      <a:pt x="14" y="115"/>
                      <a:pt x="39" y="115"/>
                    </a:cubicBezTo>
                    <a:cubicBezTo>
                      <a:pt x="892" y="115"/>
                      <a:pt x="892" y="115"/>
                      <a:pt x="892" y="115"/>
                    </a:cubicBezTo>
                    <a:cubicBezTo>
                      <a:pt x="918" y="115"/>
                      <a:pt x="932" y="90"/>
                      <a:pt x="932" y="65"/>
                    </a:cubicBezTo>
                    <a:cubicBezTo>
                      <a:pt x="932" y="40"/>
                      <a:pt x="932" y="40"/>
                      <a:pt x="932" y="40"/>
                    </a:cubicBezTo>
                    <a:cubicBezTo>
                      <a:pt x="932" y="15"/>
                      <a:pt x="918" y="0"/>
                      <a:pt x="892" y="0"/>
                    </a:cubicBezTo>
                    <a:close/>
                    <a:moveTo>
                      <a:pt x="405" y="72"/>
                    </a:moveTo>
                    <a:cubicBezTo>
                      <a:pt x="394" y="72"/>
                      <a:pt x="383" y="65"/>
                      <a:pt x="383" y="54"/>
                    </a:cubicBezTo>
                    <a:cubicBezTo>
                      <a:pt x="383" y="43"/>
                      <a:pt x="394" y="33"/>
                      <a:pt x="405" y="33"/>
                    </a:cubicBezTo>
                    <a:cubicBezTo>
                      <a:pt x="416" y="33"/>
                      <a:pt x="423" y="43"/>
                      <a:pt x="423" y="54"/>
                    </a:cubicBezTo>
                    <a:cubicBezTo>
                      <a:pt x="423" y="65"/>
                      <a:pt x="416" y="72"/>
                      <a:pt x="405" y="72"/>
                    </a:cubicBezTo>
                    <a:close/>
                    <a:moveTo>
                      <a:pt x="466" y="72"/>
                    </a:moveTo>
                    <a:cubicBezTo>
                      <a:pt x="455" y="72"/>
                      <a:pt x="444" y="65"/>
                      <a:pt x="444" y="54"/>
                    </a:cubicBezTo>
                    <a:cubicBezTo>
                      <a:pt x="444" y="43"/>
                      <a:pt x="455" y="33"/>
                      <a:pt x="466" y="33"/>
                    </a:cubicBezTo>
                    <a:cubicBezTo>
                      <a:pt x="477" y="33"/>
                      <a:pt x="484" y="43"/>
                      <a:pt x="484" y="54"/>
                    </a:cubicBezTo>
                    <a:cubicBezTo>
                      <a:pt x="484" y="65"/>
                      <a:pt x="477" y="72"/>
                      <a:pt x="466" y="72"/>
                    </a:cubicBezTo>
                    <a:close/>
                    <a:moveTo>
                      <a:pt x="527" y="72"/>
                    </a:moveTo>
                    <a:cubicBezTo>
                      <a:pt x="516" y="72"/>
                      <a:pt x="505" y="65"/>
                      <a:pt x="505" y="54"/>
                    </a:cubicBezTo>
                    <a:cubicBezTo>
                      <a:pt x="505" y="43"/>
                      <a:pt x="516" y="33"/>
                      <a:pt x="527" y="33"/>
                    </a:cubicBezTo>
                    <a:cubicBezTo>
                      <a:pt x="538" y="33"/>
                      <a:pt x="545" y="43"/>
                      <a:pt x="545" y="54"/>
                    </a:cubicBezTo>
                    <a:cubicBezTo>
                      <a:pt x="545" y="65"/>
                      <a:pt x="538" y="72"/>
                      <a:pt x="527" y="72"/>
                    </a:cubicBezTo>
                    <a:close/>
                    <a:moveTo>
                      <a:pt x="846" y="72"/>
                    </a:moveTo>
                    <a:cubicBezTo>
                      <a:pt x="674" y="72"/>
                      <a:pt x="674" y="72"/>
                      <a:pt x="674" y="72"/>
                    </a:cubicBezTo>
                    <a:cubicBezTo>
                      <a:pt x="674" y="29"/>
                      <a:pt x="674" y="29"/>
                      <a:pt x="674" y="29"/>
                    </a:cubicBezTo>
                    <a:cubicBezTo>
                      <a:pt x="814" y="29"/>
                      <a:pt x="814" y="29"/>
                      <a:pt x="814" y="29"/>
                    </a:cubicBezTo>
                    <a:cubicBezTo>
                      <a:pt x="846" y="29"/>
                      <a:pt x="846" y="29"/>
                      <a:pt x="846" y="29"/>
                    </a:cubicBezTo>
                    <a:lnTo>
                      <a:pt x="846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722" name="Google Shape;13722;p104"/>
          <p:cNvGrpSpPr/>
          <p:nvPr/>
        </p:nvGrpSpPr>
        <p:grpSpPr>
          <a:xfrm>
            <a:off x="5298905" y="1140015"/>
            <a:ext cx="912284" cy="1171549"/>
            <a:chOff x="6269038" y="3831274"/>
            <a:chExt cx="684213" cy="878662"/>
          </a:xfrm>
        </p:grpSpPr>
        <p:sp>
          <p:nvSpPr>
            <p:cNvPr id="13723" name="Google Shape;13723;p104"/>
            <p:cNvSpPr/>
            <p:nvPr/>
          </p:nvSpPr>
          <p:spPr>
            <a:xfrm>
              <a:off x="6327391" y="4432937"/>
              <a:ext cx="5675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Automated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System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724" name="Google Shape;13724;p104"/>
            <p:cNvGrpSpPr/>
            <p:nvPr/>
          </p:nvGrpSpPr>
          <p:grpSpPr>
            <a:xfrm>
              <a:off x="6269038" y="3831274"/>
              <a:ext cx="684213" cy="592138"/>
              <a:chOff x="6269038" y="3831274"/>
              <a:chExt cx="684213" cy="592138"/>
            </a:xfrm>
          </p:grpSpPr>
          <p:sp>
            <p:nvSpPr>
              <p:cNvPr id="13725" name="Google Shape;13725;p104"/>
              <p:cNvSpPr/>
              <p:nvPr/>
            </p:nvSpPr>
            <p:spPr>
              <a:xfrm>
                <a:off x="6269038" y="3831274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26" name="Google Shape;13726;p104"/>
              <p:cNvSpPr/>
              <p:nvPr/>
            </p:nvSpPr>
            <p:spPr>
              <a:xfrm>
                <a:off x="6392612" y="3893604"/>
                <a:ext cx="209801" cy="209801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1" extrusionOk="0">
                    <a:moveTo>
                      <a:pt x="177" y="202"/>
                    </a:moveTo>
                    <a:cubicBezTo>
                      <a:pt x="206" y="187"/>
                      <a:pt x="216" y="153"/>
                      <a:pt x="201" y="124"/>
                    </a:cubicBezTo>
                    <a:cubicBezTo>
                      <a:pt x="187" y="96"/>
                      <a:pt x="151" y="84"/>
                      <a:pt x="123" y="99"/>
                    </a:cubicBezTo>
                    <a:cubicBezTo>
                      <a:pt x="96" y="114"/>
                      <a:pt x="84" y="150"/>
                      <a:pt x="99" y="177"/>
                    </a:cubicBezTo>
                    <a:cubicBezTo>
                      <a:pt x="114" y="207"/>
                      <a:pt x="149" y="217"/>
                      <a:pt x="177" y="202"/>
                    </a:cubicBezTo>
                    <a:moveTo>
                      <a:pt x="301" y="120"/>
                    </a:moveTo>
                    <a:cubicBezTo>
                      <a:pt x="297" y="194"/>
                      <a:pt x="297" y="194"/>
                      <a:pt x="297" y="194"/>
                    </a:cubicBezTo>
                    <a:cubicBezTo>
                      <a:pt x="297" y="197"/>
                      <a:pt x="294" y="200"/>
                      <a:pt x="291" y="200"/>
                    </a:cubicBezTo>
                    <a:cubicBezTo>
                      <a:pt x="237" y="197"/>
                      <a:pt x="237" y="197"/>
                      <a:pt x="237" y="197"/>
                    </a:cubicBezTo>
                    <a:cubicBezTo>
                      <a:pt x="234" y="202"/>
                      <a:pt x="232" y="205"/>
                      <a:pt x="229" y="208"/>
                    </a:cubicBezTo>
                    <a:cubicBezTo>
                      <a:pt x="255" y="257"/>
                      <a:pt x="255" y="257"/>
                      <a:pt x="255" y="257"/>
                    </a:cubicBezTo>
                    <a:cubicBezTo>
                      <a:pt x="257" y="261"/>
                      <a:pt x="255" y="264"/>
                      <a:pt x="252" y="266"/>
                    </a:cubicBezTo>
                    <a:cubicBezTo>
                      <a:pt x="187" y="300"/>
                      <a:pt x="187" y="300"/>
                      <a:pt x="187" y="300"/>
                    </a:cubicBezTo>
                    <a:cubicBezTo>
                      <a:pt x="184" y="301"/>
                      <a:pt x="180" y="300"/>
                      <a:pt x="179" y="297"/>
                    </a:cubicBezTo>
                    <a:cubicBezTo>
                      <a:pt x="153" y="249"/>
                      <a:pt x="153" y="249"/>
                      <a:pt x="153" y="249"/>
                    </a:cubicBezTo>
                    <a:cubicBezTo>
                      <a:pt x="140" y="249"/>
                      <a:pt x="140" y="249"/>
                      <a:pt x="140" y="249"/>
                    </a:cubicBezTo>
                    <a:cubicBezTo>
                      <a:pt x="110" y="295"/>
                      <a:pt x="110" y="295"/>
                      <a:pt x="110" y="295"/>
                    </a:cubicBezTo>
                    <a:cubicBezTo>
                      <a:pt x="109" y="298"/>
                      <a:pt x="104" y="298"/>
                      <a:pt x="101" y="297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37" y="256"/>
                      <a:pt x="36" y="251"/>
                      <a:pt x="37" y="248"/>
                    </a:cubicBezTo>
                    <a:cubicBezTo>
                      <a:pt x="67" y="202"/>
                      <a:pt x="67" y="202"/>
                      <a:pt x="67" y="202"/>
                    </a:cubicBezTo>
                    <a:cubicBezTo>
                      <a:pt x="65" y="200"/>
                      <a:pt x="65" y="199"/>
                      <a:pt x="63" y="197"/>
                    </a:cubicBezTo>
                    <a:cubicBezTo>
                      <a:pt x="62" y="194"/>
                      <a:pt x="62" y="192"/>
                      <a:pt x="60" y="191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3" y="187"/>
                      <a:pt x="0" y="184"/>
                      <a:pt x="0" y="181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" y="104"/>
                      <a:pt x="6" y="101"/>
                      <a:pt x="10" y="101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7" y="99"/>
                      <a:pt x="68" y="96"/>
                      <a:pt x="71" y="93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4" y="40"/>
                      <a:pt x="45" y="37"/>
                      <a:pt x="49" y="36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7" y="0"/>
                      <a:pt x="120" y="1"/>
                      <a:pt x="123" y="5"/>
                    </a:cubicBezTo>
                    <a:cubicBezTo>
                      <a:pt x="148" y="52"/>
                      <a:pt x="148" y="52"/>
                      <a:pt x="148" y="52"/>
                    </a:cubicBezTo>
                    <a:cubicBezTo>
                      <a:pt x="153" y="52"/>
                      <a:pt x="156" y="52"/>
                      <a:pt x="161" y="54"/>
                    </a:cubicBezTo>
                    <a:cubicBezTo>
                      <a:pt x="190" y="6"/>
                      <a:pt x="190" y="6"/>
                      <a:pt x="190" y="6"/>
                    </a:cubicBezTo>
                    <a:cubicBezTo>
                      <a:pt x="192" y="5"/>
                      <a:pt x="197" y="3"/>
                      <a:pt x="200" y="5"/>
                    </a:cubicBezTo>
                    <a:cubicBezTo>
                      <a:pt x="262" y="44"/>
                      <a:pt x="262" y="44"/>
                      <a:pt x="262" y="44"/>
                    </a:cubicBezTo>
                    <a:cubicBezTo>
                      <a:pt x="263" y="45"/>
                      <a:pt x="265" y="50"/>
                      <a:pt x="263" y="54"/>
                    </a:cubicBezTo>
                    <a:cubicBezTo>
                      <a:pt x="234" y="99"/>
                      <a:pt x="234" y="99"/>
                      <a:pt x="234" y="99"/>
                    </a:cubicBezTo>
                    <a:cubicBezTo>
                      <a:pt x="236" y="101"/>
                      <a:pt x="236" y="102"/>
                      <a:pt x="237" y="106"/>
                    </a:cubicBezTo>
                    <a:cubicBezTo>
                      <a:pt x="239" y="107"/>
                      <a:pt x="239" y="109"/>
                      <a:pt x="240" y="111"/>
                    </a:cubicBezTo>
                    <a:cubicBezTo>
                      <a:pt x="294" y="114"/>
                      <a:pt x="294" y="114"/>
                      <a:pt x="294" y="114"/>
                    </a:cubicBezTo>
                    <a:cubicBezTo>
                      <a:pt x="297" y="114"/>
                      <a:pt x="301" y="117"/>
                      <a:pt x="301" y="1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727" name="Google Shape;13727;p104"/>
              <p:cNvGrpSpPr/>
              <p:nvPr/>
            </p:nvGrpSpPr>
            <p:grpSpPr>
              <a:xfrm>
                <a:off x="6480970" y="4054067"/>
                <a:ext cx="315913" cy="225632"/>
                <a:chOff x="6480970" y="4054067"/>
                <a:chExt cx="315913" cy="225632"/>
              </a:xfrm>
            </p:grpSpPr>
            <p:sp>
              <p:nvSpPr>
                <p:cNvPr id="13728" name="Google Shape;13728;p104"/>
                <p:cNvSpPr/>
                <p:nvPr/>
              </p:nvSpPr>
              <p:spPr>
                <a:xfrm>
                  <a:off x="6480970" y="4241599"/>
                  <a:ext cx="315913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2" h="115" extrusionOk="0">
                      <a:moveTo>
                        <a:pt x="892" y="0"/>
                      </a:moveTo>
                      <a:cubicBezTo>
                        <a:pt x="846" y="0"/>
                        <a:pt x="846" y="0"/>
                        <a:pt x="846" y="0"/>
                      </a:cubicBezTo>
                      <a:cubicBezTo>
                        <a:pt x="817" y="0"/>
                        <a:pt x="817" y="0"/>
                        <a:pt x="817" y="0"/>
                      </a:cubicBezTo>
                      <a:cubicBezTo>
                        <a:pt x="817" y="4"/>
                        <a:pt x="817" y="4"/>
                        <a:pt x="817" y="4"/>
                      </a:cubicBezTo>
                      <a:cubicBezTo>
                        <a:pt x="817" y="4"/>
                        <a:pt x="817" y="3"/>
                        <a:pt x="817" y="2"/>
                      </a:cubicBezTo>
                      <a:cubicBezTo>
                        <a:pt x="817" y="0"/>
                        <a:pt x="817" y="0"/>
                        <a:pt x="817" y="0"/>
                      </a:cubicBezTo>
                      <a:cubicBezTo>
                        <a:pt x="816" y="0"/>
                        <a:pt x="814" y="0"/>
                        <a:pt x="813" y="0"/>
                      </a:cubicBezTo>
                      <a:cubicBezTo>
                        <a:pt x="813" y="0"/>
                        <a:pt x="813" y="0"/>
                        <a:pt x="813" y="0"/>
                      </a:cubicBezTo>
                      <a:cubicBezTo>
                        <a:pt x="176" y="0"/>
                        <a:pt x="123" y="0"/>
                        <a:pt x="119" y="0"/>
                      </a:cubicBezTo>
                      <a:cubicBezTo>
                        <a:pt x="119" y="0"/>
                        <a:pt x="119" y="0"/>
                        <a:pt x="119" y="0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ubicBezTo>
                        <a:pt x="115" y="2"/>
                        <a:pt x="115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ubicBezTo>
                        <a:pt x="86" y="0"/>
                        <a:pt x="86" y="0"/>
                        <a:pt x="86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14" y="0"/>
                        <a:pt x="0" y="15"/>
                        <a:pt x="0" y="40"/>
                      </a:cubicBezTo>
                      <a:cubicBezTo>
                        <a:pt x="0" y="65"/>
                        <a:pt x="0" y="65"/>
                        <a:pt x="0" y="65"/>
                      </a:cubicBezTo>
                      <a:cubicBezTo>
                        <a:pt x="0" y="90"/>
                        <a:pt x="14" y="115"/>
                        <a:pt x="39" y="115"/>
                      </a:cubicBezTo>
                      <a:cubicBezTo>
                        <a:pt x="892" y="115"/>
                        <a:pt x="892" y="115"/>
                        <a:pt x="892" y="115"/>
                      </a:cubicBezTo>
                      <a:cubicBezTo>
                        <a:pt x="918" y="115"/>
                        <a:pt x="932" y="90"/>
                        <a:pt x="932" y="65"/>
                      </a:cubicBezTo>
                      <a:cubicBezTo>
                        <a:pt x="932" y="40"/>
                        <a:pt x="932" y="40"/>
                        <a:pt x="932" y="40"/>
                      </a:cubicBezTo>
                      <a:cubicBezTo>
                        <a:pt x="932" y="15"/>
                        <a:pt x="918" y="0"/>
                        <a:pt x="892" y="0"/>
                      </a:cubicBezTo>
                      <a:close/>
                      <a:moveTo>
                        <a:pt x="405" y="72"/>
                      </a:moveTo>
                      <a:cubicBezTo>
                        <a:pt x="394" y="72"/>
                        <a:pt x="383" y="65"/>
                        <a:pt x="383" y="54"/>
                      </a:cubicBezTo>
                      <a:cubicBezTo>
                        <a:pt x="383" y="43"/>
                        <a:pt x="394" y="33"/>
                        <a:pt x="405" y="33"/>
                      </a:cubicBezTo>
                      <a:cubicBezTo>
                        <a:pt x="416" y="33"/>
                        <a:pt x="423" y="43"/>
                        <a:pt x="423" y="54"/>
                      </a:cubicBezTo>
                      <a:cubicBezTo>
                        <a:pt x="423" y="65"/>
                        <a:pt x="416" y="72"/>
                        <a:pt x="405" y="72"/>
                      </a:cubicBezTo>
                      <a:close/>
                      <a:moveTo>
                        <a:pt x="466" y="72"/>
                      </a:moveTo>
                      <a:cubicBezTo>
                        <a:pt x="455" y="72"/>
                        <a:pt x="444" y="65"/>
                        <a:pt x="444" y="54"/>
                      </a:cubicBezTo>
                      <a:cubicBezTo>
                        <a:pt x="444" y="43"/>
                        <a:pt x="455" y="33"/>
                        <a:pt x="466" y="33"/>
                      </a:cubicBezTo>
                      <a:cubicBezTo>
                        <a:pt x="477" y="33"/>
                        <a:pt x="484" y="43"/>
                        <a:pt x="484" y="54"/>
                      </a:cubicBezTo>
                      <a:cubicBezTo>
                        <a:pt x="484" y="65"/>
                        <a:pt x="477" y="72"/>
                        <a:pt x="466" y="72"/>
                      </a:cubicBezTo>
                      <a:close/>
                      <a:moveTo>
                        <a:pt x="527" y="72"/>
                      </a:moveTo>
                      <a:cubicBezTo>
                        <a:pt x="516" y="72"/>
                        <a:pt x="505" y="65"/>
                        <a:pt x="505" y="54"/>
                      </a:cubicBezTo>
                      <a:cubicBezTo>
                        <a:pt x="505" y="43"/>
                        <a:pt x="516" y="33"/>
                        <a:pt x="527" y="33"/>
                      </a:cubicBezTo>
                      <a:cubicBezTo>
                        <a:pt x="538" y="33"/>
                        <a:pt x="545" y="43"/>
                        <a:pt x="545" y="54"/>
                      </a:cubicBezTo>
                      <a:cubicBezTo>
                        <a:pt x="545" y="65"/>
                        <a:pt x="538" y="72"/>
                        <a:pt x="527" y="72"/>
                      </a:cubicBezTo>
                      <a:close/>
                      <a:moveTo>
                        <a:pt x="846" y="72"/>
                      </a:moveTo>
                      <a:cubicBezTo>
                        <a:pt x="674" y="72"/>
                        <a:pt x="674" y="72"/>
                        <a:pt x="674" y="72"/>
                      </a:cubicBezTo>
                      <a:cubicBezTo>
                        <a:pt x="674" y="29"/>
                        <a:pt x="674" y="29"/>
                        <a:pt x="674" y="29"/>
                      </a:cubicBezTo>
                      <a:cubicBezTo>
                        <a:pt x="814" y="29"/>
                        <a:pt x="814" y="29"/>
                        <a:pt x="814" y="29"/>
                      </a:cubicBezTo>
                      <a:cubicBezTo>
                        <a:pt x="846" y="29"/>
                        <a:pt x="846" y="29"/>
                        <a:pt x="846" y="29"/>
                      </a:cubicBezTo>
                      <a:lnTo>
                        <a:pt x="846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29" name="Google Shape;13729;p104"/>
                <p:cNvSpPr/>
                <p:nvPr/>
              </p:nvSpPr>
              <p:spPr>
                <a:xfrm>
                  <a:off x="6515895" y="4054067"/>
                  <a:ext cx="246856" cy="192339"/>
                </a:xfrm>
                <a:prstGeom prst="roundRect">
                  <a:avLst>
                    <a:gd name="adj" fmla="val 3142"/>
                  </a:avLst>
                </a:prstGeom>
                <a:noFill/>
                <a:ln w="95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3730" name="Google Shape;13730;p104"/>
          <p:cNvGrpSpPr/>
          <p:nvPr/>
        </p:nvGrpSpPr>
        <p:grpSpPr>
          <a:xfrm>
            <a:off x="4066477" y="1140016"/>
            <a:ext cx="912284" cy="1228677"/>
            <a:chOff x="5231556" y="3728610"/>
            <a:chExt cx="684213" cy="921508"/>
          </a:xfrm>
        </p:grpSpPr>
        <p:grpSp>
          <p:nvGrpSpPr>
            <p:cNvPr id="13731" name="Google Shape;13731;p104"/>
            <p:cNvGrpSpPr/>
            <p:nvPr/>
          </p:nvGrpSpPr>
          <p:grpSpPr>
            <a:xfrm>
              <a:off x="5231556" y="3728610"/>
              <a:ext cx="684213" cy="592138"/>
              <a:chOff x="-860321" y="926737"/>
              <a:chExt cx="684213" cy="592138"/>
            </a:xfrm>
          </p:grpSpPr>
          <p:sp>
            <p:nvSpPr>
              <p:cNvPr id="13732" name="Google Shape;13732;p104"/>
              <p:cNvSpPr/>
              <p:nvPr/>
            </p:nvSpPr>
            <p:spPr>
              <a:xfrm>
                <a:off x="-860321" y="926737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33" name="Google Shape;13733;p104"/>
              <p:cNvSpPr/>
              <p:nvPr/>
            </p:nvSpPr>
            <p:spPr>
              <a:xfrm>
                <a:off x="-746021" y="1016431"/>
                <a:ext cx="382588" cy="32543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962" extrusionOk="0">
                    <a:moveTo>
                      <a:pt x="377" y="733"/>
                    </a:moveTo>
                    <a:cubicBezTo>
                      <a:pt x="377" y="962"/>
                      <a:pt x="377" y="962"/>
                      <a:pt x="377" y="962"/>
                    </a:cubicBezTo>
                    <a:cubicBezTo>
                      <a:pt x="406" y="962"/>
                      <a:pt x="406" y="962"/>
                      <a:pt x="406" y="962"/>
                    </a:cubicBezTo>
                    <a:cubicBezTo>
                      <a:pt x="406" y="733"/>
                      <a:pt x="406" y="733"/>
                      <a:pt x="406" y="733"/>
                    </a:cubicBezTo>
                    <a:cubicBezTo>
                      <a:pt x="406" y="733"/>
                      <a:pt x="406" y="733"/>
                      <a:pt x="406" y="733"/>
                    </a:cubicBezTo>
                    <a:cubicBezTo>
                      <a:pt x="406" y="645"/>
                      <a:pt x="406" y="645"/>
                      <a:pt x="406" y="645"/>
                    </a:cubicBezTo>
                    <a:cubicBezTo>
                      <a:pt x="466" y="637"/>
                      <a:pt x="503" y="627"/>
                      <a:pt x="503" y="627"/>
                    </a:cubicBezTo>
                    <a:cubicBezTo>
                      <a:pt x="492" y="466"/>
                      <a:pt x="492" y="466"/>
                      <a:pt x="492" y="466"/>
                    </a:cubicBezTo>
                    <a:cubicBezTo>
                      <a:pt x="491" y="449"/>
                      <a:pt x="487" y="434"/>
                      <a:pt x="481" y="420"/>
                    </a:cubicBezTo>
                    <a:cubicBezTo>
                      <a:pt x="821" y="420"/>
                      <a:pt x="821" y="420"/>
                      <a:pt x="821" y="420"/>
                    </a:cubicBezTo>
                    <a:cubicBezTo>
                      <a:pt x="821" y="420"/>
                      <a:pt x="821" y="420"/>
                      <a:pt x="821" y="420"/>
                    </a:cubicBezTo>
                    <a:cubicBezTo>
                      <a:pt x="1104" y="420"/>
                      <a:pt x="1104" y="420"/>
                      <a:pt x="1104" y="420"/>
                    </a:cubicBezTo>
                    <a:cubicBezTo>
                      <a:pt x="1108" y="420"/>
                      <a:pt x="1108" y="420"/>
                      <a:pt x="1108" y="420"/>
                    </a:cubicBezTo>
                    <a:cubicBezTo>
                      <a:pt x="1108" y="962"/>
                      <a:pt x="1108" y="962"/>
                      <a:pt x="1108" y="962"/>
                    </a:cubicBezTo>
                    <a:cubicBezTo>
                      <a:pt x="1137" y="962"/>
                      <a:pt x="1137" y="962"/>
                      <a:pt x="1137" y="962"/>
                    </a:cubicBezTo>
                    <a:cubicBezTo>
                      <a:pt x="1137" y="420"/>
                      <a:pt x="1137" y="420"/>
                      <a:pt x="1137" y="420"/>
                    </a:cubicBezTo>
                    <a:cubicBezTo>
                      <a:pt x="1137" y="405"/>
                      <a:pt x="1122" y="391"/>
                      <a:pt x="1104" y="391"/>
                    </a:cubicBezTo>
                    <a:cubicBezTo>
                      <a:pt x="821" y="391"/>
                      <a:pt x="821" y="391"/>
                      <a:pt x="821" y="391"/>
                    </a:cubicBezTo>
                    <a:cubicBezTo>
                      <a:pt x="620" y="391"/>
                      <a:pt x="517" y="391"/>
                      <a:pt x="465" y="391"/>
                    </a:cubicBezTo>
                    <a:cubicBezTo>
                      <a:pt x="444" y="363"/>
                      <a:pt x="413" y="343"/>
                      <a:pt x="377" y="336"/>
                    </a:cubicBezTo>
                    <a:cubicBezTo>
                      <a:pt x="356" y="332"/>
                      <a:pt x="337" y="324"/>
                      <a:pt x="320" y="311"/>
                    </a:cubicBezTo>
                    <a:cubicBezTo>
                      <a:pt x="315" y="307"/>
                      <a:pt x="309" y="303"/>
                      <a:pt x="302" y="299"/>
                    </a:cubicBezTo>
                    <a:cubicBezTo>
                      <a:pt x="298" y="295"/>
                      <a:pt x="295" y="292"/>
                      <a:pt x="291" y="289"/>
                    </a:cubicBezTo>
                    <a:cubicBezTo>
                      <a:pt x="330" y="266"/>
                      <a:pt x="359" y="212"/>
                      <a:pt x="361" y="149"/>
                    </a:cubicBezTo>
                    <a:cubicBezTo>
                      <a:pt x="363" y="131"/>
                      <a:pt x="366" y="75"/>
                      <a:pt x="362" y="53"/>
                    </a:cubicBezTo>
                    <a:cubicBezTo>
                      <a:pt x="359" y="33"/>
                      <a:pt x="353" y="36"/>
                      <a:pt x="348" y="33"/>
                    </a:cubicBezTo>
                    <a:cubicBezTo>
                      <a:pt x="337" y="28"/>
                      <a:pt x="329" y="11"/>
                      <a:pt x="311" y="7"/>
                    </a:cubicBezTo>
                    <a:cubicBezTo>
                      <a:pt x="286" y="0"/>
                      <a:pt x="254" y="4"/>
                      <a:pt x="236" y="9"/>
                    </a:cubicBezTo>
                    <a:cubicBezTo>
                      <a:pt x="220" y="14"/>
                      <a:pt x="214" y="12"/>
                      <a:pt x="198" y="11"/>
                    </a:cubicBezTo>
                    <a:cubicBezTo>
                      <a:pt x="192" y="11"/>
                      <a:pt x="185" y="11"/>
                      <a:pt x="179" y="12"/>
                    </a:cubicBezTo>
                    <a:cubicBezTo>
                      <a:pt x="166" y="15"/>
                      <a:pt x="146" y="30"/>
                      <a:pt x="139" y="56"/>
                    </a:cubicBezTo>
                    <a:cubicBezTo>
                      <a:pt x="132" y="81"/>
                      <a:pt x="141" y="151"/>
                      <a:pt x="142" y="158"/>
                    </a:cubicBezTo>
                    <a:cubicBezTo>
                      <a:pt x="147" y="216"/>
                      <a:pt x="173" y="264"/>
                      <a:pt x="208" y="286"/>
                    </a:cubicBezTo>
                    <a:cubicBezTo>
                      <a:pt x="206" y="289"/>
                      <a:pt x="202" y="293"/>
                      <a:pt x="199" y="295"/>
                    </a:cubicBezTo>
                    <a:cubicBezTo>
                      <a:pt x="193" y="300"/>
                      <a:pt x="187" y="305"/>
                      <a:pt x="182" y="309"/>
                    </a:cubicBezTo>
                    <a:cubicBezTo>
                      <a:pt x="166" y="322"/>
                      <a:pt x="148" y="329"/>
                      <a:pt x="125" y="336"/>
                    </a:cubicBezTo>
                    <a:cubicBezTo>
                      <a:pt x="65" y="354"/>
                      <a:pt x="16" y="401"/>
                      <a:pt x="11" y="466"/>
                    </a:cubicBezTo>
                    <a:cubicBezTo>
                      <a:pt x="11" y="466"/>
                      <a:pt x="11" y="466"/>
                      <a:pt x="0" y="627"/>
                    </a:cubicBezTo>
                    <a:cubicBezTo>
                      <a:pt x="0" y="627"/>
                      <a:pt x="105" y="655"/>
                      <a:pt x="252" y="655"/>
                    </a:cubicBezTo>
                    <a:cubicBezTo>
                      <a:pt x="298" y="655"/>
                      <a:pt x="341" y="652"/>
                      <a:pt x="377" y="648"/>
                    </a:cubicBezTo>
                    <a:cubicBezTo>
                      <a:pt x="377" y="733"/>
                      <a:pt x="377" y="733"/>
                      <a:pt x="377" y="7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34" name="Google Shape;13734;p104"/>
              <p:cNvSpPr/>
              <p:nvPr/>
            </p:nvSpPr>
            <p:spPr>
              <a:xfrm>
                <a:off x="-649183" y="1341869"/>
                <a:ext cx="315913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5" extrusionOk="0">
                    <a:moveTo>
                      <a:pt x="892" y="0"/>
                    </a:moveTo>
                    <a:cubicBezTo>
                      <a:pt x="846" y="0"/>
                      <a:pt x="846" y="0"/>
                      <a:pt x="846" y="0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7" y="4"/>
                      <a:pt x="817" y="4"/>
                      <a:pt x="817" y="4"/>
                    </a:cubicBezTo>
                    <a:cubicBezTo>
                      <a:pt x="817" y="4"/>
                      <a:pt x="817" y="3"/>
                      <a:pt x="817" y="2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6" y="0"/>
                      <a:pt x="814" y="0"/>
                      <a:pt x="813" y="0"/>
                    </a:cubicBezTo>
                    <a:cubicBezTo>
                      <a:pt x="813" y="0"/>
                      <a:pt x="813" y="0"/>
                      <a:pt x="813" y="0"/>
                    </a:cubicBezTo>
                    <a:cubicBezTo>
                      <a:pt x="176" y="0"/>
                      <a:pt x="123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3"/>
                      <a:pt x="115" y="4"/>
                      <a:pt x="115" y="4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4" y="0"/>
                      <a:pt x="0" y="15"/>
                      <a:pt x="0" y="4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90"/>
                      <a:pt x="14" y="115"/>
                      <a:pt x="39" y="115"/>
                    </a:cubicBezTo>
                    <a:cubicBezTo>
                      <a:pt x="892" y="115"/>
                      <a:pt x="892" y="115"/>
                      <a:pt x="892" y="115"/>
                    </a:cubicBezTo>
                    <a:cubicBezTo>
                      <a:pt x="918" y="115"/>
                      <a:pt x="932" y="90"/>
                      <a:pt x="932" y="65"/>
                    </a:cubicBezTo>
                    <a:cubicBezTo>
                      <a:pt x="932" y="40"/>
                      <a:pt x="932" y="40"/>
                      <a:pt x="932" y="40"/>
                    </a:cubicBezTo>
                    <a:cubicBezTo>
                      <a:pt x="932" y="15"/>
                      <a:pt x="918" y="0"/>
                      <a:pt x="892" y="0"/>
                    </a:cubicBezTo>
                    <a:close/>
                    <a:moveTo>
                      <a:pt x="405" y="72"/>
                    </a:moveTo>
                    <a:cubicBezTo>
                      <a:pt x="394" y="72"/>
                      <a:pt x="383" y="65"/>
                      <a:pt x="383" y="54"/>
                    </a:cubicBezTo>
                    <a:cubicBezTo>
                      <a:pt x="383" y="43"/>
                      <a:pt x="394" y="33"/>
                      <a:pt x="405" y="33"/>
                    </a:cubicBezTo>
                    <a:cubicBezTo>
                      <a:pt x="416" y="33"/>
                      <a:pt x="423" y="43"/>
                      <a:pt x="423" y="54"/>
                    </a:cubicBezTo>
                    <a:cubicBezTo>
                      <a:pt x="423" y="65"/>
                      <a:pt x="416" y="72"/>
                      <a:pt x="405" y="72"/>
                    </a:cubicBezTo>
                    <a:close/>
                    <a:moveTo>
                      <a:pt x="466" y="72"/>
                    </a:moveTo>
                    <a:cubicBezTo>
                      <a:pt x="455" y="72"/>
                      <a:pt x="444" y="65"/>
                      <a:pt x="444" y="54"/>
                    </a:cubicBezTo>
                    <a:cubicBezTo>
                      <a:pt x="444" y="43"/>
                      <a:pt x="455" y="33"/>
                      <a:pt x="466" y="33"/>
                    </a:cubicBezTo>
                    <a:cubicBezTo>
                      <a:pt x="477" y="33"/>
                      <a:pt x="484" y="43"/>
                      <a:pt x="484" y="54"/>
                    </a:cubicBezTo>
                    <a:cubicBezTo>
                      <a:pt x="484" y="65"/>
                      <a:pt x="477" y="72"/>
                      <a:pt x="466" y="72"/>
                    </a:cubicBezTo>
                    <a:close/>
                    <a:moveTo>
                      <a:pt x="527" y="72"/>
                    </a:moveTo>
                    <a:cubicBezTo>
                      <a:pt x="516" y="72"/>
                      <a:pt x="505" y="65"/>
                      <a:pt x="505" y="54"/>
                    </a:cubicBezTo>
                    <a:cubicBezTo>
                      <a:pt x="505" y="43"/>
                      <a:pt x="516" y="33"/>
                      <a:pt x="527" y="33"/>
                    </a:cubicBezTo>
                    <a:cubicBezTo>
                      <a:pt x="538" y="33"/>
                      <a:pt x="545" y="43"/>
                      <a:pt x="545" y="54"/>
                    </a:cubicBezTo>
                    <a:cubicBezTo>
                      <a:pt x="545" y="65"/>
                      <a:pt x="538" y="72"/>
                      <a:pt x="527" y="72"/>
                    </a:cubicBezTo>
                    <a:close/>
                    <a:moveTo>
                      <a:pt x="846" y="72"/>
                    </a:moveTo>
                    <a:cubicBezTo>
                      <a:pt x="674" y="72"/>
                      <a:pt x="674" y="72"/>
                      <a:pt x="674" y="72"/>
                    </a:cubicBezTo>
                    <a:cubicBezTo>
                      <a:pt x="674" y="29"/>
                      <a:pt x="674" y="29"/>
                      <a:pt x="674" y="29"/>
                    </a:cubicBezTo>
                    <a:cubicBezTo>
                      <a:pt x="814" y="29"/>
                      <a:pt x="814" y="29"/>
                      <a:pt x="814" y="29"/>
                    </a:cubicBezTo>
                    <a:cubicBezTo>
                      <a:pt x="846" y="29"/>
                      <a:pt x="846" y="29"/>
                      <a:pt x="846" y="29"/>
                    </a:cubicBezTo>
                    <a:lnTo>
                      <a:pt x="846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735" name="Google Shape;13735;p104"/>
              <p:cNvGrpSpPr/>
              <p:nvPr/>
            </p:nvGrpSpPr>
            <p:grpSpPr>
              <a:xfrm>
                <a:off x="-558527" y="1178137"/>
                <a:ext cx="155575" cy="138113"/>
                <a:chOff x="-613590" y="652482"/>
                <a:chExt cx="155575" cy="138113"/>
              </a:xfrm>
            </p:grpSpPr>
            <p:sp>
              <p:nvSpPr>
                <p:cNvPr id="13736" name="Google Shape;13736;p104"/>
                <p:cNvSpPr/>
                <p:nvPr/>
              </p:nvSpPr>
              <p:spPr>
                <a:xfrm>
                  <a:off x="-596128" y="717570"/>
                  <a:ext cx="74612" cy="6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" h="177" extrusionOk="0">
                      <a:moveTo>
                        <a:pt x="21" y="20"/>
                      </a:moveTo>
                      <a:cubicBezTo>
                        <a:pt x="8" y="23"/>
                        <a:pt x="0" y="36"/>
                        <a:pt x="3" y="49"/>
                      </a:cubicBezTo>
                      <a:cubicBezTo>
                        <a:pt x="6" y="62"/>
                        <a:pt x="18" y="70"/>
                        <a:pt x="31" y="66"/>
                      </a:cubicBezTo>
                      <a:cubicBezTo>
                        <a:pt x="95" y="52"/>
                        <a:pt x="158" y="93"/>
                        <a:pt x="173" y="157"/>
                      </a:cubicBezTo>
                      <a:cubicBezTo>
                        <a:pt x="174" y="164"/>
                        <a:pt x="178" y="169"/>
                        <a:pt x="183" y="172"/>
                      </a:cubicBezTo>
                      <a:cubicBezTo>
                        <a:pt x="188" y="175"/>
                        <a:pt x="194" y="177"/>
                        <a:pt x="200" y="175"/>
                      </a:cubicBezTo>
                      <a:cubicBezTo>
                        <a:pt x="213" y="172"/>
                        <a:pt x="221" y="160"/>
                        <a:pt x="218" y="147"/>
                      </a:cubicBezTo>
                      <a:cubicBezTo>
                        <a:pt x="199" y="57"/>
                        <a:pt x="110" y="0"/>
                        <a:pt x="21" y="2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37" name="Google Shape;13737;p104"/>
                <p:cNvSpPr/>
                <p:nvPr/>
              </p:nvSpPr>
              <p:spPr>
                <a:xfrm>
                  <a:off x="-591365" y="757257"/>
                  <a:ext cx="34925" cy="33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" h="99" extrusionOk="0">
                      <a:moveTo>
                        <a:pt x="75" y="12"/>
                      </a:moveTo>
                      <a:cubicBezTo>
                        <a:pt x="54" y="0"/>
                        <a:pt x="27" y="6"/>
                        <a:pt x="13" y="26"/>
                      </a:cubicBezTo>
                      <a:cubicBezTo>
                        <a:pt x="0" y="46"/>
                        <a:pt x="6" y="73"/>
                        <a:pt x="27" y="86"/>
                      </a:cubicBezTo>
                      <a:cubicBezTo>
                        <a:pt x="48" y="99"/>
                        <a:pt x="76" y="93"/>
                        <a:pt x="89" y="73"/>
                      </a:cubicBezTo>
                      <a:cubicBezTo>
                        <a:pt x="103" y="53"/>
                        <a:pt x="97" y="25"/>
                        <a:pt x="75" y="1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38" name="Google Shape;13738;p104"/>
                <p:cNvSpPr/>
                <p:nvPr/>
              </p:nvSpPr>
              <p:spPr>
                <a:xfrm>
                  <a:off x="-600890" y="684232"/>
                  <a:ext cx="109537" cy="8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253" extrusionOk="0">
                      <a:moveTo>
                        <a:pt x="24" y="31"/>
                      </a:moveTo>
                      <a:cubicBezTo>
                        <a:pt x="23" y="31"/>
                        <a:pt x="23" y="31"/>
                        <a:pt x="23" y="31"/>
                      </a:cubicBezTo>
                      <a:cubicBezTo>
                        <a:pt x="9" y="34"/>
                        <a:pt x="0" y="49"/>
                        <a:pt x="4" y="63"/>
                      </a:cubicBezTo>
                      <a:cubicBezTo>
                        <a:pt x="8" y="77"/>
                        <a:pt x="21" y="85"/>
                        <a:pt x="36" y="82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141" y="57"/>
                        <a:pt x="242" y="121"/>
                        <a:pt x="266" y="224"/>
                      </a:cubicBezTo>
                      <a:cubicBezTo>
                        <a:pt x="267" y="228"/>
                        <a:pt x="267" y="228"/>
                        <a:pt x="267" y="228"/>
                      </a:cubicBezTo>
                      <a:cubicBezTo>
                        <a:pt x="267" y="230"/>
                        <a:pt x="267" y="230"/>
                        <a:pt x="267" y="230"/>
                      </a:cubicBezTo>
                      <a:cubicBezTo>
                        <a:pt x="270" y="244"/>
                        <a:pt x="283" y="253"/>
                        <a:pt x="297" y="251"/>
                      </a:cubicBezTo>
                      <a:cubicBezTo>
                        <a:pt x="312" y="248"/>
                        <a:pt x="321" y="234"/>
                        <a:pt x="318" y="220"/>
                      </a:cubicBezTo>
                      <a:cubicBezTo>
                        <a:pt x="317" y="218"/>
                        <a:pt x="317" y="218"/>
                        <a:pt x="317" y="218"/>
                      </a:cubicBezTo>
                      <a:cubicBezTo>
                        <a:pt x="316" y="212"/>
                        <a:pt x="316" y="212"/>
                        <a:pt x="316" y="212"/>
                      </a:cubicBezTo>
                      <a:cubicBezTo>
                        <a:pt x="285" y="81"/>
                        <a:pt x="157" y="0"/>
                        <a:pt x="29" y="30"/>
                      </a:cubicBezTo>
                      <a:lnTo>
                        <a:pt x="24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39" name="Google Shape;13739;p104"/>
                <p:cNvSpPr/>
                <p:nvPr/>
              </p:nvSpPr>
              <p:spPr>
                <a:xfrm>
                  <a:off x="-613590" y="652482"/>
                  <a:ext cx="155575" cy="11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" h="340" extrusionOk="0">
                      <a:moveTo>
                        <a:pt x="435" y="340"/>
                      </a:moveTo>
                      <a:cubicBezTo>
                        <a:pt x="422" y="340"/>
                        <a:pt x="410" y="330"/>
                        <a:pt x="408" y="317"/>
                      </a:cubicBezTo>
                      <a:cubicBezTo>
                        <a:pt x="399" y="259"/>
                        <a:pt x="363" y="179"/>
                        <a:pt x="287" y="126"/>
                      </a:cubicBezTo>
                      <a:cubicBezTo>
                        <a:pt x="202" y="66"/>
                        <a:pt x="102" y="62"/>
                        <a:pt x="40" y="84"/>
                      </a:cubicBezTo>
                      <a:cubicBezTo>
                        <a:pt x="26" y="89"/>
                        <a:pt x="10" y="82"/>
                        <a:pt x="5" y="68"/>
                      </a:cubicBezTo>
                      <a:cubicBezTo>
                        <a:pt x="0" y="54"/>
                        <a:pt x="7" y="38"/>
                        <a:pt x="21" y="33"/>
                      </a:cubicBezTo>
                      <a:cubicBezTo>
                        <a:pt x="113" y="0"/>
                        <a:pt x="230" y="18"/>
                        <a:pt x="319" y="81"/>
                      </a:cubicBezTo>
                      <a:cubicBezTo>
                        <a:pt x="395" y="134"/>
                        <a:pt x="449" y="219"/>
                        <a:pt x="463" y="308"/>
                      </a:cubicBezTo>
                      <a:cubicBezTo>
                        <a:pt x="465" y="323"/>
                        <a:pt x="454" y="337"/>
                        <a:pt x="439" y="339"/>
                      </a:cubicBezTo>
                      <a:cubicBezTo>
                        <a:pt x="438" y="340"/>
                        <a:pt x="436" y="340"/>
                        <a:pt x="435" y="34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3740" name="Google Shape;13740;p104"/>
            <p:cNvSpPr/>
            <p:nvPr/>
          </p:nvSpPr>
          <p:spPr>
            <a:xfrm>
              <a:off x="5322757" y="4373119"/>
              <a:ext cx="523605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Corporate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Device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741" name="Google Shape;13741;p104"/>
          <p:cNvGrpSpPr/>
          <p:nvPr/>
        </p:nvGrpSpPr>
        <p:grpSpPr>
          <a:xfrm>
            <a:off x="6531329" y="1140015"/>
            <a:ext cx="912284" cy="1016889"/>
            <a:chOff x="5256818" y="3762061"/>
            <a:chExt cx="684213" cy="762667"/>
          </a:xfrm>
        </p:grpSpPr>
        <p:sp>
          <p:nvSpPr>
            <p:cNvPr id="13742" name="Google Shape;13742;p104"/>
            <p:cNvSpPr/>
            <p:nvPr/>
          </p:nvSpPr>
          <p:spPr>
            <a:xfrm>
              <a:off x="5433013" y="4386228"/>
              <a:ext cx="341536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Server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743" name="Google Shape;13743;p104"/>
            <p:cNvGrpSpPr/>
            <p:nvPr/>
          </p:nvGrpSpPr>
          <p:grpSpPr>
            <a:xfrm>
              <a:off x="5256818" y="3762061"/>
              <a:ext cx="684213" cy="592138"/>
              <a:chOff x="5256818" y="3762061"/>
              <a:chExt cx="684213" cy="592138"/>
            </a:xfrm>
          </p:grpSpPr>
          <p:sp>
            <p:nvSpPr>
              <p:cNvPr id="13744" name="Google Shape;13744;p104"/>
              <p:cNvSpPr/>
              <p:nvPr/>
            </p:nvSpPr>
            <p:spPr>
              <a:xfrm>
                <a:off x="5256818" y="3762061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745" name="Google Shape;13745;p104"/>
              <p:cNvGrpSpPr/>
              <p:nvPr/>
            </p:nvGrpSpPr>
            <p:grpSpPr>
              <a:xfrm>
                <a:off x="5464780" y="3824768"/>
                <a:ext cx="268288" cy="466725"/>
                <a:chOff x="6597943" y="4729903"/>
                <a:chExt cx="268288" cy="466725"/>
              </a:xfrm>
            </p:grpSpPr>
            <p:sp>
              <p:nvSpPr>
                <p:cNvPr id="13746" name="Google Shape;13746;p104"/>
                <p:cNvSpPr/>
                <p:nvPr/>
              </p:nvSpPr>
              <p:spPr>
                <a:xfrm>
                  <a:off x="6601118" y="4729903"/>
                  <a:ext cx="265113" cy="4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noFill/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3747" name="Google Shape;13747;p104"/>
                <p:cNvCxnSpPr/>
                <p:nvPr/>
              </p:nvCxnSpPr>
              <p:spPr>
                <a:xfrm>
                  <a:off x="6597943" y="4848966"/>
                  <a:ext cx="268288" cy="0"/>
                </a:xfrm>
                <a:prstGeom prst="straightConnector1">
                  <a:avLst/>
                </a:prstGeom>
                <a:noFill/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13748" name="Google Shape;13748;p104"/>
                <p:cNvSpPr/>
                <p:nvPr/>
              </p:nvSpPr>
              <p:spPr>
                <a:xfrm>
                  <a:off x="6704305" y="4896591"/>
                  <a:ext cx="58738" cy="5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49" name="Google Shape;13749;p104"/>
                <p:cNvSpPr/>
                <p:nvPr/>
              </p:nvSpPr>
              <p:spPr>
                <a:xfrm>
                  <a:off x="6686843" y="4995016"/>
                  <a:ext cx="95250" cy="13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" h="396" extrusionOk="0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3750" name="Google Shape;13750;p104"/>
          <p:cNvSpPr/>
          <p:nvPr/>
        </p:nvSpPr>
        <p:spPr>
          <a:xfrm>
            <a:off x="7922579" y="2325351"/>
            <a:ext cx="1865907" cy="4104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667" b="1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Examples</a:t>
            </a:r>
            <a:endParaRPr sz="6400" b="1" i="1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751" name="Google Shape;13751;p104"/>
          <p:cNvSpPr/>
          <p:nvPr/>
        </p:nvSpPr>
        <p:spPr>
          <a:xfrm>
            <a:off x="244387" y="2754036"/>
            <a:ext cx="7005140" cy="4104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667" b="1" i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Software / Applications / Virtual Services</a:t>
            </a:r>
            <a:endParaRPr sz="6400" b="1" i="1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752" name="Google Shape;13752;p104"/>
          <p:cNvGrpSpPr/>
          <p:nvPr/>
        </p:nvGrpSpPr>
        <p:grpSpPr>
          <a:xfrm>
            <a:off x="2853458" y="3436033"/>
            <a:ext cx="912284" cy="1221782"/>
            <a:chOff x="2140093" y="2577025"/>
            <a:chExt cx="684213" cy="916337"/>
          </a:xfrm>
        </p:grpSpPr>
        <p:grpSp>
          <p:nvGrpSpPr>
            <p:cNvPr id="13753" name="Google Shape;13753;p104"/>
            <p:cNvGrpSpPr/>
            <p:nvPr/>
          </p:nvGrpSpPr>
          <p:grpSpPr>
            <a:xfrm>
              <a:off x="2140093" y="2577025"/>
              <a:ext cx="684213" cy="592138"/>
              <a:chOff x="2175669" y="3831274"/>
              <a:chExt cx="684213" cy="592138"/>
            </a:xfrm>
          </p:grpSpPr>
          <p:sp>
            <p:nvSpPr>
              <p:cNvPr id="13754" name="Google Shape;13754;p104"/>
              <p:cNvSpPr/>
              <p:nvPr/>
            </p:nvSpPr>
            <p:spPr>
              <a:xfrm>
                <a:off x="2175669" y="3831274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flat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55" name="Google Shape;13755;p104"/>
              <p:cNvSpPr/>
              <p:nvPr/>
            </p:nvSpPr>
            <p:spPr>
              <a:xfrm>
                <a:off x="2297649" y="4283419"/>
                <a:ext cx="434975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246" extrusionOk="0">
                    <a:moveTo>
                      <a:pt x="1282" y="114"/>
                    </a:moveTo>
                    <a:cubicBezTo>
                      <a:pt x="1262" y="65"/>
                      <a:pt x="1230" y="0"/>
                      <a:pt x="1165" y="0"/>
                    </a:cubicBezTo>
                    <a:cubicBezTo>
                      <a:pt x="1108" y="0"/>
                      <a:pt x="1077" y="44"/>
                      <a:pt x="1052" y="91"/>
                    </a:cubicBezTo>
                    <a:cubicBezTo>
                      <a:pt x="1029" y="48"/>
                      <a:pt x="1003" y="10"/>
                      <a:pt x="956" y="10"/>
                    </a:cubicBezTo>
                    <a:cubicBezTo>
                      <a:pt x="910" y="10"/>
                      <a:pt x="881" y="49"/>
                      <a:pt x="856" y="93"/>
                    </a:cubicBezTo>
                    <a:cubicBezTo>
                      <a:pt x="829" y="44"/>
                      <a:pt x="799" y="0"/>
                      <a:pt x="747" y="0"/>
                    </a:cubicBezTo>
                    <a:cubicBezTo>
                      <a:pt x="690" y="0"/>
                      <a:pt x="658" y="44"/>
                      <a:pt x="633" y="91"/>
                    </a:cubicBezTo>
                    <a:cubicBezTo>
                      <a:pt x="611" y="48"/>
                      <a:pt x="584" y="10"/>
                      <a:pt x="538" y="10"/>
                    </a:cubicBezTo>
                    <a:cubicBezTo>
                      <a:pt x="492" y="10"/>
                      <a:pt x="465" y="48"/>
                      <a:pt x="441" y="92"/>
                    </a:cubicBezTo>
                    <a:cubicBezTo>
                      <a:pt x="415" y="45"/>
                      <a:pt x="383" y="0"/>
                      <a:pt x="328" y="0"/>
                    </a:cubicBezTo>
                    <a:cubicBezTo>
                      <a:pt x="271" y="0"/>
                      <a:pt x="240" y="44"/>
                      <a:pt x="215" y="91"/>
                    </a:cubicBezTo>
                    <a:cubicBezTo>
                      <a:pt x="192" y="48"/>
                      <a:pt x="166" y="10"/>
                      <a:pt x="119" y="10"/>
                    </a:cubicBezTo>
                    <a:cubicBezTo>
                      <a:pt x="58" y="10"/>
                      <a:pt x="27" y="76"/>
                      <a:pt x="16" y="105"/>
                    </a:cubicBezTo>
                    <a:cubicBezTo>
                      <a:pt x="16" y="105"/>
                      <a:pt x="16" y="105"/>
                      <a:pt x="16" y="105"/>
                    </a:cubicBezTo>
                    <a:cubicBezTo>
                      <a:pt x="6" y="108"/>
                      <a:pt x="0" y="119"/>
                      <a:pt x="2" y="129"/>
                    </a:cubicBezTo>
                    <a:cubicBezTo>
                      <a:pt x="4" y="134"/>
                      <a:pt x="35" y="246"/>
                      <a:pt x="119" y="246"/>
                    </a:cubicBezTo>
                    <a:cubicBezTo>
                      <a:pt x="173" y="246"/>
                      <a:pt x="202" y="201"/>
                      <a:pt x="226" y="155"/>
                    </a:cubicBezTo>
                    <a:cubicBezTo>
                      <a:pt x="250" y="199"/>
                      <a:pt x="278" y="236"/>
                      <a:pt x="328" y="236"/>
                    </a:cubicBezTo>
                    <a:cubicBezTo>
                      <a:pt x="377" y="236"/>
                      <a:pt x="405" y="198"/>
                      <a:pt x="430" y="154"/>
                    </a:cubicBezTo>
                    <a:cubicBezTo>
                      <a:pt x="455" y="201"/>
                      <a:pt x="485" y="246"/>
                      <a:pt x="538" y="246"/>
                    </a:cubicBezTo>
                    <a:cubicBezTo>
                      <a:pt x="591" y="246"/>
                      <a:pt x="620" y="201"/>
                      <a:pt x="644" y="155"/>
                    </a:cubicBezTo>
                    <a:cubicBezTo>
                      <a:pt x="668" y="199"/>
                      <a:pt x="697" y="236"/>
                      <a:pt x="747" y="236"/>
                    </a:cubicBezTo>
                    <a:cubicBezTo>
                      <a:pt x="792" y="236"/>
                      <a:pt x="820" y="197"/>
                      <a:pt x="845" y="153"/>
                    </a:cubicBezTo>
                    <a:cubicBezTo>
                      <a:pt x="871" y="201"/>
                      <a:pt x="903" y="246"/>
                      <a:pt x="956" y="246"/>
                    </a:cubicBezTo>
                    <a:cubicBezTo>
                      <a:pt x="1009" y="246"/>
                      <a:pt x="1039" y="201"/>
                      <a:pt x="1063" y="155"/>
                    </a:cubicBezTo>
                    <a:cubicBezTo>
                      <a:pt x="1087" y="199"/>
                      <a:pt x="1115" y="236"/>
                      <a:pt x="1165" y="236"/>
                    </a:cubicBezTo>
                    <a:cubicBezTo>
                      <a:pt x="1219" y="236"/>
                      <a:pt x="1249" y="184"/>
                      <a:pt x="1268" y="140"/>
                    </a:cubicBezTo>
                    <a:cubicBezTo>
                      <a:pt x="1269" y="140"/>
                      <a:pt x="1270" y="140"/>
                      <a:pt x="1270" y="139"/>
                    </a:cubicBezTo>
                    <a:cubicBezTo>
                      <a:pt x="1280" y="135"/>
                      <a:pt x="1285" y="124"/>
                      <a:pt x="1282" y="114"/>
                    </a:cubicBezTo>
                    <a:close/>
                    <a:moveTo>
                      <a:pt x="119" y="207"/>
                    </a:moveTo>
                    <a:cubicBezTo>
                      <a:pt x="65" y="207"/>
                      <a:pt x="40" y="120"/>
                      <a:pt x="40" y="119"/>
                    </a:cubicBezTo>
                    <a:cubicBezTo>
                      <a:pt x="39" y="116"/>
                      <a:pt x="38" y="113"/>
                      <a:pt x="35" y="111"/>
                    </a:cubicBezTo>
                    <a:cubicBezTo>
                      <a:pt x="45" y="85"/>
                      <a:pt x="72" y="30"/>
                      <a:pt x="119" y="30"/>
                    </a:cubicBezTo>
                    <a:cubicBezTo>
                      <a:pt x="159" y="30"/>
                      <a:pt x="181" y="68"/>
                      <a:pt x="204" y="112"/>
                    </a:cubicBezTo>
                    <a:cubicBezTo>
                      <a:pt x="203" y="114"/>
                      <a:pt x="202" y="116"/>
                      <a:pt x="201" y="118"/>
                    </a:cubicBezTo>
                    <a:cubicBezTo>
                      <a:pt x="173" y="173"/>
                      <a:pt x="154" y="207"/>
                      <a:pt x="119" y="207"/>
                    </a:cubicBezTo>
                    <a:close/>
                    <a:moveTo>
                      <a:pt x="328" y="217"/>
                    </a:moveTo>
                    <a:cubicBezTo>
                      <a:pt x="284" y="217"/>
                      <a:pt x="260" y="179"/>
                      <a:pt x="237" y="134"/>
                    </a:cubicBezTo>
                    <a:cubicBezTo>
                      <a:pt x="261" y="85"/>
                      <a:pt x="285" y="39"/>
                      <a:pt x="328" y="39"/>
                    </a:cubicBezTo>
                    <a:cubicBezTo>
                      <a:pt x="369" y="39"/>
                      <a:pt x="393" y="85"/>
                      <a:pt x="419" y="134"/>
                    </a:cubicBezTo>
                    <a:cubicBezTo>
                      <a:pt x="395" y="178"/>
                      <a:pt x="370" y="217"/>
                      <a:pt x="328" y="217"/>
                    </a:cubicBezTo>
                    <a:close/>
                    <a:moveTo>
                      <a:pt x="538" y="207"/>
                    </a:moveTo>
                    <a:cubicBezTo>
                      <a:pt x="501" y="207"/>
                      <a:pt x="478" y="163"/>
                      <a:pt x="454" y="116"/>
                    </a:cubicBezTo>
                    <a:cubicBezTo>
                      <a:pt x="453" y="115"/>
                      <a:pt x="453" y="114"/>
                      <a:pt x="452" y="113"/>
                    </a:cubicBezTo>
                    <a:cubicBezTo>
                      <a:pt x="475" y="68"/>
                      <a:pt x="499" y="30"/>
                      <a:pt x="538" y="30"/>
                    </a:cubicBezTo>
                    <a:cubicBezTo>
                      <a:pt x="577" y="30"/>
                      <a:pt x="600" y="68"/>
                      <a:pt x="622" y="112"/>
                    </a:cubicBezTo>
                    <a:cubicBezTo>
                      <a:pt x="621" y="114"/>
                      <a:pt x="620" y="116"/>
                      <a:pt x="620" y="118"/>
                    </a:cubicBezTo>
                    <a:cubicBezTo>
                      <a:pt x="592" y="173"/>
                      <a:pt x="572" y="207"/>
                      <a:pt x="538" y="207"/>
                    </a:cubicBezTo>
                    <a:close/>
                    <a:moveTo>
                      <a:pt x="747" y="217"/>
                    </a:moveTo>
                    <a:cubicBezTo>
                      <a:pt x="703" y="217"/>
                      <a:pt x="678" y="179"/>
                      <a:pt x="655" y="134"/>
                    </a:cubicBezTo>
                    <a:cubicBezTo>
                      <a:pt x="680" y="85"/>
                      <a:pt x="703" y="39"/>
                      <a:pt x="747" y="39"/>
                    </a:cubicBezTo>
                    <a:cubicBezTo>
                      <a:pt x="782" y="39"/>
                      <a:pt x="807" y="84"/>
                      <a:pt x="832" y="131"/>
                    </a:cubicBezTo>
                    <a:cubicBezTo>
                      <a:pt x="833" y="132"/>
                      <a:pt x="833" y="133"/>
                      <a:pt x="833" y="133"/>
                    </a:cubicBezTo>
                    <a:cubicBezTo>
                      <a:pt x="809" y="178"/>
                      <a:pt x="784" y="217"/>
                      <a:pt x="747" y="217"/>
                    </a:cubicBezTo>
                    <a:close/>
                    <a:moveTo>
                      <a:pt x="956" y="207"/>
                    </a:moveTo>
                    <a:cubicBezTo>
                      <a:pt x="918" y="207"/>
                      <a:pt x="893" y="161"/>
                      <a:pt x="867" y="113"/>
                    </a:cubicBezTo>
                    <a:cubicBezTo>
                      <a:pt x="892" y="68"/>
                      <a:pt x="917" y="30"/>
                      <a:pt x="956" y="30"/>
                    </a:cubicBezTo>
                    <a:cubicBezTo>
                      <a:pt x="996" y="30"/>
                      <a:pt x="1018" y="68"/>
                      <a:pt x="1041" y="112"/>
                    </a:cubicBezTo>
                    <a:cubicBezTo>
                      <a:pt x="1040" y="114"/>
                      <a:pt x="1039" y="116"/>
                      <a:pt x="1038" y="118"/>
                    </a:cubicBezTo>
                    <a:cubicBezTo>
                      <a:pt x="1010" y="173"/>
                      <a:pt x="991" y="207"/>
                      <a:pt x="956" y="207"/>
                    </a:cubicBezTo>
                    <a:close/>
                    <a:moveTo>
                      <a:pt x="1165" y="217"/>
                    </a:moveTo>
                    <a:cubicBezTo>
                      <a:pt x="1121" y="217"/>
                      <a:pt x="1097" y="179"/>
                      <a:pt x="1074" y="134"/>
                    </a:cubicBezTo>
                    <a:cubicBezTo>
                      <a:pt x="1098" y="85"/>
                      <a:pt x="1122" y="39"/>
                      <a:pt x="1165" y="39"/>
                    </a:cubicBezTo>
                    <a:cubicBezTo>
                      <a:pt x="1196" y="39"/>
                      <a:pt x="1221" y="68"/>
                      <a:pt x="1245" y="128"/>
                    </a:cubicBezTo>
                    <a:cubicBezTo>
                      <a:pt x="1246" y="131"/>
                      <a:pt x="1247" y="133"/>
                      <a:pt x="1249" y="134"/>
                    </a:cubicBezTo>
                    <a:cubicBezTo>
                      <a:pt x="1225" y="190"/>
                      <a:pt x="1198" y="217"/>
                      <a:pt x="1165" y="217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56" name="Google Shape;13756;p104"/>
              <p:cNvSpPr/>
              <p:nvPr/>
            </p:nvSpPr>
            <p:spPr>
              <a:xfrm>
                <a:off x="2464336" y="4105619"/>
                <a:ext cx="101600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64" h="101" extrusionOk="0">
                    <a:moveTo>
                      <a:pt x="43" y="101"/>
                    </a:moveTo>
                    <a:lnTo>
                      <a:pt x="43" y="59"/>
                    </a:lnTo>
                    <a:lnTo>
                      <a:pt x="64" y="59"/>
                    </a:lnTo>
                    <a:lnTo>
                      <a:pt x="32" y="0"/>
                    </a:lnTo>
                    <a:lnTo>
                      <a:pt x="0" y="59"/>
                    </a:lnTo>
                    <a:lnTo>
                      <a:pt x="21" y="59"/>
                    </a:lnTo>
                    <a:lnTo>
                      <a:pt x="21" y="101"/>
                    </a:lnTo>
                    <a:lnTo>
                      <a:pt x="43" y="101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57" name="Google Shape;13757;p104"/>
              <p:cNvSpPr/>
              <p:nvPr/>
            </p:nvSpPr>
            <p:spPr>
              <a:xfrm>
                <a:off x="2561174" y="4088156"/>
                <a:ext cx="144463" cy="103188"/>
              </a:xfrm>
              <a:custGeom>
                <a:avLst/>
                <a:gdLst/>
                <a:ahLst/>
                <a:cxnLst/>
                <a:rect l="l" t="t" r="r" b="b"/>
                <a:pathLst>
                  <a:path w="91" h="65" extrusionOk="0">
                    <a:moveTo>
                      <a:pt x="91" y="47"/>
                    </a:moveTo>
                    <a:lnTo>
                      <a:pt x="56" y="24"/>
                    </a:lnTo>
                    <a:lnTo>
                      <a:pt x="68" y="6"/>
                    </a:lnTo>
                    <a:lnTo>
                      <a:pt x="0" y="0"/>
                    </a:lnTo>
                    <a:lnTo>
                      <a:pt x="32" y="60"/>
                    </a:lnTo>
                    <a:lnTo>
                      <a:pt x="44" y="42"/>
                    </a:lnTo>
                    <a:lnTo>
                      <a:pt x="78" y="65"/>
                    </a:lnTo>
                    <a:lnTo>
                      <a:pt x="91" y="4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58" name="Google Shape;13758;p104"/>
              <p:cNvSpPr/>
              <p:nvPr/>
            </p:nvSpPr>
            <p:spPr>
              <a:xfrm>
                <a:off x="2324636" y="4088156"/>
                <a:ext cx="142875" cy="103188"/>
              </a:xfrm>
              <a:custGeom>
                <a:avLst/>
                <a:gdLst/>
                <a:ahLst/>
                <a:cxnLst/>
                <a:rect l="l" t="t" r="r" b="b"/>
                <a:pathLst>
                  <a:path w="90" h="65" extrusionOk="0">
                    <a:moveTo>
                      <a:pt x="0" y="47"/>
                    </a:moveTo>
                    <a:lnTo>
                      <a:pt x="34" y="24"/>
                    </a:lnTo>
                    <a:lnTo>
                      <a:pt x="23" y="6"/>
                    </a:lnTo>
                    <a:lnTo>
                      <a:pt x="90" y="0"/>
                    </a:lnTo>
                    <a:lnTo>
                      <a:pt x="58" y="60"/>
                    </a:lnTo>
                    <a:lnTo>
                      <a:pt x="47" y="42"/>
                    </a:lnTo>
                    <a:lnTo>
                      <a:pt x="12" y="65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59" name="Google Shape;13759;p104"/>
              <p:cNvSpPr/>
              <p:nvPr/>
            </p:nvSpPr>
            <p:spPr>
              <a:xfrm>
                <a:off x="2424649" y="3851619"/>
                <a:ext cx="179388" cy="217488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7" extrusionOk="0">
                    <a:moveTo>
                      <a:pt x="76" y="137"/>
                    </a:moveTo>
                    <a:lnTo>
                      <a:pt x="76" y="87"/>
                    </a:lnTo>
                    <a:lnTo>
                      <a:pt x="113" y="87"/>
                    </a:lnTo>
                    <a:lnTo>
                      <a:pt x="57" y="0"/>
                    </a:lnTo>
                    <a:lnTo>
                      <a:pt x="0" y="87"/>
                    </a:lnTo>
                    <a:lnTo>
                      <a:pt x="38" y="87"/>
                    </a:lnTo>
                    <a:lnTo>
                      <a:pt x="38" y="137"/>
                    </a:lnTo>
                    <a:lnTo>
                      <a:pt x="76" y="13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760" name="Google Shape;13760;p104"/>
            <p:cNvSpPr/>
            <p:nvPr/>
          </p:nvSpPr>
          <p:spPr>
            <a:xfrm>
              <a:off x="2229101" y="3216363"/>
              <a:ext cx="506196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WLAN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Controller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761" name="Google Shape;13761;p104"/>
          <p:cNvGrpSpPr/>
          <p:nvPr/>
        </p:nvGrpSpPr>
        <p:grpSpPr>
          <a:xfrm>
            <a:off x="5305371" y="3419099"/>
            <a:ext cx="912284" cy="1222038"/>
            <a:chOff x="5305371" y="3419099"/>
            <a:chExt cx="912284" cy="1222038"/>
          </a:xfrm>
        </p:grpSpPr>
        <p:grpSp>
          <p:nvGrpSpPr>
            <p:cNvPr id="13762" name="Google Shape;13762;p104"/>
            <p:cNvGrpSpPr/>
            <p:nvPr/>
          </p:nvGrpSpPr>
          <p:grpSpPr>
            <a:xfrm>
              <a:off x="5305371" y="3419099"/>
              <a:ext cx="912284" cy="789517"/>
              <a:chOff x="5305371" y="3419099"/>
              <a:chExt cx="912284" cy="789517"/>
            </a:xfrm>
          </p:grpSpPr>
          <p:sp>
            <p:nvSpPr>
              <p:cNvPr id="13763" name="Google Shape;13763;p104"/>
              <p:cNvSpPr/>
              <p:nvPr/>
            </p:nvSpPr>
            <p:spPr>
              <a:xfrm>
                <a:off x="5305371" y="3419099"/>
                <a:ext cx="912284" cy="789517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flat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764" name="Google Shape;13764;p104"/>
              <p:cNvGrpSpPr/>
              <p:nvPr/>
            </p:nvGrpSpPr>
            <p:grpSpPr>
              <a:xfrm>
                <a:off x="5441702" y="3602367"/>
                <a:ext cx="644804" cy="340456"/>
                <a:chOff x="5441702" y="3602367"/>
                <a:chExt cx="644804" cy="340456"/>
              </a:xfrm>
            </p:grpSpPr>
            <p:sp>
              <p:nvSpPr>
                <p:cNvPr id="13765" name="Google Shape;13765;p104"/>
                <p:cNvSpPr/>
                <p:nvPr/>
              </p:nvSpPr>
              <p:spPr>
                <a:xfrm>
                  <a:off x="5730574" y="3633318"/>
                  <a:ext cx="20633" cy="4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" h="39" extrusionOk="0">
                      <a:moveTo>
                        <a:pt x="8" y="6"/>
                      </a:moveTo>
                      <a:cubicBezTo>
                        <a:pt x="6" y="7"/>
                        <a:pt x="4" y="8"/>
                        <a:pt x="0" y="8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39"/>
                        <a:pt x="10" y="39"/>
                        <a:pt x="10" y="39"/>
                      </a:cubicBezTo>
                      <a:cubicBezTo>
                        <a:pt x="18" y="39"/>
                        <a:pt x="18" y="39"/>
                        <a:pt x="18" y="39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3"/>
                        <a:pt x="9" y="4"/>
                        <a:pt x="8" y="6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66" name="Google Shape;13766;p104"/>
                <p:cNvSpPr/>
                <p:nvPr/>
              </p:nvSpPr>
              <p:spPr>
                <a:xfrm>
                  <a:off x="5761523" y="3700375"/>
                  <a:ext cx="30951" cy="4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41" extrusionOk="0">
                      <a:moveTo>
                        <a:pt x="8" y="20"/>
                      </a:moveTo>
                      <a:cubicBezTo>
                        <a:pt x="8" y="11"/>
                        <a:pt x="11" y="7"/>
                        <a:pt x="15" y="7"/>
                      </a:cubicBezTo>
                      <a:cubicBezTo>
                        <a:pt x="19" y="7"/>
                        <a:pt x="21" y="11"/>
                        <a:pt x="21" y="20"/>
                      </a:cubicBezTo>
                      <a:cubicBezTo>
                        <a:pt x="21" y="29"/>
                        <a:pt x="19" y="34"/>
                        <a:pt x="15" y="34"/>
                      </a:cubicBezTo>
                      <a:cubicBezTo>
                        <a:pt x="11" y="34"/>
                        <a:pt x="8" y="29"/>
                        <a:pt x="8" y="20"/>
                      </a:cubicBezTo>
                      <a:moveTo>
                        <a:pt x="26" y="35"/>
                      </a:moveTo>
                      <a:cubicBezTo>
                        <a:pt x="28" y="31"/>
                        <a:pt x="30" y="26"/>
                        <a:pt x="30" y="20"/>
                      </a:cubicBezTo>
                      <a:cubicBezTo>
                        <a:pt x="30" y="14"/>
                        <a:pt x="28" y="9"/>
                        <a:pt x="26" y="6"/>
                      </a:cubicBezTo>
                      <a:cubicBezTo>
                        <a:pt x="23" y="2"/>
                        <a:pt x="20" y="0"/>
                        <a:pt x="15" y="0"/>
                      </a:cubicBezTo>
                      <a:cubicBezTo>
                        <a:pt x="10" y="0"/>
                        <a:pt x="7" y="2"/>
                        <a:pt x="4" y="5"/>
                      </a:cubicBezTo>
                      <a:cubicBezTo>
                        <a:pt x="2" y="9"/>
                        <a:pt x="0" y="14"/>
                        <a:pt x="0" y="20"/>
                      </a:cubicBezTo>
                      <a:cubicBezTo>
                        <a:pt x="0" y="26"/>
                        <a:pt x="2" y="31"/>
                        <a:pt x="4" y="35"/>
                      </a:cubicBezTo>
                      <a:cubicBezTo>
                        <a:pt x="7" y="39"/>
                        <a:pt x="10" y="41"/>
                        <a:pt x="15" y="41"/>
                      </a:cubicBezTo>
                      <a:cubicBezTo>
                        <a:pt x="20" y="41"/>
                        <a:pt x="23" y="39"/>
                        <a:pt x="26" y="35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67" name="Google Shape;13767;p104"/>
                <p:cNvSpPr/>
                <p:nvPr/>
              </p:nvSpPr>
              <p:spPr>
                <a:xfrm>
                  <a:off x="5715096" y="3700375"/>
                  <a:ext cx="36111" cy="4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" h="41" extrusionOk="0">
                      <a:moveTo>
                        <a:pt x="9" y="20"/>
                      </a:moveTo>
                      <a:cubicBezTo>
                        <a:pt x="9" y="11"/>
                        <a:pt x="11" y="7"/>
                        <a:pt x="15" y="7"/>
                      </a:cubicBezTo>
                      <a:cubicBezTo>
                        <a:pt x="19" y="7"/>
                        <a:pt x="22" y="11"/>
                        <a:pt x="22" y="20"/>
                      </a:cubicBezTo>
                      <a:cubicBezTo>
                        <a:pt x="22" y="29"/>
                        <a:pt x="19" y="34"/>
                        <a:pt x="15" y="34"/>
                      </a:cubicBezTo>
                      <a:cubicBezTo>
                        <a:pt x="11" y="34"/>
                        <a:pt x="9" y="29"/>
                        <a:pt x="9" y="20"/>
                      </a:cubicBezTo>
                      <a:moveTo>
                        <a:pt x="26" y="35"/>
                      </a:moveTo>
                      <a:cubicBezTo>
                        <a:pt x="28" y="31"/>
                        <a:pt x="30" y="26"/>
                        <a:pt x="30" y="20"/>
                      </a:cubicBezTo>
                      <a:cubicBezTo>
                        <a:pt x="30" y="14"/>
                        <a:pt x="28" y="9"/>
                        <a:pt x="26" y="6"/>
                      </a:cubicBezTo>
                      <a:cubicBezTo>
                        <a:pt x="23" y="2"/>
                        <a:pt x="20" y="0"/>
                        <a:pt x="15" y="0"/>
                      </a:cubicBezTo>
                      <a:cubicBezTo>
                        <a:pt x="10" y="0"/>
                        <a:pt x="7" y="2"/>
                        <a:pt x="4" y="5"/>
                      </a:cubicBezTo>
                      <a:cubicBezTo>
                        <a:pt x="2" y="9"/>
                        <a:pt x="0" y="14"/>
                        <a:pt x="0" y="20"/>
                      </a:cubicBezTo>
                      <a:cubicBezTo>
                        <a:pt x="0" y="26"/>
                        <a:pt x="2" y="31"/>
                        <a:pt x="4" y="35"/>
                      </a:cubicBezTo>
                      <a:cubicBezTo>
                        <a:pt x="7" y="39"/>
                        <a:pt x="10" y="41"/>
                        <a:pt x="15" y="41"/>
                      </a:cubicBezTo>
                      <a:cubicBezTo>
                        <a:pt x="20" y="41"/>
                        <a:pt x="23" y="39"/>
                        <a:pt x="26" y="35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68" name="Google Shape;13768;p104"/>
                <p:cNvSpPr/>
                <p:nvPr/>
              </p:nvSpPr>
              <p:spPr>
                <a:xfrm>
                  <a:off x="5730574" y="3767436"/>
                  <a:ext cx="20633" cy="4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" h="39" extrusionOk="0">
                      <a:moveTo>
                        <a:pt x="7" y="6"/>
                      </a:moveTo>
                      <a:cubicBezTo>
                        <a:pt x="6" y="7"/>
                        <a:pt x="3" y="8"/>
                        <a:pt x="0" y="8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39"/>
                        <a:pt x="9" y="39"/>
                        <a:pt x="9" y="39"/>
                      </a:cubicBezTo>
                      <a:cubicBezTo>
                        <a:pt x="17" y="39"/>
                        <a:pt x="17" y="39"/>
                        <a:pt x="17" y="39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3"/>
                        <a:pt x="9" y="4"/>
                        <a:pt x="7" y="6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69" name="Google Shape;13769;p104"/>
                <p:cNvSpPr/>
                <p:nvPr/>
              </p:nvSpPr>
              <p:spPr>
                <a:xfrm>
                  <a:off x="5684146" y="3700375"/>
                  <a:ext cx="20633" cy="4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" h="39" extrusionOk="0">
                      <a:moveTo>
                        <a:pt x="8" y="5"/>
                      </a:moveTo>
                      <a:cubicBezTo>
                        <a:pt x="6" y="6"/>
                        <a:pt x="4" y="7"/>
                        <a:pt x="0" y="7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39"/>
                        <a:pt x="10" y="39"/>
                        <a:pt x="10" y="39"/>
                      </a:cubicBezTo>
                      <a:cubicBezTo>
                        <a:pt x="18" y="39"/>
                        <a:pt x="18" y="39"/>
                        <a:pt x="18" y="39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2"/>
                        <a:pt x="10" y="4"/>
                        <a:pt x="8" y="5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70" name="Google Shape;13770;p104"/>
                <p:cNvSpPr/>
                <p:nvPr/>
              </p:nvSpPr>
              <p:spPr>
                <a:xfrm>
                  <a:off x="5766680" y="3762276"/>
                  <a:ext cx="30951" cy="4642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" h="41" extrusionOk="0">
                      <a:moveTo>
                        <a:pt x="15" y="34"/>
                      </a:moveTo>
                      <a:cubicBezTo>
                        <a:pt x="10" y="34"/>
                        <a:pt x="8" y="30"/>
                        <a:pt x="8" y="21"/>
                      </a:cubicBezTo>
                      <a:cubicBezTo>
                        <a:pt x="8" y="12"/>
                        <a:pt x="10" y="7"/>
                        <a:pt x="15" y="7"/>
                      </a:cubicBezTo>
                      <a:cubicBezTo>
                        <a:pt x="19" y="7"/>
                        <a:pt x="21" y="12"/>
                        <a:pt x="21" y="21"/>
                      </a:cubicBezTo>
                      <a:cubicBezTo>
                        <a:pt x="21" y="30"/>
                        <a:pt x="19" y="34"/>
                        <a:pt x="15" y="34"/>
                      </a:cubicBezTo>
                      <a:moveTo>
                        <a:pt x="15" y="0"/>
                      </a:moveTo>
                      <a:cubicBezTo>
                        <a:pt x="10" y="0"/>
                        <a:pt x="6" y="2"/>
                        <a:pt x="4" y="6"/>
                      </a:cubicBezTo>
                      <a:cubicBezTo>
                        <a:pt x="1" y="10"/>
                        <a:pt x="0" y="14"/>
                        <a:pt x="0" y="21"/>
                      </a:cubicBezTo>
                      <a:cubicBezTo>
                        <a:pt x="0" y="27"/>
                        <a:pt x="1" y="31"/>
                        <a:pt x="4" y="35"/>
                      </a:cubicBezTo>
                      <a:cubicBezTo>
                        <a:pt x="6" y="39"/>
                        <a:pt x="10" y="41"/>
                        <a:pt x="15" y="41"/>
                      </a:cubicBezTo>
                      <a:cubicBezTo>
                        <a:pt x="20" y="41"/>
                        <a:pt x="23" y="39"/>
                        <a:pt x="26" y="35"/>
                      </a:cubicBezTo>
                      <a:cubicBezTo>
                        <a:pt x="28" y="31"/>
                        <a:pt x="29" y="27"/>
                        <a:pt x="29" y="21"/>
                      </a:cubicBezTo>
                      <a:cubicBezTo>
                        <a:pt x="29" y="14"/>
                        <a:pt x="28" y="10"/>
                        <a:pt x="25" y="6"/>
                      </a:cubicBezTo>
                      <a:cubicBezTo>
                        <a:pt x="23" y="2"/>
                        <a:pt x="19" y="0"/>
                        <a:pt x="15" y="0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71" name="Google Shape;13771;p104"/>
                <p:cNvSpPr/>
                <p:nvPr/>
              </p:nvSpPr>
              <p:spPr>
                <a:xfrm>
                  <a:off x="5766680" y="3633318"/>
                  <a:ext cx="36111" cy="4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9" h="41" extrusionOk="0">
                      <a:moveTo>
                        <a:pt x="14" y="34"/>
                      </a:moveTo>
                      <a:cubicBezTo>
                        <a:pt x="10" y="34"/>
                        <a:pt x="8" y="30"/>
                        <a:pt x="8" y="21"/>
                      </a:cubicBezTo>
                      <a:cubicBezTo>
                        <a:pt x="8" y="12"/>
                        <a:pt x="10" y="7"/>
                        <a:pt x="14" y="7"/>
                      </a:cubicBezTo>
                      <a:cubicBezTo>
                        <a:pt x="19" y="7"/>
                        <a:pt x="22" y="12"/>
                        <a:pt x="22" y="21"/>
                      </a:cubicBezTo>
                      <a:cubicBezTo>
                        <a:pt x="22" y="30"/>
                        <a:pt x="19" y="34"/>
                        <a:pt x="14" y="34"/>
                      </a:cubicBezTo>
                      <a:moveTo>
                        <a:pt x="14" y="0"/>
                      </a:moveTo>
                      <a:cubicBezTo>
                        <a:pt x="9" y="0"/>
                        <a:pt x="6" y="2"/>
                        <a:pt x="3" y="6"/>
                      </a:cubicBezTo>
                      <a:cubicBezTo>
                        <a:pt x="1" y="9"/>
                        <a:pt x="0" y="14"/>
                        <a:pt x="0" y="21"/>
                      </a:cubicBezTo>
                      <a:cubicBezTo>
                        <a:pt x="0" y="27"/>
                        <a:pt x="1" y="31"/>
                        <a:pt x="3" y="35"/>
                      </a:cubicBezTo>
                      <a:cubicBezTo>
                        <a:pt x="6" y="39"/>
                        <a:pt x="9" y="41"/>
                        <a:pt x="14" y="41"/>
                      </a:cubicBezTo>
                      <a:cubicBezTo>
                        <a:pt x="19" y="41"/>
                        <a:pt x="23" y="39"/>
                        <a:pt x="26" y="35"/>
                      </a:cubicBezTo>
                      <a:cubicBezTo>
                        <a:pt x="28" y="31"/>
                        <a:pt x="29" y="26"/>
                        <a:pt x="29" y="21"/>
                      </a:cubicBezTo>
                      <a:cubicBezTo>
                        <a:pt x="29" y="14"/>
                        <a:pt x="28" y="9"/>
                        <a:pt x="26" y="6"/>
                      </a:cubicBezTo>
                      <a:cubicBezTo>
                        <a:pt x="23" y="2"/>
                        <a:pt x="19" y="0"/>
                        <a:pt x="14" y="0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72" name="Google Shape;13772;p104"/>
                <p:cNvSpPr/>
                <p:nvPr/>
              </p:nvSpPr>
              <p:spPr>
                <a:xfrm>
                  <a:off x="5802791" y="3700375"/>
                  <a:ext cx="15477" cy="4126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" h="39" extrusionOk="0">
                      <a:moveTo>
                        <a:pt x="8" y="5"/>
                      </a:moveTo>
                      <a:cubicBezTo>
                        <a:pt x="7" y="6"/>
                        <a:pt x="4" y="7"/>
                        <a:pt x="0" y="7"/>
                      </a:cubicBezTo>
                      <a:cubicBezTo>
                        <a:pt x="0" y="13"/>
                        <a:pt x="0" y="13"/>
                        <a:pt x="0" y="13"/>
                      </a:cubicBezTo>
                      <a:cubicBezTo>
                        <a:pt x="10" y="13"/>
                        <a:pt x="10" y="13"/>
                        <a:pt x="10" y="13"/>
                      </a:cubicBezTo>
                      <a:cubicBezTo>
                        <a:pt x="10" y="39"/>
                        <a:pt x="10" y="39"/>
                        <a:pt x="10" y="39"/>
                      </a:cubicBezTo>
                      <a:cubicBezTo>
                        <a:pt x="18" y="39"/>
                        <a:pt x="18" y="39"/>
                        <a:pt x="18" y="39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1" y="2"/>
                        <a:pt x="10" y="4"/>
                        <a:pt x="8" y="5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73" name="Google Shape;13773;p104"/>
                <p:cNvSpPr/>
                <p:nvPr/>
              </p:nvSpPr>
              <p:spPr>
                <a:xfrm>
                  <a:off x="5441702" y="3602367"/>
                  <a:ext cx="644804" cy="34045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87" h="309" extrusionOk="0">
                      <a:moveTo>
                        <a:pt x="379" y="108"/>
                      </a:moveTo>
                      <a:cubicBezTo>
                        <a:pt x="379" y="117"/>
                        <a:pt x="377" y="122"/>
                        <a:pt x="372" y="122"/>
                      </a:cubicBezTo>
                      <a:cubicBezTo>
                        <a:pt x="368" y="122"/>
                        <a:pt x="366" y="117"/>
                        <a:pt x="366" y="108"/>
                      </a:cubicBezTo>
                      <a:cubicBezTo>
                        <a:pt x="366" y="99"/>
                        <a:pt x="368" y="95"/>
                        <a:pt x="372" y="95"/>
                      </a:cubicBezTo>
                      <a:cubicBezTo>
                        <a:pt x="377" y="95"/>
                        <a:pt x="379" y="99"/>
                        <a:pt x="379" y="108"/>
                      </a:cubicBezTo>
                      <a:moveTo>
                        <a:pt x="372" y="88"/>
                      </a:moveTo>
                      <a:cubicBezTo>
                        <a:pt x="367" y="88"/>
                        <a:pt x="364" y="90"/>
                        <a:pt x="361" y="93"/>
                      </a:cubicBezTo>
                      <a:cubicBezTo>
                        <a:pt x="359" y="97"/>
                        <a:pt x="357" y="102"/>
                        <a:pt x="357" y="108"/>
                      </a:cubicBezTo>
                      <a:cubicBezTo>
                        <a:pt x="357" y="115"/>
                        <a:pt x="359" y="119"/>
                        <a:pt x="361" y="123"/>
                      </a:cubicBezTo>
                      <a:cubicBezTo>
                        <a:pt x="364" y="127"/>
                        <a:pt x="367" y="129"/>
                        <a:pt x="372" y="129"/>
                      </a:cubicBezTo>
                      <a:cubicBezTo>
                        <a:pt x="375" y="129"/>
                        <a:pt x="378" y="128"/>
                        <a:pt x="380" y="127"/>
                      </a:cubicBezTo>
                      <a:cubicBezTo>
                        <a:pt x="380" y="127"/>
                        <a:pt x="380" y="127"/>
                        <a:pt x="379" y="128"/>
                      </a:cubicBezTo>
                      <a:cubicBezTo>
                        <a:pt x="379" y="129"/>
                        <a:pt x="379" y="130"/>
                        <a:pt x="378" y="131"/>
                      </a:cubicBezTo>
                      <a:cubicBezTo>
                        <a:pt x="376" y="142"/>
                        <a:pt x="371" y="152"/>
                        <a:pt x="366" y="161"/>
                      </a:cubicBezTo>
                      <a:cubicBezTo>
                        <a:pt x="365" y="158"/>
                        <a:pt x="364" y="156"/>
                        <a:pt x="363" y="154"/>
                      </a:cubicBezTo>
                      <a:cubicBezTo>
                        <a:pt x="360" y="151"/>
                        <a:pt x="356" y="148"/>
                        <a:pt x="351" y="148"/>
                      </a:cubicBezTo>
                      <a:cubicBezTo>
                        <a:pt x="347" y="148"/>
                        <a:pt x="343" y="151"/>
                        <a:pt x="341" y="154"/>
                      </a:cubicBezTo>
                      <a:cubicBezTo>
                        <a:pt x="338" y="158"/>
                        <a:pt x="337" y="163"/>
                        <a:pt x="337" y="169"/>
                      </a:cubicBezTo>
                      <a:cubicBezTo>
                        <a:pt x="337" y="175"/>
                        <a:pt x="338" y="180"/>
                        <a:pt x="340" y="183"/>
                      </a:cubicBezTo>
                      <a:cubicBezTo>
                        <a:pt x="341" y="184"/>
                        <a:pt x="342" y="185"/>
                        <a:pt x="342" y="185"/>
                      </a:cubicBezTo>
                      <a:cubicBezTo>
                        <a:pt x="338" y="188"/>
                        <a:pt x="333" y="191"/>
                        <a:pt x="329" y="193"/>
                      </a:cubicBezTo>
                      <a:cubicBezTo>
                        <a:pt x="326" y="194"/>
                        <a:pt x="323" y="195"/>
                        <a:pt x="320" y="197"/>
                      </a:cubicBezTo>
                      <a:cubicBezTo>
                        <a:pt x="316" y="198"/>
                        <a:pt x="312" y="199"/>
                        <a:pt x="307" y="200"/>
                      </a:cubicBezTo>
                      <a:cubicBezTo>
                        <a:pt x="304" y="201"/>
                        <a:pt x="301" y="202"/>
                        <a:pt x="298" y="202"/>
                      </a:cubicBezTo>
                      <a:cubicBezTo>
                        <a:pt x="295" y="202"/>
                        <a:pt x="291" y="202"/>
                        <a:pt x="289" y="202"/>
                      </a:cubicBezTo>
                      <a:cubicBezTo>
                        <a:pt x="285" y="202"/>
                        <a:pt x="282" y="202"/>
                        <a:pt x="279" y="202"/>
                      </a:cubicBezTo>
                      <a:cubicBezTo>
                        <a:pt x="276" y="202"/>
                        <a:pt x="272" y="201"/>
                        <a:pt x="270" y="200"/>
                      </a:cubicBezTo>
                      <a:cubicBezTo>
                        <a:pt x="265" y="199"/>
                        <a:pt x="260" y="198"/>
                        <a:pt x="256" y="197"/>
                      </a:cubicBezTo>
                      <a:cubicBezTo>
                        <a:pt x="253" y="195"/>
                        <a:pt x="250" y="194"/>
                        <a:pt x="248" y="193"/>
                      </a:cubicBezTo>
                      <a:cubicBezTo>
                        <a:pt x="246" y="192"/>
                        <a:pt x="243" y="190"/>
                        <a:pt x="241" y="189"/>
                      </a:cubicBezTo>
                      <a:cubicBezTo>
                        <a:pt x="244" y="188"/>
                        <a:pt x="247" y="186"/>
                        <a:pt x="249" y="183"/>
                      </a:cubicBezTo>
                      <a:cubicBezTo>
                        <a:pt x="252" y="180"/>
                        <a:pt x="253" y="175"/>
                        <a:pt x="253" y="169"/>
                      </a:cubicBezTo>
                      <a:cubicBezTo>
                        <a:pt x="253" y="163"/>
                        <a:pt x="252" y="158"/>
                        <a:pt x="249" y="154"/>
                      </a:cubicBezTo>
                      <a:cubicBezTo>
                        <a:pt x="246" y="151"/>
                        <a:pt x="243" y="148"/>
                        <a:pt x="238" y="148"/>
                      </a:cubicBezTo>
                      <a:cubicBezTo>
                        <a:pt x="233" y="148"/>
                        <a:pt x="229" y="151"/>
                        <a:pt x="227" y="154"/>
                      </a:cubicBezTo>
                      <a:cubicBezTo>
                        <a:pt x="224" y="158"/>
                        <a:pt x="223" y="163"/>
                        <a:pt x="223" y="169"/>
                      </a:cubicBezTo>
                      <a:cubicBezTo>
                        <a:pt x="223" y="171"/>
                        <a:pt x="224" y="173"/>
                        <a:pt x="224" y="175"/>
                      </a:cubicBezTo>
                      <a:cubicBezTo>
                        <a:pt x="222" y="174"/>
                        <a:pt x="222" y="174"/>
                        <a:pt x="222" y="174"/>
                      </a:cubicBezTo>
                      <a:cubicBezTo>
                        <a:pt x="222" y="175"/>
                        <a:pt x="222" y="175"/>
                        <a:pt x="223" y="175"/>
                      </a:cubicBezTo>
                      <a:cubicBezTo>
                        <a:pt x="221" y="173"/>
                        <a:pt x="221" y="173"/>
                        <a:pt x="221" y="173"/>
                      </a:cubicBezTo>
                      <a:cubicBezTo>
                        <a:pt x="222" y="174"/>
                        <a:pt x="222" y="174"/>
                        <a:pt x="222" y="174"/>
                      </a:cubicBezTo>
                      <a:cubicBezTo>
                        <a:pt x="219" y="171"/>
                        <a:pt x="219" y="171"/>
                        <a:pt x="219" y="171"/>
                      </a:cubicBezTo>
                      <a:cubicBezTo>
                        <a:pt x="217" y="168"/>
                        <a:pt x="214" y="165"/>
                        <a:pt x="212" y="161"/>
                      </a:cubicBezTo>
                      <a:cubicBezTo>
                        <a:pt x="210" y="159"/>
                        <a:pt x="209" y="157"/>
                        <a:pt x="208" y="156"/>
                      </a:cubicBezTo>
                      <a:cubicBezTo>
                        <a:pt x="207" y="154"/>
                        <a:pt x="205" y="149"/>
                        <a:pt x="205" y="149"/>
                      </a:cubicBezTo>
                      <a:cubicBezTo>
                        <a:pt x="202" y="144"/>
                        <a:pt x="200" y="138"/>
                        <a:pt x="198" y="131"/>
                      </a:cubicBezTo>
                      <a:cubicBezTo>
                        <a:pt x="198" y="131"/>
                        <a:pt x="198" y="129"/>
                        <a:pt x="197" y="129"/>
                      </a:cubicBezTo>
                      <a:cubicBezTo>
                        <a:pt x="198" y="129"/>
                        <a:pt x="198" y="129"/>
                        <a:pt x="198" y="129"/>
                      </a:cubicBezTo>
                      <a:cubicBezTo>
                        <a:pt x="203" y="129"/>
                        <a:pt x="207" y="127"/>
                        <a:pt x="209" y="123"/>
                      </a:cubicBezTo>
                      <a:cubicBezTo>
                        <a:pt x="212" y="119"/>
                        <a:pt x="213" y="115"/>
                        <a:pt x="213" y="108"/>
                      </a:cubicBezTo>
                      <a:cubicBezTo>
                        <a:pt x="213" y="102"/>
                        <a:pt x="212" y="98"/>
                        <a:pt x="209" y="94"/>
                      </a:cubicBezTo>
                      <a:cubicBezTo>
                        <a:pt x="207" y="90"/>
                        <a:pt x="202" y="88"/>
                        <a:pt x="198" y="88"/>
                      </a:cubicBezTo>
                      <a:cubicBezTo>
                        <a:pt x="197" y="88"/>
                        <a:pt x="197" y="88"/>
                        <a:pt x="197" y="88"/>
                      </a:cubicBezTo>
                      <a:cubicBezTo>
                        <a:pt x="198" y="85"/>
                        <a:pt x="199" y="83"/>
                        <a:pt x="200" y="81"/>
                      </a:cubicBezTo>
                      <a:cubicBezTo>
                        <a:pt x="201" y="76"/>
                        <a:pt x="202" y="71"/>
                        <a:pt x="205" y="67"/>
                      </a:cubicBezTo>
                      <a:cubicBezTo>
                        <a:pt x="205" y="66"/>
                        <a:pt x="207" y="64"/>
                        <a:pt x="207" y="64"/>
                      </a:cubicBezTo>
                      <a:cubicBezTo>
                        <a:pt x="208" y="61"/>
                        <a:pt x="209" y="59"/>
                        <a:pt x="212" y="56"/>
                      </a:cubicBezTo>
                      <a:cubicBezTo>
                        <a:pt x="215" y="50"/>
                        <a:pt x="220" y="44"/>
                        <a:pt x="225" y="39"/>
                      </a:cubicBezTo>
                      <a:cubicBezTo>
                        <a:pt x="224" y="42"/>
                        <a:pt x="224" y="44"/>
                        <a:pt x="224" y="48"/>
                      </a:cubicBezTo>
                      <a:cubicBezTo>
                        <a:pt x="224" y="54"/>
                        <a:pt x="226" y="59"/>
                        <a:pt x="228" y="62"/>
                      </a:cubicBezTo>
                      <a:cubicBezTo>
                        <a:pt x="231" y="66"/>
                        <a:pt x="234" y="68"/>
                        <a:pt x="239" y="68"/>
                      </a:cubicBezTo>
                      <a:cubicBezTo>
                        <a:pt x="244" y="68"/>
                        <a:pt x="248" y="66"/>
                        <a:pt x="250" y="62"/>
                      </a:cubicBezTo>
                      <a:cubicBezTo>
                        <a:pt x="253" y="59"/>
                        <a:pt x="254" y="54"/>
                        <a:pt x="254" y="48"/>
                      </a:cubicBezTo>
                      <a:cubicBezTo>
                        <a:pt x="254" y="42"/>
                        <a:pt x="253" y="37"/>
                        <a:pt x="250" y="33"/>
                      </a:cubicBezTo>
                      <a:cubicBezTo>
                        <a:pt x="248" y="30"/>
                        <a:pt x="245" y="28"/>
                        <a:pt x="241" y="27"/>
                      </a:cubicBezTo>
                      <a:cubicBezTo>
                        <a:pt x="255" y="19"/>
                        <a:pt x="271" y="15"/>
                        <a:pt x="289" y="15"/>
                      </a:cubicBezTo>
                      <a:cubicBezTo>
                        <a:pt x="310" y="15"/>
                        <a:pt x="330" y="22"/>
                        <a:pt x="346" y="35"/>
                      </a:cubicBezTo>
                      <a:cubicBezTo>
                        <a:pt x="344" y="35"/>
                        <a:pt x="342" y="36"/>
                        <a:pt x="339" y="36"/>
                      </a:cubicBezTo>
                      <a:cubicBezTo>
                        <a:pt x="339" y="42"/>
                        <a:pt x="339" y="42"/>
                        <a:pt x="339" y="42"/>
                      </a:cubicBezTo>
                      <a:cubicBezTo>
                        <a:pt x="349" y="42"/>
                        <a:pt x="349" y="42"/>
                        <a:pt x="349" y="42"/>
                      </a:cubicBezTo>
                      <a:cubicBezTo>
                        <a:pt x="349" y="67"/>
                        <a:pt x="349" y="67"/>
                        <a:pt x="349" y="67"/>
                      </a:cubicBezTo>
                      <a:cubicBezTo>
                        <a:pt x="356" y="67"/>
                        <a:pt x="356" y="67"/>
                        <a:pt x="356" y="67"/>
                      </a:cubicBezTo>
                      <a:cubicBezTo>
                        <a:pt x="356" y="44"/>
                        <a:pt x="356" y="44"/>
                        <a:pt x="356" y="44"/>
                      </a:cubicBezTo>
                      <a:cubicBezTo>
                        <a:pt x="360" y="48"/>
                        <a:pt x="363" y="52"/>
                        <a:pt x="366" y="56"/>
                      </a:cubicBezTo>
                      <a:cubicBezTo>
                        <a:pt x="367" y="59"/>
                        <a:pt x="368" y="61"/>
                        <a:pt x="370" y="64"/>
                      </a:cubicBezTo>
                      <a:cubicBezTo>
                        <a:pt x="373" y="69"/>
                        <a:pt x="376" y="74"/>
                        <a:pt x="377" y="81"/>
                      </a:cubicBezTo>
                      <a:cubicBezTo>
                        <a:pt x="378" y="83"/>
                        <a:pt x="379" y="86"/>
                        <a:pt x="379" y="89"/>
                      </a:cubicBezTo>
                      <a:cubicBezTo>
                        <a:pt x="379" y="89"/>
                        <a:pt x="380" y="89"/>
                        <a:pt x="380" y="90"/>
                      </a:cubicBezTo>
                      <a:cubicBezTo>
                        <a:pt x="378" y="89"/>
                        <a:pt x="375" y="88"/>
                        <a:pt x="372" y="88"/>
                      </a:cubicBezTo>
                      <a:moveTo>
                        <a:pt x="359" y="170"/>
                      </a:moveTo>
                      <a:cubicBezTo>
                        <a:pt x="358" y="170"/>
                        <a:pt x="358" y="171"/>
                        <a:pt x="357" y="171"/>
                      </a:cubicBezTo>
                      <a:cubicBezTo>
                        <a:pt x="356" y="173"/>
                        <a:pt x="355" y="173"/>
                        <a:pt x="354" y="175"/>
                      </a:cubicBezTo>
                      <a:cubicBezTo>
                        <a:pt x="352" y="177"/>
                        <a:pt x="350" y="179"/>
                        <a:pt x="348" y="180"/>
                      </a:cubicBezTo>
                      <a:cubicBezTo>
                        <a:pt x="346" y="178"/>
                        <a:pt x="345" y="175"/>
                        <a:pt x="345" y="169"/>
                      </a:cubicBezTo>
                      <a:cubicBezTo>
                        <a:pt x="345" y="160"/>
                        <a:pt x="347" y="155"/>
                        <a:pt x="351" y="155"/>
                      </a:cubicBezTo>
                      <a:cubicBezTo>
                        <a:pt x="356" y="155"/>
                        <a:pt x="359" y="160"/>
                        <a:pt x="359" y="169"/>
                      </a:cubicBezTo>
                      <a:lnTo>
                        <a:pt x="359" y="170"/>
                      </a:lnTo>
                      <a:close/>
                      <a:moveTo>
                        <a:pt x="231" y="169"/>
                      </a:moveTo>
                      <a:cubicBezTo>
                        <a:pt x="231" y="160"/>
                        <a:pt x="233" y="155"/>
                        <a:pt x="238" y="155"/>
                      </a:cubicBezTo>
                      <a:cubicBezTo>
                        <a:pt x="243" y="155"/>
                        <a:pt x="245" y="160"/>
                        <a:pt x="245" y="169"/>
                      </a:cubicBezTo>
                      <a:cubicBezTo>
                        <a:pt x="245" y="178"/>
                        <a:pt x="243" y="182"/>
                        <a:pt x="238" y="182"/>
                      </a:cubicBezTo>
                      <a:cubicBezTo>
                        <a:pt x="233" y="182"/>
                        <a:pt x="231" y="178"/>
                        <a:pt x="231" y="169"/>
                      </a:cubicBezTo>
                      <a:moveTo>
                        <a:pt x="195" y="108"/>
                      </a:moveTo>
                      <a:cubicBezTo>
                        <a:pt x="195" y="104"/>
                        <a:pt x="196" y="99"/>
                        <a:pt x="196" y="95"/>
                      </a:cubicBezTo>
                      <a:cubicBezTo>
                        <a:pt x="198" y="95"/>
                        <a:pt x="198" y="95"/>
                        <a:pt x="198" y="95"/>
                      </a:cubicBezTo>
                      <a:cubicBezTo>
                        <a:pt x="202" y="95"/>
                        <a:pt x="205" y="99"/>
                        <a:pt x="205" y="108"/>
                      </a:cubicBezTo>
                      <a:cubicBezTo>
                        <a:pt x="205" y="117"/>
                        <a:pt x="202" y="122"/>
                        <a:pt x="198" y="122"/>
                      </a:cubicBezTo>
                      <a:cubicBezTo>
                        <a:pt x="197" y="122"/>
                        <a:pt x="197" y="122"/>
                        <a:pt x="196" y="122"/>
                      </a:cubicBezTo>
                      <a:cubicBezTo>
                        <a:pt x="196" y="117"/>
                        <a:pt x="195" y="113"/>
                        <a:pt x="195" y="108"/>
                      </a:cubicBezTo>
                      <a:moveTo>
                        <a:pt x="239" y="34"/>
                      </a:moveTo>
                      <a:cubicBezTo>
                        <a:pt x="243" y="34"/>
                        <a:pt x="246" y="39"/>
                        <a:pt x="246" y="48"/>
                      </a:cubicBezTo>
                      <a:cubicBezTo>
                        <a:pt x="246" y="57"/>
                        <a:pt x="243" y="61"/>
                        <a:pt x="239" y="61"/>
                      </a:cubicBezTo>
                      <a:cubicBezTo>
                        <a:pt x="234" y="61"/>
                        <a:pt x="232" y="57"/>
                        <a:pt x="232" y="48"/>
                      </a:cubicBezTo>
                      <a:cubicBezTo>
                        <a:pt x="232" y="39"/>
                        <a:pt x="234" y="34"/>
                        <a:pt x="239" y="34"/>
                      </a:cubicBezTo>
                      <a:moveTo>
                        <a:pt x="17" y="300"/>
                      </a:moveTo>
                      <a:cubicBezTo>
                        <a:pt x="14" y="299"/>
                        <a:pt x="9" y="286"/>
                        <a:pt x="9" y="263"/>
                      </a:cubicBezTo>
                      <a:cubicBezTo>
                        <a:pt x="9" y="240"/>
                        <a:pt x="14" y="228"/>
                        <a:pt x="17" y="227"/>
                      </a:cubicBezTo>
                      <a:cubicBezTo>
                        <a:pt x="20" y="228"/>
                        <a:pt x="26" y="240"/>
                        <a:pt x="26" y="263"/>
                      </a:cubicBezTo>
                      <a:cubicBezTo>
                        <a:pt x="26" y="286"/>
                        <a:pt x="20" y="299"/>
                        <a:pt x="17" y="300"/>
                      </a:cubicBezTo>
                      <a:moveTo>
                        <a:pt x="570" y="218"/>
                      </a:moveTo>
                      <a:cubicBezTo>
                        <a:pt x="494" y="218"/>
                        <a:pt x="494" y="218"/>
                        <a:pt x="494" y="218"/>
                      </a:cubicBezTo>
                      <a:cubicBezTo>
                        <a:pt x="395" y="107"/>
                        <a:pt x="395" y="107"/>
                        <a:pt x="395" y="107"/>
                      </a:cubicBezTo>
                      <a:cubicBezTo>
                        <a:pt x="395" y="48"/>
                        <a:pt x="347" y="0"/>
                        <a:pt x="289" y="0"/>
                      </a:cubicBezTo>
                      <a:cubicBezTo>
                        <a:pt x="260" y="0"/>
                        <a:pt x="233" y="11"/>
                        <a:pt x="212" y="32"/>
                      </a:cubicBezTo>
                      <a:cubicBezTo>
                        <a:pt x="193" y="52"/>
                        <a:pt x="181" y="79"/>
                        <a:pt x="181" y="108"/>
                      </a:cubicBezTo>
                      <a:cubicBezTo>
                        <a:pt x="181" y="112"/>
                        <a:pt x="181" y="115"/>
                        <a:pt x="182" y="117"/>
                      </a:cubicBezTo>
                      <a:cubicBezTo>
                        <a:pt x="93" y="218"/>
                        <a:pt x="93" y="218"/>
                        <a:pt x="93" y="218"/>
                      </a:cubicBezTo>
                      <a:cubicBezTo>
                        <a:pt x="17" y="218"/>
                        <a:pt x="17" y="218"/>
                        <a:pt x="17" y="218"/>
                      </a:cubicBezTo>
                      <a:cubicBezTo>
                        <a:pt x="5" y="218"/>
                        <a:pt x="0" y="241"/>
                        <a:pt x="0" y="263"/>
                      </a:cubicBezTo>
                      <a:cubicBezTo>
                        <a:pt x="0" y="285"/>
                        <a:pt x="5" y="309"/>
                        <a:pt x="17" y="309"/>
                      </a:cubicBezTo>
                      <a:cubicBezTo>
                        <a:pt x="241" y="309"/>
                        <a:pt x="241" y="309"/>
                        <a:pt x="241" y="309"/>
                      </a:cubicBezTo>
                      <a:cubicBezTo>
                        <a:pt x="241" y="292"/>
                        <a:pt x="241" y="292"/>
                        <a:pt x="241" y="292"/>
                      </a:cubicBezTo>
                      <a:cubicBezTo>
                        <a:pt x="138" y="292"/>
                        <a:pt x="138" y="292"/>
                        <a:pt x="138" y="292"/>
                      </a:cubicBezTo>
                      <a:cubicBezTo>
                        <a:pt x="149" y="279"/>
                        <a:pt x="149" y="279"/>
                        <a:pt x="149" y="279"/>
                      </a:cubicBezTo>
                      <a:cubicBezTo>
                        <a:pt x="221" y="279"/>
                        <a:pt x="221" y="279"/>
                        <a:pt x="221" y="279"/>
                      </a:cubicBezTo>
                      <a:cubicBezTo>
                        <a:pt x="221" y="262"/>
                        <a:pt x="221" y="262"/>
                        <a:pt x="221" y="262"/>
                      </a:cubicBezTo>
                      <a:cubicBezTo>
                        <a:pt x="164" y="262"/>
                        <a:pt x="164" y="262"/>
                        <a:pt x="164" y="262"/>
                      </a:cubicBezTo>
                      <a:cubicBezTo>
                        <a:pt x="224" y="194"/>
                        <a:pt x="224" y="194"/>
                        <a:pt x="224" y="194"/>
                      </a:cubicBezTo>
                      <a:cubicBezTo>
                        <a:pt x="242" y="208"/>
                        <a:pt x="264" y="216"/>
                        <a:pt x="289" y="216"/>
                      </a:cubicBezTo>
                      <a:cubicBezTo>
                        <a:pt x="315" y="216"/>
                        <a:pt x="340" y="207"/>
                        <a:pt x="359" y="190"/>
                      </a:cubicBezTo>
                      <a:cubicBezTo>
                        <a:pt x="423" y="262"/>
                        <a:pt x="423" y="262"/>
                        <a:pt x="423" y="262"/>
                      </a:cubicBezTo>
                      <a:cubicBezTo>
                        <a:pt x="391" y="262"/>
                        <a:pt x="391" y="262"/>
                        <a:pt x="391" y="262"/>
                      </a:cubicBezTo>
                      <a:cubicBezTo>
                        <a:pt x="391" y="279"/>
                        <a:pt x="391" y="279"/>
                        <a:pt x="391" y="279"/>
                      </a:cubicBezTo>
                      <a:cubicBezTo>
                        <a:pt x="438" y="279"/>
                        <a:pt x="438" y="279"/>
                        <a:pt x="438" y="279"/>
                      </a:cubicBezTo>
                      <a:cubicBezTo>
                        <a:pt x="449" y="292"/>
                        <a:pt x="449" y="292"/>
                        <a:pt x="449" y="292"/>
                      </a:cubicBezTo>
                      <a:cubicBezTo>
                        <a:pt x="411" y="292"/>
                        <a:pt x="411" y="292"/>
                        <a:pt x="411" y="292"/>
                      </a:cubicBezTo>
                      <a:cubicBezTo>
                        <a:pt x="411" y="309"/>
                        <a:pt x="411" y="309"/>
                        <a:pt x="411" y="309"/>
                      </a:cubicBezTo>
                      <a:cubicBezTo>
                        <a:pt x="570" y="309"/>
                        <a:pt x="570" y="309"/>
                        <a:pt x="570" y="309"/>
                      </a:cubicBezTo>
                      <a:cubicBezTo>
                        <a:pt x="582" y="309"/>
                        <a:pt x="587" y="285"/>
                        <a:pt x="587" y="263"/>
                      </a:cubicBezTo>
                      <a:cubicBezTo>
                        <a:pt x="587" y="241"/>
                        <a:pt x="582" y="218"/>
                        <a:pt x="570" y="218"/>
                      </a:cubicBezTo>
                    </a:path>
                  </a:pathLst>
                </a:cu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74" name="Google Shape;13774;p104"/>
                <p:cNvSpPr/>
                <p:nvPr/>
              </p:nvSpPr>
              <p:spPr>
                <a:xfrm>
                  <a:off x="5715096" y="3891239"/>
                  <a:ext cx="46428" cy="15477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75" name="Google Shape;13775;p104"/>
                <p:cNvSpPr/>
                <p:nvPr/>
              </p:nvSpPr>
              <p:spPr>
                <a:xfrm>
                  <a:off x="5792474" y="3891239"/>
                  <a:ext cx="46428" cy="15477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76" name="Google Shape;13776;p104"/>
                <p:cNvSpPr/>
                <p:nvPr/>
              </p:nvSpPr>
              <p:spPr>
                <a:xfrm>
                  <a:off x="5813108" y="3922189"/>
                  <a:ext cx="46428" cy="20633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777" name="Google Shape;13777;p104"/>
                <p:cNvSpPr/>
                <p:nvPr/>
              </p:nvSpPr>
              <p:spPr>
                <a:xfrm>
                  <a:off x="5735730" y="3922189"/>
                  <a:ext cx="46428" cy="20633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3778" name="Google Shape;13778;p104"/>
            <p:cNvSpPr/>
            <p:nvPr/>
          </p:nvSpPr>
          <p:spPr>
            <a:xfrm>
              <a:off x="5398432" y="4271805"/>
              <a:ext cx="726161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Encryption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Offload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779" name="Google Shape;13779;p104"/>
          <p:cNvGrpSpPr/>
          <p:nvPr/>
        </p:nvGrpSpPr>
        <p:grpSpPr>
          <a:xfrm>
            <a:off x="6496448" y="3452576"/>
            <a:ext cx="1037143" cy="1183420"/>
            <a:chOff x="6496448" y="3452576"/>
            <a:chExt cx="1037143" cy="1183420"/>
          </a:xfrm>
        </p:grpSpPr>
        <p:grpSp>
          <p:nvGrpSpPr>
            <p:cNvPr id="13780" name="Google Shape;13780;p104"/>
            <p:cNvGrpSpPr/>
            <p:nvPr/>
          </p:nvGrpSpPr>
          <p:grpSpPr>
            <a:xfrm>
              <a:off x="6531329" y="3452576"/>
              <a:ext cx="912284" cy="789517"/>
              <a:chOff x="3675692" y="3157561"/>
              <a:chExt cx="684213" cy="592138"/>
            </a:xfrm>
          </p:grpSpPr>
          <p:sp>
            <p:nvSpPr>
              <p:cNvPr id="13781" name="Google Shape;13781;p104"/>
              <p:cNvSpPr/>
              <p:nvPr/>
            </p:nvSpPr>
            <p:spPr>
              <a:xfrm>
                <a:off x="3675692" y="3157561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flat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82" name="Google Shape;13782;p104"/>
              <p:cNvSpPr/>
              <p:nvPr/>
            </p:nvSpPr>
            <p:spPr>
              <a:xfrm>
                <a:off x="3893999" y="3252444"/>
                <a:ext cx="363668" cy="379143"/>
              </a:xfrm>
              <a:custGeom>
                <a:avLst/>
                <a:gdLst/>
                <a:ahLst/>
                <a:cxnLst/>
                <a:rect l="l" t="t" r="r" b="b"/>
                <a:pathLst>
                  <a:path w="443" h="458" extrusionOk="0">
                    <a:moveTo>
                      <a:pt x="342" y="60"/>
                    </a:moveTo>
                    <a:cubicBezTo>
                      <a:pt x="340" y="61"/>
                      <a:pt x="337" y="62"/>
                      <a:pt x="336" y="62"/>
                    </a:cubicBezTo>
                    <a:cubicBezTo>
                      <a:pt x="335" y="62"/>
                      <a:pt x="333" y="60"/>
                      <a:pt x="332" y="58"/>
                    </a:cubicBezTo>
                    <a:cubicBezTo>
                      <a:pt x="332" y="55"/>
                      <a:pt x="334" y="55"/>
                      <a:pt x="335" y="52"/>
                    </a:cubicBezTo>
                    <a:cubicBezTo>
                      <a:pt x="334" y="51"/>
                      <a:pt x="333" y="51"/>
                      <a:pt x="331" y="50"/>
                    </a:cubicBezTo>
                    <a:cubicBezTo>
                      <a:pt x="330" y="49"/>
                      <a:pt x="328" y="47"/>
                      <a:pt x="327" y="46"/>
                    </a:cubicBezTo>
                    <a:cubicBezTo>
                      <a:pt x="333" y="50"/>
                      <a:pt x="339" y="54"/>
                      <a:pt x="345" y="58"/>
                    </a:cubicBezTo>
                    <a:cubicBezTo>
                      <a:pt x="344" y="59"/>
                      <a:pt x="343" y="60"/>
                      <a:pt x="342" y="60"/>
                    </a:cubicBezTo>
                    <a:moveTo>
                      <a:pt x="325" y="45"/>
                    </a:moveTo>
                    <a:cubicBezTo>
                      <a:pt x="324" y="45"/>
                      <a:pt x="322" y="46"/>
                      <a:pt x="321" y="46"/>
                    </a:cubicBezTo>
                    <a:cubicBezTo>
                      <a:pt x="319" y="47"/>
                      <a:pt x="317" y="45"/>
                      <a:pt x="315" y="45"/>
                    </a:cubicBezTo>
                    <a:cubicBezTo>
                      <a:pt x="313" y="45"/>
                      <a:pt x="313" y="44"/>
                      <a:pt x="311" y="45"/>
                    </a:cubicBezTo>
                    <a:cubicBezTo>
                      <a:pt x="309" y="45"/>
                      <a:pt x="308" y="47"/>
                      <a:pt x="308" y="49"/>
                    </a:cubicBezTo>
                    <a:cubicBezTo>
                      <a:pt x="307" y="50"/>
                      <a:pt x="306" y="51"/>
                      <a:pt x="305" y="51"/>
                    </a:cubicBezTo>
                    <a:cubicBezTo>
                      <a:pt x="306" y="53"/>
                      <a:pt x="302" y="56"/>
                      <a:pt x="302" y="57"/>
                    </a:cubicBezTo>
                    <a:cubicBezTo>
                      <a:pt x="302" y="58"/>
                      <a:pt x="302" y="60"/>
                      <a:pt x="302" y="61"/>
                    </a:cubicBezTo>
                    <a:cubicBezTo>
                      <a:pt x="303" y="73"/>
                      <a:pt x="293" y="78"/>
                      <a:pt x="282" y="78"/>
                    </a:cubicBezTo>
                    <a:cubicBezTo>
                      <a:pt x="280" y="80"/>
                      <a:pt x="280" y="84"/>
                      <a:pt x="279" y="87"/>
                    </a:cubicBezTo>
                    <a:cubicBezTo>
                      <a:pt x="277" y="90"/>
                      <a:pt x="274" y="93"/>
                      <a:pt x="271" y="92"/>
                    </a:cubicBezTo>
                    <a:cubicBezTo>
                      <a:pt x="270" y="92"/>
                      <a:pt x="268" y="89"/>
                      <a:pt x="268" y="88"/>
                    </a:cubicBezTo>
                    <a:cubicBezTo>
                      <a:pt x="268" y="86"/>
                      <a:pt x="271" y="84"/>
                      <a:pt x="269" y="82"/>
                    </a:cubicBezTo>
                    <a:cubicBezTo>
                      <a:pt x="269" y="80"/>
                      <a:pt x="273" y="80"/>
                      <a:pt x="273" y="77"/>
                    </a:cubicBezTo>
                    <a:cubicBezTo>
                      <a:pt x="272" y="74"/>
                      <a:pt x="268" y="76"/>
                      <a:pt x="264" y="76"/>
                    </a:cubicBezTo>
                    <a:cubicBezTo>
                      <a:pt x="262" y="75"/>
                      <a:pt x="259" y="73"/>
                      <a:pt x="257" y="72"/>
                    </a:cubicBezTo>
                    <a:cubicBezTo>
                      <a:pt x="254" y="71"/>
                      <a:pt x="251" y="67"/>
                      <a:pt x="248" y="67"/>
                    </a:cubicBezTo>
                    <a:cubicBezTo>
                      <a:pt x="246" y="67"/>
                      <a:pt x="244" y="68"/>
                      <a:pt x="242" y="67"/>
                    </a:cubicBezTo>
                    <a:cubicBezTo>
                      <a:pt x="242" y="65"/>
                      <a:pt x="243" y="63"/>
                      <a:pt x="243" y="62"/>
                    </a:cubicBezTo>
                    <a:cubicBezTo>
                      <a:pt x="243" y="61"/>
                      <a:pt x="240" y="60"/>
                      <a:pt x="240" y="59"/>
                    </a:cubicBezTo>
                    <a:cubicBezTo>
                      <a:pt x="240" y="58"/>
                      <a:pt x="242" y="55"/>
                      <a:pt x="244" y="53"/>
                    </a:cubicBezTo>
                    <a:cubicBezTo>
                      <a:pt x="246" y="52"/>
                      <a:pt x="249" y="50"/>
                      <a:pt x="252" y="49"/>
                    </a:cubicBezTo>
                    <a:cubicBezTo>
                      <a:pt x="255" y="47"/>
                      <a:pt x="259" y="45"/>
                      <a:pt x="262" y="44"/>
                    </a:cubicBezTo>
                    <a:cubicBezTo>
                      <a:pt x="263" y="44"/>
                      <a:pt x="264" y="44"/>
                      <a:pt x="266" y="43"/>
                    </a:cubicBezTo>
                    <a:cubicBezTo>
                      <a:pt x="269" y="42"/>
                      <a:pt x="271" y="40"/>
                      <a:pt x="274" y="39"/>
                    </a:cubicBezTo>
                    <a:cubicBezTo>
                      <a:pt x="275" y="39"/>
                      <a:pt x="277" y="39"/>
                      <a:pt x="279" y="38"/>
                    </a:cubicBezTo>
                    <a:cubicBezTo>
                      <a:pt x="281" y="38"/>
                      <a:pt x="282" y="37"/>
                      <a:pt x="284" y="36"/>
                    </a:cubicBezTo>
                    <a:cubicBezTo>
                      <a:pt x="285" y="36"/>
                      <a:pt x="286" y="35"/>
                      <a:pt x="288" y="35"/>
                    </a:cubicBezTo>
                    <a:cubicBezTo>
                      <a:pt x="288" y="34"/>
                      <a:pt x="289" y="34"/>
                      <a:pt x="290" y="34"/>
                    </a:cubicBezTo>
                    <a:cubicBezTo>
                      <a:pt x="289" y="37"/>
                      <a:pt x="286" y="37"/>
                      <a:pt x="285" y="40"/>
                    </a:cubicBezTo>
                    <a:cubicBezTo>
                      <a:pt x="288" y="46"/>
                      <a:pt x="293" y="39"/>
                      <a:pt x="297" y="39"/>
                    </a:cubicBezTo>
                    <a:cubicBezTo>
                      <a:pt x="300" y="39"/>
                      <a:pt x="303" y="43"/>
                      <a:pt x="305" y="39"/>
                    </a:cubicBezTo>
                    <a:cubicBezTo>
                      <a:pt x="304" y="37"/>
                      <a:pt x="302" y="36"/>
                      <a:pt x="300" y="34"/>
                    </a:cubicBezTo>
                    <a:cubicBezTo>
                      <a:pt x="298" y="33"/>
                      <a:pt x="295" y="32"/>
                      <a:pt x="295" y="30"/>
                    </a:cubicBezTo>
                    <a:cubicBezTo>
                      <a:pt x="306" y="34"/>
                      <a:pt x="316" y="39"/>
                      <a:pt x="326" y="45"/>
                    </a:cubicBezTo>
                    <a:lnTo>
                      <a:pt x="325" y="45"/>
                    </a:lnTo>
                    <a:close/>
                    <a:moveTo>
                      <a:pt x="239" y="18"/>
                    </a:moveTo>
                    <a:cubicBezTo>
                      <a:pt x="242" y="18"/>
                      <a:pt x="246" y="20"/>
                      <a:pt x="251" y="20"/>
                    </a:cubicBezTo>
                    <a:cubicBezTo>
                      <a:pt x="252" y="20"/>
                      <a:pt x="253" y="18"/>
                      <a:pt x="254" y="18"/>
                    </a:cubicBezTo>
                    <a:cubicBezTo>
                      <a:pt x="257" y="18"/>
                      <a:pt x="260" y="18"/>
                      <a:pt x="262" y="19"/>
                    </a:cubicBezTo>
                    <a:cubicBezTo>
                      <a:pt x="262" y="20"/>
                      <a:pt x="262" y="22"/>
                      <a:pt x="261" y="23"/>
                    </a:cubicBezTo>
                    <a:cubicBezTo>
                      <a:pt x="259" y="24"/>
                      <a:pt x="255" y="23"/>
                      <a:pt x="253" y="23"/>
                    </a:cubicBezTo>
                    <a:cubicBezTo>
                      <a:pt x="248" y="23"/>
                      <a:pt x="245" y="24"/>
                      <a:pt x="242" y="22"/>
                    </a:cubicBezTo>
                    <a:cubicBezTo>
                      <a:pt x="241" y="21"/>
                      <a:pt x="238" y="20"/>
                      <a:pt x="239" y="18"/>
                    </a:cubicBezTo>
                    <a:moveTo>
                      <a:pt x="270" y="21"/>
                    </a:moveTo>
                    <a:cubicBezTo>
                      <a:pt x="271" y="22"/>
                      <a:pt x="272" y="22"/>
                      <a:pt x="273" y="23"/>
                    </a:cubicBezTo>
                    <a:cubicBezTo>
                      <a:pt x="272" y="23"/>
                      <a:pt x="271" y="23"/>
                      <a:pt x="269" y="23"/>
                    </a:cubicBezTo>
                    <a:cubicBezTo>
                      <a:pt x="269" y="22"/>
                      <a:pt x="270" y="22"/>
                      <a:pt x="270" y="21"/>
                    </a:cubicBezTo>
                    <a:moveTo>
                      <a:pt x="207" y="16"/>
                    </a:moveTo>
                    <a:cubicBezTo>
                      <a:pt x="206" y="17"/>
                      <a:pt x="207" y="18"/>
                      <a:pt x="206" y="18"/>
                    </a:cubicBezTo>
                    <a:cubicBezTo>
                      <a:pt x="202" y="21"/>
                      <a:pt x="196" y="17"/>
                      <a:pt x="191" y="16"/>
                    </a:cubicBezTo>
                    <a:cubicBezTo>
                      <a:pt x="189" y="16"/>
                      <a:pt x="187" y="17"/>
                      <a:pt x="184" y="17"/>
                    </a:cubicBezTo>
                    <a:cubicBezTo>
                      <a:pt x="183" y="17"/>
                      <a:pt x="182" y="16"/>
                      <a:pt x="180" y="16"/>
                    </a:cubicBezTo>
                    <a:cubicBezTo>
                      <a:pt x="189" y="15"/>
                      <a:pt x="199" y="14"/>
                      <a:pt x="209" y="14"/>
                    </a:cubicBezTo>
                    <a:cubicBezTo>
                      <a:pt x="208" y="14"/>
                      <a:pt x="208" y="15"/>
                      <a:pt x="207" y="16"/>
                    </a:cubicBezTo>
                    <a:moveTo>
                      <a:pt x="178" y="17"/>
                    </a:moveTo>
                    <a:cubicBezTo>
                      <a:pt x="177" y="16"/>
                      <a:pt x="177" y="16"/>
                      <a:pt x="177" y="16"/>
                    </a:cubicBezTo>
                    <a:cubicBezTo>
                      <a:pt x="179" y="16"/>
                      <a:pt x="179" y="16"/>
                      <a:pt x="179" y="16"/>
                    </a:cubicBezTo>
                    <a:cubicBezTo>
                      <a:pt x="178" y="16"/>
                      <a:pt x="178" y="16"/>
                      <a:pt x="178" y="17"/>
                    </a:cubicBezTo>
                    <a:moveTo>
                      <a:pt x="375" y="67"/>
                    </a:moveTo>
                    <a:cubicBezTo>
                      <a:pt x="332" y="24"/>
                      <a:pt x="275" y="0"/>
                      <a:pt x="213" y="0"/>
                    </a:cubicBezTo>
                    <a:cubicBezTo>
                      <a:pt x="152" y="0"/>
                      <a:pt x="94" y="24"/>
                      <a:pt x="51" y="67"/>
                    </a:cubicBezTo>
                    <a:cubicBezTo>
                      <a:pt x="29" y="89"/>
                      <a:pt x="12" y="115"/>
                      <a:pt x="0" y="143"/>
                    </a:cubicBezTo>
                    <a:cubicBezTo>
                      <a:pt x="15" y="143"/>
                      <a:pt x="15" y="143"/>
                      <a:pt x="15" y="143"/>
                    </a:cubicBezTo>
                    <a:cubicBezTo>
                      <a:pt x="27" y="118"/>
                      <a:pt x="41" y="96"/>
                      <a:pt x="61" y="77"/>
                    </a:cubicBezTo>
                    <a:cubicBezTo>
                      <a:pt x="66" y="71"/>
                      <a:pt x="73" y="65"/>
                      <a:pt x="80" y="60"/>
                    </a:cubicBezTo>
                    <a:cubicBezTo>
                      <a:pt x="81" y="62"/>
                      <a:pt x="82" y="63"/>
                      <a:pt x="82" y="64"/>
                    </a:cubicBezTo>
                    <a:cubicBezTo>
                      <a:pt x="83" y="65"/>
                      <a:pt x="81" y="67"/>
                      <a:pt x="81" y="68"/>
                    </a:cubicBezTo>
                    <a:cubicBezTo>
                      <a:pt x="80" y="69"/>
                      <a:pt x="81" y="70"/>
                      <a:pt x="81" y="71"/>
                    </a:cubicBezTo>
                    <a:cubicBezTo>
                      <a:pt x="81" y="73"/>
                      <a:pt x="79" y="75"/>
                      <a:pt x="81" y="76"/>
                    </a:cubicBezTo>
                    <a:cubicBezTo>
                      <a:pt x="82" y="78"/>
                      <a:pt x="86" y="74"/>
                      <a:pt x="87" y="77"/>
                    </a:cubicBezTo>
                    <a:cubicBezTo>
                      <a:pt x="89" y="79"/>
                      <a:pt x="86" y="80"/>
                      <a:pt x="85" y="82"/>
                    </a:cubicBezTo>
                    <a:cubicBezTo>
                      <a:pt x="84" y="84"/>
                      <a:pt x="86" y="87"/>
                      <a:pt x="86" y="89"/>
                    </a:cubicBezTo>
                    <a:cubicBezTo>
                      <a:pt x="86" y="91"/>
                      <a:pt x="86" y="93"/>
                      <a:pt x="85" y="94"/>
                    </a:cubicBezTo>
                    <a:cubicBezTo>
                      <a:pt x="84" y="95"/>
                      <a:pt x="82" y="95"/>
                      <a:pt x="82" y="98"/>
                    </a:cubicBezTo>
                    <a:cubicBezTo>
                      <a:pt x="82" y="100"/>
                      <a:pt x="86" y="102"/>
                      <a:pt x="86" y="104"/>
                    </a:cubicBezTo>
                    <a:cubicBezTo>
                      <a:pt x="86" y="107"/>
                      <a:pt x="85" y="109"/>
                      <a:pt x="84" y="111"/>
                    </a:cubicBezTo>
                    <a:cubicBezTo>
                      <a:pt x="82" y="115"/>
                      <a:pt x="80" y="118"/>
                      <a:pt x="77" y="122"/>
                    </a:cubicBezTo>
                    <a:cubicBezTo>
                      <a:pt x="74" y="124"/>
                      <a:pt x="71" y="128"/>
                      <a:pt x="69" y="131"/>
                    </a:cubicBezTo>
                    <a:cubicBezTo>
                      <a:pt x="68" y="133"/>
                      <a:pt x="67" y="135"/>
                      <a:pt x="66" y="136"/>
                    </a:cubicBezTo>
                    <a:cubicBezTo>
                      <a:pt x="65" y="139"/>
                      <a:pt x="63" y="140"/>
                      <a:pt x="62" y="142"/>
                    </a:cubicBezTo>
                    <a:cubicBezTo>
                      <a:pt x="62" y="143"/>
                      <a:pt x="62" y="143"/>
                      <a:pt x="62" y="143"/>
                    </a:cubicBezTo>
                    <a:cubicBezTo>
                      <a:pt x="103" y="143"/>
                      <a:pt x="103" y="143"/>
                      <a:pt x="103" y="143"/>
                    </a:cubicBezTo>
                    <a:cubicBezTo>
                      <a:pt x="122" y="143"/>
                      <a:pt x="122" y="143"/>
                      <a:pt x="122" y="143"/>
                    </a:cubicBezTo>
                    <a:cubicBezTo>
                      <a:pt x="247" y="143"/>
                      <a:pt x="247" y="143"/>
                      <a:pt x="247" y="143"/>
                    </a:cubicBezTo>
                    <a:cubicBezTo>
                      <a:pt x="247" y="169"/>
                      <a:pt x="247" y="169"/>
                      <a:pt x="247" y="169"/>
                    </a:cubicBezTo>
                    <a:cubicBezTo>
                      <a:pt x="251" y="167"/>
                      <a:pt x="254" y="166"/>
                      <a:pt x="257" y="164"/>
                    </a:cubicBezTo>
                    <a:cubicBezTo>
                      <a:pt x="258" y="160"/>
                      <a:pt x="257" y="156"/>
                      <a:pt x="257" y="153"/>
                    </a:cubicBezTo>
                    <a:cubicBezTo>
                      <a:pt x="258" y="152"/>
                      <a:pt x="260" y="153"/>
                      <a:pt x="261" y="153"/>
                    </a:cubicBezTo>
                    <a:cubicBezTo>
                      <a:pt x="263" y="153"/>
                      <a:pt x="263" y="149"/>
                      <a:pt x="264" y="148"/>
                    </a:cubicBezTo>
                    <a:cubicBezTo>
                      <a:pt x="265" y="147"/>
                      <a:pt x="267" y="147"/>
                      <a:pt x="268" y="146"/>
                    </a:cubicBezTo>
                    <a:cubicBezTo>
                      <a:pt x="271" y="144"/>
                      <a:pt x="271" y="142"/>
                      <a:pt x="273" y="141"/>
                    </a:cubicBezTo>
                    <a:cubicBezTo>
                      <a:pt x="274" y="141"/>
                      <a:pt x="275" y="141"/>
                      <a:pt x="277" y="140"/>
                    </a:cubicBezTo>
                    <a:cubicBezTo>
                      <a:pt x="278" y="140"/>
                      <a:pt x="280" y="138"/>
                      <a:pt x="282" y="137"/>
                    </a:cubicBezTo>
                    <a:cubicBezTo>
                      <a:pt x="284" y="137"/>
                      <a:pt x="288" y="137"/>
                      <a:pt x="288" y="136"/>
                    </a:cubicBezTo>
                    <a:cubicBezTo>
                      <a:pt x="289" y="135"/>
                      <a:pt x="288" y="133"/>
                      <a:pt x="288" y="132"/>
                    </a:cubicBezTo>
                    <a:cubicBezTo>
                      <a:pt x="290" y="126"/>
                      <a:pt x="298" y="126"/>
                      <a:pt x="303" y="124"/>
                    </a:cubicBezTo>
                    <a:cubicBezTo>
                      <a:pt x="306" y="122"/>
                      <a:pt x="310" y="120"/>
                      <a:pt x="314" y="121"/>
                    </a:cubicBezTo>
                    <a:cubicBezTo>
                      <a:pt x="313" y="123"/>
                      <a:pt x="310" y="122"/>
                      <a:pt x="311" y="126"/>
                    </a:cubicBezTo>
                    <a:cubicBezTo>
                      <a:pt x="311" y="130"/>
                      <a:pt x="317" y="124"/>
                      <a:pt x="319" y="124"/>
                    </a:cubicBezTo>
                    <a:cubicBezTo>
                      <a:pt x="322" y="122"/>
                      <a:pt x="327" y="122"/>
                      <a:pt x="331" y="120"/>
                    </a:cubicBezTo>
                    <a:cubicBezTo>
                      <a:pt x="334" y="119"/>
                      <a:pt x="340" y="117"/>
                      <a:pt x="337" y="113"/>
                    </a:cubicBezTo>
                    <a:cubicBezTo>
                      <a:pt x="335" y="113"/>
                      <a:pt x="333" y="116"/>
                      <a:pt x="331" y="118"/>
                    </a:cubicBezTo>
                    <a:cubicBezTo>
                      <a:pt x="329" y="118"/>
                      <a:pt x="329" y="116"/>
                      <a:pt x="328" y="115"/>
                    </a:cubicBezTo>
                    <a:cubicBezTo>
                      <a:pt x="326" y="115"/>
                      <a:pt x="326" y="117"/>
                      <a:pt x="324" y="117"/>
                    </a:cubicBezTo>
                    <a:cubicBezTo>
                      <a:pt x="323" y="116"/>
                      <a:pt x="322" y="114"/>
                      <a:pt x="321" y="113"/>
                    </a:cubicBezTo>
                    <a:cubicBezTo>
                      <a:pt x="321" y="109"/>
                      <a:pt x="324" y="107"/>
                      <a:pt x="326" y="104"/>
                    </a:cubicBezTo>
                    <a:cubicBezTo>
                      <a:pt x="325" y="100"/>
                      <a:pt x="320" y="103"/>
                      <a:pt x="317" y="102"/>
                    </a:cubicBezTo>
                    <a:cubicBezTo>
                      <a:pt x="317" y="100"/>
                      <a:pt x="319" y="98"/>
                      <a:pt x="322" y="98"/>
                    </a:cubicBezTo>
                    <a:cubicBezTo>
                      <a:pt x="324" y="97"/>
                      <a:pt x="329" y="98"/>
                      <a:pt x="331" y="98"/>
                    </a:cubicBezTo>
                    <a:cubicBezTo>
                      <a:pt x="331" y="99"/>
                      <a:pt x="331" y="100"/>
                      <a:pt x="331" y="102"/>
                    </a:cubicBezTo>
                    <a:cubicBezTo>
                      <a:pt x="333" y="103"/>
                      <a:pt x="334" y="102"/>
                      <a:pt x="336" y="102"/>
                    </a:cubicBezTo>
                    <a:cubicBezTo>
                      <a:pt x="337" y="100"/>
                      <a:pt x="333" y="100"/>
                      <a:pt x="333" y="98"/>
                    </a:cubicBezTo>
                    <a:cubicBezTo>
                      <a:pt x="336" y="96"/>
                      <a:pt x="342" y="98"/>
                      <a:pt x="346" y="98"/>
                    </a:cubicBezTo>
                    <a:cubicBezTo>
                      <a:pt x="348" y="97"/>
                      <a:pt x="351" y="95"/>
                      <a:pt x="353" y="94"/>
                    </a:cubicBezTo>
                    <a:cubicBezTo>
                      <a:pt x="355" y="93"/>
                      <a:pt x="357" y="91"/>
                      <a:pt x="359" y="93"/>
                    </a:cubicBezTo>
                    <a:cubicBezTo>
                      <a:pt x="359" y="95"/>
                      <a:pt x="357" y="95"/>
                      <a:pt x="356" y="97"/>
                    </a:cubicBezTo>
                    <a:cubicBezTo>
                      <a:pt x="353" y="100"/>
                      <a:pt x="348" y="104"/>
                      <a:pt x="346" y="108"/>
                    </a:cubicBezTo>
                    <a:cubicBezTo>
                      <a:pt x="348" y="109"/>
                      <a:pt x="351" y="109"/>
                      <a:pt x="354" y="109"/>
                    </a:cubicBezTo>
                    <a:cubicBezTo>
                      <a:pt x="355" y="109"/>
                      <a:pt x="357" y="109"/>
                      <a:pt x="357" y="110"/>
                    </a:cubicBezTo>
                    <a:cubicBezTo>
                      <a:pt x="362" y="110"/>
                      <a:pt x="362" y="110"/>
                      <a:pt x="362" y="110"/>
                    </a:cubicBezTo>
                    <a:cubicBezTo>
                      <a:pt x="364" y="111"/>
                      <a:pt x="364" y="113"/>
                      <a:pt x="366" y="113"/>
                    </a:cubicBezTo>
                    <a:cubicBezTo>
                      <a:pt x="370" y="113"/>
                      <a:pt x="370" y="109"/>
                      <a:pt x="368" y="107"/>
                    </a:cubicBezTo>
                    <a:cubicBezTo>
                      <a:pt x="368" y="104"/>
                      <a:pt x="370" y="104"/>
                      <a:pt x="369" y="102"/>
                    </a:cubicBezTo>
                    <a:cubicBezTo>
                      <a:pt x="367" y="99"/>
                      <a:pt x="362" y="102"/>
                      <a:pt x="362" y="98"/>
                    </a:cubicBezTo>
                    <a:cubicBezTo>
                      <a:pt x="362" y="95"/>
                      <a:pt x="364" y="95"/>
                      <a:pt x="364" y="93"/>
                    </a:cubicBezTo>
                    <a:cubicBezTo>
                      <a:pt x="364" y="89"/>
                      <a:pt x="368" y="89"/>
                      <a:pt x="368" y="84"/>
                    </a:cubicBezTo>
                    <a:cubicBezTo>
                      <a:pt x="368" y="82"/>
                      <a:pt x="366" y="82"/>
                      <a:pt x="365" y="81"/>
                    </a:cubicBezTo>
                    <a:cubicBezTo>
                      <a:pt x="364" y="80"/>
                      <a:pt x="364" y="78"/>
                      <a:pt x="363" y="78"/>
                    </a:cubicBezTo>
                    <a:cubicBezTo>
                      <a:pt x="361" y="76"/>
                      <a:pt x="355" y="76"/>
                      <a:pt x="355" y="72"/>
                    </a:cubicBezTo>
                    <a:cubicBezTo>
                      <a:pt x="355" y="70"/>
                      <a:pt x="355" y="69"/>
                      <a:pt x="355" y="67"/>
                    </a:cubicBezTo>
                    <a:cubicBezTo>
                      <a:pt x="359" y="70"/>
                      <a:pt x="362" y="73"/>
                      <a:pt x="366" y="77"/>
                    </a:cubicBezTo>
                    <a:cubicBezTo>
                      <a:pt x="406" y="118"/>
                      <a:pt x="429" y="172"/>
                      <a:pt x="429" y="229"/>
                    </a:cubicBezTo>
                    <a:cubicBezTo>
                      <a:pt x="429" y="270"/>
                      <a:pt x="418" y="308"/>
                      <a:pt x="397" y="341"/>
                    </a:cubicBezTo>
                    <a:cubicBezTo>
                      <a:pt x="396" y="340"/>
                      <a:pt x="395" y="339"/>
                      <a:pt x="393" y="339"/>
                    </a:cubicBezTo>
                    <a:cubicBezTo>
                      <a:pt x="392" y="339"/>
                      <a:pt x="391" y="340"/>
                      <a:pt x="389" y="340"/>
                    </a:cubicBezTo>
                    <a:cubicBezTo>
                      <a:pt x="386" y="340"/>
                      <a:pt x="383" y="338"/>
                      <a:pt x="380" y="338"/>
                    </a:cubicBezTo>
                    <a:cubicBezTo>
                      <a:pt x="379" y="338"/>
                      <a:pt x="376" y="339"/>
                      <a:pt x="375" y="338"/>
                    </a:cubicBezTo>
                    <a:cubicBezTo>
                      <a:pt x="374" y="337"/>
                      <a:pt x="374" y="334"/>
                      <a:pt x="373" y="334"/>
                    </a:cubicBezTo>
                    <a:cubicBezTo>
                      <a:pt x="371" y="333"/>
                      <a:pt x="369" y="332"/>
                      <a:pt x="368" y="332"/>
                    </a:cubicBezTo>
                    <a:cubicBezTo>
                      <a:pt x="366" y="331"/>
                      <a:pt x="364" y="330"/>
                      <a:pt x="361" y="330"/>
                    </a:cubicBezTo>
                    <a:cubicBezTo>
                      <a:pt x="360" y="330"/>
                      <a:pt x="359" y="330"/>
                      <a:pt x="357" y="330"/>
                    </a:cubicBezTo>
                    <a:cubicBezTo>
                      <a:pt x="356" y="330"/>
                      <a:pt x="355" y="327"/>
                      <a:pt x="353" y="327"/>
                    </a:cubicBezTo>
                    <a:cubicBezTo>
                      <a:pt x="352" y="326"/>
                      <a:pt x="350" y="325"/>
                      <a:pt x="349" y="324"/>
                    </a:cubicBezTo>
                    <a:cubicBezTo>
                      <a:pt x="351" y="319"/>
                      <a:pt x="346" y="317"/>
                      <a:pt x="346" y="314"/>
                    </a:cubicBezTo>
                    <a:cubicBezTo>
                      <a:pt x="345" y="312"/>
                      <a:pt x="345" y="311"/>
                      <a:pt x="344" y="310"/>
                    </a:cubicBezTo>
                    <a:cubicBezTo>
                      <a:pt x="344" y="308"/>
                      <a:pt x="342" y="307"/>
                      <a:pt x="340" y="305"/>
                    </a:cubicBezTo>
                    <a:cubicBezTo>
                      <a:pt x="337" y="302"/>
                      <a:pt x="333" y="300"/>
                      <a:pt x="328" y="299"/>
                    </a:cubicBezTo>
                    <a:cubicBezTo>
                      <a:pt x="326" y="299"/>
                      <a:pt x="324" y="300"/>
                      <a:pt x="321" y="299"/>
                    </a:cubicBezTo>
                    <a:cubicBezTo>
                      <a:pt x="318" y="299"/>
                      <a:pt x="315" y="297"/>
                      <a:pt x="313" y="294"/>
                    </a:cubicBezTo>
                    <a:cubicBezTo>
                      <a:pt x="311" y="292"/>
                      <a:pt x="309" y="290"/>
                      <a:pt x="308" y="289"/>
                    </a:cubicBezTo>
                    <a:cubicBezTo>
                      <a:pt x="306" y="288"/>
                      <a:pt x="304" y="288"/>
                      <a:pt x="302" y="286"/>
                    </a:cubicBezTo>
                    <a:cubicBezTo>
                      <a:pt x="302" y="286"/>
                      <a:pt x="302" y="285"/>
                      <a:pt x="302" y="284"/>
                    </a:cubicBezTo>
                    <a:cubicBezTo>
                      <a:pt x="300" y="282"/>
                      <a:pt x="299" y="281"/>
                      <a:pt x="300" y="279"/>
                    </a:cubicBezTo>
                    <a:cubicBezTo>
                      <a:pt x="298" y="278"/>
                      <a:pt x="298" y="281"/>
                      <a:pt x="296" y="281"/>
                    </a:cubicBezTo>
                    <a:cubicBezTo>
                      <a:pt x="294" y="278"/>
                      <a:pt x="293" y="277"/>
                      <a:pt x="288" y="277"/>
                    </a:cubicBezTo>
                    <a:cubicBezTo>
                      <a:pt x="286" y="278"/>
                      <a:pt x="285" y="280"/>
                      <a:pt x="282" y="280"/>
                    </a:cubicBezTo>
                    <a:cubicBezTo>
                      <a:pt x="281" y="281"/>
                      <a:pt x="279" y="278"/>
                      <a:pt x="277" y="278"/>
                    </a:cubicBezTo>
                    <a:cubicBezTo>
                      <a:pt x="275" y="277"/>
                      <a:pt x="273" y="279"/>
                      <a:pt x="271" y="278"/>
                    </a:cubicBezTo>
                    <a:cubicBezTo>
                      <a:pt x="269" y="278"/>
                      <a:pt x="268" y="276"/>
                      <a:pt x="266" y="274"/>
                    </a:cubicBezTo>
                    <a:cubicBezTo>
                      <a:pt x="265" y="274"/>
                      <a:pt x="262" y="272"/>
                      <a:pt x="262" y="272"/>
                    </a:cubicBezTo>
                    <a:cubicBezTo>
                      <a:pt x="259" y="272"/>
                      <a:pt x="257" y="277"/>
                      <a:pt x="254" y="276"/>
                    </a:cubicBezTo>
                    <a:cubicBezTo>
                      <a:pt x="252" y="274"/>
                      <a:pt x="257" y="272"/>
                      <a:pt x="255" y="270"/>
                    </a:cubicBezTo>
                    <a:cubicBezTo>
                      <a:pt x="253" y="269"/>
                      <a:pt x="252" y="271"/>
                      <a:pt x="251" y="272"/>
                    </a:cubicBezTo>
                    <a:cubicBezTo>
                      <a:pt x="249" y="272"/>
                      <a:pt x="248" y="273"/>
                      <a:pt x="247" y="274"/>
                    </a:cubicBezTo>
                    <a:cubicBezTo>
                      <a:pt x="247" y="280"/>
                      <a:pt x="247" y="280"/>
                      <a:pt x="247" y="280"/>
                    </a:cubicBezTo>
                    <a:cubicBezTo>
                      <a:pt x="247" y="302"/>
                      <a:pt x="247" y="302"/>
                      <a:pt x="247" y="302"/>
                    </a:cubicBezTo>
                    <a:cubicBezTo>
                      <a:pt x="247" y="319"/>
                      <a:pt x="247" y="319"/>
                      <a:pt x="247" y="319"/>
                    </a:cubicBezTo>
                    <a:cubicBezTo>
                      <a:pt x="247" y="343"/>
                      <a:pt x="247" y="343"/>
                      <a:pt x="247" y="343"/>
                    </a:cubicBezTo>
                    <a:cubicBezTo>
                      <a:pt x="247" y="360"/>
                      <a:pt x="247" y="360"/>
                      <a:pt x="247" y="360"/>
                    </a:cubicBezTo>
                    <a:cubicBezTo>
                      <a:pt x="247" y="400"/>
                      <a:pt x="247" y="400"/>
                      <a:pt x="247" y="400"/>
                    </a:cubicBezTo>
                    <a:cubicBezTo>
                      <a:pt x="245" y="400"/>
                      <a:pt x="245" y="400"/>
                      <a:pt x="245" y="400"/>
                    </a:cubicBezTo>
                    <a:cubicBezTo>
                      <a:pt x="246" y="401"/>
                      <a:pt x="247" y="401"/>
                      <a:pt x="248" y="402"/>
                    </a:cubicBezTo>
                    <a:cubicBezTo>
                      <a:pt x="250" y="403"/>
                      <a:pt x="252" y="403"/>
                      <a:pt x="253" y="404"/>
                    </a:cubicBezTo>
                    <a:cubicBezTo>
                      <a:pt x="256" y="405"/>
                      <a:pt x="262" y="409"/>
                      <a:pt x="263" y="411"/>
                    </a:cubicBezTo>
                    <a:cubicBezTo>
                      <a:pt x="264" y="414"/>
                      <a:pt x="264" y="418"/>
                      <a:pt x="265" y="422"/>
                    </a:cubicBezTo>
                    <a:cubicBezTo>
                      <a:pt x="266" y="427"/>
                      <a:pt x="265" y="429"/>
                      <a:pt x="266" y="434"/>
                    </a:cubicBezTo>
                    <a:cubicBezTo>
                      <a:pt x="266" y="438"/>
                      <a:pt x="266" y="438"/>
                      <a:pt x="266" y="438"/>
                    </a:cubicBezTo>
                    <a:cubicBezTo>
                      <a:pt x="249" y="442"/>
                      <a:pt x="231" y="445"/>
                      <a:pt x="213" y="445"/>
                    </a:cubicBezTo>
                    <a:cubicBezTo>
                      <a:pt x="165" y="445"/>
                      <a:pt x="120" y="429"/>
                      <a:pt x="82" y="400"/>
                    </a:cubicBezTo>
                    <a:cubicBezTo>
                      <a:pt x="61" y="400"/>
                      <a:pt x="61" y="400"/>
                      <a:pt x="61" y="400"/>
                    </a:cubicBezTo>
                    <a:cubicBezTo>
                      <a:pt x="103" y="438"/>
                      <a:pt x="156" y="458"/>
                      <a:pt x="213" y="458"/>
                    </a:cubicBezTo>
                    <a:cubicBezTo>
                      <a:pt x="275" y="458"/>
                      <a:pt x="332" y="435"/>
                      <a:pt x="375" y="392"/>
                    </a:cubicBezTo>
                    <a:cubicBezTo>
                      <a:pt x="419" y="348"/>
                      <a:pt x="443" y="290"/>
                      <a:pt x="443" y="229"/>
                    </a:cubicBezTo>
                    <a:cubicBezTo>
                      <a:pt x="443" y="168"/>
                      <a:pt x="419" y="111"/>
                      <a:pt x="375" y="67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83" name="Google Shape;13783;p104"/>
              <p:cNvSpPr/>
              <p:nvPr/>
            </p:nvSpPr>
            <p:spPr>
              <a:xfrm>
                <a:off x="3785672" y="3383983"/>
                <a:ext cx="92851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84" name="Google Shape;13784;p104"/>
              <p:cNvSpPr/>
              <p:nvPr/>
            </p:nvSpPr>
            <p:spPr>
              <a:xfrm>
                <a:off x="3890129" y="3383983"/>
                <a:ext cx="92851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85" name="Google Shape;13785;p104"/>
              <p:cNvSpPr/>
              <p:nvPr/>
            </p:nvSpPr>
            <p:spPr>
              <a:xfrm>
                <a:off x="3994588" y="3383983"/>
                <a:ext cx="88984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86" name="Google Shape;13786;p104"/>
              <p:cNvSpPr/>
              <p:nvPr/>
            </p:nvSpPr>
            <p:spPr>
              <a:xfrm>
                <a:off x="3835965" y="3418804"/>
                <a:ext cx="92851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87" name="Google Shape;13787;p104"/>
              <p:cNvSpPr/>
              <p:nvPr/>
            </p:nvSpPr>
            <p:spPr>
              <a:xfrm>
                <a:off x="3940424" y="3418804"/>
                <a:ext cx="92851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88" name="Google Shape;13788;p104"/>
              <p:cNvSpPr/>
              <p:nvPr/>
            </p:nvSpPr>
            <p:spPr>
              <a:xfrm>
                <a:off x="3785672" y="3418804"/>
                <a:ext cx="38688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89" name="Google Shape;13789;p104"/>
              <p:cNvSpPr/>
              <p:nvPr/>
            </p:nvSpPr>
            <p:spPr>
              <a:xfrm>
                <a:off x="4044881" y="3418804"/>
                <a:ext cx="38688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90" name="Google Shape;13790;p104"/>
              <p:cNvSpPr/>
              <p:nvPr/>
            </p:nvSpPr>
            <p:spPr>
              <a:xfrm>
                <a:off x="3785672" y="3449754"/>
                <a:ext cx="92851" cy="23213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91" name="Google Shape;13791;p104"/>
              <p:cNvSpPr/>
              <p:nvPr/>
            </p:nvSpPr>
            <p:spPr>
              <a:xfrm>
                <a:off x="3890129" y="3449754"/>
                <a:ext cx="92851" cy="23213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92" name="Google Shape;13792;p104"/>
              <p:cNvSpPr/>
              <p:nvPr/>
            </p:nvSpPr>
            <p:spPr>
              <a:xfrm>
                <a:off x="3994588" y="3449754"/>
                <a:ext cx="88984" cy="23213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93" name="Google Shape;13793;p104"/>
              <p:cNvSpPr/>
              <p:nvPr/>
            </p:nvSpPr>
            <p:spPr>
              <a:xfrm>
                <a:off x="3835965" y="3484572"/>
                <a:ext cx="92851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94" name="Google Shape;13794;p104"/>
              <p:cNvSpPr/>
              <p:nvPr/>
            </p:nvSpPr>
            <p:spPr>
              <a:xfrm>
                <a:off x="3940424" y="3484572"/>
                <a:ext cx="92851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95" name="Google Shape;13795;p104"/>
              <p:cNvSpPr/>
              <p:nvPr/>
            </p:nvSpPr>
            <p:spPr>
              <a:xfrm>
                <a:off x="3785672" y="3484572"/>
                <a:ext cx="38688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96" name="Google Shape;13796;p104"/>
              <p:cNvSpPr/>
              <p:nvPr/>
            </p:nvSpPr>
            <p:spPr>
              <a:xfrm>
                <a:off x="4044881" y="3484572"/>
                <a:ext cx="38688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97" name="Google Shape;13797;p104"/>
              <p:cNvSpPr/>
              <p:nvPr/>
            </p:nvSpPr>
            <p:spPr>
              <a:xfrm>
                <a:off x="3785672" y="3515523"/>
                <a:ext cx="92851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98" name="Google Shape;13798;p104"/>
              <p:cNvSpPr/>
              <p:nvPr/>
            </p:nvSpPr>
            <p:spPr>
              <a:xfrm>
                <a:off x="3890129" y="3515523"/>
                <a:ext cx="92851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99" name="Google Shape;13799;p104"/>
              <p:cNvSpPr/>
              <p:nvPr/>
            </p:nvSpPr>
            <p:spPr>
              <a:xfrm>
                <a:off x="3994588" y="3515523"/>
                <a:ext cx="88984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00" name="Google Shape;13800;p104"/>
              <p:cNvSpPr/>
              <p:nvPr/>
            </p:nvSpPr>
            <p:spPr>
              <a:xfrm>
                <a:off x="3835965" y="3550343"/>
                <a:ext cx="92851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01" name="Google Shape;13801;p104"/>
              <p:cNvSpPr/>
              <p:nvPr/>
            </p:nvSpPr>
            <p:spPr>
              <a:xfrm>
                <a:off x="3940424" y="3550343"/>
                <a:ext cx="92851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02" name="Google Shape;13802;p104"/>
              <p:cNvSpPr/>
              <p:nvPr/>
            </p:nvSpPr>
            <p:spPr>
              <a:xfrm>
                <a:off x="3785672" y="3550343"/>
                <a:ext cx="38688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03" name="Google Shape;13803;p104"/>
              <p:cNvSpPr/>
              <p:nvPr/>
            </p:nvSpPr>
            <p:spPr>
              <a:xfrm>
                <a:off x="4044881" y="3550343"/>
                <a:ext cx="38688" cy="1934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804" name="Google Shape;13804;p104"/>
            <p:cNvSpPr/>
            <p:nvPr/>
          </p:nvSpPr>
          <p:spPr>
            <a:xfrm>
              <a:off x="6496448" y="4266664"/>
              <a:ext cx="1037143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Web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Security Virtual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805" name="Google Shape;13805;p104"/>
          <p:cNvGrpSpPr/>
          <p:nvPr/>
        </p:nvGrpSpPr>
        <p:grpSpPr>
          <a:xfrm>
            <a:off x="6499124" y="5054401"/>
            <a:ext cx="997261" cy="1230400"/>
            <a:chOff x="4874343" y="3790801"/>
            <a:chExt cx="747946" cy="922800"/>
          </a:xfrm>
        </p:grpSpPr>
        <p:grpSp>
          <p:nvGrpSpPr>
            <p:cNvPr id="13806" name="Google Shape;13806;p104"/>
            <p:cNvGrpSpPr/>
            <p:nvPr/>
          </p:nvGrpSpPr>
          <p:grpSpPr>
            <a:xfrm>
              <a:off x="4906209" y="3790801"/>
              <a:ext cx="684213" cy="592138"/>
              <a:chOff x="968276" y="2908247"/>
              <a:chExt cx="684213" cy="592138"/>
            </a:xfrm>
          </p:grpSpPr>
          <p:sp>
            <p:nvSpPr>
              <p:cNvPr id="13807" name="Google Shape;13807;p104"/>
              <p:cNvSpPr/>
              <p:nvPr/>
            </p:nvSpPr>
            <p:spPr>
              <a:xfrm>
                <a:off x="968276" y="2908247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flat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808" name="Google Shape;13808;p104"/>
              <p:cNvGrpSpPr/>
              <p:nvPr/>
            </p:nvGrpSpPr>
            <p:grpSpPr>
              <a:xfrm>
                <a:off x="1176238" y="2970954"/>
                <a:ext cx="268288" cy="466725"/>
                <a:chOff x="1176238" y="2968200"/>
                <a:chExt cx="268288" cy="466725"/>
              </a:xfrm>
            </p:grpSpPr>
            <p:sp>
              <p:nvSpPr>
                <p:cNvPr id="13809" name="Google Shape;13809;p104"/>
                <p:cNvSpPr/>
                <p:nvPr/>
              </p:nvSpPr>
              <p:spPr>
                <a:xfrm>
                  <a:off x="1179413" y="2968200"/>
                  <a:ext cx="265113" cy="466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noFill/>
                <a:ln w="20625" cap="flat" cmpd="sng">
                  <a:solidFill>
                    <a:srgbClr val="A153A0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3810" name="Google Shape;13810;p104"/>
                <p:cNvCxnSpPr/>
                <p:nvPr/>
              </p:nvCxnSpPr>
              <p:spPr>
                <a:xfrm>
                  <a:off x="1176238" y="3087263"/>
                  <a:ext cx="268288" cy="0"/>
                </a:xfrm>
                <a:prstGeom prst="straightConnector1">
                  <a:avLst/>
                </a:prstGeom>
                <a:noFill/>
                <a:ln w="20625" cap="flat" cmpd="sng">
                  <a:solidFill>
                    <a:srgbClr val="A153A0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13811" name="Google Shape;13811;p104"/>
                <p:cNvSpPr/>
                <p:nvPr/>
              </p:nvSpPr>
              <p:spPr>
                <a:xfrm>
                  <a:off x="1282600" y="3134888"/>
                  <a:ext cx="58738" cy="571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A153A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812" name="Google Shape;13812;p104"/>
                <p:cNvSpPr/>
                <p:nvPr/>
              </p:nvSpPr>
              <p:spPr>
                <a:xfrm>
                  <a:off x="1265138" y="3233313"/>
                  <a:ext cx="95250" cy="13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" h="396" extrusionOk="0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noFill/>
                <a:ln w="9525" cap="flat" cmpd="sng">
                  <a:solidFill>
                    <a:srgbClr val="A153A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13813" name="Google Shape;13813;p104"/>
            <p:cNvSpPr/>
            <p:nvPr/>
          </p:nvSpPr>
          <p:spPr>
            <a:xfrm>
              <a:off x="4874343" y="4436602"/>
              <a:ext cx="747946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Virtual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Secure Server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814" name="Google Shape;13814;p104"/>
          <p:cNvGrpSpPr/>
          <p:nvPr/>
        </p:nvGrpSpPr>
        <p:grpSpPr>
          <a:xfrm>
            <a:off x="5281326" y="5049517"/>
            <a:ext cx="993862" cy="1228877"/>
            <a:chOff x="3960993" y="3787138"/>
            <a:chExt cx="745396" cy="921658"/>
          </a:xfrm>
        </p:grpSpPr>
        <p:grpSp>
          <p:nvGrpSpPr>
            <p:cNvPr id="13815" name="Google Shape;13815;p104"/>
            <p:cNvGrpSpPr/>
            <p:nvPr/>
          </p:nvGrpSpPr>
          <p:grpSpPr>
            <a:xfrm>
              <a:off x="3991584" y="3787138"/>
              <a:ext cx="684213" cy="592138"/>
              <a:chOff x="2815627" y="3157561"/>
              <a:chExt cx="684213" cy="592138"/>
            </a:xfrm>
          </p:grpSpPr>
          <p:sp>
            <p:nvSpPr>
              <p:cNvPr id="13816" name="Google Shape;13816;p104"/>
              <p:cNvSpPr/>
              <p:nvPr/>
            </p:nvSpPr>
            <p:spPr>
              <a:xfrm>
                <a:off x="2815627" y="3157561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FFFFFF"/>
              </a:solidFill>
              <a:ln w="28575" cap="flat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17" name="Google Shape;13817;p104"/>
              <p:cNvSpPr/>
              <p:nvPr/>
            </p:nvSpPr>
            <p:spPr>
              <a:xfrm>
                <a:off x="2914005" y="3418815"/>
                <a:ext cx="123802" cy="77376"/>
              </a:xfrm>
              <a:custGeom>
                <a:avLst/>
                <a:gdLst/>
                <a:ahLst/>
                <a:cxnLst/>
                <a:rect l="l" t="t" r="r" b="b"/>
                <a:pathLst>
                  <a:path w="32" h="20" extrusionOk="0">
                    <a:moveTo>
                      <a:pt x="0" y="7"/>
                    </a:moveTo>
                    <a:lnTo>
                      <a:pt x="0" y="14"/>
                    </a:lnTo>
                    <a:lnTo>
                      <a:pt x="22" y="14"/>
                    </a:lnTo>
                    <a:lnTo>
                      <a:pt x="22" y="20"/>
                    </a:lnTo>
                    <a:lnTo>
                      <a:pt x="32" y="10"/>
                    </a:lnTo>
                    <a:lnTo>
                      <a:pt x="22" y="0"/>
                    </a:lnTo>
                    <a:lnTo>
                      <a:pt x="22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18" name="Google Shape;13818;p104"/>
              <p:cNvSpPr/>
              <p:nvPr/>
            </p:nvSpPr>
            <p:spPr>
              <a:xfrm>
                <a:off x="3057150" y="3356914"/>
                <a:ext cx="201178" cy="205048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49" extrusionOk="0">
                    <a:moveTo>
                      <a:pt x="122" y="27"/>
                    </a:moveTo>
                    <a:cubicBezTo>
                      <a:pt x="69" y="27"/>
                      <a:pt x="26" y="71"/>
                      <a:pt x="26" y="124"/>
                    </a:cubicBezTo>
                    <a:cubicBezTo>
                      <a:pt x="26" y="178"/>
                      <a:pt x="69" y="221"/>
                      <a:pt x="122" y="221"/>
                    </a:cubicBezTo>
                    <a:cubicBezTo>
                      <a:pt x="175" y="221"/>
                      <a:pt x="218" y="178"/>
                      <a:pt x="218" y="124"/>
                    </a:cubicBezTo>
                    <a:cubicBezTo>
                      <a:pt x="218" y="71"/>
                      <a:pt x="175" y="27"/>
                      <a:pt x="122" y="27"/>
                    </a:cubicBezTo>
                    <a:moveTo>
                      <a:pt x="122" y="249"/>
                    </a:moveTo>
                    <a:cubicBezTo>
                      <a:pt x="55" y="249"/>
                      <a:pt x="0" y="193"/>
                      <a:pt x="0" y="124"/>
                    </a:cubicBezTo>
                    <a:cubicBezTo>
                      <a:pt x="0" y="56"/>
                      <a:pt x="55" y="0"/>
                      <a:pt x="122" y="0"/>
                    </a:cubicBezTo>
                    <a:cubicBezTo>
                      <a:pt x="190" y="0"/>
                      <a:pt x="245" y="56"/>
                      <a:pt x="245" y="124"/>
                    </a:cubicBezTo>
                    <a:cubicBezTo>
                      <a:pt x="245" y="193"/>
                      <a:pt x="190" y="249"/>
                      <a:pt x="122" y="249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19" name="Google Shape;13819;p104"/>
              <p:cNvSpPr/>
              <p:nvPr/>
            </p:nvSpPr>
            <p:spPr>
              <a:xfrm>
                <a:off x="3262198" y="3329831"/>
                <a:ext cx="112197" cy="88984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06" extrusionOk="0">
                    <a:moveTo>
                      <a:pt x="69" y="0"/>
                    </a:moveTo>
                    <a:cubicBezTo>
                      <a:pt x="85" y="28"/>
                      <a:pt x="85" y="28"/>
                      <a:pt x="85" y="2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7" y="86"/>
                      <a:pt x="13" y="96"/>
                      <a:pt x="17" y="106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18" y="85"/>
                      <a:pt x="118" y="85"/>
                      <a:pt x="118" y="85"/>
                    </a:cubicBezTo>
                    <a:cubicBezTo>
                      <a:pt x="136" y="18"/>
                      <a:pt x="136" y="18"/>
                      <a:pt x="136" y="18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20" name="Google Shape;13820;p104"/>
              <p:cNvSpPr/>
              <p:nvPr/>
            </p:nvSpPr>
            <p:spPr>
              <a:xfrm>
                <a:off x="3285411" y="3418815"/>
                <a:ext cx="112197" cy="77376"/>
              </a:xfrm>
              <a:custGeom>
                <a:avLst/>
                <a:gdLst/>
                <a:ahLst/>
                <a:cxnLst/>
                <a:rect l="l" t="t" r="r" b="b"/>
                <a:pathLst>
                  <a:path w="139" h="97" extrusionOk="0">
                    <a:moveTo>
                      <a:pt x="139" y="49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7"/>
                      <a:pt x="1" y="43"/>
                      <a:pt x="1" y="48"/>
                    </a:cubicBezTo>
                    <a:cubicBezTo>
                      <a:pt x="1" y="54"/>
                      <a:pt x="1" y="60"/>
                      <a:pt x="0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97"/>
                      <a:pt x="91" y="97"/>
                      <a:pt x="91" y="97"/>
                    </a:cubicBezTo>
                    <a:lnTo>
                      <a:pt x="139" y="49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21" name="Google Shape;13821;p104"/>
              <p:cNvSpPr/>
              <p:nvPr/>
            </p:nvSpPr>
            <p:spPr>
              <a:xfrm>
                <a:off x="3262198" y="3496191"/>
                <a:ext cx="112197" cy="85114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03" extrusionOk="0">
                    <a:moveTo>
                      <a:pt x="136" y="85"/>
                    </a:moveTo>
                    <a:cubicBezTo>
                      <a:pt x="118" y="20"/>
                      <a:pt x="118" y="20"/>
                      <a:pt x="118" y="20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10"/>
                      <a:pt x="7" y="19"/>
                      <a:pt x="0" y="28"/>
                    </a:cubicBezTo>
                    <a:cubicBezTo>
                      <a:pt x="85" y="76"/>
                      <a:pt x="85" y="76"/>
                      <a:pt x="85" y="76"/>
                    </a:cubicBezTo>
                    <a:cubicBezTo>
                      <a:pt x="69" y="103"/>
                      <a:pt x="69" y="103"/>
                      <a:pt x="69" y="103"/>
                    </a:cubicBezTo>
                    <a:lnTo>
                      <a:pt x="136" y="8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822" name="Google Shape;13822;p104"/>
            <p:cNvSpPr/>
            <p:nvPr/>
          </p:nvSpPr>
          <p:spPr>
            <a:xfrm>
              <a:off x="3960993" y="4431797"/>
              <a:ext cx="745396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Virtual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Load Balancer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823" name="Google Shape;13823;p104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 dirty="0"/>
              <a:t>Design Icons</a:t>
            </a:r>
            <a:endParaRPr dirty="0"/>
          </a:p>
        </p:txBody>
      </p:sp>
      <p:grpSp>
        <p:nvGrpSpPr>
          <p:cNvPr id="13824" name="Google Shape;13824;p104"/>
          <p:cNvGrpSpPr/>
          <p:nvPr/>
        </p:nvGrpSpPr>
        <p:grpSpPr>
          <a:xfrm>
            <a:off x="8016595" y="1158133"/>
            <a:ext cx="771400" cy="771400"/>
            <a:chOff x="8016595" y="1158133"/>
            <a:chExt cx="771400" cy="771400"/>
          </a:xfrm>
        </p:grpSpPr>
        <p:sp>
          <p:nvSpPr>
            <p:cNvPr id="13825" name="Google Shape;13825;p104"/>
            <p:cNvSpPr/>
            <p:nvPr/>
          </p:nvSpPr>
          <p:spPr>
            <a:xfrm>
              <a:off x="8016595" y="1158133"/>
              <a:ext cx="771400" cy="771400"/>
            </a:xfrm>
            <a:prstGeom prst="ellipse">
              <a:avLst/>
            </a:pr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826" name="Google Shape;13826;p104"/>
            <p:cNvGrpSpPr/>
            <p:nvPr/>
          </p:nvGrpSpPr>
          <p:grpSpPr>
            <a:xfrm>
              <a:off x="8164224" y="1331929"/>
              <a:ext cx="476141" cy="423808"/>
              <a:chOff x="3948" y="2332"/>
              <a:chExt cx="555" cy="494"/>
            </a:xfrm>
          </p:grpSpPr>
          <p:sp>
            <p:nvSpPr>
              <p:cNvPr id="13827" name="Google Shape;13827;p104"/>
              <p:cNvSpPr/>
              <p:nvPr/>
            </p:nvSpPr>
            <p:spPr>
              <a:xfrm>
                <a:off x="3948" y="2332"/>
                <a:ext cx="555" cy="49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28" name="Google Shape;13828;p104"/>
              <p:cNvSpPr/>
              <p:nvPr/>
            </p:nvSpPr>
            <p:spPr>
              <a:xfrm>
                <a:off x="4071" y="2424"/>
                <a:ext cx="43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5200" extrusionOk="0">
                    <a:moveTo>
                      <a:pt x="3200" y="3616"/>
                    </a:moveTo>
                    <a:lnTo>
                      <a:pt x="3200" y="3286"/>
                    </a:lnTo>
                    <a:cubicBezTo>
                      <a:pt x="3641" y="3038"/>
                      <a:pt x="4000" y="2419"/>
                      <a:pt x="4000" y="1800"/>
                    </a:cubicBezTo>
                    <a:cubicBezTo>
                      <a:pt x="4000" y="806"/>
                      <a:pt x="4000" y="0"/>
                      <a:pt x="2800" y="0"/>
                    </a:cubicBezTo>
                    <a:cubicBezTo>
                      <a:pt x="1600" y="0"/>
                      <a:pt x="1600" y="806"/>
                      <a:pt x="1600" y="1800"/>
                    </a:cubicBezTo>
                    <a:cubicBezTo>
                      <a:pt x="1600" y="2419"/>
                      <a:pt x="1959" y="3038"/>
                      <a:pt x="2400" y="3286"/>
                    </a:cubicBezTo>
                    <a:lnTo>
                      <a:pt x="2400" y="3616"/>
                    </a:lnTo>
                    <a:cubicBezTo>
                      <a:pt x="1043" y="3727"/>
                      <a:pt x="0" y="4394"/>
                      <a:pt x="0" y="5200"/>
                    </a:cubicBezTo>
                    <a:lnTo>
                      <a:pt x="5600" y="5200"/>
                    </a:lnTo>
                    <a:cubicBezTo>
                      <a:pt x="5600" y="4394"/>
                      <a:pt x="4557" y="3727"/>
                      <a:pt x="3200" y="3616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29" name="Google Shape;13829;p104"/>
              <p:cNvSpPr/>
              <p:nvPr/>
            </p:nvSpPr>
            <p:spPr>
              <a:xfrm>
                <a:off x="3948" y="2332"/>
                <a:ext cx="302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3936" h="5200" extrusionOk="0">
                    <a:moveTo>
                      <a:pt x="2045" y="4971"/>
                    </a:moveTo>
                    <a:cubicBezTo>
                      <a:pt x="2391" y="4745"/>
                      <a:pt x="2820" y="4573"/>
                      <a:pt x="3294" y="4468"/>
                    </a:cubicBezTo>
                    <a:cubicBezTo>
                      <a:pt x="3200" y="4357"/>
                      <a:pt x="3114" y="4233"/>
                      <a:pt x="3041" y="4099"/>
                    </a:cubicBezTo>
                    <a:cubicBezTo>
                      <a:pt x="2850" y="3754"/>
                      <a:pt x="2750" y="3374"/>
                      <a:pt x="2750" y="3000"/>
                    </a:cubicBezTo>
                    <a:cubicBezTo>
                      <a:pt x="2750" y="2462"/>
                      <a:pt x="2750" y="1954"/>
                      <a:pt x="2941" y="1539"/>
                    </a:cubicBezTo>
                    <a:cubicBezTo>
                      <a:pt x="3127" y="1136"/>
                      <a:pt x="3461" y="886"/>
                      <a:pt x="3936" y="792"/>
                    </a:cubicBezTo>
                    <a:cubicBezTo>
                      <a:pt x="3831" y="314"/>
                      <a:pt x="3549" y="0"/>
                      <a:pt x="2800" y="0"/>
                    </a:cubicBezTo>
                    <a:cubicBezTo>
                      <a:pt x="1600" y="0"/>
                      <a:pt x="1600" y="806"/>
                      <a:pt x="1600" y="1800"/>
                    </a:cubicBezTo>
                    <a:cubicBezTo>
                      <a:pt x="1600" y="2419"/>
                      <a:pt x="1959" y="3038"/>
                      <a:pt x="2400" y="3286"/>
                    </a:cubicBezTo>
                    <a:lnTo>
                      <a:pt x="2400" y="3616"/>
                    </a:lnTo>
                    <a:cubicBezTo>
                      <a:pt x="1043" y="3727"/>
                      <a:pt x="0" y="4394"/>
                      <a:pt x="0" y="5200"/>
                    </a:cubicBezTo>
                    <a:lnTo>
                      <a:pt x="1744" y="5200"/>
                    </a:lnTo>
                    <a:cubicBezTo>
                      <a:pt x="1835" y="5119"/>
                      <a:pt x="1935" y="5043"/>
                      <a:pt x="2045" y="4971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830" name="Google Shape;13830;p104"/>
          <p:cNvGrpSpPr/>
          <p:nvPr/>
        </p:nvGrpSpPr>
        <p:grpSpPr>
          <a:xfrm>
            <a:off x="9196346" y="1158134"/>
            <a:ext cx="768351" cy="768351"/>
            <a:chOff x="9196346" y="1158134"/>
            <a:chExt cx="768351" cy="768351"/>
          </a:xfrm>
        </p:grpSpPr>
        <p:sp>
          <p:nvSpPr>
            <p:cNvPr id="13831" name="Google Shape;13831;p104"/>
            <p:cNvSpPr/>
            <p:nvPr/>
          </p:nvSpPr>
          <p:spPr>
            <a:xfrm>
              <a:off x="9196346" y="1158134"/>
              <a:ext cx="768351" cy="768351"/>
            </a:xfrm>
            <a:prstGeom prst="ellipse">
              <a:avLst/>
            </a:prstGeom>
            <a:solidFill>
              <a:srgbClr val="FFFFFF"/>
            </a:solidFill>
            <a:ln w="38100" cap="flat" cmpd="sng">
              <a:solidFill>
                <a:srgbClr val="A0529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3832" name="Google Shape;13832;p104"/>
            <p:cNvPicPr preferRelativeResize="0"/>
            <p:nvPr/>
          </p:nvPicPr>
          <p:blipFill rotWithShape="1">
            <a:blip r:embed="rId3">
              <a:alphaModFix/>
            </a:blip>
            <a:srcRect b="39766"/>
            <a:stretch/>
          </p:blipFill>
          <p:spPr>
            <a:xfrm>
              <a:off x="9418267" y="1288691"/>
              <a:ext cx="324507" cy="50723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3833" name="Google Shape;13833;p104"/>
          <p:cNvGrpSpPr/>
          <p:nvPr/>
        </p:nvGrpSpPr>
        <p:grpSpPr>
          <a:xfrm>
            <a:off x="4074977" y="3429000"/>
            <a:ext cx="914189" cy="1195904"/>
            <a:chOff x="4074977" y="3429000"/>
            <a:chExt cx="914189" cy="1195904"/>
          </a:xfrm>
        </p:grpSpPr>
        <p:sp>
          <p:nvSpPr>
            <p:cNvPr id="13834" name="Google Shape;13834;p104"/>
            <p:cNvSpPr/>
            <p:nvPr/>
          </p:nvSpPr>
          <p:spPr>
            <a:xfrm>
              <a:off x="4203231" y="4255572"/>
              <a:ext cx="596830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Tetration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Agent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835" name="Google Shape;13835;p104"/>
            <p:cNvGrpSpPr/>
            <p:nvPr/>
          </p:nvGrpSpPr>
          <p:grpSpPr>
            <a:xfrm>
              <a:off x="4074977" y="3429000"/>
              <a:ext cx="914189" cy="786113"/>
              <a:chOff x="2136615" y="0"/>
              <a:chExt cx="7916945" cy="6855633"/>
            </a:xfrm>
          </p:grpSpPr>
          <p:sp>
            <p:nvSpPr>
              <p:cNvPr id="13836" name="Google Shape;13836;p104"/>
              <p:cNvSpPr/>
              <p:nvPr/>
            </p:nvSpPr>
            <p:spPr>
              <a:xfrm>
                <a:off x="2352039" y="186511"/>
                <a:ext cx="7486146" cy="6482609"/>
              </a:xfrm>
              <a:custGeom>
                <a:avLst/>
                <a:gdLst/>
                <a:ahLst/>
                <a:cxnLst/>
                <a:rect l="l" t="t" r="r" b="b"/>
                <a:pathLst>
                  <a:path w="7486146" h="6482609" extrusionOk="0">
                    <a:moveTo>
                      <a:pt x="5614586" y="6482609"/>
                    </a:moveTo>
                    <a:lnTo>
                      <a:pt x="7486147" y="3241305"/>
                    </a:lnTo>
                    <a:lnTo>
                      <a:pt x="5614586" y="0"/>
                    </a:lnTo>
                    <a:lnTo>
                      <a:pt x="1871512" y="0"/>
                    </a:lnTo>
                    <a:lnTo>
                      <a:pt x="0" y="3241305"/>
                    </a:lnTo>
                    <a:lnTo>
                      <a:pt x="1871512" y="6482609"/>
                    </a:lnTo>
                    <a:lnTo>
                      <a:pt x="5614586" y="64826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37" name="Google Shape;13837;p104"/>
              <p:cNvSpPr/>
              <p:nvPr/>
            </p:nvSpPr>
            <p:spPr>
              <a:xfrm>
                <a:off x="2136615" y="0"/>
                <a:ext cx="7916945" cy="6855633"/>
              </a:xfrm>
              <a:custGeom>
                <a:avLst/>
                <a:gdLst/>
                <a:ahLst/>
                <a:cxnLst/>
                <a:rect l="l" t="t" r="r" b="b"/>
                <a:pathLst>
                  <a:path w="7916945" h="6855633" extrusionOk="0">
                    <a:moveTo>
                      <a:pt x="5937697" y="6855634"/>
                    </a:moveTo>
                    <a:lnTo>
                      <a:pt x="1979249" y="6855634"/>
                    </a:lnTo>
                    <a:lnTo>
                      <a:pt x="0" y="3427817"/>
                    </a:lnTo>
                    <a:lnTo>
                      <a:pt x="1979249" y="0"/>
                    </a:lnTo>
                    <a:lnTo>
                      <a:pt x="5937697" y="0"/>
                    </a:lnTo>
                    <a:lnTo>
                      <a:pt x="7916946" y="3427817"/>
                    </a:lnTo>
                    <a:close/>
                    <a:moveTo>
                      <a:pt x="2194624" y="6482560"/>
                    </a:moveTo>
                    <a:lnTo>
                      <a:pt x="5722323" y="6482560"/>
                    </a:lnTo>
                    <a:lnTo>
                      <a:pt x="7486147" y="3427817"/>
                    </a:lnTo>
                    <a:lnTo>
                      <a:pt x="5722323" y="373073"/>
                    </a:lnTo>
                    <a:lnTo>
                      <a:pt x="2194624" y="373073"/>
                    </a:lnTo>
                    <a:lnTo>
                      <a:pt x="430799" y="3427817"/>
                    </a:lnTo>
                    <a:close/>
                  </a:path>
                </a:pathLst>
              </a:custGeom>
              <a:solidFill>
                <a:srgbClr val="9F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38" name="Google Shape;13838;p104"/>
              <p:cNvSpPr/>
              <p:nvPr/>
            </p:nvSpPr>
            <p:spPr>
              <a:xfrm>
                <a:off x="3630339" y="917072"/>
                <a:ext cx="4865685" cy="4945069"/>
              </a:xfrm>
              <a:custGeom>
                <a:avLst/>
                <a:gdLst/>
                <a:ahLst/>
                <a:cxnLst/>
                <a:rect l="l" t="t" r="r" b="b"/>
                <a:pathLst>
                  <a:path w="4865685" h="4945069" extrusionOk="0">
                    <a:moveTo>
                      <a:pt x="4256457" y="2631536"/>
                    </a:moveTo>
                    <a:cubicBezTo>
                      <a:pt x="4255224" y="2670978"/>
                      <a:pt x="4249800" y="2710913"/>
                      <a:pt x="4246595" y="2753264"/>
                    </a:cubicBezTo>
                    <a:lnTo>
                      <a:pt x="4241171" y="2817900"/>
                    </a:lnTo>
                    <a:cubicBezTo>
                      <a:pt x="4238755" y="2839642"/>
                      <a:pt x="4233332" y="2861434"/>
                      <a:pt x="4229683" y="2884951"/>
                    </a:cubicBezTo>
                    <a:cubicBezTo>
                      <a:pt x="4219822" y="2929620"/>
                      <a:pt x="4213954" y="2976655"/>
                      <a:pt x="4200690" y="3024231"/>
                    </a:cubicBezTo>
                    <a:cubicBezTo>
                      <a:pt x="4079739" y="3496896"/>
                      <a:pt x="3775661" y="3906059"/>
                      <a:pt x="3352603" y="4166475"/>
                    </a:cubicBezTo>
                    <a:cubicBezTo>
                      <a:pt x="3245083" y="4231062"/>
                      <a:pt x="3131636" y="4285197"/>
                      <a:pt x="3013811" y="4328189"/>
                    </a:cubicBezTo>
                    <a:cubicBezTo>
                      <a:pt x="3015271" y="4315074"/>
                      <a:pt x="3016011" y="4301910"/>
                      <a:pt x="3016030" y="4288746"/>
                    </a:cubicBezTo>
                    <a:cubicBezTo>
                      <a:pt x="3016030" y="4280513"/>
                      <a:pt x="3015685" y="4272378"/>
                      <a:pt x="3015143" y="4264095"/>
                    </a:cubicBezTo>
                    <a:cubicBezTo>
                      <a:pt x="3122159" y="4226083"/>
                      <a:pt x="3225587" y="4178604"/>
                      <a:pt x="3324202" y="4122300"/>
                    </a:cubicBezTo>
                    <a:cubicBezTo>
                      <a:pt x="3746224" y="3875393"/>
                      <a:pt x="4053360" y="3479739"/>
                      <a:pt x="4182742" y="3018266"/>
                    </a:cubicBezTo>
                    <a:cubicBezTo>
                      <a:pt x="4196647" y="2971823"/>
                      <a:pt x="4203895" y="2925380"/>
                      <a:pt x="4214151" y="2881303"/>
                    </a:cubicBezTo>
                    <a:cubicBezTo>
                      <a:pt x="4219723" y="2859413"/>
                      <a:pt x="4224210" y="2837246"/>
                      <a:pt x="4227464" y="2814893"/>
                    </a:cubicBezTo>
                    <a:cubicBezTo>
                      <a:pt x="4229880" y="2793101"/>
                      <a:pt x="4234121" y="2771950"/>
                      <a:pt x="4234121" y="2751391"/>
                    </a:cubicBezTo>
                    <a:cubicBezTo>
                      <a:pt x="4238361" y="2709631"/>
                      <a:pt x="4246201" y="2669696"/>
                      <a:pt x="4246201" y="2630895"/>
                    </a:cubicBezTo>
                    <a:lnTo>
                      <a:pt x="4246201" y="2520457"/>
                    </a:lnTo>
                    <a:cubicBezTo>
                      <a:pt x="4246793" y="2458355"/>
                      <a:pt x="4243193" y="2396288"/>
                      <a:pt x="4235304" y="2334685"/>
                    </a:cubicBezTo>
                    <a:cubicBezTo>
                      <a:pt x="4231606" y="2288769"/>
                      <a:pt x="4224555" y="2243189"/>
                      <a:pt x="4214151" y="2198313"/>
                    </a:cubicBezTo>
                    <a:cubicBezTo>
                      <a:pt x="4198422" y="2122486"/>
                      <a:pt x="4191174" y="2083093"/>
                      <a:pt x="4191174" y="2083093"/>
                    </a:cubicBezTo>
                    <a:lnTo>
                      <a:pt x="4216567" y="2198313"/>
                    </a:lnTo>
                    <a:cubicBezTo>
                      <a:pt x="4228007" y="2243110"/>
                      <a:pt x="4236093" y="2288690"/>
                      <a:pt x="4240777" y="2334685"/>
                    </a:cubicBezTo>
                    <a:cubicBezTo>
                      <a:pt x="4249948" y="2396412"/>
                      <a:pt x="4255175" y="2458656"/>
                      <a:pt x="4256506" y="2521048"/>
                    </a:cubicBezTo>
                    <a:cubicBezTo>
                      <a:pt x="4256457" y="2555708"/>
                      <a:pt x="4257641" y="2592784"/>
                      <a:pt x="4256457" y="2631536"/>
                    </a:cubicBezTo>
                    <a:close/>
                    <a:moveTo>
                      <a:pt x="1292145" y="3126337"/>
                    </a:moveTo>
                    <a:cubicBezTo>
                      <a:pt x="1320970" y="3093605"/>
                      <a:pt x="1355569" y="3066450"/>
                      <a:pt x="1394211" y="3046221"/>
                    </a:cubicBezTo>
                    <a:cubicBezTo>
                      <a:pt x="1389280" y="3038529"/>
                      <a:pt x="1384349" y="3030789"/>
                      <a:pt x="1379665" y="3022802"/>
                    </a:cubicBezTo>
                    <a:lnTo>
                      <a:pt x="1345495" y="2956638"/>
                    </a:lnTo>
                    <a:lnTo>
                      <a:pt x="1328385" y="2924098"/>
                    </a:lnTo>
                    <a:lnTo>
                      <a:pt x="1314037" y="2887762"/>
                    </a:lnTo>
                    <a:lnTo>
                      <a:pt x="1286721" y="2813808"/>
                    </a:lnTo>
                    <a:cubicBezTo>
                      <a:pt x="1281248" y="2795369"/>
                      <a:pt x="1275774" y="2767710"/>
                      <a:pt x="1269611" y="2744784"/>
                    </a:cubicBezTo>
                    <a:cubicBezTo>
                      <a:pt x="1262787" y="2721375"/>
                      <a:pt x="1257989" y="2697424"/>
                      <a:pt x="1255263" y="2673197"/>
                    </a:cubicBezTo>
                    <a:cubicBezTo>
                      <a:pt x="1227256" y="2486685"/>
                      <a:pt x="1258714" y="2296869"/>
                      <a:pt x="1346827" y="2122240"/>
                    </a:cubicBezTo>
                    <a:cubicBezTo>
                      <a:pt x="1390035" y="2039939"/>
                      <a:pt x="1443010" y="1963144"/>
                      <a:pt x="1504610" y="1893524"/>
                    </a:cubicBezTo>
                    <a:cubicBezTo>
                      <a:pt x="1450772" y="1870046"/>
                      <a:pt x="1403579" y="1833612"/>
                      <a:pt x="1367240" y="1787474"/>
                    </a:cubicBezTo>
                    <a:cubicBezTo>
                      <a:pt x="1292672" y="1873862"/>
                      <a:pt x="1230022" y="1969855"/>
                      <a:pt x="1180956" y="2072887"/>
                    </a:cubicBezTo>
                    <a:cubicBezTo>
                      <a:pt x="1090083" y="2270837"/>
                      <a:pt x="1062619" y="2483431"/>
                      <a:pt x="1102360" y="2692178"/>
                    </a:cubicBezTo>
                    <a:lnTo>
                      <a:pt x="1100980" y="2690551"/>
                    </a:lnTo>
                    <a:cubicBezTo>
                      <a:pt x="1105196" y="2717007"/>
                      <a:pt x="1111379" y="2743108"/>
                      <a:pt x="1119470" y="2768647"/>
                    </a:cubicBezTo>
                    <a:cubicBezTo>
                      <a:pt x="1128345" y="2796305"/>
                      <a:pt x="1133128" y="2818541"/>
                      <a:pt x="1143384" y="2849454"/>
                    </a:cubicBezTo>
                    <a:lnTo>
                      <a:pt x="1173807" y="2922471"/>
                    </a:lnTo>
                    <a:lnTo>
                      <a:pt x="1189536" y="2958807"/>
                    </a:lnTo>
                    <a:lnTo>
                      <a:pt x="1253044" y="3071513"/>
                    </a:lnTo>
                    <a:cubicBezTo>
                      <a:pt x="1265223" y="3090494"/>
                      <a:pt x="1278585" y="3108391"/>
                      <a:pt x="1292145" y="3126337"/>
                    </a:cubicBezTo>
                    <a:close/>
                    <a:moveTo>
                      <a:pt x="1851537" y="1609393"/>
                    </a:moveTo>
                    <a:cubicBezTo>
                      <a:pt x="1874332" y="1496722"/>
                      <a:pt x="1801934" y="1386767"/>
                      <a:pt x="1689414" y="1363176"/>
                    </a:cubicBezTo>
                    <a:cubicBezTo>
                      <a:pt x="1688872" y="1363176"/>
                      <a:pt x="1687787" y="1362633"/>
                      <a:pt x="1687245" y="1362633"/>
                    </a:cubicBezTo>
                    <a:cubicBezTo>
                      <a:pt x="1573848" y="1340038"/>
                      <a:pt x="1463601" y="1413632"/>
                      <a:pt x="1441004" y="1527018"/>
                    </a:cubicBezTo>
                    <a:cubicBezTo>
                      <a:pt x="1418406" y="1640404"/>
                      <a:pt x="1492007" y="1750640"/>
                      <a:pt x="1605404" y="1773236"/>
                    </a:cubicBezTo>
                    <a:cubicBezTo>
                      <a:pt x="1718590" y="1795792"/>
                      <a:pt x="1828683" y="1722508"/>
                      <a:pt x="1851537" y="1609393"/>
                    </a:cubicBezTo>
                    <a:moveTo>
                      <a:pt x="2865593" y="4330210"/>
                    </a:moveTo>
                    <a:cubicBezTo>
                      <a:pt x="2864982" y="4232393"/>
                      <a:pt x="2785168" y="4153558"/>
                      <a:pt x="2687327" y="4154199"/>
                    </a:cubicBezTo>
                    <a:cubicBezTo>
                      <a:pt x="2589482" y="4154791"/>
                      <a:pt x="2510664" y="4234612"/>
                      <a:pt x="2511275" y="4332428"/>
                    </a:cubicBezTo>
                    <a:cubicBezTo>
                      <a:pt x="2511891" y="4430245"/>
                      <a:pt x="2591701" y="4509080"/>
                      <a:pt x="2689546" y="4508439"/>
                    </a:cubicBezTo>
                    <a:cubicBezTo>
                      <a:pt x="2786519" y="4507847"/>
                      <a:pt x="2864987" y="4429407"/>
                      <a:pt x="2865593" y="4332428"/>
                    </a:cubicBezTo>
                    <a:close/>
                    <a:moveTo>
                      <a:pt x="2434006" y="795209"/>
                    </a:moveTo>
                    <a:cubicBezTo>
                      <a:pt x="2456830" y="682542"/>
                      <a:pt x="2384412" y="572583"/>
                      <a:pt x="2271883" y="549041"/>
                    </a:cubicBezTo>
                    <a:cubicBezTo>
                      <a:pt x="2271341" y="549041"/>
                      <a:pt x="2270256" y="548449"/>
                      <a:pt x="2269713" y="548449"/>
                    </a:cubicBezTo>
                    <a:cubicBezTo>
                      <a:pt x="2156296" y="525819"/>
                      <a:pt x="2046006" y="599408"/>
                      <a:pt x="2023373" y="712814"/>
                    </a:cubicBezTo>
                    <a:cubicBezTo>
                      <a:pt x="2000741" y="826220"/>
                      <a:pt x="2074338" y="936501"/>
                      <a:pt x="2187755" y="959130"/>
                    </a:cubicBezTo>
                    <a:cubicBezTo>
                      <a:pt x="2300999" y="981726"/>
                      <a:pt x="2411162" y="908393"/>
                      <a:pt x="2434006" y="795209"/>
                    </a:cubicBezTo>
                    <a:moveTo>
                      <a:pt x="4865108" y="2465978"/>
                    </a:moveTo>
                    <a:lnTo>
                      <a:pt x="4865108" y="2466569"/>
                    </a:lnTo>
                    <a:cubicBezTo>
                      <a:pt x="4863924" y="2386674"/>
                      <a:pt x="4857317" y="2306952"/>
                      <a:pt x="4845385" y="2227944"/>
                    </a:cubicBezTo>
                    <a:cubicBezTo>
                      <a:pt x="4839862" y="2169107"/>
                      <a:pt x="4829803" y="2110787"/>
                      <a:pt x="4815258" y="2053512"/>
                    </a:cubicBezTo>
                    <a:lnTo>
                      <a:pt x="4783997" y="1912062"/>
                    </a:lnTo>
                    <a:lnTo>
                      <a:pt x="4812398" y="2056913"/>
                    </a:lnTo>
                    <a:cubicBezTo>
                      <a:pt x="4825612" y="2114292"/>
                      <a:pt x="4834389" y="2172612"/>
                      <a:pt x="4838580" y="2231346"/>
                    </a:cubicBezTo>
                    <a:cubicBezTo>
                      <a:pt x="4848590" y="2310290"/>
                      <a:pt x="4853570" y="2389800"/>
                      <a:pt x="4853372" y="2469379"/>
                    </a:cubicBezTo>
                    <a:lnTo>
                      <a:pt x="4853372" y="2610878"/>
                    </a:lnTo>
                    <a:cubicBezTo>
                      <a:pt x="4853372" y="2660181"/>
                      <a:pt x="4843511" y="2710864"/>
                      <a:pt x="4838038" y="2764850"/>
                    </a:cubicBezTo>
                    <a:cubicBezTo>
                      <a:pt x="4835178" y="2791523"/>
                      <a:pt x="4832367" y="2818787"/>
                      <a:pt x="4830099" y="2846052"/>
                    </a:cubicBezTo>
                    <a:cubicBezTo>
                      <a:pt x="4826105" y="2873908"/>
                      <a:pt x="4818709" y="2901764"/>
                      <a:pt x="4813039" y="2930704"/>
                    </a:cubicBezTo>
                    <a:cubicBezTo>
                      <a:pt x="4800515" y="2985825"/>
                      <a:pt x="4791393" y="3046615"/>
                      <a:pt x="4774382" y="3106271"/>
                    </a:cubicBezTo>
                    <a:cubicBezTo>
                      <a:pt x="4516455" y="4072505"/>
                      <a:pt x="3674531" y="4769151"/>
                      <a:pt x="2677042" y="4841725"/>
                    </a:cubicBezTo>
                    <a:cubicBezTo>
                      <a:pt x="2290107" y="4872391"/>
                      <a:pt x="1901697" y="4804798"/>
                      <a:pt x="1547902" y="4645156"/>
                    </a:cubicBezTo>
                    <a:cubicBezTo>
                      <a:pt x="1502386" y="4626371"/>
                      <a:pt x="1458128" y="4604678"/>
                      <a:pt x="1415413" y="4580174"/>
                    </a:cubicBezTo>
                    <a:cubicBezTo>
                      <a:pt x="1372220" y="4556312"/>
                      <a:pt x="1327301" y="4535309"/>
                      <a:pt x="1285784" y="4508587"/>
                    </a:cubicBezTo>
                    <a:cubicBezTo>
                      <a:pt x="1201582" y="4456079"/>
                      <a:pt x="1120693" y="4398494"/>
                      <a:pt x="1043586" y="4336027"/>
                    </a:cubicBezTo>
                    <a:cubicBezTo>
                      <a:pt x="808636" y="4150600"/>
                      <a:pt x="613640" y="3919548"/>
                      <a:pt x="470338" y="3656785"/>
                    </a:cubicBezTo>
                    <a:cubicBezTo>
                      <a:pt x="447607" y="3613053"/>
                      <a:pt x="422017" y="3569864"/>
                      <a:pt x="400420" y="3526133"/>
                    </a:cubicBezTo>
                    <a:lnTo>
                      <a:pt x="344703" y="3391487"/>
                    </a:lnTo>
                    <a:lnTo>
                      <a:pt x="316844" y="3325027"/>
                    </a:lnTo>
                    <a:lnTo>
                      <a:pt x="294656" y="3251714"/>
                    </a:lnTo>
                    <a:lnTo>
                      <a:pt x="249737" y="3105729"/>
                    </a:lnTo>
                    <a:cubicBezTo>
                      <a:pt x="239875" y="3065350"/>
                      <a:pt x="230950" y="3011413"/>
                      <a:pt x="221286" y="2965364"/>
                    </a:cubicBezTo>
                    <a:cubicBezTo>
                      <a:pt x="210133" y="2918068"/>
                      <a:pt x="202357" y="2870042"/>
                      <a:pt x="198013" y="2821647"/>
                    </a:cubicBezTo>
                    <a:cubicBezTo>
                      <a:pt x="185218" y="2725610"/>
                      <a:pt x="179518" y="2628765"/>
                      <a:pt x="180953" y="2531895"/>
                    </a:cubicBezTo>
                    <a:cubicBezTo>
                      <a:pt x="180953" y="2483579"/>
                      <a:pt x="180953" y="2435311"/>
                      <a:pt x="183763" y="2388129"/>
                    </a:cubicBezTo>
                    <a:lnTo>
                      <a:pt x="198555" y="2245151"/>
                    </a:lnTo>
                    <a:cubicBezTo>
                      <a:pt x="202628" y="2197820"/>
                      <a:pt x="210424" y="2150889"/>
                      <a:pt x="221878" y="2104786"/>
                    </a:cubicBezTo>
                    <a:lnTo>
                      <a:pt x="249737" y="1967873"/>
                    </a:lnTo>
                    <a:lnTo>
                      <a:pt x="291796" y="1834016"/>
                    </a:lnTo>
                    <a:cubicBezTo>
                      <a:pt x="303679" y="1789244"/>
                      <a:pt x="319280" y="1745538"/>
                      <a:pt x="338441" y="1703364"/>
                    </a:cubicBezTo>
                    <a:cubicBezTo>
                      <a:pt x="468065" y="1373652"/>
                      <a:pt x="672410" y="1078502"/>
                      <a:pt x="935405" y="841110"/>
                    </a:cubicBezTo>
                    <a:cubicBezTo>
                      <a:pt x="1057116" y="732989"/>
                      <a:pt x="1189723" y="637805"/>
                      <a:pt x="1331098" y="557077"/>
                    </a:cubicBezTo>
                    <a:cubicBezTo>
                      <a:pt x="1397416" y="518419"/>
                      <a:pt x="1466165" y="484084"/>
                      <a:pt x="1536907" y="454281"/>
                    </a:cubicBezTo>
                    <a:cubicBezTo>
                      <a:pt x="1604556" y="423477"/>
                      <a:pt x="1674050" y="396883"/>
                      <a:pt x="1744984" y="374657"/>
                    </a:cubicBezTo>
                    <a:cubicBezTo>
                      <a:pt x="2194140" y="226177"/>
                      <a:pt x="2678792" y="223796"/>
                      <a:pt x="3129388" y="367853"/>
                    </a:cubicBezTo>
                    <a:cubicBezTo>
                      <a:pt x="3168587" y="380919"/>
                      <a:pt x="3208280" y="389990"/>
                      <a:pt x="3240231" y="404781"/>
                    </a:cubicBezTo>
                    <a:lnTo>
                      <a:pt x="3334605" y="444568"/>
                    </a:lnTo>
                    <a:lnTo>
                      <a:pt x="3389780" y="468332"/>
                    </a:lnTo>
                    <a:lnTo>
                      <a:pt x="3241365" y="766564"/>
                    </a:lnTo>
                    <a:lnTo>
                      <a:pt x="3201574" y="747829"/>
                    </a:lnTo>
                    <a:lnTo>
                      <a:pt x="3115187" y="714846"/>
                    </a:lnTo>
                    <a:cubicBezTo>
                      <a:pt x="3085011" y="702323"/>
                      <a:pt x="3052074" y="695125"/>
                      <a:pt x="3017953" y="684722"/>
                    </a:cubicBezTo>
                    <a:cubicBezTo>
                      <a:pt x="2866742" y="639560"/>
                      <a:pt x="2710398" y="613800"/>
                      <a:pt x="2552689" y="608056"/>
                    </a:cubicBezTo>
                    <a:cubicBezTo>
                      <a:pt x="2581065" y="671247"/>
                      <a:pt x="2590369" y="741351"/>
                      <a:pt x="2579463" y="809753"/>
                    </a:cubicBezTo>
                    <a:cubicBezTo>
                      <a:pt x="2708820" y="819564"/>
                      <a:pt x="2836551" y="844724"/>
                      <a:pt x="2959968" y="884693"/>
                    </a:cubicBezTo>
                    <a:cubicBezTo>
                      <a:pt x="2990095" y="894948"/>
                      <a:pt x="3020221" y="901752"/>
                      <a:pt x="3044678" y="913092"/>
                    </a:cubicBezTo>
                    <a:lnTo>
                      <a:pt x="3116519" y="943363"/>
                    </a:lnTo>
                    <a:lnTo>
                      <a:pt x="3152908" y="958154"/>
                    </a:lnTo>
                    <a:lnTo>
                      <a:pt x="3003753" y="1257175"/>
                    </a:lnTo>
                    <a:lnTo>
                      <a:pt x="2994631" y="1253231"/>
                    </a:lnTo>
                    <a:cubicBezTo>
                      <a:pt x="2951719" y="1235018"/>
                      <a:pt x="2907657" y="1219636"/>
                      <a:pt x="2862734" y="1207182"/>
                    </a:cubicBezTo>
                    <a:cubicBezTo>
                      <a:pt x="2744706" y="1172379"/>
                      <a:pt x="2622478" y="1153832"/>
                      <a:pt x="2499436" y="1152062"/>
                    </a:cubicBezTo>
                    <a:cubicBezTo>
                      <a:pt x="2341229" y="1149784"/>
                      <a:pt x="2183899" y="1175968"/>
                      <a:pt x="2034961" y="1229368"/>
                    </a:cubicBezTo>
                    <a:cubicBezTo>
                      <a:pt x="1992847" y="1243597"/>
                      <a:pt x="1951675" y="1260478"/>
                      <a:pt x="1911692" y="1279903"/>
                    </a:cubicBezTo>
                    <a:cubicBezTo>
                      <a:pt x="1899365" y="1285080"/>
                      <a:pt x="1887039" y="1290750"/>
                      <a:pt x="1875402" y="1296716"/>
                    </a:cubicBezTo>
                    <a:cubicBezTo>
                      <a:pt x="1922994" y="1336902"/>
                      <a:pt x="1959205" y="1388872"/>
                      <a:pt x="1980427" y="1447434"/>
                    </a:cubicBezTo>
                    <a:lnTo>
                      <a:pt x="1985012" y="1445807"/>
                    </a:lnTo>
                    <a:cubicBezTo>
                      <a:pt x="2019739" y="1429912"/>
                      <a:pt x="2055448" y="1416245"/>
                      <a:pt x="2091911" y="1404886"/>
                    </a:cubicBezTo>
                    <a:cubicBezTo>
                      <a:pt x="2221846" y="1361963"/>
                      <a:pt x="2358550" y="1343233"/>
                      <a:pt x="2495245" y="1349617"/>
                    </a:cubicBezTo>
                    <a:cubicBezTo>
                      <a:pt x="2599619" y="1353951"/>
                      <a:pt x="2702913" y="1372479"/>
                      <a:pt x="2802283" y="1404688"/>
                    </a:cubicBezTo>
                    <a:cubicBezTo>
                      <a:pt x="2838321" y="1415422"/>
                      <a:pt x="2873483" y="1428906"/>
                      <a:pt x="2907455" y="1445018"/>
                    </a:cubicBezTo>
                    <a:lnTo>
                      <a:pt x="2756575" y="1746159"/>
                    </a:lnTo>
                    <a:cubicBezTo>
                      <a:pt x="2738543" y="1738147"/>
                      <a:pt x="2719915" y="1731555"/>
                      <a:pt x="2700857" y="1726438"/>
                    </a:cubicBezTo>
                    <a:cubicBezTo>
                      <a:pt x="2537812" y="1680872"/>
                      <a:pt x="2364566" y="1687775"/>
                      <a:pt x="2205663" y="1746159"/>
                    </a:cubicBezTo>
                    <a:cubicBezTo>
                      <a:pt x="2180546" y="1754718"/>
                      <a:pt x="2156035" y="1764963"/>
                      <a:pt x="2132294" y="1776825"/>
                    </a:cubicBezTo>
                    <a:cubicBezTo>
                      <a:pt x="2107142" y="1788736"/>
                      <a:pt x="2082666" y="1802019"/>
                      <a:pt x="2058973" y="1816612"/>
                    </a:cubicBezTo>
                    <a:cubicBezTo>
                      <a:pt x="2010800" y="1847268"/>
                      <a:pt x="1965679" y="1882466"/>
                      <a:pt x="1924216" y="1921725"/>
                    </a:cubicBezTo>
                    <a:cubicBezTo>
                      <a:pt x="1836789" y="2007660"/>
                      <a:pt x="1770096" y="2112384"/>
                      <a:pt x="1729206" y="2227944"/>
                    </a:cubicBezTo>
                    <a:cubicBezTo>
                      <a:pt x="1686372" y="2350427"/>
                      <a:pt x="1674844" y="2481670"/>
                      <a:pt x="1695677" y="2609744"/>
                    </a:cubicBezTo>
                    <a:cubicBezTo>
                      <a:pt x="1695677" y="2625620"/>
                      <a:pt x="1702481" y="2641544"/>
                      <a:pt x="1705932" y="2658011"/>
                    </a:cubicBezTo>
                    <a:cubicBezTo>
                      <a:pt x="1709384" y="2674478"/>
                      <a:pt x="1712145" y="2687001"/>
                      <a:pt x="1718407" y="2708004"/>
                    </a:cubicBezTo>
                    <a:lnTo>
                      <a:pt x="1733742" y="2751194"/>
                    </a:lnTo>
                    <a:lnTo>
                      <a:pt x="1740596" y="2772788"/>
                    </a:lnTo>
                    <a:lnTo>
                      <a:pt x="1751394" y="2796059"/>
                    </a:lnTo>
                    <a:lnTo>
                      <a:pt x="1772991" y="2842650"/>
                    </a:lnTo>
                    <a:lnTo>
                      <a:pt x="1797989" y="2885247"/>
                    </a:lnTo>
                    <a:cubicBezTo>
                      <a:pt x="1814675" y="2913276"/>
                      <a:pt x="1833101" y="2940235"/>
                      <a:pt x="1853164" y="2965956"/>
                    </a:cubicBezTo>
                    <a:cubicBezTo>
                      <a:pt x="1934946" y="3067618"/>
                      <a:pt x="2041420" y="3146635"/>
                      <a:pt x="2162420" y="3195460"/>
                    </a:cubicBezTo>
                    <a:cubicBezTo>
                      <a:pt x="2277893" y="3242573"/>
                      <a:pt x="2403455" y="3259538"/>
                      <a:pt x="2527295" y="3244762"/>
                    </a:cubicBezTo>
                    <a:cubicBezTo>
                      <a:pt x="2641802" y="3232239"/>
                      <a:pt x="2751900" y="3193557"/>
                      <a:pt x="2849075" y="3131711"/>
                    </a:cubicBezTo>
                    <a:cubicBezTo>
                      <a:pt x="2934303" y="3076009"/>
                      <a:pt x="3006928" y="3003086"/>
                      <a:pt x="3062281" y="2917639"/>
                    </a:cubicBezTo>
                    <a:cubicBezTo>
                      <a:pt x="3144269" y="2792622"/>
                      <a:pt x="3184474" y="2644823"/>
                      <a:pt x="3177117" y="2495510"/>
                    </a:cubicBezTo>
                    <a:cubicBezTo>
                      <a:pt x="3175456" y="2453972"/>
                      <a:pt x="3169761" y="2412691"/>
                      <a:pt x="3160107" y="2372253"/>
                    </a:cubicBezTo>
                    <a:cubicBezTo>
                      <a:pt x="3153845" y="2344397"/>
                      <a:pt x="3150245" y="2329656"/>
                      <a:pt x="3150245" y="2329656"/>
                    </a:cubicBezTo>
                    <a:lnTo>
                      <a:pt x="3158233" y="2372796"/>
                    </a:lnTo>
                    <a:cubicBezTo>
                      <a:pt x="3206500" y="2659352"/>
                      <a:pt x="3072517" y="2945895"/>
                      <a:pt x="2821661" y="3092615"/>
                    </a:cubicBezTo>
                    <a:cubicBezTo>
                      <a:pt x="2729515" y="3144313"/>
                      <a:pt x="2626926" y="3174639"/>
                      <a:pt x="2521477" y="3181359"/>
                    </a:cubicBezTo>
                    <a:cubicBezTo>
                      <a:pt x="2410126" y="3188587"/>
                      <a:pt x="2298775" y="3167273"/>
                      <a:pt x="2197971" y="3119435"/>
                    </a:cubicBezTo>
                    <a:cubicBezTo>
                      <a:pt x="2095604" y="3070877"/>
                      <a:pt x="2007191" y="2997199"/>
                      <a:pt x="1940981" y="2905264"/>
                    </a:cubicBezTo>
                    <a:cubicBezTo>
                      <a:pt x="1908630" y="2860271"/>
                      <a:pt x="1882428" y="2811155"/>
                      <a:pt x="1863075" y="2759230"/>
                    </a:cubicBezTo>
                    <a:lnTo>
                      <a:pt x="1855285" y="2741185"/>
                    </a:lnTo>
                    <a:lnTo>
                      <a:pt x="1850748" y="2716139"/>
                    </a:lnTo>
                    <a:lnTo>
                      <a:pt x="1838224" y="2672999"/>
                    </a:lnTo>
                    <a:cubicBezTo>
                      <a:pt x="1834230" y="2650813"/>
                      <a:pt x="1827426" y="2620147"/>
                      <a:pt x="1825158" y="2594559"/>
                    </a:cubicBezTo>
                    <a:cubicBezTo>
                      <a:pt x="1803127" y="2388119"/>
                      <a:pt x="1882852" y="2183853"/>
                      <a:pt x="2038905" y="2046905"/>
                    </a:cubicBezTo>
                    <a:cubicBezTo>
                      <a:pt x="2073588" y="2018260"/>
                      <a:pt x="2110899" y="1992953"/>
                      <a:pt x="2150340" y="1971324"/>
                    </a:cubicBezTo>
                    <a:cubicBezTo>
                      <a:pt x="2168160" y="1961301"/>
                      <a:pt x="2186591" y="1952392"/>
                      <a:pt x="2205515" y="1944651"/>
                    </a:cubicBezTo>
                    <a:cubicBezTo>
                      <a:pt x="2223424" y="1936141"/>
                      <a:pt x="2242072" y="1929293"/>
                      <a:pt x="2261232" y="1924190"/>
                    </a:cubicBezTo>
                    <a:cubicBezTo>
                      <a:pt x="2330475" y="1901531"/>
                      <a:pt x="2403406" y="1892277"/>
                      <a:pt x="2476114" y="1896926"/>
                    </a:cubicBezTo>
                    <a:cubicBezTo>
                      <a:pt x="2531117" y="1899889"/>
                      <a:pt x="2585453" y="1910386"/>
                      <a:pt x="2637596" y="1928135"/>
                    </a:cubicBezTo>
                    <a:cubicBezTo>
                      <a:pt x="2647457" y="1928135"/>
                      <a:pt x="2654656" y="1933854"/>
                      <a:pt x="2662250" y="1936664"/>
                    </a:cubicBezTo>
                    <a:lnTo>
                      <a:pt x="2512158" y="2238939"/>
                    </a:lnTo>
                    <a:cubicBezTo>
                      <a:pt x="2495300" y="2235616"/>
                      <a:pt x="2478155" y="2233964"/>
                      <a:pt x="2460977" y="2234009"/>
                    </a:cubicBezTo>
                    <a:cubicBezTo>
                      <a:pt x="2310022" y="2236271"/>
                      <a:pt x="2189480" y="2360465"/>
                      <a:pt x="2191739" y="2511405"/>
                    </a:cubicBezTo>
                    <a:cubicBezTo>
                      <a:pt x="2194002" y="2662345"/>
                      <a:pt x="2318207" y="2782875"/>
                      <a:pt x="2469162" y="2780617"/>
                    </a:cubicBezTo>
                    <a:cubicBezTo>
                      <a:pt x="2618760" y="2778374"/>
                      <a:pt x="2738765" y="2656301"/>
                      <a:pt x="2738430" y="2506702"/>
                    </a:cubicBezTo>
                    <a:cubicBezTo>
                      <a:pt x="2737991" y="2442120"/>
                      <a:pt x="2714387" y="2379841"/>
                      <a:pt x="2671914" y="2331184"/>
                    </a:cubicBezTo>
                    <a:lnTo>
                      <a:pt x="3310198" y="1041673"/>
                    </a:lnTo>
                    <a:lnTo>
                      <a:pt x="3681434" y="291138"/>
                    </a:lnTo>
                    <a:lnTo>
                      <a:pt x="3542732" y="228080"/>
                    </a:lnTo>
                    <a:cubicBezTo>
                      <a:pt x="3513148" y="213881"/>
                      <a:pt x="3484155" y="201408"/>
                      <a:pt x="3450034" y="187751"/>
                    </a:cubicBezTo>
                    <a:lnTo>
                      <a:pt x="3339191" y="142935"/>
                    </a:lnTo>
                    <a:cubicBezTo>
                      <a:pt x="3298216" y="125876"/>
                      <a:pt x="3255023" y="116804"/>
                      <a:pt x="3209562" y="102556"/>
                    </a:cubicBezTo>
                    <a:cubicBezTo>
                      <a:pt x="2705394" y="-46669"/>
                      <a:pt x="2166952" y="-32741"/>
                      <a:pt x="1671171" y="142343"/>
                    </a:cubicBezTo>
                    <a:cubicBezTo>
                      <a:pt x="1592629" y="168271"/>
                      <a:pt x="1515902" y="199401"/>
                      <a:pt x="1441497" y="235525"/>
                    </a:cubicBezTo>
                    <a:cubicBezTo>
                      <a:pt x="1362846" y="270362"/>
                      <a:pt x="1286597" y="310386"/>
                      <a:pt x="1213253" y="355330"/>
                    </a:cubicBezTo>
                    <a:cubicBezTo>
                      <a:pt x="1059788" y="448015"/>
                      <a:pt x="916072" y="555938"/>
                      <a:pt x="784278" y="677474"/>
                    </a:cubicBezTo>
                    <a:cubicBezTo>
                      <a:pt x="502984" y="943723"/>
                      <a:pt x="286988" y="1271344"/>
                      <a:pt x="153143" y="1634784"/>
                    </a:cubicBezTo>
                    <a:cubicBezTo>
                      <a:pt x="133844" y="1681074"/>
                      <a:pt x="118071" y="1728750"/>
                      <a:pt x="105956" y="1777417"/>
                    </a:cubicBezTo>
                    <a:lnTo>
                      <a:pt x="64390" y="1923402"/>
                    </a:lnTo>
                    <a:cubicBezTo>
                      <a:pt x="54529" y="1973986"/>
                      <a:pt x="45061" y="2023387"/>
                      <a:pt x="36531" y="2073380"/>
                    </a:cubicBezTo>
                    <a:cubicBezTo>
                      <a:pt x="25689" y="2123556"/>
                      <a:pt x="18519" y="2174456"/>
                      <a:pt x="15083" y="2225676"/>
                    </a:cubicBezTo>
                    <a:cubicBezTo>
                      <a:pt x="10546" y="2276803"/>
                      <a:pt x="6552" y="2327930"/>
                      <a:pt x="2016" y="2379649"/>
                    </a:cubicBezTo>
                    <a:cubicBezTo>
                      <a:pt x="-2520" y="2431367"/>
                      <a:pt x="2016" y="2482445"/>
                      <a:pt x="2016" y="2534705"/>
                    </a:cubicBezTo>
                    <a:cubicBezTo>
                      <a:pt x="3259" y="2638936"/>
                      <a:pt x="11611" y="2742960"/>
                      <a:pt x="27015" y="2846052"/>
                    </a:cubicBezTo>
                    <a:cubicBezTo>
                      <a:pt x="33277" y="2897957"/>
                      <a:pt x="42961" y="2949395"/>
                      <a:pt x="56008" y="3000024"/>
                    </a:cubicBezTo>
                    <a:cubicBezTo>
                      <a:pt x="67940" y="3055144"/>
                      <a:pt x="75731" y="3098629"/>
                      <a:pt x="91805" y="3156264"/>
                    </a:cubicBezTo>
                    <a:lnTo>
                      <a:pt x="163449" y="3373886"/>
                    </a:lnTo>
                    <a:lnTo>
                      <a:pt x="196435" y="3447840"/>
                    </a:lnTo>
                    <a:lnTo>
                      <a:pt x="261274" y="3594959"/>
                    </a:lnTo>
                    <a:cubicBezTo>
                      <a:pt x="285928" y="3642142"/>
                      <a:pt x="312998" y="3687007"/>
                      <a:pt x="339131" y="3733007"/>
                    </a:cubicBezTo>
                    <a:cubicBezTo>
                      <a:pt x="391466" y="3824576"/>
                      <a:pt x="449984" y="3912473"/>
                      <a:pt x="514271" y="3996086"/>
                    </a:cubicBezTo>
                    <a:cubicBezTo>
                      <a:pt x="643895" y="4162630"/>
                      <a:pt x="794475" y="4311771"/>
                      <a:pt x="962278" y="4439810"/>
                    </a:cubicBezTo>
                    <a:cubicBezTo>
                      <a:pt x="1045026" y="4503755"/>
                      <a:pt x="1131604" y="4562574"/>
                      <a:pt x="1221536" y="4615919"/>
                    </a:cubicBezTo>
                    <a:cubicBezTo>
                      <a:pt x="1266406" y="4643183"/>
                      <a:pt x="1314185" y="4664186"/>
                      <a:pt x="1359597" y="4688640"/>
                    </a:cubicBezTo>
                    <a:cubicBezTo>
                      <a:pt x="1405108" y="4713489"/>
                      <a:pt x="1452221" y="4735330"/>
                      <a:pt x="1500616" y="4753966"/>
                    </a:cubicBezTo>
                    <a:cubicBezTo>
                      <a:pt x="1873287" y="4912080"/>
                      <a:pt x="2279841" y="4973610"/>
                      <a:pt x="2682614" y="4932836"/>
                    </a:cubicBezTo>
                    <a:cubicBezTo>
                      <a:pt x="3058657" y="4895268"/>
                      <a:pt x="3421135" y="4772257"/>
                      <a:pt x="3742378" y="4573222"/>
                    </a:cubicBezTo>
                    <a:cubicBezTo>
                      <a:pt x="4268833" y="4239000"/>
                      <a:pt x="4646331" y="3714883"/>
                      <a:pt x="4796422" y="3109673"/>
                    </a:cubicBezTo>
                    <a:cubicBezTo>
                      <a:pt x="4812941" y="3049475"/>
                      <a:pt x="4820337" y="2988684"/>
                      <a:pt x="4831677" y="2931296"/>
                    </a:cubicBezTo>
                    <a:cubicBezTo>
                      <a:pt x="4836608" y="2902306"/>
                      <a:pt x="4843610" y="2875633"/>
                      <a:pt x="4847012" y="2846052"/>
                    </a:cubicBezTo>
                    <a:cubicBezTo>
                      <a:pt x="4850414" y="2816470"/>
                      <a:pt x="4851597" y="2790981"/>
                      <a:pt x="4853865" y="2763667"/>
                    </a:cubicBezTo>
                    <a:cubicBezTo>
                      <a:pt x="4857268" y="2708596"/>
                      <a:pt x="4864072" y="2658011"/>
                      <a:pt x="4865206" y="2608018"/>
                    </a:cubicBezTo>
                    <a:cubicBezTo>
                      <a:pt x="4866340" y="2558025"/>
                      <a:pt x="4865108" y="2510843"/>
                      <a:pt x="4865108" y="2465978"/>
                    </a:cubicBezTo>
                    <a:close/>
                    <a:moveTo>
                      <a:pt x="842313" y="2576317"/>
                    </a:moveTo>
                    <a:cubicBezTo>
                      <a:pt x="865167" y="2463660"/>
                      <a:pt x="792764" y="2353691"/>
                      <a:pt x="680240" y="2330149"/>
                    </a:cubicBezTo>
                    <a:cubicBezTo>
                      <a:pt x="679648" y="2330149"/>
                      <a:pt x="678563" y="2329606"/>
                      <a:pt x="678021" y="2329606"/>
                    </a:cubicBezTo>
                    <a:cubicBezTo>
                      <a:pt x="564629" y="2306982"/>
                      <a:pt x="454367" y="2380556"/>
                      <a:pt x="431740" y="2493932"/>
                    </a:cubicBezTo>
                    <a:cubicBezTo>
                      <a:pt x="409113" y="2607313"/>
                      <a:pt x="482694" y="2717569"/>
                      <a:pt x="596087" y="2740189"/>
                    </a:cubicBezTo>
                    <a:cubicBezTo>
                      <a:pt x="709375" y="2762794"/>
                      <a:pt x="819568" y="2689373"/>
                      <a:pt x="842313" y="2576120"/>
                    </a:cubicBezTo>
                    <a:moveTo>
                      <a:pt x="1764066" y="3402580"/>
                    </a:moveTo>
                    <a:cubicBezTo>
                      <a:pt x="1786865" y="3289924"/>
                      <a:pt x="1714492" y="3179979"/>
                      <a:pt x="1601992" y="3156363"/>
                    </a:cubicBezTo>
                    <a:cubicBezTo>
                      <a:pt x="1601400" y="3156363"/>
                      <a:pt x="1600316" y="3155820"/>
                      <a:pt x="1599774" y="3155820"/>
                    </a:cubicBezTo>
                    <a:cubicBezTo>
                      <a:pt x="1486381" y="3133195"/>
                      <a:pt x="1376120" y="3206770"/>
                      <a:pt x="1353493" y="3320146"/>
                    </a:cubicBezTo>
                    <a:cubicBezTo>
                      <a:pt x="1330866" y="3433527"/>
                      <a:pt x="1404447" y="3543778"/>
                      <a:pt x="1517839" y="3566403"/>
                    </a:cubicBezTo>
                    <a:cubicBezTo>
                      <a:pt x="1631128" y="3589008"/>
                      <a:pt x="1741320" y="3515582"/>
                      <a:pt x="1764066" y="3402334"/>
                    </a:cubicBezTo>
                    <a:moveTo>
                      <a:pt x="1873084" y="753795"/>
                    </a:moveTo>
                    <a:cubicBezTo>
                      <a:pt x="1873084" y="746744"/>
                      <a:pt x="1873084" y="739743"/>
                      <a:pt x="1873726" y="732792"/>
                    </a:cubicBezTo>
                    <a:lnTo>
                      <a:pt x="1873183" y="732792"/>
                    </a:lnTo>
                    <a:lnTo>
                      <a:pt x="1873183" y="735010"/>
                    </a:lnTo>
                    <a:cubicBezTo>
                      <a:pt x="1813847" y="753785"/>
                      <a:pt x="1755817" y="776464"/>
                      <a:pt x="1699473" y="802900"/>
                    </a:cubicBezTo>
                    <a:cubicBezTo>
                      <a:pt x="1638963" y="827990"/>
                      <a:pt x="1580292" y="857296"/>
                      <a:pt x="1523889" y="890610"/>
                    </a:cubicBezTo>
                    <a:cubicBezTo>
                      <a:pt x="1405601" y="956951"/>
                      <a:pt x="1294580" y="1035490"/>
                      <a:pt x="1192642" y="1124945"/>
                    </a:cubicBezTo>
                    <a:cubicBezTo>
                      <a:pt x="979412" y="1315505"/>
                      <a:pt x="813670" y="1553252"/>
                      <a:pt x="708641" y="1819225"/>
                    </a:cubicBezTo>
                    <a:cubicBezTo>
                      <a:pt x="694198" y="1854161"/>
                      <a:pt x="682044" y="1889994"/>
                      <a:pt x="672252" y="1926508"/>
                    </a:cubicBezTo>
                    <a:cubicBezTo>
                      <a:pt x="661897" y="1961562"/>
                      <a:pt x="650902" y="1996616"/>
                      <a:pt x="640547" y="2033297"/>
                    </a:cubicBezTo>
                    <a:cubicBezTo>
                      <a:pt x="630193" y="2069978"/>
                      <a:pt x="626100" y="2105526"/>
                      <a:pt x="619197" y="2140038"/>
                    </a:cubicBezTo>
                    <a:cubicBezTo>
                      <a:pt x="616485" y="2153497"/>
                      <a:pt x="613970" y="2167006"/>
                      <a:pt x="611850" y="2180515"/>
                    </a:cubicBezTo>
                    <a:cubicBezTo>
                      <a:pt x="620085" y="2179923"/>
                      <a:pt x="628418" y="2179628"/>
                      <a:pt x="636800" y="2179628"/>
                    </a:cubicBezTo>
                    <a:cubicBezTo>
                      <a:pt x="677321" y="2179583"/>
                      <a:pt x="717546" y="2186491"/>
                      <a:pt x="755729" y="2200039"/>
                    </a:cubicBezTo>
                    <a:cubicBezTo>
                      <a:pt x="757948" y="2188354"/>
                      <a:pt x="760266" y="2176768"/>
                      <a:pt x="762879" y="2165231"/>
                    </a:cubicBezTo>
                    <a:lnTo>
                      <a:pt x="784821" y="2064506"/>
                    </a:lnTo>
                    <a:lnTo>
                      <a:pt x="817117" y="1967133"/>
                    </a:lnTo>
                    <a:cubicBezTo>
                      <a:pt x="826180" y="1934455"/>
                      <a:pt x="837954" y="1902596"/>
                      <a:pt x="852322" y="1871880"/>
                    </a:cubicBezTo>
                    <a:cubicBezTo>
                      <a:pt x="953694" y="1629538"/>
                      <a:pt x="1110659" y="1414436"/>
                      <a:pt x="1310536" y="1243962"/>
                    </a:cubicBezTo>
                    <a:cubicBezTo>
                      <a:pt x="1404240" y="1164570"/>
                      <a:pt x="1505966" y="1095171"/>
                      <a:pt x="1614073" y="1036891"/>
                    </a:cubicBezTo>
                    <a:cubicBezTo>
                      <a:pt x="1708368" y="985645"/>
                      <a:pt x="1807249" y="943324"/>
                      <a:pt x="1909424" y="910478"/>
                    </a:cubicBezTo>
                    <a:cubicBezTo>
                      <a:pt x="1885431" y="861738"/>
                      <a:pt x="1872996" y="808121"/>
                      <a:pt x="1873084" y="753795"/>
                    </a:cubicBezTo>
                    <a:close/>
                    <a:moveTo>
                      <a:pt x="3607966" y="2235241"/>
                    </a:moveTo>
                    <a:cubicBezTo>
                      <a:pt x="3607966" y="2235241"/>
                      <a:pt x="3611368" y="2261569"/>
                      <a:pt x="3621081" y="2313139"/>
                    </a:cubicBezTo>
                    <a:cubicBezTo>
                      <a:pt x="3621081" y="2313223"/>
                      <a:pt x="3621081" y="2313302"/>
                      <a:pt x="3621081" y="2313386"/>
                    </a:cubicBezTo>
                    <a:lnTo>
                      <a:pt x="3622758" y="2313731"/>
                    </a:lnTo>
                    <a:cubicBezTo>
                      <a:pt x="3612551" y="2262160"/>
                      <a:pt x="3607966" y="2235241"/>
                      <a:pt x="3607966" y="2235241"/>
                    </a:cubicBezTo>
                    <a:close/>
                    <a:moveTo>
                      <a:pt x="3648447" y="2536875"/>
                    </a:moveTo>
                    <a:cubicBezTo>
                      <a:pt x="3647806" y="2493696"/>
                      <a:pt x="3643960" y="2450625"/>
                      <a:pt x="3637057" y="2407998"/>
                    </a:cubicBezTo>
                    <a:cubicBezTo>
                      <a:pt x="3634296" y="2376079"/>
                      <a:pt x="3628971" y="2344442"/>
                      <a:pt x="3621131" y="2313386"/>
                    </a:cubicBezTo>
                    <a:lnTo>
                      <a:pt x="3619947" y="2313139"/>
                    </a:lnTo>
                    <a:cubicBezTo>
                      <a:pt x="3626801" y="2343988"/>
                      <a:pt x="3631338" y="2375295"/>
                      <a:pt x="3633606" y="2406814"/>
                    </a:cubicBezTo>
                    <a:cubicBezTo>
                      <a:pt x="3638290" y="2449609"/>
                      <a:pt x="3640361" y="2492645"/>
                      <a:pt x="3639917" y="2535692"/>
                    </a:cubicBezTo>
                    <a:lnTo>
                      <a:pt x="3639917" y="2612406"/>
                    </a:lnTo>
                    <a:cubicBezTo>
                      <a:pt x="3639917" y="2639326"/>
                      <a:pt x="3634986" y="2669795"/>
                      <a:pt x="3631929" y="2696221"/>
                    </a:cubicBezTo>
                    <a:cubicBezTo>
                      <a:pt x="3629168" y="2726379"/>
                      <a:pt x="3624385" y="2756321"/>
                      <a:pt x="3617679" y="2785853"/>
                    </a:cubicBezTo>
                    <a:cubicBezTo>
                      <a:pt x="3611368" y="2816322"/>
                      <a:pt x="3606240" y="2848517"/>
                      <a:pt x="3596576" y="2880711"/>
                    </a:cubicBezTo>
                    <a:cubicBezTo>
                      <a:pt x="3510978" y="3199996"/>
                      <a:pt x="3309163" y="3472935"/>
                      <a:pt x="3032696" y="3643424"/>
                    </a:cubicBezTo>
                    <a:cubicBezTo>
                      <a:pt x="2868069" y="3741689"/>
                      <a:pt x="2682801" y="3800251"/>
                      <a:pt x="2491597" y="3814455"/>
                    </a:cubicBezTo>
                    <a:cubicBezTo>
                      <a:pt x="2288800" y="3830069"/>
                      <a:pt x="2085427" y="3792688"/>
                      <a:pt x="1901436" y="3705989"/>
                    </a:cubicBezTo>
                    <a:cubicBezTo>
                      <a:pt x="1877473" y="3696128"/>
                      <a:pt x="1855235" y="3682570"/>
                      <a:pt x="1832406" y="3670244"/>
                    </a:cubicBezTo>
                    <a:cubicBezTo>
                      <a:pt x="1814409" y="3660975"/>
                      <a:pt x="1796017" y="3650967"/>
                      <a:pt x="1778414" y="3640219"/>
                    </a:cubicBezTo>
                    <a:cubicBezTo>
                      <a:pt x="1749821" y="3662795"/>
                      <a:pt x="1717924" y="3680839"/>
                      <a:pt x="1683843" y="3693712"/>
                    </a:cubicBezTo>
                    <a:lnTo>
                      <a:pt x="1716681" y="3714764"/>
                    </a:lnTo>
                    <a:cubicBezTo>
                      <a:pt x="1740053" y="3729555"/>
                      <a:pt x="1765693" y="3740550"/>
                      <a:pt x="1790642" y="3754207"/>
                    </a:cubicBezTo>
                    <a:cubicBezTo>
                      <a:pt x="1814798" y="3767622"/>
                      <a:pt x="1839743" y="3779558"/>
                      <a:pt x="1865343" y="3789951"/>
                    </a:cubicBezTo>
                    <a:cubicBezTo>
                      <a:pt x="2063460" y="3875457"/>
                      <a:pt x="2280201" y="3908731"/>
                      <a:pt x="2494851" y="3886584"/>
                    </a:cubicBezTo>
                    <a:cubicBezTo>
                      <a:pt x="2695187" y="3864635"/>
                      <a:pt x="2887713" y="3796597"/>
                      <a:pt x="3057350" y="3687796"/>
                    </a:cubicBezTo>
                    <a:cubicBezTo>
                      <a:pt x="3335592" y="3503848"/>
                      <a:pt x="3535188" y="3217400"/>
                      <a:pt x="3613291" y="2887614"/>
                    </a:cubicBezTo>
                    <a:cubicBezTo>
                      <a:pt x="3621870" y="2854236"/>
                      <a:pt x="3625865" y="2821401"/>
                      <a:pt x="3632126" y="2790389"/>
                    </a:cubicBezTo>
                    <a:cubicBezTo>
                      <a:pt x="3637797" y="2760211"/>
                      <a:pt x="3641199" y="2729663"/>
                      <a:pt x="3642382" y="2698982"/>
                    </a:cubicBezTo>
                    <a:cubicBezTo>
                      <a:pt x="3642382" y="2669696"/>
                      <a:pt x="3648102" y="2641594"/>
                      <a:pt x="3648645" y="2614083"/>
                    </a:cubicBezTo>
                    <a:cubicBezTo>
                      <a:pt x="3649187" y="2586572"/>
                      <a:pt x="3648447" y="2561477"/>
                      <a:pt x="3648447" y="2536875"/>
                    </a:cubicBezTo>
                    <a:close/>
                    <a:moveTo>
                      <a:pt x="2305165" y="4288648"/>
                    </a:moveTo>
                    <a:cubicBezTo>
                      <a:pt x="2305165" y="4285344"/>
                      <a:pt x="2305165" y="4282091"/>
                      <a:pt x="2305165" y="4278787"/>
                    </a:cubicBezTo>
                    <a:cubicBezTo>
                      <a:pt x="2122472" y="4256897"/>
                      <a:pt x="1943979" y="4208284"/>
                      <a:pt x="1775407" y="4134527"/>
                    </a:cubicBezTo>
                    <a:cubicBezTo>
                      <a:pt x="1740004" y="4120032"/>
                      <a:pt x="1705582" y="4103220"/>
                      <a:pt x="1672354" y="4084239"/>
                    </a:cubicBezTo>
                    <a:cubicBezTo>
                      <a:pt x="1638184" y="4065750"/>
                      <a:pt x="1603324" y="4049727"/>
                      <a:pt x="1570436" y="4028182"/>
                    </a:cubicBezTo>
                    <a:cubicBezTo>
                      <a:pt x="1504625" y="3987630"/>
                      <a:pt x="1441299" y="3943179"/>
                      <a:pt x="1380799" y="3895064"/>
                    </a:cubicBezTo>
                    <a:cubicBezTo>
                      <a:pt x="1259326" y="3800009"/>
                      <a:pt x="1150642" y="3689660"/>
                      <a:pt x="1057441" y="3566758"/>
                    </a:cubicBezTo>
                    <a:cubicBezTo>
                      <a:pt x="1011575" y="3505514"/>
                      <a:pt x="969852" y="3441278"/>
                      <a:pt x="932546" y="3374478"/>
                    </a:cubicBezTo>
                    <a:cubicBezTo>
                      <a:pt x="914893" y="3340360"/>
                      <a:pt x="894875" y="3307426"/>
                      <a:pt x="874856" y="3273900"/>
                    </a:cubicBezTo>
                    <a:lnTo>
                      <a:pt x="833635" y="3170365"/>
                    </a:lnTo>
                    <a:lnTo>
                      <a:pt x="811249" y="3119484"/>
                    </a:lnTo>
                    <a:lnTo>
                      <a:pt x="794140" y="3062836"/>
                    </a:lnTo>
                    <a:lnTo>
                      <a:pt x="758836" y="2950130"/>
                    </a:lnTo>
                    <a:cubicBezTo>
                      <a:pt x="753905" y="2927993"/>
                      <a:pt x="748580" y="2900827"/>
                      <a:pt x="743254" y="2873957"/>
                    </a:cubicBezTo>
                    <a:cubicBezTo>
                      <a:pt x="708729" y="2884804"/>
                      <a:pt x="672745" y="2890306"/>
                      <a:pt x="636553" y="2890276"/>
                    </a:cubicBezTo>
                    <a:cubicBezTo>
                      <a:pt x="627678" y="2890276"/>
                      <a:pt x="618852" y="2889931"/>
                      <a:pt x="610124" y="2889290"/>
                    </a:cubicBezTo>
                    <a:lnTo>
                      <a:pt x="610124" y="2889290"/>
                    </a:lnTo>
                    <a:cubicBezTo>
                      <a:pt x="617373" y="2922027"/>
                      <a:pt x="623684" y="2952792"/>
                      <a:pt x="634532" y="2990015"/>
                    </a:cubicBezTo>
                    <a:lnTo>
                      <a:pt x="637490" y="2988882"/>
                    </a:lnTo>
                    <a:lnTo>
                      <a:pt x="675161" y="3101587"/>
                    </a:lnTo>
                    <a:lnTo>
                      <a:pt x="693454" y="3158236"/>
                    </a:lnTo>
                    <a:lnTo>
                      <a:pt x="718995" y="3214491"/>
                    </a:lnTo>
                    <a:lnTo>
                      <a:pt x="770226" y="3327887"/>
                    </a:lnTo>
                    <a:cubicBezTo>
                      <a:pt x="789110" y="3364321"/>
                      <a:pt x="810904" y="3398981"/>
                      <a:pt x="830923" y="3434233"/>
                    </a:cubicBezTo>
                    <a:cubicBezTo>
                      <a:pt x="872800" y="3504154"/>
                      <a:pt x="918616" y="3571644"/>
                      <a:pt x="968146" y="3636373"/>
                    </a:cubicBezTo>
                    <a:cubicBezTo>
                      <a:pt x="1070222" y="3763791"/>
                      <a:pt x="1188185" y="3877616"/>
                      <a:pt x="1319165" y="3975083"/>
                    </a:cubicBezTo>
                    <a:cubicBezTo>
                      <a:pt x="1384557" y="4024188"/>
                      <a:pt x="1452803" y="4069349"/>
                      <a:pt x="1523544" y="4110369"/>
                    </a:cubicBezTo>
                    <a:cubicBezTo>
                      <a:pt x="1558898" y="4131175"/>
                      <a:pt x="1596026" y="4147346"/>
                      <a:pt x="1632021" y="4167018"/>
                    </a:cubicBezTo>
                    <a:cubicBezTo>
                      <a:pt x="1667517" y="4186147"/>
                      <a:pt x="1704325" y="4202762"/>
                      <a:pt x="1742173" y="4216715"/>
                    </a:cubicBezTo>
                    <a:cubicBezTo>
                      <a:pt x="1923935" y="4292099"/>
                      <a:pt x="2116027" y="4339626"/>
                      <a:pt x="2311970" y="4357721"/>
                    </a:cubicBezTo>
                    <a:cubicBezTo>
                      <a:pt x="2307463" y="4334992"/>
                      <a:pt x="2305185" y="4311820"/>
                      <a:pt x="2305165" y="4288648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44" name="Google Shape;13844;p105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/>
              <a:t>Design Icons - 2021</a:t>
            </a:r>
            <a:endParaRPr/>
          </a:p>
        </p:txBody>
      </p:sp>
      <p:grpSp>
        <p:nvGrpSpPr>
          <p:cNvPr id="13845" name="Google Shape;13845;p105"/>
          <p:cNvGrpSpPr/>
          <p:nvPr/>
        </p:nvGrpSpPr>
        <p:grpSpPr>
          <a:xfrm>
            <a:off x="897102" y="1371600"/>
            <a:ext cx="914117" cy="1150902"/>
            <a:chOff x="897102" y="1371600"/>
            <a:chExt cx="914117" cy="1150902"/>
          </a:xfrm>
        </p:grpSpPr>
        <p:sp>
          <p:nvSpPr>
            <p:cNvPr id="13846" name="Google Shape;13846;p105"/>
            <p:cNvSpPr/>
            <p:nvPr/>
          </p:nvSpPr>
          <p:spPr>
            <a:xfrm>
              <a:off x="1013095" y="2153170"/>
              <a:ext cx="695703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Firepower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847" name="Google Shape;13847;p105"/>
            <p:cNvGrpSpPr/>
            <p:nvPr/>
          </p:nvGrpSpPr>
          <p:grpSpPr>
            <a:xfrm>
              <a:off x="897102" y="1371600"/>
              <a:ext cx="914117" cy="786432"/>
              <a:chOff x="2137656" y="0"/>
              <a:chExt cx="7914237" cy="6858416"/>
            </a:xfrm>
          </p:grpSpPr>
          <p:sp>
            <p:nvSpPr>
              <p:cNvPr id="13848" name="Google Shape;13848;p105"/>
              <p:cNvSpPr/>
              <p:nvPr/>
            </p:nvSpPr>
            <p:spPr>
              <a:xfrm>
                <a:off x="2137656" y="0"/>
                <a:ext cx="7914237" cy="6858416"/>
              </a:xfrm>
              <a:custGeom>
                <a:avLst/>
                <a:gdLst/>
                <a:ahLst/>
                <a:cxnLst/>
                <a:rect l="l" t="t" r="r" b="b"/>
                <a:pathLst>
                  <a:path w="7914237" h="6858416" extrusionOk="0">
                    <a:moveTo>
                      <a:pt x="5935692" y="6858417"/>
                    </a:moveTo>
                    <a:lnTo>
                      <a:pt x="7914238" y="3429209"/>
                    </a:lnTo>
                    <a:lnTo>
                      <a:pt x="5935692" y="0"/>
                    </a:lnTo>
                    <a:lnTo>
                      <a:pt x="1978546" y="0"/>
                    </a:lnTo>
                    <a:lnTo>
                      <a:pt x="0" y="3429209"/>
                    </a:lnTo>
                    <a:lnTo>
                      <a:pt x="1978546" y="6858417"/>
                    </a:lnTo>
                    <a:lnTo>
                      <a:pt x="5935692" y="685841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49" name="Google Shape;13849;p105"/>
              <p:cNvSpPr/>
              <p:nvPr/>
            </p:nvSpPr>
            <p:spPr>
              <a:xfrm>
                <a:off x="5412631" y="2421160"/>
                <a:ext cx="1264011" cy="725487"/>
              </a:xfrm>
              <a:custGeom>
                <a:avLst/>
                <a:gdLst/>
                <a:ahLst/>
                <a:cxnLst/>
                <a:rect l="l" t="t" r="r" b="b"/>
                <a:pathLst>
                  <a:path w="1264011" h="725487" extrusionOk="0">
                    <a:moveTo>
                      <a:pt x="112262" y="96899"/>
                    </a:moveTo>
                    <a:cubicBezTo>
                      <a:pt x="133109" y="107329"/>
                      <a:pt x="154633" y="118385"/>
                      <a:pt x="176054" y="130172"/>
                    </a:cubicBezTo>
                    <a:lnTo>
                      <a:pt x="178920" y="131736"/>
                    </a:lnTo>
                    <a:cubicBezTo>
                      <a:pt x="433281" y="271911"/>
                      <a:pt x="646213" y="476712"/>
                      <a:pt x="796255" y="725488"/>
                    </a:cubicBezTo>
                    <a:lnTo>
                      <a:pt x="1173223" y="725488"/>
                    </a:lnTo>
                    <a:cubicBezTo>
                      <a:pt x="1223240" y="725488"/>
                      <a:pt x="1263840" y="685002"/>
                      <a:pt x="1264012" y="634952"/>
                    </a:cubicBezTo>
                    <a:lnTo>
                      <a:pt x="1264012" y="90797"/>
                    </a:lnTo>
                    <a:cubicBezTo>
                      <a:pt x="1264012" y="40653"/>
                      <a:pt x="1223386" y="0"/>
                      <a:pt x="1173275" y="0"/>
                    </a:cubicBezTo>
                    <a:cubicBezTo>
                      <a:pt x="1173259" y="0"/>
                      <a:pt x="1173238" y="0"/>
                      <a:pt x="1173223" y="0"/>
                    </a:cubicBezTo>
                    <a:lnTo>
                      <a:pt x="0" y="0"/>
                    </a:lnTo>
                    <a:cubicBezTo>
                      <a:pt x="32772" y="37330"/>
                      <a:pt x="70552" y="69941"/>
                      <a:pt x="112262" y="968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50" name="Google Shape;13850;p105"/>
              <p:cNvSpPr/>
              <p:nvPr/>
            </p:nvSpPr>
            <p:spPr>
              <a:xfrm>
                <a:off x="6002656" y="4402470"/>
                <a:ext cx="673986" cy="725488"/>
              </a:xfrm>
              <a:custGeom>
                <a:avLst/>
                <a:gdLst/>
                <a:ahLst/>
                <a:cxnLst/>
                <a:rect l="l" t="t" r="r" b="b"/>
                <a:pathLst>
                  <a:path w="673986" h="725488" extrusionOk="0">
                    <a:moveTo>
                      <a:pt x="583198" y="0"/>
                    </a:moveTo>
                    <a:lnTo>
                      <a:pt x="395209" y="0"/>
                    </a:lnTo>
                    <a:cubicBezTo>
                      <a:pt x="327518" y="271624"/>
                      <a:pt x="191465" y="521380"/>
                      <a:pt x="0" y="725488"/>
                    </a:cubicBezTo>
                    <a:lnTo>
                      <a:pt x="583198" y="725488"/>
                    </a:lnTo>
                    <a:cubicBezTo>
                      <a:pt x="633309" y="725519"/>
                      <a:pt x="673955" y="684887"/>
                      <a:pt x="673987" y="634743"/>
                    </a:cubicBezTo>
                    <a:cubicBezTo>
                      <a:pt x="673987" y="634728"/>
                      <a:pt x="673987" y="634707"/>
                      <a:pt x="673987" y="634691"/>
                    </a:cubicBezTo>
                    <a:lnTo>
                      <a:pt x="673987" y="90797"/>
                    </a:lnTo>
                    <a:cubicBezTo>
                      <a:pt x="673955" y="40642"/>
                      <a:pt x="633319" y="0"/>
                      <a:pt x="5831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51" name="Google Shape;13851;p105"/>
              <p:cNvSpPr/>
              <p:nvPr/>
            </p:nvSpPr>
            <p:spPr>
              <a:xfrm>
                <a:off x="6939785" y="2421160"/>
                <a:ext cx="1436782" cy="725487"/>
              </a:xfrm>
              <a:custGeom>
                <a:avLst/>
                <a:gdLst/>
                <a:ahLst/>
                <a:cxnLst/>
                <a:rect l="l" t="t" r="r" b="b"/>
                <a:pathLst>
                  <a:path w="1436782" h="725487" extrusionOk="0">
                    <a:moveTo>
                      <a:pt x="1346046" y="0"/>
                    </a:moveTo>
                    <a:cubicBezTo>
                      <a:pt x="1396158" y="0"/>
                      <a:pt x="1436783" y="0"/>
                      <a:pt x="1436783" y="0"/>
                    </a:cubicBezTo>
                    <a:lnTo>
                      <a:pt x="1436783" y="725488"/>
                    </a:lnTo>
                    <a:cubicBezTo>
                      <a:pt x="1436783" y="725488"/>
                      <a:pt x="1396159" y="725488"/>
                      <a:pt x="1346046" y="725488"/>
                    </a:cubicBezTo>
                    <a:lnTo>
                      <a:pt x="90737" y="725488"/>
                    </a:lnTo>
                    <a:cubicBezTo>
                      <a:pt x="40625" y="725488"/>
                      <a:pt x="0" y="725488"/>
                      <a:pt x="0" y="725488"/>
                    </a:cubicBezTo>
                    <a:lnTo>
                      <a:pt x="0" y="0"/>
                    </a:lnTo>
                    <a:cubicBezTo>
                      <a:pt x="0" y="0"/>
                      <a:pt x="40625" y="0"/>
                      <a:pt x="907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52" name="Google Shape;13852;p105"/>
              <p:cNvSpPr/>
              <p:nvPr/>
            </p:nvSpPr>
            <p:spPr>
              <a:xfrm>
                <a:off x="6939785" y="4402470"/>
                <a:ext cx="1436782" cy="725487"/>
              </a:xfrm>
              <a:custGeom>
                <a:avLst/>
                <a:gdLst/>
                <a:ahLst/>
                <a:cxnLst/>
                <a:rect l="l" t="t" r="r" b="b"/>
                <a:pathLst>
                  <a:path w="1436782" h="725487" extrusionOk="0">
                    <a:moveTo>
                      <a:pt x="1346046" y="0"/>
                    </a:moveTo>
                    <a:cubicBezTo>
                      <a:pt x="1396158" y="0"/>
                      <a:pt x="1436783" y="0"/>
                      <a:pt x="1436783" y="0"/>
                    </a:cubicBezTo>
                    <a:lnTo>
                      <a:pt x="1436783" y="725488"/>
                    </a:lnTo>
                    <a:cubicBezTo>
                      <a:pt x="1436783" y="725488"/>
                      <a:pt x="1396159" y="725488"/>
                      <a:pt x="1346046" y="725488"/>
                    </a:cubicBezTo>
                    <a:lnTo>
                      <a:pt x="90737" y="725488"/>
                    </a:lnTo>
                    <a:cubicBezTo>
                      <a:pt x="40625" y="725488"/>
                      <a:pt x="0" y="725488"/>
                      <a:pt x="0" y="725488"/>
                    </a:cubicBezTo>
                    <a:lnTo>
                      <a:pt x="0" y="0"/>
                    </a:lnTo>
                    <a:cubicBezTo>
                      <a:pt x="0" y="0"/>
                      <a:pt x="40625" y="0"/>
                      <a:pt x="907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53" name="Google Shape;13853;p105"/>
              <p:cNvSpPr/>
              <p:nvPr/>
            </p:nvSpPr>
            <p:spPr>
              <a:xfrm>
                <a:off x="6338347" y="3411789"/>
                <a:ext cx="2038481" cy="725487"/>
              </a:xfrm>
              <a:custGeom>
                <a:avLst/>
                <a:gdLst/>
                <a:ahLst/>
                <a:cxnLst/>
                <a:rect l="l" t="t" r="r" b="b"/>
                <a:pathLst>
                  <a:path w="2038481" h="725487" extrusionOk="0">
                    <a:moveTo>
                      <a:pt x="1947484" y="0"/>
                    </a:moveTo>
                    <a:lnTo>
                      <a:pt x="0" y="0"/>
                    </a:lnTo>
                    <a:cubicBezTo>
                      <a:pt x="71735" y="188039"/>
                      <a:pt x="108478" y="387626"/>
                      <a:pt x="108405" y="588901"/>
                    </a:cubicBezTo>
                    <a:cubicBezTo>
                      <a:pt x="108405" y="634795"/>
                      <a:pt x="106529" y="680324"/>
                      <a:pt x="102776" y="725488"/>
                    </a:cubicBezTo>
                    <a:lnTo>
                      <a:pt x="1947745" y="725488"/>
                    </a:lnTo>
                    <a:cubicBezTo>
                      <a:pt x="1997830" y="725519"/>
                      <a:pt x="2038430" y="684914"/>
                      <a:pt x="2038482" y="634795"/>
                    </a:cubicBezTo>
                    <a:cubicBezTo>
                      <a:pt x="2038482" y="634759"/>
                      <a:pt x="2038482" y="634727"/>
                      <a:pt x="2038482" y="634691"/>
                    </a:cubicBezTo>
                    <a:lnTo>
                      <a:pt x="2038482" y="90849"/>
                    </a:lnTo>
                    <a:cubicBezTo>
                      <a:pt x="2038534" y="40705"/>
                      <a:pt x="1997934" y="31"/>
                      <a:pt x="1947797" y="0"/>
                    </a:cubicBezTo>
                    <a:cubicBezTo>
                      <a:pt x="1947692" y="0"/>
                      <a:pt x="1947588" y="0"/>
                      <a:pt x="1947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54" name="Google Shape;13854;p105"/>
              <p:cNvSpPr/>
              <p:nvPr/>
            </p:nvSpPr>
            <p:spPr>
              <a:xfrm>
                <a:off x="3480256" y="1685503"/>
                <a:ext cx="2630703" cy="3452688"/>
              </a:xfrm>
              <a:custGeom>
                <a:avLst/>
                <a:gdLst/>
                <a:ahLst/>
                <a:cxnLst/>
                <a:rect l="l" t="t" r="r" b="b"/>
                <a:pathLst>
                  <a:path w="2630703" h="3452688" extrusionOk="0">
                    <a:moveTo>
                      <a:pt x="1949053" y="1161583"/>
                    </a:moveTo>
                    <a:lnTo>
                      <a:pt x="1946916" y="1160436"/>
                    </a:lnTo>
                    <a:cubicBezTo>
                      <a:pt x="1926069" y="1148963"/>
                      <a:pt x="1905482" y="1138324"/>
                      <a:pt x="1885573" y="1128728"/>
                    </a:cubicBezTo>
                    <a:lnTo>
                      <a:pt x="1883072" y="1127528"/>
                    </a:lnTo>
                    <a:lnTo>
                      <a:pt x="1880726" y="1126120"/>
                    </a:lnTo>
                    <a:cubicBezTo>
                      <a:pt x="1736219" y="1037649"/>
                      <a:pt x="1620169" y="909480"/>
                      <a:pt x="1546391" y="756883"/>
                    </a:cubicBezTo>
                    <a:cubicBezTo>
                      <a:pt x="1443406" y="545824"/>
                      <a:pt x="1416514" y="291739"/>
                      <a:pt x="1465973" y="0"/>
                    </a:cubicBezTo>
                    <a:cubicBezTo>
                      <a:pt x="1221911" y="168065"/>
                      <a:pt x="995704" y="360710"/>
                      <a:pt x="790892" y="574925"/>
                    </a:cubicBezTo>
                    <a:cubicBezTo>
                      <a:pt x="560532" y="817275"/>
                      <a:pt x="377129" y="1071673"/>
                      <a:pt x="245844" y="1331130"/>
                    </a:cubicBezTo>
                    <a:cubicBezTo>
                      <a:pt x="82716" y="1653430"/>
                      <a:pt x="5" y="1984543"/>
                      <a:pt x="5" y="2315240"/>
                    </a:cubicBezTo>
                    <a:cubicBezTo>
                      <a:pt x="-954" y="2664529"/>
                      <a:pt x="137768" y="2999684"/>
                      <a:pt x="385259" y="3245998"/>
                    </a:cubicBezTo>
                    <a:cubicBezTo>
                      <a:pt x="461461" y="3322360"/>
                      <a:pt x="546694" y="3389125"/>
                      <a:pt x="639073" y="3444802"/>
                    </a:cubicBezTo>
                    <a:cubicBezTo>
                      <a:pt x="687178" y="3473747"/>
                      <a:pt x="741484" y="3417109"/>
                      <a:pt x="709953" y="3370590"/>
                    </a:cubicBezTo>
                    <a:cubicBezTo>
                      <a:pt x="627883" y="3249602"/>
                      <a:pt x="584115" y="3106690"/>
                      <a:pt x="584349" y="2960466"/>
                    </a:cubicBezTo>
                    <a:cubicBezTo>
                      <a:pt x="584349" y="2167754"/>
                      <a:pt x="1442468" y="1661409"/>
                      <a:pt x="1442468" y="1661409"/>
                    </a:cubicBezTo>
                    <a:cubicBezTo>
                      <a:pt x="1340682" y="2078626"/>
                      <a:pt x="1546339" y="2249580"/>
                      <a:pt x="1632281" y="2301107"/>
                    </a:cubicBezTo>
                    <a:cubicBezTo>
                      <a:pt x="1644216" y="2306844"/>
                      <a:pt x="1656099" y="2313050"/>
                      <a:pt x="1667565" y="2319360"/>
                    </a:cubicBezTo>
                    <a:cubicBezTo>
                      <a:pt x="2021434" y="2514185"/>
                      <a:pt x="2150472" y="2959178"/>
                      <a:pt x="1955781" y="3313280"/>
                    </a:cubicBezTo>
                    <a:cubicBezTo>
                      <a:pt x="1944988" y="3332910"/>
                      <a:pt x="1933298" y="3352034"/>
                      <a:pt x="1920753" y="3370590"/>
                    </a:cubicBezTo>
                    <a:cubicBezTo>
                      <a:pt x="1889482" y="3417109"/>
                      <a:pt x="1943528" y="3473747"/>
                      <a:pt x="1991633" y="3444802"/>
                    </a:cubicBezTo>
                    <a:cubicBezTo>
                      <a:pt x="2084012" y="3389125"/>
                      <a:pt x="2169245" y="3322360"/>
                      <a:pt x="2245447" y="3245998"/>
                    </a:cubicBezTo>
                    <a:cubicBezTo>
                      <a:pt x="2759181" y="2731842"/>
                      <a:pt x="2759114" y="1898294"/>
                      <a:pt x="2245295" y="1384221"/>
                    </a:cubicBezTo>
                    <a:cubicBezTo>
                      <a:pt x="2157534" y="1296418"/>
                      <a:pt x="2057796" y="1221475"/>
                      <a:pt x="1949053" y="11616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855" name="Google Shape;13855;p105"/>
          <p:cNvGrpSpPr/>
          <p:nvPr/>
        </p:nvGrpSpPr>
        <p:grpSpPr>
          <a:xfrm>
            <a:off x="2126172" y="1371600"/>
            <a:ext cx="914117" cy="1323673"/>
            <a:chOff x="2126172" y="1371600"/>
            <a:chExt cx="914117" cy="1323673"/>
          </a:xfrm>
        </p:grpSpPr>
        <p:grpSp>
          <p:nvGrpSpPr>
            <p:cNvPr id="13856" name="Google Shape;13856;p105"/>
            <p:cNvGrpSpPr/>
            <p:nvPr/>
          </p:nvGrpSpPr>
          <p:grpSpPr>
            <a:xfrm>
              <a:off x="2126172" y="1371600"/>
              <a:ext cx="914117" cy="786431"/>
              <a:chOff x="2126172" y="1371600"/>
              <a:chExt cx="914117" cy="786431"/>
            </a:xfrm>
          </p:grpSpPr>
          <p:sp>
            <p:nvSpPr>
              <p:cNvPr id="13857" name="Google Shape;13857;p105"/>
              <p:cNvSpPr/>
              <p:nvPr/>
            </p:nvSpPr>
            <p:spPr>
              <a:xfrm>
                <a:off x="2126172" y="1371600"/>
                <a:ext cx="914117" cy="786431"/>
              </a:xfrm>
              <a:custGeom>
                <a:avLst/>
                <a:gdLst/>
                <a:ahLst/>
                <a:cxnLst/>
                <a:rect l="l" t="t" r="r" b="b"/>
                <a:pathLst>
                  <a:path w="914117" h="786431" extrusionOk="0">
                    <a:moveTo>
                      <a:pt x="685583" y="786432"/>
                    </a:moveTo>
                    <a:lnTo>
                      <a:pt x="914117" y="393216"/>
                    </a:lnTo>
                    <a:lnTo>
                      <a:pt x="685583" y="0"/>
                    </a:lnTo>
                    <a:lnTo>
                      <a:pt x="228528" y="0"/>
                    </a:lnTo>
                    <a:lnTo>
                      <a:pt x="0" y="393216"/>
                    </a:lnTo>
                    <a:lnTo>
                      <a:pt x="228528" y="786432"/>
                    </a:lnTo>
                    <a:lnTo>
                      <a:pt x="685583" y="786432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58" name="Google Shape;13858;p105"/>
              <p:cNvSpPr/>
              <p:nvPr/>
            </p:nvSpPr>
            <p:spPr>
              <a:xfrm>
                <a:off x="2474715" y="1682176"/>
                <a:ext cx="224979" cy="293108"/>
              </a:xfrm>
              <a:custGeom>
                <a:avLst/>
                <a:gdLst/>
                <a:ahLst/>
                <a:cxnLst/>
                <a:rect l="l" t="t" r="r" b="b"/>
                <a:pathLst>
                  <a:path w="224979" h="293108" extrusionOk="0">
                    <a:moveTo>
                      <a:pt x="170359" y="292439"/>
                    </a:moveTo>
                    <a:cubicBezTo>
                      <a:pt x="178248" y="287709"/>
                      <a:pt x="185525" y="282040"/>
                      <a:pt x="192030" y="275557"/>
                    </a:cubicBezTo>
                    <a:cubicBezTo>
                      <a:pt x="235962" y="231917"/>
                      <a:pt x="235963" y="161161"/>
                      <a:pt x="192033" y="117519"/>
                    </a:cubicBezTo>
                    <a:cubicBezTo>
                      <a:pt x="184526" y="110060"/>
                      <a:pt x="175992" y="103694"/>
                      <a:pt x="166687" y="98612"/>
                    </a:cubicBezTo>
                    <a:lnTo>
                      <a:pt x="166507" y="98516"/>
                    </a:lnTo>
                    <a:cubicBezTo>
                      <a:pt x="164701" y="97542"/>
                      <a:pt x="162961" y="96639"/>
                      <a:pt x="161257" y="95825"/>
                    </a:cubicBezTo>
                    <a:lnTo>
                      <a:pt x="161047" y="95724"/>
                    </a:lnTo>
                    <a:lnTo>
                      <a:pt x="160848" y="95604"/>
                    </a:lnTo>
                    <a:cubicBezTo>
                      <a:pt x="148489" y="88094"/>
                      <a:pt x="138564" y="77213"/>
                      <a:pt x="132254" y="64256"/>
                    </a:cubicBezTo>
                    <a:cubicBezTo>
                      <a:pt x="123447" y="46316"/>
                      <a:pt x="121148" y="24788"/>
                      <a:pt x="125380" y="0"/>
                    </a:cubicBezTo>
                    <a:cubicBezTo>
                      <a:pt x="104509" y="14275"/>
                      <a:pt x="85165" y="30636"/>
                      <a:pt x="67650" y="48828"/>
                    </a:cubicBezTo>
                    <a:cubicBezTo>
                      <a:pt x="47954" y="69399"/>
                      <a:pt x="32272" y="90999"/>
                      <a:pt x="21045" y="113018"/>
                    </a:cubicBezTo>
                    <a:cubicBezTo>
                      <a:pt x="7092" y="140365"/>
                      <a:pt x="0" y="168472"/>
                      <a:pt x="0" y="196536"/>
                    </a:cubicBezTo>
                    <a:cubicBezTo>
                      <a:pt x="-82" y="226186"/>
                      <a:pt x="11779" y="254637"/>
                      <a:pt x="32940" y="275545"/>
                    </a:cubicBezTo>
                    <a:cubicBezTo>
                      <a:pt x="39457" y="282030"/>
                      <a:pt x="46747" y="287697"/>
                      <a:pt x="54648" y="292427"/>
                    </a:cubicBezTo>
                    <a:cubicBezTo>
                      <a:pt x="58759" y="294885"/>
                      <a:pt x="63400" y="290071"/>
                      <a:pt x="60710" y="286130"/>
                    </a:cubicBezTo>
                    <a:cubicBezTo>
                      <a:pt x="53691" y="275862"/>
                      <a:pt x="49946" y="263732"/>
                      <a:pt x="49964" y="251320"/>
                    </a:cubicBezTo>
                    <a:cubicBezTo>
                      <a:pt x="49964" y="184026"/>
                      <a:pt x="123345" y="141041"/>
                      <a:pt x="123345" y="141041"/>
                    </a:cubicBezTo>
                    <a:cubicBezTo>
                      <a:pt x="114641" y="176461"/>
                      <a:pt x="132230" y="190975"/>
                      <a:pt x="139598" y="195346"/>
                    </a:cubicBezTo>
                    <a:cubicBezTo>
                      <a:pt x="140622" y="195837"/>
                      <a:pt x="141639" y="196357"/>
                      <a:pt x="142608" y="196895"/>
                    </a:cubicBezTo>
                    <a:cubicBezTo>
                      <a:pt x="172873" y="213422"/>
                      <a:pt x="183921" y="251193"/>
                      <a:pt x="167284" y="281259"/>
                    </a:cubicBezTo>
                    <a:cubicBezTo>
                      <a:pt x="166359" y="282931"/>
                      <a:pt x="165356" y="284561"/>
                      <a:pt x="164279" y="286142"/>
                    </a:cubicBezTo>
                    <a:cubicBezTo>
                      <a:pt x="161577" y="290083"/>
                      <a:pt x="166218" y="294897"/>
                      <a:pt x="170359" y="2924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59" name="Google Shape;13859;p105"/>
              <p:cNvSpPr/>
              <p:nvPr/>
            </p:nvSpPr>
            <p:spPr>
              <a:xfrm>
                <a:off x="2464006" y="1483705"/>
                <a:ext cx="245912" cy="159738"/>
              </a:xfrm>
              <a:custGeom>
                <a:avLst/>
                <a:gdLst/>
                <a:ahLst/>
                <a:cxnLst/>
                <a:rect l="l" t="t" r="r" b="b"/>
                <a:pathLst>
                  <a:path w="245912" h="159738" extrusionOk="0">
                    <a:moveTo>
                      <a:pt x="0" y="159738"/>
                    </a:moveTo>
                    <a:lnTo>
                      <a:pt x="245913" y="159738"/>
                    </a:lnTo>
                    <a:cubicBezTo>
                      <a:pt x="245419" y="156150"/>
                      <a:pt x="245088" y="153100"/>
                      <a:pt x="244414" y="150027"/>
                    </a:cubicBezTo>
                    <a:cubicBezTo>
                      <a:pt x="240278" y="129001"/>
                      <a:pt x="229154" y="114146"/>
                      <a:pt x="206923" y="108949"/>
                    </a:cubicBezTo>
                    <a:cubicBezTo>
                      <a:pt x="203800" y="108172"/>
                      <a:pt x="200746" y="107144"/>
                      <a:pt x="197791" y="105876"/>
                    </a:cubicBezTo>
                    <a:cubicBezTo>
                      <a:pt x="187016" y="101689"/>
                      <a:pt x="181357" y="94065"/>
                      <a:pt x="181688" y="82266"/>
                    </a:cubicBezTo>
                    <a:cubicBezTo>
                      <a:pt x="182019" y="73380"/>
                      <a:pt x="182019" y="64469"/>
                      <a:pt x="181688" y="55421"/>
                    </a:cubicBezTo>
                    <a:cubicBezTo>
                      <a:pt x="180538" y="26466"/>
                      <a:pt x="156477" y="1887"/>
                      <a:pt x="127601" y="111"/>
                    </a:cubicBezTo>
                    <a:cubicBezTo>
                      <a:pt x="96238" y="-1683"/>
                      <a:pt x="69528" y="18375"/>
                      <a:pt x="65043" y="48150"/>
                    </a:cubicBezTo>
                    <a:cubicBezTo>
                      <a:pt x="63237" y="59781"/>
                      <a:pt x="64056" y="71759"/>
                      <a:pt x="63894" y="83719"/>
                    </a:cubicBezTo>
                    <a:cubicBezTo>
                      <a:pt x="63707" y="93425"/>
                      <a:pt x="59409" y="100368"/>
                      <a:pt x="50445" y="104590"/>
                    </a:cubicBezTo>
                    <a:cubicBezTo>
                      <a:pt x="46948" y="106043"/>
                      <a:pt x="43475" y="107658"/>
                      <a:pt x="39646" y="108620"/>
                    </a:cubicBezTo>
                    <a:cubicBezTo>
                      <a:pt x="14104" y="114295"/>
                      <a:pt x="2324" y="132236"/>
                      <a:pt x="0" y="159738"/>
                    </a:cubicBezTo>
                    <a:close/>
                    <a:moveTo>
                      <a:pt x="121473" y="39568"/>
                    </a:moveTo>
                    <a:cubicBezTo>
                      <a:pt x="131772" y="39568"/>
                      <a:pt x="140062" y="47659"/>
                      <a:pt x="140062" y="57676"/>
                    </a:cubicBezTo>
                    <a:cubicBezTo>
                      <a:pt x="140062" y="67543"/>
                      <a:pt x="131772" y="75796"/>
                      <a:pt x="121473" y="75796"/>
                    </a:cubicBezTo>
                    <a:cubicBezTo>
                      <a:pt x="111173" y="75796"/>
                      <a:pt x="102902" y="67543"/>
                      <a:pt x="102902" y="57676"/>
                    </a:cubicBezTo>
                    <a:cubicBezTo>
                      <a:pt x="102884" y="47659"/>
                      <a:pt x="111173" y="39568"/>
                      <a:pt x="121473" y="395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60" name="Google Shape;13860;p105"/>
              <p:cNvSpPr/>
              <p:nvPr/>
            </p:nvSpPr>
            <p:spPr>
              <a:xfrm>
                <a:off x="2363067" y="1521282"/>
                <a:ext cx="447815" cy="527863"/>
              </a:xfrm>
              <a:custGeom>
                <a:avLst/>
                <a:gdLst/>
                <a:ahLst/>
                <a:cxnLst/>
                <a:rect l="l" t="t" r="r" b="b"/>
                <a:pathLst>
                  <a:path w="447815" h="527863" extrusionOk="0">
                    <a:moveTo>
                      <a:pt x="447689" y="36556"/>
                    </a:moveTo>
                    <a:cubicBezTo>
                      <a:pt x="447689" y="15417"/>
                      <a:pt x="432038" y="0"/>
                      <a:pt x="410637" y="0"/>
                    </a:cubicBezTo>
                    <a:lnTo>
                      <a:pt x="319240" y="0"/>
                    </a:lnTo>
                    <a:lnTo>
                      <a:pt x="319240" y="15578"/>
                    </a:lnTo>
                    <a:cubicBezTo>
                      <a:pt x="319402" y="32322"/>
                      <a:pt x="328793" y="41628"/>
                      <a:pt x="345726" y="41807"/>
                    </a:cubicBezTo>
                    <a:lnTo>
                      <a:pt x="386570" y="41807"/>
                    </a:lnTo>
                    <a:cubicBezTo>
                      <a:pt x="400729" y="41807"/>
                      <a:pt x="406327" y="47368"/>
                      <a:pt x="406327" y="61786"/>
                    </a:cubicBezTo>
                    <a:cubicBezTo>
                      <a:pt x="406496" y="99808"/>
                      <a:pt x="406821" y="137674"/>
                      <a:pt x="406821" y="175678"/>
                    </a:cubicBezTo>
                    <a:lnTo>
                      <a:pt x="406821" y="468063"/>
                    </a:lnTo>
                    <a:cubicBezTo>
                      <a:pt x="406821" y="480842"/>
                      <a:pt x="400404" y="487074"/>
                      <a:pt x="387720" y="487074"/>
                    </a:cubicBezTo>
                    <a:cubicBezTo>
                      <a:pt x="278707" y="487241"/>
                      <a:pt x="169749" y="487349"/>
                      <a:pt x="60848" y="487403"/>
                    </a:cubicBezTo>
                    <a:cubicBezTo>
                      <a:pt x="47183" y="487403"/>
                      <a:pt x="40922" y="481333"/>
                      <a:pt x="40922" y="467734"/>
                    </a:cubicBezTo>
                    <a:lnTo>
                      <a:pt x="40922" y="60818"/>
                    </a:lnTo>
                    <a:cubicBezTo>
                      <a:pt x="40922" y="48038"/>
                      <a:pt x="47345" y="41819"/>
                      <a:pt x="60023" y="41819"/>
                    </a:cubicBezTo>
                    <a:cubicBezTo>
                      <a:pt x="74681" y="41639"/>
                      <a:pt x="89339" y="41819"/>
                      <a:pt x="103967" y="41639"/>
                    </a:cubicBezTo>
                    <a:cubicBezTo>
                      <a:pt x="116651" y="41478"/>
                      <a:pt x="126692" y="33459"/>
                      <a:pt x="128010" y="21666"/>
                    </a:cubicBezTo>
                    <a:cubicBezTo>
                      <a:pt x="128835" y="14777"/>
                      <a:pt x="128179" y="7559"/>
                      <a:pt x="128179" y="12"/>
                    </a:cubicBezTo>
                    <a:lnTo>
                      <a:pt x="37004" y="12"/>
                    </a:lnTo>
                    <a:cubicBezTo>
                      <a:pt x="15934" y="12"/>
                      <a:pt x="121" y="15267"/>
                      <a:pt x="121" y="36078"/>
                    </a:cubicBezTo>
                    <a:cubicBezTo>
                      <a:pt x="-40" y="188164"/>
                      <a:pt x="-40" y="340242"/>
                      <a:pt x="121" y="492312"/>
                    </a:cubicBezTo>
                    <a:cubicBezTo>
                      <a:pt x="121" y="512645"/>
                      <a:pt x="15597" y="527864"/>
                      <a:pt x="36016" y="527864"/>
                    </a:cubicBezTo>
                    <a:lnTo>
                      <a:pt x="411974" y="527864"/>
                    </a:lnTo>
                    <a:cubicBezTo>
                      <a:pt x="432393" y="527864"/>
                      <a:pt x="447707" y="512633"/>
                      <a:pt x="447707" y="492151"/>
                    </a:cubicBezTo>
                    <a:cubicBezTo>
                      <a:pt x="447858" y="340388"/>
                      <a:pt x="447851" y="188523"/>
                      <a:pt x="447689" y="3655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861" name="Google Shape;13861;p105"/>
            <p:cNvSpPr/>
            <p:nvPr/>
          </p:nvSpPr>
          <p:spPr>
            <a:xfrm>
              <a:off x="2126172" y="2141275"/>
              <a:ext cx="907300" cy="55399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Firepower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Management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Center</a:t>
              </a:r>
              <a:endParaRPr/>
            </a:p>
          </p:txBody>
        </p:sp>
      </p:grpSp>
      <p:grpSp>
        <p:nvGrpSpPr>
          <p:cNvPr id="13862" name="Google Shape;13862;p105"/>
          <p:cNvGrpSpPr/>
          <p:nvPr/>
        </p:nvGrpSpPr>
        <p:grpSpPr>
          <a:xfrm>
            <a:off x="3355242" y="1369113"/>
            <a:ext cx="914117" cy="968723"/>
            <a:chOff x="3355242" y="1369113"/>
            <a:chExt cx="914117" cy="968723"/>
          </a:xfrm>
        </p:grpSpPr>
        <p:grpSp>
          <p:nvGrpSpPr>
            <p:cNvPr id="13863" name="Google Shape;13863;p105"/>
            <p:cNvGrpSpPr/>
            <p:nvPr/>
          </p:nvGrpSpPr>
          <p:grpSpPr>
            <a:xfrm>
              <a:off x="3355242" y="1369113"/>
              <a:ext cx="914117" cy="786432"/>
              <a:chOff x="2737656" y="600000"/>
              <a:chExt cx="7914237" cy="6858416"/>
            </a:xfrm>
          </p:grpSpPr>
          <p:sp>
            <p:nvSpPr>
              <p:cNvPr id="13864" name="Google Shape;13864;p105"/>
              <p:cNvSpPr/>
              <p:nvPr/>
            </p:nvSpPr>
            <p:spPr>
              <a:xfrm>
                <a:off x="2737656" y="600000"/>
                <a:ext cx="7914237" cy="6858416"/>
              </a:xfrm>
              <a:custGeom>
                <a:avLst/>
                <a:gdLst/>
                <a:ahLst/>
                <a:cxnLst/>
                <a:rect l="l" t="t" r="r" b="b"/>
                <a:pathLst>
                  <a:path w="7914237" h="6858416" extrusionOk="0">
                    <a:moveTo>
                      <a:pt x="5935639" y="6858417"/>
                    </a:moveTo>
                    <a:lnTo>
                      <a:pt x="7914238" y="3429209"/>
                    </a:lnTo>
                    <a:lnTo>
                      <a:pt x="5935639" y="0"/>
                    </a:lnTo>
                    <a:lnTo>
                      <a:pt x="1978546" y="0"/>
                    </a:lnTo>
                    <a:lnTo>
                      <a:pt x="0" y="3429209"/>
                    </a:lnTo>
                    <a:lnTo>
                      <a:pt x="1978546" y="6858417"/>
                    </a:lnTo>
                    <a:lnTo>
                      <a:pt x="5935639" y="685841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65" name="Google Shape;13865;p105"/>
              <p:cNvSpPr/>
              <p:nvPr/>
            </p:nvSpPr>
            <p:spPr>
              <a:xfrm>
                <a:off x="4746116" y="2120283"/>
                <a:ext cx="2295528" cy="3856284"/>
              </a:xfrm>
              <a:custGeom>
                <a:avLst/>
                <a:gdLst/>
                <a:ahLst/>
                <a:cxnLst/>
                <a:rect l="l" t="t" r="r" b="b"/>
                <a:pathLst>
                  <a:path w="2295528" h="3856284" extrusionOk="0">
                    <a:moveTo>
                      <a:pt x="444045" y="75570"/>
                    </a:moveTo>
                    <a:cubicBezTo>
                      <a:pt x="341832" y="-25819"/>
                      <a:pt x="176843" y="-25094"/>
                      <a:pt x="75520" y="77187"/>
                    </a:cubicBezTo>
                    <a:cubicBezTo>
                      <a:pt x="-25171" y="178831"/>
                      <a:pt x="-25171" y="342693"/>
                      <a:pt x="75520" y="444338"/>
                    </a:cubicBezTo>
                    <a:lnTo>
                      <a:pt x="1558479" y="1928013"/>
                    </a:lnTo>
                    <a:lnTo>
                      <a:pt x="75520" y="3411948"/>
                    </a:lnTo>
                    <a:cubicBezTo>
                      <a:pt x="-25802" y="3514229"/>
                      <a:pt x="-25077" y="3679327"/>
                      <a:pt x="77136" y="3780716"/>
                    </a:cubicBezTo>
                    <a:cubicBezTo>
                      <a:pt x="178714" y="3881474"/>
                      <a:pt x="342468" y="3881474"/>
                      <a:pt x="444045" y="3780716"/>
                    </a:cubicBezTo>
                    <a:lnTo>
                      <a:pt x="2295529" y="19280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66" name="Google Shape;13866;p105"/>
              <p:cNvSpPr/>
              <p:nvPr/>
            </p:nvSpPr>
            <p:spPr>
              <a:xfrm rot="-2700000">
                <a:off x="6821817" y="2640670"/>
                <a:ext cx="1994911" cy="521521"/>
              </a:xfrm>
              <a:custGeom>
                <a:avLst/>
                <a:gdLst/>
                <a:ahLst/>
                <a:cxnLst/>
                <a:rect l="l" t="t" r="r" b="b"/>
                <a:pathLst>
                  <a:path w="1994911" h="521521" extrusionOk="0">
                    <a:moveTo>
                      <a:pt x="0" y="0"/>
                    </a:moveTo>
                    <a:lnTo>
                      <a:pt x="1994912" y="0"/>
                    </a:lnTo>
                    <a:lnTo>
                      <a:pt x="1994912" y="521521"/>
                    </a:lnTo>
                    <a:lnTo>
                      <a:pt x="0" y="5215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67" name="Google Shape;13867;p105"/>
              <p:cNvSpPr/>
              <p:nvPr/>
            </p:nvSpPr>
            <p:spPr>
              <a:xfrm rot="-2700000">
                <a:off x="7558668" y="4197144"/>
                <a:ext cx="521177" cy="1996226"/>
              </a:xfrm>
              <a:custGeom>
                <a:avLst/>
                <a:gdLst/>
                <a:ahLst/>
                <a:cxnLst/>
                <a:rect l="l" t="t" r="r" b="b"/>
                <a:pathLst>
                  <a:path w="521177" h="1996226" extrusionOk="0">
                    <a:moveTo>
                      <a:pt x="0" y="0"/>
                    </a:moveTo>
                    <a:lnTo>
                      <a:pt x="521178" y="0"/>
                    </a:lnTo>
                    <a:lnTo>
                      <a:pt x="521178" y="1996226"/>
                    </a:lnTo>
                    <a:lnTo>
                      <a:pt x="0" y="19962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868" name="Google Shape;13868;p105"/>
            <p:cNvSpPr/>
            <p:nvPr/>
          </p:nvSpPr>
          <p:spPr>
            <a:xfrm>
              <a:off x="3519953" y="2153170"/>
              <a:ext cx="591509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SecureX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869" name="Google Shape;13869;p105"/>
          <p:cNvGrpSpPr/>
          <p:nvPr/>
        </p:nvGrpSpPr>
        <p:grpSpPr>
          <a:xfrm>
            <a:off x="4584312" y="1369113"/>
            <a:ext cx="914117" cy="1153389"/>
            <a:chOff x="4584312" y="1369113"/>
            <a:chExt cx="914117" cy="1153389"/>
          </a:xfrm>
        </p:grpSpPr>
        <p:grpSp>
          <p:nvGrpSpPr>
            <p:cNvPr id="13870" name="Google Shape;13870;p105"/>
            <p:cNvGrpSpPr/>
            <p:nvPr/>
          </p:nvGrpSpPr>
          <p:grpSpPr>
            <a:xfrm>
              <a:off x="4584312" y="1369113"/>
              <a:ext cx="914117" cy="786432"/>
              <a:chOff x="2587656" y="450000"/>
              <a:chExt cx="7914237" cy="6858416"/>
            </a:xfrm>
          </p:grpSpPr>
          <p:sp>
            <p:nvSpPr>
              <p:cNvPr id="13871" name="Google Shape;13871;p105"/>
              <p:cNvSpPr/>
              <p:nvPr/>
            </p:nvSpPr>
            <p:spPr>
              <a:xfrm>
                <a:off x="2587656" y="450000"/>
                <a:ext cx="7914237" cy="6858416"/>
              </a:xfrm>
              <a:custGeom>
                <a:avLst/>
                <a:gdLst/>
                <a:ahLst/>
                <a:cxnLst/>
                <a:rect l="l" t="t" r="r" b="b"/>
                <a:pathLst>
                  <a:path w="7914237" h="6858416" extrusionOk="0">
                    <a:moveTo>
                      <a:pt x="5935639" y="6858417"/>
                    </a:moveTo>
                    <a:lnTo>
                      <a:pt x="7914238" y="3429209"/>
                    </a:lnTo>
                    <a:lnTo>
                      <a:pt x="5935639" y="0"/>
                    </a:lnTo>
                    <a:lnTo>
                      <a:pt x="1978546" y="0"/>
                    </a:lnTo>
                    <a:lnTo>
                      <a:pt x="0" y="3429209"/>
                    </a:lnTo>
                    <a:lnTo>
                      <a:pt x="1978546" y="6858417"/>
                    </a:lnTo>
                    <a:lnTo>
                      <a:pt x="5935639" y="685841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72" name="Google Shape;13872;p105"/>
              <p:cNvSpPr/>
              <p:nvPr/>
            </p:nvSpPr>
            <p:spPr>
              <a:xfrm>
                <a:off x="3951896" y="1253199"/>
                <a:ext cx="5142933" cy="5231013"/>
              </a:xfrm>
              <a:custGeom>
                <a:avLst/>
                <a:gdLst/>
                <a:ahLst/>
                <a:cxnLst/>
                <a:rect l="l" t="t" r="r" b="b"/>
                <a:pathLst>
                  <a:path w="5142933" h="5231013" extrusionOk="0">
                    <a:moveTo>
                      <a:pt x="4499008" y="2783822"/>
                    </a:moveTo>
                    <a:cubicBezTo>
                      <a:pt x="4497757" y="2825543"/>
                      <a:pt x="4492024" y="2867787"/>
                      <a:pt x="4488584" y="2912533"/>
                    </a:cubicBezTo>
                    <a:lnTo>
                      <a:pt x="4482851" y="2980956"/>
                    </a:lnTo>
                    <a:cubicBezTo>
                      <a:pt x="4480297" y="3003956"/>
                      <a:pt x="4474565" y="3026955"/>
                      <a:pt x="4470707" y="3051831"/>
                    </a:cubicBezTo>
                    <a:cubicBezTo>
                      <a:pt x="4460284" y="3099081"/>
                      <a:pt x="4454082" y="3148834"/>
                      <a:pt x="4440010" y="3199213"/>
                    </a:cubicBezTo>
                    <a:cubicBezTo>
                      <a:pt x="4312218" y="3699195"/>
                      <a:pt x="3990755" y="4131953"/>
                      <a:pt x="3543585" y="4407473"/>
                    </a:cubicBezTo>
                    <a:cubicBezTo>
                      <a:pt x="3429921" y="4475792"/>
                      <a:pt x="3309988" y="4533055"/>
                      <a:pt x="3185432" y="4578532"/>
                    </a:cubicBezTo>
                    <a:cubicBezTo>
                      <a:pt x="3187016" y="4564659"/>
                      <a:pt x="3187819" y="4550735"/>
                      <a:pt x="3187829" y="4536810"/>
                    </a:cubicBezTo>
                    <a:cubicBezTo>
                      <a:pt x="3187829" y="4528101"/>
                      <a:pt x="3187464" y="4519443"/>
                      <a:pt x="3186891" y="4510734"/>
                    </a:cubicBezTo>
                    <a:cubicBezTo>
                      <a:pt x="3300002" y="4470525"/>
                      <a:pt x="3409324" y="4420302"/>
                      <a:pt x="3513565" y="4360745"/>
                    </a:cubicBezTo>
                    <a:cubicBezTo>
                      <a:pt x="3959641" y="4099567"/>
                      <a:pt x="4284283" y="3681098"/>
                      <a:pt x="4421040" y="3192955"/>
                    </a:cubicBezTo>
                    <a:cubicBezTo>
                      <a:pt x="4435736" y="3143828"/>
                      <a:pt x="4443398" y="3094700"/>
                      <a:pt x="4454239" y="3048076"/>
                    </a:cubicBezTo>
                    <a:cubicBezTo>
                      <a:pt x="4460128" y="3024905"/>
                      <a:pt x="4464870" y="3001437"/>
                      <a:pt x="4468310" y="2977775"/>
                    </a:cubicBezTo>
                    <a:cubicBezTo>
                      <a:pt x="4470864" y="2954776"/>
                      <a:pt x="4475346" y="2932403"/>
                      <a:pt x="4475346" y="2910603"/>
                    </a:cubicBezTo>
                    <a:cubicBezTo>
                      <a:pt x="4479828" y="2866483"/>
                      <a:pt x="4488115" y="2824187"/>
                      <a:pt x="4488115" y="2783144"/>
                    </a:cubicBezTo>
                    <a:lnTo>
                      <a:pt x="4488115" y="2666271"/>
                    </a:lnTo>
                    <a:cubicBezTo>
                      <a:pt x="4488793" y="2600601"/>
                      <a:pt x="4484936" y="2534957"/>
                      <a:pt x="4476597" y="2469814"/>
                    </a:cubicBezTo>
                    <a:cubicBezTo>
                      <a:pt x="4472688" y="2421224"/>
                      <a:pt x="4465235" y="2372994"/>
                      <a:pt x="4454239" y="2325509"/>
                    </a:cubicBezTo>
                    <a:cubicBezTo>
                      <a:pt x="4437613" y="2245299"/>
                      <a:pt x="4429951" y="2203630"/>
                      <a:pt x="4429951" y="2203630"/>
                    </a:cubicBezTo>
                    <a:lnTo>
                      <a:pt x="4456792" y="2325509"/>
                    </a:lnTo>
                    <a:cubicBezTo>
                      <a:pt x="4468883" y="2372910"/>
                      <a:pt x="4477431" y="2421146"/>
                      <a:pt x="4482382" y="2469814"/>
                    </a:cubicBezTo>
                    <a:cubicBezTo>
                      <a:pt x="4492076" y="2535093"/>
                      <a:pt x="4497600" y="2600919"/>
                      <a:pt x="4498955" y="2666897"/>
                    </a:cubicBezTo>
                    <a:cubicBezTo>
                      <a:pt x="4499008" y="2703612"/>
                      <a:pt x="4500310" y="2742778"/>
                      <a:pt x="4499008" y="2783822"/>
                    </a:cubicBezTo>
                    <a:close/>
                    <a:moveTo>
                      <a:pt x="1365584" y="3307168"/>
                    </a:moveTo>
                    <a:cubicBezTo>
                      <a:pt x="1396062" y="3272570"/>
                      <a:pt x="1432607" y="3243850"/>
                      <a:pt x="1473415" y="3222421"/>
                    </a:cubicBezTo>
                    <a:cubicBezTo>
                      <a:pt x="1468203" y="3214337"/>
                      <a:pt x="1462992" y="3206097"/>
                      <a:pt x="1458093" y="3197649"/>
                    </a:cubicBezTo>
                    <a:lnTo>
                      <a:pt x="1421975" y="3127660"/>
                    </a:lnTo>
                    <a:lnTo>
                      <a:pt x="1403890" y="3093240"/>
                    </a:lnTo>
                    <a:lnTo>
                      <a:pt x="1388724" y="3054856"/>
                    </a:lnTo>
                    <a:lnTo>
                      <a:pt x="1359851" y="2976628"/>
                    </a:lnTo>
                    <a:cubicBezTo>
                      <a:pt x="1354066" y="2957123"/>
                      <a:pt x="1348281" y="2927866"/>
                      <a:pt x="1341766" y="2903615"/>
                    </a:cubicBezTo>
                    <a:cubicBezTo>
                      <a:pt x="1334553" y="2878853"/>
                      <a:pt x="1329482" y="2853518"/>
                      <a:pt x="1326600" y="2827890"/>
                    </a:cubicBezTo>
                    <a:cubicBezTo>
                      <a:pt x="1296997" y="2630547"/>
                      <a:pt x="1330248" y="2429813"/>
                      <a:pt x="1423382" y="2245091"/>
                    </a:cubicBezTo>
                    <a:cubicBezTo>
                      <a:pt x="1469069" y="2158038"/>
                      <a:pt x="1525064" y="2076811"/>
                      <a:pt x="1590159" y="2003157"/>
                    </a:cubicBezTo>
                    <a:cubicBezTo>
                      <a:pt x="1533299" y="1978390"/>
                      <a:pt x="1483411" y="1939985"/>
                      <a:pt x="1444907" y="1891343"/>
                    </a:cubicBezTo>
                    <a:cubicBezTo>
                      <a:pt x="1366079" y="1982718"/>
                      <a:pt x="1299853" y="2084259"/>
                      <a:pt x="1248006" y="2193251"/>
                    </a:cubicBezTo>
                    <a:cubicBezTo>
                      <a:pt x="1151953" y="2402642"/>
                      <a:pt x="1122923" y="2627470"/>
                      <a:pt x="1164930" y="2848334"/>
                    </a:cubicBezTo>
                    <a:lnTo>
                      <a:pt x="1163471" y="2846613"/>
                    </a:lnTo>
                    <a:cubicBezTo>
                      <a:pt x="1167911" y="2874598"/>
                      <a:pt x="1174426" y="2902207"/>
                      <a:pt x="1182963" y="2929222"/>
                    </a:cubicBezTo>
                    <a:cubicBezTo>
                      <a:pt x="1192396" y="2958479"/>
                      <a:pt x="1197452" y="2982000"/>
                      <a:pt x="1208292" y="3014699"/>
                    </a:cubicBezTo>
                    <a:lnTo>
                      <a:pt x="1240762" y="3091519"/>
                    </a:lnTo>
                    <a:lnTo>
                      <a:pt x="1257387" y="3129955"/>
                    </a:lnTo>
                    <a:lnTo>
                      <a:pt x="1324567" y="3249279"/>
                    </a:lnTo>
                    <a:cubicBezTo>
                      <a:pt x="1337284" y="3269253"/>
                      <a:pt x="1351460" y="3288185"/>
                      <a:pt x="1365584" y="3307168"/>
                    </a:cubicBezTo>
                    <a:close/>
                    <a:moveTo>
                      <a:pt x="1957068" y="1702552"/>
                    </a:moveTo>
                    <a:cubicBezTo>
                      <a:pt x="1981193" y="1583374"/>
                      <a:pt x="1904648" y="1467060"/>
                      <a:pt x="1785705" y="1442157"/>
                    </a:cubicBezTo>
                    <a:cubicBezTo>
                      <a:pt x="1785132" y="1442157"/>
                      <a:pt x="1783985" y="1441583"/>
                      <a:pt x="1783360" y="1441583"/>
                    </a:cubicBezTo>
                    <a:cubicBezTo>
                      <a:pt x="1663499" y="1417682"/>
                      <a:pt x="1546969" y="1495529"/>
                      <a:pt x="1523084" y="1615469"/>
                    </a:cubicBezTo>
                    <a:cubicBezTo>
                      <a:pt x="1499193" y="1735408"/>
                      <a:pt x="1576994" y="1852015"/>
                      <a:pt x="1696854" y="1875916"/>
                    </a:cubicBezTo>
                    <a:cubicBezTo>
                      <a:pt x="1816590" y="1899797"/>
                      <a:pt x="1933031" y="1822127"/>
                      <a:pt x="1957068" y="1702344"/>
                    </a:cubicBezTo>
                    <a:moveTo>
                      <a:pt x="3028922" y="4580462"/>
                    </a:moveTo>
                    <a:cubicBezTo>
                      <a:pt x="3028276" y="4476992"/>
                      <a:pt x="2943933" y="4393663"/>
                      <a:pt x="2840548" y="4394310"/>
                    </a:cubicBezTo>
                    <a:cubicBezTo>
                      <a:pt x="2737156" y="4394956"/>
                      <a:pt x="2653867" y="4479338"/>
                      <a:pt x="2654513" y="4582808"/>
                    </a:cubicBezTo>
                    <a:cubicBezTo>
                      <a:pt x="2655165" y="4686278"/>
                      <a:pt x="2739502" y="4769617"/>
                      <a:pt x="2842893" y="4768939"/>
                    </a:cubicBezTo>
                    <a:cubicBezTo>
                      <a:pt x="2945367" y="4768313"/>
                      <a:pt x="3028281" y="4685339"/>
                      <a:pt x="3028922" y="4582808"/>
                    </a:cubicBezTo>
                    <a:close/>
                    <a:moveTo>
                      <a:pt x="2572735" y="841156"/>
                    </a:moveTo>
                    <a:cubicBezTo>
                      <a:pt x="2596860" y="721968"/>
                      <a:pt x="2520320" y="605637"/>
                      <a:pt x="2401372" y="580709"/>
                    </a:cubicBezTo>
                    <a:cubicBezTo>
                      <a:pt x="2400799" y="580709"/>
                      <a:pt x="2399652" y="580135"/>
                      <a:pt x="2399027" y="580135"/>
                    </a:cubicBezTo>
                    <a:cubicBezTo>
                      <a:pt x="2279166" y="556234"/>
                      <a:pt x="2162636" y="634081"/>
                      <a:pt x="2138751" y="754021"/>
                    </a:cubicBezTo>
                    <a:cubicBezTo>
                      <a:pt x="2114860" y="873960"/>
                      <a:pt x="2192661" y="990567"/>
                      <a:pt x="2312522" y="1014468"/>
                    </a:cubicBezTo>
                    <a:cubicBezTo>
                      <a:pt x="2432257" y="1038348"/>
                      <a:pt x="2548699" y="960678"/>
                      <a:pt x="2572735" y="840895"/>
                    </a:cubicBezTo>
                    <a:moveTo>
                      <a:pt x="5142401" y="2608226"/>
                    </a:moveTo>
                    <a:lnTo>
                      <a:pt x="5142401" y="2608799"/>
                    </a:lnTo>
                    <a:cubicBezTo>
                      <a:pt x="5141150" y="2524287"/>
                      <a:pt x="5134167" y="2439957"/>
                      <a:pt x="5121554" y="2356383"/>
                    </a:cubicBezTo>
                    <a:cubicBezTo>
                      <a:pt x="5115665" y="2294171"/>
                      <a:pt x="5105033" y="2232501"/>
                      <a:pt x="5089710" y="2171921"/>
                    </a:cubicBezTo>
                    <a:lnTo>
                      <a:pt x="5056667" y="2022245"/>
                    </a:lnTo>
                    <a:lnTo>
                      <a:pt x="5086687" y="2175520"/>
                    </a:lnTo>
                    <a:cubicBezTo>
                      <a:pt x="5100655" y="2236193"/>
                      <a:pt x="5109932" y="2297868"/>
                      <a:pt x="5114310" y="2359982"/>
                    </a:cubicBezTo>
                    <a:cubicBezTo>
                      <a:pt x="5124942" y="2443503"/>
                      <a:pt x="5130153" y="2527624"/>
                      <a:pt x="5129945" y="2611824"/>
                    </a:cubicBezTo>
                    <a:lnTo>
                      <a:pt x="5129945" y="2761918"/>
                    </a:lnTo>
                    <a:cubicBezTo>
                      <a:pt x="5129945" y="2814070"/>
                      <a:pt x="5119522" y="2867682"/>
                      <a:pt x="5113736" y="2924789"/>
                    </a:cubicBezTo>
                    <a:cubicBezTo>
                      <a:pt x="5110714" y="2953055"/>
                      <a:pt x="5107743" y="2981895"/>
                      <a:pt x="5105293" y="3010735"/>
                    </a:cubicBezTo>
                    <a:cubicBezTo>
                      <a:pt x="5101124" y="3040149"/>
                      <a:pt x="5093306" y="3069615"/>
                      <a:pt x="5087313" y="3100280"/>
                    </a:cubicBezTo>
                    <a:cubicBezTo>
                      <a:pt x="5074075" y="3158586"/>
                      <a:pt x="5064433" y="3222890"/>
                      <a:pt x="5046400" y="3285994"/>
                    </a:cubicBezTo>
                    <a:cubicBezTo>
                      <a:pt x="4773824" y="4308045"/>
                      <a:pt x="3883914" y="5044980"/>
                      <a:pt x="2829571" y="5121748"/>
                    </a:cubicBezTo>
                    <a:cubicBezTo>
                      <a:pt x="2420588" y="5154187"/>
                      <a:pt x="2010041" y="5082686"/>
                      <a:pt x="1636075" y="4913817"/>
                    </a:cubicBezTo>
                    <a:cubicBezTo>
                      <a:pt x="1587913" y="4893843"/>
                      <a:pt x="1541085" y="4870844"/>
                      <a:pt x="1495878" y="4844872"/>
                    </a:cubicBezTo>
                    <a:cubicBezTo>
                      <a:pt x="1450223" y="4819683"/>
                      <a:pt x="1402743" y="4797414"/>
                      <a:pt x="1358860" y="4769200"/>
                    </a:cubicBezTo>
                    <a:cubicBezTo>
                      <a:pt x="1269859" y="4713658"/>
                      <a:pt x="1184365" y="4652692"/>
                      <a:pt x="1102858" y="4586667"/>
                    </a:cubicBezTo>
                    <a:cubicBezTo>
                      <a:pt x="854647" y="4390591"/>
                      <a:pt x="648615" y="4146316"/>
                      <a:pt x="497145" y="3868533"/>
                    </a:cubicBezTo>
                    <a:cubicBezTo>
                      <a:pt x="473067" y="3822274"/>
                      <a:pt x="446070" y="3776589"/>
                      <a:pt x="423190" y="3730278"/>
                    </a:cubicBezTo>
                    <a:lnTo>
                      <a:pt x="364297" y="3587850"/>
                    </a:lnTo>
                    <a:lnTo>
                      <a:pt x="334799" y="3517341"/>
                    </a:lnTo>
                    <a:lnTo>
                      <a:pt x="311398" y="3439843"/>
                    </a:lnTo>
                    <a:lnTo>
                      <a:pt x="263971" y="3285525"/>
                    </a:lnTo>
                    <a:cubicBezTo>
                      <a:pt x="253547" y="3242864"/>
                      <a:pt x="244114" y="3185758"/>
                      <a:pt x="233899" y="3137100"/>
                    </a:cubicBezTo>
                    <a:cubicBezTo>
                      <a:pt x="222110" y="3087055"/>
                      <a:pt x="213891" y="3036232"/>
                      <a:pt x="209299" y="2985024"/>
                    </a:cubicBezTo>
                    <a:cubicBezTo>
                      <a:pt x="195775" y="2883443"/>
                      <a:pt x="189744" y="2780995"/>
                      <a:pt x="191266" y="2678527"/>
                    </a:cubicBezTo>
                    <a:cubicBezTo>
                      <a:pt x="191266" y="2627470"/>
                      <a:pt x="191266" y="2576361"/>
                      <a:pt x="194237" y="2526503"/>
                    </a:cubicBezTo>
                    <a:lnTo>
                      <a:pt x="209872" y="2375262"/>
                    </a:lnTo>
                    <a:cubicBezTo>
                      <a:pt x="214177" y="2325217"/>
                      <a:pt x="222417" y="2275589"/>
                      <a:pt x="234524" y="2226837"/>
                    </a:cubicBezTo>
                    <a:lnTo>
                      <a:pt x="263971" y="2082011"/>
                    </a:lnTo>
                    <a:lnTo>
                      <a:pt x="308427" y="1940783"/>
                    </a:lnTo>
                    <a:cubicBezTo>
                      <a:pt x="320977" y="1893403"/>
                      <a:pt x="337472" y="1847154"/>
                      <a:pt x="357730" y="1802528"/>
                    </a:cubicBezTo>
                    <a:cubicBezTo>
                      <a:pt x="494665" y="1453573"/>
                      <a:pt x="710662" y="1141172"/>
                      <a:pt x="988720" y="889918"/>
                    </a:cubicBezTo>
                    <a:cubicBezTo>
                      <a:pt x="1117331" y="775445"/>
                      <a:pt x="1257502" y="674682"/>
                      <a:pt x="1406965" y="589262"/>
                    </a:cubicBezTo>
                    <a:cubicBezTo>
                      <a:pt x="1477053" y="548333"/>
                      <a:pt x="1549716" y="511993"/>
                      <a:pt x="1624505" y="480472"/>
                    </a:cubicBezTo>
                    <a:cubicBezTo>
                      <a:pt x="1696010" y="447903"/>
                      <a:pt x="1769465" y="419793"/>
                      <a:pt x="1844441" y="396299"/>
                    </a:cubicBezTo>
                    <a:cubicBezTo>
                      <a:pt x="2319187" y="239180"/>
                      <a:pt x="2831474" y="236640"/>
                      <a:pt x="3307752" y="389050"/>
                    </a:cubicBezTo>
                    <a:cubicBezTo>
                      <a:pt x="3349446" y="402870"/>
                      <a:pt x="3391140" y="412518"/>
                      <a:pt x="3424912" y="428112"/>
                    </a:cubicBezTo>
                    <a:lnTo>
                      <a:pt x="3524666" y="470198"/>
                    </a:lnTo>
                    <a:lnTo>
                      <a:pt x="3582986" y="495440"/>
                    </a:lnTo>
                    <a:lnTo>
                      <a:pt x="3426111" y="810960"/>
                    </a:lnTo>
                    <a:lnTo>
                      <a:pt x="3384052" y="791142"/>
                    </a:lnTo>
                    <a:lnTo>
                      <a:pt x="3292742" y="756253"/>
                    </a:lnTo>
                    <a:cubicBezTo>
                      <a:pt x="3260846" y="743058"/>
                      <a:pt x="3226031" y="735392"/>
                      <a:pt x="3189966" y="724440"/>
                    </a:cubicBezTo>
                    <a:cubicBezTo>
                      <a:pt x="3030136" y="676658"/>
                      <a:pt x="2864881" y="649393"/>
                      <a:pt x="2698182" y="643291"/>
                    </a:cubicBezTo>
                    <a:cubicBezTo>
                      <a:pt x="2728176" y="710135"/>
                      <a:pt x="2738011" y="784290"/>
                      <a:pt x="2726483" y="856645"/>
                    </a:cubicBezTo>
                    <a:cubicBezTo>
                      <a:pt x="2863214" y="867045"/>
                      <a:pt x="2998224" y="893673"/>
                      <a:pt x="3128675" y="935969"/>
                    </a:cubicBezTo>
                    <a:cubicBezTo>
                      <a:pt x="3160519" y="946764"/>
                      <a:pt x="3192363" y="954013"/>
                      <a:pt x="3218214" y="966008"/>
                    </a:cubicBezTo>
                    <a:lnTo>
                      <a:pt x="3293941" y="997873"/>
                    </a:lnTo>
                    <a:lnTo>
                      <a:pt x="3332403" y="1013519"/>
                    </a:lnTo>
                    <a:lnTo>
                      <a:pt x="3175216" y="1329821"/>
                    </a:lnTo>
                    <a:lnTo>
                      <a:pt x="3165575" y="1325597"/>
                    </a:lnTo>
                    <a:cubicBezTo>
                      <a:pt x="3120222" y="1306327"/>
                      <a:pt x="3073649" y="1290071"/>
                      <a:pt x="3026160" y="1276939"/>
                    </a:cubicBezTo>
                    <a:cubicBezTo>
                      <a:pt x="2901411" y="1240094"/>
                      <a:pt x="2772216" y="1220479"/>
                      <a:pt x="2642156" y="1218633"/>
                    </a:cubicBezTo>
                    <a:cubicBezTo>
                      <a:pt x="2474936" y="1216224"/>
                      <a:pt x="2308644" y="1243906"/>
                      <a:pt x="2151207" y="1300355"/>
                    </a:cubicBezTo>
                    <a:cubicBezTo>
                      <a:pt x="2106698" y="1315438"/>
                      <a:pt x="2063180" y="1333310"/>
                      <a:pt x="2020912" y="1353863"/>
                    </a:cubicBezTo>
                    <a:cubicBezTo>
                      <a:pt x="2007935" y="1359079"/>
                      <a:pt x="1995166" y="1365337"/>
                      <a:pt x="1982606" y="1371647"/>
                    </a:cubicBezTo>
                    <a:cubicBezTo>
                      <a:pt x="2032920" y="1414130"/>
                      <a:pt x="2071201" y="1469088"/>
                      <a:pt x="2093616" y="1531024"/>
                    </a:cubicBezTo>
                    <a:cubicBezTo>
                      <a:pt x="2095232" y="1530503"/>
                      <a:pt x="2096848" y="1529877"/>
                      <a:pt x="2098464" y="1529303"/>
                    </a:cubicBezTo>
                    <a:cubicBezTo>
                      <a:pt x="2135045" y="1512599"/>
                      <a:pt x="2172643" y="1498226"/>
                      <a:pt x="2211038" y="1486278"/>
                    </a:cubicBezTo>
                    <a:cubicBezTo>
                      <a:pt x="2348493" y="1440910"/>
                      <a:pt x="2493094" y="1421150"/>
                      <a:pt x="2637674" y="1427972"/>
                    </a:cubicBezTo>
                    <a:cubicBezTo>
                      <a:pt x="2747997" y="1432571"/>
                      <a:pt x="2857178" y="1452186"/>
                      <a:pt x="2962211" y="1486278"/>
                    </a:cubicBezTo>
                    <a:cubicBezTo>
                      <a:pt x="3000309" y="1497605"/>
                      <a:pt x="3037480" y="1511869"/>
                      <a:pt x="3073378" y="1528938"/>
                    </a:cubicBezTo>
                    <a:lnTo>
                      <a:pt x="2913533" y="1847431"/>
                    </a:lnTo>
                    <a:cubicBezTo>
                      <a:pt x="2894463" y="1838982"/>
                      <a:pt x="2874773" y="1832004"/>
                      <a:pt x="2854640" y="1826570"/>
                    </a:cubicBezTo>
                    <a:cubicBezTo>
                      <a:pt x="2682302" y="1778371"/>
                      <a:pt x="2499181" y="1785672"/>
                      <a:pt x="2331221" y="1847431"/>
                    </a:cubicBezTo>
                    <a:cubicBezTo>
                      <a:pt x="2304673" y="1856505"/>
                      <a:pt x="2278760" y="1867358"/>
                      <a:pt x="2253670" y="1879921"/>
                    </a:cubicBezTo>
                    <a:cubicBezTo>
                      <a:pt x="2227095" y="1892522"/>
                      <a:pt x="2201224" y="1906556"/>
                      <a:pt x="2176171" y="1921956"/>
                    </a:cubicBezTo>
                    <a:cubicBezTo>
                      <a:pt x="2125310" y="1954338"/>
                      <a:pt x="2077648" y="1991501"/>
                      <a:pt x="2033838" y="2032936"/>
                    </a:cubicBezTo>
                    <a:cubicBezTo>
                      <a:pt x="1941412" y="2123821"/>
                      <a:pt x="1870917" y="2234603"/>
                      <a:pt x="1827712" y="2356852"/>
                    </a:cubicBezTo>
                    <a:cubicBezTo>
                      <a:pt x="1782437" y="2486414"/>
                      <a:pt x="1770252" y="2625243"/>
                      <a:pt x="1792272" y="2760718"/>
                    </a:cubicBezTo>
                    <a:cubicBezTo>
                      <a:pt x="1792272" y="2777563"/>
                      <a:pt x="1799464" y="2794356"/>
                      <a:pt x="1803060" y="2811827"/>
                    </a:cubicBezTo>
                    <a:cubicBezTo>
                      <a:pt x="1806656" y="2829298"/>
                      <a:pt x="1809679" y="2842441"/>
                      <a:pt x="1816298" y="2864710"/>
                    </a:cubicBezTo>
                    <a:lnTo>
                      <a:pt x="1832507" y="2910343"/>
                    </a:lnTo>
                    <a:lnTo>
                      <a:pt x="1839751" y="2933185"/>
                    </a:lnTo>
                    <a:lnTo>
                      <a:pt x="1851165" y="2957853"/>
                    </a:lnTo>
                    <a:lnTo>
                      <a:pt x="1873992" y="3007137"/>
                    </a:lnTo>
                    <a:lnTo>
                      <a:pt x="1900416" y="3052196"/>
                    </a:lnTo>
                    <a:cubicBezTo>
                      <a:pt x="1918042" y="3081839"/>
                      <a:pt x="1937519" y="3110336"/>
                      <a:pt x="1958736" y="3137517"/>
                    </a:cubicBezTo>
                    <a:cubicBezTo>
                      <a:pt x="2045168" y="3245081"/>
                      <a:pt x="2157711" y="3328686"/>
                      <a:pt x="2285618" y="3380337"/>
                    </a:cubicBezTo>
                    <a:cubicBezTo>
                      <a:pt x="2407673" y="3430174"/>
                      <a:pt x="2540391" y="3448119"/>
                      <a:pt x="2671290" y="3432489"/>
                    </a:cubicBezTo>
                    <a:cubicBezTo>
                      <a:pt x="2792328" y="3419269"/>
                      <a:pt x="2908707" y="3378350"/>
                      <a:pt x="3011410" y="3312905"/>
                    </a:cubicBezTo>
                    <a:cubicBezTo>
                      <a:pt x="3101517" y="3253967"/>
                      <a:pt x="3178286" y="3176793"/>
                      <a:pt x="3236767" y="3086356"/>
                    </a:cubicBezTo>
                    <a:cubicBezTo>
                      <a:pt x="3285201" y="3012118"/>
                      <a:pt x="3320187" y="2929921"/>
                      <a:pt x="3340117" y="2843536"/>
                    </a:cubicBezTo>
                    <a:cubicBezTo>
                      <a:pt x="3355434" y="2776781"/>
                      <a:pt x="3361506" y="2708238"/>
                      <a:pt x="3358150" y="2639830"/>
                    </a:cubicBezTo>
                    <a:cubicBezTo>
                      <a:pt x="3356372" y="2595886"/>
                      <a:pt x="3350332" y="2552225"/>
                      <a:pt x="3340117" y="2509450"/>
                    </a:cubicBezTo>
                    <a:cubicBezTo>
                      <a:pt x="3333550" y="2480036"/>
                      <a:pt x="3329694" y="2464390"/>
                      <a:pt x="3329694" y="2464390"/>
                    </a:cubicBezTo>
                    <a:lnTo>
                      <a:pt x="3338137" y="2510075"/>
                    </a:lnTo>
                    <a:cubicBezTo>
                      <a:pt x="3389170" y="2813194"/>
                      <a:pt x="3247545" y="3116307"/>
                      <a:pt x="2982381" y="3271496"/>
                    </a:cubicBezTo>
                    <a:cubicBezTo>
                      <a:pt x="2884983" y="3326183"/>
                      <a:pt x="2776547" y="3358261"/>
                      <a:pt x="2665088" y="3365370"/>
                    </a:cubicBezTo>
                    <a:cubicBezTo>
                      <a:pt x="2547396" y="3373000"/>
                      <a:pt x="2429698" y="3350454"/>
                      <a:pt x="2323143" y="3299867"/>
                    </a:cubicBezTo>
                    <a:cubicBezTo>
                      <a:pt x="2214936" y="3248486"/>
                      <a:pt x="2121489" y="3170530"/>
                      <a:pt x="2051506" y="3073266"/>
                    </a:cubicBezTo>
                    <a:cubicBezTo>
                      <a:pt x="2017311" y="3025687"/>
                      <a:pt x="1989616" y="2973754"/>
                      <a:pt x="1969160" y="2918843"/>
                    </a:cubicBezTo>
                    <a:lnTo>
                      <a:pt x="1960873" y="2899599"/>
                    </a:lnTo>
                    <a:lnTo>
                      <a:pt x="1956078" y="2873158"/>
                    </a:lnTo>
                    <a:lnTo>
                      <a:pt x="1942840" y="2827473"/>
                    </a:lnTo>
                    <a:cubicBezTo>
                      <a:pt x="1938618" y="2804057"/>
                      <a:pt x="1931426" y="2771618"/>
                      <a:pt x="1929029" y="2744551"/>
                    </a:cubicBezTo>
                    <a:cubicBezTo>
                      <a:pt x="1905727" y="2526159"/>
                      <a:pt x="1989991" y="2310067"/>
                      <a:pt x="2154959" y="2165194"/>
                    </a:cubicBezTo>
                    <a:cubicBezTo>
                      <a:pt x="2191619" y="2134909"/>
                      <a:pt x="2231056" y="2108155"/>
                      <a:pt x="2272745" y="2085296"/>
                    </a:cubicBezTo>
                    <a:cubicBezTo>
                      <a:pt x="2291570" y="2074658"/>
                      <a:pt x="2311052" y="2065213"/>
                      <a:pt x="2331065" y="2057030"/>
                    </a:cubicBezTo>
                    <a:cubicBezTo>
                      <a:pt x="2350005" y="2048050"/>
                      <a:pt x="2369716" y="2040805"/>
                      <a:pt x="2389958" y="2035387"/>
                    </a:cubicBezTo>
                    <a:cubicBezTo>
                      <a:pt x="2463152" y="2011439"/>
                      <a:pt x="2540235" y="2001655"/>
                      <a:pt x="2617087" y="2006547"/>
                    </a:cubicBezTo>
                    <a:cubicBezTo>
                      <a:pt x="2675225" y="2009718"/>
                      <a:pt x="2732653" y="2020842"/>
                      <a:pt x="2787773" y="2039611"/>
                    </a:cubicBezTo>
                    <a:cubicBezTo>
                      <a:pt x="2798196" y="2039611"/>
                      <a:pt x="2805806" y="2045609"/>
                      <a:pt x="2813832" y="2048634"/>
                    </a:cubicBezTo>
                    <a:lnTo>
                      <a:pt x="2655185" y="2368326"/>
                    </a:lnTo>
                    <a:cubicBezTo>
                      <a:pt x="2637367" y="2364811"/>
                      <a:pt x="2619245" y="2363064"/>
                      <a:pt x="2601087" y="2363111"/>
                    </a:cubicBezTo>
                    <a:cubicBezTo>
                      <a:pt x="2441555" y="2365505"/>
                      <a:pt x="2314169" y="2496850"/>
                      <a:pt x="2316555" y="2656487"/>
                    </a:cubicBezTo>
                    <a:cubicBezTo>
                      <a:pt x="2318948" y="2816125"/>
                      <a:pt x="2450211" y="2943595"/>
                      <a:pt x="2609739" y="2941206"/>
                    </a:cubicBezTo>
                    <a:cubicBezTo>
                      <a:pt x="2767895" y="2938833"/>
                      <a:pt x="2894740" y="2809632"/>
                      <a:pt x="2894302" y="2651356"/>
                    </a:cubicBezTo>
                    <a:cubicBezTo>
                      <a:pt x="2893848" y="2583020"/>
                      <a:pt x="2868900" y="2517121"/>
                      <a:pt x="2823995" y="2465642"/>
                    </a:cubicBezTo>
                    <a:lnTo>
                      <a:pt x="3498816" y="1102021"/>
                    </a:lnTo>
                    <a:lnTo>
                      <a:pt x="3891262" y="308162"/>
                    </a:lnTo>
                    <a:lnTo>
                      <a:pt x="3744603" y="241459"/>
                    </a:lnTo>
                    <a:cubicBezTo>
                      <a:pt x="3713332" y="226439"/>
                      <a:pt x="3682739" y="213193"/>
                      <a:pt x="3646674" y="198799"/>
                    </a:cubicBezTo>
                    <a:lnTo>
                      <a:pt x="3529617" y="151184"/>
                    </a:lnTo>
                    <a:cubicBezTo>
                      <a:pt x="3486307" y="133139"/>
                      <a:pt x="3440652" y="123543"/>
                      <a:pt x="3392600" y="108524"/>
                    </a:cubicBezTo>
                    <a:cubicBezTo>
                      <a:pt x="2859701" y="-49377"/>
                      <a:pt x="2290554" y="-34650"/>
                      <a:pt x="1766526" y="150610"/>
                    </a:cubicBezTo>
                    <a:cubicBezTo>
                      <a:pt x="1683518" y="178042"/>
                      <a:pt x="1602417" y="210950"/>
                      <a:pt x="1523761" y="249126"/>
                    </a:cubicBezTo>
                    <a:cubicBezTo>
                      <a:pt x="1440711" y="286013"/>
                      <a:pt x="1360200" y="328381"/>
                      <a:pt x="1282769" y="375960"/>
                    </a:cubicBezTo>
                    <a:cubicBezTo>
                      <a:pt x="1120458" y="473969"/>
                      <a:pt x="968457" y="588135"/>
                      <a:pt x="829083" y="716721"/>
                    </a:cubicBezTo>
                    <a:cubicBezTo>
                      <a:pt x="531731" y="998337"/>
                      <a:pt x="303424" y="1344898"/>
                      <a:pt x="161976" y="1729358"/>
                    </a:cubicBezTo>
                    <a:cubicBezTo>
                      <a:pt x="141588" y="1778308"/>
                      <a:pt x="124915" y="1828724"/>
                      <a:pt x="112099" y="1880183"/>
                    </a:cubicBezTo>
                    <a:lnTo>
                      <a:pt x="68216" y="2034657"/>
                    </a:lnTo>
                    <a:cubicBezTo>
                      <a:pt x="57793" y="2088113"/>
                      <a:pt x="47786" y="2140421"/>
                      <a:pt x="38770" y="2193304"/>
                    </a:cubicBezTo>
                    <a:cubicBezTo>
                      <a:pt x="27257" y="2246358"/>
                      <a:pt x="19627" y="2300184"/>
                      <a:pt x="15942" y="2354349"/>
                    </a:cubicBezTo>
                    <a:cubicBezTo>
                      <a:pt x="11147" y="2408431"/>
                      <a:pt x="6926" y="2462513"/>
                      <a:pt x="2131" y="2517220"/>
                    </a:cubicBezTo>
                    <a:cubicBezTo>
                      <a:pt x="-2664" y="2571928"/>
                      <a:pt x="2131" y="2626009"/>
                      <a:pt x="2131" y="2681291"/>
                    </a:cubicBezTo>
                    <a:cubicBezTo>
                      <a:pt x="3444" y="2791545"/>
                      <a:pt x="12273" y="2901581"/>
                      <a:pt x="28555" y="3010631"/>
                    </a:cubicBezTo>
                    <a:cubicBezTo>
                      <a:pt x="35184" y="3065537"/>
                      <a:pt x="45420" y="3119947"/>
                      <a:pt x="59200" y="3173502"/>
                    </a:cubicBezTo>
                    <a:cubicBezTo>
                      <a:pt x="71812" y="3231756"/>
                      <a:pt x="80047" y="3278067"/>
                      <a:pt x="97037" y="3338772"/>
                    </a:cubicBezTo>
                    <a:lnTo>
                      <a:pt x="172765" y="3568919"/>
                    </a:lnTo>
                    <a:lnTo>
                      <a:pt x="207631" y="3647148"/>
                    </a:lnTo>
                    <a:lnTo>
                      <a:pt x="276114" y="3802821"/>
                    </a:lnTo>
                    <a:cubicBezTo>
                      <a:pt x="302173" y="3852679"/>
                      <a:pt x="330838" y="3900189"/>
                      <a:pt x="358460" y="3948847"/>
                    </a:cubicBezTo>
                    <a:cubicBezTo>
                      <a:pt x="413689" y="4045673"/>
                      <a:pt x="475438" y="4138634"/>
                      <a:pt x="543270" y="4227079"/>
                    </a:cubicBezTo>
                    <a:cubicBezTo>
                      <a:pt x="680256" y="4403290"/>
                      <a:pt x="839418" y="4561061"/>
                      <a:pt x="1016812" y="4696448"/>
                    </a:cubicBezTo>
                    <a:cubicBezTo>
                      <a:pt x="1104265" y="4764089"/>
                      <a:pt x="1195763" y="4826254"/>
                      <a:pt x="1290795" y="4882735"/>
                    </a:cubicBezTo>
                    <a:cubicBezTo>
                      <a:pt x="1338274" y="4911627"/>
                      <a:pt x="1388776" y="4933844"/>
                      <a:pt x="1436724" y="4959659"/>
                    </a:cubicBezTo>
                    <a:cubicBezTo>
                      <a:pt x="1484829" y="4985996"/>
                      <a:pt x="1534622" y="5009099"/>
                      <a:pt x="1585781" y="5028813"/>
                    </a:cubicBezTo>
                    <a:cubicBezTo>
                      <a:pt x="1979698" y="5196064"/>
                      <a:pt x="2409409" y="5261150"/>
                      <a:pt x="2835148" y="5218125"/>
                    </a:cubicBezTo>
                    <a:cubicBezTo>
                      <a:pt x="3232645" y="5178281"/>
                      <a:pt x="3615784" y="5048057"/>
                      <a:pt x="3955315" y="4837414"/>
                    </a:cubicBezTo>
                    <a:cubicBezTo>
                      <a:pt x="4511828" y="4484032"/>
                      <a:pt x="4910894" y="3929708"/>
                      <a:pt x="5069697" y="3289593"/>
                    </a:cubicBezTo>
                    <a:cubicBezTo>
                      <a:pt x="5087156" y="3225863"/>
                      <a:pt x="5094922" y="3161559"/>
                      <a:pt x="5106961" y="3100854"/>
                    </a:cubicBezTo>
                    <a:cubicBezTo>
                      <a:pt x="5112173" y="3070241"/>
                      <a:pt x="5119573" y="3041974"/>
                      <a:pt x="5123170" y="3010735"/>
                    </a:cubicBezTo>
                    <a:cubicBezTo>
                      <a:pt x="5126766" y="2979496"/>
                      <a:pt x="5128016" y="2952429"/>
                      <a:pt x="5130414" y="2923589"/>
                    </a:cubicBezTo>
                    <a:cubicBezTo>
                      <a:pt x="5134010" y="2865283"/>
                      <a:pt x="5141202" y="2811827"/>
                      <a:pt x="5142401" y="2758945"/>
                    </a:cubicBezTo>
                    <a:cubicBezTo>
                      <a:pt x="5143600" y="2706063"/>
                      <a:pt x="5142401" y="2656153"/>
                      <a:pt x="5142401" y="2608695"/>
                    </a:cubicBezTo>
                    <a:close/>
                    <a:moveTo>
                      <a:pt x="890322" y="2725411"/>
                    </a:moveTo>
                    <a:cubicBezTo>
                      <a:pt x="914421" y="2606244"/>
                      <a:pt x="837923" y="2489945"/>
                      <a:pt x="719011" y="2464964"/>
                    </a:cubicBezTo>
                    <a:cubicBezTo>
                      <a:pt x="718385" y="2464964"/>
                      <a:pt x="717239" y="2464390"/>
                      <a:pt x="716665" y="2464390"/>
                    </a:cubicBezTo>
                    <a:cubicBezTo>
                      <a:pt x="596805" y="2440489"/>
                      <a:pt x="480275" y="2518336"/>
                      <a:pt x="456389" y="2638276"/>
                    </a:cubicBezTo>
                    <a:cubicBezTo>
                      <a:pt x="432504" y="2758215"/>
                      <a:pt x="510300" y="2874822"/>
                      <a:pt x="630160" y="2898723"/>
                    </a:cubicBezTo>
                    <a:cubicBezTo>
                      <a:pt x="749797" y="2922583"/>
                      <a:pt x="866165" y="2845064"/>
                      <a:pt x="890322" y="2725411"/>
                    </a:cubicBezTo>
                    <a:moveTo>
                      <a:pt x="1864611" y="3599376"/>
                    </a:moveTo>
                    <a:cubicBezTo>
                      <a:pt x="1888736" y="3480198"/>
                      <a:pt x="1812191" y="3363883"/>
                      <a:pt x="1693248" y="3338981"/>
                    </a:cubicBezTo>
                    <a:cubicBezTo>
                      <a:pt x="1692675" y="3338981"/>
                      <a:pt x="1691528" y="3338407"/>
                      <a:pt x="1690955" y="3338407"/>
                    </a:cubicBezTo>
                    <a:cubicBezTo>
                      <a:pt x="1571100" y="3314475"/>
                      <a:pt x="1454554" y="3392301"/>
                      <a:pt x="1430637" y="3512230"/>
                    </a:cubicBezTo>
                    <a:cubicBezTo>
                      <a:pt x="1406720" y="3632164"/>
                      <a:pt x="1484496" y="3748792"/>
                      <a:pt x="1604351" y="3772719"/>
                    </a:cubicBezTo>
                    <a:cubicBezTo>
                      <a:pt x="1724096" y="3796631"/>
                      <a:pt x="1840569" y="3718966"/>
                      <a:pt x="1864611" y="3599168"/>
                    </a:cubicBezTo>
                    <a:moveTo>
                      <a:pt x="1979844" y="797348"/>
                    </a:moveTo>
                    <a:cubicBezTo>
                      <a:pt x="1979844" y="789891"/>
                      <a:pt x="1980104" y="782485"/>
                      <a:pt x="1980521" y="775132"/>
                    </a:cubicBezTo>
                    <a:lnTo>
                      <a:pt x="1979948" y="775132"/>
                    </a:lnTo>
                    <a:lnTo>
                      <a:pt x="1979948" y="777478"/>
                    </a:lnTo>
                    <a:cubicBezTo>
                      <a:pt x="1917229" y="797338"/>
                      <a:pt x="1855892" y="821328"/>
                      <a:pt x="1796337" y="849292"/>
                    </a:cubicBezTo>
                    <a:cubicBezTo>
                      <a:pt x="1732435" y="875785"/>
                      <a:pt x="1670473" y="906737"/>
                      <a:pt x="1610902" y="941914"/>
                    </a:cubicBezTo>
                    <a:cubicBezTo>
                      <a:pt x="1485871" y="1012090"/>
                      <a:pt x="1368523" y="1095168"/>
                      <a:pt x="1260775" y="1189793"/>
                    </a:cubicBezTo>
                    <a:cubicBezTo>
                      <a:pt x="1035313" y="1391392"/>
                      <a:pt x="860073" y="1642937"/>
                      <a:pt x="749031" y="1924355"/>
                    </a:cubicBezTo>
                    <a:cubicBezTo>
                      <a:pt x="733765" y="1961310"/>
                      <a:pt x="720918" y="1999214"/>
                      <a:pt x="710568" y="2037838"/>
                    </a:cubicBezTo>
                    <a:cubicBezTo>
                      <a:pt x="699623" y="2074918"/>
                      <a:pt x="688001" y="2111998"/>
                      <a:pt x="677056" y="2150800"/>
                    </a:cubicBezTo>
                    <a:cubicBezTo>
                      <a:pt x="666111" y="2189601"/>
                      <a:pt x="661785" y="2227202"/>
                      <a:pt x="654489" y="2263709"/>
                    </a:cubicBezTo>
                    <a:cubicBezTo>
                      <a:pt x="651623" y="2277946"/>
                      <a:pt x="648964" y="2292236"/>
                      <a:pt x="646723" y="2306526"/>
                    </a:cubicBezTo>
                    <a:cubicBezTo>
                      <a:pt x="655427" y="2305900"/>
                      <a:pt x="664235" y="2305587"/>
                      <a:pt x="673095" y="2305587"/>
                    </a:cubicBezTo>
                    <a:cubicBezTo>
                      <a:pt x="715878" y="2305592"/>
                      <a:pt x="758339" y="2312930"/>
                      <a:pt x="798647" y="2327282"/>
                    </a:cubicBezTo>
                    <a:cubicBezTo>
                      <a:pt x="800992" y="2314922"/>
                      <a:pt x="803442" y="2302666"/>
                      <a:pt x="806204" y="2290463"/>
                    </a:cubicBezTo>
                    <a:lnTo>
                      <a:pt x="829396" y="2183916"/>
                    </a:lnTo>
                    <a:lnTo>
                      <a:pt x="863690" y="2080811"/>
                    </a:lnTo>
                    <a:cubicBezTo>
                      <a:pt x="873269" y="2046245"/>
                      <a:pt x="885715" y="2012544"/>
                      <a:pt x="900902" y="1980054"/>
                    </a:cubicBezTo>
                    <a:cubicBezTo>
                      <a:pt x="1008051" y="1723705"/>
                      <a:pt x="1173962" y="1496171"/>
                      <a:pt x="1385232" y="1315845"/>
                    </a:cubicBezTo>
                    <a:cubicBezTo>
                      <a:pt x="1484277" y="1231864"/>
                      <a:pt x="1591801" y="1158455"/>
                      <a:pt x="1706069" y="1096806"/>
                    </a:cubicBezTo>
                    <a:cubicBezTo>
                      <a:pt x="1759766" y="1066547"/>
                      <a:pt x="1815391" y="1039861"/>
                      <a:pt x="1872585" y="1016909"/>
                    </a:cubicBezTo>
                    <a:cubicBezTo>
                      <a:pt x="1920205" y="996304"/>
                      <a:pt x="1968925" y="978337"/>
                      <a:pt x="2018515" y="963088"/>
                    </a:cubicBezTo>
                    <a:cubicBezTo>
                      <a:pt x="1993092" y="911614"/>
                      <a:pt x="1979859" y="854971"/>
                      <a:pt x="1979844" y="797557"/>
                    </a:cubicBezTo>
                    <a:close/>
                    <a:moveTo>
                      <a:pt x="3813607" y="2364571"/>
                    </a:moveTo>
                    <a:cubicBezTo>
                      <a:pt x="3813607" y="2364571"/>
                      <a:pt x="3817203" y="2392472"/>
                      <a:pt x="3827470" y="2446971"/>
                    </a:cubicBezTo>
                    <a:lnTo>
                      <a:pt x="3829242" y="2447337"/>
                    </a:lnTo>
                    <a:cubicBezTo>
                      <a:pt x="3818454" y="2393098"/>
                      <a:pt x="3813607" y="2364571"/>
                      <a:pt x="3813607" y="2364571"/>
                    </a:cubicBezTo>
                    <a:close/>
                    <a:moveTo>
                      <a:pt x="3856396" y="2683690"/>
                    </a:moveTo>
                    <a:cubicBezTo>
                      <a:pt x="3855718" y="2638015"/>
                      <a:pt x="3851653" y="2592455"/>
                      <a:pt x="3844356" y="2547364"/>
                    </a:cubicBezTo>
                    <a:cubicBezTo>
                      <a:pt x="3841469" y="2513585"/>
                      <a:pt x="3835835" y="2480098"/>
                      <a:pt x="3827522" y="2447232"/>
                    </a:cubicBezTo>
                    <a:lnTo>
                      <a:pt x="3826271" y="2447232"/>
                    </a:lnTo>
                    <a:cubicBezTo>
                      <a:pt x="3833490" y="2479864"/>
                      <a:pt x="3838316" y="2512985"/>
                      <a:pt x="3840708" y="2546321"/>
                    </a:cubicBezTo>
                    <a:cubicBezTo>
                      <a:pt x="3845633" y="2591589"/>
                      <a:pt x="3847848" y="2637113"/>
                      <a:pt x="3847379" y="2682647"/>
                    </a:cubicBezTo>
                    <a:lnTo>
                      <a:pt x="3847379" y="2763795"/>
                    </a:lnTo>
                    <a:cubicBezTo>
                      <a:pt x="3847379" y="2792322"/>
                      <a:pt x="3842167" y="2824552"/>
                      <a:pt x="3838936" y="2852454"/>
                    </a:cubicBezTo>
                    <a:cubicBezTo>
                      <a:pt x="3836002" y="2884355"/>
                      <a:pt x="3830973" y="2916027"/>
                      <a:pt x="3823874" y="2947266"/>
                    </a:cubicBezTo>
                    <a:cubicBezTo>
                      <a:pt x="3817203" y="2979496"/>
                      <a:pt x="3811783" y="3013604"/>
                      <a:pt x="3801568" y="3047659"/>
                    </a:cubicBezTo>
                    <a:cubicBezTo>
                      <a:pt x="3711143" y="3385083"/>
                      <a:pt x="3497773" y="3673849"/>
                      <a:pt x="3205497" y="3853983"/>
                    </a:cubicBezTo>
                    <a:cubicBezTo>
                      <a:pt x="3031465" y="3957927"/>
                      <a:pt x="2835622" y="4019873"/>
                      <a:pt x="2633504" y="4034898"/>
                    </a:cubicBezTo>
                    <a:cubicBezTo>
                      <a:pt x="2419165" y="4051430"/>
                      <a:pt x="2204211" y="4011894"/>
                      <a:pt x="2009759" y="3920164"/>
                    </a:cubicBezTo>
                    <a:cubicBezTo>
                      <a:pt x="1984430" y="3909733"/>
                      <a:pt x="1960925" y="3895391"/>
                      <a:pt x="1936794" y="3882406"/>
                    </a:cubicBezTo>
                    <a:cubicBezTo>
                      <a:pt x="1917719" y="3872601"/>
                      <a:pt x="1898331" y="3861962"/>
                      <a:pt x="1879465" y="3850645"/>
                    </a:cubicBezTo>
                    <a:cubicBezTo>
                      <a:pt x="1849226" y="3874484"/>
                      <a:pt x="1815511" y="3893550"/>
                      <a:pt x="1779503" y="3907178"/>
                    </a:cubicBezTo>
                    <a:lnTo>
                      <a:pt x="1814213" y="3929499"/>
                    </a:lnTo>
                    <a:cubicBezTo>
                      <a:pt x="1838917" y="3945144"/>
                      <a:pt x="1866018" y="3956722"/>
                      <a:pt x="1892390" y="3971220"/>
                    </a:cubicBezTo>
                    <a:cubicBezTo>
                      <a:pt x="1917912" y="3985411"/>
                      <a:pt x="1944278" y="3998022"/>
                      <a:pt x="1971348" y="4008978"/>
                    </a:cubicBezTo>
                    <a:cubicBezTo>
                      <a:pt x="2180763" y="4099421"/>
                      <a:pt x="2409851" y="4134629"/>
                      <a:pt x="2636736" y="4111249"/>
                    </a:cubicBezTo>
                    <a:cubicBezTo>
                      <a:pt x="2848318" y="4088005"/>
                      <a:pt x="3051666" y="4016108"/>
                      <a:pt x="3230878" y="3901180"/>
                    </a:cubicBezTo>
                    <a:cubicBezTo>
                      <a:pt x="3524979" y="3706653"/>
                      <a:pt x="3735951" y="3403649"/>
                      <a:pt x="3818506" y="3054804"/>
                    </a:cubicBezTo>
                    <a:cubicBezTo>
                      <a:pt x="3827574" y="3019445"/>
                      <a:pt x="3831796" y="2984764"/>
                      <a:pt x="3838415" y="2951908"/>
                    </a:cubicBezTo>
                    <a:cubicBezTo>
                      <a:pt x="3844393" y="2920007"/>
                      <a:pt x="3848005" y="2887703"/>
                      <a:pt x="3849255" y="2855270"/>
                    </a:cubicBezTo>
                    <a:cubicBezTo>
                      <a:pt x="3849255" y="2824292"/>
                      <a:pt x="3855301" y="2794513"/>
                      <a:pt x="3855874" y="2765412"/>
                    </a:cubicBezTo>
                    <a:cubicBezTo>
                      <a:pt x="3856448" y="2736311"/>
                      <a:pt x="3856396" y="2709714"/>
                      <a:pt x="3856396" y="2683690"/>
                    </a:cubicBezTo>
                    <a:close/>
                    <a:moveTo>
                      <a:pt x="2436552" y="4536706"/>
                    </a:moveTo>
                    <a:cubicBezTo>
                      <a:pt x="2436552" y="4533212"/>
                      <a:pt x="2436552" y="4529717"/>
                      <a:pt x="2436812" y="4526275"/>
                    </a:cubicBezTo>
                    <a:cubicBezTo>
                      <a:pt x="2243705" y="4503068"/>
                      <a:pt x="2055044" y="4451698"/>
                      <a:pt x="1876859" y="4373678"/>
                    </a:cubicBezTo>
                    <a:cubicBezTo>
                      <a:pt x="1839480" y="4358309"/>
                      <a:pt x="1803128" y="4340541"/>
                      <a:pt x="1768037" y="4320483"/>
                    </a:cubicBezTo>
                    <a:cubicBezTo>
                      <a:pt x="1731972" y="4300926"/>
                      <a:pt x="1695072" y="4283977"/>
                      <a:pt x="1660362" y="4261186"/>
                    </a:cubicBezTo>
                    <a:cubicBezTo>
                      <a:pt x="1590811" y="4218275"/>
                      <a:pt x="1523881" y="4171255"/>
                      <a:pt x="1459917" y="4120376"/>
                    </a:cubicBezTo>
                    <a:cubicBezTo>
                      <a:pt x="1331546" y="4019795"/>
                      <a:pt x="1216668" y="3903074"/>
                      <a:pt x="1118128" y="3773095"/>
                    </a:cubicBezTo>
                    <a:cubicBezTo>
                      <a:pt x="1069638" y="3708322"/>
                      <a:pt x="1025536" y="3640373"/>
                      <a:pt x="986114" y="3569702"/>
                    </a:cubicBezTo>
                    <a:cubicBezTo>
                      <a:pt x="967456" y="3533665"/>
                      <a:pt x="946296" y="3498775"/>
                      <a:pt x="925136" y="3463311"/>
                    </a:cubicBezTo>
                    <a:lnTo>
                      <a:pt x="881514" y="3353792"/>
                    </a:lnTo>
                    <a:lnTo>
                      <a:pt x="857905" y="3299971"/>
                    </a:lnTo>
                    <a:lnTo>
                      <a:pt x="839820" y="3240048"/>
                    </a:lnTo>
                    <a:lnTo>
                      <a:pt x="802451" y="3120828"/>
                    </a:lnTo>
                    <a:cubicBezTo>
                      <a:pt x="797240" y="3097360"/>
                      <a:pt x="791663" y="3068676"/>
                      <a:pt x="786034" y="3040253"/>
                    </a:cubicBezTo>
                    <a:cubicBezTo>
                      <a:pt x="749541" y="3051727"/>
                      <a:pt x="711506" y="3057547"/>
                      <a:pt x="673251" y="3057516"/>
                    </a:cubicBezTo>
                    <a:cubicBezTo>
                      <a:pt x="663870" y="3057516"/>
                      <a:pt x="654541" y="3057151"/>
                      <a:pt x="645316" y="3056473"/>
                    </a:cubicBezTo>
                    <a:lnTo>
                      <a:pt x="645316" y="3056473"/>
                    </a:lnTo>
                    <a:cubicBezTo>
                      <a:pt x="653030" y="3091102"/>
                      <a:pt x="659701" y="3123645"/>
                      <a:pt x="671375" y="3163020"/>
                    </a:cubicBezTo>
                    <a:lnTo>
                      <a:pt x="674502" y="3161768"/>
                    </a:lnTo>
                    <a:lnTo>
                      <a:pt x="714320" y="3280988"/>
                    </a:lnTo>
                    <a:lnTo>
                      <a:pt x="733656" y="3340910"/>
                    </a:lnTo>
                    <a:lnTo>
                      <a:pt x="759975" y="3400259"/>
                    </a:lnTo>
                    <a:lnTo>
                      <a:pt x="814282" y="3520209"/>
                    </a:lnTo>
                    <a:cubicBezTo>
                      <a:pt x="834243" y="3558697"/>
                      <a:pt x="857279" y="3595412"/>
                      <a:pt x="878439" y="3632701"/>
                    </a:cubicBezTo>
                    <a:cubicBezTo>
                      <a:pt x="922703" y="3706663"/>
                      <a:pt x="971130" y="3778054"/>
                      <a:pt x="1023483" y="3846525"/>
                    </a:cubicBezTo>
                    <a:cubicBezTo>
                      <a:pt x="1131361" y="3981333"/>
                      <a:pt x="1256053" y="4101757"/>
                      <a:pt x="1394509" y="4204862"/>
                    </a:cubicBezTo>
                    <a:cubicBezTo>
                      <a:pt x="1463627" y="4256779"/>
                      <a:pt x="1535764" y="4304551"/>
                      <a:pt x="1610537" y="4347915"/>
                    </a:cubicBezTo>
                    <a:cubicBezTo>
                      <a:pt x="1647906" y="4369976"/>
                      <a:pt x="1687150" y="4387081"/>
                      <a:pt x="1725196" y="4407838"/>
                    </a:cubicBezTo>
                    <a:cubicBezTo>
                      <a:pt x="1762726" y="4428073"/>
                      <a:pt x="1801632" y="4445700"/>
                      <a:pt x="1841627" y="4460459"/>
                    </a:cubicBezTo>
                    <a:cubicBezTo>
                      <a:pt x="2033759" y="4540148"/>
                      <a:pt x="2236795" y="4590422"/>
                      <a:pt x="2443900" y="4609562"/>
                    </a:cubicBezTo>
                    <a:cubicBezTo>
                      <a:pt x="2439095" y="4585572"/>
                      <a:pt x="2436635" y="4561165"/>
                      <a:pt x="2436552" y="45367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873" name="Google Shape;13873;p105"/>
            <p:cNvSpPr/>
            <p:nvPr/>
          </p:nvSpPr>
          <p:spPr>
            <a:xfrm>
              <a:off x="4697457" y="2153170"/>
              <a:ext cx="682879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Tetration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/>
            </a:p>
          </p:txBody>
        </p:sp>
      </p:grpSp>
      <p:grpSp>
        <p:nvGrpSpPr>
          <p:cNvPr id="13874" name="Google Shape;13874;p105"/>
          <p:cNvGrpSpPr/>
          <p:nvPr/>
        </p:nvGrpSpPr>
        <p:grpSpPr>
          <a:xfrm>
            <a:off x="5813382" y="1371600"/>
            <a:ext cx="914117" cy="1158958"/>
            <a:chOff x="5813382" y="1371600"/>
            <a:chExt cx="914117" cy="1158958"/>
          </a:xfrm>
        </p:grpSpPr>
        <p:grpSp>
          <p:nvGrpSpPr>
            <p:cNvPr id="13875" name="Google Shape;13875;p105"/>
            <p:cNvGrpSpPr/>
            <p:nvPr/>
          </p:nvGrpSpPr>
          <p:grpSpPr>
            <a:xfrm>
              <a:off x="5813382" y="1371600"/>
              <a:ext cx="914117" cy="786432"/>
              <a:chOff x="2437656" y="300000"/>
              <a:chExt cx="7914237" cy="6858416"/>
            </a:xfrm>
          </p:grpSpPr>
          <p:sp>
            <p:nvSpPr>
              <p:cNvPr id="13876" name="Google Shape;13876;p105"/>
              <p:cNvSpPr/>
              <p:nvPr/>
            </p:nvSpPr>
            <p:spPr>
              <a:xfrm>
                <a:off x="2437656" y="300000"/>
                <a:ext cx="7914237" cy="6858416"/>
              </a:xfrm>
              <a:custGeom>
                <a:avLst/>
                <a:gdLst/>
                <a:ahLst/>
                <a:cxnLst/>
                <a:rect l="l" t="t" r="r" b="b"/>
                <a:pathLst>
                  <a:path w="7914237" h="6858416" extrusionOk="0">
                    <a:moveTo>
                      <a:pt x="5935639" y="6858417"/>
                    </a:moveTo>
                    <a:lnTo>
                      <a:pt x="7914238" y="3429209"/>
                    </a:lnTo>
                    <a:lnTo>
                      <a:pt x="5935639" y="0"/>
                    </a:lnTo>
                    <a:lnTo>
                      <a:pt x="1978546" y="0"/>
                    </a:lnTo>
                    <a:lnTo>
                      <a:pt x="0" y="3429209"/>
                    </a:lnTo>
                    <a:lnTo>
                      <a:pt x="1978546" y="6858417"/>
                    </a:lnTo>
                    <a:lnTo>
                      <a:pt x="5935639" y="685841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77" name="Google Shape;13877;p105"/>
              <p:cNvSpPr/>
              <p:nvPr/>
            </p:nvSpPr>
            <p:spPr>
              <a:xfrm>
                <a:off x="4313321" y="2281466"/>
                <a:ext cx="4214137" cy="2933868"/>
              </a:xfrm>
              <a:custGeom>
                <a:avLst/>
                <a:gdLst/>
                <a:ahLst/>
                <a:cxnLst/>
                <a:rect l="l" t="t" r="r" b="b"/>
                <a:pathLst>
                  <a:path w="4214137" h="2933868" extrusionOk="0">
                    <a:moveTo>
                      <a:pt x="4198763" y="1599244"/>
                    </a:moveTo>
                    <a:lnTo>
                      <a:pt x="3465883" y="499200"/>
                    </a:lnTo>
                    <a:cubicBezTo>
                      <a:pt x="3448893" y="473708"/>
                      <a:pt x="3420280" y="458391"/>
                      <a:pt x="3389635" y="458365"/>
                    </a:cubicBezTo>
                    <a:lnTo>
                      <a:pt x="2473509" y="458365"/>
                    </a:lnTo>
                    <a:lnTo>
                      <a:pt x="2473509" y="91683"/>
                    </a:lnTo>
                    <a:cubicBezTo>
                      <a:pt x="2473509" y="41070"/>
                      <a:pt x="2432518" y="26"/>
                      <a:pt x="2381938" y="0"/>
                    </a:cubicBezTo>
                    <a:lnTo>
                      <a:pt x="91623" y="0"/>
                    </a:lnTo>
                    <a:cubicBezTo>
                      <a:pt x="41022" y="0"/>
                      <a:pt x="0" y="41049"/>
                      <a:pt x="0" y="91683"/>
                    </a:cubicBezTo>
                    <a:lnTo>
                      <a:pt x="0" y="2291824"/>
                    </a:lnTo>
                    <a:cubicBezTo>
                      <a:pt x="-57" y="2342489"/>
                      <a:pt x="40938" y="2383606"/>
                      <a:pt x="91571" y="2383664"/>
                    </a:cubicBezTo>
                    <a:cubicBezTo>
                      <a:pt x="91587" y="2383664"/>
                      <a:pt x="91607" y="2383664"/>
                      <a:pt x="91623" y="2383664"/>
                    </a:cubicBezTo>
                    <a:lnTo>
                      <a:pt x="459210" y="2383664"/>
                    </a:lnTo>
                    <a:cubicBezTo>
                      <a:pt x="459210" y="2687533"/>
                      <a:pt x="705383" y="2933868"/>
                      <a:pt x="1009052" y="2933868"/>
                    </a:cubicBezTo>
                    <a:cubicBezTo>
                      <a:pt x="1312721" y="2933868"/>
                      <a:pt x="1558894" y="2687533"/>
                      <a:pt x="1558894" y="2383664"/>
                    </a:cubicBezTo>
                    <a:lnTo>
                      <a:pt x="2748378" y="2383664"/>
                    </a:lnTo>
                    <a:cubicBezTo>
                      <a:pt x="2751333" y="2687434"/>
                      <a:pt x="2999820" y="2931287"/>
                      <a:pt x="3303390" y="2928330"/>
                    </a:cubicBezTo>
                    <a:cubicBezTo>
                      <a:pt x="3602797" y="2925414"/>
                      <a:pt x="3844779" y="2683256"/>
                      <a:pt x="3847698" y="2383664"/>
                    </a:cubicBezTo>
                    <a:lnTo>
                      <a:pt x="4122515" y="2383664"/>
                    </a:lnTo>
                    <a:cubicBezTo>
                      <a:pt x="4173069" y="2383695"/>
                      <a:pt x="4214085" y="2342693"/>
                      <a:pt x="4214138" y="2292085"/>
                    </a:cubicBezTo>
                    <a:cubicBezTo>
                      <a:pt x="4214138" y="2292048"/>
                      <a:pt x="4214138" y="2292017"/>
                      <a:pt x="4214138" y="2291980"/>
                    </a:cubicBezTo>
                    <a:lnTo>
                      <a:pt x="4214138" y="1650509"/>
                    </a:lnTo>
                    <a:cubicBezTo>
                      <a:pt x="4214190" y="1632272"/>
                      <a:pt x="4208874" y="1614431"/>
                      <a:pt x="4198763" y="1599244"/>
                    </a:cubicBezTo>
                    <a:close/>
                    <a:moveTo>
                      <a:pt x="1009156" y="2750189"/>
                    </a:moveTo>
                    <a:cubicBezTo>
                      <a:pt x="806778" y="2750277"/>
                      <a:pt x="642648" y="2586175"/>
                      <a:pt x="642560" y="2383664"/>
                    </a:cubicBezTo>
                    <a:cubicBezTo>
                      <a:pt x="642471" y="2181152"/>
                      <a:pt x="806465" y="2016914"/>
                      <a:pt x="1008844" y="2016826"/>
                    </a:cubicBezTo>
                    <a:cubicBezTo>
                      <a:pt x="1211222" y="2016737"/>
                      <a:pt x="1375351" y="2180839"/>
                      <a:pt x="1375440" y="2383351"/>
                    </a:cubicBezTo>
                    <a:cubicBezTo>
                      <a:pt x="1375440" y="2383455"/>
                      <a:pt x="1375440" y="2383559"/>
                      <a:pt x="1375440" y="2383664"/>
                    </a:cubicBezTo>
                    <a:cubicBezTo>
                      <a:pt x="1375096" y="2586009"/>
                      <a:pt x="1211211" y="2749933"/>
                      <a:pt x="1009000" y="2750189"/>
                    </a:cubicBezTo>
                    <a:close/>
                    <a:moveTo>
                      <a:pt x="2290315" y="2200140"/>
                    </a:moveTo>
                    <a:lnTo>
                      <a:pt x="1527207" y="2200140"/>
                    </a:lnTo>
                    <a:cubicBezTo>
                      <a:pt x="1425989" y="1913742"/>
                      <a:pt x="1111912" y="1763674"/>
                      <a:pt x="825702" y="1864959"/>
                    </a:cubicBezTo>
                    <a:cubicBezTo>
                      <a:pt x="669197" y="1920344"/>
                      <a:pt x="546090" y="2043533"/>
                      <a:pt x="490741" y="2200140"/>
                    </a:cubicBezTo>
                    <a:lnTo>
                      <a:pt x="183246" y="2200140"/>
                    </a:lnTo>
                    <a:lnTo>
                      <a:pt x="183246" y="183367"/>
                    </a:lnTo>
                    <a:lnTo>
                      <a:pt x="2290315" y="183367"/>
                    </a:lnTo>
                    <a:close/>
                    <a:moveTo>
                      <a:pt x="3769521" y="1285497"/>
                    </a:moveTo>
                    <a:lnTo>
                      <a:pt x="3168290" y="1285497"/>
                    </a:lnTo>
                    <a:lnTo>
                      <a:pt x="3168290" y="641784"/>
                    </a:lnTo>
                    <a:lnTo>
                      <a:pt x="3340644" y="641784"/>
                    </a:lnTo>
                    <a:close/>
                    <a:moveTo>
                      <a:pt x="3298012" y="2750189"/>
                    </a:moveTo>
                    <a:cubicBezTo>
                      <a:pt x="3095633" y="2750189"/>
                      <a:pt x="2931572" y="2586019"/>
                      <a:pt x="2931572" y="2383507"/>
                    </a:cubicBezTo>
                    <a:cubicBezTo>
                      <a:pt x="2931572" y="2180995"/>
                      <a:pt x="3095633" y="2016826"/>
                      <a:pt x="3298012" y="2016826"/>
                    </a:cubicBezTo>
                    <a:cubicBezTo>
                      <a:pt x="3500385" y="2016826"/>
                      <a:pt x="3664452" y="2180995"/>
                      <a:pt x="3664452" y="2383507"/>
                    </a:cubicBezTo>
                    <a:cubicBezTo>
                      <a:pt x="3664452" y="2383559"/>
                      <a:pt x="3664452" y="2383611"/>
                      <a:pt x="3664452" y="2383664"/>
                    </a:cubicBezTo>
                    <a:cubicBezTo>
                      <a:pt x="3664087" y="2586009"/>
                      <a:pt x="3500228" y="2749928"/>
                      <a:pt x="3298012" y="2750189"/>
                    </a:cubicBezTo>
                    <a:close/>
                    <a:moveTo>
                      <a:pt x="4030943" y="2200140"/>
                    </a:moveTo>
                    <a:lnTo>
                      <a:pt x="3816271" y="2200140"/>
                    </a:lnTo>
                    <a:cubicBezTo>
                      <a:pt x="3715058" y="1913742"/>
                      <a:pt x="3400996" y="1763674"/>
                      <a:pt x="3114766" y="1864959"/>
                    </a:cubicBezTo>
                    <a:cubicBezTo>
                      <a:pt x="2958261" y="1920344"/>
                      <a:pt x="2835154" y="2043533"/>
                      <a:pt x="2779805" y="2200140"/>
                    </a:cubicBezTo>
                    <a:lnTo>
                      <a:pt x="2473509" y="2200140"/>
                    </a:lnTo>
                    <a:lnTo>
                      <a:pt x="2473509" y="641784"/>
                    </a:lnTo>
                    <a:lnTo>
                      <a:pt x="2980667" y="641784"/>
                    </a:lnTo>
                    <a:lnTo>
                      <a:pt x="2980667" y="1379371"/>
                    </a:lnTo>
                    <a:cubicBezTo>
                      <a:pt x="2980667" y="1431215"/>
                      <a:pt x="3022668" y="1473244"/>
                      <a:pt x="3074479" y="1473244"/>
                    </a:cubicBezTo>
                    <a:lnTo>
                      <a:pt x="3894604" y="1473244"/>
                    </a:lnTo>
                    <a:lnTo>
                      <a:pt x="4030943" y="16778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878" name="Google Shape;13878;p105"/>
            <p:cNvSpPr/>
            <p:nvPr/>
          </p:nvSpPr>
          <p:spPr>
            <a:xfrm>
              <a:off x="5854460" y="2161226"/>
              <a:ext cx="831959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Commercial</a:t>
              </a:r>
              <a:endParaRPr/>
            </a:p>
          </p:txBody>
        </p:sp>
      </p:grpSp>
      <p:grpSp>
        <p:nvGrpSpPr>
          <p:cNvPr id="13879" name="Google Shape;13879;p105"/>
          <p:cNvGrpSpPr/>
          <p:nvPr/>
        </p:nvGrpSpPr>
        <p:grpSpPr>
          <a:xfrm>
            <a:off x="7042452" y="1379217"/>
            <a:ext cx="914117" cy="1156268"/>
            <a:chOff x="7042452" y="1379217"/>
            <a:chExt cx="914117" cy="1156268"/>
          </a:xfrm>
        </p:grpSpPr>
        <p:grpSp>
          <p:nvGrpSpPr>
            <p:cNvPr id="13880" name="Google Shape;13880;p105"/>
            <p:cNvGrpSpPr/>
            <p:nvPr/>
          </p:nvGrpSpPr>
          <p:grpSpPr>
            <a:xfrm>
              <a:off x="7042452" y="1379217"/>
              <a:ext cx="914117" cy="786432"/>
              <a:chOff x="2287656" y="150000"/>
              <a:chExt cx="7914237" cy="6858416"/>
            </a:xfrm>
          </p:grpSpPr>
          <p:sp>
            <p:nvSpPr>
              <p:cNvPr id="13881" name="Google Shape;13881;p105"/>
              <p:cNvSpPr/>
              <p:nvPr/>
            </p:nvSpPr>
            <p:spPr>
              <a:xfrm>
                <a:off x="2287656" y="150000"/>
                <a:ext cx="7914237" cy="6858416"/>
              </a:xfrm>
              <a:custGeom>
                <a:avLst/>
                <a:gdLst/>
                <a:ahLst/>
                <a:cxnLst/>
                <a:rect l="l" t="t" r="r" b="b"/>
                <a:pathLst>
                  <a:path w="7914237" h="6858416" extrusionOk="0">
                    <a:moveTo>
                      <a:pt x="5935639" y="6858417"/>
                    </a:moveTo>
                    <a:lnTo>
                      <a:pt x="7914238" y="3429209"/>
                    </a:lnTo>
                    <a:lnTo>
                      <a:pt x="5935639" y="0"/>
                    </a:lnTo>
                    <a:lnTo>
                      <a:pt x="1978546" y="0"/>
                    </a:lnTo>
                    <a:lnTo>
                      <a:pt x="0" y="3429209"/>
                    </a:lnTo>
                    <a:lnTo>
                      <a:pt x="1978546" y="6858417"/>
                    </a:lnTo>
                    <a:lnTo>
                      <a:pt x="5935639" y="685841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82" name="Google Shape;13882;p105"/>
              <p:cNvSpPr/>
              <p:nvPr/>
            </p:nvSpPr>
            <p:spPr>
              <a:xfrm>
                <a:off x="3736529" y="2305497"/>
                <a:ext cx="5096386" cy="2658929"/>
              </a:xfrm>
              <a:custGeom>
                <a:avLst/>
                <a:gdLst/>
                <a:ahLst/>
                <a:cxnLst/>
                <a:rect l="l" t="t" r="r" b="b"/>
                <a:pathLst>
                  <a:path w="5096386" h="2658929" extrusionOk="0">
                    <a:moveTo>
                      <a:pt x="5096127" y="1470533"/>
                    </a:moveTo>
                    <a:cubicBezTo>
                      <a:pt x="5094094" y="1441484"/>
                      <a:pt x="5073977" y="1337336"/>
                      <a:pt x="4901206" y="1215770"/>
                    </a:cubicBezTo>
                    <a:cubicBezTo>
                      <a:pt x="4695810" y="1071256"/>
                      <a:pt x="4351312" y="953288"/>
                      <a:pt x="3876519" y="864838"/>
                    </a:cubicBezTo>
                    <a:cubicBezTo>
                      <a:pt x="3756189" y="730536"/>
                      <a:pt x="3626223" y="605194"/>
                      <a:pt x="3487668" y="489813"/>
                    </a:cubicBezTo>
                    <a:cubicBezTo>
                      <a:pt x="3154115" y="211790"/>
                      <a:pt x="2836196" y="47406"/>
                      <a:pt x="2542565" y="1148"/>
                    </a:cubicBezTo>
                    <a:cubicBezTo>
                      <a:pt x="2537739" y="371"/>
                      <a:pt x="2532860" y="-10"/>
                      <a:pt x="2527972" y="0"/>
                    </a:cubicBezTo>
                    <a:lnTo>
                      <a:pt x="976114" y="0"/>
                    </a:lnTo>
                    <a:cubicBezTo>
                      <a:pt x="437789" y="0"/>
                      <a:pt x="0" y="438286"/>
                      <a:pt x="0" y="976965"/>
                    </a:cubicBezTo>
                    <a:lnTo>
                      <a:pt x="0" y="1853486"/>
                    </a:lnTo>
                    <a:cubicBezTo>
                      <a:pt x="287" y="2098794"/>
                      <a:pt x="198949" y="2297587"/>
                      <a:pt x="444095" y="2297874"/>
                    </a:cubicBezTo>
                    <a:lnTo>
                      <a:pt x="496474" y="2297874"/>
                    </a:lnTo>
                    <a:cubicBezTo>
                      <a:pt x="571377" y="2561722"/>
                      <a:pt x="845850" y="2714856"/>
                      <a:pt x="1109525" y="2639898"/>
                    </a:cubicBezTo>
                    <a:cubicBezTo>
                      <a:pt x="1266217" y="2595359"/>
                      <a:pt x="1391091" y="2476713"/>
                      <a:pt x="1443662" y="2322437"/>
                    </a:cubicBezTo>
                    <a:lnTo>
                      <a:pt x="3543486" y="2322437"/>
                    </a:lnTo>
                    <a:cubicBezTo>
                      <a:pt x="3631909" y="2581972"/>
                      <a:pt x="3913835" y="2720639"/>
                      <a:pt x="4173225" y="2632158"/>
                    </a:cubicBezTo>
                    <a:cubicBezTo>
                      <a:pt x="4295181" y="2590541"/>
                      <a:pt x="4396185" y="2503071"/>
                      <a:pt x="4454870" y="2388253"/>
                    </a:cubicBezTo>
                    <a:lnTo>
                      <a:pt x="4764345" y="2388253"/>
                    </a:lnTo>
                    <a:cubicBezTo>
                      <a:pt x="4767576" y="2388264"/>
                      <a:pt x="4770808" y="2388086"/>
                      <a:pt x="4773987" y="2387732"/>
                    </a:cubicBezTo>
                    <a:cubicBezTo>
                      <a:pt x="4830899" y="2380045"/>
                      <a:pt x="4885414" y="2360117"/>
                      <a:pt x="4933884" y="2329321"/>
                    </a:cubicBezTo>
                    <a:cubicBezTo>
                      <a:pt x="5007995" y="2282072"/>
                      <a:pt x="5096387" y="2189084"/>
                      <a:pt x="5096387" y="2014948"/>
                    </a:cubicBezTo>
                    <a:lnTo>
                      <a:pt x="5096387" y="1477156"/>
                    </a:lnTo>
                    <a:cubicBezTo>
                      <a:pt x="5096387" y="1474966"/>
                      <a:pt x="5096283" y="1472723"/>
                      <a:pt x="5096127" y="1470533"/>
                    </a:cubicBezTo>
                    <a:close/>
                    <a:moveTo>
                      <a:pt x="3613949" y="860353"/>
                    </a:moveTo>
                    <a:lnTo>
                      <a:pt x="2212972" y="860353"/>
                    </a:lnTo>
                    <a:lnTo>
                      <a:pt x="2212972" y="187591"/>
                    </a:lnTo>
                    <a:lnTo>
                      <a:pt x="2520467" y="187591"/>
                    </a:lnTo>
                    <a:cubicBezTo>
                      <a:pt x="2962425" y="260761"/>
                      <a:pt x="3397400" y="643088"/>
                      <a:pt x="3613949" y="860405"/>
                    </a:cubicBezTo>
                    <a:close/>
                    <a:moveTo>
                      <a:pt x="1289497" y="860353"/>
                    </a:moveTo>
                    <a:cubicBezTo>
                      <a:pt x="1204332" y="860265"/>
                      <a:pt x="1135318" y="791205"/>
                      <a:pt x="1135229" y="705983"/>
                    </a:cubicBezTo>
                    <a:lnTo>
                      <a:pt x="1135229" y="187748"/>
                    </a:lnTo>
                    <a:lnTo>
                      <a:pt x="2025348" y="187748"/>
                    </a:lnTo>
                    <a:lnTo>
                      <a:pt x="2025348" y="860510"/>
                    </a:lnTo>
                    <a:close/>
                    <a:moveTo>
                      <a:pt x="973768" y="2470966"/>
                    </a:moveTo>
                    <a:cubicBezTo>
                      <a:pt x="803312" y="2470992"/>
                      <a:pt x="665106" y="2332743"/>
                      <a:pt x="665075" y="2162174"/>
                    </a:cubicBezTo>
                    <a:cubicBezTo>
                      <a:pt x="665043" y="1991605"/>
                      <a:pt x="803208" y="1853303"/>
                      <a:pt x="973664" y="1853277"/>
                    </a:cubicBezTo>
                    <a:cubicBezTo>
                      <a:pt x="1144084" y="1853246"/>
                      <a:pt x="1282269" y="1991433"/>
                      <a:pt x="1282357" y="2161965"/>
                    </a:cubicBezTo>
                    <a:cubicBezTo>
                      <a:pt x="1282186" y="2332471"/>
                      <a:pt x="1144162" y="2470680"/>
                      <a:pt x="973768" y="2470966"/>
                    </a:cubicBezTo>
                    <a:close/>
                    <a:moveTo>
                      <a:pt x="4013015" y="2470966"/>
                    </a:moveTo>
                    <a:cubicBezTo>
                      <a:pt x="3842538" y="2470909"/>
                      <a:pt x="3704421" y="2332586"/>
                      <a:pt x="3704478" y="2162017"/>
                    </a:cubicBezTo>
                    <a:cubicBezTo>
                      <a:pt x="3704536" y="1991449"/>
                      <a:pt x="3842746" y="1853220"/>
                      <a:pt x="4013224" y="1853277"/>
                    </a:cubicBezTo>
                    <a:cubicBezTo>
                      <a:pt x="4183596" y="1853335"/>
                      <a:pt x="4321656" y="1991496"/>
                      <a:pt x="4321761" y="2161965"/>
                    </a:cubicBezTo>
                    <a:cubicBezTo>
                      <a:pt x="4321656" y="2332534"/>
                      <a:pt x="4183544" y="2470794"/>
                      <a:pt x="4013067" y="2470966"/>
                    </a:cubicBezTo>
                    <a:close/>
                    <a:moveTo>
                      <a:pt x="4837570" y="2167911"/>
                    </a:moveTo>
                    <a:cubicBezTo>
                      <a:pt x="4813336" y="2183958"/>
                      <a:pt x="4786078" y="2194988"/>
                      <a:pt x="4757517" y="2200349"/>
                    </a:cubicBezTo>
                    <a:lnTo>
                      <a:pt x="4508186" y="2200349"/>
                    </a:lnTo>
                    <a:cubicBezTo>
                      <a:pt x="4509176" y="2187624"/>
                      <a:pt x="4509698" y="2174779"/>
                      <a:pt x="4509646" y="2161809"/>
                    </a:cubicBezTo>
                    <a:cubicBezTo>
                      <a:pt x="4509750" y="1887577"/>
                      <a:pt x="4287676" y="1665180"/>
                      <a:pt x="4013640" y="1665065"/>
                    </a:cubicBezTo>
                    <a:cubicBezTo>
                      <a:pt x="3749956" y="1664961"/>
                      <a:pt x="3532244" y="1871228"/>
                      <a:pt x="3517949" y="2134690"/>
                    </a:cubicBezTo>
                    <a:lnTo>
                      <a:pt x="1469721" y="2134690"/>
                    </a:lnTo>
                    <a:cubicBezTo>
                      <a:pt x="1454377" y="1860802"/>
                      <a:pt x="1220056" y="1651219"/>
                      <a:pt x="946349" y="1666572"/>
                    </a:cubicBezTo>
                    <a:cubicBezTo>
                      <a:pt x="703423" y="1680200"/>
                      <a:pt x="506178" y="1868015"/>
                      <a:pt x="480526" y="2110126"/>
                    </a:cubicBezTo>
                    <a:lnTo>
                      <a:pt x="444356" y="2110126"/>
                    </a:lnTo>
                    <a:cubicBezTo>
                      <a:pt x="302679" y="2110095"/>
                      <a:pt x="187796" y="1995256"/>
                      <a:pt x="187624" y="1853486"/>
                    </a:cubicBezTo>
                    <a:lnTo>
                      <a:pt x="187624" y="1767487"/>
                    </a:lnTo>
                    <a:lnTo>
                      <a:pt x="428200" y="1767487"/>
                    </a:lnTo>
                    <a:cubicBezTo>
                      <a:pt x="480010" y="1767487"/>
                      <a:pt x="522011" y="1725457"/>
                      <a:pt x="522011" y="1673613"/>
                    </a:cubicBezTo>
                    <a:cubicBezTo>
                      <a:pt x="522011" y="1621769"/>
                      <a:pt x="480010" y="1579739"/>
                      <a:pt x="428200" y="1579739"/>
                    </a:cubicBezTo>
                    <a:lnTo>
                      <a:pt x="187624" y="1579739"/>
                    </a:lnTo>
                    <a:lnTo>
                      <a:pt x="187624" y="976965"/>
                    </a:lnTo>
                    <a:cubicBezTo>
                      <a:pt x="187624" y="551456"/>
                      <a:pt x="525920" y="203550"/>
                      <a:pt x="947553" y="188321"/>
                    </a:cubicBezTo>
                    <a:lnTo>
                      <a:pt x="947553" y="706035"/>
                    </a:lnTo>
                    <a:cubicBezTo>
                      <a:pt x="947756" y="894899"/>
                      <a:pt x="1100706" y="1047949"/>
                      <a:pt x="1289445" y="1048153"/>
                    </a:cubicBezTo>
                    <a:lnTo>
                      <a:pt x="3827580" y="1048153"/>
                    </a:lnTo>
                    <a:cubicBezTo>
                      <a:pt x="3829717" y="1048153"/>
                      <a:pt x="3831802" y="1048153"/>
                      <a:pt x="3833886" y="1047840"/>
                    </a:cubicBezTo>
                    <a:cubicBezTo>
                      <a:pt x="4767524" y="1220411"/>
                      <a:pt x="4895838" y="1456660"/>
                      <a:pt x="4909024" y="1488421"/>
                    </a:cubicBezTo>
                    <a:lnTo>
                      <a:pt x="4909024" y="1619844"/>
                    </a:lnTo>
                    <a:lnTo>
                      <a:pt x="4653282" y="1619844"/>
                    </a:lnTo>
                    <a:cubicBezTo>
                      <a:pt x="4601477" y="1619844"/>
                      <a:pt x="4559470" y="1661874"/>
                      <a:pt x="4559470" y="1713718"/>
                    </a:cubicBezTo>
                    <a:cubicBezTo>
                      <a:pt x="4559470" y="1765562"/>
                      <a:pt x="4601477" y="1807592"/>
                      <a:pt x="4653282" y="1807592"/>
                    </a:cubicBezTo>
                    <a:lnTo>
                      <a:pt x="4909024" y="1807592"/>
                    </a:lnTo>
                    <a:lnTo>
                      <a:pt x="4909024" y="2014948"/>
                    </a:lnTo>
                    <a:cubicBezTo>
                      <a:pt x="4908763" y="2085354"/>
                      <a:pt x="4885467" y="2135420"/>
                      <a:pt x="4837570" y="21679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883" name="Google Shape;13883;p105"/>
            <p:cNvSpPr/>
            <p:nvPr/>
          </p:nvSpPr>
          <p:spPr>
            <a:xfrm>
              <a:off x="7140437" y="2166153"/>
              <a:ext cx="718145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Consumer</a:t>
              </a:r>
              <a:endParaRPr/>
            </a:p>
          </p:txBody>
        </p:sp>
      </p:grpSp>
      <p:grpSp>
        <p:nvGrpSpPr>
          <p:cNvPr id="13884" name="Google Shape;13884;p105"/>
          <p:cNvGrpSpPr/>
          <p:nvPr/>
        </p:nvGrpSpPr>
        <p:grpSpPr>
          <a:xfrm>
            <a:off x="8265638" y="1371600"/>
            <a:ext cx="914117" cy="1158958"/>
            <a:chOff x="8265638" y="1371600"/>
            <a:chExt cx="914117" cy="1158958"/>
          </a:xfrm>
        </p:grpSpPr>
        <p:grpSp>
          <p:nvGrpSpPr>
            <p:cNvPr id="13885" name="Google Shape;13885;p105"/>
            <p:cNvGrpSpPr/>
            <p:nvPr/>
          </p:nvGrpSpPr>
          <p:grpSpPr>
            <a:xfrm>
              <a:off x="8265638" y="1371600"/>
              <a:ext cx="914117" cy="786432"/>
              <a:chOff x="2137656" y="0"/>
              <a:chExt cx="7914237" cy="6858416"/>
            </a:xfrm>
          </p:grpSpPr>
          <p:sp>
            <p:nvSpPr>
              <p:cNvPr id="13886" name="Google Shape;13886;p105"/>
              <p:cNvSpPr/>
              <p:nvPr/>
            </p:nvSpPr>
            <p:spPr>
              <a:xfrm>
                <a:off x="2137656" y="0"/>
                <a:ext cx="7914237" cy="6858416"/>
              </a:xfrm>
              <a:custGeom>
                <a:avLst/>
                <a:gdLst/>
                <a:ahLst/>
                <a:cxnLst/>
                <a:rect l="l" t="t" r="r" b="b"/>
                <a:pathLst>
                  <a:path w="7914237" h="6858416" extrusionOk="0">
                    <a:moveTo>
                      <a:pt x="5935639" y="6858417"/>
                    </a:moveTo>
                    <a:lnTo>
                      <a:pt x="7914238" y="3429209"/>
                    </a:lnTo>
                    <a:lnTo>
                      <a:pt x="5935639" y="0"/>
                    </a:lnTo>
                    <a:lnTo>
                      <a:pt x="1978546" y="0"/>
                    </a:lnTo>
                    <a:lnTo>
                      <a:pt x="0" y="3429209"/>
                    </a:lnTo>
                    <a:lnTo>
                      <a:pt x="1978546" y="6858417"/>
                    </a:lnTo>
                    <a:lnTo>
                      <a:pt x="5935639" y="685841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87" name="Google Shape;13887;p105"/>
              <p:cNvSpPr/>
              <p:nvPr/>
            </p:nvSpPr>
            <p:spPr>
              <a:xfrm>
                <a:off x="3908286" y="1428402"/>
                <a:ext cx="4071535" cy="4074373"/>
              </a:xfrm>
              <a:custGeom>
                <a:avLst/>
                <a:gdLst/>
                <a:ahLst/>
                <a:cxnLst/>
                <a:rect l="l" t="t" r="r" b="b"/>
                <a:pathLst>
                  <a:path w="4071535" h="4074373" extrusionOk="0">
                    <a:moveTo>
                      <a:pt x="3750673" y="1159280"/>
                    </a:moveTo>
                    <a:cubicBezTo>
                      <a:pt x="3924798" y="1000477"/>
                      <a:pt x="4065672" y="683705"/>
                      <a:pt x="4071353" y="438121"/>
                    </a:cubicBezTo>
                    <a:cubicBezTo>
                      <a:pt x="4074533" y="300596"/>
                      <a:pt x="4036070" y="187791"/>
                      <a:pt x="3960030" y="111597"/>
                    </a:cubicBezTo>
                    <a:cubicBezTo>
                      <a:pt x="3883990" y="35402"/>
                      <a:pt x="3771103" y="-3138"/>
                      <a:pt x="3633772" y="200"/>
                    </a:cubicBezTo>
                    <a:cubicBezTo>
                      <a:pt x="3388350" y="5884"/>
                      <a:pt x="3071787" y="146851"/>
                      <a:pt x="2912828" y="321352"/>
                    </a:cubicBezTo>
                    <a:lnTo>
                      <a:pt x="2656252" y="605008"/>
                    </a:lnTo>
                    <a:lnTo>
                      <a:pt x="2655783" y="605529"/>
                    </a:lnTo>
                    <a:lnTo>
                      <a:pt x="2603248" y="663627"/>
                    </a:lnTo>
                    <a:lnTo>
                      <a:pt x="2153837" y="636351"/>
                    </a:lnTo>
                    <a:cubicBezTo>
                      <a:pt x="2203547" y="438528"/>
                      <a:pt x="2083582" y="237836"/>
                      <a:pt x="1885889" y="188093"/>
                    </a:cubicBezTo>
                    <a:cubicBezTo>
                      <a:pt x="1856427" y="180682"/>
                      <a:pt x="1826167" y="176938"/>
                      <a:pt x="1795788" y="176943"/>
                    </a:cubicBezTo>
                    <a:lnTo>
                      <a:pt x="1795788" y="176943"/>
                    </a:lnTo>
                    <a:cubicBezTo>
                      <a:pt x="1697801" y="176677"/>
                      <a:pt x="1603781" y="215645"/>
                      <a:pt x="1534678" y="285159"/>
                    </a:cubicBezTo>
                    <a:lnTo>
                      <a:pt x="1239274" y="580809"/>
                    </a:lnTo>
                    <a:lnTo>
                      <a:pt x="704963" y="548162"/>
                    </a:lnTo>
                    <a:lnTo>
                      <a:pt x="703504" y="548162"/>
                    </a:lnTo>
                    <a:cubicBezTo>
                      <a:pt x="609603" y="544000"/>
                      <a:pt x="518272" y="579479"/>
                      <a:pt x="451775" y="645947"/>
                    </a:cubicBezTo>
                    <a:lnTo>
                      <a:pt x="300634" y="797188"/>
                    </a:lnTo>
                    <a:cubicBezTo>
                      <a:pt x="183905" y="913988"/>
                      <a:pt x="183900" y="1103363"/>
                      <a:pt x="300623" y="1220168"/>
                    </a:cubicBezTo>
                    <a:cubicBezTo>
                      <a:pt x="335193" y="1254760"/>
                      <a:pt x="377716" y="1280341"/>
                      <a:pt x="424465" y="1294667"/>
                    </a:cubicBezTo>
                    <a:lnTo>
                      <a:pt x="425925" y="1295084"/>
                    </a:lnTo>
                    <a:lnTo>
                      <a:pt x="1698797" y="1663069"/>
                    </a:lnTo>
                    <a:lnTo>
                      <a:pt x="1124094" y="2298595"/>
                    </a:lnTo>
                    <a:lnTo>
                      <a:pt x="386263" y="2250980"/>
                    </a:lnTo>
                    <a:cubicBezTo>
                      <a:pt x="308363" y="2245916"/>
                      <a:pt x="232062" y="2274709"/>
                      <a:pt x="176906" y="2329990"/>
                    </a:cubicBezTo>
                    <a:lnTo>
                      <a:pt x="66104" y="2440813"/>
                    </a:lnTo>
                    <a:cubicBezTo>
                      <a:pt x="-22017" y="2528966"/>
                      <a:pt x="-22038" y="2671915"/>
                      <a:pt x="66062" y="2760094"/>
                    </a:cubicBezTo>
                    <a:cubicBezTo>
                      <a:pt x="93549" y="2787609"/>
                      <a:pt x="127670" y="2807547"/>
                      <a:pt x="165127" y="2817977"/>
                    </a:cubicBezTo>
                    <a:lnTo>
                      <a:pt x="563046" y="2929009"/>
                    </a:lnTo>
                    <a:cubicBezTo>
                      <a:pt x="439892" y="3127109"/>
                      <a:pt x="500536" y="3387598"/>
                      <a:pt x="698506" y="3510839"/>
                    </a:cubicBezTo>
                    <a:cubicBezTo>
                      <a:pt x="835044" y="3595836"/>
                      <a:pt x="1007991" y="3595831"/>
                      <a:pt x="1144524" y="3510818"/>
                    </a:cubicBezTo>
                    <a:lnTo>
                      <a:pt x="1255431" y="3908999"/>
                    </a:lnTo>
                    <a:cubicBezTo>
                      <a:pt x="1276544" y="3986550"/>
                      <a:pt x="1337631" y="4046785"/>
                      <a:pt x="1415432" y="4066811"/>
                    </a:cubicBezTo>
                    <a:cubicBezTo>
                      <a:pt x="1434466" y="4071818"/>
                      <a:pt x="1454067" y="4074374"/>
                      <a:pt x="1473752" y="4074374"/>
                    </a:cubicBezTo>
                    <a:cubicBezTo>
                      <a:pt x="1533338" y="4074321"/>
                      <a:pt x="1590433" y="4050488"/>
                      <a:pt x="1632346" y="4008088"/>
                    </a:cubicBezTo>
                    <a:lnTo>
                      <a:pt x="1743149" y="3897213"/>
                    </a:lnTo>
                    <a:cubicBezTo>
                      <a:pt x="1798373" y="3842036"/>
                      <a:pt x="1827131" y="3765659"/>
                      <a:pt x="1822055" y="3687718"/>
                    </a:cubicBezTo>
                    <a:lnTo>
                      <a:pt x="1774472" y="2949296"/>
                    </a:lnTo>
                    <a:lnTo>
                      <a:pt x="2409526" y="2374111"/>
                    </a:lnTo>
                    <a:lnTo>
                      <a:pt x="2777269" y="3647821"/>
                    </a:lnTo>
                    <a:cubicBezTo>
                      <a:pt x="2777269" y="3648343"/>
                      <a:pt x="2777269" y="3648812"/>
                      <a:pt x="2777686" y="3649282"/>
                    </a:cubicBezTo>
                    <a:cubicBezTo>
                      <a:pt x="2808024" y="3749935"/>
                      <a:pt x="2889302" y="3827016"/>
                      <a:pt x="2991369" y="3851945"/>
                    </a:cubicBezTo>
                    <a:cubicBezTo>
                      <a:pt x="3015333" y="3857942"/>
                      <a:pt x="3039943" y="3861019"/>
                      <a:pt x="3064647" y="3861019"/>
                    </a:cubicBezTo>
                    <a:cubicBezTo>
                      <a:pt x="3143641" y="3860967"/>
                      <a:pt x="3219343" y="3829363"/>
                      <a:pt x="3274942" y="3773195"/>
                    </a:cubicBezTo>
                    <a:lnTo>
                      <a:pt x="3426083" y="3621954"/>
                    </a:lnTo>
                    <a:cubicBezTo>
                      <a:pt x="3492481" y="3555398"/>
                      <a:pt x="3527921" y="3464017"/>
                      <a:pt x="3523804" y="3370060"/>
                    </a:cubicBezTo>
                    <a:cubicBezTo>
                      <a:pt x="3523804" y="3369590"/>
                      <a:pt x="3523804" y="3369069"/>
                      <a:pt x="3523804" y="3368599"/>
                    </a:cubicBezTo>
                    <a:lnTo>
                      <a:pt x="3491387" y="2834040"/>
                    </a:lnTo>
                    <a:lnTo>
                      <a:pt x="3786842" y="2538442"/>
                    </a:lnTo>
                    <a:cubicBezTo>
                      <a:pt x="3931052" y="2394148"/>
                      <a:pt x="3931052" y="2160193"/>
                      <a:pt x="3786842" y="2015894"/>
                    </a:cubicBezTo>
                    <a:cubicBezTo>
                      <a:pt x="3717630" y="1946641"/>
                      <a:pt x="3623818" y="1907715"/>
                      <a:pt x="3525941" y="1907663"/>
                    </a:cubicBezTo>
                    <a:lnTo>
                      <a:pt x="3525941" y="1907663"/>
                    </a:lnTo>
                    <a:cubicBezTo>
                      <a:pt x="3495661" y="1907694"/>
                      <a:pt x="3465484" y="1911459"/>
                      <a:pt x="3436090" y="1918875"/>
                    </a:cubicBezTo>
                    <a:lnTo>
                      <a:pt x="3408832" y="1469272"/>
                    </a:lnTo>
                    <a:lnTo>
                      <a:pt x="3466162" y="1417120"/>
                    </a:lnTo>
                    <a:lnTo>
                      <a:pt x="3466162" y="1417120"/>
                    </a:lnTo>
                    <a:lnTo>
                      <a:pt x="3467048" y="1416338"/>
                    </a:lnTo>
                    <a:close/>
                    <a:moveTo>
                      <a:pt x="1667422" y="417782"/>
                    </a:moveTo>
                    <a:cubicBezTo>
                      <a:pt x="1738437" y="346849"/>
                      <a:pt x="1853472" y="346949"/>
                      <a:pt x="1924357" y="418011"/>
                    </a:cubicBezTo>
                    <a:cubicBezTo>
                      <a:pt x="1978596" y="472385"/>
                      <a:pt x="1992829" y="555004"/>
                      <a:pt x="1959906" y="624408"/>
                    </a:cubicBezTo>
                    <a:lnTo>
                      <a:pt x="1489440" y="595829"/>
                    </a:lnTo>
                    <a:close/>
                    <a:moveTo>
                      <a:pt x="404192" y="1035627"/>
                    </a:moveTo>
                    <a:cubicBezTo>
                      <a:pt x="394294" y="997708"/>
                      <a:pt x="405500" y="957389"/>
                      <a:pt x="433534" y="930019"/>
                    </a:cubicBezTo>
                    <a:lnTo>
                      <a:pt x="584675" y="778778"/>
                    </a:lnTo>
                    <a:cubicBezTo>
                      <a:pt x="613752" y="749834"/>
                      <a:pt x="653554" y="734303"/>
                      <a:pt x="694540" y="735909"/>
                    </a:cubicBezTo>
                    <a:lnTo>
                      <a:pt x="1270076" y="770851"/>
                    </a:lnTo>
                    <a:lnTo>
                      <a:pt x="2002695" y="815285"/>
                    </a:lnTo>
                    <a:lnTo>
                      <a:pt x="2441735" y="841935"/>
                    </a:lnTo>
                    <a:lnTo>
                      <a:pt x="1839150" y="1508230"/>
                    </a:lnTo>
                    <a:lnTo>
                      <a:pt x="478876" y="1115003"/>
                    </a:lnTo>
                    <a:cubicBezTo>
                      <a:pt x="441607" y="1103780"/>
                      <a:pt x="413145" y="1073526"/>
                      <a:pt x="404192" y="1035627"/>
                    </a:cubicBezTo>
                    <a:close/>
                    <a:moveTo>
                      <a:pt x="188997" y="2610151"/>
                    </a:moveTo>
                    <a:cubicBezTo>
                      <a:pt x="185307" y="2597087"/>
                      <a:pt x="189117" y="2583053"/>
                      <a:pt x="198900" y="2573645"/>
                    </a:cubicBezTo>
                    <a:lnTo>
                      <a:pt x="309702" y="2462770"/>
                    </a:lnTo>
                    <a:cubicBezTo>
                      <a:pt x="325363" y="2447061"/>
                      <a:pt x="346627" y="2438242"/>
                      <a:pt x="368804" y="2438258"/>
                    </a:cubicBezTo>
                    <a:lnTo>
                      <a:pt x="374015" y="2438258"/>
                    </a:lnTo>
                    <a:lnTo>
                      <a:pt x="962946" y="2476277"/>
                    </a:lnTo>
                    <a:lnTo>
                      <a:pt x="696155" y="2771197"/>
                    </a:lnTo>
                    <a:lnTo>
                      <a:pt x="215160" y="2637062"/>
                    </a:lnTo>
                    <a:cubicBezTo>
                      <a:pt x="202199" y="2633521"/>
                      <a:pt x="192182" y="2623215"/>
                      <a:pt x="188997" y="2610151"/>
                    </a:cubicBezTo>
                    <a:close/>
                    <a:moveTo>
                      <a:pt x="1610457" y="3764486"/>
                    </a:moveTo>
                    <a:lnTo>
                      <a:pt x="1499655" y="3875465"/>
                    </a:lnTo>
                    <a:cubicBezTo>
                      <a:pt x="1484869" y="3890329"/>
                      <a:pt x="1460848" y="3890381"/>
                      <a:pt x="1445999" y="3875570"/>
                    </a:cubicBezTo>
                    <a:cubicBezTo>
                      <a:pt x="1441309" y="3870928"/>
                      <a:pt x="1437926" y="3865087"/>
                      <a:pt x="1436175" y="3858724"/>
                    </a:cubicBezTo>
                    <a:lnTo>
                      <a:pt x="1302076" y="3377465"/>
                    </a:lnTo>
                    <a:lnTo>
                      <a:pt x="1596802" y="3110499"/>
                    </a:lnTo>
                    <a:lnTo>
                      <a:pt x="1634796" y="3700078"/>
                    </a:lnTo>
                    <a:cubicBezTo>
                      <a:pt x="1636328" y="3724052"/>
                      <a:pt x="1627458" y="3747521"/>
                      <a:pt x="1610457" y="3764486"/>
                    </a:cubicBezTo>
                    <a:close/>
                    <a:moveTo>
                      <a:pt x="3525524" y="2095619"/>
                    </a:moveTo>
                    <a:lnTo>
                      <a:pt x="3525524" y="2095619"/>
                    </a:lnTo>
                    <a:cubicBezTo>
                      <a:pt x="3625850" y="2095760"/>
                      <a:pt x="3707102" y="2177273"/>
                      <a:pt x="3706946" y="2277677"/>
                    </a:cubicBezTo>
                    <a:cubicBezTo>
                      <a:pt x="3706894" y="2325756"/>
                      <a:pt x="3687766" y="2371847"/>
                      <a:pt x="3653838" y="2405872"/>
                    </a:cubicBezTo>
                    <a:lnTo>
                      <a:pt x="3475856" y="2583971"/>
                    </a:lnTo>
                    <a:lnTo>
                      <a:pt x="3447295" y="2113246"/>
                    </a:lnTo>
                    <a:cubicBezTo>
                      <a:pt x="3471738" y="2101569"/>
                      <a:pt x="3498475" y="2095494"/>
                      <a:pt x="3525524" y="2095462"/>
                    </a:cubicBezTo>
                    <a:close/>
                    <a:moveTo>
                      <a:pt x="3256805" y="2070169"/>
                    </a:moveTo>
                    <a:lnTo>
                      <a:pt x="3301313" y="2803479"/>
                    </a:lnTo>
                    <a:lnTo>
                      <a:pt x="3336232" y="3379395"/>
                    </a:lnTo>
                    <a:cubicBezTo>
                      <a:pt x="3337853" y="3420459"/>
                      <a:pt x="3322285" y="3460340"/>
                      <a:pt x="3293287" y="3489436"/>
                    </a:cubicBezTo>
                    <a:lnTo>
                      <a:pt x="3142146" y="3640677"/>
                    </a:lnTo>
                    <a:cubicBezTo>
                      <a:pt x="3098695" y="3684161"/>
                      <a:pt x="3028243" y="3684166"/>
                      <a:pt x="2984787" y="3640687"/>
                    </a:cubicBezTo>
                    <a:cubicBezTo>
                      <a:pt x="2972049" y="3627946"/>
                      <a:pt x="2962595" y="3612301"/>
                      <a:pt x="2957232" y="3595096"/>
                    </a:cubicBezTo>
                    <a:lnTo>
                      <a:pt x="2564316" y="2233926"/>
                    </a:lnTo>
                    <a:lnTo>
                      <a:pt x="2829700" y="1993557"/>
                    </a:lnTo>
                    <a:lnTo>
                      <a:pt x="3230121" y="1630787"/>
                    </a:lnTo>
                    <a:close/>
                    <a:moveTo>
                      <a:pt x="3340193" y="1278030"/>
                    </a:moveTo>
                    <a:cubicBezTo>
                      <a:pt x="3339881" y="1278343"/>
                      <a:pt x="3339516" y="1278604"/>
                      <a:pt x="3339203" y="1278969"/>
                    </a:cubicBezTo>
                    <a:lnTo>
                      <a:pt x="3249769" y="1359961"/>
                    </a:lnTo>
                    <a:lnTo>
                      <a:pt x="3249091" y="1360535"/>
                    </a:lnTo>
                    <a:lnTo>
                      <a:pt x="2702949" y="1855093"/>
                    </a:lnTo>
                    <a:lnTo>
                      <a:pt x="1079325" y="3325782"/>
                    </a:lnTo>
                    <a:cubicBezTo>
                      <a:pt x="984361" y="3413930"/>
                      <a:pt x="835971" y="3408355"/>
                      <a:pt x="747882" y="3313334"/>
                    </a:cubicBezTo>
                    <a:cubicBezTo>
                      <a:pt x="664421" y="3223304"/>
                      <a:pt x="664436" y="3084110"/>
                      <a:pt x="747908" y="2994095"/>
                    </a:cubicBezTo>
                    <a:lnTo>
                      <a:pt x="796586" y="2940274"/>
                    </a:lnTo>
                    <a:lnTo>
                      <a:pt x="796586" y="2940274"/>
                    </a:lnTo>
                    <a:lnTo>
                      <a:pt x="1232760" y="2458180"/>
                    </a:lnTo>
                    <a:lnTo>
                      <a:pt x="1232760" y="2458180"/>
                    </a:lnTo>
                    <a:lnTo>
                      <a:pt x="1938903" y="1677672"/>
                    </a:lnTo>
                    <a:lnTo>
                      <a:pt x="1938903" y="1677672"/>
                    </a:lnTo>
                    <a:lnTo>
                      <a:pt x="2712070" y="823055"/>
                    </a:lnTo>
                    <a:lnTo>
                      <a:pt x="2712070" y="823055"/>
                    </a:lnTo>
                    <a:lnTo>
                      <a:pt x="2794468" y="731946"/>
                    </a:lnTo>
                    <a:lnTo>
                      <a:pt x="2794885" y="731476"/>
                    </a:lnTo>
                    <a:lnTo>
                      <a:pt x="3051669" y="447613"/>
                    </a:lnTo>
                    <a:cubicBezTo>
                      <a:pt x="3162263" y="326203"/>
                      <a:pt x="3424259" y="192850"/>
                      <a:pt x="3638046" y="187895"/>
                    </a:cubicBezTo>
                    <a:cubicBezTo>
                      <a:pt x="3697304" y="186539"/>
                      <a:pt x="3778191" y="195197"/>
                      <a:pt x="3827286" y="244376"/>
                    </a:cubicBezTo>
                    <a:cubicBezTo>
                      <a:pt x="3876381" y="293555"/>
                      <a:pt x="3885085" y="374495"/>
                      <a:pt x="3883729" y="433740"/>
                    </a:cubicBezTo>
                    <a:cubicBezTo>
                      <a:pt x="3878518" y="647564"/>
                      <a:pt x="3745565" y="909889"/>
                      <a:pt x="3624444" y="102029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888" name="Google Shape;13888;p105"/>
            <p:cNvSpPr/>
            <p:nvPr/>
          </p:nvSpPr>
          <p:spPr>
            <a:xfrm>
              <a:off x="8452815" y="2161226"/>
              <a:ext cx="504945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Flight</a:t>
              </a:r>
              <a:endParaRPr/>
            </a:p>
          </p:txBody>
        </p:sp>
      </p:grpSp>
      <p:grpSp>
        <p:nvGrpSpPr>
          <p:cNvPr id="13889" name="Google Shape;13889;p105"/>
          <p:cNvGrpSpPr/>
          <p:nvPr/>
        </p:nvGrpSpPr>
        <p:grpSpPr>
          <a:xfrm>
            <a:off x="818171" y="3778050"/>
            <a:ext cx="914189" cy="1343364"/>
            <a:chOff x="818171" y="3778050"/>
            <a:chExt cx="914189" cy="1343364"/>
          </a:xfrm>
        </p:grpSpPr>
        <p:grpSp>
          <p:nvGrpSpPr>
            <p:cNvPr id="13890" name="Google Shape;13890;p105"/>
            <p:cNvGrpSpPr/>
            <p:nvPr/>
          </p:nvGrpSpPr>
          <p:grpSpPr>
            <a:xfrm>
              <a:off x="818171" y="3778050"/>
              <a:ext cx="914189" cy="786113"/>
              <a:chOff x="2586615" y="450000"/>
              <a:chExt cx="7916945" cy="6855633"/>
            </a:xfrm>
          </p:grpSpPr>
          <p:sp>
            <p:nvSpPr>
              <p:cNvPr id="13891" name="Google Shape;13891;p105"/>
              <p:cNvSpPr/>
              <p:nvPr/>
            </p:nvSpPr>
            <p:spPr>
              <a:xfrm>
                <a:off x="2802039" y="636511"/>
                <a:ext cx="7486146" cy="6482609"/>
              </a:xfrm>
              <a:custGeom>
                <a:avLst/>
                <a:gdLst/>
                <a:ahLst/>
                <a:cxnLst/>
                <a:rect l="l" t="t" r="r" b="b"/>
                <a:pathLst>
                  <a:path w="7486146" h="6482609" extrusionOk="0">
                    <a:moveTo>
                      <a:pt x="5614586" y="6482609"/>
                    </a:moveTo>
                    <a:lnTo>
                      <a:pt x="7486147" y="3241305"/>
                    </a:lnTo>
                    <a:lnTo>
                      <a:pt x="5614586" y="0"/>
                    </a:lnTo>
                    <a:lnTo>
                      <a:pt x="1871512" y="0"/>
                    </a:lnTo>
                    <a:lnTo>
                      <a:pt x="0" y="3241305"/>
                    </a:lnTo>
                    <a:lnTo>
                      <a:pt x="1871512" y="6482609"/>
                    </a:lnTo>
                    <a:lnTo>
                      <a:pt x="5614586" y="64826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92" name="Google Shape;13892;p105"/>
              <p:cNvSpPr/>
              <p:nvPr/>
            </p:nvSpPr>
            <p:spPr>
              <a:xfrm>
                <a:off x="2586615" y="450000"/>
                <a:ext cx="7916945" cy="6855633"/>
              </a:xfrm>
              <a:custGeom>
                <a:avLst/>
                <a:gdLst/>
                <a:ahLst/>
                <a:cxnLst/>
                <a:rect l="l" t="t" r="r" b="b"/>
                <a:pathLst>
                  <a:path w="7916945" h="6855633" extrusionOk="0">
                    <a:moveTo>
                      <a:pt x="5937697" y="6855634"/>
                    </a:moveTo>
                    <a:lnTo>
                      <a:pt x="1979249" y="6855634"/>
                    </a:lnTo>
                    <a:lnTo>
                      <a:pt x="0" y="3427817"/>
                    </a:lnTo>
                    <a:lnTo>
                      <a:pt x="1979249" y="0"/>
                    </a:lnTo>
                    <a:lnTo>
                      <a:pt x="5937697" y="0"/>
                    </a:lnTo>
                    <a:lnTo>
                      <a:pt x="7916946" y="3427817"/>
                    </a:lnTo>
                    <a:close/>
                    <a:moveTo>
                      <a:pt x="2194624" y="6482560"/>
                    </a:moveTo>
                    <a:lnTo>
                      <a:pt x="5722323" y="6482560"/>
                    </a:lnTo>
                    <a:lnTo>
                      <a:pt x="7486147" y="3427817"/>
                    </a:lnTo>
                    <a:lnTo>
                      <a:pt x="5722323" y="373073"/>
                    </a:lnTo>
                    <a:lnTo>
                      <a:pt x="2194624" y="373073"/>
                    </a:lnTo>
                    <a:lnTo>
                      <a:pt x="430799" y="3427817"/>
                    </a:lnTo>
                    <a:close/>
                  </a:path>
                </a:pathLst>
              </a:custGeom>
              <a:solidFill>
                <a:srgbClr val="9F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93" name="Google Shape;13893;p105"/>
              <p:cNvSpPr/>
              <p:nvPr/>
            </p:nvSpPr>
            <p:spPr>
              <a:xfrm>
                <a:off x="5888041" y="2896447"/>
                <a:ext cx="1195803" cy="685849"/>
              </a:xfrm>
              <a:custGeom>
                <a:avLst/>
                <a:gdLst/>
                <a:ahLst/>
                <a:cxnLst/>
                <a:rect l="l" t="t" r="r" b="b"/>
                <a:pathLst>
                  <a:path w="1195803" h="685849" extrusionOk="0">
                    <a:moveTo>
                      <a:pt x="106208" y="91604"/>
                    </a:moveTo>
                    <a:cubicBezTo>
                      <a:pt x="125931" y="101465"/>
                      <a:pt x="146295" y="111966"/>
                      <a:pt x="166561" y="123109"/>
                    </a:cubicBezTo>
                    <a:lnTo>
                      <a:pt x="169272" y="124588"/>
                    </a:lnTo>
                    <a:cubicBezTo>
                      <a:pt x="409912" y="257084"/>
                      <a:pt x="611368" y="450676"/>
                      <a:pt x="753319" y="685849"/>
                    </a:cubicBezTo>
                    <a:lnTo>
                      <a:pt x="1109959" y="685849"/>
                    </a:lnTo>
                    <a:cubicBezTo>
                      <a:pt x="1157344" y="685879"/>
                      <a:pt x="1195774" y="647492"/>
                      <a:pt x="1195803" y="600112"/>
                    </a:cubicBezTo>
                    <a:cubicBezTo>
                      <a:pt x="1195803" y="600077"/>
                      <a:pt x="1195803" y="600048"/>
                      <a:pt x="1195803" y="600013"/>
                    </a:cubicBezTo>
                    <a:lnTo>
                      <a:pt x="1195803" y="85836"/>
                    </a:lnTo>
                    <a:cubicBezTo>
                      <a:pt x="1195803" y="38431"/>
                      <a:pt x="1157368" y="0"/>
                      <a:pt x="1109959" y="0"/>
                    </a:cubicBezTo>
                    <a:lnTo>
                      <a:pt x="0" y="0"/>
                    </a:lnTo>
                    <a:cubicBezTo>
                      <a:pt x="30990" y="35306"/>
                      <a:pt x="66737" y="66135"/>
                      <a:pt x="106208" y="91604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94" name="Google Shape;13894;p105"/>
              <p:cNvSpPr/>
              <p:nvPr/>
            </p:nvSpPr>
            <p:spPr>
              <a:xfrm>
                <a:off x="6446251" y="4769553"/>
                <a:ext cx="637594" cy="685849"/>
              </a:xfrm>
              <a:custGeom>
                <a:avLst/>
                <a:gdLst/>
                <a:ahLst/>
                <a:cxnLst/>
                <a:rect l="l" t="t" r="r" b="b"/>
                <a:pathLst>
                  <a:path w="637594" h="685849" extrusionOk="0">
                    <a:moveTo>
                      <a:pt x="551750" y="0"/>
                    </a:moveTo>
                    <a:lnTo>
                      <a:pt x="373898" y="0"/>
                    </a:lnTo>
                    <a:cubicBezTo>
                      <a:pt x="309858" y="256783"/>
                      <a:pt x="181141" y="492894"/>
                      <a:pt x="0" y="685849"/>
                    </a:cubicBezTo>
                    <a:lnTo>
                      <a:pt x="551750" y="685849"/>
                    </a:lnTo>
                    <a:cubicBezTo>
                      <a:pt x="599159" y="685849"/>
                      <a:pt x="637594" y="647443"/>
                      <a:pt x="637594" y="600013"/>
                    </a:cubicBezTo>
                    <a:cubicBezTo>
                      <a:pt x="637594" y="599999"/>
                      <a:pt x="637594" y="599979"/>
                      <a:pt x="637594" y="599964"/>
                    </a:cubicBezTo>
                    <a:lnTo>
                      <a:pt x="637594" y="85836"/>
                    </a:lnTo>
                    <a:cubicBezTo>
                      <a:pt x="637624" y="38456"/>
                      <a:pt x="599233" y="25"/>
                      <a:pt x="551848" y="0"/>
                    </a:cubicBezTo>
                    <a:cubicBezTo>
                      <a:pt x="551814" y="0"/>
                      <a:pt x="551784" y="0"/>
                      <a:pt x="551750" y="0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95" name="Google Shape;13895;p105"/>
              <p:cNvSpPr/>
              <p:nvPr/>
            </p:nvSpPr>
            <p:spPr>
              <a:xfrm>
                <a:off x="7332847" y="2896447"/>
                <a:ext cx="1359306" cy="685849"/>
              </a:xfrm>
              <a:custGeom>
                <a:avLst/>
                <a:gdLst/>
                <a:ahLst/>
                <a:cxnLst/>
                <a:rect l="l" t="t" r="r" b="b"/>
                <a:pathLst>
                  <a:path w="1359306" h="685849" extrusionOk="0">
                    <a:moveTo>
                      <a:pt x="1273462" y="0"/>
                    </a:moveTo>
                    <a:cubicBezTo>
                      <a:pt x="1320873" y="0"/>
                      <a:pt x="1359307" y="0"/>
                      <a:pt x="1359307" y="0"/>
                    </a:cubicBezTo>
                    <a:lnTo>
                      <a:pt x="1359307" y="685849"/>
                    </a:lnTo>
                    <a:cubicBezTo>
                      <a:pt x="1359307" y="685849"/>
                      <a:pt x="1320873" y="685849"/>
                      <a:pt x="1273462" y="685849"/>
                    </a:cubicBezTo>
                    <a:lnTo>
                      <a:pt x="85844" y="685849"/>
                    </a:lnTo>
                    <a:cubicBezTo>
                      <a:pt x="38434" y="685849"/>
                      <a:pt x="0" y="685849"/>
                      <a:pt x="0" y="685849"/>
                    </a:cubicBezTo>
                    <a:lnTo>
                      <a:pt x="0" y="0"/>
                    </a:lnTo>
                    <a:cubicBezTo>
                      <a:pt x="0" y="0"/>
                      <a:pt x="38434" y="0"/>
                      <a:pt x="85844" y="0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96" name="Google Shape;13896;p105"/>
              <p:cNvSpPr/>
              <p:nvPr/>
            </p:nvSpPr>
            <p:spPr>
              <a:xfrm>
                <a:off x="7332847" y="4769553"/>
                <a:ext cx="1359306" cy="685849"/>
              </a:xfrm>
              <a:custGeom>
                <a:avLst/>
                <a:gdLst/>
                <a:ahLst/>
                <a:cxnLst/>
                <a:rect l="l" t="t" r="r" b="b"/>
                <a:pathLst>
                  <a:path w="1359306" h="685849" extrusionOk="0">
                    <a:moveTo>
                      <a:pt x="1273462" y="0"/>
                    </a:moveTo>
                    <a:cubicBezTo>
                      <a:pt x="1320873" y="0"/>
                      <a:pt x="1359307" y="0"/>
                      <a:pt x="1359307" y="0"/>
                    </a:cubicBezTo>
                    <a:lnTo>
                      <a:pt x="1359307" y="685849"/>
                    </a:lnTo>
                    <a:cubicBezTo>
                      <a:pt x="1359307" y="685849"/>
                      <a:pt x="1320873" y="685849"/>
                      <a:pt x="1273462" y="685849"/>
                    </a:cubicBezTo>
                    <a:lnTo>
                      <a:pt x="85844" y="685849"/>
                    </a:lnTo>
                    <a:cubicBezTo>
                      <a:pt x="38434" y="685849"/>
                      <a:pt x="0" y="685849"/>
                      <a:pt x="0" y="685849"/>
                    </a:cubicBezTo>
                    <a:lnTo>
                      <a:pt x="0" y="0"/>
                    </a:lnTo>
                    <a:cubicBezTo>
                      <a:pt x="0" y="0"/>
                      <a:pt x="38434" y="0"/>
                      <a:pt x="85844" y="0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97" name="Google Shape;13897;p105"/>
              <p:cNvSpPr/>
              <p:nvPr/>
            </p:nvSpPr>
            <p:spPr>
              <a:xfrm>
                <a:off x="6763741" y="3833000"/>
                <a:ext cx="1928511" cy="685849"/>
              </a:xfrm>
              <a:custGeom>
                <a:avLst/>
                <a:gdLst/>
                <a:ahLst/>
                <a:cxnLst/>
                <a:rect l="l" t="t" r="r" b="b"/>
                <a:pathLst>
                  <a:path w="1928511" h="685849" extrusionOk="0">
                    <a:moveTo>
                      <a:pt x="1842569" y="0"/>
                    </a:moveTo>
                    <a:lnTo>
                      <a:pt x="0" y="0"/>
                    </a:lnTo>
                    <a:cubicBezTo>
                      <a:pt x="67941" y="177751"/>
                      <a:pt x="102767" y="366437"/>
                      <a:pt x="102757" y="556726"/>
                    </a:cubicBezTo>
                    <a:cubicBezTo>
                      <a:pt x="102757" y="600048"/>
                      <a:pt x="100982" y="643089"/>
                      <a:pt x="97431" y="685850"/>
                    </a:cubicBezTo>
                    <a:lnTo>
                      <a:pt x="1842667" y="685850"/>
                    </a:lnTo>
                    <a:cubicBezTo>
                      <a:pt x="1890101" y="685850"/>
                      <a:pt x="1928512" y="647418"/>
                      <a:pt x="1928512" y="600013"/>
                    </a:cubicBezTo>
                    <a:lnTo>
                      <a:pt x="1928512" y="85836"/>
                    </a:lnTo>
                    <a:cubicBezTo>
                      <a:pt x="1928561" y="38456"/>
                      <a:pt x="1890150" y="30"/>
                      <a:pt x="1842766" y="0"/>
                    </a:cubicBezTo>
                    <a:cubicBezTo>
                      <a:pt x="1842717" y="0"/>
                      <a:pt x="1842618" y="0"/>
                      <a:pt x="1842569" y="0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98" name="Google Shape;13898;p105"/>
              <p:cNvSpPr/>
              <p:nvPr/>
            </p:nvSpPr>
            <p:spPr>
              <a:xfrm>
                <a:off x="4059866" y="2200983"/>
                <a:ext cx="2488948" cy="3264044"/>
              </a:xfrm>
              <a:custGeom>
                <a:avLst/>
                <a:gdLst/>
                <a:ahLst/>
                <a:cxnLst/>
                <a:rect l="l" t="t" r="r" b="b"/>
                <a:pathLst>
                  <a:path w="2488948" h="3264044" extrusionOk="0">
                    <a:moveTo>
                      <a:pt x="1843954" y="1098168"/>
                    </a:moveTo>
                    <a:lnTo>
                      <a:pt x="1841932" y="1097033"/>
                    </a:lnTo>
                    <a:cubicBezTo>
                      <a:pt x="1822209" y="1086236"/>
                      <a:pt x="1802486" y="1076179"/>
                      <a:pt x="1783898" y="1067107"/>
                    </a:cubicBezTo>
                    <a:lnTo>
                      <a:pt x="1781531" y="1065973"/>
                    </a:lnTo>
                    <a:lnTo>
                      <a:pt x="1779312" y="1064642"/>
                    </a:lnTo>
                    <a:cubicBezTo>
                      <a:pt x="1642607" y="980990"/>
                      <a:pt x="1532819" y="859828"/>
                      <a:pt x="1463005" y="715579"/>
                    </a:cubicBezTo>
                    <a:cubicBezTo>
                      <a:pt x="1365573" y="516002"/>
                      <a:pt x="1340131" y="275799"/>
                      <a:pt x="1386923" y="0"/>
                    </a:cubicBezTo>
                    <a:cubicBezTo>
                      <a:pt x="1156012" y="158888"/>
                      <a:pt x="941998" y="341027"/>
                      <a:pt x="748245" y="543562"/>
                    </a:cubicBezTo>
                    <a:cubicBezTo>
                      <a:pt x="530306" y="772671"/>
                      <a:pt x="356793" y="1013170"/>
                      <a:pt x="232588" y="1258451"/>
                    </a:cubicBezTo>
                    <a:cubicBezTo>
                      <a:pt x="78255" y="1563092"/>
                      <a:pt x="5" y="1876114"/>
                      <a:pt x="5" y="2188792"/>
                    </a:cubicBezTo>
                    <a:cubicBezTo>
                      <a:pt x="-898" y="2518982"/>
                      <a:pt x="130349" y="2835805"/>
                      <a:pt x="364485" y="3068647"/>
                    </a:cubicBezTo>
                    <a:cubicBezTo>
                      <a:pt x="436563" y="3140851"/>
                      <a:pt x="517205" y="3203983"/>
                      <a:pt x="604612" y="3256589"/>
                    </a:cubicBezTo>
                    <a:cubicBezTo>
                      <a:pt x="650123" y="3283952"/>
                      <a:pt x="701501" y="3230409"/>
                      <a:pt x="671670" y="3186480"/>
                    </a:cubicBezTo>
                    <a:cubicBezTo>
                      <a:pt x="594031" y="3072098"/>
                      <a:pt x="552627" y="2936999"/>
                      <a:pt x="552839" y="2798764"/>
                    </a:cubicBezTo>
                    <a:cubicBezTo>
                      <a:pt x="552839" y="2049364"/>
                      <a:pt x="1364686" y="1570684"/>
                      <a:pt x="1364686" y="1570684"/>
                    </a:cubicBezTo>
                    <a:cubicBezTo>
                      <a:pt x="1268241" y="1965007"/>
                      <a:pt x="1462955" y="2126621"/>
                      <a:pt x="1544362" y="2175381"/>
                    </a:cubicBezTo>
                    <a:cubicBezTo>
                      <a:pt x="1555653" y="2180805"/>
                      <a:pt x="1566896" y="2186622"/>
                      <a:pt x="1577743" y="2192637"/>
                    </a:cubicBezTo>
                    <a:cubicBezTo>
                      <a:pt x="1912531" y="2376817"/>
                      <a:pt x="2034611" y="2797497"/>
                      <a:pt x="1850418" y="3132252"/>
                    </a:cubicBezTo>
                    <a:cubicBezTo>
                      <a:pt x="1840206" y="3150810"/>
                      <a:pt x="1829147" y="3168889"/>
                      <a:pt x="1817278" y="3186431"/>
                    </a:cubicBezTo>
                    <a:cubicBezTo>
                      <a:pt x="1787447" y="3230360"/>
                      <a:pt x="1838826" y="3283902"/>
                      <a:pt x="1884337" y="3256539"/>
                    </a:cubicBezTo>
                    <a:cubicBezTo>
                      <a:pt x="1971744" y="3203934"/>
                      <a:pt x="2052386" y="3140801"/>
                      <a:pt x="2124464" y="3068598"/>
                    </a:cubicBezTo>
                    <a:cubicBezTo>
                      <a:pt x="2610487" y="2582562"/>
                      <a:pt x="2610438" y="1794587"/>
                      <a:pt x="2124350" y="1308611"/>
                    </a:cubicBezTo>
                    <a:cubicBezTo>
                      <a:pt x="2041312" y="1225595"/>
                      <a:pt x="1946947" y="1154742"/>
                      <a:pt x="1844053" y="1098168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899" name="Google Shape;13899;p105"/>
            <p:cNvSpPr/>
            <p:nvPr/>
          </p:nvSpPr>
          <p:spPr>
            <a:xfrm>
              <a:off x="913213" y="4567416"/>
              <a:ext cx="695703" cy="55399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Firepower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Virtual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900" name="Google Shape;13900;p105"/>
          <p:cNvGrpSpPr/>
          <p:nvPr/>
        </p:nvGrpSpPr>
        <p:grpSpPr>
          <a:xfrm>
            <a:off x="2107737" y="3779746"/>
            <a:ext cx="944169" cy="1347561"/>
            <a:chOff x="2107737" y="3779746"/>
            <a:chExt cx="944169" cy="1347561"/>
          </a:xfrm>
        </p:grpSpPr>
        <p:grpSp>
          <p:nvGrpSpPr>
            <p:cNvPr id="13901" name="Google Shape;13901;p105"/>
            <p:cNvGrpSpPr/>
            <p:nvPr/>
          </p:nvGrpSpPr>
          <p:grpSpPr>
            <a:xfrm>
              <a:off x="2125889" y="3779746"/>
              <a:ext cx="914189" cy="786118"/>
              <a:chOff x="2436615" y="314790"/>
              <a:chExt cx="7916945" cy="6855682"/>
            </a:xfrm>
          </p:grpSpPr>
          <p:sp>
            <p:nvSpPr>
              <p:cNvPr id="13902" name="Google Shape;13902;p105"/>
              <p:cNvSpPr/>
              <p:nvPr/>
            </p:nvSpPr>
            <p:spPr>
              <a:xfrm>
                <a:off x="2652039" y="501401"/>
                <a:ext cx="7486146" cy="6482560"/>
              </a:xfrm>
              <a:custGeom>
                <a:avLst/>
                <a:gdLst/>
                <a:ahLst/>
                <a:cxnLst/>
                <a:rect l="l" t="t" r="r" b="b"/>
                <a:pathLst>
                  <a:path w="7486146" h="6482560" extrusionOk="0">
                    <a:moveTo>
                      <a:pt x="5614586" y="6482560"/>
                    </a:moveTo>
                    <a:lnTo>
                      <a:pt x="7486147" y="3241256"/>
                    </a:lnTo>
                    <a:lnTo>
                      <a:pt x="5614586" y="0"/>
                    </a:lnTo>
                    <a:lnTo>
                      <a:pt x="1871512" y="0"/>
                    </a:lnTo>
                    <a:lnTo>
                      <a:pt x="0" y="3241256"/>
                    </a:lnTo>
                    <a:lnTo>
                      <a:pt x="1871512" y="6482560"/>
                    </a:lnTo>
                    <a:lnTo>
                      <a:pt x="5614586" y="64825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03" name="Google Shape;13903;p105"/>
              <p:cNvSpPr/>
              <p:nvPr/>
            </p:nvSpPr>
            <p:spPr>
              <a:xfrm>
                <a:off x="2436615" y="314790"/>
                <a:ext cx="7916945" cy="6855682"/>
              </a:xfrm>
              <a:custGeom>
                <a:avLst/>
                <a:gdLst/>
                <a:ahLst/>
                <a:cxnLst/>
                <a:rect l="l" t="t" r="r" b="b"/>
                <a:pathLst>
                  <a:path w="7916945" h="6855682" extrusionOk="0">
                    <a:moveTo>
                      <a:pt x="5937697" y="6855683"/>
                    </a:moveTo>
                    <a:lnTo>
                      <a:pt x="1979249" y="6855683"/>
                    </a:lnTo>
                    <a:lnTo>
                      <a:pt x="0" y="3427866"/>
                    </a:lnTo>
                    <a:lnTo>
                      <a:pt x="1979249" y="0"/>
                    </a:lnTo>
                    <a:lnTo>
                      <a:pt x="5937697" y="0"/>
                    </a:lnTo>
                    <a:lnTo>
                      <a:pt x="7916946" y="3427817"/>
                    </a:lnTo>
                    <a:close/>
                    <a:moveTo>
                      <a:pt x="2194624" y="6482659"/>
                    </a:moveTo>
                    <a:lnTo>
                      <a:pt x="5722323" y="6482659"/>
                    </a:lnTo>
                    <a:lnTo>
                      <a:pt x="7486147" y="3427866"/>
                    </a:lnTo>
                    <a:lnTo>
                      <a:pt x="5722323" y="373123"/>
                    </a:lnTo>
                    <a:lnTo>
                      <a:pt x="2194624" y="373123"/>
                    </a:lnTo>
                    <a:lnTo>
                      <a:pt x="430799" y="3427866"/>
                    </a:lnTo>
                    <a:close/>
                  </a:path>
                </a:pathLst>
              </a:custGeom>
              <a:solidFill>
                <a:srgbClr val="9F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04" name="Google Shape;13904;p105"/>
              <p:cNvSpPr/>
              <p:nvPr/>
            </p:nvSpPr>
            <p:spPr>
              <a:xfrm>
                <a:off x="5494755" y="3032994"/>
                <a:ext cx="1842940" cy="2416516"/>
              </a:xfrm>
              <a:custGeom>
                <a:avLst/>
                <a:gdLst/>
                <a:ahLst/>
                <a:cxnLst/>
                <a:rect l="l" t="t" r="r" b="b"/>
                <a:pathLst>
                  <a:path w="1842940" h="2416516" extrusionOk="0">
                    <a:moveTo>
                      <a:pt x="1365129" y="813001"/>
                    </a:moveTo>
                    <a:lnTo>
                      <a:pt x="1363650" y="812212"/>
                    </a:lnTo>
                    <a:cubicBezTo>
                      <a:pt x="1348857" y="804176"/>
                      <a:pt x="1334607" y="796731"/>
                      <a:pt x="1320653" y="790026"/>
                    </a:cubicBezTo>
                    <a:lnTo>
                      <a:pt x="1318928" y="789188"/>
                    </a:lnTo>
                    <a:lnTo>
                      <a:pt x="1317300" y="788202"/>
                    </a:lnTo>
                    <a:cubicBezTo>
                      <a:pt x="1216067" y="726282"/>
                      <a:pt x="1134769" y="636576"/>
                      <a:pt x="1083090" y="529757"/>
                    </a:cubicBezTo>
                    <a:cubicBezTo>
                      <a:pt x="1011003" y="381849"/>
                      <a:pt x="992118" y="204360"/>
                      <a:pt x="1026781" y="0"/>
                    </a:cubicBezTo>
                    <a:cubicBezTo>
                      <a:pt x="855823" y="117720"/>
                      <a:pt x="697378" y="252642"/>
                      <a:pt x="553923" y="402655"/>
                    </a:cubicBezTo>
                    <a:cubicBezTo>
                      <a:pt x="392589" y="572256"/>
                      <a:pt x="264143" y="750337"/>
                      <a:pt x="172185" y="931919"/>
                    </a:cubicBezTo>
                    <a:cubicBezTo>
                      <a:pt x="58088" y="1157232"/>
                      <a:pt x="3" y="1388954"/>
                      <a:pt x="3" y="1620431"/>
                    </a:cubicBezTo>
                    <a:cubicBezTo>
                      <a:pt x="-672" y="1864878"/>
                      <a:pt x="96483" y="2099436"/>
                      <a:pt x="269814" y="2271817"/>
                    </a:cubicBezTo>
                    <a:cubicBezTo>
                      <a:pt x="323189" y="2325261"/>
                      <a:pt x="382900" y="2372000"/>
                      <a:pt x="447616" y="2410999"/>
                    </a:cubicBezTo>
                    <a:cubicBezTo>
                      <a:pt x="481293" y="2431262"/>
                      <a:pt x="519309" y="2391574"/>
                      <a:pt x="497269" y="2359083"/>
                    </a:cubicBezTo>
                    <a:cubicBezTo>
                      <a:pt x="439757" y="2274381"/>
                      <a:pt x="409087" y="2174356"/>
                      <a:pt x="409255" y="2071994"/>
                    </a:cubicBezTo>
                    <a:cubicBezTo>
                      <a:pt x="409255" y="1517191"/>
                      <a:pt x="1010312" y="1162803"/>
                      <a:pt x="1010312" y="1162803"/>
                    </a:cubicBezTo>
                    <a:cubicBezTo>
                      <a:pt x="939014" y="1454823"/>
                      <a:pt x="1083090" y="1574480"/>
                      <a:pt x="1143443" y="1610521"/>
                    </a:cubicBezTo>
                    <a:cubicBezTo>
                      <a:pt x="1151825" y="1614563"/>
                      <a:pt x="1160158" y="1618853"/>
                      <a:pt x="1168096" y="1623290"/>
                    </a:cubicBezTo>
                    <a:cubicBezTo>
                      <a:pt x="1415994" y="1759548"/>
                      <a:pt x="1506488" y="2070943"/>
                      <a:pt x="1370217" y="2318803"/>
                    </a:cubicBezTo>
                    <a:cubicBezTo>
                      <a:pt x="1362639" y="2332607"/>
                      <a:pt x="1354424" y="2346067"/>
                      <a:pt x="1345603" y="2359083"/>
                    </a:cubicBezTo>
                    <a:cubicBezTo>
                      <a:pt x="1323563" y="2391574"/>
                      <a:pt x="1361578" y="2431262"/>
                      <a:pt x="1395255" y="2410999"/>
                    </a:cubicBezTo>
                    <a:cubicBezTo>
                      <a:pt x="1459971" y="2372000"/>
                      <a:pt x="1519683" y="2325261"/>
                      <a:pt x="1573058" y="2271817"/>
                    </a:cubicBezTo>
                    <a:cubicBezTo>
                      <a:pt x="1932903" y="1912016"/>
                      <a:pt x="1932903" y="1328672"/>
                      <a:pt x="1573048" y="968876"/>
                    </a:cubicBezTo>
                    <a:cubicBezTo>
                      <a:pt x="1511547" y="907381"/>
                      <a:pt x="1441644" y="854898"/>
                      <a:pt x="1365425" y="813001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05" name="Google Shape;13905;p105"/>
              <p:cNvSpPr/>
              <p:nvPr/>
            </p:nvSpPr>
            <p:spPr>
              <a:xfrm>
                <a:off x="5406844" y="1396707"/>
                <a:ext cx="2014257" cy="1316953"/>
              </a:xfrm>
              <a:custGeom>
                <a:avLst/>
                <a:gdLst/>
                <a:ahLst/>
                <a:cxnLst/>
                <a:rect l="l" t="t" r="r" b="b"/>
                <a:pathLst>
                  <a:path w="2014257" h="1316953" extrusionOk="0">
                    <a:moveTo>
                      <a:pt x="0" y="1316954"/>
                    </a:moveTo>
                    <a:lnTo>
                      <a:pt x="2014257" y="1316954"/>
                    </a:lnTo>
                    <a:cubicBezTo>
                      <a:pt x="2010214" y="1287372"/>
                      <a:pt x="2007502" y="1262228"/>
                      <a:pt x="2001979" y="1236886"/>
                    </a:cubicBezTo>
                    <a:cubicBezTo>
                      <a:pt x="1968105" y="1063538"/>
                      <a:pt x="1876985" y="941070"/>
                      <a:pt x="1694893" y="898226"/>
                    </a:cubicBezTo>
                    <a:cubicBezTo>
                      <a:pt x="1669376" y="891827"/>
                      <a:pt x="1644427" y="883352"/>
                      <a:pt x="1620291" y="872885"/>
                    </a:cubicBezTo>
                    <a:cubicBezTo>
                      <a:pt x="1532030" y="838373"/>
                      <a:pt x="1485731" y="775512"/>
                      <a:pt x="1488393" y="678238"/>
                    </a:cubicBezTo>
                    <a:cubicBezTo>
                      <a:pt x="1491105" y="604974"/>
                      <a:pt x="1491105" y="531513"/>
                      <a:pt x="1488393" y="456918"/>
                    </a:cubicBezTo>
                    <a:cubicBezTo>
                      <a:pt x="1478976" y="218195"/>
                      <a:pt x="1281894" y="15561"/>
                      <a:pt x="1045366" y="918"/>
                    </a:cubicBezTo>
                    <a:cubicBezTo>
                      <a:pt x="788524" y="-13873"/>
                      <a:pt x="569698" y="151488"/>
                      <a:pt x="532964" y="396966"/>
                    </a:cubicBezTo>
                    <a:cubicBezTo>
                      <a:pt x="518171" y="492860"/>
                      <a:pt x="524877" y="591613"/>
                      <a:pt x="523546" y="690218"/>
                    </a:cubicBezTo>
                    <a:cubicBezTo>
                      <a:pt x="522018" y="770237"/>
                      <a:pt x="486812" y="827477"/>
                      <a:pt x="413393" y="862285"/>
                    </a:cubicBezTo>
                    <a:cubicBezTo>
                      <a:pt x="384746" y="874265"/>
                      <a:pt x="356295" y="887577"/>
                      <a:pt x="324936" y="895515"/>
                    </a:cubicBezTo>
                    <a:cubicBezTo>
                      <a:pt x="115527" y="942303"/>
                      <a:pt x="19033" y="1090211"/>
                      <a:pt x="0" y="1316954"/>
                    </a:cubicBezTo>
                    <a:close/>
                    <a:moveTo>
                      <a:pt x="994826" y="326217"/>
                    </a:moveTo>
                    <a:cubicBezTo>
                      <a:pt x="1079191" y="326217"/>
                      <a:pt x="1147088" y="392923"/>
                      <a:pt x="1147088" y="475505"/>
                    </a:cubicBezTo>
                    <a:cubicBezTo>
                      <a:pt x="1147088" y="556855"/>
                      <a:pt x="1079191" y="624892"/>
                      <a:pt x="994826" y="624892"/>
                    </a:cubicBezTo>
                    <a:cubicBezTo>
                      <a:pt x="910461" y="624892"/>
                      <a:pt x="842713" y="556855"/>
                      <a:pt x="842713" y="475505"/>
                    </a:cubicBezTo>
                    <a:cubicBezTo>
                      <a:pt x="842713" y="392923"/>
                      <a:pt x="910609" y="326217"/>
                      <a:pt x="994826" y="326217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06" name="Google Shape;13906;p105"/>
              <p:cNvSpPr/>
              <p:nvPr/>
            </p:nvSpPr>
            <p:spPr>
              <a:xfrm>
                <a:off x="4579908" y="1706506"/>
                <a:ext cx="3668139" cy="4352044"/>
              </a:xfrm>
              <a:custGeom>
                <a:avLst/>
                <a:gdLst/>
                <a:ahLst/>
                <a:cxnLst/>
                <a:rect l="l" t="t" r="r" b="b"/>
                <a:pathLst>
                  <a:path w="3668139" h="4352044" extrusionOk="0">
                    <a:moveTo>
                      <a:pt x="3667141" y="301387"/>
                    </a:moveTo>
                    <a:cubicBezTo>
                      <a:pt x="3667141" y="127102"/>
                      <a:pt x="3538942" y="0"/>
                      <a:pt x="3363654" y="0"/>
                    </a:cubicBezTo>
                    <a:lnTo>
                      <a:pt x="2614872" y="0"/>
                    </a:lnTo>
                    <a:lnTo>
                      <a:pt x="2614872" y="128433"/>
                    </a:lnTo>
                    <a:cubicBezTo>
                      <a:pt x="2616253" y="266481"/>
                      <a:pt x="2693123" y="343196"/>
                      <a:pt x="2831824" y="344675"/>
                    </a:cubicBezTo>
                    <a:lnTo>
                      <a:pt x="3166375" y="344675"/>
                    </a:lnTo>
                    <a:cubicBezTo>
                      <a:pt x="3282346" y="344675"/>
                      <a:pt x="3328202" y="390526"/>
                      <a:pt x="3328202" y="509395"/>
                    </a:cubicBezTo>
                    <a:cubicBezTo>
                      <a:pt x="3329583" y="822861"/>
                      <a:pt x="3332245" y="1135046"/>
                      <a:pt x="3332245" y="1448364"/>
                    </a:cubicBezTo>
                    <a:lnTo>
                      <a:pt x="3332245" y="3859018"/>
                    </a:lnTo>
                    <a:cubicBezTo>
                      <a:pt x="3332245" y="3964378"/>
                      <a:pt x="3279683" y="4015751"/>
                      <a:pt x="3175793" y="4015751"/>
                    </a:cubicBezTo>
                    <a:cubicBezTo>
                      <a:pt x="2282900" y="4017131"/>
                      <a:pt x="1390436" y="4018019"/>
                      <a:pt x="498401" y="4018463"/>
                    </a:cubicBezTo>
                    <a:cubicBezTo>
                      <a:pt x="386473" y="4018463"/>
                      <a:pt x="335193" y="3968420"/>
                      <a:pt x="335193" y="3856306"/>
                    </a:cubicBezTo>
                    <a:lnTo>
                      <a:pt x="335193" y="501507"/>
                    </a:lnTo>
                    <a:cubicBezTo>
                      <a:pt x="335193" y="396147"/>
                      <a:pt x="387804" y="344872"/>
                      <a:pt x="491645" y="344872"/>
                    </a:cubicBezTo>
                    <a:cubicBezTo>
                      <a:pt x="611709" y="343393"/>
                      <a:pt x="731773" y="344872"/>
                      <a:pt x="851590" y="343393"/>
                    </a:cubicBezTo>
                    <a:cubicBezTo>
                      <a:pt x="955480" y="342062"/>
                      <a:pt x="1037774" y="275947"/>
                      <a:pt x="1048523" y="178722"/>
                    </a:cubicBezTo>
                    <a:cubicBezTo>
                      <a:pt x="1055279" y="121926"/>
                      <a:pt x="1049904" y="62417"/>
                      <a:pt x="1049904" y="197"/>
                    </a:cubicBezTo>
                    <a:lnTo>
                      <a:pt x="303143" y="197"/>
                    </a:lnTo>
                    <a:cubicBezTo>
                      <a:pt x="130567" y="197"/>
                      <a:pt x="987" y="125968"/>
                      <a:pt x="987" y="297542"/>
                    </a:cubicBezTo>
                    <a:cubicBezTo>
                      <a:pt x="-329" y="1551407"/>
                      <a:pt x="-329" y="2805208"/>
                      <a:pt x="987" y="4058940"/>
                    </a:cubicBezTo>
                    <a:cubicBezTo>
                      <a:pt x="987" y="4226570"/>
                      <a:pt x="127757" y="4352045"/>
                      <a:pt x="295057" y="4352045"/>
                    </a:cubicBezTo>
                    <a:lnTo>
                      <a:pt x="3374453" y="4352045"/>
                    </a:lnTo>
                    <a:cubicBezTo>
                      <a:pt x="3541703" y="4352045"/>
                      <a:pt x="3667141" y="4226471"/>
                      <a:pt x="3667141" y="4057609"/>
                    </a:cubicBezTo>
                    <a:cubicBezTo>
                      <a:pt x="3668473" y="2806342"/>
                      <a:pt x="3668473" y="1554267"/>
                      <a:pt x="3667141" y="301387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907" name="Google Shape;13907;p105"/>
            <p:cNvSpPr/>
            <p:nvPr/>
          </p:nvSpPr>
          <p:spPr>
            <a:xfrm>
              <a:off x="2107737" y="4573309"/>
              <a:ext cx="944169" cy="55399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Firepower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Management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Center Virtual</a:t>
              </a:r>
              <a:endParaRPr/>
            </a:p>
          </p:txBody>
        </p:sp>
      </p:grpSp>
      <p:grpSp>
        <p:nvGrpSpPr>
          <p:cNvPr id="13908" name="Google Shape;13908;p105"/>
          <p:cNvGrpSpPr/>
          <p:nvPr/>
        </p:nvGrpSpPr>
        <p:grpSpPr>
          <a:xfrm>
            <a:off x="3355242" y="3785105"/>
            <a:ext cx="914189" cy="960273"/>
            <a:chOff x="3355242" y="3785105"/>
            <a:chExt cx="914189" cy="960273"/>
          </a:xfrm>
        </p:grpSpPr>
        <p:grpSp>
          <p:nvGrpSpPr>
            <p:cNvPr id="13909" name="Google Shape;13909;p105"/>
            <p:cNvGrpSpPr/>
            <p:nvPr/>
          </p:nvGrpSpPr>
          <p:grpSpPr>
            <a:xfrm>
              <a:off x="3355242" y="3785105"/>
              <a:ext cx="914189" cy="786113"/>
              <a:chOff x="2286615" y="150000"/>
              <a:chExt cx="7916945" cy="6855633"/>
            </a:xfrm>
          </p:grpSpPr>
          <p:sp>
            <p:nvSpPr>
              <p:cNvPr id="13910" name="Google Shape;13910;p105"/>
              <p:cNvSpPr/>
              <p:nvPr/>
            </p:nvSpPr>
            <p:spPr>
              <a:xfrm>
                <a:off x="2502039" y="336511"/>
                <a:ext cx="7486146" cy="6482609"/>
              </a:xfrm>
              <a:custGeom>
                <a:avLst/>
                <a:gdLst/>
                <a:ahLst/>
                <a:cxnLst/>
                <a:rect l="l" t="t" r="r" b="b"/>
                <a:pathLst>
                  <a:path w="7486146" h="6482609" extrusionOk="0">
                    <a:moveTo>
                      <a:pt x="5614586" y="6482609"/>
                    </a:moveTo>
                    <a:lnTo>
                      <a:pt x="7486147" y="3241305"/>
                    </a:lnTo>
                    <a:lnTo>
                      <a:pt x="5614586" y="0"/>
                    </a:lnTo>
                    <a:lnTo>
                      <a:pt x="1871512" y="0"/>
                    </a:lnTo>
                    <a:lnTo>
                      <a:pt x="0" y="3241305"/>
                    </a:lnTo>
                    <a:lnTo>
                      <a:pt x="1871512" y="6482609"/>
                    </a:lnTo>
                    <a:lnTo>
                      <a:pt x="5614586" y="64826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11" name="Google Shape;13911;p105"/>
              <p:cNvSpPr/>
              <p:nvPr/>
            </p:nvSpPr>
            <p:spPr>
              <a:xfrm>
                <a:off x="2286615" y="150000"/>
                <a:ext cx="7916945" cy="6855633"/>
              </a:xfrm>
              <a:custGeom>
                <a:avLst/>
                <a:gdLst/>
                <a:ahLst/>
                <a:cxnLst/>
                <a:rect l="l" t="t" r="r" b="b"/>
                <a:pathLst>
                  <a:path w="7916945" h="6855633" extrusionOk="0">
                    <a:moveTo>
                      <a:pt x="5937697" y="6855634"/>
                    </a:moveTo>
                    <a:lnTo>
                      <a:pt x="1979249" y="6855634"/>
                    </a:lnTo>
                    <a:lnTo>
                      <a:pt x="0" y="3427817"/>
                    </a:lnTo>
                    <a:lnTo>
                      <a:pt x="1979249" y="0"/>
                    </a:lnTo>
                    <a:lnTo>
                      <a:pt x="5937697" y="0"/>
                    </a:lnTo>
                    <a:lnTo>
                      <a:pt x="7916946" y="3427817"/>
                    </a:lnTo>
                    <a:close/>
                    <a:moveTo>
                      <a:pt x="2194624" y="6482560"/>
                    </a:moveTo>
                    <a:lnTo>
                      <a:pt x="5722323" y="6482560"/>
                    </a:lnTo>
                    <a:lnTo>
                      <a:pt x="7486147" y="3427817"/>
                    </a:lnTo>
                    <a:lnTo>
                      <a:pt x="5722323" y="373073"/>
                    </a:lnTo>
                    <a:lnTo>
                      <a:pt x="2194624" y="373073"/>
                    </a:lnTo>
                    <a:lnTo>
                      <a:pt x="430799" y="3427817"/>
                    </a:lnTo>
                    <a:close/>
                  </a:path>
                </a:pathLst>
              </a:custGeom>
              <a:solidFill>
                <a:srgbClr val="9F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12" name="Google Shape;13912;p105"/>
              <p:cNvSpPr/>
              <p:nvPr/>
            </p:nvSpPr>
            <p:spPr>
              <a:xfrm>
                <a:off x="4388096" y="1743764"/>
                <a:ext cx="2173470" cy="3648139"/>
              </a:xfrm>
              <a:custGeom>
                <a:avLst/>
                <a:gdLst/>
                <a:ahLst/>
                <a:cxnLst/>
                <a:rect l="l" t="t" r="r" b="b"/>
                <a:pathLst>
                  <a:path w="2173470" h="3648139" extrusionOk="0">
                    <a:moveTo>
                      <a:pt x="421825" y="72271"/>
                    </a:moveTo>
                    <a:cubicBezTo>
                      <a:pt x="325547" y="-24052"/>
                      <a:pt x="169405" y="-24096"/>
                      <a:pt x="73073" y="72172"/>
                    </a:cubicBezTo>
                    <a:cubicBezTo>
                      <a:pt x="-23258" y="168441"/>
                      <a:pt x="-23303" y="324567"/>
                      <a:pt x="72975" y="420890"/>
                    </a:cubicBezTo>
                    <a:lnTo>
                      <a:pt x="1476165" y="1823748"/>
                    </a:lnTo>
                    <a:lnTo>
                      <a:pt x="72975" y="3226557"/>
                    </a:lnTo>
                    <a:cubicBezTo>
                      <a:pt x="-23727" y="3322406"/>
                      <a:pt x="-24407" y="3478493"/>
                      <a:pt x="71446" y="3575176"/>
                    </a:cubicBezTo>
                    <a:cubicBezTo>
                      <a:pt x="167305" y="3671858"/>
                      <a:pt x="323402" y="3672549"/>
                      <a:pt x="420099" y="3576704"/>
                    </a:cubicBezTo>
                    <a:cubicBezTo>
                      <a:pt x="420612" y="3576211"/>
                      <a:pt x="421120" y="3575669"/>
                      <a:pt x="421628" y="3575176"/>
                    </a:cubicBezTo>
                    <a:lnTo>
                      <a:pt x="2173471" y="1823748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13" name="Google Shape;13913;p105"/>
              <p:cNvSpPr/>
              <p:nvPr/>
            </p:nvSpPr>
            <p:spPr>
              <a:xfrm rot="-2700000">
                <a:off x="6353583" y="2236748"/>
                <a:ext cx="1887340" cy="493026"/>
              </a:xfrm>
              <a:custGeom>
                <a:avLst/>
                <a:gdLst/>
                <a:ahLst/>
                <a:cxnLst/>
                <a:rect l="l" t="t" r="r" b="b"/>
                <a:pathLst>
                  <a:path w="1887340" h="493026" extrusionOk="0">
                    <a:moveTo>
                      <a:pt x="0" y="0"/>
                    </a:moveTo>
                    <a:lnTo>
                      <a:pt x="1887340" y="0"/>
                    </a:lnTo>
                    <a:lnTo>
                      <a:pt x="1887340" y="493027"/>
                    </a:lnTo>
                    <a:lnTo>
                      <a:pt x="0" y="49302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14" name="Google Shape;13914;p105"/>
              <p:cNvSpPr/>
              <p:nvPr/>
            </p:nvSpPr>
            <p:spPr>
              <a:xfrm rot="-2700000">
                <a:off x="7050701" y="3708180"/>
                <a:ext cx="493074" cy="1887158"/>
              </a:xfrm>
              <a:custGeom>
                <a:avLst/>
                <a:gdLst/>
                <a:ahLst/>
                <a:cxnLst/>
                <a:rect l="l" t="t" r="r" b="b"/>
                <a:pathLst>
                  <a:path w="493074" h="1887158" extrusionOk="0">
                    <a:moveTo>
                      <a:pt x="0" y="0"/>
                    </a:moveTo>
                    <a:lnTo>
                      <a:pt x="493074" y="0"/>
                    </a:lnTo>
                    <a:lnTo>
                      <a:pt x="493074" y="1887158"/>
                    </a:lnTo>
                    <a:lnTo>
                      <a:pt x="0" y="1887158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915" name="Google Shape;13915;p105"/>
            <p:cNvSpPr/>
            <p:nvPr/>
          </p:nvSpPr>
          <p:spPr>
            <a:xfrm>
              <a:off x="3516545" y="4560712"/>
              <a:ext cx="591509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SecureX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916" name="Google Shape;13916;p105"/>
          <p:cNvGrpSpPr/>
          <p:nvPr/>
        </p:nvGrpSpPr>
        <p:grpSpPr>
          <a:xfrm>
            <a:off x="4436755" y="3778050"/>
            <a:ext cx="1202252" cy="1343364"/>
            <a:chOff x="4436755" y="3778050"/>
            <a:chExt cx="1202252" cy="1343364"/>
          </a:xfrm>
        </p:grpSpPr>
        <p:grpSp>
          <p:nvGrpSpPr>
            <p:cNvPr id="13917" name="Google Shape;13917;p105"/>
            <p:cNvGrpSpPr/>
            <p:nvPr/>
          </p:nvGrpSpPr>
          <p:grpSpPr>
            <a:xfrm>
              <a:off x="4584312" y="3778050"/>
              <a:ext cx="914189" cy="786113"/>
              <a:chOff x="2136615" y="0"/>
              <a:chExt cx="7916945" cy="6855633"/>
            </a:xfrm>
          </p:grpSpPr>
          <p:sp>
            <p:nvSpPr>
              <p:cNvPr id="13918" name="Google Shape;13918;p105"/>
              <p:cNvSpPr/>
              <p:nvPr/>
            </p:nvSpPr>
            <p:spPr>
              <a:xfrm>
                <a:off x="2352039" y="186511"/>
                <a:ext cx="7486146" cy="6482609"/>
              </a:xfrm>
              <a:custGeom>
                <a:avLst/>
                <a:gdLst/>
                <a:ahLst/>
                <a:cxnLst/>
                <a:rect l="l" t="t" r="r" b="b"/>
                <a:pathLst>
                  <a:path w="7486146" h="6482609" extrusionOk="0">
                    <a:moveTo>
                      <a:pt x="5614586" y="6482609"/>
                    </a:moveTo>
                    <a:lnTo>
                      <a:pt x="7486147" y="3241305"/>
                    </a:lnTo>
                    <a:lnTo>
                      <a:pt x="5614586" y="0"/>
                    </a:lnTo>
                    <a:lnTo>
                      <a:pt x="1871512" y="0"/>
                    </a:lnTo>
                    <a:lnTo>
                      <a:pt x="0" y="3241305"/>
                    </a:lnTo>
                    <a:lnTo>
                      <a:pt x="1871512" y="6482609"/>
                    </a:lnTo>
                    <a:lnTo>
                      <a:pt x="5614586" y="64826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19" name="Google Shape;13919;p105"/>
              <p:cNvSpPr/>
              <p:nvPr/>
            </p:nvSpPr>
            <p:spPr>
              <a:xfrm>
                <a:off x="2136615" y="0"/>
                <a:ext cx="7916945" cy="6855633"/>
              </a:xfrm>
              <a:custGeom>
                <a:avLst/>
                <a:gdLst/>
                <a:ahLst/>
                <a:cxnLst/>
                <a:rect l="l" t="t" r="r" b="b"/>
                <a:pathLst>
                  <a:path w="7916945" h="6855633" extrusionOk="0">
                    <a:moveTo>
                      <a:pt x="5937697" y="6855634"/>
                    </a:moveTo>
                    <a:lnTo>
                      <a:pt x="1979249" y="6855634"/>
                    </a:lnTo>
                    <a:lnTo>
                      <a:pt x="0" y="3427817"/>
                    </a:lnTo>
                    <a:lnTo>
                      <a:pt x="1979249" y="0"/>
                    </a:lnTo>
                    <a:lnTo>
                      <a:pt x="5937697" y="0"/>
                    </a:lnTo>
                    <a:lnTo>
                      <a:pt x="7916946" y="3427817"/>
                    </a:lnTo>
                    <a:close/>
                    <a:moveTo>
                      <a:pt x="2194624" y="6482560"/>
                    </a:moveTo>
                    <a:lnTo>
                      <a:pt x="5722323" y="6482560"/>
                    </a:lnTo>
                    <a:lnTo>
                      <a:pt x="7486147" y="3427817"/>
                    </a:lnTo>
                    <a:lnTo>
                      <a:pt x="5722323" y="373073"/>
                    </a:lnTo>
                    <a:lnTo>
                      <a:pt x="2194624" y="373073"/>
                    </a:lnTo>
                    <a:lnTo>
                      <a:pt x="430799" y="3427817"/>
                    </a:lnTo>
                    <a:close/>
                  </a:path>
                </a:pathLst>
              </a:custGeom>
              <a:solidFill>
                <a:srgbClr val="9F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20" name="Google Shape;13920;p105"/>
              <p:cNvSpPr/>
              <p:nvPr/>
            </p:nvSpPr>
            <p:spPr>
              <a:xfrm>
                <a:off x="3630339" y="917072"/>
                <a:ext cx="4865685" cy="4945069"/>
              </a:xfrm>
              <a:custGeom>
                <a:avLst/>
                <a:gdLst/>
                <a:ahLst/>
                <a:cxnLst/>
                <a:rect l="l" t="t" r="r" b="b"/>
                <a:pathLst>
                  <a:path w="4865685" h="4945069" extrusionOk="0">
                    <a:moveTo>
                      <a:pt x="4256457" y="2631536"/>
                    </a:moveTo>
                    <a:cubicBezTo>
                      <a:pt x="4255224" y="2670978"/>
                      <a:pt x="4249800" y="2710913"/>
                      <a:pt x="4246595" y="2753264"/>
                    </a:cubicBezTo>
                    <a:lnTo>
                      <a:pt x="4241171" y="2817900"/>
                    </a:lnTo>
                    <a:cubicBezTo>
                      <a:pt x="4238755" y="2839642"/>
                      <a:pt x="4233332" y="2861434"/>
                      <a:pt x="4229683" y="2884951"/>
                    </a:cubicBezTo>
                    <a:cubicBezTo>
                      <a:pt x="4219822" y="2929620"/>
                      <a:pt x="4213954" y="2976655"/>
                      <a:pt x="4200690" y="3024231"/>
                    </a:cubicBezTo>
                    <a:cubicBezTo>
                      <a:pt x="4079739" y="3496896"/>
                      <a:pt x="3775661" y="3906059"/>
                      <a:pt x="3352603" y="4166475"/>
                    </a:cubicBezTo>
                    <a:cubicBezTo>
                      <a:pt x="3245083" y="4231062"/>
                      <a:pt x="3131636" y="4285197"/>
                      <a:pt x="3013811" y="4328189"/>
                    </a:cubicBezTo>
                    <a:cubicBezTo>
                      <a:pt x="3015271" y="4315074"/>
                      <a:pt x="3016011" y="4301910"/>
                      <a:pt x="3016030" y="4288746"/>
                    </a:cubicBezTo>
                    <a:cubicBezTo>
                      <a:pt x="3016030" y="4280513"/>
                      <a:pt x="3015685" y="4272378"/>
                      <a:pt x="3015143" y="4264095"/>
                    </a:cubicBezTo>
                    <a:cubicBezTo>
                      <a:pt x="3122159" y="4226083"/>
                      <a:pt x="3225587" y="4178604"/>
                      <a:pt x="3324202" y="4122300"/>
                    </a:cubicBezTo>
                    <a:cubicBezTo>
                      <a:pt x="3746224" y="3875393"/>
                      <a:pt x="4053360" y="3479739"/>
                      <a:pt x="4182742" y="3018266"/>
                    </a:cubicBezTo>
                    <a:cubicBezTo>
                      <a:pt x="4196647" y="2971823"/>
                      <a:pt x="4203895" y="2925380"/>
                      <a:pt x="4214151" y="2881303"/>
                    </a:cubicBezTo>
                    <a:cubicBezTo>
                      <a:pt x="4219723" y="2859413"/>
                      <a:pt x="4224210" y="2837246"/>
                      <a:pt x="4227464" y="2814893"/>
                    </a:cubicBezTo>
                    <a:cubicBezTo>
                      <a:pt x="4229880" y="2793101"/>
                      <a:pt x="4234121" y="2771950"/>
                      <a:pt x="4234121" y="2751391"/>
                    </a:cubicBezTo>
                    <a:cubicBezTo>
                      <a:pt x="4238361" y="2709631"/>
                      <a:pt x="4246201" y="2669696"/>
                      <a:pt x="4246201" y="2630895"/>
                    </a:cubicBezTo>
                    <a:lnTo>
                      <a:pt x="4246201" y="2520457"/>
                    </a:lnTo>
                    <a:cubicBezTo>
                      <a:pt x="4246793" y="2458355"/>
                      <a:pt x="4243193" y="2396288"/>
                      <a:pt x="4235304" y="2334685"/>
                    </a:cubicBezTo>
                    <a:cubicBezTo>
                      <a:pt x="4231606" y="2288769"/>
                      <a:pt x="4224555" y="2243189"/>
                      <a:pt x="4214151" y="2198313"/>
                    </a:cubicBezTo>
                    <a:cubicBezTo>
                      <a:pt x="4198422" y="2122486"/>
                      <a:pt x="4191174" y="2083093"/>
                      <a:pt x="4191174" y="2083093"/>
                    </a:cubicBezTo>
                    <a:lnTo>
                      <a:pt x="4216567" y="2198313"/>
                    </a:lnTo>
                    <a:cubicBezTo>
                      <a:pt x="4228007" y="2243110"/>
                      <a:pt x="4236093" y="2288690"/>
                      <a:pt x="4240777" y="2334685"/>
                    </a:cubicBezTo>
                    <a:cubicBezTo>
                      <a:pt x="4249948" y="2396412"/>
                      <a:pt x="4255175" y="2458656"/>
                      <a:pt x="4256506" y="2521048"/>
                    </a:cubicBezTo>
                    <a:cubicBezTo>
                      <a:pt x="4256457" y="2555708"/>
                      <a:pt x="4257641" y="2592784"/>
                      <a:pt x="4256457" y="2631536"/>
                    </a:cubicBezTo>
                    <a:close/>
                    <a:moveTo>
                      <a:pt x="1292145" y="3126337"/>
                    </a:moveTo>
                    <a:cubicBezTo>
                      <a:pt x="1320970" y="3093605"/>
                      <a:pt x="1355569" y="3066450"/>
                      <a:pt x="1394211" y="3046221"/>
                    </a:cubicBezTo>
                    <a:cubicBezTo>
                      <a:pt x="1389280" y="3038529"/>
                      <a:pt x="1384349" y="3030789"/>
                      <a:pt x="1379665" y="3022802"/>
                    </a:cubicBezTo>
                    <a:lnTo>
                      <a:pt x="1345495" y="2956638"/>
                    </a:lnTo>
                    <a:lnTo>
                      <a:pt x="1328385" y="2924098"/>
                    </a:lnTo>
                    <a:lnTo>
                      <a:pt x="1314037" y="2887762"/>
                    </a:lnTo>
                    <a:lnTo>
                      <a:pt x="1286721" y="2813808"/>
                    </a:lnTo>
                    <a:cubicBezTo>
                      <a:pt x="1281248" y="2795369"/>
                      <a:pt x="1275774" y="2767710"/>
                      <a:pt x="1269611" y="2744784"/>
                    </a:cubicBezTo>
                    <a:cubicBezTo>
                      <a:pt x="1262787" y="2721375"/>
                      <a:pt x="1257989" y="2697424"/>
                      <a:pt x="1255263" y="2673197"/>
                    </a:cubicBezTo>
                    <a:cubicBezTo>
                      <a:pt x="1227256" y="2486685"/>
                      <a:pt x="1258714" y="2296869"/>
                      <a:pt x="1346827" y="2122240"/>
                    </a:cubicBezTo>
                    <a:cubicBezTo>
                      <a:pt x="1390035" y="2039939"/>
                      <a:pt x="1443010" y="1963144"/>
                      <a:pt x="1504610" y="1893524"/>
                    </a:cubicBezTo>
                    <a:cubicBezTo>
                      <a:pt x="1450772" y="1870046"/>
                      <a:pt x="1403579" y="1833612"/>
                      <a:pt x="1367240" y="1787474"/>
                    </a:cubicBezTo>
                    <a:cubicBezTo>
                      <a:pt x="1292672" y="1873862"/>
                      <a:pt x="1230022" y="1969855"/>
                      <a:pt x="1180956" y="2072887"/>
                    </a:cubicBezTo>
                    <a:cubicBezTo>
                      <a:pt x="1090083" y="2270837"/>
                      <a:pt x="1062619" y="2483431"/>
                      <a:pt x="1102360" y="2692178"/>
                    </a:cubicBezTo>
                    <a:lnTo>
                      <a:pt x="1100980" y="2690551"/>
                    </a:lnTo>
                    <a:cubicBezTo>
                      <a:pt x="1105196" y="2717007"/>
                      <a:pt x="1111379" y="2743108"/>
                      <a:pt x="1119470" y="2768647"/>
                    </a:cubicBezTo>
                    <a:cubicBezTo>
                      <a:pt x="1128345" y="2796305"/>
                      <a:pt x="1133128" y="2818541"/>
                      <a:pt x="1143384" y="2849454"/>
                    </a:cubicBezTo>
                    <a:lnTo>
                      <a:pt x="1173807" y="2922471"/>
                    </a:lnTo>
                    <a:lnTo>
                      <a:pt x="1189536" y="2958807"/>
                    </a:lnTo>
                    <a:lnTo>
                      <a:pt x="1253044" y="3071513"/>
                    </a:lnTo>
                    <a:cubicBezTo>
                      <a:pt x="1265223" y="3090494"/>
                      <a:pt x="1278585" y="3108391"/>
                      <a:pt x="1292145" y="3126337"/>
                    </a:cubicBezTo>
                    <a:close/>
                    <a:moveTo>
                      <a:pt x="1851537" y="1609393"/>
                    </a:moveTo>
                    <a:cubicBezTo>
                      <a:pt x="1874332" y="1496722"/>
                      <a:pt x="1801934" y="1386767"/>
                      <a:pt x="1689414" y="1363176"/>
                    </a:cubicBezTo>
                    <a:cubicBezTo>
                      <a:pt x="1688872" y="1363176"/>
                      <a:pt x="1687787" y="1362633"/>
                      <a:pt x="1687245" y="1362633"/>
                    </a:cubicBezTo>
                    <a:cubicBezTo>
                      <a:pt x="1573848" y="1340038"/>
                      <a:pt x="1463601" y="1413632"/>
                      <a:pt x="1441004" y="1527018"/>
                    </a:cubicBezTo>
                    <a:cubicBezTo>
                      <a:pt x="1418406" y="1640404"/>
                      <a:pt x="1492007" y="1750640"/>
                      <a:pt x="1605404" y="1773236"/>
                    </a:cubicBezTo>
                    <a:cubicBezTo>
                      <a:pt x="1718590" y="1795792"/>
                      <a:pt x="1828683" y="1722508"/>
                      <a:pt x="1851537" y="1609393"/>
                    </a:cubicBezTo>
                    <a:moveTo>
                      <a:pt x="2865593" y="4330210"/>
                    </a:moveTo>
                    <a:cubicBezTo>
                      <a:pt x="2864982" y="4232393"/>
                      <a:pt x="2785168" y="4153558"/>
                      <a:pt x="2687327" y="4154199"/>
                    </a:cubicBezTo>
                    <a:cubicBezTo>
                      <a:pt x="2589482" y="4154791"/>
                      <a:pt x="2510664" y="4234612"/>
                      <a:pt x="2511275" y="4332428"/>
                    </a:cubicBezTo>
                    <a:cubicBezTo>
                      <a:pt x="2511891" y="4430245"/>
                      <a:pt x="2591701" y="4509080"/>
                      <a:pt x="2689546" y="4508439"/>
                    </a:cubicBezTo>
                    <a:cubicBezTo>
                      <a:pt x="2786519" y="4507847"/>
                      <a:pt x="2864987" y="4429407"/>
                      <a:pt x="2865593" y="4332428"/>
                    </a:cubicBezTo>
                    <a:close/>
                    <a:moveTo>
                      <a:pt x="2434006" y="795209"/>
                    </a:moveTo>
                    <a:cubicBezTo>
                      <a:pt x="2456830" y="682542"/>
                      <a:pt x="2384412" y="572583"/>
                      <a:pt x="2271883" y="549041"/>
                    </a:cubicBezTo>
                    <a:cubicBezTo>
                      <a:pt x="2271341" y="549041"/>
                      <a:pt x="2270256" y="548449"/>
                      <a:pt x="2269713" y="548449"/>
                    </a:cubicBezTo>
                    <a:cubicBezTo>
                      <a:pt x="2156296" y="525819"/>
                      <a:pt x="2046006" y="599408"/>
                      <a:pt x="2023373" y="712814"/>
                    </a:cubicBezTo>
                    <a:cubicBezTo>
                      <a:pt x="2000741" y="826220"/>
                      <a:pt x="2074338" y="936501"/>
                      <a:pt x="2187755" y="959130"/>
                    </a:cubicBezTo>
                    <a:cubicBezTo>
                      <a:pt x="2300999" y="981726"/>
                      <a:pt x="2411162" y="908393"/>
                      <a:pt x="2434006" y="795209"/>
                    </a:cubicBezTo>
                    <a:moveTo>
                      <a:pt x="4865108" y="2465978"/>
                    </a:moveTo>
                    <a:lnTo>
                      <a:pt x="4865108" y="2466569"/>
                    </a:lnTo>
                    <a:cubicBezTo>
                      <a:pt x="4863924" y="2386674"/>
                      <a:pt x="4857317" y="2306952"/>
                      <a:pt x="4845385" y="2227944"/>
                    </a:cubicBezTo>
                    <a:cubicBezTo>
                      <a:pt x="4839862" y="2169107"/>
                      <a:pt x="4829803" y="2110787"/>
                      <a:pt x="4815258" y="2053512"/>
                    </a:cubicBezTo>
                    <a:lnTo>
                      <a:pt x="4783997" y="1912062"/>
                    </a:lnTo>
                    <a:lnTo>
                      <a:pt x="4812398" y="2056913"/>
                    </a:lnTo>
                    <a:cubicBezTo>
                      <a:pt x="4825612" y="2114292"/>
                      <a:pt x="4834389" y="2172612"/>
                      <a:pt x="4838580" y="2231346"/>
                    </a:cubicBezTo>
                    <a:cubicBezTo>
                      <a:pt x="4848590" y="2310290"/>
                      <a:pt x="4853570" y="2389800"/>
                      <a:pt x="4853372" y="2469379"/>
                    </a:cubicBezTo>
                    <a:lnTo>
                      <a:pt x="4853372" y="2610878"/>
                    </a:lnTo>
                    <a:cubicBezTo>
                      <a:pt x="4853372" y="2660181"/>
                      <a:pt x="4843511" y="2710864"/>
                      <a:pt x="4838038" y="2764850"/>
                    </a:cubicBezTo>
                    <a:cubicBezTo>
                      <a:pt x="4835178" y="2791523"/>
                      <a:pt x="4832367" y="2818787"/>
                      <a:pt x="4830099" y="2846052"/>
                    </a:cubicBezTo>
                    <a:cubicBezTo>
                      <a:pt x="4826105" y="2873908"/>
                      <a:pt x="4818709" y="2901764"/>
                      <a:pt x="4813039" y="2930704"/>
                    </a:cubicBezTo>
                    <a:cubicBezTo>
                      <a:pt x="4800515" y="2985825"/>
                      <a:pt x="4791393" y="3046615"/>
                      <a:pt x="4774382" y="3106271"/>
                    </a:cubicBezTo>
                    <a:cubicBezTo>
                      <a:pt x="4516455" y="4072505"/>
                      <a:pt x="3674531" y="4769151"/>
                      <a:pt x="2677042" y="4841725"/>
                    </a:cubicBezTo>
                    <a:cubicBezTo>
                      <a:pt x="2290107" y="4872391"/>
                      <a:pt x="1901697" y="4804798"/>
                      <a:pt x="1547902" y="4645156"/>
                    </a:cubicBezTo>
                    <a:cubicBezTo>
                      <a:pt x="1502386" y="4626371"/>
                      <a:pt x="1458128" y="4604678"/>
                      <a:pt x="1415413" y="4580174"/>
                    </a:cubicBezTo>
                    <a:cubicBezTo>
                      <a:pt x="1372220" y="4556312"/>
                      <a:pt x="1327301" y="4535309"/>
                      <a:pt x="1285784" y="4508587"/>
                    </a:cubicBezTo>
                    <a:cubicBezTo>
                      <a:pt x="1201582" y="4456079"/>
                      <a:pt x="1120693" y="4398494"/>
                      <a:pt x="1043586" y="4336027"/>
                    </a:cubicBezTo>
                    <a:cubicBezTo>
                      <a:pt x="808636" y="4150600"/>
                      <a:pt x="613640" y="3919548"/>
                      <a:pt x="470338" y="3656785"/>
                    </a:cubicBezTo>
                    <a:cubicBezTo>
                      <a:pt x="447607" y="3613053"/>
                      <a:pt x="422017" y="3569864"/>
                      <a:pt x="400420" y="3526133"/>
                    </a:cubicBezTo>
                    <a:lnTo>
                      <a:pt x="344703" y="3391487"/>
                    </a:lnTo>
                    <a:lnTo>
                      <a:pt x="316844" y="3325027"/>
                    </a:lnTo>
                    <a:lnTo>
                      <a:pt x="294656" y="3251714"/>
                    </a:lnTo>
                    <a:lnTo>
                      <a:pt x="249737" y="3105729"/>
                    </a:lnTo>
                    <a:cubicBezTo>
                      <a:pt x="239875" y="3065350"/>
                      <a:pt x="230950" y="3011413"/>
                      <a:pt x="221286" y="2965364"/>
                    </a:cubicBezTo>
                    <a:cubicBezTo>
                      <a:pt x="210133" y="2918068"/>
                      <a:pt x="202357" y="2870042"/>
                      <a:pt x="198013" y="2821647"/>
                    </a:cubicBezTo>
                    <a:cubicBezTo>
                      <a:pt x="185218" y="2725610"/>
                      <a:pt x="179518" y="2628765"/>
                      <a:pt x="180953" y="2531895"/>
                    </a:cubicBezTo>
                    <a:cubicBezTo>
                      <a:pt x="180953" y="2483579"/>
                      <a:pt x="180953" y="2435311"/>
                      <a:pt x="183763" y="2388129"/>
                    </a:cubicBezTo>
                    <a:lnTo>
                      <a:pt x="198555" y="2245151"/>
                    </a:lnTo>
                    <a:cubicBezTo>
                      <a:pt x="202628" y="2197820"/>
                      <a:pt x="210424" y="2150889"/>
                      <a:pt x="221878" y="2104786"/>
                    </a:cubicBezTo>
                    <a:lnTo>
                      <a:pt x="249737" y="1967873"/>
                    </a:lnTo>
                    <a:lnTo>
                      <a:pt x="291796" y="1834016"/>
                    </a:lnTo>
                    <a:cubicBezTo>
                      <a:pt x="303679" y="1789244"/>
                      <a:pt x="319280" y="1745538"/>
                      <a:pt x="338441" y="1703364"/>
                    </a:cubicBezTo>
                    <a:cubicBezTo>
                      <a:pt x="468065" y="1373652"/>
                      <a:pt x="672410" y="1078502"/>
                      <a:pt x="935405" y="841110"/>
                    </a:cubicBezTo>
                    <a:cubicBezTo>
                      <a:pt x="1057116" y="732989"/>
                      <a:pt x="1189723" y="637805"/>
                      <a:pt x="1331098" y="557077"/>
                    </a:cubicBezTo>
                    <a:cubicBezTo>
                      <a:pt x="1397416" y="518419"/>
                      <a:pt x="1466165" y="484084"/>
                      <a:pt x="1536907" y="454281"/>
                    </a:cubicBezTo>
                    <a:cubicBezTo>
                      <a:pt x="1604556" y="423477"/>
                      <a:pt x="1674050" y="396883"/>
                      <a:pt x="1744984" y="374657"/>
                    </a:cubicBezTo>
                    <a:cubicBezTo>
                      <a:pt x="2194140" y="226177"/>
                      <a:pt x="2678792" y="223796"/>
                      <a:pt x="3129388" y="367853"/>
                    </a:cubicBezTo>
                    <a:cubicBezTo>
                      <a:pt x="3168587" y="380919"/>
                      <a:pt x="3208280" y="389990"/>
                      <a:pt x="3240231" y="404781"/>
                    </a:cubicBezTo>
                    <a:lnTo>
                      <a:pt x="3334605" y="444568"/>
                    </a:lnTo>
                    <a:lnTo>
                      <a:pt x="3389780" y="468332"/>
                    </a:lnTo>
                    <a:lnTo>
                      <a:pt x="3241365" y="766564"/>
                    </a:lnTo>
                    <a:lnTo>
                      <a:pt x="3201574" y="747829"/>
                    </a:lnTo>
                    <a:lnTo>
                      <a:pt x="3115187" y="714846"/>
                    </a:lnTo>
                    <a:cubicBezTo>
                      <a:pt x="3085011" y="702323"/>
                      <a:pt x="3052074" y="695125"/>
                      <a:pt x="3017953" y="684722"/>
                    </a:cubicBezTo>
                    <a:cubicBezTo>
                      <a:pt x="2866742" y="639560"/>
                      <a:pt x="2710398" y="613800"/>
                      <a:pt x="2552689" y="608056"/>
                    </a:cubicBezTo>
                    <a:cubicBezTo>
                      <a:pt x="2581065" y="671247"/>
                      <a:pt x="2590369" y="741351"/>
                      <a:pt x="2579463" y="809753"/>
                    </a:cubicBezTo>
                    <a:cubicBezTo>
                      <a:pt x="2708820" y="819564"/>
                      <a:pt x="2836551" y="844724"/>
                      <a:pt x="2959968" y="884693"/>
                    </a:cubicBezTo>
                    <a:cubicBezTo>
                      <a:pt x="2990095" y="894948"/>
                      <a:pt x="3020221" y="901752"/>
                      <a:pt x="3044678" y="913092"/>
                    </a:cubicBezTo>
                    <a:lnTo>
                      <a:pt x="3116519" y="943363"/>
                    </a:lnTo>
                    <a:lnTo>
                      <a:pt x="3152908" y="958154"/>
                    </a:lnTo>
                    <a:lnTo>
                      <a:pt x="3003753" y="1257175"/>
                    </a:lnTo>
                    <a:lnTo>
                      <a:pt x="2994631" y="1253231"/>
                    </a:lnTo>
                    <a:cubicBezTo>
                      <a:pt x="2951719" y="1235018"/>
                      <a:pt x="2907657" y="1219636"/>
                      <a:pt x="2862734" y="1207182"/>
                    </a:cubicBezTo>
                    <a:cubicBezTo>
                      <a:pt x="2744706" y="1172379"/>
                      <a:pt x="2622478" y="1153832"/>
                      <a:pt x="2499436" y="1152062"/>
                    </a:cubicBezTo>
                    <a:cubicBezTo>
                      <a:pt x="2341229" y="1149784"/>
                      <a:pt x="2183899" y="1175968"/>
                      <a:pt x="2034961" y="1229368"/>
                    </a:cubicBezTo>
                    <a:cubicBezTo>
                      <a:pt x="1992847" y="1243597"/>
                      <a:pt x="1951675" y="1260478"/>
                      <a:pt x="1911692" y="1279903"/>
                    </a:cubicBezTo>
                    <a:cubicBezTo>
                      <a:pt x="1899365" y="1285080"/>
                      <a:pt x="1887039" y="1290750"/>
                      <a:pt x="1875402" y="1296716"/>
                    </a:cubicBezTo>
                    <a:cubicBezTo>
                      <a:pt x="1922994" y="1336902"/>
                      <a:pt x="1959205" y="1388872"/>
                      <a:pt x="1980427" y="1447434"/>
                    </a:cubicBezTo>
                    <a:lnTo>
                      <a:pt x="1985012" y="1445807"/>
                    </a:lnTo>
                    <a:cubicBezTo>
                      <a:pt x="2019739" y="1429912"/>
                      <a:pt x="2055448" y="1416245"/>
                      <a:pt x="2091911" y="1404886"/>
                    </a:cubicBezTo>
                    <a:cubicBezTo>
                      <a:pt x="2221846" y="1361963"/>
                      <a:pt x="2358550" y="1343233"/>
                      <a:pt x="2495245" y="1349617"/>
                    </a:cubicBezTo>
                    <a:cubicBezTo>
                      <a:pt x="2599619" y="1353951"/>
                      <a:pt x="2702913" y="1372479"/>
                      <a:pt x="2802283" y="1404688"/>
                    </a:cubicBezTo>
                    <a:cubicBezTo>
                      <a:pt x="2838321" y="1415422"/>
                      <a:pt x="2873483" y="1428906"/>
                      <a:pt x="2907455" y="1445018"/>
                    </a:cubicBezTo>
                    <a:lnTo>
                      <a:pt x="2756575" y="1746159"/>
                    </a:lnTo>
                    <a:cubicBezTo>
                      <a:pt x="2738543" y="1738147"/>
                      <a:pt x="2719915" y="1731555"/>
                      <a:pt x="2700857" y="1726438"/>
                    </a:cubicBezTo>
                    <a:cubicBezTo>
                      <a:pt x="2537812" y="1680872"/>
                      <a:pt x="2364566" y="1687775"/>
                      <a:pt x="2205663" y="1746159"/>
                    </a:cubicBezTo>
                    <a:cubicBezTo>
                      <a:pt x="2180546" y="1754718"/>
                      <a:pt x="2156035" y="1764963"/>
                      <a:pt x="2132294" y="1776825"/>
                    </a:cubicBezTo>
                    <a:cubicBezTo>
                      <a:pt x="2107142" y="1788736"/>
                      <a:pt x="2082666" y="1802019"/>
                      <a:pt x="2058973" y="1816612"/>
                    </a:cubicBezTo>
                    <a:cubicBezTo>
                      <a:pt x="2010800" y="1847268"/>
                      <a:pt x="1965679" y="1882466"/>
                      <a:pt x="1924216" y="1921725"/>
                    </a:cubicBezTo>
                    <a:cubicBezTo>
                      <a:pt x="1836789" y="2007660"/>
                      <a:pt x="1770096" y="2112384"/>
                      <a:pt x="1729206" y="2227944"/>
                    </a:cubicBezTo>
                    <a:cubicBezTo>
                      <a:pt x="1686372" y="2350427"/>
                      <a:pt x="1674844" y="2481670"/>
                      <a:pt x="1695677" y="2609744"/>
                    </a:cubicBezTo>
                    <a:cubicBezTo>
                      <a:pt x="1695677" y="2625620"/>
                      <a:pt x="1702481" y="2641544"/>
                      <a:pt x="1705932" y="2658011"/>
                    </a:cubicBezTo>
                    <a:cubicBezTo>
                      <a:pt x="1709384" y="2674478"/>
                      <a:pt x="1712145" y="2687001"/>
                      <a:pt x="1718407" y="2708004"/>
                    </a:cubicBezTo>
                    <a:lnTo>
                      <a:pt x="1733742" y="2751194"/>
                    </a:lnTo>
                    <a:lnTo>
                      <a:pt x="1740596" y="2772788"/>
                    </a:lnTo>
                    <a:lnTo>
                      <a:pt x="1751394" y="2796059"/>
                    </a:lnTo>
                    <a:lnTo>
                      <a:pt x="1772991" y="2842650"/>
                    </a:lnTo>
                    <a:lnTo>
                      <a:pt x="1797989" y="2885247"/>
                    </a:lnTo>
                    <a:cubicBezTo>
                      <a:pt x="1814675" y="2913276"/>
                      <a:pt x="1833101" y="2940235"/>
                      <a:pt x="1853164" y="2965956"/>
                    </a:cubicBezTo>
                    <a:cubicBezTo>
                      <a:pt x="1934946" y="3067618"/>
                      <a:pt x="2041420" y="3146635"/>
                      <a:pt x="2162420" y="3195460"/>
                    </a:cubicBezTo>
                    <a:cubicBezTo>
                      <a:pt x="2277893" y="3242573"/>
                      <a:pt x="2403455" y="3259538"/>
                      <a:pt x="2527295" y="3244762"/>
                    </a:cubicBezTo>
                    <a:cubicBezTo>
                      <a:pt x="2641802" y="3232239"/>
                      <a:pt x="2751900" y="3193557"/>
                      <a:pt x="2849075" y="3131711"/>
                    </a:cubicBezTo>
                    <a:cubicBezTo>
                      <a:pt x="2934303" y="3076009"/>
                      <a:pt x="3006928" y="3003086"/>
                      <a:pt x="3062281" y="2917639"/>
                    </a:cubicBezTo>
                    <a:cubicBezTo>
                      <a:pt x="3144269" y="2792622"/>
                      <a:pt x="3184474" y="2644823"/>
                      <a:pt x="3177117" y="2495510"/>
                    </a:cubicBezTo>
                    <a:cubicBezTo>
                      <a:pt x="3175456" y="2453972"/>
                      <a:pt x="3169761" y="2412691"/>
                      <a:pt x="3160107" y="2372253"/>
                    </a:cubicBezTo>
                    <a:cubicBezTo>
                      <a:pt x="3153845" y="2344397"/>
                      <a:pt x="3150245" y="2329656"/>
                      <a:pt x="3150245" y="2329656"/>
                    </a:cubicBezTo>
                    <a:lnTo>
                      <a:pt x="3158233" y="2372796"/>
                    </a:lnTo>
                    <a:cubicBezTo>
                      <a:pt x="3206500" y="2659352"/>
                      <a:pt x="3072517" y="2945895"/>
                      <a:pt x="2821661" y="3092615"/>
                    </a:cubicBezTo>
                    <a:cubicBezTo>
                      <a:pt x="2729515" y="3144313"/>
                      <a:pt x="2626926" y="3174639"/>
                      <a:pt x="2521477" y="3181359"/>
                    </a:cubicBezTo>
                    <a:cubicBezTo>
                      <a:pt x="2410126" y="3188587"/>
                      <a:pt x="2298775" y="3167273"/>
                      <a:pt x="2197971" y="3119435"/>
                    </a:cubicBezTo>
                    <a:cubicBezTo>
                      <a:pt x="2095604" y="3070877"/>
                      <a:pt x="2007191" y="2997199"/>
                      <a:pt x="1940981" y="2905264"/>
                    </a:cubicBezTo>
                    <a:cubicBezTo>
                      <a:pt x="1908630" y="2860271"/>
                      <a:pt x="1882428" y="2811155"/>
                      <a:pt x="1863075" y="2759230"/>
                    </a:cubicBezTo>
                    <a:lnTo>
                      <a:pt x="1855285" y="2741185"/>
                    </a:lnTo>
                    <a:lnTo>
                      <a:pt x="1850748" y="2716139"/>
                    </a:lnTo>
                    <a:lnTo>
                      <a:pt x="1838224" y="2672999"/>
                    </a:lnTo>
                    <a:cubicBezTo>
                      <a:pt x="1834230" y="2650813"/>
                      <a:pt x="1827426" y="2620147"/>
                      <a:pt x="1825158" y="2594559"/>
                    </a:cubicBezTo>
                    <a:cubicBezTo>
                      <a:pt x="1803127" y="2388119"/>
                      <a:pt x="1882852" y="2183853"/>
                      <a:pt x="2038905" y="2046905"/>
                    </a:cubicBezTo>
                    <a:cubicBezTo>
                      <a:pt x="2073588" y="2018260"/>
                      <a:pt x="2110899" y="1992953"/>
                      <a:pt x="2150340" y="1971324"/>
                    </a:cubicBezTo>
                    <a:cubicBezTo>
                      <a:pt x="2168160" y="1961301"/>
                      <a:pt x="2186591" y="1952392"/>
                      <a:pt x="2205515" y="1944651"/>
                    </a:cubicBezTo>
                    <a:cubicBezTo>
                      <a:pt x="2223424" y="1936141"/>
                      <a:pt x="2242072" y="1929293"/>
                      <a:pt x="2261232" y="1924190"/>
                    </a:cubicBezTo>
                    <a:cubicBezTo>
                      <a:pt x="2330475" y="1901531"/>
                      <a:pt x="2403406" y="1892277"/>
                      <a:pt x="2476114" y="1896926"/>
                    </a:cubicBezTo>
                    <a:cubicBezTo>
                      <a:pt x="2531117" y="1899889"/>
                      <a:pt x="2585453" y="1910386"/>
                      <a:pt x="2637596" y="1928135"/>
                    </a:cubicBezTo>
                    <a:cubicBezTo>
                      <a:pt x="2647457" y="1928135"/>
                      <a:pt x="2654656" y="1933854"/>
                      <a:pt x="2662250" y="1936664"/>
                    </a:cubicBezTo>
                    <a:lnTo>
                      <a:pt x="2512158" y="2238939"/>
                    </a:lnTo>
                    <a:cubicBezTo>
                      <a:pt x="2495300" y="2235616"/>
                      <a:pt x="2478155" y="2233964"/>
                      <a:pt x="2460977" y="2234009"/>
                    </a:cubicBezTo>
                    <a:cubicBezTo>
                      <a:pt x="2310022" y="2236271"/>
                      <a:pt x="2189480" y="2360465"/>
                      <a:pt x="2191739" y="2511405"/>
                    </a:cubicBezTo>
                    <a:cubicBezTo>
                      <a:pt x="2194002" y="2662345"/>
                      <a:pt x="2318207" y="2782875"/>
                      <a:pt x="2469162" y="2780617"/>
                    </a:cubicBezTo>
                    <a:cubicBezTo>
                      <a:pt x="2618760" y="2778374"/>
                      <a:pt x="2738765" y="2656301"/>
                      <a:pt x="2738430" y="2506702"/>
                    </a:cubicBezTo>
                    <a:cubicBezTo>
                      <a:pt x="2737991" y="2442120"/>
                      <a:pt x="2714387" y="2379841"/>
                      <a:pt x="2671914" y="2331184"/>
                    </a:cubicBezTo>
                    <a:lnTo>
                      <a:pt x="3310198" y="1041673"/>
                    </a:lnTo>
                    <a:lnTo>
                      <a:pt x="3681434" y="291138"/>
                    </a:lnTo>
                    <a:lnTo>
                      <a:pt x="3542732" y="228080"/>
                    </a:lnTo>
                    <a:cubicBezTo>
                      <a:pt x="3513148" y="213881"/>
                      <a:pt x="3484155" y="201408"/>
                      <a:pt x="3450034" y="187751"/>
                    </a:cubicBezTo>
                    <a:lnTo>
                      <a:pt x="3339191" y="142935"/>
                    </a:lnTo>
                    <a:cubicBezTo>
                      <a:pt x="3298216" y="125876"/>
                      <a:pt x="3255023" y="116804"/>
                      <a:pt x="3209562" y="102556"/>
                    </a:cubicBezTo>
                    <a:cubicBezTo>
                      <a:pt x="2705394" y="-46669"/>
                      <a:pt x="2166952" y="-32741"/>
                      <a:pt x="1671171" y="142343"/>
                    </a:cubicBezTo>
                    <a:cubicBezTo>
                      <a:pt x="1592629" y="168271"/>
                      <a:pt x="1515902" y="199401"/>
                      <a:pt x="1441497" y="235525"/>
                    </a:cubicBezTo>
                    <a:cubicBezTo>
                      <a:pt x="1362846" y="270362"/>
                      <a:pt x="1286597" y="310386"/>
                      <a:pt x="1213253" y="355330"/>
                    </a:cubicBezTo>
                    <a:cubicBezTo>
                      <a:pt x="1059788" y="448015"/>
                      <a:pt x="916072" y="555938"/>
                      <a:pt x="784278" y="677474"/>
                    </a:cubicBezTo>
                    <a:cubicBezTo>
                      <a:pt x="502984" y="943723"/>
                      <a:pt x="286988" y="1271344"/>
                      <a:pt x="153143" y="1634784"/>
                    </a:cubicBezTo>
                    <a:cubicBezTo>
                      <a:pt x="133844" y="1681074"/>
                      <a:pt x="118071" y="1728750"/>
                      <a:pt x="105956" y="1777417"/>
                    </a:cubicBezTo>
                    <a:lnTo>
                      <a:pt x="64390" y="1923402"/>
                    </a:lnTo>
                    <a:cubicBezTo>
                      <a:pt x="54529" y="1973986"/>
                      <a:pt x="45061" y="2023387"/>
                      <a:pt x="36531" y="2073380"/>
                    </a:cubicBezTo>
                    <a:cubicBezTo>
                      <a:pt x="25689" y="2123556"/>
                      <a:pt x="18519" y="2174456"/>
                      <a:pt x="15083" y="2225676"/>
                    </a:cubicBezTo>
                    <a:cubicBezTo>
                      <a:pt x="10546" y="2276803"/>
                      <a:pt x="6552" y="2327930"/>
                      <a:pt x="2016" y="2379649"/>
                    </a:cubicBezTo>
                    <a:cubicBezTo>
                      <a:pt x="-2520" y="2431367"/>
                      <a:pt x="2016" y="2482445"/>
                      <a:pt x="2016" y="2534705"/>
                    </a:cubicBezTo>
                    <a:cubicBezTo>
                      <a:pt x="3259" y="2638936"/>
                      <a:pt x="11611" y="2742960"/>
                      <a:pt x="27015" y="2846052"/>
                    </a:cubicBezTo>
                    <a:cubicBezTo>
                      <a:pt x="33277" y="2897957"/>
                      <a:pt x="42961" y="2949395"/>
                      <a:pt x="56008" y="3000024"/>
                    </a:cubicBezTo>
                    <a:cubicBezTo>
                      <a:pt x="67940" y="3055144"/>
                      <a:pt x="75731" y="3098629"/>
                      <a:pt x="91805" y="3156264"/>
                    </a:cubicBezTo>
                    <a:lnTo>
                      <a:pt x="163449" y="3373886"/>
                    </a:lnTo>
                    <a:lnTo>
                      <a:pt x="196435" y="3447840"/>
                    </a:lnTo>
                    <a:lnTo>
                      <a:pt x="261274" y="3594959"/>
                    </a:lnTo>
                    <a:cubicBezTo>
                      <a:pt x="285928" y="3642142"/>
                      <a:pt x="312998" y="3687007"/>
                      <a:pt x="339131" y="3733007"/>
                    </a:cubicBezTo>
                    <a:cubicBezTo>
                      <a:pt x="391466" y="3824576"/>
                      <a:pt x="449984" y="3912473"/>
                      <a:pt x="514271" y="3996086"/>
                    </a:cubicBezTo>
                    <a:cubicBezTo>
                      <a:pt x="643895" y="4162630"/>
                      <a:pt x="794475" y="4311771"/>
                      <a:pt x="962278" y="4439810"/>
                    </a:cubicBezTo>
                    <a:cubicBezTo>
                      <a:pt x="1045026" y="4503755"/>
                      <a:pt x="1131604" y="4562574"/>
                      <a:pt x="1221536" y="4615919"/>
                    </a:cubicBezTo>
                    <a:cubicBezTo>
                      <a:pt x="1266406" y="4643183"/>
                      <a:pt x="1314185" y="4664186"/>
                      <a:pt x="1359597" y="4688640"/>
                    </a:cubicBezTo>
                    <a:cubicBezTo>
                      <a:pt x="1405108" y="4713489"/>
                      <a:pt x="1452221" y="4735330"/>
                      <a:pt x="1500616" y="4753966"/>
                    </a:cubicBezTo>
                    <a:cubicBezTo>
                      <a:pt x="1873287" y="4912080"/>
                      <a:pt x="2279841" y="4973610"/>
                      <a:pt x="2682614" y="4932836"/>
                    </a:cubicBezTo>
                    <a:cubicBezTo>
                      <a:pt x="3058657" y="4895268"/>
                      <a:pt x="3421135" y="4772257"/>
                      <a:pt x="3742378" y="4573222"/>
                    </a:cubicBezTo>
                    <a:cubicBezTo>
                      <a:pt x="4268833" y="4239000"/>
                      <a:pt x="4646331" y="3714883"/>
                      <a:pt x="4796422" y="3109673"/>
                    </a:cubicBezTo>
                    <a:cubicBezTo>
                      <a:pt x="4812941" y="3049475"/>
                      <a:pt x="4820337" y="2988684"/>
                      <a:pt x="4831677" y="2931296"/>
                    </a:cubicBezTo>
                    <a:cubicBezTo>
                      <a:pt x="4836608" y="2902306"/>
                      <a:pt x="4843610" y="2875633"/>
                      <a:pt x="4847012" y="2846052"/>
                    </a:cubicBezTo>
                    <a:cubicBezTo>
                      <a:pt x="4850414" y="2816470"/>
                      <a:pt x="4851597" y="2790981"/>
                      <a:pt x="4853865" y="2763667"/>
                    </a:cubicBezTo>
                    <a:cubicBezTo>
                      <a:pt x="4857268" y="2708596"/>
                      <a:pt x="4864072" y="2658011"/>
                      <a:pt x="4865206" y="2608018"/>
                    </a:cubicBezTo>
                    <a:cubicBezTo>
                      <a:pt x="4866340" y="2558025"/>
                      <a:pt x="4865108" y="2510843"/>
                      <a:pt x="4865108" y="2465978"/>
                    </a:cubicBezTo>
                    <a:close/>
                    <a:moveTo>
                      <a:pt x="842313" y="2576317"/>
                    </a:moveTo>
                    <a:cubicBezTo>
                      <a:pt x="865167" y="2463660"/>
                      <a:pt x="792764" y="2353691"/>
                      <a:pt x="680240" y="2330149"/>
                    </a:cubicBezTo>
                    <a:cubicBezTo>
                      <a:pt x="679648" y="2330149"/>
                      <a:pt x="678563" y="2329606"/>
                      <a:pt x="678021" y="2329606"/>
                    </a:cubicBezTo>
                    <a:cubicBezTo>
                      <a:pt x="564629" y="2306982"/>
                      <a:pt x="454367" y="2380556"/>
                      <a:pt x="431740" y="2493932"/>
                    </a:cubicBezTo>
                    <a:cubicBezTo>
                      <a:pt x="409113" y="2607313"/>
                      <a:pt x="482694" y="2717569"/>
                      <a:pt x="596087" y="2740189"/>
                    </a:cubicBezTo>
                    <a:cubicBezTo>
                      <a:pt x="709375" y="2762794"/>
                      <a:pt x="819568" y="2689373"/>
                      <a:pt x="842313" y="2576120"/>
                    </a:cubicBezTo>
                    <a:moveTo>
                      <a:pt x="1764066" y="3402580"/>
                    </a:moveTo>
                    <a:cubicBezTo>
                      <a:pt x="1786865" y="3289924"/>
                      <a:pt x="1714492" y="3179979"/>
                      <a:pt x="1601992" y="3156363"/>
                    </a:cubicBezTo>
                    <a:cubicBezTo>
                      <a:pt x="1601400" y="3156363"/>
                      <a:pt x="1600316" y="3155820"/>
                      <a:pt x="1599774" y="3155820"/>
                    </a:cubicBezTo>
                    <a:cubicBezTo>
                      <a:pt x="1486381" y="3133195"/>
                      <a:pt x="1376120" y="3206770"/>
                      <a:pt x="1353493" y="3320146"/>
                    </a:cubicBezTo>
                    <a:cubicBezTo>
                      <a:pt x="1330866" y="3433527"/>
                      <a:pt x="1404447" y="3543778"/>
                      <a:pt x="1517839" y="3566403"/>
                    </a:cubicBezTo>
                    <a:cubicBezTo>
                      <a:pt x="1631128" y="3589008"/>
                      <a:pt x="1741320" y="3515582"/>
                      <a:pt x="1764066" y="3402334"/>
                    </a:cubicBezTo>
                    <a:moveTo>
                      <a:pt x="1873084" y="753795"/>
                    </a:moveTo>
                    <a:cubicBezTo>
                      <a:pt x="1873084" y="746744"/>
                      <a:pt x="1873084" y="739743"/>
                      <a:pt x="1873726" y="732792"/>
                    </a:cubicBezTo>
                    <a:lnTo>
                      <a:pt x="1873183" y="732792"/>
                    </a:lnTo>
                    <a:lnTo>
                      <a:pt x="1873183" y="735010"/>
                    </a:lnTo>
                    <a:cubicBezTo>
                      <a:pt x="1813847" y="753785"/>
                      <a:pt x="1755817" y="776464"/>
                      <a:pt x="1699473" y="802900"/>
                    </a:cubicBezTo>
                    <a:cubicBezTo>
                      <a:pt x="1638963" y="827990"/>
                      <a:pt x="1580292" y="857296"/>
                      <a:pt x="1523889" y="890610"/>
                    </a:cubicBezTo>
                    <a:cubicBezTo>
                      <a:pt x="1405601" y="956951"/>
                      <a:pt x="1294580" y="1035490"/>
                      <a:pt x="1192642" y="1124945"/>
                    </a:cubicBezTo>
                    <a:cubicBezTo>
                      <a:pt x="979412" y="1315505"/>
                      <a:pt x="813670" y="1553252"/>
                      <a:pt x="708641" y="1819225"/>
                    </a:cubicBezTo>
                    <a:cubicBezTo>
                      <a:pt x="694198" y="1854161"/>
                      <a:pt x="682044" y="1889994"/>
                      <a:pt x="672252" y="1926508"/>
                    </a:cubicBezTo>
                    <a:cubicBezTo>
                      <a:pt x="661897" y="1961562"/>
                      <a:pt x="650902" y="1996616"/>
                      <a:pt x="640547" y="2033297"/>
                    </a:cubicBezTo>
                    <a:cubicBezTo>
                      <a:pt x="630193" y="2069978"/>
                      <a:pt x="626100" y="2105526"/>
                      <a:pt x="619197" y="2140038"/>
                    </a:cubicBezTo>
                    <a:cubicBezTo>
                      <a:pt x="616485" y="2153497"/>
                      <a:pt x="613970" y="2167006"/>
                      <a:pt x="611850" y="2180515"/>
                    </a:cubicBezTo>
                    <a:cubicBezTo>
                      <a:pt x="620085" y="2179923"/>
                      <a:pt x="628418" y="2179628"/>
                      <a:pt x="636800" y="2179628"/>
                    </a:cubicBezTo>
                    <a:cubicBezTo>
                      <a:pt x="677321" y="2179583"/>
                      <a:pt x="717546" y="2186491"/>
                      <a:pt x="755729" y="2200039"/>
                    </a:cubicBezTo>
                    <a:cubicBezTo>
                      <a:pt x="757948" y="2188354"/>
                      <a:pt x="760266" y="2176768"/>
                      <a:pt x="762879" y="2165231"/>
                    </a:cubicBezTo>
                    <a:lnTo>
                      <a:pt x="784821" y="2064506"/>
                    </a:lnTo>
                    <a:lnTo>
                      <a:pt x="817117" y="1967133"/>
                    </a:lnTo>
                    <a:cubicBezTo>
                      <a:pt x="826180" y="1934455"/>
                      <a:pt x="837954" y="1902596"/>
                      <a:pt x="852322" y="1871880"/>
                    </a:cubicBezTo>
                    <a:cubicBezTo>
                      <a:pt x="953694" y="1629538"/>
                      <a:pt x="1110659" y="1414436"/>
                      <a:pt x="1310536" y="1243962"/>
                    </a:cubicBezTo>
                    <a:cubicBezTo>
                      <a:pt x="1404240" y="1164570"/>
                      <a:pt x="1505966" y="1095171"/>
                      <a:pt x="1614073" y="1036891"/>
                    </a:cubicBezTo>
                    <a:cubicBezTo>
                      <a:pt x="1708368" y="985645"/>
                      <a:pt x="1807249" y="943324"/>
                      <a:pt x="1909424" y="910478"/>
                    </a:cubicBezTo>
                    <a:cubicBezTo>
                      <a:pt x="1885431" y="861738"/>
                      <a:pt x="1872996" y="808121"/>
                      <a:pt x="1873084" y="753795"/>
                    </a:cubicBezTo>
                    <a:close/>
                    <a:moveTo>
                      <a:pt x="3607966" y="2235241"/>
                    </a:moveTo>
                    <a:cubicBezTo>
                      <a:pt x="3607966" y="2235241"/>
                      <a:pt x="3611368" y="2261569"/>
                      <a:pt x="3621081" y="2313139"/>
                    </a:cubicBezTo>
                    <a:cubicBezTo>
                      <a:pt x="3621081" y="2313223"/>
                      <a:pt x="3621081" y="2313302"/>
                      <a:pt x="3621081" y="2313386"/>
                    </a:cubicBezTo>
                    <a:lnTo>
                      <a:pt x="3622758" y="2313731"/>
                    </a:lnTo>
                    <a:cubicBezTo>
                      <a:pt x="3612551" y="2262160"/>
                      <a:pt x="3607966" y="2235241"/>
                      <a:pt x="3607966" y="2235241"/>
                    </a:cubicBezTo>
                    <a:close/>
                    <a:moveTo>
                      <a:pt x="3648447" y="2536875"/>
                    </a:moveTo>
                    <a:cubicBezTo>
                      <a:pt x="3647806" y="2493696"/>
                      <a:pt x="3643960" y="2450625"/>
                      <a:pt x="3637057" y="2407998"/>
                    </a:cubicBezTo>
                    <a:cubicBezTo>
                      <a:pt x="3634296" y="2376079"/>
                      <a:pt x="3628971" y="2344442"/>
                      <a:pt x="3621131" y="2313386"/>
                    </a:cubicBezTo>
                    <a:lnTo>
                      <a:pt x="3619947" y="2313139"/>
                    </a:lnTo>
                    <a:cubicBezTo>
                      <a:pt x="3626801" y="2343988"/>
                      <a:pt x="3631338" y="2375295"/>
                      <a:pt x="3633606" y="2406814"/>
                    </a:cubicBezTo>
                    <a:cubicBezTo>
                      <a:pt x="3638290" y="2449609"/>
                      <a:pt x="3640361" y="2492645"/>
                      <a:pt x="3639917" y="2535692"/>
                    </a:cubicBezTo>
                    <a:lnTo>
                      <a:pt x="3639917" y="2612406"/>
                    </a:lnTo>
                    <a:cubicBezTo>
                      <a:pt x="3639917" y="2639326"/>
                      <a:pt x="3634986" y="2669795"/>
                      <a:pt x="3631929" y="2696221"/>
                    </a:cubicBezTo>
                    <a:cubicBezTo>
                      <a:pt x="3629168" y="2726379"/>
                      <a:pt x="3624385" y="2756321"/>
                      <a:pt x="3617679" y="2785853"/>
                    </a:cubicBezTo>
                    <a:cubicBezTo>
                      <a:pt x="3611368" y="2816322"/>
                      <a:pt x="3606240" y="2848517"/>
                      <a:pt x="3596576" y="2880711"/>
                    </a:cubicBezTo>
                    <a:cubicBezTo>
                      <a:pt x="3510978" y="3199996"/>
                      <a:pt x="3309163" y="3472935"/>
                      <a:pt x="3032696" y="3643424"/>
                    </a:cubicBezTo>
                    <a:cubicBezTo>
                      <a:pt x="2868069" y="3741689"/>
                      <a:pt x="2682801" y="3800251"/>
                      <a:pt x="2491597" y="3814455"/>
                    </a:cubicBezTo>
                    <a:cubicBezTo>
                      <a:pt x="2288800" y="3830069"/>
                      <a:pt x="2085427" y="3792688"/>
                      <a:pt x="1901436" y="3705989"/>
                    </a:cubicBezTo>
                    <a:cubicBezTo>
                      <a:pt x="1877473" y="3696128"/>
                      <a:pt x="1855235" y="3682570"/>
                      <a:pt x="1832406" y="3670244"/>
                    </a:cubicBezTo>
                    <a:cubicBezTo>
                      <a:pt x="1814409" y="3660975"/>
                      <a:pt x="1796017" y="3650967"/>
                      <a:pt x="1778414" y="3640219"/>
                    </a:cubicBezTo>
                    <a:cubicBezTo>
                      <a:pt x="1749821" y="3662795"/>
                      <a:pt x="1717924" y="3680839"/>
                      <a:pt x="1683843" y="3693712"/>
                    </a:cubicBezTo>
                    <a:lnTo>
                      <a:pt x="1716681" y="3714764"/>
                    </a:lnTo>
                    <a:cubicBezTo>
                      <a:pt x="1740053" y="3729555"/>
                      <a:pt x="1765693" y="3740550"/>
                      <a:pt x="1790642" y="3754207"/>
                    </a:cubicBezTo>
                    <a:cubicBezTo>
                      <a:pt x="1814798" y="3767622"/>
                      <a:pt x="1839743" y="3779558"/>
                      <a:pt x="1865343" y="3789951"/>
                    </a:cubicBezTo>
                    <a:cubicBezTo>
                      <a:pt x="2063460" y="3875457"/>
                      <a:pt x="2280201" y="3908731"/>
                      <a:pt x="2494851" y="3886584"/>
                    </a:cubicBezTo>
                    <a:cubicBezTo>
                      <a:pt x="2695187" y="3864635"/>
                      <a:pt x="2887713" y="3796597"/>
                      <a:pt x="3057350" y="3687796"/>
                    </a:cubicBezTo>
                    <a:cubicBezTo>
                      <a:pt x="3335592" y="3503848"/>
                      <a:pt x="3535188" y="3217400"/>
                      <a:pt x="3613291" y="2887614"/>
                    </a:cubicBezTo>
                    <a:cubicBezTo>
                      <a:pt x="3621870" y="2854236"/>
                      <a:pt x="3625865" y="2821401"/>
                      <a:pt x="3632126" y="2790389"/>
                    </a:cubicBezTo>
                    <a:cubicBezTo>
                      <a:pt x="3637797" y="2760211"/>
                      <a:pt x="3641199" y="2729663"/>
                      <a:pt x="3642382" y="2698982"/>
                    </a:cubicBezTo>
                    <a:cubicBezTo>
                      <a:pt x="3642382" y="2669696"/>
                      <a:pt x="3648102" y="2641594"/>
                      <a:pt x="3648645" y="2614083"/>
                    </a:cubicBezTo>
                    <a:cubicBezTo>
                      <a:pt x="3649187" y="2586572"/>
                      <a:pt x="3648447" y="2561477"/>
                      <a:pt x="3648447" y="2536875"/>
                    </a:cubicBezTo>
                    <a:close/>
                    <a:moveTo>
                      <a:pt x="2305165" y="4288648"/>
                    </a:moveTo>
                    <a:cubicBezTo>
                      <a:pt x="2305165" y="4285344"/>
                      <a:pt x="2305165" y="4282091"/>
                      <a:pt x="2305165" y="4278787"/>
                    </a:cubicBezTo>
                    <a:cubicBezTo>
                      <a:pt x="2122472" y="4256897"/>
                      <a:pt x="1943979" y="4208284"/>
                      <a:pt x="1775407" y="4134527"/>
                    </a:cubicBezTo>
                    <a:cubicBezTo>
                      <a:pt x="1740004" y="4120032"/>
                      <a:pt x="1705582" y="4103220"/>
                      <a:pt x="1672354" y="4084239"/>
                    </a:cubicBezTo>
                    <a:cubicBezTo>
                      <a:pt x="1638184" y="4065750"/>
                      <a:pt x="1603324" y="4049727"/>
                      <a:pt x="1570436" y="4028182"/>
                    </a:cubicBezTo>
                    <a:cubicBezTo>
                      <a:pt x="1504625" y="3987630"/>
                      <a:pt x="1441299" y="3943179"/>
                      <a:pt x="1380799" y="3895064"/>
                    </a:cubicBezTo>
                    <a:cubicBezTo>
                      <a:pt x="1259326" y="3800009"/>
                      <a:pt x="1150642" y="3689660"/>
                      <a:pt x="1057441" y="3566758"/>
                    </a:cubicBezTo>
                    <a:cubicBezTo>
                      <a:pt x="1011575" y="3505514"/>
                      <a:pt x="969852" y="3441278"/>
                      <a:pt x="932546" y="3374478"/>
                    </a:cubicBezTo>
                    <a:cubicBezTo>
                      <a:pt x="914893" y="3340360"/>
                      <a:pt x="894875" y="3307426"/>
                      <a:pt x="874856" y="3273900"/>
                    </a:cubicBezTo>
                    <a:lnTo>
                      <a:pt x="833635" y="3170365"/>
                    </a:lnTo>
                    <a:lnTo>
                      <a:pt x="811249" y="3119484"/>
                    </a:lnTo>
                    <a:lnTo>
                      <a:pt x="794140" y="3062836"/>
                    </a:lnTo>
                    <a:lnTo>
                      <a:pt x="758836" y="2950130"/>
                    </a:lnTo>
                    <a:cubicBezTo>
                      <a:pt x="753905" y="2927993"/>
                      <a:pt x="748580" y="2900827"/>
                      <a:pt x="743254" y="2873957"/>
                    </a:cubicBezTo>
                    <a:cubicBezTo>
                      <a:pt x="708729" y="2884804"/>
                      <a:pt x="672745" y="2890306"/>
                      <a:pt x="636553" y="2890276"/>
                    </a:cubicBezTo>
                    <a:cubicBezTo>
                      <a:pt x="627678" y="2890276"/>
                      <a:pt x="618852" y="2889931"/>
                      <a:pt x="610124" y="2889290"/>
                    </a:cubicBezTo>
                    <a:lnTo>
                      <a:pt x="610124" y="2889290"/>
                    </a:lnTo>
                    <a:cubicBezTo>
                      <a:pt x="617373" y="2922027"/>
                      <a:pt x="623684" y="2952792"/>
                      <a:pt x="634532" y="2990015"/>
                    </a:cubicBezTo>
                    <a:lnTo>
                      <a:pt x="637490" y="2988882"/>
                    </a:lnTo>
                    <a:lnTo>
                      <a:pt x="675161" y="3101587"/>
                    </a:lnTo>
                    <a:lnTo>
                      <a:pt x="693454" y="3158236"/>
                    </a:lnTo>
                    <a:lnTo>
                      <a:pt x="718995" y="3214491"/>
                    </a:lnTo>
                    <a:lnTo>
                      <a:pt x="770226" y="3327887"/>
                    </a:lnTo>
                    <a:cubicBezTo>
                      <a:pt x="789110" y="3364321"/>
                      <a:pt x="810904" y="3398981"/>
                      <a:pt x="830923" y="3434233"/>
                    </a:cubicBezTo>
                    <a:cubicBezTo>
                      <a:pt x="872800" y="3504154"/>
                      <a:pt x="918616" y="3571644"/>
                      <a:pt x="968146" y="3636373"/>
                    </a:cubicBezTo>
                    <a:cubicBezTo>
                      <a:pt x="1070222" y="3763791"/>
                      <a:pt x="1188185" y="3877616"/>
                      <a:pt x="1319165" y="3975083"/>
                    </a:cubicBezTo>
                    <a:cubicBezTo>
                      <a:pt x="1384557" y="4024188"/>
                      <a:pt x="1452803" y="4069349"/>
                      <a:pt x="1523544" y="4110369"/>
                    </a:cubicBezTo>
                    <a:cubicBezTo>
                      <a:pt x="1558898" y="4131175"/>
                      <a:pt x="1596026" y="4147346"/>
                      <a:pt x="1632021" y="4167018"/>
                    </a:cubicBezTo>
                    <a:cubicBezTo>
                      <a:pt x="1667517" y="4186147"/>
                      <a:pt x="1704325" y="4202762"/>
                      <a:pt x="1742173" y="4216715"/>
                    </a:cubicBezTo>
                    <a:cubicBezTo>
                      <a:pt x="1923935" y="4292099"/>
                      <a:pt x="2116027" y="4339626"/>
                      <a:pt x="2311970" y="4357721"/>
                    </a:cubicBezTo>
                    <a:cubicBezTo>
                      <a:pt x="2307463" y="4334992"/>
                      <a:pt x="2305185" y="4311820"/>
                      <a:pt x="2305165" y="4288648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921" name="Google Shape;13921;p105"/>
            <p:cNvSpPr/>
            <p:nvPr/>
          </p:nvSpPr>
          <p:spPr>
            <a:xfrm>
              <a:off x="4436755" y="4567416"/>
              <a:ext cx="1202252" cy="55399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Tetration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Virtual Appliance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or Agent</a:t>
              </a:r>
              <a:endParaRPr/>
            </a:p>
          </p:txBody>
        </p:sp>
      </p:grp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39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" name="Google Shape;13926;p106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Architecture and Design Icon Sets</a:t>
            </a:r>
            <a:endParaRPr/>
          </a:p>
        </p:txBody>
      </p:sp>
      <p:sp>
        <p:nvSpPr>
          <p:cNvPr id="13927" name="Google Shape;13927;p106"/>
          <p:cNvSpPr/>
          <p:nvPr/>
        </p:nvSpPr>
        <p:spPr>
          <a:xfrm>
            <a:off x="11086397" y="2075339"/>
            <a:ext cx="756681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Automated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System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928" name="Google Shape;13928;p106"/>
          <p:cNvGrpSpPr/>
          <p:nvPr/>
        </p:nvGrpSpPr>
        <p:grpSpPr>
          <a:xfrm>
            <a:off x="10894364" y="843163"/>
            <a:ext cx="1124769" cy="1124820"/>
            <a:chOff x="8084380" y="1817363"/>
            <a:chExt cx="843577" cy="843615"/>
          </a:xfrm>
        </p:grpSpPr>
        <p:grpSp>
          <p:nvGrpSpPr>
            <p:cNvPr id="13929" name="Google Shape;13929;p106"/>
            <p:cNvGrpSpPr/>
            <p:nvPr/>
          </p:nvGrpSpPr>
          <p:grpSpPr>
            <a:xfrm>
              <a:off x="8084380" y="1817363"/>
              <a:ext cx="843577" cy="843615"/>
              <a:chOff x="4528873" y="95849"/>
              <a:chExt cx="843577" cy="843577"/>
            </a:xfrm>
          </p:grpSpPr>
          <p:sp>
            <p:nvSpPr>
              <p:cNvPr id="13930" name="Google Shape;13930;p106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31" name="Google Shape;13931;p106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32" name="Google Shape;13932;p106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33" name="Google Shape;13933;p106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34" name="Google Shape;13934;p106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35" name="Google Shape;13935;p106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36" name="Google Shape;13936;p106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37" name="Google Shape;13937;p106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38" name="Google Shape;13938;p106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3939" name="Google Shape;13939;p106"/>
            <p:cNvSpPr/>
            <p:nvPr/>
          </p:nvSpPr>
          <p:spPr>
            <a:xfrm>
              <a:off x="8346148" y="2079150"/>
              <a:ext cx="320040" cy="32004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940" name="Google Shape;13940;p106"/>
            <p:cNvGrpSpPr/>
            <p:nvPr/>
          </p:nvGrpSpPr>
          <p:grpSpPr>
            <a:xfrm>
              <a:off x="8376321" y="2115161"/>
              <a:ext cx="259694" cy="248018"/>
              <a:chOff x="8260126" y="766635"/>
              <a:chExt cx="404271" cy="386095"/>
            </a:xfrm>
          </p:grpSpPr>
          <p:sp>
            <p:nvSpPr>
              <p:cNvPr id="13941" name="Google Shape;13941;p106"/>
              <p:cNvSpPr/>
              <p:nvPr/>
            </p:nvSpPr>
            <p:spPr>
              <a:xfrm>
                <a:off x="8260126" y="766635"/>
                <a:ext cx="209801" cy="209801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1" extrusionOk="0">
                    <a:moveTo>
                      <a:pt x="177" y="202"/>
                    </a:moveTo>
                    <a:cubicBezTo>
                      <a:pt x="206" y="187"/>
                      <a:pt x="216" y="153"/>
                      <a:pt x="201" y="124"/>
                    </a:cubicBezTo>
                    <a:cubicBezTo>
                      <a:pt x="187" y="96"/>
                      <a:pt x="151" y="84"/>
                      <a:pt x="123" y="99"/>
                    </a:cubicBezTo>
                    <a:cubicBezTo>
                      <a:pt x="96" y="114"/>
                      <a:pt x="84" y="150"/>
                      <a:pt x="99" y="177"/>
                    </a:cubicBezTo>
                    <a:cubicBezTo>
                      <a:pt x="114" y="207"/>
                      <a:pt x="149" y="217"/>
                      <a:pt x="177" y="202"/>
                    </a:cubicBezTo>
                    <a:moveTo>
                      <a:pt x="301" y="120"/>
                    </a:moveTo>
                    <a:cubicBezTo>
                      <a:pt x="297" y="194"/>
                      <a:pt x="297" y="194"/>
                      <a:pt x="297" y="194"/>
                    </a:cubicBezTo>
                    <a:cubicBezTo>
                      <a:pt x="297" y="197"/>
                      <a:pt x="294" y="200"/>
                      <a:pt x="291" y="200"/>
                    </a:cubicBezTo>
                    <a:cubicBezTo>
                      <a:pt x="237" y="197"/>
                      <a:pt x="237" y="197"/>
                      <a:pt x="237" y="197"/>
                    </a:cubicBezTo>
                    <a:cubicBezTo>
                      <a:pt x="234" y="202"/>
                      <a:pt x="232" y="205"/>
                      <a:pt x="229" y="208"/>
                    </a:cubicBezTo>
                    <a:cubicBezTo>
                      <a:pt x="255" y="257"/>
                      <a:pt x="255" y="257"/>
                      <a:pt x="255" y="257"/>
                    </a:cubicBezTo>
                    <a:cubicBezTo>
                      <a:pt x="257" y="261"/>
                      <a:pt x="255" y="264"/>
                      <a:pt x="252" y="266"/>
                    </a:cubicBezTo>
                    <a:cubicBezTo>
                      <a:pt x="187" y="300"/>
                      <a:pt x="187" y="300"/>
                      <a:pt x="187" y="300"/>
                    </a:cubicBezTo>
                    <a:cubicBezTo>
                      <a:pt x="184" y="301"/>
                      <a:pt x="180" y="300"/>
                      <a:pt x="179" y="297"/>
                    </a:cubicBezTo>
                    <a:cubicBezTo>
                      <a:pt x="153" y="249"/>
                      <a:pt x="153" y="249"/>
                      <a:pt x="153" y="249"/>
                    </a:cubicBezTo>
                    <a:cubicBezTo>
                      <a:pt x="140" y="249"/>
                      <a:pt x="140" y="249"/>
                      <a:pt x="140" y="249"/>
                    </a:cubicBezTo>
                    <a:cubicBezTo>
                      <a:pt x="110" y="295"/>
                      <a:pt x="110" y="295"/>
                      <a:pt x="110" y="295"/>
                    </a:cubicBezTo>
                    <a:cubicBezTo>
                      <a:pt x="109" y="298"/>
                      <a:pt x="104" y="298"/>
                      <a:pt x="101" y="297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37" y="256"/>
                      <a:pt x="36" y="251"/>
                      <a:pt x="37" y="248"/>
                    </a:cubicBezTo>
                    <a:cubicBezTo>
                      <a:pt x="67" y="202"/>
                      <a:pt x="67" y="202"/>
                      <a:pt x="67" y="202"/>
                    </a:cubicBezTo>
                    <a:cubicBezTo>
                      <a:pt x="65" y="200"/>
                      <a:pt x="65" y="199"/>
                      <a:pt x="63" y="197"/>
                    </a:cubicBezTo>
                    <a:cubicBezTo>
                      <a:pt x="62" y="194"/>
                      <a:pt x="62" y="192"/>
                      <a:pt x="60" y="191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3" y="187"/>
                      <a:pt x="0" y="184"/>
                      <a:pt x="0" y="181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" y="104"/>
                      <a:pt x="6" y="101"/>
                      <a:pt x="10" y="101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7" y="99"/>
                      <a:pt x="68" y="96"/>
                      <a:pt x="71" y="93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4" y="40"/>
                      <a:pt x="45" y="37"/>
                      <a:pt x="49" y="36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7" y="0"/>
                      <a:pt x="120" y="1"/>
                      <a:pt x="123" y="5"/>
                    </a:cubicBezTo>
                    <a:cubicBezTo>
                      <a:pt x="148" y="52"/>
                      <a:pt x="148" y="52"/>
                      <a:pt x="148" y="52"/>
                    </a:cubicBezTo>
                    <a:cubicBezTo>
                      <a:pt x="153" y="52"/>
                      <a:pt x="156" y="52"/>
                      <a:pt x="161" y="54"/>
                    </a:cubicBezTo>
                    <a:cubicBezTo>
                      <a:pt x="190" y="6"/>
                      <a:pt x="190" y="6"/>
                      <a:pt x="190" y="6"/>
                    </a:cubicBezTo>
                    <a:cubicBezTo>
                      <a:pt x="192" y="5"/>
                      <a:pt x="197" y="3"/>
                      <a:pt x="200" y="5"/>
                    </a:cubicBezTo>
                    <a:cubicBezTo>
                      <a:pt x="262" y="44"/>
                      <a:pt x="262" y="44"/>
                      <a:pt x="262" y="44"/>
                    </a:cubicBezTo>
                    <a:cubicBezTo>
                      <a:pt x="263" y="45"/>
                      <a:pt x="265" y="50"/>
                      <a:pt x="263" y="54"/>
                    </a:cubicBezTo>
                    <a:cubicBezTo>
                      <a:pt x="234" y="99"/>
                      <a:pt x="234" y="99"/>
                      <a:pt x="234" y="99"/>
                    </a:cubicBezTo>
                    <a:cubicBezTo>
                      <a:pt x="236" y="101"/>
                      <a:pt x="236" y="102"/>
                      <a:pt x="237" y="106"/>
                    </a:cubicBezTo>
                    <a:cubicBezTo>
                      <a:pt x="239" y="107"/>
                      <a:pt x="239" y="109"/>
                      <a:pt x="240" y="111"/>
                    </a:cubicBezTo>
                    <a:cubicBezTo>
                      <a:pt x="294" y="114"/>
                      <a:pt x="294" y="114"/>
                      <a:pt x="294" y="114"/>
                    </a:cubicBezTo>
                    <a:cubicBezTo>
                      <a:pt x="297" y="114"/>
                      <a:pt x="301" y="117"/>
                      <a:pt x="301" y="1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942" name="Google Shape;13942;p106"/>
              <p:cNvGrpSpPr/>
              <p:nvPr/>
            </p:nvGrpSpPr>
            <p:grpSpPr>
              <a:xfrm>
                <a:off x="8348484" y="927098"/>
                <a:ext cx="315913" cy="225632"/>
                <a:chOff x="6480970" y="4054067"/>
                <a:chExt cx="315913" cy="225632"/>
              </a:xfrm>
            </p:grpSpPr>
            <p:sp>
              <p:nvSpPr>
                <p:cNvPr id="13943" name="Google Shape;13943;p106"/>
                <p:cNvSpPr/>
                <p:nvPr/>
              </p:nvSpPr>
              <p:spPr>
                <a:xfrm>
                  <a:off x="6480970" y="4241599"/>
                  <a:ext cx="315913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2" h="115" extrusionOk="0">
                      <a:moveTo>
                        <a:pt x="892" y="0"/>
                      </a:moveTo>
                      <a:cubicBezTo>
                        <a:pt x="846" y="0"/>
                        <a:pt x="846" y="0"/>
                        <a:pt x="846" y="0"/>
                      </a:cubicBezTo>
                      <a:cubicBezTo>
                        <a:pt x="817" y="0"/>
                        <a:pt x="817" y="0"/>
                        <a:pt x="817" y="0"/>
                      </a:cubicBezTo>
                      <a:cubicBezTo>
                        <a:pt x="817" y="4"/>
                        <a:pt x="817" y="4"/>
                        <a:pt x="817" y="4"/>
                      </a:cubicBezTo>
                      <a:cubicBezTo>
                        <a:pt x="817" y="4"/>
                        <a:pt x="817" y="3"/>
                        <a:pt x="817" y="2"/>
                      </a:cubicBezTo>
                      <a:cubicBezTo>
                        <a:pt x="817" y="0"/>
                        <a:pt x="817" y="0"/>
                        <a:pt x="817" y="0"/>
                      </a:cubicBezTo>
                      <a:cubicBezTo>
                        <a:pt x="816" y="0"/>
                        <a:pt x="814" y="0"/>
                        <a:pt x="813" y="0"/>
                      </a:cubicBezTo>
                      <a:cubicBezTo>
                        <a:pt x="813" y="0"/>
                        <a:pt x="813" y="0"/>
                        <a:pt x="813" y="0"/>
                      </a:cubicBezTo>
                      <a:cubicBezTo>
                        <a:pt x="176" y="0"/>
                        <a:pt x="123" y="0"/>
                        <a:pt x="119" y="0"/>
                      </a:cubicBezTo>
                      <a:cubicBezTo>
                        <a:pt x="119" y="0"/>
                        <a:pt x="119" y="0"/>
                        <a:pt x="119" y="0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ubicBezTo>
                        <a:pt x="115" y="2"/>
                        <a:pt x="115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ubicBezTo>
                        <a:pt x="86" y="0"/>
                        <a:pt x="86" y="0"/>
                        <a:pt x="86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14" y="0"/>
                        <a:pt x="0" y="15"/>
                        <a:pt x="0" y="40"/>
                      </a:cubicBezTo>
                      <a:cubicBezTo>
                        <a:pt x="0" y="65"/>
                        <a:pt x="0" y="65"/>
                        <a:pt x="0" y="65"/>
                      </a:cubicBezTo>
                      <a:cubicBezTo>
                        <a:pt x="0" y="90"/>
                        <a:pt x="14" y="115"/>
                        <a:pt x="39" y="115"/>
                      </a:cubicBezTo>
                      <a:cubicBezTo>
                        <a:pt x="892" y="115"/>
                        <a:pt x="892" y="115"/>
                        <a:pt x="892" y="115"/>
                      </a:cubicBezTo>
                      <a:cubicBezTo>
                        <a:pt x="918" y="115"/>
                        <a:pt x="932" y="90"/>
                        <a:pt x="932" y="65"/>
                      </a:cubicBezTo>
                      <a:cubicBezTo>
                        <a:pt x="932" y="40"/>
                        <a:pt x="932" y="40"/>
                        <a:pt x="932" y="40"/>
                      </a:cubicBezTo>
                      <a:cubicBezTo>
                        <a:pt x="932" y="15"/>
                        <a:pt x="918" y="0"/>
                        <a:pt x="892" y="0"/>
                      </a:cubicBezTo>
                      <a:close/>
                      <a:moveTo>
                        <a:pt x="405" y="72"/>
                      </a:moveTo>
                      <a:cubicBezTo>
                        <a:pt x="394" y="72"/>
                        <a:pt x="383" y="65"/>
                        <a:pt x="383" y="54"/>
                      </a:cubicBezTo>
                      <a:cubicBezTo>
                        <a:pt x="383" y="43"/>
                        <a:pt x="394" y="33"/>
                        <a:pt x="405" y="33"/>
                      </a:cubicBezTo>
                      <a:cubicBezTo>
                        <a:pt x="416" y="33"/>
                        <a:pt x="423" y="43"/>
                        <a:pt x="423" y="54"/>
                      </a:cubicBezTo>
                      <a:cubicBezTo>
                        <a:pt x="423" y="65"/>
                        <a:pt x="416" y="72"/>
                        <a:pt x="405" y="72"/>
                      </a:cubicBezTo>
                      <a:close/>
                      <a:moveTo>
                        <a:pt x="466" y="72"/>
                      </a:moveTo>
                      <a:cubicBezTo>
                        <a:pt x="455" y="72"/>
                        <a:pt x="444" y="65"/>
                        <a:pt x="444" y="54"/>
                      </a:cubicBezTo>
                      <a:cubicBezTo>
                        <a:pt x="444" y="43"/>
                        <a:pt x="455" y="33"/>
                        <a:pt x="466" y="33"/>
                      </a:cubicBezTo>
                      <a:cubicBezTo>
                        <a:pt x="477" y="33"/>
                        <a:pt x="484" y="43"/>
                        <a:pt x="484" y="54"/>
                      </a:cubicBezTo>
                      <a:cubicBezTo>
                        <a:pt x="484" y="65"/>
                        <a:pt x="477" y="72"/>
                        <a:pt x="466" y="72"/>
                      </a:cubicBezTo>
                      <a:close/>
                      <a:moveTo>
                        <a:pt x="527" y="72"/>
                      </a:moveTo>
                      <a:cubicBezTo>
                        <a:pt x="516" y="72"/>
                        <a:pt x="505" y="65"/>
                        <a:pt x="505" y="54"/>
                      </a:cubicBezTo>
                      <a:cubicBezTo>
                        <a:pt x="505" y="43"/>
                        <a:pt x="516" y="33"/>
                        <a:pt x="527" y="33"/>
                      </a:cubicBezTo>
                      <a:cubicBezTo>
                        <a:pt x="538" y="33"/>
                        <a:pt x="545" y="43"/>
                        <a:pt x="545" y="54"/>
                      </a:cubicBezTo>
                      <a:cubicBezTo>
                        <a:pt x="545" y="65"/>
                        <a:pt x="538" y="72"/>
                        <a:pt x="527" y="72"/>
                      </a:cubicBezTo>
                      <a:close/>
                      <a:moveTo>
                        <a:pt x="846" y="72"/>
                      </a:moveTo>
                      <a:cubicBezTo>
                        <a:pt x="674" y="72"/>
                        <a:pt x="674" y="72"/>
                        <a:pt x="674" y="72"/>
                      </a:cubicBezTo>
                      <a:cubicBezTo>
                        <a:pt x="674" y="29"/>
                        <a:pt x="674" y="29"/>
                        <a:pt x="674" y="29"/>
                      </a:cubicBezTo>
                      <a:cubicBezTo>
                        <a:pt x="814" y="29"/>
                        <a:pt x="814" y="29"/>
                        <a:pt x="814" y="29"/>
                      </a:cubicBezTo>
                      <a:cubicBezTo>
                        <a:pt x="846" y="29"/>
                        <a:pt x="846" y="29"/>
                        <a:pt x="846" y="29"/>
                      </a:cubicBezTo>
                      <a:lnTo>
                        <a:pt x="846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44" name="Google Shape;13944;p106"/>
                <p:cNvSpPr/>
                <p:nvPr/>
              </p:nvSpPr>
              <p:spPr>
                <a:xfrm>
                  <a:off x="6515895" y="4054067"/>
                  <a:ext cx="246856" cy="192339"/>
                </a:xfrm>
                <a:prstGeom prst="roundRect">
                  <a:avLst>
                    <a:gd name="adj" fmla="val 3142"/>
                  </a:avLst>
                </a:prstGeom>
                <a:noFill/>
                <a:ln w="95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3945" name="Google Shape;13945;p106"/>
          <p:cNvSpPr/>
          <p:nvPr/>
        </p:nvSpPr>
        <p:spPr>
          <a:xfrm>
            <a:off x="4554807" y="2090845"/>
            <a:ext cx="460063" cy="1846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Mobile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946" name="Google Shape;13946;p106"/>
          <p:cNvGrpSpPr/>
          <p:nvPr/>
        </p:nvGrpSpPr>
        <p:grpSpPr>
          <a:xfrm>
            <a:off x="4202530" y="843163"/>
            <a:ext cx="1124769" cy="1124820"/>
            <a:chOff x="4066505" y="2969157"/>
            <a:chExt cx="843577" cy="843615"/>
          </a:xfrm>
        </p:grpSpPr>
        <p:grpSp>
          <p:nvGrpSpPr>
            <p:cNvPr id="13947" name="Google Shape;13947;p106"/>
            <p:cNvGrpSpPr/>
            <p:nvPr/>
          </p:nvGrpSpPr>
          <p:grpSpPr>
            <a:xfrm>
              <a:off x="4066505" y="2969157"/>
              <a:ext cx="843577" cy="843615"/>
              <a:chOff x="4528873" y="95849"/>
              <a:chExt cx="843577" cy="843577"/>
            </a:xfrm>
          </p:grpSpPr>
          <p:sp>
            <p:nvSpPr>
              <p:cNvPr id="13948" name="Google Shape;13948;p106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49" name="Google Shape;13949;p106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50" name="Google Shape;13950;p106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51" name="Google Shape;13951;p106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52" name="Google Shape;13952;p106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53" name="Google Shape;13953;p106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54" name="Google Shape;13954;p106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55" name="Google Shape;13955;p106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56" name="Google Shape;13956;p106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957" name="Google Shape;13957;p106"/>
            <p:cNvGrpSpPr/>
            <p:nvPr/>
          </p:nvGrpSpPr>
          <p:grpSpPr>
            <a:xfrm>
              <a:off x="4328273" y="3230944"/>
              <a:ext cx="320040" cy="320040"/>
              <a:chOff x="4328273" y="3230944"/>
              <a:chExt cx="320040" cy="320040"/>
            </a:xfrm>
          </p:grpSpPr>
          <p:sp>
            <p:nvSpPr>
              <p:cNvPr id="13958" name="Google Shape;13958;p106"/>
              <p:cNvSpPr/>
              <p:nvPr/>
            </p:nvSpPr>
            <p:spPr>
              <a:xfrm>
                <a:off x="4328273" y="3230944"/>
                <a:ext cx="320040" cy="32004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959" name="Google Shape;13959;p106"/>
              <p:cNvGrpSpPr/>
              <p:nvPr/>
            </p:nvGrpSpPr>
            <p:grpSpPr>
              <a:xfrm>
                <a:off x="4418556" y="3270244"/>
                <a:ext cx="139475" cy="241441"/>
                <a:chOff x="5079134" y="2626972"/>
                <a:chExt cx="200322" cy="346771"/>
              </a:xfrm>
            </p:grpSpPr>
            <p:sp>
              <p:nvSpPr>
                <p:cNvPr id="13960" name="Google Shape;13960;p106"/>
                <p:cNvSpPr/>
                <p:nvPr/>
              </p:nvSpPr>
              <p:spPr>
                <a:xfrm>
                  <a:off x="5079134" y="2626972"/>
                  <a:ext cx="200322" cy="3467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" h="160" extrusionOk="0">
                      <a:moveTo>
                        <a:pt x="74" y="0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6" y="0"/>
                        <a:pt x="0" y="6"/>
                        <a:pt x="0" y="13"/>
                      </a:cubicBezTo>
                      <a:cubicBezTo>
                        <a:pt x="0" y="147"/>
                        <a:pt x="0" y="147"/>
                        <a:pt x="0" y="147"/>
                      </a:cubicBezTo>
                      <a:cubicBezTo>
                        <a:pt x="0" y="154"/>
                        <a:pt x="6" y="160"/>
                        <a:pt x="14" y="160"/>
                      </a:cubicBezTo>
                      <a:cubicBezTo>
                        <a:pt x="74" y="160"/>
                        <a:pt x="74" y="160"/>
                        <a:pt x="74" y="160"/>
                      </a:cubicBezTo>
                      <a:cubicBezTo>
                        <a:pt x="82" y="160"/>
                        <a:pt x="88" y="154"/>
                        <a:pt x="88" y="147"/>
                      </a:cubicBezTo>
                      <a:cubicBezTo>
                        <a:pt x="88" y="13"/>
                        <a:pt x="88" y="13"/>
                        <a:pt x="88" y="13"/>
                      </a:cubicBezTo>
                      <a:cubicBezTo>
                        <a:pt x="88" y="6"/>
                        <a:pt x="82" y="0"/>
                        <a:pt x="74" y="0"/>
                      </a:cubicBezTo>
                      <a:close/>
                      <a:moveTo>
                        <a:pt x="25" y="7"/>
                      </a:moveTo>
                      <a:cubicBezTo>
                        <a:pt x="25" y="6"/>
                        <a:pt x="26" y="5"/>
                        <a:pt x="27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2" y="5"/>
                        <a:pt x="63" y="6"/>
                        <a:pt x="63" y="7"/>
                      </a:cubicBezTo>
                      <a:cubicBezTo>
                        <a:pt x="63" y="8"/>
                        <a:pt x="63" y="8"/>
                        <a:pt x="63" y="8"/>
                      </a:cubicBezTo>
                      <a:cubicBezTo>
                        <a:pt x="63" y="9"/>
                        <a:pt x="62" y="9"/>
                        <a:pt x="61" y="9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6" y="9"/>
                        <a:pt x="25" y="9"/>
                        <a:pt x="25" y="8"/>
                      </a:cubicBezTo>
                      <a:lnTo>
                        <a:pt x="25" y="7"/>
                      </a:lnTo>
                      <a:close/>
                      <a:moveTo>
                        <a:pt x="44" y="154"/>
                      </a:moveTo>
                      <a:cubicBezTo>
                        <a:pt x="40" y="154"/>
                        <a:pt x="36" y="151"/>
                        <a:pt x="36" y="146"/>
                      </a:cubicBezTo>
                      <a:cubicBezTo>
                        <a:pt x="36" y="142"/>
                        <a:pt x="40" y="139"/>
                        <a:pt x="44" y="139"/>
                      </a:cubicBezTo>
                      <a:cubicBezTo>
                        <a:pt x="48" y="139"/>
                        <a:pt x="52" y="142"/>
                        <a:pt x="52" y="146"/>
                      </a:cubicBezTo>
                      <a:cubicBezTo>
                        <a:pt x="52" y="151"/>
                        <a:pt x="48" y="154"/>
                        <a:pt x="44" y="154"/>
                      </a:cubicBezTo>
                      <a:close/>
                      <a:moveTo>
                        <a:pt x="81" y="133"/>
                      </a:moveTo>
                      <a:cubicBezTo>
                        <a:pt x="81" y="134"/>
                        <a:pt x="81" y="134"/>
                        <a:pt x="80" y="134"/>
                      </a:cubicBezTo>
                      <a:cubicBezTo>
                        <a:pt x="8" y="134"/>
                        <a:pt x="8" y="134"/>
                        <a:pt x="8" y="134"/>
                      </a:cubicBezTo>
                      <a:cubicBezTo>
                        <a:pt x="7" y="134"/>
                        <a:pt x="7" y="134"/>
                        <a:pt x="7" y="133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5"/>
                        <a:pt x="8" y="15"/>
                      </a:cubicBezTo>
                      <a:cubicBezTo>
                        <a:pt x="80" y="15"/>
                        <a:pt x="80" y="15"/>
                        <a:pt x="80" y="15"/>
                      </a:cubicBezTo>
                      <a:cubicBezTo>
                        <a:pt x="81" y="15"/>
                        <a:pt x="81" y="16"/>
                        <a:pt x="81" y="16"/>
                      </a:cubicBezTo>
                      <a:lnTo>
                        <a:pt x="81" y="1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13961" name="Google Shape;13961;p106"/>
                <p:cNvCxnSpPr/>
                <p:nvPr/>
              </p:nvCxnSpPr>
              <p:spPr>
                <a:xfrm>
                  <a:off x="5139981" y="2642140"/>
                  <a:ext cx="78628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rgbClr val="6ABD46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</p:grpSp>
        </p:grpSp>
      </p:grpSp>
      <p:sp>
        <p:nvSpPr>
          <p:cNvPr id="13962" name="Google Shape;13962;p106"/>
          <p:cNvSpPr/>
          <p:nvPr/>
        </p:nvSpPr>
        <p:spPr>
          <a:xfrm>
            <a:off x="2871522" y="2038563"/>
            <a:ext cx="1109985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Corporate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Wireless Device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963" name="Google Shape;13963;p106"/>
          <p:cNvGrpSpPr/>
          <p:nvPr/>
        </p:nvGrpSpPr>
        <p:grpSpPr>
          <a:xfrm>
            <a:off x="2864129" y="843163"/>
            <a:ext cx="1124770" cy="1124820"/>
            <a:chOff x="5168662" y="1322725"/>
            <a:chExt cx="843577" cy="843615"/>
          </a:xfrm>
        </p:grpSpPr>
        <p:grpSp>
          <p:nvGrpSpPr>
            <p:cNvPr id="13964" name="Google Shape;13964;p106"/>
            <p:cNvGrpSpPr/>
            <p:nvPr/>
          </p:nvGrpSpPr>
          <p:grpSpPr>
            <a:xfrm>
              <a:off x="5168662" y="1322725"/>
              <a:ext cx="843577" cy="843615"/>
              <a:chOff x="4528873" y="95849"/>
              <a:chExt cx="843577" cy="843577"/>
            </a:xfrm>
          </p:grpSpPr>
          <p:sp>
            <p:nvSpPr>
              <p:cNvPr id="13965" name="Google Shape;13965;p106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66" name="Google Shape;13966;p106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67" name="Google Shape;13967;p106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68" name="Google Shape;13968;p106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69" name="Google Shape;13969;p106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70" name="Google Shape;13970;p106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71" name="Google Shape;13971;p106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72" name="Google Shape;13972;p106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73" name="Google Shape;13973;p106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974" name="Google Shape;13974;p106"/>
            <p:cNvGrpSpPr/>
            <p:nvPr/>
          </p:nvGrpSpPr>
          <p:grpSpPr>
            <a:xfrm>
              <a:off x="5430430" y="1584512"/>
              <a:ext cx="320040" cy="320040"/>
              <a:chOff x="5430430" y="1584512"/>
              <a:chExt cx="320040" cy="320040"/>
            </a:xfrm>
          </p:grpSpPr>
          <p:sp>
            <p:nvSpPr>
              <p:cNvPr id="13975" name="Google Shape;13975;p106"/>
              <p:cNvSpPr/>
              <p:nvPr/>
            </p:nvSpPr>
            <p:spPr>
              <a:xfrm>
                <a:off x="5430430" y="1584512"/>
                <a:ext cx="320040" cy="32004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976" name="Google Shape;13976;p106"/>
              <p:cNvGrpSpPr/>
              <p:nvPr/>
            </p:nvGrpSpPr>
            <p:grpSpPr>
              <a:xfrm>
                <a:off x="5443224" y="1614860"/>
                <a:ext cx="294452" cy="259344"/>
                <a:chOff x="6939944" y="827038"/>
                <a:chExt cx="412751" cy="363538"/>
              </a:xfrm>
            </p:grpSpPr>
            <p:sp>
              <p:nvSpPr>
                <p:cNvPr id="13977" name="Google Shape;13977;p106"/>
                <p:cNvSpPr/>
                <p:nvPr/>
              </p:nvSpPr>
              <p:spPr>
                <a:xfrm>
                  <a:off x="6939944" y="827038"/>
                  <a:ext cx="382588" cy="3254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37" h="962" extrusionOk="0">
                      <a:moveTo>
                        <a:pt x="377" y="733"/>
                      </a:moveTo>
                      <a:cubicBezTo>
                        <a:pt x="377" y="962"/>
                        <a:pt x="377" y="962"/>
                        <a:pt x="377" y="962"/>
                      </a:cubicBezTo>
                      <a:cubicBezTo>
                        <a:pt x="406" y="962"/>
                        <a:pt x="406" y="962"/>
                        <a:pt x="406" y="962"/>
                      </a:cubicBezTo>
                      <a:cubicBezTo>
                        <a:pt x="406" y="733"/>
                        <a:pt x="406" y="733"/>
                        <a:pt x="406" y="733"/>
                      </a:cubicBezTo>
                      <a:cubicBezTo>
                        <a:pt x="406" y="733"/>
                        <a:pt x="406" y="733"/>
                        <a:pt x="406" y="733"/>
                      </a:cubicBezTo>
                      <a:cubicBezTo>
                        <a:pt x="406" y="645"/>
                        <a:pt x="406" y="645"/>
                        <a:pt x="406" y="645"/>
                      </a:cubicBezTo>
                      <a:cubicBezTo>
                        <a:pt x="466" y="637"/>
                        <a:pt x="503" y="627"/>
                        <a:pt x="503" y="627"/>
                      </a:cubicBezTo>
                      <a:cubicBezTo>
                        <a:pt x="492" y="466"/>
                        <a:pt x="492" y="466"/>
                        <a:pt x="492" y="466"/>
                      </a:cubicBezTo>
                      <a:cubicBezTo>
                        <a:pt x="491" y="449"/>
                        <a:pt x="487" y="434"/>
                        <a:pt x="481" y="420"/>
                      </a:cubicBezTo>
                      <a:cubicBezTo>
                        <a:pt x="821" y="420"/>
                        <a:pt x="821" y="420"/>
                        <a:pt x="821" y="420"/>
                      </a:cubicBezTo>
                      <a:cubicBezTo>
                        <a:pt x="821" y="420"/>
                        <a:pt x="821" y="420"/>
                        <a:pt x="821" y="420"/>
                      </a:cubicBezTo>
                      <a:cubicBezTo>
                        <a:pt x="1104" y="420"/>
                        <a:pt x="1104" y="420"/>
                        <a:pt x="1104" y="420"/>
                      </a:cubicBezTo>
                      <a:cubicBezTo>
                        <a:pt x="1108" y="420"/>
                        <a:pt x="1108" y="420"/>
                        <a:pt x="1108" y="420"/>
                      </a:cubicBezTo>
                      <a:cubicBezTo>
                        <a:pt x="1108" y="962"/>
                        <a:pt x="1108" y="962"/>
                        <a:pt x="1108" y="962"/>
                      </a:cubicBezTo>
                      <a:cubicBezTo>
                        <a:pt x="1137" y="962"/>
                        <a:pt x="1137" y="962"/>
                        <a:pt x="1137" y="962"/>
                      </a:cubicBezTo>
                      <a:cubicBezTo>
                        <a:pt x="1137" y="420"/>
                        <a:pt x="1137" y="420"/>
                        <a:pt x="1137" y="420"/>
                      </a:cubicBezTo>
                      <a:cubicBezTo>
                        <a:pt x="1137" y="405"/>
                        <a:pt x="1122" y="391"/>
                        <a:pt x="1104" y="391"/>
                      </a:cubicBezTo>
                      <a:cubicBezTo>
                        <a:pt x="821" y="391"/>
                        <a:pt x="821" y="391"/>
                        <a:pt x="821" y="391"/>
                      </a:cubicBezTo>
                      <a:cubicBezTo>
                        <a:pt x="620" y="391"/>
                        <a:pt x="517" y="391"/>
                        <a:pt x="465" y="391"/>
                      </a:cubicBezTo>
                      <a:cubicBezTo>
                        <a:pt x="444" y="363"/>
                        <a:pt x="413" y="343"/>
                        <a:pt x="377" y="336"/>
                      </a:cubicBezTo>
                      <a:cubicBezTo>
                        <a:pt x="356" y="332"/>
                        <a:pt x="337" y="324"/>
                        <a:pt x="320" y="311"/>
                      </a:cubicBezTo>
                      <a:cubicBezTo>
                        <a:pt x="315" y="307"/>
                        <a:pt x="309" y="303"/>
                        <a:pt x="302" y="299"/>
                      </a:cubicBezTo>
                      <a:cubicBezTo>
                        <a:pt x="298" y="295"/>
                        <a:pt x="295" y="292"/>
                        <a:pt x="291" y="289"/>
                      </a:cubicBezTo>
                      <a:cubicBezTo>
                        <a:pt x="330" y="266"/>
                        <a:pt x="359" y="212"/>
                        <a:pt x="361" y="149"/>
                      </a:cubicBezTo>
                      <a:cubicBezTo>
                        <a:pt x="363" y="131"/>
                        <a:pt x="366" y="75"/>
                        <a:pt x="362" y="53"/>
                      </a:cubicBezTo>
                      <a:cubicBezTo>
                        <a:pt x="359" y="33"/>
                        <a:pt x="353" y="36"/>
                        <a:pt x="348" y="33"/>
                      </a:cubicBezTo>
                      <a:cubicBezTo>
                        <a:pt x="337" y="28"/>
                        <a:pt x="329" y="11"/>
                        <a:pt x="311" y="7"/>
                      </a:cubicBezTo>
                      <a:cubicBezTo>
                        <a:pt x="286" y="0"/>
                        <a:pt x="254" y="4"/>
                        <a:pt x="236" y="9"/>
                      </a:cubicBezTo>
                      <a:cubicBezTo>
                        <a:pt x="220" y="14"/>
                        <a:pt x="214" y="12"/>
                        <a:pt x="198" y="11"/>
                      </a:cubicBezTo>
                      <a:cubicBezTo>
                        <a:pt x="192" y="11"/>
                        <a:pt x="185" y="11"/>
                        <a:pt x="179" y="12"/>
                      </a:cubicBezTo>
                      <a:cubicBezTo>
                        <a:pt x="166" y="15"/>
                        <a:pt x="146" y="30"/>
                        <a:pt x="139" y="56"/>
                      </a:cubicBezTo>
                      <a:cubicBezTo>
                        <a:pt x="132" y="81"/>
                        <a:pt x="141" y="151"/>
                        <a:pt x="142" y="158"/>
                      </a:cubicBezTo>
                      <a:cubicBezTo>
                        <a:pt x="147" y="216"/>
                        <a:pt x="173" y="264"/>
                        <a:pt x="208" y="286"/>
                      </a:cubicBezTo>
                      <a:cubicBezTo>
                        <a:pt x="206" y="289"/>
                        <a:pt x="202" y="293"/>
                        <a:pt x="199" y="295"/>
                      </a:cubicBezTo>
                      <a:cubicBezTo>
                        <a:pt x="193" y="300"/>
                        <a:pt x="187" y="305"/>
                        <a:pt x="182" y="309"/>
                      </a:cubicBezTo>
                      <a:cubicBezTo>
                        <a:pt x="166" y="322"/>
                        <a:pt x="148" y="329"/>
                        <a:pt x="125" y="336"/>
                      </a:cubicBezTo>
                      <a:cubicBezTo>
                        <a:pt x="65" y="354"/>
                        <a:pt x="16" y="401"/>
                        <a:pt x="11" y="466"/>
                      </a:cubicBezTo>
                      <a:cubicBezTo>
                        <a:pt x="11" y="466"/>
                        <a:pt x="11" y="466"/>
                        <a:pt x="0" y="627"/>
                      </a:cubicBezTo>
                      <a:cubicBezTo>
                        <a:pt x="0" y="627"/>
                        <a:pt x="105" y="655"/>
                        <a:pt x="252" y="655"/>
                      </a:cubicBezTo>
                      <a:cubicBezTo>
                        <a:pt x="298" y="655"/>
                        <a:pt x="341" y="652"/>
                        <a:pt x="377" y="648"/>
                      </a:cubicBezTo>
                      <a:cubicBezTo>
                        <a:pt x="377" y="733"/>
                        <a:pt x="377" y="733"/>
                        <a:pt x="377" y="73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78" name="Google Shape;13978;p106"/>
                <p:cNvSpPr/>
                <p:nvPr/>
              </p:nvSpPr>
              <p:spPr>
                <a:xfrm>
                  <a:off x="7036782" y="1152476"/>
                  <a:ext cx="315913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32" h="115" extrusionOk="0">
                      <a:moveTo>
                        <a:pt x="892" y="0"/>
                      </a:moveTo>
                      <a:cubicBezTo>
                        <a:pt x="846" y="0"/>
                        <a:pt x="846" y="0"/>
                        <a:pt x="846" y="0"/>
                      </a:cubicBezTo>
                      <a:cubicBezTo>
                        <a:pt x="817" y="0"/>
                        <a:pt x="817" y="0"/>
                        <a:pt x="817" y="0"/>
                      </a:cubicBezTo>
                      <a:cubicBezTo>
                        <a:pt x="817" y="4"/>
                        <a:pt x="817" y="4"/>
                        <a:pt x="817" y="4"/>
                      </a:cubicBezTo>
                      <a:cubicBezTo>
                        <a:pt x="817" y="4"/>
                        <a:pt x="817" y="3"/>
                        <a:pt x="817" y="2"/>
                      </a:cubicBezTo>
                      <a:cubicBezTo>
                        <a:pt x="817" y="0"/>
                        <a:pt x="817" y="0"/>
                        <a:pt x="817" y="0"/>
                      </a:cubicBezTo>
                      <a:cubicBezTo>
                        <a:pt x="816" y="0"/>
                        <a:pt x="814" y="0"/>
                        <a:pt x="813" y="0"/>
                      </a:cubicBezTo>
                      <a:cubicBezTo>
                        <a:pt x="813" y="0"/>
                        <a:pt x="813" y="0"/>
                        <a:pt x="813" y="0"/>
                      </a:cubicBezTo>
                      <a:cubicBezTo>
                        <a:pt x="176" y="0"/>
                        <a:pt x="123" y="0"/>
                        <a:pt x="119" y="0"/>
                      </a:cubicBezTo>
                      <a:cubicBezTo>
                        <a:pt x="119" y="0"/>
                        <a:pt x="119" y="0"/>
                        <a:pt x="119" y="0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ubicBezTo>
                        <a:pt x="115" y="2"/>
                        <a:pt x="115" y="2"/>
                        <a:pt x="115" y="2"/>
                      </a:cubicBezTo>
                      <a:cubicBezTo>
                        <a:pt x="115" y="3"/>
                        <a:pt x="115" y="4"/>
                        <a:pt x="115" y="4"/>
                      </a:cubicBezTo>
                      <a:cubicBezTo>
                        <a:pt x="115" y="0"/>
                        <a:pt x="115" y="0"/>
                        <a:pt x="115" y="0"/>
                      </a:cubicBezTo>
                      <a:cubicBezTo>
                        <a:pt x="86" y="0"/>
                        <a:pt x="86" y="0"/>
                        <a:pt x="86" y="0"/>
                      </a:cubicBezTo>
                      <a:cubicBezTo>
                        <a:pt x="39" y="0"/>
                        <a:pt x="39" y="0"/>
                        <a:pt x="39" y="0"/>
                      </a:cubicBezTo>
                      <a:cubicBezTo>
                        <a:pt x="14" y="0"/>
                        <a:pt x="0" y="15"/>
                        <a:pt x="0" y="40"/>
                      </a:cubicBezTo>
                      <a:cubicBezTo>
                        <a:pt x="0" y="65"/>
                        <a:pt x="0" y="65"/>
                        <a:pt x="0" y="65"/>
                      </a:cubicBezTo>
                      <a:cubicBezTo>
                        <a:pt x="0" y="90"/>
                        <a:pt x="14" y="115"/>
                        <a:pt x="39" y="115"/>
                      </a:cubicBezTo>
                      <a:cubicBezTo>
                        <a:pt x="892" y="115"/>
                        <a:pt x="892" y="115"/>
                        <a:pt x="892" y="115"/>
                      </a:cubicBezTo>
                      <a:cubicBezTo>
                        <a:pt x="918" y="115"/>
                        <a:pt x="932" y="90"/>
                        <a:pt x="932" y="65"/>
                      </a:cubicBezTo>
                      <a:cubicBezTo>
                        <a:pt x="932" y="40"/>
                        <a:pt x="932" y="40"/>
                        <a:pt x="932" y="40"/>
                      </a:cubicBezTo>
                      <a:cubicBezTo>
                        <a:pt x="932" y="15"/>
                        <a:pt x="918" y="0"/>
                        <a:pt x="892" y="0"/>
                      </a:cubicBezTo>
                      <a:close/>
                      <a:moveTo>
                        <a:pt x="405" y="72"/>
                      </a:moveTo>
                      <a:cubicBezTo>
                        <a:pt x="394" y="72"/>
                        <a:pt x="383" y="65"/>
                        <a:pt x="383" y="54"/>
                      </a:cubicBezTo>
                      <a:cubicBezTo>
                        <a:pt x="383" y="43"/>
                        <a:pt x="394" y="33"/>
                        <a:pt x="405" y="33"/>
                      </a:cubicBezTo>
                      <a:cubicBezTo>
                        <a:pt x="416" y="33"/>
                        <a:pt x="423" y="43"/>
                        <a:pt x="423" y="54"/>
                      </a:cubicBezTo>
                      <a:cubicBezTo>
                        <a:pt x="423" y="65"/>
                        <a:pt x="416" y="72"/>
                        <a:pt x="405" y="72"/>
                      </a:cubicBezTo>
                      <a:close/>
                      <a:moveTo>
                        <a:pt x="466" y="72"/>
                      </a:moveTo>
                      <a:cubicBezTo>
                        <a:pt x="455" y="72"/>
                        <a:pt x="444" y="65"/>
                        <a:pt x="444" y="54"/>
                      </a:cubicBezTo>
                      <a:cubicBezTo>
                        <a:pt x="444" y="43"/>
                        <a:pt x="455" y="33"/>
                        <a:pt x="466" y="33"/>
                      </a:cubicBezTo>
                      <a:cubicBezTo>
                        <a:pt x="477" y="33"/>
                        <a:pt x="484" y="43"/>
                        <a:pt x="484" y="54"/>
                      </a:cubicBezTo>
                      <a:cubicBezTo>
                        <a:pt x="484" y="65"/>
                        <a:pt x="477" y="72"/>
                        <a:pt x="466" y="72"/>
                      </a:cubicBezTo>
                      <a:close/>
                      <a:moveTo>
                        <a:pt x="527" y="72"/>
                      </a:moveTo>
                      <a:cubicBezTo>
                        <a:pt x="516" y="72"/>
                        <a:pt x="505" y="65"/>
                        <a:pt x="505" y="54"/>
                      </a:cubicBezTo>
                      <a:cubicBezTo>
                        <a:pt x="505" y="43"/>
                        <a:pt x="516" y="33"/>
                        <a:pt x="527" y="33"/>
                      </a:cubicBezTo>
                      <a:cubicBezTo>
                        <a:pt x="538" y="33"/>
                        <a:pt x="545" y="43"/>
                        <a:pt x="545" y="54"/>
                      </a:cubicBezTo>
                      <a:cubicBezTo>
                        <a:pt x="545" y="65"/>
                        <a:pt x="538" y="72"/>
                        <a:pt x="527" y="72"/>
                      </a:cubicBezTo>
                      <a:close/>
                      <a:moveTo>
                        <a:pt x="846" y="72"/>
                      </a:moveTo>
                      <a:cubicBezTo>
                        <a:pt x="674" y="72"/>
                        <a:pt x="674" y="72"/>
                        <a:pt x="674" y="72"/>
                      </a:cubicBezTo>
                      <a:cubicBezTo>
                        <a:pt x="674" y="29"/>
                        <a:pt x="674" y="29"/>
                        <a:pt x="674" y="29"/>
                      </a:cubicBezTo>
                      <a:cubicBezTo>
                        <a:pt x="814" y="29"/>
                        <a:pt x="814" y="29"/>
                        <a:pt x="814" y="29"/>
                      </a:cubicBezTo>
                      <a:cubicBezTo>
                        <a:pt x="846" y="29"/>
                        <a:pt x="846" y="29"/>
                        <a:pt x="846" y="29"/>
                      </a:cubicBezTo>
                      <a:lnTo>
                        <a:pt x="846" y="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3979" name="Google Shape;13979;p106"/>
              <p:cNvGrpSpPr/>
              <p:nvPr/>
            </p:nvGrpSpPr>
            <p:grpSpPr>
              <a:xfrm>
                <a:off x="5574577" y="1729057"/>
                <a:ext cx="119811" cy="106363"/>
                <a:chOff x="-613590" y="652482"/>
                <a:chExt cx="155575" cy="138113"/>
              </a:xfrm>
            </p:grpSpPr>
            <p:sp>
              <p:nvSpPr>
                <p:cNvPr id="13980" name="Google Shape;13980;p106"/>
                <p:cNvSpPr/>
                <p:nvPr/>
              </p:nvSpPr>
              <p:spPr>
                <a:xfrm>
                  <a:off x="-596128" y="717570"/>
                  <a:ext cx="74612" cy="603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1" h="177" extrusionOk="0">
                      <a:moveTo>
                        <a:pt x="21" y="20"/>
                      </a:moveTo>
                      <a:cubicBezTo>
                        <a:pt x="8" y="23"/>
                        <a:pt x="0" y="36"/>
                        <a:pt x="3" y="49"/>
                      </a:cubicBezTo>
                      <a:cubicBezTo>
                        <a:pt x="6" y="62"/>
                        <a:pt x="18" y="70"/>
                        <a:pt x="31" y="66"/>
                      </a:cubicBezTo>
                      <a:cubicBezTo>
                        <a:pt x="95" y="52"/>
                        <a:pt x="158" y="93"/>
                        <a:pt x="173" y="157"/>
                      </a:cubicBezTo>
                      <a:cubicBezTo>
                        <a:pt x="174" y="164"/>
                        <a:pt x="178" y="169"/>
                        <a:pt x="183" y="172"/>
                      </a:cubicBezTo>
                      <a:cubicBezTo>
                        <a:pt x="188" y="175"/>
                        <a:pt x="194" y="177"/>
                        <a:pt x="200" y="175"/>
                      </a:cubicBezTo>
                      <a:cubicBezTo>
                        <a:pt x="213" y="172"/>
                        <a:pt x="221" y="160"/>
                        <a:pt x="218" y="147"/>
                      </a:cubicBezTo>
                      <a:cubicBezTo>
                        <a:pt x="199" y="57"/>
                        <a:pt x="110" y="0"/>
                        <a:pt x="21" y="2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81" name="Google Shape;13981;p106"/>
                <p:cNvSpPr/>
                <p:nvPr/>
              </p:nvSpPr>
              <p:spPr>
                <a:xfrm>
                  <a:off x="-591365" y="757257"/>
                  <a:ext cx="34925" cy="33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3" h="99" extrusionOk="0">
                      <a:moveTo>
                        <a:pt x="75" y="12"/>
                      </a:moveTo>
                      <a:cubicBezTo>
                        <a:pt x="54" y="0"/>
                        <a:pt x="27" y="6"/>
                        <a:pt x="13" y="26"/>
                      </a:cubicBezTo>
                      <a:cubicBezTo>
                        <a:pt x="0" y="46"/>
                        <a:pt x="6" y="73"/>
                        <a:pt x="27" y="86"/>
                      </a:cubicBezTo>
                      <a:cubicBezTo>
                        <a:pt x="48" y="99"/>
                        <a:pt x="76" y="93"/>
                        <a:pt x="89" y="73"/>
                      </a:cubicBezTo>
                      <a:cubicBezTo>
                        <a:pt x="103" y="53"/>
                        <a:pt x="97" y="25"/>
                        <a:pt x="75" y="1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82" name="Google Shape;13982;p106"/>
                <p:cNvSpPr/>
                <p:nvPr/>
              </p:nvSpPr>
              <p:spPr>
                <a:xfrm>
                  <a:off x="-600890" y="684232"/>
                  <a:ext cx="109537" cy="857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1" h="253" extrusionOk="0">
                      <a:moveTo>
                        <a:pt x="24" y="31"/>
                      </a:moveTo>
                      <a:cubicBezTo>
                        <a:pt x="23" y="31"/>
                        <a:pt x="23" y="31"/>
                        <a:pt x="23" y="31"/>
                      </a:cubicBezTo>
                      <a:cubicBezTo>
                        <a:pt x="9" y="34"/>
                        <a:pt x="0" y="49"/>
                        <a:pt x="4" y="63"/>
                      </a:cubicBezTo>
                      <a:cubicBezTo>
                        <a:pt x="8" y="77"/>
                        <a:pt x="21" y="85"/>
                        <a:pt x="36" y="82"/>
                      </a:cubicBezTo>
                      <a:cubicBezTo>
                        <a:pt x="37" y="82"/>
                        <a:pt x="37" y="82"/>
                        <a:pt x="37" y="82"/>
                      </a:cubicBezTo>
                      <a:cubicBezTo>
                        <a:pt x="41" y="81"/>
                        <a:pt x="41" y="81"/>
                        <a:pt x="41" y="81"/>
                      </a:cubicBezTo>
                      <a:cubicBezTo>
                        <a:pt x="141" y="57"/>
                        <a:pt x="242" y="121"/>
                        <a:pt x="266" y="224"/>
                      </a:cubicBezTo>
                      <a:cubicBezTo>
                        <a:pt x="267" y="228"/>
                        <a:pt x="267" y="228"/>
                        <a:pt x="267" y="228"/>
                      </a:cubicBezTo>
                      <a:cubicBezTo>
                        <a:pt x="267" y="230"/>
                        <a:pt x="267" y="230"/>
                        <a:pt x="267" y="230"/>
                      </a:cubicBezTo>
                      <a:cubicBezTo>
                        <a:pt x="270" y="244"/>
                        <a:pt x="283" y="253"/>
                        <a:pt x="297" y="251"/>
                      </a:cubicBezTo>
                      <a:cubicBezTo>
                        <a:pt x="312" y="248"/>
                        <a:pt x="321" y="234"/>
                        <a:pt x="318" y="220"/>
                      </a:cubicBezTo>
                      <a:cubicBezTo>
                        <a:pt x="317" y="218"/>
                        <a:pt x="317" y="218"/>
                        <a:pt x="317" y="218"/>
                      </a:cubicBezTo>
                      <a:cubicBezTo>
                        <a:pt x="316" y="212"/>
                        <a:pt x="316" y="212"/>
                        <a:pt x="316" y="212"/>
                      </a:cubicBezTo>
                      <a:cubicBezTo>
                        <a:pt x="285" y="81"/>
                        <a:pt x="157" y="0"/>
                        <a:pt x="29" y="30"/>
                      </a:cubicBezTo>
                      <a:lnTo>
                        <a:pt x="24" y="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3983" name="Google Shape;13983;p106"/>
                <p:cNvSpPr/>
                <p:nvPr/>
              </p:nvSpPr>
              <p:spPr>
                <a:xfrm>
                  <a:off x="-613590" y="652482"/>
                  <a:ext cx="155575" cy="11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65" h="340" extrusionOk="0">
                      <a:moveTo>
                        <a:pt x="435" y="340"/>
                      </a:moveTo>
                      <a:cubicBezTo>
                        <a:pt x="422" y="340"/>
                        <a:pt x="410" y="330"/>
                        <a:pt x="408" y="317"/>
                      </a:cubicBezTo>
                      <a:cubicBezTo>
                        <a:pt x="399" y="259"/>
                        <a:pt x="363" y="179"/>
                        <a:pt x="287" y="126"/>
                      </a:cubicBezTo>
                      <a:cubicBezTo>
                        <a:pt x="202" y="66"/>
                        <a:pt x="102" y="62"/>
                        <a:pt x="40" y="84"/>
                      </a:cubicBezTo>
                      <a:cubicBezTo>
                        <a:pt x="26" y="89"/>
                        <a:pt x="10" y="82"/>
                        <a:pt x="5" y="68"/>
                      </a:cubicBezTo>
                      <a:cubicBezTo>
                        <a:pt x="0" y="54"/>
                        <a:pt x="7" y="38"/>
                        <a:pt x="21" y="33"/>
                      </a:cubicBezTo>
                      <a:cubicBezTo>
                        <a:pt x="113" y="0"/>
                        <a:pt x="230" y="18"/>
                        <a:pt x="319" y="81"/>
                      </a:cubicBezTo>
                      <a:cubicBezTo>
                        <a:pt x="395" y="134"/>
                        <a:pt x="449" y="219"/>
                        <a:pt x="463" y="308"/>
                      </a:cubicBezTo>
                      <a:cubicBezTo>
                        <a:pt x="465" y="323"/>
                        <a:pt x="454" y="337"/>
                        <a:pt x="439" y="339"/>
                      </a:cubicBezTo>
                      <a:cubicBezTo>
                        <a:pt x="438" y="340"/>
                        <a:pt x="436" y="340"/>
                        <a:pt x="435" y="34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3984" name="Google Shape;13984;p106"/>
          <p:cNvSpPr/>
          <p:nvPr/>
        </p:nvSpPr>
        <p:spPr>
          <a:xfrm>
            <a:off x="8482228" y="2069780"/>
            <a:ext cx="582788" cy="1846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Actuator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985" name="Google Shape;13985;p106"/>
          <p:cNvSpPr/>
          <p:nvPr/>
        </p:nvSpPr>
        <p:spPr>
          <a:xfrm>
            <a:off x="9866605" y="2097301"/>
            <a:ext cx="490519" cy="1846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Sensor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986" name="Google Shape;13986;p106"/>
          <p:cNvGrpSpPr/>
          <p:nvPr/>
        </p:nvGrpSpPr>
        <p:grpSpPr>
          <a:xfrm>
            <a:off x="9553444" y="843163"/>
            <a:ext cx="1124769" cy="1124819"/>
            <a:chOff x="9705961" y="1393433"/>
            <a:chExt cx="1124769" cy="1124819"/>
          </a:xfrm>
        </p:grpSpPr>
        <p:grpSp>
          <p:nvGrpSpPr>
            <p:cNvPr id="13987" name="Google Shape;13987;p106"/>
            <p:cNvGrpSpPr/>
            <p:nvPr/>
          </p:nvGrpSpPr>
          <p:grpSpPr>
            <a:xfrm>
              <a:off x="9705961" y="1393433"/>
              <a:ext cx="1124769" cy="1124819"/>
              <a:chOff x="4528873" y="95849"/>
              <a:chExt cx="843577" cy="843577"/>
            </a:xfrm>
          </p:grpSpPr>
          <p:sp>
            <p:nvSpPr>
              <p:cNvPr id="13988" name="Google Shape;13988;p106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89" name="Google Shape;13989;p106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90" name="Google Shape;13990;p106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91" name="Google Shape;13991;p106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92" name="Google Shape;13992;p106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93" name="Google Shape;13993;p106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94" name="Google Shape;13994;p106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95" name="Google Shape;13995;p106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96" name="Google Shape;13996;p106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997" name="Google Shape;13997;p106"/>
            <p:cNvGrpSpPr/>
            <p:nvPr/>
          </p:nvGrpSpPr>
          <p:grpSpPr>
            <a:xfrm>
              <a:off x="10038770" y="1726267"/>
              <a:ext cx="459151" cy="459150"/>
              <a:chOff x="10038770" y="1726267"/>
              <a:chExt cx="459151" cy="459150"/>
            </a:xfrm>
          </p:grpSpPr>
          <p:sp>
            <p:nvSpPr>
              <p:cNvPr id="13998" name="Google Shape;13998;p106"/>
              <p:cNvSpPr/>
              <p:nvPr/>
            </p:nvSpPr>
            <p:spPr>
              <a:xfrm>
                <a:off x="10038770" y="1726267"/>
                <a:ext cx="459151" cy="459150"/>
              </a:xfrm>
              <a:custGeom>
                <a:avLst/>
                <a:gdLst/>
                <a:ahLst/>
                <a:cxnLst/>
                <a:rect l="l" t="t" r="r" b="b"/>
                <a:pathLst>
                  <a:path w="3152" h="3152" extrusionOk="0">
                    <a:moveTo>
                      <a:pt x="884" y="0"/>
                    </a:moveTo>
                    <a:cubicBezTo>
                      <a:pt x="2268" y="0"/>
                      <a:pt x="2268" y="0"/>
                      <a:pt x="2268" y="0"/>
                    </a:cubicBezTo>
                    <a:cubicBezTo>
                      <a:pt x="2756" y="0"/>
                      <a:pt x="3152" y="396"/>
                      <a:pt x="3152" y="884"/>
                    </a:cubicBezTo>
                    <a:cubicBezTo>
                      <a:pt x="3152" y="2268"/>
                      <a:pt x="3152" y="2268"/>
                      <a:pt x="3152" y="2268"/>
                    </a:cubicBezTo>
                    <a:cubicBezTo>
                      <a:pt x="3152" y="2756"/>
                      <a:pt x="2756" y="3152"/>
                      <a:pt x="2268" y="3152"/>
                    </a:cubicBezTo>
                    <a:cubicBezTo>
                      <a:pt x="884" y="3152"/>
                      <a:pt x="884" y="3152"/>
                      <a:pt x="884" y="3152"/>
                    </a:cubicBezTo>
                    <a:cubicBezTo>
                      <a:pt x="396" y="3152"/>
                      <a:pt x="0" y="2756"/>
                      <a:pt x="0" y="2268"/>
                    </a:cubicBezTo>
                    <a:cubicBezTo>
                      <a:pt x="0" y="884"/>
                      <a:pt x="0" y="884"/>
                      <a:pt x="0" y="884"/>
                    </a:cubicBezTo>
                    <a:cubicBezTo>
                      <a:pt x="0" y="396"/>
                      <a:pt x="396" y="0"/>
                      <a:pt x="884" y="0"/>
                    </a:cubicBezTo>
                    <a:close/>
                  </a:path>
                </a:pathLst>
              </a:cu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146300" tIns="73150" rIns="146300" bIns="731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88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3999" name="Google Shape;13999;p106"/>
              <p:cNvGrpSpPr/>
              <p:nvPr/>
            </p:nvGrpSpPr>
            <p:grpSpPr>
              <a:xfrm>
                <a:off x="10193455" y="1748030"/>
                <a:ext cx="187117" cy="405171"/>
                <a:chOff x="6806822" y="2887377"/>
                <a:chExt cx="140338" cy="303879"/>
              </a:xfrm>
            </p:grpSpPr>
            <p:sp>
              <p:nvSpPr>
                <p:cNvPr id="14000" name="Google Shape;14000;p106"/>
                <p:cNvSpPr/>
                <p:nvPr/>
              </p:nvSpPr>
              <p:spPr>
                <a:xfrm>
                  <a:off x="6830345" y="2973308"/>
                  <a:ext cx="58247" cy="1939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2" h="1775" extrusionOk="0">
                      <a:moveTo>
                        <a:pt x="532" y="1509"/>
                      </a:moveTo>
                      <a:cubicBezTo>
                        <a:pt x="532" y="1656"/>
                        <a:pt x="413" y="1775"/>
                        <a:pt x="266" y="1775"/>
                      </a:cubicBezTo>
                      <a:cubicBezTo>
                        <a:pt x="119" y="1775"/>
                        <a:pt x="0" y="1656"/>
                        <a:pt x="0" y="1509"/>
                      </a:cubicBezTo>
                      <a:cubicBezTo>
                        <a:pt x="0" y="1384"/>
                        <a:pt x="85" y="1280"/>
                        <a:pt x="201" y="1251"/>
                      </a:cubicBezTo>
                      <a:cubicBezTo>
                        <a:pt x="201" y="0"/>
                        <a:pt x="201" y="0"/>
                        <a:pt x="201" y="0"/>
                      </a:cubicBezTo>
                      <a:cubicBezTo>
                        <a:pt x="330" y="0"/>
                        <a:pt x="330" y="0"/>
                        <a:pt x="330" y="0"/>
                      </a:cubicBezTo>
                      <a:cubicBezTo>
                        <a:pt x="330" y="1251"/>
                        <a:pt x="330" y="1251"/>
                        <a:pt x="330" y="1251"/>
                      </a:cubicBezTo>
                      <a:cubicBezTo>
                        <a:pt x="446" y="1280"/>
                        <a:pt x="532" y="1384"/>
                        <a:pt x="532" y="15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6300" tIns="73150" rIns="146300" bIns="731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88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01" name="Google Shape;14001;p106"/>
                <p:cNvSpPr/>
                <p:nvPr/>
              </p:nvSpPr>
              <p:spPr>
                <a:xfrm>
                  <a:off x="6806822" y="2924182"/>
                  <a:ext cx="105773" cy="2670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68" h="2445" extrusionOk="0">
                      <a:moveTo>
                        <a:pt x="925" y="926"/>
                      </a:moveTo>
                      <a:cubicBezTo>
                        <a:pt x="937" y="926"/>
                        <a:pt x="947" y="921"/>
                        <a:pt x="955" y="914"/>
                      </a:cubicBezTo>
                      <a:cubicBezTo>
                        <a:pt x="963" y="906"/>
                        <a:pt x="968" y="895"/>
                        <a:pt x="968" y="883"/>
                      </a:cubicBezTo>
                      <a:cubicBezTo>
                        <a:pt x="968" y="859"/>
                        <a:pt x="948" y="840"/>
                        <a:pt x="925" y="840"/>
                      </a:cubicBezTo>
                      <a:cubicBezTo>
                        <a:pt x="717" y="840"/>
                        <a:pt x="717" y="840"/>
                        <a:pt x="717" y="840"/>
                      </a:cubicBezTo>
                      <a:cubicBezTo>
                        <a:pt x="717" y="745"/>
                        <a:pt x="717" y="745"/>
                        <a:pt x="717" y="745"/>
                      </a:cubicBezTo>
                      <a:cubicBezTo>
                        <a:pt x="815" y="745"/>
                        <a:pt x="815" y="745"/>
                        <a:pt x="815" y="745"/>
                      </a:cubicBezTo>
                      <a:cubicBezTo>
                        <a:pt x="827" y="745"/>
                        <a:pt x="838" y="740"/>
                        <a:pt x="846" y="732"/>
                      </a:cubicBezTo>
                      <a:cubicBezTo>
                        <a:pt x="854" y="724"/>
                        <a:pt x="858" y="713"/>
                        <a:pt x="858" y="702"/>
                      </a:cubicBezTo>
                      <a:cubicBezTo>
                        <a:pt x="858" y="678"/>
                        <a:pt x="839" y="659"/>
                        <a:pt x="815" y="659"/>
                      </a:cubicBezTo>
                      <a:cubicBezTo>
                        <a:pt x="717" y="659"/>
                        <a:pt x="717" y="659"/>
                        <a:pt x="717" y="659"/>
                      </a:cubicBezTo>
                      <a:cubicBezTo>
                        <a:pt x="717" y="565"/>
                        <a:pt x="717" y="565"/>
                        <a:pt x="717" y="565"/>
                      </a:cubicBezTo>
                      <a:cubicBezTo>
                        <a:pt x="925" y="565"/>
                        <a:pt x="925" y="565"/>
                        <a:pt x="925" y="565"/>
                      </a:cubicBezTo>
                      <a:cubicBezTo>
                        <a:pt x="937" y="565"/>
                        <a:pt x="947" y="560"/>
                        <a:pt x="955" y="553"/>
                      </a:cubicBezTo>
                      <a:cubicBezTo>
                        <a:pt x="963" y="545"/>
                        <a:pt x="968" y="534"/>
                        <a:pt x="968" y="522"/>
                      </a:cubicBezTo>
                      <a:cubicBezTo>
                        <a:pt x="968" y="498"/>
                        <a:pt x="948" y="479"/>
                        <a:pt x="925" y="479"/>
                      </a:cubicBezTo>
                      <a:cubicBezTo>
                        <a:pt x="717" y="479"/>
                        <a:pt x="717" y="479"/>
                        <a:pt x="717" y="479"/>
                      </a:cubicBezTo>
                      <a:cubicBezTo>
                        <a:pt x="717" y="285"/>
                        <a:pt x="717" y="285"/>
                        <a:pt x="717" y="285"/>
                      </a:cubicBezTo>
                      <a:cubicBezTo>
                        <a:pt x="717" y="128"/>
                        <a:pt x="611" y="0"/>
                        <a:pt x="482" y="0"/>
                      </a:cubicBezTo>
                      <a:cubicBezTo>
                        <a:pt x="352" y="0"/>
                        <a:pt x="246" y="128"/>
                        <a:pt x="246" y="285"/>
                      </a:cubicBezTo>
                      <a:cubicBezTo>
                        <a:pt x="246" y="1542"/>
                        <a:pt x="246" y="1542"/>
                        <a:pt x="246" y="1542"/>
                      </a:cubicBezTo>
                      <a:cubicBezTo>
                        <a:pt x="99" y="1624"/>
                        <a:pt x="0" y="1782"/>
                        <a:pt x="0" y="1963"/>
                      </a:cubicBezTo>
                      <a:cubicBezTo>
                        <a:pt x="0" y="2229"/>
                        <a:pt x="215" y="2445"/>
                        <a:pt x="482" y="2445"/>
                      </a:cubicBezTo>
                      <a:cubicBezTo>
                        <a:pt x="748" y="2445"/>
                        <a:pt x="964" y="2229"/>
                        <a:pt x="964" y="1963"/>
                      </a:cubicBezTo>
                      <a:cubicBezTo>
                        <a:pt x="964" y="1782"/>
                        <a:pt x="864" y="1624"/>
                        <a:pt x="717" y="1542"/>
                      </a:cubicBezTo>
                      <a:cubicBezTo>
                        <a:pt x="717" y="1293"/>
                        <a:pt x="717" y="1293"/>
                        <a:pt x="717" y="1293"/>
                      </a:cubicBezTo>
                      <a:cubicBezTo>
                        <a:pt x="925" y="1293"/>
                        <a:pt x="925" y="1293"/>
                        <a:pt x="925" y="1293"/>
                      </a:cubicBezTo>
                      <a:cubicBezTo>
                        <a:pt x="937" y="1293"/>
                        <a:pt x="947" y="1288"/>
                        <a:pt x="955" y="1281"/>
                      </a:cubicBezTo>
                      <a:cubicBezTo>
                        <a:pt x="963" y="1273"/>
                        <a:pt x="968" y="1262"/>
                        <a:pt x="968" y="1250"/>
                      </a:cubicBezTo>
                      <a:cubicBezTo>
                        <a:pt x="968" y="1226"/>
                        <a:pt x="948" y="1207"/>
                        <a:pt x="925" y="1207"/>
                      </a:cubicBezTo>
                      <a:cubicBezTo>
                        <a:pt x="717" y="1207"/>
                        <a:pt x="717" y="1207"/>
                        <a:pt x="717" y="1207"/>
                      </a:cubicBezTo>
                      <a:cubicBezTo>
                        <a:pt x="717" y="1117"/>
                        <a:pt x="717" y="1117"/>
                        <a:pt x="717" y="1117"/>
                      </a:cubicBezTo>
                      <a:cubicBezTo>
                        <a:pt x="815" y="1117"/>
                        <a:pt x="815" y="1117"/>
                        <a:pt x="815" y="1117"/>
                      </a:cubicBezTo>
                      <a:cubicBezTo>
                        <a:pt x="827" y="1117"/>
                        <a:pt x="838" y="1112"/>
                        <a:pt x="846" y="1105"/>
                      </a:cubicBezTo>
                      <a:cubicBezTo>
                        <a:pt x="854" y="1097"/>
                        <a:pt x="858" y="1086"/>
                        <a:pt x="858" y="1074"/>
                      </a:cubicBezTo>
                      <a:cubicBezTo>
                        <a:pt x="858" y="1050"/>
                        <a:pt x="839" y="1031"/>
                        <a:pt x="815" y="1031"/>
                      </a:cubicBezTo>
                      <a:cubicBezTo>
                        <a:pt x="717" y="1031"/>
                        <a:pt x="717" y="1031"/>
                        <a:pt x="717" y="1031"/>
                      </a:cubicBezTo>
                      <a:cubicBezTo>
                        <a:pt x="717" y="926"/>
                        <a:pt x="717" y="926"/>
                        <a:pt x="717" y="926"/>
                      </a:cubicBezTo>
                      <a:lnTo>
                        <a:pt x="925" y="926"/>
                      </a:lnTo>
                      <a:close/>
                      <a:moveTo>
                        <a:pt x="878" y="1963"/>
                      </a:moveTo>
                      <a:cubicBezTo>
                        <a:pt x="878" y="2181"/>
                        <a:pt x="700" y="2359"/>
                        <a:pt x="482" y="2359"/>
                      </a:cubicBezTo>
                      <a:cubicBezTo>
                        <a:pt x="263" y="2359"/>
                        <a:pt x="85" y="2181"/>
                        <a:pt x="85" y="1963"/>
                      </a:cubicBezTo>
                      <a:cubicBezTo>
                        <a:pt x="85" y="1832"/>
                        <a:pt x="149" y="1716"/>
                        <a:pt x="246" y="1644"/>
                      </a:cubicBezTo>
                      <a:cubicBezTo>
                        <a:pt x="259" y="1635"/>
                        <a:pt x="272" y="1626"/>
                        <a:pt x="285" y="1619"/>
                      </a:cubicBezTo>
                      <a:cubicBezTo>
                        <a:pt x="304" y="1608"/>
                        <a:pt x="323" y="1599"/>
                        <a:pt x="344" y="1591"/>
                      </a:cubicBezTo>
                      <a:cubicBezTo>
                        <a:pt x="344" y="285"/>
                        <a:pt x="344" y="285"/>
                        <a:pt x="344" y="285"/>
                      </a:cubicBezTo>
                      <a:cubicBezTo>
                        <a:pt x="344" y="193"/>
                        <a:pt x="405" y="118"/>
                        <a:pt x="482" y="118"/>
                      </a:cubicBezTo>
                      <a:cubicBezTo>
                        <a:pt x="558" y="118"/>
                        <a:pt x="620" y="193"/>
                        <a:pt x="620" y="285"/>
                      </a:cubicBezTo>
                      <a:cubicBezTo>
                        <a:pt x="620" y="1591"/>
                        <a:pt x="620" y="1591"/>
                        <a:pt x="620" y="1591"/>
                      </a:cubicBezTo>
                      <a:cubicBezTo>
                        <a:pt x="640" y="1599"/>
                        <a:pt x="659" y="1608"/>
                        <a:pt x="678" y="1619"/>
                      </a:cubicBezTo>
                      <a:cubicBezTo>
                        <a:pt x="691" y="1626"/>
                        <a:pt x="704" y="1635"/>
                        <a:pt x="717" y="1644"/>
                      </a:cubicBezTo>
                      <a:cubicBezTo>
                        <a:pt x="814" y="1716"/>
                        <a:pt x="878" y="1832"/>
                        <a:pt x="878" y="19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6300" tIns="73150" rIns="146300" bIns="731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88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02" name="Google Shape;14002;p106"/>
                <p:cNvSpPr/>
                <p:nvPr/>
              </p:nvSpPr>
              <p:spPr>
                <a:xfrm>
                  <a:off x="6910835" y="2911540"/>
                  <a:ext cx="36325" cy="432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32" h="395" extrusionOk="0">
                      <a:moveTo>
                        <a:pt x="332" y="123"/>
                      </a:moveTo>
                      <a:cubicBezTo>
                        <a:pt x="280" y="123"/>
                        <a:pt x="280" y="123"/>
                        <a:pt x="280" y="123"/>
                      </a:cubicBezTo>
                      <a:cubicBezTo>
                        <a:pt x="279" y="111"/>
                        <a:pt x="276" y="100"/>
                        <a:pt x="271" y="90"/>
                      </a:cubicBezTo>
                      <a:cubicBezTo>
                        <a:pt x="265" y="80"/>
                        <a:pt x="258" y="72"/>
                        <a:pt x="249" y="65"/>
                      </a:cubicBezTo>
                      <a:cubicBezTo>
                        <a:pt x="240" y="59"/>
                        <a:pt x="229" y="53"/>
                        <a:pt x="217" y="50"/>
                      </a:cubicBezTo>
                      <a:cubicBezTo>
                        <a:pt x="205" y="46"/>
                        <a:pt x="192" y="44"/>
                        <a:pt x="178" y="44"/>
                      </a:cubicBezTo>
                      <a:cubicBezTo>
                        <a:pt x="158" y="44"/>
                        <a:pt x="141" y="47"/>
                        <a:pt x="125" y="54"/>
                      </a:cubicBezTo>
                      <a:cubicBezTo>
                        <a:pt x="110" y="61"/>
                        <a:pt x="97" y="71"/>
                        <a:pt x="86" y="84"/>
                      </a:cubicBezTo>
                      <a:cubicBezTo>
                        <a:pt x="75" y="97"/>
                        <a:pt x="67" y="113"/>
                        <a:pt x="61" y="132"/>
                      </a:cubicBezTo>
                      <a:cubicBezTo>
                        <a:pt x="55" y="151"/>
                        <a:pt x="52" y="173"/>
                        <a:pt x="52" y="198"/>
                      </a:cubicBezTo>
                      <a:cubicBezTo>
                        <a:pt x="52" y="222"/>
                        <a:pt x="55" y="244"/>
                        <a:pt x="61" y="263"/>
                      </a:cubicBezTo>
                      <a:cubicBezTo>
                        <a:pt x="67" y="282"/>
                        <a:pt x="75" y="299"/>
                        <a:pt x="86" y="312"/>
                      </a:cubicBezTo>
                      <a:cubicBezTo>
                        <a:pt x="97" y="325"/>
                        <a:pt x="110" y="335"/>
                        <a:pt x="125" y="341"/>
                      </a:cubicBezTo>
                      <a:cubicBezTo>
                        <a:pt x="141" y="348"/>
                        <a:pt x="158" y="352"/>
                        <a:pt x="177" y="352"/>
                      </a:cubicBezTo>
                      <a:cubicBezTo>
                        <a:pt x="191" y="352"/>
                        <a:pt x="205" y="350"/>
                        <a:pt x="217" y="346"/>
                      </a:cubicBezTo>
                      <a:cubicBezTo>
                        <a:pt x="229" y="343"/>
                        <a:pt x="240" y="337"/>
                        <a:pt x="249" y="330"/>
                      </a:cubicBezTo>
                      <a:cubicBezTo>
                        <a:pt x="258" y="323"/>
                        <a:pt x="265" y="314"/>
                        <a:pt x="270" y="303"/>
                      </a:cubicBezTo>
                      <a:cubicBezTo>
                        <a:pt x="276" y="293"/>
                        <a:pt x="279" y="281"/>
                        <a:pt x="280" y="267"/>
                      </a:cubicBezTo>
                      <a:cubicBezTo>
                        <a:pt x="332" y="267"/>
                        <a:pt x="332" y="267"/>
                        <a:pt x="332" y="267"/>
                      </a:cubicBezTo>
                      <a:cubicBezTo>
                        <a:pt x="330" y="288"/>
                        <a:pt x="325" y="306"/>
                        <a:pt x="317" y="321"/>
                      </a:cubicBezTo>
                      <a:cubicBezTo>
                        <a:pt x="308" y="337"/>
                        <a:pt x="297" y="351"/>
                        <a:pt x="284" y="361"/>
                      </a:cubicBezTo>
                      <a:cubicBezTo>
                        <a:pt x="270" y="372"/>
                        <a:pt x="254" y="381"/>
                        <a:pt x="236" y="386"/>
                      </a:cubicBezTo>
                      <a:cubicBezTo>
                        <a:pt x="218" y="392"/>
                        <a:pt x="198" y="395"/>
                        <a:pt x="177" y="395"/>
                      </a:cubicBezTo>
                      <a:cubicBezTo>
                        <a:pt x="150" y="395"/>
                        <a:pt x="126" y="390"/>
                        <a:pt x="104" y="381"/>
                      </a:cubicBezTo>
                      <a:cubicBezTo>
                        <a:pt x="82" y="372"/>
                        <a:pt x="63" y="358"/>
                        <a:pt x="48" y="341"/>
                      </a:cubicBezTo>
                      <a:cubicBezTo>
                        <a:pt x="32" y="324"/>
                        <a:pt x="21" y="303"/>
                        <a:pt x="12" y="279"/>
                      </a:cubicBezTo>
                      <a:cubicBezTo>
                        <a:pt x="4" y="255"/>
                        <a:pt x="0" y="228"/>
                        <a:pt x="0" y="198"/>
                      </a:cubicBezTo>
                      <a:cubicBezTo>
                        <a:pt x="0" y="168"/>
                        <a:pt x="4" y="140"/>
                        <a:pt x="12" y="116"/>
                      </a:cubicBezTo>
                      <a:cubicBezTo>
                        <a:pt x="21" y="92"/>
                        <a:pt x="33" y="71"/>
                        <a:pt x="48" y="54"/>
                      </a:cubicBezTo>
                      <a:cubicBezTo>
                        <a:pt x="63" y="37"/>
                        <a:pt x="82" y="23"/>
                        <a:pt x="104" y="14"/>
                      </a:cubicBezTo>
                      <a:cubicBezTo>
                        <a:pt x="126" y="5"/>
                        <a:pt x="150" y="0"/>
                        <a:pt x="177" y="0"/>
                      </a:cubicBezTo>
                      <a:cubicBezTo>
                        <a:pt x="197" y="0"/>
                        <a:pt x="216" y="3"/>
                        <a:pt x="234" y="9"/>
                      </a:cubicBezTo>
                      <a:cubicBezTo>
                        <a:pt x="252" y="15"/>
                        <a:pt x="268" y="23"/>
                        <a:pt x="282" y="34"/>
                      </a:cubicBezTo>
                      <a:cubicBezTo>
                        <a:pt x="296" y="45"/>
                        <a:pt x="307" y="57"/>
                        <a:pt x="316" y="73"/>
                      </a:cubicBezTo>
                      <a:cubicBezTo>
                        <a:pt x="325" y="88"/>
                        <a:pt x="330" y="104"/>
                        <a:pt x="332" y="1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6300" tIns="73150" rIns="146300" bIns="731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88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003" name="Google Shape;14003;p106"/>
                <p:cNvSpPr/>
                <p:nvPr/>
              </p:nvSpPr>
              <p:spPr>
                <a:xfrm>
                  <a:off x="6894833" y="2887377"/>
                  <a:ext cx="16802" cy="169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4" h="154" extrusionOk="0">
                      <a:moveTo>
                        <a:pt x="77" y="0"/>
                      </a:moveTo>
                      <a:cubicBezTo>
                        <a:pt x="35" y="0"/>
                        <a:pt x="0" y="35"/>
                        <a:pt x="0" y="77"/>
                      </a:cubicBezTo>
                      <a:cubicBezTo>
                        <a:pt x="0" y="120"/>
                        <a:pt x="35" y="154"/>
                        <a:pt x="77" y="154"/>
                      </a:cubicBezTo>
                      <a:cubicBezTo>
                        <a:pt x="120" y="154"/>
                        <a:pt x="154" y="120"/>
                        <a:pt x="154" y="77"/>
                      </a:cubicBezTo>
                      <a:cubicBezTo>
                        <a:pt x="154" y="35"/>
                        <a:pt x="120" y="0"/>
                        <a:pt x="77" y="0"/>
                      </a:cubicBezTo>
                      <a:close/>
                      <a:moveTo>
                        <a:pt x="77" y="125"/>
                      </a:moveTo>
                      <a:cubicBezTo>
                        <a:pt x="51" y="125"/>
                        <a:pt x="30" y="103"/>
                        <a:pt x="30" y="77"/>
                      </a:cubicBezTo>
                      <a:cubicBezTo>
                        <a:pt x="30" y="51"/>
                        <a:pt x="51" y="30"/>
                        <a:pt x="77" y="30"/>
                      </a:cubicBezTo>
                      <a:cubicBezTo>
                        <a:pt x="103" y="30"/>
                        <a:pt x="125" y="51"/>
                        <a:pt x="125" y="77"/>
                      </a:cubicBezTo>
                      <a:cubicBezTo>
                        <a:pt x="125" y="103"/>
                        <a:pt x="103" y="125"/>
                        <a:pt x="77" y="12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46300" tIns="73150" rIns="146300" bIns="731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88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4004" name="Google Shape;14004;p106"/>
          <p:cNvGrpSpPr/>
          <p:nvPr/>
        </p:nvGrpSpPr>
        <p:grpSpPr>
          <a:xfrm>
            <a:off x="5648487" y="2584436"/>
            <a:ext cx="912284" cy="1016889"/>
            <a:chOff x="3664086" y="1941581"/>
            <a:chExt cx="684213" cy="762667"/>
          </a:xfrm>
        </p:grpSpPr>
        <p:sp>
          <p:nvSpPr>
            <p:cNvPr id="14005" name="Google Shape;14005;p106"/>
            <p:cNvSpPr/>
            <p:nvPr/>
          </p:nvSpPr>
          <p:spPr>
            <a:xfrm>
              <a:off x="3664086" y="1941581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6" name="Google Shape;14006;p106"/>
            <p:cNvSpPr/>
            <p:nvPr/>
          </p:nvSpPr>
          <p:spPr>
            <a:xfrm>
              <a:off x="3763930" y="2073343"/>
              <a:ext cx="449263" cy="328613"/>
            </a:xfrm>
            <a:custGeom>
              <a:avLst/>
              <a:gdLst/>
              <a:ahLst/>
              <a:cxnLst/>
              <a:rect l="l" t="t" r="r" b="b"/>
              <a:pathLst>
                <a:path w="1333" h="970" extrusionOk="0">
                  <a:moveTo>
                    <a:pt x="313" y="147"/>
                  </a:moveTo>
                  <a:cubicBezTo>
                    <a:pt x="313" y="818"/>
                    <a:pt x="313" y="818"/>
                    <a:pt x="313" y="818"/>
                  </a:cubicBezTo>
                  <a:cubicBezTo>
                    <a:pt x="313" y="901"/>
                    <a:pt x="246" y="968"/>
                    <a:pt x="163" y="968"/>
                  </a:cubicBezTo>
                  <a:cubicBezTo>
                    <a:pt x="149" y="968"/>
                    <a:pt x="149" y="968"/>
                    <a:pt x="149" y="968"/>
                  </a:cubicBezTo>
                  <a:cubicBezTo>
                    <a:pt x="67" y="968"/>
                    <a:pt x="0" y="901"/>
                    <a:pt x="0" y="818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76"/>
                    <a:pt x="49" y="17"/>
                    <a:pt x="115" y="2"/>
                  </a:cubicBezTo>
                  <a:cubicBezTo>
                    <a:pt x="115" y="201"/>
                    <a:pt x="115" y="201"/>
                    <a:pt x="115" y="201"/>
                  </a:cubicBezTo>
                  <a:cubicBezTo>
                    <a:pt x="115" y="222"/>
                    <a:pt x="133" y="240"/>
                    <a:pt x="154" y="240"/>
                  </a:cubicBezTo>
                  <a:cubicBezTo>
                    <a:pt x="158" y="240"/>
                    <a:pt x="158" y="240"/>
                    <a:pt x="158" y="240"/>
                  </a:cubicBezTo>
                  <a:cubicBezTo>
                    <a:pt x="180" y="240"/>
                    <a:pt x="197" y="222"/>
                    <a:pt x="197" y="201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263" y="17"/>
                    <a:pt x="313" y="76"/>
                    <a:pt x="313" y="147"/>
                  </a:cubicBezTo>
                  <a:close/>
                  <a:moveTo>
                    <a:pt x="1333" y="75"/>
                  </a:moveTo>
                  <a:cubicBezTo>
                    <a:pt x="1333" y="895"/>
                    <a:pt x="1333" y="895"/>
                    <a:pt x="1333" y="895"/>
                  </a:cubicBezTo>
                  <a:cubicBezTo>
                    <a:pt x="1333" y="936"/>
                    <a:pt x="1299" y="970"/>
                    <a:pt x="1258" y="970"/>
                  </a:cubicBezTo>
                  <a:cubicBezTo>
                    <a:pt x="436" y="970"/>
                    <a:pt x="436" y="970"/>
                    <a:pt x="436" y="970"/>
                  </a:cubicBezTo>
                  <a:cubicBezTo>
                    <a:pt x="395" y="970"/>
                    <a:pt x="361" y="936"/>
                    <a:pt x="361" y="895"/>
                  </a:cubicBezTo>
                  <a:cubicBezTo>
                    <a:pt x="361" y="75"/>
                    <a:pt x="361" y="75"/>
                    <a:pt x="361" y="75"/>
                  </a:cubicBezTo>
                  <a:cubicBezTo>
                    <a:pt x="361" y="33"/>
                    <a:pt x="395" y="0"/>
                    <a:pt x="436" y="0"/>
                  </a:cubicBezTo>
                  <a:cubicBezTo>
                    <a:pt x="1258" y="0"/>
                    <a:pt x="1258" y="0"/>
                    <a:pt x="1258" y="0"/>
                  </a:cubicBezTo>
                  <a:cubicBezTo>
                    <a:pt x="1299" y="0"/>
                    <a:pt x="1333" y="33"/>
                    <a:pt x="1333" y="75"/>
                  </a:cubicBezTo>
                  <a:close/>
                  <a:moveTo>
                    <a:pt x="547" y="688"/>
                  </a:moveTo>
                  <a:cubicBezTo>
                    <a:pt x="547" y="661"/>
                    <a:pt x="525" y="638"/>
                    <a:pt x="497" y="638"/>
                  </a:cubicBezTo>
                  <a:cubicBezTo>
                    <a:pt x="470" y="638"/>
                    <a:pt x="447" y="661"/>
                    <a:pt x="447" y="688"/>
                  </a:cubicBezTo>
                  <a:cubicBezTo>
                    <a:pt x="447" y="716"/>
                    <a:pt x="470" y="738"/>
                    <a:pt x="497" y="738"/>
                  </a:cubicBezTo>
                  <a:cubicBezTo>
                    <a:pt x="525" y="738"/>
                    <a:pt x="547" y="716"/>
                    <a:pt x="547" y="688"/>
                  </a:cubicBezTo>
                  <a:close/>
                  <a:moveTo>
                    <a:pt x="697" y="688"/>
                  </a:moveTo>
                  <a:cubicBezTo>
                    <a:pt x="697" y="661"/>
                    <a:pt x="674" y="638"/>
                    <a:pt x="647" y="638"/>
                  </a:cubicBezTo>
                  <a:cubicBezTo>
                    <a:pt x="619" y="638"/>
                    <a:pt x="597" y="661"/>
                    <a:pt x="597" y="688"/>
                  </a:cubicBezTo>
                  <a:cubicBezTo>
                    <a:pt x="597" y="716"/>
                    <a:pt x="619" y="738"/>
                    <a:pt x="647" y="738"/>
                  </a:cubicBezTo>
                  <a:cubicBezTo>
                    <a:pt x="674" y="738"/>
                    <a:pt x="697" y="716"/>
                    <a:pt x="697" y="688"/>
                  </a:cubicBezTo>
                  <a:close/>
                  <a:moveTo>
                    <a:pt x="846" y="688"/>
                  </a:moveTo>
                  <a:cubicBezTo>
                    <a:pt x="846" y="661"/>
                    <a:pt x="824" y="638"/>
                    <a:pt x="797" y="638"/>
                  </a:cubicBezTo>
                  <a:cubicBezTo>
                    <a:pt x="769" y="638"/>
                    <a:pt x="747" y="661"/>
                    <a:pt x="747" y="688"/>
                  </a:cubicBezTo>
                  <a:cubicBezTo>
                    <a:pt x="747" y="716"/>
                    <a:pt x="769" y="738"/>
                    <a:pt x="797" y="738"/>
                  </a:cubicBezTo>
                  <a:cubicBezTo>
                    <a:pt x="824" y="738"/>
                    <a:pt x="846" y="716"/>
                    <a:pt x="846" y="688"/>
                  </a:cubicBezTo>
                  <a:close/>
                  <a:moveTo>
                    <a:pt x="942" y="95"/>
                  </a:moveTo>
                  <a:cubicBezTo>
                    <a:pt x="464" y="95"/>
                    <a:pt x="464" y="95"/>
                    <a:pt x="464" y="95"/>
                  </a:cubicBezTo>
                  <a:cubicBezTo>
                    <a:pt x="464" y="527"/>
                    <a:pt x="464" y="527"/>
                    <a:pt x="464" y="527"/>
                  </a:cubicBezTo>
                  <a:cubicBezTo>
                    <a:pt x="942" y="527"/>
                    <a:pt x="942" y="527"/>
                    <a:pt x="942" y="527"/>
                  </a:cubicBezTo>
                  <a:lnTo>
                    <a:pt x="942" y="95"/>
                  </a:lnTo>
                  <a:close/>
                  <a:moveTo>
                    <a:pt x="1244" y="469"/>
                  </a:moveTo>
                  <a:cubicBezTo>
                    <a:pt x="1244" y="443"/>
                    <a:pt x="1223" y="422"/>
                    <a:pt x="1196" y="420"/>
                  </a:cubicBezTo>
                  <a:cubicBezTo>
                    <a:pt x="1196" y="420"/>
                    <a:pt x="1196" y="420"/>
                    <a:pt x="1196" y="420"/>
                  </a:cubicBezTo>
                  <a:cubicBezTo>
                    <a:pt x="1088" y="420"/>
                    <a:pt x="1088" y="420"/>
                    <a:pt x="1088" y="420"/>
                  </a:cubicBezTo>
                  <a:cubicBezTo>
                    <a:pt x="1088" y="420"/>
                    <a:pt x="1088" y="420"/>
                    <a:pt x="1088" y="420"/>
                  </a:cubicBezTo>
                  <a:cubicBezTo>
                    <a:pt x="1088" y="420"/>
                    <a:pt x="1088" y="420"/>
                    <a:pt x="1087" y="420"/>
                  </a:cubicBezTo>
                  <a:cubicBezTo>
                    <a:pt x="1060" y="420"/>
                    <a:pt x="1038" y="442"/>
                    <a:pt x="1038" y="469"/>
                  </a:cubicBezTo>
                  <a:cubicBezTo>
                    <a:pt x="1038" y="495"/>
                    <a:pt x="1060" y="517"/>
                    <a:pt x="1087" y="517"/>
                  </a:cubicBezTo>
                  <a:cubicBezTo>
                    <a:pt x="1088" y="517"/>
                    <a:pt x="1088" y="517"/>
                    <a:pt x="1088" y="517"/>
                  </a:cubicBezTo>
                  <a:cubicBezTo>
                    <a:pt x="1088" y="517"/>
                    <a:pt x="1088" y="517"/>
                    <a:pt x="1088" y="517"/>
                  </a:cubicBezTo>
                  <a:cubicBezTo>
                    <a:pt x="1196" y="517"/>
                    <a:pt x="1196" y="517"/>
                    <a:pt x="1196" y="517"/>
                  </a:cubicBezTo>
                  <a:cubicBezTo>
                    <a:pt x="1196" y="517"/>
                    <a:pt x="1196" y="517"/>
                    <a:pt x="1196" y="517"/>
                  </a:cubicBezTo>
                  <a:cubicBezTo>
                    <a:pt x="1223" y="516"/>
                    <a:pt x="1244" y="495"/>
                    <a:pt x="1244" y="469"/>
                  </a:cubicBezTo>
                  <a:close/>
                  <a:moveTo>
                    <a:pt x="1244" y="300"/>
                  </a:moveTo>
                  <a:cubicBezTo>
                    <a:pt x="1244" y="274"/>
                    <a:pt x="1223" y="253"/>
                    <a:pt x="1196" y="252"/>
                  </a:cubicBezTo>
                  <a:cubicBezTo>
                    <a:pt x="1196" y="252"/>
                    <a:pt x="1196" y="252"/>
                    <a:pt x="1196" y="252"/>
                  </a:cubicBezTo>
                  <a:cubicBezTo>
                    <a:pt x="1088" y="252"/>
                    <a:pt x="1088" y="252"/>
                    <a:pt x="1088" y="252"/>
                  </a:cubicBezTo>
                  <a:cubicBezTo>
                    <a:pt x="1088" y="252"/>
                    <a:pt x="1088" y="252"/>
                    <a:pt x="1088" y="252"/>
                  </a:cubicBezTo>
                  <a:cubicBezTo>
                    <a:pt x="1088" y="252"/>
                    <a:pt x="1088" y="252"/>
                    <a:pt x="1087" y="252"/>
                  </a:cubicBezTo>
                  <a:cubicBezTo>
                    <a:pt x="1060" y="252"/>
                    <a:pt x="1038" y="274"/>
                    <a:pt x="1038" y="300"/>
                  </a:cubicBezTo>
                  <a:cubicBezTo>
                    <a:pt x="1038" y="327"/>
                    <a:pt x="1060" y="349"/>
                    <a:pt x="1087" y="349"/>
                  </a:cubicBezTo>
                  <a:cubicBezTo>
                    <a:pt x="1088" y="349"/>
                    <a:pt x="1088" y="349"/>
                    <a:pt x="1088" y="349"/>
                  </a:cubicBezTo>
                  <a:cubicBezTo>
                    <a:pt x="1088" y="349"/>
                    <a:pt x="1088" y="349"/>
                    <a:pt x="1088" y="349"/>
                  </a:cubicBezTo>
                  <a:cubicBezTo>
                    <a:pt x="1196" y="349"/>
                    <a:pt x="1196" y="349"/>
                    <a:pt x="1196" y="349"/>
                  </a:cubicBezTo>
                  <a:cubicBezTo>
                    <a:pt x="1196" y="348"/>
                    <a:pt x="1196" y="348"/>
                    <a:pt x="1196" y="348"/>
                  </a:cubicBezTo>
                  <a:cubicBezTo>
                    <a:pt x="1223" y="347"/>
                    <a:pt x="1244" y="326"/>
                    <a:pt x="1244" y="300"/>
                  </a:cubicBezTo>
                  <a:close/>
                  <a:moveTo>
                    <a:pt x="1244" y="132"/>
                  </a:moveTo>
                  <a:cubicBezTo>
                    <a:pt x="1244" y="106"/>
                    <a:pt x="1223" y="85"/>
                    <a:pt x="1196" y="84"/>
                  </a:cubicBezTo>
                  <a:cubicBezTo>
                    <a:pt x="1196" y="84"/>
                    <a:pt x="1196" y="84"/>
                    <a:pt x="1196" y="84"/>
                  </a:cubicBezTo>
                  <a:cubicBezTo>
                    <a:pt x="1088" y="84"/>
                    <a:pt x="1088" y="84"/>
                    <a:pt x="1088" y="84"/>
                  </a:cubicBezTo>
                  <a:cubicBezTo>
                    <a:pt x="1088" y="84"/>
                    <a:pt x="1088" y="84"/>
                    <a:pt x="1088" y="84"/>
                  </a:cubicBezTo>
                  <a:cubicBezTo>
                    <a:pt x="1088" y="84"/>
                    <a:pt x="1088" y="84"/>
                    <a:pt x="1087" y="84"/>
                  </a:cubicBezTo>
                  <a:cubicBezTo>
                    <a:pt x="1060" y="84"/>
                    <a:pt x="1038" y="105"/>
                    <a:pt x="1038" y="132"/>
                  </a:cubicBezTo>
                  <a:cubicBezTo>
                    <a:pt x="1038" y="159"/>
                    <a:pt x="1060" y="180"/>
                    <a:pt x="1087" y="180"/>
                  </a:cubicBezTo>
                  <a:cubicBezTo>
                    <a:pt x="1088" y="180"/>
                    <a:pt x="1088" y="180"/>
                    <a:pt x="1088" y="180"/>
                  </a:cubicBezTo>
                  <a:cubicBezTo>
                    <a:pt x="1088" y="180"/>
                    <a:pt x="1088" y="180"/>
                    <a:pt x="1088" y="180"/>
                  </a:cubicBezTo>
                  <a:cubicBezTo>
                    <a:pt x="1196" y="180"/>
                    <a:pt x="1196" y="180"/>
                    <a:pt x="1196" y="180"/>
                  </a:cubicBezTo>
                  <a:cubicBezTo>
                    <a:pt x="1196" y="180"/>
                    <a:pt x="1196" y="180"/>
                    <a:pt x="1196" y="180"/>
                  </a:cubicBezTo>
                  <a:cubicBezTo>
                    <a:pt x="1223" y="179"/>
                    <a:pt x="1244" y="158"/>
                    <a:pt x="1244" y="1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07" name="Google Shape;14007;p106"/>
            <p:cNvSpPr/>
            <p:nvPr/>
          </p:nvSpPr>
          <p:spPr>
            <a:xfrm>
              <a:off x="3840281" y="2565748"/>
              <a:ext cx="331822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Phone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008" name="Google Shape;14008;p106"/>
          <p:cNvGrpSpPr/>
          <p:nvPr/>
        </p:nvGrpSpPr>
        <p:grpSpPr>
          <a:xfrm>
            <a:off x="4328696" y="2584436"/>
            <a:ext cx="912284" cy="789517"/>
            <a:chOff x="4830777" y="2504289"/>
            <a:chExt cx="684213" cy="592138"/>
          </a:xfrm>
        </p:grpSpPr>
        <p:sp>
          <p:nvSpPr>
            <p:cNvPr id="14009" name="Google Shape;14009;p106"/>
            <p:cNvSpPr/>
            <p:nvPr/>
          </p:nvSpPr>
          <p:spPr>
            <a:xfrm>
              <a:off x="4830777" y="2504289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010" name="Google Shape;14010;p106"/>
            <p:cNvGrpSpPr/>
            <p:nvPr/>
          </p:nvGrpSpPr>
          <p:grpSpPr>
            <a:xfrm>
              <a:off x="5072722" y="2626973"/>
              <a:ext cx="200322" cy="346771"/>
              <a:chOff x="5079134" y="2626972"/>
              <a:chExt cx="200322" cy="346771"/>
            </a:xfrm>
          </p:grpSpPr>
          <p:sp>
            <p:nvSpPr>
              <p:cNvPr id="14011" name="Google Shape;14011;p106"/>
              <p:cNvSpPr/>
              <p:nvPr/>
            </p:nvSpPr>
            <p:spPr>
              <a:xfrm>
                <a:off x="5079134" y="2626972"/>
                <a:ext cx="200322" cy="346771"/>
              </a:xfrm>
              <a:custGeom>
                <a:avLst/>
                <a:gdLst/>
                <a:ahLst/>
                <a:cxnLst/>
                <a:rect l="l" t="t" r="r" b="b"/>
                <a:pathLst>
                  <a:path w="88" h="160" extrusionOk="0">
                    <a:moveTo>
                      <a:pt x="74" y="0"/>
                    </a:moveTo>
                    <a:cubicBezTo>
                      <a:pt x="14" y="0"/>
                      <a:pt x="14" y="0"/>
                      <a:pt x="14" y="0"/>
                    </a:cubicBezTo>
                    <a:cubicBezTo>
                      <a:pt x="6" y="0"/>
                      <a:pt x="0" y="6"/>
                      <a:pt x="0" y="13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154"/>
                      <a:pt x="6" y="160"/>
                      <a:pt x="14" y="160"/>
                    </a:cubicBezTo>
                    <a:cubicBezTo>
                      <a:pt x="74" y="160"/>
                      <a:pt x="74" y="160"/>
                      <a:pt x="74" y="160"/>
                    </a:cubicBezTo>
                    <a:cubicBezTo>
                      <a:pt x="82" y="160"/>
                      <a:pt x="88" y="154"/>
                      <a:pt x="88" y="147"/>
                    </a:cubicBezTo>
                    <a:cubicBezTo>
                      <a:pt x="88" y="13"/>
                      <a:pt x="88" y="13"/>
                      <a:pt x="88" y="13"/>
                    </a:cubicBezTo>
                    <a:cubicBezTo>
                      <a:pt x="88" y="6"/>
                      <a:pt x="82" y="0"/>
                      <a:pt x="74" y="0"/>
                    </a:cubicBezTo>
                    <a:close/>
                    <a:moveTo>
                      <a:pt x="25" y="7"/>
                    </a:moveTo>
                    <a:cubicBezTo>
                      <a:pt x="25" y="6"/>
                      <a:pt x="26" y="5"/>
                      <a:pt x="27" y="5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2" y="5"/>
                      <a:pt x="63" y="6"/>
                      <a:pt x="63" y="7"/>
                    </a:cubicBezTo>
                    <a:cubicBezTo>
                      <a:pt x="63" y="8"/>
                      <a:pt x="63" y="8"/>
                      <a:pt x="63" y="8"/>
                    </a:cubicBezTo>
                    <a:cubicBezTo>
                      <a:pt x="63" y="9"/>
                      <a:pt x="62" y="9"/>
                      <a:pt x="61" y="9"/>
                    </a:cubicBezTo>
                    <a:cubicBezTo>
                      <a:pt x="27" y="9"/>
                      <a:pt x="27" y="9"/>
                      <a:pt x="27" y="9"/>
                    </a:cubicBezTo>
                    <a:cubicBezTo>
                      <a:pt x="26" y="9"/>
                      <a:pt x="25" y="9"/>
                      <a:pt x="25" y="8"/>
                    </a:cubicBezTo>
                    <a:lnTo>
                      <a:pt x="25" y="7"/>
                    </a:lnTo>
                    <a:close/>
                    <a:moveTo>
                      <a:pt x="44" y="154"/>
                    </a:moveTo>
                    <a:cubicBezTo>
                      <a:pt x="40" y="154"/>
                      <a:pt x="36" y="151"/>
                      <a:pt x="36" y="146"/>
                    </a:cubicBezTo>
                    <a:cubicBezTo>
                      <a:pt x="36" y="142"/>
                      <a:pt x="40" y="139"/>
                      <a:pt x="44" y="139"/>
                    </a:cubicBezTo>
                    <a:cubicBezTo>
                      <a:pt x="48" y="139"/>
                      <a:pt x="52" y="142"/>
                      <a:pt x="52" y="146"/>
                    </a:cubicBezTo>
                    <a:cubicBezTo>
                      <a:pt x="52" y="151"/>
                      <a:pt x="48" y="154"/>
                      <a:pt x="44" y="154"/>
                    </a:cubicBezTo>
                    <a:close/>
                    <a:moveTo>
                      <a:pt x="81" y="133"/>
                    </a:moveTo>
                    <a:cubicBezTo>
                      <a:pt x="81" y="134"/>
                      <a:pt x="81" y="134"/>
                      <a:pt x="80" y="134"/>
                    </a:cubicBezTo>
                    <a:cubicBezTo>
                      <a:pt x="8" y="134"/>
                      <a:pt x="8" y="134"/>
                      <a:pt x="8" y="134"/>
                    </a:cubicBezTo>
                    <a:cubicBezTo>
                      <a:pt x="7" y="134"/>
                      <a:pt x="7" y="134"/>
                      <a:pt x="7" y="133"/>
                    </a:cubicBezTo>
                    <a:cubicBezTo>
                      <a:pt x="7" y="16"/>
                      <a:pt x="7" y="16"/>
                      <a:pt x="7" y="16"/>
                    </a:cubicBezTo>
                    <a:cubicBezTo>
                      <a:pt x="7" y="16"/>
                      <a:pt x="7" y="15"/>
                      <a:pt x="8" y="15"/>
                    </a:cubicBezTo>
                    <a:cubicBezTo>
                      <a:pt x="80" y="15"/>
                      <a:pt x="80" y="15"/>
                      <a:pt x="80" y="15"/>
                    </a:cubicBezTo>
                    <a:cubicBezTo>
                      <a:pt x="81" y="15"/>
                      <a:pt x="81" y="16"/>
                      <a:pt x="81" y="16"/>
                    </a:cubicBezTo>
                    <a:lnTo>
                      <a:pt x="81" y="133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4012" name="Google Shape;14012;p106"/>
              <p:cNvCxnSpPr/>
              <p:nvPr/>
            </p:nvCxnSpPr>
            <p:spPr>
              <a:xfrm>
                <a:off x="5139981" y="2642140"/>
                <a:ext cx="78628" cy="0"/>
              </a:xfrm>
              <a:prstGeom prst="straightConnector1">
                <a:avLst/>
              </a:prstGeom>
              <a:noFill/>
              <a:ln w="9525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</p:grpSp>
      <p:grpSp>
        <p:nvGrpSpPr>
          <p:cNvPr id="14013" name="Google Shape;14013;p106"/>
          <p:cNvGrpSpPr/>
          <p:nvPr/>
        </p:nvGrpSpPr>
        <p:grpSpPr>
          <a:xfrm>
            <a:off x="1613479" y="2584436"/>
            <a:ext cx="912284" cy="789517"/>
            <a:chOff x="4930776" y="3831274"/>
            <a:chExt cx="684213" cy="592138"/>
          </a:xfrm>
        </p:grpSpPr>
        <p:sp>
          <p:nvSpPr>
            <p:cNvPr id="14014" name="Google Shape;14014;p106"/>
            <p:cNvSpPr/>
            <p:nvPr/>
          </p:nvSpPr>
          <p:spPr>
            <a:xfrm>
              <a:off x="4930776" y="3831274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5" name="Google Shape;14015;p106"/>
            <p:cNvSpPr/>
            <p:nvPr/>
          </p:nvSpPr>
          <p:spPr>
            <a:xfrm>
              <a:off x="5045076" y="3920968"/>
              <a:ext cx="382588" cy="325438"/>
            </a:xfrm>
            <a:custGeom>
              <a:avLst/>
              <a:gdLst/>
              <a:ahLst/>
              <a:cxnLst/>
              <a:rect l="l" t="t" r="r" b="b"/>
              <a:pathLst>
                <a:path w="1137" h="962" extrusionOk="0">
                  <a:moveTo>
                    <a:pt x="377" y="733"/>
                  </a:moveTo>
                  <a:cubicBezTo>
                    <a:pt x="377" y="962"/>
                    <a:pt x="377" y="962"/>
                    <a:pt x="377" y="962"/>
                  </a:cubicBezTo>
                  <a:cubicBezTo>
                    <a:pt x="406" y="962"/>
                    <a:pt x="406" y="962"/>
                    <a:pt x="406" y="962"/>
                  </a:cubicBezTo>
                  <a:cubicBezTo>
                    <a:pt x="406" y="733"/>
                    <a:pt x="406" y="733"/>
                    <a:pt x="406" y="733"/>
                  </a:cubicBezTo>
                  <a:cubicBezTo>
                    <a:pt x="406" y="733"/>
                    <a:pt x="406" y="733"/>
                    <a:pt x="406" y="733"/>
                  </a:cubicBezTo>
                  <a:cubicBezTo>
                    <a:pt x="406" y="645"/>
                    <a:pt x="406" y="645"/>
                    <a:pt x="406" y="645"/>
                  </a:cubicBezTo>
                  <a:cubicBezTo>
                    <a:pt x="466" y="637"/>
                    <a:pt x="503" y="627"/>
                    <a:pt x="503" y="627"/>
                  </a:cubicBezTo>
                  <a:cubicBezTo>
                    <a:pt x="492" y="466"/>
                    <a:pt x="492" y="466"/>
                    <a:pt x="492" y="466"/>
                  </a:cubicBezTo>
                  <a:cubicBezTo>
                    <a:pt x="491" y="449"/>
                    <a:pt x="487" y="434"/>
                    <a:pt x="481" y="420"/>
                  </a:cubicBezTo>
                  <a:cubicBezTo>
                    <a:pt x="821" y="420"/>
                    <a:pt x="821" y="420"/>
                    <a:pt x="821" y="420"/>
                  </a:cubicBezTo>
                  <a:cubicBezTo>
                    <a:pt x="821" y="420"/>
                    <a:pt x="821" y="420"/>
                    <a:pt x="821" y="420"/>
                  </a:cubicBezTo>
                  <a:cubicBezTo>
                    <a:pt x="1104" y="420"/>
                    <a:pt x="1104" y="420"/>
                    <a:pt x="1104" y="420"/>
                  </a:cubicBezTo>
                  <a:cubicBezTo>
                    <a:pt x="1108" y="420"/>
                    <a:pt x="1108" y="420"/>
                    <a:pt x="1108" y="420"/>
                  </a:cubicBezTo>
                  <a:cubicBezTo>
                    <a:pt x="1108" y="962"/>
                    <a:pt x="1108" y="962"/>
                    <a:pt x="1108" y="962"/>
                  </a:cubicBezTo>
                  <a:cubicBezTo>
                    <a:pt x="1137" y="962"/>
                    <a:pt x="1137" y="962"/>
                    <a:pt x="1137" y="962"/>
                  </a:cubicBezTo>
                  <a:cubicBezTo>
                    <a:pt x="1137" y="420"/>
                    <a:pt x="1137" y="420"/>
                    <a:pt x="1137" y="420"/>
                  </a:cubicBezTo>
                  <a:cubicBezTo>
                    <a:pt x="1137" y="405"/>
                    <a:pt x="1122" y="391"/>
                    <a:pt x="1104" y="391"/>
                  </a:cubicBezTo>
                  <a:cubicBezTo>
                    <a:pt x="821" y="391"/>
                    <a:pt x="821" y="391"/>
                    <a:pt x="821" y="391"/>
                  </a:cubicBezTo>
                  <a:cubicBezTo>
                    <a:pt x="620" y="391"/>
                    <a:pt x="517" y="391"/>
                    <a:pt x="465" y="391"/>
                  </a:cubicBezTo>
                  <a:cubicBezTo>
                    <a:pt x="444" y="363"/>
                    <a:pt x="413" y="343"/>
                    <a:pt x="377" y="336"/>
                  </a:cubicBezTo>
                  <a:cubicBezTo>
                    <a:pt x="356" y="332"/>
                    <a:pt x="337" y="324"/>
                    <a:pt x="320" y="311"/>
                  </a:cubicBezTo>
                  <a:cubicBezTo>
                    <a:pt x="315" y="307"/>
                    <a:pt x="309" y="303"/>
                    <a:pt x="302" y="299"/>
                  </a:cubicBezTo>
                  <a:cubicBezTo>
                    <a:pt x="298" y="295"/>
                    <a:pt x="295" y="292"/>
                    <a:pt x="291" y="289"/>
                  </a:cubicBezTo>
                  <a:cubicBezTo>
                    <a:pt x="330" y="266"/>
                    <a:pt x="359" y="212"/>
                    <a:pt x="361" y="149"/>
                  </a:cubicBezTo>
                  <a:cubicBezTo>
                    <a:pt x="363" y="131"/>
                    <a:pt x="366" y="75"/>
                    <a:pt x="362" y="53"/>
                  </a:cubicBezTo>
                  <a:cubicBezTo>
                    <a:pt x="359" y="33"/>
                    <a:pt x="353" y="36"/>
                    <a:pt x="348" y="33"/>
                  </a:cubicBezTo>
                  <a:cubicBezTo>
                    <a:pt x="337" y="28"/>
                    <a:pt x="329" y="11"/>
                    <a:pt x="311" y="7"/>
                  </a:cubicBezTo>
                  <a:cubicBezTo>
                    <a:pt x="286" y="0"/>
                    <a:pt x="254" y="4"/>
                    <a:pt x="236" y="9"/>
                  </a:cubicBezTo>
                  <a:cubicBezTo>
                    <a:pt x="220" y="14"/>
                    <a:pt x="214" y="12"/>
                    <a:pt x="198" y="11"/>
                  </a:cubicBezTo>
                  <a:cubicBezTo>
                    <a:pt x="192" y="11"/>
                    <a:pt x="185" y="11"/>
                    <a:pt x="179" y="12"/>
                  </a:cubicBezTo>
                  <a:cubicBezTo>
                    <a:pt x="166" y="15"/>
                    <a:pt x="146" y="30"/>
                    <a:pt x="139" y="56"/>
                  </a:cubicBezTo>
                  <a:cubicBezTo>
                    <a:pt x="132" y="81"/>
                    <a:pt x="141" y="151"/>
                    <a:pt x="142" y="158"/>
                  </a:cubicBezTo>
                  <a:cubicBezTo>
                    <a:pt x="147" y="216"/>
                    <a:pt x="173" y="264"/>
                    <a:pt x="208" y="286"/>
                  </a:cubicBezTo>
                  <a:cubicBezTo>
                    <a:pt x="206" y="289"/>
                    <a:pt x="202" y="293"/>
                    <a:pt x="199" y="295"/>
                  </a:cubicBezTo>
                  <a:cubicBezTo>
                    <a:pt x="193" y="300"/>
                    <a:pt x="187" y="305"/>
                    <a:pt x="182" y="309"/>
                  </a:cubicBezTo>
                  <a:cubicBezTo>
                    <a:pt x="166" y="322"/>
                    <a:pt x="148" y="329"/>
                    <a:pt x="125" y="336"/>
                  </a:cubicBezTo>
                  <a:cubicBezTo>
                    <a:pt x="65" y="354"/>
                    <a:pt x="16" y="401"/>
                    <a:pt x="11" y="466"/>
                  </a:cubicBezTo>
                  <a:cubicBezTo>
                    <a:pt x="11" y="466"/>
                    <a:pt x="11" y="466"/>
                    <a:pt x="0" y="627"/>
                  </a:cubicBezTo>
                  <a:cubicBezTo>
                    <a:pt x="0" y="627"/>
                    <a:pt x="105" y="655"/>
                    <a:pt x="252" y="655"/>
                  </a:cubicBezTo>
                  <a:cubicBezTo>
                    <a:pt x="298" y="655"/>
                    <a:pt x="341" y="652"/>
                    <a:pt x="377" y="648"/>
                  </a:cubicBezTo>
                  <a:cubicBezTo>
                    <a:pt x="377" y="733"/>
                    <a:pt x="377" y="733"/>
                    <a:pt x="377" y="7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16" name="Google Shape;14016;p106"/>
            <p:cNvSpPr/>
            <p:nvPr/>
          </p:nvSpPr>
          <p:spPr>
            <a:xfrm>
              <a:off x="5141914" y="4246406"/>
              <a:ext cx="315913" cy="38100"/>
            </a:xfrm>
            <a:custGeom>
              <a:avLst/>
              <a:gdLst/>
              <a:ahLst/>
              <a:cxnLst/>
              <a:rect l="l" t="t" r="r" b="b"/>
              <a:pathLst>
                <a:path w="932" h="115" extrusionOk="0">
                  <a:moveTo>
                    <a:pt x="892" y="0"/>
                  </a:moveTo>
                  <a:cubicBezTo>
                    <a:pt x="846" y="0"/>
                    <a:pt x="846" y="0"/>
                    <a:pt x="846" y="0"/>
                  </a:cubicBezTo>
                  <a:cubicBezTo>
                    <a:pt x="817" y="0"/>
                    <a:pt x="817" y="0"/>
                    <a:pt x="817" y="0"/>
                  </a:cubicBezTo>
                  <a:cubicBezTo>
                    <a:pt x="817" y="4"/>
                    <a:pt x="817" y="4"/>
                    <a:pt x="817" y="4"/>
                  </a:cubicBezTo>
                  <a:cubicBezTo>
                    <a:pt x="817" y="4"/>
                    <a:pt x="817" y="3"/>
                    <a:pt x="817" y="2"/>
                  </a:cubicBezTo>
                  <a:cubicBezTo>
                    <a:pt x="817" y="0"/>
                    <a:pt x="817" y="0"/>
                    <a:pt x="817" y="0"/>
                  </a:cubicBezTo>
                  <a:cubicBezTo>
                    <a:pt x="816" y="0"/>
                    <a:pt x="814" y="0"/>
                    <a:pt x="813" y="0"/>
                  </a:cubicBezTo>
                  <a:cubicBezTo>
                    <a:pt x="813" y="0"/>
                    <a:pt x="813" y="0"/>
                    <a:pt x="813" y="0"/>
                  </a:cubicBezTo>
                  <a:cubicBezTo>
                    <a:pt x="176" y="0"/>
                    <a:pt x="123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5" y="3"/>
                    <a:pt x="115" y="4"/>
                    <a:pt x="115" y="4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4" y="0"/>
                    <a:pt x="0" y="15"/>
                    <a:pt x="0" y="40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90"/>
                    <a:pt x="14" y="115"/>
                    <a:pt x="39" y="115"/>
                  </a:cubicBezTo>
                  <a:cubicBezTo>
                    <a:pt x="892" y="115"/>
                    <a:pt x="892" y="115"/>
                    <a:pt x="892" y="115"/>
                  </a:cubicBezTo>
                  <a:cubicBezTo>
                    <a:pt x="918" y="115"/>
                    <a:pt x="932" y="90"/>
                    <a:pt x="932" y="65"/>
                  </a:cubicBezTo>
                  <a:cubicBezTo>
                    <a:pt x="932" y="40"/>
                    <a:pt x="932" y="40"/>
                    <a:pt x="932" y="40"/>
                  </a:cubicBezTo>
                  <a:cubicBezTo>
                    <a:pt x="932" y="15"/>
                    <a:pt x="918" y="0"/>
                    <a:pt x="892" y="0"/>
                  </a:cubicBezTo>
                  <a:close/>
                  <a:moveTo>
                    <a:pt x="405" y="72"/>
                  </a:moveTo>
                  <a:cubicBezTo>
                    <a:pt x="394" y="72"/>
                    <a:pt x="383" y="65"/>
                    <a:pt x="383" y="54"/>
                  </a:cubicBezTo>
                  <a:cubicBezTo>
                    <a:pt x="383" y="43"/>
                    <a:pt x="394" y="33"/>
                    <a:pt x="405" y="33"/>
                  </a:cubicBezTo>
                  <a:cubicBezTo>
                    <a:pt x="416" y="33"/>
                    <a:pt x="423" y="43"/>
                    <a:pt x="423" y="54"/>
                  </a:cubicBezTo>
                  <a:cubicBezTo>
                    <a:pt x="423" y="65"/>
                    <a:pt x="416" y="72"/>
                    <a:pt x="405" y="72"/>
                  </a:cubicBezTo>
                  <a:close/>
                  <a:moveTo>
                    <a:pt x="466" y="72"/>
                  </a:moveTo>
                  <a:cubicBezTo>
                    <a:pt x="455" y="72"/>
                    <a:pt x="444" y="65"/>
                    <a:pt x="444" y="54"/>
                  </a:cubicBezTo>
                  <a:cubicBezTo>
                    <a:pt x="444" y="43"/>
                    <a:pt x="455" y="33"/>
                    <a:pt x="466" y="33"/>
                  </a:cubicBezTo>
                  <a:cubicBezTo>
                    <a:pt x="477" y="33"/>
                    <a:pt x="484" y="43"/>
                    <a:pt x="484" y="54"/>
                  </a:cubicBezTo>
                  <a:cubicBezTo>
                    <a:pt x="484" y="65"/>
                    <a:pt x="477" y="72"/>
                    <a:pt x="466" y="72"/>
                  </a:cubicBezTo>
                  <a:close/>
                  <a:moveTo>
                    <a:pt x="527" y="72"/>
                  </a:moveTo>
                  <a:cubicBezTo>
                    <a:pt x="516" y="72"/>
                    <a:pt x="505" y="65"/>
                    <a:pt x="505" y="54"/>
                  </a:cubicBezTo>
                  <a:cubicBezTo>
                    <a:pt x="505" y="43"/>
                    <a:pt x="516" y="33"/>
                    <a:pt x="527" y="33"/>
                  </a:cubicBezTo>
                  <a:cubicBezTo>
                    <a:pt x="538" y="33"/>
                    <a:pt x="545" y="43"/>
                    <a:pt x="545" y="54"/>
                  </a:cubicBezTo>
                  <a:cubicBezTo>
                    <a:pt x="545" y="65"/>
                    <a:pt x="538" y="72"/>
                    <a:pt x="527" y="72"/>
                  </a:cubicBezTo>
                  <a:close/>
                  <a:moveTo>
                    <a:pt x="846" y="72"/>
                  </a:moveTo>
                  <a:cubicBezTo>
                    <a:pt x="674" y="72"/>
                    <a:pt x="674" y="72"/>
                    <a:pt x="674" y="72"/>
                  </a:cubicBezTo>
                  <a:cubicBezTo>
                    <a:pt x="674" y="29"/>
                    <a:pt x="674" y="29"/>
                    <a:pt x="674" y="29"/>
                  </a:cubicBezTo>
                  <a:cubicBezTo>
                    <a:pt x="814" y="29"/>
                    <a:pt x="814" y="29"/>
                    <a:pt x="814" y="29"/>
                  </a:cubicBezTo>
                  <a:cubicBezTo>
                    <a:pt x="846" y="29"/>
                    <a:pt x="846" y="29"/>
                    <a:pt x="846" y="29"/>
                  </a:cubicBezTo>
                  <a:lnTo>
                    <a:pt x="846" y="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017" name="Google Shape;14017;p106"/>
          <p:cNvSpPr/>
          <p:nvPr/>
        </p:nvSpPr>
        <p:spPr>
          <a:xfrm>
            <a:off x="11086397" y="3539462"/>
            <a:ext cx="756681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Automated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System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18" name="Google Shape;14018;p106"/>
          <p:cNvGrpSpPr/>
          <p:nvPr/>
        </p:nvGrpSpPr>
        <p:grpSpPr>
          <a:xfrm>
            <a:off x="11008595" y="2584436"/>
            <a:ext cx="912284" cy="789517"/>
            <a:chOff x="6269038" y="3831274"/>
            <a:chExt cx="684213" cy="592138"/>
          </a:xfrm>
        </p:grpSpPr>
        <p:sp>
          <p:nvSpPr>
            <p:cNvPr id="14019" name="Google Shape;14019;p106"/>
            <p:cNvSpPr/>
            <p:nvPr/>
          </p:nvSpPr>
          <p:spPr>
            <a:xfrm>
              <a:off x="6269038" y="3831274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0" name="Google Shape;14020;p106"/>
            <p:cNvSpPr/>
            <p:nvPr/>
          </p:nvSpPr>
          <p:spPr>
            <a:xfrm>
              <a:off x="6392612" y="3893604"/>
              <a:ext cx="209801" cy="209801"/>
            </a:xfrm>
            <a:custGeom>
              <a:avLst/>
              <a:gdLst/>
              <a:ahLst/>
              <a:cxnLst/>
              <a:rect l="l" t="t" r="r" b="b"/>
              <a:pathLst>
                <a:path w="301" h="301" extrusionOk="0">
                  <a:moveTo>
                    <a:pt x="177" y="202"/>
                  </a:moveTo>
                  <a:cubicBezTo>
                    <a:pt x="206" y="187"/>
                    <a:pt x="216" y="153"/>
                    <a:pt x="201" y="124"/>
                  </a:cubicBezTo>
                  <a:cubicBezTo>
                    <a:pt x="187" y="96"/>
                    <a:pt x="151" y="84"/>
                    <a:pt x="123" y="99"/>
                  </a:cubicBezTo>
                  <a:cubicBezTo>
                    <a:pt x="96" y="114"/>
                    <a:pt x="84" y="150"/>
                    <a:pt x="99" y="177"/>
                  </a:cubicBezTo>
                  <a:cubicBezTo>
                    <a:pt x="114" y="207"/>
                    <a:pt x="149" y="217"/>
                    <a:pt x="177" y="202"/>
                  </a:cubicBezTo>
                  <a:moveTo>
                    <a:pt x="301" y="120"/>
                  </a:moveTo>
                  <a:cubicBezTo>
                    <a:pt x="297" y="194"/>
                    <a:pt x="297" y="194"/>
                    <a:pt x="297" y="194"/>
                  </a:cubicBezTo>
                  <a:cubicBezTo>
                    <a:pt x="297" y="197"/>
                    <a:pt x="294" y="200"/>
                    <a:pt x="291" y="200"/>
                  </a:cubicBezTo>
                  <a:cubicBezTo>
                    <a:pt x="237" y="197"/>
                    <a:pt x="237" y="197"/>
                    <a:pt x="237" y="197"/>
                  </a:cubicBezTo>
                  <a:cubicBezTo>
                    <a:pt x="234" y="202"/>
                    <a:pt x="232" y="205"/>
                    <a:pt x="229" y="208"/>
                  </a:cubicBezTo>
                  <a:cubicBezTo>
                    <a:pt x="255" y="257"/>
                    <a:pt x="255" y="257"/>
                    <a:pt x="255" y="257"/>
                  </a:cubicBezTo>
                  <a:cubicBezTo>
                    <a:pt x="257" y="261"/>
                    <a:pt x="255" y="264"/>
                    <a:pt x="252" y="266"/>
                  </a:cubicBezTo>
                  <a:cubicBezTo>
                    <a:pt x="187" y="300"/>
                    <a:pt x="187" y="300"/>
                    <a:pt x="187" y="300"/>
                  </a:cubicBezTo>
                  <a:cubicBezTo>
                    <a:pt x="184" y="301"/>
                    <a:pt x="180" y="300"/>
                    <a:pt x="179" y="297"/>
                  </a:cubicBezTo>
                  <a:cubicBezTo>
                    <a:pt x="153" y="249"/>
                    <a:pt x="153" y="249"/>
                    <a:pt x="153" y="249"/>
                  </a:cubicBezTo>
                  <a:cubicBezTo>
                    <a:pt x="140" y="249"/>
                    <a:pt x="140" y="249"/>
                    <a:pt x="140" y="249"/>
                  </a:cubicBezTo>
                  <a:cubicBezTo>
                    <a:pt x="110" y="295"/>
                    <a:pt x="110" y="295"/>
                    <a:pt x="110" y="295"/>
                  </a:cubicBezTo>
                  <a:cubicBezTo>
                    <a:pt x="109" y="298"/>
                    <a:pt x="104" y="298"/>
                    <a:pt x="101" y="297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37" y="256"/>
                    <a:pt x="36" y="251"/>
                    <a:pt x="37" y="248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65" y="200"/>
                    <a:pt x="65" y="199"/>
                    <a:pt x="63" y="197"/>
                  </a:cubicBezTo>
                  <a:cubicBezTo>
                    <a:pt x="62" y="194"/>
                    <a:pt x="62" y="192"/>
                    <a:pt x="60" y="191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3" y="187"/>
                    <a:pt x="0" y="184"/>
                    <a:pt x="0" y="181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4"/>
                    <a:pt x="6" y="101"/>
                    <a:pt x="10" y="101"/>
                  </a:cubicBezTo>
                  <a:cubicBezTo>
                    <a:pt x="63" y="104"/>
                    <a:pt x="63" y="104"/>
                    <a:pt x="63" y="104"/>
                  </a:cubicBezTo>
                  <a:cubicBezTo>
                    <a:pt x="67" y="99"/>
                    <a:pt x="68" y="96"/>
                    <a:pt x="71" y="93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0"/>
                    <a:pt x="45" y="37"/>
                    <a:pt x="49" y="36"/>
                  </a:cubicBezTo>
                  <a:cubicBezTo>
                    <a:pt x="114" y="1"/>
                    <a:pt x="114" y="1"/>
                    <a:pt x="114" y="1"/>
                  </a:cubicBezTo>
                  <a:cubicBezTo>
                    <a:pt x="117" y="0"/>
                    <a:pt x="120" y="1"/>
                    <a:pt x="123" y="5"/>
                  </a:cubicBezTo>
                  <a:cubicBezTo>
                    <a:pt x="148" y="52"/>
                    <a:pt x="148" y="52"/>
                    <a:pt x="148" y="52"/>
                  </a:cubicBezTo>
                  <a:cubicBezTo>
                    <a:pt x="153" y="52"/>
                    <a:pt x="156" y="52"/>
                    <a:pt x="161" y="54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2" y="5"/>
                    <a:pt x="197" y="3"/>
                    <a:pt x="200" y="5"/>
                  </a:cubicBezTo>
                  <a:cubicBezTo>
                    <a:pt x="262" y="44"/>
                    <a:pt x="262" y="44"/>
                    <a:pt x="262" y="44"/>
                  </a:cubicBezTo>
                  <a:cubicBezTo>
                    <a:pt x="263" y="45"/>
                    <a:pt x="265" y="50"/>
                    <a:pt x="263" y="54"/>
                  </a:cubicBezTo>
                  <a:cubicBezTo>
                    <a:pt x="234" y="99"/>
                    <a:pt x="234" y="99"/>
                    <a:pt x="234" y="99"/>
                  </a:cubicBezTo>
                  <a:cubicBezTo>
                    <a:pt x="236" y="101"/>
                    <a:pt x="236" y="102"/>
                    <a:pt x="237" y="106"/>
                  </a:cubicBezTo>
                  <a:cubicBezTo>
                    <a:pt x="239" y="107"/>
                    <a:pt x="239" y="109"/>
                    <a:pt x="240" y="111"/>
                  </a:cubicBezTo>
                  <a:cubicBezTo>
                    <a:pt x="294" y="114"/>
                    <a:pt x="294" y="114"/>
                    <a:pt x="294" y="114"/>
                  </a:cubicBezTo>
                  <a:cubicBezTo>
                    <a:pt x="297" y="114"/>
                    <a:pt x="301" y="117"/>
                    <a:pt x="301" y="1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021" name="Google Shape;14021;p106"/>
            <p:cNvGrpSpPr/>
            <p:nvPr/>
          </p:nvGrpSpPr>
          <p:grpSpPr>
            <a:xfrm>
              <a:off x="6480970" y="4054067"/>
              <a:ext cx="315913" cy="225632"/>
              <a:chOff x="6480970" y="4054067"/>
              <a:chExt cx="315913" cy="225632"/>
            </a:xfrm>
          </p:grpSpPr>
          <p:sp>
            <p:nvSpPr>
              <p:cNvPr id="14022" name="Google Shape;14022;p106"/>
              <p:cNvSpPr/>
              <p:nvPr/>
            </p:nvSpPr>
            <p:spPr>
              <a:xfrm>
                <a:off x="6480970" y="4241599"/>
                <a:ext cx="315913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5" extrusionOk="0">
                    <a:moveTo>
                      <a:pt x="892" y="0"/>
                    </a:moveTo>
                    <a:cubicBezTo>
                      <a:pt x="846" y="0"/>
                      <a:pt x="846" y="0"/>
                      <a:pt x="846" y="0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7" y="4"/>
                      <a:pt x="817" y="4"/>
                      <a:pt x="817" y="4"/>
                    </a:cubicBezTo>
                    <a:cubicBezTo>
                      <a:pt x="817" y="4"/>
                      <a:pt x="817" y="3"/>
                      <a:pt x="817" y="2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6" y="0"/>
                      <a:pt x="814" y="0"/>
                      <a:pt x="813" y="0"/>
                    </a:cubicBezTo>
                    <a:cubicBezTo>
                      <a:pt x="813" y="0"/>
                      <a:pt x="813" y="0"/>
                      <a:pt x="813" y="0"/>
                    </a:cubicBezTo>
                    <a:cubicBezTo>
                      <a:pt x="176" y="0"/>
                      <a:pt x="123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3"/>
                      <a:pt x="115" y="4"/>
                      <a:pt x="115" y="4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4" y="0"/>
                      <a:pt x="0" y="15"/>
                      <a:pt x="0" y="4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90"/>
                      <a:pt x="14" y="115"/>
                      <a:pt x="39" y="115"/>
                    </a:cubicBezTo>
                    <a:cubicBezTo>
                      <a:pt x="892" y="115"/>
                      <a:pt x="892" y="115"/>
                      <a:pt x="892" y="115"/>
                    </a:cubicBezTo>
                    <a:cubicBezTo>
                      <a:pt x="918" y="115"/>
                      <a:pt x="932" y="90"/>
                      <a:pt x="932" y="65"/>
                    </a:cubicBezTo>
                    <a:cubicBezTo>
                      <a:pt x="932" y="40"/>
                      <a:pt x="932" y="40"/>
                      <a:pt x="932" y="40"/>
                    </a:cubicBezTo>
                    <a:cubicBezTo>
                      <a:pt x="932" y="15"/>
                      <a:pt x="918" y="0"/>
                      <a:pt x="892" y="0"/>
                    </a:cubicBezTo>
                    <a:close/>
                    <a:moveTo>
                      <a:pt x="405" y="72"/>
                    </a:moveTo>
                    <a:cubicBezTo>
                      <a:pt x="394" y="72"/>
                      <a:pt x="383" y="65"/>
                      <a:pt x="383" y="54"/>
                    </a:cubicBezTo>
                    <a:cubicBezTo>
                      <a:pt x="383" y="43"/>
                      <a:pt x="394" y="33"/>
                      <a:pt x="405" y="33"/>
                    </a:cubicBezTo>
                    <a:cubicBezTo>
                      <a:pt x="416" y="33"/>
                      <a:pt x="423" y="43"/>
                      <a:pt x="423" y="54"/>
                    </a:cubicBezTo>
                    <a:cubicBezTo>
                      <a:pt x="423" y="65"/>
                      <a:pt x="416" y="72"/>
                      <a:pt x="405" y="72"/>
                    </a:cubicBezTo>
                    <a:close/>
                    <a:moveTo>
                      <a:pt x="466" y="72"/>
                    </a:moveTo>
                    <a:cubicBezTo>
                      <a:pt x="455" y="72"/>
                      <a:pt x="444" y="65"/>
                      <a:pt x="444" y="54"/>
                    </a:cubicBezTo>
                    <a:cubicBezTo>
                      <a:pt x="444" y="43"/>
                      <a:pt x="455" y="33"/>
                      <a:pt x="466" y="33"/>
                    </a:cubicBezTo>
                    <a:cubicBezTo>
                      <a:pt x="477" y="33"/>
                      <a:pt x="484" y="43"/>
                      <a:pt x="484" y="54"/>
                    </a:cubicBezTo>
                    <a:cubicBezTo>
                      <a:pt x="484" y="65"/>
                      <a:pt x="477" y="72"/>
                      <a:pt x="466" y="72"/>
                    </a:cubicBezTo>
                    <a:close/>
                    <a:moveTo>
                      <a:pt x="527" y="72"/>
                    </a:moveTo>
                    <a:cubicBezTo>
                      <a:pt x="516" y="72"/>
                      <a:pt x="505" y="65"/>
                      <a:pt x="505" y="54"/>
                    </a:cubicBezTo>
                    <a:cubicBezTo>
                      <a:pt x="505" y="43"/>
                      <a:pt x="516" y="33"/>
                      <a:pt x="527" y="33"/>
                    </a:cubicBezTo>
                    <a:cubicBezTo>
                      <a:pt x="538" y="33"/>
                      <a:pt x="545" y="43"/>
                      <a:pt x="545" y="54"/>
                    </a:cubicBezTo>
                    <a:cubicBezTo>
                      <a:pt x="545" y="65"/>
                      <a:pt x="538" y="72"/>
                      <a:pt x="527" y="72"/>
                    </a:cubicBezTo>
                    <a:close/>
                    <a:moveTo>
                      <a:pt x="846" y="72"/>
                    </a:moveTo>
                    <a:cubicBezTo>
                      <a:pt x="674" y="72"/>
                      <a:pt x="674" y="72"/>
                      <a:pt x="674" y="72"/>
                    </a:cubicBezTo>
                    <a:cubicBezTo>
                      <a:pt x="674" y="29"/>
                      <a:pt x="674" y="29"/>
                      <a:pt x="674" y="29"/>
                    </a:cubicBezTo>
                    <a:cubicBezTo>
                      <a:pt x="814" y="29"/>
                      <a:pt x="814" y="29"/>
                      <a:pt x="814" y="29"/>
                    </a:cubicBezTo>
                    <a:cubicBezTo>
                      <a:pt x="846" y="29"/>
                      <a:pt x="846" y="29"/>
                      <a:pt x="846" y="29"/>
                    </a:cubicBezTo>
                    <a:lnTo>
                      <a:pt x="846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23" name="Google Shape;14023;p106"/>
              <p:cNvSpPr/>
              <p:nvPr/>
            </p:nvSpPr>
            <p:spPr>
              <a:xfrm>
                <a:off x="6515895" y="4054067"/>
                <a:ext cx="246856" cy="192339"/>
              </a:xfrm>
              <a:prstGeom prst="roundRect">
                <a:avLst>
                  <a:gd name="adj" fmla="val 3142"/>
                </a:avLst>
              </a:pr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024" name="Google Shape;14024;p106"/>
          <p:cNvGrpSpPr/>
          <p:nvPr/>
        </p:nvGrpSpPr>
        <p:grpSpPr>
          <a:xfrm>
            <a:off x="2994937" y="2584436"/>
            <a:ext cx="912284" cy="789517"/>
            <a:chOff x="-860321" y="926737"/>
            <a:chExt cx="684213" cy="592138"/>
          </a:xfrm>
        </p:grpSpPr>
        <p:sp>
          <p:nvSpPr>
            <p:cNvPr id="14025" name="Google Shape;14025;p106"/>
            <p:cNvSpPr/>
            <p:nvPr/>
          </p:nvSpPr>
          <p:spPr>
            <a:xfrm>
              <a:off x="-860321" y="926737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6" name="Google Shape;14026;p106"/>
            <p:cNvSpPr/>
            <p:nvPr/>
          </p:nvSpPr>
          <p:spPr>
            <a:xfrm>
              <a:off x="-746021" y="1016431"/>
              <a:ext cx="382588" cy="325438"/>
            </a:xfrm>
            <a:custGeom>
              <a:avLst/>
              <a:gdLst/>
              <a:ahLst/>
              <a:cxnLst/>
              <a:rect l="l" t="t" r="r" b="b"/>
              <a:pathLst>
                <a:path w="1137" h="962" extrusionOk="0">
                  <a:moveTo>
                    <a:pt x="377" y="733"/>
                  </a:moveTo>
                  <a:cubicBezTo>
                    <a:pt x="377" y="962"/>
                    <a:pt x="377" y="962"/>
                    <a:pt x="377" y="962"/>
                  </a:cubicBezTo>
                  <a:cubicBezTo>
                    <a:pt x="406" y="962"/>
                    <a:pt x="406" y="962"/>
                    <a:pt x="406" y="962"/>
                  </a:cubicBezTo>
                  <a:cubicBezTo>
                    <a:pt x="406" y="733"/>
                    <a:pt x="406" y="733"/>
                    <a:pt x="406" y="733"/>
                  </a:cubicBezTo>
                  <a:cubicBezTo>
                    <a:pt x="406" y="733"/>
                    <a:pt x="406" y="733"/>
                    <a:pt x="406" y="733"/>
                  </a:cubicBezTo>
                  <a:cubicBezTo>
                    <a:pt x="406" y="645"/>
                    <a:pt x="406" y="645"/>
                    <a:pt x="406" y="645"/>
                  </a:cubicBezTo>
                  <a:cubicBezTo>
                    <a:pt x="466" y="637"/>
                    <a:pt x="503" y="627"/>
                    <a:pt x="503" y="627"/>
                  </a:cubicBezTo>
                  <a:cubicBezTo>
                    <a:pt x="492" y="466"/>
                    <a:pt x="492" y="466"/>
                    <a:pt x="492" y="466"/>
                  </a:cubicBezTo>
                  <a:cubicBezTo>
                    <a:pt x="491" y="449"/>
                    <a:pt x="487" y="434"/>
                    <a:pt x="481" y="420"/>
                  </a:cubicBezTo>
                  <a:cubicBezTo>
                    <a:pt x="821" y="420"/>
                    <a:pt x="821" y="420"/>
                    <a:pt x="821" y="420"/>
                  </a:cubicBezTo>
                  <a:cubicBezTo>
                    <a:pt x="821" y="420"/>
                    <a:pt x="821" y="420"/>
                    <a:pt x="821" y="420"/>
                  </a:cubicBezTo>
                  <a:cubicBezTo>
                    <a:pt x="1104" y="420"/>
                    <a:pt x="1104" y="420"/>
                    <a:pt x="1104" y="420"/>
                  </a:cubicBezTo>
                  <a:cubicBezTo>
                    <a:pt x="1108" y="420"/>
                    <a:pt x="1108" y="420"/>
                    <a:pt x="1108" y="420"/>
                  </a:cubicBezTo>
                  <a:cubicBezTo>
                    <a:pt x="1108" y="962"/>
                    <a:pt x="1108" y="962"/>
                    <a:pt x="1108" y="962"/>
                  </a:cubicBezTo>
                  <a:cubicBezTo>
                    <a:pt x="1137" y="962"/>
                    <a:pt x="1137" y="962"/>
                    <a:pt x="1137" y="962"/>
                  </a:cubicBezTo>
                  <a:cubicBezTo>
                    <a:pt x="1137" y="420"/>
                    <a:pt x="1137" y="420"/>
                    <a:pt x="1137" y="420"/>
                  </a:cubicBezTo>
                  <a:cubicBezTo>
                    <a:pt x="1137" y="405"/>
                    <a:pt x="1122" y="391"/>
                    <a:pt x="1104" y="391"/>
                  </a:cubicBezTo>
                  <a:cubicBezTo>
                    <a:pt x="821" y="391"/>
                    <a:pt x="821" y="391"/>
                    <a:pt x="821" y="391"/>
                  </a:cubicBezTo>
                  <a:cubicBezTo>
                    <a:pt x="620" y="391"/>
                    <a:pt x="517" y="391"/>
                    <a:pt x="465" y="391"/>
                  </a:cubicBezTo>
                  <a:cubicBezTo>
                    <a:pt x="444" y="363"/>
                    <a:pt x="413" y="343"/>
                    <a:pt x="377" y="336"/>
                  </a:cubicBezTo>
                  <a:cubicBezTo>
                    <a:pt x="356" y="332"/>
                    <a:pt x="337" y="324"/>
                    <a:pt x="320" y="311"/>
                  </a:cubicBezTo>
                  <a:cubicBezTo>
                    <a:pt x="315" y="307"/>
                    <a:pt x="309" y="303"/>
                    <a:pt x="302" y="299"/>
                  </a:cubicBezTo>
                  <a:cubicBezTo>
                    <a:pt x="298" y="295"/>
                    <a:pt x="295" y="292"/>
                    <a:pt x="291" y="289"/>
                  </a:cubicBezTo>
                  <a:cubicBezTo>
                    <a:pt x="330" y="266"/>
                    <a:pt x="359" y="212"/>
                    <a:pt x="361" y="149"/>
                  </a:cubicBezTo>
                  <a:cubicBezTo>
                    <a:pt x="363" y="131"/>
                    <a:pt x="366" y="75"/>
                    <a:pt x="362" y="53"/>
                  </a:cubicBezTo>
                  <a:cubicBezTo>
                    <a:pt x="359" y="33"/>
                    <a:pt x="353" y="36"/>
                    <a:pt x="348" y="33"/>
                  </a:cubicBezTo>
                  <a:cubicBezTo>
                    <a:pt x="337" y="28"/>
                    <a:pt x="329" y="11"/>
                    <a:pt x="311" y="7"/>
                  </a:cubicBezTo>
                  <a:cubicBezTo>
                    <a:pt x="286" y="0"/>
                    <a:pt x="254" y="4"/>
                    <a:pt x="236" y="9"/>
                  </a:cubicBezTo>
                  <a:cubicBezTo>
                    <a:pt x="220" y="14"/>
                    <a:pt x="214" y="12"/>
                    <a:pt x="198" y="11"/>
                  </a:cubicBezTo>
                  <a:cubicBezTo>
                    <a:pt x="192" y="11"/>
                    <a:pt x="185" y="11"/>
                    <a:pt x="179" y="12"/>
                  </a:cubicBezTo>
                  <a:cubicBezTo>
                    <a:pt x="166" y="15"/>
                    <a:pt x="146" y="30"/>
                    <a:pt x="139" y="56"/>
                  </a:cubicBezTo>
                  <a:cubicBezTo>
                    <a:pt x="132" y="81"/>
                    <a:pt x="141" y="151"/>
                    <a:pt x="142" y="158"/>
                  </a:cubicBezTo>
                  <a:cubicBezTo>
                    <a:pt x="147" y="216"/>
                    <a:pt x="173" y="264"/>
                    <a:pt x="208" y="286"/>
                  </a:cubicBezTo>
                  <a:cubicBezTo>
                    <a:pt x="206" y="289"/>
                    <a:pt x="202" y="293"/>
                    <a:pt x="199" y="295"/>
                  </a:cubicBezTo>
                  <a:cubicBezTo>
                    <a:pt x="193" y="300"/>
                    <a:pt x="187" y="305"/>
                    <a:pt x="182" y="309"/>
                  </a:cubicBezTo>
                  <a:cubicBezTo>
                    <a:pt x="166" y="322"/>
                    <a:pt x="148" y="329"/>
                    <a:pt x="125" y="336"/>
                  </a:cubicBezTo>
                  <a:cubicBezTo>
                    <a:pt x="65" y="354"/>
                    <a:pt x="16" y="401"/>
                    <a:pt x="11" y="466"/>
                  </a:cubicBezTo>
                  <a:cubicBezTo>
                    <a:pt x="11" y="466"/>
                    <a:pt x="11" y="466"/>
                    <a:pt x="0" y="627"/>
                  </a:cubicBezTo>
                  <a:cubicBezTo>
                    <a:pt x="0" y="627"/>
                    <a:pt x="105" y="655"/>
                    <a:pt x="252" y="655"/>
                  </a:cubicBezTo>
                  <a:cubicBezTo>
                    <a:pt x="298" y="655"/>
                    <a:pt x="341" y="652"/>
                    <a:pt x="377" y="648"/>
                  </a:cubicBezTo>
                  <a:cubicBezTo>
                    <a:pt x="377" y="733"/>
                    <a:pt x="377" y="733"/>
                    <a:pt x="377" y="7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27" name="Google Shape;14027;p106"/>
            <p:cNvSpPr/>
            <p:nvPr/>
          </p:nvSpPr>
          <p:spPr>
            <a:xfrm>
              <a:off x="-649183" y="1341869"/>
              <a:ext cx="315913" cy="38100"/>
            </a:xfrm>
            <a:custGeom>
              <a:avLst/>
              <a:gdLst/>
              <a:ahLst/>
              <a:cxnLst/>
              <a:rect l="l" t="t" r="r" b="b"/>
              <a:pathLst>
                <a:path w="932" h="115" extrusionOk="0">
                  <a:moveTo>
                    <a:pt x="892" y="0"/>
                  </a:moveTo>
                  <a:cubicBezTo>
                    <a:pt x="846" y="0"/>
                    <a:pt x="846" y="0"/>
                    <a:pt x="846" y="0"/>
                  </a:cubicBezTo>
                  <a:cubicBezTo>
                    <a:pt x="817" y="0"/>
                    <a:pt x="817" y="0"/>
                    <a:pt x="817" y="0"/>
                  </a:cubicBezTo>
                  <a:cubicBezTo>
                    <a:pt x="817" y="4"/>
                    <a:pt x="817" y="4"/>
                    <a:pt x="817" y="4"/>
                  </a:cubicBezTo>
                  <a:cubicBezTo>
                    <a:pt x="817" y="4"/>
                    <a:pt x="817" y="3"/>
                    <a:pt x="817" y="2"/>
                  </a:cubicBezTo>
                  <a:cubicBezTo>
                    <a:pt x="817" y="0"/>
                    <a:pt x="817" y="0"/>
                    <a:pt x="817" y="0"/>
                  </a:cubicBezTo>
                  <a:cubicBezTo>
                    <a:pt x="816" y="0"/>
                    <a:pt x="814" y="0"/>
                    <a:pt x="813" y="0"/>
                  </a:cubicBezTo>
                  <a:cubicBezTo>
                    <a:pt x="813" y="0"/>
                    <a:pt x="813" y="0"/>
                    <a:pt x="813" y="0"/>
                  </a:cubicBezTo>
                  <a:cubicBezTo>
                    <a:pt x="176" y="0"/>
                    <a:pt x="123" y="0"/>
                    <a:pt x="119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115" y="2"/>
                    <a:pt x="115" y="2"/>
                    <a:pt x="115" y="2"/>
                  </a:cubicBezTo>
                  <a:cubicBezTo>
                    <a:pt x="115" y="3"/>
                    <a:pt x="115" y="4"/>
                    <a:pt x="115" y="4"/>
                  </a:cubicBezTo>
                  <a:cubicBezTo>
                    <a:pt x="115" y="0"/>
                    <a:pt x="115" y="0"/>
                    <a:pt x="115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39" y="0"/>
                    <a:pt x="39" y="0"/>
                    <a:pt x="39" y="0"/>
                  </a:cubicBezTo>
                  <a:cubicBezTo>
                    <a:pt x="14" y="0"/>
                    <a:pt x="0" y="15"/>
                    <a:pt x="0" y="40"/>
                  </a:cubicBezTo>
                  <a:cubicBezTo>
                    <a:pt x="0" y="65"/>
                    <a:pt x="0" y="65"/>
                    <a:pt x="0" y="65"/>
                  </a:cubicBezTo>
                  <a:cubicBezTo>
                    <a:pt x="0" y="90"/>
                    <a:pt x="14" y="115"/>
                    <a:pt x="39" y="115"/>
                  </a:cubicBezTo>
                  <a:cubicBezTo>
                    <a:pt x="892" y="115"/>
                    <a:pt x="892" y="115"/>
                    <a:pt x="892" y="115"/>
                  </a:cubicBezTo>
                  <a:cubicBezTo>
                    <a:pt x="918" y="115"/>
                    <a:pt x="932" y="90"/>
                    <a:pt x="932" y="65"/>
                  </a:cubicBezTo>
                  <a:cubicBezTo>
                    <a:pt x="932" y="40"/>
                    <a:pt x="932" y="40"/>
                    <a:pt x="932" y="40"/>
                  </a:cubicBezTo>
                  <a:cubicBezTo>
                    <a:pt x="932" y="15"/>
                    <a:pt x="918" y="0"/>
                    <a:pt x="892" y="0"/>
                  </a:cubicBezTo>
                  <a:close/>
                  <a:moveTo>
                    <a:pt x="405" y="72"/>
                  </a:moveTo>
                  <a:cubicBezTo>
                    <a:pt x="394" y="72"/>
                    <a:pt x="383" y="65"/>
                    <a:pt x="383" y="54"/>
                  </a:cubicBezTo>
                  <a:cubicBezTo>
                    <a:pt x="383" y="43"/>
                    <a:pt x="394" y="33"/>
                    <a:pt x="405" y="33"/>
                  </a:cubicBezTo>
                  <a:cubicBezTo>
                    <a:pt x="416" y="33"/>
                    <a:pt x="423" y="43"/>
                    <a:pt x="423" y="54"/>
                  </a:cubicBezTo>
                  <a:cubicBezTo>
                    <a:pt x="423" y="65"/>
                    <a:pt x="416" y="72"/>
                    <a:pt x="405" y="72"/>
                  </a:cubicBezTo>
                  <a:close/>
                  <a:moveTo>
                    <a:pt x="466" y="72"/>
                  </a:moveTo>
                  <a:cubicBezTo>
                    <a:pt x="455" y="72"/>
                    <a:pt x="444" y="65"/>
                    <a:pt x="444" y="54"/>
                  </a:cubicBezTo>
                  <a:cubicBezTo>
                    <a:pt x="444" y="43"/>
                    <a:pt x="455" y="33"/>
                    <a:pt x="466" y="33"/>
                  </a:cubicBezTo>
                  <a:cubicBezTo>
                    <a:pt x="477" y="33"/>
                    <a:pt x="484" y="43"/>
                    <a:pt x="484" y="54"/>
                  </a:cubicBezTo>
                  <a:cubicBezTo>
                    <a:pt x="484" y="65"/>
                    <a:pt x="477" y="72"/>
                    <a:pt x="466" y="72"/>
                  </a:cubicBezTo>
                  <a:close/>
                  <a:moveTo>
                    <a:pt x="527" y="72"/>
                  </a:moveTo>
                  <a:cubicBezTo>
                    <a:pt x="516" y="72"/>
                    <a:pt x="505" y="65"/>
                    <a:pt x="505" y="54"/>
                  </a:cubicBezTo>
                  <a:cubicBezTo>
                    <a:pt x="505" y="43"/>
                    <a:pt x="516" y="33"/>
                    <a:pt x="527" y="33"/>
                  </a:cubicBezTo>
                  <a:cubicBezTo>
                    <a:pt x="538" y="33"/>
                    <a:pt x="545" y="43"/>
                    <a:pt x="545" y="54"/>
                  </a:cubicBezTo>
                  <a:cubicBezTo>
                    <a:pt x="545" y="65"/>
                    <a:pt x="538" y="72"/>
                    <a:pt x="527" y="72"/>
                  </a:cubicBezTo>
                  <a:close/>
                  <a:moveTo>
                    <a:pt x="846" y="72"/>
                  </a:moveTo>
                  <a:cubicBezTo>
                    <a:pt x="674" y="72"/>
                    <a:pt x="674" y="72"/>
                    <a:pt x="674" y="72"/>
                  </a:cubicBezTo>
                  <a:cubicBezTo>
                    <a:pt x="674" y="29"/>
                    <a:pt x="674" y="29"/>
                    <a:pt x="674" y="29"/>
                  </a:cubicBezTo>
                  <a:cubicBezTo>
                    <a:pt x="814" y="29"/>
                    <a:pt x="814" y="29"/>
                    <a:pt x="814" y="29"/>
                  </a:cubicBezTo>
                  <a:cubicBezTo>
                    <a:pt x="846" y="29"/>
                    <a:pt x="846" y="29"/>
                    <a:pt x="846" y="29"/>
                  </a:cubicBezTo>
                  <a:lnTo>
                    <a:pt x="846" y="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028" name="Google Shape;14028;p106"/>
            <p:cNvGrpSpPr/>
            <p:nvPr/>
          </p:nvGrpSpPr>
          <p:grpSpPr>
            <a:xfrm>
              <a:off x="-558527" y="1178137"/>
              <a:ext cx="155575" cy="138113"/>
              <a:chOff x="-613590" y="652482"/>
              <a:chExt cx="155575" cy="138113"/>
            </a:xfrm>
          </p:grpSpPr>
          <p:sp>
            <p:nvSpPr>
              <p:cNvPr id="14029" name="Google Shape;14029;p106"/>
              <p:cNvSpPr/>
              <p:nvPr/>
            </p:nvSpPr>
            <p:spPr>
              <a:xfrm>
                <a:off x="-596128" y="717570"/>
                <a:ext cx="74612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77" extrusionOk="0">
                    <a:moveTo>
                      <a:pt x="21" y="20"/>
                    </a:moveTo>
                    <a:cubicBezTo>
                      <a:pt x="8" y="23"/>
                      <a:pt x="0" y="36"/>
                      <a:pt x="3" y="49"/>
                    </a:cubicBezTo>
                    <a:cubicBezTo>
                      <a:pt x="6" y="62"/>
                      <a:pt x="18" y="70"/>
                      <a:pt x="31" y="66"/>
                    </a:cubicBezTo>
                    <a:cubicBezTo>
                      <a:pt x="95" y="52"/>
                      <a:pt x="158" y="93"/>
                      <a:pt x="173" y="157"/>
                    </a:cubicBezTo>
                    <a:cubicBezTo>
                      <a:pt x="174" y="164"/>
                      <a:pt x="178" y="169"/>
                      <a:pt x="183" y="172"/>
                    </a:cubicBezTo>
                    <a:cubicBezTo>
                      <a:pt x="188" y="175"/>
                      <a:pt x="194" y="177"/>
                      <a:pt x="200" y="175"/>
                    </a:cubicBezTo>
                    <a:cubicBezTo>
                      <a:pt x="213" y="172"/>
                      <a:pt x="221" y="160"/>
                      <a:pt x="218" y="147"/>
                    </a:cubicBezTo>
                    <a:cubicBezTo>
                      <a:pt x="199" y="57"/>
                      <a:pt x="110" y="0"/>
                      <a:pt x="21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30" name="Google Shape;14030;p106"/>
              <p:cNvSpPr/>
              <p:nvPr/>
            </p:nvSpPr>
            <p:spPr>
              <a:xfrm>
                <a:off x="-591365" y="757257"/>
                <a:ext cx="34925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103" h="99" extrusionOk="0">
                    <a:moveTo>
                      <a:pt x="75" y="12"/>
                    </a:moveTo>
                    <a:cubicBezTo>
                      <a:pt x="54" y="0"/>
                      <a:pt x="27" y="6"/>
                      <a:pt x="13" y="26"/>
                    </a:cubicBezTo>
                    <a:cubicBezTo>
                      <a:pt x="0" y="46"/>
                      <a:pt x="6" y="73"/>
                      <a:pt x="27" y="86"/>
                    </a:cubicBezTo>
                    <a:cubicBezTo>
                      <a:pt x="48" y="99"/>
                      <a:pt x="76" y="93"/>
                      <a:pt x="89" y="73"/>
                    </a:cubicBezTo>
                    <a:cubicBezTo>
                      <a:pt x="103" y="53"/>
                      <a:pt x="97" y="25"/>
                      <a:pt x="75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31" name="Google Shape;14031;p106"/>
              <p:cNvSpPr/>
              <p:nvPr/>
            </p:nvSpPr>
            <p:spPr>
              <a:xfrm>
                <a:off x="-600890" y="684232"/>
                <a:ext cx="109537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321" h="253" extrusionOk="0">
                    <a:moveTo>
                      <a:pt x="24" y="31"/>
                    </a:moveTo>
                    <a:cubicBezTo>
                      <a:pt x="23" y="31"/>
                      <a:pt x="23" y="31"/>
                      <a:pt x="23" y="31"/>
                    </a:cubicBezTo>
                    <a:cubicBezTo>
                      <a:pt x="9" y="34"/>
                      <a:pt x="0" y="49"/>
                      <a:pt x="4" y="63"/>
                    </a:cubicBezTo>
                    <a:cubicBezTo>
                      <a:pt x="8" y="77"/>
                      <a:pt x="21" y="85"/>
                      <a:pt x="36" y="82"/>
                    </a:cubicBezTo>
                    <a:cubicBezTo>
                      <a:pt x="37" y="82"/>
                      <a:pt x="37" y="82"/>
                      <a:pt x="37" y="82"/>
                    </a:cubicBezTo>
                    <a:cubicBezTo>
                      <a:pt x="41" y="81"/>
                      <a:pt x="41" y="81"/>
                      <a:pt x="41" y="81"/>
                    </a:cubicBezTo>
                    <a:cubicBezTo>
                      <a:pt x="141" y="57"/>
                      <a:pt x="242" y="121"/>
                      <a:pt x="266" y="224"/>
                    </a:cubicBezTo>
                    <a:cubicBezTo>
                      <a:pt x="267" y="228"/>
                      <a:pt x="267" y="228"/>
                      <a:pt x="267" y="228"/>
                    </a:cubicBezTo>
                    <a:cubicBezTo>
                      <a:pt x="267" y="230"/>
                      <a:pt x="267" y="230"/>
                      <a:pt x="267" y="230"/>
                    </a:cubicBezTo>
                    <a:cubicBezTo>
                      <a:pt x="270" y="244"/>
                      <a:pt x="283" y="253"/>
                      <a:pt x="297" y="251"/>
                    </a:cubicBezTo>
                    <a:cubicBezTo>
                      <a:pt x="312" y="248"/>
                      <a:pt x="321" y="234"/>
                      <a:pt x="318" y="220"/>
                    </a:cubicBezTo>
                    <a:cubicBezTo>
                      <a:pt x="317" y="218"/>
                      <a:pt x="317" y="218"/>
                      <a:pt x="317" y="218"/>
                    </a:cubicBezTo>
                    <a:cubicBezTo>
                      <a:pt x="316" y="212"/>
                      <a:pt x="316" y="212"/>
                      <a:pt x="316" y="212"/>
                    </a:cubicBezTo>
                    <a:cubicBezTo>
                      <a:pt x="285" y="81"/>
                      <a:pt x="157" y="0"/>
                      <a:pt x="29" y="30"/>
                    </a:cubicBezTo>
                    <a:lnTo>
                      <a:pt x="24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32" name="Google Shape;14032;p106"/>
              <p:cNvSpPr/>
              <p:nvPr/>
            </p:nvSpPr>
            <p:spPr>
              <a:xfrm>
                <a:off x="-613590" y="652482"/>
                <a:ext cx="155575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465" h="340" extrusionOk="0">
                    <a:moveTo>
                      <a:pt x="435" y="340"/>
                    </a:moveTo>
                    <a:cubicBezTo>
                      <a:pt x="422" y="340"/>
                      <a:pt x="410" y="330"/>
                      <a:pt x="408" y="317"/>
                    </a:cubicBezTo>
                    <a:cubicBezTo>
                      <a:pt x="399" y="259"/>
                      <a:pt x="363" y="179"/>
                      <a:pt x="287" y="126"/>
                    </a:cubicBezTo>
                    <a:cubicBezTo>
                      <a:pt x="202" y="66"/>
                      <a:pt x="102" y="62"/>
                      <a:pt x="40" y="84"/>
                    </a:cubicBezTo>
                    <a:cubicBezTo>
                      <a:pt x="26" y="89"/>
                      <a:pt x="10" y="82"/>
                      <a:pt x="5" y="68"/>
                    </a:cubicBezTo>
                    <a:cubicBezTo>
                      <a:pt x="0" y="54"/>
                      <a:pt x="7" y="38"/>
                      <a:pt x="21" y="33"/>
                    </a:cubicBezTo>
                    <a:cubicBezTo>
                      <a:pt x="113" y="0"/>
                      <a:pt x="230" y="18"/>
                      <a:pt x="319" y="81"/>
                    </a:cubicBezTo>
                    <a:cubicBezTo>
                      <a:pt x="395" y="134"/>
                      <a:pt x="449" y="219"/>
                      <a:pt x="463" y="308"/>
                    </a:cubicBezTo>
                    <a:cubicBezTo>
                      <a:pt x="465" y="323"/>
                      <a:pt x="454" y="337"/>
                      <a:pt x="439" y="339"/>
                    </a:cubicBezTo>
                    <a:cubicBezTo>
                      <a:pt x="438" y="340"/>
                      <a:pt x="436" y="340"/>
                      <a:pt x="435" y="3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033" name="Google Shape;14033;p106"/>
          <p:cNvSpPr/>
          <p:nvPr/>
        </p:nvSpPr>
        <p:spPr>
          <a:xfrm>
            <a:off x="5883415" y="2092874"/>
            <a:ext cx="442429" cy="1846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Phone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34" name="Google Shape;14034;p106"/>
          <p:cNvGrpSpPr/>
          <p:nvPr/>
        </p:nvGrpSpPr>
        <p:grpSpPr>
          <a:xfrm>
            <a:off x="5543448" y="843163"/>
            <a:ext cx="1124769" cy="1124820"/>
            <a:chOff x="3742843" y="3185653"/>
            <a:chExt cx="843577" cy="843615"/>
          </a:xfrm>
        </p:grpSpPr>
        <p:grpSp>
          <p:nvGrpSpPr>
            <p:cNvPr id="14035" name="Google Shape;14035;p106"/>
            <p:cNvGrpSpPr/>
            <p:nvPr/>
          </p:nvGrpSpPr>
          <p:grpSpPr>
            <a:xfrm>
              <a:off x="3742843" y="3185653"/>
              <a:ext cx="843577" cy="843615"/>
              <a:chOff x="4528873" y="95849"/>
              <a:chExt cx="843577" cy="843577"/>
            </a:xfrm>
          </p:grpSpPr>
          <p:sp>
            <p:nvSpPr>
              <p:cNvPr id="14036" name="Google Shape;14036;p106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37" name="Google Shape;14037;p106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38" name="Google Shape;14038;p106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39" name="Google Shape;14039;p106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40" name="Google Shape;14040;p106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41" name="Google Shape;14041;p106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42" name="Google Shape;14042;p106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43" name="Google Shape;14043;p106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44" name="Google Shape;14044;p106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045" name="Google Shape;14045;p106"/>
            <p:cNvGrpSpPr/>
            <p:nvPr/>
          </p:nvGrpSpPr>
          <p:grpSpPr>
            <a:xfrm>
              <a:off x="4004611" y="3447440"/>
              <a:ext cx="320040" cy="320040"/>
              <a:chOff x="5084894" y="3482974"/>
              <a:chExt cx="592138" cy="592138"/>
            </a:xfrm>
          </p:grpSpPr>
          <p:sp>
            <p:nvSpPr>
              <p:cNvPr id="14046" name="Google Shape;14046;p106"/>
              <p:cNvSpPr/>
              <p:nvPr/>
            </p:nvSpPr>
            <p:spPr>
              <a:xfrm>
                <a:off x="5084894" y="3482974"/>
                <a:ext cx="592138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47" name="Google Shape;14047;p106"/>
              <p:cNvSpPr/>
              <p:nvPr/>
            </p:nvSpPr>
            <p:spPr>
              <a:xfrm>
                <a:off x="5151569" y="3627437"/>
                <a:ext cx="449263" cy="328613"/>
              </a:xfrm>
              <a:custGeom>
                <a:avLst/>
                <a:gdLst/>
                <a:ahLst/>
                <a:cxnLst/>
                <a:rect l="l" t="t" r="r" b="b"/>
                <a:pathLst>
                  <a:path w="1333" h="970" extrusionOk="0">
                    <a:moveTo>
                      <a:pt x="313" y="147"/>
                    </a:moveTo>
                    <a:cubicBezTo>
                      <a:pt x="313" y="818"/>
                      <a:pt x="313" y="818"/>
                      <a:pt x="313" y="818"/>
                    </a:cubicBezTo>
                    <a:cubicBezTo>
                      <a:pt x="313" y="901"/>
                      <a:pt x="246" y="968"/>
                      <a:pt x="163" y="968"/>
                    </a:cubicBezTo>
                    <a:cubicBezTo>
                      <a:pt x="149" y="968"/>
                      <a:pt x="149" y="968"/>
                      <a:pt x="149" y="968"/>
                    </a:cubicBezTo>
                    <a:cubicBezTo>
                      <a:pt x="67" y="968"/>
                      <a:pt x="0" y="901"/>
                      <a:pt x="0" y="818"/>
                    </a:cubicBezTo>
                    <a:cubicBezTo>
                      <a:pt x="0" y="147"/>
                      <a:pt x="0" y="147"/>
                      <a:pt x="0" y="147"/>
                    </a:cubicBezTo>
                    <a:cubicBezTo>
                      <a:pt x="0" y="76"/>
                      <a:pt x="49" y="17"/>
                      <a:pt x="115" y="2"/>
                    </a:cubicBezTo>
                    <a:cubicBezTo>
                      <a:pt x="115" y="201"/>
                      <a:pt x="115" y="201"/>
                      <a:pt x="115" y="201"/>
                    </a:cubicBezTo>
                    <a:cubicBezTo>
                      <a:pt x="115" y="222"/>
                      <a:pt x="133" y="240"/>
                      <a:pt x="154" y="240"/>
                    </a:cubicBezTo>
                    <a:cubicBezTo>
                      <a:pt x="158" y="240"/>
                      <a:pt x="158" y="240"/>
                      <a:pt x="158" y="240"/>
                    </a:cubicBezTo>
                    <a:cubicBezTo>
                      <a:pt x="180" y="240"/>
                      <a:pt x="197" y="222"/>
                      <a:pt x="197" y="201"/>
                    </a:cubicBezTo>
                    <a:cubicBezTo>
                      <a:pt x="197" y="2"/>
                      <a:pt x="197" y="2"/>
                      <a:pt x="197" y="2"/>
                    </a:cubicBezTo>
                    <a:cubicBezTo>
                      <a:pt x="263" y="17"/>
                      <a:pt x="313" y="76"/>
                      <a:pt x="313" y="147"/>
                    </a:cubicBezTo>
                    <a:close/>
                    <a:moveTo>
                      <a:pt x="1333" y="75"/>
                    </a:moveTo>
                    <a:cubicBezTo>
                      <a:pt x="1333" y="895"/>
                      <a:pt x="1333" y="895"/>
                      <a:pt x="1333" y="895"/>
                    </a:cubicBezTo>
                    <a:cubicBezTo>
                      <a:pt x="1333" y="936"/>
                      <a:pt x="1299" y="970"/>
                      <a:pt x="1258" y="970"/>
                    </a:cubicBezTo>
                    <a:cubicBezTo>
                      <a:pt x="436" y="970"/>
                      <a:pt x="436" y="970"/>
                      <a:pt x="436" y="970"/>
                    </a:cubicBezTo>
                    <a:cubicBezTo>
                      <a:pt x="395" y="970"/>
                      <a:pt x="361" y="936"/>
                      <a:pt x="361" y="895"/>
                    </a:cubicBezTo>
                    <a:cubicBezTo>
                      <a:pt x="361" y="75"/>
                      <a:pt x="361" y="75"/>
                      <a:pt x="361" y="75"/>
                    </a:cubicBezTo>
                    <a:cubicBezTo>
                      <a:pt x="361" y="33"/>
                      <a:pt x="395" y="0"/>
                      <a:pt x="436" y="0"/>
                    </a:cubicBezTo>
                    <a:cubicBezTo>
                      <a:pt x="1258" y="0"/>
                      <a:pt x="1258" y="0"/>
                      <a:pt x="1258" y="0"/>
                    </a:cubicBezTo>
                    <a:cubicBezTo>
                      <a:pt x="1299" y="0"/>
                      <a:pt x="1333" y="33"/>
                      <a:pt x="1333" y="75"/>
                    </a:cubicBezTo>
                    <a:close/>
                    <a:moveTo>
                      <a:pt x="547" y="688"/>
                    </a:moveTo>
                    <a:cubicBezTo>
                      <a:pt x="547" y="661"/>
                      <a:pt x="525" y="638"/>
                      <a:pt x="497" y="638"/>
                    </a:cubicBezTo>
                    <a:cubicBezTo>
                      <a:pt x="470" y="638"/>
                      <a:pt x="447" y="661"/>
                      <a:pt x="447" y="688"/>
                    </a:cubicBezTo>
                    <a:cubicBezTo>
                      <a:pt x="447" y="716"/>
                      <a:pt x="470" y="738"/>
                      <a:pt x="497" y="738"/>
                    </a:cubicBezTo>
                    <a:cubicBezTo>
                      <a:pt x="525" y="738"/>
                      <a:pt x="547" y="716"/>
                      <a:pt x="547" y="688"/>
                    </a:cubicBezTo>
                    <a:close/>
                    <a:moveTo>
                      <a:pt x="697" y="688"/>
                    </a:moveTo>
                    <a:cubicBezTo>
                      <a:pt x="697" y="661"/>
                      <a:pt x="674" y="638"/>
                      <a:pt x="647" y="638"/>
                    </a:cubicBezTo>
                    <a:cubicBezTo>
                      <a:pt x="619" y="638"/>
                      <a:pt x="597" y="661"/>
                      <a:pt x="597" y="688"/>
                    </a:cubicBezTo>
                    <a:cubicBezTo>
                      <a:pt x="597" y="716"/>
                      <a:pt x="619" y="738"/>
                      <a:pt x="647" y="738"/>
                    </a:cubicBezTo>
                    <a:cubicBezTo>
                      <a:pt x="674" y="738"/>
                      <a:pt x="697" y="716"/>
                      <a:pt x="697" y="688"/>
                    </a:cubicBezTo>
                    <a:close/>
                    <a:moveTo>
                      <a:pt x="846" y="688"/>
                    </a:moveTo>
                    <a:cubicBezTo>
                      <a:pt x="846" y="661"/>
                      <a:pt x="824" y="638"/>
                      <a:pt x="797" y="638"/>
                    </a:cubicBezTo>
                    <a:cubicBezTo>
                      <a:pt x="769" y="638"/>
                      <a:pt x="747" y="661"/>
                      <a:pt x="747" y="688"/>
                    </a:cubicBezTo>
                    <a:cubicBezTo>
                      <a:pt x="747" y="716"/>
                      <a:pt x="769" y="738"/>
                      <a:pt x="797" y="738"/>
                    </a:cubicBezTo>
                    <a:cubicBezTo>
                      <a:pt x="824" y="738"/>
                      <a:pt x="846" y="716"/>
                      <a:pt x="846" y="688"/>
                    </a:cubicBezTo>
                    <a:close/>
                    <a:moveTo>
                      <a:pt x="942" y="95"/>
                    </a:moveTo>
                    <a:cubicBezTo>
                      <a:pt x="464" y="95"/>
                      <a:pt x="464" y="95"/>
                      <a:pt x="464" y="95"/>
                    </a:cubicBezTo>
                    <a:cubicBezTo>
                      <a:pt x="464" y="527"/>
                      <a:pt x="464" y="527"/>
                      <a:pt x="464" y="527"/>
                    </a:cubicBezTo>
                    <a:cubicBezTo>
                      <a:pt x="942" y="527"/>
                      <a:pt x="942" y="527"/>
                      <a:pt x="942" y="527"/>
                    </a:cubicBezTo>
                    <a:lnTo>
                      <a:pt x="942" y="95"/>
                    </a:lnTo>
                    <a:close/>
                    <a:moveTo>
                      <a:pt x="1244" y="469"/>
                    </a:moveTo>
                    <a:cubicBezTo>
                      <a:pt x="1244" y="443"/>
                      <a:pt x="1223" y="422"/>
                      <a:pt x="1196" y="420"/>
                    </a:cubicBezTo>
                    <a:cubicBezTo>
                      <a:pt x="1196" y="420"/>
                      <a:pt x="1196" y="420"/>
                      <a:pt x="1196" y="420"/>
                    </a:cubicBezTo>
                    <a:cubicBezTo>
                      <a:pt x="1088" y="420"/>
                      <a:pt x="1088" y="420"/>
                      <a:pt x="1088" y="420"/>
                    </a:cubicBezTo>
                    <a:cubicBezTo>
                      <a:pt x="1088" y="420"/>
                      <a:pt x="1088" y="420"/>
                      <a:pt x="1088" y="420"/>
                    </a:cubicBezTo>
                    <a:cubicBezTo>
                      <a:pt x="1088" y="420"/>
                      <a:pt x="1088" y="420"/>
                      <a:pt x="1087" y="420"/>
                    </a:cubicBezTo>
                    <a:cubicBezTo>
                      <a:pt x="1060" y="420"/>
                      <a:pt x="1038" y="442"/>
                      <a:pt x="1038" y="469"/>
                    </a:cubicBezTo>
                    <a:cubicBezTo>
                      <a:pt x="1038" y="495"/>
                      <a:pt x="1060" y="517"/>
                      <a:pt x="1087" y="517"/>
                    </a:cubicBezTo>
                    <a:cubicBezTo>
                      <a:pt x="1088" y="517"/>
                      <a:pt x="1088" y="517"/>
                      <a:pt x="1088" y="517"/>
                    </a:cubicBezTo>
                    <a:cubicBezTo>
                      <a:pt x="1088" y="517"/>
                      <a:pt x="1088" y="517"/>
                      <a:pt x="1088" y="517"/>
                    </a:cubicBezTo>
                    <a:cubicBezTo>
                      <a:pt x="1196" y="517"/>
                      <a:pt x="1196" y="517"/>
                      <a:pt x="1196" y="517"/>
                    </a:cubicBezTo>
                    <a:cubicBezTo>
                      <a:pt x="1196" y="517"/>
                      <a:pt x="1196" y="517"/>
                      <a:pt x="1196" y="517"/>
                    </a:cubicBezTo>
                    <a:cubicBezTo>
                      <a:pt x="1223" y="516"/>
                      <a:pt x="1244" y="495"/>
                      <a:pt x="1244" y="469"/>
                    </a:cubicBezTo>
                    <a:close/>
                    <a:moveTo>
                      <a:pt x="1244" y="300"/>
                    </a:moveTo>
                    <a:cubicBezTo>
                      <a:pt x="1244" y="274"/>
                      <a:pt x="1223" y="253"/>
                      <a:pt x="1196" y="252"/>
                    </a:cubicBezTo>
                    <a:cubicBezTo>
                      <a:pt x="1196" y="252"/>
                      <a:pt x="1196" y="252"/>
                      <a:pt x="1196" y="252"/>
                    </a:cubicBezTo>
                    <a:cubicBezTo>
                      <a:pt x="1088" y="252"/>
                      <a:pt x="1088" y="252"/>
                      <a:pt x="1088" y="252"/>
                    </a:cubicBezTo>
                    <a:cubicBezTo>
                      <a:pt x="1088" y="252"/>
                      <a:pt x="1088" y="252"/>
                      <a:pt x="1088" y="252"/>
                    </a:cubicBezTo>
                    <a:cubicBezTo>
                      <a:pt x="1088" y="252"/>
                      <a:pt x="1088" y="252"/>
                      <a:pt x="1087" y="252"/>
                    </a:cubicBezTo>
                    <a:cubicBezTo>
                      <a:pt x="1060" y="252"/>
                      <a:pt x="1038" y="274"/>
                      <a:pt x="1038" y="300"/>
                    </a:cubicBezTo>
                    <a:cubicBezTo>
                      <a:pt x="1038" y="327"/>
                      <a:pt x="1060" y="349"/>
                      <a:pt x="1087" y="349"/>
                    </a:cubicBezTo>
                    <a:cubicBezTo>
                      <a:pt x="1088" y="349"/>
                      <a:pt x="1088" y="349"/>
                      <a:pt x="1088" y="349"/>
                    </a:cubicBezTo>
                    <a:cubicBezTo>
                      <a:pt x="1088" y="349"/>
                      <a:pt x="1088" y="349"/>
                      <a:pt x="1088" y="349"/>
                    </a:cubicBezTo>
                    <a:cubicBezTo>
                      <a:pt x="1196" y="349"/>
                      <a:pt x="1196" y="349"/>
                      <a:pt x="1196" y="349"/>
                    </a:cubicBezTo>
                    <a:cubicBezTo>
                      <a:pt x="1196" y="348"/>
                      <a:pt x="1196" y="348"/>
                      <a:pt x="1196" y="348"/>
                    </a:cubicBezTo>
                    <a:cubicBezTo>
                      <a:pt x="1223" y="347"/>
                      <a:pt x="1244" y="326"/>
                      <a:pt x="1244" y="300"/>
                    </a:cubicBezTo>
                    <a:close/>
                    <a:moveTo>
                      <a:pt x="1244" y="132"/>
                    </a:moveTo>
                    <a:cubicBezTo>
                      <a:pt x="1244" y="106"/>
                      <a:pt x="1223" y="85"/>
                      <a:pt x="1196" y="84"/>
                    </a:cubicBezTo>
                    <a:cubicBezTo>
                      <a:pt x="1196" y="84"/>
                      <a:pt x="1196" y="84"/>
                      <a:pt x="1196" y="84"/>
                    </a:cubicBezTo>
                    <a:cubicBezTo>
                      <a:pt x="1088" y="84"/>
                      <a:pt x="1088" y="84"/>
                      <a:pt x="1088" y="84"/>
                    </a:cubicBezTo>
                    <a:cubicBezTo>
                      <a:pt x="1088" y="84"/>
                      <a:pt x="1088" y="84"/>
                      <a:pt x="1088" y="84"/>
                    </a:cubicBezTo>
                    <a:cubicBezTo>
                      <a:pt x="1088" y="84"/>
                      <a:pt x="1088" y="84"/>
                      <a:pt x="1087" y="84"/>
                    </a:cubicBezTo>
                    <a:cubicBezTo>
                      <a:pt x="1060" y="84"/>
                      <a:pt x="1038" y="105"/>
                      <a:pt x="1038" y="132"/>
                    </a:cubicBezTo>
                    <a:cubicBezTo>
                      <a:pt x="1038" y="159"/>
                      <a:pt x="1060" y="180"/>
                      <a:pt x="1087" y="180"/>
                    </a:cubicBezTo>
                    <a:cubicBezTo>
                      <a:pt x="1088" y="180"/>
                      <a:pt x="1088" y="180"/>
                      <a:pt x="1088" y="180"/>
                    </a:cubicBezTo>
                    <a:cubicBezTo>
                      <a:pt x="1088" y="180"/>
                      <a:pt x="1088" y="180"/>
                      <a:pt x="1088" y="180"/>
                    </a:cubicBezTo>
                    <a:cubicBezTo>
                      <a:pt x="1196" y="180"/>
                      <a:pt x="1196" y="180"/>
                      <a:pt x="1196" y="180"/>
                    </a:cubicBezTo>
                    <a:cubicBezTo>
                      <a:pt x="1196" y="180"/>
                      <a:pt x="1196" y="180"/>
                      <a:pt x="1196" y="180"/>
                    </a:cubicBezTo>
                    <a:cubicBezTo>
                      <a:pt x="1223" y="179"/>
                      <a:pt x="1244" y="158"/>
                      <a:pt x="1244" y="1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048" name="Google Shape;14048;p106"/>
          <p:cNvSpPr/>
          <p:nvPr/>
        </p:nvSpPr>
        <p:spPr>
          <a:xfrm>
            <a:off x="7143992" y="2089910"/>
            <a:ext cx="602729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Video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Endpoint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49" name="Google Shape;14049;p106"/>
          <p:cNvGrpSpPr/>
          <p:nvPr/>
        </p:nvGrpSpPr>
        <p:grpSpPr>
          <a:xfrm>
            <a:off x="6884366" y="843163"/>
            <a:ext cx="1124769" cy="1124820"/>
            <a:chOff x="5827029" y="1328060"/>
            <a:chExt cx="843577" cy="843615"/>
          </a:xfrm>
        </p:grpSpPr>
        <p:grpSp>
          <p:nvGrpSpPr>
            <p:cNvPr id="14050" name="Google Shape;14050;p106"/>
            <p:cNvGrpSpPr/>
            <p:nvPr/>
          </p:nvGrpSpPr>
          <p:grpSpPr>
            <a:xfrm>
              <a:off x="5827029" y="1328060"/>
              <a:ext cx="843577" cy="843615"/>
              <a:chOff x="4528873" y="95849"/>
              <a:chExt cx="843577" cy="843577"/>
            </a:xfrm>
          </p:grpSpPr>
          <p:sp>
            <p:nvSpPr>
              <p:cNvPr id="14051" name="Google Shape;14051;p106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52" name="Google Shape;14052;p106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53" name="Google Shape;14053;p106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54" name="Google Shape;14054;p106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55" name="Google Shape;14055;p106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56" name="Google Shape;14056;p106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57" name="Google Shape;14057;p106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58" name="Google Shape;14058;p106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59" name="Google Shape;14059;p106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060" name="Google Shape;14060;p106"/>
            <p:cNvSpPr/>
            <p:nvPr/>
          </p:nvSpPr>
          <p:spPr>
            <a:xfrm>
              <a:off x="6088797" y="1589847"/>
              <a:ext cx="320040" cy="32004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061" name="Google Shape;14061;p106"/>
            <p:cNvGrpSpPr/>
            <p:nvPr/>
          </p:nvGrpSpPr>
          <p:grpSpPr>
            <a:xfrm>
              <a:off x="6116751" y="1638472"/>
              <a:ext cx="264133" cy="222790"/>
              <a:chOff x="7601769" y="1668715"/>
              <a:chExt cx="410947" cy="346624"/>
            </a:xfrm>
          </p:grpSpPr>
          <p:sp>
            <p:nvSpPr>
              <p:cNvPr id="14062" name="Google Shape;14062;p106"/>
              <p:cNvSpPr/>
              <p:nvPr/>
            </p:nvSpPr>
            <p:spPr>
              <a:xfrm>
                <a:off x="7813794" y="1810462"/>
                <a:ext cx="109586" cy="142938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41" extrusionOk="0">
                    <a:moveTo>
                      <a:pt x="178" y="195"/>
                    </a:moveTo>
                    <a:lnTo>
                      <a:pt x="178" y="195"/>
                    </a:lnTo>
                    <a:lnTo>
                      <a:pt x="176" y="188"/>
                    </a:lnTo>
                    <a:lnTo>
                      <a:pt x="172" y="183"/>
                    </a:lnTo>
                    <a:lnTo>
                      <a:pt x="168" y="178"/>
                    </a:lnTo>
                    <a:lnTo>
                      <a:pt x="162" y="175"/>
                    </a:lnTo>
                    <a:lnTo>
                      <a:pt x="162" y="175"/>
                    </a:lnTo>
                    <a:lnTo>
                      <a:pt x="116" y="152"/>
                    </a:lnTo>
                    <a:lnTo>
                      <a:pt x="116" y="152"/>
                    </a:lnTo>
                    <a:lnTo>
                      <a:pt x="116" y="152"/>
                    </a:lnTo>
                    <a:lnTo>
                      <a:pt x="131" y="148"/>
                    </a:lnTo>
                    <a:lnTo>
                      <a:pt x="142" y="141"/>
                    </a:lnTo>
                    <a:lnTo>
                      <a:pt x="151" y="136"/>
                    </a:lnTo>
                    <a:lnTo>
                      <a:pt x="158" y="129"/>
                    </a:lnTo>
                    <a:lnTo>
                      <a:pt x="164" y="124"/>
                    </a:lnTo>
                    <a:lnTo>
                      <a:pt x="166" y="118"/>
                    </a:lnTo>
                    <a:lnTo>
                      <a:pt x="169" y="114"/>
                    </a:lnTo>
                    <a:lnTo>
                      <a:pt x="169" y="114"/>
                    </a:lnTo>
                    <a:lnTo>
                      <a:pt x="164" y="113"/>
                    </a:lnTo>
                    <a:lnTo>
                      <a:pt x="158" y="110"/>
                    </a:lnTo>
                    <a:lnTo>
                      <a:pt x="153" y="106"/>
                    </a:lnTo>
                    <a:lnTo>
                      <a:pt x="149" y="99"/>
                    </a:lnTo>
                    <a:lnTo>
                      <a:pt x="145" y="90"/>
                    </a:lnTo>
                    <a:lnTo>
                      <a:pt x="142" y="76"/>
                    </a:lnTo>
                    <a:lnTo>
                      <a:pt x="142" y="70"/>
                    </a:lnTo>
                    <a:lnTo>
                      <a:pt x="143" y="60"/>
                    </a:lnTo>
                    <a:lnTo>
                      <a:pt x="143" y="60"/>
                    </a:lnTo>
                    <a:lnTo>
                      <a:pt x="143" y="49"/>
                    </a:lnTo>
                    <a:lnTo>
                      <a:pt x="143" y="49"/>
                    </a:lnTo>
                    <a:lnTo>
                      <a:pt x="143" y="40"/>
                    </a:lnTo>
                    <a:lnTo>
                      <a:pt x="141" y="31"/>
                    </a:lnTo>
                    <a:lnTo>
                      <a:pt x="135" y="23"/>
                    </a:lnTo>
                    <a:lnTo>
                      <a:pt x="128" y="16"/>
                    </a:lnTo>
                    <a:lnTo>
                      <a:pt x="120" y="9"/>
                    </a:lnTo>
                    <a:lnTo>
                      <a:pt x="110" y="4"/>
                    </a:lnTo>
                    <a:lnTo>
                      <a:pt x="99" y="1"/>
                    </a:lnTo>
                    <a:lnTo>
                      <a:pt x="85" y="0"/>
                    </a:lnTo>
                    <a:lnTo>
                      <a:pt x="85" y="0"/>
                    </a:lnTo>
                    <a:lnTo>
                      <a:pt x="72" y="1"/>
                    </a:lnTo>
                    <a:lnTo>
                      <a:pt x="60" y="4"/>
                    </a:lnTo>
                    <a:lnTo>
                      <a:pt x="49" y="9"/>
                    </a:lnTo>
                    <a:lnTo>
                      <a:pt x="41" y="16"/>
                    </a:lnTo>
                    <a:lnTo>
                      <a:pt x="34" y="23"/>
                    </a:lnTo>
                    <a:lnTo>
                      <a:pt x="29" y="31"/>
                    </a:lnTo>
                    <a:lnTo>
                      <a:pt x="26" y="40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7" y="70"/>
                    </a:lnTo>
                    <a:lnTo>
                      <a:pt x="27" y="76"/>
                    </a:lnTo>
                    <a:lnTo>
                      <a:pt x="25" y="90"/>
                    </a:lnTo>
                    <a:lnTo>
                      <a:pt x="22" y="99"/>
                    </a:lnTo>
                    <a:lnTo>
                      <a:pt x="17" y="106"/>
                    </a:lnTo>
                    <a:lnTo>
                      <a:pt x="11" y="110"/>
                    </a:lnTo>
                    <a:lnTo>
                      <a:pt x="6" y="113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4" y="121"/>
                    </a:lnTo>
                    <a:lnTo>
                      <a:pt x="10" y="128"/>
                    </a:lnTo>
                    <a:lnTo>
                      <a:pt x="18" y="136"/>
                    </a:lnTo>
                    <a:lnTo>
                      <a:pt x="18" y="136"/>
                    </a:lnTo>
                    <a:lnTo>
                      <a:pt x="48" y="148"/>
                    </a:lnTo>
                    <a:lnTo>
                      <a:pt x="48" y="148"/>
                    </a:lnTo>
                    <a:lnTo>
                      <a:pt x="52" y="151"/>
                    </a:lnTo>
                    <a:lnTo>
                      <a:pt x="57" y="153"/>
                    </a:lnTo>
                    <a:lnTo>
                      <a:pt x="66" y="163"/>
                    </a:lnTo>
                    <a:lnTo>
                      <a:pt x="73" y="174"/>
                    </a:lnTo>
                    <a:lnTo>
                      <a:pt x="75" y="179"/>
                    </a:lnTo>
                    <a:lnTo>
                      <a:pt x="76" y="186"/>
                    </a:lnTo>
                    <a:lnTo>
                      <a:pt x="85" y="241"/>
                    </a:lnTo>
                    <a:lnTo>
                      <a:pt x="85" y="241"/>
                    </a:lnTo>
                    <a:lnTo>
                      <a:pt x="107" y="240"/>
                    </a:lnTo>
                    <a:lnTo>
                      <a:pt x="127" y="238"/>
                    </a:lnTo>
                    <a:lnTo>
                      <a:pt x="143" y="237"/>
                    </a:lnTo>
                    <a:lnTo>
                      <a:pt x="158" y="234"/>
                    </a:lnTo>
                    <a:lnTo>
                      <a:pt x="169" y="232"/>
                    </a:lnTo>
                    <a:lnTo>
                      <a:pt x="177" y="227"/>
                    </a:lnTo>
                    <a:lnTo>
                      <a:pt x="182" y="223"/>
                    </a:lnTo>
                    <a:lnTo>
                      <a:pt x="184" y="222"/>
                    </a:lnTo>
                    <a:lnTo>
                      <a:pt x="184" y="219"/>
                    </a:lnTo>
                    <a:lnTo>
                      <a:pt x="184" y="219"/>
                    </a:lnTo>
                    <a:lnTo>
                      <a:pt x="178" y="195"/>
                    </a:lnTo>
                    <a:lnTo>
                      <a:pt x="178" y="1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63" name="Google Shape;14063;p106"/>
              <p:cNvSpPr/>
              <p:nvPr/>
            </p:nvSpPr>
            <p:spPr>
              <a:xfrm>
                <a:off x="7699443" y="1786639"/>
                <a:ext cx="156041" cy="182246"/>
              </a:xfrm>
              <a:custGeom>
                <a:avLst/>
                <a:gdLst/>
                <a:ahLst/>
                <a:cxnLst/>
                <a:rect l="l" t="t" r="r" b="b"/>
                <a:pathLst>
                  <a:path w="261" h="305" extrusionOk="0">
                    <a:moveTo>
                      <a:pt x="254" y="227"/>
                    </a:moveTo>
                    <a:lnTo>
                      <a:pt x="254" y="227"/>
                    </a:lnTo>
                    <a:lnTo>
                      <a:pt x="252" y="220"/>
                    </a:lnTo>
                    <a:lnTo>
                      <a:pt x="246" y="212"/>
                    </a:lnTo>
                    <a:lnTo>
                      <a:pt x="240" y="205"/>
                    </a:lnTo>
                    <a:lnTo>
                      <a:pt x="233" y="201"/>
                    </a:lnTo>
                    <a:lnTo>
                      <a:pt x="233" y="201"/>
                    </a:lnTo>
                    <a:lnTo>
                      <a:pt x="199" y="188"/>
                    </a:lnTo>
                    <a:lnTo>
                      <a:pt x="180" y="178"/>
                    </a:lnTo>
                    <a:lnTo>
                      <a:pt x="172" y="173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8" y="165"/>
                    </a:lnTo>
                    <a:lnTo>
                      <a:pt x="167" y="160"/>
                    </a:lnTo>
                    <a:lnTo>
                      <a:pt x="167" y="149"/>
                    </a:lnTo>
                    <a:lnTo>
                      <a:pt x="169" y="137"/>
                    </a:lnTo>
                    <a:lnTo>
                      <a:pt x="169" y="137"/>
                    </a:lnTo>
                    <a:lnTo>
                      <a:pt x="176" y="125"/>
                    </a:lnTo>
                    <a:lnTo>
                      <a:pt x="182" y="111"/>
                    </a:lnTo>
                    <a:lnTo>
                      <a:pt x="182" y="111"/>
                    </a:lnTo>
                    <a:lnTo>
                      <a:pt x="183" y="111"/>
                    </a:lnTo>
                    <a:lnTo>
                      <a:pt x="183" y="111"/>
                    </a:lnTo>
                    <a:lnTo>
                      <a:pt x="186" y="110"/>
                    </a:lnTo>
                    <a:lnTo>
                      <a:pt x="188" y="108"/>
                    </a:lnTo>
                    <a:lnTo>
                      <a:pt x="192" y="104"/>
                    </a:lnTo>
                    <a:lnTo>
                      <a:pt x="196" y="98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84"/>
                    </a:lnTo>
                    <a:lnTo>
                      <a:pt x="199" y="77"/>
                    </a:lnTo>
                    <a:lnTo>
                      <a:pt x="196" y="73"/>
                    </a:lnTo>
                    <a:lnTo>
                      <a:pt x="195" y="72"/>
                    </a:lnTo>
                    <a:lnTo>
                      <a:pt x="192" y="72"/>
                    </a:lnTo>
                    <a:lnTo>
                      <a:pt x="192" y="72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2" y="65"/>
                    </a:lnTo>
                    <a:lnTo>
                      <a:pt x="194" y="58"/>
                    </a:lnTo>
                    <a:lnTo>
                      <a:pt x="194" y="53"/>
                    </a:lnTo>
                    <a:lnTo>
                      <a:pt x="194" y="46"/>
                    </a:lnTo>
                    <a:lnTo>
                      <a:pt x="192" y="40"/>
                    </a:lnTo>
                    <a:lnTo>
                      <a:pt x="190" y="34"/>
                    </a:lnTo>
                    <a:lnTo>
                      <a:pt x="187" y="29"/>
                    </a:lnTo>
                    <a:lnTo>
                      <a:pt x="184" y="23"/>
                    </a:lnTo>
                    <a:lnTo>
                      <a:pt x="179" y="18"/>
                    </a:lnTo>
                    <a:lnTo>
                      <a:pt x="175" y="14"/>
                    </a:lnTo>
                    <a:lnTo>
                      <a:pt x="168" y="10"/>
                    </a:lnTo>
                    <a:lnTo>
                      <a:pt x="163" y="7"/>
                    </a:lnTo>
                    <a:lnTo>
                      <a:pt x="155" y="5"/>
                    </a:lnTo>
                    <a:lnTo>
                      <a:pt x="148" y="2"/>
                    </a:lnTo>
                    <a:lnTo>
                      <a:pt x="140" y="0"/>
                    </a:lnTo>
                    <a:lnTo>
                      <a:pt x="130" y="0"/>
                    </a:lnTo>
                    <a:lnTo>
                      <a:pt x="130" y="0"/>
                    </a:lnTo>
                    <a:lnTo>
                      <a:pt x="121" y="0"/>
                    </a:lnTo>
                    <a:lnTo>
                      <a:pt x="113" y="2"/>
                    </a:lnTo>
                    <a:lnTo>
                      <a:pt x="106" y="5"/>
                    </a:lnTo>
                    <a:lnTo>
                      <a:pt x="98" y="7"/>
                    </a:lnTo>
                    <a:lnTo>
                      <a:pt x="93" y="10"/>
                    </a:lnTo>
                    <a:lnTo>
                      <a:pt x="86" y="14"/>
                    </a:lnTo>
                    <a:lnTo>
                      <a:pt x="82" y="18"/>
                    </a:lnTo>
                    <a:lnTo>
                      <a:pt x="76" y="23"/>
                    </a:lnTo>
                    <a:lnTo>
                      <a:pt x="74" y="29"/>
                    </a:lnTo>
                    <a:lnTo>
                      <a:pt x="71" y="34"/>
                    </a:lnTo>
                    <a:lnTo>
                      <a:pt x="68" y="40"/>
                    </a:lnTo>
                    <a:lnTo>
                      <a:pt x="67" y="46"/>
                    </a:lnTo>
                    <a:lnTo>
                      <a:pt x="67" y="53"/>
                    </a:lnTo>
                    <a:lnTo>
                      <a:pt x="67" y="58"/>
                    </a:lnTo>
                    <a:lnTo>
                      <a:pt x="68" y="65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68" y="72"/>
                    </a:lnTo>
                    <a:lnTo>
                      <a:pt x="68" y="72"/>
                    </a:lnTo>
                    <a:lnTo>
                      <a:pt x="66" y="72"/>
                    </a:lnTo>
                    <a:lnTo>
                      <a:pt x="64" y="73"/>
                    </a:lnTo>
                    <a:lnTo>
                      <a:pt x="62" y="77"/>
                    </a:lnTo>
                    <a:lnTo>
                      <a:pt x="62" y="84"/>
                    </a:lnTo>
                    <a:lnTo>
                      <a:pt x="63" y="91"/>
                    </a:lnTo>
                    <a:lnTo>
                      <a:pt x="63" y="91"/>
                    </a:lnTo>
                    <a:lnTo>
                      <a:pt x="64" y="98"/>
                    </a:lnTo>
                    <a:lnTo>
                      <a:pt x="68" y="104"/>
                    </a:lnTo>
                    <a:lnTo>
                      <a:pt x="72" y="108"/>
                    </a:lnTo>
                    <a:lnTo>
                      <a:pt x="75" y="110"/>
                    </a:lnTo>
                    <a:lnTo>
                      <a:pt x="78" y="111"/>
                    </a:lnTo>
                    <a:lnTo>
                      <a:pt x="78" y="111"/>
                    </a:lnTo>
                    <a:lnTo>
                      <a:pt x="79" y="111"/>
                    </a:lnTo>
                    <a:lnTo>
                      <a:pt x="79" y="111"/>
                    </a:lnTo>
                    <a:lnTo>
                      <a:pt x="84" y="125"/>
                    </a:lnTo>
                    <a:lnTo>
                      <a:pt x="91" y="137"/>
                    </a:lnTo>
                    <a:lnTo>
                      <a:pt x="91" y="137"/>
                    </a:lnTo>
                    <a:lnTo>
                      <a:pt x="94" y="149"/>
                    </a:lnTo>
                    <a:lnTo>
                      <a:pt x="94" y="160"/>
                    </a:lnTo>
                    <a:lnTo>
                      <a:pt x="93" y="165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89" y="173"/>
                    </a:lnTo>
                    <a:lnTo>
                      <a:pt x="80" y="178"/>
                    </a:lnTo>
                    <a:lnTo>
                      <a:pt x="62" y="188"/>
                    </a:lnTo>
                    <a:lnTo>
                      <a:pt x="28" y="201"/>
                    </a:lnTo>
                    <a:lnTo>
                      <a:pt x="28" y="201"/>
                    </a:lnTo>
                    <a:lnTo>
                      <a:pt x="21" y="205"/>
                    </a:lnTo>
                    <a:lnTo>
                      <a:pt x="14" y="212"/>
                    </a:lnTo>
                    <a:lnTo>
                      <a:pt x="9" y="220"/>
                    </a:lnTo>
                    <a:lnTo>
                      <a:pt x="6" y="227"/>
                    </a:lnTo>
                    <a:lnTo>
                      <a:pt x="0" y="278"/>
                    </a:lnTo>
                    <a:lnTo>
                      <a:pt x="0" y="278"/>
                    </a:lnTo>
                    <a:lnTo>
                      <a:pt x="0" y="281"/>
                    </a:lnTo>
                    <a:lnTo>
                      <a:pt x="1" y="284"/>
                    </a:lnTo>
                    <a:lnTo>
                      <a:pt x="8" y="289"/>
                    </a:lnTo>
                    <a:lnTo>
                      <a:pt x="20" y="294"/>
                    </a:lnTo>
                    <a:lnTo>
                      <a:pt x="35" y="298"/>
                    </a:lnTo>
                    <a:lnTo>
                      <a:pt x="53" y="301"/>
                    </a:lnTo>
                    <a:lnTo>
                      <a:pt x="76" y="304"/>
                    </a:lnTo>
                    <a:lnTo>
                      <a:pt x="102" y="305"/>
                    </a:lnTo>
                    <a:lnTo>
                      <a:pt x="130" y="305"/>
                    </a:lnTo>
                    <a:lnTo>
                      <a:pt x="130" y="305"/>
                    </a:lnTo>
                    <a:lnTo>
                      <a:pt x="159" y="305"/>
                    </a:lnTo>
                    <a:lnTo>
                      <a:pt x="184" y="304"/>
                    </a:lnTo>
                    <a:lnTo>
                      <a:pt x="207" y="301"/>
                    </a:lnTo>
                    <a:lnTo>
                      <a:pt x="226" y="298"/>
                    </a:lnTo>
                    <a:lnTo>
                      <a:pt x="241" y="294"/>
                    </a:lnTo>
                    <a:lnTo>
                      <a:pt x="253" y="289"/>
                    </a:lnTo>
                    <a:lnTo>
                      <a:pt x="260" y="284"/>
                    </a:lnTo>
                    <a:lnTo>
                      <a:pt x="261" y="281"/>
                    </a:lnTo>
                    <a:lnTo>
                      <a:pt x="261" y="278"/>
                    </a:lnTo>
                    <a:lnTo>
                      <a:pt x="261" y="278"/>
                    </a:lnTo>
                    <a:lnTo>
                      <a:pt x="261" y="278"/>
                    </a:lnTo>
                    <a:lnTo>
                      <a:pt x="254" y="2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64" name="Google Shape;14064;p106"/>
              <p:cNvSpPr/>
              <p:nvPr/>
            </p:nvSpPr>
            <p:spPr>
              <a:xfrm>
                <a:off x="7601769" y="1668715"/>
                <a:ext cx="410947" cy="346624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83" extrusionOk="0">
                    <a:moveTo>
                      <a:pt x="658" y="0"/>
                    </a:moveTo>
                    <a:lnTo>
                      <a:pt x="34" y="0"/>
                    </a:lnTo>
                    <a:lnTo>
                      <a:pt x="34" y="0"/>
                    </a:lnTo>
                    <a:lnTo>
                      <a:pt x="27" y="0"/>
                    </a:lnTo>
                    <a:lnTo>
                      <a:pt x="21" y="3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7" y="14"/>
                    </a:lnTo>
                    <a:lnTo>
                      <a:pt x="3" y="21"/>
                    </a:lnTo>
                    <a:lnTo>
                      <a:pt x="2" y="26"/>
                    </a:lnTo>
                    <a:lnTo>
                      <a:pt x="0" y="33"/>
                    </a:lnTo>
                    <a:lnTo>
                      <a:pt x="0" y="550"/>
                    </a:lnTo>
                    <a:lnTo>
                      <a:pt x="0" y="550"/>
                    </a:lnTo>
                    <a:lnTo>
                      <a:pt x="2" y="557"/>
                    </a:lnTo>
                    <a:lnTo>
                      <a:pt x="3" y="563"/>
                    </a:lnTo>
                    <a:lnTo>
                      <a:pt x="7" y="568"/>
                    </a:lnTo>
                    <a:lnTo>
                      <a:pt x="11" y="573"/>
                    </a:lnTo>
                    <a:lnTo>
                      <a:pt x="15" y="577"/>
                    </a:lnTo>
                    <a:lnTo>
                      <a:pt x="21" y="580"/>
                    </a:lnTo>
                    <a:lnTo>
                      <a:pt x="27" y="581"/>
                    </a:lnTo>
                    <a:lnTo>
                      <a:pt x="34" y="583"/>
                    </a:lnTo>
                    <a:lnTo>
                      <a:pt x="658" y="583"/>
                    </a:lnTo>
                    <a:lnTo>
                      <a:pt x="658" y="583"/>
                    </a:lnTo>
                    <a:lnTo>
                      <a:pt x="665" y="581"/>
                    </a:lnTo>
                    <a:lnTo>
                      <a:pt x="671" y="580"/>
                    </a:lnTo>
                    <a:lnTo>
                      <a:pt x="676" y="577"/>
                    </a:lnTo>
                    <a:lnTo>
                      <a:pt x="681" y="573"/>
                    </a:lnTo>
                    <a:lnTo>
                      <a:pt x="685" y="568"/>
                    </a:lnTo>
                    <a:lnTo>
                      <a:pt x="688" y="563"/>
                    </a:lnTo>
                    <a:lnTo>
                      <a:pt x="689" y="557"/>
                    </a:lnTo>
                    <a:lnTo>
                      <a:pt x="691" y="550"/>
                    </a:lnTo>
                    <a:lnTo>
                      <a:pt x="691" y="33"/>
                    </a:lnTo>
                    <a:lnTo>
                      <a:pt x="691" y="33"/>
                    </a:lnTo>
                    <a:lnTo>
                      <a:pt x="689" y="26"/>
                    </a:lnTo>
                    <a:lnTo>
                      <a:pt x="688" y="21"/>
                    </a:lnTo>
                    <a:lnTo>
                      <a:pt x="685" y="14"/>
                    </a:lnTo>
                    <a:lnTo>
                      <a:pt x="681" y="10"/>
                    </a:lnTo>
                    <a:lnTo>
                      <a:pt x="676" y="6"/>
                    </a:lnTo>
                    <a:lnTo>
                      <a:pt x="671" y="3"/>
                    </a:lnTo>
                    <a:lnTo>
                      <a:pt x="665" y="0"/>
                    </a:lnTo>
                    <a:lnTo>
                      <a:pt x="658" y="0"/>
                    </a:lnTo>
                    <a:lnTo>
                      <a:pt x="658" y="0"/>
                    </a:lnTo>
                    <a:close/>
                    <a:moveTo>
                      <a:pt x="232" y="41"/>
                    </a:moveTo>
                    <a:lnTo>
                      <a:pt x="232" y="41"/>
                    </a:lnTo>
                    <a:lnTo>
                      <a:pt x="238" y="42"/>
                    </a:lnTo>
                    <a:lnTo>
                      <a:pt x="242" y="43"/>
                    </a:lnTo>
                    <a:lnTo>
                      <a:pt x="246" y="45"/>
                    </a:lnTo>
                    <a:lnTo>
                      <a:pt x="250" y="49"/>
                    </a:lnTo>
                    <a:lnTo>
                      <a:pt x="253" y="52"/>
                    </a:lnTo>
                    <a:lnTo>
                      <a:pt x="255" y="56"/>
                    </a:lnTo>
                    <a:lnTo>
                      <a:pt x="257" y="61"/>
                    </a:lnTo>
                    <a:lnTo>
                      <a:pt x="257" y="65"/>
                    </a:lnTo>
                    <a:lnTo>
                      <a:pt x="257" y="65"/>
                    </a:lnTo>
                    <a:lnTo>
                      <a:pt x="257" y="70"/>
                    </a:lnTo>
                    <a:lnTo>
                      <a:pt x="255" y="74"/>
                    </a:lnTo>
                    <a:lnTo>
                      <a:pt x="253" y="80"/>
                    </a:lnTo>
                    <a:lnTo>
                      <a:pt x="250" y="83"/>
                    </a:lnTo>
                    <a:lnTo>
                      <a:pt x="246" y="85"/>
                    </a:lnTo>
                    <a:lnTo>
                      <a:pt x="242" y="88"/>
                    </a:lnTo>
                    <a:lnTo>
                      <a:pt x="238" y="89"/>
                    </a:lnTo>
                    <a:lnTo>
                      <a:pt x="232" y="91"/>
                    </a:lnTo>
                    <a:lnTo>
                      <a:pt x="232" y="91"/>
                    </a:lnTo>
                    <a:lnTo>
                      <a:pt x="227" y="89"/>
                    </a:lnTo>
                    <a:lnTo>
                      <a:pt x="223" y="88"/>
                    </a:lnTo>
                    <a:lnTo>
                      <a:pt x="219" y="85"/>
                    </a:lnTo>
                    <a:lnTo>
                      <a:pt x="215" y="83"/>
                    </a:lnTo>
                    <a:lnTo>
                      <a:pt x="212" y="80"/>
                    </a:lnTo>
                    <a:lnTo>
                      <a:pt x="209" y="74"/>
                    </a:lnTo>
                    <a:lnTo>
                      <a:pt x="208" y="70"/>
                    </a:lnTo>
                    <a:lnTo>
                      <a:pt x="208" y="65"/>
                    </a:lnTo>
                    <a:lnTo>
                      <a:pt x="208" y="65"/>
                    </a:lnTo>
                    <a:lnTo>
                      <a:pt x="208" y="61"/>
                    </a:lnTo>
                    <a:lnTo>
                      <a:pt x="209" y="56"/>
                    </a:lnTo>
                    <a:lnTo>
                      <a:pt x="212" y="52"/>
                    </a:lnTo>
                    <a:lnTo>
                      <a:pt x="215" y="49"/>
                    </a:lnTo>
                    <a:lnTo>
                      <a:pt x="219" y="45"/>
                    </a:lnTo>
                    <a:lnTo>
                      <a:pt x="223" y="43"/>
                    </a:lnTo>
                    <a:lnTo>
                      <a:pt x="227" y="42"/>
                    </a:lnTo>
                    <a:lnTo>
                      <a:pt x="232" y="41"/>
                    </a:lnTo>
                    <a:lnTo>
                      <a:pt x="232" y="41"/>
                    </a:lnTo>
                    <a:close/>
                    <a:moveTo>
                      <a:pt x="151" y="41"/>
                    </a:moveTo>
                    <a:lnTo>
                      <a:pt x="151" y="41"/>
                    </a:lnTo>
                    <a:lnTo>
                      <a:pt x="155" y="42"/>
                    </a:lnTo>
                    <a:lnTo>
                      <a:pt x="161" y="43"/>
                    </a:lnTo>
                    <a:lnTo>
                      <a:pt x="165" y="45"/>
                    </a:lnTo>
                    <a:lnTo>
                      <a:pt x="168" y="49"/>
                    </a:lnTo>
                    <a:lnTo>
                      <a:pt x="172" y="52"/>
                    </a:lnTo>
                    <a:lnTo>
                      <a:pt x="173" y="56"/>
                    </a:lnTo>
                    <a:lnTo>
                      <a:pt x="174" y="61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4" y="70"/>
                    </a:lnTo>
                    <a:lnTo>
                      <a:pt x="173" y="74"/>
                    </a:lnTo>
                    <a:lnTo>
                      <a:pt x="172" y="80"/>
                    </a:lnTo>
                    <a:lnTo>
                      <a:pt x="168" y="83"/>
                    </a:lnTo>
                    <a:lnTo>
                      <a:pt x="165" y="85"/>
                    </a:lnTo>
                    <a:lnTo>
                      <a:pt x="161" y="88"/>
                    </a:lnTo>
                    <a:lnTo>
                      <a:pt x="155" y="89"/>
                    </a:lnTo>
                    <a:lnTo>
                      <a:pt x="151" y="91"/>
                    </a:lnTo>
                    <a:lnTo>
                      <a:pt x="151" y="91"/>
                    </a:lnTo>
                    <a:lnTo>
                      <a:pt x="146" y="89"/>
                    </a:lnTo>
                    <a:lnTo>
                      <a:pt x="142" y="88"/>
                    </a:lnTo>
                    <a:lnTo>
                      <a:pt x="137" y="85"/>
                    </a:lnTo>
                    <a:lnTo>
                      <a:pt x="134" y="83"/>
                    </a:lnTo>
                    <a:lnTo>
                      <a:pt x="131" y="80"/>
                    </a:lnTo>
                    <a:lnTo>
                      <a:pt x="128" y="74"/>
                    </a:lnTo>
                    <a:lnTo>
                      <a:pt x="127" y="70"/>
                    </a:lnTo>
                    <a:lnTo>
                      <a:pt x="126" y="65"/>
                    </a:lnTo>
                    <a:lnTo>
                      <a:pt x="126" y="65"/>
                    </a:lnTo>
                    <a:lnTo>
                      <a:pt x="127" y="61"/>
                    </a:lnTo>
                    <a:lnTo>
                      <a:pt x="128" y="56"/>
                    </a:lnTo>
                    <a:lnTo>
                      <a:pt x="131" y="52"/>
                    </a:lnTo>
                    <a:lnTo>
                      <a:pt x="134" y="49"/>
                    </a:lnTo>
                    <a:lnTo>
                      <a:pt x="137" y="45"/>
                    </a:lnTo>
                    <a:lnTo>
                      <a:pt x="142" y="43"/>
                    </a:lnTo>
                    <a:lnTo>
                      <a:pt x="146" y="42"/>
                    </a:lnTo>
                    <a:lnTo>
                      <a:pt x="151" y="41"/>
                    </a:lnTo>
                    <a:lnTo>
                      <a:pt x="151" y="41"/>
                    </a:lnTo>
                    <a:close/>
                    <a:moveTo>
                      <a:pt x="69" y="41"/>
                    </a:moveTo>
                    <a:lnTo>
                      <a:pt x="69" y="41"/>
                    </a:lnTo>
                    <a:lnTo>
                      <a:pt x="75" y="42"/>
                    </a:lnTo>
                    <a:lnTo>
                      <a:pt x="79" y="43"/>
                    </a:lnTo>
                    <a:lnTo>
                      <a:pt x="83" y="45"/>
                    </a:lnTo>
                    <a:lnTo>
                      <a:pt x="87" y="49"/>
                    </a:lnTo>
                    <a:lnTo>
                      <a:pt x="89" y="52"/>
                    </a:lnTo>
                    <a:lnTo>
                      <a:pt x="92" y="56"/>
                    </a:lnTo>
                    <a:lnTo>
                      <a:pt x="93" y="61"/>
                    </a:lnTo>
                    <a:lnTo>
                      <a:pt x="93" y="65"/>
                    </a:lnTo>
                    <a:lnTo>
                      <a:pt x="93" y="65"/>
                    </a:lnTo>
                    <a:lnTo>
                      <a:pt x="93" y="70"/>
                    </a:lnTo>
                    <a:lnTo>
                      <a:pt x="92" y="74"/>
                    </a:lnTo>
                    <a:lnTo>
                      <a:pt x="89" y="80"/>
                    </a:lnTo>
                    <a:lnTo>
                      <a:pt x="87" y="83"/>
                    </a:lnTo>
                    <a:lnTo>
                      <a:pt x="83" y="85"/>
                    </a:lnTo>
                    <a:lnTo>
                      <a:pt x="79" y="88"/>
                    </a:lnTo>
                    <a:lnTo>
                      <a:pt x="75" y="89"/>
                    </a:lnTo>
                    <a:lnTo>
                      <a:pt x="69" y="91"/>
                    </a:lnTo>
                    <a:lnTo>
                      <a:pt x="69" y="91"/>
                    </a:lnTo>
                    <a:lnTo>
                      <a:pt x="64" y="89"/>
                    </a:lnTo>
                    <a:lnTo>
                      <a:pt x="60" y="88"/>
                    </a:lnTo>
                    <a:lnTo>
                      <a:pt x="56" y="85"/>
                    </a:lnTo>
                    <a:lnTo>
                      <a:pt x="52" y="83"/>
                    </a:lnTo>
                    <a:lnTo>
                      <a:pt x="49" y="80"/>
                    </a:lnTo>
                    <a:lnTo>
                      <a:pt x="46" y="74"/>
                    </a:lnTo>
                    <a:lnTo>
                      <a:pt x="45" y="70"/>
                    </a:lnTo>
                    <a:lnTo>
                      <a:pt x="45" y="65"/>
                    </a:lnTo>
                    <a:lnTo>
                      <a:pt x="45" y="65"/>
                    </a:lnTo>
                    <a:lnTo>
                      <a:pt x="45" y="61"/>
                    </a:lnTo>
                    <a:lnTo>
                      <a:pt x="46" y="56"/>
                    </a:lnTo>
                    <a:lnTo>
                      <a:pt x="49" y="52"/>
                    </a:lnTo>
                    <a:lnTo>
                      <a:pt x="52" y="49"/>
                    </a:lnTo>
                    <a:lnTo>
                      <a:pt x="56" y="45"/>
                    </a:lnTo>
                    <a:lnTo>
                      <a:pt x="60" y="43"/>
                    </a:lnTo>
                    <a:lnTo>
                      <a:pt x="64" y="42"/>
                    </a:lnTo>
                    <a:lnTo>
                      <a:pt x="69" y="41"/>
                    </a:lnTo>
                    <a:lnTo>
                      <a:pt x="69" y="41"/>
                    </a:lnTo>
                    <a:close/>
                    <a:moveTo>
                      <a:pt x="650" y="505"/>
                    </a:moveTo>
                    <a:lnTo>
                      <a:pt x="650" y="505"/>
                    </a:lnTo>
                    <a:lnTo>
                      <a:pt x="649" y="511"/>
                    </a:lnTo>
                    <a:lnTo>
                      <a:pt x="648" y="518"/>
                    </a:lnTo>
                    <a:lnTo>
                      <a:pt x="644" y="523"/>
                    </a:lnTo>
                    <a:lnTo>
                      <a:pt x="640" y="527"/>
                    </a:lnTo>
                    <a:lnTo>
                      <a:pt x="635" y="532"/>
                    </a:lnTo>
                    <a:lnTo>
                      <a:pt x="630" y="536"/>
                    </a:lnTo>
                    <a:lnTo>
                      <a:pt x="623" y="537"/>
                    </a:lnTo>
                    <a:lnTo>
                      <a:pt x="618" y="538"/>
                    </a:lnTo>
                    <a:lnTo>
                      <a:pt x="75" y="538"/>
                    </a:lnTo>
                    <a:lnTo>
                      <a:pt x="75" y="538"/>
                    </a:lnTo>
                    <a:lnTo>
                      <a:pt x="68" y="537"/>
                    </a:lnTo>
                    <a:lnTo>
                      <a:pt x="61" y="536"/>
                    </a:lnTo>
                    <a:lnTo>
                      <a:pt x="56" y="532"/>
                    </a:lnTo>
                    <a:lnTo>
                      <a:pt x="52" y="527"/>
                    </a:lnTo>
                    <a:lnTo>
                      <a:pt x="48" y="523"/>
                    </a:lnTo>
                    <a:lnTo>
                      <a:pt x="45" y="518"/>
                    </a:lnTo>
                    <a:lnTo>
                      <a:pt x="42" y="511"/>
                    </a:lnTo>
                    <a:lnTo>
                      <a:pt x="42" y="50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78"/>
                    </a:lnTo>
                    <a:lnTo>
                      <a:pt x="45" y="173"/>
                    </a:lnTo>
                    <a:lnTo>
                      <a:pt x="48" y="167"/>
                    </a:lnTo>
                    <a:lnTo>
                      <a:pt x="52" y="162"/>
                    </a:lnTo>
                    <a:lnTo>
                      <a:pt x="56" y="158"/>
                    </a:lnTo>
                    <a:lnTo>
                      <a:pt x="61" y="155"/>
                    </a:lnTo>
                    <a:lnTo>
                      <a:pt x="68" y="154"/>
                    </a:lnTo>
                    <a:lnTo>
                      <a:pt x="75" y="153"/>
                    </a:lnTo>
                    <a:lnTo>
                      <a:pt x="618" y="153"/>
                    </a:lnTo>
                    <a:lnTo>
                      <a:pt x="618" y="153"/>
                    </a:lnTo>
                    <a:lnTo>
                      <a:pt x="623" y="154"/>
                    </a:lnTo>
                    <a:lnTo>
                      <a:pt x="630" y="155"/>
                    </a:lnTo>
                    <a:lnTo>
                      <a:pt x="635" y="158"/>
                    </a:lnTo>
                    <a:lnTo>
                      <a:pt x="640" y="162"/>
                    </a:lnTo>
                    <a:lnTo>
                      <a:pt x="644" y="167"/>
                    </a:lnTo>
                    <a:lnTo>
                      <a:pt x="648" y="173"/>
                    </a:lnTo>
                    <a:lnTo>
                      <a:pt x="649" y="178"/>
                    </a:lnTo>
                    <a:lnTo>
                      <a:pt x="650" y="185"/>
                    </a:lnTo>
                    <a:lnTo>
                      <a:pt x="650" y="5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065" name="Google Shape;14065;p106"/>
          <p:cNvSpPr/>
          <p:nvPr/>
        </p:nvSpPr>
        <p:spPr>
          <a:xfrm>
            <a:off x="1734007" y="2092868"/>
            <a:ext cx="69814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Corporate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Device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66" name="Google Shape;14066;p106"/>
          <p:cNvGrpSpPr/>
          <p:nvPr/>
        </p:nvGrpSpPr>
        <p:grpSpPr>
          <a:xfrm>
            <a:off x="1520692" y="843163"/>
            <a:ext cx="1124769" cy="1124820"/>
            <a:chOff x="7215510" y="1817363"/>
            <a:chExt cx="843577" cy="843615"/>
          </a:xfrm>
        </p:grpSpPr>
        <p:grpSp>
          <p:nvGrpSpPr>
            <p:cNvPr id="14067" name="Google Shape;14067;p106"/>
            <p:cNvGrpSpPr/>
            <p:nvPr/>
          </p:nvGrpSpPr>
          <p:grpSpPr>
            <a:xfrm>
              <a:off x="7215510" y="1817363"/>
              <a:ext cx="843577" cy="843615"/>
              <a:chOff x="4528873" y="95849"/>
              <a:chExt cx="843577" cy="843577"/>
            </a:xfrm>
          </p:grpSpPr>
          <p:sp>
            <p:nvSpPr>
              <p:cNvPr id="14068" name="Google Shape;14068;p106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69" name="Google Shape;14069;p106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70" name="Google Shape;14070;p106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71" name="Google Shape;14071;p106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72" name="Google Shape;14072;p106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73" name="Google Shape;14073;p106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74" name="Google Shape;14074;p106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75" name="Google Shape;14075;p106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76" name="Google Shape;14076;p106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077" name="Google Shape;14077;p106"/>
            <p:cNvSpPr/>
            <p:nvPr/>
          </p:nvSpPr>
          <p:spPr>
            <a:xfrm>
              <a:off x="7477278" y="2079150"/>
              <a:ext cx="320040" cy="32004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078" name="Google Shape;14078;p106"/>
            <p:cNvGrpSpPr/>
            <p:nvPr/>
          </p:nvGrpSpPr>
          <p:grpSpPr>
            <a:xfrm>
              <a:off x="7490072" y="2109498"/>
              <a:ext cx="294452" cy="259344"/>
              <a:chOff x="6939944" y="827038"/>
              <a:chExt cx="412751" cy="363538"/>
            </a:xfrm>
          </p:grpSpPr>
          <p:sp>
            <p:nvSpPr>
              <p:cNvPr id="14079" name="Google Shape;14079;p106"/>
              <p:cNvSpPr/>
              <p:nvPr/>
            </p:nvSpPr>
            <p:spPr>
              <a:xfrm>
                <a:off x="6939944" y="827038"/>
                <a:ext cx="382588" cy="32543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962" extrusionOk="0">
                    <a:moveTo>
                      <a:pt x="377" y="733"/>
                    </a:moveTo>
                    <a:cubicBezTo>
                      <a:pt x="377" y="962"/>
                      <a:pt x="377" y="962"/>
                      <a:pt x="377" y="962"/>
                    </a:cubicBezTo>
                    <a:cubicBezTo>
                      <a:pt x="406" y="962"/>
                      <a:pt x="406" y="962"/>
                      <a:pt x="406" y="962"/>
                    </a:cubicBezTo>
                    <a:cubicBezTo>
                      <a:pt x="406" y="733"/>
                      <a:pt x="406" y="733"/>
                      <a:pt x="406" y="733"/>
                    </a:cubicBezTo>
                    <a:cubicBezTo>
                      <a:pt x="406" y="733"/>
                      <a:pt x="406" y="733"/>
                      <a:pt x="406" y="733"/>
                    </a:cubicBezTo>
                    <a:cubicBezTo>
                      <a:pt x="406" y="645"/>
                      <a:pt x="406" y="645"/>
                      <a:pt x="406" y="645"/>
                    </a:cubicBezTo>
                    <a:cubicBezTo>
                      <a:pt x="466" y="637"/>
                      <a:pt x="503" y="627"/>
                      <a:pt x="503" y="627"/>
                    </a:cubicBezTo>
                    <a:cubicBezTo>
                      <a:pt x="492" y="466"/>
                      <a:pt x="492" y="466"/>
                      <a:pt x="492" y="466"/>
                    </a:cubicBezTo>
                    <a:cubicBezTo>
                      <a:pt x="491" y="449"/>
                      <a:pt x="487" y="434"/>
                      <a:pt x="481" y="420"/>
                    </a:cubicBezTo>
                    <a:cubicBezTo>
                      <a:pt x="821" y="420"/>
                      <a:pt x="821" y="420"/>
                      <a:pt x="821" y="420"/>
                    </a:cubicBezTo>
                    <a:cubicBezTo>
                      <a:pt x="821" y="420"/>
                      <a:pt x="821" y="420"/>
                      <a:pt x="821" y="420"/>
                    </a:cubicBezTo>
                    <a:cubicBezTo>
                      <a:pt x="1104" y="420"/>
                      <a:pt x="1104" y="420"/>
                      <a:pt x="1104" y="420"/>
                    </a:cubicBezTo>
                    <a:cubicBezTo>
                      <a:pt x="1108" y="420"/>
                      <a:pt x="1108" y="420"/>
                      <a:pt x="1108" y="420"/>
                    </a:cubicBezTo>
                    <a:cubicBezTo>
                      <a:pt x="1108" y="962"/>
                      <a:pt x="1108" y="962"/>
                      <a:pt x="1108" y="962"/>
                    </a:cubicBezTo>
                    <a:cubicBezTo>
                      <a:pt x="1137" y="962"/>
                      <a:pt x="1137" y="962"/>
                      <a:pt x="1137" y="962"/>
                    </a:cubicBezTo>
                    <a:cubicBezTo>
                      <a:pt x="1137" y="420"/>
                      <a:pt x="1137" y="420"/>
                      <a:pt x="1137" y="420"/>
                    </a:cubicBezTo>
                    <a:cubicBezTo>
                      <a:pt x="1137" y="405"/>
                      <a:pt x="1122" y="391"/>
                      <a:pt x="1104" y="391"/>
                    </a:cubicBezTo>
                    <a:cubicBezTo>
                      <a:pt x="821" y="391"/>
                      <a:pt x="821" y="391"/>
                      <a:pt x="821" y="391"/>
                    </a:cubicBezTo>
                    <a:cubicBezTo>
                      <a:pt x="620" y="391"/>
                      <a:pt x="517" y="391"/>
                      <a:pt x="465" y="391"/>
                    </a:cubicBezTo>
                    <a:cubicBezTo>
                      <a:pt x="444" y="363"/>
                      <a:pt x="413" y="343"/>
                      <a:pt x="377" y="336"/>
                    </a:cubicBezTo>
                    <a:cubicBezTo>
                      <a:pt x="356" y="332"/>
                      <a:pt x="337" y="324"/>
                      <a:pt x="320" y="311"/>
                    </a:cubicBezTo>
                    <a:cubicBezTo>
                      <a:pt x="315" y="307"/>
                      <a:pt x="309" y="303"/>
                      <a:pt x="302" y="299"/>
                    </a:cubicBezTo>
                    <a:cubicBezTo>
                      <a:pt x="298" y="295"/>
                      <a:pt x="295" y="292"/>
                      <a:pt x="291" y="289"/>
                    </a:cubicBezTo>
                    <a:cubicBezTo>
                      <a:pt x="330" y="266"/>
                      <a:pt x="359" y="212"/>
                      <a:pt x="361" y="149"/>
                    </a:cubicBezTo>
                    <a:cubicBezTo>
                      <a:pt x="363" y="131"/>
                      <a:pt x="366" y="75"/>
                      <a:pt x="362" y="53"/>
                    </a:cubicBezTo>
                    <a:cubicBezTo>
                      <a:pt x="359" y="33"/>
                      <a:pt x="353" y="36"/>
                      <a:pt x="348" y="33"/>
                    </a:cubicBezTo>
                    <a:cubicBezTo>
                      <a:pt x="337" y="28"/>
                      <a:pt x="329" y="11"/>
                      <a:pt x="311" y="7"/>
                    </a:cubicBezTo>
                    <a:cubicBezTo>
                      <a:pt x="286" y="0"/>
                      <a:pt x="254" y="4"/>
                      <a:pt x="236" y="9"/>
                    </a:cubicBezTo>
                    <a:cubicBezTo>
                      <a:pt x="220" y="14"/>
                      <a:pt x="214" y="12"/>
                      <a:pt x="198" y="11"/>
                    </a:cubicBezTo>
                    <a:cubicBezTo>
                      <a:pt x="192" y="11"/>
                      <a:pt x="185" y="11"/>
                      <a:pt x="179" y="12"/>
                    </a:cubicBezTo>
                    <a:cubicBezTo>
                      <a:pt x="166" y="15"/>
                      <a:pt x="146" y="30"/>
                      <a:pt x="139" y="56"/>
                    </a:cubicBezTo>
                    <a:cubicBezTo>
                      <a:pt x="132" y="81"/>
                      <a:pt x="141" y="151"/>
                      <a:pt x="142" y="158"/>
                    </a:cubicBezTo>
                    <a:cubicBezTo>
                      <a:pt x="147" y="216"/>
                      <a:pt x="173" y="264"/>
                      <a:pt x="208" y="286"/>
                    </a:cubicBezTo>
                    <a:cubicBezTo>
                      <a:pt x="206" y="289"/>
                      <a:pt x="202" y="293"/>
                      <a:pt x="199" y="295"/>
                    </a:cubicBezTo>
                    <a:cubicBezTo>
                      <a:pt x="193" y="300"/>
                      <a:pt x="187" y="305"/>
                      <a:pt x="182" y="309"/>
                    </a:cubicBezTo>
                    <a:cubicBezTo>
                      <a:pt x="166" y="322"/>
                      <a:pt x="148" y="329"/>
                      <a:pt x="125" y="336"/>
                    </a:cubicBezTo>
                    <a:cubicBezTo>
                      <a:pt x="65" y="354"/>
                      <a:pt x="16" y="401"/>
                      <a:pt x="11" y="466"/>
                    </a:cubicBezTo>
                    <a:cubicBezTo>
                      <a:pt x="11" y="466"/>
                      <a:pt x="11" y="466"/>
                      <a:pt x="0" y="627"/>
                    </a:cubicBezTo>
                    <a:cubicBezTo>
                      <a:pt x="0" y="627"/>
                      <a:pt x="105" y="655"/>
                      <a:pt x="252" y="655"/>
                    </a:cubicBezTo>
                    <a:cubicBezTo>
                      <a:pt x="298" y="655"/>
                      <a:pt x="341" y="652"/>
                      <a:pt x="377" y="648"/>
                    </a:cubicBezTo>
                    <a:cubicBezTo>
                      <a:pt x="377" y="733"/>
                      <a:pt x="377" y="733"/>
                      <a:pt x="377" y="7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80" name="Google Shape;14080;p106"/>
              <p:cNvSpPr/>
              <p:nvPr/>
            </p:nvSpPr>
            <p:spPr>
              <a:xfrm>
                <a:off x="7036782" y="1152476"/>
                <a:ext cx="315913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5" extrusionOk="0">
                    <a:moveTo>
                      <a:pt x="892" y="0"/>
                    </a:moveTo>
                    <a:cubicBezTo>
                      <a:pt x="846" y="0"/>
                      <a:pt x="846" y="0"/>
                      <a:pt x="846" y="0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7" y="4"/>
                      <a:pt x="817" y="4"/>
                      <a:pt x="817" y="4"/>
                    </a:cubicBezTo>
                    <a:cubicBezTo>
                      <a:pt x="817" y="4"/>
                      <a:pt x="817" y="3"/>
                      <a:pt x="817" y="2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6" y="0"/>
                      <a:pt x="814" y="0"/>
                      <a:pt x="813" y="0"/>
                    </a:cubicBezTo>
                    <a:cubicBezTo>
                      <a:pt x="813" y="0"/>
                      <a:pt x="813" y="0"/>
                      <a:pt x="813" y="0"/>
                    </a:cubicBezTo>
                    <a:cubicBezTo>
                      <a:pt x="176" y="0"/>
                      <a:pt x="123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3"/>
                      <a:pt x="115" y="4"/>
                      <a:pt x="115" y="4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4" y="0"/>
                      <a:pt x="0" y="15"/>
                      <a:pt x="0" y="4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90"/>
                      <a:pt x="14" y="115"/>
                      <a:pt x="39" y="115"/>
                    </a:cubicBezTo>
                    <a:cubicBezTo>
                      <a:pt x="892" y="115"/>
                      <a:pt x="892" y="115"/>
                      <a:pt x="892" y="115"/>
                    </a:cubicBezTo>
                    <a:cubicBezTo>
                      <a:pt x="918" y="115"/>
                      <a:pt x="932" y="90"/>
                      <a:pt x="932" y="65"/>
                    </a:cubicBezTo>
                    <a:cubicBezTo>
                      <a:pt x="932" y="40"/>
                      <a:pt x="932" y="40"/>
                      <a:pt x="932" y="40"/>
                    </a:cubicBezTo>
                    <a:cubicBezTo>
                      <a:pt x="932" y="15"/>
                      <a:pt x="918" y="0"/>
                      <a:pt x="892" y="0"/>
                    </a:cubicBezTo>
                    <a:close/>
                    <a:moveTo>
                      <a:pt x="405" y="72"/>
                    </a:moveTo>
                    <a:cubicBezTo>
                      <a:pt x="394" y="72"/>
                      <a:pt x="383" y="65"/>
                      <a:pt x="383" y="54"/>
                    </a:cubicBezTo>
                    <a:cubicBezTo>
                      <a:pt x="383" y="43"/>
                      <a:pt x="394" y="33"/>
                      <a:pt x="405" y="33"/>
                    </a:cubicBezTo>
                    <a:cubicBezTo>
                      <a:pt x="416" y="33"/>
                      <a:pt x="423" y="43"/>
                      <a:pt x="423" y="54"/>
                    </a:cubicBezTo>
                    <a:cubicBezTo>
                      <a:pt x="423" y="65"/>
                      <a:pt x="416" y="72"/>
                      <a:pt x="405" y="72"/>
                    </a:cubicBezTo>
                    <a:close/>
                    <a:moveTo>
                      <a:pt x="466" y="72"/>
                    </a:moveTo>
                    <a:cubicBezTo>
                      <a:pt x="455" y="72"/>
                      <a:pt x="444" y="65"/>
                      <a:pt x="444" y="54"/>
                    </a:cubicBezTo>
                    <a:cubicBezTo>
                      <a:pt x="444" y="43"/>
                      <a:pt x="455" y="33"/>
                      <a:pt x="466" y="33"/>
                    </a:cubicBezTo>
                    <a:cubicBezTo>
                      <a:pt x="477" y="33"/>
                      <a:pt x="484" y="43"/>
                      <a:pt x="484" y="54"/>
                    </a:cubicBezTo>
                    <a:cubicBezTo>
                      <a:pt x="484" y="65"/>
                      <a:pt x="477" y="72"/>
                      <a:pt x="466" y="72"/>
                    </a:cubicBezTo>
                    <a:close/>
                    <a:moveTo>
                      <a:pt x="527" y="72"/>
                    </a:moveTo>
                    <a:cubicBezTo>
                      <a:pt x="516" y="72"/>
                      <a:pt x="505" y="65"/>
                      <a:pt x="505" y="54"/>
                    </a:cubicBezTo>
                    <a:cubicBezTo>
                      <a:pt x="505" y="43"/>
                      <a:pt x="516" y="33"/>
                      <a:pt x="527" y="33"/>
                    </a:cubicBezTo>
                    <a:cubicBezTo>
                      <a:pt x="538" y="33"/>
                      <a:pt x="545" y="43"/>
                      <a:pt x="545" y="54"/>
                    </a:cubicBezTo>
                    <a:cubicBezTo>
                      <a:pt x="545" y="65"/>
                      <a:pt x="538" y="72"/>
                      <a:pt x="527" y="72"/>
                    </a:cubicBezTo>
                    <a:close/>
                    <a:moveTo>
                      <a:pt x="846" y="72"/>
                    </a:moveTo>
                    <a:cubicBezTo>
                      <a:pt x="674" y="72"/>
                      <a:pt x="674" y="72"/>
                      <a:pt x="674" y="72"/>
                    </a:cubicBezTo>
                    <a:cubicBezTo>
                      <a:pt x="674" y="29"/>
                      <a:pt x="674" y="29"/>
                      <a:pt x="674" y="29"/>
                    </a:cubicBezTo>
                    <a:cubicBezTo>
                      <a:pt x="814" y="29"/>
                      <a:pt x="814" y="29"/>
                      <a:pt x="814" y="29"/>
                    </a:cubicBezTo>
                    <a:cubicBezTo>
                      <a:pt x="846" y="29"/>
                      <a:pt x="846" y="29"/>
                      <a:pt x="846" y="29"/>
                    </a:cubicBezTo>
                    <a:lnTo>
                      <a:pt x="846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081" name="Google Shape;14081;p106"/>
          <p:cNvGrpSpPr/>
          <p:nvPr/>
        </p:nvGrpSpPr>
        <p:grpSpPr>
          <a:xfrm>
            <a:off x="8305748" y="2584436"/>
            <a:ext cx="935749" cy="804793"/>
            <a:chOff x="6601373" y="1770140"/>
            <a:chExt cx="701812" cy="603595"/>
          </a:xfrm>
        </p:grpSpPr>
        <p:sp>
          <p:nvSpPr>
            <p:cNvPr id="14082" name="Google Shape;14082;p106"/>
            <p:cNvSpPr/>
            <p:nvPr/>
          </p:nvSpPr>
          <p:spPr>
            <a:xfrm>
              <a:off x="6601373" y="1770140"/>
              <a:ext cx="701812" cy="603595"/>
            </a:xfrm>
            <a:custGeom>
              <a:avLst/>
              <a:gdLst/>
              <a:ahLst/>
              <a:cxnLst/>
              <a:rect l="l" t="t" r="r" b="b"/>
              <a:pathLst>
                <a:path w="393" h="338" extrusionOk="0">
                  <a:moveTo>
                    <a:pt x="295" y="338"/>
                  </a:moveTo>
                  <a:lnTo>
                    <a:pt x="393" y="169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69"/>
                  </a:lnTo>
                  <a:lnTo>
                    <a:pt x="99" y="338"/>
                  </a:lnTo>
                  <a:lnTo>
                    <a:pt x="295" y="3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3" name="Google Shape;14083;p106"/>
            <p:cNvSpPr/>
            <p:nvPr/>
          </p:nvSpPr>
          <p:spPr>
            <a:xfrm>
              <a:off x="6601373" y="1770140"/>
              <a:ext cx="701812" cy="603595"/>
            </a:xfrm>
            <a:custGeom>
              <a:avLst/>
              <a:gdLst/>
              <a:ahLst/>
              <a:cxnLst/>
              <a:rect l="l" t="t" r="r" b="b"/>
              <a:pathLst>
                <a:path w="393" h="338" extrusionOk="0">
                  <a:moveTo>
                    <a:pt x="295" y="338"/>
                  </a:moveTo>
                  <a:lnTo>
                    <a:pt x="393" y="169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69"/>
                  </a:lnTo>
                  <a:lnTo>
                    <a:pt x="99" y="338"/>
                  </a:lnTo>
                  <a:lnTo>
                    <a:pt x="295" y="338"/>
                  </a:lnTo>
                  <a:close/>
                </a:path>
              </a:pathLst>
            </a:custGeom>
            <a:solidFill>
              <a:srgbClr val="A153A0"/>
            </a:solidFill>
            <a:ln w="26975" cap="rnd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84" name="Google Shape;14084;p106"/>
            <p:cNvSpPr/>
            <p:nvPr/>
          </p:nvSpPr>
          <p:spPr>
            <a:xfrm>
              <a:off x="6761021" y="2235200"/>
              <a:ext cx="309290" cy="59007"/>
            </a:xfrm>
            <a:prstGeom prst="roundRect">
              <a:avLst>
                <a:gd name="adj" fmla="val 16667"/>
              </a:avLst>
            </a:prstGeom>
            <a:solidFill>
              <a:srgbClr val="FFFFFF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endParaRPr>
            </a:p>
          </p:txBody>
        </p:sp>
        <p:sp>
          <p:nvSpPr>
            <p:cNvPr id="14085" name="Google Shape;14085;p106"/>
            <p:cNvSpPr/>
            <p:nvPr/>
          </p:nvSpPr>
          <p:spPr>
            <a:xfrm flipH="1">
              <a:off x="6767734" y="2041047"/>
              <a:ext cx="196774" cy="207508"/>
            </a:xfrm>
            <a:prstGeom prst="parallelogram">
              <a:avLst>
                <a:gd name="adj" fmla="val 57625"/>
              </a:avLst>
            </a:prstGeom>
            <a:solidFill>
              <a:srgbClr val="FFFFFF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endParaRPr>
            </a:p>
          </p:txBody>
        </p:sp>
        <p:sp>
          <p:nvSpPr>
            <p:cNvPr id="14086" name="Google Shape;14086;p106"/>
            <p:cNvSpPr/>
            <p:nvPr/>
          </p:nvSpPr>
          <p:spPr>
            <a:xfrm>
              <a:off x="6852869" y="1936553"/>
              <a:ext cx="138834" cy="59007"/>
            </a:xfrm>
            <a:prstGeom prst="rect">
              <a:avLst/>
            </a:prstGeom>
            <a:solidFill>
              <a:srgbClr val="FFFFFF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endParaRPr>
            </a:p>
          </p:txBody>
        </p:sp>
        <p:sp>
          <p:nvSpPr>
            <p:cNvPr id="14087" name="Google Shape;14087;p106"/>
            <p:cNvSpPr/>
            <p:nvPr/>
          </p:nvSpPr>
          <p:spPr>
            <a:xfrm>
              <a:off x="6967808" y="1914582"/>
              <a:ext cx="66850" cy="103308"/>
            </a:xfrm>
            <a:prstGeom prst="roundRect">
              <a:avLst>
                <a:gd name="adj" fmla="val 16667"/>
              </a:avLst>
            </a:prstGeom>
            <a:solidFill>
              <a:srgbClr val="FFFFFF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endParaRPr>
            </a:p>
          </p:txBody>
        </p:sp>
        <p:cxnSp>
          <p:nvCxnSpPr>
            <p:cNvPr id="14088" name="Google Shape;14088;p106"/>
            <p:cNvCxnSpPr/>
            <p:nvPr/>
          </p:nvCxnSpPr>
          <p:spPr>
            <a:xfrm rot="10800000" flipH="1">
              <a:off x="7000786" y="1882522"/>
              <a:ext cx="72197" cy="81935"/>
            </a:xfrm>
            <a:prstGeom prst="straightConnector1">
              <a:avLst/>
            </a:prstGeom>
            <a:noFill/>
            <a:ln w="381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4089" name="Google Shape;14089;p106"/>
            <p:cNvCxnSpPr/>
            <p:nvPr/>
          </p:nvCxnSpPr>
          <p:spPr>
            <a:xfrm rot="10800000">
              <a:off x="7000786" y="1964457"/>
              <a:ext cx="74872" cy="87278"/>
            </a:xfrm>
            <a:prstGeom prst="straightConnector1">
              <a:avLst/>
            </a:prstGeom>
            <a:noFill/>
            <a:ln w="381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4090" name="Google Shape;14090;p106"/>
            <p:cNvCxnSpPr/>
            <p:nvPr/>
          </p:nvCxnSpPr>
          <p:spPr>
            <a:xfrm flipH="1">
              <a:off x="7076549" y="1994737"/>
              <a:ext cx="91807" cy="56107"/>
            </a:xfrm>
            <a:prstGeom prst="straightConnector1">
              <a:avLst/>
            </a:prstGeom>
            <a:noFill/>
            <a:ln w="381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4091" name="Google Shape;14091;p106"/>
            <p:cNvCxnSpPr/>
            <p:nvPr/>
          </p:nvCxnSpPr>
          <p:spPr>
            <a:xfrm>
              <a:off x="7073875" y="1883412"/>
              <a:ext cx="95372" cy="55218"/>
            </a:xfrm>
            <a:prstGeom prst="straightConnector1">
              <a:avLst/>
            </a:prstGeom>
            <a:noFill/>
            <a:ln w="3810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4092" name="Google Shape;14092;p106"/>
            <p:cNvSpPr/>
            <p:nvPr/>
          </p:nvSpPr>
          <p:spPr>
            <a:xfrm>
              <a:off x="6728931" y="1903005"/>
              <a:ext cx="147960" cy="146949"/>
            </a:xfrm>
            <a:prstGeom prst="ellipse">
              <a:avLst/>
            </a:pr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endParaRPr>
            </a:p>
          </p:txBody>
        </p:sp>
        <p:sp>
          <p:nvSpPr>
            <p:cNvPr id="14093" name="Google Shape;14093;p106"/>
            <p:cNvSpPr/>
            <p:nvPr/>
          </p:nvSpPr>
          <p:spPr>
            <a:xfrm>
              <a:off x="6788053" y="1962675"/>
              <a:ext cx="28540" cy="28055"/>
            </a:xfrm>
            <a:prstGeom prst="ellipse">
              <a:avLst/>
            </a:pr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endParaRPr>
            </a:p>
          </p:txBody>
        </p:sp>
      </p:grpSp>
      <p:sp>
        <p:nvSpPr>
          <p:cNvPr id="14094" name="Google Shape;14094;p106"/>
          <p:cNvSpPr/>
          <p:nvPr/>
        </p:nvSpPr>
        <p:spPr>
          <a:xfrm>
            <a:off x="431480" y="2019018"/>
            <a:ext cx="62446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095" name="Google Shape;14095;p106"/>
          <p:cNvGrpSpPr/>
          <p:nvPr/>
        </p:nvGrpSpPr>
        <p:grpSpPr>
          <a:xfrm>
            <a:off x="182880" y="843163"/>
            <a:ext cx="1121664" cy="1121664"/>
            <a:chOff x="5499354" y="2539867"/>
            <a:chExt cx="841248" cy="841248"/>
          </a:xfrm>
        </p:grpSpPr>
        <p:grpSp>
          <p:nvGrpSpPr>
            <p:cNvPr id="14096" name="Google Shape;14096;p106"/>
            <p:cNvGrpSpPr/>
            <p:nvPr/>
          </p:nvGrpSpPr>
          <p:grpSpPr>
            <a:xfrm>
              <a:off x="5499354" y="2539867"/>
              <a:ext cx="841248" cy="841248"/>
              <a:chOff x="3278188" y="1319214"/>
              <a:chExt cx="1181100" cy="1181100"/>
            </a:xfrm>
          </p:grpSpPr>
          <p:sp>
            <p:nvSpPr>
              <p:cNvPr id="14097" name="Google Shape;14097;p106"/>
              <p:cNvSpPr/>
              <p:nvPr/>
            </p:nvSpPr>
            <p:spPr>
              <a:xfrm>
                <a:off x="3278188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98" name="Google Shape;14098;p106"/>
              <p:cNvSpPr/>
              <p:nvPr/>
            </p:nvSpPr>
            <p:spPr>
              <a:xfrm>
                <a:off x="3848101" y="232886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99" name="Google Shape;14099;p106"/>
              <p:cNvSpPr/>
              <p:nvPr/>
            </p:nvSpPr>
            <p:spPr>
              <a:xfrm>
                <a:off x="3848101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00" name="Google Shape;14100;p106"/>
              <p:cNvSpPr/>
              <p:nvPr/>
            </p:nvSpPr>
            <p:spPr>
              <a:xfrm>
                <a:off x="4286251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01" name="Google Shape;14101;p106"/>
              <p:cNvSpPr/>
              <p:nvPr/>
            </p:nvSpPr>
            <p:spPr>
              <a:xfrm>
                <a:off x="3402013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02" name="Google Shape;14102;p106"/>
              <p:cNvSpPr/>
              <p:nvPr/>
            </p:nvSpPr>
            <p:spPr>
              <a:xfrm>
                <a:off x="3478213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03" name="Google Shape;14103;p106"/>
              <p:cNvSpPr/>
              <p:nvPr/>
            </p:nvSpPr>
            <p:spPr>
              <a:xfrm>
                <a:off x="4210051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04" name="Google Shape;14104;p106"/>
              <p:cNvSpPr/>
              <p:nvPr/>
            </p:nvSpPr>
            <p:spPr>
              <a:xfrm>
                <a:off x="3478213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05" name="Google Shape;14105;p106"/>
              <p:cNvSpPr/>
              <p:nvPr/>
            </p:nvSpPr>
            <p:spPr>
              <a:xfrm>
                <a:off x="4210051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106" name="Google Shape;14106;p106"/>
            <p:cNvSpPr/>
            <p:nvPr/>
          </p:nvSpPr>
          <p:spPr>
            <a:xfrm>
              <a:off x="5759528" y="2800471"/>
              <a:ext cx="320901" cy="32004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3"/>
                  </a:cubicBezTo>
                  <a:cubicBezTo>
                    <a:pt x="1753" y="1399"/>
                    <a:pt x="1753" y="1399"/>
                    <a:pt x="1753" y="1399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399"/>
                  </a:cubicBezTo>
                  <a:cubicBezTo>
                    <a:pt x="0" y="353"/>
                    <a:pt x="0" y="353"/>
                    <a:pt x="0" y="353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107" name="Google Shape;14107;p106"/>
            <p:cNvGrpSpPr/>
            <p:nvPr/>
          </p:nvGrpSpPr>
          <p:grpSpPr>
            <a:xfrm>
              <a:off x="5831803" y="2832734"/>
              <a:ext cx="175666" cy="255514"/>
              <a:chOff x="5498948" y="1574081"/>
              <a:chExt cx="279400" cy="406399"/>
            </a:xfrm>
          </p:grpSpPr>
          <p:sp>
            <p:nvSpPr>
              <p:cNvPr id="14108" name="Google Shape;14108;p106"/>
              <p:cNvSpPr/>
              <p:nvPr/>
            </p:nvSpPr>
            <p:spPr>
              <a:xfrm>
                <a:off x="5621185" y="1578843"/>
                <a:ext cx="30163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90" h="43" extrusionOk="0">
                    <a:moveTo>
                      <a:pt x="25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90" y="26"/>
                      <a:pt x="12" y="43"/>
                      <a:pt x="0" y="19"/>
                    </a:cubicBezTo>
                    <a:cubicBezTo>
                      <a:pt x="0" y="4"/>
                      <a:pt x="17" y="6"/>
                      <a:pt x="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09" name="Google Shape;14109;p106"/>
              <p:cNvSpPr/>
              <p:nvPr/>
            </p:nvSpPr>
            <p:spPr>
              <a:xfrm>
                <a:off x="5576735" y="1574081"/>
                <a:ext cx="144463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163" extrusionOk="0">
                    <a:moveTo>
                      <a:pt x="289" y="59"/>
                    </a:moveTo>
                    <a:cubicBezTo>
                      <a:pt x="268" y="59"/>
                      <a:pt x="252" y="53"/>
                      <a:pt x="237" y="62"/>
                    </a:cubicBezTo>
                    <a:cubicBezTo>
                      <a:pt x="267" y="82"/>
                      <a:pt x="311" y="82"/>
                      <a:pt x="347" y="97"/>
                    </a:cubicBezTo>
                    <a:cubicBezTo>
                      <a:pt x="379" y="109"/>
                      <a:pt x="421" y="122"/>
                      <a:pt x="424" y="163"/>
                    </a:cubicBezTo>
                    <a:cubicBezTo>
                      <a:pt x="392" y="155"/>
                      <a:pt x="363" y="134"/>
                      <a:pt x="329" y="122"/>
                    </a:cubicBezTo>
                    <a:cubicBezTo>
                      <a:pt x="276" y="102"/>
                      <a:pt x="227" y="108"/>
                      <a:pt x="154" y="100"/>
                    </a:cubicBezTo>
                    <a:cubicBezTo>
                      <a:pt x="134" y="97"/>
                      <a:pt x="115" y="87"/>
                      <a:pt x="95" y="87"/>
                    </a:cubicBezTo>
                    <a:cubicBezTo>
                      <a:pt x="59" y="88"/>
                      <a:pt x="32" y="121"/>
                      <a:pt x="0" y="103"/>
                    </a:cubicBezTo>
                    <a:cubicBezTo>
                      <a:pt x="13" y="38"/>
                      <a:pt x="109" y="65"/>
                      <a:pt x="172" y="56"/>
                    </a:cubicBezTo>
                    <a:cubicBezTo>
                      <a:pt x="211" y="50"/>
                      <a:pt x="276" y="0"/>
                      <a:pt x="289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10" name="Google Shape;14110;p106"/>
              <p:cNvSpPr/>
              <p:nvPr/>
            </p:nvSpPr>
            <p:spPr>
              <a:xfrm>
                <a:off x="5681511" y="1586781"/>
                <a:ext cx="2222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66" h="58" extrusionOk="0">
                    <a:moveTo>
                      <a:pt x="62" y="51"/>
                    </a:moveTo>
                    <a:cubicBezTo>
                      <a:pt x="40" y="58"/>
                      <a:pt x="14" y="43"/>
                      <a:pt x="0" y="32"/>
                    </a:cubicBezTo>
                    <a:cubicBezTo>
                      <a:pt x="6" y="0"/>
                      <a:pt x="66" y="22"/>
                      <a:pt x="62" y="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11" name="Google Shape;14111;p106"/>
              <p:cNvSpPr/>
              <p:nvPr/>
            </p:nvSpPr>
            <p:spPr>
              <a:xfrm>
                <a:off x="5529110" y="1607418"/>
                <a:ext cx="238125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705" h="336" extrusionOk="0">
                    <a:moveTo>
                      <a:pt x="692" y="336"/>
                    </a:moveTo>
                    <a:cubicBezTo>
                      <a:pt x="668" y="313"/>
                      <a:pt x="660" y="286"/>
                      <a:pt x="642" y="259"/>
                    </a:cubicBezTo>
                    <a:cubicBezTo>
                      <a:pt x="627" y="235"/>
                      <a:pt x="597" y="216"/>
                      <a:pt x="587" y="191"/>
                    </a:cubicBezTo>
                    <a:cubicBezTo>
                      <a:pt x="581" y="177"/>
                      <a:pt x="584" y="157"/>
                      <a:pt x="578" y="142"/>
                    </a:cubicBezTo>
                    <a:cubicBezTo>
                      <a:pt x="557" y="95"/>
                      <a:pt x="453" y="55"/>
                      <a:pt x="380" y="50"/>
                    </a:cubicBezTo>
                    <a:cubicBezTo>
                      <a:pt x="319" y="45"/>
                      <a:pt x="280" y="45"/>
                      <a:pt x="228" y="34"/>
                    </a:cubicBezTo>
                    <a:cubicBezTo>
                      <a:pt x="248" y="71"/>
                      <a:pt x="316" y="61"/>
                      <a:pt x="370" y="65"/>
                    </a:cubicBezTo>
                    <a:cubicBezTo>
                      <a:pt x="457" y="71"/>
                      <a:pt x="550" y="103"/>
                      <a:pt x="562" y="170"/>
                    </a:cubicBezTo>
                    <a:cubicBezTo>
                      <a:pt x="499" y="143"/>
                      <a:pt x="446" y="99"/>
                      <a:pt x="364" y="93"/>
                    </a:cubicBezTo>
                    <a:cubicBezTo>
                      <a:pt x="338" y="90"/>
                      <a:pt x="309" y="96"/>
                      <a:pt x="281" y="93"/>
                    </a:cubicBezTo>
                    <a:cubicBezTo>
                      <a:pt x="258" y="90"/>
                      <a:pt x="236" y="73"/>
                      <a:pt x="213" y="71"/>
                    </a:cubicBezTo>
                    <a:cubicBezTo>
                      <a:pt x="128" y="65"/>
                      <a:pt x="87" y="168"/>
                      <a:pt x="6" y="167"/>
                    </a:cubicBezTo>
                    <a:cubicBezTo>
                      <a:pt x="0" y="130"/>
                      <a:pt x="49" y="119"/>
                      <a:pt x="77" y="102"/>
                    </a:cubicBezTo>
                    <a:cubicBezTo>
                      <a:pt x="110" y="82"/>
                      <a:pt x="154" y="43"/>
                      <a:pt x="194" y="19"/>
                    </a:cubicBezTo>
                    <a:cubicBezTo>
                      <a:pt x="226" y="0"/>
                      <a:pt x="262" y="13"/>
                      <a:pt x="299" y="19"/>
                    </a:cubicBezTo>
                    <a:cubicBezTo>
                      <a:pt x="329" y="24"/>
                      <a:pt x="359" y="20"/>
                      <a:pt x="389" y="22"/>
                    </a:cubicBezTo>
                    <a:cubicBezTo>
                      <a:pt x="458" y="27"/>
                      <a:pt x="569" y="67"/>
                      <a:pt x="602" y="114"/>
                    </a:cubicBezTo>
                    <a:cubicBezTo>
                      <a:pt x="615" y="134"/>
                      <a:pt x="613" y="156"/>
                      <a:pt x="621" y="176"/>
                    </a:cubicBezTo>
                    <a:cubicBezTo>
                      <a:pt x="627" y="191"/>
                      <a:pt x="642" y="197"/>
                      <a:pt x="655" y="213"/>
                    </a:cubicBezTo>
                    <a:cubicBezTo>
                      <a:pt x="680" y="243"/>
                      <a:pt x="705" y="289"/>
                      <a:pt x="692" y="3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12" name="Google Shape;14112;p106"/>
              <p:cNvSpPr/>
              <p:nvPr/>
            </p:nvSpPr>
            <p:spPr>
              <a:xfrm>
                <a:off x="5548160" y="1612181"/>
                <a:ext cx="26988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1" h="67" extrusionOk="0">
                    <a:moveTo>
                      <a:pt x="81" y="8"/>
                    </a:moveTo>
                    <a:cubicBezTo>
                      <a:pt x="70" y="43"/>
                      <a:pt x="33" y="66"/>
                      <a:pt x="0" y="67"/>
                    </a:cubicBezTo>
                    <a:cubicBezTo>
                      <a:pt x="11" y="31"/>
                      <a:pt x="40" y="0"/>
                      <a:pt x="8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13" name="Google Shape;14113;p106"/>
              <p:cNvSpPr/>
              <p:nvPr/>
            </p:nvSpPr>
            <p:spPr>
              <a:xfrm>
                <a:off x="5506885" y="1632818"/>
                <a:ext cx="101600" cy="95250"/>
              </a:xfrm>
              <a:custGeom>
                <a:avLst/>
                <a:gdLst/>
                <a:ahLst/>
                <a:cxnLst/>
                <a:rect l="l" t="t" r="r" b="b"/>
                <a:pathLst>
                  <a:path w="300" h="283" extrusionOk="0">
                    <a:moveTo>
                      <a:pt x="300" y="28"/>
                    </a:moveTo>
                    <a:cubicBezTo>
                      <a:pt x="252" y="59"/>
                      <a:pt x="202" y="73"/>
                      <a:pt x="170" y="115"/>
                    </a:cubicBezTo>
                    <a:cubicBezTo>
                      <a:pt x="160" y="128"/>
                      <a:pt x="158" y="144"/>
                      <a:pt x="148" y="156"/>
                    </a:cubicBezTo>
                    <a:cubicBezTo>
                      <a:pt x="128" y="178"/>
                      <a:pt x="97" y="191"/>
                      <a:pt x="74" y="215"/>
                    </a:cubicBezTo>
                    <a:cubicBezTo>
                      <a:pt x="51" y="238"/>
                      <a:pt x="41" y="270"/>
                      <a:pt x="9" y="283"/>
                    </a:cubicBezTo>
                    <a:cubicBezTo>
                      <a:pt x="0" y="239"/>
                      <a:pt x="37" y="208"/>
                      <a:pt x="68" y="180"/>
                    </a:cubicBezTo>
                    <a:cubicBezTo>
                      <a:pt x="85" y="165"/>
                      <a:pt x="109" y="157"/>
                      <a:pt x="123" y="143"/>
                    </a:cubicBezTo>
                    <a:cubicBezTo>
                      <a:pt x="138" y="128"/>
                      <a:pt x="144" y="99"/>
                      <a:pt x="160" y="81"/>
                    </a:cubicBezTo>
                    <a:cubicBezTo>
                      <a:pt x="189" y="51"/>
                      <a:pt x="263" y="0"/>
                      <a:pt x="300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14" name="Google Shape;14114;p106"/>
              <p:cNvSpPr/>
              <p:nvPr/>
            </p:nvSpPr>
            <p:spPr>
              <a:xfrm>
                <a:off x="5567210" y="1640756"/>
                <a:ext cx="211138" cy="209550"/>
              </a:xfrm>
              <a:custGeom>
                <a:avLst/>
                <a:gdLst/>
                <a:ahLst/>
                <a:cxnLst/>
                <a:rect l="l" t="t" r="r" b="b"/>
                <a:pathLst>
                  <a:path w="623" h="623" extrusionOk="0">
                    <a:moveTo>
                      <a:pt x="623" y="467"/>
                    </a:moveTo>
                    <a:cubicBezTo>
                      <a:pt x="623" y="533"/>
                      <a:pt x="623" y="533"/>
                      <a:pt x="623" y="533"/>
                    </a:cubicBezTo>
                    <a:cubicBezTo>
                      <a:pt x="611" y="564"/>
                      <a:pt x="615" y="611"/>
                      <a:pt x="583" y="623"/>
                    </a:cubicBezTo>
                    <a:cubicBezTo>
                      <a:pt x="581" y="569"/>
                      <a:pt x="597" y="515"/>
                      <a:pt x="593" y="461"/>
                    </a:cubicBezTo>
                    <a:cubicBezTo>
                      <a:pt x="583" y="341"/>
                      <a:pt x="504" y="206"/>
                      <a:pt x="442" y="142"/>
                    </a:cubicBezTo>
                    <a:cubicBezTo>
                      <a:pt x="366" y="63"/>
                      <a:pt x="205" y="0"/>
                      <a:pt x="76" y="74"/>
                    </a:cubicBezTo>
                    <a:cubicBezTo>
                      <a:pt x="49" y="89"/>
                      <a:pt x="36" y="126"/>
                      <a:pt x="0" y="120"/>
                    </a:cubicBezTo>
                    <a:cubicBezTo>
                      <a:pt x="10" y="79"/>
                      <a:pt x="51" y="56"/>
                      <a:pt x="86" y="39"/>
                    </a:cubicBezTo>
                    <a:cubicBezTo>
                      <a:pt x="139" y="14"/>
                      <a:pt x="217" y="3"/>
                      <a:pt x="279" y="17"/>
                    </a:cubicBezTo>
                    <a:cubicBezTo>
                      <a:pt x="471" y="63"/>
                      <a:pt x="596" y="253"/>
                      <a:pt x="623" y="46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15" name="Google Shape;14115;p106"/>
              <p:cNvSpPr/>
              <p:nvPr/>
            </p:nvSpPr>
            <p:spPr>
              <a:xfrm>
                <a:off x="5498948" y="1659806"/>
                <a:ext cx="265113" cy="180975"/>
              </a:xfrm>
              <a:custGeom>
                <a:avLst/>
                <a:gdLst/>
                <a:ahLst/>
                <a:cxnLst/>
                <a:rect l="l" t="t" r="r" b="b"/>
                <a:pathLst>
                  <a:path w="786" h="536" extrusionOk="0">
                    <a:moveTo>
                      <a:pt x="0" y="365"/>
                    </a:moveTo>
                    <a:cubicBezTo>
                      <a:pt x="0" y="340"/>
                      <a:pt x="0" y="340"/>
                      <a:pt x="0" y="340"/>
                    </a:cubicBezTo>
                    <a:cubicBezTo>
                      <a:pt x="27" y="249"/>
                      <a:pt x="95" y="139"/>
                      <a:pt x="169" y="102"/>
                    </a:cubicBezTo>
                    <a:cubicBezTo>
                      <a:pt x="189" y="93"/>
                      <a:pt x="210" y="90"/>
                      <a:pt x="228" y="80"/>
                    </a:cubicBezTo>
                    <a:cubicBezTo>
                      <a:pt x="254" y="67"/>
                      <a:pt x="273" y="45"/>
                      <a:pt x="293" y="33"/>
                    </a:cubicBezTo>
                    <a:cubicBezTo>
                      <a:pt x="333" y="11"/>
                      <a:pt x="383" y="0"/>
                      <a:pt x="453" y="2"/>
                    </a:cubicBezTo>
                    <a:cubicBezTo>
                      <a:pt x="534" y="5"/>
                      <a:pt x="607" y="61"/>
                      <a:pt x="651" y="111"/>
                    </a:cubicBezTo>
                    <a:cubicBezTo>
                      <a:pt x="717" y="189"/>
                      <a:pt x="780" y="302"/>
                      <a:pt x="780" y="430"/>
                    </a:cubicBezTo>
                    <a:cubicBezTo>
                      <a:pt x="780" y="467"/>
                      <a:pt x="786" y="510"/>
                      <a:pt x="752" y="536"/>
                    </a:cubicBezTo>
                    <a:cubicBezTo>
                      <a:pt x="736" y="496"/>
                      <a:pt x="748" y="456"/>
                      <a:pt x="746" y="421"/>
                    </a:cubicBezTo>
                    <a:cubicBezTo>
                      <a:pt x="741" y="306"/>
                      <a:pt x="686" y="211"/>
                      <a:pt x="632" y="146"/>
                    </a:cubicBezTo>
                    <a:cubicBezTo>
                      <a:pt x="570" y="71"/>
                      <a:pt x="440" y="0"/>
                      <a:pt x="318" y="58"/>
                    </a:cubicBezTo>
                    <a:cubicBezTo>
                      <a:pt x="287" y="72"/>
                      <a:pt x="267" y="103"/>
                      <a:pt x="234" y="118"/>
                    </a:cubicBezTo>
                    <a:cubicBezTo>
                      <a:pt x="218" y="125"/>
                      <a:pt x="197" y="124"/>
                      <a:pt x="179" y="133"/>
                    </a:cubicBezTo>
                    <a:cubicBezTo>
                      <a:pt x="120" y="162"/>
                      <a:pt x="79" y="234"/>
                      <a:pt x="52" y="290"/>
                    </a:cubicBezTo>
                    <a:cubicBezTo>
                      <a:pt x="40" y="317"/>
                      <a:pt x="26" y="378"/>
                      <a:pt x="0" y="36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16" name="Google Shape;14116;p106"/>
              <p:cNvSpPr/>
              <p:nvPr/>
            </p:nvSpPr>
            <p:spPr>
              <a:xfrm>
                <a:off x="5519585" y="1664568"/>
                <a:ext cx="28575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86" h="82" extrusionOk="0">
                    <a:moveTo>
                      <a:pt x="86" y="0"/>
                    </a:moveTo>
                    <a:cubicBezTo>
                      <a:pt x="80" y="51"/>
                      <a:pt x="37" y="63"/>
                      <a:pt x="1" y="82"/>
                    </a:cubicBezTo>
                    <a:cubicBezTo>
                      <a:pt x="0" y="37"/>
                      <a:pt x="41" y="8"/>
                      <a:pt x="8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17" name="Google Shape;14117;p106"/>
              <p:cNvSpPr/>
              <p:nvPr/>
            </p:nvSpPr>
            <p:spPr>
              <a:xfrm>
                <a:off x="5502123" y="1678856"/>
                <a:ext cx="215900" cy="274637"/>
              </a:xfrm>
              <a:custGeom>
                <a:avLst/>
                <a:gdLst/>
                <a:ahLst/>
                <a:cxnLst/>
                <a:rect l="l" t="t" r="r" b="b"/>
                <a:pathLst>
                  <a:path w="643" h="815" extrusionOk="0">
                    <a:moveTo>
                      <a:pt x="298" y="81"/>
                    </a:moveTo>
                    <a:cubicBezTo>
                      <a:pt x="323" y="83"/>
                      <a:pt x="340" y="68"/>
                      <a:pt x="363" y="66"/>
                    </a:cubicBezTo>
                    <a:cubicBezTo>
                      <a:pt x="508" y="49"/>
                      <a:pt x="643" y="182"/>
                      <a:pt x="643" y="307"/>
                    </a:cubicBezTo>
                    <a:cubicBezTo>
                      <a:pt x="643" y="315"/>
                      <a:pt x="642" y="325"/>
                      <a:pt x="640" y="332"/>
                    </a:cubicBezTo>
                    <a:cubicBezTo>
                      <a:pt x="611" y="475"/>
                      <a:pt x="621" y="592"/>
                      <a:pt x="535" y="672"/>
                    </a:cubicBezTo>
                    <a:cubicBezTo>
                      <a:pt x="503" y="703"/>
                      <a:pt x="464" y="709"/>
                      <a:pt x="418" y="725"/>
                    </a:cubicBezTo>
                    <a:cubicBezTo>
                      <a:pt x="387" y="736"/>
                      <a:pt x="368" y="761"/>
                      <a:pt x="335" y="774"/>
                    </a:cubicBezTo>
                    <a:cubicBezTo>
                      <a:pt x="305" y="787"/>
                      <a:pt x="269" y="781"/>
                      <a:pt x="233" y="790"/>
                    </a:cubicBezTo>
                    <a:cubicBezTo>
                      <a:pt x="215" y="795"/>
                      <a:pt x="198" y="815"/>
                      <a:pt x="172" y="809"/>
                    </a:cubicBezTo>
                    <a:cubicBezTo>
                      <a:pt x="170" y="752"/>
                      <a:pt x="253" y="764"/>
                      <a:pt x="301" y="747"/>
                    </a:cubicBezTo>
                    <a:cubicBezTo>
                      <a:pt x="411" y="707"/>
                      <a:pt x="507" y="608"/>
                      <a:pt x="532" y="484"/>
                    </a:cubicBezTo>
                    <a:cubicBezTo>
                      <a:pt x="538" y="459"/>
                      <a:pt x="528" y="427"/>
                      <a:pt x="551" y="403"/>
                    </a:cubicBezTo>
                    <a:cubicBezTo>
                      <a:pt x="589" y="419"/>
                      <a:pt x="565" y="473"/>
                      <a:pt x="557" y="505"/>
                    </a:cubicBezTo>
                    <a:cubicBezTo>
                      <a:pt x="540" y="570"/>
                      <a:pt x="518" y="625"/>
                      <a:pt x="480" y="666"/>
                    </a:cubicBezTo>
                    <a:cubicBezTo>
                      <a:pt x="567" y="634"/>
                      <a:pt x="582" y="525"/>
                      <a:pt x="591" y="409"/>
                    </a:cubicBezTo>
                    <a:cubicBezTo>
                      <a:pt x="595" y="361"/>
                      <a:pt x="609" y="320"/>
                      <a:pt x="600" y="279"/>
                    </a:cubicBezTo>
                    <a:cubicBezTo>
                      <a:pt x="581" y="194"/>
                      <a:pt x="502" y="105"/>
                      <a:pt x="403" y="103"/>
                    </a:cubicBezTo>
                    <a:cubicBezTo>
                      <a:pt x="341" y="102"/>
                      <a:pt x="292" y="127"/>
                      <a:pt x="252" y="159"/>
                    </a:cubicBezTo>
                    <a:cubicBezTo>
                      <a:pt x="222" y="183"/>
                      <a:pt x="182" y="219"/>
                      <a:pt x="156" y="249"/>
                    </a:cubicBezTo>
                    <a:cubicBezTo>
                      <a:pt x="128" y="281"/>
                      <a:pt x="111" y="344"/>
                      <a:pt x="88" y="391"/>
                    </a:cubicBezTo>
                    <a:cubicBezTo>
                      <a:pt x="69" y="430"/>
                      <a:pt x="57" y="481"/>
                      <a:pt x="14" y="499"/>
                    </a:cubicBezTo>
                    <a:cubicBezTo>
                      <a:pt x="0" y="455"/>
                      <a:pt x="39" y="413"/>
                      <a:pt x="61" y="369"/>
                    </a:cubicBezTo>
                    <a:cubicBezTo>
                      <a:pt x="81" y="328"/>
                      <a:pt x="92" y="278"/>
                      <a:pt x="116" y="239"/>
                    </a:cubicBezTo>
                    <a:cubicBezTo>
                      <a:pt x="137" y="204"/>
                      <a:pt x="177" y="174"/>
                      <a:pt x="205" y="143"/>
                    </a:cubicBezTo>
                    <a:cubicBezTo>
                      <a:pt x="263" y="82"/>
                      <a:pt x="285" y="13"/>
                      <a:pt x="387" y="4"/>
                    </a:cubicBezTo>
                    <a:cubicBezTo>
                      <a:pt x="404" y="3"/>
                      <a:pt x="441" y="0"/>
                      <a:pt x="443" y="20"/>
                    </a:cubicBezTo>
                    <a:cubicBezTo>
                      <a:pt x="445" y="45"/>
                      <a:pt x="387" y="39"/>
                      <a:pt x="363" y="44"/>
                    </a:cubicBezTo>
                    <a:cubicBezTo>
                      <a:pt x="336" y="51"/>
                      <a:pt x="309" y="60"/>
                      <a:pt x="298" y="8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18" name="Google Shape;14118;p106"/>
              <p:cNvSpPr/>
              <p:nvPr/>
            </p:nvSpPr>
            <p:spPr>
              <a:xfrm>
                <a:off x="5654524" y="1678856"/>
                <a:ext cx="90488" cy="161925"/>
              </a:xfrm>
              <a:custGeom>
                <a:avLst/>
                <a:gdLst/>
                <a:ahLst/>
                <a:cxnLst/>
                <a:rect l="l" t="t" r="r" b="b"/>
                <a:pathLst>
                  <a:path w="266" h="479" extrusionOk="0">
                    <a:moveTo>
                      <a:pt x="234" y="479"/>
                    </a:moveTo>
                    <a:cubicBezTo>
                      <a:pt x="212" y="451"/>
                      <a:pt x="238" y="401"/>
                      <a:pt x="231" y="361"/>
                    </a:cubicBezTo>
                    <a:cubicBezTo>
                      <a:pt x="229" y="346"/>
                      <a:pt x="219" y="335"/>
                      <a:pt x="216" y="321"/>
                    </a:cubicBezTo>
                    <a:cubicBezTo>
                      <a:pt x="203" y="276"/>
                      <a:pt x="199" y="240"/>
                      <a:pt x="179" y="202"/>
                    </a:cubicBezTo>
                    <a:cubicBezTo>
                      <a:pt x="152" y="153"/>
                      <a:pt x="106" y="99"/>
                      <a:pt x="61" y="72"/>
                    </a:cubicBezTo>
                    <a:cubicBezTo>
                      <a:pt x="41" y="59"/>
                      <a:pt x="4" y="60"/>
                      <a:pt x="0" y="25"/>
                    </a:cubicBezTo>
                    <a:cubicBezTo>
                      <a:pt x="35" y="0"/>
                      <a:pt x="124" y="66"/>
                      <a:pt x="154" y="103"/>
                    </a:cubicBezTo>
                    <a:cubicBezTo>
                      <a:pt x="207" y="169"/>
                      <a:pt x="256" y="269"/>
                      <a:pt x="262" y="349"/>
                    </a:cubicBezTo>
                    <a:cubicBezTo>
                      <a:pt x="266" y="396"/>
                      <a:pt x="266" y="458"/>
                      <a:pt x="234" y="47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19" name="Google Shape;14119;p106"/>
              <p:cNvSpPr/>
              <p:nvPr/>
            </p:nvSpPr>
            <p:spPr>
              <a:xfrm>
                <a:off x="5502123" y="1707431"/>
                <a:ext cx="71438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215" h="325" extrusionOk="0">
                    <a:moveTo>
                      <a:pt x="211" y="0"/>
                    </a:moveTo>
                    <a:cubicBezTo>
                      <a:pt x="215" y="46"/>
                      <a:pt x="166" y="63"/>
                      <a:pt x="141" y="90"/>
                    </a:cubicBezTo>
                    <a:cubicBezTo>
                      <a:pt x="116" y="116"/>
                      <a:pt x="92" y="152"/>
                      <a:pt x="77" y="189"/>
                    </a:cubicBezTo>
                    <a:cubicBezTo>
                      <a:pt x="57" y="237"/>
                      <a:pt x="51" y="294"/>
                      <a:pt x="6" y="325"/>
                    </a:cubicBezTo>
                    <a:cubicBezTo>
                      <a:pt x="0" y="284"/>
                      <a:pt x="23" y="244"/>
                      <a:pt x="37" y="208"/>
                    </a:cubicBezTo>
                    <a:cubicBezTo>
                      <a:pt x="51" y="171"/>
                      <a:pt x="64" y="129"/>
                      <a:pt x="83" y="99"/>
                    </a:cubicBezTo>
                    <a:cubicBezTo>
                      <a:pt x="106" y="63"/>
                      <a:pt x="168" y="21"/>
                      <a:pt x="205" y="0"/>
                    </a:cubicBez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20" name="Google Shape;14120;p106"/>
              <p:cNvSpPr/>
              <p:nvPr/>
            </p:nvSpPr>
            <p:spPr>
              <a:xfrm>
                <a:off x="5524348" y="1715368"/>
                <a:ext cx="179388" cy="217487"/>
              </a:xfrm>
              <a:custGeom>
                <a:avLst/>
                <a:gdLst/>
                <a:ahLst/>
                <a:cxnLst/>
                <a:rect l="l" t="t" r="r" b="b"/>
                <a:pathLst>
                  <a:path w="533" h="646" extrusionOk="0">
                    <a:moveTo>
                      <a:pt x="486" y="283"/>
                    </a:moveTo>
                    <a:cubicBezTo>
                      <a:pt x="483" y="166"/>
                      <a:pt x="446" y="64"/>
                      <a:pt x="342" y="61"/>
                    </a:cubicBezTo>
                    <a:cubicBezTo>
                      <a:pt x="289" y="60"/>
                      <a:pt x="234" y="85"/>
                      <a:pt x="200" y="117"/>
                    </a:cubicBezTo>
                    <a:cubicBezTo>
                      <a:pt x="192" y="125"/>
                      <a:pt x="188" y="136"/>
                      <a:pt x="179" y="145"/>
                    </a:cubicBezTo>
                    <a:cubicBezTo>
                      <a:pt x="161" y="163"/>
                      <a:pt x="123" y="173"/>
                      <a:pt x="129" y="205"/>
                    </a:cubicBezTo>
                    <a:cubicBezTo>
                      <a:pt x="195" y="172"/>
                      <a:pt x="286" y="24"/>
                      <a:pt x="403" y="102"/>
                    </a:cubicBezTo>
                    <a:cubicBezTo>
                      <a:pt x="478" y="152"/>
                      <a:pt x="457" y="359"/>
                      <a:pt x="419" y="445"/>
                    </a:cubicBezTo>
                    <a:cubicBezTo>
                      <a:pt x="392" y="505"/>
                      <a:pt x="339" y="565"/>
                      <a:pt x="289" y="594"/>
                    </a:cubicBezTo>
                    <a:cubicBezTo>
                      <a:pt x="272" y="604"/>
                      <a:pt x="252" y="610"/>
                      <a:pt x="234" y="619"/>
                    </a:cubicBezTo>
                    <a:cubicBezTo>
                      <a:pt x="218" y="628"/>
                      <a:pt x="202" y="646"/>
                      <a:pt x="182" y="638"/>
                    </a:cubicBezTo>
                    <a:cubicBezTo>
                      <a:pt x="200" y="579"/>
                      <a:pt x="255" y="579"/>
                      <a:pt x="296" y="548"/>
                    </a:cubicBezTo>
                    <a:cubicBezTo>
                      <a:pt x="358" y="499"/>
                      <a:pt x="396" y="427"/>
                      <a:pt x="406" y="323"/>
                    </a:cubicBezTo>
                    <a:cubicBezTo>
                      <a:pt x="413" y="264"/>
                      <a:pt x="433" y="195"/>
                      <a:pt x="400" y="148"/>
                    </a:cubicBezTo>
                    <a:cubicBezTo>
                      <a:pt x="373" y="109"/>
                      <a:pt x="305" y="105"/>
                      <a:pt x="262" y="130"/>
                    </a:cubicBezTo>
                    <a:cubicBezTo>
                      <a:pt x="238" y="143"/>
                      <a:pt x="226" y="172"/>
                      <a:pt x="200" y="198"/>
                    </a:cubicBezTo>
                    <a:cubicBezTo>
                      <a:pt x="187" y="212"/>
                      <a:pt x="164" y="222"/>
                      <a:pt x="154" y="239"/>
                    </a:cubicBezTo>
                    <a:cubicBezTo>
                      <a:pt x="138" y="267"/>
                      <a:pt x="148" y="296"/>
                      <a:pt x="142" y="336"/>
                    </a:cubicBezTo>
                    <a:cubicBezTo>
                      <a:pt x="136" y="371"/>
                      <a:pt x="109" y="416"/>
                      <a:pt x="89" y="445"/>
                    </a:cubicBezTo>
                    <a:cubicBezTo>
                      <a:pt x="69" y="473"/>
                      <a:pt x="42" y="508"/>
                      <a:pt x="0" y="507"/>
                    </a:cubicBezTo>
                    <a:cubicBezTo>
                      <a:pt x="4" y="461"/>
                      <a:pt x="45" y="443"/>
                      <a:pt x="65" y="410"/>
                    </a:cubicBezTo>
                    <a:cubicBezTo>
                      <a:pt x="82" y="381"/>
                      <a:pt x="102" y="332"/>
                      <a:pt x="95" y="276"/>
                    </a:cubicBezTo>
                    <a:cubicBezTo>
                      <a:pt x="92" y="240"/>
                      <a:pt x="79" y="208"/>
                      <a:pt x="95" y="173"/>
                    </a:cubicBezTo>
                    <a:cubicBezTo>
                      <a:pt x="112" y="140"/>
                      <a:pt x="157" y="108"/>
                      <a:pt x="191" y="80"/>
                    </a:cubicBezTo>
                    <a:cubicBezTo>
                      <a:pt x="289" y="0"/>
                      <a:pt x="437" y="7"/>
                      <a:pt x="496" y="133"/>
                    </a:cubicBezTo>
                    <a:cubicBezTo>
                      <a:pt x="511" y="166"/>
                      <a:pt x="533" y="269"/>
                      <a:pt x="486" y="2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21" name="Google Shape;14121;p106"/>
              <p:cNvSpPr/>
              <p:nvPr/>
            </p:nvSpPr>
            <p:spPr>
              <a:xfrm>
                <a:off x="5629123" y="1751881"/>
                <a:ext cx="33338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72" extrusionOk="0">
                    <a:moveTo>
                      <a:pt x="77" y="72"/>
                    </a:moveTo>
                    <a:cubicBezTo>
                      <a:pt x="57" y="64"/>
                      <a:pt x="39" y="54"/>
                      <a:pt x="13" y="53"/>
                    </a:cubicBezTo>
                    <a:cubicBezTo>
                      <a:pt x="0" y="0"/>
                      <a:pt x="100" y="31"/>
                      <a:pt x="77" y="7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22" name="Google Shape;14122;p106"/>
              <p:cNvSpPr/>
              <p:nvPr/>
            </p:nvSpPr>
            <p:spPr>
              <a:xfrm>
                <a:off x="5570385" y="1753468"/>
                <a:ext cx="60325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206" extrusionOk="0">
                    <a:moveTo>
                      <a:pt x="175" y="36"/>
                    </a:moveTo>
                    <a:cubicBezTo>
                      <a:pt x="176" y="57"/>
                      <a:pt x="154" y="53"/>
                      <a:pt x="143" y="62"/>
                    </a:cubicBezTo>
                    <a:cubicBezTo>
                      <a:pt x="128" y="95"/>
                      <a:pt x="91" y="112"/>
                      <a:pt x="68" y="140"/>
                    </a:cubicBezTo>
                    <a:cubicBezTo>
                      <a:pt x="51" y="160"/>
                      <a:pt x="54" y="192"/>
                      <a:pt x="27" y="206"/>
                    </a:cubicBezTo>
                    <a:cubicBezTo>
                      <a:pt x="0" y="152"/>
                      <a:pt x="62" y="106"/>
                      <a:pt x="93" y="71"/>
                    </a:cubicBezTo>
                    <a:cubicBezTo>
                      <a:pt x="111" y="51"/>
                      <a:pt x="139" y="0"/>
                      <a:pt x="175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23" name="Google Shape;14123;p106"/>
              <p:cNvSpPr/>
              <p:nvPr/>
            </p:nvSpPr>
            <p:spPr>
              <a:xfrm>
                <a:off x="5532285" y="1770931"/>
                <a:ext cx="125413" cy="166687"/>
              </a:xfrm>
              <a:custGeom>
                <a:avLst/>
                <a:gdLst/>
                <a:ahLst/>
                <a:cxnLst/>
                <a:rect l="l" t="t" r="r" b="b"/>
                <a:pathLst>
                  <a:path w="371" h="494" extrusionOk="0">
                    <a:moveTo>
                      <a:pt x="40" y="478"/>
                    </a:moveTo>
                    <a:cubicBezTo>
                      <a:pt x="48" y="454"/>
                      <a:pt x="70" y="453"/>
                      <a:pt x="92" y="438"/>
                    </a:cubicBezTo>
                    <a:cubicBezTo>
                      <a:pt x="125" y="415"/>
                      <a:pt x="149" y="372"/>
                      <a:pt x="182" y="354"/>
                    </a:cubicBezTo>
                    <a:cubicBezTo>
                      <a:pt x="196" y="345"/>
                      <a:pt x="215" y="344"/>
                      <a:pt x="231" y="335"/>
                    </a:cubicBezTo>
                    <a:cubicBezTo>
                      <a:pt x="283" y="305"/>
                      <a:pt x="330" y="225"/>
                      <a:pt x="333" y="161"/>
                    </a:cubicBezTo>
                    <a:cubicBezTo>
                      <a:pt x="334" y="149"/>
                      <a:pt x="329" y="137"/>
                      <a:pt x="330" y="126"/>
                    </a:cubicBezTo>
                    <a:cubicBezTo>
                      <a:pt x="331" y="95"/>
                      <a:pt x="346" y="51"/>
                      <a:pt x="308" y="45"/>
                    </a:cubicBezTo>
                    <a:cubicBezTo>
                      <a:pt x="273" y="40"/>
                      <a:pt x="264" y="73"/>
                      <a:pt x="256" y="102"/>
                    </a:cubicBezTo>
                    <a:cubicBezTo>
                      <a:pt x="176" y="171"/>
                      <a:pt x="143" y="322"/>
                      <a:pt x="49" y="382"/>
                    </a:cubicBezTo>
                    <a:cubicBezTo>
                      <a:pt x="37" y="390"/>
                      <a:pt x="18" y="399"/>
                      <a:pt x="0" y="394"/>
                    </a:cubicBezTo>
                    <a:cubicBezTo>
                      <a:pt x="0" y="355"/>
                      <a:pt x="35" y="352"/>
                      <a:pt x="58" y="332"/>
                    </a:cubicBezTo>
                    <a:cubicBezTo>
                      <a:pt x="119" y="279"/>
                      <a:pt x="132" y="179"/>
                      <a:pt x="185" y="114"/>
                    </a:cubicBezTo>
                    <a:cubicBezTo>
                      <a:pt x="195" y="102"/>
                      <a:pt x="213" y="94"/>
                      <a:pt x="225" y="80"/>
                    </a:cubicBezTo>
                    <a:cubicBezTo>
                      <a:pt x="240" y="63"/>
                      <a:pt x="248" y="40"/>
                      <a:pt x="262" y="30"/>
                    </a:cubicBezTo>
                    <a:cubicBezTo>
                      <a:pt x="304" y="0"/>
                      <a:pt x="367" y="25"/>
                      <a:pt x="370" y="70"/>
                    </a:cubicBezTo>
                    <a:cubicBezTo>
                      <a:pt x="371" y="91"/>
                      <a:pt x="362" y="112"/>
                      <a:pt x="360" y="130"/>
                    </a:cubicBezTo>
                    <a:cubicBezTo>
                      <a:pt x="359" y="152"/>
                      <a:pt x="363" y="174"/>
                      <a:pt x="360" y="195"/>
                    </a:cubicBezTo>
                    <a:cubicBezTo>
                      <a:pt x="354" y="256"/>
                      <a:pt x="317" y="317"/>
                      <a:pt x="274" y="351"/>
                    </a:cubicBezTo>
                    <a:cubicBezTo>
                      <a:pt x="254" y="366"/>
                      <a:pt x="226" y="371"/>
                      <a:pt x="203" y="385"/>
                    </a:cubicBezTo>
                    <a:cubicBezTo>
                      <a:pt x="152" y="415"/>
                      <a:pt x="116" y="494"/>
                      <a:pt x="40" y="4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24" name="Google Shape;14124;p106"/>
              <p:cNvSpPr/>
              <p:nvPr/>
            </p:nvSpPr>
            <p:spPr>
              <a:xfrm>
                <a:off x="5535460" y="1793156"/>
                <a:ext cx="107950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97" extrusionOk="0">
                    <a:moveTo>
                      <a:pt x="200" y="205"/>
                    </a:moveTo>
                    <a:cubicBezTo>
                      <a:pt x="240" y="200"/>
                      <a:pt x="268" y="142"/>
                      <a:pt x="264" y="93"/>
                    </a:cubicBezTo>
                    <a:cubicBezTo>
                      <a:pt x="260" y="93"/>
                      <a:pt x="260" y="89"/>
                      <a:pt x="255" y="90"/>
                    </a:cubicBezTo>
                    <a:cubicBezTo>
                      <a:pt x="240" y="131"/>
                      <a:pt x="217" y="165"/>
                      <a:pt x="200" y="205"/>
                    </a:cubicBezTo>
                    <a:moveTo>
                      <a:pt x="298" y="0"/>
                    </a:moveTo>
                    <a:cubicBezTo>
                      <a:pt x="313" y="17"/>
                      <a:pt x="298" y="44"/>
                      <a:pt x="292" y="59"/>
                    </a:cubicBezTo>
                    <a:cubicBezTo>
                      <a:pt x="319" y="94"/>
                      <a:pt x="277" y="211"/>
                      <a:pt x="237" y="230"/>
                    </a:cubicBezTo>
                    <a:cubicBezTo>
                      <a:pt x="189" y="253"/>
                      <a:pt x="156" y="266"/>
                      <a:pt x="123" y="305"/>
                    </a:cubicBezTo>
                    <a:cubicBezTo>
                      <a:pt x="100" y="331"/>
                      <a:pt x="46" y="397"/>
                      <a:pt x="0" y="370"/>
                    </a:cubicBezTo>
                    <a:cubicBezTo>
                      <a:pt x="13" y="342"/>
                      <a:pt x="39" y="341"/>
                      <a:pt x="59" y="326"/>
                    </a:cubicBezTo>
                    <a:cubicBezTo>
                      <a:pt x="82" y="310"/>
                      <a:pt x="149" y="243"/>
                      <a:pt x="160" y="214"/>
                    </a:cubicBezTo>
                    <a:cubicBezTo>
                      <a:pt x="184" y="154"/>
                      <a:pt x="214" y="83"/>
                      <a:pt x="264" y="46"/>
                    </a:cubicBezTo>
                    <a:cubicBezTo>
                      <a:pt x="270" y="27"/>
                      <a:pt x="273" y="4"/>
                      <a:pt x="292" y="0"/>
                    </a:cubicBez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25" name="Google Shape;14125;p106"/>
              <p:cNvSpPr/>
              <p:nvPr/>
            </p:nvSpPr>
            <p:spPr>
              <a:xfrm>
                <a:off x="5713261" y="1797918"/>
                <a:ext cx="19050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5" extrusionOk="0">
                    <a:moveTo>
                      <a:pt x="30" y="0"/>
                    </a:moveTo>
                    <a:cubicBezTo>
                      <a:pt x="52" y="23"/>
                      <a:pt x="40" y="104"/>
                      <a:pt x="11" y="115"/>
                    </a:cubicBezTo>
                    <a:cubicBezTo>
                      <a:pt x="10" y="80"/>
                      <a:pt x="0" y="12"/>
                      <a:pt x="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26" name="Google Shape;14126;p106"/>
              <p:cNvSpPr/>
              <p:nvPr/>
            </p:nvSpPr>
            <p:spPr>
              <a:xfrm>
                <a:off x="5510060" y="1801093"/>
                <a:ext cx="41275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06" extrusionOk="0">
                    <a:moveTo>
                      <a:pt x="109" y="4"/>
                    </a:moveTo>
                    <a:cubicBezTo>
                      <a:pt x="124" y="49"/>
                      <a:pt x="107" y="93"/>
                      <a:pt x="87" y="124"/>
                    </a:cubicBezTo>
                    <a:cubicBezTo>
                      <a:pt x="68" y="154"/>
                      <a:pt x="42" y="187"/>
                      <a:pt x="16" y="206"/>
                    </a:cubicBezTo>
                    <a:cubicBezTo>
                      <a:pt x="0" y="123"/>
                      <a:pt x="83" y="86"/>
                      <a:pt x="94" y="10"/>
                    </a:cubicBezTo>
                    <a:cubicBezTo>
                      <a:pt x="95" y="6"/>
                      <a:pt x="99" y="5"/>
                      <a:pt x="100" y="0"/>
                    </a:cubicBezTo>
                    <a:cubicBezTo>
                      <a:pt x="105" y="0"/>
                      <a:pt x="105" y="4"/>
                      <a:pt x="10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27" name="Google Shape;14127;p106"/>
              <p:cNvSpPr/>
              <p:nvPr/>
            </p:nvSpPr>
            <p:spPr>
              <a:xfrm>
                <a:off x="5594198" y="1845543"/>
                <a:ext cx="131763" cy="134937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97" extrusionOk="0">
                    <a:moveTo>
                      <a:pt x="379" y="0"/>
                    </a:moveTo>
                    <a:cubicBezTo>
                      <a:pt x="390" y="52"/>
                      <a:pt x="364" y="105"/>
                      <a:pt x="342" y="146"/>
                    </a:cubicBezTo>
                    <a:cubicBezTo>
                      <a:pt x="319" y="186"/>
                      <a:pt x="292" y="230"/>
                      <a:pt x="252" y="251"/>
                    </a:cubicBezTo>
                    <a:cubicBezTo>
                      <a:pt x="211" y="275"/>
                      <a:pt x="159" y="272"/>
                      <a:pt x="123" y="307"/>
                    </a:cubicBezTo>
                    <a:cubicBezTo>
                      <a:pt x="168" y="317"/>
                      <a:pt x="209" y="280"/>
                      <a:pt x="243" y="279"/>
                    </a:cubicBezTo>
                    <a:cubicBezTo>
                      <a:pt x="239" y="352"/>
                      <a:pt x="149" y="325"/>
                      <a:pt x="95" y="345"/>
                    </a:cubicBezTo>
                    <a:cubicBezTo>
                      <a:pt x="60" y="357"/>
                      <a:pt x="38" y="397"/>
                      <a:pt x="0" y="385"/>
                    </a:cubicBezTo>
                    <a:cubicBezTo>
                      <a:pt x="4" y="357"/>
                      <a:pt x="28" y="357"/>
                      <a:pt x="43" y="345"/>
                    </a:cubicBezTo>
                    <a:cubicBezTo>
                      <a:pt x="67" y="325"/>
                      <a:pt x="82" y="293"/>
                      <a:pt x="105" y="276"/>
                    </a:cubicBezTo>
                    <a:cubicBezTo>
                      <a:pt x="152" y="240"/>
                      <a:pt x="213" y="244"/>
                      <a:pt x="256" y="211"/>
                    </a:cubicBezTo>
                    <a:cubicBezTo>
                      <a:pt x="322" y="160"/>
                      <a:pt x="326" y="94"/>
                      <a:pt x="363" y="12"/>
                    </a:cubicBezTo>
                    <a:cubicBezTo>
                      <a:pt x="365" y="9"/>
                      <a:pt x="366" y="4"/>
                      <a:pt x="369" y="0"/>
                    </a:cubicBezTo>
                    <a:lnTo>
                      <a:pt x="37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28" name="Google Shape;14128;p106"/>
              <p:cNvSpPr/>
              <p:nvPr/>
            </p:nvSpPr>
            <p:spPr>
              <a:xfrm>
                <a:off x="5681511" y="1847131"/>
                <a:ext cx="79375" cy="96837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87" extrusionOk="0">
                    <a:moveTo>
                      <a:pt x="220" y="3"/>
                    </a:moveTo>
                    <a:cubicBezTo>
                      <a:pt x="233" y="58"/>
                      <a:pt x="202" y="121"/>
                      <a:pt x="168" y="153"/>
                    </a:cubicBezTo>
                    <a:cubicBezTo>
                      <a:pt x="154" y="166"/>
                      <a:pt x="132" y="170"/>
                      <a:pt x="116" y="184"/>
                    </a:cubicBezTo>
                    <a:cubicBezTo>
                      <a:pt x="81" y="215"/>
                      <a:pt x="58" y="287"/>
                      <a:pt x="0" y="271"/>
                    </a:cubicBezTo>
                    <a:cubicBezTo>
                      <a:pt x="0" y="242"/>
                      <a:pt x="23" y="242"/>
                      <a:pt x="39" y="228"/>
                    </a:cubicBezTo>
                    <a:cubicBezTo>
                      <a:pt x="81" y="192"/>
                      <a:pt x="115" y="119"/>
                      <a:pt x="131" y="59"/>
                    </a:cubicBezTo>
                    <a:cubicBezTo>
                      <a:pt x="137" y="40"/>
                      <a:pt x="135" y="10"/>
                      <a:pt x="159" y="3"/>
                    </a:cubicBezTo>
                    <a:cubicBezTo>
                      <a:pt x="189" y="37"/>
                      <a:pt x="143" y="92"/>
                      <a:pt x="134" y="128"/>
                    </a:cubicBezTo>
                    <a:cubicBezTo>
                      <a:pt x="178" y="116"/>
                      <a:pt x="179" y="34"/>
                      <a:pt x="211" y="0"/>
                    </a:cubicBezTo>
                    <a:cubicBezTo>
                      <a:pt x="213" y="1"/>
                      <a:pt x="216" y="3"/>
                      <a:pt x="22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29" name="Google Shape;14129;p106"/>
              <p:cNvSpPr/>
              <p:nvPr/>
            </p:nvSpPr>
            <p:spPr>
              <a:xfrm>
                <a:off x="5664049" y="1897931"/>
                <a:ext cx="87313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257" h="206" extrusionOk="0">
                    <a:moveTo>
                      <a:pt x="253" y="0"/>
                    </a:moveTo>
                    <a:cubicBezTo>
                      <a:pt x="257" y="39"/>
                      <a:pt x="214" y="55"/>
                      <a:pt x="194" y="79"/>
                    </a:cubicBezTo>
                    <a:cubicBezTo>
                      <a:pt x="203" y="89"/>
                      <a:pt x="207" y="67"/>
                      <a:pt x="222" y="73"/>
                    </a:cubicBezTo>
                    <a:cubicBezTo>
                      <a:pt x="223" y="97"/>
                      <a:pt x="204" y="102"/>
                      <a:pt x="194" y="117"/>
                    </a:cubicBezTo>
                    <a:cubicBezTo>
                      <a:pt x="114" y="129"/>
                      <a:pt x="78" y="202"/>
                      <a:pt x="0" y="206"/>
                    </a:cubicBezTo>
                    <a:cubicBezTo>
                      <a:pt x="13" y="176"/>
                      <a:pt x="47" y="164"/>
                      <a:pt x="71" y="149"/>
                    </a:cubicBezTo>
                    <a:cubicBezTo>
                      <a:pt x="97" y="133"/>
                      <a:pt x="130" y="117"/>
                      <a:pt x="151" y="95"/>
                    </a:cubicBezTo>
                    <a:cubicBezTo>
                      <a:pt x="181" y="65"/>
                      <a:pt x="200" y="19"/>
                      <a:pt x="244" y="0"/>
                    </a:cubicBezTo>
                    <a:lnTo>
                      <a:pt x="2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30" name="Google Shape;14130;p106"/>
              <p:cNvSpPr/>
              <p:nvPr/>
            </p:nvSpPr>
            <p:spPr>
              <a:xfrm>
                <a:off x="5571973" y="1948731"/>
                <a:ext cx="36513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105" h="67" extrusionOk="0">
                    <a:moveTo>
                      <a:pt x="105" y="7"/>
                    </a:moveTo>
                    <a:cubicBezTo>
                      <a:pt x="94" y="37"/>
                      <a:pt x="29" y="67"/>
                      <a:pt x="0" y="40"/>
                    </a:cubicBezTo>
                    <a:cubicBezTo>
                      <a:pt x="7" y="5"/>
                      <a:pt x="75" y="0"/>
                      <a:pt x="10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31" name="Google Shape;14131;p106"/>
              <p:cNvSpPr/>
              <p:nvPr/>
            </p:nvSpPr>
            <p:spPr>
              <a:xfrm>
                <a:off x="5613248" y="1961431"/>
                <a:ext cx="36513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3" extrusionOk="0">
                    <a:moveTo>
                      <a:pt x="60" y="53"/>
                    </a:moveTo>
                    <a:cubicBezTo>
                      <a:pt x="29" y="53"/>
                      <a:pt x="29" y="53"/>
                      <a:pt x="29" y="53"/>
                    </a:cubicBezTo>
                    <a:cubicBezTo>
                      <a:pt x="0" y="23"/>
                      <a:pt x="83" y="0"/>
                      <a:pt x="110" y="20"/>
                    </a:cubicBezTo>
                    <a:cubicBezTo>
                      <a:pt x="105" y="44"/>
                      <a:pt x="78" y="44"/>
                      <a:pt x="60" y="5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132" name="Google Shape;14132;p106"/>
          <p:cNvGrpSpPr/>
          <p:nvPr/>
        </p:nvGrpSpPr>
        <p:grpSpPr>
          <a:xfrm>
            <a:off x="309009" y="2584436"/>
            <a:ext cx="912283" cy="1215998"/>
            <a:chOff x="10835805" y="2709189"/>
            <a:chExt cx="684212" cy="911999"/>
          </a:xfrm>
        </p:grpSpPr>
        <p:sp>
          <p:nvSpPr>
            <p:cNvPr id="14133" name="Google Shape;14133;p106"/>
            <p:cNvSpPr/>
            <p:nvPr/>
          </p:nvSpPr>
          <p:spPr>
            <a:xfrm>
              <a:off x="10934456" y="3344189"/>
              <a:ext cx="486913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Identity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Directory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134" name="Google Shape;14134;p106"/>
            <p:cNvGrpSpPr/>
            <p:nvPr/>
          </p:nvGrpSpPr>
          <p:grpSpPr>
            <a:xfrm>
              <a:off x="10835805" y="2709189"/>
              <a:ext cx="684212" cy="592138"/>
              <a:chOff x="10835805" y="2709189"/>
              <a:chExt cx="684212" cy="592138"/>
            </a:xfrm>
          </p:grpSpPr>
          <p:sp>
            <p:nvSpPr>
              <p:cNvPr id="14135" name="Google Shape;14135;p106"/>
              <p:cNvSpPr/>
              <p:nvPr/>
            </p:nvSpPr>
            <p:spPr>
              <a:xfrm>
                <a:off x="10835805" y="2709189"/>
                <a:ext cx="684212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136" name="Google Shape;14136;p106"/>
              <p:cNvGrpSpPr/>
              <p:nvPr/>
            </p:nvGrpSpPr>
            <p:grpSpPr>
              <a:xfrm>
                <a:off x="10998959" y="2744964"/>
                <a:ext cx="357905" cy="520589"/>
                <a:chOff x="5498948" y="1574081"/>
                <a:chExt cx="279400" cy="406399"/>
              </a:xfrm>
            </p:grpSpPr>
            <p:sp>
              <p:nvSpPr>
                <p:cNvPr id="14137" name="Google Shape;14137;p106"/>
                <p:cNvSpPr/>
                <p:nvPr/>
              </p:nvSpPr>
              <p:spPr>
                <a:xfrm>
                  <a:off x="5621185" y="1578843"/>
                  <a:ext cx="30163" cy="142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43" extrusionOk="0">
                      <a:moveTo>
                        <a:pt x="25" y="0"/>
                      </a:moveTo>
                      <a:cubicBezTo>
                        <a:pt x="56" y="0"/>
                        <a:pt x="56" y="0"/>
                        <a:pt x="56" y="0"/>
                      </a:cubicBezTo>
                      <a:cubicBezTo>
                        <a:pt x="90" y="26"/>
                        <a:pt x="12" y="43"/>
                        <a:pt x="0" y="19"/>
                      </a:cubicBezTo>
                      <a:cubicBezTo>
                        <a:pt x="0" y="4"/>
                        <a:pt x="17" y="6"/>
                        <a:pt x="25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38" name="Google Shape;14138;p106"/>
                <p:cNvSpPr/>
                <p:nvPr/>
              </p:nvSpPr>
              <p:spPr>
                <a:xfrm>
                  <a:off x="5576735" y="1574081"/>
                  <a:ext cx="144463" cy="555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24" h="163" extrusionOk="0">
                      <a:moveTo>
                        <a:pt x="289" y="59"/>
                      </a:moveTo>
                      <a:cubicBezTo>
                        <a:pt x="268" y="59"/>
                        <a:pt x="252" y="53"/>
                        <a:pt x="237" y="62"/>
                      </a:cubicBezTo>
                      <a:cubicBezTo>
                        <a:pt x="267" y="82"/>
                        <a:pt x="311" y="82"/>
                        <a:pt x="347" y="97"/>
                      </a:cubicBezTo>
                      <a:cubicBezTo>
                        <a:pt x="379" y="109"/>
                        <a:pt x="421" y="122"/>
                        <a:pt x="424" y="163"/>
                      </a:cubicBezTo>
                      <a:cubicBezTo>
                        <a:pt x="392" y="155"/>
                        <a:pt x="363" y="134"/>
                        <a:pt x="329" y="122"/>
                      </a:cubicBezTo>
                      <a:cubicBezTo>
                        <a:pt x="276" y="102"/>
                        <a:pt x="227" y="108"/>
                        <a:pt x="154" y="100"/>
                      </a:cubicBezTo>
                      <a:cubicBezTo>
                        <a:pt x="134" y="97"/>
                        <a:pt x="115" y="87"/>
                        <a:pt x="95" y="87"/>
                      </a:cubicBezTo>
                      <a:cubicBezTo>
                        <a:pt x="59" y="88"/>
                        <a:pt x="32" y="121"/>
                        <a:pt x="0" y="103"/>
                      </a:cubicBezTo>
                      <a:cubicBezTo>
                        <a:pt x="13" y="38"/>
                        <a:pt x="109" y="65"/>
                        <a:pt x="172" y="56"/>
                      </a:cubicBezTo>
                      <a:cubicBezTo>
                        <a:pt x="211" y="50"/>
                        <a:pt x="276" y="0"/>
                        <a:pt x="289" y="59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39" name="Google Shape;14139;p106"/>
                <p:cNvSpPr/>
                <p:nvPr/>
              </p:nvSpPr>
              <p:spPr>
                <a:xfrm>
                  <a:off x="5681511" y="1586781"/>
                  <a:ext cx="22225" cy="190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6" h="58" extrusionOk="0">
                      <a:moveTo>
                        <a:pt x="62" y="51"/>
                      </a:moveTo>
                      <a:cubicBezTo>
                        <a:pt x="40" y="58"/>
                        <a:pt x="14" y="43"/>
                        <a:pt x="0" y="32"/>
                      </a:cubicBezTo>
                      <a:cubicBezTo>
                        <a:pt x="6" y="0"/>
                        <a:pt x="66" y="22"/>
                        <a:pt x="62" y="5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40" name="Google Shape;14140;p106"/>
                <p:cNvSpPr/>
                <p:nvPr/>
              </p:nvSpPr>
              <p:spPr>
                <a:xfrm>
                  <a:off x="5529110" y="1607418"/>
                  <a:ext cx="238125" cy="1143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05" h="336" extrusionOk="0">
                      <a:moveTo>
                        <a:pt x="692" y="336"/>
                      </a:moveTo>
                      <a:cubicBezTo>
                        <a:pt x="668" y="313"/>
                        <a:pt x="660" y="286"/>
                        <a:pt x="642" y="259"/>
                      </a:cubicBezTo>
                      <a:cubicBezTo>
                        <a:pt x="627" y="235"/>
                        <a:pt x="597" y="216"/>
                        <a:pt x="587" y="191"/>
                      </a:cubicBezTo>
                      <a:cubicBezTo>
                        <a:pt x="581" y="177"/>
                        <a:pt x="584" y="157"/>
                        <a:pt x="578" y="142"/>
                      </a:cubicBezTo>
                      <a:cubicBezTo>
                        <a:pt x="557" y="95"/>
                        <a:pt x="453" y="55"/>
                        <a:pt x="380" y="50"/>
                      </a:cubicBezTo>
                      <a:cubicBezTo>
                        <a:pt x="319" y="45"/>
                        <a:pt x="280" y="45"/>
                        <a:pt x="228" y="34"/>
                      </a:cubicBezTo>
                      <a:cubicBezTo>
                        <a:pt x="248" y="71"/>
                        <a:pt x="316" y="61"/>
                        <a:pt x="370" y="65"/>
                      </a:cubicBezTo>
                      <a:cubicBezTo>
                        <a:pt x="457" y="71"/>
                        <a:pt x="550" y="103"/>
                        <a:pt x="562" y="170"/>
                      </a:cubicBezTo>
                      <a:cubicBezTo>
                        <a:pt x="499" y="143"/>
                        <a:pt x="446" y="99"/>
                        <a:pt x="364" y="93"/>
                      </a:cubicBezTo>
                      <a:cubicBezTo>
                        <a:pt x="338" y="90"/>
                        <a:pt x="309" y="96"/>
                        <a:pt x="281" y="93"/>
                      </a:cubicBezTo>
                      <a:cubicBezTo>
                        <a:pt x="258" y="90"/>
                        <a:pt x="236" y="73"/>
                        <a:pt x="213" y="71"/>
                      </a:cubicBezTo>
                      <a:cubicBezTo>
                        <a:pt x="128" y="65"/>
                        <a:pt x="87" y="168"/>
                        <a:pt x="6" y="167"/>
                      </a:cubicBezTo>
                      <a:cubicBezTo>
                        <a:pt x="0" y="130"/>
                        <a:pt x="49" y="119"/>
                        <a:pt x="77" y="102"/>
                      </a:cubicBezTo>
                      <a:cubicBezTo>
                        <a:pt x="110" y="82"/>
                        <a:pt x="154" y="43"/>
                        <a:pt x="194" y="19"/>
                      </a:cubicBezTo>
                      <a:cubicBezTo>
                        <a:pt x="226" y="0"/>
                        <a:pt x="262" y="13"/>
                        <a:pt x="299" y="19"/>
                      </a:cubicBezTo>
                      <a:cubicBezTo>
                        <a:pt x="329" y="24"/>
                        <a:pt x="359" y="20"/>
                        <a:pt x="389" y="22"/>
                      </a:cubicBezTo>
                      <a:cubicBezTo>
                        <a:pt x="458" y="27"/>
                        <a:pt x="569" y="67"/>
                        <a:pt x="602" y="114"/>
                      </a:cubicBezTo>
                      <a:cubicBezTo>
                        <a:pt x="615" y="134"/>
                        <a:pt x="613" y="156"/>
                        <a:pt x="621" y="176"/>
                      </a:cubicBezTo>
                      <a:cubicBezTo>
                        <a:pt x="627" y="191"/>
                        <a:pt x="642" y="197"/>
                        <a:pt x="655" y="213"/>
                      </a:cubicBezTo>
                      <a:cubicBezTo>
                        <a:pt x="680" y="243"/>
                        <a:pt x="705" y="289"/>
                        <a:pt x="692" y="336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41" name="Google Shape;14141;p106"/>
                <p:cNvSpPr/>
                <p:nvPr/>
              </p:nvSpPr>
              <p:spPr>
                <a:xfrm>
                  <a:off x="5548160" y="1612181"/>
                  <a:ext cx="26988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1" h="67" extrusionOk="0">
                      <a:moveTo>
                        <a:pt x="81" y="8"/>
                      </a:moveTo>
                      <a:cubicBezTo>
                        <a:pt x="70" y="43"/>
                        <a:pt x="33" y="66"/>
                        <a:pt x="0" y="67"/>
                      </a:cubicBezTo>
                      <a:cubicBezTo>
                        <a:pt x="11" y="31"/>
                        <a:pt x="40" y="0"/>
                        <a:pt x="81" y="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42" name="Google Shape;14142;p106"/>
                <p:cNvSpPr/>
                <p:nvPr/>
              </p:nvSpPr>
              <p:spPr>
                <a:xfrm>
                  <a:off x="5506885" y="1632818"/>
                  <a:ext cx="101600" cy="952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00" h="283" extrusionOk="0">
                      <a:moveTo>
                        <a:pt x="300" y="28"/>
                      </a:moveTo>
                      <a:cubicBezTo>
                        <a:pt x="252" y="59"/>
                        <a:pt x="202" y="73"/>
                        <a:pt x="170" y="115"/>
                      </a:cubicBezTo>
                      <a:cubicBezTo>
                        <a:pt x="160" y="128"/>
                        <a:pt x="158" y="144"/>
                        <a:pt x="148" y="156"/>
                      </a:cubicBezTo>
                      <a:cubicBezTo>
                        <a:pt x="128" y="178"/>
                        <a:pt x="97" y="191"/>
                        <a:pt x="74" y="215"/>
                      </a:cubicBezTo>
                      <a:cubicBezTo>
                        <a:pt x="51" y="238"/>
                        <a:pt x="41" y="270"/>
                        <a:pt x="9" y="283"/>
                      </a:cubicBezTo>
                      <a:cubicBezTo>
                        <a:pt x="0" y="239"/>
                        <a:pt x="37" y="208"/>
                        <a:pt x="68" y="180"/>
                      </a:cubicBezTo>
                      <a:cubicBezTo>
                        <a:pt x="85" y="165"/>
                        <a:pt x="109" y="157"/>
                        <a:pt x="123" y="143"/>
                      </a:cubicBezTo>
                      <a:cubicBezTo>
                        <a:pt x="138" y="128"/>
                        <a:pt x="144" y="99"/>
                        <a:pt x="160" y="81"/>
                      </a:cubicBezTo>
                      <a:cubicBezTo>
                        <a:pt x="189" y="51"/>
                        <a:pt x="263" y="0"/>
                        <a:pt x="300" y="2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43" name="Google Shape;14143;p106"/>
                <p:cNvSpPr/>
                <p:nvPr/>
              </p:nvSpPr>
              <p:spPr>
                <a:xfrm>
                  <a:off x="5567210" y="1640756"/>
                  <a:ext cx="211138" cy="209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23" h="623" extrusionOk="0">
                      <a:moveTo>
                        <a:pt x="623" y="467"/>
                      </a:moveTo>
                      <a:cubicBezTo>
                        <a:pt x="623" y="533"/>
                        <a:pt x="623" y="533"/>
                        <a:pt x="623" y="533"/>
                      </a:cubicBezTo>
                      <a:cubicBezTo>
                        <a:pt x="611" y="564"/>
                        <a:pt x="615" y="611"/>
                        <a:pt x="583" y="623"/>
                      </a:cubicBezTo>
                      <a:cubicBezTo>
                        <a:pt x="581" y="569"/>
                        <a:pt x="597" y="515"/>
                        <a:pt x="593" y="461"/>
                      </a:cubicBezTo>
                      <a:cubicBezTo>
                        <a:pt x="583" y="341"/>
                        <a:pt x="504" y="206"/>
                        <a:pt x="442" y="142"/>
                      </a:cubicBezTo>
                      <a:cubicBezTo>
                        <a:pt x="366" y="63"/>
                        <a:pt x="205" y="0"/>
                        <a:pt x="76" y="74"/>
                      </a:cubicBezTo>
                      <a:cubicBezTo>
                        <a:pt x="49" y="89"/>
                        <a:pt x="36" y="126"/>
                        <a:pt x="0" y="120"/>
                      </a:cubicBezTo>
                      <a:cubicBezTo>
                        <a:pt x="10" y="79"/>
                        <a:pt x="51" y="56"/>
                        <a:pt x="86" y="39"/>
                      </a:cubicBezTo>
                      <a:cubicBezTo>
                        <a:pt x="139" y="14"/>
                        <a:pt x="217" y="3"/>
                        <a:pt x="279" y="17"/>
                      </a:cubicBezTo>
                      <a:cubicBezTo>
                        <a:pt x="471" y="63"/>
                        <a:pt x="596" y="253"/>
                        <a:pt x="623" y="46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44" name="Google Shape;14144;p106"/>
                <p:cNvSpPr/>
                <p:nvPr/>
              </p:nvSpPr>
              <p:spPr>
                <a:xfrm>
                  <a:off x="5498948" y="1659806"/>
                  <a:ext cx="265113" cy="1809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6" h="536" extrusionOk="0">
                      <a:moveTo>
                        <a:pt x="0" y="365"/>
                      </a:moveTo>
                      <a:cubicBezTo>
                        <a:pt x="0" y="340"/>
                        <a:pt x="0" y="340"/>
                        <a:pt x="0" y="340"/>
                      </a:cubicBezTo>
                      <a:cubicBezTo>
                        <a:pt x="27" y="249"/>
                        <a:pt x="95" y="139"/>
                        <a:pt x="169" y="102"/>
                      </a:cubicBezTo>
                      <a:cubicBezTo>
                        <a:pt x="189" y="93"/>
                        <a:pt x="210" y="90"/>
                        <a:pt x="228" y="80"/>
                      </a:cubicBezTo>
                      <a:cubicBezTo>
                        <a:pt x="254" y="67"/>
                        <a:pt x="273" y="45"/>
                        <a:pt x="293" y="33"/>
                      </a:cubicBezTo>
                      <a:cubicBezTo>
                        <a:pt x="333" y="11"/>
                        <a:pt x="383" y="0"/>
                        <a:pt x="453" y="2"/>
                      </a:cubicBezTo>
                      <a:cubicBezTo>
                        <a:pt x="534" y="5"/>
                        <a:pt x="607" y="61"/>
                        <a:pt x="651" y="111"/>
                      </a:cubicBezTo>
                      <a:cubicBezTo>
                        <a:pt x="717" y="189"/>
                        <a:pt x="780" y="302"/>
                        <a:pt x="780" y="430"/>
                      </a:cubicBezTo>
                      <a:cubicBezTo>
                        <a:pt x="780" y="467"/>
                        <a:pt x="786" y="510"/>
                        <a:pt x="752" y="536"/>
                      </a:cubicBezTo>
                      <a:cubicBezTo>
                        <a:pt x="736" y="496"/>
                        <a:pt x="748" y="456"/>
                        <a:pt x="746" y="421"/>
                      </a:cubicBezTo>
                      <a:cubicBezTo>
                        <a:pt x="741" y="306"/>
                        <a:pt x="686" y="211"/>
                        <a:pt x="632" y="146"/>
                      </a:cubicBezTo>
                      <a:cubicBezTo>
                        <a:pt x="570" y="71"/>
                        <a:pt x="440" y="0"/>
                        <a:pt x="318" y="58"/>
                      </a:cubicBezTo>
                      <a:cubicBezTo>
                        <a:pt x="287" y="72"/>
                        <a:pt x="267" y="103"/>
                        <a:pt x="234" y="118"/>
                      </a:cubicBezTo>
                      <a:cubicBezTo>
                        <a:pt x="218" y="125"/>
                        <a:pt x="197" y="124"/>
                        <a:pt x="179" y="133"/>
                      </a:cubicBezTo>
                      <a:cubicBezTo>
                        <a:pt x="120" y="162"/>
                        <a:pt x="79" y="234"/>
                        <a:pt x="52" y="290"/>
                      </a:cubicBezTo>
                      <a:cubicBezTo>
                        <a:pt x="40" y="317"/>
                        <a:pt x="26" y="378"/>
                        <a:pt x="0" y="365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45" name="Google Shape;14145;p106"/>
                <p:cNvSpPr/>
                <p:nvPr/>
              </p:nvSpPr>
              <p:spPr>
                <a:xfrm>
                  <a:off x="5519585" y="1664568"/>
                  <a:ext cx="28575" cy="269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6" h="82" extrusionOk="0">
                      <a:moveTo>
                        <a:pt x="86" y="0"/>
                      </a:moveTo>
                      <a:cubicBezTo>
                        <a:pt x="80" y="51"/>
                        <a:pt x="37" y="63"/>
                        <a:pt x="1" y="82"/>
                      </a:cubicBezTo>
                      <a:cubicBezTo>
                        <a:pt x="0" y="37"/>
                        <a:pt x="41" y="8"/>
                        <a:pt x="86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46" name="Google Shape;14146;p106"/>
                <p:cNvSpPr/>
                <p:nvPr/>
              </p:nvSpPr>
              <p:spPr>
                <a:xfrm>
                  <a:off x="5502123" y="1678856"/>
                  <a:ext cx="215900" cy="2746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" h="815" extrusionOk="0">
                      <a:moveTo>
                        <a:pt x="298" y="81"/>
                      </a:moveTo>
                      <a:cubicBezTo>
                        <a:pt x="323" y="83"/>
                        <a:pt x="340" y="68"/>
                        <a:pt x="363" y="66"/>
                      </a:cubicBezTo>
                      <a:cubicBezTo>
                        <a:pt x="508" y="49"/>
                        <a:pt x="643" y="182"/>
                        <a:pt x="643" y="307"/>
                      </a:cubicBezTo>
                      <a:cubicBezTo>
                        <a:pt x="643" y="315"/>
                        <a:pt x="642" y="325"/>
                        <a:pt x="640" y="332"/>
                      </a:cubicBezTo>
                      <a:cubicBezTo>
                        <a:pt x="611" y="475"/>
                        <a:pt x="621" y="592"/>
                        <a:pt x="535" y="672"/>
                      </a:cubicBezTo>
                      <a:cubicBezTo>
                        <a:pt x="503" y="703"/>
                        <a:pt x="464" y="709"/>
                        <a:pt x="418" y="725"/>
                      </a:cubicBezTo>
                      <a:cubicBezTo>
                        <a:pt x="387" y="736"/>
                        <a:pt x="368" y="761"/>
                        <a:pt x="335" y="774"/>
                      </a:cubicBezTo>
                      <a:cubicBezTo>
                        <a:pt x="305" y="787"/>
                        <a:pt x="269" y="781"/>
                        <a:pt x="233" y="790"/>
                      </a:cubicBezTo>
                      <a:cubicBezTo>
                        <a:pt x="215" y="795"/>
                        <a:pt x="198" y="815"/>
                        <a:pt x="172" y="809"/>
                      </a:cubicBezTo>
                      <a:cubicBezTo>
                        <a:pt x="170" y="752"/>
                        <a:pt x="253" y="764"/>
                        <a:pt x="301" y="747"/>
                      </a:cubicBezTo>
                      <a:cubicBezTo>
                        <a:pt x="411" y="707"/>
                        <a:pt x="507" y="608"/>
                        <a:pt x="532" y="484"/>
                      </a:cubicBezTo>
                      <a:cubicBezTo>
                        <a:pt x="538" y="459"/>
                        <a:pt x="528" y="427"/>
                        <a:pt x="551" y="403"/>
                      </a:cubicBezTo>
                      <a:cubicBezTo>
                        <a:pt x="589" y="419"/>
                        <a:pt x="565" y="473"/>
                        <a:pt x="557" y="505"/>
                      </a:cubicBezTo>
                      <a:cubicBezTo>
                        <a:pt x="540" y="570"/>
                        <a:pt x="518" y="625"/>
                        <a:pt x="480" y="666"/>
                      </a:cubicBezTo>
                      <a:cubicBezTo>
                        <a:pt x="567" y="634"/>
                        <a:pt x="582" y="525"/>
                        <a:pt x="591" y="409"/>
                      </a:cubicBezTo>
                      <a:cubicBezTo>
                        <a:pt x="595" y="361"/>
                        <a:pt x="609" y="320"/>
                        <a:pt x="600" y="279"/>
                      </a:cubicBezTo>
                      <a:cubicBezTo>
                        <a:pt x="581" y="194"/>
                        <a:pt x="502" y="105"/>
                        <a:pt x="403" y="103"/>
                      </a:cubicBezTo>
                      <a:cubicBezTo>
                        <a:pt x="341" y="102"/>
                        <a:pt x="292" y="127"/>
                        <a:pt x="252" y="159"/>
                      </a:cubicBezTo>
                      <a:cubicBezTo>
                        <a:pt x="222" y="183"/>
                        <a:pt x="182" y="219"/>
                        <a:pt x="156" y="249"/>
                      </a:cubicBezTo>
                      <a:cubicBezTo>
                        <a:pt x="128" y="281"/>
                        <a:pt x="111" y="344"/>
                        <a:pt x="88" y="391"/>
                      </a:cubicBezTo>
                      <a:cubicBezTo>
                        <a:pt x="69" y="430"/>
                        <a:pt x="57" y="481"/>
                        <a:pt x="14" y="499"/>
                      </a:cubicBezTo>
                      <a:cubicBezTo>
                        <a:pt x="0" y="455"/>
                        <a:pt x="39" y="413"/>
                        <a:pt x="61" y="369"/>
                      </a:cubicBezTo>
                      <a:cubicBezTo>
                        <a:pt x="81" y="328"/>
                        <a:pt x="92" y="278"/>
                        <a:pt x="116" y="239"/>
                      </a:cubicBezTo>
                      <a:cubicBezTo>
                        <a:pt x="137" y="204"/>
                        <a:pt x="177" y="174"/>
                        <a:pt x="205" y="143"/>
                      </a:cubicBezTo>
                      <a:cubicBezTo>
                        <a:pt x="263" y="82"/>
                        <a:pt x="285" y="13"/>
                        <a:pt x="387" y="4"/>
                      </a:cubicBezTo>
                      <a:cubicBezTo>
                        <a:pt x="404" y="3"/>
                        <a:pt x="441" y="0"/>
                        <a:pt x="443" y="20"/>
                      </a:cubicBezTo>
                      <a:cubicBezTo>
                        <a:pt x="445" y="45"/>
                        <a:pt x="387" y="39"/>
                        <a:pt x="363" y="44"/>
                      </a:cubicBezTo>
                      <a:cubicBezTo>
                        <a:pt x="336" y="51"/>
                        <a:pt x="309" y="60"/>
                        <a:pt x="298" y="8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47" name="Google Shape;14147;p106"/>
                <p:cNvSpPr/>
                <p:nvPr/>
              </p:nvSpPr>
              <p:spPr>
                <a:xfrm>
                  <a:off x="5654524" y="1678856"/>
                  <a:ext cx="90488" cy="161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66" h="479" extrusionOk="0">
                      <a:moveTo>
                        <a:pt x="234" y="479"/>
                      </a:moveTo>
                      <a:cubicBezTo>
                        <a:pt x="212" y="451"/>
                        <a:pt x="238" y="401"/>
                        <a:pt x="231" y="361"/>
                      </a:cubicBezTo>
                      <a:cubicBezTo>
                        <a:pt x="229" y="346"/>
                        <a:pt x="219" y="335"/>
                        <a:pt x="216" y="321"/>
                      </a:cubicBezTo>
                      <a:cubicBezTo>
                        <a:pt x="203" y="276"/>
                        <a:pt x="199" y="240"/>
                        <a:pt x="179" y="202"/>
                      </a:cubicBezTo>
                      <a:cubicBezTo>
                        <a:pt x="152" y="153"/>
                        <a:pt x="106" y="99"/>
                        <a:pt x="61" y="72"/>
                      </a:cubicBezTo>
                      <a:cubicBezTo>
                        <a:pt x="41" y="59"/>
                        <a:pt x="4" y="60"/>
                        <a:pt x="0" y="25"/>
                      </a:cubicBezTo>
                      <a:cubicBezTo>
                        <a:pt x="35" y="0"/>
                        <a:pt x="124" y="66"/>
                        <a:pt x="154" y="103"/>
                      </a:cubicBezTo>
                      <a:cubicBezTo>
                        <a:pt x="207" y="169"/>
                        <a:pt x="256" y="269"/>
                        <a:pt x="262" y="349"/>
                      </a:cubicBezTo>
                      <a:cubicBezTo>
                        <a:pt x="266" y="396"/>
                        <a:pt x="266" y="458"/>
                        <a:pt x="234" y="479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48" name="Google Shape;14148;p106"/>
                <p:cNvSpPr/>
                <p:nvPr/>
              </p:nvSpPr>
              <p:spPr>
                <a:xfrm>
                  <a:off x="5502123" y="1707431"/>
                  <a:ext cx="71438" cy="1095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5" h="325" extrusionOk="0">
                      <a:moveTo>
                        <a:pt x="211" y="0"/>
                      </a:moveTo>
                      <a:cubicBezTo>
                        <a:pt x="215" y="46"/>
                        <a:pt x="166" y="63"/>
                        <a:pt x="141" y="90"/>
                      </a:cubicBezTo>
                      <a:cubicBezTo>
                        <a:pt x="116" y="116"/>
                        <a:pt x="92" y="152"/>
                        <a:pt x="77" y="189"/>
                      </a:cubicBezTo>
                      <a:cubicBezTo>
                        <a:pt x="57" y="237"/>
                        <a:pt x="51" y="294"/>
                        <a:pt x="6" y="325"/>
                      </a:cubicBezTo>
                      <a:cubicBezTo>
                        <a:pt x="0" y="284"/>
                        <a:pt x="23" y="244"/>
                        <a:pt x="37" y="208"/>
                      </a:cubicBezTo>
                      <a:cubicBezTo>
                        <a:pt x="51" y="171"/>
                        <a:pt x="64" y="129"/>
                        <a:pt x="83" y="99"/>
                      </a:cubicBezTo>
                      <a:cubicBezTo>
                        <a:pt x="106" y="63"/>
                        <a:pt x="168" y="21"/>
                        <a:pt x="205" y="0"/>
                      </a:cubicBezTo>
                      <a:lnTo>
                        <a:pt x="21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49" name="Google Shape;14149;p106"/>
                <p:cNvSpPr/>
                <p:nvPr/>
              </p:nvSpPr>
              <p:spPr>
                <a:xfrm>
                  <a:off x="5524348" y="1715368"/>
                  <a:ext cx="179388" cy="2174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33" h="646" extrusionOk="0">
                      <a:moveTo>
                        <a:pt x="486" y="283"/>
                      </a:moveTo>
                      <a:cubicBezTo>
                        <a:pt x="483" y="166"/>
                        <a:pt x="446" y="64"/>
                        <a:pt x="342" y="61"/>
                      </a:cubicBezTo>
                      <a:cubicBezTo>
                        <a:pt x="289" y="60"/>
                        <a:pt x="234" y="85"/>
                        <a:pt x="200" y="117"/>
                      </a:cubicBezTo>
                      <a:cubicBezTo>
                        <a:pt x="192" y="125"/>
                        <a:pt x="188" y="136"/>
                        <a:pt x="179" y="145"/>
                      </a:cubicBezTo>
                      <a:cubicBezTo>
                        <a:pt x="161" y="163"/>
                        <a:pt x="123" y="173"/>
                        <a:pt x="129" y="205"/>
                      </a:cubicBezTo>
                      <a:cubicBezTo>
                        <a:pt x="195" y="172"/>
                        <a:pt x="286" y="24"/>
                        <a:pt x="403" y="102"/>
                      </a:cubicBezTo>
                      <a:cubicBezTo>
                        <a:pt x="478" y="152"/>
                        <a:pt x="457" y="359"/>
                        <a:pt x="419" y="445"/>
                      </a:cubicBezTo>
                      <a:cubicBezTo>
                        <a:pt x="392" y="505"/>
                        <a:pt x="339" y="565"/>
                        <a:pt x="289" y="594"/>
                      </a:cubicBezTo>
                      <a:cubicBezTo>
                        <a:pt x="272" y="604"/>
                        <a:pt x="252" y="610"/>
                        <a:pt x="234" y="619"/>
                      </a:cubicBezTo>
                      <a:cubicBezTo>
                        <a:pt x="218" y="628"/>
                        <a:pt x="202" y="646"/>
                        <a:pt x="182" y="638"/>
                      </a:cubicBezTo>
                      <a:cubicBezTo>
                        <a:pt x="200" y="579"/>
                        <a:pt x="255" y="579"/>
                        <a:pt x="296" y="548"/>
                      </a:cubicBezTo>
                      <a:cubicBezTo>
                        <a:pt x="358" y="499"/>
                        <a:pt x="396" y="427"/>
                        <a:pt x="406" y="323"/>
                      </a:cubicBezTo>
                      <a:cubicBezTo>
                        <a:pt x="413" y="264"/>
                        <a:pt x="433" y="195"/>
                        <a:pt x="400" y="148"/>
                      </a:cubicBezTo>
                      <a:cubicBezTo>
                        <a:pt x="373" y="109"/>
                        <a:pt x="305" y="105"/>
                        <a:pt x="262" y="130"/>
                      </a:cubicBezTo>
                      <a:cubicBezTo>
                        <a:pt x="238" y="143"/>
                        <a:pt x="226" y="172"/>
                        <a:pt x="200" y="198"/>
                      </a:cubicBezTo>
                      <a:cubicBezTo>
                        <a:pt x="187" y="212"/>
                        <a:pt x="164" y="222"/>
                        <a:pt x="154" y="239"/>
                      </a:cubicBezTo>
                      <a:cubicBezTo>
                        <a:pt x="138" y="267"/>
                        <a:pt x="148" y="296"/>
                        <a:pt x="142" y="336"/>
                      </a:cubicBezTo>
                      <a:cubicBezTo>
                        <a:pt x="136" y="371"/>
                        <a:pt x="109" y="416"/>
                        <a:pt x="89" y="445"/>
                      </a:cubicBezTo>
                      <a:cubicBezTo>
                        <a:pt x="69" y="473"/>
                        <a:pt x="42" y="508"/>
                        <a:pt x="0" y="507"/>
                      </a:cubicBezTo>
                      <a:cubicBezTo>
                        <a:pt x="4" y="461"/>
                        <a:pt x="45" y="443"/>
                        <a:pt x="65" y="410"/>
                      </a:cubicBezTo>
                      <a:cubicBezTo>
                        <a:pt x="82" y="381"/>
                        <a:pt x="102" y="332"/>
                        <a:pt x="95" y="276"/>
                      </a:cubicBezTo>
                      <a:cubicBezTo>
                        <a:pt x="92" y="240"/>
                        <a:pt x="79" y="208"/>
                        <a:pt x="95" y="173"/>
                      </a:cubicBezTo>
                      <a:cubicBezTo>
                        <a:pt x="112" y="140"/>
                        <a:pt x="157" y="108"/>
                        <a:pt x="191" y="80"/>
                      </a:cubicBezTo>
                      <a:cubicBezTo>
                        <a:pt x="289" y="0"/>
                        <a:pt x="437" y="7"/>
                        <a:pt x="496" y="133"/>
                      </a:cubicBezTo>
                      <a:cubicBezTo>
                        <a:pt x="511" y="166"/>
                        <a:pt x="533" y="269"/>
                        <a:pt x="486" y="28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50" name="Google Shape;14150;p106"/>
                <p:cNvSpPr/>
                <p:nvPr/>
              </p:nvSpPr>
              <p:spPr>
                <a:xfrm>
                  <a:off x="5629123" y="1751881"/>
                  <a:ext cx="33338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0" h="72" extrusionOk="0">
                      <a:moveTo>
                        <a:pt x="77" y="72"/>
                      </a:moveTo>
                      <a:cubicBezTo>
                        <a:pt x="57" y="64"/>
                        <a:pt x="39" y="54"/>
                        <a:pt x="13" y="53"/>
                      </a:cubicBezTo>
                      <a:cubicBezTo>
                        <a:pt x="0" y="0"/>
                        <a:pt x="100" y="31"/>
                        <a:pt x="77" y="7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51" name="Google Shape;14151;p106"/>
                <p:cNvSpPr/>
                <p:nvPr/>
              </p:nvSpPr>
              <p:spPr>
                <a:xfrm>
                  <a:off x="5570385" y="1753468"/>
                  <a:ext cx="60325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6" h="206" extrusionOk="0">
                      <a:moveTo>
                        <a:pt x="175" y="36"/>
                      </a:moveTo>
                      <a:cubicBezTo>
                        <a:pt x="176" y="57"/>
                        <a:pt x="154" y="53"/>
                        <a:pt x="143" y="62"/>
                      </a:cubicBezTo>
                      <a:cubicBezTo>
                        <a:pt x="128" y="95"/>
                        <a:pt x="91" y="112"/>
                        <a:pt x="68" y="140"/>
                      </a:cubicBezTo>
                      <a:cubicBezTo>
                        <a:pt x="51" y="160"/>
                        <a:pt x="54" y="192"/>
                        <a:pt x="27" y="206"/>
                      </a:cubicBezTo>
                      <a:cubicBezTo>
                        <a:pt x="0" y="152"/>
                        <a:pt x="62" y="106"/>
                        <a:pt x="93" y="71"/>
                      </a:cubicBezTo>
                      <a:cubicBezTo>
                        <a:pt x="111" y="51"/>
                        <a:pt x="139" y="0"/>
                        <a:pt x="175" y="36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52" name="Google Shape;14152;p106"/>
                <p:cNvSpPr/>
                <p:nvPr/>
              </p:nvSpPr>
              <p:spPr>
                <a:xfrm>
                  <a:off x="5532281" y="1770931"/>
                  <a:ext cx="125413" cy="16668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1" h="494" extrusionOk="0">
                      <a:moveTo>
                        <a:pt x="40" y="478"/>
                      </a:moveTo>
                      <a:cubicBezTo>
                        <a:pt x="48" y="454"/>
                        <a:pt x="70" y="453"/>
                        <a:pt x="92" y="438"/>
                      </a:cubicBezTo>
                      <a:cubicBezTo>
                        <a:pt x="125" y="415"/>
                        <a:pt x="149" y="372"/>
                        <a:pt x="182" y="354"/>
                      </a:cubicBezTo>
                      <a:cubicBezTo>
                        <a:pt x="196" y="345"/>
                        <a:pt x="215" y="344"/>
                        <a:pt x="231" y="335"/>
                      </a:cubicBezTo>
                      <a:cubicBezTo>
                        <a:pt x="283" y="305"/>
                        <a:pt x="330" y="225"/>
                        <a:pt x="333" y="161"/>
                      </a:cubicBezTo>
                      <a:cubicBezTo>
                        <a:pt x="334" y="149"/>
                        <a:pt x="329" y="137"/>
                        <a:pt x="330" y="126"/>
                      </a:cubicBezTo>
                      <a:cubicBezTo>
                        <a:pt x="331" y="95"/>
                        <a:pt x="346" y="51"/>
                        <a:pt x="308" y="45"/>
                      </a:cubicBezTo>
                      <a:cubicBezTo>
                        <a:pt x="273" y="40"/>
                        <a:pt x="264" y="73"/>
                        <a:pt x="256" y="102"/>
                      </a:cubicBezTo>
                      <a:cubicBezTo>
                        <a:pt x="176" y="171"/>
                        <a:pt x="143" y="322"/>
                        <a:pt x="49" y="382"/>
                      </a:cubicBezTo>
                      <a:cubicBezTo>
                        <a:pt x="37" y="390"/>
                        <a:pt x="18" y="399"/>
                        <a:pt x="0" y="394"/>
                      </a:cubicBezTo>
                      <a:cubicBezTo>
                        <a:pt x="0" y="355"/>
                        <a:pt x="35" y="352"/>
                        <a:pt x="58" y="332"/>
                      </a:cubicBezTo>
                      <a:cubicBezTo>
                        <a:pt x="119" y="279"/>
                        <a:pt x="132" y="179"/>
                        <a:pt x="185" y="114"/>
                      </a:cubicBezTo>
                      <a:cubicBezTo>
                        <a:pt x="195" y="102"/>
                        <a:pt x="213" y="94"/>
                        <a:pt x="225" y="80"/>
                      </a:cubicBezTo>
                      <a:cubicBezTo>
                        <a:pt x="240" y="63"/>
                        <a:pt x="248" y="40"/>
                        <a:pt x="262" y="30"/>
                      </a:cubicBezTo>
                      <a:cubicBezTo>
                        <a:pt x="304" y="0"/>
                        <a:pt x="367" y="25"/>
                        <a:pt x="370" y="70"/>
                      </a:cubicBezTo>
                      <a:cubicBezTo>
                        <a:pt x="371" y="91"/>
                        <a:pt x="362" y="112"/>
                        <a:pt x="360" y="130"/>
                      </a:cubicBezTo>
                      <a:cubicBezTo>
                        <a:pt x="359" y="152"/>
                        <a:pt x="363" y="174"/>
                        <a:pt x="360" y="195"/>
                      </a:cubicBezTo>
                      <a:cubicBezTo>
                        <a:pt x="354" y="256"/>
                        <a:pt x="317" y="317"/>
                        <a:pt x="274" y="351"/>
                      </a:cubicBezTo>
                      <a:cubicBezTo>
                        <a:pt x="254" y="366"/>
                        <a:pt x="226" y="371"/>
                        <a:pt x="203" y="385"/>
                      </a:cubicBezTo>
                      <a:cubicBezTo>
                        <a:pt x="152" y="415"/>
                        <a:pt x="116" y="494"/>
                        <a:pt x="40" y="47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53" name="Google Shape;14153;p106"/>
                <p:cNvSpPr/>
                <p:nvPr/>
              </p:nvSpPr>
              <p:spPr>
                <a:xfrm>
                  <a:off x="5535460" y="1793156"/>
                  <a:ext cx="107950" cy="1333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9" h="397" extrusionOk="0">
                      <a:moveTo>
                        <a:pt x="200" y="205"/>
                      </a:moveTo>
                      <a:cubicBezTo>
                        <a:pt x="240" y="200"/>
                        <a:pt x="268" y="142"/>
                        <a:pt x="264" y="93"/>
                      </a:cubicBezTo>
                      <a:cubicBezTo>
                        <a:pt x="260" y="93"/>
                        <a:pt x="260" y="89"/>
                        <a:pt x="255" y="90"/>
                      </a:cubicBezTo>
                      <a:cubicBezTo>
                        <a:pt x="240" y="131"/>
                        <a:pt x="217" y="165"/>
                        <a:pt x="200" y="205"/>
                      </a:cubicBezTo>
                      <a:moveTo>
                        <a:pt x="298" y="0"/>
                      </a:moveTo>
                      <a:cubicBezTo>
                        <a:pt x="313" y="17"/>
                        <a:pt x="298" y="44"/>
                        <a:pt x="292" y="59"/>
                      </a:cubicBezTo>
                      <a:cubicBezTo>
                        <a:pt x="319" y="94"/>
                        <a:pt x="277" y="211"/>
                        <a:pt x="237" y="230"/>
                      </a:cubicBezTo>
                      <a:cubicBezTo>
                        <a:pt x="189" y="253"/>
                        <a:pt x="156" y="266"/>
                        <a:pt x="123" y="305"/>
                      </a:cubicBezTo>
                      <a:cubicBezTo>
                        <a:pt x="100" y="331"/>
                        <a:pt x="46" y="397"/>
                        <a:pt x="0" y="370"/>
                      </a:cubicBezTo>
                      <a:cubicBezTo>
                        <a:pt x="13" y="342"/>
                        <a:pt x="39" y="341"/>
                        <a:pt x="59" y="326"/>
                      </a:cubicBezTo>
                      <a:cubicBezTo>
                        <a:pt x="82" y="310"/>
                        <a:pt x="149" y="243"/>
                        <a:pt x="160" y="214"/>
                      </a:cubicBezTo>
                      <a:cubicBezTo>
                        <a:pt x="184" y="154"/>
                        <a:pt x="214" y="83"/>
                        <a:pt x="264" y="46"/>
                      </a:cubicBezTo>
                      <a:cubicBezTo>
                        <a:pt x="270" y="27"/>
                        <a:pt x="273" y="4"/>
                        <a:pt x="292" y="0"/>
                      </a:cubicBezTo>
                      <a:lnTo>
                        <a:pt x="29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54" name="Google Shape;14154;p106"/>
                <p:cNvSpPr/>
                <p:nvPr/>
              </p:nvSpPr>
              <p:spPr>
                <a:xfrm>
                  <a:off x="5713261" y="1797918"/>
                  <a:ext cx="19050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" h="115" extrusionOk="0">
                      <a:moveTo>
                        <a:pt x="30" y="0"/>
                      </a:moveTo>
                      <a:cubicBezTo>
                        <a:pt x="52" y="23"/>
                        <a:pt x="40" y="104"/>
                        <a:pt x="11" y="115"/>
                      </a:cubicBezTo>
                      <a:cubicBezTo>
                        <a:pt x="10" y="80"/>
                        <a:pt x="0" y="12"/>
                        <a:pt x="30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55" name="Google Shape;14155;p106"/>
                <p:cNvSpPr/>
                <p:nvPr/>
              </p:nvSpPr>
              <p:spPr>
                <a:xfrm>
                  <a:off x="5510060" y="1801093"/>
                  <a:ext cx="41275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4" h="206" extrusionOk="0">
                      <a:moveTo>
                        <a:pt x="109" y="4"/>
                      </a:moveTo>
                      <a:cubicBezTo>
                        <a:pt x="124" y="49"/>
                        <a:pt x="107" y="93"/>
                        <a:pt x="87" y="124"/>
                      </a:cubicBezTo>
                      <a:cubicBezTo>
                        <a:pt x="68" y="154"/>
                        <a:pt x="42" y="187"/>
                        <a:pt x="16" y="206"/>
                      </a:cubicBezTo>
                      <a:cubicBezTo>
                        <a:pt x="0" y="123"/>
                        <a:pt x="83" y="86"/>
                        <a:pt x="94" y="10"/>
                      </a:cubicBezTo>
                      <a:cubicBezTo>
                        <a:pt x="95" y="6"/>
                        <a:pt x="99" y="5"/>
                        <a:pt x="100" y="0"/>
                      </a:cubicBezTo>
                      <a:cubicBezTo>
                        <a:pt x="105" y="0"/>
                        <a:pt x="105" y="4"/>
                        <a:pt x="109" y="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56" name="Google Shape;14156;p106"/>
                <p:cNvSpPr/>
                <p:nvPr/>
              </p:nvSpPr>
              <p:spPr>
                <a:xfrm>
                  <a:off x="5594198" y="1845543"/>
                  <a:ext cx="131763" cy="1349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0" h="397" extrusionOk="0">
                      <a:moveTo>
                        <a:pt x="379" y="0"/>
                      </a:moveTo>
                      <a:cubicBezTo>
                        <a:pt x="390" y="52"/>
                        <a:pt x="364" y="105"/>
                        <a:pt x="342" y="146"/>
                      </a:cubicBezTo>
                      <a:cubicBezTo>
                        <a:pt x="319" y="186"/>
                        <a:pt x="292" y="230"/>
                        <a:pt x="252" y="251"/>
                      </a:cubicBezTo>
                      <a:cubicBezTo>
                        <a:pt x="211" y="275"/>
                        <a:pt x="159" y="272"/>
                        <a:pt x="123" y="307"/>
                      </a:cubicBezTo>
                      <a:cubicBezTo>
                        <a:pt x="168" y="317"/>
                        <a:pt x="209" y="280"/>
                        <a:pt x="243" y="279"/>
                      </a:cubicBezTo>
                      <a:cubicBezTo>
                        <a:pt x="239" y="352"/>
                        <a:pt x="149" y="325"/>
                        <a:pt x="95" y="345"/>
                      </a:cubicBezTo>
                      <a:cubicBezTo>
                        <a:pt x="60" y="357"/>
                        <a:pt x="38" y="397"/>
                        <a:pt x="0" y="385"/>
                      </a:cubicBezTo>
                      <a:cubicBezTo>
                        <a:pt x="4" y="357"/>
                        <a:pt x="28" y="357"/>
                        <a:pt x="43" y="345"/>
                      </a:cubicBezTo>
                      <a:cubicBezTo>
                        <a:pt x="67" y="325"/>
                        <a:pt x="82" y="293"/>
                        <a:pt x="105" y="276"/>
                      </a:cubicBezTo>
                      <a:cubicBezTo>
                        <a:pt x="152" y="240"/>
                        <a:pt x="213" y="244"/>
                        <a:pt x="256" y="211"/>
                      </a:cubicBezTo>
                      <a:cubicBezTo>
                        <a:pt x="322" y="160"/>
                        <a:pt x="326" y="94"/>
                        <a:pt x="363" y="12"/>
                      </a:cubicBezTo>
                      <a:cubicBezTo>
                        <a:pt x="365" y="9"/>
                        <a:pt x="366" y="4"/>
                        <a:pt x="369" y="0"/>
                      </a:cubicBezTo>
                      <a:lnTo>
                        <a:pt x="37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57" name="Google Shape;14157;p106"/>
                <p:cNvSpPr/>
                <p:nvPr/>
              </p:nvSpPr>
              <p:spPr>
                <a:xfrm>
                  <a:off x="5681511" y="1847131"/>
                  <a:ext cx="79375" cy="968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33" h="287" extrusionOk="0">
                      <a:moveTo>
                        <a:pt x="220" y="3"/>
                      </a:moveTo>
                      <a:cubicBezTo>
                        <a:pt x="233" y="58"/>
                        <a:pt x="202" y="121"/>
                        <a:pt x="168" y="153"/>
                      </a:cubicBezTo>
                      <a:cubicBezTo>
                        <a:pt x="154" y="166"/>
                        <a:pt x="132" y="170"/>
                        <a:pt x="116" y="184"/>
                      </a:cubicBezTo>
                      <a:cubicBezTo>
                        <a:pt x="81" y="215"/>
                        <a:pt x="58" y="287"/>
                        <a:pt x="0" y="271"/>
                      </a:cubicBezTo>
                      <a:cubicBezTo>
                        <a:pt x="0" y="242"/>
                        <a:pt x="23" y="242"/>
                        <a:pt x="39" y="228"/>
                      </a:cubicBezTo>
                      <a:cubicBezTo>
                        <a:pt x="81" y="192"/>
                        <a:pt x="115" y="119"/>
                        <a:pt x="131" y="59"/>
                      </a:cubicBezTo>
                      <a:cubicBezTo>
                        <a:pt x="137" y="40"/>
                        <a:pt x="135" y="10"/>
                        <a:pt x="159" y="3"/>
                      </a:cubicBezTo>
                      <a:cubicBezTo>
                        <a:pt x="189" y="37"/>
                        <a:pt x="143" y="92"/>
                        <a:pt x="134" y="128"/>
                      </a:cubicBezTo>
                      <a:cubicBezTo>
                        <a:pt x="178" y="116"/>
                        <a:pt x="179" y="34"/>
                        <a:pt x="211" y="0"/>
                      </a:cubicBezTo>
                      <a:cubicBezTo>
                        <a:pt x="213" y="1"/>
                        <a:pt x="216" y="3"/>
                        <a:pt x="220" y="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58" name="Google Shape;14158;p106"/>
                <p:cNvSpPr/>
                <p:nvPr/>
              </p:nvSpPr>
              <p:spPr>
                <a:xfrm>
                  <a:off x="5664049" y="1897931"/>
                  <a:ext cx="87313" cy="698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" h="206" extrusionOk="0">
                      <a:moveTo>
                        <a:pt x="253" y="0"/>
                      </a:moveTo>
                      <a:cubicBezTo>
                        <a:pt x="257" y="39"/>
                        <a:pt x="214" y="55"/>
                        <a:pt x="194" y="79"/>
                      </a:cubicBezTo>
                      <a:cubicBezTo>
                        <a:pt x="203" y="89"/>
                        <a:pt x="207" y="67"/>
                        <a:pt x="222" y="73"/>
                      </a:cubicBezTo>
                      <a:cubicBezTo>
                        <a:pt x="223" y="97"/>
                        <a:pt x="204" y="102"/>
                        <a:pt x="194" y="117"/>
                      </a:cubicBezTo>
                      <a:cubicBezTo>
                        <a:pt x="114" y="129"/>
                        <a:pt x="78" y="202"/>
                        <a:pt x="0" y="206"/>
                      </a:cubicBezTo>
                      <a:cubicBezTo>
                        <a:pt x="13" y="176"/>
                        <a:pt x="47" y="164"/>
                        <a:pt x="71" y="149"/>
                      </a:cubicBezTo>
                      <a:cubicBezTo>
                        <a:pt x="97" y="133"/>
                        <a:pt x="130" y="117"/>
                        <a:pt x="151" y="95"/>
                      </a:cubicBezTo>
                      <a:cubicBezTo>
                        <a:pt x="181" y="65"/>
                        <a:pt x="200" y="19"/>
                        <a:pt x="244" y="0"/>
                      </a:cubicBezTo>
                      <a:lnTo>
                        <a:pt x="25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59" name="Google Shape;14159;p106"/>
                <p:cNvSpPr/>
                <p:nvPr/>
              </p:nvSpPr>
              <p:spPr>
                <a:xfrm>
                  <a:off x="5571973" y="1948731"/>
                  <a:ext cx="36513" cy="238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5" h="67" extrusionOk="0">
                      <a:moveTo>
                        <a:pt x="105" y="7"/>
                      </a:moveTo>
                      <a:cubicBezTo>
                        <a:pt x="94" y="37"/>
                        <a:pt x="29" y="67"/>
                        <a:pt x="0" y="40"/>
                      </a:cubicBezTo>
                      <a:cubicBezTo>
                        <a:pt x="7" y="5"/>
                        <a:pt x="75" y="0"/>
                        <a:pt x="105" y="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160" name="Google Shape;14160;p106"/>
                <p:cNvSpPr/>
                <p:nvPr/>
              </p:nvSpPr>
              <p:spPr>
                <a:xfrm>
                  <a:off x="5613248" y="1961431"/>
                  <a:ext cx="36513" cy="174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0" h="53" extrusionOk="0">
                      <a:moveTo>
                        <a:pt x="60" y="53"/>
                      </a:moveTo>
                      <a:cubicBezTo>
                        <a:pt x="29" y="53"/>
                        <a:pt x="29" y="53"/>
                        <a:pt x="29" y="53"/>
                      </a:cubicBezTo>
                      <a:cubicBezTo>
                        <a:pt x="0" y="23"/>
                        <a:pt x="83" y="0"/>
                        <a:pt x="110" y="20"/>
                      </a:cubicBezTo>
                      <a:cubicBezTo>
                        <a:pt x="105" y="44"/>
                        <a:pt x="78" y="44"/>
                        <a:pt x="60" y="5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4161" name="Google Shape;14161;p106"/>
          <p:cNvGrpSpPr/>
          <p:nvPr/>
        </p:nvGrpSpPr>
        <p:grpSpPr>
          <a:xfrm>
            <a:off x="371841" y="5252390"/>
            <a:ext cx="831850" cy="715433"/>
            <a:chOff x="6118225" y="3932238"/>
            <a:chExt cx="623888" cy="536575"/>
          </a:xfrm>
        </p:grpSpPr>
        <p:sp>
          <p:nvSpPr>
            <p:cNvPr id="14162" name="Google Shape;14162;p106"/>
            <p:cNvSpPr/>
            <p:nvPr/>
          </p:nvSpPr>
          <p:spPr>
            <a:xfrm>
              <a:off x="6118225" y="3932238"/>
              <a:ext cx="623888" cy="536575"/>
            </a:xfrm>
            <a:custGeom>
              <a:avLst/>
              <a:gdLst/>
              <a:ahLst/>
              <a:cxnLst/>
              <a:rect l="l" t="t" r="r" b="b"/>
              <a:pathLst>
                <a:path w="393" h="338" extrusionOk="0">
                  <a:moveTo>
                    <a:pt x="295" y="338"/>
                  </a:moveTo>
                  <a:lnTo>
                    <a:pt x="393" y="169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69"/>
                  </a:lnTo>
                  <a:lnTo>
                    <a:pt x="99" y="338"/>
                  </a:lnTo>
                  <a:lnTo>
                    <a:pt x="295" y="3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3" name="Google Shape;14163;p106"/>
            <p:cNvSpPr/>
            <p:nvPr/>
          </p:nvSpPr>
          <p:spPr>
            <a:xfrm>
              <a:off x="6118225" y="3932238"/>
              <a:ext cx="623888" cy="536575"/>
            </a:xfrm>
            <a:custGeom>
              <a:avLst/>
              <a:gdLst/>
              <a:ahLst/>
              <a:cxnLst/>
              <a:rect l="l" t="t" r="r" b="b"/>
              <a:pathLst>
                <a:path w="393" h="338" extrusionOk="0">
                  <a:moveTo>
                    <a:pt x="295" y="338"/>
                  </a:moveTo>
                  <a:lnTo>
                    <a:pt x="393" y="169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69"/>
                  </a:lnTo>
                  <a:lnTo>
                    <a:pt x="99" y="338"/>
                  </a:lnTo>
                  <a:lnTo>
                    <a:pt x="295" y="338"/>
                  </a:lnTo>
                  <a:close/>
                </a:path>
              </a:pathLst>
            </a:custGeom>
            <a:noFill/>
            <a:ln w="26975" cap="rnd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4" name="Google Shape;14164;p106"/>
            <p:cNvSpPr/>
            <p:nvPr/>
          </p:nvSpPr>
          <p:spPr>
            <a:xfrm>
              <a:off x="6237288" y="3963988"/>
              <a:ext cx="381000" cy="388937"/>
            </a:xfrm>
            <a:custGeom>
              <a:avLst/>
              <a:gdLst/>
              <a:ahLst/>
              <a:cxnLst/>
              <a:rect l="l" t="t" r="r" b="b"/>
              <a:pathLst>
                <a:path w="668" h="682" extrusionOk="0">
                  <a:moveTo>
                    <a:pt x="662" y="595"/>
                  </a:moveTo>
                  <a:lnTo>
                    <a:pt x="393" y="42"/>
                  </a:lnTo>
                  <a:cubicBezTo>
                    <a:pt x="378" y="12"/>
                    <a:pt x="342" y="0"/>
                    <a:pt x="312" y="14"/>
                  </a:cubicBezTo>
                  <a:cubicBezTo>
                    <a:pt x="300" y="20"/>
                    <a:pt x="290" y="30"/>
                    <a:pt x="284" y="42"/>
                  </a:cubicBezTo>
                  <a:lnTo>
                    <a:pt x="15" y="595"/>
                  </a:lnTo>
                  <a:cubicBezTo>
                    <a:pt x="0" y="625"/>
                    <a:pt x="13" y="661"/>
                    <a:pt x="43" y="676"/>
                  </a:cubicBezTo>
                  <a:cubicBezTo>
                    <a:pt x="51" y="680"/>
                    <a:pt x="60" y="682"/>
                    <a:pt x="69" y="682"/>
                  </a:cubicBezTo>
                  <a:lnTo>
                    <a:pt x="608" y="682"/>
                  </a:lnTo>
                  <a:cubicBezTo>
                    <a:pt x="641" y="682"/>
                    <a:pt x="668" y="655"/>
                    <a:pt x="668" y="622"/>
                  </a:cubicBezTo>
                  <a:cubicBezTo>
                    <a:pt x="668" y="612"/>
                    <a:pt x="666" y="603"/>
                    <a:pt x="662" y="595"/>
                  </a:cubicBez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5" name="Google Shape;14165;p106"/>
            <p:cNvSpPr/>
            <p:nvPr/>
          </p:nvSpPr>
          <p:spPr>
            <a:xfrm>
              <a:off x="6237288" y="3963988"/>
              <a:ext cx="381000" cy="388937"/>
            </a:xfrm>
            <a:custGeom>
              <a:avLst/>
              <a:gdLst/>
              <a:ahLst/>
              <a:cxnLst/>
              <a:rect l="l" t="t" r="r" b="b"/>
              <a:pathLst>
                <a:path w="668" h="682" extrusionOk="0">
                  <a:moveTo>
                    <a:pt x="662" y="595"/>
                  </a:moveTo>
                  <a:lnTo>
                    <a:pt x="393" y="42"/>
                  </a:lnTo>
                  <a:cubicBezTo>
                    <a:pt x="378" y="12"/>
                    <a:pt x="342" y="0"/>
                    <a:pt x="312" y="14"/>
                  </a:cubicBezTo>
                  <a:cubicBezTo>
                    <a:pt x="300" y="20"/>
                    <a:pt x="290" y="30"/>
                    <a:pt x="284" y="42"/>
                  </a:cubicBezTo>
                  <a:lnTo>
                    <a:pt x="15" y="595"/>
                  </a:lnTo>
                  <a:cubicBezTo>
                    <a:pt x="0" y="625"/>
                    <a:pt x="13" y="661"/>
                    <a:pt x="43" y="676"/>
                  </a:cubicBezTo>
                  <a:cubicBezTo>
                    <a:pt x="51" y="680"/>
                    <a:pt x="60" y="682"/>
                    <a:pt x="69" y="682"/>
                  </a:cubicBezTo>
                  <a:lnTo>
                    <a:pt x="608" y="682"/>
                  </a:lnTo>
                  <a:cubicBezTo>
                    <a:pt x="641" y="682"/>
                    <a:pt x="668" y="655"/>
                    <a:pt x="668" y="622"/>
                  </a:cubicBezTo>
                  <a:cubicBezTo>
                    <a:pt x="668" y="612"/>
                    <a:pt x="666" y="603"/>
                    <a:pt x="662" y="595"/>
                  </a:cubicBezTo>
                  <a:close/>
                </a:path>
              </a:pathLst>
            </a:custGeom>
            <a:noFill/>
            <a:ln w="20625" cap="rnd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6" name="Google Shape;14166;p106"/>
            <p:cNvSpPr/>
            <p:nvPr/>
          </p:nvSpPr>
          <p:spPr>
            <a:xfrm>
              <a:off x="6351588" y="4211638"/>
              <a:ext cx="157163" cy="44450"/>
            </a:xfrm>
            <a:custGeom>
              <a:avLst/>
              <a:gdLst/>
              <a:ahLst/>
              <a:cxnLst/>
              <a:rect l="l" t="t" r="r" b="b"/>
              <a:pathLst>
                <a:path w="99" h="28" extrusionOk="0">
                  <a:moveTo>
                    <a:pt x="0" y="28"/>
                  </a:moveTo>
                  <a:lnTo>
                    <a:pt x="0" y="0"/>
                  </a:lnTo>
                  <a:lnTo>
                    <a:pt x="99" y="0"/>
                  </a:lnTo>
                  <a:lnTo>
                    <a:pt x="99" y="28"/>
                  </a:lnTo>
                </a:path>
              </a:pathLst>
            </a:custGeom>
            <a:noFill/>
            <a:ln w="20625" cap="rnd" cmpd="sng">
              <a:solidFill>
                <a:srgbClr val="A153A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4167" name="Google Shape;14167;p106"/>
            <p:cNvCxnSpPr/>
            <p:nvPr/>
          </p:nvCxnSpPr>
          <p:spPr>
            <a:xfrm rot="10800000">
              <a:off x="6430963" y="4146550"/>
              <a:ext cx="0" cy="63500"/>
            </a:xfrm>
            <a:prstGeom prst="straightConnector1">
              <a:avLst/>
            </a:prstGeom>
            <a:noFill/>
            <a:ln w="20625" cap="rnd" cmpd="sng">
              <a:solidFill>
                <a:srgbClr val="A153A0"/>
              </a:solidFill>
              <a:prstDash val="solid"/>
              <a:round/>
              <a:headEnd type="none" w="med" len="med"/>
              <a:tailEnd type="none" w="med" len="med"/>
            </a:ln>
          </p:spPr>
        </p:cxnSp>
        <p:sp>
          <p:nvSpPr>
            <p:cNvPr id="14168" name="Google Shape;14168;p106"/>
            <p:cNvSpPr/>
            <p:nvPr/>
          </p:nvSpPr>
          <p:spPr>
            <a:xfrm>
              <a:off x="6383338" y="4087813"/>
              <a:ext cx="93663" cy="587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69" name="Google Shape;14169;p106"/>
            <p:cNvSpPr/>
            <p:nvPr/>
          </p:nvSpPr>
          <p:spPr>
            <a:xfrm>
              <a:off x="6383338" y="4087813"/>
              <a:ext cx="93663" cy="58737"/>
            </a:xfrm>
            <a:prstGeom prst="rect">
              <a:avLst/>
            </a:prstGeom>
            <a:noFill/>
            <a:ln w="20625" cap="rnd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0" name="Google Shape;14170;p106"/>
            <p:cNvSpPr/>
            <p:nvPr/>
          </p:nvSpPr>
          <p:spPr>
            <a:xfrm>
              <a:off x="6305550" y="4256088"/>
              <a:ext cx="93663" cy="587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1" name="Google Shape;14171;p106"/>
            <p:cNvSpPr/>
            <p:nvPr/>
          </p:nvSpPr>
          <p:spPr>
            <a:xfrm>
              <a:off x="6305550" y="4256088"/>
              <a:ext cx="93663" cy="58737"/>
            </a:xfrm>
            <a:prstGeom prst="rect">
              <a:avLst/>
            </a:prstGeom>
            <a:noFill/>
            <a:ln w="20625" cap="rnd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2" name="Google Shape;14172;p106"/>
            <p:cNvSpPr/>
            <p:nvPr/>
          </p:nvSpPr>
          <p:spPr>
            <a:xfrm>
              <a:off x="6462713" y="4256088"/>
              <a:ext cx="92075" cy="5873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73" name="Google Shape;14173;p106"/>
            <p:cNvSpPr/>
            <p:nvPr/>
          </p:nvSpPr>
          <p:spPr>
            <a:xfrm>
              <a:off x="6462713" y="4256088"/>
              <a:ext cx="92075" cy="58737"/>
            </a:xfrm>
            <a:prstGeom prst="rect">
              <a:avLst/>
            </a:prstGeom>
            <a:noFill/>
            <a:ln w="20625" cap="rnd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74" name="Google Shape;14174;p106"/>
          <p:cNvGrpSpPr/>
          <p:nvPr/>
        </p:nvGrpSpPr>
        <p:grpSpPr>
          <a:xfrm>
            <a:off x="316984" y="3939284"/>
            <a:ext cx="935749" cy="1191358"/>
            <a:chOff x="5673856" y="2567692"/>
            <a:chExt cx="701812" cy="893519"/>
          </a:xfrm>
        </p:grpSpPr>
        <p:grpSp>
          <p:nvGrpSpPr>
            <p:cNvPr id="14175" name="Google Shape;14175;p106"/>
            <p:cNvGrpSpPr/>
            <p:nvPr/>
          </p:nvGrpSpPr>
          <p:grpSpPr>
            <a:xfrm>
              <a:off x="5673856" y="2567692"/>
              <a:ext cx="701812" cy="603595"/>
              <a:chOff x="6442076" y="1165226"/>
              <a:chExt cx="623888" cy="536576"/>
            </a:xfrm>
          </p:grpSpPr>
          <p:sp>
            <p:nvSpPr>
              <p:cNvPr id="14176" name="Google Shape;14176;p106"/>
              <p:cNvSpPr/>
              <p:nvPr/>
            </p:nvSpPr>
            <p:spPr>
              <a:xfrm>
                <a:off x="6442076" y="1165226"/>
                <a:ext cx="623888" cy="536576"/>
              </a:xfrm>
              <a:custGeom>
                <a:avLst/>
                <a:gdLst/>
                <a:ahLst/>
                <a:cxnLst/>
                <a:rect l="l" t="t" r="r" b="b"/>
                <a:pathLst>
                  <a:path w="393" h="338" extrusionOk="0">
                    <a:moveTo>
                      <a:pt x="295" y="338"/>
                    </a:moveTo>
                    <a:lnTo>
                      <a:pt x="393" y="169"/>
                    </a:lnTo>
                    <a:lnTo>
                      <a:pt x="295" y="0"/>
                    </a:lnTo>
                    <a:lnTo>
                      <a:pt x="99" y="0"/>
                    </a:lnTo>
                    <a:lnTo>
                      <a:pt x="0" y="169"/>
                    </a:lnTo>
                    <a:lnTo>
                      <a:pt x="99" y="338"/>
                    </a:lnTo>
                    <a:lnTo>
                      <a:pt x="295" y="3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77" name="Google Shape;14177;p106"/>
              <p:cNvSpPr/>
              <p:nvPr/>
            </p:nvSpPr>
            <p:spPr>
              <a:xfrm>
                <a:off x="6442076" y="1165226"/>
                <a:ext cx="623888" cy="536576"/>
              </a:xfrm>
              <a:custGeom>
                <a:avLst/>
                <a:gdLst/>
                <a:ahLst/>
                <a:cxnLst/>
                <a:rect l="l" t="t" r="r" b="b"/>
                <a:pathLst>
                  <a:path w="393" h="338" extrusionOk="0">
                    <a:moveTo>
                      <a:pt x="295" y="338"/>
                    </a:moveTo>
                    <a:lnTo>
                      <a:pt x="393" y="169"/>
                    </a:lnTo>
                    <a:lnTo>
                      <a:pt x="295" y="0"/>
                    </a:lnTo>
                    <a:lnTo>
                      <a:pt x="99" y="0"/>
                    </a:lnTo>
                    <a:lnTo>
                      <a:pt x="0" y="169"/>
                    </a:lnTo>
                    <a:lnTo>
                      <a:pt x="99" y="338"/>
                    </a:lnTo>
                    <a:lnTo>
                      <a:pt x="295" y="338"/>
                    </a:lnTo>
                    <a:close/>
                  </a:path>
                </a:pathLst>
              </a:custGeom>
              <a:solidFill>
                <a:srgbClr val="A153A0"/>
              </a:solidFill>
              <a:ln w="26975" cap="rnd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78" name="Google Shape;14178;p106"/>
              <p:cNvSpPr/>
              <p:nvPr/>
            </p:nvSpPr>
            <p:spPr>
              <a:xfrm>
                <a:off x="6561139" y="1196976"/>
                <a:ext cx="381000" cy="388938"/>
              </a:xfrm>
              <a:custGeom>
                <a:avLst/>
                <a:gdLst/>
                <a:ahLst/>
                <a:cxnLst/>
                <a:rect l="l" t="t" r="r" b="b"/>
                <a:pathLst>
                  <a:path w="668" h="682" extrusionOk="0">
                    <a:moveTo>
                      <a:pt x="662" y="595"/>
                    </a:moveTo>
                    <a:lnTo>
                      <a:pt x="393" y="42"/>
                    </a:lnTo>
                    <a:cubicBezTo>
                      <a:pt x="378" y="12"/>
                      <a:pt x="342" y="0"/>
                      <a:pt x="312" y="14"/>
                    </a:cubicBezTo>
                    <a:cubicBezTo>
                      <a:pt x="300" y="20"/>
                      <a:pt x="290" y="30"/>
                      <a:pt x="284" y="42"/>
                    </a:cubicBezTo>
                    <a:lnTo>
                      <a:pt x="15" y="595"/>
                    </a:lnTo>
                    <a:cubicBezTo>
                      <a:pt x="0" y="625"/>
                      <a:pt x="13" y="661"/>
                      <a:pt x="43" y="676"/>
                    </a:cubicBezTo>
                    <a:cubicBezTo>
                      <a:pt x="51" y="680"/>
                      <a:pt x="60" y="682"/>
                      <a:pt x="69" y="682"/>
                    </a:cubicBezTo>
                    <a:lnTo>
                      <a:pt x="608" y="682"/>
                    </a:lnTo>
                    <a:cubicBezTo>
                      <a:pt x="641" y="682"/>
                      <a:pt x="668" y="655"/>
                      <a:pt x="668" y="622"/>
                    </a:cubicBezTo>
                    <a:cubicBezTo>
                      <a:pt x="668" y="612"/>
                      <a:pt x="666" y="603"/>
                      <a:pt x="662" y="595"/>
                    </a:cubicBezTo>
                    <a:close/>
                  </a:path>
                </a:pathLst>
              </a:custGeom>
              <a:noFill/>
              <a:ln w="206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79" name="Google Shape;14179;p106"/>
              <p:cNvSpPr/>
              <p:nvPr/>
            </p:nvSpPr>
            <p:spPr>
              <a:xfrm>
                <a:off x="6675439" y="1444626"/>
                <a:ext cx="157163" cy="44450"/>
              </a:xfrm>
              <a:custGeom>
                <a:avLst/>
                <a:gdLst/>
                <a:ahLst/>
                <a:cxnLst/>
                <a:rect l="l" t="t" r="r" b="b"/>
                <a:pathLst>
                  <a:path w="99" h="28" extrusionOk="0">
                    <a:moveTo>
                      <a:pt x="0" y="28"/>
                    </a:moveTo>
                    <a:lnTo>
                      <a:pt x="0" y="0"/>
                    </a:lnTo>
                    <a:lnTo>
                      <a:pt x="99" y="0"/>
                    </a:lnTo>
                    <a:lnTo>
                      <a:pt x="99" y="28"/>
                    </a:lnTo>
                  </a:path>
                </a:pathLst>
              </a:custGeom>
              <a:noFill/>
              <a:ln w="20625" cap="rnd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4180" name="Google Shape;14180;p106"/>
              <p:cNvCxnSpPr/>
              <p:nvPr/>
            </p:nvCxnSpPr>
            <p:spPr>
              <a:xfrm rot="10800000">
                <a:off x="6754814" y="1379539"/>
                <a:ext cx="0" cy="63500"/>
              </a:xfrm>
              <a:prstGeom prst="straightConnector1">
                <a:avLst/>
              </a:prstGeom>
              <a:noFill/>
              <a:ln w="20625" cap="rnd" cmpd="sng">
                <a:solidFill>
                  <a:srgbClr val="FFFFFF"/>
                </a:solidFill>
                <a:prstDash val="solid"/>
                <a:round/>
                <a:headEnd type="none" w="med" len="med"/>
                <a:tailEnd type="none" w="med" len="med"/>
              </a:ln>
            </p:spPr>
          </p:cxnSp>
          <p:sp>
            <p:nvSpPr>
              <p:cNvPr id="14181" name="Google Shape;14181;p106"/>
              <p:cNvSpPr/>
              <p:nvPr/>
            </p:nvSpPr>
            <p:spPr>
              <a:xfrm>
                <a:off x="6707189" y="1320801"/>
                <a:ext cx="93663" cy="58738"/>
              </a:xfrm>
              <a:prstGeom prst="rect">
                <a:avLst/>
              </a:prstGeom>
              <a:noFill/>
              <a:ln w="206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82" name="Google Shape;14182;p106"/>
              <p:cNvSpPr/>
              <p:nvPr/>
            </p:nvSpPr>
            <p:spPr>
              <a:xfrm>
                <a:off x="6629401" y="1489076"/>
                <a:ext cx="93663" cy="58738"/>
              </a:xfrm>
              <a:prstGeom prst="rect">
                <a:avLst/>
              </a:prstGeom>
              <a:noFill/>
              <a:ln w="206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83" name="Google Shape;14183;p106"/>
              <p:cNvSpPr/>
              <p:nvPr/>
            </p:nvSpPr>
            <p:spPr>
              <a:xfrm>
                <a:off x="6786564" y="1489076"/>
                <a:ext cx="92075" cy="58738"/>
              </a:xfrm>
              <a:prstGeom prst="rect">
                <a:avLst/>
              </a:prstGeom>
              <a:noFill/>
              <a:ln w="206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184" name="Google Shape;14184;p106"/>
            <p:cNvSpPr/>
            <p:nvPr/>
          </p:nvSpPr>
          <p:spPr>
            <a:xfrm>
              <a:off x="5781541" y="3214894"/>
              <a:ext cx="462868" cy="24631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67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MS Active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67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Directory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85" name="Google Shape;14185;p106"/>
          <p:cNvGrpSpPr/>
          <p:nvPr/>
        </p:nvGrpSpPr>
        <p:grpSpPr>
          <a:xfrm>
            <a:off x="5648487" y="3939284"/>
            <a:ext cx="912284" cy="789517"/>
            <a:chOff x="6301232" y="4386767"/>
            <a:chExt cx="912284" cy="789517"/>
          </a:xfrm>
        </p:grpSpPr>
        <p:sp>
          <p:nvSpPr>
            <p:cNvPr id="14186" name="Google Shape;14186;p106"/>
            <p:cNvSpPr/>
            <p:nvPr/>
          </p:nvSpPr>
          <p:spPr>
            <a:xfrm>
              <a:off x="6301232" y="4386767"/>
              <a:ext cx="912284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87" name="Google Shape;14187;p106"/>
            <p:cNvSpPr/>
            <p:nvPr/>
          </p:nvSpPr>
          <p:spPr>
            <a:xfrm>
              <a:off x="6434357" y="4562450"/>
              <a:ext cx="599017" cy="438150"/>
            </a:xfrm>
            <a:custGeom>
              <a:avLst/>
              <a:gdLst/>
              <a:ahLst/>
              <a:cxnLst/>
              <a:rect l="l" t="t" r="r" b="b"/>
              <a:pathLst>
                <a:path w="1333" h="970" extrusionOk="0">
                  <a:moveTo>
                    <a:pt x="313" y="147"/>
                  </a:moveTo>
                  <a:cubicBezTo>
                    <a:pt x="313" y="818"/>
                    <a:pt x="313" y="818"/>
                    <a:pt x="313" y="818"/>
                  </a:cubicBezTo>
                  <a:cubicBezTo>
                    <a:pt x="313" y="901"/>
                    <a:pt x="246" y="968"/>
                    <a:pt x="163" y="968"/>
                  </a:cubicBezTo>
                  <a:cubicBezTo>
                    <a:pt x="149" y="968"/>
                    <a:pt x="149" y="968"/>
                    <a:pt x="149" y="968"/>
                  </a:cubicBezTo>
                  <a:cubicBezTo>
                    <a:pt x="67" y="968"/>
                    <a:pt x="0" y="901"/>
                    <a:pt x="0" y="818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76"/>
                    <a:pt x="49" y="17"/>
                    <a:pt x="115" y="2"/>
                  </a:cubicBezTo>
                  <a:cubicBezTo>
                    <a:pt x="115" y="201"/>
                    <a:pt x="115" y="201"/>
                    <a:pt x="115" y="201"/>
                  </a:cubicBezTo>
                  <a:cubicBezTo>
                    <a:pt x="115" y="222"/>
                    <a:pt x="133" y="240"/>
                    <a:pt x="154" y="240"/>
                  </a:cubicBezTo>
                  <a:cubicBezTo>
                    <a:pt x="158" y="240"/>
                    <a:pt x="158" y="240"/>
                    <a:pt x="158" y="240"/>
                  </a:cubicBezTo>
                  <a:cubicBezTo>
                    <a:pt x="180" y="240"/>
                    <a:pt x="197" y="222"/>
                    <a:pt x="197" y="201"/>
                  </a:cubicBezTo>
                  <a:cubicBezTo>
                    <a:pt x="197" y="2"/>
                    <a:pt x="197" y="2"/>
                    <a:pt x="197" y="2"/>
                  </a:cubicBezTo>
                  <a:cubicBezTo>
                    <a:pt x="263" y="17"/>
                    <a:pt x="313" y="76"/>
                    <a:pt x="313" y="147"/>
                  </a:cubicBezTo>
                  <a:close/>
                  <a:moveTo>
                    <a:pt x="1333" y="75"/>
                  </a:moveTo>
                  <a:cubicBezTo>
                    <a:pt x="1333" y="895"/>
                    <a:pt x="1333" y="895"/>
                    <a:pt x="1333" y="895"/>
                  </a:cubicBezTo>
                  <a:cubicBezTo>
                    <a:pt x="1333" y="936"/>
                    <a:pt x="1299" y="970"/>
                    <a:pt x="1258" y="970"/>
                  </a:cubicBezTo>
                  <a:cubicBezTo>
                    <a:pt x="436" y="970"/>
                    <a:pt x="436" y="970"/>
                    <a:pt x="436" y="970"/>
                  </a:cubicBezTo>
                  <a:cubicBezTo>
                    <a:pt x="395" y="970"/>
                    <a:pt x="361" y="936"/>
                    <a:pt x="361" y="895"/>
                  </a:cubicBezTo>
                  <a:cubicBezTo>
                    <a:pt x="361" y="75"/>
                    <a:pt x="361" y="75"/>
                    <a:pt x="361" y="75"/>
                  </a:cubicBezTo>
                  <a:cubicBezTo>
                    <a:pt x="361" y="33"/>
                    <a:pt x="395" y="0"/>
                    <a:pt x="436" y="0"/>
                  </a:cubicBezTo>
                  <a:cubicBezTo>
                    <a:pt x="1258" y="0"/>
                    <a:pt x="1258" y="0"/>
                    <a:pt x="1258" y="0"/>
                  </a:cubicBezTo>
                  <a:cubicBezTo>
                    <a:pt x="1299" y="0"/>
                    <a:pt x="1333" y="33"/>
                    <a:pt x="1333" y="75"/>
                  </a:cubicBezTo>
                  <a:close/>
                  <a:moveTo>
                    <a:pt x="547" y="688"/>
                  </a:moveTo>
                  <a:cubicBezTo>
                    <a:pt x="547" y="661"/>
                    <a:pt x="525" y="638"/>
                    <a:pt x="497" y="638"/>
                  </a:cubicBezTo>
                  <a:cubicBezTo>
                    <a:pt x="470" y="638"/>
                    <a:pt x="447" y="661"/>
                    <a:pt x="447" y="688"/>
                  </a:cubicBezTo>
                  <a:cubicBezTo>
                    <a:pt x="447" y="716"/>
                    <a:pt x="470" y="738"/>
                    <a:pt x="497" y="738"/>
                  </a:cubicBezTo>
                  <a:cubicBezTo>
                    <a:pt x="525" y="738"/>
                    <a:pt x="547" y="716"/>
                    <a:pt x="547" y="688"/>
                  </a:cubicBezTo>
                  <a:close/>
                  <a:moveTo>
                    <a:pt x="697" y="688"/>
                  </a:moveTo>
                  <a:cubicBezTo>
                    <a:pt x="697" y="661"/>
                    <a:pt x="674" y="638"/>
                    <a:pt x="647" y="638"/>
                  </a:cubicBezTo>
                  <a:cubicBezTo>
                    <a:pt x="619" y="638"/>
                    <a:pt x="597" y="661"/>
                    <a:pt x="597" y="688"/>
                  </a:cubicBezTo>
                  <a:cubicBezTo>
                    <a:pt x="597" y="716"/>
                    <a:pt x="619" y="738"/>
                    <a:pt x="647" y="738"/>
                  </a:cubicBezTo>
                  <a:cubicBezTo>
                    <a:pt x="674" y="738"/>
                    <a:pt x="697" y="716"/>
                    <a:pt x="697" y="688"/>
                  </a:cubicBezTo>
                  <a:close/>
                  <a:moveTo>
                    <a:pt x="846" y="688"/>
                  </a:moveTo>
                  <a:cubicBezTo>
                    <a:pt x="846" y="661"/>
                    <a:pt x="824" y="638"/>
                    <a:pt x="797" y="638"/>
                  </a:cubicBezTo>
                  <a:cubicBezTo>
                    <a:pt x="769" y="638"/>
                    <a:pt x="747" y="661"/>
                    <a:pt x="747" y="688"/>
                  </a:cubicBezTo>
                  <a:cubicBezTo>
                    <a:pt x="747" y="716"/>
                    <a:pt x="769" y="738"/>
                    <a:pt x="797" y="738"/>
                  </a:cubicBezTo>
                  <a:cubicBezTo>
                    <a:pt x="824" y="738"/>
                    <a:pt x="846" y="716"/>
                    <a:pt x="846" y="688"/>
                  </a:cubicBezTo>
                  <a:close/>
                  <a:moveTo>
                    <a:pt x="942" y="95"/>
                  </a:moveTo>
                  <a:cubicBezTo>
                    <a:pt x="464" y="95"/>
                    <a:pt x="464" y="95"/>
                    <a:pt x="464" y="95"/>
                  </a:cubicBezTo>
                  <a:cubicBezTo>
                    <a:pt x="464" y="527"/>
                    <a:pt x="464" y="527"/>
                    <a:pt x="464" y="527"/>
                  </a:cubicBezTo>
                  <a:cubicBezTo>
                    <a:pt x="942" y="527"/>
                    <a:pt x="942" y="527"/>
                    <a:pt x="942" y="527"/>
                  </a:cubicBezTo>
                  <a:lnTo>
                    <a:pt x="942" y="95"/>
                  </a:lnTo>
                  <a:close/>
                  <a:moveTo>
                    <a:pt x="1244" y="469"/>
                  </a:moveTo>
                  <a:cubicBezTo>
                    <a:pt x="1244" y="443"/>
                    <a:pt x="1223" y="422"/>
                    <a:pt x="1196" y="420"/>
                  </a:cubicBezTo>
                  <a:cubicBezTo>
                    <a:pt x="1196" y="420"/>
                    <a:pt x="1196" y="420"/>
                    <a:pt x="1196" y="420"/>
                  </a:cubicBezTo>
                  <a:cubicBezTo>
                    <a:pt x="1088" y="420"/>
                    <a:pt x="1088" y="420"/>
                    <a:pt x="1088" y="420"/>
                  </a:cubicBezTo>
                  <a:cubicBezTo>
                    <a:pt x="1088" y="420"/>
                    <a:pt x="1088" y="420"/>
                    <a:pt x="1088" y="420"/>
                  </a:cubicBezTo>
                  <a:cubicBezTo>
                    <a:pt x="1088" y="420"/>
                    <a:pt x="1088" y="420"/>
                    <a:pt x="1087" y="420"/>
                  </a:cubicBezTo>
                  <a:cubicBezTo>
                    <a:pt x="1060" y="420"/>
                    <a:pt x="1038" y="442"/>
                    <a:pt x="1038" y="469"/>
                  </a:cubicBezTo>
                  <a:cubicBezTo>
                    <a:pt x="1038" y="495"/>
                    <a:pt x="1060" y="517"/>
                    <a:pt x="1087" y="517"/>
                  </a:cubicBezTo>
                  <a:cubicBezTo>
                    <a:pt x="1088" y="517"/>
                    <a:pt x="1088" y="517"/>
                    <a:pt x="1088" y="517"/>
                  </a:cubicBezTo>
                  <a:cubicBezTo>
                    <a:pt x="1088" y="517"/>
                    <a:pt x="1088" y="517"/>
                    <a:pt x="1088" y="517"/>
                  </a:cubicBezTo>
                  <a:cubicBezTo>
                    <a:pt x="1196" y="517"/>
                    <a:pt x="1196" y="517"/>
                    <a:pt x="1196" y="517"/>
                  </a:cubicBezTo>
                  <a:cubicBezTo>
                    <a:pt x="1196" y="517"/>
                    <a:pt x="1196" y="517"/>
                    <a:pt x="1196" y="517"/>
                  </a:cubicBezTo>
                  <a:cubicBezTo>
                    <a:pt x="1223" y="516"/>
                    <a:pt x="1244" y="495"/>
                    <a:pt x="1244" y="469"/>
                  </a:cubicBezTo>
                  <a:close/>
                  <a:moveTo>
                    <a:pt x="1244" y="300"/>
                  </a:moveTo>
                  <a:cubicBezTo>
                    <a:pt x="1244" y="274"/>
                    <a:pt x="1223" y="253"/>
                    <a:pt x="1196" y="252"/>
                  </a:cubicBezTo>
                  <a:cubicBezTo>
                    <a:pt x="1196" y="252"/>
                    <a:pt x="1196" y="252"/>
                    <a:pt x="1196" y="252"/>
                  </a:cubicBezTo>
                  <a:cubicBezTo>
                    <a:pt x="1088" y="252"/>
                    <a:pt x="1088" y="252"/>
                    <a:pt x="1088" y="252"/>
                  </a:cubicBezTo>
                  <a:cubicBezTo>
                    <a:pt x="1088" y="252"/>
                    <a:pt x="1088" y="252"/>
                    <a:pt x="1088" y="252"/>
                  </a:cubicBezTo>
                  <a:cubicBezTo>
                    <a:pt x="1088" y="252"/>
                    <a:pt x="1088" y="252"/>
                    <a:pt x="1087" y="252"/>
                  </a:cubicBezTo>
                  <a:cubicBezTo>
                    <a:pt x="1060" y="252"/>
                    <a:pt x="1038" y="274"/>
                    <a:pt x="1038" y="300"/>
                  </a:cubicBezTo>
                  <a:cubicBezTo>
                    <a:pt x="1038" y="327"/>
                    <a:pt x="1060" y="349"/>
                    <a:pt x="1087" y="349"/>
                  </a:cubicBezTo>
                  <a:cubicBezTo>
                    <a:pt x="1088" y="349"/>
                    <a:pt x="1088" y="349"/>
                    <a:pt x="1088" y="349"/>
                  </a:cubicBezTo>
                  <a:cubicBezTo>
                    <a:pt x="1088" y="349"/>
                    <a:pt x="1088" y="349"/>
                    <a:pt x="1088" y="349"/>
                  </a:cubicBezTo>
                  <a:cubicBezTo>
                    <a:pt x="1196" y="349"/>
                    <a:pt x="1196" y="349"/>
                    <a:pt x="1196" y="349"/>
                  </a:cubicBezTo>
                  <a:cubicBezTo>
                    <a:pt x="1196" y="348"/>
                    <a:pt x="1196" y="348"/>
                    <a:pt x="1196" y="348"/>
                  </a:cubicBezTo>
                  <a:cubicBezTo>
                    <a:pt x="1223" y="347"/>
                    <a:pt x="1244" y="326"/>
                    <a:pt x="1244" y="300"/>
                  </a:cubicBezTo>
                  <a:close/>
                  <a:moveTo>
                    <a:pt x="1244" y="132"/>
                  </a:moveTo>
                  <a:cubicBezTo>
                    <a:pt x="1244" y="106"/>
                    <a:pt x="1223" y="85"/>
                    <a:pt x="1196" y="84"/>
                  </a:cubicBezTo>
                  <a:cubicBezTo>
                    <a:pt x="1196" y="84"/>
                    <a:pt x="1196" y="84"/>
                    <a:pt x="1196" y="84"/>
                  </a:cubicBezTo>
                  <a:cubicBezTo>
                    <a:pt x="1088" y="84"/>
                    <a:pt x="1088" y="84"/>
                    <a:pt x="1088" y="84"/>
                  </a:cubicBezTo>
                  <a:cubicBezTo>
                    <a:pt x="1088" y="84"/>
                    <a:pt x="1088" y="84"/>
                    <a:pt x="1088" y="84"/>
                  </a:cubicBezTo>
                  <a:cubicBezTo>
                    <a:pt x="1088" y="84"/>
                    <a:pt x="1088" y="84"/>
                    <a:pt x="1087" y="84"/>
                  </a:cubicBezTo>
                  <a:cubicBezTo>
                    <a:pt x="1060" y="84"/>
                    <a:pt x="1038" y="105"/>
                    <a:pt x="1038" y="132"/>
                  </a:cubicBezTo>
                  <a:cubicBezTo>
                    <a:pt x="1038" y="159"/>
                    <a:pt x="1060" y="180"/>
                    <a:pt x="1087" y="180"/>
                  </a:cubicBezTo>
                  <a:cubicBezTo>
                    <a:pt x="1088" y="180"/>
                    <a:pt x="1088" y="180"/>
                    <a:pt x="1088" y="180"/>
                  </a:cubicBezTo>
                  <a:cubicBezTo>
                    <a:pt x="1088" y="180"/>
                    <a:pt x="1088" y="180"/>
                    <a:pt x="1088" y="180"/>
                  </a:cubicBezTo>
                  <a:cubicBezTo>
                    <a:pt x="1196" y="180"/>
                    <a:pt x="1196" y="180"/>
                    <a:pt x="1196" y="180"/>
                  </a:cubicBezTo>
                  <a:cubicBezTo>
                    <a:pt x="1196" y="180"/>
                    <a:pt x="1196" y="180"/>
                    <a:pt x="1196" y="180"/>
                  </a:cubicBezTo>
                  <a:cubicBezTo>
                    <a:pt x="1223" y="179"/>
                    <a:pt x="1244" y="158"/>
                    <a:pt x="1244" y="132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188" name="Google Shape;14188;p106"/>
          <p:cNvGrpSpPr/>
          <p:nvPr/>
        </p:nvGrpSpPr>
        <p:grpSpPr>
          <a:xfrm>
            <a:off x="6989215" y="2584436"/>
            <a:ext cx="912283" cy="789517"/>
            <a:chOff x="7450891" y="3227918"/>
            <a:chExt cx="912283" cy="789517"/>
          </a:xfrm>
        </p:grpSpPr>
        <p:sp>
          <p:nvSpPr>
            <p:cNvPr id="14189" name="Google Shape;14189;p106"/>
            <p:cNvSpPr/>
            <p:nvPr/>
          </p:nvSpPr>
          <p:spPr>
            <a:xfrm>
              <a:off x="7450891" y="3227918"/>
              <a:ext cx="912283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190" name="Google Shape;14190;p106"/>
            <p:cNvGrpSpPr/>
            <p:nvPr/>
          </p:nvGrpSpPr>
          <p:grpSpPr>
            <a:xfrm>
              <a:off x="7672398" y="3424768"/>
              <a:ext cx="469269" cy="395817"/>
              <a:chOff x="7714319" y="3489664"/>
              <a:chExt cx="352177" cy="297053"/>
            </a:xfrm>
          </p:grpSpPr>
          <p:sp>
            <p:nvSpPr>
              <p:cNvPr id="14191" name="Google Shape;14191;p106"/>
              <p:cNvSpPr/>
              <p:nvPr/>
            </p:nvSpPr>
            <p:spPr>
              <a:xfrm>
                <a:off x="7896022" y="3611140"/>
                <a:ext cx="93914" cy="122496"/>
              </a:xfrm>
              <a:custGeom>
                <a:avLst/>
                <a:gdLst/>
                <a:ahLst/>
                <a:cxnLst/>
                <a:rect l="l" t="t" r="r" b="b"/>
                <a:pathLst>
                  <a:path w="184" h="241" extrusionOk="0">
                    <a:moveTo>
                      <a:pt x="178" y="195"/>
                    </a:moveTo>
                    <a:lnTo>
                      <a:pt x="178" y="195"/>
                    </a:lnTo>
                    <a:lnTo>
                      <a:pt x="176" y="188"/>
                    </a:lnTo>
                    <a:lnTo>
                      <a:pt x="172" y="183"/>
                    </a:lnTo>
                    <a:lnTo>
                      <a:pt x="168" y="178"/>
                    </a:lnTo>
                    <a:lnTo>
                      <a:pt x="162" y="175"/>
                    </a:lnTo>
                    <a:lnTo>
                      <a:pt x="162" y="175"/>
                    </a:lnTo>
                    <a:lnTo>
                      <a:pt x="116" y="152"/>
                    </a:lnTo>
                    <a:lnTo>
                      <a:pt x="116" y="152"/>
                    </a:lnTo>
                    <a:lnTo>
                      <a:pt x="116" y="152"/>
                    </a:lnTo>
                    <a:lnTo>
                      <a:pt x="131" y="148"/>
                    </a:lnTo>
                    <a:lnTo>
                      <a:pt x="142" y="141"/>
                    </a:lnTo>
                    <a:lnTo>
                      <a:pt x="151" y="136"/>
                    </a:lnTo>
                    <a:lnTo>
                      <a:pt x="158" y="129"/>
                    </a:lnTo>
                    <a:lnTo>
                      <a:pt x="164" y="124"/>
                    </a:lnTo>
                    <a:lnTo>
                      <a:pt x="166" y="118"/>
                    </a:lnTo>
                    <a:lnTo>
                      <a:pt x="169" y="114"/>
                    </a:lnTo>
                    <a:lnTo>
                      <a:pt x="169" y="114"/>
                    </a:lnTo>
                    <a:lnTo>
                      <a:pt x="164" y="113"/>
                    </a:lnTo>
                    <a:lnTo>
                      <a:pt x="158" y="110"/>
                    </a:lnTo>
                    <a:lnTo>
                      <a:pt x="153" y="106"/>
                    </a:lnTo>
                    <a:lnTo>
                      <a:pt x="149" y="99"/>
                    </a:lnTo>
                    <a:lnTo>
                      <a:pt x="145" y="90"/>
                    </a:lnTo>
                    <a:lnTo>
                      <a:pt x="142" y="76"/>
                    </a:lnTo>
                    <a:lnTo>
                      <a:pt x="142" y="70"/>
                    </a:lnTo>
                    <a:lnTo>
                      <a:pt x="143" y="60"/>
                    </a:lnTo>
                    <a:lnTo>
                      <a:pt x="143" y="60"/>
                    </a:lnTo>
                    <a:lnTo>
                      <a:pt x="143" y="49"/>
                    </a:lnTo>
                    <a:lnTo>
                      <a:pt x="143" y="49"/>
                    </a:lnTo>
                    <a:lnTo>
                      <a:pt x="143" y="40"/>
                    </a:lnTo>
                    <a:lnTo>
                      <a:pt x="141" y="31"/>
                    </a:lnTo>
                    <a:lnTo>
                      <a:pt x="135" y="23"/>
                    </a:lnTo>
                    <a:lnTo>
                      <a:pt x="128" y="16"/>
                    </a:lnTo>
                    <a:lnTo>
                      <a:pt x="120" y="9"/>
                    </a:lnTo>
                    <a:lnTo>
                      <a:pt x="110" y="4"/>
                    </a:lnTo>
                    <a:lnTo>
                      <a:pt x="99" y="1"/>
                    </a:lnTo>
                    <a:lnTo>
                      <a:pt x="85" y="0"/>
                    </a:lnTo>
                    <a:lnTo>
                      <a:pt x="85" y="0"/>
                    </a:lnTo>
                    <a:lnTo>
                      <a:pt x="72" y="1"/>
                    </a:lnTo>
                    <a:lnTo>
                      <a:pt x="60" y="4"/>
                    </a:lnTo>
                    <a:lnTo>
                      <a:pt x="49" y="9"/>
                    </a:lnTo>
                    <a:lnTo>
                      <a:pt x="41" y="16"/>
                    </a:lnTo>
                    <a:lnTo>
                      <a:pt x="34" y="23"/>
                    </a:lnTo>
                    <a:lnTo>
                      <a:pt x="29" y="31"/>
                    </a:lnTo>
                    <a:lnTo>
                      <a:pt x="26" y="40"/>
                    </a:lnTo>
                    <a:lnTo>
                      <a:pt x="26" y="49"/>
                    </a:lnTo>
                    <a:lnTo>
                      <a:pt x="26" y="49"/>
                    </a:lnTo>
                    <a:lnTo>
                      <a:pt x="26" y="60"/>
                    </a:lnTo>
                    <a:lnTo>
                      <a:pt x="26" y="60"/>
                    </a:lnTo>
                    <a:lnTo>
                      <a:pt x="27" y="70"/>
                    </a:lnTo>
                    <a:lnTo>
                      <a:pt x="27" y="76"/>
                    </a:lnTo>
                    <a:lnTo>
                      <a:pt x="25" y="90"/>
                    </a:lnTo>
                    <a:lnTo>
                      <a:pt x="22" y="99"/>
                    </a:lnTo>
                    <a:lnTo>
                      <a:pt x="17" y="106"/>
                    </a:lnTo>
                    <a:lnTo>
                      <a:pt x="11" y="110"/>
                    </a:lnTo>
                    <a:lnTo>
                      <a:pt x="6" y="113"/>
                    </a:lnTo>
                    <a:lnTo>
                      <a:pt x="0" y="114"/>
                    </a:lnTo>
                    <a:lnTo>
                      <a:pt x="0" y="114"/>
                    </a:lnTo>
                    <a:lnTo>
                      <a:pt x="4" y="121"/>
                    </a:lnTo>
                    <a:lnTo>
                      <a:pt x="10" y="128"/>
                    </a:lnTo>
                    <a:lnTo>
                      <a:pt x="18" y="136"/>
                    </a:lnTo>
                    <a:lnTo>
                      <a:pt x="18" y="136"/>
                    </a:lnTo>
                    <a:lnTo>
                      <a:pt x="48" y="148"/>
                    </a:lnTo>
                    <a:lnTo>
                      <a:pt x="48" y="148"/>
                    </a:lnTo>
                    <a:lnTo>
                      <a:pt x="52" y="151"/>
                    </a:lnTo>
                    <a:lnTo>
                      <a:pt x="57" y="153"/>
                    </a:lnTo>
                    <a:lnTo>
                      <a:pt x="66" y="163"/>
                    </a:lnTo>
                    <a:lnTo>
                      <a:pt x="73" y="174"/>
                    </a:lnTo>
                    <a:lnTo>
                      <a:pt x="75" y="179"/>
                    </a:lnTo>
                    <a:lnTo>
                      <a:pt x="76" y="186"/>
                    </a:lnTo>
                    <a:lnTo>
                      <a:pt x="85" y="241"/>
                    </a:lnTo>
                    <a:lnTo>
                      <a:pt x="85" y="241"/>
                    </a:lnTo>
                    <a:lnTo>
                      <a:pt x="107" y="240"/>
                    </a:lnTo>
                    <a:lnTo>
                      <a:pt x="127" y="238"/>
                    </a:lnTo>
                    <a:lnTo>
                      <a:pt x="143" y="237"/>
                    </a:lnTo>
                    <a:lnTo>
                      <a:pt x="158" y="234"/>
                    </a:lnTo>
                    <a:lnTo>
                      <a:pt x="169" y="232"/>
                    </a:lnTo>
                    <a:lnTo>
                      <a:pt x="177" y="227"/>
                    </a:lnTo>
                    <a:lnTo>
                      <a:pt x="182" y="223"/>
                    </a:lnTo>
                    <a:lnTo>
                      <a:pt x="184" y="222"/>
                    </a:lnTo>
                    <a:lnTo>
                      <a:pt x="184" y="219"/>
                    </a:lnTo>
                    <a:lnTo>
                      <a:pt x="184" y="219"/>
                    </a:lnTo>
                    <a:lnTo>
                      <a:pt x="178" y="195"/>
                    </a:lnTo>
                    <a:lnTo>
                      <a:pt x="178" y="19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92" name="Google Shape;14192;p106"/>
              <p:cNvSpPr/>
              <p:nvPr/>
            </p:nvSpPr>
            <p:spPr>
              <a:xfrm>
                <a:off x="7798025" y="3590724"/>
                <a:ext cx="133725" cy="156183"/>
              </a:xfrm>
              <a:custGeom>
                <a:avLst/>
                <a:gdLst/>
                <a:ahLst/>
                <a:cxnLst/>
                <a:rect l="l" t="t" r="r" b="b"/>
                <a:pathLst>
                  <a:path w="261" h="305" extrusionOk="0">
                    <a:moveTo>
                      <a:pt x="254" y="227"/>
                    </a:moveTo>
                    <a:lnTo>
                      <a:pt x="254" y="227"/>
                    </a:lnTo>
                    <a:lnTo>
                      <a:pt x="252" y="220"/>
                    </a:lnTo>
                    <a:lnTo>
                      <a:pt x="246" y="212"/>
                    </a:lnTo>
                    <a:lnTo>
                      <a:pt x="240" y="205"/>
                    </a:lnTo>
                    <a:lnTo>
                      <a:pt x="233" y="201"/>
                    </a:lnTo>
                    <a:lnTo>
                      <a:pt x="233" y="201"/>
                    </a:lnTo>
                    <a:lnTo>
                      <a:pt x="199" y="188"/>
                    </a:lnTo>
                    <a:lnTo>
                      <a:pt x="180" y="178"/>
                    </a:lnTo>
                    <a:lnTo>
                      <a:pt x="172" y="173"/>
                    </a:lnTo>
                    <a:lnTo>
                      <a:pt x="169" y="169"/>
                    </a:lnTo>
                    <a:lnTo>
                      <a:pt x="169" y="169"/>
                    </a:lnTo>
                    <a:lnTo>
                      <a:pt x="168" y="165"/>
                    </a:lnTo>
                    <a:lnTo>
                      <a:pt x="167" y="160"/>
                    </a:lnTo>
                    <a:lnTo>
                      <a:pt x="167" y="149"/>
                    </a:lnTo>
                    <a:lnTo>
                      <a:pt x="169" y="137"/>
                    </a:lnTo>
                    <a:lnTo>
                      <a:pt x="169" y="137"/>
                    </a:lnTo>
                    <a:lnTo>
                      <a:pt x="176" y="125"/>
                    </a:lnTo>
                    <a:lnTo>
                      <a:pt x="182" y="111"/>
                    </a:lnTo>
                    <a:lnTo>
                      <a:pt x="182" y="111"/>
                    </a:lnTo>
                    <a:lnTo>
                      <a:pt x="183" y="111"/>
                    </a:lnTo>
                    <a:lnTo>
                      <a:pt x="183" y="111"/>
                    </a:lnTo>
                    <a:lnTo>
                      <a:pt x="186" y="110"/>
                    </a:lnTo>
                    <a:lnTo>
                      <a:pt x="188" y="108"/>
                    </a:lnTo>
                    <a:lnTo>
                      <a:pt x="192" y="104"/>
                    </a:lnTo>
                    <a:lnTo>
                      <a:pt x="196" y="98"/>
                    </a:lnTo>
                    <a:lnTo>
                      <a:pt x="198" y="91"/>
                    </a:lnTo>
                    <a:lnTo>
                      <a:pt x="198" y="91"/>
                    </a:lnTo>
                    <a:lnTo>
                      <a:pt x="199" y="84"/>
                    </a:lnTo>
                    <a:lnTo>
                      <a:pt x="199" y="77"/>
                    </a:lnTo>
                    <a:lnTo>
                      <a:pt x="196" y="73"/>
                    </a:lnTo>
                    <a:lnTo>
                      <a:pt x="195" y="72"/>
                    </a:lnTo>
                    <a:lnTo>
                      <a:pt x="192" y="72"/>
                    </a:lnTo>
                    <a:lnTo>
                      <a:pt x="192" y="72"/>
                    </a:lnTo>
                    <a:lnTo>
                      <a:pt x="191" y="72"/>
                    </a:lnTo>
                    <a:lnTo>
                      <a:pt x="191" y="72"/>
                    </a:lnTo>
                    <a:lnTo>
                      <a:pt x="192" y="65"/>
                    </a:lnTo>
                    <a:lnTo>
                      <a:pt x="194" y="58"/>
                    </a:lnTo>
                    <a:lnTo>
                      <a:pt x="194" y="53"/>
                    </a:lnTo>
                    <a:lnTo>
                      <a:pt x="194" y="46"/>
                    </a:lnTo>
                    <a:lnTo>
                      <a:pt x="192" y="40"/>
                    </a:lnTo>
                    <a:lnTo>
                      <a:pt x="190" y="34"/>
                    </a:lnTo>
                    <a:lnTo>
                      <a:pt x="187" y="29"/>
                    </a:lnTo>
                    <a:lnTo>
                      <a:pt x="184" y="23"/>
                    </a:lnTo>
                    <a:lnTo>
                      <a:pt x="179" y="18"/>
                    </a:lnTo>
                    <a:lnTo>
                      <a:pt x="175" y="14"/>
                    </a:lnTo>
                    <a:lnTo>
                      <a:pt x="168" y="10"/>
                    </a:lnTo>
                    <a:lnTo>
                      <a:pt x="163" y="7"/>
                    </a:lnTo>
                    <a:lnTo>
                      <a:pt x="155" y="5"/>
                    </a:lnTo>
                    <a:lnTo>
                      <a:pt x="148" y="2"/>
                    </a:lnTo>
                    <a:lnTo>
                      <a:pt x="140" y="0"/>
                    </a:lnTo>
                    <a:lnTo>
                      <a:pt x="130" y="0"/>
                    </a:lnTo>
                    <a:lnTo>
                      <a:pt x="130" y="0"/>
                    </a:lnTo>
                    <a:lnTo>
                      <a:pt x="121" y="0"/>
                    </a:lnTo>
                    <a:lnTo>
                      <a:pt x="113" y="2"/>
                    </a:lnTo>
                    <a:lnTo>
                      <a:pt x="106" y="5"/>
                    </a:lnTo>
                    <a:lnTo>
                      <a:pt x="98" y="7"/>
                    </a:lnTo>
                    <a:lnTo>
                      <a:pt x="93" y="10"/>
                    </a:lnTo>
                    <a:lnTo>
                      <a:pt x="86" y="14"/>
                    </a:lnTo>
                    <a:lnTo>
                      <a:pt x="82" y="18"/>
                    </a:lnTo>
                    <a:lnTo>
                      <a:pt x="76" y="23"/>
                    </a:lnTo>
                    <a:lnTo>
                      <a:pt x="74" y="29"/>
                    </a:lnTo>
                    <a:lnTo>
                      <a:pt x="71" y="34"/>
                    </a:lnTo>
                    <a:lnTo>
                      <a:pt x="68" y="40"/>
                    </a:lnTo>
                    <a:lnTo>
                      <a:pt x="67" y="46"/>
                    </a:lnTo>
                    <a:lnTo>
                      <a:pt x="67" y="53"/>
                    </a:lnTo>
                    <a:lnTo>
                      <a:pt x="67" y="58"/>
                    </a:lnTo>
                    <a:lnTo>
                      <a:pt x="68" y="65"/>
                    </a:lnTo>
                    <a:lnTo>
                      <a:pt x="70" y="72"/>
                    </a:lnTo>
                    <a:lnTo>
                      <a:pt x="70" y="72"/>
                    </a:lnTo>
                    <a:lnTo>
                      <a:pt x="68" y="72"/>
                    </a:lnTo>
                    <a:lnTo>
                      <a:pt x="68" y="72"/>
                    </a:lnTo>
                    <a:lnTo>
                      <a:pt x="66" y="72"/>
                    </a:lnTo>
                    <a:lnTo>
                      <a:pt x="64" y="73"/>
                    </a:lnTo>
                    <a:lnTo>
                      <a:pt x="62" y="77"/>
                    </a:lnTo>
                    <a:lnTo>
                      <a:pt x="62" y="84"/>
                    </a:lnTo>
                    <a:lnTo>
                      <a:pt x="63" y="91"/>
                    </a:lnTo>
                    <a:lnTo>
                      <a:pt x="63" y="91"/>
                    </a:lnTo>
                    <a:lnTo>
                      <a:pt x="64" y="98"/>
                    </a:lnTo>
                    <a:lnTo>
                      <a:pt x="68" y="104"/>
                    </a:lnTo>
                    <a:lnTo>
                      <a:pt x="72" y="108"/>
                    </a:lnTo>
                    <a:lnTo>
                      <a:pt x="75" y="110"/>
                    </a:lnTo>
                    <a:lnTo>
                      <a:pt x="78" y="111"/>
                    </a:lnTo>
                    <a:lnTo>
                      <a:pt x="78" y="111"/>
                    </a:lnTo>
                    <a:lnTo>
                      <a:pt x="79" y="111"/>
                    </a:lnTo>
                    <a:lnTo>
                      <a:pt x="79" y="111"/>
                    </a:lnTo>
                    <a:lnTo>
                      <a:pt x="84" y="125"/>
                    </a:lnTo>
                    <a:lnTo>
                      <a:pt x="91" y="137"/>
                    </a:lnTo>
                    <a:lnTo>
                      <a:pt x="91" y="137"/>
                    </a:lnTo>
                    <a:lnTo>
                      <a:pt x="94" y="149"/>
                    </a:lnTo>
                    <a:lnTo>
                      <a:pt x="94" y="160"/>
                    </a:lnTo>
                    <a:lnTo>
                      <a:pt x="93" y="165"/>
                    </a:lnTo>
                    <a:lnTo>
                      <a:pt x="91" y="169"/>
                    </a:lnTo>
                    <a:lnTo>
                      <a:pt x="91" y="169"/>
                    </a:lnTo>
                    <a:lnTo>
                      <a:pt x="89" y="173"/>
                    </a:lnTo>
                    <a:lnTo>
                      <a:pt x="80" y="178"/>
                    </a:lnTo>
                    <a:lnTo>
                      <a:pt x="62" y="188"/>
                    </a:lnTo>
                    <a:lnTo>
                      <a:pt x="28" y="201"/>
                    </a:lnTo>
                    <a:lnTo>
                      <a:pt x="28" y="201"/>
                    </a:lnTo>
                    <a:lnTo>
                      <a:pt x="21" y="205"/>
                    </a:lnTo>
                    <a:lnTo>
                      <a:pt x="14" y="212"/>
                    </a:lnTo>
                    <a:lnTo>
                      <a:pt x="9" y="220"/>
                    </a:lnTo>
                    <a:lnTo>
                      <a:pt x="6" y="227"/>
                    </a:lnTo>
                    <a:lnTo>
                      <a:pt x="0" y="278"/>
                    </a:lnTo>
                    <a:lnTo>
                      <a:pt x="0" y="278"/>
                    </a:lnTo>
                    <a:lnTo>
                      <a:pt x="0" y="281"/>
                    </a:lnTo>
                    <a:lnTo>
                      <a:pt x="1" y="284"/>
                    </a:lnTo>
                    <a:lnTo>
                      <a:pt x="8" y="289"/>
                    </a:lnTo>
                    <a:lnTo>
                      <a:pt x="20" y="294"/>
                    </a:lnTo>
                    <a:lnTo>
                      <a:pt x="35" y="298"/>
                    </a:lnTo>
                    <a:lnTo>
                      <a:pt x="53" y="301"/>
                    </a:lnTo>
                    <a:lnTo>
                      <a:pt x="76" y="304"/>
                    </a:lnTo>
                    <a:lnTo>
                      <a:pt x="102" y="305"/>
                    </a:lnTo>
                    <a:lnTo>
                      <a:pt x="130" y="305"/>
                    </a:lnTo>
                    <a:lnTo>
                      <a:pt x="130" y="305"/>
                    </a:lnTo>
                    <a:lnTo>
                      <a:pt x="159" y="305"/>
                    </a:lnTo>
                    <a:lnTo>
                      <a:pt x="184" y="304"/>
                    </a:lnTo>
                    <a:lnTo>
                      <a:pt x="207" y="301"/>
                    </a:lnTo>
                    <a:lnTo>
                      <a:pt x="226" y="298"/>
                    </a:lnTo>
                    <a:lnTo>
                      <a:pt x="241" y="294"/>
                    </a:lnTo>
                    <a:lnTo>
                      <a:pt x="253" y="289"/>
                    </a:lnTo>
                    <a:lnTo>
                      <a:pt x="260" y="284"/>
                    </a:lnTo>
                    <a:lnTo>
                      <a:pt x="261" y="281"/>
                    </a:lnTo>
                    <a:lnTo>
                      <a:pt x="261" y="278"/>
                    </a:lnTo>
                    <a:lnTo>
                      <a:pt x="261" y="278"/>
                    </a:lnTo>
                    <a:lnTo>
                      <a:pt x="261" y="278"/>
                    </a:lnTo>
                    <a:lnTo>
                      <a:pt x="254" y="2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93" name="Google Shape;14193;p106"/>
              <p:cNvSpPr/>
              <p:nvPr/>
            </p:nvSpPr>
            <p:spPr>
              <a:xfrm>
                <a:off x="7714319" y="3489664"/>
                <a:ext cx="352177" cy="297053"/>
              </a:xfrm>
              <a:custGeom>
                <a:avLst/>
                <a:gdLst/>
                <a:ahLst/>
                <a:cxnLst/>
                <a:rect l="l" t="t" r="r" b="b"/>
                <a:pathLst>
                  <a:path w="691" h="583" extrusionOk="0">
                    <a:moveTo>
                      <a:pt x="658" y="0"/>
                    </a:moveTo>
                    <a:lnTo>
                      <a:pt x="34" y="0"/>
                    </a:lnTo>
                    <a:lnTo>
                      <a:pt x="34" y="0"/>
                    </a:lnTo>
                    <a:lnTo>
                      <a:pt x="27" y="0"/>
                    </a:lnTo>
                    <a:lnTo>
                      <a:pt x="21" y="3"/>
                    </a:lnTo>
                    <a:lnTo>
                      <a:pt x="15" y="6"/>
                    </a:lnTo>
                    <a:lnTo>
                      <a:pt x="11" y="10"/>
                    </a:lnTo>
                    <a:lnTo>
                      <a:pt x="7" y="14"/>
                    </a:lnTo>
                    <a:lnTo>
                      <a:pt x="3" y="21"/>
                    </a:lnTo>
                    <a:lnTo>
                      <a:pt x="2" y="26"/>
                    </a:lnTo>
                    <a:lnTo>
                      <a:pt x="0" y="33"/>
                    </a:lnTo>
                    <a:lnTo>
                      <a:pt x="0" y="550"/>
                    </a:lnTo>
                    <a:lnTo>
                      <a:pt x="0" y="550"/>
                    </a:lnTo>
                    <a:lnTo>
                      <a:pt x="2" y="557"/>
                    </a:lnTo>
                    <a:lnTo>
                      <a:pt x="3" y="563"/>
                    </a:lnTo>
                    <a:lnTo>
                      <a:pt x="7" y="568"/>
                    </a:lnTo>
                    <a:lnTo>
                      <a:pt x="11" y="573"/>
                    </a:lnTo>
                    <a:lnTo>
                      <a:pt x="15" y="577"/>
                    </a:lnTo>
                    <a:lnTo>
                      <a:pt x="21" y="580"/>
                    </a:lnTo>
                    <a:lnTo>
                      <a:pt x="27" y="581"/>
                    </a:lnTo>
                    <a:lnTo>
                      <a:pt x="34" y="583"/>
                    </a:lnTo>
                    <a:lnTo>
                      <a:pt x="658" y="583"/>
                    </a:lnTo>
                    <a:lnTo>
                      <a:pt x="658" y="583"/>
                    </a:lnTo>
                    <a:lnTo>
                      <a:pt x="665" y="581"/>
                    </a:lnTo>
                    <a:lnTo>
                      <a:pt x="671" y="580"/>
                    </a:lnTo>
                    <a:lnTo>
                      <a:pt x="676" y="577"/>
                    </a:lnTo>
                    <a:lnTo>
                      <a:pt x="681" y="573"/>
                    </a:lnTo>
                    <a:lnTo>
                      <a:pt x="685" y="568"/>
                    </a:lnTo>
                    <a:lnTo>
                      <a:pt x="688" y="563"/>
                    </a:lnTo>
                    <a:lnTo>
                      <a:pt x="689" y="557"/>
                    </a:lnTo>
                    <a:lnTo>
                      <a:pt x="691" y="550"/>
                    </a:lnTo>
                    <a:lnTo>
                      <a:pt x="691" y="33"/>
                    </a:lnTo>
                    <a:lnTo>
                      <a:pt x="691" y="33"/>
                    </a:lnTo>
                    <a:lnTo>
                      <a:pt x="689" y="26"/>
                    </a:lnTo>
                    <a:lnTo>
                      <a:pt x="688" y="21"/>
                    </a:lnTo>
                    <a:lnTo>
                      <a:pt x="685" y="14"/>
                    </a:lnTo>
                    <a:lnTo>
                      <a:pt x="681" y="10"/>
                    </a:lnTo>
                    <a:lnTo>
                      <a:pt x="676" y="6"/>
                    </a:lnTo>
                    <a:lnTo>
                      <a:pt x="671" y="3"/>
                    </a:lnTo>
                    <a:lnTo>
                      <a:pt x="665" y="0"/>
                    </a:lnTo>
                    <a:lnTo>
                      <a:pt x="658" y="0"/>
                    </a:lnTo>
                    <a:lnTo>
                      <a:pt x="658" y="0"/>
                    </a:lnTo>
                    <a:close/>
                    <a:moveTo>
                      <a:pt x="232" y="41"/>
                    </a:moveTo>
                    <a:lnTo>
                      <a:pt x="232" y="41"/>
                    </a:lnTo>
                    <a:lnTo>
                      <a:pt x="238" y="42"/>
                    </a:lnTo>
                    <a:lnTo>
                      <a:pt x="242" y="43"/>
                    </a:lnTo>
                    <a:lnTo>
                      <a:pt x="246" y="45"/>
                    </a:lnTo>
                    <a:lnTo>
                      <a:pt x="250" y="49"/>
                    </a:lnTo>
                    <a:lnTo>
                      <a:pt x="253" y="52"/>
                    </a:lnTo>
                    <a:lnTo>
                      <a:pt x="255" y="56"/>
                    </a:lnTo>
                    <a:lnTo>
                      <a:pt x="257" y="61"/>
                    </a:lnTo>
                    <a:lnTo>
                      <a:pt x="257" y="65"/>
                    </a:lnTo>
                    <a:lnTo>
                      <a:pt x="257" y="65"/>
                    </a:lnTo>
                    <a:lnTo>
                      <a:pt x="257" y="70"/>
                    </a:lnTo>
                    <a:lnTo>
                      <a:pt x="255" y="74"/>
                    </a:lnTo>
                    <a:lnTo>
                      <a:pt x="253" y="80"/>
                    </a:lnTo>
                    <a:lnTo>
                      <a:pt x="250" y="83"/>
                    </a:lnTo>
                    <a:lnTo>
                      <a:pt x="246" y="85"/>
                    </a:lnTo>
                    <a:lnTo>
                      <a:pt x="242" y="88"/>
                    </a:lnTo>
                    <a:lnTo>
                      <a:pt x="238" y="89"/>
                    </a:lnTo>
                    <a:lnTo>
                      <a:pt x="232" y="91"/>
                    </a:lnTo>
                    <a:lnTo>
                      <a:pt x="232" y="91"/>
                    </a:lnTo>
                    <a:lnTo>
                      <a:pt x="227" y="89"/>
                    </a:lnTo>
                    <a:lnTo>
                      <a:pt x="223" y="88"/>
                    </a:lnTo>
                    <a:lnTo>
                      <a:pt x="219" y="85"/>
                    </a:lnTo>
                    <a:lnTo>
                      <a:pt x="215" y="83"/>
                    </a:lnTo>
                    <a:lnTo>
                      <a:pt x="212" y="80"/>
                    </a:lnTo>
                    <a:lnTo>
                      <a:pt x="209" y="74"/>
                    </a:lnTo>
                    <a:lnTo>
                      <a:pt x="208" y="70"/>
                    </a:lnTo>
                    <a:lnTo>
                      <a:pt x="208" y="65"/>
                    </a:lnTo>
                    <a:lnTo>
                      <a:pt x="208" y="65"/>
                    </a:lnTo>
                    <a:lnTo>
                      <a:pt x="208" y="61"/>
                    </a:lnTo>
                    <a:lnTo>
                      <a:pt x="209" y="56"/>
                    </a:lnTo>
                    <a:lnTo>
                      <a:pt x="212" y="52"/>
                    </a:lnTo>
                    <a:lnTo>
                      <a:pt x="215" y="49"/>
                    </a:lnTo>
                    <a:lnTo>
                      <a:pt x="219" y="45"/>
                    </a:lnTo>
                    <a:lnTo>
                      <a:pt x="223" y="43"/>
                    </a:lnTo>
                    <a:lnTo>
                      <a:pt x="227" y="42"/>
                    </a:lnTo>
                    <a:lnTo>
                      <a:pt x="232" y="41"/>
                    </a:lnTo>
                    <a:lnTo>
                      <a:pt x="232" y="41"/>
                    </a:lnTo>
                    <a:close/>
                    <a:moveTo>
                      <a:pt x="151" y="41"/>
                    </a:moveTo>
                    <a:lnTo>
                      <a:pt x="151" y="41"/>
                    </a:lnTo>
                    <a:lnTo>
                      <a:pt x="155" y="42"/>
                    </a:lnTo>
                    <a:lnTo>
                      <a:pt x="161" y="43"/>
                    </a:lnTo>
                    <a:lnTo>
                      <a:pt x="165" y="45"/>
                    </a:lnTo>
                    <a:lnTo>
                      <a:pt x="168" y="49"/>
                    </a:lnTo>
                    <a:lnTo>
                      <a:pt x="172" y="52"/>
                    </a:lnTo>
                    <a:lnTo>
                      <a:pt x="173" y="56"/>
                    </a:lnTo>
                    <a:lnTo>
                      <a:pt x="174" y="61"/>
                    </a:lnTo>
                    <a:lnTo>
                      <a:pt x="176" y="65"/>
                    </a:lnTo>
                    <a:lnTo>
                      <a:pt x="176" y="65"/>
                    </a:lnTo>
                    <a:lnTo>
                      <a:pt x="174" y="70"/>
                    </a:lnTo>
                    <a:lnTo>
                      <a:pt x="173" y="74"/>
                    </a:lnTo>
                    <a:lnTo>
                      <a:pt x="172" y="80"/>
                    </a:lnTo>
                    <a:lnTo>
                      <a:pt x="168" y="83"/>
                    </a:lnTo>
                    <a:lnTo>
                      <a:pt x="165" y="85"/>
                    </a:lnTo>
                    <a:lnTo>
                      <a:pt x="161" y="88"/>
                    </a:lnTo>
                    <a:lnTo>
                      <a:pt x="155" y="89"/>
                    </a:lnTo>
                    <a:lnTo>
                      <a:pt x="151" y="91"/>
                    </a:lnTo>
                    <a:lnTo>
                      <a:pt x="151" y="91"/>
                    </a:lnTo>
                    <a:lnTo>
                      <a:pt x="146" y="89"/>
                    </a:lnTo>
                    <a:lnTo>
                      <a:pt x="142" y="88"/>
                    </a:lnTo>
                    <a:lnTo>
                      <a:pt x="137" y="85"/>
                    </a:lnTo>
                    <a:lnTo>
                      <a:pt x="134" y="83"/>
                    </a:lnTo>
                    <a:lnTo>
                      <a:pt x="131" y="80"/>
                    </a:lnTo>
                    <a:lnTo>
                      <a:pt x="128" y="74"/>
                    </a:lnTo>
                    <a:lnTo>
                      <a:pt x="127" y="70"/>
                    </a:lnTo>
                    <a:lnTo>
                      <a:pt x="126" y="65"/>
                    </a:lnTo>
                    <a:lnTo>
                      <a:pt x="126" y="65"/>
                    </a:lnTo>
                    <a:lnTo>
                      <a:pt x="127" y="61"/>
                    </a:lnTo>
                    <a:lnTo>
                      <a:pt x="128" y="56"/>
                    </a:lnTo>
                    <a:lnTo>
                      <a:pt x="131" y="52"/>
                    </a:lnTo>
                    <a:lnTo>
                      <a:pt x="134" y="49"/>
                    </a:lnTo>
                    <a:lnTo>
                      <a:pt x="137" y="45"/>
                    </a:lnTo>
                    <a:lnTo>
                      <a:pt x="142" y="43"/>
                    </a:lnTo>
                    <a:lnTo>
                      <a:pt x="146" y="42"/>
                    </a:lnTo>
                    <a:lnTo>
                      <a:pt x="151" y="41"/>
                    </a:lnTo>
                    <a:lnTo>
                      <a:pt x="151" y="41"/>
                    </a:lnTo>
                    <a:close/>
                    <a:moveTo>
                      <a:pt x="69" y="41"/>
                    </a:moveTo>
                    <a:lnTo>
                      <a:pt x="69" y="41"/>
                    </a:lnTo>
                    <a:lnTo>
                      <a:pt x="75" y="42"/>
                    </a:lnTo>
                    <a:lnTo>
                      <a:pt x="79" y="43"/>
                    </a:lnTo>
                    <a:lnTo>
                      <a:pt x="83" y="45"/>
                    </a:lnTo>
                    <a:lnTo>
                      <a:pt x="87" y="49"/>
                    </a:lnTo>
                    <a:lnTo>
                      <a:pt x="89" y="52"/>
                    </a:lnTo>
                    <a:lnTo>
                      <a:pt x="92" y="56"/>
                    </a:lnTo>
                    <a:lnTo>
                      <a:pt x="93" y="61"/>
                    </a:lnTo>
                    <a:lnTo>
                      <a:pt x="93" y="65"/>
                    </a:lnTo>
                    <a:lnTo>
                      <a:pt x="93" y="65"/>
                    </a:lnTo>
                    <a:lnTo>
                      <a:pt x="93" y="70"/>
                    </a:lnTo>
                    <a:lnTo>
                      <a:pt x="92" y="74"/>
                    </a:lnTo>
                    <a:lnTo>
                      <a:pt x="89" y="80"/>
                    </a:lnTo>
                    <a:lnTo>
                      <a:pt x="87" y="83"/>
                    </a:lnTo>
                    <a:lnTo>
                      <a:pt x="83" y="85"/>
                    </a:lnTo>
                    <a:lnTo>
                      <a:pt x="79" y="88"/>
                    </a:lnTo>
                    <a:lnTo>
                      <a:pt x="75" y="89"/>
                    </a:lnTo>
                    <a:lnTo>
                      <a:pt x="69" y="91"/>
                    </a:lnTo>
                    <a:lnTo>
                      <a:pt x="69" y="91"/>
                    </a:lnTo>
                    <a:lnTo>
                      <a:pt x="64" y="89"/>
                    </a:lnTo>
                    <a:lnTo>
                      <a:pt x="60" y="88"/>
                    </a:lnTo>
                    <a:lnTo>
                      <a:pt x="56" y="85"/>
                    </a:lnTo>
                    <a:lnTo>
                      <a:pt x="52" y="83"/>
                    </a:lnTo>
                    <a:lnTo>
                      <a:pt x="49" y="80"/>
                    </a:lnTo>
                    <a:lnTo>
                      <a:pt x="46" y="74"/>
                    </a:lnTo>
                    <a:lnTo>
                      <a:pt x="45" y="70"/>
                    </a:lnTo>
                    <a:lnTo>
                      <a:pt x="45" y="65"/>
                    </a:lnTo>
                    <a:lnTo>
                      <a:pt x="45" y="65"/>
                    </a:lnTo>
                    <a:lnTo>
                      <a:pt x="45" y="61"/>
                    </a:lnTo>
                    <a:lnTo>
                      <a:pt x="46" y="56"/>
                    </a:lnTo>
                    <a:lnTo>
                      <a:pt x="49" y="52"/>
                    </a:lnTo>
                    <a:lnTo>
                      <a:pt x="52" y="49"/>
                    </a:lnTo>
                    <a:lnTo>
                      <a:pt x="56" y="45"/>
                    </a:lnTo>
                    <a:lnTo>
                      <a:pt x="60" y="43"/>
                    </a:lnTo>
                    <a:lnTo>
                      <a:pt x="64" y="42"/>
                    </a:lnTo>
                    <a:lnTo>
                      <a:pt x="69" y="41"/>
                    </a:lnTo>
                    <a:lnTo>
                      <a:pt x="69" y="41"/>
                    </a:lnTo>
                    <a:close/>
                    <a:moveTo>
                      <a:pt x="650" y="505"/>
                    </a:moveTo>
                    <a:lnTo>
                      <a:pt x="650" y="505"/>
                    </a:lnTo>
                    <a:lnTo>
                      <a:pt x="649" y="511"/>
                    </a:lnTo>
                    <a:lnTo>
                      <a:pt x="648" y="518"/>
                    </a:lnTo>
                    <a:lnTo>
                      <a:pt x="644" y="523"/>
                    </a:lnTo>
                    <a:lnTo>
                      <a:pt x="640" y="527"/>
                    </a:lnTo>
                    <a:lnTo>
                      <a:pt x="635" y="532"/>
                    </a:lnTo>
                    <a:lnTo>
                      <a:pt x="630" y="536"/>
                    </a:lnTo>
                    <a:lnTo>
                      <a:pt x="623" y="537"/>
                    </a:lnTo>
                    <a:lnTo>
                      <a:pt x="618" y="538"/>
                    </a:lnTo>
                    <a:lnTo>
                      <a:pt x="75" y="538"/>
                    </a:lnTo>
                    <a:lnTo>
                      <a:pt x="75" y="538"/>
                    </a:lnTo>
                    <a:lnTo>
                      <a:pt x="68" y="537"/>
                    </a:lnTo>
                    <a:lnTo>
                      <a:pt x="61" y="536"/>
                    </a:lnTo>
                    <a:lnTo>
                      <a:pt x="56" y="532"/>
                    </a:lnTo>
                    <a:lnTo>
                      <a:pt x="52" y="527"/>
                    </a:lnTo>
                    <a:lnTo>
                      <a:pt x="48" y="523"/>
                    </a:lnTo>
                    <a:lnTo>
                      <a:pt x="45" y="518"/>
                    </a:lnTo>
                    <a:lnTo>
                      <a:pt x="42" y="511"/>
                    </a:lnTo>
                    <a:lnTo>
                      <a:pt x="42" y="505"/>
                    </a:lnTo>
                    <a:lnTo>
                      <a:pt x="42" y="185"/>
                    </a:lnTo>
                    <a:lnTo>
                      <a:pt x="42" y="185"/>
                    </a:lnTo>
                    <a:lnTo>
                      <a:pt x="42" y="178"/>
                    </a:lnTo>
                    <a:lnTo>
                      <a:pt x="45" y="173"/>
                    </a:lnTo>
                    <a:lnTo>
                      <a:pt x="48" y="167"/>
                    </a:lnTo>
                    <a:lnTo>
                      <a:pt x="52" y="162"/>
                    </a:lnTo>
                    <a:lnTo>
                      <a:pt x="56" y="158"/>
                    </a:lnTo>
                    <a:lnTo>
                      <a:pt x="61" y="155"/>
                    </a:lnTo>
                    <a:lnTo>
                      <a:pt x="68" y="154"/>
                    </a:lnTo>
                    <a:lnTo>
                      <a:pt x="75" y="153"/>
                    </a:lnTo>
                    <a:lnTo>
                      <a:pt x="618" y="153"/>
                    </a:lnTo>
                    <a:lnTo>
                      <a:pt x="618" y="153"/>
                    </a:lnTo>
                    <a:lnTo>
                      <a:pt x="623" y="154"/>
                    </a:lnTo>
                    <a:lnTo>
                      <a:pt x="630" y="155"/>
                    </a:lnTo>
                    <a:lnTo>
                      <a:pt x="635" y="158"/>
                    </a:lnTo>
                    <a:lnTo>
                      <a:pt x="640" y="162"/>
                    </a:lnTo>
                    <a:lnTo>
                      <a:pt x="644" y="167"/>
                    </a:lnTo>
                    <a:lnTo>
                      <a:pt x="648" y="173"/>
                    </a:lnTo>
                    <a:lnTo>
                      <a:pt x="649" y="178"/>
                    </a:lnTo>
                    <a:lnTo>
                      <a:pt x="650" y="185"/>
                    </a:lnTo>
                    <a:lnTo>
                      <a:pt x="650" y="5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964449D4-95A3-45C9-9124-69CD6EB21C04}"/>
              </a:ext>
            </a:extLst>
          </p:cNvPr>
          <p:cNvGrpSpPr/>
          <p:nvPr/>
        </p:nvGrpSpPr>
        <p:grpSpPr>
          <a:xfrm>
            <a:off x="8225284" y="843163"/>
            <a:ext cx="1112011" cy="1112009"/>
            <a:chOff x="8225284" y="843163"/>
            <a:chExt cx="1112011" cy="1112009"/>
          </a:xfrm>
        </p:grpSpPr>
        <p:sp>
          <p:nvSpPr>
            <p:cNvPr id="14196" name="Google Shape;14196;p106"/>
            <p:cNvSpPr/>
            <p:nvPr/>
          </p:nvSpPr>
          <p:spPr>
            <a:xfrm>
              <a:off x="8225284" y="843163"/>
              <a:ext cx="1112011" cy="1112009"/>
            </a:xfrm>
            <a:custGeom>
              <a:avLst/>
              <a:gdLst/>
              <a:ahLst/>
              <a:cxnLst/>
              <a:rect l="l" t="t" r="r" b="b"/>
              <a:pathLst>
                <a:path w="3500" h="3500" extrusionOk="0">
                  <a:moveTo>
                    <a:pt x="1198" y="0"/>
                  </a:moveTo>
                  <a:cubicBezTo>
                    <a:pt x="2303" y="0"/>
                    <a:pt x="2303" y="0"/>
                    <a:pt x="2303" y="0"/>
                  </a:cubicBezTo>
                  <a:cubicBezTo>
                    <a:pt x="2964" y="0"/>
                    <a:pt x="3500" y="536"/>
                    <a:pt x="3500" y="1197"/>
                  </a:cubicBezTo>
                  <a:cubicBezTo>
                    <a:pt x="3500" y="2302"/>
                    <a:pt x="3500" y="2302"/>
                    <a:pt x="3500" y="2302"/>
                  </a:cubicBezTo>
                  <a:cubicBezTo>
                    <a:pt x="3500" y="2964"/>
                    <a:pt x="2964" y="3500"/>
                    <a:pt x="2303" y="3500"/>
                  </a:cubicBezTo>
                  <a:cubicBezTo>
                    <a:pt x="1198" y="3500"/>
                    <a:pt x="1198" y="3500"/>
                    <a:pt x="1198" y="3500"/>
                  </a:cubicBezTo>
                  <a:cubicBezTo>
                    <a:pt x="537" y="3500"/>
                    <a:pt x="0" y="2964"/>
                    <a:pt x="0" y="2302"/>
                  </a:cubicBezTo>
                  <a:cubicBezTo>
                    <a:pt x="0" y="1197"/>
                    <a:pt x="0" y="1197"/>
                    <a:pt x="0" y="1197"/>
                  </a:cubicBezTo>
                  <a:cubicBezTo>
                    <a:pt x="0" y="536"/>
                    <a:pt x="537" y="0"/>
                    <a:pt x="1198" y="0"/>
                  </a:cubicBezTo>
                </a:path>
              </a:pathLst>
            </a:custGeom>
            <a:solidFill>
              <a:srgbClr val="C2E0AF"/>
            </a:solidFill>
            <a:ln>
              <a:noFill/>
            </a:ln>
          </p:spPr>
          <p:txBody>
            <a:bodyPr spcFirstLastPara="1" wrap="square" lIns="146300" tIns="73150" rIns="146300" bIns="731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88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7" name="Google Shape;14197;p106"/>
            <p:cNvSpPr/>
            <p:nvPr/>
          </p:nvSpPr>
          <p:spPr>
            <a:xfrm>
              <a:off x="8761859" y="1793753"/>
              <a:ext cx="43345" cy="43345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46300" tIns="73150" rIns="146300" bIns="731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88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8" name="Google Shape;14198;p106"/>
            <p:cNvSpPr/>
            <p:nvPr/>
          </p:nvSpPr>
          <p:spPr>
            <a:xfrm>
              <a:off x="8761859" y="961239"/>
              <a:ext cx="43345" cy="43345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46300" tIns="73150" rIns="146300" bIns="731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88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99" name="Google Shape;14199;p106"/>
            <p:cNvSpPr/>
            <p:nvPr/>
          </p:nvSpPr>
          <p:spPr>
            <a:xfrm>
              <a:off x="9174379" y="1378243"/>
              <a:ext cx="43345" cy="43345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46300" tIns="73150" rIns="146300" bIns="731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88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0" name="Google Shape;14200;p106"/>
            <p:cNvSpPr/>
            <p:nvPr/>
          </p:nvSpPr>
          <p:spPr>
            <a:xfrm>
              <a:off x="8341867" y="1378243"/>
              <a:ext cx="43345" cy="43345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46300" tIns="73150" rIns="146300" bIns="731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88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1" name="Google Shape;14201;p106"/>
            <p:cNvSpPr/>
            <p:nvPr/>
          </p:nvSpPr>
          <p:spPr>
            <a:xfrm>
              <a:off x="8413609" y="1032981"/>
              <a:ext cx="43345" cy="44838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46300" tIns="73150" rIns="146300" bIns="731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88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2" name="Google Shape;14202;p106"/>
            <p:cNvSpPr/>
            <p:nvPr/>
          </p:nvSpPr>
          <p:spPr>
            <a:xfrm>
              <a:off x="9102637" y="1722010"/>
              <a:ext cx="43345" cy="43345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46300" tIns="73150" rIns="146300" bIns="731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88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3" name="Google Shape;14203;p106"/>
            <p:cNvSpPr/>
            <p:nvPr/>
          </p:nvSpPr>
          <p:spPr>
            <a:xfrm>
              <a:off x="8413609" y="1722010"/>
              <a:ext cx="43345" cy="43345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46300" tIns="73150" rIns="146300" bIns="731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88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04" name="Google Shape;14204;p106"/>
            <p:cNvSpPr/>
            <p:nvPr/>
          </p:nvSpPr>
          <p:spPr>
            <a:xfrm>
              <a:off x="9102637" y="1032981"/>
              <a:ext cx="43345" cy="43345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46300" tIns="73150" rIns="146300" bIns="731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88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C5B5F8CB-598D-40BC-8F9B-096037683F34}"/>
                </a:ext>
              </a:extLst>
            </p:cNvPr>
            <p:cNvGrpSpPr/>
            <p:nvPr/>
          </p:nvGrpSpPr>
          <p:grpSpPr>
            <a:xfrm>
              <a:off x="8544173" y="1162050"/>
              <a:ext cx="475730" cy="475730"/>
              <a:chOff x="8503288" y="1121165"/>
              <a:chExt cx="557500" cy="557500"/>
            </a:xfrm>
          </p:grpSpPr>
          <p:sp>
            <p:nvSpPr>
              <p:cNvPr id="14205" name="Google Shape;14205;p106"/>
              <p:cNvSpPr/>
              <p:nvPr/>
            </p:nvSpPr>
            <p:spPr>
              <a:xfrm>
                <a:off x="8503288" y="1121165"/>
                <a:ext cx="557500" cy="55750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46300" tIns="73150" rIns="146300" bIns="731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88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206" name="Google Shape;14206;p106"/>
              <p:cNvGrpSpPr/>
              <p:nvPr/>
            </p:nvGrpSpPr>
            <p:grpSpPr>
              <a:xfrm>
                <a:off x="8598879" y="1228619"/>
                <a:ext cx="364821" cy="341098"/>
                <a:chOff x="2180865" y="2693183"/>
                <a:chExt cx="225804" cy="211121"/>
              </a:xfrm>
            </p:grpSpPr>
            <p:sp>
              <p:nvSpPr>
                <p:cNvPr id="14207" name="Google Shape;14207;p106"/>
                <p:cNvSpPr/>
                <p:nvPr/>
              </p:nvSpPr>
              <p:spPr>
                <a:xfrm>
                  <a:off x="2197321" y="2874044"/>
                  <a:ext cx="158611" cy="30260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FFFF"/>
                </a:solidFill>
                <a:ln w="9525" cap="flat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Verdana"/>
                    <a:ea typeface="Verdana"/>
                    <a:cs typeface="Verdana"/>
                    <a:sym typeface="Verdana"/>
                  </a:endParaRPr>
                </a:p>
              </p:txBody>
            </p:sp>
            <p:sp>
              <p:nvSpPr>
                <p:cNvPr id="14208" name="Google Shape;14208;p106"/>
                <p:cNvSpPr/>
                <p:nvPr/>
              </p:nvSpPr>
              <p:spPr>
                <a:xfrm flipH="1">
                  <a:off x="2200764" y="2774478"/>
                  <a:ext cx="100910" cy="106415"/>
                </a:xfrm>
                <a:prstGeom prst="parallelogram">
                  <a:avLst>
                    <a:gd name="adj" fmla="val 57625"/>
                  </a:avLst>
                </a:prstGeom>
                <a:solidFill>
                  <a:srgbClr val="FFFFFF"/>
                </a:solidFill>
                <a:ln w="9525" cap="flat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Verdana"/>
                    <a:ea typeface="Verdana"/>
                    <a:cs typeface="Verdana"/>
                    <a:sym typeface="Verdana"/>
                  </a:endParaRPr>
                </a:p>
              </p:txBody>
            </p:sp>
            <p:sp>
              <p:nvSpPr>
                <p:cNvPr id="14209" name="Google Shape;14209;p106"/>
                <p:cNvSpPr/>
                <p:nvPr/>
              </p:nvSpPr>
              <p:spPr>
                <a:xfrm>
                  <a:off x="2244423" y="2720891"/>
                  <a:ext cx="71197" cy="30260"/>
                </a:xfrm>
                <a:prstGeom prst="rect">
                  <a:avLst/>
                </a:prstGeom>
                <a:solidFill>
                  <a:srgbClr val="FFFFFF"/>
                </a:solidFill>
                <a:ln w="9525" cap="flat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Verdana"/>
                    <a:ea typeface="Verdana"/>
                    <a:cs typeface="Verdana"/>
                    <a:sym typeface="Verdana"/>
                  </a:endParaRPr>
                </a:p>
              </p:txBody>
            </p:sp>
            <p:sp>
              <p:nvSpPr>
                <p:cNvPr id="14210" name="Google Shape;14210;p106"/>
                <p:cNvSpPr/>
                <p:nvPr/>
              </p:nvSpPr>
              <p:spPr>
                <a:xfrm>
                  <a:off x="2303366" y="2709624"/>
                  <a:ext cx="34282" cy="52979"/>
                </a:xfrm>
                <a:prstGeom prst="roundRect">
                  <a:avLst>
                    <a:gd name="adj" fmla="val 16667"/>
                  </a:avLst>
                </a:prstGeom>
                <a:solidFill>
                  <a:srgbClr val="FFFFFF"/>
                </a:solidFill>
                <a:ln w="9525" cap="flat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Verdana"/>
                    <a:ea typeface="Verdana"/>
                    <a:cs typeface="Verdana"/>
                    <a:sym typeface="Verdana"/>
                  </a:endParaRPr>
                </a:p>
              </p:txBody>
            </p:sp>
            <p:cxnSp>
              <p:nvCxnSpPr>
                <p:cNvPr id="14211" name="Google Shape;14211;p106"/>
                <p:cNvCxnSpPr/>
                <p:nvPr/>
              </p:nvCxnSpPr>
              <p:spPr>
                <a:xfrm rot="10800000" flipH="1">
                  <a:off x="2320278" y="2693183"/>
                  <a:ext cx="37024" cy="42018"/>
                </a:xfrm>
                <a:prstGeom prst="straightConnector1">
                  <a:avLst/>
                </a:prstGeom>
                <a:noFill/>
                <a:ln w="19050" cap="rnd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cxnSp>
              <p:nvCxnSpPr>
                <p:cNvPr id="14212" name="Google Shape;14212;p106"/>
                <p:cNvCxnSpPr/>
                <p:nvPr/>
              </p:nvCxnSpPr>
              <p:spPr>
                <a:xfrm rot="10800000">
                  <a:off x="2320278" y="2735201"/>
                  <a:ext cx="38396" cy="44758"/>
                </a:xfrm>
                <a:prstGeom prst="straightConnector1">
                  <a:avLst/>
                </a:prstGeom>
                <a:noFill/>
                <a:ln w="19050" cap="rnd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cxnSp>
              <p:nvCxnSpPr>
                <p:cNvPr id="14213" name="Google Shape;14213;p106"/>
                <p:cNvCxnSpPr/>
                <p:nvPr/>
              </p:nvCxnSpPr>
              <p:spPr>
                <a:xfrm flipH="1">
                  <a:off x="2359131" y="2750729"/>
                  <a:ext cx="47081" cy="28773"/>
                </a:xfrm>
                <a:prstGeom prst="straightConnector1">
                  <a:avLst/>
                </a:prstGeom>
                <a:noFill/>
                <a:ln w="19050" cap="rnd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cxnSp>
              <p:nvCxnSpPr>
                <p:cNvPr id="14214" name="Google Shape;14214;p106"/>
                <p:cNvCxnSpPr/>
                <p:nvPr/>
              </p:nvCxnSpPr>
              <p:spPr>
                <a:xfrm>
                  <a:off x="2357760" y="2693639"/>
                  <a:ext cx="48909" cy="28317"/>
                </a:xfrm>
                <a:prstGeom prst="straightConnector1">
                  <a:avLst/>
                </a:prstGeom>
                <a:noFill/>
                <a:ln w="19050" cap="rnd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</p:cxnSp>
            <p:sp>
              <p:nvSpPr>
                <p:cNvPr id="14215" name="Google Shape;14215;p106"/>
                <p:cNvSpPr/>
                <p:nvPr/>
              </p:nvSpPr>
              <p:spPr>
                <a:xfrm>
                  <a:off x="2180865" y="2703687"/>
                  <a:ext cx="75877" cy="75359"/>
                </a:xfrm>
                <a:prstGeom prst="ellipse">
                  <a:avLst/>
                </a:prstGeom>
                <a:solidFill>
                  <a:srgbClr val="FFFFFF"/>
                </a:solidFill>
                <a:ln w="12700" cap="flat" cmpd="sng">
                  <a:solidFill>
                    <a:srgbClr val="6BBE47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Verdana"/>
                    <a:ea typeface="Verdana"/>
                    <a:cs typeface="Verdana"/>
                    <a:sym typeface="Verdana"/>
                  </a:endParaRPr>
                </a:p>
              </p:txBody>
            </p:sp>
            <p:sp>
              <p:nvSpPr>
                <p:cNvPr id="14216" name="Google Shape;14216;p106"/>
                <p:cNvSpPr/>
                <p:nvPr/>
              </p:nvSpPr>
              <p:spPr>
                <a:xfrm>
                  <a:off x="2211184" y="2734287"/>
                  <a:ext cx="14636" cy="14387"/>
                </a:xfrm>
                <a:prstGeom prst="ellipse">
                  <a:avLst/>
                </a:prstGeom>
                <a:solidFill>
                  <a:srgbClr val="FFFFFF"/>
                </a:solidFill>
                <a:ln w="9525" cap="flat" cmpd="sng">
                  <a:solidFill>
                    <a:srgbClr val="6BBE47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Verdana"/>
                    <a:ea typeface="Verdana"/>
                    <a:cs typeface="Verdana"/>
                    <a:sym typeface="Verdana"/>
                  </a:endParaRPr>
                </a:p>
              </p:txBody>
            </p:sp>
          </p:grpSp>
        </p:grpSp>
      </p:grpSp>
      <p:grpSp>
        <p:nvGrpSpPr>
          <p:cNvPr id="14217" name="Google Shape;14217;p106"/>
          <p:cNvGrpSpPr/>
          <p:nvPr/>
        </p:nvGrpSpPr>
        <p:grpSpPr>
          <a:xfrm>
            <a:off x="9655723" y="2584436"/>
            <a:ext cx="912283" cy="789517"/>
            <a:chOff x="9877064" y="3227918"/>
            <a:chExt cx="912283" cy="789517"/>
          </a:xfrm>
        </p:grpSpPr>
        <p:sp>
          <p:nvSpPr>
            <p:cNvPr id="14218" name="Google Shape;14218;p106"/>
            <p:cNvSpPr/>
            <p:nvPr/>
          </p:nvSpPr>
          <p:spPr>
            <a:xfrm>
              <a:off x="9877064" y="3227918"/>
              <a:ext cx="912283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19" name="Google Shape;14219;p106"/>
            <p:cNvGrpSpPr/>
            <p:nvPr/>
          </p:nvGrpSpPr>
          <p:grpSpPr>
            <a:xfrm>
              <a:off x="10177416" y="3285340"/>
              <a:ext cx="311580" cy="674673"/>
              <a:chOff x="6806822" y="2887377"/>
              <a:chExt cx="140338" cy="303879"/>
            </a:xfrm>
          </p:grpSpPr>
          <p:sp>
            <p:nvSpPr>
              <p:cNvPr id="14220" name="Google Shape;14220;p106"/>
              <p:cNvSpPr/>
              <p:nvPr/>
            </p:nvSpPr>
            <p:spPr>
              <a:xfrm>
                <a:off x="6830345" y="2973308"/>
                <a:ext cx="58247" cy="193944"/>
              </a:xfrm>
              <a:custGeom>
                <a:avLst/>
                <a:gdLst/>
                <a:ahLst/>
                <a:cxnLst/>
                <a:rect l="l" t="t" r="r" b="b"/>
                <a:pathLst>
                  <a:path w="532" h="1775" extrusionOk="0">
                    <a:moveTo>
                      <a:pt x="532" y="1509"/>
                    </a:moveTo>
                    <a:cubicBezTo>
                      <a:pt x="532" y="1656"/>
                      <a:pt x="413" y="1775"/>
                      <a:pt x="266" y="1775"/>
                    </a:cubicBezTo>
                    <a:cubicBezTo>
                      <a:pt x="119" y="1775"/>
                      <a:pt x="0" y="1656"/>
                      <a:pt x="0" y="1509"/>
                    </a:cubicBezTo>
                    <a:cubicBezTo>
                      <a:pt x="0" y="1384"/>
                      <a:pt x="85" y="1280"/>
                      <a:pt x="201" y="1251"/>
                    </a:cubicBezTo>
                    <a:cubicBezTo>
                      <a:pt x="201" y="0"/>
                      <a:pt x="201" y="0"/>
                      <a:pt x="201" y="0"/>
                    </a:cubicBezTo>
                    <a:cubicBezTo>
                      <a:pt x="330" y="0"/>
                      <a:pt x="330" y="0"/>
                      <a:pt x="330" y="0"/>
                    </a:cubicBezTo>
                    <a:cubicBezTo>
                      <a:pt x="330" y="1251"/>
                      <a:pt x="330" y="1251"/>
                      <a:pt x="330" y="1251"/>
                    </a:cubicBezTo>
                    <a:cubicBezTo>
                      <a:pt x="446" y="1280"/>
                      <a:pt x="532" y="1384"/>
                      <a:pt x="532" y="150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46300" tIns="73150" rIns="146300" bIns="731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88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21" name="Google Shape;14221;p106"/>
              <p:cNvSpPr/>
              <p:nvPr/>
            </p:nvSpPr>
            <p:spPr>
              <a:xfrm>
                <a:off x="6806822" y="2924182"/>
                <a:ext cx="105773" cy="267074"/>
              </a:xfrm>
              <a:custGeom>
                <a:avLst/>
                <a:gdLst/>
                <a:ahLst/>
                <a:cxnLst/>
                <a:rect l="l" t="t" r="r" b="b"/>
                <a:pathLst>
                  <a:path w="968" h="2445" extrusionOk="0">
                    <a:moveTo>
                      <a:pt x="925" y="926"/>
                    </a:moveTo>
                    <a:cubicBezTo>
                      <a:pt x="937" y="926"/>
                      <a:pt x="947" y="921"/>
                      <a:pt x="955" y="914"/>
                    </a:cubicBezTo>
                    <a:cubicBezTo>
                      <a:pt x="963" y="906"/>
                      <a:pt x="968" y="895"/>
                      <a:pt x="968" y="883"/>
                    </a:cubicBezTo>
                    <a:cubicBezTo>
                      <a:pt x="968" y="859"/>
                      <a:pt x="948" y="840"/>
                      <a:pt x="925" y="840"/>
                    </a:cubicBezTo>
                    <a:cubicBezTo>
                      <a:pt x="717" y="840"/>
                      <a:pt x="717" y="840"/>
                      <a:pt x="717" y="840"/>
                    </a:cubicBezTo>
                    <a:cubicBezTo>
                      <a:pt x="717" y="745"/>
                      <a:pt x="717" y="745"/>
                      <a:pt x="717" y="745"/>
                    </a:cubicBezTo>
                    <a:cubicBezTo>
                      <a:pt x="815" y="745"/>
                      <a:pt x="815" y="745"/>
                      <a:pt x="815" y="745"/>
                    </a:cubicBezTo>
                    <a:cubicBezTo>
                      <a:pt x="827" y="745"/>
                      <a:pt x="838" y="740"/>
                      <a:pt x="846" y="732"/>
                    </a:cubicBezTo>
                    <a:cubicBezTo>
                      <a:pt x="854" y="724"/>
                      <a:pt x="858" y="713"/>
                      <a:pt x="858" y="702"/>
                    </a:cubicBezTo>
                    <a:cubicBezTo>
                      <a:pt x="858" y="678"/>
                      <a:pt x="839" y="659"/>
                      <a:pt x="815" y="659"/>
                    </a:cubicBezTo>
                    <a:cubicBezTo>
                      <a:pt x="717" y="659"/>
                      <a:pt x="717" y="659"/>
                      <a:pt x="717" y="659"/>
                    </a:cubicBezTo>
                    <a:cubicBezTo>
                      <a:pt x="717" y="565"/>
                      <a:pt x="717" y="565"/>
                      <a:pt x="717" y="565"/>
                    </a:cubicBezTo>
                    <a:cubicBezTo>
                      <a:pt x="925" y="565"/>
                      <a:pt x="925" y="565"/>
                      <a:pt x="925" y="565"/>
                    </a:cubicBezTo>
                    <a:cubicBezTo>
                      <a:pt x="937" y="565"/>
                      <a:pt x="947" y="560"/>
                      <a:pt x="955" y="553"/>
                    </a:cubicBezTo>
                    <a:cubicBezTo>
                      <a:pt x="963" y="545"/>
                      <a:pt x="968" y="534"/>
                      <a:pt x="968" y="522"/>
                    </a:cubicBezTo>
                    <a:cubicBezTo>
                      <a:pt x="968" y="498"/>
                      <a:pt x="948" y="479"/>
                      <a:pt x="925" y="479"/>
                    </a:cubicBezTo>
                    <a:cubicBezTo>
                      <a:pt x="717" y="479"/>
                      <a:pt x="717" y="479"/>
                      <a:pt x="717" y="479"/>
                    </a:cubicBezTo>
                    <a:cubicBezTo>
                      <a:pt x="717" y="285"/>
                      <a:pt x="717" y="285"/>
                      <a:pt x="717" y="285"/>
                    </a:cubicBezTo>
                    <a:cubicBezTo>
                      <a:pt x="717" y="128"/>
                      <a:pt x="611" y="0"/>
                      <a:pt x="482" y="0"/>
                    </a:cubicBezTo>
                    <a:cubicBezTo>
                      <a:pt x="352" y="0"/>
                      <a:pt x="246" y="128"/>
                      <a:pt x="246" y="285"/>
                    </a:cubicBezTo>
                    <a:cubicBezTo>
                      <a:pt x="246" y="1542"/>
                      <a:pt x="246" y="1542"/>
                      <a:pt x="246" y="1542"/>
                    </a:cubicBezTo>
                    <a:cubicBezTo>
                      <a:pt x="99" y="1624"/>
                      <a:pt x="0" y="1782"/>
                      <a:pt x="0" y="1963"/>
                    </a:cubicBezTo>
                    <a:cubicBezTo>
                      <a:pt x="0" y="2229"/>
                      <a:pt x="215" y="2445"/>
                      <a:pt x="482" y="2445"/>
                    </a:cubicBezTo>
                    <a:cubicBezTo>
                      <a:pt x="748" y="2445"/>
                      <a:pt x="964" y="2229"/>
                      <a:pt x="964" y="1963"/>
                    </a:cubicBezTo>
                    <a:cubicBezTo>
                      <a:pt x="964" y="1782"/>
                      <a:pt x="864" y="1624"/>
                      <a:pt x="717" y="1542"/>
                    </a:cubicBezTo>
                    <a:cubicBezTo>
                      <a:pt x="717" y="1293"/>
                      <a:pt x="717" y="1293"/>
                      <a:pt x="717" y="1293"/>
                    </a:cubicBezTo>
                    <a:cubicBezTo>
                      <a:pt x="925" y="1293"/>
                      <a:pt x="925" y="1293"/>
                      <a:pt x="925" y="1293"/>
                    </a:cubicBezTo>
                    <a:cubicBezTo>
                      <a:pt x="937" y="1293"/>
                      <a:pt x="947" y="1288"/>
                      <a:pt x="955" y="1281"/>
                    </a:cubicBezTo>
                    <a:cubicBezTo>
                      <a:pt x="963" y="1273"/>
                      <a:pt x="968" y="1262"/>
                      <a:pt x="968" y="1250"/>
                    </a:cubicBezTo>
                    <a:cubicBezTo>
                      <a:pt x="968" y="1226"/>
                      <a:pt x="948" y="1207"/>
                      <a:pt x="925" y="1207"/>
                    </a:cubicBezTo>
                    <a:cubicBezTo>
                      <a:pt x="717" y="1207"/>
                      <a:pt x="717" y="1207"/>
                      <a:pt x="717" y="1207"/>
                    </a:cubicBezTo>
                    <a:cubicBezTo>
                      <a:pt x="717" y="1117"/>
                      <a:pt x="717" y="1117"/>
                      <a:pt x="717" y="1117"/>
                    </a:cubicBezTo>
                    <a:cubicBezTo>
                      <a:pt x="815" y="1117"/>
                      <a:pt x="815" y="1117"/>
                      <a:pt x="815" y="1117"/>
                    </a:cubicBezTo>
                    <a:cubicBezTo>
                      <a:pt x="827" y="1117"/>
                      <a:pt x="838" y="1112"/>
                      <a:pt x="846" y="1105"/>
                    </a:cubicBezTo>
                    <a:cubicBezTo>
                      <a:pt x="854" y="1097"/>
                      <a:pt x="858" y="1086"/>
                      <a:pt x="858" y="1074"/>
                    </a:cubicBezTo>
                    <a:cubicBezTo>
                      <a:pt x="858" y="1050"/>
                      <a:pt x="839" y="1031"/>
                      <a:pt x="815" y="1031"/>
                    </a:cubicBezTo>
                    <a:cubicBezTo>
                      <a:pt x="717" y="1031"/>
                      <a:pt x="717" y="1031"/>
                      <a:pt x="717" y="1031"/>
                    </a:cubicBezTo>
                    <a:cubicBezTo>
                      <a:pt x="717" y="926"/>
                      <a:pt x="717" y="926"/>
                      <a:pt x="717" y="926"/>
                    </a:cubicBezTo>
                    <a:lnTo>
                      <a:pt x="925" y="926"/>
                    </a:lnTo>
                    <a:close/>
                    <a:moveTo>
                      <a:pt x="878" y="1963"/>
                    </a:moveTo>
                    <a:cubicBezTo>
                      <a:pt x="878" y="2181"/>
                      <a:pt x="700" y="2359"/>
                      <a:pt x="482" y="2359"/>
                    </a:cubicBezTo>
                    <a:cubicBezTo>
                      <a:pt x="263" y="2359"/>
                      <a:pt x="85" y="2181"/>
                      <a:pt x="85" y="1963"/>
                    </a:cubicBezTo>
                    <a:cubicBezTo>
                      <a:pt x="85" y="1832"/>
                      <a:pt x="149" y="1716"/>
                      <a:pt x="246" y="1644"/>
                    </a:cubicBezTo>
                    <a:cubicBezTo>
                      <a:pt x="259" y="1635"/>
                      <a:pt x="272" y="1626"/>
                      <a:pt x="285" y="1619"/>
                    </a:cubicBezTo>
                    <a:cubicBezTo>
                      <a:pt x="304" y="1608"/>
                      <a:pt x="323" y="1599"/>
                      <a:pt x="344" y="1591"/>
                    </a:cubicBezTo>
                    <a:cubicBezTo>
                      <a:pt x="344" y="285"/>
                      <a:pt x="344" y="285"/>
                      <a:pt x="344" y="285"/>
                    </a:cubicBezTo>
                    <a:cubicBezTo>
                      <a:pt x="344" y="193"/>
                      <a:pt x="405" y="118"/>
                      <a:pt x="482" y="118"/>
                    </a:cubicBezTo>
                    <a:cubicBezTo>
                      <a:pt x="558" y="118"/>
                      <a:pt x="620" y="193"/>
                      <a:pt x="620" y="285"/>
                    </a:cubicBezTo>
                    <a:cubicBezTo>
                      <a:pt x="620" y="1591"/>
                      <a:pt x="620" y="1591"/>
                      <a:pt x="620" y="1591"/>
                    </a:cubicBezTo>
                    <a:cubicBezTo>
                      <a:pt x="640" y="1599"/>
                      <a:pt x="659" y="1608"/>
                      <a:pt x="678" y="1619"/>
                    </a:cubicBezTo>
                    <a:cubicBezTo>
                      <a:pt x="691" y="1626"/>
                      <a:pt x="704" y="1635"/>
                      <a:pt x="717" y="1644"/>
                    </a:cubicBezTo>
                    <a:cubicBezTo>
                      <a:pt x="814" y="1716"/>
                      <a:pt x="878" y="1832"/>
                      <a:pt x="878" y="196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46300" tIns="73150" rIns="146300" bIns="731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88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22" name="Google Shape;14222;p106"/>
              <p:cNvSpPr/>
              <p:nvPr/>
            </p:nvSpPr>
            <p:spPr>
              <a:xfrm>
                <a:off x="6910835" y="2911540"/>
                <a:ext cx="36325" cy="43205"/>
              </a:xfrm>
              <a:custGeom>
                <a:avLst/>
                <a:gdLst/>
                <a:ahLst/>
                <a:cxnLst/>
                <a:rect l="l" t="t" r="r" b="b"/>
                <a:pathLst>
                  <a:path w="332" h="395" extrusionOk="0">
                    <a:moveTo>
                      <a:pt x="332" y="123"/>
                    </a:moveTo>
                    <a:cubicBezTo>
                      <a:pt x="280" y="123"/>
                      <a:pt x="280" y="123"/>
                      <a:pt x="280" y="123"/>
                    </a:cubicBezTo>
                    <a:cubicBezTo>
                      <a:pt x="279" y="111"/>
                      <a:pt x="276" y="100"/>
                      <a:pt x="271" y="90"/>
                    </a:cubicBezTo>
                    <a:cubicBezTo>
                      <a:pt x="265" y="80"/>
                      <a:pt x="258" y="72"/>
                      <a:pt x="249" y="65"/>
                    </a:cubicBezTo>
                    <a:cubicBezTo>
                      <a:pt x="240" y="59"/>
                      <a:pt x="229" y="53"/>
                      <a:pt x="217" y="50"/>
                    </a:cubicBezTo>
                    <a:cubicBezTo>
                      <a:pt x="205" y="46"/>
                      <a:pt x="192" y="44"/>
                      <a:pt x="178" y="44"/>
                    </a:cubicBezTo>
                    <a:cubicBezTo>
                      <a:pt x="158" y="44"/>
                      <a:pt x="141" y="47"/>
                      <a:pt x="125" y="54"/>
                    </a:cubicBezTo>
                    <a:cubicBezTo>
                      <a:pt x="110" y="61"/>
                      <a:pt x="97" y="71"/>
                      <a:pt x="86" y="84"/>
                    </a:cubicBezTo>
                    <a:cubicBezTo>
                      <a:pt x="75" y="97"/>
                      <a:pt x="67" y="113"/>
                      <a:pt x="61" y="132"/>
                    </a:cubicBezTo>
                    <a:cubicBezTo>
                      <a:pt x="55" y="151"/>
                      <a:pt x="52" y="173"/>
                      <a:pt x="52" y="198"/>
                    </a:cubicBezTo>
                    <a:cubicBezTo>
                      <a:pt x="52" y="222"/>
                      <a:pt x="55" y="244"/>
                      <a:pt x="61" y="263"/>
                    </a:cubicBezTo>
                    <a:cubicBezTo>
                      <a:pt x="67" y="282"/>
                      <a:pt x="75" y="299"/>
                      <a:pt x="86" y="312"/>
                    </a:cubicBezTo>
                    <a:cubicBezTo>
                      <a:pt x="97" y="325"/>
                      <a:pt x="110" y="335"/>
                      <a:pt x="125" y="341"/>
                    </a:cubicBezTo>
                    <a:cubicBezTo>
                      <a:pt x="141" y="348"/>
                      <a:pt x="158" y="352"/>
                      <a:pt x="177" y="352"/>
                    </a:cubicBezTo>
                    <a:cubicBezTo>
                      <a:pt x="191" y="352"/>
                      <a:pt x="205" y="350"/>
                      <a:pt x="217" y="346"/>
                    </a:cubicBezTo>
                    <a:cubicBezTo>
                      <a:pt x="229" y="343"/>
                      <a:pt x="240" y="337"/>
                      <a:pt x="249" y="330"/>
                    </a:cubicBezTo>
                    <a:cubicBezTo>
                      <a:pt x="258" y="323"/>
                      <a:pt x="265" y="314"/>
                      <a:pt x="270" y="303"/>
                    </a:cubicBezTo>
                    <a:cubicBezTo>
                      <a:pt x="276" y="293"/>
                      <a:pt x="279" y="281"/>
                      <a:pt x="280" y="267"/>
                    </a:cubicBezTo>
                    <a:cubicBezTo>
                      <a:pt x="332" y="267"/>
                      <a:pt x="332" y="267"/>
                      <a:pt x="332" y="267"/>
                    </a:cubicBezTo>
                    <a:cubicBezTo>
                      <a:pt x="330" y="288"/>
                      <a:pt x="325" y="306"/>
                      <a:pt x="317" y="321"/>
                    </a:cubicBezTo>
                    <a:cubicBezTo>
                      <a:pt x="308" y="337"/>
                      <a:pt x="297" y="351"/>
                      <a:pt x="284" y="361"/>
                    </a:cubicBezTo>
                    <a:cubicBezTo>
                      <a:pt x="270" y="372"/>
                      <a:pt x="254" y="381"/>
                      <a:pt x="236" y="386"/>
                    </a:cubicBezTo>
                    <a:cubicBezTo>
                      <a:pt x="218" y="392"/>
                      <a:pt x="198" y="395"/>
                      <a:pt x="177" y="395"/>
                    </a:cubicBezTo>
                    <a:cubicBezTo>
                      <a:pt x="150" y="395"/>
                      <a:pt x="126" y="390"/>
                      <a:pt x="104" y="381"/>
                    </a:cubicBezTo>
                    <a:cubicBezTo>
                      <a:pt x="82" y="372"/>
                      <a:pt x="63" y="358"/>
                      <a:pt x="48" y="341"/>
                    </a:cubicBezTo>
                    <a:cubicBezTo>
                      <a:pt x="32" y="324"/>
                      <a:pt x="21" y="303"/>
                      <a:pt x="12" y="279"/>
                    </a:cubicBezTo>
                    <a:cubicBezTo>
                      <a:pt x="4" y="255"/>
                      <a:pt x="0" y="228"/>
                      <a:pt x="0" y="198"/>
                    </a:cubicBezTo>
                    <a:cubicBezTo>
                      <a:pt x="0" y="168"/>
                      <a:pt x="4" y="140"/>
                      <a:pt x="12" y="116"/>
                    </a:cubicBezTo>
                    <a:cubicBezTo>
                      <a:pt x="21" y="92"/>
                      <a:pt x="33" y="71"/>
                      <a:pt x="48" y="54"/>
                    </a:cubicBezTo>
                    <a:cubicBezTo>
                      <a:pt x="63" y="37"/>
                      <a:pt x="82" y="23"/>
                      <a:pt x="104" y="14"/>
                    </a:cubicBezTo>
                    <a:cubicBezTo>
                      <a:pt x="126" y="5"/>
                      <a:pt x="150" y="0"/>
                      <a:pt x="177" y="0"/>
                    </a:cubicBezTo>
                    <a:cubicBezTo>
                      <a:pt x="197" y="0"/>
                      <a:pt x="216" y="3"/>
                      <a:pt x="234" y="9"/>
                    </a:cubicBezTo>
                    <a:cubicBezTo>
                      <a:pt x="252" y="15"/>
                      <a:pt x="268" y="23"/>
                      <a:pt x="282" y="34"/>
                    </a:cubicBezTo>
                    <a:cubicBezTo>
                      <a:pt x="296" y="45"/>
                      <a:pt x="307" y="57"/>
                      <a:pt x="316" y="73"/>
                    </a:cubicBezTo>
                    <a:cubicBezTo>
                      <a:pt x="325" y="88"/>
                      <a:pt x="330" y="104"/>
                      <a:pt x="332" y="1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46300" tIns="73150" rIns="146300" bIns="731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88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23" name="Google Shape;14223;p106"/>
              <p:cNvSpPr/>
              <p:nvPr/>
            </p:nvSpPr>
            <p:spPr>
              <a:xfrm>
                <a:off x="6894833" y="2887377"/>
                <a:ext cx="16802" cy="16962"/>
              </a:xfrm>
              <a:custGeom>
                <a:avLst/>
                <a:gdLst/>
                <a:ahLst/>
                <a:cxnLst/>
                <a:rect l="l" t="t" r="r" b="b"/>
                <a:pathLst>
                  <a:path w="154" h="154" extrusionOk="0">
                    <a:moveTo>
                      <a:pt x="77" y="0"/>
                    </a:moveTo>
                    <a:cubicBezTo>
                      <a:pt x="35" y="0"/>
                      <a:pt x="0" y="35"/>
                      <a:pt x="0" y="77"/>
                    </a:cubicBezTo>
                    <a:cubicBezTo>
                      <a:pt x="0" y="120"/>
                      <a:pt x="35" y="154"/>
                      <a:pt x="77" y="154"/>
                    </a:cubicBezTo>
                    <a:cubicBezTo>
                      <a:pt x="120" y="154"/>
                      <a:pt x="154" y="120"/>
                      <a:pt x="154" y="77"/>
                    </a:cubicBezTo>
                    <a:cubicBezTo>
                      <a:pt x="154" y="35"/>
                      <a:pt x="120" y="0"/>
                      <a:pt x="77" y="0"/>
                    </a:cubicBezTo>
                    <a:close/>
                    <a:moveTo>
                      <a:pt x="77" y="125"/>
                    </a:moveTo>
                    <a:cubicBezTo>
                      <a:pt x="51" y="125"/>
                      <a:pt x="30" y="103"/>
                      <a:pt x="30" y="77"/>
                    </a:cubicBezTo>
                    <a:cubicBezTo>
                      <a:pt x="30" y="51"/>
                      <a:pt x="51" y="30"/>
                      <a:pt x="77" y="30"/>
                    </a:cubicBezTo>
                    <a:cubicBezTo>
                      <a:pt x="103" y="30"/>
                      <a:pt x="125" y="51"/>
                      <a:pt x="125" y="77"/>
                    </a:cubicBezTo>
                    <a:cubicBezTo>
                      <a:pt x="125" y="103"/>
                      <a:pt x="103" y="125"/>
                      <a:pt x="77" y="1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46300" tIns="73150" rIns="146300" bIns="731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88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28" name="Google Shape;14228;p107"/>
          <p:cNvSpPr/>
          <p:nvPr/>
        </p:nvSpPr>
        <p:spPr>
          <a:xfrm>
            <a:off x="5751879" y="2052126"/>
            <a:ext cx="704615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DDOS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Protection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29" name="Google Shape;14229;p107"/>
          <p:cNvGrpSpPr/>
          <p:nvPr/>
        </p:nvGrpSpPr>
        <p:grpSpPr>
          <a:xfrm>
            <a:off x="5648045" y="2536968"/>
            <a:ext cx="912283" cy="789517"/>
            <a:chOff x="3866624" y="1865643"/>
            <a:chExt cx="684212" cy="592138"/>
          </a:xfrm>
        </p:grpSpPr>
        <p:sp>
          <p:nvSpPr>
            <p:cNvPr id="14230" name="Google Shape;14230;p107"/>
            <p:cNvSpPr/>
            <p:nvPr/>
          </p:nvSpPr>
          <p:spPr>
            <a:xfrm>
              <a:off x="3866624" y="1865643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31" name="Google Shape;14231;p107"/>
            <p:cNvGrpSpPr/>
            <p:nvPr/>
          </p:nvGrpSpPr>
          <p:grpSpPr>
            <a:xfrm>
              <a:off x="3974330" y="1927312"/>
              <a:ext cx="468800" cy="468800"/>
              <a:chOff x="5976506" y="2816273"/>
              <a:chExt cx="482600" cy="482600"/>
            </a:xfrm>
          </p:grpSpPr>
          <p:sp>
            <p:nvSpPr>
              <p:cNvPr id="14232" name="Google Shape;14232;p107"/>
              <p:cNvSpPr/>
              <p:nvPr/>
            </p:nvSpPr>
            <p:spPr>
              <a:xfrm>
                <a:off x="6132081" y="3102023"/>
                <a:ext cx="173038" cy="42863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7" extrusionOk="0">
                    <a:moveTo>
                      <a:pt x="96" y="19"/>
                    </a:moveTo>
                    <a:lnTo>
                      <a:pt x="54" y="19"/>
                    </a:lnTo>
                    <a:lnTo>
                      <a:pt x="52" y="18"/>
                    </a:lnTo>
                    <a:lnTo>
                      <a:pt x="50" y="17"/>
                    </a:lnTo>
                    <a:lnTo>
                      <a:pt x="49" y="15"/>
                    </a:lnTo>
                    <a:lnTo>
                      <a:pt x="49" y="13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2" y="9"/>
                    </a:lnTo>
                    <a:lnTo>
                      <a:pt x="54" y="9"/>
                    </a:lnTo>
                    <a:lnTo>
                      <a:pt x="96" y="9"/>
                    </a:lnTo>
                    <a:lnTo>
                      <a:pt x="98" y="9"/>
                    </a:lnTo>
                    <a:lnTo>
                      <a:pt x="99" y="10"/>
                    </a:lnTo>
                    <a:lnTo>
                      <a:pt x="101" y="11"/>
                    </a:lnTo>
                    <a:lnTo>
                      <a:pt x="101" y="13"/>
                    </a:lnTo>
                    <a:lnTo>
                      <a:pt x="101" y="15"/>
                    </a:lnTo>
                    <a:lnTo>
                      <a:pt x="99" y="17"/>
                    </a:lnTo>
                    <a:lnTo>
                      <a:pt x="98" y="18"/>
                    </a:lnTo>
                    <a:lnTo>
                      <a:pt x="96" y="19"/>
                    </a:lnTo>
                    <a:close/>
                    <a:moveTo>
                      <a:pt x="109" y="9"/>
                    </a:moveTo>
                    <a:lnTo>
                      <a:pt x="109" y="9"/>
                    </a:lnTo>
                    <a:lnTo>
                      <a:pt x="108" y="6"/>
                    </a:lnTo>
                    <a:lnTo>
                      <a:pt x="106" y="3"/>
                    </a:lnTo>
                    <a:lnTo>
                      <a:pt x="104" y="1"/>
                    </a:lnTo>
                    <a:lnTo>
                      <a:pt x="100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6"/>
                    </a:lnTo>
                    <a:lnTo>
                      <a:pt x="8" y="27"/>
                    </a:lnTo>
                    <a:lnTo>
                      <a:pt x="100" y="27"/>
                    </a:lnTo>
                    <a:lnTo>
                      <a:pt x="104" y="26"/>
                    </a:lnTo>
                    <a:lnTo>
                      <a:pt x="106" y="24"/>
                    </a:lnTo>
                    <a:lnTo>
                      <a:pt x="108" y="21"/>
                    </a:lnTo>
                    <a:lnTo>
                      <a:pt x="109" y="17"/>
                    </a:lnTo>
                    <a:lnTo>
                      <a:pt x="109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33" name="Google Shape;14233;p107"/>
              <p:cNvSpPr/>
              <p:nvPr/>
            </p:nvSpPr>
            <p:spPr>
              <a:xfrm>
                <a:off x="6132081" y="2968673"/>
                <a:ext cx="173038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78" extrusionOk="0">
                    <a:moveTo>
                      <a:pt x="9" y="14"/>
                    </a:moveTo>
                    <a:lnTo>
                      <a:pt x="9" y="14"/>
                    </a:lnTo>
                    <a:lnTo>
                      <a:pt x="10" y="12"/>
                    </a:lnTo>
                    <a:lnTo>
                      <a:pt x="10" y="10"/>
                    </a:lnTo>
                    <a:lnTo>
                      <a:pt x="12" y="10"/>
                    </a:lnTo>
                    <a:lnTo>
                      <a:pt x="14" y="9"/>
                    </a:lnTo>
                    <a:lnTo>
                      <a:pt x="95" y="9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2"/>
                    </a:lnTo>
                    <a:lnTo>
                      <a:pt x="100" y="14"/>
                    </a:lnTo>
                    <a:lnTo>
                      <a:pt x="100" y="65"/>
                    </a:lnTo>
                    <a:lnTo>
                      <a:pt x="99" y="66"/>
                    </a:lnTo>
                    <a:lnTo>
                      <a:pt x="98" y="68"/>
                    </a:lnTo>
                    <a:lnTo>
                      <a:pt x="97" y="68"/>
                    </a:lnTo>
                    <a:lnTo>
                      <a:pt x="95" y="69"/>
                    </a:lnTo>
                    <a:lnTo>
                      <a:pt x="14" y="69"/>
                    </a:lnTo>
                    <a:lnTo>
                      <a:pt x="12" y="68"/>
                    </a:lnTo>
                    <a:lnTo>
                      <a:pt x="10" y="68"/>
                    </a:lnTo>
                    <a:lnTo>
                      <a:pt x="10" y="66"/>
                    </a:lnTo>
                    <a:lnTo>
                      <a:pt x="9" y="65"/>
                    </a:lnTo>
                    <a:lnTo>
                      <a:pt x="9" y="14"/>
                    </a:lnTo>
                    <a:close/>
                    <a:moveTo>
                      <a:pt x="14" y="78"/>
                    </a:moveTo>
                    <a:lnTo>
                      <a:pt x="95" y="78"/>
                    </a:lnTo>
                    <a:lnTo>
                      <a:pt x="98" y="78"/>
                    </a:lnTo>
                    <a:lnTo>
                      <a:pt x="101" y="77"/>
                    </a:lnTo>
                    <a:lnTo>
                      <a:pt x="104" y="76"/>
                    </a:lnTo>
                    <a:lnTo>
                      <a:pt x="105" y="75"/>
                    </a:lnTo>
                    <a:lnTo>
                      <a:pt x="107" y="72"/>
                    </a:lnTo>
                    <a:lnTo>
                      <a:pt x="108" y="70"/>
                    </a:lnTo>
                    <a:lnTo>
                      <a:pt x="109" y="68"/>
                    </a:lnTo>
                    <a:lnTo>
                      <a:pt x="109" y="65"/>
                    </a:lnTo>
                    <a:lnTo>
                      <a:pt x="109" y="14"/>
                    </a:lnTo>
                    <a:lnTo>
                      <a:pt x="109" y="10"/>
                    </a:lnTo>
                    <a:lnTo>
                      <a:pt x="108" y="8"/>
                    </a:lnTo>
                    <a:lnTo>
                      <a:pt x="107" y="6"/>
                    </a:lnTo>
                    <a:lnTo>
                      <a:pt x="105" y="3"/>
                    </a:lnTo>
                    <a:lnTo>
                      <a:pt x="104" y="2"/>
                    </a:lnTo>
                    <a:lnTo>
                      <a:pt x="101" y="1"/>
                    </a:lnTo>
                    <a:lnTo>
                      <a:pt x="98" y="0"/>
                    </a:lnTo>
                    <a:lnTo>
                      <a:pt x="95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8" y="1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2" y="6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0" y="65"/>
                    </a:lnTo>
                    <a:lnTo>
                      <a:pt x="0" y="68"/>
                    </a:lnTo>
                    <a:lnTo>
                      <a:pt x="1" y="70"/>
                    </a:lnTo>
                    <a:lnTo>
                      <a:pt x="2" y="72"/>
                    </a:lnTo>
                    <a:lnTo>
                      <a:pt x="4" y="75"/>
                    </a:lnTo>
                    <a:lnTo>
                      <a:pt x="6" y="76"/>
                    </a:lnTo>
                    <a:lnTo>
                      <a:pt x="8" y="77"/>
                    </a:lnTo>
                    <a:lnTo>
                      <a:pt x="11" y="78"/>
                    </a:lnTo>
                    <a:lnTo>
                      <a:pt x="14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34" name="Google Shape;14234;p107"/>
              <p:cNvSpPr/>
              <p:nvPr/>
            </p:nvSpPr>
            <p:spPr>
              <a:xfrm>
                <a:off x="6035243" y="2873423"/>
                <a:ext cx="93663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59" h="62" extrusionOk="0">
                    <a:moveTo>
                      <a:pt x="36" y="46"/>
                    </a:moveTo>
                    <a:lnTo>
                      <a:pt x="53" y="62"/>
                    </a:lnTo>
                    <a:lnTo>
                      <a:pt x="53" y="59"/>
                    </a:lnTo>
                    <a:lnTo>
                      <a:pt x="55" y="57"/>
                    </a:lnTo>
                    <a:lnTo>
                      <a:pt x="57" y="55"/>
                    </a:lnTo>
                    <a:lnTo>
                      <a:pt x="59" y="54"/>
                    </a:lnTo>
                    <a:lnTo>
                      <a:pt x="44" y="39"/>
                    </a:lnTo>
                    <a:lnTo>
                      <a:pt x="46" y="35"/>
                    </a:lnTo>
                    <a:lnTo>
                      <a:pt x="47" y="30"/>
                    </a:lnTo>
                    <a:lnTo>
                      <a:pt x="48" y="27"/>
                    </a:lnTo>
                    <a:lnTo>
                      <a:pt x="48" y="22"/>
                    </a:lnTo>
                    <a:lnTo>
                      <a:pt x="47" y="18"/>
                    </a:lnTo>
                    <a:lnTo>
                      <a:pt x="46" y="15"/>
                    </a:lnTo>
                    <a:lnTo>
                      <a:pt x="44" y="11"/>
                    </a:lnTo>
                    <a:lnTo>
                      <a:pt x="41" y="8"/>
                    </a:lnTo>
                    <a:lnTo>
                      <a:pt x="37" y="5"/>
                    </a:lnTo>
                    <a:lnTo>
                      <a:pt x="33" y="2"/>
                    </a:lnTo>
                    <a:lnTo>
                      <a:pt x="28" y="1"/>
                    </a:lnTo>
                    <a:lnTo>
                      <a:pt x="23" y="0"/>
                    </a:lnTo>
                    <a:lnTo>
                      <a:pt x="19" y="1"/>
                    </a:lnTo>
                    <a:lnTo>
                      <a:pt x="14" y="2"/>
                    </a:lnTo>
                    <a:lnTo>
                      <a:pt x="11" y="5"/>
                    </a:lnTo>
                    <a:lnTo>
                      <a:pt x="6" y="8"/>
                    </a:lnTo>
                    <a:lnTo>
                      <a:pt x="3" y="12"/>
                    </a:lnTo>
                    <a:lnTo>
                      <a:pt x="2" y="16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3" y="38"/>
                    </a:lnTo>
                    <a:lnTo>
                      <a:pt x="6" y="42"/>
                    </a:lnTo>
                    <a:lnTo>
                      <a:pt x="10" y="45"/>
                    </a:lnTo>
                    <a:lnTo>
                      <a:pt x="13" y="46"/>
                    </a:lnTo>
                    <a:lnTo>
                      <a:pt x="17" y="48"/>
                    </a:lnTo>
                    <a:lnTo>
                      <a:pt x="21" y="49"/>
                    </a:lnTo>
                    <a:lnTo>
                      <a:pt x="25" y="49"/>
                    </a:lnTo>
                    <a:lnTo>
                      <a:pt x="28" y="48"/>
                    </a:lnTo>
                    <a:lnTo>
                      <a:pt x="32" y="47"/>
                    </a:lnTo>
                    <a:lnTo>
                      <a:pt x="36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35" name="Google Shape;14235;p107"/>
              <p:cNvSpPr/>
              <p:nvPr/>
            </p:nvSpPr>
            <p:spPr>
              <a:xfrm>
                <a:off x="6181293" y="2816273"/>
                <a:ext cx="74613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88" extrusionOk="0">
                    <a:moveTo>
                      <a:pt x="18" y="47"/>
                    </a:moveTo>
                    <a:lnTo>
                      <a:pt x="18" y="88"/>
                    </a:lnTo>
                    <a:lnTo>
                      <a:pt x="29" y="88"/>
                    </a:lnTo>
                    <a:lnTo>
                      <a:pt x="29" y="47"/>
                    </a:lnTo>
                    <a:lnTo>
                      <a:pt x="33" y="45"/>
                    </a:lnTo>
                    <a:lnTo>
                      <a:pt x="36" y="43"/>
                    </a:lnTo>
                    <a:lnTo>
                      <a:pt x="39" y="41"/>
                    </a:lnTo>
                    <a:lnTo>
                      <a:pt x="42" y="39"/>
                    </a:lnTo>
                    <a:lnTo>
                      <a:pt x="44" y="35"/>
                    </a:lnTo>
                    <a:lnTo>
                      <a:pt x="46" y="32"/>
                    </a:lnTo>
                    <a:lnTo>
                      <a:pt x="46" y="28"/>
                    </a:lnTo>
                    <a:lnTo>
                      <a:pt x="47" y="23"/>
                    </a:lnTo>
                    <a:lnTo>
                      <a:pt x="46" y="19"/>
                    </a:lnTo>
                    <a:lnTo>
                      <a:pt x="46" y="15"/>
                    </a:lnTo>
                    <a:lnTo>
                      <a:pt x="43" y="11"/>
                    </a:lnTo>
                    <a:lnTo>
                      <a:pt x="40" y="7"/>
                    </a:lnTo>
                    <a:lnTo>
                      <a:pt x="36" y="4"/>
                    </a:lnTo>
                    <a:lnTo>
                      <a:pt x="33" y="2"/>
                    </a:lnTo>
                    <a:lnTo>
                      <a:pt x="28" y="1"/>
                    </a:lnTo>
                    <a:lnTo>
                      <a:pt x="23" y="0"/>
                    </a:lnTo>
                    <a:lnTo>
                      <a:pt x="18" y="1"/>
                    </a:lnTo>
                    <a:lnTo>
                      <a:pt x="14" y="2"/>
                    </a:lnTo>
                    <a:lnTo>
                      <a:pt x="10" y="4"/>
                    </a:lnTo>
                    <a:lnTo>
                      <a:pt x="6" y="7"/>
                    </a:lnTo>
                    <a:lnTo>
                      <a:pt x="4" y="11"/>
                    </a:lnTo>
                    <a:lnTo>
                      <a:pt x="1" y="15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8"/>
                    </a:lnTo>
                    <a:lnTo>
                      <a:pt x="1" y="32"/>
                    </a:lnTo>
                    <a:lnTo>
                      <a:pt x="3" y="35"/>
                    </a:lnTo>
                    <a:lnTo>
                      <a:pt x="5" y="39"/>
                    </a:lnTo>
                    <a:lnTo>
                      <a:pt x="8" y="42"/>
                    </a:lnTo>
                    <a:lnTo>
                      <a:pt x="11" y="44"/>
                    </a:lnTo>
                    <a:lnTo>
                      <a:pt x="15" y="46"/>
                    </a:lnTo>
                    <a:lnTo>
                      <a:pt x="18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36" name="Google Shape;14236;p107"/>
              <p:cNvSpPr/>
              <p:nvPr/>
            </p:nvSpPr>
            <p:spPr>
              <a:xfrm>
                <a:off x="5976506" y="3016298"/>
                <a:ext cx="139700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88" h="48" extrusionOk="0">
                    <a:moveTo>
                      <a:pt x="47" y="30"/>
                    </a:moveTo>
                    <a:lnTo>
                      <a:pt x="88" y="30"/>
                    </a:lnTo>
                    <a:lnTo>
                      <a:pt x="88" y="20"/>
                    </a:lnTo>
                    <a:lnTo>
                      <a:pt x="47" y="20"/>
                    </a:lnTo>
                    <a:lnTo>
                      <a:pt x="47" y="16"/>
                    </a:lnTo>
                    <a:lnTo>
                      <a:pt x="45" y="12"/>
                    </a:lnTo>
                    <a:lnTo>
                      <a:pt x="42" y="9"/>
                    </a:lnTo>
                    <a:lnTo>
                      <a:pt x="39" y="6"/>
                    </a:lnTo>
                    <a:lnTo>
                      <a:pt x="36" y="5"/>
                    </a:lnTo>
                    <a:lnTo>
                      <a:pt x="32" y="3"/>
                    </a:lnTo>
                    <a:lnTo>
                      <a:pt x="28" y="1"/>
                    </a:lnTo>
                    <a:lnTo>
                      <a:pt x="24" y="0"/>
                    </a:lnTo>
                    <a:lnTo>
                      <a:pt x="19" y="1"/>
                    </a:lnTo>
                    <a:lnTo>
                      <a:pt x="16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4" y="12"/>
                    </a:lnTo>
                    <a:lnTo>
                      <a:pt x="3" y="15"/>
                    </a:lnTo>
                    <a:lnTo>
                      <a:pt x="1" y="20"/>
                    </a:lnTo>
                    <a:lnTo>
                      <a:pt x="0" y="25"/>
                    </a:lnTo>
                    <a:lnTo>
                      <a:pt x="1" y="29"/>
                    </a:lnTo>
                    <a:lnTo>
                      <a:pt x="3" y="34"/>
                    </a:lnTo>
                    <a:lnTo>
                      <a:pt x="4" y="38"/>
                    </a:lnTo>
                    <a:lnTo>
                      <a:pt x="8" y="42"/>
                    </a:lnTo>
                    <a:lnTo>
                      <a:pt x="11" y="44"/>
                    </a:lnTo>
                    <a:lnTo>
                      <a:pt x="16" y="46"/>
                    </a:lnTo>
                    <a:lnTo>
                      <a:pt x="19" y="48"/>
                    </a:lnTo>
                    <a:lnTo>
                      <a:pt x="24" y="48"/>
                    </a:lnTo>
                    <a:lnTo>
                      <a:pt x="28" y="48"/>
                    </a:lnTo>
                    <a:lnTo>
                      <a:pt x="32" y="47"/>
                    </a:lnTo>
                    <a:lnTo>
                      <a:pt x="36" y="45"/>
                    </a:lnTo>
                    <a:lnTo>
                      <a:pt x="39" y="43"/>
                    </a:lnTo>
                    <a:lnTo>
                      <a:pt x="42" y="40"/>
                    </a:lnTo>
                    <a:lnTo>
                      <a:pt x="44" y="38"/>
                    </a:lnTo>
                    <a:lnTo>
                      <a:pt x="46" y="35"/>
                    </a:lnTo>
                    <a:lnTo>
                      <a:pt x="47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37" name="Google Shape;14237;p107"/>
              <p:cNvSpPr/>
              <p:nvPr/>
            </p:nvSpPr>
            <p:spPr>
              <a:xfrm>
                <a:off x="6305118" y="2873423"/>
                <a:ext cx="93663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59" h="62" extrusionOk="0">
                    <a:moveTo>
                      <a:pt x="7" y="62"/>
                    </a:moveTo>
                    <a:lnTo>
                      <a:pt x="23" y="46"/>
                    </a:lnTo>
                    <a:lnTo>
                      <a:pt x="26" y="47"/>
                    </a:lnTo>
                    <a:lnTo>
                      <a:pt x="30" y="48"/>
                    </a:lnTo>
                    <a:lnTo>
                      <a:pt x="35" y="49"/>
                    </a:lnTo>
                    <a:lnTo>
                      <a:pt x="38" y="49"/>
                    </a:lnTo>
                    <a:lnTo>
                      <a:pt x="42" y="48"/>
                    </a:lnTo>
                    <a:lnTo>
                      <a:pt x="45" y="46"/>
                    </a:lnTo>
                    <a:lnTo>
                      <a:pt x="49" y="45"/>
                    </a:lnTo>
                    <a:lnTo>
                      <a:pt x="52" y="42"/>
                    </a:lnTo>
                    <a:lnTo>
                      <a:pt x="55" y="38"/>
                    </a:lnTo>
                    <a:lnTo>
                      <a:pt x="57" y="34"/>
                    </a:lnTo>
                    <a:lnTo>
                      <a:pt x="59" y="29"/>
                    </a:lnTo>
                    <a:lnTo>
                      <a:pt x="59" y="25"/>
                    </a:lnTo>
                    <a:lnTo>
                      <a:pt x="59" y="20"/>
                    </a:lnTo>
                    <a:lnTo>
                      <a:pt x="57" y="16"/>
                    </a:lnTo>
                    <a:lnTo>
                      <a:pt x="55" y="12"/>
                    </a:lnTo>
                    <a:lnTo>
                      <a:pt x="52" y="8"/>
                    </a:lnTo>
                    <a:lnTo>
                      <a:pt x="48" y="5"/>
                    </a:lnTo>
                    <a:lnTo>
                      <a:pt x="44" y="2"/>
                    </a:lnTo>
                    <a:lnTo>
                      <a:pt x="40" y="1"/>
                    </a:lnTo>
                    <a:lnTo>
                      <a:pt x="35" y="0"/>
                    </a:lnTo>
                    <a:lnTo>
                      <a:pt x="31" y="1"/>
                    </a:lnTo>
                    <a:lnTo>
                      <a:pt x="26" y="2"/>
                    </a:lnTo>
                    <a:lnTo>
                      <a:pt x="22" y="5"/>
                    </a:lnTo>
                    <a:lnTo>
                      <a:pt x="18" y="8"/>
                    </a:lnTo>
                    <a:lnTo>
                      <a:pt x="16" y="11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12" y="22"/>
                    </a:lnTo>
                    <a:lnTo>
                      <a:pt x="12" y="27"/>
                    </a:lnTo>
                    <a:lnTo>
                      <a:pt x="12" y="30"/>
                    </a:lnTo>
                    <a:lnTo>
                      <a:pt x="13" y="35"/>
                    </a:lnTo>
                    <a:lnTo>
                      <a:pt x="16" y="39"/>
                    </a:lnTo>
                    <a:lnTo>
                      <a:pt x="0" y="54"/>
                    </a:lnTo>
                    <a:lnTo>
                      <a:pt x="3" y="55"/>
                    </a:lnTo>
                    <a:lnTo>
                      <a:pt x="4" y="57"/>
                    </a:lnTo>
                    <a:lnTo>
                      <a:pt x="6" y="59"/>
                    </a:lnTo>
                    <a:lnTo>
                      <a:pt x="7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38" name="Google Shape;14238;p107"/>
              <p:cNvSpPr/>
              <p:nvPr/>
            </p:nvSpPr>
            <p:spPr>
              <a:xfrm>
                <a:off x="6035243" y="3144885"/>
                <a:ext cx="96838" cy="9366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9" extrusionOk="0">
                    <a:moveTo>
                      <a:pt x="53" y="0"/>
                    </a:moveTo>
                    <a:lnTo>
                      <a:pt x="38" y="15"/>
                    </a:lnTo>
                    <a:lnTo>
                      <a:pt x="34" y="14"/>
                    </a:lnTo>
                    <a:lnTo>
                      <a:pt x="30" y="13"/>
                    </a:lnTo>
                    <a:lnTo>
                      <a:pt x="26" y="12"/>
                    </a:lnTo>
                    <a:lnTo>
                      <a:pt x="21" y="12"/>
                    </a:lnTo>
                    <a:lnTo>
                      <a:pt x="18" y="13"/>
                    </a:lnTo>
                    <a:lnTo>
                      <a:pt x="14" y="14"/>
                    </a:lnTo>
                    <a:lnTo>
                      <a:pt x="10" y="15"/>
                    </a:lnTo>
                    <a:lnTo>
                      <a:pt x="6" y="18"/>
                    </a:lnTo>
                    <a:lnTo>
                      <a:pt x="3" y="22"/>
                    </a:lnTo>
                    <a:lnTo>
                      <a:pt x="2" y="27"/>
                    </a:lnTo>
                    <a:lnTo>
                      <a:pt x="0" y="31"/>
                    </a:lnTo>
                    <a:lnTo>
                      <a:pt x="0" y="35"/>
                    </a:lnTo>
                    <a:lnTo>
                      <a:pt x="0" y="39"/>
                    </a:lnTo>
                    <a:lnTo>
                      <a:pt x="2" y="44"/>
                    </a:lnTo>
                    <a:lnTo>
                      <a:pt x="3" y="49"/>
                    </a:lnTo>
                    <a:lnTo>
                      <a:pt x="6" y="52"/>
                    </a:lnTo>
                    <a:lnTo>
                      <a:pt x="11" y="55"/>
                    </a:lnTo>
                    <a:lnTo>
                      <a:pt x="15" y="57"/>
                    </a:lnTo>
                    <a:lnTo>
                      <a:pt x="19" y="59"/>
                    </a:lnTo>
                    <a:lnTo>
                      <a:pt x="24" y="59"/>
                    </a:lnTo>
                    <a:lnTo>
                      <a:pt x="29" y="59"/>
                    </a:lnTo>
                    <a:lnTo>
                      <a:pt x="33" y="57"/>
                    </a:lnTo>
                    <a:lnTo>
                      <a:pt x="38" y="55"/>
                    </a:lnTo>
                    <a:lnTo>
                      <a:pt x="41" y="52"/>
                    </a:lnTo>
                    <a:lnTo>
                      <a:pt x="43" y="49"/>
                    </a:lnTo>
                    <a:lnTo>
                      <a:pt x="46" y="46"/>
                    </a:lnTo>
                    <a:lnTo>
                      <a:pt x="47" y="42"/>
                    </a:lnTo>
                    <a:lnTo>
                      <a:pt x="48" y="38"/>
                    </a:lnTo>
                    <a:lnTo>
                      <a:pt x="49" y="34"/>
                    </a:lnTo>
                    <a:lnTo>
                      <a:pt x="48" y="31"/>
                    </a:lnTo>
                    <a:lnTo>
                      <a:pt x="47" y="27"/>
                    </a:lnTo>
                    <a:lnTo>
                      <a:pt x="45" y="23"/>
                    </a:lnTo>
                    <a:lnTo>
                      <a:pt x="61" y="7"/>
                    </a:lnTo>
                    <a:lnTo>
                      <a:pt x="59" y="7"/>
                    </a:lnTo>
                    <a:lnTo>
                      <a:pt x="57" y="5"/>
                    </a:lnTo>
                    <a:lnTo>
                      <a:pt x="55" y="2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39" name="Google Shape;14239;p107"/>
              <p:cNvSpPr/>
              <p:nvPr/>
            </p:nvSpPr>
            <p:spPr>
              <a:xfrm>
                <a:off x="6316231" y="3016298"/>
                <a:ext cx="14287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48" extrusionOk="0">
                    <a:moveTo>
                      <a:pt x="66" y="0"/>
                    </a:moveTo>
                    <a:lnTo>
                      <a:pt x="66" y="0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4" y="5"/>
                    </a:lnTo>
                    <a:lnTo>
                      <a:pt x="51" y="6"/>
                    </a:lnTo>
                    <a:lnTo>
                      <a:pt x="48" y="9"/>
                    </a:lnTo>
                    <a:lnTo>
                      <a:pt x="46" y="12"/>
                    </a:lnTo>
                    <a:lnTo>
                      <a:pt x="44" y="16"/>
                    </a:lnTo>
                    <a:lnTo>
                      <a:pt x="43" y="20"/>
                    </a:lnTo>
                    <a:lnTo>
                      <a:pt x="0" y="20"/>
                    </a:lnTo>
                    <a:lnTo>
                      <a:pt x="0" y="30"/>
                    </a:lnTo>
                    <a:lnTo>
                      <a:pt x="43" y="30"/>
                    </a:lnTo>
                    <a:lnTo>
                      <a:pt x="44" y="35"/>
                    </a:lnTo>
                    <a:lnTo>
                      <a:pt x="46" y="38"/>
                    </a:lnTo>
                    <a:lnTo>
                      <a:pt x="49" y="40"/>
                    </a:lnTo>
                    <a:lnTo>
                      <a:pt x="51" y="43"/>
                    </a:lnTo>
                    <a:lnTo>
                      <a:pt x="55" y="45"/>
                    </a:lnTo>
                    <a:lnTo>
                      <a:pt x="58" y="47"/>
                    </a:lnTo>
                    <a:lnTo>
                      <a:pt x="62" y="48"/>
                    </a:lnTo>
                    <a:lnTo>
                      <a:pt x="66" y="48"/>
                    </a:lnTo>
                    <a:lnTo>
                      <a:pt x="72" y="48"/>
                    </a:lnTo>
                    <a:lnTo>
                      <a:pt x="76" y="46"/>
                    </a:lnTo>
                    <a:lnTo>
                      <a:pt x="80" y="44"/>
                    </a:lnTo>
                    <a:lnTo>
                      <a:pt x="83" y="42"/>
                    </a:lnTo>
                    <a:lnTo>
                      <a:pt x="86" y="38"/>
                    </a:lnTo>
                    <a:lnTo>
                      <a:pt x="88" y="34"/>
                    </a:lnTo>
                    <a:lnTo>
                      <a:pt x="90" y="29"/>
                    </a:lnTo>
                    <a:lnTo>
                      <a:pt x="90" y="25"/>
                    </a:lnTo>
                    <a:lnTo>
                      <a:pt x="90" y="20"/>
                    </a:lnTo>
                    <a:lnTo>
                      <a:pt x="88" y="15"/>
                    </a:lnTo>
                    <a:lnTo>
                      <a:pt x="86" y="12"/>
                    </a:lnTo>
                    <a:lnTo>
                      <a:pt x="83" y="8"/>
                    </a:lnTo>
                    <a:lnTo>
                      <a:pt x="80" y="5"/>
                    </a:lnTo>
                    <a:lnTo>
                      <a:pt x="76" y="3"/>
                    </a:lnTo>
                    <a:lnTo>
                      <a:pt x="72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40" name="Google Shape;14240;p107"/>
              <p:cNvSpPr/>
              <p:nvPr/>
            </p:nvSpPr>
            <p:spPr>
              <a:xfrm>
                <a:off x="6301943" y="3144885"/>
                <a:ext cx="96838" cy="9366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9" extrusionOk="0">
                    <a:moveTo>
                      <a:pt x="24" y="15"/>
                    </a:moveTo>
                    <a:lnTo>
                      <a:pt x="8" y="0"/>
                    </a:lnTo>
                    <a:lnTo>
                      <a:pt x="7" y="2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16" y="23"/>
                    </a:lnTo>
                    <a:lnTo>
                      <a:pt x="15" y="27"/>
                    </a:lnTo>
                    <a:lnTo>
                      <a:pt x="14" y="31"/>
                    </a:lnTo>
                    <a:lnTo>
                      <a:pt x="13" y="34"/>
                    </a:lnTo>
                    <a:lnTo>
                      <a:pt x="13" y="38"/>
                    </a:lnTo>
                    <a:lnTo>
                      <a:pt x="14" y="42"/>
                    </a:lnTo>
                    <a:lnTo>
                      <a:pt x="15" y="46"/>
                    </a:lnTo>
                    <a:lnTo>
                      <a:pt x="17" y="49"/>
                    </a:lnTo>
                    <a:lnTo>
                      <a:pt x="20" y="52"/>
                    </a:lnTo>
                    <a:lnTo>
                      <a:pt x="24" y="55"/>
                    </a:lnTo>
                    <a:lnTo>
                      <a:pt x="28" y="57"/>
                    </a:lnTo>
                    <a:lnTo>
                      <a:pt x="33" y="59"/>
                    </a:lnTo>
                    <a:lnTo>
                      <a:pt x="37" y="59"/>
                    </a:lnTo>
                    <a:lnTo>
                      <a:pt x="42" y="59"/>
                    </a:lnTo>
                    <a:lnTo>
                      <a:pt x="46" y="57"/>
                    </a:lnTo>
                    <a:lnTo>
                      <a:pt x="50" y="55"/>
                    </a:lnTo>
                    <a:lnTo>
                      <a:pt x="54" y="52"/>
                    </a:lnTo>
                    <a:lnTo>
                      <a:pt x="57" y="49"/>
                    </a:lnTo>
                    <a:lnTo>
                      <a:pt x="59" y="44"/>
                    </a:lnTo>
                    <a:lnTo>
                      <a:pt x="61" y="39"/>
                    </a:lnTo>
                    <a:lnTo>
                      <a:pt x="61" y="35"/>
                    </a:lnTo>
                    <a:lnTo>
                      <a:pt x="61" y="31"/>
                    </a:lnTo>
                    <a:lnTo>
                      <a:pt x="59" y="27"/>
                    </a:lnTo>
                    <a:lnTo>
                      <a:pt x="57" y="22"/>
                    </a:lnTo>
                    <a:lnTo>
                      <a:pt x="54" y="18"/>
                    </a:lnTo>
                    <a:lnTo>
                      <a:pt x="51" y="15"/>
                    </a:lnTo>
                    <a:lnTo>
                      <a:pt x="47" y="14"/>
                    </a:lnTo>
                    <a:lnTo>
                      <a:pt x="44" y="13"/>
                    </a:lnTo>
                    <a:lnTo>
                      <a:pt x="39" y="12"/>
                    </a:lnTo>
                    <a:lnTo>
                      <a:pt x="35" y="12"/>
                    </a:lnTo>
                    <a:lnTo>
                      <a:pt x="31" y="13"/>
                    </a:lnTo>
                    <a:lnTo>
                      <a:pt x="27" y="14"/>
                    </a:lnTo>
                    <a:lnTo>
                      <a:pt x="24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41" name="Google Shape;14241;p107"/>
              <p:cNvSpPr/>
              <p:nvPr/>
            </p:nvSpPr>
            <p:spPr>
              <a:xfrm>
                <a:off x="6181293" y="3155998"/>
                <a:ext cx="74613" cy="1428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90" extrusionOk="0">
                    <a:moveTo>
                      <a:pt x="29" y="42"/>
                    </a:moveTo>
                    <a:lnTo>
                      <a:pt x="29" y="0"/>
                    </a:lnTo>
                    <a:lnTo>
                      <a:pt x="18" y="0"/>
                    </a:lnTo>
                    <a:lnTo>
                      <a:pt x="18" y="42"/>
                    </a:lnTo>
                    <a:lnTo>
                      <a:pt x="15" y="43"/>
                    </a:lnTo>
                    <a:lnTo>
                      <a:pt x="11" y="45"/>
                    </a:lnTo>
                    <a:lnTo>
                      <a:pt x="8" y="47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1" y="58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71"/>
                    </a:lnTo>
                    <a:lnTo>
                      <a:pt x="1" y="76"/>
                    </a:lnTo>
                    <a:lnTo>
                      <a:pt x="4" y="79"/>
                    </a:lnTo>
                    <a:lnTo>
                      <a:pt x="6" y="83"/>
                    </a:lnTo>
                    <a:lnTo>
                      <a:pt x="10" y="86"/>
                    </a:lnTo>
                    <a:lnTo>
                      <a:pt x="14" y="88"/>
                    </a:lnTo>
                    <a:lnTo>
                      <a:pt x="18" y="90"/>
                    </a:lnTo>
                    <a:lnTo>
                      <a:pt x="23" y="90"/>
                    </a:lnTo>
                    <a:lnTo>
                      <a:pt x="28" y="90"/>
                    </a:lnTo>
                    <a:lnTo>
                      <a:pt x="33" y="88"/>
                    </a:lnTo>
                    <a:lnTo>
                      <a:pt x="36" y="86"/>
                    </a:lnTo>
                    <a:lnTo>
                      <a:pt x="40" y="83"/>
                    </a:lnTo>
                    <a:lnTo>
                      <a:pt x="43" y="79"/>
                    </a:lnTo>
                    <a:lnTo>
                      <a:pt x="46" y="76"/>
                    </a:lnTo>
                    <a:lnTo>
                      <a:pt x="46" y="71"/>
                    </a:lnTo>
                    <a:lnTo>
                      <a:pt x="47" y="66"/>
                    </a:lnTo>
                    <a:lnTo>
                      <a:pt x="46" y="62"/>
                    </a:lnTo>
                    <a:lnTo>
                      <a:pt x="46" y="58"/>
                    </a:lnTo>
                    <a:lnTo>
                      <a:pt x="44" y="54"/>
                    </a:lnTo>
                    <a:lnTo>
                      <a:pt x="42" y="51"/>
                    </a:lnTo>
                    <a:lnTo>
                      <a:pt x="39" y="48"/>
                    </a:lnTo>
                    <a:lnTo>
                      <a:pt x="36" y="46"/>
                    </a:lnTo>
                    <a:lnTo>
                      <a:pt x="33" y="44"/>
                    </a:lnTo>
                    <a:lnTo>
                      <a:pt x="29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42" name="Google Shape;14242;p107"/>
              <p:cNvSpPr/>
              <p:nvPr/>
            </p:nvSpPr>
            <p:spPr>
              <a:xfrm>
                <a:off x="6182881" y="2989310"/>
                <a:ext cx="71438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207" h="243" extrusionOk="0">
                    <a:moveTo>
                      <a:pt x="28" y="95"/>
                    </a:moveTo>
                    <a:cubicBezTo>
                      <a:pt x="28" y="60"/>
                      <a:pt x="28" y="60"/>
                      <a:pt x="28" y="60"/>
                    </a:cubicBezTo>
                    <a:cubicBezTo>
                      <a:pt x="103" y="43"/>
                      <a:pt x="103" y="43"/>
                      <a:pt x="103" y="43"/>
                    </a:cubicBezTo>
                    <a:cubicBezTo>
                      <a:pt x="143" y="51"/>
                      <a:pt x="161" y="55"/>
                      <a:pt x="170" y="58"/>
                    </a:cubicBezTo>
                    <a:cubicBezTo>
                      <a:pt x="53" y="170"/>
                      <a:pt x="53" y="170"/>
                      <a:pt x="53" y="170"/>
                    </a:cubicBezTo>
                    <a:cubicBezTo>
                      <a:pt x="43" y="156"/>
                      <a:pt x="34" y="139"/>
                      <a:pt x="31" y="122"/>
                    </a:cubicBezTo>
                    <a:cubicBezTo>
                      <a:pt x="29" y="113"/>
                      <a:pt x="28" y="105"/>
                      <a:pt x="28" y="95"/>
                    </a:cubicBezTo>
                    <a:moveTo>
                      <a:pt x="178" y="95"/>
                    </a:moveTo>
                    <a:cubicBezTo>
                      <a:pt x="178" y="105"/>
                      <a:pt x="177" y="113"/>
                      <a:pt x="174" y="122"/>
                    </a:cubicBezTo>
                    <a:cubicBezTo>
                      <a:pt x="167" y="161"/>
                      <a:pt x="140" y="194"/>
                      <a:pt x="103" y="212"/>
                    </a:cubicBezTo>
                    <a:cubicBezTo>
                      <a:pt x="88" y="205"/>
                      <a:pt x="75" y="195"/>
                      <a:pt x="63" y="183"/>
                    </a:cubicBezTo>
                    <a:cubicBezTo>
                      <a:pt x="178" y="73"/>
                      <a:pt x="178" y="73"/>
                      <a:pt x="178" y="73"/>
                    </a:cubicBezTo>
                    <a:lnTo>
                      <a:pt x="178" y="95"/>
                    </a:lnTo>
                    <a:close/>
                    <a:moveTo>
                      <a:pt x="103" y="243"/>
                    </a:moveTo>
                    <a:cubicBezTo>
                      <a:pt x="164" y="219"/>
                      <a:pt x="207" y="162"/>
                      <a:pt x="207" y="95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168" y="15"/>
                      <a:pt x="168" y="15"/>
                      <a:pt x="168" y="15"/>
                    </a:cubicBezTo>
                    <a:cubicBezTo>
                      <a:pt x="168" y="29"/>
                      <a:pt x="168" y="29"/>
                      <a:pt x="168" y="29"/>
                    </a:cubicBezTo>
                    <a:cubicBezTo>
                      <a:pt x="127" y="19"/>
                      <a:pt x="127" y="19"/>
                      <a:pt x="127" y="19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162"/>
                      <a:pt x="42" y="219"/>
                      <a:pt x="103" y="2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243" name="Google Shape;14243;p107"/>
          <p:cNvGrpSpPr/>
          <p:nvPr/>
        </p:nvGrpSpPr>
        <p:grpSpPr>
          <a:xfrm>
            <a:off x="5649855" y="3490570"/>
            <a:ext cx="908663" cy="786384"/>
            <a:chOff x="3866624" y="2706709"/>
            <a:chExt cx="684212" cy="592138"/>
          </a:xfrm>
        </p:grpSpPr>
        <p:sp>
          <p:nvSpPr>
            <p:cNvPr id="14244" name="Google Shape;14244;p107"/>
            <p:cNvSpPr/>
            <p:nvPr/>
          </p:nvSpPr>
          <p:spPr>
            <a:xfrm>
              <a:off x="3866624" y="2706709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245" name="Google Shape;14245;p107"/>
            <p:cNvGrpSpPr/>
            <p:nvPr/>
          </p:nvGrpSpPr>
          <p:grpSpPr>
            <a:xfrm>
              <a:off x="3974330" y="2768378"/>
              <a:ext cx="468800" cy="468800"/>
              <a:chOff x="5976506" y="2816273"/>
              <a:chExt cx="482600" cy="482600"/>
            </a:xfrm>
          </p:grpSpPr>
          <p:sp>
            <p:nvSpPr>
              <p:cNvPr id="14246" name="Google Shape;14246;p107"/>
              <p:cNvSpPr/>
              <p:nvPr/>
            </p:nvSpPr>
            <p:spPr>
              <a:xfrm>
                <a:off x="6132081" y="3102023"/>
                <a:ext cx="173038" cy="42863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7" extrusionOk="0">
                    <a:moveTo>
                      <a:pt x="96" y="19"/>
                    </a:moveTo>
                    <a:lnTo>
                      <a:pt x="54" y="19"/>
                    </a:lnTo>
                    <a:lnTo>
                      <a:pt x="52" y="18"/>
                    </a:lnTo>
                    <a:lnTo>
                      <a:pt x="50" y="17"/>
                    </a:lnTo>
                    <a:lnTo>
                      <a:pt x="49" y="15"/>
                    </a:lnTo>
                    <a:lnTo>
                      <a:pt x="49" y="13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2" y="9"/>
                    </a:lnTo>
                    <a:lnTo>
                      <a:pt x="54" y="9"/>
                    </a:lnTo>
                    <a:lnTo>
                      <a:pt x="96" y="9"/>
                    </a:lnTo>
                    <a:lnTo>
                      <a:pt x="98" y="9"/>
                    </a:lnTo>
                    <a:lnTo>
                      <a:pt x="99" y="10"/>
                    </a:lnTo>
                    <a:lnTo>
                      <a:pt x="101" y="11"/>
                    </a:lnTo>
                    <a:lnTo>
                      <a:pt x="101" y="13"/>
                    </a:lnTo>
                    <a:lnTo>
                      <a:pt x="101" y="15"/>
                    </a:lnTo>
                    <a:lnTo>
                      <a:pt x="99" y="17"/>
                    </a:lnTo>
                    <a:lnTo>
                      <a:pt x="98" y="18"/>
                    </a:lnTo>
                    <a:lnTo>
                      <a:pt x="96" y="19"/>
                    </a:lnTo>
                    <a:close/>
                    <a:moveTo>
                      <a:pt x="109" y="9"/>
                    </a:moveTo>
                    <a:lnTo>
                      <a:pt x="109" y="9"/>
                    </a:lnTo>
                    <a:lnTo>
                      <a:pt x="108" y="6"/>
                    </a:lnTo>
                    <a:lnTo>
                      <a:pt x="106" y="3"/>
                    </a:lnTo>
                    <a:lnTo>
                      <a:pt x="104" y="1"/>
                    </a:lnTo>
                    <a:lnTo>
                      <a:pt x="100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6"/>
                    </a:lnTo>
                    <a:lnTo>
                      <a:pt x="8" y="27"/>
                    </a:lnTo>
                    <a:lnTo>
                      <a:pt x="100" y="27"/>
                    </a:lnTo>
                    <a:lnTo>
                      <a:pt x="104" y="26"/>
                    </a:lnTo>
                    <a:lnTo>
                      <a:pt x="106" y="24"/>
                    </a:lnTo>
                    <a:lnTo>
                      <a:pt x="108" y="21"/>
                    </a:lnTo>
                    <a:lnTo>
                      <a:pt x="109" y="17"/>
                    </a:lnTo>
                    <a:lnTo>
                      <a:pt x="109" y="9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47" name="Google Shape;14247;p107"/>
              <p:cNvSpPr/>
              <p:nvPr/>
            </p:nvSpPr>
            <p:spPr>
              <a:xfrm>
                <a:off x="6132081" y="2968673"/>
                <a:ext cx="173038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78" extrusionOk="0">
                    <a:moveTo>
                      <a:pt x="9" y="14"/>
                    </a:moveTo>
                    <a:lnTo>
                      <a:pt x="9" y="14"/>
                    </a:lnTo>
                    <a:lnTo>
                      <a:pt x="10" y="12"/>
                    </a:lnTo>
                    <a:lnTo>
                      <a:pt x="10" y="10"/>
                    </a:lnTo>
                    <a:lnTo>
                      <a:pt x="12" y="10"/>
                    </a:lnTo>
                    <a:lnTo>
                      <a:pt x="14" y="9"/>
                    </a:lnTo>
                    <a:lnTo>
                      <a:pt x="95" y="9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2"/>
                    </a:lnTo>
                    <a:lnTo>
                      <a:pt x="100" y="14"/>
                    </a:lnTo>
                    <a:lnTo>
                      <a:pt x="100" y="65"/>
                    </a:lnTo>
                    <a:lnTo>
                      <a:pt x="99" y="66"/>
                    </a:lnTo>
                    <a:lnTo>
                      <a:pt x="98" y="68"/>
                    </a:lnTo>
                    <a:lnTo>
                      <a:pt x="97" y="68"/>
                    </a:lnTo>
                    <a:lnTo>
                      <a:pt x="95" y="69"/>
                    </a:lnTo>
                    <a:lnTo>
                      <a:pt x="14" y="69"/>
                    </a:lnTo>
                    <a:lnTo>
                      <a:pt x="12" y="68"/>
                    </a:lnTo>
                    <a:lnTo>
                      <a:pt x="10" y="68"/>
                    </a:lnTo>
                    <a:lnTo>
                      <a:pt x="10" y="66"/>
                    </a:lnTo>
                    <a:lnTo>
                      <a:pt x="9" y="65"/>
                    </a:lnTo>
                    <a:lnTo>
                      <a:pt x="9" y="14"/>
                    </a:lnTo>
                    <a:close/>
                    <a:moveTo>
                      <a:pt x="14" y="78"/>
                    </a:moveTo>
                    <a:lnTo>
                      <a:pt x="95" y="78"/>
                    </a:lnTo>
                    <a:lnTo>
                      <a:pt x="98" y="78"/>
                    </a:lnTo>
                    <a:lnTo>
                      <a:pt x="101" y="77"/>
                    </a:lnTo>
                    <a:lnTo>
                      <a:pt x="104" y="76"/>
                    </a:lnTo>
                    <a:lnTo>
                      <a:pt x="105" y="75"/>
                    </a:lnTo>
                    <a:lnTo>
                      <a:pt x="107" y="72"/>
                    </a:lnTo>
                    <a:lnTo>
                      <a:pt x="108" y="70"/>
                    </a:lnTo>
                    <a:lnTo>
                      <a:pt x="109" y="68"/>
                    </a:lnTo>
                    <a:lnTo>
                      <a:pt x="109" y="65"/>
                    </a:lnTo>
                    <a:lnTo>
                      <a:pt x="109" y="14"/>
                    </a:lnTo>
                    <a:lnTo>
                      <a:pt x="109" y="10"/>
                    </a:lnTo>
                    <a:lnTo>
                      <a:pt x="108" y="8"/>
                    </a:lnTo>
                    <a:lnTo>
                      <a:pt x="107" y="6"/>
                    </a:lnTo>
                    <a:lnTo>
                      <a:pt x="105" y="3"/>
                    </a:lnTo>
                    <a:lnTo>
                      <a:pt x="104" y="2"/>
                    </a:lnTo>
                    <a:lnTo>
                      <a:pt x="101" y="1"/>
                    </a:lnTo>
                    <a:lnTo>
                      <a:pt x="98" y="0"/>
                    </a:lnTo>
                    <a:lnTo>
                      <a:pt x="95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8" y="1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2" y="6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0" y="65"/>
                    </a:lnTo>
                    <a:lnTo>
                      <a:pt x="0" y="68"/>
                    </a:lnTo>
                    <a:lnTo>
                      <a:pt x="1" y="70"/>
                    </a:lnTo>
                    <a:lnTo>
                      <a:pt x="2" y="72"/>
                    </a:lnTo>
                    <a:lnTo>
                      <a:pt x="4" y="75"/>
                    </a:lnTo>
                    <a:lnTo>
                      <a:pt x="6" y="76"/>
                    </a:lnTo>
                    <a:lnTo>
                      <a:pt x="8" y="77"/>
                    </a:lnTo>
                    <a:lnTo>
                      <a:pt x="11" y="78"/>
                    </a:lnTo>
                    <a:lnTo>
                      <a:pt x="14" y="78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48" name="Google Shape;14248;p107"/>
              <p:cNvSpPr/>
              <p:nvPr/>
            </p:nvSpPr>
            <p:spPr>
              <a:xfrm>
                <a:off x="6035243" y="2873423"/>
                <a:ext cx="93663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59" h="62" extrusionOk="0">
                    <a:moveTo>
                      <a:pt x="36" y="46"/>
                    </a:moveTo>
                    <a:lnTo>
                      <a:pt x="53" y="62"/>
                    </a:lnTo>
                    <a:lnTo>
                      <a:pt x="53" y="59"/>
                    </a:lnTo>
                    <a:lnTo>
                      <a:pt x="55" y="57"/>
                    </a:lnTo>
                    <a:lnTo>
                      <a:pt x="57" y="55"/>
                    </a:lnTo>
                    <a:lnTo>
                      <a:pt x="59" y="54"/>
                    </a:lnTo>
                    <a:lnTo>
                      <a:pt x="44" y="39"/>
                    </a:lnTo>
                    <a:lnTo>
                      <a:pt x="46" y="35"/>
                    </a:lnTo>
                    <a:lnTo>
                      <a:pt x="47" y="30"/>
                    </a:lnTo>
                    <a:lnTo>
                      <a:pt x="48" y="27"/>
                    </a:lnTo>
                    <a:lnTo>
                      <a:pt x="48" y="22"/>
                    </a:lnTo>
                    <a:lnTo>
                      <a:pt x="47" y="18"/>
                    </a:lnTo>
                    <a:lnTo>
                      <a:pt x="46" y="15"/>
                    </a:lnTo>
                    <a:lnTo>
                      <a:pt x="44" y="11"/>
                    </a:lnTo>
                    <a:lnTo>
                      <a:pt x="41" y="8"/>
                    </a:lnTo>
                    <a:lnTo>
                      <a:pt x="37" y="5"/>
                    </a:lnTo>
                    <a:lnTo>
                      <a:pt x="33" y="2"/>
                    </a:lnTo>
                    <a:lnTo>
                      <a:pt x="28" y="1"/>
                    </a:lnTo>
                    <a:lnTo>
                      <a:pt x="23" y="0"/>
                    </a:lnTo>
                    <a:lnTo>
                      <a:pt x="19" y="1"/>
                    </a:lnTo>
                    <a:lnTo>
                      <a:pt x="14" y="2"/>
                    </a:lnTo>
                    <a:lnTo>
                      <a:pt x="11" y="5"/>
                    </a:lnTo>
                    <a:lnTo>
                      <a:pt x="6" y="8"/>
                    </a:lnTo>
                    <a:lnTo>
                      <a:pt x="3" y="12"/>
                    </a:lnTo>
                    <a:lnTo>
                      <a:pt x="2" y="16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3" y="38"/>
                    </a:lnTo>
                    <a:lnTo>
                      <a:pt x="6" y="42"/>
                    </a:lnTo>
                    <a:lnTo>
                      <a:pt x="10" y="45"/>
                    </a:lnTo>
                    <a:lnTo>
                      <a:pt x="13" y="46"/>
                    </a:lnTo>
                    <a:lnTo>
                      <a:pt x="17" y="48"/>
                    </a:lnTo>
                    <a:lnTo>
                      <a:pt x="21" y="49"/>
                    </a:lnTo>
                    <a:lnTo>
                      <a:pt x="25" y="49"/>
                    </a:lnTo>
                    <a:lnTo>
                      <a:pt x="28" y="48"/>
                    </a:lnTo>
                    <a:lnTo>
                      <a:pt x="32" y="47"/>
                    </a:lnTo>
                    <a:lnTo>
                      <a:pt x="36" y="46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49" name="Google Shape;14249;p107"/>
              <p:cNvSpPr/>
              <p:nvPr/>
            </p:nvSpPr>
            <p:spPr>
              <a:xfrm>
                <a:off x="6181293" y="2816273"/>
                <a:ext cx="74613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88" extrusionOk="0">
                    <a:moveTo>
                      <a:pt x="18" y="47"/>
                    </a:moveTo>
                    <a:lnTo>
                      <a:pt x="18" y="88"/>
                    </a:lnTo>
                    <a:lnTo>
                      <a:pt x="29" y="88"/>
                    </a:lnTo>
                    <a:lnTo>
                      <a:pt x="29" y="47"/>
                    </a:lnTo>
                    <a:lnTo>
                      <a:pt x="33" y="45"/>
                    </a:lnTo>
                    <a:lnTo>
                      <a:pt x="36" y="43"/>
                    </a:lnTo>
                    <a:lnTo>
                      <a:pt x="39" y="41"/>
                    </a:lnTo>
                    <a:lnTo>
                      <a:pt x="42" y="39"/>
                    </a:lnTo>
                    <a:lnTo>
                      <a:pt x="44" y="35"/>
                    </a:lnTo>
                    <a:lnTo>
                      <a:pt x="46" y="32"/>
                    </a:lnTo>
                    <a:lnTo>
                      <a:pt x="46" y="28"/>
                    </a:lnTo>
                    <a:lnTo>
                      <a:pt x="47" y="23"/>
                    </a:lnTo>
                    <a:lnTo>
                      <a:pt x="46" y="19"/>
                    </a:lnTo>
                    <a:lnTo>
                      <a:pt x="46" y="15"/>
                    </a:lnTo>
                    <a:lnTo>
                      <a:pt x="43" y="11"/>
                    </a:lnTo>
                    <a:lnTo>
                      <a:pt x="40" y="7"/>
                    </a:lnTo>
                    <a:lnTo>
                      <a:pt x="36" y="4"/>
                    </a:lnTo>
                    <a:lnTo>
                      <a:pt x="33" y="2"/>
                    </a:lnTo>
                    <a:lnTo>
                      <a:pt x="28" y="1"/>
                    </a:lnTo>
                    <a:lnTo>
                      <a:pt x="23" y="0"/>
                    </a:lnTo>
                    <a:lnTo>
                      <a:pt x="18" y="1"/>
                    </a:lnTo>
                    <a:lnTo>
                      <a:pt x="14" y="2"/>
                    </a:lnTo>
                    <a:lnTo>
                      <a:pt x="10" y="4"/>
                    </a:lnTo>
                    <a:lnTo>
                      <a:pt x="6" y="7"/>
                    </a:lnTo>
                    <a:lnTo>
                      <a:pt x="4" y="11"/>
                    </a:lnTo>
                    <a:lnTo>
                      <a:pt x="1" y="15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8"/>
                    </a:lnTo>
                    <a:lnTo>
                      <a:pt x="1" y="32"/>
                    </a:lnTo>
                    <a:lnTo>
                      <a:pt x="3" y="35"/>
                    </a:lnTo>
                    <a:lnTo>
                      <a:pt x="5" y="39"/>
                    </a:lnTo>
                    <a:lnTo>
                      <a:pt x="8" y="42"/>
                    </a:lnTo>
                    <a:lnTo>
                      <a:pt x="11" y="44"/>
                    </a:lnTo>
                    <a:lnTo>
                      <a:pt x="15" y="46"/>
                    </a:lnTo>
                    <a:lnTo>
                      <a:pt x="18" y="4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50" name="Google Shape;14250;p107"/>
              <p:cNvSpPr/>
              <p:nvPr/>
            </p:nvSpPr>
            <p:spPr>
              <a:xfrm>
                <a:off x="5976506" y="3016298"/>
                <a:ext cx="139700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88" h="48" extrusionOk="0">
                    <a:moveTo>
                      <a:pt x="47" y="30"/>
                    </a:moveTo>
                    <a:lnTo>
                      <a:pt x="88" y="30"/>
                    </a:lnTo>
                    <a:lnTo>
                      <a:pt x="88" y="20"/>
                    </a:lnTo>
                    <a:lnTo>
                      <a:pt x="47" y="20"/>
                    </a:lnTo>
                    <a:lnTo>
                      <a:pt x="47" y="16"/>
                    </a:lnTo>
                    <a:lnTo>
                      <a:pt x="45" y="12"/>
                    </a:lnTo>
                    <a:lnTo>
                      <a:pt x="42" y="9"/>
                    </a:lnTo>
                    <a:lnTo>
                      <a:pt x="39" y="6"/>
                    </a:lnTo>
                    <a:lnTo>
                      <a:pt x="36" y="5"/>
                    </a:lnTo>
                    <a:lnTo>
                      <a:pt x="32" y="3"/>
                    </a:lnTo>
                    <a:lnTo>
                      <a:pt x="28" y="1"/>
                    </a:lnTo>
                    <a:lnTo>
                      <a:pt x="24" y="0"/>
                    </a:lnTo>
                    <a:lnTo>
                      <a:pt x="19" y="1"/>
                    </a:lnTo>
                    <a:lnTo>
                      <a:pt x="16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4" y="12"/>
                    </a:lnTo>
                    <a:lnTo>
                      <a:pt x="3" y="15"/>
                    </a:lnTo>
                    <a:lnTo>
                      <a:pt x="1" y="20"/>
                    </a:lnTo>
                    <a:lnTo>
                      <a:pt x="0" y="25"/>
                    </a:lnTo>
                    <a:lnTo>
                      <a:pt x="1" y="29"/>
                    </a:lnTo>
                    <a:lnTo>
                      <a:pt x="3" y="34"/>
                    </a:lnTo>
                    <a:lnTo>
                      <a:pt x="4" y="38"/>
                    </a:lnTo>
                    <a:lnTo>
                      <a:pt x="8" y="42"/>
                    </a:lnTo>
                    <a:lnTo>
                      <a:pt x="11" y="44"/>
                    </a:lnTo>
                    <a:lnTo>
                      <a:pt x="16" y="46"/>
                    </a:lnTo>
                    <a:lnTo>
                      <a:pt x="19" y="48"/>
                    </a:lnTo>
                    <a:lnTo>
                      <a:pt x="24" y="48"/>
                    </a:lnTo>
                    <a:lnTo>
                      <a:pt x="28" y="48"/>
                    </a:lnTo>
                    <a:lnTo>
                      <a:pt x="32" y="47"/>
                    </a:lnTo>
                    <a:lnTo>
                      <a:pt x="36" y="45"/>
                    </a:lnTo>
                    <a:lnTo>
                      <a:pt x="39" y="43"/>
                    </a:lnTo>
                    <a:lnTo>
                      <a:pt x="42" y="40"/>
                    </a:lnTo>
                    <a:lnTo>
                      <a:pt x="44" y="38"/>
                    </a:lnTo>
                    <a:lnTo>
                      <a:pt x="46" y="35"/>
                    </a:lnTo>
                    <a:lnTo>
                      <a:pt x="47" y="30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51" name="Google Shape;14251;p107"/>
              <p:cNvSpPr/>
              <p:nvPr/>
            </p:nvSpPr>
            <p:spPr>
              <a:xfrm>
                <a:off x="6305118" y="2873423"/>
                <a:ext cx="93663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59" h="62" extrusionOk="0">
                    <a:moveTo>
                      <a:pt x="7" y="62"/>
                    </a:moveTo>
                    <a:lnTo>
                      <a:pt x="23" y="46"/>
                    </a:lnTo>
                    <a:lnTo>
                      <a:pt x="26" y="47"/>
                    </a:lnTo>
                    <a:lnTo>
                      <a:pt x="30" y="48"/>
                    </a:lnTo>
                    <a:lnTo>
                      <a:pt x="35" y="49"/>
                    </a:lnTo>
                    <a:lnTo>
                      <a:pt x="38" y="49"/>
                    </a:lnTo>
                    <a:lnTo>
                      <a:pt x="42" y="48"/>
                    </a:lnTo>
                    <a:lnTo>
                      <a:pt x="45" y="46"/>
                    </a:lnTo>
                    <a:lnTo>
                      <a:pt x="49" y="45"/>
                    </a:lnTo>
                    <a:lnTo>
                      <a:pt x="52" y="42"/>
                    </a:lnTo>
                    <a:lnTo>
                      <a:pt x="55" y="38"/>
                    </a:lnTo>
                    <a:lnTo>
                      <a:pt x="57" y="34"/>
                    </a:lnTo>
                    <a:lnTo>
                      <a:pt x="59" y="29"/>
                    </a:lnTo>
                    <a:lnTo>
                      <a:pt x="59" y="25"/>
                    </a:lnTo>
                    <a:lnTo>
                      <a:pt x="59" y="20"/>
                    </a:lnTo>
                    <a:lnTo>
                      <a:pt x="57" y="16"/>
                    </a:lnTo>
                    <a:lnTo>
                      <a:pt x="55" y="12"/>
                    </a:lnTo>
                    <a:lnTo>
                      <a:pt x="52" y="8"/>
                    </a:lnTo>
                    <a:lnTo>
                      <a:pt x="48" y="5"/>
                    </a:lnTo>
                    <a:lnTo>
                      <a:pt x="44" y="2"/>
                    </a:lnTo>
                    <a:lnTo>
                      <a:pt x="40" y="1"/>
                    </a:lnTo>
                    <a:lnTo>
                      <a:pt x="35" y="0"/>
                    </a:lnTo>
                    <a:lnTo>
                      <a:pt x="31" y="1"/>
                    </a:lnTo>
                    <a:lnTo>
                      <a:pt x="26" y="2"/>
                    </a:lnTo>
                    <a:lnTo>
                      <a:pt x="22" y="5"/>
                    </a:lnTo>
                    <a:lnTo>
                      <a:pt x="18" y="8"/>
                    </a:lnTo>
                    <a:lnTo>
                      <a:pt x="16" y="11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12" y="22"/>
                    </a:lnTo>
                    <a:lnTo>
                      <a:pt x="12" y="27"/>
                    </a:lnTo>
                    <a:lnTo>
                      <a:pt x="12" y="30"/>
                    </a:lnTo>
                    <a:lnTo>
                      <a:pt x="13" y="35"/>
                    </a:lnTo>
                    <a:lnTo>
                      <a:pt x="16" y="39"/>
                    </a:lnTo>
                    <a:lnTo>
                      <a:pt x="0" y="54"/>
                    </a:lnTo>
                    <a:lnTo>
                      <a:pt x="3" y="55"/>
                    </a:lnTo>
                    <a:lnTo>
                      <a:pt x="4" y="57"/>
                    </a:lnTo>
                    <a:lnTo>
                      <a:pt x="6" y="59"/>
                    </a:lnTo>
                    <a:lnTo>
                      <a:pt x="7" y="62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52" name="Google Shape;14252;p107"/>
              <p:cNvSpPr/>
              <p:nvPr/>
            </p:nvSpPr>
            <p:spPr>
              <a:xfrm>
                <a:off x="6035243" y="3144885"/>
                <a:ext cx="96838" cy="9366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9" extrusionOk="0">
                    <a:moveTo>
                      <a:pt x="53" y="0"/>
                    </a:moveTo>
                    <a:lnTo>
                      <a:pt x="38" y="15"/>
                    </a:lnTo>
                    <a:lnTo>
                      <a:pt x="34" y="14"/>
                    </a:lnTo>
                    <a:lnTo>
                      <a:pt x="30" y="13"/>
                    </a:lnTo>
                    <a:lnTo>
                      <a:pt x="26" y="12"/>
                    </a:lnTo>
                    <a:lnTo>
                      <a:pt x="21" y="12"/>
                    </a:lnTo>
                    <a:lnTo>
                      <a:pt x="18" y="13"/>
                    </a:lnTo>
                    <a:lnTo>
                      <a:pt x="14" y="14"/>
                    </a:lnTo>
                    <a:lnTo>
                      <a:pt x="10" y="15"/>
                    </a:lnTo>
                    <a:lnTo>
                      <a:pt x="6" y="18"/>
                    </a:lnTo>
                    <a:lnTo>
                      <a:pt x="3" y="22"/>
                    </a:lnTo>
                    <a:lnTo>
                      <a:pt x="2" y="27"/>
                    </a:lnTo>
                    <a:lnTo>
                      <a:pt x="0" y="31"/>
                    </a:lnTo>
                    <a:lnTo>
                      <a:pt x="0" y="35"/>
                    </a:lnTo>
                    <a:lnTo>
                      <a:pt x="0" y="39"/>
                    </a:lnTo>
                    <a:lnTo>
                      <a:pt x="2" y="44"/>
                    </a:lnTo>
                    <a:lnTo>
                      <a:pt x="3" y="49"/>
                    </a:lnTo>
                    <a:lnTo>
                      <a:pt x="6" y="52"/>
                    </a:lnTo>
                    <a:lnTo>
                      <a:pt x="11" y="55"/>
                    </a:lnTo>
                    <a:lnTo>
                      <a:pt x="15" y="57"/>
                    </a:lnTo>
                    <a:lnTo>
                      <a:pt x="19" y="59"/>
                    </a:lnTo>
                    <a:lnTo>
                      <a:pt x="24" y="59"/>
                    </a:lnTo>
                    <a:lnTo>
                      <a:pt x="29" y="59"/>
                    </a:lnTo>
                    <a:lnTo>
                      <a:pt x="33" y="57"/>
                    </a:lnTo>
                    <a:lnTo>
                      <a:pt x="38" y="55"/>
                    </a:lnTo>
                    <a:lnTo>
                      <a:pt x="41" y="52"/>
                    </a:lnTo>
                    <a:lnTo>
                      <a:pt x="43" y="49"/>
                    </a:lnTo>
                    <a:lnTo>
                      <a:pt x="46" y="46"/>
                    </a:lnTo>
                    <a:lnTo>
                      <a:pt x="47" y="42"/>
                    </a:lnTo>
                    <a:lnTo>
                      <a:pt x="48" y="38"/>
                    </a:lnTo>
                    <a:lnTo>
                      <a:pt x="49" y="34"/>
                    </a:lnTo>
                    <a:lnTo>
                      <a:pt x="48" y="31"/>
                    </a:lnTo>
                    <a:lnTo>
                      <a:pt x="47" y="27"/>
                    </a:lnTo>
                    <a:lnTo>
                      <a:pt x="45" y="23"/>
                    </a:lnTo>
                    <a:lnTo>
                      <a:pt x="61" y="7"/>
                    </a:lnTo>
                    <a:lnTo>
                      <a:pt x="59" y="7"/>
                    </a:lnTo>
                    <a:lnTo>
                      <a:pt x="57" y="5"/>
                    </a:lnTo>
                    <a:lnTo>
                      <a:pt x="55" y="2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53" name="Google Shape;14253;p107"/>
              <p:cNvSpPr/>
              <p:nvPr/>
            </p:nvSpPr>
            <p:spPr>
              <a:xfrm>
                <a:off x="6316231" y="3016298"/>
                <a:ext cx="14287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48" extrusionOk="0">
                    <a:moveTo>
                      <a:pt x="66" y="0"/>
                    </a:moveTo>
                    <a:lnTo>
                      <a:pt x="66" y="0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4" y="5"/>
                    </a:lnTo>
                    <a:lnTo>
                      <a:pt x="51" y="6"/>
                    </a:lnTo>
                    <a:lnTo>
                      <a:pt x="48" y="9"/>
                    </a:lnTo>
                    <a:lnTo>
                      <a:pt x="46" y="12"/>
                    </a:lnTo>
                    <a:lnTo>
                      <a:pt x="44" y="16"/>
                    </a:lnTo>
                    <a:lnTo>
                      <a:pt x="43" y="20"/>
                    </a:lnTo>
                    <a:lnTo>
                      <a:pt x="0" y="20"/>
                    </a:lnTo>
                    <a:lnTo>
                      <a:pt x="0" y="30"/>
                    </a:lnTo>
                    <a:lnTo>
                      <a:pt x="43" y="30"/>
                    </a:lnTo>
                    <a:lnTo>
                      <a:pt x="44" y="35"/>
                    </a:lnTo>
                    <a:lnTo>
                      <a:pt x="46" y="38"/>
                    </a:lnTo>
                    <a:lnTo>
                      <a:pt x="49" y="40"/>
                    </a:lnTo>
                    <a:lnTo>
                      <a:pt x="51" y="43"/>
                    </a:lnTo>
                    <a:lnTo>
                      <a:pt x="55" y="45"/>
                    </a:lnTo>
                    <a:lnTo>
                      <a:pt x="58" y="47"/>
                    </a:lnTo>
                    <a:lnTo>
                      <a:pt x="62" y="48"/>
                    </a:lnTo>
                    <a:lnTo>
                      <a:pt x="66" y="48"/>
                    </a:lnTo>
                    <a:lnTo>
                      <a:pt x="72" y="48"/>
                    </a:lnTo>
                    <a:lnTo>
                      <a:pt x="76" y="46"/>
                    </a:lnTo>
                    <a:lnTo>
                      <a:pt x="80" y="44"/>
                    </a:lnTo>
                    <a:lnTo>
                      <a:pt x="83" y="42"/>
                    </a:lnTo>
                    <a:lnTo>
                      <a:pt x="86" y="38"/>
                    </a:lnTo>
                    <a:lnTo>
                      <a:pt x="88" y="34"/>
                    </a:lnTo>
                    <a:lnTo>
                      <a:pt x="90" y="29"/>
                    </a:lnTo>
                    <a:lnTo>
                      <a:pt x="90" y="25"/>
                    </a:lnTo>
                    <a:lnTo>
                      <a:pt x="90" y="20"/>
                    </a:lnTo>
                    <a:lnTo>
                      <a:pt x="88" y="15"/>
                    </a:lnTo>
                    <a:lnTo>
                      <a:pt x="86" y="12"/>
                    </a:lnTo>
                    <a:lnTo>
                      <a:pt x="83" y="8"/>
                    </a:lnTo>
                    <a:lnTo>
                      <a:pt x="80" y="5"/>
                    </a:lnTo>
                    <a:lnTo>
                      <a:pt x="76" y="3"/>
                    </a:lnTo>
                    <a:lnTo>
                      <a:pt x="72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54" name="Google Shape;14254;p107"/>
              <p:cNvSpPr/>
              <p:nvPr/>
            </p:nvSpPr>
            <p:spPr>
              <a:xfrm>
                <a:off x="6301943" y="3144885"/>
                <a:ext cx="96838" cy="9366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9" extrusionOk="0">
                    <a:moveTo>
                      <a:pt x="24" y="15"/>
                    </a:moveTo>
                    <a:lnTo>
                      <a:pt x="8" y="0"/>
                    </a:lnTo>
                    <a:lnTo>
                      <a:pt x="7" y="2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16" y="23"/>
                    </a:lnTo>
                    <a:lnTo>
                      <a:pt x="15" y="27"/>
                    </a:lnTo>
                    <a:lnTo>
                      <a:pt x="14" y="31"/>
                    </a:lnTo>
                    <a:lnTo>
                      <a:pt x="13" y="34"/>
                    </a:lnTo>
                    <a:lnTo>
                      <a:pt x="13" y="38"/>
                    </a:lnTo>
                    <a:lnTo>
                      <a:pt x="14" y="42"/>
                    </a:lnTo>
                    <a:lnTo>
                      <a:pt x="15" y="46"/>
                    </a:lnTo>
                    <a:lnTo>
                      <a:pt x="17" y="49"/>
                    </a:lnTo>
                    <a:lnTo>
                      <a:pt x="20" y="52"/>
                    </a:lnTo>
                    <a:lnTo>
                      <a:pt x="24" y="55"/>
                    </a:lnTo>
                    <a:lnTo>
                      <a:pt x="28" y="57"/>
                    </a:lnTo>
                    <a:lnTo>
                      <a:pt x="33" y="59"/>
                    </a:lnTo>
                    <a:lnTo>
                      <a:pt x="37" y="59"/>
                    </a:lnTo>
                    <a:lnTo>
                      <a:pt x="42" y="59"/>
                    </a:lnTo>
                    <a:lnTo>
                      <a:pt x="46" y="57"/>
                    </a:lnTo>
                    <a:lnTo>
                      <a:pt x="50" y="55"/>
                    </a:lnTo>
                    <a:lnTo>
                      <a:pt x="54" y="52"/>
                    </a:lnTo>
                    <a:lnTo>
                      <a:pt x="57" y="49"/>
                    </a:lnTo>
                    <a:lnTo>
                      <a:pt x="59" y="44"/>
                    </a:lnTo>
                    <a:lnTo>
                      <a:pt x="61" y="39"/>
                    </a:lnTo>
                    <a:lnTo>
                      <a:pt x="61" y="35"/>
                    </a:lnTo>
                    <a:lnTo>
                      <a:pt x="61" y="31"/>
                    </a:lnTo>
                    <a:lnTo>
                      <a:pt x="59" y="27"/>
                    </a:lnTo>
                    <a:lnTo>
                      <a:pt x="57" y="22"/>
                    </a:lnTo>
                    <a:lnTo>
                      <a:pt x="54" y="18"/>
                    </a:lnTo>
                    <a:lnTo>
                      <a:pt x="51" y="15"/>
                    </a:lnTo>
                    <a:lnTo>
                      <a:pt x="47" y="14"/>
                    </a:lnTo>
                    <a:lnTo>
                      <a:pt x="44" y="13"/>
                    </a:lnTo>
                    <a:lnTo>
                      <a:pt x="39" y="12"/>
                    </a:lnTo>
                    <a:lnTo>
                      <a:pt x="35" y="12"/>
                    </a:lnTo>
                    <a:lnTo>
                      <a:pt x="31" y="13"/>
                    </a:lnTo>
                    <a:lnTo>
                      <a:pt x="27" y="14"/>
                    </a:lnTo>
                    <a:lnTo>
                      <a:pt x="24" y="1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55" name="Google Shape;14255;p107"/>
              <p:cNvSpPr/>
              <p:nvPr/>
            </p:nvSpPr>
            <p:spPr>
              <a:xfrm>
                <a:off x="6181293" y="3155998"/>
                <a:ext cx="74613" cy="1428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90" extrusionOk="0">
                    <a:moveTo>
                      <a:pt x="29" y="42"/>
                    </a:moveTo>
                    <a:lnTo>
                      <a:pt x="29" y="0"/>
                    </a:lnTo>
                    <a:lnTo>
                      <a:pt x="18" y="0"/>
                    </a:lnTo>
                    <a:lnTo>
                      <a:pt x="18" y="42"/>
                    </a:lnTo>
                    <a:lnTo>
                      <a:pt x="15" y="43"/>
                    </a:lnTo>
                    <a:lnTo>
                      <a:pt x="11" y="45"/>
                    </a:lnTo>
                    <a:lnTo>
                      <a:pt x="8" y="47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1" y="58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71"/>
                    </a:lnTo>
                    <a:lnTo>
                      <a:pt x="1" y="76"/>
                    </a:lnTo>
                    <a:lnTo>
                      <a:pt x="4" y="79"/>
                    </a:lnTo>
                    <a:lnTo>
                      <a:pt x="6" y="83"/>
                    </a:lnTo>
                    <a:lnTo>
                      <a:pt x="10" y="86"/>
                    </a:lnTo>
                    <a:lnTo>
                      <a:pt x="14" y="88"/>
                    </a:lnTo>
                    <a:lnTo>
                      <a:pt x="18" y="90"/>
                    </a:lnTo>
                    <a:lnTo>
                      <a:pt x="23" y="90"/>
                    </a:lnTo>
                    <a:lnTo>
                      <a:pt x="28" y="90"/>
                    </a:lnTo>
                    <a:lnTo>
                      <a:pt x="33" y="88"/>
                    </a:lnTo>
                    <a:lnTo>
                      <a:pt x="36" y="86"/>
                    </a:lnTo>
                    <a:lnTo>
                      <a:pt x="40" y="83"/>
                    </a:lnTo>
                    <a:lnTo>
                      <a:pt x="43" y="79"/>
                    </a:lnTo>
                    <a:lnTo>
                      <a:pt x="46" y="76"/>
                    </a:lnTo>
                    <a:lnTo>
                      <a:pt x="46" y="71"/>
                    </a:lnTo>
                    <a:lnTo>
                      <a:pt x="47" y="66"/>
                    </a:lnTo>
                    <a:lnTo>
                      <a:pt x="46" y="62"/>
                    </a:lnTo>
                    <a:lnTo>
                      <a:pt x="46" y="58"/>
                    </a:lnTo>
                    <a:lnTo>
                      <a:pt x="44" y="54"/>
                    </a:lnTo>
                    <a:lnTo>
                      <a:pt x="42" y="51"/>
                    </a:lnTo>
                    <a:lnTo>
                      <a:pt x="39" y="48"/>
                    </a:lnTo>
                    <a:lnTo>
                      <a:pt x="36" y="46"/>
                    </a:lnTo>
                    <a:lnTo>
                      <a:pt x="33" y="44"/>
                    </a:lnTo>
                    <a:lnTo>
                      <a:pt x="29" y="42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56" name="Google Shape;14256;p107"/>
              <p:cNvSpPr/>
              <p:nvPr/>
            </p:nvSpPr>
            <p:spPr>
              <a:xfrm>
                <a:off x="6182881" y="2989310"/>
                <a:ext cx="71438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207" h="243" extrusionOk="0">
                    <a:moveTo>
                      <a:pt x="28" y="95"/>
                    </a:moveTo>
                    <a:cubicBezTo>
                      <a:pt x="28" y="60"/>
                      <a:pt x="28" y="60"/>
                      <a:pt x="28" y="60"/>
                    </a:cubicBezTo>
                    <a:cubicBezTo>
                      <a:pt x="103" y="43"/>
                      <a:pt x="103" y="43"/>
                      <a:pt x="103" y="43"/>
                    </a:cubicBezTo>
                    <a:cubicBezTo>
                      <a:pt x="143" y="51"/>
                      <a:pt x="161" y="55"/>
                      <a:pt x="170" y="58"/>
                    </a:cubicBezTo>
                    <a:cubicBezTo>
                      <a:pt x="53" y="170"/>
                      <a:pt x="53" y="170"/>
                      <a:pt x="53" y="170"/>
                    </a:cubicBezTo>
                    <a:cubicBezTo>
                      <a:pt x="43" y="156"/>
                      <a:pt x="34" y="139"/>
                      <a:pt x="31" y="122"/>
                    </a:cubicBezTo>
                    <a:cubicBezTo>
                      <a:pt x="29" y="113"/>
                      <a:pt x="28" y="105"/>
                      <a:pt x="28" y="95"/>
                    </a:cubicBezTo>
                    <a:moveTo>
                      <a:pt x="178" y="95"/>
                    </a:moveTo>
                    <a:cubicBezTo>
                      <a:pt x="178" y="105"/>
                      <a:pt x="177" y="113"/>
                      <a:pt x="174" y="122"/>
                    </a:cubicBezTo>
                    <a:cubicBezTo>
                      <a:pt x="167" y="161"/>
                      <a:pt x="140" y="194"/>
                      <a:pt x="103" y="212"/>
                    </a:cubicBezTo>
                    <a:cubicBezTo>
                      <a:pt x="88" y="205"/>
                      <a:pt x="75" y="195"/>
                      <a:pt x="63" y="183"/>
                    </a:cubicBezTo>
                    <a:cubicBezTo>
                      <a:pt x="178" y="73"/>
                      <a:pt x="178" y="73"/>
                      <a:pt x="178" y="73"/>
                    </a:cubicBezTo>
                    <a:lnTo>
                      <a:pt x="178" y="95"/>
                    </a:lnTo>
                    <a:close/>
                    <a:moveTo>
                      <a:pt x="103" y="243"/>
                    </a:moveTo>
                    <a:cubicBezTo>
                      <a:pt x="164" y="219"/>
                      <a:pt x="207" y="162"/>
                      <a:pt x="207" y="95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168" y="15"/>
                      <a:pt x="168" y="15"/>
                      <a:pt x="168" y="15"/>
                    </a:cubicBezTo>
                    <a:cubicBezTo>
                      <a:pt x="168" y="29"/>
                      <a:pt x="168" y="29"/>
                      <a:pt x="168" y="29"/>
                    </a:cubicBezTo>
                    <a:cubicBezTo>
                      <a:pt x="127" y="19"/>
                      <a:pt x="127" y="19"/>
                      <a:pt x="127" y="19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162"/>
                      <a:pt x="42" y="219"/>
                      <a:pt x="103" y="243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257" name="Google Shape;14257;p107"/>
          <p:cNvGrpSpPr/>
          <p:nvPr/>
        </p:nvGrpSpPr>
        <p:grpSpPr>
          <a:xfrm>
            <a:off x="5540436" y="832199"/>
            <a:ext cx="1121664" cy="1121664"/>
            <a:chOff x="5057740" y="832199"/>
            <a:chExt cx="1121664" cy="1121664"/>
          </a:xfrm>
        </p:grpSpPr>
        <p:grpSp>
          <p:nvGrpSpPr>
            <p:cNvPr id="14258" name="Google Shape;14258;p107"/>
            <p:cNvGrpSpPr/>
            <p:nvPr/>
          </p:nvGrpSpPr>
          <p:grpSpPr>
            <a:xfrm>
              <a:off x="5057740" y="832199"/>
              <a:ext cx="1121664" cy="1121664"/>
              <a:chOff x="10256805" y="3161107"/>
              <a:chExt cx="1181100" cy="1181100"/>
            </a:xfrm>
          </p:grpSpPr>
          <p:sp>
            <p:nvSpPr>
              <p:cNvPr id="14259" name="Google Shape;14259;p107"/>
              <p:cNvSpPr/>
              <p:nvPr/>
            </p:nvSpPr>
            <p:spPr>
              <a:xfrm>
                <a:off x="10256805" y="3161107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7"/>
                    </a:cubicBezTo>
                    <a:cubicBezTo>
                      <a:pt x="3500" y="2302"/>
                      <a:pt x="3500" y="2302"/>
                      <a:pt x="3500" y="2302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2"/>
                    </a:cubicBezTo>
                    <a:cubicBezTo>
                      <a:pt x="0" y="1197"/>
                      <a:pt x="0" y="1197"/>
                      <a:pt x="0" y="1197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60" name="Google Shape;14260;p107"/>
              <p:cNvSpPr/>
              <p:nvPr/>
            </p:nvSpPr>
            <p:spPr>
              <a:xfrm>
                <a:off x="10826718" y="417075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61" name="Google Shape;14261;p107"/>
              <p:cNvSpPr/>
              <p:nvPr/>
            </p:nvSpPr>
            <p:spPr>
              <a:xfrm>
                <a:off x="10826718" y="3286520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62" name="Google Shape;14262;p107"/>
              <p:cNvSpPr/>
              <p:nvPr/>
            </p:nvSpPr>
            <p:spPr>
              <a:xfrm>
                <a:off x="11264868" y="3729432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63" name="Google Shape;14263;p107"/>
              <p:cNvSpPr/>
              <p:nvPr/>
            </p:nvSpPr>
            <p:spPr>
              <a:xfrm>
                <a:off x="10380630" y="3729432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64" name="Google Shape;14264;p107"/>
              <p:cNvSpPr/>
              <p:nvPr/>
            </p:nvSpPr>
            <p:spPr>
              <a:xfrm>
                <a:off x="10456830" y="3362720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65" name="Google Shape;14265;p107"/>
              <p:cNvSpPr/>
              <p:nvPr/>
            </p:nvSpPr>
            <p:spPr>
              <a:xfrm>
                <a:off x="11188668" y="409455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66" name="Google Shape;14266;p107"/>
              <p:cNvSpPr/>
              <p:nvPr/>
            </p:nvSpPr>
            <p:spPr>
              <a:xfrm>
                <a:off x="10456830" y="409455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67" name="Google Shape;14267;p107"/>
              <p:cNvSpPr/>
              <p:nvPr/>
            </p:nvSpPr>
            <p:spPr>
              <a:xfrm>
                <a:off x="11188668" y="3362720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268" name="Google Shape;14268;p107"/>
            <p:cNvGrpSpPr/>
            <p:nvPr/>
          </p:nvGrpSpPr>
          <p:grpSpPr>
            <a:xfrm>
              <a:off x="5405213" y="1179671"/>
              <a:ext cx="426720" cy="426720"/>
              <a:chOff x="5232825" y="2858355"/>
              <a:chExt cx="320040" cy="320040"/>
            </a:xfrm>
          </p:grpSpPr>
          <p:sp>
            <p:nvSpPr>
              <p:cNvPr id="14269" name="Google Shape;14269;p107"/>
              <p:cNvSpPr/>
              <p:nvPr/>
            </p:nvSpPr>
            <p:spPr>
              <a:xfrm>
                <a:off x="5232825" y="2858355"/>
                <a:ext cx="320040" cy="32004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4270" name="Google Shape;14270;p107"/>
              <p:cNvGrpSpPr/>
              <p:nvPr/>
            </p:nvGrpSpPr>
            <p:grpSpPr>
              <a:xfrm>
                <a:off x="5238064" y="2863594"/>
                <a:ext cx="309563" cy="309563"/>
                <a:chOff x="5976506" y="2816273"/>
                <a:chExt cx="482600" cy="482600"/>
              </a:xfrm>
            </p:grpSpPr>
            <p:sp>
              <p:nvSpPr>
                <p:cNvPr id="14271" name="Google Shape;14271;p107"/>
                <p:cNvSpPr/>
                <p:nvPr/>
              </p:nvSpPr>
              <p:spPr>
                <a:xfrm>
                  <a:off x="6132081" y="3102023"/>
                  <a:ext cx="173038" cy="428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27" extrusionOk="0">
                      <a:moveTo>
                        <a:pt x="96" y="19"/>
                      </a:moveTo>
                      <a:lnTo>
                        <a:pt x="54" y="19"/>
                      </a:lnTo>
                      <a:lnTo>
                        <a:pt x="52" y="18"/>
                      </a:lnTo>
                      <a:lnTo>
                        <a:pt x="50" y="17"/>
                      </a:lnTo>
                      <a:lnTo>
                        <a:pt x="49" y="15"/>
                      </a:lnTo>
                      <a:lnTo>
                        <a:pt x="49" y="13"/>
                      </a:lnTo>
                      <a:lnTo>
                        <a:pt x="49" y="11"/>
                      </a:lnTo>
                      <a:lnTo>
                        <a:pt x="50" y="10"/>
                      </a:lnTo>
                      <a:lnTo>
                        <a:pt x="52" y="9"/>
                      </a:lnTo>
                      <a:lnTo>
                        <a:pt x="54" y="9"/>
                      </a:lnTo>
                      <a:lnTo>
                        <a:pt x="96" y="9"/>
                      </a:lnTo>
                      <a:lnTo>
                        <a:pt x="98" y="9"/>
                      </a:lnTo>
                      <a:lnTo>
                        <a:pt x="99" y="10"/>
                      </a:lnTo>
                      <a:lnTo>
                        <a:pt x="101" y="11"/>
                      </a:lnTo>
                      <a:lnTo>
                        <a:pt x="101" y="13"/>
                      </a:lnTo>
                      <a:lnTo>
                        <a:pt x="101" y="15"/>
                      </a:lnTo>
                      <a:lnTo>
                        <a:pt x="99" y="17"/>
                      </a:lnTo>
                      <a:lnTo>
                        <a:pt x="98" y="18"/>
                      </a:lnTo>
                      <a:lnTo>
                        <a:pt x="96" y="19"/>
                      </a:lnTo>
                      <a:close/>
                      <a:moveTo>
                        <a:pt x="109" y="9"/>
                      </a:moveTo>
                      <a:lnTo>
                        <a:pt x="109" y="9"/>
                      </a:lnTo>
                      <a:lnTo>
                        <a:pt x="108" y="6"/>
                      </a:lnTo>
                      <a:lnTo>
                        <a:pt x="106" y="3"/>
                      </a:lnTo>
                      <a:lnTo>
                        <a:pt x="104" y="1"/>
                      </a:lnTo>
                      <a:lnTo>
                        <a:pt x="100" y="0"/>
                      </a:lnTo>
                      <a:lnTo>
                        <a:pt x="8" y="0"/>
                      </a:lnTo>
                      <a:lnTo>
                        <a:pt x="5" y="1"/>
                      </a:lnTo>
                      <a:lnTo>
                        <a:pt x="2" y="3"/>
                      </a:lnTo>
                      <a:lnTo>
                        <a:pt x="0" y="6"/>
                      </a:lnTo>
                      <a:lnTo>
                        <a:pt x="0" y="9"/>
                      </a:lnTo>
                      <a:lnTo>
                        <a:pt x="0" y="17"/>
                      </a:lnTo>
                      <a:lnTo>
                        <a:pt x="0" y="21"/>
                      </a:lnTo>
                      <a:lnTo>
                        <a:pt x="2" y="24"/>
                      </a:lnTo>
                      <a:lnTo>
                        <a:pt x="5" y="26"/>
                      </a:lnTo>
                      <a:lnTo>
                        <a:pt x="8" y="27"/>
                      </a:lnTo>
                      <a:lnTo>
                        <a:pt x="100" y="27"/>
                      </a:lnTo>
                      <a:lnTo>
                        <a:pt x="104" y="26"/>
                      </a:lnTo>
                      <a:lnTo>
                        <a:pt x="106" y="24"/>
                      </a:lnTo>
                      <a:lnTo>
                        <a:pt x="108" y="21"/>
                      </a:lnTo>
                      <a:lnTo>
                        <a:pt x="109" y="17"/>
                      </a:lnTo>
                      <a:lnTo>
                        <a:pt x="109" y="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72" name="Google Shape;14272;p107"/>
                <p:cNvSpPr/>
                <p:nvPr/>
              </p:nvSpPr>
              <p:spPr>
                <a:xfrm>
                  <a:off x="6132081" y="2968673"/>
                  <a:ext cx="173038" cy="1238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78" extrusionOk="0">
                      <a:moveTo>
                        <a:pt x="9" y="14"/>
                      </a:moveTo>
                      <a:lnTo>
                        <a:pt x="9" y="14"/>
                      </a:lnTo>
                      <a:lnTo>
                        <a:pt x="10" y="12"/>
                      </a:lnTo>
                      <a:lnTo>
                        <a:pt x="10" y="10"/>
                      </a:lnTo>
                      <a:lnTo>
                        <a:pt x="12" y="10"/>
                      </a:lnTo>
                      <a:lnTo>
                        <a:pt x="14" y="9"/>
                      </a:lnTo>
                      <a:lnTo>
                        <a:pt x="95" y="9"/>
                      </a:lnTo>
                      <a:lnTo>
                        <a:pt x="97" y="10"/>
                      </a:lnTo>
                      <a:lnTo>
                        <a:pt x="98" y="10"/>
                      </a:lnTo>
                      <a:lnTo>
                        <a:pt x="99" y="12"/>
                      </a:lnTo>
                      <a:lnTo>
                        <a:pt x="100" y="14"/>
                      </a:lnTo>
                      <a:lnTo>
                        <a:pt x="100" y="65"/>
                      </a:lnTo>
                      <a:lnTo>
                        <a:pt x="99" y="66"/>
                      </a:lnTo>
                      <a:lnTo>
                        <a:pt x="98" y="68"/>
                      </a:lnTo>
                      <a:lnTo>
                        <a:pt x="97" y="68"/>
                      </a:lnTo>
                      <a:lnTo>
                        <a:pt x="95" y="69"/>
                      </a:lnTo>
                      <a:lnTo>
                        <a:pt x="14" y="69"/>
                      </a:lnTo>
                      <a:lnTo>
                        <a:pt x="12" y="68"/>
                      </a:lnTo>
                      <a:lnTo>
                        <a:pt x="10" y="68"/>
                      </a:lnTo>
                      <a:lnTo>
                        <a:pt x="10" y="66"/>
                      </a:lnTo>
                      <a:lnTo>
                        <a:pt x="9" y="65"/>
                      </a:lnTo>
                      <a:lnTo>
                        <a:pt x="9" y="14"/>
                      </a:lnTo>
                      <a:close/>
                      <a:moveTo>
                        <a:pt x="14" y="78"/>
                      </a:moveTo>
                      <a:lnTo>
                        <a:pt x="95" y="78"/>
                      </a:lnTo>
                      <a:lnTo>
                        <a:pt x="98" y="78"/>
                      </a:lnTo>
                      <a:lnTo>
                        <a:pt x="101" y="77"/>
                      </a:lnTo>
                      <a:lnTo>
                        <a:pt x="104" y="76"/>
                      </a:lnTo>
                      <a:lnTo>
                        <a:pt x="105" y="75"/>
                      </a:lnTo>
                      <a:lnTo>
                        <a:pt x="107" y="72"/>
                      </a:lnTo>
                      <a:lnTo>
                        <a:pt x="108" y="70"/>
                      </a:lnTo>
                      <a:lnTo>
                        <a:pt x="109" y="68"/>
                      </a:lnTo>
                      <a:lnTo>
                        <a:pt x="109" y="65"/>
                      </a:lnTo>
                      <a:lnTo>
                        <a:pt x="109" y="14"/>
                      </a:lnTo>
                      <a:lnTo>
                        <a:pt x="109" y="10"/>
                      </a:lnTo>
                      <a:lnTo>
                        <a:pt x="108" y="8"/>
                      </a:lnTo>
                      <a:lnTo>
                        <a:pt x="107" y="6"/>
                      </a:lnTo>
                      <a:lnTo>
                        <a:pt x="105" y="3"/>
                      </a:lnTo>
                      <a:lnTo>
                        <a:pt x="104" y="2"/>
                      </a:lnTo>
                      <a:lnTo>
                        <a:pt x="101" y="1"/>
                      </a:lnTo>
                      <a:lnTo>
                        <a:pt x="98" y="0"/>
                      </a:lnTo>
                      <a:lnTo>
                        <a:pt x="95" y="0"/>
                      </a:lnTo>
                      <a:lnTo>
                        <a:pt x="14" y="0"/>
                      </a:lnTo>
                      <a:lnTo>
                        <a:pt x="11" y="0"/>
                      </a:lnTo>
                      <a:lnTo>
                        <a:pt x="8" y="1"/>
                      </a:lnTo>
                      <a:lnTo>
                        <a:pt x="6" y="2"/>
                      </a:lnTo>
                      <a:lnTo>
                        <a:pt x="4" y="3"/>
                      </a:lnTo>
                      <a:lnTo>
                        <a:pt x="2" y="6"/>
                      </a:lnTo>
                      <a:lnTo>
                        <a:pt x="1" y="8"/>
                      </a:lnTo>
                      <a:lnTo>
                        <a:pt x="0" y="10"/>
                      </a:lnTo>
                      <a:lnTo>
                        <a:pt x="0" y="14"/>
                      </a:lnTo>
                      <a:lnTo>
                        <a:pt x="0" y="65"/>
                      </a:lnTo>
                      <a:lnTo>
                        <a:pt x="0" y="68"/>
                      </a:lnTo>
                      <a:lnTo>
                        <a:pt x="1" y="70"/>
                      </a:lnTo>
                      <a:lnTo>
                        <a:pt x="2" y="72"/>
                      </a:lnTo>
                      <a:lnTo>
                        <a:pt x="4" y="75"/>
                      </a:lnTo>
                      <a:lnTo>
                        <a:pt x="6" y="76"/>
                      </a:lnTo>
                      <a:lnTo>
                        <a:pt x="8" y="77"/>
                      </a:lnTo>
                      <a:lnTo>
                        <a:pt x="11" y="78"/>
                      </a:lnTo>
                      <a:lnTo>
                        <a:pt x="14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73" name="Google Shape;14273;p107"/>
                <p:cNvSpPr/>
                <p:nvPr/>
              </p:nvSpPr>
              <p:spPr>
                <a:xfrm>
                  <a:off x="6035243" y="2873423"/>
                  <a:ext cx="93663" cy="9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" h="62" extrusionOk="0">
                      <a:moveTo>
                        <a:pt x="36" y="46"/>
                      </a:moveTo>
                      <a:lnTo>
                        <a:pt x="53" y="62"/>
                      </a:lnTo>
                      <a:lnTo>
                        <a:pt x="53" y="59"/>
                      </a:lnTo>
                      <a:lnTo>
                        <a:pt x="55" y="57"/>
                      </a:lnTo>
                      <a:lnTo>
                        <a:pt x="57" y="55"/>
                      </a:lnTo>
                      <a:lnTo>
                        <a:pt x="59" y="54"/>
                      </a:lnTo>
                      <a:lnTo>
                        <a:pt x="44" y="39"/>
                      </a:lnTo>
                      <a:lnTo>
                        <a:pt x="46" y="35"/>
                      </a:lnTo>
                      <a:lnTo>
                        <a:pt x="47" y="30"/>
                      </a:lnTo>
                      <a:lnTo>
                        <a:pt x="48" y="27"/>
                      </a:lnTo>
                      <a:lnTo>
                        <a:pt x="48" y="22"/>
                      </a:lnTo>
                      <a:lnTo>
                        <a:pt x="47" y="18"/>
                      </a:lnTo>
                      <a:lnTo>
                        <a:pt x="46" y="15"/>
                      </a:lnTo>
                      <a:lnTo>
                        <a:pt x="44" y="11"/>
                      </a:lnTo>
                      <a:lnTo>
                        <a:pt x="41" y="8"/>
                      </a:lnTo>
                      <a:lnTo>
                        <a:pt x="37" y="5"/>
                      </a:lnTo>
                      <a:lnTo>
                        <a:pt x="33" y="2"/>
                      </a:lnTo>
                      <a:lnTo>
                        <a:pt x="28" y="1"/>
                      </a:lnTo>
                      <a:lnTo>
                        <a:pt x="23" y="0"/>
                      </a:lnTo>
                      <a:lnTo>
                        <a:pt x="19" y="1"/>
                      </a:lnTo>
                      <a:lnTo>
                        <a:pt x="14" y="2"/>
                      </a:lnTo>
                      <a:lnTo>
                        <a:pt x="11" y="5"/>
                      </a:lnTo>
                      <a:lnTo>
                        <a:pt x="6" y="8"/>
                      </a:lnTo>
                      <a:lnTo>
                        <a:pt x="3" y="12"/>
                      </a:lnTo>
                      <a:lnTo>
                        <a:pt x="2" y="16"/>
                      </a:lnTo>
                      <a:lnTo>
                        <a:pt x="0" y="20"/>
                      </a:lnTo>
                      <a:lnTo>
                        <a:pt x="0" y="25"/>
                      </a:lnTo>
                      <a:lnTo>
                        <a:pt x="0" y="29"/>
                      </a:lnTo>
                      <a:lnTo>
                        <a:pt x="2" y="34"/>
                      </a:lnTo>
                      <a:lnTo>
                        <a:pt x="3" y="38"/>
                      </a:lnTo>
                      <a:lnTo>
                        <a:pt x="6" y="42"/>
                      </a:lnTo>
                      <a:lnTo>
                        <a:pt x="10" y="45"/>
                      </a:lnTo>
                      <a:lnTo>
                        <a:pt x="13" y="46"/>
                      </a:lnTo>
                      <a:lnTo>
                        <a:pt x="17" y="48"/>
                      </a:lnTo>
                      <a:lnTo>
                        <a:pt x="21" y="49"/>
                      </a:lnTo>
                      <a:lnTo>
                        <a:pt x="25" y="49"/>
                      </a:lnTo>
                      <a:lnTo>
                        <a:pt x="28" y="48"/>
                      </a:lnTo>
                      <a:lnTo>
                        <a:pt x="32" y="47"/>
                      </a:lnTo>
                      <a:lnTo>
                        <a:pt x="36" y="4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74" name="Google Shape;14274;p107"/>
                <p:cNvSpPr/>
                <p:nvPr/>
              </p:nvSpPr>
              <p:spPr>
                <a:xfrm>
                  <a:off x="6181293" y="2816273"/>
                  <a:ext cx="74613" cy="1397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88" extrusionOk="0">
                      <a:moveTo>
                        <a:pt x="18" y="47"/>
                      </a:moveTo>
                      <a:lnTo>
                        <a:pt x="18" y="88"/>
                      </a:lnTo>
                      <a:lnTo>
                        <a:pt x="29" y="88"/>
                      </a:lnTo>
                      <a:lnTo>
                        <a:pt x="29" y="47"/>
                      </a:lnTo>
                      <a:lnTo>
                        <a:pt x="33" y="45"/>
                      </a:lnTo>
                      <a:lnTo>
                        <a:pt x="36" y="43"/>
                      </a:lnTo>
                      <a:lnTo>
                        <a:pt x="39" y="41"/>
                      </a:lnTo>
                      <a:lnTo>
                        <a:pt x="42" y="39"/>
                      </a:lnTo>
                      <a:lnTo>
                        <a:pt x="44" y="35"/>
                      </a:lnTo>
                      <a:lnTo>
                        <a:pt x="46" y="32"/>
                      </a:lnTo>
                      <a:lnTo>
                        <a:pt x="46" y="28"/>
                      </a:lnTo>
                      <a:lnTo>
                        <a:pt x="47" y="23"/>
                      </a:lnTo>
                      <a:lnTo>
                        <a:pt x="46" y="19"/>
                      </a:lnTo>
                      <a:lnTo>
                        <a:pt x="46" y="15"/>
                      </a:lnTo>
                      <a:lnTo>
                        <a:pt x="43" y="11"/>
                      </a:lnTo>
                      <a:lnTo>
                        <a:pt x="40" y="7"/>
                      </a:lnTo>
                      <a:lnTo>
                        <a:pt x="36" y="4"/>
                      </a:lnTo>
                      <a:lnTo>
                        <a:pt x="33" y="2"/>
                      </a:lnTo>
                      <a:lnTo>
                        <a:pt x="28" y="1"/>
                      </a:lnTo>
                      <a:lnTo>
                        <a:pt x="23" y="0"/>
                      </a:lnTo>
                      <a:lnTo>
                        <a:pt x="18" y="1"/>
                      </a:lnTo>
                      <a:lnTo>
                        <a:pt x="14" y="2"/>
                      </a:lnTo>
                      <a:lnTo>
                        <a:pt x="10" y="4"/>
                      </a:lnTo>
                      <a:lnTo>
                        <a:pt x="6" y="7"/>
                      </a:lnTo>
                      <a:lnTo>
                        <a:pt x="4" y="11"/>
                      </a:lnTo>
                      <a:lnTo>
                        <a:pt x="1" y="15"/>
                      </a:lnTo>
                      <a:lnTo>
                        <a:pt x="0" y="19"/>
                      </a:lnTo>
                      <a:lnTo>
                        <a:pt x="0" y="23"/>
                      </a:lnTo>
                      <a:lnTo>
                        <a:pt x="0" y="28"/>
                      </a:lnTo>
                      <a:lnTo>
                        <a:pt x="1" y="32"/>
                      </a:lnTo>
                      <a:lnTo>
                        <a:pt x="3" y="35"/>
                      </a:lnTo>
                      <a:lnTo>
                        <a:pt x="5" y="39"/>
                      </a:lnTo>
                      <a:lnTo>
                        <a:pt x="8" y="42"/>
                      </a:lnTo>
                      <a:lnTo>
                        <a:pt x="11" y="44"/>
                      </a:lnTo>
                      <a:lnTo>
                        <a:pt x="15" y="46"/>
                      </a:lnTo>
                      <a:lnTo>
                        <a:pt x="18" y="4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75" name="Google Shape;14275;p107"/>
                <p:cNvSpPr/>
                <p:nvPr/>
              </p:nvSpPr>
              <p:spPr>
                <a:xfrm>
                  <a:off x="5976506" y="3016298"/>
                  <a:ext cx="139700" cy="7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" h="48" extrusionOk="0">
                      <a:moveTo>
                        <a:pt x="47" y="30"/>
                      </a:moveTo>
                      <a:lnTo>
                        <a:pt x="88" y="30"/>
                      </a:lnTo>
                      <a:lnTo>
                        <a:pt x="88" y="20"/>
                      </a:lnTo>
                      <a:lnTo>
                        <a:pt x="47" y="20"/>
                      </a:lnTo>
                      <a:lnTo>
                        <a:pt x="47" y="16"/>
                      </a:lnTo>
                      <a:lnTo>
                        <a:pt x="45" y="12"/>
                      </a:lnTo>
                      <a:lnTo>
                        <a:pt x="42" y="9"/>
                      </a:lnTo>
                      <a:lnTo>
                        <a:pt x="39" y="6"/>
                      </a:lnTo>
                      <a:lnTo>
                        <a:pt x="36" y="5"/>
                      </a:lnTo>
                      <a:lnTo>
                        <a:pt x="32" y="3"/>
                      </a:lnTo>
                      <a:lnTo>
                        <a:pt x="28" y="1"/>
                      </a:lnTo>
                      <a:lnTo>
                        <a:pt x="24" y="0"/>
                      </a:lnTo>
                      <a:lnTo>
                        <a:pt x="19" y="1"/>
                      </a:lnTo>
                      <a:lnTo>
                        <a:pt x="16" y="3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4" y="12"/>
                      </a:lnTo>
                      <a:lnTo>
                        <a:pt x="3" y="15"/>
                      </a:lnTo>
                      <a:lnTo>
                        <a:pt x="1" y="20"/>
                      </a:lnTo>
                      <a:lnTo>
                        <a:pt x="0" y="25"/>
                      </a:lnTo>
                      <a:lnTo>
                        <a:pt x="1" y="29"/>
                      </a:lnTo>
                      <a:lnTo>
                        <a:pt x="3" y="34"/>
                      </a:lnTo>
                      <a:lnTo>
                        <a:pt x="4" y="38"/>
                      </a:lnTo>
                      <a:lnTo>
                        <a:pt x="8" y="42"/>
                      </a:lnTo>
                      <a:lnTo>
                        <a:pt x="11" y="44"/>
                      </a:lnTo>
                      <a:lnTo>
                        <a:pt x="16" y="46"/>
                      </a:lnTo>
                      <a:lnTo>
                        <a:pt x="19" y="48"/>
                      </a:lnTo>
                      <a:lnTo>
                        <a:pt x="24" y="48"/>
                      </a:lnTo>
                      <a:lnTo>
                        <a:pt x="28" y="48"/>
                      </a:lnTo>
                      <a:lnTo>
                        <a:pt x="32" y="47"/>
                      </a:lnTo>
                      <a:lnTo>
                        <a:pt x="36" y="45"/>
                      </a:lnTo>
                      <a:lnTo>
                        <a:pt x="39" y="43"/>
                      </a:lnTo>
                      <a:lnTo>
                        <a:pt x="42" y="40"/>
                      </a:lnTo>
                      <a:lnTo>
                        <a:pt x="44" y="38"/>
                      </a:lnTo>
                      <a:lnTo>
                        <a:pt x="46" y="35"/>
                      </a:lnTo>
                      <a:lnTo>
                        <a:pt x="47" y="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76" name="Google Shape;14276;p107"/>
                <p:cNvSpPr/>
                <p:nvPr/>
              </p:nvSpPr>
              <p:spPr>
                <a:xfrm>
                  <a:off x="6305118" y="2873423"/>
                  <a:ext cx="93663" cy="984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" h="62" extrusionOk="0">
                      <a:moveTo>
                        <a:pt x="7" y="62"/>
                      </a:moveTo>
                      <a:lnTo>
                        <a:pt x="23" y="46"/>
                      </a:lnTo>
                      <a:lnTo>
                        <a:pt x="26" y="47"/>
                      </a:lnTo>
                      <a:lnTo>
                        <a:pt x="30" y="48"/>
                      </a:lnTo>
                      <a:lnTo>
                        <a:pt x="35" y="49"/>
                      </a:lnTo>
                      <a:lnTo>
                        <a:pt x="38" y="49"/>
                      </a:lnTo>
                      <a:lnTo>
                        <a:pt x="42" y="48"/>
                      </a:lnTo>
                      <a:lnTo>
                        <a:pt x="45" y="46"/>
                      </a:lnTo>
                      <a:lnTo>
                        <a:pt x="49" y="45"/>
                      </a:lnTo>
                      <a:lnTo>
                        <a:pt x="52" y="42"/>
                      </a:lnTo>
                      <a:lnTo>
                        <a:pt x="55" y="38"/>
                      </a:lnTo>
                      <a:lnTo>
                        <a:pt x="57" y="34"/>
                      </a:lnTo>
                      <a:lnTo>
                        <a:pt x="59" y="29"/>
                      </a:lnTo>
                      <a:lnTo>
                        <a:pt x="59" y="25"/>
                      </a:lnTo>
                      <a:lnTo>
                        <a:pt x="59" y="20"/>
                      </a:lnTo>
                      <a:lnTo>
                        <a:pt x="57" y="16"/>
                      </a:lnTo>
                      <a:lnTo>
                        <a:pt x="55" y="12"/>
                      </a:lnTo>
                      <a:lnTo>
                        <a:pt x="52" y="8"/>
                      </a:lnTo>
                      <a:lnTo>
                        <a:pt x="48" y="5"/>
                      </a:lnTo>
                      <a:lnTo>
                        <a:pt x="44" y="2"/>
                      </a:lnTo>
                      <a:lnTo>
                        <a:pt x="40" y="1"/>
                      </a:lnTo>
                      <a:lnTo>
                        <a:pt x="35" y="0"/>
                      </a:lnTo>
                      <a:lnTo>
                        <a:pt x="31" y="1"/>
                      </a:lnTo>
                      <a:lnTo>
                        <a:pt x="26" y="2"/>
                      </a:lnTo>
                      <a:lnTo>
                        <a:pt x="22" y="5"/>
                      </a:lnTo>
                      <a:lnTo>
                        <a:pt x="18" y="8"/>
                      </a:lnTo>
                      <a:lnTo>
                        <a:pt x="16" y="11"/>
                      </a:lnTo>
                      <a:lnTo>
                        <a:pt x="14" y="15"/>
                      </a:lnTo>
                      <a:lnTo>
                        <a:pt x="12" y="18"/>
                      </a:lnTo>
                      <a:lnTo>
                        <a:pt x="12" y="22"/>
                      </a:lnTo>
                      <a:lnTo>
                        <a:pt x="12" y="27"/>
                      </a:lnTo>
                      <a:lnTo>
                        <a:pt x="12" y="30"/>
                      </a:lnTo>
                      <a:lnTo>
                        <a:pt x="13" y="35"/>
                      </a:lnTo>
                      <a:lnTo>
                        <a:pt x="16" y="39"/>
                      </a:lnTo>
                      <a:lnTo>
                        <a:pt x="0" y="54"/>
                      </a:lnTo>
                      <a:lnTo>
                        <a:pt x="3" y="55"/>
                      </a:lnTo>
                      <a:lnTo>
                        <a:pt x="4" y="57"/>
                      </a:lnTo>
                      <a:lnTo>
                        <a:pt x="6" y="59"/>
                      </a:lnTo>
                      <a:lnTo>
                        <a:pt x="7" y="6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77" name="Google Shape;14277;p107"/>
                <p:cNvSpPr/>
                <p:nvPr/>
              </p:nvSpPr>
              <p:spPr>
                <a:xfrm>
                  <a:off x="6035243" y="3144885"/>
                  <a:ext cx="96838" cy="93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" h="59" extrusionOk="0">
                      <a:moveTo>
                        <a:pt x="53" y="0"/>
                      </a:moveTo>
                      <a:lnTo>
                        <a:pt x="38" y="15"/>
                      </a:lnTo>
                      <a:lnTo>
                        <a:pt x="34" y="14"/>
                      </a:lnTo>
                      <a:lnTo>
                        <a:pt x="30" y="13"/>
                      </a:lnTo>
                      <a:lnTo>
                        <a:pt x="26" y="12"/>
                      </a:lnTo>
                      <a:lnTo>
                        <a:pt x="21" y="12"/>
                      </a:lnTo>
                      <a:lnTo>
                        <a:pt x="18" y="13"/>
                      </a:lnTo>
                      <a:lnTo>
                        <a:pt x="14" y="14"/>
                      </a:lnTo>
                      <a:lnTo>
                        <a:pt x="10" y="15"/>
                      </a:lnTo>
                      <a:lnTo>
                        <a:pt x="6" y="18"/>
                      </a:lnTo>
                      <a:lnTo>
                        <a:pt x="3" y="22"/>
                      </a:lnTo>
                      <a:lnTo>
                        <a:pt x="2" y="27"/>
                      </a:lnTo>
                      <a:lnTo>
                        <a:pt x="0" y="31"/>
                      </a:lnTo>
                      <a:lnTo>
                        <a:pt x="0" y="35"/>
                      </a:lnTo>
                      <a:lnTo>
                        <a:pt x="0" y="39"/>
                      </a:lnTo>
                      <a:lnTo>
                        <a:pt x="2" y="44"/>
                      </a:lnTo>
                      <a:lnTo>
                        <a:pt x="3" y="49"/>
                      </a:lnTo>
                      <a:lnTo>
                        <a:pt x="6" y="52"/>
                      </a:lnTo>
                      <a:lnTo>
                        <a:pt x="11" y="55"/>
                      </a:lnTo>
                      <a:lnTo>
                        <a:pt x="15" y="57"/>
                      </a:lnTo>
                      <a:lnTo>
                        <a:pt x="19" y="59"/>
                      </a:lnTo>
                      <a:lnTo>
                        <a:pt x="24" y="59"/>
                      </a:lnTo>
                      <a:lnTo>
                        <a:pt x="29" y="59"/>
                      </a:lnTo>
                      <a:lnTo>
                        <a:pt x="33" y="57"/>
                      </a:lnTo>
                      <a:lnTo>
                        <a:pt x="38" y="55"/>
                      </a:lnTo>
                      <a:lnTo>
                        <a:pt x="41" y="52"/>
                      </a:lnTo>
                      <a:lnTo>
                        <a:pt x="43" y="49"/>
                      </a:lnTo>
                      <a:lnTo>
                        <a:pt x="46" y="46"/>
                      </a:lnTo>
                      <a:lnTo>
                        <a:pt x="47" y="42"/>
                      </a:lnTo>
                      <a:lnTo>
                        <a:pt x="48" y="38"/>
                      </a:lnTo>
                      <a:lnTo>
                        <a:pt x="49" y="34"/>
                      </a:lnTo>
                      <a:lnTo>
                        <a:pt x="48" y="31"/>
                      </a:lnTo>
                      <a:lnTo>
                        <a:pt x="47" y="27"/>
                      </a:lnTo>
                      <a:lnTo>
                        <a:pt x="45" y="23"/>
                      </a:lnTo>
                      <a:lnTo>
                        <a:pt x="61" y="7"/>
                      </a:lnTo>
                      <a:lnTo>
                        <a:pt x="59" y="7"/>
                      </a:lnTo>
                      <a:lnTo>
                        <a:pt x="57" y="5"/>
                      </a:lnTo>
                      <a:lnTo>
                        <a:pt x="55" y="2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78" name="Google Shape;14278;p107"/>
                <p:cNvSpPr/>
                <p:nvPr/>
              </p:nvSpPr>
              <p:spPr>
                <a:xfrm>
                  <a:off x="6316231" y="3016298"/>
                  <a:ext cx="142875" cy="762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48" extrusionOk="0">
                      <a:moveTo>
                        <a:pt x="66" y="0"/>
                      </a:moveTo>
                      <a:lnTo>
                        <a:pt x="66" y="0"/>
                      </a:lnTo>
                      <a:lnTo>
                        <a:pt x="62" y="1"/>
                      </a:lnTo>
                      <a:lnTo>
                        <a:pt x="58" y="3"/>
                      </a:lnTo>
                      <a:lnTo>
                        <a:pt x="54" y="5"/>
                      </a:lnTo>
                      <a:lnTo>
                        <a:pt x="51" y="6"/>
                      </a:lnTo>
                      <a:lnTo>
                        <a:pt x="48" y="9"/>
                      </a:lnTo>
                      <a:lnTo>
                        <a:pt x="46" y="12"/>
                      </a:lnTo>
                      <a:lnTo>
                        <a:pt x="44" y="16"/>
                      </a:lnTo>
                      <a:lnTo>
                        <a:pt x="43" y="20"/>
                      </a:lnTo>
                      <a:lnTo>
                        <a:pt x="0" y="20"/>
                      </a:lnTo>
                      <a:lnTo>
                        <a:pt x="0" y="30"/>
                      </a:lnTo>
                      <a:lnTo>
                        <a:pt x="43" y="30"/>
                      </a:lnTo>
                      <a:lnTo>
                        <a:pt x="44" y="35"/>
                      </a:lnTo>
                      <a:lnTo>
                        <a:pt x="46" y="38"/>
                      </a:lnTo>
                      <a:lnTo>
                        <a:pt x="49" y="40"/>
                      </a:lnTo>
                      <a:lnTo>
                        <a:pt x="51" y="43"/>
                      </a:lnTo>
                      <a:lnTo>
                        <a:pt x="55" y="45"/>
                      </a:lnTo>
                      <a:lnTo>
                        <a:pt x="58" y="47"/>
                      </a:lnTo>
                      <a:lnTo>
                        <a:pt x="62" y="48"/>
                      </a:lnTo>
                      <a:lnTo>
                        <a:pt x="66" y="48"/>
                      </a:lnTo>
                      <a:lnTo>
                        <a:pt x="72" y="48"/>
                      </a:lnTo>
                      <a:lnTo>
                        <a:pt x="76" y="46"/>
                      </a:lnTo>
                      <a:lnTo>
                        <a:pt x="80" y="44"/>
                      </a:lnTo>
                      <a:lnTo>
                        <a:pt x="83" y="42"/>
                      </a:lnTo>
                      <a:lnTo>
                        <a:pt x="86" y="38"/>
                      </a:lnTo>
                      <a:lnTo>
                        <a:pt x="88" y="34"/>
                      </a:lnTo>
                      <a:lnTo>
                        <a:pt x="90" y="29"/>
                      </a:lnTo>
                      <a:lnTo>
                        <a:pt x="90" y="25"/>
                      </a:lnTo>
                      <a:lnTo>
                        <a:pt x="90" y="20"/>
                      </a:lnTo>
                      <a:lnTo>
                        <a:pt x="88" y="15"/>
                      </a:lnTo>
                      <a:lnTo>
                        <a:pt x="86" y="12"/>
                      </a:lnTo>
                      <a:lnTo>
                        <a:pt x="83" y="8"/>
                      </a:lnTo>
                      <a:lnTo>
                        <a:pt x="80" y="5"/>
                      </a:lnTo>
                      <a:lnTo>
                        <a:pt x="76" y="3"/>
                      </a:lnTo>
                      <a:lnTo>
                        <a:pt x="72" y="1"/>
                      </a:lnTo>
                      <a:lnTo>
                        <a:pt x="6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79" name="Google Shape;14279;p107"/>
                <p:cNvSpPr/>
                <p:nvPr/>
              </p:nvSpPr>
              <p:spPr>
                <a:xfrm>
                  <a:off x="6301943" y="3144885"/>
                  <a:ext cx="96838" cy="936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" h="59" extrusionOk="0">
                      <a:moveTo>
                        <a:pt x="24" y="15"/>
                      </a:moveTo>
                      <a:lnTo>
                        <a:pt x="8" y="0"/>
                      </a:lnTo>
                      <a:lnTo>
                        <a:pt x="7" y="2"/>
                      </a:lnTo>
                      <a:lnTo>
                        <a:pt x="5" y="5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16" y="23"/>
                      </a:lnTo>
                      <a:lnTo>
                        <a:pt x="15" y="27"/>
                      </a:lnTo>
                      <a:lnTo>
                        <a:pt x="14" y="31"/>
                      </a:lnTo>
                      <a:lnTo>
                        <a:pt x="13" y="34"/>
                      </a:lnTo>
                      <a:lnTo>
                        <a:pt x="13" y="38"/>
                      </a:lnTo>
                      <a:lnTo>
                        <a:pt x="14" y="42"/>
                      </a:lnTo>
                      <a:lnTo>
                        <a:pt x="15" y="46"/>
                      </a:lnTo>
                      <a:lnTo>
                        <a:pt x="17" y="49"/>
                      </a:lnTo>
                      <a:lnTo>
                        <a:pt x="20" y="52"/>
                      </a:lnTo>
                      <a:lnTo>
                        <a:pt x="24" y="55"/>
                      </a:lnTo>
                      <a:lnTo>
                        <a:pt x="28" y="57"/>
                      </a:lnTo>
                      <a:lnTo>
                        <a:pt x="33" y="59"/>
                      </a:lnTo>
                      <a:lnTo>
                        <a:pt x="37" y="59"/>
                      </a:lnTo>
                      <a:lnTo>
                        <a:pt x="42" y="59"/>
                      </a:lnTo>
                      <a:lnTo>
                        <a:pt x="46" y="57"/>
                      </a:lnTo>
                      <a:lnTo>
                        <a:pt x="50" y="55"/>
                      </a:lnTo>
                      <a:lnTo>
                        <a:pt x="54" y="52"/>
                      </a:lnTo>
                      <a:lnTo>
                        <a:pt x="57" y="49"/>
                      </a:lnTo>
                      <a:lnTo>
                        <a:pt x="59" y="44"/>
                      </a:lnTo>
                      <a:lnTo>
                        <a:pt x="61" y="39"/>
                      </a:lnTo>
                      <a:lnTo>
                        <a:pt x="61" y="35"/>
                      </a:lnTo>
                      <a:lnTo>
                        <a:pt x="61" y="31"/>
                      </a:lnTo>
                      <a:lnTo>
                        <a:pt x="59" y="27"/>
                      </a:lnTo>
                      <a:lnTo>
                        <a:pt x="57" y="22"/>
                      </a:lnTo>
                      <a:lnTo>
                        <a:pt x="54" y="18"/>
                      </a:lnTo>
                      <a:lnTo>
                        <a:pt x="51" y="15"/>
                      </a:lnTo>
                      <a:lnTo>
                        <a:pt x="47" y="14"/>
                      </a:lnTo>
                      <a:lnTo>
                        <a:pt x="44" y="13"/>
                      </a:lnTo>
                      <a:lnTo>
                        <a:pt x="39" y="12"/>
                      </a:lnTo>
                      <a:lnTo>
                        <a:pt x="35" y="12"/>
                      </a:lnTo>
                      <a:lnTo>
                        <a:pt x="31" y="13"/>
                      </a:lnTo>
                      <a:lnTo>
                        <a:pt x="27" y="14"/>
                      </a:lnTo>
                      <a:lnTo>
                        <a:pt x="24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80" name="Google Shape;14280;p107"/>
                <p:cNvSpPr/>
                <p:nvPr/>
              </p:nvSpPr>
              <p:spPr>
                <a:xfrm>
                  <a:off x="6181293" y="3155998"/>
                  <a:ext cx="74613" cy="1428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90" extrusionOk="0">
                      <a:moveTo>
                        <a:pt x="29" y="42"/>
                      </a:moveTo>
                      <a:lnTo>
                        <a:pt x="29" y="0"/>
                      </a:lnTo>
                      <a:lnTo>
                        <a:pt x="18" y="0"/>
                      </a:lnTo>
                      <a:lnTo>
                        <a:pt x="18" y="42"/>
                      </a:lnTo>
                      <a:lnTo>
                        <a:pt x="15" y="43"/>
                      </a:lnTo>
                      <a:lnTo>
                        <a:pt x="11" y="45"/>
                      </a:lnTo>
                      <a:lnTo>
                        <a:pt x="8" y="47"/>
                      </a:lnTo>
                      <a:lnTo>
                        <a:pt x="5" y="51"/>
                      </a:lnTo>
                      <a:lnTo>
                        <a:pt x="3" y="54"/>
                      </a:lnTo>
                      <a:lnTo>
                        <a:pt x="1" y="58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71"/>
                      </a:lnTo>
                      <a:lnTo>
                        <a:pt x="1" y="76"/>
                      </a:lnTo>
                      <a:lnTo>
                        <a:pt x="4" y="79"/>
                      </a:lnTo>
                      <a:lnTo>
                        <a:pt x="6" y="83"/>
                      </a:lnTo>
                      <a:lnTo>
                        <a:pt x="10" y="86"/>
                      </a:lnTo>
                      <a:lnTo>
                        <a:pt x="14" y="88"/>
                      </a:lnTo>
                      <a:lnTo>
                        <a:pt x="18" y="90"/>
                      </a:lnTo>
                      <a:lnTo>
                        <a:pt x="23" y="90"/>
                      </a:lnTo>
                      <a:lnTo>
                        <a:pt x="28" y="90"/>
                      </a:lnTo>
                      <a:lnTo>
                        <a:pt x="33" y="88"/>
                      </a:lnTo>
                      <a:lnTo>
                        <a:pt x="36" y="86"/>
                      </a:lnTo>
                      <a:lnTo>
                        <a:pt x="40" y="83"/>
                      </a:lnTo>
                      <a:lnTo>
                        <a:pt x="43" y="79"/>
                      </a:lnTo>
                      <a:lnTo>
                        <a:pt x="46" y="76"/>
                      </a:lnTo>
                      <a:lnTo>
                        <a:pt x="46" y="71"/>
                      </a:lnTo>
                      <a:lnTo>
                        <a:pt x="47" y="66"/>
                      </a:lnTo>
                      <a:lnTo>
                        <a:pt x="46" y="62"/>
                      </a:lnTo>
                      <a:lnTo>
                        <a:pt x="46" y="58"/>
                      </a:lnTo>
                      <a:lnTo>
                        <a:pt x="44" y="54"/>
                      </a:lnTo>
                      <a:lnTo>
                        <a:pt x="42" y="51"/>
                      </a:lnTo>
                      <a:lnTo>
                        <a:pt x="39" y="48"/>
                      </a:lnTo>
                      <a:lnTo>
                        <a:pt x="36" y="46"/>
                      </a:lnTo>
                      <a:lnTo>
                        <a:pt x="33" y="44"/>
                      </a:lnTo>
                      <a:lnTo>
                        <a:pt x="29" y="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4281" name="Google Shape;14281;p107"/>
                <p:cNvSpPr/>
                <p:nvPr/>
              </p:nvSpPr>
              <p:spPr>
                <a:xfrm>
                  <a:off x="6182881" y="2989310"/>
                  <a:ext cx="71438" cy="825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" h="243" extrusionOk="0">
                      <a:moveTo>
                        <a:pt x="28" y="95"/>
                      </a:moveTo>
                      <a:cubicBezTo>
                        <a:pt x="28" y="60"/>
                        <a:pt x="28" y="60"/>
                        <a:pt x="28" y="60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43" y="51"/>
                        <a:pt x="161" y="55"/>
                        <a:pt x="170" y="58"/>
                      </a:cubicBezTo>
                      <a:cubicBezTo>
                        <a:pt x="53" y="170"/>
                        <a:pt x="53" y="170"/>
                        <a:pt x="53" y="170"/>
                      </a:cubicBezTo>
                      <a:cubicBezTo>
                        <a:pt x="43" y="156"/>
                        <a:pt x="34" y="139"/>
                        <a:pt x="31" y="122"/>
                      </a:cubicBezTo>
                      <a:cubicBezTo>
                        <a:pt x="29" y="113"/>
                        <a:pt x="28" y="105"/>
                        <a:pt x="28" y="95"/>
                      </a:cubicBezTo>
                      <a:moveTo>
                        <a:pt x="178" y="95"/>
                      </a:moveTo>
                      <a:cubicBezTo>
                        <a:pt x="178" y="105"/>
                        <a:pt x="177" y="113"/>
                        <a:pt x="174" y="122"/>
                      </a:cubicBezTo>
                      <a:cubicBezTo>
                        <a:pt x="167" y="161"/>
                        <a:pt x="140" y="194"/>
                        <a:pt x="103" y="212"/>
                      </a:cubicBezTo>
                      <a:cubicBezTo>
                        <a:pt x="88" y="205"/>
                        <a:pt x="75" y="195"/>
                        <a:pt x="63" y="183"/>
                      </a:cubicBezTo>
                      <a:cubicBezTo>
                        <a:pt x="178" y="73"/>
                        <a:pt x="178" y="73"/>
                        <a:pt x="178" y="73"/>
                      </a:cubicBezTo>
                      <a:lnTo>
                        <a:pt x="178" y="95"/>
                      </a:lnTo>
                      <a:close/>
                      <a:moveTo>
                        <a:pt x="103" y="243"/>
                      </a:moveTo>
                      <a:cubicBezTo>
                        <a:pt x="164" y="219"/>
                        <a:pt x="207" y="162"/>
                        <a:pt x="207" y="95"/>
                      </a:cubicBezTo>
                      <a:cubicBezTo>
                        <a:pt x="207" y="23"/>
                        <a:pt x="207" y="23"/>
                        <a:pt x="207" y="23"/>
                      </a:cubicBezTo>
                      <a:cubicBezTo>
                        <a:pt x="168" y="15"/>
                        <a:pt x="168" y="15"/>
                        <a:pt x="168" y="15"/>
                      </a:cubicBezTo>
                      <a:cubicBezTo>
                        <a:pt x="168" y="29"/>
                        <a:pt x="168" y="29"/>
                        <a:pt x="168" y="29"/>
                      </a:cubicBezTo>
                      <a:cubicBezTo>
                        <a:pt x="127" y="19"/>
                        <a:pt x="127" y="19"/>
                        <a:pt x="127" y="19"/>
                      </a:cubicBezTo>
                      <a:cubicBezTo>
                        <a:pt x="127" y="5"/>
                        <a:pt x="127" y="5"/>
                        <a:pt x="127" y="5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9" y="19"/>
                        <a:pt x="79" y="19"/>
                        <a:pt x="79" y="19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162"/>
                        <a:pt x="42" y="219"/>
                        <a:pt x="103" y="24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4282" name="Google Shape;14282;p107"/>
          <p:cNvGrpSpPr/>
          <p:nvPr/>
        </p:nvGrpSpPr>
        <p:grpSpPr>
          <a:xfrm>
            <a:off x="292660" y="2536968"/>
            <a:ext cx="912284" cy="789517"/>
            <a:chOff x="4897438" y="2211388"/>
            <a:chExt cx="684213" cy="592138"/>
          </a:xfrm>
        </p:grpSpPr>
        <p:sp>
          <p:nvSpPr>
            <p:cNvPr id="14283" name="Google Shape;14283;p107"/>
            <p:cNvSpPr/>
            <p:nvPr/>
          </p:nvSpPr>
          <p:spPr>
            <a:xfrm>
              <a:off x="4897438" y="2211388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4" name="Google Shape;14284;p107"/>
            <p:cNvSpPr/>
            <p:nvPr/>
          </p:nvSpPr>
          <p:spPr>
            <a:xfrm>
              <a:off x="5033963" y="2381251"/>
              <a:ext cx="125413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5" name="Google Shape;14285;p107"/>
            <p:cNvSpPr/>
            <p:nvPr/>
          </p:nvSpPr>
          <p:spPr>
            <a:xfrm>
              <a:off x="5176838" y="2381251"/>
              <a:ext cx="125413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6" name="Google Shape;14286;p107"/>
            <p:cNvSpPr/>
            <p:nvPr/>
          </p:nvSpPr>
          <p:spPr>
            <a:xfrm>
              <a:off x="5318126" y="2381251"/>
              <a:ext cx="127000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7" name="Google Shape;14287;p107"/>
            <p:cNvSpPr/>
            <p:nvPr/>
          </p:nvSpPr>
          <p:spPr>
            <a:xfrm>
              <a:off x="5105401" y="2427288"/>
              <a:ext cx="125413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8" name="Google Shape;14288;p107"/>
            <p:cNvSpPr/>
            <p:nvPr/>
          </p:nvSpPr>
          <p:spPr>
            <a:xfrm>
              <a:off x="5246688" y="2427288"/>
              <a:ext cx="125413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89" name="Google Shape;14289;p107"/>
            <p:cNvSpPr/>
            <p:nvPr/>
          </p:nvSpPr>
          <p:spPr>
            <a:xfrm>
              <a:off x="5033963" y="2427288"/>
              <a:ext cx="52388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0" name="Google Shape;14290;p107"/>
            <p:cNvSpPr/>
            <p:nvPr/>
          </p:nvSpPr>
          <p:spPr>
            <a:xfrm>
              <a:off x="5391151" y="2427288"/>
              <a:ext cx="53975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1" name="Google Shape;14291;p107"/>
            <p:cNvSpPr/>
            <p:nvPr/>
          </p:nvSpPr>
          <p:spPr>
            <a:xfrm>
              <a:off x="5033963" y="2471738"/>
              <a:ext cx="125413" cy="28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2" name="Google Shape;14292;p107"/>
            <p:cNvSpPr/>
            <p:nvPr/>
          </p:nvSpPr>
          <p:spPr>
            <a:xfrm>
              <a:off x="5176838" y="2471738"/>
              <a:ext cx="125413" cy="28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3" name="Google Shape;14293;p107"/>
            <p:cNvSpPr/>
            <p:nvPr/>
          </p:nvSpPr>
          <p:spPr>
            <a:xfrm>
              <a:off x="5318126" y="2471738"/>
              <a:ext cx="127000" cy="285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4" name="Google Shape;14294;p107"/>
            <p:cNvSpPr/>
            <p:nvPr/>
          </p:nvSpPr>
          <p:spPr>
            <a:xfrm>
              <a:off x="5105401" y="2517776"/>
              <a:ext cx="125413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5" name="Google Shape;14295;p107"/>
            <p:cNvSpPr/>
            <p:nvPr/>
          </p:nvSpPr>
          <p:spPr>
            <a:xfrm>
              <a:off x="5246688" y="2517776"/>
              <a:ext cx="125413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6" name="Google Shape;14296;p107"/>
            <p:cNvSpPr/>
            <p:nvPr/>
          </p:nvSpPr>
          <p:spPr>
            <a:xfrm>
              <a:off x="5033963" y="2517776"/>
              <a:ext cx="52388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7" name="Google Shape;14297;p107"/>
            <p:cNvSpPr/>
            <p:nvPr/>
          </p:nvSpPr>
          <p:spPr>
            <a:xfrm>
              <a:off x="5391151" y="2517776"/>
              <a:ext cx="53975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8" name="Google Shape;14298;p107"/>
            <p:cNvSpPr/>
            <p:nvPr/>
          </p:nvSpPr>
          <p:spPr>
            <a:xfrm>
              <a:off x="5033963" y="2562226"/>
              <a:ext cx="125413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99" name="Google Shape;14299;p107"/>
            <p:cNvSpPr/>
            <p:nvPr/>
          </p:nvSpPr>
          <p:spPr>
            <a:xfrm>
              <a:off x="5176838" y="2562226"/>
              <a:ext cx="125413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0" name="Google Shape;14300;p107"/>
            <p:cNvSpPr/>
            <p:nvPr/>
          </p:nvSpPr>
          <p:spPr>
            <a:xfrm>
              <a:off x="5318126" y="2562226"/>
              <a:ext cx="127000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1" name="Google Shape;14301;p107"/>
            <p:cNvSpPr/>
            <p:nvPr/>
          </p:nvSpPr>
          <p:spPr>
            <a:xfrm>
              <a:off x="5105401" y="2608263"/>
              <a:ext cx="125413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2" name="Google Shape;14302;p107"/>
            <p:cNvSpPr/>
            <p:nvPr/>
          </p:nvSpPr>
          <p:spPr>
            <a:xfrm>
              <a:off x="5246688" y="2608263"/>
              <a:ext cx="125413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3" name="Google Shape;14303;p107"/>
            <p:cNvSpPr/>
            <p:nvPr/>
          </p:nvSpPr>
          <p:spPr>
            <a:xfrm>
              <a:off x="5033963" y="2608263"/>
              <a:ext cx="52388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04" name="Google Shape;14304;p107"/>
            <p:cNvSpPr/>
            <p:nvPr/>
          </p:nvSpPr>
          <p:spPr>
            <a:xfrm>
              <a:off x="5391151" y="2608263"/>
              <a:ext cx="53975" cy="269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305" name="Google Shape;14305;p107"/>
          <p:cNvGrpSpPr/>
          <p:nvPr/>
        </p:nvGrpSpPr>
        <p:grpSpPr>
          <a:xfrm>
            <a:off x="180221" y="832199"/>
            <a:ext cx="1121664" cy="1121664"/>
            <a:chOff x="1478588" y="2559178"/>
            <a:chExt cx="841248" cy="841248"/>
          </a:xfrm>
        </p:grpSpPr>
        <p:grpSp>
          <p:nvGrpSpPr>
            <p:cNvPr id="14306" name="Google Shape;14306;p107"/>
            <p:cNvGrpSpPr/>
            <p:nvPr/>
          </p:nvGrpSpPr>
          <p:grpSpPr>
            <a:xfrm>
              <a:off x="1478588" y="2559178"/>
              <a:ext cx="841248" cy="841248"/>
              <a:chOff x="3278188" y="1319214"/>
              <a:chExt cx="1181100" cy="1181100"/>
            </a:xfrm>
          </p:grpSpPr>
          <p:sp>
            <p:nvSpPr>
              <p:cNvPr id="14307" name="Google Shape;14307;p107"/>
              <p:cNvSpPr/>
              <p:nvPr/>
            </p:nvSpPr>
            <p:spPr>
              <a:xfrm>
                <a:off x="3278188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8" name="Google Shape;14308;p107"/>
              <p:cNvSpPr/>
              <p:nvPr/>
            </p:nvSpPr>
            <p:spPr>
              <a:xfrm>
                <a:off x="3848101" y="232886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09" name="Google Shape;14309;p107"/>
              <p:cNvSpPr/>
              <p:nvPr/>
            </p:nvSpPr>
            <p:spPr>
              <a:xfrm>
                <a:off x="3848101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0" name="Google Shape;14310;p107"/>
              <p:cNvSpPr/>
              <p:nvPr/>
            </p:nvSpPr>
            <p:spPr>
              <a:xfrm>
                <a:off x="4286251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1" name="Google Shape;14311;p107"/>
              <p:cNvSpPr/>
              <p:nvPr/>
            </p:nvSpPr>
            <p:spPr>
              <a:xfrm>
                <a:off x="3402013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2" name="Google Shape;14312;p107"/>
              <p:cNvSpPr/>
              <p:nvPr/>
            </p:nvSpPr>
            <p:spPr>
              <a:xfrm>
                <a:off x="3478213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3" name="Google Shape;14313;p107"/>
              <p:cNvSpPr/>
              <p:nvPr/>
            </p:nvSpPr>
            <p:spPr>
              <a:xfrm>
                <a:off x="4210051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4" name="Google Shape;14314;p107"/>
              <p:cNvSpPr/>
              <p:nvPr/>
            </p:nvSpPr>
            <p:spPr>
              <a:xfrm>
                <a:off x="3478213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5" name="Google Shape;14315;p107"/>
              <p:cNvSpPr/>
              <p:nvPr/>
            </p:nvSpPr>
            <p:spPr>
              <a:xfrm>
                <a:off x="4210051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316" name="Google Shape;14316;p107"/>
            <p:cNvGrpSpPr/>
            <p:nvPr/>
          </p:nvGrpSpPr>
          <p:grpSpPr>
            <a:xfrm>
              <a:off x="1739192" y="2819782"/>
              <a:ext cx="320040" cy="320040"/>
              <a:chOff x="4987926" y="3446463"/>
              <a:chExt cx="592138" cy="592138"/>
            </a:xfrm>
          </p:grpSpPr>
          <p:sp>
            <p:nvSpPr>
              <p:cNvPr id="14317" name="Google Shape;14317;p107"/>
              <p:cNvSpPr/>
              <p:nvPr/>
            </p:nvSpPr>
            <p:spPr>
              <a:xfrm>
                <a:off x="4987926" y="3446463"/>
                <a:ext cx="592138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3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8" name="Google Shape;14318;p107"/>
              <p:cNvSpPr/>
              <p:nvPr/>
            </p:nvSpPr>
            <p:spPr>
              <a:xfrm>
                <a:off x="5076826" y="3617913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19" name="Google Shape;14319;p107"/>
              <p:cNvSpPr/>
              <p:nvPr/>
            </p:nvSpPr>
            <p:spPr>
              <a:xfrm>
                <a:off x="5219701" y="3617913"/>
                <a:ext cx="127000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0" name="Google Shape;14320;p107"/>
              <p:cNvSpPr/>
              <p:nvPr/>
            </p:nvSpPr>
            <p:spPr>
              <a:xfrm>
                <a:off x="5362576" y="3617913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1" name="Google Shape;14321;p107"/>
              <p:cNvSpPr/>
              <p:nvPr/>
            </p:nvSpPr>
            <p:spPr>
              <a:xfrm>
                <a:off x="5148264" y="3663951"/>
                <a:ext cx="125413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2" name="Google Shape;14322;p107"/>
              <p:cNvSpPr/>
              <p:nvPr/>
            </p:nvSpPr>
            <p:spPr>
              <a:xfrm>
                <a:off x="5291139" y="3663951"/>
                <a:ext cx="125413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3" name="Google Shape;14323;p107"/>
              <p:cNvSpPr/>
              <p:nvPr/>
            </p:nvSpPr>
            <p:spPr>
              <a:xfrm>
                <a:off x="5076826" y="3663951"/>
                <a:ext cx="53975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4" name="Google Shape;14324;p107"/>
              <p:cNvSpPr/>
              <p:nvPr/>
            </p:nvSpPr>
            <p:spPr>
              <a:xfrm>
                <a:off x="5434014" y="3663951"/>
                <a:ext cx="53975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5" name="Google Shape;14325;p107"/>
              <p:cNvSpPr/>
              <p:nvPr/>
            </p:nvSpPr>
            <p:spPr>
              <a:xfrm>
                <a:off x="5076826" y="3708401"/>
                <a:ext cx="125413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6" name="Google Shape;14326;p107"/>
              <p:cNvSpPr/>
              <p:nvPr/>
            </p:nvSpPr>
            <p:spPr>
              <a:xfrm>
                <a:off x="5219701" y="3708401"/>
                <a:ext cx="127000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7" name="Google Shape;14327;p107"/>
              <p:cNvSpPr/>
              <p:nvPr/>
            </p:nvSpPr>
            <p:spPr>
              <a:xfrm>
                <a:off x="5362576" y="3708401"/>
                <a:ext cx="125413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8" name="Google Shape;14328;p107"/>
              <p:cNvSpPr/>
              <p:nvPr/>
            </p:nvSpPr>
            <p:spPr>
              <a:xfrm>
                <a:off x="5148264" y="3754438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29" name="Google Shape;14329;p107"/>
              <p:cNvSpPr/>
              <p:nvPr/>
            </p:nvSpPr>
            <p:spPr>
              <a:xfrm>
                <a:off x="5291139" y="3754438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0" name="Google Shape;14330;p107"/>
              <p:cNvSpPr/>
              <p:nvPr/>
            </p:nvSpPr>
            <p:spPr>
              <a:xfrm>
                <a:off x="5076826" y="3754438"/>
                <a:ext cx="53975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1" name="Google Shape;14331;p107"/>
              <p:cNvSpPr/>
              <p:nvPr/>
            </p:nvSpPr>
            <p:spPr>
              <a:xfrm>
                <a:off x="5434014" y="3754438"/>
                <a:ext cx="53975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2" name="Google Shape;14332;p107"/>
              <p:cNvSpPr/>
              <p:nvPr/>
            </p:nvSpPr>
            <p:spPr>
              <a:xfrm>
                <a:off x="5076826" y="3798888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3" name="Google Shape;14333;p107"/>
              <p:cNvSpPr/>
              <p:nvPr/>
            </p:nvSpPr>
            <p:spPr>
              <a:xfrm>
                <a:off x="5219701" y="3798888"/>
                <a:ext cx="127000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4" name="Google Shape;14334;p107"/>
              <p:cNvSpPr/>
              <p:nvPr/>
            </p:nvSpPr>
            <p:spPr>
              <a:xfrm>
                <a:off x="5362576" y="3798888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5" name="Google Shape;14335;p107"/>
              <p:cNvSpPr/>
              <p:nvPr/>
            </p:nvSpPr>
            <p:spPr>
              <a:xfrm>
                <a:off x="5148264" y="3844926"/>
                <a:ext cx="125413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6" name="Google Shape;14336;p107"/>
              <p:cNvSpPr/>
              <p:nvPr/>
            </p:nvSpPr>
            <p:spPr>
              <a:xfrm>
                <a:off x="5291139" y="3844926"/>
                <a:ext cx="125413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7" name="Google Shape;14337;p107"/>
              <p:cNvSpPr/>
              <p:nvPr/>
            </p:nvSpPr>
            <p:spPr>
              <a:xfrm>
                <a:off x="5076826" y="3844926"/>
                <a:ext cx="53975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38" name="Google Shape;14338;p107"/>
              <p:cNvSpPr/>
              <p:nvPr/>
            </p:nvSpPr>
            <p:spPr>
              <a:xfrm>
                <a:off x="5434014" y="3844926"/>
                <a:ext cx="53975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339" name="Google Shape;14339;p107"/>
          <p:cNvSpPr/>
          <p:nvPr/>
        </p:nvSpPr>
        <p:spPr>
          <a:xfrm>
            <a:off x="407945" y="2052126"/>
            <a:ext cx="681716" cy="184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340" name="Google Shape;14340;p107"/>
          <p:cNvGrpSpPr/>
          <p:nvPr/>
        </p:nvGrpSpPr>
        <p:grpSpPr>
          <a:xfrm>
            <a:off x="1511670" y="832199"/>
            <a:ext cx="1121664" cy="1121664"/>
            <a:chOff x="2839087" y="2763964"/>
            <a:chExt cx="841248" cy="841248"/>
          </a:xfrm>
        </p:grpSpPr>
        <p:grpSp>
          <p:nvGrpSpPr>
            <p:cNvPr id="14341" name="Google Shape;14341;p107"/>
            <p:cNvGrpSpPr/>
            <p:nvPr/>
          </p:nvGrpSpPr>
          <p:grpSpPr>
            <a:xfrm>
              <a:off x="2839087" y="2763964"/>
              <a:ext cx="841248" cy="841248"/>
              <a:chOff x="3278188" y="1319214"/>
              <a:chExt cx="1181100" cy="1181100"/>
            </a:xfrm>
          </p:grpSpPr>
          <p:sp>
            <p:nvSpPr>
              <p:cNvPr id="14342" name="Google Shape;14342;p107"/>
              <p:cNvSpPr/>
              <p:nvPr/>
            </p:nvSpPr>
            <p:spPr>
              <a:xfrm>
                <a:off x="3278188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3" name="Google Shape;14343;p107"/>
              <p:cNvSpPr/>
              <p:nvPr/>
            </p:nvSpPr>
            <p:spPr>
              <a:xfrm>
                <a:off x="3848101" y="232886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4" name="Google Shape;14344;p107"/>
              <p:cNvSpPr/>
              <p:nvPr/>
            </p:nvSpPr>
            <p:spPr>
              <a:xfrm>
                <a:off x="3848101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5" name="Google Shape;14345;p107"/>
              <p:cNvSpPr/>
              <p:nvPr/>
            </p:nvSpPr>
            <p:spPr>
              <a:xfrm>
                <a:off x="4286251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6" name="Google Shape;14346;p107"/>
              <p:cNvSpPr/>
              <p:nvPr/>
            </p:nvSpPr>
            <p:spPr>
              <a:xfrm>
                <a:off x="3402013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7" name="Google Shape;14347;p107"/>
              <p:cNvSpPr/>
              <p:nvPr/>
            </p:nvSpPr>
            <p:spPr>
              <a:xfrm>
                <a:off x="3478213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8" name="Google Shape;14348;p107"/>
              <p:cNvSpPr/>
              <p:nvPr/>
            </p:nvSpPr>
            <p:spPr>
              <a:xfrm>
                <a:off x="4210051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49" name="Google Shape;14349;p107"/>
              <p:cNvSpPr/>
              <p:nvPr/>
            </p:nvSpPr>
            <p:spPr>
              <a:xfrm>
                <a:off x="3478213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0" name="Google Shape;14350;p107"/>
              <p:cNvSpPr/>
              <p:nvPr/>
            </p:nvSpPr>
            <p:spPr>
              <a:xfrm>
                <a:off x="4210051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351" name="Google Shape;14351;p107"/>
            <p:cNvGrpSpPr/>
            <p:nvPr/>
          </p:nvGrpSpPr>
          <p:grpSpPr>
            <a:xfrm>
              <a:off x="3099691" y="3024568"/>
              <a:ext cx="320040" cy="320040"/>
              <a:chOff x="6316663" y="3446462"/>
              <a:chExt cx="592138" cy="592138"/>
            </a:xfrm>
          </p:grpSpPr>
          <p:sp>
            <p:nvSpPr>
              <p:cNvPr id="14352" name="Google Shape;14352;p107"/>
              <p:cNvSpPr/>
              <p:nvPr/>
            </p:nvSpPr>
            <p:spPr>
              <a:xfrm>
                <a:off x="6316663" y="3446462"/>
                <a:ext cx="592138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3" name="Google Shape;14353;p107"/>
              <p:cNvSpPr/>
              <p:nvPr/>
            </p:nvSpPr>
            <p:spPr>
              <a:xfrm>
                <a:off x="6367463" y="3605212"/>
                <a:ext cx="509588" cy="119063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353" extrusionOk="0">
                    <a:moveTo>
                      <a:pt x="33" y="212"/>
                    </a:moveTo>
                    <a:cubicBezTo>
                      <a:pt x="1394" y="212"/>
                      <a:pt x="1394" y="212"/>
                      <a:pt x="1394" y="212"/>
                    </a:cubicBezTo>
                    <a:cubicBezTo>
                      <a:pt x="1317" y="289"/>
                      <a:pt x="1317" y="289"/>
                      <a:pt x="1317" y="289"/>
                    </a:cubicBezTo>
                    <a:cubicBezTo>
                      <a:pt x="1304" y="302"/>
                      <a:pt x="1304" y="322"/>
                      <a:pt x="1317" y="335"/>
                    </a:cubicBezTo>
                    <a:cubicBezTo>
                      <a:pt x="1322" y="340"/>
                      <a:pt x="1322" y="340"/>
                      <a:pt x="1322" y="340"/>
                    </a:cubicBezTo>
                    <a:cubicBezTo>
                      <a:pt x="1335" y="353"/>
                      <a:pt x="1355" y="353"/>
                      <a:pt x="1368" y="340"/>
                    </a:cubicBezTo>
                    <a:cubicBezTo>
                      <a:pt x="1500" y="208"/>
                      <a:pt x="1500" y="208"/>
                      <a:pt x="1500" y="208"/>
                    </a:cubicBezTo>
                    <a:cubicBezTo>
                      <a:pt x="1502" y="206"/>
                      <a:pt x="1503" y="204"/>
                      <a:pt x="1505" y="201"/>
                    </a:cubicBezTo>
                    <a:cubicBezTo>
                      <a:pt x="1510" y="196"/>
                      <a:pt x="1514" y="188"/>
                      <a:pt x="1514" y="179"/>
                    </a:cubicBezTo>
                    <a:cubicBezTo>
                      <a:pt x="1514" y="173"/>
                      <a:pt x="1514" y="173"/>
                      <a:pt x="1514" y="173"/>
                    </a:cubicBezTo>
                    <a:cubicBezTo>
                      <a:pt x="1514" y="162"/>
                      <a:pt x="1509" y="153"/>
                      <a:pt x="1502" y="147"/>
                    </a:cubicBezTo>
                    <a:cubicBezTo>
                      <a:pt x="1501" y="147"/>
                      <a:pt x="1501" y="146"/>
                      <a:pt x="1500" y="145"/>
                    </a:cubicBezTo>
                    <a:cubicBezTo>
                      <a:pt x="1368" y="13"/>
                      <a:pt x="1368" y="13"/>
                      <a:pt x="1368" y="13"/>
                    </a:cubicBezTo>
                    <a:cubicBezTo>
                      <a:pt x="1355" y="0"/>
                      <a:pt x="1335" y="0"/>
                      <a:pt x="1322" y="13"/>
                    </a:cubicBezTo>
                    <a:cubicBezTo>
                      <a:pt x="1317" y="18"/>
                      <a:pt x="1317" y="18"/>
                      <a:pt x="1317" y="18"/>
                    </a:cubicBezTo>
                    <a:cubicBezTo>
                      <a:pt x="1304" y="31"/>
                      <a:pt x="1304" y="51"/>
                      <a:pt x="1317" y="64"/>
                    </a:cubicBezTo>
                    <a:cubicBezTo>
                      <a:pt x="1393" y="140"/>
                      <a:pt x="1393" y="140"/>
                      <a:pt x="1393" y="140"/>
                    </a:cubicBezTo>
                    <a:cubicBezTo>
                      <a:pt x="33" y="140"/>
                      <a:pt x="33" y="140"/>
                      <a:pt x="33" y="140"/>
                    </a:cubicBezTo>
                    <a:cubicBezTo>
                      <a:pt x="15" y="140"/>
                      <a:pt x="0" y="155"/>
                      <a:pt x="0" y="173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197"/>
                      <a:pt x="15" y="212"/>
                      <a:pt x="33" y="2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4" name="Google Shape;14354;p107"/>
              <p:cNvSpPr/>
              <p:nvPr/>
            </p:nvSpPr>
            <p:spPr>
              <a:xfrm>
                <a:off x="6350001" y="3765550"/>
                <a:ext cx="509588" cy="117475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352" extrusionOk="0">
                    <a:moveTo>
                      <a:pt x="1480" y="141"/>
                    </a:move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96" y="63"/>
                      <a:pt x="196" y="63"/>
                      <a:pt x="196" y="63"/>
                    </a:cubicBezTo>
                    <a:cubicBezTo>
                      <a:pt x="209" y="51"/>
                      <a:pt x="209" y="30"/>
                      <a:pt x="196" y="17"/>
                    </a:cubicBezTo>
                    <a:cubicBezTo>
                      <a:pt x="191" y="12"/>
                      <a:pt x="191" y="12"/>
                      <a:pt x="191" y="12"/>
                    </a:cubicBezTo>
                    <a:cubicBezTo>
                      <a:pt x="179" y="0"/>
                      <a:pt x="158" y="0"/>
                      <a:pt x="145" y="12"/>
                    </a:cubicBezTo>
                    <a:cubicBezTo>
                      <a:pt x="13" y="144"/>
                      <a:pt x="13" y="144"/>
                      <a:pt x="13" y="144"/>
                    </a:cubicBezTo>
                    <a:cubicBezTo>
                      <a:pt x="11" y="146"/>
                      <a:pt x="10" y="149"/>
                      <a:pt x="8" y="151"/>
                    </a:cubicBezTo>
                    <a:cubicBezTo>
                      <a:pt x="3" y="157"/>
                      <a:pt x="0" y="165"/>
                      <a:pt x="0" y="173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90"/>
                      <a:pt x="4" y="199"/>
                      <a:pt x="12" y="205"/>
                    </a:cubicBezTo>
                    <a:cubicBezTo>
                      <a:pt x="12" y="206"/>
                      <a:pt x="13" y="207"/>
                      <a:pt x="13" y="207"/>
                    </a:cubicBezTo>
                    <a:cubicBezTo>
                      <a:pt x="145" y="339"/>
                      <a:pt x="145" y="339"/>
                      <a:pt x="145" y="339"/>
                    </a:cubicBezTo>
                    <a:cubicBezTo>
                      <a:pt x="158" y="352"/>
                      <a:pt x="179" y="352"/>
                      <a:pt x="191" y="339"/>
                    </a:cubicBezTo>
                    <a:cubicBezTo>
                      <a:pt x="196" y="334"/>
                      <a:pt x="196" y="334"/>
                      <a:pt x="196" y="334"/>
                    </a:cubicBezTo>
                    <a:cubicBezTo>
                      <a:pt x="209" y="322"/>
                      <a:pt x="209" y="301"/>
                      <a:pt x="196" y="288"/>
                    </a:cubicBezTo>
                    <a:cubicBezTo>
                      <a:pt x="120" y="212"/>
                      <a:pt x="120" y="212"/>
                      <a:pt x="120" y="212"/>
                    </a:cubicBezTo>
                    <a:cubicBezTo>
                      <a:pt x="1480" y="212"/>
                      <a:pt x="1480" y="212"/>
                      <a:pt x="1480" y="212"/>
                    </a:cubicBezTo>
                    <a:cubicBezTo>
                      <a:pt x="1498" y="212"/>
                      <a:pt x="1513" y="198"/>
                      <a:pt x="1513" y="180"/>
                    </a:cubicBezTo>
                    <a:cubicBezTo>
                      <a:pt x="1513" y="173"/>
                      <a:pt x="1513" y="173"/>
                      <a:pt x="1513" y="173"/>
                    </a:cubicBezTo>
                    <a:cubicBezTo>
                      <a:pt x="1513" y="155"/>
                      <a:pt x="1498" y="141"/>
                      <a:pt x="1480" y="1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55" name="Google Shape;14355;p107"/>
              <p:cNvSpPr/>
              <p:nvPr/>
            </p:nvSpPr>
            <p:spPr>
              <a:xfrm>
                <a:off x="6443663" y="3576637"/>
                <a:ext cx="338138" cy="33813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002" extrusionOk="0">
                    <a:moveTo>
                      <a:pt x="501" y="0"/>
                    </a:moveTo>
                    <a:cubicBezTo>
                      <a:pt x="224" y="0"/>
                      <a:pt x="0" y="224"/>
                      <a:pt x="0" y="501"/>
                    </a:cubicBezTo>
                    <a:cubicBezTo>
                      <a:pt x="0" y="778"/>
                      <a:pt x="224" y="1002"/>
                      <a:pt x="501" y="1002"/>
                    </a:cubicBezTo>
                    <a:cubicBezTo>
                      <a:pt x="777" y="1002"/>
                      <a:pt x="1002" y="778"/>
                      <a:pt x="1002" y="501"/>
                    </a:cubicBezTo>
                    <a:cubicBezTo>
                      <a:pt x="1002" y="224"/>
                      <a:pt x="777" y="0"/>
                      <a:pt x="501" y="0"/>
                    </a:cubicBezTo>
                    <a:close/>
                    <a:moveTo>
                      <a:pt x="501" y="916"/>
                    </a:moveTo>
                    <a:cubicBezTo>
                      <a:pt x="271" y="916"/>
                      <a:pt x="85" y="730"/>
                      <a:pt x="85" y="501"/>
                    </a:cubicBezTo>
                    <a:cubicBezTo>
                      <a:pt x="85" y="272"/>
                      <a:pt x="271" y="86"/>
                      <a:pt x="501" y="86"/>
                    </a:cubicBezTo>
                    <a:cubicBezTo>
                      <a:pt x="730" y="86"/>
                      <a:pt x="916" y="272"/>
                      <a:pt x="916" y="501"/>
                    </a:cubicBezTo>
                    <a:cubicBezTo>
                      <a:pt x="916" y="730"/>
                      <a:pt x="730" y="916"/>
                      <a:pt x="501" y="9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356" name="Google Shape;14356;p107"/>
          <p:cNvSpPr/>
          <p:nvPr/>
        </p:nvSpPr>
        <p:spPr>
          <a:xfrm>
            <a:off x="1705538" y="2052126"/>
            <a:ext cx="731291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Intrusion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357" name="Google Shape;14357;p107"/>
          <p:cNvSpPr/>
          <p:nvPr/>
        </p:nvSpPr>
        <p:spPr>
          <a:xfrm>
            <a:off x="4321393" y="2052126"/>
            <a:ext cx="908133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VPN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Concentrator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358" name="Google Shape;14358;p107"/>
          <p:cNvSpPr/>
          <p:nvPr/>
        </p:nvSpPr>
        <p:spPr>
          <a:xfrm>
            <a:off x="8298162" y="2052126"/>
            <a:ext cx="932307" cy="1846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Web Security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359" name="Google Shape;14359;p107"/>
          <p:cNvGrpSpPr/>
          <p:nvPr/>
        </p:nvGrpSpPr>
        <p:grpSpPr>
          <a:xfrm>
            <a:off x="8206441" y="832199"/>
            <a:ext cx="1121664" cy="1121663"/>
            <a:chOff x="7321485" y="3304504"/>
            <a:chExt cx="841248" cy="841248"/>
          </a:xfrm>
        </p:grpSpPr>
        <p:grpSp>
          <p:nvGrpSpPr>
            <p:cNvPr id="14360" name="Google Shape;14360;p107"/>
            <p:cNvGrpSpPr/>
            <p:nvPr/>
          </p:nvGrpSpPr>
          <p:grpSpPr>
            <a:xfrm>
              <a:off x="7321485" y="3304504"/>
              <a:ext cx="841248" cy="841248"/>
              <a:chOff x="10296760" y="1546418"/>
              <a:chExt cx="1181098" cy="1181099"/>
            </a:xfrm>
          </p:grpSpPr>
          <p:sp>
            <p:nvSpPr>
              <p:cNvPr id="14361" name="Google Shape;14361;p107"/>
              <p:cNvSpPr/>
              <p:nvPr/>
            </p:nvSpPr>
            <p:spPr>
              <a:xfrm>
                <a:off x="10296760" y="1546418"/>
                <a:ext cx="1181098" cy="1181099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7"/>
                    </a:cubicBezTo>
                    <a:cubicBezTo>
                      <a:pt x="3500" y="2302"/>
                      <a:pt x="3500" y="2302"/>
                      <a:pt x="3500" y="2302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2"/>
                    </a:cubicBezTo>
                    <a:cubicBezTo>
                      <a:pt x="0" y="1197"/>
                      <a:pt x="0" y="1197"/>
                      <a:pt x="0" y="1197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2" name="Google Shape;14362;p107"/>
              <p:cNvSpPr/>
              <p:nvPr/>
            </p:nvSpPr>
            <p:spPr>
              <a:xfrm>
                <a:off x="10866671" y="2556066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3" name="Google Shape;14363;p107"/>
              <p:cNvSpPr/>
              <p:nvPr/>
            </p:nvSpPr>
            <p:spPr>
              <a:xfrm>
                <a:off x="10866671" y="1671830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4" name="Google Shape;14364;p107"/>
              <p:cNvSpPr/>
              <p:nvPr/>
            </p:nvSpPr>
            <p:spPr>
              <a:xfrm>
                <a:off x="11304818" y="2114742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5" name="Google Shape;14365;p107"/>
              <p:cNvSpPr/>
              <p:nvPr/>
            </p:nvSpPr>
            <p:spPr>
              <a:xfrm>
                <a:off x="10420574" y="2114742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6" name="Google Shape;14366;p107"/>
              <p:cNvSpPr/>
              <p:nvPr/>
            </p:nvSpPr>
            <p:spPr>
              <a:xfrm>
                <a:off x="10496777" y="1748030"/>
                <a:ext cx="46038" cy="47624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7" name="Google Shape;14367;p107"/>
              <p:cNvSpPr/>
              <p:nvPr/>
            </p:nvSpPr>
            <p:spPr>
              <a:xfrm>
                <a:off x="11228614" y="2479866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8" name="Google Shape;14368;p107"/>
              <p:cNvSpPr/>
              <p:nvPr/>
            </p:nvSpPr>
            <p:spPr>
              <a:xfrm>
                <a:off x="10496781" y="2479866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69" name="Google Shape;14369;p107"/>
              <p:cNvSpPr/>
              <p:nvPr/>
            </p:nvSpPr>
            <p:spPr>
              <a:xfrm>
                <a:off x="11228639" y="1748033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4370" name="Google Shape;14370;p107"/>
            <p:cNvGrpSpPr/>
            <p:nvPr/>
          </p:nvGrpSpPr>
          <p:grpSpPr>
            <a:xfrm>
              <a:off x="7582093" y="3565108"/>
              <a:ext cx="320040" cy="320040"/>
              <a:chOff x="10592058" y="1841698"/>
              <a:chExt cx="592138" cy="592139"/>
            </a:xfrm>
          </p:grpSpPr>
          <p:sp>
            <p:nvSpPr>
              <p:cNvPr id="14371" name="Google Shape;14371;p107"/>
              <p:cNvSpPr/>
              <p:nvPr/>
            </p:nvSpPr>
            <p:spPr>
              <a:xfrm>
                <a:off x="10592058" y="1841698"/>
                <a:ext cx="592138" cy="592139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2" name="Google Shape;14372;p107"/>
              <p:cNvSpPr/>
              <p:nvPr/>
            </p:nvSpPr>
            <p:spPr>
              <a:xfrm>
                <a:off x="10918291" y="1922659"/>
                <a:ext cx="93663" cy="66676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02" extrusionOk="0">
                    <a:moveTo>
                      <a:pt x="86" y="38"/>
                    </a:moveTo>
                    <a:cubicBezTo>
                      <a:pt x="97" y="35"/>
                      <a:pt x="103" y="28"/>
                      <a:pt x="113" y="24"/>
                    </a:cubicBezTo>
                    <a:cubicBezTo>
                      <a:pt x="119" y="23"/>
                      <a:pt x="124" y="24"/>
                      <a:pt x="130" y="23"/>
                    </a:cubicBezTo>
                    <a:cubicBezTo>
                      <a:pt x="136" y="21"/>
                      <a:pt x="142" y="18"/>
                      <a:pt x="147" y="15"/>
                    </a:cubicBezTo>
                    <a:cubicBezTo>
                      <a:pt x="151" y="14"/>
                      <a:pt x="154" y="12"/>
                      <a:pt x="159" y="11"/>
                    </a:cubicBezTo>
                    <a:cubicBezTo>
                      <a:pt x="159" y="9"/>
                      <a:pt x="161" y="9"/>
                      <a:pt x="162" y="9"/>
                    </a:cubicBezTo>
                    <a:cubicBezTo>
                      <a:pt x="159" y="17"/>
                      <a:pt x="150" y="20"/>
                      <a:pt x="147" y="28"/>
                    </a:cubicBezTo>
                    <a:cubicBezTo>
                      <a:pt x="150" y="34"/>
                      <a:pt x="153" y="35"/>
                      <a:pt x="157" y="35"/>
                    </a:cubicBezTo>
                    <a:cubicBezTo>
                      <a:pt x="167" y="37"/>
                      <a:pt x="179" y="24"/>
                      <a:pt x="187" y="24"/>
                    </a:cubicBezTo>
                    <a:cubicBezTo>
                      <a:pt x="195" y="26"/>
                      <a:pt x="202" y="32"/>
                      <a:pt x="209" y="31"/>
                    </a:cubicBezTo>
                    <a:cubicBezTo>
                      <a:pt x="212" y="31"/>
                      <a:pt x="213" y="29"/>
                      <a:pt x="216" y="24"/>
                    </a:cubicBezTo>
                    <a:cubicBezTo>
                      <a:pt x="213" y="17"/>
                      <a:pt x="207" y="14"/>
                      <a:pt x="199" y="9"/>
                    </a:cubicBezTo>
                    <a:cubicBezTo>
                      <a:pt x="196" y="6"/>
                      <a:pt x="190" y="3"/>
                      <a:pt x="187" y="0"/>
                    </a:cubicBezTo>
                    <a:cubicBezTo>
                      <a:pt x="218" y="12"/>
                      <a:pt x="247" y="28"/>
                      <a:pt x="276" y="45"/>
                    </a:cubicBezTo>
                    <a:cubicBezTo>
                      <a:pt x="273" y="46"/>
                      <a:pt x="270" y="48"/>
                      <a:pt x="267" y="48"/>
                    </a:cubicBezTo>
                    <a:cubicBezTo>
                      <a:pt x="261" y="48"/>
                      <a:pt x="253" y="45"/>
                      <a:pt x="249" y="43"/>
                    </a:cubicBezTo>
                    <a:cubicBezTo>
                      <a:pt x="246" y="43"/>
                      <a:pt x="246" y="43"/>
                      <a:pt x="246" y="43"/>
                    </a:cubicBezTo>
                    <a:cubicBezTo>
                      <a:pt x="242" y="42"/>
                      <a:pt x="238" y="42"/>
                      <a:pt x="235" y="42"/>
                    </a:cubicBezTo>
                    <a:cubicBezTo>
                      <a:pt x="235" y="42"/>
                      <a:pt x="235" y="43"/>
                      <a:pt x="233" y="43"/>
                    </a:cubicBezTo>
                    <a:cubicBezTo>
                      <a:pt x="229" y="45"/>
                      <a:pt x="225" y="51"/>
                      <a:pt x="222" y="57"/>
                    </a:cubicBezTo>
                    <a:cubicBezTo>
                      <a:pt x="221" y="60"/>
                      <a:pt x="218" y="63"/>
                      <a:pt x="213" y="65"/>
                    </a:cubicBezTo>
                    <a:cubicBezTo>
                      <a:pt x="215" y="73"/>
                      <a:pt x="204" y="79"/>
                      <a:pt x="204" y="85"/>
                    </a:cubicBezTo>
                    <a:cubicBezTo>
                      <a:pt x="202" y="90"/>
                      <a:pt x="204" y="95"/>
                      <a:pt x="205" y="98"/>
                    </a:cubicBezTo>
                    <a:cubicBezTo>
                      <a:pt x="207" y="138"/>
                      <a:pt x="175" y="157"/>
                      <a:pt x="136" y="155"/>
                    </a:cubicBezTo>
                    <a:cubicBezTo>
                      <a:pt x="130" y="163"/>
                      <a:pt x="131" y="175"/>
                      <a:pt x="127" y="186"/>
                    </a:cubicBezTo>
                    <a:cubicBezTo>
                      <a:pt x="124" y="194"/>
                      <a:pt x="113" y="202"/>
                      <a:pt x="103" y="202"/>
                    </a:cubicBezTo>
                    <a:cubicBezTo>
                      <a:pt x="99" y="200"/>
                      <a:pt x="93" y="192"/>
                      <a:pt x="93" y="188"/>
                    </a:cubicBezTo>
                    <a:cubicBezTo>
                      <a:pt x="93" y="180"/>
                      <a:pt x="102" y="177"/>
                      <a:pt x="96" y="169"/>
                    </a:cubicBezTo>
                    <a:cubicBezTo>
                      <a:pt x="97" y="163"/>
                      <a:pt x="110" y="160"/>
                      <a:pt x="108" y="152"/>
                    </a:cubicBezTo>
                    <a:cubicBezTo>
                      <a:pt x="107" y="147"/>
                      <a:pt x="103" y="146"/>
                      <a:pt x="97" y="14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73" y="144"/>
                      <a:pt x="63" y="140"/>
                      <a:pt x="56" y="136"/>
                    </a:cubicBezTo>
                    <a:cubicBezTo>
                      <a:pt x="46" y="130"/>
                      <a:pt x="39" y="119"/>
                      <a:pt x="25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14" y="118"/>
                      <a:pt x="14" y="118"/>
                      <a:pt x="14" y="118"/>
                    </a:cubicBezTo>
                    <a:cubicBezTo>
                      <a:pt x="12" y="118"/>
                      <a:pt x="9" y="118"/>
                      <a:pt x="8" y="116"/>
                    </a:cubicBezTo>
                    <a:cubicBezTo>
                      <a:pt x="5" y="112"/>
                      <a:pt x="9" y="105"/>
                      <a:pt x="9" y="102"/>
                    </a:cubicBezTo>
                    <a:cubicBezTo>
                      <a:pt x="9" y="98"/>
                      <a:pt x="0" y="96"/>
                      <a:pt x="0" y="91"/>
                    </a:cubicBezTo>
                    <a:cubicBezTo>
                      <a:pt x="0" y="88"/>
                      <a:pt x="9" y="77"/>
                      <a:pt x="12" y="74"/>
                    </a:cubicBezTo>
                    <a:cubicBezTo>
                      <a:pt x="19" y="68"/>
                      <a:pt x="31" y="62"/>
                      <a:pt x="42" y="57"/>
                    </a:cubicBezTo>
                    <a:cubicBezTo>
                      <a:pt x="51" y="51"/>
                      <a:pt x="63" y="45"/>
                      <a:pt x="73" y="42"/>
                    </a:cubicBezTo>
                    <a:cubicBezTo>
                      <a:pt x="77" y="40"/>
                      <a:pt x="82" y="40"/>
                      <a:pt x="86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3" name="Google Shape;14373;p107"/>
              <p:cNvSpPr/>
              <p:nvPr/>
            </p:nvSpPr>
            <p:spPr>
              <a:xfrm>
                <a:off x="11021479" y="1944884"/>
                <a:ext cx="12700" cy="11112"/>
              </a:xfrm>
              <a:custGeom>
                <a:avLst/>
                <a:gdLst/>
                <a:ahLst/>
                <a:cxnLst/>
                <a:rect l="l" t="t" r="r" b="b"/>
                <a:pathLst>
                  <a:path w="37" h="31" extrusionOk="0">
                    <a:moveTo>
                      <a:pt x="0" y="17"/>
                    </a:moveTo>
                    <a:cubicBezTo>
                      <a:pt x="0" y="9"/>
                      <a:pt x="6" y="7"/>
                      <a:pt x="8" y="0"/>
                    </a:cubicBezTo>
                    <a:cubicBezTo>
                      <a:pt x="18" y="7"/>
                      <a:pt x="28" y="14"/>
                      <a:pt x="37" y="21"/>
                    </a:cubicBezTo>
                    <a:cubicBezTo>
                      <a:pt x="35" y="23"/>
                      <a:pt x="34" y="25"/>
                      <a:pt x="31" y="26"/>
                    </a:cubicBezTo>
                    <a:cubicBezTo>
                      <a:pt x="26" y="29"/>
                      <a:pt x="18" y="31"/>
                      <a:pt x="12" y="31"/>
                    </a:cubicBezTo>
                    <a:cubicBezTo>
                      <a:pt x="8" y="29"/>
                      <a:pt x="1" y="25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4" name="Google Shape;14374;p107"/>
              <p:cNvSpPr/>
              <p:nvPr/>
            </p:nvSpPr>
            <p:spPr>
              <a:xfrm>
                <a:off x="10854791" y="2116335"/>
                <a:ext cx="95250" cy="1206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358" extrusionOk="0">
                    <a:moveTo>
                      <a:pt x="97" y="358"/>
                    </a:moveTo>
                    <a:cubicBezTo>
                      <a:pt x="186" y="311"/>
                      <a:pt x="253" y="225"/>
                      <a:pt x="271" y="125"/>
                    </a:cubicBezTo>
                    <a:cubicBezTo>
                      <a:pt x="277" y="103"/>
                      <a:pt x="280" y="81"/>
                      <a:pt x="280" y="56"/>
                    </a:cubicBezTo>
                    <a:cubicBezTo>
                      <a:pt x="280" y="0"/>
                      <a:pt x="280" y="0"/>
                      <a:pt x="280" y="0"/>
                    </a:cubicBezTo>
                    <a:cubicBezTo>
                      <a:pt x="0" y="283"/>
                      <a:pt x="0" y="283"/>
                      <a:pt x="0" y="283"/>
                    </a:cubicBezTo>
                    <a:cubicBezTo>
                      <a:pt x="28" y="314"/>
                      <a:pt x="60" y="339"/>
                      <a:pt x="97" y="3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5" name="Google Shape;14375;p107"/>
              <p:cNvSpPr/>
              <p:nvPr/>
            </p:nvSpPr>
            <p:spPr>
              <a:xfrm>
                <a:off x="10826216" y="2089348"/>
                <a:ext cx="117475" cy="1111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28" extrusionOk="0">
                    <a:moveTo>
                      <a:pt x="0" y="44"/>
                    </a:move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59"/>
                      <a:pt x="1" y="181"/>
                      <a:pt x="8" y="203"/>
                    </a:cubicBezTo>
                    <a:cubicBezTo>
                      <a:pt x="15" y="248"/>
                      <a:pt x="35" y="290"/>
                      <a:pt x="60" y="328"/>
                    </a:cubicBezTo>
                    <a:cubicBezTo>
                      <a:pt x="346" y="39"/>
                      <a:pt x="346" y="39"/>
                      <a:pt x="346" y="39"/>
                    </a:cubicBezTo>
                    <a:cubicBezTo>
                      <a:pt x="325" y="33"/>
                      <a:pt x="280" y="22"/>
                      <a:pt x="183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76" name="Google Shape;14376;p107"/>
              <p:cNvSpPr/>
              <p:nvPr/>
            </p:nvSpPr>
            <p:spPr>
              <a:xfrm>
                <a:off x="10648408" y="1955998"/>
                <a:ext cx="479426" cy="428625"/>
              </a:xfrm>
              <a:custGeom>
                <a:avLst/>
                <a:gdLst/>
                <a:ahLst/>
                <a:cxnLst/>
                <a:rect l="l" t="t" r="r" b="b"/>
                <a:pathLst>
                  <a:path w="1421" h="1272" extrusionOk="0">
                    <a:moveTo>
                      <a:pt x="1408" y="415"/>
                    </a:moveTo>
                    <a:cubicBezTo>
                      <a:pt x="1404" y="403"/>
                      <a:pt x="1401" y="391"/>
                      <a:pt x="1398" y="378"/>
                    </a:cubicBezTo>
                    <a:cubicBezTo>
                      <a:pt x="1395" y="369"/>
                      <a:pt x="1394" y="359"/>
                      <a:pt x="1391" y="352"/>
                    </a:cubicBezTo>
                    <a:cubicBezTo>
                      <a:pt x="1357" y="241"/>
                      <a:pt x="1296" y="139"/>
                      <a:pt x="1213" y="55"/>
                    </a:cubicBezTo>
                    <a:cubicBezTo>
                      <a:pt x="1204" y="45"/>
                      <a:pt x="1193" y="34"/>
                      <a:pt x="1182" y="25"/>
                    </a:cubicBezTo>
                    <a:cubicBezTo>
                      <a:pt x="1180" y="28"/>
                      <a:pt x="1180" y="31"/>
                      <a:pt x="1180" y="34"/>
                    </a:cubicBezTo>
                    <a:cubicBezTo>
                      <a:pt x="1182" y="48"/>
                      <a:pt x="1199" y="48"/>
                      <a:pt x="1208" y="55"/>
                    </a:cubicBezTo>
                    <a:cubicBezTo>
                      <a:pt x="1211" y="58"/>
                      <a:pt x="1211" y="62"/>
                      <a:pt x="1214" y="65"/>
                    </a:cubicBezTo>
                    <a:cubicBezTo>
                      <a:pt x="1218" y="72"/>
                      <a:pt x="1224" y="72"/>
                      <a:pt x="1224" y="78"/>
                    </a:cubicBezTo>
                    <a:cubicBezTo>
                      <a:pt x="1225" y="92"/>
                      <a:pt x="1211" y="92"/>
                      <a:pt x="1211" y="109"/>
                    </a:cubicBezTo>
                    <a:cubicBezTo>
                      <a:pt x="1210" y="115"/>
                      <a:pt x="1202" y="114"/>
                      <a:pt x="1202" y="123"/>
                    </a:cubicBezTo>
                    <a:cubicBezTo>
                      <a:pt x="1202" y="129"/>
                      <a:pt x="1207" y="129"/>
                      <a:pt x="1213" y="131"/>
                    </a:cubicBezTo>
                    <a:cubicBezTo>
                      <a:pt x="1219" y="131"/>
                      <a:pt x="1219" y="131"/>
                      <a:pt x="1219" y="131"/>
                    </a:cubicBezTo>
                    <a:cubicBezTo>
                      <a:pt x="1222" y="132"/>
                      <a:pt x="1225" y="132"/>
                      <a:pt x="1227" y="135"/>
                    </a:cubicBezTo>
                    <a:cubicBezTo>
                      <a:pt x="1230" y="142"/>
                      <a:pt x="1227" y="145"/>
                      <a:pt x="1224" y="153"/>
                    </a:cubicBezTo>
                    <a:cubicBezTo>
                      <a:pt x="1231" y="160"/>
                      <a:pt x="1231" y="173"/>
                      <a:pt x="1219" y="173"/>
                    </a:cubicBezTo>
                    <a:cubicBezTo>
                      <a:pt x="1218" y="173"/>
                      <a:pt x="1218" y="173"/>
                      <a:pt x="1218" y="173"/>
                    </a:cubicBezTo>
                    <a:cubicBezTo>
                      <a:pt x="1210" y="173"/>
                      <a:pt x="1208" y="165"/>
                      <a:pt x="1202" y="163"/>
                    </a:cubicBezTo>
                    <a:cubicBezTo>
                      <a:pt x="1197" y="163"/>
                      <a:pt x="1194" y="163"/>
                      <a:pt x="1190" y="162"/>
                    </a:cubicBezTo>
                    <a:cubicBezTo>
                      <a:pt x="1188" y="162"/>
                      <a:pt x="1188" y="162"/>
                      <a:pt x="1188" y="162"/>
                    </a:cubicBezTo>
                    <a:cubicBezTo>
                      <a:pt x="1184" y="162"/>
                      <a:pt x="1180" y="160"/>
                      <a:pt x="1176" y="160"/>
                    </a:cubicBezTo>
                    <a:cubicBezTo>
                      <a:pt x="1171" y="159"/>
                      <a:pt x="1165" y="159"/>
                      <a:pt x="1160" y="159"/>
                    </a:cubicBezTo>
                    <a:cubicBezTo>
                      <a:pt x="1156" y="159"/>
                      <a:pt x="1151" y="159"/>
                      <a:pt x="1148" y="156"/>
                    </a:cubicBezTo>
                    <a:cubicBezTo>
                      <a:pt x="1157" y="142"/>
                      <a:pt x="1170" y="129"/>
                      <a:pt x="1182" y="118"/>
                    </a:cubicBezTo>
                    <a:cubicBezTo>
                      <a:pt x="1187" y="115"/>
                      <a:pt x="1194" y="112"/>
                      <a:pt x="1193" y="106"/>
                    </a:cubicBezTo>
                    <a:cubicBezTo>
                      <a:pt x="1191" y="104"/>
                      <a:pt x="1190" y="104"/>
                      <a:pt x="1188" y="104"/>
                    </a:cubicBezTo>
                    <a:cubicBezTo>
                      <a:pt x="1184" y="104"/>
                      <a:pt x="1177" y="107"/>
                      <a:pt x="1173" y="111"/>
                    </a:cubicBezTo>
                    <a:cubicBezTo>
                      <a:pt x="1165" y="114"/>
                      <a:pt x="1157" y="120"/>
                      <a:pt x="1150" y="121"/>
                    </a:cubicBezTo>
                    <a:cubicBezTo>
                      <a:pt x="1136" y="123"/>
                      <a:pt x="1119" y="117"/>
                      <a:pt x="1106" y="125"/>
                    </a:cubicBezTo>
                    <a:cubicBezTo>
                      <a:pt x="1105" y="131"/>
                      <a:pt x="1120" y="128"/>
                      <a:pt x="1117" y="137"/>
                    </a:cubicBezTo>
                    <a:cubicBezTo>
                      <a:pt x="1114" y="139"/>
                      <a:pt x="1111" y="139"/>
                      <a:pt x="1109" y="137"/>
                    </a:cubicBezTo>
                    <a:cubicBezTo>
                      <a:pt x="1106" y="137"/>
                      <a:pt x="1103" y="137"/>
                      <a:pt x="1100" y="134"/>
                    </a:cubicBezTo>
                    <a:cubicBezTo>
                      <a:pt x="1097" y="131"/>
                      <a:pt x="1099" y="126"/>
                      <a:pt x="1097" y="125"/>
                    </a:cubicBezTo>
                    <a:cubicBezTo>
                      <a:pt x="1094" y="123"/>
                      <a:pt x="1091" y="121"/>
                      <a:pt x="1086" y="121"/>
                    </a:cubicBezTo>
                    <a:cubicBezTo>
                      <a:pt x="1080" y="120"/>
                      <a:pt x="1075" y="120"/>
                      <a:pt x="1072" y="121"/>
                    </a:cubicBezTo>
                    <a:cubicBezTo>
                      <a:pt x="1063" y="123"/>
                      <a:pt x="1055" y="128"/>
                      <a:pt x="1054" y="135"/>
                    </a:cubicBezTo>
                    <a:cubicBezTo>
                      <a:pt x="1062" y="135"/>
                      <a:pt x="1062" y="135"/>
                      <a:pt x="1062" y="135"/>
                    </a:cubicBezTo>
                    <a:cubicBezTo>
                      <a:pt x="1068" y="135"/>
                      <a:pt x="1074" y="134"/>
                      <a:pt x="1079" y="137"/>
                    </a:cubicBezTo>
                    <a:cubicBezTo>
                      <a:pt x="1082" y="137"/>
                      <a:pt x="1085" y="139"/>
                      <a:pt x="1086" y="142"/>
                    </a:cubicBezTo>
                    <a:cubicBezTo>
                      <a:pt x="1080" y="153"/>
                      <a:pt x="1066" y="159"/>
                      <a:pt x="1068" y="173"/>
                    </a:cubicBezTo>
                    <a:cubicBezTo>
                      <a:pt x="1069" y="177"/>
                      <a:pt x="1074" y="184"/>
                      <a:pt x="1079" y="185"/>
                    </a:cubicBezTo>
                    <a:cubicBezTo>
                      <a:pt x="1083" y="185"/>
                      <a:pt x="1085" y="182"/>
                      <a:pt x="1089" y="182"/>
                    </a:cubicBezTo>
                    <a:cubicBezTo>
                      <a:pt x="1091" y="182"/>
                      <a:pt x="1091" y="182"/>
                      <a:pt x="1091" y="182"/>
                    </a:cubicBezTo>
                    <a:cubicBezTo>
                      <a:pt x="1096" y="182"/>
                      <a:pt x="1096" y="185"/>
                      <a:pt x="1099" y="187"/>
                    </a:cubicBezTo>
                    <a:cubicBezTo>
                      <a:pt x="1106" y="182"/>
                      <a:pt x="1111" y="173"/>
                      <a:pt x="1120" y="173"/>
                    </a:cubicBezTo>
                    <a:cubicBezTo>
                      <a:pt x="1122" y="173"/>
                      <a:pt x="1122" y="173"/>
                      <a:pt x="1122" y="173"/>
                    </a:cubicBezTo>
                    <a:cubicBezTo>
                      <a:pt x="1133" y="187"/>
                      <a:pt x="1113" y="193"/>
                      <a:pt x="1100" y="198"/>
                    </a:cubicBezTo>
                    <a:cubicBezTo>
                      <a:pt x="1088" y="202"/>
                      <a:pt x="1071" y="204"/>
                      <a:pt x="1060" y="209"/>
                    </a:cubicBezTo>
                    <a:cubicBezTo>
                      <a:pt x="1055" y="210"/>
                      <a:pt x="1043" y="223"/>
                      <a:pt x="1037" y="219"/>
                    </a:cubicBezTo>
                    <a:cubicBezTo>
                      <a:pt x="1034" y="219"/>
                      <a:pt x="1031" y="219"/>
                      <a:pt x="1031" y="215"/>
                    </a:cubicBezTo>
                    <a:cubicBezTo>
                      <a:pt x="1028" y="204"/>
                      <a:pt x="1040" y="207"/>
                      <a:pt x="1041" y="199"/>
                    </a:cubicBezTo>
                    <a:cubicBezTo>
                      <a:pt x="1031" y="198"/>
                      <a:pt x="1020" y="204"/>
                      <a:pt x="1009" y="209"/>
                    </a:cubicBezTo>
                    <a:cubicBezTo>
                      <a:pt x="992" y="215"/>
                      <a:pt x="964" y="219"/>
                      <a:pt x="960" y="238"/>
                    </a:cubicBezTo>
                    <a:cubicBezTo>
                      <a:pt x="960" y="241"/>
                      <a:pt x="961" y="247"/>
                      <a:pt x="960" y="251"/>
                    </a:cubicBezTo>
                    <a:cubicBezTo>
                      <a:pt x="956" y="252"/>
                      <a:pt x="946" y="254"/>
                      <a:pt x="940" y="255"/>
                    </a:cubicBezTo>
                    <a:cubicBezTo>
                      <a:pt x="932" y="257"/>
                      <a:pt x="926" y="263"/>
                      <a:pt x="921" y="265"/>
                    </a:cubicBezTo>
                    <a:cubicBezTo>
                      <a:pt x="916" y="266"/>
                      <a:pt x="912" y="266"/>
                      <a:pt x="909" y="266"/>
                    </a:cubicBezTo>
                    <a:cubicBezTo>
                      <a:pt x="906" y="268"/>
                      <a:pt x="902" y="271"/>
                      <a:pt x="901" y="274"/>
                    </a:cubicBezTo>
                    <a:cubicBezTo>
                      <a:pt x="782" y="247"/>
                      <a:pt x="782" y="247"/>
                      <a:pt x="782" y="247"/>
                    </a:cubicBezTo>
                    <a:cubicBezTo>
                      <a:pt x="709" y="233"/>
                      <a:pt x="709" y="233"/>
                      <a:pt x="709" y="233"/>
                    </a:cubicBezTo>
                    <a:cubicBezTo>
                      <a:pt x="640" y="249"/>
                      <a:pt x="640" y="249"/>
                      <a:pt x="640" y="249"/>
                    </a:cubicBezTo>
                    <a:cubicBezTo>
                      <a:pt x="640" y="249"/>
                      <a:pt x="400" y="302"/>
                      <a:pt x="397" y="303"/>
                    </a:cubicBezTo>
                    <a:cubicBezTo>
                      <a:pt x="397" y="495"/>
                      <a:pt x="397" y="495"/>
                      <a:pt x="397" y="495"/>
                    </a:cubicBezTo>
                    <a:cubicBezTo>
                      <a:pt x="397" y="538"/>
                      <a:pt x="404" y="579"/>
                      <a:pt x="414" y="619"/>
                    </a:cubicBezTo>
                    <a:cubicBezTo>
                      <a:pt x="411" y="616"/>
                      <a:pt x="408" y="615"/>
                      <a:pt x="405" y="613"/>
                    </a:cubicBezTo>
                    <a:cubicBezTo>
                      <a:pt x="400" y="611"/>
                      <a:pt x="394" y="611"/>
                      <a:pt x="391" y="608"/>
                    </a:cubicBezTo>
                    <a:cubicBezTo>
                      <a:pt x="385" y="607"/>
                      <a:pt x="380" y="601"/>
                      <a:pt x="374" y="596"/>
                    </a:cubicBezTo>
                    <a:cubicBezTo>
                      <a:pt x="368" y="593"/>
                      <a:pt x="360" y="585"/>
                      <a:pt x="360" y="580"/>
                    </a:cubicBezTo>
                    <a:cubicBezTo>
                      <a:pt x="360" y="574"/>
                      <a:pt x="366" y="568"/>
                      <a:pt x="366" y="562"/>
                    </a:cubicBezTo>
                    <a:cubicBezTo>
                      <a:pt x="370" y="543"/>
                      <a:pt x="354" y="527"/>
                      <a:pt x="345" y="517"/>
                    </a:cubicBezTo>
                    <a:cubicBezTo>
                      <a:pt x="339" y="507"/>
                      <a:pt x="331" y="501"/>
                      <a:pt x="325" y="493"/>
                    </a:cubicBezTo>
                    <a:cubicBezTo>
                      <a:pt x="325" y="481"/>
                      <a:pt x="325" y="481"/>
                      <a:pt x="325" y="481"/>
                    </a:cubicBezTo>
                    <a:cubicBezTo>
                      <a:pt x="319" y="476"/>
                      <a:pt x="316" y="468"/>
                      <a:pt x="309" y="461"/>
                    </a:cubicBezTo>
                    <a:cubicBezTo>
                      <a:pt x="305" y="454"/>
                      <a:pt x="295" y="447"/>
                      <a:pt x="294" y="440"/>
                    </a:cubicBezTo>
                    <a:cubicBezTo>
                      <a:pt x="292" y="431"/>
                      <a:pt x="297" y="422"/>
                      <a:pt x="294" y="414"/>
                    </a:cubicBezTo>
                    <a:cubicBezTo>
                      <a:pt x="288" y="398"/>
                      <a:pt x="268" y="405"/>
                      <a:pt x="271" y="425"/>
                    </a:cubicBezTo>
                    <a:cubicBezTo>
                      <a:pt x="271" y="431"/>
                      <a:pt x="278" y="437"/>
                      <a:pt x="280" y="443"/>
                    </a:cubicBezTo>
                    <a:cubicBezTo>
                      <a:pt x="283" y="448"/>
                      <a:pt x="283" y="456"/>
                      <a:pt x="285" y="462"/>
                    </a:cubicBezTo>
                    <a:cubicBezTo>
                      <a:pt x="286" y="468"/>
                      <a:pt x="294" y="475"/>
                      <a:pt x="295" y="481"/>
                    </a:cubicBezTo>
                    <a:cubicBezTo>
                      <a:pt x="299" y="492"/>
                      <a:pt x="299" y="504"/>
                      <a:pt x="302" y="512"/>
                    </a:cubicBezTo>
                    <a:cubicBezTo>
                      <a:pt x="305" y="518"/>
                      <a:pt x="316" y="524"/>
                      <a:pt x="309" y="532"/>
                    </a:cubicBezTo>
                    <a:cubicBezTo>
                      <a:pt x="302" y="534"/>
                      <a:pt x="299" y="526"/>
                      <a:pt x="294" y="521"/>
                    </a:cubicBezTo>
                    <a:cubicBezTo>
                      <a:pt x="291" y="518"/>
                      <a:pt x="282" y="513"/>
                      <a:pt x="280" y="507"/>
                    </a:cubicBezTo>
                    <a:cubicBezTo>
                      <a:pt x="278" y="503"/>
                      <a:pt x="283" y="496"/>
                      <a:pt x="282" y="490"/>
                    </a:cubicBezTo>
                    <a:cubicBezTo>
                      <a:pt x="278" y="478"/>
                      <a:pt x="255" y="478"/>
                      <a:pt x="255" y="467"/>
                    </a:cubicBezTo>
                    <a:cubicBezTo>
                      <a:pt x="255" y="459"/>
                      <a:pt x="265" y="457"/>
                      <a:pt x="265" y="450"/>
                    </a:cubicBezTo>
                    <a:cubicBezTo>
                      <a:pt x="265" y="442"/>
                      <a:pt x="254" y="436"/>
                      <a:pt x="252" y="429"/>
                    </a:cubicBezTo>
                    <a:cubicBezTo>
                      <a:pt x="249" y="423"/>
                      <a:pt x="249" y="412"/>
                      <a:pt x="249" y="405"/>
                    </a:cubicBezTo>
                    <a:cubicBezTo>
                      <a:pt x="248" y="397"/>
                      <a:pt x="249" y="386"/>
                      <a:pt x="248" y="380"/>
                    </a:cubicBezTo>
                    <a:cubicBezTo>
                      <a:pt x="246" y="375"/>
                      <a:pt x="237" y="367"/>
                      <a:pt x="232" y="364"/>
                    </a:cubicBezTo>
                    <a:cubicBezTo>
                      <a:pt x="224" y="359"/>
                      <a:pt x="218" y="361"/>
                      <a:pt x="215" y="355"/>
                    </a:cubicBezTo>
                    <a:cubicBezTo>
                      <a:pt x="212" y="350"/>
                      <a:pt x="210" y="339"/>
                      <a:pt x="209" y="335"/>
                    </a:cubicBezTo>
                    <a:cubicBezTo>
                      <a:pt x="207" y="324"/>
                      <a:pt x="209" y="313"/>
                      <a:pt x="209" y="302"/>
                    </a:cubicBezTo>
                    <a:cubicBezTo>
                      <a:pt x="207" y="293"/>
                      <a:pt x="207" y="283"/>
                      <a:pt x="209" y="272"/>
                    </a:cubicBezTo>
                    <a:cubicBezTo>
                      <a:pt x="206" y="272"/>
                      <a:pt x="206" y="272"/>
                      <a:pt x="206" y="272"/>
                    </a:cubicBezTo>
                    <a:cubicBezTo>
                      <a:pt x="206" y="271"/>
                      <a:pt x="206" y="271"/>
                      <a:pt x="206" y="271"/>
                    </a:cubicBezTo>
                    <a:cubicBezTo>
                      <a:pt x="210" y="261"/>
                      <a:pt x="218" y="258"/>
                      <a:pt x="221" y="251"/>
                    </a:cubicBezTo>
                    <a:cubicBezTo>
                      <a:pt x="224" y="244"/>
                      <a:pt x="226" y="238"/>
                      <a:pt x="229" y="232"/>
                    </a:cubicBezTo>
                    <a:cubicBezTo>
                      <a:pt x="235" y="221"/>
                      <a:pt x="248" y="212"/>
                      <a:pt x="257" y="201"/>
                    </a:cubicBezTo>
                    <a:cubicBezTo>
                      <a:pt x="266" y="190"/>
                      <a:pt x="275" y="179"/>
                      <a:pt x="280" y="165"/>
                    </a:cubicBezTo>
                    <a:cubicBezTo>
                      <a:pt x="282" y="160"/>
                      <a:pt x="288" y="151"/>
                      <a:pt x="286" y="145"/>
                    </a:cubicBezTo>
                    <a:cubicBezTo>
                      <a:pt x="286" y="137"/>
                      <a:pt x="271" y="131"/>
                      <a:pt x="272" y="120"/>
                    </a:cubicBezTo>
                    <a:cubicBezTo>
                      <a:pt x="272" y="115"/>
                      <a:pt x="282" y="115"/>
                      <a:pt x="283" y="109"/>
                    </a:cubicBezTo>
                    <a:cubicBezTo>
                      <a:pt x="285" y="106"/>
                      <a:pt x="286" y="98"/>
                      <a:pt x="286" y="93"/>
                    </a:cubicBezTo>
                    <a:cubicBezTo>
                      <a:pt x="286" y="86"/>
                      <a:pt x="282" y="78"/>
                      <a:pt x="283" y="70"/>
                    </a:cubicBezTo>
                    <a:cubicBezTo>
                      <a:pt x="285" y="62"/>
                      <a:pt x="295" y="59"/>
                      <a:pt x="291" y="51"/>
                    </a:cubicBezTo>
                    <a:cubicBezTo>
                      <a:pt x="289" y="50"/>
                      <a:pt x="288" y="50"/>
                      <a:pt x="286" y="48"/>
                    </a:cubicBezTo>
                    <a:cubicBezTo>
                      <a:pt x="283" y="50"/>
                      <a:pt x="278" y="51"/>
                      <a:pt x="274" y="51"/>
                    </a:cubicBezTo>
                    <a:cubicBezTo>
                      <a:pt x="272" y="51"/>
                      <a:pt x="271" y="51"/>
                      <a:pt x="269" y="50"/>
                    </a:cubicBezTo>
                    <a:cubicBezTo>
                      <a:pt x="263" y="45"/>
                      <a:pt x="269" y="41"/>
                      <a:pt x="271" y="31"/>
                    </a:cubicBezTo>
                    <a:cubicBezTo>
                      <a:pt x="271" y="28"/>
                      <a:pt x="268" y="23"/>
                      <a:pt x="269" y="22"/>
                    </a:cubicBezTo>
                    <a:cubicBezTo>
                      <a:pt x="269" y="17"/>
                      <a:pt x="277" y="11"/>
                      <a:pt x="274" y="9"/>
                    </a:cubicBezTo>
                    <a:cubicBezTo>
                      <a:pt x="272" y="6"/>
                      <a:pt x="271" y="3"/>
                      <a:pt x="269" y="0"/>
                    </a:cubicBezTo>
                    <a:cubicBezTo>
                      <a:pt x="263" y="5"/>
                      <a:pt x="258" y="8"/>
                      <a:pt x="252" y="11"/>
                    </a:cubicBezTo>
                    <a:cubicBezTo>
                      <a:pt x="98" y="142"/>
                      <a:pt x="0" y="338"/>
                      <a:pt x="0" y="557"/>
                    </a:cubicBezTo>
                    <a:cubicBezTo>
                      <a:pt x="0" y="952"/>
                      <a:pt x="319" y="1272"/>
                      <a:pt x="711" y="1272"/>
                    </a:cubicBezTo>
                    <a:cubicBezTo>
                      <a:pt x="770" y="1272"/>
                      <a:pt x="827" y="1265"/>
                      <a:pt x="882" y="1251"/>
                    </a:cubicBezTo>
                    <a:cubicBezTo>
                      <a:pt x="882" y="1249"/>
                      <a:pt x="881" y="1249"/>
                      <a:pt x="881" y="1248"/>
                    </a:cubicBezTo>
                    <a:cubicBezTo>
                      <a:pt x="881" y="1232"/>
                      <a:pt x="882" y="1221"/>
                      <a:pt x="881" y="1206"/>
                    </a:cubicBezTo>
                    <a:cubicBezTo>
                      <a:pt x="879" y="1195"/>
                      <a:pt x="876" y="1179"/>
                      <a:pt x="873" y="1171"/>
                    </a:cubicBezTo>
                    <a:cubicBezTo>
                      <a:pt x="868" y="1164"/>
                      <a:pt x="850" y="1151"/>
                      <a:pt x="842" y="1146"/>
                    </a:cubicBezTo>
                    <a:cubicBezTo>
                      <a:pt x="836" y="1143"/>
                      <a:pt x="830" y="1142"/>
                      <a:pt x="824" y="1139"/>
                    </a:cubicBezTo>
                    <a:cubicBezTo>
                      <a:pt x="821" y="1137"/>
                      <a:pt x="818" y="1136"/>
                      <a:pt x="814" y="1134"/>
                    </a:cubicBezTo>
                    <a:cubicBezTo>
                      <a:pt x="811" y="1129"/>
                      <a:pt x="811" y="1129"/>
                      <a:pt x="811" y="1129"/>
                    </a:cubicBezTo>
                    <a:cubicBezTo>
                      <a:pt x="777" y="1094"/>
                      <a:pt x="777" y="1094"/>
                      <a:pt x="777" y="1094"/>
                    </a:cubicBezTo>
                    <a:cubicBezTo>
                      <a:pt x="777" y="1092"/>
                      <a:pt x="777" y="1092"/>
                      <a:pt x="777" y="1092"/>
                    </a:cubicBezTo>
                    <a:cubicBezTo>
                      <a:pt x="773" y="1084"/>
                      <a:pt x="765" y="1076"/>
                      <a:pt x="760" y="1069"/>
                    </a:cubicBezTo>
                    <a:cubicBezTo>
                      <a:pt x="750" y="1053"/>
                      <a:pt x="742" y="1033"/>
                      <a:pt x="731" y="1017"/>
                    </a:cubicBezTo>
                    <a:cubicBezTo>
                      <a:pt x="726" y="1008"/>
                      <a:pt x="722" y="999"/>
                      <a:pt x="716" y="992"/>
                    </a:cubicBezTo>
                    <a:cubicBezTo>
                      <a:pt x="712" y="989"/>
                      <a:pt x="702" y="985"/>
                      <a:pt x="700" y="980"/>
                    </a:cubicBezTo>
                    <a:cubicBezTo>
                      <a:pt x="699" y="972"/>
                      <a:pt x="692" y="961"/>
                      <a:pt x="694" y="955"/>
                    </a:cubicBezTo>
                    <a:cubicBezTo>
                      <a:pt x="695" y="954"/>
                      <a:pt x="695" y="954"/>
                      <a:pt x="695" y="954"/>
                    </a:cubicBezTo>
                    <a:cubicBezTo>
                      <a:pt x="700" y="957"/>
                      <a:pt x="705" y="960"/>
                      <a:pt x="711" y="961"/>
                    </a:cubicBezTo>
                    <a:cubicBezTo>
                      <a:pt x="822" y="915"/>
                      <a:pt x="915" y="829"/>
                      <a:pt x="969" y="722"/>
                    </a:cubicBezTo>
                    <a:cubicBezTo>
                      <a:pt x="970" y="723"/>
                      <a:pt x="972" y="723"/>
                      <a:pt x="972" y="723"/>
                    </a:cubicBezTo>
                    <a:cubicBezTo>
                      <a:pt x="977" y="725"/>
                      <a:pt x="981" y="728"/>
                      <a:pt x="984" y="733"/>
                    </a:cubicBezTo>
                    <a:cubicBezTo>
                      <a:pt x="989" y="733"/>
                      <a:pt x="990" y="725"/>
                      <a:pt x="997" y="728"/>
                    </a:cubicBezTo>
                    <a:cubicBezTo>
                      <a:pt x="998" y="728"/>
                      <a:pt x="998" y="728"/>
                      <a:pt x="998" y="728"/>
                    </a:cubicBezTo>
                    <a:cubicBezTo>
                      <a:pt x="995" y="736"/>
                      <a:pt x="1000" y="739"/>
                      <a:pt x="1003" y="745"/>
                    </a:cubicBezTo>
                    <a:cubicBezTo>
                      <a:pt x="1004" y="748"/>
                      <a:pt x="1004" y="751"/>
                      <a:pt x="1006" y="753"/>
                    </a:cubicBezTo>
                    <a:cubicBezTo>
                      <a:pt x="1011" y="758"/>
                      <a:pt x="1017" y="758"/>
                      <a:pt x="1023" y="761"/>
                    </a:cubicBezTo>
                    <a:cubicBezTo>
                      <a:pt x="1029" y="765"/>
                      <a:pt x="1032" y="772"/>
                      <a:pt x="1040" y="779"/>
                    </a:cubicBezTo>
                    <a:cubicBezTo>
                      <a:pt x="1046" y="787"/>
                      <a:pt x="1057" y="795"/>
                      <a:pt x="1068" y="796"/>
                    </a:cubicBezTo>
                    <a:cubicBezTo>
                      <a:pt x="1075" y="796"/>
                      <a:pt x="1083" y="793"/>
                      <a:pt x="1089" y="795"/>
                    </a:cubicBezTo>
                    <a:cubicBezTo>
                      <a:pt x="1091" y="795"/>
                      <a:pt x="1091" y="795"/>
                      <a:pt x="1091" y="795"/>
                    </a:cubicBezTo>
                    <a:cubicBezTo>
                      <a:pt x="1092" y="795"/>
                      <a:pt x="1092" y="795"/>
                      <a:pt x="1092" y="795"/>
                    </a:cubicBezTo>
                    <a:cubicBezTo>
                      <a:pt x="1109" y="798"/>
                      <a:pt x="1120" y="806"/>
                      <a:pt x="1131" y="815"/>
                    </a:cubicBezTo>
                    <a:cubicBezTo>
                      <a:pt x="1139" y="820"/>
                      <a:pt x="1145" y="824"/>
                      <a:pt x="1146" y="831"/>
                    </a:cubicBezTo>
                    <a:cubicBezTo>
                      <a:pt x="1148" y="834"/>
                      <a:pt x="1146" y="840"/>
                      <a:pt x="1150" y="845"/>
                    </a:cubicBezTo>
                    <a:cubicBezTo>
                      <a:pt x="1153" y="856"/>
                      <a:pt x="1168" y="860"/>
                      <a:pt x="1162" y="877"/>
                    </a:cubicBezTo>
                    <a:cubicBezTo>
                      <a:pt x="1165" y="884"/>
                      <a:pt x="1170" y="885"/>
                      <a:pt x="1176" y="888"/>
                    </a:cubicBezTo>
                    <a:cubicBezTo>
                      <a:pt x="1180" y="891"/>
                      <a:pt x="1184" y="896"/>
                      <a:pt x="1188" y="898"/>
                    </a:cubicBezTo>
                    <a:cubicBezTo>
                      <a:pt x="1197" y="898"/>
                      <a:pt x="1197" y="898"/>
                      <a:pt x="1197" y="898"/>
                    </a:cubicBezTo>
                    <a:cubicBezTo>
                      <a:pt x="1201" y="898"/>
                      <a:pt x="1201" y="898"/>
                      <a:pt x="1201" y="898"/>
                    </a:cubicBezTo>
                    <a:cubicBezTo>
                      <a:pt x="1210" y="899"/>
                      <a:pt x="1216" y="902"/>
                      <a:pt x="1224" y="905"/>
                    </a:cubicBezTo>
                    <a:cubicBezTo>
                      <a:pt x="1228" y="907"/>
                      <a:pt x="1235" y="908"/>
                      <a:pt x="1239" y="910"/>
                    </a:cubicBezTo>
                    <a:cubicBezTo>
                      <a:pt x="1242" y="913"/>
                      <a:pt x="1244" y="922"/>
                      <a:pt x="1248" y="924"/>
                    </a:cubicBezTo>
                    <a:cubicBezTo>
                      <a:pt x="1251" y="926"/>
                      <a:pt x="1258" y="924"/>
                      <a:pt x="1262" y="924"/>
                    </a:cubicBezTo>
                    <a:cubicBezTo>
                      <a:pt x="1264" y="926"/>
                      <a:pt x="1264" y="926"/>
                      <a:pt x="1264" y="926"/>
                    </a:cubicBezTo>
                    <a:cubicBezTo>
                      <a:pt x="1265" y="926"/>
                      <a:pt x="1265" y="926"/>
                      <a:pt x="1265" y="926"/>
                    </a:cubicBezTo>
                    <a:cubicBezTo>
                      <a:pt x="1269" y="926"/>
                      <a:pt x="1275" y="927"/>
                      <a:pt x="1279" y="929"/>
                    </a:cubicBezTo>
                    <a:cubicBezTo>
                      <a:pt x="1284" y="930"/>
                      <a:pt x="1287" y="932"/>
                      <a:pt x="1292" y="932"/>
                    </a:cubicBezTo>
                    <a:cubicBezTo>
                      <a:pt x="1296" y="932"/>
                      <a:pt x="1299" y="929"/>
                      <a:pt x="1304" y="930"/>
                    </a:cubicBezTo>
                    <a:cubicBezTo>
                      <a:pt x="1306" y="930"/>
                      <a:pt x="1306" y="930"/>
                      <a:pt x="1306" y="930"/>
                    </a:cubicBezTo>
                    <a:cubicBezTo>
                      <a:pt x="1307" y="930"/>
                      <a:pt x="1307" y="930"/>
                      <a:pt x="1307" y="930"/>
                    </a:cubicBezTo>
                    <a:cubicBezTo>
                      <a:pt x="1309" y="930"/>
                      <a:pt x="1312" y="932"/>
                      <a:pt x="1313" y="932"/>
                    </a:cubicBezTo>
                    <a:cubicBezTo>
                      <a:pt x="1381" y="823"/>
                      <a:pt x="1421" y="695"/>
                      <a:pt x="1421" y="557"/>
                    </a:cubicBezTo>
                    <a:cubicBezTo>
                      <a:pt x="1421" y="509"/>
                      <a:pt x="1417" y="461"/>
                      <a:pt x="1408" y="415"/>
                    </a:cubicBezTo>
                    <a:close/>
                    <a:moveTo>
                      <a:pt x="963" y="531"/>
                    </a:moveTo>
                    <a:cubicBezTo>
                      <a:pt x="963" y="703"/>
                      <a:pt x="858" y="850"/>
                      <a:pt x="710" y="911"/>
                    </a:cubicBezTo>
                    <a:cubicBezTo>
                      <a:pt x="561" y="850"/>
                      <a:pt x="458" y="703"/>
                      <a:pt x="458" y="531"/>
                    </a:cubicBezTo>
                    <a:cubicBezTo>
                      <a:pt x="458" y="347"/>
                      <a:pt x="458" y="347"/>
                      <a:pt x="458" y="347"/>
                    </a:cubicBezTo>
                    <a:cubicBezTo>
                      <a:pt x="550" y="327"/>
                      <a:pt x="550" y="327"/>
                      <a:pt x="550" y="327"/>
                    </a:cubicBezTo>
                    <a:cubicBezTo>
                      <a:pt x="550" y="361"/>
                      <a:pt x="550" y="361"/>
                      <a:pt x="550" y="361"/>
                    </a:cubicBezTo>
                    <a:cubicBezTo>
                      <a:pt x="652" y="336"/>
                      <a:pt x="652" y="336"/>
                      <a:pt x="652" y="336"/>
                    </a:cubicBezTo>
                    <a:cubicBezTo>
                      <a:pt x="652" y="302"/>
                      <a:pt x="652" y="302"/>
                      <a:pt x="652" y="302"/>
                    </a:cubicBezTo>
                    <a:cubicBezTo>
                      <a:pt x="710" y="288"/>
                      <a:pt x="710" y="288"/>
                      <a:pt x="710" y="288"/>
                    </a:cubicBezTo>
                    <a:cubicBezTo>
                      <a:pt x="767" y="302"/>
                      <a:pt x="767" y="302"/>
                      <a:pt x="767" y="302"/>
                    </a:cubicBezTo>
                    <a:cubicBezTo>
                      <a:pt x="767" y="336"/>
                      <a:pt x="767" y="336"/>
                      <a:pt x="767" y="336"/>
                    </a:cubicBezTo>
                    <a:cubicBezTo>
                      <a:pt x="869" y="361"/>
                      <a:pt x="869" y="361"/>
                      <a:pt x="869" y="361"/>
                    </a:cubicBezTo>
                    <a:cubicBezTo>
                      <a:pt x="869" y="327"/>
                      <a:pt x="869" y="327"/>
                      <a:pt x="869" y="327"/>
                    </a:cubicBezTo>
                    <a:cubicBezTo>
                      <a:pt x="963" y="347"/>
                      <a:pt x="963" y="347"/>
                      <a:pt x="963" y="347"/>
                    </a:cubicBezTo>
                    <a:lnTo>
                      <a:pt x="963" y="5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377" name="Google Shape;14377;p107"/>
          <p:cNvGrpSpPr/>
          <p:nvPr/>
        </p:nvGrpSpPr>
        <p:grpSpPr>
          <a:xfrm>
            <a:off x="8308174" y="2536968"/>
            <a:ext cx="912283" cy="789517"/>
            <a:chOff x="-97533" y="1564856"/>
            <a:chExt cx="684212" cy="592138"/>
          </a:xfrm>
        </p:grpSpPr>
        <p:sp>
          <p:nvSpPr>
            <p:cNvPr id="14378" name="Google Shape;14378;p107"/>
            <p:cNvSpPr/>
            <p:nvPr/>
          </p:nvSpPr>
          <p:spPr>
            <a:xfrm>
              <a:off x="-97533" y="1564856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379" name="Google Shape;14379;p107"/>
            <p:cNvGrpSpPr/>
            <p:nvPr/>
          </p:nvGrpSpPr>
          <p:grpSpPr>
            <a:xfrm>
              <a:off x="4861" y="1629944"/>
              <a:ext cx="479425" cy="461963"/>
              <a:chOff x="-5603" y="1639001"/>
              <a:chExt cx="479425" cy="461963"/>
            </a:xfrm>
          </p:grpSpPr>
          <p:sp>
            <p:nvSpPr>
              <p:cNvPr id="14380" name="Google Shape;14380;p107"/>
              <p:cNvSpPr/>
              <p:nvPr/>
            </p:nvSpPr>
            <p:spPr>
              <a:xfrm>
                <a:off x="264272" y="1639001"/>
                <a:ext cx="93663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02" extrusionOk="0">
                    <a:moveTo>
                      <a:pt x="86" y="38"/>
                    </a:moveTo>
                    <a:cubicBezTo>
                      <a:pt x="97" y="35"/>
                      <a:pt x="103" y="28"/>
                      <a:pt x="113" y="24"/>
                    </a:cubicBezTo>
                    <a:cubicBezTo>
                      <a:pt x="119" y="23"/>
                      <a:pt x="124" y="24"/>
                      <a:pt x="130" y="23"/>
                    </a:cubicBezTo>
                    <a:cubicBezTo>
                      <a:pt x="136" y="21"/>
                      <a:pt x="142" y="18"/>
                      <a:pt x="147" y="15"/>
                    </a:cubicBezTo>
                    <a:cubicBezTo>
                      <a:pt x="151" y="14"/>
                      <a:pt x="154" y="12"/>
                      <a:pt x="159" y="11"/>
                    </a:cubicBezTo>
                    <a:cubicBezTo>
                      <a:pt x="159" y="9"/>
                      <a:pt x="161" y="9"/>
                      <a:pt x="162" y="9"/>
                    </a:cubicBezTo>
                    <a:cubicBezTo>
                      <a:pt x="159" y="17"/>
                      <a:pt x="150" y="20"/>
                      <a:pt x="147" y="28"/>
                    </a:cubicBezTo>
                    <a:cubicBezTo>
                      <a:pt x="150" y="34"/>
                      <a:pt x="153" y="35"/>
                      <a:pt x="157" y="35"/>
                    </a:cubicBezTo>
                    <a:cubicBezTo>
                      <a:pt x="167" y="37"/>
                      <a:pt x="179" y="24"/>
                      <a:pt x="187" y="24"/>
                    </a:cubicBezTo>
                    <a:cubicBezTo>
                      <a:pt x="195" y="26"/>
                      <a:pt x="202" y="32"/>
                      <a:pt x="209" y="31"/>
                    </a:cubicBezTo>
                    <a:cubicBezTo>
                      <a:pt x="212" y="31"/>
                      <a:pt x="213" y="29"/>
                      <a:pt x="216" y="24"/>
                    </a:cubicBezTo>
                    <a:cubicBezTo>
                      <a:pt x="213" y="17"/>
                      <a:pt x="207" y="14"/>
                      <a:pt x="199" y="9"/>
                    </a:cubicBezTo>
                    <a:cubicBezTo>
                      <a:pt x="196" y="6"/>
                      <a:pt x="190" y="3"/>
                      <a:pt x="187" y="0"/>
                    </a:cubicBezTo>
                    <a:cubicBezTo>
                      <a:pt x="218" y="12"/>
                      <a:pt x="247" y="28"/>
                      <a:pt x="276" y="45"/>
                    </a:cubicBezTo>
                    <a:cubicBezTo>
                      <a:pt x="273" y="46"/>
                      <a:pt x="270" y="48"/>
                      <a:pt x="267" y="48"/>
                    </a:cubicBezTo>
                    <a:cubicBezTo>
                      <a:pt x="261" y="48"/>
                      <a:pt x="253" y="45"/>
                      <a:pt x="249" y="43"/>
                    </a:cubicBezTo>
                    <a:cubicBezTo>
                      <a:pt x="246" y="43"/>
                      <a:pt x="246" y="43"/>
                      <a:pt x="246" y="43"/>
                    </a:cubicBezTo>
                    <a:cubicBezTo>
                      <a:pt x="242" y="42"/>
                      <a:pt x="238" y="42"/>
                      <a:pt x="235" y="42"/>
                    </a:cubicBezTo>
                    <a:cubicBezTo>
                      <a:pt x="235" y="42"/>
                      <a:pt x="235" y="43"/>
                      <a:pt x="233" y="43"/>
                    </a:cubicBezTo>
                    <a:cubicBezTo>
                      <a:pt x="229" y="45"/>
                      <a:pt x="225" y="51"/>
                      <a:pt x="222" y="57"/>
                    </a:cubicBezTo>
                    <a:cubicBezTo>
                      <a:pt x="221" y="60"/>
                      <a:pt x="218" y="63"/>
                      <a:pt x="213" y="65"/>
                    </a:cubicBezTo>
                    <a:cubicBezTo>
                      <a:pt x="215" y="73"/>
                      <a:pt x="204" y="79"/>
                      <a:pt x="204" y="85"/>
                    </a:cubicBezTo>
                    <a:cubicBezTo>
                      <a:pt x="202" y="90"/>
                      <a:pt x="204" y="95"/>
                      <a:pt x="205" y="98"/>
                    </a:cubicBezTo>
                    <a:cubicBezTo>
                      <a:pt x="207" y="138"/>
                      <a:pt x="175" y="157"/>
                      <a:pt x="136" y="155"/>
                    </a:cubicBezTo>
                    <a:cubicBezTo>
                      <a:pt x="130" y="163"/>
                      <a:pt x="131" y="175"/>
                      <a:pt x="127" y="186"/>
                    </a:cubicBezTo>
                    <a:cubicBezTo>
                      <a:pt x="124" y="194"/>
                      <a:pt x="113" y="202"/>
                      <a:pt x="103" y="202"/>
                    </a:cubicBezTo>
                    <a:cubicBezTo>
                      <a:pt x="99" y="200"/>
                      <a:pt x="93" y="192"/>
                      <a:pt x="93" y="188"/>
                    </a:cubicBezTo>
                    <a:cubicBezTo>
                      <a:pt x="93" y="180"/>
                      <a:pt x="102" y="177"/>
                      <a:pt x="96" y="169"/>
                    </a:cubicBezTo>
                    <a:cubicBezTo>
                      <a:pt x="97" y="163"/>
                      <a:pt x="110" y="160"/>
                      <a:pt x="108" y="152"/>
                    </a:cubicBezTo>
                    <a:cubicBezTo>
                      <a:pt x="107" y="147"/>
                      <a:pt x="103" y="146"/>
                      <a:pt x="97" y="14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73" y="144"/>
                      <a:pt x="63" y="140"/>
                      <a:pt x="56" y="136"/>
                    </a:cubicBezTo>
                    <a:cubicBezTo>
                      <a:pt x="46" y="130"/>
                      <a:pt x="39" y="119"/>
                      <a:pt x="25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14" y="118"/>
                      <a:pt x="14" y="118"/>
                      <a:pt x="14" y="118"/>
                    </a:cubicBezTo>
                    <a:cubicBezTo>
                      <a:pt x="12" y="118"/>
                      <a:pt x="9" y="118"/>
                      <a:pt x="8" y="116"/>
                    </a:cubicBezTo>
                    <a:cubicBezTo>
                      <a:pt x="5" y="112"/>
                      <a:pt x="9" y="105"/>
                      <a:pt x="9" y="102"/>
                    </a:cubicBezTo>
                    <a:cubicBezTo>
                      <a:pt x="9" y="98"/>
                      <a:pt x="0" y="96"/>
                      <a:pt x="0" y="91"/>
                    </a:cubicBezTo>
                    <a:cubicBezTo>
                      <a:pt x="0" y="88"/>
                      <a:pt x="9" y="77"/>
                      <a:pt x="12" y="74"/>
                    </a:cubicBezTo>
                    <a:cubicBezTo>
                      <a:pt x="19" y="68"/>
                      <a:pt x="31" y="62"/>
                      <a:pt x="42" y="57"/>
                    </a:cubicBezTo>
                    <a:cubicBezTo>
                      <a:pt x="51" y="51"/>
                      <a:pt x="63" y="45"/>
                      <a:pt x="73" y="42"/>
                    </a:cubicBezTo>
                    <a:cubicBezTo>
                      <a:pt x="77" y="40"/>
                      <a:pt x="82" y="40"/>
                      <a:pt x="86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1" name="Google Shape;14381;p107"/>
              <p:cNvSpPr/>
              <p:nvPr/>
            </p:nvSpPr>
            <p:spPr>
              <a:xfrm>
                <a:off x="367460" y="1661226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37" h="31" extrusionOk="0">
                    <a:moveTo>
                      <a:pt x="0" y="17"/>
                    </a:moveTo>
                    <a:cubicBezTo>
                      <a:pt x="0" y="9"/>
                      <a:pt x="6" y="7"/>
                      <a:pt x="8" y="0"/>
                    </a:cubicBezTo>
                    <a:cubicBezTo>
                      <a:pt x="18" y="7"/>
                      <a:pt x="28" y="14"/>
                      <a:pt x="37" y="21"/>
                    </a:cubicBezTo>
                    <a:cubicBezTo>
                      <a:pt x="35" y="23"/>
                      <a:pt x="34" y="25"/>
                      <a:pt x="31" y="26"/>
                    </a:cubicBezTo>
                    <a:cubicBezTo>
                      <a:pt x="26" y="29"/>
                      <a:pt x="18" y="31"/>
                      <a:pt x="12" y="31"/>
                    </a:cubicBezTo>
                    <a:cubicBezTo>
                      <a:pt x="8" y="29"/>
                      <a:pt x="1" y="25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2" name="Google Shape;14382;p107"/>
              <p:cNvSpPr/>
              <p:nvPr/>
            </p:nvSpPr>
            <p:spPr>
              <a:xfrm>
                <a:off x="200772" y="1832676"/>
                <a:ext cx="95250" cy="1206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358" extrusionOk="0">
                    <a:moveTo>
                      <a:pt x="97" y="358"/>
                    </a:moveTo>
                    <a:cubicBezTo>
                      <a:pt x="186" y="311"/>
                      <a:pt x="253" y="225"/>
                      <a:pt x="271" y="125"/>
                    </a:cubicBezTo>
                    <a:cubicBezTo>
                      <a:pt x="277" y="103"/>
                      <a:pt x="280" y="81"/>
                      <a:pt x="280" y="56"/>
                    </a:cubicBezTo>
                    <a:cubicBezTo>
                      <a:pt x="280" y="0"/>
                      <a:pt x="280" y="0"/>
                      <a:pt x="280" y="0"/>
                    </a:cubicBezTo>
                    <a:cubicBezTo>
                      <a:pt x="0" y="283"/>
                      <a:pt x="0" y="283"/>
                      <a:pt x="0" y="283"/>
                    </a:cubicBezTo>
                    <a:cubicBezTo>
                      <a:pt x="28" y="314"/>
                      <a:pt x="60" y="339"/>
                      <a:pt x="97" y="3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3" name="Google Shape;14383;p107"/>
              <p:cNvSpPr/>
              <p:nvPr/>
            </p:nvSpPr>
            <p:spPr>
              <a:xfrm>
                <a:off x="172197" y="1805689"/>
                <a:ext cx="117475" cy="1111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28" extrusionOk="0">
                    <a:moveTo>
                      <a:pt x="0" y="44"/>
                    </a:move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59"/>
                      <a:pt x="1" y="181"/>
                      <a:pt x="8" y="203"/>
                    </a:cubicBezTo>
                    <a:cubicBezTo>
                      <a:pt x="15" y="248"/>
                      <a:pt x="35" y="290"/>
                      <a:pt x="60" y="328"/>
                    </a:cubicBezTo>
                    <a:cubicBezTo>
                      <a:pt x="346" y="39"/>
                      <a:pt x="346" y="39"/>
                      <a:pt x="346" y="39"/>
                    </a:cubicBezTo>
                    <a:cubicBezTo>
                      <a:pt x="325" y="33"/>
                      <a:pt x="280" y="22"/>
                      <a:pt x="183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4" name="Google Shape;14384;p107"/>
              <p:cNvSpPr/>
              <p:nvPr/>
            </p:nvSpPr>
            <p:spPr>
              <a:xfrm>
                <a:off x="-5603" y="1672339"/>
                <a:ext cx="479425" cy="428625"/>
              </a:xfrm>
              <a:custGeom>
                <a:avLst/>
                <a:gdLst/>
                <a:ahLst/>
                <a:cxnLst/>
                <a:rect l="l" t="t" r="r" b="b"/>
                <a:pathLst>
                  <a:path w="1421" h="1272" extrusionOk="0">
                    <a:moveTo>
                      <a:pt x="1408" y="415"/>
                    </a:moveTo>
                    <a:cubicBezTo>
                      <a:pt x="1404" y="403"/>
                      <a:pt x="1401" y="391"/>
                      <a:pt x="1398" y="378"/>
                    </a:cubicBezTo>
                    <a:cubicBezTo>
                      <a:pt x="1395" y="369"/>
                      <a:pt x="1394" y="359"/>
                      <a:pt x="1391" y="352"/>
                    </a:cubicBezTo>
                    <a:cubicBezTo>
                      <a:pt x="1357" y="241"/>
                      <a:pt x="1296" y="139"/>
                      <a:pt x="1213" y="55"/>
                    </a:cubicBezTo>
                    <a:cubicBezTo>
                      <a:pt x="1204" y="45"/>
                      <a:pt x="1193" y="34"/>
                      <a:pt x="1182" y="25"/>
                    </a:cubicBezTo>
                    <a:cubicBezTo>
                      <a:pt x="1180" y="28"/>
                      <a:pt x="1180" y="31"/>
                      <a:pt x="1180" y="34"/>
                    </a:cubicBezTo>
                    <a:cubicBezTo>
                      <a:pt x="1182" y="48"/>
                      <a:pt x="1199" y="48"/>
                      <a:pt x="1208" y="55"/>
                    </a:cubicBezTo>
                    <a:cubicBezTo>
                      <a:pt x="1211" y="58"/>
                      <a:pt x="1211" y="62"/>
                      <a:pt x="1214" y="65"/>
                    </a:cubicBezTo>
                    <a:cubicBezTo>
                      <a:pt x="1218" y="72"/>
                      <a:pt x="1224" y="72"/>
                      <a:pt x="1224" y="78"/>
                    </a:cubicBezTo>
                    <a:cubicBezTo>
                      <a:pt x="1225" y="92"/>
                      <a:pt x="1211" y="92"/>
                      <a:pt x="1211" y="109"/>
                    </a:cubicBezTo>
                    <a:cubicBezTo>
                      <a:pt x="1210" y="115"/>
                      <a:pt x="1202" y="114"/>
                      <a:pt x="1202" y="123"/>
                    </a:cubicBezTo>
                    <a:cubicBezTo>
                      <a:pt x="1202" y="129"/>
                      <a:pt x="1207" y="129"/>
                      <a:pt x="1213" y="131"/>
                    </a:cubicBezTo>
                    <a:cubicBezTo>
                      <a:pt x="1219" y="131"/>
                      <a:pt x="1219" y="131"/>
                      <a:pt x="1219" y="131"/>
                    </a:cubicBezTo>
                    <a:cubicBezTo>
                      <a:pt x="1222" y="132"/>
                      <a:pt x="1225" y="132"/>
                      <a:pt x="1227" y="135"/>
                    </a:cubicBezTo>
                    <a:cubicBezTo>
                      <a:pt x="1230" y="142"/>
                      <a:pt x="1227" y="145"/>
                      <a:pt x="1224" y="153"/>
                    </a:cubicBezTo>
                    <a:cubicBezTo>
                      <a:pt x="1231" y="160"/>
                      <a:pt x="1231" y="173"/>
                      <a:pt x="1219" y="173"/>
                    </a:cubicBezTo>
                    <a:cubicBezTo>
                      <a:pt x="1218" y="173"/>
                      <a:pt x="1218" y="173"/>
                      <a:pt x="1218" y="173"/>
                    </a:cubicBezTo>
                    <a:cubicBezTo>
                      <a:pt x="1210" y="173"/>
                      <a:pt x="1208" y="165"/>
                      <a:pt x="1202" y="163"/>
                    </a:cubicBezTo>
                    <a:cubicBezTo>
                      <a:pt x="1197" y="163"/>
                      <a:pt x="1194" y="163"/>
                      <a:pt x="1190" y="162"/>
                    </a:cubicBezTo>
                    <a:cubicBezTo>
                      <a:pt x="1188" y="162"/>
                      <a:pt x="1188" y="162"/>
                      <a:pt x="1188" y="162"/>
                    </a:cubicBezTo>
                    <a:cubicBezTo>
                      <a:pt x="1184" y="162"/>
                      <a:pt x="1180" y="160"/>
                      <a:pt x="1176" y="160"/>
                    </a:cubicBezTo>
                    <a:cubicBezTo>
                      <a:pt x="1171" y="159"/>
                      <a:pt x="1165" y="159"/>
                      <a:pt x="1160" y="159"/>
                    </a:cubicBezTo>
                    <a:cubicBezTo>
                      <a:pt x="1156" y="159"/>
                      <a:pt x="1151" y="159"/>
                      <a:pt x="1148" y="156"/>
                    </a:cubicBezTo>
                    <a:cubicBezTo>
                      <a:pt x="1157" y="142"/>
                      <a:pt x="1170" y="129"/>
                      <a:pt x="1182" y="118"/>
                    </a:cubicBezTo>
                    <a:cubicBezTo>
                      <a:pt x="1187" y="115"/>
                      <a:pt x="1194" y="112"/>
                      <a:pt x="1193" y="106"/>
                    </a:cubicBezTo>
                    <a:cubicBezTo>
                      <a:pt x="1191" y="104"/>
                      <a:pt x="1190" y="104"/>
                      <a:pt x="1188" y="104"/>
                    </a:cubicBezTo>
                    <a:cubicBezTo>
                      <a:pt x="1184" y="104"/>
                      <a:pt x="1177" y="107"/>
                      <a:pt x="1173" y="111"/>
                    </a:cubicBezTo>
                    <a:cubicBezTo>
                      <a:pt x="1165" y="114"/>
                      <a:pt x="1157" y="120"/>
                      <a:pt x="1150" y="121"/>
                    </a:cubicBezTo>
                    <a:cubicBezTo>
                      <a:pt x="1136" y="123"/>
                      <a:pt x="1119" y="117"/>
                      <a:pt x="1106" y="125"/>
                    </a:cubicBezTo>
                    <a:cubicBezTo>
                      <a:pt x="1105" y="131"/>
                      <a:pt x="1120" y="128"/>
                      <a:pt x="1117" y="137"/>
                    </a:cubicBezTo>
                    <a:cubicBezTo>
                      <a:pt x="1114" y="139"/>
                      <a:pt x="1111" y="139"/>
                      <a:pt x="1109" y="137"/>
                    </a:cubicBezTo>
                    <a:cubicBezTo>
                      <a:pt x="1106" y="137"/>
                      <a:pt x="1103" y="137"/>
                      <a:pt x="1100" y="134"/>
                    </a:cubicBezTo>
                    <a:cubicBezTo>
                      <a:pt x="1097" y="131"/>
                      <a:pt x="1099" y="126"/>
                      <a:pt x="1097" y="125"/>
                    </a:cubicBezTo>
                    <a:cubicBezTo>
                      <a:pt x="1094" y="123"/>
                      <a:pt x="1091" y="121"/>
                      <a:pt x="1086" y="121"/>
                    </a:cubicBezTo>
                    <a:cubicBezTo>
                      <a:pt x="1080" y="120"/>
                      <a:pt x="1075" y="120"/>
                      <a:pt x="1072" y="121"/>
                    </a:cubicBezTo>
                    <a:cubicBezTo>
                      <a:pt x="1063" y="123"/>
                      <a:pt x="1055" y="128"/>
                      <a:pt x="1054" y="135"/>
                    </a:cubicBezTo>
                    <a:cubicBezTo>
                      <a:pt x="1062" y="135"/>
                      <a:pt x="1062" y="135"/>
                      <a:pt x="1062" y="135"/>
                    </a:cubicBezTo>
                    <a:cubicBezTo>
                      <a:pt x="1068" y="135"/>
                      <a:pt x="1074" y="134"/>
                      <a:pt x="1079" y="137"/>
                    </a:cubicBezTo>
                    <a:cubicBezTo>
                      <a:pt x="1082" y="137"/>
                      <a:pt x="1085" y="139"/>
                      <a:pt x="1086" y="142"/>
                    </a:cubicBezTo>
                    <a:cubicBezTo>
                      <a:pt x="1080" y="153"/>
                      <a:pt x="1066" y="159"/>
                      <a:pt x="1068" y="173"/>
                    </a:cubicBezTo>
                    <a:cubicBezTo>
                      <a:pt x="1069" y="177"/>
                      <a:pt x="1074" y="184"/>
                      <a:pt x="1079" y="185"/>
                    </a:cubicBezTo>
                    <a:cubicBezTo>
                      <a:pt x="1083" y="185"/>
                      <a:pt x="1085" y="182"/>
                      <a:pt x="1089" y="182"/>
                    </a:cubicBezTo>
                    <a:cubicBezTo>
                      <a:pt x="1091" y="182"/>
                      <a:pt x="1091" y="182"/>
                      <a:pt x="1091" y="182"/>
                    </a:cubicBezTo>
                    <a:cubicBezTo>
                      <a:pt x="1096" y="182"/>
                      <a:pt x="1096" y="185"/>
                      <a:pt x="1099" y="187"/>
                    </a:cubicBezTo>
                    <a:cubicBezTo>
                      <a:pt x="1106" y="182"/>
                      <a:pt x="1111" y="173"/>
                      <a:pt x="1120" y="173"/>
                    </a:cubicBezTo>
                    <a:cubicBezTo>
                      <a:pt x="1122" y="173"/>
                      <a:pt x="1122" y="173"/>
                      <a:pt x="1122" y="173"/>
                    </a:cubicBezTo>
                    <a:cubicBezTo>
                      <a:pt x="1133" y="187"/>
                      <a:pt x="1113" y="193"/>
                      <a:pt x="1100" y="198"/>
                    </a:cubicBezTo>
                    <a:cubicBezTo>
                      <a:pt x="1088" y="202"/>
                      <a:pt x="1071" y="204"/>
                      <a:pt x="1060" y="209"/>
                    </a:cubicBezTo>
                    <a:cubicBezTo>
                      <a:pt x="1055" y="210"/>
                      <a:pt x="1043" y="223"/>
                      <a:pt x="1037" y="219"/>
                    </a:cubicBezTo>
                    <a:cubicBezTo>
                      <a:pt x="1034" y="219"/>
                      <a:pt x="1031" y="219"/>
                      <a:pt x="1031" y="215"/>
                    </a:cubicBezTo>
                    <a:cubicBezTo>
                      <a:pt x="1028" y="204"/>
                      <a:pt x="1040" y="207"/>
                      <a:pt x="1041" y="199"/>
                    </a:cubicBezTo>
                    <a:cubicBezTo>
                      <a:pt x="1031" y="198"/>
                      <a:pt x="1020" y="204"/>
                      <a:pt x="1009" y="209"/>
                    </a:cubicBezTo>
                    <a:cubicBezTo>
                      <a:pt x="992" y="215"/>
                      <a:pt x="964" y="219"/>
                      <a:pt x="960" y="238"/>
                    </a:cubicBezTo>
                    <a:cubicBezTo>
                      <a:pt x="960" y="241"/>
                      <a:pt x="961" y="247"/>
                      <a:pt x="960" y="251"/>
                    </a:cubicBezTo>
                    <a:cubicBezTo>
                      <a:pt x="956" y="252"/>
                      <a:pt x="946" y="254"/>
                      <a:pt x="940" y="255"/>
                    </a:cubicBezTo>
                    <a:cubicBezTo>
                      <a:pt x="932" y="257"/>
                      <a:pt x="926" y="263"/>
                      <a:pt x="921" y="265"/>
                    </a:cubicBezTo>
                    <a:cubicBezTo>
                      <a:pt x="916" y="266"/>
                      <a:pt x="912" y="266"/>
                      <a:pt x="909" y="266"/>
                    </a:cubicBezTo>
                    <a:cubicBezTo>
                      <a:pt x="906" y="268"/>
                      <a:pt x="902" y="271"/>
                      <a:pt x="901" y="274"/>
                    </a:cubicBezTo>
                    <a:cubicBezTo>
                      <a:pt x="782" y="247"/>
                      <a:pt x="782" y="247"/>
                      <a:pt x="782" y="247"/>
                    </a:cubicBezTo>
                    <a:cubicBezTo>
                      <a:pt x="709" y="233"/>
                      <a:pt x="709" y="233"/>
                      <a:pt x="709" y="233"/>
                    </a:cubicBezTo>
                    <a:cubicBezTo>
                      <a:pt x="640" y="249"/>
                      <a:pt x="640" y="249"/>
                      <a:pt x="640" y="249"/>
                    </a:cubicBezTo>
                    <a:cubicBezTo>
                      <a:pt x="640" y="249"/>
                      <a:pt x="400" y="302"/>
                      <a:pt x="397" y="303"/>
                    </a:cubicBezTo>
                    <a:cubicBezTo>
                      <a:pt x="397" y="495"/>
                      <a:pt x="397" y="495"/>
                      <a:pt x="397" y="495"/>
                    </a:cubicBezTo>
                    <a:cubicBezTo>
                      <a:pt x="397" y="538"/>
                      <a:pt x="404" y="579"/>
                      <a:pt x="414" y="619"/>
                    </a:cubicBezTo>
                    <a:cubicBezTo>
                      <a:pt x="411" y="616"/>
                      <a:pt x="408" y="615"/>
                      <a:pt x="405" y="613"/>
                    </a:cubicBezTo>
                    <a:cubicBezTo>
                      <a:pt x="400" y="611"/>
                      <a:pt x="394" y="611"/>
                      <a:pt x="391" y="608"/>
                    </a:cubicBezTo>
                    <a:cubicBezTo>
                      <a:pt x="385" y="607"/>
                      <a:pt x="380" y="601"/>
                      <a:pt x="374" y="596"/>
                    </a:cubicBezTo>
                    <a:cubicBezTo>
                      <a:pt x="368" y="593"/>
                      <a:pt x="360" y="585"/>
                      <a:pt x="360" y="580"/>
                    </a:cubicBezTo>
                    <a:cubicBezTo>
                      <a:pt x="360" y="574"/>
                      <a:pt x="366" y="568"/>
                      <a:pt x="366" y="562"/>
                    </a:cubicBezTo>
                    <a:cubicBezTo>
                      <a:pt x="370" y="543"/>
                      <a:pt x="354" y="527"/>
                      <a:pt x="345" y="517"/>
                    </a:cubicBezTo>
                    <a:cubicBezTo>
                      <a:pt x="339" y="507"/>
                      <a:pt x="331" y="501"/>
                      <a:pt x="325" y="493"/>
                    </a:cubicBezTo>
                    <a:cubicBezTo>
                      <a:pt x="325" y="481"/>
                      <a:pt x="325" y="481"/>
                      <a:pt x="325" y="481"/>
                    </a:cubicBezTo>
                    <a:cubicBezTo>
                      <a:pt x="319" y="476"/>
                      <a:pt x="316" y="468"/>
                      <a:pt x="309" y="461"/>
                    </a:cubicBezTo>
                    <a:cubicBezTo>
                      <a:pt x="305" y="454"/>
                      <a:pt x="295" y="447"/>
                      <a:pt x="294" y="440"/>
                    </a:cubicBezTo>
                    <a:cubicBezTo>
                      <a:pt x="292" y="431"/>
                      <a:pt x="297" y="422"/>
                      <a:pt x="294" y="414"/>
                    </a:cubicBezTo>
                    <a:cubicBezTo>
                      <a:pt x="288" y="398"/>
                      <a:pt x="268" y="405"/>
                      <a:pt x="271" y="425"/>
                    </a:cubicBezTo>
                    <a:cubicBezTo>
                      <a:pt x="271" y="431"/>
                      <a:pt x="278" y="437"/>
                      <a:pt x="280" y="443"/>
                    </a:cubicBezTo>
                    <a:cubicBezTo>
                      <a:pt x="283" y="448"/>
                      <a:pt x="283" y="456"/>
                      <a:pt x="285" y="462"/>
                    </a:cubicBezTo>
                    <a:cubicBezTo>
                      <a:pt x="286" y="468"/>
                      <a:pt x="294" y="475"/>
                      <a:pt x="295" y="481"/>
                    </a:cubicBezTo>
                    <a:cubicBezTo>
                      <a:pt x="299" y="492"/>
                      <a:pt x="299" y="504"/>
                      <a:pt x="302" y="512"/>
                    </a:cubicBezTo>
                    <a:cubicBezTo>
                      <a:pt x="305" y="518"/>
                      <a:pt x="316" y="524"/>
                      <a:pt x="309" y="532"/>
                    </a:cubicBezTo>
                    <a:cubicBezTo>
                      <a:pt x="302" y="534"/>
                      <a:pt x="299" y="526"/>
                      <a:pt x="294" y="521"/>
                    </a:cubicBezTo>
                    <a:cubicBezTo>
                      <a:pt x="291" y="518"/>
                      <a:pt x="282" y="513"/>
                      <a:pt x="280" y="507"/>
                    </a:cubicBezTo>
                    <a:cubicBezTo>
                      <a:pt x="278" y="503"/>
                      <a:pt x="283" y="496"/>
                      <a:pt x="282" y="490"/>
                    </a:cubicBezTo>
                    <a:cubicBezTo>
                      <a:pt x="278" y="478"/>
                      <a:pt x="255" y="478"/>
                      <a:pt x="255" y="467"/>
                    </a:cubicBezTo>
                    <a:cubicBezTo>
                      <a:pt x="255" y="459"/>
                      <a:pt x="265" y="457"/>
                      <a:pt x="265" y="450"/>
                    </a:cubicBezTo>
                    <a:cubicBezTo>
                      <a:pt x="265" y="442"/>
                      <a:pt x="254" y="436"/>
                      <a:pt x="252" y="429"/>
                    </a:cubicBezTo>
                    <a:cubicBezTo>
                      <a:pt x="249" y="423"/>
                      <a:pt x="249" y="412"/>
                      <a:pt x="249" y="405"/>
                    </a:cubicBezTo>
                    <a:cubicBezTo>
                      <a:pt x="248" y="397"/>
                      <a:pt x="249" y="386"/>
                      <a:pt x="248" y="380"/>
                    </a:cubicBezTo>
                    <a:cubicBezTo>
                      <a:pt x="246" y="375"/>
                      <a:pt x="237" y="367"/>
                      <a:pt x="232" y="364"/>
                    </a:cubicBezTo>
                    <a:cubicBezTo>
                      <a:pt x="224" y="359"/>
                      <a:pt x="218" y="361"/>
                      <a:pt x="215" y="355"/>
                    </a:cubicBezTo>
                    <a:cubicBezTo>
                      <a:pt x="212" y="350"/>
                      <a:pt x="210" y="339"/>
                      <a:pt x="209" y="335"/>
                    </a:cubicBezTo>
                    <a:cubicBezTo>
                      <a:pt x="207" y="324"/>
                      <a:pt x="209" y="313"/>
                      <a:pt x="209" y="302"/>
                    </a:cubicBezTo>
                    <a:cubicBezTo>
                      <a:pt x="207" y="293"/>
                      <a:pt x="207" y="283"/>
                      <a:pt x="209" y="272"/>
                    </a:cubicBezTo>
                    <a:cubicBezTo>
                      <a:pt x="206" y="272"/>
                      <a:pt x="206" y="272"/>
                      <a:pt x="206" y="272"/>
                    </a:cubicBezTo>
                    <a:cubicBezTo>
                      <a:pt x="206" y="271"/>
                      <a:pt x="206" y="271"/>
                      <a:pt x="206" y="271"/>
                    </a:cubicBezTo>
                    <a:cubicBezTo>
                      <a:pt x="210" y="261"/>
                      <a:pt x="218" y="258"/>
                      <a:pt x="221" y="251"/>
                    </a:cubicBezTo>
                    <a:cubicBezTo>
                      <a:pt x="224" y="244"/>
                      <a:pt x="226" y="238"/>
                      <a:pt x="229" y="232"/>
                    </a:cubicBezTo>
                    <a:cubicBezTo>
                      <a:pt x="235" y="221"/>
                      <a:pt x="248" y="212"/>
                      <a:pt x="257" y="201"/>
                    </a:cubicBezTo>
                    <a:cubicBezTo>
                      <a:pt x="266" y="190"/>
                      <a:pt x="275" y="179"/>
                      <a:pt x="280" y="165"/>
                    </a:cubicBezTo>
                    <a:cubicBezTo>
                      <a:pt x="282" y="160"/>
                      <a:pt x="288" y="151"/>
                      <a:pt x="286" y="145"/>
                    </a:cubicBezTo>
                    <a:cubicBezTo>
                      <a:pt x="286" y="137"/>
                      <a:pt x="271" y="131"/>
                      <a:pt x="272" y="120"/>
                    </a:cubicBezTo>
                    <a:cubicBezTo>
                      <a:pt x="272" y="115"/>
                      <a:pt x="282" y="115"/>
                      <a:pt x="283" y="109"/>
                    </a:cubicBezTo>
                    <a:cubicBezTo>
                      <a:pt x="285" y="106"/>
                      <a:pt x="286" y="98"/>
                      <a:pt x="286" y="93"/>
                    </a:cubicBezTo>
                    <a:cubicBezTo>
                      <a:pt x="286" y="86"/>
                      <a:pt x="282" y="78"/>
                      <a:pt x="283" y="70"/>
                    </a:cubicBezTo>
                    <a:cubicBezTo>
                      <a:pt x="285" y="62"/>
                      <a:pt x="295" y="59"/>
                      <a:pt x="291" y="51"/>
                    </a:cubicBezTo>
                    <a:cubicBezTo>
                      <a:pt x="289" y="50"/>
                      <a:pt x="288" y="50"/>
                      <a:pt x="286" y="48"/>
                    </a:cubicBezTo>
                    <a:cubicBezTo>
                      <a:pt x="283" y="50"/>
                      <a:pt x="278" y="51"/>
                      <a:pt x="274" y="51"/>
                    </a:cubicBezTo>
                    <a:cubicBezTo>
                      <a:pt x="272" y="51"/>
                      <a:pt x="271" y="51"/>
                      <a:pt x="269" y="50"/>
                    </a:cubicBezTo>
                    <a:cubicBezTo>
                      <a:pt x="263" y="45"/>
                      <a:pt x="269" y="41"/>
                      <a:pt x="271" y="31"/>
                    </a:cubicBezTo>
                    <a:cubicBezTo>
                      <a:pt x="271" y="28"/>
                      <a:pt x="268" y="23"/>
                      <a:pt x="269" y="22"/>
                    </a:cubicBezTo>
                    <a:cubicBezTo>
                      <a:pt x="269" y="17"/>
                      <a:pt x="277" y="11"/>
                      <a:pt x="274" y="9"/>
                    </a:cubicBezTo>
                    <a:cubicBezTo>
                      <a:pt x="272" y="6"/>
                      <a:pt x="271" y="3"/>
                      <a:pt x="269" y="0"/>
                    </a:cubicBezTo>
                    <a:cubicBezTo>
                      <a:pt x="263" y="5"/>
                      <a:pt x="258" y="8"/>
                      <a:pt x="252" y="11"/>
                    </a:cubicBezTo>
                    <a:cubicBezTo>
                      <a:pt x="98" y="142"/>
                      <a:pt x="0" y="338"/>
                      <a:pt x="0" y="557"/>
                    </a:cubicBezTo>
                    <a:cubicBezTo>
                      <a:pt x="0" y="952"/>
                      <a:pt x="319" y="1272"/>
                      <a:pt x="711" y="1272"/>
                    </a:cubicBezTo>
                    <a:cubicBezTo>
                      <a:pt x="770" y="1272"/>
                      <a:pt x="827" y="1265"/>
                      <a:pt x="882" y="1251"/>
                    </a:cubicBezTo>
                    <a:cubicBezTo>
                      <a:pt x="882" y="1249"/>
                      <a:pt x="881" y="1249"/>
                      <a:pt x="881" y="1248"/>
                    </a:cubicBezTo>
                    <a:cubicBezTo>
                      <a:pt x="881" y="1232"/>
                      <a:pt x="882" y="1221"/>
                      <a:pt x="881" y="1206"/>
                    </a:cubicBezTo>
                    <a:cubicBezTo>
                      <a:pt x="879" y="1195"/>
                      <a:pt x="876" y="1179"/>
                      <a:pt x="873" y="1171"/>
                    </a:cubicBezTo>
                    <a:cubicBezTo>
                      <a:pt x="868" y="1164"/>
                      <a:pt x="850" y="1151"/>
                      <a:pt x="842" y="1146"/>
                    </a:cubicBezTo>
                    <a:cubicBezTo>
                      <a:pt x="836" y="1143"/>
                      <a:pt x="830" y="1142"/>
                      <a:pt x="824" y="1139"/>
                    </a:cubicBezTo>
                    <a:cubicBezTo>
                      <a:pt x="821" y="1137"/>
                      <a:pt x="818" y="1136"/>
                      <a:pt x="814" y="1134"/>
                    </a:cubicBezTo>
                    <a:cubicBezTo>
                      <a:pt x="811" y="1129"/>
                      <a:pt x="811" y="1129"/>
                      <a:pt x="811" y="1129"/>
                    </a:cubicBezTo>
                    <a:cubicBezTo>
                      <a:pt x="777" y="1094"/>
                      <a:pt x="777" y="1094"/>
                      <a:pt x="777" y="1094"/>
                    </a:cubicBezTo>
                    <a:cubicBezTo>
                      <a:pt x="777" y="1092"/>
                      <a:pt x="777" y="1092"/>
                      <a:pt x="777" y="1092"/>
                    </a:cubicBezTo>
                    <a:cubicBezTo>
                      <a:pt x="773" y="1084"/>
                      <a:pt x="765" y="1076"/>
                      <a:pt x="760" y="1069"/>
                    </a:cubicBezTo>
                    <a:cubicBezTo>
                      <a:pt x="750" y="1053"/>
                      <a:pt x="742" y="1033"/>
                      <a:pt x="731" y="1017"/>
                    </a:cubicBezTo>
                    <a:cubicBezTo>
                      <a:pt x="726" y="1008"/>
                      <a:pt x="722" y="999"/>
                      <a:pt x="716" y="992"/>
                    </a:cubicBezTo>
                    <a:cubicBezTo>
                      <a:pt x="712" y="989"/>
                      <a:pt x="702" y="985"/>
                      <a:pt x="700" y="980"/>
                    </a:cubicBezTo>
                    <a:cubicBezTo>
                      <a:pt x="699" y="972"/>
                      <a:pt x="692" y="961"/>
                      <a:pt x="694" y="955"/>
                    </a:cubicBezTo>
                    <a:cubicBezTo>
                      <a:pt x="695" y="954"/>
                      <a:pt x="695" y="954"/>
                      <a:pt x="695" y="954"/>
                    </a:cubicBezTo>
                    <a:cubicBezTo>
                      <a:pt x="700" y="957"/>
                      <a:pt x="705" y="960"/>
                      <a:pt x="711" y="961"/>
                    </a:cubicBezTo>
                    <a:cubicBezTo>
                      <a:pt x="822" y="915"/>
                      <a:pt x="915" y="829"/>
                      <a:pt x="969" y="722"/>
                    </a:cubicBezTo>
                    <a:cubicBezTo>
                      <a:pt x="970" y="723"/>
                      <a:pt x="972" y="723"/>
                      <a:pt x="972" y="723"/>
                    </a:cubicBezTo>
                    <a:cubicBezTo>
                      <a:pt x="977" y="725"/>
                      <a:pt x="981" y="728"/>
                      <a:pt x="984" y="733"/>
                    </a:cubicBezTo>
                    <a:cubicBezTo>
                      <a:pt x="989" y="733"/>
                      <a:pt x="990" y="725"/>
                      <a:pt x="997" y="728"/>
                    </a:cubicBezTo>
                    <a:cubicBezTo>
                      <a:pt x="998" y="728"/>
                      <a:pt x="998" y="728"/>
                      <a:pt x="998" y="728"/>
                    </a:cubicBezTo>
                    <a:cubicBezTo>
                      <a:pt x="995" y="736"/>
                      <a:pt x="1000" y="739"/>
                      <a:pt x="1003" y="745"/>
                    </a:cubicBezTo>
                    <a:cubicBezTo>
                      <a:pt x="1004" y="748"/>
                      <a:pt x="1004" y="751"/>
                      <a:pt x="1006" y="753"/>
                    </a:cubicBezTo>
                    <a:cubicBezTo>
                      <a:pt x="1011" y="758"/>
                      <a:pt x="1017" y="758"/>
                      <a:pt x="1023" y="761"/>
                    </a:cubicBezTo>
                    <a:cubicBezTo>
                      <a:pt x="1029" y="765"/>
                      <a:pt x="1032" y="772"/>
                      <a:pt x="1040" y="779"/>
                    </a:cubicBezTo>
                    <a:cubicBezTo>
                      <a:pt x="1046" y="787"/>
                      <a:pt x="1057" y="795"/>
                      <a:pt x="1068" y="796"/>
                    </a:cubicBezTo>
                    <a:cubicBezTo>
                      <a:pt x="1075" y="796"/>
                      <a:pt x="1083" y="793"/>
                      <a:pt x="1089" y="795"/>
                    </a:cubicBezTo>
                    <a:cubicBezTo>
                      <a:pt x="1091" y="795"/>
                      <a:pt x="1091" y="795"/>
                      <a:pt x="1091" y="795"/>
                    </a:cubicBezTo>
                    <a:cubicBezTo>
                      <a:pt x="1092" y="795"/>
                      <a:pt x="1092" y="795"/>
                      <a:pt x="1092" y="795"/>
                    </a:cubicBezTo>
                    <a:cubicBezTo>
                      <a:pt x="1109" y="798"/>
                      <a:pt x="1120" y="806"/>
                      <a:pt x="1131" y="815"/>
                    </a:cubicBezTo>
                    <a:cubicBezTo>
                      <a:pt x="1139" y="820"/>
                      <a:pt x="1145" y="824"/>
                      <a:pt x="1146" y="831"/>
                    </a:cubicBezTo>
                    <a:cubicBezTo>
                      <a:pt x="1148" y="834"/>
                      <a:pt x="1146" y="840"/>
                      <a:pt x="1150" y="845"/>
                    </a:cubicBezTo>
                    <a:cubicBezTo>
                      <a:pt x="1153" y="856"/>
                      <a:pt x="1168" y="860"/>
                      <a:pt x="1162" y="877"/>
                    </a:cubicBezTo>
                    <a:cubicBezTo>
                      <a:pt x="1165" y="884"/>
                      <a:pt x="1170" y="885"/>
                      <a:pt x="1176" y="888"/>
                    </a:cubicBezTo>
                    <a:cubicBezTo>
                      <a:pt x="1180" y="891"/>
                      <a:pt x="1184" y="896"/>
                      <a:pt x="1188" y="898"/>
                    </a:cubicBezTo>
                    <a:cubicBezTo>
                      <a:pt x="1197" y="898"/>
                      <a:pt x="1197" y="898"/>
                      <a:pt x="1197" y="898"/>
                    </a:cubicBezTo>
                    <a:cubicBezTo>
                      <a:pt x="1201" y="898"/>
                      <a:pt x="1201" y="898"/>
                      <a:pt x="1201" y="898"/>
                    </a:cubicBezTo>
                    <a:cubicBezTo>
                      <a:pt x="1210" y="899"/>
                      <a:pt x="1216" y="902"/>
                      <a:pt x="1224" y="905"/>
                    </a:cubicBezTo>
                    <a:cubicBezTo>
                      <a:pt x="1228" y="907"/>
                      <a:pt x="1235" y="908"/>
                      <a:pt x="1239" y="910"/>
                    </a:cubicBezTo>
                    <a:cubicBezTo>
                      <a:pt x="1242" y="913"/>
                      <a:pt x="1244" y="922"/>
                      <a:pt x="1248" y="924"/>
                    </a:cubicBezTo>
                    <a:cubicBezTo>
                      <a:pt x="1251" y="926"/>
                      <a:pt x="1258" y="924"/>
                      <a:pt x="1262" y="924"/>
                    </a:cubicBezTo>
                    <a:cubicBezTo>
                      <a:pt x="1264" y="926"/>
                      <a:pt x="1264" y="926"/>
                      <a:pt x="1264" y="926"/>
                    </a:cubicBezTo>
                    <a:cubicBezTo>
                      <a:pt x="1265" y="926"/>
                      <a:pt x="1265" y="926"/>
                      <a:pt x="1265" y="926"/>
                    </a:cubicBezTo>
                    <a:cubicBezTo>
                      <a:pt x="1269" y="926"/>
                      <a:pt x="1275" y="927"/>
                      <a:pt x="1279" y="929"/>
                    </a:cubicBezTo>
                    <a:cubicBezTo>
                      <a:pt x="1284" y="930"/>
                      <a:pt x="1287" y="932"/>
                      <a:pt x="1292" y="932"/>
                    </a:cubicBezTo>
                    <a:cubicBezTo>
                      <a:pt x="1296" y="932"/>
                      <a:pt x="1299" y="929"/>
                      <a:pt x="1304" y="930"/>
                    </a:cubicBezTo>
                    <a:cubicBezTo>
                      <a:pt x="1306" y="930"/>
                      <a:pt x="1306" y="930"/>
                      <a:pt x="1306" y="930"/>
                    </a:cubicBezTo>
                    <a:cubicBezTo>
                      <a:pt x="1307" y="930"/>
                      <a:pt x="1307" y="930"/>
                      <a:pt x="1307" y="930"/>
                    </a:cubicBezTo>
                    <a:cubicBezTo>
                      <a:pt x="1309" y="930"/>
                      <a:pt x="1312" y="932"/>
                      <a:pt x="1313" y="932"/>
                    </a:cubicBezTo>
                    <a:cubicBezTo>
                      <a:pt x="1381" y="823"/>
                      <a:pt x="1421" y="695"/>
                      <a:pt x="1421" y="557"/>
                    </a:cubicBezTo>
                    <a:cubicBezTo>
                      <a:pt x="1421" y="509"/>
                      <a:pt x="1417" y="461"/>
                      <a:pt x="1408" y="415"/>
                    </a:cubicBezTo>
                    <a:close/>
                    <a:moveTo>
                      <a:pt x="963" y="531"/>
                    </a:moveTo>
                    <a:cubicBezTo>
                      <a:pt x="963" y="703"/>
                      <a:pt x="858" y="850"/>
                      <a:pt x="710" y="911"/>
                    </a:cubicBezTo>
                    <a:cubicBezTo>
                      <a:pt x="561" y="850"/>
                      <a:pt x="458" y="703"/>
                      <a:pt x="458" y="531"/>
                    </a:cubicBezTo>
                    <a:cubicBezTo>
                      <a:pt x="458" y="347"/>
                      <a:pt x="458" y="347"/>
                      <a:pt x="458" y="347"/>
                    </a:cubicBezTo>
                    <a:cubicBezTo>
                      <a:pt x="550" y="327"/>
                      <a:pt x="550" y="327"/>
                      <a:pt x="550" y="327"/>
                    </a:cubicBezTo>
                    <a:cubicBezTo>
                      <a:pt x="550" y="361"/>
                      <a:pt x="550" y="361"/>
                      <a:pt x="550" y="361"/>
                    </a:cubicBezTo>
                    <a:cubicBezTo>
                      <a:pt x="652" y="336"/>
                      <a:pt x="652" y="336"/>
                      <a:pt x="652" y="336"/>
                    </a:cubicBezTo>
                    <a:cubicBezTo>
                      <a:pt x="652" y="302"/>
                      <a:pt x="652" y="302"/>
                      <a:pt x="652" y="302"/>
                    </a:cubicBezTo>
                    <a:cubicBezTo>
                      <a:pt x="710" y="288"/>
                      <a:pt x="710" y="288"/>
                      <a:pt x="710" y="288"/>
                    </a:cubicBezTo>
                    <a:cubicBezTo>
                      <a:pt x="767" y="302"/>
                      <a:pt x="767" y="302"/>
                      <a:pt x="767" y="302"/>
                    </a:cubicBezTo>
                    <a:cubicBezTo>
                      <a:pt x="767" y="336"/>
                      <a:pt x="767" y="336"/>
                      <a:pt x="767" y="336"/>
                    </a:cubicBezTo>
                    <a:cubicBezTo>
                      <a:pt x="869" y="361"/>
                      <a:pt x="869" y="361"/>
                      <a:pt x="869" y="361"/>
                    </a:cubicBezTo>
                    <a:cubicBezTo>
                      <a:pt x="869" y="327"/>
                      <a:pt x="869" y="327"/>
                      <a:pt x="869" y="327"/>
                    </a:cubicBezTo>
                    <a:cubicBezTo>
                      <a:pt x="963" y="347"/>
                      <a:pt x="963" y="347"/>
                      <a:pt x="963" y="347"/>
                    </a:cubicBezTo>
                    <a:lnTo>
                      <a:pt x="963" y="5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385" name="Google Shape;14385;p107"/>
          <p:cNvGrpSpPr/>
          <p:nvPr/>
        </p:nvGrpSpPr>
        <p:grpSpPr>
          <a:xfrm>
            <a:off x="1615041" y="2536968"/>
            <a:ext cx="912284" cy="789517"/>
            <a:chOff x="1103759" y="1834933"/>
            <a:chExt cx="684213" cy="592138"/>
          </a:xfrm>
        </p:grpSpPr>
        <p:sp>
          <p:nvSpPr>
            <p:cNvPr id="14386" name="Google Shape;14386;p107"/>
            <p:cNvSpPr/>
            <p:nvPr/>
          </p:nvSpPr>
          <p:spPr>
            <a:xfrm>
              <a:off x="1103759" y="1834933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387" name="Google Shape;14387;p107"/>
            <p:cNvGrpSpPr/>
            <p:nvPr/>
          </p:nvGrpSpPr>
          <p:grpSpPr>
            <a:xfrm>
              <a:off x="1200970" y="1973884"/>
              <a:ext cx="489791" cy="314236"/>
              <a:chOff x="2004644" y="2489411"/>
              <a:chExt cx="284860" cy="182758"/>
            </a:xfrm>
          </p:grpSpPr>
          <p:sp>
            <p:nvSpPr>
              <p:cNvPr id="14388" name="Google Shape;14388;p107"/>
              <p:cNvSpPr/>
              <p:nvPr/>
            </p:nvSpPr>
            <p:spPr>
              <a:xfrm>
                <a:off x="2014081" y="2504856"/>
                <a:ext cx="275423" cy="64351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353" extrusionOk="0">
                    <a:moveTo>
                      <a:pt x="33" y="212"/>
                    </a:moveTo>
                    <a:cubicBezTo>
                      <a:pt x="1394" y="212"/>
                      <a:pt x="1394" y="212"/>
                      <a:pt x="1394" y="212"/>
                    </a:cubicBezTo>
                    <a:cubicBezTo>
                      <a:pt x="1317" y="289"/>
                      <a:pt x="1317" y="289"/>
                      <a:pt x="1317" y="289"/>
                    </a:cubicBezTo>
                    <a:cubicBezTo>
                      <a:pt x="1304" y="302"/>
                      <a:pt x="1304" y="322"/>
                      <a:pt x="1317" y="335"/>
                    </a:cubicBezTo>
                    <a:cubicBezTo>
                      <a:pt x="1322" y="340"/>
                      <a:pt x="1322" y="340"/>
                      <a:pt x="1322" y="340"/>
                    </a:cubicBezTo>
                    <a:cubicBezTo>
                      <a:pt x="1335" y="353"/>
                      <a:pt x="1355" y="353"/>
                      <a:pt x="1368" y="340"/>
                    </a:cubicBezTo>
                    <a:cubicBezTo>
                      <a:pt x="1500" y="208"/>
                      <a:pt x="1500" y="208"/>
                      <a:pt x="1500" y="208"/>
                    </a:cubicBezTo>
                    <a:cubicBezTo>
                      <a:pt x="1502" y="206"/>
                      <a:pt x="1503" y="204"/>
                      <a:pt x="1505" y="201"/>
                    </a:cubicBezTo>
                    <a:cubicBezTo>
                      <a:pt x="1510" y="196"/>
                      <a:pt x="1514" y="188"/>
                      <a:pt x="1514" y="179"/>
                    </a:cubicBezTo>
                    <a:cubicBezTo>
                      <a:pt x="1514" y="173"/>
                      <a:pt x="1514" y="173"/>
                      <a:pt x="1514" y="173"/>
                    </a:cubicBezTo>
                    <a:cubicBezTo>
                      <a:pt x="1514" y="162"/>
                      <a:pt x="1509" y="153"/>
                      <a:pt x="1502" y="147"/>
                    </a:cubicBezTo>
                    <a:cubicBezTo>
                      <a:pt x="1501" y="147"/>
                      <a:pt x="1501" y="146"/>
                      <a:pt x="1500" y="145"/>
                    </a:cubicBezTo>
                    <a:cubicBezTo>
                      <a:pt x="1368" y="13"/>
                      <a:pt x="1368" y="13"/>
                      <a:pt x="1368" y="13"/>
                    </a:cubicBezTo>
                    <a:cubicBezTo>
                      <a:pt x="1355" y="0"/>
                      <a:pt x="1335" y="0"/>
                      <a:pt x="1322" y="13"/>
                    </a:cubicBezTo>
                    <a:cubicBezTo>
                      <a:pt x="1317" y="18"/>
                      <a:pt x="1317" y="18"/>
                      <a:pt x="1317" y="18"/>
                    </a:cubicBezTo>
                    <a:cubicBezTo>
                      <a:pt x="1304" y="31"/>
                      <a:pt x="1304" y="51"/>
                      <a:pt x="1317" y="64"/>
                    </a:cubicBezTo>
                    <a:cubicBezTo>
                      <a:pt x="1393" y="140"/>
                      <a:pt x="1393" y="140"/>
                      <a:pt x="1393" y="140"/>
                    </a:cubicBezTo>
                    <a:cubicBezTo>
                      <a:pt x="33" y="140"/>
                      <a:pt x="33" y="140"/>
                      <a:pt x="33" y="140"/>
                    </a:cubicBezTo>
                    <a:cubicBezTo>
                      <a:pt x="15" y="140"/>
                      <a:pt x="0" y="155"/>
                      <a:pt x="0" y="173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197"/>
                      <a:pt x="15" y="212"/>
                      <a:pt x="33" y="2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89" name="Google Shape;14389;p107"/>
              <p:cNvSpPr/>
              <p:nvPr/>
            </p:nvSpPr>
            <p:spPr>
              <a:xfrm>
                <a:off x="2004644" y="2591515"/>
                <a:ext cx="275423" cy="63493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352" extrusionOk="0">
                    <a:moveTo>
                      <a:pt x="1480" y="141"/>
                    </a:move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96" y="63"/>
                      <a:pt x="196" y="63"/>
                      <a:pt x="196" y="63"/>
                    </a:cubicBezTo>
                    <a:cubicBezTo>
                      <a:pt x="209" y="51"/>
                      <a:pt x="209" y="30"/>
                      <a:pt x="196" y="17"/>
                    </a:cubicBezTo>
                    <a:cubicBezTo>
                      <a:pt x="191" y="12"/>
                      <a:pt x="191" y="12"/>
                      <a:pt x="191" y="12"/>
                    </a:cubicBezTo>
                    <a:cubicBezTo>
                      <a:pt x="179" y="0"/>
                      <a:pt x="158" y="0"/>
                      <a:pt x="145" y="12"/>
                    </a:cubicBezTo>
                    <a:cubicBezTo>
                      <a:pt x="13" y="144"/>
                      <a:pt x="13" y="144"/>
                      <a:pt x="13" y="144"/>
                    </a:cubicBezTo>
                    <a:cubicBezTo>
                      <a:pt x="11" y="146"/>
                      <a:pt x="10" y="149"/>
                      <a:pt x="8" y="151"/>
                    </a:cubicBezTo>
                    <a:cubicBezTo>
                      <a:pt x="3" y="157"/>
                      <a:pt x="0" y="165"/>
                      <a:pt x="0" y="173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90"/>
                      <a:pt x="4" y="199"/>
                      <a:pt x="12" y="205"/>
                    </a:cubicBezTo>
                    <a:cubicBezTo>
                      <a:pt x="12" y="206"/>
                      <a:pt x="13" y="207"/>
                      <a:pt x="13" y="207"/>
                    </a:cubicBezTo>
                    <a:cubicBezTo>
                      <a:pt x="145" y="339"/>
                      <a:pt x="145" y="339"/>
                      <a:pt x="145" y="339"/>
                    </a:cubicBezTo>
                    <a:cubicBezTo>
                      <a:pt x="158" y="352"/>
                      <a:pt x="179" y="352"/>
                      <a:pt x="191" y="339"/>
                    </a:cubicBezTo>
                    <a:cubicBezTo>
                      <a:pt x="196" y="334"/>
                      <a:pt x="196" y="334"/>
                      <a:pt x="196" y="334"/>
                    </a:cubicBezTo>
                    <a:cubicBezTo>
                      <a:pt x="209" y="322"/>
                      <a:pt x="209" y="301"/>
                      <a:pt x="196" y="288"/>
                    </a:cubicBezTo>
                    <a:cubicBezTo>
                      <a:pt x="120" y="212"/>
                      <a:pt x="120" y="212"/>
                      <a:pt x="120" y="212"/>
                    </a:cubicBezTo>
                    <a:cubicBezTo>
                      <a:pt x="1480" y="212"/>
                      <a:pt x="1480" y="212"/>
                      <a:pt x="1480" y="212"/>
                    </a:cubicBezTo>
                    <a:cubicBezTo>
                      <a:pt x="1498" y="212"/>
                      <a:pt x="1513" y="198"/>
                      <a:pt x="1513" y="180"/>
                    </a:cubicBezTo>
                    <a:cubicBezTo>
                      <a:pt x="1513" y="173"/>
                      <a:pt x="1513" y="173"/>
                      <a:pt x="1513" y="173"/>
                    </a:cubicBezTo>
                    <a:cubicBezTo>
                      <a:pt x="1513" y="155"/>
                      <a:pt x="1498" y="141"/>
                      <a:pt x="1480" y="14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0" name="Google Shape;14390;p107"/>
              <p:cNvSpPr/>
              <p:nvPr/>
            </p:nvSpPr>
            <p:spPr>
              <a:xfrm>
                <a:off x="2055266" y="2489411"/>
                <a:ext cx="182758" cy="18275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002" extrusionOk="0">
                    <a:moveTo>
                      <a:pt x="501" y="0"/>
                    </a:moveTo>
                    <a:cubicBezTo>
                      <a:pt x="224" y="0"/>
                      <a:pt x="0" y="224"/>
                      <a:pt x="0" y="501"/>
                    </a:cubicBezTo>
                    <a:cubicBezTo>
                      <a:pt x="0" y="778"/>
                      <a:pt x="224" y="1002"/>
                      <a:pt x="501" y="1002"/>
                    </a:cubicBezTo>
                    <a:cubicBezTo>
                      <a:pt x="777" y="1002"/>
                      <a:pt x="1002" y="778"/>
                      <a:pt x="1002" y="501"/>
                    </a:cubicBezTo>
                    <a:cubicBezTo>
                      <a:pt x="1002" y="224"/>
                      <a:pt x="777" y="0"/>
                      <a:pt x="501" y="0"/>
                    </a:cubicBezTo>
                    <a:close/>
                    <a:moveTo>
                      <a:pt x="501" y="916"/>
                    </a:moveTo>
                    <a:cubicBezTo>
                      <a:pt x="271" y="916"/>
                      <a:pt x="85" y="730"/>
                      <a:pt x="85" y="501"/>
                    </a:cubicBezTo>
                    <a:cubicBezTo>
                      <a:pt x="85" y="272"/>
                      <a:pt x="271" y="86"/>
                      <a:pt x="501" y="86"/>
                    </a:cubicBezTo>
                    <a:cubicBezTo>
                      <a:pt x="730" y="86"/>
                      <a:pt x="916" y="272"/>
                      <a:pt x="916" y="501"/>
                    </a:cubicBezTo>
                    <a:cubicBezTo>
                      <a:pt x="916" y="730"/>
                      <a:pt x="730" y="916"/>
                      <a:pt x="501" y="9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391" name="Google Shape;14391;p107"/>
          <p:cNvGrpSpPr/>
          <p:nvPr/>
        </p:nvGrpSpPr>
        <p:grpSpPr>
          <a:xfrm>
            <a:off x="142771" y="4411445"/>
            <a:ext cx="1212063" cy="1215998"/>
            <a:chOff x="142771" y="4336080"/>
            <a:chExt cx="1212063" cy="1215998"/>
          </a:xfrm>
        </p:grpSpPr>
        <p:grpSp>
          <p:nvGrpSpPr>
            <p:cNvPr id="14392" name="Google Shape;14392;p107"/>
            <p:cNvGrpSpPr/>
            <p:nvPr/>
          </p:nvGrpSpPr>
          <p:grpSpPr>
            <a:xfrm>
              <a:off x="292660" y="4336080"/>
              <a:ext cx="912283" cy="789517"/>
              <a:chOff x="292660" y="4336080"/>
              <a:chExt cx="912283" cy="789517"/>
            </a:xfrm>
          </p:grpSpPr>
          <p:sp>
            <p:nvSpPr>
              <p:cNvPr id="14393" name="Google Shape;14393;p107"/>
              <p:cNvSpPr/>
              <p:nvPr/>
            </p:nvSpPr>
            <p:spPr>
              <a:xfrm>
                <a:off x="292660" y="4336080"/>
                <a:ext cx="912283" cy="789517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7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7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4" name="Google Shape;14394;p107"/>
              <p:cNvSpPr/>
              <p:nvPr/>
            </p:nvSpPr>
            <p:spPr>
              <a:xfrm>
                <a:off x="464109" y="4795397"/>
                <a:ext cx="567267" cy="289984"/>
              </a:xfrm>
              <a:custGeom>
                <a:avLst/>
                <a:gdLst/>
                <a:ahLst/>
                <a:cxnLst/>
                <a:rect l="l" t="t" r="r" b="b"/>
                <a:pathLst>
                  <a:path w="268" h="137" extrusionOk="0">
                    <a:moveTo>
                      <a:pt x="0" y="0"/>
                    </a:moveTo>
                    <a:lnTo>
                      <a:pt x="0" y="0"/>
                    </a:lnTo>
                    <a:lnTo>
                      <a:pt x="0" y="2"/>
                    </a:lnTo>
                    <a:lnTo>
                      <a:pt x="0" y="3"/>
                    </a:lnTo>
                    <a:lnTo>
                      <a:pt x="40" y="3"/>
                    </a:lnTo>
                    <a:lnTo>
                      <a:pt x="40" y="34"/>
                    </a:lnTo>
                    <a:lnTo>
                      <a:pt x="0" y="34"/>
                    </a:lnTo>
                    <a:lnTo>
                      <a:pt x="0" y="35"/>
                    </a:lnTo>
                    <a:lnTo>
                      <a:pt x="0" y="37"/>
                    </a:lnTo>
                    <a:lnTo>
                      <a:pt x="0" y="38"/>
                    </a:lnTo>
                    <a:lnTo>
                      <a:pt x="86" y="38"/>
                    </a:lnTo>
                    <a:lnTo>
                      <a:pt x="86" y="68"/>
                    </a:lnTo>
                    <a:lnTo>
                      <a:pt x="0" y="68"/>
                    </a:lnTo>
                    <a:lnTo>
                      <a:pt x="0" y="69"/>
                    </a:lnTo>
                    <a:lnTo>
                      <a:pt x="0" y="71"/>
                    </a:lnTo>
                    <a:lnTo>
                      <a:pt x="0" y="72"/>
                    </a:lnTo>
                    <a:lnTo>
                      <a:pt x="40" y="72"/>
                    </a:lnTo>
                    <a:lnTo>
                      <a:pt x="40" y="102"/>
                    </a:lnTo>
                    <a:lnTo>
                      <a:pt x="0" y="102"/>
                    </a:lnTo>
                    <a:lnTo>
                      <a:pt x="0" y="103"/>
                    </a:lnTo>
                    <a:lnTo>
                      <a:pt x="0" y="105"/>
                    </a:lnTo>
                    <a:lnTo>
                      <a:pt x="0" y="106"/>
                    </a:lnTo>
                    <a:lnTo>
                      <a:pt x="86" y="106"/>
                    </a:lnTo>
                    <a:lnTo>
                      <a:pt x="86" y="137"/>
                    </a:lnTo>
                    <a:lnTo>
                      <a:pt x="89" y="137"/>
                    </a:lnTo>
                    <a:lnTo>
                      <a:pt x="89" y="106"/>
                    </a:lnTo>
                    <a:lnTo>
                      <a:pt x="177" y="106"/>
                    </a:lnTo>
                    <a:lnTo>
                      <a:pt x="177" y="137"/>
                    </a:lnTo>
                    <a:lnTo>
                      <a:pt x="180" y="137"/>
                    </a:lnTo>
                    <a:lnTo>
                      <a:pt x="180" y="106"/>
                    </a:lnTo>
                    <a:lnTo>
                      <a:pt x="268" y="106"/>
                    </a:lnTo>
                    <a:lnTo>
                      <a:pt x="268" y="105"/>
                    </a:lnTo>
                    <a:lnTo>
                      <a:pt x="268" y="103"/>
                    </a:lnTo>
                    <a:lnTo>
                      <a:pt x="268" y="102"/>
                    </a:lnTo>
                    <a:lnTo>
                      <a:pt x="226" y="102"/>
                    </a:lnTo>
                    <a:lnTo>
                      <a:pt x="226" y="72"/>
                    </a:lnTo>
                    <a:lnTo>
                      <a:pt x="268" y="72"/>
                    </a:lnTo>
                    <a:lnTo>
                      <a:pt x="268" y="71"/>
                    </a:lnTo>
                    <a:lnTo>
                      <a:pt x="268" y="69"/>
                    </a:lnTo>
                    <a:lnTo>
                      <a:pt x="268" y="68"/>
                    </a:lnTo>
                    <a:lnTo>
                      <a:pt x="180" y="68"/>
                    </a:lnTo>
                    <a:lnTo>
                      <a:pt x="180" y="38"/>
                    </a:lnTo>
                    <a:lnTo>
                      <a:pt x="268" y="38"/>
                    </a:lnTo>
                    <a:lnTo>
                      <a:pt x="268" y="37"/>
                    </a:lnTo>
                    <a:lnTo>
                      <a:pt x="268" y="35"/>
                    </a:lnTo>
                    <a:lnTo>
                      <a:pt x="268" y="34"/>
                    </a:lnTo>
                    <a:lnTo>
                      <a:pt x="226" y="34"/>
                    </a:lnTo>
                    <a:lnTo>
                      <a:pt x="226" y="3"/>
                    </a:lnTo>
                    <a:lnTo>
                      <a:pt x="268" y="3"/>
                    </a:lnTo>
                    <a:lnTo>
                      <a:pt x="268" y="2"/>
                    </a:lnTo>
                    <a:lnTo>
                      <a:pt x="268" y="0"/>
                    </a:lnTo>
                    <a:lnTo>
                      <a:pt x="268" y="0"/>
                    </a:lnTo>
                    <a:lnTo>
                      <a:pt x="0" y="0"/>
                    </a:lnTo>
                    <a:close/>
                    <a:moveTo>
                      <a:pt x="43" y="3"/>
                    </a:moveTo>
                    <a:lnTo>
                      <a:pt x="131" y="3"/>
                    </a:lnTo>
                    <a:lnTo>
                      <a:pt x="131" y="34"/>
                    </a:lnTo>
                    <a:lnTo>
                      <a:pt x="43" y="34"/>
                    </a:lnTo>
                    <a:lnTo>
                      <a:pt x="43" y="3"/>
                    </a:lnTo>
                    <a:close/>
                    <a:moveTo>
                      <a:pt x="43" y="72"/>
                    </a:moveTo>
                    <a:lnTo>
                      <a:pt x="131" y="72"/>
                    </a:lnTo>
                    <a:lnTo>
                      <a:pt x="131" y="102"/>
                    </a:lnTo>
                    <a:lnTo>
                      <a:pt x="43" y="102"/>
                    </a:lnTo>
                    <a:lnTo>
                      <a:pt x="43" y="72"/>
                    </a:lnTo>
                    <a:close/>
                    <a:moveTo>
                      <a:pt x="223" y="102"/>
                    </a:moveTo>
                    <a:lnTo>
                      <a:pt x="135" y="102"/>
                    </a:lnTo>
                    <a:lnTo>
                      <a:pt x="135" y="72"/>
                    </a:lnTo>
                    <a:lnTo>
                      <a:pt x="223" y="72"/>
                    </a:lnTo>
                    <a:lnTo>
                      <a:pt x="223" y="102"/>
                    </a:lnTo>
                    <a:close/>
                    <a:moveTo>
                      <a:pt x="177" y="68"/>
                    </a:moveTo>
                    <a:lnTo>
                      <a:pt x="89" y="68"/>
                    </a:lnTo>
                    <a:lnTo>
                      <a:pt x="89" y="38"/>
                    </a:lnTo>
                    <a:lnTo>
                      <a:pt x="177" y="38"/>
                    </a:lnTo>
                    <a:lnTo>
                      <a:pt x="177" y="68"/>
                    </a:lnTo>
                    <a:close/>
                    <a:moveTo>
                      <a:pt x="223" y="34"/>
                    </a:moveTo>
                    <a:lnTo>
                      <a:pt x="135" y="34"/>
                    </a:lnTo>
                    <a:lnTo>
                      <a:pt x="135" y="3"/>
                    </a:lnTo>
                    <a:lnTo>
                      <a:pt x="223" y="3"/>
                    </a:lnTo>
                    <a:lnTo>
                      <a:pt x="223" y="34"/>
                    </a:lnTo>
                    <a:close/>
                  </a:path>
                </a:pathLst>
              </a:custGeom>
              <a:solidFill>
                <a:srgbClr val="FFFFFF"/>
              </a:solidFill>
              <a:ln w="9525" cap="flat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95" name="Google Shape;14395;p107"/>
              <p:cNvSpPr/>
              <p:nvPr/>
            </p:nvSpPr>
            <p:spPr>
              <a:xfrm>
                <a:off x="508560" y="4386880"/>
                <a:ext cx="484716" cy="381000"/>
              </a:xfrm>
              <a:custGeom>
                <a:avLst/>
                <a:gdLst/>
                <a:ahLst/>
                <a:cxnLst/>
                <a:rect l="l" t="t" r="r" b="b"/>
                <a:pathLst>
                  <a:path w="1076" h="845" extrusionOk="0">
                    <a:moveTo>
                      <a:pt x="551" y="0"/>
                    </a:moveTo>
                    <a:cubicBezTo>
                      <a:pt x="388" y="0"/>
                      <a:pt x="256" y="132"/>
                      <a:pt x="256" y="294"/>
                    </a:cubicBezTo>
                    <a:cubicBezTo>
                      <a:pt x="256" y="457"/>
                      <a:pt x="388" y="589"/>
                      <a:pt x="551" y="589"/>
                    </a:cubicBezTo>
                    <a:cubicBezTo>
                      <a:pt x="713" y="589"/>
                      <a:pt x="845" y="457"/>
                      <a:pt x="845" y="294"/>
                    </a:cubicBezTo>
                    <a:cubicBezTo>
                      <a:pt x="845" y="132"/>
                      <a:pt x="713" y="0"/>
                      <a:pt x="551" y="0"/>
                    </a:cubicBezTo>
                    <a:close/>
                    <a:moveTo>
                      <a:pt x="551" y="517"/>
                    </a:moveTo>
                    <a:cubicBezTo>
                      <a:pt x="428" y="517"/>
                      <a:pt x="328" y="417"/>
                      <a:pt x="328" y="294"/>
                    </a:cubicBezTo>
                    <a:cubicBezTo>
                      <a:pt x="328" y="171"/>
                      <a:pt x="428" y="72"/>
                      <a:pt x="551" y="72"/>
                    </a:cubicBezTo>
                    <a:cubicBezTo>
                      <a:pt x="673" y="72"/>
                      <a:pt x="773" y="171"/>
                      <a:pt x="773" y="294"/>
                    </a:cubicBezTo>
                    <a:cubicBezTo>
                      <a:pt x="773" y="417"/>
                      <a:pt x="673" y="517"/>
                      <a:pt x="551" y="517"/>
                    </a:cubicBezTo>
                    <a:close/>
                    <a:moveTo>
                      <a:pt x="176" y="558"/>
                    </a:moveTo>
                    <a:cubicBezTo>
                      <a:pt x="30" y="703"/>
                      <a:pt x="30" y="703"/>
                      <a:pt x="30" y="703"/>
                    </a:cubicBezTo>
                    <a:cubicBezTo>
                      <a:pt x="0" y="734"/>
                      <a:pt x="0" y="784"/>
                      <a:pt x="30" y="814"/>
                    </a:cubicBezTo>
                    <a:cubicBezTo>
                      <a:pt x="61" y="845"/>
                      <a:pt x="111" y="845"/>
                      <a:pt x="141" y="814"/>
                    </a:cubicBezTo>
                    <a:cubicBezTo>
                      <a:pt x="287" y="669"/>
                      <a:pt x="287" y="669"/>
                      <a:pt x="287" y="669"/>
                    </a:cubicBezTo>
                    <a:cubicBezTo>
                      <a:pt x="318" y="638"/>
                      <a:pt x="318" y="588"/>
                      <a:pt x="287" y="558"/>
                    </a:cubicBezTo>
                    <a:cubicBezTo>
                      <a:pt x="257" y="527"/>
                      <a:pt x="207" y="527"/>
                      <a:pt x="176" y="558"/>
                    </a:cubicBezTo>
                    <a:close/>
                    <a:moveTo>
                      <a:pt x="574" y="275"/>
                    </a:moveTo>
                    <a:cubicBezTo>
                      <a:pt x="567" y="282"/>
                      <a:pt x="567" y="295"/>
                      <a:pt x="574" y="302"/>
                    </a:cubicBezTo>
                    <a:cubicBezTo>
                      <a:pt x="577" y="305"/>
                      <a:pt x="577" y="305"/>
                      <a:pt x="577" y="305"/>
                    </a:cubicBezTo>
                    <a:cubicBezTo>
                      <a:pt x="585" y="313"/>
                      <a:pt x="597" y="313"/>
                      <a:pt x="605" y="305"/>
                    </a:cubicBezTo>
                    <a:cubicBezTo>
                      <a:pt x="683" y="227"/>
                      <a:pt x="683" y="227"/>
                      <a:pt x="683" y="227"/>
                    </a:cubicBezTo>
                    <a:cubicBezTo>
                      <a:pt x="684" y="226"/>
                      <a:pt x="684" y="226"/>
                      <a:pt x="684" y="225"/>
                    </a:cubicBezTo>
                    <a:cubicBezTo>
                      <a:pt x="689" y="222"/>
                      <a:pt x="692" y="216"/>
                      <a:pt x="692" y="210"/>
                    </a:cubicBezTo>
                    <a:cubicBezTo>
                      <a:pt x="692" y="206"/>
                      <a:pt x="692" y="206"/>
                      <a:pt x="692" y="206"/>
                    </a:cubicBezTo>
                    <a:cubicBezTo>
                      <a:pt x="692" y="201"/>
                      <a:pt x="690" y="196"/>
                      <a:pt x="686" y="193"/>
                    </a:cubicBezTo>
                    <a:cubicBezTo>
                      <a:pt x="685" y="191"/>
                      <a:pt x="685" y="190"/>
                      <a:pt x="683" y="189"/>
                    </a:cubicBezTo>
                    <a:cubicBezTo>
                      <a:pt x="605" y="110"/>
                      <a:pt x="605" y="110"/>
                      <a:pt x="605" y="110"/>
                    </a:cubicBezTo>
                    <a:cubicBezTo>
                      <a:pt x="597" y="103"/>
                      <a:pt x="585" y="103"/>
                      <a:pt x="577" y="110"/>
                    </a:cubicBezTo>
                    <a:cubicBezTo>
                      <a:pt x="574" y="113"/>
                      <a:pt x="574" y="113"/>
                      <a:pt x="574" y="113"/>
                    </a:cubicBezTo>
                    <a:cubicBezTo>
                      <a:pt x="567" y="121"/>
                      <a:pt x="567" y="133"/>
                      <a:pt x="574" y="141"/>
                    </a:cubicBezTo>
                    <a:cubicBezTo>
                      <a:pt x="620" y="187"/>
                      <a:pt x="620" y="187"/>
                      <a:pt x="620" y="187"/>
                    </a:cubicBezTo>
                    <a:cubicBezTo>
                      <a:pt x="389" y="187"/>
                      <a:pt x="389" y="187"/>
                      <a:pt x="389" y="187"/>
                    </a:cubicBezTo>
                    <a:cubicBezTo>
                      <a:pt x="389" y="187"/>
                      <a:pt x="373" y="205"/>
                      <a:pt x="368" y="230"/>
                    </a:cubicBezTo>
                    <a:cubicBezTo>
                      <a:pt x="441" y="230"/>
                      <a:pt x="620" y="230"/>
                      <a:pt x="620" y="230"/>
                    </a:cubicBezTo>
                    <a:lnTo>
                      <a:pt x="574" y="275"/>
                    </a:lnTo>
                    <a:close/>
                    <a:moveTo>
                      <a:pt x="528" y="314"/>
                    </a:moveTo>
                    <a:cubicBezTo>
                      <a:pt x="536" y="306"/>
                      <a:pt x="536" y="294"/>
                      <a:pt x="528" y="286"/>
                    </a:cubicBezTo>
                    <a:cubicBezTo>
                      <a:pt x="526" y="284"/>
                      <a:pt x="526" y="284"/>
                      <a:pt x="526" y="284"/>
                    </a:cubicBezTo>
                    <a:cubicBezTo>
                      <a:pt x="518" y="276"/>
                      <a:pt x="506" y="276"/>
                      <a:pt x="498" y="284"/>
                    </a:cubicBezTo>
                    <a:cubicBezTo>
                      <a:pt x="419" y="362"/>
                      <a:pt x="419" y="362"/>
                      <a:pt x="419" y="362"/>
                    </a:cubicBezTo>
                    <a:cubicBezTo>
                      <a:pt x="419" y="363"/>
                      <a:pt x="419" y="363"/>
                      <a:pt x="418" y="364"/>
                    </a:cubicBezTo>
                    <a:cubicBezTo>
                      <a:pt x="414" y="367"/>
                      <a:pt x="411" y="373"/>
                      <a:pt x="411" y="379"/>
                    </a:cubicBezTo>
                    <a:cubicBezTo>
                      <a:pt x="411" y="383"/>
                      <a:pt x="411" y="383"/>
                      <a:pt x="411" y="383"/>
                    </a:cubicBezTo>
                    <a:cubicBezTo>
                      <a:pt x="411" y="388"/>
                      <a:pt x="413" y="392"/>
                      <a:pt x="416" y="396"/>
                    </a:cubicBezTo>
                    <a:cubicBezTo>
                      <a:pt x="417" y="397"/>
                      <a:pt x="418" y="399"/>
                      <a:pt x="419" y="400"/>
                    </a:cubicBezTo>
                    <a:cubicBezTo>
                      <a:pt x="498" y="478"/>
                      <a:pt x="498" y="478"/>
                      <a:pt x="498" y="478"/>
                    </a:cubicBezTo>
                    <a:cubicBezTo>
                      <a:pt x="506" y="486"/>
                      <a:pt x="518" y="486"/>
                      <a:pt x="526" y="478"/>
                    </a:cubicBezTo>
                    <a:cubicBezTo>
                      <a:pt x="528" y="476"/>
                      <a:pt x="528" y="476"/>
                      <a:pt x="528" y="476"/>
                    </a:cubicBezTo>
                    <a:cubicBezTo>
                      <a:pt x="536" y="468"/>
                      <a:pt x="536" y="456"/>
                      <a:pt x="528" y="448"/>
                    </a:cubicBezTo>
                    <a:cubicBezTo>
                      <a:pt x="482" y="402"/>
                      <a:pt x="482" y="402"/>
                      <a:pt x="482" y="402"/>
                    </a:cubicBezTo>
                    <a:cubicBezTo>
                      <a:pt x="714" y="402"/>
                      <a:pt x="714" y="402"/>
                      <a:pt x="714" y="402"/>
                    </a:cubicBezTo>
                    <a:cubicBezTo>
                      <a:pt x="714" y="402"/>
                      <a:pt x="730" y="383"/>
                      <a:pt x="735" y="359"/>
                    </a:cubicBezTo>
                    <a:cubicBezTo>
                      <a:pt x="661" y="359"/>
                      <a:pt x="483" y="359"/>
                      <a:pt x="483" y="359"/>
                    </a:cubicBezTo>
                    <a:lnTo>
                      <a:pt x="528" y="314"/>
                    </a:lnTo>
                    <a:close/>
                    <a:moveTo>
                      <a:pt x="1063" y="368"/>
                    </a:moveTo>
                    <a:cubicBezTo>
                      <a:pt x="863" y="368"/>
                      <a:pt x="863" y="368"/>
                      <a:pt x="863" y="368"/>
                    </a:cubicBezTo>
                    <a:cubicBezTo>
                      <a:pt x="854" y="398"/>
                      <a:pt x="854" y="398"/>
                      <a:pt x="854" y="398"/>
                    </a:cubicBezTo>
                    <a:cubicBezTo>
                      <a:pt x="1063" y="398"/>
                      <a:pt x="1063" y="398"/>
                      <a:pt x="1063" y="398"/>
                    </a:cubicBezTo>
                    <a:cubicBezTo>
                      <a:pt x="1070" y="398"/>
                      <a:pt x="1076" y="392"/>
                      <a:pt x="1076" y="384"/>
                    </a:cubicBezTo>
                    <a:cubicBezTo>
                      <a:pt x="1076" y="382"/>
                      <a:pt x="1076" y="382"/>
                      <a:pt x="1076" y="382"/>
                    </a:cubicBezTo>
                    <a:cubicBezTo>
                      <a:pt x="1076" y="374"/>
                      <a:pt x="1070" y="368"/>
                      <a:pt x="1063" y="368"/>
                    </a:cubicBezTo>
                    <a:close/>
                    <a:moveTo>
                      <a:pt x="37" y="217"/>
                    </a:moveTo>
                    <a:cubicBezTo>
                      <a:pt x="237" y="217"/>
                      <a:pt x="237" y="217"/>
                      <a:pt x="237" y="217"/>
                    </a:cubicBezTo>
                    <a:cubicBezTo>
                      <a:pt x="246" y="187"/>
                      <a:pt x="246" y="187"/>
                      <a:pt x="246" y="187"/>
                    </a:cubicBezTo>
                    <a:cubicBezTo>
                      <a:pt x="37" y="187"/>
                      <a:pt x="37" y="187"/>
                      <a:pt x="37" y="187"/>
                    </a:cubicBezTo>
                    <a:cubicBezTo>
                      <a:pt x="30" y="187"/>
                      <a:pt x="24" y="194"/>
                      <a:pt x="24" y="201"/>
                    </a:cubicBezTo>
                    <a:cubicBezTo>
                      <a:pt x="24" y="204"/>
                      <a:pt x="24" y="204"/>
                      <a:pt x="24" y="204"/>
                    </a:cubicBezTo>
                    <a:cubicBezTo>
                      <a:pt x="24" y="211"/>
                      <a:pt x="30" y="217"/>
                      <a:pt x="37" y="2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396" name="Google Shape;14396;p107"/>
            <p:cNvSpPr/>
            <p:nvPr/>
          </p:nvSpPr>
          <p:spPr>
            <a:xfrm>
              <a:off x="142771" y="5182746"/>
              <a:ext cx="1212063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Adaptive Security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/>
            </a:p>
          </p:txBody>
        </p:sp>
      </p:grpSp>
      <p:grpSp>
        <p:nvGrpSpPr>
          <p:cNvPr id="14397" name="Google Shape;14397;p107"/>
          <p:cNvGrpSpPr/>
          <p:nvPr/>
        </p:nvGrpSpPr>
        <p:grpSpPr>
          <a:xfrm>
            <a:off x="4205883" y="832199"/>
            <a:ext cx="1124769" cy="1124820"/>
            <a:chOff x="3661308" y="890679"/>
            <a:chExt cx="1124769" cy="1124820"/>
          </a:xfrm>
        </p:grpSpPr>
        <p:grpSp>
          <p:nvGrpSpPr>
            <p:cNvPr id="14398" name="Google Shape;14398;p107"/>
            <p:cNvGrpSpPr/>
            <p:nvPr/>
          </p:nvGrpSpPr>
          <p:grpSpPr>
            <a:xfrm>
              <a:off x="3661308" y="890679"/>
              <a:ext cx="1124769" cy="1124820"/>
              <a:chOff x="4528873" y="95849"/>
              <a:chExt cx="843577" cy="843577"/>
            </a:xfrm>
          </p:grpSpPr>
          <p:sp>
            <p:nvSpPr>
              <p:cNvPr id="14399" name="Google Shape;14399;p107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0" name="Google Shape;14400;p107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1" name="Google Shape;14401;p107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2" name="Google Shape;14402;p107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3" name="Google Shape;14403;p107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4" name="Google Shape;14404;p107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5" name="Google Shape;14405;p107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6" name="Google Shape;14406;p107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07" name="Google Shape;14407;p107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408" name="Google Shape;14408;p107"/>
            <p:cNvSpPr/>
            <p:nvPr/>
          </p:nvSpPr>
          <p:spPr>
            <a:xfrm>
              <a:off x="4010331" y="1239728"/>
              <a:ext cx="426720" cy="42672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409" name="Google Shape;14409;p107"/>
            <p:cNvGrpSpPr/>
            <p:nvPr/>
          </p:nvGrpSpPr>
          <p:grpSpPr>
            <a:xfrm>
              <a:off x="4051803" y="1333986"/>
              <a:ext cx="343775" cy="229625"/>
              <a:chOff x="8086009" y="1623632"/>
              <a:chExt cx="411163" cy="274638"/>
            </a:xfrm>
          </p:grpSpPr>
          <p:sp>
            <p:nvSpPr>
              <p:cNvPr id="14410" name="Google Shape;14410;p107"/>
              <p:cNvSpPr/>
              <p:nvPr/>
            </p:nvSpPr>
            <p:spPr>
              <a:xfrm>
                <a:off x="8228884" y="1701419"/>
                <a:ext cx="12700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9" h="88" extrusionOk="0">
                    <a:moveTo>
                      <a:pt x="17" y="13"/>
                    </a:moveTo>
                    <a:cubicBezTo>
                      <a:pt x="12" y="16"/>
                      <a:pt x="7" y="16"/>
                      <a:pt x="0" y="16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7"/>
                      <a:pt x="20" y="10"/>
                      <a:pt x="1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1" name="Google Shape;14411;p107"/>
              <p:cNvSpPr/>
              <p:nvPr/>
            </p:nvSpPr>
            <p:spPr>
              <a:xfrm>
                <a:off x="8246346" y="1745869"/>
                <a:ext cx="22225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66" h="91" extrusionOk="0">
                    <a:moveTo>
                      <a:pt x="17" y="45"/>
                    </a:moveTo>
                    <a:cubicBezTo>
                      <a:pt x="17" y="25"/>
                      <a:pt x="23" y="15"/>
                      <a:pt x="33" y="15"/>
                    </a:cubicBezTo>
                    <a:cubicBezTo>
                      <a:pt x="42" y="15"/>
                      <a:pt x="47" y="25"/>
                      <a:pt x="47" y="45"/>
                    </a:cubicBezTo>
                    <a:cubicBezTo>
                      <a:pt x="47" y="66"/>
                      <a:pt x="42" y="75"/>
                      <a:pt x="33" y="75"/>
                    </a:cubicBezTo>
                    <a:cubicBezTo>
                      <a:pt x="23" y="75"/>
                      <a:pt x="17" y="66"/>
                      <a:pt x="17" y="45"/>
                    </a:cubicBezTo>
                    <a:moveTo>
                      <a:pt x="58" y="77"/>
                    </a:moveTo>
                    <a:cubicBezTo>
                      <a:pt x="62" y="69"/>
                      <a:pt x="66" y="58"/>
                      <a:pt x="66" y="45"/>
                    </a:cubicBezTo>
                    <a:cubicBezTo>
                      <a:pt x="66" y="31"/>
                      <a:pt x="62" y="20"/>
                      <a:pt x="58" y="12"/>
                    </a:cubicBezTo>
                    <a:cubicBezTo>
                      <a:pt x="52" y="4"/>
                      <a:pt x="44" y="0"/>
                      <a:pt x="33" y="0"/>
                    </a:cubicBezTo>
                    <a:cubicBezTo>
                      <a:pt x="22" y="0"/>
                      <a:pt x="14" y="4"/>
                      <a:pt x="8" y="12"/>
                    </a:cubicBezTo>
                    <a:cubicBezTo>
                      <a:pt x="3" y="20"/>
                      <a:pt x="0" y="31"/>
                      <a:pt x="0" y="45"/>
                    </a:cubicBezTo>
                    <a:cubicBezTo>
                      <a:pt x="0" y="59"/>
                      <a:pt x="3" y="70"/>
                      <a:pt x="8" y="78"/>
                    </a:cubicBezTo>
                    <a:cubicBezTo>
                      <a:pt x="14" y="86"/>
                      <a:pt x="22" y="91"/>
                      <a:pt x="33" y="91"/>
                    </a:cubicBezTo>
                    <a:cubicBezTo>
                      <a:pt x="44" y="91"/>
                      <a:pt x="52" y="86"/>
                      <a:pt x="58" y="7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2" name="Google Shape;14412;p107"/>
              <p:cNvSpPr/>
              <p:nvPr/>
            </p:nvSpPr>
            <p:spPr>
              <a:xfrm>
                <a:off x="8217771" y="1745869"/>
                <a:ext cx="22225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67" h="91" extrusionOk="0">
                    <a:moveTo>
                      <a:pt x="19" y="45"/>
                    </a:moveTo>
                    <a:cubicBezTo>
                      <a:pt x="19" y="25"/>
                      <a:pt x="24" y="15"/>
                      <a:pt x="33" y="15"/>
                    </a:cubicBezTo>
                    <a:cubicBezTo>
                      <a:pt x="43" y="15"/>
                      <a:pt x="49" y="25"/>
                      <a:pt x="49" y="45"/>
                    </a:cubicBezTo>
                    <a:cubicBezTo>
                      <a:pt x="49" y="66"/>
                      <a:pt x="43" y="75"/>
                      <a:pt x="33" y="75"/>
                    </a:cubicBezTo>
                    <a:cubicBezTo>
                      <a:pt x="24" y="75"/>
                      <a:pt x="19" y="66"/>
                      <a:pt x="19" y="45"/>
                    </a:cubicBezTo>
                    <a:moveTo>
                      <a:pt x="59" y="77"/>
                    </a:moveTo>
                    <a:cubicBezTo>
                      <a:pt x="63" y="69"/>
                      <a:pt x="67" y="58"/>
                      <a:pt x="67" y="45"/>
                    </a:cubicBezTo>
                    <a:cubicBezTo>
                      <a:pt x="67" y="31"/>
                      <a:pt x="63" y="20"/>
                      <a:pt x="59" y="12"/>
                    </a:cubicBezTo>
                    <a:cubicBezTo>
                      <a:pt x="52" y="4"/>
                      <a:pt x="44" y="0"/>
                      <a:pt x="33" y="0"/>
                    </a:cubicBezTo>
                    <a:cubicBezTo>
                      <a:pt x="22" y="0"/>
                      <a:pt x="14" y="4"/>
                      <a:pt x="8" y="12"/>
                    </a:cubicBezTo>
                    <a:cubicBezTo>
                      <a:pt x="3" y="20"/>
                      <a:pt x="0" y="31"/>
                      <a:pt x="0" y="45"/>
                    </a:cubicBezTo>
                    <a:cubicBezTo>
                      <a:pt x="0" y="59"/>
                      <a:pt x="3" y="70"/>
                      <a:pt x="8" y="78"/>
                    </a:cubicBezTo>
                    <a:cubicBezTo>
                      <a:pt x="14" y="86"/>
                      <a:pt x="22" y="91"/>
                      <a:pt x="33" y="91"/>
                    </a:cubicBezTo>
                    <a:cubicBezTo>
                      <a:pt x="44" y="91"/>
                      <a:pt x="52" y="86"/>
                      <a:pt x="59" y="7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3" name="Google Shape;14413;p107"/>
              <p:cNvSpPr/>
              <p:nvPr/>
            </p:nvSpPr>
            <p:spPr>
              <a:xfrm>
                <a:off x="8227296" y="1791907"/>
                <a:ext cx="14288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8" extrusionOk="0">
                    <a:moveTo>
                      <a:pt x="18" y="11"/>
                    </a:moveTo>
                    <a:cubicBezTo>
                      <a:pt x="15" y="14"/>
                      <a:pt x="8" y="16"/>
                      <a:pt x="0" y="16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5"/>
                      <a:pt x="21" y="10"/>
                      <a:pt x="18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4" name="Google Shape;14414;p107"/>
              <p:cNvSpPr/>
              <p:nvPr/>
            </p:nvSpPr>
            <p:spPr>
              <a:xfrm>
                <a:off x="8195546" y="1747457"/>
                <a:ext cx="12700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87" extrusionOk="0">
                    <a:moveTo>
                      <a:pt x="17" y="13"/>
                    </a:moveTo>
                    <a:cubicBezTo>
                      <a:pt x="12" y="16"/>
                      <a:pt x="8" y="17"/>
                      <a:pt x="0" y="1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87"/>
                      <a:pt x="22" y="87"/>
                      <a:pt x="22" y="87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6"/>
                      <a:pt x="20" y="9"/>
                      <a:pt x="1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5" name="Google Shape;14415;p107"/>
              <p:cNvSpPr/>
              <p:nvPr/>
            </p:nvSpPr>
            <p:spPr>
              <a:xfrm>
                <a:off x="8252696" y="1791907"/>
                <a:ext cx="22225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66" h="90" extrusionOk="0">
                    <a:moveTo>
                      <a:pt x="33" y="76"/>
                    </a:moveTo>
                    <a:cubicBezTo>
                      <a:pt x="22" y="76"/>
                      <a:pt x="17" y="65"/>
                      <a:pt x="17" y="44"/>
                    </a:cubicBezTo>
                    <a:cubicBezTo>
                      <a:pt x="17" y="24"/>
                      <a:pt x="22" y="14"/>
                      <a:pt x="33" y="14"/>
                    </a:cubicBezTo>
                    <a:cubicBezTo>
                      <a:pt x="42" y="14"/>
                      <a:pt x="47" y="24"/>
                      <a:pt x="47" y="44"/>
                    </a:cubicBezTo>
                    <a:cubicBezTo>
                      <a:pt x="47" y="65"/>
                      <a:pt x="42" y="76"/>
                      <a:pt x="33" y="76"/>
                    </a:cubicBezTo>
                    <a:moveTo>
                      <a:pt x="33" y="0"/>
                    </a:moveTo>
                    <a:cubicBezTo>
                      <a:pt x="22" y="0"/>
                      <a:pt x="14" y="3"/>
                      <a:pt x="8" y="11"/>
                    </a:cubicBezTo>
                    <a:cubicBezTo>
                      <a:pt x="2" y="21"/>
                      <a:pt x="0" y="32"/>
                      <a:pt x="0" y="44"/>
                    </a:cubicBezTo>
                    <a:cubicBezTo>
                      <a:pt x="0" y="59"/>
                      <a:pt x="2" y="70"/>
                      <a:pt x="8" y="78"/>
                    </a:cubicBezTo>
                    <a:cubicBezTo>
                      <a:pt x="13" y="86"/>
                      <a:pt x="22" y="90"/>
                      <a:pt x="33" y="90"/>
                    </a:cubicBezTo>
                    <a:cubicBezTo>
                      <a:pt x="44" y="90"/>
                      <a:pt x="52" y="86"/>
                      <a:pt x="58" y="78"/>
                    </a:cubicBezTo>
                    <a:cubicBezTo>
                      <a:pt x="63" y="70"/>
                      <a:pt x="66" y="59"/>
                      <a:pt x="66" y="44"/>
                    </a:cubicBezTo>
                    <a:cubicBezTo>
                      <a:pt x="66" y="32"/>
                      <a:pt x="63" y="21"/>
                      <a:pt x="56" y="13"/>
                    </a:cubicBezTo>
                    <a:cubicBezTo>
                      <a:pt x="52" y="3"/>
                      <a:pt x="42" y="0"/>
                      <a:pt x="3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6" name="Google Shape;14416;p107"/>
              <p:cNvSpPr/>
              <p:nvPr/>
            </p:nvSpPr>
            <p:spPr>
              <a:xfrm>
                <a:off x="8252696" y="1701419"/>
                <a:ext cx="22225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67" h="90" extrusionOk="0">
                    <a:moveTo>
                      <a:pt x="34" y="76"/>
                    </a:moveTo>
                    <a:cubicBezTo>
                      <a:pt x="24" y="76"/>
                      <a:pt x="19" y="65"/>
                      <a:pt x="19" y="46"/>
                    </a:cubicBezTo>
                    <a:cubicBezTo>
                      <a:pt x="19" y="25"/>
                      <a:pt x="24" y="14"/>
                      <a:pt x="34" y="14"/>
                    </a:cubicBezTo>
                    <a:cubicBezTo>
                      <a:pt x="43" y="14"/>
                      <a:pt x="49" y="25"/>
                      <a:pt x="49" y="46"/>
                    </a:cubicBezTo>
                    <a:cubicBezTo>
                      <a:pt x="49" y="65"/>
                      <a:pt x="43" y="76"/>
                      <a:pt x="34" y="76"/>
                    </a:cubicBezTo>
                    <a:moveTo>
                      <a:pt x="34" y="0"/>
                    </a:moveTo>
                    <a:cubicBezTo>
                      <a:pt x="22" y="0"/>
                      <a:pt x="15" y="3"/>
                      <a:pt x="8" y="13"/>
                    </a:cubicBezTo>
                    <a:cubicBezTo>
                      <a:pt x="4" y="21"/>
                      <a:pt x="0" y="32"/>
                      <a:pt x="0" y="46"/>
                    </a:cubicBezTo>
                    <a:cubicBezTo>
                      <a:pt x="0" y="59"/>
                      <a:pt x="4" y="70"/>
                      <a:pt x="8" y="78"/>
                    </a:cubicBezTo>
                    <a:cubicBezTo>
                      <a:pt x="15" y="85"/>
                      <a:pt x="22" y="90"/>
                      <a:pt x="34" y="90"/>
                    </a:cubicBezTo>
                    <a:cubicBezTo>
                      <a:pt x="45" y="90"/>
                      <a:pt x="53" y="85"/>
                      <a:pt x="59" y="78"/>
                    </a:cubicBezTo>
                    <a:cubicBezTo>
                      <a:pt x="64" y="70"/>
                      <a:pt x="67" y="59"/>
                      <a:pt x="67" y="46"/>
                    </a:cubicBezTo>
                    <a:cubicBezTo>
                      <a:pt x="67" y="32"/>
                      <a:pt x="64" y="21"/>
                      <a:pt x="59" y="13"/>
                    </a:cubicBezTo>
                    <a:cubicBezTo>
                      <a:pt x="53" y="5"/>
                      <a:pt x="45" y="0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7" name="Google Shape;14417;p107"/>
              <p:cNvSpPr/>
              <p:nvPr/>
            </p:nvSpPr>
            <p:spPr>
              <a:xfrm>
                <a:off x="8274921" y="1747457"/>
                <a:ext cx="1428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87" extrusionOk="0">
                    <a:moveTo>
                      <a:pt x="22" y="87"/>
                    </a:move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6"/>
                      <a:pt x="20" y="9"/>
                      <a:pt x="17" y="13"/>
                    </a:cubicBezTo>
                    <a:cubicBezTo>
                      <a:pt x="14" y="16"/>
                      <a:pt x="8" y="17"/>
                      <a:pt x="0" y="1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2" y="30"/>
                      <a:pt x="22" y="30"/>
                      <a:pt x="22" y="30"/>
                    </a:cubicBezTo>
                    <a:lnTo>
                      <a:pt x="22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18" name="Google Shape;14418;p107"/>
              <p:cNvSpPr/>
              <p:nvPr/>
            </p:nvSpPr>
            <p:spPr>
              <a:xfrm>
                <a:off x="8086009" y="1623632"/>
                <a:ext cx="411163" cy="274638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813" extrusionOk="0">
                    <a:moveTo>
                      <a:pt x="674" y="407"/>
                    </a:moveTo>
                    <a:cubicBezTo>
                      <a:pt x="674" y="428"/>
                      <a:pt x="669" y="437"/>
                      <a:pt x="658" y="437"/>
                    </a:cubicBezTo>
                    <a:cubicBezTo>
                      <a:pt x="649" y="437"/>
                      <a:pt x="644" y="428"/>
                      <a:pt x="644" y="407"/>
                    </a:cubicBezTo>
                    <a:cubicBezTo>
                      <a:pt x="644" y="387"/>
                      <a:pt x="649" y="377"/>
                      <a:pt x="658" y="377"/>
                    </a:cubicBezTo>
                    <a:cubicBezTo>
                      <a:pt x="669" y="377"/>
                      <a:pt x="674" y="387"/>
                      <a:pt x="674" y="407"/>
                    </a:cubicBezTo>
                    <a:moveTo>
                      <a:pt x="543" y="603"/>
                    </a:moveTo>
                    <a:cubicBezTo>
                      <a:pt x="533" y="607"/>
                      <a:pt x="524" y="609"/>
                      <a:pt x="513" y="612"/>
                    </a:cubicBezTo>
                    <a:cubicBezTo>
                      <a:pt x="507" y="614"/>
                      <a:pt x="500" y="614"/>
                      <a:pt x="492" y="615"/>
                    </a:cubicBezTo>
                    <a:cubicBezTo>
                      <a:pt x="486" y="615"/>
                      <a:pt x="478" y="617"/>
                      <a:pt x="472" y="617"/>
                    </a:cubicBezTo>
                    <a:cubicBezTo>
                      <a:pt x="464" y="617"/>
                      <a:pt x="458" y="615"/>
                      <a:pt x="450" y="615"/>
                    </a:cubicBezTo>
                    <a:cubicBezTo>
                      <a:pt x="443" y="614"/>
                      <a:pt x="436" y="614"/>
                      <a:pt x="429" y="612"/>
                    </a:cubicBezTo>
                    <a:cubicBezTo>
                      <a:pt x="420" y="609"/>
                      <a:pt x="409" y="607"/>
                      <a:pt x="399" y="603"/>
                    </a:cubicBezTo>
                    <a:cubicBezTo>
                      <a:pt x="393" y="601"/>
                      <a:pt x="387" y="598"/>
                      <a:pt x="382" y="595"/>
                    </a:cubicBezTo>
                    <a:cubicBezTo>
                      <a:pt x="376" y="593"/>
                      <a:pt x="369" y="590"/>
                      <a:pt x="365" y="587"/>
                    </a:cubicBezTo>
                    <a:cubicBezTo>
                      <a:pt x="372" y="585"/>
                      <a:pt x="379" y="581"/>
                      <a:pt x="383" y="574"/>
                    </a:cubicBezTo>
                    <a:cubicBezTo>
                      <a:pt x="390" y="566"/>
                      <a:pt x="391" y="555"/>
                      <a:pt x="391" y="541"/>
                    </a:cubicBezTo>
                    <a:cubicBezTo>
                      <a:pt x="391" y="529"/>
                      <a:pt x="390" y="518"/>
                      <a:pt x="383" y="510"/>
                    </a:cubicBezTo>
                    <a:cubicBezTo>
                      <a:pt x="377" y="500"/>
                      <a:pt x="369" y="497"/>
                      <a:pt x="358" y="497"/>
                    </a:cubicBezTo>
                    <a:cubicBezTo>
                      <a:pt x="347" y="497"/>
                      <a:pt x="339" y="500"/>
                      <a:pt x="335" y="508"/>
                    </a:cubicBezTo>
                    <a:cubicBezTo>
                      <a:pt x="328" y="518"/>
                      <a:pt x="325" y="529"/>
                      <a:pt x="325" y="541"/>
                    </a:cubicBezTo>
                    <a:cubicBezTo>
                      <a:pt x="325" y="548"/>
                      <a:pt x="327" y="552"/>
                      <a:pt x="327" y="557"/>
                    </a:cubicBezTo>
                    <a:cubicBezTo>
                      <a:pt x="323" y="554"/>
                      <a:pt x="323" y="554"/>
                      <a:pt x="323" y="554"/>
                    </a:cubicBezTo>
                    <a:cubicBezTo>
                      <a:pt x="325" y="555"/>
                      <a:pt x="325" y="555"/>
                      <a:pt x="325" y="555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3" y="554"/>
                      <a:pt x="323" y="554"/>
                      <a:pt x="323" y="554"/>
                    </a:cubicBezTo>
                    <a:cubicBezTo>
                      <a:pt x="322" y="552"/>
                      <a:pt x="320" y="549"/>
                      <a:pt x="317" y="548"/>
                    </a:cubicBezTo>
                    <a:cubicBezTo>
                      <a:pt x="311" y="540"/>
                      <a:pt x="305" y="532"/>
                      <a:pt x="300" y="524"/>
                    </a:cubicBezTo>
                    <a:cubicBezTo>
                      <a:pt x="297" y="521"/>
                      <a:pt x="293" y="516"/>
                      <a:pt x="292" y="513"/>
                    </a:cubicBezTo>
                    <a:cubicBezTo>
                      <a:pt x="290" y="510"/>
                      <a:pt x="284" y="499"/>
                      <a:pt x="284" y="499"/>
                    </a:cubicBezTo>
                    <a:cubicBezTo>
                      <a:pt x="279" y="486"/>
                      <a:pt x="273" y="473"/>
                      <a:pt x="270" y="459"/>
                    </a:cubicBezTo>
                    <a:cubicBezTo>
                      <a:pt x="270" y="458"/>
                      <a:pt x="270" y="454"/>
                      <a:pt x="268" y="451"/>
                    </a:cubicBezTo>
                    <a:cubicBezTo>
                      <a:pt x="268" y="453"/>
                      <a:pt x="268" y="453"/>
                      <a:pt x="270" y="453"/>
                    </a:cubicBezTo>
                    <a:cubicBezTo>
                      <a:pt x="281" y="453"/>
                      <a:pt x="289" y="448"/>
                      <a:pt x="295" y="439"/>
                    </a:cubicBezTo>
                    <a:cubicBezTo>
                      <a:pt x="300" y="431"/>
                      <a:pt x="303" y="420"/>
                      <a:pt x="303" y="407"/>
                    </a:cubicBezTo>
                    <a:cubicBezTo>
                      <a:pt x="303" y="393"/>
                      <a:pt x="300" y="382"/>
                      <a:pt x="293" y="374"/>
                    </a:cubicBezTo>
                    <a:cubicBezTo>
                      <a:pt x="289" y="366"/>
                      <a:pt x="279" y="361"/>
                      <a:pt x="270" y="361"/>
                    </a:cubicBezTo>
                    <a:cubicBezTo>
                      <a:pt x="268" y="361"/>
                      <a:pt x="268" y="361"/>
                      <a:pt x="268" y="361"/>
                    </a:cubicBezTo>
                    <a:cubicBezTo>
                      <a:pt x="270" y="357"/>
                      <a:pt x="271" y="350"/>
                      <a:pt x="273" y="344"/>
                    </a:cubicBezTo>
                    <a:cubicBezTo>
                      <a:pt x="276" y="335"/>
                      <a:pt x="279" y="325"/>
                      <a:pt x="284" y="316"/>
                    </a:cubicBezTo>
                    <a:cubicBezTo>
                      <a:pt x="286" y="314"/>
                      <a:pt x="289" y="308"/>
                      <a:pt x="289" y="308"/>
                    </a:cubicBezTo>
                    <a:cubicBezTo>
                      <a:pt x="292" y="301"/>
                      <a:pt x="295" y="295"/>
                      <a:pt x="300" y="290"/>
                    </a:cubicBezTo>
                    <a:cubicBezTo>
                      <a:pt x="308" y="276"/>
                      <a:pt x="319" y="265"/>
                      <a:pt x="330" y="254"/>
                    </a:cubicBezTo>
                    <a:cubicBezTo>
                      <a:pt x="328" y="259"/>
                      <a:pt x="328" y="265"/>
                      <a:pt x="328" y="273"/>
                    </a:cubicBezTo>
                    <a:cubicBezTo>
                      <a:pt x="328" y="286"/>
                      <a:pt x="331" y="297"/>
                      <a:pt x="336" y="305"/>
                    </a:cubicBezTo>
                    <a:cubicBezTo>
                      <a:pt x="342" y="313"/>
                      <a:pt x="350" y="317"/>
                      <a:pt x="361" y="317"/>
                    </a:cubicBezTo>
                    <a:cubicBezTo>
                      <a:pt x="372" y="317"/>
                      <a:pt x="380" y="313"/>
                      <a:pt x="387" y="305"/>
                    </a:cubicBezTo>
                    <a:cubicBezTo>
                      <a:pt x="391" y="297"/>
                      <a:pt x="395" y="286"/>
                      <a:pt x="395" y="273"/>
                    </a:cubicBezTo>
                    <a:cubicBezTo>
                      <a:pt x="395" y="259"/>
                      <a:pt x="391" y="248"/>
                      <a:pt x="387" y="240"/>
                    </a:cubicBezTo>
                    <a:cubicBezTo>
                      <a:pt x="380" y="232"/>
                      <a:pt x="374" y="229"/>
                      <a:pt x="365" y="227"/>
                    </a:cubicBezTo>
                    <a:cubicBezTo>
                      <a:pt x="396" y="208"/>
                      <a:pt x="432" y="197"/>
                      <a:pt x="472" y="197"/>
                    </a:cubicBezTo>
                    <a:cubicBezTo>
                      <a:pt x="519" y="197"/>
                      <a:pt x="563" y="215"/>
                      <a:pt x="600" y="242"/>
                    </a:cubicBezTo>
                    <a:cubicBezTo>
                      <a:pt x="595" y="245"/>
                      <a:pt x="590" y="245"/>
                      <a:pt x="584" y="245"/>
                    </a:cubicBezTo>
                    <a:cubicBezTo>
                      <a:pt x="584" y="259"/>
                      <a:pt x="584" y="259"/>
                      <a:pt x="584" y="259"/>
                    </a:cubicBezTo>
                    <a:cubicBezTo>
                      <a:pt x="606" y="259"/>
                      <a:pt x="606" y="259"/>
                      <a:pt x="606" y="259"/>
                    </a:cubicBezTo>
                    <a:cubicBezTo>
                      <a:pt x="606" y="316"/>
                      <a:pt x="606" y="316"/>
                      <a:pt x="606" y="316"/>
                    </a:cubicBezTo>
                    <a:cubicBezTo>
                      <a:pt x="623" y="316"/>
                      <a:pt x="623" y="316"/>
                      <a:pt x="623" y="316"/>
                    </a:cubicBezTo>
                    <a:cubicBezTo>
                      <a:pt x="623" y="265"/>
                      <a:pt x="623" y="265"/>
                      <a:pt x="623" y="265"/>
                    </a:cubicBezTo>
                    <a:cubicBezTo>
                      <a:pt x="631" y="273"/>
                      <a:pt x="638" y="281"/>
                      <a:pt x="644" y="290"/>
                    </a:cubicBezTo>
                    <a:cubicBezTo>
                      <a:pt x="647" y="295"/>
                      <a:pt x="650" y="301"/>
                      <a:pt x="653" y="308"/>
                    </a:cubicBezTo>
                    <a:cubicBezTo>
                      <a:pt x="661" y="319"/>
                      <a:pt x="666" y="331"/>
                      <a:pt x="669" y="344"/>
                    </a:cubicBezTo>
                    <a:cubicBezTo>
                      <a:pt x="672" y="350"/>
                      <a:pt x="674" y="357"/>
                      <a:pt x="674" y="363"/>
                    </a:cubicBezTo>
                    <a:cubicBezTo>
                      <a:pt x="674" y="363"/>
                      <a:pt x="676" y="365"/>
                      <a:pt x="676" y="366"/>
                    </a:cubicBezTo>
                    <a:cubicBezTo>
                      <a:pt x="671" y="363"/>
                      <a:pt x="665" y="361"/>
                      <a:pt x="658" y="361"/>
                    </a:cubicBezTo>
                    <a:cubicBezTo>
                      <a:pt x="647" y="361"/>
                      <a:pt x="639" y="366"/>
                      <a:pt x="635" y="374"/>
                    </a:cubicBezTo>
                    <a:cubicBezTo>
                      <a:pt x="628" y="382"/>
                      <a:pt x="625" y="393"/>
                      <a:pt x="625" y="407"/>
                    </a:cubicBezTo>
                    <a:cubicBezTo>
                      <a:pt x="625" y="421"/>
                      <a:pt x="628" y="432"/>
                      <a:pt x="633" y="440"/>
                    </a:cubicBezTo>
                    <a:cubicBezTo>
                      <a:pt x="639" y="448"/>
                      <a:pt x="647" y="453"/>
                      <a:pt x="658" y="453"/>
                    </a:cubicBezTo>
                    <a:cubicBezTo>
                      <a:pt x="665" y="453"/>
                      <a:pt x="671" y="451"/>
                      <a:pt x="676" y="448"/>
                    </a:cubicBezTo>
                    <a:cubicBezTo>
                      <a:pt x="676" y="448"/>
                      <a:pt x="676" y="450"/>
                      <a:pt x="674" y="450"/>
                    </a:cubicBezTo>
                    <a:cubicBezTo>
                      <a:pt x="674" y="453"/>
                      <a:pt x="674" y="456"/>
                      <a:pt x="672" y="459"/>
                    </a:cubicBezTo>
                    <a:cubicBezTo>
                      <a:pt x="666" y="483"/>
                      <a:pt x="657" y="503"/>
                      <a:pt x="644" y="524"/>
                    </a:cubicBezTo>
                    <a:cubicBezTo>
                      <a:pt x="642" y="518"/>
                      <a:pt x="641" y="513"/>
                      <a:pt x="638" y="510"/>
                    </a:cubicBezTo>
                    <a:cubicBezTo>
                      <a:pt x="631" y="500"/>
                      <a:pt x="623" y="497"/>
                      <a:pt x="612" y="497"/>
                    </a:cubicBezTo>
                    <a:cubicBezTo>
                      <a:pt x="601" y="497"/>
                      <a:pt x="593" y="500"/>
                      <a:pt x="589" y="508"/>
                    </a:cubicBezTo>
                    <a:cubicBezTo>
                      <a:pt x="582" y="518"/>
                      <a:pt x="579" y="529"/>
                      <a:pt x="579" y="541"/>
                    </a:cubicBezTo>
                    <a:cubicBezTo>
                      <a:pt x="579" y="555"/>
                      <a:pt x="582" y="566"/>
                      <a:pt x="587" y="574"/>
                    </a:cubicBezTo>
                    <a:cubicBezTo>
                      <a:pt x="589" y="576"/>
                      <a:pt x="590" y="577"/>
                      <a:pt x="590" y="577"/>
                    </a:cubicBezTo>
                    <a:cubicBezTo>
                      <a:pt x="582" y="585"/>
                      <a:pt x="571" y="590"/>
                      <a:pt x="562" y="595"/>
                    </a:cubicBezTo>
                    <a:cubicBezTo>
                      <a:pt x="556" y="598"/>
                      <a:pt x="549" y="601"/>
                      <a:pt x="543" y="603"/>
                    </a:cubicBezTo>
                    <a:moveTo>
                      <a:pt x="344" y="541"/>
                    </a:moveTo>
                    <a:cubicBezTo>
                      <a:pt x="344" y="521"/>
                      <a:pt x="349" y="511"/>
                      <a:pt x="358" y="511"/>
                    </a:cubicBezTo>
                    <a:cubicBezTo>
                      <a:pt x="369" y="511"/>
                      <a:pt x="374" y="521"/>
                      <a:pt x="374" y="541"/>
                    </a:cubicBezTo>
                    <a:cubicBezTo>
                      <a:pt x="374" y="562"/>
                      <a:pt x="369" y="573"/>
                      <a:pt x="358" y="573"/>
                    </a:cubicBezTo>
                    <a:cubicBezTo>
                      <a:pt x="349" y="573"/>
                      <a:pt x="344" y="562"/>
                      <a:pt x="344" y="541"/>
                    </a:cubicBezTo>
                    <a:moveTo>
                      <a:pt x="39" y="488"/>
                    </a:moveTo>
                    <a:cubicBezTo>
                      <a:pt x="35" y="486"/>
                      <a:pt x="20" y="458"/>
                      <a:pt x="20" y="407"/>
                    </a:cubicBezTo>
                    <a:cubicBezTo>
                      <a:pt x="20" y="355"/>
                      <a:pt x="35" y="327"/>
                      <a:pt x="39" y="325"/>
                    </a:cubicBezTo>
                    <a:cubicBezTo>
                      <a:pt x="46" y="327"/>
                      <a:pt x="60" y="355"/>
                      <a:pt x="60" y="407"/>
                    </a:cubicBezTo>
                    <a:cubicBezTo>
                      <a:pt x="60" y="458"/>
                      <a:pt x="46" y="486"/>
                      <a:pt x="39" y="488"/>
                    </a:cubicBezTo>
                    <a:moveTo>
                      <a:pt x="263" y="407"/>
                    </a:moveTo>
                    <a:cubicBezTo>
                      <a:pt x="263" y="396"/>
                      <a:pt x="265" y="387"/>
                      <a:pt x="265" y="377"/>
                    </a:cubicBezTo>
                    <a:cubicBezTo>
                      <a:pt x="270" y="377"/>
                      <a:pt x="270" y="377"/>
                      <a:pt x="270" y="377"/>
                    </a:cubicBezTo>
                    <a:cubicBezTo>
                      <a:pt x="279" y="377"/>
                      <a:pt x="284" y="387"/>
                      <a:pt x="284" y="407"/>
                    </a:cubicBezTo>
                    <a:cubicBezTo>
                      <a:pt x="284" y="428"/>
                      <a:pt x="279" y="437"/>
                      <a:pt x="270" y="437"/>
                    </a:cubicBezTo>
                    <a:cubicBezTo>
                      <a:pt x="265" y="437"/>
                      <a:pt x="265" y="437"/>
                      <a:pt x="265" y="437"/>
                    </a:cubicBezTo>
                    <a:cubicBezTo>
                      <a:pt x="265" y="428"/>
                      <a:pt x="263" y="417"/>
                      <a:pt x="263" y="407"/>
                    </a:cubicBezTo>
                    <a:moveTo>
                      <a:pt x="361" y="242"/>
                    </a:moveTo>
                    <a:cubicBezTo>
                      <a:pt x="371" y="242"/>
                      <a:pt x="376" y="253"/>
                      <a:pt x="376" y="273"/>
                    </a:cubicBezTo>
                    <a:cubicBezTo>
                      <a:pt x="376" y="292"/>
                      <a:pt x="371" y="303"/>
                      <a:pt x="361" y="303"/>
                    </a:cubicBezTo>
                    <a:cubicBezTo>
                      <a:pt x="350" y="303"/>
                      <a:pt x="346" y="292"/>
                      <a:pt x="346" y="273"/>
                    </a:cubicBezTo>
                    <a:cubicBezTo>
                      <a:pt x="346" y="253"/>
                      <a:pt x="350" y="242"/>
                      <a:pt x="361" y="242"/>
                    </a:cubicBezTo>
                    <a:moveTo>
                      <a:pt x="598" y="541"/>
                    </a:moveTo>
                    <a:cubicBezTo>
                      <a:pt x="598" y="521"/>
                      <a:pt x="603" y="511"/>
                      <a:pt x="612" y="511"/>
                    </a:cubicBezTo>
                    <a:cubicBezTo>
                      <a:pt x="623" y="511"/>
                      <a:pt x="628" y="521"/>
                      <a:pt x="628" y="541"/>
                    </a:cubicBezTo>
                    <a:cubicBezTo>
                      <a:pt x="628" y="544"/>
                      <a:pt x="628" y="544"/>
                      <a:pt x="628" y="544"/>
                    </a:cubicBezTo>
                    <a:cubicBezTo>
                      <a:pt x="627" y="546"/>
                      <a:pt x="627" y="546"/>
                      <a:pt x="625" y="548"/>
                    </a:cubicBezTo>
                    <a:cubicBezTo>
                      <a:pt x="623" y="551"/>
                      <a:pt x="620" y="552"/>
                      <a:pt x="619" y="555"/>
                    </a:cubicBezTo>
                    <a:cubicBezTo>
                      <a:pt x="614" y="560"/>
                      <a:pt x="609" y="563"/>
                      <a:pt x="605" y="568"/>
                    </a:cubicBezTo>
                    <a:cubicBezTo>
                      <a:pt x="600" y="563"/>
                      <a:pt x="598" y="555"/>
                      <a:pt x="598" y="541"/>
                    </a:cubicBezTo>
                    <a:moveTo>
                      <a:pt x="39" y="792"/>
                    </a:moveTo>
                    <a:cubicBezTo>
                      <a:pt x="35" y="790"/>
                      <a:pt x="20" y="762"/>
                      <a:pt x="20" y="710"/>
                    </a:cubicBezTo>
                    <a:cubicBezTo>
                      <a:pt x="20" y="660"/>
                      <a:pt x="35" y="631"/>
                      <a:pt x="39" y="630"/>
                    </a:cubicBezTo>
                    <a:cubicBezTo>
                      <a:pt x="46" y="631"/>
                      <a:pt x="60" y="660"/>
                      <a:pt x="60" y="710"/>
                    </a:cubicBezTo>
                    <a:cubicBezTo>
                      <a:pt x="60" y="762"/>
                      <a:pt x="46" y="790"/>
                      <a:pt x="39" y="792"/>
                    </a:cubicBezTo>
                    <a:moveTo>
                      <a:pt x="39" y="183"/>
                    </a:moveTo>
                    <a:cubicBezTo>
                      <a:pt x="35" y="182"/>
                      <a:pt x="20" y="153"/>
                      <a:pt x="20" y="101"/>
                    </a:cubicBezTo>
                    <a:cubicBezTo>
                      <a:pt x="20" y="51"/>
                      <a:pt x="35" y="22"/>
                      <a:pt x="39" y="21"/>
                    </a:cubicBezTo>
                    <a:cubicBezTo>
                      <a:pt x="46" y="22"/>
                      <a:pt x="60" y="51"/>
                      <a:pt x="60" y="101"/>
                    </a:cubicBezTo>
                    <a:cubicBezTo>
                      <a:pt x="60" y="153"/>
                      <a:pt x="46" y="182"/>
                      <a:pt x="39" y="183"/>
                    </a:cubicBezTo>
                    <a:moveTo>
                      <a:pt x="1141" y="216"/>
                    </a:moveTo>
                    <a:cubicBezTo>
                      <a:pt x="617" y="216"/>
                      <a:pt x="617" y="216"/>
                      <a:pt x="617" y="216"/>
                    </a:cubicBezTo>
                    <a:cubicBezTo>
                      <a:pt x="581" y="188"/>
                      <a:pt x="537" y="171"/>
                      <a:pt x="488" y="166"/>
                    </a:cubicBezTo>
                    <a:cubicBezTo>
                      <a:pt x="328" y="0"/>
                      <a:pt x="328" y="0"/>
                      <a:pt x="32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2" y="0"/>
                      <a:pt x="0" y="54"/>
                      <a:pt x="0" y="101"/>
                    </a:cubicBezTo>
                    <a:cubicBezTo>
                      <a:pt x="0" y="150"/>
                      <a:pt x="12" y="204"/>
                      <a:pt x="39" y="204"/>
                    </a:cubicBezTo>
                    <a:cubicBezTo>
                      <a:pt x="262" y="204"/>
                      <a:pt x="262" y="204"/>
                      <a:pt x="262" y="204"/>
                    </a:cubicBezTo>
                    <a:cubicBezTo>
                      <a:pt x="298" y="242"/>
                      <a:pt x="298" y="242"/>
                      <a:pt x="298" y="242"/>
                    </a:cubicBezTo>
                    <a:cubicBezTo>
                      <a:pt x="279" y="260"/>
                      <a:pt x="265" y="283"/>
                      <a:pt x="254" y="305"/>
                    </a:cubicBezTo>
                    <a:cubicBezTo>
                      <a:pt x="39" y="305"/>
                      <a:pt x="39" y="305"/>
                      <a:pt x="39" y="305"/>
                    </a:cubicBezTo>
                    <a:cubicBezTo>
                      <a:pt x="12" y="305"/>
                      <a:pt x="0" y="358"/>
                      <a:pt x="0" y="407"/>
                    </a:cubicBezTo>
                    <a:cubicBezTo>
                      <a:pt x="0" y="456"/>
                      <a:pt x="12" y="508"/>
                      <a:pt x="39" y="508"/>
                    </a:cubicBezTo>
                    <a:cubicBezTo>
                      <a:pt x="254" y="508"/>
                      <a:pt x="254" y="508"/>
                      <a:pt x="254" y="508"/>
                    </a:cubicBezTo>
                    <a:cubicBezTo>
                      <a:pt x="265" y="532"/>
                      <a:pt x="279" y="554"/>
                      <a:pt x="297" y="571"/>
                    </a:cubicBezTo>
                    <a:cubicBezTo>
                      <a:pt x="262" y="609"/>
                      <a:pt x="262" y="609"/>
                      <a:pt x="262" y="609"/>
                    </a:cubicBezTo>
                    <a:cubicBezTo>
                      <a:pt x="39" y="609"/>
                      <a:pt x="39" y="609"/>
                      <a:pt x="39" y="609"/>
                    </a:cubicBezTo>
                    <a:cubicBezTo>
                      <a:pt x="12" y="609"/>
                      <a:pt x="0" y="661"/>
                      <a:pt x="0" y="710"/>
                    </a:cubicBezTo>
                    <a:cubicBezTo>
                      <a:pt x="0" y="759"/>
                      <a:pt x="12" y="813"/>
                      <a:pt x="39" y="813"/>
                    </a:cubicBezTo>
                    <a:cubicBezTo>
                      <a:pt x="328" y="813"/>
                      <a:pt x="328" y="813"/>
                      <a:pt x="328" y="813"/>
                    </a:cubicBezTo>
                    <a:cubicBezTo>
                      <a:pt x="486" y="647"/>
                      <a:pt x="486" y="647"/>
                      <a:pt x="486" y="647"/>
                    </a:cubicBezTo>
                    <a:cubicBezTo>
                      <a:pt x="535" y="644"/>
                      <a:pt x="581" y="626"/>
                      <a:pt x="619" y="596"/>
                    </a:cubicBezTo>
                    <a:cubicBezTo>
                      <a:pt x="1141" y="596"/>
                      <a:pt x="1141" y="596"/>
                      <a:pt x="1141" y="596"/>
                    </a:cubicBezTo>
                    <a:cubicBezTo>
                      <a:pt x="1193" y="596"/>
                      <a:pt x="1216" y="499"/>
                      <a:pt x="1216" y="407"/>
                    </a:cubicBezTo>
                    <a:cubicBezTo>
                      <a:pt x="1216" y="314"/>
                      <a:pt x="1193" y="216"/>
                      <a:pt x="1141" y="2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419" name="Google Shape;14419;p107"/>
          <p:cNvGrpSpPr/>
          <p:nvPr/>
        </p:nvGrpSpPr>
        <p:grpSpPr>
          <a:xfrm>
            <a:off x="294471" y="3490570"/>
            <a:ext cx="908663" cy="786384"/>
            <a:chOff x="250584" y="2723628"/>
            <a:chExt cx="684213" cy="592138"/>
          </a:xfrm>
        </p:grpSpPr>
        <p:sp>
          <p:nvSpPr>
            <p:cNvPr id="14420" name="Google Shape;14420;p107"/>
            <p:cNvSpPr/>
            <p:nvPr/>
          </p:nvSpPr>
          <p:spPr>
            <a:xfrm>
              <a:off x="250584" y="2723628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1" name="Google Shape;14421;p107"/>
            <p:cNvSpPr/>
            <p:nvPr/>
          </p:nvSpPr>
          <p:spPr>
            <a:xfrm>
              <a:off x="387109" y="2893491"/>
              <a:ext cx="125413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2" name="Google Shape;14422;p107"/>
            <p:cNvSpPr/>
            <p:nvPr/>
          </p:nvSpPr>
          <p:spPr>
            <a:xfrm>
              <a:off x="529984" y="2893491"/>
              <a:ext cx="125413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3" name="Google Shape;14423;p107"/>
            <p:cNvSpPr/>
            <p:nvPr/>
          </p:nvSpPr>
          <p:spPr>
            <a:xfrm>
              <a:off x="671272" y="2893491"/>
              <a:ext cx="127000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4" name="Google Shape;14424;p107"/>
            <p:cNvSpPr/>
            <p:nvPr/>
          </p:nvSpPr>
          <p:spPr>
            <a:xfrm>
              <a:off x="458547" y="2939528"/>
              <a:ext cx="125413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5" name="Google Shape;14425;p107"/>
            <p:cNvSpPr/>
            <p:nvPr/>
          </p:nvSpPr>
          <p:spPr>
            <a:xfrm>
              <a:off x="599834" y="2939528"/>
              <a:ext cx="125413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6" name="Google Shape;14426;p107"/>
            <p:cNvSpPr/>
            <p:nvPr/>
          </p:nvSpPr>
          <p:spPr>
            <a:xfrm>
              <a:off x="387109" y="2939528"/>
              <a:ext cx="52388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7" name="Google Shape;14427;p107"/>
            <p:cNvSpPr/>
            <p:nvPr/>
          </p:nvSpPr>
          <p:spPr>
            <a:xfrm>
              <a:off x="744297" y="2939528"/>
              <a:ext cx="53975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8" name="Google Shape;14428;p107"/>
            <p:cNvSpPr/>
            <p:nvPr/>
          </p:nvSpPr>
          <p:spPr>
            <a:xfrm>
              <a:off x="387109" y="2983978"/>
              <a:ext cx="125413" cy="28575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29" name="Google Shape;14429;p107"/>
            <p:cNvSpPr/>
            <p:nvPr/>
          </p:nvSpPr>
          <p:spPr>
            <a:xfrm>
              <a:off x="529984" y="2983978"/>
              <a:ext cx="125413" cy="28575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0" name="Google Shape;14430;p107"/>
            <p:cNvSpPr/>
            <p:nvPr/>
          </p:nvSpPr>
          <p:spPr>
            <a:xfrm>
              <a:off x="671272" y="2983978"/>
              <a:ext cx="127000" cy="28575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1" name="Google Shape;14431;p107"/>
            <p:cNvSpPr/>
            <p:nvPr/>
          </p:nvSpPr>
          <p:spPr>
            <a:xfrm>
              <a:off x="458547" y="3030016"/>
              <a:ext cx="125413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2" name="Google Shape;14432;p107"/>
            <p:cNvSpPr/>
            <p:nvPr/>
          </p:nvSpPr>
          <p:spPr>
            <a:xfrm>
              <a:off x="599834" y="3030016"/>
              <a:ext cx="125413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3" name="Google Shape;14433;p107"/>
            <p:cNvSpPr/>
            <p:nvPr/>
          </p:nvSpPr>
          <p:spPr>
            <a:xfrm>
              <a:off x="387109" y="3030016"/>
              <a:ext cx="52388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4" name="Google Shape;14434;p107"/>
            <p:cNvSpPr/>
            <p:nvPr/>
          </p:nvSpPr>
          <p:spPr>
            <a:xfrm>
              <a:off x="744297" y="3030016"/>
              <a:ext cx="53975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5" name="Google Shape;14435;p107"/>
            <p:cNvSpPr/>
            <p:nvPr/>
          </p:nvSpPr>
          <p:spPr>
            <a:xfrm>
              <a:off x="387109" y="3074466"/>
              <a:ext cx="125413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6" name="Google Shape;14436;p107"/>
            <p:cNvSpPr/>
            <p:nvPr/>
          </p:nvSpPr>
          <p:spPr>
            <a:xfrm>
              <a:off x="529984" y="3074466"/>
              <a:ext cx="125413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7" name="Google Shape;14437;p107"/>
            <p:cNvSpPr/>
            <p:nvPr/>
          </p:nvSpPr>
          <p:spPr>
            <a:xfrm>
              <a:off x="671272" y="3074466"/>
              <a:ext cx="127000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8" name="Google Shape;14438;p107"/>
            <p:cNvSpPr/>
            <p:nvPr/>
          </p:nvSpPr>
          <p:spPr>
            <a:xfrm>
              <a:off x="458547" y="3120503"/>
              <a:ext cx="125413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39" name="Google Shape;14439;p107"/>
            <p:cNvSpPr/>
            <p:nvPr/>
          </p:nvSpPr>
          <p:spPr>
            <a:xfrm>
              <a:off x="599834" y="3120503"/>
              <a:ext cx="125413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0" name="Google Shape;14440;p107"/>
            <p:cNvSpPr/>
            <p:nvPr/>
          </p:nvSpPr>
          <p:spPr>
            <a:xfrm>
              <a:off x="387109" y="3120503"/>
              <a:ext cx="52388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41" name="Google Shape;14441;p107"/>
            <p:cNvSpPr/>
            <p:nvPr/>
          </p:nvSpPr>
          <p:spPr>
            <a:xfrm>
              <a:off x="744297" y="3120503"/>
              <a:ext cx="53975" cy="26988"/>
            </a:xfrm>
            <a:prstGeom prst="rect">
              <a:avLst/>
            </a:pr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442" name="Google Shape;14442;p107"/>
          <p:cNvGrpSpPr/>
          <p:nvPr/>
        </p:nvGrpSpPr>
        <p:grpSpPr>
          <a:xfrm>
            <a:off x="1616852" y="3490570"/>
            <a:ext cx="908663" cy="786384"/>
            <a:chOff x="1103759" y="2723628"/>
            <a:chExt cx="684213" cy="592138"/>
          </a:xfrm>
        </p:grpSpPr>
        <p:sp>
          <p:nvSpPr>
            <p:cNvPr id="14443" name="Google Shape;14443;p107"/>
            <p:cNvSpPr/>
            <p:nvPr/>
          </p:nvSpPr>
          <p:spPr>
            <a:xfrm>
              <a:off x="1103759" y="2723628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444" name="Google Shape;14444;p107"/>
            <p:cNvGrpSpPr/>
            <p:nvPr/>
          </p:nvGrpSpPr>
          <p:grpSpPr>
            <a:xfrm>
              <a:off x="1200970" y="2862579"/>
              <a:ext cx="489793" cy="314236"/>
              <a:chOff x="2004643" y="2489411"/>
              <a:chExt cx="284861" cy="182758"/>
            </a:xfrm>
          </p:grpSpPr>
          <p:sp>
            <p:nvSpPr>
              <p:cNvPr id="14445" name="Google Shape;14445;p107"/>
              <p:cNvSpPr/>
              <p:nvPr/>
            </p:nvSpPr>
            <p:spPr>
              <a:xfrm>
                <a:off x="2014081" y="2504856"/>
                <a:ext cx="275423" cy="64351"/>
              </a:xfrm>
              <a:custGeom>
                <a:avLst/>
                <a:gdLst/>
                <a:ahLst/>
                <a:cxnLst/>
                <a:rect l="l" t="t" r="r" b="b"/>
                <a:pathLst>
                  <a:path w="1514" h="353" extrusionOk="0">
                    <a:moveTo>
                      <a:pt x="33" y="212"/>
                    </a:moveTo>
                    <a:cubicBezTo>
                      <a:pt x="1394" y="212"/>
                      <a:pt x="1394" y="212"/>
                      <a:pt x="1394" y="212"/>
                    </a:cubicBezTo>
                    <a:cubicBezTo>
                      <a:pt x="1317" y="289"/>
                      <a:pt x="1317" y="289"/>
                      <a:pt x="1317" y="289"/>
                    </a:cubicBezTo>
                    <a:cubicBezTo>
                      <a:pt x="1304" y="302"/>
                      <a:pt x="1304" y="322"/>
                      <a:pt x="1317" y="335"/>
                    </a:cubicBezTo>
                    <a:cubicBezTo>
                      <a:pt x="1322" y="340"/>
                      <a:pt x="1322" y="340"/>
                      <a:pt x="1322" y="340"/>
                    </a:cubicBezTo>
                    <a:cubicBezTo>
                      <a:pt x="1335" y="353"/>
                      <a:pt x="1355" y="353"/>
                      <a:pt x="1368" y="340"/>
                    </a:cubicBezTo>
                    <a:cubicBezTo>
                      <a:pt x="1500" y="208"/>
                      <a:pt x="1500" y="208"/>
                      <a:pt x="1500" y="208"/>
                    </a:cubicBezTo>
                    <a:cubicBezTo>
                      <a:pt x="1502" y="206"/>
                      <a:pt x="1503" y="204"/>
                      <a:pt x="1505" y="201"/>
                    </a:cubicBezTo>
                    <a:cubicBezTo>
                      <a:pt x="1510" y="196"/>
                      <a:pt x="1514" y="188"/>
                      <a:pt x="1514" y="179"/>
                    </a:cubicBezTo>
                    <a:cubicBezTo>
                      <a:pt x="1514" y="173"/>
                      <a:pt x="1514" y="173"/>
                      <a:pt x="1514" y="173"/>
                    </a:cubicBezTo>
                    <a:cubicBezTo>
                      <a:pt x="1514" y="162"/>
                      <a:pt x="1509" y="153"/>
                      <a:pt x="1502" y="147"/>
                    </a:cubicBezTo>
                    <a:cubicBezTo>
                      <a:pt x="1501" y="147"/>
                      <a:pt x="1501" y="146"/>
                      <a:pt x="1500" y="145"/>
                    </a:cubicBezTo>
                    <a:cubicBezTo>
                      <a:pt x="1368" y="13"/>
                      <a:pt x="1368" y="13"/>
                      <a:pt x="1368" y="13"/>
                    </a:cubicBezTo>
                    <a:cubicBezTo>
                      <a:pt x="1355" y="0"/>
                      <a:pt x="1335" y="0"/>
                      <a:pt x="1322" y="13"/>
                    </a:cubicBezTo>
                    <a:cubicBezTo>
                      <a:pt x="1317" y="18"/>
                      <a:pt x="1317" y="18"/>
                      <a:pt x="1317" y="18"/>
                    </a:cubicBezTo>
                    <a:cubicBezTo>
                      <a:pt x="1304" y="31"/>
                      <a:pt x="1304" y="51"/>
                      <a:pt x="1317" y="64"/>
                    </a:cubicBezTo>
                    <a:cubicBezTo>
                      <a:pt x="1393" y="140"/>
                      <a:pt x="1393" y="140"/>
                      <a:pt x="1393" y="140"/>
                    </a:cubicBezTo>
                    <a:cubicBezTo>
                      <a:pt x="33" y="140"/>
                      <a:pt x="33" y="140"/>
                      <a:pt x="33" y="140"/>
                    </a:cubicBezTo>
                    <a:cubicBezTo>
                      <a:pt x="15" y="140"/>
                      <a:pt x="0" y="155"/>
                      <a:pt x="0" y="173"/>
                    </a:cubicBezTo>
                    <a:cubicBezTo>
                      <a:pt x="0" y="179"/>
                      <a:pt x="0" y="179"/>
                      <a:pt x="0" y="179"/>
                    </a:cubicBezTo>
                    <a:cubicBezTo>
                      <a:pt x="0" y="197"/>
                      <a:pt x="15" y="212"/>
                      <a:pt x="33" y="212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6" name="Google Shape;14446;p107"/>
              <p:cNvSpPr/>
              <p:nvPr/>
            </p:nvSpPr>
            <p:spPr>
              <a:xfrm>
                <a:off x="2004643" y="2591515"/>
                <a:ext cx="275423" cy="63493"/>
              </a:xfrm>
              <a:custGeom>
                <a:avLst/>
                <a:gdLst/>
                <a:ahLst/>
                <a:cxnLst/>
                <a:rect l="l" t="t" r="r" b="b"/>
                <a:pathLst>
                  <a:path w="1513" h="352" extrusionOk="0">
                    <a:moveTo>
                      <a:pt x="1480" y="141"/>
                    </a:moveTo>
                    <a:cubicBezTo>
                      <a:pt x="119" y="141"/>
                      <a:pt x="119" y="141"/>
                      <a:pt x="119" y="141"/>
                    </a:cubicBezTo>
                    <a:cubicBezTo>
                      <a:pt x="196" y="63"/>
                      <a:pt x="196" y="63"/>
                      <a:pt x="196" y="63"/>
                    </a:cubicBezTo>
                    <a:cubicBezTo>
                      <a:pt x="209" y="51"/>
                      <a:pt x="209" y="30"/>
                      <a:pt x="196" y="17"/>
                    </a:cubicBezTo>
                    <a:cubicBezTo>
                      <a:pt x="191" y="12"/>
                      <a:pt x="191" y="12"/>
                      <a:pt x="191" y="12"/>
                    </a:cubicBezTo>
                    <a:cubicBezTo>
                      <a:pt x="179" y="0"/>
                      <a:pt x="158" y="0"/>
                      <a:pt x="145" y="12"/>
                    </a:cubicBezTo>
                    <a:cubicBezTo>
                      <a:pt x="13" y="144"/>
                      <a:pt x="13" y="144"/>
                      <a:pt x="13" y="144"/>
                    </a:cubicBezTo>
                    <a:cubicBezTo>
                      <a:pt x="11" y="146"/>
                      <a:pt x="10" y="149"/>
                      <a:pt x="8" y="151"/>
                    </a:cubicBezTo>
                    <a:cubicBezTo>
                      <a:pt x="3" y="157"/>
                      <a:pt x="0" y="165"/>
                      <a:pt x="0" y="173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90"/>
                      <a:pt x="4" y="199"/>
                      <a:pt x="12" y="205"/>
                    </a:cubicBezTo>
                    <a:cubicBezTo>
                      <a:pt x="12" y="206"/>
                      <a:pt x="13" y="207"/>
                      <a:pt x="13" y="207"/>
                    </a:cubicBezTo>
                    <a:cubicBezTo>
                      <a:pt x="145" y="339"/>
                      <a:pt x="145" y="339"/>
                      <a:pt x="145" y="339"/>
                    </a:cubicBezTo>
                    <a:cubicBezTo>
                      <a:pt x="158" y="352"/>
                      <a:pt x="179" y="352"/>
                      <a:pt x="191" y="339"/>
                    </a:cubicBezTo>
                    <a:cubicBezTo>
                      <a:pt x="196" y="334"/>
                      <a:pt x="196" y="334"/>
                      <a:pt x="196" y="334"/>
                    </a:cubicBezTo>
                    <a:cubicBezTo>
                      <a:pt x="209" y="322"/>
                      <a:pt x="209" y="301"/>
                      <a:pt x="196" y="288"/>
                    </a:cubicBezTo>
                    <a:cubicBezTo>
                      <a:pt x="120" y="212"/>
                      <a:pt x="120" y="212"/>
                      <a:pt x="120" y="212"/>
                    </a:cubicBezTo>
                    <a:cubicBezTo>
                      <a:pt x="1480" y="212"/>
                      <a:pt x="1480" y="212"/>
                      <a:pt x="1480" y="212"/>
                    </a:cubicBezTo>
                    <a:cubicBezTo>
                      <a:pt x="1498" y="212"/>
                      <a:pt x="1513" y="198"/>
                      <a:pt x="1513" y="180"/>
                    </a:cubicBezTo>
                    <a:cubicBezTo>
                      <a:pt x="1513" y="173"/>
                      <a:pt x="1513" y="173"/>
                      <a:pt x="1513" y="173"/>
                    </a:cubicBezTo>
                    <a:cubicBezTo>
                      <a:pt x="1513" y="155"/>
                      <a:pt x="1498" y="141"/>
                      <a:pt x="1480" y="141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47" name="Google Shape;14447;p107"/>
              <p:cNvSpPr/>
              <p:nvPr/>
            </p:nvSpPr>
            <p:spPr>
              <a:xfrm>
                <a:off x="2055266" y="2489411"/>
                <a:ext cx="182758" cy="182758"/>
              </a:xfrm>
              <a:custGeom>
                <a:avLst/>
                <a:gdLst/>
                <a:ahLst/>
                <a:cxnLst/>
                <a:rect l="l" t="t" r="r" b="b"/>
                <a:pathLst>
                  <a:path w="1002" h="1002" extrusionOk="0">
                    <a:moveTo>
                      <a:pt x="501" y="0"/>
                    </a:moveTo>
                    <a:cubicBezTo>
                      <a:pt x="224" y="0"/>
                      <a:pt x="0" y="224"/>
                      <a:pt x="0" y="501"/>
                    </a:cubicBezTo>
                    <a:cubicBezTo>
                      <a:pt x="0" y="778"/>
                      <a:pt x="224" y="1002"/>
                      <a:pt x="501" y="1002"/>
                    </a:cubicBezTo>
                    <a:cubicBezTo>
                      <a:pt x="777" y="1002"/>
                      <a:pt x="1002" y="778"/>
                      <a:pt x="1002" y="501"/>
                    </a:cubicBezTo>
                    <a:cubicBezTo>
                      <a:pt x="1002" y="224"/>
                      <a:pt x="777" y="0"/>
                      <a:pt x="501" y="0"/>
                    </a:cubicBezTo>
                    <a:close/>
                    <a:moveTo>
                      <a:pt x="501" y="916"/>
                    </a:moveTo>
                    <a:cubicBezTo>
                      <a:pt x="271" y="916"/>
                      <a:pt x="85" y="730"/>
                      <a:pt x="85" y="501"/>
                    </a:cubicBezTo>
                    <a:cubicBezTo>
                      <a:pt x="85" y="272"/>
                      <a:pt x="271" y="86"/>
                      <a:pt x="501" y="86"/>
                    </a:cubicBezTo>
                    <a:cubicBezTo>
                      <a:pt x="730" y="86"/>
                      <a:pt x="916" y="272"/>
                      <a:pt x="916" y="501"/>
                    </a:cubicBezTo>
                    <a:cubicBezTo>
                      <a:pt x="916" y="730"/>
                      <a:pt x="730" y="916"/>
                      <a:pt x="501" y="916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448" name="Google Shape;14448;p107"/>
          <p:cNvGrpSpPr/>
          <p:nvPr/>
        </p:nvGrpSpPr>
        <p:grpSpPr>
          <a:xfrm>
            <a:off x="4359869" y="2536968"/>
            <a:ext cx="831180" cy="719328"/>
            <a:chOff x="2769726" y="1865583"/>
            <a:chExt cx="684212" cy="592138"/>
          </a:xfrm>
        </p:grpSpPr>
        <p:sp>
          <p:nvSpPr>
            <p:cNvPr id="14449" name="Google Shape;14449;p107"/>
            <p:cNvSpPr/>
            <p:nvPr/>
          </p:nvSpPr>
          <p:spPr>
            <a:xfrm>
              <a:off x="2769726" y="1865583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450" name="Google Shape;14450;p107"/>
            <p:cNvGrpSpPr/>
            <p:nvPr/>
          </p:nvGrpSpPr>
          <p:grpSpPr>
            <a:xfrm>
              <a:off x="2906528" y="2009776"/>
              <a:ext cx="441844" cy="295131"/>
              <a:chOff x="8086009" y="1623632"/>
              <a:chExt cx="411163" cy="274638"/>
            </a:xfrm>
          </p:grpSpPr>
          <p:sp>
            <p:nvSpPr>
              <p:cNvPr id="14451" name="Google Shape;14451;p107"/>
              <p:cNvSpPr/>
              <p:nvPr/>
            </p:nvSpPr>
            <p:spPr>
              <a:xfrm>
                <a:off x="8228884" y="1701419"/>
                <a:ext cx="12700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9" h="88" extrusionOk="0">
                    <a:moveTo>
                      <a:pt x="17" y="13"/>
                    </a:moveTo>
                    <a:cubicBezTo>
                      <a:pt x="12" y="16"/>
                      <a:pt x="7" y="16"/>
                      <a:pt x="0" y="16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7"/>
                      <a:pt x="20" y="10"/>
                      <a:pt x="1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2" name="Google Shape;14452;p107"/>
              <p:cNvSpPr/>
              <p:nvPr/>
            </p:nvSpPr>
            <p:spPr>
              <a:xfrm>
                <a:off x="8246346" y="1745869"/>
                <a:ext cx="22225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66" h="91" extrusionOk="0">
                    <a:moveTo>
                      <a:pt x="17" y="45"/>
                    </a:moveTo>
                    <a:cubicBezTo>
                      <a:pt x="17" y="25"/>
                      <a:pt x="23" y="15"/>
                      <a:pt x="33" y="15"/>
                    </a:cubicBezTo>
                    <a:cubicBezTo>
                      <a:pt x="42" y="15"/>
                      <a:pt x="47" y="25"/>
                      <a:pt x="47" y="45"/>
                    </a:cubicBezTo>
                    <a:cubicBezTo>
                      <a:pt x="47" y="66"/>
                      <a:pt x="42" y="75"/>
                      <a:pt x="33" y="75"/>
                    </a:cubicBezTo>
                    <a:cubicBezTo>
                      <a:pt x="23" y="75"/>
                      <a:pt x="17" y="66"/>
                      <a:pt x="17" y="45"/>
                    </a:cubicBezTo>
                    <a:moveTo>
                      <a:pt x="58" y="77"/>
                    </a:moveTo>
                    <a:cubicBezTo>
                      <a:pt x="62" y="69"/>
                      <a:pt x="66" y="58"/>
                      <a:pt x="66" y="45"/>
                    </a:cubicBezTo>
                    <a:cubicBezTo>
                      <a:pt x="66" y="31"/>
                      <a:pt x="62" y="20"/>
                      <a:pt x="58" y="12"/>
                    </a:cubicBezTo>
                    <a:cubicBezTo>
                      <a:pt x="52" y="4"/>
                      <a:pt x="44" y="0"/>
                      <a:pt x="33" y="0"/>
                    </a:cubicBezTo>
                    <a:cubicBezTo>
                      <a:pt x="22" y="0"/>
                      <a:pt x="14" y="4"/>
                      <a:pt x="8" y="12"/>
                    </a:cubicBezTo>
                    <a:cubicBezTo>
                      <a:pt x="3" y="20"/>
                      <a:pt x="0" y="31"/>
                      <a:pt x="0" y="45"/>
                    </a:cubicBezTo>
                    <a:cubicBezTo>
                      <a:pt x="0" y="59"/>
                      <a:pt x="3" y="70"/>
                      <a:pt x="8" y="78"/>
                    </a:cubicBezTo>
                    <a:cubicBezTo>
                      <a:pt x="14" y="86"/>
                      <a:pt x="22" y="91"/>
                      <a:pt x="33" y="91"/>
                    </a:cubicBezTo>
                    <a:cubicBezTo>
                      <a:pt x="44" y="91"/>
                      <a:pt x="52" y="86"/>
                      <a:pt x="58" y="7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3" name="Google Shape;14453;p107"/>
              <p:cNvSpPr/>
              <p:nvPr/>
            </p:nvSpPr>
            <p:spPr>
              <a:xfrm>
                <a:off x="8217771" y="1745869"/>
                <a:ext cx="22225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67" h="91" extrusionOk="0">
                    <a:moveTo>
                      <a:pt x="19" y="45"/>
                    </a:moveTo>
                    <a:cubicBezTo>
                      <a:pt x="19" y="25"/>
                      <a:pt x="24" y="15"/>
                      <a:pt x="33" y="15"/>
                    </a:cubicBezTo>
                    <a:cubicBezTo>
                      <a:pt x="43" y="15"/>
                      <a:pt x="49" y="25"/>
                      <a:pt x="49" y="45"/>
                    </a:cubicBezTo>
                    <a:cubicBezTo>
                      <a:pt x="49" y="66"/>
                      <a:pt x="43" y="75"/>
                      <a:pt x="33" y="75"/>
                    </a:cubicBezTo>
                    <a:cubicBezTo>
                      <a:pt x="24" y="75"/>
                      <a:pt x="19" y="66"/>
                      <a:pt x="19" y="45"/>
                    </a:cubicBezTo>
                    <a:moveTo>
                      <a:pt x="59" y="77"/>
                    </a:moveTo>
                    <a:cubicBezTo>
                      <a:pt x="63" y="69"/>
                      <a:pt x="67" y="58"/>
                      <a:pt x="67" y="45"/>
                    </a:cubicBezTo>
                    <a:cubicBezTo>
                      <a:pt x="67" y="31"/>
                      <a:pt x="63" y="20"/>
                      <a:pt x="59" y="12"/>
                    </a:cubicBezTo>
                    <a:cubicBezTo>
                      <a:pt x="52" y="4"/>
                      <a:pt x="44" y="0"/>
                      <a:pt x="33" y="0"/>
                    </a:cubicBezTo>
                    <a:cubicBezTo>
                      <a:pt x="22" y="0"/>
                      <a:pt x="14" y="4"/>
                      <a:pt x="8" y="12"/>
                    </a:cubicBezTo>
                    <a:cubicBezTo>
                      <a:pt x="3" y="20"/>
                      <a:pt x="0" y="31"/>
                      <a:pt x="0" y="45"/>
                    </a:cubicBezTo>
                    <a:cubicBezTo>
                      <a:pt x="0" y="59"/>
                      <a:pt x="3" y="70"/>
                      <a:pt x="8" y="78"/>
                    </a:cubicBezTo>
                    <a:cubicBezTo>
                      <a:pt x="14" y="86"/>
                      <a:pt x="22" y="91"/>
                      <a:pt x="33" y="91"/>
                    </a:cubicBezTo>
                    <a:cubicBezTo>
                      <a:pt x="44" y="91"/>
                      <a:pt x="52" y="86"/>
                      <a:pt x="59" y="7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4" name="Google Shape;14454;p107"/>
              <p:cNvSpPr/>
              <p:nvPr/>
            </p:nvSpPr>
            <p:spPr>
              <a:xfrm>
                <a:off x="8227296" y="1791907"/>
                <a:ext cx="14288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8" extrusionOk="0">
                    <a:moveTo>
                      <a:pt x="18" y="11"/>
                    </a:moveTo>
                    <a:cubicBezTo>
                      <a:pt x="15" y="14"/>
                      <a:pt x="8" y="16"/>
                      <a:pt x="0" y="16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5"/>
                      <a:pt x="21" y="10"/>
                      <a:pt x="18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5" name="Google Shape;14455;p107"/>
              <p:cNvSpPr/>
              <p:nvPr/>
            </p:nvSpPr>
            <p:spPr>
              <a:xfrm>
                <a:off x="8195546" y="1747457"/>
                <a:ext cx="12700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87" extrusionOk="0">
                    <a:moveTo>
                      <a:pt x="17" y="13"/>
                    </a:moveTo>
                    <a:cubicBezTo>
                      <a:pt x="12" y="16"/>
                      <a:pt x="8" y="17"/>
                      <a:pt x="0" y="1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87"/>
                      <a:pt x="22" y="87"/>
                      <a:pt x="22" y="87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6"/>
                      <a:pt x="20" y="9"/>
                      <a:pt x="1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6" name="Google Shape;14456;p107"/>
              <p:cNvSpPr/>
              <p:nvPr/>
            </p:nvSpPr>
            <p:spPr>
              <a:xfrm>
                <a:off x="8252696" y="1791907"/>
                <a:ext cx="22225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66" h="90" extrusionOk="0">
                    <a:moveTo>
                      <a:pt x="33" y="76"/>
                    </a:moveTo>
                    <a:cubicBezTo>
                      <a:pt x="22" y="76"/>
                      <a:pt x="17" y="65"/>
                      <a:pt x="17" y="44"/>
                    </a:cubicBezTo>
                    <a:cubicBezTo>
                      <a:pt x="17" y="24"/>
                      <a:pt x="22" y="14"/>
                      <a:pt x="33" y="14"/>
                    </a:cubicBezTo>
                    <a:cubicBezTo>
                      <a:pt x="42" y="14"/>
                      <a:pt x="47" y="24"/>
                      <a:pt x="47" y="44"/>
                    </a:cubicBezTo>
                    <a:cubicBezTo>
                      <a:pt x="47" y="65"/>
                      <a:pt x="42" y="76"/>
                      <a:pt x="33" y="76"/>
                    </a:cubicBezTo>
                    <a:moveTo>
                      <a:pt x="33" y="0"/>
                    </a:moveTo>
                    <a:cubicBezTo>
                      <a:pt x="22" y="0"/>
                      <a:pt x="14" y="3"/>
                      <a:pt x="8" y="11"/>
                    </a:cubicBezTo>
                    <a:cubicBezTo>
                      <a:pt x="2" y="21"/>
                      <a:pt x="0" y="32"/>
                      <a:pt x="0" y="44"/>
                    </a:cubicBezTo>
                    <a:cubicBezTo>
                      <a:pt x="0" y="59"/>
                      <a:pt x="2" y="70"/>
                      <a:pt x="8" y="78"/>
                    </a:cubicBezTo>
                    <a:cubicBezTo>
                      <a:pt x="13" y="86"/>
                      <a:pt x="22" y="90"/>
                      <a:pt x="33" y="90"/>
                    </a:cubicBezTo>
                    <a:cubicBezTo>
                      <a:pt x="44" y="90"/>
                      <a:pt x="52" y="86"/>
                      <a:pt x="58" y="78"/>
                    </a:cubicBezTo>
                    <a:cubicBezTo>
                      <a:pt x="63" y="70"/>
                      <a:pt x="66" y="59"/>
                      <a:pt x="66" y="44"/>
                    </a:cubicBezTo>
                    <a:cubicBezTo>
                      <a:pt x="66" y="32"/>
                      <a:pt x="63" y="21"/>
                      <a:pt x="56" y="13"/>
                    </a:cubicBezTo>
                    <a:cubicBezTo>
                      <a:pt x="52" y="3"/>
                      <a:pt x="42" y="0"/>
                      <a:pt x="3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7" name="Google Shape;14457;p107"/>
              <p:cNvSpPr/>
              <p:nvPr/>
            </p:nvSpPr>
            <p:spPr>
              <a:xfrm>
                <a:off x="8252696" y="1701419"/>
                <a:ext cx="22225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67" h="90" extrusionOk="0">
                    <a:moveTo>
                      <a:pt x="34" y="76"/>
                    </a:moveTo>
                    <a:cubicBezTo>
                      <a:pt x="24" y="76"/>
                      <a:pt x="19" y="65"/>
                      <a:pt x="19" y="46"/>
                    </a:cubicBezTo>
                    <a:cubicBezTo>
                      <a:pt x="19" y="25"/>
                      <a:pt x="24" y="14"/>
                      <a:pt x="34" y="14"/>
                    </a:cubicBezTo>
                    <a:cubicBezTo>
                      <a:pt x="43" y="14"/>
                      <a:pt x="49" y="25"/>
                      <a:pt x="49" y="46"/>
                    </a:cubicBezTo>
                    <a:cubicBezTo>
                      <a:pt x="49" y="65"/>
                      <a:pt x="43" y="76"/>
                      <a:pt x="34" y="76"/>
                    </a:cubicBezTo>
                    <a:moveTo>
                      <a:pt x="34" y="0"/>
                    </a:moveTo>
                    <a:cubicBezTo>
                      <a:pt x="22" y="0"/>
                      <a:pt x="15" y="3"/>
                      <a:pt x="8" y="13"/>
                    </a:cubicBezTo>
                    <a:cubicBezTo>
                      <a:pt x="4" y="21"/>
                      <a:pt x="0" y="32"/>
                      <a:pt x="0" y="46"/>
                    </a:cubicBezTo>
                    <a:cubicBezTo>
                      <a:pt x="0" y="59"/>
                      <a:pt x="4" y="70"/>
                      <a:pt x="8" y="78"/>
                    </a:cubicBezTo>
                    <a:cubicBezTo>
                      <a:pt x="15" y="85"/>
                      <a:pt x="22" y="90"/>
                      <a:pt x="34" y="90"/>
                    </a:cubicBezTo>
                    <a:cubicBezTo>
                      <a:pt x="45" y="90"/>
                      <a:pt x="53" y="85"/>
                      <a:pt x="59" y="78"/>
                    </a:cubicBezTo>
                    <a:cubicBezTo>
                      <a:pt x="64" y="70"/>
                      <a:pt x="67" y="59"/>
                      <a:pt x="67" y="46"/>
                    </a:cubicBezTo>
                    <a:cubicBezTo>
                      <a:pt x="67" y="32"/>
                      <a:pt x="64" y="21"/>
                      <a:pt x="59" y="13"/>
                    </a:cubicBezTo>
                    <a:cubicBezTo>
                      <a:pt x="53" y="5"/>
                      <a:pt x="45" y="0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8" name="Google Shape;14458;p107"/>
              <p:cNvSpPr/>
              <p:nvPr/>
            </p:nvSpPr>
            <p:spPr>
              <a:xfrm>
                <a:off x="8274921" y="1747457"/>
                <a:ext cx="1428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87" extrusionOk="0">
                    <a:moveTo>
                      <a:pt x="22" y="87"/>
                    </a:move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6"/>
                      <a:pt x="20" y="9"/>
                      <a:pt x="17" y="13"/>
                    </a:cubicBezTo>
                    <a:cubicBezTo>
                      <a:pt x="14" y="16"/>
                      <a:pt x="8" y="17"/>
                      <a:pt x="0" y="1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2" y="30"/>
                      <a:pt x="22" y="30"/>
                      <a:pt x="22" y="30"/>
                    </a:cubicBezTo>
                    <a:lnTo>
                      <a:pt x="22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59" name="Google Shape;14459;p107"/>
              <p:cNvSpPr/>
              <p:nvPr/>
            </p:nvSpPr>
            <p:spPr>
              <a:xfrm>
                <a:off x="8086009" y="1623632"/>
                <a:ext cx="411163" cy="274638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813" extrusionOk="0">
                    <a:moveTo>
                      <a:pt x="674" y="407"/>
                    </a:moveTo>
                    <a:cubicBezTo>
                      <a:pt x="674" y="428"/>
                      <a:pt x="669" y="437"/>
                      <a:pt x="658" y="437"/>
                    </a:cubicBezTo>
                    <a:cubicBezTo>
                      <a:pt x="649" y="437"/>
                      <a:pt x="644" y="428"/>
                      <a:pt x="644" y="407"/>
                    </a:cubicBezTo>
                    <a:cubicBezTo>
                      <a:pt x="644" y="387"/>
                      <a:pt x="649" y="377"/>
                      <a:pt x="658" y="377"/>
                    </a:cubicBezTo>
                    <a:cubicBezTo>
                      <a:pt x="669" y="377"/>
                      <a:pt x="674" y="387"/>
                      <a:pt x="674" y="407"/>
                    </a:cubicBezTo>
                    <a:moveTo>
                      <a:pt x="543" y="603"/>
                    </a:moveTo>
                    <a:cubicBezTo>
                      <a:pt x="533" y="607"/>
                      <a:pt x="524" y="609"/>
                      <a:pt x="513" y="612"/>
                    </a:cubicBezTo>
                    <a:cubicBezTo>
                      <a:pt x="507" y="614"/>
                      <a:pt x="500" y="614"/>
                      <a:pt x="492" y="615"/>
                    </a:cubicBezTo>
                    <a:cubicBezTo>
                      <a:pt x="486" y="615"/>
                      <a:pt x="478" y="617"/>
                      <a:pt x="472" y="617"/>
                    </a:cubicBezTo>
                    <a:cubicBezTo>
                      <a:pt x="464" y="617"/>
                      <a:pt x="458" y="615"/>
                      <a:pt x="450" y="615"/>
                    </a:cubicBezTo>
                    <a:cubicBezTo>
                      <a:pt x="443" y="614"/>
                      <a:pt x="436" y="614"/>
                      <a:pt x="429" y="612"/>
                    </a:cubicBezTo>
                    <a:cubicBezTo>
                      <a:pt x="420" y="609"/>
                      <a:pt x="409" y="607"/>
                      <a:pt x="399" y="603"/>
                    </a:cubicBezTo>
                    <a:cubicBezTo>
                      <a:pt x="393" y="601"/>
                      <a:pt x="387" y="598"/>
                      <a:pt x="382" y="595"/>
                    </a:cubicBezTo>
                    <a:cubicBezTo>
                      <a:pt x="376" y="593"/>
                      <a:pt x="369" y="590"/>
                      <a:pt x="365" y="587"/>
                    </a:cubicBezTo>
                    <a:cubicBezTo>
                      <a:pt x="372" y="585"/>
                      <a:pt x="379" y="581"/>
                      <a:pt x="383" y="574"/>
                    </a:cubicBezTo>
                    <a:cubicBezTo>
                      <a:pt x="390" y="566"/>
                      <a:pt x="391" y="555"/>
                      <a:pt x="391" y="541"/>
                    </a:cubicBezTo>
                    <a:cubicBezTo>
                      <a:pt x="391" y="529"/>
                      <a:pt x="390" y="518"/>
                      <a:pt x="383" y="510"/>
                    </a:cubicBezTo>
                    <a:cubicBezTo>
                      <a:pt x="377" y="500"/>
                      <a:pt x="369" y="497"/>
                      <a:pt x="358" y="497"/>
                    </a:cubicBezTo>
                    <a:cubicBezTo>
                      <a:pt x="347" y="497"/>
                      <a:pt x="339" y="500"/>
                      <a:pt x="335" y="508"/>
                    </a:cubicBezTo>
                    <a:cubicBezTo>
                      <a:pt x="328" y="518"/>
                      <a:pt x="325" y="529"/>
                      <a:pt x="325" y="541"/>
                    </a:cubicBezTo>
                    <a:cubicBezTo>
                      <a:pt x="325" y="548"/>
                      <a:pt x="327" y="552"/>
                      <a:pt x="327" y="557"/>
                    </a:cubicBezTo>
                    <a:cubicBezTo>
                      <a:pt x="323" y="554"/>
                      <a:pt x="323" y="554"/>
                      <a:pt x="323" y="554"/>
                    </a:cubicBezTo>
                    <a:cubicBezTo>
                      <a:pt x="325" y="555"/>
                      <a:pt x="325" y="555"/>
                      <a:pt x="325" y="555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3" y="554"/>
                      <a:pt x="323" y="554"/>
                      <a:pt x="323" y="554"/>
                    </a:cubicBezTo>
                    <a:cubicBezTo>
                      <a:pt x="322" y="552"/>
                      <a:pt x="320" y="549"/>
                      <a:pt x="317" y="548"/>
                    </a:cubicBezTo>
                    <a:cubicBezTo>
                      <a:pt x="311" y="540"/>
                      <a:pt x="305" y="532"/>
                      <a:pt x="300" y="524"/>
                    </a:cubicBezTo>
                    <a:cubicBezTo>
                      <a:pt x="297" y="521"/>
                      <a:pt x="293" y="516"/>
                      <a:pt x="292" y="513"/>
                    </a:cubicBezTo>
                    <a:cubicBezTo>
                      <a:pt x="290" y="510"/>
                      <a:pt x="284" y="499"/>
                      <a:pt x="284" y="499"/>
                    </a:cubicBezTo>
                    <a:cubicBezTo>
                      <a:pt x="279" y="486"/>
                      <a:pt x="273" y="473"/>
                      <a:pt x="270" y="459"/>
                    </a:cubicBezTo>
                    <a:cubicBezTo>
                      <a:pt x="270" y="458"/>
                      <a:pt x="270" y="454"/>
                      <a:pt x="268" y="451"/>
                    </a:cubicBezTo>
                    <a:cubicBezTo>
                      <a:pt x="268" y="453"/>
                      <a:pt x="268" y="453"/>
                      <a:pt x="270" y="453"/>
                    </a:cubicBezTo>
                    <a:cubicBezTo>
                      <a:pt x="281" y="453"/>
                      <a:pt x="289" y="448"/>
                      <a:pt x="295" y="439"/>
                    </a:cubicBezTo>
                    <a:cubicBezTo>
                      <a:pt x="300" y="431"/>
                      <a:pt x="303" y="420"/>
                      <a:pt x="303" y="407"/>
                    </a:cubicBezTo>
                    <a:cubicBezTo>
                      <a:pt x="303" y="393"/>
                      <a:pt x="300" y="382"/>
                      <a:pt x="293" y="374"/>
                    </a:cubicBezTo>
                    <a:cubicBezTo>
                      <a:pt x="289" y="366"/>
                      <a:pt x="279" y="361"/>
                      <a:pt x="270" y="361"/>
                    </a:cubicBezTo>
                    <a:cubicBezTo>
                      <a:pt x="268" y="361"/>
                      <a:pt x="268" y="361"/>
                      <a:pt x="268" y="361"/>
                    </a:cubicBezTo>
                    <a:cubicBezTo>
                      <a:pt x="270" y="357"/>
                      <a:pt x="271" y="350"/>
                      <a:pt x="273" y="344"/>
                    </a:cubicBezTo>
                    <a:cubicBezTo>
                      <a:pt x="276" y="335"/>
                      <a:pt x="279" y="325"/>
                      <a:pt x="284" y="316"/>
                    </a:cubicBezTo>
                    <a:cubicBezTo>
                      <a:pt x="286" y="314"/>
                      <a:pt x="289" y="308"/>
                      <a:pt x="289" y="308"/>
                    </a:cubicBezTo>
                    <a:cubicBezTo>
                      <a:pt x="292" y="301"/>
                      <a:pt x="295" y="295"/>
                      <a:pt x="300" y="290"/>
                    </a:cubicBezTo>
                    <a:cubicBezTo>
                      <a:pt x="308" y="276"/>
                      <a:pt x="319" y="265"/>
                      <a:pt x="330" y="254"/>
                    </a:cubicBezTo>
                    <a:cubicBezTo>
                      <a:pt x="328" y="259"/>
                      <a:pt x="328" y="265"/>
                      <a:pt x="328" y="273"/>
                    </a:cubicBezTo>
                    <a:cubicBezTo>
                      <a:pt x="328" y="286"/>
                      <a:pt x="331" y="297"/>
                      <a:pt x="336" y="305"/>
                    </a:cubicBezTo>
                    <a:cubicBezTo>
                      <a:pt x="342" y="313"/>
                      <a:pt x="350" y="317"/>
                      <a:pt x="361" y="317"/>
                    </a:cubicBezTo>
                    <a:cubicBezTo>
                      <a:pt x="372" y="317"/>
                      <a:pt x="380" y="313"/>
                      <a:pt x="387" y="305"/>
                    </a:cubicBezTo>
                    <a:cubicBezTo>
                      <a:pt x="391" y="297"/>
                      <a:pt x="395" y="286"/>
                      <a:pt x="395" y="273"/>
                    </a:cubicBezTo>
                    <a:cubicBezTo>
                      <a:pt x="395" y="259"/>
                      <a:pt x="391" y="248"/>
                      <a:pt x="387" y="240"/>
                    </a:cubicBezTo>
                    <a:cubicBezTo>
                      <a:pt x="380" y="232"/>
                      <a:pt x="374" y="229"/>
                      <a:pt x="365" y="227"/>
                    </a:cubicBezTo>
                    <a:cubicBezTo>
                      <a:pt x="396" y="208"/>
                      <a:pt x="432" y="197"/>
                      <a:pt x="472" y="197"/>
                    </a:cubicBezTo>
                    <a:cubicBezTo>
                      <a:pt x="519" y="197"/>
                      <a:pt x="563" y="215"/>
                      <a:pt x="600" y="242"/>
                    </a:cubicBezTo>
                    <a:cubicBezTo>
                      <a:pt x="595" y="245"/>
                      <a:pt x="590" y="245"/>
                      <a:pt x="584" y="245"/>
                    </a:cubicBezTo>
                    <a:cubicBezTo>
                      <a:pt x="584" y="259"/>
                      <a:pt x="584" y="259"/>
                      <a:pt x="584" y="259"/>
                    </a:cubicBezTo>
                    <a:cubicBezTo>
                      <a:pt x="606" y="259"/>
                      <a:pt x="606" y="259"/>
                      <a:pt x="606" y="259"/>
                    </a:cubicBezTo>
                    <a:cubicBezTo>
                      <a:pt x="606" y="316"/>
                      <a:pt x="606" y="316"/>
                      <a:pt x="606" y="316"/>
                    </a:cubicBezTo>
                    <a:cubicBezTo>
                      <a:pt x="623" y="316"/>
                      <a:pt x="623" y="316"/>
                      <a:pt x="623" y="316"/>
                    </a:cubicBezTo>
                    <a:cubicBezTo>
                      <a:pt x="623" y="265"/>
                      <a:pt x="623" y="265"/>
                      <a:pt x="623" y="265"/>
                    </a:cubicBezTo>
                    <a:cubicBezTo>
                      <a:pt x="631" y="273"/>
                      <a:pt x="638" y="281"/>
                      <a:pt x="644" y="290"/>
                    </a:cubicBezTo>
                    <a:cubicBezTo>
                      <a:pt x="647" y="295"/>
                      <a:pt x="650" y="301"/>
                      <a:pt x="653" y="308"/>
                    </a:cubicBezTo>
                    <a:cubicBezTo>
                      <a:pt x="661" y="319"/>
                      <a:pt x="666" y="331"/>
                      <a:pt x="669" y="344"/>
                    </a:cubicBezTo>
                    <a:cubicBezTo>
                      <a:pt x="672" y="350"/>
                      <a:pt x="674" y="357"/>
                      <a:pt x="674" y="363"/>
                    </a:cubicBezTo>
                    <a:cubicBezTo>
                      <a:pt x="674" y="363"/>
                      <a:pt x="676" y="365"/>
                      <a:pt x="676" y="366"/>
                    </a:cubicBezTo>
                    <a:cubicBezTo>
                      <a:pt x="671" y="363"/>
                      <a:pt x="665" y="361"/>
                      <a:pt x="658" y="361"/>
                    </a:cubicBezTo>
                    <a:cubicBezTo>
                      <a:pt x="647" y="361"/>
                      <a:pt x="639" y="366"/>
                      <a:pt x="635" y="374"/>
                    </a:cubicBezTo>
                    <a:cubicBezTo>
                      <a:pt x="628" y="382"/>
                      <a:pt x="625" y="393"/>
                      <a:pt x="625" y="407"/>
                    </a:cubicBezTo>
                    <a:cubicBezTo>
                      <a:pt x="625" y="421"/>
                      <a:pt x="628" y="432"/>
                      <a:pt x="633" y="440"/>
                    </a:cubicBezTo>
                    <a:cubicBezTo>
                      <a:pt x="639" y="448"/>
                      <a:pt x="647" y="453"/>
                      <a:pt x="658" y="453"/>
                    </a:cubicBezTo>
                    <a:cubicBezTo>
                      <a:pt x="665" y="453"/>
                      <a:pt x="671" y="451"/>
                      <a:pt x="676" y="448"/>
                    </a:cubicBezTo>
                    <a:cubicBezTo>
                      <a:pt x="676" y="448"/>
                      <a:pt x="676" y="450"/>
                      <a:pt x="674" y="450"/>
                    </a:cubicBezTo>
                    <a:cubicBezTo>
                      <a:pt x="674" y="453"/>
                      <a:pt x="674" y="456"/>
                      <a:pt x="672" y="459"/>
                    </a:cubicBezTo>
                    <a:cubicBezTo>
                      <a:pt x="666" y="483"/>
                      <a:pt x="657" y="503"/>
                      <a:pt x="644" y="524"/>
                    </a:cubicBezTo>
                    <a:cubicBezTo>
                      <a:pt x="642" y="518"/>
                      <a:pt x="641" y="513"/>
                      <a:pt x="638" y="510"/>
                    </a:cubicBezTo>
                    <a:cubicBezTo>
                      <a:pt x="631" y="500"/>
                      <a:pt x="623" y="497"/>
                      <a:pt x="612" y="497"/>
                    </a:cubicBezTo>
                    <a:cubicBezTo>
                      <a:pt x="601" y="497"/>
                      <a:pt x="593" y="500"/>
                      <a:pt x="589" y="508"/>
                    </a:cubicBezTo>
                    <a:cubicBezTo>
                      <a:pt x="582" y="518"/>
                      <a:pt x="579" y="529"/>
                      <a:pt x="579" y="541"/>
                    </a:cubicBezTo>
                    <a:cubicBezTo>
                      <a:pt x="579" y="555"/>
                      <a:pt x="582" y="566"/>
                      <a:pt x="587" y="574"/>
                    </a:cubicBezTo>
                    <a:cubicBezTo>
                      <a:pt x="589" y="576"/>
                      <a:pt x="590" y="577"/>
                      <a:pt x="590" y="577"/>
                    </a:cubicBezTo>
                    <a:cubicBezTo>
                      <a:pt x="582" y="585"/>
                      <a:pt x="571" y="590"/>
                      <a:pt x="562" y="595"/>
                    </a:cubicBezTo>
                    <a:cubicBezTo>
                      <a:pt x="556" y="598"/>
                      <a:pt x="549" y="601"/>
                      <a:pt x="543" y="603"/>
                    </a:cubicBezTo>
                    <a:moveTo>
                      <a:pt x="344" y="541"/>
                    </a:moveTo>
                    <a:cubicBezTo>
                      <a:pt x="344" y="521"/>
                      <a:pt x="349" y="511"/>
                      <a:pt x="358" y="511"/>
                    </a:cubicBezTo>
                    <a:cubicBezTo>
                      <a:pt x="369" y="511"/>
                      <a:pt x="374" y="521"/>
                      <a:pt x="374" y="541"/>
                    </a:cubicBezTo>
                    <a:cubicBezTo>
                      <a:pt x="374" y="562"/>
                      <a:pt x="369" y="573"/>
                      <a:pt x="358" y="573"/>
                    </a:cubicBezTo>
                    <a:cubicBezTo>
                      <a:pt x="349" y="573"/>
                      <a:pt x="344" y="562"/>
                      <a:pt x="344" y="541"/>
                    </a:cubicBezTo>
                    <a:moveTo>
                      <a:pt x="39" y="488"/>
                    </a:moveTo>
                    <a:cubicBezTo>
                      <a:pt x="35" y="486"/>
                      <a:pt x="20" y="458"/>
                      <a:pt x="20" y="407"/>
                    </a:cubicBezTo>
                    <a:cubicBezTo>
                      <a:pt x="20" y="355"/>
                      <a:pt x="35" y="327"/>
                      <a:pt x="39" y="325"/>
                    </a:cubicBezTo>
                    <a:cubicBezTo>
                      <a:pt x="46" y="327"/>
                      <a:pt x="60" y="355"/>
                      <a:pt x="60" y="407"/>
                    </a:cubicBezTo>
                    <a:cubicBezTo>
                      <a:pt x="60" y="458"/>
                      <a:pt x="46" y="486"/>
                      <a:pt x="39" y="488"/>
                    </a:cubicBezTo>
                    <a:moveTo>
                      <a:pt x="263" y="407"/>
                    </a:moveTo>
                    <a:cubicBezTo>
                      <a:pt x="263" y="396"/>
                      <a:pt x="265" y="387"/>
                      <a:pt x="265" y="377"/>
                    </a:cubicBezTo>
                    <a:cubicBezTo>
                      <a:pt x="270" y="377"/>
                      <a:pt x="270" y="377"/>
                      <a:pt x="270" y="377"/>
                    </a:cubicBezTo>
                    <a:cubicBezTo>
                      <a:pt x="279" y="377"/>
                      <a:pt x="284" y="387"/>
                      <a:pt x="284" y="407"/>
                    </a:cubicBezTo>
                    <a:cubicBezTo>
                      <a:pt x="284" y="428"/>
                      <a:pt x="279" y="437"/>
                      <a:pt x="270" y="437"/>
                    </a:cubicBezTo>
                    <a:cubicBezTo>
                      <a:pt x="265" y="437"/>
                      <a:pt x="265" y="437"/>
                      <a:pt x="265" y="437"/>
                    </a:cubicBezTo>
                    <a:cubicBezTo>
                      <a:pt x="265" y="428"/>
                      <a:pt x="263" y="417"/>
                      <a:pt x="263" y="407"/>
                    </a:cubicBezTo>
                    <a:moveTo>
                      <a:pt x="361" y="242"/>
                    </a:moveTo>
                    <a:cubicBezTo>
                      <a:pt x="371" y="242"/>
                      <a:pt x="376" y="253"/>
                      <a:pt x="376" y="273"/>
                    </a:cubicBezTo>
                    <a:cubicBezTo>
                      <a:pt x="376" y="292"/>
                      <a:pt x="371" y="303"/>
                      <a:pt x="361" y="303"/>
                    </a:cubicBezTo>
                    <a:cubicBezTo>
                      <a:pt x="350" y="303"/>
                      <a:pt x="346" y="292"/>
                      <a:pt x="346" y="273"/>
                    </a:cubicBezTo>
                    <a:cubicBezTo>
                      <a:pt x="346" y="253"/>
                      <a:pt x="350" y="242"/>
                      <a:pt x="361" y="242"/>
                    </a:cubicBezTo>
                    <a:moveTo>
                      <a:pt x="598" y="541"/>
                    </a:moveTo>
                    <a:cubicBezTo>
                      <a:pt x="598" y="521"/>
                      <a:pt x="603" y="511"/>
                      <a:pt x="612" y="511"/>
                    </a:cubicBezTo>
                    <a:cubicBezTo>
                      <a:pt x="623" y="511"/>
                      <a:pt x="628" y="521"/>
                      <a:pt x="628" y="541"/>
                    </a:cubicBezTo>
                    <a:cubicBezTo>
                      <a:pt x="628" y="544"/>
                      <a:pt x="628" y="544"/>
                      <a:pt x="628" y="544"/>
                    </a:cubicBezTo>
                    <a:cubicBezTo>
                      <a:pt x="627" y="546"/>
                      <a:pt x="627" y="546"/>
                      <a:pt x="625" y="548"/>
                    </a:cubicBezTo>
                    <a:cubicBezTo>
                      <a:pt x="623" y="551"/>
                      <a:pt x="620" y="552"/>
                      <a:pt x="619" y="555"/>
                    </a:cubicBezTo>
                    <a:cubicBezTo>
                      <a:pt x="614" y="560"/>
                      <a:pt x="609" y="563"/>
                      <a:pt x="605" y="568"/>
                    </a:cubicBezTo>
                    <a:cubicBezTo>
                      <a:pt x="600" y="563"/>
                      <a:pt x="598" y="555"/>
                      <a:pt x="598" y="541"/>
                    </a:cubicBezTo>
                    <a:moveTo>
                      <a:pt x="39" y="792"/>
                    </a:moveTo>
                    <a:cubicBezTo>
                      <a:pt x="35" y="790"/>
                      <a:pt x="20" y="762"/>
                      <a:pt x="20" y="710"/>
                    </a:cubicBezTo>
                    <a:cubicBezTo>
                      <a:pt x="20" y="660"/>
                      <a:pt x="35" y="631"/>
                      <a:pt x="39" y="630"/>
                    </a:cubicBezTo>
                    <a:cubicBezTo>
                      <a:pt x="46" y="631"/>
                      <a:pt x="60" y="660"/>
                      <a:pt x="60" y="710"/>
                    </a:cubicBezTo>
                    <a:cubicBezTo>
                      <a:pt x="60" y="762"/>
                      <a:pt x="46" y="790"/>
                      <a:pt x="39" y="792"/>
                    </a:cubicBezTo>
                    <a:moveTo>
                      <a:pt x="39" y="183"/>
                    </a:moveTo>
                    <a:cubicBezTo>
                      <a:pt x="35" y="182"/>
                      <a:pt x="20" y="153"/>
                      <a:pt x="20" y="101"/>
                    </a:cubicBezTo>
                    <a:cubicBezTo>
                      <a:pt x="20" y="51"/>
                      <a:pt x="35" y="22"/>
                      <a:pt x="39" y="21"/>
                    </a:cubicBezTo>
                    <a:cubicBezTo>
                      <a:pt x="46" y="22"/>
                      <a:pt x="60" y="51"/>
                      <a:pt x="60" y="101"/>
                    </a:cubicBezTo>
                    <a:cubicBezTo>
                      <a:pt x="60" y="153"/>
                      <a:pt x="46" y="182"/>
                      <a:pt x="39" y="183"/>
                    </a:cubicBezTo>
                    <a:moveTo>
                      <a:pt x="1141" y="216"/>
                    </a:moveTo>
                    <a:cubicBezTo>
                      <a:pt x="617" y="216"/>
                      <a:pt x="617" y="216"/>
                      <a:pt x="617" y="216"/>
                    </a:cubicBezTo>
                    <a:cubicBezTo>
                      <a:pt x="581" y="188"/>
                      <a:pt x="537" y="171"/>
                      <a:pt x="488" y="166"/>
                    </a:cubicBezTo>
                    <a:cubicBezTo>
                      <a:pt x="328" y="0"/>
                      <a:pt x="328" y="0"/>
                      <a:pt x="32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2" y="0"/>
                      <a:pt x="0" y="54"/>
                      <a:pt x="0" y="101"/>
                    </a:cubicBezTo>
                    <a:cubicBezTo>
                      <a:pt x="0" y="150"/>
                      <a:pt x="12" y="204"/>
                      <a:pt x="39" y="204"/>
                    </a:cubicBezTo>
                    <a:cubicBezTo>
                      <a:pt x="262" y="204"/>
                      <a:pt x="262" y="204"/>
                      <a:pt x="262" y="204"/>
                    </a:cubicBezTo>
                    <a:cubicBezTo>
                      <a:pt x="298" y="242"/>
                      <a:pt x="298" y="242"/>
                      <a:pt x="298" y="242"/>
                    </a:cubicBezTo>
                    <a:cubicBezTo>
                      <a:pt x="279" y="260"/>
                      <a:pt x="265" y="283"/>
                      <a:pt x="254" y="305"/>
                    </a:cubicBezTo>
                    <a:cubicBezTo>
                      <a:pt x="39" y="305"/>
                      <a:pt x="39" y="305"/>
                      <a:pt x="39" y="305"/>
                    </a:cubicBezTo>
                    <a:cubicBezTo>
                      <a:pt x="12" y="305"/>
                      <a:pt x="0" y="358"/>
                      <a:pt x="0" y="407"/>
                    </a:cubicBezTo>
                    <a:cubicBezTo>
                      <a:pt x="0" y="456"/>
                      <a:pt x="12" y="508"/>
                      <a:pt x="39" y="508"/>
                    </a:cubicBezTo>
                    <a:cubicBezTo>
                      <a:pt x="254" y="508"/>
                      <a:pt x="254" y="508"/>
                      <a:pt x="254" y="508"/>
                    </a:cubicBezTo>
                    <a:cubicBezTo>
                      <a:pt x="265" y="532"/>
                      <a:pt x="279" y="554"/>
                      <a:pt x="297" y="571"/>
                    </a:cubicBezTo>
                    <a:cubicBezTo>
                      <a:pt x="262" y="609"/>
                      <a:pt x="262" y="609"/>
                      <a:pt x="262" y="609"/>
                    </a:cubicBezTo>
                    <a:cubicBezTo>
                      <a:pt x="39" y="609"/>
                      <a:pt x="39" y="609"/>
                      <a:pt x="39" y="609"/>
                    </a:cubicBezTo>
                    <a:cubicBezTo>
                      <a:pt x="12" y="609"/>
                      <a:pt x="0" y="661"/>
                      <a:pt x="0" y="710"/>
                    </a:cubicBezTo>
                    <a:cubicBezTo>
                      <a:pt x="0" y="759"/>
                      <a:pt x="12" y="813"/>
                      <a:pt x="39" y="813"/>
                    </a:cubicBezTo>
                    <a:cubicBezTo>
                      <a:pt x="328" y="813"/>
                      <a:pt x="328" y="813"/>
                      <a:pt x="328" y="813"/>
                    </a:cubicBezTo>
                    <a:cubicBezTo>
                      <a:pt x="486" y="647"/>
                      <a:pt x="486" y="647"/>
                      <a:pt x="486" y="647"/>
                    </a:cubicBezTo>
                    <a:cubicBezTo>
                      <a:pt x="535" y="644"/>
                      <a:pt x="581" y="626"/>
                      <a:pt x="619" y="596"/>
                    </a:cubicBezTo>
                    <a:cubicBezTo>
                      <a:pt x="1141" y="596"/>
                      <a:pt x="1141" y="596"/>
                      <a:pt x="1141" y="596"/>
                    </a:cubicBezTo>
                    <a:cubicBezTo>
                      <a:pt x="1193" y="596"/>
                      <a:pt x="1216" y="499"/>
                      <a:pt x="1216" y="407"/>
                    </a:cubicBezTo>
                    <a:cubicBezTo>
                      <a:pt x="1216" y="314"/>
                      <a:pt x="1193" y="216"/>
                      <a:pt x="1141" y="2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460" name="Google Shape;14460;p107"/>
          <p:cNvGrpSpPr/>
          <p:nvPr/>
        </p:nvGrpSpPr>
        <p:grpSpPr>
          <a:xfrm>
            <a:off x="4321128" y="3490570"/>
            <a:ext cx="908663" cy="786384"/>
            <a:chOff x="2769726" y="2723306"/>
            <a:chExt cx="684212" cy="592138"/>
          </a:xfrm>
        </p:grpSpPr>
        <p:sp>
          <p:nvSpPr>
            <p:cNvPr id="14461" name="Google Shape;14461;p107"/>
            <p:cNvSpPr/>
            <p:nvPr/>
          </p:nvSpPr>
          <p:spPr>
            <a:xfrm>
              <a:off x="2769726" y="2723306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462" name="Google Shape;14462;p107"/>
            <p:cNvGrpSpPr/>
            <p:nvPr/>
          </p:nvGrpSpPr>
          <p:grpSpPr>
            <a:xfrm>
              <a:off x="2914600" y="2867499"/>
              <a:ext cx="441844" cy="295131"/>
              <a:chOff x="8086009" y="1623632"/>
              <a:chExt cx="411163" cy="274638"/>
            </a:xfrm>
          </p:grpSpPr>
          <p:sp>
            <p:nvSpPr>
              <p:cNvPr id="14463" name="Google Shape;14463;p107"/>
              <p:cNvSpPr/>
              <p:nvPr/>
            </p:nvSpPr>
            <p:spPr>
              <a:xfrm>
                <a:off x="8228884" y="1701419"/>
                <a:ext cx="12700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9" h="88" extrusionOk="0">
                    <a:moveTo>
                      <a:pt x="17" y="13"/>
                    </a:moveTo>
                    <a:cubicBezTo>
                      <a:pt x="12" y="16"/>
                      <a:pt x="7" y="16"/>
                      <a:pt x="0" y="16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7"/>
                      <a:pt x="20" y="10"/>
                      <a:pt x="17" y="13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4" name="Google Shape;14464;p107"/>
              <p:cNvSpPr/>
              <p:nvPr/>
            </p:nvSpPr>
            <p:spPr>
              <a:xfrm>
                <a:off x="8246346" y="1745869"/>
                <a:ext cx="22225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66" h="91" extrusionOk="0">
                    <a:moveTo>
                      <a:pt x="17" y="45"/>
                    </a:moveTo>
                    <a:cubicBezTo>
                      <a:pt x="17" y="25"/>
                      <a:pt x="23" y="15"/>
                      <a:pt x="33" y="15"/>
                    </a:cubicBezTo>
                    <a:cubicBezTo>
                      <a:pt x="42" y="15"/>
                      <a:pt x="47" y="25"/>
                      <a:pt x="47" y="45"/>
                    </a:cubicBezTo>
                    <a:cubicBezTo>
                      <a:pt x="47" y="66"/>
                      <a:pt x="42" y="75"/>
                      <a:pt x="33" y="75"/>
                    </a:cubicBezTo>
                    <a:cubicBezTo>
                      <a:pt x="23" y="75"/>
                      <a:pt x="17" y="66"/>
                      <a:pt x="17" y="45"/>
                    </a:cubicBezTo>
                    <a:moveTo>
                      <a:pt x="58" y="77"/>
                    </a:moveTo>
                    <a:cubicBezTo>
                      <a:pt x="62" y="69"/>
                      <a:pt x="66" y="58"/>
                      <a:pt x="66" y="45"/>
                    </a:cubicBezTo>
                    <a:cubicBezTo>
                      <a:pt x="66" y="31"/>
                      <a:pt x="62" y="20"/>
                      <a:pt x="58" y="12"/>
                    </a:cubicBezTo>
                    <a:cubicBezTo>
                      <a:pt x="52" y="4"/>
                      <a:pt x="44" y="0"/>
                      <a:pt x="33" y="0"/>
                    </a:cubicBezTo>
                    <a:cubicBezTo>
                      <a:pt x="22" y="0"/>
                      <a:pt x="14" y="4"/>
                      <a:pt x="8" y="12"/>
                    </a:cubicBezTo>
                    <a:cubicBezTo>
                      <a:pt x="3" y="20"/>
                      <a:pt x="0" y="31"/>
                      <a:pt x="0" y="45"/>
                    </a:cubicBezTo>
                    <a:cubicBezTo>
                      <a:pt x="0" y="59"/>
                      <a:pt x="3" y="70"/>
                      <a:pt x="8" y="78"/>
                    </a:cubicBezTo>
                    <a:cubicBezTo>
                      <a:pt x="14" y="86"/>
                      <a:pt x="22" y="91"/>
                      <a:pt x="33" y="91"/>
                    </a:cubicBezTo>
                    <a:cubicBezTo>
                      <a:pt x="44" y="91"/>
                      <a:pt x="52" y="86"/>
                      <a:pt x="58" y="77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5" name="Google Shape;14465;p107"/>
              <p:cNvSpPr/>
              <p:nvPr/>
            </p:nvSpPr>
            <p:spPr>
              <a:xfrm>
                <a:off x="8217771" y="1745869"/>
                <a:ext cx="22225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67" h="91" extrusionOk="0">
                    <a:moveTo>
                      <a:pt x="19" y="45"/>
                    </a:moveTo>
                    <a:cubicBezTo>
                      <a:pt x="19" y="25"/>
                      <a:pt x="24" y="15"/>
                      <a:pt x="33" y="15"/>
                    </a:cubicBezTo>
                    <a:cubicBezTo>
                      <a:pt x="43" y="15"/>
                      <a:pt x="49" y="25"/>
                      <a:pt x="49" y="45"/>
                    </a:cubicBezTo>
                    <a:cubicBezTo>
                      <a:pt x="49" y="66"/>
                      <a:pt x="43" y="75"/>
                      <a:pt x="33" y="75"/>
                    </a:cubicBezTo>
                    <a:cubicBezTo>
                      <a:pt x="24" y="75"/>
                      <a:pt x="19" y="66"/>
                      <a:pt x="19" y="45"/>
                    </a:cubicBezTo>
                    <a:moveTo>
                      <a:pt x="59" y="77"/>
                    </a:moveTo>
                    <a:cubicBezTo>
                      <a:pt x="63" y="69"/>
                      <a:pt x="67" y="58"/>
                      <a:pt x="67" y="45"/>
                    </a:cubicBezTo>
                    <a:cubicBezTo>
                      <a:pt x="67" y="31"/>
                      <a:pt x="63" y="20"/>
                      <a:pt x="59" y="12"/>
                    </a:cubicBezTo>
                    <a:cubicBezTo>
                      <a:pt x="52" y="4"/>
                      <a:pt x="44" y="0"/>
                      <a:pt x="33" y="0"/>
                    </a:cubicBezTo>
                    <a:cubicBezTo>
                      <a:pt x="22" y="0"/>
                      <a:pt x="14" y="4"/>
                      <a:pt x="8" y="12"/>
                    </a:cubicBezTo>
                    <a:cubicBezTo>
                      <a:pt x="3" y="20"/>
                      <a:pt x="0" y="31"/>
                      <a:pt x="0" y="45"/>
                    </a:cubicBezTo>
                    <a:cubicBezTo>
                      <a:pt x="0" y="59"/>
                      <a:pt x="3" y="70"/>
                      <a:pt x="8" y="78"/>
                    </a:cubicBezTo>
                    <a:cubicBezTo>
                      <a:pt x="14" y="86"/>
                      <a:pt x="22" y="91"/>
                      <a:pt x="33" y="91"/>
                    </a:cubicBezTo>
                    <a:cubicBezTo>
                      <a:pt x="44" y="91"/>
                      <a:pt x="52" y="86"/>
                      <a:pt x="59" y="77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6" name="Google Shape;14466;p107"/>
              <p:cNvSpPr/>
              <p:nvPr/>
            </p:nvSpPr>
            <p:spPr>
              <a:xfrm>
                <a:off x="8227296" y="1791907"/>
                <a:ext cx="14288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8" extrusionOk="0">
                    <a:moveTo>
                      <a:pt x="18" y="11"/>
                    </a:moveTo>
                    <a:cubicBezTo>
                      <a:pt x="15" y="14"/>
                      <a:pt x="8" y="16"/>
                      <a:pt x="0" y="16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5"/>
                      <a:pt x="21" y="10"/>
                      <a:pt x="18" y="11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7" name="Google Shape;14467;p107"/>
              <p:cNvSpPr/>
              <p:nvPr/>
            </p:nvSpPr>
            <p:spPr>
              <a:xfrm>
                <a:off x="8195546" y="1747457"/>
                <a:ext cx="12700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87" extrusionOk="0">
                    <a:moveTo>
                      <a:pt x="17" y="13"/>
                    </a:moveTo>
                    <a:cubicBezTo>
                      <a:pt x="12" y="16"/>
                      <a:pt x="8" y="17"/>
                      <a:pt x="0" y="1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87"/>
                      <a:pt x="22" y="87"/>
                      <a:pt x="22" y="87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6"/>
                      <a:pt x="20" y="9"/>
                      <a:pt x="17" y="13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8" name="Google Shape;14468;p107"/>
              <p:cNvSpPr/>
              <p:nvPr/>
            </p:nvSpPr>
            <p:spPr>
              <a:xfrm>
                <a:off x="8252696" y="1791907"/>
                <a:ext cx="22225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66" h="90" extrusionOk="0">
                    <a:moveTo>
                      <a:pt x="33" y="76"/>
                    </a:moveTo>
                    <a:cubicBezTo>
                      <a:pt x="22" y="76"/>
                      <a:pt x="17" y="65"/>
                      <a:pt x="17" y="44"/>
                    </a:cubicBezTo>
                    <a:cubicBezTo>
                      <a:pt x="17" y="24"/>
                      <a:pt x="22" y="14"/>
                      <a:pt x="33" y="14"/>
                    </a:cubicBezTo>
                    <a:cubicBezTo>
                      <a:pt x="42" y="14"/>
                      <a:pt x="47" y="24"/>
                      <a:pt x="47" y="44"/>
                    </a:cubicBezTo>
                    <a:cubicBezTo>
                      <a:pt x="47" y="65"/>
                      <a:pt x="42" y="76"/>
                      <a:pt x="33" y="76"/>
                    </a:cubicBezTo>
                    <a:moveTo>
                      <a:pt x="33" y="0"/>
                    </a:moveTo>
                    <a:cubicBezTo>
                      <a:pt x="22" y="0"/>
                      <a:pt x="14" y="3"/>
                      <a:pt x="8" y="11"/>
                    </a:cubicBezTo>
                    <a:cubicBezTo>
                      <a:pt x="2" y="21"/>
                      <a:pt x="0" y="32"/>
                      <a:pt x="0" y="44"/>
                    </a:cubicBezTo>
                    <a:cubicBezTo>
                      <a:pt x="0" y="59"/>
                      <a:pt x="2" y="70"/>
                      <a:pt x="8" y="78"/>
                    </a:cubicBezTo>
                    <a:cubicBezTo>
                      <a:pt x="13" y="86"/>
                      <a:pt x="22" y="90"/>
                      <a:pt x="33" y="90"/>
                    </a:cubicBezTo>
                    <a:cubicBezTo>
                      <a:pt x="44" y="90"/>
                      <a:pt x="52" y="86"/>
                      <a:pt x="58" y="78"/>
                    </a:cubicBezTo>
                    <a:cubicBezTo>
                      <a:pt x="63" y="70"/>
                      <a:pt x="66" y="59"/>
                      <a:pt x="66" y="44"/>
                    </a:cubicBezTo>
                    <a:cubicBezTo>
                      <a:pt x="66" y="32"/>
                      <a:pt x="63" y="21"/>
                      <a:pt x="56" y="13"/>
                    </a:cubicBezTo>
                    <a:cubicBezTo>
                      <a:pt x="52" y="3"/>
                      <a:pt x="42" y="0"/>
                      <a:pt x="33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69" name="Google Shape;14469;p107"/>
              <p:cNvSpPr/>
              <p:nvPr/>
            </p:nvSpPr>
            <p:spPr>
              <a:xfrm>
                <a:off x="8252696" y="1701419"/>
                <a:ext cx="22225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67" h="90" extrusionOk="0">
                    <a:moveTo>
                      <a:pt x="34" y="76"/>
                    </a:moveTo>
                    <a:cubicBezTo>
                      <a:pt x="24" y="76"/>
                      <a:pt x="19" y="65"/>
                      <a:pt x="19" y="46"/>
                    </a:cubicBezTo>
                    <a:cubicBezTo>
                      <a:pt x="19" y="25"/>
                      <a:pt x="24" y="14"/>
                      <a:pt x="34" y="14"/>
                    </a:cubicBezTo>
                    <a:cubicBezTo>
                      <a:pt x="43" y="14"/>
                      <a:pt x="49" y="25"/>
                      <a:pt x="49" y="46"/>
                    </a:cubicBezTo>
                    <a:cubicBezTo>
                      <a:pt x="49" y="65"/>
                      <a:pt x="43" y="76"/>
                      <a:pt x="34" y="76"/>
                    </a:cubicBezTo>
                    <a:moveTo>
                      <a:pt x="34" y="0"/>
                    </a:moveTo>
                    <a:cubicBezTo>
                      <a:pt x="22" y="0"/>
                      <a:pt x="15" y="3"/>
                      <a:pt x="8" y="13"/>
                    </a:cubicBezTo>
                    <a:cubicBezTo>
                      <a:pt x="4" y="21"/>
                      <a:pt x="0" y="32"/>
                      <a:pt x="0" y="46"/>
                    </a:cubicBezTo>
                    <a:cubicBezTo>
                      <a:pt x="0" y="59"/>
                      <a:pt x="4" y="70"/>
                      <a:pt x="8" y="78"/>
                    </a:cubicBezTo>
                    <a:cubicBezTo>
                      <a:pt x="15" y="85"/>
                      <a:pt x="22" y="90"/>
                      <a:pt x="34" y="90"/>
                    </a:cubicBezTo>
                    <a:cubicBezTo>
                      <a:pt x="45" y="90"/>
                      <a:pt x="53" y="85"/>
                      <a:pt x="59" y="78"/>
                    </a:cubicBezTo>
                    <a:cubicBezTo>
                      <a:pt x="64" y="70"/>
                      <a:pt x="67" y="59"/>
                      <a:pt x="67" y="46"/>
                    </a:cubicBezTo>
                    <a:cubicBezTo>
                      <a:pt x="67" y="32"/>
                      <a:pt x="64" y="21"/>
                      <a:pt x="59" y="13"/>
                    </a:cubicBezTo>
                    <a:cubicBezTo>
                      <a:pt x="53" y="5"/>
                      <a:pt x="45" y="0"/>
                      <a:pt x="34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0" name="Google Shape;14470;p107"/>
              <p:cNvSpPr/>
              <p:nvPr/>
            </p:nvSpPr>
            <p:spPr>
              <a:xfrm>
                <a:off x="8274921" y="1747457"/>
                <a:ext cx="1428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87" extrusionOk="0">
                    <a:moveTo>
                      <a:pt x="22" y="87"/>
                    </a:move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6"/>
                      <a:pt x="20" y="9"/>
                      <a:pt x="17" y="13"/>
                    </a:cubicBezTo>
                    <a:cubicBezTo>
                      <a:pt x="14" y="16"/>
                      <a:pt x="8" y="17"/>
                      <a:pt x="0" y="1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2" y="30"/>
                      <a:pt x="22" y="30"/>
                      <a:pt x="22" y="30"/>
                    </a:cubicBezTo>
                    <a:lnTo>
                      <a:pt x="22" y="8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1" name="Google Shape;14471;p107"/>
              <p:cNvSpPr/>
              <p:nvPr/>
            </p:nvSpPr>
            <p:spPr>
              <a:xfrm>
                <a:off x="8086009" y="1623632"/>
                <a:ext cx="411163" cy="274638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813" extrusionOk="0">
                    <a:moveTo>
                      <a:pt x="674" y="407"/>
                    </a:moveTo>
                    <a:cubicBezTo>
                      <a:pt x="674" y="428"/>
                      <a:pt x="669" y="437"/>
                      <a:pt x="658" y="437"/>
                    </a:cubicBezTo>
                    <a:cubicBezTo>
                      <a:pt x="649" y="437"/>
                      <a:pt x="644" y="428"/>
                      <a:pt x="644" y="407"/>
                    </a:cubicBezTo>
                    <a:cubicBezTo>
                      <a:pt x="644" y="387"/>
                      <a:pt x="649" y="377"/>
                      <a:pt x="658" y="377"/>
                    </a:cubicBezTo>
                    <a:cubicBezTo>
                      <a:pt x="669" y="377"/>
                      <a:pt x="674" y="387"/>
                      <a:pt x="674" y="407"/>
                    </a:cubicBezTo>
                    <a:moveTo>
                      <a:pt x="543" y="603"/>
                    </a:moveTo>
                    <a:cubicBezTo>
                      <a:pt x="533" y="607"/>
                      <a:pt x="524" y="609"/>
                      <a:pt x="513" y="612"/>
                    </a:cubicBezTo>
                    <a:cubicBezTo>
                      <a:pt x="507" y="614"/>
                      <a:pt x="500" y="614"/>
                      <a:pt x="492" y="615"/>
                    </a:cubicBezTo>
                    <a:cubicBezTo>
                      <a:pt x="486" y="615"/>
                      <a:pt x="478" y="617"/>
                      <a:pt x="472" y="617"/>
                    </a:cubicBezTo>
                    <a:cubicBezTo>
                      <a:pt x="464" y="617"/>
                      <a:pt x="458" y="615"/>
                      <a:pt x="450" y="615"/>
                    </a:cubicBezTo>
                    <a:cubicBezTo>
                      <a:pt x="443" y="614"/>
                      <a:pt x="436" y="614"/>
                      <a:pt x="429" y="612"/>
                    </a:cubicBezTo>
                    <a:cubicBezTo>
                      <a:pt x="420" y="609"/>
                      <a:pt x="409" y="607"/>
                      <a:pt x="399" y="603"/>
                    </a:cubicBezTo>
                    <a:cubicBezTo>
                      <a:pt x="393" y="601"/>
                      <a:pt x="387" y="598"/>
                      <a:pt x="382" y="595"/>
                    </a:cubicBezTo>
                    <a:cubicBezTo>
                      <a:pt x="376" y="593"/>
                      <a:pt x="369" y="590"/>
                      <a:pt x="365" y="587"/>
                    </a:cubicBezTo>
                    <a:cubicBezTo>
                      <a:pt x="372" y="585"/>
                      <a:pt x="379" y="581"/>
                      <a:pt x="383" y="574"/>
                    </a:cubicBezTo>
                    <a:cubicBezTo>
                      <a:pt x="390" y="566"/>
                      <a:pt x="391" y="555"/>
                      <a:pt x="391" y="541"/>
                    </a:cubicBezTo>
                    <a:cubicBezTo>
                      <a:pt x="391" y="529"/>
                      <a:pt x="390" y="518"/>
                      <a:pt x="383" y="510"/>
                    </a:cubicBezTo>
                    <a:cubicBezTo>
                      <a:pt x="377" y="500"/>
                      <a:pt x="369" y="497"/>
                      <a:pt x="358" y="497"/>
                    </a:cubicBezTo>
                    <a:cubicBezTo>
                      <a:pt x="347" y="497"/>
                      <a:pt x="339" y="500"/>
                      <a:pt x="335" y="508"/>
                    </a:cubicBezTo>
                    <a:cubicBezTo>
                      <a:pt x="328" y="518"/>
                      <a:pt x="325" y="529"/>
                      <a:pt x="325" y="541"/>
                    </a:cubicBezTo>
                    <a:cubicBezTo>
                      <a:pt x="325" y="548"/>
                      <a:pt x="327" y="552"/>
                      <a:pt x="327" y="557"/>
                    </a:cubicBezTo>
                    <a:cubicBezTo>
                      <a:pt x="323" y="554"/>
                      <a:pt x="323" y="554"/>
                      <a:pt x="323" y="554"/>
                    </a:cubicBezTo>
                    <a:cubicBezTo>
                      <a:pt x="325" y="555"/>
                      <a:pt x="325" y="555"/>
                      <a:pt x="325" y="555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3" y="554"/>
                      <a:pt x="323" y="554"/>
                      <a:pt x="323" y="554"/>
                    </a:cubicBezTo>
                    <a:cubicBezTo>
                      <a:pt x="322" y="552"/>
                      <a:pt x="320" y="549"/>
                      <a:pt x="317" y="548"/>
                    </a:cubicBezTo>
                    <a:cubicBezTo>
                      <a:pt x="311" y="540"/>
                      <a:pt x="305" y="532"/>
                      <a:pt x="300" y="524"/>
                    </a:cubicBezTo>
                    <a:cubicBezTo>
                      <a:pt x="297" y="521"/>
                      <a:pt x="293" y="516"/>
                      <a:pt x="292" y="513"/>
                    </a:cubicBezTo>
                    <a:cubicBezTo>
                      <a:pt x="290" y="510"/>
                      <a:pt x="284" y="499"/>
                      <a:pt x="284" y="499"/>
                    </a:cubicBezTo>
                    <a:cubicBezTo>
                      <a:pt x="279" y="486"/>
                      <a:pt x="273" y="473"/>
                      <a:pt x="270" y="459"/>
                    </a:cubicBezTo>
                    <a:cubicBezTo>
                      <a:pt x="270" y="458"/>
                      <a:pt x="270" y="454"/>
                      <a:pt x="268" y="451"/>
                    </a:cubicBezTo>
                    <a:cubicBezTo>
                      <a:pt x="268" y="453"/>
                      <a:pt x="268" y="453"/>
                      <a:pt x="270" y="453"/>
                    </a:cubicBezTo>
                    <a:cubicBezTo>
                      <a:pt x="281" y="453"/>
                      <a:pt x="289" y="448"/>
                      <a:pt x="295" y="439"/>
                    </a:cubicBezTo>
                    <a:cubicBezTo>
                      <a:pt x="300" y="431"/>
                      <a:pt x="303" y="420"/>
                      <a:pt x="303" y="407"/>
                    </a:cubicBezTo>
                    <a:cubicBezTo>
                      <a:pt x="303" y="393"/>
                      <a:pt x="300" y="382"/>
                      <a:pt x="293" y="374"/>
                    </a:cubicBezTo>
                    <a:cubicBezTo>
                      <a:pt x="289" y="366"/>
                      <a:pt x="279" y="361"/>
                      <a:pt x="270" y="361"/>
                    </a:cubicBezTo>
                    <a:cubicBezTo>
                      <a:pt x="268" y="361"/>
                      <a:pt x="268" y="361"/>
                      <a:pt x="268" y="361"/>
                    </a:cubicBezTo>
                    <a:cubicBezTo>
                      <a:pt x="270" y="357"/>
                      <a:pt x="271" y="350"/>
                      <a:pt x="273" y="344"/>
                    </a:cubicBezTo>
                    <a:cubicBezTo>
                      <a:pt x="276" y="335"/>
                      <a:pt x="279" y="325"/>
                      <a:pt x="284" y="316"/>
                    </a:cubicBezTo>
                    <a:cubicBezTo>
                      <a:pt x="286" y="314"/>
                      <a:pt x="289" y="308"/>
                      <a:pt x="289" y="308"/>
                    </a:cubicBezTo>
                    <a:cubicBezTo>
                      <a:pt x="292" y="301"/>
                      <a:pt x="295" y="295"/>
                      <a:pt x="300" y="290"/>
                    </a:cubicBezTo>
                    <a:cubicBezTo>
                      <a:pt x="308" y="276"/>
                      <a:pt x="319" y="265"/>
                      <a:pt x="330" y="254"/>
                    </a:cubicBezTo>
                    <a:cubicBezTo>
                      <a:pt x="328" y="259"/>
                      <a:pt x="328" y="265"/>
                      <a:pt x="328" y="273"/>
                    </a:cubicBezTo>
                    <a:cubicBezTo>
                      <a:pt x="328" y="286"/>
                      <a:pt x="331" y="297"/>
                      <a:pt x="336" y="305"/>
                    </a:cubicBezTo>
                    <a:cubicBezTo>
                      <a:pt x="342" y="313"/>
                      <a:pt x="350" y="317"/>
                      <a:pt x="361" y="317"/>
                    </a:cubicBezTo>
                    <a:cubicBezTo>
                      <a:pt x="372" y="317"/>
                      <a:pt x="380" y="313"/>
                      <a:pt x="387" y="305"/>
                    </a:cubicBezTo>
                    <a:cubicBezTo>
                      <a:pt x="391" y="297"/>
                      <a:pt x="395" y="286"/>
                      <a:pt x="395" y="273"/>
                    </a:cubicBezTo>
                    <a:cubicBezTo>
                      <a:pt x="395" y="259"/>
                      <a:pt x="391" y="248"/>
                      <a:pt x="387" y="240"/>
                    </a:cubicBezTo>
                    <a:cubicBezTo>
                      <a:pt x="380" y="232"/>
                      <a:pt x="374" y="229"/>
                      <a:pt x="365" y="227"/>
                    </a:cubicBezTo>
                    <a:cubicBezTo>
                      <a:pt x="396" y="208"/>
                      <a:pt x="432" y="197"/>
                      <a:pt x="472" y="197"/>
                    </a:cubicBezTo>
                    <a:cubicBezTo>
                      <a:pt x="519" y="197"/>
                      <a:pt x="563" y="215"/>
                      <a:pt x="600" y="242"/>
                    </a:cubicBezTo>
                    <a:cubicBezTo>
                      <a:pt x="595" y="245"/>
                      <a:pt x="590" y="245"/>
                      <a:pt x="584" y="245"/>
                    </a:cubicBezTo>
                    <a:cubicBezTo>
                      <a:pt x="584" y="259"/>
                      <a:pt x="584" y="259"/>
                      <a:pt x="584" y="259"/>
                    </a:cubicBezTo>
                    <a:cubicBezTo>
                      <a:pt x="606" y="259"/>
                      <a:pt x="606" y="259"/>
                      <a:pt x="606" y="259"/>
                    </a:cubicBezTo>
                    <a:cubicBezTo>
                      <a:pt x="606" y="316"/>
                      <a:pt x="606" y="316"/>
                      <a:pt x="606" y="316"/>
                    </a:cubicBezTo>
                    <a:cubicBezTo>
                      <a:pt x="623" y="316"/>
                      <a:pt x="623" y="316"/>
                      <a:pt x="623" y="316"/>
                    </a:cubicBezTo>
                    <a:cubicBezTo>
                      <a:pt x="623" y="265"/>
                      <a:pt x="623" y="265"/>
                      <a:pt x="623" y="265"/>
                    </a:cubicBezTo>
                    <a:cubicBezTo>
                      <a:pt x="631" y="273"/>
                      <a:pt x="638" y="281"/>
                      <a:pt x="644" y="290"/>
                    </a:cubicBezTo>
                    <a:cubicBezTo>
                      <a:pt x="647" y="295"/>
                      <a:pt x="650" y="301"/>
                      <a:pt x="653" y="308"/>
                    </a:cubicBezTo>
                    <a:cubicBezTo>
                      <a:pt x="661" y="319"/>
                      <a:pt x="666" y="331"/>
                      <a:pt x="669" y="344"/>
                    </a:cubicBezTo>
                    <a:cubicBezTo>
                      <a:pt x="672" y="350"/>
                      <a:pt x="674" y="357"/>
                      <a:pt x="674" y="363"/>
                    </a:cubicBezTo>
                    <a:cubicBezTo>
                      <a:pt x="674" y="363"/>
                      <a:pt x="676" y="365"/>
                      <a:pt x="676" y="366"/>
                    </a:cubicBezTo>
                    <a:cubicBezTo>
                      <a:pt x="671" y="363"/>
                      <a:pt x="665" y="361"/>
                      <a:pt x="658" y="361"/>
                    </a:cubicBezTo>
                    <a:cubicBezTo>
                      <a:pt x="647" y="361"/>
                      <a:pt x="639" y="366"/>
                      <a:pt x="635" y="374"/>
                    </a:cubicBezTo>
                    <a:cubicBezTo>
                      <a:pt x="628" y="382"/>
                      <a:pt x="625" y="393"/>
                      <a:pt x="625" y="407"/>
                    </a:cubicBezTo>
                    <a:cubicBezTo>
                      <a:pt x="625" y="421"/>
                      <a:pt x="628" y="432"/>
                      <a:pt x="633" y="440"/>
                    </a:cubicBezTo>
                    <a:cubicBezTo>
                      <a:pt x="639" y="448"/>
                      <a:pt x="647" y="453"/>
                      <a:pt x="658" y="453"/>
                    </a:cubicBezTo>
                    <a:cubicBezTo>
                      <a:pt x="665" y="453"/>
                      <a:pt x="671" y="451"/>
                      <a:pt x="676" y="448"/>
                    </a:cubicBezTo>
                    <a:cubicBezTo>
                      <a:pt x="676" y="448"/>
                      <a:pt x="676" y="450"/>
                      <a:pt x="674" y="450"/>
                    </a:cubicBezTo>
                    <a:cubicBezTo>
                      <a:pt x="674" y="453"/>
                      <a:pt x="674" y="456"/>
                      <a:pt x="672" y="459"/>
                    </a:cubicBezTo>
                    <a:cubicBezTo>
                      <a:pt x="666" y="483"/>
                      <a:pt x="657" y="503"/>
                      <a:pt x="644" y="524"/>
                    </a:cubicBezTo>
                    <a:cubicBezTo>
                      <a:pt x="642" y="518"/>
                      <a:pt x="641" y="513"/>
                      <a:pt x="638" y="510"/>
                    </a:cubicBezTo>
                    <a:cubicBezTo>
                      <a:pt x="631" y="500"/>
                      <a:pt x="623" y="497"/>
                      <a:pt x="612" y="497"/>
                    </a:cubicBezTo>
                    <a:cubicBezTo>
                      <a:pt x="601" y="497"/>
                      <a:pt x="593" y="500"/>
                      <a:pt x="589" y="508"/>
                    </a:cubicBezTo>
                    <a:cubicBezTo>
                      <a:pt x="582" y="518"/>
                      <a:pt x="579" y="529"/>
                      <a:pt x="579" y="541"/>
                    </a:cubicBezTo>
                    <a:cubicBezTo>
                      <a:pt x="579" y="555"/>
                      <a:pt x="582" y="566"/>
                      <a:pt x="587" y="574"/>
                    </a:cubicBezTo>
                    <a:cubicBezTo>
                      <a:pt x="589" y="576"/>
                      <a:pt x="590" y="577"/>
                      <a:pt x="590" y="577"/>
                    </a:cubicBezTo>
                    <a:cubicBezTo>
                      <a:pt x="582" y="585"/>
                      <a:pt x="571" y="590"/>
                      <a:pt x="562" y="595"/>
                    </a:cubicBezTo>
                    <a:cubicBezTo>
                      <a:pt x="556" y="598"/>
                      <a:pt x="549" y="601"/>
                      <a:pt x="543" y="603"/>
                    </a:cubicBezTo>
                    <a:moveTo>
                      <a:pt x="344" y="541"/>
                    </a:moveTo>
                    <a:cubicBezTo>
                      <a:pt x="344" y="521"/>
                      <a:pt x="349" y="511"/>
                      <a:pt x="358" y="511"/>
                    </a:cubicBezTo>
                    <a:cubicBezTo>
                      <a:pt x="369" y="511"/>
                      <a:pt x="374" y="521"/>
                      <a:pt x="374" y="541"/>
                    </a:cubicBezTo>
                    <a:cubicBezTo>
                      <a:pt x="374" y="562"/>
                      <a:pt x="369" y="573"/>
                      <a:pt x="358" y="573"/>
                    </a:cubicBezTo>
                    <a:cubicBezTo>
                      <a:pt x="349" y="573"/>
                      <a:pt x="344" y="562"/>
                      <a:pt x="344" y="541"/>
                    </a:cubicBezTo>
                    <a:moveTo>
                      <a:pt x="39" y="488"/>
                    </a:moveTo>
                    <a:cubicBezTo>
                      <a:pt x="35" y="486"/>
                      <a:pt x="20" y="458"/>
                      <a:pt x="20" y="407"/>
                    </a:cubicBezTo>
                    <a:cubicBezTo>
                      <a:pt x="20" y="355"/>
                      <a:pt x="35" y="327"/>
                      <a:pt x="39" y="325"/>
                    </a:cubicBezTo>
                    <a:cubicBezTo>
                      <a:pt x="46" y="327"/>
                      <a:pt x="60" y="355"/>
                      <a:pt x="60" y="407"/>
                    </a:cubicBezTo>
                    <a:cubicBezTo>
                      <a:pt x="60" y="458"/>
                      <a:pt x="46" y="486"/>
                      <a:pt x="39" y="488"/>
                    </a:cubicBezTo>
                    <a:moveTo>
                      <a:pt x="263" y="407"/>
                    </a:moveTo>
                    <a:cubicBezTo>
                      <a:pt x="263" y="396"/>
                      <a:pt x="265" y="387"/>
                      <a:pt x="265" y="377"/>
                    </a:cubicBezTo>
                    <a:cubicBezTo>
                      <a:pt x="270" y="377"/>
                      <a:pt x="270" y="377"/>
                      <a:pt x="270" y="377"/>
                    </a:cubicBezTo>
                    <a:cubicBezTo>
                      <a:pt x="279" y="377"/>
                      <a:pt x="284" y="387"/>
                      <a:pt x="284" y="407"/>
                    </a:cubicBezTo>
                    <a:cubicBezTo>
                      <a:pt x="284" y="428"/>
                      <a:pt x="279" y="437"/>
                      <a:pt x="270" y="437"/>
                    </a:cubicBezTo>
                    <a:cubicBezTo>
                      <a:pt x="265" y="437"/>
                      <a:pt x="265" y="437"/>
                      <a:pt x="265" y="437"/>
                    </a:cubicBezTo>
                    <a:cubicBezTo>
                      <a:pt x="265" y="428"/>
                      <a:pt x="263" y="417"/>
                      <a:pt x="263" y="407"/>
                    </a:cubicBezTo>
                    <a:moveTo>
                      <a:pt x="361" y="242"/>
                    </a:moveTo>
                    <a:cubicBezTo>
                      <a:pt x="371" y="242"/>
                      <a:pt x="376" y="253"/>
                      <a:pt x="376" y="273"/>
                    </a:cubicBezTo>
                    <a:cubicBezTo>
                      <a:pt x="376" y="292"/>
                      <a:pt x="371" y="303"/>
                      <a:pt x="361" y="303"/>
                    </a:cubicBezTo>
                    <a:cubicBezTo>
                      <a:pt x="350" y="303"/>
                      <a:pt x="346" y="292"/>
                      <a:pt x="346" y="273"/>
                    </a:cubicBezTo>
                    <a:cubicBezTo>
                      <a:pt x="346" y="253"/>
                      <a:pt x="350" y="242"/>
                      <a:pt x="361" y="242"/>
                    </a:cubicBezTo>
                    <a:moveTo>
                      <a:pt x="598" y="541"/>
                    </a:moveTo>
                    <a:cubicBezTo>
                      <a:pt x="598" y="521"/>
                      <a:pt x="603" y="511"/>
                      <a:pt x="612" y="511"/>
                    </a:cubicBezTo>
                    <a:cubicBezTo>
                      <a:pt x="623" y="511"/>
                      <a:pt x="628" y="521"/>
                      <a:pt x="628" y="541"/>
                    </a:cubicBezTo>
                    <a:cubicBezTo>
                      <a:pt x="628" y="544"/>
                      <a:pt x="628" y="544"/>
                      <a:pt x="628" y="544"/>
                    </a:cubicBezTo>
                    <a:cubicBezTo>
                      <a:pt x="627" y="546"/>
                      <a:pt x="627" y="546"/>
                      <a:pt x="625" y="548"/>
                    </a:cubicBezTo>
                    <a:cubicBezTo>
                      <a:pt x="623" y="551"/>
                      <a:pt x="620" y="552"/>
                      <a:pt x="619" y="555"/>
                    </a:cubicBezTo>
                    <a:cubicBezTo>
                      <a:pt x="614" y="560"/>
                      <a:pt x="609" y="563"/>
                      <a:pt x="605" y="568"/>
                    </a:cubicBezTo>
                    <a:cubicBezTo>
                      <a:pt x="600" y="563"/>
                      <a:pt x="598" y="555"/>
                      <a:pt x="598" y="541"/>
                    </a:cubicBezTo>
                    <a:moveTo>
                      <a:pt x="39" y="792"/>
                    </a:moveTo>
                    <a:cubicBezTo>
                      <a:pt x="35" y="790"/>
                      <a:pt x="20" y="762"/>
                      <a:pt x="20" y="710"/>
                    </a:cubicBezTo>
                    <a:cubicBezTo>
                      <a:pt x="20" y="660"/>
                      <a:pt x="35" y="631"/>
                      <a:pt x="39" y="630"/>
                    </a:cubicBezTo>
                    <a:cubicBezTo>
                      <a:pt x="46" y="631"/>
                      <a:pt x="60" y="660"/>
                      <a:pt x="60" y="710"/>
                    </a:cubicBezTo>
                    <a:cubicBezTo>
                      <a:pt x="60" y="762"/>
                      <a:pt x="46" y="790"/>
                      <a:pt x="39" y="792"/>
                    </a:cubicBezTo>
                    <a:moveTo>
                      <a:pt x="39" y="183"/>
                    </a:moveTo>
                    <a:cubicBezTo>
                      <a:pt x="35" y="182"/>
                      <a:pt x="20" y="153"/>
                      <a:pt x="20" y="101"/>
                    </a:cubicBezTo>
                    <a:cubicBezTo>
                      <a:pt x="20" y="51"/>
                      <a:pt x="35" y="22"/>
                      <a:pt x="39" y="21"/>
                    </a:cubicBezTo>
                    <a:cubicBezTo>
                      <a:pt x="46" y="22"/>
                      <a:pt x="60" y="51"/>
                      <a:pt x="60" y="101"/>
                    </a:cubicBezTo>
                    <a:cubicBezTo>
                      <a:pt x="60" y="153"/>
                      <a:pt x="46" y="182"/>
                      <a:pt x="39" y="183"/>
                    </a:cubicBezTo>
                    <a:moveTo>
                      <a:pt x="1141" y="216"/>
                    </a:moveTo>
                    <a:cubicBezTo>
                      <a:pt x="617" y="216"/>
                      <a:pt x="617" y="216"/>
                      <a:pt x="617" y="216"/>
                    </a:cubicBezTo>
                    <a:cubicBezTo>
                      <a:pt x="581" y="188"/>
                      <a:pt x="537" y="171"/>
                      <a:pt x="488" y="166"/>
                    </a:cubicBezTo>
                    <a:cubicBezTo>
                      <a:pt x="328" y="0"/>
                      <a:pt x="328" y="0"/>
                      <a:pt x="32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2" y="0"/>
                      <a:pt x="0" y="54"/>
                      <a:pt x="0" y="101"/>
                    </a:cubicBezTo>
                    <a:cubicBezTo>
                      <a:pt x="0" y="150"/>
                      <a:pt x="12" y="204"/>
                      <a:pt x="39" y="204"/>
                    </a:cubicBezTo>
                    <a:cubicBezTo>
                      <a:pt x="262" y="204"/>
                      <a:pt x="262" y="204"/>
                      <a:pt x="262" y="204"/>
                    </a:cubicBezTo>
                    <a:cubicBezTo>
                      <a:pt x="298" y="242"/>
                      <a:pt x="298" y="242"/>
                      <a:pt x="298" y="242"/>
                    </a:cubicBezTo>
                    <a:cubicBezTo>
                      <a:pt x="279" y="260"/>
                      <a:pt x="265" y="283"/>
                      <a:pt x="254" y="305"/>
                    </a:cubicBezTo>
                    <a:cubicBezTo>
                      <a:pt x="39" y="305"/>
                      <a:pt x="39" y="305"/>
                      <a:pt x="39" y="305"/>
                    </a:cubicBezTo>
                    <a:cubicBezTo>
                      <a:pt x="12" y="305"/>
                      <a:pt x="0" y="358"/>
                      <a:pt x="0" y="407"/>
                    </a:cubicBezTo>
                    <a:cubicBezTo>
                      <a:pt x="0" y="456"/>
                      <a:pt x="12" y="508"/>
                      <a:pt x="39" y="508"/>
                    </a:cubicBezTo>
                    <a:cubicBezTo>
                      <a:pt x="254" y="508"/>
                      <a:pt x="254" y="508"/>
                      <a:pt x="254" y="508"/>
                    </a:cubicBezTo>
                    <a:cubicBezTo>
                      <a:pt x="265" y="532"/>
                      <a:pt x="279" y="554"/>
                      <a:pt x="297" y="571"/>
                    </a:cubicBezTo>
                    <a:cubicBezTo>
                      <a:pt x="262" y="609"/>
                      <a:pt x="262" y="609"/>
                      <a:pt x="262" y="609"/>
                    </a:cubicBezTo>
                    <a:cubicBezTo>
                      <a:pt x="39" y="609"/>
                      <a:pt x="39" y="609"/>
                      <a:pt x="39" y="609"/>
                    </a:cubicBezTo>
                    <a:cubicBezTo>
                      <a:pt x="12" y="609"/>
                      <a:pt x="0" y="661"/>
                      <a:pt x="0" y="710"/>
                    </a:cubicBezTo>
                    <a:cubicBezTo>
                      <a:pt x="0" y="759"/>
                      <a:pt x="12" y="813"/>
                      <a:pt x="39" y="813"/>
                    </a:cubicBezTo>
                    <a:cubicBezTo>
                      <a:pt x="328" y="813"/>
                      <a:pt x="328" y="813"/>
                      <a:pt x="328" y="813"/>
                    </a:cubicBezTo>
                    <a:cubicBezTo>
                      <a:pt x="486" y="647"/>
                      <a:pt x="486" y="647"/>
                      <a:pt x="486" y="647"/>
                    </a:cubicBezTo>
                    <a:cubicBezTo>
                      <a:pt x="535" y="644"/>
                      <a:pt x="581" y="626"/>
                      <a:pt x="619" y="596"/>
                    </a:cubicBezTo>
                    <a:cubicBezTo>
                      <a:pt x="1141" y="596"/>
                      <a:pt x="1141" y="596"/>
                      <a:pt x="1141" y="596"/>
                    </a:cubicBezTo>
                    <a:cubicBezTo>
                      <a:pt x="1193" y="596"/>
                      <a:pt x="1216" y="499"/>
                      <a:pt x="1216" y="407"/>
                    </a:cubicBezTo>
                    <a:cubicBezTo>
                      <a:pt x="1216" y="314"/>
                      <a:pt x="1193" y="216"/>
                      <a:pt x="1141" y="216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B63E26DC-3029-4BBB-83A9-0636E3783428}"/>
              </a:ext>
            </a:extLst>
          </p:cNvPr>
          <p:cNvGrpSpPr/>
          <p:nvPr/>
        </p:nvGrpSpPr>
        <p:grpSpPr>
          <a:xfrm>
            <a:off x="9537889" y="832199"/>
            <a:ext cx="1121664" cy="1121664"/>
            <a:chOff x="9537889" y="832199"/>
            <a:chExt cx="1121664" cy="1121664"/>
          </a:xfrm>
        </p:grpSpPr>
        <p:grpSp>
          <p:nvGrpSpPr>
            <p:cNvPr id="14474" name="Google Shape;14474;p107"/>
            <p:cNvGrpSpPr/>
            <p:nvPr/>
          </p:nvGrpSpPr>
          <p:grpSpPr>
            <a:xfrm>
              <a:off x="9537889" y="832199"/>
              <a:ext cx="1121664" cy="1121664"/>
              <a:chOff x="534988" y="1319214"/>
              <a:chExt cx="1181100" cy="1181100"/>
            </a:xfrm>
          </p:grpSpPr>
          <p:sp>
            <p:nvSpPr>
              <p:cNvPr id="14475" name="Google Shape;14475;p107"/>
              <p:cNvSpPr/>
              <p:nvPr/>
            </p:nvSpPr>
            <p:spPr>
              <a:xfrm>
                <a:off x="534988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6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6" name="Google Shape;14476;p107"/>
              <p:cNvSpPr/>
              <p:nvPr/>
            </p:nvSpPr>
            <p:spPr>
              <a:xfrm>
                <a:off x="1104901" y="232886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7" name="Google Shape;14477;p107"/>
              <p:cNvSpPr/>
              <p:nvPr/>
            </p:nvSpPr>
            <p:spPr>
              <a:xfrm>
                <a:off x="1104901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8" name="Google Shape;14478;p107"/>
              <p:cNvSpPr/>
              <p:nvPr/>
            </p:nvSpPr>
            <p:spPr>
              <a:xfrm>
                <a:off x="1543051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79" name="Google Shape;14479;p107"/>
              <p:cNvSpPr/>
              <p:nvPr/>
            </p:nvSpPr>
            <p:spPr>
              <a:xfrm>
                <a:off x="658813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0" name="Google Shape;14480;p107"/>
              <p:cNvSpPr/>
              <p:nvPr/>
            </p:nvSpPr>
            <p:spPr>
              <a:xfrm>
                <a:off x="735013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1" name="Google Shape;14481;p107"/>
              <p:cNvSpPr/>
              <p:nvPr/>
            </p:nvSpPr>
            <p:spPr>
              <a:xfrm>
                <a:off x="1466851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2" name="Google Shape;14482;p107"/>
              <p:cNvSpPr/>
              <p:nvPr/>
            </p:nvSpPr>
            <p:spPr>
              <a:xfrm>
                <a:off x="735013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3" name="Google Shape;14483;p107"/>
              <p:cNvSpPr/>
              <p:nvPr/>
            </p:nvSpPr>
            <p:spPr>
              <a:xfrm>
                <a:off x="1466851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0D592F38-72A5-4D22-B3FB-C1DF88537B99}"/>
                </a:ext>
              </a:extLst>
            </p:cNvPr>
            <p:cNvGrpSpPr/>
            <p:nvPr/>
          </p:nvGrpSpPr>
          <p:grpSpPr>
            <a:xfrm>
              <a:off x="9862343" y="1157288"/>
              <a:ext cx="472756" cy="471486"/>
              <a:chOff x="9816634" y="1111701"/>
              <a:chExt cx="564174" cy="562660"/>
            </a:xfrm>
          </p:grpSpPr>
          <p:sp>
            <p:nvSpPr>
              <p:cNvPr id="14484" name="Google Shape;14484;p107"/>
              <p:cNvSpPr/>
              <p:nvPr/>
            </p:nvSpPr>
            <p:spPr>
              <a:xfrm>
                <a:off x="9816634" y="1111701"/>
                <a:ext cx="564174" cy="56266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3"/>
                    </a:cubicBezTo>
                    <a:cubicBezTo>
                      <a:pt x="1753" y="1399"/>
                      <a:pt x="1753" y="1399"/>
                      <a:pt x="1753" y="1399"/>
                    </a:cubicBezTo>
                    <a:cubicBezTo>
                      <a:pt x="1753" y="1594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4"/>
                      <a:pt x="0" y="139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6" name="Google Shape;14486;p107"/>
              <p:cNvSpPr/>
              <p:nvPr/>
            </p:nvSpPr>
            <p:spPr>
              <a:xfrm>
                <a:off x="9915344" y="1408977"/>
                <a:ext cx="368203" cy="210195"/>
              </a:xfrm>
              <a:custGeom>
                <a:avLst/>
                <a:gdLst/>
                <a:ahLst/>
                <a:cxnLst/>
                <a:rect l="l" t="t" r="r" b="b"/>
                <a:pathLst>
                  <a:path w="1193" h="679" extrusionOk="0">
                    <a:moveTo>
                      <a:pt x="0" y="2"/>
                    </a:moveTo>
                    <a:cubicBezTo>
                      <a:pt x="269" y="226"/>
                      <a:pt x="452" y="226"/>
                      <a:pt x="452" y="614"/>
                    </a:cubicBezTo>
                    <a:cubicBezTo>
                      <a:pt x="452" y="651"/>
                      <a:pt x="519" y="679"/>
                      <a:pt x="601" y="679"/>
                    </a:cubicBezTo>
                    <a:cubicBezTo>
                      <a:pt x="684" y="679"/>
                      <a:pt x="752" y="651"/>
                      <a:pt x="752" y="614"/>
                    </a:cubicBezTo>
                    <a:cubicBezTo>
                      <a:pt x="752" y="226"/>
                      <a:pt x="928" y="226"/>
                      <a:pt x="1193" y="0"/>
                    </a:cubicBezTo>
                    <a:cubicBezTo>
                      <a:pt x="1063" y="65"/>
                      <a:pt x="845" y="106"/>
                      <a:pt x="596" y="106"/>
                    </a:cubicBezTo>
                    <a:cubicBezTo>
                      <a:pt x="348" y="106"/>
                      <a:pt x="130" y="65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7" name="Google Shape;14487;p107"/>
              <p:cNvSpPr/>
              <p:nvPr/>
            </p:nvSpPr>
            <p:spPr>
              <a:xfrm>
                <a:off x="10231361" y="1337946"/>
                <a:ext cx="65233" cy="6813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20" extrusionOk="0">
                    <a:moveTo>
                      <a:pt x="102" y="0"/>
                    </a:moveTo>
                    <a:cubicBezTo>
                      <a:pt x="90" y="78"/>
                      <a:pt x="62" y="151"/>
                      <a:pt x="21" y="213"/>
                    </a:cubicBezTo>
                    <a:cubicBezTo>
                      <a:pt x="14" y="215"/>
                      <a:pt x="7" y="218"/>
                      <a:pt x="0" y="220"/>
                    </a:cubicBezTo>
                    <a:cubicBezTo>
                      <a:pt x="132" y="189"/>
                      <a:pt x="213" y="146"/>
                      <a:pt x="213" y="96"/>
                    </a:cubicBezTo>
                    <a:cubicBezTo>
                      <a:pt x="213" y="61"/>
                      <a:pt x="173" y="28"/>
                      <a:pt x="10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8" name="Google Shape;14488;p107"/>
              <p:cNvSpPr/>
              <p:nvPr/>
            </p:nvSpPr>
            <p:spPr>
              <a:xfrm>
                <a:off x="9900848" y="1337946"/>
                <a:ext cx="65233" cy="68133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20" extrusionOk="0">
                    <a:moveTo>
                      <a:pt x="191" y="213"/>
                    </a:moveTo>
                    <a:cubicBezTo>
                      <a:pt x="151" y="151"/>
                      <a:pt x="123" y="78"/>
                      <a:pt x="112" y="0"/>
                    </a:cubicBezTo>
                    <a:cubicBezTo>
                      <a:pt x="41" y="28"/>
                      <a:pt x="0" y="61"/>
                      <a:pt x="0" y="96"/>
                    </a:cubicBezTo>
                    <a:cubicBezTo>
                      <a:pt x="0" y="146"/>
                      <a:pt x="83" y="189"/>
                      <a:pt x="212" y="220"/>
                    </a:cubicBezTo>
                    <a:cubicBezTo>
                      <a:pt x="205" y="218"/>
                      <a:pt x="198" y="215"/>
                      <a:pt x="191" y="2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89" name="Google Shape;14489;p107"/>
              <p:cNvSpPr/>
              <p:nvPr/>
            </p:nvSpPr>
            <p:spPr>
              <a:xfrm>
                <a:off x="9948685" y="1166891"/>
                <a:ext cx="302970" cy="255133"/>
              </a:xfrm>
              <a:custGeom>
                <a:avLst/>
                <a:gdLst/>
                <a:ahLst/>
                <a:cxnLst/>
                <a:rect l="l" t="t" r="r" b="b"/>
                <a:pathLst>
                  <a:path w="983" h="825" extrusionOk="0">
                    <a:moveTo>
                      <a:pt x="353" y="451"/>
                    </a:moveTo>
                    <a:cubicBezTo>
                      <a:pt x="353" y="449"/>
                      <a:pt x="355" y="447"/>
                      <a:pt x="357" y="444"/>
                    </a:cubicBezTo>
                    <a:cubicBezTo>
                      <a:pt x="358" y="440"/>
                      <a:pt x="357" y="435"/>
                      <a:pt x="358" y="431"/>
                    </a:cubicBezTo>
                    <a:cubicBezTo>
                      <a:pt x="360" y="424"/>
                      <a:pt x="371" y="419"/>
                      <a:pt x="376" y="416"/>
                    </a:cubicBezTo>
                    <a:cubicBezTo>
                      <a:pt x="385" y="412"/>
                      <a:pt x="392" y="405"/>
                      <a:pt x="400" y="405"/>
                    </a:cubicBezTo>
                    <a:cubicBezTo>
                      <a:pt x="404" y="405"/>
                      <a:pt x="411" y="407"/>
                      <a:pt x="415" y="407"/>
                    </a:cubicBezTo>
                    <a:cubicBezTo>
                      <a:pt x="420" y="409"/>
                      <a:pt x="422" y="411"/>
                      <a:pt x="425" y="411"/>
                    </a:cubicBezTo>
                    <a:cubicBezTo>
                      <a:pt x="436" y="412"/>
                      <a:pt x="437" y="404"/>
                      <a:pt x="446" y="400"/>
                    </a:cubicBezTo>
                    <a:cubicBezTo>
                      <a:pt x="453" y="402"/>
                      <a:pt x="460" y="398"/>
                      <a:pt x="467" y="400"/>
                    </a:cubicBezTo>
                    <a:cubicBezTo>
                      <a:pt x="472" y="400"/>
                      <a:pt x="476" y="405"/>
                      <a:pt x="479" y="405"/>
                    </a:cubicBezTo>
                    <a:cubicBezTo>
                      <a:pt x="483" y="405"/>
                      <a:pt x="486" y="404"/>
                      <a:pt x="488" y="404"/>
                    </a:cubicBezTo>
                    <a:cubicBezTo>
                      <a:pt x="492" y="404"/>
                      <a:pt x="497" y="411"/>
                      <a:pt x="497" y="414"/>
                    </a:cubicBezTo>
                    <a:cubicBezTo>
                      <a:pt x="499" y="419"/>
                      <a:pt x="494" y="423"/>
                      <a:pt x="495" y="428"/>
                    </a:cubicBezTo>
                    <a:cubicBezTo>
                      <a:pt x="501" y="433"/>
                      <a:pt x="509" y="435"/>
                      <a:pt x="516" y="437"/>
                    </a:cubicBezTo>
                    <a:cubicBezTo>
                      <a:pt x="522" y="433"/>
                      <a:pt x="518" y="426"/>
                      <a:pt x="516" y="421"/>
                    </a:cubicBezTo>
                    <a:cubicBezTo>
                      <a:pt x="516" y="414"/>
                      <a:pt x="516" y="414"/>
                      <a:pt x="516" y="414"/>
                    </a:cubicBezTo>
                    <a:cubicBezTo>
                      <a:pt x="516" y="411"/>
                      <a:pt x="515" y="407"/>
                      <a:pt x="515" y="404"/>
                    </a:cubicBezTo>
                    <a:cubicBezTo>
                      <a:pt x="515" y="390"/>
                      <a:pt x="527" y="383"/>
                      <a:pt x="537" y="376"/>
                    </a:cubicBezTo>
                    <a:cubicBezTo>
                      <a:pt x="541" y="374"/>
                      <a:pt x="544" y="369"/>
                      <a:pt x="548" y="367"/>
                    </a:cubicBezTo>
                    <a:cubicBezTo>
                      <a:pt x="553" y="365"/>
                      <a:pt x="558" y="364"/>
                      <a:pt x="562" y="362"/>
                    </a:cubicBezTo>
                    <a:cubicBezTo>
                      <a:pt x="571" y="357"/>
                      <a:pt x="578" y="353"/>
                      <a:pt x="583" y="348"/>
                    </a:cubicBezTo>
                    <a:cubicBezTo>
                      <a:pt x="587" y="341"/>
                      <a:pt x="583" y="332"/>
                      <a:pt x="583" y="325"/>
                    </a:cubicBezTo>
                    <a:cubicBezTo>
                      <a:pt x="587" y="324"/>
                      <a:pt x="588" y="327"/>
                      <a:pt x="592" y="327"/>
                    </a:cubicBezTo>
                    <a:cubicBezTo>
                      <a:pt x="597" y="325"/>
                      <a:pt x="597" y="318"/>
                      <a:pt x="601" y="317"/>
                    </a:cubicBezTo>
                    <a:cubicBezTo>
                      <a:pt x="602" y="315"/>
                      <a:pt x="606" y="313"/>
                      <a:pt x="608" y="311"/>
                    </a:cubicBezTo>
                    <a:cubicBezTo>
                      <a:pt x="613" y="308"/>
                      <a:pt x="615" y="303"/>
                      <a:pt x="618" y="301"/>
                    </a:cubicBezTo>
                    <a:cubicBezTo>
                      <a:pt x="620" y="301"/>
                      <a:pt x="623" y="301"/>
                      <a:pt x="625" y="299"/>
                    </a:cubicBezTo>
                    <a:cubicBezTo>
                      <a:pt x="629" y="299"/>
                      <a:pt x="634" y="296"/>
                      <a:pt x="639" y="294"/>
                    </a:cubicBezTo>
                    <a:cubicBezTo>
                      <a:pt x="643" y="292"/>
                      <a:pt x="650" y="292"/>
                      <a:pt x="652" y="290"/>
                    </a:cubicBezTo>
                    <a:cubicBezTo>
                      <a:pt x="652" y="284"/>
                      <a:pt x="652" y="284"/>
                      <a:pt x="652" y="284"/>
                    </a:cubicBezTo>
                    <a:cubicBezTo>
                      <a:pt x="653" y="271"/>
                      <a:pt x="673" y="268"/>
                      <a:pt x="683" y="264"/>
                    </a:cubicBezTo>
                    <a:cubicBezTo>
                      <a:pt x="690" y="263"/>
                      <a:pt x="697" y="257"/>
                      <a:pt x="706" y="259"/>
                    </a:cubicBezTo>
                    <a:cubicBezTo>
                      <a:pt x="704" y="264"/>
                      <a:pt x="697" y="263"/>
                      <a:pt x="697" y="270"/>
                    </a:cubicBezTo>
                    <a:cubicBezTo>
                      <a:pt x="699" y="278"/>
                      <a:pt x="713" y="266"/>
                      <a:pt x="715" y="264"/>
                    </a:cubicBezTo>
                    <a:cubicBezTo>
                      <a:pt x="722" y="263"/>
                      <a:pt x="732" y="261"/>
                      <a:pt x="741" y="257"/>
                    </a:cubicBezTo>
                    <a:cubicBezTo>
                      <a:pt x="748" y="254"/>
                      <a:pt x="762" y="250"/>
                      <a:pt x="755" y="242"/>
                    </a:cubicBezTo>
                    <a:cubicBezTo>
                      <a:pt x="750" y="242"/>
                      <a:pt x="746" y="249"/>
                      <a:pt x="741" y="250"/>
                    </a:cubicBezTo>
                    <a:cubicBezTo>
                      <a:pt x="738" y="252"/>
                      <a:pt x="739" y="249"/>
                      <a:pt x="736" y="249"/>
                    </a:cubicBezTo>
                    <a:cubicBezTo>
                      <a:pt x="732" y="247"/>
                      <a:pt x="731" y="250"/>
                      <a:pt x="729" y="250"/>
                    </a:cubicBezTo>
                    <a:cubicBezTo>
                      <a:pt x="725" y="249"/>
                      <a:pt x="722" y="245"/>
                      <a:pt x="720" y="242"/>
                    </a:cubicBezTo>
                    <a:cubicBezTo>
                      <a:pt x="720" y="233"/>
                      <a:pt x="729" y="230"/>
                      <a:pt x="732" y="223"/>
                    </a:cubicBezTo>
                    <a:cubicBezTo>
                      <a:pt x="729" y="216"/>
                      <a:pt x="718" y="221"/>
                      <a:pt x="711" y="217"/>
                    </a:cubicBezTo>
                    <a:cubicBezTo>
                      <a:pt x="713" y="214"/>
                      <a:pt x="718" y="210"/>
                      <a:pt x="723" y="209"/>
                    </a:cubicBezTo>
                    <a:cubicBezTo>
                      <a:pt x="727" y="209"/>
                      <a:pt x="738" y="209"/>
                      <a:pt x="741" y="212"/>
                    </a:cubicBezTo>
                    <a:cubicBezTo>
                      <a:pt x="741" y="212"/>
                      <a:pt x="741" y="216"/>
                      <a:pt x="743" y="217"/>
                    </a:cubicBezTo>
                    <a:cubicBezTo>
                      <a:pt x="746" y="221"/>
                      <a:pt x="748" y="221"/>
                      <a:pt x="752" y="219"/>
                    </a:cubicBezTo>
                    <a:cubicBezTo>
                      <a:pt x="753" y="214"/>
                      <a:pt x="745" y="216"/>
                      <a:pt x="746" y="212"/>
                    </a:cubicBezTo>
                    <a:cubicBezTo>
                      <a:pt x="753" y="207"/>
                      <a:pt x="764" y="210"/>
                      <a:pt x="773" y="209"/>
                    </a:cubicBezTo>
                    <a:cubicBezTo>
                      <a:pt x="778" y="209"/>
                      <a:pt x="783" y="205"/>
                      <a:pt x="788" y="202"/>
                    </a:cubicBezTo>
                    <a:cubicBezTo>
                      <a:pt x="792" y="200"/>
                      <a:pt x="797" y="196"/>
                      <a:pt x="803" y="200"/>
                    </a:cubicBezTo>
                    <a:cubicBezTo>
                      <a:pt x="803" y="203"/>
                      <a:pt x="797" y="205"/>
                      <a:pt x="795" y="207"/>
                    </a:cubicBezTo>
                    <a:cubicBezTo>
                      <a:pt x="788" y="216"/>
                      <a:pt x="780" y="223"/>
                      <a:pt x="773" y="231"/>
                    </a:cubicBezTo>
                    <a:cubicBezTo>
                      <a:pt x="776" y="235"/>
                      <a:pt x="783" y="233"/>
                      <a:pt x="790" y="233"/>
                    </a:cubicBezTo>
                    <a:cubicBezTo>
                      <a:pt x="794" y="235"/>
                      <a:pt x="795" y="235"/>
                      <a:pt x="799" y="235"/>
                    </a:cubicBezTo>
                    <a:cubicBezTo>
                      <a:pt x="803" y="237"/>
                      <a:pt x="806" y="237"/>
                      <a:pt x="808" y="237"/>
                    </a:cubicBezTo>
                    <a:cubicBezTo>
                      <a:pt x="813" y="238"/>
                      <a:pt x="813" y="242"/>
                      <a:pt x="818" y="242"/>
                    </a:cubicBezTo>
                    <a:cubicBezTo>
                      <a:pt x="825" y="242"/>
                      <a:pt x="825" y="235"/>
                      <a:pt x="822" y="230"/>
                    </a:cubicBezTo>
                    <a:cubicBezTo>
                      <a:pt x="822" y="224"/>
                      <a:pt x="824" y="223"/>
                      <a:pt x="822" y="219"/>
                    </a:cubicBezTo>
                    <a:cubicBezTo>
                      <a:pt x="820" y="212"/>
                      <a:pt x="808" y="219"/>
                      <a:pt x="806" y="210"/>
                    </a:cubicBezTo>
                    <a:cubicBezTo>
                      <a:pt x="806" y="205"/>
                      <a:pt x="811" y="205"/>
                      <a:pt x="813" y="202"/>
                    </a:cubicBezTo>
                    <a:cubicBezTo>
                      <a:pt x="813" y="191"/>
                      <a:pt x="822" y="191"/>
                      <a:pt x="820" y="181"/>
                    </a:cubicBezTo>
                    <a:cubicBezTo>
                      <a:pt x="820" y="177"/>
                      <a:pt x="817" y="177"/>
                      <a:pt x="815" y="174"/>
                    </a:cubicBezTo>
                    <a:cubicBezTo>
                      <a:pt x="813" y="172"/>
                      <a:pt x="811" y="169"/>
                      <a:pt x="811" y="167"/>
                    </a:cubicBezTo>
                    <a:cubicBezTo>
                      <a:pt x="804" y="163"/>
                      <a:pt x="794" y="163"/>
                      <a:pt x="794" y="155"/>
                    </a:cubicBezTo>
                    <a:cubicBezTo>
                      <a:pt x="794" y="148"/>
                      <a:pt x="794" y="148"/>
                      <a:pt x="794" y="148"/>
                    </a:cubicBezTo>
                    <a:cubicBezTo>
                      <a:pt x="801" y="155"/>
                      <a:pt x="808" y="162"/>
                      <a:pt x="815" y="167"/>
                    </a:cubicBezTo>
                    <a:cubicBezTo>
                      <a:pt x="901" y="254"/>
                      <a:pt x="948" y="367"/>
                      <a:pt x="948" y="487"/>
                    </a:cubicBezTo>
                    <a:cubicBezTo>
                      <a:pt x="948" y="572"/>
                      <a:pt x="925" y="652"/>
                      <a:pt x="882" y="722"/>
                    </a:cubicBezTo>
                    <a:cubicBezTo>
                      <a:pt x="880" y="722"/>
                      <a:pt x="876" y="720"/>
                      <a:pt x="874" y="720"/>
                    </a:cubicBezTo>
                    <a:cubicBezTo>
                      <a:pt x="871" y="720"/>
                      <a:pt x="869" y="722"/>
                      <a:pt x="866" y="722"/>
                    </a:cubicBezTo>
                    <a:cubicBezTo>
                      <a:pt x="860" y="722"/>
                      <a:pt x="852" y="719"/>
                      <a:pt x="846" y="717"/>
                    </a:cubicBezTo>
                    <a:cubicBezTo>
                      <a:pt x="843" y="717"/>
                      <a:pt x="838" y="719"/>
                      <a:pt x="836" y="717"/>
                    </a:cubicBezTo>
                    <a:cubicBezTo>
                      <a:pt x="832" y="715"/>
                      <a:pt x="832" y="710"/>
                      <a:pt x="831" y="708"/>
                    </a:cubicBezTo>
                    <a:cubicBezTo>
                      <a:pt x="827" y="706"/>
                      <a:pt x="824" y="706"/>
                      <a:pt x="820" y="705"/>
                    </a:cubicBezTo>
                    <a:cubicBezTo>
                      <a:pt x="815" y="703"/>
                      <a:pt x="811" y="701"/>
                      <a:pt x="806" y="699"/>
                    </a:cubicBezTo>
                    <a:cubicBezTo>
                      <a:pt x="803" y="699"/>
                      <a:pt x="801" y="701"/>
                      <a:pt x="799" y="701"/>
                    </a:cubicBezTo>
                    <a:cubicBezTo>
                      <a:pt x="795" y="699"/>
                      <a:pt x="794" y="696"/>
                      <a:pt x="790" y="694"/>
                    </a:cubicBezTo>
                    <a:cubicBezTo>
                      <a:pt x="787" y="693"/>
                      <a:pt x="783" y="691"/>
                      <a:pt x="781" y="687"/>
                    </a:cubicBezTo>
                    <a:cubicBezTo>
                      <a:pt x="785" y="677"/>
                      <a:pt x="774" y="673"/>
                      <a:pt x="773" y="666"/>
                    </a:cubicBezTo>
                    <a:cubicBezTo>
                      <a:pt x="771" y="663"/>
                      <a:pt x="773" y="659"/>
                      <a:pt x="771" y="658"/>
                    </a:cubicBezTo>
                    <a:cubicBezTo>
                      <a:pt x="769" y="654"/>
                      <a:pt x="766" y="651"/>
                      <a:pt x="762" y="647"/>
                    </a:cubicBezTo>
                    <a:cubicBezTo>
                      <a:pt x="753" y="642"/>
                      <a:pt x="746" y="637"/>
                      <a:pt x="736" y="635"/>
                    </a:cubicBezTo>
                    <a:cubicBezTo>
                      <a:pt x="731" y="635"/>
                      <a:pt x="727" y="637"/>
                      <a:pt x="720" y="637"/>
                    </a:cubicBezTo>
                    <a:cubicBezTo>
                      <a:pt x="715" y="637"/>
                      <a:pt x="708" y="630"/>
                      <a:pt x="702" y="625"/>
                    </a:cubicBezTo>
                    <a:cubicBezTo>
                      <a:pt x="697" y="621"/>
                      <a:pt x="695" y="616"/>
                      <a:pt x="692" y="614"/>
                    </a:cubicBezTo>
                    <a:cubicBezTo>
                      <a:pt x="688" y="611"/>
                      <a:pt x="683" y="611"/>
                      <a:pt x="681" y="609"/>
                    </a:cubicBezTo>
                    <a:cubicBezTo>
                      <a:pt x="680" y="607"/>
                      <a:pt x="680" y="605"/>
                      <a:pt x="678" y="604"/>
                    </a:cubicBezTo>
                    <a:cubicBezTo>
                      <a:pt x="676" y="600"/>
                      <a:pt x="674" y="599"/>
                      <a:pt x="676" y="593"/>
                    </a:cubicBezTo>
                    <a:cubicBezTo>
                      <a:pt x="673" y="592"/>
                      <a:pt x="671" y="597"/>
                      <a:pt x="667" y="597"/>
                    </a:cubicBezTo>
                    <a:cubicBezTo>
                      <a:pt x="664" y="590"/>
                      <a:pt x="660" y="588"/>
                      <a:pt x="650" y="590"/>
                    </a:cubicBezTo>
                    <a:cubicBezTo>
                      <a:pt x="646" y="590"/>
                      <a:pt x="643" y="595"/>
                      <a:pt x="639" y="595"/>
                    </a:cubicBezTo>
                    <a:cubicBezTo>
                      <a:pt x="634" y="595"/>
                      <a:pt x="630" y="592"/>
                      <a:pt x="625" y="590"/>
                    </a:cubicBezTo>
                    <a:cubicBezTo>
                      <a:pt x="622" y="590"/>
                      <a:pt x="616" y="592"/>
                      <a:pt x="615" y="592"/>
                    </a:cubicBezTo>
                    <a:cubicBezTo>
                      <a:pt x="609" y="590"/>
                      <a:pt x="608" y="586"/>
                      <a:pt x="604" y="585"/>
                    </a:cubicBezTo>
                    <a:cubicBezTo>
                      <a:pt x="601" y="581"/>
                      <a:pt x="595" y="578"/>
                      <a:pt x="594" y="579"/>
                    </a:cubicBezTo>
                    <a:cubicBezTo>
                      <a:pt x="588" y="579"/>
                      <a:pt x="585" y="590"/>
                      <a:pt x="578" y="586"/>
                    </a:cubicBezTo>
                    <a:cubicBezTo>
                      <a:pt x="574" y="581"/>
                      <a:pt x="583" y="579"/>
                      <a:pt x="580" y="574"/>
                    </a:cubicBezTo>
                    <a:cubicBezTo>
                      <a:pt x="576" y="572"/>
                      <a:pt x="573" y="576"/>
                      <a:pt x="571" y="578"/>
                    </a:cubicBezTo>
                    <a:cubicBezTo>
                      <a:pt x="567" y="579"/>
                      <a:pt x="565" y="583"/>
                      <a:pt x="562" y="583"/>
                    </a:cubicBezTo>
                    <a:cubicBezTo>
                      <a:pt x="555" y="586"/>
                      <a:pt x="550" y="585"/>
                      <a:pt x="544" y="588"/>
                    </a:cubicBezTo>
                    <a:cubicBezTo>
                      <a:pt x="539" y="590"/>
                      <a:pt x="539" y="595"/>
                      <a:pt x="536" y="600"/>
                    </a:cubicBezTo>
                    <a:cubicBezTo>
                      <a:pt x="534" y="604"/>
                      <a:pt x="529" y="611"/>
                      <a:pt x="523" y="611"/>
                    </a:cubicBezTo>
                    <a:cubicBezTo>
                      <a:pt x="520" y="611"/>
                      <a:pt x="516" y="605"/>
                      <a:pt x="511" y="604"/>
                    </a:cubicBezTo>
                    <a:cubicBezTo>
                      <a:pt x="499" y="599"/>
                      <a:pt x="494" y="607"/>
                      <a:pt x="483" y="607"/>
                    </a:cubicBezTo>
                    <a:cubicBezTo>
                      <a:pt x="474" y="607"/>
                      <a:pt x="460" y="593"/>
                      <a:pt x="462" y="585"/>
                    </a:cubicBezTo>
                    <a:cubicBezTo>
                      <a:pt x="462" y="579"/>
                      <a:pt x="464" y="571"/>
                      <a:pt x="465" y="564"/>
                    </a:cubicBezTo>
                    <a:cubicBezTo>
                      <a:pt x="465" y="558"/>
                      <a:pt x="469" y="557"/>
                      <a:pt x="469" y="552"/>
                    </a:cubicBezTo>
                    <a:cubicBezTo>
                      <a:pt x="469" y="545"/>
                      <a:pt x="460" y="539"/>
                      <a:pt x="457" y="539"/>
                    </a:cubicBezTo>
                    <a:cubicBezTo>
                      <a:pt x="446" y="538"/>
                      <a:pt x="434" y="543"/>
                      <a:pt x="422" y="539"/>
                    </a:cubicBezTo>
                    <a:cubicBezTo>
                      <a:pt x="420" y="536"/>
                      <a:pt x="425" y="532"/>
                      <a:pt x="425" y="529"/>
                    </a:cubicBezTo>
                    <a:cubicBezTo>
                      <a:pt x="427" y="527"/>
                      <a:pt x="425" y="525"/>
                      <a:pt x="427" y="522"/>
                    </a:cubicBezTo>
                    <a:cubicBezTo>
                      <a:pt x="429" y="520"/>
                      <a:pt x="432" y="517"/>
                      <a:pt x="434" y="513"/>
                    </a:cubicBezTo>
                    <a:cubicBezTo>
                      <a:pt x="434" y="512"/>
                      <a:pt x="434" y="506"/>
                      <a:pt x="436" y="503"/>
                    </a:cubicBezTo>
                    <a:cubicBezTo>
                      <a:pt x="437" y="499"/>
                      <a:pt x="439" y="498"/>
                      <a:pt x="439" y="494"/>
                    </a:cubicBezTo>
                    <a:cubicBezTo>
                      <a:pt x="441" y="491"/>
                      <a:pt x="439" y="487"/>
                      <a:pt x="436" y="485"/>
                    </a:cubicBezTo>
                    <a:cubicBezTo>
                      <a:pt x="427" y="485"/>
                      <a:pt x="422" y="485"/>
                      <a:pt x="416" y="487"/>
                    </a:cubicBezTo>
                    <a:cubicBezTo>
                      <a:pt x="406" y="492"/>
                      <a:pt x="407" y="508"/>
                      <a:pt x="397" y="512"/>
                    </a:cubicBezTo>
                    <a:cubicBezTo>
                      <a:pt x="392" y="513"/>
                      <a:pt x="386" y="513"/>
                      <a:pt x="383" y="513"/>
                    </a:cubicBezTo>
                    <a:cubicBezTo>
                      <a:pt x="379" y="515"/>
                      <a:pt x="374" y="517"/>
                      <a:pt x="371" y="517"/>
                    </a:cubicBezTo>
                    <a:cubicBezTo>
                      <a:pt x="365" y="517"/>
                      <a:pt x="358" y="512"/>
                      <a:pt x="355" y="510"/>
                    </a:cubicBezTo>
                    <a:cubicBezTo>
                      <a:pt x="353" y="506"/>
                      <a:pt x="346" y="494"/>
                      <a:pt x="346" y="491"/>
                    </a:cubicBezTo>
                    <a:cubicBezTo>
                      <a:pt x="341" y="477"/>
                      <a:pt x="346" y="463"/>
                      <a:pt x="353" y="451"/>
                    </a:cubicBezTo>
                    <a:moveTo>
                      <a:pt x="479" y="35"/>
                    </a:moveTo>
                    <a:cubicBezTo>
                      <a:pt x="479" y="36"/>
                      <a:pt x="479" y="36"/>
                      <a:pt x="479" y="36"/>
                    </a:cubicBezTo>
                    <a:cubicBezTo>
                      <a:pt x="478" y="40"/>
                      <a:pt x="478" y="42"/>
                      <a:pt x="476" y="43"/>
                    </a:cubicBezTo>
                    <a:cubicBezTo>
                      <a:pt x="469" y="49"/>
                      <a:pt x="455" y="40"/>
                      <a:pt x="446" y="38"/>
                    </a:cubicBezTo>
                    <a:cubicBezTo>
                      <a:pt x="457" y="36"/>
                      <a:pt x="467" y="36"/>
                      <a:pt x="479" y="35"/>
                    </a:cubicBezTo>
                    <a:moveTo>
                      <a:pt x="571" y="45"/>
                    </a:moveTo>
                    <a:cubicBezTo>
                      <a:pt x="573" y="45"/>
                      <a:pt x="574" y="43"/>
                      <a:pt x="574" y="43"/>
                    </a:cubicBezTo>
                    <a:cubicBezTo>
                      <a:pt x="581" y="43"/>
                      <a:pt x="588" y="45"/>
                      <a:pt x="595" y="47"/>
                    </a:cubicBezTo>
                    <a:cubicBezTo>
                      <a:pt x="594" y="49"/>
                      <a:pt x="594" y="50"/>
                      <a:pt x="592" y="52"/>
                    </a:cubicBezTo>
                    <a:cubicBezTo>
                      <a:pt x="588" y="54"/>
                      <a:pt x="581" y="52"/>
                      <a:pt x="576" y="52"/>
                    </a:cubicBezTo>
                    <a:cubicBezTo>
                      <a:pt x="565" y="54"/>
                      <a:pt x="558" y="54"/>
                      <a:pt x="551" y="50"/>
                    </a:cubicBezTo>
                    <a:cubicBezTo>
                      <a:pt x="550" y="49"/>
                      <a:pt x="544" y="47"/>
                      <a:pt x="544" y="43"/>
                    </a:cubicBezTo>
                    <a:cubicBezTo>
                      <a:pt x="553" y="43"/>
                      <a:pt x="562" y="47"/>
                      <a:pt x="571" y="45"/>
                    </a:cubicBezTo>
                    <a:moveTo>
                      <a:pt x="620" y="87"/>
                    </a:moveTo>
                    <a:cubicBezTo>
                      <a:pt x="623" y="85"/>
                      <a:pt x="627" y="85"/>
                      <a:pt x="630" y="85"/>
                    </a:cubicBezTo>
                    <a:cubicBezTo>
                      <a:pt x="636" y="83"/>
                      <a:pt x="639" y="82"/>
                      <a:pt x="643" y="80"/>
                    </a:cubicBezTo>
                    <a:cubicBezTo>
                      <a:pt x="644" y="78"/>
                      <a:pt x="646" y="78"/>
                      <a:pt x="650" y="76"/>
                    </a:cubicBezTo>
                    <a:cubicBezTo>
                      <a:pt x="652" y="76"/>
                      <a:pt x="652" y="75"/>
                      <a:pt x="653" y="75"/>
                    </a:cubicBezTo>
                    <a:cubicBezTo>
                      <a:pt x="652" y="82"/>
                      <a:pt x="646" y="82"/>
                      <a:pt x="644" y="89"/>
                    </a:cubicBezTo>
                    <a:cubicBezTo>
                      <a:pt x="650" y="99"/>
                      <a:pt x="660" y="85"/>
                      <a:pt x="669" y="85"/>
                    </a:cubicBezTo>
                    <a:cubicBezTo>
                      <a:pt x="676" y="85"/>
                      <a:pt x="681" y="96"/>
                      <a:pt x="687" y="87"/>
                    </a:cubicBezTo>
                    <a:cubicBezTo>
                      <a:pt x="685" y="82"/>
                      <a:pt x="680" y="78"/>
                      <a:pt x="676" y="76"/>
                    </a:cubicBezTo>
                    <a:cubicBezTo>
                      <a:pt x="673" y="75"/>
                      <a:pt x="669" y="73"/>
                      <a:pt x="667" y="69"/>
                    </a:cubicBezTo>
                    <a:cubicBezTo>
                      <a:pt x="688" y="78"/>
                      <a:pt x="708" y="89"/>
                      <a:pt x="725" y="99"/>
                    </a:cubicBezTo>
                    <a:cubicBezTo>
                      <a:pt x="723" y="99"/>
                      <a:pt x="722" y="101"/>
                      <a:pt x="720" y="101"/>
                    </a:cubicBezTo>
                    <a:cubicBezTo>
                      <a:pt x="716" y="101"/>
                      <a:pt x="711" y="99"/>
                      <a:pt x="708" y="97"/>
                    </a:cubicBezTo>
                    <a:cubicBezTo>
                      <a:pt x="701" y="97"/>
                      <a:pt x="701" y="97"/>
                      <a:pt x="701" y="97"/>
                    </a:cubicBezTo>
                    <a:cubicBezTo>
                      <a:pt x="699" y="97"/>
                      <a:pt x="699" y="97"/>
                      <a:pt x="699" y="97"/>
                    </a:cubicBezTo>
                    <a:cubicBezTo>
                      <a:pt x="695" y="99"/>
                      <a:pt x="694" y="103"/>
                      <a:pt x="692" y="106"/>
                    </a:cubicBezTo>
                    <a:cubicBezTo>
                      <a:pt x="690" y="109"/>
                      <a:pt x="688" y="111"/>
                      <a:pt x="687" y="111"/>
                    </a:cubicBezTo>
                    <a:cubicBezTo>
                      <a:pt x="687" y="116"/>
                      <a:pt x="680" y="120"/>
                      <a:pt x="680" y="123"/>
                    </a:cubicBezTo>
                    <a:cubicBezTo>
                      <a:pt x="680" y="127"/>
                      <a:pt x="681" y="130"/>
                      <a:pt x="681" y="132"/>
                    </a:cubicBezTo>
                    <a:cubicBezTo>
                      <a:pt x="683" y="158"/>
                      <a:pt x="662" y="169"/>
                      <a:pt x="637" y="169"/>
                    </a:cubicBezTo>
                    <a:cubicBezTo>
                      <a:pt x="632" y="174"/>
                      <a:pt x="634" y="181"/>
                      <a:pt x="630" y="188"/>
                    </a:cubicBezTo>
                    <a:cubicBezTo>
                      <a:pt x="629" y="193"/>
                      <a:pt x="620" y="198"/>
                      <a:pt x="615" y="198"/>
                    </a:cubicBezTo>
                    <a:cubicBezTo>
                      <a:pt x="611" y="198"/>
                      <a:pt x="608" y="193"/>
                      <a:pt x="608" y="190"/>
                    </a:cubicBezTo>
                    <a:cubicBezTo>
                      <a:pt x="608" y="184"/>
                      <a:pt x="613" y="183"/>
                      <a:pt x="609" y="177"/>
                    </a:cubicBezTo>
                    <a:cubicBezTo>
                      <a:pt x="609" y="174"/>
                      <a:pt x="618" y="172"/>
                      <a:pt x="616" y="165"/>
                    </a:cubicBezTo>
                    <a:cubicBezTo>
                      <a:pt x="616" y="160"/>
                      <a:pt x="608" y="163"/>
                      <a:pt x="601" y="162"/>
                    </a:cubicBezTo>
                    <a:cubicBezTo>
                      <a:pt x="595" y="162"/>
                      <a:pt x="588" y="158"/>
                      <a:pt x="583" y="156"/>
                    </a:cubicBezTo>
                    <a:cubicBezTo>
                      <a:pt x="578" y="153"/>
                      <a:pt x="573" y="146"/>
                      <a:pt x="564" y="144"/>
                    </a:cubicBezTo>
                    <a:cubicBezTo>
                      <a:pt x="560" y="144"/>
                      <a:pt x="555" y="146"/>
                      <a:pt x="553" y="144"/>
                    </a:cubicBezTo>
                    <a:cubicBezTo>
                      <a:pt x="551" y="141"/>
                      <a:pt x="555" y="137"/>
                      <a:pt x="555" y="136"/>
                    </a:cubicBezTo>
                    <a:cubicBezTo>
                      <a:pt x="555" y="132"/>
                      <a:pt x="548" y="130"/>
                      <a:pt x="548" y="129"/>
                    </a:cubicBezTo>
                    <a:cubicBezTo>
                      <a:pt x="548" y="125"/>
                      <a:pt x="553" y="118"/>
                      <a:pt x="555" y="116"/>
                    </a:cubicBezTo>
                    <a:cubicBezTo>
                      <a:pt x="560" y="113"/>
                      <a:pt x="567" y="109"/>
                      <a:pt x="574" y="106"/>
                    </a:cubicBezTo>
                    <a:cubicBezTo>
                      <a:pt x="581" y="103"/>
                      <a:pt x="588" y="99"/>
                      <a:pt x="595" y="97"/>
                    </a:cubicBezTo>
                    <a:cubicBezTo>
                      <a:pt x="597" y="96"/>
                      <a:pt x="601" y="96"/>
                      <a:pt x="604" y="96"/>
                    </a:cubicBezTo>
                    <a:cubicBezTo>
                      <a:pt x="609" y="92"/>
                      <a:pt x="615" y="89"/>
                      <a:pt x="620" y="87"/>
                    </a:cubicBezTo>
                    <a:moveTo>
                      <a:pt x="745" y="125"/>
                    </a:moveTo>
                    <a:cubicBezTo>
                      <a:pt x="745" y="120"/>
                      <a:pt x="748" y="120"/>
                      <a:pt x="750" y="115"/>
                    </a:cubicBezTo>
                    <a:cubicBezTo>
                      <a:pt x="755" y="118"/>
                      <a:pt x="762" y="123"/>
                      <a:pt x="769" y="129"/>
                    </a:cubicBezTo>
                    <a:cubicBezTo>
                      <a:pt x="767" y="130"/>
                      <a:pt x="767" y="130"/>
                      <a:pt x="766" y="130"/>
                    </a:cubicBezTo>
                    <a:cubicBezTo>
                      <a:pt x="762" y="132"/>
                      <a:pt x="757" y="136"/>
                      <a:pt x="752" y="134"/>
                    </a:cubicBezTo>
                    <a:cubicBezTo>
                      <a:pt x="750" y="134"/>
                      <a:pt x="745" y="130"/>
                      <a:pt x="745" y="125"/>
                    </a:cubicBezTo>
                    <a:moveTo>
                      <a:pt x="160" y="800"/>
                    </a:moveTo>
                    <a:cubicBezTo>
                      <a:pt x="79" y="715"/>
                      <a:pt x="35" y="605"/>
                      <a:pt x="35" y="487"/>
                    </a:cubicBezTo>
                    <a:cubicBezTo>
                      <a:pt x="35" y="367"/>
                      <a:pt x="83" y="254"/>
                      <a:pt x="169" y="167"/>
                    </a:cubicBezTo>
                    <a:cubicBezTo>
                      <a:pt x="181" y="155"/>
                      <a:pt x="195" y="143"/>
                      <a:pt x="209" y="132"/>
                    </a:cubicBezTo>
                    <a:cubicBezTo>
                      <a:pt x="211" y="136"/>
                      <a:pt x="211" y="137"/>
                      <a:pt x="213" y="139"/>
                    </a:cubicBezTo>
                    <a:cubicBezTo>
                      <a:pt x="214" y="141"/>
                      <a:pt x="209" y="144"/>
                      <a:pt x="209" y="146"/>
                    </a:cubicBezTo>
                    <a:cubicBezTo>
                      <a:pt x="209" y="148"/>
                      <a:pt x="211" y="151"/>
                      <a:pt x="211" y="153"/>
                    </a:cubicBezTo>
                    <a:cubicBezTo>
                      <a:pt x="209" y="158"/>
                      <a:pt x="206" y="162"/>
                      <a:pt x="209" y="165"/>
                    </a:cubicBezTo>
                    <a:cubicBezTo>
                      <a:pt x="213" y="169"/>
                      <a:pt x="220" y="160"/>
                      <a:pt x="223" y="165"/>
                    </a:cubicBezTo>
                    <a:cubicBezTo>
                      <a:pt x="227" y="170"/>
                      <a:pt x="220" y="172"/>
                      <a:pt x="218" y="177"/>
                    </a:cubicBezTo>
                    <a:cubicBezTo>
                      <a:pt x="218" y="183"/>
                      <a:pt x="220" y="188"/>
                      <a:pt x="220" y="193"/>
                    </a:cubicBezTo>
                    <a:cubicBezTo>
                      <a:pt x="220" y="195"/>
                      <a:pt x="220" y="200"/>
                      <a:pt x="218" y="202"/>
                    </a:cubicBezTo>
                    <a:cubicBezTo>
                      <a:pt x="216" y="205"/>
                      <a:pt x="211" y="205"/>
                      <a:pt x="211" y="209"/>
                    </a:cubicBezTo>
                    <a:cubicBezTo>
                      <a:pt x="211" y="216"/>
                      <a:pt x="220" y="219"/>
                      <a:pt x="221" y="224"/>
                    </a:cubicBezTo>
                    <a:cubicBezTo>
                      <a:pt x="221" y="228"/>
                      <a:pt x="218" y="235"/>
                      <a:pt x="216" y="238"/>
                    </a:cubicBezTo>
                    <a:cubicBezTo>
                      <a:pt x="213" y="245"/>
                      <a:pt x="207" y="252"/>
                      <a:pt x="200" y="259"/>
                    </a:cubicBezTo>
                    <a:cubicBezTo>
                      <a:pt x="195" y="266"/>
                      <a:pt x="186" y="273"/>
                      <a:pt x="183" y="280"/>
                    </a:cubicBezTo>
                    <a:cubicBezTo>
                      <a:pt x="181" y="284"/>
                      <a:pt x="181" y="287"/>
                      <a:pt x="179" y="290"/>
                    </a:cubicBezTo>
                    <a:cubicBezTo>
                      <a:pt x="176" y="296"/>
                      <a:pt x="172" y="299"/>
                      <a:pt x="169" y="304"/>
                    </a:cubicBezTo>
                    <a:cubicBezTo>
                      <a:pt x="169" y="324"/>
                      <a:pt x="169" y="324"/>
                      <a:pt x="169" y="324"/>
                    </a:cubicBezTo>
                    <a:cubicBezTo>
                      <a:pt x="169" y="344"/>
                      <a:pt x="169" y="344"/>
                      <a:pt x="169" y="344"/>
                    </a:cubicBezTo>
                    <a:cubicBezTo>
                      <a:pt x="170" y="348"/>
                      <a:pt x="170" y="355"/>
                      <a:pt x="174" y="357"/>
                    </a:cubicBezTo>
                    <a:cubicBezTo>
                      <a:pt x="176" y="362"/>
                      <a:pt x="179" y="360"/>
                      <a:pt x="185" y="362"/>
                    </a:cubicBezTo>
                    <a:cubicBezTo>
                      <a:pt x="188" y="365"/>
                      <a:pt x="193" y="369"/>
                      <a:pt x="193" y="372"/>
                    </a:cubicBezTo>
                    <a:cubicBezTo>
                      <a:pt x="195" y="377"/>
                      <a:pt x="195" y="383"/>
                      <a:pt x="195" y="388"/>
                    </a:cubicBezTo>
                    <a:cubicBezTo>
                      <a:pt x="195" y="393"/>
                      <a:pt x="195" y="400"/>
                      <a:pt x="197" y="404"/>
                    </a:cubicBezTo>
                    <a:cubicBezTo>
                      <a:pt x="199" y="409"/>
                      <a:pt x="206" y="412"/>
                      <a:pt x="206" y="418"/>
                    </a:cubicBezTo>
                    <a:cubicBezTo>
                      <a:pt x="206" y="423"/>
                      <a:pt x="199" y="423"/>
                      <a:pt x="199" y="428"/>
                    </a:cubicBezTo>
                    <a:cubicBezTo>
                      <a:pt x="199" y="435"/>
                      <a:pt x="214" y="435"/>
                      <a:pt x="216" y="442"/>
                    </a:cubicBezTo>
                    <a:cubicBezTo>
                      <a:pt x="216" y="445"/>
                      <a:pt x="214" y="451"/>
                      <a:pt x="214" y="454"/>
                    </a:cubicBezTo>
                    <a:cubicBezTo>
                      <a:pt x="216" y="458"/>
                      <a:pt x="221" y="459"/>
                      <a:pt x="223" y="461"/>
                    </a:cubicBezTo>
                    <a:cubicBezTo>
                      <a:pt x="227" y="465"/>
                      <a:pt x="228" y="470"/>
                      <a:pt x="234" y="468"/>
                    </a:cubicBezTo>
                    <a:cubicBezTo>
                      <a:pt x="237" y="465"/>
                      <a:pt x="230" y="459"/>
                      <a:pt x="228" y="456"/>
                    </a:cubicBezTo>
                    <a:cubicBezTo>
                      <a:pt x="227" y="452"/>
                      <a:pt x="227" y="444"/>
                      <a:pt x="225" y="437"/>
                    </a:cubicBezTo>
                    <a:cubicBezTo>
                      <a:pt x="223" y="431"/>
                      <a:pt x="220" y="428"/>
                      <a:pt x="218" y="424"/>
                    </a:cubicBezTo>
                    <a:cubicBezTo>
                      <a:pt x="216" y="421"/>
                      <a:pt x="216" y="416"/>
                      <a:pt x="216" y="412"/>
                    </a:cubicBezTo>
                    <a:cubicBezTo>
                      <a:pt x="214" y="409"/>
                      <a:pt x="209" y="405"/>
                      <a:pt x="209" y="402"/>
                    </a:cubicBezTo>
                    <a:cubicBezTo>
                      <a:pt x="207" y="388"/>
                      <a:pt x="220" y="384"/>
                      <a:pt x="223" y="393"/>
                    </a:cubicBezTo>
                    <a:cubicBezTo>
                      <a:pt x="227" y="400"/>
                      <a:pt x="223" y="405"/>
                      <a:pt x="223" y="411"/>
                    </a:cubicBezTo>
                    <a:cubicBezTo>
                      <a:pt x="225" y="416"/>
                      <a:pt x="230" y="419"/>
                      <a:pt x="234" y="424"/>
                    </a:cubicBezTo>
                    <a:cubicBezTo>
                      <a:pt x="237" y="430"/>
                      <a:pt x="241" y="433"/>
                      <a:pt x="242" y="437"/>
                    </a:cubicBezTo>
                    <a:cubicBezTo>
                      <a:pt x="244" y="440"/>
                      <a:pt x="244" y="440"/>
                      <a:pt x="242" y="444"/>
                    </a:cubicBezTo>
                    <a:cubicBezTo>
                      <a:pt x="248" y="449"/>
                      <a:pt x="253" y="454"/>
                      <a:pt x="257" y="459"/>
                    </a:cubicBezTo>
                    <a:cubicBezTo>
                      <a:pt x="264" y="466"/>
                      <a:pt x="272" y="475"/>
                      <a:pt x="271" y="487"/>
                    </a:cubicBezTo>
                    <a:cubicBezTo>
                      <a:pt x="271" y="492"/>
                      <a:pt x="267" y="496"/>
                      <a:pt x="267" y="499"/>
                    </a:cubicBezTo>
                    <a:cubicBezTo>
                      <a:pt x="267" y="503"/>
                      <a:pt x="271" y="506"/>
                      <a:pt x="274" y="510"/>
                    </a:cubicBezTo>
                    <a:cubicBezTo>
                      <a:pt x="279" y="513"/>
                      <a:pt x="283" y="517"/>
                      <a:pt x="286" y="517"/>
                    </a:cubicBezTo>
                    <a:cubicBezTo>
                      <a:pt x="288" y="518"/>
                      <a:pt x="293" y="518"/>
                      <a:pt x="295" y="520"/>
                    </a:cubicBezTo>
                    <a:cubicBezTo>
                      <a:pt x="299" y="522"/>
                      <a:pt x="302" y="525"/>
                      <a:pt x="306" y="527"/>
                    </a:cubicBezTo>
                    <a:cubicBezTo>
                      <a:pt x="313" y="531"/>
                      <a:pt x="320" y="532"/>
                      <a:pt x="325" y="536"/>
                    </a:cubicBezTo>
                    <a:cubicBezTo>
                      <a:pt x="332" y="538"/>
                      <a:pt x="341" y="543"/>
                      <a:pt x="344" y="543"/>
                    </a:cubicBezTo>
                    <a:cubicBezTo>
                      <a:pt x="350" y="543"/>
                      <a:pt x="355" y="538"/>
                      <a:pt x="360" y="538"/>
                    </a:cubicBezTo>
                    <a:cubicBezTo>
                      <a:pt x="374" y="536"/>
                      <a:pt x="379" y="553"/>
                      <a:pt x="390" y="558"/>
                    </a:cubicBezTo>
                    <a:cubicBezTo>
                      <a:pt x="392" y="560"/>
                      <a:pt x="395" y="560"/>
                      <a:pt x="399" y="560"/>
                    </a:cubicBezTo>
                    <a:cubicBezTo>
                      <a:pt x="402" y="560"/>
                      <a:pt x="404" y="562"/>
                      <a:pt x="407" y="564"/>
                    </a:cubicBezTo>
                    <a:cubicBezTo>
                      <a:pt x="413" y="565"/>
                      <a:pt x="420" y="564"/>
                      <a:pt x="423" y="567"/>
                    </a:cubicBezTo>
                    <a:cubicBezTo>
                      <a:pt x="430" y="569"/>
                      <a:pt x="436" y="581"/>
                      <a:pt x="441" y="585"/>
                    </a:cubicBezTo>
                    <a:cubicBezTo>
                      <a:pt x="441" y="595"/>
                      <a:pt x="441" y="595"/>
                      <a:pt x="441" y="595"/>
                    </a:cubicBezTo>
                    <a:cubicBezTo>
                      <a:pt x="444" y="600"/>
                      <a:pt x="448" y="599"/>
                      <a:pt x="453" y="600"/>
                    </a:cubicBezTo>
                    <a:cubicBezTo>
                      <a:pt x="458" y="604"/>
                      <a:pt x="460" y="611"/>
                      <a:pt x="465" y="614"/>
                    </a:cubicBezTo>
                    <a:cubicBezTo>
                      <a:pt x="474" y="614"/>
                      <a:pt x="474" y="614"/>
                      <a:pt x="474" y="614"/>
                    </a:cubicBezTo>
                    <a:cubicBezTo>
                      <a:pt x="481" y="618"/>
                      <a:pt x="483" y="625"/>
                      <a:pt x="488" y="623"/>
                    </a:cubicBezTo>
                    <a:cubicBezTo>
                      <a:pt x="494" y="623"/>
                      <a:pt x="492" y="618"/>
                      <a:pt x="494" y="614"/>
                    </a:cubicBezTo>
                    <a:cubicBezTo>
                      <a:pt x="495" y="612"/>
                      <a:pt x="499" y="607"/>
                      <a:pt x="502" y="607"/>
                    </a:cubicBezTo>
                    <a:cubicBezTo>
                      <a:pt x="509" y="607"/>
                      <a:pt x="509" y="614"/>
                      <a:pt x="513" y="619"/>
                    </a:cubicBezTo>
                    <a:cubicBezTo>
                      <a:pt x="513" y="625"/>
                      <a:pt x="516" y="626"/>
                      <a:pt x="518" y="630"/>
                    </a:cubicBezTo>
                    <a:cubicBezTo>
                      <a:pt x="520" y="637"/>
                      <a:pt x="518" y="656"/>
                      <a:pt x="518" y="661"/>
                    </a:cubicBezTo>
                    <a:cubicBezTo>
                      <a:pt x="516" y="665"/>
                      <a:pt x="509" y="666"/>
                      <a:pt x="506" y="672"/>
                    </a:cubicBezTo>
                    <a:cubicBezTo>
                      <a:pt x="504" y="675"/>
                      <a:pt x="502" y="679"/>
                      <a:pt x="501" y="680"/>
                    </a:cubicBezTo>
                    <a:cubicBezTo>
                      <a:pt x="499" y="684"/>
                      <a:pt x="495" y="684"/>
                      <a:pt x="492" y="687"/>
                    </a:cubicBezTo>
                    <a:cubicBezTo>
                      <a:pt x="492" y="689"/>
                      <a:pt x="490" y="693"/>
                      <a:pt x="490" y="694"/>
                    </a:cubicBezTo>
                    <a:cubicBezTo>
                      <a:pt x="486" y="701"/>
                      <a:pt x="481" y="706"/>
                      <a:pt x="485" y="713"/>
                    </a:cubicBezTo>
                    <a:cubicBezTo>
                      <a:pt x="486" y="717"/>
                      <a:pt x="492" y="719"/>
                      <a:pt x="492" y="724"/>
                    </a:cubicBezTo>
                    <a:cubicBezTo>
                      <a:pt x="492" y="727"/>
                      <a:pt x="481" y="731"/>
                      <a:pt x="481" y="736"/>
                    </a:cubicBezTo>
                    <a:cubicBezTo>
                      <a:pt x="479" y="739"/>
                      <a:pt x="483" y="746"/>
                      <a:pt x="485" y="752"/>
                    </a:cubicBezTo>
                    <a:cubicBezTo>
                      <a:pt x="485" y="755"/>
                      <a:pt x="492" y="757"/>
                      <a:pt x="495" y="760"/>
                    </a:cubicBezTo>
                    <a:cubicBezTo>
                      <a:pt x="499" y="764"/>
                      <a:pt x="501" y="771"/>
                      <a:pt x="504" y="774"/>
                    </a:cubicBezTo>
                    <a:cubicBezTo>
                      <a:pt x="511" y="785"/>
                      <a:pt x="516" y="797"/>
                      <a:pt x="523" y="807"/>
                    </a:cubicBezTo>
                    <a:cubicBezTo>
                      <a:pt x="527" y="813"/>
                      <a:pt x="532" y="818"/>
                      <a:pt x="534" y="823"/>
                    </a:cubicBezTo>
                    <a:cubicBezTo>
                      <a:pt x="534" y="825"/>
                      <a:pt x="534" y="825"/>
                      <a:pt x="534" y="825"/>
                    </a:cubicBezTo>
                    <a:cubicBezTo>
                      <a:pt x="662" y="821"/>
                      <a:pt x="781" y="809"/>
                      <a:pt x="878" y="788"/>
                    </a:cubicBezTo>
                    <a:cubicBezTo>
                      <a:pt x="946" y="703"/>
                      <a:pt x="983" y="599"/>
                      <a:pt x="983" y="487"/>
                    </a:cubicBezTo>
                    <a:cubicBezTo>
                      <a:pt x="983" y="358"/>
                      <a:pt x="932" y="235"/>
                      <a:pt x="839" y="143"/>
                    </a:cubicBezTo>
                    <a:cubicBezTo>
                      <a:pt x="746" y="50"/>
                      <a:pt x="622" y="0"/>
                      <a:pt x="492" y="0"/>
                    </a:cubicBezTo>
                    <a:cubicBezTo>
                      <a:pt x="360" y="0"/>
                      <a:pt x="237" y="50"/>
                      <a:pt x="144" y="143"/>
                    </a:cubicBezTo>
                    <a:cubicBezTo>
                      <a:pt x="51" y="235"/>
                      <a:pt x="0" y="358"/>
                      <a:pt x="0" y="487"/>
                    </a:cubicBezTo>
                    <a:cubicBezTo>
                      <a:pt x="0" y="599"/>
                      <a:pt x="37" y="705"/>
                      <a:pt x="106" y="790"/>
                    </a:cubicBezTo>
                    <a:cubicBezTo>
                      <a:pt x="123" y="793"/>
                      <a:pt x="142" y="797"/>
                      <a:pt x="160" y="80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490" name="Google Shape;14490;p107"/>
          <p:cNvGrpSpPr/>
          <p:nvPr/>
        </p:nvGrpSpPr>
        <p:grpSpPr>
          <a:xfrm>
            <a:off x="9623510" y="2536968"/>
            <a:ext cx="912283" cy="789517"/>
            <a:chOff x="7118167" y="1859229"/>
            <a:chExt cx="684212" cy="592138"/>
          </a:xfrm>
        </p:grpSpPr>
        <p:sp>
          <p:nvSpPr>
            <p:cNvPr id="14491" name="Google Shape;14491;p107"/>
            <p:cNvSpPr/>
            <p:nvPr/>
          </p:nvSpPr>
          <p:spPr>
            <a:xfrm>
              <a:off x="7118167" y="1859229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492" name="Google Shape;14492;p107"/>
            <p:cNvGrpSpPr/>
            <p:nvPr/>
          </p:nvGrpSpPr>
          <p:grpSpPr>
            <a:xfrm>
              <a:off x="7276332" y="1945080"/>
              <a:ext cx="367882" cy="420436"/>
              <a:chOff x="3795547" y="-645977"/>
              <a:chExt cx="433388" cy="495300"/>
            </a:xfrm>
          </p:grpSpPr>
          <p:sp>
            <p:nvSpPr>
              <p:cNvPr id="14493" name="Google Shape;14493;p107"/>
              <p:cNvSpPr/>
              <p:nvPr/>
            </p:nvSpPr>
            <p:spPr>
              <a:xfrm>
                <a:off x="3811422" y="-380865"/>
                <a:ext cx="403225" cy="230188"/>
              </a:xfrm>
              <a:custGeom>
                <a:avLst/>
                <a:gdLst/>
                <a:ahLst/>
                <a:cxnLst/>
                <a:rect l="l" t="t" r="r" b="b"/>
                <a:pathLst>
                  <a:path w="1193" h="679" extrusionOk="0">
                    <a:moveTo>
                      <a:pt x="0" y="2"/>
                    </a:moveTo>
                    <a:cubicBezTo>
                      <a:pt x="269" y="226"/>
                      <a:pt x="452" y="226"/>
                      <a:pt x="452" y="614"/>
                    </a:cubicBezTo>
                    <a:cubicBezTo>
                      <a:pt x="452" y="651"/>
                      <a:pt x="519" y="679"/>
                      <a:pt x="601" y="679"/>
                    </a:cubicBezTo>
                    <a:cubicBezTo>
                      <a:pt x="684" y="679"/>
                      <a:pt x="752" y="651"/>
                      <a:pt x="752" y="614"/>
                    </a:cubicBezTo>
                    <a:cubicBezTo>
                      <a:pt x="752" y="226"/>
                      <a:pt x="928" y="226"/>
                      <a:pt x="1193" y="0"/>
                    </a:cubicBezTo>
                    <a:cubicBezTo>
                      <a:pt x="1063" y="65"/>
                      <a:pt x="845" y="106"/>
                      <a:pt x="596" y="106"/>
                    </a:cubicBezTo>
                    <a:cubicBezTo>
                      <a:pt x="348" y="106"/>
                      <a:pt x="130" y="65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4" name="Google Shape;14494;p107"/>
              <p:cNvSpPr/>
              <p:nvPr/>
            </p:nvSpPr>
            <p:spPr>
              <a:xfrm>
                <a:off x="4157497" y="-458652"/>
                <a:ext cx="71438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20" extrusionOk="0">
                    <a:moveTo>
                      <a:pt x="102" y="0"/>
                    </a:moveTo>
                    <a:cubicBezTo>
                      <a:pt x="90" y="78"/>
                      <a:pt x="62" y="151"/>
                      <a:pt x="21" y="213"/>
                    </a:cubicBezTo>
                    <a:cubicBezTo>
                      <a:pt x="14" y="215"/>
                      <a:pt x="7" y="218"/>
                      <a:pt x="0" y="220"/>
                    </a:cubicBezTo>
                    <a:cubicBezTo>
                      <a:pt x="132" y="189"/>
                      <a:pt x="213" y="146"/>
                      <a:pt x="213" y="96"/>
                    </a:cubicBezTo>
                    <a:cubicBezTo>
                      <a:pt x="213" y="61"/>
                      <a:pt x="173" y="28"/>
                      <a:pt x="10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5" name="Google Shape;14495;p107"/>
              <p:cNvSpPr/>
              <p:nvPr/>
            </p:nvSpPr>
            <p:spPr>
              <a:xfrm>
                <a:off x="3795547" y="-458652"/>
                <a:ext cx="71438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20" extrusionOk="0">
                    <a:moveTo>
                      <a:pt x="191" y="213"/>
                    </a:moveTo>
                    <a:cubicBezTo>
                      <a:pt x="151" y="151"/>
                      <a:pt x="123" y="78"/>
                      <a:pt x="112" y="0"/>
                    </a:cubicBezTo>
                    <a:cubicBezTo>
                      <a:pt x="41" y="28"/>
                      <a:pt x="0" y="61"/>
                      <a:pt x="0" y="96"/>
                    </a:cubicBezTo>
                    <a:cubicBezTo>
                      <a:pt x="0" y="146"/>
                      <a:pt x="83" y="189"/>
                      <a:pt x="212" y="220"/>
                    </a:cubicBezTo>
                    <a:cubicBezTo>
                      <a:pt x="205" y="218"/>
                      <a:pt x="198" y="215"/>
                      <a:pt x="191" y="2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496" name="Google Shape;14496;p107"/>
              <p:cNvSpPr/>
              <p:nvPr/>
            </p:nvSpPr>
            <p:spPr>
              <a:xfrm>
                <a:off x="3847934" y="-645977"/>
                <a:ext cx="331788" cy="279400"/>
              </a:xfrm>
              <a:custGeom>
                <a:avLst/>
                <a:gdLst/>
                <a:ahLst/>
                <a:cxnLst/>
                <a:rect l="l" t="t" r="r" b="b"/>
                <a:pathLst>
                  <a:path w="983" h="825" extrusionOk="0">
                    <a:moveTo>
                      <a:pt x="353" y="451"/>
                    </a:moveTo>
                    <a:cubicBezTo>
                      <a:pt x="353" y="449"/>
                      <a:pt x="355" y="447"/>
                      <a:pt x="357" y="444"/>
                    </a:cubicBezTo>
                    <a:cubicBezTo>
                      <a:pt x="358" y="440"/>
                      <a:pt x="357" y="435"/>
                      <a:pt x="358" y="431"/>
                    </a:cubicBezTo>
                    <a:cubicBezTo>
                      <a:pt x="360" y="424"/>
                      <a:pt x="371" y="419"/>
                      <a:pt x="376" y="416"/>
                    </a:cubicBezTo>
                    <a:cubicBezTo>
                      <a:pt x="385" y="412"/>
                      <a:pt x="392" y="405"/>
                      <a:pt x="400" y="405"/>
                    </a:cubicBezTo>
                    <a:cubicBezTo>
                      <a:pt x="404" y="405"/>
                      <a:pt x="411" y="407"/>
                      <a:pt x="415" y="407"/>
                    </a:cubicBezTo>
                    <a:cubicBezTo>
                      <a:pt x="420" y="409"/>
                      <a:pt x="422" y="411"/>
                      <a:pt x="425" y="411"/>
                    </a:cubicBezTo>
                    <a:cubicBezTo>
                      <a:pt x="436" y="412"/>
                      <a:pt x="437" y="404"/>
                      <a:pt x="446" y="400"/>
                    </a:cubicBezTo>
                    <a:cubicBezTo>
                      <a:pt x="453" y="402"/>
                      <a:pt x="460" y="398"/>
                      <a:pt x="467" y="400"/>
                    </a:cubicBezTo>
                    <a:cubicBezTo>
                      <a:pt x="472" y="400"/>
                      <a:pt x="476" y="405"/>
                      <a:pt x="479" y="405"/>
                    </a:cubicBezTo>
                    <a:cubicBezTo>
                      <a:pt x="483" y="405"/>
                      <a:pt x="486" y="404"/>
                      <a:pt x="488" y="404"/>
                    </a:cubicBezTo>
                    <a:cubicBezTo>
                      <a:pt x="492" y="404"/>
                      <a:pt x="497" y="411"/>
                      <a:pt x="497" y="414"/>
                    </a:cubicBezTo>
                    <a:cubicBezTo>
                      <a:pt x="499" y="419"/>
                      <a:pt x="494" y="423"/>
                      <a:pt x="495" y="428"/>
                    </a:cubicBezTo>
                    <a:cubicBezTo>
                      <a:pt x="501" y="433"/>
                      <a:pt x="509" y="435"/>
                      <a:pt x="516" y="437"/>
                    </a:cubicBezTo>
                    <a:cubicBezTo>
                      <a:pt x="522" y="433"/>
                      <a:pt x="518" y="426"/>
                      <a:pt x="516" y="421"/>
                    </a:cubicBezTo>
                    <a:cubicBezTo>
                      <a:pt x="516" y="414"/>
                      <a:pt x="516" y="414"/>
                      <a:pt x="516" y="414"/>
                    </a:cubicBezTo>
                    <a:cubicBezTo>
                      <a:pt x="516" y="411"/>
                      <a:pt x="515" y="407"/>
                      <a:pt x="515" y="404"/>
                    </a:cubicBezTo>
                    <a:cubicBezTo>
                      <a:pt x="515" y="390"/>
                      <a:pt x="527" y="383"/>
                      <a:pt x="537" y="376"/>
                    </a:cubicBezTo>
                    <a:cubicBezTo>
                      <a:pt x="541" y="374"/>
                      <a:pt x="544" y="369"/>
                      <a:pt x="548" y="367"/>
                    </a:cubicBezTo>
                    <a:cubicBezTo>
                      <a:pt x="553" y="365"/>
                      <a:pt x="558" y="364"/>
                      <a:pt x="562" y="362"/>
                    </a:cubicBezTo>
                    <a:cubicBezTo>
                      <a:pt x="571" y="357"/>
                      <a:pt x="578" y="353"/>
                      <a:pt x="583" y="348"/>
                    </a:cubicBezTo>
                    <a:cubicBezTo>
                      <a:pt x="587" y="341"/>
                      <a:pt x="583" y="332"/>
                      <a:pt x="583" y="325"/>
                    </a:cubicBezTo>
                    <a:cubicBezTo>
                      <a:pt x="587" y="324"/>
                      <a:pt x="588" y="327"/>
                      <a:pt x="592" y="327"/>
                    </a:cubicBezTo>
                    <a:cubicBezTo>
                      <a:pt x="597" y="325"/>
                      <a:pt x="597" y="318"/>
                      <a:pt x="601" y="317"/>
                    </a:cubicBezTo>
                    <a:cubicBezTo>
                      <a:pt x="602" y="315"/>
                      <a:pt x="606" y="313"/>
                      <a:pt x="608" y="311"/>
                    </a:cubicBezTo>
                    <a:cubicBezTo>
                      <a:pt x="613" y="308"/>
                      <a:pt x="615" y="303"/>
                      <a:pt x="618" y="301"/>
                    </a:cubicBezTo>
                    <a:cubicBezTo>
                      <a:pt x="620" y="301"/>
                      <a:pt x="623" y="301"/>
                      <a:pt x="625" y="299"/>
                    </a:cubicBezTo>
                    <a:cubicBezTo>
                      <a:pt x="629" y="299"/>
                      <a:pt x="634" y="296"/>
                      <a:pt x="639" y="294"/>
                    </a:cubicBezTo>
                    <a:cubicBezTo>
                      <a:pt x="643" y="292"/>
                      <a:pt x="650" y="292"/>
                      <a:pt x="652" y="290"/>
                    </a:cubicBezTo>
                    <a:cubicBezTo>
                      <a:pt x="652" y="284"/>
                      <a:pt x="652" y="284"/>
                      <a:pt x="652" y="284"/>
                    </a:cubicBezTo>
                    <a:cubicBezTo>
                      <a:pt x="653" y="271"/>
                      <a:pt x="673" y="268"/>
                      <a:pt x="683" y="264"/>
                    </a:cubicBezTo>
                    <a:cubicBezTo>
                      <a:pt x="690" y="263"/>
                      <a:pt x="697" y="257"/>
                      <a:pt x="706" y="259"/>
                    </a:cubicBezTo>
                    <a:cubicBezTo>
                      <a:pt x="704" y="264"/>
                      <a:pt x="697" y="263"/>
                      <a:pt x="697" y="270"/>
                    </a:cubicBezTo>
                    <a:cubicBezTo>
                      <a:pt x="699" y="278"/>
                      <a:pt x="713" y="266"/>
                      <a:pt x="715" y="264"/>
                    </a:cubicBezTo>
                    <a:cubicBezTo>
                      <a:pt x="722" y="263"/>
                      <a:pt x="732" y="261"/>
                      <a:pt x="741" y="257"/>
                    </a:cubicBezTo>
                    <a:cubicBezTo>
                      <a:pt x="748" y="254"/>
                      <a:pt x="762" y="250"/>
                      <a:pt x="755" y="242"/>
                    </a:cubicBezTo>
                    <a:cubicBezTo>
                      <a:pt x="750" y="242"/>
                      <a:pt x="746" y="249"/>
                      <a:pt x="741" y="250"/>
                    </a:cubicBezTo>
                    <a:cubicBezTo>
                      <a:pt x="738" y="252"/>
                      <a:pt x="739" y="249"/>
                      <a:pt x="736" y="249"/>
                    </a:cubicBezTo>
                    <a:cubicBezTo>
                      <a:pt x="732" y="247"/>
                      <a:pt x="731" y="250"/>
                      <a:pt x="729" y="250"/>
                    </a:cubicBezTo>
                    <a:cubicBezTo>
                      <a:pt x="725" y="249"/>
                      <a:pt x="722" y="245"/>
                      <a:pt x="720" y="242"/>
                    </a:cubicBezTo>
                    <a:cubicBezTo>
                      <a:pt x="720" y="233"/>
                      <a:pt x="729" y="230"/>
                      <a:pt x="732" y="223"/>
                    </a:cubicBezTo>
                    <a:cubicBezTo>
                      <a:pt x="729" y="216"/>
                      <a:pt x="718" y="221"/>
                      <a:pt x="711" y="217"/>
                    </a:cubicBezTo>
                    <a:cubicBezTo>
                      <a:pt x="713" y="214"/>
                      <a:pt x="718" y="210"/>
                      <a:pt x="723" y="209"/>
                    </a:cubicBezTo>
                    <a:cubicBezTo>
                      <a:pt x="727" y="209"/>
                      <a:pt x="738" y="209"/>
                      <a:pt x="741" y="212"/>
                    </a:cubicBezTo>
                    <a:cubicBezTo>
                      <a:pt x="741" y="212"/>
                      <a:pt x="741" y="216"/>
                      <a:pt x="743" y="217"/>
                    </a:cubicBezTo>
                    <a:cubicBezTo>
                      <a:pt x="746" y="221"/>
                      <a:pt x="748" y="221"/>
                      <a:pt x="752" y="219"/>
                    </a:cubicBezTo>
                    <a:cubicBezTo>
                      <a:pt x="753" y="214"/>
                      <a:pt x="745" y="216"/>
                      <a:pt x="746" y="212"/>
                    </a:cubicBezTo>
                    <a:cubicBezTo>
                      <a:pt x="753" y="207"/>
                      <a:pt x="764" y="210"/>
                      <a:pt x="773" y="209"/>
                    </a:cubicBezTo>
                    <a:cubicBezTo>
                      <a:pt x="778" y="209"/>
                      <a:pt x="783" y="205"/>
                      <a:pt x="788" y="202"/>
                    </a:cubicBezTo>
                    <a:cubicBezTo>
                      <a:pt x="792" y="200"/>
                      <a:pt x="797" y="196"/>
                      <a:pt x="803" y="200"/>
                    </a:cubicBezTo>
                    <a:cubicBezTo>
                      <a:pt x="803" y="203"/>
                      <a:pt x="797" y="205"/>
                      <a:pt x="795" y="207"/>
                    </a:cubicBezTo>
                    <a:cubicBezTo>
                      <a:pt x="788" y="216"/>
                      <a:pt x="780" y="223"/>
                      <a:pt x="773" y="231"/>
                    </a:cubicBezTo>
                    <a:cubicBezTo>
                      <a:pt x="776" y="235"/>
                      <a:pt x="783" y="233"/>
                      <a:pt x="790" y="233"/>
                    </a:cubicBezTo>
                    <a:cubicBezTo>
                      <a:pt x="794" y="235"/>
                      <a:pt x="795" y="235"/>
                      <a:pt x="799" y="235"/>
                    </a:cubicBezTo>
                    <a:cubicBezTo>
                      <a:pt x="803" y="237"/>
                      <a:pt x="806" y="237"/>
                      <a:pt x="808" y="237"/>
                    </a:cubicBezTo>
                    <a:cubicBezTo>
                      <a:pt x="813" y="238"/>
                      <a:pt x="813" y="242"/>
                      <a:pt x="818" y="242"/>
                    </a:cubicBezTo>
                    <a:cubicBezTo>
                      <a:pt x="825" y="242"/>
                      <a:pt x="825" y="235"/>
                      <a:pt x="822" y="230"/>
                    </a:cubicBezTo>
                    <a:cubicBezTo>
                      <a:pt x="822" y="224"/>
                      <a:pt x="824" y="223"/>
                      <a:pt x="822" y="219"/>
                    </a:cubicBezTo>
                    <a:cubicBezTo>
                      <a:pt x="820" y="212"/>
                      <a:pt x="808" y="219"/>
                      <a:pt x="806" y="210"/>
                    </a:cubicBezTo>
                    <a:cubicBezTo>
                      <a:pt x="806" y="205"/>
                      <a:pt x="811" y="205"/>
                      <a:pt x="813" y="202"/>
                    </a:cubicBezTo>
                    <a:cubicBezTo>
                      <a:pt x="813" y="191"/>
                      <a:pt x="822" y="191"/>
                      <a:pt x="820" y="181"/>
                    </a:cubicBezTo>
                    <a:cubicBezTo>
                      <a:pt x="820" y="177"/>
                      <a:pt x="817" y="177"/>
                      <a:pt x="815" y="174"/>
                    </a:cubicBezTo>
                    <a:cubicBezTo>
                      <a:pt x="813" y="172"/>
                      <a:pt x="811" y="169"/>
                      <a:pt x="811" y="167"/>
                    </a:cubicBezTo>
                    <a:cubicBezTo>
                      <a:pt x="804" y="163"/>
                      <a:pt x="794" y="163"/>
                      <a:pt x="794" y="155"/>
                    </a:cubicBezTo>
                    <a:cubicBezTo>
                      <a:pt x="794" y="148"/>
                      <a:pt x="794" y="148"/>
                      <a:pt x="794" y="148"/>
                    </a:cubicBezTo>
                    <a:cubicBezTo>
                      <a:pt x="801" y="155"/>
                      <a:pt x="808" y="162"/>
                      <a:pt x="815" y="167"/>
                    </a:cubicBezTo>
                    <a:cubicBezTo>
                      <a:pt x="901" y="254"/>
                      <a:pt x="948" y="367"/>
                      <a:pt x="948" y="487"/>
                    </a:cubicBezTo>
                    <a:cubicBezTo>
                      <a:pt x="948" y="572"/>
                      <a:pt x="925" y="652"/>
                      <a:pt x="882" y="722"/>
                    </a:cubicBezTo>
                    <a:cubicBezTo>
                      <a:pt x="880" y="722"/>
                      <a:pt x="876" y="720"/>
                      <a:pt x="874" y="720"/>
                    </a:cubicBezTo>
                    <a:cubicBezTo>
                      <a:pt x="871" y="720"/>
                      <a:pt x="869" y="722"/>
                      <a:pt x="866" y="722"/>
                    </a:cubicBezTo>
                    <a:cubicBezTo>
                      <a:pt x="860" y="722"/>
                      <a:pt x="852" y="719"/>
                      <a:pt x="846" y="717"/>
                    </a:cubicBezTo>
                    <a:cubicBezTo>
                      <a:pt x="843" y="717"/>
                      <a:pt x="838" y="719"/>
                      <a:pt x="836" y="717"/>
                    </a:cubicBezTo>
                    <a:cubicBezTo>
                      <a:pt x="832" y="715"/>
                      <a:pt x="832" y="710"/>
                      <a:pt x="831" y="708"/>
                    </a:cubicBezTo>
                    <a:cubicBezTo>
                      <a:pt x="827" y="706"/>
                      <a:pt x="824" y="706"/>
                      <a:pt x="820" y="705"/>
                    </a:cubicBezTo>
                    <a:cubicBezTo>
                      <a:pt x="815" y="703"/>
                      <a:pt x="811" y="701"/>
                      <a:pt x="806" y="699"/>
                    </a:cubicBezTo>
                    <a:cubicBezTo>
                      <a:pt x="803" y="699"/>
                      <a:pt x="801" y="701"/>
                      <a:pt x="799" y="701"/>
                    </a:cubicBezTo>
                    <a:cubicBezTo>
                      <a:pt x="795" y="699"/>
                      <a:pt x="794" y="696"/>
                      <a:pt x="790" y="694"/>
                    </a:cubicBezTo>
                    <a:cubicBezTo>
                      <a:pt x="787" y="693"/>
                      <a:pt x="783" y="691"/>
                      <a:pt x="781" y="687"/>
                    </a:cubicBezTo>
                    <a:cubicBezTo>
                      <a:pt x="785" y="677"/>
                      <a:pt x="774" y="673"/>
                      <a:pt x="773" y="666"/>
                    </a:cubicBezTo>
                    <a:cubicBezTo>
                      <a:pt x="771" y="663"/>
                      <a:pt x="773" y="659"/>
                      <a:pt x="771" y="658"/>
                    </a:cubicBezTo>
                    <a:cubicBezTo>
                      <a:pt x="769" y="654"/>
                      <a:pt x="766" y="651"/>
                      <a:pt x="762" y="647"/>
                    </a:cubicBezTo>
                    <a:cubicBezTo>
                      <a:pt x="753" y="642"/>
                      <a:pt x="746" y="637"/>
                      <a:pt x="736" y="635"/>
                    </a:cubicBezTo>
                    <a:cubicBezTo>
                      <a:pt x="731" y="635"/>
                      <a:pt x="727" y="637"/>
                      <a:pt x="720" y="637"/>
                    </a:cubicBezTo>
                    <a:cubicBezTo>
                      <a:pt x="715" y="637"/>
                      <a:pt x="708" y="630"/>
                      <a:pt x="702" y="625"/>
                    </a:cubicBezTo>
                    <a:cubicBezTo>
                      <a:pt x="697" y="621"/>
                      <a:pt x="695" y="616"/>
                      <a:pt x="692" y="614"/>
                    </a:cubicBezTo>
                    <a:cubicBezTo>
                      <a:pt x="688" y="611"/>
                      <a:pt x="683" y="611"/>
                      <a:pt x="681" y="609"/>
                    </a:cubicBezTo>
                    <a:cubicBezTo>
                      <a:pt x="680" y="607"/>
                      <a:pt x="680" y="605"/>
                      <a:pt x="678" y="604"/>
                    </a:cubicBezTo>
                    <a:cubicBezTo>
                      <a:pt x="676" y="600"/>
                      <a:pt x="674" y="599"/>
                      <a:pt x="676" y="593"/>
                    </a:cubicBezTo>
                    <a:cubicBezTo>
                      <a:pt x="673" y="592"/>
                      <a:pt x="671" y="597"/>
                      <a:pt x="667" y="597"/>
                    </a:cubicBezTo>
                    <a:cubicBezTo>
                      <a:pt x="664" y="590"/>
                      <a:pt x="660" y="588"/>
                      <a:pt x="650" y="590"/>
                    </a:cubicBezTo>
                    <a:cubicBezTo>
                      <a:pt x="646" y="590"/>
                      <a:pt x="643" y="595"/>
                      <a:pt x="639" y="595"/>
                    </a:cubicBezTo>
                    <a:cubicBezTo>
                      <a:pt x="634" y="595"/>
                      <a:pt x="630" y="592"/>
                      <a:pt x="625" y="590"/>
                    </a:cubicBezTo>
                    <a:cubicBezTo>
                      <a:pt x="622" y="590"/>
                      <a:pt x="616" y="592"/>
                      <a:pt x="615" y="592"/>
                    </a:cubicBezTo>
                    <a:cubicBezTo>
                      <a:pt x="609" y="590"/>
                      <a:pt x="608" y="586"/>
                      <a:pt x="604" y="585"/>
                    </a:cubicBezTo>
                    <a:cubicBezTo>
                      <a:pt x="601" y="581"/>
                      <a:pt x="595" y="578"/>
                      <a:pt x="594" y="579"/>
                    </a:cubicBezTo>
                    <a:cubicBezTo>
                      <a:pt x="588" y="579"/>
                      <a:pt x="585" y="590"/>
                      <a:pt x="578" y="586"/>
                    </a:cubicBezTo>
                    <a:cubicBezTo>
                      <a:pt x="574" y="581"/>
                      <a:pt x="583" y="579"/>
                      <a:pt x="580" y="574"/>
                    </a:cubicBezTo>
                    <a:cubicBezTo>
                      <a:pt x="576" y="572"/>
                      <a:pt x="573" y="576"/>
                      <a:pt x="571" y="578"/>
                    </a:cubicBezTo>
                    <a:cubicBezTo>
                      <a:pt x="567" y="579"/>
                      <a:pt x="565" y="583"/>
                      <a:pt x="562" y="583"/>
                    </a:cubicBezTo>
                    <a:cubicBezTo>
                      <a:pt x="555" y="586"/>
                      <a:pt x="550" y="585"/>
                      <a:pt x="544" y="588"/>
                    </a:cubicBezTo>
                    <a:cubicBezTo>
                      <a:pt x="539" y="590"/>
                      <a:pt x="539" y="595"/>
                      <a:pt x="536" y="600"/>
                    </a:cubicBezTo>
                    <a:cubicBezTo>
                      <a:pt x="534" y="604"/>
                      <a:pt x="529" y="611"/>
                      <a:pt x="523" y="611"/>
                    </a:cubicBezTo>
                    <a:cubicBezTo>
                      <a:pt x="520" y="611"/>
                      <a:pt x="516" y="605"/>
                      <a:pt x="511" y="604"/>
                    </a:cubicBezTo>
                    <a:cubicBezTo>
                      <a:pt x="499" y="599"/>
                      <a:pt x="494" y="607"/>
                      <a:pt x="483" y="607"/>
                    </a:cubicBezTo>
                    <a:cubicBezTo>
                      <a:pt x="474" y="607"/>
                      <a:pt x="460" y="593"/>
                      <a:pt x="462" y="585"/>
                    </a:cubicBezTo>
                    <a:cubicBezTo>
                      <a:pt x="462" y="579"/>
                      <a:pt x="464" y="571"/>
                      <a:pt x="465" y="564"/>
                    </a:cubicBezTo>
                    <a:cubicBezTo>
                      <a:pt x="465" y="558"/>
                      <a:pt x="469" y="557"/>
                      <a:pt x="469" y="552"/>
                    </a:cubicBezTo>
                    <a:cubicBezTo>
                      <a:pt x="469" y="545"/>
                      <a:pt x="460" y="539"/>
                      <a:pt x="457" y="539"/>
                    </a:cubicBezTo>
                    <a:cubicBezTo>
                      <a:pt x="446" y="538"/>
                      <a:pt x="434" y="543"/>
                      <a:pt x="422" y="539"/>
                    </a:cubicBezTo>
                    <a:cubicBezTo>
                      <a:pt x="420" y="536"/>
                      <a:pt x="425" y="532"/>
                      <a:pt x="425" y="529"/>
                    </a:cubicBezTo>
                    <a:cubicBezTo>
                      <a:pt x="427" y="527"/>
                      <a:pt x="425" y="525"/>
                      <a:pt x="427" y="522"/>
                    </a:cubicBezTo>
                    <a:cubicBezTo>
                      <a:pt x="429" y="520"/>
                      <a:pt x="432" y="517"/>
                      <a:pt x="434" y="513"/>
                    </a:cubicBezTo>
                    <a:cubicBezTo>
                      <a:pt x="434" y="512"/>
                      <a:pt x="434" y="506"/>
                      <a:pt x="436" y="503"/>
                    </a:cubicBezTo>
                    <a:cubicBezTo>
                      <a:pt x="437" y="499"/>
                      <a:pt x="439" y="498"/>
                      <a:pt x="439" y="494"/>
                    </a:cubicBezTo>
                    <a:cubicBezTo>
                      <a:pt x="441" y="491"/>
                      <a:pt x="439" y="487"/>
                      <a:pt x="436" y="485"/>
                    </a:cubicBezTo>
                    <a:cubicBezTo>
                      <a:pt x="427" y="485"/>
                      <a:pt x="422" y="485"/>
                      <a:pt x="416" y="487"/>
                    </a:cubicBezTo>
                    <a:cubicBezTo>
                      <a:pt x="406" y="492"/>
                      <a:pt x="407" y="508"/>
                      <a:pt x="397" y="512"/>
                    </a:cubicBezTo>
                    <a:cubicBezTo>
                      <a:pt x="392" y="513"/>
                      <a:pt x="386" y="513"/>
                      <a:pt x="383" y="513"/>
                    </a:cubicBezTo>
                    <a:cubicBezTo>
                      <a:pt x="379" y="515"/>
                      <a:pt x="374" y="517"/>
                      <a:pt x="371" y="517"/>
                    </a:cubicBezTo>
                    <a:cubicBezTo>
                      <a:pt x="365" y="517"/>
                      <a:pt x="358" y="512"/>
                      <a:pt x="355" y="510"/>
                    </a:cubicBezTo>
                    <a:cubicBezTo>
                      <a:pt x="353" y="506"/>
                      <a:pt x="346" y="494"/>
                      <a:pt x="346" y="491"/>
                    </a:cubicBezTo>
                    <a:cubicBezTo>
                      <a:pt x="341" y="477"/>
                      <a:pt x="346" y="463"/>
                      <a:pt x="353" y="451"/>
                    </a:cubicBezTo>
                    <a:moveTo>
                      <a:pt x="479" y="35"/>
                    </a:moveTo>
                    <a:cubicBezTo>
                      <a:pt x="479" y="36"/>
                      <a:pt x="479" y="36"/>
                      <a:pt x="479" y="36"/>
                    </a:cubicBezTo>
                    <a:cubicBezTo>
                      <a:pt x="478" y="40"/>
                      <a:pt x="478" y="42"/>
                      <a:pt x="476" y="43"/>
                    </a:cubicBezTo>
                    <a:cubicBezTo>
                      <a:pt x="469" y="49"/>
                      <a:pt x="455" y="40"/>
                      <a:pt x="446" y="38"/>
                    </a:cubicBezTo>
                    <a:cubicBezTo>
                      <a:pt x="457" y="36"/>
                      <a:pt x="467" y="36"/>
                      <a:pt x="479" y="35"/>
                    </a:cubicBezTo>
                    <a:moveTo>
                      <a:pt x="571" y="45"/>
                    </a:moveTo>
                    <a:cubicBezTo>
                      <a:pt x="573" y="45"/>
                      <a:pt x="574" y="43"/>
                      <a:pt x="574" y="43"/>
                    </a:cubicBezTo>
                    <a:cubicBezTo>
                      <a:pt x="581" y="43"/>
                      <a:pt x="588" y="45"/>
                      <a:pt x="595" y="47"/>
                    </a:cubicBezTo>
                    <a:cubicBezTo>
                      <a:pt x="594" y="49"/>
                      <a:pt x="594" y="50"/>
                      <a:pt x="592" y="52"/>
                    </a:cubicBezTo>
                    <a:cubicBezTo>
                      <a:pt x="588" y="54"/>
                      <a:pt x="581" y="52"/>
                      <a:pt x="576" y="52"/>
                    </a:cubicBezTo>
                    <a:cubicBezTo>
                      <a:pt x="565" y="54"/>
                      <a:pt x="558" y="54"/>
                      <a:pt x="551" y="50"/>
                    </a:cubicBezTo>
                    <a:cubicBezTo>
                      <a:pt x="550" y="49"/>
                      <a:pt x="544" y="47"/>
                      <a:pt x="544" y="43"/>
                    </a:cubicBezTo>
                    <a:cubicBezTo>
                      <a:pt x="553" y="43"/>
                      <a:pt x="562" y="47"/>
                      <a:pt x="571" y="45"/>
                    </a:cubicBezTo>
                    <a:moveTo>
                      <a:pt x="620" y="87"/>
                    </a:moveTo>
                    <a:cubicBezTo>
                      <a:pt x="623" y="85"/>
                      <a:pt x="627" y="85"/>
                      <a:pt x="630" y="85"/>
                    </a:cubicBezTo>
                    <a:cubicBezTo>
                      <a:pt x="636" y="83"/>
                      <a:pt x="639" y="82"/>
                      <a:pt x="643" y="80"/>
                    </a:cubicBezTo>
                    <a:cubicBezTo>
                      <a:pt x="644" y="78"/>
                      <a:pt x="646" y="78"/>
                      <a:pt x="650" y="76"/>
                    </a:cubicBezTo>
                    <a:cubicBezTo>
                      <a:pt x="652" y="76"/>
                      <a:pt x="652" y="75"/>
                      <a:pt x="653" y="75"/>
                    </a:cubicBezTo>
                    <a:cubicBezTo>
                      <a:pt x="652" y="82"/>
                      <a:pt x="646" y="82"/>
                      <a:pt x="644" y="89"/>
                    </a:cubicBezTo>
                    <a:cubicBezTo>
                      <a:pt x="650" y="99"/>
                      <a:pt x="660" y="85"/>
                      <a:pt x="669" y="85"/>
                    </a:cubicBezTo>
                    <a:cubicBezTo>
                      <a:pt x="676" y="85"/>
                      <a:pt x="681" y="96"/>
                      <a:pt x="687" y="87"/>
                    </a:cubicBezTo>
                    <a:cubicBezTo>
                      <a:pt x="685" y="82"/>
                      <a:pt x="680" y="78"/>
                      <a:pt x="676" y="76"/>
                    </a:cubicBezTo>
                    <a:cubicBezTo>
                      <a:pt x="673" y="75"/>
                      <a:pt x="669" y="73"/>
                      <a:pt x="667" y="69"/>
                    </a:cubicBezTo>
                    <a:cubicBezTo>
                      <a:pt x="688" y="78"/>
                      <a:pt x="708" y="89"/>
                      <a:pt x="725" y="99"/>
                    </a:cubicBezTo>
                    <a:cubicBezTo>
                      <a:pt x="723" y="99"/>
                      <a:pt x="722" y="101"/>
                      <a:pt x="720" y="101"/>
                    </a:cubicBezTo>
                    <a:cubicBezTo>
                      <a:pt x="716" y="101"/>
                      <a:pt x="711" y="99"/>
                      <a:pt x="708" y="97"/>
                    </a:cubicBezTo>
                    <a:cubicBezTo>
                      <a:pt x="701" y="97"/>
                      <a:pt x="701" y="97"/>
                      <a:pt x="701" y="97"/>
                    </a:cubicBezTo>
                    <a:cubicBezTo>
                      <a:pt x="699" y="97"/>
                      <a:pt x="699" y="97"/>
                      <a:pt x="699" y="97"/>
                    </a:cubicBezTo>
                    <a:cubicBezTo>
                      <a:pt x="695" y="99"/>
                      <a:pt x="694" y="103"/>
                      <a:pt x="692" y="106"/>
                    </a:cubicBezTo>
                    <a:cubicBezTo>
                      <a:pt x="690" y="109"/>
                      <a:pt x="688" y="111"/>
                      <a:pt x="687" y="111"/>
                    </a:cubicBezTo>
                    <a:cubicBezTo>
                      <a:pt x="687" y="116"/>
                      <a:pt x="680" y="120"/>
                      <a:pt x="680" y="123"/>
                    </a:cubicBezTo>
                    <a:cubicBezTo>
                      <a:pt x="680" y="127"/>
                      <a:pt x="681" y="130"/>
                      <a:pt x="681" y="132"/>
                    </a:cubicBezTo>
                    <a:cubicBezTo>
                      <a:pt x="683" y="158"/>
                      <a:pt x="662" y="169"/>
                      <a:pt x="637" y="169"/>
                    </a:cubicBezTo>
                    <a:cubicBezTo>
                      <a:pt x="632" y="174"/>
                      <a:pt x="634" y="181"/>
                      <a:pt x="630" y="188"/>
                    </a:cubicBezTo>
                    <a:cubicBezTo>
                      <a:pt x="629" y="193"/>
                      <a:pt x="620" y="198"/>
                      <a:pt x="615" y="198"/>
                    </a:cubicBezTo>
                    <a:cubicBezTo>
                      <a:pt x="611" y="198"/>
                      <a:pt x="608" y="193"/>
                      <a:pt x="608" y="190"/>
                    </a:cubicBezTo>
                    <a:cubicBezTo>
                      <a:pt x="608" y="184"/>
                      <a:pt x="613" y="183"/>
                      <a:pt x="609" y="177"/>
                    </a:cubicBezTo>
                    <a:cubicBezTo>
                      <a:pt x="609" y="174"/>
                      <a:pt x="618" y="172"/>
                      <a:pt x="616" y="165"/>
                    </a:cubicBezTo>
                    <a:cubicBezTo>
                      <a:pt x="616" y="160"/>
                      <a:pt x="608" y="163"/>
                      <a:pt x="601" y="162"/>
                    </a:cubicBezTo>
                    <a:cubicBezTo>
                      <a:pt x="595" y="162"/>
                      <a:pt x="588" y="158"/>
                      <a:pt x="583" y="156"/>
                    </a:cubicBezTo>
                    <a:cubicBezTo>
                      <a:pt x="578" y="153"/>
                      <a:pt x="573" y="146"/>
                      <a:pt x="564" y="144"/>
                    </a:cubicBezTo>
                    <a:cubicBezTo>
                      <a:pt x="560" y="144"/>
                      <a:pt x="555" y="146"/>
                      <a:pt x="553" y="144"/>
                    </a:cubicBezTo>
                    <a:cubicBezTo>
                      <a:pt x="551" y="141"/>
                      <a:pt x="555" y="137"/>
                      <a:pt x="555" y="136"/>
                    </a:cubicBezTo>
                    <a:cubicBezTo>
                      <a:pt x="555" y="132"/>
                      <a:pt x="548" y="130"/>
                      <a:pt x="548" y="129"/>
                    </a:cubicBezTo>
                    <a:cubicBezTo>
                      <a:pt x="548" y="125"/>
                      <a:pt x="553" y="118"/>
                      <a:pt x="555" y="116"/>
                    </a:cubicBezTo>
                    <a:cubicBezTo>
                      <a:pt x="560" y="113"/>
                      <a:pt x="567" y="109"/>
                      <a:pt x="574" y="106"/>
                    </a:cubicBezTo>
                    <a:cubicBezTo>
                      <a:pt x="581" y="103"/>
                      <a:pt x="588" y="99"/>
                      <a:pt x="595" y="97"/>
                    </a:cubicBezTo>
                    <a:cubicBezTo>
                      <a:pt x="597" y="96"/>
                      <a:pt x="601" y="96"/>
                      <a:pt x="604" y="96"/>
                    </a:cubicBezTo>
                    <a:cubicBezTo>
                      <a:pt x="609" y="92"/>
                      <a:pt x="615" y="89"/>
                      <a:pt x="620" y="87"/>
                    </a:cubicBezTo>
                    <a:moveTo>
                      <a:pt x="745" y="125"/>
                    </a:moveTo>
                    <a:cubicBezTo>
                      <a:pt x="745" y="120"/>
                      <a:pt x="748" y="120"/>
                      <a:pt x="750" y="115"/>
                    </a:cubicBezTo>
                    <a:cubicBezTo>
                      <a:pt x="755" y="118"/>
                      <a:pt x="762" y="123"/>
                      <a:pt x="769" y="129"/>
                    </a:cubicBezTo>
                    <a:cubicBezTo>
                      <a:pt x="767" y="130"/>
                      <a:pt x="767" y="130"/>
                      <a:pt x="766" y="130"/>
                    </a:cubicBezTo>
                    <a:cubicBezTo>
                      <a:pt x="762" y="132"/>
                      <a:pt x="757" y="136"/>
                      <a:pt x="752" y="134"/>
                    </a:cubicBezTo>
                    <a:cubicBezTo>
                      <a:pt x="750" y="134"/>
                      <a:pt x="745" y="130"/>
                      <a:pt x="745" y="125"/>
                    </a:cubicBezTo>
                    <a:moveTo>
                      <a:pt x="160" y="800"/>
                    </a:moveTo>
                    <a:cubicBezTo>
                      <a:pt x="79" y="715"/>
                      <a:pt x="35" y="605"/>
                      <a:pt x="35" y="487"/>
                    </a:cubicBezTo>
                    <a:cubicBezTo>
                      <a:pt x="35" y="367"/>
                      <a:pt x="83" y="254"/>
                      <a:pt x="169" y="167"/>
                    </a:cubicBezTo>
                    <a:cubicBezTo>
                      <a:pt x="181" y="155"/>
                      <a:pt x="195" y="143"/>
                      <a:pt x="209" y="132"/>
                    </a:cubicBezTo>
                    <a:cubicBezTo>
                      <a:pt x="211" y="136"/>
                      <a:pt x="211" y="137"/>
                      <a:pt x="213" y="139"/>
                    </a:cubicBezTo>
                    <a:cubicBezTo>
                      <a:pt x="214" y="141"/>
                      <a:pt x="209" y="144"/>
                      <a:pt x="209" y="146"/>
                    </a:cubicBezTo>
                    <a:cubicBezTo>
                      <a:pt x="209" y="148"/>
                      <a:pt x="211" y="151"/>
                      <a:pt x="211" y="153"/>
                    </a:cubicBezTo>
                    <a:cubicBezTo>
                      <a:pt x="209" y="158"/>
                      <a:pt x="206" y="162"/>
                      <a:pt x="209" y="165"/>
                    </a:cubicBezTo>
                    <a:cubicBezTo>
                      <a:pt x="213" y="169"/>
                      <a:pt x="220" y="160"/>
                      <a:pt x="223" y="165"/>
                    </a:cubicBezTo>
                    <a:cubicBezTo>
                      <a:pt x="227" y="170"/>
                      <a:pt x="220" y="172"/>
                      <a:pt x="218" y="177"/>
                    </a:cubicBezTo>
                    <a:cubicBezTo>
                      <a:pt x="218" y="183"/>
                      <a:pt x="220" y="188"/>
                      <a:pt x="220" y="193"/>
                    </a:cubicBezTo>
                    <a:cubicBezTo>
                      <a:pt x="220" y="195"/>
                      <a:pt x="220" y="200"/>
                      <a:pt x="218" y="202"/>
                    </a:cubicBezTo>
                    <a:cubicBezTo>
                      <a:pt x="216" y="205"/>
                      <a:pt x="211" y="205"/>
                      <a:pt x="211" y="209"/>
                    </a:cubicBezTo>
                    <a:cubicBezTo>
                      <a:pt x="211" y="216"/>
                      <a:pt x="220" y="219"/>
                      <a:pt x="221" y="224"/>
                    </a:cubicBezTo>
                    <a:cubicBezTo>
                      <a:pt x="221" y="228"/>
                      <a:pt x="218" y="235"/>
                      <a:pt x="216" y="238"/>
                    </a:cubicBezTo>
                    <a:cubicBezTo>
                      <a:pt x="213" y="245"/>
                      <a:pt x="207" y="252"/>
                      <a:pt x="200" y="259"/>
                    </a:cubicBezTo>
                    <a:cubicBezTo>
                      <a:pt x="195" y="266"/>
                      <a:pt x="186" y="273"/>
                      <a:pt x="183" y="280"/>
                    </a:cubicBezTo>
                    <a:cubicBezTo>
                      <a:pt x="181" y="284"/>
                      <a:pt x="181" y="287"/>
                      <a:pt x="179" y="290"/>
                    </a:cubicBezTo>
                    <a:cubicBezTo>
                      <a:pt x="176" y="296"/>
                      <a:pt x="172" y="299"/>
                      <a:pt x="169" y="304"/>
                    </a:cubicBezTo>
                    <a:cubicBezTo>
                      <a:pt x="169" y="324"/>
                      <a:pt x="169" y="324"/>
                      <a:pt x="169" y="324"/>
                    </a:cubicBezTo>
                    <a:cubicBezTo>
                      <a:pt x="169" y="344"/>
                      <a:pt x="169" y="344"/>
                      <a:pt x="169" y="344"/>
                    </a:cubicBezTo>
                    <a:cubicBezTo>
                      <a:pt x="170" y="348"/>
                      <a:pt x="170" y="355"/>
                      <a:pt x="174" y="357"/>
                    </a:cubicBezTo>
                    <a:cubicBezTo>
                      <a:pt x="176" y="362"/>
                      <a:pt x="179" y="360"/>
                      <a:pt x="185" y="362"/>
                    </a:cubicBezTo>
                    <a:cubicBezTo>
                      <a:pt x="188" y="365"/>
                      <a:pt x="193" y="369"/>
                      <a:pt x="193" y="372"/>
                    </a:cubicBezTo>
                    <a:cubicBezTo>
                      <a:pt x="195" y="377"/>
                      <a:pt x="195" y="383"/>
                      <a:pt x="195" y="388"/>
                    </a:cubicBezTo>
                    <a:cubicBezTo>
                      <a:pt x="195" y="393"/>
                      <a:pt x="195" y="400"/>
                      <a:pt x="197" y="404"/>
                    </a:cubicBezTo>
                    <a:cubicBezTo>
                      <a:pt x="199" y="409"/>
                      <a:pt x="206" y="412"/>
                      <a:pt x="206" y="418"/>
                    </a:cubicBezTo>
                    <a:cubicBezTo>
                      <a:pt x="206" y="423"/>
                      <a:pt x="199" y="423"/>
                      <a:pt x="199" y="428"/>
                    </a:cubicBezTo>
                    <a:cubicBezTo>
                      <a:pt x="199" y="435"/>
                      <a:pt x="214" y="435"/>
                      <a:pt x="216" y="442"/>
                    </a:cubicBezTo>
                    <a:cubicBezTo>
                      <a:pt x="216" y="445"/>
                      <a:pt x="214" y="451"/>
                      <a:pt x="214" y="454"/>
                    </a:cubicBezTo>
                    <a:cubicBezTo>
                      <a:pt x="216" y="458"/>
                      <a:pt x="221" y="459"/>
                      <a:pt x="223" y="461"/>
                    </a:cubicBezTo>
                    <a:cubicBezTo>
                      <a:pt x="227" y="465"/>
                      <a:pt x="228" y="470"/>
                      <a:pt x="234" y="468"/>
                    </a:cubicBezTo>
                    <a:cubicBezTo>
                      <a:pt x="237" y="465"/>
                      <a:pt x="230" y="459"/>
                      <a:pt x="228" y="456"/>
                    </a:cubicBezTo>
                    <a:cubicBezTo>
                      <a:pt x="227" y="452"/>
                      <a:pt x="227" y="444"/>
                      <a:pt x="225" y="437"/>
                    </a:cubicBezTo>
                    <a:cubicBezTo>
                      <a:pt x="223" y="431"/>
                      <a:pt x="220" y="428"/>
                      <a:pt x="218" y="424"/>
                    </a:cubicBezTo>
                    <a:cubicBezTo>
                      <a:pt x="216" y="421"/>
                      <a:pt x="216" y="416"/>
                      <a:pt x="216" y="412"/>
                    </a:cubicBezTo>
                    <a:cubicBezTo>
                      <a:pt x="214" y="409"/>
                      <a:pt x="209" y="405"/>
                      <a:pt x="209" y="402"/>
                    </a:cubicBezTo>
                    <a:cubicBezTo>
                      <a:pt x="207" y="388"/>
                      <a:pt x="220" y="384"/>
                      <a:pt x="223" y="393"/>
                    </a:cubicBezTo>
                    <a:cubicBezTo>
                      <a:pt x="227" y="400"/>
                      <a:pt x="223" y="405"/>
                      <a:pt x="223" y="411"/>
                    </a:cubicBezTo>
                    <a:cubicBezTo>
                      <a:pt x="225" y="416"/>
                      <a:pt x="230" y="419"/>
                      <a:pt x="234" y="424"/>
                    </a:cubicBezTo>
                    <a:cubicBezTo>
                      <a:pt x="237" y="430"/>
                      <a:pt x="241" y="433"/>
                      <a:pt x="242" y="437"/>
                    </a:cubicBezTo>
                    <a:cubicBezTo>
                      <a:pt x="244" y="440"/>
                      <a:pt x="244" y="440"/>
                      <a:pt x="242" y="444"/>
                    </a:cubicBezTo>
                    <a:cubicBezTo>
                      <a:pt x="248" y="449"/>
                      <a:pt x="253" y="454"/>
                      <a:pt x="257" y="459"/>
                    </a:cubicBezTo>
                    <a:cubicBezTo>
                      <a:pt x="264" y="466"/>
                      <a:pt x="272" y="475"/>
                      <a:pt x="271" y="487"/>
                    </a:cubicBezTo>
                    <a:cubicBezTo>
                      <a:pt x="271" y="492"/>
                      <a:pt x="267" y="496"/>
                      <a:pt x="267" y="499"/>
                    </a:cubicBezTo>
                    <a:cubicBezTo>
                      <a:pt x="267" y="503"/>
                      <a:pt x="271" y="506"/>
                      <a:pt x="274" y="510"/>
                    </a:cubicBezTo>
                    <a:cubicBezTo>
                      <a:pt x="279" y="513"/>
                      <a:pt x="283" y="517"/>
                      <a:pt x="286" y="517"/>
                    </a:cubicBezTo>
                    <a:cubicBezTo>
                      <a:pt x="288" y="518"/>
                      <a:pt x="293" y="518"/>
                      <a:pt x="295" y="520"/>
                    </a:cubicBezTo>
                    <a:cubicBezTo>
                      <a:pt x="299" y="522"/>
                      <a:pt x="302" y="525"/>
                      <a:pt x="306" y="527"/>
                    </a:cubicBezTo>
                    <a:cubicBezTo>
                      <a:pt x="313" y="531"/>
                      <a:pt x="320" y="532"/>
                      <a:pt x="325" y="536"/>
                    </a:cubicBezTo>
                    <a:cubicBezTo>
                      <a:pt x="332" y="538"/>
                      <a:pt x="341" y="543"/>
                      <a:pt x="344" y="543"/>
                    </a:cubicBezTo>
                    <a:cubicBezTo>
                      <a:pt x="350" y="543"/>
                      <a:pt x="355" y="538"/>
                      <a:pt x="360" y="538"/>
                    </a:cubicBezTo>
                    <a:cubicBezTo>
                      <a:pt x="374" y="536"/>
                      <a:pt x="379" y="553"/>
                      <a:pt x="390" y="558"/>
                    </a:cubicBezTo>
                    <a:cubicBezTo>
                      <a:pt x="392" y="560"/>
                      <a:pt x="395" y="560"/>
                      <a:pt x="399" y="560"/>
                    </a:cubicBezTo>
                    <a:cubicBezTo>
                      <a:pt x="402" y="560"/>
                      <a:pt x="404" y="562"/>
                      <a:pt x="407" y="564"/>
                    </a:cubicBezTo>
                    <a:cubicBezTo>
                      <a:pt x="413" y="565"/>
                      <a:pt x="420" y="564"/>
                      <a:pt x="423" y="567"/>
                    </a:cubicBezTo>
                    <a:cubicBezTo>
                      <a:pt x="430" y="569"/>
                      <a:pt x="436" y="581"/>
                      <a:pt x="441" y="585"/>
                    </a:cubicBezTo>
                    <a:cubicBezTo>
                      <a:pt x="441" y="595"/>
                      <a:pt x="441" y="595"/>
                      <a:pt x="441" y="595"/>
                    </a:cubicBezTo>
                    <a:cubicBezTo>
                      <a:pt x="444" y="600"/>
                      <a:pt x="448" y="599"/>
                      <a:pt x="453" y="600"/>
                    </a:cubicBezTo>
                    <a:cubicBezTo>
                      <a:pt x="458" y="604"/>
                      <a:pt x="460" y="611"/>
                      <a:pt x="465" y="614"/>
                    </a:cubicBezTo>
                    <a:cubicBezTo>
                      <a:pt x="474" y="614"/>
                      <a:pt x="474" y="614"/>
                      <a:pt x="474" y="614"/>
                    </a:cubicBezTo>
                    <a:cubicBezTo>
                      <a:pt x="481" y="618"/>
                      <a:pt x="483" y="625"/>
                      <a:pt x="488" y="623"/>
                    </a:cubicBezTo>
                    <a:cubicBezTo>
                      <a:pt x="494" y="623"/>
                      <a:pt x="492" y="618"/>
                      <a:pt x="494" y="614"/>
                    </a:cubicBezTo>
                    <a:cubicBezTo>
                      <a:pt x="495" y="612"/>
                      <a:pt x="499" y="607"/>
                      <a:pt x="502" y="607"/>
                    </a:cubicBezTo>
                    <a:cubicBezTo>
                      <a:pt x="509" y="607"/>
                      <a:pt x="509" y="614"/>
                      <a:pt x="513" y="619"/>
                    </a:cubicBezTo>
                    <a:cubicBezTo>
                      <a:pt x="513" y="625"/>
                      <a:pt x="516" y="626"/>
                      <a:pt x="518" y="630"/>
                    </a:cubicBezTo>
                    <a:cubicBezTo>
                      <a:pt x="520" y="637"/>
                      <a:pt x="518" y="656"/>
                      <a:pt x="518" y="661"/>
                    </a:cubicBezTo>
                    <a:cubicBezTo>
                      <a:pt x="516" y="665"/>
                      <a:pt x="509" y="666"/>
                      <a:pt x="506" y="672"/>
                    </a:cubicBezTo>
                    <a:cubicBezTo>
                      <a:pt x="504" y="675"/>
                      <a:pt x="502" y="679"/>
                      <a:pt x="501" y="680"/>
                    </a:cubicBezTo>
                    <a:cubicBezTo>
                      <a:pt x="499" y="684"/>
                      <a:pt x="495" y="684"/>
                      <a:pt x="492" y="687"/>
                    </a:cubicBezTo>
                    <a:cubicBezTo>
                      <a:pt x="492" y="689"/>
                      <a:pt x="490" y="693"/>
                      <a:pt x="490" y="694"/>
                    </a:cubicBezTo>
                    <a:cubicBezTo>
                      <a:pt x="486" y="701"/>
                      <a:pt x="481" y="706"/>
                      <a:pt x="485" y="713"/>
                    </a:cubicBezTo>
                    <a:cubicBezTo>
                      <a:pt x="486" y="717"/>
                      <a:pt x="492" y="719"/>
                      <a:pt x="492" y="724"/>
                    </a:cubicBezTo>
                    <a:cubicBezTo>
                      <a:pt x="492" y="727"/>
                      <a:pt x="481" y="731"/>
                      <a:pt x="481" y="736"/>
                    </a:cubicBezTo>
                    <a:cubicBezTo>
                      <a:pt x="479" y="739"/>
                      <a:pt x="483" y="746"/>
                      <a:pt x="485" y="752"/>
                    </a:cubicBezTo>
                    <a:cubicBezTo>
                      <a:pt x="485" y="755"/>
                      <a:pt x="492" y="757"/>
                      <a:pt x="495" y="760"/>
                    </a:cubicBezTo>
                    <a:cubicBezTo>
                      <a:pt x="499" y="764"/>
                      <a:pt x="501" y="771"/>
                      <a:pt x="504" y="774"/>
                    </a:cubicBezTo>
                    <a:cubicBezTo>
                      <a:pt x="511" y="785"/>
                      <a:pt x="516" y="797"/>
                      <a:pt x="523" y="807"/>
                    </a:cubicBezTo>
                    <a:cubicBezTo>
                      <a:pt x="527" y="813"/>
                      <a:pt x="532" y="818"/>
                      <a:pt x="534" y="823"/>
                    </a:cubicBezTo>
                    <a:cubicBezTo>
                      <a:pt x="534" y="825"/>
                      <a:pt x="534" y="825"/>
                      <a:pt x="534" y="825"/>
                    </a:cubicBezTo>
                    <a:cubicBezTo>
                      <a:pt x="662" y="821"/>
                      <a:pt x="781" y="809"/>
                      <a:pt x="878" y="788"/>
                    </a:cubicBezTo>
                    <a:cubicBezTo>
                      <a:pt x="946" y="703"/>
                      <a:pt x="983" y="599"/>
                      <a:pt x="983" y="487"/>
                    </a:cubicBezTo>
                    <a:cubicBezTo>
                      <a:pt x="983" y="358"/>
                      <a:pt x="932" y="235"/>
                      <a:pt x="839" y="143"/>
                    </a:cubicBezTo>
                    <a:cubicBezTo>
                      <a:pt x="746" y="50"/>
                      <a:pt x="622" y="0"/>
                      <a:pt x="492" y="0"/>
                    </a:cubicBezTo>
                    <a:cubicBezTo>
                      <a:pt x="360" y="0"/>
                      <a:pt x="237" y="50"/>
                      <a:pt x="144" y="143"/>
                    </a:cubicBezTo>
                    <a:cubicBezTo>
                      <a:pt x="51" y="235"/>
                      <a:pt x="0" y="358"/>
                      <a:pt x="0" y="487"/>
                    </a:cubicBezTo>
                    <a:cubicBezTo>
                      <a:pt x="0" y="599"/>
                      <a:pt x="37" y="705"/>
                      <a:pt x="106" y="790"/>
                    </a:cubicBezTo>
                    <a:cubicBezTo>
                      <a:pt x="123" y="793"/>
                      <a:pt x="142" y="797"/>
                      <a:pt x="160" y="80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497" name="Google Shape;14497;p107"/>
          <p:cNvGrpSpPr/>
          <p:nvPr/>
        </p:nvGrpSpPr>
        <p:grpSpPr>
          <a:xfrm>
            <a:off x="9622451" y="3490570"/>
            <a:ext cx="914400" cy="791348"/>
            <a:chOff x="9515011" y="3662943"/>
            <a:chExt cx="912284" cy="789517"/>
          </a:xfrm>
        </p:grpSpPr>
        <p:sp>
          <p:nvSpPr>
            <p:cNvPr id="14498" name="Google Shape;14498;p107"/>
            <p:cNvSpPr/>
            <p:nvPr/>
          </p:nvSpPr>
          <p:spPr>
            <a:xfrm>
              <a:off x="9515011" y="3662943"/>
              <a:ext cx="912284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499" name="Google Shape;14499;p107"/>
            <p:cNvGrpSpPr/>
            <p:nvPr/>
          </p:nvGrpSpPr>
          <p:grpSpPr>
            <a:xfrm>
              <a:off x="9725898" y="3777411"/>
              <a:ext cx="490509" cy="560581"/>
              <a:chOff x="3795547" y="-645977"/>
              <a:chExt cx="433388" cy="495300"/>
            </a:xfrm>
          </p:grpSpPr>
          <p:sp>
            <p:nvSpPr>
              <p:cNvPr id="14500" name="Google Shape;14500;p107"/>
              <p:cNvSpPr/>
              <p:nvPr/>
            </p:nvSpPr>
            <p:spPr>
              <a:xfrm>
                <a:off x="3811422" y="-380865"/>
                <a:ext cx="403225" cy="230188"/>
              </a:xfrm>
              <a:custGeom>
                <a:avLst/>
                <a:gdLst/>
                <a:ahLst/>
                <a:cxnLst/>
                <a:rect l="l" t="t" r="r" b="b"/>
                <a:pathLst>
                  <a:path w="1193" h="679" extrusionOk="0">
                    <a:moveTo>
                      <a:pt x="0" y="2"/>
                    </a:moveTo>
                    <a:cubicBezTo>
                      <a:pt x="269" y="226"/>
                      <a:pt x="452" y="226"/>
                      <a:pt x="452" y="614"/>
                    </a:cubicBezTo>
                    <a:cubicBezTo>
                      <a:pt x="452" y="651"/>
                      <a:pt x="519" y="679"/>
                      <a:pt x="601" y="679"/>
                    </a:cubicBezTo>
                    <a:cubicBezTo>
                      <a:pt x="684" y="679"/>
                      <a:pt x="752" y="651"/>
                      <a:pt x="752" y="614"/>
                    </a:cubicBezTo>
                    <a:cubicBezTo>
                      <a:pt x="752" y="226"/>
                      <a:pt x="928" y="226"/>
                      <a:pt x="1193" y="0"/>
                    </a:cubicBezTo>
                    <a:cubicBezTo>
                      <a:pt x="1063" y="65"/>
                      <a:pt x="845" y="106"/>
                      <a:pt x="596" y="106"/>
                    </a:cubicBezTo>
                    <a:cubicBezTo>
                      <a:pt x="348" y="106"/>
                      <a:pt x="130" y="65"/>
                      <a:pt x="0" y="2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1" name="Google Shape;14501;p107"/>
              <p:cNvSpPr/>
              <p:nvPr/>
            </p:nvSpPr>
            <p:spPr>
              <a:xfrm>
                <a:off x="4157497" y="-458652"/>
                <a:ext cx="71438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20" extrusionOk="0">
                    <a:moveTo>
                      <a:pt x="102" y="0"/>
                    </a:moveTo>
                    <a:cubicBezTo>
                      <a:pt x="90" y="78"/>
                      <a:pt x="62" y="151"/>
                      <a:pt x="21" y="213"/>
                    </a:cubicBezTo>
                    <a:cubicBezTo>
                      <a:pt x="14" y="215"/>
                      <a:pt x="7" y="218"/>
                      <a:pt x="0" y="220"/>
                    </a:cubicBezTo>
                    <a:cubicBezTo>
                      <a:pt x="132" y="189"/>
                      <a:pt x="213" y="146"/>
                      <a:pt x="213" y="96"/>
                    </a:cubicBezTo>
                    <a:cubicBezTo>
                      <a:pt x="213" y="61"/>
                      <a:pt x="173" y="28"/>
                      <a:pt x="102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2" name="Google Shape;14502;p107"/>
              <p:cNvSpPr/>
              <p:nvPr/>
            </p:nvSpPr>
            <p:spPr>
              <a:xfrm>
                <a:off x="3795547" y="-458652"/>
                <a:ext cx="71438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20" extrusionOk="0">
                    <a:moveTo>
                      <a:pt x="191" y="213"/>
                    </a:moveTo>
                    <a:cubicBezTo>
                      <a:pt x="151" y="151"/>
                      <a:pt x="123" y="78"/>
                      <a:pt x="112" y="0"/>
                    </a:cubicBezTo>
                    <a:cubicBezTo>
                      <a:pt x="41" y="28"/>
                      <a:pt x="0" y="61"/>
                      <a:pt x="0" y="96"/>
                    </a:cubicBezTo>
                    <a:cubicBezTo>
                      <a:pt x="0" y="146"/>
                      <a:pt x="83" y="189"/>
                      <a:pt x="212" y="220"/>
                    </a:cubicBezTo>
                    <a:cubicBezTo>
                      <a:pt x="205" y="218"/>
                      <a:pt x="198" y="215"/>
                      <a:pt x="191" y="213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3" name="Google Shape;14503;p107"/>
              <p:cNvSpPr/>
              <p:nvPr/>
            </p:nvSpPr>
            <p:spPr>
              <a:xfrm>
                <a:off x="3847934" y="-645977"/>
                <a:ext cx="331788" cy="279400"/>
              </a:xfrm>
              <a:custGeom>
                <a:avLst/>
                <a:gdLst/>
                <a:ahLst/>
                <a:cxnLst/>
                <a:rect l="l" t="t" r="r" b="b"/>
                <a:pathLst>
                  <a:path w="983" h="825" extrusionOk="0">
                    <a:moveTo>
                      <a:pt x="353" y="451"/>
                    </a:moveTo>
                    <a:cubicBezTo>
                      <a:pt x="353" y="449"/>
                      <a:pt x="355" y="447"/>
                      <a:pt x="357" y="444"/>
                    </a:cubicBezTo>
                    <a:cubicBezTo>
                      <a:pt x="358" y="440"/>
                      <a:pt x="357" y="435"/>
                      <a:pt x="358" y="431"/>
                    </a:cubicBezTo>
                    <a:cubicBezTo>
                      <a:pt x="360" y="424"/>
                      <a:pt x="371" y="419"/>
                      <a:pt x="376" y="416"/>
                    </a:cubicBezTo>
                    <a:cubicBezTo>
                      <a:pt x="385" y="412"/>
                      <a:pt x="392" y="405"/>
                      <a:pt x="400" y="405"/>
                    </a:cubicBezTo>
                    <a:cubicBezTo>
                      <a:pt x="404" y="405"/>
                      <a:pt x="411" y="407"/>
                      <a:pt x="415" y="407"/>
                    </a:cubicBezTo>
                    <a:cubicBezTo>
                      <a:pt x="420" y="409"/>
                      <a:pt x="422" y="411"/>
                      <a:pt x="425" y="411"/>
                    </a:cubicBezTo>
                    <a:cubicBezTo>
                      <a:pt x="436" y="412"/>
                      <a:pt x="437" y="404"/>
                      <a:pt x="446" y="400"/>
                    </a:cubicBezTo>
                    <a:cubicBezTo>
                      <a:pt x="453" y="402"/>
                      <a:pt x="460" y="398"/>
                      <a:pt x="467" y="400"/>
                    </a:cubicBezTo>
                    <a:cubicBezTo>
                      <a:pt x="472" y="400"/>
                      <a:pt x="476" y="405"/>
                      <a:pt x="479" y="405"/>
                    </a:cubicBezTo>
                    <a:cubicBezTo>
                      <a:pt x="483" y="405"/>
                      <a:pt x="486" y="404"/>
                      <a:pt x="488" y="404"/>
                    </a:cubicBezTo>
                    <a:cubicBezTo>
                      <a:pt x="492" y="404"/>
                      <a:pt x="497" y="411"/>
                      <a:pt x="497" y="414"/>
                    </a:cubicBezTo>
                    <a:cubicBezTo>
                      <a:pt x="499" y="419"/>
                      <a:pt x="494" y="423"/>
                      <a:pt x="495" y="428"/>
                    </a:cubicBezTo>
                    <a:cubicBezTo>
                      <a:pt x="501" y="433"/>
                      <a:pt x="509" y="435"/>
                      <a:pt x="516" y="437"/>
                    </a:cubicBezTo>
                    <a:cubicBezTo>
                      <a:pt x="522" y="433"/>
                      <a:pt x="518" y="426"/>
                      <a:pt x="516" y="421"/>
                    </a:cubicBezTo>
                    <a:cubicBezTo>
                      <a:pt x="516" y="414"/>
                      <a:pt x="516" y="414"/>
                      <a:pt x="516" y="414"/>
                    </a:cubicBezTo>
                    <a:cubicBezTo>
                      <a:pt x="516" y="411"/>
                      <a:pt x="515" y="407"/>
                      <a:pt x="515" y="404"/>
                    </a:cubicBezTo>
                    <a:cubicBezTo>
                      <a:pt x="515" y="390"/>
                      <a:pt x="527" y="383"/>
                      <a:pt x="537" y="376"/>
                    </a:cubicBezTo>
                    <a:cubicBezTo>
                      <a:pt x="541" y="374"/>
                      <a:pt x="544" y="369"/>
                      <a:pt x="548" y="367"/>
                    </a:cubicBezTo>
                    <a:cubicBezTo>
                      <a:pt x="553" y="365"/>
                      <a:pt x="558" y="364"/>
                      <a:pt x="562" y="362"/>
                    </a:cubicBezTo>
                    <a:cubicBezTo>
                      <a:pt x="571" y="357"/>
                      <a:pt x="578" y="353"/>
                      <a:pt x="583" y="348"/>
                    </a:cubicBezTo>
                    <a:cubicBezTo>
                      <a:pt x="587" y="341"/>
                      <a:pt x="583" y="332"/>
                      <a:pt x="583" y="325"/>
                    </a:cubicBezTo>
                    <a:cubicBezTo>
                      <a:pt x="587" y="324"/>
                      <a:pt x="588" y="327"/>
                      <a:pt x="592" y="327"/>
                    </a:cubicBezTo>
                    <a:cubicBezTo>
                      <a:pt x="597" y="325"/>
                      <a:pt x="597" y="318"/>
                      <a:pt x="601" y="317"/>
                    </a:cubicBezTo>
                    <a:cubicBezTo>
                      <a:pt x="602" y="315"/>
                      <a:pt x="606" y="313"/>
                      <a:pt x="608" y="311"/>
                    </a:cubicBezTo>
                    <a:cubicBezTo>
                      <a:pt x="613" y="308"/>
                      <a:pt x="615" y="303"/>
                      <a:pt x="618" y="301"/>
                    </a:cubicBezTo>
                    <a:cubicBezTo>
                      <a:pt x="620" y="301"/>
                      <a:pt x="623" y="301"/>
                      <a:pt x="625" y="299"/>
                    </a:cubicBezTo>
                    <a:cubicBezTo>
                      <a:pt x="629" y="299"/>
                      <a:pt x="634" y="296"/>
                      <a:pt x="639" y="294"/>
                    </a:cubicBezTo>
                    <a:cubicBezTo>
                      <a:pt x="643" y="292"/>
                      <a:pt x="650" y="292"/>
                      <a:pt x="652" y="290"/>
                    </a:cubicBezTo>
                    <a:cubicBezTo>
                      <a:pt x="652" y="284"/>
                      <a:pt x="652" y="284"/>
                      <a:pt x="652" y="284"/>
                    </a:cubicBezTo>
                    <a:cubicBezTo>
                      <a:pt x="653" y="271"/>
                      <a:pt x="673" y="268"/>
                      <a:pt x="683" y="264"/>
                    </a:cubicBezTo>
                    <a:cubicBezTo>
                      <a:pt x="690" y="263"/>
                      <a:pt x="697" y="257"/>
                      <a:pt x="706" y="259"/>
                    </a:cubicBezTo>
                    <a:cubicBezTo>
                      <a:pt x="704" y="264"/>
                      <a:pt x="697" y="263"/>
                      <a:pt x="697" y="270"/>
                    </a:cubicBezTo>
                    <a:cubicBezTo>
                      <a:pt x="699" y="278"/>
                      <a:pt x="713" y="266"/>
                      <a:pt x="715" y="264"/>
                    </a:cubicBezTo>
                    <a:cubicBezTo>
                      <a:pt x="722" y="263"/>
                      <a:pt x="732" y="261"/>
                      <a:pt x="741" y="257"/>
                    </a:cubicBezTo>
                    <a:cubicBezTo>
                      <a:pt x="748" y="254"/>
                      <a:pt x="762" y="250"/>
                      <a:pt x="755" y="242"/>
                    </a:cubicBezTo>
                    <a:cubicBezTo>
                      <a:pt x="750" y="242"/>
                      <a:pt x="746" y="249"/>
                      <a:pt x="741" y="250"/>
                    </a:cubicBezTo>
                    <a:cubicBezTo>
                      <a:pt x="738" y="252"/>
                      <a:pt x="739" y="249"/>
                      <a:pt x="736" y="249"/>
                    </a:cubicBezTo>
                    <a:cubicBezTo>
                      <a:pt x="732" y="247"/>
                      <a:pt x="731" y="250"/>
                      <a:pt x="729" y="250"/>
                    </a:cubicBezTo>
                    <a:cubicBezTo>
                      <a:pt x="725" y="249"/>
                      <a:pt x="722" y="245"/>
                      <a:pt x="720" y="242"/>
                    </a:cubicBezTo>
                    <a:cubicBezTo>
                      <a:pt x="720" y="233"/>
                      <a:pt x="729" y="230"/>
                      <a:pt x="732" y="223"/>
                    </a:cubicBezTo>
                    <a:cubicBezTo>
                      <a:pt x="729" y="216"/>
                      <a:pt x="718" y="221"/>
                      <a:pt x="711" y="217"/>
                    </a:cubicBezTo>
                    <a:cubicBezTo>
                      <a:pt x="713" y="214"/>
                      <a:pt x="718" y="210"/>
                      <a:pt x="723" y="209"/>
                    </a:cubicBezTo>
                    <a:cubicBezTo>
                      <a:pt x="727" y="209"/>
                      <a:pt x="738" y="209"/>
                      <a:pt x="741" y="212"/>
                    </a:cubicBezTo>
                    <a:cubicBezTo>
                      <a:pt x="741" y="212"/>
                      <a:pt x="741" y="216"/>
                      <a:pt x="743" y="217"/>
                    </a:cubicBezTo>
                    <a:cubicBezTo>
                      <a:pt x="746" y="221"/>
                      <a:pt x="748" y="221"/>
                      <a:pt x="752" y="219"/>
                    </a:cubicBezTo>
                    <a:cubicBezTo>
                      <a:pt x="753" y="214"/>
                      <a:pt x="745" y="216"/>
                      <a:pt x="746" y="212"/>
                    </a:cubicBezTo>
                    <a:cubicBezTo>
                      <a:pt x="753" y="207"/>
                      <a:pt x="764" y="210"/>
                      <a:pt x="773" y="209"/>
                    </a:cubicBezTo>
                    <a:cubicBezTo>
                      <a:pt x="778" y="209"/>
                      <a:pt x="783" y="205"/>
                      <a:pt x="788" y="202"/>
                    </a:cubicBezTo>
                    <a:cubicBezTo>
                      <a:pt x="792" y="200"/>
                      <a:pt x="797" y="196"/>
                      <a:pt x="803" y="200"/>
                    </a:cubicBezTo>
                    <a:cubicBezTo>
                      <a:pt x="803" y="203"/>
                      <a:pt x="797" y="205"/>
                      <a:pt x="795" y="207"/>
                    </a:cubicBezTo>
                    <a:cubicBezTo>
                      <a:pt x="788" y="216"/>
                      <a:pt x="780" y="223"/>
                      <a:pt x="773" y="231"/>
                    </a:cubicBezTo>
                    <a:cubicBezTo>
                      <a:pt x="776" y="235"/>
                      <a:pt x="783" y="233"/>
                      <a:pt x="790" y="233"/>
                    </a:cubicBezTo>
                    <a:cubicBezTo>
                      <a:pt x="794" y="235"/>
                      <a:pt x="795" y="235"/>
                      <a:pt x="799" y="235"/>
                    </a:cubicBezTo>
                    <a:cubicBezTo>
                      <a:pt x="803" y="237"/>
                      <a:pt x="806" y="237"/>
                      <a:pt x="808" y="237"/>
                    </a:cubicBezTo>
                    <a:cubicBezTo>
                      <a:pt x="813" y="238"/>
                      <a:pt x="813" y="242"/>
                      <a:pt x="818" y="242"/>
                    </a:cubicBezTo>
                    <a:cubicBezTo>
                      <a:pt x="825" y="242"/>
                      <a:pt x="825" y="235"/>
                      <a:pt x="822" y="230"/>
                    </a:cubicBezTo>
                    <a:cubicBezTo>
                      <a:pt x="822" y="224"/>
                      <a:pt x="824" y="223"/>
                      <a:pt x="822" y="219"/>
                    </a:cubicBezTo>
                    <a:cubicBezTo>
                      <a:pt x="820" y="212"/>
                      <a:pt x="808" y="219"/>
                      <a:pt x="806" y="210"/>
                    </a:cubicBezTo>
                    <a:cubicBezTo>
                      <a:pt x="806" y="205"/>
                      <a:pt x="811" y="205"/>
                      <a:pt x="813" y="202"/>
                    </a:cubicBezTo>
                    <a:cubicBezTo>
                      <a:pt x="813" y="191"/>
                      <a:pt x="822" y="191"/>
                      <a:pt x="820" y="181"/>
                    </a:cubicBezTo>
                    <a:cubicBezTo>
                      <a:pt x="820" y="177"/>
                      <a:pt x="817" y="177"/>
                      <a:pt x="815" y="174"/>
                    </a:cubicBezTo>
                    <a:cubicBezTo>
                      <a:pt x="813" y="172"/>
                      <a:pt x="811" y="169"/>
                      <a:pt x="811" y="167"/>
                    </a:cubicBezTo>
                    <a:cubicBezTo>
                      <a:pt x="804" y="163"/>
                      <a:pt x="794" y="163"/>
                      <a:pt x="794" y="155"/>
                    </a:cubicBezTo>
                    <a:cubicBezTo>
                      <a:pt x="794" y="148"/>
                      <a:pt x="794" y="148"/>
                      <a:pt x="794" y="148"/>
                    </a:cubicBezTo>
                    <a:cubicBezTo>
                      <a:pt x="801" y="155"/>
                      <a:pt x="808" y="162"/>
                      <a:pt x="815" y="167"/>
                    </a:cubicBezTo>
                    <a:cubicBezTo>
                      <a:pt x="901" y="254"/>
                      <a:pt x="948" y="367"/>
                      <a:pt x="948" y="487"/>
                    </a:cubicBezTo>
                    <a:cubicBezTo>
                      <a:pt x="948" y="572"/>
                      <a:pt x="925" y="652"/>
                      <a:pt x="882" y="722"/>
                    </a:cubicBezTo>
                    <a:cubicBezTo>
                      <a:pt x="880" y="722"/>
                      <a:pt x="876" y="720"/>
                      <a:pt x="874" y="720"/>
                    </a:cubicBezTo>
                    <a:cubicBezTo>
                      <a:pt x="871" y="720"/>
                      <a:pt x="869" y="722"/>
                      <a:pt x="866" y="722"/>
                    </a:cubicBezTo>
                    <a:cubicBezTo>
                      <a:pt x="860" y="722"/>
                      <a:pt x="852" y="719"/>
                      <a:pt x="846" y="717"/>
                    </a:cubicBezTo>
                    <a:cubicBezTo>
                      <a:pt x="843" y="717"/>
                      <a:pt x="838" y="719"/>
                      <a:pt x="836" y="717"/>
                    </a:cubicBezTo>
                    <a:cubicBezTo>
                      <a:pt x="832" y="715"/>
                      <a:pt x="832" y="710"/>
                      <a:pt x="831" y="708"/>
                    </a:cubicBezTo>
                    <a:cubicBezTo>
                      <a:pt x="827" y="706"/>
                      <a:pt x="824" y="706"/>
                      <a:pt x="820" y="705"/>
                    </a:cubicBezTo>
                    <a:cubicBezTo>
                      <a:pt x="815" y="703"/>
                      <a:pt x="811" y="701"/>
                      <a:pt x="806" y="699"/>
                    </a:cubicBezTo>
                    <a:cubicBezTo>
                      <a:pt x="803" y="699"/>
                      <a:pt x="801" y="701"/>
                      <a:pt x="799" y="701"/>
                    </a:cubicBezTo>
                    <a:cubicBezTo>
                      <a:pt x="795" y="699"/>
                      <a:pt x="794" y="696"/>
                      <a:pt x="790" y="694"/>
                    </a:cubicBezTo>
                    <a:cubicBezTo>
                      <a:pt x="787" y="693"/>
                      <a:pt x="783" y="691"/>
                      <a:pt x="781" y="687"/>
                    </a:cubicBezTo>
                    <a:cubicBezTo>
                      <a:pt x="785" y="677"/>
                      <a:pt x="774" y="673"/>
                      <a:pt x="773" y="666"/>
                    </a:cubicBezTo>
                    <a:cubicBezTo>
                      <a:pt x="771" y="663"/>
                      <a:pt x="773" y="659"/>
                      <a:pt x="771" y="658"/>
                    </a:cubicBezTo>
                    <a:cubicBezTo>
                      <a:pt x="769" y="654"/>
                      <a:pt x="766" y="651"/>
                      <a:pt x="762" y="647"/>
                    </a:cubicBezTo>
                    <a:cubicBezTo>
                      <a:pt x="753" y="642"/>
                      <a:pt x="746" y="637"/>
                      <a:pt x="736" y="635"/>
                    </a:cubicBezTo>
                    <a:cubicBezTo>
                      <a:pt x="731" y="635"/>
                      <a:pt x="727" y="637"/>
                      <a:pt x="720" y="637"/>
                    </a:cubicBezTo>
                    <a:cubicBezTo>
                      <a:pt x="715" y="637"/>
                      <a:pt x="708" y="630"/>
                      <a:pt x="702" y="625"/>
                    </a:cubicBezTo>
                    <a:cubicBezTo>
                      <a:pt x="697" y="621"/>
                      <a:pt x="695" y="616"/>
                      <a:pt x="692" y="614"/>
                    </a:cubicBezTo>
                    <a:cubicBezTo>
                      <a:pt x="688" y="611"/>
                      <a:pt x="683" y="611"/>
                      <a:pt x="681" y="609"/>
                    </a:cubicBezTo>
                    <a:cubicBezTo>
                      <a:pt x="680" y="607"/>
                      <a:pt x="680" y="605"/>
                      <a:pt x="678" y="604"/>
                    </a:cubicBezTo>
                    <a:cubicBezTo>
                      <a:pt x="676" y="600"/>
                      <a:pt x="674" y="599"/>
                      <a:pt x="676" y="593"/>
                    </a:cubicBezTo>
                    <a:cubicBezTo>
                      <a:pt x="673" y="592"/>
                      <a:pt x="671" y="597"/>
                      <a:pt x="667" y="597"/>
                    </a:cubicBezTo>
                    <a:cubicBezTo>
                      <a:pt x="664" y="590"/>
                      <a:pt x="660" y="588"/>
                      <a:pt x="650" y="590"/>
                    </a:cubicBezTo>
                    <a:cubicBezTo>
                      <a:pt x="646" y="590"/>
                      <a:pt x="643" y="595"/>
                      <a:pt x="639" y="595"/>
                    </a:cubicBezTo>
                    <a:cubicBezTo>
                      <a:pt x="634" y="595"/>
                      <a:pt x="630" y="592"/>
                      <a:pt x="625" y="590"/>
                    </a:cubicBezTo>
                    <a:cubicBezTo>
                      <a:pt x="622" y="590"/>
                      <a:pt x="616" y="592"/>
                      <a:pt x="615" y="592"/>
                    </a:cubicBezTo>
                    <a:cubicBezTo>
                      <a:pt x="609" y="590"/>
                      <a:pt x="608" y="586"/>
                      <a:pt x="604" y="585"/>
                    </a:cubicBezTo>
                    <a:cubicBezTo>
                      <a:pt x="601" y="581"/>
                      <a:pt x="595" y="578"/>
                      <a:pt x="594" y="579"/>
                    </a:cubicBezTo>
                    <a:cubicBezTo>
                      <a:pt x="588" y="579"/>
                      <a:pt x="585" y="590"/>
                      <a:pt x="578" y="586"/>
                    </a:cubicBezTo>
                    <a:cubicBezTo>
                      <a:pt x="574" y="581"/>
                      <a:pt x="583" y="579"/>
                      <a:pt x="580" y="574"/>
                    </a:cubicBezTo>
                    <a:cubicBezTo>
                      <a:pt x="576" y="572"/>
                      <a:pt x="573" y="576"/>
                      <a:pt x="571" y="578"/>
                    </a:cubicBezTo>
                    <a:cubicBezTo>
                      <a:pt x="567" y="579"/>
                      <a:pt x="565" y="583"/>
                      <a:pt x="562" y="583"/>
                    </a:cubicBezTo>
                    <a:cubicBezTo>
                      <a:pt x="555" y="586"/>
                      <a:pt x="550" y="585"/>
                      <a:pt x="544" y="588"/>
                    </a:cubicBezTo>
                    <a:cubicBezTo>
                      <a:pt x="539" y="590"/>
                      <a:pt x="539" y="595"/>
                      <a:pt x="536" y="600"/>
                    </a:cubicBezTo>
                    <a:cubicBezTo>
                      <a:pt x="534" y="604"/>
                      <a:pt x="529" y="611"/>
                      <a:pt x="523" y="611"/>
                    </a:cubicBezTo>
                    <a:cubicBezTo>
                      <a:pt x="520" y="611"/>
                      <a:pt x="516" y="605"/>
                      <a:pt x="511" y="604"/>
                    </a:cubicBezTo>
                    <a:cubicBezTo>
                      <a:pt x="499" y="599"/>
                      <a:pt x="494" y="607"/>
                      <a:pt x="483" y="607"/>
                    </a:cubicBezTo>
                    <a:cubicBezTo>
                      <a:pt x="474" y="607"/>
                      <a:pt x="460" y="593"/>
                      <a:pt x="462" y="585"/>
                    </a:cubicBezTo>
                    <a:cubicBezTo>
                      <a:pt x="462" y="579"/>
                      <a:pt x="464" y="571"/>
                      <a:pt x="465" y="564"/>
                    </a:cubicBezTo>
                    <a:cubicBezTo>
                      <a:pt x="465" y="558"/>
                      <a:pt x="469" y="557"/>
                      <a:pt x="469" y="552"/>
                    </a:cubicBezTo>
                    <a:cubicBezTo>
                      <a:pt x="469" y="545"/>
                      <a:pt x="460" y="539"/>
                      <a:pt x="457" y="539"/>
                    </a:cubicBezTo>
                    <a:cubicBezTo>
                      <a:pt x="446" y="538"/>
                      <a:pt x="434" y="543"/>
                      <a:pt x="422" y="539"/>
                    </a:cubicBezTo>
                    <a:cubicBezTo>
                      <a:pt x="420" y="536"/>
                      <a:pt x="425" y="532"/>
                      <a:pt x="425" y="529"/>
                    </a:cubicBezTo>
                    <a:cubicBezTo>
                      <a:pt x="427" y="527"/>
                      <a:pt x="425" y="525"/>
                      <a:pt x="427" y="522"/>
                    </a:cubicBezTo>
                    <a:cubicBezTo>
                      <a:pt x="429" y="520"/>
                      <a:pt x="432" y="517"/>
                      <a:pt x="434" y="513"/>
                    </a:cubicBezTo>
                    <a:cubicBezTo>
                      <a:pt x="434" y="512"/>
                      <a:pt x="434" y="506"/>
                      <a:pt x="436" y="503"/>
                    </a:cubicBezTo>
                    <a:cubicBezTo>
                      <a:pt x="437" y="499"/>
                      <a:pt x="439" y="498"/>
                      <a:pt x="439" y="494"/>
                    </a:cubicBezTo>
                    <a:cubicBezTo>
                      <a:pt x="441" y="491"/>
                      <a:pt x="439" y="487"/>
                      <a:pt x="436" y="485"/>
                    </a:cubicBezTo>
                    <a:cubicBezTo>
                      <a:pt x="427" y="485"/>
                      <a:pt x="422" y="485"/>
                      <a:pt x="416" y="487"/>
                    </a:cubicBezTo>
                    <a:cubicBezTo>
                      <a:pt x="406" y="492"/>
                      <a:pt x="407" y="508"/>
                      <a:pt x="397" y="512"/>
                    </a:cubicBezTo>
                    <a:cubicBezTo>
                      <a:pt x="392" y="513"/>
                      <a:pt x="386" y="513"/>
                      <a:pt x="383" y="513"/>
                    </a:cubicBezTo>
                    <a:cubicBezTo>
                      <a:pt x="379" y="515"/>
                      <a:pt x="374" y="517"/>
                      <a:pt x="371" y="517"/>
                    </a:cubicBezTo>
                    <a:cubicBezTo>
                      <a:pt x="365" y="517"/>
                      <a:pt x="358" y="512"/>
                      <a:pt x="355" y="510"/>
                    </a:cubicBezTo>
                    <a:cubicBezTo>
                      <a:pt x="353" y="506"/>
                      <a:pt x="346" y="494"/>
                      <a:pt x="346" y="491"/>
                    </a:cubicBezTo>
                    <a:cubicBezTo>
                      <a:pt x="341" y="477"/>
                      <a:pt x="346" y="463"/>
                      <a:pt x="353" y="451"/>
                    </a:cubicBezTo>
                    <a:moveTo>
                      <a:pt x="479" y="35"/>
                    </a:moveTo>
                    <a:cubicBezTo>
                      <a:pt x="479" y="36"/>
                      <a:pt x="479" y="36"/>
                      <a:pt x="479" y="36"/>
                    </a:cubicBezTo>
                    <a:cubicBezTo>
                      <a:pt x="478" y="40"/>
                      <a:pt x="478" y="42"/>
                      <a:pt x="476" y="43"/>
                    </a:cubicBezTo>
                    <a:cubicBezTo>
                      <a:pt x="469" y="49"/>
                      <a:pt x="455" y="40"/>
                      <a:pt x="446" y="38"/>
                    </a:cubicBezTo>
                    <a:cubicBezTo>
                      <a:pt x="457" y="36"/>
                      <a:pt x="467" y="36"/>
                      <a:pt x="479" y="35"/>
                    </a:cubicBezTo>
                    <a:moveTo>
                      <a:pt x="571" y="45"/>
                    </a:moveTo>
                    <a:cubicBezTo>
                      <a:pt x="573" y="45"/>
                      <a:pt x="574" y="43"/>
                      <a:pt x="574" y="43"/>
                    </a:cubicBezTo>
                    <a:cubicBezTo>
                      <a:pt x="581" y="43"/>
                      <a:pt x="588" y="45"/>
                      <a:pt x="595" y="47"/>
                    </a:cubicBezTo>
                    <a:cubicBezTo>
                      <a:pt x="594" y="49"/>
                      <a:pt x="594" y="50"/>
                      <a:pt x="592" y="52"/>
                    </a:cubicBezTo>
                    <a:cubicBezTo>
                      <a:pt x="588" y="54"/>
                      <a:pt x="581" y="52"/>
                      <a:pt x="576" y="52"/>
                    </a:cubicBezTo>
                    <a:cubicBezTo>
                      <a:pt x="565" y="54"/>
                      <a:pt x="558" y="54"/>
                      <a:pt x="551" y="50"/>
                    </a:cubicBezTo>
                    <a:cubicBezTo>
                      <a:pt x="550" y="49"/>
                      <a:pt x="544" y="47"/>
                      <a:pt x="544" y="43"/>
                    </a:cubicBezTo>
                    <a:cubicBezTo>
                      <a:pt x="553" y="43"/>
                      <a:pt x="562" y="47"/>
                      <a:pt x="571" y="45"/>
                    </a:cubicBezTo>
                    <a:moveTo>
                      <a:pt x="620" y="87"/>
                    </a:moveTo>
                    <a:cubicBezTo>
                      <a:pt x="623" y="85"/>
                      <a:pt x="627" y="85"/>
                      <a:pt x="630" y="85"/>
                    </a:cubicBezTo>
                    <a:cubicBezTo>
                      <a:pt x="636" y="83"/>
                      <a:pt x="639" y="82"/>
                      <a:pt x="643" y="80"/>
                    </a:cubicBezTo>
                    <a:cubicBezTo>
                      <a:pt x="644" y="78"/>
                      <a:pt x="646" y="78"/>
                      <a:pt x="650" y="76"/>
                    </a:cubicBezTo>
                    <a:cubicBezTo>
                      <a:pt x="652" y="76"/>
                      <a:pt x="652" y="75"/>
                      <a:pt x="653" y="75"/>
                    </a:cubicBezTo>
                    <a:cubicBezTo>
                      <a:pt x="652" y="82"/>
                      <a:pt x="646" y="82"/>
                      <a:pt x="644" y="89"/>
                    </a:cubicBezTo>
                    <a:cubicBezTo>
                      <a:pt x="650" y="99"/>
                      <a:pt x="660" y="85"/>
                      <a:pt x="669" y="85"/>
                    </a:cubicBezTo>
                    <a:cubicBezTo>
                      <a:pt x="676" y="85"/>
                      <a:pt x="681" y="96"/>
                      <a:pt x="687" y="87"/>
                    </a:cubicBezTo>
                    <a:cubicBezTo>
                      <a:pt x="685" y="82"/>
                      <a:pt x="680" y="78"/>
                      <a:pt x="676" y="76"/>
                    </a:cubicBezTo>
                    <a:cubicBezTo>
                      <a:pt x="673" y="75"/>
                      <a:pt x="669" y="73"/>
                      <a:pt x="667" y="69"/>
                    </a:cubicBezTo>
                    <a:cubicBezTo>
                      <a:pt x="688" y="78"/>
                      <a:pt x="708" y="89"/>
                      <a:pt x="725" y="99"/>
                    </a:cubicBezTo>
                    <a:cubicBezTo>
                      <a:pt x="723" y="99"/>
                      <a:pt x="722" y="101"/>
                      <a:pt x="720" y="101"/>
                    </a:cubicBezTo>
                    <a:cubicBezTo>
                      <a:pt x="716" y="101"/>
                      <a:pt x="711" y="99"/>
                      <a:pt x="708" y="97"/>
                    </a:cubicBezTo>
                    <a:cubicBezTo>
                      <a:pt x="701" y="97"/>
                      <a:pt x="701" y="97"/>
                      <a:pt x="701" y="97"/>
                    </a:cubicBezTo>
                    <a:cubicBezTo>
                      <a:pt x="699" y="97"/>
                      <a:pt x="699" y="97"/>
                      <a:pt x="699" y="97"/>
                    </a:cubicBezTo>
                    <a:cubicBezTo>
                      <a:pt x="695" y="99"/>
                      <a:pt x="694" y="103"/>
                      <a:pt x="692" y="106"/>
                    </a:cubicBezTo>
                    <a:cubicBezTo>
                      <a:pt x="690" y="109"/>
                      <a:pt x="688" y="111"/>
                      <a:pt x="687" y="111"/>
                    </a:cubicBezTo>
                    <a:cubicBezTo>
                      <a:pt x="687" y="116"/>
                      <a:pt x="680" y="120"/>
                      <a:pt x="680" y="123"/>
                    </a:cubicBezTo>
                    <a:cubicBezTo>
                      <a:pt x="680" y="127"/>
                      <a:pt x="681" y="130"/>
                      <a:pt x="681" y="132"/>
                    </a:cubicBezTo>
                    <a:cubicBezTo>
                      <a:pt x="683" y="158"/>
                      <a:pt x="662" y="169"/>
                      <a:pt x="637" y="169"/>
                    </a:cubicBezTo>
                    <a:cubicBezTo>
                      <a:pt x="632" y="174"/>
                      <a:pt x="634" y="181"/>
                      <a:pt x="630" y="188"/>
                    </a:cubicBezTo>
                    <a:cubicBezTo>
                      <a:pt x="629" y="193"/>
                      <a:pt x="620" y="198"/>
                      <a:pt x="615" y="198"/>
                    </a:cubicBezTo>
                    <a:cubicBezTo>
                      <a:pt x="611" y="198"/>
                      <a:pt x="608" y="193"/>
                      <a:pt x="608" y="190"/>
                    </a:cubicBezTo>
                    <a:cubicBezTo>
                      <a:pt x="608" y="184"/>
                      <a:pt x="613" y="183"/>
                      <a:pt x="609" y="177"/>
                    </a:cubicBezTo>
                    <a:cubicBezTo>
                      <a:pt x="609" y="174"/>
                      <a:pt x="618" y="172"/>
                      <a:pt x="616" y="165"/>
                    </a:cubicBezTo>
                    <a:cubicBezTo>
                      <a:pt x="616" y="160"/>
                      <a:pt x="608" y="163"/>
                      <a:pt x="601" y="162"/>
                    </a:cubicBezTo>
                    <a:cubicBezTo>
                      <a:pt x="595" y="162"/>
                      <a:pt x="588" y="158"/>
                      <a:pt x="583" y="156"/>
                    </a:cubicBezTo>
                    <a:cubicBezTo>
                      <a:pt x="578" y="153"/>
                      <a:pt x="573" y="146"/>
                      <a:pt x="564" y="144"/>
                    </a:cubicBezTo>
                    <a:cubicBezTo>
                      <a:pt x="560" y="144"/>
                      <a:pt x="555" y="146"/>
                      <a:pt x="553" y="144"/>
                    </a:cubicBezTo>
                    <a:cubicBezTo>
                      <a:pt x="551" y="141"/>
                      <a:pt x="555" y="137"/>
                      <a:pt x="555" y="136"/>
                    </a:cubicBezTo>
                    <a:cubicBezTo>
                      <a:pt x="555" y="132"/>
                      <a:pt x="548" y="130"/>
                      <a:pt x="548" y="129"/>
                    </a:cubicBezTo>
                    <a:cubicBezTo>
                      <a:pt x="548" y="125"/>
                      <a:pt x="553" y="118"/>
                      <a:pt x="555" y="116"/>
                    </a:cubicBezTo>
                    <a:cubicBezTo>
                      <a:pt x="560" y="113"/>
                      <a:pt x="567" y="109"/>
                      <a:pt x="574" y="106"/>
                    </a:cubicBezTo>
                    <a:cubicBezTo>
                      <a:pt x="581" y="103"/>
                      <a:pt x="588" y="99"/>
                      <a:pt x="595" y="97"/>
                    </a:cubicBezTo>
                    <a:cubicBezTo>
                      <a:pt x="597" y="96"/>
                      <a:pt x="601" y="96"/>
                      <a:pt x="604" y="96"/>
                    </a:cubicBezTo>
                    <a:cubicBezTo>
                      <a:pt x="609" y="92"/>
                      <a:pt x="615" y="89"/>
                      <a:pt x="620" y="87"/>
                    </a:cubicBezTo>
                    <a:moveTo>
                      <a:pt x="745" y="125"/>
                    </a:moveTo>
                    <a:cubicBezTo>
                      <a:pt x="745" y="120"/>
                      <a:pt x="748" y="120"/>
                      <a:pt x="750" y="115"/>
                    </a:cubicBezTo>
                    <a:cubicBezTo>
                      <a:pt x="755" y="118"/>
                      <a:pt x="762" y="123"/>
                      <a:pt x="769" y="129"/>
                    </a:cubicBezTo>
                    <a:cubicBezTo>
                      <a:pt x="767" y="130"/>
                      <a:pt x="767" y="130"/>
                      <a:pt x="766" y="130"/>
                    </a:cubicBezTo>
                    <a:cubicBezTo>
                      <a:pt x="762" y="132"/>
                      <a:pt x="757" y="136"/>
                      <a:pt x="752" y="134"/>
                    </a:cubicBezTo>
                    <a:cubicBezTo>
                      <a:pt x="750" y="134"/>
                      <a:pt x="745" y="130"/>
                      <a:pt x="745" y="125"/>
                    </a:cubicBezTo>
                    <a:moveTo>
                      <a:pt x="160" y="800"/>
                    </a:moveTo>
                    <a:cubicBezTo>
                      <a:pt x="79" y="715"/>
                      <a:pt x="35" y="605"/>
                      <a:pt x="35" y="487"/>
                    </a:cubicBezTo>
                    <a:cubicBezTo>
                      <a:pt x="35" y="367"/>
                      <a:pt x="83" y="254"/>
                      <a:pt x="169" y="167"/>
                    </a:cubicBezTo>
                    <a:cubicBezTo>
                      <a:pt x="181" y="155"/>
                      <a:pt x="195" y="143"/>
                      <a:pt x="209" y="132"/>
                    </a:cubicBezTo>
                    <a:cubicBezTo>
                      <a:pt x="211" y="136"/>
                      <a:pt x="211" y="137"/>
                      <a:pt x="213" y="139"/>
                    </a:cubicBezTo>
                    <a:cubicBezTo>
                      <a:pt x="214" y="141"/>
                      <a:pt x="209" y="144"/>
                      <a:pt x="209" y="146"/>
                    </a:cubicBezTo>
                    <a:cubicBezTo>
                      <a:pt x="209" y="148"/>
                      <a:pt x="211" y="151"/>
                      <a:pt x="211" y="153"/>
                    </a:cubicBezTo>
                    <a:cubicBezTo>
                      <a:pt x="209" y="158"/>
                      <a:pt x="206" y="162"/>
                      <a:pt x="209" y="165"/>
                    </a:cubicBezTo>
                    <a:cubicBezTo>
                      <a:pt x="213" y="169"/>
                      <a:pt x="220" y="160"/>
                      <a:pt x="223" y="165"/>
                    </a:cubicBezTo>
                    <a:cubicBezTo>
                      <a:pt x="227" y="170"/>
                      <a:pt x="220" y="172"/>
                      <a:pt x="218" y="177"/>
                    </a:cubicBezTo>
                    <a:cubicBezTo>
                      <a:pt x="218" y="183"/>
                      <a:pt x="220" y="188"/>
                      <a:pt x="220" y="193"/>
                    </a:cubicBezTo>
                    <a:cubicBezTo>
                      <a:pt x="220" y="195"/>
                      <a:pt x="220" y="200"/>
                      <a:pt x="218" y="202"/>
                    </a:cubicBezTo>
                    <a:cubicBezTo>
                      <a:pt x="216" y="205"/>
                      <a:pt x="211" y="205"/>
                      <a:pt x="211" y="209"/>
                    </a:cubicBezTo>
                    <a:cubicBezTo>
                      <a:pt x="211" y="216"/>
                      <a:pt x="220" y="219"/>
                      <a:pt x="221" y="224"/>
                    </a:cubicBezTo>
                    <a:cubicBezTo>
                      <a:pt x="221" y="228"/>
                      <a:pt x="218" y="235"/>
                      <a:pt x="216" y="238"/>
                    </a:cubicBezTo>
                    <a:cubicBezTo>
                      <a:pt x="213" y="245"/>
                      <a:pt x="207" y="252"/>
                      <a:pt x="200" y="259"/>
                    </a:cubicBezTo>
                    <a:cubicBezTo>
                      <a:pt x="195" y="266"/>
                      <a:pt x="186" y="273"/>
                      <a:pt x="183" y="280"/>
                    </a:cubicBezTo>
                    <a:cubicBezTo>
                      <a:pt x="181" y="284"/>
                      <a:pt x="181" y="287"/>
                      <a:pt x="179" y="290"/>
                    </a:cubicBezTo>
                    <a:cubicBezTo>
                      <a:pt x="176" y="296"/>
                      <a:pt x="172" y="299"/>
                      <a:pt x="169" y="304"/>
                    </a:cubicBezTo>
                    <a:cubicBezTo>
                      <a:pt x="169" y="324"/>
                      <a:pt x="169" y="324"/>
                      <a:pt x="169" y="324"/>
                    </a:cubicBezTo>
                    <a:cubicBezTo>
                      <a:pt x="169" y="344"/>
                      <a:pt x="169" y="344"/>
                      <a:pt x="169" y="344"/>
                    </a:cubicBezTo>
                    <a:cubicBezTo>
                      <a:pt x="170" y="348"/>
                      <a:pt x="170" y="355"/>
                      <a:pt x="174" y="357"/>
                    </a:cubicBezTo>
                    <a:cubicBezTo>
                      <a:pt x="176" y="362"/>
                      <a:pt x="179" y="360"/>
                      <a:pt x="185" y="362"/>
                    </a:cubicBezTo>
                    <a:cubicBezTo>
                      <a:pt x="188" y="365"/>
                      <a:pt x="193" y="369"/>
                      <a:pt x="193" y="372"/>
                    </a:cubicBezTo>
                    <a:cubicBezTo>
                      <a:pt x="195" y="377"/>
                      <a:pt x="195" y="383"/>
                      <a:pt x="195" y="388"/>
                    </a:cubicBezTo>
                    <a:cubicBezTo>
                      <a:pt x="195" y="393"/>
                      <a:pt x="195" y="400"/>
                      <a:pt x="197" y="404"/>
                    </a:cubicBezTo>
                    <a:cubicBezTo>
                      <a:pt x="199" y="409"/>
                      <a:pt x="206" y="412"/>
                      <a:pt x="206" y="418"/>
                    </a:cubicBezTo>
                    <a:cubicBezTo>
                      <a:pt x="206" y="423"/>
                      <a:pt x="199" y="423"/>
                      <a:pt x="199" y="428"/>
                    </a:cubicBezTo>
                    <a:cubicBezTo>
                      <a:pt x="199" y="435"/>
                      <a:pt x="214" y="435"/>
                      <a:pt x="216" y="442"/>
                    </a:cubicBezTo>
                    <a:cubicBezTo>
                      <a:pt x="216" y="445"/>
                      <a:pt x="214" y="451"/>
                      <a:pt x="214" y="454"/>
                    </a:cubicBezTo>
                    <a:cubicBezTo>
                      <a:pt x="216" y="458"/>
                      <a:pt x="221" y="459"/>
                      <a:pt x="223" y="461"/>
                    </a:cubicBezTo>
                    <a:cubicBezTo>
                      <a:pt x="227" y="465"/>
                      <a:pt x="228" y="470"/>
                      <a:pt x="234" y="468"/>
                    </a:cubicBezTo>
                    <a:cubicBezTo>
                      <a:pt x="237" y="465"/>
                      <a:pt x="230" y="459"/>
                      <a:pt x="228" y="456"/>
                    </a:cubicBezTo>
                    <a:cubicBezTo>
                      <a:pt x="227" y="452"/>
                      <a:pt x="227" y="444"/>
                      <a:pt x="225" y="437"/>
                    </a:cubicBezTo>
                    <a:cubicBezTo>
                      <a:pt x="223" y="431"/>
                      <a:pt x="220" y="428"/>
                      <a:pt x="218" y="424"/>
                    </a:cubicBezTo>
                    <a:cubicBezTo>
                      <a:pt x="216" y="421"/>
                      <a:pt x="216" y="416"/>
                      <a:pt x="216" y="412"/>
                    </a:cubicBezTo>
                    <a:cubicBezTo>
                      <a:pt x="214" y="409"/>
                      <a:pt x="209" y="405"/>
                      <a:pt x="209" y="402"/>
                    </a:cubicBezTo>
                    <a:cubicBezTo>
                      <a:pt x="207" y="388"/>
                      <a:pt x="220" y="384"/>
                      <a:pt x="223" y="393"/>
                    </a:cubicBezTo>
                    <a:cubicBezTo>
                      <a:pt x="227" y="400"/>
                      <a:pt x="223" y="405"/>
                      <a:pt x="223" y="411"/>
                    </a:cubicBezTo>
                    <a:cubicBezTo>
                      <a:pt x="225" y="416"/>
                      <a:pt x="230" y="419"/>
                      <a:pt x="234" y="424"/>
                    </a:cubicBezTo>
                    <a:cubicBezTo>
                      <a:pt x="237" y="430"/>
                      <a:pt x="241" y="433"/>
                      <a:pt x="242" y="437"/>
                    </a:cubicBezTo>
                    <a:cubicBezTo>
                      <a:pt x="244" y="440"/>
                      <a:pt x="244" y="440"/>
                      <a:pt x="242" y="444"/>
                    </a:cubicBezTo>
                    <a:cubicBezTo>
                      <a:pt x="248" y="449"/>
                      <a:pt x="253" y="454"/>
                      <a:pt x="257" y="459"/>
                    </a:cubicBezTo>
                    <a:cubicBezTo>
                      <a:pt x="264" y="466"/>
                      <a:pt x="272" y="475"/>
                      <a:pt x="271" y="487"/>
                    </a:cubicBezTo>
                    <a:cubicBezTo>
                      <a:pt x="271" y="492"/>
                      <a:pt x="267" y="496"/>
                      <a:pt x="267" y="499"/>
                    </a:cubicBezTo>
                    <a:cubicBezTo>
                      <a:pt x="267" y="503"/>
                      <a:pt x="271" y="506"/>
                      <a:pt x="274" y="510"/>
                    </a:cubicBezTo>
                    <a:cubicBezTo>
                      <a:pt x="279" y="513"/>
                      <a:pt x="283" y="517"/>
                      <a:pt x="286" y="517"/>
                    </a:cubicBezTo>
                    <a:cubicBezTo>
                      <a:pt x="288" y="518"/>
                      <a:pt x="293" y="518"/>
                      <a:pt x="295" y="520"/>
                    </a:cubicBezTo>
                    <a:cubicBezTo>
                      <a:pt x="299" y="522"/>
                      <a:pt x="302" y="525"/>
                      <a:pt x="306" y="527"/>
                    </a:cubicBezTo>
                    <a:cubicBezTo>
                      <a:pt x="313" y="531"/>
                      <a:pt x="320" y="532"/>
                      <a:pt x="325" y="536"/>
                    </a:cubicBezTo>
                    <a:cubicBezTo>
                      <a:pt x="332" y="538"/>
                      <a:pt x="341" y="543"/>
                      <a:pt x="344" y="543"/>
                    </a:cubicBezTo>
                    <a:cubicBezTo>
                      <a:pt x="350" y="543"/>
                      <a:pt x="355" y="538"/>
                      <a:pt x="360" y="538"/>
                    </a:cubicBezTo>
                    <a:cubicBezTo>
                      <a:pt x="374" y="536"/>
                      <a:pt x="379" y="553"/>
                      <a:pt x="390" y="558"/>
                    </a:cubicBezTo>
                    <a:cubicBezTo>
                      <a:pt x="392" y="560"/>
                      <a:pt x="395" y="560"/>
                      <a:pt x="399" y="560"/>
                    </a:cubicBezTo>
                    <a:cubicBezTo>
                      <a:pt x="402" y="560"/>
                      <a:pt x="404" y="562"/>
                      <a:pt x="407" y="564"/>
                    </a:cubicBezTo>
                    <a:cubicBezTo>
                      <a:pt x="413" y="565"/>
                      <a:pt x="420" y="564"/>
                      <a:pt x="423" y="567"/>
                    </a:cubicBezTo>
                    <a:cubicBezTo>
                      <a:pt x="430" y="569"/>
                      <a:pt x="436" y="581"/>
                      <a:pt x="441" y="585"/>
                    </a:cubicBezTo>
                    <a:cubicBezTo>
                      <a:pt x="441" y="595"/>
                      <a:pt x="441" y="595"/>
                      <a:pt x="441" y="595"/>
                    </a:cubicBezTo>
                    <a:cubicBezTo>
                      <a:pt x="444" y="600"/>
                      <a:pt x="448" y="599"/>
                      <a:pt x="453" y="600"/>
                    </a:cubicBezTo>
                    <a:cubicBezTo>
                      <a:pt x="458" y="604"/>
                      <a:pt x="460" y="611"/>
                      <a:pt x="465" y="614"/>
                    </a:cubicBezTo>
                    <a:cubicBezTo>
                      <a:pt x="474" y="614"/>
                      <a:pt x="474" y="614"/>
                      <a:pt x="474" y="614"/>
                    </a:cubicBezTo>
                    <a:cubicBezTo>
                      <a:pt x="481" y="618"/>
                      <a:pt x="483" y="625"/>
                      <a:pt x="488" y="623"/>
                    </a:cubicBezTo>
                    <a:cubicBezTo>
                      <a:pt x="494" y="623"/>
                      <a:pt x="492" y="618"/>
                      <a:pt x="494" y="614"/>
                    </a:cubicBezTo>
                    <a:cubicBezTo>
                      <a:pt x="495" y="612"/>
                      <a:pt x="499" y="607"/>
                      <a:pt x="502" y="607"/>
                    </a:cubicBezTo>
                    <a:cubicBezTo>
                      <a:pt x="509" y="607"/>
                      <a:pt x="509" y="614"/>
                      <a:pt x="513" y="619"/>
                    </a:cubicBezTo>
                    <a:cubicBezTo>
                      <a:pt x="513" y="625"/>
                      <a:pt x="516" y="626"/>
                      <a:pt x="518" y="630"/>
                    </a:cubicBezTo>
                    <a:cubicBezTo>
                      <a:pt x="520" y="637"/>
                      <a:pt x="518" y="656"/>
                      <a:pt x="518" y="661"/>
                    </a:cubicBezTo>
                    <a:cubicBezTo>
                      <a:pt x="516" y="665"/>
                      <a:pt x="509" y="666"/>
                      <a:pt x="506" y="672"/>
                    </a:cubicBezTo>
                    <a:cubicBezTo>
                      <a:pt x="504" y="675"/>
                      <a:pt x="502" y="679"/>
                      <a:pt x="501" y="680"/>
                    </a:cubicBezTo>
                    <a:cubicBezTo>
                      <a:pt x="499" y="684"/>
                      <a:pt x="495" y="684"/>
                      <a:pt x="492" y="687"/>
                    </a:cubicBezTo>
                    <a:cubicBezTo>
                      <a:pt x="492" y="689"/>
                      <a:pt x="490" y="693"/>
                      <a:pt x="490" y="694"/>
                    </a:cubicBezTo>
                    <a:cubicBezTo>
                      <a:pt x="486" y="701"/>
                      <a:pt x="481" y="706"/>
                      <a:pt x="485" y="713"/>
                    </a:cubicBezTo>
                    <a:cubicBezTo>
                      <a:pt x="486" y="717"/>
                      <a:pt x="492" y="719"/>
                      <a:pt x="492" y="724"/>
                    </a:cubicBezTo>
                    <a:cubicBezTo>
                      <a:pt x="492" y="727"/>
                      <a:pt x="481" y="731"/>
                      <a:pt x="481" y="736"/>
                    </a:cubicBezTo>
                    <a:cubicBezTo>
                      <a:pt x="479" y="739"/>
                      <a:pt x="483" y="746"/>
                      <a:pt x="485" y="752"/>
                    </a:cubicBezTo>
                    <a:cubicBezTo>
                      <a:pt x="485" y="755"/>
                      <a:pt x="492" y="757"/>
                      <a:pt x="495" y="760"/>
                    </a:cubicBezTo>
                    <a:cubicBezTo>
                      <a:pt x="499" y="764"/>
                      <a:pt x="501" y="771"/>
                      <a:pt x="504" y="774"/>
                    </a:cubicBezTo>
                    <a:cubicBezTo>
                      <a:pt x="511" y="785"/>
                      <a:pt x="516" y="797"/>
                      <a:pt x="523" y="807"/>
                    </a:cubicBezTo>
                    <a:cubicBezTo>
                      <a:pt x="527" y="813"/>
                      <a:pt x="532" y="818"/>
                      <a:pt x="534" y="823"/>
                    </a:cubicBezTo>
                    <a:cubicBezTo>
                      <a:pt x="534" y="825"/>
                      <a:pt x="534" y="825"/>
                      <a:pt x="534" y="825"/>
                    </a:cubicBezTo>
                    <a:cubicBezTo>
                      <a:pt x="662" y="821"/>
                      <a:pt x="781" y="809"/>
                      <a:pt x="878" y="788"/>
                    </a:cubicBezTo>
                    <a:cubicBezTo>
                      <a:pt x="946" y="703"/>
                      <a:pt x="983" y="599"/>
                      <a:pt x="983" y="487"/>
                    </a:cubicBezTo>
                    <a:cubicBezTo>
                      <a:pt x="983" y="358"/>
                      <a:pt x="932" y="235"/>
                      <a:pt x="839" y="143"/>
                    </a:cubicBezTo>
                    <a:cubicBezTo>
                      <a:pt x="746" y="50"/>
                      <a:pt x="622" y="0"/>
                      <a:pt x="492" y="0"/>
                    </a:cubicBezTo>
                    <a:cubicBezTo>
                      <a:pt x="360" y="0"/>
                      <a:pt x="237" y="50"/>
                      <a:pt x="144" y="143"/>
                    </a:cubicBezTo>
                    <a:cubicBezTo>
                      <a:pt x="51" y="235"/>
                      <a:pt x="0" y="358"/>
                      <a:pt x="0" y="487"/>
                    </a:cubicBezTo>
                    <a:cubicBezTo>
                      <a:pt x="0" y="599"/>
                      <a:pt x="37" y="705"/>
                      <a:pt x="106" y="790"/>
                    </a:cubicBezTo>
                    <a:cubicBezTo>
                      <a:pt x="123" y="793"/>
                      <a:pt x="142" y="797"/>
                      <a:pt x="160" y="80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504" name="Google Shape;14504;p107"/>
          <p:cNvGrpSpPr/>
          <p:nvPr/>
        </p:nvGrpSpPr>
        <p:grpSpPr>
          <a:xfrm>
            <a:off x="10906916" y="832199"/>
            <a:ext cx="1124769" cy="1124820"/>
            <a:chOff x="10587503" y="868638"/>
            <a:chExt cx="1124769" cy="1124820"/>
          </a:xfrm>
        </p:grpSpPr>
        <p:grpSp>
          <p:nvGrpSpPr>
            <p:cNvPr id="14505" name="Google Shape;14505;p107"/>
            <p:cNvGrpSpPr/>
            <p:nvPr/>
          </p:nvGrpSpPr>
          <p:grpSpPr>
            <a:xfrm>
              <a:off x="10587503" y="868638"/>
              <a:ext cx="1124769" cy="1124820"/>
              <a:chOff x="4528873" y="95849"/>
              <a:chExt cx="843577" cy="843577"/>
            </a:xfrm>
          </p:grpSpPr>
          <p:sp>
            <p:nvSpPr>
              <p:cNvPr id="14506" name="Google Shape;14506;p107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7" name="Google Shape;14507;p107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8" name="Google Shape;14508;p107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09" name="Google Shape;14509;p107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0" name="Google Shape;14510;p107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1" name="Google Shape;14511;p107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2" name="Google Shape;14512;p107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3" name="Google Shape;14513;p107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514" name="Google Shape;14514;p107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515" name="Google Shape;14515;p107"/>
            <p:cNvSpPr/>
            <p:nvPr/>
          </p:nvSpPr>
          <p:spPr>
            <a:xfrm>
              <a:off x="10936526" y="1217687"/>
              <a:ext cx="426720" cy="42672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516" name="Google Shape;14516;p107"/>
            <p:cNvGrpSpPr/>
            <p:nvPr/>
          </p:nvGrpSpPr>
          <p:grpSpPr>
            <a:xfrm>
              <a:off x="10880558" y="1163481"/>
              <a:ext cx="535131" cy="535131"/>
              <a:chOff x="4545917" y="1078941"/>
              <a:chExt cx="2521492" cy="2521492"/>
            </a:xfrm>
          </p:grpSpPr>
          <p:grpSp>
            <p:nvGrpSpPr>
              <p:cNvPr id="14517" name="Google Shape;14517;p107"/>
              <p:cNvGrpSpPr/>
              <p:nvPr/>
            </p:nvGrpSpPr>
            <p:grpSpPr>
              <a:xfrm>
                <a:off x="4545917" y="1078941"/>
                <a:ext cx="2521492" cy="2521492"/>
                <a:chOff x="4545917" y="1078941"/>
                <a:chExt cx="2521492" cy="2521492"/>
              </a:xfrm>
            </p:grpSpPr>
            <p:grpSp>
              <p:nvGrpSpPr>
                <p:cNvPr id="14518" name="Google Shape;14518;p107"/>
                <p:cNvGrpSpPr/>
                <p:nvPr/>
              </p:nvGrpSpPr>
              <p:grpSpPr>
                <a:xfrm>
                  <a:off x="4915181" y="1448205"/>
                  <a:ext cx="1782964" cy="1782964"/>
                  <a:chOff x="4762781" y="1295805"/>
                  <a:chExt cx="1782964" cy="1782964"/>
                </a:xfrm>
              </p:grpSpPr>
              <p:grpSp>
                <p:nvGrpSpPr>
                  <p:cNvPr id="14519" name="Google Shape;14519;p107"/>
                  <p:cNvGrpSpPr/>
                  <p:nvPr/>
                </p:nvGrpSpPr>
                <p:grpSpPr>
                  <a:xfrm>
                    <a:off x="5634137" y="2048853"/>
                    <a:ext cx="911608" cy="279247"/>
                    <a:chOff x="5634137" y="2047664"/>
                    <a:chExt cx="911608" cy="279247"/>
                  </a:xfrm>
                </p:grpSpPr>
                <p:sp>
                  <p:nvSpPr>
                    <p:cNvPr id="14520" name="Google Shape;14520;p107"/>
                    <p:cNvSpPr/>
                    <p:nvPr/>
                  </p:nvSpPr>
                  <p:spPr>
                    <a:xfrm rot="5400000">
                      <a:off x="6266498" y="2047664"/>
                      <a:ext cx="279247" cy="279247"/>
                    </a:xfrm>
                    <a:prstGeom prst="ellipse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4521" name="Google Shape;14521;p107"/>
                    <p:cNvSpPr/>
                    <p:nvPr/>
                  </p:nvSpPr>
                  <p:spPr>
                    <a:xfrm>
                      <a:off x="5634137" y="2155283"/>
                      <a:ext cx="660434" cy="64008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14522" name="Google Shape;14522;p107"/>
                  <p:cNvGrpSpPr/>
                  <p:nvPr/>
                </p:nvGrpSpPr>
                <p:grpSpPr>
                  <a:xfrm rot="10800000">
                    <a:off x="4762781" y="2048852"/>
                    <a:ext cx="911608" cy="279247"/>
                    <a:chOff x="5634137" y="2047664"/>
                    <a:chExt cx="911608" cy="279247"/>
                  </a:xfrm>
                </p:grpSpPr>
                <p:sp>
                  <p:nvSpPr>
                    <p:cNvPr id="14523" name="Google Shape;14523;p107"/>
                    <p:cNvSpPr/>
                    <p:nvPr/>
                  </p:nvSpPr>
                  <p:spPr>
                    <a:xfrm rot="5400000">
                      <a:off x="6266498" y="2047664"/>
                      <a:ext cx="279247" cy="279247"/>
                    </a:xfrm>
                    <a:prstGeom prst="ellipse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4524" name="Google Shape;14524;p107"/>
                    <p:cNvSpPr/>
                    <p:nvPr/>
                  </p:nvSpPr>
                  <p:spPr>
                    <a:xfrm>
                      <a:off x="5634137" y="2155283"/>
                      <a:ext cx="660434" cy="64008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14525" name="Google Shape;14525;p107"/>
                  <p:cNvGrpSpPr/>
                  <p:nvPr/>
                </p:nvGrpSpPr>
                <p:grpSpPr>
                  <a:xfrm rot="5400000">
                    <a:off x="4763036" y="2047664"/>
                    <a:ext cx="1782964" cy="279247"/>
                    <a:chOff x="4915181" y="2200064"/>
                    <a:chExt cx="1782964" cy="279247"/>
                  </a:xfrm>
                </p:grpSpPr>
                <p:grpSp>
                  <p:nvGrpSpPr>
                    <p:cNvPr id="14526" name="Google Shape;14526;p107"/>
                    <p:cNvGrpSpPr/>
                    <p:nvPr/>
                  </p:nvGrpSpPr>
                  <p:grpSpPr>
                    <a:xfrm>
                      <a:off x="5786537" y="2200064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4527" name="Google Shape;14527;p107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4528" name="Google Shape;14528;p107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14529" name="Google Shape;14529;p107"/>
                    <p:cNvGrpSpPr/>
                    <p:nvPr/>
                  </p:nvGrpSpPr>
                  <p:grpSpPr>
                    <a:xfrm rot="10800000">
                      <a:off x="4915181" y="2200064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4530" name="Google Shape;14530;p107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4531" name="Google Shape;14531;p107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4532" name="Google Shape;14532;p107"/>
                <p:cNvGrpSpPr/>
                <p:nvPr/>
              </p:nvGrpSpPr>
              <p:grpSpPr>
                <a:xfrm rot="2700000">
                  <a:off x="4915181" y="1448205"/>
                  <a:ext cx="1782964" cy="1782964"/>
                  <a:chOff x="4762781" y="1295805"/>
                  <a:chExt cx="1782964" cy="1782964"/>
                </a:xfrm>
              </p:grpSpPr>
              <p:grpSp>
                <p:nvGrpSpPr>
                  <p:cNvPr id="14533" name="Google Shape;14533;p107"/>
                  <p:cNvGrpSpPr/>
                  <p:nvPr/>
                </p:nvGrpSpPr>
                <p:grpSpPr>
                  <a:xfrm>
                    <a:off x="5634137" y="2048853"/>
                    <a:ext cx="911608" cy="279247"/>
                    <a:chOff x="5634137" y="2047664"/>
                    <a:chExt cx="911608" cy="279247"/>
                  </a:xfrm>
                </p:grpSpPr>
                <p:sp>
                  <p:nvSpPr>
                    <p:cNvPr id="14534" name="Google Shape;14534;p107"/>
                    <p:cNvSpPr/>
                    <p:nvPr/>
                  </p:nvSpPr>
                  <p:spPr>
                    <a:xfrm rot="5400000">
                      <a:off x="6266498" y="2047664"/>
                      <a:ext cx="279247" cy="279247"/>
                    </a:xfrm>
                    <a:prstGeom prst="ellipse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4535" name="Google Shape;14535;p107"/>
                    <p:cNvSpPr/>
                    <p:nvPr/>
                  </p:nvSpPr>
                  <p:spPr>
                    <a:xfrm>
                      <a:off x="5634137" y="2155283"/>
                      <a:ext cx="660434" cy="64008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14536" name="Google Shape;14536;p107"/>
                  <p:cNvGrpSpPr/>
                  <p:nvPr/>
                </p:nvGrpSpPr>
                <p:grpSpPr>
                  <a:xfrm rot="10800000">
                    <a:off x="4762781" y="2048852"/>
                    <a:ext cx="911608" cy="279247"/>
                    <a:chOff x="5634137" y="2047664"/>
                    <a:chExt cx="911608" cy="279247"/>
                  </a:xfrm>
                </p:grpSpPr>
                <p:sp>
                  <p:nvSpPr>
                    <p:cNvPr id="14537" name="Google Shape;14537;p107"/>
                    <p:cNvSpPr/>
                    <p:nvPr/>
                  </p:nvSpPr>
                  <p:spPr>
                    <a:xfrm rot="5400000">
                      <a:off x="6266498" y="2047664"/>
                      <a:ext cx="279247" cy="279247"/>
                    </a:xfrm>
                    <a:prstGeom prst="ellipse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4538" name="Google Shape;14538;p107"/>
                    <p:cNvSpPr/>
                    <p:nvPr/>
                  </p:nvSpPr>
                  <p:spPr>
                    <a:xfrm>
                      <a:off x="5634137" y="2155283"/>
                      <a:ext cx="660434" cy="64008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14539" name="Google Shape;14539;p107"/>
                  <p:cNvGrpSpPr/>
                  <p:nvPr/>
                </p:nvGrpSpPr>
                <p:grpSpPr>
                  <a:xfrm rot="5400000">
                    <a:off x="4763036" y="2047664"/>
                    <a:ext cx="1782964" cy="279247"/>
                    <a:chOff x="4915181" y="2200064"/>
                    <a:chExt cx="1782964" cy="279247"/>
                  </a:xfrm>
                </p:grpSpPr>
                <p:grpSp>
                  <p:nvGrpSpPr>
                    <p:cNvPr id="14540" name="Google Shape;14540;p107"/>
                    <p:cNvGrpSpPr/>
                    <p:nvPr/>
                  </p:nvGrpSpPr>
                  <p:grpSpPr>
                    <a:xfrm>
                      <a:off x="5786537" y="2200064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4541" name="Google Shape;14541;p107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4542" name="Google Shape;14542;p107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14543" name="Google Shape;14543;p107"/>
                    <p:cNvGrpSpPr/>
                    <p:nvPr/>
                  </p:nvGrpSpPr>
                  <p:grpSpPr>
                    <a:xfrm rot="10800000">
                      <a:off x="4915181" y="2200064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4544" name="Google Shape;14544;p107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4545" name="Google Shape;14545;p107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14546" name="Google Shape;14546;p107"/>
              <p:cNvSpPr/>
              <p:nvPr/>
            </p:nvSpPr>
            <p:spPr>
              <a:xfrm>
                <a:off x="5358738" y="2014555"/>
                <a:ext cx="843976" cy="522841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68" extrusionOk="0">
                    <a:moveTo>
                      <a:pt x="361" y="121"/>
                    </a:moveTo>
                    <a:cubicBezTo>
                      <a:pt x="363" y="113"/>
                      <a:pt x="364" y="104"/>
                      <a:pt x="364" y="96"/>
                    </a:cubicBezTo>
                    <a:cubicBezTo>
                      <a:pt x="364" y="43"/>
                      <a:pt x="321" y="0"/>
                      <a:pt x="268" y="0"/>
                    </a:cubicBezTo>
                    <a:cubicBezTo>
                      <a:pt x="224" y="0"/>
                      <a:pt x="186" y="30"/>
                      <a:pt x="175" y="71"/>
                    </a:cubicBezTo>
                    <a:cubicBezTo>
                      <a:pt x="164" y="65"/>
                      <a:pt x="151" y="62"/>
                      <a:pt x="138" y="62"/>
                    </a:cubicBezTo>
                    <a:cubicBezTo>
                      <a:pt x="92" y="62"/>
                      <a:pt x="54" y="100"/>
                      <a:pt x="54" y="146"/>
                    </a:cubicBezTo>
                    <a:cubicBezTo>
                      <a:pt x="54" y="149"/>
                      <a:pt x="54" y="153"/>
                      <a:pt x="55" y="156"/>
                    </a:cubicBezTo>
                    <a:cubicBezTo>
                      <a:pt x="54" y="156"/>
                      <a:pt x="54" y="156"/>
                      <a:pt x="54" y="156"/>
                    </a:cubicBezTo>
                    <a:cubicBezTo>
                      <a:pt x="24" y="156"/>
                      <a:pt x="0" y="182"/>
                      <a:pt x="0" y="212"/>
                    </a:cubicBezTo>
                    <a:cubicBezTo>
                      <a:pt x="0" y="242"/>
                      <a:pt x="24" y="268"/>
                      <a:pt x="54" y="268"/>
                    </a:cubicBezTo>
                    <a:cubicBezTo>
                      <a:pt x="360" y="268"/>
                      <a:pt x="360" y="268"/>
                      <a:pt x="360" y="268"/>
                    </a:cubicBezTo>
                    <a:cubicBezTo>
                      <a:pt x="400" y="268"/>
                      <a:pt x="432" y="234"/>
                      <a:pt x="432" y="194"/>
                    </a:cubicBezTo>
                    <a:cubicBezTo>
                      <a:pt x="432" y="155"/>
                      <a:pt x="400" y="121"/>
                      <a:pt x="361" y="1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850" tIns="60925" rIns="121850" bIns="6092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547" name="Google Shape;14547;p107"/>
          <p:cNvGrpSpPr/>
          <p:nvPr/>
        </p:nvGrpSpPr>
        <p:grpSpPr>
          <a:xfrm>
            <a:off x="11031263" y="2536968"/>
            <a:ext cx="912283" cy="789517"/>
            <a:chOff x="10728811" y="2564074"/>
            <a:chExt cx="912283" cy="789517"/>
          </a:xfrm>
        </p:grpSpPr>
        <p:sp>
          <p:nvSpPr>
            <p:cNvPr id="14548" name="Google Shape;14548;p107"/>
            <p:cNvSpPr/>
            <p:nvPr/>
          </p:nvSpPr>
          <p:spPr>
            <a:xfrm>
              <a:off x="10728811" y="2564074"/>
              <a:ext cx="912283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549" name="Google Shape;14549;p107"/>
            <p:cNvGrpSpPr/>
            <p:nvPr/>
          </p:nvGrpSpPr>
          <p:grpSpPr>
            <a:xfrm>
              <a:off x="10799236" y="2573116"/>
              <a:ext cx="771434" cy="771432"/>
              <a:chOff x="4545917" y="1078941"/>
              <a:chExt cx="2521492" cy="2521492"/>
            </a:xfrm>
          </p:grpSpPr>
          <p:grpSp>
            <p:nvGrpSpPr>
              <p:cNvPr id="14550" name="Google Shape;14550;p107"/>
              <p:cNvGrpSpPr/>
              <p:nvPr/>
            </p:nvGrpSpPr>
            <p:grpSpPr>
              <a:xfrm>
                <a:off x="4545917" y="1078941"/>
                <a:ext cx="2521492" cy="2521492"/>
                <a:chOff x="4545917" y="1078941"/>
                <a:chExt cx="2521492" cy="2521492"/>
              </a:xfrm>
            </p:grpSpPr>
            <p:grpSp>
              <p:nvGrpSpPr>
                <p:cNvPr id="14551" name="Google Shape;14551;p107"/>
                <p:cNvGrpSpPr/>
                <p:nvPr/>
              </p:nvGrpSpPr>
              <p:grpSpPr>
                <a:xfrm>
                  <a:off x="4915181" y="1448205"/>
                  <a:ext cx="1782964" cy="1782964"/>
                  <a:chOff x="4762781" y="1295805"/>
                  <a:chExt cx="1782964" cy="1782964"/>
                </a:xfrm>
              </p:grpSpPr>
              <p:grpSp>
                <p:nvGrpSpPr>
                  <p:cNvPr id="14552" name="Google Shape;14552;p107"/>
                  <p:cNvGrpSpPr/>
                  <p:nvPr/>
                </p:nvGrpSpPr>
                <p:grpSpPr>
                  <a:xfrm>
                    <a:off x="5634137" y="2048853"/>
                    <a:ext cx="911608" cy="279247"/>
                    <a:chOff x="5634137" y="2047664"/>
                    <a:chExt cx="911608" cy="279247"/>
                  </a:xfrm>
                </p:grpSpPr>
                <p:sp>
                  <p:nvSpPr>
                    <p:cNvPr id="14553" name="Google Shape;14553;p107"/>
                    <p:cNvSpPr/>
                    <p:nvPr/>
                  </p:nvSpPr>
                  <p:spPr>
                    <a:xfrm rot="5400000">
                      <a:off x="6266498" y="2047664"/>
                      <a:ext cx="279247" cy="279247"/>
                    </a:xfrm>
                    <a:prstGeom prst="ellipse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4554" name="Google Shape;14554;p107"/>
                    <p:cNvSpPr/>
                    <p:nvPr/>
                  </p:nvSpPr>
                  <p:spPr>
                    <a:xfrm>
                      <a:off x="5634137" y="2155283"/>
                      <a:ext cx="660434" cy="64008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14555" name="Google Shape;14555;p107"/>
                  <p:cNvGrpSpPr/>
                  <p:nvPr/>
                </p:nvGrpSpPr>
                <p:grpSpPr>
                  <a:xfrm rot="10800000">
                    <a:off x="4762781" y="2048852"/>
                    <a:ext cx="911608" cy="279247"/>
                    <a:chOff x="5634137" y="2047664"/>
                    <a:chExt cx="911608" cy="279247"/>
                  </a:xfrm>
                </p:grpSpPr>
                <p:sp>
                  <p:nvSpPr>
                    <p:cNvPr id="14556" name="Google Shape;14556;p107"/>
                    <p:cNvSpPr/>
                    <p:nvPr/>
                  </p:nvSpPr>
                  <p:spPr>
                    <a:xfrm rot="5400000">
                      <a:off x="6266498" y="2047664"/>
                      <a:ext cx="279247" cy="279247"/>
                    </a:xfrm>
                    <a:prstGeom prst="ellipse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4557" name="Google Shape;14557;p107"/>
                    <p:cNvSpPr/>
                    <p:nvPr/>
                  </p:nvSpPr>
                  <p:spPr>
                    <a:xfrm>
                      <a:off x="5634137" y="2155283"/>
                      <a:ext cx="660434" cy="64008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14558" name="Google Shape;14558;p107"/>
                  <p:cNvGrpSpPr/>
                  <p:nvPr/>
                </p:nvGrpSpPr>
                <p:grpSpPr>
                  <a:xfrm rot="5400000">
                    <a:off x="4763036" y="2047664"/>
                    <a:ext cx="1782964" cy="279247"/>
                    <a:chOff x="4915181" y="2200064"/>
                    <a:chExt cx="1782964" cy="279247"/>
                  </a:xfrm>
                </p:grpSpPr>
                <p:grpSp>
                  <p:nvGrpSpPr>
                    <p:cNvPr id="14559" name="Google Shape;14559;p107"/>
                    <p:cNvGrpSpPr/>
                    <p:nvPr/>
                  </p:nvGrpSpPr>
                  <p:grpSpPr>
                    <a:xfrm>
                      <a:off x="5786537" y="2200064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4560" name="Google Shape;14560;p107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4561" name="Google Shape;14561;p107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14562" name="Google Shape;14562;p107"/>
                    <p:cNvGrpSpPr/>
                    <p:nvPr/>
                  </p:nvGrpSpPr>
                  <p:grpSpPr>
                    <a:xfrm rot="10800000">
                      <a:off x="4915181" y="2200064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4563" name="Google Shape;14563;p107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4564" name="Google Shape;14564;p107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4565" name="Google Shape;14565;p107"/>
                <p:cNvGrpSpPr/>
                <p:nvPr/>
              </p:nvGrpSpPr>
              <p:grpSpPr>
                <a:xfrm rot="2700000">
                  <a:off x="4915181" y="1448205"/>
                  <a:ext cx="1782964" cy="1782964"/>
                  <a:chOff x="4762781" y="1295805"/>
                  <a:chExt cx="1782964" cy="1782964"/>
                </a:xfrm>
              </p:grpSpPr>
              <p:grpSp>
                <p:nvGrpSpPr>
                  <p:cNvPr id="14566" name="Google Shape;14566;p107"/>
                  <p:cNvGrpSpPr/>
                  <p:nvPr/>
                </p:nvGrpSpPr>
                <p:grpSpPr>
                  <a:xfrm>
                    <a:off x="5634137" y="2048853"/>
                    <a:ext cx="911608" cy="279247"/>
                    <a:chOff x="5634137" y="2047664"/>
                    <a:chExt cx="911608" cy="279247"/>
                  </a:xfrm>
                </p:grpSpPr>
                <p:sp>
                  <p:nvSpPr>
                    <p:cNvPr id="14567" name="Google Shape;14567;p107"/>
                    <p:cNvSpPr/>
                    <p:nvPr/>
                  </p:nvSpPr>
                  <p:spPr>
                    <a:xfrm rot="5400000">
                      <a:off x="6266498" y="2047664"/>
                      <a:ext cx="279247" cy="279247"/>
                    </a:xfrm>
                    <a:prstGeom prst="ellipse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4568" name="Google Shape;14568;p107"/>
                    <p:cNvSpPr/>
                    <p:nvPr/>
                  </p:nvSpPr>
                  <p:spPr>
                    <a:xfrm>
                      <a:off x="5634137" y="2155283"/>
                      <a:ext cx="660434" cy="64008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14569" name="Google Shape;14569;p107"/>
                  <p:cNvGrpSpPr/>
                  <p:nvPr/>
                </p:nvGrpSpPr>
                <p:grpSpPr>
                  <a:xfrm rot="10800000">
                    <a:off x="4762781" y="2048852"/>
                    <a:ext cx="911608" cy="279247"/>
                    <a:chOff x="5634137" y="2047664"/>
                    <a:chExt cx="911608" cy="279247"/>
                  </a:xfrm>
                </p:grpSpPr>
                <p:sp>
                  <p:nvSpPr>
                    <p:cNvPr id="14570" name="Google Shape;14570;p107"/>
                    <p:cNvSpPr/>
                    <p:nvPr/>
                  </p:nvSpPr>
                  <p:spPr>
                    <a:xfrm rot="5400000">
                      <a:off x="6266498" y="2047664"/>
                      <a:ext cx="279247" cy="279247"/>
                    </a:xfrm>
                    <a:prstGeom prst="ellipse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4571" name="Google Shape;14571;p107"/>
                    <p:cNvSpPr/>
                    <p:nvPr/>
                  </p:nvSpPr>
                  <p:spPr>
                    <a:xfrm>
                      <a:off x="5634137" y="2155283"/>
                      <a:ext cx="660434" cy="64008"/>
                    </a:xfrm>
                    <a:prstGeom prst="rect">
                      <a:avLst/>
                    </a:prstGeom>
                    <a:solidFill>
                      <a:srgbClr val="FFFFFF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14572" name="Google Shape;14572;p107"/>
                  <p:cNvGrpSpPr/>
                  <p:nvPr/>
                </p:nvGrpSpPr>
                <p:grpSpPr>
                  <a:xfrm rot="5400000">
                    <a:off x="4763036" y="2047664"/>
                    <a:ext cx="1782964" cy="279247"/>
                    <a:chOff x="4915181" y="2200064"/>
                    <a:chExt cx="1782964" cy="279247"/>
                  </a:xfrm>
                </p:grpSpPr>
                <p:grpSp>
                  <p:nvGrpSpPr>
                    <p:cNvPr id="14573" name="Google Shape;14573;p107"/>
                    <p:cNvGrpSpPr/>
                    <p:nvPr/>
                  </p:nvGrpSpPr>
                  <p:grpSpPr>
                    <a:xfrm>
                      <a:off x="5786537" y="2200064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4574" name="Google Shape;14574;p107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4575" name="Google Shape;14575;p107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14576" name="Google Shape;14576;p107"/>
                    <p:cNvGrpSpPr/>
                    <p:nvPr/>
                  </p:nvGrpSpPr>
                  <p:grpSpPr>
                    <a:xfrm rot="10800000">
                      <a:off x="4915181" y="2200064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4577" name="Google Shape;14577;p107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4578" name="Google Shape;14578;p107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FFFFFF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14579" name="Google Shape;14579;p107"/>
              <p:cNvSpPr/>
              <p:nvPr/>
            </p:nvSpPr>
            <p:spPr>
              <a:xfrm>
                <a:off x="5358738" y="2014555"/>
                <a:ext cx="843976" cy="522841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68" extrusionOk="0">
                    <a:moveTo>
                      <a:pt x="361" y="121"/>
                    </a:moveTo>
                    <a:cubicBezTo>
                      <a:pt x="363" y="113"/>
                      <a:pt x="364" y="104"/>
                      <a:pt x="364" y="96"/>
                    </a:cubicBezTo>
                    <a:cubicBezTo>
                      <a:pt x="364" y="43"/>
                      <a:pt x="321" y="0"/>
                      <a:pt x="268" y="0"/>
                    </a:cubicBezTo>
                    <a:cubicBezTo>
                      <a:pt x="224" y="0"/>
                      <a:pt x="186" y="30"/>
                      <a:pt x="175" y="71"/>
                    </a:cubicBezTo>
                    <a:cubicBezTo>
                      <a:pt x="164" y="65"/>
                      <a:pt x="151" y="62"/>
                      <a:pt x="138" y="62"/>
                    </a:cubicBezTo>
                    <a:cubicBezTo>
                      <a:pt x="92" y="62"/>
                      <a:pt x="54" y="100"/>
                      <a:pt x="54" y="146"/>
                    </a:cubicBezTo>
                    <a:cubicBezTo>
                      <a:pt x="54" y="149"/>
                      <a:pt x="54" y="153"/>
                      <a:pt x="55" y="156"/>
                    </a:cubicBezTo>
                    <a:cubicBezTo>
                      <a:pt x="54" y="156"/>
                      <a:pt x="54" y="156"/>
                      <a:pt x="54" y="156"/>
                    </a:cubicBezTo>
                    <a:cubicBezTo>
                      <a:pt x="24" y="156"/>
                      <a:pt x="0" y="182"/>
                      <a:pt x="0" y="212"/>
                    </a:cubicBezTo>
                    <a:cubicBezTo>
                      <a:pt x="0" y="242"/>
                      <a:pt x="24" y="268"/>
                      <a:pt x="54" y="268"/>
                    </a:cubicBezTo>
                    <a:cubicBezTo>
                      <a:pt x="360" y="268"/>
                      <a:pt x="360" y="268"/>
                      <a:pt x="360" y="268"/>
                    </a:cubicBezTo>
                    <a:cubicBezTo>
                      <a:pt x="400" y="268"/>
                      <a:pt x="432" y="234"/>
                      <a:pt x="432" y="194"/>
                    </a:cubicBezTo>
                    <a:cubicBezTo>
                      <a:pt x="432" y="155"/>
                      <a:pt x="400" y="121"/>
                      <a:pt x="361" y="1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850" tIns="60925" rIns="121850" bIns="6092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580" name="Google Shape;14580;p107"/>
          <p:cNvGrpSpPr/>
          <p:nvPr/>
        </p:nvGrpSpPr>
        <p:grpSpPr>
          <a:xfrm>
            <a:off x="11030204" y="3490570"/>
            <a:ext cx="914400" cy="791349"/>
            <a:chOff x="10728811" y="3934164"/>
            <a:chExt cx="912283" cy="789517"/>
          </a:xfrm>
        </p:grpSpPr>
        <p:sp>
          <p:nvSpPr>
            <p:cNvPr id="14581" name="Google Shape;14581;p107"/>
            <p:cNvSpPr/>
            <p:nvPr/>
          </p:nvSpPr>
          <p:spPr>
            <a:xfrm>
              <a:off x="10728811" y="3934164"/>
              <a:ext cx="912283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582" name="Google Shape;14582;p107"/>
            <p:cNvGrpSpPr/>
            <p:nvPr/>
          </p:nvGrpSpPr>
          <p:grpSpPr>
            <a:xfrm>
              <a:off x="10799236" y="3943206"/>
              <a:ext cx="771434" cy="771432"/>
              <a:chOff x="4545917" y="1078941"/>
              <a:chExt cx="2521492" cy="2521492"/>
            </a:xfrm>
          </p:grpSpPr>
          <p:grpSp>
            <p:nvGrpSpPr>
              <p:cNvPr id="14583" name="Google Shape;14583;p107"/>
              <p:cNvGrpSpPr/>
              <p:nvPr/>
            </p:nvGrpSpPr>
            <p:grpSpPr>
              <a:xfrm>
                <a:off x="4545917" y="1078941"/>
                <a:ext cx="2521492" cy="2521492"/>
                <a:chOff x="4545917" y="1078941"/>
                <a:chExt cx="2521492" cy="2521492"/>
              </a:xfrm>
            </p:grpSpPr>
            <p:grpSp>
              <p:nvGrpSpPr>
                <p:cNvPr id="14584" name="Google Shape;14584;p107"/>
                <p:cNvGrpSpPr/>
                <p:nvPr/>
              </p:nvGrpSpPr>
              <p:grpSpPr>
                <a:xfrm>
                  <a:off x="4915181" y="1448205"/>
                  <a:ext cx="1782964" cy="1782964"/>
                  <a:chOff x="4762781" y="1295805"/>
                  <a:chExt cx="1782964" cy="1782964"/>
                </a:xfrm>
              </p:grpSpPr>
              <p:grpSp>
                <p:nvGrpSpPr>
                  <p:cNvPr id="14585" name="Google Shape;14585;p107"/>
                  <p:cNvGrpSpPr/>
                  <p:nvPr/>
                </p:nvGrpSpPr>
                <p:grpSpPr>
                  <a:xfrm>
                    <a:off x="5634137" y="2048853"/>
                    <a:ext cx="911608" cy="279247"/>
                    <a:chOff x="5634137" y="2047664"/>
                    <a:chExt cx="911608" cy="279247"/>
                  </a:xfrm>
                </p:grpSpPr>
                <p:sp>
                  <p:nvSpPr>
                    <p:cNvPr id="14586" name="Google Shape;14586;p107"/>
                    <p:cNvSpPr/>
                    <p:nvPr/>
                  </p:nvSpPr>
                  <p:spPr>
                    <a:xfrm rot="5400000">
                      <a:off x="6266498" y="2047664"/>
                      <a:ext cx="279247" cy="279247"/>
                    </a:xfrm>
                    <a:prstGeom prst="ellipse">
                      <a:avLst/>
                    </a:prstGeom>
                    <a:solidFill>
                      <a:srgbClr val="A153A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4587" name="Google Shape;14587;p107"/>
                    <p:cNvSpPr/>
                    <p:nvPr/>
                  </p:nvSpPr>
                  <p:spPr>
                    <a:xfrm>
                      <a:off x="5634137" y="2155283"/>
                      <a:ext cx="660434" cy="64008"/>
                    </a:xfrm>
                    <a:prstGeom prst="rect">
                      <a:avLst/>
                    </a:prstGeom>
                    <a:solidFill>
                      <a:srgbClr val="A153A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14588" name="Google Shape;14588;p107"/>
                  <p:cNvGrpSpPr/>
                  <p:nvPr/>
                </p:nvGrpSpPr>
                <p:grpSpPr>
                  <a:xfrm rot="10800000">
                    <a:off x="4762781" y="2048852"/>
                    <a:ext cx="911608" cy="279247"/>
                    <a:chOff x="5634137" y="2047664"/>
                    <a:chExt cx="911608" cy="279247"/>
                  </a:xfrm>
                </p:grpSpPr>
                <p:sp>
                  <p:nvSpPr>
                    <p:cNvPr id="14589" name="Google Shape;14589;p107"/>
                    <p:cNvSpPr/>
                    <p:nvPr/>
                  </p:nvSpPr>
                  <p:spPr>
                    <a:xfrm rot="5400000">
                      <a:off x="6266498" y="2047664"/>
                      <a:ext cx="279247" cy="279247"/>
                    </a:xfrm>
                    <a:prstGeom prst="ellipse">
                      <a:avLst/>
                    </a:prstGeom>
                    <a:solidFill>
                      <a:srgbClr val="A153A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4590" name="Google Shape;14590;p107"/>
                    <p:cNvSpPr/>
                    <p:nvPr/>
                  </p:nvSpPr>
                  <p:spPr>
                    <a:xfrm>
                      <a:off x="5634137" y="2155283"/>
                      <a:ext cx="660434" cy="64008"/>
                    </a:xfrm>
                    <a:prstGeom prst="rect">
                      <a:avLst/>
                    </a:prstGeom>
                    <a:solidFill>
                      <a:srgbClr val="A153A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14591" name="Google Shape;14591;p107"/>
                  <p:cNvGrpSpPr/>
                  <p:nvPr/>
                </p:nvGrpSpPr>
                <p:grpSpPr>
                  <a:xfrm rot="5400000">
                    <a:off x="4763036" y="2047664"/>
                    <a:ext cx="1782964" cy="279247"/>
                    <a:chOff x="4915181" y="2200064"/>
                    <a:chExt cx="1782964" cy="279247"/>
                  </a:xfrm>
                </p:grpSpPr>
                <p:grpSp>
                  <p:nvGrpSpPr>
                    <p:cNvPr id="14592" name="Google Shape;14592;p107"/>
                    <p:cNvGrpSpPr/>
                    <p:nvPr/>
                  </p:nvGrpSpPr>
                  <p:grpSpPr>
                    <a:xfrm>
                      <a:off x="5786537" y="2200064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4593" name="Google Shape;14593;p107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A153A0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4594" name="Google Shape;14594;p107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A153A0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14595" name="Google Shape;14595;p107"/>
                    <p:cNvGrpSpPr/>
                    <p:nvPr/>
                  </p:nvGrpSpPr>
                  <p:grpSpPr>
                    <a:xfrm rot="10800000">
                      <a:off x="4915181" y="2200064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4596" name="Google Shape;14596;p107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A153A0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4597" name="Google Shape;14597;p107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A153A0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14598" name="Google Shape;14598;p107"/>
                <p:cNvGrpSpPr/>
                <p:nvPr/>
              </p:nvGrpSpPr>
              <p:grpSpPr>
                <a:xfrm rot="2700000">
                  <a:off x="4915181" y="1448205"/>
                  <a:ext cx="1782964" cy="1782964"/>
                  <a:chOff x="4762781" y="1295805"/>
                  <a:chExt cx="1782964" cy="1782964"/>
                </a:xfrm>
              </p:grpSpPr>
              <p:grpSp>
                <p:nvGrpSpPr>
                  <p:cNvPr id="14599" name="Google Shape;14599;p107"/>
                  <p:cNvGrpSpPr/>
                  <p:nvPr/>
                </p:nvGrpSpPr>
                <p:grpSpPr>
                  <a:xfrm>
                    <a:off x="5634137" y="2048853"/>
                    <a:ext cx="911608" cy="279247"/>
                    <a:chOff x="5634137" y="2047664"/>
                    <a:chExt cx="911608" cy="279247"/>
                  </a:xfrm>
                </p:grpSpPr>
                <p:sp>
                  <p:nvSpPr>
                    <p:cNvPr id="14600" name="Google Shape;14600;p107"/>
                    <p:cNvSpPr/>
                    <p:nvPr/>
                  </p:nvSpPr>
                  <p:spPr>
                    <a:xfrm rot="5400000">
                      <a:off x="6266498" y="2047664"/>
                      <a:ext cx="279247" cy="279247"/>
                    </a:xfrm>
                    <a:prstGeom prst="ellipse">
                      <a:avLst/>
                    </a:prstGeom>
                    <a:solidFill>
                      <a:srgbClr val="A153A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4601" name="Google Shape;14601;p107"/>
                    <p:cNvSpPr/>
                    <p:nvPr/>
                  </p:nvSpPr>
                  <p:spPr>
                    <a:xfrm>
                      <a:off x="5634137" y="2155283"/>
                      <a:ext cx="660434" cy="64008"/>
                    </a:xfrm>
                    <a:prstGeom prst="rect">
                      <a:avLst/>
                    </a:prstGeom>
                    <a:solidFill>
                      <a:srgbClr val="A153A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14602" name="Google Shape;14602;p107"/>
                  <p:cNvGrpSpPr/>
                  <p:nvPr/>
                </p:nvGrpSpPr>
                <p:grpSpPr>
                  <a:xfrm rot="10800000">
                    <a:off x="4762781" y="2048852"/>
                    <a:ext cx="911608" cy="279247"/>
                    <a:chOff x="5634137" y="2047664"/>
                    <a:chExt cx="911608" cy="279247"/>
                  </a:xfrm>
                </p:grpSpPr>
                <p:sp>
                  <p:nvSpPr>
                    <p:cNvPr id="14603" name="Google Shape;14603;p107"/>
                    <p:cNvSpPr/>
                    <p:nvPr/>
                  </p:nvSpPr>
                  <p:spPr>
                    <a:xfrm rot="5400000">
                      <a:off x="6266498" y="2047664"/>
                      <a:ext cx="279247" cy="279247"/>
                    </a:xfrm>
                    <a:prstGeom prst="ellipse">
                      <a:avLst/>
                    </a:prstGeom>
                    <a:solidFill>
                      <a:srgbClr val="A153A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14604" name="Google Shape;14604;p107"/>
                    <p:cNvSpPr/>
                    <p:nvPr/>
                  </p:nvSpPr>
                  <p:spPr>
                    <a:xfrm>
                      <a:off x="5634137" y="2155283"/>
                      <a:ext cx="660434" cy="64008"/>
                    </a:xfrm>
                    <a:prstGeom prst="rect">
                      <a:avLst/>
                    </a:prstGeom>
                    <a:solidFill>
                      <a:srgbClr val="A153A0"/>
                    </a:solidFill>
                    <a:ln>
                      <a:noFill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chemeClr val="dk1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14605" name="Google Shape;14605;p107"/>
                  <p:cNvGrpSpPr/>
                  <p:nvPr/>
                </p:nvGrpSpPr>
                <p:grpSpPr>
                  <a:xfrm rot="5400000">
                    <a:off x="4763036" y="2047664"/>
                    <a:ext cx="1782964" cy="279247"/>
                    <a:chOff x="4915181" y="2200064"/>
                    <a:chExt cx="1782964" cy="279247"/>
                  </a:xfrm>
                </p:grpSpPr>
                <p:grpSp>
                  <p:nvGrpSpPr>
                    <p:cNvPr id="14606" name="Google Shape;14606;p107"/>
                    <p:cNvGrpSpPr/>
                    <p:nvPr/>
                  </p:nvGrpSpPr>
                  <p:grpSpPr>
                    <a:xfrm>
                      <a:off x="5786537" y="2200064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4607" name="Google Shape;14607;p107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A153A0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4608" name="Google Shape;14608;p107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A153A0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14609" name="Google Shape;14609;p107"/>
                    <p:cNvGrpSpPr/>
                    <p:nvPr/>
                  </p:nvGrpSpPr>
                  <p:grpSpPr>
                    <a:xfrm rot="10800000">
                      <a:off x="4915181" y="2200064"/>
                      <a:ext cx="911608" cy="279247"/>
                      <a:chOff x="5634137" y="2047664"/>
                      <a:chExt cx="911608" cy="279247"/>
                    </a:xfrm>
                  </p:grpSpPr>
                  <p:sp>
                    <p:nvSpPr>
                      <p:cNvPr id="14610" name="Google Shape;14610;p107"/>
                      <p:cNvSpPr/>
                      <p:nvPr/>
                    </p:nvSpPr>
                    <p:spPr>
                      <a:xfrm rot="5400000">
                        <a:off x="6266498" y="2047664"/>
                        <a:ext cx="279247" cy="279247"/>
                      </a:xfrm>
                      <a:prstGeom prst="ellipse">
                        <a:avLst/>
                      </a:prstGeom>
                      <a:solidFill>
                        <a:srgbClr val="A153A0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14611" name="Google Shape;14611;p107"/>
                      <p:cNvSpPr/>
                      <p:nvPr/>
                    </p:nvSpPr>
                    <p:spPr>
                      <a:xfrm>
                        <a:off x="5634137" y="2155283"/>
                        <a:ext cx="660434" cy="64008"/>
                      </a:xfrm>
                      <a:prstGeom prst="rect">
                        <a:avLst/>
                      </a:prstGeom>
                      <a:solidFill>
                        <a:srgbClr val="A153A0"/>
                      </a:solidFill>
                      <a:ln>
                        <a:noFill/>
                      </a:ln>
                    </p:spPr>
                    <p:txBody>
                      <a:bodyPr spcFirstLastPara="1" wrap="square" lIns="91425" tIns="45700" rIns="91425" bIns="45700" anchor="ctr" anchorCtr="0">
                        <a:noAutofit/>
                      </a:bodyPr>
                      <a:lstStyle/>
                      <a:p>
                        <a:pPr marL="0" marR="0" lvl="0" indent="0" algn="ctr" rtl="0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endParaRPr sz="1800">
                          <a:solidFill>
                            <a:schemeClr val="dk1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</p:grpSp>
          <p:sp>
            <p:nvSpPr>
              <p:cNvPr id="14612" name="Google Shape;14612;p107"/>
              <p:cNvSpPr/>
              <p:nvPr/>
            </p:nvSpPr>
            <p:spPr>
              <a:xfrm>
                <a:off x="5358738" y="2014555"/>
                <a:ext cx="843976" cy="522841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68" extrusionOk="0">
                    <a:moveTo>
                      <a:pt x="361" y="121"/>
                    </a:moveTo>
                    <a:cubicBezTo>
                      <a:pt x="363" y="113"/>
                      <a:pt x="364" y="104"/>
                      <a:pt x="364" y="96"/>
                    </a:cubicBezTo>
                    <a:cubicBezTo>
                      <a:pt x="364" y="43"/>
                      <a:pt x="321" y="0"/>
                      <a:pt x="268" y="0"/>
                    </a:cubicBezTo>
                    <a:cubicBezTo>
                      <a:pt x="224" y="0"/>
                      <a:pt x="186" y="30"/>
                      <a:pt x="175" y="71"/>
                    </a:cubicBezTo>
                    <a:cubicBezTo>
                      <a:pt x="164" y="65"/>
                      <a:pt x="151" y="62"/>
                      <a:pt x="138" y="62"/>
                    </a:cubicBezTo>
                    <a:cubicBezTo>
                      <a:pt x="92" y="62"/>
                      <a:pt x="54" y="100"/>
                      <a:pt x="54" y="146"/>
                    </a:cubicBezTo>
                    <a:cubicBezTo>
                      <a:pt x="54" y="149"/>
                      <a:pt x="54" y="153"/>
                      <a:pt x="55" y="156"/>
                    </a:cubicBezTo>
                    <a:cubicBezTo>
                      <a:pt x="54" y="156"/>
                      <a:pt x="54" y="156"/>
                      <a:pt x="54" y="156"/>
                    </a:cubicBezTo>
                    <a:cubicBezTo>
                      <a:pt x="24" y="156"/>
                      <a:pt x="0" y="182"/>
                      <a:pt x="0" y="212"/>
                    </a:cubicBezTo>
                    <a:cubicBezTo>
                      <a:pt x="0" y="242"/>
                      <a:pt x="24" y="268"/>
                      <a:pt x="54" y="268"/>
                    </a:cubicBezTo>
                    <a:cubicBezTo>
                      <a:pt x="360" y="268"/>
                      <a:pt x="360" y="268"/>
                      <a:pt x="360" y="268"/>
                    </a:cubicBezTo>
                    <a:cubicBezTo>
                      <a:pt x="400" y="268"/>
                      <a:pt x="432" y="234"/>
                      <a:pt x="432" y="194"/>
                    </a:cubicBezTo>
                    <a:cubicBezTo>
                      <a:pt x="432" y="155"/>
                      <a:pt x="400" y="121"/>
                      <a:pt x="361" y="121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850" tIns="60925" rIns="121850" bIns="60925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613" name="Google Shape;14613;p107"/>
          <p:cNvGrpSpPr/>
          <p:nvPr/>
        </p:nvGrpSpPr>
        <p:grpSpPr>
          <a:xfrm>
            <a:off x="6983811" y="2550726"/>
            <a:ext cx="912284" cy="789517"/>
            <a:chOff x="9626587" y="2563134"/>
            <a:chExt cx="912284" cy="789517"/>
          </a:xfrm>
        </p:grpSpPr>
        <p:sp>
          <p:nvSpPr>
            <p:cNvPr id="14614" name="Google Shape;14614;p107"/>
            <p:cNvSpPr/>
            <p:nvPr/>
          </p:nvSpPr>
          <p:spPr>
            <a:xfrm>
              <a:off x="9626587" y="2563134"/>
              <a:ext cx="912284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615" name="Google Shape;14615;p107"/>
            <p:cNvGrpSpPr/>
            <p:nvPr/>
          </p:nvGrpSpPr>
          <p:grpSpPr>
            <a:xfrm>
              <a:off x="9751141" y="2699658"/>
              <a:ext cx="647701" cy="516467"/>
              <a:chOff x="6991453" y="5415456"/>
              <a:chExt cx="647701" cy="516467"/>
            </a:xfrm>
          </p:grpSpPr>
          <p:sp>
            <p:nvSpPr>
              <p:cNvPr id="14616" name="Google Shape;14616;p107"/>
              <p:cNvSpPr/>
              <p:nvPr/>
            </p:nvSpPr>
            <p:spPr>
              <a:xfrm>
                <a:off x="7139620" y="5415456"/>
                <a:ext cx="499534" cy="516467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1146" extrusionOk="0">
                    <a:moveTo>
                      <a:pt x="855" y="152"/>
                    </a:moveTo>
                    <a:cubicBezTo>
                      <a:pt x="850" y="153"/>
                      <a:pt x="843" y="157"/>
                      <a:pt x="839" y="155"/>
                    </a:cubicBezTo>
                    <a:cubicBezTo>
                      <a:pt x="836" y="155"/>
                      <a:pt x="831" y="150"/>
                      <a:pt x="829" y="145"/>
                    </a:cubicBezTo>
                    <a:cubicBezTo>
                      <a:pt x="829" y="138"/>
                      <a:pt x="834" y="138"/>
                      <a:pt x="836" y="131"/>
                    </a:cubicBezTo>
                    <a:cubicBezTo>
                      <a:pt x="834" y="128"/>
                      <a:pt x="831" y="128"/>
                      <a:pt x="826" y="126"/>
                    </a:cubicBezTo>
                    <a:cubicBezTo>
                      <a:pt x="824" y="122"/>
                      <a:pt x="821" y="119"/>
                      <a:pt x="817" y="116"/>
                    </a:cubicBezTo>
                    <a:cubicBezTo>
                      <a:pt x="833" y="126"/>
                      <a:pt x="848" y="136"/>
                      <a:pt x="862" y="146"/>
                    </a:cubicBezTo>
                    <a:cubicBezTo>
                      <a:pt x="860" y="148"/>
                      <a:pt x="857" y="150"/>
                      <a:pt x="855" y="152"/>
                    </a:cubicBezTo>
                    <a:moveTo>
                      <a:pt x="812" y="114"/>
                    </a:moveTo>
                    <a:cubicBezTo>
                      <a:pt x="808" y="114"/>
                      <a:pt x="805" y="116"/>
                      <a:pt x="802" y="116"/>
                    </a:cubicBezTo>
                    <a:cubicBezTo>
                      <a:pt x="796" y="117"/>
                      <a:pt x="791" y="114"/>
                      <a:pt x="786" y="112"/>
                    </a:cubicBezTo>
                    <a:cubicBezTo>
                      <a:pt x="783" y="112"/>
                      <a:pt x="781" y="110"/>
                      <a:pt x="777" y="112"/>
                    </a:cubicBezTo>
                    <a:cubicBezTo>
                      <a:pt x="772" y="114"/>
                      <a:pt x="771" y="119"/>
                      <a:pt x="769" y="122"/>
                    </a:cubicBezTo>
                    <a:cubicBezTo>
                      <a:pt x="767" y="126"/>
                      <a:pt x="765" y="128"/>
                      <a:pt x="762" y="129"/>
                    </a:cubicBezTo>
                    <a:cubicBezTo>
                      <a:pt x="764" y="134"/>
                      <a:pt x="755" y="140"/>
                      <a:pt x="753" y="143"/>
                    </a:cubicBezTo>
                    <a:cubicBezTo>
                      <a:pt x="753" y="146"/>
                      <a:pt x="755" y="150"/>
                      <a:pt x="755" y="153"/>
                    </a:cubicBezTo>
                    <a:cubicBezTo>
                      <a:pt x="757" y="183"/>
                      <a:pt x="733" y="196"/>
                      <a:pt x="703" y="196"/>
                    </a:cubicBezTo>
                    <a:cubicBezTo>
                      <a:pt x="698" y="202"/>
                      <a:pt x="700" y="212"/>
                      <a:pt x="696" y="219"/>
                    </a:cubicBezTo>
                    <a:cubicBezTo>
                      <a:pt x="693" y="226"/>
                      <a:pt x="684" y="233"/>
                      <a:pt x="677" y="231"/>
                    </a:cubicBezTo>
                    <a:cubicBezTo>
                      <a:pt x="674" y="231"/>
                      <a:pt x="669" y="224"/>
                      <a:pt x="669" y="221"/>
                    </a:cubicBezTo>
                    <a:cubicBezTo>
                      <a:pt x="669" y="215"/>
                      <a:pt x="676" y="212"/>
                      <a:pt x="672" y="207"/>
                    </a:cubicBezTo>
                    <a:cubicBezTo>
                      <a:pt x="672" y="202"/>
                      <a:pt x="681" y="200"/>
                      <a:pt x="681" y="193"/>
                    </a:cubicBezTo>
                    <a:cubicBezTo>
                      <a:pt x="679" y="186"/>
                      <a:pt x="669" y="190"/>
                      <a:pt x="660" y="190"/>
                    </a:cubicBezTo>
                    <a:cubicBezTo>
                      <a:pt x="655" y="188"/>
                      <a:pt x="646" y="184"/>
                      <a:pt x="641" y="181"/>
                    </a:cubicBezTo>
                    <a:cubicBezTo>
                      <a:pt x="634" y="177"/>
                      <a:pt x="627" y="169"/>
                      <a:pt x="619" y="169"/>
                    </a:cubicBezTo>
                    <a:cubicBezTo>
                      <a:pt x="614" y="167"/>
                      <a:pt x="609" y="171"/>
                      <a:pt x="605" y="167"/>
                    </a:cubicBezTo>
                    <a:cubicBezTo>
                      <a:pt x="603" y="164"/>
                      <a:pt x="607" y="159"/>
                      <a:pt x="607" y="157"/>
                    </a:cubicBezTo>
                    <a:cubicBezTo>
                      <a:pt x="607" y="153"/>
                      <a:pt x="600" y="152"/>
                      <a:pt x="600" y="148"/>
                    </a:cubicBezTo>
                    <a:cubicBezTo>
                      <a:pt x="598" y="145"/>
                      <a:pt x="605" y="138"/>
                      <a:pt x="609" y="134"/>
                    </a:cubicBezTo>
                    <a:cubicBezTo>
                      <a:pt x="614" y="131"/>
                      <a:pt x="622" y="126"/>
                      <a:pt x="629" y="122"/>
                    </a:cubicBezTo>
                    <a:cubicBezTo>
                      <a:pt x="638" y="117"/>
                      <a:pt x="646" y="114"/>
                      <a:pt x="653" y="110"/>
                    </a:cubicBezTo>
                    <a:cubicBezTo>
                      <a:pt x="657" y="110"/>
                      <a:pt x="660" y="110"/>
                      <a:pt x="664" y="109"/>
                    </a:cubicBezTo>
                    <a:cubicBezTo>
                      <a:pt x="672" y="107"/>
                      <a:pt x="677" y="100"/>
                      <a:pt x="684" y="98"/>
                    </a:cubicBezTo>
                    <a:cubicBezTo>
                      <a:pt x="688" y="98"/>
                      <a:pt x="693" y="98"/>
                      <a:pt x="696" y="97"/>
                    </a:cubicBezTo>
                    <a:cubicBezTo>
                      <a:pt x="702" y="97"/>
                      <a:pt x="705" y="93"/>
                      <a:pt x="710" y="91"/>
                    </a:cubicBezTo>
                    <a:cubicBezTo>
                      <a:pt x="712" y="90"/>
                      <a:pt x="715" y="88"/>
                      <a:pt x="719" y="88"/>
                    </a:cubicBezTo>
                    <a:cubicBezTo>
                      <a:pt x="721" y="86"/>
                      <a:pt x="722" y="86"/>
                      <a:pt x="724" y="86"/>
                    </a:cubicBezTo>
                    <a:cubicBezTo>
                      <a:pt x="722" y="93"/>
                      <a:pt x="714" y="93"/>
                      <a:pt x="712" y="102"/>
                    </a:cubicBezTo>
                    <a:cubicBezTo>
                      <a:pt x="719" y="116"/>
                      <a:pt x="733" y="98"/>
                      <a:pt x="741" y="98"/>
                    </a:cubicBezTo>
                    <a:cubicBezTo>
                      <a:pt x="748" y="98"/>
                      <a:pt x="757" y="109"/>
                      <a:pt x="762" y="98"/>
                    </a:cubicBezTo>
                    <a:cubicBezTo>
                      <a:pt x="760" y="93"/>
                      <a:pt x="755" y="90"/>
                      <a:pt x="750" y="86"/>
                    </a:cubicBezTo>
                    <a:cubicBezTo>
                      <a:pt x="745" y="83"/>
                      <a:pt x="738" y="81"/>
                      <a:pt x="738" y="76"/>
                    </a:cubicBezTo>
                    <a:cubicBezTo>
                      <a:pt x="764" y="86"/>
                      <a:pt x="789" y="98"/>
                      <a:pt x="814" y="114"/>
                    </a:cubicBezTo>
                    <a:lnTo>
                      <a:pt x="812" y="114"/>
                    </a:lnTo>
                    <a:close/>
                    <a:moveTo>
                      <a:pt x="596" y="47"/>
                    </a:moveTo>
                    <a:cubicBezTo>
                      <a:pt x="605" y="47"/>
                      <a:pt x="615" y="52"/>
                      <a:pt x="626" y="50"/>
                    </a:cubicBezTo>
                    <a:cubicBezTo>
                      <a:pt x="629" y="50"/>
                      <a:pt x="631" y="47"/>
                      <a:pt x="634" y="45"/>
                    </a:cubicBezTo>
                    <a:cubicBezTo>
                      <a:pt x="641" y="47"/>
                      <a:pt x="648" y="47"/>
                      <a:pt x="655" y="48"/>
                    </a:cubicBezTo>
                    <a:cubicBezTo>
                      <a:pt x="655" y="52"/>
                      <a:pt x="653" y="55"/>
                      <a:pt x="652" y="57"/>
                    </a:cubicBezTo>
                    <a:cubicBezTo>
                      <a:pt x="646" y="60"/>
                      <a:pt x="638" y="59"/>
                      <a:pt x="633" y="59"/>
                    </a:cubicBezTo>
                    <a:cubicBezTo>
                      <a:pt x="619" y="59"/>
                      <a:pt x="612" y="60"/>
                      <a:pt x="603" y="55"/>
                    </a:cubicBezTo>
                    <a:cubicBezTo>
                      <a:pt x="602" y="54"/>
                      <a:pt x="595" y="52"/>
                      <a:pt x="596" y="47"/>
                    </a:cubicBezTo>
                    <a:moveTo>
                      <a:pt x="674" y="54"/>
                    </a:moveTo>
                    <a:cubicBezTo>
                      <a:pt x="677" y="55"/>
                      <a:pt x="679" y="55"/>
                      <a:pt x="683" y="57"/>
                    </a:cubicBezTo>
                    <a:cubicBezTo>
                      <a:pt x="679" y="57"/>
                      <a:pt x="676" y="59"/>
                      <a:pt x="672" y="57"/>
                    </a:cubicBezTo>
                    <a:cubicBezTo>
                      <a:pt x="672" y="55"/>
                      <a:pt x="674" y="55"/>
                      <a:pt x="674" y="54"/>
                    </a:cubicBezTo>
                    <a:moveTo>
                      <a:pt x="517" y="40"/>
                    </a:moveTo>
                    <a:cubicBezTo>
                      <a:pt x="515" y="43"/>
                      <a:pt x="517" y="47"/>
                      <a:pt x="514" y="47"/>
                    </a:cubicBezTo>
                    <a:cubicBezTo>
                      <a:pt x="505" y="54"/>
                      <a:pt x="490" y="43"/>
                      <a:pt x="478" y="42"/>
                    </a:cubicBezTo>
                    <a:cubicBezTo>
                      <a:pt x="472" y="40"/>
                      <a:pt x="467" y="43"/>
                      <a:pt x="460" y="43"/>
                    </a:cubicBezTo>
                    <a:cubicBezTo>
                      <a:pt x="457" y="43"/>
                      <a:pt x="453" y="42"/>
                      <a:pt x="448" y="42"/>
                    </a:cubicBezTo>
                    <a:cubicBezTo>
                      <a:pt x="472" y="38"/>
                      <a:pt x="496" y="36"/>
                      <a:pt x="521" y="35"/>
                    </a:cubicBezTo>
                    <a:cubicBezTo>
                      <a:pt x="519" y="36"/>
                      <a:pt x="519" y="38"/>
                      <a:pt x="517" y="40"/>
                    </a:cubicBezTo>
                    <a:moveTo>
                      <a:pt x="445" y="43"/>
                    </a:moveTo>
                    <a:cubicBezTo>
                      <a:pt x="443" y="42"/>
                      <a:pt x="443" y="42"/>
                      <a:pt x="443" y="42"/>
                    </a:cubicBezTo>
                    <a:cubicBezTo>
                      <a:pt x="447" y="42"/>
                      <a:pt x="447" y="42"/>
                      <a:pt x="447" y="42"/>
                    </a:cubicBezTo>
                    <a:cubicBezTo>
                      <a:pt x="445" y="42"/>
                      <a:pt x="445" y="42"/>
                      <a:pt x="445" y="43"/>
                    </a:cubicBezTo>
                    <a:moveTo>
                      <a:pt x="938" y="169"/>
                    </a:moveTo>
                    <a:cubicBezTo>
                      <a:pt x="829" y="60"/>
                      <a:pt x="686" y="0"/>
                      <a:pt x="533" y="0"/>
                    </a:cubicBezTo>
                    <a:cubicBezTo>
                      <a:pt x="379" y="0"/>
                      <a:pt x="235" y="60"/>
                      <a:pt x="126" y="169"/>
                    </a:cubicBezTo>
                    <a:cubicBezTo>
                      <a:pt x="71" y="224"/>
                      <a:pt x="29" y="288"/>
                      <a:pt x="0" y="358"/>
                    </a:cubicBezTo>
                    <a:cubicBezTo>
                      <a:pt x="38" y="358"/>
                      <a:pt x="38" y="358"/>
                      <a:pt x="38" y="358"/>
                    </a:cubicBezTo>
                    <a:cubicBezTo>
                      <a:pt x="66" y="296"/>
                      <a:pt x="102" y="241"/>
                      <a:pt x="152" y="193"/>
                    </a:cubicBezTo>
                    <a:cubicBezTo>
                      <a:pt x="166" y="177"/>
                      <a:pt x="183" y="164"/>
                      <a:pt x="198" y="150"/>
                    </a:cubicBezTo>
                    <a:cubicBezTo>
                      <a:pt x="202" y="155"/>
                      <a:pt x="203" y="159"/>
                      <a:pt x="205" y="160"/>
                    </a:cubicBezTo>
                    <a:cubicBezTo>
                      <a:pt x="207" y="164"/>
                      <a:pt x="202" y="167"/>
                      <a:pt x="202" y="171"/>
                    </a:cubicBezTo>
                    <a:cubicBezTo>
                      <a:pt x="200" y="172"/>
                      <a:pt x="202" y="176"/>
                      <a:pt x="202" y="177"/>
                    </a:cubicBezTo>
                    <a:cubicBezTo>
                      <a:pt x="202" y="184"/>
                      <a:pt x="197" y="188"/>
                      <a:pt x="202" y="191"/>
                    </a:cubicBezTo>
                    <a:cubicBezTo>
                      <a:pt x="205" y="196"/>
                      <a:pt x="214" y="186"/>
                      <a:pt x="217" y="193"/>
                    </a:cubicBezTo>
                    <a:cubicBezTo>
                      <a:pt x="221" y="198"/>
                      <a:pt x="214" y="200"/>
                      <a:pt x="212" y="207"/>
                    </a:cubicBezTo>
                    <a:cubicBezTo>
                      <a:pt x="210" y="212"/>
                      <a:pt x="214" y="219"/>
                      <a:pt x="214" y="224"/>
                    </a:cubicBezTo>
                    <a:cubicBezTo>
                      <a:pt x="214" y="227"/>
                      <a:pt x="214" y="234"/>
                      <a:pt x="212" y="236"/>
                    </a:cubicBezTo>
                    <a:cubicBezTo>
                      <a:pt x="210" y="239"/>
                      <a:pt x="203" y="239"/>
                      <a:pt x="203" y="245"/>
                    </a:cubicBezTo>
                    <a:cubicBezTo>
                      <a:pt x="203" y="251"/>
                      <a:pt x="214" y="257"/>
                      <a:pt x="216" y="262"/>
                    </a:cubicBezTo>
                    <a:cubicBezTo>
                      <a:pt x="216" y="267"/>
                      <a:pt x="212" y="274"/>
                      <a:pt x="210" y="277"/>
                    </a:cubicBezTo>
                    <a:cubicBezTo>
                      <a:pt x="205" y="288"/>
                      <a:pt x="198" y="296"/>
                      <a:pt x="191" y="305"/>
                    </a:cubicBezTo>
                    <a:cubicBezTo>
                      <a:pt x="185" y="312"/>
                      <a:pt x="176" y="320"/>
                      <a:pt x="171" y="327"/>
                    </a:cubicBezTo>
                    <a:cubicBezTo>
                      <a:pt x="169" y="332"/>
                      <a:pt x="167" y="338"/>
                      <a:pt x="166" y="341"/>
                    </a:cubicBezTo>
                    <a:cubicBezTo>
                      <a:pt x="162" y="348"/>
                      <a:pt x="157" y="350"/>
                      <a:pt x="154" y="356"/>
                    </a:cubicBezTo>
                    <a:cubicBezTo>
                      <a:pt x="154" y="358"/>
                      <a:pt x="154" y="358"/>
                      <a:pt x="154" y="358"/>
                    </a:cubicBezTo>
                    <a:cubicBezTo>
                      <a:pt x="257" y="358"/>
                      <a:pt x="257" y="358"/>
                      <a:pt x="257" y="358"/>
                    </a:cubicBezTo>
                    <a:cubicBezTo>
                      <a:pt x="305" y="358"/>
                      <a:pt x="305" y="358"/>
                      <a:pt x="305" y="358"/>
                    </a:cubicBezTo>
                    <a:cubicBezTo>
                      <a:pt x="617" y="358"/>
                      <a:pt x="617" y="358"/>
                      <a:pt x="617" y="358"/>
                    </a:cubicBezTo>
                    <a:cubicBezTo>
                      <a:pt x="617" y="424"/>
                      <a:pt x="617" y="424"/>
                      <a:pt x="617" y="424"/>
                    </a:cubicBezTo>
                    <a:cubicBezTo>
                      <a:pt x="626" y="418"/>
                      <a:pt x="634" y="415"/>
                      <a:pt x="641" y="410"/>
                    </a:cubicBezTo>
                    <a:cubicBezTo>
                      <a:pt x="645" y="401"/>
                      <a:pt x="641" y="391"/>
                      <a:pt x="641" y="382"/>
                    </a:cubicBezTo>
                    <a:cubicBezTo>
                      <a:pt x="645" y="381"/>
                      <a:pt x="648" y="384"/>
                      <a:pt x="652" y="382"/>
                    </a:cubicBezTo>
                    <a:cubicBezTo>
                      <a:pt x="657" y="382"/>
                      <a:pt x="657" y="374"/>
                      <a:pt x="660" y="370"/>
                    </a:cubicBezTo>
                    <a:cubicBezTo>
                      <a:pt x="662" y="369"/>
                      <a:pt x="667" y="369"/>
                      <a:pt x="669" y="365"/>
                    </a:cubicBezTo>
                    <a:cubicBezTo>
                      <a:pt x="676" y="362"/>
                      <a:pt x="677" y="355"/>
                      <a:pt x="683" y="353"/>
                    </a:cubicBezTo>
                    <a:cubicBezTo>
                      <a:pt x="684" y="353"/>
                      <a:pt x="688" y="353"/>
                      <a:pt x="691" y="351"/>
                    </a:cubicBezTo>
                    <a:cubicBezTo>
                      <a:pt x="695" y="351"/>
                      <a:pt x="700" y="346"/>
                      <a:pt x="705" y="344"/>
                    </a:cubicBezTo>
                    <a:cubicBezTo>
                      <a:pt x="710" y="343"/>
                      <a:pt x="719" y="343"/>
                      <a:pt x="721" y="341"/>
                    </a:cubicBezTo>
                    <a:cubicBezTo>
                      <a:pt x="722" y="339"/>
                      <a:pt x="721" y="334"/>
                      <a:pt x="721" y="331"/>
                    </a:cubicBezTo>
                    <a:cubicBezTo>
                      <a:pt x="724" y="317"/>
                      <a:pt x="745" y="315"/>
                      <a:pt x="757" y="310"/>
                    </a:cubicBezTo>
                    <a:cubicBezTo>
                      <a:pt x="765" y="307"/>
                      <a:pt x="774" y="300"/>
                      <a:pt x="784" y="303"/>
                    </a:cubicBezTo>
                    <a:cubicBezTo>
                      <a:pt x="783" y="308"/>
                      <a:pt x="774" y="307"/>
                      <a:pt x="776" y="315"/>
                    </a:cubicBezTo>
                    <a:cubicBezTo>
                      <a:pt x="777" y="325"/>
                      <a:pt x="791" y="312"/>
                      <a:pt x="796" y="310"/>
                    </a:cubicBezTo>
                    <a:cubicBezTo>
                      <a:pt x="803" y="307"/>
                      <a:pt x="817" y="305"/>
                      <a:pt x="826" y="301"/>
                    </a:cubicBezTo>
                    <a:cubicBezTo>
                      <a:pt x="834" y="298"/>
                      <a:pt x="850" y="293"/>
                      <a:pt x="843" y="282"/>
                    </a:cubicBezTo>
                    <a:cubicBezTo>
                      <a:pt x="836" y="282"/>
                      <a:pt x="833" y="291"/>
                      <a:pt x="826" y="295"/>
                    </a:cubicBezTo>
                    <a:cubicBezTo>
                      <a:pt x="822" y="295"/>
                      <a:pt x="822" y="291"/>
                      <a:pt x="819" y="289"/>
                    </a:cubicBezTo>
                    <a:cubicBezTo>
                      <a:pt x="815" y="289"/>
                      <a:pt x="814" y="293"/>
                      <a:pt x="810" y="293"/>
                    </a:cubicBezTo>
                    <a:cubicBezTo>
                      <a:pt x="807" y="291"/>
                      <a:pt x="803" y="286"/>
                      <a:pt x="802" y="282"/>
                    </a:cubicBezTo>
                    <a:cubicBezTo>
                      <a:pt x="802" y="272"/>
                      <a:pt x="810" y="269"/>
                      <a:pt x="815" y="260"/>
                    </a:cubicBezTo>
                    <a:cubicBezTo>
                      <a:pt x="812" y="251"/>
                      <a:pt x="800" y="258"/>
                      <a:pt x="791" y="255"/>
                    </a:cubicBezTo>
                    <a:cubicBezTo>
                      <a:pt x="793" y="250"/>
                      <a:pt x="798" y="245"/>
                      <a:pt x="805" y="245"/>
                    </a:cubicBezTo>
                    <a:cubicBezTo>
                      <a:pt x="810" y="243"/>
                      <a:pt x="822" y="245"/>
                      <a:pt x="826" y="246"/>
                    </a:cubicBezTo>
                    <a:cubicBezTo>
                      <a:pt x="827" y="248"/>
                      <a:pt x="826" y="251"/>
                      <a:pt x="827" y="255"/>
                    </a:cubicBezTo>
                    <a:cubicBezTo>
                      <a:pt x="831" y="258"/>
                      <a:pt x="834" y="257"/>
                      <a:pt x="839" y="257"/>
                    </a:cubicBezTo>
                    <a:cubicBezTo>
                      <a:pt x="841" y="250"/>
                      <a:pt x="831" y="251"/>
                      <a:pt x="831" y="246"/>
                    </a:cubicBezTo>
                    <a:cubicBezTo>
                      <a:pt x="839" y="241"/>
                      <a:pt x="853" y="246"/>
                      <a:pt x="864" y="245"/>
                    </a:cubicBezTo>
                    <a:cubicBezTo>
                      <a:pt x="869" y="243"/>
                      <a:pt x="876" y="239"/>
                      <a:pt x="881" y="236"/>
                    </a:cubicBezTo>
                    <a:cubicBezTo>
                      <a:pt x="886" y="234"/>
                      <a:pt x="893" y="229"/>
                      <a:pt x="898" y="233"/>
                    </a:cubicBezTo>
                    <a:cubicBezTo>
                      <a:pt x="898" y="238"/>
                      <a:pt x="893" y="239"/>
                      <a:pt x="889" y="243"/>
                    </a:cubicBezTo>
                    <a:cubicBezTo>
                      <a:pt x="881" y="251"/>
                      <a:pt x="870" y="260"/>
                      <a:pt x="864" y="270"/>
                    </a:cubicBezTo>
                    <a:cubicBezTo>
                      <a:pt x="869" y="274"/>
                      <a:pt x="876" y="272"/>
                      <a:pt x="884" y="274"/>
                    </a:cubicBezTo>
                    <a:cubicBezTo>
                      <a:pt x="886" y="274"/>
                      <a:pt x="891" y="274"/>
                      <a:pt x="893" y="276"/>
                    </a:cubicBezTo>
                    <a:cubicBezTo>
                      <a:pt x="905" y="276"/>
                      <a:pt x="905" y="276"/>
                      <a:pt x="905" y="276"/>
                    </a:cubicBezTo>
                    <a:cubicBezTo>
                      <a:pt x="910" y="277"/>
                      <a:pt x="910" y="282"/>
                      <a:pt x="915" y="282"/>
                    </a:cubicBezTo>
                    <a:cubicBezTo>
                      <a:pt x="924" y="282"/>
                      <a:pt x="924" y="274"/>
                      <a:pt x="920" y="269"/>
                    </a:cubicBezTo>
                    <a:cubicBezTo>
                      <a:pt x="920" y="262"/>
                      <a:pt x="924" y="260"/>
                      <a:pt x="922" y="255"/>
                    </a:cubicBezTo>
                    <a:cubicBezTo>
                      <a:pt x="917" y="248"/>
                      <a:pt x="903" y="255"/>
                      <a:pt x="903" y="246"/>
                    </a:cubicBezTo>
                    <a:cubicBezTo>
                      <a:pt x="903" y="239"/>
                      <a:pt x="908" y="239"/>
                      <a:pt x="910" y="234"/>
                    </a:cubicBezTo>
                    <a:cubicBezTo>
                      <a:pt x="910" y="224"/>
                      <a:pt x="920" y="222"/>
                      <a:pt x="919" y="212"/>
                    </a:cubicBezTo>
                    <a:cubicBezTo>
                      <a:pt x="919" y="207"/>
                      <a:pt x="915" y="207"/>
                      <a:pt x="912" y="203"/>
                    </a:cubicBezTo>
                    <a:cubicBezTo>
                      <a:pt x="910" y="202"/>
                      <a:pt x="910" y="196"/>
                      <a:pt x="907" y="195"/>
                    </a:cubicBezTo>
                    <a:cubicBezTo>
                      <a:pt x="902" y="190"/>
                      <a:pt x="888" y="191"/>
                      <a:pt x="888" y="181"/>
                    </a:cubicBezTo>
                    <a:cubicBezTo>
                      <a:pt x="886" y="176"/>
                      <a:pt x="888" y="172"/>
                      <a:pt x="888" y="169"/>
                    </a:cubicBezTo>
                    <a:cubicBezTo>
                      <a:pt x="896" y="176"/>
                      <a:pt x="905" y="184"/>
                      <a:pt x="914" y="193"/>
                    </a:cubicBezTo>
                    <a:cubicBezTo>
                      <a:pt x="1015" y="295"/>
                      <a:pt x="1072" y="430"/>
                      <a:pt x="1072" y="573"/>
                    </a:cubicBezTo>
                    <a:cubicBezTo>
                      <a:pt x="1072" y="675"/>
                      <a:pt x="1045" y="770"/>
                      <a:pt x="993" y="854"/>
                    </a:cubicBezTo>
                    <a:cubicBezTo>
                      <a:pt x="989" y="850"/>
                      <a:pt x="986" y="849"/>
                      <a:pt x="981" y="849"/>
                    </a:cubicBezTo>
                    <a:cubicBezTo>
                      <a:pt x="979" y="849"/>
                      <a:pt x="976" y="850"/>
                      <a:pt x="972" y="850"/>
                    </a:cubicBezTo>
                    <a:cubicBezTo>
                      <a:pt x="965" y="850"/>
                      <a:pt x="957" y="845"/>
                      <a:pt x="950" y="845"/>
                    </a:cubicBezTo>
                    <a:cubicBezTo>
                      <a:pt x="946" y="845"/>
                      <a:pt x="939" y="847"/>
                      <a:pt x="938" y="845"/>
                    </a:cubicBezTo>
                    <a:cubicBezTo>
                      <a:pt x="934" y="844"/>
                      <a:pt x="934" y="837"/>
                      <a:pt x="931" y="835"/>
                    </a:cubicBezTo>
                    <a:cubicBezTo>
                      <a:pt x="927" y="833"/>
                      <a:pt x="922" y="831"/>
                      <a:pt x="919" y="830"/>
                    </a:cubicBezTo>
                    <a:cubicBezTo>
                      <a:pt x="914" y="828"/>
                      <a:pt x="908" y="825"/>
                      <a:pt x="902" y="825"/>
                    </a:cubicBezTo>
                    <a:cubicBezTo>
                      <a:pt x="900" y="825"/>
                      <a:pt x="896" y="826"/>
                      <a:pt x="893" y="826"/>
                    </a:cubicBezTo>
                    <a:cubicBezTo>
                      <a:pt x="889" y="825"/>
                      <a:pt x="886" y="819"/>
                      <a:pt x="883" y="818"/>
                    </a:cubicBezTo>
                    <a:cubicBezTo>
                      <a:pt x="879" y="816"/>
                      <a:pt x="874" y="814"/>
                      <a:pt x="872" y="811"/>
                    </a:cubicBezTo>
                    <a:cubicBezTo>
                      <a:pt x="877" y="797"/>
                      <a:pt x="865" y="794"/>
                      <a:pt x="864" y="785"/>
                    </a:cubicBezTo>
                    <a:cubicBezTo>
                      <a:pt x="862" y="782"/>
                      <a:pt x="862" y="778"/>
                      <a:pt x="860" y="775"/>
                    </a:cubicBezTo>
                    <a:cubicBezTo>
                      <a:pt x="860" y="770"/>
                      <a:pt x="855" y="768"/>
                      <a:pt x="850" y="763"/>
                    </a:cubicBezTo>
                    <a:cubicBezTo>
                      <a:pt x="841" y="756"/>
                      <a:pt x="833" y="751"/>
                      <a:pt x="821" y="749"/>
                    </a:cubicBezTo>
                    <a:cubicBezTo>
                      <a:pt x="814" y="747"/>
                      <a:pt x="808" y="751"/>
                      <a:pt x="802" y="749"/>
                    </a:cubicBezTo>
                    <a:cubicBezTo>
                      <a:pt x="795" y="749"/>
                      <a:pt x="786" y="742"/>
                      <a:pt x="781" y="737"/>
                    </a:cubicBezTo>
                    <a:cubicBezTo>
                      <a:pt x="776" y="730"/>
                      <a:pt x="772" y="725"/>
                      <a:pt x="769" y="723"/>
                    </a:cubicBezTo>
                    <a:cubicBezTo>
                      <a:pt x="764" y="720"/>
                      <a:pt x="758" y="720"/>
                      <a:pt x="755" y="716"/>
                    </a:cubicBezTo>
                    <a:cubicBezTo>
                      <a:pt x="753" y="716"/>
                      <a:pt x="753" y="714"/>
                      <a:pt x="753" y="711"/>
                    </a:cubicBezTo>
                    <a:cubicBezTo>
                      <a:pt x="750" y="706"/>
                      <a:pt x="746" y="704"/>
                      <a:pt x="750" y="699"/>
                    </a:cubicBezTo>
                    <a:cubicBezTo>
                      <a:pt x="745" y="696"/>
                      <a:pt x="745" y="702"/>
                      <a:pt x="739" y="702"/>
                    </a:cubicBezTo>
                    <a:cubicBezTo>
                      <a:pt x="734" y="696"/>
                      <a:pt x="731" y="692"/>
                      <a:pt x="719" y="694"/>
                    </a:cubicBezTo>
                    <a:cubicBezTo>
                      <a:pt x="714" y="696"/>
                      <a:pt x="712" y="701"/>
                      <a:pt x="705" y="701"/>
                    </a:cubicBezTo>
                    <a:cubicBezTo>
                      <a:pt x="702" y="702"/>
                      <a:pt x="696" y="696"/>
                      <a:pt x="691" y="696"/>
                    </a:cubicBezTo>
                    <a:cubicBezTo>
                      <a:pt x="686" y="694"/>
                      <a:pt x="681" y="697"/>
                      <a:pt x="677" y="696"/>
                    </a:cubicBezTo>
                    <a:cubicBezTo>
                      <a:pt x="672" y="696"/>
                      <a:pt x="671" y="690"/>
                      <a:pt x="665" y="687"/>
                    </a:cubicBezTo>
                    <a:cubicBezTo>
                      <a:pt x="662" y="685"/>
                      <a:pt x="655" y="682"/>
                      <a:pt x="653" y="682"/>
                    </a:cubicBezTo>
                    <a:cubicBezTo>
                      <a:pt x="646" y="682"/>
                      <a:pt x="643" y="694"/>
                      <a:pt x="634" y="690"/>
                    </a:cubicBezTo>
                    <a:cubicBezTo>
                      <a:pt x="629" y="685"/>
                      <a:pt x="641" y="682"/>
                      <a:pt x="636" y="677"/>
                    </a:cubicBezTo>
                    <a:cubicBezTo>
                      <a:pt x="633" y="673"/>
                      <a:pt x="629" y="678"/>
                      <a:pt x="626" y="680"/>
                    </a:cubicBezTo>
                    <a:cubicBezTo>
                      <a:pt x="622" y="682"/>
                      <a:pt x="621" y="683"/>
                      <a:pt x="617" y="685"/>
                    </a:cubicBezTo>
                    <a:cubicBezTo>
                      <a:pt x="617" y="701"/>
                      <a:pt x="617" y="701"/>
                      <a:pt x="617" y="701"/>
                    </a:cubicBezTo>
                    <a:cubicBezTo>
                      <a:pt x="617" y="756"/>
                      <a:pt x="617" y="756"/>
                      <a:pt x="617" y="756"/>
                    </a:cubicBezTo>
                    <a:cubicBezTo>
                      <a:pt x="617" y="799"/>
                      <a:pt x="617" y="799"/>
                      <a:pt x="617" y="799"/>
                    </a:cubicBezTo>
                    <a:cubicBezTo>
                      <a:pt x="617" y="857"/>
                      <a:pt x="617" y="857"/>
                      <a:pt x="617" y="857"/>
                    </a:cubicBezTo>
                    <a:cubicBezTo>
                      <a:pt x="617" y="900"/>
                      <a:pt x="617" y="900"/>
                      <a:pt x="617" y="900"/>
                    </a:cubicBezTo>
                    <a:cubicBezTo>
                      <a:pt x="617" y="1002"/>
                      <a:pt x="617" y="1002"/>
                      <a:pt x="617" y="1002"/>
                    </a:cubicBezTo>
                    <a:cubicBezTo>
                      <a:pt x="612" y="1002"/>
                      <a:pt x="612" y="1002"/>
                      <a:pt x="612" y="1002"/>
                    </a:cubicBezTo>
                    <a:cubicBezTo>
                      <a:pt x="615" y="1004"/>
                      <a:pt x="617" y="1004"/>
                      <a:pt x="619" y="1005"/>
                    </a:cubicBezTo>
                    <a:cubicBezTo>
                      <a:pt x="624" y="1007"/>
                      <a:pt x="629" y="1009"/>
                      <a:pt x="633" y="1010"/>
                    </a:cubicBezTo>
                    <a:cubicBezTo>
                      <a:pt x="640" y="1014"/>
                      <a:pt x="653" y="1024"/>
                      <a:pt x="657" y="1029"/>
                    </a:cubicBezTo>
                    <a:cubicBezTo>
                      <a:pt x="658" y="1035"/>
                      <a:pt x="660" y="1047"/>
                      <a:pt x="662" y="1055"/>
                    </a:cubicBezTo>
                    <a:cubicBezTo>
                      <a:pt x="664" y="1067"/>
                      <a:pt x="662" y="1074"/>
                      <a:pt x="664" y="1086"/>
                    </a:cubicBezTo>
                    <a:cubicBezTo>
                      <a:pt x="664" y="1097"/>
                      <a:pt x="664" y="1097"/>
                      <a:pt x="664" y="1097"/>
                    </a:cubicBezTo>
                    <a:cubicBezTo>
                      <a:pt x="622" y="1107"/>
                      <a:pt x="577" y="1112"/>
                      <a:pt x="533" y="1112"/>
                    </a:cubicBezTo>
                    <a:cubicBezTo>
                      <a:pt x="412" y="1112"/>
                      <a:pt x="298" y="1074"/>
                      <a:pt x="205" y="1002"/>
                    </a:cubicBezTo>
                    <a:cubicBezTo>
                      <a:pt x="152" y="1002"/>
                      <a:pt x="152" y="1002"/>
                      <a:pt x="152" y="1002"/>
                    </a:cubicBezTo>
                    <a:cubicBezTo>
                      <a:pt x="257" y="1095"/>
                      <a:pt x="390" y="1146"/>
                      <a:pt x="533" y="1146"/>
                    </a:cubicBezTo>
                    <a:cubicBezTo>
                      <a:pt x="686" y="1146"/>
                      <a:pt x="829" y="1088"/>
                      <a:pt x="938" y="979"/>
                    </a:cubicBezTo>
                    <a:cubicBezTo>
                      <a:pt x="1046" y="871"/>
                      <a:pt x="1107" y="726"/>
                      <a:pt x="1107" y="573"/>
                    </a:cubicBezTo>
                    <a:cubicBezTo>
                      <a:pt x="1107" y="420"/>
                      <a:pt x="1046" y="277"/>
                      <a:pt x="938" y="16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7" name="Google Shape;14617;p107"/>
              <p:cNvSpPr/>
              <p:nvPr/>
            </p:nvSpPr>
            <p:spPr>
              <a:xfrm>
                <a:off x="6991453" y="5595374"/>
                <a:ext cx="124884" cy="25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8" name="Google Shape;14618;p107"/>
              <p:cNvSpPr/>
              <p:nvPr/>
            </p:nvSpPr>
            <p:spPr>
              <a:xfrm>
                <a:off x="7133269" y="5595374"/>
                <a:ext cx="124884" cy="25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19" name="Google Shape;14619;p107"/>
              <p:cNvSpPr/>
              <p:nvPr/>
            </p:nvSpPr>
            <p:spPr>
              <a:xfrm>
                <a:off x="7275086" y="5595374"/>
                <a:ext cx="124884" cy="25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0" name="Google Shape;14620;p107"/>
              <p:cNvSpPr/>
              <p:nvPr/>
            </p:nvSpPr>
            <p:spPr>
              <a:xfrm>
                <a:off x="7063420" y="5639823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1" name="Google Shape;14621;p107"/>
              <p:cNvSpPr/>
              <p:nvPr/>
            </p:nvSpPr>
            <p:spPr>
              <a:xfrm>
                <a:off x="7205236" y="5639823"/>
                <a:ext cx="12276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2" name="Google Shape;14622;p107"/>
              <p:cNvSpPr/>
              <p:nvPr/>
            </p:nvSpPr>
            <p:spPr>
              <a:xfrm>
                <a:off x="6991453" y="5639823"/>
                <a:ext cx="5291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3" name="Google Shape;14623;p107"/>
              <p:cNvSpPr/>
              <p:nvPr/>
            </p:nvSpPr>
            <p:spPr>
              <a:xfrm>
                <a:off x="7347053" y="5639823"/>
                <a:ext cx="5291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4" name="Google Shape;14624;p107"/>
              <p:cNvSpPr/>
              <p:nvPr/>
            </p:nvSpPr>
            <p:spPr>
              <a:xfrm>
                <a:off x="6991453" y="5684274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5" name="Google Shape;14625;p107"/>
              <p:cNvSpPr/>
              <p:nvPr/>
            </p:nvSpPr>
            <p:spPr>
              <a:xfrm>
                <a:off x="7133269" y="5684274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6" name="Google Shape;14626;p107"/>
              <p:cNvSpPr/>
              <p:nvPr/>
            </p:nvSpPr>
            <p:spPr>
              <a:xfrm>
                <a:off x="7275086" y="5684274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7" name="Google Shape;14627;p107"/>
              <p:cNvSpPr/>
              <p:nvPr/>
            </p:nvSpPr>
            <p:spPr>
              <a:xfrm>
                <a:off x="7063420" y="5728723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8" name="Google Shape;14628;p107"/>
              <p:cNvSpPr/>
              <p:nvPr/>
            </p:nvSpPr>
            <p:spPr>
              <a:xfrm>
                <a:off x="7205236" y="5728723"/>
                <a:ext cx="12276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29" name="Google Shape;14629;p107"/>
              <p:cNvSpPr/>
              <p:nvPr/>
            </p:nvSpPr>
            <p:spPr>
              <a:xfrm>
                <a:off x="6991453" y="5728723"/>
                <a:ext cx="5291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0" name="Google Shape;14630;p107"/>
              <p:cNvSpPr/>
              <p:nvPr/>
            </p:nvSpPr>
            <p:spPr>
              <a:xfrm>
                <a:off x="7347053" y="5728723"/>
                <a:ext cx="5291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1" name="Google Shape;14631;p107"/>
              <p:cNvSpPr/>
              <p:nvPr/>
            </p:nvSpPr>
            <p:spPr>
              <a:xfrm>
                <a:off x="6991453" y="5775290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2" name="Google Shape;14632;p107"/>
              <p:cNvSpPr/>
              <p:nvPr/>
            </p:nvSpPr>
            <p:spPr>
              <a:xfrm>
                <a:off x="7133269" y="5775290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3" name="Google Shape;14633;p107"/>
              <p:cNvSpPr/>
              <p:nvPr/>
            </p:nvSpPr>
            <p:spPr>
              <a:xfrm>
                <a:off x="7275086" y="5775290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4" name="Google Shape;14634;p107"/>
              <p:cNvSpPr/>
              <p:nvPr/>
            </p:nvSpPr>
            <p:spPr>
              <a:xfrm>
                <a:off x="7063420" y="5819740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5" name="Google Shape;14635;p107"/>
              <p:cNvSpPr/>
              <p:nvPr/>
            </p:nvSpPr>
            <p:spPr>
              <a:xfrm>
                <a:off x="7205236" y="5819740"/>
                <a:ext cx="12276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6" name="Google Shape;14636;p107"/>
              <p:cNvSpPr/>
              <p:nvPr/>
            </p:nvSpPr>
            <p:spPr>
              <a:xfrm>
                <a:off x="6991453" y="5819740"/>
                <a:ext cx="5291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37" name="Google Shape;14637;p107"/>
              <p:cNvSpPr/>
              <p:nvPr/>
            </p:nvSpPr>
            <p:spPr>
              <a:xfrm>
                <a:off x="7347053" y="5819740"/>
                <a:ext cx="5291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638" name="Google Shape;14638;p107"/>
          <p:cNvSpPr/>
          <p:nvPr/>
        </p:nvSpPr>
        <p:spPr>
          <a:xfrm>
            <a:off x="6875215" y="2065884"/>
            <a:ext cx="1129476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Application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 sz="1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639" name="Google Shape;14639;p107"/>
          <p:cNvGrpSpPr/>
          <p:nvPr/>
        </p:nvGrpSpPr>
        <p:grpSpPr>
          <a:xfrm>
            <a:off x="6985621" y="3504328"/>
            <a:ext cx="908664" cy="786384"/>
            <a:chOff x="6179567" y="5550203"/>
            <a:chExt cx="912284" cy="789517"/>
          </a:xfrm>
        </p:grpSpPr>
        <p:sp>
          <p:nvSpPr>
            <p:cNvPr id="14640" name="Google Shape;14640;p107"/>
            <p:cNvSpPr/>
            <p:nvPr/>
          </p:nvSpPr>
          <p:spPr>
            <a:xfrm>
              <a:off x="6179567" y="5550203"/>
              <a:ext cx="912284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641" name="Google Shape;14641;p107"/>
            <p:cNvGrpSpPr/>
            <p:nvPr/>
          </p:nvGrpSpPr>
          <p:grpSpPr>
            <a:xfrm>
              <a:off x="6288396" y="5687174"/>
              <a:ext cx="647701" cy="516467"/>
              <a:chOff x="6991453" y="5415456"/>
              <a:chExt cx="647701" cy="516467"/>
            </a:xfrm>
          </p:grpSpPr>
          <p:sp>
            <p:nvSpPr>
              <p:cNvPr id="14642" name="Google Shape;14642;p107"/>
              <p:cNvSpPr/>
              <p:nvPr/>
            </p:nvSpPr>
            <p:spPr>
              <a:xfrm>
                <a:off x="7139620" y="5415456"/>
                <a:ext cx="499534" cy="516467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1146" extrusionOk="0">
                    <a:moveTo>
                      <a:pt x="855" y="152"/>
                    </a:moveTo>
                    <a:cubicBezTo>
                      <a:pt x="850" y="153"/>
                      <a:pt x="843" y="157"/>
                      <a:pt x="839" y="155"/>
                    </a:cubicBezTo>
                    <a:cubicBezTo>
                      <a:pt x="836" y="155"/>
                      <a:pt x="831" y="150"/>
                      <a:pt x="829" y="145"/>
                    </a:cubicBezTo>
                    <a:cubicBezTo>
                      <a:pt x="829" y="138"/>
                      <a:pt x="834" y="138"/>
                      <a:pt x="836" y="131"/>
                    </a:cubicBezTo>
                    <a:cubicBezTo>
                      <a:pt x="834" y="128"/>
                      <a:pt x="831" y="128"/>
                      <a:pt x="826" y="126"/>
                    </a:cubicBezTo>
                    <a:cubicBezTo>
                      <a:pt x="824" y="122"/>
                      <a:pt x="821" y="119"/>
                      <a:pt x="817" y="116"/>
                    </a:cubicBezTo>
                    <a:cubicBezTo>
                      <a:pt x="833" y="126"/>
                      <a:pt x="848" y="136"/>
                      <a:pt x="862" y="146"/>
                    </a:cubicBezTo>
                    <a:cubicBezTo>
                      <a:pt x="860" y="148"/>
                      <a:pt x="857" y="150"/>
                      <a:pt x="855" y="152"/>
                    </a:cubicBezTo>
                    <a:moveTo>
                      <a:pt x="812" y="114"/>
                    </a:moveTo>
                    <a:cubicBezTo>
                      <a:pt x="808" y="114"/>
                      <a:pt x="805" y="116"/>
                      <a:pt x="802" y="116"/>
                    </a:cubicBezTo>
                    <a:cubicBezTo>
                      <a:pt x="796" y="117"/>
                      <a:pt x="791" y="114"/>
                      <a:pt x="786" y="112"/>
                    </a:cubicBezTo>
                    <a:cubicBezTo>
                      <a:pt x="783" y="112"/>
                      <a:pt x="781" y="110"/>
                      <a:pt x="777" y="112"/>
                    </a:cubicBezTo>
                    <a:cubicBezTo>
                      <a:pt x="772" y="114"/>
                      <a:pt x="771" y="119"/>
                      <a:pt x="769" y="122"/>
                    </a:cubicBezTo>
                    <a:cubicBezTo>
                      <a:pt x="767" y="126"/>
                      <a:pt x="765" y="128"/>
                      <a:pt x="762" y="129"/>
                    </a:cubicBezTo>
                    <a:cubicBezTo>
                      <a:pt x="764" y="134"/>
                      <a:pt x="755" y="140"/>
                      <a:pt x="753" y="143"/>
                    </a:cubicBezTo>
                    <a:cubicBezTo>
                      <a:pt x="753" y="146"/>
                      <a:pt x="755" y="150"/>
                      <a:pt x="755" y="153"/>
                    </a:cubicBezTo>
                    <a:cubicBezTo>
                      <a:pt x="757" y="183"/>
                      <a:pt x="733" y="196"/>
                      <a:pt x="703" y="196"/>
                    </a:cubicBezTo>
                    <a:cubicBezTo>
                      <a:pt x="698" y="202"/>
                      <a:pt x="700" y="212"/>
                      <a:pt x="696" y="219"/>
                    </a:cubicBezTo>
                    <a:cubicBezTo>
                      <a:pt x="693" y="226"/>
                      <a:pt x="684" y="233"/>
                      <a:pt x="677" y="231"/>
                    </a:cubicBezTo>
                    <a:cubicBezTo>
                      <a:pt x="674" y="231"/>
                      <a:pt x="669" y="224"/>
                      <a:pt x="669" y="221"/>
                    </a:cubicBezTo>
                    <a:cubicBezTo>
                      <a:pt x="669" y="215"/>
                      <a:pt x="676" y="212"/>
                      <a:pt x="672" y="207"/>
                    </a:cubicBezTo>
                    <a:cubicBezTo>
                      <a:pt x="672" y="202"/>
                      <a:pt x="681" y="200"/>
                      <a:pt x="681" y="193"/>
                    </a:cubicBezTo>
                    <a:cubicBezTo>
                      <a:pt x="679" y="186"/>
                      <a:pt x="669" y="190"/>
                      <a:pt x="660" y="190"/>
                    </a:cubicBezTo>
                    <a:cubicBezTo>
                      <a:pt x="655" y="188"/>
                      <a:pt x="646" y="184"/>
                      <a:pt x="641" y="181"/>
                    </a:cubicBezTo>
                    <a:cubicBezTo>
                      <a:pt x="634" y="177"/>
                      <a:pt x="627" y="169"/>
                      <a:pt x="619" y="169"/>
                    </a:cubicBezTo>
                    <a:cubicBezTo>
                      <a:pt x="614" y="167"/>
                      <a:pt x="609" y="171"/>
                      <a:pt x="605" y="167"/>
                    </a:cubicBezTo>
                    <a:cubicBezTo>
                      <a:pt x="603" y="164"/>
                      <a:pt x="607" y="159"/>
                      <a:pt x="607" y="157"/>
                    </a:cubicBezTo>
                    <a:cubicBezTo>
                      <a:pt x="607" y="153"/>
                      <a:pt x="600" y="152"/>
                      <a:pt x="600" y="148"/>
                    </a:cubicBezTo>
                    <a:cubicBezTo>
                      <a:pt x="598" y="145"/>
                      <a:pt x="605" y="138"/>
                      <a:pt x="609" y="134"/>
                    </a:cubicBezTo>
                    <a:cubicBezTo>
                      <a:pt x="614" y="131"/>
                      <a:pt x="622" y="126"/>
                      <a:pt x="629" y="122"/>
                    </a:cubicBezTo>
                    <a:cubicBezTo>
                      <a:pt x="638" y="117"/>
                      <a:pt x="646" y="114"/>
                      <a:pt x="653" y="110"/>
                    </a:cubicBezTo>
                    <a:cubicBezTo>
                      <a:pt x="657" y="110"/>
                      <a:pt x="660" y="110"/>
                      <a:pt x="664" y="109"/>
                    </a:cubicBezTo>
                    <a:cubicBezTo>
                      <a:pt x="672" y="107"/>
                      <a:pt x="677" y="100"/>
                      <a:pt x="684" y="98"/>
                    </a:cubicBezTo>
                    <a:cubicBezTo>
                      <a:pt x="688" y="98"/>
                      <a:pt x="693" y="98"/>
                      <a:pt x="696" y="97"/>
                    </a:cubicBezTo>
                    <a:cubicBezTo>
                      <a:pt x="702" y="97"/>
                      <a:pt x="705" y="93"/>
                      <a:pt x="710" y="91"/>
                    </a:cubicBezTo>
                    <a:cubicBezTo>
                      <a:pt x="712" y="90"/>
                      <a:pt x="715" y="88"/>
                      <a:pt x="719" y="88"/>
                    </a:cubicBezTo>
                    <a:cubicBezTo>
                      <a:pt x="721" y="86"/>
                      <a:pt x="722" y="86"/>
                      <a:pt x="724" y="86"/>
                    </a:cubicBezTo>
                    <a:cubicBezTo>
                      <a:pt x="722" y="93"/>
                      <a:pt x="714" y="93"/>
                      <a:pt x="712" y="102"/>
                    </a:cubicBezTo>
                    <a:cubicBezTo>
                      <a:pt x="719" y="116"/>
                      <a:pt x="733" y="98"/>
                      <a:pt x="741" y="98"/>
                    </a:cubicBezTo>
                    <a:cubicBezTo>
                      <a:pt x="748" y="98"/>
                      <a:pt x="757" y="109"/>
                      <a:pt x="762" y="98"/>
                    </a:cubicBezTo>
                    <a:cubicBezTo>
                      <a:pt x="760" y="93"/>
                      <a:pt x="755" y="90"/>
                      <a:pt x="750" y="86"/>
                    </a:cubicBezTo>
                    <a:cubicBezTo>
                      <a:pt x="745" y="83"/>
                      <a:pt x="738" y="81"/>
                      <a:pt x="738" y="76"/>
                    </a:cubicBezTo>
                    <a:cubicBezTo>
                      <a:pt x="764" y="86"/>
                      <a:pt x="789" y="98"/>
                      <a:pt x="814" y="114"/>
                    </a:cubicBezTo>
                    <a:lnTo>
                      <a:pt x="812" y="114"/>
                    </a:lnTo>
                    <a:close/>
                    <a:moveTo>
                      <a:pt x="596" y="47"/>
                    </a:moveTo>
                    <a:cubicBezTo>
                      <a:pt x="605" y="47"/>
                      <a:pt x="615" y="52"/>
                      <a:pt x="626" y="50"/>
                    </a:cubicBezTo>
                    <a:cubicBezTo>
                      <a:pt x="629" y="50"/>
                      <a:pt x="631" y="47"/>
                      <a:pt x="634" y="45"/>
                    </a:cubicBezTo>
                    <a:cubicBezTo>
                      <a:pt x="641" y="47"/>
                      <a:pt x="648" y="47"/>
                      <a:pt x="655" y="48"/>
                    </a:cubicBezTo>
                    <a:cubicBezTo>
                      <a:pt x="655" y="52"/>
                      <a:pt x="653" y="55"/>
                      <a:pt x="652" y="57"/>
                    </a:cubicBezTo>
                    <a:cubicBezTo>
                      <a:pt x="646" y="60"/>
                      <a:pt x="638" y="59"/>
                      <a:pt x="633" y="59"/>
                    </a:cubicBezTo>
                    <a:cubicBezTo>
                      <a:pt x="619" y="59"/>
                      <a:pt x="612" y="60"/>
                      <a:pt x="603" y="55"/>
                    </a:cubicBezTo>
                    <a:cubicBezTo>
                      <a:pt x="602" y="54"/>
                      <a:pt x="595" y="52"/>
                      <a:pt x="596" y="47"/>
                    </a:cubicBezTo>
                    <a:moveTo>
                      <a:pt x="674" y="54"/>
                    </a:moveTo>
                    <a:cubicBezTo>
                      <a:pt x="677" y="55"/>
                      <a:pt x="679" y="55"/>
                      <a:pt x="683" y="57"/>
                    </a:cubicBezTo>
                    <a:cubicBezTo>
                      <a:pt x="679" y="57"/>
                      <a:pt x="676" y="59"/>
                      <a:pt x="672" y="57"/>
                    </a:cubicBezTo>
                    <a:cubicBezTo>
                      <a:pt x="672" y="55"/>
                      <a:pt x="674" y="55"/>
                      <a:pt x="674" y="54"/>
                    </a:cubicBezTo>
                    <a:moveTo>
                      <a:pt x="517" y="40"/>
                    </a:moveTo>
                    <a:cubicBezTo>
                      <a:pt x="515" y="43"/>
                      <a:pt x="517" y="47"/>
                      <a:pt x="514" y="47"/>
                    </a:cubicBezTo>
                    <a:cubicBezTo>
                      <a:pt x="505" y="54"/>
                      <a:pt x="490" y="43"/>
                      <a:pt x="478" y="42"/>
                    </a:cubicBezTo>
                    <a:cubicBezTo>
                      <a:pt x="472" y="40"/>
                      <a:pt x="467" y="43"/>
                      <a:pt x="460" y="43"/>
                    </a:cubicBezTo>
                    <a:cubicBezTo>
                      <a:pt x="457" y="43"/>
                      <a:pt x="453" y="42"/>
                      <a:pt x="448" y="42"/>
                    </a:cubicBezTo>
                    <a:cubicBezTo>
                      <a:pt x="472" y="38"/>
                      <a:pt x="496" y="36"/>
                      <a:pt x="521" y="35"/>
                    </a:cubicBezTo>
                    <a:cubicBezTo>
                      <a:pt x="519" y="36"/>
                      <a:pt x="519" y="38"/>
                      <a:pt x="517" y="40"/>
                    </a:cubicBezTo>
                    <a:moveTo>
                      <a:pt x="445" y="43"/>
                    </a:moveTo>
                    <a:cubicBezTo>
                      <a:pt x="443" y="42"/>
                      <a:pt x="443" y="42"/>
                      <a:pt x="443" y="42"/>
                    </a:cubicBezTo>
                    <a:cubicBezTo>
                      <a:pt x="447" y="42"/>
                      <a:pt x="447" y="42"/>
                      <a:pt x="447" y="42"/>
                    </a:cubicBezTo>
                    <a:cubicBezTo>
                      <a:pt x="445" y="42"/>
                      <a:pt x="445" y="42"/>
                      <a:pt x="445" y="43"/>
                    </a:cubicBezTo>
                    <a:moveTo>
                      <a:pt x="938" y="169"/>
                    </a:moveTo>
                    <a:cubicBezTo>
                      <a:pt x="829" y="60"/>
                      <a:pt x="686" y="0"/>
                      <a:pt x="533" y="0"/>
                    </a:cubicBezTo>
                    <a:cubicBezTo>
                      <a:pt x="379" y="0"/>
                      <a:pt x="235" y="60"/>
                      <a:pt x="126" y="169"/>
                    </a:cubicBezTo>
                    <a:cubicBezTo>
                      <a:pt x="71" y="224"/>
                      <a:pt x="29" y="288"/>
                      <a:pt x="0" y="358"/>
                    </a:cubicBezTo>
                    <a:cubicBezTo>
                      <a:pt x="38" y="358"/>
                      <a:pt x="38" y="358"/>
                      <a:pt x="38" y="358"/>
                    </a:cubicBezTo>
                    <a:cubicBezTo>
                      <a:pt x="66" y="296"/>
                      <a:pt x="102" y="241"/>
                      <a:pt x="152" y="193"/>
                    </a:cubicBezTo>
                    <a:cubicBezTo>
                      <a:pt x="166" y="177"/>
                      <a:pt x="183" y="164"/>
                      <a:pt x="198" y="150"/>
                    </a:cubicBezTo>
                    <a:cubicBezTo>
                      <a:pt x="202" y="155"/>
                      <a:pt x="203" y="159"/>
                      <a:pt x="205" y="160"/>
                    </a:cubicBezTo>
                    <a:cubicBezTo>
                      <a:pt x="207" y="164"/>
                      <a:pt x="202" y="167"/>
                      <a:pt x="202" y="171"/>
                    </a:cubicBezTo>
                    <a:cubicBezTo>
                      <a:pt x="200" y="172"/>
                      <a:pt x="202" y="176"/>
                      <a:pt x="202" y="177"/>
                    </a:cubicBezTo>
                    <a:cubicBezTo>
                      <a:pt x="202" y="184"/>
                      <a:pt x="197" y="188"/>
                      <a:pt x="202" y="191"/>
                    </a:cubicBezTo>
                    <a:cubicBezTo>
                      <a:pt x="205" y="196"/>
                      <a:pt x="214" y="186"/>
                      <a:pt x="217" y="193"/>
                    </a:cubicBezTo>
                    <a:cubicBezTo>
                      <a:pt x="221" y="198"/>
                      <a:pt x="214" y="200"/>
                      <a:pt x="212" y="207"/>
                    </a:cubicBezTo>
                    <a:cubicBezTo>
                      <a:pt x="210" y="212"/>
                      <a:pt x="214" y="219"/>
                      <a:pt x="214" y="224"/>
                    </a:cubicBezTo>
                    <a:cubicBezTo>
                      <a:pt x="214" y="227"/>
                      <a:pt x="214" y="234"/>
                      <a:pt x="212" y="236"/>
                    </a:cubicBezTo>
                    <a:cubicBezTo>
                      <a:pt x="210" y="239"/>
                      <a:pt x="203" y="239"/>
                      <a:pt x="203" y="245"/>
                    </a:cubicBezTo>
                    <a:cubicBezTo>
                      <a:pt x="203" y="251"/>
                      <a:pt x="214" y="257"/>
                      <a:pt x="216" y="262"/>
                    </a:cubicBezTo>
                    <a:cubicBezTo>
                      <a:pt x="216" y="267"/>
                      <a:pt x="212" y="274"/>
                      <a:pt x="210" y="277"/>
                    </a:cubicBezTo>
                    <a:cubicBezTo>
                      <a:pt x="205" y="288"/>
                      <a:pt x="198" y="296"/>
                      <a:pt x="191" y="305"/>
                    </a:cubicBezTo>
                    <a:cubicBezTo>
                      <a:pt x="185" y="312"/>
                      <a:pt x="176" y="320"/>
                      <a:pt x="171" y="327"/>
                    </a:cubicBezTo>
                    <a:cubicBezTo>
                      <a:pt x="169" y="332"/>
                      <a:pt x="167" y="338"/>
                      <a:pt x="166" y="341"/>
                    </a:cubicBezTo>
                    <a:cubicBezTo>
                      <a:pt x="162" y="348"/>
                      <a:pt x="157" y="350"/>
                      <a:pt x="154" y="356"/>
                    </a:cubicBezTo>
                    <a:cubicBezTo>
                      <a:pt x="154" y="358"/>
                      <a:pt x="154" y="358"/>
                      <a:pt x="154" y="358"/>
                    </a:cubicBezTo>
                    <a:cubicBezTo>
                      <a:pt x="257" y="358"/>
                      <a:pt x="257" y="358"/>
                      <a:pt x="257" y="358"/>
                    </a:cubicBezTo>
                    <a:cubicBezTo>
                      <a:pt x="305" y="358"/>
                      <a:pt x="305" y="358"/>
                      <a:pt x="305" y="358"/>
                    </a:cubicBezTo>
                    <a:cubicBezTo>
                      <a:pt x="617" y="358"/>
                      <a:pt x="617" y="358"/>
                      <a:pt x="617" y="358"/>
                    </a:cubicBezTo>
                    <a:cubicBezTo>
                      <a:pt x="617" y="424"/>
                      <a:pt x="617" y="424"/>
                      <a:pt x="617" y="424"/>
                    </a:cubicBezTo>
                    <a:cubicBezTo>
                      <a:pt x="626" y="418"/>
                      <a:pt x="634" y="415"/>
                      <a:pt x="641" y="410"/>
                    </a:cubicBezTo>
                    <a:cubicBezTo>
                      <a:pt x="645" y="401"/>
                      <a:pt x="641" y="391"/>
                      <a:pt x="641" y="382"/>
                    </a:cubicBezTo>
                    <a:cubicBezTo>
                      <a:pt x="645" y="381"/>
                      <a:pt x="648" y="384"/>
                      <a:pt x="652" y="382"/>
                    </a:cubicBezTo>
                    <a:cubicBezTo>
                      <a:pt x="657" y="382"/>
                      <a:pt x="657" y="374"/>
                      <a:pt x="660" y="370"/>
                    </a:cubicBezTo>
                    <a:cubicBezTo>
                      <a:pt x="662" y="369"/>
                      <a:pt x="667" y="369"/>
                      <a:pt x="669" y="365"/>
                    </a:cubicBezTo>
                    <a:cubicBezTo>
                      <a:pt x="676" y="362"/>
                      <a:pt x="677" y="355"/>
                      <a:pt x="683" y="353"/>
                    </a:cubicBezTo>
                    <a:cubicBezTo>
                      <a:pt x="684" y="353"/>
                      <a:pt x="688" y="353"/>
                      <a:pt x="691" y="351"/>
                    </a:cubicBezTo>
                    <a:cubicBezTo>
                      <a:pt x="695" y="351"/>
                      <a:pt x="700" y="346"/>
                      <a:pt x="705" y="344"/>
                    </a:cubicBezTo>
                    <a:cubicBezTo>
                      <a:pt x="710" y="343"/>
                      <a:pt x="719" y="343"/>
                      <a:pt x="721" y="341"/>
                    </a:cubicBezTo>
                    <a:cubicBezTo>
                      <a:pt x="722" y="339"/>
                      <a:pt x="721" y="334"/>
                      <a:pt x="721" y="331"/>
                    </a:cubicBezTo>
                    <a:cubicBezTo>
                      <a:pt x="724" y="317"/>
                      <a:pt x="745" y="315"/>
                      <a:pt x="757" y="310"/>
                    </a:cubicBezTo>
                    <a:cubicBezTo>
                      <a:pt x="765" y="307"/>
                      <a:pt x="774" y="300"/>
                      <a:pt x="784" y="303"/>
                    </a:cubicBezTo>
                    <a:cubicBezTo>
                      <a:pt x="783" y="308"/>
                      <a:pt x="774" y="307"/>
                      <a:pt x="776" y="315"/>
                    </a:cubicBezTo>
                    <a:cubicBezTo>
                      <a:pt x="777" y="325"/>
                      <a:pt x="791" y="312"/>
                      <a:pt x="796" y="310"/>
                    </a:cubicBezTo>
                    <a:cubicBezTo>
                      <a:pt x="803" y="307"/>
                      <a:pt x="817" y="305"/>
                      <a:pt x="826" y="301"/>
                    </a:cubicBezTo>
                    <a:cubicBezTo>
                      <a:pt x="834" y="298"/>
                      <a:pt x="850" y="293"/>
                      <a:pt x="843" y="282"/>
                    </a:cubicBezTo>
                    <a:cubicBezTo>
                      <a:pt x="836" y="282"/>
                      <a:pt x="833" y="291"/>
                      <a:pt x="826" y="295"/>
                    </a:cubicBezTo>
                    <a:cubicBezTo>
                      <a:pt x="822" y="295"/>
                      <a:pt x="822" y="291"/>
                      <a:pt x="819" y="289"/>
                    </a:cubicBezTo>
                    <a:cubicBezTo>
                      <a:pt x="815" y="289"/>
                      <a:pt x="814" y="293"/>
                      <a:pt x="810" y="293"/>
                    </a:cubicBezTo>
                    <a:cubicBezTo>
                      <a:pt x="807" y="291"/>
                      <a:pt x="803" y="286"/>
                      <a:pt x="802" y="282"/>
                    </a:cubicBezTo>
                    <a:cubicBezTo>
                      <a:pt x="802" y="272"/>
                      <a:pt x="810" y="269"/>
                      <a:pt x="815" y="260"/>
                    </a:cubicBezTo>
                    <a:cubicBezTo>
                      <a:pt x="812" y="251"/>
                      <a:pt x="800" y="258"/>
                      <a:pt x="791" y="255"/>
                    </a:cubicBezTo>
                    <a:cubicBezTo>
                      <a:pt x="793" y="250"/>
                      <a:pt x="798" y="245"/>
                      <a:pt x="805" y="245"/>
                    </a:cubicBezTo>
                    <a:cubicBezTo>
                      <a:pt x="810" y="243"/>
                      <a:pt x="822" y="245"/>
                      <a:pt x="826" y="246"/>
                    </a:cubicBezTo>
                    <a:cubicBezTo>
                      <a:pt x="827" y="248"/>
                      <a:pt x="826" y="251"/>
                      <a:pt x="827" y="255"/>
                    </a:cubicBezTo>
                    <a:cubicBezTo>
                      <a:pt x="831" y="258"/>
                      <a:pt x="834" y="257"/>
                      <a:pt x="839" y="257"/>
                    </a:cubicBezTo>
                    <a:cubicBezTo>
                      <a:pt x="841" y="250"/>
                      <a:pt x="831" y="251"/>
                      <a:pt x="831" y="246"/>
                    </a:cubicBezTo>
                    <a:cubicBezTo>
                      <a:pt x="839" y="241"/>
                      <a:pt x="853" y="246"/>
                      <a:pt x="864" y="245"/>
                    </a:cubicBezTo>
                    <a:cubicBezTo>
                      <a:pt x="869" y="243"/>
                      <a:pt x="876" y="239"/>
                      <a:pt x="881" y="236"/>
                    </a:cubicBezTo>
                    <a:cubicBezTo>
                      <a:pt x="886" y="234"/>
                      <a:pt x="893" y="229"/>
                      <a:pt x="898" y="233"/>
                    </a:cubicBezTo>
                    <a:cubicBezTo>
                      <a:pt x="898" y="238"/>
                      <a:pt x="893" y="239"/>
                      <a:pt x="889" y="243"/>
                    </a:cubicBezTo>
                    <a:cubicBezTo>
                      <a:pt x="881" y="251"/>
                      <a:pt x="870" y="260"/>
                      <a:pt x="864" y="270"/>
                    </a:cubicBezTo>
                    <a:cubicBezTo>
                      <a:pt x="869" y="274"/>
                      <a:pt x="876" y="272"/>
                      <a:pt x="884" y="274"/>
                    </a:cubicBezTo>
                    <a:cubicBezTo>
                      <a:pt x="886" y="274"/>
                      <a:pt x="891" y="274"/>
                      <a:pt x="893" y="276"/>
                    </a:cubicBezTo>
                    <a:cubicBezTo>
                      <a:pt x="905" y="276"/>
                      <a:pt x="905" y="276"/>
                      <a:pt x="905" y="276"/>
                    </a:cubicBezTo>
                    <a:cubicBezTo>
                      <a:pt x="910" y="277"/>
                      <a:pt x="910" y="282"/>
                      <a:pt x="915" y="282"/>
                    </a:cubicBezTo>
                    <a:cubicBezTo>
                      <a:pt x="924" y="282"/>
                      <a:pt x="924" y="274"/>
                      <a:pt x="920" y="269"/>
                    </a:cubicBezTo>
                    <a:cubicBezTo>
                      <a:pt x="920" y="262"/>
                      <a:pt x="924" y="260"/>
                      <a:pt x="922" y="255"/>
                    </a:cubicBezTo>
                    <a:cubicBezTo>
                      <a:pt x="917" y="248"/>
                      <a:pt x="903" y="255"/>
                      <a:pt x="903" y="246"/>
                    </a:cubicBezTo>
                    <a:cubicBezTo>
                      <a:pt x="903" y="239"/>
                      <a:pt x="908" y="239"/>
                      <a:pt x="910" y="234"/>
                    </a:cubicBezTo>
                    <a:cubicBezTo>
                      <a:pt x="910" y="224"/>
                      <a:pt x="920" y="222"/>
                      <a:pt x="919" y="212"/>
                    </a:cubicBezTo>
                    <a:cubicBezTo>
                      <a:pt x="919" y="207"/>
                      <a:pt x="915" y="207"/>
                      <a:pt x="912" y="203"/>
                    </a:cubicBezTo>
                    <a:cubicBezTo>
                      <a:pt x="910" y="202"/>
                      <a:pt x="910" y="196"/>
                      <a:pt x="907" y="195"/>
                    </a:cubicBezTo>
                    <a:cubicBezTo>
                      <a:pt x="902" y="190"/>
                      <a:pt x="888" y="191"/>
                      <a:pt x="888" y="181"/>
                    </a:cubicBezTo>
                    <a:cubicBezTo>
                      <a:pt x="886" y="176"/>
                      <a:pt x="888" y="172"/>
                      <a:pt x="888" y="169"/>
                    </a:cubicBezTo>
                    <a:cubicBezTo>
                      <a:pt x="896" y="176"/>
                      <a:pt x="905" y="184"/>
                      <a:pt x="914" y="193"/>
                    </a:cubicBezTo>
                    <a:cubicBezTo>
                      <a:pt x="1015" y="295"/>
                      <a:pt x="1072" y="430"/>
                      <a:pt x="1072" y="573"/>
                    </a:cubicBezTo>
                    <a:cubicBezTo>
                      <a:pt x="1072" y="675"/>
                      <a:pt x="1045" y="770"/>
                      <a:pt x="993" y="854"/>
                    </a:cubicBezTo>
                    <a:cubicBezTo>
                      <a:pt x="989" y="850"/>
                      <a:pt x="986" y="849"/>
                      <a:pt x="981" y="849"/>
                    </a:cubicBezTo>
                    <a:cubicBezTo>
                      <a:pt x="979" y="849"/>
                      <a:pt x="976" y="850"/>
                      <a:pt x="972" y="850"/>
                    </a:cubicBezTo>
                    <a:cubicBezTo>
                      <a:pt x="965" y="850"/>
                      <a:pt x="957" y="845"/>
                      <a:pt x="950" y="845"/>
                    </a:cubicBezTo>
                    <a:cubicBezTo>
                      <a:pt x="946" y="845"/>
                      <a:pt x="939" y="847"/>
                      <a:pt x="938" y="845"/>
                    </a:cubicBezTo>
                    <a:cubicBezTo>
                      <a:pt x="934" y="844"/>
                      <a:pt x="934" y="837"/>
                      <a:pt x="931" y="835"/>
                    </a:cubicBezTo>
                    <a:cubicBezTo>
                      <a:pt x="927" y="833"/>
                      <a:pt x="922" y="831"/>
                      <a:pt x="919" y="830"/>
                    </a:cubicBezTo>
                    <a:cubicBezTo>
                      <a:pt x="914" y="828"/>
                      <a:pt x="908" y="825"/>
                      <a:pt x="902" y="825"/>
                    </a:cubicBezTo>
                    <a:cubicBezTo>
                      <a:pt x="900" y="825"/>
                      <a:pt x="896" y="826"/>
                      <a:pt x="893" y="826"/>
                    </a:cubicBezTo>
                    <a:cubicBezTo>
                      <a:pt x="889" y="825"/>
                      <a:pt x="886" y="819"/>
                      <a:pt x="883" y="818"/>
                    </a:cubicBezTo>
                    <a:cubicBezTo>
                      <a:pt x="879" y="816"/>
                      <a:pt x="874" y="814"/>
                      <a:pt x="872" y="811"/>
                    </a:cubicBezTo>
                    <a:cubicBezTo>
                      <a:pt x="877" y="797"/>
                      <a:pt x="865" y="794"/>
                      <a:pt x="864" y="785"/>
                    </a:cubicBezTo>
                    <a:cubicBezTo>
                      <a:pt x="862" y="782"/>
                      <a:pt x="862" y="778"/>
                      <a:pt x="860" y="775"/>
                    </a:cubicBezTo>
                    <a:cubicBezTo>
                      <a:pt x="860" y="770"/>
                      <a:pt x="855" y="768"/>
                      <a:pt x="850" y="763"/>
                    </a:cubicBezTo>
                    <a:cubicBezTo>
                      <a:pt x="841" y="756"/>
                      <a:pt x="833" y="751"/>
                      <a:pt x="821" y="749"/>
                    </a:cubicBezTo>
                    <a:cubicBezTo>
                      <a:pt x="814" y="747"/>
                      <a:pt x="808" y="751"/>
                      <a:pt x="802" y="749"/>
                    </a:cubicBezTo>
                    <a:cubicBezTo>
                      <a:pt x="795" y="749"/>
                      <a:pt x="786" y="742"/>
                      <a:pt x="781" y="737"/>
                    </a:cubicBezTo>
                    <a:cubicBezTo>
                      <a:pt x="776" y="730"/>
                      <a:pt x="772" y="725"/>
                      <a:pt x="769" y="723"/>
                    </a:cubicBezTo>
                    <a:cubicBezTo>
                      <a:pt x="764" y="720"/>
                      <a:pt x="758" y="720"/>
                      <a:pt x="755" y="716"/>
                    </a:cubicBezTo>
                    <a:cubicBezTo>
                      <a:pt x="753" y="716"/>
                      <a:pt x="753" y="714"/>
                      <a:pt x="753" y="711"/>
                    </a:cubicBezTo>
                    <a:cubicBezTo>
                      <a:pt x="750" y="706"/>
                      <a:pt x="746" y="704"/>
                      <a:pt x="750" y="699"/>
                    </a:cubicBezTo>
                    <a:cubicBezTo>
                      <a:pt x="745" y="696"/>
                      <a:pt x="745" y="702"/>
                      <a:pt x="739" y="702"/>
                    </a:cubicBezTo>
                    <a:cubicBezTo>
                      <a:pt x="734" y="696"/>
                      <a:pt x="731" y="692"/>
                      <a:pt x="719" y="694"/>
                    </a:cubicBezTo>
                    <a:cubicBezTo>
                      <a:pt x="714" y="696"/>
                      <a:pt x="712" y="701"/>
                      <a:pt x="705" y="701"/>
                    </a:cubicBezTo>
                    <a:cubicBezTo>
                      <a:pt x="702" y="702"/>
                      <a:pt x="696" y="696"/>
                      <a:pt x="691" y="696"/>
                    </a:cubicBezTo>
                    <a:cubicBezTo>
                      <a:pt x="686" y="694"/>
                      <a:pt x="681" y="697"/>
                      <a:pt x="677" y="696"/>
                    </a:cubicBezTo>
                    <a:cubicBezTo>
                      <a:pt x="672" y="696"/>
                      <a:pt x="671" y="690"/>
                      <a:pt x="665" y="687"/>
                    </a:cubicBezTo>
                    <a:cubicBezTo>
                      <a:pt x="662" y="685"/>
                      <a:pt x="655" y="682"/>
                      <a:pt x="653" y="682"/>
                    </a:cubicBezTo>
                    <a:cubicBezTo>
                      <a:pt x="646" y="682"/>
                      <a:pt x="643" y="694"/>
                      <a:pt x="634" y="690"/>
                    </a:cubicBezTo>
                    <a:cubicBezTo>
                      <a:pt x="629" y="685"/>
                      <a:pt x="641" y="682"/>
                      <a:pt x="636" y="677"/>
                    </a:cubicBezTo>
                    <a:cubicBezTo>
                      <a:pt x="633" y="673"/>
                      <a:pt x="629" y="678"/>
                      <a:pt x="626" y="680"/>
                    </a:cubicBezTo>
                    <a:cubicBezTo>
                      <a:pt x="622" y="682"/>
                      <a:pt x="621" y="683"/>
                      <a:pt x="617" y="685"/>
                    </a:cubicBezTo>
                    <a:cubicBezTo>
                      <a:pt x="617" y="701"/>
                      <a:pt x="617" y="701"/>
                      <a:pt x="617" y="701"/>
                    </a:cubicBezTo>
                    <a:cubicBezTo>
                      <a:pt x="617" y="756"/>
                      <a:pt x="617" y="756"/>
                      <a:pt x="617" y="756"/>
                    </a:cubicBezTo>
                    <a:cubicBezTo>
                      <a:pt x="617" y="799"/>
                      <a:pt x="617" y="799"/>
                      <a:pt x="617" y="799"/>
                    </a:cubicBezTo>
                    <a:cubicBezTo>
                      <a:pt x="617" y="857"/>
                      <a:pt x="617" y="857"/>
                      <a:pt x="617" y="857"/>
                    </a:cubicBezTo>
                    <a:cubicBezTo>
                      <a:pt x="617" y="900"/>
                      <a:pt x="617" y="900"/>
                      <a:pt x="617" y="900"/>
                    </a:cubicBezTo>
                    <a:cubicBezTo>
                      <a:pt x="617" y="1002"/>
                      <a:pt x="617" y="1002"/>
                      <a:pt x="617" y="1002"/>
                    </a:cubicBezTo>
                    <a:cubicBezTo>
                      <a:pt x="612" y="1002"/>
                      <a:pt x="612" y="1002"/>
                      <a:pt x="612" y="1002"/>
                    </a:cubicBezTo>
                    <a:cubicBezTo>
                      <a:pt x="615" y="1004"/>
                      <a:pt x="617" y="1004"/>
                      <a:pt x="619" y="1005"/>
                    </a:cubicBezTo>
                    <a:cubicBezTo>
                      <a:pt x="624" y="1007"/>
                      <a:pt x="629" y="1009"/>
                      <a:pt x="633" y="1010"/>
                    </a:cubicBezTo>
                    <a:cubicBezTo>
                      <a:pt x="640" y="1014"/>
                      <a:pt x="653" y="1024"/>
                      <a:pt x="657" y="1029"/>
                    </a:cubicBezTo>
                    <a:cubicBezTo>
                      <a:pt x="658" y="1035"/>
                      <a:pt x="660" y="1047"/>
                      <a:pt x="662" y="1055"/>
                    </a:cubicBezTo>
                    <a:cubicBezTo>
                      <a:pt x="664" y="1067"/>
                      <a:pt x="662" y="1074"/>
                      <a:pt x="664" y="1086"/>
                    </a:cubicBezTo>
                    <a:cubicBezTo>
                      <a:pt x="664" y="1097"/>
                      <a:pt x="664" y="1097"/>
                      <a:pt x="664" y="1097"/>
                    </a:cubicBezTo>
                    <a:cubicBezTo>
                      <a:pt x="622" y="1107"/>
                      <a:pt x="577" y="1112"/>
                      <a:pt x="533" y="1112"/>
                    </a:cubicBezTo>
                    <a:cubicBezTo>
                      <a:pt x="412" y="1112"/>
                      <a:pt x="298" y="1074"/>
                      <a:pt x="205" y="1002"/>
                    </a:cubicBezTo>
                    <a:cubicBezTo>
                      <a:pt x="152" y="1002"/>
                      <a:pt x="152" y="1002"/>
                      <a:pt x="152" y="1002"/>
                    </a:cubicBezTo>
                    <a:cubicBezTo>
                      <a:pt x="257" y="1095"/>
                      <a:pt x="390" y="1146"/>
                      <a:pt x="533" y="1146"/>
                    </a:cubicBezTo>
                    <a:cubicBezTo>
                      <a:pt x="686" y="1146"/>
                      <a:pt x="829" y="1088"/>
                      <a:pt x="938" y="979"/>
                    </a:cubicBezTo>
                    <a:cubicBezTo>
                      <a:pt x="1046" y="871"/>
                      <a:pt x="1107" y="726"/>
                      <a:pt x="1107" y="573"/>
                    </a:cubicBezTo>
                    <a:cubicBezTo>
                      <a:pt x="1107" y="420"/>
                      <a:pt x="1046" y="277"/>
                      <a:pt x="938" y="169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3" name="Google Shape;14643;p107"/>
              <p:cNvSpPr/>
              <p:nvPr/>
            </p:nvSpPr>
            <p:spPr>
              <a:xfrm>
                <a:off x="6991453" y="5595374"/>
                <a:ext cx="124884" cy="25400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4" name="Google Shape;14644;p107"/>
              <p:cNvSpPr/>
              <p:nvPr/>
            </p:nvSpPr>
            <p:spPr>
              <a:xfrm>
                <a:off x="7133269" y="5595374"/>
                <a:ext cx="124884" cy="25400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5" name="Google Shape;14645;p107"/>
              <p:cNvSpPr/>
              <p:nvPr/>
            </p:nvSpPr>
            <p:spPr>
              <a:xfrm>
                <a:off x="7275086" y="5595374"/>
                <a:ext cx="124884" cy="25400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6" name="Google Shape;14646;p107"/>
              <p:cNvSpPr/>
              <p:nvPr/>
            </p:nvSpPr>
            <p:spPr>
              <a:xfrm>
                <a:off x="7063420" y="5639823"/>
                <a:ext cx="124884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7" name="Google Shape;14647;p107"/>
              <p:cNvSpPr/>
              <p:nvPr/>
            </p:nvSpPr>
            <p:spPr>
              <a:xfrm>
                <a:off x="7205236" y="5639823"/>
                <a:ext cx="122767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8" name="Google Shape;14648;p107"/>
              <p:cNvSpPr/>
              <p:nvPr/>
            </p:nvSpPr>
            <p:spPr>
              <a:xfrm>
                <a:off x="6991453" y="5639823"/>
                <a:ext cx="52917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49" name="Google Shape;14649;p107"/>
              <p:cNvSpPr/>
              <p:nvPr/>
            </p:nvSpPr>
            <p:spPr>
              <a:xfrm>
                <a:off x="7347053" y="5639823"/>
                <a:ext cx="52917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0" name="Google Shape;14650;p107"/>
              <p:cNvSpPr/>
              <p:nvPr/>
            </p:nvSpPr>
            <p:spPr>
              <a:xfrm>
                <a:off x="6991453" y="5684274"/>
                <a:ext cx="124884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1" name="Google Shape;14651;p107"/>
              <p:cNvSpPr/>
              <p:nvPr/>
            </p:nvSpPr>
            <p:spPr>
              <a:xfrm>
                <a:off x="7133269" y="5684274"/>
                <a:ext cx="124884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2" name="Google Shape;14652;p107"/>
              <p:cNvSpPr/>
              <p:nvPr/>
            </p:nvSpPr>
            <p:spPr>
              <a:xfrm>
                <a:off x="7275086" y="5684274"/>
                <a:ext cx="124884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3" name="Google Shape;14653;p107"/>
              <p:cNvSpPr/>
              <p:nvPr/>
            </p:nvSpPr>
            <p:spPr>
              <a:xfrm>
                <a:off x="7063420" y="5728723"/>
                <a:ext cx="124884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4" name="Google Shape;14654;p107"/>
              <p:cNvSpPr/>
              <p:nvPr/>
            </p:nvSpPr>
            <p:spPr>
              <a:xfrm>
                <a:off x="7205236" y="5728723"/>
                <a:ext cx="122767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5" name="Google Shape;14655;p107"/>
              <p:cNvSpPr/>
              <p:nvPr/>
            </p:nvSpPr>
            <p:spPr>
              <a:xfrm>
                <a:off x="6991453" y="5728723"/>
                <a:ext cx="52917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6" name="Google Shape;14656;p107"/>
              <p:cNvSpPr/>
              <p:nvPr/>
            </p:nvSpPr>
            <p:spPr>
              <a:xfrm>
                <a:off x="7347053" y="5728723"/>
                <a:ext cx="52917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7" name="Google Shape;14657;p107"/>
              <p:cNvSpPr/>
              <p:nvPr/>
            </p:nvSpPr>
            <p:spPr>
              <a:xfrm>
                <a:off x="6991453" y="5775290"/>
                <a:ext cx="124884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8" name="Google Shape;14658;p107"/>
              <p:cNvSpPr/>
              <p:nvPr/>
            </p:nvSpPr>
            <p:spPr>
              <a:xfrm>
                <a:off x="7133269" y="5775290"/>
                <a:ext cx="124884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59" name="Google Shape;14659;p107"/>
              <p:cNvSpPr/>
              <p:nvPr/>
            </p:nvSpPr>
            <p:spPr>
              <a:xfrm>
                <a:off x="7275086" y="5775290"/>
                <a:ext cx="124884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0" name="Google Shape;14660;p107"/>
              <p:cNvSpPr/>
              <p:nvPr/>
            </p:nvSpPr>
            <p:spPr>
              <a:xfrm>
                <a:off x="7063420" y="5819740"/>
                <a:ext cx="124884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1" name="Google Shape;14661;p107"/>
              <p:cNvSpPr/>
              <p:nvPr/>
            </p:nvSpPr>
            <p:spPr>
              <a:xfrm>
                <a:off x="7205236" y="5819740"/>
                <a:ext cx="122767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2" name="Google Shape;14662;p107"/>
              <p:cNvSpPr/>
              <p:nvPr/>
            </p:nvSpPr>
            <p:spPr>
              <a:xfrm>
                <a:off x="6991453" y="5819740"/>
                <a:ext cx="52917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3" name="Google Shape;14663;p107"/>
              <p:cNvSpPr/>
              <p:nvPr/>
            </p:nvSpPr>
            <p:spPr>
              <a:xfrm>
                <a:off x="7347053" y="5819740"/>
                <a:ext cx="52917" cy="2751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664" name="Google Shape;14664;p107"/>
          <p:cNvGrpSpPr/>
          <p:nvPr/>
        </p:nvGrpSpPr>
        <p:grpSpPr>
          <a:xfrm>
            <a:off x="6871594" y="845957"/>
            <a:ext cx="1124769" cy="1124820"/>
            <a:chOff x="6327685" y="868638"/>
            <a:chExt cx="1124769" cy="1124820"/>
          </a:xfrm>
        </p:grpSpPr>
        <p:grpSp>
          <p:nvGrpSpPr>
            <p:cNvPr id="14665" name="Google Shape;14665;p107"/>
            <p:cNvGrpSpPr/>
            <p:nvPr/>
          </p:nvGrpSpPr>
          <p:grpSpPr>
            <a:xfrm>
              <a:off x="6327685" y="868638"/>
              <a:ext cx="1124769" cy="1124820"/>
              <a:chOff x="4528873" y="95849"/>
              <a:chExt cx="843577" cy="843577"/>
            </a:xfrm>
          </p:grpSpPr>
          <p:sp>
            <p:nvSpPr>
              <p:cNvPr id="14666" name="Google Shape;14666;p107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7" name="Google Shape;14667;p107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8" name="Google Shape;14668;p107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69" name="Google Shape;14669;p107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0" name="Google Shape;14670;p107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1" name="Google Shape;14671;p107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2" name="Google Shape;14672;p107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3" name="Google Shape;14673;p107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4" name="Google Shape;14674;p107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675" name="Google Shape;14675;p107"/>
            <p:cNvSpPr/>
            <p:nvPr/>
          </p:nvSpPr>
          <p:spPr>
            <a:xfrm>
              <a:off x="6676709" y="1217688"/>
              <a:ext cx="426720" cy="42672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676" name="Google Shape;14676;p107"/>
            <p:cNvGrpSpPr/>
            <p:nvPr/>
          </p:nvGrpSpPr>
          <p:grpSpPr>
            <a:xfrm>
              <a:off x="6690862" y="1272203"/>
              <a:ext cx="398415" cy="317690"/>
              <a:chOff x="6991453" y="5415456"/>
              <a:chExt cx="647701" cy="516467"/>
            </a:xfrm>
          </p:grpSpPr>
          <p:sp>
            <p:nvSpPr>
              <p:cNvPr id="14677" name="Google Shape;14677;p107"/>
              <p:cNvSpPr/>
              <p:nvPr/>
            </p:nvSpPr>
            <p:spPr>
              <a:xfrm>
                <a:off x="7139620" y="5415456"/>
                <a:ext cx="499534" cy="516467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1146" extrusionOk="0">
                    <a:moveTo>
                      <a:pt x="855" y="152"/>
                    </a:moveTo>
                    <a:cubicBezTo>
                      <a:pt x="850" y="153"/>
                      <a:pt x="843" y="157"/>
                      <a:pt x="839" y="155"/>
                    </a:cubicBezTo>
                    <a:cubicBezTo>
                      <a:pt x="836" y="155"/>
                      <a:pt x="831" y="150"/>
                      <a:pt x="829" y="145"/>
                    </a:cubicBezTo>
                    <a:cubicBezTo>
                      <a:pt x="829" y="138"/>
                      <a:pt x="834" y="138"/>
                      <a:pt x="836" y="131"/>
                    </a:cubicBezTo>
                    <a:cubicBezTo>
                      <a:pt x="834" y="128"/>
                      <a:pt x="831" y="128"/>
                      <a:pt x="826" y="126"/>
                    </a:cubicBezTo>
                    <a:cubicBezTo>
                      <a:pt x="824" y="122"/>
                      <a:pt x="821" y="119"/>
                      <a:pt x="817" y="116"/>
                    </a:cubicBezTo>
                    <a:cubicBezTo>
                      <a:pt x="833" y="126"/>
                      <a:pt x="848" y="136"/>
                      <a:pt x="862" y="146"/>
                    </a:cubicBezTo>
                    <a:cubicBezTo>
                      <a:pt x="860" y="148"/>
                      <a:pt x="857" y="150"/>
                      <a:pt x="855" y="152"/>
                    </a:cubicBezTo>
                    <a:moveTo>
                      <a:pt x="812" y="114"/>
                    </a:moveTo>
                    <a:cubicBezTo>
                      <a:pt x="808" y="114"/>
                      <a:pt x="805" y="116"/>
                      <a:pt x="802" y="116"/>
                    </a:cubicBezTo>
                    <a:cubicBezTo>
                      <a:pt x="796" y="117"/>
                      <a:pt x="791" y="114"/>
                      <a:pt x="786" y="112"/>
                    </a:cubicBezTo>
                    <a:cubicBezTo>
                      <a:pt x="783" y="112"/>
                      <a:pt x="781" y="110"/>
                      <a:pt x="777" y="112"/>
                    </a:cubicBezTo>
                    <a:cubicBezTo>
                      <a:pt x="772" y="114"/>
                      <a:pt x="771" y="119"/>
                      <a:pt x="769" y="122"/>
                    </a:cubicBezTo>
                    <a:cubicBezTo>
                      <a:pt x="767" y="126"/>
                      <a:pt x="765" y="128"/>
                      <a:pt x="762" y="129"/>
                    </a:cubicBezTo>
                    <a:cubicBezTo>
                      <a:pt x="764" y="134"/>
                      <a:pt x="755" y="140"/>
                      <a:pt x="753" y="143"/>
                    </a:cubicBezTo>
                    <a:cubicBezTo>
                      <a:pt x="753" y="146"/>
                      <a:pt x="755" y="150"/>
                      <a:pt x="755" y="153"/>
                    </a:cubicBezTo>
                    <a:cubicBezTo>
                      <a:pt x="757" y="183"/>
                      <a:pt x="733" y="196"/>
                      <a:pt x="703" y="196"/>
                    </a:cubicBezTo>
                    <a:cubicBezTo>
                      <a:pt x="698" y="202"/>
                      <a:pt x="700" y="212"/>
                      <a:pt x="696" y="219"/>
                    </a:cubicBezTo>
                    <a:cubicBezTo>
                      <a:pt x="693" y="226"/>
                      <a:pt x="684" y="233"/>
                      <a:pt x="677" y="231"/>
                    </a:cubicBezTo>
                    <a:cubicBezTo>
                      <a:pt x="674" y="231"/>
                      <a:pt x="669" y="224"/>
                      <a:pt x="669" y="221"/>
                    </a:cubicBezTo>
                    <a:cubicBezTo>
                      <a:pt x="669" y="215"/>
                      <a:pt x="676" y="212"/>
                      <a:pt x="672" y="207"/>
                    </a:cubicBezTo>
                    <a:cubicBezTo>
                      <a:pt x="672" y="202"/>
                      <a:pt x="681" y="200"/>
                      <a:pt x="681" y="193"/>
                    </a:cubicBezTo>
                    <a:cubicBezTo>
                      <a:pt x="679" y="186"/>
                      <a:pt x="669" y="190"/>
                      <a:pt x="660" y="190"/>
                    </a:cubicBezTo>
                    <a:cubicBezTo>
                      <a:pt x="655" y="188"/>
                      <a:pt x="646" y="184"/>
                      <a:pt x="641" y="181"/>
                    </a:cubicBezTo>
                    <a:cubicBezTo>
                      <a:pt x="634" y="177"/>
                      <a:pt x="627" y="169"/>
                      <a:pt x="619" y="169"/>
                    </a:cubicBezTo>
                    <a:cubicBezTo>
                      <a:pt x="614" y="167"/>
                      <a:pt x="609" y="171"/>
                      <a:pt x="605" y="167"/>
                    </a:cubicBezTo>
                    <a:cubicBezTo>
                      <a:pt x="603" y="164"/>
                      <a:pt x="607" y="159"/>
                      <a:pt x="607" y="157"/>
                    </a:cubicBezTo>
                    <a:cubicBezTo>
                      <a:pt x="607" y="153"/>
                      <a:pt x="600" y="152"/>
                      <a:pt x="600" y="148"/>
                    </a:cubicBezTo>
                    <a:cubicBezTo>
                      <a:pt x="598" y="145"/>
                      <a:pt x="605" y="138"/>
                      <a:pt x="609" y="134"/>
                    </a:cubicBezTo>
                    <a:cubicBezTo>
                      <a:pt x="614" y="131"/>
                      <a:pt x="622" y="126"/>
                      <a:pt x="629" y="122"/>
                    </a:cubicBezTo>
                    <a:cubicBezTo>
                      <a:pt x="638" y="117"/>
                      <a:pt x="646" y="114"/>
                      <a:pt x="653" y="110"/>
                    </a:cubicBezTo>
                    <a:cubicBezTo>
                      <a:pt x="657" y="110"/>
                      <a:pt x="660" y="110"/>
                      <a:pt x="664" y="109"/>
                    </a:cubicBezTo>
                    <a:cubicBezTo>
                      <a:pt x="672" y="107"/>
                      <a:pt x="677" y="100"/>
                      <a:pt x="684" y="98"/>
                    </a:cubicBezTo>
                    <a:cubicBezTo>
                      <a:pt x="688" y="98"/>
                      <a:pt x="693" y="98"/>
                      <a:pt x="696" y="97"/>
                    </a:cubicBezTo>
                    <a:cubicBezTo>
                      <a:pt x="702" y="97"/>
                      <a:pt x="705" y="93"/>
                      <a:pt x="710" y="91"/>
                    </a:cubicBezTo>
                    <a:cubicBezTo>
                      <a:pt x="712" y="90"/>
                      <a:pt x="715" y="88"/>
                      <a:pt x="719" y="88"/>
                    </a:cubicBezTo>
                    <a:cubicBezTo>
                      <a:pt x="721" y="86"/>
                      <a:pt x="722" y="86"/>
                      <a:pt x="724" y="86"/>
                    </a:cubicBezTo>
                    <a:cubicBezTo>
                      <a:pt x="722" y="93"/>
                      <a:pt x="714" y="93"/>
                      <a:pt x="712" y="102"/>
                    </a:cubicBezTo>
                    <a:cubicBezTo>
                      <a:pt x="719" y="116"/>
                      <a:pt x="733" y="98"/>
                      <a:pt x="741" y="98"/>
                    </a:cubicBezTo>
                    <a:cubicBezTo>
                      <a:pt x="748" y="98"/>
                      <a:pt x="757" y="109"/>
                      <a:pt x="762" y="98"/>
                    </a:cubicBezTo>
                    <a:cubicBezTo>
                      <a:pt x="760" y="93"/>
                      <a:pt x="755" y="90"/>
                      <a:pt x="750" y="86"/>
                    </a:cubicBezTo>
                    <a:cubicBezTo>
                      <a:pt x="745" y="83"/>
                      <a:pt x="738" y="81"/>
                      <a:pt x="738" y="76"/>
                    </a:cubicBezTo>
                    <a:cubicBezTo>
                      <a:pt x="764" y="86"/>
                      <a:pt x="789" y="98"/>
                      <a:pt x="814" y="114"/>
                    </a:cubicBezTo>
                    <a:lnTo>
                      <a:pt x="812" y="114"/>
                    </a:lnTo>
                    <a:close/>
                    <a:moveTo>
                      <a:pt x="596" y="47"/>
                    </a:moveTo>
                    <a:cubicBezTo>
                      <a:pt x="605" y="47"/>
                      <a:pt x="615" y="52"/>
                      <a:pt x="626" y="50"/>
                    </a:cubicBezTo>
                    <a:cubicBezTo>
                      <a:pt x="629" y="50"/>
                      <a:pt x="631" y="47"/>
                      <a:pt x="634" y="45"/>
                    </a:cubicBezTo>
                    <a:cubicBezTo>
                      <a:pt x="641" y="47"/>
                      <a:pt x="648" y="47"/>
                      <a:pt x="655" y="48"/>
                    </a:cubicBezTo>
                    <a:cubicBezTo>
                      <a:pt x="655" y="52"/>
                      <a:pt x="653" y="55"/>
                      <a:pt x="652" y="57"/>
                    </a:cubicBezTo>
                    <a:cubicBezTo>
                      <a:pt x="646" y="60"/>
                      <a:pt x="638" y="59"/>
                      <a:pt x="633" y="59"/>
                    </a:cubicBezTo>
                    <a:cubicBezTo>
                      <a:pt x="619" y="59"/>
                      <a:pt x="612" y="60"/>
                      <a:pt x="603" y="55"/>
                    </a:cubicBezTo>
                    <a:cubicBezTo>
                      <a:pt x="602" y="54"/>
                      <a:pt x="595" y="52"/>
                      <a:pt x="596" y="47"/>
                    </a:cubicBezTo>
                    <a:moveTo>
                      <a:pt x="674" y="54"/>
                    </a:moveTo>
                    <a:cubicBezTo>
                      <a:pt x="677" y="55"/>
                      <a:pt x="679" y="55"/>
                      <a:pt x="683" y="57"/>
                    </a:cubicBezTo>
                    <a:cubicBezTo>
                      <a:pt x="679" y="57"/>
                      <a:pt x="676" y="59"/>
                      <a:pt x="672" y="57"/>
                    </a:cubicBezTo>
                    <a:cubicBezTo>
                      <a:pt x="672" y="55"/>
                      <a:pt x="674" y="55"/>
                      <a:pt x="674" y="54"/>
                    </a:cubicBezTo>
                    <a:moveTo>
                      <a:pt x="517" y="40"/>
                    </a:moveTo>
                    <a:cubicBezTo>
                      <a:pt x="515" y="43"/>
                      <a:pt x="517" y="47"/>
                      <a:pt x="514" y="47"/>
                    </a:cubicBezTo>
                    <a:cubicBezTo>
                      <a:pt x="505" y="54"/>
                      <a:pt x="490" y="43"/>
                      <a:pt x="478" y="42"/>
                    </a:cubicBezTo>
                    <a:cubicBezTo>
                      <a:pt x="472" y="40"/>
                      <a:pt x="467" y="43"/>
                      <a:pt x="460" y="43"/>
                    </a:cubicBezTo>
                    <a:cubicBezTo>
                      <a:pt x="457" y="43"/>
                      <a:pt x="453" y="42"/>
                      <a:pt x="448" y="42"/>
                    </a:cubicBezTo>
                    <a:cubicBezTo>
                      <a:pt x="472" y="38"/>
                      <a:pt x="496" y="36"/>
                      <a:pt x="521" y="35"/>
                    </a:cubicBezTo>
                    <a:cubicBezTo>
                      <a:pt x="519" y="36"/>
                      <a:pt x="519" y="38"/>
                      <a:pt x="517" y="40"/>
                    </a:cubicBezTo>
                    <a:moveTo>
                      <a:pt x="445" y="43"/>
                    </a:moveTo>
                    <a:cubicBezTo>
                      <a:pt x="443" y="42"/>
                      <a:pt x="443" y="42"/>
                      <a:pt x="443" y="42"/>
                    </a:cubicBezTo>
                    <a:cubicBezTo>
                      <a:pt x="447" y="42"/>
                      <a:pt x="447" y="42"/>
                      <a:pt x="447" y="42"/>
                    </a:cubicBezTo>
                    <a:cubicBezTo>
                      <a:pt x="445" y="42"/>
                      <a:pt x="445" y="42"/>
                      <a:pt x="445" y="43"/>
                    </a:cubicBezTo>
                    <a:moveTo>
                      <a:pt x="938" y="169"/>
                    </a:moveTo>
                    <a:cubicBezTo>
                      <a:pt x="829" y="60"/>
                      <a:pt x="686" y="0"/>
                      <a:pt x="533" y="0"/>
                    </a:cubicBezTo>
                    <a:cubicBezTo>
                      <a:pt x="379" y="0"/>
                      <a:pt x="235" y="60"/>
                      <a:pt x="126" y="169"/>
                    </a:cubicBezTo>
                    <a:cubicBezTo>
                      <a:pt x="71" y="224"/>
                      <a:pt x="29" y="288"/>
                      <a:pt x="0" y="358"/>
                    </a:cubicBezTo>
                    <a:cubicBezTo>
                      <a:pt x="38" y="358"/>
                      <a:pt x="38" y="358"/>
                      <a:pt x="38" y="358"/>
                    </a:cubicBezTo>
                    <a:cubicBezTo>
                      <a:pt x="66" y="296"/>
                      <a:pt x="102" y="241"/>
                      <a:pt x="152" y="193"/>
                    </a:cubicBezTo>
                    <a:cubicBezTo>
                      <a:pt x="166" y="177"/>
                      <a:pt x="183" y="164"/>
                      <a:pt x="198" y="150"/>
                    </a:cubicBezTo>
                    <a:cubicBezTo>
                      <a:pt x="202" y="155"/>
                      <a:pt x="203" y="159"/>
                      <a:pt x="205" y="160"/>
                    </a:cubicBezTo>
                    <a:cubicBezTo>
                      <a:pt x="207" y="164"/>
                      <a:pt x="202" y="167"/>
                      <a:pt x="202" y="171"/>
                    </a:cubicBezTo>
                    <a:cubicBezTo>
                      <a:pt x="200" y="172"/>
                      <a:pt x="202" y="176"/>
                      <a:pt x="202" y="177"/>
                    </a:cubicBezTo>
                    <a:cubicBezTo>
                      <a:pt x="202" y="184"/>
                      <a:pt x="197" y="188"/>
                      <a:pt x="202" y="191"/>
                    </a:cubicBezTo>
                    <a:cubicBezTo>
                      <a:pt x="205" y="196"/>
                      <a:pt x="214" y="186"/>
                      <a:pt x="217" y="193"/>
                    </a:cubicBezTo>
                    <a:cubicBezTo>
                      <a:pt x="221" y="198"/>
                      <a:pt x="214" y="200"/>
                      <a:pt x="212" y="207"/>
                    </a:cubicBezTo>
                    <a:cubicBezTo>
                      <a:pt x="210" y="212"/>
                      <a:pt x="214" y="219"/>
                      <a:pt x="214" y="224"/>
                    </a:cubicBezTo>
                    <a:cubicBezTo>
                      <a:pt x="214" y="227"/>
                      <a:pt x="214" y="234"/>
                      <a:pt x="212" y="236"/>
                    </a:cubicBezTo>
                    <a:cubicBezTo>
                      <a:pt x="210" y="239"/>
                      <a:pt x="203" y="239"/>
                      <a:pt x="203" y="245"/>
                    </a:cubicBezTo>
                    <a:cubicBezTo>
                      <a:pt x="203" y="251"/>
                      <a:pt x="214" y="257"/>
                      <a:pt x="216" y="262"/>
                    </a:cubicBezTo>
                    <a:cubicBezTo>
                      <a:pt x="216" y="267"/>
                      <a:pt x="212" y="274"/>
                      <a:pt x="210" y="277"/>
                    </a:cubicBezTo>
                    <a:cubicBezTo>
                      <a:pt x="205" y="288"/>
                      <a:pt x="198" y="296"/>
                      <a:pt x="191" y="305"/>
                    </a:cubicBezTo>
                    <a:cubicBezTo>
                      <a:pt x="185" y="312"/>
                      <a:pt x="176" y="320"/>
                      <a:pt x="171" y="327"/>
                    </a:cubicBezTo>
                    <a:cubicBezTo>
                      <a:pt x="169" y="332"/>
                      <a:pt x="167" y="338"/>
                      <a:pt x="166" y="341"/>
                    </a:cubicBezTo>
                    <a:cubicBezTo>
                      <a:pt x="162" y="348"/>
                      <a:pt x="157" y="350"/>
                      <a:pt x="154" y="356"/>
                    </a:cubicBezTo>
                    <a:cubicBezTo>
                      <a:pt x="154" y="358"/>
                      <a:pt x="154" y="358"/>
                      <a:pt x="154" y="358"/>
                    </a:cubicBezTo>
                    <a:cubicBezTo>
                      <a:pt x="257" y="358"/>
                      <a:pt x="257" y="358"/>
                      <a:pt x="257" y="358"/>
                    </a:cubicBezTo>
                    <a:cubicBezTo>
                      <a:pt x="305" y="358"/>
                      <a:pt x="305" y="358"/>
                      <a:pt x="305" y="358"/>
                    </a:cubicBezTo>
                    <a:cubicBezTo>
                      <a:pt x="617" y="358"/>
                      <a:pt x="617" y="358"/>
                      <a:pt x="617" y="358"/>
                    </a:cubicBezTo>
                    <a:cubicBezTo>
                      <a:pt x="617" y="424"/>
                      <a:pt x="617" y="424"/>
                      <a:pt x="617" y="424"/>
                    </a:cubicBezTo>
                    <a:cubicBezTo>
                      <a:pt x="626" y="418"/>
                      <a:pt x="634" y="415"/>
                      <a:pt x="641" y="410"/>
                    </a:cubicBezTo>
                    <a:cubicBezTo>
                      <a:pt x="645" y="401"/>
                      <a:pt x="641" y="391"/>
                      <a:pt x="641" y="382"/>
                    </a:cubicBezTo>
                    <a:cubicBezTo>
                      <a:pt x="645" y="381"/>
                      <a:pt x="648" y="384"/>
                      <a:pt x="652" y="382"/>
                    </a:cubicBezTo>
                    <a:cubicBezTo>
                      <a:pt x="657" y="382"/>
                      <a:pt x="657" y="374"/>
                      <a:pt x="660" y="370"/>
                    </a:cubicBezTo>
                    <a:cubicBezTo>
                      <a:pt x="662" y="369"/>
                      <a:pt x="667" y="369"/>
                      <a:pt x="669" y="365"/>
                    </a:cubicBezTo>
                    <a:cubicBezTo>
                      <a:pt x="676" y="362"/>
                      <a:pt x="677" y="355"/>
                      <a:pt x="683" y="353"/>
                    </a:cubicBezTo>
                    <a:cubicBezTo>
                      <a:pt x="684" y="353"/>
                      <a:pt x="688" y="353"/>
                      <a:pt x="691" y="351"/>
                    </a:cubicBezTo>
                    <a:cubicBezTo>
                      <a:pt x="695" y="351"/>
                      <a:pt x="700" y="346"/>
                      <a:pt x="705" y="344"/>
                    </a:cubicBezTo>
                    <a:cubicBezTo>
                      <a:pt x="710" y="343"/>
                      <a:pt x="719" y="343"/>
                      <a:pt x="721" y="341"/>
                    </a:cubicBezTo>
                    <a:cubicBezTo>
                      <a:pt x="722" y="339"/>
                      <a:pt x="721" y="334"/>
                      <a:pt x="721" y="331"/>
                    </a:cubicBezTo>
                    <a:cubicBezTo>
                      <a:pt x="724" y="317"/>
                      <a:pt x="745" y="315"/>
                      <a:pt x="757" y="310"/>
                    </a:cubicBezTo>
                    <a:cubicBezTo>
                      <a:pt x="765" y="307"/>
                      <a:pt x="774" y="300"/>
                      <a:pt x="784" y="303"/>
                    </a:cubicBezTo>
                    <a:cubicBezTo>
                      <a:pt x="783" y="308"/>
                      <a:pt x="774" y="307"/>
                      <a:pt x="776" y="315"/>
                    </a:cubicBezTo>
                    <a:cubicBezTo>
                      <a:pt x="777" y="325"/>
                      <a:pt x="791" y="312"/>
                      <a:pt x="796" y="310"/>
                    </a:cubicBezTo>
                    <a:cubicBezTo>
                      <a:pt x="803" y="307"/>
                      <a:pt x="817" y="305"/>
                      <a:pt x="826" y="301"/>
                    </a:cubicBezTo>
                    <a:cubicBezTo>
                      <a:pt x="834" y="298"/>
                      <a:pt x="850" y="293"/>
                      <a:pt x="843" y="282"/>
                    </a:cubicBezTo>
                    <a:cubicBezTo>
                      <a:pt x="836" y="282"/>
                      <a:pt x="833" y="291"/>
                      <a:pt x="826" y="295"/>
                    </a:cubicBezTo>
                    <a:cubicBezTo>
                      <a:pt x="822" y="295"/>
                      <a:pt x="822" y="291"/>
                      <a:pt x="819" y="289"/>
                    </a:cubicBezTo>
                    <a:cubicBezTo>
                      <a:pt x="815" y="289"/>
                      <a:pt x="814" y="293"/>
                      <a:pt x="810" y="293"/>
                    </a:cubicBezTo>
                    <a:cubicBezTo>
                      <a:pt x="807" y="291"/>
                      <a:pt x="803" y="286"/>
                      <a:pt x="802" y="282"/>
                    </a:cubicBezTo>
                    <a:cubicBezTo>
                      <a:pt x="802" y="272"/>
                      <a:pt x="810" y="269"/>
                      <a:pt x="815" y="260"/>
                    </a:cubicBezTo>
                    <a:cubicBezTo>
                      <a:pt x="812" y="251"/>
                      <a:pt x="800" y="258"/>
                      <a:pt x="791" y="255"/>
                    </a:cubicBezTo>
                    <a:cubicBezTo>
                      <a:pt x="793" y="250"/>
                      <a:pt x="798" y="245"/>
                      <a:pt x="805" y="245"/>
                    </a:cubicBezTo>
                    <a:cubicBezTo>
                      <a:pt x="810" y="243"/>
                      <a:pt x="822" y="245"/>
                      <a:pt x="826" y="246"/>
                    </a:cubicBezTo>
                    <a:cubicBezTo>
                      <a:pt x="827" y="248"/>
                      <a:pt x="826" y="251"/>
                      <a:pt x="827" y="255"/>
                    </a:cubicBezTo>
                    <a:cubicBezTo>
                      <a:pt x="831" y="258"/>
                      <a:pt x="834" y="257"/>
                      <a:pt x="839" y="257"/>
                    </a:cubicBezTo>
                    <a:cubicBezTo>
                      <a:pt x="841" y="250"/>
                      <a:pt x="831" y="251"/>
                      <a:pt x="831" y="246"/>
                    </a:cubicBezTo>
                    <a:cubicBezTo>
                      <a:pt x="839" y="241"/>
                      <a:pt x="853" y="246"/>
                      <a:pt x="864" y="245"/>
                    </a:cubicBezTo>
                    <a:cubicBezTo>
                      <a:pt x="869" y="243"/>
                      <a:pt x="876" y="239"/>
                      <a:pt x="881" y="236"/>
                    </a:cubicBezTo>
                    <a:cubicBezTo>
                      <a:pt x="886" y="234"/>
                      <a:pt x="893" y="229"/>
                      <a:pt x="898" y="233"/>
                    </a:cubicBezTo>
                    <a:cubicBezTo>
                      <a:pt x="898" y="238"/>
                      <a:pt x="893" y="239"/>
                      <a:pt x="889" y="243"/>
                    </a:cubicBezTo>
                    <a:cubicBezTo>
                      <a:pt x="881" y="251"/>
                      <a:pt x="870" y="260"/>
                      <a:pt x="864" y="270"/>
                    </a:cubicBezTo>
                    <a:cubicBezTo>
                      <a:pt x="869" y="274"/>
                      <a:pt x="876" y="272"/>
                      <a:pt x="884" y="274"/>
                    </a:cubicBezTo>
                    <a:cubicBezTo>
                      <a:pt x="886" y="274"/>
                      <a:pt x="891" y="274"/>
                      <a:pt x="893" y="276"/>
                    </a:cubicBezTo>
                    <a:cubicBezTo>
                      <a:pt x="905" y="276"/>
                      <a:pt x="905" y="276"/>
                      <a:pt x="905" y="276"/>
                    </a:cubicBezTo>
                    <a:cubicBezTo>
                      <a:pt x="910" y="277"/>
                      <a:pt x="910" y="282"/>
                      <a:pt x="915" y="282"/>
                    </a:cubicBezTo>
                    <a:cubicBezTo>
                      <a:pt x="924" y="282"/>
                      <a:pt x="924" y="274"/>
                      <a:pt x="920" y="269"/>
                    </a:cubicBezTo>
                    <a:cubicBezTo>
                      <a:pt x="920" y="262"/>
                      <a:pt x="924" y="260"/>
                      <a:pt x="922" y="255"/>
                    </a:cubicBezTo>
                    <a:cubicBezTo>
                      <a:pt x="917" y="248"/>
                      <a:pt x="903" y="255"/>
                      <a:pt x="903" y="246"/>
                    </a:cubicBezTo>
                    <a:cubicBezTo>
                      <a:pt x="903" y="239"/>
                      <a:pt x="908" y="239"/>
                      <a:pt x="910" y="234"/>
                    </a:cubicBezTo>
                    <a:cubicBezTo>
                      <a:pt x="910" y="224"/>
                      <a:pt x="920" y="222"/>
                      <a:pt x="919" y="212"/>
                    </a:cubicBezTo>
                    <a:cubicBezTo>
                      <a:pt x="919" y="207"/>
                      <a:pt x="915" y="207"/>
                      <a:pt x="912" y="203"/>
                    </a:cubicBezTo>
                    <a:cubicBezTo>
                      <a:pt x="910" y="202"/>
                      <a:pt x="910" y="196"/>
                      <a:pt x="907" y="195"/>
                    </a:cubicBezTo>
                    <a:cubicBezTo>
                      <a:pt x="902" y="190"/>
                      <a:pt x="888" y="191"/>
                      <a:pt x="888" y="181"/>
                    </a:cubicBezTo>
                    <a:cubicBezTo>
                      <a:pt x="886" y="176"/>
                      <a:pt x="888" y="172"/>
                      <a:pt x="888" y="169"/>
                    </a:cubicBezTo>
                    <a:cubicBezTo>
                      <a:pt x="896" y="176"/>
                      <a:pt x="905" y="184"/>
                      <a:pt x="914" y="193"/>
                    </a:cubicBezTo>
                    <a:cubicBezTo>
                      <a:pt x="1015" y="295"/>
                      <a:pt x="1072" y="430"/>
                      <a:pt x="1072" y="573"/>
                    </a:cubicBezTo>
                    <a:cubicBezTo>
                      <a:pt x="1072" y="675"/>
                      <a:pt x="1045" y="770"/>
                      <a:pt x="993" y="854"/>
                    </a:cubicBezTo>
                    <a:cubicBezTo>
                      <a:pt x="989" y="850"/>
                      <a:pt x="986" y="849"/>
                      <a:pt x="981" y="849"/>
                    </a:cubicBezTo>
                    <a:cubicBezTo>
                      <a:pt x="979" y="849"/>
                      <a:pt x="976" y="850"/>
                      <a:pt x="972" y="850"/>
                    </a:cubicBezTo>
                    <a:cubicBezTo>
                      <a:pt x="965" y="850"/>
                      <a:pt x="957" y="845"/>
                      <a:pt x="950" y="845"/>
                    </a:cubicBezTo>
                    <a:cubicBezTo>
                      <a:pt x="946" y="845"/>
                      <a:pt x="939" y="847"/>
                      <a:pt x="938" y="845"/>
                    </a:cubicBezTo>
                    <a:cubicBezTo>
                      <a:pt x="934" y="844"/>
                      <a:pt x="934" y="837"/>
                      <a:pt x="931" y="835"/>
                    </a:cubicBezTo>
                    <a:cubicBezTo>
                      <a:pt x="927" y="833"/>
                      <a:pt x="922" y="831"/>
                      <a:pt x="919" y="830"/>
                    </a:cubicBezTo>
                    <a:cubicBezTo>
                      <a:pt x="914" y="828"/>
                      <a:pt x="908" y="825"/>
                      <a:pt x="902" y="825"/>
                    </a:cubicBezTo>
                    <a:cubicBezTo>
                      <a:pt x="900" y="825"/>
                      <a:pt x="896" y="826"/>
                      <a:pt x="893" y="826"/>
                    </a:cubicBezTo>
                    <a:cubicBezTo>
                      <a:pt x="889" y="825"/>
                      <a:pt x="886" y="819"/>
                      <a:pt x="883" y="818"/>
                    </a:cubicBezTo>
                    <a:cubicBezTo>
                      <a:pt x="879" y="816"/>
                      <a:pt x="874" y="814"/>
                      <a:pt x="872" y="811"/>
                    </a:cubicBezTo>
                    <a:cubicBezTo>
                      <a:pt x="877" y="797"/>
                      <a:pt x="865" y="794"/>
                      <a:pt x="864" y="785"/>
                    </a:cubicBezTo>
                    <a:cubicBezTo>
                      <a:pt x="862" y="782"/>
                      <a:pt x="862" y="778"/>
                      <a:pt x="860" y="775"/>
                    </a:cubicBezTo>
                    <a:cubicBezTo>
                      <a:pt x="860" y="770"/>
                      <a:pt x="855" y="768"/>
                      <a:pt x="850" y="763"/>
                    </a:cubicBezTo>
                    <a:cubicBezTo>
                      <a:pt x="841" y="756"/>
                      <a:pt x="833" y="751"/>
                      <a:pt x="821" y="749"/>
                    </a:cubicBezTo>
                    <a:cubicBezTo>
                      <a:pt x="814" y="747"/>
                      <a:pt x="808" y="751"/>
                      <a:pt x="802" y="749"/>
                    </a:cubicBezTo>
                    <a:cubicBezTo>
                      <a:pt x="795" y="749"/>
                      <a:pt x="786" y="742"/>
                      <a:pt x="781" y="737"/>
                    </a:cubicBezTo>
                    <a:cubicBezTo>
                      <a:pt x="776" y="730"/>
                      <a:pt x="772" y="725"/>
                      <a:pt x="769" y="723"/>
                    </a:cubicBezTo>
                    <a:cubicBezTo>
                      <a:pt x="764" y="720"/>
                      <a:pt x="758" y="720"/>
                      <a:pt x="755" y="716"/>
                    </a:cubicBezTo>
                    <a:cubicBezTo>
                      <a:pt x="753" y="716"/>
                      <a:pt x="753" y="714"/>
                      <a:pt x="753" y="711"/>
                    </a:cubicBezTo>
                    <a:cubicBezTo>
                      <a:pt x="750" y="706"/>
                      <a:pt x="746" y="704"/>
                      <a:pt x="750" y="699"/>
                    </a:cubicBezTo>
                    <a:cubicBezTo>
                      <a:pt x="745" y="696"/>
                      <a:pt x="745" y="702"/>
                      <a:pt x="739" y="702"/>
                    </a:cubicBezTo>
                    <a:cubicBezTo>
                      <a:pt x="734" y="696"/>
                      <a:pt x="731" y="692"/>
                      <a:pt x="719" y="694"/>
                    </a:cubicBezTo>
                    <a:cubicBezTo>
                      <a:pt x="714" y="696"/>
                      <a:pt x="712" y="701"/>
                      <a:pt x="705" y="701"/>
                    </a:cubicBezTo>
                    <a:cubicBezTo>
                      <a:pt x="702" y="702"/>
                      <a:pt x="696" y="696"/>
                      <a:pt x="691" y="696"/>
                    </a:cubicBezTo>
                    <a:cubicBezTo>
                      <a:pt x="686" y="694"/>
                      <a:pt x="681" y="697"/>
                      <a:pt x="677" y="696"/>
                    </a:cubicBezTo>
                    <a:cubicBezTo>
                      <a:pt x="672" y="696"/>
                      <a:pt x="671" y="690"/>
                      <a:pt x="665" y="687"/>
                    </a:cubicBezTo>
                    <a:cubicBezTo>
                      <a:pt x="662" y="685"/>
                      <a:pt x="655" y="682"/>
                      <a:pt x="653" y="682"/>
                    </a:cubicBezTo>
                    <a:cubicBezTo>
                      <a:pt x="646" y="682"/>
                      <a:pt x="643" y="694"/>
                      <a:pt x="634" y="690"/>
                    </a:cubicBezTo>
                    <a:cubicBezTo>
                      <a:pt x="629" y="685"/>
                      <a:pt x="641" y="682"/>
                      <a:pt x="636" y="677"/>
                    </a:cubicBezTo>
                    <a:cubicBezTo>
                      <a:pt x="633" y="673"/>
                      <a:pt x="629" y="678"/>
                      <a:pt x="626" y="680"/>
                    </a:cubicBezTo>
                    <a:cubicBezTo>
                      <a:pt x="622" y="682"/>
                      <a:pt x="621" y="683"/>
                      <a:pt x="617" y="685"/>
                    </a:cubicBezTo>
                    <a:cubicBezTo>
                      <a:pt x="617" y="701"/>
                      <a:pt x="617" y="701"/>
                      <a:pt x="617" y="701"/>
                    </a:cubicBezTo>
                    <a:cubicBezTo>
                      <a:pt x="617" y="756"/>
                      <a:pt x="617" y="756"/>
                      <a:pt x="617" y="756"/>
                    </a:cubicBezTo>
                    <a:cubicBezTo>
                      <a:pt x="617" y="799"/>
                      <a:pt x="617" y="799"/>
                      <a:pt x="617" y="799"/>
                    </a:cubicBezTo>
                    <a:cubicBezTo>
                      <a:pt x="617" y="857"/>
                      <a:pt x="617" y="857"/>
                      <a:pt x="617" y="857"/>
                    </a:cubicBezTo>
                    <a:cubicBezTo>
                      <a:pt x="617" y="900"/>
                      <a:pt x="617" y="900"/>
                      <a:pt x="617" y="900"/>
                    </a:cubicBezTo>
                    <a:cubicBezTo>
                      <a:pt x="617" y="1002"/>
                      <a:pt x="617" y="1002"/>
                      <a:pt x="617" y="1002"/>
                    </a:cubicBezTo>
                    <a:cubicBezTo>
                      <a:pt x="612" y="1002"/>
                      <a:pt x="612" y="1002"/>
                      <a:pt x="612" y="1002"/>
                    </a:cubicBezTo>
                    <a:cubicBezTo>
                      <a:pt x="615" y="1004"/>
                      <a:pt x="617" y="1004"/>
                      <a:pt x="619" y="1005"/>
                    </a:cubicBezTo>
                    <a:cubicBezTo>
                      <a:pt x="624" y="1007"/>
                      <a:pt x="629" y="1009"/>
                      <a:pt x="633" y="1010"/>
                    </a:cubicBezTo>
                    <a:cubicBezTo>
                      <a:pt x="640" y="1014"/>
                      <a:pt x="653" y="1024"/>
                      <a:pt x="657" y="1029"/>
                    </a:cubicBezTo>
                    <a:cubicBezTo>
                      <a:pt x="658" y="1035"/>
                      <a:pt x="660" y="1047"/>
                      <a:pt x="662" y="1055"/>
                    </a:cubicBezTo>
                    <a:cubicBezTo>
                      <a:pt x="664" y="1067"/>
                      <a:pt x="662" y="1074"/>
                      <a:pt x="664" y="1086"/>
                    </a:cubicBezTo>
                    <a:cubicBezTo>
                      <a:pt x="664" y="1097"/>
                      <a:pt x="664" y="1097"/>
                      <a:pt x="664" y="1097"/>
                    </a:cubicBezTo>
                    <a:cubicBezTo>
                      <a:pt x="622" y="1107"/>
                      <a:pt x="577" y="1112"/>
                      <a:pt x="533" y="1112"/>
                    </a:cubicBezTo>
                    <a:cubicBezTo>
                      <a:pt x="412" y="1112"/>
                      <a:pt x="298" y="1074"/>
                      <a:pt x="205" y="1002"/>
                    </a:cubicBezTo>
                    <a:cubicBezTo>
                      <a:pt x="152" y="1002"/>
                      <a:pt x="152" y="1002"/>
                      <a:pt x="152" y="1002"/>
                    </a:cubicBezTo>
                    <a:cubicBezTo>
                      <a:pt x="257" y="1095"/>
                      <a:pt x="390" y="1146"/>
                      <a:pt x="533" y="1146"/>
                    </a:cubicBezTo>
                    <a:cubicBezTo>
                      <a:pt x="686" y="1146"/>
                      <a:pt x="829" y="1088"/>
                      <a:pt x="938" y="979"/>
                    </a:cubicBezTo>
                    <a:cubicBezTo>
                      <a:pt x="1046" y="871"/>
                      <a:pt x="1107" y="726"/>
                      <a:pt x="1107" y="573"/>
                    </a:cubicBezTo>
                    <a:cubicBezTo>
                      <a:pt x="1107" y="420"/>
                      <a:pt x="1046" y="277"/>
                      <a:pt x="938" y="16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8" name="Google Shape;14678;p107"/>
              <p:cNvSpPr/>
              <p:nvPr/>
            </p:nvSpPr>
            <p:spPr>
              <a:xfrm>
                <a:off x="6991453" y="5595374"/>
                <a:ext cx="124884" cy="25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79" name="Google Shape;14679;p107"/>
              <p:cNvSpPr/>
              <p:nvPr/>
            </p:nvSpPr>
            <p:spPr>
              <a:xfrm>
                <a:off x="7133269" y="5595374"/>
                <a:ext cx="124884" cy="25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0" name="Google Shape;14680;p107"/>
              <p:cNvSpPr/>
              <p:nvPr/>
            </p:nvSpPr>
            <p:spPr>
              <a:xfrm>
                <a:off x="7275086" y="5595374"/>
                <a:ext cx="124884" cy="2540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1" name="Google Shape;14681;p107"/>
              <p:cNvSpPr/>
              <p:nvPr/>
            </p:nvSpPr>
            <p:spPr>
              <a:xfrm>
                <a:off x="7063420" y="5639823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2" name="Google Shape;14682;p107"/>
              <p:cNvSpPr/>
              <p:nvPr/>
            </p:nvSpPr>
            <p:spPr>
              <a:xfrm>
                <a:off x="7205236" y="5639823"/>
                <a:ext cx="12276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3" name="Google Shape;14683;p107"/>
              <p:cNvSpPr/>
              <p:nvPr/>
            </p:nvSpPr>
            <p:spPr>
              <a:xfrm>
                <a:off x="6991453" y="5639823"/>
                <a:ext cx="5291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4" name="Google Shape;14684;p107"/>
              <p:cNvSpPr/>
              <p:nvPr/>
            </p:nvSpPr>
            <p:spPr>
              <a:xfrm>
                <a:off x="7347053" y="5639823"/>
                <a:ext cx="5291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5" name="Google Shape;14685;p107"/>
              <p:cNvSpPr/>
              <p:nvPr/>
            </p:nvSpPr>
            <p:spPr>
              <a:xfrm>
                <a:off x="6991453" y="5684274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6" name="Google Shape;14686;p107"/>
              <p:cNvSpPr/>
              <p:nvPr/>
            </p:nvSpPr>
            <p:spPr>
              <a:xfrm>
                <a:off x="7133269" y="5684274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7" name="Google Shape;14687;p107"/>
              <p:cNvSpPr/>
              <p:nvPr/>
            </p:nvSpPr>
            <p:spPr>
              <a:xfrm>
                <a:off x="7275086" y="5684274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8" name="Google Shape;14688;p107"/>
              <p:cNvSpPr/>
              <p:nvPr/>
            </p:nvSpPr>
            <p:spPr>
              <a:xfrm>
                <a:off x="7063420" y="5728723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89" name="Google Shape;14689;p107"/>
              <p:cNvSpPr/>
              <p:nvPr/>
            </p:nvSpPr>
            <p:spPr>
              <a:xfrm>
                <a:off x="7205236" y="5728723"/>
                <a:ext cx="12276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0" name="Google Shape;14690;p107"/>
              <p:cNvSpPr/>
              <p:nvPr/>
            </p:nvSpPr>
            <p:spPr>
              <a:xfrm>
                <a:off x="6991453" y="5728723"/>
                <a:ext cx="5291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1" name="Google Shape;14691;p107"/>
              <p:cNvSpPr/>
              <p:nvPr/>
            </p:nvSpPr>
            <p:spPr>
              <a:xfrm>
                <a:off x="7347053" y="5728723"/>
                <a:ext cx="5291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2" name="Google Shape;14692;p107"/>
              <p:cNvSpPr/>
              <p:nvPr/>
            </p:nvSpPr>
            <p:spPr>
              <a:xfrm>
                <a:off x="6991453" y="5775290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3" name="Google Shape;14693;p107"/>
              <p:cNvSpPr/>
              <p:nvPr/>
            </p:nvSpPr>
            <p:spPr>
              <a:xfrm>
                <a:off x="7133269" y="5775290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4" name="Google Shape;14694;p107"/>
              <p:cNvSpPr/>
              <p:nvPr/>
            </p:nvSpPr>
            <p:spPr>
              <a:xfrm>
                <a:off x="7275086" y="5775290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5" name="Google Shape;14695;p107"/>
              <p:cNvSpPr/>
              <p:nvPr/>
            </p:nvSpPr>
            <p:spPr>
              <a:xfrm>
                <a:off x="7063420" y="5819740"/>
                <a:ext cx="124884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6" name="Google Shape;14696;p107"/>
              <p:cNvSpPr/>
              <p:nvPr/>
            </p:nvSpPr>
            <p:spPr>
              <a:xfrm>
                <a:off x="7205236" y="5819740"/>
                <a:ext cx="12276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7" name="Google Shape;14697;p107"/>
              <p:cNvSpPr/>
              <p:nvPr/>
            </p:nvSpPr>
            <p:spPr>
              <a:xfrm>
                <a:off x="6991453" y="5819740"/>
                <a:ext cx="5291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698" name="Google Shape;14698;p107"/>
              <p:cNvSpPr/>
              <p:nvPr/>
            </p:nvSpPr>
            <p:spPr>
              <a:xfrm>
                <a:off x="7347053" y="5819740"/>
                <a:ext cx="52917" cy="2751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699" name="Google Shape;14699;p107"/>
          <p:cNvGrpSpPr/>
          <p:nvPr/>
        </p:nvGrpSpPr>
        <p:grpSpPr>
          <a:xfrm>
            <a:off x="277475" y="5781383"/>
            <a:ext cx="912284" cy="789517"/>
            <a:chOff x="4014976" y="5383706"/>
            <a:chExt cx="912284" cy="789517"/>
          </a:xfrm>
        </p:grpSpPr>
        <p:sp>
          <p:nvSpPr>
            <p:cNvPr id="14700" name="Google Shape;14700;p107"/>
            <p:cNvSpPr/>
            <p:nvPr/>
          </p:nvSpPr>
          <p:spPr>
            <a:xfrm>
              <a:off x="4014976" y="5383706"/>
              <a:ext cx="912284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1" name="Google Shape;14701;p107"/>
            <p:cNvSpPr/>
            <p:nvPr/>
          </p:nvSpPr>
          <p:spPr>
            <a:xfrm>
              <a:off x="4190158" y="5850316"/>
              <a:ext cx="567267" cy="289984"/>
            </a:xfrm>
            <a:custGeom>
              <a:avLst/>
              <a:gdLst/>
              <a:ahLst/>
              <a:cxnLst/>
              <a:rect l="l" t="t" r="r" b="b"/>
              <a:pathLst>
                <a:path w="268" h="137" extrusionOk="0">
                  <a:moveTo>
                    <a:pt x="0" y="0"/>
                  </a:moveTo>
                  <a:lnTo>
                    <a:pt x="0" y="0"/>
                  </a:lnTo>
                  <a:lnTo>
                    <a:pt x="0" y="2"/>
                  </a:lnTo>
                  <a:lnTo>
                    <a:pt x="0" y="3"/>
                  </a:lnTo>
                  <a:lnTo>
                    <a:pt x="40" y="3"/>
                  </a:lnTo>
                  <a:lnTo>
                    <a:pt x="40" y="34"/>
                  </a:lnTo>
                  <a:lnTo>
                    <a:pt x="0" y="34"/>
                  </a:lnTo>
                  <a:lnTo>
                    <a:pt x="0" y="35"/>
                  </a:lnTo>
                  <a:lnTo>
                    <a:pt x="0" y="37"/>
                  </a:lnTo>
                  <a:lnTo>
                    <a:pt x="0" y="38"/>
                  </a:lnTo>
                  <a:lnTo>
                    <a:pt x="86" y="38"/>
                  </a:lnTo>
                  <a:lnTo>
                    <a:pt x="86" y="68"/>
                  </a:lnTo>
                  <a:lnTo>
                    <a:pt x="0" y="68"/>
                  </a:lnTo>
                  <a:lnTo>
                    <a:pt x="0" y="69"/>
                  </a:lnTo>
                  <a:lnTo>
                    <a:pt x="0" y="71"/>
                  </a:lnTo>
                  <a:lnTo>
                    <a:pt x="0" y="72"/>
                  </a:lnTo>
                  <a:lnTo>
                    <a:pt x="40" y="72"/>
                  </a:lnTo>
                  <a:lnTo>
                    <a:pt x="40" y="102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0" y="105"/>
                  </a:lnTo>
                  <a:lnTo>
                    <a:pt x="0" y="106"/>
                  </a:lnTo>
                  <a:lnTo>
                    <a:pt x="86" y="106"/>
                  </a:lnTo>
                  <a:lnTo>
                    <a:pt x="86" y="137"/>
                  </a:lnTo>
                  <a:lnTo>
                    <a:pt x="89" y="137"/>
                  </a:lnTo>
                  <a:lnTo>
                    <a:pt x="89" y="106"/>
                  </a:lnTo>
                  <a:lnTo>
                    <a:pt x="177" y="106"/>
                  </a:lnTo>
                  <a:lnTo>
                    <a:pt x="177" y="137"/>
                  </a:lnTo>
                  <a:lnTo>
                    <a:pt x="180" y="137"/>
                  </a:lnTo>
                  <a:lnTo>
                    <a:pt x="180" y="106"/>
                  </a:lnTo>
                  <a:lnTo>
                    <a:pt x="268" y="106"/>
                  </a:lnTo>
                  <a:lnTo>
                    <a:pt x="268" y="105"/>
                  </a:lnTo>
                  <a:lnTo>
                    <a:pt x="268" y="103"/>
                  </a:lnTo>
                  <a:lnTo>
                    <a:pt x="268" y="102"/>
                  </a:lnTo>
                  <a:lnTo>
                    <a:pt x="226" y="102"/>
                  </a:lnTo>
                  <a:lnTo>
                    <a:pt x="226" y="72"/>
                  </a:lnTo>
                  <a:lnTo>
                    <a:pt x="268" y="72"/>
                  </a:lnTo>
                  <a:lnTo>
                    <a:pt x="268" y="71"/>
                  </a:lnTo>
                  <a:lnTo>
                    <a:pt x="268" y="69"/>
                  </a:lnTo>
                  <a:lnTo>
                    <a:pt x="268" y="68"/>
                  </a:lnTo>
                  <a:lnTo>
                    <a:pt x="180" y="68"/>
                  </a:lnTo>
                  <a:lnTo>
                    <a:pt x="180" y="38"/>
                  </a:lnTo>
                  <a:lnTo>
                    <a:pt x="268" y="38"/>
                  </a:lnTo>
                  <a:lnTo>
                    <a:pt x="268" y="37"/>
                  </a:lnTo>
                  <a:lnTo>
                    <a:pt x="268" y="35"/>
                  </a:lnTo>
                  <a:lnTo>
                    <a:pt x="268" y="34"/>
                  </a:lnTo>
                  <a:lnTo>
                    <a:pt x="226" y="34"/>
                  </a:lnTo>
                  <a:lnTo>
                    <a:pt x="226" y="3"/>
                  </a:lnTo>
                  <a:lnTo>
                    <a:pt x="268" y="3"/>
                  </a:lnTo>
                  <a:lnTo>
                    <a:pt x="268" y="2"/>
                  </a:lnTo>
                  <a:lnTo>
                    <a:pt x="268" y="0"/>
                  </a:lnTo>
                  <a:lnTo>
                    <a:pt x="268" y="0"/>
                  </a:lnTo>
                  <a:lnTo>
                    <a:pt x="0" y="0"/>
                  </a:lnTo>
                  <a:close/>
                  <a:moveTo>
                    <a:pt x="43" y="3"/>
                  </a:moveTo>
                  <a:lnTo>
                    <a:pt x="131" y="3"/>
                  </a:lnTo>
                  <a:lnTo>
                    <a:pt x="131" y="34"/>
                  </a:lnTo>
                  <a:lnTo>
                    <a:pt x="43" y="34"/>
                  </a:lnTo>
                  <a:lnTo>
                    <a:pt x="43" y="3"/>
                  </a:lnTo>
                  <a:close/>
                  <a:moveTo>
                    <a:pt x="43" y="72"/>
                  </a:moveTo>
                  <a:lnTo>
                    <a:pt x="131" y="72"/>
                  </a:lnTo>
                  <a:lnTo>
                    <a:pt x="131" y="102"/>
                  </a:lnTo>
                  <a:lnTo>
                    <a:pt x="43" y="102"/>
                  </a:lnTo>
                  <a:lnTo>
                    <a:pt x="43" y="72"/>
                  </a:lnTo>
                  <a:close/>
                  <a:moveTo>
                    <a:pt x="223" y="102"/>
                  </a:moveTo>
                  <a:lnTo>
                    <a:pt x="135" y="102"/>
                  </a:lnTo>
                  <a:lnTo>
                    <a:pt x="135" y="72"/>
                  </a:lnTo>
                  <a:lnTo>
                    <a:pt x="223" y="72"/>
                  </a:lnTo>
                  <a:lnTo>
                    <a:pt x="223" y="102"/>
                  </a:lnTo>
                  <a:close/>
                  <a:moveTo>
                    <a:pt x="177" y="68"/>
                  </a:moveTo>
                  <a:lnTo>
                    <a:pt x="89" y="68"/>
                  </a:lnTo>
                  <a:lnTo>
                    <a:pt x="89" y="38"/>
                  </a:lnTo>
                  <a:lnTo>
                    <a:pt x="177" y="38"/>
                  </a:lnTo>
                  <a:lnTo>
                    <a:pt x="177" y="68"/>
                  </a:lnTo>
                  <a:close/>
                  <a:moveTo>
                    <a:pt x="223" y="34"/>
                  </a:moveTo>
                  <a:lnTo>
                    <a:pt x="135" y="34"/>
                  </a:lnTo>
                  <a:lnTo>
                    <a:pt x="135" y="3"/>
                  </a:lnTo>
                  <a:lnTo>
                    <a:pt x="223" y="3"/>
                  </a:lnTo>
                  <a:lnTo>
                    <a:pt x="223" y="34"/>
                  </a:lnTo>
                  <a:close/>
                </a:path>
              </a:pathLst>
            </a:custGeom>
            <a:solidFill>
              <a:srgbClr val="A153A0"/>
            </a:solidFill>
            <a:ln w="952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02" name="Google Shape;14702;p107"/>
            <p:cNvSpPr/>
            <p:nvPr/>
          </p:nvSpPr>
          <p:spPr>
            <a:xfrm>
              <a:off x="4234609" y="5441799"/>
              <a:ext cx="484716" cy="381000"/>
            </a:xfrm>
            <a:custGeom>
              <a:avLst/>
              <a:gdLst/>
              <a:ahLst/>
              <a:cxnLst/>
              <a:rect l="l" t="t" r="r" b="b"/>
              <a:pathLst>
                <a:path w="1076" h="845" extrusionOk="0">
                  <a:moveTo>
                    <a:pt x="551" y="0"/>
                  </a:moveTo>
                  <a:cubicBezTo>
                    <a:pt x="388" y="0"/>
                    <a:pt x="256" y="132"/>
                    <a:pt x="256" y="294"/>
                  </a:cubicBezTo>
                  <a:cubicBezTo>
                    <a:pt x="256" y="457"/>
                    <a:pt x="388" y="589"/>
                    <a:pt x="551" y="589"/>
                  </a:cubicBezTo>
                  <a:cubicBezTo>
                    <a:pt x="713" y="589"/>
                    <a:pt x="845" y="457"/>
                    <a:pt x="845" y="294"/>
                  </a:cubicBezTo>
                  <a:cubicBezTo>
                    <a:pt x="845" y="132"/>
                    <a:pt x="713" y="0"/>
                    <a:pt x="551" y="0"/>
                  </a:cubicBezTo>
                  <a:close/>
                  <a:moveTo>
                    <a:pt x="551" y="517"/>
                  </a:moveTo>
                  <a:cubicBezTo>
                    <a:pt x="428" y="517"/>
                    <a:pt x="328" y="417"/>
                    <a:pt x="328" y="294"/>
                  </a:cubicBezTo>
                  <a:cubicBezTo>
                    <a:pt x="328" y="171"/>
                    <a:pt x="428" y="72"/>
                    <a:pt x="551" y="72"/>
                  </a:cubicBezTo>
                  <a:cubicBezTo>
                    <a:pt x="673" y="72"/>
                    <a:pt x="773" y="171"/>
                    <a:pt x="773" y="294"/>
                  </a:cubicBezTo>
                  <a:cubicBezTo>
                    <a:pt x="773" y="417"/>
                    <a:pt x="673" y="517"/>
                    <a:pt x="551" y="517"/>
                  </a:cubicBezTo>
                  <a:close/>
                  <a:moveTo>
                    <a:pt x="176" y="558"/>
                  </a:moveTo>
                  <a:cubicBezTo>
                    <a:pt x="30" y="703"/>
                    <a:pt x="30" y="703"/>
                    <a:pt x="30" y="703"/>
                  </a:cubicBezTo>
                  <a:cubicBezTo>
                    <a:pt x="0" y="734"/>
                    <a:pt x="0" y="784"/>
                    <a:pt x="30" y="814"/>
                  </a:cubicBezTo>
                  <a:cubicBezTo>
                    <a:pt x="61" y="845"/>
                    <a:pt x="111" y="845"/>
                    <a:pt x="141" y="814"/>
                  </a:cubicBezTo>
                  <a:cubicBezTo>
                    <a:pt x="287" y="669"/>
                    <a:pt x="287" y="669"/>
                    <a:pt x="287" y="669"/>
                  </a:cubicBezTo>
                  <a:cubicBezTo>
                    <a:pt x="318" y="638"/>
                    <a:pt x="318" y="588"/>
                    <a:pt x="287" y="558"/>
                  </a:cubicBezTo>
                  <a:cubicBezTo>
                    <a:pt x="257" y="527"/>
                    <a:pt x="207" y="527"/>
                    <a:pt x="176" y="558"/>
                  </a:cubicBezTo>
                  <a:close/>
                  <a:moveTo>
                    <a:pt x="574" y="275"/>
                  </a:moveTo>
                  <a:cubicBezTo>
                    <a:pt x="567" y="282"/>
                    <a:pt x="567" y="295"/>
                    <a:pt x="574" y="302"/>
                  </a:cubicBezTo>
                  <a:cubicBezTo>
                    <a:pt x="577" y="305"/>
                    <a:pt x="577" y="305"/>
                    <a:pt x="577" y="305"/>
                  </a:cubicBezTo>
                  <a:cubicBezTo>
                    <a:pt x="585" y="313"/>
                    <a:pt x="597" y="313"/>
                    <a:pt x="605" y="305"/>
                  </a:cubicBezTo>
                  <a:cubicBezTo>
                    <a:pt x="683" y="227"/>
                    <a:pt x="683" y="227"/>
                    <a:pt x="683" y="227"/>
                  </a:cubicBezTo>
                  <a:cubicBezTo>
                    <a:pt x="684" y="226"/>
                    <a:pt x="684" y="226"/>
                    <a:pt x="684" y="225"/>
                  </a:cubicBezTo>
                  <a:cubicBezTo>
                    <a:pt x="689" y="222"/>
                    <a:pt x="692" y="216"/>
                    <a:pt x="692" y="210"/>
                  </a:cubicBezTo>
                  <a:cubicBezTo>
                    <a:pt x="692" y="206"/>
                    <a:pt x="692" y="206"/>
                    <a:pt x="692" y="206"/>
                  </a:cubicBezTo>
                  <a:cubicBezTo>
                    <a:pt x="692" y="201"/>
                    <a:pt x="690" y="196"/>
                    <a:pt x="686" y="193"/>
                  </a:cubicBezTo>
                  <a:cubicBezTo>
                    <a:pt x="685" y="191"/>
                    <a:pt x="685" y="190"/>
                    <a:pt x="683" y="189"/>
                  </a:cubicBezTo>
                  <a:cubicBezTo>
                    <a:pt x="605" y="110"/>
                    <a:pt x="605" y="110"/>
                    <a:pt x="605" y="110"/>
                  </a:cubicBezTo>
                  <a:cubicBezTo>
                    <a:pt x="597" y="103"/>
                    <a:pt x="585" y="103"/>
                    <a:pt x="577" y="110"/>
                  </a:cubicBezTo>
                  <a:cubicBezTo>
                    <a:pt x="574" y="113"/>
                    <a:pt x="574" y="113"/>
                    <a:pt x="574" y="113"/>
                  </a:cubicBezTo>
                  <a:cubicBezTo>
                    <a:pt x="567" y="121"/>
                    <a:pt x="567" y="133"/>
                    <a:pt x="574" y="141"/>
                  </a:cubicBezTo>
                  <a:cubicBezTo>
                    <a:pt x="620" y="187"/>
                    <a:pt x="620" y="187"/>
                    <a:pt x="620" y="187"/>
                  </a:cubicBezTo>
                  <a:cubicBezTo>
                    <a:pt x="389" y="187"/>
                    <a:pt x="389" y="187"/>
                    <a:pt x="389" y="187"/>
                  </a:cubicBezTo>
                  <a:cubicBezTo>
                    <a:pt x="389" y="187"/>
                    <a:pt x="373" y="205"/>
                    <a:pt x="368" y="230"/>
                  </a:cubicBezTo>
                  <a:cubicBezTo>
                    <a:pt x="441" y="230"/>
                    <a:pt x="620" y="230"/>
                    <a:pt x="620" y="230"/>
                  </a:cubicBezTo>
                  <a:lnTo>
                    <a:pt x="574" y="275"/>
                  </a:lnTo>
                  <a:close/>
                  <a:moveTo>
                    <a:pt x="528" y="314"/>
                  </a:moveTo>
                  <a:cubicBezTo>
                    <a:pt x="536" y="306"/>
                    <a:pt x="536" y="294"/>
                    <a:pt x="528" y="286"/>
                  </a:cubicBezTo>
                  <a:cubicBezTo>
                    <a:pt x="526" y="284"/>
                    <a:pt x="526" y="284"/>
                    <a:pt x="526" y="284"/>
                  </a:cubicBezTo>
                  <a:cubicBezTo>
                    <a:pt x="518" y="276"/>
                    <a:pt x="506" y="276"/>
                    <a:pt x="498" y="284"/>
                  </a:cubicBezTo>
                  <a:cubicBezTo>
                    <a:pt x="419" y="362"/>
                    <a:pt x="419" y="362"/>
                    <a:pt x="419" y="362"/>
                  </a:cubicBezTo>
                  <a:cubicBezTo>
                    <a:pt x="419" y="363"/>
                    <a:pt x="419" y="363"/>
                    <a:pt x="418" y="364"/>
                  </a:cubicBezTo>
                  <a:cubicBezTo>
                    <a:pt x="414" y="367"/>
                    <a:pt x="411" y="373"/>
                    <a:pt x="411" y="379"/>
                  </a:cubicBezTo>
                  <a:cubicBezTo>
                    <a:pt x="411" y="383"/>
                    <a:pt x="411" y="383"/>
                    <a:pt x="411" y="383"/>
                  </a:cubicBezTo>
                  <a:cubicBezTo>
                    <a:pt x="411" y="388"/>
                    <a:pt x="413" y="392"/>
                    <a:pt x="416" y="396"/>
                  </a:cubicBezTo>
                  <a:cubicBezTo>
                    <a:pt x="417" y="397"/>
                    <a:pt x="418" y="399"/>
                    <a:pt x="419" y="400"/>
                  </a:cubicBezTo>
                  <a:cubicBezTo>
                    <a:pt x="498" y="478"/>
                    <a:pt x="498" y="478"/>
                    <a:pt x="498" y="478"/>
                  </a:cubicBezTo>
                  <a:cubicBezTo>
                    <a:pt x="506" y="486"/>
                    <a:pt x="518" y="486"/>
                    <a:pt x="526" y="478"/>
                  </a:cubicBezTo>
                  <a:cubicBezTo>
                    <a:pt x="528" y="476"/>
                    <a:pt x="528" y="476"/>
                    <a:pt x="528" y="476"/>
                  </a:cubicBezTo>
                  <a:cubicBezTo>
                    <a:pt x="536" y="468"/>
                    <a:pt x="536" y="456"/>
                    <a:pt x="528" y="448"/>
                  </a:cubicBezTo>
                  <a:cubicBezTo>
                    <a:pt x="482" y="402"/>
                    <a:pt x="482" y="402"/>
                    <a:pt x="482" y="402"/>
                  </a:cubicBezTo>
                  <a:cubicBezTo>
                    <a:pt x="714" y="402"/>
                    <a:pt x="714" y="402"/>
                    <a:pt x="714" y="402"/>
                  </a:cubicBezTo>
                  <a:cubicBezTo>
                    <a:pt x="714" y="402"/>
                    <a:pt x="730" y="383"/>
                    <a:pt x="735" y="359"/>
                  </a:cubicBezTo>
                  <a:cubicBezTo>
                    <a:pt x="661" y="359"/>
                    <a:pt x="483" y="359"/>
                    <a:pt x="483" y="359"/>
                  </a:cubicBezTo>
                  <a:lnTo>
                    <a:pt x="528" y="314"/>
                  </a:lnTo>
                  <a:close/>
                  <a:moveTo>
                    <a:pt x="1063" y="368"/>
                  </a:moveTo>
                  <a:cubicBezTo>
                    <a:pt x="863" y="368"/>
                    <a:pt x="863" y="368"/>
                    <a:pt x="863" y="368"/>
                  </a:cubicBezTo>
                  <a:cubicBezTo>
                    <a:pt x="854" y="398"/>
                    <a:pt x="854" y="398"/>
                    <a:pt x="854" y="398"/>
                  </a:cubicBezTo>
                  <a:cubicBezTo>
                    <a:pt x="1063" y="398"/>
                    <a:pt x="1063" y="398"/>
                    <a:pt x="1063" y="398"/>
                  </a:cubicBezTo>
                  <a:cubicBezTo>
                    <a:pt x="1070" y="398"/>
                    <a:pt x="1076" y="392"/>
                    <a:pt x="1076" y="384"/>
                  </a:cubicBezTo>
                  <a:cubicBezTo>
                    <a:pt x="1076" y="382"/>
                    <a:pt x="1076" y="382"/>
                    <a:pt x="1076" y="382"/>
                  </a:cubicBezTo>
                  <a:cubicBezTo>
                    <a:pt x="1076" y="374"/>
                    <a:pt x="1070" y="368"/>
                    <a:pt x="1063" y="368"/>
                  </a:cubicBezTo>
                  <a:close/>
                  <a:moveTo>
                    <a:pt x="37" y="217"/>
                  </a:moveTo>
                  <a:cubicBezTo>
                    <a:pt x="237" y="217"/>
                    <a:pt x="237" y="217"/>
                    <a:pt x="237" y="217"/>
                  </a:cubicBezTo>
                  <a:cubicBezTo>
                    <a:pt x="246" y="187"/>
                    <a:pt x="246" y="187"/>
                    <a:pt x="246" y="187"/>
                  </a:cubicBezTo>
                  <a:cubicBezTo>
                    <a:pt x="37" y="187"/>
                    <a:pt x="37" y="187"/>
                    <a:pt x="37" y="187"/>
                  </a:cubicBezTo>
                  <a:cubicBezTo>
                    <a:pt x="30" y="187"/>
                    <a:pt x="24" y="194"/>
                    <a:pt x="24" y="201"/>
                  </a:cubicBezTo>
                  <a:cubicBezTo>
                    <a:pt x="24" y="204"/>
                    <a:pt x="24" y="204"/>
                    <a:pt x="24" y="204"/>
                  </a:cubicBezTo>
                  <a:cubicBezTo>
                    <a:pt x="24" y="211"/>
                    <a:pt x="30" y="217"/>
                    <a:pt x="37" y="217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703" name="Google Shape;14703;p107"/>
          <p:cNvGrpSpPr/>
          <p:nvPr/>
        </p:nvGrpSpPr>
        <p:grpSpPr>
          <a:xfrm>
            <a:off x="8319965" y="3490570"/>
            <a:ext cx="912284" cy="789517"/>
            <a:chOff x="8283703" y="4616650"/>
            <a:chExt cx="912284" cy="789517"/>
          </a:xfrm>
        </p:grpSpPr>
        <p:sp>
          <p:nvSpPr>
            <p:cNvPr id="14704" name="Google Shape;14704;p107"/>
            <p:cNvSpPr/>
            <p:nvPr/>
          </p:nvSpPr>
          <p:spPr>
            <a:xfrm>
              <a:off x="8283703" y="4616650"/>
              <a:ext cx="912284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705" name="Google Shape;14705;p107"/>
            <p:cNvGrpSpPr/>
            <p:nvPr/>
          </p:nvGrpSpPr>
          <p:grpSpPr>
            <a:xfrm>
              <a:off x="8420228" y="4703433"/>
              <a:ext cx="639234" cy="615950"/>
              <a:chOff x="-5603" y="1639001"/>
              <a:chExt cx="479425" cy="461963"/>
            </a:xfrm>
          </p:grpSpPr>
          <p:sp>
            <p:nvSpPr>
              <p:cNvPr id="14706" name="Google Shape;14706;p107"/>
              <p:cNvSpPr/>
              <p:nvPr/>
            </p:nvSpPr>
            <p:spPr>
              <a:xfrm>
                <a:off x="264272" y="1639001"/>
                <a:ext cx="93663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02" extrusionOk="0">
                    <a:moveTo>
                      <a:pt x="86" y="38"/>
                    </a:moveTo>
                    <a:cubicBezTo>
                      <a:pt x="97" y="35"/>
                      <a:pt x="103" y="28"/>
                      <a:pt x="113" y="24"/>
                    </a:cubicBezTo>
                    <a:cubicBezTo>
                      <a:pt x="119" y="23"/>
                      <a:pt x="124" y="24"/>
                      <a:pt x="130" y="23"/>
                    </a:cubicBezTo>
                    <a:cubicBezTo>
                      <a:pt x="136" y="21"/>
                      <a:pt x="142" y="18"/>
                      <a:pt x="147" y="15"/>
                    </a:cubicBezTo>
                    <a:cubicBezTo>
                      <a:pt x="151" y="14"/>
                      <a:pt x="154" y="12"/>
                      <a:pt x="159" y="11"/>
                    </a:cubicBezTo>
                    <a:cubicBezTo>
                      <a:pt x="159" y="9"/>
                      <a:pt x="161" y="9"/>
                      <a:pt x="162" y="9"/>
                    </a:cubicBezTo>
                    <a:cubicBezTo>
                      <a:pt x="159" y="17"/>
                      <a:pt x="150" y="20"/>
                      <a:pt x="147" y="28"/>
                    </a:cubicBezTo>
                    <a:cubicBezTo>
                      <a:pt x="150" y="34"/>
                      <a:pt x="153" y="35"/>
                      <a:pt x="157" y="35"/>
                    </a:cubicBezTo>
                    <a:cubicBezTo>
                      <a:pt x="167" y="37"/>
                      <a:pt x="179" y="24"/>
                      <a:pt x="187" y="24"/>
                    </a:cubicBezTo>
                    <a:cubicBezTo>
                      <a:pt x="195" y="26"/>
                      <a:pt x="202" y="32"/>
                      <a:pt x="209" y="31"/>
                    </a:cubicBezTo>
                    <a:cubicBezTo>
                      <a:pt x="212" y="31"/>
                      <a:pt x="213" y="29"/>
                      <a:pt x="216" y="24"/>
                    </a:cubicBezTo>
                    <a:cubicBezTo>
                      <a:pt x="213" y="17"/>
                      <a:pt x="207" y="14"/>
                      <a:pt x="199" y="9"/>
                    </a:cubicBezTo>
                    <a:cubicBezTo>
                      <a:pt x="196" y="6"/>
                      <a:pt x="190" y="3"/>
                      <a:pt x="187" y="0"/>
                    </a:cubicBezTo>
                    <a:cubicBezTo>
                      <a:pt x="218" y="12"/>
                      <a:pt x="247" y="28"/>
                      <a:pt x="276" y="45"/>
                    </a:cubicBezTo>
                    <a:cubicBezTo>
                      <a:pt x="273" y="46"/>
                      <a:pt x="270" y="48"/>
                      <a:pt x="267" y="48"/>
                    </a:cubicBezTo>
                    <a:cubicBezTo>
                      <a:pt x="261" y="48"/>
                      <a:pt x="253" y="45"/>
                      <a:pt x="249" y="43"/>
                    </a:cubicBezTo>
                    <a:cubicBezTo>
                      <a:pt x="246" y="43"/>
                      <a:pt x="246" y="43"/>
                      <a:pt x="246" y="43"/>
                    </a:cubicBezTo>
                    <a:cubicBezTo>
                      <a:pt x="242" y="42"/>
                      <a:pt x="238" y="42"/>
                      <a:pt x="235" y="42"/>
                    </a:cubicBezTo>
                    <a:cubicBezTo>
                      <a:pt x="235" y="42"/>
                      <a:pt x="235" y="43"/>
                      <a:pt x="233" y="43"/>
                    </a:cubicBezTo>
                    <a:cubicBezTo>
                      <a:pt x="229" y="45"/>
                      <a:pt x="225" y="51"/>
                      <a:pt x="222" y="57"/>
                    </a:cubicBezTo>
                    <a:cubicBezTo>
                      <a:pt x="221" y="60"/>
                      <a:pt x="218" y="63"/>
                      <a:pt x="213" y="65"/>
                    </a:cubicBezTo>
                    <a:cubicBezTo>
                      <a:pt x="215" y="73"/>
                      <a:pt x="204" y="79"/>
                      <a:pt x="204" y="85"/>
                    </a:cubicBezTo>
                    <a:cubicBezTo>
                      <a:pt x="202" y="90"/>
                      <a:pt x="204" y="95"/>
                      <a:pt x="205" y="98"/>
                    </a:cubicBezTo>
                    <a:cubicBezTo>
                      <a:pt x="207" y="138"/>
                      <a:pt x="175" y="157"/>
                      <a:pt x="136" y="155"/>
                    </a:cubicBezTo>
                    <a:cubicBezTo>
                      <a:pt x="130" y="163"/>
                      <a:pt x="131" y="175"/>
                      <a:pt x="127" y="186"/>
                    </a:cubicBezTo>
                    <a:cubicBezTo>
                      <a:pt x="124" y="194"/>
                      <a:pt x="113" y="202"/>
                      <a:pt x="103" y="202"/>
                    </a:cubicBezTo>
                    <a:cubicBezTo>
                      <a:pt x="99" y="200"/>
                      <a:pt x="93" y="192"/>
                      <a:pt x="93" y="188"/>
                    </a:cubicBezTo>
                    <a:cubicBezTo>
                      <a:pt x="93" y="180"/>
                      <a:pt x="102" y="177"/>
                      <a:pt x="96" y="169"/>
                    </a:cubicBezTo>
                    <a:cubicBezTo>
                      <a:pt x="97" y="163"/>
                      <a:pt x="110" y="160"/>
                      <a:pt x="108" y="152"/>
                    </a:cubicBezTo>
                    <a:cubicBezTo>
                      <a:pt x="107" y="147"/>
                      <a:pt x="103" y="146"/>
                      <a:pt x="97" y="14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73" y="144"/>
                      <a:pt x="63" y="140"/>
                      <a:pt x="56" y="136"/>
                    </a:cubicBezTo>
                    <a:cubicBezTo>
                      <a:pt x="46" y="130"/>
                      <a:pt x="39" y="119"/>
                      <a:pt x="25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14" y="118"/>
                      <a:pt x="14" y="118"/>
                      <a:pt x="14" y="118"/>
                    </a:cubicBezTo>
                    <a:cubicBezTo>
                      <a:pt x="12" y="118"/>
                      <a:pt x="9" y="118"/>
                      <a:pt x="8" y="116"/>
                    </a:cubicBezTo>
                    <a:cubicBezTo>
                      <a:pt x="5" y="112"/>
                      <a:pt x="9" y="105"/>
                      <a:pt x="9" y="102"/>
                    </a:cubicBezTo>
                    <a:cubicBezTo>
                      <a:pt x="9" y="98"/>
                      <a:pt x="0" y="96"/>
                      <a:pt x="0" y="91"/>
                    </a:cubicBezTo>
                    <a:cubicBezTo>
                      <a:pt x="0" y="88"/>
                      <a:pt x="9" y="77"/>
                      <a:pt x="12" y="74"/>
                    </a:cubicBezTo>
                    <a:cubicBezTo>
                      <a:pt x="19" y="68"/>
                      <a:pt x="31" y="62"/>
                      <a:pt x="42" y="57"/>
                    </a:cubicBezTo>
                    <a:cubicBezTo>
                      <a:pt x="51" y="51"/>
                      <a:pt x="63" y="45"/>
                      <a:pt x="73" y="42"/>
                    </a:cubicBezTo>
                    <a:cubicBezTo>
                      <a:pt x="77" y="40"/>
                      <a:pt x="82" y="40"/>
                      <a:pt x="86" y="38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7" name="Google Shape;14707;p107"/>
              <p:cNvSpPr/>
              <p:nvPr/>
            </p:nvSpPr>
            <p:spPr>
              <a:xfrm>
                <a:off x="367460" y="1661226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37" h="31" extrusionOk="0">
                    <a:moveTo>
                      <a:pt x="0" y="17"/>
                    </a:moveTo>
                    <a:cubicBezTo>
                      <a:pt x="0" y="9"/>
                      <a:pt x="6" y="7"/>
                      <a:pt x="8" y="0"/>
                    </a:cubicBezTo>
                    <a:cubicBezTo>
                      <a:pt x="18" y="7"/>
                      <a:pt x="28" y="14"/>
                      <a:pt x="37" y="21"/>
                    </a:cubicBezTo>
                    <a:cubicBezTo>
                      <a:pt x="35" y="23"/>
                      <a:pt x="34" y="25"/>
                      <a:pt x="31" y="26"/>
                    </a:cubicBezTo>
                    <a:cubicBezTo>
                      <a:pt x="26" y="29"/>
                      <a:pt x="18" y="31"/>
                      <a:pt x="12" y="31"/>
                    </a:cubicBezTo>
                    <a:cubicBezTo>
                      <a:pt x="8" y="29"/>
                      <a:pt x="1" y="25"/>
                      <a:pt x="0" y="17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8" name="Google Shape;14708;p107"/>
              <p:cNvSpPr/>
              <p:nvPr/>
            </p:nvSpPr>
            <p:spPr>
              <a:xfrm>
                <a:off x="200772" y="1832676"/>
                <a:ext cx="95250" cy="1206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358" extrusionOk="0">
                    <a:moveTo>
                      <a:pt x="97" y="358"/>
                    </a:moveTo>
                    <a:cubicBezTo>
                      <a:pt x="186" y="311"/>
                      <a:pt x="253" y="225"/>
                      <a:pt x="271" y="125"/>
                    </a:cubicBezTo>
                    <a:cubicBezTo>
                      <a:pt x="277" y="103"/>
                      <a:pt x="280" y="81"/>
                      <a:pt x="280" y="56"/>
                    </a:cubicBezTo>
                    <a:cubicBezTo>
                      <a:pt x="280" y="0"/>
                      <a:pt x="280" y="0"/>
                      <a:pt x="280" y="0"/>
                    </a:cubicBezTo>
                    <a:cubicBezTo>
                      <a:pt x="0" y="283"/>
                      <a:pt x="0" y="283"/>
                      <a:pt x="0" y="283"/>
                    </a:cubicBezTo>
                    <a:cubicBezTo>
                      <a:pt x="28" y="314"/>
                      <a:pt x="60" y="339"/>
                      <a:pt x="97" y="358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09" name="Google Shape;14709;p107"/>
              <p:cNvSpPr/>
              <p:nvPr/>
            </p:nvSpPr>
            <p:spPr>
              <a:xfrm>
                <a:off x="172197" y="1805689"/>
                <a:ext cx="117475" cy="1111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28" extrusionOk="0">
                    <a:moveTo>
                      <a:pt x="0" y="44"/>
                    </a:move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59"/>
                      <a:pt x="1" y="181"/>
                      <a:pt x="8" y="203"/>
                    </a:cubicBezTo>
                    <a:cubicBezTo>
                      <a:pt x="15" y="248"/>
                      <a:pt x="35" y="290"/>
                      <a:pt x="60" y="328"/>
                    </a:cubicBezTo>
                    <a:cubicBezTo>
                      <a:pt x="346" y="39"/>
                      <a:pt x="346" y="39"/>
                      <a:pt x="346" y="39"/>
                    </a:cubicBezTo>
                    <a:cubicBezTo>
                      <a:pt x="325" y="33"/>
                      <a:pt x="280" y="22"/>
                      <a:pt x="183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0" name="Google Shape;14710;p107"/>
              <p:cNvSpPr/>
              <p:nvPr/>
            </p:nvSpPr>
            <p:spPr>
              <a:xfrm>
                <a:off x="-5603" y="1672339"/>
                <a:ext cx="479425" cy="428625"/>
              </a:xfrm>
              <a:custGeom>
                <a:avLst/>
                <a:gdLst/>
                <a:ahLst/>
                <a:cxnLst/>
                <a:rect l="l" t="t" r="r" b="b"/>
                <a:pathLst>
                  <a:path w="1421" h="1272" extrusionOk="0">
                    <a:moveTo>
                      <a:pt x="1408" y="415"/>
                    </a:moveTo>
                    <a:cubicBezTo>
                      <a:pt x="1404" y="403"/>
                      <a:pt x="1401" y="391"/>
                      <a:pt x="1398" y="378"/>
                    </a:cubicBezTo>
                    <a:cubicBezTo>
                      <a:pt x="1395" y="369"/>
                      <a:pt x="1394" y="359"/>
                      <a:pt x="1391" y="352"/>
                    </a:cubicBezTo>
                    <a:cubicBezTo>
                      <a:pt x="1357" y="241"/>
                      <a:pt x="1296" y="139"/>
                      <a:pt x="1213" y="55"/>
                    </a:cubicBezTo>
                    <a:cubicBezTo>
                      <a:pt x="1204" y="45"/>
                      <a:pt x="1193" y="34"/>
                      <a:pt x="1182" y="25"/>
                    </a:cubicBezTo>
                    <a:cubicBezTo>
                      <a:pt x="1180" y="28"/>
                      <a:pt x="1180" y="31"/>
                      <a:pt x="1180" y="34"/>
                    </a:cubicBezTo>
                    <a:cubicBezTo>
                      <a:pt x="1182" y="48"/>
                      <a:pt x="1199" y="48"/>
                      <a:pt x="1208" y="55"/>
                    </a:cubicBezTo>
                    <a:cubicBezTo>
                      <a:pt x="1211" y="58"/>
                      <a:pt x="1211" y="62"/>
                      <a:pt x="1214" y="65"/>
                    </a:cubicBezTo>
                    <a:cubicBezTo>
                      <a:pt x="1218" y="72"/>
                      <a:pt x="1224" y="72"/>
                      <a:pt x="1224" y="78"/>
                    </a:cubicBezTo>
                    <a:cubicBezTo>
                      <a:pt x="1225" y="92"/>
                      <a:pt x="1211" y="92"/>
                      <a:pt x="1211" y="109"/>
                    </a:cubicBezTo>
                    <a:cubicBezTo>
                      <a:pt x="1210" y="115"/>
                      <a:pt x="1202" y="114"/>
                      <a:pt x="1202" y="123"/>
                    </a:cubicBezTo>
                    <a:cubicBezTo>
                      <a:pt x="1202" y="129"/>
                      <a:pt x="1207" y="129"/>
                      <a:pt x="1213" y="131"/>
                    </a:cubicBezTo>
                    <a:cubicBezTo>
                      <a:pt x="1219" y="131"/>
                      <a:pt x="1219" y="131"/>
                      <a:pt x="1219" y="131"/>
                    </a:cubicBezTo>
                    <a:cubicBezTo>
                      <a:pt x="1222" y="132"/>
                      <a:pt x="1225" y="132"/>
                      <a:pt x="1227" y="135"/>
                    </a:cubicBezTo>
                    <a:cubicBezTo>
                      <a:pt x="1230" y="142"/>
                      <a:pt x="1227" y="145"/>
                      <a:pt x="1224" y="153"/>
                    </a:cubicBezTo>
                    <a:cubicBezTo>
                      <a:pt x="1231" y="160"/>
                      <a:pt x="1231" y="173"/>
                      <a:pt x="1219" y="173"/>
                    </a:cubicBezTo>
                    <a:cubicBezTo>
                      <a:pt x="1218" y="173"/>
                      <a:pt x="1218" y="173"/>
                      <a:pt x="1218" y="173"/>
                    </a:cubicBezTo>
                    <a:cubicBezTo>
                      <a:pt x="1210" y="173"/>
                      <a:pt x="1208" y="165"/>
                      <a:pt x="1202" y="163"/>
                    </a:cubicBezTo>
                    <a:cubicBezTo>
                      <a:pt x="1197" y="163"/>
                      <a:pt x="1194" y="163"/>
                      <a:pt x="1190" y="162"/>
                    </a:cubicBezTo>
                    <a:cubicBezTo>
                      <a:pt x="1188" y="162"/>
                      <a:pt x="1188" y="162"/>
                      <a:pt x="1188" y="162"/>
                    </a:cubicBezTo>
                    <a:cubicBezTo>
                      <a:pt x="1184" y="162"/>
                      <a:pt x="1180" y="160"/>
                      <a:pt x="1176" y="160"/>
                    </a:cubicBezTo>
                    <a:cubicBezTo>
                      <a:pt x="1171" y="159"/>
                      <a:pt x="1165" y="159"/>
                      <a:pt x="1160" y="159"/>
                    </a:cubicBezTo>
                    <a:cubicBezTo>
                      <a:pt x="1156" y="159"/>
                      <a:pt x="1151" y="159"/>
                      <a:pt x="1148" y="156"/>
                    </a:cubicBezTo>
                    <a:cubicBezTo>
                      <a:pt x="1157" y="142"/>
                      <a:pt x="1170" y="129"/>
                      <a:pt x="1182" y="118"/>
                    </a:cubicBezTo>
                    <a:cubicBezTo>
                      <a:pt x="1187" y="115"/>
                      <a:pt x="1194" y="112"/>
                      <a:pt x="1193" y="106"/>
                    </a:cubicBezTo>
                    <a:cubicBezTo>
                      <a:pt x="1191" y="104"/>
                      <a:pt x="1190" y="104"/>
                      <a:pt x="1188" y="104"/>
                    </a:cubicBezTo>
                    <a:cubicBezTo>
                      <a:pt x="1184" y="104"/>
                      <a:pt x="1177" y="107"/>
                      <a:pt x="1173" y="111"/>
                    </a:cubicBezTo>
                    <a:cubicBezTo>
                      <a:pt x="1165" y="114"/>
                      <a:pt x="1157" y="120"/>
                      <a:pt x="1150" y="121"/>
                    </a:cubicBezTo>
                    <a:cubicBezTo>
                      <a:pt x="1136" y="123"/>
                      <a:pt x="1119" y="117"/>
                      <a:pt x="1106" y="125"/>
                    </a:cubicBezTo>
                    <a:cubicBezTo>
                      <a:pt x="1105" y="131"/>
                      <a:pt x="1120" y="128"/>
                      <a:pt x="1117" y="137"/>
                    </a:cubicBezTo>
                    <a:cubicBezTo>
                      <a:pt x="1114" y="139"/>
                      <a:pt x="1111" y="139"/>
                      <a:pt x="1109" y="137"/>
                    </a:cubicBezTo>
                    <a:cubicBezTo>
                      <a:pt x="1106" y="137"/>
                      <a:pt x="1103" y="137"/>
                      <a:pt x="1100" y="134"/>
                    </a:cubicBezTo>
                    <a:cubicBezTo>
                      <a:pt x="1097" y="131"/>
                      <a:pt x="1099" y="126"/>
                      <a:pt x="1097" y="125"/>
                    </a:cubicBezTo>
                    <a:cubicBezTo>
                      <a:pt x="1094" y="123"/>
                      <a:pt x="1091" y="121"/>
                      <a:pt x="1086" y="121"/>
                    </a:cubicBezTo>
                    <a:cubicBezTo>
                      <a:pt x="1080" y="120"/>
                      <a:pt x="1075" y="120"/>
                      <a:pt x="1072" y="121"/>
                    </a:cubicBezTo>
                    <a:cubicBezTo>
                      <a:pt x="1063" y="123"/>
                      <a:pt x="1055" y="128"/>
                      <a:pt x="1054" y="135"/>
                    </a:cubicBezTo>
                    <a:cubicBezTo>
                      <a:pt x="1062" y="135"/>
                      <a:pt x="1062" y="135"/>
                      <a:pt x="1062" y="135"/>
                    </a:cubicBezTo>
                    <a:cubicBezTo>
                      <a:pt x="1068" y="135"/>
                      <a:pt x="1074" y="134"/>
                      <a:pt x="1079" y="137"/>
                    </a:cubicBezTo>
                    <a:cubicBezTo>
                      <a:pt x="1082" y="137"/>
                      <a:pt x="1085" y="139"/>
                      <a:pt x="1086" y="142"/>
                    </a:cubicBezTo>
                    <a:cubicBezTo>
                      <a:pt x="1080" y="153"/>
                      <a:pt x="1066" y="159"/>
                      <a:pt x="1068" y="173"/>
                    </a:cubicBezTo>
                    <a:cubicBezTo>
                      <a:pt x="1069" y="177"/>
                      <a:pt x="1074" y="184"/>
                      <a:pt x="1079" y="185"/>
                    </a:cubicBezTo>
                    <a:cubicBezTo>
                      <a:pt x="1083" y="185"/>
                      <a:pt x="1085" y="182"/>
                      <a:pt x="1089" y="182"/>
                    </a:cubicBezTo>
                    <a:cubicBezTo>
                      <a:pt x="1091" y="182"/>
                      <a:pt x="1091" y="182"/>
                      <a:pt x="1091" y="182"/>
                    </a:cubicBezTo>
                    <a:cubicBezTo>
                      <a:pt x="1096" y="182"/>
                      <a:pt x="1096" y="185"/>
                      <a:pt x="1099" y="187"/>
                    </a:cubicBezTo>
                    <a:cubicBezTo>
                      <a:pt x="1106" y="182"/>
                      <a:pt x="1111" y="173"/>
                      <a:pt x="1120" y="173"/>
                    </a:cubicBezTo>
                    <a:cubicBezTo>
                      <a:pt x="1122" y="173"/>
                      <a:pt x="1122" y="173"/>
                      <a:pt x="1122" y="173"/>
                    </a:cubicBezTo>
                    <a:cubicBezTo>
                      <a:pt x="1133" y="187"/>
                      <a:pt x="1113" y="193"/>
                      <a:pt x="1100" y="198"/>
                    </a:cubicBezTo>
                    <a:cubicBezTo>
                      <a:pt x="1088" y="202"/>
                      <a:pt x="1071" y="204"/>
                      <a:pt x="1060" y="209"/>
                    </a:cubicBezTo>
                    <a:cubicBezTo>
                      <a:pt x="1055" y="210"/>
                      <a:pt x="1043" y="223"/>
                      <a:pt x="1037" y="219"/>
                    </a:cubicBezTo>
                    <a:cubicBezTo>
                      <a:pt x="1034" y="219"/>
                      <a:pt x="1031" y="219"/>
                      <a:pt x="1031" y="215"/>
                    </a:cubicBezTo>
                    <a:cubicBezTo>
                      <a:pt x="1028" y="204"/>
                      <a:pt x="1040" y="207"/>
                      <a:pt x="1041" y="199"/>
                    </a:cubicBezTo>
                    <a:cubicBezTo>
                      <a:pt x="1031" y="198"/>
                      <a:pt x="1020" y="204"/>
                      <a:pt x="1009" y="209"/>
                    </a:cubicBezTo>
                    <a:cubicBezTo>
                      <a:pt x="992" y="215"/>
                      <a:pt x="964" y="219"/>
                      <a:pt x="960" y="238"/>
                    </a:cubicBezTo>
                    <a:cubicBezTo>
                      <a:pt x="960" y="241"/>
                      <a:pt x="961" y="247"/>
                      <a:pt x="960" y="251"/>
                    </a:cubicBezTo>
                    <a:cubicBezTo>
                      <a:pt x="956" y="252"/>
                      <a:pt x="946" y="254"/>
                      <a:pt x="940" y="255"/>
                    </a:cubicBezTo>
                    <a:cubicBezTo>
                      <a:pt x="932" y="257"/>
                      <a:pt x="926" y="263"/>
                      <a:pt x="921" y="265"/>
                    </a:cubicBezTo>
                    <a:cubicBezTo>
                      <a:pt x="916" y="266"/>
                      <a:pt x="912" y="266"/>
                      <a:pt x="909" y="266"/>
                    </a:cubicBezTo>
                    <a:cubicBezTo>
                      <a:pt x="906" y="268"/>
                      <a:pt x="902" y="271"/>
                      <a:pt x="901" y="274"/>
                    </a:cubicBezTo>
                    <a:cubicBezTo>
                      <a:pt x="782" y="247"/>
                      <a:pt x="782" y="247"/>
                      <a:pt x="782" y="247"/>
                    </a:cubicBezTo>
                    <a:cubicBezTo>
                      <a:pt x="709" y="233"/>
                      <a:pt x="709" y="233"/>
                      <a:pt x="709" y="233"/>
                    </a:cubicBezTo>
                    <a:cubicBezTo>
                      <a:pt x="640" y="249"/>
                      <a:pt x="640" y="249"/>
                      <a:pt x="640" y="249"/>
                    </a:cubicBezTo>
                    <a:cubicBezTo>
                      <a:pt x="640" y="249"/>
                      <a:pt x="400" y="302"/>
                      <a:pt x="397" y="303"/>
                    </a:cubicBezTo>
                    <a:cubicBezTo>
                      <a:pt x="397" y="495"/>
                      <a:pt x="397" y="495"/>
                      <a:pt x="397" y="495"/>
                    </a:cubicBezTo>
                    <a:cubicBezTo>
                      <a:pt x="397" y="538"/>
                      <a:pt x="404" y="579"/>
                      <a:pt x="414" y="619"/>
                    </a:cubicBezTo>
                    <a:cubicBezTo>
                      <a:pt x="411" y="616"/>
                      <a:pt x="408" y="615"/>
                      <a:pt x="405" y="613"/>
                    </a:cubicBezTo>
                    <a:cubicBezTo>
                      <a:pt x="400" y="611"/>
                      <a:pt x="394" y="611"/>
                      <a:pt x="391" y="608"/>
                    </a:cubicBezTo>
                    <a:cubicBezTo>
                      <a:pt x="385" y="607"/>
                      <a:pt x="380" y="601"/>
                      <a:pt x="374" y="596"/>
                    </a:cubicBezTo>
                    <a:cubicBezTo>
                      <a:pt x="368" y="593"/>
                      <a:pt x="360" y="585"/>
                      <a:pt x="360" y="580"/>
                    </a:cubicBezTo>
                    <a:cubicBezTo>
                      <a:pt x="360" y="574"/>
                      <a:pt x="366" y="568"/>
                      <a:pt x="366" y="562"/>
                    </a:cubicBezTo>
                    <a:cubicBezTo>
                      <a:pt x="370" y="543"/>
                      <a:pt x="354" y="527"/>
                      <a:pt x="345" y="517"/>
                    </a:cubicBezTo>
                    <a:cubicBezTo>
                      <a:pt x="339" y="507"/>
                      <a:pt x="331" y="501"/>
                      <a:pt x="325" y="493"/>
                    </a:cubicBezTo>
                    <a:cubicBezTo>
                      <a:pt x="325" y="481"/>
                      <a:pt x="325" y="481"/>
                      <a:pt x="325" y="481"/>
                    </a:cubicBezTo>
                    <a:cubicBezTo>
                      <a:pt x="319" y="476"/>
                      <a:pt x="316" y="468"/>
                      <a:pt x="309" y="461"/>
                    </a:cubicBezTo>
                    <a:cubicBezTo>
                      <a:pt x="305" y="454"/>
                      <a:pt x="295" y="447"/>
                      <a:pt x="294" y="440"/>
                    </a:cubicBezTo>
                    <a:cubicBezTo>
                      <a:pt x="292" y="431"/>
                      <a:pt x="297" y="422"/>
                      <a:pt x="294" y="414"/>
                    </a:cubicBezTo>
                    <a:cubicBezTo>
                      <a:pt x="288" y="398"/>
                      <a:pt x="268" y="405"/>
                      <a:pt x="271" y="425"/>
                    </a:cubicBezTo>
                    <a:cubicBezTo>
                      <a:pt x="271" y="431"/>
                      <a:pt x="278" y="437"/>
                      <a:pt x="280" y="443"/>
                    </a:cubicBezTo>
                    <a:cubicBezTo>
                      <a:pt x="283" y="448"/>
                      <a:pt x="283" y="456"/>
                      <a:pt x="285" y="462"/>
                    </a:cubicBezTo>
                    <a:cubicBezTo>
                      <a:pt x="286" y="468"/>
                      <a:pt x="294" y="475"/>
                      <a:pt x="295" y="481"/>
                    </a:cubicBezTo>
                    <a:cubicBezTo>
                      <a:pt x="299" y="492"/>
                      <a:pt x="299" y="504"/>
                      <a:pt x="302" y="512"/>
                    </a:cubicBezTo>
                    <a:cubicBezTo>
                      <a:pt x="305" y="518"/>
                      <a:pt x="316" y="524"/>
                      <a:pt x="309" y="532"/>
                    </a:cubicBezTo>
                    <a:cubicBezTo>
                      <a:pt x="302" y="534"/>
                      <a:pt x="299" y="526"/>
                      <a:pt x="294" y="521"/>
                    </a:cubicBezTo>
                    <a:cubicBezTo>
                      <a:pt x="291" y="518"/>
                      <a:pt x="282" y="513"/>
                      <a:pt x="280" y="507"/>
                    </a:cubicBezTo>
                    <a:cubicBezTo>
                      <a:pt x="278" y="503"/>
                      <a:pt x="283" y="496"/>
                      <a:pt x="282" y="490"/>
                    </a:cubicBezTo>
                    <a:cubicBezTo>
                      <a:pt x="278" y="478"/>
                      <a:pt x="255" y="478"/>
                      <a:pt x="255" y="467"/>
                    </a:cubicBezTo>
                    <a:cubicBezTo>
                      <a:pt x="255" y="459"/>
                      <a:pt x="265" y="457"/>
                      <a:pt x="265" y="450"/>
                    </a:cubicBezTo>
                    <a:cubicBezTo>
                      <a:pt x="265" y="442"/>
                      <a:pt x="254" y="436"/>
                      <a:pt x="252" y="429"/>
                    </a:cubicBezTo>
                    <a:cubicBezTo>
                      <a:pt x="249" y="423"/>
                      <a:pt x="249" y="412"/>
                      <a:pt x="249" y="405"/>
                    </a:cubicBezTo>
                    <a:cubicBezTo>
                      <a:pt x="248" y="397"/>
                      <a:pt x="249" y="386"/>
                      <a:pt x="248" y="380"/>
                    </a:cubicBezTo>
                    <a:cubicBezTo>
                      <a:pt x="246" y="375"/>
                      <a:pt x="237" y="367"/>
                      <a:pt x="232" y="364"/>
                    </a:cubicBezTo>
                    <a:cubicBezTo>
                      <a:pt x="224" y="359"/>
                      <a:pt x="218" y="361"/>
                      <a:pt x="215" y="355"/>
                    </a:cubicBezTo>
                    <a:cubicBezTo>
                      <a:pt x="212" y="350"/>
                      <a:pt x="210" y="339"/>
                      <a:pt x="209" y="335"/>
                    </a:cubicBezTo>
                    <a:cubicBezTo>
                      <a:pt x="207" y="324"/>
                      <a:pt x="209" y="313"/>
                      <a:pt x="209" y="302"/>
                    </a:cubicBezTo>
                    <a:cubicBezTo>
                      <a:pt x="207" y="293"/>
                      <a:pt x="207" y="283"/>
                      <a:pt x="209" y="272"/>
                    </a:cubicBezTo>
                    <a:cubicBezTo>
                      <a:pt x="206" y="272"/>
                      <a:pt x="206" y="272"/>
                      <a:pt x="206" y="272"/>
                    </a:cubicBezTo>
                    <a:cubicBezTo>
                      <a:pt x="206" y="271"/>
                      <a:pt x="206" y="271"/>
                      <a:pt x="206" y="271"/>
                    </a:cubicBezTo>
                    <a:cubicBezTo>
                      <a:pt x="210" y="261"/>
                      <a:pt x="218" y="258"/>
                      <a:pt x="221" y="251"/>
                    </a:cubicBezTo>
                    <a:cubicBezTo>
                      <a:pt x="224" y="244"/>
                      <a:pt x="226" y="238"/>
                      <a:pt x="229" y="232"/>
                    </a:cubicBezTo>
                    <a:cubicBezTo>
                      <a:pt x="235" y="221"/>
                      <a:pt x="248" y="212"/>
                      <a:pt x="257" y="201"/>
                    </a:cubicBezTo>
                    <a:cubicBezTo>
                      <a:pt x="266" y="190"/>
                      <a:pt x="275" y="179"/>
                      <a:pt x="280" y="165"/>
                    </a:cubicBezTo>
                    <a:cubicBezTo>
                      <a:pt x="282" y="160"/>
                      <a:pt x="288" y="151"/>
                      <a:pt x="286" y="145"/>
                    </a:cubicBezTo>
                    <a:cubicBezTo>
                      <a:pt x="286" y="137"/>
                      <a:pt x="271" y="131"/>
                      <a:pt x="272" y="120"/>
                    </a:cubicBezTo>
                    <a:cubicBezTo>
                      <a:pt x="272" y="115"/>
                      <a:pt x="282" y="115"/>
                      <a:pt x="283" y="109"/>
                    </a:cubicBezTo>
                    <a:cubicBezTo>
                      <a:pt x="285" y="106"/>
                      <a:pt x="286" y="98"/>
                      <a:pt x="286" y="93"/>
                    </a:cubicBezTo>
                    <a:cubicBezTo>
                      <a:pt x="286" y="86"/>
                      <a:pt x="282" y="78"/>
                      <a:pt x="283" y="70"/>
                    </a:cubicBezTo>
                    <a:cubicBezTo>
                      <a:pt x="285" y="62"/>
                      <a:pt x="295" y="59"/>
                      <a:pt x="291" y="51"/>
                    </a:cubicBezTo>
                    <a:cubicBezTo>
                      <a:pt x="289" y="50"/>
                      <a:pt x="288" y="50"/>
                      <a:pt x="286" y="48"/>
                    </a:cubicBezTo>
                    <a:cubicBezTo>
                      <a:pt x="283" y="50"/>
                      <a:pt x="278" y="51"/>
                      <a:pt x="274" y="51"/>
                    </a:cubicBezTo>
                    <a:cubicBezTo>
                      <a:pt x="272" y="51"/>
                      <a:pt x="271" y="51"/>
                      <a:pt x="269" y="50"/>
                    </a:cubicBezTo>
                    <a:cubicBezTo>
                      <a:pt x="263" y="45"/>
                      <a:pt x="269" y="41"/>
                      <a:pt x="271" y="31"/>
                    </a:cubicBezTo>
                    <a:cubicBezTo>
                      <a:pt x="271" y="28"/>
                      <a:pt x="268" y="23"/>
                      <a:pt x="269" y="22"/>
                    </a:cubicBezTo>
                    <a:cubicBezTo>
                      <a:pt x="269" y="17"/>
                      <a:pt x="277" y="11"/>
                      <a:pt x="274" y="9"/>
                    </a:cubicBezTo>
                    <a:cubicBezTo>
                      <a:pt x="272" y="6"/>
                      <a:pt x="271" y="3"/>
                      <a:pt x="269" y="0"/>
                    </a:cubicBezTo>
                    <a:cubicBezTo>
                      <a:pt x="263" y="5"/>
                      <a:pt x="258" y="8"/>
                      <a:pt x="252" y="11"/>
                    </a:cubicBezTo>
                    <a:cubicBezTo>
                      <a:pt x="98" y="142"/>
                      <a:pt x="0" y="338"/>
                      <a:pt x="0" y="557"/>
                    </a:cubicBezTo>
                    <a:cubicBezTo>
                      <a:pt x="0" y="952"/>
                      <a:pt x="319" y="1272"/>
                      <a:pt x="711" y="1272"/>
                    </a:cubicBezTo>
                    <a:cubicBezTo>
                      <a:pt x="770" y="1272"/>
                      <a:pt x="827" y="1265"/>
                      <a:pt x="882" y="1251"/>
                    </a:cubicBezTo>
                    <a:cubicBezTo>
                      <a:pt x="882" y="1249"/>
                      <a:pt x="881" y="1249"/>
                      <a:pt x="881" y="1248"/>
                    </a:cubicBezTo>
                    <a:cubicBezTo>
                      <a:pt x="881" y="1232"/>
                      <a:pt x="882" y="1221"/>
                      <a:pt x="881" y="1206"/>
                    </a:cubicBezTo>
                    <a:cubicBezTo>
                      <a:pt x="879" y="1195"/>
                      <a:pt x="876" y="1179"/>
                      <a:pt x="873" y="1171"/>
                    </a:cubicBezTo>
                    <a:cubicBezTo>
                      <a:pt x="868" y="1164"/>
                      <a:pt x="850" y="1151"/>
                      <a:pt x="842" y="1146"/>
                    </a:cubicBezTo>
                    <a:cubicBezTo>
                      <a:pt x="836" y="1143"/>
                      <a:pt x="830" y="1142"/>
                      <a:pt x="824" y="1139"/>
                    </a:cubicBezTo>
                    <a:cubicBezTo>
                      <a:pt x="821" y="1137"/>
                      <a:pt x="818" y="1136"/>
                      <a:pt x="814" y="1134"/>
                    </a:cubicBezTo>
                    <a:cubicBezTo>
                      <a:pt x="811" y="1129"/>
                      <a:pt x="811" y="1129"/>
                      <a:pt x="811" y="1129"/>
                    </a:cubicBezTo>
                    <a:cubicBezTo>
                      <a:pt x="777" y="1094"/>
                      <a:pt x="777" y="1094"/>
                      <a:pt x="777" y="1094"/>
                    </a:cubicBezTo>
                    <a:cubicBezTo>
                      <a:pt x="777" y="1092"/>
                      <a:pt x="777" y="1092"/>
                      <a:pt x="777" y="1092"/>
                    </a:cubicBezTo>
                    <a:cubicBezTo>
                      <a:pt x="773" y="1084"/>
                      <a:pt x="765" y="1076"/>
                      <a:pt x="760" y="1069"/>
                    </a:cubicBezTo>
                    <a:cubicBezTo>
                      <a:pt x="750" y="1053"/>
                      <a:pt x="742" y="1033"/>
                      <a:pt x="731" y="1017"/>
                    </a:cubicBezTo>
                    <a:cubicBezTo>
                      <a:pt x="726" y="1008"/>
                      <a:pt x="722" y="999"/>
                      <a:pt x="716" y="992"/>
                    </a:cubicBezTo>
                    <a:cubicBezTo>
                      <a:pt x="712" y="989"/>
                      <a:pt x="702" y="985"/>
                      <a:pt x="700" y="980"/>
                    </a:cubicBezTo>
                    <a:cubicBezTo>
                      <a:pt x="699" y="972"/>
                      <a:pt x="692" y="961"/>
                      <a:pt x="694" y="955"/>
                    </a:cubicBezTo>
                    <a:cubicBezTo>
                      <a:pt x="695" y="954"/>
                      <a:pt x="695" y="954"/>
                      <a:pt x="695" y="954"/>
                    </a:cubicBezTo>
                    <a:cubicBezTo>
                      <a:pt x="700" y="957"/>
                      <a:pt x="705" y="960"/>
                      <a:pt x="711" y="961"/>
                    </a:cubicBezTo>
                    <a:cubicBezTo>
                      <a:pt x="822" y="915"/>
                      <a:pt x="915" y="829"/>
                      <a:pt x="969" y="722"/>
                    </a:cubicBezTo>
                    <a:cubicBezTo>
                      <a:pt x="970" y="723"/>
                      <a:pt x="972" y="723"/>
                      <a:pt x="972" y="723"/>
                    </a:cubicBezTo>
                    <a:cubicBezTo>
                      <a:pt x="977" y="725"/>
                      <a:pt x="981" y="728"/>
                      <a:pt x="984" y="733"/>
                    </a:cubicBezTo>
                    <a:cubicBezTo>
                      <a:pt x="989" y="733"/>
                      <a:pt x="990" y="725"/>
                      <a:pt x="997" y="728"/>
                    </a:cubicBezTo>
                    <a:cubicBezTo>
                      <a:pt x="998" y="728"/>
                      <a:pt x="998" y="728"/>
                      <a:pt x="998" y="728"/>
                    </a:cubicBezTo>
                    <a:cubicBezTo>
                      <a:pt x="995" y="736"/>
                      <a:pt x="1000" y="739"/>
                      <a:pt x="1003" y="745"/>
                    </a:cubicBezTo>
                    <a:cubicBezTo>
                      <a:pt x="1004" y="748"/>
                      <a:pt x="1004" y="751"/>
                      <a:pt x="1006" y="753"/>
                    </a:cubicBezTo>
                    <a:cubicBezTo>
                      <a:pt x="1011" y="758"/>
                      <a:pt x="1017" y="758"/>
                      <a:pt x="1023" y="761"/>
                    </a:cubicBezTo>
                    <a:cubicBezTo>
                      <a:pt x="1029" y="765"/>
                      <a:pt x="1032" y="772"/>
                      <a:pt x="1040" y="779"/>
                    </a:cubicBezTo>
                    <a:cubicBezTo>
                      <a:pt x="1046" y="787"/>
                      <a:pt x="1057" y="795"/>
                      <a:pt x="1068" y="796"/>
                    </a:cubicBezTo>
                    <a:cubicBezTo>
                      <a:pt x="1075" y="796"/>
                      <a:pt x="1083" y="793"/>
                      <a:pt x="1089" y="795"/>
                    </a:cubicBezTo>
                    <a:cubicBezTo>
                      <a:pt x="1091" y="795"/>
                      <a:pt x="1091" y="795"/>
                      <a:pt x="1091" y="795"/>
                    </a:cubicBezTo>
                    <a:cubicBezTo>
                      <a:pt x="1092" y="795"/>
                      <a:pt x="1092" y="795"/>
                      <a:pt x="1092" y="795"/>
                    </a:cubicBezTo>
                    <a:cubicBezTo>
                      <a:pt x="1109" y="798"/>
                      <a:pt x="1120" y="806"/>
                      <a:pt x="1131" y="815"/>
                    </a:cubicBezTo>
                    <a:cubicBezTo>
                      <a:pt x="1139" y="820"/>
                      <a:pt x="1145" y="824"/>
                      <a:pt x="1146" y="831"/>
                    </a:cubicBezTo>
                    <a:cubicBezTo>
                      <a:pt x="1148" y="834"/>
                      <a:pt x="1146" y="840"/>
                      <a:pt x="1150" y="845"/>
                    </a:cubicBezTo>
                    <a:cubicBezTo>
                      <a:pt x="1153" y="856"/>
                      <a:pt x="1168" y="860"/>
                      <a:pt x="1162" y="877"/>
                    </a:cubicBezTo>
                    <a:cubicBezTo>
                      <a:pt x="1165" y="884"/>
                      <a:pt x="1170" y="885"/>
                      <a:pt x="1176" y="888"/>
                    </a:cubicBezTo>
                    <a:cubicBezTo>
                      <a:pt x="1180" y="891"/>
                      <a:pt x="1184" y="896"/>
                      <a:pt x="1188" y="898"/>
                    </a:cubicBezTo>
                    <a:cubicBezTo>
                      <a:pt x="1197" y="898"/>
                      <a:pt x="1197" y="898"/>
                      <a:pt x="1197" y="898"/>
                    </a:cubicBezTo>
                    <a:cubicBezTo>
                      <a:pt x="1201" y="898"/>
                      <a:pt x="1201" y="898"/>
                      <a:pt x="1201" y="898"/>
                    </a:cubicBezTo>
                    <a:cubicBezTo>
                      <a:pt x="1210" y="899"/>
                      <a:pt x="1216" y="902"/>
                      <a:pt x="1224" y="905"/>
                    </a:cubicBezTo>
                    <a:cubicBezTo>
                      <a:pt x="1228" y="907"/>
                      <a:pt x="1235" y="908"/>
                      <a:pt x="1239" y="910"/>
                    </a:cubicBezTo>
                    <a:cubicBezTo>
                      <a:pt x="1242" y="913"/>
                      <a:pt x="1244" y="922"/>
                      <a:pt x="1248" y="924"/>
                    </a:cubicBezTo>
                    <a:cubicBezTo>
                      <a:pt x="1251" y="926"/>
                      <a:pt x="1258" y="924"/>
                      <a:pt x="1262" y="924"/>
                    </a:cubicBezTo>
                    <a:cubicBezTo>
                      <a:pt x="1264" y="926"/>
                      <a:pt x="1264" y="926"/>
                      <a:pt x="1264" y="926"/>
                    </a:cubicBezTo>
                    <a:cubicBezTo>
                      <a:pt x="1265" y="926"/>
                      <a:pt x="1265" y="926"/>
                      <a:pt x="1265" y="926"/>
                    </a:cubicBezTo>
                    <a:cubicBezTo>
                      <a:pt x="1269" y="926"/>
                      <a:pt x="1275" y="927"/>
                      <a:pt x="1279" y="929"/>
                    </a:cubicBezTo>
                    <a:cubicBezTo>
                      <a:pt x="1284" y="930"/>
                      <a:pt x="1287" y="932"/>
                      <a:pt x="1292" y="932"/>
                    </a:cubicBezTo>
                    <a:cubicBezTo>
                      <a:pt x="1296" y="932"/>
                      <a:pt x="1299" y="929"/>
                      <a:pt x="1304" y="930"/>
                    </a:cubicBezTo>
                    <a:cubicBezTo>
                      <a:pt x="1306" y="930"/>
                      <a:pt x="1306" y="930"/>
                      <a:pt x="1306" y="930"/>
                    </a:cubicBezTo>
                    <a:cubicBezTo>
                      <a:pt x="1307" y="930"/>
                      <a:pt x="1307" y="930"/>
                      <a:pt x="1307" y="930"/>
                    </a:cubicBezTo>
                    <a:cubicBezTo>
                      <a:pt x="1309" y="930"/>
                      <a:pt x="1312" y="932"/>
                      <a:pt x="1313" y="932"/>
                    </a:cubicBezTo>
                    <a:cubicBezTo>
                      <a:pt x="1381" y="823"/>
                      <a:pt x="1421" y="695"/>
                      <a:pt x="1421" y="557"/>
                    </a:cubicBezTo>
                    <a:cubicBezTo>
                      <a:pt x="1421" y="509"/>
                      <a:pt x="1417" y="461"/>
                      <a:pt x="1408" y="415"/>
                    </a:cubicBezTo>
                    <a:close/>
                    <a:moveTo>
                      <a:pt x="963" y="531"/>
                    </a:moveTo>
                    <a:cubicBezTo>
                      <a:pt x="963" y="703"/>
                      <a:pt x="858" y="850"/>
                      <a:pt x="710" y="911"/>
                    </a:cubicBezTo>
                    <a:cubicBezTo>
                      <a:pt x="561" y="850"/>
                      <a:pt x="458" y="703"/>
                      <a:pt x="458" y="531"/>
                    </a:cubicBezTo>
                    <a:cubicBezTo>
                      <a:pt x="458" y="347"/>
                      <a:pt x="458" y="347"/>
                      <a:pt x="458" y="347"/>
                    </a:cubicBezTo>
                    <a:cubicBezTo>
                      <a:pt x="550" y="327"/>
                      <a:pt x="550" y="327"/>
                      <a:pt x="550" y="327"/>
                    </a:cubicBezTo>
                    <a:cubicBezTo>
                      <a:pt x="550" y="361"/>
                      <a:pt x="550" y="361"/>
                      <a:pt x="550" y="361"/>
                    </a:cubicBezTo>
                    <a:cubicBezTo>
                      <a:pt x="652" y="336"/>
                      <a:pt x="652" y="336"/>
                      <a:pt x="652" y="336"/>
                    </a:cubicBezTo>
                    <a:cubicBezTo>
                      <a:pt x="652" y="302"/>
                      <a:pt x="652" y="302"/>
                      <a:pt x="652" y="302"/>
                    </a:cubicBezTo>
                    <a:cubicBezTo>
                      <a:pt x="710" y="288"/>
                      <a:pt x="710" y="288"/>
                      <a:pt x="710" y="288"/>
                    </a:cubicBezTo>
                    <a:cubicBezTo>
                      <a:pt x="767" y="302"/>
                      <a:pt x="767" y="302"/>
                      <a:pt x="767" y="302"/>
                    </a:cubicBezTo>
                    <a:cubicBezTo>
                      <a:pt x="767" y="336"/>
                      <a:pt x="767" y="336"/>
                      <a:pt x="767" y="336"/>
                    </a:cubicBezTo>
                    <a:cubicBezTo>
                      <a:pt x="869" y="361"/>
                      <a:pt x="869" y="361"/>
                      <a:pt x="869" y="361"/>
                    </a:cubicBezTo>
                    <a:cubicBezTo>
                      <a:pt x="869" y="327"/>
                      <a:pt x="869" y="327"/>
                      <a:pt x="869" y="327"/>
                    </a:cubicBezTo>
                    <a:cubicBezTo>
                      <a:pt x="963" y="347"/>
                      <a:pt x="963" y="347"/>
                      <a:pt x="963" y="347"/>
                    </a:cubicBezTo>
                    <a:lnTo>
                      <a:pt x="963" y="531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711" name="Google Shape;14711;p107"/>
          <p:cNvSpPr/>
          <p:nvPr/>
        </p:nvSpPr>
        <p:spPr>
          <a:xfrm>
            <a:off x="11178722" y="2068313"/>
            <a:ext cx="636776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SD-WAN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712" name="Google Shape;14712;p107"/>
          <p:cNvSpPr/>
          <p:nvPr/>
        </p:nvSpPr>
        <p:spPr>
          <a:xfrm>
            <a:off x="9667496" y="2052126"/>
            <a:ext cx="910699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Web Filtering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4713" name="Google Shape;14713;p107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Architecture and Design Icon Sets</a:t>
            </a:r>
            <a:endParaRPr/>
          </a:p>
        </p:txBody>
      </p:sp>
      <p:grpSp>
        <p:nvGrpSpPr>
          <p:cNvPr id="14714" name="Google Shape;14714;p107"/>
          <p:cNvGrpSpPr/>
          <p:nvPr/>
        </p:nvGrpSpPr>
        <p:grpSpPr>
          <a:xfrm>
            <a:off x="1615041" y="4434706"/>
            <a:ext cx="914117" cy="1150902"/>
            <a:chOff x="897102" y="1371600"/>
            <a:chExt cx="914117" cy="1150902"/>
          </a:xfrm>
        </p:grpSpPr>
        <p:sp>
          <p:nvSpPr>
            <p:cNvPr id="14715" name="Google Shape;14715;p107"/>
            <p:cNvSpPr/>
            <p:nvPr/>
          </p:nvSpPr>
          <p:spPr>
            <a:xfrm>
              <a:off x="1013095" y="2153170"/>
              <a:ext cx="695703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Firepower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716" name="Google Shape;14716;p107"/>
            <p:cNvGrpSpPr/>
            <p:nvPr/>
          </p:nvGrpSpPr>
          <p:grpSpPr>
            <a:xfrm>
              <a:off x="897102" y="1371600"/>
              <a:ext cx="914117" cy="786432"/>
              <a:chOff x="2137656" y="0"/>
              <a:chExt cx="7914237" cy="6858416"/>
            </a:xfrm>
          </p:grpSpPr>
          <p:sp>
            <p:nvSpPr>
              <p:cNvPr id="14717" name="Google Shape;14717;p107"/>
              <p:cNvSpPr/>
              <p:nvPr/>
            </p:nvSpPr>
            <p:spPr>
              <a:xfrm>
                <a:off x="2137656" y="0"/>
                <a:ext cx="7914237" cy="6858416"/>
              </a:xfrm>
              <a:custGeom>
                <a:avLst/>
                <a:gdLst/>
                <a:ahLst/>
                <a:cxnLst/>
                <a:rect l="l" t="t" r="r" b="b"/>
                <a:pathLst>
                  <a:path w="7914237" h="6858416" extrusionOk="0">
                    <a:moveTo>
                      <a:pt x="5935692" y="6858417"/>
                    </a:moveTo>
                    <a:lnTo>
                      <a:pt x="7914238" y="3429209"/>
                    </a:lnTo>
                    <a:lnTo>
                      <a:pt x="5935692" y="0"/>
                    </a:lnTo>
                    <a:lnTo>
                      <a:pt x="1978546" y="0"/>
                    </a:lnTo>
                    <a:lnTo>
                      <a:pt x="0" y="3429209"/>
                    </a:lnTo>
                    <a:lnTo>
                      <a:pt x="1978546" y="6858417"/>
                    </a:lnTo>
                    <a:lnTo>
                      <a:pt x="5935692" y="685841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8" name="Google Shape;14718;p107"/>
              <p:cNvSpPr/>
              <p:nvPr/>
            </p:nvSpPr>
            <p:spPr>
              <a:xfrm>
                <a:off x="5412631" y="2421160"/>
                <a:ext cx="1264011" cy="725487"/>
              </a:xfrm>
              <a:custGeom>
                <a:avLst/>
                <a:gdLst/>
                <a:ahLst/>
                <a:cxnLst/>
                <a:rect l="l" t="t" r="r" b="b"/>
                <a:pathLst>
                  <a:path w="1264011" h="725487" extrusionOk="0">
                    <a:moveTo>
                      <a:pt x="112262" y="96899"/>
                    </a:moveTo>
                    <a:cubicBezTo>
                      <a:pt x="133109" y="107329"/>
                      <a:pt x="154633" y="118385"/>
                      <a:pt x="176054" y="130172"/>
                    </a:cubicBezTo>
                    <a:lnTo>
                      <a:pt x="178920" y="131736"/>
                    </a:lnTo>
                    <a:cubicBezTo>
                      <a:pt x="433281" y="271911"/>
                      <a:pt x="646213" y="476712"/>
                      <a:pt x="796255" y="725488"/>
                    </a:cubicBezTo>
                    <a:lnTo>
                      <a:pt x="1173223" y="725488"/>
                    </a:lnTo>
                    <a:cubicBezTo>
                      <a:pt x="1223240" y="725488"/>
                      <a:pt x="1263840" y="685002"/>
                      <a:pt x="1264012" y="634952"/>
                    </a:cubicBezTo>
                    <a:lnTo>
                      <a:pt x="1264012" y="90797"/>
                    </a:lnTo>
                    <a:cubicBezTo>
                      <a:pt x="1264012" y="40653"/>
                      <a:pt x="1223386" y="0"/>
                      <a:pt x="1173275" y="0"/>
                    </a:cubicBezTo>
                    <a:cubicBezTo>
                      <a:pt x="1173259" y="0"/>
                      <a:pt x="1173238" y="0"/>
                      <a:pt x="1173223" y="0"/>
                    </a:cubicBezTo>
                    <a:lnTo>
                      <a:pt x="0" y="0"/>
                    </a:lnTo>
                    <a:cubicBezTo>
                      <a:pt x="32772" y="37330"/>
                      <a:pt x="70552" y="69941"/>
                      <a:pt x="112262" y="968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19" name="Google Shape;14719;p107"/>
              <p:cNvSpPr/>
              <p:nvPr/>
            </p:nvSpPr>
            <p:spPr>
              <a:xfrm>
                <a:off x="6002656" y="4402470"/>
                <a:ext cx="673986" cy="725488"/>
              </a:xfrm>
              <a:custGeom>
                <a:avLst/>
                <a:gdLst/>
                <a:ahLst/>
                <a:cxnLst/>
                <a:rect l="l" t="t" r="r" b="b"/>
                <a:pathLst>
                  <a:path w="673986" h="725488" extrusionOk="0">
                    <a:moveTo>
                      <a:pt x="583198" y="0"/>
                    </a:moveTo>
                    <a:lnTo>
                      <a:pt x="395209" y="0"/>
                    </a:lnTo>
                    <a:cubicBezTo>
                      <a:pt x="327518" y="271624"/>
                      <a:pt x="191465" y="521380"/>
                      <a:pt x="0" y="725488"/>
                    </a:cubicBezTo>
                    <a:lnTo>
                      <a:pt x="583198" y="725488"/>
                    </a:lnTo>
                    <a:cubicBezTo>
                      <a:pt x="633309" y="725519"/>
                      <a:pt x="673955" y="684887"/>
                      <a:pt x="673987" y="634743"/>
                    </a:cubicBezTo>
                    <a:cubicBezTo>
                      <a:pt x="673987" y="634728"/>
                      <a:pt x="673987" y="634707"/>
                      <a:pt x="673987" y="634691"/>
                    </a:cubicBezTo>
                    <a:lnTo>
                      <a:pt x="673987" y="90797"/>
                    </a:lnTo>
                    <a:cubicBezTo>
                      <a:pt x="673955" y="40642"/>
                      <a:pt x="633319" y="0"/>
                      <a:pt x="58319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0" name="Google Shape;14720;p107"/>
              <p:cNvSpPr/>
              <p:nvPr/>
            </p:nvSpPr>
            <p:spPr>
              <a:xfrm>
                <a:off x="6939785" y="2421160"/>
                <a:ext cx="1436782" cy="725487"/>
              </a:xfrm>
              <a:custGeom>
                <a:avLst/>
                <a:gdLst/>
                <a:ahLst/>
                <a:cxnLst/>
                <a:rect l="l" t="t" r="r" b="b"/>
                <a:pathLst>
                  <a:path w="1436782" h="725487" extrusionOk="0">
                    <a:moveTo>
                      <a:pt x="1346046" y="0"/>
                    </a:moveTo>
                    <a:cubicBezTo>
                      <a:pt x="1396158" y="0"/>
                      <a:pt x="1436783" y="0"/>
                      <a:pt x="1436783" y="0"/>
                    </a:cubicBezTo>
                    <a:lnTo>
                      <a:pt x="1436783" y="725488"/>
                    </a:lnTo>
                    <a:cubicBezTo>
                      <a:pt x="1436783" y="725488"/>
                      <a:pt x="1396159" y="725488"/>
                      <a:pt x="1346046" y="725488"/>
                    </a:cubicBezTo>
                    <a:lnTo>
                      <a:pt x="90737" y="725488"/>
                    </a:lnTo>
                    <a:cubicBezTo>
                      <a:pt x="40625" y="725488"/>
                      <a:pt x="0" y="725488"/>
                      <a:pt x="0" y="725488"/>
                    </a:cubicBezTo>
                    <a:lnTo>
                      <a:pt x="0" y="0"/>
                    </a:lnTo>
                    <a:cubicBezTo>
                      <a:pt x="0" y="0"/>
                      <a:pt x="40625" y="0"/>
                      <a:pt x="907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1" name="Google Shape;14721;p107"/>
              <p:cNvSpPr/>
              <p:nvPr/>
            </p:nvSpPr>
            <p:spPr>
              <a:xfrm>
                <a:off x="6939785" y="4402470"/>
                <a:ext cx="1436782" cy="725487"/>
              </a:xfrm>
              <a:custGeom>
                <a:avLst/>
                <a:gdLst/>
                <a:ahLst/>
                <a:cxnLst/>
                <a:rect l="l" t="t" r="r" b="b"/>
                <a:pathLst>
                  <a:path w="1436782" h="725487" extrusionOk="0">
                    <a:moveTo>
                      <a:pt x="1346046" y="0"/>
                    </a:moveTo>
                    <a:cubicBezTo>
                      <a:pt x="1396158" y="0"/>
                      <a:pt x="1436783" y="0"/>
                      <a:pt x="1436783" y="0"/>
                    </a:cubicBezTo>
                    <a:lnTo>
                      <a:pt x="1436783" y="725488"/>
                    </a:lnTo>
                    <a:cubicBezTo>
                      <a:pt x="1436783" y="725488"/>
                      <a:pt x="1396159" y="725488"/>
                      <a:pt x="1346046" y="725488"/>
                    </a:cubicBezTo>
                    <a:lnTo>
                      <a:pt x="90737" y="725488"/>
                    </a:lnTo>
                    <a:cubicBezTo>
                      <a:pt x="40625" y="725488"/>
                      <a:pt x="0" y="725488"/>
                      <a:pt x="0" y="725488"/>
                    </a:cubicBezTo>
                    <a:lnTo>
                      <a:pt x="0" y="0"/>
                    </a:lnTo>
                    <a:cubicBezTo>
                      <a:pt x="0" y="0"/>
                      <a:pt x="40625" y="0"/>
                      <a:pt x="907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2" name="Google Shape;14722;p107"/>
              <p:cNvSpPr/>
              <p:nvPr/>
            </p:nvSpPr>
            <p:spPr>
              <a:xfrm>
                <a:off x="6338347" y="3411789"/>
                <a:ext cx="2038481" cy="725487"/>
              </a:xfrm>
              <a:custGeom>
                <a:avLst/>
                <a:gdLst/>
                <a:ahLst/>
                <a:cxnLst/>
                <a:rect l="l" t="t" r="r" b="b"/>
                <a:pathLst>
                  <a:path w="2038481" h="725487" extrusionOk="0">
                    <a:moveTo>
                      <a:pt x="1947484" y="0"/>
                    </a:moveTo>
                    <a:lnTo>
                      <a:pt x="0" y="0"/>
                    </a:lnTo>
                    <a:cubicBezTo>
                      <a:pt x="71735" y="188039"/>
                      <a:pt x="108478" y="387626"/>
                      <a:pt x="108405" y="588901"/>
                    </a:cubicBezTo>
                    <a:cubicBezTo>
                      <a:pt x="108405" y="634795"/>
                      <a:pt x="106529" y="680324"/>
                      <a:pt x="102776" y="725488"/>
                    </a:cubicBezTo>
                    <a:lnTo>
                      <a:pt x="1947745" y="725488"/>
                    </a:lnTo>
                    <a:cubicBezTo>
                      <a:pt x="1997830" y="725519"/>
                      <a:pt x="2038430" y="684914"/>
                      <a:pt x="2038482" y="634795"/>
                    </a:cubicBezTo>
                    <a:cubicBezTo>
                      <a:pt x="2038482" y="634759"/>
                      <a:pt x="2038482" y="634727"/>
                      <a:pt x="2038482" y="634691"/>
                    </a:cubicBezTo>
                    <a:lnTo>
                      <a:pt x="2038482" y="90849"/>
                    </a:lnTo>
                    <a:cubicBezTo>
                      <a:pt x="2038534" y="40705"/>
                      <a:pt x="1997934" y="31"/>
                      <a:pt x="1947797" y="0"/>
                    </a:cubicBezTo>
                    <a:cubicBezTo>
                      <a:pt x="1947692" y="0"/>
                      <a:pt x="1947588" y="0"/>
                      <a:pt x="19474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23" name="Google Shape;14723;p107"/>
              <p:cNvSpPr/>
              <p:nvPr/>
            </p:nvSpPr>
            <p:spPr>
              <a:xfrm>
                <a:off x="3480256" y="1685503"/>
                <a:ext cx="2630703" cy="3452688"/>
              </a:xfrm>
              <a:custGeom>
                <a:avLst/>
                <a:gdLst/>
                <a:ahLst/>
                <a:cxnLst/>
                <a:rect l="l" t="t" r="r" b="b"/>
                <a:pathLst>
                  <a:path w="2630703" h="3452688" extrusionOk="0">
                    <a:moveTo>
                      <a:pt x="1949053" y="1161583"/>
                    </a:moveTo>
                    <a:lnTo>
                      <a:pt x="1946916" y="1160436"/>
                    </a:lnTo>
                    <a:cubicBezTo>
                      <a:pt x="1926069" y="1148963"/>
                      <a:pt x="1905482" y="1138324"/>
                      <a:pt x="1885573" y="1128728"/>
                    </a:cubicBezTo>
                    <a:lnTo>
                      <a:pt x="1883072" y="1127528"/>
                    </a:lnTo>
                    <a:lnTo>
                      <a:pt x="1880726" y="1126120"/>
                    </a:lnTo>
                    <a:cubicBezTo>
                      <a:pt x="1736219" y="1037649"/>
                      <a:pt x="1620169" y="909480"/>
                      <a:pt x="1546391" y="756883"/>
                    </a:cubicBezTo>
                    <a:cubicBezTo>
                      <a:pt x="1443406" y="545824"/>
                      <a:pt x="1416514" y="291739"/>
                      <a:pt x="1465973" y="0"/>
                    </a:cubicBezTo>
                    <a:cubicBezTo>
                      <a:pt x="1221911" y="168065"/>
                      <a:pt x="995704" y="360710"/>
                      <a:pt x="790892" y="574925"/>
                    </a:cubicBezTo>
                    <a:cubicBezTo>
                      <a:pt x="560532" y="817275"/>
                      <a:pt x="377129" y="1071673"/>
                      <a:pt x="245844" y="1331130"/>
                    </a:cubicBezTo>
                    <a:cubicBezTo>
                      <a:pt x="82716" y="1653430"/>
                      <a:pt x="5" y="1984543"/>
                      <a:pt x="5" y="2315240"/>
                    </a:cubicBezTo>
                    <a:cubicBezTo>
                      <a:pt x="-954" y="2664529"/>
                      <a:pt x="137768" y="2999684"/>
                      <a:pt x="385259" y="3245998"/>
                    </a:cubicBezTo>
                    <a:cubicBezTo>
                      <a:pt x="461461" y="3322360"/>
                      <a:pt x="546694" y="3389125"/>
                      <a:pt x="639073" y="3444802"/>
                    </a:cubicBezTo>
                    <a:cubicBezTo>
                      <a:pt x="687178" y="3473747"/>
                      <a:pt x="741484" y="3417109"/>
                      <a:pt x="709953" y="3370590"/>
                    </a:cubicBezTo>
                    <a:cubicBezTo>
                      <a:pt x="627883" y="3249602"/>
                      <a:pt x="584115" y="3106690"/>
                      <a:pt x="584349" y="2960466"/>
                    </a:cubicBezTo>
                    <a:cubicBezTo>
                      <a:pt x="584349" y="2167754"/>
                      <a:pt x="1442468" y="1661409"/>
                      <a:pt x="1442468" y="1661409"/>
                    </a:cubicBezTo>
                    <a:cubicBezTo>
                      <a:pt x="1340682" y="2078626"/>
                      <a:pt x="1546339" y="2249580"/>
                      <a:pt x="1632281" y="2301107"/>
                    </a:cubicBezTo>
                    <a:cubicBezTo>
                      <a:pt x="1644216" y="2306844"/>
                      <a:pt x="1656099" y="2313050"/>
                      <a:pt x="1667565" y="2319360"/>
                    </a:cubicBezTo>
                    <a:cubicBezTo>
                      <a:pt x="2021434" y="2514185"/>
                      <a:pt x="2150472" y="2959178"/>
                      <a:pt x="1955781" y="3313280"/>
                    </a:cubicBezTo>
                    <a:cubicBezTo>
                      <a:pt x="1944988" y="3332910"/>
                      <a:pt x="1933298" y="3352034"/>
                      <a:pt x="1920753" y="3370590"/>
                    </a:cubicBezTo>
                    <a:cubicBezTo>
                      <a:pt x="1889482" y="3417109"/>
                      <a:pt x="1943528" y="3473747"/>
                      <a:pt x="1991633" y="3444802"/>
                    </a:cubicBezTo>
                    <a:cubicBezTo>
                      <a:pt x="2084012" y="3389125"/>
                      <a:pt x="2169245" y="3322360"/>
                      <a:pt x="2245447" y="3245998"/>
                    </a:cubicBezTo>
                    <a:cubicBezTo>
                      <a:pt x="2759181" y="2731842"/>
                      <a:pt x="2759114" y="1898294"/>
                      <a:pt x="2245295" y="1384221"/>
                    </a:cubicBezTo>
                    <a:cubicBezTo>
                      <a:pt x="2157534" y="1296418"/>
                      <a:pt x="2057796" y="1221475"/>
                      <a:pt x="1949053" y="11616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724" name="Google Shape;14724;p107"/>
          <p:cNvGrpSpPr/>
          <p:nvPr/>
        </p:nvGrpSpPr>
        <p:grpSpPr>
          <a:xfrm>
            <a:off x="1621685" y="5784516"/>
            <a:ext cx="914189" cy="786113"/>
            <a:chOff x="2586615" y="450000"/>
            <a:chExt cx="7916945" cy="6855633"/>
          </a:xfrm>
        </p:grpSpPr>
        <p:sp>
          <p:nvSpPr>
            <p:cNvPr id="14725" name="Google Shape;14725;p107"/>
            <p:cNvSpPr/>
            <p:nvPr/>
          </p:nvSpPr>
          <p:spPr>
            <a:xfrm>
              <a:off x="2802039" y="636511"/>
              <a:ext cx="7486146" cy="6482609"/>
            </a:xfrm>
            <a:custGeom>
              <a:avLst/>
              <a:gdLst/>
              <a:ahLst/>
              <a:cxnLst/>
              <a:rect l="l" t="t" r="r" b="b"/>
              <a:pathLst>
                <a:path w="7486146" h="6482609" extrusionOk="0">
                  <a:moveTo>
                    <a:pt x="5614586" y="6482609"/>
                  </a:moveTo>
                  <a:lnTo>
                    <a:pt x="7486147" y="3241305"/>
                  </a:lnTo>
                  <a:lnTo>
                    <a:pt x="5614586" y="0"/>
                  </a:lnTo>
                  <a:lnTo>
                    <a:pt x="1871512" y="0"/>
                  </a:lnTo>
                  <a:lnTo>
                    <a:pt x="0" y="3241305"/>
                  </a:lnTo>
                  <a:lnTo>
                    <a:pt x="1871512" y="6482609"/>
                  </a:lnTo>
                  <a:lnTo>
                    <a:pt x="5614586" y="64826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6" name="Google Shape;14726;p107"/>
            <p:cNvSpPr/>
            <p:nvPr/>
          </p:nvSpPr>
          <p:spPr>
            <a:xfrm>
              <a:off x="2586615" y="450000"/>
              <a:ext cx="7916945" cy="6855633"/>
            </a:xfrm>
            <a:custGeom>
              <a:avLst/>
              <a:gdLst/>
              <a:ahLst/>
              <a:cxnLst/>
              <a:rect l="l" t="t" r="r" b="b"/>
              <a:pathLst>
                <a:path w="7916945" h="6855633" extrusionOk="0">
                  <a:moveTo>
                    <a:pt x="5937697" y="6855634"/>
                  </a:moveTo>
                  <a:lnTo>
                    <a:pt x="1979249" y="6855634"/>
                  </a:lnTo>
                  <a:lnTo>
                    <a:pt x="0" y="3427817"/>
                  </a:lnTo>
                  <a:lnTo>
                    <a:pt x="1979249" y="0"/>
                  </a:lnTo>
                  <a:lnTo>
                    <a:pt x="5937697" y="0"/>
                  </a:lnTo>
                  <a:lnTo>
                    <a:pt x="7916946" y="3427817"/>
                  </a:lnTo>
                  <a:close/>
                  <a:moveTo>
                    <a:pt x="2194624" y="6482560"/>
                  </a:moveTo>
                  <a:lnTo>
                    <a:pt x="5722323" y="6482560"/>
                  </a:lnTo>
                  <a:lnTo>
                    <a:pt x="7486147" y="3427817"/>
                  </a:lnTo>
                  <a:lnTo>
                    <a:pt x="5722323" y="373073"/>
                  </a:lnTo>
                  <a:lnTo>
                    <a:pt x="2194624" y="373073"/>
                  </a:lnTo>
                  <a:lnTo>
                    <a:pt x="430799" y="3427817"/>
                  </a:lnTo>
                  <a:close/>
                </a:path>
              </a:pathLst>
            </a:custGeom>
            <a:solidFill>
              <a:srgbClr val="9F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7" name="Google Shape;14727;p107"/>
            <p:cNvSpPr/>
            <p:nvPr/>
          </p:nvSpPr>
          <p:spPr>
            <a:xfrm>
              <a:off x="5888041" y="2896447"/>
              <a:ext cx="1195803" cy="685849"/>
            </a:xfrm>
            <a:custGeom>
              <a:avLst/>
              <a:gdLst/>
              <a:ahLst/>
              <a:cxnLst/>
              <a:rect l="l" t="t" r="r" b="b"/>
              <a:pathLst>
                <a:path w="1195803" h="685849" extrusionOk="0">
                  <a:moveTo>
                    <a:pt x="106208" y="91604"/>
                  </a:moveTo>
                  <a:cubicBezTo>
                    <a:pt x="125931" y="101465"/>
                    <a:pt x="146295" y="111966"/>
                    <a:pt x="166561" y="123109"/>
                  </a:cubicBezTo>
                  <a:lnTo>
                    <a:pt x="169272" y="124588"/>
                  </a:lnTo>
                  <a:cubicBezTo>
                    <a:pt x="409912" y="257084"/>
                    <a:pt x="611368" y="450676"/>
                    <a:pt x="753319" y="685849"/>
                  </a:cubicBezTo>
                  <a:lnTo>
                    <a:pt x="1109959" y="685849"/>
                  </a:lnTo>
                  <a:cubicBezTo>
                    <a:pt x="1157344" y="685879"/>
                    <a:pt x="1195774" y="647492"/>
                    <a:pt x="1195803" y="600112"/>
                  </a:cubicBezTo>
                  <a:cubicBezTo>
                    <a:pt x="1195803" y="600077"/>
                    <a:pt x="1195803" y="600048"/>
                    <a:pt x="1195803" y="600013"/>
                  </a:cubicBezTo>
                  <a:lnTo>
                    <a:pt x="1195803" y="85836"/>
                  </a:lnTo>
                  <a:cubicBezTo>
                    <a:pt x="1195803" y="38431"/>
                    <a:pt x="1157368" y="0"/>
                    <a:pt x="1109959" y="0"/>
                  </a:cubicBezTo>
                  <a:lnTo>
                    <a:pt x="0" y="0"/>
                  </a:lnTo>
                  <a:cubicBezTo>
                    <a:pt x="30990" y="35306"/>
                    <a:pt x="66737" y="66135"/>
                    <a:pt x="106208" y="91604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8" name="Google Shape;14728;p107"/>
            <p:cNvSpPr/>
            <p:nvPr/>
          </p:nvSpPr>
          <p:spPr>
            <a:xfrm>
              <a:off x="6446251" y="4769553"/>
              <a:ext cx="637594" cy="685849"/>
            </a:xfrm>
            <a:custGeom>
              <a:avLst/>
              <a:gdLst/>
              <a:ahLst/>
              <a:cxnLst/>
              <a:rect l="l" t="t" r="r" b="b"/>
              <a:pathLst>
                <a:path w="637594" h="685849" extrusionOk="0">
                  <a:moveTo>
                    <a:pt x="551750" y="0"/>
                  </a:moveTo>
                  <a:lnTo>
                    <a:pt x="373898" y="0"/>
                  </a:lnTo>
                  <a:cubicBezTo>
                    <a:pt x="309858" y="256783"/>
                    <a:pt x="181141" y="492894"/>
                    <a:pt x="0" y="685849"/>
                  </a:cubicBezTo>
                  <a:lnTo>
                    <a:pt x="551750" y="685849"/>
                  </a:lnTo>
                  <a:cubicBezTo>
                    <a:pt x="599159" y="685849"/>
                    <a:pt x="637594" y="647443"/>
                    <a:pt x="637594" y="600013"/>
                  </a:cubicBezTo>
                  <a:cubicBezTo>
                    <a:pt x="637594" y="599999"/>
                    <a:pt x="637594" y="599979"/>
                    <a:pt x="637594" y="599964"/>
                  </a:cubicBezTo>
                  <a:lnTo>
                    <a:pt x="637594" y="85836"/>
                  </a:lnTo>
                  <a:cubicBezTo>
                    <a:pt x="637624" y="38456"/>
                    <a:pt x="599233" y="25"/>
                    <a:pt x="551848" y="0"/>
                  </a:cubicBezTo>
                  <a:cubicBezTo>
                    <a:pt x="551814" y="0"/>
                    <a:pt x="551784" y="0"/>
                    <a:pt x="551750" y="0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29" name="Google Shape;14729;p107"/>
            <p:cNvSpPr/>
            <p:nvPr/>
          </p:nvSpPr>
          <p:spPr>
            <a:xfrm>
              <a:off x="7332847" y="2896447"/>
              <a:ext cx="1359306" cy="685849"/>
            </a:xfrm>
            <a:custGeom>
              <a:avLst/>
              <a:gdLst/>
              <a:ahLst/>
              <a:cxnLst/>
              <a:rect l="l" t="t" r="r" b="b"/>
              <a:pathLst>
                <a:path w="1359306" h="685849" extrusionOk="0">
                  <a:moveTo>
                    <a:pt x="1273462" y="0"/>
                  </a:moveTo>
                  <a:cubicBezTo>
                    <a:pt x="1320873" y="0"/>
                    <a:pt x="1359307" y="0"/>
                    <a:pt x="1359307" y="0"/>
                  </a:cubicBezTo>
                  <a:lnTo>
                    <a:pt x="1359307" y="685849"/>
                  </a:lnTo>
                  <a:cubicBezTo>
                    <a:pt x="1359307" y="685849"/>
                    <a:pt x="1320873" y="685849"/>
                    <a:pt x="1273462" y="685849"/>
                  </a:cubicBezTo>
                  <a:lnTo>
                    <a:pt x="85844" y="685849"/>
                  </a:lnTo>
                  <a:cubicBezTo>
                    <a:pt x="38434" y="685849"/>
                    <a:pt x="0" y="685849"/>
                    <a:pt x="0" y="685849"/>
                  </a:cubicBezTo>
                  <a:lnTo>
                    <a:pt x="0" y="0"/>
                  </a:lnTo>
                  <a:cubicBezTo>
                    <a:pt x="0" y="0"/>
                    <a:pt x="38434" y="0"/>
                    <a:pt x="85844" y="0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0" name="Google Shape;14730;p107"/>
            <p:cNvSpPr/>
            <p:nvPr/>
          </p:nvSpPr>
          <p:spPr>
            <a:xfrm>
              <a:off x="7332847" y="4769553"/>
              <a:ext cx="1359306" cy="685849"/>
            </a:xfrm>
            <a:custGeom>
              <a:avLst/>
              <a:gdLst/>
              <a:ahLst/>
              <a:cxnLst/>
              <a:rect l="l" t="t" r="r" b="b"/>
              <a:pathLst>
                <a:path w="1359306" h="685849" extrusionOk="0">
                  <a:moveTo>
                    <a:pt x="1273462" y="0"/>
                  </a:moveTo>
                  <a:cubicBezTo>
                    <a:pt x="1320873" y="0"/>
                    <a:pt x="1359307" y="0"/>
                    <a:pt x="1359307" y="0"/>
                  </a:cubicBezTo>
                  <a:lnTo>
                    <a:pt x="1359307" y="685849"/>
                  </a:lnTo>
                  <a:cubicBezTo>
                    <a:pt x="1359307" y="685849"/>
                    <a:pt x="1320873" y="685849"/>
                    <a:pt x="1273462" y="685849"/>
                  </a:cubicBezTo>
                  <a:lnTo>
                    <a:pt x="85844" y="685849"/>
                  </a:lnTo>
                  <a:cubicBezTo>
                    <a:pt x="38434" y="685849"/>
                    <a:pt x="0" y="685849"/>
                    <a:pt x="0" y="685849"/>
                  </a:cubicBezTo>
                  <a:lnTo>
                    <a:pt x="0" y="0"/>
                  </a:lnTo>
                  <a:cubicBezTo>
                    <a:pt x="0" y="0"/>
                    <a:pt x="38434" y="0"/>
                    <a:pt x="85844" y="0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1" name="Google Shape;14731;p107"/>
            <p:cNvSpPr/>
            <p:nvPr/>
          </p:nvSpPr>
          <p:spPr>
            <a:xfrm>
              <a:off x="6763741" y="3833000"/>
              <a:ext cx="1928511" cy="685849"/>
            </a:xfrm>
            <a:custGeom>
              <a:avLst/>
              <a:gdLst/>
              <a:ahLst/>
              <a:cxnLst/>
              <a:rect l="l" t="t" r="r" b="b"/>
              <a:pathLst>
                <a:path w="1928511" h="685849" extrusionOk="0">
                  <a:moveTo>
                    <a:pt x="1842569" y="0"/>
                  </a:moveTo>
                  <a:lnTo>
                    <a:pt x="0" y="0"/>
                  </a:lnTo>
                  <a:cubicBezTo>
                    <a:pt x="67941" y="177751"/>
                    <a:pt x="102767" y="366437"/>
                    <a:pt x="102757" y="556726"/>
                  </a:cubicBezTo>
                  <a:cubicBezTo>
                    <a:pt x="102757" y="600048"/>
                    <a:pt x="100982" y="643089"/>
                    <a:pt x="97431" y="685850"/>
                  </a:cubicBezTo>
                  <a:lnTo>
                    <a:pt x="1842667" y="685850"/>
                  </a:lnTo>
                  <a:cubicBezTo>
                    <a:pt x="1890101" y="685850"/>
                    <a:pt x="1928512" y="647418"/>
                    <a:pt x="1928512" y="600013"/>
                  </a:cubicBezTo>
                  <a:lnTo>
                    <a:pt x="1928512" y="85836"/>
                  </a:lnTo>
                  <a:cubicBezTo>
                    <a:pt x="1928561" y="38456"/>
                    <a:pt x="1890150" y="30"/>
                    <a:pt x="1842766" y="0"/>
                  </a:cubicBezTo>
                  <a:cubicBezTo>
                    <a:pt x="1842717" y="0"/>
                    <a:pt x="1842618" y="0"/>
                    <a:pt x="1842569" y="0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2" name="Google Shape;14732;p107"/>
            <p:cNvSpPr/>
            <p:nvPr/>
          </p:nvSpPr>
          <p:spPr>
            <a:xfrm>
              <a:off x="4059866" y="2200983"/>
              <a:ext cx="2488948" cy="3264044"/>
            </a:xfrm>
            <a:custGeom>
              <a:avLst/>
              <a:gdLst/>
              <a:ahLst/>
              <a:cxnLst/>
              <a:rect l="l" t="t" r="r" b="b"/>
              <a:pathLst>
                <a:path w="2488948" h="3264044" extrusionOk="0">
                  <a:moveTo>
                    <a:pt x="1843954" y="1098168"/>
                  </a:moveTo>
                  <a:lnTo>
                    <a:pt x="1841932" y="1097033"/>
                  </a:lnTo>
                  <a:cubicBezTo>
                    <a:pt x="1822209" y="1086236"/>
                    <a:pt x="1802486" y="1076179"/>
                    <a:pt x="1783898" y="1067107"/>
                  </a:cubicBezTo>
                  <a:lnTo>
                    <a:pt x="1781531" y="1065973"/>
                  </a:lnTo>
                  <a:lnTo>
                    <a:pt x="1779312" y="1064642"/>
                  </a:lnTo>
                  <a:cubicBezTo>
                    <a:pt x="1642607" y="980990"/>
                    <a:pt x="1532819" y="859828"/>
                    <a:pt x="1463005" y="715579"/>
                  </a:cubicBezTo>
                  <a:cubicBezTo>
                    <a:pt x="1365573" y="516002"/>
                    <a:pt x="1340131" y="275799"/>
                    <a:pt x="1386923" y="0"/>
                  </a:cubicBezTo>
                  <a:cubicBezTo>
                    <a:pt x="1156012" y="158888"/>
                    <a:pt x="941998" y="341027"/>
                    <a:pt x="748245" y="543562"/>
                  </a:cubicBezTo>
                  <a:cubicBezTo>
                    <a:pt x="530306" y="772671"/>
                    <a:pt x="356793" y="1013170"/>
                    <a:pt x="232588" y="1258451"/>
                  </a:cubicBezTo>
                  <a:cubicBezTo>
                    <a:pt x="78255" y="1563092"/>
                    <a:pt x="5" y="1876114"/>
                    <a:pt x="5" y="2188792"/>
                  </a:cubicBezTo>
                  <a:cubicBezTo>
                    <a:pt x="-898" y="2518982"/>
                    <a:pt x="130349" y="2835805"/>
                    <a:pt x="364485" y="3068647"/>
                  </a:cubicBezTo>
                  <a:cubicBezTo>
                    <a:pt x="436563" y="3140851"/>
                    <a:pt x="517205" y="3203983"/>
                    <a:pt x="604612" y="3256589"/>
                  </a:cubicBezTo>
                  <a:cubicBezTo>
                    <a:pt x="650123" y="3283952"/>
                    <a:pt x="701501" y="3230409"/>
                    <a:pt x="671670" y="3186480"/>
                  </a:cubicBezTo>
                  <a:cubicBezTo>
                    <a:pt x="594031" y="3072098"/>
                    <a:pt x="552627" y="2936999"/>
                    <a:pt x="552839" y="2798764"/>
                  </a:cubicBezTo>
                  <a:cubicBezTo>
                    <a:pt x="552839" y="2049364"/>
                    <a:pt x="1364686" y="1570684"/>
                    <a:pt x="1364686" y="1570684"/>
                  </a:cubicBezTo>
                  <a:cubicBezTo>
                    <a:pt x="1268241" y="1965007"/>
                    <a:pt x="1462955" y="2126621"/>
                    <a:pt x="1544362" y="2175381"/>
                  </a:cubicBezTo>
                  <a:cubicBezTo>
                    <a:pt x="1555653" y="2180805"/>
                    <a:pt x="1566896" y="2186622"/>
                    <a:pt x="1577743" y="2192637"/>
                  </a:cubicBezTo>
                  <a:cubicBezTo>
                    <a:pt x="1912531" y="2376817"/>
                    <a:pt x="2034611" y="2797497"/>
                    <a:pt x="1850418" y="3132252"/>
                  </a:cubicBezTo>
                  <a:cubicBezTo>
                    <a:pt x="1840206" y="3150810"/>
                    <a:pt x="1829147" y="3168889"/>
                    <a:pt x="1817278" y="3186431"/>
                  </a:cubicBezTo>
                  <a:cubicBezTo>
                    <a:pt x="1787447" y="3230360"/>
                    <a:pt x="1838826" y="3283902"/>
                    <a:pt x="1884337" y="3256539"/>
                  </a:cubicBezTo>
                  <a:cubicBezTo>
                    <a:pt x="1971744" y="3203934"/>
                    <a:pt x="2052386" y="3140801"/>
                    <a:pt x="2124464" y="3068598"/>
                  </a:cubicBezTo>
                  <a:cubicBezTo>
                    <a:pt x="2610487" y="2582562"/>
                    <a:pt x="2610438" y="1794587"/>
                    <a:pt x="2124350" y="1308611"/>
                  </a:cubicBezTo>
                  <a:cubicBezTo>
                    <a:pt x="2041312" y="1225595"/>
                    <a:pt x="1946947" y="1154742"/>
                    <a:pt x="1844053" y="1098168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" name="Group 3">
            <a:extLst>
              <a:ext uri="{FF2B5EF4-FFF2-40B4-BE49-F238E27FC236}">
                <a16:creationId xmlns:a16="http://schemas.microsoft.com/office/drawing/2014/main" id="{94F178F0-5DA6-46C8-8F08-2DF1E22D0915}"/>
              </a:ext>
            </a:extLst>
          </p:cNvPr>
          <p:cNvGrpSpPr/>
          <p:nvPr/>
        </p:nvGrpSpPr>
        <p:grpSpPr>
          <a:xfrm>
            <a:off x="2870605" y="838200"/>
            <a:ext cx="1124639" cy="1124712"/>
            <a:chOff x="2870605" y="838200"/>
            <a:chExt cx="1124639" cy="1124712"/>
          </a:xfrm>
        </p:grpSpPr>
        <p:sp>
          <p:nvSpPr>
            <p:cNvPr id="14735" name="Google Shape;14735;p107"/>
            <p:cNvSpPr/>
            <p:nvPr/>
          </p:nvSpPr>
          <p:spPr>
            <a:xfrm>
              <a:off x="2870605" y="838200"/>
              <a:ext cx="1124639" cy="1124712"/>
            </a:xfrm>
            <a:custGeom>
              <a:avLst/>
              <a:gdLst/>
              <a:ahLst/>
              <a:cxnLst/>
              <a:rect l="l" t="t" r="r" b="b"/>
              <a:pathLst>
                <a:path w="5240335" h="5240675" extrusionOk="0">
                  <a:moveTo>
                    <a:pt x="1793019" y="0"/>
                  </a:moveTo>
                  <a:lnTo>
                    <a:pt x="3447317" y="0"/>
                  </a:lnTo>
                  <a:cubicBezTo>
                    <a:pt x="4437597" y="0"/>
                    <a:pt x="5240335" y="802854"/>
                    <a:pt x="5240335" y="1793185"/>
                  </a:cubicBezTo>
                  <a:lnTo>
                    <a:pt x="5240335" y="3447491"/>
                  </a:lnTo>
                  <a:cubicBezTo>
                    <a:pt x="5240335" y="4437863"/>
                    <a:pt x="4437556" y="5240676"/>
                    <a:pt x="3447317" y="5240676"/>
                  </a:cubicBezTo>
                  <a:lnTo>
                    <a:pt x="1793019" y="5240676"/>
                  </a:lnTo>
                  <a:cubicBezTo>
                    <a:pt x="802738" y="5240676"/>
                    <a:pt x="0" y="4437801"/>
                    <a:pt x="0" y="3447491"/>
                  </a:cubicBezTo>
                  <a:lnTo>
                    <a:pt x="0" y="1793247"/>
                  </a:lnTo>
                  <a:cubicBezTo>
                    <a:pt x="0" y="802854"/>
                    <a:pt x="802780" y="62"/>
                    <a:pt x="1793019" y="62"/>
                  </a:cubicBezTo>
                </a:path>
              </a:pathLst>
            </a:custGeom>
            <a:solidFill>
              <a:srgbClr val="C1DFA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6" name="Google Shape;14736;p107"/>
            <p:cNvSpPr/>
            <p:nvPr/>
          </p:nvSpPr>
          <p:spPr>
            <a:xfrm>
              <a:off x="3412582" y="1800000"/>
              <a:ext cx="44115" cy="44119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4"/>
                    <a:pt x="159550" y="205574"/>
                    <a:pt x="102778" y="205574"/>
                  </a:cubicBezTo>
                  <a:cubicBezTo>
                    <a:pt x="46006" y="205574"/>
                    <a:pt x="0" y="159564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7" name="Google Shape;14737;p107"/>
            <p:cNvSpPr/>
            <p:nvPr/>
          </p:nvSpPr>
          <p:spPr>
            <a:xfrm>
              <a:off x="3412582" y="957567"/>
              <a:ext cx="44115" cy="44119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66"/>
                  </a:moveTo>
                  <a:cubicBezTo>
                    <a:pt x="205576" y="159533"/>
                    <a:pt x="159571" y="205562"/>
                    <a:pt x="102798" y="205574"/>
                  </a:cubicBezTo>
                  <a:cubicBezTo>
                    <a:pt x="46026" y="205587"/>
                    <a:pt x="21" y="159575"/>
                    <a:pt x="0" y="102808"/>
                  </a:cubicBezTo>
                  <a:cubicBezTo>
                    <a:pt x="-21" y="46041"/>
                    <a:pt x="45985" y="12"/>
                    <a:pt x="102757" y="0"/>
                  </a:cubicBezTo>
                  <a:cubicBezTo>
                    <a:pt x="102757" y="0"/>
                    <a:pt x="102778" y="0"/>
                    <a:pt x="102778" y="0"/>
                  </a:cubicBezTo>
                  <a:cubicBezTo>
                    <a:pt x="159529" y="-12"/>
                    <a:pt x="205535" y="45989"/>
                    <a:pt x="205555" y="102746"/>
                  </a:cubicBezTo>
                  <a:cubicBezTo>
                    <a:pt x="205555" y="102752"/>
                    <a:pt x="205555" y="102760"/>
                    <a:pt x="205555" y="102766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8" name="Google Shape;14738;p107"/>
            <p:cNvSpPr/>
            <p:nvPr/>
          </p:nvSpPr>
          <p:spPr>
            <a:xfrm>
              <a:off x="3830525" y="1378712"/>
              <a:ext cx="44115" cy="44119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7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7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39" name="Google Shape;14739;p107"/>
            <p:cNvSpPr/>
            <p:nvPr/>
          </p:nvSpPr>
          <p:spPr>
            <a:xfrm>
              <a:off x="2988534" y="1378712"/>
              <a:ext cx="44115" cy="44119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52"/>
                    <a:pt x="45964" y="41"/>
                    <a:pt x="102695" y="0"/>
                  </a:cubicBezTo>
                  <a:cubicBezTo>
                    <a:pt x="159457" y="0"/>
                    <a:pt x="205473" y="46010"/>
                    <a:pt x="205473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0" name="Google Shape;14740;p107"/>
            <p:cNvSpPr/>
            <p:nvPr/>
          </p:nvSpPr>
          <p:spPr>
            <a:xfrm>
              <a:off x="3060940" y="1030686"/>
              <a:ext cx="44119" cy="44119"/>
            </a:xfrm>
            <a:custGeom>
              <a:avLst/>
              <a:gdLst/>
              <a:ahLst/>
              <a:cxnLst/>
              <a:rect l="l" t="t" r="r" b="b"/>
              <a:pathLst>
                <a:path w="205576" h="205574" extrusionOk="0">
                  <a:moveTo>
                    <a:pt x="205555" y="102787"/>
                  </a:moveTo>
                  <a:cubicBezTo>
                    <a:pt x="205555" y="159554"/>
                    <a:pt x="159539" y="205574"/>
                    <a:pt x="102778" y="205574"/>
                  </a:cubicBezTo>
                  <a:cubicBezTo>
                    <a:pt x="46016" y="205574"/>
                    <a:pt x="0" y="159554"/>
                    <a:pt x="0" y="102787"/>
                  </a:cubicBezTo>
                  <a:cubicBezTo>
                    <a:pt x="0" y="46020"/>
                    <a:pt x="46016" y="0"/>
                    <a:pt x="102778" y="0"/>
                  </a:cubicBezTo>
                  <a:cubicBezTo>
                    <a:pt x="102784" y="0"/>
                    <a:pt x="102792" y="0"/>
                    <a:pt x="102798" y="0"/>
                  </a:cubicBezTo>
                  <a:cubicBezTo>
                    <a:pt x="159560" y="0"/>
                    <a:pt x="205576" y="46020"/>
                    <a:pt x="205576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1" name="Google Shape;14741;p107"/>
            <p:cNvSpPr/>
            <p:nvPr/>
          </p:nvSpPr>
          <p:spPr>
            <a:xfrm>
              <a:off x="3757364" y="1727174"/>
              <a:ext cx="44115" cy="44119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8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29" y="21"/>
                    <a:pt x="205534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2" name="Google Shape;14742;p107"/>
            <p:cNvSpPr/>
            <p:nvPr/>
          </p:nvSpPr>
          <p:spPr>
            <a:xfrm>
              <a:off x="3060736" y="1726285"/>
              <a:ext cx="44115" cy="44119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10"/>
                    <a:pt x="46016" y="0"/>
                    <a:pt x="102778" y="0"/>
                  </a:cubicBezTo>
                  <a:cubicBezTo>
                    <a:pt x="159535" y="21"/>
                    <a:pt x="205543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43" name="Google Shape;14743;p107"/>
            <p:cNvSpPr/>
            <p:nvPr/>
          </p:nvSpPr>
          <p:spPr>
            <a:xfrm>
              <a:off x="3757510" y="1029446"/>
              <a:ext cx="44115" cy="44119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54"/>
                    <a:pt x="159550" y="205574"/>
                    <a:pt x="102778" y="205574"/>
                  </a:cubicBezTo>
                  <a:cubicBezTo>
                    <a:pt x="46006" y="205574"/>
                    <a:pt x="0" y="159554"/>
                    <a:pt x="0" y="102787"/>
                  </a:cubicBezTo>
                  <a:cubicBezTo>
                    <a:pt x="0" y="46020"/>
                    <a:pt x="46006" y="0"/>
                    <a:pt x="102778" y="0"/>
                  </a:cubicBezTo>
                  <a:cubicBezTo>
                    <a:pt x="159550" y="0"/>
                    <a:pt x="205555" y="4602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DEDBA1A7-65F0-4ABB-ADB6-B7E9F62C263B}"/>
                </a:ext>
              </a:extLst>
            </p:cNvPr>
            <p:cNvGrpSpPr/>
            <p:nvPr/>
          </p:nvGrpSpPr>
          <p:grpSpPr>
            <a:xfrm>
              <a:off x="3218251" y="1190625"/>
              <a:ext cx="428214" cy="428252"/>
              <a:chOff x="3150947" y="1123314"/>
              <a:chExt cx="562822" cy="562874"/>
            </a:xfrm>
          </p:grpSpPr>
          <p:sp>
            <p:nvSpPr>
              <p:cNvPr id="14744" name="Google Shape;14744;p107"/>
              <p:cNvSpPr/>
              <p:nvPr/>
            </p:nvSpPr>
            <p:spPr>
              <a:xfrm>
                <a:off x="3150947" y="1123314"/>
                <a:ext cx="562822" cy="562874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5" name="Google Shape;14745;p107"/>
              <p:cNvSpPr/>
              <p:nvPr/>
            </p:nvSpPr>
            <p:spPr>
              <a:xfrm>
                <a:off x="3353124" y="1345050"/>
                <a:ext cx="160231" cy="210201"/>
              </a:xfrm>
              <a:custGeom>
                <a:avLst/>
                <a:gdLst/>
                <a:ahLst/>
                <a:cxnLst/>
                <a:rect l="l" t="t" r="r" b="b"/>
                <a:pathLst>
                  <a:path w="746606" h="979445" extrusionOk="0">
                    <a:moveTo>
                      <a:pt x="553146" y="329503"/>
                    </a:moveTo>
                    <a:lnTo>
                      <a:pt x="552545" y="329172"/>
                    </a:lnTo>
                    <a:cubicBezTo>
                      <a:pt x="546624" y="325921"/>
                      <a:pt x="540764" y="322960"/>
                      <a:pt x="535133" y="320185"/>
                    </a:cubicBezTo>
                    <a:lnTo>
                      <a:pt x="534429" y="319854"/>
                    </a:lnTo>
                    <a:lnTo>
                      <a:pt x="533745" y="319440"/>
                    </a:lnTo>
                    <a:cubicBezTo>
                      <a:pt x="492730" y="294343"/>
                      <a:pt x="459789" y="257983"/>
                      <a:pt x="438856" y="214706"/>
                    </a:cubicBezTo>
                    <a:cubicBezTo>
                      <a:pt x="409642" y="154823"/>
                      <a:pt x="402002" y="82743"/>
                      <a:pt x="416081" y="0"/>
                    </a:cubicBezTo>
                    <a:cubicBezTo>
                      <a:pt x="346804" y="47666"/>
                      <a:pt x="282599" y="102332"/>
                      <a:pt x="224481" y="163105"/>
                    </a:cubicBezTo>
                    <a:cubicBezTo>
                      <a:pt x="159096" y="231830"/>
                      <a:pt x="107044" y="303910"/>
                      <a:pt x="69776" y="377584"/>
                    </a:cubicBezTo>
                    <a:cubicBezTo>
                      <a:pt x="23481" y="469003"/>
                      <a:pt x="2" y="562928"/>
                      <a:pt x="2" y="656749"/>
                    </a:cubicBezTo>
                    <a:cubicBezTo>
                      <a:pt x="-288" y="755830"/>
                      <a:pt x="39071" y="850893"/>
                      <a:pt x="109301" y="920778"/>
                    </a:cubicBezTo>
                    <a:cubicBezTo>
                      <a:pt x="130937" y="942437"/>
                      <a:pt x="155120" y="961383"/>
                      <a:pt x="181353" y="977182"/>
                    </a:cubicBezTo>
                    <a:cubicBezTo>
                      <a:pt x="194997" y="985465"/>
                      <a:pt x="210340" y="969314"/>
                      <a:pt x="201478" y="956144"/>
                    </a:cubicBezTo>
                    <a:cubicBezTo>
                      <a:pt x="178185" y="921813"/>
                      <a:pt x="165763" y="881270"/>
                      <a:pt x="165825" y="839795"/>
                    </a:cubicBezTo>
                    <a:cubicBezTo>
                      <a:pt x="165825" y="614922"/>
                      <a:pt x="409373" y="471218"/>
                      <a:pt x="409373" y="471218"/>
                    </a:cubicBezTo>
                    <a:cubicBezTo>
                      <a:pt x="380387" y="589577"/>
                      <a:pt x="438856" y="638072"/>
                      <a:pt x="463205" y="652690"/>
                    </a:cubicBezTo>
                    <a:cubicBezTo>
                      <a:pt x="466580" y="654306"/>
                      <a:pt x="469955" y="656066"/>
                      <a:pt x="473205" y="657867"/>
                    </a:cubicBezTo>
                    <a:cubicBezTo>
                      <a:pt x="573643" y="713112"/>
                      <a:pt x="610270" y="839339"/>
                      <a:pt x="555030" y="939766"/>
                    </a:cubicBezTo>
                    <a:cubicBezTo>
                      <a:pt x="551945" y="945336"/>
                      <a:pt x="548632" y="950781"/>
                      <a:pt x="545071" y="956041"/>
                    </a:cubicBezTo>
                    <a:cubicBezTo>
                      <a:pt x="536127" y="969210"/>
                      <a:pt x="551531" y="985279"/>
                      <a:pt x="565196" y="977079"/>
                    </a:cubicBezTo>
                    <a:cubicBezTo>
                      <a:pt x="591429" y="961321"/>
                      <a:pt x="615632" y="942416"/>
                      <a:pt x="637268" y="920778"/>
                    </a:cubicBezTo>
                    <a:cubicBezTo>
                      <a:pt x="783070" y="774942"/>
                      <a:pt x="783050" y="538494"/>
                      <a:pt x="637227" y="392679"/>
                    </a:cubicBezTo>
                    <a:cubicBezTo>
                      <a:pt x="612320" y="367769"/>
                      <a:pt x="584016" y="346524"/>
                      <a:pt x="553146" y="3295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6" name="Google Shape;14746;p107"/>
              <p:cNvSpPr/>
              <p:nvPr/>
            </p:nvSpPr>
            <p:spPr>
              <a:xfrm>
                <a:off x="3345473" y="1202705"/>
                <a:ext cx="175165" cy="114566"/>
              </a:xfrm>
              <a:custGeom>
                <a:avLst/>
                <a:gdLst/>
                <a:ahLst/>
                <a:cxnLst/>
                <a:rect l="l" t="t" r="r" b="b"/>
                <a:pathLst>
                  <a:path w="816196" h="533828" extrusionOk="0">
                    <a:moveTo>
                      <a:pt x="0" y="533828"/>
                    </a:moveTo>
                    <a:lnTo>
                      <a:pt x="816196" y="533828"/>
                    </a:lnTo>
                    <a:cubicBezTo>
                      <a:pt x="814561" y="521922"/>
                      <a:pt x="813463" y="511651"/>
                      <a:pt x="811227" y="501402"/>
                    </a:cubicBezTo>
                    <a:cubicBezTo>
                      <a:pt x="797500" y="431124"/>
                      <a:pt x="760584" y="381449"/>
                      <a:pt x="686793" y="364138"/>
                    </a:cubicBezTo>
                    <a:cubicBezTo>
                      <a:pt x="676420" y="361513"/>
                      <a:pt x="666295" y="358050"/>
                      <a:pt x="656481" y="353785"/>
                    </a:cubicBezTo>
                    <a:cubicBezTo>
                      <a:pt x="620703" y="339767"/>
                      <a:pt x="601945" y="314318"/>
                      <a:pt x="603042" y="274893"/>
                    </a:cubicBezTo>
                    <a:cubicBezTo>
                      <a:pt x="604140" y="245200"/>
                      <a:pt x="604140" y="215445"/>
                      <a:pt x="603042" y="185192"/>
                    </a:cubicBezTo>
                    <a:cubicBezTo>
                      <a:pt x="599212" y="88431"/>
                      <a:pt x="519354" y="6329"/>
                      <a:pt x="423534" y="366"/>
                    </a:cubicBezTo>
                    <a:cubicBezTo>
                      <a:pt x="319431" y="-5577"/>
                      <a:pt x="230774" y="61409"/>
                      <a:pt x="215887" y="160904"/>
                    </a:cubicBezTo>
                    <a:cubicBezTo>
                      <a:pt x="209821" y="199770"/>
                      <a:pt x="212616" y="239796"/>
                      <a:pt x="212057" y="279759"/>
                    </a:cubicBezTo>
                    <a:cubicBezTo>
                      <a:pt x="211456" y="312186"/>
                      <a:pt x="197191" y="335377"/>
                      <a:pt x="167418" y="349478"/>
                    </a:cubicBezTo>
                    <a:cubicBezTo>
                      <a:pt x="155823" y="354344"/>
                      <a:pt x="144291" y="359831"/>
                      <a:pt x="131599" y="362958"/>
                    </a:cubicBezTo>
                    <a:cubicBezTo>
                      <a:pt x="46813" y="381987"/>
                      <a:pt x="7702" y="441933"/>
                      <a:pt x="0" y="533828"/>
                    </a:cubicBezTo>
                    <a:close/>
                    <a:moveTo>
                      <a:pt x="403119" y="132308"/>
                    </a:moveTo>
                    <a:cubicBezTo>
                      <a:pt x="437302" y="132308"/>
                      <a:pt x="464818" y="159330"/>
                      <a:pt x="464818" y="192812"/>
                    </a:cubicBezTo>
                    <a:cubicBezTo>
                      <a:pt x="464818" y="225777"/>
                      <a:pt x="437302" y="253358"/>
                      <a:pt x="403119" y="253358"/>
                    </a:cubicBezTo>
                    <a:cubicBezTo>
                      <a:pt x="368935" y="253358"/>
                      <a:pt x="341481" y="225777"/>
                      <a:pt x="341481" y="192812"/>
                    </a:cubicBezTo>
                    <a:cubicBezTo>
                      <a:pt x="341750" y="159135"/>
                      <a:pt x="369246" y="132045"/>
                      <a:pt x="402933" y="132306"/>
                    </a:cubicBezTo>
                    <a:cubicBezTo>
                      <a:pt x="402994" y="132306"/>
                      <a:pt x="403057" y="132308"/>
                      <a:pt x="403119" y="1323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47" name="Google Shape;14747;p107"/>
              <p:cNvSpPr/>
              <p:nvPr/>
            </p:nvSpPr>
            <p:spPr>
              <a:xfrm>
                <a:off x="3273559" y="1229665"/>
                <a:ext cx="318996" cy="378529"/>
              </a:xfrm>
              <a:custGeom>
                <a:avLst/>
                <a:gdLst/>
                <a:ahLst/>
                <a:cxnLst/>
                <a:rect l="l" t="t" r="r" b="b"/>
                <a:pathLst>
                  <a:path w="1486383" h="1763781" extrusionOk="0">
                    <a:moveTo>
                      <a:pt x="1485980" y="122168"/>
                    </a:moveTo>
                    <a:cubicBezTo>
                      <a:pt x="1485980" y="51539"/>
                      <a:pt x="1434053" y="0"/>
                      <a:pt x="1362994" y="0"/>
                    </a:cubicBezTo>
                    <a:lnTo>
                      <a:pt x="1059651" y="0"/>
                    </a:lnTo>
                    <a:lnTo>
                      <a:pt x="1059651" y="52056"/>
                    </a:lnTo>
                    <a:cubicBezTo>
                      <a:pt x="1060190" y="107964"/>
                      <a:pt x="1091350" y="139024"/>
                      <a:pt x="1147646" y="139686"/>
                    </a:cubicBezTo>
                    <a:lnTo>
                      <a:pt x="1283199" y="139686"/>
                    </a:lnTo>
                    <a:cubicBezTo>
                      <a:pt x="1330198" y="139686"/>
                      <a:pt x="1348791" y="158322"/>
                      <a:pt x="1348791" y="206444"/>
                    </a:cubicBezTo>
                    <a:cubicBezTo>
                      <a:pt x="1349329" y="333499"/>
                      <a:pt x="1350427" y="460016"/>
                      <a:pt x="1350427" y="587009"/>
                    </a:cubicBezTo>
                    <a:lnTo>
                      <a:pt x="1350427" y="1564026"/>
                    </a:lnTo>
                    <a:cubicBezTo>
                      <a:pt x="1350427" y="1606723"/>
                      <a:pt x="1329101" y="1627554"/>
                      <a:pt x="1287029" y="1627554"/>
                    </a:cubicBezTo>
                    <a:cubicBezTo>
                      <a:pt x="925195" y="1628112"/>
                      <a:pt x="563548" y="1628464"/>
                      <a:pt x="202108" y="1628651"/>
                    </a:cubicBezTo>
                    <a:cubicBezTo>
                      <a:pt x="156744" y="1628651"/>
                      <a:pt x="135977" y="1608379"/>
                      <a:pt x="135977" y="1562928"/>
                    </a:cubicBezTo>
                    <a:lnTo>
                      <a:pt x="135977" y="203193"/>
                    </a:lnTo>
                    <a:cubicBezTo>
                      <a:pt x="135977" y="160496"/>
                      <a:pt x="157303" y="139728"/>
                      <a:pt x="199375" y="139728"/>
                    </a:cubicBezTo>
                    <a:cubicBezTo>
                      <a:pt x="248031" y="139127"/>
                      <a:pt x="296687" y="139728"/>
                      <a:pt x="345322" y="139127"/>
                    </a:cubicBezTo>
                    <a:cubicBezTo>
                      <a:pt x="387393" y="138568"/>
                      <a:pt x="420749" y="111794"/>
                      <a:pt x="425117" y="72369"/>
                    </a:cubicBezTo>
                    <a:cubicBezTo>
                      <a:pt x="427850" y="49364"/>
                      <a:pt x="425656" y="25241"/>
                      <a:pt x="425656" y="41"/>
                    </a:cubicBezTo>
                    <a:lnTo>
                      <a:pt x="122830" y="41"/>
                    </a:lnTo>
                    <a:cubicBezTo>
                      <a:pt x="52890" y="41"/>
                      <a:pt x="404" y="51000"/>
                      <a:pt x="404" y="120533"/>
                    </a:cubicBezTo>
                    <a:cubicBezTo>
                      <a:pt x="-135" y="628712"/>
                      <a:pt x="-135" y="1136871"/>
                      <a:pt x="404" y="1644988"/>
                    </a:cubicBezTo>
                    <a:cubicBezTo>
                      <a:pt x="404" y="1712885"/>
                      <a:pt x="51793" y="1763782"/>
                      <a:pt x="119559" y="1763782"/>
                    </a:cubicBezTo>
                    <a:lnTo>
                      <a:pt x="1367363" y="1763782"/>
                    </a:lnTo>
                    <a:cubicBezTo>
                      <a:pt x="1435150" y="1763782"/>
                      <a:pt x="1485980" y="1712885"/>
                      <a:pt x="1485980" y="1644450"/>
                    </a:cubicBezTo>
                    <a:cubicBezTo>
                      <a:pt x="1486518" y="1137368"/>
                      <a:pt x="1486518" y="629955"/>
                      <a:pt x="1485980" y="1221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748" name="Google Shape;14748;p107"/>
          <p:cNvSpPr/>
          <p:nvPr/>
        </p:nvSpPr>
        <p:spPr>
          <a:xfrm>
            <a:off x="2960514" y="1962539"/>
            <a:ext cx="907300" cy="5539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Firepower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Center</a:t>
            </a:r>
            <a:endParaRPr/>
          </a:p>
        </p:txBody>
      </p:sp>
      <p:grpSp>
        <p:nvGrpSpPr>
          <p:cNvPr id="14749" name="Google Shape;14749;p107"/>
          <p:cNvGrpSpPr/>
          <p:nvPr/>
        </p:nvGrpSpPr>
        <p:grpSpPr>
          <a:xfrm>
            <a:off x="2988678" y="2529009"/>
            <a:ext cx="914117" cy="786431"/>
            <a:chOff x="2126172" y="1371600"/>
            <a:chExt cx="914117" cy="786431"/>
          </a:xfrm>
        </p:grpSpPr>
        <p:sp>
          <p:nvSpPr>
            <p:cNvPr id="14750" name="Google Shape;14750;p107"/>
            <p:cNvSpPr/>
            <p:nvPr/>
          </p:nvSpPr>
          <p:spPr>
            <a:xfrm>
              <a:off x="2126172" y="1371600"/>
              <a:ext cx="914117" cy="786431"/>
            </a:xfrm>
            <a:custGeom>
              <a:avLst/>
              <a:gdLst/>
              <a:ahLst/>
              <a:cxnLst/>
              <a:rect l="l" t="t" r="r" b="b"/>
              <a:pathLst>
                <a:path w="914117" h="786431" extrusionOk="0">
                  <a:moveTo>
                    <a:pt x="685583" y="786432"/>
                  </a:moveTo>
                  <a:lnTo>
                    <a:pt x="914117" y="393216"/>
                  </a:lnTo>
                  <a:lnTo>
                    <a:pt x="685583" y="0"/>
                  </a:lnTo>
                  <a:lnTo>
                    <a:pt x="228528" y="0"/>
                  </a:lnTo>
                  <a:lnTo>
                    <a:pt x="0" y="393216"/>
                  </a:lnTo>
                  <a:lnTo>
                    <a:pt x="228528" y="786432"/>
                  </a:lnTo>
                  <a:lnTo>
                    <a:pt x="685583" y="786432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1" name="Google Shape;14751;p107"/>
            <p:cNvSpPr/>
            <p:nvPr/>
          </p:nvSpPr>
          <p:spPr>
            <a:xfrm>
              <a:off x="2474715" y="1682176"/>
              <a:ext cx="224979" cy="293108"/>
            </a:xfrm>
            <a:custGeom>
              <a:avLst/>
              <a:gdLst/>
              <a:ahLst/>
              <a:cxnLst/>
              <a:rect l="l" t="t" r="r" b="b"/>
              <a:pathLst>
                <a:path w="224979" h="293108" extrusionOk="0">
                  <a:moveTo>
                    <a:pt x="170359" y="292439"/>
                  </a:moveTo>
                  <a:cubicBezTo>
                    <a:pt x="178248" y="287709"/>
                    <a:pt x="185525" y="282040"/>
                    <a:pt x="192030" y="275557"/>
                  </a:cubicBezTo>
                  <a:cubicBezTo>
                    <a:pt x="235962" y="231917"/>
                    <a:pt x="235963" y="161161"/>
                    <a:pt x="192033" y="117519"/>
                  </a:cubicBezTo>
                  <a:cubicBezTo>
                    <a:pt x="184526" y="110060"/>
                    <a:pt x="175992" y="103694"/>
                    <a:pt x="166687" y="98612"/>
                  </a:cubicBezTo>
                  <a:lnTo>
                    <a:pt x="166507" y="98516"/>
                  </a:lnTo>
                  <a:cubicBezTo>
                    <a:pt x="164701" y="97542"/>
                    <a:pt x="162961" y="96639"/>
                    <a:pt x="161257" y="95825"/>
                  </a:cubicBezTo>
                  <a:lnTo>
                    <a:pt x="161047" y="95724"/>
                  </a:lnTo>
                  <a:lnTo>
                    <a:pt x="160848" y="95604"/>
                  </a:lnTo>
                  <a:cubicBezTo>
                    <a:pt x="148489" y="88094"/>
                    <a:pt x="138564" y="77213"/>
                    <a:pt x="132254" y="64256"/>
                  </a:cubicBezTo>
                  <a:cubicBezTo>
                    <a:pt x="123447" y="46316"/>
                    <a:pt x="121148" y="24788"/>
                    <a:pt x="125380" y="0"/>
                  </a:cubicBezTo>
                  <a:cubicBezTo>
                    <a:pt x="104509" y="14275"/>
                    <a:pt x="85165" y="30636"/>
                    <a:pt x="67650" y="48828"/>
                  </a:cubicBezTo>
                  <a:cubicBezTo>
                    <a:pt x="47954" y="69399"/>
                    <a:pt x="32272" y="90999"/>
                    <a:pt x="21045" y="113018"/>
                  </a:cubicBezTo>
                  <a:cubicBezTo>
                    <a:pt x="7092" y="140365"/>
                    <a:pt x="0" y="168472"/>
                    <a:pt x="0" y="196536"/>
                  </a:cubicBezTo>
                  <a:cubicBezTo>
                    <a:pt x="-82" y="226186"/>
                    <a:pt x="11779" y="254637"/>
                    <a:pt x="32940" y="275545"/>
                  </a:cubicBezTo>
                  <a:cubicBezTo>
                    <a:pt x="39457" y="282030"/>
                    <a:pt x="46747" y="287697"/>
                    <a:pt x="54648" y="292427"/>
                  </a:cubicBezTo>
                  <a:cubicBezTo>
                    <a:pt x="58759" y="294885"/>
                    <a:pt x="63400" y="290071"/>
                    <a:pt x="60710" y="286130"/>
                  </a:cubicBezTo>
                  <a:cubicBezTo>
                    <a:pt x="53691" y="275862"/>
                    <a:pt x="49946" y="263732"/>
                    <a:pt x="49964" y="251320"/>
                  </a:cubicBezTo>
                  <a:cubicBezTo>
                    <a:pt x="49964" y="184026"/>
                    <a:pt x="123345" y="141041"/>
                    <a:pt x="123345" y="141041"/>
                  </a:cubicBezTo>
                  <a:cubicBezTo>
                    <a:pt x="114641" y="176461"/>
                    <a:pt x="132230" y="190975"/>
                    <a:pt x="139598" y="195346"/>
                  </a:cubicBezTo>
                  <a:cubicBezTo>
                    <a:pt x="140622" y="195837"/>
                    <a:pt x="141639" y="196357"/>
                    <a:pt x="142608" y="196895"/>
                  </a:cubicBezTo>
                  <a:cubicBezTo>
                    <a:pt x="172873" y="213422"/>
                    <a:pt x="183921" y="251193"/>
                    <a:pt x="167284" y="281259"/>
                  </a:cubicBezTo>
                  <a:cubicBezTo>
                    <a:pt x="166359" y="282931"/>
                    <a:pt x="165356" y="284561"/>
                    <a:pt x="164279" y="286142"/>
                  </a:cubicBezTo>
                  <a:cubicBezTo>
                    <a:pt x="161577" y="290083"/>
                    <a:pt x="166218" y="294897"/>
                    <a:pt x="170359" y="2924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2" name="Google Shape;14752;p107"/>
            <p:cNvSpPr/>
            <p:nvPr/>
          </p:nvSpPr>
          <p:spPr>
            <a:xfrm>
              <a:off x="2464006" y="1483705"/>
              <a:ext cx="245912" cy="159738"/>
            </a:xfrm>
            <a:custGeom>
              <a:avLst/>
              <a:gdLst/>
              <a:ahLst/>
              <a:cxnLst/>
              <a:rect l="l" t="t" r="r" b="b"/>
              <a:pathLst>
                <a:path w="245912" h="159738" extrusionOk="0">
                  <a:moveTo>
                    <a:pt x="0" y="159738"/>
                  </a:moveTo>
                  <a:lnTo>
                    <a:pt x="245913" y="159738"/>
                  </a:lnTo>
                  <a:cubicBezTo>
                    <a:pt x="245419" y="156150"/>
                    <a:pt x="245088" y="153100"/>
                    <a:pt x="244414" y="150027"/>
                  </a:cubicBezTo>
                  <a:cubicBezTo>
                    <a:pt x="240278" y="129001"/>
                    <a:pt x="229154" y="114146"/>
                    <a:pt x="206923" y="108949"/>
                  </a:cubicBezTo>
                  <a:cubicBezTo>
                    <a:pt x="203800" y="108172"/>
                    <a:pt x="200746" y="107144"/>
                    <a:pt x="197791" y="105876"/>
                  </a:cubicBezTo>
                  <a:cubicBezTo>
                    <a:pt x="187016" y="101689"/>
                    <a:pt x="181357" y="94065"/>
                    <a:pt x="181688" y="82266"/>
                  </a:cubicBezTo>
                  <a:cubicBezTo>
                    <a:pt x="182019" y="73380"/>
                    <a:pt x="182019" y="64469"/>
                    <a:pt x="181688" y="55421"/>
                  </a:cubicBezTo>
                  <a:cubicBezTo>
                    <a:pt x="180538" y="26466"/>
                    <a:pt x="156477" y="1887"/>
                    <a:pt x="127601" y="111"/>
                  </a:cubicBezTo>
                  <a:cubicBezTo>
                    <a:pt x="96238" y="-1683"/>
                    <a:pt x="69528" y="18375"/>
                    <a:pt x="65043" y="48150"/>
                  </a:cubicBezTo>
                  <a:cubicBezTo>
                    <a:pt x="63237" y="59781"/>
                    <a:pt x="64056" y="71759"/>
                    <a:pt x="63894" y="83719"/>
                  </a:cubicBezTo>
                  <a:cubicBezTo>
                    <a:pt x="63707" y="93425"/>
                    <a:pt x="59409" y="100368"/>
                    <a:pt x="50445" y="104590"/>
                  </a:cubicBezTo>
                  <a:cubicBezTo>
                    <a:pt x="46948" y="106043"/>
                    <a:pt x="43475" y="107658"/>
                    <a:pt x="39646" y="108620"/>
                  </a:cubicBezTo>
                  <a:cubicBezTo>
                    <a:pt x="14104" y="114295"/>
                    <a:pt x="2324" y="132236"/>
                    <a:pt x="0" y="159738"/>
                  </a:cubicBezTo>
                  <a:close/>
                  <a:moveTo>
                    <a:pt x="121473" y="39568"/>
                  </a:moveTo>
                  <a:cubicBezTo>
                    <a:pt x="131772" y="39568"/>
                    <a:pt x="140062" y="47659"/>
                    <a:pt x="140062" y="57676"/>
                  </a:cubicBezTo>
                  <a:cubicBezTo>
                    <a:pt x="140062" y="67543"/>
                    <a:pt x="131772" y="75796"/>
                    <a:pt x="121473" y="75796"/>
                  </a:cubicBezTo>
                  <a:cubicBezTo>
                    <a:pt x="111173" y="75796"/>
                    <a:pt x="102902" y="67543"/>
                    <a:pt x="102902" y="57676"/>
                  </a:cubicBezTo>
                  <a:cubicBezTo>
                    <a:pt x="102884" y="47659"/>
                    <a:pt x="111173" y="39568"/>
                    <a:pt x="121473" y="395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3" name="Google Shape;14753;p107"/>
            <p:cNvSpPr/>
            <p:nvPr/>
          </p:nvSpPr>
          <p:spPr>
            <a:xfrm>
              <a:off x="2363067" y="1521282"/>
              <a:ext cx="447815" cy="527863"/>
            </a:xfrm>
            <a:custGeom>
              <a:avLst/>
              <a:gdLst/>
              <a:ahLst/>
              <a:cxnLst/>
              <a:rect l="l" t="t" r="r" b="b"/>
              <a:pathLst>
                <a:path w="447815" h="527863" extrusionOk="0">
                  <a:moveTo>
                    <a:pt x="447689" y="36556"/>
                  </a:moveTo>
                  <a:cubicBezTo>
                    <a:pt x="447689" y="15417"/>
                    <a:pt x="432038" y="0"/>
                    <a:pt x="410637" y="0"/>
                  </a:cubicBezTo>
                  <a:lnTo>
                    <a:pt x="319240" y="0"/>
                  </a:lnTo>
                  <a:lnTo>
                    <a:pt x="319240" y="15578"/>
                  </a:lnTo>
                  <a:cubicBezTo>
                    <a:pt x="319402" y="32322"/>
                    <a:pt x="328793" y="41628"/>
                    <a:pt x="345726" y="41807"/>
                  </a:cubicBezTo>
                  <a:lnTo>
                    <a:pt x="386570" y="41807"/>
                  </a:lnTo>
                  <a:cubicBezTo>
                    <a:pt x="400729" y="41807"/>
                    <a:pt x="406327" y="47368"/>
                    <a:pt x="406327" y="61786"/>
                  </a:cubicBezTo>
                  <a:cubicBezTo>
                    <a:pt x="406496" y="99808"/>
                    <a:pt x="406821" y="137674"/>
                    <a:pt x="406821" y="175678"/>
                  </a:cubicBezTo>
                  <a:lnTo>
                    <a:pt x="406821" y="468063"/>
                  </a:lnTo>
                  <a:cubicBezTo>
                    <a:pt x="406821" y="480842"/>
                    <a:pt x="400404" y="487074"/>
                    <a:pt x="387720" y="487074"/>
                  </a:cubicBezTo>
                  <a:cubicBezTo>
                    <a:pt x="278707" y="487241"/>
                    <a:pt x="169749" y="487349"/>
                    <a:pt x="60848" y="487403"/>
                  </a:cubicBezTo>
                  <a:cubicBezTo>
                    <a:pt x="47183" y="487403"/>
                    <a:pt x="40922" y="481333"/>
                    <a:pt x="40922" y="467734"/>
                  </a:cubicBezTo>
                  <a:lnTo>
                    <a:pt x="40922" y="60818"/>
                  </a:lnTo>
                  <a:cubicBezTo>
                    <a:pt x="40922" y="48038"/>
                    <a:pt x="47345" y="41819"/>
                    <a:pt x="60023" y="41819"/>
                  </a:cubicBezTo>
                  <a:cubicBezTo>
                    <a:pt x="74681" y="41639"/>
                    <a:pt x="89339" y="41819"/>
                    <a:pt x="103967" y="41639"/>
                  </a:cubicBezTo>
                  <a:cubicBezTo>
                    <a:pt x="116651" y="41478"/>
                    <a:pt x="126692" y="33459"/>
                    <a:pt x="128010" y="21666"/>
                  </a:cubicBezTo>
                  <a:cubicBezTo>
                    <a:pt x="128835" y="14777"/>
                    <a:pt x="128179" y="7559"/>
                    <a:pt x="128179" y="12"/>
                  </a:cubicBezTo>
                  <a:lnTo>
                    <a:pt x="37004" y="12"/>
                  </a:lnTo>
                  <a:cubicBezTo>
                    <a:pt x="15934" y="12"/>
                    <a:pt x="121" y="15267"/>
                    <a:pt x="121" y="36078"/>
                  </a:cubicBezTo>
                  <a:cubicBezTo>
                    <a:pt x="-40" y="188164"/>
                    <a:pt x="-40" y="340242"/>
                    <a:pt x="121" y="492312"/>
                  </a:cubicBezTo>
                  <a:cubicBezTo>
                    <a:pt x="121" y="512645"/>
                    <a:pt x="15597" y="527864"/>
                    <a:pt x="36016" y="527864"/>
                  </a:cubicBezTo>
                  <a:lnTo>
                    <a:pt x="411974" y="527864"/>
                  </a:lnTo>
                  <a:cubicBezTo>
                    <a:pt x="432393" y="527864"/>
                    <a:pt x="447707" y="512633"/>
                    <a:pt x="447707" y="492151"/>
                  </a:cubicBezTo>
                  <a:cubicBezTo>
                    <a:pt x="447858" y="340388"/>
                    <a:pt x="447851" y="188523"/>
                    <a:pt x="447689" y="365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754" name="Google Shape;14754;p107"/>
          <p:cNvGrpSpPr/>
          <p:nvPr/>
        </p:nvGrpSpPr>
        <p:grpSpPr>
          <a:xfrm>
            <a:off x="2992927" y="3492266"/>
            <a:ext cx="914189" cy="786118"/>
            <a:chOff x="2436615" y="314790"/>
            <a:chExt cx="7916945" cy="6855682"/>
          </a:xfrm>
        </p:grpSpPr>
        <p:sp>
          <p:nvSpPr>
            <p:cNvPr id="14755" name="Google Shape;14755;p107"/>
            <p:cNvSpPr/>
            <p:nvPr/>
          </p:nvSpPr>
          <p:spPr>
            <a:xfrm>
              <a:off x="2652039" y="501401"/>
              <a:ext cx="7486146" cy="6482560"/>
            </a:xfrm>
            <a:custGeom>
              <a:avLst/>
              <a:gdLst/>
              <a:ahLst/>
              <a:cxnLst/>
              <a:rect l="l" t="t" r="r" b="b"/>
              <a:pathLst>
                <a:path w="7486146" h="6482560" extrusionOk="0">
                  <a:moveTo>
                    <a:pt x="5614586" y="6482560"/>
                  </a:moveTo>
                  <a:lnTo>
                    <a:pt x="7486147" y="3241256"/>
                  </a:lnTo>
                  <a:lnTo>
                    <a:pt x="5614586" y="0"/>
                  </a:lnTo>
                  <a:lnTo>
                    <a:pt x="1871512" y="0"/>
                  </a:lnTo>
                  <a:lnTo>
                    <a:pt x="0" y="3241256"/>
                  </a:lnTo>
                  <a:lnTo>
                    <a:pt x="1871512" y="6482560"/>
                  </a:lnTo>
                  <a:lnTo>
                    <a:pt x="5614586" y="64825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6" name="Google Shape;14756;p107"/>
            <p:cNvSpPr/>
            <p:nvPr/>
          </p:nvSpPr>
          <p:spPr>
            <a:xfrm>
              <a:off x="2436615" y="314790"/>
              <a:ext cx="7916945" cy="6855682"/>
            </a:xfrm>
            <a:custGeom>
              <a:avLst/>
              <a:gdLst/>
              <a:ahLst/>
              <a:cxnLst/>
              <a:rect l="l" t="t" r="r" b="b"/>
              <a:pathLst>
                <a:path w="7916945" h="6855682" extrusionOk="0">
                  <a:moveTo>
                    <a:pt x="5937697" y="6855683"/>
                  </a:moveTo>
                  <a:lnTo>
                    <a:pt x="1979249" y="6855683"/>
                  </a:lnTo>
                  <a:lnTo>
                    <a:pt x="0" y="3427866"/>
                  </a:lnTo>
                  <a:lnTo>
                    <a:pt x="1979249" y="0"/>
                  </a:lnTo>
                  <a:lnTo>
                    <a:pt x="5937697" y="0"/>
                  </a:lnTo>
                  <a:lnTo>
                    <a:pt x="7916946" y="3427817"/>
                  </a:lnTo>
                  <a:close/>
                  <a:moveTo>
                    <a:pt x="2194624" y="6482659"/>
                  </a:moveTo>
                  <a:lnTo>
                    <a:pt x="5722323" y="6482659"/>
                  </a:lnTo>
                  <a:lnTo>
                    <a:pt x="7486147" y="3427866"/>
                  </a:lnTo>
                  <a:lnTo>
                    <a:pt x="5722323" y="373123"/>
                  </a:lnTo>
                  <a:lnTo>
                    <a:pt x="2194624" y="373123"/>
                  </a:lnTo>
                  <a:lnTo>
                    <a:pt x="430799" y="3427866"/>
                  </a:lnTo>
                  <a:close/>
                </a:path>
              </a:pathLst>
            </a:custGeom>
            <a:solidFill>
              <a:srgbClr val="9F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7" name="Google Shape;14757;p107"/>
            <p:cNvSpPr/>
            <p:nvPr/>
          </p:nvSpPr>
          <p:spPr>
            <a:xfrm>
              <a:off x="5494755" y="3032994"/>
              <a:ext cx="1842940" cy="2416516"/>
            </a:xfrm>
            <a:custGeom>
              <a:avLst/>
              <a:gdLst/>
              <a:ahLst/>
              <a:cxnLst/>
              <a:rect l="l" t="t" r="r" b="b"/>
              <a:pathLst>
                <a:path w="1842940" h="2416516" extrusionOk="0">
                  <a:moveTo>
                    <a:pt x="1365129" y="813001"/>
                  </a:moveTo>
                  <a:lnTo>
                    <a:pt x="1363650" y="812212"/>
                  </a:lnTo>
                  <a:cubicBezTo>
                    <a:pt x="1348857" y="804176"/>
                    <a:pt x="1334607" y="796731"/>
                    <a:pt x="1320653" y="790026"/>
                  </a:cubicBezTo>
                  <a:lnTo>
                    <a:pt x="1318928" y="789188"/>
                  </a:lnTo>
                  <a:lnTo>
                    <a:pt x="1317300" y="788202"/>
                  </a:lnTo>
                  <a:cubicBezTo>
                    <a:pt x="1216067" y="726282"/>
                    <a:pt x="1134769" y="636576"/>
                    <a:pt x="1083090" y="529757"/>
                  </a:cubicBezTo>
                  <a:cubicBezTo>
                    <a:pt x="1011003" y="381849"/>
                    <a:pt x="992118" y="204360"/>
                    <a:pt x="1026781" y="0"/>
                  </a:cubicBezTo>
                  <a:cubicBezTo>
                    <a:pt x="855823" y="117720"/>
                    <a:pt x="697378" y="252642"/>
                    <a:pt x="553923" y="402655"/>
                  </a:cubicBezTo>
                  <a:cubicBezTo>
                    <a:pt x="392589" y="572256"/>
                    <a:pt x="264143" y="750337"/>
                    <a:pt x="172185" y="931919"/>
                  </a:cubicBezTo>
                  <a:cubicBezTo>
                    <a:pt x="58088" y="1157232"/>
                    <a:pt x="3" y="1388954"/>
                    <a:pt x="3" y="1620431"/>
                  </a:cubicBezTo>
                  <a:cubicBezTo>
                    <a:pt x="-672" y="1864878"/>
                    <a:pt x="96483" y="2099436"/>
                    <a:pt x="269814" y="2271817"/>
                  </a:cubicBezTo>
                  <a:cubicBezTo>
                    <a:pt x="323189" y="2325261"/>
                    <a:pt x="382900" y="2372000"/>
                    <a:pt x="447616" y="2410999"/>
                  </a:cubicBezTo>
                  <a:cubicBezTo>
                    <a:pt x="481293" y="2431262"/>
                    <a:pt x="519309" y="2391574"/>
                    <a:pt x="497269" y="2359083"/>
                  </a:cubicBezTo>
                  <a:cubicBezTo>
                    <a:pt x="439757" y="2274381"/>
                    <a:pt x="409087" y="2174356"/>
                    <a:pt x="409255" y="2071994"/>
                  </a:cubicBezTo>
                  <a:cubicBezTo>
                    <a:pt x="409255" y="1517191"/>
                    <a:pt x="1010312" y="1162803"/>
                    <a:pt x="1010312" y="1162803"/>
                  </a:cubicBezTo>
                  <a:cubicBezTo>
                    <a:pt x="939014" y="1454823"/>
                    <a:pt x="1083090" y="1574480"/>
                    <a:pt x="1143443" y="1610521"/>
                  </a:cubicBezTo>
                  <a:cubicBezTo>
                    <a:pt x="1151825" y="1614563"/>
                    <a:pt x="1160158" y="1618853"/>
                    <a:pt x="1168096" y="1623290"/>
                  </a:cubicBezTo>
                  <a:cubicBezTo>
                    <a:pt x="1415994" y="1759548"/>
                    <a:pt x="1506488" y="2070943"/>
                    <a:pt x="1370217" y="2318803"/>
                  </a:cubicBezTo>
                  <a:cubicBezTo>
                    <a:pt x="1362639" y="2332607"/>
                    <a:pt x="1354424" y="2346067"/>
                    <a:pt x="1345603" y="2359083"/>
                  </a:cubicBezTo>
                  <a:cubicBezTo>
                    <a:pt x="1323563" y="2391574"/>
                    <a:pt x="1361578" y="2431262"/>
                    <a:pt x="1395255" y="2410999"/>
                  </a:cubicBezTo>
                  <a:cubicBezTo>
                    <a:pt x="1459971" y="2372000"/>
                    <a:pt x="1519683" y="2325261"/>
                    <a:pt x="1573058" y="2271817"/>
                  </a:cubicBezTo>
                  <a:cubicBezTo>
                    <a:pt x="1932903" y="1912016"/>
                    <a:pt x="1932903" y="1328672"/>
                    <a:pt x="1573048" y="968876"/>
                  </a:cubicBezTo>
                  <a:cubicBezTo>
                    <a:pt x="1511547" y="907381"/>
                    <a:pt x="1441644" y="854898"/>
                    <a:pt x="1365425" y="813001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8" name="Google Shape;14758;p107"/>
            <p:cNvSpPr/>
            <p:nvPr/>
          </p:nvSpPr>
          <p:spPr>
            <a:xfrm>
              <a:off x="5406844" y="1396707"/>
              <a:ext cx="2014257" cy="1316953"/>
            </a:xfrm>
            <a:custGeom>
              <a:avLst/>
              <a:gdLst/>
              <a:ahLst/>
              <a:cxnLst/>
              <a:rect l="l" t="t" r="r" b="b"/>
              <a:pathLst>
                <a:path w="2014257" h="1316953" extrusionOk="0">
                  <a:moveTo>
                    <a:pt x="0" y="1316954"/>
                  </a:moveTo>
                  <a:lnTo>
                    <a:pt x="2014257" y="1316954"/>
                  </a:lnTo>
                  <a:cubicBezTo>
                    <a:pt x="2010214" y="1287372"/>
                    <a:pt x="2007502" y="1262228"/>
                    <a:pt x="2001979" y="1236886"/>
                  </a:cubicBezTo>
                  <a:cubicBezTo>
                    <a:pt x="1968105" y="1063538"/>
                    <a:pt x="1876985" y="941070"/>
                    <a:pt x="1694893" y="898226"/>
                  </a:cubicBezTo>
                  <a:cubicBezTo>
                    <a:pt x="1669376" y="891827"/>
                    <a:pt x="1644427" y="883352"/>
                    <a:pt x="1620291" y="872885"/>
                  </a:cubicBezTo>
                  <a:cubicBezTo>
                    <a:pt x="1532030" y="838373"/>
                    <a:pt x="1485731" y="775512"/>
                    <a:pt x="1488393" y="678238"/>
                  </a:cubicBezTo>
                  <a:cubicBezTo>
                    <a:pt x="1491105" y="604974"/>
                    <a:pt x="1491105" y="531513"/>
                    <a:pt x="1488393" y="456918"/>
                  </a:cubicBezTo>
                  <a:cubicBezTo>
                    <a:pt x="1478976" y="218195"/>
                    <a:pt x="1281894" y="15561"/>
                    <a:pt x="1045366" y="918"/>
                  </a:cubicBezTo>
                  <a:cubicBezTo>
                    <a:pt x="788524" y="-13873"/>
                    <a:pt x="569698" y="151488"/>
                    <a:pt x="532964" y="396966"/>
                  </a:cubicBezTo>
                  <a:cubicBezTo>
                    <a:pt x="518171" y="492860"/>
                    <a:pt x="524877" y="591613"/>
                    <a:pt x="523546" y="690218"/>
                  </a:cubicBezTo>
                  <a:cubicBezTo>
                    <a:pt x="522018" y="770237"/>
                    <a:pt x="486812" y="827477"/>
                    <a:pt x="413393" y="862285"/>
                  </a:cubicBezTo>
                  <a:cubicBezTo>
                    <a:pt x="384746" y="874265"/>
                    <a:pt x="356295" y="887577"/>
                    <a:pt x="324936" y="895515"/>
                  </a:cubicBezTo>
                  <a:cubicBezTo>
                    <a:pt x="115527" y="942303"/>
                    <a:pt x="19033" y="1090211"/>
                    <a:pt x="0" y="1316954"/>
                  </a:cubicBezTo>
                  <a:close/>
                  <a:moveTo>
                    <a:pt x="994826" y="326217"/>
                  </a:moveTo>
                  <a:cubicBezTo>
                    <a:pt x="1079191" y="326217"/>
                    <a:pt x="1147088" y="392923"/>
                    <a:pt x="1147088" y="475505"/>
                  </a:cubicBezTo>
                  <a:cubicBezTo>
                    <a:pt x="1147088" y="556855"/>
                    <a:pt x="1079191" y="624892"/>
                    <a:pt x="994826" y="624892"/>
                  </a:cubicBezTo>
                  <a:cubicBezTo>
                    <a:pt x="910461" y="624892"/>
                    <a:pt x="842713" y="556855"/>
                    <a:pt x="842713" y="475505"/>
                  </a:cubicBezTo>
                  <a:cubicBezTo>
                    <a:pt x="842713" y="392923"/>
                    <a:pt x="910609" y="326217"/>
                    <a:pt x="994826" y="326217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59" name="Google Shape;14759;p107"/>
            <p:cNvSpPr/>
            <p:nvPr/>
          </p:nvSpPr>
          <p:spPr>
            <a:xfrm>
              <a:off x="4579908" y="1706506"/>
              <a:ext cx="3668139" cy="4352044"/>
            </a:xfrm>
            <a:custGeom>
              <a:avLst/>
              <a:gdLst/>
              <a:ahLst/>
              <a:cxnLst/>
              <a:rect l="l" t="t" r="r" b="b"/>
              <a:pathLst>
                <a:path w="3668139" h="4352044" extrusionOk="0">
                  <a:moveTo>
                    <a:pt x="3667141" y="301387"/>
                  </a:moveTo>
                  <a:cubicBezTo>
                    <a:pt x="3667141" y="127102"/>
                    <a:pt x="3538942" y="0"/>
                    <a:pt x="3363654" y="0"/>
                  </a:cubicBezTo>
                  <a:lnTo>
                    <a:pt x="2614872" y="0"/>
                  </a:lnTo>
                  <a:lnTo>
                    <a:pt x="2614872" y="128433"/>
                  </a:lnTo>
                  <a:cubicBezTo>
                    <a:pt x="2616253" y="266481"/>
                    <a:pt x="2693123" y="343196"/>
                    <a:pt x="2831824" y="344675"/>
                  </a:cubicBezTo>
                  <a:lnTo>
                    <a:pt x="3166375" y="344675"/>
                  </a:lnTo>
                  <a:cubicBezTo>
                    <a:pt x="3282346" y="344675"/>
                    <a:pt x="3328202" y="390526"/>
                    <a:pt x="3328202" y="509395"/>
                  </a:cubicBezTo>
                  <a:cubicBezTo>
                    <a:pt x="3329583" y="822861"/>
                    <a:pt x="3332245" y="1135046"/>
                    <a:pt x="3332245" y="1448364"/>
                  </a:cubicBezTo>
                  <a:lnTo>
                    <a:pt x="3332245" y="3859018"/>
                  </a:lnTo>
                  <a:cubicBezTo>
                    <a:pt x="3332245" y="3964378"/>
                    <a:pt x="3279683" y="4015751"/>
                    <a:pt x="3175793" y="4015751"/>
                  </a:cubicBezTo>
                  <a:cubicBezTo>
                    <a:pt x="2282900" y="4017131"/>
                    <a:pt x="1390436" y="4018019"/>
                    <a:pt x="498401" y="4018463"/>
                  </a:cubicBezTo>
                  <a:cubicBezTo>
                    <a:pt x="386473" y="4018463"/>
                    <a:pt x="335193" y="3968420"/>
                    <a:pt x="335193" y="3856306"/>
                  </a:cubicBezTo>
                  <a:lnTo>
                    <a:pt x="335193" y="501507"/>
                  </a:lnTo>
                  <a:cubicBezTo>
                    <a:pt x="335193" y="396147"/>
                    <a:pt x="387804" y="344872"/>
                    <a:pt x="491645" y="344872"/>
                  </a:cubicBezTo>
                  <a:cubicBezTo>
                    <a:pt x="611709" y="343393"/>
                    <a:pt x="731773" y="344872"/>
                    <a:pt x="851590" y="343393"/>
                  </a:cubicBezTo>
                  <a:cubicBezTo>
                    <a:pt x="955480" y="342062"/>
                    <a:pt x="1037774" y="275947"/>
                    <a:pt x="1048523" y="178722"/>
                  </a:cubicBezTo>
                  <a:cubicBezTo>
                    <a:pt x="1055279" y="121926"/>
                    <a:pt x="1049904" y="62417"/>
                    <a:pt x="1049904" y="197"/>
                  </a:cubicBezTo>
                  <a:lnTo>
                    <a:pt x="303143" y="197"/>
                  </a:lnTo>
                  <a:cubicBezTo>
                    <a:pt x="130567" y="197"/>
                    <a:pt x="987" y="125968"/>
                    <a:pt x="987" y="297542"/>
                  </a:cubicBezTo>
                  <a:cubicBezTo>
                    <a:pt x="-329" y="1551407"/>
                    <a:pt x="-329" y="2805208"/>
                    <a:pt x="987" y="4058940"/>
                  </a:cubicBezTo>
                  <a:cubicBezTo>
                    <a:pt x="987" y="4226570"/>
                    <a:pt x="127757" y="4352045"/>
                    <a:pt x="295057" y="4352045"/>
                  </a:cubicBezTo>
                  <a:lnTo>
                    <a:pt x="3374453" y="4352045"/>
                  </a:lnTo>
                  <a:cubicBezTo>
                    <a:pt x="3541703" y="4352045"/>
                    <a:pt x="3667141" y="4226471"/>
                    <a:pt x="3667141" y="4057609"/>
                  </a:cubicBezTo>
                  <a:cubicBezTo>
                    <a:pt x="3668473" y="2806342"/>
                    <a:pt x="3668473" y="1554267"/>
                    <a:pt x="3667141" y="301387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47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64" name="Google Shape;14764;p108"/>
          <p:cNvSpPr/>
          <p:nvPr/>
        </p:nvSpPr>
        <p:spPr>
          <a:xfrm>
            <a:off x="7260169" y="1978322"/>
            <a:ext cx="349455" cy="1846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SIEM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765" name="Google Shape;14765;p108"/>
          <p:cNvGrpSpPr/>
          <p:nvPr/>
        </p:nvGrpSpPr>
        <p:grpSpPr>
          <a:xfrm>
            <a:off x="6881404" y="851676"/>
            <a:ext cx="1124769" cy="1124820"/>
            <a:chOff x="5435408" y="1280491"/>
            <a:chExt cx="843577" cy="843615"/>
          </a:xfrm>
        </p:grpSpPr>
        <p:grpSp>
          <p:nvGrpSpPr>
            <p:cNvPr id="14766" name="Google Shape;14766;p108"/>
            <p:cNvGrpSpPr/>
            <p:nvPr/>
          </p:nvGrpSpPr>
          <p:grpSpPr>
            <a:xfrm>
              <a:off x="5435408" y="1280491"/>
              <a:ext cx="843577" cy="843615"/>
              <a:chOff x="4528873" y="95849"/>
              <a:chExt cx="843577" cy="843577"/>
            </a:xfrm>
          </p:grpSpPr>
          <p:sp>
            <p:nvSpPr>
              <p:cNvPr id="14767" name="Google Shape;14767;p108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8" name="Google Shape;14768;p108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69" name="Google Shape;14769;p108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0" name="Google Shape;14770;p108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1" name="Google Shape;14771;p108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2" name="Google Shape;14772;p108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3" name="Google Shape;14773;p108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4" name="Google Shape;14774;p108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5" name="Google Shape;14775;p108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776" name="Google Shape;14776;p108"/>
            <p:cNvSpPr/>
            <p:nvPr/>
          </p:nvSpPr>
          <p:spPr>
            <a:xfrm>
              <a:off x="5697176" y="1542278"/>
              <a:ext cx="320040" cy="32004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777" name="Google Shape;14777;p108"/>
            <p:cNvGrpSpPr/>
            <p:nvPr/>
          </p:nvGrpSpPr>
          <p:grpSpPr>
            <a:xfrm>
              <a:off x="5692705" y="1570676"/>
              <a:ext cx="330022" cy="268622"/>
              <a:chOff x="6820500" y="1870965"/>
              <a:chExt cx="409576" cy="333375"/>
            </a:xfrm>
          </p:grpSpPr>
          <p:sp>
            <p:nvSpPr>
              <p:cNvPr id="14778" name="Google Shape;14778;p108"/>
              <p:cNvSpPr/>
              <p:nvPr/>
            </p:nvSpPr>
            <p:spPr>
              <a:xfrm>
                <a:off x="6857012" y="1870965"/>
                <a:ext cx="285750" cy="287337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49" extrusionOk="0">
                    <a:moveTo>
                      <a:pt x="656" y="748"/>
                    </a:moveTo>
                    <a:cubicBezTo>
                      <a:pt x="622" y="678"/>
                      <a:pt x="622" y="678"/>
                      <a:pt x="622" y="678"/>
                    </a:cubicBezTo>
                    <a:cubicBezTo>
                      <a:pt x="648" y="654"/>
                      <a:pt x="674" y="629"/>
                      <a:pt x="695" y="597"/>
                    </a:cubicBezTo>
                    <a:cubicBezTo>
                      <a:pt x="768" y="621"/>
                      <a:pt x="768" y="621"/>
                      <a:pt x="768" y="621"/>
                    </a:cubicBezTo>
                    <a:cubicBezTo>
                      <a:pt x="786" y="631"/>
                      <a:pt x="807" y="621"/>
                      <a:pt x="813" y="600"/>
                    </a:cubicBezTo>
                    <a:cubicBezTo>
                      <a:pt x="836" y="533"/>
                      <a:pt x="836" y="533"/>
                      <a:pt x="836" y="533"/>
                    </a:cubicBezTo>
                    <a:cubicBezTo>
                      <a:pt x="846" y="515"/>
                      <a:pt x="836" y="496"/>
                      <a:pt x="815" y="487"/>
                    </a:cubicBezTo>
                    <a:cubicBezTo>
                      <a:pt x="739" y="460"/>
                      <a:pt x="739" y="460"/>
                      <a:pt x="739" y="460"/>
                    </a:cubicBezTo>
                    <a:cubicBezTo>
                      <a:pt x="745" y="429"/>
                      <a:pt x="744" y="390"/>
                      <a:pt x="734" y="354"/>
                    </a:cubicBezTo>
                    <a:cubicBezTo>
                      <a:pt x="807" y="318"/>
                      <a:pt x="807" y="318"/>
                      <a:pt x="807" y="318"/>
                    </a:cubicBezTo>
                    <a:cubicBezTo>
                      <a:pt x="823" y="310"/>
                      <a:pt x="831" y="289"/>
                      <a:pt x="823" y="272"/>
                    </a:cubicBezTo>
                    <a:cubicBezTo>
                      <a:pt x="792" y="206"/>
                      <a:pt x="792" y="206"/>
                      <a:pt x="792" y="206"/>
                    </a:cubicBezTo>
                    <a:cubicBezTo>
                      <a:pt x="786" y="189"/>
                      <a:pt x="765" y="183"/>
                      <a:pt x="744" y="192"/>
                    </a:cubicBezTo>
                    <a:cubicBezTo>
                      <a:pt x="675" y="225"/>
                      <a:pt x="675" y="225"/>
                      <a:pt x="675" y="225"/>
                    </a:cubicBezTo>
                    <a:cubicBezTo>
                      <a:pt x="654" y="196"/>
                      <a:pt x="625" y="173"/>
                      <a:pt x="594" y="152"/>
                    </a:cubicBezTo>
                    <a:cubicBezTo>
                      <a:pt x="622" y="77"/>
                      <a:pt x="622" y="77"/>
                      <a:pt x="622" y="77"/>
                    </a:cubicBezTo>
                    <a:cubicBezTo>
                      <a:pt x="625" y="57"/>
                      <a:pt x="619" y="41"/>
                      <a:pt x="601" y="31"/>
                    </a:cubicBezTo>
                    <a:cubicBezTo>
                      <a:pt x="534" y="7"/>
                      <a:pt x="534" y="7"/>
                      <a:pt x="534" y="7"/>
                    </a:cubicBezTo>
                    <a:cubicBezTo>
                      <a:pt x="513" y="0"/>
                      <a:pt x="492" y="10"/>
                      <a:pt x="485" y="31"/>
                    </a:cubicBezTo>
                    <a:cubicBezTo>
                      <a:pt x="461" y="104"/>
                      <a:pt x="461" y="104"/>
                      <a:pt x="461" y="104"/>
                    </a:cubicBezTo>
                    <a:cubicBezTo>
                      <a:pt x="424" y="98"/>
                      <a:pt x="388" y="103"/>
                      <a:pt x="352" y="113"/>
                    </a:cubicBezTo>
                    <a:cubicBezTo>
                      <a:pt x="318" y="36"/>
                      <a:pt x="318" y="36"/>
                      <a:pt x="318" y="36"/>
                    </a:cubicBezTo>
                    <a:cubicBezTo>
                      <a:pt x="309" y="21"/>
                      <a:pt x="291" y="13"/>
                      <a:pt x="270" y="23"/>
                    </a:cubicBezTo>
                    <a:cubicBezTo>
                      <a:pt x="208" y="51"/>
                      <a:pt x="208" y="51"/>
                      <a:pt x="208" y="51"/>
                    </a:cubicBezTo>
                    <a:cubicBezTo>
                      <a:pt x="188" y="60"/>
                      <a:pt x="180" y="82"/>
                      <a:pt x="188" y="98"/>
                    </a:cubicBezTo>
                    <a:cubicBezTo>
                      <a:pt x="224" y="171"/>
                      <a:pt x="224" y="171"/>
                      <a:pt x="224" y="171"/>
                    </a:cubicBezTo>
                    <a:cubicBezTo>
                      <a:pt x="195" y="192"/>
                      <a:pt x="172" y="220"/>
                      <a:pt x="151" y="253"/>
                    </a:cubicBezTo>
                    <a:cubicBezTo>
                      <a:pt x="75" y="225"/>
                      <a:pt x="75" y="225"/>
                      <a:pt x="75" y="225"/>
                    </a:cubicBezTo>
                    <a:cubicBezTo>
                      <a:pt x="60" y="219"/>
                      <a:pt x="39" y="228"/>
                      <a:pt x="31" y="246"/>
                    </a:cubicBezTo>
                    <a:cubicBezTo>
                      <a:pt x="7" y="313"/>
                      <a:pt x="7" y="313"/>
                      <a:pt x="7" y="313"/>
                    </a:cubicBezTo>
                    <a:cubicBezTo>
                      <a:pt x="0" y="334"/>
                      <a:pt x="10" y="355"/>
                      <a:pt x="29" y="359"/>
                    </a:cubicBezTo>
                    <a:cubicBezTo>
                      <a:pt x="104" y="386"/>
                      <a:pt x="104" y="386"/>
                      <a:pt x="104" y="386"/>
                    </a:cubicBezTo>
                    <a:cubicBezTo>
                      <a:pt x="101" y="421"/>
                      <a:pt x="102" y="460"/>
                      <a:pt x="109" y="492"/>
                    </a:cubicBezTo>
                    <a:cubicBezTo>
                      <a:pt x="36" y="528"/>
                      <a:pt x="36" y="528"/>
                      <a:pt x="36" y="528"/>
                    </a:cubicBezTo>
                    <a:cubicBezTo>
                      <a:pt x="20" y="536"/>
                      <a:pt x="13" y="558"/>
                      <a:pt x="23" y="577"/>
                    </a:cubicBezTo>
                    <a:cubicBezTo>
                      <a:pt x="50" y="641"/>
                      <a:pt x="50" y="641"/>
                      <a:pt x="50" y="641"/>
                    </a:cubicBezTo>
                    <a:cubicBezTo>
                      <a:pt x="60" y="660"/>
                      <a:pt x="81" y="667"/>
                      <a:pt x="102" y="659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92" y="654"/>
                      <a:pt x="219" y="676"/>
                      <a:pt x="248" y="694"/>
                    </a:cubicBezTo>
                    <a:cubicBezTo>
                      <a:pt x="227" y="771"/>
                      <a:pt x="227" y="771"/>
                      <a:pt x="227" y="771"/>
                    </a:cubicBezTo>
                    <a:cubicBezTo>
                      <a:pt x="218" y="789"/>
                      <a:pt x="227" y="810"/>
                      <a:pt x="245" y="818"/>
                    </a:cubicBezTo>
                    <a:cubicBezTo>
                      <a:pt x="315" y="839"/>
                      <a:pt x="315" y="839"/>
                      <a:pt x="315" y="839"/>
                    </a:cubicBezTo>
                    <a:cubicBezTo>
                      <a:pt x="333" y="849"/>
                      <a:pt x="351" y="836"/>
                      <a:pt x="360" y="818"/>
                    </a:cubicBezTo>
                    <a:cubicBezTo>
                      <a:pt x="385" y="745"/>
                      <a:pt x="385" y="745"/>
                      <a:pt x="385" y="745"/>
                    </a:cubicBezTo>
                    <a:cubicBezTo>
                      <a:pt x="419" y="748"/>
                      <a:pt x="458" y="748"/>
                      <a:pt x="494" y="737"/>
                    </a:cubicBezTo>
                    <a:cubicBezTo>
                      <a:pt x="524" y="810"/>
                      <a:pt x="524" y="810"/>
                      <a:pt x="524" y="810"/>
                    </a:cubicBezTo>
                    <a:cubicBezTo>
                      <a:pt x="537" y="828"/>
                      <a:pt x="555" y="836"/>
                      <a:pt x="575" y="828"/>
                    </a:cubicBezTo>
                    <a:cubicBezTo>
                      <a:pt x="641" y="797"/>
                      <a:pt x="641" y="797"/>
                      <a:pt x="641" y="797"/>
                    </a:cubicBezTo>
                    <a:cubicBezTo>
                      <a:pt x="656" y="786"/>
                      <a:pt x="664" y="768"/>
                      <a:pt x="656" y="748"/>
                    </a:cubicBezTo>
                    <a:moveTo>
                      <a:pt x="226" y="518"/>
                    </a:moveTo>
                    <a:cubicBezTo>
                      <a:pt x="174" y="408"/>
                      <a:pt x="219" y="280"/>
                      <a:pt x="330" y="227"/>
                    </a:cubicBezTo>
                    <a:cubicBezTo>
                      <a:pt x="438" y="171"/>
                      <a:pt x="567" y="220"/>
                      <a:pt x="620" y="331"/>
                    </a:cubicBezTo>
                    <a:cubicBezTo>
                      <a:pt x="669" y="439"/>
                      <a:pt x="627" y="571"/>
                      <a:pt x="516" y="623"/>
                    </a:cubicBezTo>
                    <a:cubicBezTo>
                      <a:pt x="409" y="673"/>
                      <a:pt x="279" y="629"/>
                      <a:pt x="226" y="5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79" name="Google Shape;14779;p108"/>
              <p:cNvSpPr/>
              <p:nvPr/>
            </p:nvSpPr>
            <p:spPr>
              <a:xfrm>
                <a:off x="6933212" y="1993203"/>
                <a:ext cx="31750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122" extrusionOk="0">
                    <a:moveTo>
                      <a:pt x="0" y="83"/>
                    </a:moveTo>
                    <a:cubicBezTo>
                      <a:pt x="23" y="79"/>
                      <a:pt x="23" y="79"/>
                      <a:pt x="23" y="79"/>
                    </a:cubicBezTo>
                    <a:cubicBezTo>
                      <a:pt x="25" y="87"/>
                      <a:pt x="26" y="94"/>
                      <a:pt x="31" y="97"/>
                    </a:cubicBezTo>
                    <a:cubicBezTo>
                      <a:pt x="36" y="100"/>
                      <a:pt x="41" y="102"/>
                      <a:pt x="48" y="102"/>
                    </a:cubicBezTo>
                    <a:cubicBezTo>
                      <a:pt x="56" y="102"/>
                      <a:pt x="61" y="100"/>
                      <a:pt x="66" y="97"/>
                    </a:cubicBezTo>
                    <a:cubicBezTo>
                      <a:pt x="69" y="94"/>
                      <a:pt x="72" y="91"/>
                      <a:pt x="72" y="86"/>
                    </a:cubicBezTo>
                    <a:cubicBezTo>
                      <a:pt x="72" y="83"/>
                      <a:pt x="70" y="81"/>
                      <a:pt x="69" y="79"/>
                    </a:cubicBezTo>
                    <a:cubicBezTo>
                      <a:pt x="67" y="76"/>
                      <a:pt x="64" y="75"/>
                      <a:pt x="61" y="73"/>
                    </a:cubicBezTo>
                    <a:cubicBezTo>
                      <a:pt x="58" y="73"/>
                      <a:pt x="52" y="71"/>
                      <a:pt x="42" y="68"/>
                    </a:cubicBezTo>
                    <a:cubicBezTo>
                      <a:pt x="30" y="65"/>
                      <a:pt x="20" y="62"/>
                      <a:pt x="15" y="57"/>
                    </a:cubicBezTo>
                    <a:cubicBezTo>
                      <a:pt x="8" y="51"/>
                      <a:pt x="4" y="43"/>
                      <a:pt x="4" y="33"/>
                    </a:cubicBezTo>
                    <a:cubicBezTo>
                      <a:pt x="4" y="27"/>
                      <a:pt x="6" y="20"/>
                      <a:pt x="9" y="16"/>
                    </a:cubicBezTo>
                    <a:cubicBezTo>
                      <a:pt x="12" y="11"/>
                      <a:pt x="17" y="6"/>
                      <a:pt x="23" y="4"/>
                    </a:cubicBezTo>
                    <a:cubicBezTo>
                      <a:pt x="30" y="1"/>
                      <a:pt x="37" y="0"/>
                      <a:pt x="47" y="0"/>
                    </a:cubicBezTo>
                    <a:cubicBezTo>
                      <a:pt x="61" y="0"/>
                      <a:pt x="72" y="3"/>
                      <a:pt x="80" y="9"/>
                    </a:cubicBezTo>
                    <a:cubicBezTo>
                      <a:pt x="88" y="16"/>
                      <a:pt x="91" y="25"/>
                      <a:pt x="92" y="36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67" y="30"/>
                      <a:pt x="64" y="27"/>
                      <a:pt x="61" y="24"/>
                    </a:cubicBezTo>
                    <a:cubicBezTo>
                      <a:pt x="58" y="20"/>
                      <a:pt x="53" y="19"/>
                      <a:pt x="47" y="19"/>
                    </a:cubicBezTo>
                    <a:cubicBezTo>
                      <a:pt x="39" y="19"/>
                      <a:pt x="34" y="20"/>
                      <a:pt x="31" y="24"/>
                    </a:cubicBezTo>
                    <a:cubicBezTo>
                      <a:pt x="28" y="25"/>
                      <a:pt x="26" y="28"/>
                      <a:pt x="26" y="32"/>
                    </a:cubicBezTo>
                    <a:cubicBezTo>
                      <a:pt x="26" y="35"/>
                      <a:pt x="28" y="36"/>
                      <a:pt x="30" y="38"/>
                    </a:cubicBezTo>
                    <a:cubicBezTo>
                      <a:pt x="33" y="41"/>
                      <a:pt x="41" y="44"/>
                      <a:pt x="52" y="46"/>
                    </a:cubicBezTo>
                    <a:cubicBezTo>
                      <a:pt x="64" y="49"/>
                      <a:pt x="72" y="52"/>
                      <a:pt x="77" y="55"/>
                    </a:cubicBezTo>
                    <a:cubicBezTo>
                      <a:pt x="83" y="57"/>
                      <a:pt x="88" y="62"/>
                      <a:pt x="91" y="67"/>
                    </a:cubicBezTo>
                    <a:cubicBezTo>
                      <a:pt x="94" y="71"/>
                      <a:pt x="96" y="78"/>
                      <a:pt x="96" y="86"/>
                    </a:cubicBezTo>
                    <a:cubicBezTo>
                      <a:pt x="96" y="92"/>
                      <a:pt x="92" y="98"/>
                      <a:pt x="89" y="105"/>
                    </a:cubicBezTo>
                    <a:cubicBezTo>
                      <a:pt x="86" y="111"/>
                      <a:pt x="80" y="116"/>
                      <a:pt x="74" y="118"/>
                    </a:cubicBezTo>
                    <a:cubicBezTo>
                      <a:pt x="67" y="121"/>
                      <a:pt x="58" y="122"/>
                      <a:pt x="48" y="122"/>
                    </a:cubicBezTo>
                    <a:cubicBezTo>
                      <a:pt x="33" y="122"/>
                      <a:pt x="22" y="119"/>
                      <a:pt x="14" y="113"/>
                    </a:cubicBezTo>
                    <a:cubicBezTo>
                      <a:pt x="6" y="105"/>
                      <a:pt x="1" y="95"/>
                      <a:pt x="0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0" name="Google Shape;14780;p108"/>
              <p:cNvSpPr/>
              <p:nvPr/>
            </p:nvSpPr>
            <p:spPr>
              <a:xfrm>
                <a:off x="6988775" y="1994790"/>
                <a:ext cx="31750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26" extrusionOk="0">
                    <a:moveTo>
                      <a:pt x="0" y="26"/>
                    </a:moveTo>
                    <a:lnTo>
                      <a:pt x="0" y="0"/>
                    </a:lnTo>
                    <a:lnTo>
                      <a:pt x="19" y="0"/>
                    </a:lnTo>
                    <a:lnTo>
                      <a:pt x="19" y="4"/>
                    </a:lnTo>
                    <a:lnTo>
                      <a:pt x="5" y="4"/>
                    </a:lnTo>
                    <a:lnTo>
                      <a:pt x="5" y="10"/>
                    </a:lnTo>
                    <a:lnTo>
                      <a:pt x="18" y="10"/>
                    </a:lnTo>
                    <a:lnTo>
                      <a:pt x="18" y="14"/>
                    </a:lnTo>
                    <a:lnTo>
                      <a:pt x="5" y="14"/>
                    </a:lnTo>
                    <a:lnTo>
                      <a:pt x="5" y="21"/>
                    </a:lnTo>
                    <a:lnTo>
                      <a:pt x="20" y="21"/>
                    </a:lnTo>
                    <a:lnTo>
                      <a:pt x="2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1" name="Google Shape;14781;p108"/>
              <p:cNvSpPr/>
              <p:nvPr/>
            </p:nvSpPr>
            <p:spPr>
              <a:xfrm>
                <a:off x="6971312" y="1993203"/>
                <a:ext cx="9525" cy="412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2" name="Google Shape;14782;p108"/>
              <p:cNvSpPr/>
              <p:nvPr/>
            </p:nvSpPr>
            <p:spPr>
              <a:xfrm>
                <a:off x="7025288" y="1993203"/>
                <a:ext cx="39688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25" h="26" extrusionOk="0">
                    <a:moveTo>
                      <a:pt x="0" y="26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3" y="18"/>
                    </a:lnTo>
                    <a:lnTo>
                      <a:pt x="17" y="0"/>
                    </a:lnTo>
                    <a:lnTo>
                      <a:pt x="25" y="0"/>
                    </a:lnTo>
                    <a:lnTo>
                      <a:pt x="25" y="26"/>
                    </a:lnTo>
                    <a:lnTo>
                      <a:pt x="20" y="26"/>
                    </a:lnTo>
                    <a:lnTo>
                      <a:pt x="20" y="5"/>
                    </a:lnTo>
                    <a:lnTo>
                      <a:pt x="15" y="26"/>
                    </a:lnTo>
                    <a:lnTo>
                      <a:pt x="10" y="26"/>
                    </a:lnTo>
                    <a:lnTo>
                      <a:pt x="5" y="5"/>
                    </a:lnTo>
                    <a:lnTo>
                      <a:pt x="5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3" name="Google Shape;14783;p108"/>
              <p:cNvSpPr/>
              <p:nvPr/>
            </p:nvSpPr>
            <p:spPr>
              <a:xfrm>
                <a:off x="7128476" y="1950340"/>
                <a:ext cx="101600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1" extrusionOk="0">
                    <a:moveTo>
                      <a:pt x="177" y="202"/>
                    </a:moveTo>
                    <a:cubicBezTo>
                      <a:pt x="206" y="187"/>
                      <a:pt x="216" y="153"/>
                      <a:pt x="201" y="124"/>
                    </a:cubicBezTo>
                    <a:cubicBezTo>
                      <a:pt x="187" y="96"/>
                      <a:pt x="151" y="84"/>
                      <a:pt x="123" y="99"/>
                    </a:cubicBezTo>
                    <a:cubicBezTo>
                      <a:pt x="96" y="114"/>
                      <a:pt x="84" y="150"/>
                      <a:pt x="99" y="177"/>
                    </a:cubicBezTo>
                    <a:cubicBezTo>
                      <a:pt x="114" y="207"/>
                      <a:pt x="149" y="217"/>
                      <a:pt x="177" y="202"/>
                    </a:cubicBezTo>
                    <a:moveTo>
                      <a:pt x="301" y="120"/>
                    </a:moveTo>
                    <a:cubicBezTo>
                      <a:pt x="297" y="194"/>
                      <a:pt x="297" y="194"/>
                      <a:pt x="297" y="194"/>
                    </a:cubicBezTo>
                    <a:cubicBezTo>
                      <a:pt x="297" y="197"/>
                      <a:pt x="294" y="200"/>
                      <a:pt x="291" y="200"/>
                    </a:cubicBezTo>
                    <a:cubicBezTo>
                      <a:pt x="237" y="197"/>
                      <a:pt x="237" y="197"/>
                      <a:pt x="237" y="197"/>
                    </a:cubicBezTo>
                    <a:cubicBezTo>
                      <a:pt x="234" y="202"/>
                      <a:pt x="232" y="205"/>
                      <a:pt x="229" y="208"/>
                    </a:cubicBezTo>
                    <a:cubicBezTo>
                      <a:pt x="255" y="257"/>
                      <a:pt x="255" y="257"/>
                      <a:pt x="255" y="257"/>
                    </a:cubicBezTo>
                    <a:cubicBezTo>
                      <a:pt x="257" y="261"/>
                      <a:pt x="255" y="264"/>
                      <a:pt x="252" y="266"/>
                    </a:cubicBezTo>
                    <a:cubicBezTo>
                      <a:pt x="187" y="300"/>
                      <a:pt x="187" y="300"/>
                      <a:pt x="187" y="300"/>
                    </a:cubicBezTo>
                    <a:cubicBezTo>
                      <a:pt x="184" y="301"/>
                      <a:pt x="180" y="300"/>
                      <a:pt x="179" y="297"/>
                    </a:cubicBezTo>
                    <a:cubicBezTo>
                      <a:pt x="153" y="249"/>
                      <a:pt x="153" y="249"/>
                      <a:pt x="153" y="249"/>
                    </a:cubicBezTo>
                    <a:cubicBezTo>
                      <a:pt x="140" y="249"/>
                      <a:pt x="140" y="249"/>
                      <a:pt x="140" y="249"/>
                    </a:cubicBezTo>
                    <a:cubicBezTo>
                      <a:pt x="110" y="295"/>
                      <a:pt x="110" y="295"/>
                      <a:pt x="110" y="295"/>
                    </a:cubicBezTo>
                    <a:cubicBezTo>
                      <a:pt x="109" y="298"/>
                      <a:pt x="104" y="298"/>
                      <a:pt x="101" y="297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37" y="256"/>
                      <a:pt x="36" y="251"/>
                      <a:pt x="37" y="248"/>
                    </a:cubicBezTo>
                    <a:cubicBezTo>
                      <a:pt x="67" y="202"/>
                      <a:pt x="67" y="202"/>
                      <a:pt x="67" y="202"/>
                    </a:cubicBezTo>
                    <a:cubicBezTo>
                      <a:pt x="65" y="200"/>
                      <a:pt x="65" y="199"/>
                      <a:pt x="63" y="197"/>
                    </a:cubicBezTo>
                    <a:cubicBezTo>
                      <a:pt x="62" y="194"/>
                      <a:pt x="62" y="192"/>
                      <a:pt x="60" y="191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3" y="187"/>
                      <a:pt x="0" y="184"/>
                      <a:pt x="0" y="181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" y="104"/>
                      <a:pt x="6" y="101"/>
                      <a:pt x="10" y="101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7" y="99"/>
                      <a:pt x="68" y="96"/>
                      <a:pt x="71" y="93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4" y="40"/>
                      <a:pt x="45" y="37"/>
                      <a:pt x="49" y="36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7" y="0"/>
                      <a:pt x="120" y="1"/>
                      <a:pt x="123" y="5"/>
                    </a:cubicBezTo>
                    <a:cubicBezTo>
                      <a:pt x="148" y="52"/>
                      <a:pt x="148" y="52"/>
                      <a:pt x="148" y="52"/>
                    </a:cubicBezTo>
                    <a:cubicBezTo>
                      <a:pt x="153" y="52"/>
                      <a:pt x="156" y="52"/>
                      <a:pt x="161" y="54"/>
                    </a:cubicBezTo>
                    <a:cubicBezTo>
                      <a:pt x="190" y="6"/>
                      <a:pt x="190" y="6"/>
                      <a:pt x="190" y="6"/>
                    </a:cubicBezTo>
                    <a:cubicBezTo>
                      <a:pt x="192" y="5"/>
                      <a:pt x="197" y="3"/>
                      <a:pt x="200" y="5"/>
                    </a:cubicBezTo>
                    <a:cubicBezTo>
                      <a:pt x="262" y="44"/>
                      <a:pt x="262" y="44"/>
                      <a:pt x="262" y="44"/>
                    </a:cubicBezTo>
                    <a:cubicBezTo>
                      <a:pt x="263" y="45"/>
                      <a:pt x="265" y="50"/>
                      <a:pt x="263" y="54"/>
                    </a:cubicBezTo>
                    <a:cubicBezTo>
                      <a:pt x="234" y="99"/>
                      <a:pt x="234" y="99"/>
                      <a:pt x="234" y="99"/>
                    </a:cubicBezTo>
                    <a:cubicBezTo>
                      <a:pt x="236" y="101"/>
                      <a:pt x="236" y="102"/>
                      <a:pt x="237" y="106"/>
                    </a:cubicBezTo>
                    <a:cubicBezTo>
                      <a:pt x="239" y="107"/>
                      <a:pt x="239" y="109"/>
                      <a:pt x="240" y="111"/>
                    </a:cubicBezTo>
                    <a:cubicBezTo>
                      <a:pt x="294" y="114"/>
                      <a:pt x="294" y="114"/>
                      <a:pt x="294" y="114"/>
                    </a:cubicBezTo>
                    <a:cubicBezTo>
                      <a:pt x="297" y="114"/>
                      <a:pt x="301" y="117"/>
                      <a:pt x="301" y="1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4" name="Google Shape;14784;p108"/>
              <p:cNvSpPr/>
              <p:nvPr/>
            </p:nvSpPr>
            <p:spPr>
              <a:xfrm>
                <a:off x="6820500" y="2090040"/>
                <a:ext cx="11430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38" extrusionOk="0">
                    <a:moveTo>
                      <a:pt x="192" y="228"/>
                    </a:moveTo>
                    <a:cubicBezTo>
                      <a:pt x="225" y="215"/>
                      <a:pt x="240" y="178"/>
                      <a:pt x="228" y="146"/>
                    </a:cubicBezTo>
                    <a:cubicBezTo>
                      <a:pt x="216" y="112"/>
                      <a:pt x="179" y="95"/>
                      <a:pt x="146" y="109"/>
                    </a:cubicBezTo>
                    <a:cubicBezTo>
                      <a:pt x="113" y="122"/>
                      <a:pt x="97" y="158"/>
                      <a:pt x="110" y="191"/>
                    </a:cubicBezTo>
                    <a:cubicBezTo>
                      <a:pt x="123" y="225"/>
                      <a:pt x="160" y="240"/>
                      <a:pt x="192" y="228"/>
                    </a:cubicBezTo>
                    <a:moveTo>
                      <a:pt x="337" y="153"/>
                    </a:moveTo>
                    <a:cubicBezTo>
                      <a:pt x="325" y="232"/>
                      <a:pt x="325" y="232"/>
                      <a:pt x="325" y="232"/>
                    </a:cubicBezTo>
                    <a:cubicBezTo>
                      <a:pt x="325" y="237"/>
                      <a:pt x="320" y="239"/>
                      <a:pt x="317" y="238"/>
                    </a:cubicBezTo>
                    <a:cubicBezTo>
                      <a:pt x="258" y="230"/>
                      <a:pt x="258" y="230"/>
                      <a:pt x="258" y="230"/>
                    </a:cubicBezTo>
                    <a:cubicBezTo>
                      <a:pt x="255" y="234"/>
                      <a:pt x="251" y="237"/>
                      <a:pt x="248" y="242"/>
                    </a:cubicBezTo>
                    <a:cubicBezTo>
                      <a:pt x="269" y="297"/>
                      <a:pt x="269" y="297"/>
                      <a:pt x="269" y="297"/>
                    </a:cubicBezTo>
                    <a:cubicBezTo>
                      <a:pt x="272" y="301"/>
                      <a:pt x="270" y="305"/>
                      <a:pt x="265" y="307"/>
                    </a:cubicBezTo>
                    <a:cubicBezTo>
                      <a:pt x="191" y="336"/>
                      <a:pt x="191" y="336"/>
                      <a:pt x="191" y="336"/>
                    </a:cubicBezTo>
                    <a:cubicBezTo>
                      <a:pt x="187" y="338"/>
                      <a:pt x="182" y="335"/>
                      <a:pt x="181" y="331"/>
                    </a:cubicBezTo>
                    <a:cubicBezTo>
                      <a:pt x="160" y="276"/>
                      <a:pt x="160" y="276"/>
                      <a:pt x="160" y="276"/>
                    </a:cubicBezTo>
                    <a:cubicBezTo>
                      <a:pt x="155" y="276"/>
                      <a:pt x="150" y="274"/>
                      <a:pt x="145" y="274"/>
                    </a:cubicBezTo>
                    <a:cubicBezTo>
                      <a:pt x="108" y="321"/>
                      <a:pt x="108" y="321"/>
                      <a:pt x="108" y="321"/>
                    </a:cubicBezTo>
                    <a:cubicBezTo>
                      <a:pt x="105" y="323"/>
                      <a:pt x="100" y="325"/>
                      <a:pt x="98" y="322"/>
                    </a:cubicBezTo>
                    <a:cubicBezTo>
                      <a:pt x="35" y="271"/>
                      <a:pt x="35" y="271"/>
                      <a:pt x="35" y="271"/>
                    </a:cubicBezTo>
                    <a:cubicBezTo>
                      <a:pt x="32" y="268"/>
                      <a:pt x="31" y="264"/>
                      <a:pt x="33" y="261"/>
                    </a:cubicBezTo>
                    <a:cubicBezTo>
                      <a:pt x="71" y="214"/>
                      <a:pt x="71" y="214"/>
                      <a:pt x="71" y="214"/>
                    </a:cubicBezTo>
                    <a:cubicBezTo>
                      <a:pt x="69" y="207"/>
                      <a:pt x="69" y="207"/>
                      <a:pt x="69" y="207"/>
                    </a:cubicBezTo>
                    <a:cubicBezTo>
                      <a:pt x="67" y="201"/>
                      <a:pt x="67" y="201"/>
                      <a:pt x="67" y="201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4" y="190"/>
                      <a:pt x="0" y="186"/>
                      <a:pt x="1" y="183"/>
                    </a:cubicBezTo>
                    <a:cubicBezTo>
                      <a:pt x="13" y="104"/>
                      <a:pt x="13" y="104"/>
                      <a:pt x="13" y="104"/>
                    </a:cubicBezTo>
                    <a:cubicBezTo>
                      <a:pt x="13" y="100"/>
                      <a:pt x="17" y="97"/>
                      <a:pt x="21" y="97"/>
                    </a:cubicBezTo>
                    <a:cubicBezTo>
                      <a:pt x="81" y="107"/>
                      <a:pt x="81" y="107"/>
                      <a:pt x="81" y="107"/>
                    </a:cubicBezTo>
                    <a:cubicBezTo>
                      <a:pt x="83" y="103"/>
                      <a:pt x="86" y="98"/>
                      <a:pt x="90" y="95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6" y="36"/>
                      <a:pt x="68" y="32"/>
                      <a:pt x="72" y="29"/>
                    </a:cubicBezTo>
                    <a:cubicBezTo>
                      <a:pt x="147" y="1"/>
                      <a:pt x="147" y="1"/>
                      <a:pt x="147" y="1"/>
                    </a:cubicBezTo>
                    <a:cubicBezTo>
                      <a:pt x="152" y="0"/>
                      <a:pt x="156" y="2"/>
                      <a:pt x="157" y="5"/>
                    </a:cubicBezTo>
                    <a:cubicBezTo>
                      <a:pt x="178" y="61"/>
                      <a:pt x="178" y="61"/>
                      <a:pt x="178" y="61"/>
                    </a:cubicBezTo>
                    <a:cubicBezTo>
                      <a:pt x="184" y="61"/>
                      <a:pt x="187" y="62"/>
                      <a:pt x="193" y="63"/>
                    </a:cubicBezTo>
                    <a:cubicBezTo>
                      <a:pt x="231" y="17"/>
                      <a:pt x="231" y="17"/>
                      <a:pt x="231" y="17"/>
                    </a:cubicBezTo>
                    <a:cubicBezTo>
                      <a:pt x="233" y="12"/>
                      <a:pt x="238" y="12"/>
                      <a:pt x="240" y="15"/>
                    </a:cubicBezTo>
                    <a:cubicBezTo>
                      <a:pt x="303" y="65"/>
                      <a:pt x="303" y="65"/>
                      <a:pt x="303" y="65"/>
                    </a:cubicBezTo>
                    <a:cubicBezTo>
                      <a:pt x="305" y="67"/>
                      <a:pt x="307" y="72"/>
                      <a:pt x="305" y="76"/>
                    </a:cubicBezTo>
                    <a:cubicBezTo>
                      <a:pt x="267" y="123"/>
                      <a:pt x="267" y="123"/>
                      <a:pt x="267" y="123"/>
                    </a:cubicBezTo>
                    <a:cubicBezTo>
                      <a:pt x="269" y="129"/>
                      <a:pt x="269" y="129"/>
                      <a:pt x="269" y="129"/>
                    </a:cubicBezTo>
                    <a:cubicBezTo>
                      <a:pt x="271" y="137"/>
                      <a:pt x="271" y="137"/>
                      <a:pt x="271" y="137"/>
                    </a:cubicBezTo>
                    <a:cubicBezTo>
                      <a:pt x="330" y="145"/>
                      <a:pt x="330" y="145"/>
                      <a:pt x="330" y="145"/>
                    </a:cubicBezTo>
                    <a:cubicBezTo>
                      <a:pt x="334" y="145"/>
                      <a:pt x="337" y="149"/>
                      <a:pt x="337" y="15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785" name="Google Shape;14785;p108"/>
          <p:cNvSpPr/>
          <p:nvPr/>
        </p:nvSpPr>
        <p:spPr>
          <a:xfrm>
            <a:off x="5784304" y="1978322"/>
            <a:ext cx="621196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Log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Collector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786" name="Google Shape;14786;p108"/>
          <p:cNvGrpSpPr/>
          <p:nvPr/>
        </p:nvGrpSpPr>
        <p:grpSpPr>
          <a:xfrm>
            <a:off x="5544476" y="851676"/>
            <a:ext cx="1124769" cy="1124819"/>
            <a:chOff x="4399435" y="656909"/>
            <a:chExt cx="843577" cy="843615"/>
          </a:xfrm>
        </p:grpSpPr>
        <p:grpSp>
          <p:nvGrpSpPr>
            <p:cNvPr id="14787" name="Google Shape;14787;p108"/>
            <p:cNvGrpSpPr/>
            <p:nvPr/>
          </p:nvGrpSpPr>
          <p:grpSpPr>
            <a:xfrm>
              <a:off x="4399435" y="656909"/>
              <a:ext cx="843577" cy="843615"/>
              <a:chOff x="4528873" y="95849"/>
              <a:chExt cx="843577" cy="843577"/>
            </a:xfrm>
          </p:grpSpPr>
          <p:sp>
            <p:nvSpPr>
              <p:cNvPr id="14788" name="Google Shape;14788;p108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89" name="Google Shape;14789;p108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0" name="Google Shape;14790;p108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1" name="Google Shape;14791;p108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2" name="Google Shape;14792;p108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3" name="Google Shape;14793;p108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4" name="Google Shape;14794;p108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5" name="Google Shape;14795;p108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796" name="Google Shape;14796;p108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797" name="Google Shape;14797;p108"/>
            <p:cNvSpPr/>
            <p:nvPr/>
          </p:nvSpPr>
          <p:spPr>
            <a:xfrm>
              <a:off x="4661203" y="918696"/>
              <a:ext cx="320040" cy="32004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798" name="Google Shape;14798;p108"/>
            <p:cNvGrpSpPr/>
            <p:nvPr/>
          </p:nvGrpSpPr>
          <p:grpSpPr>
            <a:xfrm>
              <a:off x="4713177" y="947627"/>
              <a:ext cx="212948" cy="266437"/>
              <a:chOff x="3652821" y="2229040"/>
              <a:chExt cx="334963" cy="419100"/>
            </a:xfrm>
          </p:grpSpPr>
          <p:sp>
            <p:nvSpPr>
              <p:cNvPr id="14799" name="Google Shape;14799;p108"/>
              <p:cNvSpPr/>
              <p:nvPr/>
            </p:nvSpPr>
            <p:spPr>
              <a:xfrm>
                <a:off x="3763946" y="2338577"/>
                <a:ext cx="117475" cy="109538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25" extrusionOk="0">
                    <a:moveTo>
                      <a:pt x="17" y="325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98" y="18"/>
                      <a:pt x="198" y="18"/>
                      <a:pt x="198" y="18"/>
                    </a:cubicBezTo>
                    <a:cubicBezTo>
                      <a:pt x="198" y="140"/>
                      <a:pt x="198" y="140"/>
                      <a:pt x="198" y="140"/>
                    </a:cubicBezTo>
                    <a:cubicBezTo>
                      <a:pt x="198" y="144"/>
                      <a:pt x="202" y="149"/>
                      <a:pt x="207" y="149"/>
                    </a:cubicBezTo>
                    <a:cubicBezTo>
                      <a:pt x="327" y="149"/>
                      <a:pt x="327" y="149"/>
                      <a:pt x="327" y="149"/>
                    </a:cubicBezTo>
                    <a:cubicBezTo>
                      <a:pt x="327" y="325"/>
                      <a:pt x="327" y="325"/>
                      <a:pt x="327" y="325"/>
                    </a:cubicBezTo>
                    <a:cubicBezTo>
                      <a:pt x="344" y="325"/>
                      <a:pt x="344" y="325"/>
                      <a:pt x="344" y="325"/>
                    </a:cubicBezTo>
                    <a:cubicBezTo>
                      <a:pt x="344" y="140"/>
                      <a:pt x="344" y="140"/>
                      <a:pt x="344" y="140"/>
                    </a:cubicBezTo>
                    <a:cubicBezTo>
                      <a:pt x="344" y="138"/>
                      <a:pt x="344" y="138"/>
                      <a:pt x="344" y="138"/>
                    </a:cubicBezTo>
                    <a:cubicBezTo>
                      <a:pt x="344" y="135"/>
                      <a:pt x="344" y="135"/>
                      <a:pt x="344" y="135"/>
                    </a:cubicBezTo>
                    <a:cubicBezTo>
                      <a:pt x="344" y="135"/>
                      <a:pt x="344" y="133"/>
                      <a:pt x="342" y="133"/>
                    </a:cubicBezTo>
                    <a:cubicBezTo>
                      <a:pt x="213" y="3"/>
                      <a:pt x="213" y="3"/>
                      <a:pt x="213" y="3"/>
                    </a:cubicBezTo>
                    <a:cubicBezTo>
                      <a:pt x="211" y="3"/>
                      <a:pt x="211" y="0"/>
                      <a:pt x="211" y="0"/>
                    </a:cubicBezTo>
                    <a:cubicBezTo>
                      <a:pt x="209" y="0"/>
                      <a:pt x="209" y="0"/>
                      <a:pt x="209" y="0"/>
                    </a:cubicBezTo>
                    <a:cubicBezTo>
                      <a:pt x="207" y="0"/>
                      <a:pt x="207" y="0"/>
                      <a:pt x="2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325"/>
                      <a:pt x="0" y="325"/>
                      <a:pt x="0" y="325"/>
                    </a:cubicBezTo>
                    <a:lnTo>
                      <a:pt x="17" y="3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0" name="Google Shape;14800;p108"/>
              <p:cNvSpPr/>
              <p:nvPr/>
            </p:nvSpPr>
            <p:spPr>
              <a:xfrm>
                <a:off x="3779821" y="2402077"/>
                <a:ext cx="84138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20" extrusionOk="0">
                    <a:moveTo>
                      <a:pt x="9" y="20"/>
                    </a:moveTo>
                    <a:cubicBezTo>
                      <a:pt x="240" y="20"/>
                      <a:pt x="240" y="20"/>
                      <a:pt x="240" y="20"/>
                    </a:cubicBezTo>
                    <a:cubicBezTo>
                      <a:pt x="244" y="20"/>
                      <a:pt x="248" y="17"/>
                      <a:pt x="248" y="10"/>
                    </a:cubicBezTo>
                    <a:cubicBezTo>
                      <a:pt x="248" y="5"/>
                      <a:pt x="244" y="0"/>
                      <a:pt x="24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7"/>
                      <a:pt x="4" y="20"/>
                      <a:pt x="9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1" name="Google Shape;14801;p108"/>
              <p:cNvSpPr/>
              <p:nvPr/>
            </p:nvSpPr>
            <p:spPr>
              <a:xfrm>
                <a:off x="3779821" y="2427477"/>
                <a:ext cx="84138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19" extrusionOk="0">
                    <a:moveTo>
                      <a:pt x="240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2"/>
                      <a:pt x="0" y="10"/>
                    </a:cubicBezTo>
                    <a:cubicBezTo>
                      <a:pt x="0" y="14"/>
                      <a:pt x="4" y="19"/>
                      <a:pt x="9" y="19"/>
                    </a:cubicBezTo>
                    <a:cubicBezTo>
                      <a:pt x="240" y="19"/>
                      <a:pt x="240" y="19"/>
                      <a:pt x="240" y="19"/>
                    </a:cubicBezTo>
                    <a:cubicBezTo>
                      <a:pt x="244" y="19"/>
                      <a:pt x="248" y="14"/>
                      <a:pt x="248" y="10"/>
                    </a:cubicBezTo>
                    <a:cubicBezTo>
                      <a:pt x="248" y="2"/>
                      <a:pt x="244" y="0"/>
                      <a:pt x="24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2" name="Google Shape;14802;p108"/>
              <p:cNvSpPr/>
              <p:nvPr/>
            </p:nvSpPr>
            <p:spPr>
              <a:xfrm>
                <a:off x="3679809" y="2283015"/>
                <a:ext cx="71438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87" extrusionOk="0">
                    <a:moveTo>
                      <a:pt x="206" y="278"/>
                    </a:moveTo>
                    <a:cubicBezTo>
                      <a:pt x="9" y="278"/>
                      <a:pt x="9" y="278"/>
                      <a:pt x="9" y="27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24" y="9"/>
                      <a:pt x="124" y="9"/>
                      <a:pt x="124" y="9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4" y="89"/>
                      <a:pt x="126" y="89"/>
                      <a:pt x="129" y="89"/>
                    </a:cubicBezTo>
                    <a:cubicBezTo>
                      <a:pt x="206" y="89"/>
                      <a:pt x="206" y="89"/>
                      <a:pt x="206" y="89"/>
                    </a:cubicBezTo>
                    <a:lnTo>
                      <a:pt x="206" y="278"/>
                    </a:lnTo>
                    <a:close/>
                    <a:moveTo>
                      <a:pt x="214" y="84"/>
                    </a:moveTo>
                    <a:cubicBezTo>
                      <a:pt x="214" y="84"/>
                      <a:pt x="214" y="84"/>
                      <a:pt x="214" y="84"/>
                    </a:cubicBezTo>
                    <a:cubicBezTo>
                      <a:pt x="214" y="84"/>
                      <a:pt x="214" y="82"/>
                      <a:pt x="212" y="82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282"/>
                      <a:pt x="0" y="282"/>
                      <a:pt x="0" y="282"/>
                    </a:cubicBezTo>
                    <a:cubicBezTo>
                      <a:pt x="0" y="284"/>
                      <a:pt x="2" y="287"/>
                      <a:pt x="4" y="287"/>
                    </a:cubicBezTo>
                    <a:cubicBezTo>
                      <a:pt x="210" y="287"/>
                      <a:pt x="210" y="287"/>
                      <a:pt x="210" y="287"/>
                    </a:cubicBezTo>
                    <a:cubicBezTo>
                      <a:pt x="212" y="287"/>
                      <a:pt x="214" y="284"/>
                      <a:pt x="214" y="282"/>
                    </a:cubicBezTo>
                    <a:lnTo>
                      <a:pt x="214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3" name="Google Shape;14803;p108"/>
              <p:cNvSpPr/>
              <p:nvPr/>
            </p:nvSpPr>
            <p:spPr>
              <a:xfrm>
                <a:off x="3881421" y="2229040"/>
                <a:ext cx="88900" cy="12065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55" extrusionOk="0">
                    <a:moveTo>
                      <a:pt x="254" y="342"/>
                    </a:moveTo>
                    <a:cubicBezTo>
                      <a:pt x="13" y="342"/>
                      <a:pt x="13" y="342"/>
                      <a:pt x="13" y="34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54" y="13"/>
                      <a:pt x="154" y="13"/>
                      <a:pt x="154" y="13"/>
                    </a:cubicBezTo>
                    <a:cubicBezTo>
                      <a:pt x="154" y="105"/>
                      <a:pt x="154" y="105"/>
                      <a:pt x="154" y="105"/>
                    </a:cubicBezTo>
                    <a:cubicBezTo>
                      <a:pt x="154" y="109"/>
                      <a:pt x="157" y="111"/>
                      <a:pt x="161" y="111"/>
                    </a:cubicBezTo>
                    <a:cubicBezTo>
                      <a:pt x="254" y="111"/>
                      <a:pt x="254" y="111"/>
                      <a:pt x="254" y="111"/>
                    </a:cubicBezTo>
                    <a:lnTo>
                      <a:pt x="254" y="342"/>
                    </a:lnTo>
                    <a:close/>
                    <a:moveTo>
                      <a:pt x="267" y="105"/>
                    </a:moveTo>
                    <a:cubicBezTo>
                      <a:pt x="267" y="102"/>
                      <a:pt x="267" y="102"/>
                      <a:pt x="267" y="102"/>
                    </a:cubicBezTo>
                    <a:cubicBezTo>
                      <a:pt x="267" y="102"/>
                      <a:pt x="265" y="102"/>
                      <a:pt x="265" y="100"/>
                    </a:cubicBezTo>
                    <a:cubicBezTo>
                      <a:pt x="165" y="2"/>
                      <a:pt x="165" y="2"/>
                      <a:pt x="165" y="2"/>
                    </a:cubicBezTo>
                    <a:cubicBezTo>
                      <a:pt x="165" y="0"/>
                      <a:pt x="163" y="0"/>
                      <a:pt x="163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0" y="2"/>
                      <a:pt x="0" y="7"/>
                    </a:cubicBezTo>
                    <a:cubicBezTo>
                      <a:pt x="0" y="348"/>
                      <a:pt x="0" y="348"/>
                      <a:pt x="0" y="348"/>
                    </a:cubicBezTo>
                    <a:cubicBezTo>
                      <a:pt x="0" y="353"/>
                      <a:pt x="4" y="355"/>
                      <a:pt x="7" y="355"/>
                    </a:cubicBezTo>
                    <a:cubicBezTo>
                      <a:pt x="261" y="355"/>
                      <a:pt x="261" y="355"/>
                      <a:pt x="261" y="355"/>
                    </a:cubicBezTo>
                    <a:cubicBezTo>
                      <a:pt x="265" y="355"/>
                      <a:pt x="267" y="353"/>
                      <a:pt x="267" y="348"/>
                    </a:cubicBezTo>
                    <a:lnTo>
                      <a:pt x="267" y="1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4" name="Google Shape;14804;p108"/>
              <p:cNvSpPr/>
              <p:nvPr/>
            </p:nvSpPr>
            <p:spPr>
              <a:xfrm>
                <a:off x="3690921" y="2324290"/>
                <a:ext cx="5080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153" h="7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148" y="7"/>
                      <a:pt x="148" y="7"/>
                      <a:pt x="148" y="7"/>
                    </a:cubicBezTo>
                    <a:cubicBezTo>
                      <a:pt x="150" y="7"/>
                      <a:pt x="153" y="5"/>
                      <a:pt x="153" y="3"/>
                    </a:cubicBezTo>
                    <a:cubicBezTo>
                      <a:pt x="153" y="2"/>
                      <a:pt x="150" y="0"/>
                      <a:pt x="1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5" name="Google Shape;14805;p108"/>
              <p:cNvSpPr/>
              <p:nvPr/>
            </p:nvSpPr>
            <p:spPr>
              <a:xfrm>
                <a:off x="3690921" y="2338577"/>
                <a:ext cx="508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8"/>
                      <a:pt x="2" y="11"/>
                      <a:pt x="4" y="11"/>
                    </a:cubicBezTo>
                    <a:cubicBezTo>
                      <a:pt x="148" y="11"/>
                      <a:pt x="148" y="11"/>
                      <a:pt x="148" y="11"/>
                    </a:cubicBezTo>
                    <a:cubicBezTo>
                      <a:pt x="150" y="11"/>
                      <a:pt x="153" y="8"/>
                      <a:pt x="153" y="5"/>
                    </a:cubicBezTo>
                    <a:cubicBezTo>
                      <a:pt x="153" y="3"/>
                      <a:pt x="150" y="0"/>
                      <a:pt x="1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6" name="Google Shape;14806;p108"/>
              <p:cNvSpPr/>
              <p:nvPr/>
            </p:nvSpPr>
            <p:spPr>
              <a:xfrm>
                <a:off x="3690921" y="2352865"/>
                <a:ext cx="508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8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50" y="8"/>
                      <a:pt x="153" y="6"/>
                      <a:pt x="153" y="4"/>
                    </a:cubicBezTo>
                    <a:cubicBezTo>
                      <a:pt x="153" y="2"/>
                      <a:pt x="150" y="0"/>
                      <a:pt x="1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7" name="Google Shape;14807;p108"/>
              <p:cNvSpPr/>
              <p:nvPr/>
            </p:nvSpPr>
            <p:spPr>
              <a:xfrm>
                <a:off x="3690921" y="2368740"/>
                <a:ext cx="508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8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50" y="8"/>
                      <a:pt x="153" y="6"/>
                      <a:pt x="153" y="4"/>
                    </a:cubicBezTo>
                    <a:cubicBezTo>
                      <a:pt x="153" y="2"/>
                      <a:pt x="150" y="0"/>
                      <a:pt x="1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8" name="Google Shape;14808;p108"/>
              <p:cNvSpPr/>
              <p:nvPr/>
            </p:nvSpPr>
            <p:spPr>
              <a:xfrm>
                <a:off x="3894121" y="2278252"/>
                <a:ext cx="619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5" extrusionOk="0">
                    <a:moveTo>
                      <a:pt x="7" y="15"/>
                    </a:moveTo>
                    <a:cubicBezTo>
                      <a:pt x="181" y="15"/>
                      <a:pt x="181" y="15"/>
                      <a:pt x="181" y="15"/>
                    </a:cubicBezTo>
                    <a:cubicBezTo>
                      <a:pt x="185" y="15"/>
                      <a:pt x="187" y="10"/>
                      <a:pt x="187" y="8"/>
                    </a:cubicBezTo>
                    <a:cubicBezTo>
                      <a:pt x="187" y="3"/>
                      <a:pt x="185" y="0"/>
                      <a:pt x="181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3"/>
                      <a:pt x="0" y="8"/>
                    </a:cubicBezTo>
                    <a:cubicBezTo>
                      <a:pt x="0" y="10"/>
                      <a:pt x="5" y="15"/>
                      <a:pt x="7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09" name="Google Shape;14809;p108"/>
              <p:cNvSpPr/>
              <p:nvPr/>
            </p:nvSpPr>
            <p:spPr>
              <a:xfrm>
                <a:off x="3894121" y="2297302"/>
                <a:ext cx="61913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1" extrusionOk="0">
                    <a:moveTo>
                      <a:pt x="181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3"/>
                      <a:pt x="0" y="5"/>
                    </a:cubicBezTo>
                    <a:cubicBezTo>
                      <a:pt x="0" y="9"/>
                      <a:pt x="5" y="11"/>
                      <a:pt x="7" y="11"/>
                    </a:cubicBezTo>
                    <a:cubicBezTo>
                      <a:pt x="181" y="11"/>
                      <a:pt x="181" y="11"/>
                      <a:pt x="181" y="11"/>
                    </a:cubicBezTo>
                    <a:cubicBezTo>
                      <a:pt x="185" y="11"/>
                      <a:pt x="187" y="9"/>
                      <a:pt x="187" y="5"/>
                    </a:cubicBezTo>
                    <a:cubicBezTo>
                      <a:pt x="187" y="3"/>
                      <a:pt x="185" y="0"/>
                      <a:pt x="18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0" name="Google Shape;14810;p108"/>
              <p:cNvSpPr/>
              <p:nvPr/>
            </p:nvSpPr>
            <p:spPr>
              <a:xfrm>
                <a:off x="3894121" y="2314765"/>
                <a:ext cx="619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5" extrusionOk="0">
                    <a:moveTo>
                      <a:pt x="181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3"/>
                      <a:pt x="0" y="8"/>
                    </a:cubicBezTo>
                    <a:cubicBezTo>
                      <a:pt x="0" y="13"/>
                      <a:pt x="5" y="15"/>
                      <a:pt x="7" y="15"/>
                    </a:cubicBezTo>
                    <a:cubicBezTo>
                      <a:pt x="181" y="15"/>
                      <a:pt x="181" y="15"/>
                      <a:pt x="181" y="15"/>
                    </a:cubicBezTo>
                    <a:cubicBezTo>
                      <a:pt x="185" y="15"/>
                      <a:pt x="187" y="13"/>
                      <a:pt x="187" y="8"/>
                    </a:cubicBezTo>
                    <a:cubicBezTo>
                      <a:pt x="187" y="3"/>
                      <a:pt x="185" y="0"/>
                      <a:pt x="18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1" name="Google Shape;14811;p108"/>
              <p:cNvSpPr/>
              <p:nvPr/>
            </p:nvSpPr>
            <p:spPr>
              <a:xfrm>
                <a:off x="3894121" y="2332227"/>
                <a:ext cx="619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" extrusionOk="0">
                    <a:moveTo>
                      <a:pt x="181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4"/>
                      <a:pt x="0" y="6"/>
                    </a:cubicBezTo>
                    <a:cubicBezTo>
                      <a:pt x="0" y="10"/>
                      <a:pt x="5" y="12"/>
                      <a:pt x="7" y="12"/>
                    </a:cubicBezTo>
                    <a:cubicBezTo>
                      <a:pt x="181" y="12"/>
                      <a:pt x="181" y="12"/>
                      <a:pt x="181" y="12"/>
                    </a:cubicBezTo>
                    <a:cubicBezTo>
                      <a:pt x="185" y="12"/>
                      <a:pt x="187" y="10"/>
                      <a:pt x="187" y="6"/>
                    </a:cubicBezTo>
                    <a:cubicBezTo>
                      <a:pt x="187" y="4"/>
                      <a:pt x="185" y="0"/>
                      <a:pt x="18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2" name="Google Shape;14812;p108"/>
              <p:cNvSpPr/>
              <p:nvPr/>
            </p:nvSpPr>
            <p:spPr>
              <a:xfrm>
                <a:off x="3782996" y="2252852"/>
                <a:ext cx="42863" cy="65088"/>
              </a:xfrm>
              <a:custGeom>
                <a:avLst/>
                <a:gdLst/>
                <a:ahLst/>
                <a:cxnLst/>
                <a:rect l="l" t="t" r="r" b="b"/>
                <a:pathLst>
                  <a:path w="27" h="41" extrusionOk="0">
                    <a:moveTo>
                      <a:pt x="18" y="0"/>
                    </a:moveTo>
                    <a:lnTo>
                      <a:pt x="9" y="0"/>
                    </a:lnTo>
                    <a:lnTo>
                      <a:pt x="9" y="28"/>
                    </a:lnTo>
                    <a:lnTo>
                      <a:pt x="0" y="28"/>
                    </a:lnTo>
                    <a:lnTo>
                      <a:pt x="13" y="41"/>
                    </a:lnTo>
                    <a:lnTo>
                      <a:pt x="27" y="28"/>
                    </a:lnTo>
                    <a:lnTo>
                      <a:pt x="18" y="28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3" name="Google Shape;14813;p108"/>
              <p:cNvSpPr/>
              <p:nvPr/>
            </p:nvSpPr>
            <p:spPr>
              <a:xfrm>
                <a:off x="3922696" y="2359215"/>
                <a:ext cx="4286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40" extrusionOk="0">
                    <a:moveTo>
                      <a:pt x="18" y="27"/>
                    </a:moveTo>
                    <a:lnTo>
                      <a:pt x="18" y="0"/>
                    </a:lnTo>
                    <a:lnTo>
                      <a:pt x="9" y="0"/>
                    </a:lnTo>
                    <a:lnTo>
                      <a:pt x="9" y="27"/>
                    </a:lnTo>
                    <a:lnTo>
                      <a:pt x="0" y="27"/>
                    </a:lnTo>
                    <a:lnTo>
                      <a:pt x="14" y="40"/>
                    </a:lnTo>
                    <a:lnTo>
                      <a:pt x="27" y="27"/>
                    </a:lnTo>
                    <a:lnTo>
                      <a:pt x="18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4" name="Google Shape;14814;p108"/>
              <p:cNvSpPr/>
              <p:nvPr/>
            </p:nvSpPr>
            <p:spPr>
              <a:xfrm>
                <a:off x="3652821" y="2427477"/>
                <a:ext cx="334963" cy="220663"/>
              </a:xfrm>
              <a:custGeom>
                <a:avLst/>
                <a:gdLst/>
                <a:ahLst/>
                <a:cxnLst/>
                <a:rect l="l" t="t" r="r" b="b"/>
                <a:pathLst>
                  <a:path w="993" h="656" extrusionOk="0">
                    <a:moveTo>
                      <a:pt x="926" y="630"/>
                    </a:moveTo>
                    <a:cubicBezTo>
                      <a:pt x="69" y="630"/>
                      <a:pt x="69" y="630"/>
                      <a:pt x="69" y="630"/>
                    </a:cubicBezTo>
                    <a:cubicBezTo>
                      <a:pt x="69" y="175"/>
                      <a:pt x="69" y="175"/>
                      <a:pt x="69" y="175"/>
                    </a:cubicBezTo>
                    <a:cubicBezTo>
                      <a:pt x="926" y="175"/>
                      <a:pt x="926" y="175"/>
                      <a:pt x="926" y="175"/>
                    </a:cubicBezTo>
                    <a:lnTo>
                      <a:pt x="926" y="630"/>
                    </a:lnTo>
                    <a:close/>
                    <a:moveTo>
                      <a:pt x="989" y="152"/>
                    </a:moveTo>
                    <a:cubicBezTo>
                      <a:pt x="842" y="4"/>
                      <a:pt x="842" y="4"/>
                      <a:pt x="842" y="4"/>
                    </a:cubicBezTo>
                    <a:cubicBezTo>
                      <a:pt x="840" y="2"/>
                      <a:pt x="835" y="0"/>
                      <a:pt x="833" y="0"/>
                    </a:cubicBezTo>
                    <a:cubicBezTo>
                      <a:pt x="701" y="0"/>
                      <a:pt x="701" y="0"/>
                      <a:pt x="701" y="0"/>
                    </a:cubicBezTo>
                    <a:cubicBezTo>
                      <a:pt x="692" y="0"/>
                      <a:pt x="688" y="6"/>
                      <a:pt x="688" y="13"/>
                    </a:cubicBezTo>
                    <a:cubicBezTo>
                      <a:pt x="688" y="22"/>
                      <a:pt x="692" y="26"/>
                      <a:pt x="701" y="26"/>
                    </a:cubicBezTo>
                    <a:cubicBezTo>
                      <a:pt x="827" y="26"/>
                      <a:pt x="827" y="26"/>
                      <a:pt x="827" y="26"/>
                    </a:cubicBezTo>
                    <a:cubicBezTo>
                      <a:pt x="948" y="149"/>
                      <a:pt x="948" y="149"/>
                      <a:pt x="948" y="149"/>
                    </a:cubicBezTo>
                    <a:cubicBezTo>
                      <a:pt x="45" y="149"/>
                      <a:pt x="45" y="149"/>
                      <a:pt x="45" y="149"/>
                    </a:cubicBezTo>
                    <a:cubicBezTo>
                      <a:pt x="167" y="26"/>
                      <a:pt x="167" y="26"/>
                      <a:pt x="167" y="26"/>
                    </a:cubicBezTo>
                    <a:cubicBezTo>
                      <a:pt x="307" y="26"/>
                      <a:pt x="307" y="26"/>
                      <a:pt x="307" y="26"/>
                    </a:cubicBezTo>
                    <a:cubicBezTo>
                      <a:pt x="314" y="26"/>
                      <a:pt x="320" y="22"/>
                      <a:pt x="320" y="13"/>
                    </a:cubicBezTo>
                    <a:cubicBezTo>
                      <a:pt x="320" y="6"/>
                      <a:pt x="314" y="0"/>
                      <a:pt x="307" y="0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58" y="0"/>
                      <a:pt x="156" y="2"/>
                      <a:pt x="151" y="4"/>
                    </a:cubicBezTo>
                    <a:cubicBezTo>
                      <a:pt x="4" y="152"/>
                      <a:pt x="4" y="152"/>
                      <a:pt x="4" y="152"/>
                    </a:cubicBezTo>
                    <a:cubicBezTo>
                      <a:pt x="0" y="156"/>
                      <a:pt x="0" y="162"/>
                      <a:pt x="2" y="167"/>
                    </a:cubicBezTo>
                    <a:cubicBezTo>
                      <a:pt x="4" y="171"/>
                      <a:pt x="9" y="175"/>
                      <a:pt x="13" y="175"/>
                    </a:cubicBezTo>
                    <a:cubicBezTo>
                      <a:pt x="43" y="175"/>
                      <a:pt x="43" y="175"/>
                      <a:pt x="43" y="175"/>
                    </a:cubicBezTo>
                    <a:cubicBezTo>
                      <a:pt x="43" y="643"/>
                      <a:pt x="43" y="643"/>
                      <a:pt x="43" y="643"/>
                    </a:cubicBezTo>
                    <a:cubicBezTo>
                      <a:pt x="43" y="652"/>
                      <a:pt x="48" y="656"/>
                      <a:pt x="56" y="656"/>
                    </a:cubicBezTo>
                    <a:cubicBezTo>
                      <a:pt x="939" y="656"/>
                      <a:pt x="939" y="656"/>
                      <a:pt x="939" y="656"/>
                    </a:cubicBezTo>
                    <a:cubicBezTo>
                      <a:pt x="946" y="656"/>
                      <a:pt x="952" y="652"/>
                      <a:pt x="952" y="643"/>
                    </a:cubicBezTo>
                    <a:cubicBezTo>
                      <a:pt x="952" y="175"/>
                      <a:pt x="952" y="175"/>
                      <a:pt x="952" y="175"/>
                    </a:cubicBezTo>
                    <a:cubicBezTo>
                      <a:pt x="980" y="175"/>
                      <a:pt x="980" y="175"/>
                      <a:pt x="980" y="175"/>
                    </a:cubicBezTo>
                    <a:cubicBezTo>
                      <a:pt x="985" y="175"/>
                      <a:pt x="991" y="171"/>
                      <a:pt x="991" y="167"/>
                    </a:cubicBezTo>
                    <a:cubicBezTo>
                      <a:pt x="993" y="162"/>
                      <a:pt x="993" y="156"/>
                      <a:pt x="989" y="1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5" name="Google Shape;14815;p108"/>
              <p:cNvSpPr/>
              <p:nvPr/>
            </p:nvSpPr>
            <p:spPr>
              <a:xfrm>
                <a:off x="3697271" y="2463990"/>
                <a:ext cx="244475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725" h="15" extrusionOk="0">
                    <a:moveTo>
                      <a:pt x="7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2"/>
                      <a:pt x="0" y="7"/>
                    </a:cubicBezTo>
                    <a:cubicBezTo>
                      <a:pt x="0" y="11"/>
                      <a:pt x="4" y="15"/>
                      <a:pt x="8" y="15"/>
                    </a:cubicBezTo>
                    <a:cubicBezTo>
                      <a:pt x="717" y="15"/>
                      <a:pt x="717" y="15"/>
                      <a:pt x="717" y="15"/>
                    </a:cubicBezTo>
                    <a:cubicBezTo>
                      <a:pt x="721" y="15"/>
                      <a:pt x="725" y="11"/>
                      <a:pt x="725" y="7"/>
                    </a:cubicBezTo>
                    <a:cubicBezTo>
                      <a:pt x="725" y="2"/>
                      <a:pt x="721" y="0"/>
                      <a:pt x="7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16" name="Google Shape;14816;p108"/>
              <p:cNvSpPr/>
              <p:nvPr/>
            </p:nvSpPr>
            <p:spPr>
              <a:xfrm>
                <a:off x="3719496" y="2448115"/>
                <a:ext cx="201613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19" extrusionOk="0">
                    <a:moveTo>
                      <a:pt x="8" y="19"/>
                    </a:moveTo>
                    <a:cubicBezTo>
                      <a:pt x="591" y="19"/>
                      <a:pt x="591" y="19"/>
                      <a:pt x="591" y="19"/>
                    </a:cubicBezTo>
                    <a:cubicBezTo>
                      <a:pt x="595" y="19"/>
                      <a:pt x="599" y="14"/>
                      <a:pt x="599" y="10"/>
                    </a:cubicBezTo>
                    <a:cubicBezTo>
                      <a:pt x="599" y="5"/>
                      <a:pt x="595" y="0"/>
                      <a:pt x="59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2" y="0"/>
                      <a:pt x="0" y="5"/>
                      <a:pt x="0" y="10"/>
                    </a:cubicBezTo>
                    <a:cubicBezTo>
                      <a:pt x="0" y="14"/>
                      <a:pt x="2" y="19"/>
                      <a:pt x="8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817" name="Google Shape;14817;p108"/>
          <p:cNvSpPr/>
          <p:nvPr/>
        </p:nvSpPr>
        <p:spPr>
          <a:xfrm>
            <a:off x="4566703" y="1978322"/>
            <a:ext cx="406457" cy="1846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Policy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818" name="Google Shape;14818;p108"/>
          <p:cNvGrpSpPr/>
          <p:nvPr/>
        </p:nvGrpSpPr>
        <p:grpSpPr>
          <a:xfrm>
            <a:off x="4207548" y="851676"/>
            <a:ext cx="1124769" cy="1124820"/>
            <a:chOff x="3451779" y="656909"/>
            <a:chExt cx="843577" cy="843615"/>
          </a:xfrm>
        </p:grpSpPr>
        <p:grpSp>
          <p:nvGrpSpPr>
            <p:cNvPr id="14819" name="Google Shape;14819;p108"/>
            <p:cNvGrpSpPr/>
            <p:nvPr/>
          </p:nvGrpSpPr>
          <p:grpSpPr>
            <a:xfrm>
              <a:off x="3451779" y="656909"/>
              <a:ext cx="843577" cy="843615"/>
              <a:chOff x="4528873" y="95849"/>
              <a:chExt cx="843577" cy="843577"/>
            </a:xfrm>
          </p:grpSpPr>
          <p:sp>
            <p:nvSpPr>
              <p:cNvPr id="14820" name="Google Shape;14820;p108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1" name="Google Shape;14821;p108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2" name="Google Shape;14822;p108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3" name="Google Shape;14823;p108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4" name="Google Shape;14824;p108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5" name="Google Shape;14825;p108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6" name="Google Shape;14826;p108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7" name="Google Shape;14827;p108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28" name="Google Shape;14828;p108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29" name="Google Shape;14829;p108"/>
            <p:cNvSpPr/>
            <p:nvPr/>
          </p:nvSpPr>
          <p:spPr>
            <a:xfrm>
              <a:off x="3713547" y="918696"/>
              <a:ext cx="320040" cy="32004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830" name="Google Shape;14830;p108"/>
            <p:cNvGrpSpPr/>
            <p:nvPr/>
          </p:nvGrpSpPr>
          <p:grpSpPr>
            <a:xfrm>
              <a:off x="3768660" y="926640"/>
              <a:ext cx="225426" cy="288249"/>
              <a:chOff x="1402895" y="1137125"/>
              <a:chExt cx="290513" cy="371475"/>
            </a:xfrm>
          </p:grpSpPr>
          <p:sp>
            <p:nvSpPr>
              <p:cNvPr id="14831" name="Google Shape;14831;p108"/>
              <p:cNvSpPr/>
              <p:nvPr/>
            </p:nvSpPr>
            <p:spPr>
              <a:xfrm>
                <a:off x="1440995" y="1259362"/>
                <a:ext cx="65088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77" extrusionOk="0">
                    <a:moveTo>
                      <a:pt x="194" y="8"/>
                    </a:moveTo>
                    <a:cubicBezTo>
                      <a:pt x="188" y="0"/>
                      <a:pt x="188" y="0"/>
                      <a:pt x="188" y="0"/>
                    </a:cubicBezTo>
                    <a:cubicBezTo>
                      <a:pt x="164" y="13"/>
                      <a:pt x="140" y="32"/>
                      <a:pt x="116" y="55"/>
                    </a:cubicBezTo>
                    <a:cubicBezTo>
                      <a:pt x="91" y="80"/>
                      <a:pt x="71" y="105"/>
                      <a:pt x="55" y="129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43" y="103"/>
                      <a:pt x="35" y="93"/>
                      <a:pt x="27" y="93"/>
                    </a:cubicBezTo>
                    <a:cubicBezTo>
                      <a:pt x="19" y="93"/>
                      <a:pt x="10" y="97"/>
                      <a:pt x="0" y="109"/>
                    </a:cubicBezTo>
                    <a:cubicBezTo>
                      <a:pt x="5" y="110"/>
                      <a:pt x="12" y="114"/>
                      <a:pt x="15" y="120"/>
                    </a:cubicBezTo>
                    <a:cubicBezTo>
                      <a:pt x="19" y="124"/>
                      <a:pt x="22" y="129"/>
                      <a:pt x="25" y="135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7" y="138"/>
                      <a:pt x="28" y="141"/>
                      <a:pt x="30" y="144"/>
                    </a:cubicBezTo>
                    <a:cubicBezTo>
                      <a:pt x="34" y="155"/>
                      <a:pt x="34" y="155"/>
                      <a:pt x="34" y="155"/>
                    </a:cubicBezTo>
                    <a:cubicBezTo>
                      <a:pt x="39" y="165"/>
                      <a:pt x="41" y="173"/>
                      <a:pt x="43" y="177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7" y="173"/>
                      <a:pt x="51" y="169"/>
                      <a:pt x="61" y="164"/>
                    </a:cubicBezTo>
                    <a:cubicBezTo>
                      <a:pt x="71" y="158"/>
                      <a:pt x="71" y="158"/>
                      <a:pt x="71" y="158"/>
                    </a:cubicBezTo>
                    <a:cubicBezTo>
                      <a:pt x="71" y="158"/>
                      <a:pt x="71" y="158"/>
                      <a:pt x="71" y="158"/>
                    </a:cubicBezTo>
                    <a:cubicBezTo>
                      <a:pt x="73" y="157"/>
                      <a:pt x="73" y="157"/>
                      <a:pt x="73" y="157"/>
                    </a:cubicBezTo>
                    <a:cubicBezTo>
                      <a:pt x="76" y="150"/>
                      <a:pt x="80" y="143"/>
                      <a:pt x="84" y="135"/>
                    </a:cubicBezTo>
                    <a:cubicBezTo>
                      <a:pt x="83" y="135"/>
                      <a:pt x="83" y="135"/>
                      <a:pt x="83" y="135"/>
                    </a:cubicBezTo>
                    <a:cubicBezTo>
                      <a:pt x="95" y="115"/>
                      <a:pt x="109" y="95"/>
                      <a:pt x="126" y="74"/>
                    </a:cubicBezTo>
                    <a:cubicBezTo>
                      <a:pt x="150" y="44"/>
                      <a:pt x="174" y="21"/>
                      <a:pt x="19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2" name="Google Shape;14832;p108"/>
              <p:cNvSpPr/>
              <p:nvPr/>
            </p:nvSpPr>
            <p:spPr>
              <a:xfrm>
                <a:off x="1467983" y="1137125"/>
                <a:ext cx="160338" cy="106363"/>
              </a:xfrm>
              <a:custGeom>
                <a:avLst/>
                <a:gdLst/>
                <a:ahLst/>
                <a:cxnLst/>
                <a:rect l="l" t="t" r="r" b="b"/>
                <a:pathLst>
                  <a:path w="473" h="312" extrusionOk="0">
                    <a:moveTo>
                      <a:pt x="0" y="312"/>
                    </a:moveTo>
                    <a:cubicBezTo>
                      <a:pt x="473" y="312"/>
                      <a:pt x="473" y="312"/>
                      <a:pt x="473" y="312"/>
                    </a:cubicBezTo>
                    <a:cubicBezTo>
                      <a:pt x="472" y="305"/>
                      <a:pt x="471" y="299"/>
                      <a:pt x="470" y="294"/>
                    </a:cubicBezTo>
                    <a:cubicBezTo>
                      <a:pt x="462" y="253"/>
                      <a:pt x="440" y="224"/>
                      <a:pt x="398" y="214"/>
                    </a:cubicBezTo>
                    <a:cubicBezTo>
                      <a:pt x="392" y="213"/>
                      <a:pt x="386" y="211"/>
                      <a:pt x="380" y="208"/>
                    </a:cubicBezTo>
                    <a:cubicBezTo>
                      <a:pt x="359" y="200"/>
                      <a:pt x="349" y="185"/>
                      <a:pt x="349" y="162"/>
                    </a:cubicBezTo>
                    <a:cubicBezTo>
                      <a:pt x="350" y="145"/>
                      <a:pt x="350" y="128"/>
                      <a:pt x="349" y="111"/>
                    </a:cubicBezTo>
                    <a:cubicBezTo>
                      <a:pt x="347" y="55"/>
                      <a:pt x="301" y="7"/>
                      <a:pt x="245" y="4"/>
                    </a:cubicBezTo>
                    <a:cubicBezTo>
                      <a:pt x="185" y="0"/>
                      <a:pt x="134" y="39"/>
                      <a:pt x="125" y="97"/>
                    </a:cubicBezTo>
                    <a:cubicBezTo>
                      <a:pt x="122" y="119"/>
                      <a:pt x="123" y="142"/>
                      <a:pt x="123" y="165"/>
                    </a:cubicBezTo>
                    <a:cubicBezTo>
                      <a:pt x="123" y="184"/>
                      <a:pt x="114" y="197"/>
                      <a:pt x="97" y="206"/>
                    </a:cubicBezTo>
                    <a:cubicBezTo>
                      <a:pt x="90" y="208"/>
                      <a:pt x="84" y="212"/>
                      <a:pt x="76" y="213"/>
                    </a:cubicBezTo>
                    <a:cubicBezTo>
                      <a:pt x="27" y="224"/>
                      <a:pt x="5" y="259"/>
                      <a:pt x="0" y="312"/>
                    </a:cubicBezTo>
                    <a:close/>
                    <a:moveTo>
                      <a:pt x="233" y="80"/>
                    </a:moveTo>
                    <a:cubicBezTo>
                      <a:pt x="253" y="80"/>
                      <a:pt x="269" y="96"/>
                      <a:pt x="269" y="115"/>
                    </a:cubicBezTo>
                    <a:cubicBezTo>
                      <a:pt x="269" y="134"/>
                      <a:pt x="253" y="150"/>
                      <a:pt x="233" y="150"/>
                    </a:cubicBezTo>
                    <a:cubicBezTo>
                      <a:pt x="214" y="150"/>
                      <a:pt x="198" y="134"/>
                      <a:pt x="198" y="115"/>
                    </a:cubicBezTo>
                    <a:cubicBezTo>
                      <a:pt x="198" y="96"/>
                      <a:pt x="214" y="80"/>
                      <a:pt x="233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3" name="Google Shape;14833;p108"/>
              <p:cNvSpPr/>
              <p:nvPr/>
            </p:nvSpPr>
            <p:spPr>
              <a:xfrm>
                <a:off x="1440995" y="1356200"/>
                <a:ext cx="17621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85" extrusionOk="0">
                    <a:moveTo>
                      <a:pt x="523" y="0"/>
                    </a:move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40" y="35"/>
                      <a:pt x="128" y="46"/>
                      <a:pt x="116" y="58"/>
                    </a:cubicBezTo>
                    <a:cubicBezTo>
                      <a:pt x="91" y="84"/>
                      <a:pt x="71" y="109"/>
                      <a:pt x="55" y="136"/>
                    </a:cubicBezTo>
                    <a:cubicBezTo>
                      <a:pt x="51" y="126"/>
                      <a:pt x="51" y="126"/>
                      <a:pt x="51" y="126"/>
                    </a:cubicBezTo>
                    <a:cubicBezTo>
                      <a:pt x="43" y="108"/>
                      <a:pt x="35" y="98"/>
                      <a:pt x="27" y="98"/>
                    </a:cubicBezTo>
                    <a:cubicBezTo>
                      <a:pt x="19" y="98"/>
                      <a:pt x="10" y="101"/>
                      <a:pt x="0" y="114"/>
                    </a:cubicBezTo>
                    <a:cubicBezTo>
                      <a:pt x="5" y="116"/>
                      <a:pt x="12" y="119"/>
                      <a:pt x="15" y="126"/>
                    </a:cubicBezTo>
                    <a:cubicBezTo>
                      <a:pt x="21" y="132"/>
                      <a:pt x="26" y="142"/>
                      <a:pt x="31" y="154"/>
                    </a:cubicBezTo>
                    <a:cubicBezTo>
                      <a:pt x="35" y="164"/>
                      <a:pt x="35" y="164"/>
                      <a:pt x="35" y="164"/>
                    </a:cubicBezTo>
                    <a:cubicBezTo>
                      <a:pt x="39" y="173"/>
                      <a:pt x="41" y="182"/>
                      <a:pt x="43" y="185"/>
                    </a:cubicBezTo>
                    <a:cubicBezTo>
                      <a:pt x="47" y="182"/>
                      <a:pt x="51" y="177"/>
                      <a:pt x="61" y="172"/>
                    </a:cubicBezTo>
                    <a:cubicBezTo>
                      <a:pt x="71" y="165"/>
                      <a:pt x="71" y="165"/>
                      <a:pt x="71" y="165"/>
                    </a:cubicBezTo>
                    <a:cubicBezTo>
                      <a:pt x="83" y="137"/>
                      <a:pt x="103" y="108"/>
                      <a:pt x="126" y="78"/>
                    </a:cubicBezTo>
                    <a:cubicBezTo>
                      <a:pt x="136" y="64"/>
                      <a:pt x="146" y="52"/>
                      <a:pt x="156" y="42"/>
                    </a:cubicBezTo>
                    <a:cubicBezTo>
                      <a:pt x="157" y="42"/>
                      <a:pt x="157" y="42"/>
                      <a:pt x="157" y="42"/>
                    </a:cubicBezTo>
                    <a:cubicBezTo>
                      <a:pt x="163" y="36"/>
                      <a:pt x="168" y="30"/>
                      <a:pt x="174" y="25"/>
                    </a:cubicBezTo>
                    <a:cubicBezTo>
                      <a:pt x="523" y="25"/>
                      <a:pt x="523" y="25"/>
                      <a:pt x="523" y="25"/>
                    </a:cubicBezTo>
                    <a:lnTo>
                      <a:pt x="5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4" name="Google Shape;14834;p108"/>
              <p:cNvSpPr/>
              <p:nvPr/>
            </p:nvSpPr>
            <p:spPr>
              <a:xfrm>
                <a:off x="1480683" y="1408587"/>
                <a:ext cx="13652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5" name="Google Shape;14835;p108"/>
              <p:cNvSpPr/>
              <p:nvPr/>
            </p:nvSpPr>
            <p:spPr>
              <a:xfrm>
                <a:off x="1402895" y="1162525"/>
                <a:ext cx="290513" cy="346075"/>
              </a:xfrm>
              <a:custGeom>
                <a:avLst/>
                <a:gdLst/>
                <a:ahLst/>
                <a:cxnLst/>
                <a:rect l="l" t="t" r="r" b="b"/>
                <a:pathLst>
                  <a:path w="861" h="1021" extrusionOk="0">
                    <a:moveTo>
                      <a:pt x="789" y="0"/>
                    </a:moveTo>
                    <a:cubicBezTo>
                      <a:pt x="627" y="0"/>
                      <a:pt x="627" y="0"/>
                      <a:pt x="627" y="0"/>
                    </a:cubicBezTo>
                    <a:cubicBezTo>
                      <a:pt x="614" y="0"/>
                      <a:pt x="614" y="0"/>
                      <a:pt x="614" y="0"/>
                    </a:cubicBezTo>
                    <a:cubicBezTo>
                      <a:pt x="614" y="30"/>
                      <a:pt x="614" y="30"/>
                      <a:pt x="614" y="30"/>
                    </a:cubicBezTo>
                    <a:cubicBezTo>
                      <a:pt x="614" y="63"/>
                      <a:pt x="632" y="81"/>
                      <a:pt x="664" y="81"/>
                    </a:cubicBezTo>
                    <a:cubicBezTo>
                      <a:pt x="743" y="81"/>
                      <a:pt x="743" y="81"/>
                      <a:pt x="743" y="81"/>
                    </a:cubicBezTo>
                    <a:cubicBezTo>
                      <a:pt x="770" y="81"/>
                      <a:pt x="781" y="92"/>
                      <a:pt x="781" y="120"/>
                    </a:cubicBezTo>
                    <a:cubicBezTo>
                      <a:pt x="781" y="193"/>
                      <a:pt x="782" y="266"/>
                      <a:pt x="782" y="340"/>
                    </a:cubicBezTo>
                    <a:cubicBezTo>
                      <a:pt x="782" y="905"/>
                      <a:pt x="782" y="905"/>
                      <a:pt x="782" y="905"/>
                    </a:cubicBezTo>
                    <a:cubicBezTo>
                      <a:pt x="782" y="930"/>
                      <a:pt x="769" y="942"/>
                      <a:pt x="745" y="942"/>
                    </a:cubicBezTo>
                    <a:cubicBezTo>
                      <a:pt x="536" y="942"/>
                      <a:pt x="327" y="942"/>
                      <a:pt x="117" y="943"/>
                    </a:cubicBezTo>
                    <a:cubicBezTo>
                      <a:pt x="91" y="943"/>
                      <a:pt x="79" y="931"/>
                      <a:pt x="79" y="905"/>
                    </a:cubicBezTo>
                    <a:cubicBezTo>
                      <a:pt x="79" y="118"/>
                      <a:pt x="79" y="118"/>
                      <a:pt x="79" y="118"/>
                    </a:cubicBezTo>
                    <a:cubicBezTo>
                      <a:pt x="79" y="93"/>
                      <a:pt x="91" y="81"/>
                      <a:pt x="116" y="81"/>
                    </a:cubicBezTo>
                    <a:cubicBezTo>
                      <a:pt x="144" y="81"/>
                      <a:pt x="172" y="81"/>
                      <a:pt x="200" y="81"/>
                    </a:cubicBezTo>
                    <a:cubicBezTo>
                      <a:pt x="224" y="80"/>
                      <a:pt x="244" y="65"/>
                      <a:pt x="246" y="42"/>
                    </a:cubicBezTo>
                    <a:cubicBezTo>
                      <a:pt x="248" y="29"/>
                      <a:pt x="247" y="15"/>
                      <a:pt x="247" y="0"/>
                    </a:cubicBezTo>
                    <a:cubicBezTo>
                      <a:pt x="234" y="0"/>
                      <a:pt x="234" y="0"/>
                      <a:pt x="234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31" y="0"/>
                      <a:pt x="0" y="30"/>
                      <a:pt x="0" y="70"/>
                    </a:cubicBezTo>
                    <a:cubicBezTo>
                      <a:pt x="0" y="364"/>
                      <a:pt x="0" y="658"/>
                      <a:pt x="0" y="952"/>
                    </a:cubicBezTo>
                    <a:cubicBezTo>
                      <a:pt x="0" y="991"/>
                      <a:pt x="30" y="1021"/>
                      <a:pt x="69" y="1021"/>
                    </a:cubicBezTo>
                    <a:cubicBezTo>
                      <a:pt x="792" y="1021"/>
                      <a:pt x="792" y="1021"/>
                      <a:pt x="792" y="1021"/>
                    </a:cubicBezTo>
                    <a:cubicBezTo>
                      <a:pt x="831" y="1021"/>
                      <a:pt x="860" y="991"/>
                      <a:pt x="860" y="952"/>
                    </a:cubicBezTo>
                    <a:cubicBezTo>
                      <a:pt x="861" y="658"/>
                      <a:pt x="861" y="365"/>
                      <a:pt x="860" y="71"/>
                    </a:cubicBezTo>
                    <a:cubicBezTo>
                      <a:pt x="860" y="30"/>
                      <a:pt x="830" y="0"/>
                      <a:pt x="7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36" name="Google Shape;14836;p108"/>
              <p:cNvSpPr/>
              <p:nvPr/>
            </p:nvSpPr>
            <p:spPr>
              <a:xfrm>
                <a:off x="1440995" y="1305400"/>
                <a:ext cx="17621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86" extrusionOk="0">
                    <a:moveTo>
                      <a:pt x="523" y="0"/>
                    </a:move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26"/>
                      <a:pt x="118" y="26"/>
                      <a:pt x="118" y="26"/>
                    </a:cubicBezTo>
                    <a:cubicBezTo>
                      <a:pt x="161" y="26"/>
                      <a:pt x="161" y="26"/>
                      <a:pt x="161" y="26"/>
                    </a:cubicBezTo>
                    <a:cubicBezTo>
                      <a:pt x="146" y="37"/>
                      <a:pt x="131" y="49"/>
                      <a:pt x="116" y="64"/>
                    </a:cubicBezTo>
                    <a:cubicBezTo>
                      <a:pt x="91" y="88"/>
                      <a:pt x="71" y="113"/>
                      <a:pt x="55" y="138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43" y="111"/>
                      <a:pt x="35" y="102"/>
                      <a:pt x="27" y="102"/>
                    </a:cubicBezTo>
                    <a:cubicBezTo>
                      <a:pt x="19" y="102"/>
                      <a:pt x="10" y="106"/>
                      <a:pt x="0" y="117"/>
                    </a:cubicBezTo>
                    <a:cubicBezTo>
                      <a:pt x="5" y="119"/>
                      <a:pt x="12" y="123"/>
                      <a:pt x="15" y="128"/>
                    </a:cubicBezTo>
                    <a:cubicBezTo>
                      <a:pt x="21" y="134"/>
                      <a:pt x="26" y="144"/>
                      <a:pt x="31" y="155"/>
                    </a:cubicBezTo>
                    <a:cubicBezTo>
                      <a:pt x="35" y="165"/>
                      <a:pt x="35" y="165"/>
                      <a:pt x="35" y="165"/>
                    </a:cubicBezTo>
                    <a:cubicBezTo>
                      <a:pt x="39" y="174"/>
                      <a:pt x="41" y="182"/>
                      <a:pt x="43" y="186"/>
                    </a:cubicBezTo>
                    <a:cubicBezTo>
                      <a:pt x="47" y="182"/>
                      <a:pt x="51" y="178"/>
                      <a:pt x="61" y="172"/>
                    </a:cubicBezTo>
                    <a:cubicBezTo>
                      <a:pt x="71" y="166"/>
                      <a:pt x="71" y="166"/>
                      <a:pt x="71" y="166"/>
                    </a:cubicBezTo>
                    <a:cubicBezTo>
                      <a:pt x="83" y="140"/>
                      <a:pt x="103" y="111"/>
                      <a:pt x="126" y="83"/>
                    </a:cubicBezTo>
                    <a:cubicBezTo>
                      <a:pt x="145" y="59"/>
                      <a:pt x="164" y="39"/>
                      <a:pt x="181" y="26"/>
                    </a:cubicBezTo>
                    <a:cubicBezTo>
                      <a:pt x="523" y="26"/>
                      <a:pt x="523" y="26"/>
                      <a:pt x="523" y="26"/>
                    </a:cubicBezTo>
                    <a:lnTo>
                      <a:pt x="5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837" name="Google Shape;14837;p108"/>
          <p:cNvSpPr/>
          <p:nvPr/>
        </p:nvSpPr>
        <p:spPr>
          <a:xfrm>
            <a:off x="562722" y="1978322"/>
            <a:ext cx="380324" cy="1846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NTP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838" name="Google Shape;14838;p108"/>
          <p:cNvGrpSpPr/>
          <p:nvPr/>
        </p:nvGrpSpPr>
        <p:grpSpPr>
          <a:xfrm>
            <a:off x="190500" y="851676"/>
            <a:ext cx="1124769" cy="1124820"/>
            <a:chOff x="2005097" y="656909"/>
            <a:chExt cx="843577" cy="843615"/>
          </a:xfrm>
        </p:grpSpPr>
        <p:grpSp>
          <p:nvGrpSpPr>
            <p:cNvPr id="14839" name="Google Shape;14839;p108"/>
            <p:cNvGrpSpPr/>
            <p:nvPr/>
          </p:nvGrpSpPr>
          <p:grpSpPr>
            <a:xfrm>
              <a:off x="2005097" y="656909"/>
              <a:ext cx="843577" cy="843615"/>
              <a:chOff x="4528873" y="95849"/>
              <a:chExt cx="843577" cy="843577"/>
            </a:xfrm>
          </p:grpSpPr>
          <p:sp>
            <p:nvSpPr>
              <p:cNvPr id="14840" name="Google Shape;14840;p108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41" name="Google Shape;14841;p108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42" name="Google Shape;14842;p108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43" name="Google Shape;14843;p108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44" name="Google Shape;14844;p108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45" name="Google Shape;14845;p108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46" name="Google Shape;14846;p108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47" name="Google Shape;14847;p108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48" name="Google Shape;14848;p108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49" name="Google Shape;14849;p108"/>
            <p:cNvSpPr/>
            <p:nvPr/>
          </p:nvSpPr>
          <p:spPr>
            <a:xfrm>
              <a:off x="2266865" y="918696"/>
              <a:ext cx="320040" cy="32004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850" name="Google Shape;14850;p108"/>
            <p:cNvGrpSpPr/>
            <p:nvPr/>
          </p:nvGrpSpPr>
          <p:grpSpPr>
            <a:xfrm>
              <a:off x="2278678" y="935400"/>
              <a:ext cx="294339" cy="296426"/>
              <a:chOff x="4154993" y="3519599"/>
              <a:chExt cx="447676" cy="450850"/>
            </a:xfrm>
          </p:grpSpPr>
          <p:sp>
            <p:nvSpPr>
              <p:cNvPr id="14851" name="Google Shape;14851;p108"/>
              <p:cNvSpPr/>
              <p:nvPr/>
            </p:nvSpPr>
            <p:spPr>
              <a:xfrm>
                <a:off x="4154993" y="3519599"/>
                <a:ext cx="447676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32" extrusionOk="0">
                    <a:moveTo>
                      <a:pt x="662" y="0"/>
                    </a:moveTo>
                    <a:cubicBezTo>
                      <a:pt x="297" y="0"/>
                      <a:pt x="0" y="298"/>
                      <a:pt x="0" y="666"/>
                    </a:cubicBezTo>
                    <a:cubicBezTo>
                      <a:pt x="0" y="1033"/>
                      <a:pt x="297" y="1332"/>
                      <a:pt x="662" y="1332"/>
                    </a:cubicBezTo>
                    <a:cubicBezTo>
                      <a:pt x="1027" y="1332"/>
                      <a:pt x="1324" y="1033"/>
                      <a:pt x="1324" y="666"/>
                    </a:cubicBezTo>
                    <a:cubicBezTo>
                      <a:pt x="1324" y="298"/>
                      <a:pt x="1027" y="0"/>
                      <a:pt x="662" y="0"/>
                    </a:cubicBezTo>
                    <a:close/>
                    <a:moveTo>
                      <a:pt x="662" y="1225"/>
                    </a:moveTo>
                    <a:cubicBezTo>
                      <a:pt x="356" y="1225"/>
                      <a:pt x="107" y="974"/>
                      <a:pt x="107" y="666"/>
                    </a:cubicBezTo>
                    <a:cubicBezTo>
                      <a:pt x="107" y="357"/>
                      <a:pt x="356" y="107"/>
                      <a:pt x="662" y="107"/>
                    </a:cubicBezTo>
                    <a:cubicBezTo>
                      <a:pt x="968" y="107"/>
                      <a:pt x="1217" y="357"/>
                      <a:pt x="1217" y="666"/>
                    </a:cubicBezTo>
                    <a:cubicBezTo>
                      <a:pt x="1217" y="974"/>
                      <a:pt x="968" y="1225"/>
                      <a:pt x="662" y="12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52" name="Google Shape;14852;p108"/>
              <p:cNvSpPr/>
              <p:nvPr/>
            </p:nvSpPr>
            <p:spPr>
              <a:xfrm>
                <a:off x="4361368" y="3575162"/>
                <a:ext cx="128587" cy="195263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79" extrusionOk="0">
                    <a:moveTo>
                      <a:pt x="300" y="315"/>
                    </a:moveTo>
                    <a:cubicBezTo>
                      <a:pt x="97" y="444"/>
                      <a:pt x="97" y="444"/>
                      <a:pt x="97" y="444"/>
                    </a:cubicBezTo>
                    <a:cubicBezTo>
                      <a:pt x="97" y="48"/>
                      <a:pt x="97" y="48"/>
                      <a:pt x="97" y="48"/>
                    </a:cubicBezTo>
                    <a:cubicBezTo>
                      <a:pt x="97" y="21"/>
                      <a:pt x="75" y="0"/>
                      <a:pt x="49" y="0"/>
                    </a:cubicBezTo>
                    <a:cubicBezTo>
                      <a:pt x="22" y="0"/>
                      <a:pt x="0" y="21"/>
                      <a:pt x="0" y="48"/>
                    </a:cubicBezTo>
                    <a:cubicBezTo>
                      <a:pt x="0" y="530"/>
                      <a:pt x="0" y="530"/>
                      <a:pt x="0" y="530"/>
                    </a:cubicBezTo>
                    <a:cubicBezTo>
                      <a:pt x="0" y="544"/>
                      <a:pt x="6" y="556"/>
                      <a:pt x="15" y="565"/>
                    </a:cubicBezTo>
                    <a:cubicBezTo>
                      <a:pt x="17" y="566"/>
                      <a:pt x="19" y="568"/>
                      <a:pt x="20" y="569"/>
                    </a:cubicBezTo>
                    <a:cubicBezTo>
                      <a:pt x="21" y="570"/>
                      <a:pt x="22" y="570"/>
                      <a:pt x="23" y="571"/>
                    </a:cubicBezTo>
                    <a:cubicBezTo>
                      <a:pt x="31" y="576"/>
                      <a:pt x="40" y="579"/>
                      <a:pt x="49" y="579"/>
                    </a:cubicBezTo>
                    <a:cubicBezTo>
                      <a:pt x="58" y="579"/>
                      <a:pt x="67" y="577"/>
                      <a:pt x="75" y="572"/>
                    </a:cubicBezTo>
                    <a:cubicBezTo>
                      <a:pt x="352" y="397"/>
                      <a:pt x="352" y="397"/>
                      <a:pt x="352" y="397"/>
                    </a:cubicBezTo>
                    <a:cubicBezTo>
                      <a:pt x="374" y="383"/>
                      <a:pt x="381" y="353"/>
                      <a:pt x="367" y="330"/>
                    </a:cubicBezTo>
                    <a:cubicBezTo>
                      <a:pt x="353" y="308"/>
                      <a:pt x="323" y="301"/>
                      <a:pt x="300" y="3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853" name="Google Shape;14853;p108"/>
          <p:cNvSpPr/>
          <p:nvPr/>
        </p:nvSpPr>
        <p:spPr>
          <a:xfrm>
            <a:off x="1635456" y="1978322"/>
            <a:ext cx="728597" cy="1846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Monitoring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854" name="Google Shape;14854;p108"/>
          <p:cNvGrpSpPr/>
          <p:nvPr/>
        </p:nvGrpSpPr>
        <p:grpSpPr>
          <a:xfrm>
            <a:off x="1502376" y="851676"/>
            <a:ext cx="1124769" cy="1124820"/>
            <a:chOff x="2028811" y="719022"/>
            <a:chExt cx="843577" cy="843615"/>
          </a:xfrm>
        </p:grpSpPr>
        <p:grpSp>
          <p:nvGrpSpPr>
            <p:cNvPr id="14855" name="Google Shape;14855;p108"/>
            <p:cNvGrpSpPr/>
            <p:nvPr/>
          </p:nvGrpSpPr>
          <p:grpSpPr>
            <a:xfrm>
              <a:off x="2028811" y="719022"/>
              <a:ext cx="843577" cy="843615"/>
              <a:chOff x="4528873" y="95849"/>
              <a:chExt cx="843577" cy="843577"/>
            </a:xfrm>
          </p:grpSpPr>
          <p:sp>
            <p:nvSpPr>
              <p:cNvPr id="14856" name="Google Shape;14856;p108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57" name="Google Shape;14857;p108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58" name="Google Shape;14858;p108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59" name="Google Shape;14859;p108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60" name="Google Shape;14860;p108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61" name="Google Shape;14861;p108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62" name="Google Shape;14862;p108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63" name="Google Shape;14863;p108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64" name="Google Shape;14864;p108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65" name="Google Shape;14865;p108"/>
            <p:cNvSpPr/>
            <p:nvPr/>
          </p:nvSpPr>
          <p:spPr>
            <a:xfrm>
              <a:off x="2290579" y="980809"/>
              <a:ext cx="320040" cy="32004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866" name="Google Shape;14866;p108"/>
            <p:cNvGrpSpPr/>
            <p:nvPr/>
          </p:nvGrpSpPr>
          <p:grpSpPr>
            <a:xfrm>
              <a:off x="2296029" y="1024025"/>
              <a:ext cx="307415" cy="238381"/>
              <a:chOff x="3636835" y="2592938"/>
              <a:chExt cx="452438" cy="350837"/>
            </a:xfrm>
          </p:grpSpPr>
          <p:sp>
            <p:nvSpPr>
              <p:cNvPr id="14867" name="Google Shape;14867;p108"/>
              <p:cNvSpPr/>
              <p:nvPr/>
            </p:nvSpPr>
            <p:spPr>
              <a:xfrm>
                <a:off x="3786060" y="2662788"/>
                <a:ext cx="128588" cy="136525"/>
              </a:xfrm>
              <a:custGeom>
                <a:avLst/>
                <a:gdLst/>
                <a:ahLst/>
                <a:cxnLst/>
                <a:rect l="l" t="t" r="r" b="b"/>
                <a:pathLst>
                  <a:path w="380" h="402" extrusionOk="0">
                    <a:moveTo>
                      <a:pt x="264" y="358"/>
                    </a:moveTo>
                    <a:cubicBezTo>
                      <a:pt x="216" y="358"/>
                      <a:pt x="216" y="358"/>
                      <a:pt x="216" y="358"/>
                    </a:cubicBezTo>
                    <a:cubicBezTo>
                      <a:pt x="216" y="345"/>
                      <a:pt x="205" y="334"/>
                      <a:pt x="191" y="332"/>
                    </a:cubicBezTo>
                    <a:cubicBezTo>
                      <a:pt x="191" y="232"/>
                      <a:pt x="191" y="232"/>
                      <a:pt x="191" y="232"/>
                    </a:cubicBezTo>
                    <a:cubicBezTo>
                      <a:pt x="240" y="232"/>
                      <a:pt x="240" y="232"/>
                      <a:pt x="240" y="232"/>
                    </a:cubicBezTo>
                    <a:cubicBezTo>
                      <a:pt x="242" y="243"/>
                      <a:pt x="253" y="254"/>
                      <a:pt x="264" y="254"/>
                    </a:cubicBezTo>
                    <a:lnTo>
                      <a:pt x="264" y="358"/>
                    </a:lnTo>
                    <a:close/>
                    <a:moveTo>
                      <a:pt x="25" y="60"/>
                    </a:moveTo>
                    <a:cubicBezTo>
                      <a:pt x="25" y="129"/>
                      <a:pt x="25" y="129"/>
                      <a:pt x="25" y="129"/>
                    </a:cubicBezTo>
                    <a:cubicBezTo>
                      <a:pt x="11" y="131"/>
                      <a:pt x="0" y="142"/>
                      <a:pt x="0" y="157"/>
                    </a:cubicBezTo>
                    <a:cubicBezTo>
                      <a:pt x="0" y="173"/>
                      <a:pt x="11" y="184"/>
                      <a:pt x="25" y="186"/>
                    </a:cubicBezTo>
                    <a:cubicBezTo>
                      <a:pt x="25" y="232"/>
                      <a:pt x="25" y="232"/>
                      <a:pt x="25" y="232"/>
                    </a:cubicBezTo>
                    <a:cubicBezTo>
                      <a:pt x="183" y="232"/>
                      <a:pt x="183" y="232"/>
                      <a:pt x="183" y="232"/>
                    </a:cubicBezTo>
                    <a:cubicBezTo>
                      <a:pt x="183" y="332"/>
                      <a:pt x="183" y="332"/>
                      <a:pt x="183" y="332"/>
                    </a:cubicBezTo>
                    <a:cubicBezTo>
                      <a:pt x="170" y="334"/>
                      <a:pt x="161" y="345"/>
                      <a:pt x="159" y="358"/>
                    </a:cubicBezTo>
                    <a:cubicBezTo>
                      <a:pt x="16" y="358"/>
                      <a:pt x="16" y="358"/>
                      <a:pt x="16" y="358"/>
                    </a:cubicBezTo>
                    <a:cubicBezTo>
                      <a:pt x="16" y="360"/>
                      <a:pt x="18" y="363"/>
                      <a:pt x="20" y="363"/>
                    </a:cubicBezTo>
                    <a:cubicBezTo>
                      <a:pt x="20" y="365"/>
                      <a:pt x="22" y="367"/>
                      <a:pt x="25" y="367"/>
                    </a:cubicBezTo>
                    <a:cubicBezTo>
                      <a:pt x="161" y="367"/>
                      <a:pt x="161" y="367"/>
                      <a:pt x="161" y="367"/>
                    </a:cubicBezTo>
                    <a:cubicBezTo>
                      <a:pt x="163" y="380"/>
                      <a:pt x="174" y="389"/>
                      <a:pt x="187" y="389"/>
                    </a:cubicBezTo>
                    <a:cubicBezTo>
                      <a:pt x="200" y="389"/>
                      <a:pt x="213" y="380"/>
                      <a:pt x="216" y="367"/>
                    </a:cubicBezTo>
                    <a:cubicBezTo>
                      <a:pt x="264" y="367"/>
                      <a:pt x="264" y="367"/>
                      <a:pt x="264" y="367"/>
                    </a:cubicBezTo>
                    <a:cubicBezTo>
                      <a:pt x="264" y="402"/>
                      <a:pt x="264" y="402"/>
                      <a:pt x="264" y="402"/>
                    </a:cubicBezTo>
                    <a:cubicBezTo>
                      <a:pt x="268" y="400"/>
                      <a:pt x="270" y="398"/>
                      <a:pt x="275" y="398"/>
                    </a:cubicBezTo>
                    <a:cubicBezTo>
                      <a:pt x="275" y="367"/>
                      <a:pt x="275" y="367"/>
                      <a:pt x="275" y="367"/>
                    </a:cubicBezTo>
                    <a:cubicBezTo>
                      <a:pt x="314" y="367"/>
                      <a:pt x="314" y="367"/>
                      <a:pt x="314" y="367"/>
                    </a:cubicBezTo>
                    <a:cubicBezTo>
                      <a:pt x="317" y="365"/>
                      <a:pt x="317" y="365"/>
                      <a:pt x="317" y="365"/>
                    </a:cubicBezTo>
                    <a:cubicBezTo>
                      <a:pt x="319" y="363"/>
                      <a:pt x="321" y="360"/>
                      <a:pt x="323" y="358"/>
                    </a:cubicBezTo>
                    <a:cubicBezTo>
                      <a:pt x="275" y="358"/>
                      <a:pt x="275" y="358"/>
                      <a:pt x="275" y="358"/>
                    </a:cubicBezTo>
                    <a:cubicBezTo>
                      <a:pt x="275" y="254"/>
                      <a:pt x="275" y="254"/>
                      <a:pt x="275" y="254"/>
                    </a:cubicBezTo>
                    <a:cubicBezTo>
                      <a:pt x="286" y="252"/>
                      <a:pt x="295" y="243"/>
                      <a:pt x="297" y="232"/>
                    </a:cubicBezTo>
                    <a:cubicBezTo>
                      <a:pt x="380" y="232"/>
                      <a:pt x="380" y="232"/>
                      <a:pt x="380" y="232"/>
                    </a:cubicBezTo>
                    <a:cubicBezTo>
                      <a:pt x="380" y="221"/>
                      <a:pt x="380" y="221"/>
                      <a:pt x="380" y="221"/>
                    </a:cubicBezTo>
                    <a:cubicBezTo>
                      <a:pt x="297" y="221"/>
                      <a:pt x="297" y="221"/>
                      <a:pt x="297" y="221"/>
                    </a:cubicBezTo>
                    <a:cubicBezTo>
                      <a:pt x="292" y="208"/>
                      <a:pt x="281" y="199"/>
                      <a:pt x="268" y="199"/>
                    </a:cubicBezTo>
                    <a:cubicBezTo>
                      <a:pt x="253" y="199"/>
                      <a:pt x="242" y="208"/>
                      <a:pt x="240" y="221"/>
                    </a:cubicBezTo>
                    <a:cubicBezTo>
                      <a:pt x="191" y="221"/>
                      <a:pt x="191" y="221"/>
                      <a:pt x="191" y="221"/>
                    </a:cubicBezTo>
                    <a:cubicBezTo>
                      <a:pt x="191" y="144"/>
                      <a:pt x="191" y="144"/>
                      <a:pt x="191" y="144"/>
                    </a:cubicBezTo>
                    <a:cubicBezTo>
                      <a:pt x="205" y="142"/>
                      <a:pt x="213" y="133"/>
                      <a:pt x="216" y="122"/>
                    </a:cubicBezTo>
                    <a:cubicBezTo>
                      <a:pt x="360" y="122"/>
                      <a:pt x="360" y="122"/>
                      <a:pt x="360" y="122"/>
                    </a:cubicBezTo>
                    <a:cubicBezTo>
                      <a:pt x="358" y="120"/>
                      <a:pt x="356" y="115"/>
                      <a:pt x="354" y="113"/>
                    </a:cubicBezTo>
                    <a:cubicBezTo>
                      <a:pt x="216" y="113"/>
                      <a:pt x="216" y="113"/>
                      <a:pt x="216" y="113"/>
                    </a:cubicBezTo>
                    <a:cubicBezTo>
                      <a:pt x="216" y="98"/>
                      <a:pt x="202" y="87"/>
                      <a:pt x="187" y="87"/>
                    </a:cubicBezTo>
                    <a:cubicBezTo>
                      <a:pt x="172" y="87"/>
                      <a:pt x="159" y="100"/>
                      <a:pt x="159" y="115"/>
                    </a:cubicBezTo>
                    <a:cubicBezTo>
                      <a:pt x="159" y="131"/>
                      <a:pt x="170" y="142"/>
                      <a:pt x="183" y="144"/>
                    </a:cubicBezTo>
                    <a:cubicBezTo>
                      <a:pt x="183" y="221"/>
                      <a:pt x="183" y="221"/>
                      <a:pt x="183" y="221"/>
                    </a:cubicBezTo>
                    <a:cubicBezTo>
                      <a:pt x="36" y="221"/>
                      <a:pt x="36" y="221"/>
                      <a:pt x="36" y="221"/>
                    </a:cubicBezTo>
                    <a:cubicBezTo>
                      <a:pt x="36" y="186"/>
                      <a:pt x="36" y="186"/>
                      <a:pt x="36" y="186"/>
                    </a:cubicBezTo>
                    <a:cubicBezTo>
                      <a:pt x="47" y="182"/>
                      <a:pt x="58" y="170"/>
                      <a:pt x="58" y="157"/>
                    </a:cubicBezTo>
                    <a:cubicBezTo>
                      <a:pt x="58" y="144"/>
                      <a:pt x="47" y="133"/>
                      <a:pt x="36" y="129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87" y="3"/>
                      <a:pt x="187" y="3"/>
                      <a:pt x="187" y="3"/>
                    </a:cubicBezTo>
                    <a:cubicBezTo>
                      <a:pt x="183" y="0"/>
                      <a:pt x="180" y="0"/>
                      <a:pt x="176" y="0"/>
                    </a:cubicBezTo>
                    <a:cubicBezTo>
                      <a:pt x="176" y="60"/>
                      <a:pt x="176" y="60"/>
                      <a:pt x="176" y="60"/>
                    </a:cubicBezTo>
                    <a:cubicBezTo>
                      <a:pt x="36" y="60"/>
                      <a:pt x="36" y="60"/>
                      <a:pt x="36" y="60"/>
                    </a:cubicBezTo>
                    <a:lnTo>
                      <a:pt x="25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68" name="Google Shape;14868;p108"/>
              <p:cNvSpPr/>
              <p:nvPr/>
            </p:nvSpPr>
            <p:spPr>
              <a:xfrm>
                <a:off x="3636835" y="2610400"/>
                <a:ext cx="342900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985" extrusionOk="0">
                    <a:moveTo>
                      <a:pt x="871" y="108"/>
                    </a:moveTo>
                    <a:cubicBezTo>
                      <a:pt x="799" y="36"/>
                      <a:pt x="707" y="0"/>
                      <a:pt x="615" y="0"/>
                    </a:cubicBezTo>
                    <a:cubicBezTo>
                      <a:pt x="521" y="0"/>
                      <a:pt x="425" y="36"/>
                      <a:pt x="350" y="108"/>
                    </a:cubicBezTo>
                    <a:cubicBezTo>
                      <a:pt x="228" y="233"/>
                      <a:pt x="215" y="422"/>
                      <a:pt x="300" y="565"/>
                    </a:cubicBezTo>
                    <a:cubicBezTo>
                      <a:pt x="24" y="846"/>
                      <a:pt x="24" y="846"/>
                      <a:pt x="24" y="846"/>
                    </a:cubicBezTo>
                    <a:cubicBezTo>
                      <a:pt x="0" y="866"/>
                      <a:pt x="0" y="905"/>
                      <a:pt x="24" y="930"/>
                    </a:cubicBezTo>
                    <a:cubicBezTo>
                      <a:pt x="55" y="960"/>
                      <a:pt x="55" y="960"/>
                      <a:pt x="55" y="960"/>
                    </a:cubicBezTo>
                    <a:cubicBezTo>
                      <a:pt x="79" y="985"/>
                      <a:pt x="118" y="985"/>
                      <a:pt x="138" y="960"/>
                    </a:cubicBezTo>
                    <a:cubicBezTo>
                      <a:pt x="418" y="681"/>
                      <a:pt x="418" y="681"/>
                      <a:pt x="418" y="681"/>
                    </a:cubicBezTo>
                    <a:cubicBezTo>
                      <a:pt x="479" y="719"/>
                      <a:pt x="545" y="736"/>
                      <a:pt x="615" y="736"/>
                    </a:cubicBezTo>
                    <a:cubicBezTo>
                      <a:pt x="707" y="736"/>
                      <a:pt x="799" y="701"/>
                      <a:pt x="871" y="631"/>
                    </a:cubicBezTo>
                    <a:cubicBezTo>
                      <a:pt x="1018" y="486"/>
                      <a:pt x="1018" y="251"/>
                      <a:pt x="871" y="108"/>
                    </a:cubicBezTo>
                    <a:moveTo>
                      <a:pt x="788" y="545"/>
                    </a:moveTo>
                    <a:cubicBezTo>
                      <a:pt x="742" y="591"/>
                      <a:pt x="679" y="618"/>
                      <a:pt x="615" y="618"/>
                    </a:cubicBezTo>
                    <a:cubicBezTo>
                      <a:pt x="547" y="618"/>
                      <a:pt x="484" y="591"/>
                      <a:pt x="436" y="545"/>
                    </a:cubicBezTo>
                    <a:cubicBezTo>
                      <a:pt x="339" y="446"/>
                      <a:pt x="339" y="288"/>
                      <a:pt x="436" y="192"/>
                    </a:cubicBezTo>
                    <a:cubicBezTo>
                      <a:pt x="484" y="143"/>
                      <a:pt x="547" y="117"/>
                      <a:pt x="615" y="117"/>
                    </a:cubicBezTo>
                    <a:cubicBezTo>
                      <a:pt x="679" y="117"/>
                      <a:pt x="742" y="143"/>
                      <a:pt x="788" y="192"/>
                    </a:cubicBezTo>
                    <a:cubicBezTo>
                      <a:pt x="836" y="238"/>
                      <a:pt x="863" y="301"/>
                      <a:pt x="863" y="369"/>
                    </a:cubicBezTo>
                    <a:cubicBezTo>
                      <a:pt x="863" y="433"/>
                      <a:pt x="836" y="497"/>
                      <a:pt x="788" y="5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69" name="Google Shape;14869;p108"/>
              <p:cNvSpPr/>
              <p:nvPr/>
            </p:nvSpPr>
            <p:spPr>
              <a:xfrm>
                <a:off x="3900360" y="2592938"/>
                <a:ext cx="188913" cy="25400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754" extrusionOk="0">
                    <a:moveTo>
                      <a:pt x="287" y="566"/>
                    </a:moveTo>
                    <a:cubicBezTo>
                      <a:pt x="372" y="463"/>
                      <a:pt x="475" y="399"/>
                      <a:pt x="518" y="375"/>
                    </a:cubicBezTo>
                    <a:cubicBezTo>
                      <a:pt x="523" y="377"/>
                      <a:pt x="525" y="381"/>
                      <a:pt x="527" y="386"/>
                    </a:cubicBezTo>
                    <a:cubicBezTo>
                      <a:pt x="527" y="436"/>
                      <a:pt x="514" y="487"/>
                      <a:pt x="492" y="531"/>
                    </a:cubicBezTo>
                    <a:cubicBezTo>
                      <a:pt x="416" y="560"/>
                      <a:pt x="343" y="566"/>
                      <a:pt x="287" y="566"/>
                    </a:cubicBezTo>
                    <a:moveTo>
                      <a:pt x="193" y="721"/>
                    </a:moveTo>
                    <a:cubicBezTo>
                      <a:pt x="217" y="666"/>
                      <a:pt x="247" y="617"/>
                      <a:pt x="280" y="575"/>
                    </a:cubicBezTo>
                    <a:cubicBezTo>
                      <a:pt x="298" y="575"/>
                      <a:pt x="298" y="575"/>
                      <a:pt x="298" y="575"/>
                    </a:cubicBezTo>
                    <a:cubicBezTo>
                      <a:pt x="350" y="575"/>
                      <a:pt x="416" y="569"/>
                      <a:pt x="485" y="544"/>
                    </a:cubicBezTo>
                    <a:cubicBezTo>
                      <a:pt x="426" y="648"/>
                      <a:pt x="317" y="719"/>
                      <a:pt x="193" y="721"/>
                    </a:cubicBezTo>
                    <a:moveTo>
                      <a:pt x="422" y="256"/>
                    </a:moveTo>
                    <a:cubicBezTo>
                      <a:pt x="435" y="212"/>
                      <a:pt x="444" y="176"/>
                      <a:pt x="446" y="154"/>
                    </a:cubicBezTo>
                    <a:cubicBezTo>
                      <a:pt x="494" y="209"/>
                      <a:pt x="523" y="282"/>
                      <a:pt x="527" y="359"/>
                    </a:cubicBezTo>
                    <a:cubicBezTo>
                      <a:pt x="525" y="359"/>
                      <a:pt x="525" y="361"/>
                      <a:pt x="523" y="361"/>
                    </a:cubicBezTo>
                    <a:cubicBezTo>
                      <a:pt x="490" y="320"/>
                      <a:pt x="455" y="284"/>
                      <a:pt x="422" y="256"/>
                    </a:cubicBezTo>
                    <a:moveTo>
                      <a:pt x="413" y="249"/>
                    </a:moveTo>
                    <a:cubicBezTo>
                      <a:pt x="385" y="227"/>
                      <a:pt x="354" y="207"/>
                      <a:pt x="324" y="194"/>
                    </a:cubicBezTo>
                    <a:cubicBezTo>
                      <a:pt x="330" y="152"/>
                      <a:pt x="333" y="108"/>
                      <a:pt x="328" y="64"/>
                    </a:cubicBezTo>
                    <a:cubicBezTo>
                      <a:pt x="370" y="84"/>
                      <a:pt x="407" y="110"/>
                      <a:pt x="437" y="145"/>
                    </a:cubicBezTo>
                    <a:cubicBezTo>
                      <a:pt x="435" y="163"/>
                      <a:pt x="429" y="203"/>
                      <a:pt x="413" y="249"/>
                    </a:cubicBezTo>
                    <a:moveTo>
                      <a:pt x="186" y="0"/>
                    </a:moveTo>
                    <a:cubicBezTo>
                      <a:pt x="118" y="0"/>
                      <a:pt x="55" y="18"/>
                      <a:pt x="0" y="48"/>
                    </a:cubicBezTo>
                    <a:cubicBezTo>
                      <a:pt x="11" y="55"/>
                      <a:pt x="22" y="62"/>
                      <a:pt x="35" y="68"/>
                    </a:cubicBezTo>
                    <a:cubicBezTo>
                      <a:pt x="77" y="46"/>
                      <a:pt x="125" y="33"/>
                      <a:pt x="177" y="33"/>
                    </a:cubicBezTo>
                    <a:cubicBezTo>
                      <a:pt x="156" y="48"/>
                      <a:pt x="125" y="73"/>
                      <a:pt x="92" y="108"/>
                    </a:cubicBezTo>
                    <a:cubicBezTo>
                      <a:pt x="99" y="115"/>
                      <a:pt x="99" y="115"/>
                      <a:pt x="99" y="115"/>
                    </a:cubicBezTo>
                    <a:cubicBezTo>
                      <a:pt x="138" y="73"/>
                      <a:pt x="173" y="46"/>
                      <a:pt x="193" y="33"/>
                    </a:cubicBezTo>
                    <a:cubicBezTo>
                      <a:pt x="236" y="33"/>
                      <a:pt x="280" y="42"/>
                      <a:pt x="319" y="59"/>
                    </a:cubicBezTo>
                    <a:cubicBezTo>
                      <a:pt x="324" y="104"/>
                      <a:pt x="322" y="148"/>
                      <a:pt x="315" y="190"/>
                    </a:cubicBezTo>
                    <a:cubicBezTo>
                      <a:pt x="247" y="159"/>
                      <a:pt x="184" y="145"/>
                      <a:pt x="127" y="143"/>
                    </a:cubicBezTo>
                    <a:cubicBezTo>
                      <a:pt x="132" y="145"/>
                      <a:pt x="134" y="150"/>
                      <a:pt x="136" y="152"/>
                    </a:cubicBezTo>
                    <a:cubicBezTo>
                      <a:pt x="191" y="156"/>
                      <a:pt x="252" y="170"/>
                      <a:pt x="313" y="198"/>
                    </a:cubicBezTo>
                    <a:cubicBezTo>
                      <a:pt x="300" y="282"/>
                      <a:pt x="274" y="361"/>
                      <a:pt x="239" y="432"/>
                    </a:cubicBezTo>
                    <a:cubicBezTo>
                      <a:pt x="239" y="454"/>
                      <a:pt x="239" y="454"/>
                      <a:pt x="239" y="454"/>
                    </a:cubicBezTo>
                    <a:cubicBezTo>
                      <a:pt x="276" y="381"/>
                      <a:pt x="308" y="295"/>
                      <a:pt x="322" y="203"/>
                    </a:cubicBezTo>
                    <a:cubicBezTo>
                      <a:pt x="352" y="218"/>
                      <a:pt x="381" y="236"/>
                      <a:pt x="411" y="260"/>
                    </a:cubicBezTo>
                    <a:cubicBezTo>
                      <a:pt x="398" y="291"/>
                      <a:pt x="383" y="326"/>
                      <a:pt x="363" y="361"/>
                    </a:cubicBezTo>
                    <a:cubicBezTo>
                      <a:pt x="333" y="408"/>
                      <a:pt x="291" y="461"/>
                      <a:pt x="232" y="505"/>
                    </a:cubicBezTo>
                    <a:cubicBezTo>
                      <a:pt x="230" y="509"/>
                      <a:pt x="230" y="514"/>
                      <a:pt x="228" y="518"/>
                    </a:cubicBezTo>
                    <a:cubicBezTo>
                      <a:pt x="295" y="472"/>
                      <a:pt x="339" y="417"/>
                      <a:pt x="370" y="366"/>
                    </a:cubicBezTo>
                    <a:cubicBezTo>
                      <a:pt x="392" y="333"/>
                      <a:pt x="407" y="298"/>
                      <a:pt x="418" y="264"/>
                    </a:cubicBezTo>
                    <a:cubicBezTo>
                      <a:pt x="450" y="293"/>
                      <a:pt x="483" y="326"/>
                      <a:pt x="514" y="366"/>
                    </a:cubicBezTo>
                    <a:cubicBezTo>
                      <a:pt x="466" y="392"/>
                      <a:pt x="363" y="458"/>
                      <a:pt x="276" y="566"/>
                    </a:cubicBezTo>
                    <a:cubicBezTo>
                      <a:pt x="252" y="566"/>
                      <a:pt x="232" y="564"/>
                      <a:pt x="217" y="560"/>
                    </a:cubicBezTo>
                    <a:cubicBezTo>
                      <a:pt x="215" y="564"/>
                      <a:pt x="215" y="566"/>
                      <a:pt x="212" y="571"/>
                    </a:cubicBezTo>
                    <a:cubicBezTo>
                      <a:pt x="228" y="573"/>
                      <a:pt x="247" y="575"/>
                      <a:pt x="269" y="575"/>
                    </a:cubicBezTo>
                    <a:cubicBezTo>
                      <a:pt x="234" y="617"/>
                      <a:pt x="206" y="666"/>
                      <a:pt x="182" y="721"/>
                    </a:cubicBezTo>
                    <a:cubicBezTo>
                      <a:pt x="160" y="721"/>
                      <a:pt x="138" y="719"/>
                      <a:pt x="118" y="714"/>
                    </a:cubicBezTo>
                    <a:cubicBezTo>
                      <a:pt x="108" y="723"/>
                      <a:pt x="99" y="732"/>
                      <a:pt x="88" y="741"/>
                    </a:cubicBezTo>
                    <a:cubicBezTo>
                      <a:pt x="118" y="749"/>
                      <a:pt x="151" y="754"/>
                      <a:pt x="186" y="754"/>
                    </a:cubicBezTo>
                    <a:cubicBezTo>
                      <a:pt x="392" y="754"/>
                      <a:pt x="560" y="584"/>
                      <a:pt x="560" y="377"/>
                    </a:cubicBezTo>
                    <a:cubicBezTo>
                      <a:pt x="560" y="168"/>
                      <a:pt x="392" y="0"/>
                      <a:pt x="18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870" name="Google Shape;14870;p108"/>
          <p:cNvSpPr/>
          <p:nvPr/>
        </p:nvSpPr>
        <p:spPr>
          <a:xfrm>
            <a:off x="2986242" y="1978322"/>
            <a:ext cx="907301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Vulnerability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871" name="Google Shape;14871;p108"/>
          <p:cNvGrpSpPr/>
          <p:nvPr/>
        </p:nvGrpSpPr>
        <p:grpSpPr>
          <a:xfrm>
            <a:off x="2870619" y="851676"/>
            <a:ext cx="1124770" cy="1124820"/>
            <a:chOff x="2921132" y="2251979"/>
            <a:chExt cx="843577" cy="843615"/>
          </a:xfrm>
        </p:grpSpPr>
        <p:grpSp>
          <p:nvGrpSpPr>
            <p:cNvPr id="14872" name="Google Shape;14872;p108"/>
            <p:cNvGrpSpPr/>
            <p:nvPr/>
          </p:nvGrpSpPr>
          <p:grpSpPr>
            <a:xfrm>
              <a:off x="2921132" y="2251979"/>
              <a:ext cx="843577" cy="843615"/>
              <a:chOff x="4528873" y="95849"/>
              <a:chExt cx="843577" cy="843577"/>
            </a:xfrm>
          </p:grpSpPr>
          <p:sp>
            <p:nvSpPr>
              <p:cNvPr id="14873" name="Google Shape;14873;p108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74" name="Google Shape;14874;p108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75" name="Google Shape;14875;p108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76" name="Google Shape;14876;p108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77" name="Google Shape;14877;p108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78" name="Google Shape;14878;p108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79" name="Google Shape;14879;p108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80" name="Google Shape;14880;p108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81" name="Google Shape;14881;p108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4882" name="Google Shape;14882;p108"/>
            <p:cNvSpPr/>
            <p:nvPr/>
          </p:nvSpPr>
          <p:spPr>
            <a:xfrm>
              <a:off x="3182900" y="2513766"/>
              <a:ext cx="320040" cy="32004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83" name="Google Shape;14883;p108"/>
            <p:cNvSpPr/>
            <p:nvPr/>
          </p:nvSpPr>
          <p:spPr>
            <a:xfrm>
              <a:off x="3213239" y="2544540"/>
              <a:ext cx="259362" cy="258492"/>
            </a:xfrm>
            <a:custGeom>
              <a:avLst/>
              <a:gdLst/>
              <a:ahLst/>
              <a:cxnLst/>
              <a:rect l="l" t="t" r="r" b="b"/>
              <a:pathLst>
                <a:path w="1396" h="1397" extrusionOk="0">
                  <a:moveTo>
                    <a:pt x="888" y="1048"/>
                  </a:moveTo>
                  <a:cubicBezTo>
                    <a:pt x="933" y="994"/>
                    <a:pt x="981" y="944"/>
                    <a:pt x="1028" y="901"/>
                  </a:cubicBezTo>
                  <a:cubicBezTo>
                    <a:pt x="1230" y="901"/>
                    <a:pt x="1230" y="901"/>
                    <a:pt x="1230" y="901"/>
                  </a:cubicBezTo>
                  <a:cubicBezTo>
                    <a:pt x="1238" y="901"/>
                    <a:pt x="1247" y="892"/>
                    <a:pt x="1247" y="883"/>
                  </a:cubicBezTo>
                  <a:cubicBezTo>
                    <a:pt x="1247" y="881"/>
                    <a:pt x="1245" y="879"/>
                    <a:pt x="1245" y="875"/>
                  </a:cubicBezTo>
                  <a:cubicBezTo>
                    <a:pt x="1243" y="875"/>
                    <a:pt x="1243" y="875"/>
                    <a:pt x="1243" y="875"/>
                  </a:cubicBezTo>
                  <a:cubicBezTo>
                    <a:pt x="1219" y="831"/>
                    <a:pt x="1199" y="801"/>
                    <a:pt x="1186" y="775"/>
                  </a:cubicBezTo>
                  <a:cubicBezTo>
                    <a:pt x="1240" y="738"/>
                    <a:pt x="1288" y="710"/>
                    <a:pt x="1320" y="693"/>
                  </a:cubicBezTo>
                  <a:cubicBezTo>
                    <a:pt x="1325" y="699"/>
                    <a:pt x="1329" y="706"/>
                    <a:pt x="1336" y="715"/>
                  </a:cubicBezTo>
                  <a:cubicBezTo>
                    <a:pt x="1331" y="810"/>
                    <a:pt x="1307" y="901"/>
                    <a:pt x="1268" y="983"/>
                  </a:cubicBezTo>
                  <a:cubicBezTo>
                    <a:pt x="1128" y="1037"/>
                    <a:pt x="994" y="1050"/>
                    <a:pt x="888" y="1048"/>
                  </a:cubicBezTo>
                  <a:moveTo>
                    <a:pt x="710" y="1336"/>
                  </a:moveTo>
                  <a:cubicBezTo>
                    <a:pt x="753" y="1234"/>
                    <a:pt x="812" y="1143"/>
                    <a:pt x="872" y="1065"/>
                  </a:cubicBezTo>
                  <a:cubicBezTo>
                    <a:pt x="883" y="1065"/>
                    <a:pt x="894" y="1067"/>
                    <a:pt x="905" y="1067"/>
                  </a:cubicBezTo>
                  <a:cubicBezTo>
                    <a:pt x="1007" y="1067"/>
                    <a:pt x="1128" y="1052"/>
                    <a:pt x="1255" y="1007"/>
                  </a:cubicBezTo>
                  <a:cubicBezTo>
                    <a:pt x="1149" y="1200"/>
                    <a:pt x="944" y="1332"/>
                    <a:pt x="710" y="1336"/>
                  </a:cubicBezTo>
                  <a:moveTo>
                    <a:pt x="691" y="1336"/>
                  </a:moveTo>
                  <a:cubicBezTo>
                    <a:pt x="619" y="1334"/>
                    <a:pt x="548" y="1321"/>
                    <a:pt x="483" y="1299"/>
                  </a:cubicBezTo>
                  <a:cubicBezTo>
                    <a:pt x="511" y="1269"/>
                    <a:pt x="572" y="1200"/>
                    <a:pt x="639" y="1102"/>
                  </a:cubicBezTo>
                  <a:cubicBezTo>
                    <a:pt x="797" y="1102"/>
                    <a:pt x="797" y="1102"/>
                    <a:pt x="797" y="1102"/>
                  </a:cubicBezTo>
                  <a:cubicBezTo>
                    <a:pt x="805" y="1102"/>
                    <a:pt x="814" y="1096"/>
                    <a:pt x="814" y="1085"/>
                  </a:cubicBezTo>
                  <a:cubicBezTo>
                    <a:pt x="814" y="1083"/>
                    <a:pt x="812" y="1080"/>
                    <a:pt x="812" y="1078"/>
                  </a:cubicBezTo>
                  <a:cubicBezTo>
                    <a:pt x="812" y="1076"/>
                    <a:pt x="812" y="1076"/>
                    <a:pt x="812" y="1076"/>
                  </a:cubicBezTo>
                  <a:cubicBezTo>
                    <a:pt x="810" y="1076"/>
                    <a:pt x="810" y="1076"/>
                    <a:pt x="810" y="1076"/>
                  </a:cubicBezTo>
                  <a:cubicBezTo>
                    <a:pt x="808" y="1072"/>
                    <a:pt x="805" y="1065"/>
                    <a:pt x="803" y="1061"/>
                  </a:cubicBezTo>
                  <a:cubicBezTo>
                    <a:pt x="818" y="1063"/>
                    <a:pt x="834" y="1065"/>
                    <a:pt x="851" y="1065"/>
                  </a:cubicBezTo>
                  <a:cubicBezTo>
                    <a:pt x="790" y="1143"/>
                    <a:pt x="734" y="1234"/>
                    <a:pt x="691" y="1336"/>
                  </a:cubicBezTo>
                  <a:moveTo>
                    <a:pt x="241" y="1141"/>
                  </a:moveTo>
                  <a:cubicBezTo>
                    <a:pt x="373" y="1130"/>
                    <a:pt x="485" y="1102"/>
                    <a:pt x="582" y="1063"/>
                  </a:cubicBezTo>
                  <a:cubicBezTo>
                    <a:pt x="576" y="1076"/>
                    <a:pt x="576" y="1076"/>
                    <a:pt x="576" y="1076"/>
                  </a:cubicBezTo>
                  <a:cubicBezTo>
                    <a:pt x="574" y="1078"/>
                    <a:pt x="572" y="1083"/>
                    <a:pt x="572" y="1085"/>
                  </a:cubicBezTo>
                  <a:cubicBezTo>
                    <a:pt x="572" y="1096"/>
                    <a:pt x="580" y="1102"/>
                    <a:pt x="589" y="1102"/>
                  </a:cubicBezTo>
                  <a:cubicBezTo>
                    <a:pt x="617" y="1102"/>
                    <a:pt x="617" y="1102"/>
                    <a:pt x="617" y="1102"/>
                  </a:cubicBezTo>
                  <a:cubicBezTo>
                    <a:pt x="548" y="1200"/>
                    <a:pt x="489" y="1267"/>
                    <a:pt x="466" y="1293"/>
                  </a:cubicBezTo>
                  <a:cubicBezTo>
                    <a:pt x="379" y="1258"/>
                    <a:pt x="303" y="1206"/>
                    <a:pt x="241" y="1141"/>
                  </a:cubicBezTo>
                  <a:moveTo>
                    <a:pt x="204" y="1102"/>
                  </a:moveTo>
                  <a:cubicBezTo>
                    <a:pt x="202" y="1018"/>
                    <a:pt x="208" y="940"/>
                    <a:pt x="219" y="866"/>
                  </a:cubicBezTo>
                  <a:cubicBezTo>
                    <a:pt x="312" y="866"/>
                    <a:pt x="312" y="866"/>
                    <a:pt x="312" y="866"/>
                  </a:cubicBezTo>
                  <a:cubicBezTo>
                    <a:pt x="392" y="929"/>
                    <a:pt x="489" y="985"/>
                    <a:pt x="606" y="1022"/>
                  </a:cubicBezTo>
                  <a:cubicBezTo>
                    <a:pt x="604" y="1028"/>
                    <a:pt x="600" y="1033"/>
                    <a:pt x="598" y="1039"/>
                  </a:cubicBezTo>
                  <a:cubicBezTo>
                    <a:pt x="494" y="1083"/>
                    <a:pt x="370" y="1113"/>
                    <a:pt x="225" y="1124"/>
                  </a:cubicBezTo>
                  <a:cubicBezTo>
                    <a:pt x="219" y="1117"/>
                    <a:pt x="210" y="1109"/>
                    <a:pt x="204" y="1102"/>
                  </a:cubicBezTo>
                  <a:moveTo>
                    <a:pt x="186" y="1078"/>
                  </a:moveTo>
                  <a:cubicBezTo>
                    <a:pt x="109" y="972"/>
                    <a:pt x="61" y="840"/>
                    <a:pt x="61" y="697"/>
                  </a:cubicBezTo>
                  <a:cubicBezTo>
                    <a:pt x="61" y="665"/>
                    <a:pt x="63" y="632"/>
                    <a:pt x="67" y="600"/>
                  </a:cubicBezTo>
                  <a:cubicBezTo>
                    <a:pt x="91" y="637"/>
                    <a:pt x="132" y="691"/>
                    <a:pt x="189" y="751"/>
                  </a:cubicBezTo>
                  <a:cubicBezTo>
                    <a:pt x="137" y="838"/>
                    <a:pt x="137" y="838"/>
                    <a:pt x="137" y="838"/>
                  </a:cubicBezTo>
                  <a:cubicBezTo>
                    <a:pt x="135" y="842"/>
                    <a:pt x="132" y="844"/>
                    <a:pt x="132" y="849"/>
                  </a:cubicBezTo>
                  <a:cubicBezTo>
                    <a:pt x="132" y="857"/>
                    <a:pt x="141" y="866"/>
                    <a:pt x="150" y="866"/>
                  </a:cubicBezTo>
                  <a:cubicBezTo>
                    <a:pt x="202" y="866"/>
                    <a:pt x="202" y="866"/>
                    <a:pt x="202" y="866"/>
                  </a:cubicBezTo>
                  <a:cubicBezTo>
                    <a:pt x="191" y="933"/>
                    <a:pt x="186" y="1003"/>
                    <a:pt x="186" y="1078"/>
                  </a:cubicBezTo>
                  <a:moveTo>
                    <a:pt x="173" y="336"/>
                  </a:moveTo>
                  <a:cubicBezTo>
                    <a:pt x="219" y="321"/>
                    <a:pt x="297" y="299"/>
                    <a:pt x="399" y="288"/>
                  </a:cubicBezTo>
                  <a:cubicBezTo>
                    <a:pt x="401" y="290"/>
                    <a:pt x="403" y="292"/>
                    <a:pt x="405" y="295"/>
                  </a:cubicBezTo>
                  <a:cubicBezTo>
                    <a:pt x="396" y="308"/>
                    <a:pt x="396" y="308"/>
                    <a:pt x="396" y="308"/>
                  </a:cubicBezTo>
                  <a:cubicBezTo>
                    <a:pt x="394" y="310"/>
                    <a:pt x="392" y="314"/>
                    <a:pt x="392" y="318"/>
                  </a:cubicBezTo>
                  <a:cubicBezTo>
                    <a:pt x="392" y="327"/>
                    <a:pt x="401" y="336"/>
                    <a:pt x="409" y="336"/>
                  </a:cubicBezTo>
                  <a:cubicBezTo>
                    <a:pt x="414" y="336"/>
                    <a:pt x="414" y="336"/>
                    <a:pt x="414" y="336"/>
                  </a:cubicBezTo>
                  <a:cubicBezTo>
                    <a:pt x="355" y="418"/>
                    <a:pt x="295" y="526"/>
                    <a:pt x="251" y="656"/>
                  </a:cubicBezTo>
                  <a:cubicBezTo>
                    <a:pt x="245" y="658"/>
                    <a:pt x="241" y="660"/>
                    <a:pt x="238" y="667"/>
                  </a:cubicBezTo>
                  <a:cubicBezTo>
                    <a:pt x="221" y="693"/>
                    <a:pt x="208" y="717"/>
                    <a:pt x="197" y="736"/>
                  </a:cubicBezTo>
                  <a:cubicBezTo>
                    <a:pt x="135" y="669"/>
                    <a:pt x="93" y="608"/>
                    <a:pt x="74" y="574"/>
                  </a:cubicBezTo>
                  <a:cubicBezTo>
                    <a:pt x="91" y="487"/>
                    <a:pt x="126" y="407"/>
                    <a:pt x="173" y="336"/>
                  </a:cubicBezTo>
                  <a:moveTo>
                    <a:pt x="303" y="197"/>
                  </a:moveTo>
                  <a:cubicBezTo>
                    <a:pt x="318" y="210"/>
                    <a:pt x="349" y="234"/>
                    <a:pt x="383" y="271"/>
                  </a:cubicBezTo>
                  <a:cubicBezTo>
                    <a:pt x="303" y="282"/>
                    <a:pt x="236" y="299"/>
                    <a:pt x="191" y="312"/>
                  </a:cubicBezTo>
                  <a:cubicBezTo>
                    <a:pt x="223" y="269"/>
                    <a:pt x="262" y="232"/>
                    <a:pt x="303" y="197"/>
                  </a:cubicBezTo>
                  <a:moveTo>
                    <a:pt x="680" y="61"/>
                  </a:moveTo>
                  <a:cubicBezTo>
                    <a:pt x="647" y="85"/>
                    <a:pt x="602" y="121"/>
                    <a:pt x="552" y="171"/>
                  </a:cubicBezTo>
                  <a:cubicBezTo>
                    <a:pt x="528" y="132"/>
                    <a:pt x="528" y="132"/>
                    <a:pt x="528" y="132"/>
                  </a:cubicBezTo>
                  <a:cubicBezTo>
                    <a:pt x="526" y="128"/>
                    <a:pt x="520" y="123"/>
                    <a:pt x="513" y="123"/>
                  </a:cubicBezTo>
                  <a:cubicBezTo>
                    <a:pt x="507" y="123"/>
                    <a:pt x="500" y="130"/>
                    <a:pt x="498" y="134"/>
                  </a:cubicBezTo>
                  <a:cubicBezTo>
                    <a:pt x="459" y="201"/>
                    <a:pt x="435" y="243"/>
                    <a:pt x="420" y="269"/>
                  </a:cubicBezTo>
                  <a:cubicBezTo>
                    <a:pt x="405" y="269"/>
                    <a:pt x="405" y="269"/>
                    <a:pt x="405" y="269"/>
                  </a:cubicBezTo>
                  <a:cubicBezTo>
                    <a:pt x="368" y="227"/>
                    <a:pt x="336" y="201"/>
                    <a:pt x="318" y="186"/>
                  </a:cubicBezTo>
                  <a:cubicBezTo>
                    <a:pt x="420" y="111"/>
                    <a:pt x="544" y="65"/>
                    <a:pt x="680" y="61"/>
                  </a:cubicBezTo>
                  <a:moveTo>
                    <a:pt x="710" y="61"/>
                  </a:moveTo>
                  <a:cubicBezTo>
                    <a:pt x="795" y="63"/>
                    <a:pt x="875" y="80"/>
                    <a:pt x="948" y="113"/>
                  </a:cubicBezTo>
                  <a:cubicBezTo>
                    <a:pt x="950" y="158"/>
                    <a:pt x="953" y="204"/>
                    <a:pt x="948" y="247"/>
                  </a:cubicBezTo>
                  <a:cubicBezTo>
                    <a:pt x="946" y="247"/>
                    <a:pt x="944" y="245"/>
                    <a:pt x="942" y="245"/>
                  </a:cubicBezTo>
                  <a:cubicBezTo>
                    <a:pt x="933" y="245"/>
                    <a:pt x="927" y="251"/>
                    <a:pt x="924" y="256"/>
                  </a:cubicBezTo>
                  <a:cubicBezTo>
                    <a:pt x="909" y="284"/>
                    <a:pt x="894" y="308"/>
                    <a:pt x="883" y="327"/>
                  </a:cubicBezTo>
                  <a:cubicBezTo>
                    <a:pt x="786" y="290"/>
                    <a:pt x="691" y="273"/>
                    <a:pt x="606" y="266"/>
                  </a:cubicBezTo>
                  <a:cubicBezTo>
                    <a:pt x="587" y="232"/>
                    <a:pt x="572" y="206"/>
                    <a:pt x="561" y="186"/>
                  </a:cubicBezTo>
                  <a:cubicBezTo>
                    <a:pt x="624" y="126"/>
                    <a:pt x="678" y="85"/>
                    <a:pt x="710" y="61"/>
                  </a:cubicBezTo>
                  <a:moveTo>
                    <a:pt x="953" y="370"/>
                  </a:moveTo>
                  <a:cubicBezTo>
                    <a:pt x="953" y="377"/>
                    <a:pt x="948" y="381"/>
                    <a:pt x="942" y="381"/>
                  </a:cubicBezTo>
                  <a:cubicBezTo>
                    <a:pt x="935" y="381"/>
                    <a:pt x="929" y="377"/>
                    <a:pt x="929" y="370"/>
                  </a:cubicBezTo>
                  <a:cubicBezTo>
                    <a:pt x="929" y="325"/>
                    <a:pt x="929" y="325"/>
                    <a:pt x="929" y="325"/>
                  </a:cubicBezTo>
                  <a:cubicBezTo>
                    <a:pt x="929" y="318"/>
                    <a:pt x="935" y="314"/>
                    <a:pt x="942" y="314"/>
                  </a:cubicBezTo>
                  <a:cubicBezTo>
                    <a:pt x="948" y="314"/>
                    <a:pt x="953" y="318"/>
                    <a:pt x="953" y="325"/>
                  </a:cubicBezTo>
                  <a:lnTo>
                    <a:pt x="953" y="370"/>
                  </a:lnTo>
                  <a:close/>
                  <a:moveTo>
                    <a:pt x="942" y="431"/>
                  </a:moveTo>
                  <a:cubicBezTo>
                    <a:pt x="933" y="431"/>
                    <a:pt x="927" y="422"/>
                    <a:pt x="927" y="416"/>
                  </a:cubicBezTo>
                  <a:cubicBezTo>
                    <a:pt x="927" y="407"/>
                    <a:pt x="933" y="401"/>
                    <a:pt x="942" y="401"/>
                  </a:cubicBezTo>
                  <a:cubicBezTo>
                    <a:pt x="948" y="401"/>
                    <a:pt x="957" y="407"/>
                    <a:pt x="957" y="416"/>
                  </a:cubicBezTo>
                  <a:cubicBezTo>
                    <a:pt x="957" y="422"/>
                    <a:pt x="948" y="431"/>
                    <a:pt x="942" y="431"/>
                  </a:cubicBezTo>
                  <a:moveTo>
                    <a:pt x="966" y="119"/>
                  </a:moveTo>
                  <a:cubicBezTo>
                    <a:pt x="1043" y="156"/>
                    <a:pt x="1113" y="208"/>
                    <a:pt x="1169" y="269"/>
                  </a:cubicBezTo>
                  <a:cubicBezTo>
                    <a:pt x="1165" y="303"/>
                    <a:pt x="1154" y="375"/>
                    <a:pt x="1123" y="463"/>
                  </a:cubicBezTo>
                  <a:cubicBezTo>
                    <a:pt x="1098" y="444"/>
                    <a:pt x="1074" y="427"/>
                    <a:pt x="1048" y="411"/>
                  </a:cubicBezTo>
                  <a:cubicBezTo>
                    <a:pt x="998" y="327"/>
                    <a:pt x="976" y="288"/>
                    <a:pt x="966" y="271"/>
                  </a:cubicBezTo>
                  <a:cubicBezTo>
                    <a:pt x="968" y="221"/>
                    <a:pt x="970" y="171"/>
                    <a:pt x="966" y="119"/>
                  </a:cubicBezTo>
                  <a:moveTo>
                    <a:pt x="743" y="944"/>
                  </a:moveTo>
                  <a:cubicBezTo>
                    <a:pt x="816" y="816"/>
                    <a:pt x="896" y="647"/>
                    <a:pt x="937" y="457"/>
                  </a:cubicBezTo>
                  <a:cubicBezTo>
                    <a:pt x="1046" y="457"/>
                    <a:pt x="1046" y="457"/>
                    <a:pt x="1046" y="457"/>
                  </a:cubicBezTo>
                  <a:cubicBezTo>
                    <a:pt x="1054" y="457"/>
                    <a:pt x="1061" y="450"/>
                    <a:pt x="1061" y="442"/>
                  </a:cubicBezTo>
                  <a:cubicBezTo>
                    <a:pt x="1080" y="453"/>
                    <a:pt x="1098" y="468"/>
                    <a:pt x="1117" y="481"/>
                  </a:cubicBezTo>
                  <a:cubicBezTo>
                    <a:pt x="1095" y="539"/>
                    <a:pt x="1067" y="604"/>
                    <a:pt x="1026" y="671"/>
                  </a:cubicBezTo>
                  <a:cubicBezTo>
                    <a:pt x="968" y="767"/>
                    <a:pt x="877" y="875"/>
                    <a:pt x="743" y="961"/>
                  </a:cubicBezTo>
                  <a:cubicBezTo>
                    <a:pt x="740" y="957"/>
                    <a:pt x="738" y="955"/>
                    <a:pt x="736" y="951"/>
                  </a:cubicBezTo>
                  <a:cubicBezTo>
                    <a:pt x="738" y="948"/>
                    <a:pt x="740" y="946"/>
                    <a:pt x="743" y="944"/>
                  </a:cubicBezTo>
                  <a:moveTo>
                    <a:pt x="502" y="249"/>
                  </a:moveTo>
                  <a:cubicBezTo>
                    <a:pt x="502" y="204"/>
                    <a:pt x="502" y="204"/>
                    <a:pt x="502" y="204"/>
                  </a:cubicBezTo>
                  <a:cubicBezTo>
                    <a:pt x="502" y="197"/>
                    <a:pt x="507" y="193"/>
                    <a:pt x="513" y="193"/>
                  </a:cubicBezTo>
                  <a:cubicBezTo>
                    <a:pt x="520" y="193"/>
                    <a:pt x="524" y="197"/>
                    <a:pt x="524" y="204"/>
                  </a:cubicBezTo>
                  <a:cubicBezTo>
                    <a:pt x="524" y="249"/>
                    <a:pt x="524" y="249"/>
                    <a:pt x="524" y="249"/>
                  </a:cubicBezTo>
                  <a:cubicBezTo>
                    <a:pt x="524" y="256"/>
                    <a:pt x="520" y="260"/>
                    <a:pt x="513" y="260"/>
                  </a:cubicBezTo>
                  <a:cubicBezTo>
                    <a:pt x="507" y="260"/>
                    <a:pt x="502" y="256"/>
                    <a:pt x="502" y="249"/>
                  </a:cubicBezTo>
                  <a:moveTo>
                    <a:pt x="513" y="279"/>
                  </a:moveTo>
                  <a:cubicBezTo>
                    <a:pt x="522" y="279"/>
                    <a:pt x="528" y="286"/>
                    <a:pt x="528" y="295"/>
                  </a:cubicBezTo>
                  <a:cubicBezTo>
                    <a:pt x="528" y="301"/>
                    <a:pt x="522" y="310"/>
                    <a:pt x="513" y="310"/>
                  </a:cubicBezTo>
                  <a:cubicBezTo>
                    <a:pt x="505" y="310"/>
                    <a:pt x="498" y="301"/>
                    <a:pt x="498" y="295"/>
                  </a:cubicBezTo>
                  <a:cubicBezTo>
                    <a:pt x="498" y="286"/>
                    <a:pt x="505" y="279"/>
                    <a:pt x="513" y="279"/>
                  </a:cubicBezTo>
                  <a:moveTo>
                    <a:pt x="243" y="780"/>
                  </a:moveTo>
                  <a:cubicBezTo>
                    <a:pt x="243" y="734"/>
                    <a:pt x="243" y="734"/>
                    <a:pt x="243" y="734"/>
                  </a:cubicBezTo>
                  <a:cubicBezTo>
                    <a:pt x="243" y="728"/>
                    <a:pt x="247" y="723"/>
                    <a:pt x="254" y="723"/>
                  </a:cubicBezTo>
                  <a:cubicBezTo>
                    <a:pt x="260" y="723"/>
                    <a:pt x="264" y="728"/>
                    <a:pt x="264" y="734"/>
                  </a:cubicBezTo>
                  <a:cubicBezTo>
                    <a:pt x="264" y="780"/>
                    <a:pt x="264" y="780"/>
                    <a:pt x="264" y="780"/>
                  </a:cubicBezTo>
                  <a:cubicBezTo>
                    <a:pt x="264" y="786"/>
                    <a:pt x="260" y="790"/>
                    <a:pt x="254" y="790"/>
                  </a:cubicBezTo>
                  <a:cubicBezTo>
                    <a:pt x="247" y="790"/>
                    <a:pt x="243" y="786"/>
                    <a:pt x="243" y="780"/>
                  </a:cubicBezTo>
                  <a:moveTo>
                    <a:pt x="254" y="810"/>
                  </a:moveTo>
                  <a:cubicBezTo>
                    <a:pt x="262" y="810"/>
                    <a:pt x="269" y="816"/>
                    <a:pt x="269" y="825"/>
                  </a:cubicBezTo>
                  <a:cubicBezTo>
                    <a:pt x="269" y="834"/>
                    <a:pt x="262" y="840"/>
                    <a:pt x="254" y="840"/>
                  </a:cubicBezTo>
                  <a:cubicBezTo>
                    <a:pt x="245" y="840"/>
                    <a:pt x="238" y="834"/>
                    <a:pt x="238" y="825"/>
                  </a:cubicBezTo>
                  <a:cubicBezTo>
                    <a:pt x="238" y="816"/>
                    <a:pt x="245" y="810"/>
                    <a:pt x="254" y="810"/>
                  </a:cubicBezTo>
                  <a:moveTo>
                    <a:pt x="373" y="840"/>
                  </a:moveTo>
                  <a:cubicBezTo>
                    <a:pt x="373" y="840"/>
                    <a:pt x="373" y="840"/>
                    <a:pt x="373" y="840"/>
                  </a:cubicBezTo>
                  <a:cubicBezTo>
                    <a:pt x="269" y="665"/>
                    <a:pt x="269" y="665"/>
                    <a:pt x="269" y="665"/>
                  </a:cubicBezTo>
                  <a:cubicBezTo>
                    <a:pt x="269" y="663"/>
                    <a:pt x="269" y="663"/>
                    <a:pt x="267" y="663"/>
                  </a:cubicBezTo>
                  <a:cubicBezTo>
                    <a:pt x="312" y="528"/>
                    <a:pt x="375" y="418"/>
                    <a:pt x="435" y="336"/>
                  </a:cubicBezTo>
                  <a:cubicBezTo>
                    <a:pt x="437" y="336"/>
                    <a:pt x="437" y="336"/>
                    <a:pt x="437" y="336"/>
                  </a:cubicBezTo>
                  <a:cubicBezTo>
                    <a:pt x="528" y="453"/>
                    <a:pt x="634" y="645"/>
                    <a:pt x="663" y="929"/>
                  </a:cubicBezTo>
                  <a:cubicBezTo>
                    <a:pt x="643" y="961"/>
                    <a:pt x="628" y="987"/>
                    <a:pt x="615" y="1007"/>
                  </a:cubicBezTo>
                  <a:cubicBezTo>
                    <a:pt x="509" y="974"/>
                    <a:pt x="416" y="922"/>
                    <a:pt x="340" y="866"/>
                  </a:cubicBezTo>
                  <a:cubicBezTo>
                    <a:pt x="357" y="866"/>
                    <a:pt x="357" y="866"/>
                    <a:pt x="357" y="866"/>
                  </a:cubicBezTo>
                  <a:cubicBezTo>
                    <a:pt x="368" y="866"/>
                    <a:pt x="375" y="857"/>
                    <a:pt x="375" y="849"/>
                  </a:cubicBezTo>
                  <a:cubicBezTo>
                    <a:pt x="375" y="847"/>
                    <a:pt x="375" y="844"/>
                    <a:pt x="373" y="840"/>
                  </a:cubicBezTo>
                  <a:moveTo>
                    <a:pt x="693" y="892"/>
                  </a:moveTo>
                  <a:cubicBezTo>
                    <a:pt x="686" y="892"/>
                    <a:pt x="680" y="896"/>
                    <a:pt x="678" y="903"/>
                  </a:cubicBezTo>
                  <a:cubicBezTo>
                    <a:pt x="676" y="903"/>
                    <a:pt x="676" y="903"/>
                    <a:pt x="676" y="903"/>
                  </a:cubicBezTo>
                  <a:cubicBezTo>
                    <a:pt x="647" y="652"/>
                    <a:pt x="559" y="476"/>
                    <a:pt x="485" y="370"/>
                  </a:cubicBezTo>
                  <a:cubicBezTo>
                    <a:pt x="476" y="357"/>
                    <a:pt x="468" y="347"/>
                    <a:pt x="461" y="336"/>
                  </a:cubicBezTo>
                  <a:cubicBezTo>
                    <a:pt x="617" y="336"/>
                    <a:pt x="617" y="336"/>
                    <a:pt x="617" y="336"/>
                  </a:cubicBezTo>
                  <a:cubicBezTo>
                    <a:pt x="628" y="336"/>
                    <a:pt x="634" y="327"/>
                    <a:pt x="634" y="318"/>
                  </a:cubicBezTo>
                  <a:cubicBezTo>
                    <a:pt x="634" y="314"/>
                    <a:pt x="634" y="312"/>
                    <a:pt x="632" y="310"/>
                  </a:cubicBezTo>
                  <a:cubicBezTo>
                    <a:pt x="632" y="308"/>
                    <a:pt x="632" y="308"/>
                    <a:pt x="632" y="308"/>
                  </a:cubicBezTo>
                  <a:cubicBezTo>
                    <a:pt x="626" y="299"/>
                    <a:pt x="621" y="292"/>
                    <a:pt x="617" y="284"/>
                  </a:cubicBezTo>
                  <a:cubicBezTo>
                    <a:pt x="695" y="290"/>
                    <a:pt x="784" y="308"/>
                    <a:pt x="875" y="342"/>
                  </a:cubicBezTo>
                  <a:cubicBezTo>
                    <a:pt x="825" y="429"/>
                    <a:pt x="825" y="429"/>
                    <a:pt x="825" y="429"/>
                  </a:cubicBezTo>
                  <a:cubicBezTo>
                    <a:pt x="821" y="431"/>
                    <a:pt x="821" y="435"/>
                    <a:pt x="821" y="440"/>
                  </a:cubicBezTo>
                  <a:cubicBezTo>
                    <a:pt x="821" y="448"/>
                    <a:pt x="827" y="457"/>
                    <a:pt x="838" y="457"/>
                  </a:cubicBezTo>
                  <a:cubicBezTo>
                    <a:pt x="920" y="457"/>
                    <a:pt x="920" y="457"/>
                    <a:pt x="920" y="457"/>
                  </a:cubicBezTo>
                  <a:cubicBezTo>
                    <a:pt x="879" y="643"/>
                    <a:pt x="799" y="810"/>
                    <a:pt x="727" y="933"/>
                  </a:cubicBezTo>
                  <a:cubicBezTo>
                    <a:pt x="708" y="901"/>
                    <a:pt x="708" y="901"/>
                    <a:pt x="708" y="901"/>
                  </a:cubicBezTo>
                  <a:cubicBezTo>
                    <a:pt x="706" y="896"/>
                    <a:pt x="699" y="892"/>
                    <a:pt x="693" y="892"/>
                  </a:cubicBezTo>
                  <a:moveTo>
                    <a:pt x="682" y="1016"/>
                  </a:moveTo>
                  <a:cubicBezTo>
                    <a:pt x="682" y="972"/>
                    <a:pt x="682" y="972"/>
                    <a:pt x="682" y="972"/>
                  </a:cubicBezTo>
                  <a:cubicBezTo>
                    <a:pt x="682" y="966"/>
                    <a:pt x="686" y="959"/>
                    <a:pt x="693" y="959"/>
                  </a:cubicBezTo>
                  <a:cubicBezTo>
                    <a:pt x="699" y="959"/>
                    <a:pt x="704" y="966"/>
                    <a:pt x="704" y="972"/>
                  </a:cubicBezTo>
                  <a:cubicBezTo>
                    <a:pt x="704" y="1016"/>
                    <a:pt x="704" y="1016"/>
                    <a:pt x="704" y="1016"/>
                  </a:cubicBezTo>
                  <a:cubicBezTo>
                    <a:pt x="704" y="1022"/>
                    <a:pt x="699" y="1028"/>
                    <a:pt x="693" y="1028"/>
                  </a:cubicBezTo>
                  <a:cubicBezTo>
                    <a:pt x="686" y="1028"/>
                    <a:pt x="682" y="1022"/>
                    <a:pt x="682" y="1016"/>
                  </a:cubicBezTo>
                  <a:moveTo>
                    <a:pt x="693" y="1046"/>
                  </a:moveTo>
                  <a:cubicBezTo>
                    <a:pt x="702" y="1046"/>
                    <a:pt x="708" y="1052"/>
                    <a:pt x="708" y="1061"/>
                  </a:cubicBezTo>
                  <a:cubicBezTo>
                    <a:pt x="708" y="1070"/>
                    <a:pt x="702" y="1076"/>
                    <a:pt x="693" y="1076"/>
                  </a:cubicBezTo>
                  <a:cubicBezTo>
                    <a:pt x="684" y="1076"/>
                    <a:pt x="678" y="1070"/>
                    <a:pt x="678" y="1061"/>
                  </a:cubicBezTo>
                  <a:cubicBezTo>
                    <a:pt x="678" y="1052"/>
                    <a:pt x="684" y="1046"/>
                    <a:pt x="693" y="1046"/>
                  </a:cubicBezTo>
                  <a:moveTo>
                    <a:pt x="1126" y="691"/>
                  </a:moveTo>
                  <a:cubicBezTo>
                    <a:pt x="1119" y="691"/>
                    <a:pt x="1113" y="695"/>
                    <a:pt x="1111" y="702"/>
                  </a:cubicBezTo>
                  <a:cubicBezTo>
                    <a:pt x="1009" y="873"/>
                    <a:pt x="1009" y="873"/>
                    <a:pt x="1009" y="873"/>
                  </a:cubicBezTo>
                  <a:cubicBezTo>
                    <a:pt x="1007" y="877"/>
                    <a:pt x="1004" y="879"/>
                    <a:pt x="1004" y="883"/>
                  </a:cubicBezTo>
                  <a:cubicBezTo>
                    <a:pt x="1004" y="888"/>
                    <a:pt x="1007" y="892"/>
                    <a:pt x="1009" y="894"/>
                  </a:cubicBezTo>
                  <a:cubicBezTo>
                    <a:pt x="961" y="940"/>
                    <a:pt x="911" y="992"/>
                    <a:pt x="864" y="1048"/>
                  </a:cubicBezTo>
                  <a:cubicBezTo>
                    <a:pt x="838" y="1048"/>
                    <a:pt x="814" y="1046"/>
                    <a:pt x="792" y="1044"/>
                  </a:cubicBezTo>
                  <a:cubicBezTo>
                    <a:pt x="775" y="1016"/>
                    <a:pt x="762" y="994"/>
                    <a:pt x="751" y="977"/>
                  </a:cubicBezTo>
                  <a:cubicBezTo>
                    <a:pt x="890" y="888"/>
                    <a:pt x="981" y="780"/>
                    <a:pt x="1041" y="680"/>
                  </a:cubicBezTo>
                  <a:cubicBezTo>
                    <a:pt x="1080" y="615"/>
                    <a:pt x="1111" y="550"/>
                    <a:pt x="1130" y="492"/>
                  </a:cubicBezTo>
                  <a:cubicBezTo>
                    <a:pt x="1193" y="544"/>
                    <a:pt x="1253" y="604"/>
                    <a:pt x="1310" y="680"/>
                  </a:cubicBezTo>
                  <a:cubicBezTo>
                    <a:pt x="1277" y="697"/>
                    <a:pt x="1232" y="723"/>
                    <a:pt x="1178" y="762"/>
                  </a:cubicBezTo>
                  <a:cubicBezTo>
                    <a:pt x="1141" y="699"/>
                    <a:pt x="1141" y="699"/>
                    <a:pt x="1141" y="699"/>
                  </a:cubicBezTo>
                  <a:cubicBezTo>
                    <a:pt x="1139" y="693"/>
                    <a:pt x="1132" y="691"/>
                    <a:pt x="1126" y="691"/>
                  </a:cubicBezTo>
                  <a:moveTo>
                    <a:pt x="1115" y="814"/>
                  </a:moveTo>
                  <a:cubicBezTo>
                    <a:pt x="1115" y="769"/>
                    <a:pt x="1115" y="769"/>
                    <a:pt x="1115" y="769"/>
                  </a:cubicBezTo>
                  <a:cubicBezTo>
                    <a:pt x="1115" y="762"/>
                    <a:pt x="1119" y="758"/>
                    <a:pt x="1126" y="758"/>
                  </a:cubicBezTo>
                  <a:cubicBezTo>
                    <a:pt x="1132" y="758"/>
                    <a:pt x="1136" y="762"/>
                    <a:pt x="1136" y="769"/>
                  </a:cubicBezTo>
                  <a:cubicBezTo>
                    <a:pt x="1136" y="814"/>
                    <a:pt x="1136" y="814"/>
                    <a:pt x="1136" y="814"/>
                  </a:cubicBezTo>
                  <a:cubicBezTo>
                    <a:pt x="1136" y="821"/>
                    <a:pt x="1132" y="825"/>
                    <a:pt x="1126" y="825"/>
                  </a:cubicBezTo>
                  <a:cubicBezTo>
                    <a:pt x="1119" y="825"/>
                    <a:pt x="1115" y="821"/>
                    <a:pt x="1115" y="814"/>
                  </a:cubicBezTo>
                  <a:moveTo>
                    <a:pt x="1126" y="844"/>
                  </a:moveTo>
                  <a:cubicBezTo>
                    <a:pt x="1134" y="844"/>
                    <a:pt x="1141" y="851"/>
                    <a:pt x="1141" y="860"/>
                  </a:cubicBezTo>
                  <a:cubicBezTo>
                    <a:pt x="1141" y="868"/>
                    <a:pt x="1134" y="875"/>
                    <a:pt x="1126" y="875"/>
                  </a:cubicBezTo>
                  <a:cubicBezTo>
                    <a:pt x="1117" y="875"/>
                    <a:pt x="1111" y="868"/>
                    <a:pt x="1111" y="860"/>
                  </a:cubicBezTo>
                  <a:cubicBezTo>
                    <a:pt x="1111" y="851"/>
                    <a:pt x="1117" y="844"/>
                    <a:pt x="1126" y="844"/>
                  </a:cubicBezTo>
                  <a:moveTo>
                    <a:pt x="1333" y="665"/>
                  </a:moveTo>
                  <a:cubicBezTo>
                    <a:pt x="1331" y="667"/>
                    <a:pt x="1329" y="669"/>
                    <a:pt x="1325" y="671"/>
                  </a:cubicBezTo>
                  <a:cubicBezTo>
                    <a:pt x="1264" y="591"/>
                    <a:pt x="1201" y="528"/>
                    <a:pt x="1136" y="474"/>
                  </a:cubicBezTo>
                  <a:cubicBezTo>
                    <a:pt x="1165" y="394"/>
                    <a:pt x="1178" y="327"/>
                    <a:pt x="1184" y="286"/>
                  </a:cubicBezTo>
                  <a:cubicBezTo>
                    <a:pt x="1271" y="390"/>
                    <a:pt x="1327" y="522"/>
                    <a:pt x="1333" y="665"/>
                  </a:cubicBezTo>
                  <a:moveTo>
                    <a:pt x="697" y="0"/>
                  </a:moveTo>
                  <a:cubicBezTo>
                    <a:pt x="314" y="0"/>
                    <a:pt x="0" y="314"/>
                    <a:pt x="0" y="697"/>
                  </a:cubicBezTo>
                  <a:cubicBezTo>
                    <a:pt x="0" y="1083"/>
                    <a:pt x="314" y="1397"/>
                    <a:pt x="697" y="1397"/>
                  </a:cubicBezTo>
                  <a:cubicBezTo>
                    <a:pt x="1082" y="1397"/>
                    <a:pt x="1396" y="1083"/>
                    <a:pt x="1396" y="697"/>
                  </a:cubicBezTo>
                  <a:cubicBezTo>
                    <a:pt x="1396" y="314"/>
                    <a:pt x="1082" y="0"/>
                    <a:pt x="69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884" name="Google Shape;14884;p108"/>
          <p:cNvGrpSpPr/>
          <p:nvPr/>
        </p:nvGrpSpPr>
        <p:grpSpPr>
          <a:xfrm>
            <a:off x="297946" y="2598734"/>
            <a:ext cx="912283" cy="789517"/>
            <a:chOff x="1033496" y="2002263"/>
            <a:chExt cx="684212" cy="592138"/>
          </a:xfrm>
        </p:grpSpPr>
        <p:sp>
          <p:nvSpPr>
            <p:cNvPr id="14885" name="Google Shape;14885;p108"/>
            <p:cNvSpPr/>
            <p:nvPr/>
          </p:nvSpPr>
          <p:spPr>
            <a:xfrm>
              <a:off x="1033496" y="2002263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886" name="Google Shape;14886;p108"/>
            <p:cNvGrpSpPr/>
            <p:nvPr/>
          </p:nvGrpSpPr>
          <p:grpSpPr>
            <a:xfrm>
              <a:off x="1166946" y="2088197"/>
              <a:ext cx="417312" cy="420271"/>
              <a:chOff x="4154993" y="3519599"/>
              <a:chExt cx="447676" cy="450850"/>
            </a:xfrm>
          </p:grpSpPr>
          <p:sp>
            <p:nvSpPr>
              <p:cNvPr id="14887" name="Google Shape;14887;p108"/>
              <p:cNvSpPr/>
              <p:nvPr/>
            </p:nvSpPr>
            <p:spPr>
              <a:xfrm>
                <a:off x="4154993" y="3519599"/>
                <a:ext cx="447676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32" extrusionOk="0">
                    <a:moveTo>
                      <a:pt x="662" y="0"/>
                    </a:moveTo>
                    <a:cubicBezTo>
                      <a:pt x="297" y="0"/>
                      <a:pt x="0" y="298"/>
                      <a:pt x="0" y="666"/>
                    </a:cubicBezTo>
                    <a:cubicBezTo>
                      <a:pt x="0" y="1033"/>
                      <a:pt x="297" y="1332"/>
                      <a:pt x="662" y="1332"/>
                    </a:cubicBezTo>
                    <a:cubicBezTo>
                      <a:pt x="1027" y="1332"/>
                      <a:pt x="1324" y="1033"/>
                      <a:pt x="1324" y="666"/>
                    </a:cubicBezTo>
                    <a:cubicBezTo>
                      <a:pt x="1324" y="298"/>
                      <a:pt x="1027" y="0"/>
                      <a:pt x="662" y="0"/>
                    </a:cubicBezTo>
                    <a:close/>
                    <a:moveTo>
                      <a:pt x="662" y="1225"/>
                    </a:moveTo>
                    <a:cubicBezTo>
                      <a:pt x="356" y="1225"/>
                      <a:pt x="107" y="974"/>
                      <a:pt x="107" y="666"/>
                    </a:cubicBezTo>
                    <a:cubicBezTo>
                      <a:pt x="107" y="357"/>
                      <a:pt x="356" y="107"/>
                      <a:pt x="662" y="107"/>
                    </a:cubicBezTo>
                    <a:cubicBezTo>
                      <a:pt x="968" y="107"/>
                      <a:pt x="1217" y="357"/>
                      <a:pt x="1217" y="666"/>
                    </a:cubicBezTo>
                    <a:cubicBezTo>
                      <a:pt x="1217" y="974"/>
                      <a:pt x="968" y="1225"/>
                      <a:pt x="662" y="12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88" name="Google Shape;14888;p108"/>
              <p:cNvSpPr/>
              <p:nvPr/>
            </p:nvSpPr>
            <p:spPr>
              <a:xfrm>
                <a:off x="4361368" y="3575162"/>
                <a:ext cx="128587" cy="195263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79" extrusionOk="0">
                    <a:moveTo>
                      <a:pt x="300" y="315"/>
                    </a:moveTo>
                    <a:cubicBezTo>
                      <a:pt x="97" y="444"/>
                      <a:pt x="97" y="444"/>
                      <a:pt x="97" y="444"/>
                    </a:cubicBezTo>
                    <a:cubicBezTo>
                      <a:pt x="97" y="48"/>
                      <a:pt x="97" y="48"/>
                      <a:pt x="97" y="48"/>
                    </a:cubicBezTo>
                    <a:cubicBezTo>
                      <a:pt x="97" y="21"/>
                      <a:pt x="75" y="0"/>
                      <a:pt x="49" y="0"/>
                    </a:cubicBezTo>
                    <a:cubicBezTo>
                      <a:pt x="22" y="0"/>
                      <a:pt x="0" y="21"/>
                      <a:pt x="0" y="48"/>
                    </a:cubicBezTo>
                    <a:cubicBezTo>
                      <a:pt x="0" y="530"/>
                      <a:pt x="0" y="530"/>
                      <a:pt x="0" y="530"/>
                    </a:cubicBezTo>
                    <a:cubicBezTo>
                      <a:pt x="0" y="544"/>
                      <a:pt x="6" y="556"/>
                      <a:pt x="15" y="565"/>
                    </a:cubicBezTo>
                    <a:cubicBezTo>
                      <a:pt x="17" y="566"/>
                      <a:pt x="19" y="568"/>
                      <a:pt x="20" y="569"/>
                    </a:cubicBezTo>
                    <a:cubicBezTo>
                      <a:pt x="21" y="570"/>
                      <a:pt x="22" y="570"/>
                      <a:pt x="23" y="571"/>
                    </a:cubicBezTo>
                    <a:cubicBezTo>
                      <a:pt x="31" y="576"/>
                      <a:pt x="40" y="579"/>
                      <a:pt x="49" y="579"/>
                    </a:cubicBezTo>
                    <a:cubicBezTo>
                      <a:pt x="58" y="579"/>
                      <a:pt x="67" y="577"/>
                      <a:pt x="75" y="572"/>
                    </a:cubicBezTo>
                    <a:cubicBezTo>
                      <a:pt x="352" y="397"/>
                      <a:pt x="352" y="397"/>
                      <a:pt x="352" y="397"/>
                    </a:cubicBezTo>
                    <a:cubicBezTo>
                      <a:pt x="374" y="383"/>
                      <a:pt x="381" y="353"/>
                      <a:pt x="367" y="330"/>
                    </a:cubicBezTo>
                    <a:cubicBezTo>
                      <a:pt x="353" y="308"/>
                      <a:pt x="323" y="301"/>
                      <a:pt x="300" y="3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889" name="Google Shape;14889;p108"/>
          <p:cNvGrpSpPr/>
          <p:nvPr/>
        </p:nvGrpSpPr>
        <p:grpSpPr>
          <a:xfrm>
            <a:off x="297945" y="3949774"/>
            <a:ext cx="912284" cy="789517"/>
            <a:chOff x="1046683" y="2738405"/>
            <a:chExt cx="684213" cy="592138"/>
          </a:xfrm>
        </p:grpSpPr>
        <p:sp>
          <p:nvSpPr>
            <p:cNvPr id="14890" name="Google Shape;14890;p108"/>
            <p:cNvSpPr/>
            <p:nvPr/>
          </p:nvSpPr>
          <p:spPr>
            <a:xfrm>
              <a:off x="1046683" y="2738405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891" name="Google Shape;14891;p108"/>
            <p:cNvGrpSpPr/>
            <p:nvPr/>
          </p:nvGrpSpPr>
          <p:grpSpPr>
            <a:xfrm>
              <a:off x="1180133" y="2826206"/>
              <a:ext cx="417312" cy="420271"/>
              <a:chOff x="4154993" y="3519599"/>
              <a:chExt cx="447676" cy="450850"/>
            </a:xfrm>
          </p:grpSpPr>
          <p:sp>
            <p:nvSpPr>
              <p:cNvPr id="14892" name="Google Shape;14892;p108"/>
              <p:cNvSpPr/>
              <p:nvPr/>
            </p:nvSpPr>
            <p:spPr>
              <a:xfrm>
                <a:off x="4154993" y="3519599"/>
                <a:ext cx="447676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32" extrusionOk="0">
                    <a:moveTo>
                      <a:pt x="662" y="0"/>
                    </a:moveTo>
                    <a:cubicBezTo>
                      <a:pt x="297" y="0"/>
                      <a:pt x="0" y="298"/>
                      <a:pt x="0" y="666"/>
                    </a:cubicBezTo>
                    <a:cubicBezTo>
                      <a:pt x="0" y="1033"/>
                      <a:pt x="297" y="1332"/>
                      <a:pt x="662" y="1332"/>
                    </a:cubicBezTo>
                    <a:cubicBezTo>
                      <a:pt x="1027" y="1332"/>
                      <a:pt x="1324" y="1033"/>
                      <a:pt x="1324" y="666"/>
                    </a:cubicBezTo>
                    <a:cubicBezTo>
                      <a:pt x="1324" y="298"/>
                      <a:pt x="1027" y="0"/>
                      <a:pt x="662" y="0"/>
                    </a:cubicBezTo>
                    <a:close/>
                    <a:moveTo>
                      <a:pt x="662" y="1225"/>
                    </a:moveTo>
                    <a:cubicBezTo>
                      <a:pt x="356" y="1225"/>
                      <a:pt x="107" y="974"/>
                      <a:pt x="107" y="666"/>
                    </a:cubicBezTo>
                    <a:cubicBezTo>
                      <a:pt x="107" y="357"/>
                      <a:pt x="356" y="107"/>
                      <a:pt x="662" y="107"/>
                    </a:cubicBezTo>
                    <a:cubicBezTo>
                      <a:pt x="968" y="107"/>
                      <a:pt x="1217" y="357"/>
                      <a:pt x="1217" y="666"/>
                    </a:cubicBezTo>
                    <a:cubicBezTo>
                      <a:pt x="1217" y="974"/>
                      <a:pt x="968" y="1225"/>
                      <a:pt x="662" y="1225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93" name="Google Shape;14893;p108"/>
              <p:cNvSpPr/>
              <p:nvPr/>
            </p:nvSpPr>
            <p:spPr>
              <a:xfrm>
                <a:off x="4361368" y="3575162"/>
                <a:ext cx="128587" cy="195263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79" extrusionOk="0">
                    <a:moveTo>
                      <a:pt x="300" y="315"/>
                    </a:moveTo>
                    <a:cubicBezTo>
                      <a:pt x="97" y="444"/>
                      <a:pt x="97" y="444"/>
                      <a:pt x="97" y="444"/>
                    </a:cubicBezTo>
                    <a:cubicBezTo>
                      <a:pt x="97" y="48"/>
                      <a:pt x="97" y="48"/>
                      <a:pt x="97" y="48"/>
                    </a:cubicBezTo>
                    <a:cubicBezTo>
                      <a:pt x="97" y="21"/>
                      <a:pt x="75" y="0"/>
                      <a:pt x="49" y="0"/>
                    </a:cubicBezTo>
                    <a:cubicBezTo>
                      <a:pt x="22" y="0"/>
                      <a:pt x="0" y="21"/>
                      <a:pt x="0" y="48"/>
                    </a:cubicBezTo>
                    <a:cubicBezTo>
                      <a:pt x="0" y="530"/>
                      <a:pt x="0" y="530"/>
                      <a:pt x="0" y="530"/>
                    </a:cubicBezTo>
                    <a:cubicBezTo>
                      <a:pt x="0" y="544"/>
                      <a:pt x="6" y="556"/>
                      <a:pt x="15" y="565"/>
                    </a:cubicBezTo>
                    <a:cubicBezTo>
                      <a:pt x="17" y="566"/>
                      <a:pt x="19" y="568"/>
                      <a:pt x="20" y="569"/>
                    </a:cubicBezTo>
                    <a:cubicBezTo>
                      <a:pt x="21" y="570"/>
                      <a:pt x="22" y="570"/>
                      <a:pt x="23" y="571"/>
                    </a:cubicBezTo>
                    <a:cubicBezTo>
                      <a:pt x="31" y="576"/>
                      <a:pt x="40" y="579"/>
                      <a:pt x="49" y="579"/>
                    </a:cubicBezTo>
                    <a:cubicBezTo>
                      <a:pt x="58" y="579"/>
                      <a:pt x="67" y="577"/>
                      <a:pt x="75" y="572"/>
                    </a:cubicBezTo>
                    <a:cubicBezTo>
                      <a:pt x="352" y="397"/>
                      <a:pt x="352" y="397"/>
                      <a:pt x="352" y="397"/>
                    </a:cubicBezTo>
                    <a:cubicBezTo>
                      <a:pt x="374" y="383"/>
                      <a:pt x="381" y="353"/>
                      <a:pt x="367" y="330"/>
                    </a:cubicBezTo>
                    <a:cubicBezTo>
                      <a:pt x="353" y="308"/>
                      <a:pt x="323" y="301"/>
                      <a:pt x="300" y="315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894" name="Google Shape;14894;p108"/>
          <p:cNvGrpSpPr/>
          <p:nvPr/>
        </p:nvGrpSpPr>
        <p:grpSpPr>
          <a:xfrm>
            <a:off x="1636949" y="2598734"/>
            <a:ext cx="912283" cy="789517"/>
            <a:chOff x="2071860" y="2002263"/>
            <a:chExt cx="684212" cy="592138"/>
          </a:xfrm>
        </p:grpSpPr>
        <p:sp>
          <p:nvSpPr>
            <p:cNvPr id="14895" name="Google Shape;14895;p108"/>
            <p:cNvSpPr/>
            <p:nvPr/>
          </p:nvSpPr>
          <p:spPr>
            <a:xfrm>
              <a:off x="2071860" y="2002263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896" name="Google Shape;14896;p108"/>
            <p:cNvGrpSpPr/>
            <p:nvPr/>
          </p:nvGrpSpPr>
          <p:grpSpPr>
            <a:xfrm>
              <a:off x="2201254" y="2133387"/>
              <a:ext cx="425425" cy="329890"/>
              <a:chOff x="3636835" y="2592938"/>
              <a:chExt cx="452438" cy="350837"/>
            </a:xfrm>
          </p:grpSpPr>
          <p:sp>
            <p:nvSpPr>
              <p:cNvPr id="14897" name="Google Shape;14897;p108"/>
              <p:cNvSpPr/>
              <p:nvPr/>
            </p:nvSpPr>
            <p:spPr>
              <a:xfrm>
                <a:off x="3786060" y="2662788"/>
                <a:ext cx="128588" cy="136525"/>
              </a:xfrm>
              <a:custGeom>
                <a:avLst/>
                <a:gdLst/>
                <a:ahLst/>
                <a:cxnLst/>
                <a:rect l="l" t="t" r="r" b="b"/>
                <a:pathLst>
                  <a:path w="380" h="402" extrusionOk="0">
                    <a:moveTo>
                      <a:pt x="264" y="358"/>
                    </a:moveTo>
                    <a:cubicBezTo>
                      <a:pt x="216" y="358"/>
                      <a:pt x="216" y="358"/>
                      <a:pt x="216" y="358"/>
                    </a:cubicBezTo>
                    <a:cubicBezTo>
                      <a:pt x="216" y="345"/>
                      <a:pt x="205" y="334"/>
                      <a:pt x="191" y="332"/>
                    </a:cubicBezTo>
                    <a:cubicBezTo>
                      <a:pt x="191" y="232"/>
                      <a:pt x="191" y="232"/>
                      <a:pt x="191" y="232"/>
                    </a:cubicBezTo>
                    <a:cubicBezTo>
                      <a:pt x="240" y="232"/>
                      <a:pt x="240" y="232"/>
                      <a:pt x="240" y="232"/>
                    </a:cubicBezTo>
                    <a:cubicBezTo>
                      <a:pt x="242" y="243"/>
                      <a:pt x="253" y="254"/>
                      <a:pt x="264" y="254"/>
                    </a:cubicBezTo>
                    <a:lnTo>
                      <a:pt x="264" y="358"/>
                    </a:lnTo>
                    <a:close/>
                    <a:moveTo>
                      <a:pt x="25" y="60"/>
                    </a:moveTo>
                    <a:cubicBezTo>
                      <a:pt x="25" y="129"/>
                      <a:pt x="25" y="129"/>
                      <a:pt x="25" y="129"/>
                    </a:cubicBezTo>
                    <a:cubicBezTo>
                      <a:pt x="11" y="131"/>
                      <a:pt x="0" y="142"/>
                      <a:pt x="0" y="157"/>
                    </a:cubicBezTo>
                    <a:cubicBezTo>
                      <a:pt x="0" y="173"/>
                      <a:pt x="11" y="184"/>
                      <a:pt x="25" y="186"/>
                    </a:cubicBezTo>
                    <a:cubicBezTo>
                      <a:pt x="25" y="232"/>
                      <a:pt x="25" y="232"/>
                      <a:pt x="25" y="232"/>
                    </a:cubicBezTo>
                    <a:cubicBezTo>
                      <a:pt x="183" y="232"/>
                      <a:pt x="183" y="232"/>
                      <a:pt x="183" y="232"/>
                    </a:cubicBezTo>
                    <a:cubicBezTo>
                      <a:pt x="183" y="332"/>
                      <a:pt x="183" y="332"/>
                      <a:pt x="183" y="332"/>
                    </a:cubicBezTo>
                    <a:cubicBezTo>
                      <a:pt x="170" y="334"/>
                      <a:pt x="161" y="345"/>
                      <a:pt x="159" y="358"/>
                    </a:cubicBezTo>
                    <a:cubicBezTo>
                      <a:pt x="16" y="358"/>
                      <a:pt x="16" y="358"/>
                      <a:pt x="16" y="358"/>
                    </a:cubicBezTo>
                    <a:cubicBezTo>
                      <a:pt x="16" y="360"/>
                      <a:pt x="18" y="363"/>
                      <a:pt x="20" y="363"/>
                    </a:cubicBezTo>
                    <a:cubicBezTo>
                      <a:pt x="20" y="365"/>
                      <a:pt x="22" y="367"/>
                      <a:pt x="25" y="367"/>
                    </a:cubicBezTo>
                    <a:cubicBezTo>
                      <a:pt x="161" y="367"/>
                      <a:pt x="161" y="367"/>
                      <a:pt x="161" y="367"/>
                    </a:cubicBezTo>
                    <a:cubicBezTo>
                      <a:pt x="163" y="380"/>
                      <a:pt x="174" y="389"/>
                      <a:pt x="187" y="389"/>
                    </a:cubicBezTo>
                    <a:cubicBezTo>
                      <a:pt x="200" y="389"/>
                      <a:pt x="213" y="380"/>
                      <a:pt x="216" y="367"/>
                    </a:cubicBezTo>
                    <a:cubicBezTo>
                      <a:pt x="264" y="367"/>
                      <a:pt x="264" y="367"/>
                      <a:pt x="264" y="367"/>
                    </a:cubicBezTo>
                    <a:cubicBezTo>
                      <a:pt x="264" y="402"/>
                      <a:pt x="264" y="402"/>
                      <a:pt x="264" y="402"/>
                    </a:cubicBezTo>
                    <a:cubicBezTo>
                      <a:pt x="268" y="400"/>
                      <a:pt x="270" y="398"/>
                      <a:pt x="275" y="398"/>
                    </a:cubicBezTo>
                    <a:cubicBezTo>
                      <a:pt x="275" y="367"/>
                      <a:pt x="275" y="367"/>
                      <a:pt x="275" y="367"/>
                    </a:cubicBezTo>
                    <a:cubicBezTo>
                      <a:pt x="314" y="367"/>
                      <a:pt x="314" y="367"/>
                      <a:pt x="314" y="367"/>
                    </a:cubicBezTo>
                    <a:cubicBezTo>
                      <a:pt x="317" y="365"/>
                      <a:pt x="317" y="365"/>
                      <a:pt x="317" y="365"/>
                    </a:cubicBezTo>
                    <a:cubicBezTo>
                      <a:pt x="319" y="363"/>
                      <a:pt x="321" y="360"/>
                      <a:pt x="323" y="358"/>
                    </a:cubicBezTo>
                    <a:cubicBezTo>
                      <a:pt x="275" y="358"/>
                      <a:pt x="275" y="358"/>
                      <a:pt x="275" y="358"/>
                    </a:cubicBezTo>
                    <a:cubicBezTo>
                      <a:pt x="275" y="254"/>
                      <a:pt x="275" y="254"/>
                      <a:pt x="275" y="254"/>
                    </a:cubicBezTo>
                    <a:cubicBezTo>
                      <a:pt x="286" y="252"/>
                      <a:pt x="295" y="243"/>
                      <a:pt x="297" y="232"/>
                    </a:cubicBezTo>
                    <a:cubicBezTo>
                      <a:pt x="380" y="232"/>
                      <a:pt x="380" y="232"/>
                      <a:pt x="380" y="232"/>
                    </a:cubicBezTo>
                    <a:cubicBezTo>
                      <a:pt x="380" y="221"/>
                      <a:pt x="380" y="221"/>
                      <a:pt x="380" y="221"/>
                    </a:cubicBezTo>
                    <a:cubicBezTo>
                      <a:pt x="297" y="221"/>
                      <a:pt x="297" y="221"/>
                      <a:pt x="297" y="221"/>
                    </a:cubicBezTo>
                    <a:cubicBezTo>
                      <a:pt x="292" y="208"/>
                      <a:pt x="281" y="199"/>
                      <a:pt x="268" y="199"/>
                    </a:cubicBezTo>
                    <a:cubicBezTo>
                      <a:pt x="253" y="199"/>
                      <a:pt x="242" y="208"/>
                      <a:pt x="240" y="221"/>
                    </a:cubicBezTo>
                    <a:cubicBezTo>
                      <a:pt x="191" y="221"/>
                      <a:pt x="191" y="221"/>
                      <a:pt x="191" y="221"/>
                    </a:cubicBezTo>
                    <a:cubicBezTo>
                      <a:pt x="191" y="144"/>
                      <a:pt x="191" y="144"/>
                      <a:pt x="191" y="144"/>
                    </a:cubicBezTo>
                    <a:cubicBezTo>
                      <a:pt x="205" y="142"/>
                      <a:pt x="213" y="133"/>
                      <a:pt x="216" y="122"/>
                    </a:cubicBezTo>
                    <a:cubicBezTo>
                      <a:pt x="360" y="122"/>
                      <a:pt x="360" y="122"/>
                      <a:pt x="360" y="122"/>
                    </a:cubicBezTo>
                    <a:cubicBezTo>
                      <a:pt x="358" y="120"/>
                      <a:pt x="356" y="115"/>
                      <a:pt x="354" y="113"/>
                    </a:cubicBezTo>
                    <a:cubicBezTo>
                      <a:pt x="216" y="113"/>
                      <a:pt x="216" y="113"/>
                      <a:pt x="216" y="113"/>
                    </a:cubicBezTo>
                    <a:cubicBezTo>
                      <a:pt x="216" y="98"/>
                      <a:pt x="202" y="87"/>
                      <a:pt x="187" y="87"/>
                    </a:cubicBezTo>
                    <a:cubicBezTo>
                      <a:pt x="172" y="87"/>
                      <a:pt x="159" y="100"/>
                      <a:pt x="159" y="115"/>
                    </a:cubicBezTo>
                    <a:cubicBezTo>
                      <a:pt x="159" y="131"/>
                      <a:pt x="170" y="142"/>
                      <a:pt x="183" y="144"/>
                    </a:cubicBezTo>
                    <a:cubicBezTo>
                      <a:pt x="183" y="221"/>
                      <a:pt x="183" y="221"/>
                      <a:pt x="183" y="221"/>
                    </a:cubicBezTo>
                    <a:cubicBezTo>
                      <a:pt x="36" y="221"/>
                      <a:pt x="36" y="221"/>
                      <a:pt x="36" y="221"/>
                    </a:cubicBezTo>
                    <a:cubicBezTo>
                      <a:pt x="36" y="186"/>
                      <a:pt x="36" y="186"/>
                      <a:pt x="36" y="186"/>
                    </a:cubicBezTo>
                    <a:cubicBezTo>
                      <a:pt x="47" y="182"/>
                      <a:pt x="58" y="170"/>
                      <a:pt x="58" y="157"/>
                    </a:cubicBezTo>
                    <a:cubicBezTo>
                      <a:pt x="58" y="144"/>
                      <a:pt x="47" y="133"/>
                      <a:pt x="36" y="129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87" y="3"/>
                      <a:pt x="187" y="3"/>
                      <a:pt x="187" y="3"/>
                    </a:cubicBezTo>
                    <a:cubicBezTo>
                      <a:pt x="183" y="0"/>
                      <a:pt x="180" y="0"/>
                      <a:pt x="176" y="0"/>
                    </a:cubicBezTo>
                    <a:cubicBezTo>
                      <a:pt x="176" y="60"/>
                      <a:pt x="176" y="60"/>
                      <a:pt x="176" y="60"/>
                    </a:cubicBezTo>
                    <a:cubicBezTo>
                      <a:pt x="36" y="60"/>
                      <a:pt x="36" y="60"/>
                      <a:pt x="36" y="60"/>
                    </a:cubicBezTo>
                    <a:lnTo>
                      <a:pt x="25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98" name="Google Shape;14898;p108"/>
              <p:cNvSpPr/>
              <p:nvPr/>
            </p:nvSpPr>
            <p:spPr>
              <a:xfrm>
                <a:off x="3636835" y="2610400"/>
                <a:ext cx="342900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985" extrusionOk="0">
                    <a:moveTo>
                      <a:pt x="871" y="108"/>
                    </a:moveTo>
                    <a:cubicBezTo>
                      <a:pt x="799" y="36"/>
                      <a:pt x="707" y="0"/>
                      <a:pt x="615" y="0"/>
                    </a:cubicBezTo>
                    <a:cubicBezTo>
                      <a:pt x="521" y="0"/>
                      <a:pt x="425" y="36"/>
                      <a:pt x="350" y="108"/>
                    </a:cubicBezTo>
                    <a:cubicBezTo>
                      <a:pt x="228" y="233"/>
                      <a:pt x="215" y="422"/>
                      <a:pt x="300" y="565"/>
                    </a:cubicBezTo>
                    <a:cubicBezTo>
                      <a:pt x="24" y="846"/>
                      <a:pt x="24" y="846"/>
                      <a:pt x="24" y="846"/>
                    </a:cubicBezTo>
                    <a:cubicBezTo>
                      <a:pt x="0" y="866"/>
                      <a:pt x="0" y="905"/>
                      <a:pt x="24" y="930"/>
                    </a:cubicBezTo>
                    <a:cubicBezTo>
                      <a:pt x="55" y="960"/>
                      <a:pt x="55" y="960"/>
                      <a:pt x="55" y="960"/>
                    </a:cubicBezTo>
                    <a:cubicBezTo>
                      <a:pt x="79" y="985"/>
                      <a:pt x="118" y="985"/>
                      <a:pt x="138" y="960"/>
                    </a:cubicBezTo>
                    <a:cubicBezTo>
                      <a:pt x="418" y="681"/>
                      <a:pt x="418" y="681"/>
                      <a:pt x="418" y="681"/>
                    </a:cubicBezTo>
                    <a:cubicBezTo>
                      <a:pt x="479" y="719"/>
                      <a:pt x="545" y="736"/>
                      <a:pt x="615" y="736"/>
                    </a:cubicBezTo>
                    <a:cubicBezTo>
                      <a:pt x="707" y="736"/>
                      <a:pt x="799" y="701"/>
                      <a:pt x="871" y="631"/>
                    </a:cubicBezTo>
                    <a:cubicBezTo>
                      <a:pt x="1018" y="486"/>
                      <a:pt x="1018" y="251"/>
                      <a:pt x="871" y="108"/>
                    </a:cubicBezTo>
                    <a:moveTo>
                      <a:pt x="788" y="545"/>
                    </a:moveTo>
                    <a:cubicBezTo>
                      <a:pt x="742" y="591"/>
                      <a:pt x="679" y="618"/>
                      <a:pt x="615" y="618"/>
                    </a:cubicBezTo>
                    <a:cubicBezTo>
                      <a:pt x="547" y="618"/>
                      <a:pt x="484" y="591"/>
                      <a:pt x="436" y="545"/>
                    </a:cubicBezTo>
                    <a:cubicBezTo>
                      <a:pt x="339" y="446"/>
                      <a:pt x="339" y="288"/>
                      <a:pt x="436" y="192"/>
                    </a:cubicBezTo>
                    <a:cubicBezTo>
                      <a:pt x="484" y="143"/>
                      <a:pt x="547" y="117"/>
                      <a:pt x="615" y="117"/>
                    </a:cubicBezTo>
                    <a:cubicBezTo>
                      <a:pt x="679" y="117"/>
                      <a:pt x="742" y="143"/>
                      <a:pt x="788" y="192"/>
                    </a:cubicBezTo>
                    <a:cubicBezTo>
                      <a:pt x="836" y="238"/>
                      <a:pt x="863" y="301"/>
                      <a:pt x="863" y="369"/>
                    </a:cubicBezTo>
                    <a:cubicBezTo>
                      <a:pt x="863" y="433"/>
                      <a:pt x="836" y="497"/>
                      <a:pt x="788" y="5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99" name="Google Shape;14899;p108"/>
              <p:cNvSpPr/>
              <p:nvPr/>
            </p:nvSpPr>
            <p:spPr>
              <a:xfrm>
                <a:off x="3900360" y="2592938"/>
                <a:ext cx="188913" cy="25400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754" extrusionOk="0">
                    <a:moveTo>
                      <a:pt x="287" y="566"/>
                    </a:moveTo>
                    <a:cubicBezTo>
                      <a:pt x="372" y="463"/>
                      <a:pt x="475" y="399"/>
                      <a:pt x="518" y="375"/>
                    </a:cubicBezTo>
                    <a:cubicBezTo>
                      <a:pt x="523" y="377"/>
                      <a:pt x="525" y="381"/>
                      <a:pt x="527" y="386"/>
                    </a:cubicBezTo>
                    <a:cubicBezTo>
                      <a:pt x="527" y="436"/>
                      <a:pt x="514" y="487"/>
                      <a:pt x="492" y="531"/>
                    </a:cubicBezTo>
                    <a:cubicBezTo>
                      <a:pt x="416" y="560"/>
                      <a:pt x="343" y="566"/>
                      <a:pt x="287" y="566"/>
                    </a:cubicBezTo>
                    <a:moveTo>
                      <a:pt x="193" y="721"/>
                    </a:moveTo>
                    <a:cubicBezTo>
                      <a:pt x="217" y="666"/>
                      <a:pt x="247" y="617"/>
                      <a:pt x="280" y="575"/>
                    </a:cubicBezTo>
                    <a:cubicBezTo>
                      <a:pt x="298" y="575"/>
                      <a:pt x="298" y="575"/>
                      <a:pt x="298" y="575"/>
                    </a:cubicBezTo>
                    <a:cubicBezTo>
                      <a:pt x="350" y="575"/>
                      <a:pt x="416" y="569"/>
                      <a:pt x="485" y="544"/>
                    </a:cubicBezTo>
                    <a:cubicBezTo>
                      <a:pt x="426" y="648"/>
                      <a:pt x="317" y="719"/>
                      <a:pt x="193" y="721"/>
                    </a:cubicBezTo>
                    <a:moveTo>
                      <a:pt x="422" y="256"/>
                    </a:moveTo>
                    <a:cubicBezTo>
                      <a:pt x="435" y="212"/>
                      <a:pt x="444" y="176"/>
                      <a:pt x="446" y="154"/>
                    </a:cubicBezTo>
                    <a:cubicBezTo>
                      <a:pt x="494" y="209"/>
                      <a:pt x="523" y="282"/>
                      <a:pt x="527" y="359"/>
                    </a:cubicBezTo>
                    <a:cubicBezTo>
                      <a:pt x="525" y="359"/>
                      <a:pt x="525" y="361"/>
                      <a:pt x="523" y="361"/>
                    </a:cubicBezTo>
                    <a:cubicBezTo>
                      <a:pt x="490" y="320"/>
                      <a:pt x="455" y="284"/>
                      <a:pt x="422" y="256"/>
                    </a:cubicBezTo>
                    <a:moveTo>
                      <a:pt x="413" y="249"/>
                    </a:moveTo>
                    <a:cubicBezTo>
                      <a:pt x="385" y="227"/>
                      <a:pt x="354" y="207"/>
                      <a:pt x="324" y="194"/>
                    </a:cubicBezTo>
                    <a:cubicBezTo>
                      <a:pt x="330" y="152"/>
                      <a:pt x="333" y="108"/>
                      <a:pt x="328" y="64"/>
                    </a:cubicBezTo>
                    <a:cubicBezTo>
                      <a:pt x="370" y="84"/>
                      <a:pt x="407" y="110"/>
                      <a:pt x="437" y="145"/>
                    </a:cubicBezTo>
                    <a:cubicBezTo>
                      <a:pt x="435" y="163"/>
                      <a:pt x="429" y="203"/>
                      <a:pt x="413" y="249"/>
                    </a:cubicBezTo>
                    <a:moveTo>
                      <a:pt x="186" y="0"/>
                    </a:moveTo>
                    <a:cubicBezTo>
                      <a:pt x="118" y="0"/>
                      <a:pt x="55" y="18"/>
                      <a:pt x="0" y="48"/>
                    </a:cubicBezTo>
                    <a:cubicBezTo>
                      <a:pt x="11" y="55"/>
                      <a:pt x="22" y="62"/>
                      <a:pt x="35" y="68"/>
                    </a:cubicBezTo>
                    <a:cubicBezTo>
                      <a:pt x="77" y="46"/>
                      <a:pt x="125" y="33"/>
                      <a:pt x="177" y="33"/>
                    </a:cubicBezTo>
                    <a:cubicBezTo>
                      <a:pt x="156" y="48"/>
                      <a:pt x="125" y="73"/>
                      <a:pt x="92" y="108"/>
                    </a:cubicBezTo>
                    <a:cubicBezTo>
                      <a:pt x="99" y="115"/>
                      <a:pt x="99" y="115"/>
                      <a:pt x="99" y="115"/>
                    </a:cubicBezTo>
                    <a:cubicBezTo>
                      <a:pt x="138" y="73"/>
                      <a:pt x="173" y="46"/>
                      <a:pt x="193" y="33"/>
                    </a:cubicBezTo>
                    <a:cubicBezTo>
                      <a:pt x="236" y="33"/>
                      <a:pt x="280" y="42"/>
                      <a:pt x="319" y="59"/>
                    </a:cubicBezTo>
                    <a:cubicBezTo>
                      <a:pt x="324" y="104"/>
                      <a:pt x="322" y="148"/>
                      <a:pt x="315" y="190"/>
                    </a:cubicBezTo>
                    <a:cubicBezTo>
                      <a:pt x="247" y="159"/>
                      <a:pt x="184" y="145"/>
                      <a:pt x="127" y="143"/>
                    </a:cubicBezTo>
                    <a:cubicBezTo>
                      <a:pt x="132" y="145"/>
                      <a:pt x="134" y="150"/>
                      <a:pt x="136" y="152"/>
                    </a:cubicBezTo>
                    <a:cubicBezTo>
                      <a:pt x="191" y="156"/>
                      <a:pt x="252" y="170"/>
                      <a:pt x="313" y="198"/>
                    </a:cubicBezTo>
                    <a:cubicBezTo>
                      <a:pt x="300" y="282"/>
                      <a:pt x="274" y="361"/>
                      <a:pt x="239" y="432"/>
                    </a:cubicBezTo>
                    <a:cubicBezTo>
                      <a:pt x="239" y="454"/>
                      <a:pt x="239" y="454"/>
                      <a:pt x="239" y="454"/>
                    </a:cubicBezTo>
                    <a:cubicBezTo>
                      <a:pt x="276" y="381"/>
                      <a:pt x="308" y="295"/>
                      <a:pt x="322" y="203"/>
                    </a:cubicBezTo>
                    <a:cubicBezTo>
                      <a:pt x="352" y="218"/>
                      <a:pt x="381" y="236"/>
                      <a:pt x="411" y="260"/>
                    </a:cubicBezTo>
                    <a:cubicBezTo>
                      <a:pt x="398" y="291"/>
                      <a:pt x="383" y="326"/>
                      <a:pt x="363" y="361"/>
                    </a:cubicBezTo>
                    <a:cubicBezTo>
                      <a:pt x="333" y="408"/>
                      <a:pt x="291" y="461"/>
                      <a:pt x="232" y="505"/>
                    </a:cubicBezTo>
                    <a:cubicBezTo>
                      <a:pt x="230" y="509"/>
                      <a:pt x="230" y="514"/>
                      <a:pt x="228" y="518"/>
                    </a:cubicBezTo>
                    <a:cubicBezTo>
                      <a:pt x="295" y="472"/>
                      <a:pt x="339" y="417"/>
                      <a:pt x="370" y="366"/>
                    </a:cubicBezTo>
                    <a:cubicBezTo>
                      <a:pt x="392" y="333"/>
                      <a:pt x="407" y="298"/>
                      <a:pt x="418" y="264"/>
                    </a:cubicBezTo>
                    <a:cubicBezTo>
                      <a:pt x="450" y="293"/>
                      <a:pt x="483" y="326"/>
                      <a:pt x="514" y="366"/>
                    </a:cubicBezTo>
                    <a:cubicBezTo>
                      <a:pt x="466" y="392"/>
                      <a:pt x="363" y="458"/>
                      <a:pt x="276" y="566"/>
                    </a:cubicBezTo>
                    <a:cubicBezTo>
                      <a:pt x="252" y="566"/>
                      <a:pt x="232" y="564"/>
                      <a:pt x="217" y="560"/>
                    </a:cubicBezTo>
                    <a:cubicBezTo>
                      <a:pt x="215" y="564"/>
                      <a:pt x="215" y="566"/>
                      <a:pt x="212" y="571"/>
                    </a:cubicBezTo>
                    <a:cubicBezTo>
                      <a:pt x="228" y="573"/>
                      <a:pt x="247" y="575"/>
                      <a:pt x="269" y="575"/>
                    </a:cubicBezTo>
                    <a:cubicBezTo>
                      <a:pt x="234" y="617"/>
                      <a:pt x="206" y="666"/>
                      <a:pt x="182" y="721"/>
                    </a:cubicBezTo>
                    <a:cubicBezTo>
                      <a:pt x="160" y="721"/>
                      <a:pt x="138" y="719"/>
                      <a:pt x="118" y="714"/>
                    </a:cubicBezTo>
                    <a:cubicBezTo>
                      <a:pt x="108" y="723"/>
                      <a:pt x="99" y="732"/>
                      <a:pt x="88" y="741"/>
                    </a:cubicBezTo>
                    <a:cubicBezTo>
                      <a:pt x="118" y="749"/>
                      <a:pt x="151" y="754"/>
                      <a:pt x="186" y="754"/>
                    </a:cubicBezTo>
                    <a:cubicBezTo>
                      <a:pt x="392" y="754"/>
                      <a:pt x="560" y="584"/>
                      <a:pt x="560" y="377"/>
                    </a:cubicBezTo>
                    <a:cubicBezTo>
                      <a:pt x="560" y="168"/>
                      <a:pt x="392" y="0"/>
                      <a:pt x="18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900" name="Google Shape;14900;p108"/>
          <p:cNvGrpSpPr/>
          <p:nvPr/>
        </p:nvGrpSpPr>
        <p:grpSpPr>
          <a:xfrm>
            <a:off x="1636948" y="3949774"/>
            <a:ext cx="912284" cy="789517"/>
            <a:chOff x="2085047" y="2738405"/>
            <a:chExt cx="684213" cy="592138"/>
          </a:xfrm>
        </p:grpSpPr>
        <p:sp>
          <p:nvSpPr>
            <p:cNvPr id="14901" name="Google Shape;14901;p108"/>
            <p:cNvSpPr/>
            <p:nvPr/>
          </p:nvSpPr>
          <p:spPr>
            <a:xfrm>
              <a:off x="2085047" y="2738405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902" name="Google Shape;14902;p108"/>
            <p:cNvGrpSpPr/>
            <p:nvPr/>
          </p:nvGrpSpPr>
          <p:grpSpPr>
            <a:xfrm>
              <a:off x="2214441" y="2869529"/>
              <a:ext cx="425425" cy="329890"/>
              <a:chOff x="3636835" y="2592938"/>
              <a:chExt cx="452438" cy="350837"/>
            </a:xfrm>
          </p:grpSpPr>
          <p:sp>
            <p:nvSpPr>
              <p:cNvPr id="14903" name="Google Shape;14903;p108"/>
              <p:cNvSpPr/>
              <p:nvPr/>
            </p:nvSpPr>
            <p:spPr>
              <a:xfrm>
                <a:off x="3786060" y="2662788"/>
                <a:ext cx="128588" cy="136525"/>
              </a:xfrm>
              <a:custGeom>
                <a:avLst/>
                <a:gdLst/>
                <a:ahLst/>
                <a:cxnLst/>
                <a:rect l="l" t="t" r="r" b="b"/>
                <a:pathLst>
                  <a:path w="380" h="402" extrusionOk="0">
                    <a:moveTo>
                      <a:pt x="264" y="358"/>
                    </a:moveTo>
                    <a:cubicBezTo>
                      <a:pt x="216" y="358"/>
                      <a:pt x="216" y="358"/>
                      <a:pt x="216" y="358"/>
                    </a:cubicBezTo>
                    <a:cubicBezTo>
                      <a:pt x="216" y="345"/>
                      <a:pt x="205" y="334"/>
                      <a:pt x="191" y="332"/>
                    </a:cubicBezTo>
                    <a:cubicBezTo>
                      <a:pt x="191" y="232"/>
                      <a:pt x="191" y="232"/>
                      <a:pt x="191" y="232"/>
                    </a:cubicBezTo>
                    <a:cubicBezTo>
                      <a:pt x="240" y="232"/>
                      <a:pt x="240" y="232"/>
                      <a:pt x="240" y="232"/>
                    </a:cubicBezTo>
                    <a:cubicBezTo>
                      <a:pt x="242" y="243"/>
                      <a:pt x="253" y="254"/>
                      <a:pt x="264" y="254"/>
                    </a:cubicBezTo>
                    <a:lnTo>
                      <a:pt x="264" y="358"/>
                    </a:lnTo>
                    <a:close/>
                    <a:moveTo>
                      <a:pt x="25" y="60"/>
                    </a:moveTo>
                    <a:cubicBezTo>
                      <a:pt x="25" y="129"/>
                      <a:pt x="25" y="129"/>
                      <a:pt x="25" y="129"/>
                    </a:cubicBezTo>
                    <a:cubicBezTo>
                      <a:pt x="11" y="131"/>
                      <a:pt x="0" y="142"/>
                      <a:pt x="0" y="157"/>
                    </a:cubicBezTo>
                    <a:cubicBezTo>
                      <a:pt x="0" y="173"/>
                      <a:pt x="11" y="184"/>
                      <a:pt x="25" y="186"/>
                    </a:cubicBezTo>
                    <a:cubicBezTo>
                      <a:pt x="25" y="232"/>
                      <a:pt x="25" y="232"/>
                      <a:pt x="25" y="232"/>
                    </a:cubicBezTo>
                    <a:cubicBezTo>
                      <a:pt x="183" y="232"/>
                      <a:pt x="183" y="232"/>
                      <a:pt x="183" y="232"/>
                    </a:cubicBezTo>
                    <a:cubicBezTo>
                      <a:pt x="183" y="332"/>
                      <a:pt x="183" y="332"/>
                      <a:pt x="183" y="332"/>
                    </a:cubicBezTo>
                    <a:cubicBezTo>
                      <a:pt x="170" y="334"/>
                      <a:pt x="161" y="345"/>
                      <a:pt x="159" y="358"/>
                    </a:cubicBezTo>
                    <a:cubicBezTo>
                      <a:pt x="16" y="358"/>
                      <a:pt x="16" y="358"/>
                      <a:pt x="16" y="358"/>
                    </a:cubicBezTo>
                    <a:cubicBezTo>
                      <a:pt x="16" y="360"/>
                      <a:pt x="18" y="363"/>
                      <a:pt x="20" y="363"/>
                    </a:cubicBezTo>
                    <a:cubicBezTo>
                      <a:pt x="20" y="365"/>
                      <a:pt x="22" y="367"/>
                      <a:pt x="25" y="367"/>
                    </a:cubicBezTo>
                    <a:cubicBezTo>
                      <a:pt x="161" y="367"/>
                      <a:pt x="161" y="367"/>
                      <a:pt x="161" y="367"/>
                    </a:cubicBezTo>
                    <a:cubicBezTo>
                      <a:pt x="163" y="380"/>
                      <a:pt x="174" y="389"/>
                      <a:pt x="187" y="389"/>
                    </a:cubicBezTo>
                    <a:cubicBezTo>
                      <a:pt x="200" y="389"/>
                      <a:pt x="213" y="380"/>
                      <a:pt x="216" y="367"/>
                    </a:cubicBezTo>
                    <a:cubicBezTo>
                      <a:pt x="264" y="367"/>
                      <a:pt x="264" y="367"/>
                      <a:pt x="264" y="367"/>
                    </a:cubicBezTo>
                    <a:cubicBezTo>
                      <a:pt x="264" y="402"/>
                      <a:pt x="264" y="402"/>
                      <a:pt x="264" y="402"/>
                    </a:cubicBezTo>
                    <a:cubicBezTo>
                      <a:pt x="268" y="400"/>
                      <a:pt x="270" y="398"/>
                      <a:pt x="275" y="398"/>
                    </a:cubicBezTo>
                    <a:cubicBezTo>
                      <a:pt x="275" y="367"/>
                      <a:pt x="275" y="367"/>
                      <a:pt x="275" y="367"/>
                    </a:cubicBezTo>
                    <a:cubicBezTo>
                      <a:pt x="314" y="367"/>
                      <a:pt x="314" y="367"/>
                      <a:pt x="314" y="367"/>
                    </a:cubicBezTo>
                    <a:cubicBezTo>
                      <a:pt x="317" y="365"/>
                      <a:pt x="317" y="365"/>
                      <a:pt x="317" y="365"/>
                    </a:cubicBezTo>
                    <a:cubicBezTo>
                      <a:pt x="319" y="363"/>
                      <a:pt x="321" y="360"/>
                      <a:pt x="323" y="358"/>
                    </a:cubicBezTo>
                    <a:cubicBezTo>
                      <a:pt x="275" y="358"/>
                      <a:pt x="275" y="358"/>
                      <a:pt x="275" y="358"/>
                    </a:cubicBezTo>
                    <a:cubicBezTo>
                      <a:pt x="275" y="254"/>
                      <a:pt x="275" y="254"/>
                      <a:pt x="275" y="254"/>
                    </a:cubicBezTo>
                    <a:cubicBezTo>
                      <a:pt x="286" y="252"/>
                      <a:pt x="295" y="243"/>
                      <a:pt x="297" y="232"/>
                    </a:cubicBezTo>
                    <a:cubicBezTo>
                      <a:pt x="380" y="232"/>
                      <a:pt x="380" y="232"/>
                      <a:pt x="380" y="232"/>
                    </a:cubicBezTo>
                    <a:cubicBezTo>
                      <a:pt x="380" y="221"/>
                      <a:pt x="380" y="221"/>
                      <a:pt x="380" y="221"/>
                    </a:cubicBezTo>
                    <a:cubicBezTo>
                      <a:pt x="297" y="221"/>
                      <a:pt x="297" y="221"/>
                      <a:pt x="297" y="221"/>
                    </a:cubicBezTo>
                    <a:cubicBezTo>
                      <a:pt x="292" y="208"/>
                      <a:pt x="281" y="199"/>
                      <a:pt x="268" y="199"/>
                    </a:cubicBezTo>
                    <a:cubicBezTo>
                      <a:pt x="253" y="199"/>
                      <a:pt x="242" y="208"/>
                      <a:pt x="240" y="221"/>
                    </a:cubicBezTo>
                    <a:cubicBezTo>
                      <a:pt x="191" y="221"/>
                      <a:pt x="191" y="221"/>
                      <a:pt x="191" y="221"/>
                    </a:cubicBezTo>
                    <a:cubicBezTo>
                      <a:pt x="191" y="144"/>
                      <a:pt x="191" y="144"/>
                      <a:pt x="191" y="144"/>
                    </a:cubicBezTo>
                    <a:cubicBezTo>
                      <a:pt x="205" y="142"/>
                      <a:pt x="213" y="133"/>
                      <a:pt x="216" y="122"/>
                    </a:cubicBezTo>
                    <a:cubicBezTo>
                      <a:pt x="360" y="122"/>
                      <a:pt x="360" y="122"/>
                      <a:pt x="360" y="122"/>
                    </a:cubicBezTo>
                    <a:cubicBezTo>
                      <a:pt x="358" y="120"/>
                      <a:pt x="356" y="115"/>
                      <a:pt x="354" y="113"/>
                    </a:cubicBezTo>
                    <a:cubicBezTo>
                      <a:pt x="216" y="113"/>
                      <a:pt x="216" y="113"/>
                      <a:pt x="216" y="113"/>
                    </a:cubicBezTo>
                    <a:cubicBezTo>
                      <a:pt x="216" y="98"/>
                      <a:pt x="202" y="87"/>
                      <a:pt x="187" y="87"/>
                    </a:cubicBezTo>
                    <a:cubicBezTo>
                      <a:pt x="172" y="87"/>
                      <a:pt x="159" y="100"/>
                      <a:pt x="159" y="115"/>
                    </a:cubicBezTo>
                    <a:cubicBezTo>
                      <a:pt x="159" y="131"/>
                      <a:pt x="170" y="142"/>
                      <a:pt x="183" y="144"/>
                    </a:cubicBezTo>
                    <a:cubicBezTo>
                      <a:pt x="183" y="221"/>
                      <a:pt x="183" y="221"/>
                      <a:pt x="183" y="221"/>
                    </a:cubicBezTo>
                    <a:cubicBezTo>
                      <a:pt x="36" y="221"/>
                      <a:pt x="36" y="221"/>
                      <a:pt x="36" y="221"/>
                    </a:cubicBezTo>
                    <a:cubicBezTo>
                      <a:pt x="36" y="186"/>
                      <a:pt x="36" y="186"/>
                      <a:pt x="36" y="186"/>
                    </a:cubicBezTo>
                    <a:cubicBezTo>
                      <a:pt x="47" y="182"/>
                      <a:pt x="58" y="170"/>
                      <a:pt x="58" y="157"/>
                    </a:cubicBezTo>
                    <a:cubicBezTo>
                      <a:pt x="58" y="144"/>
                      <a:pt x="47" y="133"/>
                      <a:pt x="36" y="129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87" y="3"/>
                      <a:pt x="187" y="3"/>
                      <a:pt x="187" y="3"/>
                    </a:cubicBezTo>
                    <a:cubicBezTo>
                      <a:pt x="183" y="0"/>
                      <a:pt x="180" y="0"/>
                      <a:pt x="176" y="0"/>
                    </a:cubicBezTo>
                    <a:cubicBezTo>
                      <a:pt x="176" y="60"/>
                      <a:pt x="176" y="60"/>
                      <a:pt x="176" y="60"/>
                    </a:cubicBezTo>
                    <a:cubicBezTo>
                      <a:pt x="36" y="60"/>
                      <a:pt x="36" y="60"/>
                      <a:pt x="36" y="60"/>
                    </a:cubicBezTo>
                    <a:lnTo>
                      <a:pt x="25" y="60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04" name="Google Shape;14904;p108"/>
              <p:cNvSpPr/>
              <p:nvPr/>
            </p:nvSpPr>
            <p:spPr>
              <a:xfrm>
                <a:off x="3636835" y="2610400"/>
                <a:ext cx="342900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985" extrusionOk="0">
                    <a:moveTo>
                      <a:pt x="871" y="108"/>
                    </a:moveTo>
                    <a:cubicBezTo>
                      <a:pt x="799" y="36"/>
                      <a:pt x="707" y="0"/>
                      <a:pt x="615" y="0"/>
                    </a:cubicBezTo>
                    <a:cubicBezTo>
                      <a:pt x="521" y="0"/>
                      <a:pt x="425" y="36"/>
                      <a:pt x="350" y="108"/>
                    </a:cubicBezTo>
                    <a:cubicBezTo>
                      <a:pt x="228" y="233"/>
                      <a:pt x="215" y="422"/>
                      <a:pt x="300" y="565"/>
                    </a:cubicBezTo>
                    <a:cubicBezTo>
                      <a:pt x="24" y="846"/>
                      <a:pt x="24" y="846"/>
                      <a:pt x="24" y="846"/>
                    </a:cubicBezTo>
                    <a:cubicBezTo>
                      <a:pt x="0" y="866"/>
                      <a:pt x="0" y="905"/>
                      <a:pt x="24" y="930"/>
                    </a:cubicBezTo>
                    <a:cubicBezTo>
                      <a:pt x="55" y="960"/>
                      <a:pt x="55" y="960"/>
                      <a:pt x="55" y="960"/>
                    </a:cubicBezTo>
                    <a:cubicBezTo>
                      <a:pt x="79" y="985"/>
                      <a:pt x="118" y="985"/>
                      <a:pt x="138" y="960"/>
                    </a:cubicBezTo>
                    <a:cubicBezTo>
                      <a:pt x="418" y="681"/>
                      <a:pt x="418" y="681"/>
                      <a:pt x="418" y="681"/>
                    </a:cubicBezTo>
                    <a:cubicBezTo>
                      <a:pt x="479" y="719"/>
                      <a:pt x="545" y="736"/>
                      <a:pt x="615" y="736"/>
                    </a:cubicBezTo>
                    <a:cubicBezTo>
                      <a:pt x="707" y="736"/>
                      <a:pt x="799" y="701"/>
                      <a:pt x="871" y="631"/>
                    </a:cubicBezTo>
                    <a:cubicBezTo>
                      <a:pt x="1018" y="486"/>
                      <a:pt x="1018" y="251"/>
                      <a:pt x="871" y="108"/>
                    </a:cubicBezTo>
                    <a:moveTo>
                      <a:pt x="788" y="545"/>
                    </a:moveTo>
                    <a:cubicBezTo>
                      <a:pt x="742" y="591"/>
                      <a:pt x="679" y="618"/>
                      <a:pt x="615" y="618"/>
                    </a:cubicBezTo>
                    <a:cubicBezTo>
                      <a:pt x="547" y="618"/>
                      <a:pt x="484" y="591"/>
                      <a:pt x="436" y="545"/>
                    </a:cubicBezTo>
                    <a:cubicBezTo>
                      <a:pt x="339" y="446"/>
                      <a:pt x="339" y="288"/>
                      <a:pt x="436" y="192"/>
                    </a:cubicBezTo>
                    <a:cubicBezTo>
                      <a:pt x="484" y="143"/>
                      <a:pt x="547" y="117"/>
                      <a:pt x="615" y="117"/>
                    </a:cubicBezTo>
                    <a:cubicBezTo>
                      <a:pt x="679" y="117"/>
                      <a:pt x="742" y="143"/>
                      <a:pt x="788" y="192"/>
                    </a:cubicBezTo>
                    <a:cubicBezTo>
                      <a:pt x="836" y="238"/>
                      <a:pt x="863" y="301"/>
                      <a:pt x="863" y="369"/>
                    </a:cubicBezTo>
                    <a:cubicBezTo>
                      <a:pt x="863" y="433"/>
                      <a:pt x="836" y="497"/>
                      <a:pt x="788" y="545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05" name="Google Shape;14905;p108"/>
              <p:cNvSpPr/>
              <p:nvPr/>
            </p:nvSpPr>
            <p:spPr>
              <a:xfrm>
                <a:off x="3900360" y="2592938"/>
                <a:ext cx="188913" cy="25400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754" extrusionOk="0">
                    <a:moveTo>
                      <a:pt x="287" y="566"/>
                    </a:moveTo>
                    <a:cubicBezTo>
                      <a:pt x="372" y="463"/>
                      <a:pt x="475" y="399"/>
                      <a:pt x="518" y="375"/>
                    </a:cubicBezTo>
                    <a:cubicBezTo>
                      <a:pt x="523" y="377"/>
                      <a:pt x="525" y="381"/>
                      <a:pt x="527" y="386"/>
                    </a:cubicBezTo>
                    <a:cubicBezTo>
                      <a:pt x="527" y="436"/>
                      <a:pt x="514" y="487"/>
                      <a:pt x="492" y="531"/>
                    </a:cubicBezTo>
                    <a:cubicBezTo>
                      <a:pt x="416" y="560"/>
                      <a:pt x="343" y="566"/>
                      <a:pt x="287" y="566"/>
                    </a:cubicBezTo>
                    <a:moveTo>
                      <a:pt x="193" y="721"/>
                    </a:moveTo>
                    <a:cubicBezTo>
                      <a:pt x="217" y="666"/>
                      <a:pt x="247" y="617"/>
                      <a:pt x="280" y="575"/>
                    </a:cubicBezTo>
                    <a:cubicBezTo>
                      <a:pt x="298" y="575"/>
                      <a:pt x="298" y="575"/>
                      <a:pt x="298" y="575"/>
                    </a:cubicBezTo>
                    <a:cubicBezTo>
                      <a:pt x="350" y="575"/>
                      <a:pt x="416" y="569"/>
                      <a:pt x="485" y="544"/>
                    </a:cubicBezTo>
                    <a:cubicBezTo>
                      <a:pt x="426" y="648"/>
                      <a:pt x="317" y="719"/>
                      <a:pt x="193" y="721"/>
                    </a:cubicBezTo>
                    <a:moveTo>
                      <a:pt x="422" y="256"/>
                    </a:moveTo>
                    <a:cubicBezTo>
                      <a:pt x="435" y="212"/>
                      <a:pt x="444" y="176"/>
                      <a:pt x="446" y="154"/>
                    </a:cubicBezTo>
                    <a:cubicBezTo>
                      <a:pt x="494" y="209"/>
                      <a:pt x="523" y="282"/>
                      <a:pt x="527" y="359"/>
                    </a:cubicBezTo>
                    <a:cubicBezTo>
                      <a:pt x="525" y="359"/>
                      <a:pt x="525" y="361"/>
                      <a:pt x="523" y="361"/>
                    </a:cubicBezTo>
                    <a:cubicBezTo>
                      <a:pt x="490" y="320"/>
                      <a:pt x="455" y="284"/>
                      <a:pt x="422" y="256"/>
                    </a:cubicBezTo>
                    <a:moveTo>
                      <a:pt x="413" y="249"/>
                    </a:moveTo>
                    <a:cubicBezTo>
                      <a:pt x="385" y="227"/>
                      <a:pt x="354" y="207"/>
                      <a:pt x="324" y="194"/>
                    </a:cubicBezTo>
                    <a:cubicBezTo>
                      <a:pt x="330" y="152"/>
                      <a:pt x="333" y="108"/>
                      <a:pt x="328" y="64"/>
                    </a:cubicBezTo>
                    <a:cubicBezTo>
                      <a:pt x="370" y="84"/>
                      <a:pt x="407" y="110"/>
                      <a:pt x="437" y="145"/>
                    </a:cubicBezTo>
                    <a:cubicBezTo>
                      <a:pt x="435" y="163"/>
                      <a:pt x="429" y="203"/>
                      <a:pt x="413" y="249"/>
                    </a:cubicBezTo>
                    <a:moveTo>
                      <a:pt x="186" y="0"/>
                    </a:moveTo>
                    <a:cubicBezTo>
                      <a:pt x="118" y="0"/>
                      <a:pt x="55" y="18"/>
                      <a:pt x="0" y="48"/>
                    </a:cubicBezTo>
                    <a:cubicBezTo>
                      <a:pt x="11" y="55"/>
                      <a:pt x="22" y="62"/>
                      <a:pt x="35" y="68"/>
                    </a:cubicBezTo>
                    <a:cubicBezTo>
                      <a:pt x="77" y="46"/>
                      <a:pt x="125" y="33"/>
                      <a:pt x="177" y="33"/>
                    </a:cubicBezTo>
                    <a:cubicBezTo>
                      <a:pt x="156" y="48"/>
                      <a:pt x="125" y="73"/>
                      <a:pt x="92" y="108"/>
                    </a:cubicBezTo>
                    <a:cubicBezTo>
                      <a:pt x="99" y="115"/>
                      <a:pt x="99" y="115"/>
                      <a:pt x="99" y="115"/>
                    </a:cubicBezTo>
                    <a:cubicBezTo>
                      <a:pt x="138" y="73"/>
                      <a:pt x="173" y="46"/>
                      <a:pt x="193" y="33"/>
                    </a:cubicBezTo>
                    <a:cubicBezTo>
                      <a:pt x="236" y="33"/>
                      <a:pt x="280" y="42"/>
                      <a:pt x="319" y="59"/>
                    </a:cubicBezTo>
                    <a:cubicBezTo>
                      <a:pt x="324" y="104"/>
                      <a:pt x="322" y="148"/>
                      <a:pt x="315" y="190"/>
                    </a:cubicBezTo>
                    <a:cubicBezTo>
                      <a:pt x="247" y="159"/>
                      <a:pt x="184" y="145"/>
                      <a:pt x="127" y="143"/>
                    </a:cubicBezTo>
                    <a:cubicBezTo>
                      <a:pt x="132" y="145"/>
                      <a:pt x="134" y="150"/>
                      <a:pt x="136" y="152"/>
                    </a:cubicBezTo>
                    <a:cubicBezTo>
                      <a:pt x="191" y="156"/>
                      <a:pt x="252" y="170"/>
                      <a:pt x="313" y="198"/>
                    </a:cubicBezTo>
                    <a:cubicBezTo>
                      <a:pt x="300" y="282"/>
                      <a:pt x="274" y="361"/>
                      <a:pt x="239" y="432"/>
                    </a:cubicBezTo>
                    <a:cubicBezTo>
                      <a:pt x="239" y="454"/>
                      <a:pt x="239" y="454"/>
                      <a:pt x="239" y="454"/>
                    </a:cubicBezTo>
                    <a:cubicBezTo>
                      <a:pt x="276" y="381"/>
                      <a:pt x="308" y="295"/>
                      <a:pt x="322" y="203"/>
                    </a:cubicBezTo>
                    <a:cubicBezTo>
                      <a:pt x="352" y="218"/>
                      <a:pt x="381" y="236"/>
                      <a:pt x="411" y="260"/>
                    </a:cubicBezTo>
                    <a:cubicBezTo>
                      <a:pt x="398" y="291"/>
                      <a:pt x="383" y="326"/>
                      <a:pt x="363" y="361"/>
                    </a:cubicBezTo>
                    <a:cubicBezTo>
                      <a:pt x="333" y="408"/>
                      <a:pt x="291" y="461"/>
                      <a:pt x="232" y="505"/>
                    </a:cubicBezTo>
                    <a:cubicBezTo>
                      <a:pt x="230" y="509"/>
                      <a:pt x="230" y="514"/>
                      <a:pt x="228" y="518"/>
                    </a:cubicBezTo>
                    <a:cubicBezTo>
                      <a:pt x="295" y="472"/>
                      <a:pt x="339" y="417"/>
                      <a:pt x="370" y="366"/>
                    </a:cubicBezTo>
                    <a:cubicBezTo>
                      <a:pt x="392" y="333"/>
                      <a:pt x="407" y="298"/>
                      <a:pt x="418" y="264"/>
                    </a:cubicBezTo>
                    <a:cubicBezTo>
                      <a:pt x="450" y="293"/>
                      <a:pt x="483" y="326"/>
                      <a:pt x="514" y="366"/>
                    </a:cubicBezTo>
                    <a:cubicBezTo>
                      <a:pt x="466" y="392"/>
                      <a:pt x="363" y="458"/>
                      <a:pt x="276" y="566"/>
                    </a:cubicBezTo>
                    <a:cubicBezTo>
                      <a:pt x="252" y="566"/>
                      <a:pt x="232" y="564"/>
                      <a:pt x="217" y="560"/>
                    </a:cubicBezTo>
                    <a:cubicBezTo>
                      <a:pt x="215" y="564"/>
                      <a:pt x="215" y="566"/>
                      <a:pt x="212" y="571"/>
                    </a:cubicBezTo>
                    <a:cubicBezTo>
                      <a:pt x="228" y="573"/>
                      <a:pt x="247" y="575"/>
                      <a:pt x="269" y="575"/>
                    </a:cubicBezTo>
                    <a:cubicBezTo>
                      <a:pt x="234" y="617"/>
                      <a:pt x="206" y="666"/>
                      <a:pt x="182" y="721"/>
                    </a:cubicBezTo>
                    <a:cubicBezTo>
                      <a:pt x="160" y="721"/>
                      <a:pt x="138" y="719"/>
                      <a:pt x="118" y="714"/>
                    </a:cubicBezTo>
                    <a:cubicBezTo>
                      <a:pt x="108" y="723"/>
                      <a:pt x="99" y="732"/>
                      <a:pt x="88" y="741"/>
                    </a:cubicBezTo>
                    <a:cubicBezTo>
                      <a:pt x="118" y="749"/>
                      <a:pt x="151" y="754"/>
                      <a:pt x="186" y="754"/>
                    </a:cubicBezTo>
                    <a:cubicBezTo>
                      <a:pt x="392" y="754"/>
                      <a:pt x="560" y="584"/>
                      <a:pt x="560" y="377"/>
                    </a:cubicBezTo>
                    <a:cubicBezTo>
                      <a:pt x="560" y="168"/>
                      <a:pt x="392" y="0"/>
                      <a:pt x="186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906" name="Google Shape;14906;p108"/>
          <p:cNvGrpSpPr/>
          <p:nvPr/>
        </p:nvGrpSpPr>
        <p:grpSpPr>
          <a:xfrm>
            <a:off x="2983425" y="2598734"/>
            <a:ext cx="912283" cy="789517"/>
            <a:chOff x="3051238" y="2002263"/>
            <a:chExt cx="684212" cy="592138"/>
          </a:xfrm>
        </p:grpSpPr>
        <p:sp>
          <p:nvSpPr>
            <p:cNvPr id="14907" name="Google Shape;14907;p108"/>
            <p:cNvSpPr/>
            <p:nvPr/>
          </p:nvSpPr>
          <p:spPr>
            <a:xfrm>
              <a:off x="3051238" y="2002263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08" name="Google Shape;14908;p108"/>
            <p:cNvSpPr/>
            <p:nvPr/>
          </p:nvSpPr>
          <p:spPr>
            <a:xfrm>
              <a:off x="3174607" y="2080329"/>
              <a:ext cx="437474" cy="436006"/>
            </a:xfrm>
            <a:custGeom>
              <a:avLst/>
              <a:gdLst/>
              <a:ahLst/>
              <a:cxnLst/>
              <a:rect l="l" t="t" r="r" b="b"/>
              <a:pathLst>
                <a:path w="1396" h="1397" extrusionOk="0">
                  <a:moveTo>
                    <a:pt x="888" y="1048"/>
                  </a:moveTo>
                  <a:cubicBezTo>
                    <a:pt x="933" y="994"/>
                    <a:pt x="981" y="944"/>
                    <a:pt x="1028" y="901"/>
                  </a:cubicBezTo>
                  <a:cubicBezTo>
                    <a:pt x="1230" y="901"/>
                    <a:pt x="1230" y="901"/>
                    <a:pt x="1230" y="901"/>
                  </a:cubicBezTo>
                  <a:cubicBezTo>
                    <a:pt x="1238" y="901"/>
                    <a:pt x="1247" y="892"/>
                    <a:pt x="1247" y="883"/>
                  </a:cubicBezTo>
                  <a:cubicBezTo>
                    <a:pt x="1247" y="881"/>
                    <a:pt x="1245" y="879"/>
                    <a:pt x="1245" y="875"/>
                  </a:cubicBezTo>
                  <a:cubicBezTo>
                    <a:pt x="1243" y="875"/>
                    <a:pt x="1243" y="875"/>
                    <a:pt x="1243" y="875"/>
                  </a:cubicBezTo>
                  <a:cubicBezTo>
                    <a:pt x="1219" y="831"/>
                    <a:pt x="1199" y="801"/>
                    <a:pt x="1186" y="775"/>
                  </a:cubicBezTo>
                  <a:cubicBezTo>
                    <a:pt x="1240" y="738"/>
                    <a:pt x="1288" y="710"/>
                    <a:pt x="1320" y="693"/>
                  </a:cubicBezTo>
                  <a:cubicBezTo>
                    <a:pt x="1325" y="699"/>
                    <a:pt x="1329" y="706"/>
                    <a:pt x="1336" y="715"/>
                  </a:cubicBezTo>
                  <a:cubicBezTo>
                    <a:pt x="1331" y="810"/>
                    <a:pt x="1307" y="901"/>
                    <a:pt x="1268" y="983"/>
                  </a:cubicBezTo>
                  <a:cubicBezTo>
                    <a:pt x="1128" y="1037"/>
                    <a:pt x="994" y="1050"/>
                    <a:pt x="888" y="1048"/>
                  </a:cubicBezTo>
                  <a:moveTo>
                    <a:pt x="710" y="1336"/>
                  </a:moveTo>
                  <a:cubicBezTo>
                    <a:pt x="753" y="1234"/>
                    <a:pt x="812" y="1143"/>
                    <a:pt x="872" y="1065"/>
                  </a:cubicBezTo>
                  <a:cubicBezTo>
                    <a:pt x="883" y="1065"/>
                    <a:pt x="894" y="1067"/>
                    <a:pt x="905" y="1067"/>
                  </a:cubicBezTo>
                  <a:cubicBezTo>
                    <a:pt x="1007" y="1067"/>
                    <a:pt x="1128" y="1052"/>
                    <a:pt x="1255" y="1007"/>
                  </a:cubicBezTo>
                  <a:cubicBezTo>
                    <a:pt x="1149" y="1200"/>
                    <a:pt x="944" y="1332"/>
                    <a:pt x="710" y="1336"/>
                  </a:cubicBezTo>
                  <a:moveTo>
                    <a:pt x="691" y="1336"/>
                  </a:moveTo>
                  <a:cubicBezTo>
                    <a:pt x="619" y="1334"/>
                    <a:pt x="548" y="1321"/>
                    <a:pt x="483" y="1299"/>
                  </a:cubicBezTo>
                  <a:cubicBezTo>
                    <a:pt x="511" y="1269"/>
                    <a:pt x="572" y="1200"/>
                    <a:pt x="639" y="1102"/>
                  </a:cubicBezTo>
                  <a:cubicBezTo>
                    <a:pt x="797" y="1102"/>
                    <a:pt x="797" y="1102"/>
                    <a:pt x="797" y="1102"/>
                  </a:cubicBezTo>
                  <a:cubicBezTo>
                    <a:pt x="805" y="1102"/>
                    <a:pt x="814" y="1096"/>
                    <a:pt x="814" y="1085"/>
                  </a:cubicBezTo>
                  <a:cubicBezTo>
                    <a:pt x="814" y="1083"/>
                    <a:pt x="812" y="1080"/>
                    <a:pt x="812" y="1078"/>
                  </a:cubicBezTo>
                  <a:cubicBezTo>
                    <a:pt x="812" y="1076"/>
                    <a:pt x="812" y="1076"/>
                    <a:pt x="812" y="1076"/>
                  </a:cubicBezTo>
                  <a:cubicBezTo>
                    <a:pt x="810" y="1076"/>
                    <a:pt x="810" y="1076"/>
                    <a:pt x="810" y="1076"/>
                  </a:cubicBezTo>
                  <a:cubicBezTo>
                    <a:pt x="808" y="1072"/>
                    <a:pt x="805" y="1065"/>
                    <a:pt x="803" y="1061"/>
                  </a:cubicBezTo>
                  <a:cubicBezTo>
                    <a:pt x="818" y="1063"/>
                    <a:pt x="834" y="1065"/>
                    <a:pt x="851" y="1065"/>
                  </a:cubicBezTo>
                  <a:cubicBezTo>
                    <a:pt x="790" y="1143"/>
                    <a:pt x="734" y="1234"/>
                    <a:pt x="691" y="1336"/>
                  </a:cubicBezTo>
                  <a:moveTo>
                    <a:pt x="241" y="1141"/>
                  </a:moveTo>
                  <a:cubicBezTo>
                    <a:pt x="373" y="1130"/>
                    <a:pt x="485" y="1102"/>
                    <a:pt x="582" y="1063"/>
                  </a:cubicBezTo>
                  <a:cubicBezTo>
                    <a:pt x="576" y="1076"/>
                    <a:pt x="576" y="1076"/>
                    <a:pt x="576" y="1076"/>
                  </a:cubicBezTo>
                  <a:cubicBezTo>
                    <a:pt x="574" y="1078"/>
                    <a:pt x="572" y="1083"/>
                    <a:pt x="572" y="1085"/>
                  </a:cubicBezTo>
                  <a:cubicBezTo>
                    <a:pt x="572" y="1096"/>
                    <a:pt x="580" y="1102"/>
                    <a:pt x="589" y="1102"/>
                  </a:cubicBezTo>
                  <a:cubicBezTo>
                    <a:pt x="617" y="1102"/>
                    <a:pt x="617" y="1102"/>
                    <a:pt x="617" y="1102"/>
                  </a:cubicBezTo>
                  <a:cubicBezTo>
                    <a:pt x="548" y="1200"/>
                    <a:pt x="489" y="1267"/>
                    <a:pt x="466" y="1293"/>
                  </a:cubicBezTo>
                  <a:cubicBezTo>
                    <a:pt x="379" y="1258"/>
                    <a:pt x="303" y="1206"/>
                    <a:pt x="241" y="1141"/>
                  </a:cubicBezTo>
                  <a:moveTo>
                    <a:pt x="204" y="1102"/>
                  </a:moveTo>
                  <a:cubicBezTo>
                    <a:pt x="202" y="1018"/>
                    <a:pt x="208" y="940"/>
                    <a:pt x="219" y="866"/>
                  </a:cubicBezTo>
                  <a:cubicBezTo>
                    <a:pt x="312" y="866"/>
                    <a:pt x="312" y="866"/>
                    <a:pt x="312" y="866"/>
                  </a:cubicBezTo>
                  <a:cubicBezTo>
                    <a:pt x="392" y="929"/>
                    <a:pt x="489" y="985"/>
                    <a:pt x="606" y="1022"/>
                  </a:cubicBezTo>
                  <a:cubicBezTo>
                    <a:pt x="604" y="1028"/>
                    <a:pt x="600" y="1033"/>
                    <a:pt x="598" y="1039"/>
                  </a:cubicBezTo>
                  <a:cubicBezTo>
                    <a:pt x="494" y="1083"/>
                    <a:pt x="370" y="1113"/>
                    <a:pt x="225" y="1124"/>
                  </a:cubicBezTo>
                  <a:cubicBezTo>
                    <a:pt x="219" y="1117"/>
                    <a:pt x="210" y="1109"/>
                    <a:pt x="204" y="1102"/>
                  </a:cubicBezTo>
                  <a:moveTo>
                    <a:pt x="186" y="1078"/>
                  </a:moveTo>
                  <a:cubicBezTo>
                    <a:pt x="109" y="972"/>
                    <a:pt x="61" y="840"/>
                    <a:pt x="61" y="697"/>
                  </a:cubicBezTo>
                  <a:cubicBezTo>
                    <a:pt x="61" y="665"/>
                    <a:pt x="63" y="632"/>
                    <a:pt x="67" y="600"/>
                  </a:cubicBezTo>
                  <a:cubicBezTo>
                    <a:pt x="91" y="637"/>
                    <a:pt x="132" y="691"/>
                    <a:pt x="189" y="751"/>
                  </a:cubicBezTo>
                  <a:cubicBezTo>
                    <a:pt x="137" y="838"/>
                    <a:pt x="137" y="838"/>
                    <a:pt x="137" y="838"/>
                  </a:cubicBezTo>
                  <a:cubicBezTo>
                    <a:pt x="135" y="842"/>
                    <a:pt x="132" y="844"/>
                    <a:pt x="132" y="849"/>
                  </a:cubicBezTo>
                  <a:cubicBezTo>
                    <a:pt x="132" y="857"/>
                    <a:pt x="141" y="866"/>
                    <a:pt x="150" y="866"/>
                  </a:cubicBezTo>
                  <a:cubicBezTo>
                    <a:pt x="202" y="866"/>
                    <a:pt x="202" y="866"/>
                    <a:pt x="202" y="866"/>
                  </a:cubicBezTo>
                  <a:cubicBezTo>
                    <a:pt x="191" y="933"/>
                    <a:pt x="186" y="1003"/>
                    <a:pt x="186" y="1078"/>
                  </a:cubicBezTo>
                  <a:moveTo>
                    <a:pt x="173" y="336"/>
                  </a:moveTo>
                  <a:cubicBezTo>
                    <a:pt x="219" y="321"/>
                    <a:pt x="297" y="299"/>
                    <a:pt x="399" y="288"/>
                  </a:cubicBezTo>
                  <a:cubicBezTo>
                    <a:pt x="401" y="290"/>
                    <a:pt x="403" y="292"/>
                    <a:pt x="405" y="295"/>
                  </a:cubicBezTo>
                  <a:cubicBezTo>
                    <a:pt x="396" y="308"/>
                    <a:pt x="396" y="308"/>
                    <a:pt x="396" y="308"/>
                  </a:cubicBezTo>
                  <a:cubicBezTo>
                    <a:pt x="394" y="310"/>
                    <a:pt x="392" y="314"/>
                    <a:pt x="392" y="318"/>
                  </a:cubicBezTo>
                  <a:cubicBezTo>
                    <a:pt x="392" y="327"/>
                    <a:pt x="401" y="336"/>
                    <a:pt x="409" y="336"/>
                  </a:cubicBezTo>
                  <a:cubicBezTo>
                    <a:pt x="414" y="336"/>
                    <a:pt x="414" y="336"/>
                    <a:pt x="414" y="336"/>
                  </a:cubicBezTo>
                  <a:cubicBezTo>
                    <a:pt x="355" y="418"/>
                    <a:pt x="295" y="526"/>
                    <a:pt x="251" y="656"/>
                  </a:cubicBezTo>
                  <a:cubicBezTo>
                    <a:pt x="245" y="658"/>
                    <a:pt x="241" y="660"/>
                    <a:pt x="238" y="667"/>
                  </a:cubicBezTo>
                  <a:cubicBezTo>
                    <a:pt x="221" y="693"/>
                    <a:pt x="208" y="717"/>
                    <a:pt x="197" y="736"/>
                  </a:cubicBezTo>
                  <a:cubicBezTo>
                    <a:pt x="135" y="669"/>
                    <a:pt x="93" y="608"/>
                    <a:pt x="74" y="574"/>
                  </a:cubicBezTo>
                  <a:cubicBezTo>
                    <a:pt x="91" y="487"/>
                    <a:pt x="126" y="407"/>
                    <a:pt x="173" y="336"/>
                  </a:cubicBezTo>
                  <a:moveTo>
                    <a:pt x="303" y="197"/>
                  </a:moveTo>
                  <a:cubicBezTo>
                    <a:pt x="318" y="210"/>
                    <a:pt x="349" y="234"/>
                    <a:pt x="383" y="271"/>
                  </a:cubicBezTo>
                  <a:cubicBezTo>
                    <a:pt x="303" y="282"/>
                    <a:pt x="236" y="299"/>
                    <a:pt x="191" y="312"/>
                  </a:cubicBezTo>
                  <a:cubicBezTo>
                    <a:pt x="223" y="269"/>
                    <a:pt x="262" y="232"/>
                    <a:pt x="303" y="197"/>
                  </a:cubicBezTo>
                  <a:moveTo>
                    <a:pt x="680" y="61"/>
                  </a:moveTo>
                  <a:cubicBezTo>
                    <a:pt x="647" y="85"/>
                    <a:pt x="602" y="121"/>
                    <a:pt x="552" y="171"/>
                  </a:cubicBezTo>
                  <a:cubicBezTo>
                    <a:pt x="528" y="132"/>
                    <a:pt x="528" y="132"/>
                    <a:pt x="528" y="132"/>
                  </a:cubicBezTo>
                  <a:cubicBezTo>
                    <a:pt x="526" y="128"/>
                    <a:pt x="520" y="123"/>
                    <a:pt x="513" y="123"/>
                  </a:cubicBezTo>
                  <a:cubicBezTo>
                    <a:pt x="507" y="123"/>
                    <a:pt x="500" y="130"/>
                    <a:pt x="498" y="134"/>
                  </a:cubicBezTo>
                  <a:cubicBezTo>
                    <a:pt x="459" y="201"/>
                    <a:pt x="435" y="243"/>
                    <a:pt x="420" y="269"/>
                  </a:cubicBezTo>
                  <a:cubicBezTo>
                    <a:pt x="405" y="269"/>
                    <a:pt x="405" y="269"/>
                    <a:pt x="405" y="269"/>
                  </a:cubicBezTo>
                  <a:cubicBezTo>
                    <a:pt x="368" y="227"/>
                    <a:pt x="336" y="201"/>
                    <a:pt x="318" y="186"/>
                  </a:cubicBezTo>
                  <a:cubicBezTo>
                    <a:pt x="420" y="111"/>
                    <a:pt x="544" y="65"/>
                    <a:pt x="680" y="61"/>
                  </a:cubicBezTo>
                  <a:moveTo>
                    <a:pt x="710" y="61"/>
                  </a:moveTo>
                  <a:cubicBezTo>
                    <a:pt x="795" y="63"/>
                    <a:pt x="875" y="80"/>
                    <a:pt x="948" y="113"/>
                  </a:cubicBezTo>
                  <a:cubicBezTo>
                    <a:pt x="950" y="158"/>
                    <a:pt x="953" y="204"/>
                    <a:pt x="948" y="247"/>
                  </a:cubicBezTo>
                  <a:cubicBezTo>
                    <a:pt x="946" y="247"/>
                    <a:pt x="944" y="245"/>
                    <a:pt x="942" y="245"/>
                  </a:cubicBezTo>
                  <a:cubicBezTo>
                    <a:pt x="933" y="245"/>
                    <a:pt x="927" y="251"/>
                    <a:pt x="924" y="256"/>
                  </a:cubicBezTo>
                  <a:cubicBezTo>
                    <a:pt x="909" y="284"/>
                    <a:pt x="894" y="308"/>
                    <a:pt x="883" y="327"/>
                  </a:cubicBezTo>
                  <a:cubicBezTo>
                    <a:pt x="786" y="290"/>
                    <a:pt x="691" y="273"/>
                    <a:pt x="606" y="266"/>
                  </a:cubicBezTo>
                  <a:cubicBezTo>
                    <a:pt x="587" y="232"/>
                    <a:pt x="572" y="206"/>
                    <a:pt x="561" y="186"/>
                  </a:cubicBezTo>
                  <a:cubicBezTo>
                    <a:pt x="624" y="126"/>
                    <a:pt x="678" y="85"/>
                    <a:pt x="710" y="61"/>
                  </a:cubicBezTo>
                  <a:moveTo>
                    <a:pt x="953" y="370"/>
                  </a:moveTo>
                  <a:cubicBezTo>
                    <a:pt x="953" y="377"/>
                    <a:pt x="948" y="381"/>
                    <a:pt x="942" y="381"/>
                  </a:cubicBezTo>
                  <a:cubicBezTo>
                    <a:pt x="935" y="381"/>
                    <a:pt x="929" y="377"/>
                    <a:pt x="929" y="370"/>
                  </a:cubicBezTo>
                  <a:cubicBezTo>
                    <a:pt x="929" y="325"/>
                    <a:pt x="929" y="325"/>
                    <a:pt x="929" y="325"/>
                  </a:cubicBezTo>
                  <a:cubicBezTo>
                    <a:pt x="929" y="318"/>
                    <a:pt x="935" y="314"/>
                    <a:pt x="942" y="314"/>
                  </a:cubicBezTo>
                  <a:cubicBezTo>
                    <a:pt x="948" y="314"/>
                    <a:pt x="953" y="318"/>
                    <a:pt x="953" y="325"/>
                  </a:cubicBezTo>
                  <a:lnTo>
                    <a:pt x="953" y="370"/>
                  </a:lnTo>
                  <a:close/>
                  <a:moveTo>
                    <a:pt x="942" y="431"/>
                  </a:moveTo>
                  <a:cubicBezTo>
                    <a:pt x="933" y="431"/>
                    <a:pt x="927" y="422"/>
                    <a:pt x="927" y="416"/>
                  </a:cubicBezTo>
                  <a:cubicBezTo>
                    <a:pt x="927" y="407"/>
                    <a:pt x="933" y="401"/>
                    <a:pt x="942" y="401"/>
                  </a:cubicBezTo>
                  <a:cubicBezTo>
                    <a:pt x="948" y="401"/>
                    <a:pt x="957" y="407"/>
                    <a:pt x="957" y="416"/>
                  </a:cubicBezTo>
                  <a:cubicBezTo>
                    <a:pt x="957" y="422"/>
                    <a:pt x="948" y="431"/>
                    <a:pt x="942" y="431"/>
                  </a:cubicBezTo>
                  <a:moveTo>
                    <a:pt x="966" y="119"/>
                  </a:moveTo>
                  <a:cubicBezTo>
                    <a:pt x="1043" y="156"/>
                    <a:pt x="1113" y="208"/>
                    <a:pt x="1169" y="269"/>
                  </a:cubicBezTo>
                  <a:cubicBezTo>
                    <a:pt x="1165" y="303"/>
                    <a:pt x="1154" y="375"/>
                    <a:pt x="1123" y="463"/>
                  </a:cubicBezTo>
                  <a:cubicBezTo>
                    <a:pt x="1098" y="444"/>
                    <a:pt x="1074" y="427"/>
                    <a:pt x="1048" y="411"/>
                  </a:cubicBezTo>
                  <a:cubicBezTo>
                    <a:pt x="998" y="327"/>
                    <a:pt x="976" y="288"/>
                    <a:pt x="966" y="271"/>
                  </a:cubicBezTo>
                  <a:cubicBezTo>
                    <a:pt x="968" y="221"/>
                    <a:pt x="970" y="171"/>
                    <a:pt x="966" y="119"/>
                  </a:cubicBezTo>
                  <a:moveTo>
                    <a:pt x="743" y="944"/>
                  </a:moveTo>
                  <a:cubicBezTo>
                    <a:pt x="816" y="816"/>
                    <a:pt x="896" y="647"/>
                    <a:pt x="937" y="457"/>
                  </a:cubicBezTo>
                  <a:cubicBezTo>
                    <a:pt x="1046" y="457"/>
                    <a:pt x="1046" y="457"/>
                    <a:pt x="1046" y="457"/>
                  </a:cubicBezTo>
                  <a:cubicBezTo>
                    <a:pt x="1054" y="457"/>
                    <a:pt x="1061" y="450"/>
                    <a:pt x="1061" y="442"/>
                  </a:cubicBezTo>
                  <a:cubicBezTo>
                    <a:pt x="1080" y="453"/>
                    <a:pt x="1098" y="468"/>
                    <a:pt x="1117" y="481"/>
                  </a:cubicBezTo>
                  <a:cubicBezTo>
                    <a:pt x="1095" y="539"/>
                    <a:pt x="1067" y="604"/>
                    <a:pt x="1026" y="671"/>
                  </a:cubicBezTo>
                  <a:cubicBezTo>
                    <a:pt x="968" y="767"/>
                    <a:pt x="877" y="875"/>
                    <a:pt x="743" y="961"/>
                  </a:cubicBezTo>
                  <a:cubicBezTo>
                    <a:pt x="740" y="957"/>
                    <a:pt x="738" y="955"/>
                    <a:pt x="736" y="951"/>
                  </a:cubicBezTo>
                  <a:cubicBezTo>
                    <a:pt x="738" y="948"/>
                    <a:pt x="740" y="946"/>
                    <a:pt x="743" y="944"/>
                  </a:cubicBezTo>
                  <a:moveTo>
                    <a:pt x="502" y="249"/>
                  </a:moveTo>
                  <a:cubicBezTo>
                    <a:pt x="502" y="204"/>
                    <a:pt x="502" y="204"/>
                    <a:pt x="502" y="204"/>
                  </a:cubicBezTo>
                  <a:cubicBezTo>
                    <a:pt x="502" y="197"/>
                    <a:pt x="507" y="193"/>
                    <a:pt x="513" y="193"/>
                  </a:cubicBezTo>
                  <a:cubicBezTo>
                    <a:pt x="520" y="193"/>
                    <a:pt x="524" y="197"/>
                    <a:pt x="524" y="204"/>
                  </a:cubicBezTo>
                  <a:cubicBezTo>
                    <a:pt x="524" y="249"/>
                    <a:pt x="524" y="249"/>
                    <a:pt x="524" y="249"/>
                  </a:cubicBezTo>
                  <a:cubicBezTo>
                    <a:pt x="524" y="256"/>
                    <a:pt x="520" y="260"/>
                    <a:pt x="513" y="260"/>
                  </a:cubicBezTo>
                  <a:cubicBezTo>
                    <a:pt x="507" y="260"/>
                    <a:pt x="502" y="256"/>
                    <a:pt x="502" y="249"/>
                  </a:cubicBezTo>
                  <a:moveTo>
                    <a:pt x="513" y="279"/>
                  </a:moveTo>
                  <a:cubicBezTo>
                    <a:pt x="522" y="279"/>
                    <a:pt x="528" y="286"/>
                    <a:pt x="528" y="295"/>
                  </a:cubicBezTo>
                  <a:cubicBezTo>
                    <a:pt x="528" y="301"/>
                    <a:pt x="522" y="310"/>
                    <a:pt x="513" y="310"/>
                  </a:cubicBezTo>
                  <a:cubicBezTo>
                    <a:pt x="505" y="310"/>
                    <a:pt x="498" y="301"/>
                    <a:pt x="498" y="295"/>
                  </a:cubicBezTo>
                  <a:cubicBezTo>
                    <a:pt x="498" y="286"/>
                    <a:pt x="505" y="279"/>
                    <a:pt x="513" y="279"/>
                  </a:cubicBezTo>
                  <a:moveTo>
                    <a:pt x="243" y="780"/>
                  </a:moveTo>
                  <a:cubicBezTo>
                    <a:pt x="243" y="734"/>
                    <a:pt x="243" y="734"/>
                    <a:pt x="243" y="734"/>
                  </a:cubicBezTo>
                  <a:cubicBezTo>
                    <a:pt x="243" y="728"/>
                    <a:pt x="247" y="723"/>
                    <a:pt x="254" y="723"/>
                  </a:cubicBezTo>
                  <a:cubicBezTo>
                    <a:pt x="260" y="723"/>
                    <a:pt x="264" y="728"/>
                    <a:pt x="264" y="734"/>
                  </a:cubicBezTo>
                  <a:cubicBezTo>
                    <a:pt x="264" y="780"/>
                    <a:pt x="264" y="780"/>
                    <a:pt x="264" y="780"/>
                  </a:cubicBezTo>
                  <a:cubicBezTo>
                    <a:pt x="264" y="786"/>
                    <a:pt x="260" y="790"/>
                    <a:pt x="254" y="790"/>
                  </a:cubicBezTo>
                  <a:cubicBezTo>
                    <a:pt x="247" y="790"/>
                    <a:pt x="243" y="786"/>
                    <a:pt x="243" y="780"/>
                  </a:cubicBezTo>
                  <a:moveTo>
                    <a:pt x="254" y="810"/>
                  </a:moveTo>
                  <a:cubicBezTo>
                    <a:pt x="262" y="810"/>
                    <a:pt x="269" y="816"/>
                    <a:pt x="269" y="825"/>
                  </a:cubicBezTo>
                  <a:cubicBezTo>
                    <a:pt x="269" y="834"/>
                    <a:pt x="262" y="840"/>
                    <a:pt x="254" y="840"/>
                  </a:cubicBezTo>
                  <a:cubicBezTo>
                    <a:pt x="245" y="840"/>
                    <a:pt x="238" y="834"/>
                    <a:pt x="238" y="825"/>
                  </a:cubicBezTo>
                  <a:cubicBezTo>
                    <a:pt x="238" y="816"/>
                    <a:pt x="245" y="810"/>
                    <a:pt x="254" y="810"/>
                  </a:cubicBezTo>
                  <a:moveTo>
                    <a:pt x="373" y="840"/>
                  </a:moveTo>
                  <a:cubicBezTo>
                    <a:pt x="373" y="840"/>
                    <a:pt x="373" y="840"/>
                    <a:pt x="373" y="840"/>
                  </a:cubicBezTo>
                  <a:cubicBezTo>
                    <a:pt x="269" y="665"/>
                    <a:pt x="269" y="665"/>
                    <a:pt x="269" y="665"/>
                  </a:cubicBezTo>
                  <a:cubicBezTo>
                    <a:pt x="269" y="663"/>
                    <a:pt x="269" y="663"/>
                    <a:pt x="267" y="663"/>
                  </a:cubicBezTo>
                  <a:cubicBezTo>
                    <a:pt x="312" y="528"/>
                    <a:pt x="375" y="418"/>
                    <a:pt x="435" y="336"/>
                  </a:cubicBezTo>
                  <a:cubicBezTo>
                    <a:pt x="437" y="336"/>
                    <a:pt x="437" y="336"/>
                    <a:pt x="437" y="336"/>
                  </a:cubicBezTo>
                  <a:cubicBezTo>
                    <a:pt x="528" y="453"/>
                    <a:pt x="634" y="645"/>
                    <a:pt x="663" y="929"/>
                  </a:cubicBezTo>
                  <a:cubicBezTo>
                    <a:pt x="643" y="961"/>
                    <a:pt x="628" y="987"/>
                    <a:pt x="615" y="1007"/>
                  </a:cubicBezTo>
                  <a:cubicBezTo>
                    <a:pt x="509" y="974"/>
                    <a:pt x="416" y="922"/>
                    <a:pt x="340" y="866"/>
                  </a:cubicBezTo>
                  <a:cubicBezTo>
                    <a:pt x="357" y="866"/>
                    <a:pt x="357" y="866"/>
                    <a:pt x="357" y="866"/>
                  </a:cubicBezTo>
                  <a:cubicBezTo>
                    <a:pt x="368" y="866"/>
                    <a:pt x="375" y="857"/>
                    <a:pt x="375" y="849"/>
                  </a:cubicBezTo>
                  <a:cubicBezTo>
                    <a:pt x="375" y="847"/>
                    <a:pt x="375" y="844"/>
                    <a:pt x="373" y="840"/>
                  </a:cubicBezTo>
                  <a:moveTo>
                    <a:pt x="693" y="892"/>
                  </a:moveTo>
                  <a:cubicBezTo>
                    <a:pt x="686" y="892"/>
                    <a:pt x="680" y="896"/>
                    <a:pt x="678" y="903"/>
                  </a:cubicBezTo>
                  <a:cubicBezTo>
                    <a:pt x="676" y="903"/>
                    <a:pt x="676" y="903"/>
                    <a:pt x="676" y="903"/>
                  </a:cubicBezTo>
                  <a:cubicBezTo>
                    <a:pt x="647" y="652"/>
                    <a:pt x="559" y="476"/>
                    <a:pt x="485" y="370"/>
                  </a:cubicBezTo>
                  <a:cubicBezTo>
                    <a:pt x="476" y="357"/>
                    <a:pt x="468" y="347"/>
                    <a:pt x="461" y="336"/>
                  </a:cubicBezTo>
                  <a:cubicBezTo>
                    <a:pt x="617" y="336"/>
                    <a:pt x="617" y="336"/>
                    <a:pt x="617" y="336"/>
                  </a:cubicBezTo>
                  <a:cubicBezTo>
                    <a:pt x="628" y="336"/>
                    <a:pt x="634" y="327"/>
                    <a:pt x="634" y="318"/>
                  </a:cubicBezTo>
                  <a:cubicBezTo>
                    <a:pt x="634" y="314"/>
                    <a:pt x="634" y="312"/>
                    <a:pt x="632" y="310"/>
                  </a:cubicBezTo>
                  <a:cubicBezTo>
                    <a:pt x="632" y="308"/>
                    <a:pt x="632" y="308"/>
                    <a:pt x="632" y="308"/>
                  </a:cubicBezTo>
                  <a:cubicBezTo>
                    <a:pt x="626" y="299"/>
                    <a:pt x="621" y="292"/>
                    <a:pt x="617" y="284"/>
                  </a:cubicBezTo>
                  <a:cubicBezTo>
                    <a:pt x="695" y="290"/>
                    <a:pt x="784" y="308"/>
                    <a:pt x="875" y="342"/>
                  </a:cubicBezTo>
                  <a:cubicBezTo>
                    <a:pt x="825" y="429"/>
                    <a:pt x="825" y="429"/>
                    <a:pt x="825" y="429"/>
                  </a:cubicBezTo>
                  <a:cubicBezTo>
                    <a:pt x="821" y="431"/>
                    <a:pt x="821" y="435"/>
                    <a:pt x="821" y="440"/>
                  </a:cubicBezTo>
                  <a:cubicBezTo>
                    <a:pt x="821" y="448"/>
                    <a:pt x="827" y="457"/>
                    <a:pt x="838" y="457"/>
                  </a:cubicBezTo>
                  <a:cubicBezTo>
                    <a:pt x="920" y="457"/>
                    <a:pt x="920" y="457"/>
                    <a:pt x="920" y="457"/>
                  </a:cubicBezTo>
                  <a:cubicBezTo>
                    <a:pt x="879" y="643"/>
                    <a:pt x="799" y="810"/>
                    <a:pt x="727" y="933"/>
                  </a:cubicBezTo>
                  <a:cubicBezTo>
                    <a:pt x="708" y="901"/>
                    <a:pt x="708" y="901"/>
                    <a:pt x="708" y="901"/>
                  </a:cubicBezTo>
                  <a:cubicBezTo>
                    <a:pt x="706" y="896"/>
                    <a:pt x="699" y="892"/>
                    <a:pt x="693" y="892"/>
                  </a:cubicBezTo>
                  <a:moveTo>
                    <a:pt x="682" y="1016"/>
                  </a:moveTo>
                  <a:cubicBezTo>
                    <a:pt x="682" y="972"/>
                    <a:pt x="682" y="972"/>
                    <a:pt x="682" y="972"/>
                  </a:cubicBezTo>
                  <a:cubicBezTo>
                    <a:pt x="682" y="966"/>
                    <a:pt x="686" y="959"/>
                    <a:pt x="693" y="959"/>
                  </a:cubicBezTo>
                  <a:cubicBezTo>
                    <a:pt x="699" y="959"/>
                    <a:pt x="704" y="966"/>
                    <a:pt x="704" y="972"/>
                  </a:cubicBezTo>
                  <a:cubicBezTo>
                    <a:pt x="704" y="1016"/>
                    <a:pt x="704" y="1016"/>
                    <a:pt x="704" y="1016"/>
                  </a:cubicBezTo>
                  <a:cubicBezTo>
                    <a:pt x="704" y="1022"/>
                    <a:pt x="699" y="1028"/>
                    <a:pt x="693" y="1028"/>
                  </a:cubicBezTo>
                  <a:cubicBezTo>
                    <a:pt x="686" y="1028"/>
                    <a:pt x="682" y="1022"/>
                    <a:pt x="682" y="1016"/>
                  </a:cubicBezTo>
                  <a:moveTo>
                    <a:pt x="693" y="1046"/>
                  </a:moveTo>
                  <a:cubicBezTo>
                    <a:pt x="702" y="1046"/>
                    <a:pt x="708" y="1052"/>
                    <a:pt x="708" y="1061"/>
                  </a:cubicBezTo>
                  <a:cubicBezTo>
                    <a:pt x="708" y="1070"/>
                    <a:pt x="702" y="1076"/>
                    <a:pt x="693" y="1076"/>
                  </a:cubicBezTo>
                  <a:cubicBezTo>
                    <a:pt x="684" y="1076"/>
                    <a:pt x="678" y="1070"/>
                    <a:pt x="678" y="1061"/>
                  </a:cubicBezTo>
                  <a:cubicBezTo>
                    <a:pt x="678" y="1052"/>
                    <a:pt x="684" y="1046"/>
                    <a:pt x="693" y="1046"/>
                  </a:cubicBezTo>
                  <a:moveTo>
                    <a:pt x="1126" y="691"/>
                  </a:moveTo>
                  <a:cubicBezTo>
                    <a:pt x="1119" y="691"/>
                    <a:pt x="1113" y="695"/>
                    <a:pt x="1111" y="702"/>
                  </a:cubicBezTo>
                  <a:cubicBezTo>
                    <a:pt x="1009" y="873"/>
                    <a:pt x="1009" y="873"/>
                    <a:pt x="1009" y="873"/>
                  </a:cubicBezTo>
                  <a:cubicBezTo>
                    <a:pt x="1007" y="877"/>
                    <a:pt x="1004" y="879"/>
                    <a:pt x="1004" y="883"/>
                  </a:cubicBezTo>
                  <a:cubicBezTo>
                    <a:pt x="1004" y="888"/>
                    <a:pt x="1007" y="892"/>
                    <a:pt x="1009" y="894"/>
                  </a:cubicBezTo>
                  <a:cubicBezTo>
                    <a:pt x="961" y="940"/>
                    <a:pt x="911" y="992"/>
                    <a:pt x="864" y="1048"/>
                  </a:cubicBezTo>
                  <a:cubicBezTo>
                    <a:pt x="838" y="1048"/>
                    <a:pt x="814" y="1046"/>
                    <a:pt x="792" y="1044"/>
                  </a:cubicBezTo>
                  <a:cubicBezTo>
                    <a:pt x="775" y="1016"/>
                    <a:pt x="762" y="994"/>
                    <a:pt x="751" y="977"/>
                  </a:cubicBezTo>
                  <a:cubicBezTo>
                    <a:pt x="890" y="888"/>
                    <a:pt x="981" y="780"/>
                    <a:pt x="1041" y="680"/>
                  </a:cubicBezTo>
                  <a:cubicBezTo>
                    <a:pt x="1080" y="615"/>
                    <a:pt x="1111" y="550"/>
                    <a:pt x="1130" y="492"/>
                  </a:cubicBezTo>
                  <a:cubicBezTo>
                    <a:pt x="1193" y="544"/>
                    <a:pt x="1253" y="604"/>
                    <a:pt x="1310" y="680"/>
                  </a:cubicBezTo>
                  <a:cubicBezTo>
                    <a:pt x="1277" y="697"/>
                    <a:pt x="1232" y="723"/>
                    <a:pt x="1178" y="762"/>
                  </a:cubicBezTo>
                  <a:cubicBezTo>
                    <a:pt x="1141" y="699"/>
                    <a:pt x="1141" y="699"/>
                    <a:pt x="1141" y="699"/>
                  </a:cubicBezTo>
                  <a:cubicBezTo>
                    <a:pt x="1139" y="693"/>
                    <a:pt x="1132" y="691"/>
                    <a:pt x="1126" y="691"/>
                  </a:cubicBezTo>
                  <a:moveTo>
                    <a:pt x="1115" y="814"/>
                  </a:moveTo>
                  <a:cubicBezTo>
                    <a:pt x="1115" y="769"/>
                    <a:pt x="1115" y="769"/>
                    <a:pt x="1115" y="769"/>
                  </a:cubicBezTo>
                  <a:cubicBezTo>
                    <a:pt x="1115" y="762"/>
                    <a:pt x="1119" y="758"/>
                    <a:pt x="1126" y="758"/>
                  </a:cubicBezTo>
                  <a:cubicBezTo>
                    <a:pt x="1132" y="758"/>
                    <a:pt x="1136" y="762"/>
                    <a:pt x="1136" y="769"/>
                  </a:cubicBezTo>
                  <a:cubicBezTo>
                    <a:pt x="1136" y="814"/>
                    <a:pt x="1136" y="814"/>
                    <a:pt x="1136" y="814"/>
                  </a:cubicBezTo>
                  <a:cubicBezTo>
                    <a:pt x="1136" y="821"/>
                    <a:pt x="1132" y="825"/>
                    <a:pt x="1126" y="825"/>
                  </a:cubicBezTo>
                  <a:cubicBezTo>
                    <a:pt x="1119" y="825"/>
                    <a:pt x="1115" y="821"/>
                    <a:pt x="1115" y="814"/>
                  </a:cubicBezTo>
                  <a:moveTo>
                    <a:pt x="1126" y="844"/>
                  </a:moveTo>
                  <a:cubicBezTo>
                    <a:pt x="1134" y="844"/>
                    <a:pt x="1141" y="851"/>
                    <a:pt x="1141" y="860"/>
                  </a:cubicBezTo>
                  <a:cubicBezTo>
                    <a:pt x="1141" y="868"/>
                    <a:pt x="1134" y="875"/>
                    <a:pt x="1126" y="875"/>
                  </a:cubicBezTo>
                  <a:cubicBezTo>
                    <a:pt x="1117" y="875"/>
                    <a:pt x="1111" y="868"/>
                    <a:pt x="1111" y="860"/>
                  </a:cubicBezTo>
                  <a:cubicBezTo>
                    <a:pt x="1111" y="851"/>
                    <a:pt x="1117" y="844"/>
                    <a:pt x="1126" y="844"/>
                  </a:cubicBezTo>
                  <a:moveTo>
                    <a:pt x="1333" y="665"/>
                  </a:moveTo>
                  <a:cubicBezTo>
                    <a:pt x="1331" y="667"/>
                    <a:pt x="1329" y="669"/>
                    <a:pt x="1325" y="671"/>
                  </a:cubicBezTo>
                  <a:cubicBezTo>
                    <a:pt x="1264" y="591"/>
                    <a:pt x="1201" y="528"/>
                    <a:pt x="1136" y="474"/>
                  </a:cubicBezTo>
                  <a:cubicBezTo>
                    <a:pt x="1165" y="394"/>
                    <a:pt x="1178" y="327"/>
                    <a:pt x="1184" y="286"/>
                  </a:cubicBezTo>
                  <a:cubicBezTo>
                    <a:pt x="1271" y="390"/>
                    <a:pt x="1327" y="522"/>
                    <a:pt x="1333" y="665"/>
                  </a:cubicBezTo>
                  <a:moveTo>
                    <a:pt x="697" y="0"/>
                  </a:moveTo>
                  <a:cubicBezTo>
                    <a:pt x="314" y="0"/>
                    <a:pt x="0" y="314"/>
                    <a:pt x="0" y="697"/>
                  </a:cubicBezTo>
                  <a:cubicBezTo>
                    <a:pt x="0" y="1083"/>
                    <a:pt x="314" y="1397"/>
                    <a:pt x="697" y="1397"/>
                  </a:cubicBezTo>
                  <a:cubicBezTo>
                    <a:pt x="1082" y="1397"/>
                    <a:pt x="1396" y="1083"/>
                    <a:pt x="1396" y="697"/>
                  </a:cubicBezTo>
                  <a:cubicBezTo>
                    <a:pt x="1396" y="314"/>
                    <a:pt x="1082" y="0"/>
                    <a:pt x="69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909" name="Google Shape;14909;p108"/>
          <p:cNvGrpSpPr/>
          <p:nvPr/>
        </p:nvGrpSpPr>
        <p:grpSpPr>
          <a:xfrm>
            <a:off x="2983424" y="3949774"/>
            <a:ext cx="912284" cy="789517"/>
            <a:chOff x="3064425" y="2738405"/>
            <a:chExt cx="684213" cy="592138"/>
          </a:xfrm>
        </p:grpSpPr>
        <p:sp>
          <p:nvSpPr>
            <p:cNvPr id="14910" name="Google Shape;14910;p108"/>
            <p:cNvSpPr/>
            <p:nvPr/>
          </p:nvSpPr>
          <p:spPr>
            <a:xfrm>
              <a:off x="3064425" y="2738405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11" name="Google Shape;14911;p108"/>
            <p:cNvSpPr/>
            <p:nvPr/>
          </p:nvSpPr>
          <p:spPr>
            <a:xfrm>
              <a:off x="3187794" y="2816471"/>
              <a:ext cx="437474" cy="436006"/>
            </a:xfrm>
            <a:custGeom>
              <a:avLst/>
              <a:gdLst/>
              <a:ahLst/>
              <a:cxnLst/>
              <a:rect l="l" t="t" r="r" b="b"/>
              <a:pathLst>
                <a:path w="1396" h="1397" extrusionOk="0">
                  <a:moveTo>
                    <a:pt x="888" y="1048"/>
                  </a:moveTo>
                  <a:cubicBezTo>
                    <a:pt x="933" y="994"/>
                    <a:pt x="981" y="944"/>
                    <a:pt x="1028" y="901"/>
                  </a:cubicBezTo>
                  <a:cubicBezTo>
                    <a:pt x="1230" y="901"/>
                    <a:pt x="1230" y="901"/>
                    <a:pt x="1230" y="901"/>
                  </a:cubicBezTo>
                  <a:cubicBezTo>
                    <a:pt x="1238" y="901"/>
                    <a:pt x="1247" y="892"/>
                    <a:pt x="1247" y="883"/>
                  </a:cubicBezTo>
                  <a:cubicBezTo>
                    <a:pt x="1247" y="881"/>
                    <a:pt x="1245" y="879"/>
                    <a:pt x="1245" y="875"/>
                  </a:cubicBezTo>
                  <a:cubicBezTo>
                    <a:pt x="1243" y="875"/>
                    <a:pt x="1243" y="875"/>
                    <a:pt x="1243" y="875"/>
                  </a:cubicBezTo>
                  <a:cubicBezTo>
                    <a:pt x="1219" y="831"/>
                    <a:pt x="1199" y="801"/>
                    <a:pt x="1186" y="775"/>
                  </a:cubicBezTo>
                  <a:cubicBezTo>
                    <a:pt x="1240" y="738"/>
                    <a:pt x="1288" y="710"/>
                    <a:pt x="1320" y="693"/>
                  </a:cubicBezTo>
                  <a:cubicBezTo>
                    <a:pt x="1325" y="699"/>
                    <a:pt x="1329" y="706"/>
                    <a:pt x="1336" y="715"/>
                  </a:cubicBezTo>
                  <a:cubicBezTo>
                    <a:pt x="1331" y="810"/>
                    <a:pt x="1307" y="901"/>
                    <a:pt x="1268" y="983"/>
                  </a:cubicBezTo>
                  <a:cubicBezTo>
                    <a:pt x="1128" y="1037"/>
                    <a:pt x="994" y="1050"/>
                    <a:pt x="888" y="1048"/>
                  </a:cubicBezTo>
                  <a:moveTo>
                    <a:pt x="710" y="1336"/>
                  </a:moveTo>
                  <a:cubicBezTo>
                    <a:pt x="753" y="1234"/>
                    <a:pt x="812" y="1143"/>
                    <a:pt x="872" y="1065"/>
                  </a:cubicBezTo>
                  <a:cubicBezTo>
                    <a:pt x="883" y="1065"/>
                    <a:pt x="894" y="1067"/>
                    <a:pt x="905" y="1067"/>
                  </a:cubicBezTo>
                  <a:cubicBezTo>
                    <a:pt x="1007" y="1067"/>
                    <a:pt x="1128" y="1052"/>
                    <a:pt x="1255" y="1007"/>
                  </a:cubicBezTo>
                  <a:cubicBezTo>
                    <a:pt x="1149" y="1200"/>
                    <a:pt x="944" y="1332"/>
                    <a:pt x="710" y="1336"/>
                  </a:cubicBezTo>
                  <a:moveTo>
                    <a:pt x="691" y="1336"/>
                  </a:moveTo>
                  <a:cubicBezTo>
                    <a:pt x="619" y="1334"/>
                    <a:pt x="548" y="1321"/>
                    <a:pt x="483" y="1299"/>
                  </a:cubicBezTo>
                  <a:cubicBezTo>
                    <a:pt x="511" y="1269"/>
                    <a:pt x="572" y="1200"/>
                    <a:pt x="639" y="1102"/>
                  </a:cubicBezTo>
                  <a:cubicBezTo>
                    <a:pt x="797" y="1102"/>
                    <a:pt x="797" y="1102"/>
                    <a:pt x="797" y="1102"/>
                  </a:cubicBezTo>
                  <a:cubicBezTo>
                    <a:pt x="805" y="1102"/>
                    <a:pt x="814" y="1096"/>
                    <a:pt x="814" y="1085"/>
                  </a:cubicBezTo>
                  <a:cubicBezTo>
                    <a:pt x="814" y="1083"/>
                    <a:pt x="812" y="1080"/>
                    <a:pt x="812" y="1078"/>
                  </a:cubicBezTo>
                  <a:cubicBezTo>
                    <a:pt x="812" y="1076"/>
                    <a:pt x="812" y="1076"/>
                    <a:pt x="812" y="1076"/>
                  </a:cubicBezTo>
                  <a:cubicBezTo>
                    <a:pt x="810" y="1076"/>
                    <a:pt x="810" y="1076"/>
                    <a:pt x="810" y="1076"/>
                  </a:cubicBezTo>
                  <a:cubicBezTo>
                    <a:pt x="808" y="1072"/>
                    <a:pt x="805" y="1065"/>
                    <a:pt x="803" y="1061"/>
                  </a:cubicBezTo>
                  <a:cubicBezTo>
                    <a:pt x="818" y="1063"/>
                    <a:pt x="834" y="1065"/>
                    <a:pt x="851" y="1065"/>
                  </a:cubicBezTo>
                  <a:cubicBezTo>
                    <a:pt x="790" y="1143"/>
                    <a:pt x="734" y="1234"/>
                    <a:pt x="691" y="1336"/>
                  </a:cubicBezTo>
                  <a:moveTo>
                    <a:pt x="241" y="1141"/>
                  </a:moveTo>
                  <a:cubicBezTo>
                    <a:pt x="373" y="1130"/>
                    <a:pt x="485" y="1102"/>
                    <a:pt x="582" y="1063"/>
                  </a:cubicBezTo>
                  <a:cubicBezTo>
                    <a:pt x="576" y="1076"/>
                    <a:pt x="576" y="1076"/>
                    <a:pt x="576" y="1076"/>
                  </a:cubicBezTo>
                  <a:cubicBezTo>
                    <a:pt x="574" y="1078"/>
                    <a:pt x="572" y="1083"/>
                    <a:pt x="572" y="1085"/>
                  </a:cubicBezTo>
                  <a:cubicBezTo>
                    <a:pt x="572" y="1096"/>
                    <a:pt x="580" y="1102"/>
                    <a:pt x="589" y="1102"/>
                  </a:cubicBezTo>
                  <a:cubicBezTo>
                    <a:pt x="617" y="1102"/>
                    <a:pt x="617" y="1102"/>
                    <a:pt x="617" y="1102"/>
                  </a:cubicBezTo>
                  <a:cubicBezTo>
                    <a:pt x="548" y="1200"/>
                    <a:pt x="489" y="1267"/>
                    <a:pt x="466" y="1293"/>
                  </a:cubicBezTo>
                  <a:cubicBezTo>
                    <a:pt x="379" y="1258"/>
                    <a:pt x="303" y="1206"/>
                    <a:pt x="241" y="1141"/>
                  </a:cubicBezTo>
                  <a:moveTo>
                    <a:pt x="204" y="1102"/>
                  </a:moveTo>
                  <a:cubicBezTo>
                    <a:pt x="202" y="1018"/>
                    <a:pt x="208" y="940"/>
                    <a:pt x="219" y="866"/>
                  </a:cubicBezTo>
                  <a:cubicBezTo>
                    <a:pt x="312" y="866"/>
                    <a:pt x="312" y="866"/>
                    <a:pt x="312" y="866"/>
                  </a:cubicBezTo>
                  <a:cubicBezTo>
                    <a:pt x="392" y="929"/>
                    <a:pt x="489" y="985"/>
                    <a:pt x="606" y="1022"/>
                  </a:cubicBezTo>
                  <a:cubicBezTo>
                    <a:pt x="604" y="1028"/>
                    <a:pt x="600" y="1033"/>
                    <a:pt x="598" y="1039"/>
                  </a:cubicBezTo>
                  <a:cubicBezTo>
                    <a:pt x="494" y="1083"/>
                    <a:pt x="370" y="1113"/>
                    <a:pt x="225" y="1124"/>
                  </a:cubicBezTo>
                  <a:cubicBezTo>
                    <a:pt x="219" y="1117"/>
                    <a:pt x="210" y="1109"/>
                    <a:pt x="204" y="1102"/>
                  </a:cubicBezTo>
                  <a:moveTo>
                    <a:pt x="186" y="1078"/>
                  </a:moveTo>
                  <a:cubicBezTo>
                    <a:pt x="109" y="972"/>
                    <a:pt x="61" y="840"/>
                    <a:pt x="61" y="697"/>
                  </a:cubicBezTo>
                  <a:cubicBezTo>
                    <a:pt x="61" y="665"/>
                    <a:pt x="63" y="632"/>
                    <a:pt x="67" y="600"/>
                  </a:cubicBezTo>
                  <a:cubicBezTo>
                    <a:pt x="91" y="637"/>
                    <a:pt x="132" y="691"/>
                    <a:pt x="189" y="751"/>
                  </a:cubicBezTo>
                  <a:cubicBezTo>
                    <a:pt x="137" y="838"/>
                    <a:pt x="137" y="838"/>
                    <a:pt x="137" y="838"/>
                  </a:cubicBezTo>
                  <a:cubicBezTo>
                    <a:pt x="135" y="842"/>
                    <a:pt x="132" y="844"/>
                    <a:pt x="132" y="849"/>
                  </a:cubicBezTo>
                  <a:cubicBezTo>
                    <a:pt x="132" y="857"/>
                    <a:pt x="141" y="866"/>
                    <a:pt x="150" y="866"/>
                  </a:cubicBezTo>
                  <a:cubicBezTo>
                    <a:pt x="202" y="866"/>
                    <a:pt x="202" y="866"/>
                    <a:pt x="202" y="866"/>
                  </a:cubicBezTo>
                  <a:cubicBezTo>
                    <a:pt x="191" y="933"/>
                    <a:pt x="186" y="1003"/>
                    <a:pt x="186" y="1078"/>
                  </a:cubicBezTo>
                  <a:moveTo>
                    <a:pt x="173" y="336"/>
                  </a:moveTo>
                  <a:cubicBezTo>
                    <a:pt x="219" y="321"/>
                    <a:pt x="297" y="299"/>
                    <a:pt x="399" y="288"/>
                  </a:cubicBezTo>
                  <a:cubicBezTo>
                    <a:pt x="401" y="290"/>
                    <a:pt x="403" y="292"/>
                    <a:pt x="405" y="295"/>
                  </a:cubicBezTo>
                  <a:cubicBezTo>
                    <a:pt x="396" y="308"/>
                    <a:pt x="396" y="308"/>
                    <a:pt x="396" y="308"/>
                  </a:cubicBezTo>
                  <a:cubicBezTo>
                    <a:pt x="394" y="310"/>
                    <a:pt x="392" y="314"/>
                    <a:pt x="392" y="318"/>
                  </a:cubicBezTo>
                  <a:cubicBezTo>
                    <a:pt x="392" y="327"/>
                    <a:pt x="401" y="336"/>
                    <a:pt x="409" y="336"/>
                  </a:cubicBezTo>
                  <a:cubicBezTo>
                    <a:pt x="414" y="336"/>
                    <a:pt x="414" y="336"/>
                    <a:pt x="414" y="336"/>
                  </a:cubicBezTo>
                  <a:cubicBezTo>
                    <a:pt x="355" y="418"/>
                    <a:pt x="295" y="526"/>
                    <a:pt x="251" y="656"/>
                  </a:cubicBezTo>
                  <a:cubicBezTo>
                    <a:pt x="245" y="658"/>
                    <a:pt x="241" y="660"/>
                    <a:pt x="238" y="667"/>
                  </a:cubicBezTo>
                  <a:cubicBezTo>
                    <a:pt x="221" y="693"/>
                    <a:pt x="208" y="717"/>
                    <a:pt x="197" y="736"/>
                  </a:cubicBezTo>
                  <a:cubicBezTo>
                    <a:pt x="135" y="669"/>
                    <a:pt x="93" y="608"/>
                    <a:pt x="74" y="574"/>
                  </a:cubicBezTo>
                  <a:cubicBezTo>
                    <a:pt x="91" y="487"/>
                    <a:pt x="126" y="407"/>
                    <a:pt x="173" y="336"/>
                  </a:cubicBezTo>
                  <a:moveTo>
                    <a:pt x="303" y="197"/>
                  </a:moveTo>
                  <a:cubicBezTo>
                    <a:pt x="318" y="210"/>
                    <a:pt x="349" y="234"/>
                    <a:pt x="383" y="271"/>
                  </a:cubicBezTo>
                  <a:cubicBezTo>
                    <a:pt x="303" y="282"/>
                    <a:pt x="236" y="299"/>
                    <a:pt x="191" y="312"/>
                  </a:cubicBezTo>
                  <a:cubicBezTo>
                    <a:pt x="223" y="269"/>
                    <a:pt x="262" y="232"/>
                    <a:pt x="303" y="197"/>
                  </a:cubicBezTo>
                  <a:moveTo>
                    <a:pt x="680" y="61"/>
                  </a:moveTo>
                  <a:cubicBezTo>
                    <a:pt x="647" y="85"/>
                    <a:pt x="602" y="121"/>
                    <a:pt x="552" y="171"/>
                  </a:cubicBezTo>
                  <a:cubicBezTo>
                    <a:pt x="528" y="132"/>
                    <a:pt x="528" y="132"/>
                    <a:pt x="528" y="132"/>
                  </a:cubicBezTo>
                  <a:cubicBezTo>
                    <a:pt x="526" y="128"/>
                    <a:pt x="520" y="123"/>
                    <a:pt x="513" y="123"/>
                  </a:cubicBezTo>
                  <a:cubicBezTo>
                    <a:pt x="507" y="123"/>
                    <a:pt x="500" y="130"/>
                    <a:pt x="498" y="134"/>
                  </a:cubicBezTo>
                  <a:cubicBezTo>
                    <a:pt x="459" y="201"/>
                    <a:pt x="435" y="243"/>
                    <a:pt x="420" y="269"/>
                  </a:cubicBezTo>
                  <a:cubicBezTo>
                    <a:pt x="405" y="269"/>
                    <a:pt x="405" y="269"/>
                    <a:pt x="405" y="269"/>
                  </a:cubicBezTo>
                  <a:cubicBezTo>
                    <a:pt x="368" y="227"/>
                    <a:pt x="336" y="201"/>
                    <a:pt x="318" y="186"/>
                  </a:cubicBezTo>
                  <a:cubicBezTo>
                    <a:pt x="420" y="111"/>
                    <a:pt x="544" y="65"/>
                    <a:pt x="680" y="61"/>
                  </a:cubicBezTo>
                  <a:moveTo>
                    <a:pt x="710" y="61"/>
                  </a:moveTo>
                  <a:cubicBezTo>
                    <a:pt x="795" y="63"/>
                    <a:pt x="875" y="80"/>
                    <a:pt x="948" y="113"/>
                  </a:cubicBezTo>
                  <a:cubicBezTo>
                    <a:pt x="950" y="158"/>
                    <a:pt x="953" y="204"/>
                    <a:pt x="948" y="247"/>
                  </a:cubicBezTo>
                  <a:cubicBezTo>
                    <a:pt x="946" y="247"/>
                    <a:pt x="944" y="245"/>
                    <a:pt x="942" y="245"/>
                  </a:cubicBezTo>
                  <a:cubicBezTo>
                    <a:pt x="933" y="245"/>
                    <a:pt x="927" y="251"/>
                    <a:pt x="924" y="256"/>
                  </a:cubicBezTo>
                  <a:cubicBezTo>
                    <a:pt x="909" y="284"/>
                    <a:pt x="894" y="308"/>
                    <a:pt x="883" y="327"/>
                  </a:cubicBezTo>
                  <a:cubicBezTo>
                    <a:pt x="786" y="290"/>
                    <a:pt x="691" y="273"/>
                    <a:pt x="606" y="266"/>
                  </a:cubicBezTo>
                  <a:cubicBezTo>
                    <a:pt x="587" y="232"/>
                    <a:pt x="572" y="206"/>
                    <a:pt x="561" y="186"/>
                  </a:cubicBezTo>
                  <a:cubicBezTo>
                    <a:pt x="624" y="126"/>
                    <a:pt x="678" y="85"/>
                    <a:pt x="710" y="61"/>
                  </a:cubicBezTo>
                  <a:moveTo>
                    <a:pt x="953" y="370"/>
                  </a:moveTo>
                  <a:cubicBezTo>
                    <a:pt x="953" y="377"/>
                    <a:pt x="948" y="381"/>
                    <a:pt x="942" y="381"/>
                  </a:cubicBezTo>
                  <a:cubicBezTo>
                    <a:pt x="935" y="381"/>
                    <a:pt x="929" y="377"/>
                    <a:pt x="929" y="370"/>
                  </a:cubicBezTo>
                  <a:cubicBezTo>
                    <a:pt x="929" y="325"/>
                    <a:pt x="929" y="325"/>
                    <a:pt x="929" y="325"/>
                  </a:cubicBezTo>
                  <a:cubicBezTo>
                    <a:pt x="929" y="318"/>
                    <a:pt x="935" y="314"/>
                    <a:pt x="942" y="314"/>
                  </a:cubicBezTo>
                  <a:cubicBezTo>
                    <a:pt x="948" y="314"/>
                    <a:pt x="953" y="318"/>
                    <a:pt x="953" y="325"/>
                  </a:cubicBezTo>
                  <a:lnTo>
                    <a:pt x="953" y="370"/>
                  </a:lnTo>
                  <a:close/>
                  <a:moveTo>
                    <a:pt x="942" y="431"/>
                  </a:moveTo>
                  <a:cubicBezTo>
                    <a:pt x="933" y="431"/>
                    <a:pt x="927" y="422"/>
                    <a:pt x="927" y="416"/>
                  </a:cubicBezTo>
                  <a:cubicBezTo>
                    <a:pt x="927" y="407"/>
                    <a:pt x="933" y="401"/>
                    <a:pt x="942" y="401"/>
                  </a:cubicBezTo>
                  <a:cubicBezTo>
                    <a:pt x="948" y="401"/>
                    <a:pt x="957" y="407"/>
                    <a:pt x="957" y="416"/>
                  </a:cubicBezTo>
                  <a:cubicBezTo>
                    <a:pt x="957" y="422"/>
                    <a:pt x="948" y="431"/>
                    <a:pt x="942" y="431"/>
                  </a:cubicBezTo>
                  <a:moveTo>
                    <a:pt x="966" y="119"/>
                  </a:moveTo>
                  <a:cubicBezTo>
                    <a:pt x="1043" y="156"/>
                    <a:pt x="1113" y="208"/>
                    <a:pt x="1169" y="269"/>
                  </a:cubicBezTo>
                  <a:cubicBezTo>
                    <a:pt x="1165" y="303"/>
                    <a:pt x="1154" y="375"/>
                    <a:pt x="1123" y="463"/>
                  </a:cubicBezTo>
                  <a:cubicBezTo>
                    <a:pt x="1098" y="444"/>
                    <a:pt x="1074" y="427"/>
                    <a:pt x="1048" y="411"/>
                  </a:cubicBezTo>
                  <a:cubicBezTo>
                    <a:pt x="998" y="327"/>
                    <a:pt x="976" y="288"/>
                    <a:pt x="966" y="271"/>
                  </a:cubicBezTo>
                  <a:cubicBezTo>
                    <a:pt x="968" y="221"/>
                    <a:pt x="970" y="171"/>
                    <a:pt x="966" y="119"/>
                  </a:cubicBezTo>
                  <a:moveTo>
                    <a:pt x="743" y="944"/>
                  </a:moveTo>
                  <a:cubicBezTo>
                    <a:pt x="816" y="816"/>
                    <a:pt x="896" y="647"/>
                    <a:pt x="937" y="457"/>
                  </a:cubicBezTo>
                  <a:cubicBezTo>
                    <a:pt x="1046" y="457"/>
                    <a:pt x="1046" y="457"/>
                    <a:pt x="1046" y="457"/>
                  </a:cubicBezTo>
                  <a:cubicBezTo>
                    <a:pt x="1054" y="457"/>
                    <a:pt x="1061" y="450"/>
                    <a:pt x="1061" y="442"/>
                  </a:cubicBezTo>
                  <a:cubicBezTo>
                    <a:pt x="1080" y="453"/>
                    <a:pt x="1098" y="468"/>
                    <a:pt x="1117" y="481"/>
                  </a:cubicBezTo>
                  <a:cubicBezTo>
                    <a:pt x="1095" y="539"/>
                    <a:pt x="1067" y="604"/>
                    <a:pt x="1026" y="671"/>
                  </a:cubicBezTo>
                  <a:cubicBezTo>
                    <a:pt x="968" y="767"/>
                    <a:pt x="877" y="875"/>
                    <a:pt x="743" y="961"/>
                  </a:cubicBezTo>
                  <a:cubicBezTo>
                    <a:pt x="740" y="957"/>
                    <a:pt x="738" y="955"/>
                    <a:pt x="736" y="951"/>
                  </a:cubicBezTo>
                  <a:cubicBezTo>
                    <a:pt x="738" y="948"/>
                    <a:pt x="740" y="946"/>
                    <a:pt x="743" y="944"/>
                  </a:cubicBezTo>
                  <a:moveTo>
                    <a:pt x="502" y="249"/>
                  </a:moveTo>
                  <a:cubicBezTo>
                    <a:pt x="502" y="204"/>
                    <a:pt x="502" y="204"/>
                    <a:pt x="502" y="204"/>
                  </a:cubicBezTo>
                  <a:cubicBezTo>
                    <a:pt x="502" y="197"/>
                    <a:pt x="507" y="193"/>
                    <a:pt x="513" y="193"/>
                  </a:cubicBezTo>
                  <a:cubicBezTo>
                    <a:pt x="520" y="193"/>
                    <a:pt x="524" y="197"/>
                    <a:pt x="524" y="204"/>
                  </a:cubicBezTo>
                  <a:cubicBezTo>
                    <a:pt x="524" y="249"/>
                    <a:pt x="524" y="249"/>
                    <a:pt x="524" y="249"/>
                  </a:cubicBezTo>
                  <a:cubicBezTo>
                    <a:pt x="524" y="256"/>
                    <a:pt x="520" y="260"/>
                    <a:pt x="513" y="260"/>
                  </a:cubicBezTo>
                  <a:cubicBezTo>
                    <a:pt x="507" y="260"/>
                    <a:pt x="502" y="256"/>
                    <a:pt x="502" y="249"/>
                  </a:cubicBezTo>
                  <a:moveTo>
                    <a:pt x="513" y="279"/>
                  </a:moveTo>
                  <a:cubicBezTo>
                    <a:pt x="522" y="279"/>
                    <a:pt x="528" y="286"/>
                    <a:pt x="528" y="295"/>
                  </a:cubicBezTo>
                  <a:cubicBezTo>
                    <a:pt x="528" y="301"/>
                    <a:pt x="522" y="310"/>
                    <a:pt x="513" y="310"/>
                  </a:cubicBezTo>
                  <a:cubicBezTo>
                    <a:pt x="505" y="310"/>
                    <a:pt x="498" y="301"/>
                    <a:pt x="498" y="295"/>
                  </a:cubicBezTo>
                  <a:cubicBezTo>
                    <a:pt x="498" y="286"/>
                    <a:pt x="505" y="279"/>
                    <a:pt x="513" y="279"/>
                  </a:cubicBezTo>
                  <a:moveTo>
                    <a:pt x="243" y="780"/>
                  </a:moveTo>
                  <a:cubicBezTo>
                    <a:pt x="243" y="734"/>
                    <a:pt x="243" y="734"/>
                    <a:pt x="243" y="734"/>
                  </a:cubicBezTo>
                  <a:cubicBezTo>
                    <a:pt x="243" y="728"/>
                    <a:pt x="247" y="723"/>
                    <a:pt x="254" y="723"/>
                  </a:cubicBezTo>
                  <a:cubicBezTo>
                    <a:pt x="260" y="723"/>
                    <a:pt x="264" y="728"/>
                    <a:pt x="264" y="734"/>
                  </a:cubicBezTo>
                  <a:cubicBezTo>
                    <a:pt x="264" y="780"/>
                    <a:pt x="264" y="780"/>
                    <a:pt x="264" y="780"/>
                  </a:cubicBezTo>
                  <a:cubicBezTo>
                    <a:pt x="264" y="786"/>
                    <a:pt x="260" y="790"/>
                    <a:pt x="254" y="790"/>
                  </a:cubicBezTo>
                  <a:cubicBezTo>
                    <a:pt x="247" y="790"/>
                    <a:pt x="243" y="786"/>
                    <a:pt x="243" y="780"/>
                  </a:cubicBezTo>
                  <a:moveTo>
                    <a:pt x="254" y="810"/>
                  </a:moveTo>
                  <a:cubicBezTo>
                    <a:pt x="262" y="810"/>
                    <a:pt x="269" y="816"/>
                    <a:pt x="269" y="825"/>
                  </a:cubicBezTo>
                  <a:cubicBezTo>
                    <a:pt x="269" y="834"/>
                    <a:pt x="262" y="840"/>
                    <a:pt x="254" y="840"/>
                  </a:cubicBezTo>
                  <a:cubicBezTo>
                    <a:pt x="245" y="840"/>
                    <a:pt x="238" y="834"/>
                    <a:pt x="238" y="825"/>
                  </a:cubicBezTo>
                  <a:cubicBezTo>
                    <a:pt x="238" y="816"/>
                    <a:pt x="245" y="810"/>
                    <a:pt x="254" y="810"/>
                  </a:cubicBezTo>
                  <a:moveTo>
                    <a:pt x="373" y="840"/>
                  </a:moveTo>
                  <a:cubicBezTo>
                    <a:pt x="373" y="840"/>
                    <a:pt x="373" y="840"/>
                    <a:pt x="373" y="840"/>
                  </a:cubicBezTo>
                  <a:cubicBezTo>
                    <a:pt x="269" y="665"/>
                    <a:pt x="269" y="665"/>
                    <a:pt x="269" y="665"/>
                  </a:cubicBezTo>
                  <a:cubicBezTo>
                    <a:pt x="269" y="663"/>
                    <a:pt x="269" y="663"/>
                    <a:pt x="267" y="663"/>
                  </a:cubicBezTo>
                  <a:cubicBezTo>
                    <a:pt x="312" y="528"/>
                    <a:pt x="375" y="418"/>
                    <a:pt x="435" y="336"/>
                  </a:cubicBezTo>
                  <a:cubicBezTo>
                    <a:pt x="437" y="336"/>
                    <a:pt x="437" y="336"/>
                    <a:pt x="437" y="336"/>
                  </a:cubicBezTo>
                  <a:cubicBezTo>
                    <a:pt x="528" y="453"/>
                    <a:pt x="634" y="645"/>
                    <a:pt x="663" y="929"/>
                  </a:cubicBezTo>
                  <a:cubicBezTo>
                    <a:pt x="643" y="961"/>
                    <a:pt x="628" y="987"/>
                    <a:pt x="615" y="1007"/>
                  </a:cubicBezTo>
                  <a:cubicBezTo>
                    <a:pt x="509" y="974"/>
                    <a:pt x="416" y="922"/>
                    <a:pt x="340" y="866"/>
                  </a:cubicBezTo>
                  <a:cubicBezTo>
                    <a:pt x="357" y="866"/>
                    <a:pt x="357" y="866"/>
                    <a:pt x="357" y="866"/>
                  </a:cubicBezTo>
                  <a:cubicBezTo>
                    <a:pt x="368" y="866"/>
                    <a:pt x="375" y="857"/>
                    <a:pt x="375" y="849"/>
                  </a:cubicBezTo>
                  <a:cubicBezTo>
                    <a:pt x="375" y="847"/>
                    <a:pt x="375" y="844"/>
                    <a:pt x="373" y="840"/>
                  </a:cubicBezTo>
                  <a:moveTo>
                    <a:pt x="693" y="892"/>
                  </a:moveTo>
                  <a:cubicBezTo>
                    <a:pt x="686" y="892"/>
                    <a:pt x="680" y="896"/>
                    <a:pt x="678" y="903"/>
                  </a:cubicBezTo>
                  <a:cubicBezTo>
                    <a:pt x="676" y="903"/>
                    <a:pt x="676" y="903"/>
                    <a:pt x="676" y="903"/>
                  </a:cubicBezTo>
                  <a:cubicBezTo>
                    <a:pt x="647" y="652"/>
                    <a:pt x="559" y="476"/>
                    <a:pt x="485" y="370"/>
                  </a:cubicBezTo>
                  <a:cubicBezTo>
                    <a:pt x="476" y="357"/>
                    <a:pt x="468" y="347"/>
                    <a:pt x="461" y="336"/>
                  </a:cubicBezTo>
                  <a:cubicBezTo>
                    <a:pt x="617" y="336"/>
                    <a:pt x="617" y="336"/>
                    <a:pt x="617" y="336"/>
                  </a:cubicBezTo>
                  <a:cubicBezTo>
                    <a:pt x="628" y="336"/>
                    <a:pt x="634" y="327"/>
                    <a:pt x="634" y="318"/>
                  </a:cubicBezTo>
                  <a:cubicBezTo>
                    <a:pt x="634" y="314"/>
                    <a:pt x="634" y="312"/>
                    <a:pt x="632" y="310"/>
                  </a:cubicBezTo>
                  <a:cubicBezTo>
                    <a:pt x="632" y="308"/>
                    <a:pt x="632" y="308"/>
                    <a:pt x="632" y="308"/>
                  </a:cubicBezTo>
                  <a:cubicBezTo>
                    <a:pt x="626" y="299"/>
                    <a:pt x="621" y="292"/>
                    <a:pt x="617" y="284"/>
                  </a:cubicBezTo>
                  <a:cubicBezTo>
                    <a:pt x="695" y="290"/>
                    <a:pt x="784" y="308"/>
                    <a:pt x="875" y="342"/>
                  </a:cubicBezTo>
                  <a:cubicBezTo>
                    <a:pt x="825" y="429"/>
                    <a:pt x="825" y="429"/>
                    <a:pt x="825" y="429"/>
                  </a:cubicBezTo>
                  <a:cubicBezTo>
                    <a:pt x="821" y="431"/>
                    <a:pt x="821" y="435"/>
                    <a:pt x="821" y="440"/>
                  </a:cubicBezTo>
                  <a:cubicBezTo>
                    <a:pt x="821" y="448"/>
                    <a:pt x="827" y="457"/>
                    <a:pt x="838" y="457"/>
                  </a:cubicBezTo>
                  <a:cubicBezTo>
                    <a:pt x="920" y="457"/>
                    <a:pt x="920" y="457"/>
                    <a:pt x="920" y="457"/>
                  </a:cubicBezTo>
                  <a:cubicBezTo>
                    <a:pt x="879" y="643"/>
                    <a:pt x="799" y="810"/>
                    <a:pt x="727" y="933"/>
                  </a:cubicBezTo>
                  <a:cubicBezTo>
                    <a:pt x="708" y="901"/>
                    <a:pt x="708" y="901"/>
                    <a:pt x="708" y="901"/>
                  </a:cubicBezTo>
                  <a:cubicBezTo>
                    <a:pt x="706" y="896"/>
                    <a:pt x="699" y="892"/>
                    <a:pt x="693" y="892"/>
                  </a:cubicBezTo>
                  <a:moveTo>
                    <a:pt x="682" y="1016"/>
                  </a:moveTo>
                  <a:cubicBezTo>
                    <a:pt x="682" y="972"/>
                    <a:pt x="682" y="972"/>
                    <a:pt x="682" y="972"/>
                  </a:cubicBezTo>
                  <a:cubicBezTo>
                    <a:pt x="682" y="966"/>
                    <a:pt x="686" y="959"/>
                    <a:pt x="693" y="959"/>
                  </a:cubicBezTo>
                  <a:cubicBezTo>
                    <a:pt x="699" y="959"/>
                    <a:pt x="704" y="966"/>
                    <a:pt x="704" y="972"/>
                  </a:cubicBezTo>
                  <a:cubicBezTo>
                    <a:pt x="704" y="1016"/>
                    <a:pt x="704" y="1016"/>
                    <a:pt x="704" y="1016"/>
                  </a:cubicBezTo>
                  <a:cubicBezTo>
                    <a:pt x="704" y="1022"/>
                    <a:pt x="699" y="1028"/>
                    <a:pt x="693" y="1028"/>
                  </a:cubicBezTo>
                  <a:cubicBezTo>
                    <a:pt x="686" y="1028"/>
                    <a:pt x="682" y="1022"/>
                    <a:pt x="682" y="1016"/>
                  </a:cubicBezTo>
                  <a:moveTo>
                    <a:pt x="693" y="1046"/>
                  </a:moveTo>
                  <a:cubicBezTo>
                    <a:pt x="702" y="1046"/>
                    <a:pt x="708" y="1052"/>
                    <a:pt x="708" y="1061"/>
                  </a:cubicBezTo>
                  <a:cubicBezTo>
                    <a:pt x="708" y="1070"/>
                    <a:pt x="702" y="1076"/>
                    <a:pt x="693" y="1076"/>
                  </a:cubicBezTo>
                  <a:cubicBezTo>
                    <a:pt x="684" y="1076"/>
                    <a:pt x="678" y="1070"/>
                    <a:pt x="678" y="1061"/>
                  </a:cubicBezTo>
                  <a:cubicBezTo>
                    <a:pt x="678" y="1052"/>
                    <a:pt x="684" y="1046"/>
                    <a:pt x="693" y="1046"/>
                  </a:cubicBezTo>
                  <a:moveTo>
                    <a:pt x="1126" y="691"/>
                  </a:moveTo>
                  <a:cubicBezTo>
                    <a:pt x="1119" y="691"/>
                    <a:pt x="1113" y="695"/>
                    <a:pt x="1111" y="702"/>
                  </a:cubicBezTo>
                  <a:cubicBezTo>
                    <a:pt x="1009" y="873"/>
                    <a:pt x="1009" y="873"/>
                    <a:pt x="1009" y="873"/>
                  </a:cubicBezTo>
                  <a:cubicBezTo>
                    <a:pt x="1007" y="877"/>
                    <a:pt x="1004" y="879"/>
                    <a:pt x="1004" y="883"/>
                  </a:cubicBezTo>
                  <a:cubicBezTo>
                    <a:pt x="1004" y="888"/>
                    <a:pt x="1007" y="892"/>
                    <a:pt x="1009" y="894"/>
                  </a:cubicBezTo>
                  <a:cubicBezTo>
                    <a:pt x="961" y="940"/>
                    <a:pt x="911" y="992"/>
                    <a:pt x="864" y="1048"/>
                  </a:cubicBezTo>
                  <a:cubicBezTo>
                    <a:pt x="838" y="1048"/>
                    <a:pt x="814" y="1046"/>
                    <a:pt x="792" y="1044"/>
                  </a:cubicBezTo>
                  <a:cubicBezTo>
                    <a:pt x="775" y="1016"/>
                    <a:pt x="762" y="994"/>
                    <a:pt x="751" y="977"/>
                  </a:cubicBezTo>
                  <a:cubicBezTo>
                    <a:pt x="890" y="888"/>
                    <a:pt x="981" y="780"/>
                    <a:pt x="1041" y="680"/>
                  </a:cubicBezTo>
                  <a:cubicBezTo>
                    <a:pt x="1080" y="615"/>
                    <a:pt x="1111" y="550"/>
                    <a:pt x="1130" y="492"/>
                  </a:cubicBezTo>
                  <a:cubicBezTo>
                    <a:pt x="1193" y="544"/>
                    <a:pt x="1253" y="604"/>
                    <a:pt x="1310" y="680"/>
                  </a:cubicBezTo>
                  <a:cubicBezTo>
                    <a:pt x="1277" y="697"/>
                    <a:pt x="1232" y="723"/>
                    <a:pt x="1178" y="762"/>
                  </a:cubicBezTo>
                  <a:cubicBezTo>
                    <a:pt x="1141" y="699"/>
                    <a:pt x="1141" y="699"/>
                    <a:pt x="1141" y="699"/>
                  </a:cubicBezTo>
                  <a:cubicBezTo>
                    <a:pt x="1139" y="693"/>
                    <a:pt x="1132" y="691"/>
                    <a:pt x="1126" y="691"/>
                  </a:cubicBezTo>
                  <a:moveTo>
                    <a:pt x="1115" y="814"/>
                  </a:moveTo>
                  <a:cubicBezTo>
                    <a:pt x="1115" y="769"/>
                    <a:pt x="1115" y="769"/>
                    <a:pt x="1115" y="769"/>
                  </a:cubicBezTo>
                  <a:cubicBezTo>
                    <a:pt x="1115" y="762"/>
                    <a:pt x="1119" y="758"/>
                    <a:pt x="1126" y="758"/>
                  </a:cubicBezTo>
                  <a:cubicBezTo>
                    <a:pt x="1132" y="758"/>
                    <a:pt x="1136" y="762"/>
                    <a:pt x="1136" y="769"/>
                  </a:cubicBezTo>
                  <a:cubicBezTo>
                    <a:pt x="1136" y="814"/>
                    <a:pt x="1136" y="814"/>
                    <a:pt x="1136" y="814"/>
                  </a:cubicBezTo>
                  <a:cubicBezTo>
                    <a:pt x="1136" y="821"/>
                    <a:pt x="1132" y="825"/>
                    <a:pt x="1126" y="825"/>
                  </a:cubicBezTo>
                  <a:cubicBezTo>
                    <a:pt x="1119" y="825"/>
                    <a:pt x="1115" y="821"/>
                    <a:pt x="1115" y="814"/>
                  </a:cubicBezTo>
                  <a:moveTo>
                    <a:pt x="1126" y="844"/>
                  </a:moveTo>
                  <a:cubicBezTo>
                    <a:pt x="1134" y="844"/>
                    <a:pt x="1141" y="851"/>
                    <a:pt x="1141" y="860"/>
                  </a:cubicBezTo>
                  <a:cubicBezTo>
                    <a:pt x="1141" y="868"/>
                    <a:pt x="1134" y="875"/>
                    <a:pt x="1126" y="875"/>
                  </a:cubicBezTo>
                  <a:cubicBezTo>
                    <a:pt x="1117" y="875"/>
                    <a:pt x="1111" y="868"/>
                    <a:pt x="1111" y="860"/>
                  </a:cubicBezTo>
                  <a:cubicBezTo>
                    <a:pt x="1111" y="851"/>
                    <a:pt x="1117" y="844"/>
                    <a:pt x="1126" y="844"/>
                  </a:cubicBezTo>
                  <a:moveTo>
                    <a:pt x="1333" y="665"/>
                  </a:moveTo>
                  <a:cubicBezTo>
                    <a:pt x="1331" y="667"/>
                    <a:pt x="1329" y="669"/>
                    <a:pt x="1325" y="671"/>
                  </a:cubicBezTo>
                  <a:cubicBezTo>
                    <a:pt x="1264" y="591"/>
                    <a:pt x="1201" y="528"/>
                    <a:pt x="1136" y="474"/>
                  </a:cubicBezTo>
                  <a:cubicBezTo>
                    <a:pt x="1165" y="394"/>
                    <a:pt x="1178" y="327"/>
                    <a:pt x="1184" y="286"/>
                  </a:cubicBezTo>
                  <a:cubicBezTo>
                    <a:pt x="1271" y="390"/>
                    <a:pt x="1327" y="522"/>
                    <a:pt x="1333" y="665"/>
                  </a:cubicBezTo>
                  <a:moveTo>
                    <a:pt x="697" y="0"/>
                  </a:moveTo>
                  <a:cubicBezTo>
                    <a:pt x="314" y="0"/>
                    <a:pt x="0" y="314"/>
                    <a:pt x="0" y="697"/>
                  </a:cubicBezTo>
                  <a:cubicBezTo>
                    <a:pt x="0" y="1083"/>
                    <a:pt x="314" y="1397"/>
                    <a:pt x="697" y="1397"/>
                  </a:cubicBezTo>
                  <a:cubicBezTo>
                    <a:pt x="1082" y="1397"/>
                    <a:pt x="1396" y="1083"/>
                    <a:pt x="1396" y="697"/>
                  </a:cubicBezTo>
                  <a:cubicBezTo>
                    <a:pt x="1396" y="314"/>
                    <a:pt x="1082" y="0"/>
                    <a:pt x="697" y="0"/>
                  </a:cubicBezTo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912" name="Google Shape;14912;p108"/>
          <p:cNvGrpSpPr/>
          <p:nvPr/>
        </p:nvGrpSpPr>
        <p:grpSpPr>
          <a:xfrm>
            <a:off x="4338344" y="2598734"/>
            <a:ext cx="912283" cy="789517"/>
            <a:chOff x="4095514" y="2002263"/>
            <a:chExt cx="684212" cy="592138"/>
          </a:xfrm>
        </p:grpSpPr>
        <p:sp>
          <p:nvSpPr>
            <p:cNvPr id="14913" name="Google Shape;14913;p108"/>
            <p:cNvSpPr/>
            <p:nvPr/>
          </p:nvSpPr>
          <p:spPr>
            <a:xfrm>
              <a:off x="4095514" y="2002263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914" name="Google Shape;14914;p108"/>
            <p:cNvGrpSpPr/>
            <p:nvPr/>
          </p:nvGrpSpPr>
          <p:grpSpPr>
            <a:xfrm>
              <a:off x="4289489" y="2108919"/>
              <a:ext cx="296263" cy="378827"/>
              <a:chOff x="1402895" y="1137125"/>
              <a:chExt cx="290513" cy="371475"/>
            </a:xfrm>
          </p:grpSpPr>
          <p:sp>
            <p:nvSpPr>
              <p:cNvPr id="14915" name="Google Shape;14915;p108"/>
              <p:cNvSpPr/>
              <p:nvPr/>
            </p:nvSpPr>
            <p:spPr>
              <a:xfrm>
                <a:off x="1440995" y="1259362"/>
                <a:ext cx="65088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77" extrusionOk="0">
                    <a:moveTo>
                      <a:pt x="194" y="8"/>
                    </a:moveTo>
                    <a:cubicBezTo>
                      <a:pt x="188" y="0"/>
                      <a:pt x="188" y="0"/>
                      <a:pt x="188" y="0"/>
                    </a:cubicBezTo>
                    <a:cubicBezTo>
                      <a:pt x="164" y="13"/>
                      <a:pt x="140" y="32"/>
                      <a:pt x="116" y="55"/>
                    </a:cubicBezTo>
                    <a:cubicBezTo>
                      <a:pt x="91" y="80"/>
                      <a:pt x="71" y="105"/>
                      <a:pt x="55" y="129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43" y="103"/>
                      <a:pt x="35" y="93"/>
                      <a:pt x="27" y="93"/>
                    </a:cubicBezTo>
                    <a:cubicBezTo>
                      <a:pt x="19" y="93"/>
                      <a:pt x="10" y="97"/>
                      <a:pt x="0" y="109"/>
                    </a:cubicBezTo>
                    <a:cubicBezTo>
                      <a:pt x="5" y="110"/>
                      <a:pt x="12" y="114"/>
                      <a:pt x="15" y="120"/>
                    </a:cubicBezTo>
                    <a:cubicBezTo>
                      <a:pt x="19" y="124"/>
                      <a:pt x="22" y="129"/>
                      <a:pt x="25" y="135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7" y="138"/>
                      <a:pt x="28" y="141"/>
                      <a:pt x="30" y="144"/>
                    </a:cubicBezTo>
                    <a:cubicBezTo>
                      <a:pt x="34" y="155"/>
                      <a:pt x="34" y="155"/>
                      <a:pt x="34" y="155"/>
                    </a:cubicBezTo>
                    <a:cubicBezTo>
                      <a:pt x="39" y="165"/>
                      <a:pt x="41" y="173"/>
                      <a:pt x="43" y="177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7" y="173"/>
                      <a:pt x="51" y="169"/>
                      <a:pt x="61" y="164"/>
                    </a:cubicBezTo>
                    <a:cubicBezTo>
                      <a:pt x="71" y="158"/>
                      <a:pt x="71" y="158"/>
                      <a:pt x="71" y="158"/>
                    </a:cubicBezTo>
                    <a:cubicBezTo>
                      <a:pt x="71" y="158"/>
                      <a:pt x="71" y="158"/>
                      <a:pt x="71" y="158"/>
                    </a:cubicBezTo>
                    <a:cubicBezTo>
                      <a:pt x="73" y="157"/>
                      <a:pt x="73" y="157"/>
                      <a:pt x="73" y="157"/>
                    </a:cubicBezTo>
                    <a:cubicBezTo>
                      <a:pt x="76" y="150"/>
                      <a:pt x="80" y="143"/>
                      <a:pt x="84" y="135"/>
                    </a:cubicBezTo>
                    <a:cubicBezTo>
                      <a:pt x="83" y="135"/>
                      <a:pt x="83" y="135"/>
                      <a:pt x="83" y="135"/>
                    </a:cubicBezTo>
                    <a:cubicBezTo>
                      <a:pt x="95" y="115"/>
                      <a:pt x="109" y="95"/>
                      <a:pt x="126" y="74"/>
                    </a:cubicBezTo>
                    <a:cubicBezTo>
                      <a:pt x="150" y="44"/>
                      <a:pt x="174" y="21"/>
                      <a:pt x="19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16" name="Google Shape;14916;p108"/>
              <p:cNvSpPr/>
              <p:nvPr/>
            </p:nvSpPr>
            <p:spPr>
              <a:xfrm>
                <a:off x="1467983" y="1137125"/>
                <a:ext cx="160338" cy="106363"/>
              </a:xfrm>
              <a:custGeom>
                <a:avLst/>
                <a:gdLst/>
                <a:ahLst/>
                <a:cxnLst/>
                <a:rect l="l" t="t" r="r" b="b"/>
                <a:pathLst>
                  <a:path w="473" h="312" extrusionOk="0">
                    <a:moveTo>
                      <a:pt x="0" y="312"/>
                    </a:moveTo>
                    <a:cubicBezTo>
                      <a:pt x="473" y="312"/>
                      <a:pt x="473" y="312"/>
                      <a:pt x="473" y="312"/>
                    </a:cubicBezTo>
                    <a:cubicBezTo>
                      <a:pt x="472" y="305"/>
                      <a:pt x="471" y="299"/>
                      <a:pt x="470" y="294"/>
                    </a:cubicBezTo>
                    <a:cubicBezTo>
                      <a:pt x="462" y="253"/>
                      <a:pt x="440" y="224"/>
                      <a:pt x="398" y="214"/>
                    </a:cubicBezTo>
                    <a:cubicBezTo>
                      <a:pt x="392" y="213"/>
                      <a:pt x="386" y="211"/>
                      <a:pt x="380" y="208"/>
                    </a:cubicBezTo>
                    <a:cubicBezTo>
                      <a:pt x="359" y="200"/>
                      <a:pt x="349" y="185"/>
                      <a:pt x="349" y="162"/>
                    </a:cubicBezTo>
                    <a:cubicBezTo>
                      <a:pt x="350" y="145"/>
                      <a:pt x="350" y="128"/>
                      <a:pt x="349" y="111"/>
                    </a:cubicBezTo>
                    <a:cubicBezTo>
                      <a:pt x="347" y="55"/>
                      <a:pt x="301" y="7"/>
                      <a:pt x="245" y="4"/>
                    </a:cubicBezTo>
                    <a:cubicBezTo>
                      <a:pt x="185" y="0"/>
                      <a:pt x="134" y="39"/>
                      <a:pt x="125" y="97"/>
                    </a:cubicBezTo>
                    <a:cubicBezTo>
                      <a:pt x="122" y="119"/>
                      <a:pt x="123" y="142"/>
                      <a:pt x="123" y="165"/>
                    </a:cubicBezTo>
                    <a:cubicBezTo>
                      <a:pt x="123" y="184"/>
                      <a:pt x="114" y="197"/>
                      <a:pt x="97" y="206"/>
                    </a:cubicBezTo>
                    <a:cubicBezTo>
                      <a:pt x="90" y="208"/>
                      <a:pt x="84" y="212"/>
                      <a:pt x="76" y="213"/>
                    </a:cubicBezTo>
                    <a:cubicBezTo>
                      <a:pt x="27" y="224"/>
                      <a:pt x="5" y="259"/>
                      <a:pt x="0" y="312"/>
                    </a:cubicBezTo>
                    <a:close/>
                    <a:moveTo>
                      <a:pt x="233" y="80"/>
                    </a:moveTo>
                    <a:cubicBezTo>
                      <a:pt x="253" y="80"/>
                      <a:pt x="269" y="96"/>
                      <a:pt x="269" y="115"/>
                    </a:cubicBezTo>
                    <a:cubicBezTo>
                      <a:pt x="269" y="134"/>
                      <a:pt x="253" y="150"/>
                      <a:pt x="233" y="150"/>
                    </a:cubicBezTo>
                    <a:cubicBezTo>
                      <a:pt x="214" y="150"/>
                      <a:pt x="198" y="134"/>
                      <a:pt x="198" y="115"/>
                    </a:cubicBezTo>
                    <a:cubicBezTo>
                      <a:pt x="198" y="96"/>
                      <a:pt x="214" y="80"/>
                      <a:pt x="233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17" name="Google Shape;14917;p108"/>
              <p:cNvSpPr/>
              <p:nvPr/>
            </p:nvSpPr>
            <p:spPr>
              <a:xfrm>
                <a:off x="1440995" y="1356200"/>
                <a:ext cx="17621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85" extrusionOk="0">
                    <a:moveTo>
                      <a:pt x="523" y="0"/>
                    </a:move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40" y="35"/>
                      <a:pt x="128" y="46"/>
                      <a:pt x="116" y="58"/>
                    </a:cubicBezTo>
                    <a:cubicBezTo>
                      <a:pt x="91" y="84"/>
                      <a:pt x="71" y="109"/>
                      <a:pt x="55" y="136"/>
                    </a:cubicBezTo>
                    <a:cubicBezTo>
                      <a:pt x="51" y="126"/>
                      <a:pt x="51" y="126"/>
                      <a:pt x="51" y="126"/>
                    </a:cubicBezTo>
                    <a:cubicBezTo>
                      <a:pt x="43" y="108"/>
                      <a:pt x="35" y="98"/>
                      <a:pt x="27" y="98"/>
                    </a:cubicBezTo>
                    <a:cubicBezTo>
                      <a:pt x="19" y="98"/>
                      <a:pt x="10" y="101"/>
                      <a:pt x="0" y="114"/>
                    </a:cubicBezTo>
                    <a:cubicBezTo>
                      <a:pt x="5" y="116"/>
                      <a:pt x="12" y="119"/>
                      <a:pt x="15" y="126"/>
                    </a:cubicBezTo>
                    <a:cubicBezTo>
                      <a:pt x="21" y="132"/>
                      <a:pt x="26" y="142"/>
                      <a:pt x="31" y="154"/>
                    </a:cubicBezTo>
                    <a:cubicBezTo>
                      <a:pt x="35" y="164"/>
                      <a:pt x="35" y="164"/>
                      <a:pt x="35" y="164"/>
                    </a:cubicBezTo>
                    <a:cubicBezTo>
                      <a:pt x="39" y="173"/>
                      <a:pt x="41" y="182"/>
                      <a:pt x="43" y="185"/>
                    </a:cubicBezTo>
                    <a:cubicBezTo>
                      <a:pt x="47" y="182"/>
                      <a:pt x="51" y="177"/>
                      <a:pt x="61" y="172"/>
                    </a:cubicBezTo>
                    <a:cubicBezTo>
                      <a:pt x="71" y="165"/>
                      <a:pt x="71" y="165"/>
                      <a:pt x="71" y="165"/>
                    </a:cubicBezTo>
                    <a:cubicBezTo>
                      <a:pt x="83" y="137"/>
                      <a:pt x="103" y="108"/>
                      <a:pt x="126" y="78"/>
                    </a:cubicBezTo>
                    <a:cubicBezTo>
                      <a:pt x="136" y="64"/>
                      <a:pt x="146" y="52"/>
                      <a:pt x="156" y="42"/>
                    </a:cubicBezTo>
                    <a:cubicBezTo>
                      <a:pt x="157" y="42"/>
                      <a:pt x="157" y="42"/>
                      <a:pt x="157" y="42"/>
                    </a:cubicBezTo>
                    <a:cubicBezTo>
                      <a:pt x="163" y="36"/>
                      <a:pt x="168" y="30"/>
                      <a:pt x="174" y="25"/>
                    </a:cubicBezTo>
                    <a:cubicBezTo>
                      <a:pt x="523" y="25"/>
                      <a:pt x="523" y="25"/>
                      <a:pt x="523" y="25"/>
                    </a:cubicBezTo>
                    <a:lnTo>
                      <a:pt x="5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18" name="Google Shape;14918;p108"/>
              <p:cNvSpPr/>
              <p:nvPr/>
            </p:nvSpPr>
            <p:spPr>
              <a:xfrm>
                <a:off x="1480683" y="1408587"/>
                <a:ext cx="13652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19" name="Google Shape;14919;p108"/>
              <p:cNvSpPr/>
              <p:nvPr/>
            </p:nvSpPr>
            <p:spPr>
              <a:xfrm>
                <a:off x="1402895" y="1162525"/>
                <a:ext cx="290513" cy="346075"/>
              </a:xfrm>
              <a:custGeom>
                <a:avLst/>
                <a:gdLst/>
                <a:ahLst/>
                <a:cxnLst/>
                <a:rect l="l" t="t" r="r" b="b"/>
                <a:pathLst>
                  <a:path w="861" h="1021" extrusionOk="0">
                    <a:moveTo>
                      <a:pt x="789" y="0"/>
                    </a:moveTo>
                    <a:cubicBezTo>
                      <a:pt x="627" y="0"/>
                      <a:pt x="627" y="0"/>
                      <a:pt x="627" y="0"/>
                    </a:cubicBezTo>
                    <a:cubicBezTo>
                      <a:pt x="614" y="0"/>
                      <a:pt x="614" y="0"/>
                      <a:pt x="614" y="0"/>
                    </a:cubicBezTo>
                    <a:cubicBezTo>
                      <a:pt x="614" y="30"/>
                      <a:pt x="614" y="30"/>
                      <a:pt x="614" y="30"/>
                    </a:cubicBezTo>
                    <a:cubicBezTo>
                      <a:pt x="614" y="63"/>
                      <a:pt x="632" y="81"/>
                      <a:pt x="664" y="81"/>
                    </a:cubicBezTo>
                    <a:cubicBezTo>
                      <a:pt x="743" y="81"/>
                      <a:pt x="743" y="81"/>
                      <a:pt x="743" y="81"/>
                    </a:cubicBezTo>
                    <a:cubicBezTo>
                      <a:pt x="770" y="81"/>
                      <a:pt x="781" y="92"/>
                      <a:pt x="781" y="120"/>
                    </a:cubicBezTo>
                    <a:cubicBezTo>
                      <a:pt x="781" y="193"/>
                      <a:pt x="782" y="266"/>
                      <a:pt x="782" y="340"/>
                    </a:cubicBezTo>
                    <a:cubicBezTo>
                      <a:pt x="782" y="905"/>
                      <a:pt x="782" y="905"/>
                      <a:pt x="782" y="905"/>
                    </a:cubicBezTo>
                    <a:cubicBezTo>
                      <a:pt x="782" y="930"/>
                      <a:pt x="769" y="942"/>
                      <a:pt x="745" y="942"/>
                    </a:cubicBezTo>
                    <a:cubicBezTo>
                      <a:pt x="536" y="942"/>
                      <a:pt x="327" y="942"/>
                      <a:pt x="117" y="943"/>
                    </a:cubicBezTo>
                    <a:cubicBezTo>
                      <a:pt x="91" y="943"/>
                      <a:pt x="79" y="931"/>
                      <a:pt x="79" y="905"/>
                    </a:cubicBezTo>
                    <a:cubicBezTo>
                      <a:pt x="79" y="118"/>
                      <a:pt x="79" y="118"/>
                      <a:pt x="79" y="118"/>
                    </a:cubicBezTo>
                    <a:cubicBezTo>
                      <a:pt x="79" y="93"/>
                      <a:pt x="91" y="81"/>
                      <a:pt x="116" y="81"/>
                    </a:cubicBezTo>
                    <a:cubicBezTo>
                      <a:pt x="144" y="81"/>
                      <a:pt x="172" y="81"/>
                      <a:pt x="200" y="81"/>
                    </a:cubicBezTo>
                    <a:cubicBezTo>
                      <a:pt x="224" y="80"/>
                      <a:pt x="244" y="65"/>
                      <a:pt x="246" y="42"/>
                    </a:cubicBezTo>
                    <a:cubicBezTo>
                      <a:pt x="248" y="29"/>
                      <a:pt x="247" y="15"/>
                      <a:pt x="247" y="0"/>
                    </a:cubicBezTo>
                    <a:cubicBezTo>
                      <a:pt x="234" y="0"/>
                      <a:pt x="234" y="0"/>
                      <a:pt x="234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31" y="0"/>
                      <a:pt x="0" y="30"/>
                      <a:pt x="0" y="70"/>
                    </a:cubicBezTo>
                    <a:cubicBezTo>
                      <a:pt x="0" y="364"/>
                      <a:pt x="0" y="658"/>
                      <a:pt x="0" y="952"/>
                    </a:cubicBezTo>
                    <a:cubicBezTo>
                      <a:pt x="0" y="991"/>
                      <a:pt x="30" y="1021"/>
                      <a:pt x="69" y="1021"/>
                    </a:cubicBezTo>
                    <a:cubicBezTo>
                      <a:pt x="792" y="1021"/>
                      <a:pt x="792" y="1021"/>
                      <a:pt x="792" y="1021"/>
                    </a:cubicBezTo>
                    <a:cubicBezTo>
                      <a:pt x="831" y="1021"/>
                      <a:pt x="860" y="991"/>
                      <a:pt x="860" y="952"/>
                    </a:cubicBezTo>
                    <a:cubicBezTo>
                      <a:pt x="861" y="658"/>
                      <a:pt x="861" y="365"/>
                      <a:pt x="860" y="71"/>
                    </a:cubicBezTo>
                    <a:cubicBezTo>
                      <a:pt x="860" y="30"/>
                      <a:pt x="830" y="0"/>
                      <a:pt x="7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20" name="Google Shape;14920;p108"/>
              <p:cNvSpPr/>
              <p:nvPr/>
            </p:nvSpPr>
            <p:spPr>
              <a:xfrm>
                <a:off x="1440995" y="1305400"/>
                <a:ext cx="17621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86" extrusionOk="0">
                    <a:moveTo>
                      <a:pt x="523" y="0"/>
                    </a:move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26"/>
                      <a:pt x="118" y="26"/>
                      <a:pt x="118" y="26"/>
                    </a:cubicBezTo>
                    <a:cubicBezTo>
                      <a:pt x="161" y="26"/>
                      <a:pt x="161" y="26"/>
                      <a:pt x="161" y="26"/>
                    </a:cubicBezTo>
                    <a:cubicBezTo>
                      <a:pt x="146" y="37"/>
                      <a:pt x="131" y="49"/>
                      <a:pt x="116" y="64"/>
                    </a:cubicBezTo>
                    <a:cubicBezTo>
                      <a:pt x="91" y="88"/>
                      <a:pt x="71" y="113"/>
                      <a:pt x="55" y="138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43" y="111"/>
                      <a:pt x="35" y="102"/>
                      <a:pt x="27" y="102"/>
                    </a:cubicBezTo>
                    <a:cubicBezTo>
                      <a:pt x="19" y="102"/>
                      <a:pt x="10" y="106"/>
                      <a:pt x="0" y="117"/>
                    </a:cubicBezTo>
                    <a:cubicBezTo>
                      <a:pt x="5" y="119"/>
                      <a:pt x="12" y="123"/>
                      <a:pt x="15" y="128"/>
                    </a:cubicBezTo>
                    <a:cubicBezTo>
                      <a:pt x="21" y="134"/>
                      <a:pt x="26" y="144"/>
                      <a:pt x="31" y="155"/>
                    </a:cubicBezTo>
                    <a:cubicBezTo>
                      <a:pt x="35" y="165"/>
                      <a:pt x="35" y="165"/>
                      <a:pt x="35" y="165"/>
                    </a:cubicBezTo>
                    <a:cubicBezTo>
                      <a:pt x="39" y="174"/>
                      <a:pt x="41" y="182"/>
                      <a:pt x="43" y="186"/>
                    </a:cubicBezTo>
                    <a:cubicBezTo>
                      <a:pt x="47" y="182"/>
                      <a:pt x="51" y="178"/>
                      <a:pt x="61" y="172"/>
                    </a:cubicBezTo>
                    <a:cubicBezTo>
                      <a:pt x="71" y="166"/>
                      <a:pt x="71" y="166"/>
                      <a:pt x="71" y="166"/>
                    </a:cubicBezTo>
                    <a:cubicBezTo>
                      <a:pt x="83" y="140"/>
                      <a:pt x="103" y="111"/>
                      <a:pt x="126" y="83"/>
                    </a:cubicBezTo>
                    <a:cubicBezTo>
                      <a:pt x="145" y="59"/>
                      <a:pt x="164" y="39"/>
                      <a:pt x="181" y="26"/>
                    </a:cubicBezTo>
                    <a:cubicBezTo>
                      <a:pt x="523" y="26"/>
                      <a:pt x="523" y="26"/>
                      <a:pt x="523" y="26"/>
                    </a:cubicBezTo>
                    <a:lnTo>
                      <a:pt x="5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921" name="Google Shape;14921;p108"/>
          <p:cNvGrpSpPr/>
          <p:nvPr/>
        </p:nvGrpSpPr>
        <p:grpSpPr>
          <a:xfrm>
            <a:off x="4338343" y="3949774"/>
            <a:ext cx="912284" cy="789517"/>
            <a:chOff x="4257136" y="3941471"/>
            <a:chExt cx="912284" cy="789517"/>
          </a:xfrm>
        </p:grpSpPr>
        <p:sp>
          <p:nvSpPr>
            <p:cNvPr id="14922" name="Google Shape;14922;p108"/>
            <p:cNvSpPr/>
            <p:nvPr/>
          </p:nvSpPr>
          <p:spPr>
            <a:xfrm>
              <a:off x="4257136" y="3941471"/>
              <a:ext cx="912284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923" name="Google Shape;14923;p108"/>
            <p:cNvGrpSpPr/>
            <p:nvPr/>
          </p:nvGrpSpPr>
          <p:grpSpPr>
            <a:xfrm>
              <a:off x="4515770" y="4085520"/>
              <a:ext cx="395017" cy="505103"/>
              <a:chOff x="1402895" y="1137125"/>
              <a:chExt cx="290513" cy="371475"/>
            </a:xfrm>
          </p:grpSpPr>
          <p:sp>
            <p:nvSpPr>
              <p:cNvPr id="14924" name="Google Shape;14924;p108"/>
              <p:cNvSpPr/>
              <p:nvPr/>
            </p:nvSpPr>
            <p:spPr>
              <a:xfrm>
                <a:off x="1440995" y="1259362"/>
                <a:ext cx="65088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77" extrusionOk="0">
                    <a:moveTo>
                      <a:pt x="194" y="8"/>
                    </a:moveTo>
                    <a:cubicBezTo>
                      <a:pt x="188" y="0"/>
                      <a:pt x="188" y="0"/>
                      <a:pt x="188" y="0"/>
                    </a:cubicBezTo>
                    <a:cubicBezTo>
                      <a:pt x="164" y="13"/>
                      <a:pt x="140" y="32"/>
                      <a:pt x="116" y="55"/>
                    </a:cubicBezTo>
                    <a:cubicBezTo>
                      <a:pt x="91" y="80"/>
                      <a:pt x="71" y="105"/>
                      <a:pt x="55" y="129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43" y="103"/>
                      <a:pt x="35" y="93"/>
                      <a:pt x="27" y="93"/>
                    </a:cubicBezTo>
                    <a:cubicBezTo>
                      <a:pt x="19" y="93"/>
                      <a:pt x="10" y="97"/>
                      <a:pt x="0" y="109"/>
                    </a:cubicBezTo>
                    <a:cubicBezTo>
                      <a:pt x="5" y="110"/>
                      <a:pt x="12" y="114"/>
                      <a:pt x="15" y="120"/>
                    </a:cubicBezTo>
                    <a:cubicBezTo>
                      <a:pt x="19" y="124"/>
                      <a:pt x="22" y="129"/>
                      <a:pt x="25" y="135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7" y="138"/>
                      <a:pt x="28" y="141"/>
                      <a:pt x="30" y="144"/>
                    </a:cubicBezTo>
                    <a:cubicBezTo>
                      <a:pt x="34" y="155"/>
                      <a:pt x="34" y="155"/>
                      <a:pt x="34" y="155"/>
                    </a:cubicBezTo>
                    <a:cubicBezTo>
                      <a:pt x="39" y="165"/>
                      <a:pt x="41" y="173"/>
                      <a:pt x="43" y="177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7" y="173"/>
                      <a:pt x="51" y="169"/>
                      <a:pt x="61" y="164"/>
                    </a:cubicBezTo>
                    <a:cubicBezTo>
                      <a:pt x="71" y="158"/>
                      <a:pt x="71" y="158"/>
                      <a:pt x="71" y="158"/>
                    </a:cubicBezTo>
                    <a:cubicBezTo>
                      <a:pt x="71" y="158"/>
                      <a:pt x="71" y="158"/>
                      <a:pt x="71" y="158"/>
                    </a:cubicBezTo>
                    <a:cubicBezTo>
                      <a:pt x="73" y="157"/>
                      <a:pt x="73" y="157"/>
                      <a:pt x="73" y="157"/>
                    </a:cubicBezTo>
                    <a:cubicBezTo>
                      <a:pt x="76" y="150"/>
                      <a:pt x="80" y="143"/>
                      <a:pt x="84" y="135"/>
                    </a:cubicBezTo>
                    <a:cubicBezTo>
                      <a:pt x="83" y="135"/>
                      <a:pt x="83" y="135"/>
                      <a:pt x="83" y="135"/>
                    </a:cubicBezTo>
                    <a:cubicBezTo>
                      <a:pt x="95" y="115"/>
                      <a:pt x="109" y="95"/>
                      <a:pt x="126" y="74"/>
                    </a:cubicBezTo>
                    <a:cubicBezTo>
                      <a:pt x="150" y="44"/>
                      <a:pt x="174" y="21"/>
                      <a:pt x="194" y="8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25" name="Google Shape;14925;p108"/>
              <p:cNvSpPr/>
              <p:nvPr/>
            </p:nvSpPr>
            <p:spPr>
              <a:xfrm>
                <a:off x="1467983" y="1137125"/>
                <a:ext cx="160338" cy="106363"/>
              </a:xfrm>
              <a:custGeom>
                <a:avLst/>
                <a:gdLst/>
                <a:ahLst/>
                <a:cxnLst/>
                <a:rect l="l" t="t" r="r" b="b"/>
                <a:pathLst>
                  <a:path w="473" h="312" extrusionOk="0">
                    <a:moveTo>
                      <a:pt x="0" y="312"/>
                    </a:moveTo>
                    <a:cubicBezTo>
                      <a:pt x="473" y="312"/>
                      <a:pt x="473" y="312"/>
                      <a:pt x="473" y="312"/>
                    </a:cubicBezTo>
                    <a:cubicBezTo>
                      <a:pt x="472" y="305"/>
                      <a:pt x="471" y="299"/>
                      <a:pt x="470" y="294"/>
                    </a:cubicBezTo>
                    <a:cubicBezTo>
                      <a:pt x="462" y="253"/>
                      <a:pt x="440" y="224"/>
                      <a:pt x="398" y="214"/>
                    </a:cubicBezTo>
                    <a:cubicBezTo>
                      <a:pt x="392" y="213"/>
                      <a:pt x="386" y="211"/>
                      <a:pt x="380" y="208"/>
                    </a:cubicBezTo>
                    <a:cubicBezTo>
                      <a:pt x="359" y="200"/>
                      <a:pt x="349" y="185"/>
                      <a:pt x="349" y="162"/>
                    </a:cubicBezTo>
                    <a:cubicBezTo>
                      <a:pt x="350" y="145"/>
                      <a:pt x="350" y="128"/>
                      <a:pt x="349" y="111"/>
                    </a:cubicBezTo>
                    <a:cubicBezTo>
                      <a:pt x="347" y="55"/>
                      <a:pt x="301" y="7"/>
                      <a:pt x="245" y="4"/>
                    </a:cubicBezTo>
                    <a:cubicBezTo>
                      <a:pt x="185" y="0"/>
                      <a:pt x="134" y="39"/>
                      <a:pt x="125" y="97"/>
                    </a:cubicBezTo>
                    <a:cubicBezTo>
                      <a:pt x="122" y="119"/>
                      <a:pt x="123" y="142"/>
                      <a:pt x="123" y="165"/>
                    </a:cubicBezTo>
                    <a:cubicBezTo>
                      <a:pt x="123" y="184"/>
                      <a:pt x="114" y="197"/>
                      <a:pt x="97" y="206"/>
                    </a:cubicBezTo>
                    <a:cubicBezTo>
                      <a:pt x="90" y="208"/>
                      <a:pt x="84" y="212"/>
                      <a:pt x="76" y="213"/>
                    </a:cubicBezTo>
                    <a:cubicBezTo>
                      <a:pt x="27" y="224"/>
                      <a:pt x="5" y="259"/>
                      <a:pt x="0" y="312"/>
                    </a:cubicBezTo>
                    <a:close/>
                    <a:moveTo>
                      <a:pt x="233" y="80"/>
                    </a:moveTo>
                    <a:cubicBezTo>
                      <a:pt x="253" y="80"/>
                      <a:pt x="269" y="96"/>
                      <a:pt x="269" y="115"/>
                    </a:cubicBezTo>
                    <a:cubicBezTo>
                      <a:pt x="269" y="134"/>
                      <a:pt x="253" y="150"/>
                      <a:pt x="233" y="150"/>
                    </a:cubicBezTo>
                    <a:cubicBezTo>
                      <a:pt x="214" y="150"/>
                      <a:pt x="198" y="134"/>
                      <a:pt x="198" y="115"/>
                    </a:cubicBezTo>
                    <a:cubicBezTo>
                      <a:pt x="198" y="96"/>
                      <a:pt x="214" y="80"/>
                      <a:pt x="233" y="80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26" name="Google Shape;14926;p108"/>
              <p:cNvSpPr/>
              <p:nvPr/>
            </p:nvSpPr>
            <p:spPr>
              <a:xfrm>
                <a:off x="1440995" y="1356200"/>
                <a:ext cx="17621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85" extrusionOk="0">
                    <a:moveTo>
                      <a:pt x="523" y="0"/>
                    </a:move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40" y="35"/>
                      <a:pt x="128" y="46"/>
                      <a:pt x="116" y="58"/>
                    </a:cubicBezTo>
                    <a:cubicBezTo>
                      <a:pt x="91" y="84"/>
                      <a:pt x="71" y="109"/>
                      <a:pt x="55" y="136"/>
                    </a:cubicBezTo>
                    <a:cubicBezTo>
                      <a:pt x="51" y="126"/>
                      <a:pt x="51" y="126"/>
                      <a:pt x="51" y="126"/>
                    </a:cubicBezTo>
                    <a:cubicBezTo>
                      <a:pt x="43" y="108"/>
                      <a:pt x="35" y="98"/>
                      <a:pt x="27" y="98"/>
                    </a:cubicBezTo>
                    <a:cubicBezTo>
                      <a:pt x="19" y="98"/>
                      <a:pt x="10" y="101"/>
                      <a:pt x="0" y="114"/>
                    </a:cubicBezTo>
                    <a:cubicBezTo>
                      <a:pt x="5" y="116"/>
                      <a:pt x="12" y="119"/>
                      <a:pt x="15" y="126"/>
                    </a:cubicBezTo>
                    <a:cubicBezTo>
                      <a:pt x="21" y="132"/>
                      <a:pt x="26" y="142"/>
                      <a:pt x="31" y="154"/>
                    </a:cubicBezTo>
                    <a:cubicBezTo>
                      <a:pt x="35" y="164"/>
                      <a:pt x="35" y="164"/>
                      <a:pt x="35" y="164"/>
                    </a:cubicBezTo>
                    <a:cubicBezTo>
                      <a:pt x="39" y="173"/>
                      <a:pt x="41" y="182"/>
                      <a:pt x="43" y="185"/>
                    </a:cubicBezTo>
                    <a:cubicBezTo>
                      <a:pt x="47" y="182"/>
                      <a:pt x="51" y="177"/>
                      <a:pt x="61" y="172"/>
                    </a:cubicBezTo>
                    <a:cubicBezTo>
                      <a:pt x="71" y="165"/>
                      <a:pt x="71" y="165"/>
                      <a:pt x="71" y="165"/>
                    </a:cubicBezTo>
                    <a:cubicBezTo>
                      <a:pt x="83" y="137"/>
                      <a:pt x="103" y="108"/>
                      <a:pt x="126" y="78"/>
                    </a:cubicBezTo>
                    <a:cubicBezTo>
                      <a:pt x="136" y="64"/>
                      <a:pt x="146" y="52"/>
                      <a:pt x="156" y="42"/>
                    </a:cubicBezTo>
                    <a:cubicBezTo>
                      <a:pt x="157" y="42"/>
                      <a:pt x="157" y="42"/>
                      <a:pt x="157" y="42"/>
                    </a:cubicBezTo>
                    <a:cubicBezTo>
                      <a:pt x="163" y="36"/>
                      <a:pt x="168" y="30"/>
                      <a:pt x="174" y="25"/>
                    </a:cubicBezTo>
                    <a:cubicBezTo>
                      <a:pt x="523" y="25"/>
                      <a:pt x="523" y="25"/>
                      <a:pt x="523" y="25"/>
                    </a:cubicBezTo>
                    <a:lnTo>
                      <a:pt x="523" y="0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27" name="Google Shape;14927;p108"/>
              <p:cNvSpPr/>
              <p:nvPr/>
            </p:nvSpPr>
            <p:spPr>
              <a:xfrm>
                <a:off x="1480683" y="1408587"/>
                <a:ext cx="136525" cy="7938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28" name="Google Shape;14928;p108"/>
              <p:cNvSpPr/>
              <p:nvPr/>
            </p:nvSpPr>
            <p:spPr>
              <a:xfrm>
                <a:off x="1402895" y="1162525"/>
                <a:ext cx="290513" cy="346075"/>
              </a:xfrm>
              <a:custGeom>
                <a:avLst/>
                <a:gdLst/>
                <a:ahLst/>
                <a:cxnLst/>
                <a:rect l="l" t="t" r="r" b="b"/>
                <a:pathLst>
                  <a:path w="861" h="1021" extrusionOk="0">
                    <a:moveTo>
                      <a:pt x="789" y="0"/>
                    </a:moveTo>
                    <a:cubicBezTo>
                      <a:pt x="627" y="0"/>
                      <a:pt x="627" y="0"/>
                      <a:pt x="627" y="0"/>
                    </a:cubicBezTo>
                    <a:cubicBezTo>
                      <a:pt x="614" y="0"/>
                      <a:pt x="614" y="0"/>
                      <a:pt x="614" y="0"/>
                    </a:cubicBezTo>
                    <a:cubicBezTo>
                      <a:pt x="614" y="30"/>
                      <a:pt x="614" y="30"/>
                      <a:pt x="614" y="30"/>
                    </a:cubicBezTo>
                    <a:cubicBezTo>
                      <a:pt x="614" y="63"/>
                      <a:pt x="632" y="81"/>
                      <a:pt x="664" y="81"/>
                    </a:cubicBezTo>
                    <a:cubicBezTo>
                      <a:pt x="743" y="81"/>
                      <a:pt x="743" y="81"/>
                      <a:pt x="743" y="81"/>
                    </a:cubicBezTo>
                    <a:cubicBezTo>
                      <a:pt x="770" y="81"/>
                      <a:pt x="781" y="92"/>
                      <a:pt x="781" y="120"/>
                    </a:cubicBezTo>
                    <a:cubicBezTo>
                      <a:pt x="781" y="193"/>
                      <a:pt x="782" y="266"/>
                      <a:pt x="782" y="340"/>
                    </a:cubicBezTo>
                    <a:cubicBezTo>
                      <a:pt x="782" y="905"/>
                      <a:pt x="782" y="905"/>
                      <a:pt x="782" y="905"/>
                    </a:cubicBezTo>
                    <a:cubicBezTo>
                      <a:pt x="782" y="930"/>
                      <a:pt x="769" y="942"/>
                      <a:pt x="745" y="942"/>
                    </a:cubicBezTo>
                    <a:cubicBezTo>
                      <a:pt x="536" y="942"/>
                      <a:pt x="327" y="942"/>
                      <a:pt x="117" y="943"/>
                    </a:cubicBezTo>
                    <a:cubicBezTo>
                      <a:pt x="91" y="943"/>
                      <a:pt x="79" y="931"/>
                      <a:pt x="79" y="905"/>
                    </a:cubicBezTo>
                    <a:cubicBezTo>
                      <a:pt x="79" y="118"/>
                      <a:pt x="79" y="118"/>
                      <a:pt x="79" y="118"/>
                    </a:cubicBezTo>
                    <a:cubicBezTo>
                      <a:pt x="79" y="93"/>
                      <a:pt x="91" y="81"/>
                      <a:pt x="116" y="81"/>
                    </a:cubicBezTo>
                    <a:cubicBezTo>
                      <a:pt x="144" y="81"/>
                      <a:pt x="172" y="81"/>
                      <a:pt x="200" y="81"/>
                    </a:cubicBezTo>
                    <a:cubicBezTo>
                      <a:pt x="224" y="80"/>
                      <a:pt x="244" y="65"/>
                      <a:pt x="246" y="42"/>
                    </a:cubicBezTo>
                    <a:cubicBezTo>
                      <a:pt x="248" y="29"/>
                      <a:pt x="247" y="15"/>
                      <a:pt x="247" y="0"/>
                    </a:cubicBezTo>
                    <a:cubicBezTo>
                      <a:pt x="234" y="0"/>
                      <a:pt x="234" y="0"/>
                      <a:pt x="234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31" y="0"/>
                      <a:pt x="0" y="30"/>
                      <a:pt x="0" y="70"/>
                    </a:cubicBezTo>
                    <a:cubicBezTo>
                      <a:pt x="0" y="364"/>
                      <a:pt x="0" y="658"/>
                      <a:pt x="0" y="952"/>
                    </a:cubicBezTo>
                    <a:cubicBezTo>
                      <a:pt x="0" y="991"/>
                      <a:pt x="30" y="1021"/>
                      <a:pt x="69" y="1021"/>
                    </a:cubicBezTo>
                    <a:cubicBezTo>
                      <a:pt x="792" y="1021"/>
                      <a:pt x="792" y="1021"/>
                      <a:pt x="792" y="1021"/>
                    </a:cubicBezTo>
                    <a:cubicBezTo>
                      <a:pt x="831" y="1021"/>
                      <a:pt x="860" y="991"/>
                      <a:pt x="860" y="952"/>
                    </a:cubicBezTo>
                    <a:cubicBezTo>
                      <a:pt x="861" y="658"/>
                      <a:pt x="861" y="365"/>
                      <a:pt x="860" y="71"/>
                    </a:cubicBezTo>
                    <a:cubicBezTo>
                      <a:pt x="860" y="30"/>
                      <a:pt x="830" y="0"/>
                      <a:pt x="789" y="0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29" name="Google Shape;14929;p108"/>
              <p:cNvSpPr/>
              <p:nvPr/>
            </p:nvSpPr>
            <p:spPr>
              <a:xfrm>
                <a:off x="1440995" y="1305400"/>
                <a:ext cx="17621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86" extrusionOk="0">
                    <a:moveTo>
                      <a:pt x="523" y="0"/>
                    </a:move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26"/>
                      <a:pt x="118" y="26"/>
                      <a:pt x="118" y="26"/>
                    </a:cubicBezTo>
                    <a:cubicBezTo>
                      <a:pt x="161" y="26"/>
                      <a:pt x="161" y="26"/>
                      <a:pt x="161" y="26"/>
                    </a:cubicBezTo>
                    <a:cubicBezTo>
                      <a:pt x="146" y="37"/>
                      <a:pt x="131" y="49"/>
                      <a:pt x="116" y="64"/>
                    </a:cubicBezTo>
                    <a:cubicBezTo>
                      <a:pt x="91" y="88"/>
                      <a:pt x="71" y="113"/>
                      <a:pt x="55" y="138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43" y="111"/>
                      <a:pt x="35" y="102"/>
                      <a:pt x="27" y="102"/>
                    </a:cubicBezTo>
                    <a:cubicBezTo>
                      <a:pt x="19" y="102"/>
                      <a:pt x="10" y="106"/>
                      <a:pt x="0" y="117"/>
                    </a:cubicBezTo>
                    <a:cubicBezTo>
                      <a:pt x="5" y="119"/>
                      <a:pt x="12" y="123"/>
                      <a:pt x="15" y="128"/>
                    </a:cubicBezTo>
                    <a:cubicBezTo>
                      <a:pt x="21" y="134"/>
                      <a:pt x="26" y="144"/>
                      <a:pt x="31" y="155"/>
                    </a:cubicBezTo>
                    <a:cubicBezTo>
                      <a:pt x="35" y="165"/>
                      <a:pt x="35" y="165"/>
                      <a:pt x="35" y="165"/>
                    </a:cubicBezTo>
                    <a:cubicBezTo>
                      <a:pt x="39" y="174"/>
                      <a:pt x="41" y="182"/>
                      <a:pt x="43" y="186"/>
                    </a:cubicBezTo>
                    <a:cubicBezTo>
                      <a:pt x="47" y="182"/>
                      <a:pt x="51" y="178"/>
                      <a:pt x="61" y="172"/>
                    </a:cubicBezTo>
                    <a:cubicBezTo>
                      <a:pt x="71" y="166"/>
                      <a:pt x="71" y="166"/>
                      <a:pt x="71" y="166"/>
                    </a:cubicBezTo>
                    <a:cubicBezTo>
                      <a:pt x="83" y="140"/>
                      <a:pt x="103" y="111"/>
                      <a:pt x="126" y="83"/>
                    </a:cubicBezTo>
                    <a:cubicBezTo>
                      <a:pt x="145" y="59"/>
                      <a:pt x="164" y="39"/>
                      <a:pt x="181" y="26"/>
                    </a:cubicBezTo>
                    <a:cubicBezTo>
                      <a:pt x="523" y="26"/>
                      <a:pt x="523" y="26"/>
                      <a:pt x="523" y="26"/>
                    </a:cubicBezTo>
                    <a:lnTo>
                      <a:pt x="523" y="0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930" name="Google Shape;14930;p108"/>
          <p:cNvGrpSpPr/>
          <p:nvPr/>
        </p:nvGrpSpPr>
        <p:grpSpPr>
          <a:xfrm>
            <a:off x="5662125" y="2598734"/>
            <a:ext cx="912283" cy="789517"/>
            <a:chOff x="7050165" y="3034241"/>
            <a:chExt cx="912283" cy="789517"/>
          </a:xfrm>
        </p:grpSpPr>
        <p:sp>
          <p:nvSpPr>
            <p:cNvPr id="14931" name="Google Shape;14931;p108"/>
            <p:cNvSpPr/>
            <p:nvPr/>
          </p:nvSpPr>
          <p:spPr>
            <a:xfrm>
              <a:off x="7050165" y="3034241"/>
              <a:ext cx="912283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932" name="Google Shape;14932;p108"/>
            <p:cNvGrpSpPr/>
            <p:nvPr/>
          </p:nvGrpSpPr>
          <p:grpSpPr>
            <a:xfrm>
              <a:off x="7288581" y="3156586"/>
              <a:ext cx="435452" cy="544831"/>
              <a:chOff x="3652821" y="2229040"/>
              <a:chExt cx="334963" cy="419100"/>
            </a:xfrm>
          </p:grpSpPr>
          <p:sp>
            <p:nvSpPr>
              <p:cNvPr id="14933" name="Google Shape;14933;p108"/>
              <p:cNvSpPr/>
              <p:nvPr/>
            </p:nvSpPr>
            <p:spPr>
              <a:xfrm>
                <a:off x="3763946" y="2338577"/>
                <a:ext cx="117475" cy="109538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25" extrusionOk="0">
                    <a:moveTo>
                      <a:pt x="17" y="325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98" y="18"/>
                      <a:pt x="198" y="18"/>
                      <a:pt x="198" y="18"/>
                    </a:cubicBezTo>
                    <a:cubicBezTo>
                      <a:pt x="198" y="140"/>
                      <a:pt x="198" y="140"/>
                      <a:pt x="198" y="140"/>
                    </a:cubicBezTo>
                    <a:cubicBezTo>
                      <a:pt x="198" y="144"/>
                      <a:pt x="202" y="149"/>
                      <a:pt x="207" y="149"/>
                    </a:cubicBezTo>
                    <a:cubicBezTo>
                      <a:pt x="327" y="149"/>
                      <a:pt x="327" y="149"/>
                      <a:pt x="327" y="149"/>
                    </a:cubicBezTo>
                    <a:cubicBezTo>
                      <a:pt x="327" y="325"/>
                      <a:pt x="327" y="325"/>
                      <a:pt x="327" y="325"/>
                    </a:cubicBezTo>
                    <a:cubicBezTo>
                      <a:pt x="344" y="325"/>
                      <a:pt x="344" y="325"/>
                      <a:pt x="344" y="325"/>
                    </a:cubicBezTo>
                    <a:cubicBezTo>
                      <a:pt x="344" y="140"/>
                      <a:pt x="344" y="140"/>
                      <a:pt x="344" y="140"/>
                    </a:cubicBezTo>
                    <a:cubicBezTo>
                      <a:pt x="344" y="138"/>
                      <a:pt x="344" y="138"/>
                      <a:pt x="344" y="138"/>
                    </a:cubicBezTo>
                    <a:cubicBezTo>
                      <a:pt x="344" y="135"/>
                      <a:pt x="344" y="135"/>
                      <a:pt x="344" y="135"/>
                    </a:cubicBezTo>
                    <a:cubicBezTo>
                      <a:pt x="344" y="135"/>
                      <a:pt x="344" y="133"/>
                      <a:pt x="342" y="133"/>
                    </a:cubicBezTo>
                    <a:cubicBezTo>
                      <a:pt x="213" y="3"/>
                      <a:pt x="213" y="3"/>
                      <a:pt x="213" y="3"/>
                    </a:cubicBezTo>
                    <a:cubicBezTo>
                      <a:pt x="211" y="3"/>
                      <a:pt x="211" y="0"/>
                      <a:pt x="211" y="0"/>
                    </a:cubicBezTo>
                    <a:cubicBezTo>
                      <a:pt x="209" y="0"/>
                      <a:pt x="209" y="0"/>
                      <a:pt x="209" y="0"/>
                    </a:cubicBezTo>
                    <a:cubicBezTo>
                      <a:pt x="207" y="0"/>
                      <a:pt x="207" y="0"/>
                      <a:pt x="2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325"/>
                      <a:pt x="0" y="325"/>
                      <a:pt x="0" y="325"/>
                    </a:cubicBezTo>
                    <a:lnTo>
                      <a:pt x="17" y="3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34" name="Google Shape;14934;p108"/>
              <p:cNvSpPr/>
              <p:nvPr/>
            </p:nvSpPr>
            <p:spPr>
              <a:xfrm>
                <a:off x="3779821" y="2402077"/>
                <a:ext cx="84138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20" extrusionOk="0">
                    <a:moveTo>
                      <a:pt x="9" y="20"/>
                    </a:moveTo>
                    <a:cubicBezTo>
                      <a:pt x="240" y="20"/>
                      <a:pt x="240" y="20"/>
                      <a:pt x="240" y="20"/>
                    </a:cubicBezTo>
                    <a:cubicBezTo>
                      <a:pt x="244" y="20"/>
                      <a:pt x="248" y="17"/>
                      <a:pt x="248" y="10"/>
                    </a:cubicBezTo>
                    <a:cubicBezTo>
                      <a:pt x="248" y="5"/>
                      <a:pt x="244" y="0"/>
                      <a:pt x="24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7"/>
                      <a:pt x="4" y="20"/>
                      <a:pt x="9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35" name="Google Shape;14935;p108"/>
              <p:cNvSpPr/>
              <p:nvPr/>
            </p:nvSpPr>
            <p:spPr>
              <a:xfrm>
                <a:off x="3779821" y="2427477"/>
                <a:ext cx="84138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19" extrusionOk="0">
                    <a:moveTo>
                      <a:pt x="240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2"/>
                      <a:pt x="0" y="10"/>
                    </a:cubicBezTo>
                    <a:cubicBezTo>
                      <a:pt x="0" y="14"/>
                      <a:pt x="4" y="19"/>
                      <a:pt x="9" y="19"/>
                    </a:cubicBezTo>
                    <a:cubicBezTo>
                      <a:pt x="240" y="19"/>
                      <a:pt x="240" y="19"/>
                      <a:pt x="240" y="19"/>
                    </a:cubicBezTo>
                    <a:cubicBezTo>
                      <a:pt x="244" y="19"/>
                      <a:pt x="248" y="14"/>
                      <a:pt x="248" y="10"/>
                    </a:cubicBezTo>
                    <a:cubicBezTo>
                      <a:pt x="248" y="2"/>
                      <a:pt x="244" y="0"/>
                      <a:pt x="24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36" name="Google Shape;14936;p108"/>
              <p:cNvSpPr/>
              <p:nvPr/>
            </p:nvSpPr>
            <p:spPr>
              <a:xfrm>
                <a:off x="3679809" y="2283015"/>
                <a:ext cx="71438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87" extrusionOk="0">
                    <a:moveTo>
                      <a:pt x="206" y="278"/>
                    </a:moveTo>
                    <a:cubicBezTo>
                      <a:pt x="9" y="278"/>
                      <a:pt x="9" y="278"/>
                      <a:pt x="9" y="27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24" y="9"/>
                      <a:pt x="124" y="9"/>
                      <a:pt x="124" y="9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4" y="89"/>
                      <a:pt x="126" y="89"/>
                      <a:pt x="129" y="89"/>
                    </a:cubicBezTo>
                    <a:cubicBezTo>
                      <a:pt x="206" y="89"/>
                      <a:pt x="206" y="89"/>
                      <a:pt x="206" y="89"/>
                    </a:cubicBezTo>
                    <a:lnTo>
                      <a:pt x="206" y="278"/>
                    </a:lnTo>
                    <a:close/>
                    <a:moveTo>
                      <a:pt x="214" y="84"/>
                    </a:moveTo>
                    <a:cubicBezTo>
                      <a:pt x="214" y="84"/>
                      <a:pt x="214" y="84"/>
                      <a:pt x="214" y="84"/>
                    </a:cubicBezTo>
                    <a:cubicBezTo>
                      <a:pt x="214" y="84"/>
                      <a:pt x="214" y="82"/>
                      <a:pt x="212" y="82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282"/>
                      <a:pt x="0" y="282"/>
                      <a:pt x="0" y="282"/>
                    </a:cubicBezTo>
                    <a:cubicBezTo>
                      <a:pt x="0" y="284"/>
                      <a:pt x="2" y="287"/>
                      <a:pt x="4" y="287"/>
                    </a:cubicBezTo>
                    <a:cubicBezTo>
                      <a:pt x="210" y="287"/>
                      <a:pt x="210" y="287"/>
                      <a:pt x="210" y="287"/>
                    </a:cubicBezTo>
                    <a:cubicBezTo>
                      <a:pt x="212" y="287"/>
                      <a:pt x="214" y="284"/>
                      <a:pt x="214" y="282"/>
                    </a:cubicBezTo>
                    <a:lnTo>
                      <a:pt x="214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37" name="Google Shape;14937;p108"/>
              <p:cNvSpPr/>
              <p:nvPr/>
            </p:nvSpPr>
            <p:spPr>
              <a:xfrm>
                <a:off x="3881421" y="2229040"/>
                <a:ext cx="88900" cy="12065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55" extrusionOk="0">
                    <a:moveTo>
                      <a:pt x="254" y="342"/>
                    </a:moveTo>
                    <a:cubicBezTo>
                      <a:pt x="13" y="342"/>
                      <a:pt x="13" y="342"/>
                      <a:pt x="13" y="34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54" y="13"/>
                      <a:pt x="154" y="13"/>
                      <a:pt x="154" y="13"/>
                    </a:cubicBezTo>
                    <a:cubicBezTo>
                      <a:pt x="154" y="105"/>
                      <a:pt x="154" y="105"/>
                      <a:pt x="154" y="105"/>
                    </a:cubicBezTo>
                    <a:cubicBezTo>
                      <a:pt x="154" y="109"/>
                      <a:pt x="157" y="111"/>
                      <a:pt x="161" y="111"/>
                    </a:cubicBezTo>
                    <a:cubicBezTo>
                      <a:pt x="254" y="111"/>
                      <a:pt x="254" y="111"/>
                      <a:pt x="254" y="111"/>
                    </a:cubicBezTo>
                    <a:lnTo>
                      <a:pt x="254" y="342"/>
                    </a:lnTo>
                    <a:close/>
                    <a:moveTo>
                      <a:pt x="267" y="105"/>
                    </a:moveTo>
                    <a:cubicBezTo>
                      <a:pt x="267" y="102"/>
                      <a:pt x="267" y="102"/>
                      <a:pt x="267" y="102"/>
                    </a:cubicBezTo>
                    <a:cubicBezTo>
                      <a:pt x="267" y="102"/>
                      <a:pt x="265" y="102"/>
                      <a:pt x="265" y="100"/>
                    </a:cubicBezTo>
                    <a:cubicBezTo>
                      <a:pt x="165" y="2"/>
                      <a:pt x="165" y="2"/>
                      <a:pt x="165" y="2"/>
                    </a:cubicBezTo>
                    <a:cubicBezTo>
                      <a:pt x="165" y="0"/>
                      <a:pt x="163" y="0"/>
                      <a:pt x="163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0" y="2"/>
                      <a:pt x="0" y="7"/>
                    </a:cubicBezTo>
                    <a:cubicBezTo>
                      <a:pt x="0" y="348"/>
                      <a:pt x="0" y="348"/>
                      <a:pt x="0" y="348"/>
                    </a:cubicBezTo>
                    <a:cubicBezTo>
                      <a:pt x="0" y="353"/>
                      <a:pt x="4" y="355"/>
                      <a:pt x="7" y="355"/>
                    </a:cubicBezTo>
                    <a:cubicBezTo>
                      <a:pt x="261" y="355"/>
                      <a:pt x="261" y="355"/>
                      <a:pt x="261" y="355"/>
                    </a:cubicBezTo>
                    <a:cubicBezTo>
                      <a:pt x="265" y="355"/>
                      <a:pt x="267" y="353"/>
                      <a:pt x="267" y="348"/>
                    </a:cubicBezTo>
                    <a:lnTo>
                      <a:pt x="267" y="1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38" name="Google Shape;14938;p108"/>
              <p:cNvSpPr/>
              <p:nvPr/>
            </p:nvSpPr>
            <p:spPr>
              <a:xfrm>
                <a:off x="3690921" y="2324290"/>
                <a:ext cx="5080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153" h="7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148" y="7"/>
                      <a:pt x="148" y="7"/>
                      <a:pt x="148" y="7"/>
                    </a:cubicBezTo>
                    <a:cubicBezTo>
                      <a:pt x="150" y="7"/>
                      <a:pt x="153" y="5"/>
                      <a:pt x="153" y="3"/>
                    </a:cubicBezTo>
                    <a:cubicBezTo>
                      <a:pt x="153" y="2"/>
                      <a:pt x="150" y="0"/>
                      <a:pt x="1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39" name="Google Shape;14939;p108"/>
              <p:cNvSpPr/>
              <p:nvPr/>
            </p:nvSpPr>
            <p:spPr>
              <a:xfrm>
                <a:off x="3690921" y="2338577"/>
                <a:ext cx="508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8"/>
                      <a:pt x="2" y="11"/>
                      <a:pt x="4" y="11"/>
                    </a:cubicBezTo>
                    <a:cubicBezTo>
                      <a:pt x="148" y="11"/>
                      <a:pt x="148" y="11"/>
                      <a:pt x="148" y="11"/>
                    </a:cubicBezTo>
                    <a:cubicBezTo>
                      <a:pt x="150" y="11"/>
                      <a:pt x="153" y="8"/>
                      <a:pt x="153" y="5"/>
                    </a:cubicBezTo>
                    <a:cubicBezTo>
                      <a:pt x="153" y="3"/>
                      <a:pt x="150" y="0"/>
                      <a:pt x="1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40" name="Google Shape;14940;p108"/>
              <p:cNvSpPr/>
              <p:nvPr/>
            </p:nvSpPr>
            <p:spPr>
              <a:xfrm>
                <a:off x="3690921" y="2352865"/>
                <a:ext cx="508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8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50" y="8"/>
                      <a:pt x="153" y="6"/>
                      <a:pt x="153" y="4"/>
                    </a:cubicBezTo>
                    <a:cubicBezTo>
                      <a:pt x="153" y="2"/>
                      <a:pt x="150" y="0"/>
                      <a:pt x="1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41" name="Google Shape;14941;p108"/>
              <p:cNvSpPr/>
              <p:nvPr/>
            </p:nvSpPr>
            <p:spPr>
              <a:xfrm>
                <a:off x="3690921" y="2368740"/>
                <a:ext cx="508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8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50" y="8"/>
                      <a:pt x="153" y="6"/>
                      <a:pt x="153" y="4"/>
                    </a:cubicBezTo>
                    <a:cubicBezTo>
                      <a:pt x="153" y="2"/>
                      <a:pt x="150" y="0"/>
                      <a:pt x="1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42" name="Google Shape;14942;p108"/>
              <p:cNvSpPr/>
              <p:nvPr/>
            </p:nvSpPr>
            <p:spPr>
              <a:xfrm>
                <a:off x="3894121" y="2278252"/>
                <a:ext cx="619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5" extrusionOk="0">
                    <a:moveTo>
                      <a:pt x="7" y="15"/>
                    </a:moveTo>
                    <a:cubicBezTo>
                      <a:pt x="181" y="15"/>
                      <a:pt x="181" y="15"/>
                      <a:pt x="181" y="15"/>
                    </a:cubicBezTo>
                    <a:cubicBezTo>
                      <a:pt x="185" y="15"/>
                      <a:pt x="187" y="10"/>
                      <a:pt x="187" y="8"/>
                    </a:cubicBezTo>
                    <a:cubicBezTo>
                      <a:pt x="187" y="3"/>
                      <a:pt x="185" y="0"/>
                      <a:pt x="181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3"/>
                      <a:pt x="0" y="8"/>
                    </a:cubicBezTo>
                    <a:cubicBezTo>
                      <a:pt x="0" y="10"/>
                      <a:pt x="5" y="15"/>
                      <a:pt x="7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43" name="Google Shape;14943;p108"/>
              <p:cNvSpPr/>
              <p:nvPr/>
            </p:nvSpPr>
            <p:spPr>
              <a:xfrm>
                <a:off x="3894121" y="2297302"/>
                <a:ext cx="61913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1" extrusionOk="0">
                    <a:moveTo>
                      <a:pt x="181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3"/>
                      <a:pt x="0" y="5"/>
                    </a:cubicBezTo>
                    <a:cubicBezTo>
                      <a:pt x="0" y="9"/>
                      <a:pt x="5" y="11"/>
                      <a:pt x="7" y="11"/>
                    </a:cubicBezTo>
                    <a:cubicBezTo>
                      <a:pt x="181" y="11"/>
                      <a:pt x="181" y="11"/>
                      <a:pt x="181" y="11"/>
                    </a:cubicBezTo>
                    <a:cubicBezTo>
                      <a:pt x="185" y="11"/>
                      <a:pt x="187" y="9"/>
                      <a:pt x="187" y="5"/>
                    </a:cubicBezTo>
                    <a:cubicBezTo>
                      <a:pt x="187" y="3"/>
                      <a:pt x="185" y="0"/>
                      <a:pt x="18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44" name="Google Shape;14944;p108"/>
              <p:cNvSpPr/>
              <p:nvPr/>
            </p:nvSpPr>
            <p:spPr>
              <a:xfrm>
                <a:off x="3894121" y="2314765"/>
                <a:ext cx="619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5" extrusionOk="0">
                    <a:moveTo>
                      <a:pt x="181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3"/>
                      <a:pt x="0" y="8"/>
                    </a:cubicBezTo>
                    <a:cubicBezTo>
                      <a:pt x="0" y="13"/>
                      <a:pt x="5" y="15"/>
                      <a:pt x="7" y="15"/>
                    </a:cubicBezTo>
                    <a:cubicBezTo>
                      <a:pt x="181" y="15"/>
                      <a:pt x="181" y="15"/>
                      <a:pt x="181" y="15"/>
                    </a:cubicBezTo>
                    <a:cubicBezTo>
                      <a:pt x="185" y="15"/>
                      <a:pt x="187" y="13"/>
                      <a:pt x="187" y="8"/>
                    </a:cubicBezTo>
                    <a:cubicBezTo>
                      <a:pt x="187" y="3"/>
                      <a:pt x="185" y="0"/>
                      <a:pt x="18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45" name="Google Shape;14945;p108"/>
              <p:cNvSpPr/>
              <p:nvPr/>
            </p:nvSpPr>
            <p:spPr>
              <a:xfrm>
                <a:off x="3894121" y="2332227"/>
                <a:ext cx="619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" extrusionOk="0">
                    <a:moveTo>
                      <a:pt x="181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4"/>
                      <a:pt x="0" y="6"/>
                    </a:cubicBezTo>
                    <a:cubicBezTo>
                      <a:pt x="0" y="10"/>
                      <a:pt x="5" y="12"/>
                      <a:pt x="7" y="12"/>
                    </a:cubicBezTo>
                    <a:cubicBezTo>
                      <a:pt x="181" y="12"/>
                      <a:pt x="181" y="12"/>
                      <a:pt x="181" y="12"/>
                    </a:cubicBezTo>
                    <a:cubicBezTo>
                      <a:pt x="185" y="12"/>
                      <a:pt x="187" y="10"/>
                      <a:pt x="187" y="6"/>
                    </a:cubicBezTo>
                    <a:cubicBezTo>
                      <a:pt x="187" y="4"/>
                      <a:pt x="185" y="0"/>
                      <a:pt x="18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46" name="Google Shape;14946;p108"/>
              <p:cNvSpPr/>
              <p:nvPr/>
            </p:nvSpPr>
            <p:spPr>
              <a:xfrm>
                <a:off x="3782996" y="2252852"/>
                <a:ext cx="42863" cy="65088"/>
              </a:xfrm>
              <a:custGeom>
                <a:avLst/>
                <a:gdLst/>
                <a:ahLst/>
                <a:cxnLst/>
                <a:rect l="l" t="t" r="r" b="b"/>
                <a:pathLst>
                  <a:path w="27" h="41" extrusionOk="0">
                    <a:moveTo>
                      <a:pt x="18" y="0"/>
                    </a:moveTo>
                    <a:lnTo>
                      <a:pt x="9" y="0"/>
                    </a:lnTo>
                    <a:lnTo>
                      <a:pt x="9" y="28"/>
                    </a:lnTo>
                    <a:lnTo>
                      <a:pt x="0" y="28"/>
                    </a:lnTo>
                    <a:lnTo>
                      <a:pt x="13" y="41"/>
                    </a:lnTo>
                    <a:lnTo>
                      <a:pt x="27" y="28"/>
                    </a:lnTo>
                    <a:lnTo>
                      <a:pt x="18" y="28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47" name="Google Shape;14947;p108"/>
              <p:cNvSpPr/>
              <p:nvPr/>
            </p:nvSpPr>
            <p:spPr>
              <a:xfrm>
                <a:off x="3922696" y="2359215"/>
                <a:ext cx="4286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40" extrusionOk="0">
                    <a:moveTo>
                      <a:pt x="18" y="27"/>
                    </a:moveTo>
                    <a:lnTo>
                      <a:pt x="18" y="0"/>
                    </a:lnTo>
                    <a:lnTo>
                      <a:pt x="9" y="0"/>
                    </a:lnTo>
                    <a:lnTo>
                      <a:pt x="9" y="27"/>
                    </a:lnTo>
                    <a:lnTo>
                      <a:pt x="0" y="27"/>
                    </a:lnTo>
                    <a:lnTo>
                      <a:pt x="14" y="40"/>
                    </a:lnTo>
                    <a:lnTo>
                      <a:pt x="27" y="27"/>
                    </a:lnTo>
                    <a:lnTo>
                      <a:pt x="18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48" name="Google Shape;14948;p108"/>
              <p:cNvSpPr/>
              <p:nvPr/>
            </p:nvSpPr>
            <p:spPr>
              <a:xfrm>
                <a:off x="3652821" y="2427477"/>
                <a:ext cx="334963" cy="220663"/>
              </a:xfrm>
              <a:custGeom>
                <a:avLst/>
                <a:gdLst/>
                <a:ahLst/>
                <a:cxnLst/>
                <a:rect l="l" t="t" r="r" b="b"/>
                <a:pathLst>
                  <a:path w="993" h="656" extrusionOk="0">
                    <a:moveTo>
                      <a:pt x="926" y="630"/>
                    </a:moveTo>
                    <a:cubicBezTo>
                      <a:pt x="69" y="630"/>
                      <a:pt x="69" y="630"/>
                      <a:pt x="69" y="630"/>
                    </a:cubicBezTo>
                    <a:cubicBezTo>
                      <a:pt x="69" y="175"/>
                      <a:pt x="69" y="175"/>
                      <a:pt x="69" y="175"/>
                    </a:cubicBezTo>
                    <a:cubicBezTo>
                      <a:pt x="926" y="175"/>
                      <a:pt x="926" y="175"/>
                      <a:pt x="926" y="175"/>
                    </a:cubicBezTo>
                    <a:lnTo>
                      <a:pt x="926" y="630"/>
                    </a:lnTo>
                    <a:close/>
                    <a:moveTo>
                      <a:pt x="989" y="152"/>
                    </a:moveTo>
                    <a:cubicBezTo>
                      <a:pt x="842" y="4"/>
                      <a:pt x="842" y="4"/>
                      <a:pt x="842" y="4"/>
                    </a:cubicBezTo>
                    <a:cubicBezTo>
                      <a:pt x="840" y="2"/>
                      <a:pt x="835" y="0"/>
                      <a:pt x="833" y="0"/>
                    </a:cubicBezTo>
                    <a:cubicBezTo>
                      <a:pt x="701" y="0"/>
                      <a:pt x="701" y="0"/>
                      <a:pt x="701" y="0"/>
                    </a:cubicBezTo>
                    <a:cubicBezTo>
                      <a:pt x="692" y="0"/>
                      <a:pt x="688" y="6"/>
                      <a:pt x="688" y="13"/>
                    </a:cubicBezTo>
                    <a:cubicBezTo>
                      <a:pt x="688" y="22"/>
                      <a:pt x="692" y="26"/>
                      <a:pt x="701" y="26"/>
                    </a:cubicBezTo>
                    <a:cubicBezTo>
                      <a:pt x="827" y="26"/>
                      <a:pt x="827" y="26"/>
                      <a:pt x="827" y="26"/>
                    </a:cubicBezTo>
                    <a:cubicBezTo>
                      <a:pt x="948" y="149"/>
                      <a:pt x="948" y="149"/>
                      <a:pt x="948" y="149"/>
                    </a:cubicBezTo>
                    <a:cubicBezTo>
                      <a:pt x="45" y="149"/>
                      <a:pt x="45" y="149"/>
                      <a:pt x="45" y="149"/>
                    </a:cubicBezTo>
                    <a:cubicBezTo>
                      <a:pt x="167" y="26"/>
                      <a:pt x="167" y="26"/>
                      <a:pt x="167" y="26"/>
                    </a:cubicBezTo>
                    <a:cubicBezTo>
                      <a:pt x="307" y="26"/>
                      <a:pt x="307" y="26"/>
                      <a:pt x="307" y="26"/>
                    </a:cubicBezTo>
                    <a:cubicBezTo>
                      <a:pt x="314" y="26"/>
                      <a:pt x="320" y="22"/>
                      <a:pt x="320" y="13"/>
                    </a:cubicBezTo>
                    <a:cubicBezTo>
                      <a:pt x="320" y="6"/>
                      <a:pt x="314" y="0"/>
                      <a:pt x="307" y="0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58" y="0"/>
                      <a:pt x="156" y="2"/>
                      <a:pt x="151" y="4"/>
                    </a:cubicBezTo>
                    <a:cubicBezTo>
                      <a:pt x="4" y="152"/>
                      <a:pt x="4" y="152"/>
                      <a:pt x="4" y="152"/>
                    </a:cubicBezTo>
                    <a:cubicBezTo>
                      <a:pt x="0" y="156"/>
                      <a:pt x="0" y="162"/>
                      <a:pt x="2" y="167"/>
                    </a:cubicBezTo>
                    <a:cubicBezTo>
                      <a:pt x="4" y="171"/>
                      <a:pt x="9" y="175"/>
                      <a:pt x="13" y="175"/>
                    </a:cubicBezTo>
                    <a:cubicBezTo>
                      <a:pt x="43" y="175"/>
                      <a:pt x="43" y="175"/>
                      <a:pt x="43" y="175"/>
                    </a:cubicBezTo>
                    <a:cubicBezTo>
                      <a:pt x="43" y="643"/>
                      <a:pt x="43" y="643"/>
                      <a:pt x="43" y="643"/>
                    </a:cubicBezTo>
                    <a:cubicBezTo>
                      <a:pt x="43" y="652"/>
                      <a:pt x="48" y="656"/>
                      <a:pt x="56" y="656"/>
                    </a:cubicBezTo>
                    <a:cubicBezTo>
                      <a:pt x="939" y="656"/>
                      <a:pt x="939" y="656"/>
                      <a:pt x="939" y="656"/>
                    </a:cubicBezTo>
                    <a:cubicBezTo>
                      <a:pt x="946" y="656"/>
                      <a:pt x="952" y="652"/>
                      <a:pt x="952" y="643"/>
                    </a:cubicBezTo>
                    <a:cubicBezTo>
                      <a:pt x="952" y="175"/>
                      <a:pt x="952" y="175"/>
                      <a:pt x="952" y="175"/>
                    </a:cubicBezTo>
                    <a:cubicBezTo>
                      <a:pt x="980" y="175"/>
                      <a:pt x="980" y="175"/>
                      <a:pt x="980" y="175"/>
                    </a:cubicBezTo>
                    <a:cubicBezTo>
                      <a:pt x="985" y="175"/>
                      <a:pt x="991" y="171"/>
                      <a:pt x="991" y="167"/>
                    </a:cubicBezTo>
                    <a:cubicBezTo>
                      <a:pt x="993" y="162"/>
                      <a:pt x="993" y="156"/>
                      <a:pt x="989" y="1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49" name="Google Shape;14949;p108"/>
              <p:cNvSpPr/>
              <p:nvPr/>
            </p:nvSpPr>
            <p:spPr>
              <a:xfrm>
                <a:off x="3697271" y="2463990"/>
                <a:ext cx="244475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725" h="15" extrusionOk="0">
                    <a:moveTo>
                      <a:pt x="7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2"/>
                      <a:pt x="0" y="7"/>
                    </a:cubicBezTo>
                    <a:cubicBezTo>
                      <a:pt x="0" y="11"/>
                      <a:pt x="4" y="15"/>
                      <a:pt x="8" y="15"/>
                    </a:cubicBezTo>
                    <a:cubicBezTo>
                      <a:pt x="717" y="15"/>
                      <a:pt x="717" y="15"/>
                      <a:pt x="717" y="15"/>
                    </a:cubicBezTo>
                    <a:cubicBezTo>
                      <a:pt x="721" y="15"/>
                      <a:pt x="725" y="11"/>
                      <a:pt x="725" y="7"/>
                    </a:cubicBezTo>
                    <a:cubicBezTo>
                      <a:pt x="725" y="2"/>
                      <a:pt x="721" y="0"/>
                      <a:pt x="7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50" name="Google Shape;14950;p108"/>
              <p:cNvSpPr/>
              <p:nvPr/>
            </p:nvSpPr>
            <p:spPr>
              <a:xfrm>
                <a:off x="3719496" y="2448115"/>
                <a:ext cx="201613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19" extrusionOk="0">
                    <a:moveTo>
                      <a:pt x="8" y="19"/>
                    </a:moveTo>
                    <a:cubicBezTo>
                      <a:pt x="591" y="19"/>
                      <a:pt x="591" y="19"/>
                      <a:pt x="591" y="19"/>
                    </a:cubicBezTo>
                    <a:cubicBezTo>
                      <a:pt x="595" y="19"/>
                      <a:pt x="599" y="14"/>
                      <a:pt x="599" y="10"/>
                    </a:cubicBezTo>
                    <a:cubicBezTo>
                      <a:pt x="599" y="5"/>
                      <a:pt x="595" y="0"/>
                      <a:pt x="59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2" y="0"/>
                      <a:pt x="0" y="5"/>
                      <a:pt x="0" y="10"/>
                    </a:cubicBezTo>
                    <a:cubicBezTo>
                      <a:pt x="0" y="14"/>
                      <a:pt x="2" y="19"/>
                      <a:pt x="8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951" name="Google Shape;14951;p108"/>
          <p:cNvGrpSpPr/>
          <p:nvPr/>
        </p:nvGrpSpPr>
        <p:grpSpPr>
          <a:xfrm>
            <a:off x="6978754" y="2598734"/>
            <a:ext cx="912283" cy="789517"/>
            <a:chOff x="8143061" y="3034241"/>
            <a:chExt cx="912283" cy="789517"/>
          </a:xfrm>
        </p:grpSpPr>
        <p:sp>
          <p:nvSpPr>
            <p:cNvPr id="14952" name="Google Shape;14952;p108"/>
            <p:cNvSpPr/>
            <p:nvPr/>
          </p:nvSpPr>
          <p:spPr>
            <a:xfrm>
              <a:off x="8143061" y="3034241"/>
              <a:ext cx="912283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953" name="Google Shape;14953;p108"/>
            <p:cNvGrpSpPr/>
            <p:nvPr/>
          </p:nvGrpSpPr>
          <p:grpSpPr>
            <a:xfrm>
              <a:off x="8331682" y="3190581"/>
              <a:ext cx="585835" cy="476841"/>
              <a:chOff x="6820500" y="1870965"/>
              <a:chExt cx="409576" cy="333375"/>
            </a:xfrm>
          </p:grpSpPr>
          <p:sp>
            <p:nvSpPr>
              <p:cNvPr id="14954" name="Google Shape;14954;p108"/>
              <p:cNvSpPr/>
              <p:nvPr/>
            </p:nvSpPr>
            <p:spPr>
              <a:xfrm>
                <a:off x="6857012" y="1870965"/>
                <a:ext cx="285750" cy="287337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49" extrusionOk="0">
                    <a:moveTo>
                      <a:pt x="656" y="748"/>
                    </a:moveTo>
                    <a:cubicBezTo>
                      <a:pt x="622" y="678"/>
                      <a:pt x="622" y="678"/>
                      <a:pt x="622" y="678"/>
                    </a:cubicBezTo>
                    <a:cubicBezTo>
                      <a:pt x="648" y="654"/>
                      <a:pt x="674" y="629"/>
                      <a:pt x="695" y="597"/>
                    </a:cubicBezTo>
                    <a:cubicBezTo>
                      <a:pt x="768" y="621"/>
                      <a:pt x="768" y="621"/>
                      <a:pt x="768" y="621"/>
                    </a:cubicBezTo>
                    <a:cubicBezTo>
                      <a:pt x="786" y="631"/>
                      <a:pt x="807" y="621"/>
                      <a:pt x="813" y="600"/>
                    </a:cubicBezTo>
                    <a:cubicBezTo>
                      <a:pt x="836" y="533"/>
                      <a:pt x="836" y="533"/>
                      <a:pt x="836" y="533"/>
                    </a:cubicBezTo>
                    <a:cubicBezTo>
                      <a:pt x="846" y="515"/>
                      <a:pt x="836" y="496"/>
                      <a:pt x="815" y="487"/>
                    </a:cubicBezTo>
                    <a:cubicBezTo>
                      <a:pt x="739" y="460"/>
                      <a:pt x="739" y="460"/>
                      <a:pt x="739" y="460"/>
                    </a:cubicBezTo>
                    <a:cubicBezTo>
                      <a:pt x="745" y="429"/>
                      <a:pt x="744" y="390"/>
                      <a:pt x="734" y="354"/>
                    </a:cubicBezTo>
                    <a:cubicBezTo>
                      <a:pt x="807" y="318"/>
                      <a:pt x="807" y="318"/>
                      <a:pt x="807" y="318"/>
                    </a:cubicBezTo>
                    <a:cubicBezTo>
                      <a:pt x="823" y="310"/>
                      <a:pt x="831" y="289"/>
                      <a:pt x="823" y="272"/>
                    </a:cubicBezTo>
                    <a:cubicBezTo>
                      <a:pt x="792" y="206"/>
                      <a:pt x="792" y="206"/>
                      <a:pt x="792" y="206"/>
                    </a:cubicBezTo>
                    <a:cubicBezTo>
                      <a:pt x="786" y="189"/>
                      <a:pt x="765" y="183"/>
                      <a:pt x="744" y="192"/>
                    </a:cubicBezTo>
                    <a:cubicBezTo>
                      <a:pt x="675" y="225"/>
                      <a:pt x="675" y="225"/>
                      <a:pt x="675" y="225"/>
                    </a:cubicBezTo>
                    <a:cubicBezTo>
                      <a:pt x="654" y="196"/>
                      <a:pt x="625" y="173"/>
                      <a:pt x="594" y="152"/>
                    </a:cubicBezTo>
                    <a:cubicBezTo>
                      <a:pt x="622" y="77"/>
                      <a:pt x="622" y="77"/>
                      <a:pt x="622" y="77"/>
                    </a:cubicBezTo>
                    <a:cubicBezTo>
                      <a:pt x="625" y="57"/>
                      <a:pt x="619" y="41"/>
                      <a:pt x="601" y="31"/>
                    </a:cubicBezTo>
                    <a:cubicBezTo>
                      <a:pt x="534" y="7"/>
                      <a:pt x="534" y="7"/>
                      <a:pt x="534" y="7"/>
                    </a:cubicBezTo>
                    <a:cubicBezTo>
                      <a:pt x="513" y="0"/>
                      <a:pt x="492" y="10"/>
                      <a:pt x="485" y="31"/>
                    </a:cubicBezTo>
                    <a:cubicBezTo>
                      <a:pt x="461" y="104"/>
                      <a:pt x="461" y="104"/>
                      <a:pt x="461" y="104"/>
                    </a:cubicBezTo>
                    <a:cubicBezTo>
                      <a:pt x="424" y="98"/>
                      <a:pt x="388" y="103"/>
                      <a:pt x="352" y="113"/>
                    </a:cubicBezTo>
                    <a:cubicBezTo>
                      <a:pt x="318" y="36"/>
                      <a:pt x="318" y="36"/>
                      <a:pt x="318" y="36"/>
                    </a:cubicBezTo>
                    <a:cubicBezTo>
                      <a:pt x="309" y="21"/>
                      <a:pt x="291" y="13"/>
                      <a:pt x="270" y="23"/>
                    </a:cubicBezTo>
                    <a:cubicBezTo>
                      <a:pt x="208" y="51"/>
                      <a:pt x="208" y="51"/>
                      <a:pt x="208" y="51"/>
                    </a:cubicBezTo>
                    <a:cubicBezTo>
                      <a:pt x="188" y="60"/>
                      <a:pt x="180" y="82"/>
                      <a:pt x="188" y="98"/>
                    </a:cubicBezTo>
                    <a:cubicBezTo>
                      <a:pt x="224" y="171"/>
                      <a:pt x="224" y="171"/>
                      <a:pt x="224" y="171"/>
                    </a:cubicBezTo>
                    <a:cubicBezTo>
                      <a:pt x="195" y="192"/>
                      <a:pt x="172" y="220"/>
                      <a:pt x="151" y="253"/>
                    </a:cubicBezTo>
                    <a:cubicBezTo>
                      <a:pt x="75" y="225"/>
                      <a:pt x="75" y="225"/>
                      <a:pt x="75" y="225"/>
                    </a:cubicBezTo>
                    <a:cubicBezTo>
                      <a:pt x="60" y="219"/>
                      <a:pt x="39" y="228"/>
                      <a:pt x="31" y="246"/>
                    </a:cubicBezTo>
                    <a:cubicBezTo>
                      <a:pt x="7" y="313"/>
                      <a:pt x="7" y="313"/>
                      <a:pt x="7" y="313"/>
                    </a:cubicBezTo>
                    <a:cubicBezTo>
                      <a:pt x="0" y="334"/>
                      <a:pt x="10" y="355"/>
                      <a:pt x="29" y="359"/>
                    </a:cubicBezTo>
                    <a:cubicBezTo>
                      <a:pt x="104" y="386"/>
                      <a:pt x="104" y="386"/>
                      <a:pt x="104" y="386"/>
                    </a:cubicBezTo>
                    <a:cubicBezTo>
                      <a:pt x="101" y="421"/>
                      <a:pt x="102" y="460"/>
                      <a:pt x="109" y="492"/>
                    </a:cubicBezTo>
                    <a:cubicBezTo>
                      <a:pt x="36" y="528"/>
                      <a:pt x="36" y="528"/>
                      <a:pt x="36" y="528"/>
                    </a:cubicBezTo>
                    <a:cubicBezTo>
                      <a:pt x="20" y="536"/>
                      <a:pt x="13" y="558"/>
                      <a:pt x="23" y="577"/>
                    </a:cubicBezTo>
                    <a:cubicBezTo>
                      <a:pt x="50" y="641"/>
                      <a:pt x="50" y="641"/>
                      <a:pt x="50" y="641"/>
                    </a:cubicBezTo>
                    <a:cubicBezTo>
                      <a:pt x="60" y="660"/>
                      <a:pt x="81" y="667"/>
                      <a:pt x="102" y="659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92" y="654"/>
                      <a:pt x="219" y="676"/>
                      <a:pt x="248" y="694"/>
                    </a:cubicBezTo>
                    <a:cubicBezTo>
                      <a:pt x="227" y="771"/>
                      <a:pt x="227" y="771"/>
                      <a:pt x="227" y="771"/>
                    </a:cubicBezTo>
                    <a:cubicBezTo>
                      <a:pt x="218" y="789"/>
                      <a:pt x="227" y="810"/>
                      <a:pt x="245" y="818"/>
                    </a:cubicBezTo>
                    <a:cubicBezTo>
                      <a:pt x="315" y="839"/>
                      <a:pt x="315" y="839"/>
                      <a:pt x="315" y="839"/>
                    </a:cubicBezTo>
                    <a:cubicBezTo>
                      <a:pt x="333" y="849"/>
                      <a:pt x="351" y="836"/>
                      <a:pt x="360" y="818"/>
                    </a:cubicBezTo>
                    <a:cubicBezTo>
                      <a:pt x="385" y="745"/>
                      <a:pt x="385" y="745"/>
                      <a:pt x="385" y="745"/>
                    </a:cubicBezTo>
                    <a:cubicBezTo>
                      <a:pt x="419" y="748"/>
                      <a:pt x="458" y="748"/>
                      <a:pt x="494" y="737"/>
                    </a:cubicBezTo>
                    <a:cubicBezTo>
                      <a:pt x="524" y="810"/>
                      <a:pt x="524" y="810"/>
                      <a:pt x="524" y="810"/>
                    </a:cubicBezTo>
                    <a:cubicBezTo>
                      <a:pt x="537" y="828"/>
                      <a:pt x="555" y="836"/>
                      <a:pt x="575" y="828"/>
                    </a:cubicBezTo>
                    <a:cubicBezTo>
                      <a:pt x="641" y="797"/>
                      <a:pt x="641" y="797"/>
                      <a:pt x="641" y="797"/>
                    </a:cubicBezTo>
                    <a:cubicBezTo>
                      <a:pt x="656" y="786"/>
                      <a:pt x="664" y="768"/>
                      <a:pt x="656" y="748"/>
                    </a:cubicBezTo>
                    <a:moveTo>
                      <a:pt x="226" y="518"/>
                    </a:moveTo>
                    <a:cubicBezTo>
                      <a:pt x="174" y="408"/>
                      <a:pt x="219" y="280"/>
                      <a:pt x="330" y="227"/>
                    </a:cubicBezTo>
                    <a:cubicBezTo>
                      <a:pt x="438" y="171"/>
                      <a:pt x="567" y="220"/>
                      <a:pt x="620" y="331"/>
                    </a:cubicBezTo>
                    <a:cubicBezTo>
                      <a:pt x="669" y="439"/>
                      <a:pt x="627" y="571"/>
                      <a:pt x="516" y="623"/>
                    </a:cubicBezTo>
                    <a:cubicBezTo>
                      <a:pt x="409" y="673"/>
                      <a:pt x="279" y="629"/>
                      <a:pt x="226" y="5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55" name="Google Shape;14955;p108"/>
              <p:cNvSpPr/>
              <p:nvPr/>
            </p:nvSpPr>
            <p:spPr>
              <a:xfrm>
                <a:off x="6933212" y="1993203"/>
                <a:ext cx="31750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122" extrusionOk="0">
                    <a:moveTo>
                      <a:pt x="0" y="83"/>
                    </a:moveTo>
                    <a:cubicBezTo>
                      <a:pt x="23" y="79"/>
                      <a:pt x="23" y="79"/>
                      <a:pt x="23" y="79"/>
                    </a:cubicBezTo>
                    <a:cubicBezTo>
                      <a:pt x="25" y="87"/>
                      <a:pt x="26" y="94"/>
                      <a:pt x="31" y="97"/>
                    </a:cubicBezTo>
                    <a:cubicBezTo>
                      <a:pt x="36" y="100"/>
                      <a:pt x="41" y="102"/>
                      <a:pt x="48" y="102"/>
                    </a:cubicBezTo>
                    <a:cubicBezTo>
                      <a:pt x="56" y="102"/>
                      <a:pt x="61" y="100"/>
                      <a:pt x="66" y="97"/>
                    </a:cubicBezTo>
                    <a:cubicBezTo>
                      <a:pt x="69" y="94"/>
                      <a:pt x="72" y="91"/>
                      <a:pt x="72" y="86"/>
                    </a:cubicBezTo>
                    <a:cubicBezTo>
                      <a:pt x="72" y="83"/>
                      <a:pt x="70" y="81"/>
                      <a:pt x="69" y="79"/>
                    </a:cubicBezTo>
                    <a:cubicBezTo>
                      <a:pt x="67" y="76"/>
                      <a:pt x="64" y="75"/>
                      <a:pt x="61" y="73"/>
                    </a:cubicBezTo>
                    <a:cubicBezTo>
                      <a:pt x="58" y="73"/>
                      <a:pt x="52" y="71"/>
                      <a:pt x="42" y="68"/>
                    </a:cubicBezTo>
                    <a:cubicBezTo>
                      <a:pt x="30" y="65"/>
                      <a:pt x="20" y="62"/>
                      <a:pt x="15" y="57"/>
                    </a:cubicBezTo>
                    <a:cubicBezTo>
                      <a:pt x="8" y="51"/>
                      <a:pt x="4" y="43"/>
                      <a:pt x="4" y="33"/>
                    </a:cubicBezTo>
                    <a:cubicBezTo>
                      <a:pt x="4" y="27"/>
                      <a:pt x="6" y="20"/>
                      <a:pt x="9" y="16"/>
                    </a:cubicBezTo>
                    <a:cubicBezTo>
                      <a:pt x="12" y="11"/>
                      <a:pt x="17" y="6"/>
                      <a:pt x="23" y="4"/>
                    </a:cubicBezTo>
                    <a:cubicBezTo>
                      <a:pt x="30" y="1"/>
                      <a:pt x="37" y="0"/>
                      <a:pt x="47" y="0"/>
                    </a:cubicBezTo>
                    <a:cubicBezTo>
                      <a:pt x="61" y="0"/>
                      <a:pt x="72" y="3"/>
                      <a:pt x="80" y="9"/>
                    </a:cubicBezTo>
                    <a:cubicBezTo>
                      <a:pt x="88" y="16"/>
                      <a:pt x="91" y="25"/>
                      <a:pt x="92" y="36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67" y="30"/>
                      <a:pt x="64" y="27"/>
                      <a:pt x="61" y="24"/>
                    </a:cubicBezTo>
                    <a:cubicBezTo>
                      <a:pt x="58" y="20"/>
                      <a:pt x="53" y="19"/>
                      <a:pt x="47" y="19"/>
                    </a:cubicBezTo>
                    <a:cubicBezTo>
                      <a:pt x="39" y="19"/>
                      <a:pt x="34" y="20"/>
                      <a:pt x="31" y="24"/>
                    </a:cubicBezTo>
                    <a:cubicBezTo>
                      <a:pt x="28" y="25"/>
                      <a:pt x="26" y="28"/>
                      <a:pt x="26" y="32"/>
                    </a:cubicBezTo>
                    <a:cubicBezTo>
                      <a:pt x="26" y="35"/>
                      <a:pt x="28" y="36"/>
                      <a:pt x="30" y="38"/>
                    </a:cubicBezTo>
                    <a:cubicBezTo>
                      <a:pt x="33" y="41"/>
                      <a:pt x="41" y="44"/>
                      <a:pt x="52" y="46"/>
                    </a:cubicBezTo>
                    <a:cubicBezTo>
                      <a:pt x="64" y="49"/>
                      <a:pt x="72" y="52"/>
                      <a:pt x="77" y="55"/>
                    </a:cubicBezTo>
                    <a:cubicBezTo>
                      <a:pt x="83" y="57"/>
                      <a:pt x="88" y="62"/>
                      <a:pt x="91" y="67"/>
                    </a:cubicBezTo>
                    <a:cubicBezTo>
                      <a:pt x="94" y="71"/>
                      <a:pt x="96" y="78"/>
                      <a:pt x="96" y="86"/>
                    </a:cubicBezTo>
                    <a:cubicBezTo>
                      <a:pt x="96" y="92"/>
                      <a:pt x="92" y="98"/>
                      <a:pt x="89" y="105"/>
                    </a:cubicBezTo>
                    <a:cubicBezTo>
                      <a:pt x="86" y="111"/>
                      <a:pt x="80" y="116"/>
                      <a:pt x="74" y="118"/>
                    </a:cubicBezTo>
                    <a:cubicBezTo>
                      <a:pt x="67" y="121"/>
                      <a:pt x="58" y="122"/>
                      <a:pt x="48" y="122"/>
                    </a:cubicBezTo>
                    <a:cubicBezTo>
                      <a:pt x="33" y="122"/>
                      <a:pt x="22" y="119"/>
                      <a:pt x="14" y="113"/>
                    </a:cubicBezTo>
                    <a:cubicBezTo>
                      <a:pt x="6" y="105"/>
                      <a:pt x="1" y="95"/>
                      <a:pt x="0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56" name="Google Shape;14956;p108"/>
              <p:cNvSpPr/>
              <p:nvPr/>
            </p:nvSpPr>
            <p:spPr>
              <a:xfrm>
                <a:off x="6988775" y="1994790"/>
                <a:ext cx="31750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26" extrusionOk="0">
                    <a:moveTo>
                      <a:pt x="0" y="26"/>
                    </a:moveTo>
                    <a:lnTo>
                      <a:pt x="0" y="0"/>
                    </a:lnTo>
                    <a:lnTo>
                      <a:pt x="19" y="0"/>
                    </a:lnTo>
                    <a:lnTo>
                      <a:pt x="19" y="4"/>
                    </a:lnTo>
                    <a:lnTo>
                      <a:pt x="5" y="4"/>
                    </a:lnTo>
                    <a:lnTo>
                      <a:pt x="5" y="10"/>
                    </a:lnTo>
                    <a:lnTo>
                      <a:pt x="18" y="10"/>
                    </a:lnTo>
                    <a:lnTo>
                      <a:pt x="18" y="14"/>
                    </a:lnTo>
                    <a:lnTo>
                      <a:pt x="5" y="14"/>
                    </a:lnTo>
                    <a:lnTo>
                      <a:pt x="5" y="21"/>
                    </a:lnTo>
                    <a:lnTo>
                      <a:pt x="20" y="21"/>
                    </a:lnTo>
                    <a:lnTo>
                      <a:pt x="2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57" name="Google Shape;14957;p108"/>
              <p:cNvSpPr/>
              <p:nvPr/>
            </p:nvSpPr>
            <p:spPr>
              <a:xfrm>
                <a:off x="6971312" y="1993203"/>
                <a:ext cx="9525" cy="412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58" name="Google Shape;14958;p108"/>
              <p:cNvSpPr/>
              <p:nvPr/>
            </p:nvSpPr>
            <p:spPr>
              <a:xfrm>
                <a:off x="7025288" y="1993203"/>
                <a:ext cx="39688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25" h="26" extrusionOk="0">
                    <a:moveTo>
                      <a:pt x="0" y="26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3" y="18"/>
                    </a:lnTo>
                    <a:lnTo>
                      <a:pt x="17" y="0"/>
                    </a:lnTo>
                    <a:lnTo>
                      <a:pt x="25" y="0"/>
                    </a:lnTo>
                    <a:lnTo>
                      <a:pt x="25" y="26"/>
                    </a:lnTo>
                    <a:lnTo>
                      <a:pt x="20" y="26"/>
                    </a:lnTo>
                    <a:lnTo>
                      <a:pt x="20" y="5"/>
                    </a:lnTo>
                    <a:lnTo>
                      <a:pt x="15" y="26"/>
                    </a:lnTo>
                    <a:lnTo>
                      <a:pt x="10" y="26"/>
                    </a:lnTo>
                    <a:lnTo>
                      <a:pt x="5" y="5"/>
                    </a:lnTo>
                    <a:lnTo>
                      <a:pt x="5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59" name="Google Shape;14959;p108"/>
              <p:cNvSpPr/>
              <p:nvPr/>
            </p:nvSpPr>
            <p:spPr>
              <a:xfrm>
                <a:off x="7128476" y="1950340"/>
                <a:ext cx="101600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1" extrusionOk="0">
                    <a:moveTo>
                      <a:pt x="177" y="202"/>
                    </a:moveTo>
                    <a:cubicBezTo>
                      <a:pt x="206" y="187"/>
                      <a:pt x="216" y="153"/>
                      <a:pt x="201" y="124"/>
                    </a:cubicBezTo>
                    <a:cubicBezTo>
                      <a:pt x="187" y="96"/>
                      <a:pt x="151" y="84"/>
                      <a:pt x="123" y="99"/>
                    </a:cubicBezTo>
                    <a:cubicBezTo>
                      <a:pt x="96" y="114"/>
                      <a:pt x="84" y="150"/>
                      <a:pt x="99" y="177"/>
                    </a:cubicBezTo>
                    <a:cubicBezTo>
                      <a:pt x="114" y="207"/>
                      <a:pt x="149" y="217"/>
                      <a:pt x="177" y="202"/>
                    </a:cubicBezTo>
                    <a:moveTo>
                      <a:pt x="301" y="120"/>
                    </a:moveTo>
                    <a:cubicBezTo>
                      <a:pt x="297" y="194"/>
                      <a:pt x="297" y="194"/>
                      <a:pt x="297" y="194"/>
                    </a:cubicBezTo>
                    <a:cubicBezTo>
                      <a:pt x="297" y="197"/>
                      <a:pt x="294" y="200"/>
                      <a:pt x="291" y="200"/>
                    </a:cubicBezTo>
                    <a:cubicBezTo>
                      <a:pt x="237" y="197"/>
                      <a:pt x="237" y="197"/>
                      <a:pt x="237" y="197"/>
                    </a:cubicBezTo>
                    <a:cubicBezTo>
                      <a:pt x="234" y="202"/>
                      <a:pt x="232" y="205"/>
                      <a:pt x="229" y="208"/>
                    </a:cubicBezTo>
                    <a:cubicBezTo>
                      <a:pt x="255" y="257"/>
                      <a:pt x="255" y="257"/>
                      <a:pt x="255" y="257"/>
                    </a:cubicBezTo>
                    <a:cubicBezTo>
                      <a:pt x="257" y="261"/>
                      <a:pt x="255" y="264"/>
                      <a:pt x="252" y="266"/>
                    </a:cubicBezTo>
                    <a:cubicBezTo>
                      <a:pt x="187" y="300"/>
                      <a:pt x="187" y="300"/>
                      <a:pt x="187" y="300"/>
                    </a:cubicBezTo>
                    <a:cubicBezTo>
                      <a:pt x="184" y="301"/>
                      <a:pt x="180" y="300"/>
                      <a:pt x="179" y="297"/>
                    </a:cubicBezTo>
                    <a:cubicBezTo>
                      <a:pt x="153" y="249"/>
                      <a:pt x="153" y="249"/>
                      <a:pt x="153" y="249"/>
                    </a:cubicBezTo>
                    <a:cubicBezTo>
                      <a:pt x="140" y="249"/>
                      <a:pt x="140" y="249"/>
                      <a:pt x="140" y="249"/>
                    </a:cubicBezTo>
                    <a:cubicBezTo>
                      <a:pt x="110" y="295"/>
                      <a:pt x="110" y="295"/>
                      <a:pt x="110" y="295"/>
                    </a:cubicBezTo>
                    <a:cubicBezTo>
                      <a:pt x="109" y="298"/>
                      <a:pt x="104" y="298"/>
                      <a:pt x="101" y="297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37" y="256"/>
                      <a:pt x="36" y="251"/>
                      <a:pt x="37" y="248"/>
                    </a:cubicBezTo>
                    <a:cubicBezTo>
                      <a:pt x="67" y="202"/>
                      <a:pt x="67" y="202"/>
                      <a:pt x="67" y="202"/>
                    </a:cubicBezTo>
                    <a:cubicBezTo>
                      <a:pt x="65" y="200"/>
                      <a:pt x="65" y="199"/>
                      <a:pt x="63" y="197"/>
                    </a:cubicBezTo>
                    <a:cubicBezTo>
                      <a:pt x="62" y="194"/>
                      <a:pt x="62" y="192"/>
                      <a:pt x="60" y="191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3" y="187"/>
                      <a:pt x="0" y="184"/>
                      <a:pt x="0" y="181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" y="104"/>
                      <a:pt x="6" y="101"/>
                      <a:pt x="10" y="101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7" y="99"/>
                      <a:pt x="68" y="96"/>
                      <a:pt x="71" y="93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4" y="40"/>
                      <a:pt x="45" y="37"/>
                      <a:pt x="49" y="36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7" y="0"/>
                      <a:pt x="120" y="1"/>
                      <a:pt x="123" y="5"/>
                    </a:cubicBezTo>
                    <a:cubicBezTo>
                      <a:pt x="148" y="52"/>
                      <a:pt x="148" y="52"/>
                      <a:pt x="148" y="52"/>
                    </a:cubicBezTo>
                    <a:cubicBezTo>
                      <a:pt x="153" y="52"/>
                      <a:pt x="156" y="52"/>
                      <a:pt x="161" y="54"/>
                    </a:cubicBezTo>
                    <a:cubicBezTo>
                      <a:pt x="190" y="6"/>
                      <a:pt x="190" y="6"/>
                      <a:pt x="190" y="6"/>
                    </a:cubicBezTo>
                    <a:cubicBezTo>
                      <a:pt x="192" y="5"/>
                      <a:pt x="197" y="3"/>
                      <a:pt x="200" y="5"/>
                    </a:cubicBezTo>
                    <a:cubicBezTo>
                      <a:pt x="262" y="44"/>
                      <a:pt x="262" y="44"/>
                      <a:pt x="262" y="44"/>
                    </a:cubicBezTo>
                    <a:cubicBezTo>
                      <a:pt x="263" y="45"/>
                      <a:pt x="265" y="50"/>
                      <a:pt x="263" y="54"/>
                    </a:cubicBezTo>
                    <a:cubicBezTo>
                      <a:pt x="234" y="99"/>
                      <a:pt x="234" y="99"/>
                      <a:pt x="234" y="99"/>
                    </a:cubicBezTo>
                    <a:cubicBezTo>
                      <a:pt x="236" y="101"/>
                      <a:pt x="236" y="102"/>
                      <a:pt x="237" y="106"/>
                    </a:cubicBezTo>
                    <a:cubicBezTo>
                      <a:pt x="239" y="107"/>
                      <a:pt x="239" y="109"/>
                      <a:pt x="240" y="111"/>
                    </a:cubicBezTo>
                    <a:cubicBezTo>
                      <a:pt x="294" y="114"/>
                      <a:pt x="294" y="114"/>
                      <a:pt x="294" y="114"/>
                    </a:cubicBezTo>
                    <a:cubicBezTo>
                      <a:pt x="297" y="114"/>
                      <a:pt x="301" y="117"/>
                      <a:pt x="301" y="1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60" name="Google Shape;14960;p108"/>
              <p:cNvSpPr/>
              <p:nvPr/>
            </p:nvSpPr>
            <p:spPr>
              <a:xfrm>
                <a:off x="6820500" y="2090040"/>
                <a:ext cx="11430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38" extrusionOk="0">
                    <a:moveTo>
                      <a:pt x="192" y="228"/>
                    </a:moveTo>
                    <a:cubicBezTo>
                      <a:pt x="225" y="215"/>
                      <a:pt x="240" y="178"/>
                      <a:pt x="228" y="146"/>
                    </a:cubicBezTo>
                    <a:cubicBezTo>
                      <a:pt x="216" y="112"/>
                      <a:pt x="179" y="95"/>
                      <a:pt x="146" y="109"/>
                    </a:cubicBezTo>
                    <a:cubicBezTo>
                      <a:pt x="113" y="122"/>
                      <a:pt x="97" y="158"/>
                      <a:pt x="110" y="191"/>
                    </a:cubicBezTo>
                    <a:cubicBezTo>
                      <a:pt x="123" y="225"/>
                      <a:pt x="160" y="240"/>
                      <a:pt x="192" y="228"/>
                    </a:cubicBezTo>
                    <a:moveTo>
                      <a:pt x="337" y="153"/>
                    </a:moveTo>
                    <a:cubicBezTo>
                      <a:pt x="325" y="232"/>
                      <a:pt x="325" y="232"/>
                      <a:pt x="325" y="232"/>
                    </a:cubicBezTo>
                    <a:cubicBezTo>
                      <a:pt x="325" y="237"/>
                      <a:pt x="320" y="239"/>
                      <a:pt x="317" y="238"/>
                    </a:cubicBezTo>
                    <a:cubicBezTo>
                      <a:pt x="258" y="230"/>
                      <a:pt x="258" y="230"/>
                      <a:pt x="258" y="230"/>
                    </a:cubicBezTo>
                    <a:cubicBezTo>
                      <a:pt x="255" y="234"/>
                      <a:pt x="251" y="237"/>
                      <a:pt x="248" y="242"/>
                    </a:cubicBezTo>
                    <a:cubicBezTo>
                      <a:pt x="269" y="297"/>
                      <a:pt x="269" y="297"/>
                      <a:pt x="269" y="297"/>
                    </a:cubicBezTo>
                    <a:cubicBezTo>
                      <a:pt x="272" y="301"/>
                      <a:pt x="270" y="305"/>
                      <a:pt x="265" y="307"/>
                    </a:cubicBezTo>
                    <a:cubicBezTo>
                      <a:pt x="191" y="336"/>
                      <a:pt x="191" y="336"/>
                      <a:pt x="191" y="336"/>
                    </a:cubicBezTo>
                    <a:cubicBezTo>
                      <a:pt x="187" y="338"/>
                      <a:pt x="182" y="335"/>
                      <a:pt x="181" y="331"/>
                    </a:cubicBezTo>
                    <a:cubicBezTo>
                      <a:pt x="160" y="276"/>
                      <a:pt x="160" y="276"/>
                      <a:pt x="160" y="276"/>
                    </a:cubicBezTo>
                    <a:cubicBezTo>
                      <a:pt x="155" y="276"/>
                      <a:pt x="150" y="274"/>
                      <a:pt x="145" y="274"/>
                    </a:cubicBezTo>
                    <a:cubicBezTo>
                      <a:pt x="108" y="321"/>
                      <a:pt x="108" y="321"/>
                      <a:pt x="108" y="321"/>
                    </a:cubicBezTo>
                    <a:cubicBezTo>
                      <a:pt x="105" y="323"/>
                      <a:pt x="100" y="325"/>
                      <a:pt x="98" y="322"/>
                    </a:cubicBezTo>
                    <a:cubicBezTo>
                      <a:pt x="35" y="271"/>
                      <a:pt x="35" y="271"/>
                      <a:pt x="35" y="271"/>
                    </a:cubicBezTo>
                    <a:cubicBezTo>
                      <a:pt x="32" y="268"/>
                      <a:pt x="31" y="264"/>
                      <a:pt x="33" y="261"/>
                    </a:cubicBezTo>
                    <a:cubicBezTo>
                      <a:pt x="71" y="214"/>
                      <a:pt x="71" y="214"/>
                      <a:pt x="71" y="214"/>
                    </a:cubicBezTo>
                    <a:cubicBezTo>
                      <a:pt x="69" y="207"/>
                      <a:pt x="69" y="207"/>
                      <a:pt x="69" y="207"/>
                    </a:cubicBezTo>
                    <a:cubicBezTo>
                      <a:pt x="67" y="201"/>
                      <a:pt x="67" y="201"/>
                      <a:pt x="67" y="201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4" y="190"/>
                      <a:pt x="0" y="186"/>
                      <a:pt x="1" y="183"/>
                    </a:cubicBezTo>
                    <a:cubicBezTo>
                      <a:pt x="13" y="104"/>
                      <a:pt x="13" y="104"/>
                      <a:pt x="13" y="104"/>
                    </a:cubicBezTo>
                    <a:cubicBezTo>
                      <a:pt x="13" y="100"/>
                      <a:pt x="17" y="97"/>
                      <a:pt x="21" y="97"/>
                    </a:cubicBezTo>
                    <a:cubicBezTo>
                      <a:pt x="81" y="107"/>
                      <a:pt x="81" y="107"/>
                      <a:pt x="81" y="107"/>
                    </a:cubicBezTo>
                    <a:cubicBezTo>
                      <a:pt x="83" y="103"/>
                      <a:pt x="86" y="98"/>
                      <a:pt x="90" y="95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6" y="36"/>
                      <a:pt x="68" y="32"/>
                      <a:pt x="72" y="29"/>
                    </a:cubicBezTo>
                    <a:cubicBezTo>
                      <a:pt x="147" y="1"/>
                      <a:pt x="147" y="1"/>
                      <a:pt x="147" y="1"/>
                    </a:cubicBezTo>
                    <a:cubicBezTo>
                      <a:pt x="152" y="0"/>
                      <a:pt x="156" y="2"/>
                      <a:pt x="157" y="5"/>
                    </a:cubicBezTo>
                    <a:cubicBezTo>
                      <a:pt x="178" y="61"/>
                      <a:pt x="178" y="61"/>
                      <a:pt x="178" y="61"/>
                    </a:cubicBezTo>
                    <a:cubicBezTo>
                      <a:pt x="184" y="61"/>
                      <a:pt x="187" y="62"/>
                      <a:pt x="193" y="63"/>
                    </a:cubicBezTo>
                    <a:cubicBezTo>
                      <a:pt x="231" y="17"/>
                      <a:pt x="231" y="17"/>
                      <a:pt x="231" y="17"/>
                    </a:cubicBezTo>
                    <a:cubicBezTo>
                      <a:pt x="233" y="12"/>
                      <a:pt x="238" y="12"/>
                      <a:pt x="240" y="15"/>
                    </a:cubicBezTo>
                    <a:cubicBezTo>
                      <a:pt x="303" y="65"/>
                      <a:pt x="303" y="65"/>
                      <a:pt x="303" y="65"/>
                    </a:cubicBezTo>
                    <a:cubicBezTo>
                      <a:pt x="305" y="67"/>
                      <a:pt x="307" y="72"/>
                      <a:pt x="305" y="76"/>
                    </a:cubicBezTo>
                    <a:cubicBezTo>
                      <a:pt x="267" y="123"/>
                      <a:pt x="267" y="123"/>
                      <a:pt x="267" y="123"/>
                    </a:cubicBezTo>
                    <a:cubicBezTo>
                      <a:pt x="269" y="129"/>
                      <a:pt x="269" y="129"/>
                      <a:pt x="269" y="129"/>
                    </a:cubicBezTo>
                    <a:cubicBezTo>
                      <a:pt x="271" y="137"/>
                      <a:pt x="271" y="137"/>
                      <a:pt x="271" y="137"/>
                    </a:cubicBezTo>
                    <a:cubicBezTo>
                      <a:pt x="330" y="145"/>
                      <a:pt x="330" y="145"/>
                      <a:pt x="330" y="145"/>
                    </a:cubicBezTo>
                    <a:cubicBezTo>
                      <a:pt x="334" y="145"/>
                      <a:pt x="337" y="149"/>
                      <a:pt x="337" y="15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961" name="Google Shape;14961;p108"/>
          <p:cNvGrpSpPr/>
          <p:nvPr/>
        </p:nvGrpSpPr>
        <p:grpSpPr>
          <a:xfrm>
            <a:off x="6978753" y="3949774"/>
            <a:ext cx="912284" cy="789517"/>
            <a:chOff x="8160644" y="4015764"/>
            <a:chExt cx="912284" cy="789517"/>
          </a:xfrm>
        </p:grpSpPr>
        <p:sp>
          <p:nvSpPr>
            <p:cNvPr id="14962" name="Google Shape;14962;p108"/>
            <p:cNvSpPr/>
            <p:nvPr/>
          </p:nvSpPr>
          <p:spPr>
            <a:xfrm>
              <a:off x="8160644" y="4015764"/>
              <a:ext cx="912284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963" name="Google Shape;14963;p108"/>
            <p:cNvGrpSpPr/>
            <p:nvPr/>
          </p:nvGrpSpPr>
          <p:grpSpPr>
            <a:xfrm>
              <a:off x="8331682" y="4200446"/>
              <a:ext cx="585835" cy="476841"/>
              <a:chOff x="6820500" y="1870965"/>
              <a:chExt cx="409576" cy="333375"/>
            </a:xfrm>
          </p:grpSpPr>
          <p:sp>
            <p:nvSpPr>
              <p:cNvPr id="14964" name="Google Shape;14964;p108"/>
              <p:cNvSpPr/>
              <p:nvPr/>
            </p:nvSpPr>
            <p:spPr>
              <a:xfrm>
                <a:off x="6857012" y="1870965"/>
                <a:ext cx="285750" cy="287337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49" extrusionOk="0">
                    <a:moveTo>
                      <a:pt x="656" y="748"/>
                    </a:moveTo>
                    <a:cubicBezTo>
                      <a:pt x="622" y="678"/>
                      <a:pt x="622" y="678"/>
                      <a:pt x="622" y="678"/>
                    </a:cubicBezTo>
                    <a:cubicBezTo>
                      <a:pt x="648" y="654"/>
                      <a:pt x="674" y="629"/>
                      <a:pt x="695" y="597"/>
                    </a:cubicBezTo>
                    <a:cubicBezTo>
                      <a:pt x="768" y="621"/>
                      <a:pt x="768" y="621"/>
                      <a:pt x="768" y="621"/>
                    </a:cubicBezTo>
                    <a:cubicBezTo>
                      <a:pt x="786" y="631"/>
                      <a:pt x="807" y="621"/>
                      <a:pt x="813" y="600"/>
                    </a:cubicBezTo>
                    <a:cubicBezTo>
                      <a:pt x="836" y="533"/>
                      <a:pt x="836" y="533"/>
                      <a:pt x="836" y="533"/>
                    </a:cubicBezTo>
                    <a:cubicBezTo>
                      <a:pt x="846" y="515"/>
                      <a:pt x="836" y="496"/>
                      <a:pt x="815" y="487"/>
                    </a:cubicBezTo>
                    <a:cubicBezTo>
                      <a:pt x="739" y="460"/>
                      <a:pt x="739" y="460"/>
                      <a:pt x="739" y="460"/>
                    </a:cubicBezTo>
                    <a:cubicBezTo>
                      <a:pt x="745" y="429"/>
                      <a:pt x="744" y="390"/>
                      <a:pt x="734" y="354"/>
                    </a:cubicBezTo>
                    <a:cubicBezTo>
                      <a:pt x="807" y="318"/>
                      <a:pt x="807" y="318"/>
                      <a:pt x="807" y="318"/>
                    </a:cubicBezTo>
                    <a:cubicBezTo>
                      <a:pt x="823" y="310"/>
                      <a:pt x="831" y="289"/>
                      <a:pt x="823" y="272"/>
                    </a:cubicBezTo>
                    <a:cubicBezTo>
                      <a:pt x="792" y="206"/>
                      <a:pt x="792" y="206"/>
                      <a:pt x="792" y="206"/>
                    </a:cubicBezTo>
                    <a:cubicBezTo>
                      <a:pt x="786" y="189"/>
                      <a:pt x="765" y="183"/>
                      <a:pt x="744" y="192"/>
                    </a:cubicBezTo>
                    <a:cubicBezTo>
                      <a:pt x="675" y="225"/>
                      <a:pt x="675" y="225"/>
                      <a:pt x="675" y="225"/>
                    </a:cubicBezTo>
                    <a:cubicBezTo>
                      <a:pt x="654" y="196"/>
                      <a:pt x="625" y="173"/>
                      <a:pt x="594" y="152"/>
                    </a:cubicBezTo>
                    <a:cubicBezTo>
                      <a:pt x="622" y="77"/>
                      <a:pt x="622" y="77"/>
                      <a:pt x="622" y="77"/>
                    </a:cubicBezTo>
                    <a:cubicBezTo>
                      <a:pt x="625" y="57"/>
                      <a:pt x="619" y="41"/>
                      <a:pt x="601" y="31"/>
                    </a:cubicBezTo>
                    <a:cubicBezTo>
                      <a:pt x="534" y="7"/>
                      <a:pt x="534" y="7"/>
                      <a:pt x="534" y="7"/>
                    </a:cubicBezTo>
                    <a:cubicBezTo>
                      <a:pt x="513" y="0"/>
                      <a:pt x="492" y="10"/>
                      <a:pt x="485" y="31"/>
                    </a:cubicBezTo>
                    <a:cubicBezTo>
                      <a:pt x="461" y="104"/>
                      <a:pt x="461" y="104"/>
                      <a:pt x="461" y="104"/>
                    </a:cubicBezTo>
                    <a:cubicBezTo>
                      <a:pt x="424" y="98"/>
                      <a:pt x="388" y="103"/>
                      <a:pt x="352" y="113"/>
                    </a:cubicBezTo>
                    <a:cubicBezTo>
                      <a:pt x="318" y="36"/>
                      <a:pt x="318" y="36"/>
                      <a:pt x="318" y="36"/>
                    </a:cubicBezTo>
                    <a:cubicBezTo>
                      <a:pt x="309" y="21"/>
                      <a:pt x="291" y="13"/>
                      <a:pt x="270" y="23"/>
                    </a:cubicBezTo>
                    <a:cubicBezTo>
                      <a:pt x="208" y="51"/>
                      <a:pt x="208" y="51"/>
                      <a:pt x="208" y="51"/>
                    </a:cubicBezTo>
                    <a:cubicBezTo>
                      <a:pt x="188" y="60"/>
                      <a:pt x="180" y="82"/>
                      <a:pt x="188" y="98"/>
                    </a:cubicBezTo>
                    <a:cubicBezTo>
                      <a:pt x="224" y="171"/>
                      <a:pt x="224" y="171"/>
                      <a:pt x="224" y="171"/>
                    </a:cubicBezTo>
                    <a:cubicBezTo>
                      <a:pt x="195" y="192"/>
                      <a:pt x="172" y="220"/>
                      <a:pt x="151" y="253"/>
                    </a:cubicBezTo>
                    <a:cubicBezTo>
                      <a:pt x="75" y="225"/>
                      <a:pt x="75" y="225"/>
                      <a:pt x="75" y="225"/>
                    </a:cubicBezTo>
                    <a:cubicBezTo>
                      <a:pt x="60" y="219"/>
                      <a:pt x="39" y="228"/>
                      <a:pt x="31" y="246"/>
                    </a:cubicBezTo>
                    <a:cubicBezTo>
                      <a:pt x="7" y="313"/>
                      <a:pt x="7" y="313"/>
                      <a:pt x="7" y="313"/>
                    </a:cubicBezTo>
                    <a:cubicBezTo>
                      <a:pt x="0" y="334"/>
                      <a:pt x="10" y="355"/>
                      <a:pt x="29" y="359"/>
                    </a:cubicBezTo>
                    <a:cubicBezTo>
                      <a:pt x="104" y="386"/>
                      <a:pt x="104" y="386"/>
                      <a:pt x="104" y="386"/>
                    </a:cubicBezTo>
                    <a:cubicBezTo>
                      <a:pt x="101" y="421"/>
                      <a:pt x="102" y="460"/>
                      <a:pt x="109" y="492"/>
                    </a:cubicBezTo>
                    <a:cubicBezTo>
                      <a:pt x="36" y="528"/>
                      <a:pt x="36" y="528"/>
                      <a:pt x="36" y="528"/>
                    </a:cubicBezTo>
                    <a:cubicBezTo>
                      <a:pt x="20" y="536"/>
                      <a:pt x="13" y="558"/>
                      <a:pt x="23" y="577"/>
                    </a:cubicBezTo>
                    <a:cubicBezTo>
                      <a:pt x="50" y="641"/>
                      <a:pt x="50" y="641"/>
                      <a:pt x="50" y="641"/>
                    </a:cubicBezTo>
                    <a:cubicBezTo>
                      <a:pt x="60" y="660"/>
                      <a:pt x="81" y="667"/>
                      <a:pt x="102" y="659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92" y="654"/>
                      <a:pt x="219" y="676"/>
                      <a:pt x="248" y="694"/>
                    </a:cubicBezTo>
                    <a:cubicBezTo>
                      <a:pt x="227" y="771"/>
                      <a:pt x="227" y="771"/>
                      <a:pt x="227" y="771"/>
                    </a:cubicBezTo>
                    <a:cubicBezTo>
                      <a:pt x="218" y="789"/>
                      <a:pt x="227" y="810"/>
                      <a:pt x="245" y="818"/>
                    </a:cubicBezTo>
                    <a:cubicBezTo>
                      <a:pt x="315" y="839"/>
                      <a:pt x="315" y="839"/>
                      <a:pt x="315" y="839"/>
                    </a:cubicBezTo>
                    <a:cubicBezTo>
                      <a:pt x="333" y="849"/>
                      <a:pt x="351" y="836"/>
                      <a:pt x="360" y="818"/>
                    </a:cubicBezTo>
                    <a:cubicBezTo>
                      <a:pt x="385" y="745"/>
                      <a:pt x="385" y="745"/>
                      <a:pt x="385" y="745"/>
                    </a:cubicBezTo>
                    <a:cubicBezTo>
                      <a:pt x="419" y="748"/>
                      <a:pt x="458" y="748"/>
                      <a:pt x="494" y="737"/>
                    </a:cubicBezTo>
                    <a:cubicBezTo>
                      <a:pt x="524" y="810"/>
                      <a:pt x="524" y="810"/>
                      <a:pt x="524" y="810"/>
                    </a:cubicBezTo>
                    <a:cubicBezTo>
                      <a:pt x="537" y="828"/>
                      <a:pt x="555" y="836"/>
                      <a:pt x="575" y="828"/>
                    </a:cubicBezTo>
                    <a:cubicBezTo>
                      <a:pt x="641" y="797"/>
                      <a:pt x="641" y="797"/>
                      <a:pt x="641" y="797"/>
                    </a:cubicBezTo>
                    <a:cubicBezTo>
                      <a:pt x="656" y="786"/>
                      <a:pt x="664" y="768"/>
                      <a:pt x="656" y="748"/>
                    </a:cubicBezTo>
                    <a:moveTo>
                      <a:pt x="226" y="518"/>
                    </a:moveTo>
                    <a:cubicBezTo>
                      <a:pt x="174" y="408"/>
                      <a:pt x="219" y="280"/>
                      <a:pt x="330" y="227"/>
                    </a:cubicBezTo>
                    <a:cubicBezTo>
                      <a:pt x="438" y="171"/>
                      <a:pt x="567" y="220"/>
                      <a:pt x="620" y="331"/>
                    </a:cubicBezTo>
                    <a:cubicBezTo>
                      <a:pt x="669" y="439"/>
                      <a:pt x="627" y="571"/>
                      <a:pt x="516" y="623"/>
                    </a:cubicBezTo>
                    <a:cubicBezTo>
                      <a:pt x="409" y="673"/>
                      <a:pt x="279" y="629"/>
                      <a:pt x="226" y="518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65" name="Google Shape;14965;p108"/>
              <p:cNvSpPr/>
              <p:nvPr/>
            </p:nvSpPr>
            <p:spPr>
              <a:xfrm>
                <a:off x="6933212" y="1993203"/>
                <a:ext cx="31750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122" extrusionOk="0">
                    <a:moveTo>
                      <a:pt x="0" y="83"/>
                    </a:moveTo>
                    <a:cubicBezTo>
                      <a:pt x="23" y="79"/>
                      <a:pt x="23" y="79"/>
                      <a:pt x="23" y="79"/>
                    </a:cubicBezTo>
                    <a:cubicBezTo>
                      <a:pt x="25" y="87"/>
                      <a:pt x="26" y="94"/>
                      <a:pt x="31" y="97"/>
                    </a:cubicBezTo>
                    <a:cubicBezTo>
                      <a:pt x="36" y="100"/>
                      <a:pt x="41" y="102"/>
                      <a:pt x="48" y="102"/>
                    </a:cubicBezTo>
                    <a:cubicBezTo>
                      <a:pt x="56" y="102"/>
                      <a:pt x="61" y="100"/>
                      <a:pt x="66" y="97"/>
                    </a:cubicBezTo>
                    <a:cubicBezTo>
                      <a:pt x="69" y="94"/>
                      <a:pt x="72" y="91"/>
                      <a:pt x="72" y="86"/>
                    </a:cubicBezTo>
                    <a:cubicBezTo>
                      <a:pt x="72" y="83"/>
                      <a:pt x="70" y="81"/>
                      <a:pt x="69" y="79"/>
                    </a:cubicBezTo>
                    <a:cubicBezTo>
                      <a:pt x="67" y="76"/>
                      <a:pt x="64" y="75"/>
                      <a:pt x="61" y="73"/>
                    </a:cubicBezTo>
                    <a:cubicBezTo>
                      <a:pt x="58" y="73"/>
                      <a:pt x="52" y="71"/>
                      <a:pt x="42" y="68"/>
                    </a:cubicBezTo>
                    <a:cubicBezTo>
                      <a:pt x="30" y="65"/>
                      <a:pt x="20" y="62"/>
                      <a:pt x="15" y="57"/>
                    </a:cubicBezTo>
                    <a:cubicBezTo>
                      <a:pt x="8" y="51"/>
                      <a:pt x="4" y="43"/>
                      <a:pt x="4" y="33"/>
                    </a:cubicBezTo>
                    <a:cubicBezTo>
                      <a:pt x="4" y="27"/>
                      <a:pt x="6" y="20"/>
                      <a:pt x="9" y="16"/>
                    </a:cubicBezTo>
                    <a:cubicBezTo>
                      <a:pt x="12" y="11"/>
                      <a:pt x="17" y="6"/>
                      <a:pt x="23" y="4"/>
                    </a:cubicBezTo>
                    <a:cubicBezTo>
                      <a:pt x="30" y="1"/>
                      <a:pt x="37" y="0"/>
                      <a:pt x="47" y="0"/>
                    </a:cubicBezTo>
                    <a:cubicBezTo>
                      <a:pt x="61" y="0"/>
                      <a:pt x="72" y="3"/>
                      <a:pt x="80" y="9"/>
                    </a:cubicBezTo>
                    <a:cubicBezTo>
                      <a:pt x="88" y="16"/>
                      <a:pt x="91" y="25"/>
                      <a:pt x="92" y="36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67" y="30"/>
                      <a:pt x="64" y="27"/>
                      <a:pt x="61" y="24"/>
                    </a:cubicBezTo>
                    <a:cubicBezTo>
                      <a:pt x="58" y="20"/>
                      <a:pt x="53" y="19"/>
                      <a:pt x="47" y="19"/>
                    </a:cubicBezTo>
                    <a:cubicBezTo>
                      <a:pt x="39" y="19"/>
                      <a:pt x="34" y="20"/>
                      <a:pt x="31" y="24"/>
                    </a:cubicBezTo>
                    <a:cubicBezTo>
                      <a:pt x="28" y="25"/>
                      <a:pt x="26" y="28"/>
                      <a:pt x="26" y="32"/>
                    </a:cubicBezTo>
                    <a:cubicBezTo>
                      <a:pt x="26" y="35"/>
                      <a:pt x="28" y="36"/>
                      <a:pt x="30" y="38"/>
                    </a:cubicBezTo>
                    <a:cubicBezTo>
                      <a:pt x="33" y="41"/>
                      <a:pt x="41" y="44"/>
                      <a:pt x="52" y="46"/>
                    </a:cubicBezTo>
                    <a:cubicBezTo>
                      <a:pt x="64" y="49"/>
                      <a:pt x="72" y="52"/>
                      <a:pt x="77" y="55"/>
                    </a:cubicBezTo>
                    <a:cubicBezTo>
                      <a:pt x="83" y="57"/>
                      <a:pt x="88" y="62"/>
                      <a:pt x="91" y="67"/>
                    </a:cubicBezTo>
                    <a:cubicBezTo>
                      <a:pt x="94" y="71"/>
                      <a:pt x="96" y="78"/>
                      <a:pt x="96" y="86"/>
                    </a:cubicBezTo>
                    <a:cubicBezTo>
                      <a:pt x="96" y="92"/>
                      <a:pt x="92" y="98"/>
                      <a:pt x="89" y="105"/>
                    </a:cubicBezTo>
                    <a:cubicBezTo>
                      <a:pt x="86" y="111"/>
                      <a:pt x="80" y="116"/>
                      <a:pt x="74" y="118"/>
                    </a:cubicBezTo>
                    <a:cubicBezTo>
                      <a:pt x="67" y="121"/>
                      <a:pt x="58" y="122"/>
                      <a:pt x="48" y="122"/>
                    </a:cubicBezTo>
                    <a:cubicBezTo>
                      <a:pt x="33" y="122"/>
                      <a:pt x="22" y="119"/>
                      <a:pt x="14" y="113"/>
                    </a:cubicBezTo>
                    <a:cubicBezTo>
                      <a:pt x="6" y="105"/>
                      <a:pt x="1" y="95"/>
                      <a:pt x="0" y="83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66" name="Google Shape;14966;p108"/>
              <p:cNvSpPr/>
              <p:nvPr/>
            </p:nvSpPr>
            <p:spPr>
              <a:xfrm>
                <a:off x="6988775" y="1994790"/>
                <a:ext cx="31750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26" extrusionOk="0">
                    <a:moveTo>
                      <a:pt x="0" y="26"/>
                    </a:moveTo>
                    <a:lnTo>
                      <a:pt x="0" y="0"/>
                    </a:lnTo>
                    <a:lnTo>
                      <a:pt x="19" y="0"/>
                    </a:lnTo>
                    <a:lnTo>
                      <a:pt x="19" y="4"/>
                    </a:lnTo>
                    <a:lnTo>
                      <a:pt x="5" y="4"/>
                    </a:lnTo>
                    <a:lnTo>
                      <a:pt x="5" y="10"/>
                    </a:lnTo>
                    <a:lnTo>
                      <a:pt x="18" y="10"/>
                    </a:lnTo>
                    <a:lnTo>
                      <a:pt x="18" y="14"/>
                    </a:lnTo>
                    <a:lnTo>
                      <a:pt x="5" y="14"/>
                    </a:lnTo>
                    <a:lnTo>
                      <a:pt x="5" y="21"/>
                    </a:lnTo>
                    <a:lnTo>
                      <a:pt x="20" y="21"/>
                    </a:lnTo>
                    <a:lnTo>
                      <a:pt x="2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67" name="Google Shape;14967;p108"/>
              <p:cNvSpPr/>
              <p:nvPr/>
            </p:nvSpPr>
            <p:spPr>
              <a:xfrm>
                <a:off x="6971312" y="1993203"/>
                <a:ext cx="9525" cy="4127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68" name="Google Shape;14968;p108"/>
              <p:cNvSpPr/>
              <p:nvPr/>
            </p:nvSpPr>
            <p:spPr>
              <a:xfrm>
                <a:off x="7025288" y="1993203"/>
                <a:ext cx="39688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25" h="26" extrusionOk="0">
                    <a:moveTo>
                      <a:pt x="0" y="26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3" y="18"/>
                    </a:lnTo>
                    <a:lnTo>
                      <a:pt x="17" y="0"/>
                    </a:lnTo>
                    <a:lnTo>
                      <a:pt x="25" y="0"/>
                    </a:lnTo>
                    <a:lnTo>
                      <a:pt x="25" y="26"/>
                    </a:lnTo>
                    <a:lnTo>
                      <a:pt x="20" y="26"/>
                    </a:lnTo>
                    <a:lnTo>
                      <a:pt x="20" y="5"/>
                    </a:lnTo>
                    <a:lnTo>
                      <a:pt x="15" y="26"/>
                    </a:lnTo>
                    <a:lnTo>
                      <a:pt x="10" y="26"/>
                    </a:lnTo>
                    <a:lnTo>
                      <a:pt x="5" y="5"/>
                    </a:lnTo>
                    <a:lnTo>
                      <a:pt x="5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69" name="Google Shape;14969;p108"/>
              <p:cNvSpPr/>
              <p:nvPr/>
            </p:nvSpPr>
            <p:spPr>
              <a:xfrm>
                <a:off x="7128476" y="1950340"/>
                <a:ext cx="101600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1" extrusionOk="0">
                    <a:moveTo>
                      <a:pt x="177" y="202"/>
                    </a:moveTo>
                    <a:cubicBezTo>
                      <a:pt x="206" y="187"/>
                      <a:pt x="216" y="153"/>
                      <a:pt x="201" y="124"/>
                    </a:cubicBezTo>
                    <a:cubicBezTo>
                      <a:pt x="187" y="96"/>
                      <a:pt x="151" y="84"/>
                      <a:pt x="123" y="99"/>
                    </a:cubicBezTo>
                    <a:cubicBezTo>
                      <a:pt x="96" y="114"/>
                      <a:pt x="84" y="150"/>
                      <a:pt x="99" y="177"/>
                    </a:cubicBezTo>
                    <a:cubicBezTo>
                      <a:pt x="114" y="207"/>
                      <a:pt x="149" y="217"/>
                      <a:pt x="177" y="202"/>
                    </a:cubicBezTo>
                    <a:moveTo>
                      <a:pt x="301" y="120"/>
                    </a:moveTo>
                    <a:cubicBezTo>
                      <a:pt x="297" y="194"/>
                      <a:pt x="297" y="194"/>
                      <a:pt x="297" y="194"/>
                    </a:cubicBezTo>
                    <a:cubicBezTo>
                      <a:pt x="297" y="197"/>
                      <a:pt x="294" y="200"/>
                      <a:pt x="291" y="200"/>
                    </a:cubicBezTo>
                    <a:cubicBezTo>
                      <a:pt x="237" y="197"/>
                      <a:pt x="237" y="197"/>
                      <a:pt x="237" y="197"/>
                    </a:cubicBezTo>
                    <a:cubicBezTo>
                      <a:pt x="234" y="202"/>
                      <a:pt x="232" y="205"/>
                      <a:pt x="229" y="208"/>
                    </a:cubicBezTo>
                    <a:cubicBezTo>
                      <a:pt x="255" y="257"/>
                      <a:pt x="255" y="257"/>
                      <a:pt x="255" y="257"/>
                    </a:cubicBezTo>
                    <a:cubicBezTo>
                      <a:pt x="257" y="261"/>
                      <a:pt x="255" y="264"/>
                      <a:pt x="252" y="266"/>
                    </a:cubicBezTo>
                    <a:cubicBezTo>
                      <a:pt x="187" y="300"/>
                      <a:pt x="187" y="300"/>
                      <a:pt x="187" y="300"/>
                    </a:cubicBezTo>
                    <a:cubicBezTo>
                      <a:pt x="184" y="301"/>
                      <a:pt x="180" y="300"/>
                      <a:pt x="179" y="297"/>
                    </a:cubicBezTo>
                    <a:cubicBezTo>
                      <a:pt x="153" y="249"/>
                      <a:pt x="153" y="249"/>
                      <a:pt x="153" y="249"/>
                    </a:cubicBezTo>
                    <a:cubicBezTo>
                      <a:pt x="140" y="249"/>
                      <a:pt x="140" y="249"/>
                      <a:pt x="140" y="249"/>
                    </a:cubicBezTo>
                    <a:cubicBezTo>
                      <a:pt x="110" y="295"/>
                      <a:pt x="110" y="295"/>
                      <a:pt x="110" y="295"/>
                    </a:cubicBezTo>
                    <a:cubicBezTo>
                      <a:pt x="109" y="298"/>
                      <a:pt x="104" y="298"/>
                      <a:pt x="101" y="297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37" y="256"/>
                      <a:pt x="36" y="251"/>
                      <a:pt x="37" y="248"/>
                    </a:cubicBezTo>
                    <a:cubicBezTo>
                      <a:pt x="67" y="202"/>
                      <a:pt x="67" y="202"/>
                      <a:pt x="67" y="202"/>
                    </a:cubicBezTo>
                    <a:cubicBezTo>
                      <a:pt x="65" y="200"/>
                      <a:pt x="65" y="199"/>
                      <a:pt x="63" y="197"/>
                    </a:cubicBezTo>
                    <a:cubicBezTo>
                      <a:pt x="62" y="194"/>
                      <a:pt x="62" y="192"/>
                      <a:pt x="60" y="191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3" y="187"/>
                      <a:pt x="0" y="184"/>
                      <a:pt x="0" y="181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" y="104"/>
                      <a:pt x="6" y="101"/>
                      <a:pt x="10" y="101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7" y="99"/>
                      <a:pt x="68" y="96"/>
                      <a:pt x="71" y="93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4" y="40"/>
                      <a:pt x="45" y="37"/>
                      <a:pt x="49" y="36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7" y="0"/>
                      <a:pt x="120" y="1"/>
                      <a:pt x="123" y="5"/>
                    </a:cubicBezTo>
                    <a:cubicBezTo>
                      <a:pt x="148" y="52"/>
                      <a:pt x="148" y="52"/>
                      <a:pt x="148" y="52"/>
                    </a:cubicBezTo>
                    <a:cubicBezTo>
                      <a:pt x="153" y="52"/>
                      <a:pt x="156" y="52"/>
                      <a:pt x="161" y="54"/>
                    </a:cubicBezTo>
                    <a:cubicBezTo>
                      <a:pt x="190" y="6"/>
                      <a:pt x="190" y="6"/>
                      <a:pt x="190" y="6"/>
                    </a:cubicBezTo>
                    <a:cubicBezTo>
                      <a:pt x="192" y="5"/>
                      <a:pt x="197" y="3"/>
                      <a:pt x="200" y="5"/>
                    </a:cubicBezTo>
                    <a:cubicBezTo>
                      <a:pt x="262" y="44"/>
                      <a:pt x="262" y="44"/>
                      <a:pt x="262" y="44"/>
                    </a:cubicBezTo>
                    <a:cubicBezTo>
                      <a:pt x="263" y="45"/>
                      <a:pt x="265" y="50"/>
                      <a:pt x="263" y="54"/>
                    </a:cubicBezTo>
                    <a:cubicBezTo>
                      <a:pt x="234" y="99"/>
                      <a:pt x="234" y="99"/>
                      <a:pt x="234" y="99"/>
                    </a:cubicBezTo>
                    <a:cubicBezTo>
                      <a:pt x="236" y="101"/>
                      <a:pt x="236" y="102"/>
                      <a:pt x="237" y="106"/>
                    </a:cubicBezTo>
                    <a:cubicBezTo>
                      <a:pt x="239" y="107"/>
                      <a:pt x="239" y="109"/>
                      <a:pt x="240" y="111"/>
                    </a:cubicBezTo>
                    <a:cubicBezTo>
                      <a:pt x="294" y="114"/>
                      <a:pt x="294" y="114"/>
                      <a:pt x="294" y="114"/>
                    </a:cubicBezTo>
                    <a:cubicBezTo>
                      <a:pt x="297" y="114"/>
                      <a:pt x="301" y="117"/>
                      <a:pt x="301" y="12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70" name="Google Shape;14970;p108"/>
              <p:cNvSpPr/>
              <p:nvPr/>
            </p:nvSpPr>
            <p:spPr>
              <a:xfrm>
                <a:off x="6820500" y="2090040"/>
                <a:ext cx="11430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38" extrusionOk="0">
                    <a:moveTo>
                      <a:pt x="192" y="228"/>
                    </a:moveTo>
                    <a:cubicBezTo>
                      <a:pt x="225" y="215"/>
                      <a:pt x="240" y="178"/>
                      <a:pt x="228" y="146"/>
                    </a:cubicBezTo>
                    <a:cubicBezTo>
                      <a:pt x="216" y="112"/>
                      <a:pt x="179" y="95"/>
                      <a:pt x="146" y="109"/>
                    </a:cubicBezTo>
                    <a:cubicBezTo>
                      <a:pt x="113" y="122"/>
                      <a:pt x="97" y="158"/>
                      <a:pt x="110" y="191"/>
                    </a:cubicBezTo>
                    <a:cubicBezTo>
                      <a:pt x="123" y="225"/>
                      <a:pt x="160" y="240"/>
                      <a:pt x="192" y="228"/>
                    </a:cubicBezTo>
                    <a:moveTo>
                      <a:pt x="337" y="153"/>
                    </a:moveTo>
                    <a:cubicBezTo>
                      <a:pt x="325" y="232"/>
                      <a:pt x="325" y="232"/>
                      <a:pt x="325" y="232"/>
                    </a:cubicBezTo>
                    <a:cubicBezTo>
                      <a:pt x="325" y="237"/>
                      <a:pt x="320" y="239"/>
                      <a:pt x="317" y="238"/>
                    </a:cubicBezTo>
                    <a:cubicBezTo>
                      <a:pt x="258" y="230"/>
                      <a:pt x="258" y="230"/>
                      <a:pt x="258" y="230"/>
                    </a:cubicBezTo>
                    <a:cubicBezTo>
                      <a:pt x="255" y="234"/>
                      <a:pt x="251" y="237"/>
                      <a:pt x="248" y="242"/>
                    </a:cubicBezTo>
                    <a:cubicBezTo>
                      <a:pt x="269" y="297"/>
                      <a:pt x="269" y="297"/>
                      <a:pt x="269" y="297"/>
                    </a:cubicBezTo>
                    <a:cubicBezTo>
                      <a:pt x="272" y="301"/>
                      <a:pt x="270" y="305"/>
                      <a:pt x="265" y="307"/>
                    </a:cubicBezTo>
                    <a:cubicBezTo>
                      <a:pt x="191" y="336"/>
                      <a:pt x="191" y="336"/>
                      <a:pt x="191" y="336"/>
                    </a:cubicBezTo>
                    <a:cubicBezTo>
                      <a:pt x="187" y="338"/>
                      <a:pt x="182" y="335"/>
                      <a:pt x="181" y="331"/>
                    </a:cubicBezTo>
                    <a:cubicBezTo>
                      <a:pt x="160" y="276"/>
                      <a:pt x="160" y="276"/>
                      <a:pt x="160" y="276"/>
                    </a:cubicBezTo>
                    <a:cubicBezTo>
                      <a:pt x="155" y="276"/>
                      <a:pt x="150" y="274"/>
                      <a:pt x="145" y="274"/>
                    </a:cubicBezTo>
                    <a:cubicBezTo>
                      <a:pt x="108" y="321"/>
                      <a:pt x="108" y="321"/>
                      <a:pt x="108" y="321"/>
                    </a:cubicBezTo>
                    <a:cubicBezTo>
                      <a:pt x="105" y="323"/>
                      <a:pt x="100" y="325"/>
                      <a:pt x="98" y="322"/>
                    </a:cubicBezTo>
                    <a:cubicBezTo>
                      <a:pt x="35" y="271"/>
                      <a:pt x="35" y="271"/>
                      <a:pt x="35" y="271"/>
                    </a:cubicBezTo>
                    <a:cubicBezTo>
                      <a:pt x="32" y="268"/>
                      <a:pt x="31" y="264"/>
                      <a:pt x="33" y="261"/>
                    </a:cubicBezTo>
                    <a:cubicBezTo>
                      <a:pt x="71" y="214"/>
                      <a:pt x="71" y="214"/>
                      <a:pt x="71" y="214"/>
                    </a:cubicBezTo>
                    <a:cubicBezTo>
                      <a:pt x="69" y="207"/>
                      <a:pt x="69" y="207"/>
                      <a:pt x="69" y="207"/>
                    </a:cubicBezTo>
                    <a:cubicBezTo>
                      <a:pt x="67" y="201"/>
                      <a:pt x="67" y="201"/>
                      <a:pt x="67" y="201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4" y="190"/>
                      <a:pt x="0" y="186"/>
                      <a:pt x="1" y="183"/>
                    </a:cubicBezTo>
                    <a:cubicBezTo>
                      <a:pt x="13" y="104"/>
                      <a:pt x="13" y="104"/>
                      <a:pt x="13" y="104"/>
                    </a:cubicBezTo>
                    <a:cubicBezTo>
                      <a:pt x="13" y="100"/>
                      <a:pt x="17" y="97"/>
                      <a:pt x="21" y="97"/>
                    </a:cubicBezTo>
                    <a:cubicBezTo>
                      <a:pt x="81" y="107"/>
                      <a:pt x="81" y="107"/>
                      <a:pt x="81" y="107"/>
                    </a:cubicBezTo>
                    <a:cubicBezTo>
                      <a:pt x="83" y="103"/>
                      <a:pt x="86" y="98"/>
                      <a:pt x="90" y="95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6" y="36"/>
                      <a:pt x="68" y="32"/>
                      <a:pt x="72" y="29"/>
                    </a:cubicBezTo>
                    <a:cubicBezTo>
                      <a:pt x="147" y="1"/>
                      <a:pt x="147" y="1"/>
                      <a:pt x="147" y="1"/>
                    </a:cubicBezTo>
                    <a:cubicBezTo>
                      <a:pt x="152" y="0"/>
                      <a:pt x="156" y="2"/>
                      <a:pt x="157" y="5"/>
                    </a:cubicBezTo>
                    <a:cubicBezTo>
                      <a:pt x="178" y="61"/>
                      <a:pt x="178" y="61"/>
                      <a:pt x="178" y="61"/>
                    </a:cubicBezTo>
                    <a:cubicBezTo>
                      <a:pt x="184" y="61"/>
                      <a:pt x="187" y="62"/>
                      <a:pt x="193" y="63"/>
                    </a:cubicBezTo>
                    <a:cubicBezTo>
                      <a:pt x="231" y="17"/>
                      <a:pt x="231" y="17"/>
                      <a:pt x="231" y="17"/>
                    </a:cubicBezTo>
                    <a:cubicBezTo>
                      <a:pt x="233" y="12"/>
                      <a:pt x="238" y="12"/>
                      <a:pt x="240" y="15"/>
                    </a:cubicBezTo>
                    <a:cubicBezTo>
                      <a:pt x="303" y="65"/>
                      <a:pt x="303" y="65"/>
                      <a:pt x="303" y="65"/>
                    </a:cubicBezTo>
                    <a:cubicBezTo>
                      <a:pt x="305" y="67"/>
                      <a:pt x="307" y="72"/>
                      <a:pt x="305" y="76"/>
                    </a:cubicBezTo>
                    <a:cubicBezTo>
                      <a:pt x="267" y="123"/>
                      <a:pt x="267" y="123"/>
                      <a:pt x="267" y="123"/>
                    </a:cubicBezTo>
                    <a:cubicBezTo>
                      <a:pt x="269" y="129"/>
                      <a:pt x="269" y="129"/>
                      <a:pt x="269" y="129"/>
                    </a:cubicBezTo>
                    <a:cubicBezTo>
                      <a:pt x="271" y="137"/>
                      <a:pt x="271" y="137"/>
                      <a:pt x="271" y="137"/>
                    </a:cubicBezTo>
                    <a:cubicBezTo>
                      <a:pt x="330" y="145"/>
                      <a:pt x="330" y="145"/>
                      <a:pt x="330" y="145"/>
                    </a:cubicBezTo>
                    <a:cubicBezTo>
                      <a:pt x="334" y="145"/>
                      <a:pt x="337" y="149"/>
                      <a:pt x="337" y="153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4971" name="Google Shape;14971;p108"/>
          <p:cNvGrpSpPr/>
          <p:nvPr/>
        </p:nvGrpSpPr>
        <p:grpSpPr>
          <a:xfrm>
            <a:off x="5662124" y="3949774"/>
            <a:ext cx="912284" cy="789517"/>
            <a:chOff x="7067748" y="4015764"/>
            <a:chExt cx="912284" cy="789517"/>
          </a:xfrm>
        </p:grpSpPr>
        <p:sp>
          <p:nvSpPr>
            <p:cNvPr id="14972" name="Google Shape;14972;p108"/>
            <p:cNvSpPr/>
            <p:nvPr/>
          </p:nvSpPr>
          <p:spPr>
            <a:xfrm>
              <a:off x="7067748" y="4015764"/>
              <a:ext cx="912284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4973" name="Google Shape;14973;p108"/>
            <p:cNvGrpSpPr/>
            <p:nvPr/>
          </p:nvGrpSpPr>
          <p:grpSpPr>
            <a:xfrm>
              <a:off x="7288581" y="4140596"/>
              <a:ext cx="435452" cy="544831"/>
              <a:chOff x="3652821" y="2229040"/>
              <a:chExt cx="334963" cy="419100"/>
            </a:xfrm>
          </p:grpSpPr>
          <p:sp>
            <p:nvSpPr>
              <p:cNvPr id="14974" name="Google Shape;14974;p108"/>
              <p:cNvSpPr/>
              <p:nvPr/>
            </p:nvSpPr>
            <p:spPr>
              <a:xfrm>
                <a:off x="3763946" y="2338577"/>
                <a:ext cx="117475" cy="109538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25" extrusionOk="0">
                    <a:moveTo>
                      <a:pt x="17" y="325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98" y="18"/>
                      <a:pt x="198" y="18"/>
                      <a:pt x="198" y="18"/>
                    </a:cubicBezTo>
                    <a:cubicBezTo>
                      <a:pt x="198" y="140"/>
                      <a:pt x="198" y="140"/>
                      <a:pt x="198" y="140"/>
                    </a:cubicBezTo>
                    <a:cubicBezTo>
                      <a:pt x="198" y="144"/>
                      <a:pt x="202" y="149"/>
                      <a:pt x="207" y="149"/>
                    </a:cubicBezTo>
                    <a:cubicBezTo>
                      <a:pt x="327" y="149"/>
                      <a:pt x="327" y="149"/>
                      <a:pt x="327" y="149"/>
                    </a:cubicBezTo>
                    <a:cubicBezTo>
                      <a:pt x="327" y="325"/>
                      <a:pt x="327" y="325"/>
                      <a:pt x="327" y="325"/>
                    </a:cubicBezTo>
                    <a:cubicBezTo>
                      <a:pt x="344" y="325"/>
                      <a:pt x="344" y="325"/>
                      <a:pt x="344" y="325"/>
                    </a:cubicBezTo>
                    <a:cubicBezTo>
                      <a:pt x="344" y="140"/>
                      <a:pt x="344" y="140"/>
                      <a:pt x="344" y="140"/>
                    </a:cubicBezTo>
                    <a:cubicBezTo>
                      <a:pt x="344" y="138"/>
                      <a:pt x="344" y="138"/>
                      <a:pt x="344" y="138"/>
                    </a:cubicBezTo>
                    <a:cubicBezTo>
                      <a:pt x="344" y="135"/>
                      <a:pt x="344" y="135"/>
                      <a:pt x="344" y="135"/>
                    </a:cubicBezTo>
                    <a:cubicBezTo>
                      <a:pt x="344" y="135"/>
                      <a:pt x="344" y="133"/>
                      <a:pt x="342" y="133"/>
                    </a:cubicBezTo>
                    <a:cubicBezTo>
                      <a:pt x="213" y="3"/>
                      <a:pt x="213" y="3"/>
                      <a:pt x="213" y="3"/>
                    </a:cubicBezTo>
                    <a:cubicBezTo>
                      <a:pt x="211" y="3"/>
                      <a:pt x="211" y="0"/>
                      <a:pt x="211" y="0"/>
                    </a:cubicBezTo>
                    <a:cubicBezTo>
                      <a:pt x="209" y="0"/>
                      <a:pt x="209" y="0"/>
                      <a:pt x="209" y="0"/>
                    </a:cubicBezTo>
                    <a:cubicBezTo>
                      <a:pt x="207" y="0"/>
                      <a:pt x="207" y="0"/>
                      <a:pt x="2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325"/>
                      <a:pt x="0" y="325"/>
                      <a:pt x="0" y="325"/>
                    </a:cubicBezTo>
                    <a:lnTo>
                      <a:pt x="17" y="32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75" name="Google Shape;14975;p108"/>
              <p:cNvSpPr/>
              <p:nvPr/>
            </p:nvSpPr>
            <p:spPr>
              <a:xfrm>
                <a:off x="3779821" y="2402077"/>
                <a:ext cx="84138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20" extrusionOk="0">
                    <a:moveTo>
                      <a:pt x="9" y="20"/>
                    </a:moveTo>
                    <a:cubicBezTo>
                      <a:pt x="240" y="20"/>
                      <a:pt x="240" y="20"/>
                      <a:pt x="240" y="20"/>
                    </a:cubicBezTo>
                    <a:cubicBezTo>
                      <a:pt x="244" y="20"/>
                      <a:pt x="248" y="17"/>
                      <a:pt x="248" y="10"/>
                    </a:cubicBezTo>
                    <a:cubicBezTo>
                      <a:pt x="248" y="5"/>
                      <a:pt x="244" y="0"/>
                      <a:pt x="24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7"/>
                      <a:pt x="4" y="20"/>
                      <a:pt x="9" y="2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76" name="Google Shape;14976;p108"/>
              <p:cNvSpPr/>
              <p:nvPr/>
            </p:nvSpPr>
            <p:spPr>
              <a:xfrm>
                <a:off x="3779821" y="2427477"/>
                <a:ext cx="84138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19" extrusionOk="0">
                    <a:moveTo>
                      <a:pt x="240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2"/>
                      <a:pt x="0" y="10"/>
                    </a:cubicBezTo>
                    <a:cubicBezTo>
                      <a:pt x="0" y="14"/>
                      <a:pt x="4" y="19"/>
                      <a:pt x="9" y="19"/>
                    </a:cubicBezTo>
                    <a:cubicBezTo>
                      <a:pt x="240" y="19"/>
                      <a:pt x="240" y="19"/>
                      <a:pt x="240" y="19"/>
                    </a:cubicBezTo>
                    <a:cubicBezTo>
                      <a:pt x="244" y="19"/>
                      <a:pt x="248" y="14"/>
                      <a:pt x="248" y="10"/>
                    </a:cubicBezTo>
                    <a:cubicBezTo>
                      <a:pt x="248" y="2"/>
                      <a:pt x="244" y="0"/>
                      <a:pt x="240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77" name="Google Shape;14977;p108"/>
              <p:cNvSpPr/>
              <p:nvPr/>
            </p:nvSpPr>
            <p:spPr>
              <a:xfrm>
                <a:off x="3679809" y="2283015"/>
                <a:ext cx="71438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87" extrusionOk="0">
                    <a:moveTo>
                      <a:pt x="206" y="278"/>
                    </a:moveTo>
                    <a:cubicBezTo>
                      <a:pt x="9" y="278"/>
                      <a:pt x="9" y="278"/>
                      <a:pt x="9" y="27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24" y="9"/>
                      <a:pt x="124" y="9"/>
                      <a:pt x="124" y="9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4" y="89"/>
                      <a:pt x="126" y="89"/>
                      <a:pt x="129" y="89"/>
                    </a:cubicBezTo>
                    <a:cubicBezTo>
                      <a:pt x="206" y="89"/>
                      <a:pt x="206" y="89"/>
                      <a:pt x="206" y="89"/>
                    </a:cubicBezTo>
                    <a:lnTo>
                      <a:pt x="206" y="278"/>
                    </a:lnTo>
                    <a:close/>
                    <a:moveTo>
                      <a:pt x="214" y="84"/>
                    </a:moveTo>
                    <a:cubicBezTo>
                      <a:pt x="214" y="84"/>
                      <a:pt x="214" y="84"/>
                      <a:pt x="214" y="84"/>
                    </a:cubicBezTo>
                    <a:cubicBezTo>
                      <a:pt x="214" y="84"/>
                      <a:pt x="214" y="82"/>
                      <a:pt x="212" y="82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282"/>
                      <a:pt x="0" y="282"/>
                      <a:pt x="0" y="282"/>
                    </a:cubicBezTo>
                    <a:cubicBezTo>
                      <a:pt x="0" y="284"/>
                      <a:pt x="2" y="287"/>
                      <a:pt x="4" y="287"/>
                    </a:cubicBezTo>
                    <a:cubicBezTo>
                      <a:pt x="210" y="287"/>
                      <a:pt x="210" y="287"/>
                      <a:pt x="210" y="287"/>
                    </a:cubicBezTo>
                    <a:cubicBezTo>
                      <a:pt x="212" y="287"/>
                      <a:pt x="214" y="284"/>
                      <a:pt x="214" y="282"/>
                    </a:cubicBezTo>
                    <a:lnTo>
                      <a:pt x="214" y="84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78" name="Google Shape;14978;p108"/>
              <p:cNvSpPr/>
              <p:nvPr/>
            </p:nvSpPr>
            <p:spPr>
              <a:xfrm>
                <a:off x="3881421" y="2229040"/>
                <a:ext cx="88900" cy="12065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55" extrusionOk="0">
                    <a:moveTo>
                      <a:pt x="254" y="342"/>
                    </a:moveTo>
                    <a:cubicBezTo>
                      <a:pt x="13" y="342"/>
                      <a:pt x="13" y="342"/>
                      <a:pt x="13" y="34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54" y="13"/>
                      <a:pt x="154" y="13"/>
                      <a:pt x="154" y="13"/>
                    </a:cubicBezTo>
                    <a:cubicBezTo>
                      <a:pt x="154" y="105"/>
                      <a:pt x="154" y="105"/>
                      <a:pt x="154" y="105"/>
                    </a:cubicBezTo>
                    <a:cubicBezTo>
                      <a:pt x="154" y="109"/>
                      <a:pt x="157" y="111"/>
                      <a:pt x="161" y="111"/>
                    </a:cubicBezTo>
                    <a:cubicBezTo>
                      <a:pt x="254" y="111"/>
                      <a:pt x="254" y="111"/>
                      <a:pt x="254" y="111"/>
                    </a:cubicBezTo>
                    <a:lnTo>
                      <a:pt x="254" y="342"/>
                    </a:lnTo>
                    <a:close/>
                    <a:moveTo>
                      <a:pt x="267" y="105"/>
                    </a:moveTo>
                    <a:cubicBezTo>
                      <a:pt x="267" y="102"/>
                      <a:pt x="267" y="102"/>
                      <a:pt x="267" y="102"/>
                    </a:cubicBezTo>
                    <a:cubicBezTo>
                      <a:pt x="267" y="102"/>
                      <a:pt x="265" y="102"/>
                      <a:pt x="265" y="100"/>
                    </a:cubicBezTo>
                    <a:cubicBezTo>
                      <a:pt x="165" y="2"/>
                      <a:pt x="165" y="2"/>
                      <a:pt x="165" y="2"/>
                    </a:cubicBezTo>
                    <a:cubicBezTo>
                      <a:pt x="165" y="0"/>
                      <a:pt x="163" y="0"/>
                      <a:pt x="163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0" y="2"/>
                      <a:pt x="0" y="7"/>
                    </a:cubicBezTo>
                    <a:cubicBezTo>
                      <a:pt x="0" y="348"/>
                      <a:pt x="0" y="348"/>
                      <a:pt x="0" y="348"/>
                    </a:cubicBezTo>
                    <a:cubicBezTo>
                      <a:pt x="0" y="353"/>
                      <a:pt x="4" y="355"/>
                      <a:pt x="7" y="355"/>
                    </a:cubicBezTo>
                    <a:cubicBezTo>
                      <a:pt x="261" y="355"/>
                      <a:pt x="261" y="355"/>
                      <a:pt x="261" y="355"/>
                    </a:cubicBezTo>
                    <a:cubicBezTo>
                      <a:pt x="265" y="355"/>
                      <a:pt x="267" y="353"/>
                      <a:pt x="267" y="348"/>
                    </a:cubicBezTo>
                    <a:lnTo>
                      <a:pt x="267" y="10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79" name="Google Shape;14979;p108"/>
              <p:cNvSpPr/>
              <p:nvPr/>
            </p:nvSpPr>
            <p:spPr>
              <a:xfrm>
                <a:off x="3690921" y="2324290"/>
                <a:ext cx="5080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153" h="7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148" y="7"/>
                      <a:pt x="148" y="7"/>
                      <a:pt x="148" y="7"/>
                    </a:cubicBezTo>
                    <a:cubicBezTo>
                      <a:pt x="150" y="7"/>
                      <a:pt x="153" y="5"/>
                      <a:pt x="153" y="3"/>
                    </a:cubicBezTo>
                    <a:cubicBezTo>
                      <a:pt x="153" y="2"/>
                      <a:pt x="150" y="0"/>
                      <a:pt x="148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80" name="Google Shape;14980;p108"/>
              <p:cNvSpPr/>
              <p:nvPr/>
            </p:nvSpPr>
            <p:spPr>
              <a:xfrm>
                <a:off x="3690921" y="2338577"/>
                <a:ext cx="508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8"/>
                      <a:pt x="2" y="11"/>
                      <a:pt x="4" y="11"/>
                    </a:cubicBezTo>
                    <a:cubicBezTo>
                      <a:pt x="148" y="11"/>
                      <a:pt x="148" y="11"/>
                      <a:pt x="148" y="11"/>
                    </a:cubicBezTo>
                    <a:cubicBezTo>
                      <a:pt x="150" y="11"/>
                      <a:pt x="153" y="8"/>
                      <a:pt x="153" y="5"/>
                    </a:cubicBezTo>
                    <a:cubicBezTo>
                      <a:pt x="153" y="3"/>
                      <a:pt x="150" y="0"/>
                      <a:pt x="148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81" name="Google Shape;14981;p108"/>
              <p:cNvSpPr/>
              <p:nvPr/>
            </p:nvSpPr>
            <p:spPr>
              <a:xfrm>
                <a:off x="3690921" y="2352865"/>
                <a:ext cx="508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8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50" y="8"/>
                      <a:pt x="153" y="6"/>
                      <a:pt x="153" y="4"/>
                    </a:cubicBezTo>
                    <a:cubicBezTo>
                      <a:pt x="153" y="2"/>
                      <a:pt x="150" y="0"/>
                      <a:pt x="148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82" name="Google Shape;14982;p108"/>
              <p:cNvSpPr/>
              <p:nvPr/>
            </p:nvSpPr>
            <p:spPr>
              <a:xfrm>
                <a:off x="3690921" y="2368740"/>
                <a:ext cx="508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8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50" y="8"/>
                      <a:pt x="153" y="6"/>
                      <a:pt x="153" y="4"/>
                    </a:cubicBezTo>
                    <a:cubicBezTo>
                      <a:pt x="153" y="2"/>
                      <a:pt x="150" y="0"/>
                      <a:pt x="148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83" name="Google Shape;14983;p108"/>
              <p:cNvSpPr/>
              <p:nvPr/>
            </p:nvSpPr>
            <p:spPr>
              <a:xfrm>
                <a:off x="3894121" y="2278252"/>
                <a:ext cx="619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5" extrusionOk="0">
                    <a:moveTo>
                      <a:pt x="7" y="15"/>
                    </a:moveTo>
                    <a:cubicBezTo>
                      <a:pt x="181" y="15"/>
                      <a:pt x="181" y="15"/>
                      <a:pt x="181" y="15"/>
                    </a:cubicBezTo>
                    <a:cubicBezTo>
                      <a:pt x="185" y="15"/>
                      <a:pt x="187" y="10"/>
                      <a:pt x="187" y="8"/>
                    </a:cubicBezTo>
                    <a:cubicBezTo>
                      <a:pt x="187" y="3"/>
                      <a:pt x="185" y="0"/>
                      <a:pt x="181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3"/>
                      <a:pt x="0" y="8"/>
                    </a:cubicBezTo>
                    <a:cubicBezTo>
                      <a:pt x="0" y="10"/>
                      <a:pt x="5" y="15"/>
                      <a:pt x="7" y="15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84" name="Google Shape;14984;p108"/>
              <p:cNvSpPr/>
              <p:nvPr/>
            </p:nvSpPr>
            <p:spPr>
              <a:xfrm>
                <a:off x="3894121" y="2297302"/>
                <a:ext cx="61913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1" extrusionOk="0">
                    <a:moveTo>
                      <a:pt x="181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3"/>
                      <a:pt x="0" y="5"/>
                    </a:cubicBezTo>
                    <a:cubicBezTo>
                      <a:pt x="0" y="9"/>
                      <a:pt x="5" y="11"/>
                      <a:pt x="7" y="11"/>
                    </a:cubicBezTo>
                    <a:cubicBezTo>
                      <a:pt x="181" y="11"/>
                      <a:pt x="181" y="11"/>
                      <a:pt x="181" y="11"/>
                    </a:cubicBezTo>
                    <a:cubicBezTo>
                      <a:pt x="185" y="11"/>
                      <a:pt x="187" y="9"/>
                      <a:pt x="187" y="5"/>
                    </a:cubicBezTo>
                    <a:cubicBezTo>
                      <a:pt x="187" y="3"/>
                      <a:pt x="185" y="0"/>
                      <a:pt x="181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85" name="Google Shape;14985;p108"/>
              <p:cNvSpPr/>
              <p:nvPr/>
            </p:nvSpPr>
            <p:spPr>
              <a:xfrm>
                <a:off x="3894121" y="2314765"/>
                <a:ext cx="619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5" extrusionOk="0">
                    <a:moveTo>
                      <a:pt x="181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3"/>
                      <a:pt x="0" y="8"/>
                    </a:cubicBezTo>
                    <a:cubicBezTo>
                      <a:pt x="0" y="13"/>
                      <a:pt x="5" y="15"/>
                      <a:pt x="7" y="15"/>
                    </a:cubicBezTo>
                    <a:cubicBezTo>
                      <a:pt x="181" y="15"/>
                      <a:pt x="181" y="15"/>
                      <a:pt x="181" y="15"/>
                    </a:cubicBezTo>
                    <a:cubicBezTo>
                      <a:pt x="185" y="15"/>
                      <a:pt x="187" y="13"/>
                      <a:pt x="187" y="8"/>
                    </a:cubicBezTo>
                    <a:cubicBezTo>
                      <a:pt x="187" y="3"/>
                      <a:pt x="185" y="0"/>
                      <a:pt x="181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86" name="Google Shape;14986;p108"/>
              <p:cNvSpPr/>
              <p:nvPr/>
            </p:nvSpPr>
            <p:spPr>
              <a:xfrm>
                <a:off x="3894121" y="2332227"/>
                <a:ext cx="619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" extrusionOk="0">
                    <a:moveTo>
                      <a:pt x="181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4"/>
                      <a:pt x="0" y="6"/>
                    </a:cubicBezTo>
                    <a:cubicBezTo>
                      <a:pt x="0" y="10"/>
                      <a:pt x="5" y="12"/>
                      <a:pt x="7" y="12"/>
                    </a:cubicBezTo>
                    <a:cubicBezTo>
                      <a:pt x="181" y="12"/>
                      <a:pt x="181" y="12"/>
                      <a:pt x="181" y="12"/>
                    </a:cubicBezTo>
                    <a:cubicBezTo>
                      <a:pt x="185" y="12"/>
                      <a:pt x="187" y="10"/>
                      <a:pt x="187" y="6"/>
                    </a:cubicBezTo>
                    <a:cubicBezTo>
                      <a:pt x="187" y="4"/>
                      <a:pt x="185" y="0"/>
                      <a:pt x="181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87" name="Google Shape;14987;p108"/>
              <p:cNvSpPr/>
              <p:nvPr/>
            </p:nvSpPr>
            <p:spPr>
              <a:xfrm>
                <a:off x="3782996" y="2252852"/>
                <a:ext cx="42863" cy="65088"/>
              </a:xfrm>
              <a:custGeom>
                <a:avLst/>
                <a:gdLst/>
                <a:ahLst/>
                <a:cxnLst/>
                <a:rect l="l" t="t" r="r" b="b"/>
                <a:pathLst>
                  <a:path w="27" h="41" extrusionOk="0">
                    <a:moveTo>
                      <a:pt x="18" y="0"/>
                    </a:moveTo>
                    <a:lnTo>
                      <a:pt x="9" y="0"/>
                    </a:lnTo>
                    <a:lnTo>
                      <a:pt x="9" y="28"/>
                    </a:lnTo>
                    <a:lnTo>
                      <a:pt x="0" y="28"/>
                    </a:lnTo>
                    <a:lnTo>
                      <a:pt x="13" y="41"/>
                    </a:lnTo>
                    <a:lnTo>
                      <a:pt x="27" y="28"/>
                    </a:lnTo>
                    <a:lnTo>
                      <a:pt x="18" y="28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88" name="Google Shape;14988;p108"/>
              <p:cNvSpPr/>
              <p:nvPr/>
            </p:nvSpPr>
            <p:spPr>
              <a:xfrm>
                <a:off x="3922696" y="2359215"/>
                <a:ext cx="4286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40" extrusionOk="0">
                    <a:moveTo>
                      <a:pt x="18" y="27"/>
                    </a:moveTo>
                    <a:lnTo>
                      <a:pt x="18" y="0"/>
                    </a:lnTo>
                    <a:lnTo>
                      <a:pt x="9" y="0"/>
                    </a:lnTo>
                    <a:lnTo>
                      <a:pt x="9" y="27"/>
                    </a:lnTo>
                    <a:lnTo>
                      <a:pt x="0" y="27"/>
                    </a:lnTo>
                    <a:lnTo>
                      <a:pt x="14" y="40"/>
                    </a:lnTo>
                    <a:lnTo>
                      <a:pt x="27" y="27"/>
                    </a:lnTo>
                    <a:lnTo>
                      <a:pt x="18" y="2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89" name="Google Shape;14989;p108"/>
              <p:cNvSpPr/>
              <p:nvPr/>
            </p:nvSpPr>
            <p:spPr>
              <a:xfrm>
                <a:off x="3652821" y="2427477"/>
                <a:ext cx="334963" cy="220663"/>
              </a:xfrm>
              <a:custGeom>
                <a:avLst/>
                <a:gdLst/>
                <a:ahLst/>
                <a:cxnLst/>
                <a:rect l="l" t="t" r="r" b="b"/>
                <a:pathLst>
                  <a:path w="993" h="656" extrusionOk="0">
                    <a:moveTo>
                      <a:pt x="926" y="630"/>
                    </a:moveTo>
                    <a:cubicBezTo>
                      <a:pt x="69" y="630"/>
                      <a:pt x="69" y="630"/>
                      <a:pt x="69" y="630"/>
                    </a:cubicBezTo>
                    <a:cubicBezTo>
                      <a:pt x="69" y="175"/>
                      <a:pt x="69" y="175"/>
                      <a:pt x="69" y="175"/>
                    </a:cubicBezTo>
                    <a:cubicBezTo>
                      <a:pt x="926" y="175"/>
                      <a:pt x="926" y="175"/>
                      <a:pt x="926" y="175"/>
                    </a:cubicBezTo>
                    <a:lnTo>
                      <a:pt x="926" y="630"/>
                    </a:lnTo>
                    <a:close/>
                    <a:moveTo>
                      <a:pt x="989" y="152"/>
                    </a:moveTo>
                    <a:cubicBezTo>
                      <a:pt x="842" y="4"/>
                      <a:pt x="842" y="4"/>
                      <a:pt x="842" y="4"/>
                    </a:cubicBezTo>
                    <a:cubicBezTo>
                      <a:pt x="840" y="2"/>
                      <a:pt x="835" y="0"/>
                      <a:pt x="833" y="0"/>
                    </a:cubicBezTo>
                    <a:cubicBezTo>
                      <a:pt x="701" y="0"/>
                      <a:pt x="701" y="0"/>
                      <a:pt x="701" y="0"/>
                    </a:cubicBezTo>
                    <a:cubicBezTo>
                      <a:pt x="692" y="0"/>
                      <a:pt x="688" y="6"/>
                      <a:pt x="688" y="13"/>
                    </a:cubicBezTo>
                    <a:cubicBezTo>
                      <a:pt x="688" y="22"/>
                      <a:pt x="692" y="26"/>
                      <a:pt x="701" y="26"/>
                    </a:cubicBezTo>
                    <a:cubicBezTo>
                      <a:pt x="827" y="26"/>
                      <a:pt x="827" y="26"/>
                      <a:pt x="827" y="26"/>
                    </a:cubicBezTo>
                    <a:cubicBezTo>
                      <a:pt x="948" y="149"/>
                      <a:pt x="948" y="149"/>
                      <a:pt x="948" y="149"/>
                    </a:cubicBezTo>
                    <a:cubicBezTo>
                      <a:pt x="45" y="149"/>
                      <a:pt x="45" y="149"/>
                      <a:pt x="45" y="149"/>
                    </a:cubicBezTo>
                    <a:cubicBezTo>
                      <a:pt x="167" y="26"/>
                      <a:pt x="167" y="26"/>
                      <a:pt x="167" y="26"/>
                    </a:cubicBezTo>
                    <a:cubicBezTo>
                      <a:pt x="307" y="26"/>
                      <a:pt x="307" y="26"/>
                      <a:pt x="307" y="26"/>
                    </a:cubicBezTo>
                    <a:cubicBezTo>
                      <a:pt x="314" y="26"/>
                      <a:pt x="320" y="22"/>
                      <a:pt x="320" y="13"/>
                    </a:cubicBezTo>
                    <a:cubicBezTo>
                      <a:pt x="320" y="6"/>
                      <a:pt x="314" y="0"/>
                      <a:pt x="307" y="0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58" y="0"/>
                      <a:pt x="156" y="2"/>
                      <a:pt x="151" y="4"/>
                    </a:cubicBezTo>
                    <a:cubicBezTo>
                      <a:pt x="4" y="152"/>
                      <a:pt x="4" y="152"/>
                      <a:pt x="4" y="152"/>
                    </a:cubicBezTo>
                    <a:cubicBezTo>
                      <a:pt x="0" y="156"/>
                      <a:pt x="0" y="162"/>
                      <a:pt x="2" y="167"/>
                    </a:cubicBezTo>
                    <a:cubicBezTo>
                      <a:pt x="4" y="171"/>
                      <a:pt x="9" y="175"/>
                      <a:pt x="13" y="175"/>
                    </a:cubicBezTo>
                    <a:cubicBezTo>
                      <a:pt x="43" y="175"/>
                      <a:pt x="43" y="175"/>
                      <a:pt x="43" y="175"/>
                    </a:cubicBezTo>
                    <a:cubicBezTo>
                      <a:pt x="43" y="643"/>
                      <a:pt x="43" y="643"/>
                      <a:pt x="43" y="643"/>
                    </a:cubicBezTo>
                    <a:cubicBezTo>
                      <a:pt x="43" y="652"/>
                      <a:pt x="48" y="656"/>
                      <a:pt x="56" y="656"/>
                    </a:cubicBezTo>
                    <a:cubicBezTo>
                      <a:pt x="939" y="656"/>
                      <a:pt x="939" y="656"/>
                      <a:pt x="939" y="656"/>
                    </a:cubicBezTo>
                    <a:cubicBezTo>
                      <a:pt x="946" y="656"/>
                      <a:pt x="952" y="652"/>
                      <a:pt x="952" y="643"/>
                    </a:cubicBezTo>
                    <a:cubicBezTo>
                      <a:pt x="952" y="175"/>
                      <a:pt x="952" y="175"/>
                      <a:pt x="952" y="175"/>
                    </a:cubicBezTo>
                    <a:cubicBezTo>
                      <a:pt x="980" y="175"/>
                      <a:pt x="980" y="175"/>
                      <a:pt x="980" y="175"/>
                    </a:cubicBezTo>
                    <a:cubicBezTo>
                      <a:pt x="985" y="175"/>
                      <a:pt x="991" y="171"/>
                      <a:pt x="991" y="167"/>
                    </a:cubicBezTo>
                    <a:cubicBezTo>
                      <a:pt x="993" y="162"/>
                      <a:pt x="993" y="156"/>
                      <a:pt x="989" y="152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90" name="Google Shape;14990;p108"/>
              <p:cNvSpPr/>
              <p:nvPr/>
            </p:nvSpPr>
            <p:spPr>
              <a:xfrm>
                <a:off x="3697271" y="2463990"/>
                <a:ext cx="244475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725" h="15" extrusionOk="0">
                    <a:moveTo>
                      <a:pt x="7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2"/>
                      <a:pt x="0" y="7"/>
                    </a:cubicBezTo>
                    <a:cubicBezTo>
                      <a:pt x="0" y="11"/>
                      <a:pt x="4" y="15"/>
                      <a:pt x="8" y="15"/>
                    </a:cubicBezTo>
                    <a:cubicBezTo>
                      <a:pt x="717" y="15"/>
                      <a:pt x="717" y="15"/>
                      <a:pt x="717" y="15"/>
                    </a:cubicBezTo>
                    <a:cubicBezTo>
                      <a:pt x="721" y="15"/>
                      <a:pt x="725" y="11"/>
                      <a:pt x="725" y="7"/>
                    </a:cubicBezTo>
                    <a:cubicBezTo>
                      <a:pt x="725" y="2"/>
                      <a:pt x="721" y="0"/>
                      <a:pt x="717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91" name="Google Shape;14991;p108"/>
              <p:cNvSpPr/>
              <p:nvPr/>
            </p:nvSpPr>
            <p:spPr>
              <a:xfrm>
                <a:off x="3719496" y="2448115"/>
                <a:ext cx="201613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19" extrusionOk="0">
                    <a:moveTo>
                      <a:pt x="8" y="19"/>
                    </a:moveTo>
                    <a:cubicBezTo>
                      <a:pt x="591" y="19"/>
                      <a:pt x="591" y="19"/>
                      <a:pt x="591" y="19"/>
                    </a:cubicBezTo>
                    <a:cubicBezTo>
                      <a:pt x="595" y="19"/>
                      <a:pt x="599" y="14"/>
                      <a:pt x="599" y="10"/>
                    </a:cubicBezTo>
                    <a:cubicBezTo>
                      <a:pt x="599" y="5"/>
                      <a:pt x="595" y="0"/>
                      <a:pt x="59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2" y="0"/>
                      <a:pt x="0" y="5"/>
                      <a:pt x="0" y="10"/>
                    </a:cubicBezTo>
                    <a:cubicBezTo>
                      <a:pt x="0" y="14"/>
                      <a:pt x="2" y="19"/>
                      <a:pt x="8" y="19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992" name="Google Shape;14992;p108"/>
          <p:cNvSpPr/>
          <p:nvPr/>
        </p:nvSpPr>
        <p:spPr>
          <a:xfrm>
            <a:off x="8568327" y="1978322"/>
            <a:ext cx="365485" cy="1846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MDM</a:t>
            </a:r>
            <a:endParaRPr/>
          </a:p>
        </p:txBody>
      </p:sp>
      <p:grpSp>
        <p:nvGrpSpPr>
          <p:cNvPr id="14993" name="Google Shape;14993;p108"/>
          <p:cNvGrpSpPr/>
          <p:nvPr/>
        </p:nvGrpSpPr>
        <p:grpSpPr>
          <a:xfrm>
            <a:off x="8199545" y="851676"/>
            <a:ext cx="1124769" cy="1124820"/>
            <a:chOff x="2238612" y="2082739"/>
            <a:chExt cx="843577" cy="843615"/>
          </a:xfrm>
        </p:grpSpPr>
        <p:grpSp>
          <p:nvGrpSpPr>
            <p:cNvPr id="14994" name="Google Shape;14994;p108"/>
            <p:cNvGrpSpPr/>
            <p:nvPr/>
          </p:nvGrpSpPr>
          <p:grpSpPr>
            <a:xfrm>
              <a:off x="2238612" y="2082739"/>
              <a:ext cx="843577" cy="843615"/>
              <a:chOff x="4528873" y="95849"/>
              <a:chExt cx="843577" cy="843577"/>
            </a:xfrm>
          </p:grpSpPr>
          <p:sp>
            <p:nvSpPr>
              <p:cNvPr id="14995" name="Google Shape;14995;p108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96" name="Google Shape;14996;p108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97" name="Google Shape;14997;p108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98" name="Google Shape;14998;p108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99" name="Google Shape;14999;p108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00" name="Google Shape;15000;p108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01" name="Google Shape;15001;p108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02" name="Google Shape;15002;p108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03" name="Google Shape;15003;p108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004" name="Google Shape;15004;p108"/>
            <p:cNvSpPr/>
            <p:nvPr/>
          </p:nvSpPr>
          <p:spPr>
            <a:xfrm>
              <a:off x="2500380" y="2344526"/>
              <a:ext cx="320040" cy="32004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005" name="Google Shape;15005;p108"/>
            <p:cNvGrpSpPr/>
            <p:nvPr/>
          </p:nvGrpSpPr>
          <p:grpSpPr>
            <a:xfrm>
              <a:off x="2486115" y="2450227"/>
              <a:ext cx="350837" cy="141531"/>
              <a:chOff x="2843013" y="2528247"/>
              <a:chExt cx="558800" cy="225425"/>
            </a:xfrm>
          </p:grpSpPr>
          <p:sp>
            <p:nvSpPr>
              <p:cNvPr id="15006" name="Google Shape;15006;p108"/>
              <p:cNvSpPr/>
              <p:nvPr/>
            </p:nvSpPr>
            <p:spPr>
              <a:xfrm>
                <a:off x="2908100" y="2644134"/>
                <a:ext cx="88900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262" h="260" extrusionOk="0">
                    <a:moveTo>
                      <a:pt x="186" y="260"/>
                    </a:moveTo>
                    <a:cubicBezTo>
                      <a:pt x="207" y="260"/>
                      <a:pt x="237" y="252"/>
                      <a:pt x="262" y="240"/>
                    </a:cubicBezTo>
                    <a:cubicBezTo>
                      <a:pt x="262" y="174"/>
                      <a:pt x="262" y="174"/>
                      <a:pt x="262" y="174"/>
                    </a:cubicBezTo>
                    <a:cubicBezTo>
                      <a:pt x="29" y="174"/>
                      <a:pt x="29" y="174"/>
                      <a:pt x="29" y="17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19" y="5"/>
                      <a:pt x="8" y="3"/>
                      <a:pt x="0" y="0"/>
                    </a:cubicBezTo>
                    <a:cubicBezTo>
                      <a:pt x="0" y="200"/>
                      <a:pt x="0" y="200"/>
                      <a:pt x="0" y="200"/>
                    </a:cubicBezTo>
                    <a:cubicBezTo>
                      <a:pt x="0" y="231"/>
                      <a:pt x="76" y="260"/>
                      <a:pt x="111" y="260"/>
                    </a:cubicBezTo>
                    <a:cubicBezTo>
                      <a:pt x="135" y="260"/>
                      <a:pt x="135" y="260"/>
                      <a:pt x="135" y="260"/>
                    </a:cubicBezTo>
                    <a:cubicBezTo>
                      <a:pt x="145" y="260"/>
                      <a:pt x="145" y="260"/>
                      <a:pt x="145" y="260"/>
                    </a:cubicBezTo>
                    <a:lnTo>
                      <a:pt x="186" y="260"/>
                    </a:lnTo>
                    <a:close/>
                    <a:moveTo>
                      <a:pt x="131" y="213"/>
                    </a:moveTo>
                    <a:cubicBezTo>
                      <a:pt x="131" y="200"/>
                      <a:pt x="139" y="192"/>
                      <a:pt x="152" y="192"/>
                    </a:cubicBezTo>
                    <a:cubicBezTo>
                      <a:pt x="158" y="192"/>
                      <a:pt x="166" y="200"/>
                      <a:pt x="166" y="213"/>
                    </a:cubicBezTo>
                    <a:cubicBezTo>
                      <a:pt x="166" y="221"/>
                      <a:pt x="158" y="229"/>
                      <a:pt x="152" y="229"/>
                    </a:cubicBezTo>
                    <a:cubicBezTo>
                      <a:pt x="139" y="229"/>
                      <a:pt x="131" y="221"/>
                      <a:pt x="131" y="2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07" name="Google Shape;15007;p108"/>
              <p:cNvSpPr/>
              <p:nvPr/>
            </p:nvSpPr>
            <p:spPr>
              <a:xfrm>
                <a:off x="3193850" y="2677472"/>
                <a:ext cx="174625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9" extrusionOk="0">
                    <a:moveTo>
                      <a:pt x="110" y="29"/>
                    </a:moveTo>
                    <a:lnTo>
                      <a:pt x="92" y="0"/>
                    </a:lnTo>
                    <a:lnTo>
                      <a:pt x="0" y="0"/>
                    </a:lnTo>
                    <a:lnTo>
                      <a:pt x="0" y="29"/>
                    </a:lnTo>
                    <a:lnTo>
                      <a:pt x="11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08" name="Google Shape;15008;p108"/>
              <p:cNvSpPr/>
              <p:nvPr/>
            </p:nvSpPr>
            <p:spPr>
              <a:xfrm>
                <a:off x="3193850" y="2644134"/>
                <a:ext cx="144463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77" extrusionOk="0">
                    <a:moveTo>
                      <a:pt x="395" y="19"/>
                    </a:moveTo>
                    <a:cubicBezTo>
                      <a:pt x="395" y="33"/>
                      <a:pt x="381" y="46"/>
                      <a:pt x="366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430" y="77"/>
                      <a:pt x="430" y="77"/>
                      <a:pt x="430" y="77"/>
                    </a:cubicBezTo>
                    <a:cubicBezTo>
                      <a:pt x="430" y="0"/>
                      <a:pt x="430" y="0"/>
                      <a:pt x="430" y="0"/>
                    </a:cubicBezTo>
                    <a:cubicBezTo>
                      <a:pt x="420" y="0"/>
                      <a:pt x="407" y="3"/>
                      <a:pt x="395" y="5"/>
                    </a:cubicBezTo>
                    <a:lnTo>
                      <a:pt x="395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09" name="Google Shape;15009;p108"/>
              <p:cNvSpPr/>
              <p:nvPr/>
            </p:nvSpPr>
            <p:spPr>
              <a:xfrm>
                <a:off x="3008113" y="2652072"/>
                <a:ext cx="174625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298" extrusionOk="0">
                    <a:moveTo>
                      <a:pt x="477" y="179"/>
                    </a:moveTo>
                    <a:cubicBezTo>
                      <a:pt x="37" y="179"/>
                      <a:pt x="37" y="179"/>
                      <a:pt x="37" y="179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24" y="2"/>
                      <a:pt x="12" y="2"/>
                      <a:pt x="0" y="0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88"/>
                      <a:pt x="10" y="298"/>
                      <a:pt x="22" y="298"/>
                    </a:cubicBezTo>
                    <a:cubicBezTo>
                      <a:pt x="491" y="298"/>
                      <a:pt x="491" y="298"/>
                      <a:pt x="491" y="298"/>
                    </a:cubicBezTo>
                    <a:cubicBezTo>
                      <a:pt x="503" y="298"/>
                      <a:pt x="514" y="288"/>
                      <a:pt x="514" y="273"/>
                    </a:cubicBezTo>
                    <a:cubicBezTo>
                      <a:pt x="514" y="6"/>
                      <a:pt x="514" y="6"/>
                      <a:pt x="514" y="6"/>
                    </a:cubicBezTo>
                    <a:cubicBezTo>
                      <a:pt x="501" y="8"/>
                      <a:pt x="489" y="8"/>
                      <a:pt x="477" y="8"/>
                    </a:cubicBezTo>
                    <a:lnTo>
                      <a:pt x="477" y="179"/>
                    </a:lnTo>
                    <a:close/>
                    <a:moveTo>
                      <a:pt x="258" y="267"/>
                    </a:moveTo>
                    <a:cubicBezTo>
                      <a:pt x="241" y="267"/>
                      <a:pt x="229" y="255"/>
                      <a:pt x="229" y="238"/>
                    </a:cubicBezTo>
                    <a:cubicBezTo>
                      <a:pt x="229" y="222"/>
                      <a:pt x="241" y="210"/>
                      <a:pt x="258" y="210"/>
                    </a:cubicBezTo>
                    <a:cubicBezTo>
                      <a:pt x="272" y="210"/>
                      <a:pt x="284" y="222"/>
                      <a:pt x="284" y="238"/>
                    </a:cubicBezTo>
                    <a:cubicBezTo>
                      <a:pt x="284" y="255"/>
                      <a:pt x="272" y="267"/>
                      <a:pt x="258" y="26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10" name="Google Shape;15010;p108"/>
              <p:cNvSpPr/>
              <p:nvPr/>
            </p:nvSpPr>
            <p:spPr>
              <a:xfrm>
                <a:off x="2843013" y="2528247"/>
                <a:ext cx="558800" cy="115888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344" extrusionOk="0">
                    <a:moveTo>
                      <a:pt x="830" y="344"/>
                    </a:moveTo>
                    <a:cubicBezTo>
                      <a:pt x="1285" y="344"/>
                      <a:pt x="1655" y="303"/>
                      <a:pt x="1659" y="252"/>
                    </a:cubicBezTo>
                    <a:cubicBezTo>
                      <a:pt x="1659" y="230"/>
                      <a:pt x="1589" y="209"/>
                      <a:pt x="1471" y="195"/>
                    </a:cubicBezTo>
                    <a:cubicBezTo>
                      <a:pt x="1471" y="125"/>
                      <a:pt x="1471" y="125"/>
                      <a:pt x="1471" y="125"/>
                    </a:cubicBezTo>
                    <a:cubicBezTo>
                      <a:pt x="1471" y="104"/>
                      <a:pt x="1454" y="88"/>
                      <a:pt x="1434" y="88"/>
                    </a:cubicBezTo>
                    <a:cubicBezTo>
                      <a:pt x="1041" y="88"/>
                      <a:pt x="1041" y="88"/>
                      <a:pt x="1041" y="88"/>
                    </a:cubicBezTo>
                    <a:cubicBezTo>
                      <a:pt x="1041" y="121"/>
                      <a:pt x="1041" y="121"/>
                      <a:pt x="1041" y="121"/>
                    </a:cubicBezTo>
                    <a:cubicBezTo>
                      <a:pt x="1407" y="121"/>
                      <a:pt x="1407" y="121"/>
                      <a:pt x="1407" y="121"/>
                    </a:cubicBezTo>
                    <a:cubicBezTo>
                      <a:pt x="1422" y="121"/>
                      <a:pt x="1434" y="133"/>
                      <a:pt x="1434" y="147"/>
                    </a:cubicBezTo>
                    <a:cubicBezTo>
                      <a:pt x="1434" y="293"/>
                      <a:pt x="1434" y="293"/>
                      <a:pt x="1434" y="293"/>
                    </a:cubicBezTo>
                    <a:cubicBezTo>
                      <a:pt x="1332" y="308"/>
                      <a:pt x="1180" y="318"/>
                      <a:pt x="1006" y="324"/>
                    </a:cubicBezTo>
                    <a:cubicBezTo>
                      <a:pt x="1006" y="22"/>
                      <a:pt x="1006" y="22"/>
                      <a:pt x="1006" y="22"/>
                    </a:cubicBezTo>
                    <a:cubicBezTo>
                      <a:pt x="1006" y="10"/>
                      <a:pt x="996" y="0"/>
                      <a:pt x="984" y="0"/>
                    </a:cubicBezTo>
                    <a:cubicBezTo>
                      <a:pt x="515" y="0"/>
                      <a:pt x="515" y="0"/>
                      <a:pt x="515" y="0"/>
                    </a:cubicBezTo>
                    <a:cubicBezTo>
                      <a:pt x="501" y="0"/>
                      <a:pt x="491" y="10"/>
                      <a:pt x="491" y="22"/>
                    </a:cubicBezTo>
                    <a:cubicBezTo>
                      <a:pt x="491" y="316"/>
                      <a:pt x="491" y="316"/>
                      <a:pt x="491" y="316"/>
                    </a:cubicBezTo>
                    <a:cubicBezTo>
                      <a:pt x="386" y="312"/>
                      <a:pt x="294" y="303"/>
                      <a:pt x="225" y="293"/>
                    </a:cubicBezTo>
                    <a:cubicBezTo>
                      <a:pt x="225" y="150"/>
                      <a:pt x="225" y="150"/>
                      <a:pt x="225" y="150"/>
                    </a:cubicBezTo>
                    <a:cubicBezTo>
                      <a:pt x="458" y="150"/>
                      <a:pt x="458" y="150"/>
                      <a:pt x="458" y="150"/>
                    </a:cubicBezTo>
                    <a:cubicBezTo>
                      <a:pt x="458" y="82"/>
                      <a:pt x="458" y="82"/>
                      <a:pt x="458" y="82"/>
                    </a:cubicBezTo>
                    <a:cubicBezTo>
                      <a:pt x="433" y="69"/>
                      <a:pt x="401" y="63"/>
                      <a:pt x="382" y="63"/>
                    </a:cubicBezTo>
                    <a:cubicBezTo>
                      <a:pt x="345" y="63"/>
                      <a:pt x="345" y="63"/>
                      <a:pt x="345" y="63"/>
                    </a:cubicBezTo>
                    <a:cubicBezTo>
                      <a:pt x="339" y="63"/>
                      <a:pt x="339" y="63"/>
                      <a:pt x="339" y="63"/>
                    </a:cubicBezTo>
                    <a:cubicBezTo>
                      <a:pt x="307" y="63"/>
                      <a:pt x="307" y="63"/>
                      <a:pt x="307" y="63"/>
                    </a:cubicBezTo>
                    <a:cubicBezTo>
                      <a:pt x="272" y="63"/>
                      <a:pt x="196" y="86"/>
                      <a:pt x="196" y="123"/>
                    </a:cubicBezTo>
                    <a:cubicBezTo>
                      <a:pt x="196" y="193"/>
                      <a:pt x="196" y="193"/>
                      <a:pt x="196" y="193"/>
                    </a:cubicBezTo>
                    <a:cubicBezTo>
                      <a:pt x="73" y="209"/>
                      <a:pt x="0" y="230"/>
                      <a:pt x="0" y="252"/>
                    </a:cubicBezTo>
                    <a:cubicBezTo>
                      <a:pt x="4" y="303"/>
                      <a:pt x="374" y="344"/>
                      <a:pt x="830" y="344"/>
                    </a:cubicBezTo>
                    <a:moveTo>
                      <a:pt x="1471" y="207"/>
                    </a:moveTo>
                    <a:cubicBezTo>
                      <a:pt x="1542" y="219"/>
                      <a:pt x="1581" y="234"/>
                      <a:pt x="1581" y="248"/>
                    </a:cubicBezTo>
                    <a:cubicBezTo>
                      <a:pt x="1581" y="256"/>
                      <a:pt x="1567" y="264"/>
                      <a:pt x="1544" y="273"/>
                    </a:cubicBezTo>
                    <a:cubicBezTo>
                      <a:pt x="1526" y="279"/>
                      <a:pt x="1501" y="283"/>
                      <a:pt x="1471" y="289"/>
                    </a:cubicBezTo>
                    <a:lnTo>
                      <a:pt x="1471" y="207"/>
                    </a:lnTo>
                    <a:close/>
                    <a:moveTo>
                      <a:pt x="706" y="37"/>
                    </a:moveTo>
                    <a:cubicBezTo>
                      <a:pt x="794" y="37"/>
                      <a:pt x="794" y="37"/>
                      <a:pt x="794" y="37"/>
                    </a:cubicBezTo>
                    <a:cubicBezTo>
                      <a:pt x="796" y="37"/>
                      <a:pt x="796" y="37"/>
                      <a:pt x="796" y="41"/>
                    </a:cubicBezTo>
                    <a:cubicBezTo>
                      <a:pt x="796" y="41"/>
                      <a:pt x="796" y="43"/>
                      <a:pt x="794" y="43"/>
                    </a:cubicBezTo>
                    <a:cubicBezTo>
                      <a:pt x="706" y="43"/>
                      <a:pt x="706" y="43"/>
                      <a:pt x="706" y="43"/>
                    </a:cubicBezTo>
                    <a:cubicBezTo>
                      <a:pt x="703" y="43"/>
                      <a:pt x="701" y="41"/>
                      <a:pt x="701" y="41"/>
                    </a:cubicBezTo>
                    <a:cubicBezTo>
                      <a:pt x="701" y="37"/>
                      <a:pt x="703" y="37"/>
                      <a:pt x="706" y="37"/>
                    </a:cubicBezTo>
                    <a:moveTo>
                      <a:pt x="530" y="74"/>
                    </a:moveTo>
                    <a:cubicBezTo>
                      <a:pt x="969" y="74"/>
                      <a:pt x="969" y="74"/>
                      <a:pt x="969" y="74"/>
                    </a:cubicBezTo>
                    <a:cubicBezTo>
                      <a:pt x="969" y="324"/>
                      <a:pt x="969" y="324"/>
                      <a:pt x="969" y="324"/>
                    </a:cubicBezTo>
                    <a:cubicBezTo>
                      <a:pt x="924" y="324"/>
                      <a:pt x="877" y="326"/>
                      <a:pt x="830" y="326"/>
                    </a:cubicBezTo>
                    <a:cubicBezTo>
                      <a:pt x="724" y="326"/>
                      <a:pt x="622" y="322"/>
                      <a:pt x="530" y="318"/>
                    </a:cubicBezTo>
                    <a:lnTo>
                      <a:pt x="530" y="74"/>
                    </a:lnTo>
                    <a:close/>
                    <a:moveTo>
                      <a:pt x="290" y="115"/>
                    </a:moveTo>
                    <a:cubicBezTo>
                      <a:pt x="397" y="115"/>
                      <a:pt x="397" y="115"/>
                      <a:pt x="397" y="115"/>
                    </a:cubicBezTo>
                    <a:cubicBezTo>
                      <a:pt x="401" y="115"/>
                      <a:pt x="405" y="119"/>
                      <a:pt x="405" y="123"/>
                    </a:cubicBezTo>
                    <a:cubicBezTo>
                      <a:pt x="405" y="127"/>
                      <a:pt x="401" y="131"/>
                      <a:pt x="397" y="131"/>
                    </a:cubicBezTo>
                    <a:cubicBezTo>
                      <a:pt x="290" y="131"/>
                      <a:pt x="290" y="131"/>
                      <a:pt x="290" y="131"/>
                    </a:cubicBezTo>
                    <a:cubicBezTo>
                      <a:pt x="288" y="131"/>
                      <a:pt x="282" y="127"/>
                      <a:pt x="282" y="123"/>
                    </a:cubicBezTo>
                    <a:cubicBezTo>
                      <a:pt x="282" y="119"/>
                      <a:pt x="288" y="115"/>
                      <a:pt x="290" y="115"/>
                    </a:cubicBezTo>
                    <a:moveTo>
                      <a:pt x="196" y="207"/>
                    </a:moveTo>
                    <a:cubicBezTo>
                      <a:pt x="196" y="289"/>
                      <a:pt x="196" y="289"/>
                      <a:pt x="196" y="289"/>
                    </a:cubicBezTo>
                    <a:cubicBezTo>
                      <a:pt x="163" y="285"/>
                      <a:pt x="135" y="279"/>
                      <a:pt x="116" y="273"/>
                    </a:cubicBezTo>
                    <a:cubicBezTo>
                      <a:pt x="92" y="264"/>
                      <a:pt x="79" y="256"/>
                      <a:pt x="77" y="248"/>
                    </a:cubicBezTo>
                    <a:cubicBezTo>
                      <a:pt x="77" y="232"/>
                      <a:pt x="120" y="219"/>
                      <a:pt x="196" y="20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011" name="Google Shape;15011;p108"/>
          <p:cNvGrpSpPr/>
          <p:nvPr/>
        </p:nvGrpSpPr>
        <p:grpSpPr>
          <a:xfrm>
            <a:off x="8317465" y="2598734"/>
            <a:ext cx="915707" cy="792480"/>
            <a:chOff x="3142674" y="3409104"/>
            <a:chExt cx="684212" cy="592138"/>
          </a:xfrm>
        </p:grpSpPr>
        <p:sp>
          <p:nvSpPr>
            <p:cNvPr id="15012" name="Google Shape;15012;p108"/>
            <p:cNvSpPr/>
            <p:nvPr/>
          </p:nvSpPr>
          <p:spPr>
            <a:xfrm>
              <a:off x="3142674" y="3409104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013" name="Google Shape;15013;p108"/>
            <p:cNvGrpSpPr/>
            <p:nvPr/>
          </p:nvGrpSpPr>
          <p:grpSpPr>
            <a:xfrm>
              <a:off x="3227894" y="3601543"/>
              <a:ext cx="513773" cy="207261"/>
              <a:chOff x="2843013" y="2528247"/>
              <a:chExt cx="558800" cy="225425"/>
            </a:xfrm>
          </p:grpSpPr>
          <p:sp>
            <p:nvSpPr>
              <p:cNvPr id="15014" name="Google Shape;15014;p108"/>
              <p:cNvSpPr/>
              <p:nvPr/>
            </p:nvSpPr>
            <p:spPr>
              <a:xfrm>
                <a:off x="2908100" y="2644134"/>
                <a:ext cx="88900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262" h="260" extrusionOk="0">
                    <a:moveTo>
                      <a:pt x="186" y="260"/>
                    </a:moveTo>
                    <a:cubicBezTo>
                      <a:pt x="207" y="260"/>
                      <a:pt x="237" y="252"/>
                      <a:pt x="262" y="240"/>
                    </a:cubicBezTo>
                    <a:cubicBezTo>
                      <a:pt x="262" y="174"/>
                      <a:pt x="262" y="174"/>
                      <a:pt x="262" y="174"/>
                    </a:cubicBezTo>
                    <a:cubicBezTo>
                      <a:pt x="29" y="174"/>
                      <a:pt x="29" y="174"/>
                      <a:pt x="29" y="17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19" y="5"/>
                      <a:pt x="8" y="3"/>
                      <a:pt x="0" y="0"/>
                    </a:cubicBezTo>
                    <a:cubicBezTo>
                      <a:pt x="0" y="200"/>
                      <a:pt x="0" y="200"/>
                      <a:pt x="0" y="200"/>
                    </a:cubicBezTo>
                    <a:cubicBezTo>
                      <a:pt x="0" y="231"/>
                      <a:pt x="76" y="260"/>
                      <a:pt x="111" y="260"/>
                    </a:cubicBezTo>
                    <a:cubicBezTo>
                      <a:pt x="135" y="260"/>
                      <a:pt x="135" y="260"/>
                      <a:pt x="135" y="260"/>
                    </a:cubicBezTo>
                    <a:cubicBezTo>
                      <a:pt x="145" y="260"/>
                      <a:pt x="145" y="260"/>
                      <a:pt x="145" y="260"/>
                    </a:cubicBezTo>
                    <a:lnTo>
                      <a:pt x="186" y="260"/>
                    </a:lnTo>
                    <a:close/>
                    <a:moveTo>
                      <a:pt x="131" y="213"/>
                    </a:moveTo>
                    <a:cubicBezTo>
                      <a:pt x="131" y="200"/>
                      <a:pt x="139" y="192"/>
                      <a:pt x="152" y="192"/>
                    </a:cubicBezTo>
                    <a:cubicBezTo>
                      <a:pt x="158" y="192"/>
                      <a:pt x="166" y="200"/>
                      <a:pt x="166" y="213"/>
                    </a:cubicBezTo>
                    <a:cubicBezTo>
                      <a:pt x="166" y="221"/>
                      <a:pt x="158" y="229"/>
                      <a:pt x="152" y="229"/>
                    </a:cubicBezTo>
                    <a:cubicBezTo>
                      <a:pt x="139" y="229"/>
                      <a:pt x="131" y="221"/>
                      <a:pt x="131" y="2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15" name="Google Shape;15015;p108"/>
              <p:cNvSpPr/>
              <p:nvPr/>
            </p:nvSpPr>
            <p:spPr>
              <a:xfrm>
                <a:off x="3193850" y="2677472"/>
                <a:ext cx="174625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9" extrusionOk="0">
                    <a:moveTo>
                      <a:pt x="110" y="29"/>
                    </a:moveTo>
                    <a:lnTo>
                      <a:pt x="92" y="0"/>
                    </a:lnTo>
                    <a:lnTo>
                      <a:pt x="0" y="0"/>
                    </a:lnTo>
                    <a:lnTo>
                      <a:pt x="0" y="29"/>
                    </a:lnTo>
                    <a:lnTo>
                      <a:pt x="11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16" name="Google Shape;15016;p108"/>
              <p:cNvSpPr/>
              <p:nvPr/>
            </p:nvSpPr>
            <p:spPr>
              <a:xfrm>
                <a:off x="3193850" y="2644134"/>
                <a:ext cx="144463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77" extrusionOk="0">
                    <a:moveTo>
                      <a:pt x="395" y="19"/>
                    </a:moveTo>
                    <a:cubicBezTo>
                      <a:pt x="395" y="33"/>
                      <a:pt x="381" y="46"/>
                      <a:pt x="366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430" y="77"/>
                      <a:pt x="430" y="77"/>
                      <a:pt x="430" y="77"/>
                    </a:cubicBezTo>
                    <a:cubicBezTo>
                      <a:pt x="430" y="0"/>
                      <a:pt x="430" y="0"/>
                      <a:pt x="430" y="0"/>
                    </a:cubicBezTo>
                    <a:cubicBezTo>
                      <a:pt x="420" y="0"/>
                      <a:pt x="407" y="3"/>
                      <a:pt x="395" y="5"/>
                    </a:cubicBezTo>
                    <a:lnTo>
                      <a:pt x="395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17" name="Google Shape;15017;p108"/>
              <p:cNvSpPr/>
              <p:nvPr/>
            </p:nvSpPr>
            <p:spPr>
              <a:xfrm>
                <a:off x="3008113" y="2652072"/>
                <a:ext cx="174625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298" extrusionOk="0">
                    <a:moveTo>
                      <a:pt x="477" y="179"/>
                    </a:moveTo>
                    <a:cubicBezTo>
                      <a:pt x="37" y="179"/>
                      <a:pt x="37" y="179"/>
                      <a:pt x="37" y="179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24" y="2"/>
                      <a:pt x="12" y="2"/>
                      <a:pt x="0" y="0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88"/>
                      <a:pt x="10" y="298"/>
                      <a:pt x="22" y="298"/>
                    </a:cubicBezTo>
                    <a:cubicBezTo>
                      <a:pt x="491" y="298"/>
                      <a:pt x="491" y="298"/>
                      <a:pt x="491" y="298"/>
                    </a:cubicBezTo>
                    <a:cubicBezTo>
                      <a:pt x="503" y="298"/>
                      <a:pt x="514" y="288"/>
                      <a:pt x="514" y="273"/>
                    </a:cubicBezTo>
                    <a:cubicBezTo>
                      <a:pt x="514" y="6"/>
                      <a:pt x="514" y="6"/>
                      <a:pt x="514" y="6"/>
                    </a:cubicBezTo>
                    <a:cubicBezTo>
                      <a:pt x="501" y="8"/>
                      <a:pt x="489" y="8"/>
                      <a:pt x="477" y="8"/>
                    </a:cubicBezTo>
                    <a:lnTo>
                      <a:pt x="477" y="179"/>
                    </a:lnTo>
                    <a:close/>
                    <a:moveTo>
                      <a:pt x="258" y="267"/>
                    </a:moveTo>
                    <a:cubicBezTo>
                      <a:pt x="241" y="267"/>
                      <a:pt x="229" y="255"/>
                      <a:pt x="229" y="238"/>
                    </a:cubicBezTo>
                    <a:cubicBezTo>
                      <a:pt x="229" y="222"/>
                      <a:pt x="241" y="210"/>
                      <a:pt x="258" y="210"/>
                    </a:cubicBezTo>
                    <a:cubicBezTo>
                      <a:pt x="272" y="210"/>
                      <a:pt x="284" y="222"/>
                      <a:pt x="284" y="238"/>
                    </a:cubicBezTo>
                    <a:cubicBezTo>
                      <a:pt x="284" y="255"/>
                      <a:pt x="272" y="267"/>
                      <a:pt x="258" y="26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18" name="Google Shape;15018;p108"/>
              <p:cNvSpPr/>
              <p:nvPr/>
            </p:nvSpPr>
            <p:spPr>
              <a:xfrm>
                <a:off x="2843013" y="2528247"/>
                <a:ext cx="558800" cy="115888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344" extrusionOk="0">
                    <a:moveTo>
                      <a:pt x="830" y="344"/>
                    </a:moveTo>
                    <a:cubicBezTo>
                      <a:pt x="1285" y="344"/>
                      <a:pt x="1655" y="303"/>
                      <a:pt x="1659" y="252"/>
                    </a:cubicBezTo>
                    <a:cubicBezTo>
                      <a:pt x="1659" y="230"/>
                      <a:pt x="1589" y="209"/>
                      <a:pt x="1471" y="195"/>
                    </a:cubicBezTo>
                    <a:cubicBezTo>
                      <a:pt x="1471" y="125"/>
                      <a:pt x="1471" y="125"/>
                      <a:pt x="1471" y="125"/>
                    </a:cubicBezTo>
                    <a:cubicBezTo>
                      <a:pt x="1471" y="104"/>
                      <a:pt x="1454" y="88"/>
                      <a:pt x="1434" y="88"/>
                    </a:cubicBezTo>
                    <a:cubicBezTo>
                      <a:pt x="1041" y="88"/>
                      <a:pt x="1041" y="88"/>
                      <a:pt x="1041" y="88"/>
                    </a:cubicBezTo>
                    <a:cubicBezTo>
                      <a:pt x="1041" y="121"/>
                      <a:pt x="1041" y="121"/>
                      <a:pt x="1041" y="121"/>
                    </a:cubicBezTo>
                    <a:cubicBezTo>
                      <a:pt x="1407" y="121"/>
                      <a:pt x="1407" y="121"/>
                      <a:pt x="1407" y="121"/>
                    </a:cubicBezTo>
                    <a:cubicBezTo>
                      <a:pt x="1422" y="121"/>
                      <a:pt x="1434" y="133"/>
                      <a:pt x="1434" y="147"/>
                    </a:cubicBezTo>
                    <a:cubicBezTo>
                      <a:pt x="1434" y="293"/>
                      <a:pt x="1434" y="293"/>
                      <a:pt x="1434" y="293"/>
                    </a:cubicBezTo>
                    <a:cubicBezTo>
                      <a:pt x="1332" y="308"/>
                      <a:pt x="1180" y="318"/>
                      <a:pt x="1006" y="324"/>
                    </a:cubicBezTo>
                    <a:cubicBezTo>
                      <a:pt x="1006" y="22"/>
                      <a:pt x="1006" y="22"/>
                      <a:pt x="1006" y="22"/>
                    </a:cubicBezTo>
                    <a:cubicBezTo>
                      <a:pt x="1006" y="10"/>
                      <a:pt x="996" y="0"/>
                      <a:pt x="984" y="0"/>
                    </a:cubicBezTo>
                    <a:cubicBezTo>
                      <a:pt x="515" y="0"/>
                      <a:pt x="515" y="0"/>
                      <a:pt x="515" y="0"/>
                    </a:cubicBezTo>
                    <a:cubicBezTo>
                      <a:pt x="501" y="0"/>
                      <a:pt x="491" y="10"/>
                      <a:pt x="491" y="22"/>
                    </a:cubicBezTo>
                    <a:cubicBezTo>
                      <a:pt x="491" y="316"/>
                      <a:pt x="491" y="316"/>
                      <a:pt x="491" y="316"/>
                    </a:cubicBezTo>
                    <a:cubicBezTo>
                      <a:pt x="386" y="312"/>
                      <a:pt x="294" y="303"/>
                      <a:pt x="225" y="293"/>
                    </a:cubicBezTo>
                    <a:cubicBezTo>
                      <a:pt x="225" y="150"/>
                      <a:pt x="225" y="150"/>
                      <a:pt x="225" y="150"/>
                    </a:cubicBezTo>
                    <a:cubicBezTo>
                      <a:pt x="458" y="150"/>
                      <a:pt x="458" y="150"/>
                      <a:pt x="458" y="150"/>
                    </a:cubicBezTo>
                    <a:cubicBezTo>
                      <a:pt x="458" y="82"/>
                      <a:pt x="458" y="82"/>
                      <a:pt x="458" y="82"/>
                    </a:cubicBezTo>
                    <a:cubicBezTo>
                      <a:pt x="433" y="69"/>
                      <a:pt x="401" y="63"/>
                      <a:pt x="382" y="63"/>
                    </a:cubicBezTo>
                    <a:cubicBezTo>
                      <a:pt x="345" y="63"/>
                      <a:pt x="345" y="63"/>
                      <a:pt x="345" y="63"/>
                    </a:cubicBezTo>
                    <a:cubicBezTo>
                      <a:pt x="339" y="63"/>
                      <a:pt x="339" y="63"/>
                      <a:pt x="339" y="63"/>
                    </a:cubicBezTo>
                    <a:cubicBezTo>
                      <a:pt x="307" y="63"/>
                      <a:pt x="307" y="63"/>
                      <a:pt x="307" y="63"/>
                    </a:cubicBezTo>
                    <a:cubicBezTo>
                      <a:pt x="272" y="63"/>
                      <a:pt x="196" y="86"/>
                      <a:pt x="196" y="123"/>
                    </a:cubicBezTo>
                    <a:cubicBezTo>
                      <a:pt x="196" y="193"/>
                      <a:pt x="196" y="193"/>
                      <a:pt x="196" y="193"/>
                    </a:cubicBezTo>
                    <a:cubicBezTo>
                      <a:pt x="73" y="209"/>
                      <a:pt x="0" y="230"/>
                      <a:pt x="0" y="252"/>
                    </a:cubicBezTo>
                    <a:cubicBezTo>
                      <a:pt x="4" y="303"/>
                      <a:pt x="374" y="344"/>
                      <a:pt x="830" y="344"/>
                    </a:cubicBezTo>
                    <a:moveTo>
                      <a:pt x="1471" y="207"/>
                    </a:moveTo>
                    <a:cubicBezTo>
                      <a:pt x="1542" y="219"/>
                      <a:pt x="1581" y="234"/>
                      <a:pt x="1581" y="248"/>
                    </a:cubicBezTo>
                    <a:cubicBezTo>
                      <a:pt x="1581" y="256"/>
                      <a:pt x="1567" y="264"/>
                      <a:pt x="1544" y="273"/>
                    </a:cubicBezTo>
                    <a:cubicBezTo>
                      <a:pt x="1526" y="279"/>
                      <a:pt x="1501" y="283"/>
                      <a:pt x="1471" y="289"/>
                    </a:cubicBezTo>
                    <a:lnTo>
                      <a:pt x="1471" y="207"/>
                    </a:lnTo>
                    <a:close/>
                    <a:moveTo>
                      <a:pt x="706" y="37"/>
                    </a:moveTo>
                    <a:cubicBezTo>
                      <a:pt x="794" y="37"/>
                      <a:pt x="794" y="37"/>
                      <a:pt x="794" y="37"/>
                    </a:cubicBezTo>
                    <a:cubicBezTo>
                      <a:pt x="796" y="37"/>
                      <a:pt x="796" y="37"/>
                      <a:pt x="796" y="41"/>
                    </a:cubicBezTo>
                    <a:cubicBezTo>
                      <a:pt x="796" y="41"/>
                      <a:pt x="796" y="43"/>
                      <a:pt x="794" y="43"/>
                    </a:cubicBezTo>
                    <a:cubicBezTo>
                      <a:pt x="706" y="43"/>
                      <a:pt x="706" y="43"/>
                      <a:pt x="706" y="43"/>
                    </a:cubicBezTo>
                    <a:cubicBezTo>
                      <a:pt x="703" y="43"/>
                      <a:pt x="701" y="41"/>
                      <a:pt x="701" y="41"/>
                    </a:cubicBezTo>
                    <a:cubicBezTo>
                      <a:pt x="701" y="37"/>
                      <a:pt x="703" y="37"/>
                      <a:pt x="706" y="37"/>
                    </a:cubicBezTo>
                    <a:moveTo>
                      <a:pt x="530" y="74"/>
                    </a:moveTo>
                    <a:cubicBezTo>
                      <a:pt x="969" y="74"/>
                      <a:pt x="969" y="74"/>
                      <a:pt x="969" y="74"/>
                    </a:cubicBezTo>
                    <a:cubicBezTo>
                      <a:pt x="969" y="324"/>
                      <a:pt x="969" y="324"/>
                      <a:pt x="969" y="324"/>
                    </a:cubicBezTo>
                    <a:cubicBezTo>
                      <a:pt x="924" y="324"/>
                      <a:pt x="877" y="326"/>
                      <a:pt x="830" y="326"/>
                    </a:cubicBezTo>
                    <a:cubicBezTo>
                      <a:pt x="724" y="326"/>
                      <a:pt x="622" y="322"/>
                      <a:pt x="530" y="318"/>
                    </a:cubicBezTo>
                    <a:lnTo>
                      <a:pt x="530" y="74"/>
                    </a:lnTo>
                    <a:close/>
                    <a:moveTo>
                      <a:pt x="290" y="115"/>
                    </a:moveTo>
                    <a:cubicBezTo>
                      <a:pt x="397" y="115"/>
                      <a:pt x="397" y="115"/>
                      <a:pt x="397" y="115"/>
                    </a:cubicBezTo>
                    <a:cubicBezTo>
                      <a:pt x="401" y="115"/>
                      <a:pt x="405" y="119"/>
                      <a:pt x="405" y="123"/>
                    </a:cubicBezTo>
                    <a:cubicBezTo>
                      <a:pt x="405" y="127"/>
                      <a:pt x="401" y="131"/>
                      <a:pt x="397" y="131"/>
                    </a:cubicBezTo>
                    <a:cubicBezTo>
                      <a:pt x="290" y="131"/>
                      <a:pt x="290" y="131"/>
                      <a:pt x="290" y="131"/>
                    </a:cubicBezTo>
                    <a:cubicBezTo>
                      <a:pt x="288" y="131"/>
                      <a:pt x="282" y="127"/>
                      <a:pt x="282" y="123"/>
                    </a:cubicBezTo>
                    <a:cubicBezTo>
                      <a:pt x="282" y="119"/>
                      <a:pt x="288" y="115"/>
                      <a:pt x="290" y="115"/>
                    </a:cubicBezTo>
                    <a:moveTo>
                      <a:pt x="196" y="207"/>
                    </a:moveTo>
                    <a:cubicBezTo>
                      <a:pt x="196" y="289"/>
                      <a:pt x="196" y="289"/>
                      <a:pt x="196" y="289"/>
                    </a:cubicBezTo>
                    <a:cubicBezTo>
                      <a:pt x="163" y="285"/>
                      <a:pt x="135" y="279"/>
                      <a:pt x="116" y="273"/>
                    </a:cubicBezTo>
                    <a:cubicBezTo>
                      <a:pt x="92" y="264"/>
                      <a:pt x="79" y="256"/>
                      <a:pt x="77" y="248"/>
                    </a:cubicBezTo>
                    <a:cubicBezTo>
                      <a:pt x="77" y="232"/>
                      <a:pt x="120" y="219"/>
                      <a:pt x="196" y="20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019" name="Google Shape;15019;p108"/>
          <p:cNvGrpSpPr/>
          <p:nvPr/>
        </p:nvGrpSpPr>
        <p:grpSpPr>
          <a:xfrm>
            <a:off x="8317465" y="3949774"/>
            <a:ext cx="915707" cy="792480"/>
            <a:chOff x="2087559" y="3409104"/>
            <a:chExt cx="684212" cy="592138"/>
          </a:xfrm>
        </p:grpSpPr>
        <p:sp>
          <p:nvSpPr>
            <p:cNvPr id="15020" name="Google Shape;15020;p108"/>
            <p:cNvSpPr/>
            <p:nvPr/>
          </p:nvSpPr>
          <p:spPr>
            <a:xfrm>
              <a:off x="2087559" y="3409104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021" name="Google Shape;15021;p108"/>
            <p:cNvGrpSpPr/>
            <p:nvPr/>
          </p:nvGrpSpPr>
          <p:grpSpPr>
            <a:xfrm>
              <a:off x="2172779" y="3601543"/>
              <a:ext cx="513773" cy="207261"/>
              <a:chOff x="2843013" y="2528247"/>
              <a:chExt cx="558800" cy="225425"/>
            </a:xfrm>
          </p:grpSpPr>
          <p:sp>
            <p:nvSpPr>
              <p:cNvPr id="15022" name="Google Shape;15022;p108"/>
              <p:cNvSpPr/>
              <p:nvPr/>
            </p:nvSpPr>
            <p:spPr>
              <a:xfrm>
                <a:off x="2908100" y="2644134"/>
                <a:ext cx="88900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262" h="260" extrusionOk="0">
                    <a:moveTo>
                      <a:pt x="186" y="260"/>
                    </a:moveTo>
                    <a:cubicBezTo>
                      <a:pt x="207" y="260"/>
                      <a:pt x="237" y="252"/>
                      <a:pt x="262" y="240"/>
                    </a:cubicBezTo>
                    <a:cubicBezTo>
                      <a:pt x="262" y="174"/>
                      <a:pt x="262" y="174"/>
                      <a:pt x="262" y="174"/>
                    </a:cubicBezTo>
                    <a:cubicBezTo>
                      <a:pt x="29" y="174"/>
                      <a:pt x="29" y="174"/>
                      <a:pt x="29" y="17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19" y="5"/>
                      <a:pt x="8" y="3"/>
                      <a:pt x="0" y="0"/>
                    </a:cubicBezTo>
                    <a:cubicBezTo>
                      <a:pt x="0" y="200"/>
                      <a:pt x="0" y="200"/>
                      <a:pt x="0" y="200"/>
                    </a:cubicBezTo>
                    <a:cubicBezTo>
                      <a:pt x="0" y="231"/>
                      <a:pt x="76" y="260"/>
                      <a:pt x="111" y="260"/>
                    </a:cubicBezTo>
                    <a:cubicBezTo>
                      <a:pt x="135" y="260"/>
                      <a:pt x="135" y="260"/>
                      <a:pt x="135" y="260"/>
                    </a:cubicBezTo>
                    <a:cubicBezTo>
                      <a:pt x="145" y="260"/>
                      <a:pt x="145" y="260"/>
                      <a:pt x="145" y="260"/>
                    </a:cubicBezTo>
                    <a:lnTo>
                      <a:pt x="186" y="260"/>
                    </a:lnTo>
                    <a:close/>
                    <a:moveTo>
                      <a:pt x="131" y="213"/>
                    </a:moveTo>
                    <a:cubicBezTo>
                      <a:pt x="131" y="200"/>
                      <a:pt x="139" y="192"/>
                      <a:pt x="152" y="192"/>
                    </a:cubicBezTo>
                    <a:cubicBezTo>
                      <a:pt x="158" y="192"/>
                      <a:pt x="166" y="200"/>
                      <a:pt x="166" y="213"/>
                    </a:cubicBezTo>
                    <a:cubicBezTo>
                      <a:pt x="166" y="221"/>
                      <a:pt x="158" y="229"/>
                      <a:pt x="152" y="229"/>
                    </a:cubicBezTo>
                    <a:cubicBezTo>
                      <a:pt x="139" y="229"/>
                      <a:pt x="131" y="221"/>
                      <a:pt x="131" y="213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23" name="Google Shape;15023;p108"/>
              <p:cNvSpPr/>
              <p:nvPr/>
            </p:nvSpPr>
            <p:spPr>
              <a:xfrm>
                <a:off x="3193850" y="2677472"/>
                <a:ext cx="174625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9" extrusionOk="0">
                    <a:moveTo>
                      <a:pt x="110" y="29"/>
                    </a:moveTo>
                    <a:lnTo>
                      <a:pt x="92" y="0"/>
                    </a:lnTo>
                    <a:lnTo>
                      <a:pt x="0" y="0"/>
                    </a:lnTo>
                    <a:lnTo>
                      <a:pt x="0" y="29"/>
                    </a:lnTo>
                    <a:lnTo>
                      <a:pt x="110" y="29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24" name="Google Shape;15024;p108"/>
              <p:cNvSpPr/>
              <p:nvPr/>
            </p:nvSpPr>
            <p:spPr>
              <a:xfrm>
                <a:off x="3193850" y="2644134"/>
                <a:ext cx="144463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77" extrusionOk="0">
                    <a:moveTo>
                      <a:pt x="395" y="19"/>
                    </a:moveTo>
                    <a:cubicBezTo>
                      <a:pt x="395" y="33"/>
                      <a:pt x="381" y="46"/>
                      <a:pt x="366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430" y="77"/>
                      <a:pt x="430" y="77"/>
                      <a:pt x="430" y="77"/>
                    </a:cubicBezTo>
                    <a:cubicBezTo>
                      <a:pt x="430" y="0"/>
                      <a:pt x="430" y="0"/>
                      <a:pt x="430" y="0"/>
                    </a:cubicBezTo>
                    <a:cubicBezTo>
                      <a:pt x="420" y="0"/>
                      <a:pt x="407" y="3"/>
                      <a:pt x="395" y="5"/>
                    </a:cubicBezTo>
                    <a:lnTo>
                      <a:pt x="395" y="19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25" name="Google Shape;15025;p108"/>
              <p:cNvSpPr/>
              <p:nvPr/>
            </p:nvSpPr>
            <p:spPr>
              <a:xfrm>
                <a:off x="3008113" y="2652072"/>
                <a:ext cx="174625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298" extrusionOk="0">
                    <a:moveTo>
                      <a:pt x="477" y="179"/>
                    </a:moveTo>
                    <a:cubicBezTo>
                      <a:pt x="37" y="179"/>
                      <a:pt x="37" y="179"/>
                      <a:pt x="37" y="179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24" y="2"/>
                      <a:pt x="12" y="2"/>
                      <a:pt x="0" y="0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88"/>
                      <a:pt x="10" y="298"/>
                      <a:pt x="22" y="298"/>
                    </a:cubicBezTo>
                    <a:cubicBezTo>
                      <a:pt x="491" y="298"/>
                      <a:pt x="491" y="298"/>
                      <a:pt x="491" y="298"/>
                    </a:cubicBezTo>
                    <a:cubicBezTo>
                      <a:pt x="503" y="298"/>
                      <a:pt x="514" y="288"/>
                      <a:pt x="514" y="273"/>
                    </a:cubicBezTo>
                    <a:cubicBezTo>
                      <a:pt x="514" y="6"/>
                      <a:pt x="514" y="6"/>
                      <a:pt x="514" y="6"/>
                    </a:cubicBezTo>
                    <a:cubicBezTo>
                      <a:pt x="501" y="8"/>
                      <a:pt x="489" y="8"/>
                      <a:pt x="477" y="8"/>
                    </a:cubicBezTo>
                    <a:lnTo>
                      <a:pt x="477" y="179"/>
                    </a:lnTo>
                    <a:close/>
                    <a:moveTo>
                      <a:pt x="258" y="267"/>
                    </a:moveTo>
                    <a:cubicBezTo>
                      <a:pt x="241" y="267"/>
                      <a:pt x="229" y="255"/>
                      <a:pt x="229" y="238"/>
                    </a:cubicBezTo>
                    <a:cubicBezTo>
                      <a:pt x="229" y="222"/>
                      <a:pt x="241" y="210"/>
                      <a:pt x="258" y="210"/>
                    </a:cubicBezTo>
                    <a:cubicBezTo>
                      <a:pt x="272" y="210"/>
                      <a:pt x="284" y="222"/>
                      <a:pt x="284" y="238"/>
                    </a:cubicBezTo>
                    <a:cubicBezTo>
                      <a:pt x="284" y="255"/>
                      <a:pt x="272" y="267"/>
                      <a:pt x="258" y="267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26" name="Google Shape;15026;p108"/>
              <p:cNvSpPr/>
              <p:nvPr/>
            </p:nvSpPr>
            <p:spPr>
              <a:xfrm>
                <a:off x="2843013" y="2528247"/>
                <a:ext cx="558800" cy="115888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344" extrusionOk="0">
                    <a:moveTo>
                      <a:pt x="830" y="344"/>
                    </a:moveTo>
                    <a:cubicBezTo>
                      <a:pt x="1285" y="344"/>
                      <a:pt x="1655" y="303"/>
                      <a:pt x="1659" y="252"/>
                    </a:cubicBezTo>
                    <a:cubicBezTo>
                      <a:pt x="1659" y="230"/>
                      <a:pt x="1589" y="209"/>
                      <a:pt x="1471" y="195"/>
                    </a:cubicBezTo>
                    <a:cubicBezTo>
                      <a:pt x="1471" y="125"/>
                      <a:pt x="1471" y="125"/>
                      <a:pt x="1471" y="125"/>
                    </a:cubicBezTo>
                    <a:cubicBezTo>
                      <a:pt x="1471" y="104"/>
                      <a:pt x="1454" y="88"/>
                      <a:pt x="1434" y="88"/>
                    </a:cubicBezTo>
                    <a:cubicBezTo>
                      <a:pt x="1041" y="88"/>
                      <a:pt x="1041" y="88"/>
                      <a:pt x="1041" y="88"/>
                    </a:cubicBezTo>
                    <a:cubicBezTo>
                      <a:pt x="1041" y="121"/>
                      <a:pt x="1041" y="121"/>
                      <a:pt x="1041" y="121"/>
                    </a:cubicBezTo>
                    <a:cubicBezTo>
                      <a:pt x="1407" y="121"/>
                      <a:pt x="1407" y="121"/>
                      <a:pt x="1407" y="121"/>
                    </a:cubicBezTo>
                    <a:cubicBezTo>
                      <a:pt x="1422" y="121"/>
                      <a:pt x="1434" y="133"/>
                      <a:pt x="1434" y="147"/>
                    </a:cubicBezTo>
                    <a:cubicBezTo>
                      <a:pt x="1434" y="293"/>
                      <a:pt x="1434" y="293"/>
                      <a:pt x="1434" y="293"/>
                    </a:cubicBezTo>
                    <a:cubicBezTo>
                      <a:pt x="1332" y="308"/>
                      <a:pt x="1180" y="318"/>
                      <a:pt x="1006" y="324"/>
                    </a:cubicBezTo>
                    <a:cubicBezTo>
                      <a:pt x="1006" y="22"/>
                      <a:pt x="1006" y="22"/>
                      <a:pt x="1006" y="22"/>
                    </a:cubicBezTo>
                    <a:cubicBezTo>
                      <a:pt x="1006" y="10"/>
                      <a:pt x="996" y="0"/>
                      <a:pt x="984" y="0"/>
                    </a:cubicBezTo>
                    <a:cubicBezTo>
                      <a:pt x="515" y="0"/>
                      <a:pt x="515" y="0"/>
                      <a:pt x="515" y="0"/>
                    </a:cubicBezTo>
                    <a:cubicBezTo>
                      <a:pt x="501" y="0"/>
                      <a:pt x="491" y="10"/>
                      <a:pt x="491" y="22"/>
                    </a:cubicBezTo>
                    <a:cubicBezTo>
                      <a:pt x="491" y="316"/>
                      <a:pt x="491" y="316"/>
                      <a:pt x="491" y="316"/>
                    </a:cubicBezTo>
                    <a:cubicBezTo>
                      <a:pt x="386" y="312"/>
                      <a:pt x="294" y="303"/>
                      <a:pt x="225" y="293"/>
                    </a:cubicBezTo>
                    <a:cubicBezTo>
                      <a:pt x="225" y="150"/>
                      <a:pt x="225" y="150"/>
                      <a:pt x="225" y="150"/>
                    </a:cubicBezTo>
                    <a:cubicBezTo>
                      <a:pt x="458" y="150"/>
                      <a:pt x="458" y="150"/>
                      <a:pt x="458" y="150"/>
                    </a:cubicBezTo>
                    <a:cubicBezTo>
                      <a:pt x="458" y="82"/>
                      <a:pt x="458" y="82"/>
                      <a:pt x="458" y="82"/>
                    </a:cubicBezTo>
                    <a:cubicBezTo>
                      <a:pt x="433" y="69"/>
                      <a:pt x="401" y="63"/>
                      <a:pt x="382" y="63"/>
                    </a:cubicBezTo>
                    <a:cubicBezTo>
                      <a:pt x="345" y="63"/>
                      <a:pt x="345" y="63"/>
                      <a:pt x="345" y="63"/>
                    </a:cubicBezTo>
                    <a:cubicBezTo>
                      <a:pt x="339" y="63"/>
                      <a:pt x="339" y="63"/>
                      <a:pt x="339" y="63"/>
                    </a:cubicBezTo>
                    <a:cubicBezTo>
                      <a:pt x="307" y="63"/>
                      <a:pt x="307" y="63"/>
                      <a:pt x="307" y="63"/>
                    </a:cubicBezTo>
                    <a:cubicBezTo>
                      <a:pt x="272" y="63"/>
                      <a:pt x="196" y="86"/>
                      <a:pt x="196" y="123"/>
                    </a:cubicBezTo>
                    <a:cubicBezTo>
                      <a:pt x="196" y="193"/>
                      <a:pt x="196" y="193"/>
                      <a:pt x="196" y="193"/>
                    </a:cubicBezTo>
                    <a:cubicBezTo>
                      <a:pt x="73" y="209"/>
                      <a:pt x="0" y="230"/>
                      <a:pt x="0" y="252"/>
                    </a:cubicBezTo>
                    <a:cubicBezTo>
                      <a:pt x="4" y="303"/>
                      <a:pt x="374" y="344"/>
                      <a:pt x="830" y="344"/>
                    </a:cubicBezTo>
                    <a:moveTo>
                      <a:pt x="1471" y="207"/>
                    </a:moveTo>
                    <a:cubicBezTo>
                      <a:pt x="1542" y="219"/>
                      <a:pt x="1581" y="234"/>
                      <a:pt x="1581" y="248"/>
                    </a:cubicBezTo>
                    <a:cubicBezTo>
                      <a:pt x="1581" y="256"/>
                      <a:pt x="1567" y="264"/>
                      <a:pt x="1544" y="273"/>
                    </a:cubicBezTo>
                    <a:cubicBezTo>
                      <a:pt x="1526" y="279"/>
                      <a:pt x="1501" y="283"/>
                      <a:pt x="1471" y="289"/>
                    </a:cubicBezTo>
                    <a:lnTo>
                      <a:pt x="1471" y="207"/>
                    </a:lnTo>
                    <a:close/>
                    <a:moveTo>
                      <a:pt x="706" y="37"/>
                    </a:moveTo>
                    <a:cubicBezTo>
                      <a:pt x="794" y="37"/>
                      <a:pt x="794" y="37"/>
                      <a:pt x="794" y="37"/>
                    </a:cubicBezTo>
                    <a:cubicBezTo>
                      <a:pt x="796" y="37"/>
                      <a:pt x="796" y="37"/>
                      <a:pt x="796" y="41"/>
                    </a:cubicBezTo>
                    <a:cubicBezTo>
                      <a:pt x="796" y="41"/>
                      <a:pt x="796" y="43"/>
                      <a:pt x="794" y="43"/>
                    </a:cubicBezTo>
                    <a:cubicBezTo>
                      <a:pt x="706" y="43"/>
                      <a:pt x="706" y="43"/>
                      <a:pt x="706" y="43"/>
                    </a:cubicBezTo>
                    <a:cubicBezTo>
                      <a:pt x="703" y="43"/>
                      <a:pt x="701" y="41"/>
                      <a:pt x="701" y="41"/>
                    </a:cubicBezTo>
                    <a:cubicBezTo>
                      <a:pt x="701" y="37"/>
                      <a:pt x="703" y="37"/>
                      <a:pt x="706" y="37"/>
                    </a:cubicBezTo>
                    <a:moveTo>
                      <a:pt x="530" y="74"/>
                    </a:moveTo>
                    <a:cubicBezTo>
                      <a:pt x="969" y="74"/>
                      <a:pt x="969" y="74"/>
                      <a:pt x="969" y="74"/>
                    </a:cubicBezTo>
                    <a:cubicBezTo>
                      <a:pt x="969" y="324"/>
                      <a:pt x="969" y="324"/>
                      <a:pt x="969" y="324"/>
                    </a:cubicBezTo>
                    <a:cubicBezTo>
                      <a:pt x="924" y="324"/>
                      <a:pt x="877" y="326"/>
                      <a:pt x="830" y="326"/>
                    </a:cubicBezTo>
                    <a:cubicBezTo>
                      <a:pt x="724" y="326"/>
                      <a:pt x="622" y="322"/>
                      <a:pt x="530" y="318"/>
                    </a:cubicBezTo>
                    <a:lnTo>
                      <a:pt x="530" y="74"/>
                    </a:lnTo>
                    <a:close/>
                    <a:moveTo>
                      <a:pt x="290" y="115"/>
                    </a:moveTo>
                    <a:cubicBezTo>
                      <a:pt x="397" y="115"/>
                      <a:pt x="397" y="115"/>
                      <a:pt x="397" y="115"/>
                    </a:cubicBezTo>
                    <a:cubicBezTo>
                      <a:pt x="401" y="115"/>
                      <a:pt x="405" y="119"/>
                      <a:pt x="405" y="123"/>
                    </a:cubicBezTo>
                    <a:cubicBezTo>
                      <a:pt x="405" y="127"/>
                      <a:pt x="401" y="131"/>
                      <a:pt x="397" y="131"/>
                    </a:cubicBezTo>
                    <a:cubicBezTo>
                      <a:pt x="290" y="131"/>
                      <a:pt x="290" y="131"/>
                      <a:pt x="290" y="131"/>
                    </a:cubicBezTo>
                    <a:cubicBezTo>
                      <a:pt x="288" y="131"/>
                      <a:pt x="282" y="127"/>
                      <a:pt x="282" y="123"/>
                    </a:cubicBezTo>
                    <a:cubicBezTo>
                      <a:pt x="282" y="119"/>
                      <a:pt x="288" y="115"/>
                      <a:pt x="290" y="115"/>
                    </a:cubicBezTo>
                    <a:moveTo>
                      <a:pt x="196" y="207"/>
                    </a:moveTo>
                    <a:cubicBezTo>
                      <a:pt x="196" y="289"/>
                      <a:pt x="196" y="289"/>
                      <a:pt x="196" y="289"/>
                    </a:cubicBezTo>
                    <a:cubicBezTo>
                      <a:pt x="163" y="285"/>
                      <a:pt x="135" y="279"/>
                      <a:pt x="116" y="273"/>
                    </a:cubicBezTo>
                    <a:cubicBezTo>
                      <a:pt x="92" y="264"/>
                      <a:pt x="79" y="256"/>
                      <a:pt x="77" y="248"/>
                    </a:cubicBezTo>
                    <a:cubicBezTo>
                      <a:pt x="77" y="232"/>
                      <a:pt x="120" y="219"/>
                      <a:pt x="196" y="207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027" name="Google Shape;15027;p108"/>
          <p:cNvSpPr/>
          <p:nvPr/>
        </p:nvSpPr>
        <p:spPr>
          <a:xfrm>
            <a:off x="11010586" y="2584289"/>
            <a:ext cx="912283" cy="789517"/>
          </a:xfrm>
          <a:custGeom>
            <a:avLst/>
            <a:gdLst/>
            <a:ahLst/>
            <a:cxnLst/>
            <a:rect l="l" t="t" r="r" b="b"/>
            <a:pathLst>
              <a:path w="431" h="373" extrusionOk="0">
                <a:moveTo>
                  <a:pt x="323" y="373"/>
                </a:moveTo>
                <a:lnTo>
                  <a:pt x="431" y="186"/>
                </a:lnTo>
                <a:lnTo>
                  <a:pt x="323" y="0"/>
                </a:lnTo>
                <a:lnTo>
                  <a:pt x="108" y="0"/>
                </a:lnTo>
                <a:lnTo>
                  <a:pt x="0" y="186"/>
                </a:lnTo>
                <a:lnTo>
                  <a:pt x="108" y="373"/>
                </a:lnTo>
                <a:lnTo>
                  <a:pt x="323" y="373"/>
                </a:lnTo>
                <a:close/>
              </a:path>
            </a:pathLst>
          </a:custGeom>
          <a:solidFill>
            <a:srgbClr val="A153A0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028" name="Google Shape;15028;p108"/>
          <p:cNvSpPr/>
          <p:nvPr/>
        </p:nvSpPr>
        <p:spPr>
          <a:xfrm>
            <a:off x="11010585" y="3939238"/>
            <a:ext cx="912284" cy="789517"/>
          </a:xfrm>
          <a:custGeom>
            <a:avLst/>
            <a:gdLst/>
            <a:ahLst/>
            <a:cxnLst/>
            <a:rect l="l" t="t" r="r" b="b"/>
            <a:pathLst>
              <a:path w="431" h="373" extrusionOk="0">
                <a:moveTo>
                  <a:pt x="323" y="373"/>
                </a:moveTo>
                <a:lnTo>
                  <a:pt x="431" y="186"/>
                </a:lnTo>
                <a:lnTo>
                  <a:pt x="323" y="0"/>
                </a:lnTo>
                <a:lnTo>
                  <a:pt x="108" y="0"/>
                </a:lnTo>
                <a:lnTo>
                  <a:pt x="0" y="186"/>
                </a:lnTo>
                <a:lnTo>
                  <a:pt x="108" y="373"/>
                </a:lnTo>
                <a:lnTo>
                  <a:pt x="323" y="373"/>
                </a:lnTo>
                <a:close/>
              </a:path>
            </a:pathLst>
          </a:custGeom>
          <a:solidFill>
            <a:srgbClr val="FFFFFF"/>
          </a:solidFill>
          <a:ln w="28575" cap="flat" cmpd="sng">
            <a:solidFill>
              <a:srgbClr val="A153A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029" name="Google Shape;15029;p108"/>
          <p:cNvGrpSpPr/>
          <p:nvPr/>
        </p:nvGrpSpPr>
        <p:grpSpPr>
          <a:xfrm>
            <a:off x="9648759" y="3949774"/>
            <a:ext cx="914400" cy="786384"/>
            <a:chOff x="2924137" y="2865480"/>
            <a:chExt cx="684213" cy="592138"/>
          </a:xfrm>
        </p:grpSpPr>
        <p:sp>
          <p:nvSpPr>
            <p:cNvPr id="15030" name="Google Shape;15030;p108"/>
            <p:cNvSpPr/>
            <p:nvPr/>
          </p:nvSpPr>
          <p:spPr>
            <a:xfrm>
              <a:off x="2924137" y="2865480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031" name="Google Shape;15031;p108"/>
            <p:cNvGrpSpPr/>
            <p:nvPr/>
          </p:nvGrpSpPr>
          <p:grpSpPr>
            <a:xfrm>
              <a:off x="3040982" y="2943062"/>
              <a:ext cx="455917" cy="436974"/>
              <a:chOff x="2011662" y="2871606"/>
              <a:chExt cx="504515" cy="483553"/>
            </a:xfrm>
          </p:grpSpPr>
          <p:sp>
            <p:nvSpPr>
              <p:cNvPr id="15032" name="Google Shape;15032;p108"/>
              <p:cNvSpPr/>
              <p:nvPr/>
            </p:nvSpPr>
            <p:spPr>
              <a:xfrm>
                <a:off x="2011662" y="2871606"/>
                <a:ext cx="483553" cy="483553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4320" extrusionOk="0">
                    <a:moveTo>
                      <a:pt x="2160" y="0"/>
                    </a:moveTo>
                    <a:lnTo>
                      <a:pt x="2160" y="0"/>
                    </a:lnTo>
                    <a:lnTo>
                      <a:pt x="2103" y="0"/>
                    </a:lnTo>
                    <a:lnTo>
                      <a:pt x="2049" y="4"/>
                    </a:lnTo>
                    <a:lnTo>
                      <a:pt x="1994" y="6"/>
                    </a:lnTo>
                    <a:lnTo>
                      <a:pt x="1940" y="12"/>
                    </a:lnTo>
                    <a:lnTo>
                      <a:pt x="1885" y="18"/>
                    </a:lnTo>
                    <a:lnTo>
                      <a:pt x="1831" y="25"/>
                    </a:lnTo>
                    <a:lnTo>
                      <a:pt x="1778" y="33"/>
                    </a:lnTo>
                    <a:lnTo>
                      <a:pt x="1725" y="45"/>
                    </a:lnTo>
                    <a:lnTo>
                      <a:pt x="1673" y="55"/>
                    </a:lnTo>
                    <a:lnTo>
                      <a:pt x="1620" y="68"/>
                    </a:lnTo>
                    <a:lnTo>
                      <a:pt x="1569" y="82"/>
                    </a:lnTo>
                    <a:lnTo>
                      <a:pt x="1519" y="97"/>
                    </a:lnTo>
                    <a:lnTo>
                      <a:pt x="1468" y="113"/>
                    </a:lnTo>
                    <a:lnTo>
                      <a:pt x="1417" y="131"/>
                    </a:lnTo>
                    <a:lnTo>
                      <a:pt x="1369" y="150"/>
                    </a:lnTo>
                    <a:lnTo>
                      <a:pt x="1320" y="170"/>
                    </a:lnTo>
                    <a:lnTo>
                      <a:pt x="1271" y="191"/>
                    </a:lnTo>
                    <a:lnTo>
                      <a:pt x="1224" y="212"/>
                    </a:lnTo>
                    <a:lnTo>
                      <a:pt x="1177" y="236"/>
                    </a:lnTo>
                    <a:lnTo>
                      <a:pt x="1131" y="261"/>
                    </a:lnTo>
                    <a:lnTo>
                      <a:pt x="1086" y="287"/>
                    </a:lnTo>
                    <a:lnTo>
                      <a:pt x="1039" y="312"/>
                    </a:lnTo>
                    <a:lnTo>
                      <a:pt x="996" y="341"/>
                    </a:lnTo>
                    <a:lnTo>
                      <a:pt x="953" y="368"/>
                    </a:lnTo>
                    <a:lnTo>
                      <a:pt x="910" y="398"/>
                    </a:lnTo>
                    <a:lnTo>
                      <a:pt x="868" y="429"/>
                    </a:lnTo>
                    <a:lnTo>
                      <a:pt x="827" y="460"/>
                    </a:lnTo>
                    <a:lnTo>
                      <a:pt x="786" y="493"/>
                    </a:lnTo>
                    <a:lnTo>
                      <a:pt x="747" y="526"/>
                    </a:lnTo>
                    <a:lnTo>
                      <a:pt x="708" y="561"/>
                    </a:lnTo>
                    <a:lnTo>
                      <a:pt x="671" y="597"/>
                    </a:lnTo>
                    <a:lnTo>
                      <a:pt x="634" y="634"/>
                    </a:lnTo>
                    <a:lnTo>
                      <a:pt x="597" y="671"/>
                    </a:lnTo>
                    <a:lnTo>
                      <a:pt x="561" y="708"/>
                    </a:lnTo>
                    <a:lnTo>
                      <a:pt x="526" y="747"/>
                    </a:lnTo>
                    <a:lnTo>
                      <a:pt x="493" y="786"/>
                    </a:lnTo>
                    <a:lnTo>
                      <a:pt x="460" y="827"/>
                    </a:lnTo>
                    <a:lnTo>
                      <a:pt x="429" y="868"/>
                    </a:lnTo>
                    <a:lnTo>
                      <a:pt x="398" y="910"/>
                    </a:lnTo>
                    <a:lnTo>
                      <a:pt x="368" y="953"/>
                    </a:lnTo>
                    <a:lnTo>
                      <a:pt x="341" y="996"/>
                    </a:lnTo>
                    <a:lnTo>
                      <a:pt x="312" y="1039"/>
                    </a:lnTo>
                    <a:lnTo>
                      <a:pt x="287" y="1086"/>
                    </a:lnTo>
                    <a:lnTo>
                      <a:pt x="261" y="1131"/>
                    </a:lnTo>
                    <a:lnTo>
                      <a:pt x="236" y="1177"/>
                    </a:lnTo>
                    <a:lnTo>
                      <a:pt x="212" y="1224"/>
                    </a:lnTo>
                    <a:lnTo>
                      <a:pt x="191" y="1271"/>
                    </a:lnTo>
                    <a:lnTo>
                      <a:pt x="170" y="1320"/>
                    </a:lnTo>
                    <a:lnTo>
                      <a:pt x="150" y="1369"/>
                    </a:lnTo>
                    <a:lnTo>
                      <a:pt x="131" y="1417"/>
                    </a:lnTo>
                    <a:lnTo>
                      <a:pt x="113" y="1468"/>
                    </a:lnTo>
                    <a:lnTo>
                      <a:pt x="97" y="1519"/>
                    </a:lnTo>
                    <a:lnTo>
                      <a:pt x="82" y="1569"/>
                    </a:lnTo>
                    <a:lnTo>
                      <a:pt x="68" y="1620"/>
                    </a:lnTo>
                    <a:lnTo>
                      <a:pt x="55" y="1673"/>
                    </a:lnTo>
                    <a:lnTo>
                      <a:pt x="45" y="1725"/>
                    </a:lnTo>
                    <a:lnTo>
                      <a:pt x="33" y="1778"/>
                    </a:lnTo>
                    <a:lnTo>
                      <a:pt x="25" y="1831"/>
                    </a:lnTo>
                    <a:lnTo>
                      <a:pt x="18" y="1885"/>
                    </a:lnTo>
                    <a:lnTo>
                      <a:pt x="12" y="1940"/>
                    </a:lnTo>
                    <a:lnTo>
                      <a:pt x="6" y="1994"/>
                    </a:lnTo>
                    <a:lnTo>
                      <a:pt x="4" y="2049"/>
                    </a:lnTo>
                    <a:lnTo>
                      <a:pt x="0" y="2103"/>
                    </a:lnTo>
                    <a:lnTo>
                      <a:pt x="0" y="2160"/>
                    </a:lnTo>
                    <a:lnTo>
                      <a:pt x="0" y="2160"/>
                    </a:lnTo>
                    <a:lnTo>
                      <a:pt x="0" y="2217"/>
                    </a:lnTo>
                    <a:lnTo>
                      <a:pt x="4" y="2271"/>
                    </a:lnTo>
                    <a:lnTo>
                      <a:pt x="6" y="2326"/>
                    </a:lnTo>
                    <a:lnTo>
                      <a:pt x="12" y="2380"/>
                    </a:lnTo>
                    <a:lnTo>
                      <a:pt x="18" y="2435"/>
                    </a:lnTo>
                    <a:lnTo>
                      <a:pt x="25" y="2489"/>
                    </a:lnTo>
                    <a:lnTo>
                      <a:pt x="33" y="2542"/>
                    </a:lnTo>
                    <a:lnTo>
                      <a:pt x="45" y="2595"/>
                    </a:lnTo>
                    <a:lnTo>
                      <a:pt x="55" y="2647"/>
                    </a:lnTo>
                    <a:lnTo>
                      <a:pt x="68" y="2700"/>
                    </a:lnTo>
                    <a:lnTo>
                      <a:pt x="82" y="2751"/>
                    </a:lnTo>
                    <a:lnTo>
                      <a:pt x="97" y="2801"/>
                    </a:lnTo>
                    <a:lnTo>
                      <a:pt x="113" y="2852"/>
                    </a:lnTo>
                    <a:lnTo>
                      <a:pt x="131" y="2903"/>
                    </a:lnTo>
                    <a:lnTo>
                      <a:pt x="150" y="2951"/>
                    </a:lnTo>
                    <a:lnTo>
                      <a:pt x="170" y="3000"/>
                    </a:lnTo>
                    <a:lnTo>
                      <a:pt x="191" y="3049"/>
                    </a:lnTo>
                    <a:lnTo>
                      <a:pt x="212" y="3096"/>
                    </a:lnTo>
                    <a:lnTo>
                      <a:pt x="236" y="3143"/>
                    </a:lnTo>
                    <a:lnTo>
                      <a:pt x="261" y="3189"/>
                    </a:lnTo>
                    <a:lnTo>
                      <a:pt x="287" y="3234"/>
                    </a:lnTo>
                    <a:lnTo>
                      <a:pt x="312" y="3281"/>
                    </a:lnTo>
                    <a:lnTo>
                      <a:pt x="341" y="3324"/>
                    </a:lnTo>
                    <a:lnTo>
                      <a:pt x="368" y="3367"/>
                    </a:lnTo>
                    <a:lnTo>
                      <a:pt x="398" y="3410"/>
                    </a:lnTo>
                    <a:lnTo>
                      <a:pt x="429" y="3452"/>
                    </a:lnTo>
                    <a:lnTo>
                      <a:pt x="460" y="3493"/>
                    </a:lnTo>
                    <a:lnTo>
                      <a:pt x="493" y="3534"/>
                    </a:lnTo>
                    <a:lnTo>
                      <a:pt x="526" y="3573"/>
                    </a:lnTo>
                    <a:lnTo>
                      <a:pt x="561" y="3612"/>
                    </a:lnTo>
                    <a:lnTo>
                      <a:pt x="597" y="3649"/>
                    </a:lnTo>
                    <a:lnTo>
                      <a:pt x="634" y="3686"/>
                    </a:lnTo>
                    <a:lnTo>
                      <a:pt x="671" y="3723"/>
                    </a:lnTo>
                    <a:lnTo>
                      <a:pt x="708" y="3759"/>
                    </a:lnTo>
                    <a:lnTo>
                      <a:pt x="747" y="3794"/>
                    </a:lnTo>
                    <a:lnTo>
                      <a:pt x="786" y="3827"/>
                    </a:lnTo>
                    <a:lnTo>
                      <a:pt x="827" y="3860"/>
                    </a:lnTo>
                    <a:lnTo>
                      <a:pt x="868" y="3891"/>
                    </a:lnTo>
                    <a:lnTo>
                      <a:pt x="910" y="3922"/>
                    </a:lnTo>
                    <a:lnTo>
                      <a:pt x="953" y="3952"/>
                    </a:lnTo>
                    <a:lnTo>
                      <a:pt x="996" y="3979"/>
                    </a:lnTo>
                    <a:lnTo>
                      <a:pt x="1039" y="4008"/>
                    </a:lnTo>
                    <a:lnTo>
                      <a:pt x="1086" y="4033"/>
                    </a:lnTo>
                    <a:lnTo>
                      <a:pt x="1131" y="4059"/>
                    </a:lnTo>
                    <a:lnTo>
                      <a:pt x="1177" y="4084"/>
                    </a:lnTo>
                    <a:lnTo>
                      <a:pt x="1224" y="4108"/>
                    </a:lnTo>
                    <a:lnTo>
                      <a:pt x="1271" y="4129"/>
                    </a:lnTo>
                    <a:lnTo>
                      <a:pt x="1320" y="4150"/>
                    </a:lnTo>
                    <a:lnTo>
                      <a:pt x="1369" y="4170"/>
                    </a:lnTo>
                    <a:lnTo>
                      <a:pt x="1417" y="4189"/>
                    </a:lnTo>
                    <a:lnTo>
                      <a:pt x="1468" y="4207"/>
                    </a:lnTo>
                    <a:lnTo>
                      <a:pt x="1519" y="4223"/>
                    </a:lnTo>
                    <a:lnTo>
                      <a:pt x="1569" y="4238"/>
                    </a:lnTo>
                    <a:lnTo>
                      <a:pt x="1620" y="4252"/>
                    </a:lnTo>
                    <a:lnTo>
                      <a:pt x="1673" y="4265"/>
                    </a:lnTo>
                    <a:lnTo>
                      <a:pt x="1725" y="4275"/>
                    </a:lnTo>
                    <a:lnTo>
                      <a:pt x="1778" y="4287"/>
                    </a:lnTo>
                    <a:lnTo>
                      <a:pt x="1831" y="4295"/>
                    </a:lnTo>
                    <a:lnTo>
                      <a:pt x="1885" y="4302"/>
                    </a:lnTo>
                    <a:lnTo>
                      <a:pt x="1940" y="4308"/>
                    </a:lnTo>
                    <a:lnTo>
                      <a:pt x="1994" y="4314"/>
                    </a:lnTo>
                    <a:lnTo>
                      <a:pt x="2049" y="4316"/>
                    </a:lnTo>
                    <a:lnTo>
                      <a:pt x="2103" y="4320"/>
                    </a:lnTo>
                    <a:lnTo>
                      <a:pt x="2160" y="4320"/>
                    </a:lnTo>
                    <a:lnTo>
                      <a:pt x="2160" y="4320"/>
                    </a:lnTo>
                    <a:lnTo>
                      <a:pt x="2217" y="4320"/>
                    </a:lnTo>
                    <a:lnTo>
                      <a:pt x="2271" y="4316"/>
                    </a:lnTo>
                    <a:lnTo>
                      <a:pt x="2326" y="4314"/>
                    </a:lnTo>
                    <a:lnTo>
                      <a:pt x="2380" y="4308"/>
                    </a:lnTo>
                    <a:lnTo>
                      <a:pt x="2435" y="4302"/>
                    </a:lnTo>
                    <a:lnTo>
                      <a:pt x="2489" y="4295"/>
                    </a:lnTo>
                    <a:lnTo>
                      <a:pt x="2542" y="4287"/>
                    </a:lnTo>
                    <a:lnTo>
                      <a:pt x="2595" y="4275"/>
                    </a:lnTo>
                    <a:lnTo>
                      <a:pt x="2647" y="4265"/>
                    </a:lnTo>
                    <a:lnTo>
                      <a:pt x="2700" y="4252"/>
                    </a:lnTo>
                    <a:lnTo>
                      <a:pt x="2751" y="4238"/>
                    </a:lnTo>
                    <a:lnTo>
                      <a:pt x="2801" y="4223"/>
                    </a:lnTo>
                    <a:lnTo>
                      <a:pt x="2852" y="4207"/>
                    </a:lnTo>
                    <a:lnTo>
                      <a:pt x="2903" y="4189"/>
                    </a:lnTo>
                    <a:lnTo>
                      <a:pt x="2951" y="4170"/>
                    </a:lnTo>
                    <a:lnTo>
                      <a:pt x="3000" y="4150"/>
                    </a:lnTo>
                    <a:lnTo>
                      <a:pt x="3049" y="4129"/>
                    </a:lnTo>
                    <a:lnTo>
                      <a:pt x="3096" y="4108"/>
                    </a:lnTo>
                    <a:lnTo>
                      <a:pt x="3143" y="4084"/>
                    </a:lnTo>
                    <a:lnTo>
                      <a:pt x="3189" y="4059"/>
                    </a:lnTo>
                    <a:lnTo>
                      <a:pt x="3234" y="4033"/>
                    </a:lnTo>
                    <a:lnTo>
                      <a:pt x="3281" y="4008"/>
                    </a:lnTo>
                    <a:lnTo>
                      <a:pt x="3324" y="3979"/>
                    </a:lnTo>
                    <a:lnTo>
                      <a:pt x="3367" y="3952"/>
                    </a:lnTo>
                    <a:lnTo>
                      <a:pt x="3410" y="3922"/>
                    </a:lnTo>
                    <a:lnTo>
                      <a:pt x="3452" y="3891"/>
                    </a:lnTo>
                    <a:lnTo>
                      <a:pt x="3493" y="3860"/>
                    </a:lnTo>
                    <a:lnTo>
                      <a:pt x="3534" y="3827"/>
                    </a:lnTo>
                    <a:lnTo>
                      <a:pt x="3573" y="3794"/>
                    </a:lnTo>
                    <a:lnTo>
                      <a:pt x="3612" y="3759"/>
                    </a:lnTo>
                    <a:lnTo>
                      <a:pt x="3649" y="3723"/>
                    </a:lnTo>
                    <a:lnTo>
                      <a:pt x="3686" y="3686"/>
                    </a:lnTo>
                    <a:lnTo>
                      <a:pt x="3723" y="3649"/>
                    </a:lnTo>
                    <a:lnTo>
                      <a:pt x="3759" y="3612"/>
                    </a:lnTo>
                    <a:lnTo>
                      <a:pt x="3794" y="3573"/>
                    </a:lnTo>
                    <a:lnTo>
                      <a:pt x="3827" y="3534"/>
                    </a:lnTo>
                    <a:lnTo>
                      <a:pt x="3860" y="3493"/>
                    </a:lnTo>
                    <a:lnTo>
                      <a:pt x="3891" y="3452"/>
                    </a:lnTo>
                    <a:lnTo>
                      <a:pt x="3922" y="3410"/>
                    </a:lnTo>
                    <a:lnTo>
                      <a:pt x="3952" y="3367"/>
                    </a:lnTo>
                    <a:lnTo>
                      <a:pt x="3979" y="3324"/>
                    </a:lnTo>
                    <a:lnTo>
                      <a:pt x="4008" y="3281"/>
                    </a:lnTo>
                    <a:lnTo>
                      <a:pt x="4033" y="3234"/>
                    </a:lnTo>
                    <a:lnTo>
                      <a:pt x="4059" y="3189"/>
                    </a:lnTo>
                    <a:lnTo>
                      <a:pt x="4084" y="3143"/>
                    </a:lnTo>
                    <a:lnTo>
                      <a:pt x="4108" y="3096"/>
                    </a:lnTo>
                    <a:lnTo>
                      <a:pt x="4129" y="3049"/>
                    </a:lnTo>
                    <a:lnTo>
                      <a:pt x="4150" y="3000"/>
                    </a:lnTo>
                    <a:lnTo>
                      <a:pt x="4170" y="2951"/>
                    </a:lnTo>
                    <a:lnTo>
                      <a:pt x="4189" y="2903"/>
                    </a:lnTo>
                    <a:lnTo>
                      <a:pt x="4207" y="2852"/>
                    </a:lnTo>
                    <a:lnTo>
                      <a:pt x="4223" y="2801"/>
                    </a:lnTo>
                    <a:lnTo>
                      <a:pt x="4238" y="2751"/>
                    </a:lnTo>
                    <a:lnTo>
                      <a:pt x="4252" y="2700"/>
                    </a:lnTo>
                    <a:lnTo>
                      <a:pt x="4265" y="2647"/>
                    </a:lnTo>
                    <a:lnTo>
                      <a:pt x="4275" y="2595"/>
                    </a:lnTo>
                    <a:lnTo>
                      <a:pt x="4287" y="2542"/>
                    </a:lnTo>
                    <a:lnTo>
                      <a:pt x="4295" y="2489"/>
                    </a:lnTo>
                    <a:lnTo>
                      <a:pt x="4302" y="2435"/>
                    </a:lnTo>
                    <a:lnTo>
                      <a:pt x="4308" y="2380"/>
                    </a:lnTo>
                    <a:lnTo>
                      <a:pt x="4314" y="2326"/>
                    </a:lnTo>
                    <a:lnTo>
                      <a:pt x="4316" y="2271"/>
                    </a:lnTo>
                    <a:lnTo>
                      <a:pt x="4320" y="2217"/>
                    </a:lnTo>
                    <a:lnTo>
                      <a:pt x="4320" y="2160"/>
                    </a:lnTo>
                    <a:lnTo>
                      <a:pt x="4320" y="2160"/>
                    </a:lnTo>
                    <a:lnTo>
                      <a:pt x="4320" y="2103"/>
                    </a:lnTo>
                    <a:lnTo>
                      <a:pt x="4316" y="2049"/>
                    </a:lnTo>
                    <a:lnTo>
                      <a:pt x="4314" y="1994"/>
                    </a:lnTo>
                    <a:lnTo>
                      <a:pt x="4308" y="1940"/>
                    </a:lnTo>
                    <a:lnTo>
                      <a:pt x="4302" y="1885"/>
                    </a:lnTo>
                    <a:lnTo>
                      <a:pt x="4295" y="1831"/>
                    </a:lnTo>
                    <a:lnTo>
                      <a:pt x="4287" y="1778"/>
                    </a:lnTo>
                    <a:lnTo>
                      <a:pt x="4275" y="1725"/>
                    </a:lnTo>
                    <a:lnTo>
                      <a:pt x="4265" y="1673"/>
                    </a:lnTo>
                    <a:lnTo>
                      <a:pt x="4252" y="1620"/>
                    </a:lnTo>
                    <a:lnTo>
                      <a:pt x="4238" y="1569"/>
                    </a:lnTo>
                    <a:lnTo>
                      <a:pt x="4223" y="1519"/>
                    </a:lnTo>
                    <a:lnTo>
                      <a:pt x="4207" y="1468"/>
                    </a:lnTo>
                    <a:lnTo>
                      <a:pt x="4189" y="1417"/>
                    </a:lnTo>
                    <a:lnTo>
                      <a:pt x="4170" y="1369"/>
                    </a:lnTo>
                    <a:lnTo>
                      <a:pt x="4150" y="1320"/>
                    </a:lnTo>
                    <a:lnTo>
                      <a:pt x="4129" y="1271"/>
                    </a:lnTo>
                    <a:lnTo>
                      <a:pt x="4108" y="1224"/>
                    </a:lnTo>
                    <a:lnTo>
                      <a:pt x="4084" y="1177"/>
                    </a:lnTo>
                    <a:lnTo>
                      <a:pt x="4059" y="1131"/>
                    </a:lnTo>
                    <a:lnTo>
                      <a:pt x="4033" y="1086"/>
                    </a:lnTo>
                    <a:lnTo>
                      <a:pt x="4008" y="1039"/>
                    </a:lnTo>
                    <a:lnTo>
                      <a:pt x="3979" y="996"/>
                    </a:lnTo>
                    <a:lnTo>
                      <a:pt x="3952" y="953"/>
                    </a:lnTo>
                    <a:lnTo>
                      <a:pt x="3922" y="910"/>
                    </a:lnTo>
                    <a:lnTo>
                      <a:pt x="3891" y="868"/>
                    </a:lnTo>
                    <a:lnTo>
                      <a:pt x="3860" y="827"/>
                    </a:lnTo>
                    <a:lnTo>
                      <a:pt x="3827" y="786"/>
                    </a:lnTo>
                    <a:lnTo>
                      <a:pt x="3794" y="747"/>
                    </a:lnTo>
                    <a:lnTo>
                      <a:pt x="3759" y="708"/>
                    </a:lnTo>
                    <a:lnTo>
                      <a:pt x="3723" y="671"/>
                    </a:lnTo>
                    <a:lnTo>
                      <a:pt x="3686" y="634"/>
                    </a:lnTo>
                    <a:lnTo>
                      <a:pt x="3649" y="597"/>
                    </a:lnTo>
                    <a:lnTo>
                      <a:pt x="3612" y="561"/>
                    </a:lnTo>
                    <a:lnTo>
                      <a:pt x="3573" y="526"/>
                    </a:lnTo>
                    <a:lnTo>
                      <a:pt x="3534" y="493"/>
                    </a:lnTo>
                    <a:lnTo>
                      <a:pt x="3493" y="460"/>
                    </a:lnTo>
                    <a:lnTo>
                      <a:pt x="3452" y="429"/>
                    </a:lnTo>
                    <a:lnTo>
                      <a:pt x="3410" y="398"/>
                    </a:lnTo>
                    <a:lnTo>
                      <a:pt x="3367" y="368"/>
                    </a:lnTo>
                    <a:lnTo>
                      <a:pt x="3324" y="341"/>
                    </a:lnTo>
                    <a:lnTo>
                      <a:pt x="3281" y="312"/>
                    </a:lnTo>
                    <a:lnTo>
                      <a:pt x="3234" y="287"/>
                    </a:lnTo>
                    <a:lnTo>
                      <a:pt x="3189" y="261"/>
                    </a:lnTo>
                    <a:lnTo>
                      <a:pt x="3143" y="236"/>
                    </a:lnTo>
                    <a:lnTo>
                      <a:pt x="3096" y="212"/>
                    </a:lnTo>
                    <a:lnTo>
                      <a:pt x="3049" y="191"/>
                    </a:lnTo>
                    <a:lnTo>
                      <a:pt x="3000" y="170"/>
                    </a:lnTo>
                    <a:lnTo>
                      <a:pt x="2951" y="150"/>
                    </a:lnTo>
                    <a:lnTo>
                      <a:pt x="2903" y="131"/>
                    </a:lnTo>
                    <a:lnTo>
                      <a:pt x="2852" y="113"/>
                    </a:lnTo>
                    <a:lnTo>
                      <a:pt x="2801" y="97"/>
                    </a:lnTo>
                    <a:lnTo>
                      <a:pt x="2751" y="82"/>
                    </a:lnTo>
                    <a:lnTo>
                      <a:pt x="2700" y="68"/>
                    </a:lnTo>
                    <a:lnTo>
                      <a:pt x="2647" y="55"/>
                    </a:lnTo>
                    <a:lnTo>
                      <a:pt x="2595" y="45"/>
                    </a:lnTo>
                    <a:lnTo>
                      <a:pt x="2542" y="33"/>
                    </a:lnTo>
                    <a:lnTo>
                      <a:pt x="2489" y="25"/>
                    </a:lnTo>
                    <a:lnTo>
                      <a:pt x="2435" y="18"/>
                    </a:lnTo>
                    <a:lnTo>
                      <a:pt x="2380" y="12"/>
                    </a:lnTo>
                    <a:lnTo>
                      <a:pt x="2326" y="6"/>
                    </a:lnTo>
                    <a:lnTo>
                      <a:pt x="2271" y="4"/>
                    </a:lnTo>
                    <a:lnTo>
                      <a:pt x="2217" y="0"/>
                    </a:lnTo>
                    <a:lnTo>
                      <a:pt x="2160" y="0"/>
                    </a:lnTo>
                    <a:lnTo>
                      <a:pt x="2160" y="0"/>
                    </a:lnTo>
                    <a:close/>
                    <a:moveTo>
                      <a:pt x="4037" y="2090"/>
                    </a:moveTo>
                    <a:lnTo>
                      <a:pt x="3203" y="2090"/>
                    </a:lnTo>
                    <a:lnTo>
                      <a:pt x="3203" y="2090"/>
                    </a:lnTo>
                    <a:lnTo>
                      <a:pt x="3197" y="1975"/>
                    </a:lnTo>
                    <a:lnTo>
                      <a:pt x="3187" y="1862"/>
                    </a:lnTo>
                    <a:lnTo>
                      <a:pt x="3174" y="1749"/>
                    </a:lnTo>
                    <a:lnTo>
                      <a:pt x="3156" y="1639"/>
                    </a:lnTo>
                    <a:lnTo>
                      <a:pt x="3133" y="1530"/>
                    </a:lnTo>
                    <a:lnTo>
                      <a:pt x="3107" y="1423"/>
                    </a:lnTo>
                    <a:lnTo>
                      <a:pt x="3076" y="1320"/>
                    </a:lnTo>
                    <a:lnTo>
                      <a:pt x="3043" y="1216"/>
                    </a:lnTo>
                    <a:lnTo>
                      <a:pt x="3043" y="1216"/>
                    </a:lnTo>
                    <a:lnTo>
                      <a:pt x="3111" y="1187"/>
                    </a:lnTo>
                    <a:lnTo>
                      <a:pt x="3182" y="1154"/>
                    </a:lnTo>
                    <a:lnTo>
                      <a:pt x="3248" y="1119"/>
                    </a:lnTo>
                    <a:lnTo>
                      <a:pt x="3314" y="1080"/>
                    </a:lnTo>
                    <a:lnTo>
                      <a:pt x="3378" y="1041"/>
                    </a:lnTo>
                    <a:lnTo>
                      <a:pt x="3441" y="1000"/>
                    </a:lnTo>
                    <a:lnTo>
                      <a:pt x="3503" y="955"/>
                    </a:lnTo>
                    <a:lnTo>
                      <a:pt x="3564" y="910"/>
                    </a:lnTo>
                    <a:lnTo>
                      <a:pt x="3564" y="910"/>
                    </a:lnTo>
                    <a:lnTo>
                      <a:pt x="3614" y="971"/>
                    </a:lnTo>
                    <a:lnTo>
                      <a:pt x="3663" y="1033"/>
                    </a:lnTo>
                    <a:lnTo>
                      <a:pt x="3710" y="1098"/>
                    </a:lnTo>
                    <a:lnTo>
                      <a:pt x="3753" y="1166"/>
                    </a:lnTo>
                    <a:lnTo>
                      <a:pt x="3794" y="1234"/>
                    </a:lnTo>
                    <a:lnTo>
                      <a:pt x="3833" y="1304"/>
                    </a:lnTo>
                    <a:lnTo>
                      <a:pt x="3868" y="1376"/>
                    </a:lnTo>
                    <a:lnTo>
                      <a:pt x="3899" y="1450"/>
                    </a:lnTo>
                    <a:lnTo>
                      <a:pt x="3928" y="1524"/>
                    </a:lnTo>
                    <a:lnTo>
                      <a:pt x="3954" y="1602"/>
                    </a:lnTo>
                    <a:lnTo>
                      <a:pt x="3977" y="1680"/>
                    </a:lnTo>
                    <a:lnTo>
                      <a:pt x="3996" y="1760"/>
                    </a:lnTo>
                    <a:lnTo>
                      <a:pt x="4012" y="1840"/>
                    </a:lnTo>
                    <a:lnTo>
                      <a:pt x="4024" y="1922"/>
                    </a:lnTo>
                    <a:lnTo>
                      <a:pt x="4033" y="2006"/>
                    </a:lnTo>
                    <a:lnTo>
                      <a:pt x="4037" y="2090"/>
                    </a:lnTo>
                    <a:lnTo>
                      <a:pt x="4037" y="2090"/>
                    </a:lnTo>
                    <a:close/>
                    <a:moveTo>
                      <a:pt x="2082" y="4037"/>
                    </a:moveTo>
                    <a:lnTo>
                      <a:pt x="2082" y="4037"/>
                    </a:lnTo>
                    <a:lnTo>
                      <a:pt x="2039" y="4000"/>
                    </a:lnTo>
                    <a:lnTo>
                      <a:pt x="1998" y="3963"/>
                    </a:lnTo>
                    <a:lnTo>
                      <a:pt x="1957" y="3922"/>
                    </a:lnTo>
                    <a:lnTo>
                      <a:pt x="1916" y="3881"/>
                    </a:lnTo>
                    <a:lnTo>
                      <a:pt x="1877" y="3840"/>
                    </a:lnTo>
                    <a:lnTo>
                      <a:pt x="1838" y="3798"/>
                    </a:lnTo>
                    <a:lnTo>
                      <a:pt x="1801" y="3753"/>
                    </a:lnTo>
                    <a:lnTo>
                      <a:pt x="1766" y="3708"/>
                    </a:lnTo>
                    <a:lnTo>
                      <a:pt x="1731" y="3661"/>
                    </a:lnTo>
                    <a:lnTo>
                      <a:pt x="1696" y="3612"/>
                    </a:lnTo>
                    <a:lnTo>
                      <a:pt x="1663" y="3564"/>
                    </a:lnTo>
                    <a:lnTo>
                      <a:pt x="1632" y="3513"/>
                    </a:lnTo>
                    <a:lnTo>
                      <a:pt x="1601" y="3462"/>
                    </a:lnTo>
                    <a:lnTo>
                      <a:pt x="1571" y="3410"/>
                    </a:lnTo>
                    <a:lnTo>
                      <a:pt x="1542" y="3357"/>
                    </a:lnTo>
                    <a:lnTo>
                      <a:pt x="1515" y="3302"/>
                    </a:lnTo>
                    <a:lnTo>
                      <a:pt x="1515" y="3302"/>
                    </a:lnTo>
                    <a:lnTo>
                      <a:pt x="1583" y="3283"/>
                    </a:lnTo>
                    <a:lnTo>
                      <a:pt x="1653" y="3265"/>
                    </a:lnTo>
                    <a:lnTo>
                      <a:pt x="1725" y="3250"/>
                    </a:lnTo>
                    <a:lnTo>
                      <a:pt x="1795" y="3236"/>
                    </a:lnTo>
                    <a:lnTo>
                      <a:pt x="1870" y="3226"/>
                    </a:lnTo>
                    <a:lnTo>
                      <a:pt x="1942" y="3219"/>
                    </a:lnTo>
                    <a:lnTo>
                      <a:pt x="2016" y="3213"/>
                    </a:lnTo>
                    <a:lnTo>
                      <a:pt x="2090" y="3209"/>
                    </a:lnTo>
                    <a:lnTo>
                      <a:pt x="2090" y="4037"/>
                    </a:lnTo>
                    <a:lnTo>
                      <a:pt x="2090" y="4037"/>
                    </a:lnTo>
                    <a:lnTo>
                      <a:pt x="2082" y="4037"/>
                    </a:lnTo>
                    <a:lnTo>
                      <a:pt x="2082" y="4037"/>
                    </a:lnTo>
                    <a:close/>
                    <a:moveTo>
                      <a:pt x="2236" y="283"/>
                    </a:moveTo>
                    <a:lnTo>
                      <a:pt x="2236" y="283"/>
                    </a:lnTo>
                    <a:lnTo>
                      <a:pt x="2285" y="326"/>
                    </a:lnTo>
                    <a:lnTo>
                      <a:pt x="2334" y="368"/>
                    </a:lnTo>
                    <a:lnTo>
                      <a:pt x="2380" y="413"/>
                    </a:lnTo>
                    <a:lnTo>
                      <a:pt x="2425" y="460"/>
                    </a:lnTo>
                    <a:lnTo>
                      <a:pt x="2468" y="509"/>
                    </a:lnTo>
                    <a:lnTo>
                      <a:pt x="2511" y="559"/>
                    </a:lnTo>
                    <a:lnTo>
                      <a:pt x="2552" y="610"/>
                    </a:lnTo>
                    <a:lnTo>
                      <a:pt x="2593" y="663"/>
                    </a:lnTo>
                    <a:lnTo>
                      <a:pt x="2630" y="717"/>
                    </a:lnTo>
                    <a:lnTo>
                      <a:pt x="2667" y="774"/>
                    </a:lnTo>
                    <a:lnTo>
                      <a:pt x="2704" y="830"/>
                    </a:lnTo>
                    <a:lnTo>
                      <a:pt x="2737" y="889"/>
                    </a:lnTo>
                    <a:lnTo>
                      <a:pt x="2770" y="949"/>
                    </a:lnTo>
                    <a:lnTo>
                      <a:pt x="2801" y="1010"/>
                    </a:lnTo>
                    <a:lnTo>
                      <a:pt x="2831" y="1072"/>
                    </a:lnTo>
                    <a:lnTo>
                      <a:pt x="2860" y="1137"/>
                    </a:lnTo>
                    <a:lnTo>
                      <a:pt x="2860" y="1137"/>
                    </a:lnTo>
                    <a:lnTo>
                      <a:pt x="2784" y="1160"/>
                    </a:lnTo>
                    <a:lnTo>
                      <a:pt x="2708" y="1181"/>
                    </a:lnTo>
                    <a:lnTo>
                      <a:pt x="2630" y="1201"/>
                    </a:lnTo>
                    <a:lnTo>
                      <a:pt x="2552" y="1216"/>
                    </a:lnTo>
                    <a:lnTo>
                      <a:pt x="2474" y="1230"/>
                    </a:lnTo>
                    <a:lnTo>
                      <a:pt x="2392" y="1240"/>
                    </a:lnTo>
                    <a:lnTo>
                      <a:pt x="2312" y="1246"/>
                    </a:lnTo>
                    <a:lnTo>
                      <a:pt x="2230" y="1252"/>
                    </a:lnTo>
                    <a:lnTo>
                      <a:pt x="2230" y="283"/>
                    </a:lnTo>
                    <a:lnTo>
                      <a:pt x="2230" y="283"/>
                    </a:lnTo>
                    <a:lnTo>
                      <a:pt x="2236" y="283"/>
                    </a:lnTo>
                    <a:lnTo>
                      <a:pt x="2236" y="283"/>
                    </a:lnTo>
                    <a:close/>
                    <a:moveTo>
                      <a:pt x="2468" y="306"/>
                    </a:moveTo>
                    <a:lnTo>
                      <a:pt x="2468" y="306"/>
                    </a:lnTo>
                    <a:lnTo>
                      <a:pt x="2540" y="320"/>
                    </a:lnTo>
                    <a:lnTo>
                      <a:pt x="2610" y="335"/>
                    </a:lnTo>
                    <a:lnTo>
                      <a:pt x="2681" y="355"/>
                    </a:lnTo>
                    <a:lnTo>
                      <a:pt x="2749" y="376"/>
                    </a:lnTo>
                    <a:lnTo>
                      <a:pt x="2817" y="400"/>
                    </a:lnTo>
                    <a:lnTo>
                      <a:pt x="2883" y="425"/>
                    </a:lnTo>
                    <a:lnTo>
                      <a:pt x="2948" y="454"/>
                    </a:lnTo>
                    <a:lnTo>
                      <a:pt x="3012" y="485"/>
                    </a:lnTo>
                    <a:lnTo>
                      <a:pt x="3074" y="519"/>
                    </a:lnTo>
                    <a:lnTo>
                      <a:pt x="3135" y="554"/>
                    </a:lnTo>
                    <a:lnTo>
                      <a:pt x="3193" y="591"/>
                    </a:lnTo>
                    <a:lnTo>
                      <a:pt x="3252" y="630"/>
                    </a:lnTo>
                    <a:lnTo>
                      <a:pt x="3308" y="673"/>
                    </a:lnTo>
                    <a:lnTo>
                      <a:pt x="3363" y="715"/>
                    </a:lnTo>
                    <a:lnTo>
                      <a:pt x="3415" y="762"/>
                    </a:lnTo>
                    <a:lnTo>
                      <a:pt x="3468" y="811"/>
                    </a:lnTo>
                    <a:lnTo>
                      <a:pt x="3468" y="811"/>
                    </a:lnTo>
                    <a:lnTo>
                      <a:pt x="3412" y="852"/>
                    </a:lnTo>
                    <a:lnTo>
                      <a:pt x="3355" y="891"/>
                    </a:lnTo>
                    <a:lnTo>
                      <a:pt x="3297" y="928"/>
                    </a:lnTo>
                    <a:lnTo>
                      <a:pt x="3238" y="965"/>
                    </a:lnTo>
                    <a:lnTo>
                      <a:pt x="3178" y="998"/>
                    </a:lnTo>
                    <a:lnTo>
                      <a:pt x="3117" y="1031"/>
                    </a:lnTo>
                    <a:lnTo>
                      <a:pt x="3053" y="1061"/>
                    </a:lnTo>
                    <a:lnTo>
                      <a:pt x="2990" y="1088"/>
                    </a:lnTo>
                    <a:lnTo>
                      <a:pt x="2990" y="1088"/>
                    </a:lnTo>
                    <a:lnTo>
                      <a:pt x="2965" y="1033"/>
                    </a:lnTo>
                    <a:lnTo>
                      <a:pt x="2940" y="977"/>
                    </a:lnTo>
                    <a:lnTo>
                      <a:pt x="2912" y="924"/>
                    </a:lnTo>
                    <a:lnTo>
                      <a:pt x="2885" y="869"/>
                    </a:lnTo>
                    <a:lnTo>
                      <a:pt x="2856" y="817"/>
                    </a:lnTo>
                    <a:lnTo>
                      <a:pt x="2827" y="766"/>
                    </a:lnTo>
                    <a:lnTo>
                      <a:pt x="2796" y="715"/>
                    </a:lnTo>
                    <a:lnTo>
                      <a:pt x="2762" y="665"/>
                    </a:lnTo>
                    <a:lnTo>
                      <a:pt x="2729" y="616"/>
                    </a:lnTo>
                    <a:lnTo>
                      <a:pt x="2694" y="569"/>
                    </a:lnTo>
                    <a:lnTo>
                      <a:pt x="2659" y="522"/>
                    </a:lnTo>
                    <a:lnTo>
                      <a:pt x="2624" y="478"/>
                    </a:lnTo>
                    <a:lnTo>
                      <a:pt x="2587" y="433"/>
                    </a:lnTo>
                    <a:lnTo>
                      <a:pt x="2548" y="390"/>
                    </a:lnTo>
                    <a:lnTo>
                      <a:pt x="2509" y="347"/>
                    </a:lnTo>
                    <a:lnTo>
                      <a:pt x="2468" y="306"/>
                    </a:lnTo>
                    <a:lnTo>
                      <a:pt x="2468" y="306"/>
                    </a:lnTo>
                    <a:close/>
                    <a:moveTo>
                      <a:pt x="2090" y="283"/>
                    </a:moveTo>
                    <a:lnTo>
                      <a:pt x="2090" y="1252"/>
                    </a:lnTo>
                    <a:lnTo>
                      <a:pt x="2090" y="1252"/>
                    </a:lnTo>
                    <a:lnTo>
                      <a:pt x="2008" y="1246"/>
                    </a:lnTo>
                    <a:lnTo>
                      <a:pt x="1928" y="1240"/>
                    </a:lnTo>
                    <a:lnTo>
                      <a:pt x="1846" y="1230"/>
                    </a:lnTo>
                    <a:lnTo>
                      <a:pt x="1768" y="1216"/>
                    </a:lnTo>
                    <a:lnTo>
                      <a:pt x="1690" y="1201"/>
                    </a:lnTo>
                    <a:lnTo>
                      <a:pt x="1612" y="1181"/>
                    </a:lnTo>
                    <a:lnTo>
                      <a:pt x="1536" y="1160"/>
                    </a:lnTo>
                    <a:lnTo>
                      <a:pt x="1460" y="1137"/>
                    </a:lnTo>
                    <a:lnTo>
                      <a:pt x="1460" y="1137"/>
                    </a:lnTo>
                    <a:lnTo>
                      <a:pt x="1489" y="1072"/>
                    </a:lnTo>
                    <a:lnTo>
                      <a:pt x="1519" y="1010"/>
                    </a:lnTo>
                    <a:lnTo>
                      <a:pt x="1550" y="949"/>
                    </a:lnTo>
                    <a:lnTo>
                      <a:pt x="1583" y="889"/>
                    </a:lnTo>
                    <a:lnTo>
                      <a:pt x="1616" y="830"/>
                    </a:lnTo>
                    <a:lnTo>
                      <a:pt x="1651" y="774"/>
                    </a:lnTo>
                    <a:lnTo>
                      <a:pt x="1690" y="717"/>
                    </a:lnTo>
                    <a:lnTo>
                      <a:pt x="1727" y="663"/>
                    </a:lnTo>
                    <a:lnTo>
                      <a:pt x="1768" y="610"/>
                    </a:lnTo>
                    <a:lnTo>
                      <a:pt x="1809" y="559"/>
                    </a:lnTo>
                    <a:lnTo>
                      <a:pt x="1852" y="509"/>
                    </a:lnTo>
                    <a:lnTo>
                      <a:pt x="1895" y="460"/>
                    </a:lnTo>
                    <a:lnTo>
                      <a:pt x="1940" y="413"/>
                    </a:lnTo>
                    <a:lnTo>
                      <a:pt x="1986" y="368"/>
                    </a:lnTo>
                    <a:lnTo>
                      <a:pt x="2035" y="326"/>
                    </a:lnTo>
                    <a:lnTo>
                      <a:pt x="2084" y="283"/>
                    </a:lnTo>
                    <a:lnTo>
                      <a:pt x="2084" y="283"/>
                    </a:lnTo>
                    <a:lnTo>
                      <a:pt x="2090" y="283"/>
                    </a:lnTo>
                    <a:lnTo>
                      <a:pt x="2090" y="283"/>
                    </a:lnTo>
                    <a:close/>
                    <a:moveTo>
                      <a:pt x="1330" y="1088"/>
                    </a:moveTo>
                    <a:lnTo>
                      <a:pt x="1330" y="1088"/>
                    </a:lnTo>
                    <a:lnTo>
                      <a:pt x="1267" y="1061"/>
                    </a:lnTo>
                    <a:lnTo>
                      <a:pt x="1203" y="1031"/>
                    </a:lnTo>
                    <a:lnTo>
                      <a:pt x="1142" y="998"/>
                    </a:lnTo>
                    <a:lnTo>
                      <a:pt x="1082" y="965"/>
                    </a:lnTo>
                    <a:lnTo>
                      <a:pt x="1023" y="928"/>
                    </a:lnTo>
                    <a:lnTo>
                      <a:pt x="965" y="891"/>
                    </a:lnTo>
                    <a:lnTo>
                      <a:pt x="908" y="852"/>
                    </a:lnTo>
                    <a:lnTo>
                      <a:pt x="852" y="811"/>
                    </a:lnTo>
                    <a:lnTo>
                      <a:pt x="852" y="811"/>
                    </a:lnTo>
                    <a:lnTo>
                      <a:pt x="905" y="762"/>
                    </a:lnTo>
                    <a:lnTo>
                      <a:pt x="957" y="717"/>
                    </a:lnTo>
                    <a:lnTo>
                      <a:pt x="1012" y="673"/>
                    </a:lnTo>
                    <a:lnTo>
                      <a:pt x="1068" y="632"/>
                    </a:lnTo>
                    <a:lnTo>
                      <a:pt x="1127" y="591"/>
                    </a:lnTo>
                    <a:lnTo>
                      <a:pt x="1185" y="554"/>
                    </a:lnTo>
                    <a:lnTo>
                      <a:pt x="1246" y="519"/>
                    </a:lnTo>
                    <a:lnTo>
                      <a:pt x="1308" y="485"/>
                    </a:lnTo>
                    <a:lnTo>
                      <a:pt x="1372" y="454"/>
                    </a:lnTo>
                    <a:lnTo>
                      <a:pt x="1437" y="425"/>
                    </a:lnTo>
                    <a:lnTo>
                      <a:pt x="1503" y="400"/>
                    </a:lnTo>
                    <a:lnTo>
                      <a:pt x="1571" y="376"/>
                    </a:lnTo>
                    <a:lnTo>
                      <a:pt x="1639" y="355"/>
                    </a:lnTo>
                    <a:lnTo>
                      <a:pt x="1710" y="335"/>
                    </a:lnTo>
                    <a:lnTo>
                      <a:pt x="1780" y="320"/>
                    </a:lnTo>
                    <a:lnTo>
                      <a:pt x="1852" y="306"/>
                    </a:lnTo>
                    <a:lnTo>
                      <a:pt x="1852" y="306"/>
                    </a:lnTo>
                    <a:lnTo>
                      <a:pt x="1811" y="347"/>
                    </a:lnTo>
                    <a:lnTo>
                      <a:pt x="1772" y="390"/>
                    </a:lnTo>
                    <a:lnTo>
                      <a:pt x="1733" y="433"/>
                    </a:lnTo>
                    <a:lnTo>
                      <a:pt x="1696" y="478"/>
                    </a:lnTo>
                    <a:lnTo>
                      <a:pt x="1661" y="522"/>
                    </a:lnTo>
                    <a:lnTo>
                      <a:pt x="1624" y="569"/>
                    </a:lnTo>
                    <a:lnTo>
                      <a:pt x="1591" y="618"/>
                    </a:lnTo>
                    <a:lnTo>
                      <a:pt x="1558" y="665"/>
                    </a:lnTo>
                    <a:lnTo>
                      <a:pt x="1524" y="715"/>
                    </a:lnTo>
                    <a:lnTo>
                      <a:pt x="1493" y="766"/>
                    </a:lnTo>
                    <a:lnTo>
                      <a:pt x="1464" y="817"/>
                    </a:lnTo>
                    <a:lnTo>
                      <a:pt x="1435" y="869"/>
                    </a:lnTo>
                    <a:lnTo>
                      <a:pt x="1408" y="924"/>
                    </a:lnTo>
                    <a:lnTo>
                      <a:pt x="1380" y="977"/>
                    </a:lnTo>
                    <a:lnTo>
                      <a:pt x="1355" y="1033"/>
                    </a:lnTo>
                    <a:lnTo>
                      <a:pt x="1330" y="1088"/>
                    </a:lnTo>
                    <a:lnTo>
                      <a:pt x="1330" y="1088"/>
                    </a:lnTo>
                    <a:close/>
                    <a:moveTo>
                      <a:pt x="1408" y="1265"/>
                    </a:moveTo>
                    <a:lnTo>
                      <a:pt x="1408" y="1265"/>
                    </a:lnTo>
                    <a:lnTo>
                      <a:pt x="1489" y="1291"/>
                    </a:lnTo>
                    <a:lnTo>
                      <a:pt x="1571" y="1314"/>
                    </a:lnTo>
                    <a:lnTo>
                      <a:pt x="1655" y="1335"/>
                    </a:lnTo>
                    <a:lnTo>
                      <a:pt x="1741" y="1353"/>
                    </a:lnTo>
                    <a:lnTo>
                      <a:pt x="1827" y="1367"/>
                    </a:lnTo>
                    <a:lnTo>
                      <a:pt x="1914" y="1378"/>
                    </a:lnTo>
                    <a:lnTo>
                      <a:pt x="2002" y="1386"/>
                    </a:lnTo>
                    <a:lnTo>
                      <a:pt x="2090" y="1390"/>
                    </a:lnTo>
                    <a:lnTo>
                      <a:pt x="2090" y="2090"/>
                    </a:lnTo>
                    <a:lnTo>
                      <a:pt x="1257" y="2090"/>
                    </a:lnTo>
                    <a:lnTo>
                      <a:pt x="1257" y="2090"/>
                    </a:lnTo>
                    <a:lnTo>
                      <a:pt x="1261" y="1981"/>
                    </a:lnTo>
                    <a:lnTo>
                      <a:pt x="1271" y="1873"/>
                    </a:lnTo>
                    <a:lnTo>
                      <a:pt x="1285" y="1768"/>
                    </a:lnTo>
                    <a:lnTo>
                      <a:pt x="1300" y="1663"/>
                    </a:lnTo>
                    <a:lnTo>
                      <a:pt x="1322" y="1562"/>
                    </a:lnTo>
                    <a:lnTo>
                      <a:pt x="1347" y="1460"/>
                    </a:lnTo>
                    <a:lnTo>
                      <a:pt x="1376" y="1361"/>
                    </a:lnTo>
                    <a:lnTo>
                      <a:pt x="1408" y="1265"/>
                    </a:lnTo>
                    <a:lnTo>
                      <a:pt x="1408" y="1265"/>
                    </a:lnTo>
                    <a:close/>
                    <a:moveTo>
                      <a:pt x="2090" y="2230"/>
                    </a:moveTo>
                    <a:lnTo>
                      <a:pt x="2090" y="3068"/>
                    </a:lnTo>
                    <a:lnTo>
                      <a:pt x="2090" y="3068"/>
                    </a:lnTo>
                    <a:lnTo>
                      <a:pt x="2008" y="3072"/>
                    </a:lnTo>
                    <a:lnTo>
                      <a:pt x="1926" y="3080"/>
                    </a:lnTo>
                    <a:lnTo>
                      <a:pt x="1846" y="3090"/>
                    </a:lnTo>
                    <a:lnTo>
                      <a:pt x="1766" y="3102"/>
                    </a:lnTo>
                    <a:lnTo>
                      <a:pt x="1688" y="3115"/>
                    </a:lnTo>
                    <a:lnTo>
                      <a:pt x="1610" y="3133"/>
                    </a:lnTo>
                    <a:lnTo>
                      <a:pt x="1534" y="3154"/>
                    </a:lnTo>
                    <a:lnTo>
                      <a:pt x="1458" y="3176"/>
                    </a:lnTo>
                    <a:lnTo>
                      <a:pt x="1458" y="3176"/>
                    </a:lnTo>
                    <a:lnTo>
                      <a:pt x="1437" y="3123"/>
                    </a:lnTo>
                    <a:lnTo>
                      <a:pt x="1415" y="3066"/>
                    </a:lnTo>
                    <a:lnTo>
                      <a:pt x="1396" y="3012"/>
                    </a:lnTo>
                    <a:lnTo>
                      <a:pt x="1376" y="2955"/>
                    </a:lnTo>
                    <a:lnTo>
                      <a:pt x="1359" y="2899"/>
                    </a:lnTo>
                    <a:lnTo>
                      <a:pt x="1343" y="2840"/>
                    </a:lnTo>
                    <a:lnTo>
                      <a:pt x="1330" y="2782"/>
                    </a:lnTo>
                    <a:lnTo>
                      <a:pt x="1316" y="2723"/>
                    </a:lnTo>
                    <a:lnTo>
                      <a:pt x="1304" y="2663"/>
                    </a:lnTo>
                    <a:lnTo>
                      <a:pt x="1292" y="2603"/>
                    </a:lnTo>
                    <a:lnTo>
                      <a:pt x="1283" y="2542"/>
                    </a:lnTo>
                    <a:lnTo>
                      <a:pt x="1275" y="2480"/>
                    </a:lnTo>
                    <a:lnTo>
                      <a:pt x="1269" y="2419"/>
                    </a:lnTo>
                    <a:lnTo>
                      <a:pt x="1263" y="2357"/>
                    </a:lnTo>
                    <a:lnTo>
                      <a:pt x="1259" y="2293"/>
                    </a:lnTo>
                    <a:lnTo>
                      <a:pt x="1257" y="2230"/>
                    </a:lnTo>
                    <a:lnTo>
                      <a:pt x="2090" y="2230"/>
                    </a:lnTo>
                    <a:close/>
                    <a:moveTo>
                      <a:pt x="1852" y="4014"/>
                    </a:moveTo>
                    <a:lnTo>
                      <a:pt x="1852" y="4014"/>
                    </a:lnTo>
                    <a:lnTo>
                      <a:pt x="1788" y="4002"/>
                    </a:lnTo>
                    <a:lnTo>
                      <a:pt x="1723" y="3989"/>
                    </a:lnTo>
                    <a:lnTo>
                      <a:pt x="1661" y="3971"/>
                    </a:lnTo>
                    <a:lnTo>
                      <a:pt x="1599" y="3954"/>
                    </a:lnTo>
                    <a:lnTo>
                      <a:pt x="1538" y="3934"/>
                    </a:lnTo>
                    <a:lnTo>
                      <a:pt x="1478" y="3911"/>
                    </a:lnTo>
                    <a:lnTo>
                      <a:pt x="1419" y="3887"/>
                    </a:lnTo>
                    <a:lnTo>
                      <a:pt x="1361" y="3862"/>
                    </a:lnTo>
                    <a:lnTo>
                      <a:pt x="1304" y="3833"/>
                    </a:lnTo>
                    <a:lnTo>
                      <a:pt x="1248" y="3803"/>
                    </a:lnTo>
                    <a:lnTo>
                      <a:pt x="1193" y="3772"/>
                    </a:lnTo>
                    <a:lnTo>
                      <a:pt x="1140" y="3739"/>
                    </a:lnTo>
                    <a:lnTo>
                      <a:pt x="1088" y="3704"/>
                    </a:lnTo>
                    <a:lnTo>
                      <a:pt x="1037" y="3667"/>
                    </a:lnTo>
                    <a:lnTo>
                      <a:pt x="988" y="3628"/>
                    </a:lnTo>
                    <a:lnTo>
                      <a:pt x="940" y="3589"/>
                    </a:lnTo>
                    <a:lnTo>
                      <a:pt x="940" y="3589"/>
                    </a:lnTo>
                    <a:lnTo>
                      <a:pt x="990" y="3554"/>
                    </a:lnTo>
                    <a:lnTo>
                      <a:pt x="1045" y="3519"/>
                    </a:lnTo>
                    <a:lnTo>
                      <a:pt x="1098" y="3488"/>
                    </a:lnTo>
                    <a:lnTo>
                      <a:pt x="1154" y="3456"/>
                    </a:lnTo>
                    <a:lnTo>
                      <a:pt x="1209" y="3429"/>
                    </a:lnTo>
                    <a:lnTo>
                      <a:pt x="1267" y="3402"/>
                    </a:lnTo>
                    <a:lnTo>
                      <a:pt x="1324" y="3375"/>
                    </a:lnTo>
                    <a:lnTo>
                      <a:pt x="1384" y="3351"/>
                    </a:lnTo>
                    <a:lnTo>
                      <a:pt x="1384" y="3351"/>
                    </a:lnTo>
                    <a:lnTo>
                      <a:pt x="1431" y="3445"/>
                    </a:lnTo>
                    <a:lnTo>
                      <a:pt x="1482" y="3534"/>
                    </a:lnTo>
                    <a:lnTo>
                      <a:pt x="1536" y="3622"/>
                    </a:lnTo>
                    <a:lnTo>
                      <a:pt x="1593" y="3708"/>
                    </a:lnTo>
                    <a:lnTo>
                      <a:pt x="1653" y="3788"/>
                    </a:lnTo>
                    <a:lnTo>
                      <a:pt x="1716" y="3868"/>
                    </a:lnTo>
                    <a:lnTo>
                      <a:pt x="1782" y="3942"/>
                    </a:lnTo>
                    <a:lnTo>
                      <a:pt x="1852" y="4014"/>
                    </a:lnTo>
                    <a:lnTo>
                      <a:pt x="1852" y="4014"/>
                    </a:lnTo>
                    <a:close/>
                    <a:moveTo>
                      <a:pt x="2230" y="4037"/>
                    </a:moveTo>
                    <a:lnTo>
                      <a:pt x="2230" y="3209"/>
                    </a:lnTo>
                    <a:lnTo>
                      <a:pt x="2230" y="3209"/>
                    </a:lnTo>
                    <a:lnTo>
                      <a:pt x="2304" y="3213"/>
                    </a:lnTo>
                    <a:lnTo>
                      <a:pt x="2378" y="3219"/>
                    </a:lnTo>
                    <a:lnTo>
                      <a:pt x="2450" y="3226"/>
                    </a:lnTo>
                    <a:lnTo>
                      <a:pt x="2525" y="3236"/>
                    </a:lnTo>
                    <a:lnTo>
                      <a:pt x="2595" y="3250"/>
                    </a:lnTo>
                    <a:lnTo>
                      <a:pt x="2667" y="3265"/>
                    </a:lnTo>
                    <a:lnTo>
                      <a:pt x="2737" y="3283"/>
                    </a:lnTo>
                    <a:lnTo>
                      <a:pt x="2805" y="3302"/>
                    </a:lnTo>
                    <a:lnTo>
                      <a:pt x="2805" y="3302"/>
                    </a:lnTo>
                    <a:lnTo>
                      <a:pt x="2778" y="3357"/>
                    </a:lnTo>
                    <a:lnTo>
                      <a:pt x="2749" y="3410"/>
                    </a:lnTo>
                    <a:lnTo>
                      <a:pt x="2719" y="3462"/>
                    </a:lnTo>
                    <a:lnTo>
                      <a:pt x="2688" y="3513"/>
                    </a:lnTo>
                    <a:lnTo>
                      <a:pt x="2657" y="3564"/>
                    </a:lnTo>
                    <a:lnTo>
                      <a:pt x="2624" y="3612"/>
                    </a:lnTo>
                    <a:lnTo>
                      <a:pt x="2589" y="3661"/>
                    </a:lnTo>
                    <a:lnTo>
                      <a:pt x="2554" y="3708"/>
                    </a:lnTo>
                    <a:lnTo>
                      <a:pt x="2519" y="3753"/>
                    </a:lnTo>
                    <a:lnTo>
                      <a:pt x="2482" y="3798"/>
                    </a:lnTo>
                    <a:lnTo>
                      <a:pt x="2443" y="3840"/>
                    </a:lnTo>
                    <a:lnTo>
                      <a:pt x="2404" y="3881"/>
                    </a:lnTo>
                    <a:lnTo>
                      <a:pt x="2363" y="3922"/>
                    </a:lnTo>
                    <a:lnTo>
                      <a:pt x="2322" y="3963"/>
                    </a:lnTo>
                    <a:lnTo>
                      <a:pt x="2281" y="4000"/>
                    </a:lnTo>
                    <a:lnTo>
                      <a:pt x="2238" y="4037"/>
                    </a:lnTo>
                    <a:lnTo>
                      <a:pt x="2238" y="4037"/>
                    </a:lnTo>
                    <a:lnTo>
                      <a:pt x="2230" y="4037"/>
                    </a:lnTo>
                    <a:lnTo>
                      <a:pt x="2230" y="4037"/>
                    </a:lnTo>
                    <a:close/>
                    <a:moveTo>
                      <a:pt x="2936" y="3351"/>
                    </a:moveTo>
                    <a:lnTo>
                      <a:pt x="2936" y="3351"/>
                    </a:lnTo>
                    <a:lnTo>
                      <a:pt x="2996" y="3375"/>
                    </a:lnTo>
                    <a:lnTo>
                      <a:pt x="3053" y="3402"/>
                    </a:lnTo>
                    <a:lnTo>
                      <a:pt x="3111" y="3429"/>
                    </a:lnTo>
                    <a:lnTo>
                      <a:pt x="3166" y="3456"/>
                    </a:lnTo>
                    <a:lnTo>
                      <a:pt x="3222" y="3488"/>
                    </a:lnTo>
                    <a:lnTo>
                      <a:pt x="3275" y="3521"/>
                    </a:lnTo>
                    <a:lnTo>
                      <a:pt x="3330" y="3554"/>
                    </a:lnTo>
                    <a:lnTo>
                      <a:pt x="3380" y="3589"/>
                    </a:lnTo>
                    <a:lnTo>
                      <a:pt x="3380" y="3589"/>
                    </a:lnTo>
                    <a:lnTo>
                      <a:pt x="3332" y="3628"/>
                    </a:lnTo>
                    <a:lnTo>
                      <a:pt x="3283" y="3667"/>
                    </a:lnTo>
                    <a:lnTo>
                      <a:pt x="3232" y="3704"/>
                    </a:lnTo>
                    <a:lnTo>
                      <a:pt x="3180" y="3739"/>
                    </a:lnTo>
                    <a:lnTo>
                      <a:pt x="3127" y="3772"/>
                    </a:lnTo>
                    <a:lnTo>
                      <a:pt x="3070" y="3803"/>
                    </a:lnTo>
                    <a:lnTo>
                      <a:pt x="3016" y="3833"/>
                    </a:lnTo>
                    <a:lnTo>
                      <a:pt x="2959" y="3862"/>
                    </a:lnTo>
                    <a:lnTo>
                      <a:pt x="2901" y="3887"/>
                    </a:lnTo>
                    <a:lnTo>
                      <a:pt x="2842" y="3911"/>
                    </a:lnTo>
                    <a:lnTo>
                      <a:pt x="2782" y="3934"/>
                    </a:lnTo>
                    <a:lnTo>
                      <a:pt x="2721" y="3954"/>
                    </a:lnTo>
                    <a:lnTo>
                      <a:pt x="2659" y="3971"/>
                    </a:lnTo>
                    <a:lnTo>
                      <a:pt x="2597" y="3989"/>
                    </a:lnTo>
                    <a:lnTo>
                      <a:pt x="2532" y="4002"/>
                    </a:lnTo>
                    <a:lnTo>
                      <a:pt x="2468" y="4014"/>
                    </a:lnTo>
                    <a:lnTo>
                      <a:pt x="2468" y="4014"/>
                    </a:lnTo>
                    <a:lnTo>
                      <a:pt x="2538" y="3942"/>
                    </a:lnTo>
                    <a:lnTo>
                      <a:pt x="2604" y="3868"/>
                    </a:lnTo>
                    <a:lnTo>
                      <a:pt x="2667" y="3788"/>
                    </a:lnTo>
                    <a:lnTo>
                      <a:pt x="2727" y="3708"/>
                    </a:lnTo>
                    <a:lnTo>
                      <a:pt x="2784" y="3622"/>
                    </a:lnTo>
                    <a:lnTo>
                      <a:pt x="2838" y="3534"/>
                    </a:lnTo>
                    <a:lnTo>
                      <a:pt x="2889" y="3445"/>
                    </a:lnTo>
                    <a:lnTo>
                      <a:pt x="2936" y="3351"/>
                    </a:lnTo>
                    <a:lnTo>
                      <a:pt x="2936" y="3351"/>
                    </a:lnTo>
                    <a:close/>
                    <a:moveTo>
                      <a:pt x="2862" y="3176"/>
                    </a:moveTo>
                    <a:lnTo>
                      <a:pt x="2862" y="3176"/>
                    </a:lnTo>
                    <a:lnTo>
                      <a:pt x="2786" y="3154"/>
                    </a:lnTo>
                    <a:lnTo>
                      <a:pt x="2710" y="3133"/>
                    </a:lnTo>
                    <a:lnTo>
                      <a:pt x="2632" y="3115"/>
                    </a:lnTo>
                    <a:lnTo>
                      <a:pt x="2554" y="3102"/>
                    </a:lnTo>
                    <a:lnTo>
                      <a:pt x="2474" y="3090"/>
                    </a:lnTo>
                    <a:lnTo>
                      <a:pt x="2394" y="3080"/>
                    </a:lnTo>
                    <a:lnTo>
                      <a:pt x="2312" y="3072"/>
                    </a:lnTo>
                    <a:lnTo>
                      <a:pt x="2230" y="3068"/>
                    </a:lnTo>
                    <a:lnTo>
                      <a:pt x="2230" y="2230"/>
                    </a:lnTo>
                    <a:lnTo>
                      <a:pt x="3063" y="2230"/>
                    </a:lnTo>
                    <a:lnTo>
                      <a:pt x="3063" y="2230"/>
                    </a:lnTo>
                    <a:lnTo>
                      <a:pt x="3061" y="2293"/>
                    </a:lnTo>
                    <a:lnTo>
                      <a:pt x="3057" y="2357"/>
                    </a:lnTo>
                    <a:lnTo>
                      <a:pt x="3051" y="2419"/>
                    </a:lnTo>
                    <a:lnTo>
                      <a:pt x="3045" y="2480"/>
                    </a:lnTo>
                    <a:lnTo>
                      <a:pt x="3037" y="2542"/>
                    </a:lnTo>
                    <a:lnTo>
                      <a:pt x="3028" y="2603"/>
                    </a:lnTo>
                    <a:lnTo>
                      <a:pt x="3016" y="2663"/>
                    </a:lnTo>
                    <a:lnTo>
                      <a:pt x="3004" y="2723"/>
                    </a:lnTo>
                    <a:lnTo>
                      <a:pt x="2990" y="2782"/>
                    </a:lnTo>
                    <a:lnTo>
                      <a:pt x="2977" y="2840"/>
                    </a:lnTo>
                    <a:lnTo>
                      <a:pt x="2961" y="2899"/>
                    </a:lnTo>
                    <a:lnTo>
                      <a:pt x="2944" y="2955"/>
                    </a:lnTo>
                    <a:lnTo>
                      <a:pt x="2924" y="3012"/>
                    </a:lnTo>
                    <a:lnTo>
                      <a:pt x="2905" y="3066"/>
                    </a:lnTo>
                    <a:lnTo>
                      <a:pt x="2883" y="3123"/>
                    </a:lnTo>
                    <a:lnTo>
                      <a:pt x="2862" y="3176"/>
                    </a:lnTo>
                    <a:lnTo>
                      <a:pt x="2862" y="3176"/>
                    </a:lnTo>
                    <a:close/>
                    <a:moveTo>
                      <a:pt x="2230" y="2090"/>
                    </a:moveTo>
                    <a:lnTo>
                      <a:pt x="2230" y="1390"/>
                    </a:lnTo>
                    <a:lnTo>
                      <a:pt x="2230" y="1390"/>
                    </a:lnTo>
                    <a:lnTo>
                      <a:pt x="2318" y="1386"/>
                    </a:lnTo>
                    <a:lnTo>
                      <a:pt x="2406" y="1378"/>
                    </a:lnTo>
                    <a:lnTo>
                      <a:pt x="2493" y="1367"/>
                    </a:lnTo>
                    <a:lnTo>
                      <a:pt x="2579" y="1353"/>
                    </a:lnTo>
                    <a:lnTo>
                      <a:pt x="2665" y="1335"/>
                    </a:lnTo>
                    <a:lnTo>
                      <a:pt x="2749" y="1316"/>
                    </a:lnTo>
                    <a:lnTo>
                      <a:pt x="2831" y="1291"/>
                    </a:lnTo>
                    <a:lnTo>
                      <a:pt x="2912" y="1265"/>
                    </a:lnTo>
                    <a:lnTo>
                      <a:pt x="2912" y="1265"/>
                    </a:lnTo>
                    <a:lnTo>
                      <a:pt x="2944" y="1361"/>
                    </a:lnTo>
                    <a:lnTo>
                      <a:pt x="2973" y="1460"/>
                    </a:lnTo>
                    <a:lnTo>
                      <a:pt x="2998" y="1562"/>
                    </a:lnTo>
                    <a:lnTo>
                      <a:pt x="3020" y="1665"/>
                    </a:lnTo>
                    <a:lnTo>
                      <a:pt x="3035" y="1768"/>
                    </a:lnTo>
                    <a:lnTo>
                      <a:pt x="3049" y="1873"/>
                    </a:lnTo>
                    <a:lnTo>
                      <a:pt x="3059" y="1983"/>
                    </a:lnTo>
                    <a:lnTo>
                      <a:pt x="3063" y="2090"/>
                    </a:lnTo>
                    <a:lnTo>
                      <a:pt x="2230" y="2090"/>
                    </a:lnTo>
                    <a:lnTo>
                      <a:pt x="2230" y="2090"/>
                    </a:lnTo>
                    <a:close/>
                    <a:moveTo>
                      <a:pt x="756" y="910"/>
                    </a:moveTo>
                    <a:lnTo>
                      <a:pt x="756" y="910"/>
                    </a:lnTo>
                    <a:lnTo>
                      <a:pt x="817" y="955"/>
                    </a:lnTo>
                    <a:lnTo>
                      <a:pt x="879" y="1000"/>
                    </a:lnTo>
                    <a:lnTo>
                      <a:pt x="942" y="1041"/>
                    </a:lnTo>
                    <a:lnTo>
                      <a:pt x="1006" y="1080"/>
                    </a:lnTo>
                    <a:lnTo>
                      <a:pt x="1072" y="1119"/>
                    </a:lnTo>
                    <a:lnTo>
                      <a:pt x="1140" y="1154"/>
                    </a:lnTo>
                    <a:lnTo>
                      <a:pt x="1209" y="1187"/>
                    </a:lnTo>
                    <a:lnTo>
                      <a:pt x="1277" y="1216"/>
                    </a:lnTo>
                    <a:lnTo>
                      <a:pt x="1277" y="1216"/>
                    </a:lnTo>
                    <a:lnTo>
                      <a:pt x="1244" y="1320"/>
                    </a:lnTo>
                    <a:lnTo>
                      <a:pt x="1213" y="1423"/>
                    </a:lnTo>
                    <a:lnTo>
                      <a:pt x="1187" y="1530"/>
                    </a:lnTo>
                    <a:lnTo>
                      <a:pt x="1164" y="1639"/>
                    </a:lnTo>
                    <a:lnTo>
                      <a:pt x="1146" y="1749"/>
                    </a:lnTo>
                    <a:lnTo>
                      <a:pt x="1133" y="1862"/>
                    </a:lnTo>
                    <a:lnTo>
                      <a:pt x="1123" y="1975"/>
                    </a:lnTo>
                    <a:lnTo>
                      <a:pt x="1117" y="2090"/>
                    </a:lnTo>
                    <a:lnTo>
                      <a:pt x="283" y="2090"/>
                    </a:lnTo>
                    <a:lnTo>
                      <a:pt x="283" y="2090"/>
                    </a:lnTo>
                    <a:lnTo>
                      <a:pt x="287" y="2006"/>
                    </a:lnTo>
                    <a:lnTo>
                      <a:pt x="296" y="1922"/>
                    </a:lnTo>
                    <a:lnTo>
                      <a:pt x="308" y="1840"/>
                    </a:lnTo>
                    <a:lnTo>
                      <a:pt x="324" y="1760"/>
                    </a:lnTo>
                    <a:lnTo>
                      <a:pt x="343" y="1680"/>
                    </a:lnTo>
                    <a:lnTo>
                      <a:pt x="366" y="1602"/>
                    </a:lnTo>
                    <a:lnTo>
                      <a:pt x="392" y="1524"/>
                    </a:lnTo>
                    <a:lnTo>
                      <a:pt x="421" y="1450"/>
                    </a:lnTo>
                    <a:lnTo>
                      <a:pt x="452" y="1376"/>
                    </a:lnTo>
                    <a:lnTo>
                      <a:pt x="487" y="1304"/>
                    </a:lnTo>
                    <a:lnTo>
                      <a:pt x="526" y="1234"/>
                    </a:lnTo>
                    <a:lnTo>
                      <a:pt x="567" y="1166"/>
                    </a:lnTo>
                    <a:lnTo>
                      <a:pt x="610" y="1098"/>
                    </a:lnTo>
                    <a:lnTo>
                      <a:pt x="657" y="1033"/>
                    </a:lnTo>
                    <a:lnTo>
                      <a:pt x="706" y="971"/>
                    </a:lnTo>
                    <a:lnTo>
                      <a:pt x="756" y="910"/>
                    </a:lnTo>
                    <a:lnTo>
                      <a:pt x="756" y="910"/>
                    </a:lnTo>
                    <a:close/>
                    <a:moveTo>
                      <a:pt x="283" y="2230"/>
                    </a:moveTo>
                    <a:lnTo>
                      <a:pt x="1117" y="2230"/>
                    </a:lnTo>
                    <a:lnTo>
                      <a:pt x="1117" y="2230"/>
                    </a:lnTo>
                    <a:lnTo>
                      <a:pt x="1121" y="2296"/>
                    </a:lnTo>
                    <a:lnTo>
                      <a:pt x="1125" y="2363"/>
                    </a:lnTo>
                    <a:lnTo>
                      <a:pt x="1129" y="2427"/>
                    </a:lnTo>
                    <a:lnTo>
                      <a:pt x="1137" y="2493"/>
                    </a:lnTo>
                    <a:lnTo>
                      <a:pt x="1144" y="2558"/>
                    </a:lnTo>
                    <a:lnTo>
                      <a:pt x="1154" y="2622"/>
                    </a:lnTo>
                    <a:lnTo>
                      <a:pt x="1166" y="2684"/>
                    </a:lnTo>
                    <a:lnTo>
                      <a:pt x="1177" y="2747"/>
                    </a:lnTo>
                    <a:lnTo>
                      <a:pt x="1193" y="2809"/>
                    </a:lnTo>
                    <a:lnTo>
                      <a:pt x="1209" y="2870"/>
                    </a:lnTo>
                    <a:lnTo>
                      <a:pt x="1224" y="2932"/>
                    </a:lnTo>
                    <a:lnTo>
                      <a:pt x="1242" y="2990"/>
                    </a:lnTo>
                    <a:lnTo>
                      <a:pt x="1261" y="3051"/>
                    </a:lnTo>
                    <a:lnTo>
                      <a:pt x="1283" y="3109"/>
                    </a:lnTo>
                    <a:lnTo>
                      <a:pt x="1304" y="3168"/>
                    </a:lnTo>
                    <a:lnTo>
                      <a:pt x="1328" y="3224"/>
                    </a:lnTo>
                    <a:lnTo>
                      <a:pt x="1328" y="3224"/>
                    </a:lnTo>
                    <a:lnTo>
                      <a:pt x="1261" y="3252"/>
                    </a:lnTo>
                    <a:lnTo>
                      <a:pt x="1197" y="3281"/>
                    </a:lnTo>
                    <a:lnTo>
                      <a:pt x="1135" y="3310"/>
                    </a:lnTo>
                    <a:lnTo>
                      <a:pt x="1072" y="3343"/>
                    </a:lnTo>
                    <a:lnTo>
                      <a:pt x="1010" y="3378"/>
                    </a:lnTo>
                    <a:lnTo>
                      <a:pt x="951" y="3415"/>
                    </a:lnTo>
                    <a:lnTo>
                      <a:pt x="891" y="3452"/>
                    </a:lnTo>
                    <a:lnTo>
                      <a:pt x="834" y="3493"/>
                    </a:lnTo>
                    <a:lnTo>
                      <a:pt x="834" y="3493"/>
                    </a:lnTo>
                    <a:lnTo>
                      <a:pt x="774" y="3431"/>
                    </a:lnTo>
                    <a:lnTo>
                      <a:pt x="717" y="3365"/>
                    </a:lnTo>
                    <a:lnTo>
                      <a:pt x="663" y="3298"/>
                    </a:lnTo>
                    <a:lnTo>
                      <a:pt x="612" y="3228"/>
                    </a:lnTo>
                    <a:lnTo>
                      <a:pt x="565" y="3154"/>
                    </a:lnTo>
                    <a:lnTo>
                      <a:pt x="521" y="3080"/>
                    </a:lnTo>
                    <a:lnTo>
                      <a:pt x="480" y="3004"/>
                    </a:lnTo>
                    <a:lnTo>
                      <a:pt x="443" y="2924"/>
                    </a:lnTo>
                    <a:lnTo>
                      <a:pt x="409" y="2842"/>
                    </a:lnTo>
                    <a:lnTo>
                      <a:pt x="378" y="2760"/>
                    </a:lnTo>
                    <a:lnTo>
                      <a:pt x="353" y="2675"/>
                    </a:lnTo>
                    <a:lnTo>
                      <a:pt x="329" y="2589"/>
                    </a:lnTo>
                    <a:lnTo>
                      <a:pt x="312" y="2501"/>
                    </a:lnTo>
                    <a:lnTo>
                      <a:pt x="298" y="2411"/>
                    </a:lnTo>
                    <a:lnTo>
                      <a:pt x="289" y="2322"/>
                    </a:lnTo>
                    <a:lnTo>
                      <a:pt x="283" y="2230"/>
                    </a:lnTo>
                    <a:lnTo>
                      <a:pt x="283" y="2230"/>
                    </a:lnTo>
                    <a:close/>
                    <a:moveTo>
                      <a:pt x="3486" y="3493"/>
                    </a:moveTo>
                    <a:lnTo>
                      <a:pt x="3486" y="3493"/>
                    </a:lnTo>
                    <a:lnTo>
                      <a:pt x="3429" y="3452"/>
                    </a:lnTo>
                    <a:lnTo>
                      <a:pt x="3369" y="3415"/>
                    </a:lnTo>
                    <a:lnTo>
                      <a:pt x="3310" y="3378"/>
                    </a:lnTo>
                    <a:lnTo>
                      <a:pt x="3248" y="3343"/>
                    </a:lnTo>
                    <a:lnTo>
                      <a:pt x="3185" y="3310"/>
                    </a:lnTo>
                    <a:lnTo>
                      <a:pt x="3123" y="3279"/>
                    </a:lnTo>
                    <a:lnTo>
                      <a:pt x="3059" y="3252"/>
                    </a:lnTo>
                    <a:lnTo>
                      <a:pt x="2992" y="3224"/>
                    </a:lnTo>
                    <a:lnTo>
                      <a:pt x="2992" y="3224"/>
                    </a:lnTo>
                    <a:lnTo>
                      <a:pt x="3016" y="3168"/>
                    </a:lnTo>
                    <a:lnTo>
                      <a:pt x="3037" y="3109"/>
                    </a:lnTo>
                    <a:lnTo>
                      <a:pt x="3059" y="3051"/>
                    </a:lnTo>
                    <a:lnTo>
                      <a:pt x="3078" y="2990"/>
                    </a:lnTo>
                    <a:lnTo>
                      <a:pt x="3096" y="2932"/>
                    </a:lnTo>
                    <a:lnTo>
                      <a:pt x="3111" y="2870"/>
                    </a:lnTo>
                    <a:lnTo>
                      <a:pt x="3127" y="2809"/>
                    </a:lnTo>
                    <a:lnTo>
                      <a:pt x="3141" y="2747"/>
                    </a:lnTo>
                    <a:lnTo>
                      <a:pt x="3154" y="2684"/>
                    </a:lnTo>
                    <a:lnTo>
                      <a:pt x="3166" y="2620"/>
                    </a:lnTo>
                    <a:lnTo>
                      <a:pt x="3176" y="2558"/>
                    </a:lnTo>
                    <a:lnTo>
                      <a:pt x="3183" y="2493"/>
                    </a:lnTo>
                    <a:lnTo>
                      <a:pt x="3191" y="2427"/>
                    </a:lnTo>
                    <a:lnTo>
                      <a:pt x="3195" y="2363"/>
                    </a:lnTo>
                    <a:lnTo>
                      <a:pt x="3199" y="2296"/>
                    </a:lnTo>
                    <a:lnTo>
                      <a:pt x="3203" y="2230"/>
                    </a:lnTo>
                    <a:lnTo>
                      <a:pt x="4037" y="2230"/>
                    </a:lnTo>
                    <a:lnTo>
                      <a:pt x="4037" y="2230"/>
                    </a:lnTo>
                    <a:lnTo>
                      <a:pt x="4031" y="2322"/>
                    </a:lnTo>
                    <a:lnTo>
                      <a:pt x="4022" y="2411"/>
                    </a:lnTo>
                    <a:lnTo>
                      <a:pt x="4008" y="2501"/>
                    </a:lnTo>
                    <a:lnTo>
                      <a:pt x="3991" y="2589"/>
                    </a:lnTo>
                    <a:lnTo>
                      <a:pt x="3967" y="2675"/>
                    </a:lnTo>
                    <a:lnTo>
                      <a:pt x="3942" y="2760"/>
                    </a:lnTo>
                    <a:lnTo>
                      <a:pt x="3911" y="2842"/>
                    </a:lnTo>
                    <a:lnTo>
                      <a:pt x="3877" y="2924"/>
                    </a:lnTo>
                    <a:lnTo>
                      <a:pt x="3840" y="3004"/>
                    </a:lnTo>
                    <a:lnTo>
                      <a:pt x="3799" y="3080"/>
                    </a:lnTo>
                    <a:lnTo>
                      <a:pt x="3755" y="3154"/>
                    </a:lnTo>
                    <a:lnTo>
                      <a:pt x="3708" y="3228"/>
                    </a:lnTo>
                    <a:lnTo>
                      <a:pt x="3657" y="3298"/>
                    </a:lnTo>
                    <a:lnTo>
                      <a:pt x="3603" y="3365"/>
                    </a:lnTo>
                    <a:lnTo>
                      <a:pt x="3546" y="3431"/>
                    </a:lnTo>
                    <a:lnTo>
                      <a:pt x="3486" y="3493"/>
                    </a:lnTo>
                    <a:lnTo>
                      <a:pt x="3486" y="349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3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33" name="Google Shape;15033;p108"/>
              <p:cNvSpPr/>
              <p:nvPr/>
            </p:nvSpPr>
            <p:spPr>
              <a:xfrm>
                <a:off x="2143749" y="3058591"/>
                <a:ext cx="219379" cy="109582"/>
              </a:xfrm>
              <a:prstGeom prst="roundRect">
                <a:avLst>
                  <a:gd name="adj" fmla="val 16667"/>
                </a:avLst>
              </a:prstGeom>
              <a:solidFill>
                <a:srgbClr val="FFFFFF"/>
              </a:solidFill>
              <a:ln w="12700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 b="1">
                    <a:solidFill>
                      <a:srgbClr val="A153A0"/>
                    </a:solidFill>
                    <a:latin typeface="Arial"/>
                    <a:ea typeface="Arial"/>
                    <a:cs typeface="Arial"/>
                    <a:sym typeface="Arial"/>
                  </a:rPr>
                  <a:t>DNS</a:t>
                </a:r>
                <a:endParaRPr/>
              </a:p>
            </p:txBody>
          </p:sp>
          <p:sp>
            <p:nvSpPr>
              <p:cNvPr id="15034" name="Google Shape;15034;p108"/>
              <p:cNvSpPr/>
              <p:nvPr/>
            </p:nvSpPr>
            <p:spPr>
              <a:xfrm rot="-740842">
                <a:off x="2348407" y="3118967"/>
                <a:ext cx="71130" cy="165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35" name="Google Shape;15035;p108"/>
              <p:cNvSpPr/>
              <p:nvPr/>
            </p:nvSpPr>
            <p:spPr>
              <a:xfrm rot="740842" flipH="1">
                <a:off x="2435144" y="3118967"/>
                <a:ext cx="71130" cy="1659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36" name="Google Shape;15036;p108"/>
              <p:cNvSpPr/>
              <p:nvPr/>
            </p:nvSpPr>
            <p:spPr>
              <a:xfrm rot="5400000">
                <a:off x="2354264" y="3165988"/>
                <a:ext cx="150528" cy="134655"/>
              </a:xfrm>
              <a:prstGeom prst="flowChartDelay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37" name="Google Shape;15037;p108"/>
              <p:cNvSpPr/>
              <p:nvPr/>
            </p:nvSpPr>
            <p:spPr>
              <a:xfrm>
                <a:off x="2347455" y="3127265"/>
                <a:ext cx="168722" cy="205203"/>
              </a:xfrm>
              <a:custGeom>
                <a:avLst/>
                <a:gdLst/>
                <a:ahLst/>
                <a:cxnLst/>
                <a:rect l="l" t="t" r="r" b="b"/>
                <a:pathLst>
                  <a:path w="345" h="420" extrusionOk="0">
                    <a:moveTo>
                      <a:pt x="345" y="39"/>
                    </a:moveTo>
                    <a:cubicBezTo>
                      <a:pt x="281" y="25"/>
                      <a:pt x="281" y="25"/>
                      <a:pt x="281" y="25"/>
                    </a:cubicBezTo>
                    <a:cubicBezTo>
                      <a:pt x="281" y="48"/>
                      <a:pt x="281" y="48"/>
                      <a:pt x="281" y="48"/>
                    </a:cubicBezTo>
                    <a:cubicBezTo>
                      <a:pt x="212" y="32"/>
                      <a:pt x="212" y="32"/>
                      <a:pt x="212" y="32"/>
                    </a:cubicBezTo>
                    <a:cubicBezTo>
                      <a:pt x="212" y="9"/>
                      <a:pt x="212" y="9"/>
                      <a:pt x="212" y="9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3" y="32"/>
                      <a:pt x="133" y="32"/>
                      <a:pt x="133" y="32"/>
                    </a:cubicBezTo>
                    <a:cubicBezTo>
                      <a:pt x="63" y="48"/>
                      <a:pt x="63" y="48"/>
                      <a:pt x="63" y="48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164"/>
                      <a:pt x="0" y="164"/>
                      <a:pt x="0" y="164"/>
                    </a:cubicBezTo>
                    <a:cubicBezTo>
                      <a:pt x="0" y="280"/>
                      <a:pt x="71" y="378"/>
                      <a:pt x="172" y="420"/>
                    </a:cubicBezTo>
                    <a:cubicBezTo>
                      <a:pt x="274" y="378"/>
                      <a:pt x="345" y="280"/>
                      <a:pt x="345" y="164"/>
                    </a:cubicBezTo>
                    <a:cubicBezTo>
                      <a:pt x="345" y="39"/>
                      <a:pt x="345" y="39"/>
                      <a:pt x="345" y="39"/>
                    </a:cubicBezTo>
                    <a:close/>
                    <a:moveTo>
                      <a:pt x="52" y="210"/>
                    </a:moveTo>
                    <a:cubicBezTo>
                      <a:pt x="48" y="195"/>
                      <a:pt x="47" y="180"/>
                      <a:pt x="47" y="164"/>
                    </a:cubicBezTo>
                    <a:cubicBezTo>
                      <a:pt x="47" y="102"/>
                      <a:pt x="47" y="102"/>
                      <a:pt x="47" y="102"/>
                    </a:cubicBezTo>
                    <a:cubicBezTo>
                      <a:pt x="47" y="102"/>
                      <a:pt x="47" y="102"/>
                      <a:pt x="172" y="72"/>
                    </a:cubicBezTo>
                    <a:cubicBezTo>
                      <a:pt x="239" y="88"/>
                      <a:pt x="270" y="95"/>
                      <a:pt x="284" y="99"/>
                    </a:cubicBezTo>
                    <a:cubicBezTo>
                      <a:pt x="89" y="294"/>
                      <a:pt x="89" y="294"/>
                      <a:pt x="89" y="294"/>
                    </a:cubicBezTo>
                    <a:cubicBezTo>
                      <a:pt x="71" y="269"/>
                      <a:pt x="58" y="240"/>
                      <a:pt x="52" y="210"/>
                    </a:cubicBezTo>
                    <a:close/>
                    <a:moveTo>
                      <a:pt x="297" y="164"/>
                    </a:moveTo>
                    <a:cubicBezTo>
                      <a:pt x="297" y="180"/>
                      <a:pt x="296" y="195"/>
                      <a:pt x="292" y="210"/>
                    </a:cubicBezTo>
                    <a:cubicBezTo>
                      <a:pt x="279" y="277"/>
                      <a:pt x="234" y="335"/>
                      <a:pt x="172" y="367"/>
                    </a:cubicBezTo>
                    <a:cubicBezTo>
                      <a:pt x="147" y="354"/>
                      <a:pt x="125" y="337"/>
                      <a:pt x="107" y="316"/>
                    </a:cubicBezTo>
                    <a:cubicBezTo>
                      <a:pt x="297" y="126"/>
                      <a:pt x="297" y="126"/>
                      <a:pt x="297" y="126"/>
                    </a:cubicBezTo>
                    <a:lnTo>
                      <a:pt x="297" y="164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  <a:effectLst>
                <a:outerShdw sx="116000" sy="116000" algn="ctr" rotWithShape="0">
                  <a:srgbClr val="FFFFFF"/>
                </a:outerShdw>
              </a:effectLst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038" name="Google Shape;15038;p108"/>
          <p:cNvGrpSpPr/>
          <p:nvPr/>
        </p:nvGrpSpPr>
        <p:grpSpPr>
          <a:xfrm>
            <a:off x="9648759" y="2598734"/>
            <a:ext cx="914400" cy="786384"/>
            <a:chOff x="498955" y="3513872"/>
            <a:chExt cx="684213" cy="592138"/>
          </a:xfrm>
        </p:grpSpPr>
        <p:sp>
          <p:nvSpPr>
            <p:cNvPr id="15039" name="Google Shape;15039;p108"/>
            <p:cNvSpPr/>
            <p:nvPr/>
          </p:nvSpPr>
          <p:spPr>
            <a:xfrm>
              <a:off x="498955" y="3513872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040" name="Google Shape;15040;p108"/>
            <p:cNvGrpSpPr/>
            <p:nvPr/>
          </p:nvGrpSpPr>
          <p:grpSpPr>
            <a:xfrm>
              <a:off x="615800" y="3591454"/>
              <a:ext cx="455917" cy="436974"/>
              <a:chOff x="2011662" y="2871606"/>
              <a:chExt cx="504515" cy="483553"/>
            </a:xfrm>
          </p:grpSpPr>
          <p:sp>
            <p:nvSpPr>
              <p:cNvPr id="15041" name="Google Shape;15041;p108"/>
              <p:cNvSpPr/>
              <p:nvPr/>
            </p:nvSpPr>
            <p:spPr>
              <a:xfrm>
                <a:off x="2011662" y="2871606"/>
                <a:ext cx="483553" cy="483553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4320" extrusionOk="0">
                    <a:moveTo>
                      <a:pt x="2160" y="0"/>
                    </a:moveTo>
                    <a:lnTo>
                      <a:pt x="2160" y="0"/>
                    </a:lnTo>
                    <a:lnTo>
                      <a:pt x="2103" y="0"/>
                    </a:lnTo>
                    <a:lnTo>
                      <a:pt x="2049" y="4"/>
                    </a:lnTo>
                    <a:lnTo>
                      <a:pt x="1994" y="6"/>
                    </a:lnTo>
                    <a:lnTo>
                      <a:pt x="1940" y="12"/>
                    </a:lnTo>
                    <a:lnTo>
                      <a:pt x="1885" y="18"/>
                    </a:lnTo>
                    <a:lnTo>
                      <a:pt x="1831" y="25"/>
                    </a:lnTo>
                    <a:lnTo>
                      <a:pt x="1778" y="33"/>
                    </a:lnTo>
                    <a:lnTo>
                      <a:pt x="1725" y="45"/>
                    </a:lnTo>
                    <a:lnTo>
                      <a:pt x="1673" y="55"/>
                    </a:lnTo>
                    <a:lnTo>
                      <a:pt x="1620" y="68"/>
                    </a:lnTo>
                    <a:lnTo>
                      <a:pt x="1569" y="82"/>
                    </a:lnTo>
                    <a:lnTo>
                      <a:pt x="1519" y="97"/>
                    </a:lnTo>
                    <a:lnTo>
                      <a:pt x="1468" y="113"/>
                    </a:lnTo>
                    <a:lnTo>
                      <a:pt x="1417" y="131"/>
                    </a:lnTo>
                    <a:lnTo>
                      <a:pt x="1369" y="150"/>
                    </a:lnTo>
                    <a:lnTo>
                      <a:pt x="1320" y="170"/>
                    </a:lnTo>
                    <a:lnTo>
                      <a:pt x="1271" y="191"/>
                    </a:lnTo>
                    <a:lnTo>
                      <a:pt x="1224" y="212"/>
                    </a:lnTo>
                    <a:lnTo>
                      <a:pt x="1177" y="236"/>
                    </a:lnTo>
                    <a:lnTo>
                      <a:pt x="1131" y="261"/>
                    </a:lnTo>
                    <a:lnTo>
                      <a:pt x="1086" y="287"/>
                    </a:lnTo>
                    <a:lnTo>
                      <a:pt x="1039" y="312"/>
                    </a:lnTo>
                    <a:lnTo>
                      <a:pt x="996" y="341"/>
                    </a:lnTo>
                    <a:lnTo>
                      <a:pt x="953" y="368"/>
                    </a:lnTo>
                    <a:lnTo>
                      <a:pt x="910" y="398"/>
                    </a:lnTo>
                    <a:lnTo>
                      <a:pt x="868" y="429"/>
                    </a:lnTo>
                    <a:lnTo>
                      <a:pt x="827" y="460"/>
                    </a:lnTo>
                    <a:lnTo>
                      <a:pt x="786" y="493"/>
                    </a:lnTo>
                    <a:lnTo>
                      <a:pt x="747" y="526"/>
                    </a:lnTo>
                    <a:lnTo>
                      <a:pt x="708" y="561"/>
                    </a:lnTo>
                    <a:lnTo>
                      <a:pt x="671" y="597"/>
                    </a:lnTo>
                    <a:lnTo>
                      <a:pt x="634" y="634"/>
                    </a:lnTo>
                    <a:lnTo>
                      <a:pt x="597" y="671"/>
                    </a:lnTo>
                    <a:lnTo>
                      <a:pt x="561" y="708"/>
                    </a:lnTo>
                    <a:lnTo>
                      <a:pt x="526" y="747"/>
                    </a:lnTo>
                    <a:lnTo>
                      <a:pt x="493" y="786"/>
                    </a:lnTo>
                    <a:lnTo>
                      <a:pt x="460" y="827"/>
                    </a:lnTo>
                    <a:lnTo>
                      <a:pt x="429" y="868"/>
                    </a:lnTo>
                    <a:lnTo>
                      <a:pt x="398" y="910"/>
                    </a:lnTo>
                    <a:lnTo>
                      <a:pt x="368" y="953"/>
                    </a:lnTo>
                    <a:lnTo>
                      <a:pt x="341" y="996"/>
                    </a:lnTo>
                    <a:lnTo>
                      <a:pt x="312" y="1039"/>
                    </a:lnTo>
                    <a:lnTo>
                      <a:pt x="287" y="1086"/>
                    </a:lnTo>
                    <a:lnTo>
                      <a:pt x="261" y="1131"/>
                    </a:lnTo>
                    <a:lnTo>
                      <a:pt x="236" y="1177"/>
                    </a:lnTo>
                    <a:lnTo>
                      <a:pt x="212" y="1224"/>
                    </a:lnTo>
                    <a:lnTo>
                      <a:pt x="191" y="1271"/>
                    </a:lnTo>
                    <a:lnTo>
                      <a:pt x="170" y="1320"/>
                    </a:lnTo>
                    <a:lnTo>
                      <a:pt x="150" y="1369"/>
                    </a:lnTo>
                    <a:lnTo>
                      <a:pt x="131" y="1417"/>
                    </a:lnTo>
                    <a:lnTo>
                      <a:pt x="113" y="1468"/>
                    </a:lnTo>
                    <a:lnTo>
                      <a:pt x="97" y="1519"/>
                    </a:lnTo>
                    <a:lnTo>
                      <a:pt x="82" y="1569"/>
                    </a:lnTo>
                    <a:lnTo>
                      <a:pt x="68" y="1620"/>
                    </a:lnTo>
                    <a:lnTo>
                      <a:pt x="55" y="1673"/>
                    </a:lnTo>
                    <a:lnTo>
                      <a:pt x="45" y="1725"/>
                    </a:lnTo>
                    <a:lnTo>
                      <a:pt x="33" y="1778"/>
                    </a:lnTo>
                    <a:lnTo>
                      <a:pt x="25" y="1831"/>
                    </a:lnTo>
                    <a:lnTo>
                      <a:pt x="18" y="1885"/>
                    </a:lnTo>
                    <a:lnTo>
                      <a:pt x="12" y="1940"/>
                    </a:lnTo>
                    <a:lnTo>
                      <a:pt x="6" y="1994"/>
                    </a:lnTo>
                    <a:lnTo>
                      <a:pt x="4" y="2049"/>
                    </a:lnTo>
                    <a:lnTo>
                      <a:pt x="0" y="2103"/>
                    </a:lnTo>
                    <a:lnTo>
                      <a:pt x="0" y="2160"/>
                    </a:lnTo>
                    <a:lnTo>
                      <a:pt x="0" y="2160"/>
                    </a:lnTo>
                    <a:lnTo>
                      <a:pt x="0" y="2217"/>
                    </a:lnTo>
                    <a:lnTo>
                      <a:pt x="4" y="2271"/>
                    </a:lnTo>
                    <a:lnTo>
                      <a:pt x="6" y="2326"/>
                    </a:lnTo>
                    <a:lnTo>
                      <a:pt x="12" y="2380"/>
                    </a:lnTo>
                    <a:lnTo>
                      <a:pt x="18" y="2435"/>
                    </a:lnTo>
                    <a:lnTo>
                      <a:pt x="25" y="2489"/>
                    </a:lnTo>
                    <a:lnTo>
                      <a:pt x="33" y="2542"/>
                    </a:lnTo>
                    <a:lnTo>
                      <a:pt x="45" y="2595"/>
                    </a:lnTo>
                    <a:lnTo>
                      <a:pt x="55" y="2647"/>
                    </a:lnTo>
                    <a:lnTo>
                      <a:pt x="68" y="2700"/>
                    </a:lnTo>
                    <a:lnTo>
                      <a:pt x="82" y="2751"/>
                    </a:lnTo>
                    <a:lnTo>
                      <a:pt x="97" y="2801"/>
                    </a:lnTo>
                    <a:lnTo>
                      <a:pt x="113" y="2852"/>
                    </a:lnTo>
                    <a:lnTo>
                      <a:pt x="131" y="2903"/>
                    </a:lnTo>
                    <a:lnTo>
                      <a:pt x="150" y="2951"/>
                    </a:lnTo>
                    <a:lnTo>
                      <a:pt x="170" y="3000"/>
                    </a:lnTo>
                    <a:lnTo>
                      <a:pt x="191" y="3049"/>
                    </a:lnTo>
                    <a:lnTo>
                      <a:pt x="212" y="3096"/>
                    </a:lnTo>
                    <a:lnTo>
                      <a:pt x="236" y="3143"/>
                    </a:lnTo>
                    <a:lnTo>
                      <a:pt x="261" y="3189"/>
                    </a:lnTo>
                    <a:lnTo>
                      <a:pt x="287" y="3234"/>
                    </a:lnTo>
                    <a:lnTo>
                      <a:pt x="312" y="3281"/>
                    </a:lnTo>
                    <a:lnTo>
                      <a:pt x="341" y="3324"/>
                    </a:lnTo>
                    <a:lnTo>
                      <a:pt x="368" y="3367"/>
                    </a:lnTo>
                    <a:lnTo>
                      <a:pt x="398" y="3410"/>
                    </a:lnTo>
                    <a:lnTo>
                      <a:pt x="429" y="3452"/>
                    </a:lnTo>
                    <a:lnTo>
                      <a:pt x="460" y="3493"/>
                    </a:lnTo>
                    <a:lnTo>
                      <a:pt x="493" y="3534"/>
                    </a:lnTo>
                    <a:lnTo>
                      <a:pt x="526" y="3573"/>
                    </a:lnTo>
                    <a:lnTo>
                      <a:pt x="561" y="3612"/>
                    </a:lnTo>
                    <a:lnTo>
                      <a:pt x="597" y="3649"/>
                    </a:lnTo>
                    <a:lnTo>
                      <a:pt x="634" y="3686"/>
                    </a:lnTo>
                    <a:lnTo>
                      <a:pt x="671" y="3723"/>
                    </a:lnTo>
                    <a:lnTo>
                      <a:pt x="708" y="3759"/>
                    </a:lnTo>
                    <a:lnTo>
                      <a:pt x="747" y="3794"/>
                    </a:lnTo>
                    <a:lnTo>
                      <a:pt x="786" y="3827"/>
                    </a:lnTo>
                    <a:lnTo>
                      <a:pt x="827" y="3860"/>
                    </a:lnTo>
                    <a:lnTo>
                      <a:pt x="868" y="3891"/>
                    </a:lnTo>
                    <a:lnTo>
                      <a:pt x="910" y="3922"/>
                    </a:lnTo>
                    <a:lnTo>
                      <a:pt x="953" y="3952"/>
                    </a:lnTo>
                    <a:lnTo>
                      <a:pt x="996" y="3979"/>
                    </a:lnTo>
                    <a:lnTo>
                      <a:pt x="1039" y="4008"/>
                    </a:lnTo>
                    <a:lnTo>
                      <a:pt x="1086" y="4033"/>
                    </a:lnTo>
                    <a:lnTo>
                      <a:pt x="1131" y="4059"/>
                    </a:lnTo>
                    <a:lnTo>
                      <a:pt x="1177" y="4084"/>
                    </a:lnTo>
                    <a:lnTo>
                      <a:pt x="1224" y="4108"/>
                    </a:lnTo>
                    <a:lnTo>
                      <a:pt x="1271" y="4129"/>
                    </a:lnTo>
                    <a:lnTo>
                      <a:pt x="1320" y="4150"/>
                    </a:lnTo>
                    <a:lnTo>
                      <a:pt x="1369" y="4170"/>
                    </a:lnTo>
                    <a:lnTo>
                      <a:pt x="1417" y="4189"/>
                    </a:lnTo>
                    <a:lnTo>
                      <a:pt x="1468" y="4207"/>
                    </a:lnTo>
                    <a:lnTo>
                      <a:pt x="1519" y="4223"/>
                    </a:lnTo>
                    <a:lnTo>
                      <a:pt x="1569" y="4238"/>
                    </a:lnTo>
                    <a:lnTo>
                      <a:pt x="1620" y="4252"/>
                    </a:lnTo>
                    <a:lnTo>
                      <a:pt x="1673" y="4265"/>
                    </a:lnTo>
                    <a:lnTo>
                      <a:pt x="1725" y="4275"/>
                    </a:lnTo>
                    <a:lnTo>
                      <a:pt x="1778" y="4287"/>
                    </a:lnTo>
                    <a:lnTo>
                      <a:pt x="1831" y="4295"/>
                    </a:lnTo>
                    <a:lnTo>
                      <a:pt x="1885" y="4302"/>
                    </a:lnTo>
                    <a:lnTo>
                      <a:pt x="1940" y="4308"/>
                    </a:lnTo>
                    <a:lnTo>
                      <a:pt x="1994" y="4314"/>
                    </a:lnTo>
                    <a:lnTo>
                      <a:pt x="2049" y="4316"/>
                    </a:lnTo>
                    <a:lnTo>
                      <a:pt x="2103" y="4320"/>
                    </a:lnTo>
                    <a:lnTo>
                      <a:pt x="2160" y="4320"/>
                    </a:lnTo>
                    <a:lnTo>
                      <a:pt x="2160" y="4320"/>
                    </a:lnTo>
                    <a:lnTo>
                      <a:pt x="2217" y="4320"/>
                    </a:lnTo>
                    <a:lnTo>
                      <a:pt x="2271" y="4316"/>
                    </a:lnTo>
                    <a:lnTo>
                      <a:pt x="2326" y="4314"/>
                    </a:lnTo>
                    <a:lnTo>
                      <a:pt x="2380" y="4308"/>
                    </a:lnTo>
                    <a:lnTo>
                      <a:pt x="2435" y="4302"/>
                    </a:lnTo>
                    <a:lnTo>
                      <a:pt x="2489" y="4295"/>
                    </a:lnTo>
                    <a:lnTo>
                      <a:pt x="2542" y="4287"/>
                    </a:lnTo>
                    <a:lnTo>
                      <a:pt x="2595" y="4275"/>
                    </a:lnTo>
                    <a:lnTo>
                      <a:pt x="2647" y="4265"/>
                    </a:lnTo>
                    <a:lnTo>
                      <a:pt x="2700" y="4252"/>
                    </a:lnTo>
                    <a:lnTo>
                      <a:pt x="2751" y="4238"/>
                    </a:lnTo>
                    <a:lnTo>
                      <a:pt x="2801" y="4223"/>
                    </a:lnTo>
                    <a:lnTo>
                      <a:pt x="2852" y="4207"/>
                    </a:lnTo>
                    <a:lnTo>
                      <a:pt x="2903" y="4189"/>
                    </a:lnTo>
                    <a:lnTo>
                      <a:pt x="2951" y="4170"/>
                    </a:lnTo>
                    <a:lnTo>
                      <a:pt x="3000" y="4150"/>
                    </a:lnTo>
                    <a:lnTo>
                      <a:pt x="3049" y="4129"/>
                    </a:lnTo>
                    <a:lnTo>
                      <a:pt x="3096" y="4108"/>
                    </a:lnTo>
                    <a:lnTo>
                      <a:pt x="3143" y="4084"/>
                    </a:lnTo>
                    <a:lnTo>
                      <a:pt x="3189" y="4059"/>
                    </a:lnTo>
                    <a:lnTo>
                      <a:pt x="3234" y="4033"/>
                    </a:lnTo>
                    <a:lnTo>
                      <a:pt x="3281" y="4008"/>
                    </a:lnTo>
                    <a:lnTo>
                      <a:pt x="3324" y="3979"/>
                    </a:lnTo>
                    <a:lnTo>
                      <a:pt x="3367" y="3952"/>
                    </a:lnTo>
                    <a:lnTo>
                      <a:pt x="3410" y="3922"/>
                    </a:lnTo>
                    <a:lnTo>
                      <a:pt x="3452" y="3891"/>
                    </a:lnTo>
                    <a:lnTo>
                      <a:pt x="3493" y="3860"/>
                    </a:lnTo>
                    <a:lnTo>
                      <a:pt x="3534" y="3827"/>
                    </a:lnTo>
                    <a:lnTo>
                      <a:pt x="3573" y="3794"/>
                    </a:lnTo>
                    <a:lnTo>
                      <a:pt x="3612" y="3759"/>
                    </a:lnTo>
                    <a:lnTo>
                      <a:pt x="3649" y="3723"/>
                    </a:lnTo>
                    <a:lnTo>
                      <a:pt x="3686" y="3686"/>
                    </a:lnTo>
                    <a:lnTo>
                      <a:pt x="3723" y="3649"/>
                    </a:lnTo>
                    <a:lnTo>
                      <a:pt x="3759" y="3612"/>
                    </a:lnTo>
                    <a:lnTo>
                      <a:pt x="3794" y="3573"/>
                    </a:lnTo>
                    <a:lnTo>
                      <a:pt x="3827" y="3534"/>
                    </a:lnTo>
                    <a:lnTo>
                      <a:pt x="3860" y="3493"/>
                    </a:lnTo>
                    <a:lnTo>
                      <a:pt x="3891" y="3452"/>
                    </a:lnTo>
                    <a:lnTo>
                      <a:pt x="3922" y="3410"/>
                    </a:lnTo>
                    <a:lnTo>
                      <a:pt x="3952" y="3367"/>
                    </a:lnTo>
                    <a:lnTo>
                      <a:pt x="3979" y="3324"/>
                    </a:lnTo>
                    <a:lnTo>
                      <a:pt x="4008" y="3281"/>
                    </a:lnTo>
                    <a:lnTo>
                      <a:pt x="4033" y="3234"/>
                    </a:lnTo>
                    <a:lnTo>
                      <a:pt x="4059" y="3189"/>
                    </a:lnTo>
                    <a:lnTo>
                      <a:pt x="4084" y="3143"/>
                    </a:lnTo>
                    <a:lnTo>
                      <a:pt x="4108" y="3096"/>
                    </a:lnTo>
                    <a:lnTo>
                      <a:pt x="4129" y="3049"/>
                    </a:lnTo>
                    <a:lnTo>
                      <a:pt x="4150" y="3000"/>
                    </a:lnTo>
                    <a:lnTo>
                      <a:pt x="4170" y="2951"/>
                    </a:lnTo>
                    <a:lnTo>
                      <a:pt x="4189" y="2903"/>
                    </a:lnTo>
                    <a:lnTo>
                      <a:pt x="4207" y="2852"/>
                    </a:lnTo>
                    <a:lnTo>
                      <a:pt x="4223" y="2801"/>
                    </a:lnTo>
                    <a:lnTo>
                      <a:pt x="4238" y="2751"/>
                    </a:lnTo>
                    <a:lnTo>
                      <a:pt x="4252" y="2700"/>
                    </a:lnTo>
                    <a:lnTo>
                      <a:pt x="4265" y="2647"/>
                    </a:lnTo>
                    <a:lnTo>
                      <a:pt x="4275" y="2595"/>
                    </a:lnTo>
                    <a:lnTo>
                      <a:pt x="4287" y="2542"/>
                    </a:lnTo>
                    <a:lnTo>
                      <a:pt x="4295" y="2489"/>
                    </a:lnTo>
                    <a:lnTo>
                      <a:pt x="4302" y="2435"/>
                    </a:lnTo>
                    <a:lnTo>
                      <a:pt x="4308" y="2380"/>
                    </a:lnTo>
                    <a:lnTo>
                      <a:pt x="4314" y="2326"/>
                    </a:lnTo>
                    <a:lnTo>
                      <a:pt x="4316" y="2271"/>
                    </a:lnTo>
                    <a:lnTo>
                      <a:pt x="4320" y="2217"/>
                    </a:lnTo>
                    <a:lnTo>
                      <a:pt x="4320" y="2160"/>
                    </a:lnTo>
                    <a:lnTo>
                      <a:pt x="4320" y="2160"/>
                    </a:lnTo>
                    <a:lnTo>
                      <a:pt x="4320" y="2103"/>
                    </a:lnTo>
                    <a:lnTo>
                      <a:pt x="4316" y="2049"/>
                    </a:lnTo>
                    <a:lnTo>
                      <a:pt x="4314" y="1994"/>
                    </a:lnTo>
                    <a:lnTo>
                      <a:pt x="4308" y="1940"/>
                    </a:lnTo>
                    <a:lnTo>
                      <a:pt x="4302" y="1885"/>
                    </a:lnTo>
                    <a:lnTo>
                      <a:pt x="4295" y="1831"/>
                    </a:lnTo>
                    <a:lnTo>
                      <a:pt x="4287" y="1778"/>
                    </a:lnTo>
                    <a:lnTo>
                      <a:pt x="4275" y="1725"/>
                    </a:lnTo>
                    <a:lnTo>
                      <a:pt x="4265" y="1673"/>
                    </a:lnTo>
                    <a:lnTo>
                      <a:pt x="4252" y="1620"/>
                    </a:lnTo>
                    <a:lnTo>
                      <a:pt x="4238" y="1569"/>
                    </a:lnTo>
                    <a:lnTo>
                      <a:pt x="4223" y="1519"/>
                    </a:lnTo>
                    <a:lnTo>
                      <a:pt x="4207" y="1468"/>
                    </a:lnTo>
                    <a:lnTo>
                      <a:pt x="4189" y="1417"/>
                    </a:lnTo>
                    <a:lnTo>
                      <a:pt x="4170" y="1369"/>
                    </a:lnTo>
                    <a:lnTo>
                      <a:pt x="4150" y="1320"/>
                    </a:lnTo>
                    <a:lnTo>
                      <a:pt x="4129" y="1271"/>
                    </a:lnTo>
                    <a:lnTo>
                      <a:pt x="4108" y="1224"/>
                    </a:lnTo>
                    <a:lnTo>
                      <a:pt x="4084" y="1177"/>
                    </a:lnTo>
                    <a:lnTo>
                      <a:pt x="4059" y="1131"/>
                    </a:lnTo>
                    <a:lnTo>
                      <a:pt x="4033" y="1086"/>
                    </a:lnTo>
                    <a:lnTo>
                      <a:pt x="4008" y="1039"/>
                    </a:lnTo>
                    <a:lnTo>
                      <a:pt x="3979" y="996"/>
                    </a:lnTo>
                    <a:lnTo>
                      <a:pt x="3952" y="953"/>
                    </a:lnTo>
                    <a:lnTo>
                      <a:pt x="3922" y="910"/>
                    </a:lnTo>
                    <a:lnTo>
                      <a:pt x="3891" y="868"/>
                    </a:lnTo>
                    <a:lnTo>
                      <a:pt x="3860" y="827"/>
                    </a:lnTo>
                    <a:lnTo>
                      <a:pt x="3827" y="786"/>
                    </a:lnTo>
                    <a:lnTo>
                      <a:pt x="3794" y="747"/>
                    </a:lnTo>
                    <a:lnTo>
                      <a:pt x="3759" y="708"/>
                    </a:lnTo>
                    <a:lnTo>
                      <a:pt x="3723" y="671"/>
                    </a:lnTo>
                    <a:lnTo>
                      <a:pt x="3686" y="634"/>
                    </a:lnTo>
                    <a:lnTo>
                      <a:pt x="3649" y="597"/>
                    </a:lnTo>
                    <a:lnTo>
                      <a:pt x="3612" y="561"/>
                    </a:lnTo>
                    <a:lnTo>
                      <a:pt x="3573" y="526"/>
                    </a:lnTo>
                    <a:lnTo>
                      <a:pt x="3534" y="493"/>
                    </a:lnTo>
                    <a:lnTo>
                      <a:pt x="3493" y="460"/>
                    </a:lnTo>
                    <a:lnTo>
                      <a:pt x="3452" y="429"/>
                    </a:lnTo>
                    <a:lnTo>
                      <a:pt x="3410" y="398"/>
                    </a:lnTo>
                    <a:lnTo>
                      <a:pt x="3367" y="368"/>
                    </a:lnTo>
                    <a:lnTo>
                      <a:pt x="3324" y="341"/>
                    </a:lnTo>
                    <a:lnTo>
                      <a:pt x="3281" y="312"/>
                    </a:lnTo>
                    <a:lnTo>
                      <a:pt x="3234" y="287"/>
                    </a:lnTo>
                    <a:lnTo>
                      <a:pt x="3189" y="261"/>
                    </a:lnTo>
                    <a:lnTo>
                      <a:pt x="3143" y="236"/>
                    </a:lnTo>
                    <a:lnTo>
                      <a:pt x="3096" y="212"/>
                    </a:lnTo>
                    <a:lnTo>
                      <a:pt x="3049" y="191"/>
                    </a:lnTo>
                    <a:lnTo>
                      <a:pt x="3000" y="170"/>
                    </a:lnTo>
                    <a:lnTo>
                      <a:pt x="2951" y="150"/>
                    </a:lnTo>
                    <a:lnTo>
                      <a:pt x="2903" y="131"/>
                    </a:lnTo>
                    <a:lnTo>
                      <a:pt x="2852" y="113"/>
                    </a:lnTo>
                    <a:lnTo>
                      <a:pt x="2801" y="97"/>
                    </a:lnTo>
                    <a:lnTo>
                      <a:pt x="2751" y="82"/>
                    </a:lnTo>
                    <a:lnTo>
                      <a:pt x="2700" y="68"/>
                    </a:lnTo>
                    <a:lnTo>
                      <a:pt x="2647" y="55"/>
                    </a:lnTo>
                    <a:lnTo>
                      <a:pt x="2595" y="45"/>
                    </a:lnTo>
                    <a:lnTo>
                      <a:pt x="2542" y="33"/>
                    </a:lnTo>
                    <a:lnTo>
                      <a:pt x="2489" y="25"/>
                    </a:lnTo>
                    <a:lnTo>
                      <a:pt x="2435" y="18"/>
                    </a:lnTo>
                    <a:lnTo>
                      <a:pt x="2380" y="12"/>
                    </a:lnTo>
                    <a:lnTo>
                      <a:pt x="2326" y="6"/>
                    </a:lnTo>
                    <a:lnTo>
                      <a:pt x="2271" y="4"/>
                    </a:lnTo>
                    <a:lnTo>
                      <a:pt x="2217" y="0"/>
                    </a:lnTo>
                    <a:lnTo>
                      <a:pt x="2160" y="0"/>
                    </a:lnTo>
                    <a:lnTo>
                      <a:pt x="2160" y="0"/>
                    </a:lnTo>
                    <a:close/>
                    <a:moveTo>
                      <a:pt x="4037" y="2090"/>
                    </a:moveTo>
                    <a:lnTo>
                      <a:pt x="3203" y="2090"/>
                    </a:lnTo>
                    <a:lnTo>
                      <a:pt x="3203" y="2090"/>
                    </a:lnTo>
                    <a:lnTo>
                      <a:pt x="3197" y="1975"/>
                    </a:lnTo>
                    <a:lnTo>
                      <a:pt x="3187" y="1862"/>
                    </a:lnTo>
                    <a:lnTo>
                      <a:pt x="3174" y="1749"/>
                    </a:lnTo>
                    <a:lnTo>
                      <a:pt x="3156" y="1639"/>
                    </a:lnTo>
                    <a:lnTo>
                      <a:pt x="3133" y="1530"/>
                    </a:lnTo>
                    <a:lnTo>
                      <a:pt x="3107" y="1423"/>
                    </a:lnTo>
                    <a:lnTo>
                      <a:pt x="3076" y="1320"/>
                    </a:lnTo>
                    <a:lnTo>
                      <a:pt x="3043" y="1216"/>
                    </a:lnTo>
                    <a:lnTo>
                      <a:pt x="3043" y="1216"/>
                    </a:lnTo>
                    <a:lnTo>
                      <a:pt x="3111" y="1187"/>
                    </a:lnTo>
                    <a:lnTo>
                      <a:pt x="3182" y="1154"/>
                    </a:lnTo>
                    <a:lnTo>
                      <a:pt x="3248" y="1119"/>
                    </a:lnTo>
                    <a:lnTo>
                      <a:pt x="3314" y="1080"/>
                    </a:lnTo>
                    <a:lnTo>
                      <a:pt x="3378" y="1041"/>
                    </a:lnTo>
                    <a:lnTo>
                      <a:pt x="3441" y="1000"/>
                    </a:lnTo>
                    <a:lnTo>
                      <a:pt x="3503" y="955"/>
                    </a:lnTo>
                    <a:lnTo>
                      <a:pt x="3564" y="910"/>
                    </a:lnTo>
                    <a:lnTo>
                      <a:pt x="3564" y="910"/>
                    </a:lnTo>
                    <a:lnTo>
                      <a:pt x="3614" y="971"/>
                    </a:lnTo>
                    <a:lnTo>
                      <a:pt x="3663" y="1033"/>
                    </a:lnTo>
                    <a:lnTo>
                      <a:pt x="3710" y="1098"/>
                    </a:lnTo>
                    <a:lnTo>
                      <a:pt x="3753" y="1166"/>
                    </a:lnTo>
                    <a:lnTo>
                      <a:pt x="3794" y="1234"/>
                    </a:lnTo>
                    <a:lnTo>
                      <a:pt x="3833" y="1304"/>
                    </a:lnTo>
                    <a:lnTo>
                      <a:pt x="3868" y="1376"/>
                    </a:lnTo>
                    <a:lnTo>
                      <a:pt x="3899" y="1450"/>
                    </a:lnTo>
                    <a:lnTo>
                      <a:pt x="3928" y="1524"/>
                    </a:lnTo>
                    <a:lnTo>
                      <a:pt x="3954" y="1602"/>
                    </a:lnTo>
                    <a:lnTo>
                      <a:pt x="3977" y="1680"/>
                    </a:lnTo>
                    <a:lnTo>
                      <a:pt x="3996" y="1760"/>
                    </a:lnTo>
                    <a:lnTo>
                      <a:pt x="4012" y="1840"/>
                    </a:lnTo>
                    <a:lnTo>
                      <a:pt x="4024" y="1922"/>
                    </a:lnTo>
                    <a:lnTo>
                      <a:pt x="4033" y="2006"/>
                    </a:lnTo>
                    <a:lnTo>
                      <a:pt x="4037" y="2090"/>
                    </a:lnTo>
                    <a:lnTo>
                      <a:pt x="4037" y="2090"/>
                    </a:lnTo>
                    <a:close/>
                    <a:moveTo>
                      <a:pt x="2082" y="4037"/>
                    </a:moveTo>
                    <a:lnTo>
                      <a:pt x="2082" y="4037"/>
                    </a:lnTo>
                    <a:lnTo>
                      <a:pt x="2039" y="4000"/>
                    </a:lnTo>
                    <a:lnTo>
                      <a:pt x="1998" y="3963"/>
                    </a:lnTo>
                    <a:lnTo>
                      <a:pt x="1957" y="3922"/>
                    </a:lnTo>
                    <a:lnTo>
                      <a:pt x="1916" y="3881"/>
                    </a:lnTo>
                    <a:lnTo>
                      <a:pt x="1877" y="3840"/>
                    </a:lnTo>
                    <a:lnTo>
                      <a:pt x="1838" y="3798"/>
                    </a:lnTo>
                    <a:lnTo>
                      <a:pt x="1801" y="3753"/>
                    </a:lnTo>
                    <a:lnTo>
                      <a:pt x="1766" y="3708"/>
                    </a:lnTo>
                    <a:lnTo>
                      <a:pt x="1731" y="3661"/>
                    </a:lnTo>
                    <a:lnTo>
                      <a:pt x="1696" y="3612"/>
                    </a:lnTo>
                    <a:lnTo>
                      <a:pt x="1663" y="3564"/>
                    </a:lnTo>
                    <a:lnTo>
                      <a:pt x="1632" y="3513"/>
                    </a:lnTo>
                    <a:lnTo>
                      <a:pt x="1601" y="3462"/>
                    </a:lnTo>
                    <a:lnTo>
                      <a:pt x="1571" y="3410"/>
                    </a:lnTo>
                    <a:lnTo>
                      <a:pt x="1542" y="3357"/>
                    </a:lnTo>
                    <a:lnTo>
                      <a:pt x="1515" y="3302"/>
                    </a:lnTo>
                    <a:lnTo>
                      <a:pt x="1515" y="3302"/>
                    </a:lnTo>
                    <a:lnTo>
                      <a:pt x="1583" y="3283"/>
                    </a:lnTo>
                    <a:lnTo>
                      <a:pt x="1653" y="3265"/>
                    </a:lnTo>
                    <a:lnTo>
                      <a:pt x="1725" y="3250"/>
                    </a:lnTo>
                    <a:lnTo>
                      <a:pt x="1795" y="3236"/>
                    </a:lnTo>
                    <a:lnTo>
                      <a:pt x="1870" y="3226"/>
                    </a:lnTo>
                    <a:lnTo>
                      <a:pt x="1942" y="3219"/>
                    </a:lnTo>
                    <a:lnTo>
                      <a:pt x="2016" y="3213"/>
                    </a:lnTo>
                    <a:lnTo>
                      <a:pt x="2090" y="3209"/>
                    </a:lnTo>
                    <a:lnTo>
                      <a:pt x="2090" y="4037"/>
                    </a:lnTo>
                    <a:lnTo>
                      <a:pt x="2090" y="4037"/>
                    </a:lnTo>
                    <a:lnTo>
                      <a:pt x="2082" y="4037"/>
                    </a:lnTo>
                    <a:lnTo>
                      <a:pt x="2082" y="4037"/>
                    </a:lnTo>
                    <a:close/>
                    <a:moveTo>
                      <a:pt x="2236" y="283"/>
                    </a:moveTo>
                    <a:lnTo>
                      <a:pt x="2236" y="283"/>
                    </a:lnTo>
                    <a:lnTo>
                      <a:pt x="2285" y="326"/>
                    </a:lnTo>
                    <a:lnTo>
                      <a:pt x="2334" y="368"/>
                    </a:lnTo>
                    <a:lnTo>
                      <a:pt x="2380" y="413"/>
                    </a:lnTo>
                    <a:lnTo>
                      <a:pt x="2425" y="460"/>
                    </a:lnTo>
                    <a:lnTo>
                      <a:pt x="2468" y="509"/>
                    </a:lnTo>
                    <a:lnTo>
                      <a:pt x="2511" y="559"/>
                    </a:lnTo>
                    <a:lnTo>
                      <a:pt x="2552" y="610"/>
                    </a:lnTo>
                    <a:lnTo>
                      <a:pt x="2593" y="663"/>
                    </a:lnTo>
                    <a:lnTo>
                      <a:pt x="2630" y="717"/>
                    </a:lnTo>
                    <a:lnTo>
                      <a:pt x="2667" y="774"/>
                    </a:lnTo>
                    <a:lnTo>
                      <a:pt x="2704" y="830"/>
                    </a:lnTo>
                    <a:lnTo>
                      <a:pt x="2737" y="889"/>
                    </a:lnTo>
                    <a:lnTo>
                      <a:pt x="2770" y="949"/>
                    </a:lnTo>
                    <a:lnTo>
                      <a:pt x="2801" y="1010"/>
                    </a:lnTo>
                    <a:lnTo>
                      <a:pt x="2831" y="1072"/>
                    </a:lnTo>
                    <a:lnTo>
                      <a:pt x="2860" y="1137"/>
                    </a:lnTo>
                    <a:lnTo>
                      <a:pt x="2860" y="1137"/>
                    </a:lnTo>
                    <a:lnTo>
                      <a:pt x="2784" y="1160"/>
                    </a:lnTo>
                    <a:lnTo>
                      <a:pt x="2708" y="1181"/>
                    </a:lnTo>
                    <a:lnTo>
                      <a:pt x="2630" y="1201"/>
                    </a:lnTo>
                    <a:lnTo>
                      <a:pt x="2552" y="1216"/>
                    </a:lnTo>
                    <a:lnTo>
                      <a:pt x="2474" y="1230"/>
                    </a:lnTo>
                    <a:lnTo>
                      <a:pt x="2392" y="1240"/>
                    </a:lnTo>
                    <a:lnTo>
                      <a:pt x="2312" y="1246"/>
                    </a:lnTo>
                    <a:lnTo>
                      <a:pt x="2230" y="1252"/>
                    </a:lnTo>
                    <a:lnTo>
                      <a:pt x="2230" y="283"/>
                    </a:lnTo>
                    <a:lnTo>
                      <a:pt x="2230" y="283"/>
                    </a:lnTo>
                    <a:lnTo>
                      <a:pt x="2236" y="283"/>
                    </a:lnTo>
                    <a:lnTo>
                      <a:pt x="2236" y="283"/>
                    </a:lnTo>
                    <a:close/>
                    <a:moveTo>
                      <a:pt x="2468" y="306"/>
                    </a:moveTo>
                    <a:lnTo>
                      <a:pt x="2468" y="306"/>
                    </a:lnTo>
                    <a:lnTo>
                      <a:pt x="2540" y="320"/>
                    </a:lnTo>
                    <a:lnTo>
                      <a:pt x="2610" y="335"/>
                    </a:lnTo>
                    <a:lnTo>
                      <a:pt x="2681" y="355"/>
                    </a:lnTo>
                    <a:lnTo>
                      <a:pt x="2749" y="376"/>
                    </a:lnTo>
                    <a:lnTo>
                      <a:pt x="2817" y="400"/>
                    </a:lnTo>
                    <a:lnTo>
                      <a:pt x="2883" y="425"/>
                    </a:lnTo>
                    <a:lnTo>
                      <a:pt x="2948" y="454"/>
                    </a:lnTo>
                    <a:lnTo>
                      <a:pt x="3012" y="485"/>
                    </a:lnTo>
                    <a:lnTo>
                      <a:pt x="3074" y="519"/>
                    </a:lnTo>
                    <a:lnTo>
                      <a:pt x="3135" y="554"/>
                    </a:lnTo>
                    <a:lnTo>
                      <a:pt x="3193" y="591"/>
                    </a:lnTo>
                    <a:lnTo>
                      <a:pt x="3252" y="630"/>
                    </a:lnTo>
                    <a:lnTo>
                      <a:pt x="3308" y="673"/>
                    </a:lnTo>
                    <a:lnTo>
                      <a:pt x="3363" y="715"/>
                    </a:lnTo>
                    <a:lnTo>
                      <a:pt x="3415" y="762"/>
                    </a:lnTo>
                    <a:lnTo>
                      <a:pt x="3468" y="811"/>
                    </a:lnTo>
                    <a:lnTo>
                      <a:pt x="3468" y="811"/>
                    </a:lnTo>
                    <a:lnTo>
                      <a:pt x="3412" y="852"/>
                    </a:lnTo>
                    <a:lnTo>
                      <a:pt x="3355" y="891"/>
                    </a:lnTo>
                    <a:lnTo>
                      <a:pt x="3297" y="928"/>
                    </a:lnTo>
                    <a:lnTo>
                      <a:pt x="3238" y="965"/>
                    </a:lnTo>
                    <a:lnTo>
                      <a:pt x="3178" y="998"/>
                    </a:lnTo>
                    <a:lnTo>
                      <a:pt x="3117" y="1031"/>
                    </a:lnTo>
                    <a:lnTo>
                      <a:pt x="3053" y="1061"/>
                    </a:lnTo>
                    <a:lnTo>
                      <a:pt x="2990" y="1088"/>
                    </a:lnTo>
                    <a:lnTo>
                      <a:pt x="2990" y="1088"/>
                    </a:lnTo>
                    <a:lnTo>
                      <a:pt x="2965" y="1033"/>
                    </a:lnTo>
                    <a:lnTo>
                      <a:pt x="2940" y="977"/>
                    </a:lnTo>
                    <a:lnTo>
                      <a:pt x="2912" y="924"/>
                    </a:lnTo>
                    <a:lnTo>
                      <a:pt x="2885" y="869"/>
                    </a:lnTo>
                    <a:lnTo>
                      <a:pt x="2856" y="817"/>
                    </a:lnTo>
                    <a:lnTo>
                      <a:pt x="2827" y="766"/>
                    </a:lnTo>
                    <a:lnTo>
                      <a:pt x="2796" y="715"/>
                    </a:lnTo>
                    <a:lnTo>
                      <a:pt x="2762" y="665"/>
                    </a:lnTo>
                    <a:lnTo>
                      <a:pt x="2729" y="616"/>
                    </a:lnTo>
                    <a:lnTo>
                      <a:pt x="2694" y="569"/>
                    </a:lnTo>
                    <a:lnTo>
                      <a:pt x="2659" y="522"/>
                    </a:lnTo>
                    <a:lnTo>
                      <a:pt x="2624" y="478"/>
                    </a:lnTo>
                    <a:lnTo>
                      <a:pt x="2587" y="433"/>
                    </a:lnTo>
                    <a:lnTo>
                      <a:pt x="2548" y="390"/>
                    </a:lnTo>
                    <a:lnTo>
                      <a:pt x="2509" y="347"/>
                    </a:lnTo>
                    <a:lnTo>
                      <a:pt x="2468" y="306"/>
                    </a:lnTo>
                    <a:lnTo>
                      <a:pt x="2468" y="306"/>
                    </a:lnTo>
                    <a:close/>
                    <a:moveTo>
                      <a:pt x="2090" y="283"/>
                    </a:moveTo>
                    <a:lnTo>
                      <a:pt x="2090" y="1252"/>
                    </a:lnTo>
                    <a:lnTo>
                      <a:pt x="2090" y="1252"/>
                    </a:lnTo>
                    <a:lnTo>
                      <a:pt x="2008" y="1246"/>
                    </a:lnTo>
                    <a:lnTo>
                      <a:pt x="1928" y="1240"/>
                    </a:lnTo>
                    <a:lnTo>
                      <a:pt x="1846" y="1230"/>
                    </a:lnTo>
                    <a:lnTo>
                      <a:pt x="1768" y="1216"/>
                    </a:lnTo>
                    <a:lnTo>
                      <a:pt x="1690" y="1201"/>
                    </a:lnTo>
                    <a:lnTo>
                      <a:pt x="1612" y="1181"/>
                    </a:lnTo>
                    <a:lnTo>
                      <a:pt x="1536" y="1160"/>
                    </a:lnTo>
                    <a:lnTo>
                      <a:pt x="1460" y="1137"/>
                    </a:lnTo>
                    <a:lnTo>
                      <a:pt x="1460" y="1137"/>
                    </a:lnTo>
                    <a:lnTo>
                      <a:pt x="1489" y="1072"/>
                    </a:lnTo>
                    <a:lnTo>
                      <a:pt x="1519" y="1010"/>
                    </a:lnTo>
                    <a:lnTo>
                      <a:pt x="1550" y="949"/>
                    </a:lnTo>
                    <a:lnTo>
                      <a:pt x="1583" y="889"/>
                    </a:lnTo>
                    <a:lnTo>
                      <a:pt x="1616" y="830"/>
                    </a:lnTo>
                    <a:lnTo>
                      <a:pt x="1651" y="774"/>
                    </a:lnTo>
                    <a:lnTo>
                      <a:pt x="1690" y="717"/>
                    </a:lnTo>
                    <a:lnTo>
                      <a:pt x="1727" y="663"/>
                    </a:lnTo>
                    <a:lnTo>
                      <a:pt x="1768" y="610"/>
                    </a:lnTo>
                    <a:lnTo>
                      <a:pt x="1809" y="559"/>
                    </a:lnTo>
                    <a:lnTo>
                      <a:pt x="1852" y="509"/>
                    </a:lnTo>
                    <a:lnTo>
                      <a:pt x="1895" y="460"/>
                    </a:lnTo>
                    <a:lnTo>
                      <a:pt x="1940" y="413"/>
                    </a:lnTo>
                    <a:lnTo>
                      <a:pt x="1986" y="368"/>
                    </a:lnTo>
                    <a:lnTo>
                      <a:pt x="2035" y="326"/>
                    </a:lnTo>
                    <a:lnTo>
                      <a:pt x="2084" y="283"/>
                    </a:lnTo>
                    <a:lnTo>
                      <a:pt x="2084" y="283"/>
                    </a:lnTo>
                    <a:lnTo>
                      <a:pt x="2090" y="283"/>
                    </a:lnTo>
                    <a:lnTo>
                      <a:pt x="2090" y="283"/>
                    </a:lnTo>
                    <a:close/>
                    <a:moveTo>
                      <a:pt x="1330" y="1088"/>
                    </a:moveTo>
                    <a:lnTo>
                      <a:pt x="1330" y="1088"/>
                    </a:lnTo>
                    <a:lnTo>
                      <a:pt x="1267" y="1061"/>
                    </a:lnTo>
                    <a:lnTo>
                      <a:pt x="1203" y="1031"/>
                    </a:lnTo>
                    <a:lnTo>
                      <a:pt x="1142" y="998"/>
                    </a:lnTo>
                    <a:lnTo>
                      <a:pt x="1082" y="965"/>
                    </a:lnTo>
                    <a:lnTo>
                      <a:pt x="1023" y="928"/>
                    </a:lnTo>
                    <a:lnTo>
                      <a:pt x="965" y="891"/>
                    </a:lnTo>
                    <a:lnTo>
                      <a:pt x="908" y="852"/>
                    </a:lnTo>
                    <a:lnTo>
                      <a:pt x="852" y="811"/>
                    </a:lnTo>
                    <a:lnTo>
                      <a:pt x="852" y="811"/>
                    </a:lnTo>
                    <a:lnTo>
                      <a:pt x="905" y="762"/>
                    </a:lnTo>
                    <a:lnTo>
                      <a:pt x="957" y="717"/>
                    </a:lnTo>
                    <a:lnTo>
                      <a:pt x="1012" y="673"/>
                    </a:lnTo>
                    <a:lnTo>
                      <a:pt x="1068" y="632"/>
                    </a:lnTo>
                    <a:lnTo>
                      <a:pt x="1127" y="591"/>
                    </a:lnTo>
                    <a:lnTo>
                      <a:pt x="1185" y="554"/>
                    </a:lnTo>
                    <a:lnTo>
                      <a:pt x="1246" y="519"/>
                    </a:lnTo>
                    <a:lnTo>
                      <a:pt x="1308" y="485"/>
                    </a:lnTo>
                    <a:lnTo>
                      <a:pt x="1372" y="454"/>
                    </a:lnTo>
                    <a:lnTo>
                      <a:pt x="1437" y="425"/>
                    </a:lnTo>
                    <a:lnTo>
                      <a:pt x="1503" y="400"/>
                    </a:lnTo>
                    <a:lnTo>
                      <a:pt x="1571" y="376"/>
                    </a:lnTo>
                    <a:lnTo>
                      <a:pt x="1639" y="355"/>
                    </a:lnTo>
                    <a:lnTo>
                      <a:pt x="1710" y="335"/>
                    </a:lnTo>
                    <a:lnTo>
                      <a:pt x="1780" y="320"/>
                    </a:lnTo>
                    <a:lnTo>
                      <a:pt x="1852" y="306"/>
                    </a:lnTo>
                    <a:lnTo>
                      <a:pt x="1852" y="306"/>
                    </a:lnTo>
                    <a:lnTo>
                      <a:pt x="1811" y="347"/>
                    </a:lnTo>
                    <a:lnTo>
                      <a:pt x="1772" y="390"/>
                    </a:lnTo>
                    <a:lnTo>
                      <a:pt x="1733" y="433"/>
                    </a:lnTo>
                    <a:lnTo>
                      <a:pt x="1696" y="478"/>
                    </a:lnTo>
                    <a:lnTo>
                      <a:pt x="1661" y="522"/>
                    </a:lnTo>
                    <a:lnTo>
                      <a:pt x="1624" y="569"/>
                    </a:lnTo>
                    <a:lnTo>
                      <a:pt x="1591" y="618"/>
                    </a:lnTo>
                    <a:lnTo>
                      <a:pt x="1558" y="665"/>
                    </a:lnTo>
                    <a:lnTo>
                      <a:pt x="1524" y="715"/>
                    </a:lnTo>
                    <a:lnTo>
                      <a:pt x="1493" y="766"/>
                    </a:lnTo>
                    <a:lnTo>
                      <a:pt x="1464" y="817"/>
                    </a:lnTo>
                    <a:lnTo>
                      <a:pt x="1435" y="869"/>
                    </a:lnTo>
                    <a:lnTo>
                      <a:pt x="1408" y="924"/>
                    </a:lnTo>
                    <a:lnTo>
                      <a:pt x="1380" y="977"/>
                    </a:lnTo>
                    <a:lnTo>
                      <a:pt x="1355" y="1033"/>
                    </a:lnTo>
                    <a:lnTo>
                      <a:pt x="1330" y="1088"/>
                    </a:lnTo>
                    <a:lnTo>
                      <a:pt x="1330" y="1088"/>
                    </a:lnTo>
                    <a:close/>
                    <a:moveTo>
                      <a:pt x="1408" y="1265"/>
                    </a:moveTo>
                    <a:lnTo>
                      <a:pt x="1408" y="1265"/>
                    </a:lnTo>
                    <a:lnTo>
                      <a:pt x="1489" y="1291"/>
                    </a:lnTo>
                    <a:lnTo>
                      <a:pt x="1571" y="1314"/>
                    </a:lnTo>
                    <a:lnTo>
                      <a:pt x="1655" y="1335"/>
                    </a:lnTo>
                    <a:lnTo>
                      <a:pt x="1741" y="1353"/>
                    </a:lnTo>
                    <a:lnTo>
                      <a:pt x="1827" y="1367"/>
                    </a:lnTo>
                    <a:lnTo>
                      <a:pt x="1914" y="1378"/>
                    </a:lnTo>
                    <a:lnTo>
                      <a:pt x="2002" y="1386"/>
                    </a:lnTo>
                    <a:lnTo>
                      <a:pt x="2090" y="1390"/>
                    </a:lnTo>
                    <a:lnTo>
                      <a:pt x="2090" y="2090"/>
                    </a:lnTo>
                    <a:lnTo>
                      <a:pt x="1257" y="2090"/>
                    </a:lnTo>
                    <a:lnTo>
                      <a:pt x="1257" y="2090"/>
                    </a:lnTo>
                    <a:lnTo>
                      <a:pt x="1261" y="1981"/>
                    </a:lnTo>
                    <a:lnTo>
                      <a:pt x="1271" y="1873"/>
                    </a:lnTo>
                    <a:lnTo>
                      <a:pt x="1285" y="1768"/>
                    </a:lnTo>
                    <a:lnTo>
                      <a:pt x="1300" y="1663"/>
                    </a:lnTo>
                    <a:lnTo>
                      <a:pt x="1322" y="1562"/>
                    </a:lnTo>
                    <a:lnTo>
                      <a:pt x="1347" y="1460"/>
                    </a:lnTo>
                    <a:lnTo>
                      <a:pt x="1376" y="1361"/>
                    </a:lnTo>
                    <a:lnTo>
                      <a:pt x="1408" y="1265"/>
                    </a:lnTo>
                    <a:lnTo>
                      <a:pt x="1408" y="1265"/>
                    </a:lnTo>
                    <a:close/>
                    <a:moveTo>
                      <a:pt x="2090" y="2230"/>
                    </a:moveTo>
                    <a:lnTo>
                      <a:pt x="2090" y="3068"/>
                    </a:lnTo>
                    <a:lnTo>
                      <a:pt x="2090" y="3068"/>
                    </a:lnTo>
                    <a:lnTo>
                      <a:pt x="2008" y="3072"/>
                    </a:lnTo>
                    <a:lnTo>
                      <a:pt x="1926" y="3080"/>
                    </a:lnTo>
                    <a:lnTo>
                      <a:pt x="1846" y="3090"/>
                    </a:lnTo>
                    <a:lnTo>
                      <a:pt x="1766" y="3102"/>
                    </a:lnTo>
                    <a:lnTo>
                      <a:pt x="1688" y="3115"/>
                    </a:lnTo>
                    <a:lnTo>
                      <a:pt x="1610" y="3133"/>
                    </a:lnTo>
                    <a:lnTo>
                      <a:pt x="1534" y="3154"/>
                    </a:lnTo>
                    <a:lnTo>
                      <a:pt x="1458" y="3176"/>
                    </a:lnTo>
                    <a:lnTo>
                      <a:pt x="1458" y="3176"/>
                    </a:lnTo>
                    <a:lnTo>
                      <a:pt x="1437" y="3123"/>
                    </a:lnTo>
                    <a:lnTo>
                      <a:pt x="1415" y="3066"/>
                    </a:lnTo>
                    <a:lnTo>
                      <a:pt x="1396" y="3012"/>
                    </a:lnTo>
                    <a:lnTo>
                      <a:pt x="1376" y="2955"/>
                    </a:lnTo>
                    <a:lnTo>
                      <a:pt x="1359" y="2899"/>
                    </a:lnTo>
                    <a:lnTo>
                      <a:pt x="1343" y="2840"/>
                    </a:lnTo>
                    <a:lnTo>
                      <a:pt x="1330" y="2782"/>
                    </a:lnTo>
                    <a:lnTo>
                      <a:pt x="1316" y="2723"/>
                    </a:lnTo>
                    <a:lnTo>
                      <a:pt x="1304" y="2663"/>
                    </a:lnTo>
                    <a:lnTo>
                      <a:pt x="1292" y="2603"/>
                    </a:lnTo>
                    <a:lnTo>
                      <a:pt x="1283" y="2542"/>
                    </a:lnTo>
                    <a:lnTo>
                      <a:pt x="1275" y="2480"/>
                    </a:lnTo>
                    <a:lnTo>
                      <a:pt x="1269" y="2419"/>
                    </a:lnTo>
                    <a:lnTo>
                      <a:pt x="1263" y="2357"/>
                    </a:lnTo>
                    <a:lnTo>
                      <a:pt x="1259" y="2293"/>
                    </a:lnTo>
                    <a:lnTo>
                      <a:pt x="1257" y="2230"/>
                    </a:lnTo>
                    <a:lnTo>
                      <a:pt x="2090" y="2230"/>
                    </a:lnTo>
                    <a:close/>
                    <a:moveTo>
                      <a:pt x="1852" y="4014"/>
                    </a:moveTo>
                    <a:lnTo>
                      <a:pt x="1852" y="4014"/>
                    </a:lnTo>
                    <a:lnTo>
                      <a:pt x="1788" y="4002"/>
                    </a:lnTo>
                    <a:lnTo>
                      <a:pt x="1723" y="3989"/>
                    </a:lnTo>
                    <a:lnTo>
                      <a:pt x="1661" y="3971"/>
                    </a:lnTo>
                    <a:lnTo>
                      <a:pt x="1599" y="3954"/>
                    </a:lnTo>
                    <a:lnTo>
                      <a:pt x="1538" y="3934"/>
                    </a:lnTo>
                    <a:lnTo>
                      <a:pt x="1478" y="3911"/>
                    </a:lnTo>
                    <a:lnTo>
                      <a:pt x="1419" y="3887"/>
                    </a:lnTo>
                    <a:lnTo>
                      <a:pt x="1361" y="3862"/>
                    </a:lnTo>
                    <a:lnTo>
                      <a:pt x="1304" y="3833"/>
                    </a:lnTo>
                    <a:lnTo>
                      <a:pt x="1248" y="3803"/>
                    </a:lnTo>
                    <a:lnTo>
                      <a:pt x="1193" y="3772"/>
                    </a:lnTo>
                    <a:lnTo>
                      <a:pt x="1140" y="3739"/>
                    </a:lnTo>
                    <a:lnTo>
                      <a:pt x="1088" y="3704"/>
                    </a:lnTo>
                    <a:lnTo>
                      <a:pt x="1037" y="3667"/>
                    </a:lnTo>
                    <a:lnTo>
                      <a:pt x="988" y="3628"/>
                    </a:lnTo>
                    <a:lnTo>
                      <a:pt x="940" y="3589"/>
                    </a:lnTo>
                    <a:lnTo>
                      <a:pt x="940" y="3589"/>
                    </a:lnTo>
                    <a:lnTo>
                      <a:pt x="990" y="3554"/>
                    </a:lnTo>
                    <a:lnTo>
                      <a:pt x="1045" y="3519"/>
                    </a:lnTo>
                    <a:lnTo>
                      <a:pt x="1098" y="3488"/>
                    </a:lnTo>
                    <a:lnTo>
                      <a:pt x="1154" y="3456"/>
                    </a:lnTo>
                    <a:lnTo>
                      <a:pt x="1209" y="3429"/>
                    </a:lnTo>
                    <a:lnTo>
                      <a:pt x="1267" y="3402"/>
                    </a:lnTo>
                    <a:lnTo>
                      <a:pt x="1324" y="3375"/>
                    </a:lnTo>
                    <a:lnTo>
                      <a:pt x="1384" y="3351"/>
                    </a:lnTo>
                    <a:lnTo>
                      <a:pt x="1384" y="3351"/>
                    </a:lnTo>
                    <a:lnTo>
                      <a:pt x="1431" y="3445"/>
                    </a:lnTo>
                    <a:lnTo>
                      <a:pt x="1482" y="3534"/>
                    </a:lnTo>
                    <a:lnTo>
                      <a:pt x="1536" y="3622"/>
                    </a:lnTo>
                    <a:lnTo>
                      <a:pt x="1593" y="3708"/>
                    </a:lnTo>
                    <a:lnTo>
                      <a:pt x="1653" y="3788"/>
                    </a:lnTo>
                    <a:lnTo>
                      <a:pt x="1716" y="3868"/>
                    </a:lnTo>
                    <a:lnTo>
                      <a:pt x="1782" y="3942"/>
                    </a:lnTo>
                    <a:lnTo>
                      <a:pt x="1852" y="4014"/>
                    </a:lnTo>
                    <a:lnTo>
                      <a:pt x="1852" y="4014"/>
                    </a:lnTo>
                    <a:close/>
                    <a:moveTo>
                      <a:pt x="2230" y="4037"/>
                    </a:moveTo>
                    <a:lnTo>
                      <a:pt x="2230" y="3209"/>
                    </a:lnTo>
                    <a:lnTo>
                      <a:pt x="2230" y="3209"/>
                    </a:lnTo>
                    <a:lnTo>
                      <a:pt x="2304" y="3213"/>
                    </a:lnTo>
                    <a:lnTo>
                      <a:pt x="2378" y="3219"/>
                    </a:lnTo>
                    <a:lnTo>
                      <a:pt x="2450" y="3226"/>
                    </a:lnTo>
                    <a:lnTo>
                      <a:pt x="2525" y="3236"/>
                    </a:lnTo>
                    <a:lnTo>
                      <a:pt x="2595" y="3250"/>
                    </a:lnTo>
                    <a:lnTo>
                      <a:pt x="2667" y="3265"/>
                    </a:lnTo>
                    <a:lnTo>
                      <a:pt x="2737" y="3283"/>
                    </a:lnTo>
                    <a:lnTo>
                      <a:pt x="2805" y="3302"/>
                    </a:lnTo>
                    <a:lnTo>
                      <a:pt x="2805" y="3302"/>
                    </a:lnTo>
                    <a:lnTo>
                      <a:pt x="2778" y="3357"/>
                    </a:lnTo>
                    <a:lnTo>
                      <a:pt x="2749" y="3410"/>
                    </a:lnTo>
                    <a:lnTo>
                      <a:pt x="2719" y="3462"/>
                    </a:lnTo>
                    <a:lnTo>
                      <a:pt x="2688" y="3513"/>
                    </a:lnTo>
                    <a:lnTo>
                      <a:pt x="2657" y="3564"/>
                    </a:lnTo>
                    <a:lnTo>
                      <a:pt x="2624" y="3612"/>
                    </a:lnTo>
                    <a:lnTo>
                      <a:pt x="2589" y="3661"/>
                    </a:lnTo>
                    <a:lnTo>
                      <a:pt x="2554" y="3708"/>
                    </a:lnTo>
                    <a:lnTo>
                      <a:pt x="2519" y="3753"/>
                    </a:lnTo>
                    <a:lnTo>
                      <a:pt x="2482" y="3798"/>
                    </a:lnTo>
                    <a:lnTo>
                      <a:pt x="2443" y="3840"/>
                    </a:lnTo>
                    <a:lnTo>
                      <a:pt x="2404" y="3881"/>
                    </a:lnTo>
                    <a:lnTo>
                      <a:pt x="2363" y="3922"/>
                    </a:lnTo>
                    <a:lnTo>
                      <a:pt x="2322" y="3963"/>
                    </a:lnTo>
                    <a:lnTo>
                      <a:pt x="2281" y="4000"/>
                    </a:lnTo>
                    <a:lnTo>
                      <a:pt x="2238" y="4037"/>
                    </a:lnTo>
                    <a:lnTo>
                      <a:pt x="2238" y="4037"/>
                    </a:lnTo>
                    <a:lnTo>
                      <a:pt x="2230" y="4037"/>
                    </a:lnTo>
                    <a:lnTo>
                      <a:pt x="2230" y="4037"/>
                    </a:lnTo>
                    <a:close/>
                    <a:moveTo>
                      <a:pt x="2936" y="3351"/>
                    </a:moveTo>
                    <a:lnTo>
                      <a:pt x="2936" y="3351"/>
                    </a:lnTo>
                    <a:lnTo>
                      <a:pt x="2996" y="3375"/>
                    </a:lnTo>
                    <a:lnTo>
                      <a:pt x="3053" y="3402"/>
                    </a:lnTo>
                    <a:lnTo>
                      <a:pt x="3111" y="3429"/>
                    </a:lnTo>
                    <a:lnTo>
                      <a:pt x="3166" y="3456"/>
                    </a:lnTo>
                    <a:lnTo>
                      <a:pt x="3222" y="3488"/>
                    </a:lnTo>
                    <a:lnTo>
                      <a:pt x="3275" y="3521"/>
                    </a:lnTo>
                    <a:lnTo>
                      <a:pt x="3330" y="3554"/>
                    </a:lnTo>
                    <a:lnTo>
                      <a:pt x="3380" y="3589"/>
                    </a:lnTo>
                    <a:lnTo>
                      <a:pt x="3380" y="3589"/>
                    </a:lnTo>
                    <a:lnTo>
                      <a:pt x="3332" y="3628"/>
                    </a:lnTo>
                    <a:lnTo>
                      <a:pt x="3283" y="3667"/>
                    </a:lnTo>
                    <a:lnTo>
                      <a:pt x="3232" y="3704"/>
                    </a:lnTo>
                    <a:lnTo>
                      <a:pt x="3180" y="3739"/>
                    </a:lnTo>
                    <a:lnTo>
                      <a:pt x="3127" y="3772"/>
                    </a:lnTo>
                    <a:lnTo>
                      <a:pt x="3070" y="3803"/>
                    </a:lnTo>
                    <a:lnTo>
                      <a:pt x="3016" y="3833"/>
                    </a:lnTo>
                    <a:lnTo>
                      <a:pt x="2959" y="3862"/>
                    </a:lnTo>
                    <a:lnTo>
                      <a:pt x="2901" y="3887"/>
                    </a:lnTo>
                    <a:lnTo>
                      <a:pt x="2842" y="3911"/>
                    </a:lnTo>
                    <a:lnTo>
                      <a:pt x="2782" y="3934"/>
                    </a:lnTo>
                    <a:lnTo>
                      <a:pt x="2721" y="3954"/>
                    </a:lnTo>
                    <a:lnTo>
                      <a:pt x="2659" y="3971"/>
                    </a:lnTo>
                    <a:lnTo>
                      <a:pt x="2597" y="3989"/>
                    </a:lnTo>
                    <a:lnTo>
                      <a:pt x="2532" y="4002"/>
                    </a:lnTo>
                    <a:lnTo>
                      <a:pt x="2468" y="4014"/>
                    </a:lnTo>
                    <a:lnTo>
                      <a:pt x="2468" y="4014"/>
                    </a:lnTo>
                    <a:lnTo>
                      <a:pt x="2538" y="3942"/>
                    </a:lnTo>
                    <a:lnTo>
                      <a:pt x="2604" y="3868"/>
                    </a:lnTo>
                    <a:lnTo>
                      <a:pt x="2667" y="3788"/>
                    </a:lnTo>
                    <a:lnTo>
                      <a:pt x="2727" y="3708"/>
                    </a:lnTo>
                    <a:lnTo>
                      <a:pt x="2784" y="3622"/>
                    </a:lnTo>
                    <a:lnTo>
                      <a:pt x="2838" y="3534"/>
                    </a:lnTo>
                    <a:lnTo>
                      <a:pt x="2889" y="3445"/>
                    </a:lnTo>
                    <a:lnTo>
                      <a:pt x="2936" y="3351"/>
                    </a:lnTo>
                    <a:lnTo>
                      <a:pt x="2936" y="3351"/>
                    </a:lnTo>
                    <a:close/>
                    <a:moveTo>
                      <a:pt x="2862" y="3176"/>
                    </a:moveTo>
                    <a:lnTo>
                      <a:pt x="2862" y="3176"/>
                    </a:lnTo>
                    <a:lnTo>
                      <a:pt x="2786" y="3154"/>
                    </a:lnTo>
                    <a:lnTo>
                      <a:pt x="2710" y="3133"/>
                    </a:lnTo>
                    <a:lnTo>
                      <a:pt x="2632" y="3115"/>
                    </a:lnTo>
                    <a:lnTo>
                      <a:pt x="2554" y="3102"/>
                    </a:lnTo>
                    <a:lnTo>
                      <a:pt x="2474" y="3090"/>
                    </a:lnTo>
                    <a:lnTo>
                      <a:pt x="2394" y="3080"/>
                    </a:lnTo>
                    <a:lnTo>
                      <a:pt x="2312" y="3072"/>
                    </a:lnTo>
                    <a:lnTo>
                      <a:pt x="2230" y="3068"/>
                    </a:lnTo>
                    <a:lnTo>
                      <a:pt x="2230" y="2230"/>
                    </a:lnTo>
                    <a:lnTo>
                      <a:pt x="3063" y="2230"/>
                    </a:lnTo>
                    <a:lnTo>
                      <a:pt x="3063" y="2230"/>
                    </a:lnTo>
                    <a:lnTo>
                      <a:pt x="3061" y="2293"/>
                    </a:lnTo>
                    <a:lnTo>
                      <a:pt x="3057" y="2357"/>
                    </a:lnTo>
                    <a:lnTo>
                      <a:pt x="3051" y="2419"/>
                    </a:lnTo>
                    <a:lnTo>
                      <a:pt x="3045" y="2480"/>
                    </a:lnTo>
                    <a:lnTo>
                      <a:pt x="3037" y="2542"/>
                    </a:lnTo>
                    <a:lnTo>
                      <a:pt x="3028" y="2603"/>
                    </a:lnTo>
                    <a:lnTo>
                      <a:pt x="3016" y="2663"/>
                    </a:lnTo>
                    <a:lnTo>
                      <a:pt x="3004" y="2723"/>
                    </a:lnTo>
                    <a:lnTo>
                      <a:pt x="2990" y="2782"/>
                    </a:lnTo>
                    <a:lnTo>
                      <a:pt x="2977" y="2840"/>
                    </a:lnTo>
                    <a:lnTo>
                      <a:pt x="2961" y="2899"/>
                    </a:lnTo>
                    <a:lnTo>
                      <a:pt x="2944" y="2955"/>
                    </a:lnTo>
                    <a:lnTo>
                      <a:pt x="2924" y="3012"/>
                    </a:lnTo>
                    <a:lnTo>
                      <a:pt x="2905" y="3066"/>
                    </a:lnTo>
                    <a:lnTo>
                      <a:pt x="2883" y="3123"/>
                    </a:lnTo>
                    <a:lnTo>
                      <a:pt x="2862" y="3176"/>
                    </a:lnTo>
                    <a:lnTo>
                      <a:pt x="2862" y="3176"/>
                    </a:lnTo>
                    <a:close/>
                    <a:moveTo>
                      <a:pt x="2230" y="2090"/>
                    </a:moveTo>
                    <a:lnTo>
                      <a:pt x="2230" y="1390"/>
                    </a:lnTo>
                    <a:lnTo>
                      <a:pt x="2230" y="1390"/>
                    </a:lnTo>
                    <a:lnTo>
                      <a:pt x="2318" y="1386"/>
                    </a:lnTo>
                    <a:lnTo>
                      <a:pt x="2406" y="1378"/>
                    </a:lnTo>
                    <a:lnTo>
                      <a:pt x="2493" y="1367"/>
                    </a:lnTo>
                    <a:lnTo>
                      <a:pt x="2579" y="1353"/>
                    </a:lnTo>
                    <a:lnTo>
                      <a:pt x="2665" y="1335"/>
                    </a:lnTo>
                    <a:lnTo>
                      <a:pt x="2749" y="1316"/>
                    </a:lnTo>
                    <a:lnTo>
                      <a:pt x="2831" y="1291"/>
                    </a:lnTo>
                    <a:lnTo>
                      <a:pt x="2912" y="1265"/>
                    </a:lnTo>
                    <a:lnTo>
                      <a:pt x="2912" y="1265"/>
                    </a:lnTo>
                    <a:lnTo>
                      <a:pt x="2944" y="1361"/>
                    </a:lnTo>
                    <a:lnTo>
                      <a:pt x="2973" y="1460"/>
                    </a:lnTo>
                    <a:lnTo>
                      <a:pt x="2998" y="1562"/>
                    </a:lnTo>
                    <a:lnTo>
                      <a:pt x="3020" y="1665"/>
                    </a:lnTo>
                    <a:lnTo>
                      <a:pt x="3035" y="1768"/>
                    </a:lnTo>
                    <a:lnTo>
                      <a:pt x="3049" y="1873"/>
                    </a:lnTo>
                    <a:lnTo>
                      <a:pt x="3059" y="1983"/>
                    </a:lnTo>
                    <a:lnTo>
                      <a:pt x="3063" y="2090"/>
                    </a:lnTo>
                    <a:lnTo>
                      <a:pt x="2230" y="2090"/>
                    </a:lnTo>
                    <a:lnTo>
                      <a:pt x="2230" y="2090"/>
                    </a:lnTo>
                    <a:close/>
                    <a:moveTo>
                      <a:pt x="756" y="910"/>
                    </a:moveTo>
                    <a:lnTo>
                      <a:pt x="756" y="910"/>
                    </a:lnTo>
                    <a:lnTo>
                      <a:pt x="817" y="955"/>
                    </a:lnTo>
                    <a:lnTo>
                      <a:pt x="879" y="1000"/>
                    </a:lnTo>
                    <a:lnTo>
                      <a:pt x="942" y="1041"/>
                    </a:lnTo>
                    <a:lnTo>
                      <a:pt x="1006" y="1080"/>
                    </a:lnTo>
                    <a:lnTo>
                      <a:pt x="1072" y="1119"/>
                    </a:lnTo>
                    <a:lnTo>
                      <a:pt x="1140" y="1154"/>
                    </a:lnTo>
                    <a:lnTo>
                      <a:pt x="1209" y="1187"/>
                    </a:lnTo>
                    <a:lnTo>
                      <a:pt x="1277" y="1216"/>
                    </a:lnTo>
                    <a:lnTo>
                      <a:pt x="1277" y="1216"/>
                    </a:lnTo>
                    <a:lnTo>
                      <a:pt x="1244" y="1320"/>
                    </a:lnTo>
                    <a:lnTo>
                      <a:pt x="1213" y="1423"/>
                    </a:lnTo>
                    <a:lnTo>
                      <a:pt x="1187" y="1530"/>
                    </a:lnTo>
                    <a:lnTo>
                      <a:pt x="1164" y="1639"/>
                    </a:lnTo>
                    <a:lnTo>
                      <a:pt x="1146" y="1749"/>
                    </a:lnTo>
                    <a:lnTo>
                      <a:pt x="1133" y="1862"/>
                    </a:lnTo>
                    <a:lnTo>
                      <a:pt x="1123" y="1975"/>
                    </a:lnTo>
                    <a:lnTo>
                      <a:pt x="1117" y="2090"/>
                    </a:lnTo>
                    <a:lnTo>
                      <a:pt x="283" y="2090"/>
                    </a:lnTo>
                    <a:lnTo>
                      <a:pt x="283" y="2090"/>
                    </a:lnTo>
                    <a:lnTo>
                      <a:pt x="287" y="2006"/>
                    </a:lnTo>
                    <a:lnTo>
                      <a:pt x="296" y="1922"/>
                    </a:lnTo>
                    <a:lnTo>
                      <a:pt x="308" y="1840"/>
                    </a:lnTo>
                    <a:lnTo>
                      <a:pt x="324" y="1760"/>
                    </a:lnTo>
                    <a:lnTo>
                      <a:pt x="343" y="1680"/>
                    </a:lnTo>
                    <a:lnTo>
                      <a:pt x="366" y="1602"/>
                    </a:lnTo>
                    <a:lnTo>
                      <a:pt x="392" y="1524"/>
                    </a:lnTo>
                    <a:lnTo>
                      <a:pt x="421" y="1450"/>
                    </a:lnTo>
                    <a:lnTo>
                      <a:pt x="452" y="1376"/>
                    </a:lnTo>
                    <a:lnTo>
                      <a:pt x="487" y="1304"/>
                    </a:lnTo>
                    <a:lnTo>
                      <a:pt x="526" y="1234"/>
                    </a:lnTo>
                    <a:lnTo>
                      <a:pt x="567" y="1166"/>
                    </a:lnTo>
                    <a:lnTo>
                      <a:pt x="610" y="1098"/>
                    </a:lnTo>
                    <a:lnTo>
                      <a:pt x="657" y="1033"/>
                    </a:lnTo>
                    <a:lnTo>
                      <a:pt x="706" y="971"/>
                    </a:lnTo>
                    <a:lnTo>
                      <a:pt x="756" y="910"/>
                    </a:lnTo>
                    <a:lnTo>
                      <a:pt x="756" y="910"/>
                    </a:lnTo>
                    <a:close/>
                    <a:moveTo>
                      <a:pt x="283" y="2230"/>
                    </a:moveTo>
                    <a:lnTo>
                      <a:pt x="1117" y="2230"/>
                    </a:lnTo>
                    <a:lnTo>
                      <a:pt x="1117" y="2230"/>
                    </a:lnTo>
                    <a:lnTo>
                      <a:pt x="1121" y="2296"/>
                    </a:lnTo>
                    <a:lnTo>
                      <a:pt x="1125" y="2363"/>
                    </a:lnTo>
                    <a:lnTo>
                      <a:pt x="1129" y="2427"/>
                    </a:lnTo>
                    <a:lnTo>
                      <a:pt x="1137" y="2493"/>
                    </a:lnTo>
                    <a:lnTo>
                      <a:pt x="1144" y="2558"/>
                    </a:lnTo>
                    <a:lnTo>
                      <a:pt x="1154" y="2622"/>
                    </a:lnTo>
                    <a:lnTo>
                      <a:pt x="1166" y="2684"/>
                    </a:lnTo>
                    <a:lnTo>
                      <a:pt x="1177" y="2747"/>
                    </a:lnTo>
                    <a:lnTo>
                      <a:pt x="1193" y="2809"/>
                    </a:lnTo>
                    <a:lnTo>
                      <a:pt x="1209" y="2870"/>
                    </a:lnTo>
                    <a:lnTo>
                      <a:pt x="1224" y="2932"/>
                    </a:lnTo>
                    <a:lnTo>
                      <a:pt x="1242" y="2990"/>
                    </a:lnTo>
                    <a:lnTo>
                      <a:pt x="1261" y="3051"/>
                    </a:lnTo>
                    <a:lnTo>
                      <a:pt x="1283" y="3109"/>
                    </a:lnTo>
                    <a:lnTo>
                      <a:pt x="1304" y="3168"/>
                    </a:lnTo>
                    <a:lnTo>
                      <a:pt x="1328" y="3224"/>
                    </a:lnTo>
                    <a:lnTo>
                      <a:pt x="1328" y="3224"/>
                    </a:lnTo>
                    <a:lnTo>
                      <a:pt x="1261" y="3252"/>
                    </a:lnTo>
                    <a:lnTo>
                      <a:pt x="1197" y="3281"/>
                    </a:lnTo>
                    <a:lnTo>
                      <a:pt x="1135" y="3310"/>
                    </a:lnTo>
                    <a:lnTo>
                      <a:pt x="1072" y="3343"/>
                    </a:lnTo>
                    <a:lnTo>
                      <a:pt x="1010" y="3378"/>
                    </a:lnTo>
                    <a:lnTo>
                      <a:pt x="951" y="3415"/>
                    </a:lnTo>
                    <a:lnTo>
                      <a:pt x="891" y="3452"/>
                    </a:lnTo>
                    <a:lnTo>
                      <a:pt x="834" y="3493"/>
                    </a:lnTo>
                    <a:lnTo>
                      <a:pt x="834" y="3493"/>
                    </a:lnTo>
                    <a:lnTo>
                      <a:pt x="774" y="3431"/>
                    </a:lnTo>
                    <a:lnTo>
                      <a:pt x="717" y="3365"/>
                    </a:lnTo>
                    <a:lnTo>
                      <a:pt x="663" y="3298"/>
                    </a:lnTo>
                    <a:lnTo>
                      <a:pt x="612" y="3228"/>
                    </a:lnTo>
                    <a:lnTo>
                      <a:pt x="565" y="3154"/>
                    </a:lnTo>
                    <a:lnTo>
                      <a:pt x="521" y="3080"/>
                    </a:lnTo>
                    <a:lnTo>
                      <a:pt x="480" y="3004"/>
                    </a:lnTo>
                    <a:lnTo>
                      <a:pt x="443" y="2924"/>
                    </a:lnTo>
                    <a:lnTo>
                      <a:pt x="409" y="2842"/>
                    </a:lnTo>
                    <a:lnTo>
                      <a:pt x="378" y="2760"/>
                    </a:lnTo>
                    <a:lnTo>
                      <a:pt x="353" y="2675"/>
                    </a:lnTo>
                    <a:lnTo>
                      <a:pt x="329" y="2589"/>
                    </a:lnTo>
                    <a:lnTo>
                      <a:pt x="312" y="2501"/>
                    </a:lnTo>
                    <a:lnTo>
                      <a:pt x="298" y="2411"/>
                    </a:lnTo>
                    <a:lnTo>
                      <a:pt x="289" y="2322"/>
                    </a:lnTo>
                    <a:lnTo>
                      <a:pt x="283" y="2230"/>
                    </a:lnTo>
                    <a:lnTo>
                      <a:pt x="283" y="2230"/>
                    </a:lnTo>
                    <a:close/>
                    <a:moveTo>
                      <a:pt x="3486" y="3493"/>
                    </a:moveTo>
                    <a:lnTo>
                      <a:pt x="3486" y="3493"/>
                    </a:lnTo>
                    <a:lnTo>
                      <a:pt x="3429" y="3452"/>
                    </a:lnTo>
                    <a:lnTo>
                      <a:pt x="3369" y="3415"/>
                    </a:lnTo>
                    <a:lnTo>
                      <a:pt x="3310" y="3378"/>
                    </a:lnTo>
                    <a:lnTo>
                      <a:pt x="3248" y="3343"/>
                    </a:lnTo>
                    <a:lnTo>
                      <a:pt x="3185" y="3310"/>
                    </a:lnTo>
                    <a:lnTo>
                      <a:pt x="3123" y="3279"/>
                    </a:lnTo>
                    <a:lnTo>
                      <a:pt x="3059" y="3252"/>
                    </a:lnTo>
                    <a:lnTo>
                      <a:pt x="2992" y="3224"/>
                    </a:lnTo>
                    <a:lnTo>
                      <a:pt x="2992" y="3224"/>
                    </a:lnTo>
                    <a:lnTo>
                      <a:pt x="3016" y="3168"/>
                    </a:lnTo>
                    <a:lnTo>
                      <a:pt x="3037" y="3109"/>
                    </a:lnTo>
                    <a:lnTo>
                      <a:pt x="3059" y="3051"/>
                    </a:lnTo>
                    <a:lnTo>
                      <a:pt x="3078" y="2990"/>
                    </a:lnTo>
                    <a:lnTo>
                      <a:pt x="3096" y="2932"/>
                    </a:lnTo>
                    <a:lnTo>
                      <a:pt x="3111" y="2870"/>
                    </a:lnTo>
                    <a:lnTo>
                      <a:pt x="3127" y="2809"/>
                    </a:lnTo>
                    <a:lnTo>
                      <a:pt x="3141" y="2747"/>
                    </a:lnTo>
                    <a:lnTo>
                      <a:pt x="3154" y="2684"/>
                    </a:lnTo>
                    <a:lnTo>
                      <a:pt x="3166" y="2620"/>
                    </a:lnTo>
                    <a:lnTo>
                      <a:pt x="3176" y="2558"/>
                    </a:lnTo>
                    <a:lnTo>
                      <a:pt x="3183" y="2493"/>
                    </a:lnTo>
                    <a:lnTo>
                      <a:pt x="3191" y="2427"/>
                    </a:lnTo>
                    <a:lnTo>
                      <a:pt x="3195" y="2363"/>
                    </a:lnTo>
                    <a:lnTo>
                      <a:pt x="3199" y="2296"/>
                    </a:lnTo>
                    <a:lnTo>
                      <a:pt x="3203" y="2230"/>
                    </a:lnTo>
                    <a:lnTo>
                      <a:pt x="4037" y="2230"/>
                    </a:lnTo>
                    <a:lnTo>
                      <a:pt x="4037" y="2230"/>
                    </a:lnTo>
                    <a:lnTo>
                      <a:pt x="4031" y="2322"/>
                    </a:lnTo>
                    <a:lnTo>
                      <a:pt x="4022" y="2411"/>
                    </a:lnTo>
                    <a:lnTo>
                      <a:pt x="4008" y="2501"/>
                    </a:lnTo>
                    <a:lnTo>
                      <a:pt x="3991" y="2589"/>
                    </a:lnTo>
                    <a:lnTo>
                      <a:pt x="3967" y="2675"/>
                    </a:lnTo>
                    <a:lnTo>
                      <a:pt x="3942" y="2760"/>
                    </a:lnTo>
                    <a:lnTo>
                      <a:pt x="3911" y="2842"/>
                    </a:lnTo>
                    <a:lnTo>
                      <a:pt x="3877" y="2924"/>
                    </a:lnTo>
                    <a:lnTo>
                      <a:pt x="3840" y="3004"/>
                    </a:lnTo>
                    <a:lnTo>
                      <a:pt x="3799" y="3080"/>
                    </a:lnTo>
                    <a:lnTo>
                      <a:pt x="3755" y="3154"/>
                    </a:lnTo>
                    <a:lnTo>
                      <a:pt x="3708" y="3228"/>
                    </a:lnTo>
                    <a:lnTo>
                      <a:pt x="3657" y="3298"/>
                    </a:lnTo>
                    <a:lnTo>
                      <a:pt x="3603" y="3365"/>
                    </a:lnTo>
                    <a:lnTo>
                      <a:pt x="3546" y="3431"/>
                    </a:lnTo>
                    <a:lnTo>
                      <a:pt x="3486" y="3493"/>
                    </a:lnTo>
                    <a:lnTo>
                      <a:pt x="3486" y="34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3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42" name="Google Shape;15042;p108"/>
              <p:cNvSpPr/>
              <p:nvPr/>
            </p:nvSpPr>
            <p:spPr>
              <a:xfrm>
                <a:off x="2143749" y="3058591"/>
                <a:ext cx="219379" cy="109582"/>
              </a:xfrm>
              <a:prstGeom prst="roundRect">
                <a:avLst>
                  <a:gd name="adj" fmla="val 16667"/>
                </a:avLst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0" tIns="0" rIns="0" bIns="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 b="1">
                    <a:solidFill>
                      <a:srgbClr val="A153A0"/>
                    </a:solidFill>
                    <a:latin typeface="Arial"/>
                    <a:ea typeface="Arial"/>
                    <a:cs typeface="Arial"/>
                    <a:sym typeface="Arial"/>
                  </a:rPr>
                  <a:t>DNS</a:t>
                </a:r>
                <a:endParaRPr/>
              </a:p>
            </p:txBody>
          </p:sp>
          <p:sp>
            <p:nvSpPr>
              <p:cNvPr id="15043" name="Google Shape;15043;p108"/>
              <p:cNvSpPr/>
              <p:nvPr/>
            </p:nvSpPr>
            <p:spPr>
              <a:xfrm rot="-740842">
                <a:off x="2348407" y="3118967"/>
                <a:ext cx="71130" cy="16596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44" name="Google Shape;15044;p108"/>
              <p:cNvSpPr/>
              <p:nvPr/>
            </p:nvSpPr>
            <p:spPr>
              <a:xfrm rot="740842" flipH="1">
                <a:off x="2435144" y="3118967"/>
                <a:ext cx="71130" cy="16596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45" name="Google Shape;15045;p108"/>
              <p:cNvSpPr/>
              <p:nvPr/>
            </p:nvSpPr>
            <p:spPr>
              <a:xfrm rot="5400000">
                <a:off x="2354264" y="3165988"/>
                <a:ext cx="150528" cy="134655"/>
              </a:xfrm>
              <a:prstGeom prst="flowChartDelay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46" name="Google Shape;15046;p108"/>
              <p:cNvSpPr/>
              <p:nvPr/>
            </p:nvSpPr>
            <p:spPr>
              <a:xfrm>
                <a:off x="2347455" y="3127265"/>
                <a:ext cx="168722" cy="205203"/>
              </a:xfrm>
              <a:custGeom>
                <a:avLst/>
                <a:gdLst/>
                <a:ahLst/>
                <a:cxnLst/>
                <a:rect l="l" t="t" r="r" b="b"/>
                <a:pathLst>
                  <a:path w="345" h="420" extrusionOk="0">
                    <a:moveTo>
                      <a:pt x="345" y="39"/>
                    </a:moveTo>
                    <a:cubicBezTo>
                      <a:pt x="281" y="25"/>
                      <a:pt x="281" y="25"/>
                      <a:pt x="281" y="25"/>
                    </a:cubicBezTo>
                    <a:cubicBezTo>
                      <a:pt x="281" y="48"/>
                      <a:pt x="281" y="48"/>
                      <a:pt x="281" y="48"/>
                    </a:cubicBezTo>
                    <a:cubicBezTo>
                      <a:pt x="212" y="32"/>
                      <a:pt x="212" y="32"/>
                      <a:pt x="212" y="32"/>
                    </a:cubicBezTo>
                    <a:cubicBezTo>
                      <a:pt x="212" y="9"/>
                      <a:pt x="212" y="9"/>
                      <a:pt x="212" y="9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3" y="32"/>
                      <a:pt x="133" y="32"/>
                      <a:pt x="133" y="32"/>
                    </a:cubicBezTo>
                    <a:cubicBezTo>
                      <a:pt x="63" y="48"/>
                      <a:pt x="63" y="48"/>
                      <a:pt x="63" y="48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164"/>
                      <a:pt x="0" y="164"/>
                      <a:pt x="0" y="164"/>
                    </a:cubicBezTo>
                    <a:cubicBezTo>
                      <a:pt x="0" y="280"/>
                      <a:pt x="71" y="378"/>
                      <a:pt x="172" y="420"/>
                    </a:cubicBezTo>
                    <a:cubicBezTo>
                      <a:pt x="274" y="378"/>
                      <a:pt x="345" y="280"/>
                      <a:pt x="345" y="164"/>
                    </a:cubicBezTo>
                    <a:cubicBezTo>
                      <a:pt x="345" y="39"/>
                      <a:pt x="345" y="39"/>
                      <a:pt x="345" y="39"/>
                    </a:cubicBezTo>
                    <a:close/>
                    <a:moveTo>
                      <a:pt x="52" y="210"/>
                    </a:moveTo>
                    <a:cubicBezTo>
                      <a:pt x="48" y="195"/>
                      <a:pt x="47" y="180"/>
                      <a:pt x="47" y="164"/>
                    </a:cubicBezTo>
                    <a:cubicBezTo>
                      <a:pt x="47" y="102"/>
                      <a:pt x="47" y="102"/>
                      <a:pt x="47" y="102"/>
                    </a:cubicBezTo>
                    <a:cubicBezTo>
                      <a:pt x="47" y="102"/>
                      <a:pt x="47" y="102"/>
                      <a:pt x="172" y="72"/>
                    </a:cubicBezTo>
                    <a:cubicBezTo>
                      <a:pt x="239" y="88"/>
                      <a:pt x="270" y="95"/>
                      <a:pt x="284" y="99"/>
                    </a:cubicBezTo>
                    <a:cubicBezTo>
                      <a:pt x="89" y="294"/>
                      <a:pt x="89" y="294"/>
                      <a:pt x="89" y="294"/>
                    </a:cubicBezTo>
                    <a:cubicBezTo>
                      <a:pt x="71" y="269"/>
                      <a:pt x="58" y="240"/>
                      <a:pt x="52" y="210"/>
                    </a:cubicBezTo>
                    <a:close/>
                    <a:moveTo>
                      <a:pt x="297" y="164"/>
                    </a:moveTo>
                    <a:cubicBezTo>
                      <a:pt x="297" y="180"/>
                      <a:pt x="296" y="195"/>
                      <a:pt x="292" y="210"/>
                    </a:cubicBezTo>
                    <a:cubicBezTo>
                      <a:pt x="279" y="277"/>
                      <a:pt x="234" y="335"/>
                      <a:pt x="172" y="367"/>
                    </a:cubicBezTo>
                    <a:cubicBezTo>
                      <a:pt x="147" y="354"/>
                      <a:pt x="125" y="337"/>
                      <a:pt x="107" y="316"/>
                    </a:cubicBezTo>
                    <a:cubicBezTo>
                      <a:pt x="297" y="126"/>
                      <a:pt x="297" y="126"/>
                      <a:pt x="297" y="126"/>
                    </a:cubicBezTo>
                    <a:lnTo>
                      <a:pt x="297" y="1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sx="116000" sy="116000" algn="ctr" rotWithShape="0">
                  <a:srgbClr val="A153A0"/>
                </a:outerShdw>
              </a:effectLst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047" name="Google Shape;15047;p108"/>
          <p:cNvSpPr/>
          <p:nvPr/>
        </p:nvSpPr>
        <p:spPr>
          <a:xfrm>
            <a:off x="9837697" y="1978322"/>
            <a:ext cx="495392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DNS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048" name="Google Shape;15048;p108"/>
          <p:cNvGrpSpPr/>
          <p:nvPr/>
        </p:nvGrpSpPr>
        <p:grpSpPr>
          <a:xfrm>
            <a:off x="9509359" y="838200"/>
            <a:ext cx="1152069" cy="1152120"/>
            <a:chOff x="6655417" y="1311036"/>
            <a:chExt cx="1152069" cy="1152120"/>
          </a:xfrm>
        </p:grpSpPr>
        <p:grpSp>
          <p:nvGrpSpPr>
            <p:cNvPr id="15049" name="Google Shape;15049;p108"/>
            <p:cNvGrpSpPr/>
            <p:nvPr/>
          </p:nvGrpSpPr>
          <p:grpSpPr>
            <a:xfrm>
              <a:off x="6655417" y="1311036"/>
              <a:ext cx="1152069" cy="1152120"/>
              <a:chOff x="2789953" y="656388"/>
              <a:chExt cx="864052" cy="864090"/>
            </a:xfrm>
          </p:grpSpPr>
          <p:sp>
            <p:nvSpPr>
              <p:cNvPr id="15050" name="Google Shape;15050;p108"/>
              <p:cNvSpPr/>
              <p:nvPr/>
            </p:nvSpPr>
            <p:spPr>
              <a:xfrm>
                <a:off x="2789953" y="656388"/>
                <a:ext cx="864052" cy="86409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51" name="Google Shape;15051;p108"/>
              <p:cNvSpPr/>
              <p:nvPr/>
            </p:nvSpPr>
            <p:spPr>
              <a:xfrm>
                <a:off x="3205720" y="1395045"/>
                <a:ext cx="34841" cy="3484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52" name="Google Shape;15052;p108"/>
              <p:cNvSpPr/>
              <p:nvPr/>
            </p:nvSpPr>
            <p:spPr>
              <a:xfrm>
                <a:off x="3205720" y="748140"/>
                <a:ext cx="34841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53" name="Google Shape;15053;p108"/>
              <p:cNvSpPr/>
              <p:nvPr/>
            </p:nvSpPr>
            <p:spPr>
              <a:xfrm>
                <a:off x="3527418" y="1072173"/>
                <a:ext cx="33680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54" name="Google Shape;15054;p108"/>
              <p:cNvSpPr/>
              <p:nvPr/>
            </p:nvSpPr>
            <p:spPr>
              <a:xfrm>
                <a:off x="2880540" y="1072173"/>
                <a:ext cx="33680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55" name="Google Shape;15055;p108"/>
              <p:cNvSpPr/>
              <p:nvPr/>
            </p:nvSpPr>
            <p:spPr>
              <a:xfrm>
                <a:off x="2936284" y="803888"/>
                <a:ext cx="33680" cy="3484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56" name="Google Shape;15056;p108"/>
              <p:cNvSpPr/>
              <p:nvPr/>
            </p:nvSpPr>
            <p:spPr>
              <a:xfrm>
                <a:off x="3470510" y="1339298"/>
                <a:ext cx="34841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57" name="Google Shape;15057;p108"/>
              <p:cNvSpPr/>
              <p:nvPr/>
            </p:nvSpPr>
            <p:spPr>
              <a:xfrm>
                <a:off x="2936284" y="1339298"/>
                <a:ext cx="33680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58" name="Google Shape;15058;p108"/>
              <p:cNvSpPr/>
              <p:nvPr/>
            </p:nvSpPr>
            <p:spPr>
              <a:xfrm>
                <a:off x="3471672" y="803888"/>
                <a:ext cx="33680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059" name="Google Shape;15059;p108"/>
            <p:cNvSpPr/>
            <p:nvPr/>
          </p:nvSpPr>
          <p:spPr>
            <a:xfrm>
              <a:off x="7012913" y="1668557"/>
              <a:ext cx="437077" cy="437076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060" name="Google Shape;15060;p108"/>
            <p:cNvGrpSpPr/>
            <p:nvPr/>
          </p:nvGrpSpPr>
          <p:grpSpPr>
            <a:xfrm>
              <a:off x="7018911" y="1691313"/>
              <a:ext cx="414284" cy="397072"/>
              <a:chOff x="6733016" y="1272720"/>
              <a:chExt cx="1404574" cy="1346215"/>
            </a:xfrm>
          </p:grpSpPr>
          <p:sp>
            <p:nvSpPr>
              <p:cNvPr id="15061" name="Google Shape;15061;p108"/>
              <p:cNvSpPr/>
              <p:nvPr/>
            </p:nvSpPr>
            <p:spPr>
              <a:xfrm>
                <a:off x="6733016" y="1272720"/>
                <a:ext cx="1346218" cy="1346215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4320" extrusionOk="0">
                    <a:moveTo>
                      <a:pt x="2160" y="0"/>
                    </a:moveTo>
                    <a:lnTo>
                      <a:pt x="2160" y="0"/>
                    </a:lnTo>
                    <a:lnTo>
                      <a:pt x="2103" y="0"/>
                    </a:lnTo>
                    <a:lnTo>
                      <a:pt x="2049" y="4"/>
                    </a:lnTo>
                    <a:lnTo>
                      <a:pt x="1994" y="6"/>
                    </a:lnTo>
                    <a:lnTo>
                      <a:pt x="1940" y="12"/>
                    </a:lnTo>
                    <a:lnTo>
                      <a:pt x="1885" y="18"/>
                    </a:lnTo>
                    <a:lnTo>
                      <a:pt x="1831" y="25"/>
                    </a:lnTo>
                    <a:lnTo>
                      <a:pt x="1778" y="33"/>
                    </a:lnTo>
                    <a:lnTo>
                      <a:pt x="1725" y="45"/>
                    </a:lnTo>
                    <a:lnTo>
                      <a:pt x="1673" y="55"/>
                    </a:lnTo>
                    <a:lnTo>
                      <a:pt x="1620" y="68"/>
                    </a:lnTo>
                    <a:lnTo>
                      <a:pt x="1569" y="82"/>
                    </a:lnTo>
                    <a:lnTo>
                      <a:pt x="1519" y="97"/>
                    </a:lnTo>
                    <a:lnTo>
                      <a:pt x="1468" y="113"/>
                    </a:lnTo>
                    <a:lnTo>
                      <a:pt x="1417" y="131"/>
                    </a:lnTo>
                    <a:lnTo>
                      <a:pt x="1369" y="150"/>
                    </a:lnTo>
                    <a:lnTo>
                      <a:pt x="1320" y="170"/>
                    </a:lnTo>
                    <a:lnTo>
                      <a:pt x="1271" y="191"/>
                    </a:lnTo>
                    <a:lnTo>
                      <a:pt x="1224" y="212"/>
                    </a:lnTo>
                    <a:lnTo>
                      <a:pt x="1177" y="236"/>
                    </a:lnTo>
                    <a:lnTo>
                      <a:pt x="1131" y="261"/>
                    </a:lnTo>
                    <a:lnTo>
                      <a:pt x="1086" y="287"/>
                    </a:lnTo>
                    <a:lnTo>
                      <a:pt x="1039" y="312"/>
                    </a:lnTo>
                    <a:lnTo>
                      <a:pt x="996" y="341"/>
                    </a:lnTo>
                    <a:lnTo>
                      <a:pt x="953" y="368"/>
                    </a:lnTo>
                    <a:lnTo>
                      <a:pt x="910" y="398"/>
                    </a:lnTo>
                    <a:lnTo>
                      <a:pt x="868" y="429"/>
                    </a:lnTo>
                    <a:lnTo>
                      <a:pt x="827" y="460"/>
                    </a:lnTo>
                    <a:lnTo>
                      <a:pt x="786" y="493"/>
                    </a:lnTo>
                    <a:lnTo>
                      <a:pt x="747" y="526"/>
                    </a:lnTo>
                    <a:lnTo>
                      <a:pt x="708" y="561"/>
                    </a:lnTo>
                    <a:lnTo>
                      <a:pt x="671" y="597"/>
                    </a:lnTo>
                    <a:lnTo>
                      <a:pt x="634" y="634"/>
                    </a:lnTo>
                    <a:lnTo>
                      <a:pt x="597" y="671"/>
                    </a:lnTo>
                    <a:lnTo>
                      <a:pt x="561" y="708"/>
                    </a:lnTo>
                    <a:lnTo>
                      <a:pt x="526" y="747"/>
                    </a:lnTo>
                    <a:lnTo>
                      <a:pt x="493" y="786"/>
                    </a:lnTo>
                    <a:lnTo>
                      <a:pt x="460" y="827"/>
                    </a:lnTo>
                    <a:lnTo>
                      <a:pt x="429" y="868"/>
                    </a:lnTo>
                    <a:lnTo>
                      <a:pt x="398" y="910"/>
                    </a:lnTo>
                    <a:lnTo>
                      <a:pt x="368" y="953"/>
                    </a:lnTo>
                    <a:lnTo>
                      <a:pt x="341" y="996"/>
                    </a:lnTo>
                    <a:lnTo>
                      <a:pt x="312" y="1039"/>
                    </a:lnTo>
                    <a:lnTo>
                      <a:pt x="287" y="1086"/>
                    </a:lnTo>
                    <a:lnTo>
                      <a:pt x="261" y="1131"/>
                    </a:lnTo>
                    <a:lnTo>
                      <a:pt x="236" y="1177"/>
                    </a:lnTo>
                    <a:lnTo>
                      <a:pt x="212" y="1224"/>
                    </a:lnTo>
                    <a:lnTo>
                      <a:pt x="191" y="1271"/>
                    </a:lnTo>
                    <a:lnTo>
                      <a:pt x="170" y="1320"/>
                    </a:lnTo>
                    <a:lnTo>
                      <a:pt x="150" y="1369"/>
                    </a:lnTo>
                    <a:lnTo>
                      <a:pt x="131" y="1417"/>
                    </a:lnTo>
                    <a:lnTo>
                      <a:pt x="113" y="1468"/>
                    </a:lnTo>
                    <a:lnTo>
                      <a:pt x="97" y="1519"/>
                    </a:lnTo>
                    <a:lnTo>
                      <a:pt x="82" y="1569"/>
                    </a:lnTo>
                    <a:lnTo>
                      <a:pt x="68" y="1620"/>
                    </a:lnTo>
                    <a:lnTo>
                      <a:pt x="55" y="1673"/>
                    </a:lnTo>
                    <a:lnTo>
                      <a:pt x="45" y="1725"/>
                    </a:lnTo>
                    <a:lnTo>
                      <a:pt x="33" y="1778"/>
                    </a:lnTo>
                    <a:lnTo>
                      <a:pt x="25" y="1831"/>
                    </a:lnTo>
                    <a:lnTo>
                      <a:pt x="18" y="1885"/>
                    </a:lnTo>
                    <a:lnTo>
                      <a:pt x="12" y="1940"/>
                    </a:lnTo>
                    <a:lnTo>
                      <a:pt x="6" y="1994"/>
                    </a:lnTo>
                    <a:lnTo>
                      <a:pt x="4" y="2049"/>
                    </a:lnTo>
                    <a:lnTo>
                      <a:pt x="0" y="2103"/>
                    </a:lnTo>
                    <a:lnTo>
                      <a:pt x="0" y="2160"/>
                    </a:lnTo>
                    <a:lnTo>
                      <a:pt x="0" y="2160"/>
                    </a:lnTo>
                    <a:lnTo>
                      <a:pt x="0" y="2217"/>
                    </a:lnTo>
                    <a:lnTo>
                      <a:pt x="4" y="2271"/>
                    </a:lnTo>
                    <a:lnTo>
                      <a:pt x="6" y="2326"/>
                    </a:lnTo>
                    <a:lnTo>
                      <a:pt x="12" y="2380"/>
                    </a:lnTo>
                    <a:lnTo>
                      <a:pt x="18" y="2435"/>
                    </a:lnTo>
                    <a:lnTo>
                      <a:pt x="25" y="2489"/>
                    </a:lnTo>
                    <a:lnTo>
                      <a:pt x="33" y="2542"/>
                    </a:lnTo>
                    <a:lnTo>
                      <a:pt x="45" y="2595"/>
                    </a:lnTo>
                    <a:lnTo>
                      <a:pt x="55" y="2647"/>
                    </a:lnTo>
                    <a:lnTo>
                      <a:pt x="68" y="2700"/>
                    </a:lnTo>
                    <a:lnTo>
                      <a:pt x="82" y="2751"/>
                    </a:lnTo>
                    <a:lnTo>
                      <a:pt x="97" y="2801"/>
                    </a:lnTo>
                    <a:lnTo>
                      <a:pt x="113" y="2852"/>
                    </a:lnTo>
                    <a:lnTo>
                      <a:pt x="131" y="2903"/>
                    </a:lnTo>
                    <a:lnTo>
                      <a:pt x="150" y="2951"/>
                    </a:lnTo>
                    <a:lnTo>
                      <a:pt x="170" y="3000"/>
                    </a:lnTo>
                    <a:lnTo>
                      <a:pt x="191" y="3049"/>
                    </a:lnTo>
                    <a:lnTo>
                      <a:pt x="212" y="3096"/>
                    </a:lnTo>
                    <a:lnTo>
                      <a:pt x="236" y="3143"/>
                    </a:lnTo>
                    <a:lnTo>
                      <a:pt x="261" y="3189"/>
                    </a:lnTo>
                    <a:lnTo>
                      <a:pt x="287" y="3234"/>
                    </a:lnTo>
                    <a:lnTo>
                      <a:pt x="312" y="3281"/>
                    </a:lnTo>
                    <a:lnTo>
                      <a:pt x="341" y="3324"/>
                    </a:lnTo>
                    <a:lnTo>
                      <a:pt x="368" y="3367"/>
                    </a:lnTo>
                    <a:lnTo>
                      <a:pt x="398" y="3410"/>
                    </a:lnTo>
                    <a:lnTo>
                      <a:pt x="429" y="3452"/>
                    </a:lnTo>
                    <a:lnTo>
                      <a:pt x="460" y="3493"/>
                    </a:lnTo>
                    <a:lnTo>
                      <a:pt x="493" y="3534"/>
                    </a:lnTo>
                    <a:lnTo>
                      <a:pt x="526" y="3573"/>
                    </a:lnTo>
                    <a:lnTo>
                      <a:pt x="561" y="3612"/>
                    </a:lnTo>
                    <a:lnTo>
                      <a:pt x="597" y="3649"/>
                    </a:lnTo>
                    <a:lnTo>
                      <a:pt x="634" y="3686"/>
                    </a:lnTo>
                    <a:lnTo>
                      <a:pt x="671" y="3723"/>
                    </a:lnTo>
                    <a:lnTo>
                      <a:pt x="708" y="3759"/>
                    </a:lnTo>
                    <a:lnTo>
                      <a:pt x="747" y="3794"/>
                    </a:lnTo>
                    <a:lnTo>
                      <a:pt x="786" y="3827"/>
                    </a:lnTo>
                    <a:lnTo>
                      <a:pt x="827" y="3860"/>
                    </a:lnTo>
                    <a:lnTo>
                      <a:pt x="868" y="3891"/>
                    </a:lnTo>
                    <a:lnTo>
                      <a:pt x="910" y="3922"/>
                    </a:lnTo>
                    <a:lnTo>
                      <a:pt x="953" y="3952"/>
                    </a:lnTo>
                    <a:lnTo>
                      <a:pt x="996" y="3979"/>
                    </a:lnTo>
                    <a:lnTo>
                      <a:pt x="1039" y="4008"/>
                    </a:lnTo>
                    <a:lnTo>
                      <a:pt x="1086" y="4033"/>
                    </a:lnTo>
                    <a:lnTo>
                      <a:pt x="1131" y="4059"/>
                    </a:lnTo>
                    <a:lnTo>
                      <a:pt x="1177" y="4084"/>
                    </a:lnTo>
                    <a:lnTo>
                      <a:pt x="1224" y="4108"/>
                    </a:lnTo>
                    <a:lnTo>
                      <a:pt x="1271" y="4129"/>
                    </a:lnTo>
                    <a:lnTo>
                      <a:pt x="1320" y="4150"/>
                    </a:lnTo>
                    <a:lnTo>
                      <a:pt x="1369" y="4170"/>
                    </a:lnTo>
                    <a:lnTo>
                      <a:pt x="1417" y="4189"/>
                    </a:lnTo>
                    <a:lnTo>
                      <a:pt x="1468" y="4207"/>
                    </a:lnTo>
                    <a:lnTo>
                      <a:pt x="1519" y="4223"/>
                    </a:lnTo>
                    <a:lnTo>
                      <a:pt x="1569" y="4238"/>
                    </a:lnTo>
                    <a:lnTo>
                      <a:pt x="1620" y="4252"/>
                    </a:lnTo>
                    <a:lnTo>
                      <a:pt x="1673" y="4265"/>
                    </a:lnTo>
                    <a:lnTo>
                      <a:pt x="1725" y="4275"/>
                    </a:lnTo>
                    <a:lnTo>
                      <a:pt x="1778" y="4287"/>
                    </a:lnTo>
                    <a:lnTo>
                      <a:pt x="1831" y="4295"/>
                    </a:lnTo>
                    <a:lnTo>
                      <a:pt x="1885" y="4302"/>
                    </a:lnTo>
                    <a:lnTo>
                      <a:pt x="1940" y="4308"/>
                    </a:lnTo>
                    <a:lnTo>
                      <a:pt x="1994" y="4314"/>
                    </a:lnTo>
                    <a:lnTo>
                      <a:pt x="2049" y="4316"/>
                    </a:lnTo>
                    <a:lnTo>
                      <a:pt x="2103" y="4320"/>
                    </a:lnTo>
                    <a:lnTo>
                      <a:pt x="2160" y="4320"/>
                    </a:lnTo>
                    <a:lnTo>
                      <a:pt x="2160" y="4320"/>
                    </a:lnTo>
                    <a:lnTo>
                      <a:pt x="2217" y="4320"/>
                    </a:lnTo>
                    <a:lnTo>
                      <a:pt x="2271" y="4316"/>
                    </a:lnTo>
                    <a:lnTo>
                      <a:pt x="2326" y="4314"/>
                    </a:lnTo>
                    <a:lnTo>
                      <a:pt x="2380" y="4308"/>
                    </a:lnTo>
                    <a:lnTo>
                      <a:pt x="2435" y="4302"/>
                    </a:lnTo>
                    <a:lnTo>
                      <a:pt x="2489" y="4295"/>
                    </a:lnTo>
                    <a:lnTo>
                      <a:pt x="2542" y="4287"/>
                    </a:lnTo>
                    <a:lnTo>
                      <a:pt x="2595" y="4275"/>
                    </a:lnTo>
                    <a:lnTo>
                      <a:pt x="2647" y="4265"/>
                    </a:lnTo>
                    <a:lnTo>
                      <a:pt x="2700" y="4252"/>
                    </a:lnTo>
                    <a:lnTo>
                      <a:pt x="2751" y="4238"/>
                    </a:lnTo>
                    <a:lnTo>
                      <a:pt x="2801" y="4223"/>
                    </a:lnTo>
                    <a:lnTo>
                      <a:pt x="2852" y="4207"/>
                    </a:lnTo>
                    <a:lnTo>
                      <a:pt x="2903" y="4189"/>
                    </a:lnTo>
                    <a:lnTo>
                      <a:pt x="2951" y="4170"/>
                    </a:lnTo>
                    <a:lnTo>
                      <a:pt x="3000" y="4150"/>
                    </a:lnTo>
                    <a:lnTo>
                      <a:pt x="3049" y="4129"/>
                    </a:lnTo>
                    <a:lnTo>
                      <a:pt x="3096" y="4108"/>
                    </a:lnTo>
                    <a:lnTo>
                      <a:pt x="3143" y="4084"/>
                    </a:lnTo>
                    <a:lnTo>
                      <a:pt x="3189" y="4059"/>
                    </a:lnTo>
                    <a:lnTo>
                      <a:pt x="3234" y="4033"/>
                    </a:lnTo>
                    <a:lnTo>
                      <a:pt x="3281" y="4008"/>
                    </a:lnTo>
                    <a:lnTo>
                      <a:pt x="3324" y="3979"/>
                    </a:lnTo>
                    <a:lnTo>
                      <a:pt x="3367" y="3952"/>
                    </a:lnTo>
                    <a:lnTo>
                      <a:pt x="3410" y="3922"/>
                    </a:lnTo>
                    <a:lnTo>
                      <a:pt x="3452" y="3891"/>
                    </a:lnTo>
                    <a:lnTo>
                      <a:pt x="3493" y="3860"/>
                    </a:lnTo>
                    <a:lnTo>
                      <a:pt x="3534" y="3827"/>
                    </a:lnTo>
                    <a:lnTo>
                      <a:pt x="3573" y="3794"/>
                    </a:lnTo>
                    <a:lnTo>
                      <a:pt x="3612" y="3759"/>
                    </a:lnTo>
                    <a:lnTo>
                      <a:pt x="3649" y="3723"/>
                    </a:lnTo>
                    <a:lnTo>
                      <a:pt x="3686" y="3686"/>
                    </a:lnTo>
                    <a:lnTo>
                      <a:pt x="3723" y="3649"/>
                    </a:lnTo>
                    <a:lnTo>
                      <a:pt x="3759" y="3612"/>
                    </a:lnTo>
                    <a:lnTo>
                      <a:pt x="3794" y="3573"/>
                    </a:lnTo>
                    <a:lnTo>
                      <a:pt x="3827" y="3534"/>
                    </a:lnTo>
                    <a:lnTo>
                      <a:pt x="3860" y="3493"/>
                    </a:lnTo>
                    <a:lnTo>
                      <a:pt x="3891" y="3452"/>
                    </a:lnTo>
                    <a:lnTo>
                      <a:pt x="3922" y="3410"/>
                    </a:lnTo>
                    <a:lnTo>
                      <a:pt x="3952" y="3367"/>
                    </a:lnTo>
                    <a:lnTo>
                      <a:pt x="3979" y="3324"/>
                    </a:lnTo>
                    <a:lnTo>
                      <a:pt x="4008" y="3281"/>
                    </a:lnTo>
                    <a:lnTo>
                      <a:pt x="4033" y="3234"/>
                    </a:lnTo>
                    <a:lnTo>
                      <a:pt x="4059" y="3189"/>
                    </a:lnTo>
                    <a:lnTo>
                      <a:pt x="4084" y="3143"/>
                    </a:lnTo>
                    <a:lnTo>
                      <a:pt x="4108" y="3096"/>
                    </a:lnTo>
                    <a:lnTo>
                      <a:pt x="4129" y="3049"/>
                    </a:lnTo>
                    <a:lnTo>
                      <a:pt x="4150" y="3000"/>
                    </a:lnTo>
                    <a:lnTo>
                      <a:pt x="4170" y="2951"/>
                    </a:lnTo>
                    <a:lnTo>
                      <a:pt x="4189" y="2903"/>
                    </a:lnTo>
                    <a:lnTo>
                      <a:pt x="4207" y="2852"/>
                    </a:lnTo>
                    <a:lnTo>
                      <a:pt x="4223" y="2801"/>
                    </a:lnTo>
                    <a:lnTo>
                      <a:pt x="4238" y="2751"/>
                    </a:lnTo>
                    <a:lnTo>
                      <a:pt x="4252" y="2700"/>
                    </a:lnTo>
                    <a:lnTo>
                      <a:pt x="4265" y="2647"/>
                    </a:lnTo>
                    <a:lnTo>
                      <a:pt x="4275" y="2595"/>
                    </a:lnTo>
                    <a:lnTo>
                      <a:pt x="4287" y="2542"/>
                    </a:lnTo>
                    <a:lnTo>
                      <a:pt x="4295" y="2489"/>
                    </a:lnTo>
                    <a:lnTo>
                      <a:pt x="4302" y="2435"/>
                    </a:lnTo>
                    <a:lnTo>
                      <a:pt x="4308" y="2380"/>
                    </a:lnTo>
                    <a:lnTo>
                      <a:pt x="4314" y="2326"/>
                    </a:lnTo>
                    <a:lnTo>
                      <a:pt x="4316" y="2271"/>
                    </a:lnTo>
                    <a:lnTo>
                      <a:pt x="4320" y="2217"/>
                    </a:lnTo>
                    <a:lnTo>
                      <a:pt x="4320" y="2160"/>
                    </a:lnTo>
                    <a:lnTo>
                      <a:pt x="4320" y="2160"/>
                    </a:lnTo>
                    <a:lnTo>
                      <a:pt x="4320" y="2103"/>
                    </a:lnTo>
                    <a:lnTo>
                      <a:pt x="4316" y="2049"/>
                    </a:lnTo>
                    <a:lnTo>
                      <a:pt x="4314" y="1994"/>
                    </a:lnTo>
                    <a:lnTo>
                      <a:pt x="4308" y="1940"/>
                    </a:lnTo>
                    <a:lnTo>
                      <a:pt x="4302" y="1885"/>
                    </a:lnTo>
                    <a:lnTo>
                      <a:pt x="4295" y="1831"/>
                    </a:lnTo>
                    <a:lnTo>
                      <a:pt x="4287" y="1778"/>
                    </a:lnTo>
                    <a:lnTo>
                      <a:pt x="4275" y="1725"/>
                    </a:lnTo>
                    <a:lnTo>
                      <a:pt x="4265" y="1673"/>
                    </a:lnTo>
                    <a:lnTo>
                      <a:pt x="4252" y="1620"/>
                    </a:lnTo>
                    <a:lnTo>
                      <a:pt x="4238" y="1569"/>
                    </a:lnTo>
                    <a:lnTo>
                      <a:pt x="4223" y="1519"/>
                    </a:lnTo>
                    <a:lnTo>
                      <a:pt x="4207" y="1468"/>
                    </a:lnTo>
                    <a:lnTo>
                      <a:pt x="4189" y="1417"/>
                    </a:lnTo>
                    <a:lnTo>
                      <a:pt x="4170" y="1369"/>
                    </a:lnTo>
                    <a:lnTo>
                      <a:pt x="4150" y="1320"/>
                    </a:lnTo>
                    <a:lnTo>
                      <a:pt x="4129" y="1271"/>
                    </a:lnTo>
                    <a:lnTo>
                      <a:pt x="4108" y="1224"/>
                    </a:lnTo>
                    <a:lnTo>
                      <a:pt x="4084" y="1177"/>
                    </a:lnTo>
                    <a:lnTo>
                      <a:pt x="4059" y="1131"/>
                    </a:lnTo>
                    <a:lnTo>
                      <a:pt x="4033" y="1086"/>
                    </a:lnTo>
                    <a:lnTo>
                      <a:pt x="4008" y="1039"/>
                    </a:lnTo>
                    <a:lnTo>
                      <a:pt x="3979" y="996"/>
                    </a:lnTo>
                    <a:lnTo>
                      <a:pt x="3952" y="953"/>
                    </a:lnTo>
                    <a:lnTo>
                      <a:pt x="3922" y="910"/>
                    </a:lnTo>
                    <a:lnTo>
                      <a:pt x="3891" y="868"/>
                    </a:lnTo>
                    <a:lnTo>
                      <a:pt x="3860" y="827"/>
                    </a:lnTo>
                    <a:lnTo>
                      <a:pt x="3827" y="786"/>
                    </a:lnTo>
                    <a:lnTo>
                      <a:pt x="3794" y="747"/>
                    </a:lnTo>
                    <a:lnTo>
                      <a:pt x="3759" y="708"/>
                    </a:lnTo>
                    <a:lnTo>
                      <a:pt x="3723" y="671"/>
                    </a:lnTo>
                    <a:lnTo>
                      <a:pt x="3686" y="634"/>
                    </a:lnTo>
                    <a:lnTo>
                      <a:pt x="3649" y="597"/>
                    </a:lnTo>
                    <a:lnTo>
                      <a:pt x="3612" y="561"/>
                    </a:lnTo>
                    <a:lnTo>
                      <a:pt x="3573" y="526"/>
                    </a:lnTo>
                    <a:lnTo>
                      <a:pt x="3534" y="493"/>
                    </a:lnTo>
                    <a:lnTo>
                      <a:pt x="3493" y="460"/>
                    </a:lnTo>
                    <a:lnTo>
                      <a:pt x="3452" y="429"/>
                    </a:lnTo>
                    <a:lnTo>
                      <a:pt x="3410" y="398"/>
                    </a:lnTo>
                    <a:lnTo>
                      <a:pt x="3367" y="368"/>
                    </a:lnTo>
                    <a:lnTo>
                      <a:pt x="3324" y="341"/>
                    </a:lnTo>
                    <a:lnTo>
                      <a:pt x="3281" y="312"/>
                    </a:lnTo>
                    <a:lnTo>
                      <a:pt x="3234" y="287"/>
                    </a:lnTo>
                    <a:lnTo>
                      <a:pt x="3189" y="261"/>
                    </a:lnTo>
                    <a:lnTo>
                      <a:pt x="3143" y="236"/>
                    </a:lnTo>
                    <a:lnTo>
                      <a:pt x="3096" y="212"/>
                    </a:lnTo>
                    <a:lnTo>
                      <a:pt x="3049" y="191"/>
                    </a:lnTo>
                    <a:lnTo>
                      <a:pt x="3000" y="170"/>
                    </a:lnTo>
                    <a:lnTo>
                      <a:pt x="2951" y="150"/>
                    </a:lnTo>
                    <a:lnTo>
                      <a:pt x="2903" y="131"/>
                    </a:lnTo>
                    <a:lnTo>
                      <a:pt x="2852" y="113"/>
                    </a:lnTo>
                    <a:lnTo>
                      <a:pt x="2801" y="97"/>
                    </a:lnTo>
                    <a:lnTo>
                      <a:pt x="2751" y="82"/>
                    </a:lnTo>
                    <a:lnTo>
                      <a:pt x="2700" y="68"/>
                    </a:lnTo>
                    <a:lnTo>
                      <a:pt x="2647" y="55"/>
                    </a:lnTo>
                    <a:lnTo>
                      <a:pt x="2595" y="45"/>
                    </a:lnTo>
                    <a:lnTo>
                      <a:pt x="2542" y="33"/>
                    </a:lnTo>
                    <a:lnTo>
                      <a:pt x="2489" y="25"/>
                    </a:lnTo>
                    <a:lnTo>
                      <a:pt x="2435" y="18"/>
                    </a:lnTo>
                    <a:lnTo>
                      <a:pt x="2380" y="12"/>
                    </a:lnTo>
                    <a:lnTo>
                      <a:pt x="2326" y="6"/>
                    </a:lnTo>
                    <a:lnTo>
                      <a:pt x="2271" y="4"/>
                    </a:lnTo>
                    <a:lnTo>
                      <a:pt x="2217" y="0"/>
                    </a:lnTo>
                    <a:lnTo>
                      <a:pt x="2160" y="0"/>
                    </a:lnTo>
                    <a:lnTo>
                      <a:pt x="2160" y="0"/>
                    </a:lnTo>
                    <a:close/>
                    <a:moveTo>
                      <a:pt x="4037" y="2090"/>
                    </a:moveTo>
                    <a:lnTo>
                      <a:pt x="3203" y="2090"/>
                    </a:lnTo>
                    <a:lnTo>
                      <a:pt x="3203" y="2090"/>
                    </a:lnTo>
                    <a:lnTo>
                      <a:pt x="3197" y="1975"/>
                    </a:lnTo>
                    <a:lnTo>
                      <a:pt x="3187" y="1862"/>
                    </a:lnTo>
                    <a:lnTo>
                      <a:pt x="3174" y="1749"/>
                    </a:lnTo>
                    <a:lnTo>
                      <a:pt x="3156" y="1639"/>
                    </a:lnTo>
                    <a:lnTo>
                      <a:pt x="3133" y="1530"/>
                    </a:lnTo>
                    <a:lnTo>
                      <a:pt x="3107" y="1423"/>
                    </a:lnTo>
                    <a:lnTo>
                      <a:pt x="3076" y="1320"/>
                    </a:lnTo>
                    <a:lnTo>
                      <a:pt x="3043" y="1216"/>
                    </a:lnTo>
                    <a:lnTo>
                      <a:pt x="3043" y="1216"/>
                    </a:lnTo>
                    <a:lnTo>
                      <a:pt x="3111" y="1187"/>
                    </a:lnTo>
                    <a:lnTo>
                      <a:pt x="3182" y="1154"/>
                    </a:lnTo>
                    <a:lnTo>
                      <a:pt x="3248" y="1119"/>
                    </a:lnTo>
                    <a:lnTo>
                      <a:pt x="3314" y="1080"/>
                    </a:lnTo>
                    <a:lnTo>
                      <a:pt x="3378" y="1041"/>
                    </a:lnTo>
                    <a:lnTo>
                      <a:pt x="3441" y="1000"/>
                    </a:lnTo>
                    <a:lnTo>
                      <a:pt x="3503" y="955"/>
                    </a:lnTo>
                    <a:lnTo>
                      <a:pt x="3564" y="910"/>
                    </a:lnTo>
                    <a:lnTo>
                      <a:pt x="3564" y="910"/>
                    </a:lnTo>
                    <a:lnTo>
                      <a:pt x="3614" y="971"/>
                    </a:lnTo>
                    <a:lnTo>
                      <a:pt x="3663" y="1033"/>
                    </a:lnTo>
                    <a:lnTo>
                      <a:pt x="3710" y="1098"/>
                    </a:lnTo>
                    <a:lnTo>
                      <a:pt x="3753" y="1166"/>
                    </a:lnTo>
                    <a:lnTo>
                      <a:pt x="3794" y="1234"/>
                    </a:lnTo>
                    <a:lnTo>
                      <a:pt x="3833" y="1304"/>
                    </a:lnTo>
                    <a:lnTo>
                      <a:pt x="3868" y="1376"/>
                    </a:lnTo>
                    <a:lnTo>
                      <a:pt x="3899" y="1450"/>
                    </a:lnTo>
                    <a:lnTo>
                      <a:pt x="3928" y="1524"/>
                    </a:lnTo>
                    <a:lnTo>
                      <a:pt x="3954" y="1602"/>
                    </a:lnTo>
                    <a:lnTo>
                      <a:pt x="3977" y="1680"/>
                    </a:lnTo>
                    <a:lnTo>
                      <a:pt x="3996" y="1760"/>
                    </a:lnTo>
                    <a:lnTo>
                      <a:pt x="4012" y="1840"/>
                    </a:lnTo>
                    <a:lnTo>
                      <a:pt x="4024" y="1922"/>
                    </a:lnTo>
                    <a:lnTo>
                      <a:pt x="4033" y="2006"/>
                    </a:lnTo>
                    <a:lnTo>
                      <a:pt x="4037" y="2090"/>
                    </a:lnTo>
                    <a:lnTo>
                      <a:pt x="4037" y="2090"/>
                    </a:lnTo>
                    <a:close/>
                    <a:moveTo>
                      <a:pt x="2082" y="4037"/>
                    </a:moveTo>
                    <a:lnTo>
                      <a:pt x="2082" y="4037"/>
                    </a:lnTo>
                    <a:lnTo>
                      <a:pt x="2039" y="4000"/>
                    </a:lnTo>
                    <a:lnTo>
                      <a:pt x="1998" y="3963"/>
                    </a:lnTo>
                    <a:lnTo>
                      <a:pt x="1957" y="3922"/>
                    </a:lnTo>
                    <a:lnTo>
                      <a:pt x="1916" y="3881"/>
                    </a:lnTo>
                    <a:lnTo>
                      <a:pt x="1877" y="3840"/>
                    </a:lnTo>
                    <a:lnTo>
                      <a:pt x="1838" y="3798"/>
                    </a:lnTo>
                    <a:lnTo>
                      <a:pt x="1801" y="3753"/>
                    </a:lnTo>
                    <a:lnTo>
                      <a:pt x="1766" y="3708"/>
                    </a:lnTo>
                    <a:lnTo>
                      <a:pt x="1731" y="3661"/>
                    </a:lnTo>
                    <a:lnTo>
                      <a:pt x="1696" y="3612"/>
                    </a:lnTo>
                    <a:lnTo>
                      <a:pt x="1663" y="3564"/>
                    </a:lnTo>
                    <a:lnTo>
                      <a:pt x="1632" y="3513"/>
                    </a:lnTo>
                    <a:lnTo>
                      <a:pt x="1601" y="3462"/>
                    </a:lnTo>
                    <a:lnTo>
                      <a:pt x="1571" y="3410"/>
                    </a:lnTo>
                    <a:lnTo>
                      <a:pt x="1542" y="3357"/>
                    </a:lnTo>
                    <a:lnTo>
                      <a:pt x="1515" y="3302"/>
                    </a:lnTo>
                    <a:lnTo>
                      <a:pt x="1515" y="3302"/>
                    </a:lnTo>
                    <a:lnTo>
                      <a:pt x="1583" y="3283"/>
                    </a:lnTo>
                    <a:lnTo>
                      <a:pt x="1653" y="3265"/>
                    </a:lnTo>
                    <a:lnTo>
                      <a:pt x="1725" y="3250"/>
                    </a:lnTo>
                    <a:lnTo>
                      <a:pt x="1795" y="3236"/>
                    </a:lnTo>
                    <a:lnTo>
                      <a:pt x="1870" y="3226"/>
                    </a:lnTo>
                    <a:lnTo>
                      <a:pt x="1942" y="3219"/>
                    </a:lnTo>
                    <a:lnTo>
                      <a:pt x="2016" y="3213"/>
                    </a:lnTo>
                    <a:lnTo>
                      <a:pt x="2090" y="3209"/>
                    </a:lnTo>
                    <a:lnTo>
                      <a:pt x="2090" y="4037"/>
                    </a:lnTo>
                    <a:lnTo>
                      <a:pt x="2090" y="4037"/>
                    </a:lnTo>
                    <a:lnTo>
                      <a:pt x="2082" y="4037"/>
                    </a:lnTo>
                    <a:lnTo>
                      <a:pt x="2082" y="4037"/>
                    </a:lnTo>
                    <a:close/>
                    <a:moveTo>
                      <a:pt x="2236" y="283"/>
                    </a:moveTo>
                    <a:lnTo>
                      <a:pt x="2236" y="283"/>
                    </a:lnTo>
                    <a:lnTo>
                      <a:pt x="2285" y="326"/>
                    </a:lnTo>
                    <a:lnTo>
                      <a:pt x="2334" y="368"/>
                    </a:lnTo>
                    <a:lnTo>
                      <a:pt x="2380" y="413"/>
                    </a:lnTo>
                    <a:lnTo>
                      <a:pt x="2425" y="460"/>
                    </a:lnTo>
                    <a:lnTo>
                      <a:pt x="2468" y="509"/>
                    </a:lnTo>
                    <a:lnTo>
                      <a:pt x="2511" y="559"/>
                    </a:lnTo>
                    <a:lnTo>
                      <a:pt x="2552" y="610"/>
                    </a:lnTo>
                    <a:lnTo>
                      <a:pt x="2593" y="663"/>
                    </a:lnTo>
                    <a:lnTo>
                      <a:pt x="2630" y="717"/>
                    </a:lnTo>
                    <a:lnTo>
                      <a:pt x="2667" y="774"/>
                    </a:lnTo>
                    <a:lnTo>
                      <a:pt x="2704" y="830"/>
                    </a:lnTo>
                    <a:lnTo>
                      <a:pt x="2737" y="889"/>
                    </a:lnTo>
                    <a:lnTo>
                      <a:pt x="2770" y="949"/>
                    </a:lnTo>
                    <a:lnTo>
                      <a:pt x="2801" y="1010"/>
                    </a:lnTo>
                    <a:lnTo>
                      <a:pt x="2831" y="1072"/>
                    </a:lnTo>
                    <a:lnTo>
                      <a:pt x="2860" y="1137"/>
                    </a:lnTo>
                    <a:lnTo>
                      <a:pt x="2860" y="1137"/>
                    </a:lnTo>
                    <a:lnTo>
                      <a:pt x="2784" y="1160"/>
                    </a:lnTo>
                    <a:lnTo>
                      <a:pt x="2708" y="1181"/>
                    </a:lnTo>
                    <a:lnTo>
                      <a:pt x="2630" y="1201"/>
                    </a:lnTo>
                    <a:lnTo>
                      <a:pt x="2552" y="1216"/>
                    </a:lnTo>
                    <a:lnTo>
                      <a:pt x="2474" y="1230"/>
                    </a:lnTo>
                    <a:lnTo>
                      <a:pt x="2392" y="1240"/>
                    </a:lnTo>
                    <a:lnTo>
                      <a:pt x="2312" y="1246"/>
                    </a:lnTo>
                    <a:lnTo>
                      <a:pt x="2230" y="1252"/>
                    </a:lnTo>
                    <a:lnTo>
                      <a:pt x="2230" y="283"/>
                    </a:lnTo>
                    <a:lnTo>
                      <a:pt x="2230" y="283"/>
                    </a:lnTo>
                    <a:lnTo>
                      <a:pt x="2236" y="283"/>
                    </a:lnTo>
                    <a:lnTo>
                      <a:pt x="2236" y="283"/>
                    </a:lnTo>
                    <a:close/>
                    <a:moveTo>
                      <a:pt x="2468" y="306"/>
                    </a:moveTo>
                    <a:lnTo>
                      <a:pt x="2468" y="306"/>
                    </a:lnTo>
                    <a:lnTo>
                      <a:pt x="2540" y="320"/>
                    </a:lnTo>
                    <a:lnTo>
                      <a:pt x="2610" y="335"/>
                    </a:lnTo>
                    <a:lnTo>
                      <a:pt x="2681" y="355"/>
                    </a:lnTo>
                    <a:lnTo>
                      <a:pt x="2749" y="376"/>
                    </a:lnTo>
                    <a:lnTo>
                      <a:pt x="2817" y="400"/>
                    </a:lnTo>
                    <a:lnTo>
                      <a:pt x="2883" y="425"/>
                    </a:lnTo>
                    <a:lnTo>
                      <a:pt x="2948" y="454"/>
                    </a:lnTo>
                    <a:lnTo>
                      <a:pt x="3012" y="485"/>
                    </a:lnTo>
                    <a:lnTo>
                      <a:pt x="3074" y="519"/>
                    </a:lnTo>
                    <a:lnTo>
                      <a:pt x="3135" y="554"/>
                    </a:lnTo>
                    <a:lnTo>
                      <a:pt x="3193" y="591"/>
                    </a:lnTo>
                    <a:lnTo>
                      <a:pt x="3252" y="630"/>
                    </a:lnTo>
                    <a:lnTo>
                      <a:pt x="3308" y="673"/>
                    </a:lnTo>
                    <a:lnTo>
                      <a:pt x="3363" y="715"/>
                    </a:lnTo>
                    <a:lnTo>
                      <a:pt x="3415" y="762"/>
                    </a:lnTo>
                    <a:lnTo>
                      <a:pt x="3468" y="811"/>
                    </a:lnTo>
                    <a:lnTo>
                      <a:pt x="3468" y="811"/>
                    </a:lnTo>
                    <a:lnTo>
                      <a:pt x="3412" y="852"/>
                    </a:lnTo>
                    <a:lnTo>
                      <a:pt x="3355" y="891"/>
                    </a:lnTo>
                    <a:lnTo>
                      <a:pt x="3297" y="928"/>
                    </a:lnTo>
                    <a:lnTo>
                      <a:pt x="3238" y="965"/>
                    </a:lnTo>
                    <a:lnTo>
                      <a:pt x="3178" y="998"/>
                    </a:lnTo>
                    <a:lnTo>
                      <a:pt x="3117" y="1031"/>
                    </a:lnTo>
                    <a:lnTo>
                      <a:pt x="3053" y="1061"/>
                    </a:lnTo>
                    <a:lnTo>
                      <a:pt x="2990" y="1088"/>
                    </a:lnTo>
                    <a:lnTo>
                      <a:pt x="2990" y="1088"/>
                    </a:lnTo>
                    <a:lnTo>
                      <a:pt x="2965" y="1033"/>
                    </a:lnTo>
                    <a:lnTo>
                      <a:pt x="2940" y="977"/>
                    </a:lnTo>
                    <a:lnTo>
                      <a:pt x="2912" y="924"/>
                    </a:lnTo>
                    <a:lnTo>
                      <a:pt x="2885" y="869"/>
                    </a:lnTo>
                    <a:lnTo>
                      <a:pt x="2856" y="817"/>
                    </a:lnTo>
                    <a:lnTo>
                      <a:pt x="2827" y="766"/>
                    </a:lnTo>
                    <a:lnTo>
                      <a:pt x="2796" y="715"/>
                    </a:lnTo>
                    <a:lnTo>
                      <a:pt x="2762" y="665"/>
                    </a:lnTo>
                    <a:lnTo>
                      <a:pt x="2729" y="616"/>
                    </a:lnTo>
                    <a:lnTo>
                      <a:pt x="2694" y="569"/>
                    </a:lnTo>
                    <a:lnTo>
                      <a:pt x="2659" y="522"/>
                    </a:lnTo>
                    <a:lnTo>
                      <a:pt x="2624" y="478"/>
                    </a:lnTo>
                    <a:lnTo>
                      <a:pt x="2587" y="433"/>
                    </a:lnTo>
                    <a:lnTo>
                      <a:pt x="2548" y="390"/>
                    </a:lnTo>
                    <a:lnTo>
                      <a:pt x="2509" y="347"/>
                    </a:lnTo>
                    <a:lnTo>
                      <a:pt x="2468" y="306"/>
                    </a:lnTo>
                    <a:lnTo>
                      <a:pt x="2468" y="306"/>
                    </a:lnTo>
                    <a:close/>
                    <a:moveTo>
                      <a:pt x="2090" y="283"/>
                    </a:moveTo>
                    <a:lnTo>
                      <a:pt x="2090" y="1252"/>
                    </a:lnTo>
                    <a:lnTo>
                      <a:pt x="2090" y="1252"/>
                    </a:lnTo>
                    <a:lnTo>
                      <a:pt x="2008" y="1246"/>
                    </a:lnTo>
                    <a:lnTo>
                      <a:pt x="1928" y="1240"/>
                    </a:lnTo>
                    <a:lnTo>
                      <a:pt x="1846" y="1230"/>
                    </a:lnTo>
                    <a:lnTo>
                      <a:pt x="1768" y="1216"/>
                    </a:lnTo>
                    <a:lnTo>
                      <a:pt x="1690" y="1201"/>
                    </a:lnTo>
                    <a:lnTo>
                      <a:pt x="1612" y="1181"/>
                    </a:lnTo>
                    <a:lnTo>
                      <a:pt x="1536" y="1160"/>
                    </a:lnTo>
                    <a:lnTo>
                      <a:pt x="1460" y="1137"/>
                    </a:lnTo>
                    <a:lnTo>
                      <a:pt x="1460" y="1137"/>
                    </a:lnTo>
                    <a:lnTo>
                      <a:pt x="1489" y="1072"/>
                    </a:lnTo>
                    <a:lnTo>
                      <a:pt x="1519" y="1010"/>
                    </a:lnTo>
                    <a:lnTo>
                      <a:pt x="1550" y="949"/>
                    </a:lnTo>
                    <a:lnTo>
                      <a:pt x="1583" y="889"/>
                    </a:lnTo>
                    <a:lnTo>
                      <a:pt x="1616" y="830"/>
                    </a:lnTo>
                    <a:lnTo>
                      <a:pt x="1651" y="774"/>
                    </a:lnTo>
                    <a:lnTo>
                      <a:pt x="1690" y="717"/>
                    </a:lnTo>
                    <a:lnTo>
                      <a:pt x="1727" y="663"/>
                    </a:lnTo>
                    <a:lnTo>
                      <a:pt x="1768" y="610"/>
                    </a:lnTo>
                    <a:lnTo>
                      <a:pt x="1809" y="559"/>
                    </a:lnTo>
                    <a:lnTo>
                      <a:pt x="1852" y="509"/>
                    </a:lnTo>
                    <a:lnTo>
                      <a:pt x="1895" y="460"/>
                    </a:lnTo>
                    <a:lnTo>
                      <a:pt x="1940" y="413"/>
                    </a:lnTo>
                    <a:lnTo>
                      <a:pt x="1986" y="368"/>
                    </a:lnTo>
                    <a:lnTo>
                      <a:pt x="2035" y="326"/>
                    </a:lnTo>
                    <a:lnTo>
                      <a:pt x="2084" y="283"/>
                    </a:lnTo>
                    <a:lnTo>
                      <a:pt x="2084" y="283"/>
                    </a:lnTo>
                    <a:lnTo>
                      <a:pt x="2090" y="283"/>
                    </a:lnTo>
                    <a:lnTo>
                      <a:pt x="2090" y="283"/>
                    </a:lnTo>
                    <a:close/>
                    <a:moveTo>
                      <a:pt x="1330" y="1088"/>
                    </a:moveTo>
                    <a:lnTo>
                      <a:pt x="1330" y="1088"/>
                    </a:lnTo>
                    <a:lnTo>
                      <a:pt x="1267" y="1061"/>
                    </a:lnTo>
                    <a:lnTo>
                      <a:pt x="1203" y="1031"/>
                    </a:lnTo>
                    <a:lnTo>
                      <a:pt x="1142" y="998"/>
                    </a:lnTo>
                    <a:lnTo>
                      <a:pt x="1082" y="965"/>
                    </a:lnTo>
                    <a:lnTo>
                      <a:pt x="1023" y="928"/>
                    </a:lnTo>
                    <a:lnTo>
                      <a:pt x="965" y="891"/>
                    </a:lnTo>
                    <a:lnTo>
                      <a:pt x="908" y="852"/>
                    </a:lnTo>
                    <a:lnTo>
                      <a:pt x="852" y="811"/>
                    </a:lnTo>
                    <a:lnTo>
                      <a:pt x="852" y="811"/>
                    </a:lnTo>
                    <a:lnTo>
                      <a:pt x="905" y="762"/>
                    </a:lnTo>
                    <a:lnTo>
                      <a:pt x="957" y="717"/>
                    </a:lnTo>
                    <a:lnTo>
                      <a:pt x="1012" y="673"/>
                    </a:lnTo>
                    <a:lnTo>
                      <a:pt x="1068" y="632"/>
                    </a:lnTo>
                    <a:lnTo>
                      <a:pt x="1127" y="591"/>
                    </a:lnTo>
                    <a:lnTo>
                      <a:pt x="1185" y="554"/>
                    </a:lnTo>
                    <a:lnTo>
                      <a:pt x="1246" y="519"/>
                    </a:lnTo>
                    <a:lnTo>
                      <a:pt x="1308" y="485"/>
                    </a:lnTo>
                    <a:lnTo>
                      <a:pt x="1372" y="454"/>
                    </a:lnTo>
                    <a:lnTo>
                      <a:pt x="1437" y="425"/>
                    </a:lnTo>
                    <a:lnTo>
                      <a:pt x="1503" y="400"/>
                    </a:lnTo>
                    <a:lnTo>
                      <a:pt x="1571" y="376"/>
                    </a:lnTo>
                    <a:lnTo>
                      <a:pt x="1639" y="355"/>
                    </a:lnTo>
                    <a:lnTo>
                      <a:pt x="1710" y="335"/>
                    </a:lnTo>
                    <a:lnTo>
                      <a:pt x="1780" y="320"/>
                    </a:lnTo>
                    <a:lnTo>
                      <a:pt x="1852" y="306"/>
                    </a:lnTo>
                    <a:lnTo>
                      <a:pt x="1852" y="306"/>
                    </a:lnTo>
                    <a:lnTo>
                      <a:pt x="1811" y="347"/>
                    </a:lnTo>
                    <a:lnTo>
                      <a:pt x="1772" y="390"/>
                    </a:lnTo>
                    <a:lnTo>
                      <a:pt x="1733" y="433"/>
                    </a:lnTo>
                    <a:lnTo>
                      <a:pt x="1696" y="478"/>
                    </a:lnTo>
                    <a:lnTo>
                      <a:pt x="1661" y="522"/>
                    </a:lnTo>
                    <a:lnTo>
                      <a:pt x="1624" y="569"/>
                    </a:lnTo>
                    <a:lnTo>
                      <a:pt x="1591" y="618"/>
                    </a:lnTo>
                    <a:lnTo>
                      <a:pt x="1558" y="665"/>
                    </a:lnTo>
                    <a:lnTo>
                      <a:pt x="1524" y="715"/>
                    </a:lnTo>
                    <a:lnTo>
                      <a:pt x="1493" y="766"/>
                    </a:lnTo>
                    <a:lnTo>
                      <a:pt x="1464" y="817"/>
                    </a:lnTo>
                    <a:lnTo>
                      <a:pt x="1435" y="869"/>
                    </a:lnTo>
                    <a:lnTo>
                      <a:pt x="1408" y="924"/>
                    </a:lnTo>
                    <a:lnTo>
                      <a:pt x="1380" y="977"/>
                    </a:lnTo>
                    <a:lnTo>
                      <a:pt x="1355" y="1033"/>
                    </a:lnTo>
                    <a:lnTo>
                      <a:pt x="1330" y="1088"/>
                    </a:lnTo>
                    <a:lnTo>
                      <a:pt x="1330" y="1088"/>
                    </a:lnTo>
                    <a:close/>
                    <a:moveTo>
                      <a:pt x="1408" y="1265"/>
                    </a:moveTo>
                    <a:lnTo>
                      <a:pt x="1408" y="1265"/>
                    </a:lnTo>
                    <a:lnTo>
                      <a:pt x="1489" y="1291"/>
                    </a:lnTo>
                    <a:lnTo>
                      <a:pt x="1571" y="1314"/>
                    </a:lnTo>
                    <a:lnTo>
                      <a:pt x="1655" y="1335"/>
                    </a:lnTo>
                    <a:lnTo>
                      <a:pt x="1741" y="1353"/>
                    </a:lnTo>
                    <a:lnTo>
                      <a:pt x="1827" y="1367"/>
                    </a:lnTo>
                    <a:lnTo>
                      <a:pt x="1914" y="1378"/>
                    </a:lnTo>
                    <a:lnTo>
                      <a:pt x="2002" y="1386"/>
                    </a:lnTo>
                    <a:lnTo>
                      <a:pt x="2090" y="1390"/>
                    </a:lnTo>
                    <a:lnTo>
                      <a:pt x="2090" y="2090"/>
                    </a:lnTo>
                    <a:lnTo>
                      <a:pt x="1257" y="2090"/>
                    </a:lnTo>
                    <a:lnTo>
                      <a:pt x="1257" y="2090"/>
                    </a:lnTo>
                    <a:lnTo>
                      <a:pt x="1261" y="1981"/>
                    </a:lnTo>
                    <a:lnTo>
                      <a:pt x="1271" y="1873"/>
                    </a:lnTo>
                    <a:lnTo>
                      <a:pt x="1285" y="1768"/>
                    </a:lnTo>
                    <a:lnTo>
                      <a:pt x="1300" y="1663"/>
                    </a:lnTo>
                    <a:lnTo>
                      <a:pt x="1322" y="1562"/>
                    </a:lnTo>
                    <a:lnTo>
                      <a:pt x="1347" y="1460"/>
                    </a:lnTo>
                    <a:lnTo>
                      <a:pt x="1376" y="1361"/>
                    </a:lnTo>
                    <a:lnTo>
                      <a:pt x="1408" y="1265"/>
                    </a:lnTo>
                    <a:lnTo>
                      <a:pt x="1408" y="1265"/>
                    </a:lnTo>
                    <a:close/>
                    <a:moveTo>
                      <a:pt x="2090" y="2230"/>
                    </a:moveTo>
                    <a:lnTo>
                      <a:pt x="2090" y="3068"/>
                    </a:lnTo>
                    <a:lnTo>
                      <a:pt x="2090" y="3068"/>
                    </a:lnTo>
                    <a:lnTo>
                      <a:pt x="2008" y="3072"/>
                    </a:lnTo>
                    <a:lnTo>
                      <a:pt x="1926" y="3080"/>
                    </a:lnTo>
                    <a:lnTo>
                      <a:pt x="1846" y="3090"/>
                    </a:lnTo>
                    <a:lnTo>
                      <a:pt x="1766" y="3102"/>
                    </a:lnTo>
                    <a:lnTo>
                      <a:pt x="1688" y="3115"/>
                    </a:lnTo>
                    <a:lnTo>
                      <a:pt x="1610" y="3133"/>
                    </a:lnTo>
                    <a:lnTo>
                      <a:pt x="1534" y="3154"/>
                    </a:lnTo>
                    <a:lnTo>
                      <a:pt x="1458" y="3176"/>
                    </a:lnTo>
                    <a:lnTo>
                      <a:pt x="1458" y="3176"/>
                    </a:lnTo>
                    <a:lnTo>
                      <a:pt x="1437" y="3123"/>
                    </a:lnTo>
                    <a:lnTo>
                      <a:pt x="1415" y="3066"/>
                    </a:lnTo>
                    <a:lnTo>
                      <a:pt x="1396" y="3012"/>
                    </a:lnTo>
                    <a:lnTo>
                      <a:pt x="1376" y="2955"/>
                    </a:lnTo>
                    <a:lnTo>
                      <a:pt x="1359" y="2899"/>
                    </a:lnTo>
                    <a:lnTo>
                      <a:pt x="1343" y="2840"/>
                    </a:lnTo>
                    <a:lnTo>
                      <a:pt x="1330" y="2782"/>
                    </a:lnTo>
                    <a:lnTo>
                      <a:pt x="1316" y="2723"/>
                    </a:lnTo>
                    <a:lnTo>
                      <a:pt x="1304" y="2663"/>
                    </a:lnTo>
                    <a:lnTo>
                      <a:pt x="1292" y="2603"/>
                    </a:lnTo>
                    <a:lnTo>
                      <a:pt x="1283" y="2542"/>
                    </a:lnTo>
                    <a:lnTo>
                      <a:pt x="1275" y="2480"/>
                    </a:lnTo>
                    <a:lnTo>
                      <a:pt x="1269" y="2419"/>
                    </a:lnTo>
                    <a:lnTo>
                      <a:pt x="1263" y="2357"/>
                    </a:lnTo>
                    <a:lnTo>
                      <a:pt x="1259" y="2293"/>
                    </a:lnTo>
                    <a:lnTo>
                      <a:pt x="1257" y="2230"/>
                    </a:lnTo>
                    <a:lnTo>
                      <a:pt x="2090" y="2230"/>
                    </a:lnTo>
                    <a:close/>
                    <a:moveTo>
                      <a:pt x="1852" y="4014"/>
                    </a:moveTo>
                    <a:lnTo>
                      <a:pt x="1852" y="4014"/>
                    </a:lnTo>
                    <a:lnTo>
                      <a:pt x="1788" y="4002"/>
                    </a:lnTo>
                    <a:lnTo>
                      <a:pt x="1723" y="3989"/>
                    </a:lnTo>
                    <a:lnTo>
                      <a:pt x="1661" y="3971"/>
                    </a:lnTo>
                    <a:lnTo>
                      <a:pt x="1599" y="3954"/>
                    </a:lnTo>
                    <a:lnTo>
                      <a:pt x="1538" y="3934"/>
                    </a:lnTo>
                    <a:lnTo>
                      <a:pt x="1478" y="3911"/>
                    </a:lnTo>
                    <a:lnTo>
                      <a:pt x="1419" y="3887"/>
                    </a:lnTo>
                    <a:lnTo>
                      <a:pt x="1361" y="3862"/>
                    </a:lnTo>
                    <a:lnTo>
                      <a:pt x="1304" y="3833"/>
                    </a:lnTo>
                    <a:lnTo>
                      <a:pt x="1248" y="3803"/>
                    </a:lnTo>
                    <a:lnTo>
                      <a:pt x="1193" y="3772"/>
                    </a:lnTo>
                    <a:lnTo>
                      <a:pt x="1140" y="3739"/>
                    </a:lnTo>
                    <a:lnTo>
                      <a:pt x="1088" y="3704"/>
                    </a:lnTo>
                    <a:lnTo>
                      <a:pt x="1037" y="3667"/>
                    </a:lnTo>
                    <a:lnTo>
                      <a:pt x="988" y="3628"/>
                    </a:lnTo>
                    <a:lnTo>
                      <a:pt x="940" y="3589"/>
                    </a:lnTo>
                    <a:lnTo>
                      <a:pt x="940" y="3589"/>
                    </a:lnTo>
                    <a:lnTo>
                      <a:pt x="990" y="3554"/>
                    </a:lnTo>
                    <a:lnTo>
                      <a:pt x="1045" y="3519"/>
                    </a:lnTo>
                    <a:lnTo>
                      <a:pt x="1098" y="3488"/>
                    </a:lnTo>
                    <a:lnTo>
                      <a:pt x="1154" y="3456"/>
                    </a:lnTo>
                    <a:lnTo>
                      <a:pt x="1209" y="3429"/>
                    </a:lnTo>
                    <a:lnTo>
                      <a:pt x="1267" y="3402"/>
                    </a:lnTo>
                    <a:lnTo>
                      <a:pt x="1324" y="3375"/>
                    </a:lnTo>
                    <a:lnTo>
                      <a:pt x="1384" y="3351"/>
                    </a:lnTo>
                    <a:lnTo>
                      <a:pt x="1384" y="3351"/>
                    </a:lnTo>
                    <a:lnTo>
                      <a:pt x="1431" y="3445"/>
                    </a:lnTo>
                    <a:lnTo>
                      <a:pt x="1482" y="3534"/>
                    </a:lnTo>
                    <a:lnTo>
                      <a:pt x="1536" y="3622"/>
                    </a:lnTo>
                    <a:lnTo>
                      <a:pt x="1593" y="3708"/>
                    </a:lnTo>
                    <a:lnTo>
                      <a:pt x="1653" y="3788"/>
                    </a:lnTo>
                    <a:lnTo>
                      <a:pt x="1716" y="3868"/>
                    </a:lnTo>
                    <a:lnTo>
                      <a:pt x="1782" y="3942"/>
                    </a:lnTo>
                    <a:lnTo>
                      <a:pt x="1852" y="4014"/>
                    </a:lnTo>
                    <a:lnTo>
                      <a:pt x="1852" y="4014"/>
                    </a:lnTo>
                    <a:close/>
                    <a:moveTo>
                      <a:pt x="2230" y="4037"/>
                    </a:moveTo>
                    <a:lnTo>
                      <a:pt x="2230" y="3209"/>
                    </a:lnTo>
                    <a:lnTo>
                      <a:pt x="2230" y="3209"/>
                    </a:lnTo>
                    <a:lnTo>
                      <a:pt x="2304" y="3213"/>
                    </a:lnTo>
                    <a:lnTo>
                      <a:pt x="2378" y="3219"/>
                    </a:lnTo>
                    <a:lnTo>
                      <a:pt x="2450" y="3226"/>
                    </a:lnTo>
                    <a:lnTo>
                      <a:pt x="2525" y="3236"/>
                    </a:lnTo>
                    <a:lnTo>
                      <a:pt x="2595" y="3250"/>
                    </a:lnTo>
                    <a:lnTo>
                      <a:pt x="2667" y="3265"/>
                    </a:lnTo>
                    <a:lnTo>
                      <a:pt x="2737" y="3283"/>
                    </a:lnTo>
                    <a:lnTo>
                      <a:pt x="2805" y="3302"/>
                    </a:lnTo>
                    <a:lnTo>
                      <a:pt x="2805" y="3302"/>
                    </a:lnTo>
                    <a:lnTo>
                      <a:pt x="2778" y="3357"/>
                    </a:lnTo>
                    <a:lnTo>
                      <a:pt x="2749" y="3410"/>
                    </a:lnTo>
                    <a:lnTo>
                      <a:pt x="2719" y="3462"/>
                    </a:lnTo>
                    <a:lnTo>
                      <a:pt x="2688" y="3513"/>
                    </a:lnTo>
                    <a:lnTo>
                      <a:pt x="2657" y="3564"/>
                    </a:lnTo>
                    <a:lnTo>
                      <a:pt x="2624" y="3612"/>
                    </a:lnTo>
                    <a:lnTo>
                      <a:pt x="2589" y="3661"/>
                    </a:lnTo>
                    <a:lnTo>
                      <a:pt x="2554" y="3708"/>
                    </a:lnTo>
                    <a:lnTo>
                      <a:pt x="2519" y="3753"/>
                    </a:lnTo>
                    <a:lnTo>
                      <a:pt x="2482" y="3798"/>
                    </a:lnTo>
                    <a:lnTo>
                      <a:pt x="2443" y="3840"/>
                    </a:lnTo>
                    <a:lnTo>
                      <a:pt x="2404" y="3881"/>
                    </a:lnTo>
                    <a:lnTo>
                      <a:pt x="2363" y="3922"/>
                    </a:lnTo>
                    <a:lnTo>
                      <a:pt x="2322" y="3963"/>
                    </a:lnTo>
                    <a:lnTo>
                      <a:pt x="2281" y="4000"/>
                    </a:lnTo>
                    <a:lnTo>
                      <a:pt x="2238" y="4037"/>
                    </a:lnTo>
                    <a:lnTo>
                      <a:pt x="2238" y="4037"/>
                    </a:lnTo>
                    <a:lnTo>
                      <a:pt x="2230" y="4037"/>
                    </a:lnTo>
                    <a:lnTo>
                      <a:pt x="2230" y="4037"/>
                    </a:lnTo>
                    <a:close/>
                    <a:moveTo>
                      <a:pt x="2936" y="3351"/>
                    </a:moveTo>
                    <a:lnTo>
                      <a:pt x="2936" y="3351"/>
                    </a:lnTo>
                    <a:lnTo>
                      <a:pt x="2996" y="3375"/>
                    </a:lnTo>
                    <a:lnTo>
                      <a:pt x="3053" y="3402"/>
                    </a:lnTo>
                    <a:lnTo>
                      <a:pt x="3111" y="3429"/>
                    </a:lnTo>
                    <a:lnTo>
                      <a:pt x="3166" y="3456"/>
                    </a:lnTo>
                    <a:lnTo>
                      <a:pt x="3222" y="3488"/>
                    </a:lnTo>
                    <a:lnTo>
                      <a:pt x="3275" y="3521"/>
                    </a:lnTo>
                    <a:lnTo>
                      <a:pt x="3330" y="3554"/>
                    </a:lnTo>
                    <a:lnTo>
                      <a:pt x="3380" y="3589"/>
                    </a:lnTo>
                    <a:lnTo>
                      <a:pt x="3380" y="3589"/>
                    </a:lnTo>
                    <a:lnTo>
                      <a:pt x="3332" y="3628"/>
                    </a:lnTo>
                    <a:lnTo>
                      <a:pt x="3283" y="3667"/>
                    </a:lnTo>
                    <a:lnTo>
                      <a:pt x="3232" y="3704"/>
                    </a:lnTo>
                    <a:lnTo>
                      <a:pt x="3180" y="3739"/>
                    </a:lnTo>
                    <a:lnTo>
                      <a:pt x="3127" y="3772"/>
                    </a:lnTo>
                    <a:lnTo>
                      <a:pt x="3070" y="3803"/>
                    </a:lnTo>
                    <a:lnTo>
                      <a:pt x="3016" y="3833"/>
                    </a:lnTo>
                    <a:lnTo>
                      <a:pt x="2959" y="3862"/>
                    </a:lnTo>
                    <a:lnTo>
                      <a:pt x="2901" y="3887"/>
                    </a:lnTo>
                    <a:lnTo>
                      <a:pt x="2842" y="3911"/>
                    </a:lnTo>
                    <a:lnTo>
                      <a:pt x="2782" y="3934"/>
                    </a:lnTo>
                    <a:lnTo>
                      <a:pt x="2721" y="3954"/>
                    </a:lnTo>
                    <a:lnTo>
                      <a:pt x="2659" y="3971"/>
                    </a:lnTo>
                    <a:lnTo>
                      <a:pt x="2597" y="3989"/>
                    </a:lnTo>
                    <a:lnTo>
                      <a:pt x="2532" y="4002"/>
                    </a:lnTo>
                    <a:lnTo>
                      <a:pt x="2468" y="4014"/>
                    </a:lnTo>
                    <a:lnTo>
                      <a:pt x="2468" y="4014"/>
                    </a:lnTo>
                    <a:lnTo>
                      <a:pt x="2538" y="3942"/>
                    </a:lnTo>
                    <a:lnTo>
                      <a:pt x="2604" y="3868"/>
                    </a:lnTo>
                    <a:lnTo>
                      <a:pt x="2667" y="3788"/>
                    </a:lnTo>
                    <a:lnTo>
                      <a:pt x="2727" y="3708"/>
                    </a:lnTo>
                    <a:lnTo>
                      <a:pt x="2784" y="3622"/>
                    </a:lnTo>
                    <a:lnTo>
                      <a:pt x="2838" y="3534"/>
                    </a:lnTo>
                    <a:lnTo>
                      <a:pt x="2889" y="3445"/>
                    </a:lnTo>
                    <a:lnTo>
                      <a:pt x="2936" y="3351"/>
                    </a:lnTo>
                    <a:lnTo>
                      <a:pt x="2936" y="3351"/>
                    </a:lnTo>
                    <a:close/>
                    <a:moveTo>
                      <a:pt x="2862" y="3176"/>
                    </a:moveTo>
                    <a:lnTo>
                      <a:pt x="2862" y="3176"/>
                    </a:lnTo>
                    <a:lnTo>
                      <a:pt x="2786" y="3154"/>
                    </a:lnTo>
                    <a:lnTo>
                      <a:pt x="2710" y="3133"/>
                    </a:lnTo>
                    <a:lnTo>
                      <a:pt x="2632" y="3115"/>
                    </a:lnTo>
                    <a:lnTo>
                      <a:pt x="2554" y="3102"/>
                    </a:lnTo>
                    <a:lnTo>
                      <a:pt x="2474" y="3090"/>
                    </a:lnTo>
                    <a:lnTo>
                      <a:pt x="2394" y="3080"/>
                    </a:lnTo>
                    <a:lnTo>
                      <a:pt x="2312" y="3072"/>
                    </a:lnTo>
                    <a:lnTo>
                      <a:pt x="2230" y="3068"/>
                    </a:lnTo>
                    <a:lnTo>
                      <a:pt x="2230" y="2230"/>
                    </a:lnTo>
                    <a:lnTo>
                      <a:pt x="3063" y="2230"/>
                    </a:lnTo>
                    <a:lnTo>
                      <a:pt x="3063" y="2230"/>
                    </a:lnTo>
                    <a:lnTo>
                      <a:pt x="3061" y="2293"/>
                    </a:lnTo>
                    <a:lnTo>
                      <a:pt x="3057" y="2357"/>
                    </a:lnTo>
                    <a:lnTo>
                      <a:pt x="3051" y="2419"/>
                    </a:lnTo>
                    <a:lnTo>
                      <a:pt x="3045" y="2480"/>
                    </a:lnTo>
                    <a:lnTo>
                      <a:pt x="3037" y="2542"/>
                    </a:lnTo>
                    <a:lnTo>
                      <a:pt x="3028" y="2603"/>
                    </a:lnTo>
                    <a:lnTo>
                      <a:pt x="3016" y="2663"/>
                    </a:lnTo>
                    <a:lnTo>
                      <a:pt x="3004" y="2723"/>
                    </a:lnTo>
                    <a:lnTo>
                      <a:pt x="2990" y="2782"/>
                    </a:lnTo>
                    <a:lnTo>
                      <a:pt x="2977" y="2840"/>
                    </a:lnTo>
                    <a:lnTo>
                      <a:pt x="2961" y="2899"/>
                    </a:lnTo>
                    <a:lnTo>
                      <a:pt x="2944" y="2955"/>
                    </a:lnTo>
                    <a:lnTo>
                      <a:pt x="2924" y="3012"/>
                    </a:lnTo>
                    <a:lnTo>
                      <a:pt x="2905" y="3066"/>
                    </a:lnTo>
                    <a:lnTo>
                      <a:pt x="2883" y="3123"/>
                    </a:lnTo>
                    <a:lnTo>
                      <a:pt x="2862" y="3176"/>
                    </a:lnTo>
                    <a:lnTo>
                      <a:pt x="2862" y="3176"/>
                    </a:lnTo>
                    <a:close/>
                    <a:moveTo>
                      <a:pt x="2230" y="2090"/>
                    </a:moveTo>
                    <a:lnTo>
                      <a:pt x="2230" y="1390"/>
                    </a:lnTo>
                    <a:lnTo>
                      <a:pt x="2230" y="1390"/>
                    </a:lnTo>
                    <a:lnTo>
                      <a:pt x="2318" y="1386"/>
                    </a:lnTo>
                    <a:lnTo>
                      <a:pt x="2406" y="1378"/>
                    </a:lnTo>
                    <a:lnTo>
                      <a:pt x="2493" y="1367"/>
                    </a:lnTo>
                    <a:lnTo>
                      <a:pt x="2579" y="1353"/>
                    </a:lnTo>
                    <a:lnTo>
                      <a:pt x="2665" y="1335"/>
                    </a:lnTo>
                    <a:lnTo>
                      <a:pt x="2749" y="1316"/>
                    </a:lnTo>
                    <a:lnTo>
                      <a:pt x="2831" y="1291"/>
                    </a:lnTo>
                    <a:lnTo>
                      <a:pt x="2912" y="1265"/>
                    </a:lnTo>
                    <a:lnTo>
                      <a:pt x="2912" y="1265"/>
                    </a:lnTo>
                    <a:lnTo>
                      <a:pt x="2944" y="1361"/>
                    </a:lnTo>
                    <a:lnTo>
                      <a:pt x="2973" y="1460"/>
                    </a:lnTo>
                    <a:lnTo>
                      <a:pt x="2998" y="1562"/>
                    </a:lnTo>
                    <a:lnTo>
                      <a:pt x="3020" y="1665"/>
                    </a:lnTo>
                    <a:lnTo>
                      <a:pt x="3035" y="1768"/>
                    </a:lnTo>
                    <a:lnTo>
                      <a:pt x="3049" y="1873"/>
                    </a:lnTo>
                    <a:lnTo>
                      <a:pt x="3059" y="1983"/>
                    </a:lnTo>
                    <a:lnTo>
                      <a:pt x="3063" y="2090"/>
                    </a:lnTo>
                    <a:lnTo>
                      <a:pt x="2230" y="2090"/>
                    </a:lnTo>
                    <a:lnTo>
                      <a:pt x="2230" y="2090"/>
                    </a:lnTo>
                    <a:close/>
                    <a:moveTo>
                      <a:pt x="756" y="910"/>
                    </a:moveTo>
                    <a:lnTo>
                      <a:pt x="756" y="910"/>
                    </a:lnTo>
                    <a:lnTo>
                      <a:pt x="817" y="955"/>
                    </a:lnTo>
                    <a:lnTo>
                      <a:pt x="879" y="1000"/>
                    </a:lnTo>
                    <a:lnTo>
                      <a:pt x="942" y="1041"/>
                    </a:lnTo>
                    <a:lnTo>
                      <a:pt x="1006" y="1080"/>
                    </a:lnTo>
                    <a:lnTo>
                      <a:pt x="1072" y="1119"/>
                    </a:lnTo>
                    <a:lnTo>
                      <a:pt x="1140" y="1154"/>
                    </a:lnTo>
                    <a:lnTo>
                      <a:pt x="1209" y="1187"/>
                    </a:lnTo>
                    <a:lnTo>
                      <a:pt x="1277" y="1216"/>
                    </a:lnTo>
                    <a:lnTo>
                      <a:pt x="1277" y="1216"/>
                    </a:lnTo>
                    <a:lnTo>
                      <a:pt x="1244" y="1320"/>
                    </a:lnTo>
                    <a:lnTo>
                      <a:pt x="1213" y="1423"/>
                    </a:lnTo>
                    <a:lnTo>
                      <a:pt x="1187" y="1530"/>
                    </a:lnTo>
                    <a:lnTo>
                      <a:pt x="1164" y="1639"/>
                    </a:lnTo>
                    <a:lnTo>
                      <a:pt x="1146" y="1749"/>
                    </a:lnTo>
                    <a:lnTo>
                      <a:pt x="1133" y="1862"/>
                    </a:lnTo>
                    <a:lnTo>
                      <a:pt x="1123" y="1975"/>
                    </a:lnTo>
                    <a:lnTo>
                      <a:pt x="1117" y="2090"/>
                    </a:lnTo>
                    <a:lnTo>
                      <a:pt x="283" y="2090"/>
                    </a:lnTo>
                    <a:lnTo>
                      <a:pt x="283" y="2090"/>
                    </a:lnTo>
                    <a:lnTo>
                      <a:pt x="287" y="2006"/>
                    </a:lnTo>
                    <a:lnTo>
                      <a:pt x="296" y="1922"/>
                    </a:lnTo>
                    <a:lnTo>
                      <a:pt x="308" y="1840"/>
                    </a:lnTo>
                    <a:lnTo>
                      <a:pt x="324" y="1760"/>
                    </a:lnTo>
                    <a:lnTo>
                      <a:pt x="343" y="1680"/>
                    </a:lnTo>
                    <a:lnTo>
                      <a:pt x="366" y="1602"/>
                    </a:lnTo>
                    <a:lnTo>
                      <a:pt x="392" y="1524"/>
                    </a:lnTo>
                    <a:lnTo>
                      <a:pt x="421" y="1450"/>
                    </a:lnTo>
                    <a:lnTo>
                      <a:pt x="452" y="1376"/>
                    </a:lnTo>
                    <a:lnTo>
                      <a:pt x="487" y="1304"/>
                    </a:lnTo>
                    <a:lnTo>
                      <a:pt x="526" y="1234"/>
                    </a:lnTo>
                    <a:lnTo>
                      <a:pt x="567" y="1166"/>
                    </a:lnTo>
                    <a:lnTo>
                      <a:pt x="610" y="1098"/>
                    </a:lnTo>
                    <a:lnTo>
                      <a:pt x="657" y="1033"/>
                    </a:lnTo>
                    <a:lnTo>
                      <a:pt x="706" y="971"/>
                    </a:lnTo>
                    <a:lnTo>
                      <a:pt x="756" y="910"/>
                    </a:lnTo>
                    <a:lnTo>
                      <a:pt x="756" y="910"/>
                    </a:lnTo>
                    <a:close/>
                    <a:moveTo>
                      <a:pt x="283" y="2230"/>
                    </a:moveTo>
                    <a:lnTo>
                      <a:pt x="1117" y="2230"/>
                    </a:lnTo>
                    <a:lnTo>
                      <a:pt x="1117" y="2230"/>
                    </a:lnTo>
                    <a:lnTo>
                      <a:pt x="1121" y="2296"/>
                    </a:lnTo>
                    <a:lnTo>
                      <a:pt x="1125" y="2363"/>
                    </a:lnTo>
                    <a:lnTo>
                      <a:pt x="1129" y="2427"/>
                    </a:lnTo>
                    <a:lnTo>
                      <a:pt x="1137" y="2493"/>
                    </a:lnTo>
                    <a:lnTo>
                      <a:pt x="1144" y="2558"/>
                    </a:lnTo>
                    <a:lnTo>
                      <a:pt x="1154" y="2622"/>
                    </a:lnTo>
                    <a:lnTo>
                      <a:pt x="1166" y="2684"/>
                    </a:lnTo>
                    <a:lnTo>
                      <a:pt x="1177" y="2747"/>
                    </a:lnTo>
                    <a:lnTo>
                      <a:pt x="1193" y="2809"/>
                    </a:lnTo>
                    <a:lnTo>
                      <a:pt x="1209" y="2870"/>
                    </a:lnTo>
                    <a:lnTo>
                      <a:pt x="1224" y="2932"/>
                    </a:lnTo>
                    <a:lnTo>
                      <a:pt x="1242" y="2990"/>
                    </a:lnTo>
                    <a:lnTo>
                      <a:pt x="1261" y="3051"/>
                    </a:lnTo>
                    <a:lnTo>
                      <a:pt x="1283" y="3109"/>
                    </a:lnTo>
                    <a:lnTo>
                      <a:pt x="1304" y="3168"/>
                    </a:lnTo>
                    <a:lnTo>
                      <a:pt x="1328" y="3224"/>
                    </a:lnTo>
                    <a:lnTo>
                      <a:pt x="1328" y="3224"/>
                    </a:lnTo>
                    <a:lnTo>
                      <a:pt x="1261" y="3252"/>
                    </a:lnTo>
                    <a:lnTo>
                      <a:pt x="1197" y="3281"/>
                    </a:lnTo>
                    <a:lnTo>
                      <a:pt x="1135" y="3310"/>
                    </a:lnTo>
                    <a:lnTo>
                      <a:pt x="1072" y="3343"/>
                    </a:lnTo>
                    <a:lnTo>
                      <a:pt x="1010" y="3378"/>
                    </a:lnTo>
                    <a:lnTo>
                      <a:pt x="951" y="3415"/>
                    </a:lnTo>
                    <a:lnTo>
                      <a:pt x="891" y="3452"/>
                    </a:lnTo>
                    <a:lnTo>
                      <a:pt x="834" y="3493"/>
                    </a:lnTo>
                    <a:lnTo>
                      <a:pt x="834" y="3493"/>
                    </a:lnTo>
                    <a:lnTo>
                      <a:pt x="774" y="3431"/>
                    </a:lnTo>
                    <a:lnTo>
                      <a:pt x="717" y="3365"/>
                    </a:lnTo>
                    <a:lnTo>
                      <a:pt x="663" y="3298"/>
                    </a:lnTo>
                    <a:lnTo>
                      <a:pt x="612" y="3228"/>
                    </a:lnTo>
                    <a:lnTo>
                      <a:pt x="565" y="3154"/>
                    </a:lnTo>
                    <a:lnTo>
                      <a:pt x="521" y="3080"/>
                    </a:lnTo>
                    <a:lnTo>
                      <a:pt x="480" y="3004"/>
                    </a:lnTo>
                    <a:lnTo>
                      <a:pt x="443" y="2924"/>
                    </a:lnTo>
                    <a:lnTo>
                      <a:pt x="409" y="2842"/>
                    </a:lnTo>
                    <a:lnTo>
                      <a:pt x="378" y="2760"/>
                    </a:lnTo>
                    <a:lnTo>
                      <a:pt x="353" y="2675"/>
                    </a:lnTo>
                    <a:lnTo>
                      <a:pt x="329" y="2589"/>
                    </a:lnTo>
                    <a:lnTo>
                      <a:pt x="312" y="2501"/>
                    </a:lnTo>
                    <a:lnTo>
                      <a:pt x="298" y="2411"/>
                    </a:lnTo>
                    <a:lnTo>
                      <a:pt x="289" y="2322"/>
                    </a:lnTo>
                    <a:lnTo>
                      <a:pt x="283" y="2230"/>
                    </a:lnTo>
                    <a:lnTo>
                      <a:pt x="283" y="2230"/>
                    </a:lnTo>
                    <a:close/>
                    <a:moveTo>
                      <a:pt x="3486" y="3493"/>
                    </a:moveTo>
                    <a:lnTo>
                      <a:pt x="3486" y="3493"/>
                    </a:lnTo>
                    <a:lnTo>
                      <a:pt x="3429" y="3452"/>
                    </a:lnTo>
                    <a:lnTo>
                      <a:pt x="3369" y="3415"/>
                    </a:lnTo>
                    <a:lnTo>
                      <a:pt x="3310" y="3378"/>
                    </a:lnTo>
                    <a:lnTo>
                      <a:pt x="3248" y="3343"/>
                    </a:lnTo>
                    <a:lnTo>
                      <a:pt x="3185" y="3310"/>
                    </a:lnTo>
                    <a:lnTo>
                      <a:pt x="3123" y="3279"/>
                    </a:lnTo>
                    <a:lnTo>
                      <a:pt x="3059" y="3252"/>
                    </a:lnTo>
                    <a:lnTo>
                      <a:pt x="2992" y="3224"/>
                    </a:lnTo>
                    <a:lnTo>
                      <a:pt x="2992" y="3224"/>
                    </a:lnTo>
                    <a:lnTo>
                      <a:pt x="3016" y="3168"/>
                    </a:lnTo>
                    <a:lnTo>
                      <a:pt x="3037" y="3109"/>
                    </a:lnTo>
                    <a:lnTo>
                      <a:pt x="3059" y="3051"/>
                    </a:lnTo>
                    <a:lnTo>
                      <a:pt x="3078" y="2990"/>
                    </a:lnTo>
                    <a:lnTo>
                      <a:pt x="3096" y="2932"/>
                    </a:lnTo>
                    <a:lnTo>
                      <a:pt x="3111" y="2870"/>
                    </a:lnTo>
                    <a:lnTo>
                      <a:pt x="3127" y="2809"/>
                    </a:lnTo>
                    <a:lnTo>
                      <a:pt x="3141" y="2747"/>
                    </a:lnTo>
                    <a:lnTo>
                      <a:pt x="3154" y="2684"/>
                    </a:lnTo>
                    <a:lnTo>
                      <a:pt x="3166" y="2620"/>
                    </a:lnTo>
                    <a:lnTo>
                      <a:pt x="3176" y="2558"/>
                    </a:lnTo>
                    <a:lnTo>
                      <a:pt x="3183" y="2493"/>
                    </a:lnTo>
                    <a:lnTo>
                      <a:pt x="3191" y="2427"/>
                    </a:lnTo>
                    <a:lnTo>
                      <a:pt x="3195" y="2363"/>
                    </a:lnTo>
                    <a:lnTo>
                      <a:pt x="3199" y="2296"/>
                    </a:lnTo>
                    <a:lnTo>
                      <a:pt x="3203" y="2230"/>
                    </a:lnTo>
                    <a:lnTo>
                      <a:pt x="4037" y="2230"/>
                    </a:lnTo>
                    <a:lnTo>
                      <a:pt x="4037" y="2230"/>
                    </a:lnTo>
                    <a:lnTo>
                      <a:pt x="4031" y="2322"/>
                    </a:lnTo>
                    <a:lnTo>
                      <a:pt x="4022" y="2411"/>
                    </a:lnTo>
                    <a:lnTo>
                      <a:pt x="4008" y="2501"/>
                    </a:lnTo>
                    <a:lnTo>
                      <a:pt x="3991" y="2589"/>
                    </a:lnTo>
                    <a:lnTo>
                      <a:pt x="3967" y="2675"/>
                    </a:lnTo>
                    <a:lnTo>
                      <a:pt x="3942" y="2760"/>
                    </a:lnTo>
                    <a:lnTo>
                      <a:pt x="3911" y="2842"/>
                    </a:lnTo>
                    <a:lnTo>
                      <a:pt x="3877" y="2924"/>
                    </a:lnTo>
                    <a:lnTo>
                      <a:pt x="3840" y="3004"/>
                    </a:lnTo>
                    <a:lnTo>
                      <a:pt x="3799" y="3080"/>
                    </a:lnTo>
                    <a:lnTo>
                      <a:pt x="3755" y="3154"/>
                    </a:lnTo>
                    <a:lnTo>
                      <a:pt x="3708" y="3228"/>
                    </a:lnTo>
                    <a:lnTo>
                      <a:pt x="3657" y="3298"/>
                    </a:lnTo>
                    <a:lnTo>
                      <a:pt x="3603" y="3365"/>
                    </a:lnTo>
                    <a:lnTo>
                      <a:pt x="3546" y="3431"/>
                    </a:lnTo>
                    <a:lnTo>
                      <a:pt x="3486" y="3493"/>
                    </a:lnTo>
                    <a:lnTo>
                      <a:pt x="3486" y="34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3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62" name="Google Shape;15062;p108"/>
              <p:cNvSpPr/>
              <p:nvPr/>
            </p:nvSpPr>
            <p:spPr>
              <a:xfrm>
                <a:off x="7100742" y="1793282"/>
                <a:ext cx="610754" cy="305074"/>
              </a:xfrm>
              <a:prstGeom prst="roundRect">
                <a:avLst>
                  <a:gd name="adj" fmla="val 16667"/>
                </a:avLst>
              </a:prstGeom>
              <a:solidFill>
                <a:srgbClr val="FFFFFF"/>
              </a:solidFill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533" b="1">
                    <a:solidFill>
                      <a:srgbClr val="6ABD46"/>
                    </a:solidFill>
                    <a:latin typeface="Arial"/>
                    <a:ea typeface="Arial"/>
                    <a:cs typeface="Arial"/>
                    <a:sym typeface="Arial"/>
                  </a:rPr>
                  <a:t>DNS</a:t>
                </a:r>
                <a:endParaRPr/>
              </a:p>
            </p:txBody>
          </p:sp>
          <p:sp>
            <p:nvSpPr>
              <p:cNvPr id="15063" name="Google Shape;15063;p108"/>
              <p:cNvSpPr/>
              <p:nvPr/>
            </p:nvSpPr>
            <p:spPr>
              <a:xfrm rot="-740842">
                <a:off x="7670519" y="1961369"/>
                <a:ext cx="198027" cy="4620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64" name="Google Shape;15064;p108"/>
              <p:cNvSpPr/>
              <p:nvPr/>
            </p:nvSpPr>
            <p:spPr>
              <a:xfrm rot="740842" flipH="1">
                <a:off x="7911996" y="1961361"/>
                <a:ext cx="198027" cy="4620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65" name="Google Shape;15065;p108"/>
              <p:cNvSpPr/>
              <p:nvPr/>
            </p:nvSpPr>
            <p:spPr>
              <a:xfrm rot="5400000">
                <a:off x="7686820" y="2092270"/>
                <a:ext cx="419071" cy="374881"/>
              </a:xfrm>
              <a:prstGeom prst="flowChartDelay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66" name="Google Shape;15066;p108"/>
              <p:cNvSpPr/>
              <p:nvPr/>
            </p:nvSpPr>
            <p:spPr>
              <a:xfrm>
                <a:off x="7667866" y="1984468"/>
                <a:ext cx="469724" cy="571287"/>
              </a:xfrm>
              <a:custGeom>
                <a:avLst/>
                <a:gdLst/>
                <a:ahLst/>
                <a:cxnLst/>
                <a:rect l="l" t="t" r="r" b="b"/>
                <a:pathLst>
                  <a:path w="345" h="420" extrusionOk="0">
                    <a:moveTo>
                      <a:pt x="345" y="39"/>
                    </a:moveTo>
                    <a:cubicBezTo>
                      <a:pt x="281" y="25"/>
                      <a:pt x="281" y="25"/>
                      <a:pt x="281" y="25"/>
                    </a:cubicBezTo>
                    <a:cubicBezTo>
                      <a:pt x="281" y="48"/>
                      <a:pt x="281" y="48"/>
                      <a:pt x="281" y="48"/>
                    </a:cubicBezTo>
                    <a:cubicBezTo>
                      <a:pt x="212" y="32"/>
                      <a:pt x="212" y="32"/>
                      <a:pt x="212" y="32"/>
                    </a:cubicBezTo>
                    <a:cubicBezTo>
                      <a:pt x="212" y="9"/>
                      <a:pt x="212" y="9"/>
                      <a:pt x="212" y="9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3" y="32"/>
                      <a:pt x="133" y="32"/>
                      <a:pt x="133" y="32"/>
                    </a:cubicBezTo>
                    <a:cubicBezTo>
                      <a:pt x="63" y="48"/>
                      <a:pt x="63" y="48"/>
                      <a:pt x="63" y="48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164"/>
                      <a:pt x="0" y="164"/>
                      <a:pt x="0" y="164"/>
                    </a:cubicBezTo>
                    <a:cubicBezTo>
                      <a:pt x="0" y="280"/>
                      <a:pt x="71" y="378"/>
                      <a:pt x="172" y="420"/>
                    </a:cubicBezTo>
                    <a:cubicBezTo>
                      <a:pt x="274" y="378"/>
                      <a:pt x="345" y="280"/>
                      <a:pt x="345" y="164"/>
                    </a:cubicBezTo>
                    <a:cubicBezTo>
                      <a:pt x="345" y="39"/>
                      <a:pt x="345" y="39"/>
                      <a:pt x="345" y="39"/>
                    </a:cubicBezTo>
                    <a:close/>
                    <a:moveTo>
                      <a:pt x="52" y="210"/>
                    </a:moveTo>
                    <a:cubicBezTo>
                      <a:pt x="48" y="195"/>
                      <a:pt x="47" y="180"/>
                      <a:pt x="47" y="164"/>
                    </a:cubicBezTo>
                    <a:cubicBezTo>
                      <a:pt x="47" y="102"/>
                      <a:pt x="47" y="102"/>
                      <a:pt x="47" y="102"/>
                    </a:cubicBezTo>
                    <a:cubicBezTo>
                      <a:pt x="47" y="102"/>
                      <a:pt x="47" y="102"/>
                      <a:pt x="172" y="72"/>
                    </a:cubicBezTo>
                    <a:cubicBezTo>
                      <a:pt x="239" y="88"/>
                      <a:pt x="270" y="95"/>
                      <a:pt x="284" y="99"/>
                    </a:cubicBezTo>
                    <a:cubicBezTo>
                      <a:pt x="89" y="294"/>
                      <a:pt x="89" y="294"/>
                      <a:pt x="89" y="294"/>
                    </a:cubicBezTo>
                    <a:cubicBezTo>
                      <a:pt x="71" y="269"/>
                      <a:pt x="58" y="240"/>
                      <a:pt x="52" y="210"/>
                    </a:cubicBezTo>
                    <a:close/>
                    <a:moveTo>
                      <a:pt x="297" y="164"/>
                    </a:moveTo>
                    <a:cubicBezTo>
                      <a:pt x="297" y="180"/>
                      <a:pt x="296" y="195"/>
                      <a:pt x="292" y="210"/>
                    </a:cubicBezTo>
                    <a:cubicBezTo>
                      <a:pt x="279" y="277"/>
                      <a:pt x="234" y="335"/>
                      <a:pt x="172" y="367"/>
                    </a:cubicBezTo>
                    <a:cubicBezTo>
                      <a:pt x="147" y="354"/>
                      <a:pt x="125" y="337"/>
                      <a:pt x="107" y="316"/>
                    </a:cubicBezTo>
                    <a:cubicBezTo>
                      <a:pt x="297" y="126"/>
                      <a:pt x="297" y="126"/>
                      <a:pt x="297" y="126"/>
                    </a:cubicBezTo>
                    <a:lnTo>
                      <a:pt x="297" y="164"/>
                    </a:ln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  <a:effectLst>
                <a:outerShdw sx="116000" sy="116000" algn="ctr" rotWithShape="0">
                  <a:srgbClr val="FFFFFF"/>
                </a:outerShdw>
              </a:effectLst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067" name="Google Shape;15067;p108"/>
          <p:cNvGrpSpPr/>
          <p:nvPr/>
        </p:nvGrpSpPr>
        <p:grpSpPr>
          <a:xfrm>
            <a:off x="10890692" y="838200"/>
            <a:ext cx="1152069" cy="1152120"/>
            <a:chOff x="10483809" y="998998"/>
            <a:chExt cx="1152069" cy="1152120"/>
          </a:xfrm>
        </p:grpSpPr>
        <p:grpSp>
          <p:nvGrpSpPr>
            <p:cNvPr id="15068" name="Google Shape;15068;p108"/>
            <p:cNvGrpSpPr/>
            <p:nvPr/>
          </p:nvGrpSpPr>
          <p:grpSpPr>
            <a:xfrm>
              <a:off x="10483809" y="998998"/>
              <a:ext cx="1152069" cy="1152120"/>
              <a:chOff x="2789953" y="656388"/>
              <a:chExt cx="864052" cy="864090"/>
            </a:xfrm>
          </p:grpSpPr>
          <p:sp>
            <p:nvSpPr>
              <p:cNvPr id="15069" name="Google Shape;15069;p108"/>
              <p:cNvSpPr/>
              <p:nvPr/>
            </p:nvSpPr>
            <p:spPr>
              <a:xfrm>
                <a:off x="2789953" y="656388"/>
                <a:ext cx="864052" cy="86409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70" name="Google Shape;15070;p108"/>
              <p:cNvSpPr/>
              <p:nvPr/>
            </p:nvSpPr>
            <p:spPr>
              <a:xfrm>
                <a:off x="3205720" y="1395045"/>
                <a:ext cx="34841" cy="3484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71" name="Google Shape;15071;p108"/>
              <p:cNvSpPr/>
              <p:nvPr/>
            </p:nvSpPr>
            <p:spPr>
              <a:xfrm>
                <a:off x="3205720" y="748140"/>
                <a:ext cx="34841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72" name="Google Shape;15072;p108"/>
              <p:cNvSpPr/>
              <p:nvPr/>
            </p:nvSpPr>
            <p:spPr>
              <a:xfrm>
                <a:off x="3527418" y="1072173"/>
                <a:ext cx="33680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73" name="Google Shape;15073;p108"/>
              <p:cNvSpPr/>
              <p:nvPr/>
            </p:nvSpPr>
            <p:spPr>
              <a:xfrm>
                <a:off x="2880540" y="1072173"/>
                <a:ext cx="33680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74" name="Google Shape;15074;p108"/>
              <p:cNvSpPr/>
              <p:nvPr/>
            </p:nvSpPr>
            <p:spPr>
              <a:xfrm>
                <a:off x="2936284" y="803888"/>
                <a:ext cx="33680" cy="3484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75" name="Google Shape;15075;p108"/>
              <p:cNvSpPr/>
              <p:nvPr/>
            </p:nvSpPr>
            <p:spPr>
              <a:xfrm>
                <a:off x="3470510" y="1339298"/>
                <a:ext cx="34841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76" name="Google Shape;15076;p108"/>
              <p:cNvSpPr/>
              <p:nvPr/>
            </p:nvSpPr>
            <p:spPr>
              <a:xfrm>
                <a:off x="2936284" y="1339298"/>
                <a:ext cx="33680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77" name="Google Shape;15077;p108"/>
              <p:cNvSpPr/>
              <p:nvPr/>
            </p:nvSpPr>
            <p:spPr>
              <a:xfrm>
                <a:off x="3471672" y="803888"/>
                <a:ext cx="33680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078" name="Google Shape;15078;p108"/>
            <p:cNvSpPr/>
            <p:nvPr/>
          </p:nvSpPr>
          <p:spPr>
            <a:xfrm>
              <a:off x="10841306" y="1356519"/>
              <a:ext cx="437077" cy="437076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079" name="Google Shape;15079;p108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Architecture and Design Icon Sets</a:t>
            </a:r>
            <a:endParaRPr/>
          </a:p>
        </p:txBody>
      </p: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8" name="Google Shape;15251;p109">
            <a:extLst>
              <a:ext uri="{FF2B5EF4-FFF2-40B4-BE49-F238E27FC236}">
                <a16:creationId xmlns:a16="http://schemas.microsoft.com/office/drawing/2014/main" id="{0BB86F8A-174E-4E34-A809-0CEDAC0DFA73}"/>
              </a:ext>
            </a:extLst>
          </p:cNvPr>
          <p:cNvSpPr/>
          <p:nvPr/>
        </p:nvSpPr>
        <p:spPr>
          <a:xfrm>
            <a:off x="5624820" y="3942762"/>
            <a:ext cx="914400" cy="786384"/>
          </a:xfrm>
          <a:custGeom>
            <a:avLst/>
            <a:gdLst/>
            <a:ahLst/>
            <a:cxnLst/>
            <a:rect l="l" t="t" r="r" b="b"/>
            <a:pathLst>
              <a:path w="393" h="340" extrusionOk="0">
                <a:moveTo>
                  <a:pt x="295" y="340"/>
                </a:moveTo>
                <a:lnTo>
                  <a:pt x="393" y="170"/>
                </a:lnTo>
                <a:lnTo>
                  <a:pt x="295" y="0"/>
                </a:lnTo>
                <a:lnTo>
                  <a:pt x="99" y="0"/>
                </a:lnTo>
                <a:lnTo>
                  <a:pt x="0" y="170"/>
                </a:lnTo>
                <a:lnTo>
                  <a:pt x="99" y="340"/>
                </a:lnTo>
                <a:lnTo>
                  <a:pt x="295" y="340"/>
                </a:lnTo>
                <a:close/>
              </a:path>
            </a:pathLst>
          </a:custGeom>
          <a:solidFill>
            <a:srgbClr val="FFFFFF"/>
          </a:solidFill>
          <a:ln w="28575" cap="rnd" cmpd="sng">
            <a:solidFill>
              <a:srgbClr val="A153A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1" name="Google Shape;15251;p109">
            <a:extLst>
              <a:ext uri="{FF2B5EF4-FFF2-40B4-BE49-F238E27FC236}">
                <a16:creationId xmlns:a16="http://schemas.microsoft.com/office/drawing/2014/main" id="{1F18F4E4-FD48-457F-9059-D06A57030256}"/>
              </a:ext>
            </a:extLst>
          </p:cNvPr>
          <p:cNvSpPr/>
          <p:nvPr/>
        </p:nvSpPr>
        <p:spPr>
          <a:xfrm>
            <a:off x="1589121" y="3942762"/>
            <a:ext cx="914400" cy="786384"/>
          </a:xfrm>
          <a:custGeom>
            <a:avLst/>
            <a:gdLst/>
            <a:ahLst/>
            <a:cxnLst/>
            <a:rect l="l" t="t" r="r" b="b"/>
            <a:pathLst>
              <a:path w="393" h="340" extrusionOk="0">
                <a:moveTo>
                  <a:pt x="295" y="340"/>
                </a:moveTo>
                <a:lnTo>
                  <a:pt x="393" y="170"/>
                </a:lnTo>
                <a:lnTo>
                  <a:pt x="295" y="0"/>
                </a:lnTo>
                <a:lnTo>
                  <a:pt x="99" y="0"/>
                </a:lnTo>
                <a:lnTo>
                  <a:pt x="0" y="170"/>
                </a:lnTo>
                <a:lnTo>
                  <a:pt x="99" y="340"/>
                </a:lnTo>
                <a:lnTo>
                  <a:pt x="295" y="340"/>
                </a:lnTo>
                <a:close/>
              </a:path>
            </a:pathLst>
          </a:custGeom>
          <a:solidFill>
            <a:srgbClr val="FFFFFF"/>
          </a:solidFill>
          <a:ln w="28575" cap="rnd" cmpd="sng">
            <a:solidFill>
              <a:srgbClr val="A153A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084" name="Google Shape;15084;p109"/>
          <p:cNvSpPr/>
          <p:nvPr/>
        </p:nvSpPr>
        <p:spPr>
          <a:xfrm>
            <a:off x="5656975" y="2018635"/>
            <a:ext cx="9073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Console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087" name="Google Shape;15087;p109"/>
          <p:cNvGrpSpPr/>
          <p:nvPr/>
        </p:nvGrpSpPr>
        <p:grpSpPr>
          <a:xfrm>
            <a:off x="5653423" y="2613510"/>
            <a:ext cx="914400" cy="786384"/>
            <a:chOff x="5519594" y="3063172"/>
            <a:chExt cx="831851" cy="719667"/>
          </a:xfrm>
        </p:grpSpPr>
        <p:sp>
          <p:nvSpPr>
            <p:cNvPr id="15088" name="Google Shape;15088;p109"/>
            <p:cNvSpPr/>
            <p:nvPr/>
          </p:nvSpPr>
          <p:spPr>
            <a:xfrm>
              <a:off x="5519594" y="3063172"/>
              <a:ext cx="831851" cy="719667"/>
            </a:xfrm>
            <a:custGeom>
              <a:avLst/>
              <a:gdLst/>
              <a:ahLst/>
              <a:cxnLst/>
              <a:rect l="l" t="t" r="r" b="b"/>
              <a:pathLst>
                <a:path w="393" h="340" extrusionOk="0">
                  <a:moveTo>
                    <a:pt x="295" y="340"/>
                  </a:moveTo>
                  <a:lnTo>
                    <a:pt x="393" y="170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70"/>
                  </a:lnTo>
                  <a:lnTo>
                    <a:pt x="99" y="340"/>
                  </a:lnTo>
                  <a:lnTo>
                    <a:pt x="295" y="3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089" name="Google Shape;15089;p109"/>
            <p:cNvGrpSpPr/>
            <p:nvPr/>
          </p:nvGrpSpPr>
          <p:grpSpPr>
            <a:xfrm>
              <a:off x="5519594" y="3063172"/>
              <a:ext cx="831851" cy="719667"/>
              <a:chOff x="5519594" y="3063172"/>
              <a:chExt cx="831851" cy="719667"/>
            </a:xfrm>
          </p:grpSpPr>
          <p:sp>
            <p:nvSpPr>
              <p:cNvPr id="15090" name="Google Shape;15090;p109"/>
              <p:cNvSpPr/>
              <p:nvPr/>
            </p:nvSpPr>
            <p:spPr>
              <a:xfrm>
                <a:off x="5519594" y="3063172"/>
                <a:ext cx="831851" cy="719667"/>
              </a:xfrm>
              <a:custGeom>
                <a:avLst/>
                <a:gdLst/>
                <a:ahLst/>
                <a:cxnLst/>
                <a:rect l="l" t="t" r="r" b="b"/>
                <a:pathLst>
                  <a:path w="393" h="340" extrusionOk="0">
                    <a:moveTo>
                      <a:pt x="295" y="340"/>
                    </a:moveTo>
                    <a:lnTo>
                      <a:pt x="393" y="170"/>
                    </a:lnTo>
                    <a:lnTo>
                      <a:pt x="295" y="0"/>
                    </a:lnTo>
                    <a:lnTo>
                      <a:pt x="99" y="0"/>
                    </a:lnTo>
                    <a:lnTo>
                      <a:pt x="0" y="170"/>
                    </a:lnTo>
                    <a:lnTo>
                      <a:pt x="99" y="340"/>
                    </a:lnTo>
                    <a:lnTo>
                      <a:pt x="295" y="340"/>
                    </a:lnTo>
                    <a:close/>
                  </a:path>
                </a:pathLst>
              </a:custGeom>
              <a:solidFill>
                <a:srgbClr val="A153A0"/>
              </a:solidFill>
              <a:ln w="26975" cap="rnd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091" name="Google Shape;15091;p109"/>
              <p:cNvGrpSpPr/>
              <p:nvPr/>
            </p:nvGrpSpPr>
            <p:grpSpPr>
              <a:xfrm>
                <a:off x="5667311" y="3205664"/>
                <a:ext cx="536417" cy="434683"/>
                <a:chOff x="5691045" y="3224039"/>
                <a:chExt cx="491067" cy="397934"/>
              </a:xfrm>
            </p:grpSpPr>
            <p:sp>
              <p:nvSpPr>
                <p:cNvPr id="15092" name="Google Shape;15092;p109"/>
                <p:cNvSpPr/>
                <p:nvPr/>
              </p:nvSpPr>
              <p:spPr>
                <a:xfrm>
                  <a:off x="5691045" y="3224039"/>
                  <a:ext cx="491067" cy="3979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5" h="520" extrusionOk="0">
                      <a:moveTo>
                        <a:pt x="65" y="520"/>
                      </a:moveTo>
                      <a:lnTo>
                        <a:pt x="580" y="520"/>
                      </a:lnTo>
                      <a:cubicBezTo>
                        <a:pt x="616" y="520"/>
                        <a:pt x="645" y="491"/>
                        <a:pt x="645" y="456"/>
                      </a:cubicBezTo>
                      <a:lnTo>
                        <a:pt x="645" y="65"/>
                      </a:lnTo>
                      <a:cubicBezTo>
                        <a:pt x="645" y="29"/>
                        <a:pt x="616" y="0"/>
                        <a:pt x="580" y="0"/>
                      </a:cubicBezTo>
                      <a:lnTo>
                        <a:pt x="65" y="0"/>
                      </a:lnTo>
                      <a:cubicBezTo>
                        <a:pt x="29" y="0"/>
                        <a:pt x="0" y="29"/>
                        <a:pt x="0" y="65"/>
                      </a:cubicBezTo>
                      <a:lnTo>
                        <a:pt x="0" y="456"/>
                      </a:lnTo>
                      <a:cubicBezTo>
                        <a:pt x="0" y="491"/>
                        <a:pt x="29" y="520"/>
                        <a:pt x="65" y="520"/>
                      </a:cubicBezTo>
                      <a:close/>
                    </a:path>
                  </a:pathLst>
                </a:custGeom>
                <a:noFill/>
                <a:ln w="20625" cap="rnd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93" name="Google Shape;15093;p109"/>
                <p:cNvSpPr/>
                <p:nvPr/>
              </p:nvSpPr>
              <p:spPr>
                <a:xfrm>
                  <a:off x="5735494" y="3537306"/>
                  <a:ext cx="21167" cy="3175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94" name="Google Shape;15094;p109"/>
                <p:cNvSpPr/>
                <p:nvPr/>
              </p:nvSpPr>
              <p:spPr>
                <a:xfrm>
                  <a:off x="5769361" y="3448406"/>
                  <a:ext cx="21167" cy="12065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95" name="Google Shape;15095;p109"/>
                <p:cNvSpPr/>
                <p:nvPr/>
              </p:nvSpPr>
              <p:spPr>
                <a:xfrm>
                  <a:off x="5803227" y="3509790"/>
                  <a:ext cx="21167" cy="5926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96" name="Google Shape;15096;p109"/>
                <p:cNvSpPr/>
                <p:nvPr/>
              </p:nvSpPr>
              <p:spPr>
                <a:xfrm>
                  <a:off x="5837094" y="3473806"/>
                  <a:ext cx="21167" cy="9525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97" name="Google Shape;15097;p109"/>
                <p:cNvSpPr/>
                <p:nvPr/>
              </p:nvSpPr>
              <p:spPr>
                <a:xfrm>
                  <a:off x="5731261" y="3272723"/>
                  <a:ext cx="137584" cy="13758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1" h="181" extrusionOk="0">
                      <a:moveTo>
                        <a:pt x="179" y="150"/>
                      </a:moveTo>
                      <a:lnTo>
                        <a:pt x="111" y="15"/>
                      </a:lnTo>
                      <a:cubicBezTo>
                        <a:pt x="106" y="4"/>
                        <a:pt x="93" y="0"/>
                        <a:pt x="83" y="5"/>
                      </a:cubicBezTo>
                      <a:cubicBezTo>
                        <a:pt x="79" y="7"/>
                        <a:pt x="75" y="10"/>
                        <a:pt x="73" y="15"/>
                      </a:cubicBezTo>
                      <a:lnTo>
                        <a:pt x="6" y="150"/>
                      </a:lnTo>
                      <a:cubicBezTo>
                        <a:pt x="0" y="160"/>
                        <a:pt x="5" y="173"/>
                        <a:pt x="15" y="179"/>
                      </a:cubicBezTo>
                      <a:cubicBezTo>
                        <a:pt x="18" y="180"/>
                        <a:pt x="21" y="181"/>
                        <a:pt x="25" y="181"/>
                      </a:cubicBezTo>
                      <a:lnTo>
                        <a:pt x="160" y="181"/>
                      </a:lnTo>
                      <a:cubicBezTo>
                        <a:pt x="172" y="181"/>
                        <a:pt x="181" y="171"/>
                        <a:pt x="181" y="159"/>
                      </a:cubicBezTo>
                      <a:cubicBezTo>
                        <a:pt x="181" y="156"/>
                        <a:pt x="181" y="153"/>
                        <a:pt x="179" y="15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98" name="Google Shape;15098;p109"/>
                <p:cNvSpPr/>
                <p:nvPr/>
              </p:nvSpPr>
              <p:spPr>
                <a:xfrm>
                  <a:off x="5786294" y="3289656"/>
                  <a:ext cx="30818" cy="112703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0" tIns="0" rIns="0" bIns="0" anchor="t" anchorCtr="0">
                  <a:sp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-US" sz="800">
                      <a:solidFill>
                        <a:srgbClr val="A153A0"/>
                      </a:solidFill>
                      <a:latin typeface="Arial Black"/>
                      <a:ea typeface="Arial Black"/>
                      <a:cs typeface="Arial Black"/>
                      <a:sym typeface="Arial Black"/>
                    </a:rPr>
                    <a:t>!</a:t>
                  </a:r>
                  <a:endParaRPr sz="2400">
                    <a:solidFill>
                      <a:srgbClr val="A153A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099" name="Google Shape;15099;p109"/>
                <p:cNvSpPr/>
                <p:nvPr/>
              </p:nvSpPr>
              <p:spPr>
                <a:xfrm>
                  <a:off x="5917527" y="3310823"/>
                  <a:ext cx="205317" cy="8043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7" h="38" extrusionOk="0">
                      <a:moveTo>
                        <a:pt x="0" y="34"/>
                      </a:moveTo>
                      <a:lnTo>
                        <a:pt x="24" y="21"/>
                      </a:lnTo>
                      <a:lnTo>
                        <a:pt x="41" y="38"/>
                      </a:lnTo>
                      <a:lnTo>
                        <a:pt x="58" y="0"/>
                      </a:lnTo>
                      <a:lnTo>
                        <a:pt x="63" y="23"/>
                      </a:lnTo>
                      <a:lnTo>
                        <a:pt x="82" y="17"/>
                      </a:lnTo>
                      <a:lnTo>
                        <a:pt x="97" y="23"/>
                      </a:lnTo>
                    </a:path>
                  </a:pathLst>
                </a:custGeom>
                <a:noFill/>
                <a:ln w="15875" cap="sq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00" name="Google Shape;15100;p109"/>
                <p:cNvSpPr/>
                <p:nvPr/>
              </p:nvSpPr>
              <p:spPr>
                <a:xfrm>
                  <a:off x="5966212" y="3433590"/>
                  <a:ext cx="160867" cy="3386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01" name="Google Shape;15101;p109"/>
                <p:cNvSpPr/>
                <p:nvPr/>
              </p:nvSpPr>
              <p:spPr>
                <a:xfrm>
                  <a:off x="5896361" y="3433590"/>
                  <a:ext cx="55033" cy="3386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02" name="Google Shape;15102;p109"/>
                <p:cNvSpPr/>
                <p:nvPr/>
              </p:nvSpPr>
              <p:spPr>
                <a:xfrm>
                  <a:off x="5966212" y="3486506"/>
                  <a:ext cx="160867" cy="3175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03" name="Google Shape;15103;p109"/>
                <p:cNvSpPr/>
                <p:nvPr/>
              </p:nvSpPr>
              <p:spPr>
                <a:xfrm>
                  <a:off x="5896361" y="3486506"/>
                  <a:ext cx="55033" cy="31751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04" name="Google Shape;15104;p109"/>
                <p:cNvSpPr/>
                <p:nvPr/>
              </p:nvSpPr>
              <p:spPr>
                <a:xfrm>
                  <a:off x="5966212" y="3537306"/>
                  <a:ext cx="160867" cy="3386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05" name="Google Shape;15105;p109"/>
                <p:cNvSpPr/>
                <p:nvPr/>
              </p:nvSpPr>
              <p:spPr>
                <a:xfrm>
                  <a:off x="5896361" y="3537306"/>
                  <a:ext cx="55033" cy="3386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5106" name="Google Shape;15106;p109"/>
          <p:cNvSpPr/>
          <p:nvPr/>
        </p:nvSpPr>
        <p:spPr>
          <a:xfrm>
            <a:off x="513655" y="2018635"/>
            <a:ext cx="490519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Sensor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107" name="Google Shape;15107;p109"/>
          <p:cNvGrpSpPr/>
          <p:nvPr/>
        </p:nvGrpSpPr>
        <p:grpSpPr>
          <a:xfrm>
            <a:off x="182880" y="838200"/>
            <a:ext cx="1152069" cy="1152120"/>
            <a:chOff x="2789953" y="656388"/>
            <a:chExt cx="864052" cy="864090"/>
          </a:xfrm>
        </p:grpSpPr>
        <p:grpSp>
          <p:nvGrpSpPr>
            <p:cNvPr id="15108" name="Google Shape;15108;p109"/>
            <p:cNvGrpSpPr/>
            <p:nvPr/>
          </p:nvGrpSpPr>
          <p:grpSpPr>
            <a:xfrm>
              <a:off x="2789953" y="656388"/>
              <a:ext cx="864052" cy="864090"/>
              <a:chOff x="2789953" y="656388"/>
              <a:chExt cx="864052" cy="864090"/>
            </a:xfrm>
          </p:grpSpPr>
          <p:sp>
            <p:nvSpPr>
              <p:cNvPr id="15109" name="Google Shape;15109;p109"/>
              <p:cNvSpPr/>
              <p:nvPr/>
            </p:nvSpPr>
            <p:spPr>
              <a:xfrm>
                <a:off x="2789953" y="656388"/>
                <a:ext cx="864052" cy="86409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10" name="Google Shape;15110;p109"/>
              <p:cNvSpPr/>
              <p:nvPr/>
            </p:nvSpPr>
            <p:spPr>
              <a:xfrm>
                <a:off x="3205720" y="1395045"/>
                <a:ext cx="34841" cy="3484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11" name="Google Shape;15111;p109"/>
              <p:cNvSpPr/>
              <p:nvPr/>
            </p:nvSpPr>
            <p:spPr>
              <a:xfrm>
                <a:off x="3205720" y="748140"/>
                <a:ext cx="34841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12" name="Google Shape;15112;p109"/>
              <p:cNvSpPr/>
              <p:nvPr/>
            </p:nvSpPr>
            <p:spPr>
              <a:xfrm>
                <a:off x="3527418" y="1072173"/>
                <a:ext cx="33680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13" name="Google Shape;15113;p109"/>
              <p:cNvSpPr/>
              <p:nvPr/>
            </p:nvSpPr>
            <p:spPr>
              <a:xfrm>
                <a:off x="2880540" y="1072173"/>
                <a:ext cx="33680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14" name="Google Shape;15114;p109"/>
              <p:cNvSpPr/>
              <p:nvPr/>
            </p:nvSpPr>
            <p:spPr>
              <a:xfrm>
                <a:off x="2936284" y="803888"/>
                <a:ext cx="33680" cy="3484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15" name="Google Shape;15115;p109"/>
              <p:cNvSpPr/>
              <p:nvPr/>
            </p:nvSpPr>
            <p:spPr>
              <a:xfrm>
                <a:off x="3470510" y="1339298"/>
                <a:ext cx="34841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16" name="Google Shape;15116;p109"/>
              <p:cNvSpPr/>
              <p:nvPr/>
            </p:nvSpPr>
            <p:spPr>
              <a:xfrm>
                <a:off x="2936284" y="1339298"/>
                <a:ext cx="33680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17" name="Google Shape;15117;p109"/>
              <p:cNvSpPr/>
              <p:nvPr/>
            </p:nvSpPr>
            <p:spPr>
              <a:xfrm>
                <a:off x="3471672" y="803888"/>
                <a:ext cx="33680" cy="336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118" name="Google Shape;15118;p109"/>
            <p:cNvSpPr/>
            <p:nvPr/>
          </p:nvSpPr>
          <p:spPr>
            <a:xfrm>
              <a:off x="3058075" y="924529"/>
              <a:ext cx="327808" cy="327807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119" name="Google Shape;15119;p109"/>
            <p:cNvGrpSpPr/>
            <p:nvPr/>
          </p:nvGrpSpPr>
          <p:grpSpPr>
            <a:xfrm>
              <a:off x="3065437" y="920015"/>
              <a:ext cx="314007" cy="247262"/>
              <a:chOff x="3029541" y="1956258"/>
              <a:chExt cx="498754" cy="392739"/>
            </a:xfrm>
          </p:grpSpPr>
          <p:sp>
            <p:nvSpPr>
              <p:cNvPr id="15120" name="Google Shape;15120;p109"/>
              <p:cNvSpPr/>
              <p:nvPr/>
            </p:nvSpPr>
            <p:spPr>
              <a:xfrm>
                <a:off x="3177751" y="2144923"/>
                <a:ext cx="204074" cy="204074"/>
              </a:xfrm>
              <a:prstGeom prst="ellipse">
                <a:avLst/>
              </a:prstGeom>
              <a:noFill/>
              <a:ln w="2857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21" name="Google Shape;15121;p109"/>
              <p:cNvSpPr/>
              <p:nvPr/>
            </p:nvSpPr>
            <p:spPr>
              <a:xfrm>
                <a:off x="3195702" y="1956258"/>
                <a:ext cx="168172" cy="108697"/>
              </a:xfrm>
              <a:custGeom>
                <a:avLst/>
                <a:gdLst/>
                <a:ahLst/>
                <a:cxnLst/>
                <a:rect l="l" t="t" r="r" b="b"/>
                <a:pathLst>
                  <a:path w="82" h="53" extrusionOk="0">
                    <a:moveTo>
                      <a:pt x="82" y="53"/>
                    </a:moveTo>
                    <a:lnTo>
                      <a:pt x="41" y="0"/>
                    </a:lnTo>
                    <a:lnTo>
                      <a:pt x="0" y="53"/>
                    </a:lnTo>
                    <a:lnTo>
                      <a:pt x="82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22" name="Google Shape;15122;p109"/>
              <p:cNvSpPr/>
              <p:nvPr/>
            </p:nvSpPr>
            <p:spPr>
              <a:xfrm>
                <a:off x="3263119" y="2053806"/>
                <a:ext cx="33338" cy="920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23" name="Google Shape;15123;p109"/>
              <p:cNvSpPr/>
              <p:nvPr/>
            </p:nvSpPr>
            <p:spPr>
              <a:xfrm rot="5400000">
                <a:off x="3430003" y="2174797"/>
                <a:ext cx="52257" cy="14432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24" name="Google Shape;15124;p109"/>
              <p:cNvSpPr/>
              <p:nvPr/>
            </p:nvSpPr>
            <p:spPr>
              <a:xfrm rot="5400000">
                <a:off x="3075576" y="2174797"/>
                <a:ext cx="52257" cy="14432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125" name="Google Shape;15125;p109"/>
          <p:cNvGrpSpPr/>
          <p:nvPr/>
        </p:nvGrpSpPr>
        <p:grpSpPr>
          <a:xfrm>
            <a:off x="301714" y="2613510"/>
            <a:ext cx="914400" cy="786384"/>
            <a:chOff x="2969964" y="1919662"/>
            <a:chExt cx="623888" cy="539750"/>
          </a:xfrm>
        </p:grpSpPr>
        <p:sp>
          <p:nvSpPr>
            <p:cNvPr id="15126" name="Google Shape;15126;p109"/>
            <p:cNvSpPr/>
            <p:nvPr/>
          </p:nvSpPr>
          <p:spPr>
            <a:xfrm>
              <a:off x="2969964" y="1919662"/>
              <a:ext cx="623888" cy="539750"/>
            </a:xfrm>
            <a:custGeom>
              <a:avLst/>
              <a:gdLst/>
              <a:ahLst/>
              <a:cxnLst/>
              <a:rect l="l" t="t" r="r" b="b"/>
              <a:pathLst>
                <a:path w="393" h="340" extrusionOk="0">
                  <a:moveTo>
                    <a:pt x="295" y="340"/>
                  </a:moveTo>
                  <a:lnTo>
                    <a:pt x="393" y="170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70"/>
                  </a:lnTo>
                  <a:lnTo>
                    <a:pt x="99" y="340"/>
                  </a:lnTo>
                  <a:lnTo>
                    <a:pt x="295" y="340"/>
                  </a:lnTo>
                  <a:close/>
                </a:path>
              </a:pathLst>
            </a:custGeom>
            <a:solidFill>
              <a:srgbClr val="A153A0"/>
            </a:solidFill>
            <a:ln w="26975" cap="rnd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127" name="Google Shape;15127;p109"/>
            <p:cNvGrpSpPr/>
            <p:nvPr/>
          </p:nvGrpSpPr>
          <p:grpSpPr>
            <a:xfrm>
              <a:off x="3029541" y="1956258"/>
              <a:ext cx="498754" cy="392739"/>
              <a:chOff x="3029541" y="1956258"/>
              <a:chExt cx="498754" cy="392739"/>
            </a:xfrm>
          </p:grpSpPr>
          <p:sp>
            <p:nvSpPr>
              <p:cNvPr id="15128" name="Google Shape;15128;p109"/>
              <p:cNvSpPr/>
              <p:nvPr/>
            </p:nvSpPr>
            <p:spPr>
              <a:xfrm>
                <a:off x="3177751" y="2144923"/>
                <a:ext cx="204074" cy="204074"/>
              </a:xfrm>
              <a:prstGeom prst="ellipse">
                <a:avLst/>
              </a:prstGeom>
              <a:noFill/>
              <a:ln w="3810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29" name="Google Shape;15129;p109"/>
              <p:cNvSpPr/>
              <p:nvPr/>
            </p:nvSpPr>
            <p:spPr>
              <a:xfrm>
                <a:off x="3195702" y="1956258"/>
                <a:ext cx="168172" cy="108697"/>
              </a:xfrm>
              <a:custGeom>
                <a:avLst/>
                <a:gdLst/>
                <a:ahLst/>
                <a:cxnLst/>
                <a:rect l="l" t="t" r="r" b="b"/>
                <a:pathLst>
                  <a:path w="82" h="53" extrusionOk="0">
                    <a:moveTo>
                      <a:pt x="82" y="53"/>
                    </a:moveTo>
                    <a:lnTo>
                      <a:pt x="41" y="0"/>
                    </a:lnTo>
                    <a:lnTo>
                      <a:pt x="0" y="53"/>
                    </a:lnTo>
                    <a:lnTo>
                      <a:pt x="82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30" name="Google Shape;15130;p109"/>
              <p:cNvSpPr/>
              <p:nvPr/>
            </p:nvSpPr>
            <p:spPr>
              <a:xfrm>
                <a:off x="3263119" y="2053806"/>
                <a:ext cx="33338" cy="920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31" name="Google Shape;15131;p109"/>
              <p:cNvSpPr/>
              <p:nvPr/>
            </p:nvSpPr>
            <p:spPr>
              <a:xfrm rot="5400000">
                <a:off x="3430003" y="2174797"/>
                <a:ext cx="52257" cy="14432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32" name="Google Shape;15132;p109"/>
              <p:cNvSpPr/>
              <p:nvPr/>
            </p:nvSpPr>
            <p:spPr>
              <a:xfrm rot="5400000">
                <a:off x="3075576" y="2174797"/>
                <a:ext cx="52257" cy="14432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133" name="Google Shape;15133;p109"/>
          <p:cNvSpPr/>
          <p:nvPr/>
        </p:nvSpPr>
        <p:spPr>
          <a:xfrm>
            <a:off x="1738762" y="2018635"/>
            <a:ext cx="621196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Collector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134" name="Google Shape;15134;p109"/>
          <p:cNvGrpSpPr/>
          <p:nvPr/>
        </p:nvGrpSpPr>
        <p:grpSpPr>
          <a:xfrm>
            <a:off x="1476913" y="838200"/>
            <a:ext cx="1144895" cy="1144945"/>
            <a:chOff x="3697686" y="656388"/>
            <a:chExt cx="858671" cy="858709"/>
          </a:xfrm>
        </p:grpSpPr>
        <p:grpSp>
          <p:nvGrpSpPr>
            <p:cNvPr id="15135" name="Google Shape;15135;p109"/>
            <p:cNvGrpSpPr/>
            <p:nvPr/>
          </p:nvGrpSpPr>
          <p:grpSpPr>
            <a:xfrm>
              <a:off x="3697686" y="656388"/>
              <a:ext cx="858671" cy="858709"/>
              <a:chOff x="3697686" y="656388"/>
              <a:chExt cx="858671" cy="858709"/>
            </a:xfrm>
          </p:grpSpPr>
          <p:sp>
            <p:nvSpPr>
              <p:cNvPr id="15136" name="Google Shape;15136;p109"/>
              <p:cNvSpPr/>
              <p:nvPr/>
            </p:nvSpPr>
            <p:spPr>
              <a:xfrm>
                <a:off x="3697686" y="656388"/>
                <a:ext cx="858671" cy="858709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37" name="Google Shape;15137;p109"/>
              <p:cNvSpPr/>
              <p:nvPr/>
            </p:nvSpPr>
            <p:spPr>
              <a:xfrm>
                <a:off x="4110864" y="1390445"/>
                <a:ext cx="34624" cy="34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38" name="Google Shape;15138;p109"/>
              <p:cNvSpPr/>
              <p:nvPr/>
            </p:nvSpPr>
            <p:spPr>
              <a:xfrm>
                <a:off x="4110864" y="747569"/>
                <a:ext cx="34624" cy="3347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39" name="Google Shape;15139;p109"/>
              <p:cNvSpPr/>
              <p:nvPr/>
            </p:nvSpPr>
            <p:spPr>
              <a:xfrm>
                <a:off x="4430558" y="1069584"/>
                <a:ext cx="33470" cy="3347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40" name="Google Shape;15140;p109"/>
              <p:cNvSpPr/>
              <p:nvPr/>
            </p:nvSpPr>
            <p:spPr>
              <a:xfrm>
                <a:off x="3787709" y="1069584"/>
                <a:ext cx="33470" cy="3347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41" name="Google Shape;15141;p109"/>
              <p:cNvSpPr/>
              <p:nvPr/>
            </p:nvSpPr>
            <p:spPr>
              <a:xfrm>
                <a:off x="3843106" y="802969"/>
                <a:ext cx="33470" cy="34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42" name="Google Shape;15142;p109"/>
              <p:cNvSpPr/>
              <p:nvPr/>
            </p:nvSpPr>
            <p:spPr>
              <a:xfrm>
                <a:off x="4374005" y="1335045"/>
                <a:ext cx="34624" cy="3347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43" name="Google Shape;15143;p109"/>
              <p:cNvSpPr/>
              <p:nvPr/>
            </p:nvSpPr>
            <p:spPr>
              <a:xfrm>
                <a:off x="3843106" y="1335045"/>
                <a:ext cx="33470" cy="3347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44" name="Google Shape;15144;p109"/>
              <p:cNvSpPr/>
              <p:nvPr/>
            </p:nvSpPr>
            <p:spPr>
              <a:xfrm>
                <a:off x="4375159" y="802969"/>
                <a:ext cx="33470" cy="3347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45" name="Google Shape;15145;p109"/>
              <p:cNvSpPr/>
              <p:nvPr/>
            </p:nvSpPr>
            <p:spPr>
              <a:xfrm>
                <a:off x="3964138" y="922859"/>
                <a:ext cx="325766" cy="325766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146" name="Google Shape;15146;p109"/>
            <p:cNvGrpSpPr/>
            <p:nvPr/>
          </p:nvGrpSpPr>
          <p:grpSpPr>
            <a:xfrm>
              <a:off x="3989956" y="933274"/>
              <a:ext cx="271939" cy="306074"/>
              <a:chOff x="8507413" y="3984625"/>
              <a:chExt cx="379413" cy="427038"/>
            </a:xfrm>
          </p:grpSpPr>
          <p:sp>
            <p:nvSpPr>
              <p:cNvPr id="15147" name="Google Shape;15147;p109"/>
              <p:cNvSpPr/>
              <p:nvPr/>
            </p:nvSpPr>
            <p:spPr>
              <a:xfrm>
                <a:off x="8507413" y="4268788"/>
                <a:ext cx="106363" cy="10636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48" name="Google Shape;15148;p109"/>
              <p:cNvSpPr/>
              <p:nvPr/>
            </p:nvSpPr>
            <p:spPr>
              <a:xfrm>
                <a:off x="8643938" y="4303713"/>
                <a:ext cx="106363" cy="10795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49" name="Google Shape;15149;p109"/>
              <p:cNvSpPr/>
              <p:nvPr/>
            </p:nvSpPr>
            <p:spPr>
              <a:xfrm>
                <a:off x="8780463" y="4268788"/>
                <a:ext cx="106363" cy="10636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50" name="Google Shape;15150;p109"/>
              <p:cNvSpPr/>
              <p:nvPr/>
            </p:nvSpPr>
            <p:spPr>
              <a:xfrm>
                <a:off x="8640763" y="4200525"/>
                <a:ext cx="111125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99" extrusionOk="0">
                    <a:moveTo>
                      <a:pt x="97" y="1"/>
                    </a:moveTo>
                    <a:lnTo>
                      <a:pt x="0" y="1"/>
                    </a:lnTo>
                    <a:cubicBezTo>
                      <a:pt x="0" y="55"/>
                      <a:pt x="43" y="99"/>
                      <a:pt x="97" y="99"/>
                    </a:cubicBezTo>
                    <a:cubicBezTo>
                      <a:pt x="151" y="99"/>
                      <a:pt x="194" y="55"/>
                      <a:pt x="194" y="1"/>
                    </a:cubicBezTo>
                    <a:cubicBezTo>
                      <a:pt x="194" y="1"/>
                      <a:pt x="194" y="0"/>
                      <a:pt x="194" y="0"/>
                    </a:cubicBezTo>
                    <a:lnTo>
                      <a:pt x="9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51" name="Google Shape;15151;p109"/>
              <p:cNvSpPr/>
              <p:nvPr/>
            </p:nvSpPr>
            <p:spPr>
              <a:xfrm>
                <a:off x="8642350" y="4151313"/>
                <a:ext cx="106363" cy="106363"/>
              </a:xfrm>
              <a:prstGeom prst="ellipse">
                <a:avLst/>
              </a:prstGeom>
              <a:noFill/>
              <a:ln w="1905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52" name="Google Shape;15152;p109"/>
              <p:cNvSpPr/>
              <p:nvPr/>
            </p:nvSpPr>
            <p:spPr>
              <a:xfrm>
                <a:off x="8591550" y="4214813"/>
                <a:ext cx="90488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2" extrusionOk="0">
                    <a:moveTo>
                      <a:pt x="9" y="52"/>
                    </a:moveTo>
                    <a:lnTo>
                      <a:pt x="57" y="12"/>
                    </a:lnTo>
                    <a:lnTo>
                      <a:pt x="47" y="0"/>
                    </a:lnTo>
                    <a:lnTo>
                      <a:pt x="0" y="40"/>
                    </a:lnTo>
                    <a:lnTo>
                      <a:pt x="9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53" name="Google Shape;15153;p109"/>
              <p:cNvSpPr/>
              <p:nvPr/>
            </p:nvSpPr>
            <p:spPr>
              <a:xfrm>
                <a:off x="8629650" y="3984625"/>
                <a:ext cx="130175" cy="84138"/>
              </a:xfrm>
              <a:custGeom>
                <a:avLst/>
                <a:gdLst/>
                <a:ahLst/>
                <a:cxnLst/>
                <a:rect l="l" t="t" r="r" b="b"/>
                <a:pathLst>
                  <a:path w="82" h="53" extrusionOk="0">
                    <a:moveTo>
                      <a:pt x="82" y="53"/>
                    </a:moveTo>
                    <a:lnTo>
                      <a:pt x="41" y="0"/>
                    </a:lnTo>
                    <a:lnTo>
                      <a:pt x="0" y="53"/>
                    </a:lnTo>
                    <a:lnTo>
                      <a:pt x="82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54" name="Google Shape;15154;p109"/>
              <p:cNvSpPr/>
              <p:nvPr/>
            </p:nvSpPr>
            <p:spPr>
              <a:xfrm>
                <a:off x="8678863" y="4062413"/>
                <a:ext cx="33338" cy="920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55" name="Google Shape;15155;p109"/>
              <p:cNvSpPr/>
              <p:nvPr/>
            </p:nvSpPr>
            <p:spPr>
              <a:xfrm>
                <a:off x="8720138" y="4222750"/>
                <a:ext cx="90488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2" extrusionOk="0">
                    <a:moveTo>
                      <a:pt x="57" y="41"/>
                    </a:moveTo>
                    <a:lnTo>
                      <a:pt x="9" y="0"/>
                    </a:lnTo>
                    <a:lnTo>
                      <a:pt x="0" y="12"/>
                    </a:lnTo>
                    <a:lnTo>
                      <a:pt x="47" y="52"/>
                    </a:lnTo>
                    <a:lnTo>
                      <a:pt x="57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56" name="Google Shape;15156;p109"/>
              <p:cNvSpPr/>
              <p:nvPr/>
            </p:nvSpPr>
            <p:spPr>
              <a:xfrm>
                <a:off x="8683625" y="4244975"/>
                <a:ext cx="22225" cy="984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157" name="Google Shape;15157;p109"/>
          <p:cNvGrpSpPr/>
          <p:nvPr/>
        </p:nvGrpSpPr>
        <p:grpSpPr>
          <a:xfrm>
            <a:off x="4317316" y="2613510"/>
            <a:ext cx="914400" cy="786384"/>
            <a:chOff x="4317472" y="3085088"/>
            <a:chExt cx="831851" cy="719667"/>
          </a:xfrm>
        </p:grpSpPr>
        <p:sp>
          <p:nvSpPr>
            <p:cNvPr id="15158" name="Google Shape;15158;p109"/>
            <p:cNvSpPr/>
            <p:nvPr/>
          </p:nvSpPr>
          <p:spPr>
            <a:xfrm>
              <a:off x="4317472" y="3085088"/>
              <a:ext cx="831851" cy="719667"/>
            </a:xfrm>
            <a:custGeom>
              <a:avLst/>
              <a:gdLst/>
              <a:ahLst/>
              <a:cxnLst/>
              <a:rect l="l" t="t" r="r" b="b"/>
              <a:pathLst>
                <a:path w="393" h="340" extrusionOk="0">
                  <a:moveTo>
                    <a:pt x="295" y="340"/>
                  </a:moveTo>
                  <a:lnTo>
                    <a:pt x="393" y="170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70"/>
                  </a:lnTo>
                  <a:lnTo>
                    <a:pt x="99" y="340"/>
                  </a:lnTo>
                  <a:lnTo>
                    <a:pt x="295" y="340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159" name="Google Shape;15159;p109"/>
            <p:cNvGrpSpPr/>
            <p:nvPr/>
          </p:nvGrpSpPr>
          <p:grpSpPr>
            <a:xfrm>
              <a:off x="4412094" y="3155167"/>
              <a:ext cx="642605" cy="579508"/>
              <a:chOff x="8046362" y="2482608"/>
              <a:chExt cx="3401094" cy="3067141"/>
            </a:xfrm>
          </p:grpSpPr>
          <p:sp>
            <p:nvSpPr>
              <p:cNvPr id="15160" name="Google Shape;15160;p109"/>
              <p:cNvSpPr/>
              <p:nvPr/>
            </p:nvSpPr>
            <p:spPr>
              <a:xfrm rot="5400000">
                <a:off x="9609357" y="4959049"/>
                <a:ext cx="281035" cy="90036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61" name="Google Shape;15161;p109"/>
              <p:cNvSpPr/>
              <p:nvPr/>
            </p:nvSpPr>
            <p:spPr>
              <a:xfrm>
                <a:off x="9601068" y="5054325"/>
                <a:ext cx="297612" cy="2810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162" name="Google Shape;15162;p109"/>
              <p:cNvGrpSpPr/>
              <p:nvPr/>
            </p:nvGrpSpPr>
            <p:grpSpPr>
              <a:xfrm>
                <a:off x="9093133" y="2482608"/>
                <a:ext cx="1313483" cy="1682785"/>
                <a:chOff x="2827510" y="1862301"/>
                <a:chExt cx="622547" cy="797583"/>
              </a:xfrm>
            </p:grpSpPr>
            <p:sp>
              <p:nvSpPr>
                <p:cNvPr id="15163" name="Google Shape;15163;p109"/>
                <p:cNvSpPr/>
                <p:nvPr/>
              </p:nvSpPr>
              <p:spPr>
                <a:xfrm rot="5400000">
                  <a:off x="3112654" y="2275912"/>
                  <a:ext cx="52257" cy="14432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64" name="Google Shape;15164;p109"/>
                <p:cNvSpPr/>
                <p:nvPr/>
              </p:nvSpPr>
              <p:spPr>
                <a:xfrm>
                  <a:off x="2827510" y="1862301"/>
                  <a:ext cx="622547" cy="476251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65" name="Google Shape;15165;p109"/>
                <p:cNvSpPr/>
                <p:nvPr/>
              </p:nvSpPr>
              <p:spPr>
                <a:xfrm rot="5400000">
                  <a:off x="3112654" y="2347332"/>
                  <a:ext cx="52257" cy="14432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66" name="Google Shape;15166;p109"/>
                <p:cNvSpPr/>
                <p:nvPr/>
              </p:nvSpPr>
              <p:spPr>
                <a:xfrm rot="5400000">
                  <a:off x="3112654" y="2418752"/>
                  <a:ext cx="52257" cy="14432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67" name="Google Shape;15167;p109"/>
                <p:cNvSpPr/>
                <p:nvPr/>
              </p:nvSpPr>
              <p:spPr>
                <a:xfrm rot="5400000">
                  <a:off x="3112654" y="2490172"/>
                  <a:ext cx="52257" cy="14432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68" name="Google Shape;15168;p109"/>
                <p:cNvSpPr/>
                <p:nvPr/>
              </p:nvSpPr>
              <p:spPr>
                <a:xfrm rot="5400000">
                  <a:off x="3112654" y="2561592"/>
                  <a:ext cx="52257" cy="14432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169" name="Google Shape;15169;p109"/>
              <p:cNvGrpSpPr/>
              <p:nvPr/>
            </p:nvGrpSpPr>
            <p:grpSpPr>
              <a:xfrm rot="2700000">
                <a:off x="10104911" y="3647086"/>
                <a:ext cx="542632" cy="769451"/>
                <a:chOff x="2463343" y="2730114"/>
                <a:chExt cx="257189" cy="364694"/>
              </a:xfrm>
            </p:grpSpPr>
            <p:sp>
              <p:nvSpPr>
                <p:cNvPr id="15170" name="Google Shape;15170;p109"/>
                <p:cNvSpPr/>
                <p:nvPr/>
              </p:nvSpPr>
              <p:spPr>
                <a:xfrm rot="5400000">
                  <a:off x="2565809" y="2881586"/>
                  <a:ext cx="52257" cy="7389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71" name="Google Shape;15171;p109"/>
                <p:cNvSpPr/>
                <p:nvPr/>
              </p:nvSpPr>
              <p:spPr>
                <a:xfrm>
                  <a:off x="2463343" y="2730114"/>
                  <a:ext cx="257189" cy="156987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72" name="Google Shape;15172;p109"/>
                <p:cNvSpPr/>
                <p:nvPr/>
              </p:nvSpPr>
              <p:spPr>
                <a:xfrm rot="5400000">
                  <a:off x="2565809" y="2956658"/>
                  <a:ext cx="52257" cy="7389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73" name="Google Shape;15173;p109"/>
                <p:cNvSpPr/>
                <p:nvPr/>
              </p:nvSpPr>
              <p:spPr>
                <a:xfrm rot="5400000">
                  <a:off x="2565809" y="3031731"/>
                  <a:ext cx="52257" cy="7389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174" name="Google Shape;15174;p109"/>
              <p:cNvGrpSpPr/>
              <p:nvPr/>
            </p:nvGrpSpPr>
            <p:grpSpPr>
              <a:xfrm rot="-2700000">
                <a:off x="8854465" y="3647086"/>
                <a:ext cx="542631" cy="769452"/>
                <a:chOff x="2463343" y="2730114"/>
                <a:chExt cx="257189" cy="364694"/>
              </a:xfrm>
            </p:grpSpPr>
            <p:sp>
              <p:nvSpPr>
                <p:cNvPr id="15175" name="Google Shape;15175;p109"/>
                <p:cNvSpPr/>
                <p:nvPr/>
              </p:nvSpPr>
              <p:spPr>
                <a:xfrm rot="5400000">
                  <a:off x="2565809" y="2881586"/>
                  <a:ext cx="52257" cy="7389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76" name="Google Shape;15176;p109"/>
                <p:cNvSpPr/>
                <p:nvPr/>
              </p:nvSpPr>
              <p:spPr>
                <a:xfrm>
                  <a:off x="2463343" y="2730114"/>
                  <a:ext cx="257189" cy="156987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77" name="Google Shape;15177;p109"/>
                <p:cNvSpPr/>
                <p:nvPr/>
              </p:nvSpPr>
              <p:spPr>
                <a:xfrm rot="5400000">
                  <a:off x="2565809" y="2956658"/>
                  <a:ext cx="52257" cy="7389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78" name="Google Shape;15178;p109"/>
                <p:cNvSpPr/>
                <p:nvPr/>
              </p:nvSpPr>
              <p:spPr>
                <a:xfrm rot="5400000">
                  <a:off x="2565809" y="3031731"/>
                  <a:ext cx="52257" cy="7389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5179" name="Google Shape;15179;p109"/>
              <p:cNvSpPr/>
              <p:nvPr/>
            </p:nvSpPr>
            <p:spPr>
              <a:xfrm>
                <a:off x="9319835" y="4224519"/>
                <a:ext cx="854147" cy="854148"/>
              </a:xfrm>
              <a:prstGeom prst="ellipse">
                <a:avLst/>
              </a:prstGeom>
              <a:noFill/>
              <a:ln w="2857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180" name="Google Shape;15180;p109"/>
              <p:cNvGrpSpPr/>
              <p:nvPr/>
            </p:nvGrpSpPr>
            <p:grpSpPr>
              <a:xfrm>
                <a:off x="8046362" y="4247092"/>
                <a:ext cx="1217410" cy="808999"/>
                <a:chOff x="2331376" y="2770290"/>
                <a:chExt cx="577011" cy="383438"/>
              </a:xfrm>
            </p:grpSpPr>
            <p:sp>
              <p:nvSpPr>
                <p:cNvPr id="15181" name="Google Shape;15181;p109"/>
                <p:cNvSpPr/>
                <p:nvPr/>
              </p:nvSpPr>
              <p:spPr>
                <a:xfrm>
                  <a:off x="2601260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82" name="Google Shape;15182;p109"/>
                <p:cNvSpPr/>
                <p:nvPr/>
              </p:nvSpPr>
              <p:spPr>
                <a:xfrm rot="-5400000">
                  <a:off x="2270833" y="2830832"/>
                  <a:ext cx="383438" cy="262353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83" name="Google Shape;15183;p109"/>
                <p:cNvSpPr/>
                <p:nvPr/>
              </p:nvSpPr>
              <p:spPr>
                <a:xfrm>
                  <a:off x="2674807" y="2917561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84" name="Google Shape;15184;p109"/>
                <p:cNvSpPr/>
                <p:nvPr/>
              </p:nvSpPr>
              <p:spPr>
                <a:xfrm>
                  <a:off x="2743594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85" name="Google Shape;15185;p109"/>
                <p:cNvSpPr/>
                <p:nvPr/>
              </p:nvSpPr>
              <p:spPr>
                <a:xfrm>
                  <a:off x="2810028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86" name="Google Shape;15186;p109"/>
                <p:cNvSpPr/>
                <p:nvPr/>
              </p:nvSpPr>
              <p:spPr>
                <a:xfrm>
                  <a:off x="2868793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187" name="Google Shape;15187;p109"/>
              <p:cNvGrpSpPr/>
              <p:nvPr/>
            </p:nvGrpSpPr>
            <p:grpSpPr>
              <a:xfrm rot="10800000">
                <a:off x="10230047" y="4247094"/>
                <a:ext cx="1217410" cy="808999"/>
                <a:chOff x="2331376" y="2770290"/>
                <a:chExt cx="577011" cy="383438"/>
              </a:xfrm>
            </p:grpSpPr>
            <p:sp>
              <p:nvSpPr>
                <p:cNvPr id="15188" name="Google Shape;15188;p109"/>
                <p:cNvSpPr/>
                <p:nvPr/>
              </p:nvSpPr>
              <p:spPr>
                <a:xfrm>
                  <a:off x="2601260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89" name="Google Shape;15189;p109"/>
                <p:cNvSpPr/>
                <p:nvPr/>
              </p:nvSpPr>
              <p:spPr>
                <a:xfrm rot="-5400000">
                  <a:off x="2270833" y="2830832"/>
                  <a:ext cx="383438" cy="262353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90" name="Google Shape;15190;p109"/>
                <p:cNvSpPr/>
                <p:nvPr/>
              </p:nvSpPr>
              <p:spPr>
                <a:xfrm>
                  <a:off x="2674807" y="2917561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91" name="Google Shape;15191;p109"/>
                <p:cNvSpPr/>
                <p:nvPr/>
              </p:nvSpPr>
              <p:spPr>
                <a:xfrm>
                  <a:off x="2743594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92" name="Google Shape;15192;p109"/>
                <p:cNvSpPr/>
                <p:nvPr/>
              </p:nvSpPr>
              <p:spPr>
                <a:xfrm>
                  <a:off x="2810028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193" name="Google Shape;15193;p109"/>
                <p:cNvSpPr/>
                <p:nvPr/>
              </p:nvSpPr>
              <p:spPr>
                <a:xfrm>
                  <a:off x="2868793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5194" name="Google Shape;15194;p109"/>
          <p:cNvSpPr/>
          <p:nvPr/>
        </p:nvSpPr>
        <p:spPr>
          <a:xfrm>
            <a:off x="4500755" y="2018635"/>
            <a:ext cx="547523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UDP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Director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195" name="Google Shape;15195;p109"/>
          <p:cNvSpPr/>
          <p:nvPr/>
        </p:nvSpPr>
        <p:spPr>
          <a:xfrm>
            <a:off x="2962684" y="2018635"/>
            <a:ext cx="908133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Endpoint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Concentrator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196" name="Google Shape;15196;p109"/>
          <p:cNvGrpSpPr/>
          <p:nvPr/>
        </p:nvGrpSpPr>
        <p:grpSpPr>
          <a:xfrm>
            <a:off x="2936638" y="3942762"/>
            <a:ext cx="914400" cy="786384"/>
            <a:chOff x="4307840" y="3961269"/>
            <a:chExt cx="623888" cy="539750"/>
          </a:xfrm>
        </p:grpSpPr>
        <p:sp>
          <p:nvSpPr>
            <p:cNvPr id="15197" name="Google Shape;15197;p109"/>
            <p:cNvSpPr/>
            <p:nvPr/>
          </p:nvSpPr>
          <p:spPr>
            <a:xfrm>
              <a:off x="4307840" y="3961269"/>
              <a:ext cx="623888" cy="539750"/>
            </a:xfrm>
            <a:custGeom>
              <a:avLst/>
              <a:gdLst/>
              <a:ahLst/>
              <a:cxnLst/>
              <a:rect l="l" t="t" r="r" b="b"/>
              <a:pathLst>
                <a:path w="393" h="340" extrusionOk="0">
                  <a:moveTo>
                    <a:pt x="295" y="340"/>
                  </a:moveTo>
                  <a:lnTo>
                    <a:pt x="393" y="170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70"/>
                  </a:lnTo>
                  <a:lnTo>
                    <a:pt x="99" y="340"/>
                  </a:lnTo>
                  <a:lnTo>
                    <a:pt x="295" y="3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8" name="Google Shape;15198;p109"/>
            <p:cNvSpPr/>
            <p:nvPr/>
          </p:nvSpPr>
          <p:spPr>
            <a:xfrm>
              <a:off x="4307840" y="3961269"/>
              <a:ext cx="623888" cy="539750"/>
            </a:xfrm>
            <a:custGeom>
              <a:avLst/>
              <a:gdLst/>
              <a:ahLst/>
              <a:cxnLst/>
              <a:rect l="l" t="t" r="r" b="b"/>
              <a:pathLst>
                <a:path w="393" h="340" extrusionOk="0">
                  <a:moveTo>
                    <a:pt x="295" y="340"/>
                  </a:moveTo>
                  <a:lnTo>
                    <a:pt x="393" y="170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70"/>
                  </a:lnTo>
                  <a:lnTo>
                    <a:pt x="99" y="340"/>
                  </a:lnTo>
                  <a:lnTo>
                    <a:pt x="295" y="340"/>
                  </a:lnTo>
                  <a:close/>
                </a:path>
              </a:pathLst>
            </a:custGeom>
            <a:noFill/>
            <a:ln w="26975" cap="rnd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99" name="Google Shape;15199;p109"/>
            <p:cNvSpPr/>
            <p:nvPr/>
          </p:nvSpPr>
          <p:spPr>
            <a:xfrm>
              <a:off x="4517390" y="4134307"/>
              <a:ext cx="204788" cy="238125"/>
            </a:xfrm>
            <a:custGeom>
              <a:avLst/>
              <a:gdLst/>
              <a:ahLst/>
              <a:cxnLst/>
              <a:rect l="l" t="t" r="r" b="b"/>
              <a:pathLst>
                <a:path w="129" h="150" extrusionOk="0">
                  <a:moveTo>
                    <a:pt x="0" y="0"/>
                  </a:moveTo>
                  <a:lnTo>
                    <a:pt x="129" y="0"/>
                  </a:lnTo>
                  <a:lnTo>
                    <a:pt x="79" y="58"/>
                  </a:lnTo>
                  <a:lnTo>
                    <a:pt x="79" y="150"/>
                  </a:lnTo>
                  <a:lnTo>
                    <a:pt x="50" y="114"/>
                  </a:lnTo>
                  <a:lnTo>
                    <a:pt x="50" y="60"/>
                  </a:lnTo>
                  <a:lnTo>
                    <a:pt x="0" y="0"/>
                  </a:lnTo>
                  <a:close/>
                </a:path>
              </a:pathLst>
            </a:custGeom>
            <a:noFill/>
            <a:ln w="15875" cap="rnd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0" name="Google Shape;15200;p109"/>
            <p:cNvSpPr/>
            <p:nvPr/>
          </p:nvSpPr>
          <p:spPr>
            <a:xfrm>
              <a:off x="4620578" y="4134307"/>
              <a:ext cx="101600" cy="238125"/>
            </a:xfrm>
            <a:custGeom>
              <a:avLst/>
              <a:gdLst/>
              <a:ahLst/>
              <a:cxnLst/>
              <a:rect l="l" t="t" r="r" b="b"/>
              <a:pathLst>
                <a:path w="64" h="150" extrusionOk="0">
                  <a:moveTo>
                    <a:pt x="0" y="132"/>
                  </a:moveTo>
                  <a:lnTo>
                    <a:pt x="14" y="150"/>
                  </a:lnTo>
                  <a:lnTo>
                    <a:pt x="14" y="58"/>
                  </a:lnTo>
                  <a:lnTo>
                    <a:pt x="64" y="0"/>
                  </a:lnTo>
                  <a:lnTo>
                    <a:pt x="0" y="0"/>
                  </a:lnTo>
                  <a:lnTo>
                    <a:pt x="0" y="132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1" name="Google Shape;15201;p109"/>
            <p:cNvSpPr/>
            <p:nvPr/>
          </p:nvSpPr>
          <p:spPr>
            <a:xfrm>
              <a:off x="4714240" y="4331157"/>
              <a:ext cx="76200" cy="76200"/>
            </a:xfrm>
            <a:custGeom>
              <a:avLst/>
              <a:gdLst/>
              <a:ahLst/>
              <a:cxnLst/>
              <a:rect l="l" t="t" r="r" b="b"/>
              <a:pathLst>
                <a:path w="135" h="133" extrusionOk="0">
                  <a:moveTo>
                    <a:pt x="0" y="89"/>
                  </a:moveTo>
                  <a:lnTo>
                    <a:pt x="27" y="133"/>
                  </a:lnTo>
                  <a:cubicBezTo>
                    <a:pt x="70" y="106"/>
                    <a:pt x="107" y="71"/>
                    <a:pt x="135" y="29"/>
                  </a:cubicBezTo>
                  <a:lnTo>
                    <a:pt x="92" y="0"/>
                  </a:lnTo>
                  <a:cubicBezTo>
                    <a:pt x="68" y="35"/>
                    <a:pt x="36" y="66"/>
                    <a:pt x="0" y="89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2" name="Google Shape;15202;p109"/>
            <p:cNvSpPr/>
            <p:nvPr/>
          </p:nvSpPr>
          <p:spPr>
            <a:xfrm>
              <a:off x="4776153" y="4243844"/>
              <a:ext cx="50800" cy="85725"/>
            </a:xfrm>
            <a:custGeom>
              <a:avLst/>
              <a:gdLst/>
              <a:ahLst/>
              <a:cxnLst/>
              <a:rect l="l" t="t" r="r" b="b"/>
              <a:pathLst>
                <a:path w="88" h="148" extrusionOk="0">
                  <a:moveTo>
                    <a:pt x="0" y="124"/>
                  </a:moveTo>
                  <a:lnTo>
                    <a:pt x="46" y="148"/>
                  </a:lnTo>
                  <a:cubicBezTo>
                    <a:pt x="70" y="103"/>
                    <a:pt x="84" y="54"/>
                    <a:pt x="88" y="3"/>
                  </a:cubicBezTo>
                  <a:lnTo>
                    <a:pt x="36" y="0"/>
                  </a:lnTo>
                  <a:cubicBezTo>
                    <a:pt x="33" y="43"/>
                    <a:pt x="21" y="85"/>
                    <a:pt x="0" y="124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3" name="Google Shape;15203;p109"/>
            <p:cNvSpPr/>
            <p:nvPr/>
          </p:nvSpPr>
          <p:spPr>
            <a:xfrm>
              <a:off x="4779328" y="4140657"/>
              <a:ext cx="47625" cy="85725"/>
            </a:xfrm>
            <a:custGeom>
              <a:avLst/>
              <a:gdLst/>
              <a:ahLst/>
              <a:cxnLst/>
              <a:rect l="l" t="t" r="r" b="b"/>
              <a:pathLst>
                <a:path w="83" h="148" extrusionOk="0">
                  <a:moveTo>
                    <a:pt x="31" y="148"/>
                  </a:moveTo>
                  <a:lnTo>
                    <a:pt x="83" y="146"/>
                  </a:lnTo>
                  <a:cubicBezTo>
                    <a:pt x="81" y="96"/>
                    <a:pt x="69" y="46"/>
                    <a:pt x="47" y="0"/>
                  </a:cubicBezTo>
                  <a:lnTo>
                    <a:pt x="0" y="23"/>
                  </a:lnTo>
                  <a:cubicBezTo>
                    <a:pt x="19" y="62"/>
                    <a:pt x="29" y="105"/>
                    <a:pt x="31" y="148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4" name="Google Shape;15204;p109"/>
            <p:cNvSpPr/>
            <p:nvPr/>
          </p:nvSpPr>
          <p:spPr>
            <a:xfrm>
              <a:off x="4719003" y="4059694"/>
              <a:ext cx="76200" cy="77788"/>
            </a:xfrm>
            <a:custGeom>
              <a:avLst/>
              <a:gdLst/>
              <a:ahLst/>
              <a:cxnLst/>
              <a:rect l="l" t="t" r="r" b="b"/>
              <a:pathLst>
                <a:path w="133" h="136" extrusionOk="0">
                  <a:moveTo>
                    <a:pt x="89" y="136"/>
                  </a:moveTo>
                  <a:lnTo>
                    <a:pt x="133" y="109"/>
                  </a:lnTo>
                  <a:cubicBezTo>
                    <a:pt x="106" y="66"/>
                    <a:pt x="71" y="29"/>
                    <a:pt x="29" y="0"/>
                  </a:cubicBezTo>
                  <a:lnTo>
                    <a:pt x="0" y="43"/>
                  </a:lnTo>
                  <a:cubicBezTo>
                    <a:pt x="36" y="68"/>
                    <a:pt x="66" y="99"/>
                    <a:pt x="89" y="136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5" name="Google Shape;15205;p109"/>
            <p:cNvSpPr/>
            <p:nvPr/>
          </p:nvSpPr>
          <p:spPr>
            <a:xfrm>
              <a:off x="4633278" y="4024769"/>
              <a:ext cx="84138" cy="50800"/>
            </a:xfrm>
            <a:custGeom>
              <a:avLst/>
              <a:gdLst/>
              <a:ahLst/>
              <a:cxnLst/>
              <a:rect l="l" t="t" r="r" b="b"/>
              <a:pathLst>
                <a:path w="148" h="88" extrusionOk="0">
                  <a:moveTo>
                    <a:pt x="124" y="88"/>
                  </a:moveTo>
                  <a:lnTo>
                    <a:pt x="148" y="42"/>
                  </a:lnTo>
                  <a:cubicBezTo>
                    <a:pt x="104" y="18"/>
                    <a:pt x="54" y="4"/>
                    <a:pt x="4" y="0"/>
                  </a:cubicBezTo>
                  <a:lnTo>
                    <a:pt x="0" y="52"/>
                  </a:lnTo>
                  <a:cubicBezTo>
                    <a:pt x="43" y="55"/>
                    <a:pt x="85" y="67"/>
                    <a:pt x="124" y="88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6" name="Google Shape;15206;p109"/>
            <p:cNvSpPr/>
            <p:nvPr/>
          </p:nvSpPr>
          <p:spPr>
            <a:xfrm>
              <a:off x="4530090" y="4023182"/>
              <a:ext cx="84138" cy="47625"/>
            </a:xfrm>
            <a:custGeom>
              <a:avLst/>
              <a:gdLst/>
              <a:ahLst/>
              <a:cxnLst/>
              <a:rect l="l" t="t" r="r" b="b"/>
              <a:pathLst>
                <a:path w="147" h="83" extrusionOk="0">
                  <a:moveTo>
                    <a:pt x="147" y="52"/>
                  </a:moveTo>
                  <a:lnTo>
                    <a:pt x="146" y="0"/>
                  </a:lnTo>
                  <a:cubicBezTo>
                    <a:pt x="95" y="2"/>
                    <a:pt x="45" y="14"/>
                    <a:pt x="0" y="36"/>
                  </a:cubicBezTo>
                  <a:lnTo>
                    <a:pt x="22" y="83"/>
                  </a:lnTo>
                  <a:cubicBezTo>
                    <a:pt x="61" y="64"/>
                    <a:pt x="104" y="54"/>
                    <a:pt x="147" y="52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7" name="Google Shape;15207;p109"/>
            <p:cNvSpPr/>
            <p:nvPr/>
          </p:nvSpPr>
          <p:spPr>
            <a:xfrm>
              <a:off x="4449128" y="4054932"/>
              <a:ext cx="77788" cy="76200"/>
            </a:xfrm>
            <a:custGeom>
              <a:avLst/>
              <a:gdLst/>
              <a:ahLst/>
              <a:cxnLst/>
              <a:rect l="l" t="t" r="r" b="b"/>
              <a:pathLst>
                <a:path w="136" h="133" extrusionOk="0">
                  <a:moveTo>
                    <a:pt x="136" y="44"/>
                  </a:moveTo>
                  <a:lnTo>
                    <a:pt x="108" y="0"/>
                  </a:lnTo>
                  <a:cubicBezTo>
                    <a:pt x="65" y="26"/>
                    <a:pt x="28" y="62"/>
                    <a:pt x="0" y="104"/>
                  </a:cubicBezTo>
                  <a:lnTo>
                    <a:pt x="43" y="133"/>
                  </a:lnTo>
                  <a:cubicBezTo>
                    <a:pt x="67" y="97"/>
                    <a:pt x="99" y="67"/>
                    <a:pt x="136" y="44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8" name="Google Shape;15208;p109"/>
            <p:cNvSpPr/>
            <p:nvPr/>
          </p:nvSpPr>
          <p:spPr>
            <a:xfrm>
              <a:off x="4414203" y="4134307"/>
              <a:ext cx="49213" cy="84138"/>
            </a:xfrm>
            <a:custGeom>
              <a:avLst/>
              <a:gdLst/>
              <a:ahLst/>
              <a:cxnLst/>
              <a:rect l="l" t="t" r="r" b="b"/>
              <a:pathLst>
                <a:path w="88" h="148" extrusionOk="0">
                  <a:moveTo>
                    <a:pt x="88" y="24"/>
                  </a:moveTo>
                  <a:lnTo>
                    <a:pt x="42" y="0"/>
                  </a:lnTo>
                  <a:cubicBezTo>
                    <a:pt x="18" y="44"/>
                    <a:pt x="4" y="94"/>
                    <a:pt x="0" y="144"/>
                  </a:cubicBezTo>
                  <a:lnTo>
                    <a:pt x="52" y="148"/>
                  </a:lnTo>
                  <a:cubicBezTo>
                    <a:pt x="55" y="105"/>
                    <a:pt x="67" y="62"/>
                    <a:pt x="88" y="24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09" name="Google Shape;15209;p109"/>
            <p:cNvSpPr/>
            <p:nvPr/>
          </p:nvSpPr>
          <p:spPr>
            <a:xfrm>
              <a:off x="4412615" y="4237494"/>
              <a:ext cx="47625" cy="84138"/>
            </a:xfrm>
            <a:custGeom>
              <a:avLst/>
              <a:gdLst/>
              <a:ahLst/>
              <a:cxnLst/>
              <a:rect l="l" t="t" r="r" b="b"/>
              <a:pathLst>
                <a:path w="83" h="147" extrusionOk="0">
                  <a:moveTo>
                    <a:pt x="52" y="0"/>
                  </a:moveTo>
                  <a:lnTo>
                    <a:pt x="0" y="1"/>
                  </a:lnTo>
                  <a:cubicBezTo>
                    <a:pt x="2" y="52"/>
                    <a:pt x="14" y="102"/>
                    <a:pt x="37" y="147"/>
                  </a:cubicBezTo>
                  <a:lnTo>
                    <a:pt x="83" y="125"/>
                  </a:lnTo>
                  <a:cubicBezTo>
                    <a:pt x="64" y="86"/>
                    <a:pt x="54" y="43"/>
                    <a:pt x="52" y="0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0" name="Google Shape;15210;p109"/>
            <p:cNvSpPr/>
            <p:nvPr/>
          </p:nvSpPr>
          <p:spPr>
            <a:xfrm>
              <a:off x="4444365" y="4324807"/>
              <a:ext cx="76200" cy="79375"/>
            </a:xfrm>
            <a:custGeom>
              <a:avLst/>
              <a:gdLst/>
              <a:ahLst/>
              <a:cxnLst/>
              <a:rect l="l" t="t" r="r" b="b"/>
              <a:pathLst>
                <a:path w="133" h="136" extrusionOk="0">
                  <a:moveTo>
                    <a:pt x="44" y="0"/>
                  </a:moveTo>
                  <a:lnTo>
                    <a:pt x="0" y="28"/>
                  </a:lnTo>
                  <a:cubicBezTo>
                    <a:pt x="27" y="71"/>
                    <a:pt x="62" y="108"/>
                    <a:pt x="104" y="136"/>
                  </a:cubicBezTo>
                  <a:lnTo>
                    <a:pt x="133" y="93"/>
                  </a:lnTo>
                  <a:cubicBezTo>
                    <a:pt x="97" y="69"/>
                    <a:pt x="67" y="37"/>
                    <a:pt x="44" y="0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1" name="Google Shape;15211;p109"/>
            <p:cNvSpPr/>
            <p:nvPr/>
          </p:nvSpPr>
          <p:spPr>
            <a:xfrm>
              <a:off x="4522153" y="4388307"/>
              <a:ext cx="84138" cy="50800"/>
            </a:xfrm>
            <a:custGeom>
              <a:avLst/>
              <a:gdLst/>
              <a:ahLst/>
              <a:cxnLst/>
              <a:rect l="l" t="t" r="r" b="b"/>
              <a:pathLst>
                <a:path w="148" h="88" extrusionOk="0">
                  <a:moveTo>
                    <a:pt x="24" y="0"/>
                  </a:moveTo>
                  <a:lnTo>
                    <a:pt x="0" y="46"/>
                  </a:lnTo>
                  <a:cubicBezTo>
                    <a:pt x="45" y="70"/>
                    <a:pt x="94" y="84"/>
                    <a:pt x="144" y="88"/>
                  </a:cubicBezTo>
                  <a:lnTo>
                    <a:pt x="148" y="36"/>
                  </a:lnTo>
                  <a:cubicBezTo>
                    <a:pt x="105" y="33"/>
                    <a:pt x="63" y="21"/>
                    <a:pt x="24" y="0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12" name="Google Shape;15212;p109"/>
            <p:cNvSpPr/>
            <p:nvPr/>
          </p:nvSpPr>
          <p:spPr>
            <a:xfrm>
              <a:off x="4625340" y="4391482"/>
              <a:ext cx="85725" cy="47625"/>
            </a:xfrm>
            <a:custGeom>
              <a:avLst/>
              <a:gdLst/>
              <a:ahLst/>
              <a:cxnLst/>
              <a:rect l="l" t="t" r="r" b="b"/>
              <a:pathLst>
                <a:path w="148" h="82" extrusionOk="0">
                  <a:moveTo>
                    <a:pt x="0" y="31"/>
                  </a:moveTo>
                  <a:lnTo>
                    <a:pt x="2" y="82"/>
                  </a:lnTo>
                  <a:cubicBezTo>
                    <a:pt x="52" y="81"/>
                    <a:pt x="102" y="68"/>
                    <a:pt x="148" y="46"/>
                  </a:cubicBezTo>
                  <a:lnTo>
                    <a:pt x="125" y="0"/>
                  </a:lnTo>
                  <a:cubicBezTo>
                    <a:pt x="86" y="19"/>
                    <a:pt x="43" y="29"/>
                    <a:pt x="0" y="31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213" name="Google Shape;15213;p109"/>
          <p:cNvGrpSpPr/>
          <p:nvPr/>
        </p:nvGrpSpPr>
        <p:grpSpPr>
          <a:xfrm>
            <a:off x="4294404" y="3942762"/>
            <a:ext cx="914400" cy="786384"/>
            <a:chOff x="3291554" y="2854349"/>
            <a:chExt cx="623888" cy="539750"/>
          </a:xfrm>
        </p:grpSpPr>
        <p:sp>
          <p:nvSpPr>
            <p:cNvPr id="15214" name="Google Shape;15214;p109"/>
            <p:cNvSpPr/>
            <p:nvPr/>
          </p:nvSpPr>
          <p:spPr>
            <a:xfrm>
              <a:off x="3291554" y="2854349"/>
              <a:ext cx="623888" cy="539750"/>
            </a:xfrm>
            <a:custGeom>
              <a:avLst/>
              <a:gdLst/>
              <a:ahLst/>
              <a:cxnLst/>
              <a:rect l="l" t="t" r="r" b="b"/>
              <a:pathLst>
                <a:path w="393" h="340" extrusionOk="0">
                  <a:moveTo>
                    <a:pt x="295" y="340"/>
                  </a:moveTo>
                  <a:lnTo>
                    <a:pt x="393" y="170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70"/>
                  </a:lnTo>
                  <a:lnTo>
                    <a:pt x="99" y="340"/>
                  </a:lnTo>
                  <a:lnTo>
                    <a:pt x="295" y="340"/>
                  </a:lnTo>
                  <a:close/>
                </a:path>
              </a:pathLst>
            </a:custGeom>
            <a:solidFill>
              <a:srgbClr val="FFFFFF"/>
            </a:solidFill>
            <a:ln w="26975" cap="rnd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215" name="Google Shape;15215;p109"/>
            <p:cNvGrpSpPr/>
            <p:nvPr/>
          </p:nvGrpSpPr>
          <p:grpSpPr>
            <a:xfrm>
              <a:off x="3373982" y="2917244"/>
              <a:ext cx="459033" cy="413960"/>
              <a:chOff x="2331376" y="1939760"/>
              <a:chExt cx="1612005" cy="1453721"/>
            </a:xfrm>
          </p:grpSpPr>
          <p:sp>
            <p:nvSpPr>
              <p:cNvPr id="15216" name="Google Shape;15216;p109"/>
              <p:cNvSpPr/>
              <p:nvPr/>
            </p:nvSpPr>
            <p:spPr>
              <a:xfrm rot="5400000">
                <a:off x="3072183" y="3113509"/>
                <a:ext cx="133201" cy="426743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17" name="Google Shape;15217;p109"/>
              <p:cNvSpPr/>
              <p:nvPr/>
            </p:nvSpPr>
            <p:spPr>
              <a:xfrm>
                <a:off x="3068254" y="3158667"/>
                <a:ext cx="141058" cy="133201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218" name="Google Shape;15218;p109"/>
              <p:cNvGrpSpPr/>
              <p:nvPr/>
            </p:nvGrpSpPr>
            <p:grpSpPr>
              <a:xfrm>
                <a:off x="2827510" y="1939760"/>
                <a:ext cx="622547" cy="797583"/>
                <a:chOff x="2827510" y="1862301"/>
                <a:chExt cx="622547" cy="797583"/>
              </a:xfrm>
            </p:grpSpPr>
            <p:sp>
              <p:nvSpPr>
                <p:cNvPr id="15219" name="Google Shape;15219;p109"/>
                <p:cNvSpPr/>
                <p:nvPr/>
              </p:nvSpPr>
              <p:spPr>
                <a:xfrm rot="5400000">
                  <a:off x="3112654" y="2275912"/>
                  <a:ext cx="52257" cy="144327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20" name="Google Shape;15220;p109"/>
                <p:cNvSpPr/>
                <p:nvPr/>
              </p:nvSpPr>
              <p:spPr>
                <a:xfrm>
                  <a:off x="2827510" y="1862301"/>
                  <a:ext cx="622547" cy="476251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21" name="Google Shape;15221;p109"/>
                <p:cNvSpPr/>
                <p:nvPr/>
              </p:nvSpPr>
              <p:spPr>
                <a:xfrm rot="5400000">
                  <a:off x="3112654" y="2347332"/>
                  <a:ext cx="52257" cy="144327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22" name="Google Shape;15222;p109"/>
                <p:cNvSpPr/>
                <p:nvPr/>
              </p:nvSpPr>
              <p:spPr>
                <a:xfrm rot="5400000">
                  <a:off x="3112654" y="2418752"/>
                  <a:ext cx="52257" cy="144327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23" name="Google Shape;15223;p109"/>
                <p:cNvSpPr/>
                <p:nvPr/>
              </p:nvSpPr>
              <p:spPr>
                <a:xfrm rot="5400000">
                  <a:off x="3112654" y="2490172"/>
                  <a:ext cx="52257" cy="144327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24" name="Google Shape;15224;p109"/>
                <p:cNvSpPr/>
                <p:nvPr/>
              </p:nvSpPr>
              <p:spPr>
                <a:xfrm rot="5400000">
                  <a:off x="3112654" y="2561592"/>
                  <a:ext cx="52257" cy="144327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225" name="Google Shape;15225;p109"/>
              <p:cNvGrpSpPr/>
              <p:nvPr/>
            </p:nvGrpSpPr>
            <p:grpSpPr>
              <a:xfrm rot="2700000">
                <a:off x="3307059" y="2491683"/>
                <a:ext cx="257189" cy="364694"/>
                <a:chOff x="2463343" y="2730114"/>
                <a:chExt cx="257189" cy="364694"/>
              </a:xfrm>
            </p:grpSpPr>
            <p:sp>
              <p:nvSpPr>
                <p:cNvPr id="15226" name="Google Shape;15226;p109"/>
                <p:cNvSpPr/>
                <p:nvPr/>
              </p:nvSpPr>
              <p:spPr>
                <a:xfrm rot="5400000">
                  <a:off x="2565809" y="2881586"/>
                  <a:ext cx="52257" cy="73897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27" name="Google Shape;15227;p109"/>
                <p:cNvSpPr/>
                <p:nvPr/>
              </p:nvSpPr>
              <p:spPr>
                <a:xfrm>
                  <a:off x="2463343" y="2730114"/>
                  <a:ext cx="257189" cy="156987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28" name="Google Shape;15228;p109"/>
                <p:cNvSpPr/>
                <p:nvPr/>
              </p:nvSpPr>
              <p:spPr>
                <a:xfrm rot="5400000">
                  <a:off x="2565809" y="2956658"/>
                  <a:ext cx="52257" cy="73897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29" name="Google Shape;15229;p109"/>
                <p:cNvSpPr/>
                <p:nvPr/>
              </p:nvSpPr>
              <p:spPr>
                <a:xfrm rot="5400000">
                  <a:off x="2565809" y="3031731"/>
                  <a:ext cx="52257" cy="73897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230" name="Google Shape;15230;p109"/>
              <p:cNvGrpSpPr/>
              <p:nvPr/>
            </p:nvGrpSpPr>
            <p:grpSpPr>
              <a:xfrm rot="-2700000">
                <a:off x="2714389" y="2491683"/>
                <a:ext cx="257189" cy="364694"/>
                <a:chOff x="2463343" y="2730114"/>
                <a:chExt cx="257189" cy="364694"/>
              </a:xfrm>
            </p:grpSpPr>
            <p:sp>
              <p:nvSpPr>
                <p:cNvPr id="15231" name="Google Shape;15231;p109"/>
                <p:cNvSpPr/>
                <p:nvPr/>
              </p:nvSpPr>
              <p:spPr>
                <a:xfrm rot="5400000">
                  <a:off x="2565809" y="2881586"/>
                  <a:ext cx="52257" cy="73897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32" name="Google Shape;15232;p109"/>
                <p:cNvSpPr/>
                <p:nvPr/>
              </p:nvSpPr>
              <p:spPr>
                <a:xfrm>
                  <a:off x="2463343" y="2730114"/>
                  <a:ext cx="257189" cy="156987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33" name="Google Shape;15233;p109"/>
                <p:cNvSpPr/>
                <p:nvPr/>
              </p:nvSpPr>
              <p:spPr>
                <a:xfrm rot="5400000">
                  <a:off x="2565809" y="2956658"/>
                  <a:ext cx="52257" cy="73897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34" name="Google Shape;15234;p109"/>
                <p:cNvSpPr/>
                <p:nvPr/>
              </p:nvSpPr>
              <p:spPr>
                <a:xfrm rot="5400000">
                  <a:off x="2565809" y="3031731"/>
                  <a:ext cx="52257" cy="73897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5235" name="Google Shape;15235;p109"/>
              <p:cNvSpPr/>
              <p:nvPr/>
            </p:nvSpPr>
            <p:spPr>
              <a:xfrm>
                <a:off x="2934959" y="2765367"/>
                <a:ext cx="404837" cy="404837"/>
              </a:xfrm>
              <a:prstGeom prst="ellipse">
                <a:avLst/>
              </a:prstGeom>
              <a:noFill/>
              <a:ln w="28575" cap="rnd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236" name="Google Shape;15236;p109"/>
              <p:cNvGrpSpPr/>
              <p:nvPr/>
            </p:nvGrpSpPr>
            <p:grpSpPr>
              <a:xfrm>
                <a:off x="2331376" y="2776066"/>
                <a:ext cx="577011" cy="383438"/>
                <a:chOff x="2331376" y="2770290"/>
                <a:chExt cx="577011" cy="383438"/>
              </a:xfrm>
            </p:grpSpPr>
            <p:sp>
              <p:nvSpPr>
                <p:cNvPr id="15237" name="Google Shape;15237;p109"/>
                <p:cNvSpPr/>
                <p:nvPr/>
              </p:nvSpPr>
              <p:spPr>
                <a:xfrm>
                  <a:off x="2601260" y="2917562"/>
                  <a:ext cx="39594" cy="88894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38" name="Google Shape;15238;p109"/>
                <p:cNvSpPr/>
                <p:nvPr/>
              </p:nvSpPr>
              <p:spPr>
                <a:xfrm rot="-5400000">
                  <a:off x="2270833" y="2830832"/>
                  <a:ext cx="383438" cy="262353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39" name="Google Shape;15239;p109"/>
                <p:cNvSpPr/>
                <p:nvPr/>
              </p:nvSpPr>
              <p:spPr>
                <a:xfrm>
                  <a:off x="2674807" y="2917561"/>
                  <a:ext cx="39594" cy="88894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40" name="Google Shape;15240;p109"/>
                <p:cNvSpPr/>
                <p:nvPr/>
              </p:nvSpPr>
              <p:spPr>
                <a:xfrm>
                  <a:off x="2743594" y="2917562"/>
                  <a:ext cx="39594" cy="88894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41" name="Google Shape;15241;p109"/>
                <p:cNvSpPr/>
                <p:nvPr/>
              </p:nvSpPr>
              <p:spPr>
                <a:xfrm>
                  <a:off x="2810028" y="2917562"/>
                  <a:ext cx="39594" cy="88894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42" name="Google Shape;15242;p109"/>
                <p:cNvSpPr/>
                <p:nvPr/>
              </p:nvSpPr>
              <p:spPr>
                <a:xfrm>
                  <a:off x="2868793" y="2917562"/>
                  <a:ext cx="39594" cy="88894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243" name="Google Shape;15243;p109"/>
              <p:cNvGrpSpPr/>
              <p:nvPr/>
            </p:nvGrpSpPr>
            <p:grpSpPr>
              <a:xfrm rot="10800000">
                <a:off x="3366369" y="2776067"/>
                <a:ext cx="577011" cy="383438"/>
                <a:chOff x="2331376" y="2770290"/>
                <a:chExt cx="577011" cy="383438"/>
              </a:xfrm>
            </p:grpSpPr>
            <p:sp>
              <p:nvSpPr>
                <p:cNvPr id="15244" name="Google Shape;15244;p109"/>
                <p:cNvSpPr/>
                <p:nvPr/>
              </p:nvSpPr>
              <p:spPr>
                <a:xfrm>
                  <a:off x="2601260" y="2917562"/>
                  <a:ext cx="39594" cy="88894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45" name="Google Shape;15245;p109"/>
                <p:cNvSpPr/>
                <p:nvPr/>
              </p:nvSpPr>
              <p:spPr>
                <a:xfrm rot="-5400000">
                  <a:off x="2270833" y="2830832"/>
                  <a:ext cx="383438" cy="262353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46" name="Google Shape;15246;p109"/>
                <p:cNvSpPr/>
                <p:nvPr/>
              </p:nvSpPr>
              <p:spPr>
                <a:xfrm>
                  <a:off x="2674807" y="2917561"/>
                  <a:ext cx="39594" cy="88894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47" name="Google Shape;15247;p109"/>
                <p:cNvSpPr/>
                <p:nvPr/>
              </p:nvSpPr>
              <p:spPr>
                <a:xfrm>
                  <a:off x="2743594" y="2917562"/>
                  <a:ext cx="39594" cy="88894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48" name="Google Shape;15248;p109"/>
                <p:cNvSpPr/>
                <p:nvPr/>
              </p:nvSpPr>
              <p:spPr>
                <a:xfrm>
                  <a:off x="2810028" y="2917562"/>
                  <a:ext cx="39594" cy="88894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249" name="Google Shape;15249;p109"/>
                <p:cNvSpPr/>
                <p:nvPr/>
              </p:nvSpPr>
              <p:spPr>
                <a:xfrm>
                  <a:off x="2868793" y="2917562"/>
                  <a:ext cx="39594" cy="88894"/>
                </a:xfrm>
                <a:prstGeom prst="rect">
                  <a:avLst/>
                </a:prstGeom>
                <a:solidFill>
                  <a:srgbClr val="A153A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5250" name="Google Shape;15250;p109"/>
          <p:cNvGrpSpPr/>
          <p:nvPr/>
        </p:nvGrpSpPr>
        <p:grpSpPr>
          <a:xfrm>
            <a:off x="278802" y="3942762"/>
            <a:ext cx="914400" cy="786384"/>
            <a:chOff x="539969" y="3807701"/>
            <a:chExt cx="623888" cy="539750"/>
          </a:xfrm>
        </p:grpSpPr>
        <p:sp>
          <p:nvSpPr>
            <p:cNvPr id="15251" name="Google Shape;15251;p109"/>
            <p:cNvSpPr/>
            <p:nvPr/>
          </p:nvSpPr>
          <p:spPr>
            <a:xfrm>
              <a:off x="539969" y="3807701"/>
              <a:ext cx="623888" cy="539750"/>
            </a:xfrm>
            <a:custGeom>
              <a:avLst/>
              <a:gdLst/>
              <a:ahLst/>
              <a:cxnLst/>
              <a:rect l="l" t="t" r="r" b="b"/>
              <a:pathLst>
                <a:path w="393" h="340" extrusionOk="0">
                  <a:moveTo>
                    <a:pt x="295" y="340"/>
                  </a:moveTo>
                  <a:lnTo>
                    <a:pt x="393" y="170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70"/>
                  </a:lnTo>
                  <a:lnTo>
                    <a:pt x="99" y="340"/>
                  </a:lnTo>
                  <a:lnTo>
                    <a:pt x="295" y="340"/>
                  </a:lnTo>
                  <a:close/>
                </a:path>
              </a:pathLst>
            </a:custGeom>
            <a:solidFill>
              <a:srgbClr val="FFFFFF"/>
            </a:solidFill>
            <a:ln w="28575" cap="rnd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252" name="Google Shape;15252;p109"/>
            <p:cNvGrpSpPr/>
            <p:nvPr/>
          </p:nvGrpSpPr>
          <p:grpSpPr>
            <a:xfrm>
              <a:off x="629639" y="3876025"/>
              <a:ext cx="444543" cy="350049"/>
              <a:chOff x="3029541" y="1956233"/>
              <a:chExt cx="498757" cy="392732"/>
            </a:xfrm>
          </p:grpSpPr>
          <p:sp>
            <p:nvSpPr>
              <p:cNvPr id="15253" name="Google Shape;15253;p109"/>
              <p:cNvSpPr/>
              <p:nvPr/>
            </p:nvSpPr>
            <p:spPr>
              <a:xfrm>
                <a:off x="3177756" y="2144894"/>
                <a:ext cx="204075" cy="204071"/>
              </a:xfrm>
              <a:prstGeom prst="ellipse">
                <a:avLst/>
              </a:prstGeom>
              <a:noFill/>
              <a:ln w="38100" cap="rnd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54" name="Google Shape;15254;p109"/>
              <p:cNvSpPr/>
              <p:nvPr/>
            </p:nvSpPr>
            <p:spPr>
              <a:xfrm>
                <a:off x="3195707" y="1956233"/>
                <a:ext cx="168172" cy="108695"/>
              </a:xfrm>
              <a:custGeom>
                <a:avLst/>
                <a:gdLst/>
                <a:ahLst/>
                <a:cxnLst/>
                <a:rect l="l" t="t" r="r" b="b"/>
                <a:pathLst>
                  <a:path w="82" h="53" extrusionOk="0">
                    <a:moveTo>
                      <a:pt x="82" y="53"/>
                    </a:moveTo>
                    <a:lnTo>
                      <a:pt x="41" y="0"/>
                    </a:lnTo>
                    <a:lnTo>
                      <a:pt x="0" y="53"/>
                    </a:lnTo>
                    <a:lnTo>
                      <a:pt x="82" y="5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55" name="Google Shape;15255;p109"/>
              <p:cNvSpPr/>
              <p:nvPr/>
            </p:nvSpPr>
            <p:spPr>
              <a:xfrm>
                <a:off x="3263124" y="2053783"/>
                <a:ext cx="33338" cy="92074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56" name="Google Shape;15256;p109"/>
              <p:cNvSpPr/>
              <p:nvPr/>
            </p:nvSpPr>
            <p:spPr>
              <a:xfrm rot="5400000">
                <a:off x="3430006" y="2174793"/>
                <a:ext cx="52257" cy="14432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57" name="Google Shape;15257;p109"/>
              <p:cNvSpPr/>
              <p:nvPr/>
            </p:nvSpPr>
            <p:spPr>
              <a:xfrm rot="5400000">
                <a:off x="3075576" y="2174797"/>
                <a:ext cx="52257" cy="14432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258" name="Google Shape;15258;p109"/>
          <p:cNvGrpSpPr/>
          <p:nvPr/>
        </p:nvGrpSpPr>
        <p:grpSpPr>
          <a:xfrm>
            <a:off x="1592160" y="2613510"/>
            <a:ext cx="914400" cy="786384"/>
            <a:chOff x="8465465" y="3759693"/>
            <a:chExt cx="3289735" cy="2846079"/>
          </a:xfrm>
        </p:grpSpPr>
        <p:sp>
          <p:nvSpPr>
            <p:cNvPr id="15259" name="Google Shape;15259;p109"/>
            <p:cNvSpPr/>
            <p:nvPr/>
          </p:nvSpPr>
          <p:spPr>
            <a:xfrm>
              <a:off x="8465465" y="3759693"/>
              <a:ext cx="3289735" cy="2846079"/>
            </a:xfrm>
            <a:custGeom>
              <a:avLst/>
              <a:gdLst/>
              <a:ahLst/>
              <a:cxnLst/>
              <a:rect l="l" t="t" r="r" b="b"/>
              <a:pathLst>
                <a:path w="393" h="340" extrusionOk="0">
                  <a:moveTo>
                    <a:pt x="295" y="340"/>
                  </a:moveTo>
                  <a:lnTo>
                    <a:pt x="393" y="170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70"/>
                  </a:lnTo>
                  <a:lnTo>
                    <a:pt x="99" y="340"/>
                  </a:lnTo>
                  <a:lnTo>
                    <a:pt x="295" y="340"/>
                  </a:lnTo>
                  <a:close/>
                </a:path>
              </a:pathLst>
            </a:custGeom>
            <a:solidFill>
              <a:srgbClr val="A153A0"/>
            </a:solidFill>
            <a:ln w="26975" cap="rnd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260" name="Google Shape;15260;p109"/>
            <p:cNvGrpSpPr/>
            <p:nvPr/>
          </p:nvGrpSpPr>
          <p:grpSpPr>
            <a:xfrm>
              <a:off x="9110020" y="4056856"/>
              <a:ext cx="2000629" cy="2251752"/>
              <a:chOff x="8507413" y="3984625"/>
              <a:chExt cx="379413" cy="427038"/>
            </a:xfrm>
          </p:grpSpPr>
          <p:sp>
            <p:nvSpPr>
              <p:cNvPr id="15261" name="Google Shape;15261;p109"/>
              <p:cNvSpPr/>
              <p:nvPr/>
            </p:nvSpPr>
            <p:spPr>
              <a:xfrm>
                <a:off x="8507413" y="4268788"/>
                <a:ext cx="106363" cy="10636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62" name="Google Shape;15262;p109"/>
              <p:cNvSpPr/>
              <p:nvPr/>
            </p:nvSpPr>
            <p:spPr>
              <a:xfrm>
                <a:off x="8643938" y="4303713"/>
                <a:ext cx="106363" cy="10795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63" name="Google Shape;15263;p109"/>
              <p:cNvSpPr/>
              <p:nvPr/>
            </p:nvSpPr>
            <p:spPr>
              <a:xfrm>
                <a:off x="8780463" y="4268788"/>
                <a:ext cx="106363" cy="10636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64" name="Google Shape;15264;p109"/>
              <p:cNvSpPr/>
              <p:nvPr/>
            </p:nvSpPr>
            <p:spPr>
              <a:xfrm>
                <a:off x="8640763" y="4200525"/>
                <a:ext cx="111125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99" extrusionOk="0">
                    <a:moveTo>
                      <a:pt x="97" y="1"/>
                    </a:moveTo>
                    <a:lnTo>
                      <a:pt x="0" y="1"/>
                    </a:lnTo>
                    <a:cubicBezTo>
                      <a:pt x="0" y="55"/>
                      <a:pt x="43" y="99"/>
                      <a:pt x="97" y="99"/>
                    </a:cubicBezTo>
                    <a:cubicBezTo>
                      <a:pt x="151" y="99"/>
                      <a:pt x="194" y="55"/>
                      <a:pt x="194" y="1"/>
                    </a:cubicBezTo>
                    <a:cubicBezTo>
                      <a:pt x="194" y="1"/>
                      <a:pt x="194" y="0"/>
                      <a:pt x="194" y="0"/>
                    </a:cubicBezTo>
                    <a:lnTo>
                      <a:pt x="9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65" name="Google Shape;15265;p109"/>
              <p:cNvSpPr/>
              <p:nvPr/>
            </p:nvSpPr>
            <p:spPr>
              <a:xfrm>
                <a:off x="8642350" y="4151313"/>
                <a:ext cx="106363" cy="106363"/>
              </a:xfrm>
              <a:prstGeom prst="ellipse">
                <a:avLst/>
              </a:prstGeom>
              <a:noFill/>
              <a:ln w="1905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66" name="Google Shape;15266;p109"/>
              <p:cNvSpPr/>
              <p:nvPr/>
            </p:nvSpPr>
            <p:spPr>
              <a:xfrm>
                <a:off x="8591550" y="4214813"/>
                <a:ext cx="90488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2" extrusionOk="0">
                    <a:moveTo>
                      <a:pt x="9" y="52"/>
                    </a:moveTo>
                    <a:lnTo>
                      <a:pt x="57" y="12"/>
                    </a:lnTo>
                    <a:lnTo>
                      <a:pt x="47" y="0"/>
                    </a:lnTo>
                    <a:lnTo>
                      <a:pt x="0" y="40"/>
                    </a:lnTo>
                    <a:lnTo>
                      <a:pt x="9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67" name="Google Shape;15267;p109"/>
              <p:cNvSpPr/>
              <p:nvPr/>
            </p:nvSpPr>
            <p:spPr>
              <a:xfrm>
                <a:off x="8629650" y="3984625"/>
                <a:ext cx="130175" cy="84138"/>
              </a:xfrm>
              <a:custGeom>
                <a:avLst/>
                <a:gdLst/>
                <a:ahLst/>
                <a:cxnLst/>
                <a:rect l="l" t="t" r="r" b="b"/>
                <a:pathLst>
                  <a:path w="82" h="53" extrusionOk="0">
                    <a:moveTo>
                      <a:pt x="82" y="53"/>
                    </a:moveTo>
                    <a:lnTo>
                      <a:pt x="41" y="0"/>
                    </a:lnTo>
                    <a:lnTo>
                      <a:pt x="0" y="53"/>
                    </a:lnTo>
                    <a:lnTo>
                      <a:pt x="82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68" name="Google Shape;15268;p109"/>
              <p:cNvSpPr/>
              <p:nvPr/>
            </p:nvSpPr>
            <p:spPr>
              <a:xfrm>
                <a:off x="8678863" y="4062413"/>
                <a:ext cx="33338" cy="920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69" name="Google Shape;15269;p109"/>
              <p:cNvSpPr/>
              <p:nvPr/>
            </p:nvSpPr>
            <p:spPr>
              <a:xfrm>
                <a:off x="8720138" y="4222750"/>
                <a:ext cx="90488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2" extrusionOk="0">
                    <a:moveTo>
                      <a:pt x="57" y="41"/>
                    </a:moveTo>
                    <a:lnTo>
                      <a:pt x="9" y="0"/>
                    </a:lnTo>
                    <a:lnTo>
                      <a:pt x="0" y="12"/>
                    </a:lnTo>
                    <a:lnTo>
                      <a:pt x="47" y="52"/>
                    </a:lnTo>
                    <a:lnTo>
                      <a:pt x="57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70" name="Google Shape;15270;p109"/>
              <p:cNvSpPr/>
              <p:nvPr/>
            </p:nvSpPr>
            <p:spPr>
              <a:xfrm>
                <a:off x="8683625" y="4244975"/>
                <a:ext cx="22225" cy="984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271" name="Google Shape;15271;p109"/>
          <p:cNvGrpSpPr/>
          <p:nvPr/>
        </p:nvGrpSpPr>
        <p:grpSpPr>
          <a:xfrm>
            <a:off x="2959550" y="2613510"/>
            <a:ext cx="914400" cy="786384"/>
            <a:chOff x="3061020" y="3022646"/>
            <a:chExt cx="831851" cy="719667"/>
          </a:xfrm>
        </p:grpSpPr>
        <p:sp>
          <p:nvSpPr>
            <p:cNvPr id="15272" name="Google Shape;15272;p109"/>
            <p:cNvSpPr/>
            <p:nvPr/>
          </p:nvSpPr>
          <p:spPr>
            <a:xfrm>
              <a:off x="3061020" y="3022646"/>
              <a:ext cx="831851" cy="719667"/>
            </a:xfrm>
            <a:custGeom>
              <a:avLst/>
              <a:gdLst/>
              <a:ahLst/>
              <a:cxnLst/>
              <a:rect l="l" t="t" r="r" b="b"/>
              <a:pathLst>
                <a:path w="393" h="340" extrusionOk="0">
                  <a:moveTo>
                    <a:pt x="295" y="340"/>
                  </a:moveTo>
                  <a:lnTo>
                    <a:pt x="393" y="170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70"/>
                  </a:lnTo>
                  <a:lnTo>
                    <a:pt x="99" y="340"/>
                  </a:lnTo>
                  <a:lnTo>
                    <a:pt x="295" y="340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273" name="Google Shape;15273;p109"/>
            <p:cNvGrpSpPr/>
            <p:nvPr/>
          </p:nvGrpSpPr>
          <p:grpSpPr>
            <a:xfrm>
              <a:off x="3204451" y="3108947"/>
              <a:ext cx="544989" cy="547065"/>
              <a:chOff x="3295348" y="3525871"/>
              <a:chExt cx="414333" cy="415918"/>
            </a:xfrm>
          </p:grpSpPr>
          <p:sp>
            <p:nvSpPr>
              <p:cNvPr id="15274" name="Google Shape;15274;p109"/>
              <p:cNvSpPr/>
              <p:nvPr/>
            </p:nvSpPr>
            <p:spPr>
              <a:xfrm>
                <a:off x="3400114" y="3636995"/>
                <a:ext cx="204787" cy="238128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50" extrusionOk="0">
                    <a:moveTo>
                      <a:pt x="0" y="0"/>
                    </a:moveTo>
                    <a:lnTo>
                      <a:pt x="129" y="0"/>
                    </a:lnTo>
                    <a:lnTo>
                      <a:pt x="79" y="58"/>
                    </a:lnTo>
                    <a:lnTo>
                      <a:pt x="79" y="150"/>
                    </a:lnTo>
                    <a:lnTo>
                      <a:pt x="50" y="114"/>
                    </a:lnTo>
                    <a:lnTo>
                      <a:pt x="50" y="6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587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75" name="Google Shape;15275;p109"/>
              <p:cNvSpPr/>
              <p:nvPr/>
            </p:nvSpPr>
            <p:spPr>
              <a:xfrm>
                <a:off x="3503303" y="3636995"/>
                <a:ext cx="101600" cy="238128"/>
              </a:xfrm>
              <a:custGeom>
                <a:avLst/>
                <a:gdLst/>
                <a:ahLst/>
                <a:cxnLst/>
                <a:rect l="l" t="t" r="r" b="b"/>
                <a:pathLst>
                  <a:path w="64" h="150" extrusionOk="0">
                    <a:moveTo>
                      <a:pt x="0" y="132"/>
                    </a:moveTo>
                    <a:lnTo>
                      <a:pt x="14" y="150"/>
                    </a:lnTo>
                    <a:lnTo>
                      <a:pt x="14" y="58"/>
                    </a:lnTo>
                    <a:lnTo>
                      <a:pt x="64" y="0"/>
                    </a:lnTo>
                    <a:lnTo>
                      <a:pt x="0" y="0"/>
                    </a:lnTo>
                    <a:lnTo>
                      <a:pt x="0" y="1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76" name="Google Shape;15276;p109"/>
              <p:cNvSpPr/>
              <p:nvPr/>
            </p:nvSpPr>
            <p:spPr>
              <a:xfrm>
                <a:off x="3596963" y="3833847"/>
                <a:ext cx="76200" cy="76201"/>
              </a:xfrm>
              <a:custGeom>
                <a:avLst/>
                <a:gdLst/>
                <a:ahLst/>
                <a:cxnLst/>
                <a:rect l="l" t="t" r="r" b="b"/>
                <a:pathLst>
                  <a:path w="135" h="133" extrusionOk="0">
                    <a:moveTo>
                      <a:pt x="0" y="89"/>
                    </a:moveTo>
                    <a:lnTo>
                      <a:pt x="27" y="133"/>
                    </a:lnTo>
                    <a:cubicBezTo>
                      <a:pt x="70" y="106"/>
                      <a:pt x="107" y="71"/>
                      <a:pt x="135" y="29"/>
                    </a:cubicBezTo>
                    <a:lnTo>
                      <a:pt x="92" y="0"/>
                    </a:lnTo>
                    <a:cubicBezTo>
                      <a:pt x="68" y="35"/>
                      <a:pt x="36" y="66"/>
                      <a:pt x="0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77" name="Google Shape;15277;p109"/>
              <p:cNvSpPr/>
              <p:nvPr/>
            </p:nvSpPr>
            <p:spPr>
              <a:xfrm>
                <a:off x="3658876" y="3746533"/>
                <a:ext cx="50800" cy="85726"/>
              </a:xfrm>
              <a:custGeom>
                <a:avLst/>
                <a:gdLst/>
                <a:ahLst/>
                <a:cxnLst/>
                <a:rect l="l" t="t" r="r" b="b"/>
                <a:pathLst>
                  <a:path w="88" h="148" extrusionOk="0">
                    <a:moveTo>
                      <a:pt x="0" y="124"/>
                    </a:moveTo>
                    <a:lnTo>
                      <a:pt x="46" y="148"/>
                    </a:lnTo>
                    <a:cubicBezTo>
                      <a:pt x="70" y="103"/>
                      <a:pt x="84" y="54"/>
                      <a:pt x="88" y="3"/>
                    </a:cubicBezTo>
                    <a:lnTo>
                      <a:pt x="36" y="0"/>
                    </a:lnTo>
                    <a:cubicBezTo>
                      <a:pt x="33" y="43"/>
                      <a:pt x="21" y="85"/>
                      <a:pt x="0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78" name="Google Shape;15278;p109"/>
              <p:cNvSpPr/>
              <p:nvPr/>
            </p:nvSpPr>
            <p:spPr>
              <a:xfrm>
                <a:off x="3662057" y="3643345"/>
                <a:ext cx="47624" cy="85726"/>
              </a:xfrm>
              <a:custGeom>
                <a:avLst/>
                <a:gdLst/>
                <a:ahLst/>
                <a:cxnLst/>
                <a:rect l="l" t="t" r="r" b="b"/>
                <a:pathLst>
                  <a:path w="83" h="148" extrusionOk="0">
                    <a:moveTo>
                      <a:pt x="31" y="148"/>
                    </a:moveTo>
                    <a:lnTo>
                      <a:pt x="83" y="146"/>
                    </a:lnTo>
                    <a:cubicBezTo>
                      <a:pt x="81" y="96"/>
                      <a:pt x="69" y="46"/>
                      <a:pt x="47" y="0"/>
                    </a:cubicBezTo>
                    <a:lnTo>
                      <a:pt x="0" y="23"/>
                    </a:lnTo>
                    <a:cubicBezTo>
                      <a:pt x="19" y="62"/>
                      <a:pt x="29" y="105"/>
                      <a:pt x="31" y="1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79" name="Google Shape;15279;p109"/>
              <p:cNvSpPr/>
              <p:nvPr/>
            </p:nvSpPr>
            <p:spPr>
              <a:xfrm>
                <a:off x="3601730" y="3562381"/>
                <a:ext cx="76200" cy="77789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6" extrusionOk="0">
                    <a:moveTo>
                      <a:pt x="89" y="136"/>
                    </a:moveTo>
                    <a:lnTo>
                      <a:pt x="133" y="109"/>
                    </a:lnTo>
                    <a:cubicBezTo>
                      <a:pt x="106" y="66"/>
                      <a:pt x="71" y="29"/>
                      <a:pt x="29" y="0"/>
                    </a:cubicBezTo>
                    <a:lnTo>
                      <a:pt x="0" y="43"/>
                    </a:lnTo>
                    <a:cubicBezTo>
                      <a:pt x="36" y="68"/>
                      <a:pt x="66" y="99"/>
                      <a:pt x="89" y="1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80" name="Google Shape;15280;p109"/>
              <p:cNvSpPr/>
              <p:nvPr/>
            </p:nvSpPr>
            <p:spPr>
              <a:xfrm>
                <a:off x="3516007" y="3527455"/>
                <a:ext cx="84137" cy="50801"/>
              </a:xfrm>
              <a:custGeom>
                <a:avLst/>
                <a:gdLst/>
                <a:ahLst/>
                <a:cxnLst/>
                <a:rect l="l" t="t" r="r" b="b"/>
                <a:pathLst>
                  <a:path w="148" h="88" extrusionOk="0">
                    <a:moveTo>
                      <a:pt x="124" y="88"/>
                    </a:moveTo>
                    <a:lnTo>
                      <a:pt x="148" y="42"/>
                    </a:lnTo>
                    <a:cubicBezTo>
                      <a:pt x="104" y="18"/>
                      <a:pt x="54" y="4"/>
                      <a:pt x="4" y="0"/>
                    </a:cubicBezTo>
                    <a:lnTo>
                      <a:pt x="0" y="52"/>
                    </a:lnTo>
                    <a:cubicBezTo>
                      <a:pt x="43" y="55"/>
                      <a:pt x="85" y="67"/>
                      <a:pt x="124" y="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81" name="Google Shape;15281;p109"/>
              <p:cNvSpPr/>
              <p:nvPr/>
            </p:nvSpPr>
            <p:spPr>
              <a:xfrm>
                <a:off x="3412819" y="3525871"/>
                <a:ext cx="84137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83" extrusionOk="0">
                    <a:moveTo>
                      <a:pt x="147" y="52"/>
                    </a:moveTo>
                    <a:lnTo>
                      <a:pt x="146" y="0"/>
                    </a:lnTo>
                    <a:cubicBezTo>
                      <a:pt x="95" y="2"/>
                      <a:pt x="45" y="14"/>
                      <a:pt x="0" y="36"/>
                    </a:cubicBezTo>
                    <a:lnTo>
                      <a:pt x="22" y="83"/>
                    </a:lnTo>
                    <a:cubicBezTo>
                      <a:pt x="61" y="64"/>
                      <a:pt x="104" y="54"/>
                      <a:pt x="147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82" name="Google Shape;15282;p109"/>
              <p:cNvSpPr/>
              <p:nvPr/>
            </p:nvSpPr>
            <p:spPr>
              <a:xfrm>
                <a:off x="3331857" y="3557624"/>
                <a:ext cx="77788" cy="76201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33" extrusionOk="0">
                    <a:moveTo>
                      <a:pt x="136" y="44"/>
                    </a:moveTo>
                    <a:lnTo>
                      <a:pt x="108" y="0"/>
                    </a:lnTo>
                    <a:cubicBezTo>
                      <a:pt x="65" y="26"/>
                      <a:pt x="28" y="62"/>
                      <a:pt x="0" y="104"/>
                    </a:cubicBezTo>
                    <a:lnTo>
                      <a:pt x="43" y="133"/>
                    </a:lnTo>
                    <a:cubicBezTo>
                      <a:pt x="67" y="97"/>
                      <a:pt x="99" y="67"/>
                      <a:pt x="136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83" name="Google Shape;15283;p109"/>
              <p:cNvSpPr/>
              <p:nvPr/>
            </p:nvSpPr>
            <p:spPr>
              <a:xfrm>
                <a:off x="3296932" y="3637001"/>
                <a:ext cx="49213" cy="84139"/>
              </a:xfrm>
              <a:custGeom>
                <a:avLst/>
                <a:gdLst/>
                <a:ahLst/>
                <a:cxnLst/>
                <a:rect l="l" t="t" r="r" b="b"/>
                <a:pathLst>
                  <a:path w="88" h="148" extrusionOk="0">
                    <a:moveTo>
                      <a:pt x="88" y="24"/>
                    </a:moveTo>
                    <a:lnTo>
                      <a:pt x="42" y="0"/>
                    </a:lnTo>
                    <a:cubicBezTo>
                      <a:pt x="18" y="44"/>
                      <a:pt x="4" y="94"/>
                      <a:pt x="0" y="144"/>
                    </a:cubicBezTo>
                    <a:lnTo>
                      <a:pt x="52" y="148"/>
                    </a:lnTo>
                    <a:cubicBezTo>
                      <a:pt x="55" y="105"/>
                      <a:pt x="67" y="62"/>
                      <a:pt x="88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84" name="Google Shape;15284;p109"/>
              <p:cNvSpPr/>
              <p:nvPr/>
            </p:nvSpPr>
            <p:spPr>
              <a:xfrm>
                <a:off x="3295348" y="3740186"/>
                <a:ext cx="47624" cy="84139"/>
              </a:xfrm>
              <a:custGeom>
                <a:avLst/>
                <a:gdLst/>
                <a:ahLst/>
                <a:cxnLst/>
                <a:rect l="l" t="t" r="r" b="b"/>
                <a:pathLst>
                  <a:path w="83" h="147" extrusionOk="0">
                    <a:moveTo>
                      <a:pt x="52" y="0"/>
                    </a:moveTo>
                    <a:lnTo>
                      <a:pt x="0" y="1"/>
                    </a:lnTo>
                    <a:cubicBezTo>
                      <a:pt x="2" y="52"/>
                      <a:pt x="14" y="102"/>
                      <a:pt x="37" y="147"/>
                    </a:cubicBezTo>
                    <a:lnTo>
                      <a:pt x="83" y="125"/>
                    </a:lnTo>
                    <a:cubicBezTo>
                      <a:pt x="64" y="86"/>
                      <a:pt x="54" y="43"/>
                      <a:pt x="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85" name="Google Shape;15285;p109"/>
              <p:cNvSpPr/>
              <p:nvPr/>
            </p:nvSpPr>
            <p:spPr>
              <a:xfrm>
                <a:off x="3327091" y="3827504"/>
                <a:ext cx="76200" cy="79376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6" extrusionOk="0">
                    <a:moveTo>
                      <a:pt x="44" y="0"/>
                    </a:moveTo>
                    <a:lnTo>
                      <a:pt x="0" y="28"/>
                    </a:lnTo>
                    <a:cubicBezTo>
                      <a:pt x="27" y="71"/>
                      <a:pt x="62" y="108"/>
                      <a:pt x="104" y="136"/>
                    </a:cubicBezTo>
                    <a:lnTo>
                      <a:pt x="133" y="93"/>
                    </a:lnTo>
                    <a:cubicBezTo>
                      <a:pt x="97" y="69"/>
                      <a:pt x="67" y="37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86" name="Google Shape;15286;p109"/>
              <p:cNvSpPr/>
              <p:nvPr/>
            </p:nvSpPr>
            <p:spPr>
              <a:xfrm>
                <a:off x="3404876" y="3890988"/>
                <a:ext cx="84137" cy="50801"/>
              </a:xfrm>
              <a:custGeom>
                <a:avLst/>
                <a:gdLst/>
                <a:ahLst/>
                <a:cxnLst/>
                <a:rect l="l" t="t" r="r" b="b"/>
                <a:pathLst>
                  <a:path w="148" h="88" extrusionOk="0">
                    <a:moveTo>
                      <a:pt x="24" y="0"/>
                    </a:moveTo>
                    <a:lnTo>
                      <a:pt x="0" y="46"/>
                    </a:lnTo>
                    <a:cubicBezTo>
                      <a:pt x="45" y="70"/>
                      <a:pt x="94" y="84"/>
                      <a:pt x="144" y="88"/>
                    </a:cubicBezTo>
                    <a:lnTo>
                      <a:pt x="148" y="36"/>
                    </a:lnTo>
                    <a:cubicBezTo>
                      <a:pt x="105" y="33"/>
                      <a:pt x="63" y="21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87" name="Google Shape;15287;p109"/>
              <p:cNvSpPr/>
              <p:nvPr/>
            </p:nvSpPr>
            <p:spPr>
              <a:xfrm>
                <a:off x="3508076" y="3894126"/>
                <a:ext cx="85725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48" h="82" extrusionOk="0">
                    <a:moveTo>
                      <a:pt x="0" y="31"/>
                    </a:moveTo>
                    <a:lnTo>
                      <a:pt x="2" y="82"/>
                    </a:lnTo>
                    <a:cubicBezTo>
                      <a:pt x="52" y="81"/>
                      <a:pt x="102" y="68"/>
                      <a:pt x="148" y="46"/>
                    </a:cubicBezTo>
                    <a:lnTo>
                      <a:pt x="125" y="0"/>
                    </a:lnTo>
                    <a:cubicBezTo>
                      <a:pt x="86" y="19"/>
                      <a:pt x="43" y="29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288" name="Google Shape;15288;p109"/>
          <p:cNvGrpSpPr/>
          <p:nvPr/>
        </p:nvGrpSpPr>
        <p:grpSpPr>
          <a:xfrm>
            <a:off x="2870243" y="838200"/>
            <a:ext cx="1124769" cy="1124819"/>
            <a:chOff x="2924051" y="1354605"/>
            <a:chExt cx="1124769" cy="1124819"/>
          </a:xfrm>
        </p:grpSpPr>
        <p:grpSp>
          <p:nvGrpSpPr>
            <p:cNvPr id="15289" name="Google Shape;15289;p109"/>
            <p:cNvGrpSpPr/>
            <p:nvPr/>
          </p:nvGrpSpPr>
          <p:grpSpPr>
            <a:xfrm>
              <a:off x="2924051" y="1354605"/>
              <a:ext cx="1124769" cy="1124819"/>
              <a:chOff x="4528873" y="95849"/>
              <a:chExt cx="843577" cy="843577"/>
            </a:xfrm>
          </p:grpSpPr>
          <p:sp>
            <p:nvSpPr>
              <p:cNvPr id="15290" name="Google Shape;15290;p109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91" name="Google Shape;15291;p109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92" name="Google Shape;15292;p109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93" name="Google Shape;15293;p109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94" name="Google Shape;15294;p109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95" name="Google Shape;15295;p109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96" name="Google Shape;15296;p109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97" name="Google Shape;15297;p109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98" name="Google Shape;15298;p109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299" name="Google Shape;15299;p109"/>
            <p:cNvSpPr/>
            <p:nvPr/>
          </p:nvSpPr>
          <p:spPr>
            <a:xfrm>
              <a:off x="3273075" y="1703654"/>
              <a:ext cx="426720" cy="42672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300" name="Google Shape;15300;p109"/>
            <p:cNvGrpSpPr/>
            <p:nvPr/>
          </p:nvGrpSpPr>
          <p:grpSpPr>
            <a:xfrm>
              <a:off x="3327402" y="1757375"/>
              <a:ext cx="318066" cy="319278"/>
              <a:chOff x="3295348" y="3525871"/>
              <a:chExt cx="414333" cy="415918"/>
            </a:xfrm>
          </p:grpSpPr>
          <p:sp>
            <p:nvSpPr>
              <p:cNvPr id="15301" name="Google Shape;15301;p109"/>
              <p:cNvSpPr/>
              <p:nvPr/>
            </p:nvSpPr>
            <p:spPr>
              <a:xfrm>
                <a:off x="3400114" y="3636995"/>
                <a:ext cx="204787" cy="238128"/>
              </a:xfrm>
              <a:custGeom>
                <a:avLst/>
                <a:gdLst/>
                <a:ahLst/>
                <a:cxnLst/>
                <a:rect l="l" t="t" r="r" b="b"/>
                <a:pathLst>
                  <a:path w="129" h="150" extrusionOk="0">
                    <a:moveTo>
                      <a:pt x="0" y="0"/>
                    </a:moveTo>
                    <a:lnTo>
                      <a:pt x="129" y="0"/>
                    </a:lnTo>
                    <a:lnTo>
                      <a:pt x="79" y="58"/>
                    </a:lnTo>
                    <a:lnTo>
                      <a:pt x="79" y="150"/>
                    </a:lnTo>
                    <a:lnTo>
                      <a:pt x="50" y="114"/>
                    </a:lnTo>
                    <a:lnTo>
                      <a:pt x="50" y="60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1587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02" name="Google Shape;15302;p109"/>
              <p:cNvSpPr/>
              <p:nvPr/>
            </p:nvSpPr>
            <p:spPr>
              <a:xfrm>
                <a:off x="3503303" y="3636995"/>
                <a:ext cx="101600" cy="238128"/>
              </a:xfrm>
              <a:custGeom>
                <a:avLst/>
                <a:gdLst/>
                <a:ahLst/>
                <a:cxnLst/>
                <a:rect l="l" t="t" r="r" b="b"/>
                <a:pathLst>
                  <a:path w="64" h="150" extrusionOk="0">
                    <a:moveTo>
                      <a:pt x="0" y="132"/>
                    </a:moveTo>
                    <a:lnTo>
                      <a:pt x="14" y="150"/>
                    </a:lnTo>
                    <a:lnTo>
                      <a:pt x="14" y="58"/>
                    </a:lnTo>
                    <a:lnTo>
                      <a:pt x="64" y="0"/>
                    </a:lnTo>
                    <a:lnTo>
                      <a:pt x="0" y="0"/>
                    </a:lnTo>
                    <a:lnTo>
                      <a:pt x="0" y="1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03" name="Google Shape;15303;p109"/>
              <p:cNvSpPr/>
              <p:nvPr/>
            </p:nvSpPr>
            <p:spPr>
              <a:xfrm>
                <a:off x="3596963" y="3833847"/>
                <a:ext cx="76200" cy="76201"/>
              </a:xfrm>
              <a:custGeom>
                <a:avLst/>
                <a:gdLst/>
                <a:ahLst/>
                <a:cxnLst/>
                <a:rect l="l" t="t" r="r" b="b"/>
                <a:pathLst>
                  <a:path w="135" h="133" extrusionOk="0">
                    <a:moveTo>
                      <a:pt x="0" y="89"/>
                    </a:moveTo>
                    <a:lnTo>
                      <a:pt x="27" y="133"/>
                    </a:lnTo>
                    <a:cubicBezTo>
                      <a:pt x="70" y="106"/>
                      <a:pt x="107" y="71"/>
                      <a:pt x="135" y="29"/>
                    </a:cubicBezTo>
                    <a:lnTo>
                      <a:pt x="92" y="0"/>
                    </a:lnTo>
                    <a:cubicBezTo>
                      <a:pt x="68" y="35"/>
                      <a:pt x="36" y="66"/>
                      <a:pt x="0" y="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04" name="Google Shape;15304;p109"/>
              <p:cNvSpPr/>
              <p:nvPr/>
            </p:nvSpPr>
            <p:spPr>
              <a:xfrm>
                <a:off x="3658876" y="3746533"/>
                <a:ext cx="50800" cy="85726"/>
              </a:xfrm>
              <a:custGeom>
                <a:avLst/>
                <a:gdLst/>
                <a:ahLst/>
                <a:cxnLst/>
                <a:rect l="l" t="t" r="r" b="b"/>
                <a:pathLst>
                  <a:path w="88" h="148" extrusionOk="0">
                    <a:moveTo>
                      <a:pt x="0" y="124"/>
                    </a:moveTo>
                    <a:lnTo>
                      <a:pt x="46" y="148"/>
                    </a:lnTo>
                    <a:cubicBezTo>
                      <a:pt x="70" y="103"/>
                      <a:pt x="84" y="54"/>
                      <a:pt x="88" y="3"/>
                    </a:cubicBezTo>
                    <a:lnTo>
                      <a:pt x="36" y="0"/>
                    </a:lnTo>
                    <a:cubicBezTo>
                      <a:pt x="33" y="43"/>
                      <a:pt x="21" y="85"/>
                      <a:pt x="0" y="1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05" name="Google Shape;15305;p109"/>
              <p:cNvSpPr/>
              <p:nvPr/>
            </p:nvSpPr>
            <p:spPr>
              <a:xfrm>
                <a:off x="3662057" y="3643345"/>
                <a:ext cx="47624" cy="85726"/>
              </a:xfrm>
              <a:custGeom>
                <a:avLst/>
                <a:gdLst/>
                <a:ahLst/>
                <a:cxnLst/>
                <a:rect l="l" t="t" r="r" b="b"/>
                <a:pathLst>
                  <a:path w="83" h="148" extrusionOk="0">
                    <a:moveTo>
                      <a:pt x="31" y="148"/>
                    </a:moveTo>
                    <a:lnTo>
                      <a:pt x="83" y="146"/>
                    </a:lnTo>
                    <a:cubicBezTo>
                      <a:pt x="81" y="96"/>
                      <a:pt x="69" y="46"/>
                      <a:pt x="47" y="0"/>
                    </a:cubicBezTo>
                    <a:lnTo>
                      <a:pt x="0" y="23"/>
                    </a:lnTo>
                    <a:cubicBezTo>
                      <a:pt x="19" y="62"/>
                      <a:pt x="29" y="105"/>
                      <a:pt x="31" y="1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06" name="Google Shape;15306;p109"/>
              <p:cNvSpPr/>
              <p:nvPr/>
            </p:nvSpPr>
            <p:spPr>
              <a:xfrm>
                <a:off x="3601730" y="3562381"/>
                <a:ext cx="76200" cy="77789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6" extrusionOk="0">
                    <a:moveTo>
                      <a:pt x="89" y="136"/>
                    </a:moveTo>
                    <a:lnTo>
                      <a:pt x="133" y="109"/>
                    </a:lnTo>
                    <a:cubicBezTo>
                      <a:pt x="106" y="66"/>
                      <a:pt x="71" y="29"/>
                      <a:pt x="29" y="0"/>
                    </a:cubicBezTo>
                    <a:lnTo>
                      <a:pt x="0" y="43"/>
                    </a:lnTo>
                    <a:cubicBezTo>
                      <a:pt x="36" y="68"/>
                      <a:pt x="66" y="99"/>
                      <a:pt x="89" y="13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07" name="Google Shape;15307;p109"/>
              <p:cNvSpPr/>
              <p:nvPr/>
            </p:nvSpPr>
            <p:spPr>
              <a:xfrm>
                <a:off x="3516007" y="3527455"/>
                <a:ext cx="84137" cy="50801"/>
              </a:xfrm>
              <a:custGeom>
                <a:avLst/>
                <a:gdLst/>
                <a:ahLst/>
                <a:cxnLst/>
                <a:rect l="l" t="t" r="r" b="b"/>
                <a:pathLst>
                  <a:path w="148" h="88" extrusionOk="0">
                    <a:moveTo>
                      <a:pt x="124" y="88"/>
                    </a:moveTo>
                    <a:lnTo>
                      <a:pt x="148" y="42"/>
                    </a:lnTo>
                    <a:cubicBezTo>
                      <a:pt x="104" y="18"/>
                      <a:pt x="54" y="4"/>
                      <a:pt x="4" y="0"/>
                    </a:cubicBezTo>
                    <a:lnTo>
                      <a:pt x="0" y="52"/>
                    </a:lnTo>
                    <a:cubicBezTo>
                      <a:pt x="43" y="55"/>
                      <a:pt x="85" y="67"/>
                      <a:pt x="124" y="8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08" name="Google Shape;15308;p109"/>
              <p:cNvSpPr/>
              <p:nvPr/>
            </p:nvSpPr>
            <p:spPr>
              <a:xfrm>
                <a:off x="3412819" y="3525871"/>
                <a:ext cx="84137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83" extrusionOk="0">
                    <a:moveTo>
                      <a:pt x="147" y="52"/>
                    </a:moveTo>
                    <a:lnTo>
                      <a:pt x="146" y="0"/>
                    </a:lnTo>
                    <a:cubicBezTo>
                      <a:pt x="95" y="2"/>
                      <a:pt x="45" y="14"/>
                      <a:pt x="0" y="36"/>
                    </a:cubicBezTo>
                    <a:lnTo>
                      <a:pt x="22" y="83"/>
                    </a:lnTo>
                    <a:cubicBezTo>
                      <a:pt x="61" y="64"/>
                      <a:pt x="104" y="54"/>
                      <a:pt x="147" y="5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09" name="Google Shape;15309;p109"/>
              <p:cNvSpPr/>
              <p:nvPr/>
            </p:nvSpPr>
            <p:spPr>
              <a:xfrm>
                <a:off x="3331857" y="3557624"/>
                <a:ext cx="77788" cy="76201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33" extrusionOk="0">
                    <a:moveTo>
                      <a:pt x="136" y="44"/>
                    </a:moveTo>
                    <a:lnTo>
                      <a:pt x="108" y="0"/>
                    </a:lnTo>
                    <a:cubicBezTo>
                      <a:pt x="65" y="26"/>
                      <a:pt x="28" y="62"/>
                      <a:pt x="0" y="104"/>
                    </a:cubicBezTo>
                    <a:lnTo>
                      <a:pt x="43" y="133"/>
                    </a:lnTo>
                    <a:cubicBezTo>
                      <a:pt x="67" y="97"/>
                      <a:pt x="99" y="67"/>
                      <a:pt x="136" y="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10" name="Google Shape;15310;p109"/>
              <p:cNvSpPr/>
              <p:nvPr/>
            </p:nvSpPr>
            <p:spPr>
              <a:xfrm>
                <a:off x="3296932" y="3637001"/>
                <a:ext cx="49213" cy="84139"/>
              </a:xfrm>
              <a:custGeom>
                <a:avLst/>
                <a:gdLst/>
                <a:ahLst/>
                <a:cxnLst/>
                <a:rect l="l" t="t" r="r" b="b"/>
                <a:pathLst>
                  <a:path w="88" h="148" extrusionOk="0">
                    <a:moveTo>
                      <a:pt x="88" y="24"/>
                    </a:moveTo>
                    <a:lnTo>
                      <a:pt x="42" y="0"/>
                    </a:lnTo>
                    <a:cubicBezTo>
                      <a:pt x="18" y="44"/>
                      <a:pt x="4" y="94"/>
                      <a:pt x="0" y="144"/>
                    </a:cubicBezTo>
                    <a:lnTo>
                      <a:pt x="52" y="148"/>
                    </a:lnTo>
                    <a:cubicBezTo>
                      <a:pt x="55" y="105"/>
                      <a:pt x="67" y="62"/>
                      <a:pt x="88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11" name="Google Shape;15311;p109"/>
              <p:cNvSpPr/>
              <p:nvPr/>
            </p:nvSpPr>
            <p:spPr>
              <a:xfrm>
                <a:off x="3295348" y="3740186"/>
                <a:ext cx="47624" cy="84139"/>
              </a:xfrm>
              <a:custGeom>
                <a:avLst/>
                <a:gdLst/>
                <a:ahLst/>
                <a:cxnLst/>
                <a:rect l="l" t="t" r="r" b="b"/>
                <a:pathLst>
                  <a:path w="83" h="147" extrusionOk="0">
                    <a:moveTo>
                      <a:pt x="52" y="0"/>
                    </a:moveTo>
                    <a:lnTo>
                      <a:pt x="0" y="1"/>
                    </a:lnTo>
                    <a:cubicBezTo>
                      <a:pt x="2" y="52"/>
                      <a:pt x="14" y="102"/>
                      <a:pt x="37" y="147"/>
                    </a:cubicBezTo>
                    <a:lnTo>
                      <a:pt x="83" y="125"/>
                    </a:lnTo>
                    <a:cubicBezTo>
                      <a:pt x="64" y="86"/>
                      <a:pt x="54" y="43"/>
                      <a:pt x="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12" name="Google Shape;15312;p109"/>
              <p:cNvSpPr/>
              <p:nvPr/>
            </p:nvSpPr>
            <p:spPr>
              <a:xfrm>
                <a:off x="3327091" y="3827504"/>
                <a:ext cx="76200" cy="79376"/>
              </a:xfrm>
              <a:custGeom>
                <a:avLst/>
                <a:gdLst/>
                <a:ahLst/>
                <a:cxnLst/>
                <a:rect l="l" t="t" r="r" b="b"/>
                <a:pathLst>
                  <a:path w="133" h="136" extrusionOk="0">
                    <a:moveTo>
                      <a:pt x="44" y="0"/>
                    </a:moveTo>
                    <a:lnTo>
                      <a:pt x="0" y="28"/>
                    </a:lnTo>
                    <a:cubicBezTo>
                      <a:pt x="27" y="71"/>
                      <a:pt x="62" y="108"/>
                      <a:pt x="104" y="136"/>
                    </a:cubicBezTo>
                    <a:lnTo>
                      <a:pt x="133" y="93"/>
                    </a:lnTo>
                    <a:cubicBezTo>
                      <a:pt x="97" y="69"/>
                      <a:pt x="67" y="37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13" name="Google Shape;15313;p109"/>
              <p:cNvSpPr/>
              <p:nvPr/>
            </p:nvSpPr>
            <p:spPr>
              <a:xfrm>
                <a:off x="3404876" y="3890988"/>
                <a:ext cx="84137" cy="50801"/>
              </a:xfrm>
              <a:custGeom>
                <a:avLst/>
                <a:gdLst/>
                <a:ahLst/>
                <a:cxnLst/>
                <a:rect l="l" t="t" r="r" b="b"/>
                <a:pathLst>
                  <a:path w="148" h="88" extrusionOk="0">
                    <a:moveTo>
                      <a:pt x="24" y="0"/>
                    </a:moveTo>
                    <a:lnTo>
                      <a:pt x="0" y="46"/>
                    </a:lnTo>
                    <a:cubicBezTo>
                      <a:pt x="45" y="70"/>
                      <a:pt x="94" y="84"/>
                      <a:pt x="144" y="88"/>
                    </a:cubicBezTo>
                    <a:lnTo>
                      <a:pt x="148" y="36"/>
                    </a:lnTo>
                    <a:cubicBezTo>
                      <a:pt x="105" y="33"/>
                      <a:pt x="63" y="21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14" name="Google Shape;15314;p109"/>
              <p:cNvSpPr/>
              <p:nvPr/>
            </p:nvSpPr>
            <p:spPr>
              <a:xfrm>
                <a:off x="3508076" y="3894126"/>
                <a:ext cx="85725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48" h="82" extrusionOk="0">
                    <a:moveTo>
                      <a:pt x="0" y="31"/>
                    </a:moveTo>
                    <a:lnTo>
                      <a:pt x="2" y="82"/>
                    </a:lnTo>
                    <a:cubicBezTo>
                      <a:pt x="52" y="81"/>
                      <a:pt x="102" y="68"/>
                      <a:pt x="148" y="46"/>
                    </a:cubicBezTo>
                    <a:lnTo>
                      <a:pt x="125" y="0"/>
                    </a:lnTo>
                    <a:cubicBezTo>
                      <a:pt x="86" y="19"/>
                      <a:pt x="43" y="29"/>
                      <a:pt x="0" y="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315" name="Google Shape;15315;p109"/>
          <p:cNvGrpSpPr/>
          <p:nvPr/>
        </p:nvGrpSpPr>
        <p:grpSpPr>
          <a:xfrm>
            <a:off x="4212132" y="838200"/>
            <a:ext cx="1124769" cy="1124820"/>
            <a:chOff x="4155316" y="1365640"/>
            <a:chExt cx="1124769" cy="1124820"/>
          </a:xfrm>
        </p:grpSpPr>
        <p:grpSp>
          <p:nvGrpSpPr>
            <p:cNvPr id="15316" name="Google Shape;15316;p109"/>
            <p:cNvGrpSpPr/>
            <p:nvPr/>
          </p:nvGrpSpPr>
          <p:grpSpPr>
            <a:xfrm>
              <a:off x="4155316" y="1365640"/>
              <a:ext cx="1124769" cy="1124820"/>
              <a:chOff x="4528873" y="95849"/>
              <a:chExt cx="843577" cy="843577"/>
            </a:xfrm>
          </p:grpSpPr>
          <p:sp>
            <p:nvSpPr>
              <p:cNvPr id="15317" name="Google Shape;15317;p109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18" name="Google Shape;15318;p109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19" name="Google Shape;15319;p109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20" name="Google Shape;15320;p109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21" name="Google Shape;15321;p109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22" name="Google Shape;15322;p109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23" name="Google Shape;15323;p109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24" name="Google Shape;15324;p109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25" name="Google Shape;15325;p109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326" name="Google Shape;15326;p109"/>
            <p:cNvSpPr/>
            <p:nvPr/>
          </p:nvSpPr>
          <p:spPr>
            <a:xfrm>
              <a:off x="4504340" y="1714690"/>
              <a:ext cx="426720" cy="42672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327" name="Google Shape;15327;p109"/>
            <p:cNvGrpSpPr/>
            <p:nvPr/>
          </p:nvGrpSpPr>
          <p:grpSpPr>
            <a:xfrm>
              <a:off x="4512602" y="1743091"/>
              <a:ext cx="410197" cy="369919"/>
              <a:chOff x="8046362" y="2482608"/>
              <a:chExt cx="3401094" cy="3067141"/>
            </a:xfrm>
          </p:grpSpPr>
          <p:sp>
            <p:nvSpPr>
              <p:cNvPr id="15328" name="Google Shape;15328;p109"/>
              <p:cNvSpPr/>
              <p:nvPr/>
            </p:nvSpPr>
            <p:spPr>
              <a:xfrm rot="5400000">
                <a:off x="9609357" y="4959049"/>
                <a:ext cx="281035" cy="90036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29" name="Google Shape;15329;p109"/>
              <p:cNvSpPr/>
              <p:nvPr/>
            </p:nvSpPr>
            <p:spPr>
              <a:xfrm>
                <a:off x="9601068" y="5054325"/>
                <a:ext cx="297612" cy="28103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330" name="Google Shape;15330;p109"/>
              <p:cNvGrpSpPr/>
              <p:nvPr/>
            </p:nvGrpSpPr>
            <p:grpSpPr>
              <a:xfrm>
                <a:off x="9093133" y="2482608"/>
                <a:ext cx="1313483" cy="1682785"/>
                <a:chOff x="2827510" y="1862301"/>
                <a:chExt cx="622547" cy="797583"/>
              </a:xfrm>
            </p:grpSpPr>
            <p:sp>
              <p:nvSpPr>
                <p:cNvPr id="15331" name="Google Shape;15331;p109"/>
                <p:cNvSpPr/>
                <p:nvPr/>
              </p:nvSpPr>
              <p:spPr>
                <a:xfrm rot="5400000">
                  <a:off x="3112654" y="2275912"/>
                  <a:ext cx="52257" cy="14432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32" name="Google Shape;15332;p109"/>
                <p:cNvSpPr/>
                <p:nvPr/>
              </p:nvSpPr>
              <p:spPr>
                <a:xfrm>
                  <a:off x="2827510" y="1862301"/>
                  <a:ext cx="622547" cy="476251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33" name="Google Shape;15333;p109"/>
                <p:cNvSpPr/>
                <p:nvPr/>
              </p:nvSpPr>
              <p:spPr>
                <a:xfrm rot="5400000">
                  <a:off x="3112654" y="2347332"/>
                  <a:ext cx="52257" cy="14432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34" name="Google Shape;15334;p109"/>
                <p:cNvSpPr/>
                <p:nvPr/>
              </p:nvSpPr>
              <p:spPr>
                <a:xfrm rot="5400000">
                  <a:off x="3112654" y="2418752"/>
                  <a:ext cx="52257" cy="14432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35" name="Google Shape;15335;p109"/>
                <p:cNvSpPr/>
                <p:nvPr/>
              </p:nvSpPr>
              <p:spPr>
                <a:xfrm rot="5400000">
                  <a:off x="3112654" y="2490172"/>
                  <a:ext cx="52257" cy="14432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36" name="Google Shape;15336;p109"/>
                <p:cNvSpPr/>
                <p:nvPr/>
              </p:nvSpPr>
              <p:spPr>
                <a:xfrm rot="5400000">
                  <a:off x="3112654" y="2561592"/>
                  <a:ext cx="52257" cy="14432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337" name="Google Shape;15337;p109"/>
              <p:cNvGrpSpPr/>
              <p:nvPr/>
            </p:nvGrpSpPr>
            <p:grpSpPr>
              <a:xfrm rot="2700000">
                <a:off x="10104911" y="3647086"/>
                <a:ext cx="542632" cy="769451"/>
                <a:chOff x="2463343" y="2730114"/>
                <a:chExt cx="257189" cy="364694"/>
              </a:xfrm>
            </p:grpSpPr>
            <p:sp>
              <p:nvSpPr>
                <p:cNvPr id="15338" name="Google Shape;15338;p109"/>
                <p:cNvSpPr/>
                <p:nvPr/>
              </p:nvSpPr>
              <p:spPr>
                <a:xfrm rot="5400000">
                  <a:off x="2565809" y="2881586"/>
                  <a:ext cx="52257" cy="7389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39" name="Google Shape;15339;p109"/>
                <p:cNvSpPr/>
                <p:nvPr/>
              </p:nvSpPr>
              <p:spPr>
                <a:xfrm>
                  <a:off x="2463343" y="2730114"/>
                  <a:ext cx="257189" cy="156987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40" name="Google Shape;15340;p109"/>
                <p:cNvSpPr/>
                <p:nvPr/>
              </p:nvSpPr>
              <p:spPr>
                <a:xfrm rot="5400000">
                  <a:off x="2565809" y="2956658"/>
                  <a:ext cx="52257" cy="7389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41" name="Google Shape;15341;p109"/>
                <p:cNvSpPr/>
                <p:nvPr/>
              </p:nvSpPr>
              <p:spPr>
                <a:xfrm rot="5400000">
                  <a:off x="2565809" y="3031731"/>
                  <a:ext cx="52257" cy="7389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342" name="Google Shape;15342;p109"/>
              <p:cNvGrpSpPr/>
              <p:nvPr/>
            </p:nvGrpSpPr>
            <p:grpSpPr>
              <a:xfrm rot="-2700000">
                <a:off x="8854465" y="3647086"/>
                <a:ext cx="542631" cy="769452"/>
                <a:chOff x="2463343" y="2730114"/>
                <a:chExt cx="257189" cy="364694"/>
              </a:xfrm>
            </p:grpSpPr>
            <p:sp>
              <p:nvSpPr>
                <p:cNvPr id="15343" name="Google Shape;15343;p109"/>
                <p:cNvSpPr/>
                <p:nvPr/>
              </p:nvSpPr>
              <p:spPr>
                <a:xfrm rot="5400000">
                  <a:off x="2565809" y="2881586"/>
                  <a:ext cx="52257" cy="7389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44" name="Google Shape;15344;p109"/>
                <p:cNvSpPr/>
                <p:nvPr/>
              </p:nvSpPr>
              <p:spPr>
                <a:xfrm>
                  <a:off x="2463343" y="2730114"/>
                  <a:ext cx="257189" cy="156987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45" name="Google Shape;15345;p109"/>
                <p:cNvSpPr/>
                <p:nvPr/>
              </p:nvSpPr>
              <p:spPr>
                <a:xfrm rot="5400000">
                  <a:off x="2565809" y="2956658"/>
                  <a:ext cx="52257" cy="7389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46" name="Google Shape;15346;p109"/>
                <p:cNvSpPr/>
                <p:nvPr/>
              </p:nvSpPr>
              <p:spPr>
                <a:xfrm rot="5400000">
                  <a:off x="2565809" y="3031731"/>
                  <a:ext cx="52257" cy="73897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15347" name="Google Shape;15347;p109"/>
              <p:cNvSpPr/>
              <p:nvPr/>
            </p:nvSpPr>
            <p:spPr>
              <a:xfrm>
                <a:off x="9319835" y="4224519"/>
                <a:ext cx="854147" cy="854148"/>
              </a:xfrm>
              <a:prstGeom prst="ellipse">
                <a:avLst/>
              </a:prstGeom>
              <a:noFill/>
              <a:ln w="2857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5348" name="Google Shape;15348;p109"/>
              <p:cNvGrpSpPr/>
              <p:nvPr/>
            </p:nvGrpSpPr>
            <p:grpSpPr>
              <a:xfrm>
                <a:off x="8046362" y="4247092"/>
                <a:ext cx="1217410" cy="808999"/>
                <a:chOff x="2331376" y="2770290"/>
                <a:chExt cx="577011" cy="383438"/>
              </a:xfrm>
            </p:grpSpPr>
            <p:sp>
              <p:nvSpPr>
                <p:cNvPr id="15349" name="Google Shape;15349;p109"/>
                <p:cNvSpPr/>
                <p:nvPr/>
              </p:nvSpPr>
              <p:spPr>
                <a:xfrm>
                  <a:off x="2601260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50" name="Google Shape;15350;p109"/>
                <p:cNvSpPr/>
                <p:nvPr/>
              </p:nvSpPr>
              <p:spPr>
                <a:xfrm rot="-5400000">
                  <a:off x="2270833" y="2830832"/>
                  <a:ext cx="383438" cy="262353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51" name="Google Shape;15351;p109"/>
                <p:cNvSpPr/>
                <p:nvPr/>
              </p:nvSpPr>
              <p:spPr>
                <a:xfrm>
                  <a:off x="2674807" y="2917561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52" name="Google Shape;15352;p109"/>
                <p:cNvSpPr/>
                <p:nvPr/>
              </p:nvSpPr>
              <p:spPr>
                <a:xfrm>
                  <a:off x="2743594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53" name="Google Shape;15353;p109"/>
                <p:cNvSpPr/>
                <p:nvPr/>
              </p:nvSpPr>
              <p:spPr>
                <a:xfrm>
                  <a:off x="2810028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54" name="Google Shape;15354;p109"/>
                <p:cNvSpPr/>
                <p:nvPr/>
              </p:nvSpPr>
              <p:spPr>
                <a:xfrm>
                  <a:off x="2868793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5355" name="Google Shape;15355;p109"/>
              <p:cNvGrpSpPr/>
              <p:nvPr/>
            </p:nvGrpSpPr>
            <p:grpSpPr>
              <a:xfrm rot="10800000">
                <a:off x="10230047" y="4247094"/>
                <a:ext cx="1217410" cy="808999"/>
                <a:chOff x="2331376" y="2770290"/>
                <a:chExt cx="577011" cy="383438"/>
              </a:xfrm>
            </p:grpSpPr>
            <p:sp>
              <p:nvSpPr>
                <p:cNvPr id="15356" name="Google Shape;15356;p109"/>
                <p:cNvSpPr/>
                <p:nvPr/>
              </p:nvSpPr>
              <p:spPr>
                <a:xfrm>
                  <a:off x="2601260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57" name="Google Shape;15357;p109"/>
                <p:cNvSpPr/>
                <p:nvPr/>
              </p:nvSpPr>
              <p:spPr>
                <a:xfrm rot="-5400000">
                  <a:off x="2270833" y="2830832"/>
                  <a:ext cx="383438" cy="262353"/>
                </a:xfrm>
                <a:prstGeom prst="triangle">
                  <a:avLst>
                    <a:gd name="adj" fmla="val 50000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58" name="Google Shape;15358;p109"/>
                <p:cNvSpPr/>
                <p:nvPr/>
              </p:nvSpPr>
              <p:spPr>
                <a:xfrm>
                  <a:off x="2674807" y="2917561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59" name="Google Shape;15359;p109"/>
                <p:cNvSpPr/>
                <p:nvPr/>
              </p:nvSpPr>
              <p:spPr>
                <a:xfrm>
                  <a:off x="2743594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60" name="Google Shape;15360;p109"/>
                <p:cNvSpPr/>
                <p:nvPr/>
              </p:nvSpPr>
              <p:spPr>
                <a:xfrm>
                  <a:off x="2810028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5361" name="Google Shape;15361;p109"/>
                <p:cNvSpPr/>
                <p:nvPr/>
              </p:nvSpPr>
              <p:spPr>
                <a:xfrm>
                  <a:off x="2868793" y="2917562"/>
                  <a:ext cx="39594" cy="88894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5362" name="Google Shape;15362;p109"/>
          <p:cNvGrpSpPr/>
          <p:nvPr/>
        </p:nvGrpSpPr>
        <p:grpSpPr>
          <a:xfrm>
            <a:off x="5548239" y="838200"/>
            <a:ext cx="1124769" cy="1124820"/>
            <a:chOff x="5346407" y="1331883"/>
            <a:chExt cx="1124769" cy="1124820"/>
          </a:xfrm>
        </p:grpSpPr>
        <p:grpSp>
          <p:nvGrpSpPr>
            <p:cNvPr id="15363" name="Google Shape;15363;p109"/>
            <p:cNvGrpSpPr/>
            <p:nvPr/>
          </p:nvGrpSpPr>
          <p:grpSpPr>
            <a:xfrm>
              <a:off x="5346407" y="1331883"/>
              <a:ext cx="1124769" cy="1124820"/>
              <a:chOff x="4528873" y="95849"/>
              <a:chExt cx="843577" cy="843577"/>
            </a:xfrm>
          </p:grpSpPr>
          <p:sp>
            <p:nvSpPr>
              <p:cNvPr id="15364" name="Google Shape;15364;p109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65" name="Google Shape;15365;p109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66" name="Google Shape;15366;p109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67" name="Google Shape;15367;p109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68" name="Google Shape;15368;p109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69" name="Google Shape;15369;p109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70" name="Google Shape;15370;p109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71" name="Google Shape;15371;p109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72" name="Google Shape;15372;p109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373" name="Google Shape;15373;p109"/>
            <p:cNvSpPr/>
            <p:nvPr/>
          </p:nvSpPr>
          <p:spPr>
            <a:xfrm>
              <a:off x="5695431" y="1680933"/>
              <a:ext cx="426720" cy="42672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374" name="Google Shape;15374;p109"/>
            <p:cNvGrpSpPr/>
            <p:nvPr/>
          </p:nvGrpSpPr>
          <p:grpSpPr>
            <a:xfrm>
              <a:off x="5734161" y="1752782"/>
              <a:ext cx="349261" cy="283022"/>
              <a:chOff x="5691045" y="3224039"/>
              <a:chExt cx="491067" cy="397934"/>
            </a:xfrm>
          </p:grpSpPr>
          <p:sp>
            <p:nvSpPr>
              <p:cNvPr id="15375" name="Google Shape;15375;p109"/>
              <p:cNvSpPr/>
              <p:nvPr/>
            </p:nvSpPr>
            <p:spPr>
              <a:xfrm>
                <a:off x="5691045" y="3224039"/>
                <a:ext cx="491067" cy="397934"/>
              </a:xfrm>
              <a:custGeom>
                <a:avLst/>
                <a:gdLst/>
                <a:ahLst/>
                <a:cxnLst/>
                <a:rect l="l" t="t" r="r" b="b"/>
                <a:pathLst>
                  <a:path w="645" h="520" extrusionOk="0">
                    <a:moveTo>
                      <a:pt x="65" y="520"/>
                    </a:moveTo>
                    <a:lnTo>
                      <a:pt x="580" y="520"/>
                    </a:lnTo>
                    <a:cubicBezTo>
                      <a:pt x="616" y="520"/>
                      <a:pt x="645" y="491"/>
                      <a:pt x="645" y="456"/>
                    </a:cubicBezTo>
                    <a:lnTo>
                      <a:pt x="645" y="65"/>
                    </a:lnTo>
                    <a:cubicBezTo>
                      <a:pt x="645" y="29"/>
                      <a:pt x="616" y="0"/>
                      <a:pt x="580" y="0"/>
                    </a:cubicBezTo>
                    <a:lnTo>
                      <a:pt x="65" y="0"/>
                    </a:lnTo>
                    <a:cubicBezTo>
                      <a:pt x="29" y="0"/>
                      <a:pt x="0" y="29"/>
                      <a:pt x="0" y="65"/>
                    </a:cubicBezTo>
                    <a:lnTo>
                      <a:pt x="0" y="456"/>
                    </a:lnTo>
                    <a:cubicBezTo>
                      <a:pt x="0" y="491"/>
                      <a:pt x="29" y="520"/>
                      <a:pt x="65" y="520"/>
                    </a:cubicBezTo>
                    <a:close/>
                  </a:path>
                </a:pathLst>
              </a:custGeom>
              <a:noFill/>
              <a:ln w="20625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76" name="Google Shape;15376;p109"/>
              <p:cNvSpPr/>
              <p:nvPr/>
            </p:nvSpPr>
            <p:spPr>
              <a:xfrm>
                <a:off x="5735494" y="3537306"/>
                <a:ext cx="21167" cy="3175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77" name="Google Shape;15377;p109"/>
              <p:cNvSpPr/>
              <p:nvPr/>
            </p:nvSpPr>
            <p:spPr>
              <a:xfrm>
                <a:off x="5769361" y="3448406"/>
                <a:ext cx="21167" cy="12065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78" name="Google Shape;15378;p109"/>
              <p:cNvSpPr/>
              <p:nvPr/>
            </p:nvSpPr>
            <p:spPr>
              <a:xfrm>
                <a:off x="5803227" y="3509790"/>
                <a:ext cx="21167" cy="592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79" name="Google Shape;15379;p109"/>
              <p:cNvSpPr/>
              <p:nvPr/>
            </p:nvSpPr>
            <p:spPr>
              <a:xfrm>
                <a:off x="5837094" y="3473806"/>
                <a:ext cx="21167" cy="9525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80" name="Google Shape;15380;p109"/>
              <p:cNvSpPr/>
              <p:nvPr/>
            </p:nvSpPr>
            <p:spPr>
              <a:xfrm>
                <a:off x="5731261" y="3272723"/>
                <a:ext cx="137584" cy="137584"/>
              </a:xfrm>
              <a:custGeom>
                <a:avLst/>
                <a:gdLst/>
                <a:ahLst/>
                <a:cxnLst/>
                <a:rect l="l" t="t" r="r" b="b"/>
                <a:pathLst>
                  <a:path w="181" h="181" extrusionOk="0">
                    <a:moveTo>
                      <a:pt x="179" y="150"/>
                    </a:moveTo>
                    <a:lnTo>
                      <a:pt x="111" y="15"/>
                    </a:lnTo>
                    <a:cubicBezTo>
                      <a:pt x="106" y="4"/>
                      <a:pt x="93" y="0"/>
                      <a:pt x="83" y="5"/>
                    </a:cubicBezTo>
                    <a:cubicBezTo>
                      <a:pt x="79" y="7"/>
                      <a:pt x="75" y="10"/>
                      <a:pt x="73" y="15"/>
                    </a:cubicBezTo>
                    <a:lnTo>
                      <a:pt x="6" y="150"/>
                    </a:lnTo>
                    <a:cubicBezTo>
                      <a:pt x="0" y="160"/>
                      <a:pt x="5" y="173"/>
                      <a:pt x="15" y="179"/>
                    </a:cubicBezTo>
                    <a:cubicBezTo>
                      <a:pt x="18" y="180"/>
                      <a:pt x="21" y="181"/>
                      <a:pt x="25" y="181"/>
                    </a:cubicBezTo>
                    <a:lnTo>
                      <a:pt x="160" y="181"/>
                    </a:lnTo>
                    <a:cubicBezTo>
                      <a:pt x="172" y="181"/>
                      <a:pt x="181" y="171"/>
                      <a:pt x="181" y="159"/>
                    </a:cubicBezTo>
                    <a:cubicBezTo>
                      <a:pt x="181" y="156"/>
                      <a:pt x="181" y="153"/>
                      <a:pt x="179" y="1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81" name="Google Shape;15381;p109"/>
              <p:cNvSpPr/>
              <p:nvPr/>
            </p:nvSpPr>
            <p:spPr>
              <a:xfrm>
                <a:off x="5786294" y="3289656"/>
                <a:ext cx="36062" cy="12982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600">
                    <a:solidFill>
                      <a:srgbClr val="6ABD46"/>
                    </a:solidFill>
                    <a:latin typeface="Arial Black"/>
                    <a:ea typeface="Arial Black"/>
                    <a:cs typeface="Arial Black"/>
                    <a:sym typeface="Arial Black"/>
                  </a:rPr>
                  <a:t>!</a:t>
                </a:r>
                <a:endParaRPr sz="1800">
                  <a:solidFill>
                    <a:srgbClr val="6ABD46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82" name="Google Shape;15382;p109"/>
              <p:cNvSpPr/>
              <p:nvPr/>
            </p:nvSpPr>
            <p:spPr>
              <a:xfrm>
                <a:off x="5917527" y="3310823"/>
                <a:ext cx="205317" cy="80433"/>
              </a:xfrm>
              <a:custGeom>
                <a:avLst/>
                <a:gdLst/>
                <a:ahLst/>
                <a:cxnLst/>
                <a:rect l="l" t="t" r="r" b="b"/>
                <a:pathLst>
                  <a:path w="97" h="38" extrusionOk="0">
                    <a:moveTo>
                      <a:pt x="0" y="34"/>
                    </a:moveTo>
                    <a:lnTo>
                      <a:pt x="24" y="21"/>
                    </a:lnTo>
                    <a:lnTo>
                      <a:pt x="41" y="38"/>
                    </a:lnTo>
                    <a:lnTo>
                      <a:pt x="58" y="0"/>
                    </a:lnTo>
                    <a:lnTo>
                      <a:pt x="63" y="23"/>
                    </a:lnTo>
                    <a:lnTo>
                      <a:pt x="82" y="17"/>
                    </a:lnTo>
                    <a:lnTo>
                      <a:pt x="97" y="23"/>
                    </a:lnTo>
                  </a:path>
                </a:pathLst>
              </a:custGeom>
              <a:noFill/>
              <a:ln w="15875" cap="sq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83" name="Google Shape;15383;p109"/>
              <p:cNvSpPr/>
              <p:nvPr/>
            </p:nvSpPr>
            <p:spPr>
              <a:xfrm>
                <a:off x="5966212" y="3433590"/>
                <a:ext cx="160867" cy="338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84" name="Google Shape;15384;p109"/>
              <p:cNvSpPr/>
              <p:nvPr/>
            </p:nvSpPr>
            <p:spPr>
              <a:xfrm>
                <a:off x="5896361" y="3433590"/>
                <a:ext cx="55033" cy="338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85" name="Google Shape;15385;p109"/>
              <p:cNvSpPr/>
              <p:nvPr/>
            </p:nvSpPr>
            <p:spPr>
              <a:xfrm>
                <a:off x="5966212" y="3486506"/>
                <a:ext cx="160867" cy="3175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86" name="Google Shape;15386;p109"/>
              <p:cNvSpPr/>
              <p:nvPr/>
            </p:nvSpPr>
            <p:spPr>
              <a:xfrm>
                <a:off x="5896361" y="3486506"/>
                <a:ext cx="55033" cy="3175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87" name="Google Shape;15387;p109"/>
              <p:cNvSpPr/>
              <p:nvPr/>
            </p:nvSpPr>
            <p:spPr>
              <a:xfrm>
                <a:off x="5966212" y="3537306"/>
                <a:ext cx="160867" cy="338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88" name="Google Shape;15388;p109"/>
              <p:cNvSpPr/>
              <p:nvPr/>
            </p:nvSpPr>
            <p:spPr>
              <a:xfrm>
                <a:off x="5896361" y="3537306"/>
                <a:ext cx="55033" cy="3386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389" name="Google Shape;15389;p109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Architecture and Design Icon Sets</a:t>
            </a:r>
            <a:endParaRPr/>
          </a:p>
        </p:txBody>
      </p:sp>
      <p:grpSp>
        <p:nvGrpSpPr>
          <p:cNvPr id="312" name="Google Shape;15091;p109">
            <a:extLst>
              <a:ext uri="{FF2B5EF4-FFF2-40B4-BE49-F238E27FC236}">
                <a16:creationId xmlns:a16="http://schemas.microsoft.com/office/drawing/2014/main" id="{DF9E1D34-BDB0-44BC-8ED9-F81C120D4011}"/>
              </a:ext>
            </a:extLst>
          </p:cNvPr>
          <p:cNvGrpSpPr/>
          <p:nvPr/>
        </p:nvGrpSpPr>
        <p:grpSpPr>
          <a:xfrm>
            <a:off x="5830085" y="4147922"/>
            <a:ext cx="503870" cy="405884"/>
            <a:chOff x="5691045" y="3224039"/>
            <a:chExt cx="491067" cy="397934"/>
          </a:xfrm>
          <a:solidFill>
            <a:schemeClr val="accent5"/>
          </a:solidFill>
        </p:grpSpPr>
        <p:sp>
          <p:nvSpPr>
            <p:cNvPr id="313" name="Google Shape;15092;p109">
              <a:extLst>
                <a:ext uri="{FF2B5EF4-FFF2-40B4-BE49-F238E27FC236}">
                  <a16:creationId xmlns:a16="http://schemas.microsoft.com/office/drawing/2014/main" id="{6F1A1114-982E-408C-8B24-D9D2E1E78A5C}"/>
                </a:ext>
              </a:extLst>
            </p:cNvPr>
            <p:cNvSpPr/>
            <p:nvPr/>
          </p:nvSpPr>
          <p:spPr>
            <a:xfrm>
              <a:off x="5691045" y="3224039"/>
              <a:ext cx="491067" cy="397934"/>
            </a:xfrm>
            <a:custGeom>
              <a:avLst/>
              <a:gdLst/>
              <a:ahLst/>
              <a:cxnLst/>
              <a:rect l="l" t="t" r="r" b="b"/>
              <a:pathLst>
                <a:path w="645" h="520" extrusionOk="0">
                  <a:moveTo>
                    <a:pt x="65" y="520"/>
                  </a:moveTo>
                  <a:lnTo>
                    <a:pt x="580" y="520"/>
                  </a:lnTo>
                  <a:cubicBezTo>
                    <a:pt x="616" y="520"/>
                    <a:pt x="645" y="491"/>
                    <a:pt x="645" y="456"/>
                  </a:cubicBezTo>
                  <a:lnTo>
                    <a:pt x="645" y="65"/>
                  </a:lnTo>
                  <a:cubicBezTo>
                    <a:pt x="645" y="29"/>
                    <a:pt x="616" y="0"/>
                    <a:pt x="580" y="0"/>
                  </a:cubicBezTo>
                  <a:lnTo>
                    <a:pt x="65" y="0"/>
                  </a:lnTo>
                  <a:cubicBezTo>
                    <a:pt x="29" y="0"/>
                    <a:pt x="0" y="29"/>
                    <a:pt x="0" y="65"/>
                  </a:cubicBezTo>
                  <a:lnTo>
                    <a:pt x="0" y="456"/>
                  </a:lnTo>
                  <a:cubicBezTo>
                    <a:pt x="0" y="491"/>
                    <a:pt x="29" y="520"/>
                    <a:pt x="65" y="520"/>
                  </a:cubicBezTo>
                  <a:close/>
                </a:path>
              </a:pathLst>
            </a:custGeom>
            <a:noFill/>
            <a:ln w="20625" cap="rnd" cmpd="sng">
              <a:solidFill>
                <a:schemeClr val="accent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15093;p109">
              <a:extLst>
                <a:ext uri="{FF2B5EF4-FFF2-40B4-BE49-F238E27FC236}">
                  <a16:creationId xmlns:a16="http://schemas.microsoft.com/office/drawing/2014/main" id="{52CE8B3C-85C0-4115-9ABD-B3DDC2820631}"/>
                </a:ext>
              </a:extLst>
            </p:cNvPr>
            <p:cNvSpPr/>
            <p:nvPr/>
          </p:nvSpPr>
          <p:spPr>
            <a:xfrm>
              <a:off x="5735494" y="3537306"/>
              <a:ext cx="21167" cy="3175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15094;p109">
              <a:extLst>
                <a:ext uri="{FF2B5EF4-FFF2-40B4-BE49-F238E27FC236}">
                  <a16:creationId xmlns:a16="http://schemas.microsoft.com/office/drawing/2014/main" id="{628B6A53-8919-4888-AC66-DB72E374C94C}"/>
                </a:ext>
              </a:extLst>
            </p:cNvPr>
            <p:cNvSpPr/>
            <p:nvPr/>
          </p:nvSpPr>
          <p:spPr>
            <a:xfrm>
              <a:off x="5769361" y="3448406"/>
              <a:ext cx="21167" cy="12065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15095;p109">
              <a:extLst>
                <a:ext uri="{FF2B5EF4-FFF2-40B4-BE49-F238E27FC236}">
                  <a16:creationId xmlns:a16="http://schemas.microsoft.com/office/drawing/2014/main" id="{733C0AD0-C41C-474C-A614-B942B98D7293}"/>
                </a:ext>
              </a:extLst>
            </p:cNvPr>
            <p:cNvSpPr/>
            <p:nvPr/>
          </p:nvSpPr>
          <p:spPr>
            <a:xfrm>
              <a:off x="5803227" y="3509790"/>
              <a:ext cx="21167" cy="59267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15096;p109">
              <a:extLst>
                <a:ext uri="{FF2B5EF4-FFF2-40B4-BE49-F238E27FC236}">
                  <a16:creationId xmlns:a16="http://schemas.microsoft.com/office/drawing/2014/main" id="{86A03E33-1612-4292-9DE5-469EBFA1C413}"/>
                </a:ext>
              </a:extLst>
            </p:cNvPr>
            <p:cNvSpPr/>
            <p:nvPr/>
          </p:nvSpPr>
          <p:spPr>
            <a:xfrm>
              <a:off x="5837094" y="3473806"/>
              <a:ext cx="21167" cy="9525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" name="Google Shape;15097;p109">
              <a:extLst>
                <a:ext uri="{FF2B5EF4-FFF2-40B4-BE49-F238E27FC236}">
                  <a16:creationId xmlns:a16="http://schemas.microsoft.com/office/drawing/2014/main" id="{E9C230B2-0293-4D31-9F12-1A6A4A2EA35F}"/>
                </a:ext>
              </a:extLst>
            </p:cNvPr>
            <p:cNvSpPr/>
            <p:nvPr/>
          </p:nvSpPr>
          <p:spPr>
            <a:xfrm>
              <a:off x="5731261" y="3272723"/>
              <a:ext cx="137584" cy="137584"/>
            </a:xfrm>
            <a:custGeom>
              <a:avLst/>
              <a:gdLst/>
              <a:ahLst/>
              <a:cxnLst/>
              <a:rect l="l" t="t" r="r" b="b"/>
              <a:pathLst>
                <a:path w="181" h="181" extrusionOk="0">
                  <a:moveTo>
                    <a:pt x="179" y="150"/>
                  </a:moveTo>
                  <a:lnTo>
                    <a:pt x="111" y="15"/>
                  </a:lnTo>
                  <a:cubicBezTo>
                    <a:pt x="106" y="4"/>
                    <a:pt x="93" y="0"/>
                    <a:pt x="83" y="5"/>
                  </a:cubicBezTo>
                  <a:cubicBezTo>
                    <a:pt x="79" y="7"/>
                    <a:pt x="75" y="10"/>
                    <a:pt x="73" y="15"/>
                  </a:cubicBezTo>
                  <a:lnTo>
                    <a:pt x="6" y="150"/>
                  </a:lnTo>
                  <a:cubicBezTo>
                    <a:pt x="0" y="160"/>
                    <a:pt x="5" y="173"/>
                    <a:pt x="15" y="179"/>
                  </a:cubicBezTo>
                  <a:cubicBezTo>
                    <a:pt x="18" y="180"/>
                    <a:pt x="21" y="181"/>
                    <a:pt x="25" y="181"/>
                  </a:cubicBezTo>
                  <a:lnTo>
                    <a:pt x="160" y="181"/>
                  </a:lnTo>
                  <a:cubicBezTo>
                    <a:pt x="172" y="181"/>
                    <a:pt x="181" y="171"/>
                    <a:pt x="181" y="159"/>
                  </a:cubicBezTo>
                  <a:cubicBezTo>
                    <a:pt x="181" y="156"/>
                    <a:pt x="181" y="153"/>
                    <a:pt x="179" y="15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15098;p109">
              <a:extLst>
                <a:ext uri="{FF2B5EF4-FFF2-40B4-BE49-F238E27FC236}">
                  <a16:creationId xmlns:a16="http://schemas.microsoft.com/office/drawing/2014/main" id="{9E2848A0-5EA2-4190-9739-37D79307CEEB}"/>
                </a:ext>
              </a:extLst>
            </p:cNvPr>
            <p:cNvSpPr/>
            <p:nvPr/>
          </p:nvSpPr>
          <p:spPr>
            <a:xfrm>
              <a:off x="5786294" y="3289656"/>
              <a:ext cx="38075" cy="10314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 dirty="0">
                  <a:solidFill>
                    <a:schemeClr val="tx1"/>
                  </a:solidFill>
                  <a:latin typeface="Arial Black"/>
                  <a:ea typeface="Arial Black"/>
                  <a:cs typeface="Arial Black"/>
                  <a:sym typeface="Arial Black"/>
                </a:rPr>
                <a:t>!</a:t>
              </a:r>
              <a:endParaRPr sz="2400" dirty="0">
                <a:solidFill>
                  <a:schemeClr val="tx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15099;p109">
              <a:extLst>
                <a:ext uri="{FF2B5EF4-FFF2-40B4-BE49-F238E27FC236}">
                  <a16:creationId xmlns:a16="http://schemas.microsoft.com/office/drawing/2014/main" id="{9FA4484A-9627-4233-9205-F35D5ADE795B}"/>
                </a:ext>
              </a:extLst>
            </p:cNvPr>
            <p:cNvSpPr/>
            <p:nvPr/>
          </p:nvSpPr>
          <p:spPr>
            <a:xfrm>
              <a:off x="5917527" y="3310823"/>
              <a:ext cx="205317" cy="80433"/>
            </a:xfrm>
            <a:custGeom>
              <a:avLst/>
              <a:gdLst/>
              <a:ahLst/>
              <a:cxnLst/>
              <a:rect l="l" t="t" r="r" b="b"/>
              <a:pathLst>
                <a:path w="97" h="38" extrusionOk="0">
                  <a:moveTo>
                    <a:pt x="0" y="34"/>
                  </a:moveTo>
                  <a:lnTo>
                    <a:pt x="24" y="21"/>
                  </a:lnTo>
                  <a:lnTo>
                    <a:pt x="41" y="38"/>
                  </a:lnTo>
                  <a:lnTo>
                    <a:pt x="58" y="0"/>
                  </a:lnTo>
                  <a:lnTo>
                    <a:pt x="63" y="23"/>
                  </a:lnTo>
                  <a:lnTo>
                    <a:pt x="82" y="17"/>
                  </a:lnTo>
                  <a:lnTo>
                    <a:pt x="97" y="23"/>
                  </a:lnTo>
                </a:path>
              </a:pathLst>
            </a:custGeom>
            <a:noFill/>
            <a:ln w="15875" cap="sq" cmpd="sng">
              <a:solidFill>
                <a:schemeClr val="accent5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" name="Google Shape;15100;p109">
              <a:extLst>
                <a:ext uri="{FF2B5EF4-FFF2-40B4-BE49-F238E27FC236}">
                  <a16:creationId xmlns:a16="http://schemas.microsoft.com/office/drawing/2014/main" id="{D1692AD0-EB79-4F10-828A-60F95DD63E5E}"/>
                </a:ext>
              </a:extLst>
            </p:cNvPr>
            <p:cNvSpPr/>
            <p:nvPr/>
          </p:nvSpPr>
          <p:spPr>
            <a:xfrm>
              <a:off x="5966212" y="3433590"/>
              <a:ext cx="160867" cy="33867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" name="Google Shape;15101;p109">
              <a:extLst>
                <a:ext uri="{FF2B5EF4-FFF2-40B4-BE49-F238E27FC236}">
                  <a16:creationId xmlns:a16="http://schemas.microsoft.com/office/drawing/2014/main" id="{5E5D96FE-7CB9-467E-808A-8AAEEA29E7CB}"/>
                </a:ext>
              </a:extLst>
            </p:cNvPr>
            <p:cNvSpPr/>
            <p:nvPr/>
          </p:nvSpPr>
          <p:spPr>
            <a:xfrm>
              <a:off x="5896361" y="3433590"/>
              <a:ext cx="55033" cy="33867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" name="Google Shape;15102;p109">
              <a:extLst>
                <a:ext uri="{FF2B5EF4-FFF2-40B4-BE49-F238E27FC236}">
                  <a16:creationId xmlns:a16="http://schemas.microsoft.com/office/drawing/2014/main" id="{10E7C045-AA0F-4BE0-B1D1-D42D9F9966EC}"/>
                </a:ext>
              </a:extLst>
            </p:cNvPr>
            <p:cNvSpPr/>
            <p:nvPr/>
          </p:nvSpPr>
          <p:spPr>
            <a:xfrm>
              <a:off x="5966212" y="3486506"/>
              <a:ext cx="160867" cy="3175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" name="Google Shape;15103;p109">
              <a:extLst>
                <a:ext uri="{FF2B5EF4-FFF2-40B4-BE49-F238E27FC236}">
                  <a16:creationId xmlns:a16="http://schemas.microsoft.com/office/drawing/2014/main" id="{5CB70D83-1740-42D6-BC7E-C385705BA9AC}"/>
                </a:ext>
              </a:extLst>
            </p:cNvPr>
            <p:cNvSpPr/>
            <p:nvPr/>
          </p:nvSpPr>
          <p:spPr>
            <a:xfrm>
              <a:off x="5896361" y="3486506"/>
              <a:ext cx="55033" cy="31751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" name="Google Shape;15104;p109">
              <a:extLst>
                <a:ext uri="{FF2B5EF4-FFF2-40B4-BE49-F238E27FC236}">
                  <a16:creationId xmlns:a16="http://schemas.microsoft.com/office/drawing/2014/main" id="{042664E7-1F6C-4C0C-AD46-E4279489D679}"/>
                </a:ext>
              </a:extLst>
            </p:cNvPr>
            <p:cNvSpPr/>
            <p:nvPr/>
          </p:nvSpPr>
          <p:spPr>
            <a:xfrm>
              <a:off x="5966212" y="3537306"/>
              <a:ext cx="160867" cy="33867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" name="Google Shape;15105;p109">
              <a:extLst>
                <a:ext uri="{FF2B5EF4-FFF2-40B4-BE49-F238E27FC236}">
                  <a16:creationId xmlns:a16="http://schemas.microsoft.com/office/drawing/2014/main" id="{9EBEB28A-55D4-4CC6-B389-B1D10084DCA9}"/>
                </a:ext>
              </a:extLst>
            </p:cNvPr>
            <p:cNvSpPr/>
            <p:nvPr/>
          </p:nvSpPr>
          <p:spPr>
            <a:xfrm>
              <a:off x="5896361" y="3537306"/>
              <a:ext cx="55033" cy="33867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9" name="Google Shape;15260;p109">
            <a:extLst>
              <a:ext uri="{FF2B5EF4-FFF2-40B4-BE49-F238E27FC236}">
                <a16:creationId xmlns:a16="http://schemas.microsoft.com/office/drawing/2014/main" id="{4F240792-CDC4-4531-B72E-B7F4638AACF3}"/>
              </a:ext>
            </a:extLst>
          </p:cNvPr>
          <p:cNvGrpSpPr/>
          <p:nvPr/>
        </p:nvGrpSpPr>
        <p:grpSpPr>
          <a:xfrm>
            <a:off x="1778411" y="4064216"/>
            <a:ext cx="512404" cy="573296"/>
            <a:chOff x="8507413" y="3984625"/>
            <a:chExt cx="379413" cy="427038"/>
          </a:xfrm>
          <a:solidFill>
            <a:schemeClr val="accent5"/>
          </a:solidFill>
        </p:grpSpPr>
        <p:sp>
          <p:nvSpPr>
            <p:cNvPr id="330" name="Google Shape;15261;p109">
              <a:extLst>
                <a:ext uri="{FF2B5EF4-FFF2-40B4-BE49-F238E27FC236}">
                  <a16:creationId xmlns:a16="http://schemas.microsoft.com/office/drawing/2014/main" id="{10A3D282-5B44-47BC-8FA1-8169D7420B18}"/>
                </a:ext>
              </a:extLst>
            </p:cNvPr>
            <p:cNvSpPr/>
            <p:nvPr/>
          </p:nvSpPr>
          <p:spPr>
            <a:xfrm>
              <a:off x="8507413" y="4268788"/>
              <a:ext cx="106363" cy="106363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" name="Google Shape;15262;p109">
              <a:extLst>
                <a:ext uri="{FF2B5EF4-FFF2-40B4-BE49-F238E27FC236}">
                  <a16:creationId xmlns:a16="http://schemas.microsoft.com/office/drawing/2014/main" id="{907D8A65-04C9-4808-94E8-46C4FEE00261}"/>
                </a:ext>
              </a:extLst>
            </p:cNvPr>
            <p:cNvSpPr/>
            <p:nvPr/>
          </p:nvSpPr>
          <p:spPr>
            <a:xfrm>
              <a:off x="8643938" y="4303713"/>
              <a:ext cx="106363" cy="107950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" name="Google Shape;15263;p109">
              <a:extLst>
                <a:ext uri="{FF2B5EF4-FFF2-40B4-BE49-F238E27FC236}">
                  <a16:creationId xmlns:a16="http://schemas.microsoft.com/office/drawing/2014/main" id="{273A6DA6-8531-4A4A-9D10-1FFFB6F0895E}"/>
                </a:ext>
              </a:extLst>
            </p:cNvPr>
            <p:cNvSpPr/>
            <p:nvPr/>
          </p:nvSpPr>
          <p:spPr>
            <a:xfrm>
              <a:off x="8780463" y="4268788"/>
              <a:ext cx="106363" cy="106363"/>
            </a:xfrm>
            <a:prstGeom prst="ellipse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3" name="Google Shape;15264;p109">
              <a:extLst>
                <a:ext uri="{FF2B5EF4-FFF2-40B4-BE49-F238E27FC236}">
                  <a16:creationId xmlns:a16="http://schemas.microsoft.com/office/drawing/2014/main" id="{D471CDF1-F3EA-4360-A1F1-A22C03C6D688}"/>
                </a:ext>
              </a:extLst>
            </p:cNvPr>
            <p:cNvSpPr/>
            <p:nvPr/>
          </p:nvSpPr>
          <p:spPr>
            <a:xfrm>
              <a:off x="8640763" y="4200525"/>
              <a:ext cx="111125" cy="57150"/>
            </a:xfrm>
            <a:custGeom>
              <a:avLst/>
              <a:gdLst/>
              <a:ahLst/>
              <a:cxnLst/>
              <a:rect l="l" t="t" r="r" b="b"/>
              <a:pathLst>
                <a:path w="194" h="99" extrusionOk="0">
                  <a:moveTo>
                    <a:pt x="97" y="1"/>
                  </a:moveTo>
                  <a:lnTo>
                    <a:pt x="0" y="1"/>
                  </a:lnTo>
                  <a:cubicBezTo>
                    <a:pt x="0" y="55"/>
                    <a:pt x="43" y="99"/>
                    <a:pt x="97" y="99"/>
                  </a:cubicBezTo>
                  <a:cubicBezTo>
                    <a:pt x="151" y="99"/>
                    <a:pt x="194" y="55"/>
                    <a:pt x="194" y="1"/>
                  </a:cubicBezTo>
                  <a:cubicBezTo>
                    <a:pt x="194" y="1"/>
                    <a:pt x="194" y="0"/>
                    <a:pt x="194" y="0"/>
                  </a:cubicBezTo>
                  <a:lnTo>
                    <a:pt x="97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4" name="Google Shape;15265;p109">
              <a:extLst>
                <a:ext uri="{FF2B5EF4-FFF2-40B4-BE49-F238E27FC236}">
                  <a16:creationId xmlns:a16="http://schemas.microsoft.com/office/drawing/2014/main" id="{4C43823B-7451-4BA8-9618-4B68A74FE80E}"/>
                </a:ext>
              </a:extLst>
            </p:cNvPr>
            <p:cNvSpPr/>
            <p:nvPr/>
          </p:nvSpPr>
          <p:spPr>
            <a:xfrm>
              <a:off x="8642350" y="4151313"/>
              <a:ext cx="106363" cy="106363"/>
            </a:xfrm>
            <a:prstGeom prst="ellipse">
              <a:avLst/>
            </a:prstGeom>
            <a:grpFill/>
            <a:ln w="1905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" name="Google Shape;15266;p109">
              <a:extLst>
                <a:ext uri="{FF2B5EF4-FFF2-40B4-BE49-F238E27FC236}">
                  <a16:creationId xmlns:a16="http://schemas.microsoft.com/office/drawing/2014/main" id="{CDAA4E5B-E3F1-43DC-A340-C6BEAAFC2E37}"/>
                </a:ext>
              </a:extLst>
            </p:cNvPr>
            <p:cNvSpPr/>
            <p:nvPr/>
          </p:nvSpPr>
          <p:spPr>
            <a:xfrm>
              <a:off x="8591550" y="4214813"/>
              <a:ext cx="90488" cy="82550"/>
            </a:xfrm>
            <a:custGeom>
              <a:avLst/>
              <a:gdLst/>
              <a:ahLst/>
              <a:cxnLst/>
              <a:rect l="l" t="t" r="r" b="b"/>
              <a:pathLst>
                <a:path w="57" h="52" extrusionOk="0">
                  <a:moveTo>
                    <a:pt x="9" y="52"/>
                  </a:moveTo>
                  <a:lnTo>
                    <a:pt x="57" y="12"/>
                  </a:lnTo>
                  <a:lnTo>
                    <a:pt x="47" y="0"/>
                  </a:lnTo>
                  <a:lnTo>
                    <a:pt x="0" y="40"/>
                  </a:lnTo>
                  <a:lnTo>
                    <a:pt x="9" y="52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6" name="Google Shape;15267;p109">
              <a:extLst>
                <a:ext uri="{FF2B5EF4-FFF2-40B4-BE49-F238E27FC236}">
                  <a16:creationId xmlns:a16="http://schemas.microsoft.com/office/drawing/2014/main" id="{3C2E15E1-2DEB-4775-882F-5A7773BB8E25}"/>
                </a:ext>
              </a:extLst>
            </p:cNvPr>
            <p:cNvSpPr/>
            <p:nvPr/>
          </p:nvSpPr>
          <p:spPr>
            <a:xfrm>
              <a:off x="8629650" y="3984625"/>
              <a:ext cx="130175" cy="84138"/>
            </a:xfrm>
            <a:custGeom>
              <a:avLst/>
              <a:gdLst/>
              <a:ahLst/>
              <a:cxnLst/>
              <a:rect l="l" t="t" r="r" b="b"/>
              <a:pathLst>
                <a:path w="82" h="53" extrusionOk="0">
                  <a:moveTo>
                    <a:pt x="82" y="53"/>
                  </a:moveTo>
                  <a:lnTo>
                    <a:pt x="41" y="0"/>
                  </a:lnTo>
                  <a:lnTo>
                    <a:pt x="0" y="53"/>
                  </a:lnTo>
                  <a:lnTo>
                    <a:pt x="82" y="53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" name="Google Shape;15268;p109">
              <a:extLst>
                <a:ext uri="{FF2B5EF4-FFF2-40B4-BE49-F238E27FC236}">
                  <a16:creationId xmlns:a16="http://schemas.microsoft.com/office/drawing/2014/main" id="{DB4540C3-B33E-46C5-9F9F-64F1BF7C408E}"/>
                </a:ext>
              </a:extLst>
            </p:cNvPr>
            <p:cNvSpPr/>
            <p:nvPr/>
          </p:nvSpPr>
          <p:spPr>
            <a:xfrm>
              <a:off x="8678863" y="4062413"/>
              <a:ext cx="33338" cy="92075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" name="Google Shape;15269;p109">
              <a:extLst>
                <a:ext uri="{FF2B5EF4-FFF2-40B4-BE49-F238E27FC236}">
                  <a16:creationId xmlns:a16="http://schemas.microsoft.com/office/drawing/2014/main" id="{E7F6096E-E44C-4E45-815C-068AD582F87D}"/>
                </a:ext>
              </a:extLst>
            </p:cNvPr>
            <p:cNvSpPr/>
            <p:nvPr/>
          </p:nvSpPr>
          <p:spPr>
            <a:xfrm>
              <a:off x="8720138" y="4222750"/>
              <a:ext cx="90488" cy="82550"/>
            </a:xfrm>
            <a:custGeom>
              <a:avLst/>
              <a:gdLst/>
              <a:ahLst/>
              <a:cxnLst/>
              <a:rect l="l" t="t" r="r" b="b"/>
              <a:pathLst>
                <a:path w="57" h="52" extrusionOk="0">
                  <a:moveTo>
                    <a:pt x="57" y="41"/>
                  </a:moveTo>
                  <a:lnTo>
                    <a:pt x="9" y="0"/>
                  </a:lnTo>
                  <a:lnTo>
                    <a:pt x="0" y="12"/>
                  </a:lnTo>
                  <a:lnTo>
                    <a:pt x="47" y="52"/>
                  </a:lnTo>
                  <a:lnTo>
                    <a:pt x="57" y="4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9" name="Google Shape;15270;p109">
              <a:extLst>
                <a:ext uri="{FF2B5EF4-FFF2-40B4-BE49-F238E27FC236}">
                  <a16:creationId xmlns:a16="http://schemas.microsoft.com/office/drawing/2014/main" id="{FF6AD315-F42A-4877-8405-BF450C2A46E6}"/>
                </a:ext>
              </a:extLst>
            </p:cNvPr>
            <p:cNvSpPr/>
            <p:nvPr/>
          </p:nvSpPr>
          <p:spPr>
            <a:xfrm>
              <a:off x="8683625" y="4244975"/>
              <a:ext cx="22225" cy="98425"/>
            </a:xfrm>
            <a:prstGeom prst="rect">
              <a:avLst/>
            </a:prstGeom>
            <a:grp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3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94" name="Google Shape;15394;p110"/>
          <p:cNvSpPr/>
          <p:nvPr/>
        </p:nvSpPr>
        <p:spPr>
          <a:xfrm>
            <a:off x="5870175" y="1967063"/>
            <a:ext cx="462563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Fabric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95" name="Google Shape;15395;p110"/>
          <p:cNvSpPr/>
          <p:nvPr/>
        </p:nvSpPr>
        <p:spPr>
          <a:xfrm>
            <a:off x="3051018" y="1967063"/>
            <a:ext cx="77264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Distribution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96" name="Google Shape;15396;p110"/>
          <p:cNvSpPr/>
          <p:nvPr/>
        </p:nvSpPr>
        <p:spPr>
          <a:xfrm>
            <a:off x="4541249" y="1967063"/>
            <a:ext cx="462563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Core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97" name="Google Shape;15397;p110"/>
          <p:cNvSpPr/>
          <p:nvPr/>
        </p:nvSpPr>
        <p:spPr>
          <a:xfrm>
            <a:off x="1821984" y="1967063"/>
            <a:ext cx="50712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Access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98" name="Google Shape;15398;p110"/>
          <p:cNvSpPr/>
          <p:nvPr/>
        </p:nvSpPr>
        <p:spPr>
          <a:xfrm>
            <a:off x="7205364" y="1967063"/>
            <a:ext cx="462563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Leaf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399" name="Google Shape;15399;p110"/>
          <p:cNvSpPr/>
          <p:nvPr/>
        </p:nvSpPr>
        <p:spPr>
          <a:xfrm>
            <a:off x="8533023" y="1967063"/>
            <a:ext cx="462563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Spine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00" name="Google Shape;15400;p110"/>
          <p:cNvSpPr/>
          <p:nvPr/>
        </p:nvSpPr>
        <p:spPr>
          <a:xfrm>
            <a:off x="9763296" y="1967063"/>
            <a:ext cx="674928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SD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Controller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401" name="Google Shape;15401;p110"/>
          <p:cNvGrpSpPr/>
          <p:nvPr/>
        </p:nvGrpSpPr>
        <p:grpSpPr>
          <a:xfrm>
            <a:off x="1618920" y="5261729"/>
            <a:ext cx="913257" cy="1036999"/>
            <a:chOff x="7123375" y="1561108"/>
            <a:chExt cx="684943" cy="777749"/>
          </a:xfrm>
        </p:grpSpPr>
        <p:grpSp>
          <p:nvGrpSpPr>
            <p:cNvPr id="15402" name="Google Shape;15402;p110"/>
            <p:cNvGrpSpPr/>
            <p:nvPr/>
          </p:nvGrpSpPr>
          <p:grpSpPr>
            <a:xfrm>
              <a:off x="7123375" y="1561108"/>
              <a:ext cx="684943" cy="594071"/>
              <a:chOff x="7185070" y="1563665"/>
              <a:chExt cx="622304" cy="539742"/>
            </a:xfrm>
          </p:grpSpPr>
          <p:sp>
            <p:nvSpPr>
              <p:cNvPr id="15403" name="Google Shape;15403;p110"/>
              <p:cNvSpPr/>
              <p:nvPr/>
            </p:nvSpPr>
            <p:spPr>
              <a:xfrm>
                <a:off x="7185070" y="1563665"/>
                <a:ext cx="622304" cy="539742"/>
              </a:xfrm>
              <a:custGeom>
                <a:avLst/>
                <a:gdLst/>
                <a:ahLst/>
                <a:cxnLst/>
                <a:rect l="l" t="t" r="r" b="b"/>
                <a:pathLst>
                  <a:path w="392" h="340" extrusionOk="0">
                    <a:moveTo>
                      <a:pt x="294" y="340"/>
                    </a:moveTo>
                    <a:lnTo>
                      <a:pt x="392" y="169"/>
                    </a:lnTo>
                    <a:lnTo>
                      <a:pt x="294" y="0"/>
                    </a:lnTo>
                    <a:lnTo>
                      <a:pt x="98" y="0"/>
                    </a:lnTo>
                    <a:lnTo>
                      <a:pt x="0" y="169"/>
                    </a:lnTo>
                    <a:lnTo>
                      <a:pt x="98" y="340"/>
                    </a:lnTo>
                    <a:lnTo>
                      <a:pt x="294" y="340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04" name="Google Shape;15404;p110"/>
              <p:cNvSpPr/>
              <p:nvPr/>
            </p:nvSpPr>
            <p:spPr>
              <a:xfrm>
                <a:off x="7496222" y="1616052"/>
                <a:ext cx="9525" cy="442906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05" name="Google Shape;15405;p110"/>
              <p:cNvSpPr/>
              <p:nvPr/>
            </p:nvSpPr>
            <p:spPr>
              <a:xfrm>
                <a:off x="7397797" y="1743050"/>
                <a:ext cx="82551" cy="60324"/>
              </a:xfrm>
              <a:custGeom>
                <a:avLst/>
                <a:gdLst/>
                <a:ahLst/>
                <a:cxnLst/>
                <a:rect l="l" t="t" r="r" b="b"/>
                <a:pathLst>
                  <a:path w="52" h="38" extrusionOk="0">
                    <a:moveTo>
                      <a:pt x="33" y="10"/>
                    </a:moveTo>
                    <a:lnTo>
                      <a:pt x="0" y="10"/>
                    </a:lnTo>
                    <a:lnTo>
                      <a:pt x="0" y="28"/>
                    </a:lnTo>
                    <a:lnTo>
                      <a:pt x="33" y="28"/>
                    </a:lnTo>
                    <a:lnTo>
                      <a:pt x="33" y="38"/>
                    </a:lnTo>
                    <a:lnTo>
                      <a:pt x="52" y="18"/>
                    </a:lnTo>
                    <a:lnTo>
                      <a:pt x="33" y="0"/>
                    </a:lnTo>
                    <a:lnTo>
                      <a:pt x="3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06" name="Google Shape;15406;p110"/>
              <p:cNvSpPr/>
              <p:nvPr/>
            </p:nvSpPr>
            <p:spPr>
              <a:xfrm>
                <a:off x="7397797" y="1666851"/>
                <a:ext cx="82551" cy="68261"/>
              </a:xfrm>
              <a:custGeom>
                <a:avLst/>
                <a:gdLst/>
                <a:ahLst/>
                <a:cxnLst/>
                <a:rect l="l" t="t" r="r" b="b"/>
                <a:pathLst>
                  <a:path w="52" h="43" extrusionOk="0">
                    <a:moveTo>
                      <a:pt x="33" y="43"/>
                    </a:moveTo>
                    <a:lnTo>
                      <a:pt x="52" y="21"/>
                    </a:lnTo>
                    <a:lnTo>
                      <a:pt x="33" y="0"/>
                    </a:lnTo>
                    <a:lnTo>
                      <a:pt x="33" y="11"/>
                    </a:lnTo>
                    <a:lnTo>
                      <a:pt x="0" y="11"/>
                    </a:lnTo>
                    <a:lnTo>
                      <a:pt x="0" y="32"/>
                    </a:lnTo>
                    <a:lnTo>
                      <a:pt x="33" y="32"/>
                    </a:lnTo>
                    <a:lnTo>
                      <a:pt x="33" y="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07" name="Google Shape;15407;p110"/>
              <p:cNvSpPr/>
              <p:nvPr/>
            </p:nvSpPr>
            <p:spPr>
              <a:xfrm>
                <a:off x="7307308" y="1704950"/>
                <a:ext cx="82551" cy="60324"/>
              </a:xfrm>
              <a:custGeom>
                <a:avLst/>
                <a:gdLst/>
                <a:ahLst/>
                <a:cxnLst/>
                <a:rect l="l" t="t" r="r" b="b"/>
                <a:pathLst>
                  <a:path w="52" h="38" extrusionOk="0">
                    <a:moveTo>
                      <a:pt x="18" y="0"/>
                    </a:moveTo>
                    <a:lnTo>
                      <a:pt x="0" y="19"/>
                    </a:lnTo>
                    <a:lnTo>
                      <a:pt x="18" y="38"/>
                    </a:lnTo>
                    <a:lnTo>
                      <a:pt x="18" y="28"/>
                    </a:lnTo>
                    <a:lnTo>
                      <a:pt x="52" y="28"/>
                    </a:lnTo>
                    <a:lnTo>
                      <a:pt x="52" y="10"/>
                    </a:lnTo>
                    <a:lnTo>
                      <a:pt x="18" y="10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08" name="Google Shape;15408;p110"/>
              <p:cNvSpPr/>
              <p:nvPr/>
            </p:nvSpPr>
            <p:spPr>
              <a:xfrm>
                <a:off x="7307308" y="1636689"/>
                <a:ext cx="82551" cy="60324"/>
              </a:xfrm>
              <a:custGeom>
                <a:avLst/>
                <a:gdLst/>
                <a:ahLst/>
                <a:cxnLst/>
                <a:rect l="l" t="t" r="r" b="b"/>
                <a:pathLst>
                  <a:path w="52" h="38" extrusionOk="0">
                    <a:moveTo>
                      <a:pt x="18" y="0"/>
                    </a:moveTo>
                    <a:lnTo>
                      <a:pt x="0" y="19"/>
                    </a:lnTo>
                    <a:lnTo>
                      <a:pt x="0" y="19"/>
                    </a:lnTo>
                    <a:lnTo>
                      <a:pt x="18" y="38"/>
                    </a:lnTo>
                    <a:lnTo>
                      <a:pt x="18" y="29"/>
                    </a:lnTo>
                    <a:lnTo>
                      <a:pt x="52" y="29"/>
                    </a:lnTo>
                    <a:lnTo>
                      <a:pt x="52" y="9"/>
                    </a:lnTo>
                    <a:lnTo>
                      <a:pt x="18" y="9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09" name="Google Shape;15409;p110"/>
              <p:cNvSpPr/>
              <p:nvPr/>
            </p:nvSpPr>
            <p:spPr>
              <a:xfrm>
                <a:off x="7542260" y="1617639"/>
                <a:ext cx="142876" cy="428618"/>
              </a:xfrm>
              <a:prstGeom prst="ellipse">
                <a:avLst/>
              </a:prstGeom>
              <a:noFill/>
              <a:ln w="19050" cap="rnd" cmpd="sng">
                <a:solidFill>
                  <a:srgbClr val="FFFFFF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10" name="Google Shape;15410;p110"/>
              <p:cNvSpPr/>
              <p:nvPr/>
            </p:nvSpPr>
            <p:spPr>
              <a:xfrm>
                <a:off x="7289846" y="1917672"/>
                <a:ext cx="74613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47" h="20" extrusionOk="0">
                    <a:moveTo>
                      <a:pt x="47" y="4"/>
                    </a:moveTo>
                    <a:lnTo>
                      <a:pt x="10" y="4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10" y="20"/>
                    </a:lnTo>
                    <a:lnTo>
                      <a:pt x="10" y="15"/>
                    </a:lnTo>
                    <a:lnTo>
                      <a:pt x="47" y="15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11" name="Google Shape;15411;p110"/>
              <p:cNvSpPr/>
              <p:nvPr/>
            </p:nvSpPr>
            <p:spPr>
              <a:xfrm>
                <a:off x="7316833" y="1868460"/>
                <a:ext cx="58738" cy="57149"/>
              </a:xfrm>
              <a:custGeom>
                <a:avLst/>
                <a:gdLst/>
                <a:ahLst/>
                <a:cxnLst/>
                <a:rect l="l" t="t" r="r" b="b"/>
                <a:pathLst>
                  <a:path w="37" h="36" extrusionOk="0">
                    <a:moveTo>
                      <a:pt x="37" y="29"/>
                    </a:moveTo>
                    <a:lnTo>
                      <a:pt x="11" y="4"/>
                    </a:lnTo>
                    <a:lnTo>
                      <a:pt x="15" y="0"/>
                    </a:lnTo>
                    <a:lnTo>
                      <a:pt x="0" y="0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30" y="36"/>
                    </a:lnTo>
                    <a:lnTo>
                      <a:pt x="37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12" name="Google Shape;15412;p110"/>
              <p:cNvSpPr/>
              <p:nvPr/>
            </p:nvSpPr>
            <p:spPr>
              <a:xfrm>
                <a:off x="7367634" y="1841473"/>
                <a:ext cx="31750" cy="73024"/>
              </a:xfrm>
              <a:custGeom>
                <a:avLst/>
                <a:gdLst/>
                <a:ahLst/>
                <a:cxnLst/>
                <a:rect l="l" t="t" r="r" b="b"/>
                <a:pathLst>
                  <a:path w="20" h="46" extrusionOk="0">
                    <a:moveTo>
                      <a:pt x="15" y="46"/>
                    </a:moveTo>
                    <a:lnTo>
                      <a:pt x="15" y="10"/>
                    </a:lnTo>
                    <a:lnTo>
                      <a:pt x="20" y="10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5" y="46"/>
                    </a:lnTo>
                    <a:lnTo>
                      <a:pt x="15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13" name="Google Shape;15413;p110"/>
              <p:cNvSpPr/>
              <p:nvPr/>
            </p:nvSpPr>
            <p:spPr>
              <a:xfrm>
                <a:off x="7391447" y="1868460"/>
                <a:ext cx="58738" cy="57149"/>
              </a:xfrm>
              <a:custGeom>
                <a:avLst/>
                <a:gdLst/>
                <a:ahLst/>
                <a:cxnLst/>
                <a:rect l="l" t="t" r="r" b="b"/>
                <a:pathLst>
                  <a:path w="37" h="36" extrusionOk="0">
                    <a:moveTo>
                      <a:pt x="8" y="36"/>
                    </a:moveTo>
                    <a:lnTo>
                      <a:pt x="33" y="11"/>
                    </a:lnTo>
                    <a:lnTo>
                      <a:pt x="37" y="14"/>
                    </a:lnTo>
                    <a:lnTo>
                      <a:pt x="37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0" y="29"/>
                    </a:lnTo>
                    <a:lnTo>
                      <a:pt x="8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14" name="Google Shape;15414;p110"/>
              <p:cNvSpPr/>
              <p:nvPr/>
            </p:nvSpPr>
            <p:spPr>
              <a:xfrm>
                <a:off x="7404147" y="1917672"/>
                <a:ext cx="73026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46" h="20" extrusionOk="0">
                    <a:moveTo>
                      <a:pt x="0" y="15"/>
                    </a:moveTo>
                    <a:lnTo>
                      <a:pt x="36" y="15"/>
                    </a:lnTo>
                    <a:lnTo>
                      <a:pt x="36" y="20"/>
                    </a:lnTo>
                    <a:lnTo>
                      <a:pt x="46" y="10"/>
                    </a:lnTo>
                    <a:lnTo>
                      <a:pt x="36" y="0"/>
                    </a:lnTo>
                    <a:lnTo>
                      <a:pt x="36" y="5"/>
                    </a:lnTo>
                    <a:lnTo>
                      <a:pt x="0" y="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15" name="Google Shape;15415;p110"/>
              <p:cNvSpPr/>
              <p:nvPr/>
            </p:nvSpPr>
            <p:spPr>
              <a:xfrm>
                <a:off x="7391447" y="1941484"/>
                <a:ext cx="58738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37" h="35" extrusionOk="0">
                    <a:moveTo>
                      <a:pt x="0" y="7"/>
                    </a:moveTo>
                    <a:lnTo>
                      <a:pt x="26" y="32"/>
                    </a:lnTo>
                    <a:lnTo>
                      <a:pt x="22" y="35"/>
                    </a:lnTo>
                    <a:lnTo>
                      <a:pt x="37" y="35"/>
                    </a:lnTo>
                    <a:lnTo>
                      <a:pt x="37" y="21"/>
                    </a:lnTo>
                    <a:lnTo>
                      <a:pt x="33" y="25"/>
                    </a:lnTo>
                    <a:lnTo>
                      <a:pt x="8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16" name="Google Shape;15416;p110"/>
              <p:cNvSpPr/>
              <p:nvPr/>
            </p:nvSpPr>
            <p:spPr>
              <a:xfrm>
                <a:off x="7367634" y="1952596"/>
                <a:ext cx="31750" cy="71436"/>
              </a:xfrm>
              <a:custGeom>
                <a:avLst/>
                <a:gdLst/>
                <a:ahLst/>
                <a:cxnLst/>
                <a:rect l="l" t="t" r="r" b="b"/>
                <a:pathLst>
                  <a:path w="20" h="45" extrusionOk="0">
                    <a:moveTo>
                      <a:pt x="5" y="0"/>
                    </a:moveTo>
                    <a:lnTo>
                      <a:pt x="5" y="35"/>
                    </a:lnTo>
                    <a:lnTo>
                      <a:pt x="0" y="35"/>
                    </a:lnTo>
                    <a:lnTo>
                      <a:pt x="10" y="45"/>
                    </a:lnTo>
                    <a:lnTo>
                      <a:pt x="20" y="35"/>
                    </a:lnTo>
                    <a:lnTo>
                      <a:pt x="15" y="35"/>
                    </a:lnTo>
                    <a:lnTo>
                      <a:pt x="1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17" name="Google Shape;15417;p110"/>
              <p:cNvSpPr/>
              <p:nvPr/>
            </p:nvSpPr>
            <p:spPr>
              <a:xfrm>
                <a:off x="7316833" y="1941484"/>
                <a:ext cx="58738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37" h="35" extrusionOk="0">
                    <a:moveTo>
                      <a:pt x="30" y="0"/>
                    </a:moveTo>
                    <a:lnTo>
                      <a:pt x="4" y="25"/>
                    </a:lnTo>
                    <a:lnTo>
                      <a:pt x="0" y="21"/>
                    </a:lnTo>
                    <a:lnTo>
                      <a:pt x="0" y="35"/>
                    </a:lnTo>
                    <a:lnTo>
                      <a:pt x="15" y="35"/>
                    </a:lnTo>
                    <a:lnTo>
                      <a:pt x="11" y="32"/>
                    </a:lnTo>
                    <a:lnTo>
                      <a:pt x="37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18" name="Google Shape;15418;p110"/>
              <p:cNvSpPr/>
              <p:nvPr/>
            </p:nvSpPr>
            <p:spPr>
              <a:xfrm>
                <a:off x="7351759" y="1904972"/>
                <a:ext cx="63500" cy="61912"/>
              </a:xfrm>
              <a:custGeom>
                <a:avLst/>
                <a:gdLst/>
                <a:ahLst/>
                <a:cxnLst/>
                <a:rect l="l" t="t" r="r" b="b"/>
                <a:pathLst>
                  <a:path w="40" h="39" extrusionOk="0">
                    <a:moveTo>
                      <a:pt x="40" y="20"/>
                    </a:moveTo>
                    <a:lnTo>
                      <a:pt x="40" y="21"/>
                    </a:lnTo>
                    <a:lnTo>
                      <a:pt x="40" y="22"/>
                    </a:lnTo>
                    <a:lnTo>
                      <a:pt x="40" y="23"/>
                    </a:lnTo>
                    <a:lnTo>
                      <a:pt x="40" y="24"/>
                    </a:lnTo>
                    <a:lnTo>
                      <a:pt x="40" y="24"/>
                    </a:lnTo>
                    <a:lnTo>
                      <a:pt x="39" y="26"/>
                    </a:lnTo>
                    <a:lnTo>
                      <a:pt x="39" y="26"/>
                    </a:lnTo>
                    <a:lnTo>
                      <a:pt x="39" y="27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0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3" y="35"/>
                    </a:lnTo>
                    <a:lnTo>
                      <a:pt x="32" y="35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0" y="37"/>
                    </a:lnTo>
                    <a:lnTo>
                      <a:pt x="29" y="37"/>
                    </a:lnTo>
                    <a:lnTo>
                      <a:pt x="28" y="38"/>
                    </a:lnTo>
                    <a:lnTo>
                      <a:pt x="27" y="38"/>
                    </a:lnTo>
                    <a:lnTo>
                      <a:pt x="26" y="38"/>
                    </a:lnTo>
                    <a:lnTo>
                      <a:pt x="25" y="39"/>
                    </a:lnTo>
                    <a:lnTo>
                      <a:pt x="24" y="39"/>
                    </a:lnTo>
                    <a:lnTo>
                      <a:pt x="23" y="39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9"/>
                    </a:lnTo>
                    <a:lnTo>
                      <a:pt x="17" y="39"/>
                    </a:lnTo>
                    <a:lnTo>
                      <a:pt x="16" y="39"/>
                    </a:lnTo>
                    <a:lnTo>
                      <a:pt x="15" y="39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2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2" y="27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3" y="9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2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1"/>
                    </a:lnTo>
                    <a:lnTo>
                      <a:pt x="39" y="12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40" y="15"/>
                    </a:lnTo>
                    <a:lnTo>
                      <a:pt x="40" y="16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19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419" name="Google Shape;15419;p110"/>
            <p:cNvSpPr/>
            <p:nvPr/>
          </p:nvSpPr>
          <p:spPr>
            <a:xfrm>
              <a:off x="7128413" y="2200358"/>
              <a:ext cx="671530" cy="1384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Switch Stack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420" name="Google Shape;15420;p110"/>
          <p:cNvGrpSpPr/>
          <p:nvPr/>
        </p:nvGrpSpPr>
        <p:grpSpPr>
          <a:xfrm>
            <a:off x="9612354" y="2596835"/>
            <a:ext cx="912284" cy="789517"/>
            <a:chOff x="782638" y="1073150"/>
            <a:chExt cx="684213" cy="592138"/>
          </a:xfrm>
        </p:grpSpPr>
        <p:sp>
          <p:nvSpPr>
            <p:cNvPr id="15421" name="Google Shape;15421;p110"/>
            <p:cNvSpPr/>
            <p:nvPr/>
          </p:nvSpPr>
          <p:spPr>
            <a:xfrm>
              <a:off x="782638" y="1073150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2" name="Google Shape;15422;p110"/>
            <p:cNvSpPr/>
            <p:nvPr/>
          </p:nvSpPr>
          <p:spPr>
            <a:xfrm>
              <a:off x="1108076" y="1439863"/>
              <a:ext cx="42863" cy="60325"/>
            </a:xfrm>
            <a:custGeom>
              <a:avLst/>
              <a:gdLst/>
              <a:ahLst/>
              <a:cxnLst/>
              <a:rect l="l" t="t" r="r" b="b"/>
              <a:pathLst>
                <a:path w="127" h="178" extrusionOk="0">
                  <a:moveTo>
                    <a:pt x="0" y="3"/>
                  </a:moveTo>
                  <a:cubicBezTo>
                    <a:pt x="13" y="1"/>
                    <a:pt x="30" y="0"/>
                    <a:pt x="54" y="0"/>
                  </a:cubicBezTo>
                  <a:cubicBezTo>
                    <a:pt x="79" y="0"/>
                    <a:pt x="97" y="4"/>
                    <a:pt x="109" y="14"/>
                  </a:cubicBezTo>
                  <a:cubicBezTo>
                    <a:pt x="120" y="23"/>
                    <a:pt x="127" y="38"/>
                    <a:pt x="127" y="55"/>
                  </a:cubicBezTo>
                  <a:cubicBezTo>
                    <a:pt x="127" y="72"/>
                    <a:pt x="122" y="87"/>
                    <a:pt x="111" y="97"/>
                  </a:cubicBezTo>
                  <a:cubicBezTo>
                    <a:pt x="98" y="110"/>
                    <a:pt x="77" y="116"/>
                    <a:pt x="54" y="116"/>
                  </a:cubicBezTo>
                  <a:cubicBezTo>
                    <a:pt x="48" y="116"/>
                    <a:pt x="44" y="115"/>
                    <a:pt x="40" y="115"/>
                  </a:cubicBezTo>
                  <a:cubicBezTo>
                    <a:pt x="40" y="178"/>
                    <a:pt x="40" y="178"/>
                    <a:pt x="40" y="178"/>
                  </a:cubicBezTo>
                  <a:cubicBezTo>
                    <a:pt x="0" y="178"/>
                    <a:pt x="0" y="178"/>
                    <a:pt x="0" y="178"/>
                  </a:cubicBezTo>
                  <a:lnTo>
                    <a:pt x="0" y="3"/>
                  </a:lnTo>
                  <a:close/>
                  <a:moveTo>
                    <a:pt x="40" y="84"/>
                  </a:moveTo>
                  <a:cubicBezTo>
                    <a:pt x="43" y="85"/>
                    <a:pt x="48" y="85"/>
                    <a:pt x="53" y="85"/>
                  </a:cubicBezTo>
                  <a:cubicBezTo>
                    <a:pt x="75" y="85"/>
                    <a:pt x="88" y="74"/>
                    <a:pt x="88" y="56"/>
                  </a:cubicBezTo>
                  <a:cubicBezTo>
                    <a:pt x="88" y="40"/>
                    <a:pt x="76" y="30"/>
                    <a:pt x="57" y="30"/>
                  </a:cubicBezTo>
                  <a:cubicBezTo>
                    <a:pt x="48" y="30"/>
                    <a:pt x="43" y="31"/>
                    <a:pt x="40" y="31"/>
                  </a:cubicBezTo>
                  <a:lnTo>
                    <a:pt x="40" y="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3" name="Google Shape;15423;p110"/>
            <p:cNvSpPr/>
            <p:nvPr/>
          </p:nvSpPr>
          <p:spPr>
            <a:xfrm>
              <a:off x="992188" y="1138238"/>
              <a:ext cx="266700" cy="465138"/>
            </a:xfrm>
            <a:custGeom>
              <a:avLst/>
              <a:gdLst/>
              <a:ahLst/>
              <a:cxnLst/>
              <a:rect l="l" t="t" r="r" b="b"/>
              <a:pathLst>
                <a:path w="787" h="1379" extrusionOk="0">
                  <a:moveTo>
                    <a:pt x="720" y="1379"/>
                  </a:moveTo>
                  <a:cubicBezTo>
                    <a:pt x="67" y="1379"/>
                    <a:pt x="67" y="1379"/>
                    <a:pt x="67" y="1379"/>
                  </a:cubicBezTo>
                  <a:cubicBezTo>
                    <a:pt x="30" y="1379"/>
                    <a:pt x="0" y="1349"/>
                    <a:pt x="0" y="1312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0" y="29"/>
                    <a:pt x="30" y="0"/>
                    <a:pt x="67" y="0"/>
                  </a:cubicBezTo>
                  <a:cubicBezTo>
                    <a:pt x="720" y="0"/>
                    <a:pt x="720" y="0"/>
                    <a:pt x="720" y="0"/>
                  </a:cubicBezTo>
                  <a:cubicBezTo>
                    <a:pt x="757" y="0"/>
                    <a:pt x="787" y="29"/>
                    <a:pt x="787" y="66"/>
                  </a:cubicBezTo>
                  <a:cubicBezTo>
                    <a:pt x="787" y="1312"/>
                    <a:pt x="787" y="1312"/>
                    <a:pt x="787" y="1312"/>
                  </a:cubicBezTo>
                  <a:cubicBezTo>
                    <a:pt x="787" y="1349"/>
                    <a:pt x="757" y="1379"/>
                    <a:pt x="720" y="1379"/>
                  </a:cubicBezTo>
                  <a:close/>
                </a:path>
              </a:pathLst>
            </a:custGeom>
            <a:noFill/>
            <a:ln w="20625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5424" name="Google Shape;15424;p110"/>
            <p:cNvCxnSpPr/>
            <p:nvPr/>
          </p:nvCxnSpPr>
          <p:spPr>
            <a:xfrm>
              <a:off x="990601" y="1279525"/>
              <a:ext cx="266700" cy="0"/>
            </a:xfrm>
            <a:prstGeom prst="straightConnector1">
              <a:avLst/>
            </a:prstGeom>
            <a:noFill/>
            <a:ln w="206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</p:cxnSp>
        <p:cxnSp>
          <p:nvCxnSpPr>
            <p:cNvPr id="15425" name="Google Shape;15425;p110"/>
            <p:cNvCxnSpPr/>
            <p:nvPr/>
          </p:nvCxnSpPr>
          <p:spPr>
            <a:xfrm>
              <a:off x="1044576" y="1206500"/>
              <a:ext cx="158750" cy="0"/>
            </a:xfrm>
            <a:prstGeom prst="straightConnector1">
              <a:avLst/>
            </a:prstGeom>
            <a:noFill/>
            <a:ln w="206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</p:cxnSp>
        <p:sp>
          <p:nvSpPr>
            <p:cNvPr id="15426" name="Google Shape;15426;p110"/>
            <p:cNvSpPr/>
            <p:nvPr/>
          </p:nvSpPr>
          <p:spPr>
            <a:xfrm>
              <a:off x="1166813" y="1471613"/>
              <a:ext cx="57150" cy="33338"/>
            </a:xfrm>
            <a:custGeom>
              <a:avLst/>
              <a:gdLst/>
              <a:ahLst/>
              <a:cxnLst/>
              <a:rect l="l" t="t" r="r" b="b"/>
              <a:pathLst>
                <a:path w="36" h="21" extrusionOk="0">
                  <a:moveTo>
                    <a:pt x="24" y="21"/>
                  </a:moveTo>
                  <a:lnTo>
                    <a:pt x="36" y="21"/>
                  </a:lnTo>
                  <a:lnTo>
                    <a:pt x="18" y="0"/>
                  </a:lnTo>
                  <a:lnTo>
                    <a:pt x="0" y="21"/>
                  </a:lnTo>
                  <a:lnTo>
                    <a:pt x="12" y="21"/>
                  </a:lnTo>
                  <a:lnTo>
                    <a:pt x="24" y="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7" name="Google Shape;15427;p110"/>
            <p:cNvSpPr/>
            <p:nvPr/>
          </p:nvSpPr>
          <p:spPr>
            <a:xfrm>
              <a:off x="1031876" y="1436688"/>
              <a:ext cx="57150" cy="33338"/>
            </a:xfrm>
            <a:custGeom>
              <a:avLst/>
              <a:gdLst/>
              <a:ahLst/>
              <a:cxnLst/>
              <a:rect l="l" t="t" r="r" b="b"/>
              <a:pathLst>
                <a:path w="36" h="21" extrusionOk="0">
                  <a:moveTo>
                    <a:pt x="12" y="0"/>
                  </a:moveTo>
                  <a:lnTo>
                    <a:pt x="0" y="0"/>
                  </a:lnTo>
                  <a:lnTo>
                    <a:pt x="18" y="21"/>
                  </a:lnTo>
                  <a:lnTo>
                    <a:pt x="36" y="0"/>
                  </a:lnTo>
                  <a:lnTo>
                    <a:pt x="24" y="0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8" name="Google Shape;15428;p110"/>
            <p:cNvSpPr/>
            <p:nvPr/>
          </p:nvSpPr>
          <p:spPr>
            <a:xfrm>
              <a:off x="1052513" y="1397000"/>
              <a:ext cx="149225" cy="74613"/>
            </a:xfrm>
            <a:custGeom>
              <a:avLst/>
              <a:gdLst/>
              <a:ahLst/>
              <a:cxnLst/>
              <a:rect l="l" t="t" r="r" b="b"/>
              <a:pathLst>
                <a:path w="442" h="220" extrusionOk="0">
                  <a:moveTo>
                    <a:pt x="364" y="0"/>
                  </a:moveTo>
                  <a:cubicBezTo>
                    <a:pt x="78" y="0"/>
                    <a:pt x="78" y="0"/>
                    <a:pt x="78" y="0"/>
                  </a:cubicBezTo>
                  <a:cubicBezTo>
                    <a:pt x="35" y="0"/>
                    <a:pt x="0" y="35"/>
                    <a:pt x="0" y="78"/>
                  </a:cubicBezTo>
                  <a:cubicBezTo>
                    <a:pt x="0" y="145"/>
                    <a:pt x="0" y="145"/>
                    <a:pt x="0" y="145"/>
                  </a:cubicBezTo>
                  <a:cubicBezTo>
                    <a:pt x="42" y="145"/>
                    <a:pt x="42" y="145"/>
                    <a:pt x="42" y="145"/>
                  </a:cubicBezTo>
                  <a:cubicBezTo>
                    <a:pt x="42" y="78"/>
                    <a:pt x="42" y="78"/>
                    <a:pt x="42" y="78"/>
                  </a:cubicBezTo>
                  <a:cubicBezTo>
                    <a:pt x="42" y="58"/>
                    <a:pt x="58" y="42"/>
                    <a:pt x="78" y="42"/>
                  </a:cubicBezTo>
                  <a:cubicBezTo>
                    <a:pt x="364" y="42"/>
                    <a:pt x="364" y="42"/>
                    <a:pt x="364" y="42"/>
                  </a:cubicBezTo>
                  <a:cubicBezTo>
                    <a:pt x="384" y="42"/>
                    <a:pt x="400" y="58"/>
                    <a:pt x="400" y="78"/>
                  </a:cubicBezTo>
                  <a:cubicBezTo>
                    <a:pt x="400" y="220"/>
                    <a:pt x="400" y="220"/>
                    <a:pt x="400" y="220"/>
                  </a:cubicBezTo>
                  <a:cubicBezTo>
                    <a:pt x="422" y="194"/>
                    <a:pt x="422" y="194"/>
                    <a:pt x="422" y="194"/>
                  </a:cubicBezTo>
                  <a:cubicBezTo>
                    <a:pt x="442" y="217"/>
                    <a:pt x="442" y="217"/>
                    <a:pt x="442" y="217"/>
                  </a:cubicBezTo>
                  <a:cubicBezTo>
                    <a:pt x="442" y="78"/>
                    <a:pt x="442" y="78"/>
                    <a:pt x="442" y="78"/>
                  </a:cubicBezTo>
                  <a:cubicBezTo>
                    <a:pt x="442" y="35"/>
                    <a:pt x="407" y="0"/>
                    <a:pt x="3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29" name="Google Shape;15429;p110"/>
            <p:cNvSpPr/>
            <p:nvPr/>
          </p:nvSpPr>
          <p:spPr>
            <a:xfrm>
              <a:off x="1052513" y="1471613"/>
              <a:ext cx="149225" cy="74613"/>
            </a:xfrm>
            <a:custGeom>
              <a:avLst/>
              <a:gdLst/>
              <a:ahLst/>
              <a:cxnLst/>
              <a:rect l="l" t="t" r="r" b="b"/>
              <a:pathLst>
                <a:path w="442" h="221" extrusionOk="0">
                  <a:moveTo>
                    <a:pt x="400" y="143"/>
                  </a:moveTo>
                  <a:cubicBezTo>
                    <a:pt x="400" y="163"/>
                    <a:pt x="384" y="179"/>
                    <a:pt x="364" y="179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58" y="179"/>
                    <a:pt x="42" y="163"/>
                    <a:pt x="42" y="143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21" y="25"/>
                    <a:pt x="21" y="25"/>
                    <a:pt x="21" y="2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43"/>
                    <a:pt x="0" y="143"/>
                    <a:pt x="0" y="143"/>
                  </a:cubicBezTo>
                  <a:cubicBezTo>
                    <a:pt x="0" y="186"/>
                    <a:pt x="35" y="221"/>
                    <a:pt x="78" y="221"/>
                  </a:cubicBezTo>
                  <a:cubicBezTo>
                    <a:pt x="364" y="221"/>
                    <a:pt x="364" y="221"/>
                    <a:pt x="364" y="221"/>
                  </a:cubicBezTo>
                  <a:cubicBezTo>
                    <a:pt x="407" y="221"/>
                    <a:pt x="442" y="186"/>
                    <a:pt x="442" y="143"/>
                  </a:cubicBezTo>
                  <a:cubicBezTo>
                    <a:pt x="442" y="74"/>
                    <a:pt x="442" y="74"/>
                    <a:pt x="442" y="74"/>
                  </a:cubicBezTo>
                  <a:cubicBezTo>
                    <a:pt x="400" y="74"/>
                    <a:pt x="400" y="74"/>
                    <a:pt x="400" y="74"/>
                  </a:cubicBezTo>
                  <a:lnTo>
                    <a:pt x="400" y="1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430" name="Google Shape;15430;p110"/>
          <p:cNvSpPr/>
          <p:nvPr/>
        </p:nvSpPr>
        <p:spPr>
          <a:xfrm>
            <a:off x="9624254" y="3529568"/>
            <a:ext cx="963597" cy="1846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ACI Controller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431" name="Google Shape;15431;p110"/>
          <p:cNvGrpSpPr/>
          <p:nvPr/>
        </p:nvGrpSpPr>
        <p:grpSpPr>
          <a:xfrm>
            <a:off x="6937357" y="2596835"/>
            <a:ext cx="912284" cy="789515"/>
            <a:chOff x="2211388" y="1068388"/>
            <a:chExt cx="684213" cy="592137"/>
          </a:xfrm>
        </p:grpSpPr>
        <p:sp>
          <p:nvSpPr>
            <p:cNvPr id="15432" name="Google Shape;15432;p110"/>
            <p:cNvSpPr/>
            <p:nvPr/>
          </p:nvSpPr>
          <p:spPr>
            <a:xfrm>
              <a:off x="2211388" y="1068388"/>
              <a:ext cx="684213" cy="59213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3" name="Google Shape;15433;p110"/>
            <p:cNvSpPr/>
            <p:nvPr/>
          </p:nvSpPr>
          <p:spPr>
            <a:xfrm>
              <a:off x="2281238" y="1425575"/>
              <a:ext cx="539750" cy="1111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4" name="Google Shape;15434;p110"/>
            <p:cNvSpPr/>
            <p:nvPr/>
          </p:nvSpPr>
          <p:spPr>
            <a:xfrm>
              <a:off x="2460626" y="1476375"/>
              <a:ext cx="76200" cy="3968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5" name="Google Shape;15435;p110"/>
            <p:cNvSpPr/>
            <p:nvPr/>
          </p:nvSpPr>
          <p:spPr>
            <a:xfrm>
              <a:off x="2574926" y="1476375"/>
              <a:ext cx="76200" cy="3968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6" name="Google Shape;15436;p110"/>
            <p:cNvSpPr/>
            <p:nvPr/>
          </p:nvSpPr>
          <p:spPr>
            <a:xfrm>
              <a:off x="2403476" y="1579563"/>
              <a:ext cx="74613" cy="41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7" name="Google Shape;15437;p110"/>
            <p:cNvSpPr/>
            <p:nvPr/>
          </p:nvSpPr>
          <p:spPr>
            <a:xfrm>
              <a:off x="2517776" y="1579563"/>
              <a:ext cx="76200" cy="41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8" name="Google Shape;15438;p110"/>
            <p:cNvSpPr/>
            <p:nvPr/>
          </p:nvSpPr>
          <p:spPr>
            <a:xfrm>
              <a:off x="2632076" y="1579563"/>
              <a:ext cx="76200" cy="41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39" name="Google Shape;15439;p110"/>
            <p:cNvSpPr/>
            <p:nvPr/>
          </p:nvSpPr>
          <p:spPr>
            <a:xfrm>
              <a:off x="2501901" y="1495425"/>
              <a:ext cx="169863" cy="104775"/>
            </a:xfrm>
            <a:custGeom>
              <a:avLst/>
              <a:gdLst/>
              <a:ahLst/>
              <a:cxnLst/>
              <a:rect l="l" t="t" r="r" b="b"/>
              <a:pathLst>
                <a:path w="107" h="66" extrusionOk="0">
                  <a:moveTo>
                    <a:pt x="107" y="65"/>
                  </a:moveTo>
                  <a:lnTo>
                    <a:pt x="0" y="0"/>
                  </a:lnTo>
                  <a:lnTo>
                    <a:pt x="35" y="66"/>
                  </a:lnTo>
                </a:path>
              </a:pathLst>
            </a:custGeom>
            <a:noFill/>
            <a:ln w="95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5440" name="Google Shape;15440;p110"/>
            <p:cNvCxnSpPr/>
            <p:nvPr/>
          </p:nvCxnSpPr>
          <p:spPr>
            <a:xfrm flipH="1">
              <a:off x="2439988" y="1495425"/>
              <a:ext cx="58738" cy="104775"/>
            </a:xfrm>
            <a:prstGeom prst="straightConnector1">
              <a:avLst/>
            </a:prstGeom>
            <a:noFill/>
            <a:ln w="95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</p:cxnSp>
        <p:sp>
          <p:nvSpPr>
            <p:cNvPr id="15441" name="Google Shape;15441;p110"/>
            <p:cNvSpPr/>
            <p:nvPr/>
          </p:nvSpPr>
          <p:spPr>
            <a:xfrm>
              <a:off x="2443163" y="1495425"/>
              <a:ext cx="171450" cy="104775"/>
            </a:xfrm>
            <a:custGeom>
              <a:avLst/>
              <a:gdLst/>
              <a:ahLst/>
              <a:cxnLst/>
              <a:rect l="l" t="t" r="r" b="b"/>
              <a:pathLst>
                <a:path w="108" h="66" extrusionOk="0">
                  <a:moveTo>
                    <a:pt x="0" y="65"/>
                  </a:moveTo>
                  <a:lnTo>
                    <a:pt x="108" y="0"/>
                  </a:lnTo>
                  <a:lnTo>
                    <a:pt x="72" y="66"/>
                  </a:lnTo>
                </a:path>
              </a:pathLst>
            </a:custGeom>
            <a:noFill/>
            <a:ln w="95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5442" name="Google Shape;15442;p110"/>
            <p:cNvCxnSpPr/>
            <p:nvPr/>
          </p:nvCxnSpPr>
          <p:spPr>
            <a:xfrm>
              <a:off x="2614613" y="1495425"/>
              <a:ext cx="57150" cy="104775"/>
            </a:xfrm>
            <a:prstGeom prst="straightConnector1">
              <a:avLst/>
            </a:prstGeom>
            <a:noFill/>
            <a:ln w="95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</p:cxnSp>
        <p:sp>
          <p:nvSpPr>
            <p:cNvPr id="15443" name="Google Shape;15443;p110"/>
            <p:cNvSpPr/>
            <p:nvPr/>
          </p:nvSpPr>
          <p:spPr>
            <a:xfrm>
              <a:off x="2405063" y="1095375"/>
              <a:ext cx="71438" cy="258762"/>
            </a:xfrm>
            <a:custGeom>
              <a:avLst/>
              <a:gdLst/>
              <a:ahLst/>
              <a:cxnLst/>
              <a:rect l="l" t="t" r="r" b="b"/>
              <a:pathLst>
                <a:path w="45" h="163" extrusionOk="0">
                  <a:moveTo>
                    <a:pt x="30" y="128"/>
                  </a:moveTo>
                  <a:lnTo>
                    <a:pt x="30" y="108"/>
                  </a:lnTo>
                  <a:lnTo>
                    <a:pt x="30" y="26"/>
                  </a:lnTo>
                  <a:lnTo>
                    <a:pt x="45" y="26"/>
                  </a:lnTo>
                  <a:lnTo>
                    <a:pt x="23" y="0"/>
                  </a:lnTo>
                  <a:lnTo>
                    <a:pt x="0" y="26"/>
                  </a:lnTo>
                  <a:lnTo>
                    <a:pt x="15" y="26"/>
                  </a:lnTo>
                  <a:lnTo>
                    <a:pt x="15" y="108"/>
                  </a:lnTo>
                  <a:lnTo>
                    <a:pt x="15" y="128"/>
                  </a:lnTo>
                  <a:lnTo>
                    <a:pt x="15" y="137"/>
                  </a:lnTo>
                  <a:lnTo>
                    <a:pt x="0" y="137"/>
                  </a:lnTo>
                  <a:lnTo>
                    <a:pt x="23" y="163"/>
                  </a:lnTo>
                  <a:lnTo>
                    <a:pt x="45" y="137"/>
                  </a:lnTo>
                  <a:lnTo>
                    <a:pt x="30" y="137"/>
                  </a:lnTo>
                  <a:lnTo>
                    <a:pt x="30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4" name="Google Shape;15444;p110"/>
            <p:cNvSpPr/>
            <p:nvPr/>
          </p:nvSpPr>
          <p:spPr>
            <a:xfrm>
              <a:off x="2493963" y="1271588"/>
              <a:ext cx="122238" cy="122237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285" y="362"/>
                  </a:moveTo>
                  <a:cubicBezTo>
                    <a:pt x="78" y="362"/>
                    <a:pt x="78" y="362"/>
                    <a:pt x="78" y="362"/>
                  </a:cubicBezTo>
                  <a:cubicBezTo>
                    <a:pt x="35" y="362"/>
                    <a:pt x="0" y="327"/>
                    <a:pt x="0" y="285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35"/>
                    <a:pt x="35" y="0"/>
                    <a:pt x="78" y="0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327" y="0"/>
                    <a:pt x="362" y="35"/>
                    <a:pt x="362" y="78"/>
                  </a:cubicBezTo>
                  <a:cubicBezTo>
                    <a:pt x="362" y="285"/>
                    <a:pt x="362" y="285"/>
                    <a:pt x="362" y="285"/>
                  </a:cubicBezTo>
                  <a:cubicBezTo>
                    <a:pt x="362" y="327"/>
                    <a:pt x="327" y="362"/>
                    <a:pt x="285" y="362"/>
                  </a:cubicBezTo>
                  <a:close/>
                  <a:moveTo>
                    <a:pt x="78" y="42"/>
                  </a:moveTo>
                  <a:cubicBezTo>
                    <a:pt x="58" y="42"/>
                    <a:pt x="42" y="58"/>
                    <a:pt x="42" y="78"/>
                  </a:cubicBezTo>
                  <a:cubicBezTo>
                    <a:pt x="42" y="285"/>
                    <a:pt x="42" y="285"/>
                    <a:pt x="42" y="285"/>
                  </a:cubicBezTo>
                  <a:cubicBezTo>
                    <a:pt x="42" y="304"/>
                    <a:pt x="58" y="321"/>
                    <a:pt x="78" y="321"/>
                  </a:cubicBezTo>
                  <a:cubicBezTo>
                    <a:pt x="285" y="321"/>
                    <a:pt x="285" y="321"/>
                    <a:pt x="285" y="321"/>
                  </a:cubicBezTo>
                  <a:cubicBezTo>
                    <a:pt x="305" y="321"/>
                    <a:pt x="321" y="304"/>
                    <a:pt x="321" y="285"/>
                  </a:cubicBezTo>
                  <a:cubicBezTo>
                    <a:pt x="321" y="78"/>
                    <a:pt x="321" y="78"/>
                    <a:pt x="321" y="78"/>
                  </a:cubicBezTo>
                  <a:cubicBezTo>
                    <a:pt x="321" y="58"/>
                    <a:pt x="305" y="42"/>
                    <a:pt x="285" y="42"/>
                  </a:cubicBezTo>
                  <a:lnTo>
                    <a:pt x="78" y="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5" name="Google Shape;15445;p110"/>
            <p:cNvSpPr/>
            <p:nvPr/>
          </p:nvSpPr>
          <p:spPr>
            <a:xfrm>
              <a:off x="2533651" y="1301750"/>
              <a:ext cx="44450" cy="60325"/>
            </a:xfrm>
            <a:custGeom>
              <a:avLst/>
              <a:gdLst/>
              <a:ahLst/>
              <a:cxnLst/>
              <a:rect l="l" t="t" r="r" b="b"/>
              <a:pathLst>
                <a:path w="128" h="178" extrusionOk="0">
                  <a:moveTo>
                    <a:pt x="0" y="3"/>
                  </a:moveTo>
                  <a:cubicBezTo>
                    <a:pt x="13" y="1"/>
                    <a:pt x="30" y="0"/>
                    <a:pt x="55" y="0"/>
                  </a:cubicBezTo>
                  <a:cubicBezTo>
                    <a:pt x="79" y="0"/>
                    <a:pt x="97" y="4"/>
                    <a:pt x="109" y="14"/>
                  </a:cubicBezTo>
                  <a:cubicBezTo>
                    <a:pt x="120" y="23"/>
                    <a:pt x="128" y="37"/>
                    <a:pt x="128" y="55"/>
                  </a:cubicBezTo>
                  <a:cubicBezTo>
                    <a:pt x="128" y="72"/>
                    <a:pt x="122" y="87"/>
                    <a:pt x="111" y="97"/>
                  </a:cubicBezTo>
                  <a:cubicBezTo>
                    <a:pt x="98" y="110"/>
                    <a:pt x="78" y="116"/>
                    <a:pt x="54" y="116"/>
                  </a:cubicBezTo>
                  <a:cubicBezTo>
                    <a:pt x="49" y="116"/>
                    <a:pt x="44" y="115"/>
                    <a:pt x="40" y="115"/>
                  </a:cubicBezTo>
                  <a:cubicBezTo>
                    <a:pt x="40" y="178"/>
                    <a:pt x="40" y="178"/>
                    <a:pt x="40" y="178"/>
                  </a:cubicBezTo>
                  <a:cubicBezTo>
                    <a:pt x="0" y="178"/>
                    <a:pt x="0" y="178"/>
                    <a:pt x="0" y="178"/>
                  </a:cubicBezTo>
                  <a:lnTo>
                    <a:pt x="0" y="3"/>
                  </a:lnTo>
                  <a:close/>
                  <a:moveTo>
                    <a:pt x="40" y="84"/>
                  </a:moveTo>
                  <a:cubicBezTo>
                    <a:pt x="44" y="85"/>
                    <a:pt x="48" y="85"/>
                    <a:pt x="54" y="85"/>
                  </a:cubicBezTo>
                  <a:cubicBezTo>
                    <a:pt x="75" y="85"/>
                    <a:pt x="88" y="74"/>
                    <a:pt x="88" y="56"/>
                  </a:cubicBezTo>
                  <a:cubicBezTo>
                    <a:pt x="88" y="40"/>
                    <a:pt x="77" y="30"/>
                    <a:pt x="57" y="30"/>
                  </a:cubicBezTo>
                  <a:cubicBezTo>
                    <a:pt x="49" y="30"/>
                    <a:pt x="43" y="31"/>
                    <a:pt x="40" y="31"/>
                  </a:cubicBezTo>
                  <a:lnTo>
                    <a:pt x="40" y="8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46" name="Google Shape;15446;p110"/>
            <p:cNvSpPr/>
            <p:nvPr/>
          </p:nvSpPr>
          <p:spPr>
            <a:xfrm>
              <a:off x="2439988" y="1211263"/>
              <a:ext cx="296863" cy="155575"/>
            </a:xfrm>
            <a:custGeom>
              <a:avLst/>
              <a:gdLst/>
              <a:ahLst/>
              <a:cxnLst/>
              <a:rect l="l" t="t" r="r" b="b"/>
              <a:pathLst>
                <a:path w="881" h="461" extrusionOk="0">
                  <a:moveTo>
                    <a:pt x="881" y="196"/>
                  </a:moveTo>
                  <a:cubicBezTo>
                    <a:pt x="881" y="88"/>
                    <a:pt x="792" y="0"/>
                    <a:pt x="6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684" y="72"/>
                    <a:pt x="684" y="72"/>
                    <a:pt x="684" y="72"/>
                  </a:cubicBezTo>
                  <a:cubicBezTo>
                    <a:pt x="753" y="72"/>
                    <a:pt x="809" y="128"/>
                    <a:pt x="809" y="196"/>
                  </a:cubicBezTo>
                  <a:cubicBezTo>
                    <a:pt x="809" y="264"/>
                    <a:pt x="754" y="320"/>
                    <a:pt x="686" y="320"/>
                  </a:cubicBezTo>
                  <a:cubicBezTo>
                    <a:pt x="686" y="252"/>
                    <a:pt x="686" y="252"/>
                    <a:pt x="686" y="252"/>
                  </a:cubicBezTo>
                  <a:cubicBezTo>
                    <a:pt x="560" y="357"/>
                    <a:pt x="560" y="357"/>
                    <a:pt x="560" y="357"/>
                  </a:cubicBezTo>
                  <a:cubicBezTo>
                    <a:pt x="686" y="461"/>
                    <a:pt x="686" y="461"/>
                    <a:pt x="686" y="461"/>
                  </a:cubicBezTo>
                  <a:cubicBezTo>
                    <a:pt x="686" y="393"/>
                    <a:pt x="686" y="393"/>
                    <a:pt x="686" y="393"/>
                  </a:cubicBezTo>
                  <a:cubicBezTo>
                    <a:pt x="686" y="392"/>
                    <a:pt x="686" y="392"/>
                    <a:pt x="686" y="392"/>
                  </a:cubicBezTo>
                  <a:cubicBezTo>
                    <a:pt x="793" y="392"/>
                    <a:pt x="881" y="304"/>
                    <a:pt x="881" y="1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447" name="Google Shape;15447;p110"/>
          <p:cNvSpPr/>
          <p:nvPr/>
        </p:nvSpPr>
        <p:spPr>
          <a:xfrm>
            <a:off x="6887873" y="3529568"/>
            <a:ext cx="1097545" cy="1846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ACI Leaf Switch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448" name="Google Shape;15448;p110"/>
          <p:cNvGrpSpPr/>
          <p:nvPr/>
        </p:nvGrpSpPr>
        <p:grpSpPr>
          <a:xfrm>
            <a:off x="8262210" y="2596835"/>
            <a:ext cx="910168" cy="789517"/>
            <a:chOff x="3530601" y="1073150"/>
            <a:chExt cx="682625" cy="592138"/>
          </a:xfrm>
        </p:grpSpPr>
        <p:sp>
          <p:nvSpPr>
            <p:cNvPr id="15449" name="Google Shape;15449;p110"/>
            <p:cNvSpPr/>
            <p:nvPr/>
          </p:nvSpPr>
          <p:spPr>
            <a:xfrm>
              <a:off x="3530601" y="1073150"/>
              <a:ext cx="682625" cy="592138"/>
            </a:xfrm>
            <a:custGeom>
              <a:avLst/>
              <a:gdLst/>
              <a:ahLst/>
              <a:cxnLst/>
              <a:rect l="l" t="t" r="r" b="b"/>
              <a:pathLst>
                <a:path w="430" h="373" extrusionOk="0">
                  <a:moveTo>
                    <a:pt x="323" y="373"/>
                  </a:moveTo>
                  <a:lnTo>
                    <a:pt x="430" y="186"/>
                  </a:lnTo>
                  <a:lnTo>
                    <a:pt x="323" y="0"/>
                  </a:lnTo>
                  <a:lnTo>
                    <a:pt x="107" y="0"/>
                  </a:lnTo>
                  <a:lnTo>
                    <a:pt x="0" y="186"/>
                  </a:lnTo>
                  <a:lnTo>
                    <a:pt x="107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0" name="Google Shape;15450;p110"/>
            <p:cNvSpPr/>
            <p:nvPr/>
          </p:nvSpPr>
          <p:spPr>
            <a:xfrm>
              <a:off x="3600451" y="1317625"/>
              <a:ext cx="538163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1" name="Google Shape;15451;p110"/>
            <p:cNvSpPr/>
            <p:nvPr/>
          </p:nvSpPr>
          <p:spPr>
            <a:xfrm>
              <a:off x="3703638" y="1333500"/>
              <a:ext cx="71438" cy="260350"/>
            </a:xfrm>
            <a:custGeom>
              <a:avLst/>
              <a:gdLst/>
              <a:ahLst/>
              <a:cxnLst/>
              <a:rect l="l" t="t" r="r" b="b"/>
              <a:pathLst>
                <a:path w="45" h="164" extrusionOk="0">
                  <a:moveTo>
                    <a:pt x="30" y="128"/>
                  </a:moveTo>
                  <a:lnTo>
                    <a:pt x="30" y="108"/>
                  </a:lnTo>
                  <a:lnTo>
                    <a:pt x="30" y="27"/>
                  </a:lnTo>
                  <a:lnTo>
                    <a:pt x="45" y="27"/>
                  </a:lnTo>
                  <a:lnTo>
                    <a:pt x="22" y="0"/>
                  </a:lnTo>
                  <a:lnTo>
                    <a:pt x="0" y="27"/>
                  </a:lnTo>
                  <a:lnTo>
                    <a:pt x="15" y="27"/>
                  </a:lnTo>
                  <a:lnTo>
                    <a:pt x="15" y="108"/>
                  </a:lnTo>
                  <a:lnTo>
                    <a:pt x="15" y="128"/>
                  </a:lnTo>
                  <a:lnTo>
                    <a:pt x="15" y="137"/>
                  </a:lnTo>
                  <a:lnTo>
                    <a:pt x="0" y="137"/>
                  </a:lnTo>
                  <a:lnTo>
                    <a:pt x="22" y="164"/>
                  </a:lnTo>
                  <a:lnTo>
                    <a:pt x="45" y="137"/>
                  </a:lnTo>
                  <a:lnTo>
                    <a:pt x="30" y="137"/>
                  </a:lnTo>
                  <a:lnTo>
                    <a:pt x="30" y="1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2" name="Google Shape;15452;p110"/>
            <p:cNvSpPr/>
            <p:nvPr/>
          </p:nvSpPr>
          <p:spPr>
            <a:xfrm>
              <a:off x="3790951" y="1509713"/>
              <a:ext cx="122238" cy="122238"/>
            </a:xfrm>
            <a:custGeom>
              <a:avLst/>
              <a:gdLst/>
              <a:ahLst/>
              <a:cxnLst/>
              <a:rect l="l" t="t" r="r" b="b"/>
              <a:pathLst>
                <a:path w="362" h="362" extrusionOk="0">
                  <a:moveTo>
                    <a:pt x="285" y="362"/>
                  </a:moveTo>
                  <a:cubicBezTo>
                    <a:pt x="78" y="362"/>
                    <a:pt x="78" y="362"/>
                    <a:pt x="78" y="362"/>
                  </a:cubicBezTo>
                  <a:cubicBezTo>
                    <a:pt x="35" y="362"/>
                    <a:pt x="0" y="327"/>
                    <a:pt x="0" y="284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0" y="35"/>
                    <a:pt x="35" y="0"/>
                    <a:pt x="78" y="0"/>
                  </a:cubicBezTo>
                  <a:cubicBezTo>
                    <a:pt x="285" y="0"/>
                    <a:pt x="285" y="0"/>
                    <a:pt x="285" y="0"/>
                  </a:cubicBezTo>
                  <a:cubicBezTo>
                    <a:pt x="328" y="0"/>
                    <a:pt x="362" y="35"/>
                    <a:pt x="362" y="78"/>
                  </a:cubicBezTo>
                  <a:cubicBezTo>
                    <a:pt x="362" y="284"/>
                    <a:pt x="362" y="284"/>
                    <a:pt x="362" y="284"/>
                  </a:cubicBezTo>
                  <a:cubicBezTo>
                    <a:pt x="362" y="327"/>
                    <a:pt x="328" y="362"/>
                    <a:pt x="285" y="362"/>
                  </a:cubicBezTo>
                  <a:close/>
                  <a:moveTo>
                    <a:pt x="78" y="41"/>
                  </a:moveTo>
                  <a:cubicBezTo>
                    <a:pt x="58" y="41"/>
                    <a:pt x="42" y="58"/>
                    <a:pt x="42" y="78"/>
                  </a:cubicBezTo>
                  <a:cubicBezTo>
                    <a:pt x="42" y="284"/>
                    <a:pt x="42" y="284"/>
                    <a:pt x="42" y="284"/>
                  </a:cubicBezTo>
                  <a:cubicBezTo>
                    <a:pt x="42" y="304"/>
                    <a:pt x="58" y="320"/>
                    <a:pt x="78" y="320"/>
                  </a:cubicBezTo>
                  <a:cubicBezTo>
                    <a:pt x="285" y="320"/>
                    <a:pt x="285" y="320"/>
                    <a:pt x="285" y="320"/>
                  </a:cubicBezTo>
                  <a:cubicBezTo>
                    <a:pt x="305" y="320"/>
                    <a:pt x="321" y="304"/>
                    <a:pt x="321" y="284"/>
                  </a:cubicBezTo>
                  <a:cubicBezTo>
                    <a:pt x="321" y="78"/>
                    <a:pt x="321" y="78"/>
                    <a:pt x="321" y="78"/>
                  </a:cubicBezTo>
                  <a:cubicBezTo>
                    <a:pt x="321" y="58"/>
                    <a:pt x="305" y="41"/>
                    <a:pt x="285" y="41"/>
                  </a:cubicBezTo>
                  <a:lnTo>
                    <a:pt x="78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3" name="Google Shape;15453;p110"/>
            <p:cNvSpPr/>
            <p:nvPr/>
          </p:nvSpPr>
          <p:spPr>
            <a:xfrm>
              <a:off x="3832226" y="1539875"/>
              <a:ext cx="42863" cy="60325"/>
            </a:xfrm>
            <a:custGeom>
              <a:avLst/>
              <a:gdLst/>
              <a:ahLst/>
              <a:cxnLst/>
              <a:rect l="l" t="t" r="r" b="b"/>
              <a:pathLst>
                <a:path w="127" h="179" extrusionOk="0">
                  <a:moveTo>
                    <a:pt x="0" y="4"/>
                  </a:moveTo>
                  <a:cubicBezTo>
                    <a:pt x="12" y="2"/>
                    <a:pt x="29" y="0"/>
                    <a:pt x="54" y="0"/>
                  </a:cubicBezTo>
                  <a:cubicBezTo>
                    <a:pt x="78" y="0"/>
                    <a:pt x="96" y="5"/>
                    <a:pt x="108" y="15"/>
                  </a:cubicBezTo>
                  <a:cubicBezTo>
                    <a:pt x="119" y="24"/>
                    <a:pt x="127" y="38"/>
                    <a:pt x="127" y="56"/>
                  </a:cubicBezTo>
                  <a:cubicBezTo>
                    <a:pt x="127" y="73"/>
                    <a:pt x="121" y="88"/>
                    <a:pt x="111" y="98"/>
                  </a:cubicBezTo>
                  <a:cubicBezTo>
                    <a:pt x="97" y="111"/>
                    <a:pt x="77" y="116"/>
                    <a:pt x="53" y="116"/>
                  </a:cubicBezTo>
                  <a:cubicBezTo>
                    <a:pt x="48" y="116"/>
                    <a:pt x="43" y="116"/>
                    <a:pt x="39" y="116"/>
                  </a:cubicBezTo>
                  <a:cubicBezTo>
                    <a:pt x="39" y="179"/>
                    <a:pt x="39" y="179"/>
                    <a:pt x="39" y="179"/>
                  </a:cubicBezTo>
                  <a:cubicBezTo>
                    <a:pt x="0" y="179"/>
                    <a:pt x="0" y="179"/>
                    <a:pt x="0" y="179"/>
                  </a:cubicBezTo>
                  <a:lnTo>
                    <a:pt x="0" y="4"/>
                  </a:lnTo>
                  <a:close/>
                  <a:moveTo>
                    <a:pt x="39" y="85"/>
                  </a:moveTo>
                  <a:cubicBezTo>
                    <a:pt x="43" y="85"/>
                    <a:pt x="47" y="86"/>
                    <a:pt x="53" y="86"/>
                  </a:cubicBezTo>
                  <a:cubicBezTo>
                    <a:pt x="74" y="86"/>
                    <a:pt x="87" y="75"/>
                    <a:pt x="87" y="57"/>
                  </a:cubicBezTo>
                  <a:cubicBezTo>
                    <a:pt x="87" y="40"/>
                    <a:pt x="76" y="31"/>
                    <a:pt x="56" y="31"/>
                  </a:cubicBezTo>
                  <a:cubicBezTo>
                    <a:pt x="48" y="31"/>
                    <a:pt x="42" y="31"/>
                    <a:pt x="39" y="32"/>
                  </a:cubicBezTo>
                  <a:lnTo>
                    <a:pt x="39" y="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4" name="Google Shape;15454;p110"/>
            <p:cNvSpPr/>
            <p:nvPr/>
          </p:nvSpPr>
          <p:spPr>
            <a:xfrm>
              <a:off x="3738563" y="1450975"/>
              <a:ext cx="296863" cy="155575"/>
            </a:xfrm>
            <a:custGeom>
              <a:avLst/>
              <a:gdLst/>
              <a:ahLst/>
              <a:cxnLst/>
              <a:rect l="l" t="t" r="r" b="b"/>
              <a:pathLst>
                <a:path w="881" h="461" extrusionOk="0">
                  <a:moveTo>
                    <a:pt x="881" y="196"/>
                  </a:moveTo>
                  <a:cubicBezTo>
                    <a:pt x="881" y="88"/>
                    <a:pt x="793" y="0"/>
                    <a:pt x="6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684" y="72"/>
                    <a:pt x="684" y="72"/>
                    <a:pt x="684" y="72"/>
                  </a:cubicBezTo>
                  <a:cubicBezTo>
                    <a:pt x="753" y="72"/>
                    <a:pt x="809" y="128"/>
                    <a:pt x="809" y="196"/>
                  </a:cubicBezTo>
                  <a:cubicBezTo>
                    <a:pt x="809" y="264"/>
                    <a:pt x="754" y="319"/>
                    <a:pt x="686" y="320"/>
                  </a:cubicBezTo>
                  <a:cubicBezTo>
                    <a:pt x="686" y="252"/>
                    <a:pt x="686" y="252"/>
                    <a:pt x="686" y="252"/>
                  </a:cubicBezTo>
                  <a:cubicBezTo>
                    <a:pt x="560" y="357"/>
                    <a:pt x="560" y="357"/>
                    <a:pt x="560" y="357"/>
                  </a:cubicBezTo>
                  <a:cubicBezTo>
                    <a:pt x="686" y="461"/>
                    <a:pt x="686" y="461"/>
                    <a:pt x="686" y="461"/>
                  </a:cubicBezTo>
                  <a:cubicBezTo>
                    <a:pt x="686" y="392"/>
                    <a:pt x="686" y="392"/>
                    <a:pt x="686" y="392"/>
                  </a:cubicBezTo>
                  <a:cubicBezTo>
                    <a:pt x="686" y="392"/>
                    <a:pt x="686" y="392"/>
                    <a:pt x="686" y="392"/>
                  </a:cubicBezTo>
                  <a:cubicBezTo>
                    <a:pt x="793" y="391"/>
                    <a:pt x="881" y="304"/>
                    <a:pt x="881" y="1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5" name="Google Shape;15455;p110"/>
            <p:cNvSpPr/>
            <p:nvPr/>
          </p:nvSpPr>
          <p:spPr>
            <a:xfrm>
              <a:off x="3773488" y="1125538"/>
              <a:ext cx="76200" cy="41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6" name="Google Shape;15456;p110"/>
            <p:cNvSpPr/>
            <p:nvPr/>
          </p:nvSpPr>
          <p:spPr>
            <a:xfrm>
              <a:off x="3889376" y="1125538"/>
              <a:ext cx="74613" cy="41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7" name="Google Shape;15457;p110"/>
            <p:cNvSpPr/>
            <p:nvPr/>
          </p:nvSpPr>
          <p:spPr>
            <a:xfrm>
              <a:off x="3716338" y="1230313"/>
              <a:ext cx="76200" cy="396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8" name="Google Shape;15458;p110"/>
            <p:cNvSpPr/>
            <p:nvPr/>
          </p:nvSpPr>
          <p:spPr>
            <a:xfrm>
              <a:off x="3830638" y="1230313"/>
              <a:ext cx="76200" cy="396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59" name="Google Shape;15459;p110"/>
            <p:cNvSpPr/>
            <p:nvPr/>
          </p:nvSpPr>
          <p:spPr>
            <a:xfrm>
              <a:off x="3944938" y="1230313"/>
              <a:ext cx="76200" cy="396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0" name="Google Shape;15460;p110"/>
            <p:cNvSpPr/>
            <p:nvPr/>
          </p:nvSpPr>
          <p:spPr>
            <a:xfrm>
              <a:off x="3814763" y="1146175"/>
              <a:ext cx="171450" cy="103188"/>
            </a:xfrm>
            <a:custGeom>
              <a:avLst/>
              <a:gdLst/>
              <a:ahLst/>
              <a:cxnLst/>
              <a:rect l="l" t="t" r="r" b="b"/>
              <a:pathLst>
                <a:path w="108" h="65" extrusionOk="0">
                  <a:moveTo>
                    <a:pt x="108" y="65"/>
                  </a:moveTo>
                  <a:lnTo>
                    <a:pt x="0" y="0"/>
                  </a:lnTo>
                  <a:lnTo>
                    <a:pt x="36" y="65"/>
                  </a:lnTo>
                </a:path>
              </a:pathLst>
            </a:custGeom>
            <a:noFill/>
            <a:ln w="95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5461" name="Google Shape;15461;p110"/>
            <p:cNvCxnSpPr/>
            <p:nvPr/>
          </p:nvCxnSpPr>
          <p:spPr>
            <a:xfrm flipH="1">
              <a:off x="3754438" y="1146175"/>
              <a:ext cx="57150" cy="103188"/>
            </a:xfrm>
            <a:prstGeom prst="straightConnector1">
              <a:avLst/>
            </a:prstGeom>
            <a:noFill/>
            <a:ln w="95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</p:cxnSp>
        <p:sp>
          <p:nvSpPr>
            <p:cNvPr id="15462" name="Google Shape;15462;p110"/>
            <p:cNvSpPr/>
            <p:nvPr/>
          </p:nvSpPr>
          <p:spPr>
            <a:xfrm>
              <a:off x="3756026" y="1146175"/>
              <a:ext cx="171450" cy="103188"/>
            </a:xfrm>
            <a:custGeom>
              <a:avLst/>
              <a:gdLst/>
              <a:ahLst/>
              <a:cxnLst/>
              <a:rect l="l" t="t" r="r" b="b"/>
              <a:pathLst>
                <a:path w="108" h="65" extrusionOk="0">
                  <a:moveTo>
                    <a:pt x="0" y="65"/>
                  </a:moveTo>
                  <a:lnTo>
                    <a:pt x="108" y="0"/>
                  </a:lnTo>
                  <a:lnTo>
                    <a:pt x="72" y="65"/>
                  </a:lnTo>
                </a:path>
              </a:pathLst>
            </a:custGeom>
            <a:noFill/>
            <a:ln w="95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5463" name="Google Shape;15463;p110"/>
            <p:cNvCxnSpPr/>
            <p:nvPr/>
          </p:nvCxnSpPr>
          <p:spPr>
            <a:xfrm>
              <a:off x="3927476" y="1146175"/>
              <a:ext cx="58738" cy="103188"/>
            </a:xfrm>
            <a:prstGeom prst="straightConnector1">
              <a:avLst/>
            </a:prstGeom>
            <a:noFill/>
            <a:ln w="95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</p:cxnSp>
      </p:grpSp>
      <p:sp>
        <p:nvSpPr>
          <p:cNvPr id="15464" name="Google Shape;15464;p110"/>
          <p:cNvSpPr/>
          <p:nvPr/>
        </p:nvSpPr>
        <p:spPr>
          <a:xfrm>
            <a:off x="8168275" y="3529568"/>
            <a:ext cx="1192059" cy="1846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ACI Spine Switch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465" name="Google Shape;15465;p110"/>
          <p:cNvGrpSpPr/>
          <p:nvPr/>
        </p:nvGrpSpPr>
        <p:grpSpPr>
          <a:xfrm>
            <a:off x="5643999" y="2596835"/>
            <a:ext cx="912283" cy="789517"/>
            <a:chOff x="2192338" y="2211388"/>
            <a:chExt cx="684213" cy="592138"/>
          </a:xfrm>
        </p:grpSpPr>
        <p:sp>
          <p:nvSpPr>
            <p:cNvPr id="15466" name="Google Shape;15466;p110"/>
            <p:cNvSpPr/>
            <p:nvPr/>
          </p:nvSpPr>
          <p:spPr>
            <a:xfrm>
              <a:off x="2192338" y="2211388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67" name="Google Shape;15467;p110"/>
            <p:cNvSpPr/>
            <p:nvPr/>
          </p:nvSpPr>
          <p:spPr>
            <a:xfrm>
              <a:off x="2332038" y="2303463"/>
              <a:ext cx="403225" cy="403225"/>
            </a:xfrm>
            <a:custGeom>
              <a:avLst/>
              <a:gdLst/>
              <a:ahLst/>
              <a:cxnLst/>
              <a:rect l="l" t="t" r="r" b="b"/>
              <a:pathLst>
                <a:path w="1195" h="1195" extrusionOk="0">
                  <a:moveTo>
                    <a:pt x="1185" y="571"/>
                  </a:moveTo>
                  <a:cubicBezTo>
                    <a:pt x="1184" y="569"/>
                    <a:pt x="1182" y="566"/>
                    <a:pt x="1180" y="564"/>
                  </a:cubicBezTo>
                  <a:cubicBezTo>
                    <a:pt x="1040" y="424"/>
                    <a:pt x="1040" y="424"/>
                    <a:pt x="1040" y="424"/>
                  </a:cubicBezTo>
                  <a:cubicBezTo>
                    <a:pt x="1027" y="411"/>
                    <a:pt x="1005" y="411"/>
                    <a:pt x="991" y="424"/>
                  </a:cubicBezTo>
                  <a:cubicBezTo>
                    <a:pt x="986" y="429"/>
                    <a:pt x="986" y="429"/>
                    <a:pt x="986" y="429"/>
                  </a:cubicBezTo>
                  <a:cubicBezTo>
                    <a:pt x="973" y="443"/>
                    <a:pt x="973" y="464"/>
                    <a:pt x="986" y="478"/>
                  </a:cubicBezTo>
                  <a:cubicBezTo>
                    <a:pt x="1068" y="560"/>
                    <a:pt x="1068" y="560"/>
                    <a:pt x="1068" y="560"/>
                  </a:cubicBezTo>
                  <a:cubicBezTo>
                    <a:pt x="853" y="560"/>
                    <a:pt x="853" y="560"/>
                    <a:pt x="853" y="560"/>
                  </a:cubicBezTo>
                  <a:cubicBezTo>
                    <a:pt x="901" y="503"/>
                    <a:pt x="942" y="449"/>
                    <a:pt x="974" y="399"/>
                  </a:cubicBezTo>
                  <a:cubicBezTo>
                    <a:pt x="1046" y="286"/>
                    <a:pt x="1063" y="214"/>
                    <a:pt x="1026" y="177"/>
                  </a:cubicBezTo>
                  <a:cubicBezTo>
                    <a:pt x="1017" y="168"/>
                    <a:pt x="1001" y="158"/>
                    <a:pt x="975" y="158"/>
                  </a:cubicBezTo>
                  <a:cubicBezTo>
                    <a:pt x="899" y="158"/>
                    <a:pt x="767" y="244"/>
                    <a:pt x="636" y="355"/>
                  </a:cubicBezTo>
                  <a:cubicBezTo>
                    <a:pt x="636" y="128"/>
                    <a:pt x="636" y="128"/>
                    <a:pt x="636" y="128"/>
                  </a:cubicBezTo>
                  <a:cubicBezTo>
                    <a:pt x="717" y="209"/>
                    <a:pt x="717" y="209"/>
                    <a:pt x="717" y="209"/>
                  </a:cubicBezTo>
                  <a:cubicBezTo>
                    <a:pt x="730" y="222"/>
                    <a:pt x="752" y="222"/>
                    <a:pt x="766" y="209"/>
                  </a:cubicBezTo>
                  <a:cubicBezTo>
                    <a:pt x="771" y="204"/>
                    <a:pt x="771" y="204"/>
                    <a:pt x="771" y="204"/>
                  </a:cubicBezTo>
                  <a:cubicBezTo>
                    <a:pt x="784" y="190"/>
                    <a:pt x="784" y="168"/>
                    <a:pt x="771" y="155"/>
                  </a:cubicBezTo>
                  <a:cubicBezTo>
                    <a:pt x="631" y="15"/>
                    <a:pt x="631" y="15"/>
                    <a:pt x="631" y="15"/>
                  </a:cubicBezTo>
                  <a:cubicBezTo>
                    <a:pt x="630" y="14"/>
                    <a:pt x="629" y="13"/>
                    <a:pt x="628" y="13"/>
                  </a:cubicBezTo>
                  <a:cubicBezTo>
                    <a:pt x="622" y="5"/>
                    <a:pt x="612" y="0"/>
                    <a:pt x="602" y="0"/>
                  </a:cubicBezTo>
                  <a:cubicBezTo>
                    <a:pt x="595" y="0"/>
                    <a:pt x="595" y="0"/>
                    <a:pt x="595" y="0"/>
                  </a:cubicBezTo>
                  <a:cubicBezTo>
                    <a:pt x="585" y="0"/>
                    <a:pt x="577" y="4"/>
                    <a:pt x="571" y="9"/>
                  </a:cubicBezTo>
                  <a:cubicBezTo>
                    <a:pt x="568" y="11"/>
                    <a:pt x="566" y="13"/>
                    <a:pt x="564" y="15"/>
                  </a:cubicBezTo>
                  <a:cubicBezTo>
                    <a:pt x="424" y="155"/>
                    <a:pt x="424" y="155"/>
                    <a:pt x="424" y="155"/>
                  </a:cubicBezTo>
                  <a:cubicBezTo>
                    <a:pt x="410" y="168"/>
                    <a:pt x="410" y="190"/>
                    <a:pt x="424" y="204"/>
                  </a:cubicBezTo>
                  <a:cubicBezTo>
                    <a:pt x="429" y="209"/>
                    <a:pt x="429" y="209"/>
                    <a:pt x="429" y="209"/>
                  </a:cubicBezTo>
                  <a:cubicBezTo>
                    <a:pt x="443" y="222"/>
                    <a:pt x="464" y="222"/>
                    <a:pt x="478" y="209"/>
                  </a:cubicBezTo>
                  <a:cubicBezTo>
                    <a:pt x="560" y="127"/>
                    <a:pt x="560" y="127"/>
                    <a:pt x="560" y="127"/>
                  </a:cubicBezTo>
                  <a:cubicBezTo>
                    <a:pt x="560" y="358"/>
                    <a:pt x="560" y="358"/>
                    <a:pt x="560" y="358"/>
                  </a:cubicBezTo>
                  <a:cubicBezTo>
                    <a:pt x="428" y="246"/>
                    <a:pt x="294" y="158"/>
                    <a:pt x="218" y="158"/>
                  </a:cubicBezTo>
                  <a:cubicBezTo>
                    <a:pt x="191" y="158"/>
                    <a:pt x="175" y="168"/>
                    <a:pt x="167" y="177"/>
                  </a:cubicBezTo>
                  <a:cubicBezTo>
                    <a:pt x="130" y="214"/>
                    <a:pt x="147" y="286"/>
                    <a:pt x="219" y="399"/>
                  </a:cubicBezTo>
                  <a:cubicBezTo>
                    <a:pt x="251" y="449"/>
                    <a:pt x="292" y="503"/>
                    <a:pt x="339" y="560"/>
                  </a:cubicBezTo>
                  <a:cubicBezTo>
                    <a:pt x="127" y="560"/>
                    <a:pt x="127" y="560"/>
                    <a:pt x="127" y="560"/>
                  </a:cubicBezTo>
                  <a:cubicBezTo>
                    <a:pt x="209" y="478"/>
                    <a:pt x="209" y="478"/>
                    <a:pt x="209" y="478"/>
                  </a:cubicBezTo>
                  <a:cubicBezTo>
                    <a:pt x="222" y="464"/>
                    <a:pt x="222" y="443"/>
                    <a:pt x="209" y="429"/>
                  </a:cubicBezTo>
                  <a:cubicBezTo>
                    <a:pt x="204" y="424"/>
                    <a:pt x="204" y="424"/>
                    <a:pt x="204" y="424"/>
                  </a:cubicBezTo>
                  <a:cubicBezTo>
                    <a:pt x="190" y="411"/>
                    <a:pt x="168" y="411"/>
                    <a:pt x="155" y="424"/>
                  </a:cubicBezTo>
                  <a:cubicBezTo>
                    <a:pt x="15" y="564"/>
                    <a:pt x="15" y="564"/>
                    <a:pt x="15" y="564"/>
                  </a:cubicBezTo>
                  <a:cubicBezTo>
                    <a:pt x="13" y="566"/>
                    <a:pt x="11" y="569"/>
                    <a:pt x="9" y="571"/>
                  </a:cubicBezTo>
                  <a:cubicBezTo>
                    <a:pt x="4" y="577"/>
                    <a:pt x="0" y="586"/>
                    <a:pt x="0" y="595"/>
                  </a:cubicBezTo>
                  <a:cubicBezTo>
                    <a:pt x="0" y="602"/>
                    <a:pt x="0" y="602"/>
                    <a:pt x="0" y="602"/>
                  </a:cubicBezTo>
                  <a:cubicBezTo>
                    <a:pt x="0" y="612"/>
                    <a:pt x="5" y="622"/>
                    <a:pt x="13" y="628"/>
                  </a:cubicBezTo>
                  <a:cubicBezTo>
                    <a:pt x="13" y="629"/>
                    <a:pt x="14" y="630"/>
                    <a:pt x="15" y="631"/>
                  </a:cubicBezTo>
                  <a:cubicBezTo>
                    <a:pt x="155" y="771"/>
                    <a:pt x="155" y="771"/>
                    <a:pt x="155" y="771"/>
                  </a:cubicBezTo>
                  <a:cubicBezTo>
                    <a:pt x="168" y="784"/>
                    <a:pt x="190" y="784"/>
                    <a:pt x="204" y="771"/>
                  </a:cubicBezTo>
                  <a:cubicBezTo>
                    <a:pt x="209" y="766"/>
                    <a:pt x="209" y="766"/>
                    <a:pt x="209" y="766"/>
                  </a:cubicBezTo>
                  <a:cubicBezTo>
                    <a:pt x="222" y="752"/>
                    <a:pt x="222" y="730"/>
                    <a:pt x="209" y="717"/>
                  </a:cubicBezTo>
                  <a:cubicBezTo>
                    <a:pt x="128" y="636"/>
                    <a:pt x="128" y="636"/>
                    <a:pt x="128" y="636"/>
                  </a:cubicBezTo>
                  <a:cubicBezTo>
                    <a:pt x="353" y="636"/>
                    <a:pt x="353" y="636"/>
                    <a:pt x="353" y="636"/>
                  </a:cubicBezTo>
                  <a:cubicBezTo>
                    <a:pt x="300" y="699"/>
                    <a:pt x="254" y="759"/>
                    <a:pt x="219" y="814"/>
                  </a:cubicBezTo>
                  <a:cubicBezTo>
                    <a:pt x="147" y="926"/>
                    <a:pt x="130" y="999"/>
                    <a:pt x="167" y="1036"/>
                  </a:cubicBezTo>
                  <a:cubicBezTo>
                    <a:pt x="175" y="1045"/>
                    <a:pt x="191" y="1055"/>
                    <a:pt x="218" y="1055"/>
                  </a:cubicBezTo>
                  <a:cubicBezTo>
                    <a:pt x="218" y="1055"/>
                    <a:pt x="218" y="1055"/>
                    <a:pt x="218" y="1055"/>
                  </a:cubicBezTo>
                  <a:cubicBezTo>
                    <a:pt x="294" y="1055"/>
                    <a:pt x="428" y="967"/>
                    <a:pt x="560" y="855"/>
                  </a:cubicBezTo>
                  <a:cubicBezTo>
                    <a:pt x="560" y="1068"/>
                    <a:pt x="560" y="1068"/>
                    <a:pt x="560" y="1068"/>
                  </a:cubicBezTo>
                  <a:cubicBezTo>
                    <a:pt x="478" y="986"/>
                    <a:pt x="478" y="986"/>
                    <a:pt x="478" y="986"/>
                  </a:cubicBezTo>
                  <a:cubicBezTo>
                    <a:pt x="464" y="973"/>
                    <a:pt x="443" y="973"/>
                    <a:pt x="429" y="986"/>
                  </a:cubicBezTo>
                  <a:cubicBezTo>
                    <a:pt x="424" y="991"/>
                    <a:pt x="424" y="991"/>
                    <a:pt x="424" y="991"/>
                  </a:cubicBezTo>
                  <a:cubicBezTo>
                    <a:pt x="410" y="1005"/>
                    <a:pt x="410" y="1027"/>
                    <a:pt x="424" y="1040"/>
                  </a:cubicBezTo>
                  <a:cubicBezTo>
                    <a:pt x="564" y="1180"/>
                    <a:pt x="564" y="1180"/>
                    <a:pt x="564" y="1180"/>
                  </a:cubicBezTo>
                  <a:cubicBezTo>
                    <a:pt x="566" y="1182"/>
                    <a:pt x="568" y="1184"/>
                    <a:pt x="571" y="1185"/>
                  </a:cubicBezTo>
                  <a:cubicBezTo>
                    <a:pt x="577" y="1191"/>
                    <a:pt x="585" y="1195"/>
                    <a:pt x="595" y="1195"/>
                  </a:cubicBezTo>
                  <a:cubicBezTo>
                    <a:pt x="602" y="1195"/>
                    <a:pt x="602" y="1195"/>
                    <a:pt x="602" y="1195"/>
                  </a:cubicBezTo>
                  <a:cubicBezTo>
                    <a:pt x="612" y="1195"/>
                    <a:pt x="622" y="1190"/>
                    <a:pt x="628" y="1182"/>
                  </a:cubicBezTo>
                  <a:cubicBezTo>
                    <a:pt x="629" y="1181"/>
                    <a:pt x="630" y="1181"/>
                    <a:pt x="631" y="1180"/>
                  </a:cubicBezTo>
                  <a:cubicBezTo>
                    <a:pt x="771" y="1040"/>
                    <a:pt x="771" y="1040"/>
                    <a:pt x="771" y="1040"/>
                  </a:cubicBezTo>
                  <a:cubicBezTo>
                    <a:pt x="784" y="1027"/>
                    <a:pt x="784" y="1005"/>
                    <a:pt x="771" y="991"/>
                  </a:cubicBezTo>
                  <a:cubicBezTo>
                    <a:pt x="766" y="986"/>
                    <a:pt x="766" y="986"/>
                    <a:pt x="766" y="986"/>
                  </a:cubicBezTo>
                  <a:cubicBezTo>
                    <a:pt x="752" y="973"/>
                    <a:pt x="730" y="973"/>
                    <a:pt x="717" y="986"/>
                  </a:cubicBezTo>
                  <a:cubicBezTo>
                    <a:pt x="636" y="1067"/>
                    <a:pt x="636" y="1067"/>
                    <a:pt x="636" y="1067"/>
                  </a:cubicBezTo>
                  <a:cubicBezTo>
                    <a:pt x="636" y="858"/>
                    <a:pt x="636" y="858"/>
                    <a:pt x="636" y="858"/>
                  </a:cubicBezTo>
                  <a:cubicBezTo>
                    <a:pt x="767" y="969"/>
                    <a:pt x="899" y="1055"/>
                    <a:pt x="975" y="1055"/>
                  </a:cubicBezTo>
                  <a:cubicBezTo>
                    <a:pt x="1001" y="1055"/>
                    <a:pt x="1017" y="1045"/>
                    <a:pt x="1026" y="1036"/>
                  </a:cubicBezTo>
                  <a:cubicBezTo>
                    <a:pt x="1063" y="999"/>
                    <a:pt x="1046" y="926"/>
                    <a:pt x="974" y="814"/>
                  </a:cubicBezTo>
                  <a:cubicBezTo>
                    <a:pt x="939" y="759"/>
                    <a:pt x="893" y="699"/>
                    <a:pt x="840" y="636"/>
                  </a:cubicBezTo>
                  <a:cubicBezTo>
                    <a:pt x="1067" y="636"/>
                    <a:pt x="1067" y="636"/>
                    <a:pt x="1067" y="636"/>
                  </a:cubicBezTo>
                  <a:cubicBezTo>
                    <a:pt x="986" y="717"/>
                    <a:pt x="986" y="717"/>
                    <a:pt x="986" y="717"/>
                  </a:cubicBezTo>
                  <a:cubicBezTo>
                    <a:pt x="973" y="730"/>
                    <a:pt x="973" y="752"/>
                    <a:pt x="986" y="766"/>
                  </a:cubicBezTo>
                  <a:cubicBezTo>
                    <a:pt x="991" y="771"/>
                    <a:pt x="991" y="771"/>
                    <a:pt x="991" y="771"/>
                  </a:cubicBezTo>
                  <a:cubicBezTo>
                    <a:pt x="1005" y="784"/>
                    <a:pt x="1027" y="784"/>
                    <a:pt x="1040" y="771"/>
                  </a:cubicBezTo>
                  <a:cubicBezTo>
                    <a:pt x="1180" y="631"/>
                    <a:pt x="1180" y="631"/>
                    <a:pt x="1180" y="631"/>
                  </a:cubicBezTo>
                  <a:cubicBezTo>
                    <a:pt x="1181" y="630"/>
                    <a:pt x="1181" y="629"/>
                    <a:pt x="1182" y="628"/>
                  </a:cubicBezTo>
                  <a:cubicBezTo>
                    <a:pt x="1190" y="622"/>
                    <a:pt x="1195" y="612"/>
                    <a:pt x="1195" y="602"/>
                  </a:cubicBezTo>
                  <a:cubicBezTo>
                    <a:pt x="1195" y="595"/>
                    <a:pt x="1195" y="595"/>
                    <a:pt x="1195" y="595"/>
                  </a:cubicBezTo>
                  <a:cubicBezTo>
                    <a:pt x="1195" y="586"/>
                    <a:pt x="1191" y="577"/>
                    <a:pt x="1185" y="571"/>
                  </a:cubicBezTo>
                  <a:close/>
                  <a:moveTo>
                    <a:pt x="218" y="991"/>
                  </a:moveTo>
                  <a:cubicBezTo>
                    <a:pt x="215" y="991"/>
                    <a:pt x="213" y="991"/>
                    <a:pt x="212" y="990"/>
                  </a:cubicBezTo>
                  <a:cubicBezTo>
                    <a:pt x="201" y="964"/>
                    <a:pt x="258" y="847"/>
                    <a:pt x="397" y="684"/>
                  </a:cubicBezTo>
                  <a:cubicBezTo>
                    <a:pt x="418" y="740"/>
                    <a:pt x="463" y="784"/>
                    <a:pt x="519" y="806"/>
                  </a:cubicBezTo>
                  <a:cubicBezTo>
                    <a:pt x="377" y="927"/>
                    <a:pt x="264" y="991"/>
                    <a:pt x="218" y="991"/>
                  </a:cubicBezTo>
                  <a:close/>
                  <a:moveTo>
                    <a:pt x="397" y="529"/>
                  </a:moveTo>
                  <a:cubicBezTo>
                    <a:pt x="258" y="366"/>
                    <a:pt x="201" y="248"/>
                    <a:pt x="212" y="222"/>
                  </a:cubicBezTo>
                  <a:cubicBezTo>
                    <a:pt x="213" y="222"/>
                    <a:pt x="215" y="222"/>
                    <a:pt x="218" y="222"/>
                  </a:cubicBezTo>
                  <a:cubicBezTo>
                    <a:pt x="264" y="222"/>
                    <a:pt x="377" y="286"/>
                    <a:pt x="519" y="407"/>
                  </a:cubicBezTo>
                  <a:cubicBezTo>
                    <a:pt x="463" y="428"/>
                    <a:pt x="418" y="473"/>
                    <a:pt x="397" y="529"/>
                  </a:cubicBezTo>
                  <a:close/>
                  <a:moveTo>
                    <a:pt x="975" y="222"/>
                  </a:moveTo>
                  <a:cubicBezTo>
                    <a:pt x="978" y="222"/>
                    <a:pt x="980" y="222"/>
                    <a:pt x="981" y="222"/>
                  </a:cubicBezTo>
                  <a:cubicBezTo>
                    <a:pt x="991" y="248"/>
                    <a:pt x="935" y="366"/>
                    <a:pt x="796" y="529"/>
                  </a:cubicBezTo>
                  <a:cubicBezTo>
                    <a:pt x="774" y="473"/>
                    <a:pt x="730" y="428"/>
                    <a:pt x="674" y="407"/>
                  </a:cubicBezTo>
                  <a:cubicBezTo>
                    <a:pt x="815" y="286"/>
                    <a:pt x="928" y="222"/>
                    <a:pt x="975" y="222"/>
                  </a:cubicBezTo>
                  <a:close/>
                  <a:moveTo>
                    <a:pt x="981" y="990"/>
                  </a:moveTo>
                  <a:cubicBezTo>
                    <a:pt x="980" y="991"/>
                    <a:pt x="978" y="991"/>
                    <a:pt x="975" y="991"/>
                  </a:cubicBezTo>
                  <a:cubicBezTo>
                    <a:pt x="928" y="991"/>
                    <a:pt x="815" y="927"/>
                    <a:pt x="674" y="806"/>
                  </a:cubicBezTo>
                  <a:cubicBezTo>
                    <a:pt x="730" y="784"/>
                    <a:pt x="774" y="740"/>
                    <a:pt x="796" y="684"/>
                  </a:cubicBezTo>
                  <a:cubicBezTo>
                    <a:pt x="935" y="847"/>
                    <a:pt x="991" y="964"/>
                    <a:pt x="981" y="9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468" name="Google Shape;15468;p110"/>
          <p:cNvSpPr/>
          <p:nvPr/>
        </p:nvSpPr>
        <p:spPr>
          <a:xfrm>
            <a:off x="5860781" y="3529568"/>
            <a:ext cx="462563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Fabric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469" name="Google Shape;15469;p110"/>
          <p:cNvGrpSpPr/>
          <p:nvPr/>
        </p:nvGrpSpPr>
        <p:grpSpPr>
          <a:xfrm>
            <a:off x="1618090" y="2596835"/>
            <a:ext cx="912284" cy="789517"/>
            <a:chOff x="7640638" y="2211388"/>
            <a:chExt cx="684213" cy="592138"/>
          </a:xfrm>
        </p:grpSpPr>
        <p:sp>
          <p:nvSpPr>
            <p:cNvPr id="15470" name="Google Shape;15470;p110"/>
            <p:cNvSpPr/>
            <p:nvPr/>
          </p:nvSpPr>
          <p:spPr>
            <a:xfrm>
              <a:off x="7640638" y="2211388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1" name="Google Shape;15471;p110"/>
            <p:cNvSpPr/>
            <p:nvPr/>
          </p:nvSpPr>
          <p:spPr>
            <a:xfrm>
              <a:off x="7989888" y="2555876"/>
              <a:ext cx="190500" cy="139700"/>
            </a:xfrm>
            <a:custGeom>
              <a:avLst/>
              <a:gdLst/>
              <a:ahLst/>
              <a:cxnLst/>
              <a:rect l="l" t="t" r="r" b="b"/>
              <a:pathLst>
                <a:path w="120" h="88" extrusionOk="0">
                  <a:moveTo>
                    <a:pt x="76" y="23"/>
                  </a:moveTo>
                  <a:lnTo>
                    <a:pt x="0" y="23"/>
                  </a:lnTo>
                  <a:lnTo>
                    <a:pt x="0" y="66"/>
                  </a:lnTo>
                  <a:lnTo>
                    <a:pt x="76" y="66"/>
                  </a:lnTo>
                  <a:lnTo>
                    <a:pt x="76" y="88"/>
                  </a:lnTo>
                  <a:lnTo>
                    <a:pt x="119" y="45"/>
                  </a:lnTo>
                  <a:lnTo>
                    <a:pt x="120" y="44"/>
                  </a:lnTo>
                  <a:lnTo>
                    <a:pt x="76" y="0"/>
                  </a:lnTo>
                  <a:lnTo>
                    <a:pt x="76" y="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2" name="Google Shape;15472;p110"/>
            <p:cNvSpPr/>
            <p:nvPr/>
          </p:nvSpPr>
          <p:spPr>
            <a:xfrm>
              <a:off x="7989888" y="2400301"/>
              <a:ext cx="190500" cy="139700"/>
            </a:xfrm>
            <a:custGeom>
              <a:avLst/>
              <a:gdLst/>
              <a:ahLst/>
              <a:cxnLst/>
              <a:rect l="l" t="t" r="r" b="b"/>
              <a:pathLst>
                <a:path w="120" h="88" extrusionOk="0">
                  <a:moveTo>
                    <a:pt x="76" y="88"/>
                  </a:moveTo>
                  <a:lnTo>
                    <a:pt x="119" y="44"/>
                  </a:lnTo>
                  <a:lnTo>
                    <a:pt x="120" y="44"/>
                  </a:lnTo>
                  <a:lnTo>
                    <a:pt x="76" y="0"/>
                  </a:lnTo>
                  <a:lnTo>
                    <a:pt x="76" y="22"/>
                  </a:lnTo>
                  <a:lnTo>
                    <a:pt x="0" y="22"/>
                  </a:lnTo>
                  <a:lnTo>
                    <a:pt x="0" y="66"/>
                  </a:lnTo>
                  <a:lnTo>
                    <a:pt x="76" y="66"/>
                  </a:lnTo>
                  <a:lnTo>
                    <a:pt x="76" y="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3" name="Google Shape;15473;p110"/>
            <p:cNvSpPr/>
            <p:nvPr/>
          </p:nvSpPr>
          <p:spPr>
            <a:xfrm>
              <a:off x="7785101" y="2481263"/>
              <a:ext cx="190500" cy="139700"/>
            </a:xfrm>
            <a:custGeom>
              <a:avLst/>
              <a:gdLst/>
              <a:ahLst/>
              <a:cxnLst/>
              <a:rect l="l" t="t" r="r" b="b"/>
              <a:pathLst>
                <a:path w="120" h="88" extrusionOk="0">
                  <a:moveTo>
                    <a:pt x="44" y="0"/>
                  </a:moveTo>
                  <a:lnTo>
                    <a:pt x="1" y="43"/>
                  </a:lnTo>
                  <a:lnTo>
                    <a:pt x="0" y="44"/>
                  </a:lnTo>
                  <a:lnTo>
                    <a:pt x="44" y="88"/>
                  </a:lnTo>
                  <a:lnTo>
                    <a:pt x="44" y="66"/>
                  </a:lnTo>
                  <a:lnTo>
                    <a:pt x="120" y="66"/>
                  </a:lnTo>
                  <a:lnTo>
                    <a:pt x="120" y="22"/>
                  </a:lnTo>
                  <a:lnTo>
                    <a:pt x="44" y="2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4" name="Google Shape;15474;p110"/>
            <p:cNvSpPr/>
            <p:nvPr/>
          </p:nvSpPr>
          <p:spPr>
            <a:xfrm>
              <a:off x="7785101" y="2322513"/>
              <a:ext cx="190500" cy="139700"/>
            </a:xfrm>
            <a:custGeom>
              <a:avLst/>
              <a:gdLst/>
              <a:ahLst/>
              <a:cxnLst/>
              <a:rect l="l" t="t" r="r" b="b"/>
              <a:pathLst>
                <a:path w="120" h="88" extrusionOk="0">
                  <a:moveTo>
                    <a:pt x="44" y="0"/>
                  </a:moveTo>
                  <a:lnTo>
                    <a:pt x="1" y="44"/>
                  </a:lnTo>
                  <a:lnTo>
                    <a:pt x="0" y="44"/>
                  </a:lnTo>
                  <a:lnTo>
                    <a:pt x="44" y="88"/>
                  </a:lnTo>
                  <a:lnTo>
                    <a:pt x="44" y="66"/>
                  </a:lnTo>
                  <a:lnTo>
                    <a:pt x="120" y="66"/>
                  </a:lnTo>
                  <a:lnTo>
                    <a:pt x="120" y="22"/>
                  </a:lnTo>
                  <a:lnTo>
                    <a:pt x="44" y="2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475" name="Google Shape;15475;p110"/>
          <p:cNvSpPr/>
          <p:nvPr/>
        </p:nvSpPr>
        <p:spPr>
          <a:xfrm>
            <a:off x="1812022" y="3529568"/>
            <a:ext cx="50712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Access</a:t>
            </a:r>
            <a:endParaRPr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476" name="Google Shape;15476;p110"/>
          <p:cNvGrpSpPr/>
          <p:nvPr/>
        </p:nvGrpSpPr>
        <p:grpSpPr>
          <a:xfrm>
            <a:off x="4315073" y="2596835"/>
            <a:ext cx="912283" cy="789517"/>
            <a:chOff x="790576" y="3349625"/>
            <a:chExt cx="684212" cy="592138"/>
          </a:xfrm>
        </p:grpSpPr>
        <p:sp>
          <p:nvSpPr>
            <p:cNvPr id="15477" name="Google Shape;15477;p110"/>
            <p:cNvSpPr/>
            <p:nvPr/>
          </p:nvSpPr>
          <p:spPr>
            <a:xfrm>
              <a:off x="790576" y="3349625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78" name="Google Shape;15478;p110"/>
            <p:cNvSpPr/>
            <p:nvPr/>
          </p:nvSpPr>
          <p:spPr>
            <a:xfrm>
              <a:off x="925513" y="3436938"/>
              <a:ext cx="411162" cy="412750"/>
            </a:xfrm>
            <a:custGeom>
              <a:avLst/>
              <a:gdLst/>
              <a:ahLst/>
              <a:cxnLst/>
              <a:rect l="l" t="t" r="r" b="b"/>
              <a:pathLst>
                <a:path w="1219" h="1220" extrusionOk="0">
                  <a:moveTo>
                    <a:pt x="1212" y="590"/>
                  </a:moveTo>
                  <a:cubicBezTo>
                    <a:pt x="1211" y="588"/>
                    <a:pt x="1210" y="586"/>
                    <a:pt x="1208" y="584"/>
                  </a:cubicBezTo>
                  <a:cubicBezTo>
                    <a:pt x="1100" y="476"/>
                    <a:pt x="1100" y="476"/>
                    <a:pt x="1100" y="476"/>
                  </a:cubicBezTo>
                  <a:cubicBezTo>
                    <a:pt x="1089" y="465"/>
                    <a:pt x="1072" y="465"/>
                    <a:pt x="1062" y="476"/>
                  </a:cubicBezTo>
                  <a:cubicBezTo>
                    <a:pt x="1058" y="480"/>
                    <a:pt x="1058" y="480"/>
                    <a:pt x="1058" y="480"/>
                  </a:cubicBezTo>
                  <a:cubicBezTo>
                    <a:pt x="1048" y="490"/>
                    <a:pt x="1048" y="507"/>
                    <a:pt x="1058" y="518"/>
                  </a:cubicBezTo>
                  <a:cubicBezTo>
                    <a:pt x="1122" y="581"/>
                    <a:pt x="1122" y="581"/>
                    <a:pt x="1122" y="581"/>
                  </a:cubicBezTo>
                  <a:cubicBezTo>
                    <a:pt x="926" y="581"/>
                    <a:pt x="926" y="581"/>
                    <a:pt x="926" y="581"/>
                  </a:cubicBezTo>
                  <a:cubicBezTo>
                    <a:pt x="921" y="515"/>
                    <a:pt x="895" y="455"/>
                    <a:pt x="855" y="407"/>
                  </a:cubicBezTo>
                  <a:cubicBezTo>
                    <a:pt x="992" y="270"/>
                    <a:pt x="992" y="270"/>
                    <a:pt x="992" y="270"/>
                  </a:cubicBezTo>
                  <a:cubicBezTo>
                    <a:pt x="992" y="358"/>
                    <a:pt x="992" y="358"/>
                    <a:pt x="992" y="358"/>
                  </a:cubicBezTo>
                  <a:cubicBezTo>
                    <a:pt x="992" y="373"/>
                    <a:pt x="1004" y="385"/>
                    <a:pt x="1019" y="385"/>
                  </a:cubicBezTo>
                  <a:cubicBezTo>
                    <a:pt x="1024" y="385"/>
                    <a:pt x="1024" y="385"/>
                    <a:pt x="1024" y="385"/>
                  </a:cubicBezTo>
                  <a:cubicBezTo>
                    <a:pt x="1039" y="385"/>
                    <a:pt x="1051" y="373"/>
                    <a:pt x="1051" y="358"/>
                  </a:cubicBezTo>
                  <a:cubicBezTo>
                    <a:pt x="1051" y="205"/>
                    <a:pt x="1051" y="205"/>
                    <a:pt x="1051" y="205"/>
                  </a:cubicBezTo>
                  <a:cubicBezTo>
                    <a:pt x="1051" y="204"/>
                    <a:pt x="1051" y="204"/>
                    <a:pt x="1051" y="203"/>
                  </a:cubicBezTo>
                  <a:cubicBezTo>
                    <a:pt x="1052" y="195"/>
                    <a:pt x="1049" y="187"/>
                    <a:pt x="1043" y="181"/>
                  </a:cubicBezTo>
                  <a:cubicBezTo>
                    <a:pt x="1039" y="177"/>
                    <a:pt x="1039" y="177"/>
                    <a:pt x="1039" y="177"/>
                  </a:cubicBezTo>
                  <a:cubicBezTo>
                    <a:pt x="1034" y="172"/>
                    <a:pt x="1028" y="170"/>
                    <a:pt x="1021" y="169"/>
                  </a:cubicBezTo>
                  <a:cubicBezTo>
                    <a:pt x="1019" y="169"/>
                    <a:pt x="1017" y="169"/>
                    <a:pt x="1015" y="169"/>
                  </a:cubicBezTo>
                  <a:cubicBezTo>
                    <a:pt x="861" y="169"/>
                    <a:pt x="861" y="169"/>
                    <a:pt x="861" y="169"/>
                  </a:cubicBezTo>
                  <a:cubicBezTo>
                    <a:pt x="847" y="169"/>
                    <a:pt x="835" y="181"/>
                    <a:pt x="835" y="195"/>
                  </a:cubicBezTo>
                  <a:cubicBezTo>
                    <a:pt x="835" y="201"/>
                    <a:pt x="835" y="201"/>
                    <a:pt x="835" y="201"/>
                  </a:cubicBezTo>
                  <a:cubicBezTo>
                    <a:pt x="835" y="216"/>
                    <a:pt x="847" y="228"/>
                    <a:pt x="861" y="228"/>
                  </a:cubicBezTo>
                  <a:cubicBezTo>
                    <a:pt x="951" y="228"/>
                    <a:pt x="951" y="228"/>
                    <a:pt x="951" y="228"/>
                  </a:cubicBezTo>
                  <a:cubicBezTo>
                    <a:pt x="813" y="365"/>
                    <a:pt x="813" y="365"/>
                    <a:pt x="813" y="365"/>
                  </a:cubicBezTo>
                  <a:cubicBezTo>
                    <a:pt x="765" y="326"/>
                    <a:pt x="705" y="299"/>
                    <a:pt x="640" y="293"/>
                  </a:cubicBezTo>
                  <a:cubicBezTo>
                    <a:pt x="640" y="99"/>
                    <a:pt x="640" y="99"/>
                    <a:pt x="640" y="99"/>
                  </a:cubicBezTo>
                  <a:cubicBezTo>
                    <a:pt x="702" y="162"/>
                    <a:pt x="702" y="162"/>
                    <a:pt x="702" y="162"/>
                  </a:cubicBezTo>
                  <a:cubicBezTo>
                    <a:pt x="713" y="172"/>
                    <a:pt x="730" y="172"/>
                    <a:pt x="740" y="162"/>
                  </a:cubicBezTo>
                  <a:cubicBezTo>
                    <a:pt x="744" y="158"/>
                    <a:pt x="744" y="158"/>
                    <a:pt x="744" y="158"/>
                  </a:cubicBezTo>
                  <a:cubicBezTo>
                    <a:pt x="754" y="147"/>
                    <a:pt x="754" y="130"/>
                    <a:pt x="744" y="120"/>
                  </a:cubicBezTo>
                  <a:cubicBezTo>
                    <a:pt x="636" y="12"/>
                    <a:pt x="636" y="12"/>
                    <a:pt x="636" y="12"/>
                  </a:cubicBezTo>
                  <a:cubicBezTo>
                    <a:pt x="635" y="11"/>
                    <a:pt x="634" y="11"/>
                    <a:pt x="634" y="10"/>
                  </a:cubicBezTo>
                  <a:cubicBezTo>
                    <a:pt x="629" y="4"/>
                    <a:pt x="621" y="0"/>
                    <a:pt x="613" y="0"/>
                  </a:cubicBezTo>
                  <a:cubicBezTo>
                    <a:pt x="608" y="0"/>
                    <a:pt x="608" y="0"/>
                    <a:pt x="608" y="0"/>
                  </a:cubicBezTo>
                  <a:cubicBezTo>
                    <a:pt x="600" y="0"/>
                    <a:pt x="594" y="3"/>
                    <a:pt x="589" y="7"/>
                  </a:cubicBezTo>
                  <a:cubicBezTo>
                    <a:pt x="587" y="9"/>
                    <a:pt x="585" y="10"/>
                    <a:pt x="584" y="12"/>
                  </a:cubicBezTo>
                  <a:cubicBezTo>
                    <a:pt x="476" y="120"/>
                    <a:pt x="476" y="120"/>
                    <a:pt x="476" y="120"/>
                  </a:cubicBezTo>
                  <a:cubicBezTo>
                    <a:pt x="465" y="130"/>
                    <a:pt x="465" y="147"/>
                    <a:pt x="476" y="158"/>
                  </a:cubicBezTo>
                  <a:cubicBezTo>
                    <a:pt x="479" y="162"/>
                    <a:pt x="479" y="162"/>
                    <a:pt x="479" y="162"/>
                  </a:cubicBezTo>
                  <a:cubicBezTo>
                    <a:pt x="490" y="172"/>
                    <a:pt x="507" y="172"/>
                    <a:pt x="517" y="162"/>
                  </a:cubicBezTo>
                  <a:cubicBezTo>
                    <a:pt x="581" y="98"/>
                    <a:pt x="581" y="98"/>
                    <a:pt x="581" y="98"/>
                  </a:cubicBezTo>
                  <a:cubicBezTo>
                    <a:pt x="581" y="293"/>
                    <a:pt x="581" y="293"/>
                    <a:pt x="581" y="293"/>
                  </a:cubicBezTo>
                  <a:cubicBezTo>
                    <a:pt x="515" y="299"/>
                    <a:pt x="454" y="325"/>
                    <a:pt x="406" y="365"/>
                  </a:cubicBezTo>
                  <a:cubicBezTo>
                    <a:pt x="268" y="228"/>
                    <a:pt x="268" y="228"/>
                    <a:pt x="268" y="228"/>
                  </a:cubicBezTo>
                  <a:cubicBezTo>
                    <a:pt x="358" y="228"/>
                    <a:pt x="358" y="228"/>
                    <a:pt x="358" y="228"/>
                  </a:cubicBezTo>
                  <a:cubicBezTo>
                    <a:pt x="373" y="228"/>
                    <a:pt x="385" y="216"/>
                    <a:pt x="385" y="201"/>
                  </a:cubicBezTo>
                  <a:cubicBezTo>
                    <a:pt x="385" y="195"/>
                    <a:pt x="385" y="195"/>
                    <a:pt x="385" y="195"/>
                  </a:cubicBezTo>
                  <a:cubicBezTo>
                    <a:pt x="385" y="181"/>
                    <a:pt x="373" y="169"/>
                    <a:pt x="358" y="169"/>
                  </a:cubicBezTo>
                  <a:cubicBezTo>
                    <a:pt x="205" y="169"/>
                    <a:pt x="205" y="169"/>
                    <a:pt x="205" y="169"/>
                  </a:cubicBezTo>
                  <a:cubicBezTo>
                    <a:pt x="203" y="169"/>
                    <a:pt x="200" y="169"/>
                    <a:pt x="198" y="169"/>
                  </a:cubicBezTo>
                  <a:cubicBezTo>
                    <a:pt x="192" y="170"/>
                    <a:pt x="185" y="172"/>
                    <a:pt x="180" y="177"/>
                  </a:cubicBezTo>
                  <a:cubicBezTo>
                    <a:pt x="176" y="181"/>
                    <a:pt x="176" y="181"/>
                    <a:pt x="176" y="181"/>
                  </a:cubicBezTo>
                  <a:cubicBezTo>
                    <a:pt x="170" y="187"/>
                    <a:pt x="168" y="195"/>
                    <a:pt x="168" y="203"/>
                  </a:cubicBezTo>
                  <a:cubicBezTo>
                    <a:pt x="168" y="204"/>
                    <a:pt x="168" y="204"/>
                    <a:pt x="168" y="205"/>
                  </a:cubicBezTo>
                  <a:cubicBezTo>
                    <a:pt x="168" y="358"/>
                    <a:pt x="168" y="358"/>
                    <a:pt x="168" y="358"/>
                  </a:cubicBezTo>
                  <a:cubicBezTo>
                    <a:pt x="168" y="373"/>
                    <a:pt x="180" y="385"/>
                    <a:pt x="195" y="385"/>
                  </a:cubicBezTo>
                  <a:cubicBezTo>
                    <a:pt x="200" y="385"/>
                    <a:pt x="200" y="385"/>
                    <a:pt x="200" y="385"/>
                  </a:cubicBezTo>
                  <a:cubicBezTo>
                    <a:pt x="215" y="385"/>
                    <a:pt x="227" y="373"/>
                    <a:pt x="227" y="358"/>
                  </a:cubicBezTo>
                  <a:cubicBezTo>
                    <a:pt x="227" y="270"/>
                    <a:pt x="227" y="270"/>
                    <a:pt x="227" y="270"/>
                  </a:cubicBezTo>
                  <a:cubicBezTo>
                    <a:pt x="364" y="407"/>
                    <a:pt x="364" y="407"/>
                    <a:pt x="364" y="407"/>
                  </a:cubicBezTo>
                  <a:cubicBezTo>
                    <a:pt x="325" y="455"/>
                    <a:pt x="299" y="515"/>
                    <a:pt x="293" y="581"/>
                  </a:cubicBezTo>
                  <a:cubicBezTo>
                    <a:pt x="98" y="581"/>
                    <a:pt x="98" y="581"/>
                    <a:pt x="98" y="581"/>
                  </a:cubicBezTo>
                  <a:cubicBezTo>
                    <a:pt x="161" y="518"/>
                    <a:pt x="161" y="518"/>
                    <a:pt x="161" y="518"/>
                  </a:cubicBezTo>
                  <a:cubicBezTo>
                    <a:pt x="172" y="507"/>
                    <a:pt x="172" y="490"/>
                    <a:pt x="161" y="480"/>
                  </a:cubicBezTo>
                  <a:cubicBezTo>
                    <a:pt x="157" y="476"/>
                    <a:pt x="157" y="476"/>
                    <a:pt x="157" y="476"/>
                  </a:cubicBezTo>
                  <a:cubicBezTo>
                    <a:pt x="147" y="465"/>
                    <a:pt x="130" y="465"/>
                    <a:pt x="120" y="476"/>
                  </a:cubicBezTo>
                  <a:cubicBezTo>
                    <a:pt x="11" y="584"/>
                    <a:pt x="11" y="584"/>
                    <a:pt x="11" y="584"/>
                  </a:cubicBezTo>
                  <a:cubicBezTo>
                    <a:pt x="10" y="586"/>
                    <a:pt x="8" y="588"/>
                    <a:pt x="7" y="590"/>
                  </a:cubicBezTo>
                  <a:cubicBezTo>
                    <a:pt x="3" y="594"/>
                    <a:pt x="0" y="601"/>
                    <a:pt x="0" y="608"/>
                  </a:cubicBezTo>
                  <a:cubicBezTo>
                    <a:pt x="0" y="613"/>
                    <a:pt x="0" y="613"/>
                    <a:pt x="0" y="613"/>
                  </a:cubicBezTo>
                  <a:cubicBezTo>
                    <a:pt x="0" y="622"/>
                    <a:pt x="4" y="629"/>
                    <a:pt x="10" y="634"/>
                  </a:cubicBezTo>
                  <a:cubicBezTo>
                    <a:pt x="10" y="635"/>
                    <a:pt x="11" y="635"/>
                    <a:pt x="11" y="636"/>
                  </a:cubicBezTo>
                  <a:cubicBezTo>
                    <a:pt x="120" y="744"/>
                    <a:pt x="120" y="744"/>
                    <a:pt x="120" y="744"/>
                  </a:cubicBezTo>
                  <a:cubicBezTo>
                    <a:pt x="130" y="755"/>
                    <a:pt x="147" y="755"/>
                    <a:pt x="157" y="744"/>
                  </a:cubicBezTo>
                  <a:cubicBezTo>
                    <a:pt x="161" y="740"/>
                    <a:pt x="161" y="740"/>
                    <a:pt x="161" y="740"/>
                  </a:cubicBezTo>
                  <a:cubicBezTo>
                    <a:pt x="172" y="730"/>
                    <a:pt x="172" y="713"/>
                    <a:pt x="161" y="702"/>
                  </a:cubicBezTo>
                  <a:cubicBezTo>
                    <a:pt x="99" y="640"/>
                    <a:pt x="99" y="640"/>
                    <a:pt x="99" y="640"/>
                  </a:cubicBezTo>
                  <a:cubicBezTo>
                    <a:pt x="293" y="640"/>
                    <a:pt x="293" y="640"/>
                    <a:pt x="293" y="640"/>
                  </a:cubicBezTo>
                  <a:cubicBezTo>
                    <a:pt x="299" y="706"/>
                    <a:pt x="325" y="766"/>
                    <a:pt x="365" y="814"/>
                  </a:cubicBezTo>
                  <a:cubicBezTo>
                    <a:pt x="227" y="951"/>
                    <a:pt x="227" y="951"/>
                    <a:pt x="227" y="951"/>
                  </a:cubicBezTo>
                  <a:cubicBezTo>
                    <a:pt x="227" y="862"/>
                    <a:pt x="227" y="862"/>
                    <a:pt x="227" y="862"/>
                  </a:cubicBezTo>
                  <a:cubicBezTo>
                    <a:pt x="227" y="847"/>
                    <a:pt x="215" y="835"/>
                    <a:pt x="200" y="835"/>
                  </a:cubicBezTo>
                  <a:cubicBezTo>
                    <a:pt x="195" y="835"/>
                    <a:pt x="195" y="835"/>
                    <a:pt x="195" y="835"/>
                  </a:cubicBezTo>
                  <a:cubicBezTo>
                    <a:pt x="180" y="835"/>
                    <a:pt x="168" y="847"/>
                    <a:pt x="168" y="862"/>
                  </a:cubicBezTo>
                  <a:cubicBezTo>
                    <a:pt x="168" y="1015"/>
                    <a:pt x="168" y="1015"/>
                    <a:pt x="168" y="1015"/>
                  </a:cubicBezTo>
                  <a:cubicBezTo>
                    <a:pt x="168" y="1017"/>
                    <a:pt x="169" y="1019"/>
                    <a:pt x="169" y="1022"/>
                  </a:cubicBezTo>
                  <a:cubicBezTo>
                    <a:pt x="169" y="1028"/>
                    <a:pt x="172" y="1035"/>
                    <a:pt x="177" y="1040"/>
                  </a:cubicBezTo>
                  <a:cubicBezTo>
                    <a:pt x="181" y="1044"/>
                    <a:pt x="181" y="1044"/>
                    <a:pt x="181" y="1044"/>
                  </a:cubicBezTo>
                  <a:cubicBezTo>
                    <a:pt x="187" y="1049"/>
                    <a:pt x="195" y="1052"/>
                    <a:pt x="202" y="1051"/>
                  </a:cubicBezTo>
                  <a:cubicBezTo>
                    <a:pt x="203" y="1051"/>
                    <a:pt x="204" y="1051"/>
                    <a:pt x="205" y="1051"/>
                  </a:cubicBezTo>
                  <a:cubicBezTo>
                    <a:pt x="358" y="1051"/>
                    <a:pt x="358" y="1051"/>
                    <a:pt x="358" y="1051"/>
                  </a:cubicBezTo>
                  <a:cubicBezTo>
                    <a:pt x="373" y="1051"/>
                    <a:pt x="385" y="1039"/>
                    <a:pt x="385" y="1025"/>
                  </a:cubicBezTo>
                  <a:cubicBezTo>
                    <a:pt x="385" y="1019"/>
                    <a:pt x="385" y="1019"/>
                    <a:pt x="385" y="1019"/>
                  </a:cubicBezTo>
                  <a:cubicBezTo>
                    <a:pt x="385" y="1004"/>
                    <a:pt x="373" y="992"/>
                    <a:pt x="358" y="992"/>
                  </a:cubicBezTo>
                  <a:cubicBezTo>
                    <a:pt x="270" y="992"/>
                    <a:pt x="270" y="992"/>
                    <a:pt x="270" y="992"/>
                  </a:cubicBezTo>
                  <a:cubicBezTo>
                    <a:pt x="407" y="855"/>
                    <a:pt x="407" y="855"/>
                    <a:pt x="407" y="855"/>
                  </a:cubicBezTo>
                  <a:cubicBezTo>
                    <a:pt x="455" y="895"/>
                    <a:pt x="515" y="921"/>
                    <a:pt x="581" y="927"/>
                  </a:cubicBezTo>
                  <a:cubicBezTo>
                    <a:pt x="581" y="1122"/>
                    <a:pt x="581" y="1122"/>
                    <a:pt x="581" y="1122"/>
                  </a:cubicBezTo>
                  <a:cubicBezTo>
                    <a:pt x="517" y="1058"/>
                    <a:pt x="517" y="1058"/>
                    <a:pt x="517" y="1058"/>
                  </a:cubicBezTo>
                  <a:cubicBezTo>
                    <a:pt x="507" y="1048"/>
                    <a:pt x="490" y="1048"/>
                    <a:pt x="479" y="1058"/>
                  </a:cubicBezTo>
                  <a:cubicBezTo>
                    <a:pt x="476" y="1062"/>
                    <a:pt x="476" y="1062"/>
                    <a:pt x="476" y="1062"/>
                  </a:cubicBezTo>
                  <a:cubicBezTo>
                    <a:pt x="465" y="1073"/>
                    <a:pt x="465" y="1090"/>
                    <a:pt x="476" y="1100"/>
                  </a:cubicBezTo>
                  <a:cubicBezTo>
                    <a:pt x="584" y="1208"/>
                    <a:pt x="584" y="1208"/>
                    <a:pt x="584" y="1208"/>
                  </a:cubicBezTo>
                  <a:cubicBezTo>
                    <a:pt x="585" y="1210"/>
                    <a:pt x="587" y="1211"/>
                    <a:pt x="589" y="1213"/>
                  </a:cubicBezTo>
                  <a:cubicBezTo>
                    <a:pt x="594" y="1217"/>
                    <a:pt x="600" y="1220"/>
                    <a:pt x="608" y="1220"/>
                  </a:cubicBezTo>
                  <a:cubicBezTo>
                    <a:pt x="613" y="1220"/>
                    <a:pt x="613" y="1220"/>
                    <a:pt x="613" y="1220"/>
                  </a:cubicBezTo>
                  <a:cubicBezTo>
                    <a:pt x="621" y="1220"/>
                    <a:pt x="629" y="1216"/>
                    <a:pt x="634" y="1210"/>
                  </a:cubicBezTo>
                  <a:cubicBezTo>
                    <a:pt x="634" y="1209"/>
                    <a:pt x="635" y="1209"/>
                    <a:pt x="636" y="1208"/>
                  </a:cubicBezTo>
                  <a:cubicBezTo>
                    <a:pt x="744" y="1100"/>
                    <a:pt x="744" y="1100"/>
                    <a:pt x="744" y="1100"/>
                  </a:cubicBezTo>
                  <a:cubicBezTo>
                    <a:pt x="754" y="1090"/>
                    <a:pt x="754" y="1073"/>
                    <a:pt x="744" y="1062"/>
                  </a:cubicBezTo>
                  <a:cubicBezTo>
                    <a:pt x="740" y="1058"/>
                    <a:pt x="740" y="1058"/>
                    <a:pt x="740" y="1058"/>
                  </a:cubicBezTo>
                  <a:cubicBezTo>
                    <a:pt x="730" y="1048"/>
                    <a:pt x="713" y="1048"/>
                    <a:pt x="702" y="1058"/>
                  </a:cubicBezTo>
                  <a:cubicBezTo>
                    <a:pt x="640" y="1121"/>
                    <a:pt x="640" y="1121"/>
                    <a:pt x="640" y="1121"/>
                  </a:cubicBezTo>
                  <a:cubicBezTo>
                    <a:pt x="640" y="927"/>
                    <a:pt x="640" y="927"/>
                    <a:pt x="640" y="927"/>
                  </a:cubicBezTo>
                  <a:cubicBezTo>
                    <a:pt x="705" y="921"/>
                    <a:pt x="765" y="895"/>
                    <a:pt x="812" y="855"/>
                  </a:cubicBezTo>
                  <a:cubicBezTo>
                    <a:pt x="950" y="992"/>
                    <a:pt x="950" y="992"/>
                    <a:pt x="950" y="992"/>
                  </a:cubicBezTo>
                  <a:cubicBezTo>
                    <a:pt x="861" y="992"/>
                    <a:pt x="861" y="992"/>
                    <a:pt x="861" y="992"/>
                  </a:cubicBezTo>
                  <a:cubicBezTo>
                    <a:pt x="847" y="992"/>
                    <a:pt x="835" y="1004"/>
                    <a:pt x="835" y="1019"/>
                  </a:cubicBezTo>
                  <a:cubicBezTo>
                    <a:pt x="835" y="1025"/>
                    <a:pt x="835" y="1025"/>
                    <a:pt x="835" y="1025"/>
                  </a:cubicBezTo>
                  <a:cubicBezTo>
                    <a:pt x="835" y="1039"/>
                    <a:pt x="847" y="1051"/>
                    <a:pt x="861" y="1051"/>
                  </a:cubicBezTo>
                  <a:cubicBezTo>
                    <a:pt x="1015" y="1051"/>
                    <a:pt x="1015" y="1051"/>
                    <a:pt x="1015" y="1051"/>
                  </a:cubicBezTo>
                  <a:cubicBezTo>
                    <a:pt x="1015" y="1051"/>
                    <a:pt x="1016" y="1051"/>
                    <a:pt x="1017" y="1051"/>
                  </a:cubicBezTo>
                  <a:cubicBezTo>
                    <a:pt x="1025" y="1052"/>
                    <a:pt x="1033" y="1049"/>
                    <a:pt x="1039" y="1044"/>
                  </a:cubicBezTo>
                  <a:cubicBezTo>
                    <a:pt x="1042" y="1040"/>
                    <a:pt x="1042" y="1040"/>
                    <a:pt x="1042" y="1040"/>
                  </a:cubicBezTo>
                  <a:cubicBezTo>
                    <a:pt x="1047" y="1035"/>
                    <a:pt x="1050" y="1028"/>
                    <a:pt x="1050" y="1022"/>
                  </a:cubicBezTo>
                  <a:cubicBezTo>
                    <a:pt x="1051" y="1019"/>
                    <a:pt x="1051" y="1017"/>
                    <a:pt x="1051" y="1015"/>
                  </a:cubicBezTo>
                  <a:cubicBezTo>
                    <a:pt x="1051" y="862"/>
                    <a:pt x="1051" y="862"/>
                    <a:pt x="1051" y="862"/>
                  </a:cubicBezTo>
                  <a:cubicBezTo>
                    <a:pt x="1051" y="847"/>
                    <a:pt x="1039" y="835"/>
                    <a:pt x="1024" y="835"/>
                  </a:cubicBezTo>
                  <a:cubicBezTo>
                    <a:pt x="1019" y="835"/>
                    <a:pt x="1019" y="835"/>
                    <a:pt x="1019" y="835"/>
                  </a:cubicBezTo>
                  <a:cubicBezTo>
                    <a:pt x="1004" y="835"/>
                    <a:pt x="992" y="847"/>
                    <a:pt x="992" y="862"/>
                  </a:cubicBezTo>
                  <a:cubicBezTo>
                    <a:pt x="992" y="951"/>
                    <a:pt x="992" y="951"/>
                    <a:pt x="992" y="951"/>
                  </a:cubicBezTo>
                  <a:cubicBezTo>
                    <a:pt x="854" y="814"/>
                    <a:pt x="854" y="814"/>
                    <a:pt x="854" y="814"/>
                  </a:cubicBezTo>
                  <a:cubicBezTo>
                    <a:pt x="894" y="766"/>
                    <a:pt x="920" y="706"/>
                    <a:pt x="926" y="640"/>
                  </a:cubicBezTo>
                  <a:cubicBezTo>
                    <a:pt x="1120" y="640"/>
                    <a:pt x="1120" y="640"/>
                    <a:pt x="1120" y="640"/>
                  </a:cubicBezTo>
                  <a:cubicBezTo>
                    <a:pt x="1058" y="702"/>
                    <a:pt x="1058" y="702"/>
                    <a:pt x="1058" y="702"/>
                  </a:cubicBezTo>
                  <a:cubicBezTo>
                    <a:pt x="1048" y="713"/>
                    <a:pt x="1048" y="730"/>
                    <a:pt x="1058" y="740"/>
                  </a:cubicBezTo>
                  <a:cubicBezTo>
                    <a:pt x="1062" y="744"/>
                    <a:pt x="1062" y="744"/>
                    <a:pt x="1062" y="744"/>
                  </a:cubicBezTo>
                  <a:cubicBezTo>
                    <a:pt x="1072" y="755"/>
                    <a:pt x="1089" y="755"/>
                    <a:pt x="1100" y="744"/>
                  </a:cubicBezTo>
                  <a:cubicBezTo>
                    <a:pt x="1208" y="636"/>
                    <a:pt x="1208" y="636"/>
                    <a:pt x="1208" y="636"/>
                  </a:cubicBezTo>
                  <a:cubicBezTo>
                    <a:pt x="1209" y="635"/>
                    <a:pt x="1209" y="635"/>
                    <a:pt x="1210" y="634"/>
                  </a:cubicBezTo>
                  <a:cubicBezTo>
                    <a:pt x="1216" y="629"/>
                    <a:pt x="1219" y="622"/>
                    <a:pt x="1219" y="613"/>
                  </a:cubicBezTo>
                  <a:cubicBezTo>
                    <a:pt x="1219" y="608"/>
                    <a:pt x="1219" y="608"/>
                    <a:pt x="1219" y="608"/>
                  </a:cubicBezTo>
                  <a:cubicBezTo>
                    <a:pt x="1219" y="601"/>
                    <a:pt x="1217" y="594"/>
                    <a:pt x="1212" y="59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479" name="Google Shape;15479;p110"/>
          <p:cNvSpPr/>
          <p:nvPr/>
        </p:nvSpPr>
        <p:spPr>
          <a:xfrm>
            <a:off x="4555902" y="3529568"/>
            <a:ext cx="462563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Core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480" name="Google Shape;15480;p110"/>
          <p:cNvGrpSpPr/>
          <p:nvPr/>
        </p:nvGrpSpPr>
        <p:grpSpPr>
          <a:xfrm>
            <a:off x="2979883" y="2596835"/>
            <a:ext cx="912284" cy="791633"/>
            <a:chOff x="3493625" y="2955684"/>
            <a:chExt cx="684213" cy="593725"/>
          </a:xfrm>
        </p:grpSpPr>
        <p:sp>
          <p:nvSpPr>
            <p:cNvPr id="15481" name="Google Shape;15481;p110"/>
            <p:cNvSpPr/>
            <p:nvPr/>
          </p:nvSpPr>
          <p:spPr>
            <a:xfrm>
              <a:off x="3493625" y="2955684"/>
              <a:ext cx="684213" cy="593725"/>
            </a:xfrm>
            <a:custGeom>
              <a:avLst/>
              <a:gdLst/>
              <a:ahLst/>
              <a:cxnLst/>
              <a:rect l="l" t="t" r="r" b="b"/>
              <a:pathLst>
                <a:path w="431" h="374" extrusionOk="0">
                  <a:moveTo>
                    <a:pt x="323" y="374"/>
                  </a:moveTo>
                  <a:lnTo>
                    <a:pt x="431" y="187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7"/>
                  </a:lnTo>
                  <a:lnTo>
                    <a:pt x="108" y="374"/>
                  </a:lnTo>
                  <a:lnTo>
                    <a:pt x="323" y="374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2" name="Google Shape;15482;p110"/>
            <p:cNvSpPr/>
            <p:nvPr/>
          </p:nvSpPr>
          <p:spPr>
            <a:xfrm>
              <a:off x="3841288" y="3141422"/>
              <a:ext cx="119063" cy="87313"/>
            </a:xfrm>
            <a:custGeom>
              <a:avLst/>
              <a:gdLst/>
              <a:ahLst/>
              <a:cxnLst/>
              <a:rect l="l" t="t" r="r" b="b"/>
              <a:pathLst>
                <a:path w="75" h="55" extrusionOk="0">
                  <a:moveTo>
                    <a:pt x="48" y="14"/>
                  </a:moveTo>
                  <a:lnTo>
                    <a:pt x="0" y="14"/>
                  </a:lnTo>
                  <a:lnTo>
                    <a:pt x="0" y="41"/>
                  </a:lnTo>
                  <a:lnTo>
                    <a:pt x="48" y="41"/>
                  </a:lnTo>
                  <a:lnTo>
                    <a:pt x="48" y="55"/>
                  </a:lnTo>
                  <a:lnTo>
                    <a:pt x="75" y="28"/>
                  </a:lnTo>
                  <a:lnTo>
                    <a:pt x="75" y="28"/>
                  </a:lnTo>
                  <a:lnTo>
                    <a:pt x="48" y="0"/>
                  </a:lnTo>
                  <a:lnTo>
                    <a:pt x="48" y="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3" name="Google Shape;15483;p110"/>
            <p:cNvSpPr/>
            <p:nvPr/>
          </p:nvSpPr>
          <p:spPr>
            <a:xfrm>
              <a:off x="3841288" y="3044584"/>
              <a:ext cx="119063" cy="87313"/>
            </a:xfrm>
            <a:custGeom>
              <a:avLst/>
              <a:gdLst/>
              <a:ahLst/>
              <a:cxnLst/>
              <a:rect l="l" t="t" r="r" b="b"/>
              <a:pathLst>
                <a:path w="75" h="55" extrusionOk="0">
                  <a:moveTo>
                    <a:pt x="48" y="55"/>
                  </a:moveTo>
                  <a:lnTo>
                    <a:pt x="75" y="28"/>
                  </a:lnTo>
                  <a:lnTo>
                    <a:pt x="75" y="27"/>
                  </a:lnTo>
                  <a:lnTo>
                    <a:pt x="48" y="0"/>
                  </a:lnTo>
                  <a:lnTo>
                    <a:pt x="48" y="13"/>
                  </a:lnTo>
                  <a:lnTo>
                    <a:pt x="0" y="13"/>
                  </a:lnTo>
                  <a:lnTo>
                    <a:pt x="0" y="41"/>
                  </a:lnTo>
                  <a:lnTo>
                    <a:pt x="48" y="41"/>
                  </a:lnTo>
                  <a:lnTo>
                    <a:pt x="48" y="5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4" name="Google Shape;15484;p110"/>
            <p:cNvSpPr/>
            <p:nvPr/>
          </p:nvSpPr>
          <p:spPr>
            <a:xfrm>
              <a:off x="3714288" y="3095384"/>
              <a:ext cx="119063" cy="85725"/>
            </a:xfrm>
            <a:custGeom>
              <a:avLst/>
              <a:gdLst/>
              <a:ahLst/>
              <a:cxnLst/>
              <a:rect l="l" t="t" r="r" b="b"/>
              <a:pathLst>
                <a:path w="75" h="54" extrusionOk="0">
                  <a:moveTo>
                    <a:pt x="27" y="0"/>
                  </a:moveTo>
                  <a:lnTo>
                    <a:pt x="0" y="27"/>
                  </a:lnTo>
                  <a:lnTo>
                    <a:pt x="0" y="27"/>
                  </a:lnTo>
                  <a:lnTo>
                    <a:pt x="27" y="54"/>
                  </a:lnTo>
                  <a:lnTo>
                    <a:pt x="27" y="41"/>
                  </a:lnTo>
                  <a:lnTo>
                    <a:pt x="75" y="41"/>
                  </a:lnTo>
                  <a:lnTo>
                    <a:pt x="75" y="13"/>
                  </a:lnTo>
                  <a:lnTo>
                    <a:pt x="27" y="13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5" name="Google Shape;15485;p110"/>
            <p:cNvSpPr/>
            <p:nvPr/>
          </p:nvSpPr>
          <p:spPr>
            <a:xfrm>
              <a:off x="3714288" y="2995372"/>
              <a:ext cx="119063" cy="87313"/>
            </a:xfrm>
            <a:custGeom>
              <a:avLst/>
              <a:gdLst/>
              <a:ahLst/>
              <a:cxnLst/>
              <a:rect l="l" t="t" r="r" b="b"/>
              <a:pathLst>
                <a:path w="75" h="55" extrusionOk="0">
                  <a:moveTo>
                    <a:pt x="27" y="0"/>
                  </a:moveTo>
                  <a:lnTo>
                    <a:pt x="0" y="27"/>
                  </a:lnTo>
                  <a:lnTo>
                    <a:pt x="0" y="28"/>
                  </a:lnTo>
                  <a:lnTo>
                    <a:pt x="27" y="55"/>
                  </a:lnTo>
                  <a:lnTo>
                    <a:pt x="27" y="41"/>
                  </a:lnTo>
                  <a:lnTo>
                    <a:pt x="75" y="41"/>
                  </a:lnTo>
                  <a:lnTo>
                    <a:pt x="75" y="14"/>
                  </a:lnTo>
                  <a:lnTo>
                    <a:pt x="27" y="14"/>
                  </a:lnTo>
                  <a:lnTo>
                    <a:pt x="2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86" name="Google Shape;15486;p110"/>
            <p:cNvSpPr/>
            <p:nvPr/>
          </p:nvSpPr>
          <p:spPr>
            <a:xfrm>
              <a:off x="3563475" y="3252547"/>
              <a:ext cx="539750" cy="1111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487" name="Google Shape;15487;p110"/>
            <p:cNvGrpSpPr/>
            <p:nvPr/>
          </p:nvGrpSpPr>
          <p:grpSpPr>
            <a:xfrm>
              <a:off x="3732639" y="3302389"/>
              <a:ext cx="206184" cy="200936"/>
              <a:chOff x="3657002" y="4000151"/>
              <a:chExt cx="206184" cy="200936"/>
            </a:xfrm>
          </p:grpSpPr>
          <p:sp>
            <p:nvSpPr>
              <p:cNvPr id="15488" name="Google Shape;15488;p110"/>
              <p:cNvSpPr/>
              <p:nvPr/>
            </p:nvSpPr>
            <p:spPr>
              <a:xfrm>
                <a:off x="3657002" y="4084020"/>
                <a:ext cx="82123" cy="34946"/>
              </a:xfrm>
              <a:custGeom>
                <a:avLst/>
                <a:gdLst/>
                <a:ahLst/>
                <a:cxnLst/>
                <a:rect l="l" t="t" r="r" b="b"/>
                <a:pathLst>
                  <a:path w="47" h="20" extrusionOk="0">
                    <a:moveTo>
                      <a:pt x="47" y="4"/>
                    </a:moveTo>
                    <a:lnTo>
                      <a:pt x="10" y="4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10" y="20"/>
                    </a:lnTo>
                    <a:lnTo>
                      <a:pt x="10" y="15"/>
                    </a:lnTo>
                    <a:lnTo>
                      <a:pt x="47" y="15"/>
                    </a:lnTo>
                    <a:lnTo>
                      <a:pt x="47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89" name="Google Shape;15489;p110"/>
              <p:cNvSpPr/>
              <p:nvPr/>
            </p:nvSpPr>
            <p:spPr>
              <a:xfrm>
                <a:off x="3686706" y="4029855"/>
                <a:ext cx="64650" cy="62901"/>
              </a:xfrm>
              <a:custGeom>
                <a:avLst/>
                <a:gdLst/>
                <a:ahLst/>
                <a:cxnLst/>
                <a:rect l="l" t="t" r="r" b="b"/>
                <a:pathLst>
                  <a:path w="37" h="36" extrusionOk="0">
                    <a:moveTo>
                      <a:pt x="37" y="29"/>
                    </a:moveTo>
                    <a:lnTo>
                      <a:pt x="11" y="4"/>
                    </a:lnTo>
                    <a:lnTo>
                      <a:pt x="15" y="0"/>
                    </a:lnTo>
                    <a:lnTo>
                      <a:pt x="0" y="0"/>
                    </a:lnTo>
                    <a:lnTo>
                      <a:pt x="0" y="14"/>
                    </a:lnTo>
                    <a:lnTo>
                      <a:pt x="4" y="11"/>
                    </a:lnTo>
                    <a:lnTo>
                      <a:pt x="30" y="36"/>
                    </a:lnTo>
                    <a:lnTo>
                      <a:pt x="37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90" name="Google Shape;15490;p110"/>
              <p:cNvSpPr/>
              <p:nvPr/>
            </p:nvSpPr>
            <p:spPr>
              <a:xfrm>
                <a:off x="3742620" y="4000151"/>
                <a:ext cx="34946" cy="80374"/>
              </a:xfrm>
              <a:custGeom>
                <a:avLst/>
                <a:gdLst/>
                <a:ahLst/>
                <a:cxnLst/>
                <a:rect l="l" t="t" r="r" b="b"/>
                <a:pathLst>
                  <a:path w="20" h="46" extrusionOk="0">
                    <a:moveTo>
                      <a:pt x="15" y="46"/>
                    </a:moveTo>
                    <a:lnTo>
                      <a:pt x="15" y="10"/>
                    </a:lnTo>
                    <a:lnTo>
                      <a:pt x="20" y="10"/>
                    </a:lnTo>
                    <a:lnTo>
                      <a:pt x="10" y="0"/>
                    </a:lnTo>
                    <a:lnTo>
                      <a:pt x="0" y="10"/>
                    </a:lnTo>
                    <a:lnTo>
                      <a:pt x="5" y="10"/>
                    </a:lnTo>
                    <a:lnTo>
                      <a:pt x="5" y="46"/>
                    </a:lnTo>
                    <a:lnTo>
                      <a:pt x="15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91" name="Google Shape;15491;p110"/>
              <p:cNvSpPr/>
              <p:nvPr/>
            </p:nvSpPr>
            <p:spPr>
              <a:xfrm>
                <a:off x="3768830" y="4029855"/>
                <a:ext cx="64650" cy="62901"/>
              </a:xfrm>
              <a:custGeom>
                <a:avLst/>
                <a:gdLst/>
                <a:ahLst/>
                <a:cxnLst/>
                <a:rect l="l" t="t" r="r" b="b"/>
                <a:pathLst>
                  <a:path w="37" h="36" extrusionOk="0">
                    <a:moveTo>
                      <a:pt x="8" y="36"/>
                    </a:moveTo>
                    <a:lnTo>
                      <a:pt x="33" y="11"/>
                    </a:lnTo>
                    <a:lnTo>
                      <a:pt x="37" y="14"/>
                    </a:lnTo>
                    <a:lnTo>
                      <a:pt x="37" y="0"/>
                    </a:lnTo>
                    <a:lnTo>
                      <a:pt x="22" y="0"/>
                    </a:lnTo>
                    <a:lnTo>
                      <a:pt x="26" y="4"/>
                    </a:lnTo>
                    <a:lnTo>
                      <a:pt x="0" y="29"/>
                    </a:lnTo>
                    <a:lnTo>
                      <a:pt x="8" y="3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92" name="Google Shape;15492;p110"/>
              <p:cNvSpPr/>
              <p:nvPr/>
            </p:nvSpPr>
            <p:spPr>
              <a:xfrm>
                <a:off x="3782809" y="4084020"/>
                <a:ext cx="80377" cy="34946"/>
              </a:xfrm>
              <a:custGeom>
                <a:avLst/>
                <a:gdLst/>
                <a:ahLst/>
                <a:cxnLst/>
                <a:rect l="l" t="t" r="r" b="b"/>
                <a:pathLst>
                  <a:path w="46" h="20" extrusionOk="0">
                    <a:moveTo>
                      <a:pt x="0" y="15"/>
                    </a:moveTo>
                    <a:lnTo>
                      <a:pt x="36" y="15"/>
                    </a:lnTo>
                    <a:lnTo>
                      <a:pt x="36" y="20"/>
                    </a:lnTo>
                    <a:lnTo>
                      <a:pt x="46" y="10"/>
                    </a:lnTo>
                    <a:lnTo>
                      <a:pt x="36" y="0"/>
                    </a:lnTo>
                    <a:lnTo>
                      <a:pt x="36" y="5"/>
                    </a:lnTo>
                    <a:lnTo>
                      <a:pt x="0" y="5"/>
                    </a:lnTo>
                    <a:lnTo>
                      <a:pt x="0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93" name="Google Shape;15493;p110"/>
              <p:cNvSpPr/>
              <p:nvPr/>
            </p:nvSpPr>
            <p:spPr>
              <a:xfrm>
                <a:off x="3768830" y="4110229"/>
                <a:ext cx="64650" cy="61155"/>
              </a:xfrm>
              <a:custGeom>
                <a:avLst/>
                <a:gdLst/>
                <a:ahLst/>
                <a:cxnLst/>
                <a:rect l="l" t="t" r="r" b="b"/>
                <a:pathLst>
                  <a:path w="37" h="35" extrusionOk="0">
                    <a:moveTo>
                      <a:pt x="0" y="7"/>
                    </a:moveTo>
                    <a:lnTo>
                      <a:pt x="26" y="32"/>
                    </a:lnTo>
                    <a:lnTo>
                      <a:pt x="22" y="35"/>
                    </a:lnTo>
                    <a:lnTo>
                      <a:pt x="37" y="35"/>
                    </a:lnTo>
                    <a:lnTo>
                      <a:pt x="37" y="21"/>
                    </a:lnTo>
                    <a:lnTo>
                      <a:pt x="33" y="25"/>
                    </a:lnTo>
                    <a:lnTo>
                      <a:pt x="8" y="0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94" name="Google Shape;15494;p110"/>
              <p:cNvSpPr/>
              <p:nvPr/>
            </p:nvSpPr>
            <p:spPr>
              <a:xfrm>
                <a:off x="3742620" y="4122460"/>
                <a:ext cx="34946" cy="78627"/>
              </a:xfrm>
              <a:custGeom>
                <a:avLst/>
                <a:gdLst/>
                <a:ahLst/>
                <a:cxnLst/>
                <a:rect l="l" t="t" r="r" b="b"/>
                <a:pathLst>
                  <a:path w="20" h="45" extrusionOk="0">
                    <a:moveTo>
                      <a:pt x="5" y="0"/>
                    </a:moveTo>
                    <a:lnTo>
                      <a:pt x="5" y="35"/>
                    </a:lnTo>
                    <a:lnTo>
                      <a:pt x="0" y="35"/>
                    </a:lnTo>
                    <a:lnTo>
                      <a:pt x="10" y="45"/>
                    </a:lnTo>
                    <a:lnTo>
                      <a:pt x="20" y="35"/>
                    </a:lnTo>
                    <a:lnTo>
                      <a:pt x="15" y="35"/>
                    </a:lnTo>
                    <a:lnTo>
                      <a:pt x="15" y="0"/>
                    </a:lnTo>
                    <a:lnTo>
                      <a:pt x="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95" name="Google Shape;15495;p110"/>
              <p:cNvSpPr/>
              <p:nvPr/>
            </p:nvSpPr>
            <p:spPr>
              <a:xfrm>
                <a:off x="3686706" y="4110229"/>
                <a:ext cx="64650" cy="61155"/>
              </a:xfrm>
              <a:custGeom>
                <a:avLst/>
                <a:gdLst/>
                <a:ahLst/>
                <a:cxnLst/>
                <a:rect l="l" t="t" r="r" b="b"/>
                <a:pathLst>
                  <a:path w="37" h="35" extrusionOk="0">
                    <a:moveTo>
                      <a:pt x="30" y="0"/>
                    </a:moveTo>
                    <a:lnTo>
                      <a:pt x="4" y="25"/>
                    </a:lnTo>
                    <a:lnTo>
                      <a:pt x="0" y="21"/>
                    </a:lnTo>
                    <a:lnTo>
                      <a:pt x="0" y="35"/>
                    </a:lnTo>
                    <a:lnTo>
                      <a:pt x="15" y="35"/>
                    </a:lnTo>
                    <a:lnTo>
                      <a:pt x="11" y="32"/>
                    </a:lnTo>
                    <a:lnTo>
                      <a:pt x="37" y="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96" name="Google Shape;15496;p110"/>
              <p:cNvSpPr/>
              <p:nvPr/>
            </p:nvSpPr>
            <p:spPr>
              <a:xfrm>
                <a:off x="3725147" y="4070042"/>
                <a:ext cx="69892" cy="68144"/>
              </a:xfrm>
              <a:custGeom>
                <a:avLst/>
                <a:gdLst/>
                <a:ahLst/>
                <a:cxnLst/>
                <a:rect l="l" t="t" r="r" b="b"/>
                <a:pathLst>
                  <a:path w="40" h="39" extrusionOk="0">
                    <a:moveTo>
                      <a:pt x="40" y="20"/>
                    </a:moveTo>
                    <a:lnTo>
                      <a:pt x="40" y="21"/>
                    </a:lnTo>
                    <a:lnTo>
                      <a:pt x="40" y="22"/>
                    </a:lnTo>
                    <a:lnTo>
                      <a:pt x="40" y="23"/>
                    </a:lnTo>
                    <a:lnTo>
                      <a:pt x="40" y="24"/>
                    </a:lnTo>
                    <a:lnTo>
                      <a:pt x="40" y="24"/>
                    </a:lnTo>
                    <a:lnTo>
                      <a:pt x="39" y="26"/>
                    </a:lnTo>
                    <a:lnTo>
                      <a:pt x="39" y="26"/>
                    </a:lnTo>
                    <a:lnTo>
                      <a:pt x="39" y="27"/>
                    </a:lnTo>
                    <a:lnTo>
                      <a:pt x="38" y="28"/>
                    </a:lnTo>
                    <a:lnTo>
                      <a:pt x="38" y="29"/>
                    </a:lnTo>
                    <a:lnTo>
                      <a:pt x="38" y="30"/>
                    </a:lnTo>
                    <a:lnTo>
                      <a:pt x="37" y="31"/>
                    </a:lnTo>
                    <a:lnTo>
                      <a:pt x="37" y="31"/>
                    </a:lnTo>
                    <a:lnTo>
                      <a:pt x="36" y="32"/>
                    </a:lnTo>
                    <a:lnTo>
                      <a:pt x="35" y="33"/>
                    </a:lnTo>
                    <a:lnTo>
                      <a:pt x="34" y="33"/>
                    </a:lnTo>
                    <a:lnTo>
                      <a:pt x="34" y="34"/>
                    </a:lnTo>
                    <a:lnTo>
                      <a:pt x="33" y="35"/>
                    </a:lnTo>
                    <a:lnTo>
                      <a:pt x="32" y="35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0" y="37"/>
                    </a:lnTo>
                    <a:lnTo>
                      <a:pt x="29" y="37"/>
                    </a:lnTo>
                    <a:lnTo>
                      <a:pt x="28" y="38"/>
                    </a:lnTo>
                    <a:lnTo>
                      <a:pt x="27" y="38"/>
                    </a:lnTo>
                    <a:lnTo>
                      <a:pt x="26" y="38"/>
                    </a:lnTo>
                    <a:lnTo>
                      <a:pt x="25" y="39"/>
                    </a:lnTo>
                    <a:lnTo>
                      <a:pt x="24" y="39"/>
                    </a:lnTo>
                    <a:lnTo>
                      <a:pt x="23" y="39"/>
                    </a:lnTo>
                    <a:lnTo>
                      <a:pt x="22" y="39"/>
                    </a:lnTo>
                    <a:lnTo>
                      <a:pt x="21" y="39"/>
                    </a:lnTo>
                    <a:lnTo>
                      <a:pt x="20" y="39"/>
                    </a:lnTo>
                    <a:lnTo>
                      <a:pt x="19" y="39"/>
                    </a:lnTo>
                    <a:lnTo>
                      <a:pt x="18" y="39"/>
                    </a:lnTo>
                    <a:lnTo>
                      <a:pt x="17" y="39"/>
                    </a:lnTo>
                    <a:lnTo>
                      <a:pt x="16" y="39"/>
                    </a:lnTo>
                    <a:lnTo>
                      <a:pt x="15" y="39"/>
                    </a:lnTo>
                    <a:lnTo>
                      <a:pt x="14" y="38"/>
                    </a:lnTo>
                    <a:lnTo>
                      <a:pt x="13" y="38"/>
                    </a:lnTo>
                    <a:lnTo>
                      <a:pt x="12" y="38"/>
                    </a:lnTo>
                    <a:lnTo>
                      <a:pt x="11" y="37"/>
                    </a:lnTo>
                    <a:lnTo>
                      <a:pt x="11" y="37"/>
                    </a:lnTo>
                    <a:lnTo>
                      <a:pt x="10" y="36"/>
                    </a:lnTo>
                    <a:lnTo>
                      <a:pt x="9" y="36"/>
                    </a:lnTo>
                    <a:lnTo>
                      <a:pt x="8" y="35"/>
                    </a:lnTo>
                    <a:lnTo>
                      <a:pt x="7" y="35"/>
                    </a:lnTo>
                    <a:lnTo>
                      <a:pt x="7" y="34"/>
                    </a:lnTo>
                    <a:lnTo>
                      <a:pt x="6" y="33"/>
                    </a:lnTo>
                    <a:lnTo>
                      <a:pt x="5" y="33"/>
                    </a:lnTo>
                    <a:lnTo>
                      <a:pt x="5" y="32"/>
                    </a:lnTo>
                    <a:lnTo>
                      <a:pt x="4" y="31"/>
                    </a:lnTo>
                    <a:lnTo>
                      <a:pt x="3" y="31"/>
                    </a:lnTo>
                    <a:lnTo>
                      <a:pt x="3" y="30"/>
                    </a:lnTo>
                    <a:lnTo>
                      <a:pt x="2" y="29"/>
                    </a:lnTo>
                    <a:lnTo>
                      <a:pt x="2" y="28"/>
                    </a:lnTo>
                    <a:lnTo>
                      <a:pt x="2" y="27"/>
                    </a:lnTo>
                    <a:lnTo>
                      <a:pt x="1" y="26"/>
                    </a:lnTo>
                    <a:lnTo>
                      <a:pt x="1" y="26"/>
                    </a:lnTo>
                    <a:lnTo>
                      <a:pt x="1" y="24"/>
                    </a:lnTo>
                    <a:lnTo>
                      <a:pt x="1" y="24"/>
                    </a:lnTo>
                    <a:lnTo>
                      <a:pt x="0" y="23"/>
                    </a:lnTo>
                    <a:lnTo>
                      <a:pt x="0" y="22"/>
                    </a:lnTo>
                    <a:lnTo>
                      <a:pt x="0" y="21"/>
                    </a:lnTo>
                    <a:lnTo>
                      <a:pt x="0" y="20"/>
                    </a:lnTo>
                    <a:lnTo>
                      <a:pt x="0" y="19"/>
                    </a:lnTo>
                    <a:lnTo>
                      <a:pt x="0" y="18"/>
                    </a:lnTo>
                    <a:lnTo>
                      <a:pt x="0" y="17"/>
                    </a:lnTo>
                    <a:lnTo>
                      <a:pt x="1" y="16"/>
                    </a:lnTo>
                    <a:lnTo>
                      <a:pt x="1" y="15"/>
                    </a:lnTo>
                    <a:lnTo>
                      <a:pt x="1" y="14"/>
                    </a:lnTo>
                    <a:lnTo>
                      <a:pt x="1" y="13"/>
                    </a:lnTo>
                    <a:lnTo>
                      <a:pt x="2" y="12"/>
                    </a:lnTo>
                    <a:lnTo>
                      <a:pt x="2" y="11"/>
                    </a:lnTo>
                    <a:lnTo>
                      <a:pt x="2" y="10"/>
                    </a:lnTo>
                    <a:lnTo>
                      <a:pt x="3" y="10"/>
                    </a:lnTo>
                    <a:lnTo>
                      <a:pt x="3" y="9"/>
                    </a:lnTo>
                    <a:lnTo>
                      <a:pt x="4" y="8"/>
                    </a:lnTo>
                    <a:lnTo>
                      <a:pt x="5" y="7"/>
                    </a:lnTo>
                    <a:lnTo>
                      <a:pt x="5" y="7"/>
                    </a:lnTo>
                    <a:lnTo>
                      <a:pt x="6" y="6"/>
                    </a:lnTo>
                    <a:lnTo>
                      <a:pt x="7" y="5"/>
                    </a:lnTo>
                    <a:lnTo>
                      <a:pt x="7" y="5"/>
                    </a:lnTo>
                    <a:lnTo>
                      <a:pt x="8" y="4"/>
                    </a:lnTo>
                    <a:lnTo>
                      <a:pt x="9" y="3"/>
                    </a:lnTo>
                    <a:lnTo>
                      <a:pt x="10" y="3"/>
                    </a:lnTo>
                    <a:lnTo>
                      <a:pt x="11" y="2"/>
                    </a:lnTo>
                    <a:lnTo>
                      <a:pt x="11" y="2"/>
                    </a:lnTo>
                    <a:lnTo>
                      <a:pt x="12" y="2"/>
                    </a:lnTo>
                    <a:lnTo>
                      <a:pt x="13" y="1"/>
                    </a:lnTo>
                    <a:lnTo>
                      <a:pt x="14" y="1"/>
                    </a:lnTo>
                    <a:lnTo>
                      <a:pt x="15" y="1"/>
                    </a:lnTo>
                    <a:lnTo>
                      <a:pt x="16" y="1"/>
                    </a:lnTo>
                    <a:lnTo>
                      <a:pt x="17" y="1"/>
                    </a:lnTo>
                    <a:lnTo>
                      <a:pt x="18" y="0"/>
                    </a:lnTo>
                    <a:lnTo>
                      <a:pt x="19" y="0"/>
                    </a:lnTo>
                    <a:lnTo>
                      <a:pt x="20" y="0"/>
                    </a:lnTo>
                    <a:lnTo>
                      <a:pt x="21" y="0"/>
                    </a:lnTo>
                    <a:lnTo>
                      <a:pt x="22" y="0"/>
                    </a:lnTo>
                    <a:lnTo>
                      <a:pt x="23" y="1"/>
                    </a:lnTo>
                    <a:lnTo>
                      <a:pt x="24" y="1"/>
                    </a:lnTo>
                    <a:lnTo>
                      <a:pt x="25" y="1"/>
                    </a:lnTo>
                    <a:lnTo>
                      <a:pt x="26" y="1"/>
                    </a:lnTo>
                    <a:lnTo>
                      <a:pt x="27" y="1"/>
                    </a:lnTo>
                    <a:lnTo>
                      <a:pt x="28" y="2"/>
                    </a:lnTo>
                    <a:lnTo>
                      <a:pt x="29" y="2"/>
                    </a:lnTo>
                    <a:lnTo>
                      <a:pt x="30" y="2"/>
                    </a:lnTo>
                    <a:lnTo>
                      <a:pt x="31" y="3"/>
                    </a:lnTo>
                    <a:lnTo>
                      <a:pt x="31" y="3"/>
                    </a:lnTo>
                    <a:lnTo>
                      <a:pt x="32" y="4"/>
                    </a:lnTo>
                    <a:lnTo>
                      <a:pt x="33" y="5"/>
                    </a:lnTo>
                    <a:lnTo>
                      <a:pt x="34" y="5"/>
                    </a:lnTo>
                    <a:lnTo>
                      <a:pt x="34" y="6"/>
                    </a:lnTo>
                    <a:lnTo>
                      <a:pt x="35" y="7"/>
                    </a:lnTo>
                    <a:lnTo>
                      <a:pt x="36" y="7"/>
                    </a:lnTo>
                    <a:lnTo>
                      <a:pt x="37" y="8"/>
                    </a:lnTo>
                    <a:lnTo>
                      <a:pt x="37" y="9"/>
                    </a:lnTo>
                    <a:lnTo>
                      <a:pt x="38" y="10"/>
                    </a:lnTo>
                    <a:lnTo>
                      <a:pt x="38" y="10"/>
                    </a:lnTo>
                    <a:lnTo>
                      <a:pt x="38" y="11"/>
                    </a:lnTo>
                    <a:lnTo>
                      <a:pt x="39" y="12"/>
                    </a:lnTo>
                    <a:lnTo>
                      <a:pt x="39" y="13"/>
                    </a:lnTo>
                    <a:lnTo>
                      <a:pt x="39" y="14"/>
                    </a:lnTo>
                    <a:lnTo>
                      <a:pt x="40" y="15"/>
                    </a:lnTo>
                    <a:lnTo>
                      <a:pt x="40" y="16"/>
                    </a:lnTo>
                    <a:lnTo>
                      <a:pt x="40" y="17"/>
                    </a:lnTo>
                    <a:lnTo>
                      <a:pt x="40" y="18"/>
                    </a:lnTo>
                    <a:lnTo>
                      <a:pt x="40" y="19"/>
                    </a:lnTo>
                    <a:lnTo>
                      <a:pt x="40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497" name="Google Shape;15497;p110"/>
          <p:cNvSpPr/>
          <p:nvPr/>
        </p:nvSpPr>
        <p:spPr>
          <a:xfrm>
            <a:off x="3051018" y="3529568"/>
            <a:ext cx="77264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Distribution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98" name="Google Shape;15498;p110"/>
          <p:cNvSpPr/>
          <p:nvPr/>
        </p:nvSpPr>
        <p:spPr>
          <a:xfrm>
            <a:off x="11017684" y="1967063"/>
            <a:ext cx="89915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Wireless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Access Point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99" name="Google Shape;15499;p110"/>
          <p:cNvSpPr/>
          <p:nvPr/>
        </p:nvSpPr>
        <p:spPr>
          <a:xfrm>
            <a:off x="11030952" y="3529568"/>
            <a:ext cx="899157" cy="184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Access Point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500" name="Google Shape;15500;p110"/>
          <p:cNvGrpSpPr/>
          <p:nvPr/>
        </p:nvGrpSpPr>
        <p:grpSpPr>
          <a:xfrm>
            <a:off x="11003099" y="2596835"/>
            <a:ext cx="912283" cy="789518"/>
            <a:chOff x="765969" y="3831274"/>
            <a:chExt cx="684213" cy="592138"/>
          </a:xfrm>
        </p:grpSpPr>
        <p:sp>
          <p:nvSpPr>
            <p:cNvPr id="15501" name="Google Shape;15501;p110"/>
            <p:cNvSpPr/>
            <p:nvPr/>
          </p:nvSpPr>
          <p:spPr>
            <a:xfrm>
              <a:off x="765969" y="3831274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2" name="Google Shape;15502;p110"/>
            <p:cNvSpPr/>
            <p:nvPr/>
          </p:nvSpPr>
          <p:spPr>
            <a:xfrm>
              <a:off x="813943" y="4072309"/>
              <a:ext cx="577851" cy="110067"/>
            </a:xfrm>
            <a:custGeom>
              <a:avLst/>
              <a:gdLst/>
              <a:ahLst/>
              <a:cxnLst/>
              <a:rect l="l" t="t" r="r" b="b"/>
              <a:pathLst>
                <a:path w="1286" h="245" extrusionOk="0">
                  <a:moveTo>
                    <a:pt x="1282" y="113"/>
                  </a:moveTo>
                  <a:cubicBezTo>
                    <a:pt x="1263" y="64"/>
                    <a:pt x="1230" y="0"/>
                    <a:pt x="1166" y="0"/>
                  </a:cubicBezTo>
                  <a:cubicBezTo>
                    <a:pt x="1109" y="0"/>
                    <a:pt x="1078" y="44"/>
                    <a:pt x="1053" y="90"/>
                  </a:cubicBezTo>
                  <a:cubicBezTo>
                    <a:pt x="1030" y="47"/>
                    <a:pt x="1003" y="9"/>
                    <a:pt x="957" y="9"/>
                  </a:cubicBezTo>
                  <a:cubicBezTo>
                    <a:pt x="911" y="9"/>
                    <a:pt x="882" y="48"/>
                    <a:pt x="857" y="92"/>
                  </a:cubicBezTo>
                  <a:cubicBezTo>
                    <a:pt x="830" y="44"/>
                    <a:pt x="799" y="0"/>
                    <a:pt x="747" y="0"/>
                  </a:cubicBezTo>
                  <a:cubicBezTo>
                    <a:pt x="690" y="0"/>
                    <a:pt x="659" y="44"/>
                    <a:pt x="634" y="90"/>
                  </a:cubicBezTo>
                  <a:cubicBezTo>
                    <a:pt x="611" y="47"/>
                    <a:pt x="585" y="9"/>
                    <a:pt x="539" y="9"/>
                  </a:cubicBezTo>
                  <a:cubicBezTo>
                    <a:pt x="493" y="9"/>
                    <a:pt x="466" y="48"/>
                    <a:pt x="442" y="91"/>
                  </a:cubicBezTo>
                  <a:cubicBezTo>
                    <a:pt x="416" y="44"/>
                    <a:pt x="384" y="0"/>
                    <a:pt x="329" y="0"/>
                  </a:cubicBezTo>
                  <a:cubicBezTo>
                    <a:pt x="272" y="0"/>
                    <a:pt x="241" y="44"/>
                    <a:pt x="216" y="90"/>
                  </a:cubicBezTo>
                  <a:cubicBezTo>
                    <a:pt x="193" y="47"/>
                    <a:pt x="166" y="9"/>
                    <a:pt x="120" y="9"/>
                  </a:cubicBezTo>
                  <a:cubicBezTo>
                    <a:pt x="59" y="9"/>
                    <a:pt x="28" y="75"/>
                    <a:pt x="17" y="105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6" y="108"/>
                    <a:pt x="0" y="118"/>
                    <a:pt x="3" y="129"/>
                  </a:cubicBezTo>
                  <a:cubicBezTo>
                    <a:pt x="4" y="134"/>
                    <a:pt x="36" y="245"/>
                    <a:pt x="120" y="245"/>
                  </a:cubicBezTo>
                  <a:cubicBezTo>
                    <a:pt x="173" y="245"/>
                    <a:pt x="203" y="201"/>
                    <a:pt x="227" y="155"/>
                  </a:cubicBezTo>
                  <a:cubicBezTo>
                    <a:pt x="250" y="198"/>
                    <a:pt x="279" y="236"/>
                    <a:pt x="329" y="236"/>
                  </a:cubicBezTo>
                  <a:cubicBezTo>
                    <a:pt x="377" y="236"/>
                    <a:pt x="406" y="198"/>
                    <a:pt x="430" y="154"/>
                  </a:cubicBezTo>
                  <a:cubicBezTo>
                    <a:pt x="456" y="200"/>
                    <a:pt x="486" y="245"/>
                    <a:pt x="539" y="245"/>
                  </a:cubicBezTo>
                  <a:cubicBezTo>
                    <a:pt x="592" y="245"/>
                    <a:pt x="621" y="201"/>
                    <a:pt x="645" y="155"/>
                  </a:cubicBezTo>
                  <a:cubicBezTo>
                    <a:pt x="669" y="198"/>
                    <a:pt x="697" y="236"/>
                    <a:pt x="747" y="236"/>
                  </a:cubicBezTo>
                  <a:cubicBezTo>
                    <a:pt x="792" y="236"/>
                    <a:pt x="820" y="197"/>
                    <a:pt x="845" y="153"/>
                  </a:cubicBezTo>
                  <a:cubicBezTo>
                    <a:pt x="872" y="200"/>
                    <a:pt x="904" y="245"/>
                    <a:pt x="957" y="245"/>
                  </a:cubicBezTo>
                  <a:cubicBezTo>
                    <a:pt x="1010" y="245"/>
                    <a:pt x="1040" y="201"/>
                    <a:pt x="1064" y="155"/>
                  </a:cubicBezTo>
                  <a:cubicBezTo>
                    <a:pt x="1087" y="198"/>
                    <a:pt x="1116" y="236"/>
                    <a:pt x="1166" y="236"/>
                  </a:cubicBezTo>
                  <a:cubicBezTo>
                    <a:pt x="1220" y="236"/>
                    <a:pt x="1250" y="184"/>
                    <a:pt x="1268" y="139"/>
                  </a:cubicBezTo>
                  <a:cubicBezTo>
                    <a:pt x="1269" y="139"/>
                    <a:pt x="1270" y="139"/>
                    <a:pt x="1271" y="139"/>
                  </a:cubicBezTo>
                  <a:cubicBezTo>
                    <a:pt x="1281" y="135"/>
                    <a:pt x="1286" y="123"/>
                    <a:pt x="1282" y="113"/>
                  </a:cubicBezTo>
                  <a:close/>
                  <a:moveTo>
                    <a:pt x="120" y="206"/>
                  </a:moveTo>
                  <a:cubicBezTo>
                    <a:pt x="66" y="206"/>
                    <a:pt x="41" y="119"/>
                    <a:pt x="41" y="119"/>
                  </a:cubicBezTo>
                  <a:cubicBezTo>
                    <a:pt x="40" y="115"/>
                    <a:pt x="38" y="112"/>
                    <a:pt x="36" y="110"/>
                  </a:cubicBezTo>
                  <a:cubicBezTo>
                    <a:pt x="46" y="84"/>
                    <a:pt x="73" y="29"/>
                    <a:pt x="120" y="29"/>
                  </a:cubicBezTo>
                  <a:cubicBezTo>
                    <a:pt x="159" y="29"/>
                    <a:pt x="182" y="68"/>
                    <a:pt x="205" y="112"/>
                  </a:cubicBezTo>
                  <a:cubicBezTo>
                    <a:pt x="204" y="113"/>
                    <a:pt x="203" y="115"/>
                    <a:pt x="202" y="117"/>
                  </a:cubicBezTo>
                  <a:cubicBezTo>
                    <a:pt x="174" y="173"/>
                    <a:pt x="154" y="206"/>
                    <a:pt x="120" y="206"/>
                  </a:cubicBezTo>
                  <a:close/>
                  <a:moveTo>
                    <a:pt x="329" y="216"/>
                  </a:moveTo>
                  <a:cubicBezTo>
                    <a:pt x="285" y="216"/>
                    <a:pt x="261" y="178"/>
                    <a:pt x="238" y="133"/>
                  </a:cubicBezTo>
                  <a:cubicBezTo>
                    <a:pt x="262" y="84"/>
                    <a:pt x="286" y="39"/>
                    <a:pt x="329" y="39"/>
                  </a:cubicBezTo>
                  <a:cubicBezTo>
                    <a:pt x="370" y="39"/>
                    <a:pt x="394" y="84"/>
                    <a:pt x="419" y="133"/>
                  </a:cubicBezTo>
                  <a:cubicBezTo>
                    <a:pt x="396" y="178"/>
                    <a:pt x="371" y="216"/>
                    <a:pt x="329" y="216"/>
                  </a:cubicBezTo>
                  <a:close/>
                  <a:moveTo>
                    <a:pt x="539" y="206"/>
                  </a:moveTo>
                  <a:cubicBezTo>
                    <a:pt x="502" y="206"/>
                    <a:pt x="479" y="162"/>
                    <a:pt x="455" y="116"/>
                  </a:cubicBezTo>
                  <a:cubicBezTo>
                    <a:pt x="454" y="114"/>
                    <a:pt x="453" y="113"/>
                    <a:pt x="453" y="112"/>
                  </a:cubicBezTo>
                  <a:cubicBezTo>
                    <a:pt x="476" y="68"/>
                    <a:pt x="500" y="29"/>
                    <a:pt x="539" y="29"/>
                  </a:cubicBezTo>
                  <a:cubicBezTo>
                    <a:pt x="578" y="29"/>
                    <a:pt x="601" y="68"/>
                    <a:pt x="623" y="112"/>
                  </a:cubicBezTo>
                  <a:cubicBezTo>
                    <a:pt x="622" y="113"/>
                    <a:pt x="621" y="115"/>
                    <a:pt x="620" y="117"/>
                  </a:cubicBezTo>
                  <a:cubicBezTo>
                    <a:pt x="592" y="173"/>
                    <a:pt x="573" y="206"/>
                    <a:pt x="539" y="206"/>
                  </a:cubicBezTo>
                  <a:close/>
                  <a:moveTo>
                    <a:pt x="747" y="216"/>
                  </a:moveTo>
                  <a:cubicBezTo>
                    <a:pt x="704" y="216"/>
                    <a:pt x="679" y="178"/>
                    <a:pt x="656" y="133"/>
                  </a:cubicBezTo>
                  <a:cubicBezTo>
                    <a:pt x="681" y="84"/>
                    <a:pt x="704" y="39"/>
                    <a:pt x="747" y="39"/>
                  </a:cubicBezTo>
                  <a:cubicBezTo>
                    <a:pt x="783" y="39"/>
                    <a:pt x="807" y="83"/>
                    <a:pt x="833" y="130"/>
                  </a:cubicBezTo>
                  <a:cubicBezTo>
                    <a:pt x="833" y="131"/>
                    <a:pt x="834" y="132"/>
                    <a:pt x="834" y="133"/>
                  </a:cubicBezTo>
                  <a:cubicBezTo>
                    <a:pt x="810" y="177"/>
                    <a:pt x="785" y="216"/>
                    <a:pt x="747" y="216"/>
                  </a:cubicBezTo>
                  <a:close/>
                  <a:moveTo>
                    <a:pt x="957" y="206"/>
                  </a:moveTo>
                  <a:cubicBezTo>
                    <a:pt x="919" y="206"/>
                    <a:pt x="894" y="161"/>
                    <a:pt x="868" y="112"/>
                  </a:cubicBezTo>
                  <a:cubicBezTo>
                    <a:pt x="893" y="68"/>
                    <a:pt x="918" y="29"/>
                    <a:pt x="957" y="29"/>
                  </a:cubicBezTo>
                  <a:cubicBezTo>
                    <a:pt x="996" y="29"/>
                    <a:pt x="1019" y="68"/>
                    <a:pt x="1041" y="112"/>
                  </a:cubicBezTo>
                  <a:cubicBezTo>
                    <a:pt x="1041" y="113"/>
                    <a:pt x="1040" y="115"/>
                    <a:pt x="1039" y="117"/>
                  </a:cubicBezTo>
                  <a:cubicBezTo>
                    <a:pt x="1011" y="173"/>
                    <a:pt x="991" y="206"/>
                    <a:pt x="957" y="206"/>
                  </a:cubicBezTo>
                  <a:close/>
                  <a:moveTo>
                    <a:pt x="1166" y="216"/>
                  </a:moveTo>
                  <a:cubicBezTo>
                    <a:pt x="1122" y="216"/>
                    <a:pt x="1098" y="178"/>
                    <a:pt x="1074" y="133"/>
                  </a:cubicBezTo>
                  <a:cubicBezTo>
                    <a:pt x="1099" y="84"/>
                    <a:pt x="1123" y="39"/>
                    <a:pt x="1166" y="39"/>
                  </a:cubicBezTo>
                  <a:cubicBezTo>
                    <a:pt x="1197" y="39"/>
                    <a:pt x="1222" y="67"/>
                    <a:pt x="1246" y="128"/>
                  </a:cubicBezTo>
                  <a:cubicBezTo>
                    <a:pt x="1247" y="130"/>
                    <a:pt x="1248" y="132"/>
                    <a:pt x="1250" y="134"/>
                  </a:cubicBezTo>
                  <a:cubicBezTo>
                    <a:pt x="1226" y="190"/>
                    <a:pt x="1199" y="216"/>
                    <a:pt x="1166" y="2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62550" tIns="81275" rIns="162550" bIns="81275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03" name="Google Shape;15503;p110"/>
          <p:cNvGrpSpPr/>
          <p:nvPr/>
        </p:nvGrpSpPr>
        <p:grpSpPr>
          <a:xfrm>
            <a:off x="1617694" y="3946448"/>
            <a:ext cx="915707" cy="792480"/>
            <a:chOff x="1167277" y="3100732"/>
            <a:chExt cx="684213" cy="592138"/>
          </a:xfrm>
        </p:grpSpPr>
        <p:sp>
          <p:nvSpPr>
            <p:cNvPr id="15504" name="Google Shape;15504;p110"/>
            <p:cNvSpPr/>
            <p:nvPr/>
          </p:nvSpPr>
          <p:spPr>
            <a:xfrm>
              <a:off x="1167277" y="3100732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5" name="Google Shape;15505;p110"/>
            <p:cNvSpPr/>
            <p:nvPr/>
          </p:nvSpPr>
          <p:spPr>
            <a:xfrm>
              <a:off x="1516527" y="3445220"/>
              <a:ext cx="190500" cy="139700"/>
            </a:xfrm>
            <a:custGeom>
              <a:avLst/>
              <a:gdLst/>
              <a:ahLst/>
              <a:cxnLst/>
              <a:rect l="l" t="t" r="r" b="b"/>
              <a:pathLst>
                <a:path w="120" h="88" extrusionOk="0">
                  <a:moveTo>
                    <a:pt x="76" y="23"/>
                  </a:moveTo>
                  <a:lnTo>
                    <a:pt x="0" y="23"/>
                  </a:lnTo>
                  <a:lnTo>
                    <a:pt x="0" y="66"/>
                  </a:lnTo>
                  <a:lnTo>
                    <a:pt x="76" y="66"/>
                  </a:lnTo>
                  <a:lnTo>
                    <a:pt x="76" y="88"/>
                  </a:lnTo>
                  <a:lnTo>
                    <a:pt x="119" y="45"/>
                  </a:lnTo>
                  <a:lnTo>
                    <a:pt x="120" y="44"/>
                  </a:lnTo>
                  <a:lnTo>
                    <a:pt x="76" y="0"/>
                  </a:lnTo>
                  <a:lnTo>
                    <a:pt x="76" y="2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6" name="Google Shape;15506;p110"/>
            <p:cNvSpPr/>
            <p:nvPr/>
          </p:nvSpPr>
          <p:spPr>
            <a:xfrm>
              <a:off x="1516527" y="3289645"/>
              <a:ext cx="190500" cy="139700"/>
            </a:xfrm>
            <a:custGeom>
              <a:avLst/>
              <a:gdLst/>
              <a:ahLst/>
              <a:cxnLst/>
              <a:rect l="l" t="t" r="r" b="b"/>
              <a:pathLst>
                <a:path w="120" h="88" extrusionOk="0">
                  <a:moveTo>
                    <a:pt x="76" y="88"/>
                  </a:moveTo>
                  <a:lnTo>
                    <a:pt x="119" y="44"/>
                  </a:lnTo>
                  <a:lnTo>
                    <a:pt x="120" y="44"/>
                  </a:lnTo>
                  <a:lnTo>
                    <a:pt x="76" y="0"/>
                  </a:lnTo>
                  <a:lnTo>
                    <a:pt x="76" y="22"/>
                  </a:lnTo>
                  <a:lnTo>
                    <a:pt x="0" y="22"/>
                  </a:lnTo>
                  <a:lnTo>
                    <a:pt x="0" y="66"/>
                  </a:lnTo>
                  <a:lnTo>
                    <a:pt x="76" y="66"/>
                  </a:lnTo>
                  <a:lnTo>
                    <a:pt x="76" y="88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7" name="Google Shape;15507;p110"/>
            <p:cNvSpPr/>
            <p:nvPr/>
          </p:nvSpPr>
          <p:spPr>
            <a:xfrm>
              <a:off x="1311740" y="3370607"/>
              <a:ext cx="190500" cy="139700"/>
            </a:xfrm>
            <a:custGeom>
              <a:avLst/>
              <a:gdLst/>
              <a:ahLst/>
              <a:cxnLst/>
              <a:rect l="l" t="t" r="r" b="b"/>
              <a:pathLst>
                <a:path w="120" h="88" extrusionOk="0">
                  <a:moveTo>
                    <a:pt x="44" y="0"/>
                  </a:moveTo>
                  <a:lnTo>
                    <a:pt x="1" y="43"/>
                  </a:lnTo>
                  <a:lnTo>
                    <a:pt x="0" y="44"/>
                  </a:lnTo>
                  <a:lnTo>
                    <a:pt x="44" y="88"/>
                  </a:lnTo>
                  <a:lnTo>
                    <a:pt x="44" y="66"/>
                  </a:lnTo>
                  <a:lnTo>
                    <a:pt x="120" y="66"/>
                  </a:lnTo>
                  <a:lnTo>
                    <a:pt x="120" y="22"/>
                  </a:lnTo>
                  <a:lnTo>
                    <a:pt x="44" y="2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08" name="Google Shape;15508;p110"/>
            <p:cNvSpPr/>
            <p:nvPr/>
          </p:nvSpPr>
          <p:spPr>
            <a:xfrm>
              <a:off x="1311740" y="3211857"/>
              <a:ext cx="190500" cy="139700"/>
            </a:xfrm>
            <a:custGeom>
              <a:avLst/>
              <a:gdLst/>
              <a:ahLst/>
              <a:cxnLst/>
              <a:rect l="l" t="t" r="r" b="b"/>
              <a:pathLst>
                <a:path w="120" h="88" extrusionOk="0">
                  <a:moveTo>
                    <a:pt x="44" y="0"/>
                  </a:moveTo>
                  <a:lnTo>
                    <a:pt x="1" y="44"/>
                  </a:lnTo>
                  <a:lnTo>
                    <a:pt x="0" y="44"/>
                  </a:lnTo>
                  <a:lnTo>
                    <a:pt x="44" y="88"/>
                  </a:lnTo>
                  <a:lnTo>
                    <a:pt x="44" y="66"/>
                  </a:lnTo>
                  <a:lnTo>
                    <a:pt x="120" y="66"/>
                  </a:lnTo>
                  <a:lnTo>
                    <a:pt x="120" y="22"/>
                  </a:lnTo>
                  <a:lnTo>
                    <a:pt x="44" y="2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509" name="Google Shape;15509;p110"/>
          <p:cNvGrpSpPr/>
          <p:nvPr/>
        </p:nvGrpSpPr>
        <p:grpSpPr>
          <a:xfrm>
            <a:off x="9642907" y="3946448"/>
            <a:ext cx="915707" cy="792480"/>
            <a:chOff x="5550587" y="3002828"/>
            <a:chExt cx="686780" cy="594360"/>
          </a:xfrm>
        </p:grpSpPr>
        <p:sp>
          <p:nvSpPr>
            <p:cNvPr id="15510" name="Google Shape;15510;p110"/>
            <p:cNvSpPr/>
            <p:nvPr/>
          </p:nvSpPr>
          <p:spPr>
            <a:xfrm>
              <a:off x="5550587" y="3002828"/>
              <a:ext cx="686780" cy="594360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511" name="Google Shape;15511;p110"/>
            <p:cNvGrpSpPr/>
            <p:nvPr/>
          </p:nvGrpSpPr>
          <p:grpSpPr>
            <a:xfrm>
              <a:off x="5756686" y="3068160"/>
              <a:ext cx="269294" cy="466883"/>
              <a:chOff x="5757548" y="3071748"/>
              <a:chExt cx="268287" cy="465138"/>
            </a:xfrm>
          </p:grpSpPr>
          <p:sp>
            <p:nvSpPr>
              <p:cNvPr id="15512" name="Google Shape;15512;p110"/>
              <p:cNvSpPr/>
              <p:nvPr/>
            </p:nvSpPr>
            <p:spPr>
              <a:xfrm>
                <a:off x="5875023" y="3373373"/>
                <a:ext cx="42863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8" extrusionOk="0">
                    <a:moveTo>
                      <a:pt x="0" y="3"/>
                    </a:moveTo>
                    <a:cubicBezTo>
                      <a:pt x="13" y="1"/>
                      <a:pt x="30" y="0"/>
                      <a:pt x="54" y="0"/>
                    </a:cubicBezTo>
                    <a:cubicBezTo>
                      <a:pt x="79" y="0"/>
                      <a:pt x="97" y="4"/>
                      <a:pt x="109" y="14"/>
                    </a:cubicBezTo>
                    <a:cubicBezTo>
                      <a:pt x="120" y="23"/>
                      <a:pt x="127" y="38"/>
                      <a:pt x="127" y="55"/>
                    </a:cubicBezTo>
                    <a:cubicBezTo>
                      <a:pt x="127" y="72"/>
                      <a:pt x="122" y="87"/>
                      <a:pt x="111" y="97"/>
                    </a:cubicBezTo>
                    <a:cubicBezTo>
                      <a:pt x="98" y="110"/>
                      <a:pt x="77" y="116"/>
                      <a:pt x="54" y="116"/>
                    </a:cubicBezTo>
                    <a:cubicBezTo>
                      <a:pt x="48" y="116"/>
                      <a:pt x="44" y="115"/>
                      <a:pt x="40" y="115"/>
                    </a:cubicBezTo>
                    <a:cubicBezTo>
                      <a:pt x="40" y="178"/>
                      <a:pt x="40" y="178"/>
                      <a:pt x="40" y="178"/>
                    </a:cubicBezTo>
                    <a:cubicBezTo>
                      <a:pt x="0" y="178"/>
                      <a:pt x="0" y="178"/>
                      <a:pt x="0" y="178"/>
                    </a:cubicBezTo>
                    <a:lnTo>
                      <a:pt x="0" y="3"/>
                    </a:lnTo>
                    <a:close/>
                    <a:moveTo>
                      <a:pt x="40" y="84"/>
                    </a:moveTo>
                    <a:cubicBezTo>
                      <a:pt x="43" y="85"/>
                      <a:pt x="48" y="85"/>
                      <a:pt x="53" y="85"/>
                    </a:cubicBezTo>
                    <a:cubicBezTo>
                      <a:pt x="75" y="85"/>
                      <a:pt x="88" y="74"/>
                      <a:pt x="88" y="56"/>
                    </a:cubicBezTo>
                    <a:cubicBezTo>
                      <a:pt x="88" y="40"/>
                      <a:pt x="76" y="30"/>
                      <a:pt x="57" y="30"/>
                    </a:cubicBezTo>
                    <a:cubicBezTo>
                      <a:pt x="48" y="30"/>
                      <a:pt x="43" y="31"/>
                      <a:pt x="40" y="31"/>
                    </a:cubicBezTo>
                    <a:lnTo>
                      <a:pt x="40" y="84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3" name="Google Shape;15513;p110"/>
              <p:cNvSpPr/>
              <p:nvPr/>
            </p:nvSpPr>
            <p:spPr>
              <a:xfrm>
                <a:off x="5759135" y="3071748"/>
                <a:ext cx="266700" cy="465138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379" extrusionOk="0">
                    <a:moveTo>
                      <a:pt x="720" y="1379"/>
                    </a:moveTo>
                    <a:cubicBezTo>
                      <a:pt x="67" y="1379"/>
                      <a:pt x="67" y="1379"/>
                      <a:pt x="67" y="1379"/>
                    </a:cubicBezTo>
                    <a:cubicBezTo>
                      <a:pt x="30" y="1379"/>
                      <a:pt x="0" y="1349"/>
                      <a:pt x="0" y="1312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29"/>
                      <a:pt x="30" y="0"/>
                      <a:pt x="67" y="0"/>
                    </a:cubicBezTo>
                    <a:cubicBezTo>
                      <a:pt x="720" y="0"/>
                      <a:pt x="720" y="0"/>
                      <a:pt x="720" y="0"/>
                    </a:cubicBezTo>
                    <a:cubicBezTo>
                      <a:pt x="757" y="0"/>
                      <a:pt x="787" y="29"/>
                      <a:pt x="787" y="66"/>
                    </a:cubicBezTo>
                    <a:cubicBezTo>
                      <a:pt x="787" y="1312"/>
                      <a:pt x="787" y="1312"/>
                      <a:pt x="787" y="1312"/>
                    </a:cubicBezTo>
                    <a:cubicBezTo>
                      <a:pt x="787" y="1349"/>
                      <a:pt x="757" y="1379"/>
                      <a:pt x="720" y="1379"/>
                    </a:cubicBezTo>
                    <a:close/>
                  </a:path>
                </a:pathLst>
              </a:custGeom>
              <a:noFill/>
              <a:ln w="28575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514" name="Google Shape;15514;p110"/>
              <p:cNvCxnSpPr/>
              <p:nvPr/>
            </p:nvCxnSpPr>
            <p:spPr>
              <a:xfrm>
                <a:off x="5757548" y="3213035"/>
                <a:ext cx="26670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A153A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cxnSp>
            <p:nvCxnSpPr>
              <p:cNvPr id="15515" name="Google Shape;15515;p110"/>
              <p:cNvCxnSpPr/>
              <p:nvPr/>
            </p:nvCxnSpPr>
            <p:spPr>
              <a:xfrm>
                <a:off x="5811523" y="3140010"/>
                <a:ext cx="15875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A153A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5516" name="Google Shape;15516;p110"/>
              <p:cNvSpPr/>
              <p:nvPr/>
            </p:nvSpPr>
            <p:spPr>
              <a:xfrm>
                <a:off x="5933760" y="3405123"/>
                <a:ext cx="57150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36" h="21" extrusionOk="0">
                    <a:moveTo>
                      <a:pt x="24" y="21"/>
                    </a:moveTo>
                    <a:lnTo>
                      <a:pt x="36" y="21"/>
                    </a:lnTo>
                    <a:lnTo>
                      <a:pt x="18" y="0"/>
                    </a:lnTo>
                    <a:lnTo>
                      <a:pt x="0" y="21"/>
                    </a:lnTo>
                    <a:lnTo>
                      <a:pt x="12" y="21"/>
                    </a:lnTo>
                    <a:lnTo>
                      <a:pt x="24" y="21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7" name="Google Shape;15517;p110"/>
              <p:cNvSpPr/>
              <p:nvPr/>
            </p:nvSpPr>
            <p:spPr>
              <a:xfrm>
                <a:off x="5798823" y="3370198"/>
                <a:ext cx="57150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36" h="21" extrusionOk="0">
                    <a:moveTo>
                      <a:pt x="12" y="0"/>
                    </a:moveTo>
                    <a:lnTo>
                      <a:pt x="0" y="0"/>
                    </a:lnTo>
                    <a:lnTo>
                      <a:pt x="18" y="21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8" name="Google Shape;15518;p110"/>
              <p:cNvSpPr/>
              <p:nvPr/>
            </p:nvSpPr>
            <p:spPr>
              <a:xfrm>
                <a:off x="5819460" y="3330510"/>
                <a:ext cx="149225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442" h="220" extrusionOk="0">
                    <a:moveTo>
                      <a:pt x="364" y="0"/>
                    </a:moveTo>
                    <a:cubicBezTo>
                      <a:pt x="78" y="0"/>
                      <a:pt x="78" y="0"/>
                      <a:pt x="78" y="0"/>
                    </a:cubicBezTo>
                    <a:cubicBezTo>
                      <a:pt x="35" y="0"/>
                      <a:pt x="0" y="35"/>
                      <a:pt x="0" y="78"/>
                    </a:cubicBezTo>
                    <a:cubicBezTo>
                      <a:pt x="0" y="145"/>
                      <a:pt x="0" y="145"/>
                      <a:pt x="0" y="145"/>
                    </a:cubicBezTo>
                    <a:cubicBezTo>
                      <a:pt x="42" y="145"/>
                      <a:pt x="42" y="145"/>
                      <a:pt x="42" y="145"/>
                    </a:cubicBezTo>
                    <a:cubicBezTo>
                      <a:pt x="42" y="78"/>
                      <a:pt x="42" y="78"/>
                      <a:pt x="42" y="78"/>
                    </a:cubicBezTo>
                    <a:cubicBezTo>
                      <a:pt x="42" y="58"/>
                      <a:pt x="58" y="42"/>
                      <a:pt x="78" y="42"/>
                    </a:cubicBezTo>
                    <a:cubicBezTo>
                      <a:pt x="364" y="42"/>
                      <a:pt x="364" y="42"/>
                      <a:pt x="364" y="42"/>
                    </a:cubicBezTo>
                    <a:cubicBezTo>
                      <a:pt x="384" y="42"/>
                      <a:pt x="400" y="58"/>
                      <a:pt x="400" y="78"/>
                    </a:cubicBez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22" y="194"/>
                      <a:pt x="422" y="194"/>
                      <a:pt x="422" y="194"/>
                    </a:cubicBezTo>
                    <a:cubicBezTo>
                      <a:pt x="442" y="217"/>
                      <a:pt x="442" y="217"/>
                      <a:pt x="442" y="217"/>
                    </a:cubicBezTo>
                    <a:cubicBezTo>
                      <a:pt x="442" y="78"/>
                      <a:pt x="442" y="78"/>
                      <a:pt x="442" y="78"/>
                    </a:cubicBezTo>
                    <a:cubicBezTo>
                      <a:pt x="442" y="35"/>
                      <a:pt x="407" y="0"/>
                      <a:pt x="364" y="0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19" name="Google Shape;15519;p110"/>
              <p:cNvSpPr/>
              <p:nvPr/>
            </p:nvSpPr>
            <p:spPr>
              <a:xfrm>
                <a:off x="5819460" y="3405123"/>
                <a:ext cx="149225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442" h="221" extrusionOk="0">
                    <a:moveTo>
                      <a:pt x="400" y="143"/>
                    </a:moveTo>
                    <a:cubicBezTo>
                      <a:pt x="400" y="163"/>
                      <a:pt x="384" y="179"/>
                      <a:pt x="364" y="179"/>
                    </a:cubicBezTo>
                    <a:cubicBezTo>
                      <a:pt x="78" y="179"/>
                      <a:pt x="78" y="179"/>
                      <a:pt x="78" y="179"/>
                    </a:cubicBezTo>
                    <a:cubicBezTo>
                      <a:pt x="58" y="179"/>
                      <a:pt x="42" y="163"/>
                      <a:pt x="42" y="143"/>
                    </a:cubicBezTo>
                    <a:cubicBezTo>
                      <a:pt x="42" y="0"/>
                      <a:pt x="42" y="0"/>
                      <a:pt x="42" y="0"/>
                    </a:cubicBezTo>
                    <a:cubicBezTo>
                      <a:pt x="21" y="25"/>
                      <a:pt x="21" y="25"/>
                      <a:pt x="21" y="2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43"/>
                      <a:pt x="0" y="143"/>
                      <a:pt x="0" y="143"/>
                    </a:cubicBezTo>
                    <a:cubicBezTo>
                      <a:pt x="0" y="186"/>
                      <a:pt x="35" y="221"/>
                      <a:pt x="78" y="221"/>
                    </a:cubicBezTo>
                    <a:cubicBezTo>
                      <a:pt x="364" y="221"/>
                      <a:pt x="364" y="221"/>
                      <a:pt x="364" y="221"/>
                    </a:cubicBezTo>
                    <a:cubicBezTo>
                      <a:pt x="407" y="221"/>
                      <a:pt x="442" y="186"/>
                      <a:pt x="442" y="143"/>
                    </a:cubicBezTo>
                    <a:cubicBezTo>
                      <a:pt x="442" y="74"/>
                      <a:pt x="442" y="74"/>
                      <a:pt x="442" y="74"/>
                    </a:cubicBezTo>
                    <a:cubicBezTo>
                      <a:pt x="400" y="74"/>
                      <a:pt x="400" y="74"/>
                      <a:pt x="400" y="74"/>
                    </a:cubicBezTo>
                    <a:lnTo>
                      <a:pt x="400" y="14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520" name="Google Shape;15520;p110"/>
          <p:cNvSpPr/>
          <p:nvPr/>
        </p:nvSpPr>
        <p:spPr>
          <a:xfrm>
            <a:off x="477312" y="1947883"/>
            <a:ext cx="548042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Router</a:t>
            </a: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521" name="Google Shape;15521;p110"/>
          <p:cNvGrpSpPr/>
          <p:nvPr/>
        </p:nvGrpSpPr>
        <p:grpSpPr>
          <a:xfrm>
            <a:off x="5540624" y="838200"/>
            <a:ext cx="1121664" cy="1121664"/>
            <a:chOff x="450340" y="2562939"/>
            <a:chExt cx="841248" cy="841248"/>
          </a:xfrm>
        </p:grpSpPr>
        <p:grpSp>
          <p:nvGrpSpPr>
            <p:cNvPr id="15522" name="Google Shape;15522;p110"/>
            <p:cNvGrpSpPr/>
            <p:nvPr/>
          </p:nvGrpSpPr>
          <p:grpSpPr>
            <a:xfrm>
              <a:off x="450340" y="2562939"/>
              <a:ext cx="841248" cy="841248"/>
              <a:chOff x="3278188" y="1319214"/>
              <a:chExt cx="1181100" cy="1181100"/>
            </a:xfrm>
          </p:grpSpPr>
          <p:sp>
            <p:nvSpPr>
              <p:cNvPr id="15523" name="Google Shape;15523;p110"/>
              <p:cNvSpPr/>
              <p:nvPr/>
            </p:nvSpPr>
            <p:spPr>
              <a:xfrm>
                <a:off x="3278188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24" name="Google Shape;15524;p110"/>
              <p:cNvSpPr/>
              <p:nvPr/>
            </p:nvSpPr>
            <p:spPr>
              <a:xfrm>
                <a:off x="3848101" y="232886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25" name="Google Shape;15525;p110"/>
              <p:cNvSpPr/>
              <p:nvPr/>
            </p:nvSpPr>
            <p:spPr>
              <a:xfrm>
                <a:off x="3848101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26" name="Google Shape;15526;p110"/>
              <p:cNvSpPr/>
              <p:nvPr/>
            </p:nvSpPr>
            <p:spPr>
              <a:xfrm>
                <a:off x="4286251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27" name="Google Shape;15527;p110"/>
              <p:cNvSpPr/>
              <p:nvPr/>
            </p:nvSpPr>
            <p:spPr>
              <a:xfrm>
                <a:off x="3402013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28" name="Google Shape;15528;p110"/>
              <p:cNvSpPr/>
              <p:nvPr/>
            </p:nvSpPr>
            <p:spPr>
              <a:xfrm>
                <a:off x="3478213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29" name="Google Shape;15529;p110"/>
              <p:cNvSpPr/>
              <p:nvPr/>
            </p:nvSpPr>
            <p:spPr>
              <a:xfrm>
                <a:off x="4210051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30" name="Google Shape;15530;p110"/>
              <p:cNvSpPr/>
              <p:nvPr/>
            </p:nvSpPr>
            <p:spPr>
              <a:xfrm>
                <a:off x="3478213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31" name="Google Shape;15531;p110"/>
              <p:cNvSpPr/>
              <p:nvPr/>
            </p:nvSpPr>
            <p:spPr>
              <a:xfrm>
                <a:off x="4210051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32" name="Google Shape;15532;p110"/>
            <p:cNvGrpSpPr/>
            <p:nvPr/>
          </p:nvGrpSpPr>
          <p:grpSpPr>
            <a:xfrm>
              <a:off x="710944" y="2823543"/>
              <a:ext cx="320040" cy="320040"/>
              <a:chOff x="2282825" y="3446463"/>
              <a:chExt cx="592138" cy="592138"/>
            </a:xfrm>
          </p:grpSpPr>
          <p:sp>
            <p:nvSpPr>
              <p:cNvPr id="15533" name="Google Shape;15533;p110"/>
              <p:cNvSpPr/>
              <p:nvPr/>
            </p:nvSpPr>
            <p:spPr>
              <a:xfrm>
                <a:off x="2282825" y="3446463"/>
                <a:ext cx="592138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1754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4" y="158"/>
                      <a:pt x="1754" y="354"/>
                    </a:cubicBezTo>
                    <a:cubicBezTo>
                      <a:pt x="1754" y="1400"/>
                      <a:pt x="1754" y="1400"/>
                      <a:pt x="1754" y="1400"/>
                    </a:cubicBezTo>
                    <a:cubicBezTo>
                      <a:pt x="1754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9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9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34" name="Google Shape;15534;p110"/>
              <p:cNvSpPr/>
              <p:nvPr/>
            </p:nvSpPr>
            <p:spPr>
              <a:xfrm>
                <a:off x="2376488" y="3540126"/>
                <a:ext cx="403225" cy="403225"/>
              </a:xfrm>
              <a:custGeom>
                <a:avLst/>
                <a:gdLst/>
                <a:ahLst/>
                <a:cxnLst/>
                <a:rect l="l" t="t" r="r" b="b"/>
                <a:pathLst>
                  <a:path w="1195" h="1195" extrusionOk="0">
                    <a:moveTo>
                      <a:pt x="1186" y="571"/>
                    </a:moveTo>
                    <a:cubicBezTo>
                      <a:pt x="1184" y="569"/>
                      <a:pt x="1183" y="566"/>
                      <a:pt x="1180" y="564"/>
                    </a:cubicBezTo>
                    <a:cubicBezTo>
                      <a:pt x="1041" y="424"/>
                      <a:pt x="1041" y="424"/>
                      <a:pt x="1041" y="424"/>
                    </a:cubicBezTo>
                    <a:cubicBezTo>
                      <a:pt x="1027" y="411"/>
                      <a:pt x="1005" y="411"/>
                      <a:pt x="992" y="424"/>
                    </a:cubicBezTo>
                    <a:cubicBezTo>
                      <a:pt x="987" y="429"/>
                      <a:pt x="987" y="429"/>
                      <a:pt x="987" y="429"/>
                    </a:cubicBezTo>
                    <a:cubicBezTo>
                      <a:pt x="973" y="443"/>
                      <a:pt x="973" y="465"/>
                      <a:pt x="987" y="478"/>
                    </a:cubicBezTo>
                    <a:cubicBezTo>
                      <a:pt x="1069" y="560"/>
                      <a:pt x="1069" y="560"/>
                      <a:pt x="1069" y="560"/>
                    </a:cubicBezTo>
                    <a:cubicBezTo>
                      <a:pt x="854" y="560"/>
                      <a:pt x="854" y="560"/>
                      <a:pt x="854" y="560"/>
                    </a:cubicBezTo>
                    <a:cubicBezTo>
                      <a:pt x="901" y="504"/>
                      <a:pt x="943" y="449"/>
                      <a:pt x="975" y="399"/>
                    </a:cubicBezTo>
                    <a:cubicBezTo>
                      <a:pt x="1047" y="287"/>
                      <a:pt x="1063" y="214"/>
                      <a:pt x="1026" y="177"/>
                    </a:cubicBezTo>
                    <a:cubicBezTo>
                      <a:pt x="1018" y="168"/>
                      <a:pt x="1002" y="158"/>
                      <a:pt x="975" y="158"/>
                    </a:cubicBezTo>
                    <a:cubicBezTo>
                      <a:pt x="899" y="158"/>
                      <a:pt x="767" y="244"/>
                      <a:pt x="637" y="355"/>
                    </a:cubicBezTo>
                    <a:cubicBezTo>
                      <a:pt x="637" y="128"/>
                      <a:pt x="637" y="128"/>
                      <a:pt x="637" y="128"/>
                    </a:cubicBezTo>
                    <a:cubicBezTo>
                      <a:pt x="717" y="209"/>
                      <a:pt x="717" y="209"/>
                      <a:pt x="717" y="209"/>
                    </a:cubicBezTo>
                    <a:cubicBezTo>
                      <a:pt x="731" y="222"/>
                      <a:pt x="753" y="222"/>
                      <a:pt x="766" y="209"/>
                    </a:cubicBezTo>
                    <a:cubicBezTo>
                      <a:pt x="771" y="204"/>
                      <a:pt x="771" y="204"/>
                      <a:pt x="771" y="204"/>
                    </a:cubicBezTo>
                    <a:cubicBezTo>
                      <a:pt x="785" y="190"/>
                      <a:pt x="785" y="168"/>
                      <a:pt x="771" y="155"/>
                    </a:cubicBezTo>
                    <a:cubicBezTo>
                      <a:pt x="631" y="15"/>
                      <a:pt x="631" y="15"/>
                      <a:pt x="631" y="15"/>
                    </a:cubicBezTo>
                    <a:cubicBezTo>
                      <a:pt x="630" y="14"/>
                      <a:pt x="630" y="14"/>
                      <a:pt x="629" y="13"/>
                    </a:cubicBezTo>
                    <a:cubicBezTo>
                      <a:pt x="622" y="5"/>
                      <a:pt x="613" y="0"/>
                      <a:pt x="602" y="0"/>
                    </a:cubicBezTo>
                    <a:cubicBezTo>
                      <a:pt x="595" y="0"/>
                      <a:pt x="595" y="0"/>
                      <a:pt x="595" y="0"/>
                    </a:cubicBezTo>
                    <a:cubicBezTo>
                      <a:pt x="586" y="0"/>
                      <a:pt x="578" y="4"/>
                      <a:pt x="571" y="10"/>
                    </a:cubicBezTo>
                    <a:cubicBezTo>
                      <a:pt x="569" y="11"/>
                      <a:pt x="566" y="13"/>
                      <a:pt x="564" y="15"/>
                    </a:cubicBezTo>
                    <a:cubicBezTo>
                      <a:pt x="424" y="155"/>
                      <a:pt x="424" y="155"/>
                      <a:pt x="424" y="155"/>
                    </a:cubicBezTo>
                    <a:cubicBezTo>
                      <a:pt x="411" y="168"/>
                      <a:pt x="411" y="190"/>
                      <a:pt x="424" y="204"/>
                    </a:cubicBezTo>
                    <a:cubicBezTo>
                      <a:pt x="429" y="209"/>
                      <a:pt x="429" y="209"/>
                      <a:pt x="429" y="209"/>
                    </a:cubicBezTo>
                    <a:cubicBezTo>
                      <a:pt x="443" y="222"/>
                      <a:pt x="465" y="222"/>
                      <a:pt x="478" y="209"/>
                    </a:cubicBezTo>
                    <a:cubicBezTo>
                      <a:pt x="560" y="127"/>
                      <a:pt x="560" y="127"/>
                      <a:pt x="560" y="127"/>
                    </a:cubicBezTo>
                    <a:cubicBezTo>
                      <a:pt x="560" y="358"/>
                      <a:pt x="560" y="358"/>
                      <a:pt x="560" y="358"/>
                    </a:cubicBezTo>
                    <a:cubicBezTo>
                      <a:pt x="429" y="246"/>
                      <a:pt x="295" y="158"/>
                      <a:pt x="218" y="158"/>
                    </a:cubicBezTo>
                    <a:cubicBezTo>
                      <a:pt x="192" y="158"/>
                      <a:pt x="176" y="168"/>
                      <a:pt x="167" y="177"/>
                    </a:cubicBezTo>
                    <a:cubicBezTo>
                      <a:pt x="130" y="214"/>
                      <a:pt x="147" y="287"/>
                      <a:pt x="219" y="399"/>
                    </a:cubicBezTo>
                    <a:cubicBezTo>
                      <a:pt x="251" y="449"/>
                      <a:pt x="292" y="504"/>
                      <a:pt x="340" y="560"/>
                    </a:cubicBezTo>
                    <a:cubicBezTo>
                      <a:pt x="127" y="560"/>
                      <a:pt x="127" y="560"/>
                      <a:pt x="127" y="560"/>
                    </a:cubicBezTo>
                    <a:cubicBezTo>
                      <a:pt x="209" y="478"/>
                      <a:pt x="209" y="478"/>
                      <a:pt x="209" y="478"/>
                    </a:cubicBezTo>
                    <a:cubicBezTo>
                      <a:pt x="222" y="465"/>
                      <a:pt x="222" y="443"/>
                      <a:pt x="209" y="429"/>
                    </a:cubicBezTo>
                    <a:cubicBezTo>
                      <a:pt x="204" y="424"/>
                      <a:pt x="204" y="424"/>
                      <a:pt x="204" y="424"/>
                    </a:cubicBezTo>
                    <a:cubicBezTo>
                      <a:pt x="190" y="411"/>
                      <a:pt x="169" y="411"/>
                      <a:pt x="155" y="424"/>
                    </a:cubicBezTo>
                    <a:cubicBezTo>
                      <a:pt x="15" y="564"/>
                      <a:pt x="15" y="564"/>
                      <a:pt x="15" y="564"/>
                    </a:cubicBezTo>
                    <a:cubicBezTo>
                      <a:pt x="13" y="566"/>
                      <a:pt x="11" y="569"/>
                      <a:pt x="10" y="571"/>
                    </a:cubicBezTo>
                    <a:cubicBezTo>
                      <a:pt x="4" y="578"/>
                      <a:pt x="0" y="586"/>
                      <a:pt x="0" y="595"/>
                    </a:cubicBezTo>
                    <a:cubicBezTo>
                      <a:pt x="0" y="602"/>
                      <a:pt x="0" y="602"/>
                      <a:pt x="0" y="602"/>
                    </a:cubicBezTo>
                    <a:cubicBezTo>
                      <a:pt x="0" y="613"/>
                      <a:pt x="5" y="622"/>
                      <a:pt x="13" y="629"/>
                    </a:cubicBezTo>
                    <a:cubicBezTo>
                      <a:pt x="14" y="630"/>
                      <a:pt x="14" y="630"/>
                      <a:pt x="15" y="631"/>
                    </a:cubicBezTo>
                    <a:cubicBezTo>
                      <a:pt x="155" y="771"/>
                      <a:pt x="155" y="771"/>
                      <a:pt x="155" y="771"/>
                    </a:cubicBezTo>
                    <a:cubicBezTo>
                      <a:pt x="169" y="785"/>
                      <a:pt x="190" y="785"/>
                      <a:pt x="204" y="771"/>
                    </a:cubicBezTo>
                    <a:cubicBezTo>
                      <a:pt x="209" y="766"/>
                      <a:pt x="209" y="766"/>
                      <a:pt x="209" y="766"/>
                    </a:cubicBezTo>
                    <a:cubicBezTo>
                      <a:pt x="222" y="753"/>
                      <a:pt x="222" y="731"/>
                      <a:pt x="209" y="717"/>
                    </a:cubicBezTo>
                    <a:cubicBezTo>
                      <a:pt x="128" y="637"/>
                      <a:pt x="128" y="637"/>
                      <a:pt x="128" y="637"/>
                    </a:cubicBezTo>
                    <a:cubicBezTo>
                      <a:pt x="353" y="637"/>
                      <a:pt x="353" y="637"/>
                      <a:pt x="353" y="637"/>
                    </a:cubicBezTo>
                    <a:cubicBezTo>
                      <a:pt x="300" y="699"/>
                      <a:pt x="254" y="759"/>
                      <a:pt x="219" y="814"/>
                    </a:cubicBezTo>
                    <a:cubicBezTo>
                      <a:pt x="147" y="927"/>
                      <a:pt x="130" y="999"/>
                      <a:pt x="167" y="1036"/>
                    </a:cubicBezTo>
                    <a:cubicBezTo>
                      <a:pt x="176" y="1045"/>
                      <a:pt x="192" y="1055"/>
                      <a:pt x="218" y="1055"/>
                    </a:cubicBezTo>
                    <a:cubicBezTo>
                      <a:pt x="218" y="1055"/>
                      <a:pt x="218" y="1055"/>
                      <a:pt x="218" y="1055"/>
                    </a:cubicBezTo>
                    <a:cubicBezTo>
                      <a:pt x="295" y="1055"/>
                      <a:pt x="429" y="967"/>
                      <a:pt x="560" y="855"/>
                    </a:cubicBezTo>
                    <a:cubicBezTo>
                      <a:pt x="560" y="1069"/>
                      <a:pt x="560" y="1069"/>
                      <a:pt x="560" y="1069"/>
                    </a:cubicBezTo>
                    <a:cubicBezTo>
                      <a:pt x="478" y="987"/>
                      <a:pt x="478" y="987"/>
                      <a:pt x="478" y="987"/>
                    </a:cubicBezTo>
                    <a:cubicBezTo>
                      <a:pt x="465" y="973"/>
                      <a:pt x="443" y="973"/>
                      <a:pt x="429" y="987"/>
                    </a:cubicBezTo>
                    <a:cubicBezTo>
                      <a:pt x="424" y="992"/>
                      <a:pt x="424" y="992"/>
                      <a:pt x="424" y="992"/>
                    </a:cubicBezTo>
                    <a:cubicBezTo>
                      <a:pt x="411" y="1005"/>
                      <a:pt x="411" y="1027"/>
                      <a:pt x="424" y="1041"/>
                    </a:cubicBezTo>
                    <a:cubicBezTo>
                      <a:pt x="564" y="1180"/>
                      <a:pt x="564" y="1180"/>
                      <a:pt x="564" y="1180"/>
                    </a:cubicBezTo>
                    <a:cubicBezTo>
                      <a:pt x="566" y="1183"/>
                      <a:pt x="569" y="1184"/>
                      <a:pt x="571" y="1186"/>
                    </a:cubicBezTo>
                    <a:cubicBezTo>
                      <a:pt x="578" y="1192"/>
                      <a:pt x="586" y="1195"/>
                      <a:pt x="595" y="1195"/>
                    </a:cubicBezTo>
                    <a:cubicBezTo>
                      <a:pt x="602" y="1195"/>
                      <a:pt x="602" y="1195"/>
                      <a:pt x="602" y="1195"/>
                    </a:cubicBezTo>
                    <a:cubicBezTo>
                      <a:pt x="613" y="1195"/>
                      <a:pt x="622" y="1190"/>
                      <a:pt x="629" y="1182"/>
                    </a:cubicBezTo>
                    <a:cubicBezTo>
                      <a:pt x="630" y="1182"/>
                      <a:pt x="630" y="1181"/>
                      <a:pt x="631" y="1180"/>
                    </a:cubicBezTo>
                    <a:cubicBezTo>
                      <a:pt x="771" y="1041"/>
                      <a:pt x="771" y="1041"/>
                      <a:pt x="771" y="1041"/>
                    </a:cubicBezTo>
                    <a:cubicBezTo>
                      <a:pt x="785" y="1027"/>
                      <a:pt x="785" y="1005"/>
                      <a:pt x="771" y="992"/>
                    </a:cubicBezTo>
                    <a:cubicBezTo>
                      <a:pt x="766" y="987"/>
                      <a:pt x="766" y="987"/>
                      <a:pt x="766" y="987"/>
                    </a:cubicBezTo>
                    <a:cubicBezTo>
                      <a:pt x="753" y="973"/>
                      <a:pt x="731" y="973"/>
                      <a:pt x="717" y="987"/>
                    </a:cubicBezTo>
                    <a:cubicBezTo>
                      <a:pt x="637" y="1067"/>
                      <a:pt x="637" y="1067"/>
                      <a:pt x="637" y="1067"/>
                    </a:cubicBezTo>
                    <a:cubicBezTo>
                      <a:pt x="637" y="858"/>
                      <a:pt x="637" y="858"/>
                      <a:pt x="637" y="858"/>
                    </a:cubicBezTo>
                    <a:cubicBezTo>
                      <a:pt x="767" y="969"/>
                      <a:pt x="899" y="1055"/>
                      <a:pt x="975" y="1055"/>
                    </a:cubicBezTo>
                    <a:cubicBezTo>
                      <a:pt x="1002" y="1055"/>
                      <a:pt x="1018" y="1045"/>
                      <a:pt x="1026" y="1036"/>
                    </a:cubicBezTo>
                    <a:cubicBezTo>
                      <a:pt x="1064" y="999"/>
                      <a:pt x="1047" y="927"/>
                      <a:pt x="975" y="814"/>
                    </a:cubicBezTo>
                    <a:cubicBezTo>
                      <a:pt x="940" y="759"/>
                      <a:pt x="894" y="699"/>
                      <a:pt x="840" y="637"/>
                    </a:cubicBezTo>
                    <a:cubicBezTo>
                      <a:pt x="1067" y="637"/>
                      <a:pt x="1067" y="637"/>
                      <a:pt x="1067" y="637"/>
                    </a:cubicBezTo>
                    <a:cubicBezTo>
                      <a:pt x="987" y="717"/>
                      <a:pt x="987" y="717"/>
                      <a:pt x="987" y="717"/>
                    </a:cubicBezTo>
                    <a:cubicBezTo>
                      <a:pt x="973" y="731"/>
                      <a:pt x="973" y="753"/>
                      <a:pt x="987" y="766"/>
                    </a:cubicBezTo>
                    <a:cubicBezTo>
                      <a:pt x="992" y="771"/>
                      <a:pt x="992" y="771"/>
                      <a:pt x="992" y="771"/>
                    </a:cubicBezTo>
                    <a:cubicBezTo>
                      <a:pt x="1005" y="785"/>
                      <a:pt x="1027" y="785"/>
                      <a:pt x="1041" y="771"/>
                    </a:cubicBezTo>
                    <a:cubicBezTo>
                      <a:pt x="1180" y="631"/>
                      <a:pt x="1180" y="631"/>
                      <a:pt x="1180" y="631"/>
                    </a:cubicBezTo>
                    <a:cubicBezTo>
                      <a:pt x="1181" y="630"/>
                      <a:pt x="1182" y="630"/>
                      <a:pt x="1182" y="629"/>
                    </a:cubicBezTo>
                    <a:cubicBezTo>
                      <a:pt x="1190" y="622"/>
                      <a:pt x="1195" y="613"/>
                      <a:pt x="1195" y="602"/>
                    </a:cubicBezTo>
                    <a:cubicBezTo>
                      <a:pt x="1195" y="595"/>
                      <a:pt x="1195" y="595"/>
                      <a:pt x="1195" y="595"/>
                    </a:cubicBezTo>
                    <a:cubicBezTo>
                      <a:pt x="1195" y="586"/>
                      <a:pt x="1192" y="578"/>
                      <a:pt x="1186" y="571"/>
                    </a:cubicBezTo>
                    <a:close/>
                    <a:moveTo>
                      <a:pt x="218" y="991"/>
                    </a:moveTo>
                    <a:cubicBezTo>
                      <a:pt x="215" y="991"/>
                      <a:pt x="213" y="991"/>
                      <a:pt x="212" y="991"/>
                    </a:cubicBezTo>
                    <a:cubicBezTo>
                      <a:pt x="202" y="965"/>
                      <a:pt x="258" y="847"/>
                      <a:pt x="397" y="684"/>
                    </a:cubicBezTo>
                    <a:cubicBezTo>
                      <a:pt x="419" y="740"/>
                      <a:pt x="463" y="785"/>
                      <a:pt x="519" y="806"/>
                    </a:cubicBezTo>
                    <a:cubicBezTo>
                      <a:pt x="378" y="927"/>
                      <a:pt x="265" y="991"/>
                      <a:pt x="218" y="991"/>
                    </a:cubicBezTo>
                    <a:close/>
                    <a:moveTo>
                      <a:pt x="397" y="529"/>
                    </a:moveTo>
                    <a:cubicBezTo>
                      <a:pt x="258" y="366"/>
                      <a:pt x="202" y="249"/>
                      <a:pt x="213" y="223"/>
                    </a:cubicBezTo>
                    <a:cubicBezTo>
                      <a:pt x="213" y="222"/>
                      <a:pt x="215" y="222"/>
                      <a:pt x="218" y="222"/>
                    </a:cubicBezTo>
                    <a:cubicBezTo>
                      <a:pt x="265" y="222"/>
                      <a:pt x="378" y="286"/>
                      <a:pt x="519" y="407"/>
                    </a:cubicBezTo>
                    <a:cubicBezTo>
                      <a:pt x="463" y="429"/>
                      <a:pt x="419" y="473"/>
                      <a:pt x="397" y="529"/>
                    </a:cubicBezTo>
                    <a:close/>
                    <a:moveTo>
                      <a:pt x="975" y="222"/>
                    </a:moveTo>
                    <a:cubicBezTo>
                      <a:pt x="978" y="222"/>
                      <a:pt x="980" y="222"/>
                      <a:pt x="981" y="223"/>
                    </a:cubicBezTo>
                    <a:cubicBezTo>
                      <a:pt x="992" y="249"/>
                      <a:pt x="935" y="366"/>
                      <a:pt x="797" y="529"/>
                    </a:cubicBezTo>
                    <a:cubicBezTo>
                      <a:pt x="775" y="473"/>
                      <a:pt x="730" y="429"/>
                      <a:pt x="674" y="407"/>
                    </a:cubicBezTo>
                    <a:cubicBezTo>
                      <a:pt x="816" y="286"/>
                      <a:pt x="929" y="222"/>
                      <a:pt x="975" y="222"/>
                    </a:cubicBezTo>
                    <a:close/>
                    <a:moveTo>
                      <a:pt x="981" y="991"/>
                    </a:moveTo>
                    <a:cubicBezTo>
                      <a:pt x="980" y="991"/>
                      <a:pt x="978" y="991"/>
                      <a:pt x="975" y="991"/>
                    </a:cubicBezTo>
                    <a:cubicBezTo>
                      <a:pt x="929" y="991"/>
                      <a:pt x="816" y="927"/>
                      <a:pt x="674" y="806"/>
                    </a:cubicBezTo>
                    <a:cubicBezTo>
                      <a:pt x="730" y="785"/>
                      <a:pt x="775" y="740"/>
                      <a:pt x="797" y="684"/>
                    </a:cubicBezTo>
                    <a:cubicBezTo>
                      <a:pt x="935" y="847"/>
                      <a:pt x="992" y="965"/>
                      <a:pt x="981" y="99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535" name="Google Shape;15535;p110"/>
          <p:cNvGrpSpPr/>
          <p:nvPr/>
        </p:nvGrpSpPr>
        <p:grpSpPr>
          <a:xfrm>
            <a:off x="2876509" y="838200"/>
            <a:ext cx="1121664" cy="1121664"/>
            <a:chOff x="5848797" y="3452301"/>
            <a:chExt cx="841248" cy="841248"/>
          </a:xfrm>
        </p:grpSpPr>
        <p:grpSp>
          <p:nvGrpSpPr>
            <p:cNvPr id="15536" name="Google Shape;15536;p110"/>
            <p:cNvGrpSpPr/>
            <p:nvPr/>
          </p:nvGrpSpPr>
          <p:grpSpPr>
            <a:xfrm>
              <a:off x="5848797" y="3452301"/>
              <a:ext cx="841248" cy="841248"/>
              <a:chOff x="3278188" y="1319214"/>
              <a:chExt cx="1181100" cy="1181100"/>
            </a:xfrm>
          </p:grpSpPr>
          <p:sp>
            <p:nvSpPr>
              <p:cNvPr id="15537" name="Google Shape;15537;p110"/>
              <p:cNvSpPr/>
              <p:nvPr/>
            </p:nvSpPr>
            <p:spPr>
              <a:xfrm>
                <a:off x="3278188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38" name="Google Shape;15538;p110"/>
              <p:cNvSpPr/>
              <p:nvPr/>
            </p:nvSpPr>
            <p:spPr>
              <a:xfrm>
                <a:off x="3848101" y="232886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39" name="Google Shape;15539;p110"/>
              <p:cNvSpPr/>
              <p:nvPr/>
            </p:nvSpPr>
            <p:spPr>
              <a:xfrm>
                <a:off x="3848101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0" name="Google Shape;15540;p110"/>
              <p:cNvSpPr/>
              <p:nvPr/>
            </p:nvSpPr>
            <p:spPr>
              <a:xfrm>
                <a:off x="4286251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1" name="Google Shape;15541;p110"/>
              <p:cNvSpPr/>
              <p:nvPr/>
            </p:nvSpPr>
            <p:spPr>
              <a:xfrm>
                <a:off x="3402013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2" name="Google Shape;15542;p110"/>
              <p:cNvSpPr/>
              <p:nvPr/>
            </p:nvSpPr>
            <p:spPr>
              <a:xfrm>
                <a:off x="3478213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3" name="Google Shape;15543;p110"/>
              <p:cNvSpPr/>
              <p:nvPr/>
            </p:nvSpPr>
            <p:spPr>
              <a:xfrm>
                <a:off x="4210051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4" name="Google Shape;15544;p110"/>
              <p:cNvSpPr/>
              <p:nvPr/>
            </p:nvSpPr>
            <p:spPr>
              <a:xfrm>
                <a:off x="3478213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5" name="Google Shape;15545;p110"/>
              <p:cNvSpPr/>
              <p:nvPr/>
            </p:nvSpPr>
            <p:spPr>
              <a:xfrm>
                <a:off x="4210051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46" name="Google Shape;15546;p110"/>
            <p:cNvGrpSpPr/>
            <p:nvPr/>
          </p:nvGrpSpPr>
          <p:grpSpPr>
            <a:xfrm>
              <a:off x="6109401" y="3712905"/>
              <a:ext cx="320040" cy="320040"/>
              <a:chOff x="4217085" y="3974461"/>
              <a:chExt cx="592138" cy="592138"/>
            </a:xfrm>
          </p:grpSpPr>
          <p:sp>
            <p:nvSpPr>
              <p:cNvPr id="15547" name="Google Shape;15547;p110"/>
              <p:cNvSpPr/>
              <p:nvPr/>
            </p:nvSpPr>
            <p:spPr>
              <a:xfrm>
                <a:off x="4217085" y="3974461"/>
                <a:ext cx="592138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3"/>
                    </a:cubicBezTo>
                    <a:cubicBezTo>
                      <a:pt x="1753" y="1399"/>
                      <a:pt x="1753" y="1399"/>
                      <a:pt x="1753" y="1399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39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8" name="Google Shape;15548;p110"/>
              <p:cNvSpPr/>
              <p:nvPr/>
            </p:nvSpPr>
            <p:spPr>
              <a:xfrm>
                <a:off x="4518710" y="4157024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48" y="14"/>
                    </a:moveTo>
                    <a:lnTo>
                      <a:pt x="0" y="14"/>
                    </a:lnTo>
                    <a:lnTo>
                      <a:pt x="0" y="41"/>
                    </a:lnTo>
                    <a:lnTo>
                      <a:pt x="48" y="41"/>
                    </a:lnTo>
                    <a:lnTo>
                      <a:pt x="48" y="55"/>
                    </a:lnTo>
                    <a:lnTo>
                      <a:pt x="75" y="28"/>
                    </a:lnTo>
                    <a:lnTo>
                      <a:pt x="75" y="28"/>
                    </a:lnTo>
                    <a:lnTo>
                      <a:pt x="48" y="0"/>
                    </a:lnTo>
                    <a:lnTo>
                      <a:pt x="48" y="1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49" name="Google Shape;15549;p110"/>
              <p:cNvSpPr/>
              <p:nvPr/>
            </p:nvSpPr>
            <p:spPr>
              <a:xfrm>
                <a:off x="4518710" y="4060186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48" y="55"/>
                    </a:moveTo>
                    <a:lnTo>
                      <a:pt x="75" y="27"/>
                    </a:lnTo>
                    <a:lnTo>
                      <a:pt x="75" y="27"/>
                    </a:lnTo>
                    <a:lnTo>
                      <a:pt x="48" y="0"/>
                    </a:lnTo>
                    <a:lnTo>
                      <a:pt x="48" y="13"/>
                    </a:lnTo>
                    <a:lnTo>
                      <a:pt x="0" y="13"/>
                    </a:lnTo>
                    <a:lnTo>
                      <a:pt x="0" y="41"/>
                    </a:lnTo>
                    <a:lnTo>
                      <a:pt x="48" y="41"/>
                    </a:lnTo>
                    <a:lnTo>
                      <a:pt x="48" y="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50" name="Google Shape;15550;p110"/>
              <p:cNvSpPr/>
              <p:nvPr/>
            </p:nvSpPr>
            <p:spPr>
              <a:xfrm>
                <a:off x="4391710" y="4109399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27" y="0"/>
                    </a:moveTo>
                    <a:lnTo>
                      <a:pt x="0" y="27"/>
                    </a:lnTo>
                    <a:lnTo>
                      <a:pt x="0" y="28"/>
                    </a:lnTo>
                    <a:lnTo>
                      <a:pt x="27" y="55"/>
                    </a:lnTo>
                    <a:lnTo>
                      <a:pt x="27" y="41"/>
                    </a:lnTo>
                    <a:lnTo>
                      <a:pt x="75" y="41"/>
                    </a:lnTo>
                    <a:lnTo>
                      <a:pt x="75" y="14"/>
                    </a:lnTo>
                    <a:lnTo>
                      <a:pt x="27" y="1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51" name="Google Shape;15551;p110"/>
              <p:cNvSpPr/>
              <p:nvPr/>
            </p:nvSpPr>
            <p:spPr>
              <a:xfrm>
                <a:off x="4391710" y="4010974"/>
                <a:ext cx="119063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55" extrusionOk="0">
                    <a:moveTo>
                      <a:pt x="27" y="0"/>
                    </a:moveTo>
                    <a:lnTo>
                      <a:pt x="0" y="27"/>
                    </a:lnTo>
                    <a:lnTo>
                      <a:pt x="0" y="28"/>
                    </a:lnTo>
                    <a:lnTo>
                      <a:pt x="27" y="55"/>
                    </a:lnTo>
                    <a:lnTo>
                      <a:pt x="27" y="41"/>
                    </a:lnTo>
                    <a:lnTo>
                      <a:pt x="75" y="41"/>
                    </a:lnTo>
                    <a:lnTo>
                      <a:pt x="75" y="14"/>
                    </a:lnTo>
                    <a:lnTo>
                      <a:pt x="27" y="14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52" name="Google Shape;15552;p110"/>
              <p:cNvSpPr/>
              <p:nvPr/>
            </p:nvSpPr>
            <p:spPr>
              <a:xfrm>
                <a:off x="4240898" y="4268149"/>
                <a:ext cx="53816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53" name="Google Shape;15553;p110"/>
              <p:cNvSpPr/>
              <p:nvPr/>
            </p:nvSpPr>
            <p:spPr>
              <a:xfrm>
                <a:off x="4404410" y="4311011"/>
                <a:ext cx="215900" cy="215900"/>
              </a:xfrm>
              <a:custGeom>
                <a:avLst/>
                <a:gdLst/>
                <a:ahLst/>
                <a:cxnLst/>
                <a:rect l="l" t="t" r="r" b="b"/>
                <a:pathLst>
                  <a:path w="641" h="641" extrusionOk="0">
                    <a:moveTo>
                      <a:pt x="637" y="310"/>
                    </a:moveTo>
                    <a:cubicBezTo>
                      <a:pt x="636" y="309"/>
                      <a:pt x="636" y="308"/>
                      <a:pt x="635" y="307"/>
                    </a:cubicBezTo>
                    <a:cubicBezTo>
                      <a:pt x="578" y="250"/>
                      <a:pt x="578" y="250"/>
                      <a:pt x="578" y="250"/>
                    </a:cubicBezTo>
                    <a:cubicBezTo>
                      <a:pt x="572" y="244"/>
                      <a:pt x="564" y="244"/>
                      <a:pt x="558" y="250"/>
                    </a:cubicBezTo>
                    <a:cubicBezTo>
                      <a:pt x="556" y="252"/>
                      <a:pt x="556" y="252"/>
                      <a:pt x="556" y="252"/>
                    </a:cubicBezTo>
                    <a:cubicBezTo>
                      <a:pt x="551" y="257"/>
                      <a:pt x="551" y="266"/>
                      <a:pt x="556" y="272"/>
                    </a:cubicBezTo>
                    <a:cubicBezTo>
                      <a:pt x="589" y="305"/>
                      <a:pt x="589" y="305"/>
                      <a:pt x="589" y="305"/>
                    </a:cubicBezTo>
                    <a:cubicBezTo>
                      <a:pt x="487" y="305"/>
                      <a:pt x="487" y="305"/>
                      <a:pt x="487" y="305"/>
                    </a:cubicBezTo>
                    <a:cubicBezTo>
                      <a:pt x="484" y="271"/>
                      <a:pt x="470" y="239"/>
                      <a:pt x="449" y="214"/>
                    </a:cubicBezTo>
                    <a:cubicBezTo>
                      <a:pt x="521" y="142"/>
                      <a:pt x="521" y="142"/>
                      <a:pt x="521" y="142"/>
                    </a:cubicBezTo>
                    <a:cubicBezTo>
                      <a:pt x="521" y="188"/>
                      <a:pt x="521" y="188"/>
                      <a:pt x="521" y="188"/>
                    </a:cubicBezTo>
                    <a:cubicBezTo>
                      <a:pt x="521" y="196"/>
                      <a:pt x="528" y="202"/>
                      <a:pt x="535" y="202"/>
                    </a:cubicBezTo>
                    <a:cubicBezTo>
                      <a:pt x="538" y="202"/>
                      <a:pt x="538" y="202"/>
                      <a:pt x="538" y="202"/>
                    </a:cubicBezTo>
                    <a:cubicBezTo>
                      <a:pt x="546" y="202"/>
                      <a:pt x="552" y="196"/>
                      <a:pt x="552" y="188"/>
                    </a:cubicBezTo>
                    <a:cubicBezTo>
                      <a:pt x="552" y="108"/>
                      <a:pt x="552" y="108"/>
                      <a:pt x="552" y="108"/>
                    </a:cubicBezTo>
                    <a:cubicBezTo>
                      <a:pt x="552" y="107"/>
                      <a:pt x="552" y="107"/>
                      <a:pt x="552" y="107"/>
                    </a:cubicBezTo>
                    <a:cubicBezTo>
                      <a:pt x="553" y="102"/>
                      <a:pt x="551" y="98"/>
                      <a:pt x="548" y="95"/>
                    </a:cubicBezTo>
                    <a:cubicBezTo>
                      <a:pt x="546" y="93"/>
                      <a:pt x="546" y="93"/>
                      <a:pt x="546" y="93"/>
                    </a:cubicBezTo>
                    <a:cubicBezTo>
                      <a:pt x="544" y="91"/>
                      <a:pt x="540" y="89"/>
                      <a:pt x="537" y="89"/>
                    </a:cubicBezTo>
                    <a:cubicBezTo>
                      <a:pt x="536" y="89"/>
                      <a:pt x="534" y="89"/>
                      <a:pt x="533" y="89"/>
                    </a:cubicBezTo>
                    <a:cubicBezTo>
                      <a:pt x="453" y="89"/>
                      <a:pt x="453" y="89"/>
                      <a:pt x="453" y="89"/>
                    </a:cubicBezTo>
                    <a:cubicBezTo>
                      <a:pt x="445" y="89"/>
                      <a:pt x="439" y="95"/>
                      <a:pt x="439" y="103"/>
                    </a:cubicBezTo>
                    <a:cubicBezTo>
                      <a:pt x="439" y="105"/>
                      <a:pt x="439" y="105"/>
                      <a:pt x="439" y="105"/>
                    </a:cubicBezTo>
                    <a:cubicBezTo>
                      <a:pt x="439" y="113"/>
                      <a:pt x="445" y="120"/>
                      <a:pt x="453" y="120"/>
                    </a:cubicBezTo>
                    <a:cubicBezTo>
                      <a:pt x="500" y="120"/>
                      <a:pt x="500" y="120"/>
                      <a:pt x="500" y="120"/>
                    </a:cubicBezTo>
                    <a:cubicBezTo>
                      <a:pt x="427" y="192"/>
                      <a:pt x="427" y="192"/>
                      <a:pt x="427" y="192"/>
                    </a:cubicBezTo>
                    <a:cubicBezTo>
                      <a:pt x="402" y="171"/>
                      <a:pt x="371" y="157"/>
                      <a:pt x="336" y="154"/>
                    </a:cubicBezTo>
                    <a:cubicBezTo>
                      <a:pt x="336" y="52"/>
                      <a:pt x="336" y="52"/>
                      <a:pt x="336" y="52"/>
                    </a:cubicBezTo>
                    <a:cubicBezTo>
                      <a:pt x="369" y="85"/>
                      <a:pt x="369" y="85"/>
                      <a:pt x="369" y="85"/>
                    </a:cubicBezTo>
                    <a:cubicBezTo>
                      <a:pt x="375" y="90"/>
                      <a:pt x="383" y="90"/>
                      <a:pt x="389" y="85"/>
                    </a:cubicBezTo>
                    <a:cubicBezTo>
                      <a:pt x="391" y="83"/>
                      <a:pt x="391" y="83"/>
                      <a:pt x="391" y="83"/>
                    </a:cubicBezTo>
                    <a:cubicBezTo>
                      <a:pt x="396" y="77"/>
                      <a:pt x="396" y="68"/>
                      <a:pt x="391" y="63"/>
                    </a:cubicBezTo>
                    <a:cubicBezTo>
                      <a:pt x="334" y="6"/>
                      <a:pt x="334" y="6"/>
                      <a:pt x="334" y="6"/>
                    </a:cubicBezTo>
                    <a:cubicBezTo>
                      <a:pt x="334" y="6"/>
                      <a:pt x="333" y="6"/>
                      <a:pt x="333" y="5"/>
                    </a:cubicBezTo>
                    <a:cubicBezTo>
                      <a:pt x="331" y="2"/>
                      <a:pt x="327" y="0"/>
                      <a:pt x="322" y="0"/>
                    </a:cubicBezTo>
                    <a:cubicBezTo>
                      <a:pt x="319" y="0"/>
                      <a:pt x="319" y="0"/>
                      <a:pt x="319" y="0"/>
                    </a:cubicBezTo>
                    <a:cubicBezTo>
                      <a:pt x="316" y="0"/>
                      <a:pt x="312" y="2"/>
                      <a:pt x="310" y="4"/>
                    </a:cubicBezTo>
                    <a:cubicBezTo>
                      <a:pt x="309" y="5"/>
                      <a:pt x="308" y="5"/>
                      <a:pt x="307" y="6"/>
                    </a:cubicBezTo>
                    <a:cubicBezTo>
                      <a:pt x="250" y="63"/>
                      <a:pt x="250" y="63"/>
                      <a:pt x="250" y="63"/>
                    </a:cubicBezTo>
                    <a:cubicBezTo>
                      <a:pt x="245" y="68"/>
                      <a:pt x="245" y="77"/>
                      <a:pt x="250" y="83"/>
                    </a:cubicBezTo>
                    <a:cubicBezTo>
                      <a:pt x="252" y="85"/>
                      <a:pt x="252" y="85"/>
                      <a:pt x="252" y="85"/>
                    </a:cubicBezTo>
                    <a:cubicBezTo>
                      <a:pt x="258" y="90"/>
                      <a:pt x="266" y="90"/>
                      <a:pt x="272" y="85"/>
                    </a:cubicBezTo>
                    <a:cubicBezTo>
                      <a:pt x="305" y="52"/>
                      <a:pt x="305" y="52"/>
                      <a:pt x="305" y="52"/>
                    </a:cubicBezTo>
                    <a:cubicBezTo>
                      <a:pt x="305" y="154"/>
                      <a:pt x="305" y="154"/>
                      <a:pt x="305" y="154"/>
                    </a:cubicBezTo>
                    <a:cubicBezTo>
                      <a:pt x="271" y="157"/>
                      <a:pt x="239" y="171"/>
                      <a:pt x="214" y="192"/>
                    </a:cubicBezTo>
                    <a:cubicBezTo>
                      <a:pt x="141" y="120"/>
                      <a:pt x="141" y="120"/>
                      <a:pt x="141" y="120"/>
                    </a:cubicBezTo>
                    <a:cubicBezTo>
                      <a:pt x="188" y="120"/>
                      <a:pt x="188" y="120"/>
                      <a:pt x="188" y="120"/>
                    </a:cubicBezTo>
                    <a:cubicBezTo>
                      <a:pt x="196" y="120"/>
                      <a:pt x="202" y="113"/>
                      <a:pt x="202" y="105"/>
                    </a:cubicBezTo>
                    <a:cubicBezTo>
                      <a:pt x="202" y="103"/>
                      <a:pt x="202" y="103"/>
                      <a:pt x="202" y="103"/>
                    </a:cubicBezTo>
                    <a:cubicBezTo>
                      <a:pt x="202" y="95"/>
                      <a:pt x="196" y="89"/>
                      <a:pt x="188" y="89"/>
                    </a:cubicBezTo>
                    <a:cubicBezTo>
                      <a:pt x="108" y="89"/>
                      <a:pt x="108" y="89"/>
                      <a:pt x="108" y="89"/>
                    </a:cubicBezTo>
                    <a:cubicBezTo>
                      <a:pt x="107" y="89"/>
                      <a:pt x="106" y="89"/>
                      <a:pt x="104" y="89"/>
                    </a:cubicBezTo>
                    <a:cubicBezTo>
                      <a:pt x="101" y="89"/>
                      <a:pt x="98" y="91"/>
                      <a:pt x="95" y="93"/>
                    </a:cubicBezTo>
                    <a:cubicBezTo>
                      <a:pt x="93" y="95"/>
                      <a:pt x="93" y="95"/>
                      <a:pt x="93" y="95"/>
                    </a:cubicBezTo>
                    <a:cubicBezTo>
                      <a:pt x="90" y="98"/>
                      <a:pt x="88" y="102"/>
                      <a:pt x="89" y="107"/>
                    </a:cubicBezTo>
                    <a:cubicBezTo>
                      <a:pt x="89" y="107"/>
                      <a:pt x="89" y="107"/>
                      <a:pt x="89" y="108"/>
                    </a:cubicBezTo>
                    <a:cubicBezTo>
                      <a:pt x="89" y="188"/>
                      <a:pt x="89" y="188"/>
                      <a:pt x="89" y="188"/>
                    </a:cubicBezTo>
                    <a:cubicBezTo>
                      <a:pt x="89" y="196"/>
                      <a:pt x="95" y="202"/>
                      <a:pt x="103" y="202"/>
                    </a:cubicBezTo>
                    <a:cubicBezTo>
                      <a:pt x="106" y="202"/>
                      <a:pt x="106" y="202"/>
                      <a:pt x="106" y="202"/>
                    </a:cubicBezTo>
                    <a:cubicBezTo>
                      <a:pt x="113" y="202"/>
                      <a:pt x="120" y="196"/>
                      <a:pt x="120" y="188"/>
                    </a:cubicBezTo>
                    <a:cubicBezTo>
                      <a:pt x="120" y="142"/>
                      <a:pt x="120" y="142"/>
                      <a:pt x="120" y="142"/>
                    </a:cubicBezTo>
                    <a:cubicBezTo>
                      <a:pt x="192" y="214"/>
                      <a:pt x="192" y="214"/>
                      <a:pt x="192" y="214"/>
                    </a:cubicBezTo>
                    <a:cubicBezTo>
                      <a:pt x="171" y="239"/>
                      <a:pt x="157" y="271"/>
                      <a:pt x="154" y="305"/>
                    </a:cubicBezTo>
                    <a:cubicBezTo>
                      <a:pt x="52" y="305"/>
                      <a:pt x="52" y="305"/>
                      <a:pt x="52" y="305"/>
                    </a:cubicBezTo>
                    <a:cubicBezTo>
                      <a:pt x="85" y="272"/>
                      <a:pt x="85" y="272"/>
                      <a:pt x="85" y="272"/>
                    </a:cubicBezTo>
                    <a:cubicBezTo>
                      <a:pt x="91" y="266"/>
                      <a:pt x="91" y="257"/>
                      <a:pt x="85" y="252"/>
                    </a:cubicBezTo>
                    <a:cubicBezTo>
                      <a:pt x="83" y="250"/>
                      <a:pt x="83" y="250"/>
                      <a:pt x="83" y="250"/>
                    </a:cubicBezTo>
                    <a:cubicBezTo>
                      <a:pt x="78" y="244"/>
                      <a:pt x="69" y="244"/>
                      <a:pt x="63" y="250"/>
                    </a:cubicBezTo>
                    <a:cubicBezTo>
                      <a:pt x="6" y="307"/>
                      <a:pt x="6" y="307"/>
                      <a:pt x="6" y="307"/>
                    </a:cubicBezTo>
                    <a:cubicBezTo>
                      <a:pt x="5" y="308"/>
                      <a:pt x="5" y="309"/>
                      <a:pt x="4" y="310"/>
                    </a:cubicBezTo>
                    <a:cubicBezTo>
                      <a:pt x="2" y="312"/>
                      <a:pt x="0" y="316"/>
                      <a:pt x="0" y="319"/>
                    </a:cubicBezTo>
                    <a:cubicBezTo>
                      <a:pt x="0" y="322"/>
                      <a:pt x="0" y="322"/>
                      <a:pt x="0" y="322"/>
                    </a:cubicBezTo>
                    <a:cubicBezTo>
                      <a:pt x="0" y="327"/>
                      <a:pt x="2" y="330"/>
                      <a:pt x="5" y="333"/>
                    </a:cubicBezTo>
                    <a:cubicBezTo>
                      <a:pt x="6" y="333"/>
                      <a:pt x="6" y="334"/>
                      <a:pt x="6" y="334"/>
                    </a:cubicBezTo>
                    <a:cubicBezTo>
                      <a:pt x="63" y="391"/>
                      <a:pt x="63" y="391"/>
                      <a:pt x="63" y="391"/>
                    </a:cubicBezTo>
                    <a:cubicBezTo>
                      <a:pt x="69" y="396"/>
                      <a:pt x="78" y="396"/>
                      <a:pt x="83" y="391"/>
                    </a:cubicBezTo>
                    <a:cubicBezTo>
                      <a:pt x="85" y="389"/>
                      <a:pt x="85" y="389"/>
                      <a:pt x="85" y="389"/>
                    </a:cubicBezTo>
                    <a:cubicBezTo>
                      <a:pt x="91" y="383"/>
                      <a:pt x="91" y="374"/>
                      <a:pt x="85" y="369"/>
                    </a:cubicBezTo>
                    <a:cubicBezTo>
                      <a:pt x="52" y="336"/>
                      <a:pt x="52" y="336"/>
                      <a:pt x="52" y="336"/>
                    </a:cubicBezTo>
                    <a:cubicBezTo>
                      <a:pt x="154" y="336"/>
                      <a:pt x="154" y="336"/>
                      <a:pt x="154" y="336"/>
                    </a:cubicBezTo>
                    <a:cubicBezTo>
                      <a:pt x="157" y="371"/>
                      <a:pt x="171" y="402"/>
                      <a:pt x="192" y="427"/>
                    </a:cubicBezTo>
                    <a:cubicBezTo>
                      <a:pt x="120" y="500"/>
                      <a:pt x="120" y="500"/>
                      <a:pt x="120" y="500"/>
                    </a:cubicBezTo>
                    <a:cubicBezTo>
                      <a:pt x="120" y="453"/>
                      <a:pt x="120" y="453"/>
                      <a:pt x="120" y="453"/>
                    </a:cubicBezTo>
                    <a:cubicBezTo>
                      <a:pt x="120" y="445"/>
                      <a:pt x="113" y="439"/>
                      <a:pt x="106" y="439"/>
                    </a:cubicBezTo>
                    <a:cubicBezTo>
                      <a:pt x="103" y="439"/>
                      <a:pt x="103" y="439"/>
                      <a:pt x="103" y="439"/>
                    </a:cubicBezTo>
                    <a:cubicBezTo>
                      <a:pt x="95" y="439"/>
                      <a:pt x="89" y="445"/>
                      <a:pt x="89" y="453"/>
                    </a:cubicBezTo>
                    <a:cubicBezTo>
                      <a:pt x="89" y="533"/>
                      <a:pt x="89" y="533"/>
                      <a:pt x="89" y="533"/>
                    </a:cubicBezTo>
                    <a:cubicBezTo>
                      <a:pt x="89" y="534"/>
                      <a:pt x="89" y="535"/>
                      <a:pt x="89" y="537"/>
                    </a:cubicBezTo>
                    <a:cubicBezTo>
                      <a:pt x="89" y="540"/>
                      <a:pt x="91" y="543"/>
                      <a:pt x="93" y="546"/>
                    </a:cubicBezTo>
                    <a:cubicBezTo>
                      <a:pt x="95" y="548"/>
                      <a:pt x="95" y="548"/>
                      <a:pt x="95" y="548"/>
                    </a:cubicBezTo>
                    <a:cubicBezTo>
                      <a:pt x="98" y="551"/>
                      <a:pt x="103" y="553"/>
                      <a:pt x="107" y="552"/>
                    </a:cubicBezTo>
                    <a:cubicBezTo>
                      <a:pt x="107" y="552"/>
                      <a:pt x="107" y="552"/>
                      <a:pt x="108" y="552"/>
                    </a:cubicBezTo>
                    <a:cubicBezTo>
                      <a:pt x="188" y="552"/>
                      <a:pt x="188" y="552"/>
                      <a:pt x="188" y="552"/>
                    </a:cubicBezTo>
                    <a:cubicBezTo>
                      <a:pt x="196" y="552"/>
                      <a:pt x="202" y="546"/>
                      <a:pt x="202" y="538"/>
                    </a:cubicBezTo>
                    <a:cubicBezTo>
                      <a:pt x="202" y="535"/>
                      <a:pt x="202" y="535"/>
                      <a:pt x="202" y="535"/>
                    </a:cubicBezTo>
                    <a:cubicBezTo>
                      <a:pt x="202" y="528"/>
                      <a:pt x="196" y="521"/>
                      <a:pt x="188" y="521"/>
                    </a:cubicBezTo>
                    <a:cubicBezTo>
                      <a:pt x="142" y="521"/>
                      <a:pt x="142" y="521"/>
                      <a:pt x="142" y="521"/>
                    </a:cubicBezTo>
                    <a:cubicBezTo>
                      <a:pt x="214" y="449"/>
                      <a:pt x="214" y="449"/>
                      <a:pt x="214" y="449"/>
                    </a:cubicBezTo>
                    <a:cubicBezTo>
                      <a:pt x="239" y="470"/>
                      <a:pt x="271" y="484"/>
                      <a:pt x="305" y="487"/>
                    </a:cubicBezTo>
                    <a:cubicBezTo>
                      <a:pt x="305" y="589"/>
                      <a:pt x="305" y="589"/>
                      <a:pt x="305" y="589"/>
                    </a:cubicBezTo>
                    <a:cubicBezTo>
                      <a:pt x="272" y="556"/>
                      <a:pt x="272" y="556"/>
                      <a:pt x="272" y="556"/>
                    </a:cubicBezTo>
                    <a:cubicBezTo>
                      <a:pt x="266" y="550"/>
                      <a:pt x="258" y="550"/>
                      <a:pt x="252" y="556"/>
                    </a:cubicBezTo>
                    <a:cubicBezTo>
                      <a:pt x="250" y="558"/>
                      <a:pt x="250" y="558"/>
                      <a:pt x="250" y="558"/>
                    </a:cubicBezTo>
                    <a:cubicBezTo>
                      <a:pt x="245" y="563"/>
                      <a:pt x="245" y="572"/>
                      <a:pt x="250" y="578"/>
                    </a:cubicBezTo>
                    <a:cubicBezTo>
                      <a:pt x="307" y="635"/>
                      <a:pt x="307" y="635"/>
                      <a:pt x="307" y="635"/>
                    </a:cubicBezTo>
                    <a:cubicBezTo>
                      <a:pt x="308" y="636"/>
                      <a:pt x="309" y="636"/>
                      <a:pt x="310" y="637"/>
                    </a:cubicBezTo>
                    <a:cubicBezTo>
                      <a:pt x="312" y="639"/>
                      <a:pt x="316" y="641"/>
                      <a:pt x="319" y="641"/>
                    </a:cubicBezTo>
                    <a:cubicBezTo>
                      <a:pt x="322" y="641"/>
                      <a:pt x="322" y="641"/>
                      <a:pt x="322" y="641"/>
                    </a:cubicBezTo>
                    <a:cubicBezTo>
                      <a:pt x="327" y="641"/>
                      <a:pt x="331" y="639"/>
                      <a:pt x="333" y="636"/>
                    </a:cubicBezTo>
                    <a:cubicBezTo>
                      <a:pt x="333" y="635"/>
                      <a:pt x="334" y="635"/>
                      <a:pt x="334" y="635"/>
                    </a:cubicBezTo>
                    <a:cubicBezTo>
                      <a:pt x="391" y="578"/>
                      <a:pt x="391" y="578"/>
                      <a:pt x="391" y="578"/>
                    </a:cubicBezTo>
                    <a:cubicBezTo>
                      <a:pt x="396" y="572"/>
                      <a:pt x="396" y="563"/>
                      <a:pt x="391" y="558"/>
                    </a:cubicBezTo>
                    <a:cubicBezTo>
                      <a:pt x="389" y="556"/>
                      <a:pt x="389" y="556"/>
                      <a:pt x="389" y="556"/>
                    </a:cubicBezTo>
                    <a:cubicBezTo>
                      <a:pt x="383" y="550"/>
                      <a:pt x="375" y="550"/>
                      <a:pt x="369" y="556"/>
                    </a:cubicBezTo>
                    <a:cubicBezTo>
                      <a:pt x="336" y="589"/>
                      <a:pt x="336" y="589"/>
                      <a:pt x="336" y="589"/>
                    </a:cubicBezTo>
                    <a:cubicBezTo>
                      <a:pt x="336" y="487"/>
                      <a:pt x="336" y="487"/>
                      <a:pt x="336" y="487"/>
                    </a:cubicBezTo>
                    <a:cubicBezTo>
                      <a:pt x="371" y="484"/>
                      <a:pt x="402" y="470"/>
                      <a:pt x="427" y="449"/>
                    </a:cubicBezTo>
                    <a:cubicBezTo>
                      <a:pt x="499" y="521"/>
                      <a:pt x="499" y="521"/>
                      <a:pt x="499" y="521"/>
                    </a:cubicBezTo>
                    <a:cubicBezTo>
                      <a:pt x="453" y="521"/>
                      <a:pt x="453" y="521"/>
                      <a:pt x="453" y="521"/>
                    </a:cubicBezTo>
                    <a:cubicBezTo>
                      <a:pt x="445" y="521"/>
                      <a:pt x="439" y="528"/>
                      <a:pt x="439" y="535"/>
                    </a:cubicBezTo>
                    <a:cubicBezTo>
                      <a:pt x="439" y="538"/>
                      <a:pt x="439" y="538"/>
                      <a:pt x="439" y="538"/>
                    </a:cubicBezTo>
                    <a:cubicBezTo>
                      <a:pt x="439" y="546"/>
                      <a:pt x="445" y="552"/>
                      <a:pt x="453" y="552"/>
                    </a:cubicBezTo>
                    <a:cubicBezTo>
                      <a:pt x="533" y="552"/>
                      <a:pt x="533" y="552"/>
                      <a:pt x="533" y="552"/>
                    </a:cubicBezTo>
                    <a:cubicBezTo>
                      <a:pt x="534" y="552"/>
                      <a:pt x="534" y="552"/>
                      <a:pt x="534" y="552"/>
                    </a:cubicBezTo>
                    <a:cubicBezTo>
                      <a:pt x="538" y="553"/>
                      <a:pt x="543" y="551"/>
                      <a:pt x="546" y="548"/>
                    </a:cubicBezTo>
                    <a:cubicBezTo>
                      <a:pt x="548" y="546"/>
                      <a:pt x="548" y="546"/>
                      <a:pt x="548" y="546"/>
                    </a:cubicBezTo>
                    <a:cubicBezTo>
                      <a:pt x="550" y="543"/>
                      <a:pt x="552" y="540"/>
                      <a:pt x="552" y="537"/>
                    </a:cubicBezTo>
                    <a:cubicBezTo>
                      <a:pt x="552" y="535"/>
                      <a:pt x="552" y="534"/>
                      <a:pt x="552" y="533"/>
                    </a:cubicBezTo>
                    <a:cubicBezTo>
                      <a:pt x="552" y="453"/>
                      <a:pt x="552" y="453"/>
                      <a:pt x="552" y="453"/>
                    </a:cubicBezTo>
                    <a:cubicBezTo>
                      <a:pt x="552" y="445"/>
                      <a:pt x="546" y="439"/>
                      <a:pt x="538" y="439"/>
                    </a:cubicBezTo>
                    <a:cubicBezTo>
                      <a:pt x="535" y="439"/>
                      <a:pt x="535" y="439"/>
                      <a:pt x="535" y="439"/>
                    </a:cubicBezTo>
                    <a:cubicBezTo>
                      <a:pt x="528" y="439"/>
                      <a:pt x="521" y="445"/>
                      <a:pt x="521" y="453"/>
                    </a:cubicBezTo>
                    <a:cubicBezTo>
                      <a:pt x="521" y="500"/>
                      <a:pt x="521" y="500"/>
                      <a:pt x="521" y="500"/>
                    </a:cubicBezTo>
                    <a:cubicBezTo>
                      <a:pt x="449" y="427"/>
                      <a:pt x="449" y="427"/>
                      <a:pt x="449" y="427"/>
                    </a:cubicBezTo>
                    <a:cubicBezTo>
                      <a:pt x="470" y="402"/>
                      <a:pt x="484" y="371"/>
                      <a:pt x="487" y="336"/>
                    </a:cubicBezTo>
                    <a:cubicBezTo>
                      <a:pt x="589" y="336"/>
                      <a:pt x="589" y="336"/>
                      <a:pt x="589" y="336"/>
                    </a:cubicBezTo>
                    <a:cubicBezTo>
                      <a:pt x="556" y="369"/>
                      <a:pt x="556" y="369"/>
                      <a:pt x="556" y="369"/>
                    </a:cubicBezTo>
                    <a:cubicBezTo>
                      <a:pt x="551" y="374"/>
                      <a:pt x="551" y="383"/>
                      <a:pt x="556" y="389"/>
                    </a:cubicBezTo>
                    <a:cubicBezTo>
                      <a:pt x="558" y="391"/>
                      <a:pt x="558" y="391"/>
                      <a:pt x="558" y="391"/>
                    </a:cubicBezTo>
                    <a:cubicBezTo>
                      <a:pt x="564" y="396"/>
                      <a:pt x="572" y="396"/>
                      <a:pt x="578" y="391"/>
                    </a:cubicBezTo>
                    <a:cubicBezTo>
                      <a:pt x="635" y="334"/>
                      <a:pt x="635" y="334"/>
                      <a:pt x="635" y="334"/>
                    </a:cubicBezTo>
                    <a:cubicBezTo>
                      <a:pt x="635" y="334"/>
                      <a:pt x="635" y="333"/>
                      <a:pt x="636" y="333"/>
                    </a:cubicBezTo>
                    <a:cubicBezTo>
                      <a:pt x="639" y="330"/>
                      <a:pt x="641" y="327"/>
                      <a:pt x="641" y="322"/>
                    </a:cubicBezTo>
                    <a:cubicBezTo>
                      <a:pt x="641" y="319"/>
                      <a:pt x="641" y="319"/>
                      <a:pt x="641" y="319"/>
                    </a:cubicBezTo>
                    <a:cubicBezTo>
                      <a:pt x="641" y="316"/>
                      <a:pt x="639" y="312"/>
                      <a:pt x="637" y="3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554" name="Google Shape;15554;p110"/>
          <p:cNvGrpSpPr/>
          <p:nvPr/>
        </p:nvGrpSpPr>
        <p:grpSpPr>
          <a:xfrm>
            <a:off x="4211698" y="838200"/>
            <a:ext cx="1121664" cy="1121664"/>
            <a:chOff x="7077658" y="3266260"/>
            <a:chExt cx="841248" cy="841248"/>
          </a:xfrm>
        </p:grpSpPr>
        <p:grpSp>
          <p:nvGrpSpPr>
            <p:cNvPr id="15555" name="Google Shape;15555;p110"/>
            <p:cNvGrpSpPr/>
            <p:nvPr/>
          </p:nvGrpSpPr>
          <p:grpSpPr>
            <a:xfrm>
              <a:off x="7077658" y="3266260"/>
              <a:ext cx="841248" cy="841248"/>
              <a:chOff x="3278188" y="1319214"/>
              <a:chExt cx="1181100" cy="1181100"/>
            </a:xfrm>
          </p:grpSpPr>
          <p:sp>
            <p:nvSpPr>
              <p:cNvPr id="15556" name="Google Shape;15556;p110"/>
              <p:cNvSpPr/>
              <p:nvPr/>
            </p:nvSpPr>
            <p:spPr>
              <a:xfrm>
                <a:off x="3278188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57" name="Google Shape;15557;p110"/>
              <p:cNvSpPr/>
              <p:nvPr/>
            </p:nvSpPr>
            <p:spPr>
              <a:xfrm>
                <a:off x="3848101" y="232886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58" name="Google Shape;15558;p110"/>
              <p:cNvSpPr/>
              <p:nvPr/>
            </p:nvSpPr>
            <p:spPr>
              <a:xfrm>
                <a:off x="3848101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59" name="Google Shape;15559;p110"/>
              <p:cNvSpPr/>
              <p:nvPr/>
            </p:nvSpPr>
            <p:spPr>
              <a:xfrm>
                <a:off x="4286251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60" name="Google Shape;15560;p110"/>
              <p:cNvSpPr/>
              <p:nvPr/>
            </p:nvSpPr>
            <p:spPr>
              <a:xfrm>
                <a:off x="3402013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61" name="Google Shape;15561;p110"/>
              <p:cNvSpPr/>
              <p:nvPr/>
            </p:nvSpPr>
            <p:spPr>
              <a:xfrm>
                <a:off x="3478213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62" name="Google Shape;15562;p110"/>
              <p:cNvSpPr/>
              <p:nvPr/>
            </p:nvSpPr>
            <p:spPr>
              <a:xfrm>
                <a:off x="4210051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63" name="Google Shape;15563;p110"/>
              <p:cNvSpPr/>
              <p:nvPr/>
            </p:nvSpPr>
            <p:spPr>
              <a:xfrm>
                <a:off x="3478213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64" name="Google Shape;15564;p110"/>
              <p:cNvSpPr/>
              <p:nvPr/>
            </p:nvSpPr>
            <p:spPr>
              <a:xfrm>
                <a:off x="4210051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65" name="Google Shape;15565;p110"/>
            <p:cNvGrpSpPr/>
            <p:nvPr/>
          </p:nvGrpSpPr>
          <p:grpSpPr>
            <a:xfrm>
              <a:off x="7338262" y="3526864"/>
              <a:ext cx="320040" cy="320040"/>
              <a:chOff x="649545" y="3788420"/>
              <a:chExt cx="592138" cy="592138"/>
            </a:xfrm>
          </p:grpSpPr>
          <p:sp>
            <p:nvSpPr>
              <p:cNvPr id="15566" name="Google Shape;15566;p110"/>
              <p:cNvSpPr/>
              <p:nvPr/>
            </p:nvSpPr>
            <p:spPr>
              <a:xfrm>
                <a:off x="649545" y="3788420"/>
                <a:ext cx="592138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67" name="Google Shape;15567;p110"/>
              <p:cNvSpPr/>
              <p:nvPr/>
            </p:nvSpPr>
            <p:spPr>
              <a:xfrm>
                <a:off x="740033" y="3878908"/>
                <a:ext cx="411163" cy="411163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1220" extrusionOk="0">
                    <a:moveTo>
                      <a:pt x="1212" y="589"/>
                    </a:moveTo>
                    <a:cubicBezTo>
                      <a:pt x="1211" y="587"/>
                      <a:pt x="1210" y="585"/>
                      <a:pt x="1208" y="584"/>
                    </a:cubicBezTo>
                    <a:cubicBezTo>
                      <a:pt x="1100" y="476"/>
                      <a:pt x="1100" y="476"/>
                      <a:pt x="1100" y="476"/>
                    </a:cubicBezTo>
                    <a:cubicBezTo>
                      <a:pt x="1089" y="465"/>
                      <a:pt x="1073" y="465"/>
                      <a:pt x="1062" y="476"/>
                    </a:cubicBezTo>
                    <a:cubicBezTo>
                      <a:pt x="1058" y="479"/>
                      <a:pt x="1058" y="479"/>
                      <a:pt x="1058" y="479"/>
                    </a:cubicBezTo>
                    <a:cubicBezTo>
                      <a:pt x="1048" y="490"/>
                      <a:pt x="1048" y="507"/>
                      <a:pt x="1058" y="517"/>
                    </a:cubicBezTo>
                    <a:cubicBezTo>
                      <a:pt x="1122" y="581"/>
                      <a:pt x="1122" y="581"/>
                      <a:pt x="1122" y="581"/>
                    </a:cubicBezTo>
                    <a:cubicBezTo>
                      <a:pt x="927" y="581"/>
                      <a:pt x="927" y="581"/>
                      <a:pt x="927" y="581"/>
                    </a:cubicBezTo>
                    <a:cubicBezTo>
                      <a:pt x="921" y="515"/>
                      <a:pt x="895" y="455"/>
                      <a:pt x="855" y="407"/>
                    </a:cubicBezTo>
                    <a:cubicBezTo>
                      <a:pt x="992" y="270"/>
                      <a:pt x="992" y="270"/>
                      <a:pt x="992" y="270"/>
                    </a:cubicBezTo>
                    <a:cubicBezTo>
                      <a:pt x="992" y="358"/>
                      <a:pt x="992" y="358"/>
                      <a:pt x="992" y="358"/>
                    </a:cubicBezTo>
                    <a:cubicBezTo>
                      <a:pt x="992" y="373"/>
                      <a:pt x="1004" y="385"/>
                      <a:pt x="1019" y="385"/>
                    </a:cubicBezTo>
                    <a:cubicBezTo>
                      <a:pt x="1024" y="385"/>
                      <a:pt x="1024" y="385"/>
                      <a:pt x="1024" y="385"/>
                    </a:cubicBezTo>
                    <a:cubicBezTo>
                      <a:pt x="1039" y="385"/>
                      <a:pt x="1051" y="373"/>
                      <a:pt x="1051" y="358"/>
                    </a:cubicBezTo>
                    <a:cubicBezTo>
                      <a:pt x="1051" y="205"/>
                      <a:pt x="1051" y="205"/>
                      <a:pt x="1051" y="205"/>
                    </a:cubicBezTo>
                    <a:cubicBezTo>
                      <a:pt x="1051" y="204"/>
                      <a:pt x="1051" y="203"/>
                      <a:pt x="1051" y="202"/>
                    </a:cubicBezTo>
                    <a:cubicBezTo>
                      <a:pt x="1052" y="195"/>
                      <a:pt x="1049" y="187"/>
                      <a:pt x="1043" y="181"/>
                    </a:cubicBezTo>
                    <a:cubicBezTo>
                      <a:pt x="1039" y="177"/>
                      <a:pt x="1039" y="177"/>
                      <a:pt x="1039" y="177"/>
                    </a:cubicBezTo>
                    <a:cubicBezTo>
                      <a:pt x="1034" y="172"/>
                      <a:pt x="1028" y="169"/>
                      <a:pt x="1021" y="169"/>
                    </a:cubicBezTo>
                    <a:cubicBezTo>
                      <a:pt x="1019" y="169"/>
                      <a:pt x="1017" y="168"/>
                      <a:pt x="1015" y="168"/>
                    </a:cubicBezTo>
                    <a:cubicBezTo>
                      <a:pt x="861" y="168"/>
                      <a:pt x="861" y="168"/>
                      <a:pt x="861" y="168"/>
                    </a:cubicBezTo>
                    <a:cubicBezTo>
                      <a:pt x="847" y="168"/>
                      <a:pt x="835" y="180"/>
                      <a:pt x="835" y="195"/>
                    </a:cubicBezTo>
                    <a:cubicBezTo>
                      <a:pt x="835" y="201"/>
                      <a:pt x="835" y="201"/>
                      <a:pt x="835" y="201"/>
                    </a:cubicBezTo>
                    <a:cubicBezTo>
                      <a:pt x="835" y="215"/>
                      <a:pt x="847" y="227"/>
                      <a:pt x="862" y="227"/>
                    </a:cubicBezTo>
                    <a:cubicBezTo>
                      <a:pt x="951" y="227"/>
                      <a:pt x="951" y="227"/>
                      <a:pt x="951" y="227"/>
                    </a:cubicBezTo>
                    <a:cubicBezTo>
                      <a:pt x="813" y="365"/>
                      <a:pt x="813" y="365"/>
                      <a:pt x="813" y="365"/>
                    </a:cubicBezTo>
                    <a:cubicBezTo>
                      <a:pt x="765" y="325"/>
                      <a:pt x="706" y="299"/>
                      <a:pt x="640" y="293"/>
                    </a:cubicBezTo>
                    <a:cubicBezTo>
                      <a:pt x="640" y="99"/>
                      <a:pt x="640" y="99"/>
                      <a:pt x="640" y="99"/>
                    </a:cubicBezTo>
                    <a:cubicBezTo>
                      <a:pt x="702" y="161"/>
                      <a:pt x="702" y="161"/>
                      <a:pt x="702" y="161"/>
                    </a:cubicBezTo>
                    <a:cubicBezTo>
                      <a:pt x="713" y="172"/>
                      <a:pt x="730" y="172"/>
                      <a:pt x="740" y="161"/>
                    </a:cubicBezTo>
                    <a:cubicBezTo>
                      <a:pt x="744" y="157"/>
                      <a:pt x="744" y="157"/>
                      <a:pt x="744" y="157"/>
                    </a:cubicBezTo>
                    <a:cubicBezTo>
                      <a:pt x="754" y="147"/>
                      <a:pt x="754" y="130"/>
                      <a:pt x="744" y="120"/>
                    </a:cubicBezTo>
                    <a:cubicBezTo>
                      <a:pt x="636" y="11"/>
                      <a:pt x="636" y="11"/>
                      <a:pt x="636" y="11"/>
                    </a:cubicBezTo>
                    <a:cubicBezTo>
                      <a:pt x="635" y="11"/>
                      <a:pt x="634" y="10"/>
                      <a:pt x="634" y="10"/>
                    </a:cubicBezTo>
                    <a:cubicBezTo>
                      <a:pt x="629" y="4"/>
                      <a:pt x="621" y="0"/>
                      <a:pt x="613" y="0"/>
                    </a:cubicBezTo>
                    <a:cubicBezTo>
                      <a:pt x="608" y="0"/>
                      <a:pt x="608" y="0"/>
                      <a:pt x="608" y="0"/>
                    </a:cubicBezTo>
                    <a:cubicBezTo>
                      <a:pt x="601" y="0"/>
                      <a:pt x="594" y="3"/>
                      <a:pt x="589" y="7"/>
                    </a:cubicBezTo>
                    <a:cubicBezTo>
                      <a:pt x="587" y="8"/>
                      <a:pt x="586" y="10"/>
                      <a:pt x="584" y="11"/>
                    </a:cubicBezTo>
                    <a:cubicBezTo>
                      <a:pt x="476" y="120"/>
                      <a:pt x="476" y="120"/>
                      <a:pt x="476" y="120"/>
                    </a:cubicBezTo>
                    <a:cubicBezTo>
                      <a:pt x="465" y="130"/>
                      <a:pt x="465" y="147"/>
                      <a:pt x="476" y="157"/>
                    </a:cubicBezTo>
                    <a:cubicBezTo>
                      <a:pt x="479" y="161"/>
                      <a:pt x="479" y="161"/>
                      <a:pt x="479" y="161"/>
                    </a:cubicBezTo>
                    <a:cubicBezTo>
                      <a:pt x="490" y="172"/>
                      <a:pt x="507" y="172"/>
                      <a:pt x="517" y="161"/>
                    </a:cubicBezTo>
                    <a:cubicBezTo>
                      <a:pt x="581" y="98"/>
                      <a:pt x="581" y="98"/>
                      <a:pt x="581" y="98"/>
                    </a:cubicBezTo>
                    <a:cubicBezTo>
                      <a:pt x="581" y="293"/>
                      <a:pt x="581" y="293"/>
                      <a:pt x="581" y="293"/>
                    </a:cubicBezTo>
                    <a:cubicBezTo>
                      <a:pt x="515" y="299"/>
                      <a:pt x="454" y="325"/>
                      <a:pt x="406" y="365"/>
                    </a:cubicBezTo>
                    <a:cubicBezTo>
                      <a:pt x="268" y="227"/>
                      <a:pt x="268" y="227"/>
                      <a:pt x="268" y="227"/>
                    </a:cubicBezTo>
                    <a:cubicBezTo>
                      <a:pt x="358" y="227"/>
                      <a:pt x="358" y="227"/>
                      <a:pt x="358" y="227"/>
                    </a:cubicBezTo>
                    <a:cubicBezTo>
                      <a:pt x="373" y="227"/>
                      <a:pt x="385" y="215"/>
                      <a:pt x="385" y="201"/>
                    </a:cubicBezTo>
                    <a:cubicBezTo>
                      <a:pt x="385" y="195"/>
                      <a:pt x="385" y="195"/>
                      <a:pt x="385" y="195"/>
                    </a:cubicBezTo>
                    <a:cubicBezTo>
                      <a:pt x="385" y="180"/>
                      <a:pt x="373" y="168"/>
                      <a:pt x="358" y="168"/>
                    </a:cubicBezTo>
                    <a:cubicBezTo>
                      <a:pt x="205" y="168"/>
                      <a:pt x="205" y="168"/>
                      <a:pt x="205" y="168"/>
                    </a:cubicBezTo>
                    <a:cubicBezTo>
                      <a:pt x="203" y="168"/>
                      <a:pt x="200" y="169"/>
                      <a:pt x="198" y="169"/>
                    </a:cubicBezTo>
                    <a:cubicBezTo>
                      <a:pt x="192" y="169"/>
                      <a:pt x="185" y="172"/>
                      <a:pt x="180" y="177"/>
                    </a:cubicBezTo>
                    <a:cubicBezTo>
                      <a:pt x="176" y="181"/>
                      <a:pt x="176" y="181"/>
                      <a:pt x="176" y="181"/>
                    </a:cubicBezTo>
                    <a:cubicBezTo>
                      <a:pt x="170" y="187"/>
                      <a:pt x="168" y="195"/>
                      <a:pt x="169" y="202"/>
                    </a:cubicBezTo>
                    <a:cubicBezTo>
                      <a:pt x="168" y="203"/>
                      <a:pt x="168" y="204"/>
                      <a:pt x="168" y="205"/>
                    </a:cubicBezTo>
                    <a:cubicBezTo>
                      <a:pt x="168" y="358"/>
                      <a:pt x="168" y="358"/>
                      <a:pt x="168" y="358"/>
                    </a:cubicBezTo>
                    <a:cubicBezTo>
                      <a:pt x="168" y="373"/>
                      <a:pt x="180" y="385"/>
                      <a:pt x="195" y="385"/>
                    </a:cubicBezTo>
                    <a:cubicBezTo>
                      <a:pt x="201" y="385"/>
                      <a:pt x="201" y="385"/>
                      <a:pt x="201" y="385"/>
                    </a:cubicBezTo>
                    <a:cubicBezTo>
                      <a:pt x="215" y="385"/>
                      <a:pt x="227" y="373"/>
                      <a:pt x="227" y="358"/>
                    </a:cubicBezTo>
                    <a:cubicBezTo>
                      <a:pt x="227" y="270"/>
                      <a:pt x="227" y="270"/>
                      <a:pt x="227" y="270"/>
                    </a:cubicBezTo>
                    <a:cubicBezTo>
                      <a:pt x="365" y="407"/>
                      <a:pt x="365" y="407"/>
                      <a:pt x="365" y="407"/>
                    </a:cubicBezTo>
                    <a:cubicBezTo>
                      <a:pt x="325" y="455"/>
                      <a:pt x="299" y="515"/>
                      <a:pt x="293" y="581"/>
                    </a:cubicBezTo>
                    <a:cubicBezTo>
                      <a:pt x="98" y="581"/>
                      <a:pt x="98" y="581"/>
                      <a:pt x="98" y="581"/>
                    </a:cubicBezTo>
                    <a:cubicBezTo>
                      <a:pt x="161" y="517"/>
                      <a:pt x="161" y="517"/>
                      <a:pt x="161" y="517"/>
                    </a:cubicBezTo>
                    <a:cubicBezTo>
                      <a:pt x="172" y="507"/>
                      <a:pt x="172" y="490"/>
                      <a:pt x="161" y="479"/>
                    </a:cubicBezTo>
                    <a:cubicBezTo>
                      <a:pt x="158" y="476"/>
                      <a:pt x="158" y="476"/>
                      <a:pt x="158" y="476"/>
                    </a:cubicBezTo>
                    <a:cubicBezTo>
                      <a:pt x="147" y="465"/>
                      <a:pt x="130" y="465"/>
                      <a:pt x="120" y="476"/>
                    </a:cubicBezTo>
                    <a:cubicBezTo>
                      <a:pt x="11" y="584"/>
                      <a:pt x="11" y="584"/>
                      <a:pt x="11" y="584"/>
                    </a:cubicBezTo>
                    <a:cubicBezTo>
                      <a:pt x="10" y="585"/>
                      <a:pt x="8" y="587"/>
                      <a:pt x="7" y="589"/>
                    </a:cubicBezTo>
                    <a:cubicBezTo>
                      <a:pt x="3" y="594"/>
                      <a:pt x="0" y="601"/>
                      <a:pt x="0" y="608"/>
                    </a:cubicBezTo>
                    <a:cubicBezTo>
                      <a:pt x="0" y="613"/>
                      <a:pt x="0" y="613"/>
                      <a:pt x="0" y="613"/>
                    </a:cubicBezTo>
                    <a:cubicBezTo>
                      <a:pt x="0" y="621"/>
                      <a:pt x="4" y="629"/>
                      <a:pt x="10" y="634"/>
                    </a:cubicBezTo>
                    <a:cubicBezTo>
                      <a:pt x="10" y="634"/>
                      <a:pt x="11" y="635"/>
                      <a:pt x="11" y="636"/>
                    </a:cubicBezTo>
                    <a:cubicBezTo>
                      <a:pt x="120" y="744"/>
                      <a:pt x="120" y="744"/>
                      <a:pt x="120" y="744"/>
                    </a:cubicBezTo>
                    <a:cubicBezTo>
                      <a:pt x="130" y="754"/>
                      <a:pt x="147" y="754"/>
                      <a:pt x="158" y="744"/>
                    </a:cubicBezTo>
                    <a:cubicBezTo>
                      <a:pt x="161" y="740"/>
                      <a:pt x="161" y="740"/>
                      <a:pt x="161" y="740"/>
                    </a:cubicBezTo>
                    <a:cubicBezTo>
                      <a:pt x="172" y="730"/>
                      <a:pt x="172" y="713"/>
                      <a:pt x="161" y="702"/>
                    </a:cubicBezTo>
                    <a:cubicBezTo>
                      <a:pt x="99" y="640"/>
                      <a:pt x="99" y="640"/>
                      <a:pt x="99" y="640"/>
                    </a:cubicBezTo>
                    <a:cubicBezTo>
                      <a:pt x="293" y="640"/>
                      <a:pt x="293" y="640"/>
                      <a:pt x="293" y="640"/>
                    </a:cubicBezTo>
                    <a:cubicBezTo>
                      <a:pt x="299" y="705"/>
                      <a:pt x="325" y="765"/>
                      <a:pt x="365" y="813"/>
                    </a:cubicBezTo>
                    <a:cubicBezTo>
                      <a:pt x="227" y="951"/>
                      <a:pt x="227" y="951"/>
                      <a:pt x="227" y="951"/>
                    </a:cubicBezTo>
                    <a:cubicBezTo>
                      <a:pt x="227" y="861"/>
                      <a:pt x="227" y="861"/>
                      <a:pt x="227" y="861"/>
                    </a:cubicBezTo>
                    <a:cubicBezTo>
                      <a:pt x="227" y="847"/>
                      <a:pt x="215" y="835"/>
                      <a:pt x="201" y="835"/>
                    </a:cubicBezTo>
                    <a:cubicBezTo>
                      <a:pt x="195" y="835"/>
                      <a:pt x="195" y="835"/>
                      <a:pt x="195" y="835"/>
                    </a:cubicBezTo>
                    <a:cubicBezTo>
                      <a:pt x="180" y="835"/>
                      <a:pt x="168" y="847"/>
                      <a:pt x="168" y="861"/>
                    </a:cubicBezTo>
                    <a:cubicBezTo>
                      <a:pt x="168" y="1015"/>
                      <a:pt x="168" y="1015"/>
                      <a:pt x="168" y="1015"/>
                    </a:cubicBezTo>
                    <a:cubicBezTo>
                      <a:pt x="168" y="1017"/>
                      <a:pt x="169" y="1019"/>
                      <a:pt x="169" y="1021"/>
                    </a:cubicBezTo>
                    <a:cubicBezTo>
                      <a:pt x="169" y="1028"/>
                      <a:pt x="172" y="1034"/>
                      <a:pt x="177" y="1039"/>
                    </a:cubicBezTo>
                    <a:cubicBezTo>
                      <a:pt x="181" y="1043"/>
                      <a:pt x="181" y="1043"/>
                      <a:pt x="181" y="1043"/>
                    </a:cubicBezTo>
                    <a:cubicBezTo>
                      <a:pt x="187" y="1049"/>
                      <a:pt x="195" y="1052"/>
                      <a:pt x="203" y="1051"/>
                    </a:cubicBezTo>
                    <a:cubicBezTo>
                      <a:pt x="203" y="1051"/>
                      <a:pt x="204" y="1051"/>
                      <a:pt x="205" y="1051"/>
                    </a:cubicBezTo>
                    <a:cubicBezTo>
                      <a:pt x="358" y="1051"/>
                      <a:pt x="358" y="1051"/>
                      <a:pt x="358" y="1051"/>
                    </a:cubicBezTo>
                    <a:cubicBezTo>
                      <a:pt x="373" y="1051"/>
                      <a:pt x="385" y="1039"/>
                      <a:pt x="385" y="1024"/>
                    </a:cubicBezTo>
                    <a:cubicBezTo>
                      <a:pt x="385" y="1019"/>
                      <a:pt x="385" y="1019"/>
                      <a:pt x="385" y="1019"/>
                    </a:cubicBezTo>
                    <a:cubicBezTo>
                      <a:pt x="385" y="1004"/>
                      <a:pt x="373" y="992"/>
                      <a:pt x="358" y="992"/>
                    </a:cubicBezTo>
                    <a:cubicBezTo>
                      <a:pt x="270" y="992"/>
                      <a:pt x="270" y="992"/>
                      <a:pt x="270" y="992"/>
                    </a:cubicBezTo>
                    <a:cubicBezTo>
                      <a:pt x="407" y="855"/>
                      <a:pt x="407" y="855"/>
                      <a:pt x="407" y="855"/>
                    </a:cubicBezTo>
                    <a:cubicBezTo>
                      <a:pt x="455" y="895"/>
                      <a:pt x="515" y="921"/>
                      <a:pt x="581" y="927"/>
                    </a:cubicBezTo>
                    <a:cubicBezTo>
                      <a:pt x="581" y="1122"/>
                      <a:pt x="581" y="1122"/>
                      <a:pt x="581" y="1122"/>
                    </a:cubicBezTo>
                    <a:cubicBezTo>
                      <a:pt x="517" y="1058"/>
                      <a:pt x="517" y="1058"/>
                      <a:pt x="517" y="1058"/>
                    </a:cubicBezTo>
                    <a:cubicBezTo>
                      <a:pt x="507" y="1048"/>
                      <a:pt x="490" y="1048"/>
                      <a:pt x="479" y="1058"/>
                    </a:cubicBezTo>
                    <a:cubicBezTo>
                      <a:pt x="476" y="1062"/>
                      <a:pt x="476" y="1062"/>
                      <a:pt x="476" y="1062"/>
                    </a:cubicBezTo>
                    <a:cubicBezTo>
                      <a:pt x="465" y="1072"/>
                      <a:pt x="465" y="1089"/>
                      <a:pt x="476" y="1100"/>
                    </a:cubicBezTo>
                    <a:cubicBezTo>
                      <a:pt x="584" y="1208"/>
                      <a:pt x="584" y="1208"/>
                      <a:pt x="584" y="1208"/>
                    </a:cubicBezTo>
                    <a:cubicBezTo>
                      <a:pt x="586" y="1210"/>
                      <a:pt x="587" y="1211"/>
                      <a:pt x="589" y="1212"/>
                    </a:cubicBezTo>
                    <a:cubicBezTo>
                      <a:pt x="594" y="1217"/>
                      <a:pt x="601" y="1220"/>
                      <a:pt x="608" y="1220"/>
                    </a:cubicBezTo>
                    <a:cubicBezTo>
                      <a:pt x="613" y="1220"/>
                      <a:pt x="613" y="1220"/>
                      <a:pt x="613" y="1220"/>
                    </a:cubicBezTo>
                    <a:cubicBezTo>
                      <a:pt x="621" y="1220"/>
                      <a:pt x="629" y="1216"/>
                      <a:pt x="634" y="1210"/>
                    </a:cubicBezTo>
                    <a:cubicBezTo>
                      <a:pt x="634" y="1209"/>
                      <a:pt x="635" y="1209"/>
                      <a:pt x="636" y="1208"/>
                    </a:cubicBezTo>
                    <a:cubicBezTo>
                      <a:pt x="744" y="1100"/>
                      <a:pt x="744" y="1100"/>
                      <a:pt x="744" y="1100"/>
                    </a:cubicBezTo>
                    <a:cubicBezTo>
                      <a:pt x="754" y="1089"/>
                      <a:pt x="754" y="1072"/>
                      <a:pt x="744" y="1062"/>
                    </a:cubicBezTo>
                    <a:cubicBezTo>
                      <a:pt x="740" y="1058"/>
                      <a:pt x="740" y="1058"/>
                      <a:pt x="740" y="1058"/>
                    </a:cubicBezTo>
                    <a:cubicBezTo>
                      <a:pt x="730" y="1048"/>
                      <a:pt x="713" y="1048"/>
                      <a:pt x="702" y="1058"/>
                    </a:cubicBezTo>
                    <a:cubicBezTo>
                      <a:pt x="640" y="1120"/>
                      <a:pt x="640" y="1120"/>
                      <a:pt x="640" y="1120"/>
                    </a:cubicBezTo>
                    <a:cubicBezTo>
                      <a:pt x="640" y="926"/>
                      <a:pt x="640" y="926"/>
                      <a:pt x="640" y="926"/>
                    </a:cubicBezTo>
                    <a:cubicBezTo>
                      <a:pt x="705" y="920"/>
                      <a:pt x="765" y="895"/>
                      <a:pt x="812" y="855"/>
                    </a:cubicBezTo>
                    <a:cubicBezTo>
                      <a:pt x="950" y="992"/>
                      <a:pt x="950" y="992"/>
                      <a:pt x="950" y="992"/>
                    </a:cubicBezTo>
                    <a:cubicBezTo>
                      <a:pt x="862" y="992"/>
                      <a:pt x="862" y="992"/>
                      <a:pt x="862" y="992"/>
                    </a:cubicBezTo>
                    <a:cubicBezTo>
                      <a:pt x="847" y="992"/>
                      <a:pt x="835" y="1004"/>
                      <a:pt x="835" y="1019"/>
                    </a:cubicBezTo>
                    <a:cubicBezTo>
                      <a:pt x="835" y="1024"/>
                      <a:pt x="835" y="1024"/>
                      <a:pt x="835" y="1024"/>
                    </a:cubicBezTo>
                    <a:cubicBezTo>
                      <a:pt x="835" y="1039"/>
                      <a:pt x="847" y="1051"/>
                      <a:pt x="861" y="1051"/>
                    </a:cubicBezTo>
                    <a:cubicBezTo>
                      <a:pt x="1015" y="1051"/>
                      <a:pt x="1015" y="1051"/>
                      <a:pt x="1015" y="1051"/>
                    </a:cubicBezTo>
                    <a:cubicBezTo>
                      <a:pt x="1015" y="1051"/>
                      <a:pt x="1016" y="1051"/>
                      <a:pt x="1017" y="1051"/>
                    </a:cubicBezTo>
                    <a:cubicBezTo>
                      <a:pt x="1025" y="1052"/>
                      <a:pt x="1033" y="1049"/>
                      <a:pt x="1039" y="1043"/>
                    </a:cubicBezTo>
                    <a:cubicBezTo>
                      <a:pt x="1042" y="1039"/>
                      <a:pt x="1042" y="1039"/>
                      <a:pt x="1042" y="1039"/>
                    </a:cubicBezTo>
                    <a:cubicBezTo>
                      <a:pt x="1047" y="1034"/>
                      <a:pt x="1050" y="1028"/>
                      <a:pt x="1050" y="1021"/>
                    </a:cubicBezTo>
                    <a:cubicBezTo>
                      <a:pt x="1051" y="1019"/>
                      <a:pt x="1051" y="1017"/>
                      <a:pt x="1051" y="1015"/>
                    </a:cubicBezTo>
                    <a:cubicBezTo>
                      <a:pt x="1051" y="861"/>
                      <a:pt x="1051" y="861"/>
                      <a:pt x="1051" y="861"/>
                    </a:cubicBezTo>
                    <a:cubicBezTo>
                      <a:pt x="1051" y="847"/>
                      <a:pt x="1039" y="835"/>
                      <a:pt x="1024" y="835"/>
                    </a:cubicBezTo>
                    <a:cubicBezTo>
                      <a:pt x="1019" y="835"/>
                      <a:pt x="1019" y="835"/>
                      <a:pt x="1019" y="835"/>
                    </a:cubicBezTo>
                    <a:cubicBezTo>
                      <a:pt x="1004" y="835"/>
                      <a:pt x="992" y="847"/>
                      <a:pt x="992" y="861"/>
                    </a:cubicBezTo>
                    <a:cubicBezTo>
                      <a:pt x="992" y="951"/>
                      <a:pt x="992" y="951"/>
                      <a:pt x="992" y="951"/>
                    </a:cubicBezTo>
                    <a:cubicBezTo>
                      <a:pt x="854" y="813"/>
                      <a:pt x="854" y="813"/>
                      <a:pt x="854" y="813"/>
                    </a:cubicBezTo>
                    <a:cubicBezTo>
                      <a:pt x="894" y="765"/>
                      <a:pt x="920" y="705"/>
                      <a:pt x="926" y="640"/>
                    </a:cubicBezTo>
                    <a:cubicBezTo>
                      <a:pt x="1120" y="640"/>
                      <a:pt x="1120" y="640"/>
                      <a:pt x="1120" y="640"/>
                    </a:cubicBezTo>
                    <a:cubicBezTo>
                      <a:pt x="1058" y="702"/>
                      <a:pt x="1058" y="702"/>
                      <a:pt x="1058" y="702"/>
                    </a:cubicBezTo>
                    <a:cubicBezTo>
                      <a:pt x="1048" y="713"/>
                      <a:pt x="1048" y="730"/>
                      <a:pt x="1058" y="740"/>
                    </a:cubicBezTo>
                    <a:cubicBezTo>
                      <a:pt x="1062" y="744"/>
                      <a:pt x="1062" y="744"/>
                      <a:pt x="1062" y="744"/>
                    </a:cubicBezTo>
                    <a:cubicBezTo>
                      <a:pt x="1072" y="754"/>
                      <a:pt x="1089" y="754"/>
                      <a:pt x="1100" y="744"/>
                    </a:cubicBezTo>
                    <a:cubicBezTo>
                      <a:pt x="1208" y="636"/>
                      <a:pt x="1208" y="636"/>
                      <a:pt x="1208" y="636"/>
                    </a:cubicBezTo>
                    <a:cubicBezTo>
                      <a:pt x="1209" y="635"/>
                      <a:pt x="1209" y="634"/>
                      <a:pt x="1210" y="634"/>
                    </a:cubicBezTo>
                    <a:cubicBezTo>
                      <a:pt x="1216" y="629"/>
                      <a:pt x="1220" y="621"/>
                      <a:pt x="1220" y="613"/>
                    </a:cubicBezTo>
                    <a:cubicBezTo>
                      <a:pt x="1220" y="608"/>
                      <a:pt x="1220" y="608"/>
                      <a:pt x="1220" y="608"/>
                    </a:cubicBezTo>
                    <a:cubicBezTo>
                      <a:pt x="1220" y="601"/>
                      <a:pt x="1217" y="594"/>
                      <a:pt x="1212" y="58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568" name="Google Shape;15568;p110"/>
          <p:cNvGrpSpPr/>
          <p:nvPr/>
        </p:nvGrpSpPr>
        <p:grpSpPr>
          <a:xfrm>
            <a:off x="1513163" y="838200"/>
            <a:ext cx="1124769" cy="1124820"/>
            <a:chOff x="1687533" y="3613789"/>
            <a:chExt cx="843577" cy="843615"/>
          </a:xfrm>
        </p:grpSpPr>
        <p:grpSp>
          <p:nvGrpSpPr>
            <p:cNvPr id="15569" name="Google Shape;15569;p110"/>
            <p:cNvGrpSpPr/>
            <p:nvPr/>
          </p:nvGrpSpPr>
          <p:grpSpPr>
            <a:xfrm>
              <a:off x="1687533" y="3613789"/>
              <a:ext cx="843577" cy="843615"/>
              <a:chOff x="4528873" y="95849"/>
              <a:chExt cx="843577" cy="843577"/>
            </a:xfrm>
          </p:grpSpPr>
          <p:sp>
            <p:nvSpPr>
              <p:cNvPr id="15570" name="Google Shape;15570;p110"/>
              <p:cNvSpPr/>
              <p:nvPr/>
            </p:nvSpPr>
            <p:spPr>
              <a:xfrm>
                <a:off x="4528873" y="95849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7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7" y="3500"/>
                      <a:pt x="1197" y="3500"/>
                      <a:pt x="1197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7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1" name="Google Shape;15571;p110"/>
              <p:cNvSpPr/>
              <p:nvPr/>
            </p:nvSpPr>
            <p:spPr>
              <a:xfrm>
                <a:off x="4934788" y="816971"/>
                <a:ext cx="34015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2" name="Google Shape;15572;p110"/>
              <p:cNvSpPr/>
              <p:nvPr/>
            </p:nvSpPr>
            <p:spPr>
              <a:xfrm>
                <a:off x="4934788" y="185423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3" name="Google Shape;15573;p110"/>
              <p:cNvSpPr/>
              <p:nvPr/>
            </p:nvSpPr>
            <p:spPr>
              <a:xfrm>
                <a:off x="5248862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4" name="Google Shape;15574;p110"/>
              <p:cNvSpPr/>
              <p:nvPr/>
            </p:nvSpPr>
            <p:spPr>
              <a:xfrm>
                <a:off x="4617313" y="501764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5" name="Google Shape;15575;p110"/>
              <p:cNvSpPr/>
              <p:nvPr/>
            </p:nvSpPr>
            <p:spPr>
              <a:xfrm>
                <a:off x="4671737" y="239847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6" name="Google Shape;15576;p110"/>
              <p:cNvSpPr/>
              <p:nvPr/>
            </p:nvSpPr>
            <p:spPr>
              <a:xfrm>
                <a:off x="5193303" y="762547"/>
                <a:ext cx="34015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7" name="Google Shape;15577;p110"/>
              <p:cNvSpPr/>
              <p:nvPr/>
            </p:nvSpPr>
            <p:spPr>
              <a:xfrm>
                <a:off x="4671737" y="7625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78" name="Google Shape;15578;p110"/>
              <p:cNvSpPr/>
              <p:nvPr/>
            </p:nvSpPr>
            <p:spPr>
              <a:xfrm>
                <a:off x="5194437" y="239847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79" name="Google Shape;15579;p110"/>
            <p:cNvGrpSpPr/>
            <p:nvPr/>
          </p:nvGrpSpPr>
          <p:grpSpPr>
            <a:xfrm>
              <a:off x="1949301" y="3875576"/>
              <a:ext cx="320040" cy="320040"/>
              <a:chOff x="3716668" y="310538"/>
              <a:chExt cx="320040" cy="320040"/>
            </a:xfrm>
          </p:grpSpPr>
          <p:sp>
            <p:nvSpPr>
              <p:cNvPr id="15580" name="Google Shape;15580;p110"/>
              <p:cNvSpPr/>
              <p:nvPr/>
            </p:nvSpPr>
            <p:spPr>
              <a:xfrm>
                <a:off x="3716668" y="310538"/>
                <a:ext cx="320040" cy="32004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81" name="Google Shape;15581;p110"/>
              <p:cNvSpPr/>
              <p:nvPr/>
            </p:nvSpPr>
            <p:spPr>
              <a:xfrm>
                <a:off x="3879691" y="498444"/>
                <a:ext cx="102962" cy="7550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88" extrusionOk="0">
                    <a:moveTo>
                      <a:pt x="76" y="22"/>
                    </a:moveTo>
                    <a:lnTo>
                      <a:pt x="0" y="22"/>
                    </a:lnTo>
                    <a:lnTo>
                      <a:pt x="0" y="65"/>
                    </a:lnTo>
                    <a:lnTo>
                      <a:pt x="76" y="65"/>
                    </a:lnTo>
                    <a:lnTo>
                      <a:pt x="76" y="88"/>
                    </a:lnTo>
                    <a:lnTo>
                      <a:pt x="119" y="44"/>
                    </a:lnTo>
                    <a:lnTo>
                      <a:pt x="120" y="44"/>
                    </a:lnTo>
                    <a:lnTo>
                      <a:pt x="76" y="0"/>
                    </a:lnTo>
                    <a:lnTo>
                      <a:pt x="76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82" name="Google Shape;15582;p110"/>
              <p:cNvSpPr/>
              <p:nvPr/>
            </p:nvSpPr>
            <p:spPr>
              <a:xfrm>
                <a:off x="3879691" y="413500"/>
                <a:ext cx="102962" cy="75505"/>
              </a:xfrm>
              <a:custGeom>
                <a:avLst/>
                <a:gdLst/>
                <a:ahLst/>
                <a:cxnLst/>
                <a:rect l="l" t="t" r="r" b="b"/>
                <a:pathLst>
                  <a:path w="120" h="88" extrusionOk="0">
                    <a:moveTo>
                      <a:pt x="76" y="88"/>
                    </a:moveTo>
                    <a:lnTo>
                      <a:pt x="119" y="45"/>
                    </a:lnTo>
                    <a:lnTo>
                      <a:pt x="120" y="44"/>
                    </a:lnTo>
                    <a:lnTo>
                      <a:pt x="76" y="0"/>
                    </a:lnTo>
                    <a:lnTo>
                      <a:pt x="76" y="22"/>
                    </a:lnTo>
                    <a:lnTo>
                      <a:pt x="0" y="22"/>
                    </a:lnTo>
                    <a:lnTo>
                      <a:pt x="0" y="66"/>
                    </a:lnTo>
                    <a:lnTo>
                      <a:pt x="76" y="66"/>
                    </a:lnTo>
                    <a:lnTo>
                      <a:pt x="76" y="8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83" name="Google Shape;15583;p110"/>
              <p:cNvSpPr/>
              <p:nvPr/>
            </p:nvSpPr>
            <p:spPr>
              <a:xfrm>
                <a:off x="3769865" y="457259"/>
                <a:ext cx="102104" cy="75505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8" extrusionOk="0">
                    <a:moveTo>
                      <a:pt x="44" y="0"/>
                    </a:moveTo>
                    <a:lnTo>
                      <a:pt x="0" y="44"/>
                    </a:lnTo>
                    <a:lnTo>
                      <a:pt x="0" y="44"/>
                    </a:lnTo>
                    <a:lnTo>
                      <a:pt x="44" y="88"/>
                    </a:lnTo>
                    <a:lnTo>
                      <a:pt x="44" y="66"/>
                    </a:lnTo>
                    <a:lnTo>
                      <a:pt x="119" y="66"/>
                    </a:lnTo>
                    <a:lnTo>
                      <a:pt x="119" y="22"/>
                    </a:lnTo>
                    <a:lnTo>
                      <a:pt x="44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84" name="Google Shape;15584;p110"/>
              <p:cNvSpPr/>
              <p:nvPr/>
            </p:nvSpPr>
            <p:spPr>
              <a:xfrm>
                <a:off x="3769865" y="372315"/>
                <a:ext cx="102104" cy="74648"/>
              </a:xfrm>
              <a:custGeom>
                <a:avLst/>
                <a:gdLst/>
                <a:ahLst/>
                <a:cxnLst/>
                <a:rect l="l" t="t" r="r" b="b"/>
                <a:pathLst>
                  <a:path w="119" h="87" extrusionOk="0">
                    <a:moveTo>
                      <a:pt x="44" y="0"/>
                    </a:moveTo>
                    <a:lnTo>
                      <a:pt x="0" y="43"/>
                    </a:lnTo>
                    <a:lnTo>
                      <a:pt x="0" y="43"/>
                    </a:lnTo>
                    <a:lnTo>
                      <a:pt x="44" y="87"/>
                    </a:lnTo>
                    <a:lnTo>
                      <a:pt x="44" y="65"/>
                    </a:lnTo>
                    <a:lnTo>
                      <a:pt x="119" y="65"/>
                    </a:lnTo>
                    <a:lnTo>
                      <a:pt x="119" y="22"/>
                    </a:lnTo>
                    <a:lnTo>
                      <a:pt x="44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b="1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585" name="Google Shape;15585;p110"/>
          <p:cNvGrpSpPr/>
          <p:nvPr/>
        </p:nvGrpSpPr>
        <p:grpSpPr>
          <a:xfrm>
            <a:off x="6875813" y="838200"/>
            <a:ext cx="1121664" cy="1121664"/>
            <a:chOff x="2295273" y="1035181"/>
            <a:chExt cx="841248" cy="841248"/>
          </a:xfrm>
        </p:grpSpPr>
        <p:grpSp>
          <p:nvGrpSpPr>
            <p:cNvPr id="15586" name="Google Shape;15586;p110"/>
            <p:cNvGrpSpPr/>
            <p:nvPr/>
          </p:nvGrpSpPr>
          <p:grpSpPr>
            <a:xfrm>
              <a:off x="2295273" y="1035181"/>
              <a:ext cx="841248" cy="841248"/>
              <a:chOff x="1944689" y="1319214"/>
              <a:chExt cx="1181100" cy="1181100"/>
            </a:xfrm>
          </p:grpSpPr>
          <p:sp>
            <p:nvSpPr>
              <p:cNvPr id="15587" name="Google Shape;15587;p110"/>
              <p:cNvSpPr/>
              <p:nvPr/>
            </p:nvSpPr>
            <p:spPr>
              <a:xfrm>
                <a:off x="1944689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6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88" name="Google Shape;15588;p110"/>
              <p:cNvSpPr/>
              <p:nvPr/>
            </p:nvSpPr>
            <p:spPr>
              <a:xfrm>
                <a:off x="2514602" y="23288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89" name="Google Shape;15589;p110"/>
              <p:cNvSpPr/>
              <p:nvPr/>
            </p:nvSpPr>
            <p:spPr>
              <a:xfrm>
                <a:off x="2514602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90" name="Google Shape;15590;p110"/>
              <p:cNvSpPr/>
              <p:nvPr/>
            </p:nvSpPr>
            <p:spPr>
              <a:xfrm>
                <a:off x="2952752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91" name="Google Shape;15591;p110"/>
              <p:cNvSpPr/>
              <p:nvPr/>
            </p:nvSpPr>
            <p:spPr>
              <a:xfrm>
                <a:off x="2068514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92" name="Google Shape;15592;p110"/>
              <p:cNvSpPr/>
              <p:nvPr/>
            </p:nvSpPr>
            <p:spPr>
              <a:xfrm>
                <a:off x="2144714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93" name="Google Shape;15593;p110"/>
              <p:cNvSpPr/>
              <p:nvPr/>
            </p:nvSpPr>
            <p:spPr>
              <a:xfrm>
                <a:off x="2876552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94" name="Google Shape;15594;p110"/>
              <p:cNvSpPr/>
              <p:nvPr/>
            </p:nvSpPr>
            <p:spPr>
              <a:xfrm>
                <a:off x="2144714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95" name="Google Shape;15595;p110"/>
              <p:cNvSpPr/>
              <p:nvPr/>
            </p:nvSpPr>
            <p:spPr>
              <a:xfrm>
                <a:off x="2876552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596" name="Google Shape;15596;p110"/>
            <p:cNvGrpSpPr/>
            <p:nvPr/>
          </p:nvGrpSpPr>
          <p:grpSpPr>
            <a:xfrm>
              <a:off x="2555877" y="1295785"/>
              <a:ext cx="320040" cy="320040"/>
              <a:chOff x="2239964" y="1614489"/>
              <a:chExt cx="592138" cy="592138"/>
            </a:xfrm>
          </p:grpSpPr>
          <p:sp>
            <p:nvSpPr>
              <p:cNvPr id="15597" name="Google Shape;15597;p110"/>
              <p:cNvSpPr/>
              <p:nvPr/>
            </p:nvSpPr>
            <p:spPr>
              <a:xfrm>
                <a:off x="2239964" y="1614489"/>
                <a:ext cx="592138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4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9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4"/>
                      <a:pt x="1400" y="1754"/>
                    </a:cubicBezTo>
                    <a:cubicBezTo>
                      <a:pt x="354" y="1754"/>
                      <a:pt x="354" y="1754"/>
                      <a:pt x="354" y="1754"/>
                    </a:cubicBezTo>
                    <a:cubicBezTo>
                      <a:pt x="158" y="1754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9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98" name="Google Shape;15598;p110"/>
              <p:cNvSpPr/>
              <p:nvPr/>
            </p:nvSpPr>
            <p:spPr>
              <a:xfrm>
                <a:off x="2265364" y="1970089"/>
                <a:ext cx="538163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99" name="Google Shape;15599;p110"/>
              <p:cNvSpPr/>
              <p:nvPr/>
            </p:nvSpPr>
            <p:spPr>
              <a:xfrm>
                <a:off x="2443164" y="2019302"/>
                <a:ext cx="76200" cy="396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0" name="Google Shape;15600;p110"/>
              <p:cNvSpPr/>
              <p:nvPr/>
            </p:nvSpPr>
            <p:spPr>
              <a:xfrm>
                <a:off x="2557464" y="2019302"/>
                <a:ext cx="76200" cy="396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1" name="Google Shape;15601;p110"/>
              <p:cNvSpPr/>
              <p:nvPr/>
            </p:nvSpPr>
            <p:spPr>
              <a:xfrm>
                <a:off x="2386014" y="2122489"/>
                <a:ext cx="74613" cy="412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2" name="Google Shape;15602;p110"/>
              <p:cNvSpPr/>
              <p:nvPr/>
            </p:nvSpPr>
            <p:spPr>
              <a:xfrm>
                <a:off x="2500314" y="2122489"/>
                <a:ext cx="76200" cy="412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3" name="Google Shape;15603;p110"/>
              <p:cNvSpPr/>
              <p:nvPr/>
            </p:nvSpPr>
            <p:spPr>
              <a:xfrm>
                <a:off x="2614614" y="2122489"/>
                <a:ext cx="76200" cy="412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4" name="Google Shape;15604;p110"/>
              <p:cNvSpPr/>
              <p:nvPr/>
            </p:nvSpPr>
            <p:spPr>
              <a:xfrm>
                <a:off x="2484439" y="2039939"/>
                <a:ext cx="171450" cy="103188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5" extrusionOk="0">
                    <a:moveTo>
                      <a:pt x="108" y="65"/>
                    </a:moveTo>
                    <a:lnTo>
                      <a:pt x="0" y="0"/>
                    </a:lnTo>
                    <a:lnTo>
                      <a:pt x="36" y="65"/>
                    </a:lnTo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605" name="Google Shape;15605;p110"/>
              <p:cNvCxnSpPr/>
              <p:nvPr/>
            </p:nvCxnSpPr>
            <p:spPr>
              <a:xfrm flipH="1">
                <a:off x="2424114" y="2039939"/>
                <a:ext cx="57150" cy="103188"/>
              </a:xfrm>
              <a:prstGeom prst="straightConnector1">
                <a:avLst/>
              </a:pr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5606" name="Google Shape;15606;p110"/>
              <p:cNvSpPr/>
              <p:nvPr/>
            </p:nvSpPr>
            <p:spPr>
              <a:xfrm>
                <a:off x="2425702" y="2039939"/>
                <a:ext cx="171450" cy="103188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5" extrusionOk="0">
                    <a:moveTo>
                      <a:pt x="0" y="65"/>
                    </a:moveTo>
                    <a:lnTo>
                      <a:pt x="108" y="0"/>
                    </a:lnTo>
                    <a:lnTo>
                      <a:pt x="72" y="65"/>
                    </a:lnTo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607" name="Google Shape;15607;p110"/>
              <p:cNvCxnSpPr/>
              <p:nvPr/>
            </p:nvCxnSpPr>
            <p:spPr>
              <a:xfrm>
                <a:off x="2597152" y="2039939"/>
                <a:ext cx="58738" cy="103188"/>
              </a:xfrm>
              <a:prstGeom prst="straightConnector1">
                <a:avLst/>
              </a:pr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5608" name="Google Shape;15608;p110"/>
              <p:cNvSpPr/>
              <p:nvPr/>
            </p:nvSpPr>
            <p:spPr>
              <a:xfrm>
                <a:off x="2389189" y="1638302"/>
                <a:ext cx="69850" cy="260350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4" extrusionOk="0">
                    <a:moveTo>
                      <a:pt x="30" y="128"/>
                    </a:moveTo>
                    <a:lnTo>
                      <a:pt x="30" y="108"/>
                    </a:lnTo>
                    <a:lnTo>
                      <a:pt x="30" y="27"/>
                    </a:lnTo>
                    <a:lnTo>
                      <a:pt x="44" y="27"/>
                    </a:lnTo>
                    <a:lnTo>
                      <a:pt x="22" y="0"/>
                    </a:lnTo>
                    <a:lnTo>
                      <a:pt x="0" y="27"/>
                    </a:lnTo>
                    <a:lnTo>
                      <a:pt x="14" y="27"/>
                    </a:lnTo>
                    <a:lnTo>
                      <a:pt x="14" y="108"/>
                    </a:lnTo>
                    <a:lnTo>
                      <a:pt x="14" y="128"/>
                    </a:lnTo>
                    <a:lnTo>
                      <a:pt x="14" y="137"/>
                    </a:lnTo>
                    <a:lnTo>
                      <a:pt x="0" y="137"/>
                    </a:lnTo>
                    <a:lnTo>
                      <a:pt x="22" y="164"/>
                    </a:lnTo>
                    <a:lnTo>
                      <a:pt x="44" y="137"/>
                    </a:lnTo>
                    <a:lnTo>
                      <a:pt x="30" y="137"/>
                    </a:lnTo>
                    <a:lnTo>
                      <a:pt x="30" y="1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09" name="Google Shape;15609;p110"/>
              <p:cNvSpPr/>
              <p:nvPr/>
            </p:nvSpPr>
            <p:spPr>
              <a:xfrm>
                <a:off x="2476502" y="1814514"/>
                <a:ext cx="122238" cy="12223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362" extrusionOk="0">
                    <a:moveTo>
                      <a:pt x="284" y="362"/>
                    </a:moveTo>
                    <a:cubicBezTo>
                      <a:pt x="77" y="362"/>
                      <a:pt x="77" y="362"/>
                      <a:pt x="77" y="362"/>
                    </a:cubicBezTo>
                    <a:cubicBezTo>
                      <a:pt x="34" y="362"/>
                      <a:pt x="0" y="327"/>
                      <a:pt x="0" y="284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35"/>
                      <a:pt x="34" y="0"/>
                      <a:pt x="77" y="0"/>
                    </a:cubicBezTo>
                    <a:cubicBezTo>
                      <a:pt x="284" y="0"/>
                      <a:pt x="284" y="0"/>
                      <a:pt x="284" y="0"/>
                    </a:cubicBezTo>
                    <a:cubicBezTo>
                      <a:pt x="327" y="0"/>
                      <a:pt x="362" y="35"/>
                      <a:pt x="362" y="78"/>
                    </a:cubicBezTo>
                    <a:cubicBezTo>
                      <a:pt x="362" y="284"/>
                      <a:pt x="362" y="284"/>
                      <a:pt x="362" y="284"/>
                    </a:cubicBezTo>
                    <a:cubicBezTo>
                      <a:pt x="362" y="327"/>
                      <a:pt x="327" y="362"/>
                      <a:pt x="284" y="362"/>
                    </a:cubicBezTo>
                    <a:close/>
                    <a:moveTo>
                      <a:pt x="77" y="42"/>
                    </a:moveTo>
                    <a:cubicBezTo>
                      <a:pt x="57" y="42"/>
                      <a:pt x="41" y="58"/>
                      <a:pt x="41" y="78"/>
                    </a:cubicBezTo>
                    <a:cubicBezTo>
                      <a:pt x="41" y="284"/>
                      <a:pt x="41" y="284"/>
                      <a:pt x="41" y="284"/>
                    </a:cubicBezTo>
                    <a:cubicBezTo>
                      <a:pt x="41" y="304"/>
                      <a:pt x="57" y="321"/>
                      <a:pt x="77" y="321"/>
                    </a:cubicBezTo>
                    <a:cubicBezTo>
                      <a:pt x="284" y="321"/>
                      <a:pt x="284" y="321"/>
                      <a:pt x="284" y="321"/>
                    </a:cubicBezTo>
                    <a:cubicBezTo>
                      <a:pt x="304" y="321"/>
                      <a:pt x="320" y="304"/>
                      <a:pt x="320" y="284"/>
                    </a:cubicBezTo>
                    <a:cubicBezTo>
                      <a:pt x="320" y="78"/>
                      <a:pt x="320" y="78"/>
                      <a:pt x="320" y="78"/>
                    </a:cubicBezTo>
                    <a:cubicBezTo>
                      <a:pt x="320" y="58"/>
                      <a:pt x="304" y="42"/>
                      <a:pt x="284" y="42"/>
                    </a:cubicBezTo>
                    <a:lnTo>
                      <a:pt x="77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10" name="Google Shape;15610;p110"/>
              <p:cNvSpPr/>
              <p:nvPr/>
            </p:nvSpPr>
            <p:spPr>
              <a:xfrm>
                <a:off x="2517777" y="1844677"/>
                <a:ext cx="42863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8" extrusionOk="0">
                    <a:moveTo>
                      <a:pt x="0" y="3"/>
                    </a:moveTo>
                    <a:cubicBezTo>
                      <a:pt x="12" y="1"/>
                      <a:pt x="30" y="0"/>
                      <a:pt x="54" y="0"/>
                    </a:cubicBezTo>
                    <a:cubicBezTo>
                      <a:pt x="79" y="0"/>
                      <a:pt x="96" y="4"/>
                      <a:pt x="108" y="14"/>
                    </a:cubicBezTo>
                    <a:cubicBezTo>
                      <a:pt x="119" y="23"/>
                      <a:pt x="127" y="37"/>
                      <a:pt x="127" y="55"/>
                    </a:cubicBezTo>
                    <a:cubicBezTo>
                      <a:pt x="127" y="72"/>
                      <a:pt x="121" y="87"/>
                      <a:pt x="111" y="97"/>
                    </a:cubicBezTo>
                    <a:cubicBezTo>
                      <a:pt x="97" y="110"/>
                      <a:pt x="77" y="116"/>
                      <a:pt x="53" y="116"/>
                    </a:cubicBezTo>
                    <a:cubicBezTo>
                      <a:pt x="48" y="116"/>
                      <a:pt x="43" y="115"/>
                      <a:pt x="40" y="115"/>
                    </a:cubicBezTo>
                    <a:cubicBezTo>
                      <a:pt x="40" y="178"/>
                      <a:pt x="40" y="178"/>
                      <a:pt x="40" y="178"/>
                    </a:cubicBezTo>
                    <a:cubicBezTo>
                      <a:pt x="0" y="178"/>
                      <a:pt x="0" y="178"/>
                      <a:pt x="0" y="178"/>
                    </a:cubicBezTo>
                    <a:lnTo>
                      <a:pt x="0" y="3"/>
                    </a:lnTo>
                    <a:close/>
                    <a:moveTo>
                      <a:pt x="40" y="84"/>
                    </a:moveTo>
                    <a:cubicBezTo>
                      <a:pt x="43" y="85"/>
                      <a:pt x="47" y="85"/>
                      <a:pt x="53" y="85"/>
                    </a:cubicBezTo>
                    <a:cubicBezTo>
                      <a:pt x="74" y="85"/>
                      <a:pt x="87" y="74"/>
                      <a:pt x="87" y="56"/>
                    </a:cubicBezTo>
                    <a:cubicBezTo>
                      <a:pt x="87" y="40"/>
                      <a:pt x="76" y="30"/>
                      <a:pt x="56" y="30"/>
                    </a:cubicBezTo>
                    <a:cubicBezTo>
                      <a:pt x="48" y="30"/>
                      <a:pt x="42" y="31"/>
                      <a:pt x="40" y="31"/>
                    </a:cubicBezTo>
                    <a:lnTo>
                      <a:pt x="40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11" name="Google Shape;15611;p110"/>
              <p:cNvSpPr/>
              <p:nvPr/>
            </p:nvSpPr>
            <p:spPr>
              <a:xfrm>
                <a:off x="2422527" y="1754189"/>
                <a:ext cx="296863" cy="157163"/>
              </a:xfrm>
              <a:custGeom>
                <a:avLst/>
                <a:gdLst/>
                <a:ahLst/>
                <a:cxnLst/>
                <a:rect l="l" t="t" r="r" b="b"/>
                <a:pathLst>
                  <a:path w="880" h="461" extrusionOk="0">
                    <a:moveTo>
                      <a:pt x="880" y="196"/>
                    </a:moveTo>
                    <a:cubicBezTo>
                      <a:pt x="880" y="88"/>
                      <a:pt x="792" y="0"/>
                      <a:pt x="68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684" y="72"/>
                      <a:pt x="684" y="72"/>
                      <a:pt x="684" y="72"/>
                    </a:cubicBezTo>
                    <a:cubicBezTo>
                      <a:pt x="752" y="72"/>
                      <a:pt x="808" y="128"/>
                      <a:pt x="808" y="196"/>
                    </a:cubicBezTo>
                    <a:cubicBezTo>
                      <a:pt x="808" y="264"/>
                      <a:pt x="753" y="320"/>
                      <a:pt x="685" y="320"/>
                    </a:cubicBezTo>
                    <a:cubicBezTo>
                      <a:pt x="685" y="252"/>
                      <a:pt x="685" y="252"/>
                      <a:pt x="685" y="252"/>
                    </a:cubicBezTo>
                    <a:cubicBezTo>
                      <a:pt x="559" y="357"/>
                      <a:pt x="559" y="357"/>
                      <a:pt x="559" y="357"/>
                    </a:cubicBezTo>
                    <a:cubicBezTo>
                      <a:pt x="685" y="461"/>
                      <a:pt x="685" y="461"/>
                      <a:pt x="685" y="461"/>
                    </a:cubicBezTo>
                    <a:cubicBezTo>
                      <a:pt x="685" y="393"/>
                      <a:pt x="685" y="393"/>
                      <a:pt x="685" y="393"/>
                    </a:cubicBezTo>
                    <a:cubicBezTo>
                      <a:pt x="685" y="392"/>
                      <a:pt x="685" y="392"/>
                      <a:pt x="685" y="392"/>
                    </a:cubicBezTo>
                    <a:cubicBezTo>
                      <a:pt x="793" y="392"/>
                      <a:pt x="880" y="304"/>
                      <a:pt x="880" y="1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612" name="Google Shape;15612;p110"/>
          <p:cNvGrpSpPr/>
          <p:nvPr/>
        </p:nvGrpSpPr>
        <p:grpSpPr>
          <a:xfrm>
            <a:off x="8203472" y="838200"/>
            <a:ext cx="1121664" cy="1121664"/>
            <a:chOff x="3442337" y="1655004"/>
            <a:chExt cx="841248" cy="841248"/>
          </a:xfrm>
        </p:grpSpPr>
        <p:grpSp>
          <p:nvGrpSpPr>
            <p:cNvPr id="15613" name="Google Shape;15613;p110"/>
            <p:cNvGrpSpPr/>
            <p:nvPr/>
          </p:nvGrpSpPr>
          <p:grpSpPr>
            <a:xfrm>
              <a:off x="3442337" y="1655004"/>
              <a:ext cx="841248" cy="841248"/>
              <a:chOff x="3278188" y="1319214"/>
              <a:chExt cx="1181100" cy="1181100"/>
            </a:xfrm>
          </p:grpSpPr>
          <p:sp>
            <p:nvSpPr>
              <p:cNvPr id="15614" name="Google Shape;15614;p110"/>
              <p:cNvSpPr/>
              <p:nvPr/>
            </p:nvSpPr>
            <p:spPr>
              <a:xfrm>
                <a:off x="3278188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15" name="Google Shape;15615;p110"/>
              <p:cNvSpPr/>
              <p:nvPr/>
            </p:nvSpPr>
            <p:spPr>
              <a:xfrm>
                <a:off x="3848101" y="232886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16" name="Google Shape;15616;p110"/>
              <p:cNvSpPr/>
              <p:nvPr/>
            </p:nvSpPr>
            <p:spPr>
              <a:xfrm>
                <a:off x="3848101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17" name="Google Shape;15617;p110"/>
              <p:cNvSpPr/>
              <p:nvPr/>
            </p:nvSpPr>
            <p:spPr>
              <a:xfrm>
                <a:off x="4286251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18" name="Google Shape;15618;p110"/>
              <p:cNvSpPr/>
              <p:nvPr/>
            </p:nvSpPr>
            <p:spPr>
              <a:xfrm>
                <a:off x="3402013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19" name="Google Shape;15619;p110"/>
              <p:cNvSpPr/>
              <p:nvPr/>
            </p:nvSpPr>
            <p:spPr>
              <a:xfrm>
                <a:off x="3478213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20" name="Google Shape;15620;p110"/>
              <p:cNvSpPr/>
              <p:nvPr/>
            </p:nvSpPr>
            <p:spPr>
              <a:xfrm>
                <a:off x="4210051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21" name="Google Shape;15621;p110"/>
              <p:cNvSpPr/>
              <p:nvPr/>
            </p:nvSpPr>
            <p:spPr>
              <a:xfrm>
                <a:off x="3478213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22" name="Google Shape;15622;p110"/>
              <p:cNvSpPr/>
              <p:nvPr/>
            </p:nvSpPr>
            <p:spPr>
              <a:xfrm>
                <a:off x="4210051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623" name="Google Shape;15623;p110"/>
            <p:cNvGrpSpPr/>
            <p:nvPr/>
          </p:nvGrpSpPr>
          <p:grpSpPr>
            <a:xfrm>
              <a:off x="3702941" y="1915608"/>
              <a:ext cx="320040" cy="320040"/>
              <a:chOff x="3573463" y="1614489"/>
              <a:chExt cx="592138" cy="592138"/>
            </a:xfrm>
          </p:grpSpPr>
          <p:sp>
            <p:nvSpPr>
              <p:cNvPr id="15624" name="Google Shape;15624;p110"/>
              <p:cNvSpPr/>
              <p:nvPr/>
            </p:nvSpPr>
            <p:spPr>
              <a:xfrm>
                <a:off x="3573463" y="1614489"/>
                <a:ext cx="592138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3"/>
                    </a:cubicBezTo>
                    <a:cubicBezTo>
                      <a:pt x="1753" y="1399"/>
                      <a:pt x="1753" y="1399"/>
                      <a:pt x="1753" y="1399"/>
                    </a:cubicBezTo>
                    <a:cubicBezTo>
                      <a:pt x="1753" y="1594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4"/>
                      <a:pt x="0" y="139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25" name="Google Shape;15625;p110"/>
              <p:cNvSpPr/>
              <p:nvPr/>
            </p:nvSpPr>
            <p:spPr>
              <a:xfrm>
                <a:off x="3600451" y="1857377"/>
                <a:ext cx="53816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26" name="Google Shape;15626;p110"/>
              <p:cNvSpPr/>
              <p:nvPr/>
            </p:nvSpPr>
            <p:spPr>
              <a:xfrm>
                <a:off x="3703638" y="1873252"/>
                <a:ext cx="69850" cy="258763"/>
              </a:xfrm>
              <a:custGeom>
                <a:avLst/>
                <a:gdLst/>
                <a:ahLst/>
                <a:cxnLst/>
                <a:rect l="l" t="t" r="r" b="b"/>
                <a:pathLst>
                  <a:path w="44" h="163" extrusionOk="0">
                    <a:moveTo>
                      <a:pt x="30" y="128"/>
                    </a:moveTo>
                    <a:lnTo>
                      <a:pt x="30" y="108"/>
                    </a:lnTo>
                    <a:lnTo>
                      <a:pt x="30" y="26"/>
                    </a:lnTo>
                    <a:lnTo>
                      <a:pt x="44" y="26"/>
                    </a:lnTo>
                    <a:lnTo>
                      <a:pt x="22" y="0"/>
                    </a:lnTo>
                    <a:lnTo>
                      <a:pt x="0" y="26"/>
                    </a:lnTo>
                    <a:lnTo>
                      <a:pt x="14" y="26"/>
                    </a:lnTo>
                    <a:lnTo>
                      <a:pt x="14" y="108"/>
                    </a:lnTo>
                    <a:lnTo>
                      <a:pt x="14" y="128"/>
                    </a:lnTo>
                    <a:lnTo>
                      <a:pt x="14" y="136"/>
                    </a:lnTo>
                    <a:lnTo>
                      <a:pt x="0" y="136"/>
                    </a:lnTo>
                    <a:lnTo>
                      <a:pt x="22" y="163"/>
                    </a:lnTo>
                    <a:lnTo>
                      <a:pt x="44" y="136"/>
                    </a:lnTo>
                    <a:lnTo>
                      <a:pt x="30" y="136"/>
                    </a:lnTo>
                    <a:lnTo>
                      <a:pt x="30" y="1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27" name="Google Shape;15627;p110"/>
              <p:cNvSpPr/>
              <p:nvPr/>
            </p:nvSpPr>
            <p:spPr>
              <a:xfrm>
                <a:off x="3790951" y="2049464"/>
                <a:ext cx="122238" cy="122238"/>
              </a:xfrm>
              <a:custGeom>
                <a:avLst/>
                <a:gdLst/>
                <a:ahLst/>
                <a:cxnLst/>
                <a:rect l="l" t="t" r="r" b="b"/>
                <a:pathLst>
                  <a:path w="362" h="362" extrusionOk="0">
                    <a:moveTo>
                      <a:pt x="285" y="362"/>
                    </a:moveTo>
                    <a:cubicBezTo>
                      <a:pt x="78" y="362"/>
                      <a:pt x="78" y="362"/>
                      <a:pt x="78" y="362"/>
                    </a:cubicBezTo>
                    <a:cubicBezTo>
                      <a:pt x="35" y="362"/>
                      <a:pt x="0" y="328"/>
                      <a:pt x="0" y="285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0" y="35"/>
                      <a:pt x="35" y="0"/>
                      <a:pt x="78" y="0"/>
                    </a:cubicBezTo>
                    <a:cubicBezTo>
                      <a:pt x="285" y="0"/>
                      <a:pt x="285" y="0"/>
                      <a:pt x="285" y="0"/>
                    </a:cubicBezTo>
                    <a:cubicBezTo>
                      <a:pt x="328" y="0"/>
                      <a:pt x="362" y="35"/>
                      <a:pt x="362" y="78"/>
                    </a:cubicBezTo>
                    <a:cubicBezTo>
                      <a:pt x="362" y="285"/>
                      <a:pt x="362" y="285"/>
                      <a:pt x="362" y="285"/>
                    </a:cubicBezTo>
                    <a:cubicBezTo>
                      <a:pt x="362" y="328"/>
                      <a:pt x="328" y="362"/>
                      <a:pt x="285" y="362"/>
                    </a:cubicBezTo>
                    <a:close/>
                    <a:moveTo>
                      <a:pt x="78" y="42"/>
                    </a:moveTo>
                    <a:cubicBezTo>
                      <a:pt x="58" y="42"/>
                      <a:pt x="42" y="58"/>
                      <a:pt x="42" y="78"/>
                    </a:cubicBezTo>
                    <a:cubicBezTo>
                      <a:pt x="42" y="285"/>
                      <a:pt x="42" y="285"/>
                      <a:pt x="42" y="285"/>
                    </a:cubicBezTo>
                    <a:cubicBezTo>
                      <a:pt x="42" y="305"/>
                      <a:pt x="58" y="321"/>
                      <a:pt x="78" y="321"/>
                    </a:cubicBezTo>
                    <a:cubicBezTo>
                      <a:pt x="285" y="321"/>
                      <a:pt x="285" y="321"/>
                      <a:pt x="285" y="321"/>
                    </a:cubicBezTo>
                    <a:cubicBezTo>
                      <a:pt x="305" y="321"/>
                      <a:pt x="321" y="305"/>
                      <a:pt x="321" y="285"/>
                    </a:cubicBezTo>
                    <a:cubicBezTo>
                      <a:pt x="321" y="78"/>
                      <a:pt x="321" y="78"/>
                      <a:pt x="321" y="78"/>
                    </a:cubicBezTo>
                    <a:cubicBezTo>
                      <a:pt x="321" y="58"/>
                      <a:pt x="305" y="42"/>
                      <a:pt x="285" y="42"/>
                    </a:cubicBezTo>
                    <a:lnTo>
                      <a:pt x="78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28" name="Google Shape;15628;p110"/>
              <p:cNvSpPr/>
              <p:nvPr/>
            </p:nvSpPr>
            <p:spPr>
              <a:xfrm>
                <a:off x="3832226" y="2079627"/>
                <a:ext cx="42863" cy="58738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8" extrusionOk="0">
                    <a:moveTo>
                      <a:pt x="0" y="4"/>
                    </a:moveTo>
                    <a:cubicBezTo>
                      <a:pt x="12" y="1"/>
                      <a:pt x="29" y="0"/>
                      <a:pt x="54" y="0"/>
                    </a:cubicBezTo>
                    <a:cubicBezTo>
                      <a:pt x="79" y="0"/>
                      <a:pt x="96" y="5"/>
                      <a:pt x="108" y="14"/>
                    </a:cubicBezTo>
                    <a:cubicBezTo>
                      <a:pt x="119" y="23"/>
                      <a:pt x="127" y="38"/>
                      <a:pt x="127" y="55"/>
                    </a:cubicBezTo>
                    <a:cubicBezTo>
                      <a:pt x="127" y="72"/>
                      <a:pt x="121" y="87"/>
                      <a:pt x="111" y="97"/>
                    </a:cubicBezTo>
                    <a:cubicBezTo>
                      <a:pt x="97" y="110"/>
                      <a:pt x="77" y="116"/>
                      <a:pt x="53" y="116"/>
                    </a:cubicBezTo>
                    <a:cubicBezTo>
                      <a:pt x="48" y="116"/>
                      <a:pt x="43" y="116"/>
                      <a:pt x="39" y="115"/>
                    </a:cubicBezTo>
                    <a:cubicBezTo>
                      <a:pt x="39" y="178"/>
                      <a:pt x="39" y="178"/>
                      <a:pt x="39" y="178"/>
                    </a:cubicBezTo>
                    <a:cubicBezTo>
                      <a:pt x="0" y="178"/>
                      <a:pt x="0" y="178"/>
                      <a:pt x="0" y="178"/>
                    </a:cubicBezTo>
                    <a:lnTo>
                      <a:pt x="0" y="4"/>
                    </a:lnTo>
                    <a:close/>
                    <a:moveTo>
                      <a:pt x="39" y="84"/>
                    </a:moveTo>
                    <a:cubicBezTo>
                      <a:pt x="43" y="85"/>
                      <a:pt x="47" y="85"/>
                      <a:pt x="53" y="85"/>
                    </a:cubicBezTo>
                    <a:cubicBezTo>
                      <a:pt x="74" y="85"/>
                      <a:pt x="87" y="74"/>
                      <a:pt x="87" y="56"/>
                    </a:cubicBezTo>
                    <a:cubicBezTo>
                      <a:pt x="87" y="40"/>
                      <a:pt x="76" y="30"/>
                      <a:pt x="56" y="30"/>
                    </a:cubicBezTo>
                    <a:cubicBezTo>
                      <a:pt x="48" y="30"/>
                      <a:pt x="42" y="31"/>
                      <a:pt x="39" y="32"/>
                    </a:cubicBezTo>
                    <a:lnTo>
                      <a:pt x="39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29" name="Google Shape;15629;p110"/>
              <p:cNvSpPr/>
              <p:nvPr/>
            </p:nvSpPr>
            <p:spPr>
              <a:xfrm>
                <a:off x="3736976" y="1989139"/>
                <a:ext cx="298450" cy="155575"/>
              </a:xfrm>
              <a:custGeom>
                <a:avLst/>
                <a:gdLst/>
                <a:ahLst/>
                <a:cxnLst/>
                <a:rect l="l" t="t" r="r" b="b"/>
                <a:pathLst>
                  <a:path w="881" h="462" extrusionOk="0">
                    <a:moveTo>
                      <a:pt x="881" y="196"/>
                    </a:moveTo>
                    <a:cubicBezTo>
                      <a:pt x="881" y="88"/>
                      <a:pt x="793" y="0"/>
                      <a:pt x="684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2"/>
                      <a:pt x="0" y="72"/>
                      <a:pt x="0" y="72"/>
                    </a:cubicBezTo>
                    <a:cubicBezTo>
                      <a:pt x="684" y="72"/>
                      <a:pt x="684" y="72"/>
                      <a:pt x="684" y="72"/>
                    </a:cubicBezTo>
                    <a:cubicBezTo>
                      <a:pt x="753" y="72"/>
                      <a:pt x="809" y="128"/>
                      <a:pt x="809" y="196"/>
                    </a:cubicBezTo>
                    <a:cubicBezTo>
                      <a:pt x="809" y="265"/>
                      <a:pt x="754" y="320"/>
                      <a:pt x="686" y="321"/>
                    </a:cubicBezTo>
                    <a:cubicBezTo>
                      <a:pt x="686" y="253"/>
                      <a:pt x="686" y="253"/>
                      <a:pt x="686" y="253"/>
                    </a:cubicBezTo>
                    <a:cubicBezTo>
                      <a:pt x="560" y="357"/>
                      <a:pt x="560" y="357"/>
                      <a:pt x="560" y="357"/>
                    </a:cubicBezTo>
                    <a:cubicBezTo>
                      <a:pt x="686" y="462"/>
                      <a:pt x="686" y="462"/>
                      <a:pt x="686" y="462"/>
                    </a:cubicBezTo>
                    <a:cubicBezTo>
                      <a:pt x="686" y="393"/>
                      <a:pt x="686" y="393"/>
                      <a:pt x="686" y="393"/>
                    </a:cubicBezTo>
                    <a:cubicBezTo>
                      <a:pt x="686" y="393"/>
                      <a:pt x="686" y="393"/>
                      <a:pt x="686" y="393"/>
                    </a:cubicBezTo>
                    <a:cubicBezTo>
                      <a:pt x="793" y="392"/>
                      <a:pt x="881" y="304"/>
                      <a:pt x="881" y="1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30" name="Google Shape;15630;p110"/>
              <p:cNvSpPr/>
              <p:nvPr/>
            </p:nvSpPr>
            <p:spPr>
              <a:xfrm>
                <a:off x="3773488" y="1665289"/>
                <a:ext cx="76200" cy="396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31" name="Google Shape;15631;p110"/>
              <p:cNvSpPr/>
              <p:nvPr/>
            </p:nvSpPr>
            <p:spPr>
              <a:xfrm>
                <a:off x="3887788" y="1665289"/>
                <a:ext cx="76200" cy="396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32" name="Google Shape;15632;p110"/>
              <p:cNvSpPr/>
              <p:nvPr/>
            </p:nvSpPr>
            <p:spPr>
              <a:xfrm>
                <a:off x="3714751" y="1768477"/>
                <a:ext cx="76200" cy="412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33" name="Google Shape;15633;p110"/>
              <p:cNvSpPr/>
              <p:nvPr/>
            </p:nvSpPr>
            <p:spPr>
              <a:xfrm>
                <a:off x="3830638" y="1768477"/>
                <a:ext cx="76200" cy="412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34" name="Google Shape;15634;p110"/>
              <p:cNvSpPr/>
              <p:nvPr/>
            </p:nvSpPr>
            <p:spPr>
              <a:xfrm>
                <a:off x="3944938" y="1768477"/>
                <a:ext cx="76200" cy="412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35" name="Google Shape;15635;p110"/>
              <p:cNvSpPr/>
              <p:nvPr/>
            </p:nvSpPr>
            <p:spPr>
              <a:xfrm>
                <a:off x="3814763" y="1684339"/>
                <a:ext cx="171450" cy="104775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6" extrusionOk="0">
                    <a:moveTo>
                      <a:pt x="108" y="65"/>
                    </a:moveTo>
                    <a:lnTo>
                      <a:pt x="0" y="0"/>
                    </a:lnTo>
                    <a:lnTo>
                      <a:pt x="35" y="66"/>
                    </a:lnTo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636" name="Google Shape;15636;p110"/>
              <p:cNvCxnSpPr/>
              <p:nvPr/>
            </p:nvCxnSpPr>
            <p:spPr>
              <a:xfrm flipH="1">
                <a:off x="3752851" y="1684339"/>
                <a:ext cx="58738" cy="104775"/>
              </a:xfrm>
              <a:prstGeom prst="straightConnector1">
                <a:avLst/>
              </a:pr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5637" name="Google Shape;15637;p110"/>
              <p:cNvSpPr/>
              <p:nvPr/>
            </p:nvSpPr>
            <p:spPr>
              <a:xfrm>
                <a:off x="3756026" y="1684339"/>
                <a:ext cx="171450" cy="104775"/>
              </a:xfrm>
              <a:custGeom>
                <a:avLst/>
                <a:gdLst/>
                <a:ahLst/>
                <a:cxnLst/>
                <a:rect l="l" t="t" r="r" b="b"/>
                <a:pathLst>
                  <a:path w="108" h="66" extrusionOk="0">
                    <a:moveTo>
                      <a:pt x="0" y="65"/>
                    </a:moveTo>
                    <a:lnTo>
                      <a:pt x="108" y="0"/>
                    </a:lnTo>
                    <a:lnTo>
                      <a:pt x="72" y="66"/>
                    </a:lnTo>
                  </a:path>
                </a:pathLst>
              </a:cu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638" name="Google Shape;15638;p110"/>
              <p:cNvCxnSpPr/>
              <p:nvPr/>
            </p:nvCxnSpPr>
            <p:spPr>
              <a:xfrm>
                <a:off x="3927476" y="1684339"/>
                <a:ext cx="57150" cy="104775"/>
              </a:xfrm>
              <a:prstGeom prst="straightConnector1">
                <a:avLst/>
              </a:prstGeom>
              <a:noFill/>
              <a:ln w="95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</p:grpSp>
      </p:grpSp>
      <p:grpSp>
        <p:nvGrpSpPr>
          <p:cNvPr id="15639" name="Google Shape;15639;p110"/>
          <p:cNvGrpSpPr/>
          <p:nvPr/>
        </p:nvGrpSpPr>
        <p:grpSpPr>
          <a:xfrm>
            <a:off x="9539928" y="838200"/>
            <a:ext cx="1121664" cy="1121664"/>
            <a:chOff x="953074" y="1103691"/>
            <a:chExt cx="841248" cy="841248"/>
          </a:xfrm>
        </p:grpSpPr>
        <p:grpSp>
          <p:nvGrpSpPr>
            <p:cNvPr id="15640" name="Google Shape;15640;p110"/>
            <p:cNvGrpSpPr/>
            <p:nvPr/>
          </p:nvGrpSpPr>
          <p:grpSpPr>
            <a:xfrm>
              <a:off x="953074" y="1103691"/>
              <a:ext cx="841248" cy="841248"/>
              <a:chOff x="534988" y="1319214"/>
              <a:chExt cx="1181100" cy="1181100"/>
            </a:xfrm>
          </p:grpSpPr>
          <p:sp>
            <p:nvSpPr>
              <p:cNvPr id="15641" name="Google Shape;15641;p110"/>
              <p:cNvSpPr/>
              <p:nvPr/>
            </p:nvSpPr>
            <p:spPr>
              <a:xfrm>
                <a:off x="534988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6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42" name="Google Shape;15642;p110"/>
              <p:cNvSpPr/>
              <p:nvPr/>
            </p:nvSpPr>
            <p:spPr>
              <a:xfrm>
                <a:off x="1104901" y="232886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43" name="Google Shape;15643;p110"/>
              <p:cNvSpPr/>
              <p:nvPr/>
            </p:nvSpPr>
            <p:spPr>
              <a:xfrm>
                <a:off x="1104901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44" name="Google Shape;15644;p110"/>
              <p:cNvSpPr/>
              <p:nvPr/>
            </p:nvSpPr>
            <p:spPr>
              <a:xfrm>
                <a:off x="1543051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45" name="Google Shape;15645;p110"/>
              <p:cNvSpPr/>
              <p:nvPr/>
            </p:nvSpPr>
            <p:spPr>
              <a:xfrm>
                <a:off x="658813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46" name="Google Shape;15646;p110"/>
              <p:cNvSpPr/>
              <p:nvPr/>
            </p:nvSpPr>
            <p:spPr>
              <a:xfrm>
                <a:off x="735013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47" name="Google Shape;15647;p110"/>
              <p:cNvSpPr/>
              <p:nvPr/>
            </p:nvSpPr>
            <p:spPr>
              <a:xfrm>
                <a:off x="1466851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48" name="Google Shape;15648;p110"/>
              <p:cNvSpPr/>
              <p:nvPr/>
            </p:nvSpPr>
            <p:spPr>
              <a:xfrm>
                <a:off x="735013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49" name="Google Shape;15649;p110"/>
              <p:cNvSpPr/>
              <p:nvPr/>
            </p:nvSpPr>
            <p:spPr>
              <a:xfrm>
                <a:off x="1466851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650" name="Google Shape;15650;p110"/>
            <p:cNvGrpSpPr/>
            <p:nvPr/>
          </p:nvGrpSpPr>
          <p:grpSpPr>
            <a:xfrm>
              <a:off x="1213248" y="1364295"/>
              <a:ext cx="320901" cy="320040"/>
              <a:chOff x="830263" y="1616077"/>
              <a:chExt cx="592138" cy="590550"/>
            </a:xfrm>
          </p:grpSpPr>
          <p:sp>
            <p:nvSpPr>
              <p:cNvPr id="15651" name="Google Shape;15651;p110"/>
              <p:cNvSpPr/>
              <p:nvPr/>
            </p:nvSpPr>
            <p:spPr>
              <a:xfrm>
                <a:off x="830263" y="1616077"/>
                <a:ext cx="592138" cy="59055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3"/>
                    </a:cubicBezTo>
                    <a:cubicBezTo>
                      <a:pt x="1753" y="1399"/>
                      <a:pt x="1753" y="1399"/>
                      <a:pt x="1753" y="1399"/>
                    </a:cubicBezTo>
                    <a:cubicBezTo>
                      <a:pt x="1753" y="1594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4"/>
                      <a:pt x="0" y="139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52" name="Google Shape;15652;p110"/>
              <p:cNvSpPr/>
              <p:nvPr/>
            </p:nvSpPr>
            <p:spPr>
              <a:xfrm>
                <a:off x="1108076" y="1979614"/>
                <a:ext cx="42863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79" extrusionOk="0">
                    <a:moveTo>
                      <a:pt x="0" y="4"/>
                    </a:moveTo>
                    <a:cubicBezTo>
                      <a:pt x="12" y="2"/>
                      <a:pt x="29" y="0"/>
                      <a:pt x="54" y="0"/>
                    </a:cubicBezTo>
                    <a:cubicBezTo>
                      <a:pt x="78" y="0"/>
                      <a:pt x="96" y="5"/>
                      <a:pt x="108" y="14"/>
                    </a:cubicBezTo>
                    <a:cubicBezTo>
                      <a:pt x="119" y="23"/>
                      <a:pt x="127" y="38"/>
                      <a:pt x="127" y="55"/>
                    </a:cubicBezTo>
                    <a:cubicBezTo>
                      <a:pt x="127" y="73"/>
                      <a:pt x="121" y="87"/>
                      <a:pt x="110" y="97"/>
                    </a:cubicBezTo>
                    <a:cubicBezTo>
                      <a:pt x="97" y="110"/>
                      <a:pt x="77" y="116"/>
                      <a:pt x="53" y="116"/>
                    </a:cubicBezTo>
                    <a:cubicBezTo>
                      <a:pt x="48" y="116"/>
                      <a:pt x="43" y="116"/>
                      <a:pt x="39" y="115"/>
                    </a:cubicBezTo>
                    <a:cubicBezTo>
                      <a:pt x="39" y="179"/>
                      <a:pt x="39" y="179"/>
                      <a:pt x="39" y="179"/>
                    </a:cubicBezTo>
                    <a:cubicBezTo>
                      <a:pt x="0" y="179"/>
                      <a:pt x="0" y="179"/>
                      <a:pt x="0" y="179"/>
                    </a:cubicBezTo>
                    <a:lnTo>
                      <a:pt x="0" y="4"/>
                    </a:lnTo>
                    <a:close/>
                    <a:moveTo>
                      <a:pt x="39" y="84"/>
                    </a:moveTo>
                    <a:cubicBezTo>
                      <a:pt x="43" y="85"/>
                      <a:pt x="47" y="85"/>
                      <a:pt x="53" y="85"/>
                    </a:cubicBezTo>
                    <a:cubicBezTo>
                      <a:pt x="74" y="85"/>
                      <a:pt x="87" y="74"/>
                      <a:pt x="87" y="56"/>
                    </a:cubicBezTo>
                    <a:cubicBezTo>
                      <a:pt x="87" y="40"/>
                      <a:pt x="76" y="30"/>
                      <a:pt x="56" y="30"/>
                    </a:cubicBezTo>
                    <a:cubicBezTo>
                      <a:pt x="48" y="30"/>
                      <a:pt x="42" y="31"/>
                      <a:pt x="39" y="32"/>
                    </a:cubicBezTo>
                    <a:lnTo>
                      <a:pt x="39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53" name="Google Shape;15653;p110"/>
              <p:cNvSpPr/>
              <p:nvPr/>
            </p:nvSpPr>
            <p:spPr>
              <a:xfrm>
                <a:off x="993776" y="1676402"/>
                <a:ext cx="265113" cy="46672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380" extrusionOk="0">
                    <a:moveTo>
                      <a:pt x="721" y="1380"/>
                    </a:moveTo>
                    <a:cubicBezTo>
                      <a:pt x="67" y="1380"/>
                      <a:pt x="67" y="1380"/>
                      <a:pt x="67" y="1380"/>
                    </a:cubicBezTo>
                    <a:cubicBezTo>
                      <a:pt x="30" y="1380"/>
                      <a:pt x="0" y="1350"/>
                      <a:pt x="0" y="131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ubicBezTo>
                      <a:pt x="721" y="0"/>
                      <a:pt x="721" y="0"/>
                      <a:pt x="721" y="0"/>
                    </a:cubicBezTo>
                    <a:cubicBezTo>
                      <a:pt x="758" y="0"/>
                      <a:pt x="788" y="30"/>
                      <a:pt x="788" y="67"/>
                    </a:cubicBezTo>
                    <a:cubicBezTo>
                      <a:pt x="788" y="1313"/>
                      <a:pt x="788" y="1313"/>
                      <a:pt x="788" y="1313"/>
                    </a:cubicBezTo>
                    <a:cubicBezTo>
                      <a:pt x="788" y="1350"/>
                      <a:pt x="758" y="1380"/>
                      <a:pt x="721" y="1380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654" name="Google Shape;15654;p110"/>
              <p:cNvCxnSpPr/>
              <p:nvPr/>
            </p:nvCxnSpPr>
            <p:spPr>
              <a:xfrm>
                <a:off x="990601" y="1817689"/>
                <a:ext cx="268288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cxnSp>
            <p:nvCxnSpPr>
              <p:cNvPr id="15655" name="Google Shape;15655;p110"/>
              <p:cNvCxnSpPr/>
              <p:nvPr/>
            </p:nvCxnSpPr>
            <p:spPr>
              <a:xfrm>
                <a:off x="1044576" y="1746252"/>
                <a:ext cx="160338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5656" name="Google Shape;15656;p110"/>
              <p:cNvSpPr/>
              <p:nvPr/>
            </p:nvSpPr>
            <p:spPr>
              <a:xfrm>
                <a:off x="1168401" y="2009777"/>
                <a:ext cx="55563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5" h="22" extrusionOk="0">
                    <a:moveTo>
                      <a:pt x="24" y="22"/>
                    </a:moveTo>
                    <a:lnTo>
                      <a:pt x="35" y="22"/>
                    </a:lnTo>
                    <a:lnTo>
                      <a:pt x="18" y="0"/>
                    </a:lnTo>
                    <a:lnTo>
                      <a:pt x="0" y="22"/>
                    </a:lnTo>
                    <a:lnTo>
                      <a:pt x="11" y="22"/>
                    </a:lnTo>
                    <a:lnTo>
                      <a:pt x="24" y="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57" name="Google Shape;15657;p110"/>
              <p:cNvSpPr/>
              <p:nvPr/>
            </p:nvSpPr>
            <p:spPr>
              <a:xfrm>
                <a:off x="1031876" y="1974852"/>
                <a:ext cx="57150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36" h="22" extrusionOk="0">
                    <a:moveTo>
                      <a:pt x="12" y="0"/>
                    </a:moveTo>
                    <a:lnTo>
                      <a:pt x="0" y="0"/>
                    </a:lnTo>
                    <a:lnTo>
                      <a:pt x="18" y="22"/>
                    </a:lnTo>
                    <a:lnTo>
                      <a:pt x="36" y="0"/>
                    </a:lnTo>
                    <a:lnTo>
                      <a:pt x="24" y="0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58" name="Google Shape;15658;p110"/>
              <p:cNvSpPr/>
              <p:nvPr/>
            </p:nvSpPr>
            <p:spPr>
              <a:xfrm>
                <a:off x="1054101" y="1935164"/>
                <a:ext cx="149225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20" extrusionOk="0">
                    <a:moveTo>
                      <a:pt x="363" y="0"/>
                    </a:moveTo>
                    <a:cubicBezTo>
                      <a:pt x="77" y="0"/>
                      <a:pt x="77" y="0"/>
                      <a:pt x="77" y="0"/>
                    </a:cubicBezTo>
                    <a:cubicBezTo>
                      <a:pt x="34" y="0"/>
                      <a:pt x="0" y="35"/>
                      <a:pt x="0" y="77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41" y="144"/>
                      <a:pt x="41" y="144"/>
                      <a:pt x="41" y="144"/>
                    </a:cubicBezTo>
                    <a:cubicBezTo>
                      <a:pt x="41" y="77"/>
                      <a:pt x="41" y="77"/>
                      <a:pt x="41" y="77"/>
                    </a:cubicBezTo>
                    <a:cubicBezTo>
                      <a:pt x="41" y="58"/>
                      <a:pt x="57" y="41"/>
                      <a:pt x="77" y="41"/>
                    </a:cubicBezTo>
                    <a:cubicBezTo>
                      <a:pt x="363" y="41"/>
                      <a:pt x="363" y="41"/>
                      <a:pt x="363" y="41"/>
                    </a:cubicBezTo>
                    <a:cubicBezTo>
                      <a:pt x="383" y="41"/>
                      <a:pt x="400" y="58"/>
                      <a:pt x="400" y="77"/>
                    </a:cubicBezTo>
                    <a:cubicBezTo>
                      <a:pt x="400" y="220"/>
                      <a:pt x="400" y="220"/>
                      <a:pt x="400" y="220"/>
                    </a:cubicBezTo>
                    <a:cubicBezTo>
                      <a:pt x="422" y="193"/>
                      <a:pt x="422" y="193"/>
                      <a:pt x="422" y="193"/>
                    </a:cubicBezTo>
                    <a:cubicBezTo>
                      <a:pt x="441" y="217"/>
                      <a:pt x="441" y="217"/>
                      <a:pt x="441" y="217"/>
                    </a:cubicBezTo>
                    <a:cubicBezTo>
                      <a:pt x="441" y="77"/>
                      <a:pt x="441" y="77"/>
                      <a:pt x="441" y="77"/>
                    </a:cubicBezTo>
                    <a:cubicBezTo>
                      <a:pt x="441" y="35"/>
                      <a:pt x="406" y="0"/>
                      <a:pt x="36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59" name="Google Shape;15659;p110"/>
              <p:cNvSpPr/>
              <p:nvPr/>
            </p:nvSpPr>
            <p:spPr>
              <a:xfrm>
                <a:off x="1054101" y="2009777"/>
                <a:ext cx="149225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441" h="221" extrusionOk="0">
                    <a:moveTo>
                      <a:pt x="400" y="144"/>
                    </a:moveTo>
                    <a:cubicBezTo>
                      <a:pt x="400" y="164"/>
                      <a:pt x="383" y="180"/>
                      <a:pt x="363" y="180"/>
                    </a:cubicBezTo>
                    <a:cubicBezTo>
                      <a:pt x="77" y="180"/>
                      <a:pt x="77" y="180"/>
                      <a:pt x="77" y="180"/>
                    </a:cubicBezTo>
                    <a:cubicBezTo>
                      <a:pt x="57" y="180"/>
                      <a:pt x="41" y="164"/>
                      <a:pt x="41" y="144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0" y="25"/>
                      <a:pt x="20" y="25"/>
                      <a:pt x="20" y="25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44"/>
                      <a:pt x="0" y="144"/>
                      <a:pt x="0" y="144"/>
                    </a:cubicBezTo>
                    <a:cubicBezTo>
                      <a:pt x="0" y="186"/>
                      <a:pt x="34" y="221"/>
                      <a:pt x="77" y="221"/>
                    </a:cubicBezTo>
                    <a:cubicBezTo>
                      <a:pt x="363" y="221"/>
                      <a:pt x="363" y="221"/>
                      <a:pt x="363" y="221"/>
                    </a:cubicBezTo>
                    <a:cubicBezTo>
                      <a:pt x="406" y="221"/>
                      <a:pt x="441" y="186"/>
                      <a:pt x="441" y="144"/>
                    </a:cubicBezTo>
                    <a:cubicBezTo>
                      <a:pt x="441" y="74"/>
                      <a:pt x="441" y="74"/>
                      <a:pt x="441" y="74"/>
                    </a:cubicBezTo>
                    <a:cubicBezTo>
                      <a:pt x="400" y="74"/>
                      <a:pt x="400" y="74"/>
                      <a:pt x="400" y="74"/>
                    </a:cubicBezTo>
                    <a:lnTo>
                      <a:pt x="400" y="1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660" name="Google Shape;15660;p110"/>
          <p:cNvGrpSpPr/>
          <p:nvPr/>
        </p:nvGrpSpPr>
        <p:grpSpPr>
          <a:xfrm>
            <a:off x="10906430" y="838200"/>
            <a:ext cx="1121664" cy="1121664"/>
            <a:chOff x="4081372" y="3286657"/>
            <a:chExt cx="841248" cy="841248"/>
          </a:xfrm>
        </p:grpSpPr>
        <p:grpSp>
          <p:nvGrpSpPr>
            <p:cNvPr id="15661" name="Google Shape;15661;p110"/>
            <p:cNvGrpSpPr/>
            <p:nvPr/>
          </p:nvGrpSpPr>
          <p:grpSpPr>
            <a:xfrm>
              <a:off x="4081372" y="3286657"/>
              <a:ext cx="841248" cy="841248"/>
              <a:chOff x="4081372" y="3286657"/>
              <a:chExt cx="1181100" cy="1181100"/>
            </a:xfrm>
          </p:grpSpPr>
          <p:sp>
            <p:nvSpPr>
              <p:cNvPr id="15662" name="Google Shape;15662;p110"/>
              <p:cNvSpPr/>
              <p:nvPr/>
            </p:nvSpPr>
            <p:spPr>
              <a:xfrm>
                <a:off x="4081372" y="3286657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63" name="Google Shape;15663;p110"/>
              <p:cNvSpPr/>
              <p:nvPr/>
            </p:nvSpPr>
            <p:spPr>
              <a:xfrm>
                <a:off x="4651285" y="429630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64" name="Google Shape;15664;p110"/>
              <p:cNvSpPr/>
              <p:nvPr/>
            </p:nvSpPr>
            <p:spPr>
              <a:xfrm>
                <a:off x="4651285" y="3412070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65" name="Google Shape;15665;p110"/>
              <p:cNvSpPr/>
              <p:nvPr/>
            </p:nvSpPr>
            <p:spPr>
              <a:xfrm>
                <a:off x="5089435" y="3854982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66" name="Google Shape;15666;p110"/>
              <p:cNvSpPr/>
              <p:nvPr/>
            </p:nvSpPr>
            <p:spPr>
              <a:xfrm>
                <a:off x="4205197" y="3854982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67" name="Google Shape;15667;p110"/>
              <p:cNvSpPr/>
              <p:nvPr/>
            </p:nvSpPr>
            <p:spPr>
              <a:xfrm>
                <a:off x="4281397" y="3488270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68" name="Google Shape;15668;p110"/>
              <p:cNvSpPr/>
              <p:nvPr/>
            </p:nvSpPr>
            <p:spPr>
              <a:xfrm>
                <a:off x="5013235" y="422010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69" name="Google Shape;15669;p110"/>
              <p:cNvSpPr/>
              <p:nvPr/>
            </p:nvSpPr>
            <p:spPr>
              <a:xfrm>
                <a:off x="4281397" y="422010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70" name="Google Shape;15670;p110"/>
              <p:cNvSpPr/>
              <p:nvPr/>
            </p:nvSpPr>
            <p:spPr>
              <a:xfrm>
                <a:off x="5013235" y="3488270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671" name="Google Shape;15671;p110"/>
            <p:cNvGrpSpPr/>
            <p:nvPr/>
          </p:nvGrpSpPr>
          <p:grpSpPr>
            <a:xfrm>
              <a:off x="4341546" y="3547261"/>
              <a:ext cx="320901" cy="320040"/>
              <a:chOff x="4376647" y="3583520"/>
              <a:chExt cx="592138" cy="590550"/>
            </a:xfrm>
          </p:grpSpPr>
          <p:sp>
            <p:nvSpPr>
              <p:cNvPr id="15672" name="Google Shape;15672;p110"/>
              <p:cNvSpPr/>
              <p:nvPr/>
            </p:nvSpPr>
            <p:spPr>
              <a:xfrm>
                <a:off x="4376647" y="3583520"/>
                <a:ext cx="592138" cy="59055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3"/>
                    </a:cubicBezTo>
                    <a:cubicBezTo>
                      <a:pt x="1753" y="1399"/>
                      <a:pt x="1753" y="1399"/>
                      <a:pt x="1753" y="1399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39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73" name="Google Shape;15673;p110"/>
              <p:cNvSpPr/>
              <p:nvPr/>
            </p:nvSpPr>
            <p:spPr>
              <a:xfrm>
                <a:off x="4457610" y="3834345"/>
                <a:ext cx="433388" cy="84138"/>
              </a:xfrm>
              <a:custGeom>
                <a:avLst/>
                <a:gdLst/>
                <a:ahLst/>
                <a:cxnLst/>
                <a:rect l="l" t="t" r="r" b="b"/>
                <a:pathLst>
                  <a:path w="1286" h="245" extrusionOk="0">
                    <a:moveTo>
                      <a:pt x="1282" y="113"/>
                    </a:moveTo>
                    <a:cubicBezTo>
                      <a:pt x="1263" y="65"/>
                      <a:pt x="1230" y="0"/>
                      <a:pt x="1166" y="0"/>
                    </a:cubicBezTo>
                    <a:cubicBezTo>
                      <a:pt x="1109" y="0"/>
                      <a:pt x="1078" y="44"/>
                      <a:pt x="1053" y="90"/>
                    </a:cubicBezTo>
                    <a:cubicBezTo>
                      <a:pt x="1030" y="47"/>
                      <a:pt x="1003" y="9"/>
                      <a:pt x="957" y="9"/>
                    </a:cubicBezTo>
                    <a:cubicBezTo>
                      <a:pt x="911" y="9"/>
                      <a:pt x="882" y="48"/>
                      <a:pt x="857" y="92"/>
                    </a:cubicBezTo>
                    <a:cubicBezTo>
                      <a:pt x="830" y="44"/>
                      <a:pt x="799" y="0"/>
                      <a:pt x="747" y="0"/>
                    </a:cubicBezTo>
                    <a:cubicBezTo>
                      <a:pt x="690" y="0"/>
                      <a:pt x="659" y="44"/>
                      <a:pt x="634" y="90"/>
                    </a:cubicBezTo>
                    <a:cubicBezTo>
                      <a:pt x="611" y="47"/>
                      <a:pt x="585" y="9"/>
                      <a:pt x="539" y="9"/>
                    </a:cubicBezTo>
                    <a:cubicBezTo>
                      <a:pt x="493" y="9"/>
                      <a:pt x="465" y="48"/>
                      <a:pt x="442" y="91"/>
                    </a:cubicBezTo>
                    <a:cubicBezTo>
                      <a:pt x="416" y="44"/>
                      <a:pt x="384" y="0"/>
                      <a:pt x="329" y="0"/>
                    </a:cubicBezTo>
                    <a:cubicBezTo>
                      <a:pt x="272" y="0"/>
                      <a:pt x="241" y="44"/>
                      <a:pt x="216" y="90"/>
                    </a:cubicBezTo>
                    <a:cubicBezTo>
                      <a:pt x="193" y="47"/>
                      <a:pt x="166" y="9"/>
                      <a:pt x="120" y="9"/>
                    </a:cubicBezTo>
                    <a:cubicBezTo>
                      <a:pt x="59" y="9"/>
                      <a:pt x="28" y="75"/>
                      <a:pt x="17" y="105"/>
                    </a:cubicBezTo>
                    <a:cubicBezTo>
                      <a:pt x="17" y="105"/>
                      <a:pt x="17" y="105"/>
                      <a:pt x="17" y="105"/>
                    </a:cubicBezTo>
                    <a:cubicBezTo>
                      <a:pt x="6" y="108"/>
                      <a:pt x="0" y="118"/>
                      <a:pt x="3" y="129"/>
                    </a:cubicBezTo>
                    <a:cubicBezTo>
                      <a:pt x="4" y="134"/>
                      <a:pt x="36" y="245"/>
                      <a:pt x="120" y="245"/>
                    </a:cubicBezTo>
                    <a:cubicBezTo>
                      <a:pt x="173" y="245"/>
                      <a:pt x="203" y="201"/>
                      <a:pt x="227" y="155"/>
                    </a:cubicBezTo>
                    <a:cubicBezTo>
                      <a:pt x="250" y="198"/>
                      <a:pt x="279" y="236"/>
                      <a:pt x="329" y="236"/>
                    </a:cubicBezTo>
                    <a:cubicBezTo>
                      <a:pt x="377" y="236"/>
                      <a:pt x="406" y="198"/>
                      <a:pt x="430" y="154"/>
                    </a:cubicBezTo>
                    <a:cubicBezTo>
                      <a:pt x="456" y="200"/>
                      <a:pt x="486" y="245"/>
                      <a:pt x="539" y="245"/>
                    </a:cubicBezTo>
                    <a:cubicBezTo>
                      <a:pt x="592" y="245"/>
                      <a:pt x="621" y="201"/>
                      <a:pt x="645" y="155"/>
                    </a:cubicBezTo>
                    <a:cubicBezTo>
                      <a:pt x="669" y="198"/>
                      <a:pt x="697" y="236"/>
                      <a:pt x="747" y="236"/>
                    </a:cubicBezTo>
                    <a:cubicBezTo>
                      <a:pt x="792" y="236"/>
                      <a:pt x="820" y="197"/>
                      <a:pt x="845" y="153"/>
                    </a:cubicBezTo>
                    <a:cubicBezTo>
                      <a:pt x="872" y="200"/>
                      <a:pt x="904" y="245"/>
                      <a:pt x="957" y="245"/>
                    </a:cubicBezTo>
                    <a:cubicBezTo>
                      <a:pt x="1010" y="245"/>
                      <a:pt x="1040" y="201"/>
                      <a:pt x="1064" y="155"/>
                    </a:cubicBezTo>
                    <a:cubicBezTo>
                      <a:pt x="1087" y="198"/>
                      <a:pt x="1116" y="236"/>
                      <a:pt x="1166" y="236"/>
                    </a:cubicBezTo>
                    <a:cubicBezTo>
                      <a:pt x="1220" y="236"/>
                      <a:pt x="1250" y="184"/>
                      <a:pt x="1268" y="140"/>
                    </a:cubicBezTo>
                    <a:cubicBezTo>
                      <a:pt x="1269" y="139"/>
                      <a:pt x="1270" y="139"/>
                      <a:pt x="1271" y="139"/>
                    </a:cubicBezTo>
                    <a:cubicBezTo>
                      <a:pt x="1281" y="135"/>
                      <a:pt x="1286" y="123"/>
                      <a:pt x="1282" y="113"/>
                    </a:cubicBezTo>
                    <a:close/>
                    <a:moveTo>
                      <a:pt x="120" y="206"/>
                    </a:moveTo>
                    <a:cubicBezTo>
                      <a:pt x="66" y="206"/>
                      <a:pt x="41" y="119"/>
                      <a:pt x="41" y="119"/>
                    </a:cubicBezTo>
                    <a:cubicBezTo>
                      <a:pt x="40" y="115"/>
                      <a:pt x="38" y="113"/>
                      <a:pt x="36" y="110"/>
                    </a:cubicBezTo>
                    <a:cubicBezTo>
                      <a:pt x="46" y="84"/>
                      <a:pt x="73" y="29"/>
                      <a:pt x="120" y="29"/>
                    </a:cubicBezTo>
                    <a:cubicBezTo>
                      <a:pt x="159" y="29"/>
                      <a:pt x="182" y="68"/>
                      <a:pt x="205" y="112"/>
                    </a:cubicBezTo>
                    <a:cubicBezTo>
                      <a:pt x="204" y="114"/>
                      <a:pt x="203" y="115"/>
                      <a:pt x="202" y="117"/>
                    </a:cubicBezTo>
                    <a:cubicBezTo>
                      <a:pt x="174" y="173"/>
                      <a:pt x="154" y="206"/>
                      <a:pt x="120" y="206"/>
                    </a:cubicBezTo>
                    <a:close/>
                    <a:moveTo>
                      <a:pt x="329" y="216"/>
                    </a:moveTo>
                    <a:cubicBezTo>
                      <a:pt x="285" y="216"/>
                      <a:pt x="261" y="178"/>
                      <a:pt x="238" y="133"/>
                    </a:cubicBezTo>
                    <a:cubicBezTo>
                      <a:pt x="262" y="84"/>
                      <a:pt x="286" y="39"/>
                      <a:pt x="329" y="39"/>
                    </a:cubicBezTo>
                    <a:cubicBezTo>
                      <a:pt x="370" y="39"/>
                      <a:pt x="394" y="84"/>
                      <a:pt x="419" y="133"/>
                    </a:cubicBezTo>
                    <a:cubicBezTo>
                      <a:pt x="395" y="178"/>
                      <a:pt x="371" y="216"/>
                      <a:pt x="329" y="216"/>
                    </a:cubicBezTo>
                    <a:close/>
                    <a:moveTo>
                      <a:pt x="539" y="206"/>
                    </a:moveTo>
                    <a:cubicBezTo>
                      <a:pt x="502" y="206"/>
                      <a:pt x="479" y="162"/>
                      <a:pt x="455" y="116"/>
                    </a:cubicBezTo>
                    <a:cubicBezTo>
                      <a:pt x="454" y="115"/>
                      <a:pt x="453" y="113"/>
                      <a:pt x="453" y="112"/>
                    </a:cubicBezTo>
                    <a:cubicBezTo>
                      <a:pt x="476" y="68"/>
                      <a:pt x="500" y="29"/>
                      <a:pt x="539" y="29"/>
                    </a:cubicBezTo>
                    <a:cubicBezTo>
                      <a:pt x="578" y="29"/>
                      <a:pt x="601" y="68"/>
                      <a:pt x="623" y="112"/>
                    </a:cubicBezTo>
                    <a:cubicBezTo>
                      <a:pt x="622" y="114"/>
                      <a:pt x="621" y="115"/>
                      <a:pt x="620" y="117"/>
                    </a:cubicBezTo>
                    <a:cubicBezTo>
                      <a:pt x="592" y="173"/>
                      <a:pt x="573" y="206"/>
                      <a:pt x="539" y="206"/>
                    </a:cubicBezTo>
                    <a:close/>
                    <a:moveTo>
                      <a:pt x="747" y="216"/>
                    </a:moveTo>
                    <a:cubicBezTo>
                      <a:pt x="704" y="216"/>
                      <a:pt x="679" y="178"/>
                      <a:pt x="656" y="133"/>
                    </a:cubicBezTo>
                    <a:cubicBezTo>
                      <a:pt x="681" y="84"/>
                      <a:pt x="704" y="39"/>
                      <a:pt x="747" y="39"/>
                    </a:cubicBezTo>
                    <a:cubicBezTo>
                      <a:pt x="783" y="39"/>
                      <a:pt x="807" y="83"/>
                      <a:pt x="833" y="131"/>
                    </a:cubicBezTo>
                    <a:cubicBezTo>
                      <a:pt x="833" y="131"/>
                      <a:pt x="834" y="132"/>
                      <a:pt x="834" y="133"/>
                    </a:cubicBezTo>
                    <a:cubicBezTo>
                      <a:pt x="810" y="177"/>
                      <a:pt x="785" y="216"/>
                      <a:pt x="747" y="216"/>
                    </a:cubicBezTo>
                    <a:close/>
                    <a:moveTo>
                      <a:pt x="957" y="206"/>
                    </a:moveTo>
                    <a:cubicBezTo>
                      <a:pt x="919" y="206"/>
                      <a:pt x="894" y="161"/>
                      <a:pt x="868" y="112"/>
                    </a:cubicBezTo>
                    <a:cubicBezTo>
                      <a:pt x="893" y="68"/>
                      <a:pt x="918" y="29"/>
                      <a:pt x="957" y="29"/>
                    </a:cubicBezTo>
                    <a:cubicBezTo>
                      <a:pt x="996" y="29"/>
                      <a:pt x="1019" y="68"/>
                      <a:pt x="1041" y="112"/>
                    </a:cubicBezTo>
                    <a:cubicBezTo>
                      <a:pt x="1041" y="114"/>
                      <a:pt x="1040" y="115"/>
                      <a:pt x="1039" y="117"/>
                    </a:cubicBezTo>
                    <a:cubicBezTo>
                      <a:pt x="1011" y="173"/>
                      <a:pt x="991" y="206"/>
                      <a:pt x="957" y="206"/>
                    </a:cubicBezTo>
                    <a:close/>
                    <a:moveTo>
                      <a:pt x="1166" y="216"/>
                    </a:moveTo>
                    <a:cubicBezTo>
                      <a:pt x="1122" y="216"/>
                      <a:pt x="1098" y="178"/>
                      <a:pt x="1074" y="133"/>
                    </a:cubicBezTo>
                    <a:cubicBezTo>
                      <a:pt x="1099" y="84"/>
                      <a:pt x="1123" y="39"/>
                      <a:pt x="1166" y="39"/>
                    </a:cubicBezTo>
                    <a:cubicBezTo>
                      <a:pt x="1197" y="39"/>
                      <a:pt x="1222" y="67"/>
                      <a:pt x="1246" y="128"/>
                    </a:cubicBezTo>
                    <a:cubicBezTo>
                      <a:pt x="1247" y="130"/>
                      <a:pt x="1248" y="132"/>
                      <a:pt x="1250" y="134"/>
                    </a:cubicBezTo>
                    <a:cubicBezTo>
                      <a:pt x="1226" y="190"/>
                      <a:pt x="1199" y="216"/>
                      <a:pt x="1166" y="2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674" name="Google Shape;15674;p110"/>
          <p:cNvGrpSpPr/>
          <p:nvPr/>
        </p:nvGrpSpPr>
        <p:grpSpPr>
          <a:xfrm>
            <a:off x="190500" y="838200"/>
            <a:ext cx="1121664" cy="1137632"/>
            <a:chOff x="1930506" y="3167531"/>
            <a:chExt cx="841248" cy="841248"/>
          </a:xfrm>
        </p:grpSpPr>
        <p:grpSp>
          <p:nvGrpSpPr>
            <p:cNvPr id="15675" name="Google Shape;15675;p110"/>
            <p:cNvGrpSpPr/>
            <p:nvPr/>
          </p:nvGrpSpPr>
          <p:grpSpPr>
            <a:xfrm>
              <a:off x="1930506" y="3167531"/>
              <a:ext cx="841248" cy="841248"/>
              <a:chOff x="10256805" y="3161107"/>
              <a:chExt cx="1181100" cy="1181100"/>
            </a:xfrm>
          </p:grpSpPr>
          <p:sp>
            <p:nvSpPr>
              <p:cNvPr id="15676" name="Google Shape;15676;p110"/>
              <p:cNvSpPr/>
              <p:nvPr/>
            </p:nvSpPr>
            <p:spPr>
              <a:xfrm>
                <a:off x="10256805" y="3161107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7"/>
                    </a:cubicBezTo>
                    <a:cubicBezTo>
                      <a:pt x="3500" y="2302"/>
                      <a:pt x="3500" y="2302"/>
                      <a:pt x="3500" y="2302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2"/>
                    </a:cubicBezTo>
                    <a:cubicBezTo>
                      <a:pt x="0" y="1197"/>
                      <a:pt x="0" y="1197"/>
                      <a:pt x="0" y="1197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77" name="Google Shape;15677;p110"/>
              <p:cNvSpPr/>
              <p:nvPr/>
            </p:nvSpPr>
            <p:spPr>
              <a:xfrm>
                <a:off x="10826718" y="417075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78" name="Google Shape;15678;p110"/>
              <p:cNvSpPr/>
              <p:nvPr/>
            </p:nvSpPr>
            <p:spPr>
              <a:xfrm>
                <a:off x="10826718" y="3286520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79" name="Google Shape;15679;p110"/>
              <p:cNvSpPr/>
              <p:nvPr/>
            </p:nvSpPr>
            <p:spPr>
              <a:xfrm>
                <a:off x="11264868" y="3729432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80" name="Google Shape;15680;p110"/>
              <p:cNvSpPr/>
              <p:nvPr/>
            </p:nvSpPr>
            <p:spPr>
              <a:xfrm>
                <a:off x="10380630" y="3729432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81" name="Google Shape;15681;p110"/>
              <p:cNvSpPr/>
              <p:nvPr/>
            </p:nvSpPr>
            <p:spPr>
              <a:xfrm>
                <a:off x="10456830" y="3362720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82" name="Google Shape;15682;p110"/>
              <p:cNvSpPr/>
              <p:nvPr/>
            </p:nvSpPr>
            <p:spPr>
              <a:xfrm>
                <a:off x="11188668" y="409455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83" name="Google Shape;15683;p110"/>
              <p:cNvSpPr/>
              <p:nvPr/>
            </p:nvSpPr>
            <p:spPr>
              <a:xfrm>
                <a:off x="10456830" y="409455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84" name="Google Shape;15684;p110"/>
              <p:cNvSpPr/>
              <p:nvPr/>
            </p:nvSpPr>
            <p:spPr>
              <a:xfrm>
                <a:off x="11188668" y="3362720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685" name="Google Shape;15685;p110"/>
            <p:cNvGrpSpPr/>
            <p:nvPr/>
          </p:nvGrpSpPr>
          <p:grpSpPr>
            <a:xfrm>
              <a:off x="2191110" y="3428135"/>
              <a:ext cx="320040" cy="320040"/>
              <a:chOff x="10552080" y="3456382"/>
              <a:chExt cx="592138" cy="592138"/>
            </a:xfrm>
          </p:grpSpPr>
          <p:sp>
            <p:nvSpPr>
              <p:cNvPr id="15686" name="Google Shape;15686;p110"/>
              <p:cNvSpPr/>
              <p:nvPr/>
            </p:nvSpPr>
            <p:spPr>
              <a:xfrm>
                <a:off x="10552080" y="3456382"/>
                <a:ext cx="592138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87" name="Google Shape;15687;p110"/>
              <p:cNvSpPr/>
              <p:nvPr/>
            </p:nvSpPr>
            <p:spPr>
              <a:xfrm>
                <a:off x="10666380" y="3572270"/>
                <a:ext cx="160338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77" extrusionOk="0">
                    <a:moveTo>
                      <a:pt x="418" y="87"/>
                    </a:moveTo>
                    <a:cubicBezTo>
                      <a:pt x="391" y="87"/>
                      <a:pt x="369" y="108"/>
                      <a:pt x="369" y="135"/>
                    </a:cubicBezTo>
                    <a:cubicBezTo>
                      <a:pt x="369" y="294"/>
                      <a:pt x="369" y="294"/>
                      <a:pt x="369" y="294"/>
                    </a:cubicBezTo>
                    <a:cubicBezTo>
                      <a:pt x="95" y="19"/>
                      <a:pt x="95" y="19"/>
                      <a:pt x="95" y="19"/>
                    </a:cubicBezTo>
                    <a:cubicBezTo>
                      <a:pt x="76" y="0"/>
                      <a:pt x="45" y="0"/>
                      <a:pt x="26" y="19"/>
                    </a:cubicBezTo>
                    <a:cubicBezTo>
                      <a:pt x="19" y="26"/>
                      <a:pt x="19" y="26"/>
                      <a:pt x="19" y="26"/>
                    </a:cubicBezTo>
                    <a:cubicBezTo>
                      <a:pt x="0" y="45"/>
                      <a:pt x="0" y="76"/>
                      <a:pt x="19" y="95"/>
                    </a:cubicBezTo>
                    <a:cubicBezTo>
                      <a:pt x="296" y="371"/>
                      <a:pt x="296" y="371"/>
                      <a:pt x="296" y="371"/>
                    </a:cubicBezTo>
                    <a:cubicBezTo>
                      <a:pt x="134" y="371"/>
                      <a:pt x="134" y="371"/>
                      <a:pt x="134" y="371"/>
                    </a:cubicBezTo>
                    <a:cubicBezTo>
                      <a:pt x="107" y="371"/>
                      <a:pt x="85" y="392"/>
                      <a:pt x="85" y="419"/>
                    </a:cubicBezTo>
                    <a:cubicBezTo>
                      <a:pt x="85" y="429"/>
                      <a:pt x="85" y="429"/>
                      <a:pt x="85" y="429"/>
                    </a:cubicBezTo>
                    <a:cubicBezTo>
                      <a:pt x="85" y="456"/>
                      <a:pt x="107" y="477"/>
                      <a:pt x="134" y="477"/>
                    </a:cubicBezTo>
                    <a:cubicBezTo>
                      <a:pt x="410" y="477"/>
                      <a:pt x="410" y="477"/>
                      <a:pt x="410" y="477"/>
                    </a:cubicBezTo>
                    <a:cubicBezTo>
                      <a:pt x="414" y="477"/>
                      <a:pt x="418" y="477"/>
                      <a:pt x="422" y="476"/>
                    </a:cubicBezTo>
                    <a:cubicBezTo>
                      <a:pt x="434" y="475"/>
                      <a:pt x="446" y="471"/>
                      <a:pt x="455" y="461"/>
                    </a:cubicBezTo>
                    <a:cubicBezTo>
                      <a:pt x="462" y="455"/>
                      <a:pt x="462" y="455"/>
                      <a:pt x="462" y="455"/>
                    </a:cubicBezTo>
                    <a:cubicBezTo>
                      <a:pt x="472" y="444"/>
                      <a:pt x="477" y="430"/>
                      <a:pt x="476" y="416"/>
                    </a:cubicBezTo>
                    <a:cubicBezTo>
                      <a:pt x="476" y="414"/>
                      <a:pt x="476" y="413"/>
                      <a:pt x="476" y="411"/>
                    </a:cubicBezTo>
                    <a:cubicBezTo>
                      <a:pt x="476" y="135"/>
                      <a:pt x="476" y="135"/>
                      <a:pt x="476" y="135"/>
                    </a:cubicBezTo>
                    <a:cubicBezTo>
                      <a:pt x="476" y="108"/>
                      <a:pt x="454" y="87"/>
                      <a:pt x="428" y="87"/>
                    </a:cubicBezTo>
                    <a:lnTo>
                      <a:pt x="418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88" name="Google Shape;15688;p110"/>
              <p:cNvSpPr/>
              <p:nvPr/>
            </p:nvSpPr>
            <p:spPr>
              <a:xfrm>
                <a:off x="10864818" y="3770707"/>
                <a:ext cx="160338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76" extrusionOk="0">
                    <a:moveTo>
                      <a:pt x="390" y="59"/>
                    </a:moveTo>
                    <a:cubicBezTo>
                      <a:pt x="390" y="86"/>
                      <a:pt x="369" y="107"/>
                      <a:pt x="342" y="107"/>
                    </a:cubicBezTo>
                    <a:cubicBezTo>
                      <a:pt x="183" y="107"/>
                      <a:pt x="183" y="107"/>
                      <a:pt x="183" y="107"/>
                    </a:cubicBezTo>
                    <a:cubicBezTo>
                      <a:pt x="458" y="382"/>
                      <a:pt x="458" y="382"/>
                      <a:pt x="458" y="382"/>
                    </a:cubicBezTo>
                    <a:cubicBezTo>
                      <a:pt x="477" y="401"/>
                      <a:pt x="477" y="432"/>
                      <a:pt x="458" y="451"/>
                    </a:cubicBezTo>
                    <a:cubicBezTo>
                      <a:pt x="451" y="457"/>
                      <a:pt x="451" y="457"/>
                      <a:pt x="451" y="457"/>
                    </a:cubicBezTo>
                    <a:cubicBezTo>
                      <a:pt x="432" y="476"/>
                      <a:pt x="401" y="476"/>
                      <a:pt x="382" y="457"/>
                    </a:cubicBezTo>
                    <a:cubicBezTo>
                      <a:pt x="106" y="181"/>
                      <a:pt x="106" y="181"/>
                      <a:pt x="106" y="181"/>
                    </a:cubicBezTo>
                    <a:cubicBezTo>
                      <a:pt x="106" y="343"/>
                      <a:pt x="106" y="343"/>
                      <a:pt x="106" y="343"/>
                    </a:cubicBezTo>
                    <a:cubicBezTo>
                      <a:pt x="106" y="370"/>
                      <a:pt x="84" y="392"/>
                      <a:pt x="58" y="392"/>
                    </a:cubicBezTo>
                    <a:cubicBezTo>
                      <a:pt x="48" y="392"/>
                      <a:pt x="48" y="392"/>
                      <a:pt x="48" y="392"/>
                    </a:cubicBezTo>
                    <a:cubicBezTo>
                      <a:pt x="21" y="392"/>
                      <a:pt x="0" y="370"/>
                      <a:pt x="0" y="34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63"/>
                      <a:pt x="0" y="59"/>
                      <a:pt x="1" y="55"/>
                    </a:cubicBezTo>
                    <a:cubicBezTo>
                      <a:pt x="2" y="43"/>
                      <a:pt x="6" y="31"/>
                      <a:pt x="15" y="22"/>
                    </a:cubicBezTo>
                    <a:cubicBezTo>
                      <a:pt x="22" y="15"/>
                      <a:pt x="22" y="15"/>
                      <a:pt x="22" y="15"/>
                    </a:cubicBezTo>
                    <a:cubicBezTo>
                      <a:pt x="33" y="5"/>
                      <a:pt x="47" y="0"/>
                      <a:pt x="61" y="1"/>
                    </a:cubicBezTo>
                    <a:cubicBezTo>
                      <a:pt x="63" y="1"/>
                      <a:pt x="64" y="1"/>
                      <a:pt x="66" y="1"/>
                    </a:cubicBezTo>
                    <a:cubicBezTo>
                      <a:pt x="342" y="1"/>
                      <a:pt x="342" y="1"/>
                      <a:pt x="342" y="1"/>
                    </a:cubicBezTo>
                    <a:cubicBezTo>
                      <a:pt x="369" y="1"/>
                      <a:pt x="390" y="23"/>
                      <a:pt x="390" y="49"/>
                    </a:cubicBezTo>
                    <a:lnTo>
                      <a:pt x="390" y="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89" name="Google Shape;15689;p110"/>
              <p:cNvSpPr/>
              <p:nvPr/>
            </p:nvSpPr>
            <p:spPr>
              <a:xfrm>
                <a:off x="10664793" y="3770707"/>
                <a:ext cx="160338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76" extrusionOk="0">
                    <a:moveTo>
                      <a:pt x="391" y="417"/>
                    </a:moveTo>
                    <a:cubicBezTo>
                      <a:pt x="391" y="391"/>
                      <a:pt x="369" y="369"/>
                      <a:pt x="342" y="369"/>
                    </a:cubicBezTo>
                    <a:cubicBezTo>
                      <a:pt x="183" y="369"/>
                      <a:pt x="183" y="369"/>
                      <a:pt x="183" y="369"/>
                    </a:cubicBezTo>
                    <a:cubicBezTo>
                      <a:pt x="458" y="94"/>
                      <a:pt x="458" y="94"/>
                      <a:pt x="458" y="94"/>
                    </a:cubicBezTo>
                    <a:cubicBezTo>
                      <a:pt x="477" y="75"/>
                      <a:pt x="477" y="45"/>
                      <a:pt x="458" y="26"/>
                    </a:cubicBezTo>
                    <a:cubicBezTo>
                      <a:pt x="451" y="19"/>
                      <a:pt x="451" y="19"/>
                      <a:pt x="451" y="19"/>
                    </a:cubicBezTo>
                    <a:cubicBezTo>
                      <a:pt x="432" y="0"/>
                      <a:pt x="402" y="0"/>
                      <a:pt x="383" y="19"/>
                    </a:cubicBezTo>
                    <a:cubicBezTo>
                      <a:pt x="107" y="295"/>
                      <a:pt x="107" y="295"/>
                      <a:pt x="107" y="295"/>
                    </a:cubicBezTo>
                    <a:cubicBezTo>
                      <a:pt x="107" y="133"/>
                      <a:pt x="107" y="133"/>
                      <a:pt x="107" y="133"/>
                    </a:cubicBezTo>
                    <a:cubicBezTo>
                      <a:pt x="107" y="106"/>
                      <a:pt x="85" y="85"/>
                      <a:pt x="58" y="85"/>
                    </a:cubicBezTo>
                    <a:cubicBezTo>
                      <a:pt x="48" y="85"/>
                      <a:pt x="48" y="85"/>
                      <a:pt x="48" y="85"/>
                    </a:cubicBezTo>
                    <a:cubicBezTo>
                      <a:pt x="22" y="85"/>
                      <a:pt x="0" y="106"/>
                      <a:pt x="0" y="133"/>
                    </a:cubicBezTo>
                    <a:cubicBezTo>
                      <a:pt x="0" y="409"/>
                      <a:pt x="0" y="409"/>
                      <a:pt x="0" y="409"/>
                    </a:cubicBezTo>
                    <a:cubicBezTo>
                      <a:pt x="0" y="414"/>
                      <a:pt x="1" y="418"/>
                      <a:pt x="2" y="422"/>
                    </a:cubicBezTo>
                    <a:cubicBezTo>
                      <a:pt x="2" y="433"/>
                      <a:pt x="7" y="445"/>
                      <a:pt x="16" y="454"/>
                    </a:cubicBezTo>
                    <a:cubicBezTo>
                      <a:pt x="23" y="461"/>
                      <a:pt x="23" y="461"/>
                      <a:pt x="23" y="461"/>
                    </a:cubicBezTo>
                    <a:cubicBezTo>
                      <a:pt x="33" y="472"/>
                      <a:pt x="48" y="476"/>
                      <a:pt x="62" y="475"/>
                    </a:cubicBezTo>
                    <a:cubicBezTo>
                      <a:pt x="63" y="475"/>
                      <a:pt x="65" y="475"/>
                      <a:pt x="66" y="475"/>
                    </a:cubicBezTo>
                    <a:cubicBezTo>
                      <a:pt x="342" y="475"/>
                      <a:pt x="342" y="475"/>
                      <a:pt x="342" y="475"/>
                    </a:cubicBezTo>
                    <a:cubicBezTo>
                      <a:pt x="369" y="475"/>
                      <a:pt x="391" y="454"/>
                      <a:pt x="391" y="427"/>
                    </a:cubicBezTo>
                    <a:lnTo>
                      <a:pt x="391" y="4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90" name="Google Shape;15690;p110"/>
              <p:cNvSpPr/>
              <p:nvPr/>
            </p:nvSpPr>
            <p:spPr>
              <a:xfrm>
                <a:off x="10864818" y="3570682"/>
                <a:ext cx="160338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77" extrusionOk="0">
                    <a:moveTo>
                      <a:pt x="417" y="391"/>
                    </a:moveTo>
                    <a:cubicBezTo>
                      <a:pt x="391" y="391"/>
                      <a:pt x="369" y="369"/>
                      <a:pt x="369" y="342"/>
                    </a:cubicBezTo>
                    <a:cubicBezTo>
                      <a:pt x="369" y="183"/>
                      <a:pt x="369" y="183"/>
                      <a:pt x="369" y="183"/>
                    </a:cubicBezTo>
                    <a:cubicBezTo>
                      <a:pt x="94" y="458"/>
                      <a:pt x="94" y="458"/>
                      <a:pt x="94" y="458"/>
                    </a:cubicBezTo>
                    <a:cubicBezTo>
                      <a:pt x="75" y="477"/>
                      <a:pt x="45" y="477"/>
                      <a:pt x="26" y="458"/>
                    </a:cubicBezTo>
                    <a:cubicBezTo>
                      <a:pt x="19" y="451"/>
                      <a:pt x="19" y="451"/>
                      <a:pt x="19" y="451"/>
                    </a:cubicBezTo>
                    <a:cubicBezTo>
                      <a:pt x="0" y="432"/>
                      <a:pt x="0" y="402"/>
                      <a:pt x="19" y="383"/>
                    </a:cubicBezTo>
                    <a:cubicBezTo>
                      <a:pt x="295" y="106"/>
                      <a:pt x="295" y="106"/>
                      <a:pt x="295" y="106"/>
                    </a:cubicBezTo>
                    <a:cubicBezTo>
                      <a:pt x="133" y="106"/>
                      <a:pt x="133" y="106"/>
                      <a:pt x="133" y="106"/>
                    </a:cubicBezTo>
                    <a:cubicBezTo>
                      <a:pt x="107" y="106"/>
                      <a:pt x="85" y="85"/>
                      <a:pt x="85" y="58"/>
                    </a:cubicBezTo>
                    <a:cubicBezTo>
                      <a:pt x="85" y="48"/>
                      <a:pt x="85" y="48"/>
                      <a:pt x="85" y="48"/>
                    </a:cubicBezTo>
                    <a:cubicBezTo>
                      <a:pt x="85" y="22"/>
                      <a:pt x="107" y="0"/>
                      <a:pt x="133" y="0"/>
                    </a:cubicBezTo>
                    <a:cubicBezTo>
                      <a:pt x="410" y="0"/>
                      <a:pt x="410" y="0"/>
                      <a:pt x="410" y="0"/>
                    </a:cubicBezTo>
                    <a:cubicBezTo>
                      <a:pt x="414" y="0"/>
                      <a:pt x="418" y="1"/>
                      <a:pt x="422" y="2"/>
                    </a:cubicBezTo>
                    <a:cubicBezTo>
                      <a:pt x="434" y="2"/>
                      <a:pt x="445" y="7"/>
                      <a:pt x="454" y="16"/>
                    </a:cubicBezTo>
                    <a:cubicBezTo>
                      <a:pt x="461" y="23"/>
                      <a:pt x="461" y="23"/>
                      <a:pt x="461" y="23"/>
                    </a:cubicBezTo>
                    <a:cubicBezTo>
                      <a:pt x="472" y="33"/>
                      <a:pt x="477" y="48"/>
                      <a:pt x="475" y="62"/>
                    </a:cubicBezTo>
                    <a:cubicBezTo>
                      <a:pt x="475" y="63"/>
                      <a:pt x="476" y="64"/>
                      <a:pt x="476" y="66"/>
                    </a:cubicBezTo>
                    <a:cubicBezTo>
                      <a:pt x="476" y="342"/>
                      <a:pt x="476" y="342"/>
                      <a:pt x="476" y="342"/>
                    </a:cubicBezTo>
                    <a:cubicBezTo>
                      <a:pt x="476" y="369"/>
                      <a:pt x="454" y="391"/>
                      <a:pt x="427" y="391"/>
                    </a:cubicBezTo>
                    <a:lnTo>
                      <a:pt x="417" y="39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691" name="Google Shape;15691;p110"/>
          <p:cNvGrpSpPr/>
          <p:nvPr/>
        </p:nvGrpSpPr>
        <p:grpSpPr>
          <a:xfrm>
            <a:off x="293874" y="2596835"/>
            <a:ext cx="912284" cy="800757"/>
            <a:chOff x="3523766" y="3831274"/>
            <a:chExt cx="684213" cy="592138"/>
          </a:xfrm>
        </p:grpSpPr>
        <p:sp>
          <p:nvSpPr>
            <p:cNvPr id="15692" name="Google Shape;15692;p110"/>
            <p:cNvSpPr/>
            <p:nvPr/>
          </p:nvSpPr>
          <p:spPr>
            <a:xfrm>
              <a:off x="3523766" y="3831274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3" name="Google Shape;15693;p110"/>
            <p:cNvSpPr/>
            <p:nvPr/>
          </p:nvSpPr>
          <p:spPr>
            <a:xfrm>
              <a:off x="3690937" y="3948113"/>
              <a:ext cx="160338" cy="160338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418" y="87"/>
                  </a:moveTo>
                  <a:cubicBezTo>
                    <a:pt x="391" y="87"/>
                    <a:pt x="369" y="108"/>
                    <a:pt x="369" y="135"/>
                  </a:cubicBezTo>
                  <a:cubicBezTo>
                    <a:pt x="369" y="294"/>
                    <a:pt x="369" y="294"/>
                    <a:pt x="369" y="294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76" y="0"/>
                    <a:pt x="45" y="0"/>
                    <a:pt x="26" y="19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0" y="45"/>
                    <a:pt x="0" y="76"/>
                    <a:pt x="19" y="95"/>
                  </a:cubicBezTo>
                  <a:cubicBezTo>
                    <a:pt x="296" y="371"/>
                    <a:pt x="296" y="371"/>
                    <a:pt x="296" y="371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107" y="371"/>
                    <a:pt x="85" y="392"/>
                    <a:pt x="85" y="419"/>
                  </a:cubicBezTo>
                  <a:cubicBezTo>
                    <a:pt x="85" y="429"/>
                    <a:pt x="85" y="429"/>
                    <a:pt x="85" y="429"/>
                  </a:cubicBezTo>
                  <a:cubicBezTo>
                    <a:pt x="85" y="456"/>
                    <a:pt x="107" y="477"/>
                    <a:pt x="134" y="477"/>
                  </a:cubicBezTo>
                  <a:cubicBezTo>
                    <a:pt x="410" y="477"/>
                    <a:pt x="410" y="477"/>
                    <a:pt x="410" y="477"/>
                  </a:cubicBezTo>
                  <a:cubicBezTo>
                    <a:pt x="414" y="477"/>
                    <a:pt x="418" y="477"/>
                    <a:pt x="422" y="476"/>
                  </a:cubicBezTo>
                  <a:cubicBezTo>
                    <a:pt x="434" y="475"/>
                    <a:pt x="446" y="471"/>
                    <a:pt x="455" y="461"/>
                  </a:cubicBezTo>
                  <a:cubicBezTo>
                    <a:pt x="462" y="455"/>
                    <a:pt x="462" y="455"/>
                    <a:pt x="462" y="455"/>
                  </a:cubicBezTo>
                  <a:cubicBezTo>
                    <a:pt x="472" y="444"/>
                    <a:pt x="477" y="430"/>
                    <a:pt x="476" y="416"/>
                  </a:cubicBezTo>
                  <a:cubicBezTo>
                    <a:pt x="476" y="414"/>
                    <a:pt x="476" y="413"/>
                    <a:pt x="476" y="411"/>
                  </a:cubicBezTo>
                  <a:cubicBezTo>
                    <a:pt x="476" y="135"/>
                    <a:pt x="476" y="135"/>
                    <a:pt x="476" y="135"/>
                  </a:cubicBezTo>
                  <a:cubicBezTo>
                    <a:pt x="476" y="108"/>
                    <a:pt x="454" y="87"/>
                    <a:pt x="428" y="87"/>
                  </a:cubicBezTo>
                  <a:lnTo>
                    <a:pt x="418" y="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4" name="Google Shape;15694;p110"/>
            <p:cNvSpPr/>
            <p:nvPr/>
          </p:nvSpPr>
          <p:spPr>
            <a:xfrm>
              <a:off x="3889375" y="4146550"/>
              <a:ext cx="160338" cy="160338"/>
            </a:xfrm>
            <a:custGeom>
              <a:avLst/>
              <a:gdLst/>
              <a:ahLst/>
              <a:cxnLst/>
              <a:rect l="l" t="t" r="r" b="b"/>
              <a:pathLst>
                <a:path w="477" h="476" extrusionOk="0">
                  <a:moveTo>
                    <a:pt x="390" y="59"/>
                  </a:moveTo>
                  <a:cubicBezTo>
                    <a:pt x="390" y="86"/>
                    <a:pt x="369" y="107"/>
                    <a:pt x="342" y="107"/>
                  </a:cubicBezTo>
                  <a:cubicBezTo>
                    <a:pt x="183" y="107"/>
                    <a:pt x="183" y="107"/>
                    <a:pt x="183" y="107"/>
                  </a:cubicBezTo>
                  <a:cubicBezTo>
                    <a:pt x="458" y="382"/>
                    <a:pt x="458" y="382"/>
                    <a:pt x="458" y="382"/>
                  </a:cubicBezTo>
                  <a:cubicBezTo>
                    <a:pt x="477" y="401"/>
                    <a:pt x="477" y="432"/>
                    <a:pt x="458" y="451"/>
                  </a:cubicBezTo>
                  <a:cubicBezTo>
                    <a:pt x="451" y="457"/>
                    <a:pt x="451" y="457"/>
                    <a:pt x="451" y="457"/>
                  </a:cubicBezTo>
                  <a:cubicBezTo>
                    <a:pt x="432" y="476"/>
                    <a:pt x="401" y="476"/>
                    <a:pt x="382" y="457"/>
                  </a:cubicBezTo>
                  <a:cubicBezTo>
                    <a:pt x="106" y="181"/>
                    <a:pt x="106" y="181"/>
                    <a:pt x="106" y="181"/>
                  </a:cubicBezTo>
                  <a:cubicBezTo>
                    <a:pt x="106" y="343"/>
                    <a:pt x="106" y="343"/>
                    <a:pt x="106" y="343"/>
                  </a:cubicBezTo>
                  <a:cubicBezTo>
                    <a:pt x="106" y="370"/>
                    <a:pt x="84" y="392"/>
                    <a:pt x="58" y="392"/>
                  </a:cubicBezTo>
                  <a:cubicBezTo>
                    <a:pt x="48" y="392"/>
                    <a:pt x="48" y="392"/>
                    <a:pt x="48" y="392"/>
                  </a:cubicBezTo>
                  <a:cubicBezTo>
                    <a:pt x="21" y="392"/>
                    <a:pt x="0" y="370"/>
                    <a:pt x="0" y="34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3"/>
                    <a:pt x="0" y="59"/>
                    <a:pt x="1" y="55"/>
                  </a:cubicBezTo>
                  <a:cubicBezTo>
                    <a:pt x="2" y="43"/>
                    <a:pt x="6" y="31"/>
                    <a:pt x="15" y="22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33" y="5"/>
                    <a:pt x="47" y="0"/>
                    <a:pt x="61" y="1"/>
                  </a:cubicBezTo>
                  <a:cubicBezTo>
                    <a:pt x="63" y="1"/>
                    <a:pt x="64" y="1"/>
                    <a:pt x="66" y="1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69" y="1"/>
                    <a:pt x="390" y="23"/>
                    <a:pt x="390" y="49"/>
                  </a:cubicBezTo>
                  <a:lnTo>
                    <a:pt x="390" y="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5" name="Google Shape;15695;p110"/>
            <p:cNvSpPr/>
            <p:nvPr/>
          </p:nvSpPr>
          <p:spPr>
            <a:xfrm>
              <a:off x="3689350" y="4146550"/>
              <a:ext cx="160338" cy="160338"/>
            </a:xfrm>
            <a:custGeom>
              <a:avLst/>
              <a:gdLst/>
              <a:ahLst/>
              <a:cxnLst/>
              <a:rect l="l" t="t" r="r" b="b"/>
              <a:pathLst>
                <a:path w="477" h="476" extrusionOk="0">
                  <a:moveTo>
                    <a:pt x="391" y="417"/>
                  </a:moveTo>
                  <a:cubicBezTo>
                    <a:pt x="391" y="391"/>
                    <a:pt x="369" y="369"/>
                    <a:pt x="342" y="369"/>
                  </a:cubicBezTo>
                  <a:cubicBezTo>
                    <a:pt x="183" y="369"/>
                    <a:pt x="183" y="369"/>
                    <a:pt x="183" y="369"/>
                  </a:cubicBezTo>
                  <a:cubicBezTo>
                    <a:pt x="458" y="94"/>
                    <a:pt x="458" y="94"/>
                    <a:pt x="458" y="94"/>
                  </a:cubicBezTo>
                  <a:cubicBezTo>
                    <a:pt x="477" y="75"/>
                    <a:pt x="477" y="45"/>
                    <a:pt x="458" y="26"/>
                  </a:cubicBezTo>
                  <a:cubicBezTo>
                    <a:pt x="451" y="19"/>
                    <a:pt x="451" y="19"/>
                    <a:pt x="451" y="19"/>
                  </a:cubicBezTo>
                  <a:cubicBezTo>
                    <a:pt x="432" y="0"/>
                    <a:pt x="402" y="0"/>
                    <a:pt x="383" y="19"/>
                  </a:cubicBezTo>
                  <a:cubicBezTo>
                    <a:pt x="107" y="295"/>
                    <a:pt x="107" y="295"/>
                    <a:pt x="107" y="295"/>
                  </a:cubicBezTo>
                  <a:cubicBezTo>
                    <a:pt x="107" y="133"/>
                    <a:pt x="107" y="133"/>
                    <a:pt x="107" y="133"/>
                  </a:cubicBezTo>
                  <a:cubicBezTo>
                    <a:pt x="107" y="106"/>
                    <a:pt x="85" y="85"/>
                    <a:pt x="5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22" y="85"/>
                    <a:pt x="0" y="106"/>
                    <a:pt x="0" y="133"/>
                  </a:cubicBezTo>
                  <a:cubicBezTo>
                    <a:pt x="0" y="409"/>
                    <a:pt x="0" y="409"/>
                    <a:pt x="0" y="409"/>
                  </a:cubicBezTo>
                  <a:cubicBezTo>
                    <a:pt x="0" y="414"/>
                    <a:pt x="1" y="418"/>
                    <a:pt x="2" y="422"/>
                  </a:cubicBezTo>
                  <a:cubicBezTo>
                    <a:pt x="2" y="433"/>
                    <a:pt x="7" y="445"/>
                    <a:pt x="16" y="454"/>
                  </a:cubicBezTo>
                  <a:cubicBezTo>
                    <a:pt x="23" y="461"/>
                    <a:pt x="23" y="461"/>
                    <a:pt x="23" y="461"/>
                  </a:cubicBezTo>
                  <a:cubicBezTo>
                    <a:pt x="33" y="472"/>
                    <a:pt x="48" y="476"/>
                    <a:pt x="62" y="475"/>
                  </a:cubicBezTo>
                  <a:cubicBezTo>
                    <a:pt x="63" y="475"/>
                    <a:pt x="65" y="475"/>
                    <a:pt x="66" y="475"/>
                  </a:cubicBezTo>
                  <a:cubicBezTo>
                    <a:pt x="342" y="475"/>
                    <a:pt x="342" y="475"/>
                    <a:pt x="342" y="475"/>
                  </a:cubicBezTo>
                  <a:cubicBezTo>
                    <a:pt x="369" y="475"/>
                    <a:pt x="391" y="454"/>
                    <a:pt x="391" y="427"/>
                  </a:cubicBezTo>
                  <a:lnTo>
                    <a:pt x="391" y="4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6" name="Google Shape;15696;p110"/>
            <p:cNvSpPr/>
            <p:nvPr/>
          </p:nvSpPr>
          <p:spPr>
            <a:xfrm>
              <a:off x="3889375" y="3946525"/>
              <a:ext cx="160338" cy="160338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417" y="391"/>
                  </a:moveTo>
                  <a:cubicBezTo>
                    <a:pt x="391" y="391"/>
                    <a:pt x="369" y="369"/>
                    <a:pt x="369" y="342"/>
                  </a:cubicBezTo>
                  <a:cubicBezTo>
                    <a:pt x="369" y="183"/>
                    <a:pt x="369" y="183"/>
                    <a:pt x="369" y="183"/>
                  </a:cubicBezTo>
                  <a:cubicBezTo>
                    <a:pt x="94" y="458"/>
                    <a:pt x="94" y="458"/>
                    <a:pt x="94" y="458"/>
                  </a:cubicBezTo>
                  <a:cubicBezTo>
                    <a:pt x="75" y="477"/>
                    <a:pt x="45" y="477"/>
                    <a:pt x="26" y="458"/>
                  </a:cubicBezTo>
                  <a:cubicBezTo>
                    <a:pt x="19" y="451"/>
                    <a:pt x="19" y="451"/>
                    <a:pt x="19" y="451"/>
                  </a:cubicBezTo>
                  <a:cubicBezTo>
                    <a:pt x="0" y="432"/>
                    <a:pt x="0" y="402"/>
                    <a:pt x="19" y="383"/>
                  </a:cubicBezTo>
                  <a:cubicBezTo>
                    <a:pt x="295" y="106"/>
                    <a:pt x="295" y="106"/>
                    <a:pt x="295" y="106"/>
                  </a:cubicBezTo>
                  <a:cubicBezTo>
                    <a:pt x="133" y="106"/>
                    <a:pt x="133" y="106"/>
                    <a:pt x="133" y="106"/>
                  </a:cubicBezTo>
                  <a:cubicBezTo>
                    <a:pt x="107" y="106"/>
                    <a:pt x="85" y="85"/>
                    <a:pt x="85" y="58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5" y="22"/>
                    <a:pt x="107" y="0"/>
                    <a:pt x="133" y="0"/>
                  </a:cubicBezTo>
                  <a:cubicBezTo>
                    <a:pt x="410" y="0"/>
                    <a:pt x="410" y="0"/>
                    <a:pt x="410" y="0"/>
                  </a:cubicBezTo>
                  <a:cubicBezTo>
                    <a:pt x="414" y="0"/>
                    <a:pt x="418" y="1"/>
                    <a:pt x="422" y="2"/>
                  </a:cubicBezTo>
                  <a:cubicBezTo>
                    <a:pt x="434" y="2"/>
                    <a:pt x="445" y="7"/>
                    <a:pt x="454" y="16"/>
                  </a:cubicBezTo>
                  <a:cubicBezTo>
                    <a:pt x="461" y="23"/>
                    <a:pt x="461" y="23"/>
                    <a:pt x="461" y="23"/>
                  </a:cubicBezTo>
                  <a:cubicBezTo>
                    <a:pt x="472" y="33"/>
                    <a:pt x="477" y="48"/>
                    <a:pt x="475" y="62"/>
                  </a:cubicBezTo>
                  <a:cubicBezTo>
                    <a:pt x="475" y="63"/>
                    <a:pt x="476" y="64"/>
                    <a:pt x="476" y="66"/>
                  </a:cubicBezTo>
                  <a:cubicBezTo>
                    <a:pt x="476" y="342"/>
                    <a:pt x="476" y="342"/>
                    <a:pt x="476" y="342"/>
                  </a:cubicBezTo>
                  <a:cubicBezTo>
                    <a:pt x="476" y="369"/>
                    <a:pt x="454" y="391"/>
                    <a:pt x="427" y="391"/>
                  </a:cubicBezTo>
                  <a:lnTo>
                    <a:pt x="417" y="3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697" name="Google Shape;15697;p110"/>
          <p:cNvGrpSpPr/>
          <p:nvPr/>
        </p:nvGrpSpPr>
        <p:grpSpPr>
          <a:xfrm>
            <a:off x="303379" y="3946448"/>
            <a:ext cx="895907" cy="786384"/>
            <a:chOff x="1921923" y="2719412"/>
            <a:chExt cx="684213" cy="600569"/>
          </a:xfrm>
        </p:grpSpPr>
        <p:sp>
          <p:nvSpPr>
            <p:cNvPr id="15698" name="Google Shape;15698;p110"/>
            <p:cNvSpPr/>
            <p:nvPr/>
          </p:nvSpPr>
          <p:spPr>
            <a:xfrm>
              <a:off x="1921923" y="2719412"/>
              <a:ext cx="684213" cy="600569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699" name="Google Shape;15699;p110"/>
            <p:cNvSpPr/>
            <p:nvPr/>
          </p:nvSpPr>
          <p:spPr>
            <a:xfrm>
              <a:off x="2089094" y="2837915"/>
              <a:ext cx="160338" cy="162621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418" y="87"/>
                  </a:moveTo>
                  <a:cubicBezTo>
                    <a:pt x="391" y="87"/>
                    <a:pt x="369" y="108"/>
                    <a:pt x="369" y="135"/>
                  </a:cubicBezTo>
                  <a:cubicBezTo>
                    <a:pt x="369" y="294"/>
                    <a:pt x="369" y="294"/>
                    <a:pt x="369" y="294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76" y="0"/>
                    <a:pt x="45" y="0"/>
                    <a:pt x="26" y="19"/>
                  </a:cubicBezTo>
                  <a:cubicBezTo>
                    <a:pt x="19" y="26"/>
                    <a:pt x="19" y="26"/>
                    <a:pt x="19" y="26"/>
                  </a:cubicBezTo>
                  <a:cubicBezTo>
                    <a:pt x="0" y="45"/>
                    <a:pt x="0" y="76"/>
                    <a:pt x="19" y="95"/>
                  </a:cubicBezTo>
                  <a:cubicBezTo>
                    <a:pt x="296" y="371"/>
                    <a:pt x="296" y="371"/>
                    <a:pt x="296" y="371"/>
                  </a:cubicBezTo>
                  <a:cubicBezTo>
                    <a:pt x="134" y="371"/>
                    <a:pt x="134" y="371"/>
                    <a:pt x="134" y="371"/>
                  </a:cubicBezTo>
                  <a:cubicBezTo>
                    <a:pt x="107" y="371"/>
                    <a:pt x="85" y="392"/>
                    <a:pt x="85" y="419"/>
                  </a:cubicBezTo>
                  <a:cubicBezTo>
                    <a:pt x="85" y="429"/>
                    <a:pt x="85" y="429"/>
                    <a:pt x="85" y="429"/>
                  </a:cubicBezTo>
                  <a:cubicBezTo>
                    <a:pt x="85" y="456"/>
                    <a:pt x="107" y="477"/>
                    <a:pt x="134" y="477"/>
                  </a:cubicBezTo>
                  <a:cubicBezTo>
                    <a:pt x="410" y="477"/>
                    <a:pt x="410" y="477"/>
                    <a:pt x="410" y="477"/>
                  </a:cubicBezTo>
                  <a:cubicBezTo>
                    <a:pt x="414" y="477"/>
                    <a:pt x="418" y="477"/>
                    <a:pt x="422" y="476"/>
                  </a:cubicBezTo>
                  <a:cubicBezTo>
                    <a:pt x="434" y="475"/>
                    <a:pt x="446" y="471"/>
                    <a:pt x="455" y="461"/>
                  </a:cubicBezTo>
                  <a:cubicBezTo>
                    <a:pt x="462" y="455"/>
                    <a:pt x="462" y="455"/>
                    <a:pt x="462" y="455"/>
                  </a:cubicBezTo>
                  <a:cubicBezTo>
                    <a:pt x="472" y="444"/>
                    <a:pt x="477" y="430"/>
                    <a:pt x="476" y="416"/>
                  </a:cubicBezTo>
                  <a:cubicBezTo>
                    <a:pt x="476" y="414"/>
                    <a:pt x="476" y="413"/>
                    <a:pt x="476" y="411"/>
                  </a:cubicBezTo>
                  <a:cubicBezTo>
                    <a:pt x="476" y="135"/>
                    <a:pt x="476" y="135"/>
                    <a:pt x="476" y="135"/>
                  </a:cubicBezTo>
                  <a:cubicBezTo>
                    <a:pt x="476" y="108"/>
                    <a:pt x="454" y="87"/>
                    <a:pt x="428" y="87"/>
                  </a:cubicBezTo>
                  <a:lnTo>
                    <a:pt x="418" y="8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0" name="Google Shape;15700;p110"/>
            <p:cNvSpPr/>
            <p:nvPr/>
          </p:nvSpPr>
          <p:spPr>
            <a:xfrm>
              <a:off x="2287532" y="3039177"/>
              <a:ext cx="160338" cy="162621"/>
            </a:xfrm>
            <a:custGeom>
              <a:avLst/>
              <a:gdLst/>
              <a:ahLst/>
              <a:cxnLst/>
              <a:rect l="l" t="t" r="r" b="b"/>
              <a:pathLst>
                <a:path w="477" h="476" extrusionOk="0">
                  <a:moveTo>
                    <a:pt x="390" y="59"/>
                  </a:moveTo>
                  <a:cubicBezTo>
                    <a:pt x="390" y="86"/>
                    <a:pt x="369" y="107"/>
                    <a:pt x="342" y="107"/>
                  </a:cubicBezTo>
                  <a:cubicBezTo>
                    <a:pt x="183" y="107"/>
                    <a:pt x="183" y="107"/>
                    <a:pt x="183" y="107"/>
                  </a:cubicBezTo>
                  <a:cubicBezTo>
                    <a:pt x="458" y="382"/>
                    <a:pt x="458" y="382"/>
                    <a:pt x="458" y="382"/>
                  </a:cubicBezTo>
                  <a:cubicBezTo>
                    <a:pt x="477" y="401"/>
                    <a:pt x="477" y="432"/>
                    <a:pt x="458" y="451"/>
                  </a:cubicBezTo>
                  <a:cubicBezTo>
                    <a:pt x="451" y="457"/>
                    <a:pt x="451" y="457"/>
                    <a:pt x="451" y="457"/>
                  </a:cubicBezTo>
                  <a:cubicBezTo>
                    <a:pt x="432" y="476"/>
                    <a:pt x="401" y="476"/>
                    <a:pt x="382" y="457"/>
                  </a:cubicBezTo>
                  <a:cubicBezTo>
                    <a:pt x="106" y="181"/>
                    <a:pt x="106" y="181"/>
                    <a:pt x="106" y="181"/>
                  </a:cubicBezTo>
                  <a:cubicBezTo>
                    <a:pt x="106" y="343"/>
                    <a:pt x="106" y="343"/>
                    <a:pt x="106" y="343"/>
                  </a:cubicBezTo>
                  <a:cubicBezTo>
                    <a:pt x="106" y="370"/>
                    <a:pt x="84" y="392"/>
                    <a:pt x="58" y="392"/>
                  </a:cubicBezTo>
                  <a:cubicBezTo>
                    <a:pt x="48" y="392"/>
                    <a:pt x="48" y="392"/>
                    <a:pt x="48" y="392"/>
                  </a:cubicBezTo>
                  <a:cubicBezTo>
                    <a:pt x="21" y="392"/>
                    <a:pt x="0" y="370"/>
                    <a:pt x="0" y="34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63"/>
                    <a:pt x="0" y="59"/>
                    <a:pt x="1" y="55"/>
                  </a:cubicBezTo>
                  <a:cubicBezTo>
                    <a:pt x="2" y="43"/>
                    <a:pt x="6" y="31"/>
                    <a:pt x="15" y="22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33" y="5"/>
                    <a:pt x="47" y="0"/>
                    <a:pt x="61" y="1"/>
                  </a:cubicBezTo>
                  <a:cubicBezTo>
                    <a:pt x="63" y="1"/>
                    <a:pt x="64" y="1"/>
                    <a:pt x="66" y="1"/>
                  </a:cubicBezTo>
                  <a:cubicBezTo>
                    <a:pt x="342" y="1"/>
                    <a:pt x="342" y="1"/>
                    <a:pt x="342" y="1"/>
                  </a:cubicBezTo>
                  <a:cubicBezTo>
                    <a:pt x="369" y="1"/>
                    <a:pt x="390" y="23"/>
                    <a:pt x="390" y="49"/>
                  </a:cubicBezTo>
                  <a:lnTo>
                    <a:pt x="390" y="59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1" name="Google Shape;15701;p110"/>
            <p:cNvSpPr/>
            <p:nvPr/>
          </p:nvSpPr>
          <p:spPr>
            <a:xfrm>
              <a:off x="2087507" y="3039177"/>
              <a:ext cx="160338" cy="162621"/>
            </a:xfrm>
            <a:custGeom>
              <a:avLst/>
              <a:gdLst/>
              <a:ahLst/>
              <a:cxnLst/>
              <a:rect l="l" t="t" r="r" b="b"/>
              <a:pathLst>
                <a:path w="477" h="476" extrusionOk="0">
                  <a:moveTo>
                    <a:pt x="391" y="417"/>
                  </a:moveTo>
                  <a:cubicBezTo>
                    <a:pt x="391" y="391"/>
                    <a:pt x="369" y="369"/>
                    <a:pt x="342" y="369"/>
                  </a:cubicBezTo>
                  <a:cubicBezTo>
                    <a:pt x="183" y="369"/>
                    <a:pt x="183" y="369"/>
                    <a:pt x="183" y="369"/>
                  </a:cubicBezTo>
                  <a:cubicBezTo>
                    <a:pt x="458" y="94"/>
                    <a:pt x="458" y="94"/>
                    <a:pt x="458" y="94"/>
                  </a:cubicBezTo>
                  <a:cubicBezTo>
                    <a:pt x="477" y="75"/>
                    <a:pt x="477" y="45"/>
                    <a:pt x="458" y="26"/>
                  </a:cubicBezTo>
                  <a:cubicBezTo>
                    <a:pt x="451" y="19"/>
                    <a:pt x="451" y="19"/>
                    <a:pt x="451" y="19"/>
                  </a:cubicBezTo>
                  <a:cubicBezTo>
                    <a:pt x="432" y="0"/>
                    <a:pt x="402" y="0"/>
                    <a:pt x="383" y="19"/>
                  </a:cubicBezTo>
                  <a:cubicBezTo>
                    <a:pt x="107" y="295"/>
                    <a:pt x="107" y="295"/>
                    <a:pt x="107" y="295"/>
                  </a:cubicBezTo>
                  <a:cubicBezTo>
                    <a:pt x="107" y="133"/>
                    <a:pt x="107" y="133"/>
                    <a:pt x="107" y="133"/>
                  </a:cubicBezTo>
                  <a:cubicBezTo>
                    <a:pt x="107" y="106"/>
                    <a:pt x="85" y="85"/>
                    <a:pt x="58" y="85"/>
                  </a:cubicBezTo>
                  <a:cubicBezTo>
                    <a:pt x="48" y="85"/>
                    <a:pt x="48" y="85"/>
                    <a:pt x="48" y="85"/>
                  </a:cubicBezTo>
                  <a:cubicBezTo>
                    <a:pt x="22" y="85"/>
                    <a:pt x="0" y="106"/>
                    <a:pt x="0" y="133"/>
                  </a:cubicBezTo>
                  <a:cubicBezTo>
                    <a:pt x="0" y="409"/>
                    <a:pt x="0" y="409"/>
                    <a:pt x="0" y="409"/>
                  </a:cubicBezTo>
                  <a:cubicBezTo>
                    <a:pt x="0" y="414"/>
                    <a:pt x="1" y="418"/>
                    <a:pt x="2" y="422"/>
                  </a:cubicBezTo>
                  <a:cubicBezTo>
                    <a:pt x="2" y="433"/>
                    <a:pt x="7" y="445"/>
                    <a:pt x="16" y="454"/>
                  </a:cubicBezTo>
                  <a:cubicBezTo>
                    <a:pt x="23" y="461"/>
                    <a:pt x="23" y="461"/>
                    <a:pt x="23" y="461"/>
                  </a:cubicBezTo>
                  <a:cubicBezTo>
                    <a:pt x="33" y="472"/>
                    <a:pt x="48" y="476"/>
                    <a:pt x="62" y="475"/>
                  </a:cubicBezTo>
                  <a:cubicBezTo>
                    <a:pt x="63" y="475"/>
                    <a:pt x="65" y="475"/>
                    <a:pt x="66" y="475"/>
                  </a:cubicBezTo>
                  <a:cubicBezTo>
                    <a:pt x="342" y="475"/>
                    <a:pt x="342" y="475"/>
                    <a:pt x="342" y="475"/>
                  </a:cubicBezTo>
                  <a:cubicBezTo>
                    <a:pt x="369" y="475"/>
                    <a:pt x="391" y="454"/>
                    <a:pt x="391" y="427"/>
                  </a:cubicBezTo>
                  <a:lnTo>
                    <a:pt x="391" y="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02" name="Google Shape;15702;p110"/>
            <p:cNvSpPr/>
            <p:nvPr/>
          </p:nvSpPr>
          <p:spPr>
            <a:xfrm>
              <a:off x="2287532" y="2836304"/>
              <a:ext cx="160338" cy="162621"/>
            </a:xfrm>
            <a:custGeom>
              <a:avLst/>
              <a:gdLst/>
              <a:ahLst/>
              <a:cxnLst/>
              <a:rect l="l" t="t" r="r" b="b"/>
              <a:pathLst>
                <a:path w="477" h="477" extrusionOk="0">
                  <a:moveTo>
                    <a:pt x="417" y="391"/>
                  </a:moveTo>
                  <a:cubicBezTo>
                    <a:pt x="391" y="391"/>
                    <a:pt x="369" y="369"/>
                    <a:pt x="369" y="342"/>
                  </a:cubicBezTo>
                  <a:cubicBezTo>
                    <a:pt x="369" y="183"/>
                    <a:pt x="369" y="183"/>
                    <a:pt x="369" y="183"/>
                  </a:cubicBezTo>
                  <a:cubicBezTo>
                    <a:pt x="94" y="458"/>
                    <a:pt x="94" y="458"/>
                    <a:pt x="94" y="458"/>
                  </a:cubicBezTo>
                  <a:cubicBezTo>
                    <a:pt x="75" y="477"/>
                    <a:pt x="45" y="477"/>
                    <a:pt x="26" y="458"/>
                  </a:cubicBezTo>
                  <a:cubicBezTo>
                    <a:pt x="19" y="451"/>
                    <a:pt x="19" y="451"/>
                    <a:pt x="19" y="451"/>
                  </a:cubicBezTo>
                  <a:cubicBezTo>
                    <a:pt x="0" y="432"/>
                    <a:pt x="0" y="402"/>
                    <a:pt x="19" y="383"/>
                  </a:cubicBezTo>
                  <a:cubicBezTo>
                    <a:pt x="295" y="106"/>
                    <a:pt x="295" y="106"/>
                    <a:pt x="295" y="106"/>
                  </a:cubicBezTo>
                  <a:cubicBezTo>
                    <a:pt x="133" y="106"/>
                    <a:pt x="133" y="106"/>
                    <a:pt x="133" y="106"/>
                  </a:cubicBezTo>
                  <a:cubicBezTo>
                    <a:pt x="107" y="106"/>
                    <a:pt x="85" y="85"/>
                    <a:pt x="85" y="58"/>
                  </a:cubicBezTo>
                  <a:cubicBezTo>
                    <a:pt x="85" y="48"/>
                    <a:pt x="85" y="48"/>
                    <a:pt x="85" y="48"/>
                  </a:cubicBezTo>
                  <a:cubicBezTo>
                    <a:pt x="85" y="22"/>
                    <a:pt x="107" y="0"/>
                    <a:pt x="133" y="0"/>
                  </a:cubicBezTo>
                  <a:cubicBezTo>
                    <a:pt x="410" y="0"/>
                    <a:pt x="410" y="0"/>
                    <a:pt x="410" y="0"/>
                  </a:cubicBezTo>
                  <a:cubicBezTo>
                    <a:pt x="414" y="0"/>
                    <a:pt x="418" y="1"/>
                    <a:pt x="422" y="2"/>
                  </a:cubicBezTo>
                  <a:cubicBezTo>
                    <a:pt x="434" y="2"/>
                    <a:pt x="445" y="7"/>
                    <a:pt x="454" y="16"/>
                  </a:cubicBezTo>
                  <a:cubicBezTo>
                    <a:pt x="461" y="23"/>
                    <a:pt x="461" y="23"/>
                    <a:pt x="461" y="23"/>
                  </a:cubicBezTo>
                  <a:cubicBezTo>
                    <a:pt x="472" y="33"/>
                    <a:pt x="477" y="48"/>
                    <a:pt x="475" y="62"/>
                  </a:cubicBezTo>
                  <a:cubicBezTo>
                    <a:pt x="475" y="63"/>
                    <a:pt x="476" y="64"/>
                    <a:pt x="476" y="66"/>
                  </a:cubicBezTo>
                  <a:cubicBezTo>
                    <a:pt x="476" y="342"/>
                    <a:pt x="476" y="342"/>
                    <a:pt x="476" y="342"/>
                  </a:cubicBezTo>
                  <a:cubicBezTo>
                    <a:pt x="476" y="369"/>
                    <a:pt x="454" y="391"/>
                    <a:pt x="427" y="391"/>
                  </a:cubicBezTo>
                  <a:lnTo>
                    <a:pt x="417" y="391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703" name="Google Shape;15703;p110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Architecture and Design Icon Sets</a:t>
            </a:r>
            <a:endParaRPr/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57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08" name="Google Shape;15708;p111"/>
          <p:cNvSpPr/>
          <p:nvPr/>
        </p:nvSpPr>
        <p:spPr>
          <a:xfrm>
            <a:off x="11128173" y="1992927"/>
            <a:ext cx="682879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Radware 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Appliance</a:t>
            </a:r>
            <a:endParaRPr sz="1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09" name="Google Shape;15709;p111"/>
          <p:cNvSpPr/>
          <p:nvPr/>
        </p:nvSpPr>
        <p:spPr>
          <a:xfrm>
            <a:off x="6799205" y="1992927"/>
            <a:ext cx="127438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Wide Area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Engine</a:t>
            </a:r>
            <a:endParaRPr sz="1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710" name="Google Shape;15710;p111"/>
          <p:cNvGrpSpPr/>
          <p:nvPr/>
        </p:nvGrpSpPr>
        <p:grpSpPr>
          <a:xfrm>
            <a:off x="6875566" y="858361"/>
            <a:ext cx="1121664" cy="1121664"/>
            <a:chOff x="6627907" y="893216"/>
            <a:chExt cx="1121664" cy="1121664"/>
          </a:xfrm>
        </p:grpSpPr>
        <p:grpSp>
          <p:nvGrpSpPr>
            <p:cNvPr id="15711" name="Google Shape;15711;p111"/>
            <p:cNvGrpSpPr/>
            <p:nvPr/>
          </p:nvGrpSpPr>
          <p:grpSpPr>
            <a:xfrm>
              <a:off x="6627907" y="893216"/>
              <a:ext cx="1121664" cy="1121664"/>
              <a:chOff x="3278180" y="1319209"/>
              <a:chExt cx="1181097" cy="1181097"/>
            </a:xfrm>
          </p:grpSpPr>
          <p:sp>
            <p:nvSpPr>
              <p:cNvPr id="15712" name="Google Shape;15712;p111"/>
              <p:cNvSpPr/>
              <p:nvPr/>
            </p:nvSpPr>
            <p:spPr>
              <a:xfrm>
                <a:off x="3278180" y="1319209"/>
                <a:ext cx="1181097" cy="118109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13" name="Google Shape;15713;p111"/>
              <p:cNvSpPr/>
              <p:nvPr/>
            </p:nvSpPr>
            <p:spPr>
              <a:xfrm>
                <a:off x="3848091" y="2328859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14" name="Google Shape;15714;p111"/>
              <p:cNvSpPr/>
              <p:nvPr/>
            </p:nvSpPr>
            <p:spPr>
              <a:xfrm>
                <a:off x="3848091" y="1444623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15" name="Google Shape;15715;p111"/>
              <p:cNvSpPr/>
              <p:nvPr/>
            </p:nvSpPr>
            <p:spPr>
              <a:xfrm>
                <a:off x="4286242" y="1887535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16" name="Google Shape;15716;p111"/>
              <p:cNvSpPr/>
              <p:nvPr/>
            </p:nvSpPr>
            <p:spPr>
              <a:xfrm>
                <a:off x="3402007" y="1887535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17" name="Google Shape;15717;p111"/>
              <p:cNvSpPr/>
              <p:nvPr/>
            </p:nvSpPr>
            <p:spPr>
              <a:xfrm>
                <a:off x="3478206" y="1520823"/>
                <a:ext cx="46038" cy="47624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18" name="Google Shape;15718;p111"/>
              <p:cNvSpPr/>
              <p:nvPr/>
            </p:nvSpPr>
            <p:spPr>
              <a:xfrm>
                <a:off x="4210044" y="225265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19" name="Google Shape;15719;p111"/>
              <p:cNvSpPr/>
              <p:nvPr/>
            </p:nvSpPr>
            <p:spPr>
              <a:xfrm>
                <a:off x="3478205" y="225265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20" name="Google Shape;15720;p111"/>
              <p:cNvSpPr/>
              <p:nvPr/>
            </p:nvSpPr>
            <p:spPr>
              <a:xfrm>
                <a:off x="4210051" y="1520826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721" name="Google Shape;15721;p111"/>
            <p:cNvSpPr/>
            <p:nvPr/>
          </p:nvSpPr>
          <p:spPr>
            <a:xfrm>
              <a:off x="6975379" y="1240688"/>
              <a:ext cx="426720" cy="42672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4" y="0"/>
                  </a:moveTo>
                  <a:cubicBezTo>
                    <a:pt x="1400" y="0"/>
                    <a:pt x="1400" y="0"/>
                    <a:pt x="1400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400" y="1753"/>
                  </a:cubicBezTo>
                  <a:cubicBezTo>
                    <a:pt x="354" y="1753"/>
                    <a:pt x="354" y="1753"/>
                    <a:pt x="354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4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722" name="Google Shape;15722;p111"/>
            <p:cNvGrpSpPr/>
            <p:nvPr/>
          </p:nvGrpSpPr>
          <p:grpSpPr>
            <a:xfrm>
              <a:off x="6997124" y="1326492"/>
              <a:ext cx="385525" cy="251685"/>
              <a:chOff x="5247843" y="994869"/>
              <a:chExt cx="289144" cy="188764"/>
            </a:xfrm>
          </p:grpSpPr>
          <p:sp>
            <p:nvSpPr>
              <p:cNvPr id="15723" name="Google Shape;15723;p111"/>
              <p:cNvSpPr/>
              <p:nvPr/>
            </p:nvSpPr>
            <p:spPr>
              <a:xfrm>
                <a:off x="5445180" y="1067798"/>
                <a:ext cx="54913" cy="43759"/>
              </a:xfrm>
              <a:custGeom>
                <a:avLst/>
                <a:gdLst/>
                <a:ahLst/>
                <a:cxnLst/>
                <a:rect l="l" t="t" r="r" b="b"/>
                <a:pathLst>
                  <a:path w="64" h="51" extrusionOk="0">
                    <a:moveTo>
                      <a:pt x="64" y="34"/>
                    </a:moveTo>
                    <a:lnTo>
                      <a:pt x="31" y="34"/>
                    </a:lnTo>
                    <a:lnTo>
                      <a:pt x="31" y="51"/>
                    </a:lnTo>
                    <a:lnTo>
                      <a:pt x="0" y="25"/>
                    </a:lnTo>
                    <a:lnTo>
                      <a:pt x="31" y="0"/>
                    </a:lnTo>
                    <a:lnTo>
                      <a:pt x="31" y="17"/>
                    </a:lnTo>
                    <a:lnTo>
                      <a:pt x="64" y="17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24" name="Google Shape;15724;p111"/>
              <p:cNvSpPr/>
              <p:nvPr/>
            </p:nvSpPr>
            <p:spPr>
              <a:xfrm>
                <a:off x="5482074" y="1067798"/>
                <a:ext cx="54913" cy="43759"/>
              </a:xfrm>
              <a:custGeom>
                <a:avLst/>
                <a:gdLst/>
                <a:ahLst/>
                <a:cxnLst/>
                <a:rect l="l" t="t" r="r" b="b"/>
                <a:pathLst>
                  <a:path w="64" h="51" extrusionOk="0">
                    <a:moveTo>
                      <a:pt x="0" y="34"/>
                    </a:moveTo>
                    <a:lnTo>
                      <a:pt x="33" y="34"/>
                    </a:lnTo>
                    <a:lnTo>
                      <a:pt x="33" y="51"/>
                    </a:lnTo>
                    <a:lnTo>
                      <a:pt x="64" y="25"/>
                    </a:lnTo>
                    <a:lnTo>
                      <a:pt x="33" y="0"/>
                    </a:lnTo>
                    <a:lnTo>
                      <a:pt x="33" y="17"/>
                    </a:lnTo>
                    <a:lnTo>
                      <a:pt x="0" y="17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25" name="Google Shape;15725;p111"/>
              <p:cNvSpPr/>
              <p:nvPr/>
            </p:nvSpPr>
            <p:spPr>
              <a:xfrm>
                <a:off x="5354232" y="1051496"/>
                <a:ext cx="81512" cy="78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91" extrusionOk="0">
                    <a:moveTo>
                      <a:pt x="0" y="61"/>
                    </a:moveTo>
                    <a:lnTo>
                      <a:pt x="0" y="91"/>
                    </a:lnTo>
                    <a:lnTo>
                      <a:pt x="95" y="45"/>
                    </a:lnTo>
                    <a:lnTo>
                      <a:pt x="0" y="0"/>
                    </a:lnTo>
                    <a:lnTo>
                      <a:pt x="0" y="30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26" name="Google Shape;15726;p111"/>
              <p:cNvSpPr/>
              <p:nvPr/>
            </p:nvSpPr>
            <p:spPr>
              <a:xfrm>
                <a:off x="5247843" y="1067798"/>
                <a:ext cx="54913" cy="43759"/>
              </a:xfrm>
              <a:custGeom>
                <a:avLst/>
                <a:gdLst/>
                <a:ahLst/>
                <a:cxnLst/>
                <a:rect l="l" t="t" r="r" b="b"/>
                <a:pathLst>
                  <a:path w="64" h="51" extrusionOk="0">
                    <a:moveTo>
                      <a:pt x="64" y="34"/>
                    </a:moveTo>
                    <a:lnTo>
                      <a:pt x="31" y="34"/>
                    </a:lnTo>
                    <a:lnTo>
                      <a:pt x="31" y="51"/>
                    </a:lnTo>
                    <a:lnTo>
                      <a:pt x="0" y="25"/>
                    </a:lnTo>
                    <a:lnTo>
                      <a:pt x="31" y="0"/>
                    </a:lnTo>
                    <a:lnTo>
                      <a:pt x="31" y="17"/>
                    </a:lnTo>
                    <a:lnTo>
                      <a:pt x="64" y="17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27" name="Google Shape;15727;p111"/>
              <p:cNvSpPr/>
              <p:nvPr/>
            </p:nvSpPr>
            <p:spPr>
              <a:xfrm>
                <a:off x="5284737" y="1067798"/>
                <a:ext cx="54913" cy="43759"/>
              </a:xfrm>
              <a:custGeom>
                <a:avLst/>
                <a:gdLst/>
                <a:ahLst/>
                <a:cxnLst/>
                <a:rect l="l" t="t" r="r" b="b"/>
                <a:pathLst>
                  <a:path w="64" h="51" extrusionOk="0">
                    <a:moveTo>
                      <a:pt x="0" y="34"/>
                    </a:moveTo>
                    <a:lnTo>
                      <a:pt x="33" y="34"/>
                    </a:lnTo>
                    <a:lnTo>
                      <a:pt x="33" y="51"/>
                    </a:lnTo>
                    <a:lnTo>
                      <a:pt x="64" y="25"/>
                    </a:lnTo>
                    <a:lnTo>
                      <a:pt x="33" y="0"/>
                    </a:lnTo>
                    <a:lnTo>
                      <a:pt x="33" y="17"/>
                    </a:lnTo>
                    <a:lnTo>
                      <a:pt x="0" y="17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28" name="Google Shape;15728;p111"/>
              <p:cNvSpPr/>
              <p:nvPr/>
            </p:nvSpPr>
            <p:spPr>
              <a:xfrm>
                <a:off x="5257280" y="994869"/>
                <a:ext cx="53197" cy="39469"/>
              </a:xfrm>
              <a:custGeom>
                <a:avLst/>
                <a:gdLst/>
                <a:ahLst/>
                <a:cxnLst/>
                <a:rect l="l" t="t" r="r" b="b"/>
                <a:pathLst>
                  <a:path w="62" h="46" extrusionOk="0">
                    <a:moveTo>
                      <a:pt x="55" y="45"/>
                    </a:moveTo>
                    <a:lnTo>
                      <a:pt x="24" y="31"/>
                    </a:lnTo>
                    <a:lnTo>
                      <a:pt x="17" y="46"/>
                    </a:lnTo>
                    <a:lnTo>
                      <a:pt x="0" y="10"/>
                    </a:lnTo>
                    <a:lnTo>
                      <a:pt x="39" y="0"/>
                    </a:lnTo>
                    <a:lnTo>
                      <a:pt x="32" y="15"/>
                    </a:lnTo>
                    <a:lnTo>
                      <a:pt x="62" y="29"/>
                    </a:lnTo>
                    <a:lnTo>
                      <a:pt x="55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29" name="Google Shape;15729;p111"/>
              <p:cNvSpPr/>
              <p:nvPr/>
            </p:nvSpPr>
            <p:spPr>
              <a:xfrm>
                <a:off x="5287311" y="1011170"/>
                <a:ext cx="53197" cy="40327"/>
              </a:xfrm>
              <a:custGeom>
                <a:avLst/>
                <a:gdLst/>
                <a:ahLst/>
                <a:cxnLst/>
                <a:rect l="l" t="t" r="r" b="b"/>
                <a:pathLst>
                  <a:path w="62" h="47" extrusionOk="0">
                    <a:moveTo>
                      <a:pt x="0" y="17"/>
                    </a:moveTo>
                    <a:lnTo>
                      <a:pt x="30" y="32"/>
                    </a:lnTo>
                    <a:lnTo>
                      <a:pt x="23" y="47"/>
                    </a:lnTo>
                    <a:lnTo>
                      <a:pt x="62" y="37"/>
                    </a:lnTo>
                    <a:lnTo>
                      <a:pt x="45" y="0"/>
                    </a:lnTo>
                    <a:lnTo>
                      <a:pt x="38" y="16"/>
                    </a:lnTo>
                    <a:lnTo>
                      <a:pt x="8" y="2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30" name="Google Shape;15730;p111"/>
              <p:cNvSpPr/>
              <p:nvPr/>
            </p:nvSpPr>
            <p:spPr>
              <a:xfrm>
                <a:off x="5257280" y="1144164"/>
                <a:ext cx="53197" cy="39469"/>
              </a:xfrm>
              <a:custGeom>
                <a:avLst/>
                <a:gdLst/>
                <a:ahLst/>
                <a:cxnLst/>
                <a:rect l="l" t="t" r="r" b="b"/>
                <a:pathLst>
                  <a:path w="62" h="46" extrusionOk="0">
                    <a:moveTo>
                      <a:pt x="55" y="1"/>
                    </a:moveTo>
                    <a:lnTo>
                      <a:pt x="24" y="15"/>
                    </a:lnTo>
                    <a:lnTo>
                      <a:pt x="17" y="0"/>
                    </a:lnTo>
                    <a:lnTo>
                      <a:pt x="0" y="36"/>
                    </a:lnTo>
                    <a:lnTo>
                      <a:pt x="39" y="46"/>
                    </a:lnTo>
                    <a:lnTo>
                      <a:pt x="32" y="31"/>
                    </a:lnTo>
                    <a:lnTo>
                      <a:pt x="62" y="17"/>
                    </a:lnTo>
                    <a:lnTo>
                      <a:pt x="5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31" name="Google Shape;15731;p111"/>
              <p:cNvSpPr/>
              <p:nvPr/>
            </p:nvSpPr>
            <p:spPr>
              <a:xfrm>
                <a:off x="5287313" y="1127848"/>
                <a:ext cx="53197" cy="39469"/>
              </a:xfrm>
              <a:custGeom>
                <a:avLst/>
                <a:gdLst/>
                <a:ahLst/>
                <a:cxnLst/>
                <a:rect l="l" t="t" r="r" b="b"/>
                <a:pathLst>
                  <a:path w="62" h="46" extrusionOk="0">
                    <a:moveTo>
                      <a:pt x="0" y="29"/>
                    </a:moveTo>
                    <a:lnTo>
                      <a:pt x="30" y="15"/>
                    </a:lnTo>
                    <a:lnTo>
                      <a:pt x="23" y="0"/>
                    </a:lnTo>
                    <a:lnTo>
                      <a:pt x="62" y="10"/>
                    </a:lnTo>
                    <a:lnTo>
                      <a:pt x="45" y="46"/>
                    </a:lnTo>
                    <a:lnTo>
                      <a:pt x="38" y="31"/>
                    </a:lnTo>
                    <a:lnTo>
                      <a:pt x="8" y="45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732" name="Google Shape;15732;p111"/>
          <p:cNvGrpSpPr/>
          <p:nvPr/>
        </p:nvGrpSpPr>
        <p:grpSpPr>
          <a:xfrm>
            <a:off x="5541022" y="848269"/>
            <a:ext cx="1121664" cy="1121664"/>
            <a:chOff x="7235111" y="3448823"/>
            <a:chExt cx="841248" cy="841248"/>
          </a:xfrm>
        </p:grpSpPr>
        <p:grpSp>
          <p:nvGrpSpPr>
            <p:cNvPr id="15733" name="Google Shape;15733;p111"/>
            <p:cNvGrpSpPr/>
            <p:nvPr/>
          </p:nvGrpSpPr>
          <p:grpSpPr>
            <a:xfrm>
              <a:off x="7235111" y="3448823"/>
              <a:ext cx="841248" cy="841248"/>
              <a:chOff x="3278188" y="1319214"/>
              <a:chExt cx="1181100" cy="1181100"/>
            </a:xfrm>
          </p:grpSpPr>
          <p:sp>
            <p:nvSpPr>
              <p:cNvPr id="15734" name="Google Shape;15734;p111"/>
              <p:cNvSpPr/>
              <p:nvPr/>
            </p:nvSpPr>
            <p:spPr>
              <a:xfrm>
                <a:off x="3278188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35" name="Google Shape;15735;p111"/>
              <p:cNvSpPr/>
              <p:nvPr/>
            </p:nvSpPr>
            <p:spPr>
              <a:xfrm>
                <a:off x="3848101" y="232886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36" name="Google Shape;15736;p111"/>
              <p:cNvSpPr/>
              <p:nvPr/>
            </p:nvSpPr>
            <p:spPr>
              <a:xfrm>
                <a:off x="3848101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37" name="Google Shape;15737;p111"/>
              <p:cNvSpPr/>
              <p:nvPr/>
            </p:nvSpPr>
            <p:spPr>
              <a:xfrm>
                <a:off x="4286251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38" name="Google Shape;15738;p111"/>
              <p:cNvSpPr/>
              <p:nvPr/>
            </p:nvSpPr>
            <p:spPr>
              <a:xfrm>
                <a:off x="3402013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39" name="Google Shape;15739;p111"/>
              <p:cNvSpPr/>
              <p:nvPr/>
            </p:nvSpPr>
            <p:spPr>
              <a:xfrm>
                <a:off x="3478213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40" name="Google Shape;15740;p111"/>
              <p:cNvSpPr/>
              <p:nvPr/>
            </p:nvSpPr>
            <p:spPr>
              <a:xfrm>
                <a:off x="4210051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41" name="Google Shape;15741;p111"/>
              <p:cNvSpPr/>
              <p:nvPr/>
            </p:nvSpPr>
            <p:spPr>
              <a:xfrm>
                <a:off x="3478213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42" name="Google Shape;15742;p111"/>
              <p:cNvSpPr/>
              <p:nvPr/>
            </p:nvSpPr>
            <p:spPr>
              <a:xfrm>
                <a:off x="4210051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43" name="Google Shape;15743;p111"/>
            <p:cNvGrpSpPr/>
            <p:nvPr/>
          </p:nvGrpSpPr>
          <p:grpSpPr>
            <a:xfrm>
              <a:off x="7495715" y="3709427"/>
              <a:ext cx="320040" cy="320040"/>
              <a:chOff x="2059246" y="3788420"/>
              <a:chExt cx="592138" cy="592138"/>
            </a:xfrm>
          </p:grpSpPr>
          <p:sp>
            <p:nvSpPr>
              <p:cNvPr id="15744" name="Google Shape;15744;p111"/>
              <p:cNvSpPr/>
              <p:nvPr/>
            </p:nvSpPr>
            <p:spPr>
              <a:xfrm>
                <a:off x="2059246" y="3788420"/>
                <a:ext cx="592138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4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9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4"/>
                      <a:pt x="1399" y="1754"/>
                    </a:cubicBezTo>
                    <a:cubicBezTo>
                      <a:pt x="353" y="1754"/>
                      <a:pt x="353" y="1754"/>
                      <a:pt x="353" y="1754"/>
                    </a:cubicBezTo>
                    <a:cubicBezTo>
                      <a:pt x="158" y="1754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9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45" name="Google Shape;15745;p111"/>
              <p:cNvSpPr/>
              <p:nvPr/>
            </p:nvSpPr>
            <p:spPr>
              <a:xfrm>
                <a:off x="2106871" y="4045595"/>
                <a:ext cx="125413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79" h="52" extrusionOk="0">
                    <a:moveTo>
                      <a:pt x="0" y="17"/>
                    </a:moveTo>
                    <a:lnTo>
                      <a:pt x="0" y="35"/>
                    </a:lnTo>
                    <a:lnTo>
                      <a:pt x="53" y="35"/>
                    </a:lnTo>
                    <a:lnTo>
                      <a:pt x="53" y="52"/>
                    </a:lnTo>
                    <a:lnTo>
                      <a:pt x="79" y="26"/>
                    </a:lnTo>
                    <a:lnTo>
                      <a:pt x="53" y="0"/>
                    </a:lnTo>
                    <a:lnTo>
                      <a:pt x="53" y="17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46" name="Google Shape;15746;p111"/>
              <p:cNvSpPr/>
              <p:nvPr/>
            </p:nvSpPr>
            <p:spPr>
              <a:xfrm>
                <a:off x="2252921" y="3982095"/>
                <a:ext cx="206375" cy="209550"/>
              </a:xfrm>
              <a:custGeom>
                <a:avLst/>
                <a:gdLst/>
                <a:ahLst/>
                <a:cxnLst/>
                <a:rect l="l" t="t" r="r" b="b"/>
                <a:pathLst>
                  <a:path w="613" h="621" extrusionOk="0">
                    <a:moveTo>
                      <a:pt x="306" y="68"/>
                    </a:moveTo>
                    <a:cubicBezTo>
                      <a:pt x="174" y="68"/>
                      <a:pt x="67" y="177"/>
                      <a:pt x="67" y="310"/>
                    </a:cubicBezTo>
                    <a:cubicBezTo>
                      <a:pt x="67" y="444"/>
                      <a:pt x="174" y="553"/>
                      <a:pt x="306" y="553"/>
                    </a:cubicBezTo>
                    <a:cubicBezTo>
                      <a:pt x="439" y="553"/>
                      <a:pt x="546" y="444"/>
                      <a:pt x="546" y="310"/>
                    </a:cubicBezTo>
                    <a:cubicBezTo>
                      <a:pt x="546" y="177"/>
                      <a:pt x="439" y="68"/>
                      <a:pt x="306" y="68"/>
                    </a:cubicBezTo>
                    <a:moveTo>
                      <a:pt x="306" y="621"/>
                    </a:moveTo>
                    <a:cubicBezTo>
                      <a:pt x="137" y="621"/>
                      <a:pt x="0" y="482"/>
                      <a:pt x="0" y="310"/>
                    </a:cubicBezTo>
                    <a:cubicBezTo>
                      <a:pt x="0" y="139"/>
                      <a:pt x="137" y="0"/>
                      <a:pt x="306" y="0"/>
                    </a:cubicBezTo>
                    <a:cubicBezTo>
                      <a:pt x="476" y="0"/>
                      <a:pt x="613" y="139"/>
                      <a:pt x="613" y="310"/>
                    </a:cubicBezTo>
                    <a:cubicBezTo>
                      <a:pt x="613" y="482"/>
                      <a:pt x="476" y="621"/>
                      <a:pt x="306" y="6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47" name="Google Shape;15747;p111"/>
              <p:cNvSpPr/>
              <p:nvPr/>
            </p:nvSpPr>
            <p:spPr>
              <a:xfrm>
                <a:off x="2462471" y="3956695"/>
                <a:ext cx="114300" cy="88900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65" extrusionOk="0">
                    <a:moveTo>
                      <a:pt x="173" y="0"/>
                    </a:moveTo>
                    <a:cubicBezTo>
                      <a:pt x="213" y="70"/>
                      <a:pt x="213" y="70"/>
                      <a:pt x="213" y="70"/>
                    </a:cubicBezTo>
                    <a:cubicBezTo>
                      <a:pt x="0" y="194"/>
                      <a:pt x="0" y="194"/>
                      <a:pt x="0" y="194"/>
                    </a:cubicBezTo>
                    <a:cubicBezTo>
                      <a:pt x="17" y="215"/>
                      <a:pt x="32" y="240"/>
                      <a:pt x="43" y="265"/>
                    </a:cubicBezTo>
                    <a:cubicBezTo>
                      <a:pt x="255" y="143"/>
                      <a:pt x="255" y="143"/>
                      <a:pt x="255" y="143"/>
                    </a:cubicBezTo>
                    <a:cubicBezTo>
                      <a:pt x="295" y="213"/>
                      <a:pt x="295" y="213"/>
                      <a:pt x="295" y="213"/>
                    </a:cubicBezTo>
                    <a:cubicBezTo>
                      <a:pt x="340" y="45"/>
                      <a:pt x="340" y="45"/>
                      <a:pt x="340" y="45"/>
                    </a:cubicBezTo>
                    <a:lnTo>
                      <a:pt x="17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48" name="Google Shape;15748;p111"/>
              <p:cNvSpPr/>
              <p:nvPr/>
            </p:nvSpPr>
            <p:spPr>
              <a:xfrm>
                <a:off x="2484696" y="4045595"/>
                <a:ext cx="117475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348" h="243" extrusionOk="0">
                    <a:moveTo>
                      <a:pt x="348" y="122"/>
                    </a:moveTo>
                    <a:cubicBezTo>
                      <a:pt x="228" y="0"/>
                      <a:pt x="228" y="0"/>
                      <a:pt x="228" y="0"/>
                    </a:cubicBezTo>
                    <a:cubicBezTo>
                      <a:pt x="228" y="80"/>
                      <a:pt x="228" y="80"/>
                      <a:pt x="228" y="80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1" y="94"/>
                      <a:pt x="3" y="107"/>
                      <a:pt x="3" y="121"/>
                    </a:cubicBezTo>
                    <a:cubicBezTo>
                      <a:pt x="3" y="136"/>
                      <a:pt x="1" y="149"/>
                      <a:pt x="0" y="163"/>
                    </a:cubicBezTo>
                    <a:cubicBezTo>
                      <a:pt x="228" y="163"/>
                      <a:pt x="228" y="163"/>
                      <a:pt x="228" y="163"/>
                    </a:cubicBezTo>
                    <a:cubicBezTo>
                      <a:pt x="228" y="243"/>
                      <a:pt x="228" y="243"/>
                      <a:pt x="228" y="243"/>
                    </a:cubicBezTo>
                    <a:lnTo>
                      <a:pt x="348" y="12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49" name="Google Shape;15749;p111"/>
              <p:cNvSpPr/>
              <p:nvPr/>
            </p:nvSpPr>
            <p:spPr>
              <a:xfrm>
                <a:off x="2462471" y="4128145"/>
                <a:ext cx="114300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340" h="257" extrusionOk="0">
                    <a:moveTo>
                      <a:pt x="340" y="213"/>
                    </a:moveTo>
                    <a:cubicBezTo>
                      <a:pt x="295" y="51"/>
                      <a:pt x="295" y="51"/>
                      <a:pt x="295" y="51"/>
                    </a:cubicBezTo>
                    <a:cubicBezTo>
                      <a:pt x="255" y="118"/>
                      <a:pt x="255" y="118"/>
                      <a:pt x="255" y="118"/>
                    </a:cubicBezTo>
                    <a:cubicBezTo>
                      <a:pt x="43" y="0"/>
                      <a:pt x="43" y="0"/>
                      <a:pt x="43" y="0"/>
                    </a:cubicBezTo>
                    <a:cubicBezTo>
                      <a:pt x="32" y="25"/>
                      <a:pt x="17" y="48"/>
                      <a:pt x="0" y="69"/>
                    </a:cubicBezTo>
                    <a:cubicBezTo>
                      <a:pt x="213" y="189"/>
                      <a:pt x="213" y="189"/>
                      <a:pt x="213" y="189"/>
                    </a:cubicBezTo>
                    <a:cubicBezTo>
                      <a:pt x="173" y="257"/>
                      <a:pt x="173" y="257"/>
                      <a:pt x="173" y="257"/>
                    </a:cubicBezTo>
                    <a:lnTo>
                      <a:pt x="340" y="2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750" name="Google Shape;15750;p111"/>
          <p:cNvSpPr/>
          <p:nvPr/>
        </p:nvSpPr>
        <p:spPr>
          <a:xfrm>
            <a:off x="5605693" y="1992927"/>
            <a:ext cx="992323" cy="1846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Load Balancer</a:t>
            </a:r>
            <a:endParaRPr sz="1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751" name="Google Shape;15751;p111"/>
          <p:cNvGrpSpPr/>
          <p:nvPr/>
        </p:nvGrpSpPr>
        <p:grpSpPr>
          <a:xfrm>
            <a:off x="4214103" y="863750"/>
            <a:ext cx="1121664" cy="1121664"/>
            <a:chOff x="3964741" y="898605"/>
            <a:chExt cx="1121664" cy="1121664"/>
          </a:xfrm>
        </p:grpSpPr>
        <p:grpSp>
          <p:nvGrpSpPr>
            <p:cNvPr id="15752" name="Google Shape;15752;p111"/>
            <p:cNvGrpSpPr/>
            <p:nvPr/>
          </p:nvGrpSpPr>
          <p:grpSpPr>
            <a:xfrm>
              <a:off x="3964741" y="898605"/>
              <a:ext cx="1121664" cy="1121664"/>
              <a:chOff x="3278188" y="1319214"/>
              <a:chExt cx="1181100" cy="1181100"/>
            </a:xfrm>
          </p:grpSpPr>
          <p:sp>
            <p:nvSpPr>
              <p:cNvPr id="15753" name="Google Shape;15753;p111"/>
              <p:cNvSpPr/>
              <p:nvPr/>
            </p:nvSpPr>
            <p:spPr>
              <a:xfrm>
                <a:off x="3278188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54" name="Google Shape;15754;p111"/>
              <p:cNvSpPr/>
              <p:nvPr/>
            </p:nvSpPr>
            <p:spPr>
              <a:xfrm>
                <a:off x="3848101" y="232886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55" name="Google Shape;15755;p111"/>
              <p:cNvSpPr/>
              <p:nvPr/>
            </p:nvSpPr>
            <p:spPr>
              <a:xfrm>
                <a:off x="3848101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56" name="Google Shape;15756;p111"/>
              <p:cNvSpPr/>
              <p:nvPr/>
            </p:nvSpPr>
            <p:spPr>
              <a:xfrm>
                <a:off x="4286251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57" name="Google Shape;15757;p111"/>
              <p:cNvSpPr/>
              <p:nvPr/>
            </p:nvSpPr>
            <p:spPr>
              <a:xfrm>
                <a:off x="3402013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58" name="Google Shape;15758;p111"/>
              <p:cNvSpPr/>
              <p:nvPr/>
            </p:nvSpPr>
            <p:spPr>
              <a:xfrm>
                <a:off x="3478213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59" name="Google Shape;15759;p111"/>
              <p:cNvSpPr/>
              <p:nvPr/>
            </p:nvSpPr>
            <p:spPr>
              <a:xfrm>
                <a:off x="4210051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60" name="Google Shape;15760;p111"/>
              <p:cNvSpPr/>
              <p:nvPr/>
            </p:nvSpPr>
            <p:spPr>
              <a:xfrm>
                <a:off x="3478213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61" name="Google Shape;15761;p111"/>
              <p:cNvSpPr/>
              <p:nvPr/>
            </p:nvSpPr>
            <p:spPr>
              <a:xfrm>
                <a:off x="4210051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762" name="Google Shape;15762;p111"/>
            <p:cNvSpPr/>
            <p:nvPr/>
          </p:nvSpPr>
          <p:spPr>
            <a:xfrm>
              <a:off x="4311641" y="1246077"/>
              <a:ext cx="427868" cy="42672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4" y="0"/>
                  </a:moveTo>
                  <a:cubicBezTo>
                    <a:pt x="1400" y="0"/>
                    <a:pt x="1400" y="0"/>
                    <a:pt x="1400" y="0"/>
                  </a:cubicBezTo>
                  <a:cubicBezTo>
                    <a:pt x="1595" y="0"/>
                    <a:pt x="1753" y="158"/>
                    <a:pt x="1753" y="353"/>
                  </a:cubicBezTo>
                  <a:cubicBezTo>
                    <a:pt x="1753" y="1399"/>
                    <a:pt x="1753" y="1399"/>
                    <a:pt x="1753" y="1399"/>
                  </a:cubicBezTo>
                  <a:cubicBezTo>
                    <a:pt x="1753" y="1594"/>
                    <a:pt x="1595" y="1753"/>
                    <a:pt x="1400" y="1753"/>
                  </a:cubicBezTo>
                  <a:cubicBezTo>
                    <a:pt x="354" y="1753"/>
                    <a:pt x="354" y="1753"/>
                    <a:pt x="354" y="1753"/>
                  </a:cubicBezTo>
                  <a:cubicBezTo>
                    <a:pt x="158" y="1753"/>
                    <a:pt x="0" y="1594"/>
                    <a:pt x="0" y="1399"/>
                  </a:cubicBezTo>
                  <a:cubicBezTo>
                    <a:pt x="0" y="353"/>
                    <a:pt x="0" y="353"/>
                    <a:pt x="0" y="353"/>
                  </a:cubicBezTo>
                  <a:cubicBezTo>
                    <a:pt x="0" y="158"/>
                    <a:pt x="158" y="0"/>
                    <a:pt x="354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763" name="Google Shape;15763;p111"/>
            <p:cNvGrpSpPr/>
            <p:nvPr/>
          </p:nvGrpSpPr>
          <p:grpSpPr>
            <a:xfrm>
              <a:off x="4397674" y="1328668"/>
              <a:ext cx="253509" cy="262685"/>
              <a:chOff x="3298255" y="996501"/>
              <a:chExt cx="190132" cy="197014"/>
            </a:xfrm>
          </p:grpSpPr>
          <p:sp>
            <p:nvSpPr>
              <p:cNvPr id="15764" name="Google Shape;15764;p111"/>
              <p:cNvSpPr/>
              <p:nvPr/>
            </p:nvSpPr>
            <p:spPr>
              <a:xfrm>
                <a:off x="3298255" y="996501"/>
                <a:ext cx="190132" cy="197014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076" extrusionOk="0">
                    <a:moveTo>
                      <a:pt x="520" y="0"/>
                    </a:moveTo>
                    <a:cubicBezTo>
                      <a:pt x="261" y="0"/>
                      <a:pt x="0" y="60"/>
                      <a:pt x="0" y="173"/>
                    </a:cubicBezTo>
                    <a:cubicBezTo>
                      <a:pt x="0" y="903"/>
                      <a:pt x="0" y="903"/>
                      <a:pt x="0" y="903"/>
                    </a:cubicBezTo>
                    <a:cubicBezTo>
                      <a:pt x="0" y="1016"/>
                      <a:pt x="261" y="1076"/>
                      <a:pt x="520" y="1076"/>
                    </a:cubicBezTo>
                    <a:cubicBezTo>
                      <a:pt x="778" y="1076"/>
                      <a:pt x="1040" y="1016"/>
                      <a:pt x="1040" y="903"/>
                    </a:cubicBezTo>
                    <a:cubicBezTo>
                      <a:pt x="1040" y="173"/>
                      <a:pt x="1040" y="173"/>
                      <a:pt x="1040" y="173"/>
                    </a:cubicBezTo>
                    <a:cubicBezTo>
                      <a:pt x="1040" y="60"/>
                      <a:pt x="778" y="0"/>
                      <a:pt x="520" y="0"/>
                    </a:cubicBezTo>
                    <a:close/>
                    <a:moveTo>
                      <a:pt x="520" y="69"/>
                    </a:moveTo>
                    <a:cubicBezTo>
                      <a:pt x="796" y="69"/>
                      <a:pt x="966" y="136"/>
                      <a:pt x="966" y="173"/>
                    </a:cubicBezTo>
                    <a:cubicBezTo>
                      <a:pt x="966" y="209"/>
                      <a:pt x="808" y="278"/>
                      <a:pt x="520" y="278"/>
                    </a:cubicBezTo>
                    <a:cubicBezTo>
                      <a:pt x="231" y="278"/>
                      <a:pt x="74" y="209"/>
                      <a:pt x="74" y="173"/>
                    </a:cubicBezTo>
                    <a:cubicBezTo>
                      <a:pt x="74" y="136"/>
                      <a:pt x="243" y="69"/>
                      <a:pt x="520" y="69"/>
                    </a:cubicBezTo>
                    <a:close/>
                    <a:moveTo>
                      <a:pt x="520" y="1007"/>
                    </a:moveTo>
                    <a:cubicBezTo>
                      <a:pt x="231" y="1007"/>
                      <a:pt x="74" y="938"/>
                      <a:pt x="74" y="903"/>
                    </a:cubicBezTo>
                    <a:cubicBezTo>
                      <a:pt x="74" y="266"/>
                      <a:pt x="74" y="266"/>
                      <a:pt x="74" y="266"/>
                    </a:cubicBezTo>
                    <a:cubicBezTo>
                      <a:pt x="170" y="319"/>
                      <a:pt x="345" y="346"/>
                      <a:pt x="520" y="346"/>
                    </a:cubicBezTo>
                    <a:cubicBezTo>
                      <a:pt x="694" y="346"/>
                      <a:pt x="870" y="319"/>
                      <a:pt x="966" y="266"/>
                    </a:cubicBezTo>
                    <a:cubicBezTo>
                      <a:pt x="966" y="903"/>
                      <a:pt x="966" y="903"/>
                      <a:pt x="966" y="903"/>
                    </a:cubicBezTo>
                    <a:cubicBezTo>
                      <a:pt x="966" y="938"/>
                      <a:pt x="808" y="1007"/>
                      <a:pt x="520" y="10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65" name="Google Shape;15765;p111"/>
              <p:cNvSpPr/>
              <p:nvPr/>
            </p:nvSpPr>
            <p:spPr>
              <a:xfrm>
                <a:off x="3298255" y="1116946"/>
                <a:ext cx="190132" cy="31832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73" extrusionOk="0">
                    <a:moveTo>
                      <a:pt x="0" y="0"/>
                    </a:moveTo>
                    <a:cubicBezTo>
                      <a:pt x="0" y="114"/>
                      <a:pt x="261" y="173"/>
                      <a:pt x="520" y="173"/>
                    </a:cubicBezTo>
                    <a:cubicBezTo>
                      <a:pt x="778" y="173"/>
                      <a:pt x="1040" y="114"/>
                      <a:pt x="1040" y="0"/>
                    </a:cubicBezTo>
                    <a:cubicBezTo>
                      <a:pt x="966" y="0"/>
                      <a:pt x="966" y="0"/>
                      <a:pt x="966" y="0"/>
                    </a:cubicBezTo>
                    <a:cubicBezTo>
                      <a:pt x="966" y="36"/>
                      <a:pt x="808" y="105"/>
                      <a:pt x="520" y="105"/>
                    </a:cubicBezTo>
                    <a:cubicBezTo>
                      <a:pt x="231" y="105"/>
                      <a:pt x="74" y="36"/>
                      <a:pt x="7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66" name="Google Shape;15766;p111"/>
              <p:cNvSpPr/>
              <p:nvPr/>
            </p:nvSpPr>
            <p:spPr>
              <a:xfrm>
                <a:off x="3298255" y="1072210"/>
                <a:ext cx="190132" cy="31832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73" extrusionOk="0">
                    <a:moveTo>
                      <a:pt x="0" y="0"/>
                    </a:moveTo>
                    <a:cubicBezTo>
                      <a:pt x="0" y="114"/>
                      <a:pt x="261" y="173"/>
                      <a:pt x="520" y="173"/>
                    </a:cubicBezTo>
                    <a:cubicBezTo>
                      <a:pt x="778" y="173"/>
                      <a:pt x="1040" y="114"/>
                      <a:pt x="1040" y="0"/>
                    </a:cubicBezTo>
                    <a:cubicBezTo>
                      <a:pt x="966" y="0"/>
                      <a:pt x="966" y="0"/>
                      <a:pt x="966" y="0"/>
                    </a:cubicBezTo>
                    <a:cubicBezTo>
                      <a:pt x="966" y="36"/>
                      <a:pt x="808" y="105"/>
                      <a:pt x="520" y="105"/>
                    </a:cubicBezTo>
                    <a:cubicBezTo>
                      <a:pt x="231" y="105"/>
                      <a:pt x="74" y="36"/>
                      <a:pt x="7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767" name="Google Shape;15767;p111"/>
          <p:cNvSpPr/>
          <p:nvPr/>
        </p:nvSpPr>
        <p:spPr>
          <a:xfrm>
            <a:off x="4502008" y="1992927"/>
            <a:ext cx="545855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Storage</a:t>
            </a:r>
            <a:endParaRPr sz="1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768" name="Google Shape;15768;p111"/>
          <p:cNvSpPr/>
          <p:nvPr/>
        </p:nvSpPr>
        <p:spPr>
          <a:xfrm>
            <a:off x="525194" y="1992927"/>
            <a:ext cx="455381" cy="184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 sz="24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769" name="Google Shape;15769;p111"/>
          <p:cNvGrpSpPr/>
          <p:nvPr/>
        </p:nvGrpSpPr>
        <p:grpSpPr>
          <a:xfrm>
            <a:off x="190500" y="845836"/>
            <a:ext cx="1124769" cy="1124770"/>
            <a:chOff x="5116550" y="3314201"/>
            <a:chExt cx="843577" cy="843577"/>
          </a:xfrm>
        </p:grpSpPr>
        <p:grpSp>
          <p:nvGrpSpPr>
            <p:cNvPr id="15770" name="Google Shape;15770;p111"/>
            <p:cNvGrpSpPr/>
            <p:nvPr/>
          </p:nvGrpSpPr>
          <p:grpSpPr>
            <a:xfrm>
              <a:off x="5116550" y="3314201"/>
              <a:ext cx="843577" cy="843577"/>
              <a:chOff x="5116550" y="3314201"/>
              <a:chExt cx="843577" cy="843577"/>
            </a:xfrm>
          </p:grpSpPr>
          <p:sp>
            <p:nvSpPr>
              <p:cNvPr id="15771" name="Google Shape;15771;p111"/>
              <p:cNvSpPr/>
              <p:nvPr/>
            </p:nvSpPr>
            <p:spPr>
              <a:xfrm>
                <a:off x="5116550" y="3314201"/>
                <a:ext cx="843577" cy="843577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2"/>
                      <a:pt x="3500" y="2302"/>
                      <a:pt x="3500" y="2302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6" y="3500"/>
                      <a:pt x="0" y="2964"/>
                      <a:pt x="0" y="2302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6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72" name="Google Shape;15772;p111"/>
              <p:cNvSpPr/>
              <p:nvPr/>
            </p:nvSpPr>
            <p:spPr>
              <a:xfrm>
                <a:off x="5523599" y="4035323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73" name="Google Shape;15773;p111"/>
              <p:cNvSpPr/>
              <p:nvPr/>
            </p:nvSpPr>
            <p:spPr>
              <a:xfrm>
                <a:off x="5523599" y="3403775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74" name="Google Shape;15774;p111"/>
              <p:cNvSpPr/>
              <p:nvPr/>
            </p:nvSpPr>
            <p:spPr>
              <a:xfrm>
                <a:off x="5836539" y="3720116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75" name="Google Shape;15775;p111"/>
              <p:cNvSpPr/>
              <p:nvPr/>
            </p:nvSpPr>
            <p:spPr>
              <a:xfrm>
                <a:off x="5204990" y="3720116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76" name="Google Shape;15776;p111"/>
              <p:cNvSpPr/>
              <p:nvPr/>
            </p:nvSpPr>
            <p:spPr>
              <a:xfrm>
                <a:off x="5259414" y="3458199"/>
                <a:ext cx="32882" cy="3401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77" name="Google Shape;15777;p111"/>
              <p:cNvSpPr/>
              <p:nvPr/>
            </p:nvSpPr>
            <p:spPr>
              <a:xfrm>
                <a:off x="5782114" y="3980899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78" name="Google Shape;15778;p111"/>
              <p:cNvSpPr/>
              <p:nvPr/>
            </p:nvSpPr>
            <p:spPr>
              <a:xfrm>
                <a:off x="5259414" y="3980899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79" name="Google Shape;15779;p111"/>
              <p:cNvSpPr/>
              <p:nvPr/>
            </p:nvSpPr>
            <p:spPr>
              <a:xfrm>
                <a:off x="5782114" y="3458199"/>
                <a:ext cx="32882" cy="32882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5780" name="Google Shape;15780;p111"/>
            <p:cNvGrpSpPr/>
            <p:nvPr/>
          </p:nvGrpSpPr>
          <p:grpSpPr>
            <a:xfrm>
              <a:off x="5374408" y="3575606"/>
              <a:ext cx="320767" cy="320767"/>
              <a:chOff x="5374408" y="3575606"/>
              <a:chExt cx="320767" cy="320767"/>
            </a:xfrm>
          </p:grpSpPr>
          <p:sp>
            <p:nvSpPr>
              <p:cNvPr id="15781" name="Google Shape;15781;p111"/>
              <p:cNvSpPr/>
              <p:nvPr/>
            </p:nvSpPr>
            <p:spPr>
              <a:xfrm>
                <a:off x="5374408" y="3575606"/>
                <a:ext cx="320767" cy="320767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82" name="Google Shape;15782;p111"/>
              <p:cNvSpPr/>
              <p:nvPr/>
            </p:nvSpPr>
            <p:spPr>
              <a:xfrm>
                <a:off x="5462985" y="3610005"/>
                <a:ext cx="143614" cy="252829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380" extrusionOk="0">
                    <a:moveTo>
                      <a:pt x="720" y="1380"/>
                    </a:moveTo>
                    <a:cubicBezTo>
                      <a:pt x="67" y="1380"/>
                      <a:pt x="67" y="1380"/>
                      <a:pt x="67" y="1380"/>
                    </a:cubicBezTo>
                    <a:cubicBezTo>
                      <a:pt x="30" y="1380"/>
                      <a:pt x="0" y="1350"/>
                      <a:pt x="0" y="131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ubicBezTo>
                      <a:pt x="720" y="0"/>
                      <a:pt x="720" y="0"/>
                      <a:pt x="720" y="0"/>
                    </a:cubicBezTo>
                    <a:cubicBezTo>
                      <a:pt x="757" y="0"/>
                      <a:pt x="787" y="30"/>
                      <a:pt x="787" y="67"/>
                    </a:cubicBezTo>
                    <a:cubicBezTo>
                      <a:pt x="787" y="1313"/>
                      <a:pt x="787" y="1313"/>
                      <a:pt x="787" y="1313"/>
                    </a:cubicBezTo>
                    <a:cubicBezTo>
                      <a:pt x="787" y="1350"/>
                      <a:pt x="757" y="1380"/>
                      <a:pt x="720" y="1380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783" name="Google Shape;15783;p111"/>
              <p:cNvCxnSpPr/>
              <p:nvPr/>
            </p:nvCxnSpPr>
            <p:spPr>
              <a:xfrm>
                <a:off x="5461265" y="3674503"/>
                <a:ext cx="145334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5784" name="Google Shape;15784;p111"/>
              <p:cNvSpPr/>
              <p:nvPr/>
            </p:nvSpPr>
            <p:spPr>
              <a:xfrm>
                <a:off x="5518882" y="3700301"/>
                <a:ext cx="31819" cy="3095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70" extrusionOk="0">
                    <a:moveTo>
                      <a:pt x="118" y="0"/>
                    </a:moveTo>
                    <a:cubicBezTo>
                      <a:pt x="118" y="85"/>
                      <a:pt x="118" y="85"/>
                      <a:pt x="11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24" y="12"/>
                      <a:pt x="0" y="44"/>
                      <a:pt x="0" y="82"/>
                    </a:cubicBezTo>
                    <a:cubicBezTo>
                      <a:pt x="0" y="130"/>
                      <a:pt x="39" y="170"/>
                      <a:pt x="88" y="170"/>
                    </a:cubicBezTo>
                    <a:cubicBezTo>
                      <a:pt x="136" y="170"/>
                      <a:pt x="175" y="130"/>
                      <a:pt x="175" y="82"/>
                    </a:cubicBezTo>
                    <a:cubicBezTo>
                      <a:pt x="175" y="44"/>
                      <a:pt x="151" y="12"/>
                      <a:pt x="1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785" name="Google Shape;15785;p111"/>
          <p:cNvSpPr/>
          <p:nvPr/>
        </p:nvSpPr>
        <p:spPr>
          <a:xfrm>
            <a:off x="1573606" y="1992927"/>
            <a:ext cx="997261" cy="18466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Server</a:t>
            </a:r>
            <a:endParaRPr sz="24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786" name="Google Shape;15786;p111"/>
          <p:cNvGrpSpPr/>
          <p:nvPr/>
        </p:nvGrpSpPr>
        <p:grpSpPr>
          <a:xfrm>
            <a:off x="1509852" y="848754"/>
            <a:ext cx="1124769" cy="1124770"/>
            <a:chOff x="1497694" y="883609"/>
            <a:chExt cx="1124769" cy="1124770"/>
          </a:xfrm>
        </p:grpSpPr>
        <p:sp>
          <p:nvSpPr>
            <p:cNvPr id="15787" name="Google Shape;15787;p111"/>
            <p:cNvSpPr/>
            <p:nvPr/>
          </p:nvSpPr>
          <p:spPr>
            <a:xfrm>
              <a:off x="1497694" y="883609"/>
              <a:ext cx="1124769" cy="1124770"/>
            </a:xfrm>
            <a:custGeom>
              <a:avLst/>
              <a:gdLst/>
              <a:ahLst/>
              <a:cxnLst/>
              <a:rect l="l" t="t" r="r" b="b"/>
              <a:pathLst>
                <a:path w="3500" h="3500" extrusionOk="0">
                  <a:moveTo>
                    <a:pt x="1198" y="0"/>
                  </a:moveTo>
                  <a:cubicBezTo>
                    <a:pt x="2302" y="0"/>
                    <a:pt x="2302" y="0"/>
                    <a:pt x="2302" y="0"/>
                  </a:cubicBezTo>
                  <a:cubicBezTo>
                    <a:pt x="2964" y="0"/>
                    <a:pt x="3500" y="536"/>
                    <a:pt x="3500" y="1198"/>
                  </a:cubicBezTo>
                  <a:cubicBezTo>
                    <a:pt x="3500" y="2302"/>
                    <a:pt x="3500" y="2302"/>
                    <a:pt x="3500" y="2302"/>
                  </a:cubicBezTo>
                  <a:cubicBezTo>
                    <a:pt x="3500" y="2964"/>
                    <a:pt x="2964" y="3500"/>
                    <a:pt x="2302" y="3500"/>
                  </a:cubicBezTo>
                  <a:cubicBezTo>
                    <a:pt x="1198" y="3500"/>
                    <a:pt x="1198" y="3500"/>
                    <a:pt x="1198" y="3500"/>
                  </a:cubicBezTo>
                  <a:cubicBezTo>
                    <a:pt x="536" y="3500"/>
                    <a:pt x="0" y="2964"/>
                    <a:pt x="0" y="2302"/>
                  </a:cubicBezTo>
                  <a:cubicBezTo>
                    <a:pt x="0" y="1198"/>
                    <a:pt x="0" y="1198"/>
                    <a:pt x="0" y="1198"/>
                  </a:cubicBezTo>
                  <a:cubicBezTo>
                    <a:pt x="0" y="536"/>
                    <a:pt x="536" y="0"/>
                    <a:pt x="1198" y="0"/>
                  </a:cubicBezTo>
                </a:path>
              </a:pathLst>
            </a:custGeom>
            <a:solidFill>
              <a:srgbClr val="C1DFAD">
                <a:alpha val="92941"/>
              </a:srgbClr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8" name="Google Shape;15788;p111"/>
            <p:cNvSpPr/>
            <p:nvPr/>
          </p:nvSpPr>
          <p:spPr>
            <a:xfrm>
              <a:off x="2040426" y="1845105"/>
              <a:ext cx="43843" cy="43843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89" name="Google Shape;15789;p111"/>
            <p:cNvSpPr/>
            <p:nvPr/>
          </p:nvSpPr>
          <p:spPr>
            <a:xfrm>
              <a:off x="2040426" y="1003041"/>
              <a:ext cx="43843" cy="43843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0" name="Google Shape;15790;p111"/>
            <p:cNvSpPr/>
            <p:nvPr/>
          </p:nvSpPr>
          <p:spPr>
            <a:xfrm>
              <a:off x="2457679" y="1424829"/>
              <a:ext cx="43843" cy="43843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1" name="Google Shape;15791;p111"/>
            <p:cNvSpPr/>
            <p:nvPr/>
          </p:nvSpPr>
          <p:spPr>
            <a:xfrm>
              <a:off x="1615614" y="1424829"/>
              <a:ext cx="43843" cy="43843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2" name="Google Shape;15792;p111"/>
            <p:cNvSpPr/>
            <p:nvPr/>
          </p:nvSpPr>
          <p:spPr>
            <a:xfrm>
              <a:off x="1688179" y="1075606"/>
              <a:ext cx="43843" cy="45353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3" name="Google Shape;15793;p111"/>
            <p:cNvSpPr/>
            <p:nvPr/>
          </p:nvSpPr>
          <p:spPr>
            <a:xfrm>
              <a:off x="2385112" y="1772540"/>
              <a:ext cx="43843" cy="43843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4" name="Google Shape;15794;p111"/>
            <p:cNvSpPr/>
            <p:nvPr/>
          </p:nvSpPr>
          <p:spPr>
            <a:xfrm>
              <a:off x="1688179" y="1772540"/>
              <a:ext cx="43843" cy="43843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795" name="Google Shape;15795;p111"/>
            <p:cNvSpPr/>
            <p:nvPr/>
          </p:nvSpPr>
          <p:spPr>
            <a:xfrm>
              <a:off x="2385112" y="1075606"/>
              <a:ext cx="43843" cy="43843"/>
            </a:xfrm>
            <a:prstGeom prst="ellipse">
              <a:avLst/>
            </a:prstGeom>
            <a:solidFill>
              <a:srgbClr val="DEEED4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796" name="Google Shape;15796;p111"/>
            <p:cNvGrpSpPr/>
            <p:nvPr/>
          </p:nvGrpSpPr>
          <p:grpSpPr>
            <a:xfrm>
              <a:off x="1841505" y="1232149"/>
              <a:ext cx="427689" cy="427689"/>
              <a:chOff x="1273923" y="5726726"/>
              <a:chExt cx="592138" cy="592139"/>
            </a:xfrm>
          </p:grpSpPr>
          <p:sp>
            <p:nvSpPr>
              <p:cNvPr id="15797" name="Google Shape;15797;p111"/>
              <p:cNvSpPr/>
              <p:nvPr/>
            </p:nvSpPr>
            <p:spPr>
              <a:xfrm>
                <a:off x="1273923" y="5726726"/>
                <a:ext cx="592138" cy="592139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98" name="Google Shape;15798;p111"/>
              <p:cNvSpPr/>
              <p:nvPr/>
            </p:nvSpPr>
            <p:spPr>
              <a:xfrm>
                <a:off x="1437436" y="5790227"/>
                <a:ext cx="265113" cy="4667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380" extrusionOk="0">
                    <a:moveTo>
                      <a:pt x="720" y="1380"/>
                    </a:moveTo>
                    <a:cubicBezTo>
                      <a:pt x="67" y="1380"/>
                      <a:pt x="67" y="1380"/>
                      <a:pt x="67" y="1380"/>
                    </a:cubicBezTo>
                    <a:cubicBezTo>
                      <a:pt x="30" y="1380"/>
                      <a:pt x="0" y="1350"/>
                      <a:pt x="0" y="131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ubicBezTo>
                      <a:pt x="720" y="0"/>
                      <a:pt x="720" y="0"/>
                      <a:pt x="720" y="0"/>
                    </a:cubicBezTo>
                    <a:cubicBezTo>
                      <a:pt x="757" y="0"/>
                      <a:pt x="787" y="30"/>
                      <a:pt x="787" y="67"/>
                    </a:cubicBezTo>
                    <a:cubicBezTo>
                      <a:pt x="787" y="1313"/>
                      <a:pt x="787" y="1313"/>
                      <a:pt x="787" y="1313"/>
                    </a:cubicBezTo>
                    <a:cubicBezTo>
                      <a:pt x="787" y="1350"/>
                      <a:pt x="757" y="1380"/>
                      <a:pt x="720" y="1380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799" name="Google Shape;15799;p111"/>
              <p:cNvCxnSpPr/>
              <p:nvPr/>
            </p:nvCxnSpPr>
            <p:spPr>
              <a:xfrm>
                <a:off x="1434261" y="5909290"/>
                <a:ext cx="268288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5800" name="Google Shape;15800;p111"/>
              <p:cNvSpPr/>
              <p:nvPr/>
            </p:nvSpPr>
            <p:spPr>
              <a:xfrm>
                <a:off x="1540623" y="5956915"/>
                <a:ext cx="58738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70" extrusionOk="0">
                    <a:moveTo>
                      <a:pt x="118" y="0"/>
                    </a:moveTo>
                    <a:cubicBezTo>
                      <a:pt x="118" y="85"/>
                      <a:pt x="118" y="85"/>
                      <a:pt x="11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24" y="12"/>
                      <a:pt x="0" y="44"/>
                      <a:pt x="0" y="82"/>
                    </a:cubicBezTo>
                    <a:cubicBezTo>
                      <a:pt x="0" y="130"/>
                      <a:pt x="39" y="170"/>
                      <a:pt x="88" y="170"/>
                    </a:cubicBezTo>
                    <a:cubicBezTo>
                      <a:pt x="136" y="170"/>
                      <a:pt x="175" y="130"/>
                      <a:pt x="175" y="82"/>
                    </a:cubicBezTo>
                    <a:cubicBezTo>
                      <a:pt x="175" y="44"/>
                      <a:pt x="151" y="12"/>
                      <a:pt x="1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01" name="Google Shape;15801;p111"/>
              <p:cNvSpPr/>
              <p:nvPr/>
            </p:nvSpPr>
            <p:spPr>
              <a:xfrm>
                <a:off x="1523161" y="6055340"/>
                <a:ext cx="95250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396" extrusionOk="0">
                    <a:moveTo>
                      <a:pt x="213" y="161"/>
                    </a:moveTo>
                    <a:cubicBezTo>
                      <a:pt x="71" y="161"/>
                      <a:pt x="71" y="161"/>
                      <a:pt x="71" y="161"/>
                    </a:cubicBezTo>
                    <a:cubicBezTo>
                      <a:pt x="71" y="106"/>
                      <a:pt x="71" y="106"/>
                      <a:pt x="71" y="106"/>
                    </a:cubicBezTo>
                    <a:cubicBezTo>
                      <a:pt x="71" y="67"/>
                      <a:pt x="103" y="35"/>
                      <a:pt x="142" y="35"/>
                    </a:cubicBezTo>
                    <a:cubicBezTo>
                      <a:pt x="181" y="35"/>
                      <a:pt x="213" y="67"/>
                      <a:pt x="213" y="106"/>
                    </a:cubicBezTo>
                    <a:cubicBezTo>
                      <a:pt x="213" y="161"/>
                      <a:pt x="213" y="161"/>
                      <a:pt x="213" y="161"/>
                    </a:cubicBezTo>
                    <a:close/>
                    <a:moveTo>
                      <a:pt x="158" y="271"/>
                    </a:moveTo>
                    <a:cubicBezTo>
                      <a:pt x="158" y="279"/>
                      <a:pt x="158" y="279"/>
                      <a:pt x="158" y="279"/>
                    </a:cubicBezTo>
                    <a:cubicBezTo>
                      <a:pt x="158" y="302"/>
                      <a:pt x="158" y="302"/>
                      <a:pt x="158" y="302"/>
                    </a:cubicBezTo>
                    <a:cubicBezTo>
                      <a:pt x="158" y="310"/>
                      <a:pt x="150" y="318"/>
                      <a:pt x="142" y="318"/>
                    </a:cubicBezTo>
                    <a:cubicBezTo>
                      <a:pt x="130" y="318"/>
                      <a:pt x="122" y="310"/>
                      <a:pt x="122" y="302"/>
                    </a:cubicBezTo>
                    <a:cubicBezTo>
                      <a:pt x="122" y="287"/>
                      <a:pt x="122" y="287"/>
                      <a:pt x="122" y="287"/>
                    </a:cubicBezTo>
                    <a:cubicBezTo>
                      <a:pt x="122" y="279"/>
                      <a:pt x="122" y="279"/>
                      <a:pt x="122" y="279"/>
                    </a:cubicBezTo>
                    <a:cubicBezTo>
                      <a:pt x="122" y="271"/>
                      <a:pt x="122" y="271"/>
                      <a:pt x="122" y="271"/>
                    </a:cubicBezTo>
                    <a:cubicBezTo>
                      <a:pt x="122" y="255"/>
                      <a:pt x="122" y="255"/>
                      <a:pt x="122" y="255"/>
                    </a:cubicBezTo>
                    <a:cubicBezTo>
                      <a:pt x="122" y="243"/>
                      <a:pt x="130" y="236"/>
                      <a:pt x="142" y="236"/>
                    </a:cubicBezTo>
                    <a:cubicBezTo>
                      <a:pt x="146" y="236"/>
                      <a:pt x="150" y="239"/>
                      <a:pt x="154" y="243"/>
                    </a:cubicBezTo>
                    <a:cubicBezTo>
                      <a:pt x="154" y="243"/>
                      <a:pt x="154" y="243"/>
                      <a:pt x="154" y="243"/>
                    </a:cubicBezTo>
                    <a:cubicBezTo>
                      <a:pt x="158" y="247"/>
                      <a:pt x="158" y="251"/>
                      <a:pt x="158" y="255"/>
                    </a:cubicBezTo>
                    <a:lnTo>
                      <a:pt x="158" y="271"/>
                    </a:lnTo>
                    <a:close/>
                    <a:moveTo>
                      <a:pt x="248" y="106"/>
                    </a:moveTo>
                    <a:cubicBezTo>
                      <a:pt x="248" y="51"/>
                      <a:pt x="201" y="0"/>
                      <a:pt x="142" y="0"/>
                    </a:cubicBezTo>
                    <a:cubicBezTo>
                      <a:pt x="83" y="0"/>
                      <a:pt x="36" y="51"/>
                      <a:pt x="36" y="106"/>
                    </a:cubicBezTo>
                    <a:cubicBezTo>
                      <a:pt x="36" y="161"/>
                      <a:pt x="36" y="161"/>
                      <a:pt x="36" y="161"/>
                    </a:cubicBezTo>
                    <a:cubicBezTo>
                      <a:pt x="4" y="161"/>
                      <a:pt x="4" y="161"/>
                      <a:pt x="4" y="161"/>
                    </a:cubicBezTo>
                    <a:cubicBezTo>
                      <a:pt x="0" y="161"/>
                      <a:pt x="0" y="161"/>
                      <a:pt x="0" y="165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0" y="393"/>
                      <a:pt x="0" y="396"/>
                      <a:pt x="4" y="396"/>
                    </a:cubicBezTo>
                    <a:cubicBezTo>
                      <a:pt x="36" y="396"/>
                      <a:pt x="36" y="396"/>
                      <a:pt x="36" y="396"/>
                    </a:cubicBezTo>
                    <a:cubicBezTo>
                      <a:pt x="44" y="396"/>
                      <a:pt x="55" y="396"/>
                      <a:pt x="63" y="396"/>
                    </a:cubicBezTo>
                    <a:cubicBezTo>
                      <a:pt x="161" y="396"/>
                      <a:pt x="161" y="396"/>
                      <a:pt x="161" y="396"/>
                    </a:cubicBezTo>
                    <a:cubicBezTo>
                      <a:pt x="165" y="396"/>
                      <a:pt x="169" y="396"/>
                      <a:pt x="169" y="396"/>
                    </a:cubicBezTo>
                    <a:cubicBezTo>
                      <a:pt x="275" y="396"/>
                      <a:pt x="275" y="396"/>
                      <a:pt x="275" y="396"/>
                    </a:cubicBezTo>
                    <a:cubicBezTo>
                      <a:pt x="279" y="396"/>
                      <a:pt x="283" y="393"/>
                      <a:pt x="283" y="389"/>
                    </a:cubicBezTo>
                    <a:cubicBezTo>
                      <a:pt x="283" y="373"/>
                      <a:pt x="283" y="373"/>
                      <a:pt x="283" y="373"/>
                    </a:cubicBezTo>
                    <a:cubicBezTo>
                      <a:pt x="283" y="365"/>
                      <a:pt x="283" y="357"/>
                      <a:pt x="283" y="353"/>
                    </a:cubicBezTo>
                    <a:cubicBezTo>
                      <a:pt x="283" y="279"/>
                      <a:pt x="283" y="279"/>
                      <a:pt x="283" y="279"/>
                    </a:cubicBezTo>
                    <a:cubicBezTo>
                      <a:pt x="283" y="271"/>
                      <a:pt x="283" y="263"/>
                      <a:pt x="283" y="255"/>
                    </a:cubicBezTo>
                    <a:cubicBezTo>
                      <a:pt x="283" y="228"/>
                      <a:pt x="283" y="228"/>
                      <a:pt x="283" y="228"/>
                    </a:cubicBezTo>
                    <a:cubicBezTo>
                      <a:pt x="283" y="224"/>
                      <a:pt x="283" y="220"/>
                      <a:pt x="283" y="216"/>
                    </a:cubicBezTo>
                    <a:cubicBezTo>
                      <a:pt x="283" y="173"/>
                      <a:pt x="283" y="173"/>
                      <a:pt x="283" y="173"/>
                    </a:cubicBezTo>
                    <a:cubicBezTo>
                      <a:pt x="283" y="165"/>
                      <a:pt x="283" y="165"/>
                      <a:pt x="283" y="165"/>
                    </a:cubicBezTo>
                    <a:cubicBezTo>
                      <a:pt x="283" y="161"/>
                      <a:pt x="279" y="161"/>
                      <a:pt x="275" y="161"/>
                    </a:cubicBezTo>
                    <a:cubicBezTo>
                      <a:pt x="248" y="161"/>
                      <a:pt x="248" y="161"/>
                      <a:pt x="248" y="161"/>
                    </a:cubicBezTo>
                    <a:cubicBezTo>
                      <a:pt x="248" y="157"/>
                      <a:pt x="248" y="157"/>
                      <a:pt x="248" y="153"/>
                    </a:cubicBezTo>
                    <a:cubicBezTo>
                      <a:pt x="248" y="106"/>
                      <a:pt x="248" y="106"/>
                      <a:pt x="248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802" name="Google Shape;15802;p111"/>
          <p:cNvGrpSpPr/>
          <p:nvPr/>
        </p:nvGrpSpPr>
        <p:grpSpPr>
          <a:xfrm>
            <a:off x="2879678" y="852098"/>
            <a:ext cx="1121664" cy="1121664"/>
            <a:chOff x="2717412" y="893216"/>
            <a:chExt cx="1121664" cy="1121664"/>
          </a:xfrm>
        </p:grpSpPr>
        <p:grpSp>
          <p:nvGrpSpPr>
            <p:cNvPr id="15803" name="Google Shape;15803;p111"/>
            <p:cNvGrpSpPr/>
            <p:nvPr/>
          </p:nvGrpSpPr>
          <p:grpSpPr>
            <a:xfrm>
              <a:off x="2717412" y="893216"/>
              <a:ext cx="1121664" cy="1121664"/>
              <a:chOff x="3278188" y="1319214"/>
              <a:chExt cx="1181100" cy="1181100"/>
            </a:xfrm>
          </p:grpSpPr>
          <p:sp>
            <p:nvSpPr>
              <p:cNvPr id="15804" name="Google Shape;15804;p111"/>
              <p:cNvSpPr/>
              <p:nvPr/>
            </p:nvSpPr>
            <p:spPr>
              <a:xfrm>
                <a:off x="3278188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05" name="Google Shape;15805;p111"/>
              <p:cNvSpPr/>
              <p:nvPr/>
            </p:nvSpPr>
            <p:spPr>
              <a:xfrm>
                <a:off x="3848101" y="232886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06" name="Google Shape;15806;p111"/>
              <p:cNvSpPr/>
              <p:nvPr/>
            </p:nvSpPr>
            <p:spPr>
              <a:xfrm>
                <a:off x="3848101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07" name="Google Shape;15807;p111"/>
              <p:cNvSpPr/>
              <p:nvPr/>
            </p:nvSpPr>
            <p:spPr>
              <a:xfrm>
                <a:off x="4286251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08" name="Google Shape;15808;p111"/>
              <p:cNvSpPr/>
              <p:nvPr/>
            </p:nvSpPr>
            <p:spPr>
              <a:xfrm>
                <a:off x="3402013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09" name="Google Shape;15809;p111"/>
              <p:cNvSpPr/>
              <p:nvPr/>
            </p:nvSpPr>
            <p:spPr>
              <a:xfrm>
                <a:off x="3478213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10" name="Google Shape;15810;p111"/>
              <p:cNvSpPr/>
              <p:nvPr/>
            </p:nvSpPr>
            <p:spPr>
              <a:xfrm>
                <a:off x="4210051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11" name="Google Shape;15811;p111"/>
              <p:cNvSpPr/>
              <p:nvPr/>
            </p:nvSpPr>
            <p:spPr>
              <a:xfrm>
                <a:off x="3478213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12" name="Google Shape;15812;p111"/>
              <p:cNvSpPr/>
              <p:nvPr/>
            </p:nvSpPr>
            <p:spPr>
              <a:xfrm>
                <a:off x="4210051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813" name="Google Shape;15813;p111"/>
            <p:cNvSpPr/>
            <p:nvPr/>
          </p:nvSpPr>
          <p:spPr>
            <a:xfrm>
              <a:off x="3064884" y="1240688"/>
              <a:ext cx="426720" cy="42672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9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9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814" name="Google Shape;15814;p111"/>
            <p:cNvGrpSpPr/>
            <p:nvPr/>
          </p:nvGrpSpPr>
          <p:grpSpPr>
            <a:xfrm>
              <a:off x="3071749" y="1286450"/>
              <a:ext cx="414137" cy="336343"/>
              <a:chOff x="2303811" y="964837"/>
              <a:chExt cx="310603" cy="252257"/>
            </a:xfrm>
          </p:grpSpPr>
          <p:sp>
            <p:nvSpPr>
              <p:cNvPr id="15815" name="Google Shape;15815;p111"/>
              <p:cNvSpPr/>
              <p:nvPr/>
            </p:nvSpPr>
            <p:spPr>
              <a:xfrm>
                <a:off x="2387039" y="964837"/>
                <a:ext cx="143289" cy="252257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380" extrusionOk="0">
                    <a:moveTo>
                      <a:pt x="721" y="1380"/>
                    </a:moveTo>
                    <a:cubicBezTo>
                      <a:pt x="67" y="1380"/>
                      <a:pt x="67" y="1380"/>
                      <a:pt x="67" y="1380"/>
                    </a:cubicBezTo>
                    <a:cubicBezTo>
                      <a:pt x="30" y="1380"/>
                      <a:pt x="0" y="1350"/>
                      <a:pt x="0" y="131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ubicBezTo>
                      <a:pt x="721" y="0"/>
                      <a:pt x="721" y="0"/>
                      <a:pt x="721" y="0"/>
                    </a:cubicBezTo>
                    <a:cubicBezTo>
                      <a:pt x="758" y="0"/>
                      <a:pt x="788" y="30"/>
                      <a:pt x="788" y="67"/>
                    </a:cubicBezTo>
                    <a:cubicBezTo>
                      <a:pt x="788" y="1313"/>
                      <a:pt x="788" y="1313"/>
                      <a:pt x="788" y="1313"/>
                    </a:cubicBezTo>
                    <a:cubicBezTo>
                      <a:pt x="788" y="1350"/>
                      <a:pt x="758" y="1380"/>
                      <a:pt x="721" y="1380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16" name="Google Shape;15816;p111"/>
              <p:cNvSpPr/>
              <p:nvPr/>
            </p:nvSpPr>
            <p:spPr>
              <a:xfrm>
                <a:off x="2412779" y="1001732"/>
                <a:ext cx="93524" cy="111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17" name="Google Shape;15817;p111"/>
              <p:cNvSpPr/>
              <p:nvPr/>
            </p:nvSpPr>
            <p:spPr>
              <a:xfrm>
                <a:off x="2412779" y="1034336"/>
                <a:ext cx="93524" cy="1201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18" name="Google Shape;15818;p111"/>
              <p:cNvSpPr/>
              <p:nvPr/>
            </p:nvSpPr>
            <p:spPr>
              <a:xfrm>
                <a:off x="2412779" y="1067798"/>
                <a:ext cx="93524" cy="1201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19" name="Google Shape;15819;p111"/>
              <p:cNvSpPr/>
              <p:nvPr/>
            </p:nvSpPr>
            <p:spPr>
              <a:xfrm>
                <a:off x="2412779" y="1101261"/>
                <a:ext cx="93524" cy="111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20" name="Google Shape;15820;p111"/>
              <p:cNvSpPr/>
              <p:nvPr/>
            </p:nvSpPr>
            <p:spPr>
              <a:xfrm>
                <a:off x="2412779" y="1133866"/>
                <a:ext cx="93524" cy="1201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21" name="Google Shape;15821;p111"/>
              <p:cNvSpPr/>
              <p:nvPr/>
            </p:nvSpPr>
            <p:spPr>
              <a:xfrm>
                <a:off x="2412779" y="1167328"/>
                <a:ext cx="93524" cy="1201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22" name="Google Shape;15822;p111"/>
              <p:cNvSpPr/>
              <p:nvPr/>
            </p:nvSpPr>
            <p:spPr>
              <a:xfrm>
                <a:off x="2543198" y="1059218"/>
                <a:ext cx="65209" cy="65209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57" extrusionOk="0">
                    <a:moveTo>
                      <a:pt x="354" y="171"/>
                    </a:moveTo>
                    <a:cubicBezTo>
                      <a:pt x="354" y="170"/>
                      <a:pt x="353" y="169"/>
                      <a:pt x="353" y="168"/>
                    </a:cubicBezTo>
                    <a:cubicBezTo>
                      <a:pt x="311" y="127"/>
                      <a:pt x="311" y="127"/>
                      <a:pt x="311" y="127"/>
                    </a:cubicBezTo>
                    <a:cubicBezTo>
                      <a:pt x="307" y="123"/>
                      <a:pt x="300" y="123"/>
                      <a:pt x="296" y="127"/>
                    </a:cubicBezTo>
                    <a:cubicBezTo>
                      <a:pt x="295" y="128"/>
                      <a:pt x="295" y="128"/>
                      <a:pt x="295" y="128"/>
                    </a:cubicBezTo>
                    <a:cubicBezTo>
                      <a:pt x="291" y="132"/>
                      <a:pt x="291" y="139"/>
                      <a:pt x="295" y="143"/>
                    </a:cubicBezTo>
                    <a:cubicBezTo>
                      <a:pt x="319" y="167"/>
                      <a:pt x="319" y="167"/>
                      <a:pt x="319" y="167"/>
                    </a:cubicBezTo>
                    <a:cubicBezTo>
                      <a:pt x="255" y="167"/>
                      <a:pt x="255" y="167"/>
                      <a:pt x="255" y="167"/>
                    </a:cubicBezTo>
                    <a:cubicBezTo>
                      <a:pt x="269" y="150"/>
                      <a:pt x="282" y="134"/>
                      <a:pt x="291" y="119"/>
                    </a:cubicBezTo>
                    <a:cubicBezTo>
                      <a:pt x="313" y="85"/>
                      <a:pt x="318" y="64"/>
                      <a:pt x="307" y="53"/>
                    </a:cubicBezTo>
                    <a:cubicBezTo>
                      <a:pt x="304" y="50"/>
                      <a:pt x="299" y="47"/>
                      <a:pt x="291" y="47"/>
                    </a:cubicBezTo>
                    <a:cubicBezTo>
                      <a:pt x="269" y="47"/>
                      <a:pt x="229" y="73"/>
                      <a:pt x="190" y="106"/>
                    </a:cubicBezTo>
                    <a:cubicBezTo>
                      <a:pt x="190" y="38"/>
                      <a:pt x="190" y="38"/>
                      <a:pt x="190" y="38"/>
                    </a:cubicBezTo>
                    <a:cubicBezTo>
                      <a:pt x="214" y="62"/>
                      <a:pt x="214" y="62"/>
                      <a:pt x="214" y="62"/>
                    </a:cubicBezTo>
                    <a:cubicBezTo>
                      <a:pt x="218" y="66"/>
                      <a:pt x="225" y="66"/>
                      <a:pt x="229" y="62"/>
                    </a:cubicBezTo>
                    <a:cubicBezTo>
                      <a:pt x="230" y="61"/>
                      <a:pt x="230" y="61"/>
                      <a:pt x="230" y="61"/>
                    </a:cubicBezTo>
                    <a:cubicBezTo>
                      <a:pt x="234" y="57"/>
                      <a:pt x="234" y="50"/>
                      <a:pt x="230" y="46"/>
                    </a:cubicBezTo>
                    <a:cubicBezTo>
                      <a:pt x="188" y="4"/>
                      <a:pt x="188" y="4"/>
                      <a:pt x="188" y="4"/>
                    </a:cubicBezTo>
                    <a:cubicBezTo>
                      <a:pt x="188" y="4"/>
                      <a:pt x="188" y="4"/>
                      <a:pt x="188" y="4"/>
                    </a:cubicBezTo>
                    <a:cubicBezTo>
                      <a:pt x="186" y="1"/>
                      <a:pt x="183" y="0"/>
                      <a:pt x="180" y="0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75" y="0"/>
                      <a:pt x="172" y="1"/>
                      <a:pt x="171" y="3"/>
                    </a:cubicBezTo>
                    <a:cubicBezTo>
                      <a:pt x="170" y="3"/>
                      <a:pt x="169" y="4"/>
                      <a:pt x="168" y="4"/>
                    </a:cubicBezTo>
                    <a:cubicBezTo>
                      <a:pt x="127" y="46"/>
                      <a:pt x="127" y="46"/>
                      <a:pt x="127" y="46"/>
                    </a:cubicBezTo>
                    <a:cubicBezTo>
                      <a:pt x="123" y="50"/>
                      <a:pt x="123" y="57"/>
                      <a:pt x="127" y="61"/>
                    </a:cubicBezTo>
                    <a:cubicBezTo>
                      <a:pt x="128" y="62"/>
                      <a:pt x="128" y="62"/>
                      <a:pt x="128" y="62"/>
                    </a:cubicBezTo>
                    <a:cubicBezTo>
                      <a:pt x="132" y="66"/>
                      <a:pt x="139" y="66"/>
                      <a:pt x="143" y="62"/>
                    </a:cubicBezTo>
                    <a:cubicBezTo>
                      <a:pt x="167" y="38"/>
                      <a:pt x="167" y="38"/>
                      <a:pt x="167" y="38"/>
                    </a:cubicBezTo>
                    <a:cubicBezTo>
                      <a:pt x="167" y="107"/>
                      <a:pt x="167" y="107"/>
                      <a:pt x="167" y="107"/>
                    </a:cubicBezTo>
                    <a:cubicBezTo>
                      <a:pt x="128" y="73"/>
                      <a:pt x="88" y="47"/>
                      <a:pt x="65" y="47"/>
                    </a:cubicBezTo>
                    <a:cubicBezTo>
                      <a:pt x="57" y="47"/>
                      <a:pt x="52" y="50"/>
                      <a:pt x="50" y="53"/>
                    </a:cubicBezTo>
                    <a:cubicBezTo>
                      <a:pt x="39" y="64"/>
                      <a:pt x="44" y="85"/>
                      <a:pt x="65" y="119"/>
                    </a:cubicBezTo>
                    <a:cubicBezTo>
                      <a:pt x="75" y="134"/>
                      <a:pt x="87" y="150"/>
                      <a:pt x="101" y="167"/>
                    </a:cubicBezTo>
                    <a:cubicBezTo>
                      <a:pt x="38" y="167"/>
                      <a:pt x="38" y="167"/>
                      <a:pt x="38" y="167"/>
                    </a:cubicBezTo>
                    <a:cubicBezTo>
                      <a:pt x="62" y="143"/>
                      <a:pt x="62" y="143"/>
                      <a:pt x="62" y="143"/>
                    </a:cubicBezTo>
                    <a:cubicBezTo>
                      <a:pt x="66" y="139"/>
                      <a:pt x="66" y="132"/>
                      <a:pt x="62" y="128"/>
                    </a:cubicBezTo>
                    <a:cubicBezTo>
                      <a:pt x="61" y="127"/>
                      <a:pt x="61" y="127"/>
                      <a:pt x="61" y="127"/>
                    </a:cubicBezTo>
                    <a:cubicBezTo>
                      <a:pt x="57" y="123"/>
                      <a:pt x="50" y="123"/>
                      <a:pt x="46" y="127"/>
                    </a:cubicBezTo>
                    <a:cubicBezTo>
                      <a:pt x="4" y="168"/>
                      <a:pt x="4" y="168"/>
                      <a:pt x="4" y="168"/>
                    </a:cubicBezTo>
                    <a:cubicBezTo>
                      <a:pt x="4" y="169"/>
                      <a:pt x="3" y="170"/>
                      <a:pt x="3" y="171"/>
                    </a:cubicBezTo>
                    <a:cubicBezTo>
                      <a:pt x="1" y="172"/>
                      <a:pt x="0" y="175"/>
                      <a:pt x="0" y="178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3"/>
                      <a:pt x="1" y="186"/>
                      <a:pt x="4" y="188"/>
                    </a:cubicBezTo>
                    <a:cubicBezTo>
                      <a:pt x="4" y="188"/>
                      <a:pt x="4" y="188"/>
                      <a:pt x="4" y="188"/>
                    </a:cubicBezTo>
                    <a:cubicBezTo>
                      <a:pt x="46" y="230"/>
                      <a:pt x="46" y="230"/>
                      <a:pt x="46" y="230"/>
                    </a:cubicBezTo>
                    <a:cubicBezTo>
                      <a:pt x="50" y="234"/>
                      <a:pt x="57" y="234"/>
                      <a:pt x="61" y="230"/>
                    </a:cubicBezTo>
                    <a:cubicBezTo>
                      <a:pt x="62" y="229"/>
                      <a:pt x="62" y="229"/>
                      <a:pt x="62" y="229"/>
                    </a:cubicBezTo>
                    <a:cubicBezTo>
                      <a:pt x="66" y="225"/>
                      <a:pt x="66" y="218"/>
                      <a:pt x="62" y="214"/>
                    </a:cubicBezTo>
                    <a:cubicBezTo>
                      <a:pt x="38" y="190"/>
                      <a:pt x="38" y="190"/>
                      <a:pt x="38" y="190"/>
                    </a:cubicBezTo>
                    <a:cubicBezTo>
                      <a:pt x="105" y="190"/>
                      <a:pt x="105" y="190"/>
                      <a:pt x="105" y="190"/>
                    </a:cubicBezTo>
                    <a:cubicBezTo>
                      <a:pt x="89" y="209"/>
                      <a:pt x="76" y="227"/>
                      <a:pt x="65" y="243"/>
                    </a:cubicBezTo>
                    <a:cubicBezTo>
                      <a:pt x="44" y="277"/>
                      <a:pt x="39" y="298"/>
                      <a:pt x="50" y="310"/>
                    </a:cubicBezTo>
                    <a:cubicBezTo>
                      <a:pt x="52" y="312"/>
                      <a:pt x="57" y="315"/>
                      <a:pt x="65" y="315"/>
                    </a:cubicBezTo>
                    <a:cubicBezTo>
                      <a:pt x="65" y="315"/>
                      <a:pt x="65" y="315"/>
                      <a:pt x="65" y="315"/>
                    </a:cubicBezTo>
                    <a:cubicBezTo>
                      <a:pt x="88" y="315"/>
                      <a:pt x="128" y="289"/>
                      <a:pt x="167" y="255"/>
                    </a:cubicBezTo>
                    <a:cubicBezTo>
                      <a:pt x="167" y="319"/>
                      <a:pt x="167" y="319"/>
                      <a:pt x="167" y="319"/>
                    </a:cubicBezTo>
                    <a:cubicBezTo>
                      <a:pt x="143" y="295"/>
                      <a:pt x="143" y="295"/>
                      <a:pt x="143" y="295"/>
                    </a:cubicBezTo>
                    <a:cubicBezTo>
                      <a:pt x="139" y="291"/>
                      <a:pt x="132" y="291"/>
                      <a:pt x="128" y="295"/>
                    </a:cubicBezTo>
                    <a:cubicBezTo>
                      <a:pt x="127" y="296"/>
                      <a:pt x="127" y="296"/>
                      <a:pt x="127" y="296"/>
                    </a:cubicBezTo>
                    <a:cubicBezTo>
                      <a:pt x="123" y="300"/>
                      <a:pt x="123" y="307"/>
                      <a:pt x="127" y="311"/>
                    </a:cubicBezTo>
                    <a:cubicBezTo>
                      <a:pt x="168" y="353"/>
                      <a:pt x="168" y="353"/>
                      <a:pt x="168" y="353"/>
                    </a:cubicBezTo>
                    <a:cubicBezTo>
                      <a:pt x="169" y="353"/>
                      <a:pt x="170" y="354"/>
                      <a:pt x="171" y="354"/>
                    </a:cubicBezTo>
                    <a:cubicBezTo>
                      <a:pt x="172" y="356"/>
                      <a:pt x="175" y="357"/>
                      <a:pt x="178" y="357"/>
                    </a:cubicBezTo>
                    <a:cubicBezTo>
                      <a:pt x="180" y="357"/>
                      <a:pt x="180" y="357"/>
                      <a:pt x="180" y="357"/>
                    </a:cubicBezTo>
                    <a:cubicBezTo>
                      <a:pt x="183" y="357"/>
                      <a:pt x="186" y="356"/>
                      <a:pt x="188" y="353"/>
                    </a:cubicBezTo>
                    <a:cubicBezTo>
                      <a:pt x="188" y="353"/>
                      <a:pt x="188" y="353"/>
                      <a:pt x="188" y="353"/>
                    </a:cubicBezTo>
                    <a:cubicBezTo>
                      <a:pt x="230" y="311"/>
                      <a:pt x="230" y="311"/>
                      <a:pt x="230" y="311"/>
                    </a:cubicBezTo>
                    <a:cubicBezTo>
                      <a:pt x="234" y="307"/>
                      <a:pt x="234" y="300"/>
                      <a:pt x="230" y="296"/>
                    </a:cubicBezTo>
                    <a:cubicBezTo>
                      <a:pt x="229" y="295"/>
                      <a:pt x="229" y="295"/>
                      <a:pt x="229" y="295"/>
                    </a:cubicBezTo>
                    <a:cubicBezTo>
                      <a:pt x="225" y="291"/>
                      <a:pt x="218" y="291"/>
                      <a:pt x="214" y="295"/>
                    </a:cubicBezTo>
                    <a:cubicBezTo>
                      <a:pt x="190" y="319"/>
                      <a:pt x="190" y="319"/>
                      <a:pt x="190" y="319"/>
                    </a:cubicBezTo>
                    <a:cubicBezTo>
                      <a:pt x="190" y="256"/>
                      <a:pt x="190" y="256"/>
                      <a:pt x="190" y="256"/>
                    </a:cubicBezTo>
                    <a:cubicBezTo>
                      <a:pt x="229" y="289"/>
                      <a:pt x="269" y="315"/>
                      <a:pt x="291" y="315"/>
                    </a:cubicBezTo>
                    <a:cubicBezTo>
                      <a:pt x="299" y="315"/>
                      <a:pt x="304" y="312"/>
                      <a:pt x="307" y="310"/>
                    </a:cubicBezTo>
                    <a:cubicBezTo>
                      <a:pt x="318" y="298"/>
                      <a:pt x="313" y="277"/>
                      <a:pt x="291" y="243"/>
                    </a:cubicBezTo>
                    <a:cubicBezTo>
                      <a:pt x="281" y="227"/>
                      <a:pt x="267" y="209"/>
                      <a:pt x="251" y="190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295" y="214"/>
                      <a:pt x="295" y="214"/>
                      <a:pt x="295" y="214"/>
                    </a:cubicBezTo>
                    <a:cubicBezTo>
                      <a:pt x="291" y="218"/>
                      <a:pt x="291" y="225"/>
                      <a:pt x="295" y="229"/>
                    </a:cubicBezTo>
                    <a:cubicBezTo>
                      <a:pt x="296" y="230"/>
                      <a:pt x="296" y="230"/>
                      <a:pt x="296" y="230"/>
                    </a:cubicBezTo>
                    <a:cubicBezTo>
                      <a:pt x="300" y="234"/>
                      <a:pt x="307" y="234"/>
                      <a:pt x="311" y="230"/>
                    </a:cubicBezTo>
                    <a:cubicBezTo>
                      <a:pt x="353" y="188"/>
                      <a:pt x="353" y="188"/>
                      <a:pt x="353" y="188"/>
                    </a:cubicBezTo>
                    <a:cubicBezTo>
                      <a:pt x="353" y="188"/>
                      <a:pt x="353" y="188"/>
                      <a:pt x="353" y="188"/>
                    </a:cubicBezTo>
                    <a:cubicBezTo>
                      <a:pt x="356" y="186"/>
                      <a:pt x="357" y="183"/>
                      <a:pt x="357" y="180"/>
                    </a:cubicBezTo>
                    <a:cubicBezTo>
                      <a:pt x="357" y="178"/>
                      <a:pt x="357" y="178"/>
                      <a:pt x="357" y="178"/>
                    </a:cubicBezTo>
                    <a:cubicBezTo>
                      <a:pt x="357" y="175"/>
                      <a:pt x="356" y="172"/>
                      <a:pt x="354" y="171"/>
                    </a:cubicBezTo>
                    <a:close/>
                    <a:moveTo>
                      <a:pt x="65" y="296"/>
                    </a:moveTo>
                    <a:cubicBezTo>
                      <a:pt x="64" y="296"/>
                      <a:pt x="64" y="296"/>
                      <a:pt x="63" y="296"/>
                    </a:cubicBezTo>
                    <a:cubicBezTo>
                      <a:pt x="60" y="288"/>
                      <a:pt x="77" y="253"/>
                      <a:pt x="118" y="204"/>
                    </a:cubicBezTo>
                    <a:cubicBezTo>
                      <a:pt x="125" y="221"/>
                      <a:pt x="138" y="234"/>
                      <a:pt x="155" y="241"/>
                    </a:cubicBezTo>
                    <a:cubicBezTo>
                      <a:pt x="113" y="277"/>
                      <a:pt x="79" y="296"/>
                      <a:pt x="65" y="296"/>
                    </a:cubicBezTo>
                    <a:close/>
                    <a:moveTo>
                      <a:pt x="118" y="158"/>
                    </a:moveTo>
                    <a:cubicBezTo>
                      <a:pt x="77" y="109"/>
                      <a:pt x="60" y="74"/>
                      <a:pt x="63" y="66"/>
                    </a:cubicBezTo>
                    <a:cubicBezTo>
                      <a:pt x="64" y="66"/>
                      <a:pt x="64" y="66"/>
                      <a:pt x="65" y="66"/>
                    </a:cubicBezTo>
                    <a:cubicBezTo>
                      <a:pt x="79" y="66"/>
                      <a:pt x="113" y="85"/>
                      <a:pt x="155" y="121"/>
                    </a:cubicBezTo>
                    <a:cubicBezTo>
                      <a:pt x="138" y="128"/>
                      <a:pt x="125" y="141"/>
                      <a:pt x="118" y="158"/>
                    </a:cubicBezTo>
                    <a:close/>
                    <a:moveTo>
                      <a:pt x="291" y="66"/>
                    </a:moveTo>
                    <a:cubicBezTo>
                      <a:pt x="292" y="66"/>
                      <a:pt x="293" y="66"/>
                      <a:pt x="293" y="66"/>
                    </a:cubicBezTo>
                    <a:cubicBezTo>
                      <a:pt x="296" y="74"/>
                      <a:pt x="279" y="109"/>
                      <a:pt x="238" y="158"/>
                    </a:cubicBezTo>
                    <a:cubicBezTo>
                      <a:pt x="231" y="141"/>
                      <a:pt x="218" y="128"/>
                      <a:pt x="201" y="121"/>
                    </a:cubicBezTo>
                    <a:cubicBezTo>
                      <a:pt x="244" y="85"/>
                      <a:pt x="277" y="66"/>
                      <a:pt x="291" y="66"/>
                    </a:cubicBezTo>
                    <a:close/>
                    <a:moveTo>
                      <a:pt x="293" y="296"/>
                    </a:moveTo>
                    <a:cubicBezTo>
                      <a:pt x="293" y="296"/>
                      <a:pt x="292" y="296"/>
                      <a:pt x="291" y="296"/>
                    </a:cubicBezTo>
                    <a:cubicBezTo>
                      <a:pt x="277" y="296"/>
                      <a:pt x="244" y="277"/>
                      <a:pt x="201" y="241"/>
                    </a:cubicBezTo>
                    <a:cubicBezTo>
                      <a:pt x="218" y="234"/>
                      <a:pt x="231" y="221"/>
                      <a:pt x="238" y="204"/>
                    </a:cubicBezTo>
                    <a:cubicBezTo>
                      <a:pt x="279" y="253"/>
                      <a:pt x="296" y="288"/>
                      <a:pt x="293" y="2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23" name="Google Shape;15823;p111"/>
              <p:cNvSpPr/>
              <p:nvPr/>
            </p:nvSpPr>
            <p:spPr>
              <a:xfrm>
                <a:off x="2539766" y="1016318"/>
                <a:ext cx="74648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7" h="5" extrusionOk="0">
                    <a:moveTo>
                      <a:pt x="87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85" y="0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24" name="Google Shape;15824;p111"/>
              <p:cNvSpPr/>
              <p:nvPr/>
            </p:nvSpPr>
            <p:spPr>
              <a:xfrm>
                <a:off x="2574944" y="975991"/>
                <a:ext cx="4290" cy="4890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25" name="Google Shape;15825;p111"/>
              <p:cNvSpPr/>
              <p:nvPr/>
            </p:nvSpPr>
            <p:spPr>
              <a:xfrm>
                <a:off x="2546630" y="975991"/>
                <a:ext cx="8580" cy="48907"/>
              </a:xfrm>
              <a:custGeom>
                <a:avLst/>
                <a:gdLst/>
                <a:ahLst/>
                <a:cxnLst/>
                <a:rect l="l" t="t" r="r" b="b"/>
                <a:pathLst>
                  <a:path w="10" h="57" extrusionOk="0">
                    <a:moveTo>
                      <a:pt x="0" y="57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5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26" name="Google Shape;15826;p111"/>
              <p:cNvSpPr/>
              <p:nvPr/>
            </p:nvSpPr>
            <p:spPr>
              <a:xfrm>
                <a:off x="2597252" y="975991"/>
                <a:ext cx="8580" cy="48907"/>
              </a:xfrm>
              <a:custGeom>
                <a:avLst/>
                <a:gdLst/>
                <a:ahLst/>
                <a:cxnLst/>
                <a:rect l="l" t="t" r="r" b="b"/>
                <a:pathLst>
                  <a:path w="10" h="57" extrusionOk="0">
                    <a:moveTo>
                      <a:pt x="5" y="57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57"/>
                    </a:lnTo>
                    <a:lnTo>
                      <a:pt x="5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27" name="Google Shape;15827;p111"/>
              <p:cNvSpPr/>
              <p:nvPr/>
            </p:nvSpPr>
            <p:spPr>
              <a:xfrm>
                <a:off x="2546630" y="980281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28" name="Google Shape;15828;p111"/>
              <p:cNvSpPr/>
              <p:nvPr/>
            </p:nvSpPr>
            <p:spPr>
              <a:xfrm>
                <a:off x="2570654" y="980281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29" name="Google Shape;15829;p111"/>
              <p:cNvSpPr/>
              <p:nvPr/>
            </p:nvSpPr>
            <p:spPr>
              <a:xfrm>
                <a:off x="2594679" y="980281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30" name="Google Shape;15830;p111"/>
              <p:cNvSpPr/>
              <p:nvPr/>
            </p:nvSpPr>
            <p:spPr>
              <a:xfrm>
                <a:off x="2544914" y="996583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31" name="Google Shape;15831;p111"/>
              <p:cNvSpPr/>
              <p:nvPr/>
            </p:nvSpPr>
            <p:spPr>
              <a:xfrm>
                <a:off x="2570654" y="996583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32" name="Google Shape;15832;p111"/>
              <p:cNvSpPr/>
              <p:nvPr/>
            </p:nvSpPr>
            <p:spPr>
              <a:xfrm>
                <a:off x="2595536" y="996583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33" name="Google Shape;15833;p111"/>
              <p:cNvSpPr/>
              <p:nvPr/>
            </p:nvSpPr>
            <p:spPr>
              <a:xfrm>
                <a:off x="2543198" y="101374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34" name="Google Shape;15834;p111"/>
              <p:cNvSpPr/>
              <p:nvPr/>
            </p:nvSpPr>
            <p:spPr>
              <a:xfrm>
                <a:off x="2570654" y="101374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35" name="Google Shape;15835;p111"/>
              <p:cNvSpPr/>
              <p:nvPr/>
            </p:nvSpPr>
            <p:spPr>
              <a:xfrm>
                <a:off x="2597252" y="101374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36" name="Google Shape;15836;p111"/>
              <p:cNvSpPr/>
              <p:nvPr/>
            </p:nvSpPr>
            <p:spPr>
              <a:xfrm>
                <a:off x="2541482" y="999157"/>
                <a:ext cx="71216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" extrusionOk="0">
                    <a:moveTo>
                      <a:pt x="83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2" y="0"/>
                    </a:lnTo>
                    <a:lnTo>
                      <a:pt x="83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37" name="Google Shape;15837;p111"/>
              <p:cNvSpPr/>
              <p:nvPr/>
            </p:nvSpPr>
            <p:spPr>
              <a:xfrm>
                <a:off x="2543198" y="982855"/>
                <a:ext cx="67783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79" h="5" extrusionOk="0">
                    <a:moveTo>
                      <a:pt x="79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78" y="0"/>
                    </a:lnTo>
                    <a:lnTo>
                      <a:pt x="7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38" name="Google Shape;15838;p111"/>
              <p:cNvSpPr/>
              <p:nvPr/>
            </p:nvSpPr>
            <p:spPr>
              <a:xfrm>
                <a:off x="2539766" y="1192211"/>
                <a:ext cx="74648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7" h="5" extrusionOk="0">
                    <a:moveTo>
                      <a:pt x="87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85" y="0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39" name="Google Shape;15839;p111"/>
              <p:cNvSpPr/>
              <p:nvPr/>
            </p:nvSpPr>
            <p:spPr>
              <a:xfrm>
                <a:off x="2574944" y="1151884"/>
                <a:ext cx="4290" cy="4976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40" name="Google Shape;15840;p111"/>
              <p:cNvSpPr/>
              <p:nvPr/>
            </p:nvSpPr>
            <p:spPr>
              <a:xfrm>
                <a:off x="2546630" y="1151884"/>
                <a:ext cx="8580" cy="49765"/>
              </a:xfrm>
              <a:custGeom>
                <a:avLst/>
                <a:gdLst/>
                <a:ahLst/>
                <a:cxnLst/>
                <a:rect l="l" t="t" r="r" b="b"/>
                <a:pathLst>
                  <a:path w="10" h="58" extrusionOk="0">
                    <a:moveTo>
                      <a:pt x="0" y="58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5" y="58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41" name="Google Shape;15841;p111"/>
              <p:cNvSpPr/>
              <p:nvPr/>
            </p:nvSpPr>
            <p:spPr>
              <a:xfrm>
                <a:off x="2597252" y="1151884"/>
                <a:ext cx="8580" cy="49765"/>
              </a:xfrm>
              <a:custGeom>
                <a:avLst/>
                <a:gdLst/>
                <a:ahLst/>
                <a:cxnLst/>
                <a:rect l="l" t="t" r="r" b="b"/>
                <a:pathLst>
                  <a:path w="10" h="58" extrusionOk="0">
                    <a:moveTo>
                      <a:pt x="5" y="58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58"/>
                    </a:lnTo>
                    <a:lnTo>
                      <a:pt x="5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42" name="Google Shape;15842;p111"/>
              <p:cNvSpPr/>
              <p:nvPr/>
            </p:nvSpPr>
            <p:spPr>
              <a:xfrm>
                <a:off x="2546630" y="115617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43" name="Google Shape;15843;p111"/>
              <p:cNvSpPr/>
              <p:nvPr/>
            </p:nvSpPr>
            <p:spPr>
              <a:xfrm>
                <a:off x="2570654" y="115617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44" name="Google Shape;15844;p111"/>
              <p:cNvSpPr/>
              <p:nvPr/>
            </p:nvSpPr>
            <p:spPr>
              <a:xfrm>
                <a:off x="2594679" y="115617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45" name="Google Shape;15845;p111"/>
              <p:cNvSpPr/>
              <p:nvPr/>
            </p:nvSpPr>
            <p:spPr>
              <a:xfrm>
                <a:off x="2544914" y="1173335"/>
                <a:ext cx="12012" cy="858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46" name="Google Shape;15846;p111"/>
              <p:cNvSpPr/>
              <p:nvPr/>
            </p:nvSpPr>
            <p:spPr>
              <a:xfrm>
                <a:off x="2570654" y="1173335"/>
                <a:ext cx="12012" cy="858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47" name="Google Shape;15847;p111"/>
              <p:cNvSpPr/>
              <p:nvPr/>
            </p:nvSpPr>
            <p:spPr>
              <a:xfrm>
                <a:off x="2595536" y="1173335"/>
                <a:ext cx="12012" cy="858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48" name="Google Shape;15848;p111"/>
              <p:cNvSpPr/>
              <p:nvPr/>
            </p:nvSpPr>
            <p:spPr>
              <a:xfrm>
                <a:off x="2543198" y="1189637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49" name="Google Shape;15849;p111"/>
              <p:cNvSpPr/>
              <p:nvPr/>
            </p:nvSpPr>
            <p:spPr>
              <a:xfrm>
                <a:off x="2570654" y="1189637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50" name="Google Shape;15850;p111"/>
              <p:cNvSpPr/>
              <p:nvPr/>
            </p:nvSpPr>
            <p:spPr>
              <a:xfrm>
                <a:off x="2597252" y="1189637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51" name="Google Shape;15851;p111"/>
              <p:cNvSpPr/>
              <p:nvPr/>
            </p:nvSpPr>
            <p:spPr>
              <a:xfrm>
                <a:off x="2541482" y="1175908"/>
                <a:ext cx="71216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" extrusionOk="0">
                    <a:moveTo>
                      <a:pt x="83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2" y="0"/>
                    </a:lnTo>
                    <a:lnTo>
                      <a:pt x="83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52" name="Google Shape;15852;p111"/>
              <p:cNvSpPr/>
              <p:nvPr/>
            </p:nvSpPr>
            <p:spPr>
              <a:xfrm>
                <a:off x="2543198" y="1158748"/>
                <a:ext cx="67783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79" h="5" extrusionOk="0">
                    <a:moveTo>
                      <a:pt x="79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78" y="0"/>
                    </a:lnTo>
                    <a:lnTo>
                      <a:pt x="7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53" name="Google Shape;15853;p111"/>
              <p:cNvSpPr/>
              <p:nvPr/>
            </p:nvSpPr>
            <p:spPr>
              <a:xfrm>
                <a:off x="2307243" y="1059218"/>
                <a:ext cx="65209" cy="65209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57" extrusionOk="0">
                    <a:moveTo>
                      <a:pt x="354" y="171"/>
                    </a:moveTo>
                    <a:cubicBezTo>
                      <a:pt x="354" y="170"/>
                      <a:pt x="353" y="169"/>
                      <a:pt x="353" y="168"/>
                    </a:cubicBezTo>
                    <a:cubicBezTo>
                      <a:pt x="311" y="127"/>
                      <a:pt x="311" y="127"/>
                      <a:pt x="311" y="127"/>
                    </a:cubicBezTo>
                    <a:cubicBezTo>
                      <a:pt x="307" y="123"/>
                      <a:pt x="300" y="123"/>
                      <a:pt x="296" y="127"/>
                    </a:cubicBezTo>
                    <a:cubicBezTo>
                      <a:pt x="295" y="128"/>
                      <a:pt x="295" y="128"/>
                      <a:pt x="295" y="128"/>
                    </a:cubicBezTo>
                    <a:cubicBezTo>
                      <a:pt x="291" y="132"/>
                      <a:pt x="291" y="139"/>
                      <a:pt x="295" y="143"/>
                    </a:cubicBezTo>
                    <a:cubicBezTo>
                      <a:pt x="319" y="167"/>
                      <a:pt x="319" y="167"/>
                      <a:pt x="319" y="167"/>
                    </a:cubicBezTo>
                    <a:cubicBezTo>
                      <a:pt x="255" y="167"/>
                      <a:pt x="255" y="167"/>
                      <a:pt x="255" y="167"/>
                    </a:cubicBezTo>
                    <a:cubicBezTo>
                      <a:pt x="269" y="150"/>
                      <a:pt x="282" y="134"/>
                      <a:pt x="291" y="119"/>
                    </a:cubicBezTo>
                    <a:cubicBezTo>
                      <a:pt x="313" y="85"/>
                      <a:pt x="318" y="64"/>
                      <a:pt x="307" y="53"/>
                    </a:cubicBezTo>
                    <a:cubicBezTo>
                      <a:pt x="304" y="50"/>
                      <a:pt x="299" y="47"/>
                      <a:pt x="291" y="47"/>
                    </a:cubicBezTo>
                    <a:cubicBezTo>
                      <a:pt x="269" y="47"/>
                      <a:pt x="229" y="73"/>
                      <a:pt x="190" y="106"/>
                    </a:cubicBezTo>
                    <a:cubicBezTo>
                      <a:pt x="190" y="38"/>
                      <a:pt x="190" y="38"/>
                      <a:pt x="190" y="38"/>
                    </a:cubicBezTo>
                    <a:cubicBezTo>
                      <a:pt x="214" y="62"/>
                      <a:pt x="214" y="62"/>
                      <a:pt x="214" y="62"/>
                    </a:cubicBezTo>
                    <a:cubicBezTo>
                      <a:pt x="218" y="66"/>
                      <a:pt x="225" y="66"/>
                      <a:pt x="229" y="62"/>
                    </a:cubicBezTo>
                    <a:cubicBezTo>
                      <a:pt x="230" y="61"/>
                      <a:pt x="230" y="61"/>
                      <a:pt x="230" y="61"/>
                    </a:cubicBezTo>
                    <a:cubicBezTo>
                      <a:pt x="234" y="57"/>
                      <a:pt x="234" y="50"/>
                      <a:pt x="230" y="46"/>
                    </a:cubicBezTo>
                    <a:cubicBezTo>
                      <a:pt x="188" y="4"/>
                      <a:pt x="188" y="4"/>
                      <a:pt x="188" y="4"/>
                    </a:cubicBezTo>
                    <a:cubicBezTo>
                      <a:pt x="188" y="4"/>
                      <a:pt x="188" y="4"/>
                      <a:pt x="188" y="4"/>
                    </a:cubicBezTo>
                    <a:cubicBezTo>
                      <a:pt x="186" y="1"/>
                      <a:pt x="183" y="0"/>
                      <a:pt x="180" y="0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75" y="0"/>
                      <a:pt x="172" y="1"/>
                      <a:pt x="171" y="3"/>
                    </a:cubicBezTo>
                    <a:cubicBezTo>
                      <a:pt x="170" y="3"/>
                      <a:pt x="169" y="4"/>
                      <a:pt x="168" y="4"/>
                    </a:cubicBezTo>
                    <a:cubicBezTo>
                      <a:pt x="127" y="46"/>
                      <a:pt x="127" y="46"/>
                      <a:pt x="127" y="46"/>
                    </a:cubicBezTo>
                    <a:cubicBezTo>
                      <a:pt x="123" y="50"/>
                      <a:pt x="123" y="57"/>
                      <a:pt x="127" y="61"/>
                    </a:cubicBezTo>
                    <a:cubicBezTo>
                      <a:pt x="128" y="62"/>
                      <a:pt x="128" y="62"/>
                      <a:pt x="128" y="62"/>
                    </a:cubicBezTo>
                    <a:cubicBezTo>
                      <a:pt x="132" y="66"/>
                      <a:pt x="139" y="66"/>
                      <a:pt x="143" y="62"/>
                    </a:cubicBezTo>
                    <a:cubicBezTo>
                      <a:pt x="167" y="38"/>
                      <a:pt x="167" y="38"/>
                      <a:pt x="167" y="38"/>
                    </a:cubicBezTo>
                    <a:cubicBezTo>
                      <a:pt x="167" y="107"/>
                      <a:pt x="167" y="107"/>
                      <a:pt x="167" y="107"/>
                    </a:cubicBezTo>
                    <a:cubicBezTo>
                      <a:pt x="128" y="73"/>
                      <a:pt x="88" y="47"/>
                      <a:pt x="65" y="47"/>
                    </a:cubicBezTo>
                    <a:cubicBezTo>
                      <a:pt x="57" y="47"/>
                      <a:pt x="52" y="50"/>
                      <a:pt x="50" y="53"/>
                    </a:cubicBezTo>
                    <a:cubicBezTo>
                      <a:pt x="39" y="64"/>
                      <a:pt x="44" y="85"/>
                      <a:pt x="65" y="119"/>
                    </a:cubicBezTo>
                    <a:cubicBezTo>
                      <a:pt x="75" y="134"/>
                      <a:pt x="87" y="150"/>
                      <a:pt x="101" y="167"/>
                    </a:cubicBezTo>
                    <a:cubicBezTo>
                      <a:pt x="38" y="167"/>
                      <a:pt x="38" y="167"/>
                      <a:pt x="38" y="167"/>
                    </a:cubicBezTo>
                    <a:cubicBezTo>
                      <a:pt x="62" y="143"/>
                      <a:pt x="62" y="143"/>
                      <a:pt x="62" y="143"/>
                    </a:cubicBezTo>
                    <a:cubicBezTo>
                      <a:pt x="66" y="139"/>
                      <a:pt x="66" y="132"/>
                      <a:pt x="62" y="128"/>
                    </a:cubicBezTo>
                    <a:cubicBezTo>
                      <a:pt x="61" y="127"/>
                      <a:pt x="61" y="127"/>
                      <a:pt x="61" y="127"/>
                    </a:cubicBezTo>
                    <a:cubicBezTo>
                      <a:pt x="57" y="123"/>
                      <a:pt x="50" y="123"/>
                      <a:pt x="46" y="127"/>
                    </a:cubicBezTo>
                    <a:cubicBezTo>
                      <a:pt x="4" y="168"/>
                      <a:pt x="4" y="168"/>
                      <a:pt x="4" y="168"/>
                    </a:cubicBezTo>
                    <a:cubicBezTo>
                      <a:pt x="4" y="169"/>
                      <a:pt x="3" y="170"/>
                      <a:pt x="3" y="171"/>
                    </a:cubicBezTo>
                    <a:cubicBezTo>
                      <a:pt x="1" y="172"/>
                      <a:pt x="0" y="175"/>
                      <a:pt x="0" y="178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3"/>
                      <a:pt x="1" y="186"/>
                      <a:pt x="4" y="188"/>
                    </a:cubicBezTo>
                    <a:cubicBezTo>
                      <a:pt x="4" y="188"/>
                      <a:pt x="4" y="188"/>
                      <a:pt x="4" y="188"/>
                    </a:cubicBezTo>
                    <a:cubicBezTo>
                      <a:pt x="46" y="230"/>
                      <a:pt x="46" y="230"/>
                      <a:pt x="46" y="230"/>
                    </a:cubicBezTo>
                    <a:cubicBezTo>
                      <a:pt x="50" y="234"/>
                      <a:pt x="57" y="234"/>
                      <a:pt x="61" y="230"/>
                    </a:cubicBezTo>
                    <a:cubicBezTo>
                      <a:pt x="62" y="229"/>
                      <a:pt x="62" y="229"/>
                      <a:pt x="62" y="229"/>
                    </a:cubicBezTo>
                    <a:cubicBezTo>
                      <a:pt x="66" y="225"/>
                      <a:pt x="66" y="218"/>
                      <a:pt x="62" y="214"/>
                    </a:cubicBezTo>
                    <a:cubicBezTo>
                      <a:pt x="38" y="190"/>
                      <a:pt x="38" y="190"/>
                      <a:pt x="38" y="190"/>
                    </a:cubicBezTo>
                    <a:cubicBezTo>
                      <a:pt x="105" y="190"/>
                      <a:pt x="105" y="190"/>
                      <a:pt x="105" y="190"/>
                    </a:cubicBezTo>
                    <a:cubicBezTo>
                      <a:pt x="89" y="209"/>
                      <a:pt x="76" y="227"/>
                      <a:pt x="65" y="243"/>
                    </a:cubicBezTo>
                    <a:cubicBezTo>
                      <a:pt x="44" y="277"/>
                      <a:pt x="39" y="298"/>
                      <a:pt x="50" y="310"/>
                    </a:cubicBezTo>
                    <a:cubicBezTo>
                      <a:pt x="52" y="312"/>
                      <a:pt x="57" y="315"/>
                      <a:pt x="65" y="315"/>
                    </a:cubicBezTo>
                    <a:cubicBezTo>
                      <a:pt x="65" y="315"/>
                      <a:pt x="65" y="315"/>
                      <a:pt x="65" y="315"/>
                    </a:cubicBezTo>
                    <a:cubicBezTo>
                      <a:pt x="88" y="315"/>
                      <a:pt x="128" y="289"/>
                      <a:pt x="167" y="255"/>
                    </a:cubicBezTo>
                    <a:cubicBezTo>
                      <a:pt x="167" y="319"/>
                      <a:pt x="167" y="319"/>
                      <a:pt x="167" y="319"/>
                    </a:cubicBezTo>
                    <a:cubicBezTo>
                      <a:pt x="143" y="295"/>
                      <a:pt x="143" y="295"/>
                      <a:pt x="143" y="295"/>
                    </a:cubicBezTo>
                    <a:cubicBezTo>
                      <a:pt x="139" y="291"/>
                      <a:pt x="132" y="291"/>
                      <a:pt x="128" y="295"/>
                    </a:cubicBezTo>
                    <a:cubicBezTo>
                      <a:pt x="127" y="296"/>
                      <a:pt x="127" y="296"/>
                      <a:pt x="127" y="296"/>
                    </a:cubicBezTo>
                    <a:cubicBezTo>
                      <a:pt x="123" y="300"/>
                      <a:pt x="123" y="307"/>
                      <a:pt x="127" y="311"/>
                    </a:cubicBezTo>
                    <a:cubicBezTo>
                      <a:pt x="168" y="353"/>
                      <a:pt x="168" y="353"/>
                      <a:pt x="168" y="353"/>
                    </a:cubicBezTo>
                    <a:cubicBezTo>
                      <a:pt x="169" y="353"/>
                      <a:pt x="170" y="354"/>
                      <a:pt x="171" y="354"/>
                    </a:cubicBezTo>
                    <a:cubicBezTo>
                      <a:pt x="172" y="356"/>
                      <a:pt x="175" y="357"/>
                      <a:pt x="178" y="357"/>
                    </a:cubicBezTo>
                    <a:cubicBezTo>
                      <a:pt x="180" y="357"/>
                      <a:pt x="180" y="357"/>
                      <a:pt x="180" y="357"/>
                    </a:cubicBezTo>
                    <a:cubicBezTo>
                      <a:pt x="183" y="357"/>
                      <a:pt x="186" y="356"/>
                      <a:pt x="188" y="353"/>
                    </a:cubicBezTo>
                    <a:cubicBezTo>
                      <a:pt x="188" y="353"/>
                      <a:pt x="188" y="353"/>
                      <a:pt x="188" y="353"/>
                    </a:cubicBezTo>
                    <a:cubicBezTo>
                      <a:pt x="230" y="311"/>
                      <a:pt x="230" y="311"/>
                      <a:pt x="230" y="311"/>
                    </a:cubicBezTo>
                    <a:cubicBezTo>
                      <a:pt x="234" y="307"/>
                      <a:pt x="234" y="300"/>
                      <a:pt x="230" y="296"/>
                    </a:cubicBezTo>
                    <a:cubicBezTo>
                      <a:pt x="229" y="295"/>
                      <a:pt x="229" y="295"/>
                      <a:pt x="229" y="295"/>
                    </a:cubicBezTo>
                    <a:cubicBezTo>
                      <a:pt x="225" y="291"/>
                      <a:pt x="218" y="291"/>
                      <a:pt x="214" y="295"/>
                    </a:cubicBezTo>
                    <a:cubicBezTo>
                      <a:pt x="190" y="319"/>
                      <a:pt x="190" y="319"/>
                      <a:pt x="190" y="319"/>
                    </a:cubicBezTo>
                    <a:cubicBezTo>
                      <a:pt x="190" y="256"/>
                      <a:pt x="190" y="256"/>
                      <a:pt x="190" y="256"/>
                    </a:cubicBezTo>
                    <a:cubicBezTo>
                      <a:pt x="229" y="289"/>
                      <a:pt x="269" y="315"/>
                      <a:pt x="291" y="315"/>
                    </a:cubicBezTo>
                    <a:cubicBezTo>
                      <a:pt x="299" y="315"/>
                      <a:pt x="304" y="312"/>
                      <a:pt x="307" y="310"/>
                    </a:cubicBezTo>
                    <a:cubicBezTo>
                      <a:pt x="318" y="298"/>
                      <a:pt x="313" y="277"/>
                      <a:pt x="291" y="243"/>
                    </a:cubicBezTo>
                    <a:cubicBezTo>
                      <a:pt x="281" y="227"/>
                      <a:pt x="267" y="209"/>
                      <a:pt x="251" y="190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295" y="214"/>
                      <a:pt x="295" y="214"/>
                      <a:pt x="295" y="214"/>
                    </a:cubicBezTo>
                    <a:cubicBezTo>
                      <a:pt x="291" y="218"/>
                      <a:pt x="291" y="225"/>
                      <a:pt x="295" y="229"/>
                    </a:cubicBezTo>
                    <a:cubicBezTo>
                      <a:pt x="296" y="230"/>
                      <a:pt x="296" y="230"/>
                      <a:pt x="296" y="230"/>
                    </a:cubicBezTo>
                    <a:cubicBezTo>
                      <a:pt x="300" y="234"/>
                      <a:pt x="307" y="234"/>
                      <a:pt x="311" y="230"/>
                    </a:cubicBezTo>
                    <a:cubicBezTo>
                      <a:pt x="353" y="188"/>
                      <a:pt x="353" y="188"/>
                      <a:pt x="353" y="188"/>
                    </a:cubicBezTo>
                    <a:cubicBezTo>
                      <a:pt x="353" y="188"/>
                      <a:pt x="353" y="188"/>
                      <a:pt x="353" y="188"/>
                    </a:cubicBezTo>
                    <a:cubicBezTo>
                      <a:pt x="356" y="186"/>
                      <a:pt x="357" y="183"/>
                      <a:pt x="357" y="180"/>
                    </a:cubicBezTo>
                    <a:cubicBezTo>
                      <a:pt x="357" y="178"/>
                      <a:pt x="357" y="178"/>
                      <a:pt x="357" y="178"/>
                    </a:cubicBezTo>
                    <a:cubicBezTo>
                      <a:pt x="357" y="175"/>
                      <a:pt x="356" y="172"/>
                      <a:pt x="354" y="171"/>
                    </a:cubicBezTo>
                    <a:close/>
                    <a:moveTo>
                      <a:pt x="65" y="296"/>
                    </a:moveTo>
                    <a:cubicBezTo>
                      <a:pt x="64" y="296"/>
                      <a:pt x="64" y="296"/>
                      <a:pt x="63" y="296"/>
                    </a:cubicBezTo>
                    <a:cubicBezTo>
                      <a:pt x="60" y="288"/>
                      <a:pt x="77" y="253"/>
                      <a:pt x="118" y="204"/>
                    </a:cubicBezTo>
                    <a:cubicBezTo>
                      <a:pt x="125" y="221"/>
                      <a:pt x="138" y="234"/>
                      <a:pt x="155" y="241"/>
                    </a:cubicBezTo>
                    <a:cubicBezTo>
                      <a:pt x="113" y="277"/>
                      <a:pt x="79" y="296"/>
                      <a:pt x="65" y="296"/>
                    </a:cubicBezTo>
                    <a:close/>
                    <a:moveTo>
                      <a:pt x="118" y="158"/>
                    </a:moveTo>
                    <a:cubicBezTo>
                      <a:pt x="77" y="109"/>
                      <a:pt x="60" y="74"/>
                      <a:pt x="63" y="66"/>
                    </a:cubicBezTo>
                    <a:cubicBezTo>
                      <a:pt x="64" y="66"/>
                      <a:pt x="64" y="66"/>
                      <a:pt x="65" y="66"/>
                    </a:cubicBezTo>
                    <a:cubicBezTo>
                      <a:pt x="79" y="66"/>
                      <a:pt x="113" y="85"/>
                      <a:pt x="155" y="121"/>
                    </a:cubicBezTo>
                    <a:cubicBezTo>
                      <a:pt x="138" y="128"/>
                      <a:pt x="125" y="141"/>
                      <a:pt x="118" y="158"/>
                    </a:cubicBezTo>
                    <a:close/>
                    <a:moveTo>
                      <a:pt x="291" y="66"/>
                    </a:moveTo>
                    <a:cubicBezTo>
                      <a:pt x="292" y="66"/>
                      <a:pt x="293" y="66"/>
                      <a:pt x="293" y="66"/>
                    </a:cubicBezTo>
                    <a:cubicBezTo>
                      <a:pt x="296" y="74"/>
                      <a:pt x="279" y="109"/>
                      <a:pt x="238" y="158"/>
                    </a:cubicBezTo>
                    <a:cubicBezTo>
                      <a:pt x="231" y="141"/>
                      <a:pt x="218" y="128"/>
                      <a:pt x="201" y="121"/>
                    </a:cubicBezTo>
                    <a:cubicBezTo>
                      <a:pt x="244" y="85"/>
                      <a:pt x="277" y="66"/>
                      <a:pt x="291" y="66"/>
                    </a:cubicBezTo>
                    <a:close/>
                    <a:moveTo>
                      <a:pt x="293" y="296"/>
                    </a:moveTo>
                    <a:cubicBezTo>
                      <a:pt x="293" y="296"/>
                      <a:pt x="292" y="296"/>
                      <a:pt x="291" y="296"/>
                    </a:cubicBezTo>
                    <a:cubicBezTo>
                      <a:pt x="277" y="296"/>
                      <a:pt x="244" y="277"/>
                      <a:pt x="201" y="241"/>
                    </a:cubicBezTo>
                    <a:cubicBezTo>
                      <a:pt x="218" y="234"/>
                      <a:pt x="231" y="221"/>
                      <a:pt x="238" y="204"/>
                    </a:cubicBezTo>
                    <a:cubicBezTo>
                      <a:pt x="279" y="253"/>
                      <a:pt x="296" y="288"/>
                      <a:pt x="293" y="2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54" name="Google Shape;15854;p111"/>
              <p:cNvSpPr/>
              <p:nvPr/>
            </p:nvSpPr>
            <p:spPr>
              <a:xfrm>
                <a:off x="2303811" y="1016318"/>
                <a:ext cx="73789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6" h="5" extrusionOk="0">
                    <a:moveTo>
                      <a:pt x="86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55" name="Google Shape;15855;p111"/>
              <p:cNvSpPr/>
              <p:nvPr/>
            </p:nvSpPr>
            <p:spPr>
              <a:xfrm>
                <a:off x="2338132" y="975991"/>
                <a:ext cx="4290" cy="4890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56" name="Google Shape;15856;p111"/>
              <p:cNvSpPr/>
              <p:nvPr/>
            </p:nvSpPr>
            <p:spPr>
              <a:xfrm>
                <a:off x="2310675" y="975991"/>
                <a:ext cx="8580" cy="48907"/>
              </a:xfrm>
              <a:custGeom>
                <a:avLst/>
                <a:gdLst/>
                <a:ahLst/>
                <a:cxnLst/>
                <a:rect l="l" t="t" r="r" b="b"/>
                <a:pathLst>
                  <a:path w="10" h="57" extrusionOk="0">
                    <a:moveTo>
                      <a:pt x="0" y="57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5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57" name="Google Shape;15857;p111"/>
              <p:cNvSpPr/>
              <p:nvPr/>
            </p:nvSpPr>
            <p:spPr>
              <a:xfrm>
                <a:off x="2361298" y="975991"/>
                <a:ext cx="8580" cy="48907"/>
              </a:xfrm>
              <a:custGeom>
                <a:avLst/>
                <a:gdLst/>
                <a:ahLst/>
                <a:cxnLst/>
                <a:rect l="l" t="t" r="r" b="b"/>
                <a:pathLst>
                  <a:path w="10" h="57" extrusionOk="0">
                    <a:moveTo>
                      <a:pt x="5" y="57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57"/>
                    </a:lnTo>
                    <a:lnTo>
                      <a:pt x="5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58" name="Google Shape;15858;p111"/>
              <p:cNvSpPr/>
              <p:nvPr/>
            </p:nvSpPr>
            <p:spPr>
              <a:xfrm>
                <a:off x="2309817" y="980281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59" name="Google Shape;15859;p111"/>
              <p:cNvSpPr/>
              <p:nvPr/>
            </p:nvSpPr>
            <p:spPr>
              <a:xfrm>
                <a:off x="2334700" y="980281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60" name="Google Shape;15860;p111"/>
              <p:cNvSpPr/>
              <p:nvPr/>
            </p:nvSpPr>
            <p:spPr>
              <a:xfrm>
                <a:off x="2357866" y="980281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61" name="Google Shape;15861;p111"/>
              <p:cNvSpPr/>
              <p:nvPr/>
            </p:nvSpPr>
            <p:spPr>
              <a:xfrm>
                <a:off x="2308959" y="996583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62" name="Google Shape;15862;p111"/>
              <p:cNvSpPr/>
              <p:nvPr/>
            </p:nvSpPr>
            <p:spPr>
              <a:xfrm>
                <a:off x="2334700" y="996583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63" name="Google Shape;15863;p111"/>
              <p:cNvSpPr/>
              <p:nvPr/>
            </p:nvSpPr>
            <p:spPr>
              <a:xfrm>
                <a:off x="2359582" y="996583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64" name="Google Shape;15864;p111"/>
              <p:cNvSpPr/>
              <p:nvPr/>
            </p:nvSpPr>
            <p:spPr>
              <a:xfrm>
                <a:off x="2307243" y="101374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65" name="Google Shape;15865;p111"/>
              <p:cNvSpPr/>
              <p:nvPr/>
            </p:nvSpPr>
            <p:spPr>
              <a:xfrm>
                <a:off x="2334700" y="101374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66" name="Google Shape;15866;p111"/>
              <p:cNvSpPr/>
              <p:nvPr/>
            </p:nvSpPr>
            <p:spPr>
              <a:xfrm>
                <a:off x="2361298" y="101374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67" name="Google Shape;15867;p111"/>
              <p:cNvSpPr/>
              <p:nvPr/>
            </p:nvSpPr>
            <p:spPr>
              <a:xfrm>
                <a:off x="2305527" y="999157"/>
                <a:ext cx="70357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2" h="5" extrusionOk="0">
                    <a:moveTo>
                      <a:pt x="82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1" y="0"/>
                    </a:lnTo>
                    <a:lnTo>
                      <a:pt x="8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68" name="Google Shape;15868;p111"/>
              <p:cNvSpPr/>
              <p:nvPr/>
            </p:nvSpPr>
            <p:spPr>
              <a:xfrm>
                <a:off x="2306385" y="982855"/>
                <a:ext cx="68641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0" h="5" extrusionOk="0">
                    <a:moveTo>
                      <a:pt x="8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79" y="0"/>
                    </a:lnTo>
                    <a:lnTo>
                      <a:pt x="8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69" name="Google Shape;15869;p111"/>
              <p:cNvSpPr/>
              <p:nvPr/>
            </p:nvSpPr>
            <p:spPr>
              <a:xfrm>
                <a:off x="2303811" y="1192211"/>
                <a:ext cx="73789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6" h="5" extrusionOk="0">
                    <a:moveTo>
                      <a:pt x="86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70" name="Google Shape;15870;p111"/>
              <p:cNvSpPr/>
              <p:nvPr/>
            </p:nvSpPr>
            <p:spPr>
              <a:xfrm>
                <a:off x="2338132" y="1151884"/>
                <a:ext cx="4290" cy="4976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71" name="Google Shape;15871;p111"/>
              <p:cNvSpPr/>
              <p:nvPr/>
            </p:nvSpPr>
            <p:spPr>
              <a:xfrm>
                <a:off x="2310675" y="1151884"/>
                <a:ext cx="8580" cy="49765"/>
              </a:xfrm>
              <a:custGeom>
                <a:avLst/>
                <a:gdLst/>
                <a:ahLst/>
                <a:cxnLst/>
                <a:rect l="l" t="t" r="r" b="b"/>
                <a:pathLst>
                  <a:path w="10" h="58" extrusionOk="0">
                    <a:moveTo>
                      <a:pt x="0" y="58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5" y="58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72" name="Google Shape;15872;p111"/>
              <p:cNvSpPr/>
              <p:nvPr/>
            </p:nvSpPr>
            <p:spPr>
              <a:xfrm>
                <a:off x="2361298" y="1151884"/>
                <a:ext cx="8580" cy="49765"/>
              </a:xfrm>
              <a:custGeom>
                <a:avLst/>
                <a:gdLst/>
                <a:ahLst/>
                <a:cxnLst/>
                <a:rect l="l" t="t" r="r" b="b"/>
                <a:pathLst>
                  <a:path w="10" h="58" extrusionOk="0">
                    <a:moveTo>
                      <a:pt x="5" y="58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58"/>
                    </a:lnTo>
                    <a:lnTo>
                      <a:pt x="5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73" name="Google Shape;15873;p111"/>
              <p:cNvSpPr/>
              <p:nvPr/>
            </p:nvSpPr>
            <p:spPr>
              <a:xfrm>
                <a:off x="2309817" y="115617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74" name="Google Shape;15874;p111"/>
              <p:cNvSpPr/>
              <p:nvPr/>
            </p:nvSpPr>
            <p:spPr>
              <a:xfrm>
                <a:off x="2334700" y="115617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75" name="Google Shape;15875;p111"/>
              <p:cNvSpPr/>
              <p:nvPr/>
            </p:nvSpPr>
            <p:spPr>
              <a:xfrm>
                <a:off x="2357866" y="115617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76" name="Google Shape;15876;p111"/>
              <p:cNvSpPr/>
              <p:nvPr/>
            </p:nvSpPr>
            <p:spPr>
              <a:xfrm>
                <a:off x="2308959" y="1173335"/>
                <a:ext cx="12012" cy="858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77" name="Google Shape;15877;p111"/>
              <p:cNvSpPr/>
              <p:nvPr/>
            </p:nvSpPr>
            <p:spPr>
              <a:xfrm>
                <a:off x="2334700" y="1173335"/>
                <a:ext cx="12012" cy="858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78" name="Google Shape;15878;p111"/>
              <p:cNvSpPr/>
              <p:nvPr/>
            </p:nvSpPr>
            <p:spPr>
              <a:xfrm>
                <a:off x="2359582" y="1173335"/>
                <a:ext cx="12012" cy="858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79" name="Google Shape;15879;p111"/>
              <p:cNvSpPr/>
              <p:nvPr/>
            </p:nvSpPr>
            <p:spPr>
              <a:xfrm>
                <a:off x="2307243" y="1189637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80" name="Google Shape;15880;p111"/>
              <p:cNvSpPr/>
              <p:nvPr/>
            </p:nvSpPr>
            <p:spPr>
              <a:xfrm>
                <a:off x="2334700" y="1189637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81" name="Google Shape;15881;p111"/>
              <p:cNvSpPr/>
              <p:nvPr/>
            </p:nvSpPr>
            <p:spPr>
              <a:xfrm>
                <a:off x="2361298" y="1189637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82" name="Google Shape;15882;p111"/>
              <p:cNvSpPr/>
              <p:nvPr/>
            </p:nvSpPr>
            <p:spPr>
              <a:xfrm>
                <a:off x="2305527" y="1175908"/>
                <a:ext cx="70357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2" h="5" extrusionOk="0">
                    <a:moveTo>
                      <a:pt x="82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1" y="0"/>
                    </a:lnTo>
                    <a:lnTo>
                      <a:pt x="8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83" name="Google Shape;15883;p111"/>
              <p:cNvSpPr/>
              <p:nvPr/>
            </p:nvSpPr>
            <p:spPr>
              <a:xfrm>
                <a:off x="2306385" y="1158748"/>
                <a:ext cx="68641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0" h="5" extrusionOk="0">
                    <a:moveTo>
                      <a:pt x="8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79" y="0"/>
                    </a:lnTo>
                    <a:lnTo>
                      <a:pt x="8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884" name="Google Shape;15884;p111"/>
          <p:cNvSpPr/>
          <p:nvPr/>
        </p:nvSpPr>
        <p:spPr>
          <a:xfrm>
            <a:off x="2994811" y="1992927"/>
            <a:ext cx="891398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Blade Server</a:t>
            </a:r>
            <a:endParaRPr sz="1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885" name="Google Shape;15885;p111"/>
          <p:cNvGrpSpPr/>
          <p:nvPr/>
        </p:nvGrpSpPr>
        <p:grpSpPr>
          <a:xfrm>
            <a:off x="5645713" y="2601459"/>
            <a:ext cx="912283" cy="789517"/>
            <a:chOff x="2192338" y="3363913"/>
            <a:chExt cx="684213" cy="592138"/>
          </a:xfrm>
        </p:grpSpPr>
        <p:sp>
          <p:nvSpPr>
            <p:cNvPr id="15886" name="Google Shape;15886;p111"/>
            <p:cNvSpPr/>
            <p:nvPr/>
          </p:nvSpPr>
          <p:spPr>
            <a:xfrm>
              <a:off x="2192338" y="3363913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7" name="Google Shape;15887;p111"/>
            <p:cNvSpPr/>
            <p:nvPr/>
          </p:nvSpPr>
          <p:spPr>
            <a:xfrm>
              <a:off x="2286001" y="3619501"/>
              <a:ext cx="125413" cy="80963"/>
            </a:xfrm>
            <a:custGeom>
              <a:avLst/>
              <a:gdLst/>
              <a:ahLst/>
              <a:cxnLst/>
              <a:rect l="l" t="t" r="r" b="b"/>
              <a:pathLst>
                <a:path w="79" h="51" extrusionOk="0">
                  <a:moveTo>
                    <a:pt x="0" y="17"/>
                  </a:moveTo>
                  <a:lnTo>
                    <a:pt x="0" y="34"/>
                  </a:lnTo>
                  <a:lnTo>
                    <a:pt x="53" y="34"/>
                  </a:lnTo>
                  <a:lnTo>
                    <a:pt x="53" y="51"/>
                  </a:lnTo>
                  <a:lnTo>
                    <a:pt x="79" y="26"/>
                  </a:lnTo>
                  <a:lnTo>
                    <a:pt x="53" y="0"/>
                  </a:lnTo>
                  <a:lnTo>
                    <a:pt x="53" y="17"/>
                  </a:lnTo>
                  <a:lnTo>
                    <a:pt x="0" y="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8" name="Google Shape;15888;p111"/>
            <p:cNvSpPr/>
            <p:nvPr/>
          </p:nvSpPr>
          <p:spPr>
            <a:xfrm>
              <a:off x="2432051" y="3556001"/>
              <a:ext cx="206375" cy="207963"/>
            </a:xfrm>
            <a:custGeom>
              <a:avLst/>
              <a:gdLst/>
              <a:ahLst/>
              <a:cxnLst/>
              <a:rect l="l" t="t" r="r" b="b"/>
              <a:pathLst>
                <a:path w="613" h="620" extrusionOk="0">
                  <a:moveTo>
                    <a:pt x="306" y="67"/>
                  </a:moveTo>
                  <a:cubicBezTo>
                    <a:pt x="174" y="67"/>
                    <a:pt x="67" y="176"/>
                    <a:pt x="67" y="310"/>
                  </a:cubicBezTo>
                  <a:cubicBezTo>
                    <a:pt x="67" y="444"/>
                    <a:pt x="174" y="552"/>
                    <a:pt x="306" y="552"/>
                  </a:cubicBezTo>
                  <a:cubicBezTo>
                    <a:pt x="438" y="552"/>
                    <a:pt x="546" y="444"/>
                    <a:pt x="546" y="310"/>
                  </a:cubicBezTo>
                  <a:cubicBezTo>
                    <a:pt x="546" y="176"/>
                    <a:pt x="438" y="67"/>
                    <a:pt x="306" y="67"/>
                  </a:cubicBezTo>
                  <a:moveTo>
                    <a:pt x="306" y="620"/>
                  </a:moveTo>
                  <a:cubicBezTo>
                    <a:pt x="137" y="620"/>
                    <a:pt x="0" y="481"/>
                    <a:pt x="0" y="310"/>
                  </a:cubicBezTo>
                  <a:cubicBezTo>
                    <a:pt x="0" y="139"/>
                    <a:pt x="137" y="0"/>
                    <a:pt x="306" y="0"/>
                  </a:cubicBezTo>
                  <a:cubicBezTo>
                    <a:pt x="475" y="0"/>
                    <a:pt x="613" y="139"/>
                    <a:pt x="613" y="310"/>
                  </a:cubicBezTo>
                  <a:cubicBezTo>
                    <a:pt x="613" y="481"/>
                    <a:pt x="475" y="620"/>
                    <a:pt x="306" y="6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89" name="Google Shape;15889;p111"/>
            <p:cNvSpPr/>
            <p:nvPr/>
          </p:nvSpPr>
          <p:spPr>
            <a:xfrm>
              <a:off x="2641601" y="3530601"/>
              <a:ext cx="115888" cy="88900"/>
            </a:xfrm>
            <a:custGeom>
              <a:avLst/>
              <a:gdLst/>
              <a:ahLst/>
              <a:cxnLst/>
              <a:rect l="l" t="t" r="r" b="b"/>
              <a:pathLst>
                <a:path w="341" h="265" extrusionOk="0">
                  <a:moveTo>
                    <a:pt x="174" y="0"/>
                  </a:moveTo>
                  <a:cubicBezTo>
                    <a:pt x="214" y="70"/>
                    <a:pt x="214" y="70"/>
                    <a:pt x="214" y="70"/>
                  </a:cubicBezTo>
                  <a:cubicBezTo>
                    <a:pt x="0" y="193"/>
                    <a:pt x="0" y="193"/>
                    <a:pt x="0" y="193"/>
                  </a:cubicBezTo>
                  <a:cubicBezTo>
                    <a:pt x="18" y="215"/>
                    <a:pt x="33" y="239"/>
                    <a:pt x="44" y="265"/>
                  </a:cubicBezTo>
                  <a:cubicBezTo>
                    <a:pt x="256" y="142"/>
                    <a:pt x="256" y="142"/>
                    <a:pt x="256" y="142"/>
                  </a:cubicBezTo>
                  <a:cubicBezTo>
                    <a:pt x="296" y="212"/>
                    <a:pt x="296" y="212"/>
                    <a:pt x="296" y="212"/>
                  </a:cubicBezTo>
                  <a:cubicBezTo>
                    <a:pt x="341" y="45"/>
                    <a:pt x="341" y="45"/>
                    <a:pt x="341" y="45"/>
                  </a:cubicBezTo>
                  <a:lnTo>
                    <a:pt x="17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0" name="Google Shape;15890;p111"/>
            <p:cNvSpPr/>
            <p:nvPr/>
          </p:nvSpPr>
          <p:spPr>
            <a:xfrm>
              <a:off x="2665413" y="3619501"/>
              <a:ext cx="117475" cy="80963"/>
            </a:xfrm>
            <a:custGeom>
              <a:avLst/>
              <a:gdLst/>
              <a:ahLst/>
              <a:cxnLst/>
              <a:rect l="l" t="t" r="r" b="b"/>
              <a:pathLst>
                <a:path w="348" h="242" extrusionOk="0">
                  <a:moveTo>
                    <a:pt x="348" y="121"/>
                  </a:moveTo>
                  <a:cubicBezTo>
                    <a:pt x="228" y="0"/>
                    <a:pt x="228" y="0"/>
                    <a:pt x="228" y="0"/>
                  </a:cubicBezTo>
                  <a:cubicBezTo>
                    <a:pt x="228" y="79"/>
                    <a:pt x="228" y="79"/>
                    <a:pt x="228" y="79"/>
                  </a:cubicBezTo>
                  <a:cubicBezTo>
                    <a:pt x="0" y="79"/>
                    <a:pt x="0" y="79"/>
                    <a:pt x="0" y="79"/>
                  </a:cubicBezTo>
                  <a:cubicBezTo>
                    <a:pt x="1" y="93"/>
                    <a:pt x="3" y="107"/>
                    <a:pt x="3" y="121"/>
                  </a:cubicBezTo>
                  <a:cubicBezTo>
                    <a:pt x="3" y="135"/>
                    <a:pt x="1" y="149"/>
                    <a:pt x="0" y="162"/>
                  </a:cubicBezTo>
                  <a:cubicBezTo>
                    <a:pt x="228" y="162"/>
                    <a:pt x="228" y="162"/>
                    <a:pt x="228" y="162"/>
                  </a:cubicBezTo>
                  <a:cubicBezTo>
                    <a:pt x="228" y="242"/>
                    <a:pt x="228" y="242"/>
                    <a:pt x="228" y="242"/>
                  </a:cubicBezTo>
                  <a:lnTo>
                    <a:pt x="348" y="1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891" name="Google Shape;15891;p111"/>
            <p:cNvSpPr/>
            <p:nvPr/>
          </p:nvSpPr>
          <p:spPr>
            <a:xfrm>
              <a:off x="2641601" y="3700463"/>
              <a:ext cx="115888" cy="87313"/>
            </a:xfrm>
            <a:custGeom>
              <a:avLst/>
              <a:gdLst/>
              <a:ahLst/>
              <a:cxnLst/>
              <a:rect l="l" t="t" r="r" b="b"/>
              <a:pathLst>
                <a:path w="341" h="257" extrusionOk="0">
                  <a:moveTo>
                    <a:pt x="341" y="214"/>
                  </a:moveTo>
                  <a:cubicBezTo>
                    <a:pt x="296" y="51"/>
                    <a:pt x="296" y="51"/>
                    <a:pt x="296" y="51"/>
                  </a:cubicBezTo>
                  <a:cubicBezTo>
                    <a:pt x="256" y="119"/>
                    <a:pt x="256" y="119"/>
                    <a:pt x="256" y="119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33" y="25"/>
                    <a:pt x="18" y="49"/>
                    <a:pt x="0" y="69"/>
                  </a:cubicBezTo>
                  <a:cubicBezTo>
                    <a:pt x="214" y="189"/>
                    <a:pt x="214" y="189"/>
                    <a:pt x="214" y="189"/>
                  </a:cubicBezTo>
                  <a:cubicBezTo>
                    <a:pt x="174" y="257"/>
                    <a:pt x="174" y="257"/>
                    <a:pt x="174" y="257"/>
                  </a:cubicBezTo>
                  <a:lnTo>
                    <a:pt x="341" y="2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892" name="Google Shape;15892;p111"/>
          <p:cNvGrpSpPr/>
          <p:nvPr/>
        </p:nvGrpSpPr>
        <p:grpSpPr>
          <a:xfrm>
            <a:off x="4318793" y="3952356"/>
            <a:ext cx="912284" cy="789517"/>
            <a:chOff x="2825962" y="411163"/>
            <a:chExt cx="684213" cy="592138"/>
          </a:xfrm>
        </p:grpSpPr>
        <p:sp>
          <p:nvSpPr>
            <p:cNvPr id="15893" name="Google Shape;15893;p111"/>
            <p:cNvSpPr/>
            <p:nvPr/>
          </p:nvSpPr>
          <p:spPr>
            <a:xfrm>
              <a:off x="2825962" y="411163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894" name="Google Shape;15894;p111"/>
            <p:cNvGrpSpPr/>
            <p:nvPr/>
          </p:nvGrpSpPr>
          <p:grpSpPr>
            <a:xfrm>
              <a:off x="2992649" y="525463"/>
              <a:ext cx="350838" cy="363538"/>
              <a:chOff x="1776370" y="3367"/>
              <a:chExt cx="350838" cy="363538"/>
            </a:xfrm>
          </p:grpSpPr>
          <p:sp>
            <p:nvSpPr>
              <p:cNvPr id="15895" name="Google Shape;15895;p111"/>
              <p:cNvSpPr/>
              <p:nvPr/>
            </p:nvSpPr>
            <p:spPr>
              <a:xfrm>
                <a:off x="1776370" y="3367"/>
                <a:ext cx="350838" cy="363538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076" extrusionOk="0">
                    <a:moveTo>
                      <a:pt x="520" y="0"/>
                    </a:moveTo>
                    <a:cubicBezTo>
                      <a:pt x="261" y="0"/>
                      <a:pt x="0" y="60"/>
                      <a:pt x="0" y="173"/>
                    </a:cubicBezTo>
                    <a:cubicBezTo>
                      <a:pt x="0" y="903"/>
                      <a:pt x="0" y="903"/>
                      <a:pt x="0" y="903"/>
                    </a:cubicBezTo>
                    <a:cubicBezTo>
                      <a:pt x="0" y="1016"/>
                      <a:pt x="261" y="1076"/>
                      <a:pt x="520" y="1076"/>
                    </a:cubicBezTo>
                    <a:cubicBezTo>
                      <a:pt x="778" y="1076"/>
                      <a:pt x="1040" y="1016"/>
                      <a:pt x="1040" y="903"/>
                    </a:cubicBezTo>
                    <a:cubicBezTo>
                      <a:pt x="1040" y="173"/>
                      <a:pt x="1040" y="173"/>
                      <a:pt x="1040" y="173"/>
                    </a:cubicBezTo>
                    <a:cubicBezTo>
                      <a:pt x="1040" y="60"/>
                      <a:pt x="778" y="0"/>
                      <a:pt x="520" y="0"/>
                    </a:cubicBezTo>
                    <a:close/>
                    <a:moveTo>
                      <a:pt x="520" y="69"/>
                    </a:moveTo>
                    <a:cubicBezTo>
                      <a:pt x="796" y="69"/>
                      <a:pt x="966" y="136"/>
                      <a:pt x="966" y="173"/>
                    </a:cubicBezTo>
                    <a:cubicBezTo>
                      <a:pt x="966" y="209"/>
                      <a:pt x="808" y="278"/>
                      <a:pt x="520" y="278"/>
                    </a:cubicBezTo>
                    <a:cubicBezTo>
                      <a:pt x="231" y="278"/>
                      <a:pt x="74" y="209"/>
                      <a:pt x="74" y="173"/>
                    </a:cubicBezTo>
                    <a:cubicBezTo>
                      <a:pt x="74" y="136"/>
                      <a:pt x="243" y="69"/>
                      <a:pt x="520" y="69"/>
                    </a:cubicBezTo>
                    <a:close/>
                    <a:moveTo>
                      <a:pt x="520" y="1007"/>
                    </a:moveTo>
                    <a:cubicBezTo>
                      <a:pt x="231" y="1007"/>
                      <a:pt x="74" y="938"/>
                      <a:pt x="74" y="903"/>
                    </a:cubicBezTo>
                    <a:cubicBezTo>
                      <a:pt x="74" y="266"/>
                      <a:pt x="74" y="266"/>
                      <a:pt x="74" y="266"/>
                    </a:cubicBezTo>
                    <a:cubicBezTo>
                      <a:pt x="170" y="319"/>
                      <a:pt x="345" y="346"/>
                      <a:pt x="520" y="346"/>
                    </a:cubicBezTo>
                    <a:cubicBezTo>
                      <a:pt x="694" y="346"/>
                      <a:pt x="870" y="319"/>
                      <a:pt x="966" y="266"/>
                    </a:cubicBezTo>
                    <a:cubicBezTo>
                      <a:pt x="966" y="903"/>
                      <a:pt x="966" y="903"/>
                      <a:pt x="966" y="903"/>
                    </a:cubicBezTo>
                    <a:cubicBezTo>
                      <a:pt x="966" y="938"/>
                      <a:pt x="808" y="1007"/>
                      <a:pt x="520" y="1007"/>
                    </a:cubicBezTo>
                    <a:close/>
                  </a:path>
                </a:pathLst>
              </a:custGeom>
              <a:solidFill>
                <a:srgbClr val="9F529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96" name="Google Shape;15896;p111"/>
              <p:cNvSpPr/>
              <p:nvPr/>
            </p:nvSpPr>
            <p:spPr>
              <a:xfrm>
                <a:off x="1776370" y="225617"/>
                <a:ext cx="350838" cy="58738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73" extrusionOk="0">
                    <a:moveTo>
                      <a:pt x="0" y="0"/>
                    </a:moveTo>
                    <a:cubicBezTo>
                      <a:pt x="0" y="114"/>
                      <a:pt x="261" y="173"/>
                      <a:pt x="520" y="173"/>
                    </a:cubicBezTo>
                    <a:cubicBezTo>
                      <a:pt x="778" y="173"/>
                      <a:pt x="1040" y="114"/>
                      <a:pt x="1040" y="0"/>
                    </a:cubicBezTo>
                    <a:cubicBezTo>
                      <a:pt x="966" y="0"/>
                      <a:pt x="966" y="0"/>
                      <a:pt x="966" y="0"/>
                    </a:cubicBezTo>
                    <a:cubicBezTo>
                      <a:pt x="966" y="36"/>
                      <a:pt x="808" y="105"/>
                      <a:pt x="520" y="105"/>
                    </a:cubicBezTo>
                    <a:cubicBezTo>
                      <a:pt x="231" y="105"/>
                      <a:pt x="74" y="36"/>
                      <a:pt x="7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529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97" name="Google Shape;15897;p111"/>
              <p:cNvSpPr/>
              <p:nvPr/>
            </p:nvSpPr>
            <p:spPr>
              <a:xfrm>
                <a:off x="1776370" y="143067"/>
                <a:ext cx="350838" cy="58738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73" extrusionOk="0">
                    <a:moveTo>
                      <a:pt x="0" y="0"/>
                    </a:moveTo>
                    <a:cubicBezTo>
                      <a:pt x="0" y="114"/>
                      <a:pt x="261" y="173"/>
                      <a:pt x="520" y="173"/>
                    </a:cubicBezTo>
                    <a:cubicBezTo>
                      <a:pt x="778" y="173"/>
                      <a:pt x="1040" y="114"/>
                      <a:pt x="1040" y="0"/>
                    </a:cubicBezTo>
                    <a:cubicBezTo>
                      <a:pt x="966" y="0"/>
                      <a:pt x="966" y="0"/>
                      <a:pt x="966" y="0"/>
                    </a:cubicBezTo>
                    <a:cubicBezTo>
                      <a:pt x="966" y="36"/>
                      <a:pt x="808" y="105"/>
                      <a:pt x="520" y="105"/>
                    </a:cubicBezTo>
                    <a:cubicBezTo>
                      <a:pt x="231" y="105"/>
                      <a:pt x="74" y="36"/>
                      <a:pt x="7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529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898" name="Google Shape;15898;p111"/>
          <p:cNvGrpSpPr/>
          <p:nvPr/>
        </p:nvGrpSpPr>
        <p:grpSpPr>
          <a:xfrm>
            <a:off x="8305410" y="3952355"/>
            <a:ext cx="914400" cy="786384"/>
            <a:chOff x="8528750" y="3955895"/>
            <a:chExt cx="914400" cy="786384"/>
          </a:xfrm>
        </p:grpSpPr>
        <p:sp>
          <p:nvSpPr>
            <p:cNvPr id="15899" name="Google Shape;15899;p111"/>
            <p:cNvSpPr/>
            <p:nvPr/>
          </p:nvSpPr>
          <p:spPr>
            <a:xfrm>
              <a:off x="8528750" y="3955895"/>
              <a:ext cx="914400" cy="786384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900" name="Google Shape;15900;p111"/>
            <p:cNvGrpSpPr/>
            <p:nvPr/>
          </p:nvGrpSpPr>
          <p:grpSpPr>
            <a:xfrm>
              <a:off x="8650644" y="4172046"/>
              <a:ext cx="670613" cy="354083"/>
              <a:chOff x="7300850" y="5193532"/>
              <a:chExt cx="497865" cy="262872"/>
            </a:xfrm>
          </p:grpSpPr>
          <p:sp>
            <p:nvSpPr>
              <p:cNvPr id="15901" name="Google Shape;15901;p111"/>
              <p:cNvSpPr/>
              <p:nvPr/>
            </p:nvSpPr>
            <p:spPr>
              <a:xfrm>
                <a:off x="7523894" y="5217430"/>
                <a:ext cx="15931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18" h="39" extrusionOk="0">
                    <a:moveTo>
                      <a:pt x="8" y="6"/>
                    </a:moveTo>
                    <a:cubicBezTo>
                      <a:pt x="6" y="7"/>
                      <a:pt x="4" y="8"/>
                      <a:pt x="0" y="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3"/>
                      <a:pt x="9" y="4"/>
                      <a:pt x="8" y="6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02" name="Google Shape;15902;p111"/>
              <p:cNvSpPr/>
              <p:nvPr/>
            </p:nvSpPr>
            <p:spPr>
              <a:xfrm>
                <a:off x="7547790" y="5269206"/>
                <a:ext cx="23898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30" h="41" extrusionOk="0">
                    <a:moveTo>
                      <a:pt x="8" y="20"/>
                    </a:moveTo>
                    <a:cubicBezTo>
                      <a:pt x="8" y="11"/>
                      <a:pt x="11" y="7"/>
                      <a:pt x="15" y="7"/>
                    </a:cubicBezTo>
                    <a:cubicBezTo>
                      <a:pt x="19" y="7"/>
                      <a:pt x="21" y="11"/>
                      <a:pt x="21" y="20"/>
                    </a:cubicBezTo>
                    <a:cubicBezTo>
                      <a:pt x="21" y="29"/>
                      <a:pt x="19" y="34"/>
                      <a:pt x="15" y="34"/>
                    </a:cubicBezTo>
                    <a:cubicBezTo>
                      <a:pt x="11" y="34"/>
                      <a:pt x="8" y="29"/>
                      <a:pt x="8" y="20"/>
                    </a:cubicBezTo>
                    <a:moveTo>
                      <a:pt x="26" y="35"/>
                    </a:moveTo>
                    <a:cubicBezTo>
                      <a:pt x="28" y="31"/>
                      <a:pt x="30" y="26"/>
                      <a:pt x="30" y="20"/>
                    </a:cubicBezTo>
                    <a:cubicBezTo>
                      <a:pt x="30" y="14"/>
                      <a:pt x="28" y="9"/>
                      <a:pt x="26" y="6"/>
                    </a:cubicBezTo>
                    <a:cubicBezTo>
                      <a:pt x="23" y="2"/>
                      <a:pt x="20" y="0"/>
                      <a:pt x="15" y="0"/>
                    </a:cubicBezTo>
                    <a:cubicBezTo>
                      <a:pt x="10" y="0"/>
                      <a:pt x="7" y="2"/>
                      <a:pt x="4" y="5"/>
                    </a:cubicBezTo>
                    <a:cubicBezTo>
                      <a:pt x="2" y="9"/>
                      <a:pt x="0" y="14"/>
                      <a:pt x="0" y="20"/>
                    </a:cubicBezTo>
                    <a:cubicBezTo>
                      <a:pt x="0" y="26"/>
                      <a:pt x="2" y="31"/>
                      <a:pt x="4" y="35"/>
                    </a:cubicBezTo>
                    <a:cubicBezTo>
                      <a:pt x="7" y="39"/>
                      <a:pt x="10" y="41"/>
                      <a:pt x="15" y="41"/>
                    </a:cubicBezTo>
                    <a:cubicBezTo>
                      <a:pt x="20" y="41"/>
                      <a:pt x="23" y="39"/>
                      <a:pt x="26" y="35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03" name="Google Shape;15903;p111"/>
              <p:cNvSpPr/>
              <p:nvPr/>
            </p:nvSpPr>
            <p:spPr>
              <a:xfrm>
                <a:off x="7511943" y="5269206"/>
                <a:ext cx="27882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30" h="41" extrusionOk="0">
                    <a:moveTo>
                      <a:pt x="9" y="20"/>
                    </a:moveTo>
                    <a:cubicBezTo>
                      <a:pt x="9" y="11"/>
                      <a:pt x="11" y="7"/>
                      <a:pt x="15" y="7"/>
                    </a:cubicBezTo>
                    <a:cubicBezTo>
                      <a:pt x="19" y="7"/>
                      <a:pt x="22" y="11"/>
                      <a:pt x="22" y="20"/>
                    </a:cubicBezTo>
                    <a:cubicBezTo>
                      <a:pt x="22" y="29"/>
                      <a:pt x="19" y="34"/>
                      <a:pt x="15" y="34"/>
                    </a:cubicBezTo>
                    <a:cubicBezTo>
                      <a:pt x="11" y="34"/>
                      <a:pt x="9" y="29"/>
                      <a:pt x="9" y="20"/>
                    </a:cubicBezTo>
                    <a:moveTo>
                      <a:pt x="26" y="35"/>
                    </a:moveTo>
                    <a:cubicBezTo>
                      <a:pt x="28" y="31"/>
                      <a:pt x="30" y="26"/>
                      <a:pt x="30" y="20"/>
                    </a:cubicBezTo>
                    <a:cubicBezTo>
                      <a:pt x="30" y="14"/>
                      <a:pt x="28" y="9"/>
                      <a:pt x="26" y="6"/>
                    </a:cubicBezTo>
                    <a:cubicBezTo>
                      <a:pt x="23" y="2"/>
                      <a:pt x="20" y="0"/>
                      <a:pt x="15" y="0"/>
                    </a:cubicBezTo>
                    <a:cubicBezTo>
                      <a:pt x="10" y="0"/>
                      <a:pt x="7" y="2"/>
                      <a:pt x="4" y="5"/>
                    </a:cubicBezTo>
                    <a:cubicBezTo>
                      <a:pt x="2" y="9"/>
                      <a:pt x="0" y="14"/>
                      <a:pt x="0" y="20"/>
                    </a:cubicBezTo>
                    <a:cubicBezTo>
                      <a:pt x="0" y="26"/>
                      <a:pt x="2" y="31"/>
                      <a:pt x="4" y="35"/>
                    </a:cubicBezTo>
                    <a:cubicBezTo>
                      <a:pt x="7" y="39"/>
                      <a:pt x="10" y="41"/>
                      <a:pt x="15" y="41"/>
                    </a:cubicBezTo>
                    <a:cubicBezTo>
                      <a:pt x="20" y="41"/>
                      <a:pt x="23" y="39"/>
                      <a:pt x="26" y="35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04" name="Google Shape;15904;p111"/>
              <p:cNvSpPr/>
              <p:nvPr/>
            </p:nvSpPr>
            <p:spPr>
              <a:xfrm>
                <a:off x="7523894" y="5320985"/>
                <a:ext cx="15931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17" h="39" extrusionOk="0">
                    <a:moveTo>
                      <a:pt x="7" y="6"/>
                    </a:moveTo>
                    <a:cubicBezTo>
                      <a:pt x="6" y="7"/>
                      <a:pt x="3" y="8"/>
                      <a:pt x="0" y="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3"/>
                      <a:pt x="9" y="4"/>
                      <a:pt x="7" y="6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05" name="Google Shape;15905;p111"/>
              <p:cNvSpPr/>
              <p:nvPr/>
            </p:nvSpPr>
            <p:spPr>
              <a:xfrm>
                <a:off x="7488046" y="5269206"/>
                <a:ext cx="15931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18" h="39" extrusionOk="0">
                    <a:moveTo>
                      <a:pt x="8" y="5"/>
                    </a:moveTo>
                    <a:cubicBezTo>
                      <a:pt x="6" y="6"/>
                      <a:pt x="4" y="7"/>
                      <a:pt x="0" y="7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2"/>
                      <a:pt x="10" y="4"/>
                      <a:pt x="8" y="5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06" name="Google Shape;15906;p111"/>
              <p:cNvSpPr/>
              <p:nvPr/>
            </p:nvSpPr>
            <p:spPr>
              <a:xfrm>
                <a:off x="7551772" y="5317001"/>
                <a:ext cx="23898" cy="35848"/>
              </a:xfrm>
              <a:custGeom>
                <a:avLst/>
                <a:gdLst/>
                <a:ahLst/>
                <a:cxnLst/>
                <a:rect l="l" t="t" r="r" b="b"/>
                <a:pathLst>
                  <a:path w="29" h="41" extrusionOk="0">
                    <a:moveTo>
                      <a:pt x="15" y="34"/>
                    </a:moveTo>
                    <a:cubicBezTo>
                      <a:pt x="10" y="34"/>
                      <a:pt x="8" y="30"/>
                      <a:pt x="8" y="21"/>
                    </a:cubicBezTo>
                    <a:cubicBezTo>
                      <a:pt x="8" y="12"/>
                      <a:pt x="10" y="7"/>
                      <a:pt x="15" y="7"/>
                    </a:cubicBezTo>
                    <a:cubicBezTo>
                      <a:pt x="19" y="7"/>
                      <a:pt x="21" y="12"/>
                      <a:pt x="21" y="21"/>
                    </a:cubicBezTo>
                    <a:cubicBezTo>
                      <a:pt x="21" y="30"/>
                      <a:pt x="19" y="34"/>
                      <a:pt x="15" y="34"/>
                    </a:cubicBezTo>
                    <a:moveTo>
                      <a:pt x="15" y="0"/>
                    </a:moveTo>
                    <a:cubicBezTo>
                      <a:pt x="10" y="0"/>
                      <a:pt x="6" y="2"/>
                      <a:pt x="4" y="6"/>
                    </a:cubicBezTo>
                    <a:cubicBezTo>
                      <a:pt x="1" y="10"/>
                      <a:pt x="0" y="14"/>
                      <a:pt x="0" y="21"/>
                    </a:cubicBezTo>
                    <a:cubicBezTo>
                      <a:pt x="0" y="27"/>
                      <a:pt x="1" y="31"/>
                      <a:pt x="4" y="35"/>
                    </a:cubicBezTo>
                    <a:cubicBezTo>
                      <a:pt x="6" y="39"/>
                      <a:pt x="10" y="41"/>
                      <a:pt x="15" y="41"/>
                    </a:cubicBezTo>
                    <a:cubicBezTo>
                      <a:pt x="20" y="41"/>
                      <a:pt x="23" y="39"/>
                      <a:pt x="26" y="35"/>
                    </a:cubicBezTo>
                    <a:cubicBezTo>
                      <a:pt x="28" y="31"/>
                      <a:pt x="29" y="27"/>
                      <a:pt x="29" y="21"/>
                    </a:cubicBezTo>
                    <a:cubicBezTo>
                      <a:pt x="29" y="14"/>
                      <a:pt x="28" y="10"/>
                      <a:pt x="25" y="6"/>
                    </a:cubicBezTo>
                    <a:cubicBezTo>
                      <a:pt x="23" y="2"/>
                      <a:pt x="19" y="0"/>
                      <a:pt x="15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07" name="Google Shape;15907;p111"/>
              <p:cNvSpPr/>
              <p:nvPr/>
            </p:nvSpPr>
            <p:spPr>
              <a:xfrm>
                <a:off x="7551772" y="5217430"/>
                <a:ext cx="27882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29" h="41" extrusionOk="0">
                    <a:moveTo>
                      <a:pt x="14" y="34"/>
                    </a:moveTo>
                    <a:cubicBezTo>
                      <a:pt x="10" y="34"/>
                      <a:pt x="8" y="30"/>
                      <a:pt x="8" y="21"/>
                    </a:cubicBezTo>
                    <a:cubicBezTo>
                      <a:pt x="8" y="12"/>
                      <a:pt x="10" y="7"/>
                      <a:pt x="14" y="7"/>
                    </a:cubicBezTo>
                    <a:cubicBezTo>
                      <a:pt x="19" y="7"/>
                      <a:pt x="22" y="12"/>
                      <a:pt x="22" y="21"/>
                    </a:cubicBezTo>
                    <a:cubicBezTo>
                      <a:pt x="22" y="30"/>
                      <a:pt x="19" y="34"/>
                      <a:pt x="14" y="34"/>
                    </a:cubicBezTo>
                    <a:moveTo>
                      <a:pt x="14" y="0"/>
                    </a:moveTo>
                    <a:cubicBezTo>
                      <a:pt x="9" y="0"/>
                      <a:pt x="6" y="2"/>
                      <a:pt x="3" y="6"/>
                    </a:cubicBezTo>
                    <a:cubicBezTo>
                      <a:pt x="1" y="9"/>
                      <a:pt x="0" y="14"/>
                      <a:pt x="0" y="21"/>
                    </a:cubicBezTo>
                    <a:cubicBezTo>
                      <a:pt x="0" y="27"/>
                      <a:pt x="1" y="31"/>
                      <a:pt x="3" y="35"/>
                    </a:cubicBezTo>
                    <a:cubicBezTo>
                      <a:pt x="6" y="39"/>
                      <a:pt x="9" y="41"/>
                      <a:pt x="14" y="41"/>
                    </a:cubicBezTo>
                    <a:cubicBezTo>
                      <a:pt x="19" y="41"/>
                      <a:pt x="23" y="39"/>
                      <a:pt x="26" y="35"/>
                    </a:cubicBezTo>
                    <a:cubicBezTo>
                      <a:pt x="28" y="31"/>
                      <a:pt x="29" y="26"/>
                      <a:pt x="29" y="21"/>
                    </a:cubicBezTo>
                    <a:cubicBezTo>
                      <a:pt x="29" y="14"/>
                      <a:pt x="28" y="9"/>
                      <a:pt x="26" y="6"/>
                    </a:cubicBezTo>
                    <a:cubicBezTo>
                      <a:pt x="23" y="2"/>
                      <a:pt x="19" y="0"/>
                      <a:pt x="14" y="0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08" name="Google Shape;15908;p111"/>
              <p:cNvSpPr/>
              <p:nvPr/>
            </p:nvSpPr>
            <p:spPr>
              <a:xfrm>
                <a:off x="7579654" y="5269206"/>
                <a:ext cx="11950" cy="31864"/>
              </a:xfrm>
              <a:custGeom>
                <a:avLst/>
                <a:gdLst/>
                <a:ahLst/>
                <a:cxnLst/>
                <a:rect l="l" t="t" r="r" b="b"/>
                <a:pathLst>
                  <a:path w="18" h="39" extrusionOk="0">
                    <a:moveTo>
                      <a:pt x="8" y="5"/>
                    </a:moveTo>
                    <a:cubicBezTo>
                      <a:pt x="7" y="6"/>
                      <a:pt x="4" y="7"/>
                      <a:pt x="0" y="7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2"/>
                      <a:pt x="10" y="4"/>
                      <a:pt x="8" y="5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09" name="Google Shape;15909;p111"/>
              <p:cNvSpPr/>
              <p:nvPr/>
            </p:nvSpPr>
            <p:spPr>
              <a:xfrm>
                <a:off x="7300850" y="5193532"/>
                <a:ext cx="497865" cy="262872"/>
              </a:xfrm>
              <a:custGeom>
                <a:avLst/>
                <a:gdLst/>
                <a:ahLst/>
                <a:cxnLst/>
                <a:rect l="l" t="t" r="r" b="b"/>
                <a:pathLst>
                  <a:path w="587" h="309" extrusionOk="0">
                    <a:moveTo>
                      <a:pt x="379" y="108"/>
                    </a:moveTo>
                    <a:cubicBezTo>
                      <a:pt x="379" y="117"/>
                      <a:pt x="377" y="122"/>
                      <a:pt x="372" y="122"/>
                    </a:cubicBezTo>
                    <a:cubicBezTo>
                      <a:pt x="368" y="122"/>
                      <a:pt x="366" y="117"/>
                      <a:pt x="366" y="108"/>
                    </a:cubicBezTo>
                    <a:cubicBezTo>
                      <a:pt x="366" y="99"/>
                      <a:pt x="368" y="95"/>
                      <a:pt x="372" y="95"/>
                    </a:cubicBezTo>
                    <a:cubicBezTo>
                      <a:pt x="377" y="95"/>
                      <a:pt x="379" y="99"/>
                      <a:pt x="379" y="108"/>
                    </a:cubicBezTo>
                    <a:moveTo>
                      <a:pt x="372" y="88"/>
                    </a:moveTo>
                    <a:cubicBezTo>
                      <a:pt x="367" y="88"/>
                      <a:pt x="364" y="90"/>
                      <a:pt x="361" y="93"/>
                    </a:cubicBezTo>
                    <a:cubicBezTo>
                      <a:pt x="359" y="97"/>
                      <a:pt x="357" y="102"/>
                      <a:pt x="357" y="108"/>
                    </a:cubicBezTo>
                    <a:cubicBezTo>
                      <a:pt x="357" y="115"/>
                      <a:pt x="359" y="119"/>
                      <a:pt x="361" y="123"/>
                    </a:cubicBezTo>
                    <a:cubicBezTo>
                      <a:pt x="364" y="127"/>
                      <a:pt x="367" y="129"/>
                      <a:pt x="372" y="129"/>
                    </a:cubicBezTo>
                    <a:cubicBezTo>
                      <a:pt x="375" y="129"/>
                      <a:pt x="378" y="128"/>
                      <a:pt x="380" y="127"/>
                    </a:cubicBezTo>
                    <a:cubicBezTo>
                      <a:pt x="380" y="127"/>
                      <a:pt x="380" y="127"/>
                      <a:pt x="379" y="128"/>
                    </a:cubicBezTo>
                    <a:cubicBezTo>
                      <a:pt x="379" y="129"/>
                      <a:pt x="379" y="130"/>
                      <a:pt x="378" y="131"/>
                    </a:cubicBezTo>
                    <a:cubicBezTo>
                      <a:pt x="376" y="142"/>
                      <a:pt x="371" y="152"/>
                      <a:pt x="366" y="161"/>
                    </a:cubicBezTo>
                    <a:cubicBezTo>
                      <a:pt x="365" y="158"/>
                      <a:pt x="364" y="156"/>
                      <a:pt x="363" y="154"/>
                    </a:cubicBezTo>
                    <a:cubicBezTo>
                      <a:pt x="360" y="151"/>
                      <a:pt x="356" y="148"/>
                      <a:pt x="351" y="148"/>
                    </a:cubicBezTo>
                    <a:cubicBezTo>
                      <a:pt x="347" y="148"/>
                      <a:pt x="343" y="151"/>
                      <a:pt x="341" y="154"/>
                    </a:cubicBezTo>
                    <a:cubicBezTo>
                      <a:pt x="338" y="158"/>
                      <a:pt x="337" y="163"/>
                      <a:pt x="337" y="169"/>
                    </a:cubicBezTo>
                    <a:cubicBezTo>
                      <a:pt x="337" y="175"/>
                      <a:pt x="338" y="180"/>
                      <a:pt x="340" y="183"/>
                    </a:cubicBezTo>
                    <a:cubicBezTo>
                      <a:pt x="341" y="184"/>
                      <a:pt x="342" y="185"/>
                      <a:pt x="342" y="185"/>
                    </a:cubicBezTo>
                    <a:cubicBezTo>
                      <a:pt x="338" y="188"/>
                      <a:pt x="333" y="191"/>
                      <a:pt x="329" y="193"/>
                    </a:cubicBezTo>
                    <a:cubicBezTo>
                      <a:pt x="326" y="194"/>
                      <a:pt x="323" y="195"/>
                      <a:pt x="320" y="197"/>
                    </a:cubicBezTo>
                    <a:cubicBezTo>
                      <a:pt x="316" y="198"/>
                      <a:pt x="312" y="199"/>
                      <a:pt x="307" y="200"/>
                    </a:cubicBezTo>
                    <a:cubicBezTo>
                      <a:pt x="304" y="201"/>
                      <a:pt x="301" y="202"/>
                      <a:pt x="298" y="202"/>
                    </a:cubicBezTo>
                    <a:cubicBezTo>
                      <a:pt x="295" y="202"/>
                      <a:pt x="291" y="202"/>
                      <a:pt x="289" y="202"/>
                    </a:cubicBezTo>
                    <a:cubicBezTo>
                      <a:pt x="285" y="202"/>
                      <a:pt x="282" y="202"/>
                      <a:pt x="279" y="202"/>
                    </a:cubicBezTo>
                    <a:cubicBezTo>
                      <a:pt x="276" y="202"/>
                      <a:pt x="272" y="201"/>
                      <a:pt x="270" y="200"/>
                    </a:cubicBezTo>
                    <a:cubicBezTo>
                      <a:pt x="265" y="199"/>
                      <a:pt x="260" y="198"/>
                      <a:pt x="256" y="197"/>
                    </a:cubicBezTo>
                    <a:cubicBezTo>
                      <a:pt x="253" y="195"/>
                      <a:pt x="250" y="194"/>
                      <a:pt x="248" y="193"/>
                    </a:cubicBezTo>
                    <a:cubicBezTo>
                      <a:pt x="246" y="192"/>
                      <a:pt x="243" y="190"/>
                      <a:pt x="241" y="189"/>
                    </a:cubicBezTo>
                    <a:cubicBezTo>
                      <a:pt x="244" y="188"/>
                      <a:pt x="247" y="186"/>
                      <a:pt x="249" y="183"/>
                    </a:cubicBezTo>
                    <a:cubicBezTo>
                      <a:pt x="252" y="180"/>
                      <a:pt x="253" y="175"/>
                      <a:pt x="253" y="169"/>
                    </a:cubicBezTo>
                    <a:cubicBezTo>
                      <a:pt x="253" y="163"/>
                      <a:pt x="252" y="158"/>
                      <a:pt x="249" y="154"/>
                    </a:cubicBezTo>
                    <a:cubicBezTo>
                      <a:pt x="246" y="151"/>
                      <a:pt x="243" y="148"/>
                      <a:pt x="238" y="148"/>
                    </a:cubicBezTo>
                    <a:cubicBezTo>
                      <a:pt x="233" y="148"/>
                      <a:pt x="229" y="151"/>
                      <a:pt x="227" y="154"/>
                    </a:cubicBezTo>
                    <a:cubicBezTo>
                      <a:pt x="224" y="158"/>
                      <a:pt x="223" y="163"/>
                      <a:pt x="223" y="169"/>
                    </a:cubicBezTo>
                    <a:cubicBezTo>
                      <a:pt x="223" y="171"/>
                      <a:pt x="224" y="173"/>
                      <a:pt x="224" y="175"/>
                    </a:cubicBezTo>
                    <a:cubicBezTo>
                      <a:pt x="222" y="174"/>
                      <a:pt x="222" y="174"/>
                      <a:pt x="222" y="174"/>
                    </a:cubicBezTo>
                    <a:cubicBezTo>
                      <a:pt x="222" y="175"/>
                      <a:pt x="222" y="175"/>
                      <a:pt x="223" y="175"/>
                    </a:cubicBezTo>
                    <a:cubicBezTo>
                      <a:pt x="221" y="173"/>
                      <a:pt x="221" y="173"/>
                      <a:pt x="221" y="173"/>
                    </a:cubicBezTo>
                    <a:cubicBezTo>
                      <a:pt x="222" y="174"/>
                      <a:pt x="222" y="174"/>
                      <a:pt x="222" y="174"/>
                    </a:cubicBezTo>
                    <a:cubicBezTo>
                      <a:pt x="219" y="171"/>
                      <a:pt x="219" y="171"/>
                      <a:pt x="219" y="171"/>
                    </a:cubicBezTo>
                    <a:cubicBezTo>
                      <a:pt x="217" y="168"/>
                      <a:pt x="214" y="165"/>
                      <a:pt x="212" y="161"/>
                    </a:cubicBezTo>
                    <a:cubicBezTo>
                      <a:pt x="210" y="159"/>
                      <a:pt x="209" y="157"/>
                      <a:pt x="208" y="156"/>
                    </a:cubicBezTo>
                    <a:cubicBezTo>
                      <a:pt x="207" y="154"/>
                      <a:pt x="205" y="149"/>
                      <a:pt x="205" y="149"/>
                    </a:cubicBezTo>
                    <a:cubicBezTo>
                      <a:pt x="202" y="144"/>
                      <a:pt x="200" y="138"/>
                      <a:pt x="198" y="131"/>
                    </a:cubicBezTo>
                    <a:cubicBezTo>
                      <a:pt x="198" y="131"/>
                      <a:pt x="198" y="129"/>
                      <a:pt x="197" y="129"/>
                    </a:cubicBezTo>
                    <a:cubicBezTo>
                      <a:pt x="198" y="129"/>
                      <a:pt x="198" y="129"/>
                      <a:pt x="198" y="129"/>
                    </a:cubicBezTo>
                    <a:cubicBezTo>
                      <a:pt x="203" y="129"/>
                      <a:pt x="207" y="127"/>
                      <a:pt x="209" y="123"/>
                    </a:cubicBezTo>
                    <a:cubicBezTo>
                      <a:pt x="212" y="119"/>
                      <a:pt x="213" y="115"/>
                      <a:pt x="213" y="108"/>
                    </a:cubicBezTo>
                    <a:cubicBezTo>
                      <a:pt x="213" y="102"/>
                      <a:pt x="212" y="98"/>
                      <a:pt x="209" y="94"/>
                    </a:cubicBezTo>
                    <a:cubicBezTo>
                      <a:pt x="207" y="90"/>
                      <a:pt x="202" y="88"/>
                      <a:pt x="198" y="88"/>
                    </a:cubicBezTo>
                    <a:cubicBezTo>
                      <a:pt x="197" y="88"/>
                      <a:pt x="197" y="88"/>
                      <a:pt x="197" y="88"/>
                    </a:cubicBezTo>
                    <a:cubicBezTo>
                      <a:pt x="198" y="85"/>
                      <a:pt x="199" y="83"/>
                      <a:pt x="200" y="81"/>
                    </a:cubicBezTo>
                    <a:cubicBezTo>
                      <a:pt x="201" y="76"/>
                      <a:pt x="202" y="71"/>
                      <a:pt x="205" y="67"/>
                    </a:cubicBezTo>
                    <a:cubicBezTo>
                      <a:pt x="205" y="66"/>
                      <a:pt x="207" y="64"/>
                      <a:pt x="207" y="64"/>
                    </a:cubicBezTo>
                    <a:cubicBezTo>
                      <a:pt x="208" y="61"/>
                      <a:pt x="209" y="59"/>
                      <a:pt x="212" y="56"/>
                    </a:cubicBezTo>
                    <a:cubicBezTo>
                      <a:pt x="215" y="50"/>
                      <a:pt x="220" y="44"/>
                      <a:pt x="225" y="39"/>
                    </a:cubicBezTo>
                    <a:cubicBezTo>
                      <a:pt x="224" y="42"/>
                      <a:pt x="224" y="44"/>
                      <a:pt x="224" y="48"/>
                    </a:cubicBezTo>
                    <a:cubicBezTo>
                      <a:pt x="224" y="54"/>
                      <a:pt x="226" y="59"/>
                      <a:pt x="228" y="62"/>
                    </a:cubicBezTo>
                    <a:cubicBezTo>
                      <a:pt x="231" y="66"/>
                      <a:pt x="234" y="68"/>
                      <a:pt x="239" y="68"/>
                    </a:cubicBezTo>
                    <a:cubicBezTo>
                      <a:pt x="244" y="68"/>
                      <a:pt x="248" y="66"/>
                      <a:pt x="250" y="62"/>
                    </a:cubicBezTo>
                    <a:cubicBezTo>
                      <a:pt x="253" y="59"/>
                      <a:pt x="254" y="54"/>
                      <a:pt x="254" y="48"/>
                    </a:cubicBezTo>
                    <a:cubicBezTo>
                      <a:pt x="254" y="42"/>
                      <a:pt x="253" y="37"/>
                      <a:pt x="250" y="33"/>
                    </a:cubicBezTo>
                    <a:cubicBezTo>
                      <a:pt x="248" y="30"/>
                      <a:pt x="245" y="28"/>
                      <a:pt x="241" y="27"/>
                    </a:cubicBezTo>
                    <a:cubicBezTo>
                      <a:pt x="255" y="19"/>
                      <a:pt x="271" y="15"/>
                      <a:pt x="289" y="15"/>
                    </a:cubicBezTo>
                    <a:cubicBezTo>
                      <a:pt x="310" y="15"/>
                      <a:pt x="330" y="22"/>
                      <a:pt x="346" y="35"/>
                    </a:cubicBezTo>
                    <a:cubicBezTo>
                      <a:pt x="344" y="35"/>
                      <a:pt x="342" y="36"/>
                      <a:pt x="339" y="36"/>
                    </a:cubicBezTo>
                    <a:cubicBezTo>
                      <a:pt x="339" y="42"/>
                      <a:pt x="339" y="42"/>
                      <a:pt x="339" y="42"/>
                    </a:cubicBezTo>
                    <a:cubicBezTo>
                      <a:pt x="349" y="42"/>
                      <a:pt x="349" y="42"/>
                      <a:pt x="349" y="42"/>
                    </a:cubicBezTo>
                    <a:cubicBezTo>
                      <a:pt x="349" y="67"/>
                      <a:pt x="349" y="67"/>
                      <a:pt x="349" y="67"/>
                    </a:cubicBezTo>
                    <a:cubicBezTo>
                      <a:pt x="356" y="67"/>
                      <a:pt x="356" y="67"/>
                      <a:pt x="356" y="67"/>
                    </a:cubicBezTo>
                    <a:cubicBezTo>
                      <a:pt x="356" y="44"/>
                      <a:pt x="356" y="44"/>
                      <a:pt x="356" y="44"/>
                    </a:cubicBezTo>
                    <a:cubicBezTo>
                      <a:pt x="360" y="48"/>
                      <a:pt x="363" y="52"/>
                      <a:pt x="366" y="56"/>
                    </a:cubicBezTo>
                    <a:cubicBezTo>
                      <a:pt x="367" y="59"/>
                      <a:pt x="368" y="61"/>
                      <a:pt x="370" y="64"/>
                    </a:cubicBezTo>
                    <a:cubicBezTo>
                      <a:pt x="373" y="69"/>
                      <a:pt x="376" y="74"/>
                      <a:pt x="377" y="81"/>
                    </a:cubicBezTo>
                    <a:cubicBezTo>
                      <a:pt x="378" y="83"/>
                      <a:pt x="379" y="86"/>
                      <a:pt x="379" y="89"/>
                    </a:cubicBezTo>
                    <a:cubicBezTo>
                      <a:pt x="379" y="89"/>
                      <a:pt x="380" y="89"/>
                      <a:pt x="380" y="90"/>
                    </a:cubicBezTo>
                    <a:cubicBezTo>
                      <a:pt x="378" y="89"/>
                      <a:pt x="375" y="88"/>
                      <a:pt x="372" y="88"/>
                    </a:cubicBezTo>
                    <a:moveTo>
                      <a:pt x="359" y="170"/>
                    </a:moveTo>
                    <a:cubicBezTo>
                      <a:pt x="358" y="170"/>
                      <a:pt x="358" y="171"/>
                      <a:pt x="357" y="171"/>
                    </a:cubicBezTo>
                    <a:cubicBezTo>
                      <a:pt x="356" y="173"/>
                      <a:pt x="355" y="173"/>
                      <a:pt x="354" y="175"/>
                    </a:cubicBezTo>
                    <a:cubicBezTo>
                      <a:pt x="352" y="177"/>
                      <a:pt x="350" y="179"/>
                      <a:pt x="348" y="180"/>
                    </a:cubicBezTo>
                    <a:cubicBezTo>
                      <a:pt x="346" y="178"/>
                      <a:pt x="345" y="175"/>
                      <a:pt x="345" y="169"/>
                    </a:cubicBezTo>
                    <a:cubicBezTo>
                      <a:pt x="345" y="160"/>
                      <a:pt x="347" y="155"/>
                      <a:pt x="351" y="155"/>
                    </a:cubicBezTo>
                    <a:cubicBezTo>
                      <a:pt x="356" y="155"/>
                      <a:pt x="359" y="160"/>
                      <a:pt x="359" y="169"/>
                    </a:cubicBezTo>
                    <a:lnTo>
                      <a:pt x="359" y="170"/>
                    </a:lnTo>
                    <a:close/>
                    <a:moveTo>
                      <a:pt x="231" y="169"/>
                    </a:moveTo>
                    <a:cubicBezTo>
                      <a:pt x="231" y="160"/>
                      <a:pt x="233" y="155"/>
                      <a:pt x="238" y="155"/>
                    </a:cubicBezTo>
                    <a:cubicBezTo>
                      <a:pt x="243" y="155"/>
                      <a:pt x="245" y="160"/>
                      <a:pt x="245" y="169"/>
                    </a:cubicBezTo>
                    <a:cubicBezTo>
                      <a:pt x="245" y="178"/>
                      <a:pt x="243" y="182"/>
                      <a:pt x="238" y="182"/>
                    </a:cubicBezTo>
                    <a:cubicBezTo>
                      <a:pt x="233" y="182"/>
                      <a:pt x="231" y="178"/>
                      <a:pt x="231" y="169"/>
                    </a:cubicBezTo>
                    <a:moveTo>
                      <a:pt x="195" y="108"/>
                    </a:moveTo>
                    <a:cubicBezTo>
                      <a:pt x="195" y="104"/>
                      <a:pt x="196" y="99"/>
                      <a:pt x="196" y="95"/>
                    </a:cubicBezTo>
                    <a:cubicBezTo>
                      <a:pt x="198" y="95"/>
                      <a:pt x="198" y="95"/>
                      <a:pt x="198" y="95"/>
                    </a:cubicBezTo>
                    <a:cubicBezTo>
                      <a:pt x="202" y="95"/>
                      <a:pt x="205" y="99"/>
                      <a:pt x="205" y="108"/>
                    </a:cubicBezTo>
                    <a:cubicBezTo>
                      <a:pt x="205" y="117"/>
                      <a:pt x="202" y="122"/>
                      <a:pt x="198" y="122"/>
                    </a:cubicBezTo>
                    <a:cubicBezTo>
                      <a:pt x="197" y="122"/>
                      <a:pt x="197" y="122"/>
                      <a:pt x="196" y="122"/>
                    </a:cubicBezTo>
                    <a:cubicBezTo>
                      <a:pt x="196" y="117"/>
                      <a:pt x="195" y="113"/>
                      <a:pt x="195" y="108"/>
                    </a:cubicBezTo>
                    <a:moveTo>
                      <a:pt x="239" y="34"/>
                    </a:moveTo>
                    <a:cubicBezTo>
                      <a:pt x="243" y="34"/>
                      <a:pt x="246" y="39"/>
                      <a:pt x="246" y="48"/>
                    </a:cubicBezTo>
                    <a:cubicBezTo>
                      <a:pt x="246" y="57"/>
                      <a:pt x="243" y="61"/>
                      <a:pt x="239" y="61"/>
                    </a:cubicBezTo>
                    <a:cubicBezTo>
                      <a:pt x="234" y="61"/>
                      <a:pt x="232" y="57"/>
                      <a:pt x="232" y="48"/>
                    </a:cubicBezTo>
                    <a:cubicBezTo>
                      <a:pt x="232" y="39"/>
                      <a:pt x="234" y="34"/>
                      <a:pt x="239" y="34"/>
                    </a:cubicBezTo>
                    <a:moveTo>
                      <a:pt x="17" y="300"/>
                    </a:moveTo>
                    <a:cubicBezTo>
                      <a:pt x="14" y="299"/>
                      <a:pt x="9" y="286"/>
                      <a:pt x="9" y="263"/>
                    </a:cubicBezTo>
                    <a:cubicBezTo>
                      <a:pt x="9" y="240"/>
                      <a:pt x="14" y="228"/>
                      <a:pt x="17" y="227"/>
                    </a:cubicBezTo>
                    <a:cubicBezTo>
                      <a:pt x="20" y="228"/>
                      <a:pt x="26" y="240"/>
                      <a:pt x="26" y="263"/>
                    </a:cubicBezTo>
                    <a:cubicBezTo>
                      <a:pt x="26" y="286"/>
                      <a:pt x="20" y="299"/>
                      <a:pt x="17" y="300"/>
                    </a:cubicBezTo>
                    <a:moveTo>
                      <a:pt x="570" y="218"/>
                    </a:moveTo>
                    <a:cubicBezTo>
                      <a:pt x="494" y="218"/>
                      <a:pt x="494" y="218"/>
                      <a:pt x="494" y="218"/>
                    </a:cubicBezTo>
                    <a:cubicBezTo>
                      <a:pt x="395" y="107"/>
                      <a:pt x="395" y="107"/>
                      <a:pt x="395" y="107"/>
                    </a:cubicBezTo>
                    <a:cubicBezTo>
                      <a:pt x="395" y="48"/>
                      <a:pt x="347" y="0"/>
                      <a:pt x="289" y="0"/>
                    </a:cubicBezTo>
                    <a:cubicBezTo>
                      <a:pt x="260" y="0"/>
                      <a:pt x="233" y="11"/>
                      <a:pt x="212" y="32"/>
                    </a:cubicBezTo>
                    <a:cubicBezTo>
                      <a:pt x="193" y="52"/>
                      <a:pt x="181" y="79"/>
                      <a:pt x="181" y="108"/>
                    </a:cubicBezTo>
                    <a:cubicBezTo>
                      <a:pt x="181" y="112"/>
                      <a:pt x="181" y="115"/>
                      <a:pt x="182" y="117"/>
                    </a:cubicBezTo>
                    <a:cubicBezTo>
                      <a:pt x="93" y="218"/>
                      <a:pt x="93" y="218"/>
                      <a:pt x="93" y="218"/>
                    </a:cubicBezTo>
                    <a:cubicBezTo>
                      <a:pt x="17" y="218"/>
                      <a:pt x="17" y="218"/>
                      <a:pt x="17" y="218"/>
                    </a:cubicBezTo>
                    <a:cubicBezTo>
                      <a:pt x="5" y="218"/>
                      <a:pt x="0" y="241"/>
                      <a:pt x="0" y="263"/>
                    </a:cubicBezTo>
                    <a:cubicBezTo>
                      <a:pt x="0" y="285"/>
                      <a:pt x="5" y="309"/>
                      <a:pt x="17" y="309"/>
                    </a:cubicBezTo>
                    <a:cubicBezTo>
                      <a:pt x="241" y="309"/>
                      <a:pt x="241" y="309"/>
                      <a:pt x="241" y="309"/>
                    </a:cubicBezTo>
                    <a:cubicBezTo>
                      <a:pt x="241" y="292"/>
                      <a:pt x="241" y="292"/>
                      <a:pt x="241" y="292"/>
                    </a:cubicBezTo>
                    <a:cubicBezTo>
                      <a:pt x="138" y="292"/>
                      <a:pt x="138" y="292"/>
                      <a:pt x="138" y="292"/>
                    </a:cubicBezTo>
                    <a:cubicBezTo>
                      <a:pt x="149" y="279"/>
                      <a:pt x="149" y="279"/>
                      <a:pt x="149" y="279"/>
                    </a:cubicBezTo>
                    <a:cubicBezTo>
                      <a:pt x="221" y="279"/>
                      <a:pt x="221" y="279"/>
                      <a:pt x="221" y="279"/>
                    </a:cubicBezTo>
                    <a:cubicBezTo>
                      <a:pt x="221" y="262"/>
                      <a:pt x="221" y="262"/>
                      <a:pt x="221" y="262"/>
                    </a:cubicBezTo>
                    <a:cubicBezTo>
                      <a:pt x="164" y="262"/>
                      <a:pt x="164" y="262"/>
                      <a:pt x="164" y="262"/>
                    </a:cubicBezTo>
                    <a:cubicBezTo>
                      <a:pt x="224" y="194"/>
                      <a:pt x="224" y="194"/>
                      <a:pt x="224" y="194"/>
                    </a:cubicBezTo>
                    <a:cubicBezTo>
                      <a:pt x="242" y="208"/>
                      <a:pt x="264" y="216"/>
                      <a:pt x="289" y="216"/>
                    </a:cubicBezTo>
                    <a:cubicBezTo>
                      <a:pt x="315" y="216"/>
                      <a:pt x="340" y="207"/>
                      <a:pt x="359" y="190"/>
                    </a:cubicBezTo>
                    <a:cubicBezTo>
                      <a:pt x="423" y="262"/>
                      <a:pt x="423" y="262"/>
                      <a:pt x="423" y="262"/>
                    </a:cubicBezTo>
                    <a:cubicBezTo>
                      <a:pt x="391" y="262"/>
                      <a:pt x="391" y="262"/>
                      <a:pt x="391" y="262"/>
                    </a:cubicBezTo>
                    <a:cubicBezTo>
                      <a:pt x="391" y="279"/>
                      <a:pt x="391" y="279"/>
                      <a:pt x="391" y="279"/>
                    </a:cubicBezTo>
                    <a:cubicBezTo>
                      <a:pt x="438" y="279"/>
                      <a:pt x="438" y="279"/>
                      <a:pt x="438" y="279"/>
                    </a:cubicBezTo>
                    <a:cubicBezTo>
                      <a:pt x="449" y="292"/>
                      <a:pt x="449" y="292"/>
                      <a:pt x="449" y="292"/>
                    </a:cubicBezTo>
                    <a:cubicBezTo>
                      <a:pt x="411" y="292"/>
                      <a:pt x="411" y="292"/>
                      <a:pt x="411" y="292"/>
                    </a:cubicBezTo>
                    <a:cubicBezTo>
                      <a:pt x="411" y="309"/>
                      <a:pt x="411" y="309"/>
                      <a:pt x="411" y="309"/>
                    </a:cubicBezTo>
                    <a:cubicBezTo>
                      <a:pt x="570" y="309"/>
                      <a:pt x="570" y="309"/>
                      <a:pt x="570" y="309"/>
                    </a:cubicBezTo>
                    <a:cubicBezTo>
                      <a:pt x="582" y="309"/>
                      <a:pt x="587" y="285"/>
                      <a:pt x="587" y="263"/>
                    </a:cubicBezTo>
                    <a:cubicBezTo>
                      <a:pt x="587" y="241"/>
                      <a:pt x="582" y="218"/>
                      <a:pt x="570" y="218"/>
                    </a:cubicBezTo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10" name="Google Shape;15910;p111"/>
              <p:cNvSpPr/>
              <p:nvPr/>
            </p:nvSpPr>
            <p:spPr>
              <a:xfrm>
                <a:off x="7511943" y="5416575"/>
                <a:ext cx="35848" cy="11950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11" name="Google Shape;15911;p111"/>
              <p:cNvSpPr/>
              <p:nvPr/>
            </p:nvSpPr>
            <p:spPr>
              <a:xfrm>
                <a:off x="7571688" y="5416575"/>
                <a:ext cx="35848" cy="11950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12" name="Google Shape;15912;p111"/>
              <p:cNvSpPr/>
              <p:nvPr/>
            </p:nvSpPr>
            <p:spPr>
              <a:xfrm>
                <a:off x="7587620" y="5440473"/>
                <a:ext cx="35848" cy="15931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13" name="Google Shape;15913;p111"/>
              <p:cNvSpPr/>
              <p:nvPr/>
            </p:nvSpPr>
            <p:spPr>
              <a:xfrm>
                <a:off x="7527875" y="5440473"/>
                <a:ext cx="35848" cy="15931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914" name="Google Shape;15914;p111"/>
          <p:cNvGrpSpPr/>
          <p:nvPr/>
        </p:nvGrpSpPr>
        <p:grpSpPr>
          <a:xfrm>
            <a:off x="1616094" y="3952355"/>
            <a:ext cx="912284" cy="789517"/>
            <a:chOff x="968276" y="2908247"/>
            <a:chExt cx="684213" cy="592138"/>
          </a:xfrm>
        </p:grpSpPr>
        <p:sp>
          <p:nvSpPr>
            <p:cNvPr id="15915" name="Google Shape;15915;p111"/>
            <p:cNvSpPr/>
            <p:nvPr/>
          </p:nvSpPr>
          <p:spPr>
            <a:xfrm>
              <a:off x="968276" y="2908247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916" name="Google Shape;15916;p111"/>
            <p:cNvGrpSpPr/>
            <p:nvPr/>
          </p:nvGrpSpPr>
          <p:grpSpPr>
            <a:xfrm>
              <a:off x="1176238" y="2970954"/>
              <a:ext cx="268288" cy="466725"/>
              <a:chOff x="1176238" y="2968200"/>
              <a:chExt cx="268288" cy="466725"/>
            </a:xfrm>
          </p:grpSpPr>
          <p:sp>
            <p:nvSpPr>
              <p:cNvPr id="15917" name="Google Shape;15917;p111"/>
              <p:cNvSpPr/>
              <p:nvPr/>
            </p:nvSpPr>
            <p:spPr>
              <a:xfrm>
                <a:off x="1179413" y="2968200"/>
                <a:ext cx="265113" cy="4667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380" extrusionOk="0">
                    <a:moveTo>
                      <a:pt x="720" y="1380"/>
                    </a:moveTo>
                    <a:cubicBezTo>
                      <a:pt x="67" y="1380"/>
                      <a:pt x="67" y="1380"/>
                      <a:pt x="67" y="1380"/>
                    </a:cubicBezTo>
                    <a:cubicBezTo>
                      <a:pt x="30" y="1380"/>
                      <a:pt x="0" y="1350"/>
                      <a:pt x="0" y="131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ubicBezTo>
                      <a:pt x="720" y="0"/>
                      <a:pt x="720" y="0"/>
                      <a:pt x="720" y="0"/>
                    </a:cubicBezTo>
                    <a:cubicBezTo>
                      <a:pt x="757" y="0"/>
                      <a:pt x="787" y="30"/>
                      <a:pt x="787" y="67"/>
                    </a:cubicBezTo>
                    <a:cubicBezTo>
                      <a:pt x="787" y="1313"/>
                      <a:pt x="787" y="1313"/>
                      <a:pt x="787" y="1313"/>
                    </a:cubicBezTo>
                    <a:cubicBezTo>
                      <a:pt x="787" y="1350"/>
                      <a:pt x="757" y="1380"/>
                      <a:pt x="720" y="1380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918" name="Google Shape;15918;p111"/>
              <p:cNvCxnSpPr/>
              <p:nvPr/>
            </p:nvCxnSpPr>
            <p:spPr>
              <a:xfrm>
                <a:off x="1176238" y="3087263"/>
                <a:ext cx="268288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A153A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5919" name="Google Shape;15919;p111"/>
              <p:cNvSpPr/>
              <p:nvPr/>
            </p:nvSpPr>
            <p:spPr>
              <a:xfrm>
                <a:off x="1282600" y="3134888"/>
                <a:ext cx="58738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70" extrusionOk="0">
                    <a:moveTo>
                      <a:pt x="118" y="0"/>
                    </a:moveTo>
                    <a:cubicBezTo>
                      <a:pt x="118" y="85"/>
                      <a:pt x="118" y="85"/>
                      <a:pt x="11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24" y="12"/>
                      <a:pt x="0" y="44"/>
                      <a:pt x="0" y="82"/>
                    </a:cubicBezTo>
                    <a:cubicBezTo>
                      <a:pt x="0" y="130"/>
                      <a:pt x="39" y="170"/>
                      <a:pt x="88" y="170"/>
                    </a:cubicBezTo>
                    <a:cubicBezTo>
                      <a:pt x="136" y="170"/>
                      <a:pt x="175" y="130"/>
                      <a:pt x="175" y="82"/>
                    </a:cubicBezTo>
                    <a:cubicBezTo>
                      <a:pt x="175" y="44"/>
                      <a:pt x="151" y="12"/>
                      <a:pt x="11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20" name="Google Shape;15920;p111"/>
              <p:cNvSpPr/>
              <p:nvPr/>
            </p:nvSpPr>
            <p:spPr>
              <a:xfrm>
                <a:off x="1265138" y="3233313"/>
                <a:ext cx="95250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396" extrusionOk="0">
                    <a:moveTo>
                      <a:pt x="213" y="161"/>
                    </a:moveTo>
                    <a:cubicBezTo>
                      <a:pt x="71" y="161"/>
                      <a:pt x="71" y="161"/>
                      <a:pt x="71" y="161"/>
                    </a:cubicBezTo>
                    <a:cubicBezTo>
                      <a:pt x="71" y="106"/>
                      <a:pt x="71" y="106"/>
                      <a:pt x="71" y="106"/>
                    </a:cubicBezTo>
                    <a:cubicBezTo>
                      <a:pt x="71" y="67"/>
                      <a:pt x="103" y="35"/>
                      <a:pt x="142" y="35"/>
                    </a:cubicBezTo>
                    <a:cubicBezTo>
                      <a:pt x="181" y="35"/>
                      <a:pt x="213" y="67"/>
                      <a:pt x="213" y="106"/>
                    </a:cubicBezTo>
                    <a:cubicBezTo>
                      <a:pt x="213" y="161"/>
                      <a:pt x="213" y="161"/>
                      <a:pt x="213" y="161"/>
                    </a:cubicBezTo>
                    <a:close/>
                    <a:moveTo>
                      <a:pt x="158" y="271"/>
                    </a:moveTo>
                    <a:cubicBezTo>
                      <a:pt x="158" y="279"/>
                      <a:pt x="158" y="279"/>
                      <a:pt x="158" y="279"/>
                    </a:cubicBezTo>
                    <a:cubicBezTo>
                      <a:pt x="158" y="302"/>
                      <a:pt x="158" y="302"/>
                      <a:pt x="158" y="302"/>
                    </a:cubicBezTo>
                    <a:cubicBezTo>
                      <a:pt x="158" y="310"/>
                      <a:pt x="150" y="318"/>
                      <a:pt x="142" y="318"/>
                    </a:cubicBezTo>
                    <a:cubicBezTo>
                      <a:pt x="130" y="318"/>
                      <a:pt x="122" y="310"/>
                      <a:pt x="122" y="302"/>
                    </a:cubicBezTo>
                    <a:cubicBezTo>
                      <a:pt x="122" y="287"/>
                      <a:pt x="122" y="287"/>
                      <a:pt x="122" y="287"/>
                    </a:cubicBezTo>
                    <a:cubicBezTo>
                      <a:pt x="122" y="279"/>
                      <a:pt x="122" y="279"/>
                      <a:pt x="122" y="279"/>
                    </a:cubicBezTo>
                    <a:cubicBezTo>
                      <a:pt x="122" y="271"/>
                      <a:pt x="122" y="271"/>
                      <a:pt x="122" y="271"/>
                    </a:cubicBezTo>
                    <a:cubicBezTo>
                      <a:pt x="122" y="255"/>
                      <a:pt x="122" y="255"/>
                      <a:pt x="122" y="255"/>
                    </a:cubicBezTo>
                    <a:cubicBezTo>
                      <a:pt x="122" y="243"/>
                      <a:pt x="130" y="236"/>
                      <a:pt x="142" y="236"/>
                    </a:cubicBezTo>
                    <a:cubicBezTo>
                      <a:pt x="146" y="236"/>
                      <a:pt x="150" y="239"/>
                      <a:pt x="154" y="243"/>
                    </a:cubicBezTo>
                    <a:cubicBezTo>
                      <a:pt x="154" y="243"/>
                      <a:pt x="154" y="243"/>
                      <a:pt x="154" y="243"/>
                    </a:cubicBezTo>
                    <a:cubicBezTo>
                      <a:pt x="158" y="247"/>
                      <a:pt x="158" y="251"/>
                      <a:pt x="158" y="255"/>
                    </a:cubicBezTo>
                    <a:lnTo>
                      <a:pt x="158" y="271"/>
                    </a:lnTo>
                    <a:close/>
                    <a:moveTo>
                      <a:pt x="248" y="106"/>
                    </a:moveTo>
                    <a:cubicBezTo>
                      <a:pt x="248" y="51"/>
                      <a:pt x="201" y="0"/>
                      <a:pt x="142" y="0"/>
                    </a:cubicBezTo>
                    <a:cubicBezTo>
                      <a:pt x="83" y="0"/>
                      <a:pt x="36" y="51"/>
                      <a:pt x="36" y="106"/>
                    </a:cubicBezTo>
                    <a:cubicBezTo>
                      <a:pt x="36" y="161"/>
                      <a:pt x="36" y="161"/>
                      <a:pt x="36" y="161"/>
                    </a:cubicBezTo>
                    <a:cubicBezTo>
                      <a:pt x="4" y="161"/>
                      <a:pt x="4" y="161"/>
                      <a:pt x="4" y="161"/>
                    </a:cubicBezTo>
                    <a:cubicBezTo>
                      <a:pt x="0" y="161"/>
                      <a:pt x="0" y="161"/>
                      <a:pt x="0" y="165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0" y="393"/>
                      <a:pt x="0" y="396"/>
                      <a:pt x="4" y="396"/>
                    </a:cubicBezTo>
                    <a:cubicBezTo>
                      <a:pt x="36" y="396"/>
                      <a:pt x="36" y="396"/>
                      <a:pt x="36" y="396"/>
                    </a:cubicBezTo>
                    <a:cubicBezTo>
                      <a:pt x="44" y="396"/>
                      <a:pt x="55" y="396"/>
                      <a:pt x="63" y="396"/>
                    </a:cubicBezTo>
                    <a:cubicBezTo>
                      <a:pt x="161" y="396"/>
                      <a:pt x="161" y="396"/>
                      <a:pt x="161" y="396"/>
                    </a:cubicBezTo>
                    <a:cubicBezTo>
                      <a:pt x="165" y="396"/>
                      <a:pt x="169" y="396"/>
                      <a:pt x="169" y="396"/>
                    </a:cubicBezTo>
                    <a:cubicBezTo>
                      <a:pt x="275" y="396"/>
                      <a:pt x="275" y="396"/>
                      <a:pt x="275" y="396"/>
                    </a:cubicBezTo>
                    <a:cubicBezTo>
                      <a:pt x="279" y="396"/>
                      <a:pt x="283" y="393"/>
                      <a:pt x="283" y="389"/>
                    </a:cubicBezTo>
                    <a:cubicBezTo>
                      <a:pt x="283" y="373"/>
                      <a:pt x="283" y="373"/>
                      <a:pt x="283" y="373"/>
                    </a:cubicBezTo>
                    <a:cubicBezTo>
                      <a:pt x="283" y="365"/>
                      <a:pt x="283" y="357"/>
                      <a:pt x="283" y="353"/>
                    </a:cubicBezTo>
                    <a:cubicBezTo>
                      <a:pt x="283" y="279"/>
                      <a:pt x="283" y="279"/>
                      <a:pt x="283" y="279"/>
                    </a:cubicBezTo>
                    <a:cubicBezTo>
                      <a:pt x="283" y="271"/>
                      <a:pt x="283" y="263"/>
                      <a:pt x="283" y="255"/>
                    </a:cubicBezTo>
                    <a:cubicBezTo>
                      <a:pt x="283" y="228"/>
                      <a:pt x="283" y="228"/>
                      <a:pt x="283" y="228"/>
                    </a:cubicBezTo>
                    <a:cubicBezTo>
                      <a:pt x="283" y="224"/>
                      <a:pt x="283" y="220"/>
                      <a:pt x="283" y="216"/>
                    </a:cubicBezTo>
                    <a:cubicBezTo>
                      <a:pt x="283" y="173"/>
                      <a:pt x="283" y="173"/>
                      <a:pt x="283" y="173"/>
                    </a:cubicBezTo>
                    <a:cubicBezTo>
                      <a:pt x="283" y="165"/>
                      <a:pt x="283" y="165"/>
                      <a:pt x="283" y="165"/>
                    </a:cubicBezTo>
                    <a:cubicBezTo>
                      <a:pt x="283" y="161"/>
                      <a:pt x="279" y="161"/>
                      <a:pt x="275" y="161"/>
                    </a:cubicBezTo>
                    <a:cubicBezTo>
                      <a:pt x="248" y="161"/>
                      <a:pt x="248" y="161"/>
                      <a:pt x="248" y="161"/>
                    </a:cubicBezTo>
                    <a:cubicBezTo>
                      <a:pt x="248" y="157"/>
                      <a:pt x="248" y="157"/>
                      <a:pt x="248" y="153"/>
                    </a:cubicBezTo>
                    <a:cubicBezTo>
                      <a:pt x="248" y="106"/>
                      <a:pt x="248" y="106"/>
                      <a:pt x="248" y="106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921" name="Google Shape;15921;p111"/>
          <p:cNvGrpSpPr/>
          <p:nvPr/>
        </p:nvGrpSpPr>
        <p:grpSpPr>
          <a:xfrm>
            <a:off x="5645712" y="3952355"/>
            <a:ext cx="912284" cy="789517"/>
            <a:chOff x="2815627" y="3157561"/>
            <a:chExt cx="684213" cy="592138"/>
          </a:xfrm>
        </p:grpSpPr>
        <p:sp>
          <p:nvSpPr>
            <p:cNvPr id="15922" name="Google Shape;15922;p111"/>
            <p:cNvSpPr/>
            <p:nvPr/>
          </p:nvSpPr>
          <p:spPr>
            <a:xfrm>
              <a:off x="2815627" y="3157561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3" name="Google Shape;15923;p111"/>
            <p:cNvSpPr/>
            <p:nvPr/>
          </p:nvSpPr>
          <p:spPr>
            <a:xfrm>
              <a:off x="2914005" y="3418815"/>
              <a:ext cx="123802" cy="77376"/>
            </a:xfrm>
            <a:custGeom>
              <a:avLst/>
              <a:gdLst/>
              <a:ahLst/>
              <a:cxnLst/>
              <a:rect l="l" t="t" r="r" b="b"/>
              <a:pathLst>
                <a:path w="32" h="20" extrusionOk="0">
                  <a:moveTo>
                    <a:pt x="0" y="7"/>
                  </a:moveTo>
                  <a:lnTo>
                    <a:pt x="0" y="14"/>
                  </a:lnTo>
                  <a:lnTo>
                    <a:pt x="22" y="14"/>
                  </a:lnTo>
                  <a:lnTo>
                    <a:pt x="22" y="20"/>
                  </a:lnTo>
                  <a:lnTo>
                    <a:pt x="32" y="10"/>
                  </a:lnTo>
                  <a:lnTo>
                    <a:pt x="22" y="0"/>
                  </a:lnTo>
                  <a:lnTo>
                    <a:pt x="22" y="7"/>
                  </a:lnTo>
                  <a:lnTo>
                    <a:pt x="0" y="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4" name="Google Shape;15924;p111"/>
            <p:cNvSpPr/>
            <p:nvPr/>
          </p:nvSpPr>
          <p:spPr>
            <a:xfrm>
              <a:off x="3057150" y="3356914"/>
              <a:ext cx="201178" cy="205048"/>
            </a:xfrm>
            <a:custGeom>
              <a:avLst/>
              <a:gdLst/>
              <a:ahLst/>
              <a:cxnLst/>
              <a:rect l="l" t="t" r="r" b="b"/>
              <a:pathLst>
                <a:path w="245" h="249" extrusionOk="0">
                  <a:moveTo>
                    <a:pt x="122" y="27"/>
                  </a:moveTo>
                  <a:cubicBezTo>
                    <a:pt x="69" y="27"/>
                    <a:pt x="26" y="71"/>
                    <a:pt x="26" y="124"/>
                  </a:cubicBezTo>
                  <a:cubicBezTo>
                    <a:pt x="26" y="178"/>
                    <a:pt x="69" y="221"/>
                    <a:pt x="122" y="221"/>
                  </a:cubicBezTo>
                  <a:cubicBezTo>
                    <a:pt x="175" y="221"/>
                    <a:pt x="218" y="178"/>
                    <a:pt x="218" y="124"/>
                  </a:cubicBezTo>
                  <a:cubicBezTo>
                    <a:pt x="218" y="71"/>
                    <a:pt x="175" y="27"/>
                    <a:pt x="122" y="27"/>
                  </a:cubicBezTo>
                  <a:moveTo>
                    <a:pt x="122" y="249"/>
                  </a:moveTo>
                  <a:cubicBezTo>
                    <a:pt x="55" y="249"/>
                    <a:pt x="0" y="193"/>
                    <a:pt x="0" y="124"/>
                  </a:cubicBezTo>
                  <a:cubicBezTo>
                    <a:pt x="0" y="56"/>
                    <a:pt x="55" y="0"/>
                    <a:pt x="122" y="0"/>
                  </a:cubicBezTo>
                  <a:cubicBezTo>
                    <a:pt x="190" y="0"/>
                    <a:pt x="245" y="56"/>
                    <a:pt x="245" y="124"/>
                  </a:cubicBezTo>
                  <a:cubicBezTo>
                    <a:pt x="245" y="193"/>
                    <a:pt x="190" y="249"/>
                    <a:pt x="122" y="249"/>
                  </a:cubicBezTo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5" name="Google Shape;15925;p111"/>
            <p:cNvSpPr/>
            <p:nvPr/>
          </p:nvSpPr>
          <p:spPr>
            <a:xfrm>
              <a:off x="3262198" y="3329831"/>
              <a:ext cx="112197" cy="88984"/>
            </a:xfrm>
            <a:custGeom>
              <a:avLst/>
              <a:gdLst/>
              <a:ahLst/>
              <a:cxnLst/>
              <a:rect l="l" t="t" r="r" b="b"/>
              <a:pathLst>
                <a:path w="136" h="106" extrusionOk="0">
                  <a:moveTo>
                    <a:pt x="69" y="0"/>
                  </a:moveTo>
                  <a:cubicBezTo>
                    <a:pt x="85" y="28"/>
                    <a:pt x="85" y="28"/>
                    <a:pt x="85" y="28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7" y="86"/>
                    <a:pt x="13" y="96"/>
                    <a:pt x="17" y="106"/>
                  </a:cubicBezTo>
                  <a:cubicBezTo>
                    <a:pt x="102" y="57"/>
                    <a:pt x="102" y="57"/>
                    <a:pt x="102" y="57"/>
                  </a:cubicBezTo>
                  <a:cubicBezTo>
                    <a:pt x="118" y="85"/>
                    <a:pt x="118" y="85"/>
                    <a:pt x="118" y="85"/>
                  </a:cubicBezTo>
                  <a:cubicBezTo>
                    <a:pt x="136" y="18"/>
                    <a:pt x="136" y="18"/>
                    <a:pt x="136" y="18"/>
                  </a:cubicBezTo>
                  <a:lnTo>
                    <a:pt x="69" y="0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6" name="Google Shape;15926;p111"/>
            <p:cNvSpPr/>
            <p:nvPr/>
          </p:nvSpPr>
          <p:spPr>
            <a:xfrm>
              <a:off x="3285411" y="3418815"/>
              <a:ext cx="112197" cy="77376"/>
            </a:xfrm>
            <a:custGeom>
              <a:avLst/>
              <a:gdLst/>
              <a:ahLst/>
              <a:cxnLst/>
              <a:rect l="l" t="t" r="r" b="b"/>
              <a:pathLst>
                <a:path w="139" h="97" extrusionOk="0">
                  <a:moveTo>
                    <a:pt x="139" y="49"/>
                  </a:moveTo>
                  <a:cubicBezTo>
                    <a:pt x="91" y="0"/>
                    <a:pt x="91" y="0"/>
                    <a:pt x="91" y="0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1" y="37"/>
                    <a:pt x="1" y="43"/>
                    <a:pt x="1" y="48"/>
                  </a:cubicBezTo>
                  <a:cubicBezTo>
                    <a:pt x="1" y="54"/>
                    <a:pt x="1" y="60"/>
                    <a:pt x="0" y="65"/>
                  </a:cubicBezTo>
                  <a:cubicBezTo>
                    <a:pt x="91" y="65"/>
                    <a:pt x="91" y="65"/>
                    <a:pt x="91" y="65"/>
                  </a:cubicBezTo>
                  <a:cubicBezTo>
                    <a:pt x="91" y="97"/>
                    <a:pt x="91" y="97"/>
                    <a:pt x="91" y="97"/>
                  </a:cubicBezTo>
                  <a:lnTo>
                    <a:pt x="139" y="49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927" name="Google Shape;15927;p111"/>
            <p:cNvSpPr/>
            <p:nvPr/>
          </p:nvSpPr>
          <p:spPr>
            <a:xfrm>
              <a:off x="3262198" y="3496191"/>
              <a:ext cx="112197" cy="85114"/>
            </a:xfrm>
            <a:custGeom>
              <a:avLst/>
              <a:gdLst/>
              <a:ahLst/>
              <a:cxnLst/>
              <a:rect l="l" t="t" r="r" b="b"/>
              <a:pathLst>
                <a:path w="136" h="103" extrusionOk="0">
                  <a:moveTo>
                    <a:pt x="136" y="85"/>
                  </a:moveTo>
                  <a:cubicBezTo>
                    <a:pt x="118" y="20"/>
                    <a:pt x="118" y="20"/>
                    <a:pt x="118" y="20"/>
                  </a:cubicBezTo>
                  <a:cubicBezTo>
                    <a:pt x="102" y="47"/>
                    <a:pt x="102" y="47"/>
                    <a:pt x="102" y="47"/>
                  </a:cubicBezTo>
                  <a:cubicBezTo>
                    <a:pt x="17" y="0"/>
                    <a:pt x="17" y="0"/>
                    <a:pt x="17" y="0"/>
                  </a:cubicBezTo>
                  <a:cubicBezTo>
                    <a:pt x="13" y="10"/>
                    <a:pt x="7" y="19"/>
                    <a:pt x="0" y="28"/>
                  </a:cubicBezTo>
                  <a:cubicBezTo>
                    <a:pt x="85" y="76"/>
                    <a:pt x="85" y="76"/>
                    <a:pt x="85" y="76"/>
                  </a:cubicBezTo>
                  <a:cubicBezTo>
                    <a:pt x="69" y="103"/>
                    <a:pt x="69" y="103"/>
                    <a:pt x="69" y="103"/>
                  </a:cubicBezTo>
                  <a:lnTo>
                    <a:pt x="136" y="85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5928" name="Google Shape;15928;p111"/>
          <p:cNvGrpSpPr/>
          <p:nvPr/>
        </p:nvGrpSpPr>
        <p:grpSpPr>
          <a:xfrm>
            <a:off x="1616094" y="2601459"/>
            <a:ext cx="912284" cy="789517"/>
            <a:chOff x="5256818" y="3762061"/>
            <a:chExt cx="684213" cy="592138"/>
          </a:xfrm>
        </p:grpSpPr>
        <p:sp>
          <p:nvSpPr>
            <p:cNvPr id="15929" name="Google Shape;15929;p111"/>
            <p:cNvSpPr/>
            <p:nvPr/>
          </p:nvSpPr>
          <p:spPr>
            <a:xfrm>
              <a:off x="5256818" y="3762061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930" name="Google Shape;15930;p111"/>
            <p:cNvGrpSpPr/>
            <p:nvPr/>
          </p:nvGrpSpPr>
          <p:grpSpPr>
            <a:xfrm>
              <a:off x="5464780" y="3824768"/>
              <a:ext cx="268288" cy="466725"/>
              <a:chOff x="6597943" y="4729903"/>
              <a:chExt cx="268288" cy="466725"/>
            </a:xfrm>
          </p:grpSpPr>
          <p:sp>
            <p:nvSpPr>
              <p:cNvPr id="15931" name="Google Shape;15931;p111"/>
              <p:cNvSpPr/>
              <p:nvPr/>
            </p:nvSpPr>
            <p:spPr>
              <a:xfrm>
                <a:off x="6601118" y="4729903"/>
                <a:ext cx="265113" cy="4667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380" extrusionOk="0">
                    <a:moveTo>
                      <a:pt x="720" y="1380"/>
                    </a:moveTo>
                    <a:cubicBezTo>
                      <a:pt x="67" y="1380"/>
                      <a:pt x="67" y="1380"/>
                      <a:pt x="67" y="1380"/>
                    </a:cubicBezTo>
                    <a:cubicBezTo>
                      <a:pt x="30" y="1380"/>
                      <a:pt x="0" y="1350"/>
                      <a:pt x="0" y="131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ubicBezTo>
                      <a:pt x="720" y="0"/>
                      <a:pt x="720" y="0"/>
                      <a:pt x="720" y="0"/>
                    </a:cubicBezTo>
                    <a:cubicBezTo>
                      <a:pt x="757" y="0"/>
                      <a:pt x="787" y="30"/>
                      <a:pt x="787" y="67"/>
                    </a:cubicBezTo>
                    <a:cubicBezTo>
                      <a:pt x="787" y="1313"/>
                      <a:pt x="787" y="1313"/>
                      <a:pt x="787" y="1313"/>
                    </a:cubicBezTo>
                    <a:cubicBezTo>
                      <a:pt x="787" y="1350"/>
                      <a:pt x="757" y="1380"/>
                      <a:pt x="720" y="1380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932" name="Google Shape;15932;p111"/>
              <p:cNvCxnSpPr/>
              <p:nvPr/>
            </p:nvCxnSpPr>
            <p:spPr>
              <a:xfrm>
                <a:off x="6597943" y="4848966"/>
                <a:ext cx="268288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5933" name="Google Shape;15933;p111"/>
              <p:cNvSpPr/>
              <p:nvPr/>
            </p:nvSpPr>
            <p:spPr>
              <a:xfrm>
                <a:off x="6704305" y="4896591"/>
                <a:ext cx="58738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70" extrusionOk="0">
                    <a:moveTo>
                      <a:pt x="118" y="0"/>
                    </a:moveTo>
                    <a:cubicBezTo>
                      <a:pt x="118" y="85"/>
                      <a:pt x="118" y="85"/>
                      <a:pt x="11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24" y="12"/>
                      <a:pt x="0" y="44"/>
                      <a:pt x="0" y="82"/>
                    </a:cubicBezTo>
                    <a:cubicBezTo>
                      <a:pt x="0" y="130"/>
                      <a:pt x="39" y="170"/>
                      <a:pt x="88" y="170"/>
                    </a:cubicBezTo>
                    <a:cubicBezTo>
                      <a:pt x="136" y="170"/>
                      <a:pt x="175" y="130"/>
                      <a:pt x="175" y="82"/>
                    </a:cubicBezTo>
                    <a:cubicBezTo>
                      <a:pt x="175" y="44"/>
                      <a:pt x="151" y="12"/>
                      <a:pt x="1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34" name="Google Shape;15934;p111"/>
              <p:cNvSpPr/>
              <p:nvPr/>
            </p:nvSpPr>
            <p:spPr>
              <a:xfrm>
                <a:off x="6686843" y="4995016"/>
                <a:ext cx="95250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283" h="396" extrusionOk="0">
                    <a:moveTo>
                      <a:pt x="213" y="161"/>
                    </a:moveTo>
                    <a:cubicBezTo>
                      <a:pt x="71" y="161"/>
                      <a:pt x="71" y="161"/>
                      <a:pt x="71" y="161"/>
                    </a:cubicBezTo>
                    <a:cubicBezTo>
                      <a:pt x="71" y="106"/>
                      <a:pt x="71" y="106"/>
                      <a:pt x="71" y="106"/>
                    </a:cubicBezTo>
                    <a:cubicBezTo>
                      <a:pt x="71" y="67"/>
                      <a:pt x="103" y="35"/>
                      <a:pt x="142" y="35"/>
                    </a:cubicBezTo>
                    <a:cubicBezTo>
                      <a:pt x="181" y="35"/>
                      <a:pt x="213" y="67"/>
                      <a:pt x="213" y="106"/>
                    </a:cubicBezTo>
                    <a:cubicBezTo>
                      <a:pt x="213" y="161"/>
                      <a:pt x="213" y="161"/>
                      <a:pt x="213" y="161"/>
                    </a:cubicBezTo>
                    <a:close/>
                    <a:moveTo>
                      <a:pt x="158" y="271"/>
                    </a:moveTo>
                    <a:cubicBezTo>
                      <a:pt x="158" y="279"/>
                      <a:pt x="158" y="279"/>
                      <a:pt x="158" y="279"/>
                    </a:cubicBezTo>
                    <a:cubicBezTo>
                      <a:pt x="158" y="302"/>
                      <a:pt x="158" y="302"/>
                      <a:pt x="158" y="302"/>
                    </a:cubicBezTo>
                    <a:cubicBezTo>
                      <a:pt x="158" y="310"/>
                      <a:pt x="150" y="318"/>
                      <a:pt x="142" y="318"/>
                    </a:cubicBezTo>
                    <a:cubicBezTo>
                      <a:pt x="130" y="318"/>
                      <a:pt x="122" y="310"/>
                      <a:pt x="122" y="302"/>
                    </a:cubicBezTo>
                    <a:cubicBezTo>
                      <a:pt x="122" y="287"/>
                      <a:pt x="122" y="287"/>
                      <a:pt x="122" y="287"/>
                    </a:cubicBezTo>
                    <a:cubicBezTo>
                      <a:pt x="122" y="279"/>
                      <a:pt x="122" y="279"/>
                      <a:pt x="122" y="279"/>
                    </a:cubicBezTo>
                    <a:cubicBezTo>
                      <a:pt x="122" y="271"/>
                      <a:pt x="122" y="271"/>
                      <a:pt x="122" y="271"/>
                    </a:cubicBezTo>
                    <a:cubicBezTo>
                      <a:pt x="122" y="255"/>
                      <a:pt x="122" y="255"/>
                      <a:pt x="122" y="255"/>
                    </a:cubicBezTo>
                    <a:cubicBezTo>
                      <a:pt x="122" y="243"/>
                      <a:pt x="130" y="236"/>
                      <a:pt x="142" y="236"/>
                    </a:cubicBezTo>
                    <a:cubicBezTo>
                      <a:pt x="146" y="236"/>
                      <a:pt x="150" y="239"/>
                      <a:pt x="154" y="243"/>
                    </a:cubicBezTo>
                    <a:cubicBezTo>
                      <a:pt x="154" y="243"/>
                      <a:pt x="154" y="243"/>
                      <a:pt x="154" y="243"/>
                    </a:cubicBezTo>
                    <a:cubicBezTo>
                      <a:pt x="158" y="247"/>
                      <a:pt x="158" y="251"/>
                      <a:pt x="158" y="255"/>
                    </a:cubicBezTo>
                    <a:lnTo>
                      <a:pt x="158" y="271"/>
                    </a:lnTo>
                    <a:close/>
                    <a:moveTo>
                      <a:pt x="248" y="106"/>
                    </a:moveTo>
                    <a:cubicBezTo>
                      <a:pt x="248" y="51"/>
                      <a:pt x="201" y="0"/>
                      <a:pt x="142" y="0"/>
                    </a:cubicBezTo>
                    <a:cubicBezTo>
                      <a:pt x="83" y="0"/>
                      <a:pt x="36" y="51"/>
                      <a:pt x="36" y="106"/>
                    </a:cubicBezTo>
                    <a:cubicBezTo>
                      <a:pt x="36" y="161"/>
                      <a:pt x="36" y="161"/>
                      <a:pt x="36" y="161"/>
                    </a:cubicBezTo>
                    <a:cubicBezTo>
                      <a:pt x="4" y="161"/>
                      <a:pt x="4" y="161"/>
                      <a:pt x="4" y="161"/>
                    </a:cubicBezTo>
                    <a:cubicBezTo>
                      <a:pt x="0" y="161"/>
                      <a:pt x="0" y="161"/>
                      <a:pt x="0" y="165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0" y="393"/>
                      <a:pt x="0" y="396"/>
                      <a:pt x="4" y="396"/>
                    </a:cubicBezTo>
                    <a:cubicBezTo>
                      <a:pt x="36" y="396"/>
                      <a:pt x="36" y="396"/>
                      <a:pt x="36" y="396"/>
                    </a:cubicBezTo>
                    <a:cubicBezTo>
                      <a:pt x="44" y="396"/>
                      <a:pt x="55" y="396"/>
                      <a:pt x="63" y="396"/>
                    </a:cubicBezTo>
                    <a:cubicBezTo>
                      <a:pt x="161" y="396"/>
                      <a:pt x="161" y="396"/>
                      <a:pt x="161" y="396"/>
                    </a:cubicBezTo>
                    <a:cubicBezTo>
                      <a:pt x="165" y="396"/>
                      <a:pt x="169" y="396"/>
                      <a:pt x="169" y="396"/>
                    </a:cubicBezTo>
                    <a:cubicBezTo>
                      <a:pt x="275" y="396"/>
                      <a:pt x="275" y="396"/>
                      <a:pt x="275" y="396"/>
                    </a:cubicBezTo>
                    <a:cubicBezTo>
                      <a:pt x="279" y="396"/>
                      <a:pt x="283" y="393"/>
                      <a:pt x="283" y="389"/>
                    </a:cubicBezTo>
                    <a:cubicBezTo>
                      <a:pt x="283" y="373"/>
                      <a:pt x="283" y="373"/>
                      <a:pt x="283" y="373"/>
                    </a:cubicBezTo>
                    <a:cubicBezTo>
                      <a:pt x="283" y="365"/>
                      <a:pt x="283" y="357"/>
                      <a:pt x="283" y="353"/>
                    </a:cubicBezTo>
                    <a:cubicBezTo>
                      <a:pt x="283" y="279"/>
                      <a:pt x="283" y="279"/>
                      <a:pt x="283" y="279"/>
                    </a:cubicBezTo>
                    <a:cubicBezTo>
                      <a:pt x="283" y="271"/>
                      <a:pt x="283" y="263"/>
                      <a:pt x="283" y="255"/>
                    </a:cubicBezTo>
                    <a:cubicBezTo>
                      <a:pt x="283" y="228"/>
                      <a:pt x="283" y="228"/>
                      <a:pt x="283" y="228"/>
                    </a:cubicBezTo>
                    <a:cubicBezTo>
                      <a:pt x="283" y="224"/>
                      <a:pt x="283" y="220"/>
                      <a:pt x="283" y="216"/>
                    </a:cubicBezTo>
                    <a:cubicBezTo>
                      <a:pt x="283" y="173"/>
                      <a:pt x="283" y="173"/>
                      <a:pt x="283" y="173"/>
                    </a:cubicBezTo>
                    <a:cubicBezTo>
                      <a:pt x="283" y="165"/>
                      <a:pt x="283" y="165"/>
                      <a:pt x="283" y="165"/>
                    </a:cubicBezTo>
                    <a:cubicBezTo>
                      <a:pt x="283" y="161"/>
                      <a:pt x="279" y="161"/>
                      <a:pt x="275" y="161"/>
                    </a:cubicBezTo>
                    <a:cubicBezTo>
                      <a:pt x="248" y="161"/>
                      <a:pt x="248" y="161"/>
                      <a:pt x="248" y="161"/>
                    </a:cubicBezTo>
                    <a:cubicBezTo>
                      <a:pt x="248" y="157"/>
                      <a:pt x="248" y="157"/>
                      <a:pt x="248" y="153"/>
                    </a:cubicBezTo>
                    <a:cubicBezTo>
                      <a:pt x="248" y="106"/>
                      <a:pt x="248" y="106"/>
                      <a:pt x="248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5935" name="Google Shape;15935;p111"/>
          <p:cNvSpPr/>
          <p:nvPr/>
        </p:nvSpPr>
        <p:spPr>
          <a:xfrm>
            <a:off x="8262442" y="1992927"/>
            <a:ext cx="1000337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TLS Appliance</a:t>
            </a:r>
            <a:endParaRPr sz="1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5936" name="Google Shape;15936;p111"/>
          <p:cNvGrpSpPr/>
          <p:nvPr/>
        </p:nvGrpSpPr>
        <p:grpSpPr>
          <a:xfrm>
            <a:off x="8201778" y="838200"/>
            <a:ext cx="1121664" cy="1121664"/>
            <a:chOff x="8393341" y="873055"/>
            <a:chExt cx="1121664" cy="1121664"/>
          </a:xfrm>
        </p:grpSpPr>
        <p:grpSp>
          <p:nvGrpSpPr>
            <p:cNvPr id="15937" name="Google Shape;15937;p111"/>
            <p:cNvGrpSpPr/>
            <p:nvPr/>
          </p:nvGrpSpPr>
          <p:grpSpPr>
            <a:xfrm>
              <a:off x="8393341" y="873055"/>
              <a:ext cx="1121664" cy="1121664"/>
              <a:chOff x="3278188" y="1319214"/>
              <a:chExt cx="1181100" cy="1181100"/>
            </a:xfrm>
          </p:grpSpPr>
          <p:sp>
            <p:nvSpPr>
              <p:cNvPr id="15938" name="Google Shape;15938;p111"/>
              <p:cNvSpPr/>
              <p:nvPr/>
            </p:nvSpPr>
            <p:spPr>
              <a:xfrm>
                <a:off x="3278188" y="1319214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3" y="0"/>
                      <a:pt x="2303" y="0"/>
                      <a:pt x="2303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3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7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7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39" name="Google Shape;15939;p111"/>
              <p:cNvSpPr/>
              <p:nvPr/>
            </p:nvSpPr>
            <p:spPr>
              <a:xfrm>
                <a:off x="3848101" y="2328864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40" name="Google Shape;15940;p111"/>
              <p:cNvSpPr/>
              <p:nvPr/>
            </p:nvSpPr>
            <p:spPr>
              <a:xfrm>
                <a:off x="3848101" y="14446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41" name="Google Shape;15941;p111"/>
              <p:cNvSpPr/>
              <p:nvPr/>
            </p:nvSpPr>
            <p:spPr>
              <a:xfrm>
                <a:off x="4286251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42" name="Google Shape;15942;p111"/>
              <p:cNvSpPr/>
              <p:nvPr/>
            </p:nvSpPr>
            <p:spPr>
              <a:xfrm>
                <a:off x="3402013" y="188753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43" name="Google Shape;15943;p111"/>
              <p:cNvSpPr/>
              <p:nvPr/>
            </p:nvSpPr>
            <p:spPr>
              <a:xfrm>
                <a:off x="3478213" y="152082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44" name="Google Shape;15944;p111"/>
              <p:cNvSpPr/>
              <p:nvPr/>
            </p:nvSpPr>
            <p:spPr>
              <a:xfrm>
                <a:off x="4210051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45" name="Google Shape;15945;p111"/>
              <p:cNvSpPr/>
              <p:nvPr/>
            </p:nvSpPr>
            <p:spPr>
              <a:xfrm>
                <a:off x="3478213" y="2252664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46" name="Google Shape;15946;p111"/>
              <p:cNvSpPr/>
              <p:nvPr/>
            </p:nvSpPr>
            <p:spPr>
              <a:xfrm>
                <a:off x="4210051" y="152082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5947" name="Google Shape;15947;p111"/>
            <p:cNvSpPr/>
            <p:nvPr/>
          </p:nvSpPr>
          <p:spPr>
            <a:xfrm>
              <a:off x="8740241" y="1220527"/>
              <a:ext cx="427868" cy="42672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3"/>
                  </a:cubicBezTo>
                  <a:cubicBezTo>
                    <a:pt x="1753" y="1399"/>
                    <a:pt x="1753" y="1399"/>
                    <a:pt x="1753" y="1399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399"/>
                  </a:cubicBezTo>
                  <a:cubicBezTo>
                    <a:pt x="0" y="353"/>
                    <a:pt x="0" y="353"/>
                    <a:pt x="0" y="353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948" name="Google Shape;15948;p111"/>
            <p:cNvGrpSpPr/>
            <p:nvPr/>
          </p:nvGrpSpPr>
          <p:grpSpPr>
            <a:xfrm>
              <a:off x="8780961" y="1331221"/>
              <a:ext cx="359043" cy="189272"/>
              <a:chOff x="6585721" y="998416"/>
              <a:chExt cx="269282" cy="141954"/>
            </a:xfrm>
          </p:grpSpPr>
          <p:sp>
            <p:nvSpPr>
              <p:cNvPr id="15949" name="Google Shape;15949;p111"/>
              <p:cNvSpPr/>
              <p:nvPr/>
            </p:nvSpPr>
            <p:spPr>
              <a:xfrm>
                <a:off x="6707887" y="1011321"/>
                <a:ext cx="7743" cy="18067"/>
              </a:xfrm>
              <a:custGeom>
                <a:avLst/>
                <a:gdLst/>
                <a:ahLst/>
                <a:cxnLst/>
                <a:rect l="l" t="t" r="r" b="b"/>
                <a:pathLst>
                  <a:path w="44" h="97" extrusionOk="0">
                    <a:moveTo>
                      <a:pt x="20" y="14"/>
                    </a:moveTo>
                    <a:cubicBezTo>
                      <a:pt x="14" y="17"/>
                      <a:pt x="9" y="19"/>
                      <a:pt x="0" y="19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97"/>
                      <a:pt x="25" y="97"/>
                      <a:pt x="25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7"/>
                      <a:pt x="23" y="10"/>
                      <a:pt x="2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50" name="Google Shape;15950;p111"/>
              <p:cNvSpPr/>
              <p:nvPr/>
            </p:nvSpPr>
            <p:spPr>
              <a:xfrm>
                <a:off x="6719072" y="1038852"/>
                <a:ext cx="12905" cy="18927"/>
              </a:xfrm>
              <a:custGeom>
                <a:avLst/>
                <a:gdLst/>
                <a:ahLst/>
                <a:cxnLst/>
                <a:rect l="l" t="t" r="r" b="b"/>
                <a:pathLst>
                  <a:path w="73" h="101" extrusionOk="0">
                    <a:moveTo>
                      <a:pt x="19" y="49"/>
                    </a:moveTo>
                    <a:cubicBezTo>
                      <a:pt x="19" y="26"/>
                      <a:pt x="26" y="16"/>
                      <a:pt x="36" y="16"/>
                    </a:cubicBezTo>
                    <a:cubicBezTo>
                      <a:pt x="47" y="16"/>
                      <a:pt x="52" y="26"/>
                      <a:pt x="52" y="49"/>
                    </a:cubicBezTo>
                    <a:cubicBezTo>
                      <a:pt x="52" y="73"/>
                      <a:pt x="47" y="85"/>
                      <a:pt x="36" y="85"/>
                    </a:cubicBezTo>
                    <a:cubicBezTo>
                      <a:pt x="26" y="85"/>
                      <a:pt x="19" y="73"/>
                      <a:pt x="19" y="49"/>
                    </a:cubicBezTo>
                    <a:moveTo>
                      <a:pt x="65" y="87"/>
                    </a:moveTo>
                    <a:cubicBezTo>
                      <a:pt x="70" y="78"/>
                      <a:pt x="73" y="65"/>
                      <a:pt x="73" y="49"/>
                    </a:cubicBezTo>
                    <a:cubicBezTo>
                      <a:pt x="73" y="33"/>
                      <a:pt x="70" y="23"/>
                      <a:pt x="65" y="14"/>
                    </a:cubicBezTo>
                    <a:cubicBezTo>
                      <a:pt x="58" y="3"/>
                      <a:pt x="49" y="0"/>
                      <a:pt x="36" y="0"/>
                    </a:cubicBezTo>
                    <a:cubicBezTo>
                      <a:pt x="24" y="0"/>
                      <a:pt x="15" y="3"/>
                      <a:pt x="8" y="12"/>
                    </a:cubicBezTo>
                    <a:cubicBezTo>
                      <a:pt x="3" y="21"/>
                      <a:pt x="0" y="33"/>
                      <a:pt x="0" y="49"/>
                    </a:cubicBezTo>
                    <a:cubicBezTo>
                      <a:pt x="0" y="65"/>
                      <a:pt x="3" y="78"/>
                      <a:pt x="8" y="87"/>
                    </a:cubicBezTo>
                    <a:cubicBezTo>
                      <a:pt x="15" y="96"/>
                      <a:pt x="24" y="101"/>
                      <a:pt x="36" y="101"/>
                    </a:cubicBezTo>
                    <a:cubicBezTo>
                      <a:pt x="49" y="101"/>
                      <a:pt x="58" y="96"/>
                      <a:pt x="65" y="8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51" name="Google Shape;15951;p111"/>
              <p:cNvSpPr/>
              <p:nvPr/>
            </p:nvSpPr>
            <p:spPr>
              <a:xfrm>
                <a:off x="6701005" y="1038852"/>
                <a:ext cx="13765" cy="18927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1" extrusionOk="0">
                    <a:moveTo>
                      <a:pt x="21" y="49"/>
                    </a:moveTo>
                    <a:cubicBezTo>
                      <a:pt x="21" y="26"/>
                      <a:pt x="27" y="16"/>
                      <a:pt x="37" y="16"/>
                    </a:cubicBezTo>
                    <a:cubicBezTo>
                      <a:pt x="48" y="16"/>
                      <a:pt x="55" y="26"/>
                      <a:pt x="55" y="49"/>
                    </a:cubicBezTo>
                    <a:cubicBezTo>
                      <a:pt x="55" y="73"/>
                      <a:pt x="48" y="85"/>
                      <a:pt x="37" y="85"/>
                    </a:cubicBezTo>
                    <a:cubicBezTo>
                      <a:pt x="27" y="85"/>
                      <a:pt x="21" y="73"/>
                      <a:pt x="21" y="49"/>
                    </a:cubicBezTo>
                    <a:moveTo>
                      <a:pt x="65" y="87"/>
                    </a:moveTo>
                    <a:cubicBezTo>
                      <a:pt x="71" y="78"/>
                      <a:pt x="74" y="65"/>
                      <a:pt x="74" y="49"/>
                    </a:cubicBezTo>
                    <a:cubicBezTo>
                      <a:pt x="74" y="33"/>
                      <a:pt x="71" y="23"/>
                      <a:pt x="65" y="14"/>
                    </a:cubicBezTo>
                    <a:cubicBezTo>
                      <a:pt x="58" y="3"/>
                      <a:pt x="50" y="0"/>
                      <a:pt x="37" y="0"/>
                    </a:cubicBezTo>
                    <a:cubicBezTo>
                      <a:pt x="25" y="0"/>
                      <a:pt x="16" y="3"/>
                      <a:pt x="9" y="12"/>
                    </a:cubicBezTo>
                    <a:cubicBezTo>
                      <a:pt x="4" y="21"/>
                      <a:pt x="0" y="33"/>
                      <a:pt x="0" y="49"/>
                    </a:cubicBezTo>
                    <a:cubicBezTo>
                      <a:pt x="0" y="65"/>
                      <a:pt x="4" y="78"/>
                      <a:pt x="9" y="87"/>
                    </a:cubicBezTo>
                    <a:cubicBezTo>
                      <a:pt x="16" y="96"/>
                      <a:pt x="25" y="101"/>
                      <a:pt x="37" y="101"/>
                    </a:cubicBezTo>
                    <a:cubicBezTo>
                      <a:pt x="50" y="101"/>
                      <a:pt x="58" y="96"/>
                      <a:pt x="65" y="8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52" name="Google Shape;15952;p111"/>
              <p:cNvSpPr/>
              <p:nvPr/>
            </p:nvSpPr>
            <p:spPr>
              <a:xfrm>
                <a:off x="6707027" y="1067242"/>
                <a:ext cx="7743" cy="17206"/>
              </a:xfrm>
              <a:custGeom>
                <a:avLst/>
                <a:gdLst/>
                <a:ahLst/>
                <a:cxnLst/>
                <a:rect l="l" t="t" r="r" b="b"/>
                <a:pathLst>
                  <a:path w="45" h="97" extrusionOk="0">
                    <a:moveTo>
                      <a:pt x="20" y="15"/>
                    </a:moveTo>
                    <a:cubicBezTo>
                      <a:pt x="16" y="18"/>
                      <a:pt x="9" y="20"/>
                      <a:pt x="0" y="20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97"/>
                      <a:pt x="25" y="97"/>
                      <a:pt x="2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7"/>
                      <a:pt x="23" y="11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53" name="Google Shape;15953;p111"/>
              <p:cNvSpPr/>
              <p:nvPr/>
            </p:nvSpPr>
            <p:spPr>
              <a:xfrm>
                <a:off x="6687240" y="1039712"/>
                <a:ext cx="8603" cy="18067"/>
              </a:xfrm>
              <a:custGeom>
                <a:avLst/>
                <a:gdLst/>
                <a:ahLst/>
                <a:cxnLst/>
                <a:rect l="l" t="t" r="r" b="b"/>
                <a:pathLst>
                  <a:path w="44" h="98" extrusionOk="0">
                    <a:moveTo>
                      <a:pt x="19" y="12"/>
                    </a:moveTo>
                    <a:cubicBezTo>
                      <a:pt x="14" y="16"/>
                      <a:pt x="9" y="18"/>
                      <a:pt x="0" y="1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98"/>
                      <a:pt x="24" y="98"/>
                      <a:pt x="2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5"/>
                      <a:pt x="23" y="10"/>
                      <a:pt x="19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54" name="Google Shape;15954;p111"/>
              <p:cNvSpPr/>
              <p:nvPr/>
            </p:nvSpPr>
            <p:spPr>
              <a:xfrm>
                <a:off x="6722513" y="1066382"/>
                <a:ext cx="12905" cy="18927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1" extrusionOk="0">
                    <a:moveTo>
                      <a:pt x="37" y="85"/>
                    </a:moveTo>
                    <a:cubicBezTo>
                      <a:pt x="24" y="85"/>
                      <a:pt x="19" y="74"/>
                      <a:pt x="19" y="51"/>
                    </a:cubicBezTo>
                    <a:cubicBezTo>
                      <a:pt x="19" y="29"/>
                      <a:pt x="24" y="16"/>
                      <a:pt x="37" y="16"/>
                    </a:cubicBezTo>
                    <a:cubicBezTo>
                      <a:pt x="47" y="16"/>
                      <a:pt x="53" y="29"/>
                      <a:pt x="53" y="51"/>
                    </a:cubicBezTo>
                    <a:cubicBezTo>
                      <a:pt x="53" y="74"/>
                      <a:pt x="47" y="85"/>
                      <a:pt x="37" y="85"/>
                    </a:cubicBezTo>
                    <a:moveTo>
                      <a:pt x="37" y="0"/>
                    </a:moveTo>
                    <a:cubicBezTo>
                      <a:pt x="24" y="0"/>
                      <a:pt x="16" y="6"/>
                      <a:pt x="9" y="14"/>
                    </a:cubicBezTo>
                    <a:cubicBezTo>
                      <a:pt x="2" y="23"/>
                      <a:pt x="0" y="36"/>
                      <a:pt x="0" y="51"/>
                    </a:cubicBezTo>
                    <a:cubicBezTo>
                      <a:pt x="0" y="66"/>
                      <a:pt x="2" y="78"/>
                      <a:pt x="9" y="87"/>
                    </a:cubicBezTo>
                    <a:cubicBezTo>
                      <a:pt x="14" y="97"/>
                      <a:pt x="24" y="101"/>
                      <a:pt x="37" y="101"/>
                    </a:cubicBezTo>
                    <a:cubicBezTo>
                      <a:pt x="49" y="101"/>
                      <a:pt x="58" y="97"/>
                      <a:pt x="65" y="87"/>
                    </a:cubicBezTo>
                    <a:cubicBezTo>
                      <a:pt x="70" y="78"/>
                      <a:pt x="74" y="66"/>
                      <a:pt x="74" y="51"/>
                    </a:cubicBezTo>
                    <a:cubicBezTo>
                      <a:pt x="74" y="36"/>
                      <a:pt x="70" y="23"/>
                      <a:pt x="63" y="14"/>
                    </a:cubicBezTo>
                    <a:cubicBezTo>
                      <a:pt x="58" y="6"/>
                      <a:pt x="47" y="0"/>
                      <a:pt x="3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55" name="Google Shape;15955;p111"/>
              <p:cNvSpPr/>
              <p:nvPr/>
            </p:nvSpPr>
            <p:spPr>
              <a:xfrm>
                <a:off x="6722513" y="1011321"/>
                <a:ext cx="13765" cy="1806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00" extrusionOk="0">
                    <a:moveTo>
                      <a:pt x="38" y="84"/>
                    </a:moveTo>
                    <a:cubicBezTo>
                      <a:pt x="27" y="84"/>
                      <a:pt x="22" y="74"/>
                      <a:pt x="22" y="51"/>
                    </a:cubicBezTo>
                    <a:cubicBezTo>
                      <a:pt x="22" y="28"/>
                      <a:pt x="27" y="15"/>
                      <a:pt x="38" y="15"/>
                    </a:cubicBezTo>
                    <a:cubicBezTo>
                      <a:pt x="48" y="15"/>
                      <a:pt x="55" y="28"/>
                      <a:pt x="55" y="51"/>
                    </a:cubicBezTo>
                    <a:cubicBezTo>
                      <a:pt x="55" y="74"/>
                      <a:pt x="48" y="84"/>
                      <a:pt x="38" y="84"/>
                    </a:cubicBezTo>
                    <a:moveTo>
                      <a:pt x="38" y="0"/>
                    </a:moveTo>
                    <a:cubicBezTo>
                      <a:pt x="25" y="0"/>
                      <a:pt x="16" y="5"/>
                      <a:pt x="9" y="14"/>
                    </a:cubicBezTo>
                    <a:cubicBezTo>
                      <a:pt x="4" y="22"/>
                      <a:pt x="0" y="35"/>
                      <a:pt x="0" y="51"/>
                    </a:cubicBezTo>
                    <a:cubicBezTo>
                      <a:pt x="0" y="67"/>
                      <a:pt x="4" y="77"/>
                      <a:pt x="9" y="86"/>
                    </a:cubicBezTo>
                    <a:cubicBezTo>
                      <a:pt x="16" y="97"/>
                      <a:pt x="25" y="100"/>
                      <a:pt x="38" y="100"/>
                    </a:cubicBezTo>
                    <a:cubicBezTo>
                      <a:pt x="50" y="100"/>
                      <a:pt x="59" y="97"/>
                      <a:pt x="66" y="86"/>
                    </a:cubicBezTo>
                    <a:cubicBezTo>
                      <a:pt x="71" y="77"/>
                      <a:pt x="75" y="65"/>
                      <a:pt x="75" y="51"/>
                    </a:cubicBezTo>
                    <a:cubicBezTo>
                      <a:pt x="75" y="35"/>
                      <a:pt x="71" y="22"/>
                      <a:pt x="66" y="14"/>
                    </a:cubicBezTo>
                    <a:cubicBezTo>
                      <a:pt x="59" y="5"/>
                      <a:pt x="50" y="0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56" name="Google Shape;15956;p111"/>
              <p:cNvSpPr/>
              <p:nvPr/>
            </p:nvSpPr>
            <p:spPr>
              <a:xfrm>
                <a:off x="6736278" y="1039712"/>
                <a:ext cx="7743" cy="18067"/>
              </a:xfrm>
              <a:custGeom>
                <a:avLst/>
                <a:gdLst/>
                <a:ahLst/>
                <a:cxnLst/>
                <a:rect l="l" t="t" r="r" b="b"/>
                <a:pathLst>
                  <a:path w="44" h="98" extrusionOk="0">
                    <a:moveTo>
                      <a:pt x="19" y="12"/>
                    </a:moveTo>
                    <a:cubicBezTo>
                      <a:pt x="16" y="16"/>
                      <a:pt x="9" y="18"/>
                      <a:pt x="0" y="1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98"/>
                      <a:pt x="25" y="98"/>
                      <a:pt x="25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5"/>
                      <a:pt x="23" y="10"/>
                      <a:pt x="19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57" name="Google Shape;15957;p111"/>
              <p:cNvSpPr/>
              <p:nvPr/>
            </p:nvSpPr>
            <p:spPr>
              <a:xfrm>
                <a:off x="6585721" y="998416"/>
                <a:ext cx="269282" cy="141953"/>
              </a:xfrm>
              <a:custGeom>
                <a:avLst/>
                <a:gdLst/>
                <a:ahLst/>
                <a:cxnLst/>
                <a:rect l="l" t="t" r="r" b="b"/>
                <a:pathLst>
                  <a:path w="1470" h="773" extrusionOk="0">
                    <a:moveTo>
                      <a:pt x="949" y="271"/>
                    </a:moveTo>
                    <a:cubicBezTo>
                      <a:pt x="949" y="294"/>
                      <a:pt x="944" y="306"/>
                      <a:pt x="931" y="306"/>
                    </a:cubicBezTo>
                    <a:cubicBezTo>
                      <a:pt x="921" y="306"/>
                      <a:pt x="915" y="294"/>
                      <a:pt x="915" y="271"/>
                    </a:cubicBezTo>
                    <a:cubicBezTo>
                      <a:pt x="915" y="248"/>
                      <a:pt x="921" y="237"/>
                      <a:pt x="931" y="237"/>
                    </a:cubicBezTo>
                    <a:cubicBezTo>
                      <a:pt x="944" y="237"/>
                      <a:pt x="949" y="248"/>
                      <a:pt x="949" y="271"/>
                    </a:cubicBezTo>
                    <a:moveTo>
                      <a:pt x="931" y="221"/>
                    </a:moveTo>
                    <a:cubicBezTo>
                      <a:pt x="919" y="221"/>
                      <a:pt x="910" y="225"/>
                      <a:pt x="905" y="234"/>
                    </a:cubicBezTo>
                    <a:cubicBezTo>
                      <a:pt x="898" y="242"/>
                      <a:pt x="894" y="255"/>
                      <a:pt x="894" y="271"/>
                    </a:cubicBezTo>
                    <a:cubicBezTo>
                      <a:pt x="894" y="287"/>
                      <a:pt x="898" y="299"/>
                      <a:pt x="903" y="308"/>
                    </a:cubicBezTo>
                    <a:cubicBezTo>
                      <a:pt x="910" y="317"/>
                      <a:pt x="919" y="322"/>
                      <a:pt x="931" y="322"/>
                    </a:cubicBezTo>
                    <a:cubicBezTo>
                      <a:pt x="938" y="322"/>
                      <a:pt x="945" y="320"/>
                      <a:pt x="951" y="317"/>
                    </a:cubicBezTo>
                    <a:cubicBezTo>
                      <a:pt x="951" y="318"/>
                      <a:pt x="951" y="318"/>
                      <a:pt x="949" y="320"/>
                    </a:cubicBezTo>
                    <a:cubicBezTo>
                      <a:pt x="949" y="324"/>
                      <a:pt x="949" y="326"/>
                      <a:pt x="947" y="329"/>
                    </a:cubicBezTo>
                    <a:cubicBezTo>
                      <a:pt x="940" y="356"/>
                      <a:pt x="930" y="380"/>
                      <a:pt x="915" y="402"/>
                    </a:cubicBezTo>
                    <a:cubicBezTo>
                      <a:pt x="914" y="396"/>
                      <a:pt x="912" y="391"/>
                      <a:pt x="908" y="386"/>
                    </a:cubicBezTo>
                    <a:cubicBezTo>
                      <a:pt x="901" y="377"/>
                      <a:pt x="892" y="372"/>
                      <a:pt x="880" y="372"/>
                    </a:cubicBezTo>
                    <a:cubicBezTo>
                      <a:pt x="868" y="372"/>
                      <a:pt x="859" y="377"/>
                      <a:pt x="854" y="386"/>
                    </a:cubicBezTo>
                    <a:cubicBezTo>
                      <a:pt x="847" y="395"/>
                      <a:pt x="843" y="407"/>
                      <a:pt x="843" y="423"/>
                    </a:cubicBezTo>
                    <a:cubicBezTo>
                      <a:pt x="843" y="437"/>
                      <a:pt x="847" y="449"/>
                      <a:pt x="852" y="458"/>
                    </a:cubicBezTo>
                    <a:cubicBezTo>
                      <a:pt x="854" y="460"/>
                      <a:pt x="855" y="462"/>
                      <a:pt x="855" y="464"/>
                    </a:cubicBezTo>
                    <a:cubicBezTo>
                      <a:pt x="847" y="471"/>
                      <a:pt x="834" y="478"/>
                      <a:pt x="824" y="483"/>
                    </a:cubicBezTo>
                    <a:cubicBezTo>
                      <a:pt x="817" y="487"/>
                      <a:pt x="809" y="488"/>
                      <a:pt x="802" y="492"/>
                    </a:cubicBezTo>
                    <a:cubicBezTo>
                      <a:pt x="792" y="495"/>
                      <a:pt x="781" y="499"/>
                      <a:pt x="769" y="501"/>
                    </a:cubicBezTo>
                    <a:cubicBezTo>
                      <a:pt x="762" y="502"/>
                      <a:pt x="755" y="504"/>
                      <a:pt x="746" y="504"/>
                    </a:cubicBezTo>
                    <a:cubicBezTo>
                      <a:pt x="739" y="506"/>
                      <a:pt x="730" y="506"/>
                      <a:pt x="723" y="506"/>
                    </a:cubicBezTo>
                    <a:cubicBezTo>
                      <a:pt x="714" y="506"/>
                      <a:pt x="707" y="506"/>
                      <a:pt x="698" y="504"/>
                    </a:cubicBezTo>
                    <a:cubicBezTo>
                      <a:pt x="691" y="504"/>
                      <a:pt x="682" y="502"/>
                      <a:pt x="675" y="501"/>
                    </a:cubicBezTo>
                    <a:cubicBezTo>
                      <a:pt x="665" y="499"/>
                      <a:pt x="652" y="495"/>
                      <a:pt x="642" y="492"/>
                    </a:cubicBezTo>
                    <a:cubicBezTo>
                      <a:pt x="635" y="488"/>
                      <a:pt x="628" y="487"/>
                      <a:pt x="622" y="483"/>
                    </a:cubicBezTo>
                    <a:cubicBezTo>
                      <a:pt x="615" y="479"/>
                      <a:pt x="608" y="476"/>
                      <a:pt x="603" y="472"/>
                    </a:cubicBezTo>
                    <a:cubicBezTo>
                      <a:pt x="612" y="471"/>
                      <a:pt x="619" y="465"/>
                      <a:pt x="624" y="458"/>
                    </a:cubicBezTo>
                    <a:cubicBezTo>
                      <a:pt x="631" y="449"/>
                      <a:pt x="633" y="437"/>
                      <a:pt x="633" y="423"/>
                    </a:cubicBezTo>
                    <a:cubicBezTo>
                      <a:pt x="633" y="407"/>
                      <a:pt x="631" y="395"/>
                      <a:pt x="624" y="386"/>
                    </a:cubicBezTo>
                    <a:cubicBezTo>
                      <a:pt x="617" y="377"/>
                      <a:pt x="608" y="372"/>
                      <a:pt x="596" y="372"/>
                    </a:cubicBezTo>
                    <a:cubicBezTo>
                      <a:pt x="583" y="372"/>
                      <a:pt x="575" y="377"/>
                      <a:pt x="569" y="386"/>
                    </a:cubicBezTo>
                    <a:cubicBezTo>
                      <a:pt x="562" y="395"/>
                      <a:pt x="559" y="407"/>
                      <a:pt x="559" y="423"/>
                    </a:cubicBezTo>
                    <a:cubicBezTo>
                      <a:pt x="559" y="428"/>
                      <a:pt x="560" y="433"/>
                      <a:pt x="560" y="439"/>
                    </a:cubicBezTo>
                    <a:cubicBezTo>
                      <a:pt x="557" y="435"/>
                      <a:pt x="557" y="435"/>
                      <a:pt x="557" y="435"/>
                    </a:cubicBezTo>
                    <a:cubicBezTo>
                      <a:pt x="557" y="437"/>
                      <a:pt x="557" y="437"/>
                      <a:pt x="559" y="437"/>
                    </a:cubicBezTo>
                    <a:cubicBezTo>
                      <a:pt x="555" y="433"/>
                      <a:pt x="555" y="433"/>
                      <a:pt x="555" y="433"/>
                    </a:cubicBezTo>
                    <a:cubicBezTo>
                      <a:pt x="557" y="435"/>
                      <a:pt x="557" y="435"/>
                      <a:pt x="557" y="435"/>
                    </a:cubicBezTo>
                    <a:cubicBezTo>
                      <a:pt x="550" y="428"/>
                      <a:pt x="550" y="428"/>
                      <a:pt x="550" y="428"/>
                    </a:cubicBezTo>
                    <a:cubicBezTo>
                      <a:pt x="543" y="421"/>
                      <a:pt x="536" y="412"/>
                      <a:pt x="530" y="402"/>
                    </a:cubicBezTo>
                    <a:cubicBezTo>
                      <a:pt x="527" y="398"/>
                      <a:pt x="523" y="393"/>
                      <a:pt x="522" y="389"/>
                    </a:cubicBezTo>
                    <a:cubicBezTo>
                      <a:pt x="520" y="386"/>
                      <a:pt x="513" y="373"/>
                      <a:pt x="513" y="373"/>
                    </a:cubicBezTo>
                    <a:cubicBezTo>
                      <a:pt x="507" y="359"/>
                      <a:pt x="500" y="345"/>
                      <a:pt x="497" y="329"/>
                    </a:cubicBezTo>
                    <a:cubicBezTo>
                      <a:pt x="497" y="327"/>
                      <a:pt x="497" y="324"/>
                      <a:pt x="495" y="322"/>
                    </a:cubicBezTo>
                    <a:cubicBezTo>
                      <a:pt x="497" y="322"/>
                      <a:pt x="497" y="322"/>
                      <a:pt x="497" y="322"/>
                    </a:cubicBezTo>
                    <a:cubicBezTo>
                      <a:pt x="509" y="322"/>
                      <a:pt x="518" y="317"/>
                      <a:pt x="525" y="308"/>
                    </a:cubicBezTo>
                    <a:cubicBezTo>
                      <a:pt x="530" y="299"/>
                      <a:pt x="534" y="287"/>
                      <a:pt x="534" y="271"/>
                    </a:cubicBezTo>
                    <a:cubicBezTo>
                      <a:pt x="534" y="255"/>
                      <a:pt x="530" y="244"/>
                      <a:pt x="523" y="235"/>
                    </a:cubicBezTo>
                    <a:cubicBezTo>
                      <a:pt x="518" y="225"/>
                      <a:pt x="507" y="221"/>
                      <a:pt x="497" y="221"/>
                    </a:cubicBezTo>
                    <a:cubicBezTo>
                      <a:pt x="495" y="221"/>
                      <a:pt x="495" y="221"/>
                      <a:pt x="495" y="221"/>
                    </a:cubicBezTo>
                    <a:cubicBezTo>
                      <a:pt x="497" y="214"/>
                      <a:pt x="499" y="207"/>
                      <a:pt x="500" y="202"/>
                    </a:cubicBezTo>
                    <a:cubicBezTo>
                      <a:pt x="504" y="189"/>
                      <a:pt x="507" y="179"/>
                      <a:pt x="513" y="168"/>
                    </a:cubicBezTo>
                    <a:cubicBezTo>
                      <a:pt x="514" y="166"/>
                      <a:pt x="518" y="159"/>
                      <a:pt x="518" y="159"/>
                    </a:cubicBezTo>
                    <a:cubicBezTo>
                      <a:pt x="522" y="152"/>
                      <a:pt x="525" y="147"/>
                      <a:pt x="530" y="140"/>
                    </a:cubicBezTo>
                    <a:cubicBezTo>
                      <a:pt x="539" y="126"/>
                      <a:pt x="552" y="111"/>
                      <a:pt x="564" y="99"/>
                    </a:cubicBezTo>
                    <a:cubicBezTo>
                      <a:pt x="562" y="104"/>
                      <a:pt x="562" y="111"/>
                      <a:pt x="562" y="120"/>
                    </a:cubicBezTo>
                    <a:cubicBezTo>
                      <a:pt x="562" y="136"/>
                      <a:pt x="566" y="147"/>
                      <a:pt x="571" y="156"/>
                    </a:cubicBezTo>
                    <a:cubicBezTo>
                      <a:pt x="578" y="166"/>
                      <a:pt x="587" y="170"/>
                      <a:pt x="599" y="170"/>
                    </a:cubicBezTo>
                    <a:cubicBezTo>
                      <a:pt x="612" y="170"/>
                      <a:pt x="620" y="166"/>
                      <a:pt x="628" y="156"/>
                    </a:cubicBezTo>
                    <a:cubicBezTo>
                      <a:pt x="633" y="147"/>
                      <a:pt x="636" y="134"/>
                      <a:pt x="636" y="120"/>
                    </a:cubicBezTo>
                    <a:cubicBezTo>
                      <a:pt x="636" y="104"/>
                      <a:pt x="633" y="92"/>
                      <a:pt x="628" y="83"/>
                    </a:cubicBezTo>
                    <a:cubicBezTo>
                      <a:pt x="620" y="74"/>
                      <a:pt x="613" y="71"/>
                      <a:pt x="603" y="69"/>
                    </a:cubicBezTo>
                    <a:cubicBezTo>
                      <a:pt x="638" y="48"/>
                      <a:pt x="679" y="37"/>
                      <a:pt x="723" y="37"/>
                    </a:cubicBezTo>
                    <a:cubicBezTo>
                      <a:pt x="776" y="37"/>
                      <a:pt x="825" y="55"/>
                      <a:pt x="866" y="87"/>
                    </a:cubicBezTo>
                    <a:cubicBezTo>
                      <a:pt x="861" y="88"/>
                      <a:pt x="855" y="90"/>
                      <a:pt x="848" y="90"/>
                    </a:cubicBezTo>
                    <a:cubicBezTo>
                      <a:pt x="848" y="104"/>
                      <a:pt x="848" y="104"/>
                      <a:pt x="848" y="104"/>
                    </a:cubicBezTo>
                    <a:cubicBezTo>
                      <a:pt x="873" y="104"/>
                      <a:pt x="873" y="104"/>
                      <a:pt x="873" y="104"/>
                    </a:cubicBezTo>
                    <a:cubicBezTo>
                      <a:pt x="873" y="168"/>
                      <a:pt x="873" y="168"/>
                      <a:pt x="873" y="168"/>
                    </a:cubicBezTo>
                    <a:cubicBezTo>
                      <a:pt x="892" y="168"/>
                      <a:pt x="892" y="168"/>
                      <a:pt x="892" y="168"/>
                    </a:cubicBezTo>
                    <a:cubicBezTo>
                      <a:pt x="892" y="111"/>
                      <a:pt x="892" y="111"/>
                      <a:pt x="892" y="111"/>
                    </a:cubicBezTo>
                    <a:cubicBezTo>
                      <a:pt x="901" y="120"/>
                      <a:pt x="908" y="129"/>
                      <a:pt x="915" y="140"/>
                    </a:cubicBezTo>
                    <a:cubicBezTo>
                      <a:pt x="919" y="147"/>
                      <a:pt x="923" y="152"/>
                      <a:pt x="926" y="159"/>
                    </a:cubicBezTo>
                    <a:cubicBezTo>
                      <a:pt x="935" y="172"/>
                      <a:pt x="940" y="186"/>
                      <a:pt x="944" y="202"/>
                    </a:cubicBezTo>
                    <a:cubicBezTo>
                      <a:pt x="947" y="209"/>
                      <a:pt x="949" y="216"/>
                      <a:pt x="949" y="223"/>
                    </a:cubicBezTo>
                    <a:cubicBezTo>
                      <a:pt x="949" y="223"/>
                      <a:pt x="951" y="223"/>
                      <a:pt x="951" y="226"/>
                    </a:cubicBezTo>
                    <a:cubicBezTo>
                      <a:pt x="945" y="223"/>
                      <a:pt x="938" y="221"/>
                      <a:pt x="931" y="221"/>
                    </a:cubicBezTo>
                    <a:moveTo>
                      <a:pt x="898" y="425"/>
                    </a:moveTo>
                    <a:cubicBezTo>
                      <a:pt x="896" y="426"/>
                      <a:pt x="896" y="428"/>
                      <a:pt x="894" y="428"/>
                    </a:cubicBezTo>
                    <a:cubicBezTo>
                      <a:pt x="892" y="432"/>
                      <a:pt x="889" y="433"/>
                      <a:pt x="887" y="437"/>
                    </a:cubicBezTo>
                    <a:cubicBezTo>
                      <a:pt x="882" y="442"/>
                      <a:pt x="877" y="448"/>
                      <a:pt x="871" y="451"/>
                    </a:cubicBezTo>
                    <a:cubicBezTo>
                      <a:pt x="866" y="446"/>
                      <a:pt x="864" y="437"/>
                      <a:pt x="864" y="423"/>
                    </a:cubicBezTo>
                    <a:cubicBezTo>
                      <a:pt x="864" y="400"/>
                      <a:pt x="870" y="387"/>
                      <a:pt x="880" y="387"/>
                    </a:cubicBezTo>
                    <a:cubicBezTo>
                      <a:pt x="892" y="387"/>
                      <a:pt x="898" y="400"/>
                      <a:pt x="898" y="423"/>
                    </a:cubicBezTo>
                    <a:lnTo>
                      <a:pt x="898" y="425"/>
                    </a:lnTo>
                    <a:close/>
                    <a:moveTo>
                      <a:pt x="580" y="423"/>
                    </a:moveTo>
                    <a:cubicBezTo>
                      <a:pt x="580" y="400"/>
                      <a:pt x="585" y="387"/>
                      <a:pt x="596" y="387"/>
                    </a:cubicBezTo>
                    <a:cubicBezTo>
                      <a:pt x="608" y="387"/>
                      <a:pt x="613" y="400"/>
                      <a:pt x="613" y="423"/>
                    </a:cubicBezTo>
                    <a:cubicBezTo>
                      <a:pt x="613" y="446"/>
                      <a:pt x="608" y="456"/>
                      <a:pt x="596" y="456"/>
                    </a:cubicBezTo>
                    <a:cubicBezTo>
                      <a:pt x="585" y="456"/>
                      <a:pt x="580" y="446"/>
                      <a:pt x="580" y="423"/>
                    </a:cubicBezTo>
                    <a:moveTo>
                      <a:pt x="490" y="271"/>
                    </a:moveTo>
                    <a:cubicBezTo>
                      <a:pt x="490" y="260"/>
                      <a:pt x="492" y="248"/>
                      <a:pt x="492" y="237"/>
                    </a:cubicBezTo>
                    <a:cubicBezTo>
                      <a:pt x="497" y="237"/>
                      <a:pt x="497" y="237"/>
                      <a:pt x="497" y="237"/>
                    </a:cubicBezTo>
                    <a:cubicBezTo>
                      <a:pt x="507" y="237"/>
                      <a:pt x="513" y="248"/>
                      <a:pt x="513" y="271"/>
                    </a:cubicBezTo>
                    <a:cubicBezTo>
                      <a:pt x="513" y="294"/>
                      <a:pt x="507" y="306"/>
                      <a:pt x="497" y="306"/>
                    </a:cubicBezTo>
                    <a:cubicBezTo>
                      <a:pt x="495" y="306"/>
                      <a:pt x="493" y="306"/>
                      <a:pt x="492" y="304"/>
                    </a:cubicBezTo>
                    <a:cubicBezTo>
                      <a:pt x="492" y="294"/>
                      <a:pt x="490" y="283"/>
                      <a:pt x="490" y="271"/>
                    </a:cubicBezTo>
                    <a:moveTo>
                      <a:pt x="599" y="85"/>
                    </a:moveTo>
                    <a:cubicBezTo>
                      <a:pt x="610" y="85"/>
                      <a:pt x="615" y="97"/>
                      <a:pt x="615" y="120"/>
                    </a:cubicBezTo>
                    <a:cubicBezTo>
                      <a:pt x="615" y="143"/>
                      <a:pt x="610" y="154"/>
                      <a:pt x="599" y="154"/>
                    </a:cubicBezTo>
                    <a:cubicBezTo>
                      <a:pt x="587" y="154"/>
                      <a:pt x="582" y="143"/>
                      <a:pt x="582" y="120"/>
                    </a:cubicBezTo>
                    <a:cubicBezTo>
                      <a:pt x="582" y="97"/>
                      <a:pt x="587" y="85"/>
                      <a:pt x="599" y="85"/>
                    </a:cubicBezTo>
                    <a:moveTo>
                      <a:pt x="45" y="750"/>
                    </a:moveTo>
                    <a:cubicBezTo>
                      <a:pt x="38" y="748"/>
                      <a:pt x="23" y="717"/>
                      <a:pt x="23" y="658"/>
                    </a:cubicBezTo>
                    <a:cubicBezTo>
                      <a:pt x="23" y="602"/>
                      <a:pt x="38" y="570"/>
                      <a:pt x="45" y="568"/>
                    </a:cubicBezTo>
                    <a:cubicBezTo>
                      <a:pt x="52" y="570"/>
                      <a:pt x="66" y="602"/>
                      <a:pt x="66" y="658"/>
                    </a:cubicBezTo>
                    <a:cubicBezTo>
                      <a:pt x="66" y="717"/>
                      <a:pt x="52" y="748"/>
                      <a:pt x="45" y="750"/>
                    </a:cubicBezTo>
                    <a:moveTo>
                      <a:pt x="1426" y="545"/>
                    </a:moveTo>
                    <a:cubicBezTo>
                      <a:pt x="1237" y="545"/>
                      <a:pt x="1237" y="545"/>
                      <a:pt x="1237" y="545"/>
                    </a:cubicBezTo>
                    <a:cubicBezTo>
                      <a:pt x="990" y="267"/>
                      <a:pt x="990" y="267"/>
                      <a:pt x="990" y="267"/>
                    </a:cubicBezTo>
                    <a:cubicBezTo>
                      <a:pt x="988" y="120"/>
                      <a:pt x="870" y="0"/>
                      <a:pt x="723" y="0"/>
                    </a:cubicBezTo>
                    <a:cubicBezTo>
                      <a:pt x="651" y="0"/>
                      <a:pt x="583" y="28"/>
                      <a:pt x="532" y="80"/>
                    </a:cubicBezTo>
                    <a:cubicBezTo>
                      <a:pt x="483" y="131"/>
                      <a:pt x="454" y="198"/>
                      <a:pt x="454" y="271"/>
                    </a:cubicBezTo>
                    <a:cubicBezTo>
                      <a:pt x="454" y="280"/>
                      <a:pt x="454" y="287"/>
                      <a:pt x="456" y="294"/>
                    </a:cubicBezTo>
                    <a:cubicBezTo>
                      <a:pt x="234" y="545"/>
                      <a:pt x="234" y="545"/>
                      <a:pt x="234" y="545"/>
                    </a:cubicBezTo>
                    <a:cubicBezTo>
                      <a:pt x="45" y="545"/>
                      <a:pt x="45" y="545"/>
                      <a:pt x="45" y="545"/>
                    </a:cubicBezTo>
                    <a:cubicBezTo>
                      <a:pt x="15" y="545"/>
                      <a:pt x="0" y="603"/>
                      <a:pt x="0" y="658"/>
                    </a:cubicBezTo>
                    <a:cubicBezTo>
                      <a:pt x="0" y="713"/>
                      <a:pt x="15" y="773"/>
                      <a:pt x="45" y="773"/>
                    </a:cubicBezTo>
                    <a:cubicBezTo>
                      <a:pt x="605" y="773"/>
                      <a:pt x="605" y="773"/>
                      <a:pt x="605" y="773"/>
                    </a:cubicBezTo>
                    <a:cubicBezTo>
                      <a:pt x="605" y="731"/>
                      <a:pt x="605" y="731"/>
                      <a:pt x="605" y="731"/>
                    </a:cubicBezTo>
                    <a:cubicBezTo>
                      <a:pt x="347" y="731"/>
                      <a:pt x="347" y="731"/>
                      <a:pt x="347" y="731"/>
                    </a:cubicBezTo>
                    <a:cubicBezTo>
                      <a:pt x="373" y="699"/>
                      <a:pt x="373" y="699"/>
                      <a:pt x="373" y="699"/>
                    </a:cubicBezTo>
                    <a:cubicBezTo>
                      <a:pt x="555" y="699"/>
                      <a:pt x="555" y="699"/>
                      <a:pt x="555" y="699"/>
                    </a:cubicBezTo>
                    <a:cubicBezTo>
                      <a:pt x="555" y="656"/>
                      <a:pt x="555" y="656"/>
                      <a:pt x="555" y="656"/>
                    </a:cubicBezTo>
                    <a:cubicBezTo>
                      <a:pt x="410" y="656"/>
                      <a:pt x="410" y="656"/>
                      <a:pt x="410" y="656"/>
                    </a:cubicBezTo>
                    <a:cubicBezTo>
                      <a:pt x="560" y="487"/>
                      <a:pt x="560" y="487"/>
                      <a:pt x="560" y="487"/>
                    </a:cubicBezTo>
                    <a:cubicBezTo>
                      <a:pt x="606" y="520"/>
                      <a:pt x="661" y="541"/>
                      <a:pt x="723" y="541"/>
                    </a:cubicBezTo>
                    <a:cubicBezTo>
                      <a:pt x="790" y="541"/>
                      <a:pt x="852" y="517"/>
                      <a:pt x="898" y="474"/>
                    </a:cubicBezTo>
                    <a:cubicBezTo>
                      <a:pt x="1059" y="656"/>
                      <a:pt x="1059" y="656"/>
                      <a:pt x="1059" y="656"/>
                    </a:cubicBezTo>
                    <a:cubicBezTo>
                      <a:pt x="979" y="656"/>
                      <a:pt x="979" y="656"/>
                      <a:pt x="979" y="656"/>
                    </a:cubicBezTo>
                    <a:cubicBezTo>
                      <a:pt x="979" y="699"/>
                      <a:pt x="979" y="699"/>
                      <a:pt x="979" y="699"/>
                    </a:cubicBezTo>
                    <a:cubicBezTo>
                      <a:pt x="1097" y="699"/>
                      <a:pt x="1097" y="699"/>
                      <a:pt x="1097" y="699"/>
                    </a:cubicBezTo>
                    <a:cubicBezTo>
                      <a:pt x="1124" y="731"/>
                      <a:pt x="1124" y="731"/>
                      <a:pt x="1124" y="731"/>
                    </a:cubicBezTo>
                    <a:cubicBezTo>
                      <a:pt x="1029" y="731"/>
                      <a:pt x="1029" y="731"/>
                      <a:pt x="1029" y="731"/>
                    </a:cubicBezTo>
                    <a:cubicBezTo>
                      <a:pt x="1029" y="773"/>
                      <a:pt x="1029" y="773"/>
                      <a:pt x="1029" y="773"/>
                    </a:cubicBezTo>
                    <a:cubicBezTo>
                      <a:pt x="1426" y="773"/>
                      <a:pt x="1426" y="773"/>
                      <a:pt x="1426" y="773"/>
                    </a:cubicBezTo>
                    <a:cubicBezTo>
                      <a:pt x="1456" y="773"/>
                      <a:pt x="1470" y="713"/>
                      <a:pt x="1470" y="658"/>
                    </a:cubicBezTo>
                    <a:cubicBezTo>
                      <a:pt x="1470" y="603"/>
                      <a:pt x="1456" y="545"/>
                      <a:pt x="1426" y="5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58" name="Google Shape;15958;p111"/>
              <p:cNvSpPr/>
              <p:nvPr/>
            </p:nvSpPr>
            <p:spPr>
              <a:xfrm>
                <a:off x="6701005" y="1118861"/>
                <a:ext cx="18927" cy="774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59" name="Google Shape;15959;p111"/>
              <p:cNvSpPr/>
              <p:nvPr/>
            </p:nvSpPr>
            <p:spPr>
              <a:xfrm>
                <a:off x="6732837" y="1118861"/>
                <a:ext cx="19788" cy="774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60" name="Google Shape;15960;p111"/>
              <p:cNvSpPr/>
              <p:nvPr/>
            </p:nvSpPr>
            <p:spPr>
              <a:xfrm>
                <a:off x="6741440" y="1132627"/>
                <a:ext cx="19788" cy="774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61" name="Google Shape;15961;p111"/>
              <p:cNvSpPr/>
              <p:nvPr/>
            </p:nvSpPr>
            <p:spPr>
              <a:xfrm>
                <a:off x="6709608" y="1132627"/>
                <a:ext cx="18927" cy="774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962" name="Google Shape;15962;p111"/>
          <p:cNvGrpSpPr/>
          <p:nvPr/>
        </p:nvGrpSpPr>
        <p:grpSpPr>
          <a:xfrm>
            <a:off x="296742" y="2601459"/>
            <a:ext cx="912284" cy="789517"/>
            <a:chOff x="5256818" y="3762061"/>
            <a:chExt cx="684213" cy="592138"/>
          </a:xfrm>
        </p:grpSpPr>
        <p:sp>
          <p:nvSpPr>
            <p:cNvPr id="15963" name="Google Shape;15963;p111"/>
            <p:cNvSpPr/>
            <p:nvPr/>
          </p:nvSpPr>
          <p:spPr>
            <a:xfrm>
              <a:off x="5256818" y="3762061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964" name="Google Shape;15964;p111"/>
            <p:cNvGrpSpPr/>
            <p:nvPr/>
          </p:nvGrpSpPr>
          <p:grpSpPr>
            <a:xfrm>
              <a:off x="5464780" y="3824768"/>
              <a:ext cx="268288" cy="466725"/>
              <a:chOff x="6597943" y="4729903"/>
              <a:chExt cx="268288" cy="466725"/>
            </a:xfrm>
          </p:grpSpPr>
          <p:sp>
            <p:nvSpPr>
              <p:cNvPr id="15965" name="Google Shape;15965;p111"/>
              <p:cNvSpPr/>
              <p:nvPr/>
            </p:nvSpPr>
            <p:spPr>
              <a:xfrm>
                <a:off x="6601118" y="4729903"/>
                <a:ext cx="265113" cy="4667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380" extrusionOk="0">
                    <a:moveTo>
                      <a:pt x="720" y="1380"/>
                    </a:moveTo>
                    <a:cubicBezTo>
                      <a:pt x="67" y="1380"/>
                      <a:pt x="67" y="1380"/>
                      <a:pt x="67" y="1380"/>
                    </a:cubicBezTo>
                    <a:cubicBezTo>
                      <a:pt x="30" y="1380"/>
                      <a:pt x="0" y="1350"/>
                      <a:pt x="0" y="131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ubicBezTo>
                      <a:pt x="720" y="0"/>
                      <a:pt x="720" y="0"/>
                      <a:pt x="720" y="0"/>
                    </a:cubicBezTo>
                    <a:cubicBezTo>
                      <a:pt x="757" y="0"/>
                      <a:pt x="787" y="30"/>
                      <a:pt x="787" y="67"/>
                    </a:cubicBezTo>
                    <a:cubicBezTo>
                      <a:pt x="787" y="1313"/>
                      <a:pt x="787" y="1313"/>
                      <a:pt x="787" y="1313"/>
                    </a:cubicBezTo>
                    <a:cubicBezTo>
                      <a:pt x="787" y="1350"/>
                      <a:pt x="757" y="1380"/>
                      <a:pt x="720" y="1380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966" name="Google Shape;15966;p111"/>
              <p:cNvCxnSpPr/>
              <p:nvPr/>
            </p:nvCxnSpPr>
            <p:spPr>
              <a:xfrm>
                <a:off x="6597943" y="4848966"/>
                <a:ext cx="268288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5967" name="Google Shape;15967;p111"/>
              <p:cNvSpPr/>
              <p:nvPr/>
            </p:nvSpPr>
            <p:spPr>
              <a:xfrm>
                <a:off x="6704305" y="4896591"/>
                <a:ext cx="58738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70" extrusionOk="0">
                    <a:moveTo>
                      <a:pt x="118" y="0"/>
                    </a:moveTo>
                    <a:cubicBezTo>
                      <a:pt x="118" y="85"/>
                      <a:pt x="118" y="85"/>
                      <a:pt x="11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24" y="12"/>
                      <a:pt x="0" y="44"/>
                      <a:pt x="0" y="82"/>
                    </a:cubicBezTo>
                    <a:cubicBezTo>
                      <a:pt x="0" y="130"/>
                      <a:pt x="39" y="170"/>
                      <a:pt x="88" y="170"/>
                    </a:cubicBezTo>
                    <a:cubicBezTo>
                      <a:pt x="136" y="170"/>
                      <a:pt x="175" y="130"/>
                      <a:pt x="175" y="82"/>
                    </a:cubicBezTo>
                    <a:cubicBezTo>
                      <a:pt x="175" y="44"/>
                      <a:pt x="151" y="12"/>
                      <a:pt x="1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968" name="Google Shape;15968;p111"/>
          <p:cNvGrpSpPr/>
          <p:nvPr/>
        </p:nvGrpSpPr>
        <p:grpSpPr>
          <a:xfrm>
            <a:off x="296742" y="3952355"/>
            <a:ext cx="912284" cy="789517"/>
            <a:chOff x="968276" y="2908247"/>
            <a:chExt cx="684213" cy="592138"/>
          </a:xfrm>
        </p:grpSpPr>
        <p:sp>
          <p:nvSpPr>
            <p:cNvPr id="15969" name="Google Shape;15969;p111"/>
            <p:cNvSpPr/>
            <p:nvPr/>
          </p:nvSpPr>
          <p:spPr>
            <a:xfrm>
              <a:off x="968276" y="2908247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970" name="Google Shape;15970;p111"/>
            <p:cNvGrpSpPr/>
            <p:nvPr/>
          </p:nvGrpSpPr>
          <p:grpSpPr>
            <a:xfrm>
              <a:off x="1176238" y="2970954"/>
              <a:ext cx="268288" cy="466725"/>
              <a:chOff x="1176238" y="2968200"/>
              <a:chExt cx="268288" cy="466725"/>
            </a:xfrm>
          </p:grpSpPr>
          <p:sp>
            <p:nvSpPr>
              <p:cNvPr id="15971" name="Google Shape;15971;p111"/>
              <p:cNvSpPr/>
              <p:nvPr/>
            </p:nvSpPr>
            <p:spPr>
              <a:xfrm>
                <a:off x="1179413" y="2968200"/>
                <a:ext cx="265113" cy="466725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380" extrusionOk="0">
                    <a:moveTo>
                      <a:pt x="720" y="1380"/>
                    </a:moveTo>
                    <a:cubicBezTo>
                      <a:pt x="67" y="1380"/>
                      <a:pt x="67" y="1380"/>
                      <a:pt x="67" y="1380"/>
                    </a:cubicBezTo>
                    <a:cubicBezTo>
                      <a:pt x="30" y="1380"/>
                      <a:pt x="0" y="1350"/>
                      <a:pt x="0" y="131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ubicBezTo>
                      <a:pt x="720" y="0"/>
                      <a:pt x="720" y="0"/>
                      <a:pt x="720" y="0"/>
                    </a:cubicBezTo>
                    <a:cubicBezTo>
                      <a:pt x="757" y="0"/>
                      <a:pt x="787" y="30"/>
                      <a:pt x="787" y="67"/>
                    </a:cubicBezTo>
                    <a:cubicBezTo>
                      <a:pt x="787" y="1313"/>
                      <a:pt x="787" y="1313"/>
                      <a:pt x="787" y="1313"/>
                    </a:cubicBezTo>
                    <a:cubicBezTo>
                      <a:pt x="787" y="1350"/>
                      <a:pt x="757" y="1380"/>
                      <a:pt x="720" y="1380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15972" name="Google Shape;15972;p111"/>
              <p:cNvCxnSpPr/>
              <p:nvPr/>
            </p:nvCxnSpPr>
            <p:spPr>
              <a:xfrm>
                <a:off x="1176238" y="3087263"/>
                <a:ext cx="268288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A153A0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15973" name="Google Shape;15973;p111"/>
              <p:cNvSpPr/>
              <p:nvPr/>
            </p:nvSpPr>
            <p:spPr>
              <a:xfrm>
                <a:off x="1282600" y="3134888"/>
                <a:ext cx="58738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70" extrusionOk="0">
                    <a:moveTo>
                      <a:pt x="118" y="0"/>
                    </a:moveTo>
                    <a:cubicBezTo>
                      <a:pt x="118" y="85"/>
                      <a:pt x="118" y="85"/>
                      <a:pt x="11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24" y="12"/>
                      <a:pt x="0" y="44"/>
                      <a:pt x="0" y="82"/>
                    </a:cubicBezTo>
                    <a:cubicBezTo>
                      <a:pt x="0" y="130"/>
                      <a:pt x="39" y="170"/>
                      <a:pt x="88" y="170"/>
                    </a:cubicBezTo>
                    <a:cubicBezTo>
                      <a:pt x="136" y="170"/>
                      <a:pt x="175" y="130"/>
                      <a:pt x="175" y="82"/>
                    </a:cubicBezTo>
                    <a:cubicBezTo>
                      <a:pt x="175" y="44"/>
                      <a:pt x="151" y="12"/>
                      <a:pt x="118" y="0"/>
                    </a:cubicBezTo>
                    <a:close/>
                  </a:path>
                </a:pathLst>
              </a:custGeom>
              <a:noFill/>
              <a:ln w="9525" cap="flat" cmpd="sng">
                <a:solidFill>
                  <a:srgbClr val="A153A0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974" name="Google Shape;15974;p111"/>
          <p:cNvGrpSpPr/>
          <p:nvPr/>
        </p:nvGrpSpPr>
        <p:grpSpPr>
          <a:xfrm>
            <a:off x="8306469" y="2601459"/>
            <a:ext cx="912283" cy="789517"/>
            <a:chOff x="8525513" y="2630051"/>
            <a:chExt cx="912283" cy="789517"/>
          </a:xfrm>
        </p:grpSpPr>
        <p:sp>
          <p:nvSpPr>
            <p:cNvPr id="15975" name="Google Shape;15975;p111"/>
            <p:cNvSpPr/>
            <p:nvPr/>
          </p:nvSpPr>
          <p:spPr>
            <a:xfrm>
              <a:off x="8525513" y="2630051"/>
              <a:ext cx="912283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976" name="Google Shape;15976;p111"/>
            <p:cNvGrpSpPr/>
            <p:nvPr/>
          </p:nvGrpSpPr>
          <p:grpSpPr>
            <a:xfrm>
              <a:off x="8667343" y="2859117"/>
              <a:ext cx="628624" cy="331384"/>
              <a:chOff x="6585721" y="998416"/>
              <a:chExt cx="269282" cy="141954"/>
            </a:xfrm>
          </p:grpSpPr>
          <p:sp>
            <p:nvSpPr>
              <p:cNvPr id="15977" name="Google Shape;15977;p111"/>
              <p:cNvSpPr/>
              <p:nvPr/>
            </p:nvSpPr>
            <p:spPr>
              <a:xfrm>
                <a:off x="6707887" y="1011321"/>
                <a:ext cx="7743" cy="18067"/>
              </a:xfrm>
              <a:custGeom>
                <a:avLst/>
                <a:gdLst/>
                <a:ahLst/>
                <a:cxnLst/>
                <a:rect l="l" t="t" r="r" b="b"/>
                <a:pathLst>
                  <a:path w="44" h="97" extrusionOk="0">
                    <a:moveTo>
                      <a:pt x="20" y="14"/>
                    </a:moveTo>
                    <a:cubicBezTo>
                      <a:pt x="14" y="17"/>
                      <a:pt x="9" y="19"/>
                      <a:pt x="0" y="19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97"/>
                      <a:pt x="25" y="97"/>
                      <a:pt x="25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7"/>
                      <a:pt x="23" y="10"/>
                      <a:pt x="2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78" name="Google Shape;15978;p111"/>
              <p:cNvSpPr/>
              <p:nvPr/>
            </p:nvSpPr>
            <p:spPr>
              <a:xfrm>
                <a:off x="6719072" y="1038852"/>
                <a:ext cx="12905" cy="18927"/>
              </a:xfrm>
              <a:custGeom>
                <a:avLst/>
                <a:gdLst/>
                <a:ahLst/>
                <a:cxnLst/>
                <a:rect l="l" t="t" r="r" b="b"/>
                <a:pathLst>
                  <a:path w="73" h="101" extrusionOk="0">
                    <a:moveTo>
                      <a:pt x="19" y="49"/>
                    </a:moveTo>
                    <a:cubicBezTo>
                      <a:pt x="19" y="26"/>
                      <a:pt x="26" y="16"/>
                      <a:pt x="36" y="16"/>
                    </a:cubicBezTo>
                    <a:cubicBezTo>
                      <a:pt x="47" y="16"/>
                      <a:pt x="52" y="26"/>
                      <a:pt x="52" y="49"/>
                    </a:cubicBezTo>
                    <a:cubicBezTo>
                      <a:pt x="52" y="73"/>
                      <a:pt x="47" y="85"/>
                      <a:pt x="36" y="85"/>
                    </a:cubicBezTo>
                    <a:cubicBezTo>
                      <a:pt x="26" y="85"/>
                      <a:pt x="19" y="73"/>
                      <a:pt x="19" y="49"/>
                    </a:cubicBezTo>
                    <a:moveTo>
                      <a:pt x="65" y="87"/>
                    </a:moveTo>
                    <a:cubicBezTo>
                      <a:pt x="70" y="78"/>
                      <a:pt x="73" y="65"/>
                      <a:pt x="73" y="49"/>
                    </a:cubicBezTo>
                    <a:cubicBezTo>
                      <a:pt x="73" y="33"/>
                      <a:pt x="70" y="23"/>
                      <a:pt x="65" y="14"/>
                    </a:cubicBezTo>
                    <a:cubicBezTo>
                      <a:pt x="58" y="3"/>
                      <a:pt x="49" y="0"/>
                      <a:pt x="36" y="0"/>
                    </a:cubicBezTo>
                    <a:cubicBezTo>
                      <a:pt x="24" y="0"/>
                      <a:pt x="15" y="3"/>
                      <a:pt x="8" y="12"/>
                    </a:cubicBezTo>
                    <a:cubicBezTo>
                      <a:pt x="3" y="21"/>
                      <a:pt x="0" y="33"/>
                      <a:pt x="0" y="49"/>
                    </a:cubicBezTo>
                    <a:cubicBezTo>
                      <a:pt x="0" y="65"/>
                      <a:pt x="3" y="78"/>
                      <a:pt x="8" y="87"/>
                    </a:cubicBezTo>
                    <a:cubicBezTo>
                      <a:pt x="15" y="96"/>
                      <a:pt x="24" y="101"/>
                      <a:pt x="36" y="101"/>
                    </a:cubicBezTo>
                    <a:cubicBezTo>
                      <a:pt x="49" y="101"/>
                      <a:pt x="58" y="96"/>
                      <a:pt x="65" y="8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79" name="Google Shape;15979;p111"/>
              <p:cNvSpPr/>
              <p:nvPr/>
            </p:nvSpPr>
            <p:spPr>
              <a:xfrm>
                <a:off x="6701005" y="1038852"/>
                <a:ext cx="13765" cy="18927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1" extrusionOk="0">
                    <a:moveTo>
                      <a:pt x="21" y="49"/>
                    </a:moveTo>
                    <a:cubicBezTo>
                      <a:pt x="21" y="26"/>
                      <a:pt x="27" y="16"/>
                      <a:pt x="37" y="16"/>
                    </a:cubicBezTo>
                    <a:cubicBezTo>
                      <a:pt x="48" y="16"/>
                      <a:pt x="55" y="26"/>
                      <a:pt x="55" y="49"/>
                    </a:cubicBezTo>
                    <a:cubicBezTo>
                      <a:pt x="55" y="73"/>
                      <a:pt x="48" y="85"/>
                      <a:pt x="37" y="85"/>
                    </a:cubicBezTo>
                    <a:cubicBezTo>
                      <a:pt x="27" y="85"/>
                      <a:pt x="21" y="73"/>
                      <a:pt x="21" y="49"/>
                    </a:cubicBezTo>
                    <a:moveTo>
                      <a:pt x="65" y="87"/>
                    </a:moveTo>
                    <a:cubicBezTo>
                      <a:pt x="71" y="78"/>
                      <a:pt x="74" y="65"/>
                      <a:pt x="74" y="49"/>
                    </a:cubicBezTo>
                    <a:cubicBezTo>
                      <a:pt x="74" y="33"/>
                      <a:pt x="71" y="23"/>
                      <a:pt x="65" y="14"/>
                    </a:cubicBezTo>
                    <a:cubicBezTo>
                      <a:pt x="58" y="3"/>
                      <a:pt x="50" y="0"/>
                      <a:pt x="37" y="0"/>
                    </a:cubicBezTo>
                    <a:cubicBezTo>
                      <a:pt x="25" y="0"/>
                      <a:pt x="16" y="3"/>
                      <a:pt x="9" y="12"/>
                    </a:cubicBezTo>
                    <a:cubicBezTo>
                      <a:pt x="4" y="21"/>
                      <a:pt x="0" y="33"/>
                      <a:pt x="0" y="49"/>
                    </a:cubicBezTo>
                    <a:cubicBezTo>
                      <a:pt x="0" y="65"/>
                      <a:pt x="4" y="78"/>
                      <a:pt x="9" y="87"/>
                    </a:cubicBezTo>
                    <a:cubicBezTo>
                      <a:pt x="16" y="96"/>
                      <a:pt x="25" y="101"/>
                      <a:pt x="37" y="101"/>
                    </a:cubicBezTo>
                    <a:cubicBezTo>
                      <a:pt x="50" y="101"/>
                      <a:pt x="58" y="96"/>
                      <a:pt x="65" y="8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80" name="Google Shape;15980;p111"/>
              <p:cNvSpPr/>
              <p:nvPr/>
            </p:nvSpPr>
            <p:spPr>
              <a:xfrm>
                <a:off x="6707027" y="1067242"/>
                <a:ext cx="7743" cy="17206"/>
              </a:xfrm>
              <a:custGeom>
                <a:avLst/>
                <a:gdLst/>
                <a:ahLst/>
                <a:cxnLst/>
                <a:rect l="l" t="t" r="r" b="b"/>
                <a:pathLst>
                  <a:path w="45" h="97" extrusionOk="0">
                    <a:moveTo>
                      <a:pt x="20" y="15"/>
                    </a:moveTo>
                    <a:cubicBezTo>
                      <a:pt x="16" y="18"/>
                      <a:pt x="9" y="20"/>
                      <a:pt x="0" y="20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97"/>
                      <a:pt x="25" y="97"/>
                      <a:pt x="2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7"/>
                      <a:pt x="23" y="11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81" name="Google Shape;15981;p111"/>
              <p:cNvSpPr/>
              <p:nvPr/>
            </p:nvSpPr>
            <p:spPr>
              <a:xfrm>
                <a:off x="6687240" y="1039712"/>
                <a:ext cx="8603" cy="18067"/>
              </a:xfrm>
              <a:custGeom>
                <a:avLst/>
                <a:gdLst/>
                <a:ahLst/>
                <a:cxnLst/>
                <a:rect l="l" t="t" r="r" b="b"/>
                <a:pathLst>
                  <a:path w="44" h="98" extrusionOk="0">
                    <a:moveTo>
                      <a:pt x="19" y="12"/>
                    </a:moveTo>
                    <a:cubicBezTo>
                      <a:pt x="14" y="16"/>
                      <a:pt x="9" y="18"/>
                      <a:pt x="0" y="1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98"/>
                      <a:pt x="24" y="98"/>
                      <a:pt x="2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5"/>
                      <a:pt x="23" y="10"/>
                      <a:pt x="19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82" name="Google Shape;15982;p111"/>
              <p:cNvSpPr/>
              <p:nvPr/>
            </p:nvSpPr>
            <p:spPr>
              <a:xfrm>
                <a:off x="6722513" y="1066382"/>
                <a:ext cx="12905" cy="18927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1" extrusionOk="0">
                    <a:moveTo>
                      <a:pt x="37" y="85"/>
                    </a:moveTo>
                    <a:cubicBezTo>
                      <a:pt x="24" y="85"/>
                      <a:pt x="19" y="74"/>
                      <a:pt x="19" y="51"/>
                    </a:cubicBezTo>
                    <a:cubicBezTo>
                      <a:pt x="19" y="29"/>
                      <a:pt x="24" y="16"/>
                      <a:pt x="37" y="16"/>
                    </a:cubicBezTo>
                    <a:cubicBezTo>
                      <a:pt x="47" y="16"/>
                      <a:pt x="53" y="29"/>
                      <a:pt x="53" y="51"/>
                    </a:cubicBezTo>
                    <a:cubicBezTo>
                      <a:pt x="53" y="74"/>
                      <a:pt x="47" y="85"/>
                      <a:pt x="37" y="85"/>
                    </a:cubicBezTo>
                    <a:moveTo>
                      <a:pt x="37" y="0"/>
                    </a:moveTo>
                    <a:cubicBezTo>
                      <a:pt x="24" y="0"/>
                      <a:pt x="16" y="6"/>
                      <a:pt x="9" y="14"/>
                    </a:cubicBezTo>
                    <a:cubicBezTo>
                      <a:pt x="2" y="23"/>
                      <a:pt x="0" y="36"/>
                      <a:pt x="0" y="51"/>
                    </a:cubicBezTo>
                    <a:cubicBezTo>
                      <a:pt x="0" y="66"/>
                      <a:pt x="2" y="78"/>
                      <a:pt x="9" y="87"/>
                    </a:cubicBezTo>
                    <a:cubicBezTo>
                      <a:pt x="14" y="97"/>
                      <a:pt x="24" y="101"/>
                      <a:pt x="37" y="101"/>
                    </a:cubicBezTo>
                    <a:cubicBezTo>
                      <a:pt x="49" y="101"/>
                      <a:pt x="58" y="97"/>
                      <a:pt x="65" y="87"/>
                    </a:cubicBezTo>
                    <a:cubicBezTo>
                      <a:pt x="70" y="78"/>
                      <a:pt x="74" y="66"/>
                      <a:pt x="74" y="51"/>
                    </a:cubicBezTo>
                    <a:cubicBezTo>
                      <a:pt x="74" y="36"/>
                      <a:pt x="70" y="23"/>
                      <a:pt x="63" y="14"/>
                    </a:cubicBezTo>
                    <a:cubicBezTo>
                      <a:pt x="58" y="6"/>
                      <a:pt x="47" y="0"/>
                      <a:pt x="3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83" name="Google Shape;15983;p111"/>
              <p:cNvSpPr/>
              <p:nvPr/>
            </p:nvSpPr>
            <p:spPr>
              <a:xfrm>
                <a:off x="6722513" y="1011321"/>
                <a:ext cx="13765" cy="18067"/>
              </a:xfrm>
              <a:custGeom>
                <a:avLst/>
                <a:gdLst/>
                <a:ahLst/>
                <a:cxnLst/>
                <a:rect l="l" t="t" r="r" b="b"/>
                <a:pathLst>
                  <a:path w="75" h="100" extrusionOk="0">
                    <a:moveTo>
                      <a:pt x="38" y="84"/>
                    </a:moveTo>
                    <a:cubicBezTo>
                      <a:pt x="27" y="84"/>
                      <a:pt x="22" y="74"/>
                      <a:pt x="22" y="51"/>
                    </a:cubicBezTo>
                    <a:cubicBezTo>
                      <a:pt x="22" y="28"/>
                      <a:pt x="27" y="15"/>
                      <a:pt x="38" y="15"/>
                    </a:cubicBezTo>
                    <a:cubicBezTo>
                      <a:pt x="48" y="15"/>
                      <a:pt x="55" y="28"/>
                      <a:pt x="55" y="51"/>
                    </a:cubicBezTo>
                    <a:cubicBezTo>
                      <a:pt x="55" y="74"/>
                      <a:pt x="48" y="84"/>
                      <a:pt x="38" y="84"/>
                    </a:cubicBezTo>
                    <a:moveTo>
                      <a:pt x="38" y="0"/>
                    </a:moveTo>
                    <a:cubicBezTo>
                      <a:pt x="25" y="0"/>
                      <a:pt x="16" y="5"/>
                      <a:pt x="9" y="14"/>
                    </a:cubicBezTo>
                    <a:cubicBezTo>
                      <a:pt x="4" y="22"/>
                      <a:pt x="0" y="35"/>
                      <a:pt x="0" y="51"/>
                    </a:cubicBezTo>
                    <a:cubicBezTo>
                      <a:pt x="0" y="67"/>
                      <a:pt x="4" y="77"/>
                      <a:pt x="9" y="86"/>
                    </a:cubicBezTo>
                    <a:cubicBezTo>
                      <a:pt x="16" y="97"/>
                      <a:pt x="25" y="100"/>
                      <a:pt x="38" y="100"/>
                    </a:cubicBezTo>
                    <a:cubicBezTo>
                      <a:pt x="50" y="100"/>
                      <a:pt x="59" y="97"/>
                      <a:pt x="66" y="86"/>
                    </a:cubicBezTo>
                    <a:cubicBezTo>
                      <a:pt x="71" y="77"/>
                      <a:pt x="75" y="65"/>
                      <a:pt x="75" y="51"/>
                    </a:cubicBezTo>
                    <a:cubicBezTo>
                      <a:pt x="75" y="35"/>
                      <a:pt x="71" y="22"/>
                      <a:pt x="66" y="14"/>
                    </a:cubicBezTo>
                    <a:cubicBezTo>
                      <a:pt x="59" y="5"/>
                      <a:pt x="50" y="0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84" name="Google Shape;15984;p111"/>
              <p:cNvSpPr/>
              <p:nvPr/>
            </p:nvSpPr>
            <p:spPr>
              <a:xfrm>
                <a:off x="6736278" y="1039712"/>
                <a:ext cx="7743" cy="18067"/>
              </a:xfrm>
              <a:custGeom>
                <a:avLst/>
                <a:gdLst/>
                <a:ahLst/>
                <a:cxnLst/>
                <a:rect l="l" t="t" r="r" b="b"/>
                <a:pathLst>
                  <a:path w="44" h="98" extrusionOk="0">
                    <a:moveTo>
                      <a:pt x="19" y="12"/>
                    </a:moveTo>
                    <a:cubicBezTo>
                      <a:pt x="16" y="16"/>
                      <a:pt x="9" y="18"/>
                      <a:pt x="0" y="1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98"/>
                      <a:pt x="25" y="98"/>
                      <a:pt x="25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5"/>
                      <a:pt x="23" y="10"/>
                      <a:pt x="19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85" name="Google Shape;15985;p111"/>
              <p:cNvSpPr/>
              <p:nvPr/>
            </p:nvSpPr>
            <p:spPr>
              <a:xfrm>
                <a:off x="6585721" y="998416"/>
                <a:ext cx="269282" cy="141953"/>
              </a:xfrm>
              <a:custGeom>
                <a:avLst/>
                <a:gdLst/>
                <a:ahLst/>
                <a:cxnLst/>
                <a:rect l="l" t="t" r="r" b="b"/>
                <a:pathLst>
                  <a:path w="1470" h="773" extrusionOk="0">
                    <a:moveTo>
                      <a:pt x="949" y="271"/>
                    </a:moveTo>
                    <a:cubicBezTo>
                      <a:pt x="949" y="294"/>
                      <a:pt x="944" y="306"/>
                      <a:pt x="931" y="306"/>
                    </a:cubicBezTo>
                    <a:cubicBezTo>
                      <a:pt x="921" y="306"/>
                      <a:pt x="915" y="294"/>
                      <a:pt x="915" y="271"/>
                    </a:cubicBezTo>
                    <a:cubicBezTo>
                      <a:pt x="915" y="248"/>
                      <a:pt x="921" y="237"/>
                      <a:pt x="931" y="237"/>
                    </a:cubicBezTo>
                    <a:cubicBezTo>
                      <a:pt x="944" y="237"/>
                      <a:pt x="949" y="248"/>
                      <a:pt x="949" y="271"/>
                    </a:cubicBezTo>
                    <a:moveTo>
                      <a:pt x="931" y="221"/>
                    </a:moveTo>
                    <a:cubicBezTo>
                      <a:pt x="919" y="221"/>
                      <a:pt x="910" y="225"/>
                      <a:pt x="905" y="234"/>
                    </a:cubicBezTo>
                    <a:cubicBezTo>
                      <a:pt x="898" y="242"/>
                      <a:pt x="894" y="255"/>
                      <a:pt x="894" y="271"/>
                    </a:cubicBezTo>
                    <a:cubicBezTo>
                      <a:pt x="894" y="287"/>
                      <a:pt x="898" y="299"/>
                      <a:pt x="903" y="308"/>
                    </a:cubicBezTo>
                    <a:cubicBezTo>
                      <a:pt x="910" y="317"/>
                      <a:pt x="919" y="322"/>
                      <a:pt x="931" y="322"/>
                    </a:cubicBezTo>
                    <a:cubicBezTo>
                      <a:pt x="938" y="322"/>
                      <a:pt x="945" y="320"/>
                      <a:pt x="951" y="317"/>
                    </a:cubicBezTo>
                    <a:cubicBezTo>
                      <a:pt x="951" y="318"/>
                      <a:pt x="951" y="318"/>
                      <a:pt x="949" y="320"/>
                    </a:cubicBezTo>
                    <a:cubicBezTo>
                      <a:pt x="949" y="324"/>
                      <a:pt x="949" y="326"/>
                      <a:pt x="947" y="329"/>
                    </a:cubicBezTo>
                    <a:cubicBezTo>
                      <a:pt x="940" y="356"/>
                      <a:pt x="930" y="380"/>
                      <a:pt x="915" y="402"/>
                    </a:cubicBezTo>
                    <a:cubicBezTo>
                      <a:pt x="914" y="396"/>
                      <a:pt x="912" y="391"/>
                      <a:pt x="908" y="386"/>
                    </a:cubicBezTo>
                    <a:cubicBezTo>
                      <a:pt x="901" y="377"/>
                      <a:pt x="892" y="372"/>
                      <a:pt x="880" y="372"/>
                    </a:cubicBezTo>
                    <a:cubicBezTo>
                      <a:pt x="868" y="372"/>
                      <a:pt x="859" y="377"/>
                      <a:pt x="854" y="386"/>
                    </a:cubicBezTo>
                    <a:cubicBezTo>
                      <a:pt x="847" y="395"/>
                      <a:pt x="843" y="407"/>
                      <a:pt x="843" y="423"/>
                    </a:cubicBezTo>
                    <a:cubicBezTo>
                      <a:pt x="843" y="437"/>
                      <a:pt x="847" y="449"/>
                      <a:pt x="852" y="458"/>
                    </a:cubicBezTo>
                    <a:cubicBezTo>
                      <a:pt x="854" y="460"/>
                      <a:pt x="855" y="462"/>
                      <a:pt x="855" y="464"/>
                    </a:cubicBezTo>
                    <a:cubicBezTo>
                      <a:pt x="847" y="471"/>
                      <a:pt x="834" y="478"/>
                      <a:pt x="824" y="483"/>
                    </a:cubicBezTo>
                    <a:cubicBezTo>
                      <a:pt x="817" y="487"/>
                      <a:pt x="809" y="488"/>
                      <a:pt x="802" y="492"/>
                    </a:cubicBezTo>
                    <a:cubicBezTo>
                      <a:pt x="792" y="495"/>
                      <a:pt x="781" y="499"/>
                      <a:pt x="769" y="501"/>
                    </a:cubicBezTo>
                    <a:cubicBezTo>
                      <a:pt x="762" y="502"/>
                      <a:pt x="755" y="504"/>
                      <a:pt x="746" y="504"/>
                    </a:cubicBezTo>
                    <a:cubicBezTo>
                      <a:pt x="739" y="506"/>
                      <a:pt x="730" y="506"/>
                      <a:pt x="723" y="506"/>
                    </a:cubicBezTo>
                    <a:cubicBezTo>
                      <a:pt x="714" y="506"/>
                      <a:pt x="707" y="506"/>
                      <a:pt x="698" y="504"/>
                    </a:cubicBezTo>
                    <a:cubicBezTo>
                      <a:pt x="691" y="504"/>
                      <a:pt x="682" y="502"/>
                      <a:pt x="675" y="501"/>
                    </a:cubicBezTo>
                    <a:cubicBezTo>
                      <a:pt x="665" y="499"/>
                      <a:pt x="652" y="495"/>
                      <a:pt x="642" y="492"/>
                    </a:cubicBezTo>
                    <a:cubicBezTo>
                      <a:pt x="635" y="488"/>
                      <a:pt x="628" y="487"/>
                      <a:pt x="622" y="483"/>
                    </a:cubicBezTo>
                    <a:cubicBezTo>
                      <a:pt x="615" y="479"/>
                      <a:pt x="608" y="476"/>
                      <a:pt x="603" y="472"/>
                    </a:cubicBezTo>
                    <a:cubicBezTo>
                      <a:pt x="612" y="471"/>
                      <a:pt x="619" y="465"/>
                      <a:pt x="624" y="458"/>
                    </a:cubicBezTo>
                    <a:cubicBezTo>
                      <a:pt x="631" y="449"/>
                      <a:pt x="633" y="437"/>
                      <a:pt x="633" y="423"/>
                    </a:cubicBezTo>
                    <a:cubicBezTo>
                      <a:pt x="633" y="407"/>
                      <a:pt x="631" y="395"/>
                      <a:pt x="624" y="386"/>
                    </a:cubicBezTo>
                    <a:cubicBezTo>
                      <a:pt x="617" y="377"/>
                      <a:pt x="608" y="372"/>
                      <a:pt x="596" y="372"/>
                    </a:cubicBezTo>
                    <a:cubicBezTo>
                      <a:pt x="583" y="372"/>
                      <a:pt x="575" y="377"/>
                      <a:pt x="569" y="386"/>
                    </a:cubicBezTo>
                    <a:cubicBezTo>
                      <a:pt x="562" y="395"/>
                      <a:pt x="559" y="407"/>
                      <a:pt x="559" y="423"/>
                    </a:cubicBezTo>
                    <a:cubicBezTo>
                      <a:pt x="559" y="428"/>
                      <a:pt x="560" y="433"/>
                      <a:pt x="560" y="439"/>
                    </a:cubicBezTo>
                    <a:cubicBezTo>
                      <a:pt x="557" y="435"/>
                      <a:pt x="557" y="435"/>
                      <a:pt x="557" y="435"/>
                    </a:cubicBezTo>
                    <a:cubicBezTo>
                      <a:pt x="557" y="437"/>
                      <a:pt x="557" y="437"/>
                      <a:pt x="559" y="437"/>
                    </a:cubicBezTo>
                    <a:cubicBezTo>
                      <a:pt x="555" y="433"/>
                      <a:pt x="555" y="433"/>
                      <a:pt x="555" y="433"/>
                    </a:cubicBezTo>
                    <a:cubicBezTo>
                      <a:pt x="557" y="435"/>
                      <a:pt x="557" y="435"/>
                      <a:pt x="557" y="435"/>
                    </a:cubicBezTo>
                    <a:cubicBezTo>
                      <a:pt x="550" y="428"/>
                      <a:pt x="550" y="428"/>
                      <a:pt x="550" y="428"/>
                    </a:cubicBezTo>
                    <a:cubicBezTo>
                      <a:pt x="543" y="421"/>
                      <a:pt x="536" y="412"/>
                      <a:pt x="530" y="402"/>
                    </a:cubicBezTo>
                    <a:cubicBezTo>
                      <a:pt x="527" y="398"/>
                      <a:pt x="523" y="393"/>
                      <a:pt x="522" y="389"/>
                    </a:cubicBezTo>
                    <a:cubicBezTo>
                      <a:pt x="520" y="386"/>
                      <a:pt x="513" y="373"/>
                      <a:pt x="513" y="373"/>
                    </a:cubicBezTo>
                    <a:cubicBezTo>
                      <a:pt x="507" y="359"/>
                      <a:pt x="500" y="345"/>
                      <a:pt x="497" y="329"/>
                    </a:cubicBezTo>
                    <a:cubicBezTo>
                      <a:pt x="497" y="327"/>
                      <a:pt x="497" y="324"/>
                      <a:pt x="495" y="322"/>
                    </a:cubicBezTo>
                    <a:cubicBezTo>
                      <a:pt x="497" y="322"/>
                      <a:pt x="497" y="322"/>
                      <a:pt x="497" y="322"/>
                    </a:cubicBezTo>
                    <a:cubicBezTo>
                      <a:pt x="509" y="322"/>
                      <a:pt x="518" y="317"/>
                      <a:pt x="525" y="308"/>
                    </a:cubicBezTo>
                    <a:cubicBezTo>
                      <a:pt x="530" y="299"/>
                      <a:pt x="534" y="287"/>
                      <a:pt x="534" y="271"/>
                    </a:cubicBezTo>
                    <a:cubicBezTo>
                      <a:pt x="534" y="255"/>
                      <a:pt x="530" y="244"/>
                      <a:pt x="523" y="235"/>
                    </a:cubicBezTo>
                    <a:cubicBezTo>
                      <a:pt x="518" y="225"/>
                      <a:pt x="507" y="221"/>
                      <a:pt x="497" y="221"/>
                    </a:cubicBezTo>
                    <a:cubicBezTo>
                      <a:pt x="495" y="221"/>
                      <a:pt x="495" y="221"/>
                      <a:pt x="495" y="221"/>
                    </a:cubicBezTo>
                    <a:cubicBezTo>
                      <a:pt x="497" y="214"/>
                      <a:pt x="499" y="207"/>
                      <a:pt x="500" y="202"/>
                    </a:cubicBezTo>
                    <a:cubicBezTo>
                      <a:pt x="504" y="189"/>
                      <a:pt x="507" y="179"/>
                      <a:pt x="513" y="168"/>
                    </a:cubicBezTo>
                    <a:cubicBezTo>
                      <a:pt x="514" y="166"/>
                      <a:pt x="518" y="159"/>
                      <a:pt x="518" y="159"/>
                    </a:cubicBezTo>
                    <a:cubicBezTo>
                      <a:pt x="522" y="152"/>
                      <a:pt x="525" y="147"/>
                      <a:pt x="530" y="140"/>
                    </a:cubicBezTo>
                    <a:cubicBezTo>
                      <a:pt x="539" y="126"/>
                      <a:pt x="552" y="111"/>
                      <a:pt x="564" y="99"/>
                    </a:cubicBezTo>
                    <a:cubicBezTo>
                      <a:pt x="562" y="104"/>
                      <a:pt x="562" y="111"/>
                      <a:pt x="562" y="120"/>
                    </a:cubicBezTo>
                    <a:cubicBezTo>
                      <a:pt x="562" y="136"/>
                      <a:pt x="566" y="147"/>
                      <a:pt x="571" y="156"/>
                    </a:cubicBezTo>
                    <a:cubicBezTo>
                      <a:pt x="578" y="166"/>
                      <a:pt x="587" y="170"/>
                      <a:pt x="599" y="170"/>
                    </a:cubicBezTo>
                    <a:cubicBezTo>
                      <a:pt x="612" y="170"/>
                      <a:pt x="620" y="166"/>
                      <a:pt x="628" y="156"/>
                    </a:cubicBezTo>
                    <a:cubicBezTo>
                      <a:pt x="633" y="147"/>
                      <a:pt x="636" y="134"/>
                      <a:pt x="636" y="120"/>
                    </a:cubicBezTo>
                    <a:cubicBezTo>
                      <a:pt x="636" y="104"/>
                      <a:pt x="633" y="92"/>
                      <a:pt x="628" y="83"/>
                    </a:cubicBezTo>
                    <a:cubicBezTo>
                      <a:pt x="620" y="74"/>
                      <a:pt x="613" y="71"/>
                      <a:pt x="603" y="69"/>
                    </a:cubicBezTo>
                    <a:cubicBezTo>
                      <a:pt x="638" y="48"/>
                      <a:pt x="679" y="37"/>
                      <a:pt x="723" y="37"/>
                    </a:cubicBezTo>
                    <a:cubicBezTo>
                      <a:pt x="776" y="37"/>
                      <a:pt x="825" y="55"/>
                      <a:pt x="866" y="87"/>
                    </a:cubicBezTo>
                    <a:cubicBezTo>
                      <a:pt x="861" y="88"/>
                      <a:pt x="855" y="90"/>
                      <a:pt x="848" y="90"/>
                    </a:cubicBezTo>
                    <a:cubicBezTo>
                      <a:pt x="848" y="104"/>
                      <a:pt x="848" y="104"/>
                      <a:pt x="848" y="104"/>
                    </a:cubicBezTo>
                    <a:cubicBezTo>
                      <a:pt x="873" y="104"/>
                      <a:pt x="873" y="104"/>
                      <a:pt x="873" y="104"/>
                    </a:cubicBezTo>
                    <a:cubicBezTo>
                      <a:pt x="873" y="168"/>
                      <a:pt x="873" y="168"/>
                      <a:pt x="873" y="168"/>
                    </a:cubicBezTo>
                    <a:cubicBezTo>
                      <a:pt x="892" y="168"/>
                      <a:pt x="892" y="168"/>
                      <a:pt x="892" y="168"/>
                    </a:cubicBezTo>
                    <a:cubicBezTo>
                      <a:pt x="892" y="111"/>
                      <a:pt x="892" y="111"/>
                      <a:pt x="892" y="111"/>
                    </a:cubicBezTo>
                    <a:cubicBezTo>
                      <a:pt x="901" y="120"/>
                      <a:pt x="908" y="129"/>
                      <a:pt x="915" y="140"/>
                    </a:cubicBezTo>
                    <a:cubicBezTo>
                      <a:pt x="919" y="147"/>
                      <a:pt x="923" y="152"/>
                      <a:pt x="926" y="159"/>
                    </a:cubicBezTo>
                    <a:cubicBezTo>
                      <a:pt x="935" y="172"/>
                      <a:pt x="940" y="186"/>
                      <a:pt x="944" y="202"/>
                    </a:cubicBezTo>
                    <a:cubicBezTo>
                      <a:pt x="947" y="209"/>
                      <a:pt x="949" y="216"/>
                      <a:pt x="949" y="223"/>
                    </a:cubicBezTo>
                    <a:cubicBezTo>
                      <a:pt x="949" y="223"/>
                      <a:pt x="951" y="223"/>
                      <a:pt x="951" y="226"/>
                    </a:cubicBezTo>
                    <a:cubicBezTo>
                      <a:pt x="945" y="223"/>
                      <a:pt x="938" y="221"/>
                      <a:pt x="931" y="221"/>
                    </a:cubicBezTo>
                    <a:moveTo>
                      <a:pt x="898" y="425"/>
                    </a:moveTo>
                    <a:cubicBezTo>
                      <a:pt x="896" y="426"/>
                      <a:pt x="896" y="428"/>
                      <a:pt x="894" y="428"/>
                    </a:cubicBezTo>
                    <a:cubicBezTo>
                      <a:pt x="892" y="432"/>
                      <a:pt x="889" y="433"/>
                      <a:pt x="887" y="437"/>
                    </a:cubicBezTo>
                    <a:cubicBezTo>
                      <a:pt x="882" y="442"/>
                      <a:pt x="877" y="448"/>
                      <a:pt x="871" y="451"/>
                    </a:cubicBezTo>
                    <a:cubicBezTo>
                      <a:pt x="866" y="446"/>
                      <a:pt x="864" y="437"/>
                      <a:pt x="864" y="423"/>
                    </a:cubicBezTo>
                    <a:cubicBezTo>
                      <a:pt x="864" y="400"/>
                      <a:pt x="870" y="387"/>
                      <a:pt x="880" y="387"/>
                    </a:cubicBezTo>
                    <a:cubicBezTo>
                      <a:pt x="892" y="387"/>
                      <a:pt x="898" y="400"/>
                      <a:pt x="898" y="423"/>
                    </a:cubicBezTo>
                    <a:lnTo>
                      <a:pt x="898" y="425"/>
                    </a:lnTo>
                    <a:close/>
                    <a:moveTo>
                      <a:pt x="580" y="423"/>
                    </a:moveTo>
                    <a:cubicBezTo>
                      <a:pt x="580" y="400"/>
                      <a:pt x="585" y="387"/>
                      <a:pt x="596" y="387"/>
                    </a:cubicBezTo>
                    <a:cubicBezTo>
                      <a:pt x="608" y="387"/>
                      <a:pt x="613" y="400"/>
                      <a:pt x="613" y="423"/>
                    </a:cubicBezTo>
                    <a:cubicBezTo>
                      <a:pt x="613" y="446"/>
                      <a:pt x="608" y="456"/>
                      <a:pt x="596" y="456"/>
                    </a:cubicBezTo>
                    <a:cubicBezTo>
                      <a:pt x="585" y="456"/>
                      <a:pt x="580" y="446"/>
                      <a:pt x="580" y="423"/>
                    </a:cubicBezTo>
                    <a:moveTo>
                      <a:pt x="490" y="271"/>
                    </a:moveTo>
                    <a:cubicBezTo>
                      <a:pt x="490" y="260"/>
                      <a:pt x="492" y="248"/>
                      <a:pt x="492" y="237"/>
                    </a:cubicBezTo>
                    <a:cubicBezTo>
                      <a:pt x="497" y="237"/>
                      <a:pt x="497" y="237"/>
                      <a:pt x="497" y="237"/>
                    </a:cubicBezTo>
                    <a:cubicBezTo>
                      <a:pt x="507" y="237"/>
                      <a:pt x="513" y="248"/>
                      <a:pt x="513" y="271"/>
                    </a:cubicBezTo>
                    <a:cubicBezTo>
                      <a:pt x="513" y="294"/>
                      <a:pt x="507" y="306"/>
                      <a:pt x="497" y="306"/>
                    </a:cubicBezTo>
                    <a:cubicBezTo>
                      <a:pt x="495" y="306"/>
                      <a:pt x="493" y="306"/>
                      <a:pt x="492" y="304"/>
                    </a:cubicBezTo>
                    <a:cubicBezTo>
                      <a:pt x="492" y="294"/>
                      <a:pt x="490" y="283"/>
                      <a:pt x="490" y="271"/>
                    </a:cubicBezTo>
                    <a:moveTo>
                      <a:pt x="599" y="85"/>
                    </a:moveTo>
                    <a:cubicBezTo>
                      <a:pt x="610" y="85"/>
                      <a:pt x="615" y="97"/>
                      <a:pt x="615" y="120"/>
                    </a:cubicBezTo>
                    <a:cubicBezTo>
                      <a:pt x="615" y="143"/>
                      <a:pt x="610" y="154"/>
                      <a:pt x="599" y="154"/>
                    </a:cubicBezTo>
                    <a:cubicBezTo>
                      <a:pt x="587" y="154"/>
                      <a:pt x="582" y="143"/>
                      <a:pt x="582" y="120"/>
                    </a:cubicBezTo>
                    <a:cubicBezTo>
                      <a:pt x="582" y="97"/>
                      <a:pt x="587" y="85"/>
                      <a:pt x="599" y="85"/>
                    </a:cubicBezTo>
                    <a:moveTo>
                      <a:pt x="45" y="750"/>
                    </a:moveTo>
                    <a:cubicBezTo>
                      <a:pt x="38" y="748"/>
                      <a:pt x="23" y="717"/>
                      <a:pt x="23" y="658"/>
                    </a:cubicBezTo>
                    <a:cubicBezTo>
                      <a:pt x="23" y="602"/>
                      <a:pt x="38" y="570"/>
                      <a:pt x="45" y="568"/>
                    </a:cubicBezTo>
                    <a:cubicBezTo>
                      <a:pt x="52" y="570"/>
                      <a:pt x="66" y="602"/>
                      <a:pt x="66" y="658"/>
                    </a:cubicBezTo>
                    <a:cubicBezTo>
                      <a:pt x="66" y="717"/>
                      <a:pt x="52" y="748"/>
                      <a:pt x="45" y="750"/>
                    </a:cubicBezTo>
                    <a:moveTo>
                      <a:pt x="1426" y="545"/>
                    </a:moveTo>
                    <a:cubicBezTo>
                      <a:pt x="1237" y="545"/>
                      <a:pt x="1237" y="545"/>
                      <a:pt x="1237" y="545"/>
                    </a:cubicBezTo>
                    <a:cubicBezTo>
                      <a:pt x="990" y="267"/>
                      <a:pt x="990" y="267"/>
                      <a:pt x="990" y="267"/>
                    </a:cubicBezTo>
                    <a:cubicBezTo>
                      <a:pt x="988" y="120"/>
                      <a:pt x="870" y="0"/>
                      <a:pt x="723" y="0"/>
                    </a:cubicBezTo>
                    <a:cubicBezTo>
                      <a:pt x="651" y="0"/>
                      <a:pt x="583" y="28"/>
                      <a:pt x="532" y="80"/>
                    </a:cubicBezTo>
                    <a:cubicBezTo>
                      <a:pt x="483" y="131"/>
                      <a:pt x="454" y="198"/>
                      <a:pt x="454" y="271"/>
                    </a:cubicBezTo>
                    <a:cubicBezTo>
                      <a:pt x="454" y="280"/>
                      <a:pt x="454" y="287"/>
                      <a:pt x="456" y="294"/>
                    </a:cubicBezTo>
                    <a:cubicBezTo>
                      <a:pt x="234" y="545"/>
                      <a:pt x="234" y="545"/>
                      <a:pt x="234" y="545"/>
                    </a:cubicBezTo>
                    <a:cubicBezTo>
                      <a:pt x="45" y="545"/>
                      <a:pt x="45" y="545"/>
                      <a:pt x="45" y="545"/>
                    </a:cubicBezTo>
                    <a:cubicBezTo>
                      <a:pt x="15" y="545"/>
                      <a:pt x="0" y="603"/>
                      <a:pt x="0" y="658"/>
                    </a:cubicBezTo>
                    <a:cubicBezTo>
                      <a:pt x="0" y="713"/>
                      <a:pt x="15" y="773"/>
                      <a:pt x="45" y="773"/>
                    </a:cubicBezTo>
                    <a:cubicBezTo>
                      <a:pt x="605" y="773"/>
                      <a:pt x="605" y="773"/>
                      <a:pt x="605" y="773"/>
                    </a:cubicBezTo>
                    <a:cubicBezTo>
                      <a:pt x="605" y="731"/>
                      <a:pt x="605" y="731"/>
                      <a:pt x="605" y="731"/>
                    </a:cubicBezTo>
                    <a:cubicBezTo>
                      <a:pt x="347" y="731"/>
                      <a:pt x="347" y="731"/>
                      <a:pt x="347" y="731"/>
                    </a:cubicBezTo>
                    <a:cubicBezTo>
                      <a:pt x="373" y="699"/>
                      <a:pt x="373" y="699"/>
                      <a:pt x="373" y="699"/>
                    </a:cubicBezTo>
                    <a:cubicBezTo>
                      <a:pt x="555" y="699"/>
                      <a:pt x="555" y="699"/>
                      <a:pt x="555" y="699"/>
                    </a:cubicBezTo>
                    <a:cubicBezTo>
                      <a:pt x="555" y="656"/>
                      <a:pt x="555" y="656"/>
                      <a:pt x="555" y="656"/>
                    </a:cubicBezTo>
                    <a:cubicBezTo>
                      <a:pt x="410" y="656"/>
                      <a:pt x="410" y="656"/>
                      <a:pt x="410" y="656"/>
                    </a:cubicBezTo>
                    <a:cubicBezTo>
                      <a:pt x="560" y="487"/>
                      <a:pt x="560" y="487"/>
                      <a:pt x="560" y="487"/>
                    </a:cubicBezTo>
                    <a:cubicBezTo>
                      <a:pt x="606" y="520"/>
                      <a:pt x="661" y="541"/>
                      <a:pt x="723" y="541"/>
                    </a:cubicBezTo>
                    <a:cubicBezTo>
                      <a:pt x="790" y="541"/>
                      <a:pt x="852" y="517"/>
                      <a:pt x="898" y="474"/>
                    </a:cubicBezTo>
                    <a:cubicBezTo>
                      <a:pt x="1059" y="656"/>
                      <a:pt x="1059" y="656"/>
                      <a:pt x="1059" y="656"/>
                    </a:cubicBezTo>
                    <a:cubicBezTo>
                      <a:pt x="979" y="656"/>
                      <a:pt x="979" y="656"/>
                      <a:pt x="979" y="656"/>
                    </a:cubicBezTo>
                    <a:cubicBezTo>
                      <a:pt x="979" y="699"/>
                      <a:pt x="979" y="699"/>
                      <a:pt x="979" y="699"/>
                    </a:cubicBezTo>
                    <a:cubicBezTo>
                      <a:pt x="1097" y="699"/>
                      <a:pt x="1097" y="699"/>
                      <a:pt x="1097" y="699"/>
                    </a:cubicBezTo>
                    <a:cubicBezTo>
                      <a:pt x="1124" y="731"/>
                      <a:pt x="1124" y="731"/>
                      <a:pt x="1124" y="731"/>
                    </a:cubicBezTo>
                    <a:cubicBezTo>
                      <a:pt x="1029" y="731"/>
                      <a:pt x="1029" y="731"/>
                      <a:pt x="1029" y="731"/>
                    </a:cubicBezTo>
                    <a:cubicBezTo>
                      <a:pt x="1029" y="773"/>
                      <a:pt x="1029" y="773"/>
                      <a:pt x="1029" y="773"/>
                    </a:cubicBezTo>
                    <a:cubicBezTo>
                      <a:pt x="1426" y="773"/>
                      <a:pt x="1426" y="773"/>
                      <a:pt x="1426" y="773"/>
                    </a:cubicBezTo>
                    <a:cubicBezTo>
                      <a:pt x="1456" y="773"/>
                      <a:pt x="1470" y="713"/>
                      <a:pt x="1470" y="658"/>
                    </a:cubicBezTo>
                    <a:cubicBezTo>
                      <a:pt x="1470" y="603"/>
                      <a:pt x="1456" y="545"/>
                      <a:pt x="1426" y="5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86" name="Google Shape;15986;p111"/>
              <p:cNvSpPr/>
              <p:nvPr/>
            </p:nvSpPr>
            <p:spPr>
              <a:xfrm>
                <a:off x="6701005" y="1118861"/>
                <a:ext cx="18927" cy="774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87" name="Google Shape;15987;p111"/>
              <p:cNvSpPr/>
              <p:nvPr/>
            </p:nvSpPr>
            <p:spPr>
              <a:xfrm>
                <a:off x="6732837" y="1118861"/>
                <a:ext cx="19788" cy="774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88" name="Google Shape;15988;p111"/>
              <p:cNvSpPr/>
              <p:nvPr/>
            </p:nvSpPr>
            <p:spPr>
              <a:xfrm>
                <a:off x="6741440" y="1132627"/>
                <a:ext cx="19788" cy="774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89" name="Google Shape;15989;p111"/>
              <p:cNvSpPr/>
              <p:nvPr/>
            </p:nvSpPr>
            <p:spPr>
              <a:xfrm>
                <a:off x="6709608" y="1132627"/>
                <a:ext cx="18927" cy="774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5990" name="Google Shape;15990;p111"/>
          <p:cNvGrpSpPr/>
          <p:nvPr/>
        </p:nvGrpSpPr>
        <p:grpSpPr>
          <a:xfrm>
            <a:off x="6980257" y="2601459"/>
            <a:ext cx="912283" cy="789517"/>
            <a:chOff x="5072100" y="1907487"/>
            <a:chExt cx="684212" cy="592138"/>
          </a:xfrm>
        </p:grpSpPr>
        <p:sp>
          <p:nvSpPr>
            <p:cNvPr id="15991" name="Google Shape;15991;p111"/>
            <p:cNvSpPr/>
            <p:nvPr/>
          </p:nvSpPr>
          <p:spPr>
            <a:xfrm>
              <a:off x="5072100" y="1907487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5992" name="Google Shape;15992;p111"/>
            <p:cNvGrpSpPr/>
            <p:nvPr/>
          </p:nvGrpSpPr>
          <p:grpSpPr>
            <a:xfrm>
              <a:off x="5182825" y="2043176"/>
              <a:ext cx="491334" cy="320761"/>
              <a:chOff x="5247843" y="994869"/>
              <a:chExt cx="289144" cy="188764"/>
            </a:xfrm>
          </p:grpSpPr>
          <p:sp>
            <p:nvSpPr>
              <p:cNvPr id="15993" name="Google Shape;15993;p111"/>
              <p:cNvSpPr/>
              <p:nvPr/>
            </p:nvSpPr>
            <p:spPr>
              <a:xfrm>
                <a:off x="5445180" y="1067798"/>
                <a:ext cx="54913" cy="43759"/>
              </a:xfrm>
              <a:custGeom>
                <a:avLst/>
                <a:gdLst/>
                <a:ahLst/>
                <a:cxnLst/>
                <a:rect l="l" t="t" r="r" b="b"/>
                <a:pathLst>
                  <a:path w="64" h="51" extrusionOk="0">
                    <a:moveTo>
                      <a:pt x="64" y="34"/>
                    </a:moveTo>
                    <a:lnTo>
                      <a:pt x="31" y="34"/>
                    </a:lnTo>
                    <a:lnTo>
                      <a:pt x="31" y="51"/>
                    </a:lnTo>
                    <a:lnTo>
                      <a:pt x="0" y="25"/>
                    </a:lnTo>
                    <a:lnTo>
                      <a:pt x="31" y="0"/>
                    </a:lnTo>
                    <a:lnTo>
                      <a:pt x="31" y="17"/>
                    </a:lnTo>
                    <a:lnTo>
                      <a:pt x="64" y="17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94" name="Google Shape;15994;p111"/>
              <p:cNvSpPr/>
              <p:nvPr/>
            </p:nvSpPr>
            <p:spPr>
              <a:xfrm>
                <a:off x="5482074" y="1067798"/>
                <a:ext cx="54913" cy="43759"/>
              </a:xfrm>
              <a:custGeom>
                <a:avLst/>
                <a:gdLst/>
                <a:ahLst/>
                <a:cxnLst/>
                <a:rect l="l" t="t" r="r" b="b"/>
                <a:pathLst>
                  <a:path w="64" h="51" extrusionOk="0">
                    <a:moveTo>
                      <a:pt x="0" y="34"/>
                    </a:moveTo>
                    <a:lnTo>
                      <a:pt x="33" y="34"/>
                    </a:lnTo>
                    <a:lnTo>
                      <a:pt x="33" y="51"/>
                    </a:lnTo>
                    <a:lnTo>
                      <a:pt x="64" y="25"/>
                    </a:lnTo>
                    <a:lnTo>
                      <a:pt x="33" y="0"/>
                    </a:lnTo>
                    <a:lnTo>
                      <a:pt x="33" y="17"/>
                    </a:lnTo>
                    <a:lnTo>
                      <a:pt x="0" y="17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95" name="Google Shape;15995;p111"/>
              <p:cNvSpPr/>
              <p:nvPr/>
            </p:nvSpPr>
            <p:spPr>
              <a:xfrm>
                <a:off x="5354232" y="1051496"/>
                <a:ext cx="81512" cy="78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91" extrusionOk="0">
                    <a:moveTo>
                      <a:pt x="0" y="61"/>
                    </a:moveTo>
                    <a:lnTo>
                      <a:pt x="0" y="91"/>
                    </a:lnTo>
                    <a:lnTo>
                      <a:pt x="95" y="45"/>
                    </a:lnTo>
                    <a:lnTo>
                      <a:pt x="0" y="0"/>
                    </a:lnTo>
                    <a:lnTo>
                      <a:pt x="0" y="30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96" name="Google Shape;15996;p111"/>
              <p:cNvSpPr/>
              <p:nvPr/>
            </p:nvSpPr>
            <p:spPr>
              <a:xfrm>
                <a:off x="5247843" y="1067798"/>
                <a:ext cx="54913" cy="43759"/>
              </a:xfrm>
              <a:custGeom>
                <a:avLst/>
                <a:gdLst/>
                <a:ahLst/>
                <a:cxnLst/>
                <a:rect l="l" t="t" r="r" b="b"/>
                <a:pathLst>
                  <a:path w="64" h="51" extrusionOk="0">
                    <a:moveTo>
                      <a:pt x="64" y="34"/>
                    </a:moveTo>
                    <a:lnTo>
                      <a:pt x="31" y="34"/>
                    </a:lnTo>
                    <a:lnTo>
                      <a:pt x="31" y="51"/>
                    </a:lnTo>
                    <a:lnTo>
                      <a:pt x="0" y="25"/>
                    </a:lnTo>
                    <a:lnTo>
                      <a:pt x="31" y="0"/>
                    </a:lnTo>
                    <a:lnTo>
                      <a:pt x="31" y="17"/>
                    </a:lnTo>
                    <a:lnTo>
                      <a:pt x="64" y="17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97" name="Google Shape;15997;p111"/>
              <p:cNvSpPr/>
              <p:nvPr/>
            </p:nvSpPr>
            <p:spPr>
              <a:xfrm>
                <a:off x="5284737" y="1067798"/>
                <a:ext cx="54913" cy="43759"/>
              </a:xfrm>
              <a:custGeom>
                <a:avLst/>
                <a:gdLst/>
                <a:ahLst/>
                <a:cxnLst/>
                <a:rect l="l" t="t" r="r" b="b"/>
                <a:pathLst>
                  <a:path w="64" h="51" extrusionOk="0">
                    <a:moveTo>
                      <a:pt x="0" y="34"/>
                    </a:moveTo>
                    <a:lnTo>
                      <a:pt x="33" y="34"/>
                    </a:lnTo>
                    <a:lnTo>
                      <a:pt x="33" y="51"/>
                    </a:lnTo>
                    <a:lnTo>
                      <a:pt x="64" y="25"/>
                    </a:lnTo>
                    <a:lnTo>
                      <a:pt x="33" y="0"/>
                    </a:lnTo>
                    <a:lnTo>
                      <a:pt x="33" y="17"/>
                    </a:lnTo>
                    <a:lnTo>
                      <a:pt x="0" y="17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98" name="Google Shape;15998;p111"/>
              <p:cNvSpPr/>
              <p:nvPr/>
            </p:nvSpPr>
            <p:spPr>
              <a:xfrm>
                <a:off x="5257280" y="994869"/>
                <a:ext cx="53197" cy="39469"/>
              </a:xfrm>
              <a:custGeom>
                <a:avLst/>
                <a:gdLst/>
                <a:ahLst/>
                <a:cxnLst/>
                <a:rect l="l" t="t" r="r" b="b"/>
                <a:pathLst>
                  <a:path w="62" h="46" extrusionOk="0">
                    <a:moveTo>
                      <a:pt x="55" y="45"/>
                    </a:moveTo>
                    <a:lnTo>
                      <a:pt x="24" y="31"/>
                    </a:lnTo>
                    <a:lnTo>
                      <a:pt x="17" y="46"/>
                    </a:lnTo>
                    <a:lnTo>
                      <a:pt x="0" y="10"/>
                    </a:lnTo>
                    <a:lnTo>
                      <a:pt x="39" y="0"/>
                    </a:lnTo>
                    <a:lnTo>
                      <a:pt x="32" y="15"/>
                    </a:lnTo>
                    <a:lnTo>
                      <a:pt x="62" y="29"/>
                    </a:lnTo>
                    <a:lnTo>
                      <a:pt x="55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99" name="Google Shape;15999;p111"/>
              <p:cNvSpPr/>
              <p:nvPr/>
            </p:nvSpPr>
            <p:spPr>
              <a:xfrm>
                <a:off x="5287311" y="1011170"/>
                <a:ext cx="53197" cy="40327"/>
              </a:xfrm>
              <a:custGeom>
                <a:avLst/>
                <a:gdLst/>
                <a:ahLst/>
                <a:cxnLst/>
                <a:rect l="l" t="t" r="r" b="b"/>
                <a:pathLst>
                  <a:path w="62" h="47" extrusionOk="0">
                    <a:moveTo>
                      <a:pt x="0" y="17"/>
                    </a:moveTo>
                    <a:lnTo>
                      <a:pt x="30" y="32"/>
                    </a:lnTo>
                    <a:lnTo>
                      <a:pt x="23" y="47"/>
                    </a:lnTo>
                    <a:lnTo>
                      <a:pt x="62" y="37"/>
                    </a:lnTo>
                    <a:lnTo>
                      <a:pt x="45" y="0"/>
                    </a:lnTo>
                    <a:lnTo>
                      <a:pt x="38" y="16"/>
                    </a:lnTo>
                    <a:lnTo>
                      <a:pt x="8" y="2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00" name="Google Shape;16000;p111"/>
              <p:cNvSpPr/>
              <p:nvPr/>
            </p:nvSpPr>
            <p:spPr>
              <a:xfrm>
                <a:off x="5257280" y="1144164"/>
                <a:ext cx="53197" cy="39469"/>
              </a:xfrm>
              <a:custGeom>
                <a:avLst/>
                <a:gdLst/>
                <a:ahLst/>
                <a:cxnLst/>
                <a:rect l="l" t="t" r="r" b="b"/>
                <a:pathLst>
                  <a:path w="62" h="46" extrusionOk="0">
                    <a:moveTo>
                      <a:pt x="55" y="1"/>
                    </a:moveTo>
                    <a:lnTo>
                      <a:pt x="24" y="15"/>
                    </a:lnTo>
                    <a:lnTo>
                      <a:pt x="17" y="0"/>
                    </a:lnTo>
                    <a:lnTo>
                      <a:pt x="0" y="36"/>
                    </a:lnTo>
                    <a:lnTo>
                      <a:pt x="39" y="46"/>
                    </a:lnTo>
                    <a:lnTo>
                      <a:pt x="32" y="31"/>
                    </a:lnTo>
                    <a:lnTo>
                      <a:pt x="62" y="17"/>
                    </a:lnTo>
                    <a:lnTo>
                      <a:pt x="55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01" name="Google Shape;16001;p111"/>
              <p:cNvSpPr/>
              <p:nvPr/>
            </p:nvSpPr>
            <p:spPr>
              <a:xfrm>
                <a:off x="5287313" y="1127848"/>
                <a:ext cx="53197" cy="39469"/>
              </a:xfrm>
              <a:custGeom>
                <a:avLst/>
                <a:gdLst/>
                <a:ahLst/>
                <a:cxnLst/>
                <a:rect l="l" t="t" r="r" b="b"/>
                <a:pathLst>
                  <a:path w="62" h="46" extrusionOk="0">
                    <a:moveTo>
                      <a:pt x="0" y="29"/>
                    </a:moveTo>
                    <a:lnTo>
                      <a:pt x="30" y="15"/>
                    </a:lnTo>
                    <a:lnTo>
                      <a:pt x="23" y="0"/>
                    </a:lnTo>
                    <a:lnTo>
                      <a:pt x="62" y="10"/>
                    </a:lnTo>
                    <a:lnTo>
                      <a:pt x="45" y="46"/>
                    </a:lnTo>
                    <a:lnTo>
                      <a:pt x="38" y="31"/>
                    </a:lnTo>
                    <a:lnTo>
                      <a:pt x="8" y="45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002" name="Google Shape;16002;p111"/>
          <p:cNvGrpSpPr/>
          <p:nvPr/>
        </p:nvGrpSpPr>
        <p:grpSpPr>
          <a:xfrm>
            <a:off x="6980256" y="3952355"/>
            <a:ext cx="912284" cy="789517"/>
            <a:chOff x="5097702" y="2771630"/>
            <a:chExt cx="684213" cy="592138"/>
          </a:xfrm>
        </p:grpSpPr>
        <p:sp>
          <p:nvSpPr>
            <p:cNvPr id="16003" name="Google Shape;16003;p111"/>
            <p:cNvSpPr/>
            <p:nvPr/>
          </p:nvSpPr>
          <p:spPr>
            <a:xfrm>
              <a:off x="5097702" y="2771630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004" name="Google Shape;16004;p111"/>
            <p:cNvGrpSpPr/>
            <p:nvPr/>
          </p:nvGrpSpPr>
          <p:grpSpPr>
            <a:xfrm>
              <a:off x="5213189" y="2907319"/>
              <a:ext cx="491334" cy="320761"/>
              <a:chOff x="5247843" y="994869"/>
              <a:chExt cx="289144" cy="188764"/>
            </a:xfrm>
          </p:grpSpPr>
          <p:sp>
            <p:nvSpPr>
              <p:cNvPr id="16005" name="Google Shape;16005;p111"/>
              <p:cNvSpPr/>
              <p:nvPr/>
            </p:nvSpPr>
            <p:spPr>
              <a:xfrm>
                <a:off x="5445180" y="1067798"/>
                <a:ext cx="54913" cy="43759"/>
              </a:xfrm>
              <a:custGeom>
                <a:avLst/>
                <a:gdLst/>
                <a:ahLst/>
                <a:cxnLst/>
                <a:rect l="l" t="t" r="r" b="b"/>
                <a:pathLst>
                  <a:path w="64" h="51" extrusionOk="0">
                    <a:moveTo>
                      <a:pt x="64" y="34"/>
                    </a:moveTo>
                    <a:lnTo>
                      <a:pt x="31" y="34"/>
                    </a:lnTo>
                    <a:lnTo>
                      <a:pt x="31" y="51"/>
                    </a:lnTo>
                    <a:lnTo>
                      <a:pt x="0" y="25"/>
                    </a:lnTo>
                    <a:lnTo>
                      <a:pt x="31" y="0"/>
                    </a:lnTo>
                    <a:lnTo>
                      <a:pt x="31" y="17"/>
                    </a:lnTo>
                    <a:lnTo>
                      <a:pt x="64" y="17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06" name="Google Shape;16006;p111"/>
              <p:cNvSpPr/>
              <p:nvPr/>
            </p:nvSpPr>
            <p:spPr>
              <a:xfrm>
                <a:off x="5482074" y="1067798"/>
                <a:ext cx="54913" cy="43759"/>
              </a:xfrm>
              <a:custGeom>
                <a:avLst/>
                <a:gdLst/>
                <a:ahLst/>
                <a:cxnLst/>
                <a:rect l="l" t="t" r="r" b="b"/>
                <a:pathLst>
                  <a:path w="64" h="51" extrusionOk="0">
                    <a:moveTo>
                      <a:pt x="0" y="34"/>
                    </a:moveTo>
                    <a:lnTo>
                      <a:pt x="33" y="34"/>
                    </a:lnTo>
                    <a:lnTo>
                      <a:pt x="33" y="51"/>
                    </a:lnTo>
                    <a:lnTo>
                      <a:pt x="64" y="25"/>
                    </a:lnTo>
                    <a:lnTo>
                      <a:pt x="33" y="0"/>
                    </a:lnTo>
                    <a:lnTo>
                      <a:pt x="33" y="17"/>
                    </a:lnTo>
                    <a:lnTo>
                      <a:pt x="0" y="17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07" name="Google Shape;16007;p111"/>
              <p:cNvSpPr/>
              <p:nvPr/>
            </p:nvSpPr>
            <p:spPr>
              <a:xfrm>
                <a:off x="5354232" y="1051496"/>
                <a:ext cx="81512" cy="78080"/>
              </a:xfrm>
              <a:custGeom>
                <a:avLst/>
                <a:gdLst/>
                <a:ahLst/>
                <a:cxnLst/>
                <a:rect l="l" t="t" r="r" b="b"/>
                <a:pathLst>
                  <a:path w="95" h="91" extrusionOk="0">
                    <a:moveTo>
                      <a:pt x="0" y="61"/>
                    </a:moveTo>
                    <a:lnTo>
                      <a:pt x="0" y="91"/>
                    </a:lnTo>
                    <a:lnTo>
                      <a:pt x="95" y="45"/>
                    </a:lnTo>
                    <a:lnTo>
                      <a:pt x="0" y="0"/>
                    </a:lnTo>
                    <a:lnTo>
                      <a:pt x="0" y="30"/>
                    </a:lnTo>
                    <a:lnTo>
                      <a:pt x="0" y="61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08" name="Google Shape;16008;p111"/>
              <p:cNvSpPr/>
              <p:nvPr/>
            </p:nvSpPr>
            <p:spPr>
              <a:xfrm>
                <a:off x="5247843" y="1067798"/>
                <a:ext cx="54913" cy="43759"/>
              </a:xfrm>
              <a:custGeom>
                <a:avLst/>
                <a:gdLst/>
                <a:ahLst/>
                <a:cxnLst/>
                <a:rect l="l" t="t" r="r" b="b"/>
                <a:pathLst>
                  <a:path w="64" h="51" extrusionOk="0">
                    <a:moveTo>
                      <a:pt x="64" y="34"/>
                    </a:moveTo>
                    <a:lnTo>
                      <a:pt x="31" y="34"/>
                    </a:lnTo>
                    <a:lnTo>
                      <a:pt x="31" y="51"/>
                    </a:lnTo>
                    <a:lnTo>
                      <a:pt x="0" y="25"/>
                    </a:lnTo>
                    <a:lnTo>
                      <a:pt x="31" y="0"/>
                    </a:lnTo>
                    <a:lnTo>
                      <a:pt x="31" y="17"/>
                    </a:lnTo>
                    <a:lnTo>
                      <a:pt x="64" y="17"/>
                    </a:lnTo>
                    <a:lnTo>
                      <a:pt x="64" y="34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09" name="Google Shape;16009;p111"/>
              <p:cNvSpPr/>
              <p:nvPr/>
            </p:nvSpPr>
            <p:spPr>
              <a:xfrm>
                <a:off x="5284737" y="1067798"/>
                <a:ext cx="54913" cy="43759"/>
              </a:xfrm>
              <a:custGeom>
                <a:avLst/>
                <a:gdLst/>
                <a:ahLst/>
                <a:cxnLst/>
                <a:rect l="l" t="t" r="r" b="b"/>
                <a:pathLst>
                  <a:path w="64" h="51" extrusionOk="0">
                    <a:moveTo>
                      <a:pt x="0" y="34"/>
                    </a:moveTo>
                    <a:lnTo>
                      <a:pt x="33" y="34"/>
                    </a:lnTo>
                    <a:lnTo>
                      <a:pt x="33" y="51"/>
                    </a:lnTo>
                    <a:lnTo>
                      <a:pt x="64" y="25"/>
                    </a:lnTo>
                    <a:lnTo>
                      <a:pt x="33" y="0"/>
                    </a:lnTo>
                    <a:lnTo>
                      <a:pt x="33" y="17"/>
                    </a:lnTo>
                    <a:lnTo>
                      <a:pt x="0" y="17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10" name="Google Shape;16010;p111"/>
              <p:cNvSpPr/>
              <p:nvPr/>
            </p:nvSpPr>
            <p:spPr>
              <a:xfrm>
                <a:off x="5257280" y="994869"/>
                <a:ext cx="53197" cy="39469"/>
              </a:xfrm>
              <a:custGeom>
                <a:avLst/>
                <a:gdLst/>
                <a:ahLst/>
                <a:cxnLst/>
                <a:rect l="l" t="t" r="r" b="b"/>
                <a:pathLst>
                  <a:path w="62" h="46" extrusionOk="0">
                    <a:moveTo>
                      <a:pt x="55" y="45"/>
                    </a:moveTo>
                    <a:lnTo>
                      <a:pt x="24" y="31"/>
                    </a:lnTo>
                    <a:lnTo>
                      <a:pt x="17" y="46"/>
                    </a:lnTo>
                    <a:lnTo>
                      <a:pt x="0" y="10"/>
                    </a:lnTo>
                    <a:lnTo>
                      <a:pt x="39" y="0"/>
                    </a:lnTo>
                    <a:lnTo>
                      <a:pt x="32" y="15"/>
                    </a:lnTo>
                    <a:lnTo>
                      <a:pt x="62" y="29"/>
                    </a:lnTo>
                    <a:lnTo>
                      <a:pt x="55" y="4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11" name="Google Shape;16011;p111"/>
              <p:cNvSpPr/>
              <p:nvPr/>
            </p:nvSpPr>
            <p:spPr>
              <a:xfrm>
                <a:off x="5287311" y="1011170"/>
                <a:ext cx="53197" cy="40327"/>
              </a:xfrm>
              <a:custGeom>
                <a:avLst/>
                <a:gdLst/>
                <a:ahLst/>
                <a:cxnLst/>
                <a:rect l="l" t="t" r="r" b="b"/>
                <a:pathLst>
                  <a:path w="62" h="47" extrusionOk="0">
                    <a:moveTo>
                      <a:pt x="0" y="17"/>
                    </a:moveTo>
                    <a:lnTo>
                      <a:pt x="30" y="32"/>
                    </a:lnTo>
                    <a:lnTo>
                      <a:pt x="23" y="47"/>
                    </a:lnTo>
                    <a:lnTo>
                      <a:pt x="62" y="37"/>
                    </a:lnTo>
                    <a:lnTo>
                      <a:pt x="45" y="0"/>
                    </a:lnTo>
                    <a:lnTo>
                      <a:pt x="38" y="16"/>
                    </a:lnTo>
                    <a:lnTo>
                      <a:pt x="8" y="2"/>
                    </a:lnTo>
                    <a:lnTo>
                      <a:pt x="0" y="1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12" name="Google Shape;16012;p111"/>
              <p:cNvSpPr/>
              <p:nvPr/>
            </p:nvSpPr>
            <p:spPr>
              <a:xfrm>
                <a:off x="5257280" y="1144164"/>
                <a:ext cx="53197" cy="39469"/>
              </a:xfrm>
              <a:custGeom>
                <a:avLst/>
                <a:gdLst/>
                <a:ahLst/>
                <a:cxnLst/>
                <a:rect l="l" t="t" r="r" b="b"/>
                <a:pathLst>
                  <a:path w="62" h="46" extrusionOk="0">
                    <a:moveTo>
                      <a:pt x="55" y="1"/>
                    </a:moveTo>
                    <a:lnTo>
                      <a:pt x="24" y="15"/>
                    </a:lnTo>
                    <a:lnTo>
                      <a:pt x="17" y="0"/>
                    </a:lnTo>
                    <a:lnTo>
                      <a:pt x="0" y="36"/>
                    </a:lnTo>
                    <a:lnTo>
                      <a:pt x="39" y="46"/>
                    </a:lnTo>
                    <a:lnTo>
                      <a:pt x="32" y="31"/>
                    </a:lnTo>
                    <a:lnTo>
                      <a:pt x="62" y="17"/>
                    </a:lnTo>
                    <a:lnTo>
                      <a:pt x="55" y="1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13" name="Google Shape;16013;p111"/>
              <p:cNvSpPr/>
              <p:nvPr/>
            </p:nvSpPr>
            <p:spPr>
              <a:xfrm>
                <a:off x="5287313" y="1127848"/>
                <a:ext cx="53197" cy="39469"/>
              </a:xfrm>
              <a:custGeom>
                <a:avLst/>
                <a:gdLst/>
                <a:ahLst/>
                <a:cxnLst/>
                <a:rect l="l" t="t" r="r" b="b"/>
                <a:pathLst>
                  <a:path w="62" h="46" extrusionOk="0">
                    <a:moveTo>
                      <a:pt x="0" y="29"/>
                    </a:moveTo>
                    <a:lnTo>
                      <a:pt x="30" y="15"/>
                    </a:lnTo>
                    <a:lnTo>
                      <a:pt x="23" y="0"/>
                    </a:lnTo>
                    <a:lnTo>
                      <a:pt x="62" y="10"/>
                    </a:lnTo>
                    <a:lnTo>
                      <a:pt x="45" y="46"/>
                    </a:lnTo>
                    <a:lnTo>
                      <a:pt x="38" y="31"/>
                    </a:lnTo>
                    <a:lnTo>
                      <a:pt x="8" y="45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014" name="Google Shape;16014;p111"/>
          <p:cNvGrpSpPr/>
          <p:nvPr/>
        </p:nvGrpSpPr>
        <p:grpSpPr>
          <a:xfrm>
            <a:off x="4318794" y="2601459"/>
            <a:ext cx="912283" cy="789517"/>
            <a:chOff x="3101700" y="1907487"/>
            <a:chExt cx="684212" cy="592138"/>
          </a:xfrm>
        </p:grpSpPr>
        <p:sp>
          <p:nvSpPr>
            <p:cNvPr id="16015" name="Google Shape;16015;p111"/>
            <p:cNvSpPr/>
            <p:nvPr/>
          </p:nvSpPr>
          <p:spPr>
            <a:xfrm>
              <a:off x="3101700" y="1907487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016" name="Google Shape;16016;p111"/>
            <p:cNvGrpSpPr/>
            <p:nvPr/>
          </p:nvGrpSpPr>
          <p:grpSpPr>
            <a:xfrm>
              <a:off x="3267799" y="2021178"/>
              <a:ext cx="352015" cy="364757"/>
              <a:chOff x="3298255" y="996501"/>
              <a:chExt cx="190132" cy="197014"/>
            </a:xfrm>
          </p:grpSpPr>
          <p:sp>
            <p:nvSpPr>
              <p:cNvPr id="16017" name="Google Shape;16017;p111"/>
              <p:cNvSpPr/>
              <p:nvPr/>
            </p:nvSpPr>
            <p:spPr>
              <a:xfrm>
                <a:off x="3298255" y="996501"/>
                <a:ext cx="190132" cy="197014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076" extrusionOk="0">
                    <a:moveTo>
                      <a:pt x="520" y="0"/>
                    </a:moveTo>
                    <a:cubicBezTo>
                      <a:pt x="261" y="0"/>
                      <a:pt x="0" y="60"/>
                      <a:pt x="0" y="173"/>
                    </a:cubicBezTo>
                    <a:cubicBezTo>
                      <a:pt x="0" y="903"/>
                      <a:pt x="0" y="903"/>
                      <a:pt x="0" y="903"/>
                    </a:cubicBezTo>
                    <a:cubicBezTo>
                      <a:pt x="0" y="1016"/>
                      <a:pt x="261" y="1076"/>
                      <a:pt x="520" y="1076"/>
                    </a:cubicBezTo>
                    <a:cubicBezTo>
                      <a:pt x="778" y="1076"/>
                      <a:pt x="1040" y="1016"/>
                      <a:pt x="1040" y="903"/>
                    </a:cubicBezTo>
                    <a:cubicBezTo>
                      <a:pt x="1040" y="173"/>
                      <a:pt x="1040" y="173"/>
                      <a:pt x="1040" y="173"/>
                    </a:cubicBezTo>
                    <a:cubicBezTo>
                      <a:pt x="1040" y="60"/>
                      <a:pt x="778" y="0"/>
                      <a:pt x="520" y="0"/>
                    </a:cubicBezTo>
                    <a:close/>
                    <a:moveTo>
                      <a:pt x="520" y="69"/>
                    </a:moveTo>
                    <a:cubicBezTo>
                      <a:pt x="796" y="69"/>
                      <a:pt x="966" y="136"/>
                      <a:pt x="966" y="173"/>
                    </a:cubicBezTo>
                    <a:cubicBezTo>
                      <a:pt x="966" y="209"/>
                      <a:pt x="808" y="278"/>
                      <a:pt x="520" y="278"/>
                    </a:cubicBezTo>
                    <a:cubicBezTo>
                      <a:pt x="231" y="278"/>
                      <a:pt x="74" y="209"/>
                      <a:pt x="74" y="173"/>
                    </a:cubicBezTo>
                    <a:cubicBezTo>
                      <a:pt x="74" y="136"/>
                      <a:pt x="243" y="69"/>
                      <a:pt x="520" y="69"/>
                    </a:cubicBezTo>
                    <a:close/>
                    <a:moveTo>
                      <a:pt x="520" y="1007"/>
                    </a:moveTo>
                    <a:cubicBezTo>
                      <a:pt x="231" y="1007"/>
                      <a:pt x="74" y="938"/>
                      <a:pt x="74" y="903"/>
                    </a:cubicBezTo>
                    <a:cubicBezTo>
                      <a:pt x="74" y="266"/>
                      <a:pt x="74" y="266"/>
                      <a:pt x="74" y="266"/>
                    </a:cubicBezTo>
                    <a:cubicBezTo>
                      <a:pt x="170" y="319"/>
                      <a:pt x="345" y="346"/>
                      <a:pt x="520" y="346"/>
                    </a:cubicBezTo>
                    <a:cubicBezTo>
                      <a:pt x="694" y="346"/>
                      <a:pt x="870" y="319"/>
                      <a:pt x="966" y="266"/>
                    </a:cubicBezTo>
                    <a:cubicBezTo>
                      <a:pt x="966" y="903"/>
                      <a:pt x="966" y="903"/>
                      <a:pt x="966" y="903"/>
                    </a:cubicBezTo>
                    <a:cubicBezTo>
                      <a:pt x="966" y="938"/>
                      <a:pt x="808" y="1007"/>
                      <a:pt x="520" y="100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18" name="Google Shape;16018;p111"/>
              <p:cNvSpPr/>
              <p:nvPr/>
            </p:nvSpPr>
            <p:spPr>
              <a:xfrm>
                <a:off x="3298255" y="1116946"/>
                <a:ext cx="190132" cy="31832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73" extrusionOk="0">
                    <a:moveTo>
                      <a:pt x="0" y="0"/>
                    </a:moveTo>
                    <a:cubicBezTo>
                      <a:pt x="0" y="114"/>
                      <a:pt x="261" y="173"/>
                      <a:pt x="520" y="173"/>
                    </a:cubicBezTo>
                    <a:cubicBezTo>
                      <a:pt x="778" y="173"/>
                      <a:pt x="1040" y="114"/>
                      <a:pt x="1040" y="0"/>
                    </a:cubicBezTo>
                    <a:cubicBezTo>
                      <a:pt x="966" y="0"/>
                      <a:pt x="966" y="0"/>
                      <a:pt x="966" y="0"/>
                    </a:cubicBezTo>
                    <a:cubicBezTo>
                      <a:pt x="966" y="36"/>
                      <a:pt x="808" y="105"/>
                      <a:pt x="520" y="105"/>
                    </a:cubicBezTo>
                    <a:cubicBezTo>
                      <a:pt x="231" y="105"/>
                      <a:pt x="74" y="36"/>
                      <a:pt x="7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19" name="Google Shape;16019;p111"/>
              <p:cNvSpPr/>
              <p:nvPr/>
            </p:nvSpPr>
            <p:spPr>
              <a:xfrm>
                <a:off x="3298255" y="1072210"/>
                <a:ext cx="190132" cy="31832"/>
              </a:xfrm>
              <a:custGeom>
                <a:avLst/>
                <a:gdLst/>
                <a:ahLst/>
                <a:cxnLst/>
                <a:rect l="l" t="t" r="r" b="b"/>
                <a:pathLst>
                  <a:path w="1040" h="173" extrusionOk="0">
                    <a:moveTo>
                      <a:pt x="0" y="0"/>
                    </a:moveTo>
                    <a:cubicBezTo>
                      <a:pt x="0" y="114"/>
                      <a:pt x="261" y="173"/>
                      <a:pt x="520" y="173"/>
                    </a:cubicBezTo>
                    <a:cubicBezTo>
                      <a:pt x="778" y="173"/>
                      <a:pt x="1040" y="114"/>
                      <a:pt x="1040" y="0"/>
                    </a:cubicBezTo>
                    <a:cubicBezTo>
                      <a:pt x="966" y="0"/>
                      <a:pt x="966" y="0"/>
                      <a:pt x="966" y="0"/>
                    </a:cubicBezTo>
                    <a:cubicBezTo>
                      <a:pt x="966" y="36"/>
                      <a:pt x="808" y="105"/>
                      <a:pt x="520" y="105"/>
                    </a:cubicBezTo>
                    <a:cubicBezTo>
                      <a:pt x="231" y="105"/>
                      <a:pt x="74" y="36"/>
                      <a:pt x="7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020" name="Google Shape;16020;p111"/>
          <p:cNvGrpSpPr/>
          <p:nvPr/>
        </p:nvGrpSpPr>
        <p:grpSpPr>
          <a:xfrm>
            <a:off x="2984369" y="2601459"/>
            <a:ext cx="912283" cy="789517"/>
            <a:chOff x="2130491" y="1907487"/>
            <a:chExt cx="684212" cy="592138"/>
          </a:xfrm>
        </p:grpSpPr>
        <p:sp>
          <p:nvSpPr>
            <p:cNvPr id="16021" name="Google Shape;16021;p111"/>
            <p:cNvSpPr/>
            <p:nvPr/>
          </p:nvSpPr>
          <p:spPr>
            <a:xfrm>
              <a:off x="2130491" y="1907487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022" name="Google Shape;16022;p111"/>
            <p:cNvGrpSpPr/>
            <p:nvPr/>
          </p:nvGrpSpPr>
          <p:grpSpPr>
            <a:xfrm>
              <a:off x="2248377" y="2021455"/>
              <a:ext cx="448440" cy="364202"/>
              <a:chOff x="2303811" y="964837"/>
              <a:chExt cx="310603" cy="252257"/>
            </a:xfrm>
          </p:grpSpPr>
          <p:sp>
            <p:nvSpPr>
              <p:cNvPr id="16023" name="Google Shape;16023;p111"/>
              <p:cNvSpPr/>
              <p:nvPr/>
            </p:nvSpPr>
            <p:spPr>
              <a:xfrm>
                <a:off x="2387039" y="964837"/>
                <a:ext cx="143289" cy="252257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380" extrusionOk="0">
                    <a:moveTo>
                      <a:pt x="721" y="1380"/>
                    </a:moveTo>
                    <a:cubicBezTo>
                      <a:pt x="67" y="1380"/>
                      <a:pt x="67" y="1380"/>
                      <a:pt x="67" y="1380"/>
                    </a:cubicBezTo>
                    <a:cubicBezTo>
                      <a:pt x="30" y="1380"/>
                      <a:pt x="0" y="1350"/>
                      <a:pt x="0" y="131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ubicBezTo>
                      <a:pt x="721" y="0"/>
                      <a:pt x="721" y="0"/>
                      <a:pt x="721" y="0"/>
                    </a:cubicBezTo>
                    <a:cubicBezTo>
                      <a:pt x="758" y="0"/>
                      <a:pt x="788" y="30"/>
                      <a:pt x="788" y="67"/>
                    </a:cubicBezTo>
                    <a:cubicBezTo>
                      <a:pt x="788" y="1313"/>
                      <a:pt x="788" y="1313"/>
                      <a:pt x="788" y="1313"/>
                    </a:cubicBezTo>
                    <a:cubicBezTo>
                      <a:pt x="788" y="1350"/>
                      <a:pt x="758" y="1380"/>
                      <a:pt x="721" y="1380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24" name="Google Shape;16024;p111"/>
              <p:cNvSpPr/>
              <p:nvPr/>
            </p:nvSpPr>
            <p:spPr>
              <a:xfrm>
                <a:off x="2412779" y="1001732"/>
                <a:ext cx="93524" cy="111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25" name="Google Shape;16025;p111"/>
              <p:cNvSpPr/>
              <p:nvPr/>
            </p:nvSpPr>
            <p:spPr>
              <a:xfrm>
                <a:off x="2412779" y="1034336"/>
                <a:ext cx="93524" cy="1201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26" name="Google Shape;16026;p111"/>
              <p:cNvSpPr/>
              <p:nvPr/>
            </p:nvSpPr>
            <p:spPr>
              <a:xfrm>
                <a:off x="2412779" y="1067798"/>
                <a:ext cx="93524" cy="1201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27" name="Google Shape;16027;p111"/>
              <p:cNvSpPr/>
              <p:nvPr/>
            </p:nvSpPr>
            <p:spPr>
              <a:xfrm>
                <a:off x="2412779" y="1101261"/>
                <a:ext cx="93524" cy="11154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28" name="Google Shape;16028;p111"/>
              <p:cNvSpPr/>
              <p:nvPr/>
            </p:nvSpPr>
            <p:spPr>
              <a:xfrm>
                <a:off x="2412779" y="1133866"/>
                <a:ext cx="93524" cy="1201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29" name="Google Shape;16029;p111"/>
              <p:cNvSpPr/>
              <p:nvPr/>
            </p:nvSpPr>
            <p:spPr>
              <a:xfrm>
                <a:off x="2412779" y="1167328"/>
                <a:ext cx="93524" cy="1201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30" name="Google Shape;16030;p111"/>
              <p:cNvSpPr/>
              <p:nvPr/>
            </p:nvSpPr>
            <p:spPr>
              <a:xfrm>
                <a:off x="2543198" y="1059218"/>
                <a:ext cx="65209" cy="65209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57" extrusionOk="0">
                    <a:moveTo>
                      <a:pt x="354" y="171"/>
                    </a:moveTo>
                    <a:cubicBezTo>
                      <a:pt x="354" y="170"/>
                      <a:pt x="353" y="169"/>
                      <a:pt x="353" y="168"/>
                    </a:cubicBezTo>
                    <a:cubicBezTo>
                      <a:pt x="311" y="127"/>
                      <a:pt x="311" y="127"/>
                      <a:pt x="311" y="127"/>
                    </a:cubicBezTo>
                    <a:cubicBezTo>
                      <a:pt x="307" y="123"/>
                      <a:pt x="300" y="123"/>
                      <a:pt x="296" y="127"/>
                    </a:cubicBezTo>
                    <a:cubicBezTo>
                      <a:pt x="295" y="128"/>
                      <a:pt x="295" y="128"/>
                      <a:pt x="295" y="128"/>
                    </a:cubicBezTo>
                    <a:cubicBezTo>
                      <a:pt x="291" y="132"/>
                      <a:pt x="291" y="139"/>
                      <a:pt x="295" y="143"/>
                    </a:cubicBezTo>
                    <a:cubicBezTo>
                      <a:pt x="319" y="167"/>
                      <a:pt x="319" y="167"/>
                      <a:pt x="319" y="167"/>
                    </a:cubicBezTo>
                    <a:cubicBezTo>
                      <a:pt x="255" y="167"/>
                      <a:pt x="255" y="167"/>
                      <a:pt x="255" y="167"/>
                    </a:cubicBezTo>
                    <a:cubicBezTo>
                      <a:pt x="269" y="150"/>
                      <a:pt x="282" y="134"/>
                      <a:pt x="291" y="119"/>
                    </a:cubicBezTo>
                    <a:cubicBezTo>
                      <a:pt x="313" y="85"/>
                      <a:pt x="318" y="64"/>
                      <a:pt x="307" y="53"/>
                    </a:cubicBezTo>
                    <a:cubicBezTo>
                      <a:pt x="304" y="50"/>
                      <a:pt x="299" y="47"/>
                      <a:pt x="291" y="47"/>
                    </a:cubicBezTo>
                    <a:cubicBezTo>
                      <a:pt x="269" y="47"/>
                      <a:pt x="229" y="73"/>
                      <a:pt x="190" y="106"/>
                    </a:cubicBezTo>
                    <a:cubicBezTo>
                      <a:pt x="190" y="38"/>
                      <a:pt x="190" y="38"/>
                      <a:pt x="190" y="38"/>
                    </a:cubicBezTo>
                    <a:cubicBezTo>
                      <a:pt x="214" y="62"/>
                      <a:pt x="214" y="62"/>
                      <a:pt x="214" y="62"/>
                    </a:cubicBezTo>
                    <a:cubicBezTo>
                      <a:pt x="218" y="66"/>
                      <a:pt x="225" y="66"/>
                      <a:pt x="229" y="62"/>
                    </a:cubicBezTo>
                    <a:cubicBezTo>
                      <a:pt x="230" y="61"/>
                      <a:pt x="230" y="61"/>
                      <a:pt x="230" y="61"/>
                    </a:cubicBezTo>
                    <a:cubicBezTo>
                      <a:pt x="234" y="57"/>
                      <a:pt x="234" y="50"/>
                      <a:pt x="230" y="46"/>
                    </a:cubicBezTo>
                    <a:cubicBezTo>
                      <a:pt x="188" y="4"/>
                      <a:pt x="188" y="4"/>
                      <a:pt x="188" y="4"/>
                    </a:cubicBezTo>
                    <a:cubicBezTo>
                      <a:pt x="188" y="4"/>
                      <a:pt x="188" y="4"/>
                      <a:pt x="188" y="4"/>
                    </a:cubicBezTo>
                    <a:cubicBezTo>
                      <a:pt x="186" y="1"/>
                      <a:pt x="183" y="0"/>
                      <a:pt x="180" y="0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75" y="0"/>
                      <a:pt x="172" y="1"/>
                      <a:pt x="171" y="3"/>
                    </a:cubicBezTo>
                    <a:cubicBezTo>
                      <a:pt x="170" y="3"/>
                      <a:pt x="169" y="4"/>
                      <a:pt x="168" y="4"/>
                    </a:cubicBezTo>
                    <a:cubicBezTo>
                      <a:pt x="127" y="46"/>
                      <a:pt x="127" y="46"/>
                      <a:pt x="127" y="46"/>
                    </a:cubicBezTo>
                    <a:cubicBezTo>
                      <a:pt x="123" y="50"/>
                      <a:pt x="123" y="57"/>
                      <a:pt x="127" y="61"/>
                    </a:cubicBezTo>
                    <a:cubicBezTo>
                      <a:pt x="128" y="62"/>
                      <a:pt x="128" y="62"/>
                      <a:pt x="128" y="62"/>
                    </a:cubicBezTo>
                    <a:cubicBezTo>
                      <a:pt x="132" y="66"/>
                      <a:pt x="139" y="66"/>
                      <a:pt x="143" y="62"/>
                    </a:cubicBezTo>
                    <a:cubicBezTo>
                      <a:pt x="167" y="38"/>
                      <a:pt x="167" y="38"/>
                      <a:pt x="167" y="38"/>
                    </a:cubicBezTo>
                    <a:cubicBezTo>
                      <a:pt x="167" y="107"/>
                      <a:pt x="167" y="107"/>
                      <a:pt x="167" y="107"/>
                    </a:cubicBezTo>
                    <a:cubicBezTo>
                      <a:pt x="128" y="73"/>
                      <a:pt x="88" y="47"/>
                      <a:pt x="65" y="47"/>
                    </a:cubicBezTo>
                    <a:cubicBezTo>
                      <a:pt x="57" y="47"/>
                      <a:pt x="52" y="50"/>
                      <a:pt x="50" y="53"/>
                    </a:cubicBezTo>
                    <a:cubicBezTo>
                      <a:pt x="39" y="64"/>
                      <a:pt x="44" y="85"/>
                      <a:pt x="65" y="119"/>
                    </a:cubicBezTo>
                    <a:cubicBezTo>
                      <a:pt x="75" y="134"/>
                      <a:pt x="87" y="150"/>
                      <a:pt x="101" y="167"/>
                    </a:cubicBezTo>
                    <a:cubicBezTo>
                      <a:pt x="38" y="167"/>
                      <a:pt x="38" y="167"/>
                      <a:pt x="38" y="167"/>
                    </a:cubicBezTo>
                    <a:cubicBezTo>
                      <a:pt x="62" y="143"/>
                      <a:pt x="62" y="143"/>
                      <a:pt x="62" y="143"/>
                    </a:cubicBezTo>
                    <a:cubicBezTo>
                      <a:pt x="66" y="139"/>
                      <a:pt x="66" y="132"/>
                      <a:pt x="62" y="128"/>
                    </a:cubicBezTo>
                    <a:cubicBezTo>
                      <a:pt x="61" y="127"/>
                      <a:pt x="61" y="127"/>
                      <a:pt x="61" y="127"/>
                    </a:cubicBezTo>
                    <a:cubicBezTo>
                      <a:pt x="57" y="123"/>
                      <a:pt x="50" y="123"/>
                      <a:pt x="46" y="127"/>
                    </a:cubicBezTo>
                    <a:cubicBezTo>
                      <a:pt x="4" y="168"/>
                      <a:pt x="4" y="168"/>
                      <a:pt x="4" y="168"/>
                    </a:cubicBezTo>
                    <a:cubicBezTo>
                      <a:pt x="4" y="169"/>
                      <a:pt x="3" y="170"/>
                      <a:pt x="3" y="171"/>
                    </a:cubicBezTo>
                    <a:cubicBezTo>
                      <a:pt x="1" y="172"/>
                      <a:pt x="0" y="175"/>
                      <a:pt x="0" y="178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3"/>
                      <a:pt x="1" y="186"/>
                      <a:pt x="4" y="188"/>
                    </a:cubicBezTo>
                    <a:cubicBezTo>
                      <a:pt x="4" y="188"/>
                      <a:pt x="4" y="188"/>
                      <a:pt x="4" y="188"/>
                    </a:cubicBezTo>
                    <a:cubicBezTo>
                      <a:pt x="46" y="230"/>
                      <a:pt x="46" y="230"/>
                      <a:pt x="46" y="230"/>
                    </a:cubicBezTo>
                    <a:cubicBezTo>
                      <a:pt x="50" y="234"/>
                      <a:pt x="57" y="234"/>
                      <a:pt x="61" y="230"/>
                    </a:cubicBezTo>
                    <a:cubicBezTo>
                      <a:pt x="62" y="229"/>
                      <a:pt x="62" y="229"/>
                      <a:pt x="62" y="229"/>
                    </a:cubicBezTo>
                    <a:cubicBezTo>
                      <a:pt x="66" y="225"/>
                      <a:pt x="66" y="218"/>
                      <a:pt x="62" y="214"/>
                    </a:cubicBezTo>
                    <a:cubicBezTo>
                      <a:pt x="38" y="190"/>
                      <a:pt x="38" y="190"/>
                      <a:pt x="38" y="190"/>
                    </a:cubicBezTo>
                    <a:cubicBezTo>
                      <a:pt x="105" y="190"/>
                      <a:pt x="105" y="190"/>
                      <a:pt x="105" y="190"/>
                    </a:cubicBezTo>
                    <a:cubicBezTo>
                      <a:pt x="89" y="209"/>
                      <a:pt x="76" y="227"/>
                      <a:pt x="65" y="243"/>
                    </a:cubicBezTo>
                    <a:cubicBezTo>
                      <a:pt x="44" y="277"/>
                      <a:pt x="39" y="298"/>
                      <a:pt x="50" y="310"/>
                    </a:cubicBezTo>
                    <a:cubicBezTo>
                      <a:pt x="52" y="312"/>
                      <a:pt x="57" y="315"/>
                      <a:pt x="65" y="315"/>
                    </a:cubicBezTo>
                    <a:cubicBezTo>
                      <a:pt x="65" y="315"/>
                      <a:pt x="65" y="315"/>
                      <a:pt x="65" y="315"/>
                    </a:cubicBezTo>
                    <a:cubicBezTo>
                      <a:pt x="88" y="315"/>
                      <a:pt x="128" y="289"/>
                      <a:pt x="167" y="255"/>
                    </a:cubicBezTo>
                    <a:cubicBezTo>
                      <a:pt x="167" y="319"/>
                      <a:pt x="167" y="319"/>
                      <a:pt x="167" y="319"/>
                    </a:cubicBezTo>
                    <a:cubicBezTo>
                      <a:pt x="143" y="295"/>
                      <a:pt x="143" y="295"/>
                      <a:pt x="143" y="295"/>
                    </a:cubicBezTo>
                    <a:cubicBezTo>
                      <a:pt x="139" y="291"/>
                      <a:pt x="132" y="291"/>
                      <a:pt x="128" y="295"/>
                    </a:cubicBezTo>
                    <a:cubicBezTo>
                      <a:pt x="127" y="296"/>
                      <a:pt x="127" y="296"/>
                      <a:pt x="127" y="296"/>
                    </a:cubicBezTo>
                    <a:cubicBezTo>
                      <a:pt x="123" y="300"/>
                      <a:pt x="123" y="307"/>
                      <a:pt x="127" y="311"/>
                    </a:cubicBezTo>
                    <a:cubicBezTo>
                      <a:pt x="168" y="353"/>
                      <a:pt x="168" y="353"/>
                      <a:pt x="168" y="353"/>
                    </a:cubicBezTo>
                    <a:cubicBezTo>
                      <a:pt x="169" y="353"/>
                      <a:pt x="170" y="354"/>
                      <a:pt x="171" y="354"/>
                    </a:cubicBezTo>
                    <a:cubicBezTo>
                      <a:pt x="172" y="356"/>
                      <a:pt x="175" y="357"/>
                      <a:pt x="178" y="357"/>
                    </a:cubicBezTo>
                    <a:cubicBezTo>
                      <a:pt x="180" y="357"/>
                      <a:pt x="180" y="357"/>
                      <a:pt x="180" y="357"/>
                    </a:cubicBezTo>
                    <a:cubicBezTo>
                      <a:pt x="183" y="357"/>
                      <a:pt x="186" y="356"/>
                      <a:pt x="188" y="353"/>
                    </a:cubicBezTo>
                    <a:cubicBezTo>
                      <a:pt x="188" y="353"/>
                      <a:pt x="188" y="353"/>
                      <a:pt x="188" y="353"/>
                    </a:cubicBezTo>
                    <a:cubicBezTo>
                      <a:pt x="230" y="311"/>
                      <a:pt x="230" y="311"/>
                      <a:pt x="230" y="311"/>
                    </a:cubicBezTo>
                    <a:cubicBezTo>
                      <a:pt x="234" y="307"/>
                      <a:pt x="234" y="300"/>
                      <a:pt x="230" y="296"/>
                    </a:cubicBezTo>
                    <a:cubicBezTo>
                      <a:pt x="229" y="295"/>
                      <a:pt x="229" y="295"/>
                      <a:pt x="229" y="295"/>
                    </a:cubicBezTo>
                    <a:cubicBezTo>
                      <a:pt x="225" y="291"/>
                      <a:pt x="218" y="291"/>
                      <a:pt x="214" y="295"/>
                    </a:cubicBezTo>
                    <a:cubicBezTo>
                      <a:pt x="190" y="319"/>
                      <a:pt x="190" y="319"/>
                      <a:pt x="190" y="319"/>
                    </a:cubicBezTo>
                    <a:cubicBezTo>
                      <a:pt x="190" y="256"/>
                      <a:pt x="190" y="256"/>
                      <a:pt x="190" y="256"/>
                    </a:cubicBezTo>
                    <a:cubicBezTo>
                      <a:pt x="229" y="289"/>
                      <a:pt x="269" y="315"/>
                      <a:pt x="291" y="315"/>
                    </a:cubicBezTo>
                    <a:cubicBezTo>
                      <a:pt x="299" y="315"/>
                      <a:pt x="304" y="312"/>
                      <a:pt x="307" y="310"/>
                    </a:cubicBezTo>
                    <a:cubicBezTo>
                      <a:pt x="318" y="298"/>
                      <a:pt x="313" y="277"/>
                      <a:pt x="291" y="243"/>
                    </a:cubicBezTo>
                    <a:cubicBezTo>
                      <a:pt x="281" y="227"/>
                      <a:pt x="267" y="209"/>
                      <a:pt x="251" y="190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295" y="214"/>
                      <a:pt x="295" y="214"/>
                      <a:pt x="295" y="214"/>
                    </a:cubicBezTo>
                    <a:cubicBezTo>
                      <a:pt x="291" y="218"/>
                      <a:pt x="291" y="225"/>
                      <a:pt x="295" y="229"/>
                    </a:cubicBezTo>
                    <a:cubicBezTo>
                      <a:pt x="296" y="230"/>
                      <a:pt x="296" y="230"/>
                      <a:pt x="296" y="230"/>
                    </a:cubicBezTo>
                    <a:cubicBezTo>
                      <a:pt x="300" y="234"/>
                      <a:pt x="307" y="234"/>
                      <a:pt x="311" y="230"/>
                    </a:cubicBezTo>
                    <a:cubicBezTo>
                      <a:pt x="353" y="188"/>
                      <a:pt x="353" y="188"/>
                      <a:pt x="353" y="188"/>
                    </a:cubicBezTo>
                    <a:cubicBezTo>
                      <a:pt x="353" y="188"/>
                      <a:pt x="353" y="188"/>
                      <a:pt x="353" y="188"/>
                    </a:cubicBezTo>
                    <a:cubicBezTo>
                      <a:pt x="356" y="186"/>
                      <a:pt x="357" y="183"/>
                      <a:pt x="357" y="180"/>
                    </a:cubicBezTo>
                    <a:cubicBezTo>
                      <a:pt x="357" y="178"/>
                      <a:pt x="357" y="178"/>
                      <a:pt x="357" y="178"/>
                    </a:cubicBezTo>
                    <a:cubicBezTo>
                      <a:pt x="357" y="175"/>
                      <a:pt x="356" y="172"/>
                      <a:pt x="354" y="171"/>
                    </a:cubicBezTo>
                    <a:close/>
                    <a:moveTo>
                      <a:pt x="65" y="296"/>
                    </a:moveTo>
                    <a:cubicBezTo>
                      <a:pt x="64" y="296"/>
                      <a:pt x="64" y="296"/>
                      <a:pt x="63" y="296"/>
                    </a:cubicBezTo>
                    <a:cubicBezTo>
                      <a:pt x="60" y="288"/>
                      <a:pt x="77" y="253"/>
                      <a:pt x="118" y="204"/>
                    </a:cubicBezTo>
                    <a:cubicBezTo>
                      <a:pt x="125" y="221"/>
                      <a:pt x="138" y="234"/>
                      <a:pt x="155" y="241"/>
                    </a:cubicBezTo>
                    <a:cubicBezTo>
                      <a:pt x="113" y="277"/>
                      <a:pt x="79" y="296"/>
                      <a:pt x="65" y="296"/>
                    </a:cubicBezTo>
                    <a:close/>
                    <a:moveTo>
                      <a:pt x="118" y="158"/>
                    </a:moveTo>
                    <a:cubicBezTo>
                      <a:pt x="77" y="109"/>
                      <a:pt x="60" y="74"/>
                      <a:pt x="63" y="66"/>
                    </a:cubicBezTo>
                    <a:cubicBezTo>
                      <a:pt x="64" y="66"/>
                      <a:pt x="64" y="66"/>
                      <a:pt x="65" y="66"/>
                    </a:cubicBezTo>
                    <a:cubicBezTo>
                      <a:pt x="79" y="66"/>
                      <a:pt x="113" y="85"/>
                      <a:pt x="155" y="121"/>
                    </a:cubicBezTo>
                    <a:cubicBezTo>
                      <a:pt x="138" y="128"/>
                      <a:pt x="125" y="141"/>
                      <a:pt x="118" y="158"/>
                    </a:cubicBezTo>
                    <a:close/>
                    <a:moveTo>
                      <a:pt x="291" y="66"/>
                    </a:moveTo>
                    <a:cubicBezTo>
                      <a:pt x="292" y="66"/>
                      <a:pt x="293" y="66"/>
                      <a:pt x="293" y="66"/>
                    </a:cubicBezTo>
                    <a:cubicBezTo>
                      <a:pt x="296" y="74"/>
                      <a:pt x="279" y="109"/>
                      <a:pt x="238" y="158"/>
                    </a:cubicBezTo>
                    <a:cubicBezTo>
                      <a:pt x="231" y="141"/>
                      <a:pt x="218" y="128"/>
                      <a:pt x="201" y="121"/>
                    </a:cubicBezTo>
                    <a:cubicBezTo>
                      <a:pt x="244" y="85"/>
                      <a:pt x="277" y="66"/>
                      <a:pt x="291" y="66"/>
                    </a:cubicBezTo>
                    <a:close/>
                    <a:moveTo>
                      <a:pt x="293" y="296"/>
                    </a:moveTo>
                    <a:cubicBezTo>
                      <a:pt x="293" y="296"/>
                      <a:pt x="292" y="296"/>
                      <a:pt x="291" y="296"/>
                    </a:cubicBezTo>
                    <a:cubicBezTo>
                      <a:pt x="277" y="296"/>
                      <a:pt x="244" y="277"/>
                      <a:pt x="201" y="241"/>
                    </a:cubicBezTo>
                    <a:cubicBezTo>
                      <a:pt x="218" y="234"/>
                      <a:pt x="231" y="221"/>
                      <a:pt x="238" y="204"/>
                    </a:cubicBezTo>
                    <a:cubicBezTo>
                      <a:pt x="279" y="253"/>
                      <a:pt x="296" y="288"/>
                      <a:pt x="293" y="2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31" name="Google Shape;16031;p111"/>
              <p:cNvSpPr/>
              <p:nvPr/>
            </p:nvSpPr>
            <p:spPr>
              <a:xfrm>
                <a:off x="2539766" y="1016318"/>
                <a:ext cx="74648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7" h="5" extrusionOk="0">
                    <a:moveTo>
                      <a:pt x="87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85" y="0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32" name="Google Shape;16032;p111"/>
              <p:cNvSpPr/>
              <p:nvPr/>
            </p:nvSpPr>
            <p:spPr>
              <a:xfrm>
                <a:off x="2574944" y="975991"/>
                <a:ext cx="4290" cy="4890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33" name="Google Shape;16033;p111"/>
              <p:cNvSpPr/>
              <p:nvPr/>
            </p:nvSpPr>
            <p:spPr>
              <a:xfrm>
                <a:off x="2546630" y="975991"/>
                <a:ext cx="8580" cy="48907"/>
              </a:xfrm>
              <a:custGeom>
                <a:avLst/>
                <a:gdLst/>
                <a:ahLst/>
                <a:cxnLst/>
                <a:rect l="l" t="t" r="r" b="b"/>
                <a:pathLst>
                  <a:path w="10" h="57" extrusionOk="0">
                    <a:moveTo>
                      <a:pt x="0" y="57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5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34" name="Google Shape;16034;p111"/>
              <p:cNvSpPr/>
              <p:nvPr/>
            </p:nvSpPr>
            <p:spPr>
              <a:xfrm>
                <a:off x="2597252" y="975991"/>
                <a:ext cx="8580" cy="48907"/>
              </a:xfrm>
              <a:custGeom>
                <a:avLst/>
                <a:gdLst/>
                <a:ahLst/>
                <a:cxnLst/>
                <a:rect l="l" t="t" r="r" b="b"/>
                <a:pathLst>
                  <a:path w="10" h="57" extrusionOk="0">
                    <a:moveTo>
                      <a:pt x="5" y="57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57"/>
                    </a:lnTo>
                    <a:lnTo>
                      <a:pt x="5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35" name="Google Shape;16035;p111"/>
              <p:cNvSpPr/>
              <p:nvPr/>
            </p:nvSpPr>
            <p:spPr>
              <a:xfrm>
                <a:off x="2546630" y="980281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36" name="Google Shape;16036;p111"/>
              <p:cNvSpPr/>
              <p:nvPr/>
            </p:nvSpPr>
            <p:spPr>
              <a:xfrm>
                <a:off x="2570654" y="980281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37" name="Google Shape;16037;p111"/>
              <p:cNvSpPr/>
              <p:nvPr/>
            </p:nvSpPr>
            <p:spPr>
              <a:xfrm>
                <a:off x="2594679" y="980281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38" name="Google Shape;16038;p111"/>
              <p:cNvSpPr/>
              <p:nvPr/>
            </p:nvSpPr>
            <p:spPr>
              <a:xfrm>
                <a:off x="2544914" y="996583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39" name="Google Shape;16039;p111"/>
              <p:cNvSpPr/>
              <p:nvPr/>
            </p:nvSpPr>
            <p:spPr>
              <a:xfrm>
                <a:off x="2570654" y="996583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40" name="Google Shape;16040;p111"/>
              <p:cNvSpPr/>
              <p:nvPr/>
            </p:nvSpPr>
            <p:spPr>
              <a:xfrm>
                <a:off x="2595536" y="996583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41" name="Google Shape;16041;p111"/>
              <p:cNvSpPr/>
              <p:nvPr/>
            </p:nvSpPr>
            <p:spPr>
              <a:xfrm>
                <a:off x="2543198" y="101374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42" name="Google Shape;16042;p111"/>
              <p:cNvSpPr/>
              <p:nvPr/>
            </p:nvSpPr>
            <p:spPr>
              <a:xfrm>
                <a:off x="2570654" y="101374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43" name="Google Shape;16043;p111"/>
              <p:cNvSpPr/>
              <p:nvPr/>
            </p:nvSpPr>
            <p:spPr>
              <a:xfrm>
                <a:off x="2597252" y="101374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44" name="Google Shape;16044;p111"/>
              <p:cNvSpPr/>
              <p:nvPr/>
            </p:nvSpPr>
            <p:spPr>
              <a:xfrm>
                <a:off x="2541482" y="999157"/>
                <a:ext cx="71216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" extrusionOk="0">
                    <a:moveTo>
                      <a:pt x="83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2" y="0"/>
                    </a:lnTo>
                    <a:lnTo>
                      <a:pt x="83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45" name="Google Shape;16045;p111"/>
              <p:cNvSpPr/>
              <p:nvPr/>
            </p:nvSpPr>
            <p:spPr>
              <a:xfrm>
                <a:off x="2543198" y="982855"/>
                <a:ext cx="67783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79" h="5" extrusionOk="0">
                    <a:moveTo>
                      <a:pt x="79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78" y="0"/>
                    </a:lnTo>
                    <a:lnTo>
                      <a:pt x="7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46" name="Google Shape;16046;p111"/>
              <p:cNvSpPr/>
              <p:nvPr/>
            </p:nvSpPr>
            <p:spPr>
              <a:xfrm>
                <a:off x="2539766" y="1192211"/>
                <a:ext cx="74648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7" h="5" extrusionOk="0">
                    <a:moveTo>
                      <a:pt x="87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85" y="0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47" name="Google Shape;16047;p111"/>
              <p:cNvSpPr/>
              <p:nvPr/>
            </p:nvSpPr>
            <p:spPr>
              <a:xfrm>
                <a:off x="2574944" y="1151884"/>
                <a:ext cx="4290" cy="4976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48" name="Google Shape;16048;p111"/>
              <p:cNvSpPr/>
              <p:nvPr/>
            </p:nvSpPr>
            <p:spPr>
              <a:xfrm>
                <a:off x="2546630" y="1151884"/>
                <a:ext cx="8580" cy="49765"/>
              </a:xfrm>
              <a:custGeom>
                <a:avLst/>
                <a:gdLst/>
                <a:ahLst/>
                <a:cxnLst/>
                <a:rect l="l" t="t" r="r" b="b"/>
                <a:pathLst>
                  <a:path w="10" h="58" extrusionOk="0">
                    <a:moveTo>
                      <a:pt x="0" y="58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5" y="58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49" name="Google Shape;16049;p111"/>
              <p:cNvSpPr/>
              <p:nvPr/>
            </p:nvSpPr>
            <p:spPr>
              <a:xfrm>
                <a:off x="2597252" y="1151884"/>
                <a:ext cx="8580" cy="49765"/>
              </a:xfrm>
              <a:custGeom>
                <a:avLst/>
                <a:gdLst/>
                <a:ahLst/>
                <a:cxnLst/>
                <a:rect l="l" t="t" r="r" b="b"/>
                <a:pathLst>
                  <a:path w="10" h="58" extrusionOk="0">
                    <a:moveTo>
                      <a:pt x="5" y="58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58"/>
                    </a:lnTo>
                    <a:lnTo>
                      <a:pt x="5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50" name="Google Shape;16050;p111"/>
              <p:cNvSpPr/>
              <p:nvPr/>
            </p:nvSpPr>
            <p:spPr>
              <a:xfrm>
                <a:off x="2546630" y="115617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51" name="Google Shape;16051;p111"/>
              <p:cNvSpPr/>
              <p:nvPr/>
            </p:nvSpPr>
            <p:spPr>
              <a:xfrm>
                <a:off x="2570654" y="115617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52" name="Google Shape;16052;p111"/>
              <p:cNvSpPr/>
              <p:nvPr/>
            </p:nvSpPr>
            <p:spPr>
              <a:xfrm>
                <a:off x="2594679" y="115617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53" name="Google Shape;16053;p111"/>
              <p:cNvSpPr/>
              <p:nvPr/>
            </p:nvSpPr>
            <p:spPr>
              <a:xfrm>
                <a:off x="2544914" y="1173335"/>
                <a:ext cx="12012" cy="858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54" name="Google Shape;16054;p111"/>
              <p:cNvSpPr/>
              <p:nvPr/>
            </p:nvSpPr>
            <p:spPr>
              <a:xfrm>
                <a:off x="2570654" y="1173335"/>
                <a:ext cx="12012" cy="858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55" name="Google Shape;16055;p111"/>
              <p:cNvSpPr/>
              <p:nvPr/>
            </p:nvSpPr>
            <p:spPr>
              <a:xfrm>
                <a:off x="2595536" y="1173335"/>
                <a:ext cx="12012" cy="858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56" name="Google Shape;16056;p111"/>
              <p:cNvSpPr/>
              <p:nvPr/>
            </p:nvSpPr>
            <p:spPr>
              <a:xfrm>
                <a:off x="2543198" y="1189637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57" name="Google Shape;16057;p111"/>
              <p:cNvSpPr/>
              <p:nvPr/>
            </p:nvSpPr>
            <p:spPr>
              <a:xfrm>
                <a:off x="2570654" y="1189637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58" name="Google Shape;16058;p111"/>
              <p:cNvSpPr/>
              <p:nvPr/>
            </p:nvSpPr>
            <p:spPr>
              <a:xfrm>
                <a:off x="2597252" y="1189637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59" name="Google Shape;16059;p111"/>
              <p:cNvSpPr/>
              <p:nvPr/>
            </p:nvSpPr>
            <p:spPr>
              <a:xfrm>
                <a:off x="2541482" y="1175908"/>
                <a:ext cx="71216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" extrusionOk="0">
                    <a:moveTo>
                      <a:pt x="83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2" y="0"/>
                    </a:lnTo>
                    <a:lnTo>
                      <a:pt x="83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60" name="Google Shape;16060;p111"/>
              <p:cNvSpPr/>
              <p:nvPr/>
            </p:nvSpPr>
            <p:spPr>
              <a:xfrm>
                <a:off x="2543198" y="1158748"/>
                <a:ext cx="67783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79" h="5" extrusionOk="0">
                    <a:moveTo>
                      <a:pt x="79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78" y="0"/>
                    </a:lnTo>
                    <a:lnTo>
                      <a:pt x="79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61" name="Google Shape;16061;p111"/>
              <p:cNvSpPr/>
              <p:nvPr/>
            </p:nvSpPr>
            <p:spPr>
              <a:xfrm>
                <a:off x="2307243" y="1059218"/>
                <a:ext cx="65209" cy="65209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57" extrusionOk="0">
                    <a:moveTo>
                      <a:pt x="354" y="171"/>
                    </a:moveTo>
                    <a:cubicBezTo>
                      <a:pt x="354" y="170"/>
                      <a:pt x="353" y="169"/>
                      <a:pt x="353" y="168"/>
                    </a:cubicBezTo>
                    <a:cubicBezTo>
                      <a:pt x="311" y="127"/>
                      <a:pt x="311" y="127"/>
                      <a:pt x="311" y="127"/>
                    </a:cubicBezTo>
                    <a:cubicBezTo>
                      <a:pt x="307" y="123"/>
                      <a:pt x="300" y="123"/>
                      <a:pt x="296" y="127"/>
                    </a:cubicBezTo>
                    <a:cubicBezTo>
                      <a:pt x="295" y="128"/>
                      <a:pt x="295" y="128"/>
                      <a:pt x="295" y="128"/>
                    </a:cubicBezTo>
                    <a:cubicBezTo>
                      <a:pt x="291" y="132"/>
                      <a:pt x="291" y="139"/>
                      <a:pt x="295" y="143"/>
                    </a:cubicBezTo>
                    <a:cubicBezTo>
                      <a:pt x="319" y="167"/>
                      <a:pt x="319" y="167"/>
                      <a:pt x="319" y="167"/>
                    </a:cubicBezTo>
                    <a:cubicBezTo>
                      <a:pt x="255" y="167"/>
                      <a:pt x="255" y="167"/>
                      <a:pt x="255" y="167"/>
                    </a:cubicBezTo>
                    <a:cubicBezTo>
                      <a:pt x="269" y="150"/>
                      <a:pt x="282" y="134"/>
                      <a:pt x="291" y="119"/>
                    </a:cubicBezTo>
                    <a:cubicBezTo>
                      <a:pt x="313" y="85"/>
                      <a:pt x="318" y="64"/>
                      <a:pt x="307" y="53"/>
                    </a:cubicBezTo>
                    <a:cubicBezTo>
                      <a:pt x="304" y="50"/>
                      <a:pt x="299" y="47"/>
                      <a:pt x="291" y="47"/>
                    </a:cubicBezTo>
                    <a:cubicBezTo>
                      <a:pt x="269" y="47"/>
                      <a:pt x="229" y="73"/>
                      <a:pt x="190" y="106"/>
                    </a:cubicBezTo>
                    <a:cubicBezTo>
                      <a:pt x="190" y="38"/>
                      <a:pt x="190" y="38"/>
                      <a:pt x="190" y="38"/>
                    </a:cubicBezTo>
                    <a:cubicBezTo>
                      <a:pt x="214" y="62"/>
                      <a:pt x="214" y="62"/>
                      <a:pt x="214" y="62"/>
                    </a:cubicBezTo>
                    <a:cubicBezTo>
                      <a:pt x="218" y="66"/>
                      <a:pt x="225" y="66"/>
                      <a:pt x="229" y="62"/>
                    </a:cubicBezTo>
                    <a:cubicBezTo>
                      <a:pt x="230" y="61"/>
                      <a:pt x="230" y="61"/>
                      <a:pt x="230" y="61"/>
                    </a:cubicBezTo>
                    <a:cubicBezTo>
                      <a:pt x="234" y="57"/>
                      <a:pt x="234" y="50"/>
                      <a:pt x="230" y="46"/>
                    </a:cubicBezTo>
                    <a:cubicBezTo>
                      <a:pt x="188" y="4"/>
                      <a:pt x="188" y="4"/>
                      <a:pt x="188" y="4"/>
                    </a:cubicBezTo>
                    <a:cubicBezTo>
                      <a:pt x="188" y="4"/>
                      <a:pt x="188" y="4"/>
                      <a:pt x="188" y="4"/>
                    </a:cubicBezTo>
                    <a:cubicBezTo>
                      <a:pt x="186" y="1"/>
                      <a:pt x="183" y="0"/>
                      <a:pt x="180" y="0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75" y="0"/>
                      <a:pt x="172" y="1"/>
                      <a:pt x="171" y="3"/>
                    </a:cubicBezTo>
                    <a:cubicBezTo>
                      <a:pt x="170" y="3"/>
                      <a:pt x="169" y="4"/>
                      <a:pt x="168" y="4"/>
                    </a:cubicBezTo>
                    <a:cubicBezTo>
                      <a:pt x="127" y="46"/>
                      <a:pt x="127" y="46"/>
                      <a:pt x="127" y="46"/>
                    </a:cubicBezTo>
                    <a:cubicBezTo>
                      <a:pt x="123" y="50"/>
                      <a:pt x="123" y="57"/>
                      <a:pt x="127" y="61"/>
                    </a:cubicBezTo>
                    <a:cubicBezTo>
                      <a:pt x="128" y="62"/>
                      <a:pt x="128" y="62"/>
                      <a:pt x="128" y="62"/>
                    </a:cubicBezTo>
                    <a:cubicBezTo>
                      <a:pt x="132" y="66"/>
                      <a:pt x="139" y="66"/>
                      <a:pt x="143" y="62"/>
                    </a:cubicBezTo>
                    <a:cubicBezTo>
                      <a:pt x="167" y="38"/>
                      <a:pt x="167" y="38"/>
                      <a:pt x="167" y="38"/>
                    </a:cubicBezTo>
                    <a:cubicBezTo>
                      <a:pt x="167" y="107"/>
                      <a:pt x="167" y="107"/>
                      <a:pt x="167" y="107"/>
                    </a:cubicBezTo>
                    <a:cubicBezTo>
                      <a:pt x="128" y="73"/>
                      <a:pt x="88" y="47"/>
                      <a:pt x="65" y="47"/>
                    </a:cubicBezTo>
                    <a:cubicBezTo>
                      <a:pt x="57" y="47"/>
                      <a:pt x="52" y="50"/>
                      <a:pt x="50" y="53"/>
                    </a:cubicBezTo>
                    <a:cubicBezTo>
                      <a:pt x="39" y="64"/>
                      <a:pt x="44" y="85"/>
                      <a:pt x="65" y="119"/>
                    </a:cubicBezTo>
                    <a:cubicBezTo>
                      <a:pt x="75" y="134"/>
                      <a:pt x="87" y="150"/>
                      <a:pt x="101" y="167"/>
                    </a:cubicBezTo>
                    <a:cubicBezTo>
                      <a:pt x="38" y="167"/>
                      <a:pt x="38" y="167"/>
                      <a:pt x="38" y="167"/>
                    </a:cubicBezTo>
                    <a:cubicBezTo>
                      <a:pt x="62" y="143"/>
                      <a:pt x="62" y="143"/>
                      <a:pt x="62" y="143"/>
                    </a:cubicBezTo>
                    <a:cubicBezTo>
                      <a:pt x="66" y="139"/>
                      <a:pt x="66" y="132"/>
                      <a:pt x="62" y="128"/>
                    </a:cubicBezTo>
                    <a:cubicBezTo>
                      <a:pt x="61" y="127"/>
                      <a:pt x="61" y="127"/>
                      <a:pt x="61" y="127"/>
                    </a:cubicBezTo>
                    <a:cubicBezTo>
                      <a:pt x="57" y="123"/>
                      <a:pt x="50" y="123"/>
                      <a:pt x="46" y="127"/>
                    </a:cubicBezTo>
                    <a:cubicBezTo>
                      <a:pt x="4" y="168"/>
                      <a:pt x="4" y="168"/>
                      <a:pt x="4" y="168"/>
                    </a:cubicBezTo>
                    <a:cubicBezTo>
                      <a:pt x="4" y="169"/>
                      <a:pt x="3" y="170"/>
                      <a:pt x="3" y="171"/>
                    </a:cubicBezTo>
                    <a:cubicBezTo>
                      <a:pt x="1" y="172"/>
                      <a:pt x="0" y="175"/>
                      <a:pt x="0" y="178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3"/>
                      <a:pt x="1" y="186"/>
                      <a:pt x="4" y="188"/>
                    </a:cubicBezTo>
                    <a:cubicBezTo>
                      <a:pt x="4" y="188"/>
                      <a:pt x="4" y="188"/>
                      <a:pt x="4" y="188"/>
                    </a:cubicBezTo>
                    <a:cubicBezTo>
                      <a:pt x="46" y="230"/>
                      <a:pt x="46" y="230"/>
                      <a:pt x="46" y="230"/>
                    </a:cubicBezTo>
                    <a:cubicBezTo>
                      <a:pt x="50" y="234"/>
                      <a:pt x="57" y="234"/>
                      <a:pt x="61" y="230"/>
                    </a:cubicBezTo>
                    <a:cubicBezTo>
                      <a:pt x="62" y="229"/>
                      <a:pt x="62" y="229"/>
                      <a:pt x="62" y="229"/>
                    </a:cubicBezTo>
                    <a:cubicBezTo>
                      <a:pt x="66" y="225"/>
                      <a:pt x="66" y="218"/>
                      <a:pt x="62" y="214"/>
                    </a:cubicBezTo>
                    <a:cubicBezTo>
                      <a:pt x="38" y="190"/>
                      <a:pt x="38" y="190"/>
                      <a:pt x="38" y="190"/>
                    </a:cubicBezTo>
                    <a:cubicBezTo>
                      <a:pt x="105" y="190"/>
                      <a:pt x="105" y="190"/>
                      <a:pt x="105" y="190"/>
                    </a:cubicBezTo>
                    <a:cubicBezTo>
                      <a:pt x="89" y="209"/>
                      <a:pt x="76" y="227"/>
                      <a:pt x="65" y="243"/>
                    </a:cubicBezTo>
                    <a:cubicBezTo>
                      <a:pt x="44" y="277"/>
                      <a:pt x="39" y="298"/>
                      <a:pt x="50" y="310"/>
                    </a:cubicBezTo>
                    <a:cubicBezTo>
                      <a:pt x="52" y="312"/>
                      <a:pt x="57" y="315"/>
                      <a:pt x="65" y="315"/>
                    </a:cubicBezTo>
                    <a:cubicBezTo>
                      <a:pt x="65" y="315"/>
                      <a:pt x="65" y="315"/>
                      <a:pt x="65" y="315"/>
                    </a:cubicBezTo>
                    <a:cubicBezTo>
                      <a:pt x="88" y="315"/>
                      <a:pt x="128" y="289"/>
                      <a:pt x="167" y="255"/>
                    </a:cubicBezTo>
                    <a:cubicBezTo>
                      <a:pt x="167" y="319"/>
                      <a:pt x="167" y="319"/>
                      <a:pt x="167" y="319"/>
                    </a:cubicBezTo>
                    <a:cubicBezTo>
                      <a:pt x="143" y="295"/>
                      <a:pt x="143" y="295"/>
                      <a:pt x="143" y="295"/>
                    </a:cubicBezTo>
                    <a:cubicBezTo>
                      <a:pt x="139" y="291"/>
                      <a:pt x="132" y="291"/>
                      <a:pt x="128" y="295"/>
                    </a:cubicBezTo>
                    <a:cubicBezTo>
                      <a:pt x="127" y="296"/>
                      <a:pt x="127" y="296"/>
                      <a:pt x="127" y="296"/>
                    </a:cubicBezTo>
                    <a:cubicBezTo>
                      <a:pt x="123" y="300"/>
                      <a:pt x="123" y="307"/>
                      <a:pt x="127" y="311"/>
                    </a:cubicBezTo>
                    <a:cubicBezTo>
                      <a:pt x="168" y="353"/>
                      <a:pt x="168" y="353"/>
                      <a:pt x="168" y="353"/>
                    </a:cubicBezTo>
                    <a:cubicBezTo>
                      <a:pt x="169" y="353"/>
                      <a:pt x="170" y="354"/>
                      <a:pt x="171" y="354"/>
                    </a:cubicBezTo>
                    <a:cubicBezTo>
                      <a:pt x="172" y="356"/>
                      <a:pt x="175" y="357"/>
                      <a:pt x="178" y="357"/>
                    </a:cubicBezTo>
                    <a:cubicBezTo>
                      <a:pt x="180" y="357"/>
                      <a:pt x="180" y="357"/>
                      <a:pt x="180" y="357"/>
                    </a:cubicBezTo>
                    <a:cubicBezTo>
                      <a:pt x="183" y="357"/>
                      <a:pt x="186" y="356"/>
                      <a:pt x="188" y="353"/>
                    </a:cubicBezTo>
                    <a:cubicBezTo>
                      <a:pt x="188" y="353"/>
                      <a:pt x="188" y="353"/>
                      <a:pt x="188" y="353"/>
                    </a:cubicBezTo>
                    <a:cubicBezTo>
                      <a:pt x="230" y="311"/>
                      <a:pt x="230" y="311"/>
                      <a:pt x="230" y="311"/>
                    </a:cubicBezTo>
                    <a:cubicBezTo>
                      <a:pt x="234" y="307"/>
                      <a:pt x="234" y="300"/>
                      <a:pt x="230" y="296"/>
                    </a:cubicBezTo>
                    <a:cubicBezTo>
                      <a:pt x="229" y="295"/>
                      <a:pt x="229" y="295"/>
                      <a:pt x="229" y="295"/>
                    </a:cubicBezTo>
                    <a:cubicBezTo>
                      <a:pt x="225" y="291"/>
                      <a:pt x="218" y="291"/>
                      <a:pt x="214" y="295"/>
                    </a:cubicBezTo>
                    <a:cubicBezTo>
                      <a:pt x="190" y="319"/>
                      <a:pt x="190" y="319"/>
                      <a:pt x="190" y="319"/>
                    </a:cubicBezTo>
                    <a:cubicBezTo>
                      <a:pt x="190" y="256"/>
                      <a:pt x="190" y="256"/>
                      <a:pt x="190" y="256"/>
                    </a:cubicBezTo>
                    <a:cubicBezTo>
                      <a:pt x="229" y="289"/>
                      <a:pt x="269" y="315"/>
                      <a:pt x="291" y="315"/>
                    </a:cubicBezTo>
                    <a:cubicBezTo>
                      <a:pt x="299" y="315"/>
                      <a:pt x="304" y="312"/>
                      <a:pt x="307" y="310"/>
                    </a:cubicBezTo>
                    <a:cubicBezTo>
                      <a:pt x="318" y="298"/>
                      <a:pt x="313" y="277"/>
                      <a:pt x="291" y="243"/>
                    </a:cubicBezTo>
                    <a:cubicBezTo>
                      <a:pt x="281" y="227"/>
                      <a:pt x="267" y="209"/>
                      <a:pt x="251" y="190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295" y="214"/>
                      <a:pt x="295" y="214"/>
                      <a:pt x="295" y="214"/>
                    </a:cubicBezTo>
                    <a:cubicBezTo>
                      <a:pt x="291" y="218"/>
                      <a:pt x="291" y="225"/>
                      <a:pt x="295" y="229"/>
                    </a:cubicBezTo>
                    <a:cubicBezTo>
                      <a:pt x="296" y="230"/>
                      <a:pt x="296" y="230"/>
                      <a:pt x="296" y="230"/>
                    </a:cubicBezTo>
                    <a:cubicBezTo>
                      <a:pt x="300" y="234"/>
                      <a:pt x="307" y="234"/>
                      <a:pt x="311" y="230"/>
                    </a:cubicBezTo>
                    <a:cubicBezTo>
                      <a:pt x="353" y="188"/>
                      <a:pt x="353" y="188"/>
                      <a:pt x="353" y="188"/>
                    </a:cubicBezTo>
                    <a:cubicBezTo>
                      <a:pt x="353" y="188"/>
                      <a:pt x="353" y="188"/>
                      <a:pt x="353" y="188"/>
                    </a:cubicBezTo>
                    <a:cubicBezTo>
                      <a:pt x="356" y="186"/>
                      <a:pt x="357" y="183"/>
                      <a:pt x="357" y="180"/>
                    </a:cubicBezTo>
                    <a:cubicBezTo>
                      <a:pt x="357" y="178"/>
                      <a:pt x="357" y="178"/>
                      <a:pt x="357" y="178"/>
                    </a:cubicBezTo>
                    <a:cubicBezTo>
                      <a:pt x="357" y="175"/>
                      <a:pt x="356" y="172"/>
                      <a:pt x="354" y="171"/>
                    </a:cubicBezTo>
                    <a:close/>
                    <a:moveTo>
                      <a:pt x="65" y="296"/>
                    </a:moveTo>
                    <a:cubicBezTo>
                      <a:pt x="64" y="296"/>
                      <a:pt x="64" y="296"/>
                      <a:pt x="63" y="296"/>
                    </a:cubicBezTo>
                    <a:cubicBezTo>
                      <a:pt x="60" y="288"/>
                      <a:pt x="77" y="253"/>
                      <a:pt x="118" y="204"/>
                    </a:cubicBezTo>
                    <a:cubicBezTo>
                      <a:pt x="125" y="221"/>
                      <a:pt x="138" y="234"/>
                      <a:pt x="155" y="241"/>
                    </a:cubicBezTo>
                    <a:cubicBezTo>
                      <a:pt x="113" y="277"/>
                      <a:pt x="79" y="296"/>
                      <a:pt x="65" y="296"/>
                    </a:cubicBezTo>
                    <a:close/>
                    <a:moveTo>
                      <a:pt x="118" y="158"/>
                    </a:moveTo>
                    <a:cubicBezTo>
                      <a:pt x="77" y="109"/>
                      <a:pt x="60" y="74"/>
                      <a:pt x="63" y="66"/>
                    </a:cubicBezTo>
                    <a:cubicBezTo>
                      <a:pt x="64" y="66"/>
                      <a:pt x="64" y="66"/>
                      <a:pt x="65" y="66"/>
                    </a:cubicBezTo>
                    <a:cubicBezTo>
                      <a:pt x="79" y="66"/>
                      <a:pt x="113" y="85"/>
                      <a:pt x="155" y="121"/>
                    </a:cubicBezTo>
                    <a:cubicBezTo>
                      <a:pt x="138" y="128"/>
                      <a:pt x="125" y="141"/>
                      <a:pt x="118" y="158"/>
                    </a:cubicBezTo>
                    <a:close/>
                    <a:moveTo>
                      <a:pt x="291" y="66"/>
                    </a:moveTo>
                    <a:cubicBezTo>
                      <a:pt x="292" y="66"/>
                      <a:pt x="293" y="66"/>
                      <a:pt x="293" y="66"/>
                    </a:cubicBezTo>
                    <a:cubicBezTo>
                      <a:pt x="296" y="74"/>
                      <a:pt x="279" y="109"/>
                      <a:pt x="238" y="158"/>
                    </a:cubicBezTo>
                    <a:cubicBezTo>
                      <a:pt x="231" y="141"/>
                      <a:pt x="218" y="128"/>
                      <a:pt x="201" y="121"/>
                    </a:cubicBezTo>
                    <a:cubicBezTo>
                      <a:pt x="244" y="85"/>
                      <a:pt x="277" y="66"/>
                      <a:pt x="291" y="66"/>
                    </a:cubicBezTo>
                    <a:close/>
                    <a:moveTo>
                      <a:pt x="293" y="296"/>
                    </a:moveTo>
                    <a:cubicBezTo>
                      <a:pt x="293" y="296"/>
                      <a:pt x="292" y="296"/>
                      <a:pt x="291" y="296"/>
                    </a:cubicBezTo>
                    <a:cubicBezTo>
                      <a:pt x="277" y="296"/>
                      <a:pt x="244" y="277"/>
                      <a:pt x="201" y="241"/>
                    </a:cubicBezTo>
                    <a:cubicBezTo>
                      <a:pt x="218" y="234"/>
                      <a:pt x="231" y="221"/>
                      <a:pt x="238" y="204"/>
                    </a:cubicBezTo>
                    <a:cubicBezTo>
                      <a:pt x="279" y="253"/>
                      <a:pt x="296" y="288"/>
                      <a:pt x="293" y="2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62" name="Google Shape;16062;p111"/>
              <p:cNvSpPr/>
              <p:nvPr/>
            </p:nvSpPr>
            <p:spPr>
              <a:xfrm>
                <a:off x="2303811" y="1016318"/>
                <a:ext cx="73789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6" h="5" extrusionOk="0">
                    <a:moveTo>
                      <a:pt x="86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63" name="Google Shape;16063;p111"/>
              <p:cNvSpPr/>
              <p:nvPr/>
            </p:nvSpPr>
            <p:spPr>
              <a:xfrm>
                <a:off x="2338132" y="975991"/>
                <a:ext cx="4290" cy="4890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64" name="Google Shape;16064;p111"/>
              <p:cNvSpPr/>
              <p:nvPr/>
            </p:nvSpPr>
            <p:spPr>
              <a:xfrm>
                <a:off x="2310675" y="975991"/>
                <a:ext cx="8580" cy="48907"/>
              </a:xfrm>
              <a:custGeom>
                <a:avLst/>
                <a:gdLst/>
                <a:ahLst/>
                <a:cxnLst/>
                <a:rect l="l" t="t" r="r" b="b"/>
                <a:pathLst>
                  <a:path w="10" h="57" extrusionOk="0">
                    <a:moveTo>
                      <a:pt x="0" y="57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5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65" name="Google Shape;16065;p111"/>
              <p:cNvSpPr/>
              <p:nvPr/>
            </p:nvSpPr>
            <p:spPr>
              <a:xfrm>
                <a:off x="2361298" y="975991"/>
                <a:ext cx="8580" cy="48907"/>
              </a:xfrm>
              <a:custGeom>
                <a:avLst/>
                <a:gdLst/>
                <a:ahLst/>
                <a:cxnLst/>
                <a:rect l="l" t="t" r="r" b="b"/>
                <a:pathLst>
                  <a:path w="10" h="57" extrusionOk="0">
                    <a:moveTo>
                      <a:pt x="5" y="57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57"/>
                    </a:lnTo>
                    <a:lnTo>
                      <a:pt x="5" y="5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66" name="Google Shape;16066;p111"/>
              <p:cNvSpPr/>
              <p:nvPr/>
            </p:nvSpPr>
            <p:spPr>
              <a:xfrm>
                <a:off x="2309817" y="980281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67" name="Google Shape;16067;p111"/>
              <p:cNvSpPr/>
              <p:nvPr/>
            </p:nvSpPr>
            <p:spPr>
              <a:xfrm>
                <a:off x="2334700" y="980281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68" name="Google Shape;16068;p111"/>
              <p:cNvSpPr/>
              <p:nvPr/>
            </p:nvSpPr>
            <p:spPr>
              <a:xfrm>
                <a:off x="2357866" y="980281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69" name="Google Shape;16069;p111"/>
              <p:cNvSpPr/>
              <p:nvPr/>
            </p:nvSpPr>
            <p:spPr>
              <a:xfrm>
                <a:off x="2308959" y="996583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70" name="Google Shape;16070;p111"/>
              <p:cNvSpPr/>
              <p:nvPr/>
            </p:nvSpPr>
            <p:spPr>
              <a:xfrm>
                <a:off x="2334700" y="996583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71" name="Google Shape;16071;p111"/>
              <p:cNvSpPr/>
              <p:nvPr/>
            </p:nvSpPr>
            <p:spPr>
              <a:xfrm>
                <a:off x="2359582" y="996583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72" name="Google Shape;16072;p111"/>
              <p:cNvSpPr/>
              <p:nvPr/>
            </p:nvSpPr>
            <p:spPr>
              <a:xfrm>
                <a:off x="2307243" y="101374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73" name="Google Shape;16073;p111"/>
              <p:cNvSpPr/>
              <p:nvPr/>
            </p:nvSpPr>
            <p:spPr>
              <a:xfrm>
                <a:off x="2334700" y="101374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74" name="Google Shape;16074;p111"/>
              <p:cNvSpPr/>
              <p:nvPr/>
            </p:nvSpPr>
            <p:spPr>
              <a:xfrm>
                <a:off x="2361298" y="101374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75" name="Google Shape;16075;p111"/>
              <p:cNvSpPr/>
              <p:nvPr/>
            </p:nvSpPr>
            <p:spPr>
              <a:xfrm>
                <a:off x="2305527" y="999157"/>
                <a:ext cx="70357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2" h="5" extrusionOk="0">
                    <a:moveTo>
                      <a:pt x="82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1" y="0"/>
                    </a:lnTo>
                    <a:lnTo>
                      <a:pt x="8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76" name="Google Shape;16076;p111"/>
              <p:cNvSpPr/>
              <p:nvPr/>
            </p:nvSpPr>
            <p:spPr>
              <a:xfrm>
                <a:off x="2306385" y="982855"/>
                <a:ext cx="68641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0" h="5" extrusionOk="0">
                    <a:moveTo>
                      <a:pt x="8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79" y="0"/>
                    </a:lnTo>
                    <a:lnTo>
                      <a:pt x="8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77" name="Google Shape;16077;p111"/>
              <p:cNvSpPr/>
              <p:nvPr/>
            </p:nvSpPr>
            <p:spPr>
              <a:xfrm>
                <a:off x="2303811" y="1192211"/>
                <a:ext cx="73789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6" h="5" extrusionOk="0">
                    <a:moveTo>
                      <a:pt x="86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78" name="Google Shape;16078;p111"/>
              <p:cNvSpPr/>
              <p:nvPr/>
            </p:nvSpPr>
            <p:spPr>
              <a:xfrm>
                <a:off x="2338132" y="1151884"/>
                <a:ext cx="4290" cy="4976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79" name="Google Shape;16079;p111"/>
              <p:cNvSpPr/>
              <p:nvPr/>
            </p:nvSpPr>
            <p:spPr>
              <a:xfrm>
                <a:off x="2310675" y="1151884"/>
                <a:ext cx="8580" cy="49765"/>
              </a:xfrm>
              <a:custGeom>
                <a:avLst/>
                <a:gdLst/>
                <a:ahLst/>
                <a:cxnLst/>
                <a:rect l="l" t="t" r="r" b="b"/>
                <a:pathLst>
                  <a:path w="10" h="58" extrusionOk="0">
                    <a:moveTo>
                      <a:pt x="0" y="58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5" y="58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80" name="Google Shape;16080;p111"/>
              <p:cNvSpPr/>
              <p:nvPr/>
            </p:nvSpPr>
            <p:spPr>
              <a:xfrm>
                <a:off x="2361298" y="1151884"/>
                <a:ext cx="8580" cy="49765"/>
              </a:xfrm>
              <a:custGeom>
                <a:avLst/>
                <a:gdLst/>
                <a:ahLst/>
                <a:cxnLst/>
                <a:rect l="l" t="t" r="r" b="b"/>
                <a:pathLst>
                  <a:path w="10" h="58" extrusionOk="0">
                    <a:moveTo>
                      <a:pt x="5" y="58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58"/>
                    </a:lnTo>
                    <a:lnTo>
                      <a:pt x="5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81" name="Google Shape;16081;p111"/>
              <p:cNvSpPr/>
              <p:nvPr/>
            </p:nvSpPr>
            <p:spPr>
              <a:xfrm>
                <a:off x="2309817" y="115617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82" name="Google Shape;16082;p111"/>
              <p:cNvSpPr/>
              <p:nvPr/>
            </p:nvSpPr>
            <p:spPr>
              <a:xfrm>
                <a:off x="2334700" y="115617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83" name="Google Shape;16083;p111"/>
              <p:cNvSpPr/>
              <p:nvPr/>
            </p:nvSpPr>
            <p:spPr>
              <a:xfrm>
                <a:off x="2357866" y="1156174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84" name="Google Shape;16084;p111"/>
              <p:cNvSpPr/>
              <p:nvPr/>
            </p:nvSpPr>
            <p:spPr>
              <a:xfrm>
                <a:off x="2308959" y="1173335"/>
                <a:ext cx="12012" cy="858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85" name="Google Shape;16085;p111"/>
              <p:cNvSpPr/>
              <p:nvPr/>
            </p:nvSpPr>
            <p:spPr>
              <a:xfrm>
                <a:off x="2334700" y="1173335"/>
                <a:ext cx="12012" cy="858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86" name="Google Shape;16086;p111"/>
              <p:cNvSpPr/>
              <p:nvPr/>
            </p:nvSpPr>
            <p:spPr>
              <a:xfrm>
                <a:off x="2359582" y="1173335"/>
                <a:ext cx="12012" cy="858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87" name="Google Shape;16087;p111"/>
              <p:cNvSpPr/>
              <p:nvPr/>
            </p:nvSpPr>
            <p:spPr>
              <a:xfrm>
                <a:off x="2307243" y="1189637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88" name="Google Shape;16088;p111"/>
              <p:cNvSpPr/>
              <p:nvPr/>
            </p:nvSpPr>
            <p:spPr>
              <a:xfrm>
                <a:off x="2334700" y="1189637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89" name="Google Shape;16089;p111"/>
              <p:cNvSpPr/>
              <p:nvPr/>
            </p:nvSpPr>
            <p:spPr>
              <a:xfrm>
                <a:off x="2361298" y="1189637"/>
                <a:ext cx="12012" cy="94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90" name="Google Shape;16090;p111"/>
              <p:cNvSpPr/>
              <p:nvPr/>
            </p:nvSpPr>
            <p:spPr>
              <a:xfrm>
                <a:off x="2305527" y="1175908"/>
                <a:ext cx="70357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2" h="5" extrusionOk="0">
                    <a:moveTo>
                      <a:pt x="82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1" y="0"/>
                    </a:lnTo>
                    <a:lnTo>
                      <a:pt x="82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91" name="Google Shape;16091;p111"/>
              <p:cNvSpPr/>
              <p:nvPr/>
            </p:nvSpPr>
            <p:spPr>
              <a:xfrm>
                <a:off x="2306385" y="1158748"/>
                <a:ext cx="68641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0" h="5" extrusionOk="0">
                    <a:moveTo>
                      <a:pt x="8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79" y="0"/>
                    </a:lnTo>
                    <a:lnTo>
                      <a:pt x="8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092" name="Google Shape;16092;p111"/>
          <p:cNvGrpSpPr/>
          <p:nvPr/>
        </p:nvGrpSpPr>
        <p:grpSpPr>
          <a:xfrm>
            <a:off x="2984368" y="3952355"/>
            <a:ext cx="912284" cy="789517"/>
            <a:chOff x="2156093" y="2771630"/>
            <a:chExt cx="684213" cy="592138"/>
          </a:xfrm>
        </p:grpSpPr>
        <p:sp>
          <p:nvSpPr>
            <p:cNvPr id="16093" name="Google Shape;16093;p111"/>
            <p:cNvSpPr/>
            <p:nvPr/>
          </p:nvSpPr>
          <p:spPr>
            <a:xfrm>
              <a:off x="2156093" y="2771630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094" name="Google Shape;16094;p111"/>
            <p:cNvGrpSpPr/>
            <p:nvPr/>
          </p:nvGrpSpPr>
          <p:grpSpPr>
            <a:xfrm>
              <a:off x="2280406" y="2890818"/>
              <a:ext cx="435586" cy="353762"/>
              <a:chOff x="2303811" y="964837"/>
              <a:chExt cx="310603" cy="252257"/>
            </a:xfrm>
          </p:grpSpPr>
          <p:sp>
            <p:nvSpPr>
              <p:cNvPr id="16095" name="Google Shape;16095;p111"/>
              <p:cNvSpPr/>
              <p:nvPr/>
            </p:nvSpPr>
            <p:spPr>
              <a:xfrm>
                <a:off x="2387039" y="964837"/>
                <a:ext cx="143289" cy="252257"/>
              </a:xfrm>
              <a:custGeom>
                <a:avLst/>
                <a:gdLst/>
                <a:ahLst/>
                <a:cxnLst/>
                <a:rect l="l" t="t" r="r" b="b"/>
                <a:pathLst>
                  <a:path w="788" h="1380" extrusionOk="0">
                    <a:moveTo>
                      <a:pt x="721" y="1380"/>
                    </a:moveTo>
                    <a:cubicBezTo>
                      <a:pt x="67" y="1380"/>
                      <a:pt x="67" y="1380"/>
                      <a:pt x="67" y="1380"/>
                    </a:cubicBezTo>
                    <a:cubicBezTo>
                      <a:pt x="30" y="1380"/>
                      <a:pt x="0" y="1350"/>
                      <a:pt x="0" y="131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ubicBezTo>
                      <a:pt x="721" y="0"/>
                      <a:pt x="721" y="0"/>
                      <a:pt x="721" y="0"/>
                    </a:cubicBezTo>
                    <a:cubicBezTo>
                      <a:pt x="758" y="0"/>
                      <a:pt x="788" y="30"/>
                      <a:pt x="788" y="67"/>
                    </a:cubicBezTo>
                    <a:cubicBezTo>
                      <a:pt x="788" y="1313"/>
                      <a:pt x="788" y="1313"/>
                      <a:pt x="788" y="1313"/>
                    </a:cubicBezTo>
                    <a:cubicBezTo>
                      <a:pt x="788" y="1350"/>
                      <a:pt x="758" y="1380"/>
                      <a:pt x="721" y="138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0625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96" name="Google Shape;16096;p111"/>
              <p:cNvSpPr/>
              <p:nvPr/>
            </p:nvSpPr>
            <p:spPr>
              <a:xfrm>
                <a:off x="2412779" y="1001732"/>
                <a:ext cx="93524" cy="11154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97" name="Google Shape;16097;p111"/>
              <p:cNvSpPr/>
              <p:nvPr/>
            </p:nvSpPr>
            <p:spPr>
              <a:xfrm>
                <a:off x="2412779" y="1034336"/>
                <a:ext cx="93524" cy="12012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98" name="Google Shape;16098;p111"/>
              <p:cNvSpPr/>
              <p:nvPr/>
            </p:nvSpPr>
            <p:spPr>
              <a:xfrm>
                <a:off x="2412779" y="1067798"/>
                <a:ext cx="93524" cy="12012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99" name="Google Shape;16099;p111"/>
              <p:cNvSpPr/>
              <p:nvPr/>
            </p:nvSpPr>
            <p:spPr>
              <a:xfrm>
                <a:off x="2412779" y="1101261"/>
                <a:ext cx="93524" cy="11154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00" name="Google Shape;16100;p111"/>
              <p:cNvSpPr/>
              <p:nvPr/>
            </p:nvSpPr>
            <p:spPr>
              <a:xfrm>
                <a:off x="2412779" y="1133866"/>
                <a:ext cx="93524" cy="12012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01" name="Google Shape;16101;p111"/>
              <p:cNvSpPr/>
              <p:nvPr/>
            </p:nvSpPr>
            <p:spPr>
              <a:xfrm>
                <a:off x="2412779" y="1167328"/>
                <a:ext cx="93524" cy="12012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02" name="Google Shape;16102;p111"/>
              <p:cNvSpPr/>
              <p:nvPr/>
            </p:nvSpPr>
            <p:spPr>
              <a:xfrm>
                <a:off x="2543198" y="1059218"/>
                <a:ext cx="65209" cy="65209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57" extrusionOk="0">
                    <a:moveTo>
                      <a:pt x="354" y="171"/>
                    </a:moveTo>
                    <a:cubicBezTo>
                      <a:pt x="354" y="170"/>
                      <a:pt x="353" y="169"/>
                      <a:pt x="353" y="168"/>
                    </a:cubicBezTo>
                    <a:cubicBezTo>
                      <a:pt x="311" y="127"/>
                      <a:pt x="311" y="127"/>
                      <a:pt x="311" y="127"/>
                    </a:cubicBezTo>
                    <a:cubicBezTo>
                      <a:pt x="307" y="123"/>
                      <a:pt x="300" y="123"/>
                      <a:pt x="296" y="127"/>
                    </a:cubicBezTo>
                    <a:cubicBezTo>
                      <a:pt x="295" y="128"/>
                      <a:pt x="295" y="128"/>
                      <a:pt x="295" y="128"/>
                    </a:cubicBezTo>
                    <a:cubicBezTo>
                      <a:pt x="291" y="132"/>
                      <a:pt x="291" y="139"/>
                      <a:pt x="295" y="143"/>
                    </a:cubicBezTo>
                    <a:cubicBezTo>
                      <a:pt x="319" y="167"/>
                      <a:pt x="319" y="167"/>
                      <a:pt x="319" y="167"/>
                    </a:cubicBezTo>
                    <a:cubicBezTo>
                      <a:pt x="255" y="167"/>
                      <a:pt x="255" y="167"/>
                      <a:pt x="255" y="167"/>
                    </a:cubicBezTo>
                    <a:cubicBezTo>
                      <a:pt x="269" y="150"/>
                      <a:pt x="282" y="134"/>
                      <a:pt x="291" y="119"/>
                    </a:cubicBezTo>
                    <a:cubicBezTo>
                      <a:pt x="313" y="85"/>
                      <a:pt x="318" y="64"/>
                      <a:pt x="307" y="53"/>
                    </a:cubicBezTo>
                    <a:cubicBezTo>
                      <a:pt x="304" y="50"/>
                      <a:pt x="299" y="47"/>
                      <a:pt x="291" y="47"/>
                    </a:cubicBezTo>
                    <a:cubicBezTo>
                      <a:pt x="269" y="47"/>
                      <a:pt x="229" y="73"/>
                      <a:pt x="190" y="106"/>
                    </a:cubicBezTo>
                    <a:cubicBezTo>
                      <a:pt x="190" y="38"/>
                      <a:pt x="190" y="38"/>
                      <a:pt x="190" y="38"/>
                    </a:cubicBezTo>
                    <a:cubicBezTo>
                      <a:pt x="214" y="62"/>
                      <a:pt x="214" y="62"/>
                      <a:pt x="214" y="62"/>
                    </a:cubicBezTo>
                    <a:cubicBezTo>
                      <a:pt x="218" y="66"/>
                      <a:pt x="225" y="66"/>
                      <a:pt x="229" y="62"/>
                    </a:cubicBezTo>
                    <a:cubicBezTo>
                      <a:pt x="230" y="61"/>
                      <a:pt x="230" y="61"/>
                      <a:pt x="230" y="61"/>
                    </a:cubicBezTo>
                    <a:cubicBezTo>
                      <a:pt x="234" y="57"/>
                      <a:pt x="234" y="50"/>
                      <a:pt x="230" y="46"/>
                    </a:cubicBezTo>
                    <a:cubicBezTo>
                      <a:pt x="188" y="4"/>
                      <a:pt x="188" y="4"/>
                      <a:pt x="188" y="4"/>
                    </a:cubicBezTo>
                    <a:cubicBezTo>
                      <a:pt x="188" y="4"/>
                      <a:pt x="188" y="4"/>
                      <a:pt x="188" y="4"/>
                    </a:cubicBezTo>
                    <a:cubicBezTo>
                      <a:pt x="186" y="1"/>
                      <a:pt x="183" y="0"/>
                      <a:pt x="180" y="0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75" y="0"/>
                      <a:pt x="172" y="1"/>
                      <a:pt x="171" y="3"/>
                    </a:cubicBezTo>
                    <a:cubicBezTo>
                      <a:pt x="170" y="3"/>
                      <a:pt x="169" y="4"/>
                      <a:pt x="168" y="4"/>
                    </a:cubicBezTo>
                    <a:cubicBezTo>
                      <a:pt x="127" y="46"/>
                      <a:pt x="127" y="46"/>
                      <a:pt x="127" y="46"/>
                    </a:cubicBezTo>
                    <a:cubicBezTo>
                      <a:pt x="123" y="50"/>
                      <a:pt x="123" y="57"/>
                      <a:pt x="127" y="61"/>
                    </a:cubicBezTo>
                    <a:cubicBezTo>
                      <a:pt x="128" y="62"/>
                      <a:pt x="128" y="62"/>
                      <a:pt x="128" y="62"/>
                    </a:cubicBezTo>
                    <a:cubicBezTo>
                      <a:pt x="132" y="66"/>
                      <a:pt x="139" y="66"/>
                      <a:pt x="143" y="62"/>
                    </a:cubicBezTo>
                    <a:cubicBezTo>
                      <a:pt x="167" y="38"/>
                      <a:pt x="167" y="38"/>
                      <a:pt x="167" y="38"/>
                    </a:cubicBezTo>
                    <a:cubicBezTo>
                      <a:pt x="167" y="107"/>
                      <a:pt x="167" y="107"/>
                      <a:pt x="167" y="107"/>
                    </a:cubicBezTo>
                    <a:cubicBezTo>
                      <a:pt x="128" y="73"/>
                      <a:pt x="88" y="47"/>
                      <a:pt x="65" y="47"/>
                    </a:cubicBezTo>
                    <a:cubicBezTo>
                      <a:pt x="57" y="47"/>
                      <a:pt x="52" y="50"/>
                      <a:pt x="50" y="53"/>
                    </a:cubicBezTo>
                    <a:cubicBezTo>
                      <a:pt x="39" y="64"/>
                      <a:pt x="44" y="85"/>
                      <a:pt x="65" y="119"/>
                    </a:cubicBezTo>
                    <a:cubicBezTo>
                      <a:pt x="75" y="134"/>
                      <a:pt x="87" y="150"/>
                      <a:pt x="101" y="167"/>
                    </a:cubicBezTo>
                    <a:cubicBezTo>
                      <a:pt x="38" y="167"/>
                      <a:pt x="38" y="167"/>
                      <a:pt x="38" y="167"/>
                    </a:cubicBezTo>
                    <a:cubicBezTo>
                      <a:pt x="62" y="143"/>
                      <a:pt x="62" y="143"/>
                      <a:pt x="62" y="143"/>
                    </a:cubicBezTo>
                    <a:cubicBezTo>
                      <a:pt x="66" y="139"/>
                      <a:pt x="66" y="132"/>
                      <a:pt x="62" y="128"/>
                    </a:cubicBezTo>
                    <a:cubicBezTo>
                      <a:pt x="61" y="127"/>
                      <a:pt x="61" y="127"/>
                      <a:pt x="61" y="127"/>
                    </a:cubicBezTo>
                    <a:cubicBezTo>
                      <a:pt x="57" y="123"/>
                      <a:pt x="50" y="123"/>
                      <a:pt x="46" y="127"/>
                    </a:cubicBezTo>
                    <a:cubicBezTo>
                      <a:pt x="4" y="168"/>
                      <a:pt x="4" y="168"/>
                      <a:pt x="4" y="168"/>
                    </a:cubicBezTo>
                    <a:cubicBezTo>
                      <a:pt x="4" y="169"/>
                      <a:pt x="3" y="170"/>
                      <a:pt x="3" y="171"/>
                    </a:cubicBezTo>
                    <a:cubicBezTo>
                      <a:pt x="1" y="172"/>
                      <a:pt x="0" y="175"/>
                      <a:pt x="0" y="178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3"/>
                      <a:pt x="1" y="186"/>
                      <a:pt x="4" y="188"/>
                    </a:cubicBezTo>
                    <a:cubicBezTo>
                      <a:pt x="4" y="188"/>
                      <a:pt x="4" y="188"/>
                      <a:pt x="4" y="188"/>
                    </a:cubicBezTo>
                    <a:cubicBezTo>
                      <a:pt x="46" y="230"/>
                      <a:pt x="46" y="230"/>
                      <a:pt x="46" y="230"/>
                    </a:cubicBezTo>
                    <a:cubicBezTo>
                      <a:pt x="50" y="234"/>
                      <a:pt x="57" y="234"/>
                      <a:pt x="61" y="230"/>
                    </a:cubicBezTo>
                    <a:cubicBezTo>
                      <a:pt x="62" y="229"/>
                      <a:pt x="62" y="229"/>
                      <a:pt x="62" y="229"/>
                    </a:cubicBezTo>
                    <a:cubicBezTo>
                      <a:pt x="66" y="225"/>
                      <a:pt x="66" y="218"/>
                      <a:pt x="62" y="214"/>
                    </a:cubicBezTo>
                    <a:cubicBezTo>
                      <a:pt x="38" y="190"/>
                      <a:pt x="38" y="190"/>
                      <a:pt x="38" y="190"/>
                    </a:cubicBezTo>
                    <a:cubicBezTo>
                      <a:pt x="105" y="190"/>
                      <a:pt x="105" y="190"/>
                      <a:pt x="105" y="190"/>
                    </a:cubicBezTo>
                    <a:cubicBezTo>
                      <a:pt x="89" y="209"/>
                      <a:pt x="76" y="227"/>
                      <a:pt x="65" y="243"/>
                    </a:cubicBezTo>
                    <a:cubicBezTo>
                      <a:pt x="44" y="277"/>
                      <a:pt x="39" y="298"/>
                      <a:pt x="50" y="310"/>
                    </a:cubicBezTo>
                    <a:cubicBezTo>
                      <a:pt x="52" y="312"/>
                      <a:pt x="57" y="315"/>
                      <a:pt x="65" y="315"/>
                    </a:cubicBezTo>
                    <a:cubicBezTo>
                      <a:pt x="65" y="315"/>
                      <a:pt x="65" y="315"/>
                      <a:pt x="65" y="315"/>
                    </a:cubicBezTo>
                    <a:cubicBezTo>
                      <a:pt x="88" y="315"/>
                      <a:pt x="128" y="289"/>
                      <a:pt x="167" y="255"/>
                    </a:cubicBezTo>
                    <a:cubicBezTo>
                      <a:pt x="167" y="319"/>
                      <a:pt x="167" y="319"/>
                      <a:pt x="167" y="319"/>
                    </a:cubicBezTo>
                    <a:cubicBezTo>
                      <a:pt x="143" y="295"/>
                      <a:pt x="143" y="295"/>
                      <a:pt x="143" y="295"/>
                    </a:cubicBezTo>
                    <a:cubicBezTo>
                      <a:pt x="139" y="291"/>
                      <a:pt x="132" y="291"/>
                      <a:pt x="128" y="295"/>
                    </a:cubicBezTo>
                    <a:cubicBezTo>
                      <a:pt x="127" y="296"/>
                      <a:pt x="127" y="296"/>
                      <a:pt x="127" y="296"/>
                    </a:cubicBezTo>
                    <a:cubicBezTo>
                      <a:pt x="123" y="300"/>
                      <a:pt x="123" y="307"/>
                      <a:pt x="127" y="311"/>
                    </a:cubicBezTo>
                    <a:cubicBezTo>
                      <a:pt x="168" y="353"/>
                      <a:pt x="168" y="353"/>
                      <a:pt x="168" y="353"/>
                    </a:cubicBezTo>
                    <a:cubicBezTo>
                      <a:pt x="169" y="353"/>
                      <a:pt x="170" y="354"/>
                      <a:pt x="171" y="354"/>
                    </a:cubicBezTo>
                    <a:cubicBezTo>
                      <a:pt x="172" y="356"/>
                      <a:pt x="175" y="357"/>
                      <a:pt x="178" y="357"/>
                    </a:cubicBezTo>
                    <a:cubicBezTo>
                      <a:pt x="180" y="357"/>
                      <a:pt x="180" y="357"/>
                      <a:pt x="180" y="357"/>
                    </a:cubicBezTo>
                    <a:cubicBezTo>
                      <a:pt x="183" y="357"/>
                      <a:pt x="186" y="356"/>
                      <a:pt x="188" y="353"/>
                    </a:cubicBezTo>
                    <a:cubicBezTo>
                      <a:pt x="188" y="353"/>
                      <a:pt x="188" y="353"/>
                      <a:pt x="188" y="353"/>
                    </a:cubicBezTo>
                    <a:cubicBezTo>
                      <a:pt x="230" y="311"/>
                      <a:pt x="230" y="311"/>
                      <a:pt x="230" y="311"/>
                    </a:cubicBezTo>
                    <a:cubicBezTo>
                      <a:pt x="234" y="307"/>
                      <a:pt x="234" y="300"/>
                      <a:pt x="230" y="296"/>
                    </a:cubicBezTo>
                    <a:cubicBezTo>
                      <a:pt x="229" y="295"/>
                      <a:pt x="229" y="295"/>
                      <a:pt x="229" y="295"/>
                    </a:cubicBezTo>
                    <a:cubicBezTo>
                      <a:pt x="225" y="291"/>
                      <a:pt x="218" y="291"/>
                      <a:pt x="214" y="295"/>
                    </a:cubicBezTo>
                    <a:cubicBezTo>
                      <a:pt x="190" y="319"/>
                      <a:pt x="190" y="319"/>
                      <a:pt x="190" y="319"/>
                    </a:cubicBezTo>
                    <a:cubicBezTo>
                      <a:pt x="190" y="256"/>
                      <a:pt x="190" y="256"/>
                      <a:pt x="190" y="256"/>
                    </a:cubicBezTo>
                    <a:cubicBezTo>
                      <a:pt x="229" y="289"/>
                      <a:pt x="269" y="315"/>
                      <a:pt x="291" y="315"/>
                    </a:cubicBezTo>
                    <a:cubicBezTo>
                      <a:pt x="299" y="315"/>
                      <a:pt x="304" y="312"/>
                      <a:pt x="307" y="310"/>
                    </a:cubicBezTo>
                    <a:cubicBezTo>
                      <a:pt x="318" y="298"/>
                      <a:pt x="313" y="277"/>
                      <a:pt x="291" y="243"/>
                    </a:cubicBezTo>
                    <a:cubicBezTo>
                      <a:pt x="281" y="227"/>
                      <a:pt x="267" y="209"/>
                      <a:pt x="251" y="190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295" y="214"/>
                      <a:pt x="295" y="214"/>
                      <a:pt x="295" y="214"/>
                    </a:cubicBezTo>
                    <a:cubicBezTo>
                      <a:pt x="291" y="218"/>
                      <a:pt x="291" y="225"/>
                      <a:pt x="295" y="229"/>
                    </a:cubicBezTo>
                    <a:cubicBezTo>
                      <a:pt x="296" y="230"/>
                      <a:pt x="296" y="230"/>
                      <a:pt x="296" y="230"/>
                    </a:cubicBezTo>
                    <a:cubicBezTo>
                      <a:pt x="300" y="234"/>
                      <a:pt x="307" y="234"/>
                      <a:pt x="311" y="230"/>
                    </a:cubicBezTo>
                    <a:cubicBezTo>
                      <a:pt x="353" y="188"/>
                      <a:pt x="353" y="188"/>
                      <a:pt x="353" y="188"/>
                    </a:cubicBezTo>
                    <a:cubicBezTo>
                      <a:pt x="353" y="188"/>
                      <a:pt x="353" y="188"/>
                      <a:pt x="353" y="188"/>
                    </a:cubicBezTo>
                    <a:cubicBezTo>
                      <a:pt x="356" y="186"/>
                      <a:pt x="357" y="183"/>
                      <a:pt x="357" y="180"/>
                    </a:cubicBezTo>
                    <a:cubicBezTo>
                      <a:pt x="357" y="178"/>
                      <a:pt x="357" y="178"/>
                      <a:pt x="357" y="178"/>
                    </a:cubicBezTo>
                    <a:cubicBezTo>
                      <a:pt x="357" y="175"/>
                      <a:pt x="356" y="172"/>
                      <a:pt x="354" y="171"/>
                    </a:cubicBezTo>
                    <a:close/>
                    <a:moveTo>
                      <a:pt x="65" y="296"/>
                    </a:moveTo>
                    <a:cubicBezTo>
                      <a:pt x="64" y="296"/>
                      <a:pt x="64" y="296"/>
                      <a:pt x="63" y="296"/>
                    </a:cubicBezTo>
                    <a:cubicBezTo>
                      <a:pt x="60" y="288"/>
                      <a:pt x="77" y="253"/>
                      <a:pt x="118" y="204"/>
                    </a:cubicBezTo>
                    <a:cubicBezTo>
                      <a:pt x="125" y="221"/>
                      <a:pt x="138" y="234"/>
                      <a:pt x="155" y="241"/>
                    </a:cubicBezTo>
                    <a:cubicBezTo>
                      <a:pt x="113" y="277"/>
                      <a:pt x="79" y="296"/>
                      <a:pt x="65" y="296"/>
                    </a:cubicBezTo>
                    <a:close/>
                    <a:moveTo>
                      <a:pt x="118" y="158"/>
                    </a:moveTo>
                    <a:cubicBezTo>
                      <a:pt x="77" y="109"/>
                      <a:pt x="60" y="74"/>
                      <a:pt x="63" y="66"/>
                    </a:cubicBezTo>
                    <a:cubicBezTo>
                      <a:pt x="64" y="66"/>
                      <a:pt x="64" y="66"/>
                      <a:pt x="65" y="66"/>
                    </a:cubicBezTo>
                    <a:cubicBezTo>
                      <a:pt x="79" y="66"/>
                      <a:pt x="113" y="85"/>
                      <a:pt x="155" y="121"/>
                    </a:cubicBezTo>
                    <a:cubicBezTo>
                      <a:pt x="138" y="128"/>
                      <a:pt x="125" y="141"/>
                      <a:pt x="118" y="158"/>
                    </a:cubicBezTo>
                    <a:close/>
                    <a:moveTo>
                      <a:pt x="291" y="66"/>
                    </a:moveTo>
                    <a:cubicBezTo>
                      <a:pt x="292" y="66"/>
                      <a:pt x="293" y="66"/>
                      <a:pt x="293" y="66"/>
                    </a:cubicBezTo>
                    <a:cubicBezTo>
                      <a:pt x="296" y="74"/>
                      <a:pt x="279" y="109"/>
                      <a:pt x="238" y="158"/>
                    </a:cubicBezTo>
                    <a:cubicBezTo>
                      <a:pt x="231" y="141"/>
                      <a:pt x="218" y="128"/>
                      <a:pt x="201" y="121"/>
                    </a:cubicBezTo>
                    <a:cubicBezTo>
                      <a:pt x="244" y="85"/>
                      <a:pt x="277" y="66"/>
                      <a:pt x="291" y="66"/>
                    </a:cubicBezTo>
                    <a:close/>
                    <a:moveTo>
                      <a:pt x="293" y="296"/>
                    </a:moveTo>
                    <a:cubicBezTo>
                      <a:pt x="293" y="296"/>
                      <a:pt x="292" y="296"/>
                      <a:pt x="291" y="296"/>
                    </a:cubicBezTo>
                    <a:cubicBezTo>
                      <a:pt x="277" y="296"/>
                      <a:pt x="244" y="277"/>
                      <a:pt x="201" y="241"/>
                    </a:cubicBezTo>
                    <a:cubicBezTo>
                      <a:pt x="218" y="234"/>
                      <a:pt x="231" y="221"/>
                      <a:pt x="238" y="204"/>
                    </a:cubicBezTo>
                    <a:cubicBezTo>
                      <a:pt x="279" y="253"/>
                      <a:pt x="296" y="288"/>
                      <a:pt x="293" y="296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03" name="Google Shape;16103;p111"/>
              <p:cNvSpPr/>
              <p:nvPr/>
            </p:nvSpPr>
            <p:spPr>
              <a:xfrm>
                <a:off x="2539766" y="1016318"/>
                <a:ext cx="74648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7" h="5" extrusionOk="0">
                    <a:moveTo>
                      <a:pt x="87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85" y="0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04" name="Google Shape;16104;p111"/>
              <p:cNvSpPr/>
              <p:nvPr/>
            </p:nvSpPr>
            <p:spPr>
              <a:xfrm>
                <a:off x="2574944" y="975991"/>
                <a:ext cx="4290" cy="4890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05" name="Google Shape;16105;p111"/>
              <p:cNvSpPr/>
              <p:nvPr/>
            </p:nvSpPr>
            <p:spPr>
              <a:xfrm>
                <a:off x="2546630" y="975991"/>
                <a:ext cx="8580" cy="48907"/>
              </a:xfrm>
              <a:custGeom>
                <a:avLst/>
                <a:gdLst/>
                <a:ahLst/>
                <a:cxnLst/>
                <a:rect l="l" t="t" r="r" b="b"/>
                <a:pathLst>
                  <a:path w="10" h="57" extrusionOk="0">
                    <a:moveTo>
                      <a:pt x="0" y="57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5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06" name="Google Shape;16106;p111"/>
              <p:cNvSpPr/>
              <p:nvPr/>
            </p:nvSpPr>
            <p:spPr>
              <a:xfrm>
                <a:off x="2597252" y="975991"/>
                <a:ext cx="8580" cy="48907"/>
              </a:xfrm>
              <a:custGeom>
                <a:avLst/>
                <a:gdLst/>
                <a:ahLst/>
                <a:cxnLst/>
                <a:rect l="l" t="t" r="r" b="b"/>
                <a:pathLst>
                  <a:path w="10" h="57" extrusionOk="0">
                    <a:moveTo>
                      <a:pt x="5" y="57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57"/>
                    </a:lnTo>
                    <a:lnTo>
                      <a:pt x="5" y="5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07" name="Google Shape;16107;p111"/>
              <p:cNvSpPr/>
              <p:nvPr/>
            </p:nvSpPr>
            <p:spPr>
              <a:xfrm>
                <a:off x="2546630" y="980281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08" name="Google Shape;16108;p111"/>
              <p:cNvSpPr/>
              <p:nvPr/>
            </p:nvSpPr>
            <p:spPr>
              <a:xfrm>
                <a:off x="2570654" y="980281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09" name="Google Shape;16109;p111"/>
              <p:cNvSpPr/>
              <p:nvPr/>
            </p:nvSpPr>
            <p:spPr>
              <a:xfrm>
                <a:off x="2594679" y="980281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10" name="Google Shape;16110;p111"/>
              <p:cNvSpPr/>
              <p:nvPr/>
            </p:nvSpPr>
            <p:spPr>
              <a:xfrm>
                <a:off x="2544914" y="996583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11" name="Google Shape;16111;p111"/>
              <p:cNvSpPr/>
              <p:nvPr/>
            </p:nvSpPr>
            <p:spPr>
              <a:xfrm>
                <a:off x="2570654" y="996583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12" name="Google Shape;16112;p111"/>
              <p:cNvSpPr/>
              <p:nvPr/>
            </p:nvSpPr>
            <p:spPr>
              <a:xfrm>
                <a:off x="2595536" y="996583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13" name="Google Shape;16113;p111"/>
              <p:cNvSpPr/>
              <p:nvPr/>
            </p:nvSpPr>
            <p:spPr>
              <a:xfrm>
                <a:off x="2543198" y="1013744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14" name="Google Shape;16114;p111"/>
              <p:cNvSpPr/>
              <p:nvPr/>
            </p:nvSpPr>
            <p:spPr>
              <a:xfrm>
                <a:off x="2570654" y="1013744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15" name="Google Shape;16115;p111"/>
              <p:cNvSpPr/>
              <p:nvPr/>
            </p:nvSpPr>
            <p:spPr>
              <a:xfrm>
                <a:off x="2597252" y="1013744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16" name="Google Shape;16116;p111"/>
              <p:cNvSpPr/>
              <p:nvPr/>
            </p:nvSpPr>
            <p:spPr>
              <a:xfrm>
                <a:off x="2541482" y="999157"/>
                <a:ext cx="71216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" extrusionOk="0">
                    <a:moveTo>
                      <a:pt x="83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2" y="0"/>
                    </a:lnTo>
                    <a:lnTo>
                      <a:pt x="83" y="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17" name="Google Shape;16117;p111"/>
              <p:cNvSpPr/>
              <p:nvPr/>
            </p:nvSpPr>
            <p:spPr>
              <a:xfrm>
                <a:off x="2543198" y="982855"/>
                <a:ext cx="67783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79" h="5" extrusionOk="0">
                    <a:moveTo>
                      <a:pt x="79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78" y="0"/>
                    </a:lnTo>
                    <a:lnTo>
                      <a:pt x="79" y="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18" name="Google Shape;16118;p111"/>
              <p:cNvSpPr/>
              <p:nvPr/>
            </p:nvSpPr>
            <p:spPr>
              <a:xfrm>
                <a:off x="2539766" y="1192211"/>
                <a:ext cx="74648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7" h="5" extrusionOk="0">
                    <a:moveTo>
                      <a:pt x="87" y="5"/>
                    </a:moveTo>
                    <a:lnTo>
                      <a:pt x="0" y="5"/>
                    </a:lnTo>
                    <a:lnTo>
                      <a:pt x="2" y="0"/>
                    </a:lnTo>
                    <a:lnTo>
                      <a:pt x="85" y="0"/>
                    </a:lnTo>
                    <a:lnTo>
                      <a:pt x="87" y="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19" name="Google Shape;16119;p111"/>
              <p:cNvSpPr/>
              <p:nvPr/>
            </p:nvSpPr>
            <p:spPr>
              <a:xfrm>
                <a:off x="2574944" y="1151884"/>
                <a:ext cx="4290" cy="4976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20" name="Google Shape;16120;p111"/>
              <p:cNvSpPr/>
              <p:nvPr/>
            </p:nvSpPr>
            <p:spPr>
              <a:xfrm>
                <a:off x="2546630" y="1151884"/>
                <a:ext cx="8580" cy="49765"/>
              </a:xfrm>
              <a:custGeom>
                <a:avLst/>
                <a:gdLst/>
                <a:ahLst/>
                <a:cxnLst/>
                <a:rect l="l" t="t" r="r" b="b"/>
                <a:pathLst>
                  <a:path w="10" h="58" extrusionOk="0">
                    <a:moveTo>
                      <a:pt x="0" y="58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5" y="58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21" name="Google Shape;16121;p111"/>
              <p:cNvSpPr/>
              <p:nvPr/>
            </p:nvSpPr>
            <p:spPr>
              <a:xfrm>
                <a:off x="2597252" y="1151884"/>
                <a:ext cx="8580" cy="49765"/>
              </a:xfrm>
              <a:custGeom>
                <a:avLst/>
                <a:gdLst/>
                <a:ahLst/>
                <a:cxnLst/>
                <a:rect l="l" t="t" r="r" b="b"/>
                <a:pathLst>
                  <a:path w="10" h="58" extrusionOk="0">
                    <a:moveTo>
                      <a:pt x="5" y="58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58"/>
                    </a:lnTo>
                    <a:lnTo>
                      <a:pt x="5" y="58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22" name="Google Shape;16122;p111"/>
              <p:cNvSpPr/>
              <p:nvPr/>
            </p:nvSpPr>
            <p:spPr>
              <a:xfrm>
                <a:off x="2546630" y="1156174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23" name="Google Shape;16123;p111"/>
              <p:cNvSpPr/>
              <p:nvPr/>
            </p:nvSpPr>
            <p:spPr>
              <a:xfrm>
                <a:off x="2570654" y="1156174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24" name="Google Shape;16124;p111"/>
              <p:cNvSpPr/>
              <p:nvPr/>
            </p:nvSpPr>
            <p:spPr>
              <a:xfrm>
                <a:off x="2594679" y="1156174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25" name="Google Shape;16125;p111"/>
              <p:cNvSpPr/>
              <p:nvPr/>
            </p:nvSpPr>
            <p:spPr>
              <a:xfrm>
                <a:off x="2544914" y="1173335"/>
                <a:ext cx="12012" cy="8580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26" name="Google Shape;16126;p111"/>
              <p:cNvSpPr/>
              <p:nvPr/>
            </p:nvSpPr>
            <p:spPr>
              <a:xfrm>
                <a:off x="2570654" y="1173335"/>
                <a:ext cx="12012" cy="8580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27" name="Google Shape;16127;p111"/>
              <p:cNvSpPr/>
              <p:nvPr/>
            </p:nvSpPr>
            <p:spPr>
              <a:xfrm>
                <a:off x="2595536" y="1173335"/>
                <a:ext cx="12012" cy="8580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28" name="Google Shape;16128;p111"/>
              <p:cNvSpPr/>
              <p:nvPr/>
            </p:nvSpPr>
            <p:spPr>
              <a:xfrm>
                <a:off x="2543198" y="1189637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29" name="Google Shape;16129;p111"/>
              <p:cNvSpPr/>
              <p:nvPr/>
            </p:nvSpPr>
            <p:spPr>
              <a:xfrm>
                <a:off x="2570654" y="1189637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30" name="Google Shape;16130;p111"/>
              <p:cNvSpPr/>
              <p:nvPr/>
            </p:nvSpPr>
            <p:spPr>
              <a:xfrm>
                <a:off x="2597252" y="1189637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31" name="Google Shape;16131;p111"/>
              <p:cNvSpPr/>
              <p:nvPr/>
            </p:nvSpPr>
            <p:spPr>
              <a:xfrm>
                <a:off x="2541482" y="1175908"/>
                <a:ext cx="71216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3" h="5" extrusionOk="0">
                    <a:moveTo>
                      <a:pt x="83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2" y="0"/>
                    </a:lnTo>
                    <a:lnTo>
                      <a:pt x="83" y="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32" name="Google Shape;16132;p111"/>
              <p:cNvSpPr/>
              <p:nvPr/>
            </p:nvSpPr>
            <p:spPr>
              <a:xfrm>
                <a:off x="2543198" y="1158748"/>
                <a:ext cx="67783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79" h="5" extrusionOk="0">
                    <a:moveTo>
                      <a:pt x="79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78" y="0"/>
                    </a:lnTo>
                    <a:lnTo>
                      <a:pt x="79" y="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33" name="Google Shape;16133;p111"/>
              <p:cNvSpPr/>
              <p:nvPr/>
            </p:nvSpPr>
            <p:spPr>
              <a:xfrm>
                <a:off x="2307243" y="1059218"/>
                <a:ext cx="65209" cy="65209"/>
              </a:xfrm>
              <a:custGeom>
                <a:avLst/>
                <a:gdLst/>
                <a:ahLst/>
                <a:cxnLst/>
                <a:rect l="l" t="t" r="r" b="b"/>
                <a:pathLst>
                  <a:path w="357" h="357" extrusionOk="0">
                    <a:moveTo>
                      <a:pt x="354" y="171"/>
                    </a:moveTo>
                    <a:cubicBezTo>
                      <a:pt x="354" y="170"/>
                      <a:pt x="353" y="169"/>
                      <a:pt x="353" y="168"/>
                    </a:cubicBezTo>
                    <a:cubicBezTo>
                      <a:pt x="311" y="127"/>
                      <a:pt x="311" y="127"/>
                      <a:pt x="311" y="127"/>
                    </a:cubicBezTo>
                    <a:cubicBezTo>
                      <a:pt x="307" y="123"/>
                      <a:pt x="300" y="123"/>
                      <a:pt x="296" y="127"/>
                    </a:cubicBezTo>
                    <a:cubicBezTo>
                      <a:pt x="295" y="128"/>
                      <a:pt x="295" y="128"/>
                      <a:pt x="295" y="128"/>
                    </a:cubicBezTo>
                    <a:cubicBezTo>
                      <a:pt x="291" y="132"/>
                      <a:pt x="291" y="139"/>
                      <a:pt x="295" y="143"/>
                    </a:cubicBezTo>
                    <a:cubicBezTo>
                      <a:pt x="319" y="167"/>
                      <a:pt x="319" y="167"/>
                      <a:pt x="319" y="167"/>
                    </a:cubicBezTo>
                    <a:cubicBezTo>
                      <a:pt x="255" y="167"/>
                      <a:pt x="255" y="167"/>
                      <a:pt x="255" y="167"/>
                    </a:cubicBezTo>
                    <a:cubicBezTo>
                      <a:pt x="269" y="150"/>
                      <a:pt x="282" y="134"/>
                      <a:pt x="291" y="119"/>
                    </a:cubicBezTo>
                    <a:cubicBezTo>
                      <a:pt x="313" y="85"/>
                      <a:pt x="318" y="64"/>
                      <a:pt x="307" y="53"/>
                    </a:cubicBezTo>
                    <a:cubicBezTo>
                      <a:pt x="304" y="50"/>
                      <a:pt x="299" y="47"/>
                      <a:pt x="291" y="47"/>
                    </a:cubicBezTo>
                    <a:cubicBezTo>
                      <a:pt x="269" y="47"/>
                      <a:pt x="229" y="73"/>
                      <a:pt x="190" y="106"/>
                    </a:cubicBezTo>
                    <a:cubicBezTo>
                      <a:pt x="190" y="38"/>
                      <a:pt x="190" y="38"/>
                      <a:pt x="190" y="38"/>
                    </a:cubicBezTo>
                    <a:cubicBezTo>
                      <a:pt x="214" y="62"/>
                      <a:pt x="214" y="62"/>
                      <a:pt x="214" y="62"/>
                    </a:cubicBezTo>
                    <a:cubicBezTo>
                      <a:pt x="218" y="66"/>
                      <a:pt x="225" y="66"/>
                      <a:pt x="229" y="62"/>
                    </a:cubicBezTo>
                    <a:cubicBezTo>
                      <a:pt x="230" y="61"/>
                      <a:pt x="230" y="61"/>
                      <a:pt x="230" y="61"/>
                    </a:cubicBezTo>
                    <a:cubicBezTo>
                      <a:pt x="234" y="57"/>
                      <a:pt x="234" y="50"/>
                      <a:pt x="230" y="46"/>
                    </a:cubicBezTo>
                    <a:cubicBezTo>
                      <a:pt x="188" y="4"/>
                      <a:pt x="188" y="4"/>
                      <a:pt x="188" y="4"/>
                    </a:cubicBezTo>
                    <a:cubicBezTo>
                      <a:pt x="188" y="4"/>
                      <a:pt x="188" y="4"/>
                      <a:pt x="188" y="4"/>
                    </a:cubicBezTo>
                    <a:cubicBezTo>
                      <a:pt x="186" y="1"/>
                      <a:pt x="183" y="0"/>
                      <a:pt x="180" y="0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75" y="0"/>
                      <a:pt x="172" y="1"/>
                      <a:pt x="171" y="3"/>
                    </a:cubicBezTo>
                    <a:cubicBezTo>
                      <a:pt x="170" y="3"/>
                      <a:pt x="169" y="4"/>
                      <a:pt x="168" y="4"/>
                    </a:cubicBezTo>
                    <a:cubicBezTo>
                      <a:pt x="127" y="46"/>
                      <a:pt x="127" y="46"/>
                      <a:pt x="127" y="46"/>
                    </a:cubicBezTo>
                    <a:cubicBezTo>
                      <a:pt x="123" y="50"/>
                      <a:pt x="123" y="57"/>
                      <a:pt x="127" y="61"/>
                    </a:cubicBezTo>
                    <a:cubicBezTo>
                      <a:pt x="128" y="62"/>
                      <a:pt x="128" y="62"/>
                      <a:pt x="128" y="62"/>
                    </a:cubicBezTo>
                    <a:cubicBezTo>
                      <a:pt x="132" y="66"/>
                      <a:pt x="139" y="66"/>
                      <a:pt x="143" y="62"/>
                    </a:cubicBezTo>
                    <a:cubicBezTo>
                      <a:pt x="167" y="38"/>
                      <a:pt x="167" y="38"/>
                      <a:pt x="167" y="38"/>
                    </a:cubicBezTo>
                    <a:cubicBezTo>
                      <a:pt x="167" y="107"/>
                      <a:pt x="167" y="107"/>
                      <a:pt x="167" y="107"/>
                    </a:cubicBezTo>
                    <a:cubicBezTo>
                      <a:pt x="128" y="73"/>
                      <a:pt x="88" y="47"/>
                      <a:pt x="65" y="47"/>
                    </a:cubicBezTo>
                    <a:cubicBezTo>
                      <a:pt x="57" y="47"/>
                      <a:pt x="52" y="50"/>
                      <a:pt x="50" y="53"/>
                    </a:cubicBezTo>
                    <a:cubicBezTo>
                      <a:pt x="39" y="64"/>
                      <a:pt x="44" y="85"/>
                      <a:pt x="65" y="119"/>
                    </a:cubicBezTo>
                    <a:cubicBezTo>
                      <a:pt x="75" y="134"/>
                      <a:pt x="87" y="150"/>
                      <a:pt x="101" y="167"/>
                    </a:cubicBezTo>
                    <a:cubicBezTo>
                      <a:pt x="38" y="167"/>
                      <a:pt x="38" y="167"/>
                      <a:pt x="38" y="167"/>
                    </a:cubicBezTo>
                    <a:cubicBezTo>
                      <a:pt x="62" y="143"/>
                      <a:pt x="62" y="143"/>
                      <a:pt x="62" y="143"/>
                    </a:cubicBezTo>
                    <a:cubicBezTo>
                      <a:pt x="66" y="139"/>
                      <a:pt x="66" y="132"/>
                      <a:pt x="62" y="128"/>
                    </a:cubicBezTo>
                    <a:cubicBezTo>
                      <a:pt x="61" y="127"/>
                      <a:pt x="61" y="127"/>
                      <a:pt x="61" y="127"/>
                    </a:cubicBezTo>
                    <a:cubicBezTo>
                      <a:pt x="57" y="123"/>
                      <a:pt x="50" y="123"/>
                      <a:pt x="46" y="127"/>
                    </a:cubicBezTo>
                    <a:cubicBezTo>
                      <a:pt x="4" y="168"/>
                      <a:pt x="4" y="168"/>
                      <a:pt x="4" y="168"/>
                    </a:cubicBezTo>
                    <a:cubicBezTo>
                      <a:pt x="4" y="169"/>
                      <a:pt x="3" y="170"/>
                      <a:pt x="3" y="171"/>
                    </a:cubicBezTo>
                    <a:cubicBezTo>
                      <a:pt x="1" y="172"/>
                      <a:pt x="0" y="175"/>
                      <a:pt x="0" y="178"/>
                    </a:cubicBezTo>
                    <a:cubicBezTo>
                      <a:pt x="0" y="180"/>
                      <a:pt x="0" y="180"/>
                      <a:pt x="0" y="180"/>
                    </a:cubicBezTo>
                    <a:cubicBezTo>
                      <a:pt x="0" y="183"/>
                      <a:pt x="1" y="186"/>
                      <a:pt x="4" y="188"/>
                    </a:cubicBezTo>
                    <a:cubicBezTo>
                      <a:pt x="4" y="188"/>
                      <a:pt x="4" y="188"/>
                      <a:pt x="4" y="188"/>
                    </a:cubicBezTo>
                    <a:cubicBezTo>
                      <a:pt x="46" y="230"/>
                      <a:pt x="46" y="230"/>
                      <a:pt x="46" y="230"/>
                    </a:cubicBezTo>
                    <a:cubicBezTo>
                      <a:pt x="50" y="234"/>
                      <a:pt x="57" y="234"/>
                      <a:pt x="61" y="230"/>
                    </a:cubicBezTo>
                    <a:cubicBezTo>
                      <a:pt x="62" y="229"/>
                      <a:pt x="62" y="229"/>
                      <a:pt x="62" y="229"/>
                    </a:cubicBezTo>
                    <a:cubicBezTo>
                      <a:pt x="66" y="225"/>
                      <a:pt x="66" y="218"/>
                      <a:pt x="62" y="214"/>
                    </a:cubicBezTo>
                    <a:cubicBezTo>
                      <a:pt x="38" y="190"/>
                      <a:pt x="38" y="190"/>
                      <a:pt x="38" y="190"/>
                    </a:cubicBezTo>
                    <a:cubicBezTo>
                      <a:pt x="105" y="190"/>
                      <a:pt x="105" y="190"/>
                      <a:pt x="105" y="190"/>
                    </a:cubicBezTo>
                    <a:cubicBezTo>
                      <a:pt x="89" y="209"/>
                      <a:pt x="76" y="227"/>
                      <a:pt x="65" y="243"/>
                    </a:cubicBezTo>
                    <a:cubicBezTo>
                      <a:pt x="44" y="277"/>
                      <a:pt x="39" y="298"/>
                      <a:pt x="50" y="310"/>
                    </a:cubicBezTo>
                    <a:cubicBezTo>
                      <a:pt x="52" y="312"/>
                      <a:pt x="57" y="315"/>
                      <a:pt x="65" y="315"/>
                    </a:cubicBezTo>
                    <a:cubicBezTo>
                      <a:pt x="65" y="315"/>
                      <a:pt x="65" y="315"/>
                      <a:pt x="65" y="315"/>
                    </a:cubicBezTo>
                    <a:cubicBezTo>
                      <a:pt x="88" y="315"/>
                      <a:pt x="128" y="289"/>
                      <a:pt x="167" y="255"/>
                    </a:cubicBezTo>
                    <a:cubicBezTo>
                      <a:pt x="167" y="319"/>
                      <a:pt x="167" y="319"/>
                      <a:pt x="167" y="319"/>
                    </a:cubicBezTo>
                    <a:cubicBezTo>
                      <a:pt x="143" y="295"/>
                      <a:pt x="143" y="295"/>
                      <a:pt x="143" y="295"/>
                    </a:cubicBezTo>
                    <a:cubicBezTo>
                      <a:pt x="139" y="291"/>
                      <a:pt x="132" y="291"/>
                      <a:pt x="128" y="295"/>
                    </a:cubicBezTo>
                    <a:cubicBezTo>
                      <a:pt x="127" y="296"/>
                      <a:pt x="127" y="296"/>
                      <a:pt x="127" y="296"/>
                    </a:cubicBezTo>
                    <a:cubicBezTo>
                      <a:pt x="123" y="300"/>
                      <a:pt x="123" y="307"/>
                      <a:pt x="127" y="311"/>
                    </a:cubicBezTo>
                    <a:cubicBezTo>
                      <a:pt x="168" y="353"/>
                      <a:pt x="168" y="353"/>
                      <a:pt x="168" y="353"/>
                    </a:cubicBezTo>
                    <a:cubicBezTo>
                      <a:pt x="169" y="353"/>
                      <a:pt x="170" y="354"/>
                      <a:pt x="171" y="354"/>
                    </a:cubicBezTo>
                    <a:cubicBezTo>
                      <a:pt x="172" y="356"/>
                      <a:pt x="175" y="357"/>
                      <a:pt x="178" y="357"/>
                    </a:cubicBezTo>
                    <a:cubicBezTo>
                      <a:pt x="180" y="357"/>
                      <a:pt x="180" y="357"/>
                      <a:pt x="180" y="357"/>
                    </a:cubicBezTo>
                    <a:cubicBezTo>
                      <a:pt x="183" y="357"/>
                      <a:pt x="186" y="356"/>
                      <a:pt x="188" y="353"/>
                    </a:cubicBezTo>
                    <a:cubicBezTo>
                      <a:pt x="188" y="353"/>
                      <a:pt x="188" y="353"/>
                      <a:pt x="188" y="353"/>
                    </a:cubicBezTo>
                    <a:cubicBezTo>
                      <a:pt x="230" y="311"/>
                      <a:pt x="230" y="311"/>
                      <a:pt x="230" y="311"/>
                    </a:cubicBezTo>
                    <a:cubicBezTo>
                      <a:pt x="234" y="307"/>
                      <a:pt x="234" y="300"/>
                      <a:pt x="230" y="296"/>
                    </a:cubicBezTo>
                    <a:cubicBezTo>
                      <a:pt x="229" y="295"/>
                      <a:pt x="229" y="295"/>
                      <a:pt x="229" y="295"/>
                    </a:cubicBezTo>
                    <a:cubicBezTo>
                      <a:pt x="225" y="291"/>
                      <a:pt x="218" y="291"/>
                      <a:pt x="214" y="295"/>
                    </a:cubicBezTo>
                    <a:cubicBezTo>
                      <a:pt x="190" y="319"/>
                      <a:pt x="190" y="319"/>
                      <a:pt x="190" y="319"/>
                    </a:cubicBezTo>
                    <a:cubicBezTo>
                      <a:pt x="190" y="256"/>
                      <a:pt x="190" y="256"/>
                      <a:pt x="190" y="256"/>
                    </a:cubicBezTo>
                    <a:cubicBezTo>
                      <a:pt x="229" y="289"/>
                      <a:pt x="269" y="315"/>
                      <a:pt x="291" y="315"/>
                    </a:cubicBezTo>
                    <a:cubicBezTo>
                      <a:pt x="299" y="315"/>
                      <a:pt x="304" y="312"/>
                      <a:pt x="307" y="310"/>
                    </a:cubicBezTo>
                    <a:cubicBezTo>
                      <a:pt x="318" y="298"/>
                      <a:pt x="313" y="277"/>
                      <a:pt x="291" y="243"/>
                    </a:cubicBezTo>
                    <a:cubicBezTo>
                      <a:pt x="281" y="227"/>
                      <a:pt x="267" y="209"/>
                      <a:pt x="251" y="190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295" y="214"/>
                      <a:pt x="295" y="214"/>
                      <a:pt x="295" y="214"/>
                    </a:cubicBezTo>
                    <a:cubicBezTo>
                      <a:pt x="291" y="218"/>
                      <a:pt x="291" y="225"/>
                      <a:pt x="295" y="229"/>
                    </a:cubicBezTo>
                    <a:cubicBezTo>
                      <a:pt x="296" y="230"/>
                      <a:pt x="296" y="230"/>
                      <a:pt x="296" y="230"/>
                    </a:cubicBezTo>
                    <a:cubicBezTo>
                      <a:pt x="300" y="234"/>
                      <a:pt x="307" y="234"/>
                      <a:pt x="311" y="230"/>
                    </a:cubicBezTo>
                    <a:cubicBezTo>
                      <a:pt x="353" y="188"/>
                      <a:pt x="353" y="188"/>
                      <a:pt x="353" y="188"/>
                    </a:cubicBezTo>
                    <a:cubicBezTo>
                      <a:pt x="353" y="188"/>
                      <a:pt x="353" y="188"/>
                      <a:pt x="353" y="188"/>
                    </a:cubicBezTo>
                    <a:cubicBezTo>
                      <a:pt x="356" y="186"/>
                      <a:pt x="357" y="183"/>
                      <a:pt x="357" y="180"/>
                    </a:cubicBezTo>
                    <a:cubicBezTo>
                      <a:pt x="357" y="178"/>
                      <a:pt x="357" y="178"/>
                      <a:pt x="357" y="178"/>
                    </a:cubicBezTo>
                    <a:cubicBezTo>
                      <a:pt x="357" y="175"/>
                      <a:pt x="356" y="172"/>
                      <a:pt x="354" y="171"/>
                    </a:cubicBezTo>
                    <a:close/>
                    <a:moveTo>
                      <a:pt x="65" y="296"/>
                    </a:moveTo>
                    <a:cubicBezTo>
                      <a:pt x="64" y="296"/>
                      <a:pt x="64" y="296"/>
                      <a:pt x="63" y="296"/>
                    </a:cubicBezTo>
                    <a:cubicBezTo>
                      <a:pt x="60" y="288"/>
                      <a:pt x="77" y="253"/>
                      <a:pt x="118" y="204"/>
                    </a:cubicBezTo>
                    <a:cubicBezTo>
                      <a:pt x="125" y="221"/>
                      <a:pt x="138" y="234"/>
                      <a:pt x="155" y="241"/>
                    </a:cubicBezTo>
                    <a:cubicBezTo>
                      <a:pt x="113" y="277"/>
                      <a:pt x="79" y="296"/>
                      <a:pt x="65" y="296"/>
                    </a:cubicBezTo>
                    <a:close/>
                    <a:moveTo>
                      <a:pt x="118" y="158"/>
                    </a:moveTo>
                    <a:cubicBezTo>
                      <a:pt x="77" y="109"/>
                      <a:pt x="60" y="74"/>
                      <a:pt x="63" y="66"/>
                    </a:cubicBezTo>
                    <a:cubicBezTo>
                      <a:pt x="64" y="66"/>
                      <a:pt x="64" y="66"/>
                      <a:pt x="65" y="66"/>
                    </a:cubicBezTo>
                    <a:cubicBezTo>
                      <a:pt x="79" y="66"/>
                      <a:pt x="113" y="85"/>
                      <a:pt x="155" y="121"/>
                    </a:cubicBezTo>
                    <a:cubicBezTo>
                      <a:pt x="138" y="128"/>
                      <a:pt x="125" y="141"/>
                      <a:pt x="118" y="158"/>
                    </a:cubicBezTo>
                    <a:close/>
                    <a:moveTo>
                      <a:pt x="291" y="66"/>
                    </a:moveTo>
                    <a:cubicBezTo>
                      <a:pt x="292" y="66"/>
                      <a:pt x="293" y="66"/>
                      <a:pt x="293" y="66"/>
                    </a:cubicBezTo>
                    <a:cubicBezTo>
                      <a:pt x="296" y="74"/>
                      <a:pt x="279" y="109"/>
                      <a:pt x="238" y="158"/>
                    </a:cubicBezTo>
                    <a:cubicBezTo>
                      <a:pt x="231" y="141"/>
                      <a:pt x="218" y="128"/>
                      <a:pt x="201" y="121"/>
                    </a:cubicBezTo>
                    <a:cubicBezTo>
                      <a:pt x="244" y="85"/>
                      <a:pt x="277" y="66"/>
                      <a:pt x="291" y="66"/>
                    </a:cubicBezTo>
                    <a:close/>
                    <a:moveTo>
                      <a:pt x="293" y="296"/>
                    </a:moveTo>
                    <a:cubicBezTo>
                      <a:pt x="293" y="296"/>
                      <a:pt x="292" y="296"/>
                      <a:pt x="291" y="296"/>
                    </a:cubicBezTo>
                    <a:cubicBezTo>
                      <a:pt x="277" y="296"/>
                      <a:pt x="244" y="277"/>
                      <a:pt x="201" y="241"/>
                    </a:cubicBezTo>
                    <a:cubicBezTo>
                      <a:pt x="218" y="234"/>
                      <a:pt x="231" y="221"/>
                      <a:pt x="238" y="204"/>
                    </a:cubicBezTo>
                    <a:cubicBezTo>
                      <a:pt x="279" y="253"/>
                      <a:pt x="296" y="288"/>
                      <a:pt x="293" y="296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34" name="Google Shape;16134;p111"/>
              <p:cNvSpPr/>
              <p:nvPr/>
            </p:nvSpPr>
            <p:spPr>
              <a:xfrm>
                <a:off x="2303811" y="1016318"/>
                <a:ext cx="73789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6" h="5" extrusionOk="0">
                    <a:moveTo>
                      <a:pt x="86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35" name="Google Shape;16135;p111"/>
              <p:cNvSpPr/>
              <p:nvPr/>
            </p:nvSpPr>
            <p:spPr>
              <a:xfrm>
                <a:off x="2338132" y="975991"/>
                <a:ext cx="4290" cy="48907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36" name="Google Shape;16136;p111"/>
              <p:cNvSpPr/>
              <p:nvPr/>
            </p:nvSpPr>
            <p:spPr>
              <a:xfrm>
                <a:off x="2310675" y="975991"/>
                <a:ext cx="8580" cy="48907"/>
              </a:xfrm>
              <a:custGeom>
                <a:avLst/>
                <a:gdLst/>
                <a:ahLst/>
                <a:cxnLst/>
                <a:rect l="l" t="t" r="r" b="b"/>
                <a:pathLst>
                  <a:path w="10" h="57" extrusionOk="0">
                    <a:moveTo>
                      <a:pt x="0" y="57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5" y="57"/>
                    </a:lnTo>
                    <a:lnTo>
                      <a:pt x="0" y="5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37" name="Google Shape;16137;p111"/>
              <p:cNvSpPr/>
              <p:nvPr/>
            </p:nvSpPr>
            <p:spPr>
              <a:xfrm>
                <a:off x="2361298" y="975991"/>
                <a:ext cx="8580" cy="48907"/>
              </a:xfrm>
              <a:custGeom>
                <a:avLst/>
                <a:gdLst/>
                <a:ahLst/>
                <a:cxnLst/>
                <a:rect l="l" t="t" r="r" b="b"/>
                <a:pathLst>
                  <a:path w="10" h="57" extrusionOk="0">
                    <a:moveTo>
                      <a:pt x="5" y="57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57"/>
                    </a:lnTo>
                    <a:lnTo>
                      <a:pt x="5" y="57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38" name="Google Shape;16138;p111"/>
              <p:cNvSpPr/>
              <p:nvPr/>
            </p:nvSpPr>
            <p:spPr>
              <a:xfrm>
                <a:off x="2309817" y="980281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39" name="Google Shape;16139;p111"/>
              <p:cNvSpPr/>
              <p:nvPr/>
            </p:nvSpPr>
            <p:spPr>
              <a:xfrm>
                <a:off x="2334700" y="980281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40" name="Google Shape;16140;p111"/>
              <p:cNvSpPr/>
              <p:nvPr/>
            </p:nvSpPr>
            <p:spPr>
              <a:xfrm>
                <a:off x="2357866" y="980281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41" name="Google Shape;16141;p111"/>
              <p:cNvSpPr/>
              <p:nvPr/>
            </p:nvSpPr>
            <p:spPr>
              <a:xfrm>
                <a:off x="2308959" y="996583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42" name="Google Shape;16142;p111"/>
              <p:cNvSpPr/>
              <p:nvPr/>
            </p:nvSpPr>
            <p:spPr>
              <a:xfrm>
                <a:off x="2334700" y="996583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43" name="Google Shape;16143;p111"/>
              <p:cNvSpPr/>
              <p:nvPr/>
            </p:nvSpPr>
            <p:spPr>
              <a:xfrm>
                <a:off x="2359582" y="996583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44" name="Google Shape;16144;p111"/>
              <p:cNvSpPr/>
              <p:nvPr/>
            </p:nvSpPr>
            <p:spPr>
              <a:xfrm>
                <a:off x="2307243" y="1013744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45" name="Google Shape;16145;p111"/>
              <p:cNvSpPr/>
              <p:nvPr/>
            </p:nvSpPr>
            <p:spPr>
              <a:xfrm>
                <a:off x="2334700" y="1013744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46" name="Google Shape;16146;p111"/>
              <p:cNvSpPr/>
              <p:nvPr/>
            </p:nvSpPr>
            <p:spPr>
              <a:xfrm>
                <a:off x="2361298" y="1013744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47" name="Google Shape;16147;p111"/>
              <p:cNvSpPr/>
              <p:nvPr/>
            </p:nvSpPr>
            <p:spPr>
              <a:xfrm>
                <a:off x="2305527" y="999157"/>
                <a:ext cx="70357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2" h="5" extrusionOk="0">
                    <a:moveTo>
                      <a:pt x="82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1" y="0"/>
                    </a:lnTo>
                    <a:lnTo>
                      <a:pt x="82" y="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48" name="Google Shape;16148;p111"/>
              <p:cNvSpPr/>
              <p:nvPr/>
            </p:nvSpPr>
            <p:spPr>
              <a:xfrm>
                <a:off x="2306385" y="982855"/>
                <a:ext cx="68641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0" h="5" extrusionOk="0">
                    <a:moveTo>
                      <a:pt x="8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79" y="0"/>
                    </a:lnTo>
                    <a:lnTo>
                      <a:pt x="80" y="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49" name="Google Shape;16149;p111"/>
              <p:cNvSpPr/>
              <p:nvPr/>
            </p:nvSpPr>
            <p:spPr>
              <a:xfrm>
                <a:off x="2303811" y="1192211"/>
                <a:ext cx="73789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6" h="5" extrusionOk="0">
                    <a:moveTo>
                      <a:pt x="86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5" y="0"/>
                    </a:lnTo>
                    <a:lnTo>
                      <a:pt x="86" y="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50" name="Google Shape;16150;p111"/>
              <p:cNvSpPr/>
              <p:nvPr/>
            </p:nvSpPr>
            <p:spPr>
              <a:xfrm>
                <a:off x="2338132" y="1151884"/>
                <a:ext cx="4290" cy="49765"/>
              </a:xfrm>
              <a:prstGeom prst="rect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51" name="Google Shape;16151;p111"/>
              <p:cNvSpPr/>
              <p:nvPr/>
            </p:nvSpPr>
            <p:spPr>
              <a:xfrm>
                <a:off x="2310675" y="1151884"/>
                <a:ext cx="8580" cy="49765"/>
              </a:xfrm>
              <a:custGeom>
                <a:avLst/>
                <a:gdLst/>
                <a:ahLst/>
                <a:cxnLst/>
                <a:rect l="l" t="t" r="r" b="b"/>
                <a:pathLst>
                  <a:path w="10" h="58" extrusionOk="0">
                    <a:moveTo>
                      <a:pt x="0" y="58"/>
                    </a:moveTo>
                    <a:lnTo>
                      <a:pt x="5" y="0"/>
                    </a:lnTo>
                    <a:lnTo>
                      <a:pt x="10" y="0"/>
                    </a:lnTo>
                    <a:lnTo>
                      <a:pt x="5" y="58"/>
                    </a:lnTo>
                    <a:lnTo>
                      <a:pt x="0" y="58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52" name="Google Shape;16152;p111"/>
              <p:cNvSpPr/>
              <p:nvPr/>
            </p:nvSpPr>
            <p:spPr>
              <a:xfrm>
                <a:off x="2361298" y="1151884"/>
                <a:ext cx="8580" cy="49765"/>
              </a:xfrm>
              <a:custGeom>
                <a:avLst/>
                <a:gdLst/>
                <a:ahLst/>
                <a:cxnLst/>
                <a:rect l="l" t="t" r="r" b="b"/>
                <a:pathLst>
                  <a:path w="10" h="58" extrusionOk="0">
                    <a:moveTo>
                      <a:pt x="5" y="58"/>
                    </a:moveTo>
                    <a:lnTo>
                      <a:pt x="0" y="0"/>
                    </a:lnTo>
                    <a:lnTo>
                      <a:pt x="5" y="0"/>
                    </a:lnTo>
                    <a:lnTo>
                      <a:pt x="10" y="58"/>
                    </a:lnTo>
                    <a:lnTo>
                      <a:pt x="5" y="58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53" name="Google Shape;16153;p111"/>
              <p:cNvSpPr/>
              <p:nvPr/>
            </p:nvSpPr>
            <p:spPr>
              <a:xfrm>
                <a:off x="2309817" y="1156174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54" name="Google Shape;16154;p111"/>
              <p:cNvSpPr/>
              <p:nvPr/>
            </p:nvSpPr>
            <p:spPr>
              <a:xfrm>
                <a:off x="2334700" y="1156174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55" name="Google Shape;16155;p111"/>
              <p:cNvSpPr/>
              <p:nvPr/>
            </p:nvSpPr>
            <p:spPr>
              <a:xfrm>
                <a:off x="2357866" y="1156174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56" name="Google Shape;16156;p111"/>
              <p:cNvSpPr/>
              <p:nvPr/>
            </p:nvSpPr>
            <p:spPr>
              <a:xfrm>
                <a:off x="2308959" y="1173335"/>
                <a:ext cx="12012" cy="8580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57" name="Google Shape;16157;p111"/>
              <p:cNvSpPr/>
              <p:nvPr/>
            </p:nvSpPr>
            <p:spPr>
              <a:xfrm>
                <a:off x="2334700" y="1173335"/>
                <a:ext cx="12012" cy="8580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58" name="Google Shape;16158;p111"/>
              <p:cNvSpPr/>
              <p:nvPr/>
            </p:nvSpPr>
            <p:spPr>
              <a:xfrm>
                <a:off x="2359582" y="1173335"/>
                <a:ext cx="12012" cy="8580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59" name="Google Shape;16159;p111"/>
              <p:cNvSpPr/>
              <p:nvPr/>
            </p:nvSpPr>
            <p:spPr>
              <a:xfrm>
                <a:off x="2307243" y="1189637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60" name="Google Shape;16160;p111"/>
              <p:cNvSpPr/>
              <p:nvPr/>
            </p:nvSpPr>
            <p:spPr>
              <a:xfrm>
                <a:off x="2334700" y="1189637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61" name="Google Shape;16161;p111"/>
              <p:cNvSpPr/>
              <p:nvPr/>
            </p:nvSpPr>
            <p:spPr>
              <a:xfrm>
                <a:off x="2361298" y="1189637"/>
                <a:ext cx="12012" cy="9438"/>
              </a:xfrm>
              <a:prstGeom prst="ellipse">
                <a:avLst/>
              </a:pr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62" name="Google Shape;16162;p111"/>
              <p:cNvSpPr/>
              <p:nvPr/>
            </p:nvSpPr>
            <p:spPr>
              <a:xfrm>
                <a:off x="2305527" y="1175908"/>
                <a:ext cx="70357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2" h="5" extrusionOk="0">
                    <a:moveTo>
                      <a:pt x="82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81" y="0"/>
                    </a:lnTo>
                    <a:lnTo>
                      <a:pt x="82" y="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63" name="Google Shape;16163;p111"/>
              <p:cNvSpPr/>
              <p:nvPr/>
            </p:nvSpPr>
            <p:spPr>
              <a:xfrm>
                <a:off x="2306385" y="1158748"/>
                <a:ext cx="68641" cy="4290"/>
              </a:xfrm>
              <a:custGeom>
                <a:avLst/>
                <a:gdLst/>
                <a:ahLst/>
                <a:cxnLst/>
                <a:rect l="l" t="t" r="r" b="b"/>
                <a:pathLst>
                  <a:path w="80" h="5" extrusionOk="0">
                    <a:moveTo>
                      <a:pt x="80" y="5"/>
                    </a:moveTo>
                    <a:lnTo>
                      <a:pt x="0" y="5"/>
                    </a:lnTo>
                    <a:lnTo>
                      <a:pt x="1" y="0"/>
                    </a:lnTo>
                    <a:lnTo>
                      <a:pt x="79" y="0"/>
                    </a:lnTo>
                    <a:lnTo>
                      <a:pt x="80" y="5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164" name="Google Shape;16164;p111"/>
          <p:cNvGrpSpPr/>
          <p:nvPr/>
        </p:nvGrpSpPr>
        <p:grpSpPr>
          <a:xfrm>
            <a:off x="11013471" y="2601459"/>
            <a:ext cx="912283" cy="789517"/>
            <a:chOff x="10975998" y="2550725"/>
            <a:chExt cx="912283" cy="789517"/>
          </a:xfrm>
        </p:grpSpPr>
        <p:sp>
          <p:nvSpPr>
            <p:cNvPr id="16165" name="Google Shape;16165;p111"/>
            <p:cNvSpPr/>
            <p:nvPr/>
          </p:nvSpPr>
          <p:spPr>
            <a:xfrm>
              <a:off x="10975998" y="2550725"/>
              <a:ext cx="912283" cy="789517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166" name="Google Shape;16166;p111"/>
            <p:cNvGrpSpPr/>
            <p:nvPr/>
          </p:nvGrpSpPr>
          <p:grpSpPr>
            <a:xfrm>
              <a:off x="11100135" y="2731556"/>
              <a:ext cx="664008" cy="482398"/>
              <a:chOff x="7627257" y="3881253"/>
              <a:chExt cx="495341" cy="359864"/>
            </a:xfrm>
          </p:grpSpPr>
          <p:sp>
            <p:nvSpPr>
              <p:cNvPr id="16167" name="Google Shape;16167;p111"/>
              <p:cNvSpPr/>
              <p:nvPr/>
            </p:nvSpPr>
            <p:spPr>
              <a:xfrm>
                <a:off x="7627257" y="3881253"/>
                <a:ext cx="107976" cy="107976"/>
              </a:xfrm>
              <a:prstGeom prst="ellipse">
                <a:avLst/>
              </a:prstGeom>
              <a:noFill/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68" name="Google Shape;16168;p111"/>
              <p:cNvSpPr/>
              <p:nvPr/>
            </p:nvSpPr>
            <p:spPr>
              <a:xfrm>
                <a:off x="7757173" y="3881253"/>
                <a:ext cx="107976" cy="107976"/>
              </a:xfrm>
              <a:prstGeom prst="ellipse">
                <a:avLst/>
              </a:prstGeom>
              <a:noFill/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69" name="Google Shape;16169;p111"/>
              <p:cNvSpPr/>
              <p:nvPr/>
            </p:nvSpPr>
            <p:spPr>
              <a:xfrm>
                <a:off x="7884708" y="3881253"/>
                <a:ext cx="107976" cy="107976"/>
              </a:xfrm>
              <a:prstGeom prst="ellipse">
                <a:avLst/>
              </a:prstGeom>
              <a:solidFill>
                <a:srgbClr val="FFFFFF"/>
              </a:solidFill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70" name="Google Shape;16170;p111"/>
              <p:cNvSpPr/>
              <p:nvPr/>
            </p:nvSpPr>
            <p:spPr>
              <a:xfrm>
                <a:off x="8014622" y="3881253"/>
                <a:ext cx="107976" cy="107976"/>
              </a:xfrm>
              <a:prstGeom prst="ellipse">
                <a:avLst/>
              </a:prstGeom>
              <a:solidFill>
                <a:srgbClr val="FFFFFF"/>
              </a:solidFill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71" name="Google Shape;16171;p111"/>
              <p:cNvSpPr/>
              <p:nvPr/>
            </p:nvSpPr>
            <p:spPr>
              <a:xfrm>
                <a:off x="7884708" y="4007743"/>
                <a:ext cx="107976" cy="107976"/>
              </a:xfrm>
              <a:prstGeom prst="ellipse">
                <a:avLst/>
              </a:prstGeom>
              <a:solidFill>
                <a:srgbClr val="FFFFFF"/>
              </a:solidFill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72" name="Google Shape;16172;p111"/>
              <p:cNvSpPr/>
              <p:nvPr/>
            </p:nvSpPr>
            <p:spPr>
              <a:xfrm>
                <a:off x="8014622" y="4007743"/>
                <a:ext cx="107976" cy="107976"/>
              </a:xfrm>
              <a:prstGeom prst="ellipse">
                <a:avLst/>
              </a:prstGeom>
              <a:noFill/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73" name="Google Shape;16173;p111"/>
              <p:cNvSpPr/>
              <p:nvPr/>
            </p:nvSpPr>
            <p:spPr>
              <a:xfrm>
                <a:off x="7757173" y="4133141"/>
                <a:ext cx="107976" cy="107976"/>
              </a:xfrm>
              <a:prstGeom prst="ellipse">
                <a:avLst/>
              </a:prstGeom>
              <a:noFill/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74" name="Google Shape;16174;p111"/>
              <p:cNvSpPr/>
              <p:nvPr/>
            </p:nvSpPr>
            <p:spPr>
              <a:xfrm>
                <a:off x="7884708" y="4133141"/>
                <a:ext cx="107976" cy="107976"/>
              </a:xfrm>
              <a:prstGeom prst="ellipse">
                <a:avLst/>
              </a:prstGeom>
              <a:solidFill>
                <a:srgbClr val="FFFFFF"/>
              </a:solidFill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175" name="Google Shape;16175;p111"/>
          <p:cNvGrpSpPr/>
          <p:nvPr/>
        </p:nvGrpSpPr>
        <p:grpSpPr>
          <a:xfrm>
            <a:off x="9536907" y="841073"/>
            <a:ext cx="1121664" cy="1121664"/>
            <a:chOff x="6824575" y="3286657"/>
            <a:chExt cx="841248" cy="841248"/>
          </a:xfrm>
        </p:grpSpPr>
        <p:grpSp>
          <p:nvGrpSpPr>
            <p:cNvPr id="16176" name="Google Shape;16176;p111"/>
            <p:cNvGrpSpPr/>
            <p:nvPr/>
          </p:nvGrpSpPr>
          <p:grpSpPr>
            <a:xfrm>
              <a:off x="6824575" y="3286657"/>
              <a:ext cx="841248" cy="841248"/>
              <a:chOff x="6824575" y="3286657"/>
              <a:chExt cx="1181100" cy="1181100"/>
            </a:xfrm>
          </p:grpSpPr>
          <p:sp>
            <p:nvSpPr>
              <p:cNvPr id="16177" name="Google Shape;16177;p111"/>
              <p:cNvSpPr/>
              <p:nvPr/>
            </p:nvSpPr>
            <p:spPr>
              <a:xfrm>
                <a:off x="6824575" y="3286657"/>
                <a:ext cx="1181100" cy="1181100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6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6"/>
                      <a:pt x="536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78" name="Google Shape;16178;p111"/>
              <p:cNvSpPr/>
              <p:nvPr/>
            </p:nvSpPr>
            <p:spPr>
              <a:xfrm>
                <a:off x="7394488" y="429630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79" name="Google Shape;16179;p111"/>
              <p:cNvSpPr/>
              <p:nvPr/>
            </p:nvSpPr>
            <p:spPr>
              <a:xfrm>
                <a:off x="7394488" y="3412070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80" name="Google Shape;16180;p111"/>
              <p:cNvSpPr/>
              <p:nvPr/>
            </p:nvSpPr>
            <p:spPr>
              <a:xfrm>
                <a:off x="7832638" y="3854982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81" name="Google Shape;16181;p111"/>
              <p:cNvSpPr/>
              <p:nvPr/>
            </p:nvSpPr>
            <p:spPr>
              <a:xfrm>
                <a:off x="6948400" y="3854982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82" name="Google Shape;16182;p111"/>
              <p:cNvSpPr/>
              <p:nvPr/>
            </p:nvSpPr>
            <p:spPr>
              <a:xfrm>
                <a:off x="7024600" y="3488270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83" name="Google Shape;16183;p111"/>
              <p:cNvSpPr/>
              <p:nvPr/>
            </p:nvSpPr>
            <p:spPr>
              <a:xfrm>
                <a:off x="7756438" y="422010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84" name="Google Shape;16184;p111"/>
              <p:cNvSpPr/>
              <p:nvPr/>
            </p:nvSpPr>
            <p:spPr>
              <a:xfrm>
                <a:off x="7024600" y="422010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85" name="Google Shape;16185;p111"/>
              <p:cNvSpPr/>
              <p:nvPr/>
            </p:nvSpPr>
            <p:spPr>
              <a:xfrm>
                <a:off x="7756438" y="3488270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6186" name="Google Shape;16186;p111"/>
            <p:cNvGrpSpPr/>
            <p:nvPr/>
          </p:nvGrpSpPr>
          <p:grpSpPr>
            <a:xfrm>
              <a:off x="7084749" y="3547261"/>
              <a:ext cx="320901" cy="320040"/>
              <a:chOff x="7119850" y="3583520"/>
              <a:chExt cx="592138" cy="590550"/>
            </a:xfrm>
          </p:grpSpPr>
          <p:sp>
            <p:nvSpPr>
              <p:cNvPr id="16187" name="Google Shape;16187;p111"/>
              <p:cNvSpPr/>
              <p:nvPr/>
            </p:nvSpPr>
            <p:spPr>
              <a:xfrm>
                <a:off x="7119850" y="3583520"/>
                <a:ext cx="592138" cy="59055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3" y="0"/>
                    </a:moveTo>
                    <a:cubicBezTo>
                      <a:pt x="1399" y="0"/>
                      <a:pt x="1399" y="0"/>
                      <a:pt x="1399" y="0"/>
                    </a:cubicBezTo>
                    <a:cubicBezTo>
                      <a:pt x="1595" y="0"/>
                      <a:pt x="1753" y="158"/>
                      <a:pt x="1753" y="353"/>
                    </a:cubicBezTo>
                    <a:cubicBezTo>
                      <a:pt x="1753" y="1399"/>
                      <a:pt x="1753" y="1399"/>
                      <a:pt x="1753" y="1399"/>
                    </a:cubicBezTo>
                    <a:cubicBezTo>
                      <a:pt x="1753" y="1594"/>
                      <a:pt x="1595" y="1753"/>
                      <a:pt x="1399" y="1753"/>
                    </a:cubicBezTo>
                    <a:cubicBezTo>
                      <a:pt x="353" y="1753"/>
                      <a:pt x="353" y="1753"/>
                      <a:pt x="353" y="1753"/>
                    </a:cubicBezTo>
                    <a:cubicBezTo>
                      <a:pt x="158" y="1753"/>
                      <a:pt x="0" y="1594"/>
                      <a:pt x="0" y="1399"/>
                    </a:cubicBezTo>
                    <a:cubicBezTo>
                      <a:pt x="0" y="353"/>
                      <a:pt x="0" y="353"/>
                      <a:pt x="0" y="353"/>
                    </a:cubicBezTo>
                    <a:cubicBezTo>
                      <a:pt x="0" y="158"/>
                      <a:pt x="158" y="0"/>
                      <a:pt x="353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88" name="Google Shape;16188;p111"/>
              <p:cNvSpPr/>
              <p:nvPr/>
            </p:nvSpPr>
            <p:spPr>
              <a:xfrm>
                <a:off x="7200813" y="4043895"/>
                <a:ext cx="434975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1285" h="246" extrusionOk="0">
                    <a:moveTo>
                      <a:pt x="1282" y="114"/>
                    </a:moveTo>
                    <a:cubicBezTo>
                      <a:pt x="1262" y="65"/>
                      <a:pt x="1230" y="0"/>
                      <a:pt x="1165" y="0"/>
                    </a:cubicBezTo>
                    <a:cubicBezTo>
                      <a:pt x="1108" y="0"/>
                      <a:pt x="1077" y="44"/>
                      <a:pt x="1052" y="91"/>
                    </a:cubicBezTo>
                    <a:cubicBezTo>
                      <a:pt x="1029" y="48"/>
                      <a:pt x="1003" y="10"/>
                      <a:pt x="956" y="10"/>
                    </a:cubicBezTo>
                    <a:cubicBezTo>
                      <a:pt x="910" y="10"/>
                      <a:pt x="881" y="49"/>
                      <a:pt x="856" y="93"/>
                    </a:cubicBezTo>
                    <a:cubicBezTo>
                      <a:pt x="829" y="44"/>
                      <a:pt x="799" y="0"/>
                      <a:pt x="747" y="0"/>
                    </a:cubicBezTo>
                    <a:cubicBezTo>
                      <a:pt x="690" y="0"/>
                      <a:pt x="658" y="44"/>
                      <a:pt x="633" y="91"/>
                    </a:cubicBezTo>
                    <a:cubicBezTo>
                      <a:pt x="611" y="48"/>
                      <a:pt x="584" y="10"/>
                      <a:pt x="538" y="10"/>
                    </a:cubicBezTo>
                    <a:cubicBezTo>
                      <a:pt x="492" y="10"/>
                      <a:pt x="465" y="48"/>
                      <a:pt x="441" y="92"/>
                    </a:cubicBezTo>
                    <a:cubicBezTo>
                      <a:pt x="415" y="45"/>
                      <a:pt x="383" y="0"/>
                      <a:pt x="328" y="0"/>
                    </a:cubicBezTo>
                    <a:cubicBezTo>
                      <a:pt x="271" y="0"/>
                      <a:pt x="240" y="44"/>
                      <a:pt x="215" y="91"/>
                    </a:cubicBezTo>
                    <a:cubicBezTo>
                      <a:pt x="192" y="48"/>
                      <a:pt x="166" y="10"/>
                      <a:pt x="119" y="10"/>
                    </a:cubicBezTo>
                    <a:cubicBezTo>
                      <a:pt x="58" y="10"/>
                      <a:pt x="27" y="76"/>
                      <a:pt x="16" y="105"/>
                    </a:cubicBezTo>
                    <a:cubicBezTo>
                      <a:pt x="16" y="105"/>
                      <a:pt x="16" y="105"/>
                      <a:pt x="16" y="105"/>
                    </a:cubicBezTo>
                    <a:cubicBezTo>
                      <a:pt x="6" y="108"/>
                      <a:pt x="0" y="119"/>
                      <a:pt x="2" y="129"/>
                    </a:cubicBezTo>
                    <a:cubicBezTo>
                      <a:pt x="4" y="134"/>
                      <a:pt x="35" y="246"/>
                      <a:pt x="119" y="246"/>
                    </a:cubicBezTo>
                    <a:cubicBezTo>
                      <a:pt x="173" y="246"/>
                      <a:pt x="202" y="201"/>
                      <a:pt x="226" y="155"/>
                    </a:cubicBezTo>
                    <a:cubicBezTo>
                      <a:pt x="250" y="199"/>
                      <a:pt x="278" y="236"/>
                      <a:pt x="328" y="236"/>
                    </a:cubicBezTo>
                    <a:cubicBezTo>
                      <a:pt x="377" y="236"/>
                      <a:pt x="405" y="198"/>
                      <a:pt x="430" y="154"/>
                    </a:cubicBezTo>
                    <a:cubicBezTo>
                      <a:pt x="455" y="201"/>
                      <a:pt x="485" y="246"/>
                      <a:pt x="538" y="246"/>
                    </a:cubicBezTo>
                    <a:cubicBezTo>
                      <a:pt x="591" y="246"/>
                      <a:pt x="620" y="201"/>
                      <a:pt x="644" y="155"/>
                    </a:cubicBezTo>
                    <a:cubicBezTo>
                      <a:pt x="668" y="199"/>
                      <a:pt x="697" y="236"/>
                      <a:pt x="747" y="236"/>
                    </a:cubicBezTo>
                    <a:cubicBezTo>
                      <a:pt x="792" y="236"/>
                      <a:pt x="820" y="197"/>
                      <a:pt x="845" y="153"/>
                    </a:cubicBezTo>
                    <a:cubicBezTo>
                      <a:pt x="871" y="201"/>
                      <a:pt x="903" y="246"/>
                      <a:pt x="956" y="246"/>
                    </a:cubicBezTo>
                    <a:cubicBezTo>
                      <a:pt x="1009" y="246"/>
                      <a:pt x="1039" y="201"/>
                      <a:pt x="1063" y="155"/>
                    </a:cubicBezTo>
                    <a:cubicBezTo>
                      <a:pt x="1087" y="199"/>
                      <a:pt x="1115" y="236"/>
                      <a:pt x="1165" y="236"/>
                    </a:cubicBezTo>
                    <a:cubicBezTo>
                      <a:pt x="1219" y="236"/>
                      <a:pt x="1249" y="184"/>
                      <a:pt x="1268" y="140"/>
                    </a:cubicBezTo>
                    <a:cubicBezTo>
                      <a:pt x="1269" y="140"/>
                      <a:pt x="1270" y="140"/>
                      <a:pt x="1270" y="139"/>
                    </a:cubicBezTo>
                    <a:cubicBezTo>
                      <a:pt x="1280" y="135"/>
                      <a:pt x="1285" y="124"/>
                      <a:pt x="1282" y="114"/>
                    </a:cubicBezTo>
                    <a:close/>
                    <a:moveTo>
                      <a:pt x="119" y="207"/>
                    </a:moveTo>
                    <a:cubicBezTo>
                      <a:pt x="65" y="207"/>
                      <a:pt x="40" y="120"/>
                      <a:pt x="40" y="119"/>
                    </a:cubicBezTo>
                    <a:cubicBezTo>
                      <a:pt x="39" y="116"/>
                      <a:pt x="38" y="113"/>
                      <a:pt x="35" y="111"/>
                    </a:cubicBezTo>
                    <a:cubicBezTo>
                      <a:pt x="45" y="85"/>
                      <a:pt x="72" y="30"/>
                      <a:pt x="119" y="30"/>
                    </a:cubicBezTo>
                    <a:cubicBezTo>
                      <a:pt x="159" y="30"/>
                      <a:pt x="181" y="68"/>
                      <a:pt x="204" y="112"/>
                    </a:cubicBezTo>
                    <a:cubicBezTo>
                      <a:pt x="203" y="114"/>
                      <a:pt x="202" y="116"/>
                      <a:pt x="201" y="118"/>
                    </a:cubicBezTo>
                    <a:cubicBezTo>
                      <a:pt x="173" y="173"/>
                      <a:pt x="154" y="207"/>
                      <a:pt x="119" y="207"/>
                    </a:cubicBezTo>
                    <a:close/>
                    <a:moveTo>
                      <a:pt x="328" y="217"/>
                    </a:moveTo>
                    <a:cubicBezTo>
                      <a:pt x="284" y="217"/>
                      <a:pt x="260" y="179"/>
                      <a:pt x="237" y="134"/>
                    </a:cubicBezTo>
                    <a:cubicBezTo>
                      <a:pt x="261" y="85"/>
                      <a:pt x="285" y="39"/>
                      <a:pt x="328" y="39"/>
                    </a:cubicBezTo>
                    <a:cubicBezTo>
                      <a:pt x="369" y="39"/>
                      <a:pt x="393" y="85"/>
                      <a:pt x="419" y="134"/>
                    </a:cubicBezTo>
                    <a:cubicBezTo>
                      <a:pt x="395" y="178"/>
                      <a:pt x="370" y="217"/>
                      <a:pt x="328" y="217"/>
                    </a:cubicBezTo>
                    <a:close/>
                    <a:moveTo>
                      <a:pt x="538" y="207"/>
                    </a:moveTo>
                    <a:cubicBezTo>
                      <a:pt x="501" y="207"/>
                      <a:pt x="478" y="163"/>
                      <a:pt x="454" y="116"/>
                    </a:cubicBezTo>
                    <a:cubicBezTo>
                      <a:pt x="453" y="115"/>
                      <a:pt x="453" y="114"/>
                      <a:pt x="452" y="113"/>
                    </a:cubicBezTo>
                    <a:cubicBezTo>
                      <a:pt x="475" y="68"/>
                      <a:pt x="499" y="30"/>
                      <a:pt x="538" y="30"/>
                    </a:cubicBezTo>
                    <a:cubicBezTo>
                      <a:pt x="577" y="30"/>
                      <a:pt x="600" y="68"/>
                      <a:pt x="622" y="112"/>
                    </a:cubicBezTo>
                    <a:cubicBezTo>
                      <a:pt x="621" y="114"/>
                      <a:pt x="620" y="116"/>
                      <a:pt x="620" y="118"/>
                    </a:cubicBezTo>
                    <a:cubicBezTo>
                      <a:pt x="592" y="173"/>
                      <a:pt x="572" y="207"/>
                      <a:pt x="538" y="207"/>
                    </a:cubicBezTo>
                    <a:close/>
                    <a:moveTo>
                      <a:pt x="747" y="217"/>
                    </a:moveTo>
                    <a:cubicBezTo>
                      <a:pt x="703" y="217"/>
                      <a:pt x="678" y="179"/>
                      <a:pt x="655" y="134"/>
                    </a:cubicBezTo>
                    <a:cubicBezTo>
                      <a:pt x="680" y="85"/>
                      <a:pt x="703" y="39"/>
                      <a:pt x="747" y="39"/>
                    </a:cubicBezTo>
                    <a:cubicBezTo>
                      <a:pt x="782" y="39"/>
                      <a:pt x="807" y="84"/>
                      <a:pt x="832" y="131"/>
                    </a:cubicBezTo>
                    <a:cubicBezTo>
                      <a:pt x="833" y="132"/>
                      <a:pt x="833" y="133"/>
                      <a:pt x="833" y="133"/>
                    </a:cubicBezTo>
                    <a:cubicBezTo>
                      <a:pt x="809" y="178"/>
                      <a:pt x="784" y="217"/>
                      <a:pt x="747" y="217"/>
                    </a:cubicBezTo>
                    <a:close/>
                    <a:moveTo>
                      <a:pt x="956" y="207"/>
                    </a:moveTo>
                    <a:cubicBezTo>
                      <a:pt x="918" y="207"/>
                      <a:pt x="893" y="161"/>
                      <a:pt x="867" y="113"/>
                    </a:cubicBezTo>
                    <a:cubicBezTo>
                      <a:pt x="892" y="68"/>
                      <a:pt x="917" y="30"/>
                      <a:pt x="956" y="30"/>
                    </a:cubicBezTo>
                    <a:cubicBezTo>
                      <a:pt x="996" y="30"/>
                      <a:pt x="1018" y="68"/>
                      <a:pt x="1041" y="112"/>
                    </a:cubicBezTo>
                    <a:cubicBezTo>
                      <a:pt x="1040" y="114"/>
                      <a:pt x="1039" y="116"/>
                      <a:pt x="1038" y="118"/>
                    </a:cubicBezTo>
                    <a:cubicBezTo>
                      <a:pt x="1010" y="173"/>
                      <a:pt x="991" y="207"/>
                      <a:pt x="956" y="207"/>
                    </a:cubicBezTo>
                    <a:close/>
                    <a:moveTo>
                      <a:pt x="1165" y="217"/>
                    </a:moveTo>
                    <a:cubicBezTo>
                      <a:pt x="1121" y="217"/>
                      <a:pt x="1097" y="179"/>
                      <a:pt x="1074" y="134"/>
                    </a:cubicBezTo>
                    <a:cubicBezTo>
                      <a:pt x="1098" y="85"/>
                      <a:pt x="1122" y="39"/>
                      <a:pt x="1165" y="39"/>
                    </a:cubicBezTo>
                    <a:cubicBezTo>
                      <a:pt x="1196" y="39"/>
                      <a:pt x="1221" y="68"/>
                      <a:pt x="1245" y="128"/>
                    </a:cubicBezTo>
                    <a:cubicBezTo>
                      <a:pt x="1246" y="131"/>
                      <a:pt x="1247" y="133"/>
                      <a:pt x="1249" y="134"/>
                    </a:cubicBezTo>
                    <a:cubicBezTo>
                      <a:pt x="1225" y="190"/>
                      <a:pt x="1198" y="217"/>
                      <a:pt x="1165" y="2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89" name="Google Shape;16189;p111"/>
              <p:cNvSpPr/>
              <p:nvPr/>
            </p:nvSpPr>
            <p:spPr>
              <a:xfrm>
                <a:off x="7367500" y="3866095"/>
                <a:ext cx="101600" cy="160338"/>
              </a:xfrm>
              <a:custGeom>
                <a:avLst/>
                <a:gdLst/>
                <a:ahLst/>
                <a:cxnLst/>
                <a:rect l="l" t="t" r="r" b="b"/>
                <a:pathLst>
                  <a:path w="64" h="101" extrusionOk="0">
                    <a:moveTo>
                      <a:pt x="43" y="101"/>
                    </a:moveTo>
                    <a:lnTo>
                      <a:pt x="43" y="59"/>
                    </a:lnTo>
                    <a:lnTo>
                      <a:pt x="64" y="59"/>
                    </a:lnTo>
                    <a:lnTo>
                      <a:pt x="32" y="0"/>
                    </a:lnTo>
                    <a:lnTo>
                      <a:pt x="0" y="59"/>
                    </a:lnTo>
                    <a:lnTo>
                      <a:pt x="21" y="59"/>
                    </a:lnTo>
                    <a:lnTo>
                      <a:pt x="21" y="101"/>
                    </a:lnTo>
                    <a:lnTo>
                      <a:pt x="43" y="10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90" name="Google Shape;16190;p111"/>
              <p:cNvSpPr/>
              <p:nvPr/>
            </p:nvSpPr>
            <p:spPr>
              <a:xfrm>
                <a:off x="7464338" y="3848632"/>
                <a:ext cx="144463" cy="103188"/>
              </a:xfrm>
              <a:custGeom>
                <a:avLst/>
                <a:gdLst/>
                <a:ahLst/>
                <a:cxnLst/>
                <a:rect l="l" t="t" r="r" b="b"/>
                <a:pathLst>
                  <a:path w="91" h="65" extrusionOk="0">
                    <a:moveTo>
                      <a:pt x="91" y="47"/>
                    </a:moveTo>
                    <a:lnTo>
                      <a:pt x="56" y="24"/>
                    </a:lnTo>
                    <a:lnTo>
                      <a:pt x="68" y="6"/>
                    </a:lnTo>
                    <a:lnTo>
                      <a:pt x="0" y="0"/>
                    </a:lnTo>
                    <a:lnTo>
                      <a:pt x="32" y="60"/>
                    </a:lnTo>
                    <a:lnTo>
                      <a:pt x="44" y="42"/>
                    </a:lnTo>
                    <a:lnTo>
                      <a:pt x="78" y="65"/>
                    </a:lnTo>
                    <a:lnTo>
                      <a:pt x="91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91" name="Google Shape;16191;p111"/>
              <p:cNvSpPr/>
              <p:nvPr/>
            </p:nvSpPr>
            <p:spPr>
              <a:xfrm>
                <a:off x="7227800" y="3848632"/>
                <a:ext cx="142875" cy="103188"/>
              </a:xfrm>
              <a:custGeom>
                <a:avLst/>
                <a:gdLst/>
                <a:ahLst/>
                <a:cxnLst/>
                <a:rect l="l" t="t" r="r" b="b"/>
                <a:pathLst>
                  <a:path w="90" h="65" extrusionOk="0">
                    <a:moveTo>
                      <a:pt x="0" y="47"/>
                    </a:moveTo>
                    <a:lnTo>
                      <a:pt x="34" y="24"/>
                    </a:lnTo>
                    <a:lnTo>
                      <a:pt x="23" y="6"/>
                    </a:lnTo>
                    <a:lnTo>
                      <a:pt x="90" y="0"/>
                    </a:lnTo>
                    <a:lnTo>
                      <a:pt x="58" y="60"/>
                    </a:lnTo>
                    <a:lnTo>
                      <a:pt x="47" y="42"/>
                    </a:lnTo>
                    <a:lnTo>
                      <a:pt x="12" y="65"/>
                    </a:lnTo>
                    <a:lnTo>
                      <a:pt x="0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92" name="Google Shape;16192;p111"/>
              <p:cNvSpPr/>
              <p:nvPr/>
            </p:nvSpPr>
            <p:spPr>
              <a:xfrm>
                <a:off x="7327813" y="3612095"/>
                <a:ext cx="179388" cy="217488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37" extrusionOk="0">
                    <a:moveTo>
                      <a:pt x="76" y="137"/>
                    </a:moveTo>
                    <a:lnTo>
                      <a:pt x="76" y="87"/>
                    </a:lnTo>
                    <a:lnTo>
                      <a:pt x="113" y="87"/>
                    </a:lnTo>
                    <a:lnTo>
                      <a:pt x="57" y="0"/>
                    </a:lnTo>
                    <a:lnTo>
                      <a:pt x="0" y="87"/>
                    </a:lnTo>
                    <a:lnTo>
                      <a:pt x="38" y="87"/>
                    </a:lnTo>
                    <a:lnTo>
                      <a:pt x="38" y="137"/>
                    </a:lnTo>
                    <a:lnTo>
                      <a:pt x="76" y="1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6193" name="Google Shape;16193;p111"/>
          <p:cNvSpPr/>
          <p:nvPr/>
        </p:nvSpPr>
        <p:spPr>
          <a:xfrm>
            <a:off x="9630977" y="1992927"/>
            <a:ext cx="933525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Wireless LAN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Controller</a:t>
            </a:r>
            <a:endParaRPr/>
          </a:p>
        </p:txBody>
      </p:sp>
      <p:grpSp>
        <p:nvGrpSpPr>
          <p:cNvPr id="16194" name="Google Shape;16194;p111"/>
          <p:cNvGrpSpPr/>
          <p:nvPr/>
        </p:nvGrpSpPr>
        <p:grpSpPr>
          <a:xfrm>
            <a:off x="9641597" y="2601459"/>
            <a:ext cx="912284" cy="789517"/>
            <a:chOff x="2175669" y="3831274"/>
            <a:chExt cx="684213" cy="592138"/>
          </a:xfrm>
        </p:grpSpPr>
        <p:sp>
          <p:nvSpPr>
            <p:cNvPr id="16195" name="Google Shape;16195;p111"/>
            <p:cNvSpPr/>
            <p:nvPr/>
          </p:nvSpPr>
          <p:spPr>
            <a:xfrm>
              <a:off x="2175669" y="3831274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6" name="Google Shape;16196;p111"/>
            <p:cNvSpPr/>
            <p:nvPr/>
          </p:nvSpPr>
          <p:spPr>
            <a:xfrm>
              <a:off x="2297649" y="4283419"/>
              <a:ext cx="434975" cy="82550"/>
            </a:xfrm>
            <a:custGeom>
              <a:avLst/>
              <a:gdLst/>
              <a:ahLst/>
              <a:cxnLst/>
              <a:rect l="l" t="t" r="r" b="b"/>
              <a:pathLst>
                <a:path w="1285" h="246" extrusionOk="0">
                  <a:moveTo>
                    <a:pt x="1282" y="114"/>
                  </a:moveTo>
                  <a:cubicBezTo>
                    <a:pt x="1262" y="65"/>
                    <a:pt x="1230" y="0"/>
                    <a:pt x="1165" y="0"/>
                  </a:cubicBezTo>
                  <a:cubicBezTo>
                    <a:pt x="1108" y="0"/>
                    <a:pt x="1077" y="44"/>
                    <a:pt x="1052" y="91"/>
                  </a:cubicBezTo>
                  <a:cubicBezTo>
                    <a:pt x="1029" y="48"/>
                    <a:pt x="1003" y="10"/>
                    <a:pt x="956" y="10"/>
                  </a:cubicBezTo>
                  <a:cubicBezTo>
                    <a:pt x="910" y="10"/>
                    <a:pt x="881" y="49"/>
                    <a:pt x="856" y="93"/>
                  </a:cubicBezTo>
                  <a:cubicBezTo>
                    <a:pt x="829" y="44"/>
                    <a:pt x="799" y="0"/>
                    <a:pt x="747" y="0"/>
                  </a:cubicBezTo>
                  <a:cubicBezTo>
                    <a:pt x="690" y="0"/>
                    <a:pt x="658" y="44"/>
                    <a:pt x="633" y="91"/>
                  </a:cubicBezTo>
                  <a:cubicBezTo>
                    <a:pt x="611" y="48"/>
                    <a:pt x="584" y="10"/>
                    <a:pt x="538" y="10"/>
                  </a:cubicBezTo>
                  <a:cubicBezTo>
                    <a:pt x="492" y="10"/>
                    <a:pt x="465" y="48"/>
                    <a:pt x="441" y="92"/>
                  </a:cubicBezTo>
                  <a:cubicBezTo>
                    <a:pt x="415" y="45"/>
                    <a:pt x="383" y="0"/>
                    <a:pt x="328" y="0"/>
                  </a:cubicBezTo>
                  <a:cubicBezTo>
                    <a:pt x="271" y="0"/>
                    <a:pt x="240" y="44"/>
                    <a:pt x="215" y="91"/>
                  </a:cubicBezTo>
                  <a:cubicBezTo>
                    <a:pt x="192" y="48"/>
                    <a:pt x="166" y="10"/>
                    <a:pt x="119" y="10"/>
                  </a:cubicBezTo>
                  <a:cubicBezTo>
                    <a:pt x="58" y="10"/>
                    <a:pt x="27" y="76"/>
                    <a:pt x="16" y="10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6" y="108"/>
                    <a:pt x="0" y="119"/>
                    <a:pt x="2" y="129"/>
                  </a:cubicBezTo>
                  <a:cubicBezTo>
                    <a:pt x="4" y="134"/>
                    <a:pt x="35" y="246"/>
                    <a:pt x="119" y="246"/>
                  </a:cubicBezTo>
                  <a:cubicBezTo>
                    <a:pt x="173" y="246"/>
                    <a:pt x="202" y="201"/>
                    <a:pt x="226" y="155"/>
                  </a:cubicBezTo>
                  <a:cubicBezTo>
                    <a:pt x="250" y="199"/>
                    <a:pt x="278" y="236"/>
                    <a:pt x="328" y="236"/>
                  </a:cubicBezTo>
                  <a:cubicBezTo>
                    <a:pt x="377" y="236"/>
                    <a:pt x="405" y="198"/>
                    <a:pt x="430" y="154"/>
                  </a:cubicBezTo>
                  <a:cubicBezTo>
                    <a:pt x="455" y="201"/>
                    <a:pt x="485" y="246"/>
                    <a:pt x="538" y="246"/>
                  </a:cubicBezTo>
                  <a:cubicBezTo>
                    <a:pt x="591" y="246"/>
                    <a:pt x="620" y="201"/>
                    <a:pt x="644" y="155"/>
                  </a:cubicBezTo>
                  <a:cubicBezTo>
                    <a:pt x="668" y="199"/>
                    <a:pt x="697" y="236"/>
                    <a:pt x="747" y="236"/>
                  </a:cubicBezTo>
                  <a:cubicBezTo>
                    <a:pt x="792" y="236"/>
                    <a:pt x="820" y="197"/>
                    <a:pt x="845" y="153"/>
                  </a:cubicBezTo>
                  <a:cubicBezTo>
                    <a:pt x="871" y="201"/>
                    <a:pt x="903" y="246"/>
                    <a:pt x="956" y="246"/>
                  </a:cubicBezTo>
                  <a:cubicBezTo>
                    <a:pt x="1009" y="246"/>
                    <a:pt x="1039" y="201"/>
                    <a:pt x="1063" y="155"/>
                  </a:cubicBezTo>
                  <a:cubicBezTo>
                    <a:pt x="1087" y="199"/>
                    <a:pt x="1115" y="236"/>
                    <a:pt x="1165" y="236"/>
                  </a:cubicBezTo>
                  <a:cubicBezTo>
                    <a:pt x="1219" y="236"/>
                    <a:pt x="1249" y="184"/>
                    <a:pt x="1268" y="140"/>
                  </a:cubicBezTo>
                  <a:cubicBezTo>
                    <a:pt x="1269" y="140"/>
                    <a:pt x="1270" y="140"/>
                    <a:pt x="1270" y="139"/>
                  </a:cubicBezTo>
                  <a:cubicBezTo>
                    <a:pt x="1280" y="135"/>
                    <a:pt x="1285" y="124"/>
                    <a:pt x="1282" y="114"/>
                  </a:cubicBezTo>
                  <a:close/>
                  <a:moveTo>
                    <a:pt x="119" y="207"/>
                  </a:moveTo>
                  <a:cubicBezTo>
                    <a:pt x="65" y="207"/>
                    <a:pt x="40" y="120"/>
                    <a:pt x="40" y="119"/>
                  </a:cubicBezTo>
                  <a:cubicBezTo>
                    <a:pt x="39" y="116"/>
                    <a:pt x="38" y="113"/>
                    <a:pt x="35" y="111"/>
                  </a:cubicBezTo>
                  <a:cubicBezTo>
                    <a:pt x="45" y="85"/>
                    <a:pt x="72" y="30"/>
                    <a:pt x="119" y="30"/>
                  </a:cubicBezTo>
                  <a:cubicBezTo>
                    <a:pt x="159" y="30"/>
                    <a:pt x="181" y="68"/>
                    <a:pt x="204" y="112"/>
                  </a:cubicBezTo>
                  <a:cubicBezTo>
                    <a:pt x="203" y="114"/>
                    <a:pt x="202" y="116"/>
                    <a:pt x="201" y="118"/>
                  </a:cubicBezTo>
                  <a:cubicBezTo>
                    <a:pt x="173" y="173"/>
                    <a:pt x="154" y="207"/>
                    <a:pt x="119" y="207"/>
                  </a:cubicBezTo>
                  <a:close/>
                  <a:moveTo>
                    <a:pt x="328" y="217"/>
                  </a:moveTo>
                  <a:cubicBezTo>
                    <a:pt x="284" y="217"/>
                    <a:pt x="260" y="179"/>
                    <a:pt x="237" y="134"/>
                  </a:cubicBezTo>
                  <a:cubicBezTo>
                    <a:pt x="261" y="85"/>
                    <a:pt x="285" y="39"/>
                    <a:pt x="328" y="39"/>
                  </a:cubicBezTo>
                  <a:cubicBezTo>
                    <a:pt x="369" y="39"/>
                    <a:pt x="393" y="85"/>
                    <a:pt x="419" y="134"/>
                  </a:cubicBezTo>
                  <a:cubicBezTo>
                    <a:pt x="395" y="178"/>
                    <a:pt x="370" y="217"/>
                    <a:pt x="328" y="217"/>
                  </a:cubicBezTo>
                  <a:close/>
                  <a:moveTo>
                    <a:pt x="538" y="207"/>
                  </a:moveTo>
                  <a:cubicBezTo>
                    <a:pt x="501" y="207"/>
                    <a:pt x="478" y="163"/>
                    <a:pt x="454" y="116"/>
                  </a:cubicBezTo>
                  <a:cubicBezTo>
                    <a:pt x="453" y="115"/>
                    <a:pt x="453" y="114"/>
                    <a:pt x="452" y="113"/>
                  </a:cubicBezTo>
                  <a:cubicBezTo>
                    <a:pt x="475" y="68"/>
                    <a:pt x="499" y="30"/>
                    <a:pt x="538" y="30"/>
                  </a:cubicBezTo>
                  <a:cubicBezTo>
                    <a:pt x="577" y="30"/>
                    <a:pt x="600" y="68"/>
                    <a:pt x="622" y="112"/>
                  </a:cubicBezTo>
                  <a:cubicBezTo>
                    <a:pt x="621" y="114"/>
                    <a:pt x="620" y="116"/>
                    <a:pt x="620" y="118"/>
                  </a:cubicBezTo>
                  <a:cubicBezTo>
                    <a:pt x="592" y="173"/>
                    <a:pt x="572" y="207"/>
                    <a:pt x="538" y="207"/>
                  </a:cubicBezTo>
                  <a:close/>
                  <a:moveTo>
                    <a:pt x="747" y="217"/>
                  </a:moveTo>
                  <a:cubicBezTo>
                    <a:pt x="703" y="217"/>
                    <a:pt x="678" y="179"/>
                    <a:pt x="655" y="134"/>
                  </a:cubicBezTo>
                  <a:cubicBezTo>
                    <a:pt x="680" y="85"/>
                    <a:pt x="703" y="39"/>
                    <a:pt x="747" y="39"/>
                  </a:cubicBezTo>
                  <a:cubicBezTo>
                    <a:pt x="782" y="39"/>
                    <a:pt x="807" y="84"/>
                    <a:pt x="832" y="131"/>
                  </a:cubicBezTo>
                  <a:cubicBezTo>
                    <a:pt x="833" y="132"/>
                    <a:pt x="833" y="133"/>
                    <a:pt x="833" y="133"/>
                  </a:cubicBezTo>
                  <a:cubicBezTo>
                    <a:pt x="809" y="178"/>
                    <a:pt x="784" y="217"/>
                    <a:pt x="747" y="217"/>
                  </a:cubicBezTo>
                  <a:close/>
                  <a:moveTo>
                    <a:pt x="956" y="207"/>
                  </a:moveTo>
                  <a:cubicBezTo>
                    <a:pt x="918" y="207"/>
                    <a:pt x="893" y="161"/>
                    <a:pt x="867" y="113"/>
                  </a:cubicBezTo>
                  <a:cubicBezTo>
                    <a:pt x="892" y="68"/>
                    <a:pt x="917" y="30"/>
                    <a:pt x="956" y="30"/>
                  </a:cubicBezTo>
                  <a:cubicBezTo>
                    <a:pt x="996" y="30"/>
                    <a:pt x="1018" y="68"/>
                    <a:pt x="1041" y="112"/>
                  </a:cubicBezTo>
                  <a:cubicBezTo>
                    <a:pt x="1040" y="114"/>
                    <a:pt x="1039" y="116"/>
                    <a:pt x="1038" y="118"/>
                  </a:cubicBezTo>
                  <a:cubicBezTo>
                    <a:pt x="1010" y="173"/>
                    <a:pt x="991" y="207"/>
                    <a:pt x="956" y="207"/>
                  </a:cubicBezTo>
                  <a:close/>
                  <a:moveTo>
                    <a:pt x="1165" y="217"/>
                  </a:moveTo>
                  <a:cubicBezTo>
                    <a:pt x="1121" y="217"/>
                    <a:pt x="1097" y="179"/>
                    <a:pt x="1074" y="134"/>
                  </a:cubicBezTo>
                  <a:cubicBezTo>
                    <a:pt x="1098" y="85"/>
                    <a:pt x="1122" y="39"/>
                    <a:pt x="1165" y="39"/>
                  </a:cubicBezTo>
                  <a:cubicBezTo>
                    <a:pt x="1196" y="39"/>
                    <a:pt x="1221" y="68"/>
                    <a:pt x="1245" y="128"/>
                  </a:cubicBezTo>
                  <a:cubicBezTo>
                    <a:pt x="1246" y="131"/>
                    <a:pt x="1247" y="133"/>
                    <a:pt x="1249" y="134"/>
                  </a:cubicBezTo>
                  <a:cubicBezTo>
                    <a:pt x="1225" y="190"/>
                    <a:pt x="1198" y="217"/>
                    <a:pt x="1165" y="2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7" name="Google Shape;16197;p111"/>
            <p:cNvSpPr/>
            <p:nvPr/>
          </p:nvSpPr>
          <p:spPr>
            <a:xfrm>
              <a:off x="2464336" y="4105619"/>
              <a:ext cx="101600" cy="160338"/>
            </a:xfrm>
            <a:custGeom>
              <a:avLst/>
              <a:gdLst/>
              <a:ahLst/>
              <a:cxnLst/>
              <a:rect l="l" t="t" r="r" b="b"/>
              <a:pathLst>
                <a:path w="64" h="101" extrusionOk="0">
                  <a:moveTo>
                    <a:pt x="43" y="101"/>
                  </a:moveTo>
                  <a:lnTo>
                    <a:pt x="43" y="59"/>
                  </a:lnTo>
                  <a:lnTo>
                    <a:pt x="64" y="59"/>
                  </a:lnTo>
                  <a:lnTo>
                    <a:pt x="32" y="0"/>
                  </a:lnTo>
                  <a:lnTo>
                    <a:pt x="0" y="59"/>
                  </a:lnTo>
                  <a:lnTo>
                    <a:pt x="21" y="59"/>
                  </a:lnTo>
                  <a:lnTo>
                    <a:pt x="21" y="101"/>
                  </a:lnTo>
                  <a:lnTo>
                    <a:pt x="43" y="1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8" name="Google Shape;16198;p111"/>
            <p:cNvSpPr/>
            <p:nvPr/>
          </p:nvSpPr>
          <p:spPr>
            <a:xfrm>
              <a:off x="2561174" y="4088156"/>
              <a:ext cx="144463" cy="103188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91" y="47"/>
                  </a:moveTo>
                  <a:lnTo>
                    <a:pt x="56" y="24"/>
                  </a:lnTo>
                  <a:lnTo>
                    <a:pt x="68" y="6"/>
                  </a:lnTo>
                  <a:lnTo>
                    <a:pt x="0" y="0"/>
                  </a:lnTo>
                  <a:lnTo>
                    <a:pt x="32" y="60"/>
                  </a:lnTo>
                  <a:lnTo>
                    <a:pt x="44" y="42"/>
                  </a:lnTo>
                  <a:lnTo>
                    <a:pt x="78" y="65"/>
                  </a:lnTo>
                  <a:lnTo>
                    <a:pt x="91" y="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199" name="Google Shape;16199;p111"/>
            <p:cNvSpPr/>
            <p:nvPr/>
          </p:nvSpPr>
          <p:spPr>
            <a:xfrm>
              <a:off x="2324636" y="4088156"/>
              <a:ext cx="142875" cy="103188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0" y="47"/>
                  </a:moveTo>
                  <a:lnTo>
                    <a:pt x="34" y="24"/>
                  </a:lnTo>
                  <a:lnTo>
                    <a:pt x="23" y="6"/>
                  </a:lnTo>
                  <a:lnTo>
                    <a:pt x="90" y="0"/>
                  </a:lnTo>
                  <a:lnTo>
                    <a:pt x="58" y="60"/>
                  </a:lnTo>
                  <a:lnTo>
                    <a:pt x="47" y="42"/>
                  </a:lnTo>
                  <a:lnTo>
                    <a:pt x="12" y="65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0" name="Google Shape;16200;p111"/>
            <p:cNvSpPr/>
            <p:nvPr/>
          </p:nvSpPr>
          <p:spPr>
            <a:xfrm>
              <a:off x="2424649" y="3851619"/>
              <a:ext cx="179388" cy="217488"/>
            </a:xfrm>
            <a:custGeom>
              <a:avLst/>
              <a:gdLst/>
              <a:ahLst/>
              <a:cxnLst/>
              <a:rect l="l" t="t" r="r" b="b"/>
              <a:pathLst>
                <a:path w="113" h="137" extrusionOk="0">
                  <a:moveTo>
                    <a:pt x="76" y="137"/>
                  </a:moveTo>
                  <a:lnTo>
                    <a:pt x="76" y="87"/>
                  </a:lnTo>
                  <a:lnTo>
                    <a:pt x="113" y="87"/>
                  </a:lnTo>
                  <a:lnTo>
                    <a:pt x="57" y="0"/>
                  </a:lnTo>
                  <a:lnTo>
                    <a:pt x="0" y="87"/>
                  </a:lnTo>
                  <a:lnTo>
                    <a:pt x="38" y="87"/>
                  </a:lnTo>
                  <a:lnTo>
                    <a:pt x="38" y="137"/>
                  </a:lnTo>
                  <a:lnTo>
                    <a:pt x="76" y="1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201" name="Google Shape;16201;p111"/>
          <p:cNvGrpSpPr/>
          <p:nvPr/>
        </p:nvGrpSpPr>
        <p:grpSpPr>
          <a:xfrm>
            <a:off x="9641597" y="3952355"/>
            <a:ext cx="912284" cy="789518"/>
            <a:chOff x="2175669" y="3831274"/>
            <a:chExt cx="684213" cy="592138"/>
          </a:xfrm>
        </p:grpSpPr>
        <p:sp>
          <p:nvSpPr>
            <p:cNvPr id="16202" name="Google Shape;16202;p111"/>
            <p:cNvSpPr/>
            <p:nvPr/>
          </p:nvSpPr>
          <p:spPr>
            <a:xfrm>
              <a:off x="2175669" y="3831274"/>
              <a:ext cx="684213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3" name="Google Shape;16203;p111"/>
            <p:cNvSpPr/>
            <p:nvPr/>
          </p:nvSpPr>
          <p:spPr>
            <a:xfrm>
              <a:off x="2297649" y="4283419"/>
              <a:ext cx="434975" cy="82550"/>
            </a:xfrm>
            <a:custGeom>
              <a:avLst/>
              <a:gdLst/>
              <a:ahLst/>
              <a:cxnLst/>
              <a:rect l="l" t="t" r="r" b="b"/>
              <a:pathLst>
                <a:path w="1285" h="246" extrusionOk="0">
                  <a:moveTo>
                    <a:pt x="1282" y="114"/>
                  </a:moveTo>
                  <a:cubicBezTo>
                    <a:pt x="1262" y="65"/>
                    <a:pt x="1230" y="0"/>
                    <a:pt x="1165" y="0"/>
                  </a:cubicBezTo>
                  <a:cubicBezTo>
                    <a:pt x="1108" y="0"/>
                    <a:pt x="1077" y="44"/>
                    <a:pt x="1052" y="91"/>
                  </a:cubicBezTo>
                  <a:cubicBezTo>
                    <a:pt x="1029" y="48"/>
                    <a:pt x="1003" y="10"/>
                    <a:pt x="956" y="10"/>
                  </a:cubicBezTo>
                  <a:cubicBezTo>
                    <a:pt x="910" y="10"/>
                    <a:pt x="881" y="49"/>
                    <a:pt x="856" y="93"/>
                  </a:cubicBezTo>
                  <a:cubicBezTo>
                    <a:pt x="829" y="44"/>
                    <a:pt x="799" y="0"/>
                    <a:pt x="747" y="0"/>
                  </a:cubicBezTo>
                  <a:cubicBezTo>
                    <a:pt x="690" y="0"/>
                    <a:pt x="658" y="44"/>
                    <a:pt x="633" y="91"/>
                  </a:cubicBezTo>
                  <a:cubicBezTo>
                    <a:pt x="611" y="48"/>
                    <a:pt x="584" y="10"/>
                    <a:pt x="538" y="10"/>
                  </a:cubicBezTo>
                  <a:cubicBezTo>
                    <a:pt x="492" y="10"/>
                    <a:pt x="465" y="48"/>
                    <a:pt x="441" y="92"/>
                  </a:cubicBezTo>
                  <a:cubicBezTo>
                    <a:pt x="415" y="45"/>
                    <a:pt x="383" y="0"/>
                    <a:pt x="328" y="0"/>
                  </a:cubicBezTo>
                  <a:cubicBezTo>
                    <a:pt x="271" y="0"/>
                    <a:pt x="240" y="44"/>
                    <a:pt x="215" y="91"/>
                  </a:cubicBezTo>
                  <a:cubicBezTo>
                    <a:pt x="192" y="48"/>
                    <a:pt x="166" y="10"/>
                    <a:pt x="119" y="10"/>
                  </a:cubicBezTo>
                  <a:cubicBezTo>
                    <a:pt x="58" y="10"/>
                    <a:pt x="27" y="76"/>
                    <a:pt x="16" y="105"/>
                  </a:cubicBezTo>
                  <a:cubicBezTo>
                    <a:pt x="16" y="105"/>
                    <a:pt x="16" y="105"/>
                    <a:pt x="16" y="105"/>
                  </a:cubicBezTo>
                  <a:cubicBezTo>
                    <a:pt x="6" y="108"/>
                    <a:pt x="0" y="119"/>
                    <a:pt x="2" y="129"/>
                  </a:cubicBezTo>
                  <a:cubicBezTo>
                    <a:pt x="4" y="134"/>
                    <a:pt x="35" y="246"/>
                    <a:pt x="119" y="246"/>
                  </a:cubicBezTo>
                  <a:cubicBezTo>
                    <a:pt x="173" y="246"/>
                    <a:pt x="202" y="201"/>
                    <a:pt x="226" y="155"/>
                  </a:cubicBezTo>
                  <a:cubicBezTo>
                    <a:pt x="250" y="199"/>
                    <a:pt x="278" y="236"/>
                    <a:pt x="328" y="236"/>
                  </a:cubicBezTo>
                  <a:cubicBezTo>
                    <a:pt x="377" y="236"/>
                    <a:pt x="405" y="198"/>
                    <a:pt x="430" y="154"/>
                  </a:cubicBezTo>
                  <a:cubicBezTo>
                    <a:pt x="455" y="201"/>
                    <a:pt x="485" y="246"/>
                    <a:pt x="538" y="246"/>
                  </a:cubicBezTo>
                  <a:cubicBezTo>
                    <a:pt x="591" y="246"/>
                    <a:pt x="620" y="201"/>
                    <a:pt x="644" y="155"/>
                  </a:cubicBezTo>
                  <a:cubicBezTo>
                    <a:pt x="668" y="199"/>
                    <a:pt x="697" y="236"/>
                    <a:pt x="747" y="236"/>
                  </a:cubicBezTo>
                  <a:cubicBezTo>
                    <a:pt x="792" y="236"/>
                    <a:pt x="820" y="197"/>
                    <a:pt x="845" y="153"/>
                  </a:cubicBezTo>
                  <a:cubicBezTo>
                    <a:pt x="871" y="201"/>
                    <a:pt x="903" y="246"/>
                    <a:pt x="956" y="246"/>
                  </a:cubicBezTo>
                  <a:cubicBezTo>
                    <a:pt x="1009" y="246"/>
                    <a:pt x="1039" y="201"/>
                    <a:pt x="1063" y="155"/>
                  </a:cubicBezTo>
                  <a:cubicBezTo>
                    <a:pt x="1087" y="199"/>
                    <a:pt x="1115" y="236"/>
                    <a:pt x="1165" y="236"/>
                  </a:cubicBezTo>
                  <a:cubicBezTo>
                    <a:pt x="1219" y="236"/>
                    <a:pt x="1249" y="184"/>
                    <a:pt x="1268" y="140"/>
                  </a:cubicBezTo>
                  <a:cubicBezTo>
                    <a:pt x="1269" y="140"/>
                    <a:pt x="1270" y="140"/>
                    <a:pt x="1270" y="139"/>
                  </a:cubicBezTo>
                  <a:cubicBezTo>
                    <a:pt x="1280" y="135"/>
                    <a:pt x="1285" y="124"/>
                    <a:pt x="1282" y="114"/>
                  </a:cubicBezTo>
                  <a:close/>
                  <a:moveTo>
                    <a:pt x="119" y="207"/>
                  </a:moveTo>
                  <a:cubicBezTo>
                    <a:pt x="65" y="207"/>
                    <a:pt x="40" y="120"/>
                    <a:pt x="40" y="119"/>
                  </a:cubicBezTo>
                  <a:cubicBezTo>
                    <a:pt x="39" y="116"/>
                    <a:pt x="38" y="113"/>
                    <a:pt x="35" y="111"/>
                  </a:cubicBezTo>
                  <a:cubicBezTo>
                    <a:pt x="45" y="85"/>
                    <a:pt x="72" y="30"/>
                    <a:pt x="119" y="30"/>
                  </a:cubicBezTo>
                  <a:cubicBezTo>
                    <a:pt x="159" y="30"/>
                    <a:pt x="181" y="68"/>
                    <a:pt x="204" y="112"/>
                  </a:cubicBezTo>
                  <a:cubicBezTo>
                    <a:pt x="203" y="114"/>
                    <a:pt x="202" y="116"/>
                    <a:pt x="201" y="118"/>
                  </a:cubicBezTo>
                  <a:cubicBezTo>
                    <a:pt x="173" y="173"/>
                    <a:pt x="154" y="207"/>
                    <a:pt x="119" y="207"/>
                  </a:cubicBezTo>
                  <a:close/>
                  <a:moveTo>
                    <a:pt x="328" y="217"/>
                  </a:moveTo>
                  <a:cubicBezTo>
                    <a:pt x="284" y="217"/>
                    <a:pt x="260" y="179"/>
                    <a:pt x="237" y="134"/>
                  </a:cubicBezTo>
                  <a:cubicBezTo>
                    <a:pt x="261" y="85"/>
                    <a:pt x="285" y="39"/>
                    <a:pt x="328" y="39"/>
                  </a:cubicBezTo>
                  <a:cubicBezTo>
                    <a:pt x="369" y="39"/>
                    <a:pt x="393" y="85"/>
                    <a:pt x="419" y="134"/>
                  </a:cubicBezTo>
                  <a:cubicBezTo>
                    <a:pt x="395" y="178"/>
                    <a:pt x="370" y="217"/>
                    <a:pt x="328" y="217"/>
                  </a:cubicBezTo>
                  <a:close/>
                  <a:moveTo>
                    <a:pt x="538" y="207"/>
                  </a:moveTo>
                  <a:cubicBezTo>
                    <a:pt x="501" y="207"/>
                    <a:pt x="478" y="163"/>
                    <a:pt x="454" y="116"/>
                  </a:cubicBezTo>
                  <a:cubicBezTo>
                    <a:pt x="453" y="115"/>
                    <a:pt x="453" y="114"/>
                    <a:pt x="452" y="113"/>
                  </a:cubicBezTo>
                  <a:cubicBezTo>
                    <a:pt x="475" y="68"/>
                    <a:pt x="499" y="30"/>
                    <a:pt x="538" y="30"/>
                  </a:cubicBezTo>
                  <a:cubicBezTo>
                    <a:pt x="577" y="30"/>
                    <a:pt x="600" y="68"/>
                    <a:pt x="622" y="112"/>
                  </a:cubicBezTo>
                  <a:cubicBezTo>
                    <a:pt x="621" y="114"/>
                    <a:pt x="620" y="116"/>
                    <a:pt x="620" y="118"/>
                  </a:cubicBezTo>
                  <a:cubicBezTo>
                    <a:pt x="592" y="173"/>
                    <a:pt x="572" y="207"/>
                    <a:pt x="538" y="207"/>
                  </a:cubicBezTo>
                  <a:close/>
                  <a:moveTo>
                    <a:pt x="747" y="217"/>
                  </a:moveTo>
                  <a:cubicBezTo>
                    <a:pt x="703" y="217"/>
                    <a:pt x="678" y="179"/>
                    <a:pt x="655" y="134"/>
                  </a:cubicBezTo>
                  <a:cubicBezTo>
                    <a:pt x="680" y="85"/>
                    <a:pt x="703" y="39"/>
                    <a:pt x="747" y="39"/>
                  </a:cubicBezTo>
                  <a:cubicBezTo>
                    <a:pt x="782" y="39"/>
                    <a:pt x="807" y="84"/>
                    <a:pt x="832" y="131"/>
                  </a:cubicBezTo>
                  <a:cubicBezTo>
                    <a:pt x="833" y="132"/>
                    <a:pt x="833" y="133"/>
                    <a:pt x="833" y="133"/>
                  </a:cubicBezTo>
                  <a:cubicBezTo>
                    <a:pt x="809" y="178"/>
                    <a:pt x="784" y="217"/>
                    <a:pt x="747" y="217"/>
                  </a:cubicBezTo>
                  <a:close/>
                  <a:moveTo>
                    <a:pt x="956" y="207"/>
                  </a:moveTo>
                  <a:cubicBezTo>
                    <a:pt x="918" y="207"/>
                    <a:pt x="893" y="161"/>
                    <a:pt x="867" y="113"/>
                  </a:cubicBezTo>
                  <a:cubicBezTo>
                    <a:pt x="892" y="68"/>
                    <a:pt x="917" y="30"/>
                    <a:pt x="956" y="30"/>
                  </a:cubicBezTo>
                  <a:cubicBezTo>
                    <a:pt x="996" y="30"/>
                    <a:pt x="1018" y="68"/>
                    <a:pt x="1041" y="112"/>
                  </a:cubicBezTo>
                  <a:cubicBezTo>
                    <a:pt x="1040" y="114"/>
                    <a:pt x="1039" y="116"/>
                    <a:pt x="1038" y="118"/>
                  </a:cubicBezTo>
                  <a:cubicBezTo>
                    <a:pt x="1010" y="173"/>
                    <a:pt x="991" y="207"/>
                    <a:pt x="956" y="207"/>
                  </a:cubicBezTo>
                  <a:close/>
                  <a:moveTo>
                    <a:pt x="1165" y="217"/>
                  </a:moveTo>
                  <a:cubicBezTo>
                    <a:pt x="1121" y="217"/>
                    <a:pt x="1097" y="179"/>
                    <a:pt x="1074" y="134"/>
                  </a:cubicBezTo>
                  <a:cubicBezTo>
                    <a:pt x="1098" y="85"/>
                    <a:pt x="1122" y="39"/>
                    <a:pt x="1165" y="39"/>
                  </a:cubicBezTo>
                  <a:cubicBezTo>
                    <a:pt x="1196" y="39"/>
                    <a:pt x="1221" y="68"/>
                    <a:pt x="1245" y="128"/>
                  </a:cubicBezTo>
                  <a:cubicBezTo>
                    <a:pt x="1246" y="131"/>
                    <a:pt x="1247" y="133"/>
                    <a:pt x="1249" y="134"/>
                  </a:cubicBezTo>
                  <a:cubicBezTo>
                    <a:pt x="1225" y="190"/>
                    <a:pt x="1198" y="217"/>
                    <a:pt x="1165" y="217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4" name="Google Shape;16204;p111"/>
            <p:cNvSpPr/>
            <p:nvPr/>
          </p:nvSpPr>
          <p:spPr>
            <a:xfrm>
              <a:off x="2464336" y="4105619"/>
              <a:ext cx="101600" cy="160338"/>
            </a:xfrm>
            <a:custGeom>
              <a:avLst/>
              <a:gdLst/>
              <a:ahLst/>
              <a:cxnLst/>
              <a:rect l="l" t="t" r="r" b="b"/>
              <a:pathLst>
                <a:path w="64" h="101" extrusionOk="0">
                  <a:moveTo>
                    <a:pt x="43" y="101"/>
                  </a:moveTo>
                  <a:lnTo>
                    <a:pt x="43" y="59"/>
                  </a:lnTo>
                  <a:lnTo>
                    <a:pt x="64" y="59"/>
                  </a:lnTo>
                  <a:lnTo>
                    <a:pt x="32" y="0"/>
                  </a:lnTo>
                  <a:lnTo>
                    <a:pt x="0" y="59"/>
                  </a:lnTo>
                  <a:lnTo>
                    <a:pt x="21" y="59"/>
                  </a:lnTo>
                  <a:lnTo>
                    <a:pt x="21" y="101"/>
                  </a:lnTo>
                  <a:lnTo>
                    <a:pt x="43" y="101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5" name="Google Shape;16205;p111"/>
            <p:cNvSpPr/>
            <p:nvPr/>
          </p:nvSpPr>
          <p:spPr>
            <a:xfrm>
              <a:off x="2561174" y="4088156"/>
              <a:ext cx="144463" cy="103188"/>
            </a:xfrm>
            <a:custGeom>
              <a:avLst/>
              <a:gdLst/>
              <a:ahLst/>
              <a:cxnLst/>
              <a:rect l="l" t="t" r="r" b="b"/>
              <a:pathLst>
                <a:path w="91" h="65" extrusionOk="0">
                  <a:moveTo>
                    <a:pt x="91" y="47"/>
                  </a:moveTo>
                  <a:lnTo>
                    <a:pt x="56" y="24"/>
                  </a:lnTo>
                  <a:lnTo>
                    <a:pt x="68" y="6"/>
                  </a:lnTo>
                  <a:lnTo>
                    <a:pt x="0" y="0"/>
                  </a:lnTo>
                  <a:lnTo>
                    <a:pt x="32" y="60"/>
                  </a:lnTo>
                  <a:lnTo>
                    <a:pt x="44" y="42"/>
                  </a:lnTo>
                  <a:lnTo>
                    <a:pt x="78" y="65"/>
                  </a:lnTo>
                  <a:lnTo>
                    <a:pt x="91" y="4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6" name="Google Shape;16206;p111"/>
            <p:cNvSpPr/>
            <p:nvPr/>
          </p:nvSpPr>
          <p:spPr>
            <a:xfrm>
              <a:off x="2324636" y="4088156"/>
              <a:ext cx="142875" cy="103188"/>
            </a:xfrm>
            <a:custGeom>
              <a:avLst/>
              <a:gdLst/>
              <a:ahLst/>
              <a:cxnLst/>
              <a:rect l="l" t="t" r="r" b="b"/>
              <a:pathLst>
                <a:path w="90" h="65" extrusionOk="0">
                  <a:moveTo>
                    <a:pt x="0" y="47"/>
                  </a:moveTo>
                  <a:lnTo>
                    <a:pt x="34" y="24"/>
                  </a:lnTo>
                  <a:lnTo>
                    <a:pt x="23" y="6"/>
                  </a:lnTo>
                  <a:lnTo>
                    <a:pt x="90" y="0"/>
                  </a:lnTo>
                  <a:lnTo>
                    <a:pt x="58" y="60"/>
                  </a:lnTo>
                  <a:lnTo>
                    <a:pt x="47" y="42"/>
                  </a:lnTo>
                  <a:lnTo>
                    <a:pt x="12" y="65"/>
                  </a:lnTo>
                  <a:lnTo>
                    <a:pt x="0" y="4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07" name="Google Shape;16207;p111"/>
            <p:cNvSpPr/>
            <p:nvPr/>
          </p:nvSpPr>
          <p:spPr>
            <a:xfrm>
              <a:off x="2424649" y="3851619"/>
              <a:ext cx="179388" cy="217488"/>
            </a:xfrm>
            <a:custGeom>
              <a:avLst/>
              <a:gdLst/>
              <a:ahLst/>
              <a:cxnLst/>
              <a:rect l="l" t="t" r="r" b="b"/>
              <a:pathLst>
                <a:path w="113" h="137" extrusionOk="0">
                  <a:moveTo>
                    <a:pt x="76" y="137"/>
                  </a:moveTo>
                  <a:lnTo>
                    <a:pt x="76" y="87"/>
                  </a:lnTo>
                  <a:lnTo>
                    <a:pt x="113" y="87"/>
                  </a:lnTo>
                  <a:lnTo>
                    <a:pt x="57" y="0"/>
                  </a:lnTo>
                  <a:lnTo>
                    <a:pt x="0" y="87"/>
                  </a:lnTo>
                  <a:lnTo>
                    <a:pt x="38" y="87"/>
                  </a:lnTo>
                  <a:lnTo>
                    <a:pt x="38" y="137"/>
                  </a:lnTo>
                  <a:lnTo>
                    <a:pt x="76" y="13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208" name="Google Shape;16208;p111"/>
          <p:cNvGrpSpPr/>
          <p:nvPr/>
        </p:nvGrpSpPr>
        <p:grpSpPr>
          <a:xfrm>
            <a:off x="11012412" y="3952355"/>
            <a:ext cx="914400" cy="786384"/>
            <a:chOff x="10921309" y="4654044"/>
            <a:chExt cx="914400" cy="786384"/>
          </a:xfrm>
        </p:grpSpPr>
        <p:sp>
          <p:nvSpPr>
            <p:cNvPr id="16209" name="Google Shape;16209;p111"/>
            <p:cNvSpPr/>
            <p:nvPr/>
          </p:nvSpPr>
          <p:spPr>
            <a:xfrm>
              <a:off x="10921309" y="4654044"/>
              <a:ext cx="914400" cy="786384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FFFFFF"/>
            </a:solidFill>
            <a:ln w="28575" cap="flat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210" name="Google Shape;16210;p111"/>
            <p:cNvGrpSpPr/>
            <p:nvPr/>
          </p:nvGrpSpPr>
          <p:grpSpPr>
            <a:xfrm>
              <a:off x="11032469" y="4857596"/>
              <a:ext cx="664007" cy="482399"/>
              <a:chOff x="7612888" y="4427805"/>
              <a:chExt cx="495340" cy="359865"/>
            </a:xfrm>
          </p:grpSpPr>
          <p:sp>
            <p:nvSpPr>
              <p:cNvPr id="16211" name="Google Shape;16211;p111"/>
              <p:cNvSpPr/>
              <p:nvPr/>
            </p:nvSpPr>
            <p:spPr>
              <a:xfrm>
                <a:off x="7612888" y="4427805"/>
                <a:ext cx="107976" cy="107976"/>
              </a:xfrm>
              <a:prstGeom prst="ellipse">
                <a:avLst/>
              </a:prstGeom>
              <a:noFill/>
              <a:ln w="12700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12" name="Google Shape;16212;p111"/>
              <p:cNvSpPr/>
              <p:nvPr/>
            </p:nvSpPr>
            <p:spPr>
              <a:xfrm>
                <a:off x="7742801" y="4427805"/>
                <a:ext cx="107976" cy="107976"/>
              </a:xfrm>
              <a:prstGeom prst="ellipse">
                <a:avLst/>
              </a:prstGeom>
              <a:noFill/>
              <a:ln w="12700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13" name="Google Shape;16213;p111"/>
              <p:cNvSpPr/>
              <p:nvPr/>
            </p:nvSpPr>
            <p:spPr>
              <a:xfrm>
                <a:off x="7870339" y="4427805"/>
                <a:ext cx="107976" cy="107976"/>
              </a:xfrm>
              <a:prstGeom prst="ellipse">
                <a:avLst/>
              </a:prstGeom>
              <a:solidFill>
                <a:srgbClr val="A153A0"/>
              </a:solidFill>
              <a:ln w="12700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14" name="Google Shape;16214;p111"/>
              <p:cNvSpPr/>
              <p:nvPr/>
            </p:nvSpPr>
            <p:spPr>
              <a:xfrm>
                <a:off x="8000252" y="4427805"/>
                <a:ext cx="107976" cy="107976"/>
              </a:xfrm>
              <a:prstGeom prst="ellipse">
                <a:avLst/>
              </a:prstGeom>
              <a:solidFill>
                <a:srgbClr val="A153A0"/>
              </a:solidFill>
              <a:ln w="12700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15" name="Google Shape;16215;p111"/>
              <p:cNvSpPr/>
              <p:nvPr/>
            </p:nvSpPr>
            <p:spPr>
              <a:xfrm>
                <a:off x="7870339" y="4554295"/>
                <a:ext cx="107976" cy="107976"/>
              </a:xfrm>
              <a:prstGeom prst="ellipse">
                <a:avLst/>
              </a:prstGeom>
              <a:solidFill>
                <a:srgbClr val="A153A0"/>
              </a:solidFill>
              <a:ln w="12700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16" name="Google Shape;16216;p111"/>
              <p:cNvSpPr/>
              <p:nvPr/>
            </p:nvSpPr>
            <p:spPr>
              <a:xfrm>
                <a:off x="8000250" y="4554295"/>
                <a:ext cx="107976" cy="107976"/>
              </a:xfrm>
              <a:prstGeom prst="ellipse">
                <a:avLst/>
              </a:prstGeom>
              <a:noFill/>
              <a:ln w="12700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17" name="Google Shape;16217;p111"/>
              <p:cNvSpPr/>
              <p:nvPr/>
            </p:nvSpPr>
            <p:spPr>
              <a:xfrm>
                <a:off x="7742801" y="4679693"/>
                <a:ext cx="107976" cy="107976"/>
              </a:xfrm>
              <a:prstGeom prst="ellipse">
                <a:avLst/>
              </a:prstGeom>
              <a:noFill/>
              <a:ln w="12700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18" name="Google Shape;16218;p111"/>
              <p:cNvSpPr/>
              <p:nvPr/>
            </p:nvSpPr>
            <p:spPr>
              <a:xfrm>
                <a:off x="7870339" y="4679694"/>
                <a:ext cx="107976" cy="107976"/>
              </a:xfrm>
              <a:prstGeom prst="ellipse">
                <a:avLst/>
              </a:prstGeom>
              <a:solidFill>
                <a:srgbClr val="A153A0"/>
              </a:solidFill>
              <a:ln w="12700" cap="flat" cmpd="sng">
                <a:solidFill>
                  <a:srgbClr val="A153A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219" name="Google Shape;16219;p111"/>
          <p:cNvGrpSpPr/>
          <p:nvPr/>
        </p:nvGrpSpPr>
        <p:grpSpPr>
          <a:xfrm>
            <a:off x="10908781" y="842992"/>
            <a:ext cx="1121663" cy="1121664"/>
            <a:chOff x="10878375" y="877847"/>
            <a:chExt cx="1121663" cy="1121664"/>
          </a:xfrm>
        </p:grpSpPr>
        <p:grpSp>
          <p:nvGrpSpPr>
            <p:cNvPr id="16220" name="Google Shape;16220;p111"/>
            <p:cNvGrpSpPr/>
            <p:nvPr/>
          </p:nvGrpSpPr>
          <p:grpSpPr>
            <a:xfrm>
              <a:off x="10878375" y="877847"/>
              <a:ext cx="1121663" cy="1121664"/>
              <a:chOff x="5117340" y="3145346"/>
              <a:chExt cx="1181100" cy="1181101"/>
            </a:xfrm>
          </p:grpSpPr>
          <p:sp>
            <p:nvSpPr>
              <p:cNvPr id="16221" name="Google Shape;16221;p111"/>
              <p:cNvSpPr/>
              <p:nvPr/>
            </p:nvSpPr>
            <p:spPr>
              <a:xfrm>
                <a:off x="5117340" y="3145346"/>
                <a:ext cx="1181100" cy="1181101"/>
              </a:xfrm>
              <a:custGeom>
                <a:avLst/>
                <a:gdLst/>
                <a:ahLst/>
                <a:cxnLst/>
                <a:rect l="l" t="t" r="r" b="b"/>
                <a:pathLst>
                  <a:path w="3500" h="3500" extrusionOk="0">
                    <a:moveTo>
                      <a:pt x="1198" y="0"/>
                    </a:moveTo>
                    <a:cubicBezTo>
                      <a:pt x="2302" y="0"/>
                      <a:pt x="2302" y="0"/>
                      <a:pt x="2302" y="0"/>
                    </a:cubicBezTo>
                    <a:cubicBezTo>
                      <a:pt x="2964" y="0"/>
                      <a:pt x="3500" y="537"/>
                      <a:pt x="3500" y="1198"/>
                    </a:cubicBezTo>
                    <a:cubicBezTo>
                      <a:pt x="3500" y="2303"/>
                      <a:pt x="3500" y="2303"/>
                      <a:pt x="3500" y="2303"/>
                    </a:cubicBezTo>
                    <a:cubicBezTo>
                      <a:pt x="3500" y="2964"/>
                      <a:pt x="2964" y="3500"/>
                      <a:pt x="2302" y="3500"/>
                    </a:cubicBezTo>
                    <a:cubicBezTo>
                      <a:pt x="1198" y="3500"/>
                      <a:pt x="1198" y="3500"/>
                      <a:pt x="1198" y="3500"/>
                    </a:cubicBezTo>
                    <a:cubicBezTo>
                      <a:pt x="536" y="3500"/>
                      <a:pt x="0" y="2964"/>
                      <a:pt x="0" y="2303"/>
                    </a:cubicBezTo>
                    <a:cubicBezTo>
                      <a:pt x="0" y="1198"/>
                      <a:pt x="0" y="1198"/>
                      <a:pt x="0" y="1198"/>
                    </a:cubicBezTo>
                    <a:cubicBezTo>
                      <a:pt x="0" y="537"/>
                      <a:pt x="536" y="0"/>
                      <a:pt x="1198" y="0"/>
                    </a:cubicBezTo>
                  </a:path>
                </a:pathLst>
              </a:custGeom>
              <a:solidFill>
                <a:srgbClr val="C1DFAD">
                  <a:alpha val="92941"/>
                </a:srgbClr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22" name="Google Shape;16222;p111"/>
              <p:cNvSpPr/>
              <p:nvPr/>
            </p:nvSpPr>
            <p:spPr>
              <a:xfrm>
                <a:off x="5687253" y="4154997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23" name="Google Shape;16223;p111"/>
              <p:cNvSpPr/>
              <p:nvPr/>
            </p:nvSpPr>
            <p:spPr>
              <a:xfrm>
                <a:off x="5687253" y="327075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24" name="Google Shape;16224;p111"/>
              <p:cNvSpPr/>
              <p:nvPr/>
            </p:nvSpPr>
            <p:spPr>
              <a:xfrm>
                <a:off x="6125403" y="3713671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25" name="Google Shape;16225;p111"/>
              <p:cNvSpPr/>
              <p:nvPr/>
            </p:nvSpPr>
            <p:spPr>
              <a:xfrm>
                <a:off x="5241165" y="3713671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26" name="Google Shape;16226;p111"/>
              <p:cNvSpPr/>
              <p:nvPr/>
            </p:nvSpPr>
            <p:spPr>
              <a:xfrm>
                <a:off x="5317365" y="3346959"/>
                <a:ext cx="46038" cy="47625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27" name="Google Shape;16227;p111"/>
              <p:cNvSpPr/>
              <p:nvPr/>
            </p:nvSpPr>
            <p:spPr>
              <a:xfrm>
                <a:off x="6049203" y="407879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28" name="Google Shape;16228;p111"/>
              <p:cNvSpPr/>
              <p:nvPr/>
            </p:nvSpPr>
            <p:spPr>
              <a:xfrm>
                <a:off x="5317365" y="4078797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29" name="Google Shape;16229;p111"/>
              <p:cNvSpPr/>
              <p:nvPr/>
            </p:nvSpPr>
            <p:spPr>
              <a:xfrm>
                <a:off x="6049203" y="3346959"/>
                <a:ext cx="46038" cy="46038"/>
              </a:xfrm>
              <a:prstGeom prst="ellipse">
                <a:avLst/>
              </a:prstGeom>
              <a:solidFill>
                <a:srgbClr val="DEEED4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230" name="Google Shape;16230;p111"/>
            <p:cNvSpPr/>
            <p:nvPr/>
          </p:nvSpPr>
          <p:spPr>
            <a:xfrm>
              <a:off x="11225272" y="1225319"/>
              <a:ext cx="427868" cy="42672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3"/>
                  </a:cubicBezTo>
                  <a:cubicBezTo>
                    <a:pt x="1753" y="1399"/>
                    <a:pt x="1753" y="1399"/>
                    <a:pt x="1753" y="1399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399"/>
                  </a:cubicBezTo>
                  <a:cubicBezTo>
                    <a:pt x="0" y="353"/>
                    <a:pt x="0" y="353"/>
                    <a:pt x="0" y="353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231" name="Google Shape;16231;p111"/>
            <p:cNvGrpSpPr/>
            <p:nvPr/>
          </p:nvGrpSpPr>
          <p:grpSpPr>
            <a:xfrm>
              <a:off x="11264391" y="1311677"/>
              <a:ext cx="349630" cy="254004"/>
              <a:chOff x="7627257" y="3881253"/>
              <a:chExt cx="495341" cy="359864"/>
            </a:xfrm>
          </p:grpSpPr>
          <p:sp>
            <p:nvSpPr>
              <p:cNvPr id="16232" name="Google Shape;16232;p111"/>
              <p:cNvSpPr/>
              <p:nvPr/>
            </p:nvSpPr>
            <p:spPr>
              <a:xfrm>
                <a:off x="7627257" y="3881253"/>
                <a:ext cx="107976" cy="107976"/>
              </a:xfrm>
              <a:prstGeom prst="ellipse">
                <a:avLst/>
              </a:prstGeom>
              <a:noFill/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33" name="Google Shape;16233;p111"/>
              <p:cNvSpPr/>
              <p:nvPr/>
            </p:nvSpPr>
            <p:spPr>
              <a:xfrm>
                <a:off x="7757173" y="3881253"/>
                <a:ext cx="107976" cy="107976"/>
              </a:xfrm>
              <a:prstGeom prst="ellipse">
                <a:avLst/>
              </a:prstGeom>
              <a:noFill/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34" name="Google Shape;16234;p111"/>
              <p:cNvSpPr/>
              <p:nvPr/>
            </p:nvSpPr>
            <p:spPr>
              <a:xfrm>
                <a:off x="7884708" y="3881253"/>
                <a:ext cx="107976" cy="107976"/>
              </a:xfrm>
              <a:prstGeom prst="ellipse">
                <a:avLst/>
              </a:prstGeom>
              <a:solidFill>
                <a:srgbClr val="FFFFFF"/>
              </a:solidFill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35" name="Google Shape;16235;p111"/>
              <p:cNvSpPr/>
              <p:nvPr/>
            </p:nvSpPr>
            <p:spPr>
              <a:xfrm>
                <a:off x="8014622" y="3881253"/>
                <a:ext cx="107976" cy="107976"/>
              </a:xfrm>
              <a:prstGeom prst="ellipse">
                <a:avLst/>
              </a:prstGeom>
              <a:solidFill>
                <a:srgbClr val="FFFFFF"/>
              </a:solidFill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36" name="Google Shape;16236;p111"/>
              <p:cNvSpPr/>
              <p:nvPr/>
            </p:nvSpPr>
            <p:spPr>
              <a:xfrm>
                <a:off x="7884708" y="4007743"/>
                <a:ext cx="107976" cy="107976"/>
              </a:xfrm>
              <a:prstGeom prst="ellipse">
                <a:avLst/>
              </a:prstGeom>
              <a:solidFill>
                <a:srgbClr val="FFFFFF"/>
              </a:solidFill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37" name="Google Shape;16237;p111"/>
              <p:cNvSpPr/>
              <p:nvPr/>
            </p:nvSpPr>
            <p:spPr>
              <a:xfrm>
                <a:off x="8014622" y="4007743"/>
                <a:ext cx="107976" cy="107976"/>
              </a:xfrm>
              <a:prstGeom prst="ellipse">
                <a:avLst/>
              </a:prstGeom>
              <a:noFill/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38" name="Google Shape;16238;p111"/>
              <p:cNvSpPr/>
              <p:nvPr/>
            </p:nvSpPr>
            <p:spPr>
              <a:xfrm>
                <a:off x="7757173" y="4133141"/>
                <a:ext cx="107976" cy="107976"/>
              </a:xfrm>
              <a:prstGeom prst="ellipse">
                <a:avLst/>
              </a:prstGeom>
              <a:noFill/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39" name="Google Shape;16239;p111"/>
              <p:cNvSpPr/>
              <p:nvPr/>
            </p:nvSpPr>
            <p:spPr>
              <a:xfrm>
                <a:off x="7884708" y="4133141"/>
                <a:ext cx="107976" cy="107976"/>
              </a:xfrm>
              <a:prstGeom prst="ellipse">
                <a:avLst/>
              </a:prstGeom>
              <a:solidFill>
                <a:srgbClr val="FFFFFF"/>
              </a:solidFill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6240" name="Google Shape;16240;p111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 dirty="0"/>
              <a:t>Architecture and Design Icon Sets</a:t>
            </a:r>
            <a:endParaRPr dirty="0"/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2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45" name="Google Shape;16245;p112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1218612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Architecture and Design Icon Sets - 2021</a:t>
            </a:r>
            <a:endParaRPr/>
          </a:p>
        </p:txBody>
      </p:sp>
      <p:grpSp>
        <p:nvGrpSpPr>
          <p:cNvPr id="16246" name="Google Shape;16246;p112"/>
          <p:cNvGrpSpPr/>
          <p:nvPr/>
        </p:nvGrpSpPr>
        <p:grpSpPr>
          <a:xfrm>
            <a:off x="8198773" y="842915"/>
            <a:ext cx="1124639" cy="1496062"/>
            <a:chOff x="707671" y="1900217"/>
            <a:chExt cx="1124639" cy="1496062"/>
          </a:xfrm>
        </p:grpSpPr>
        <p:grpSp>
          <p:nvGrpSpPr>
            <p:cNvPr id="16247" name="Google Shape;16247;p112"/>
            <p:cNvGrpSpPr/>
            <p:nvPr/>
          </p:nvGrpSpPr>
          <p:grpSpPr>
            <a:xfrm>
              <a:off x="707671" y="1900217"/>
              <a:ext cx="1124639" cy="1124712"/>
              <a:chOff x="3471691" y="9856"/>
              <a:chExt cx="5240335" cy="5240675"/>
            </a:xfrm>
          </p:grpSpPr>
          <p:sp>
            <p:nvSpPr>
              <p:cNvPr id="16248" name="Google Shape;16248;p112"/>
              <p:cNvSpPr/>
              <p:nvPr/>
            </p:nvSpPr>
            <p:spPr>
              <a:xfrm>
                <a:off x="3471691" y="9856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49" name="Google Shape;16249;p112"/>
              <p:cNvSpPr/>
              <p:nvPr/>
            </p:nvSpPr>
            <p:spPr>
              <a:xfrm>
                <a:off x="5997072" y="44914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50" name="Google Shape;16250;p112"/>
              <p:cNvSpPr/>
              <p:nvPr/>
            </p:nvSpPr>
            <p:spPr>
              <a:xfrm>
                <a:off x="5997072" y="566054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51" name="Google Shape;16251;p112"/>
              <p:cNvSpPr/>
              <p:nvPr/>
            </p:nvSpPr>
            <p:spPr>
              <a:xfrm>
                <a:off x="7944506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52" name="Google Shape;16252;p112"/>
              <p:cNvSpPr/>
              <p:nvPr/>
            </p:nvSpPr>
            <p:spPr>
              <a:xfrm>
                <a:off x="4021191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53" name="Google Shape;16253;p112"/>
              <p:cNvSpPr/>
              <p:nvPr/>
            </p:nvSpPr>
            <p:spPr>
              <a:xfrm>
                <a:off x="4358572" y="906759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54" name="Google Shape;16254;p112"/>
              <p:cNvSpPr/>
              <p:nvPr/>
            </p:nvSpPr>
            <p:spPr>
              <a:xfrm>
                <a:off x="7603605" y="415209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55" name="Google Shape;16255;p112"/>
              <p:cNvSpPr/>
              <p:nvPr/>
            </p:nvSpPr>
            <p:spPr>
              <a:xfrm>
                <a:off x="4357620" y="414795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56" name="Google Shape;16256;p112"/>
              <p:cNvSpPr/>
              <p:nvPr/>
            </p:nvSpPr>
            <p:spPr>
              <a:xfrm>
                <a:off x="7604288" y="90098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57" name="Google Shape;16257;p112"/>
              <p:cNvSpPr/>
              <p:nvPr/>
            </p:nvSpPr>
            <p:spPr>
              <a:xfrm>
                <a:off x="4777965" y="1338366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58" name="Google Shape;16258;p112"/>
              <p:cNvSpPr/>
              <p:nvPr/>
            </p:nvSpPr>
            <p:spPr>
              <a:xfrm>
                <a:off x="5258007" y="1862417"/>
                <a:ext cx="1560921" cy="1561074"/>
              </a:xfrm>
              <a:custGeom>
                <a:avLst/>
                <a:gdLst/>
                <a:ahLst/>
                <a:cxnLst/>
                <a:rect l="l" t="t" r="r" b="b"/>
                <a:pathLst>
                  <a:path w="1560921" h="1561074" extrusionOk="0">
                    <a:moveTo>
                      <a:pt x="1437908" y="444165"/>
                    </a:moveTo>
                    <a:cubicBezTo>
                      <a:pt x="1504680" y="383309"/>
                      <a:pt x="1558678" y="261948"/>
                      <a:pt x="1560852" y="167837"/>
                    </a:cubicBezTo>
                    <a:cubicBezTo>
                      <a:pt x="1562073" y="115159"/>
                      <a:pt x="1547311" y="71903"/>
                      <a:pt x="1518180" y="42749"/>
                    </a:cubicBezTo>
                    <a:cubicBezTo>
                      <a:pt x="1489048" y="13594"/>
                      <a:pt x="1445714" y="-1170"/>
                      <a:pt x="1393103" y="72"/>
                    </a:cubicBezTo>
                    <a:cubicBezTo>
                      <a:pt x="1299021" y="2143"/>
                      <a:pt x="1177651" y="56270"/>
                      <a:pt x="1116717" y="123111"/>
                    </a:cubicBezTo>
                    <a:lnTo>
                      <a:pt x="1018412" y="231737"/>
                    </a:lnTo>
                    <a:lnTo>
                      <a:pt x="1018184" y="231985"/>
                    </a:lnTo>
                    <a:lnTo>
                      <a:pt x="998039" y="254266"/>
                    </a:lnTo>
                    <a:lnTo>
                      <a:pt x="825776" y="243809"/>
                    </a:lnTo>
                    <a:cubicBezTo>
                      <a:pt x="844845" y="167992"/>
                      <a:pt x="798839" y="91080"/>
                      <a:pt x="723019" y="72019"/>
                    </a:cubicBezTo>
                    <a:cubicBezTo>
                      <a:pt x="674736" y="59877"/>
                      <a:pt x="623616" y="74003"/>
                      <a:pt x="588419" y="109217"/>
                    </a:cubicBezTo>
                    <a:lnTo>
                      <a:pt x="475164" y="222481"/>
                    </a:lnTo>
                    <a:lnTo>
                      <a:pt x="270375" y="210057"/>
                    </a:lnTo>
                    <a:lnTo>
                      <a:pt x="269816" y="210057"/>
                    </a:lnTo>
                    <a:cubicBezTo>
                      <a:pt x="233811" y="208484"/>
                      <a:pt x="198797" y="222088"/>
                      <a:pt x="173312" y="247578"/>
                    </a:cubicBezTo>
                    <a:lnTo>
                      <a:pt x="115339" y="305556"/>
                    </a:lnTo>
                    <a:cubicBezTo>
                      <a:pt x="70634" y="350344"/>
                      <a:pt x="70700" y="422900"/>
                      <a:pt x="115486" y="467605"/>
                    </a:cubicBezTo>
                    <a:cubicBezTo>
                      <a:pt x="128708" y="480816"/>
                      <a:pt x="144955" y="490569"/>
                      <a:pt x="162815" y="496056"/>
                    </a:cubicBezTo>
                    <a:lnTo>
                      <a:pt x="163374" y="496221"/>
                    </a:lnTo>
                    <a:lnTo>
                      <a:pt x="651340" y="637212"/>
                    </a:lnTo>
                    <a:lnTo>
                      <a:pt x="430939" y="880679"/>
                    </a:lnTo>
                    <a:lnTo>
                      <a:pt x="148114" y="862561"/>
                    </a:lnTo>
                    <a:cubicBezTo>
                      <a:pt x="118256" y="860615"/>
                      <a:pt x="89013" y="871651"/>
                      <a:pt x="67863" y="892813"/>
                    </a:cubicBezTo>
                    <a:lnTo>
                      <a:pt x="25336" y="935179"/>
                    </a:lnTo>
                    <a:cubicBezTo>
                      <a:pt x="-8445" y="968972"/>
                      <a:pt x="-8445" y="1023741"/>
                      <a:pt x="25336" y="1057534"/>
                    </a:cubicBezTo>
                    <a:cubicBezTo>
                      <a:pt x="35869" y="1068053"/>
                      <a:pt x="48942" y="1075694"/>
                      <a:pt x="63288" y="1079690"/>
                    </a:cubicBezTo>
                    <a:lnTo>
                      <a:pt x="215819" y="1122221"/>
                    </a:lnTo>
                    <a:cubicBezTo>
                      <a:pt x="168620" y="1198131"/>
                      <a:pt x="191894" y="1297937"/>
                      <a:pt x="267804" y="1345148"/>
                    </a:cubicBezTo>
                    <a:cubicBezTo>
                      <a:pt x="320128" y="1377677"/>
                      <a:pt x="386404" y="1377677"/>
                      <a:pt x="438724" y="1345148"/>
                    </a:cubicBezTo>
                    <a:lnTo>
                      <a:pt x="481251" y="1497692"/>
                    </a:lnTo>
                    <a:cubicBezTo>
                      <a:pt x="489347" y="1527406"/>
                      <a:pt x="512764" y="1550494"/>
                      <a:pt x="542599" y="1558156"/>
                    </a:cubicBezTo>
                    <a:cubicBezTo>
                      <a:pt x="549887" y="1560081"/>
                      <a:pt x="557403" y="1561075"/>
                      <a:pt x="564940" y="1561075"/>
                    </a:cubicBezTo>
                    <a:cubicBezTo>
                      <a:pt x="587777" y="1561054"/>
                      <a:pt x="609682" y="1551902"/>
                      <a:pt x="625749" y="1535668"/>
                    </a:cubicBezTo>
                    <a:lnTo>
                      <a:pt x="668214" y="1493179"/>
                    </a:lnTo>
                    <a:cubicBezTo>
                      <a:pt x="689374" y="1472037"/>
                      <a:pt x="700410" y="1442799"/>
                      <a:pt x="698464" y="1412961"/>
                    </a:cubicBezTo>
                    <a:lnTo>
                      <a:pt x="680244" y="1130028"/>
                    </a:lnTo>
                    <a:lnTo>
                      <a:pt x="923688" y="909627"/>
                    </a:lnTo>
                    <a:lnTo>
                      <a:pt x="1064707" y="1397639"/>
                    </a:lnTo>
                    <a:cubicBezTo>
                      <a:pt x="1064707" y="1397825"/>
                      <a:pt x="1064707" y="1398011"/>
                      <a:pt x="1064873" y="1398198"/>
                    </a:cubicBezTo>
                    <a:cubicBezTo>
                      <a:pt x="1076488" y="1436753"/>
                      <a:pt x="1107649" y="1466301"/>
                      <a:pt x="1146760" y="1475847"/>
                    </a:cubicBezTo>
                    <a:cubicBezTo>
                      <a:pt x="1155952" y="1478146"/>
                      <a:pt x="1165373" y="1479305"/>
                      <a:pt x="1174835" y="1479305"/>
                    </a:cubicBezTo>
                    <a:cubicBezTo>
                      <a:pt x="1205126" y="1479305"/>
                      <a:pt x="1234133" y="1467192"/>
                      <a:pt x="1255459" y="1445678"/>
                    </a:cubicBezTo>
                    <a:lnTo>
                      <a:pt x="1313432" y="1387699"/>
                    </a:lnTo>
                    <a:cubicBezTo>
                      <a:pt x="1338878" y="1362189"/>
                      <a:pt x="1352460" y="1327174"/>
                      <a:pt x="1350886" y="1291186"/>
                    </a:cubicBezTo>
                    <a:cubicBezTo>
                      <a:pt x="1350886" y="1291000"/>
                      <a:pt x="1350886" y="1290813"/>
                      <a:pt x="1350886" y="1290627"/>
                    </a:cubicBezTo>
                    <a:lnTo>
                      <a:pt x="1338464" y="1085819"/>
                    </a:lnTo>
                    <a:lnTo>
                      <a:pt x="1451718" y="972554"/>
                    </a:lnTo>
                    <a:cubicBezTo>
                      <a:pt x="1506999" y="917268"/>
                      <a:pt x="1506978" y="827629"/>
                      <a:pt x="1451697" y="772343"/>
                    </a:cubicBezTo>
                    <a:cubicBezTo>
                      <a:pt x="1425174" y="745818"/>
                      <a:pt x="1389211" y="730909"/>
                      <a:pt x="1351715" y="730889"/>
                    </a:cubicBezTo>
                    <a:lnTo>
                      <a:pt x="1351715" y="730889"/>
                    </a:lnTo>
                    <a:cubicBezTo>
                      <a:pt x="1340099" y="730889"/>
                      <a:pt x="1328526" y="732338"/>
                      <a:pt x="1317262" y="735175"/>
                    </a:cubicBezTo>
                    <a:lnTo>
                      <a:pt x="1306806" y="562917"/>
                    </a:lnTo>
                    <a:lnTo>
                      <a:pt x="1328877" y="542935"/>
                    </a:lnTo>
                    <a:lnTo>
                      <a:pt x="1328877" y="542935"/>
                    </a:lnTo>
                    <a:lnTo>
                      <a:pt x="1329188" y="542645"/>
                    </a:lnTo>
                    <a:close/>
                    <a:moveTo>
                      <a:pt x="639269" y="160113"/>
                    </a:moveTo>
                    <a:cubicBezTo>
                      <a:pt x="666496" y="132942"/>
                      <a:pt x="710596" y="132992"/>
                      <a:pt x="737761" y="160225"/>
                    </a:cubicBezTo>
                    <a:cubicBezTo>
                      <a:pt x="758548" y="181058"/>
                      <a:pt x="764014" y="212708"/>
                      <a:pt x="751385" y="239295"/>
                    </a:cubicBezTo>
                    <a:lnTo>
                      <a:pt x="571047" y="228341"/>
                    </a:lnTo>
                    <a:close/>
                    <a:moveTo>
                      <a:pt x="155009" y="396789"/>
                    </a:moveTo>
                    <a:cubicBezTo>
                      <a:pt x="151208" y="382253"/>
                      <a:pt x="155500" y="366806"/>
                      <a:pt x="166252" y="356308"/>
                    </a:cubicBezTo>
                    <a:lnTo>
                      <a:pt x="224225" y="298329"/>
                    </a:lnTo>
                    <a:cubicBezTo>
                      <a:pt x="235351" y="287168"/>
                      <a:pt x="250633" y="281163"/>
                      <a:pt x="266379" y="281764"/>
                    </a:cubicBezTo>
                    <a:lnTo>
                      <a:pt x="487028" y="295161"/>
                    </a:lnTo>
                    <a:lnTo>
                      <a:pt x="487028" y="295161"/>
                    </a:lnTo>
                    <a:lnTo>
                      <a:pt x="767948" y="312203"/>
                    </a:lnTo>
                    <a:lnTo>
                      <a:pt x="767948" y="312203"/>
                    </a:lnTo>
                    <a:lnTo>
                      <a:pt x="936256" y="322432"/>
                    </a:lnTo>
                    <a:lnTo>
                      <a:pt x="705110" y="577847"/>
                    </a:lnTo>
                    <a:lnTo>
                      <a:pt x="183685" y="427207"/>
                    </a:lnTo>
                    <a:cubicBezTo>
                      <a:pt x="169378" y="422920"/>
                      <a:pt x="158444" y="411325"/>
                      <a:pt x="155009" y="396789"/>
                    </a:cubicBezTo>
                    <a:close/>
                    <a:moveTo>
                      <a:pt x="72460" y="1000053"/>
                    </a:moveTo>
                    <a:cubicBezTo>
                      <a:pt x="71054" y="995042"/>
                      <a:pt x="72518" y="989658"/>
                      <a:pt x="76269" y="986034"/>
                    </a:cubicBezTo>
                    <a:lnTo>
                      <a:pt x="118735" y="943565"/>
                    </a:lnTo>
                    <a:cubicBezTo>
                      <a:pt x="124735" y="937539"/>
                      <a:pt x="132886" y="934164"/>
                      <a:pt x="141385" y="934164"/>
                    </a:cubicBezTo>
                    <a:cubicBezTo>
                      <a:pt x="142089" y="934164"/>
                      <a:pt x="142773" y="934164"/>
                      <a:pt x="143456" y="934164"/>
                    </a:cubicBezTo>
                    <a:lnTo>
                      <a:pt x="369302" y="948659"/>
                    </a:lnTo>
                    <a:lnTo>
                      <a:pt x="267021" y="1061655"/>
                    </a:lnTo>
                    <a:lnTo>
                      <a:pt x="82750" y="1010240"/>
                    </a:lnTo>
                    <a:cubicBezTo>
                      <a:pt x="77711" y="1008998"/>
                      <a:pt x="73760" y="1005084"/>
                      <a:pt x="72460" y="1000053"/>
                    </a:cubicBezTo>
                    <a:close/>
                    <a:moveTo>
                      <a:pt x="617488" y="1442344"/>
                    </a:moveTo>
                    <a:lnTo>
                      <a:pt x="575023" y="1484813"/>
                    </a:lnTo>
                    <a:cubicBezTo>
                      <a:pt x="569433" y="1490528"/>
                      <a:pt x="560260" y="1490652"/>
                      <a:pt x="554525" y="1485041"/>
                    </a:cubicBezTo>
                    <a:cubicBezTo>
                      <a:pt x="552662" y="1483219"/>
                      <a:pt x="551316" y="1480941"/>
                      <a:pt x="550653" y="1478415"/>
                    </a:cubicBezTo>
                    <a:lnTo>
                      <a:pt x="499265" y="1294002"/>
                    </a:lnTo>
                    <a:lnTo>
                      <a:pt x="612250" y="1191712"/>
                    </a:lnTo>
                    <a:lnTo>
                      <a:pt x="626743" y="1417620"/>
                    </a:lnTo>
                    <a:cubicBezTo>
                      <a:pt x="627364" y="1426814"/>
                      <a:pt x="623989" y="1435821"/>
                      <a:pt x="617488" y="1442344"/>
                    </a:cubicBezTo>
                    <a:close/>
                    <a:moveTo>
                      <a:pt x="1351652" y="802885"/>
                    </a:moveTo>
                    <a:lnTo>
                      <a:pt x="1351652" y="802885"/>
                    </a:lnTo>
                    <a:cubicBezTo>
                      <a:pt x="1390101" y="802906"/>
                      <a:pt x="1421282" y="834090"/>
                      <a:pt x="1421261" y="872542"/>
                    </a:cubicBezTo>
                    <a:cubicBezTo>
                      <a:pt x="1421261" y="891012"/>
                      <a:pt x="1413911" y="908716"/>
                      <a:pt x="1400867" y="921761"/>
                    </a:cubicBezTo>
                    <a:lnTo>
                      <a:pt x="1332646" y="989969"/>
                    </a:lnTo>
                    <a:lnTo>
                      <a:pt x="1321693" y="809615"/>
                    </a:lnTo>
                    <a:cubicBezTo>
                      <a:pt x="1331051" y="805184"/>
                      <a:pt x="1341259" y="802885"/>
                      <a:pt x="1351611" y="802864"/>
                    </a:cubicBezTo>
                    <a:close/>
                    <a:moveTo>
                      <a:pt x="1248626" y="793112"/>
                    </a:moveTo>
                    <a:lnTo>
                      <a:pt x="1248626" y="793112"/>
                    </a:lnTo>
                    <a:lnTo>
                      <a:pt x="1265687" y="1074058"/>
                    </a:lnTo>
                    <a:lnTo>
                      <a:pt x="1265687" y="1074058"/>
                    </a:lnTo>
                    <a:lnTo>
                      <a:pt x="1279083" y="1294727"/>
                    </a:lnTo>
                    <a:cubicBezTo>
                      <a:pt x="1279683" y="1310485"/>
                      <a:pt x="1273679" y="1325766"/>
                      <a:pt x="1262519" y="1336885"/>
                    </a:cubicBezTo>
                    <a:lnTo>
                      <a:pt x="1204546" y="1394864"/>
                    </a:lnTo>
                    <a:cubicBezTo>
                      <a:pt x="1187900" y="1411533"/>
                      <a:pt x="1160901" y="1411553"/>
                      <a:pt x="1144234" y="1394905"/>
                    </a:cubicBezTo>
                    <a:cubicBezTo>
                      <a:pt x="1139348" y="1390018"/>
                      <a:pt x="1135704" y="1384014"/>
                      <a:pt x="1133654" y="1377429"/>
                    </a:cubicBezTo>
                    <a:lnTo>
                      <a:pt x="983028" y="855956"/>
                    </a:lnTo>
                    <a:lnTo>
                      <a:pt x="1087400" y="761451"/>
                    </a:lnTo>
                    <a:lnTo>
                      <a:pt x="1238274" y="624788"/>
                    </a:lnTo>
                    <a:close/>
                    <a:moveTo>
                      <a:pt x="1280574" y="489616"/>
                    </a:moveTo>
                    <a:lnTo>
                      <a:pt x="1280201" y="489968"/>
                    </a:lnTo>
                    <a:lnTo>
                      <a:pt x="1245852" y="521028"/>
                    </a:lnTo>
                    <a:lnTo>
                      <a:pt x="1245645" y="521214"/>
                    </a:lnTo>
                    <a:lnTo>
                      <a:pt x="1059138" y="690076"/>
                    </a:lnTo>
                    <a:lnTo>
                      <a:pt x="619186" y="1088262"/>
                    </a:lnTo>
                    <a:lnTo>
                      <a:pt x="619186" y="1088262"/>
                    </a:lnTo>
                    <a:lnTo>
                      <a:pt x="613554" y="1093377"/>
                    </a:lnTo>
                    <a:lnTo>
                      <a:pt x="413837" y="1274186"/>
                    </a:lnTo>
                    <a:cubicBezTo>
                      <a:pt x="376921" y="1307441"/>
                      <a:pt x="320046" y="1304501"/>
                      <a:pt x="286794" y="1267581"/>
                    </a:cubicBezTo>
                    <a:cubicBezTo>
                      <a:pt x="255936" y="1233353"/>
                      <a:pt x="255940" y="1181338"/>
                      <a:pt x="286794" y="1147110"/>
                    </a:cubicBezTo>
                    <a:lnTo>
                      <a:pt x="305428" y="1126404"/>
                    </a:lnTo>
                    <a:lnTo>
                      <a:pt x="305428" y="1126404"/>
                    </a:lnTo>
                    <a:lnTo>
                      <a:pt x="469740" y="944870"/>
                    </a:lnTo>
                    <a:lnTo>
                      <a:pt x="472618" y="941681"/>
                    </a:lnTo>
                    <a:lnTo>
                      <a:pt x="743310" y="642637"/>
                    </a:lnTo>
                    <a:lnTo>
                      <a:pt x="743310" y="642637"/>
                    </a:lnTo>
                    <a:lnTo>
                      <a:pt x="1039862" y="315350"/>
                    </a:lnTo>
                    <a:lnTo>
                      <a:pt x="1039862" y="315350"/>
                    </a:lnTo>
                    <a:lnTo>
                      <a:pt x="1071395" y="280501"/>
                    </a:lnTo>
                    <a:lnTo>
                      <a:pt x="1071623" y="280273"/>
                    </a:lnTo>
                    <a:lnTo>
                      <a:pt x="1170073" y="171502"/>
                    </a:lnTo>
                    <a:cubicBezTo>
                      <a:pt x="1212455" y="124995"/>
                      <a:pt x="1312935" y="73912"/>
                      <a:pt x="1394863" y="72110"/>
                    </a:cubicBezTo>
                    <a:cubicBezTo>
                      <a:pt x="1417638" y="71572"/>
                      <a:pt x="1448591" y="74906"/>
                      <a:pt x="1467329" y="93749"/>
                    </a:cubicBezTo>
                    <a:cubicBezTo>
                      <a:pt x="1486067" y="112592"/>
                      <a:pt x="1489504" y="143589"/>
                      <a:pt x="1488965" y="166222"/>
                    </a:cubicBezTo>
                    <a:cubicBezTo>
                      <a:pt x="1487081" y="248178"/>
                      <a:pt x="1436003" y="348646"/>
                      <a:pt x="1389583" y="3909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259" name="Google Shape;16259;p112"/>
            <p:cNvSpPr/>
            <p:nvPr/>
          </p:nvSpPr>
          <p:spPr>
            <a:xfrm>
              <a:off x="1016951" y="3026947"/>
              <a:ext cx="504946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Flight</a:t>
              </a: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260" name="Google Shape;16260;p112"/>
          <p:cNvGrpSpPr/>
          <p:nvPr/>
        </p:nvGrpSpPr>
        <p:grpSpPr>
          <a:xfrm>
            <a:off x="6872758" y="843586"/>
            <a:ext cx="1124639" cy="1496062"/>
            <a:chOff x="2141590" y="1900217"/>
            <a:chExt cx="1124639" cy="1496062"/>
          </a:xfrm>
        </p:grpSpPr>
        <p:grpSp>
          <p:nvGrpSpPr>
            <p:cNvPr id="16261" name="Google Shape;16261;p112"/>
            <p:cNvGrpSpPr/>
            <p:nvPr/>
          </p:nvGrpSpPr>
          <p:grpSpPr>
            <a:xfrm>
              <a:off x="2141590" y="1900217"/>
              <a:ext cx="1124639" cy="1124712"/>
              <a:chOff x="3471691" y="9856"/>
              <a:chExt cx="5240335" cy="5240675"/>
            </a:xfrm>
          </p:grpSpPr>
          <p:sp>
            <p:nvSpPr>
              <p:cNvPr id="16262" name="Google Shape;16262;p112"/>
              <p:cNvSpPr/>
              <p:nvPr/>
            </p:nvSpPr>
            <p:spPr>
              <a:xfrm>
                <a:off x="3471691" y="9856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63" name="Google Shape;16263;p112"/>
              <p:cNvSpPr/>
              <p:nvPr/>
            </p:nvSpPr>
            <p:spPr>
              <a:xfrm>
                <a:off x="5997072" y="44914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64" name="Google Shape;16264;p112"/>
              <p:cNvSpPr/>
              <p:nvPr/>
            </p:nvSpPr>
            <p:spPr>
              <a:xfrm>
                <a:off x="5997072" y="566054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65" name="Google Shape;16265;p112"/>
              <p:cNvSpPr/>
              <p:nvPr/>
            </p:nvSpPr>
            <p:spPr>
              <a:xfrm>
                <a:off x="7944506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66" name="Google Shape;16266;p112"/>
              <p:cNvSpPr/>
              <p:nvPr/>
            </p:nvSpPr>
            <p:spPr>
              <a:xfrm>
                <a:off x="4021191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67" name="Google Shape;16267;p112"/>
              <p:cNvSpPr/>
              <p:nvPr/>
            </p:nvSpPr>
            <p:spPr>
              <a:xfrm>
                <a:off x="4358572" y="906759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68" name="Google Shape;16268;p112"/>
              <p:cNvSpPr/>
              <p:nvPr/>
            </p:nvSpPr>
            <p:spPr>
              <a:xfrm>
                <a:off x="7603605" y="415209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69" name="Google Shape;16269;p112"/>
              <p:cNvSpPr/>
              <p:nvPr/>
            </p:nvSpPr>
            <p:spPr>
              <a:xfrm>
                <a:off x="4357620" y="414795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70" name="Google Shape;16270;p112"/>
              <p:cNvSpPr/>
              <p:nvPr/>
            </p:nvSpPr>
            <p:spPr>
              <a:xfrm>
                <a:off x="7604288" y="90098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71" name="Google Shape;16271;p112"/>
              <p:cNvSpPr/>
              <p:nvPr/>
            </p:nvSpPr>
            <p:spPr>
              <a:xfrm>
                <a:off x="4777965" y="1338366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72" name="Google Shape;16272;p112"/>
              <p:cNvSpPr/>
              <p:nvPr/>
            </p:nvSpPr>
            <p:spPr>
              <a:xfrm>
                <a:off x="5113483" y="2128671"/>
                <a:ext cx="1953831" cy="1018785"/>
              </a:xfrm>
              <a:custGeom>
                <a:avLst/>
                <a:gdLst/>
                <a:ahLst/>
                <a:cxnLst/>
                <a:rect l="l" t="t" r="r" b="b"/>
                <a:pathLst>
                  <a:path w="1953831" h="1018785" extrusionOk="0">
                    <a:moveTo>
                      <a:pt x="1953748" y="563424"/>
                    </a:moveTo>
                    <a:cubicBezTo>
                      <a:pt x="1952941" y="552305"/>
                      <a:pt x="1945239" y="512404"/>
                      <a:pt x="1879005" y="465814"/>
                    </a:cubicBezTo>
                    <a:cubicBezTo>
                      <a:pt x="1800327" y="410465"/>
                      <a:pt x="1668191" y="365242"/>
                      <a:pt x="1486197" y="331367"/>
                    </a:cubicBezTo>
                    <a:cubicBezTo>
                      <a:pt x="1440067" y="279911"/>
                      <a:pt x="1390231" y="231892"/>
                      <a:pt x="1337124" y="187684"/>
                    </a:cubicBezTo>
                    <a:cubicBezTo>
                      <a:pt x="1209211" y="81169"/>
                      <a:pt x="1087302" y="18160"/>
                      <a:pt x="974793" y="455"/>
                    </a:cubicBezTo>
                    <a:cubicBezTo>
                      <a:pt x="972951" y="145"/>
                      <a:pt x="971067" y="0"/>
                      <a:pt x="969203" y="0"/>
                    </a:cubicBezTo>
                    <a:lnTo>
                      <a:pt x="374277" y="0"/>
                    </a:lnTo>
                    <a:cubicBezTo>
                      <a:pt x="167894" y="0"/>
                      <a:pt x="0" y="167930"/>
                      <a:pt x="0" y="374312"/>
                    </a:cubicBezTo>
                    <a:lnTo>
                      <a:pt x="0" y="710192"/>
                    </a:lnTo>
                    <a:cubicBezTo>
                      <a:pt x="114" y="804179"/>
                      <a:pt x="76272" y="880338"/>
                      <a:pt x="170254" y="880462"/>
                    </a:cubicBezTo>
                    <a:lnTo>
                      <a:pt x="190317" y="880462"/>
                    </a:lnTo>
                    <a:cubicBezTo>
                      <a:pt x="219038" y="981551"/>
                      <a:pt x="324269" y="1040213"/>
                      <a:pt x="425353" y="1011493"/>
                    </a:cubicBezTo>
                    <a:cubicBezTo>
                      <a:pt x="485419" y="994431"/>
                      <a:pt x="533268" y="948980"/>
                      <a:pt x="553434" y="889884"/>
                    </a:cubicBezTo>
                    <a:lnTo>
                      <a:pt x="1358512" y="889884"/>
                    </a:lnTo>
                    <a:cubicBezTo>
                      <a:pt x="1392426" y="989316"/>
                      <a:pt x="1500504" y="1042449"/>
                      <a:pt x="1599948" y="1008532"/>
                    </a:cubicBezTo>
                    <a:cubicBezTo>
                      <a:pt x="1646699" y="992588"/>
                      <a:pt x="1685417" y="959064"/>
                      <a:pt x="1707902" y="915083"/>
                    </a:cubicBezTo>
                    <a:lnTo>
                      <a:pt x="1826539" y="915083"/>
                    </a:lnTo>
                    <a:cubicBezTo>
                      <a:pt x="1827761" y="915083"/>
                      <a:pt x="1829003" y="915021"/>
                      <a:pt x="1830225" y="914897"/>
                    </a:cubicBezTo>
                    <a:cubicBezTo>
                      <a:pt x="1852027" y="911956"/>
                      <a:pt x="1872959" y="904337"/>
                      <a:pt x="1891531" y="892534"/>
                    </a:cubicBezTo>
                    <a:cubicBezTo>
                      <a:pt x="1919959" y="874395"/>
                      <a:pt x="1953831" y="838697"/>
                      <a:pt x="1953831" y="772063"/>
                    </a:cubicBezTo>
                    <a:lnTo>
                      <a:pt x="1953831" y="566013"/>
                    </a:lnTo>
                    <a:cubicBezTo>
                      <a:pt x="1953831" y="565122"/>
                      <a:pt x="1953790" y="564273"/>
                      <a:pt x="1953748" y="563424"/>
                    </a:cubicBezTo>
                    <a:close/>
                    <a:moveTo>
                      <a:pt x="1385531" y="329668"/>
                    </a:moveTo>
                    <a:lnTo>
                      <a:pt x="848433" y="329668"/>
                    </a:lnTo>
                    <a:lnTo>
                      <a:pt x="848433" y="71934"/>
                    </a:lnTo>
                    <a:lnTo>
                      <a:pt x="966325" y="71934"/>
                    </a:lnTo>
                    <a:cubicBezTo>
                      <a:pt x="1135751" y="99909"/>
                      <a:pt x="1302506" y="246366"/>
                      <a:pt x="1385531" y="329668"/>
                    </a:cubicBezTo>
                    <a:close/>
                    <a:moveTo>
                      <a:pt x="494302" y="329668"/>
                    </a:moveTo>
                    <a:cubicBezTo>
                      <a:pt x="461651" y="329627"/>
                      <a:pt x="435211" y="303164"/>
                      <a:pt x="435169" y="270510"/>
                    </a:cubicBezTo>
                    <a:lnTo>
                      <a:pt x="435169" y="71934"/>
                    </a:lnTo>
                    <a:lnTo>
                      <a:pt x="776505" y="71934"/>
                    </a:lnTo>
                    <a:lnTo>
                      <a:pt x="776505" y="329668"/>
                    </a:lnTo>
                    <a:close/>
                    <a:moveTo>
                      <a:pt x="373366" y="946723"/>
                    </a:moveTo>
                    <a:cubicBezTo>
                      <a:pt x="308016" y="946723"/>
                      <a:pt x="255039" y="893735"/>
                      <a:pt x="255039" y="828385"/>
                    </a:cubicBezTo>
                    <a:cubicBezTo>
                      <a:pt x="255039" y="763035"/>
                      <a:pt x="308016" y="710047"/>
                      <a:pt x="373366" y="710047"/>
                    </a:cubicBezTo>
                    <a:cubicBezTo>
                      <a:pt x="438710" y="710047"/>
                      <a:pt x="491672" y="762994"/>
                      <a:pt x="491693" y="828344"/>
                    </a:cubicBezTo>
                    <a:cubicBezTo>
                      <a:pt x="491631" y="893693"/>
                      <a:pt x="438710" y="946661"/>
                      <a:pt x="373366" y="946744"/>
                    </a:cubicBezTo>
                    <a:close/>
                    <a:moveTo>
                      <a:pt x="1538518" y="946723"/>
                    </a:moveTo>
                    <a:cubicBezTo>
                      <a:pt x="1473174" y="946702"/>
                      <a:pt x="1420212" y="893693"/>
                      <a:pt x="1420232" y="828344"/>
                    </a:cubicBezTo>
                    <a:cubicBezTo>
                      <a:pt x="1420253" y="762994"/>
                      <a:pt x="1473257" y="710027"/>
                      <a:pt x="1538600" y="710047"/>
                    </a:cubicBezTo>
                    <a:cubicBezTo>
                      <a:pt x="1603924" y="710068"/>
                      <a:pt x="1656865" y="763015"/>
                      <a:pt x="1656886" y="828344"/>
                    </a:cubicBezTo>
                    <a:cubicBezTo>
                      <a:pt x="1656844" y="893735"/>
                      <a:pt x="1603820" y="946744"/>
                      <a:pt x="1538435" y="946744"/>
                    </a:cubicBezTo>
                    <a:close/>
                    <a:moveTo>
                      <a:pt x="1854615" y="830766"/>
                    </a:moveTo>
                    <a:cubicBezTo>
                      <a:pt x="1845318" y="836937"/>
                      <a:pt x="1834884" y="841161"/>
                      <a:pt x="1823910" y="843190"/>
                    </a:cubicBezTo>
                    <a:lnTo>
                      <a:pt x="1728234" y="843190"/>
                    </a:lnTo>
                    <a:cubicBezTo>
                      <a:pt x="1728607" y="838324"/>
                      <a:pt x="1728814" y="833396"/>
                      <a:pt x="1728814" y="828447"/>
                    </a:cubicBezTo>
                    <a:cubicBezTo>
                      <a:pt x="1728544" y="723362"/>
                      <a:pt x="1643138" y="638403"/>
                      <a:pt x="1538062" y="638672"/>
                    </a:cubicBezTo>
                    <a:cubicBezTo>
                      <a:pt x="1437396" y="638941"/>
                      <a:pt x="1354350" y="717584"/>
                      <a:pt x="1348615" y="818094"/>
                    </a:cubicBezTo>
                    <a:lnTo>
                      <a:pt x="563248" y="818094"/>
                    </a:lnTo>
                    <a:cubicBezTo>
                      <a:pt x="557409" y="713153"/>
                      <a:pt x="467634" y="632833"/>
                      <a:pt x="362703" y="638651"/>
                    </a:cubicBezTo>
                    <a:cubicBezTo>
                      <a:pt x="269518" y="643848"/>
                      <a:pt x="193845" y="715845"/>
                      <a:pt x="184043" y="808673"/>
                    </a:cubicBezTo>
                    <a:lnTo>
                      <a:pt x="170171" y="808673"/>
                    </a:lnTo>
                    <a:cubicBezTo>
                      <a:pt x="115867" y="808569"/>
                      <a:pt x="71905" y="764505"/>
                      <a:pt x="71928" y="710192"/>
                    </a:cubicBezTo>
                    <a:lnTo>
                      <a:pt x="71928" y="677248"/>
                    </a:lnTo>
                    <a:lnTo>
                      <a:pt x="164146" y="677248"/>
                    </a:lnTo>
                    <a:cubicBezTo>
                      <a:pt x="184008" y="677248"/>
                      <a:pt x="200110" y="661139"/>
                      <a:pt x="200110" y="641281"/>
                    </a:cubicBezTo>
                    <a:cubicBezTo>
                      <a:pt x="200110" y="621423"/>
                      <a:pt x="184008" y="605314"/>
                      <a:pt x="164146" y="605314"/>
                    </a:cubicBezTo>
                    <a:lnTo>
                      <a:pt x="71928" y="605314"/>
                    </a:lnTo>
                    <a:lnTo>
                      <a:pt x="71928" y="374312"/>
                    </a:lnTo>
                    <a:cubicBezTo>
                      <a:pt x="71928" y="211289"/>
                      <a:pt x="201621" y="78001"/>
                      <a:pt x="363242" y="72162"/>
                    </a:cubicBezTo>
                    <a:lnTo>
                      <a:pt x="363242" y="270510"/>
                    </a:lnTo>
                    <a:cubicBezTo>
                      <a:pt x="363322" y="342879"/>
                      <a:pt x="421949" y="401520"/>
                      <a:pt x="494302" y="401603"/>
                    </a:cubicBezTo>
                    <a:lnTo>
                      <a:pt x="1467418" y="401603"/>
                    </a:lnTo>
                    <a:cubicBezTo>
                      <a:pt x="1468246" y="401603"/>
                      <a:pt x="1469033" y="401603"/>
                      <a:pt x="1469841" y="401479"/>
                    </a:cubicBezTo>
                    <a:cubicBezTo>
                      <a:pt x="1827761" y="467615"/>
                      <a:pt x="1876955" y="558103"/>
                      <a:pt x="1882007" y="570278"/>
                    </a:cubicBezTo>
                    <a:lnTo>
                      <a:pt x="1882007" y="620637"/>
                    </a:lnTo>
                    <a:lnTo>
                      <a:pt x="1783971" y="620637"/>
                    </a:lnTo>
                    <a:cubicBezTo>
                      <a:pt x="1764115" y="620637"/>
                      <a:pt x="1748007" y="636746"/>
                      <a:pt x="1748007" y="656604"/>
                    </a:cubicBezTo>
                    <a:cubicBezTo>
                      <a:pt x="1748007" y="676461"/>
                      <a:pt x="1764115" y="692571"/>
                      <a:pt x="1783971" y="692571"/>
                    </a:cubicBezTo>
                    <a:lnTo>
                      <a:pt x="1882007" y="692571"/>
                    </a:lnTo>
                    <a:lnTo>
                      <a:pt x="1882007" y="772022"/>
                    </a:lnTo>
                    <a:cubicBezTo>
                      <a:pt x="1881904" y="799003"/>
                      <a:pt x="1872980" y="818177"/>
                      <a:pt x="1854615" y="8306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273" name="Google Shape;16273;p112"/>
            <p:cNvSpPr/>
            <p:nvPr/>
          </p:nvSpPr>
          <p:spPr>
            <a:xfrm>
              <a:off x="2344271" y="3026947"/>
              <a:ext cx="718145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Consumer</a:t>
              </a:r>
              <a:endParaRPr/>
            </a:p>
          </p:txBody>
        </p:sp>
      </p:grpSp>
      <p:grpSp>
        <p:nvGrpSpPr>
          <p:cNvPr id="16274" name="Google Shape;16274;p112"/>
          <p:cNvGrpSpPr/>
          <p:nvPr/>
        </p:nvGrpSpPr>
        <p:grpSpPr>
          <a:xfrm>
            <a:off x="5541483" y="848403"/>
            <a:ext cx="1124639" cy="1496062"/>
            <a:chOff x="3575509" y="1900217"/>
            <a:chExt cx="1124639" cy="1496062"/>
          </a:xfrm>
        </p:grpSpPr>
        <p:grpSp>
          <p:nvGrpSpPr>
            <p:cNvPr id="16275" name="Google Shape;16275;p112"/>
            <p:cNvGrpSpPr/>
            <p:nvPr/>
          </p:nvGrpSpPr>
          <p:grpSpPr>
            <a:xfrm>
              <a:off x="3575509" y="1900217"/>
              <a:ext cx="1124639" cy="1124712"/>
              <a:chOff x="3471691" y="9856"/>
              <a:chExt cx="5240335" cy="5240675"/>
            </a:xfrm>
          </p:grpSpPr>
          <p:sp>
            <p:nvSpPr>
              <p:cNvPr id="16276" name="Google Shape;16276;p112"/>
              <p:cNvSpPr/>
              <p:nvPr/>
            </p:nvSpPr>
            <p:spPr>
              <a:xfrm>
                <a:off x="3471691" y="9856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77" name="Google Shape;16277;p112"/>
              <p:cNvSpPr/>
              <p:nvPr/>
            </p:nvSpPr>
            <p:spPr>
              <a:xfrm>
                <a:off x="5997072" y="44914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78" name="Google Shape;16278;p112"/>
              <p:cNvSpPr/>
              <p:nvPr/>
            </p:nvSpPr>
            <p:spPr>
              <a:xfrm>
                <a:off x="5997072" y="566054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79" name="Google Shape;16279;p112"/>
              <p:cNvSpPr/>
              <p:nvPr/>
            </p:nvSpPr>
            <p:spPr>
              <a:xfrm>
                <a:off x="7944506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80" name="Google Shape;16280;p112"/>
              <p:cNvSpPr/>
              <p:nvPr/>
            </p:nvSpPr>
            <p:spPr>
              <a:xfrm>
                <a:off x="4021191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81" name="Google Shape;16281;p112"/>
              <p:cNvSpPr/>
              <p:nvPr/>
            </p:nvSpPr>
            <p:spPr>
              <a:xfrm>
                <a:off x="4358572" y="906759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82" name="Google Shape;16282;p112"/>
              <p:cNvSpPr/>
              <p:nvPr/>
            </p:nvSpPr>
            <p:spPr>
              <a:xfrm>
                <a:off x="7603605" y="415209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83" name="Google Shape;16283;p112"/>
              <p:cNvSpPr/>
              <p:nvPr/>
            </p:nvSpPr>
            <p:spPr>
              <a:xfrm>
                <a:off x="4357620" y="414795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84" name="Google Shape;16284;p112"/>
              <p:cNvSpPr/>
              <p:nvPr/>
            </p:nvSpPr>
            <p:spPr>
              <a:xfrm>
                <a:off x="7604288" y="90098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85" name="Google Shape;16285;p112"/>
              <p:cNvSpPr/>
              <p:nvPr/>
            </p:nvSpPr>
            <p:spPr>
              <a:xfrm>
                <a:off x="4777965" y="1338366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86" name="Google Shape;16286;p112"/>
              <p:cNvSpPr/>
              <p:nvPr/>
            </p:nvSpPr>
            <p:spPr>
              <a:xfrm>
                <a:off x="5283468" y="2074876"/>
                <a:ext cx="1615745" cy="1122034"/>
              </a:xfrm>
              <a:custGeom>
                <a:avLst/>
                <a:gdLst/>
                <a:ahLst/>
                <a:cxnLst/>
                <a:rect l="l" t="t" r="r" b="b"/>
                <a:pathLst>
                  <a:path w="1615745" h="1122034" extrusionOk="0">
                    <a:moveTo>
                      <a:pt x="1609700" y="612830"/>
                    </a:moveTo>
                    <a:lnTo>
                      <a:pt x="1328739" y="191349"/>
                    </a:lnTo>
                    <a:cubicBezTo>
                      <a:pt x="1322217" y="181576"/>
                      <a:pt x="1311264" y="175716"/>
                      <a:pt x="1299524" y="175695"/>
                    </a:cubicBezTo>
                    <a:lnTo>
                      <a:pt x="948312" y="175695"/>
                    </a:lnTo>
                    <a:lnTo>
                      <a:pt x="948312" y="35201"/>
                    </a:lnTo>
                    <a:cubicBezTo>
                      <a:pt x="948312" y="15758"/>
                      <a:pt x="932556" y="0"/>
                      <a:pt x="913114" y="0"/>
                    </a:cubicBezTo>
                    <a:lnTo>
                      <a:pt x="35198" y="0"/>
                    </a:lnTo>
                    <a:cubicBezTo>
                      <a:pt x="15758" y="0"/>
                      <a:pt x="0" y="15758"/>
                      <a:pt x="0" y="35201"/>
                    </a:cubicBezTo>
                    <a:lnTo>
                      <a:pt x="0" y="878164"/>
                    </a:lnTo>
                    <a:cubicBezTo>
                      <a:pt x="0" y="897607"/>
                      <a:pt x="15758" y="913365"/>
                      <a:pt x="35198" y="913365"/>
                    </a:cubicBezTo>
                    <a:lnTo>
                      <a:pt x="176155" y="913365"/>
                    </a:lnTo>
                    <a:cubicBezTo>
                      <a:pt x="177308" y="1029756"/>
                      <a:pt x="272597" y="1123163"/>
                      <a:pt x="388957" y="1122024"/>
                    </a:cubicBezTo>
                    <a:cubicBezTo>
                      <a:pt x="503722" y="1120886"/>
                      <a:pt x="596458" y="1028120"/>
                      <a:pt x="597597" y="913365"/>
                    </a:cubicBezTo>
                    <a:lnTo>
                      <a:pt x="1053740" y="913365"/>
                    </a:lnTo>
                    <a:cubicBezTo>
                      <a:pt x="1054900" y="1029756"/>
                      <a:pt x="1150182" y="1123163"/>
                      <a:pt x="1266542" y="1122024"/>
                    </a:cubicBezTo>
                    <a:cubicBezTo>
                      <a:pt x="1381308" y="1120886"/>
                      <a:pt x="1474044" y="1028120"/>
                      <a:pt x="1475182" y="913365"/>
                    </a:cubicBezTo>
                    <a:lnTo>
                      <a:pt x="1580548" y="913365"/>
                    </a:lnTo>
                    <a:cubicBezTo>
                      <a:pt x="1599990" y="913365"/>
                      <a:pt x="1615746" y="897607"/>
                      <a:pt x="1615746" y="878164"/>
                    </a:cubicBezTo>
                    <a:lnTo>
                      <a:pt x="1615746" y="632357"/>
                    </a:lnTo>
                    <a:cubicBezTo>
                      <a:pt x="1615725" y="625399"/>
                      <a:pt x="1613613" y="618587"/>
                      <a:pt x="1609700" y="612830"/>
                    </a:cubicBezTo>
                    <a:close/>
                    <a:moveTo>
                      <a:pt x="386866" y="1053879"/>
                    </a:moveTo>
                    <a:cubicBezTo>
                      <a:pt x="309285" y="1053879"/>
                      <a:pt x="246385" y="990973"/>
                      <a:pt x="246385" y="913386"/>
                    </a:cubicBezTo>
                    <a:cubicBezTo>
                      <a:pt x="246385" y="835798"/>
                      <a:pt x="309285" y="772892"/>
                      <a:pt x="386866" y="772892"/>
                    </a:cubicBezTo>
                    <a:cubicBezTo>
                      <a:pt x="464446" y="772892"/>
                      <a:pt x="527346" y="835798"/>
                      <a:pt x="527346" y="913386"/>
                    </a:cubicBezTo>
                    <a:cubicBezTo>
                      <a:pt x="527243" y="990931"/>
                      <a:pt x="464404" y="1053776"/>
                      <a:pt x="386866" y="1053879"/>
                    </a:cubicBezTo>
                    <a:close/>
                    <a:moveTo>
                      <a:pt x="878082" y="843128"/>
                    </a:moveTo>
                    <a:lnTo>
                      <a:pt x="585547" y="843128"/>
                    </a:lnTo>
                    <a:cubicBezTo>
                      <a:pt x="546747" y="733404"/>
                      <a:pt x="426328" y="675902"/>
                      <a:pt x="316615" y="714706"/>
                    </a:cubicBezTo>
                    <a:cubicBezTo>
                      <a:pt x="256615" y="735930"/>
                      <a:pt x="209423" y="783121"/>
                      <a:pt x="188205" y="843128"/>
                    </a:cubicBezTo>
                    <a:lnTo>
                      <a:pt x="70271" y="843128"/>
                    </a:lnTo>
                    <a:lnTo>
                      <a:pt x="70271" y="70319"/>
                    </a:lnTo>
                    <a:lnTo>
                      <a:pt x="878041" y="70319"/>
                    </a:lnTo>
                    <a:close/>
                    <a:moveTo>
                      <a:pt x="1445161" y="492732"/>
                    </a:moveTo>
                    <a:lnTo>
                      <a:pt x="1214656" y="492732"/>
                    </a:lnTo>
                    <a:lnTo>
                      <a:pt x="1214656" y="245993"/>
                    </a:lnTo>
                    <a:lnTo>
                      <a:pt x="1280725" y="245993"/>
                    </a:lnTo>
                    <a:close/>
                    <a:moveTo>
                      <a:pt x="1264410" y="1053879"/>
                    </a:moveTo>
                    <a:cubicBezTo>
                      <a:pt x="1186829" y="1053879"/>
                      <a:pt x="1123929" y="990973"/>
                      <a:pt x="1123929" y="913386"/>
                    </a:cubicBezTo>
                    <a:cubicBezTo>
                      <a:pt x="1123929" y="835798"/>
                      <a:pt x="1186829" y="772892"/>
                      <a:pt x="1264410" y="772892"/>
                    </a:cubicBezTo>
                    <a:cubicBezTo>
                      <a:pt x="1341990" y="772892"/>
                      <a:pt x="1404890" y="835798"/>
                      <a:pt x="1404890" y="913386"/>
                    </a:cubicBezTo>
                    <a:cubicBezTo>
                      <a:pt x="1404787" y="990931"/>
                      <a:pt x="1341948" y="1053776"/>
                      <a:pt x="1264410" y="1053879"/>
                    </a:cubicBezTo>
                    <a:close/>
                    <a:moveTo>
                      <a:pt x="1545371" y="843128"/>
                    </a:moveTo>
                    <a:lnTo>
                      <a:pt x="1463070" y="843128"/>
                    </a:lnTo>
                    <a:cubicBezTo>
                      <a:pt x="1424270" y="733404"/>
                      <a:pt x="1303852" y="675902"/>
                      <a:pt x="1194138" y="714706"/>
                    </a:cubicBezTo>
                    <a:cubicBezTo>
                      <a:pt x="1134136" y="735930"/>
                      <a:pt x="1086950" y="783121"/>
                      <a:pt x="1065728" y="843128"/>
                    </a:cubicBezTo>
                    <a:lnTo>
                      <a:pt x="948312" y="843128"/>
                    </a:lnTo>
                    <a:lnTo>
                      <a:pt x="948312" y="245993"/>
                    </a:lnTo>
                    <a:lnTo>
                      <a:pt x="1142770" y="245993"/>
                    </a:lnTo>
                    <a:lnTo>
                      <a:pt x="1142770" y="528617"/>
                    </a:lnTo>
                    <a:cubicBezTo>
                      <a:pt x="1142770" y="548475"/>
                      <a:pt x="1158878" y="564584"/>
                      <a:pt x="1178734" y="564584"/>
                    </a:cubicBezTo>
                    <a:lnTo>
                      <a:pt x="1493154" y="564584"/>
                    </a:lnTo>
                    <a:lnTo>
                      <a:pt x="1545412" y="64297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287" name="Google Shape;16287;p112"/>
            <p:cNvSpPr/>
            <p:nvPr/>
          </p:nvSpPr>
          <p:spPr>
            <a:xfrm>
              <a:off x="3731130" y="3026947"/>
              <a:ext cx="864018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Vehicle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Commercial</a:t>
              </a:r>
              <a:endParaRPr/>
            </a:p>
          </p:txBody>
        </p:sp>
      </p:grpSp>
      <p:grpSp>
        <p:nvGrpSpPr>
          <p:cNvPr id="16288" name="Google Shape;16288;p112"/>
          <p:cNvGrpSpPr/>
          <p:nvPr/>
        </p:nvGrpSpPr>
        <p:grpSpPr>
          <a:xfrm>
            <a:off x="4209353" y="842915"/>
            <a:ext cx="1124639" cy="1305958"/>
            <a:chOff x="4890279" y="1900217"/>
            <a:chExt cx="1124639" cy="1305958"/>
          </a:xfrm>
        </p:grpSpPr>
        <p:grpSp>
          <p:nvGrpSpPr>
            <p:cNvPr id="16289" name="Google Shape;16289;p112"/>
            <p:cNvGrpSpPr/>
            <p:nvPr/>
          </p:nvGrpSpPr>
          <p:grpSpPr>
            <a:xfrm>
              <a:off x="4890279" y="1900217"/>
              <a:ext cx="1124639" cy="1124712"/>
              <a:chOff x="3471691" y="9856"/>
              <a:chExt cx="5240335" cy="5240675"/>
            </a:xfrm>
          </p:grpSpPr>
          <p:sp>
            <p:nvSpPr>
              <p:cNvPr id="16290" name="Google Shape;16290;p112"/>
              <p:cNvSpPr/>
              <p:nvPr/>
            </p:nvSpPr>
            <p:spPr>
              <a:xfrm>
                <a:off x="3471691" y="9856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91" name="Google Shape;16291;p112"/>
              <p:cNvSpPr/>
              <p:nvPr/>
            </p:nvSpPr>
            <p:spPr>
              <a:xfrm>
                <a:off x="5997072" y="44914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92" name="Google Shape;16292;p112"/>
              <p:cNvSpPr/>
              <p:nvPr/>
            </p:nvSpPr>
            <p:spPr>
              <a:xfrm>
                <a:off x="5997072" y="566054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93" name="Google Shape;16293;p112"/>
              <p:cNvSpPr/>
              <p:nvPr/>
            </p:nvSpPr>
            <p:spPr>
              <a:xfrm>
                <a:off x="7944506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94" name="Google Shape;16294;p112"/>
              <p:cNvSpPr/>
              <p:nvPr/>
            </p:nvSpPr>
            <p:spPr>
              <a:xfrm>
                <a:off x="4021191" y="25284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95" name="Google Shape;16295;p112"/>
              <p:cNvSpPr/>
              <p:nvPr/>
            </p:nvSpPr>
            <p:spPr>
              <a:xfrm>
                <a:off x="4358572" y="906759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96" name="Google Shape;16296;p112"/>
              <p:cNvSpPr/>
              <p:nvPr/>
            </p:nvSpPr>
            <p:spPr>
              <a:xfrm>
                <a:off x="7603605" y="415209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97" name="Google Shape;16297;p112"/>
              <p:cNvSpPr/>
              <p:nvPr/>
            </p:nvSpPr>
            <p:spPr>
              <a:xfrm>
                <a:off x="4357620" y="414795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98" name="Google Shape;16298;p112"/>
              <p:cNvSpPr/>
              <p:nvPr/>
            </p:nvSpPr>
            <p:spPr>
              <a:xfrm>
                <a:off x="7604288" y="90098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99" name="Google Shape;16299;p112"/>
              <p:cNvSpPr/>
              <p:nvPr/>
            </p:nvSpPr>
            <p:spPr>
              <a:xfrm>
                <a:off x="4777965" y="1338366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00" name="Google Shape;16300;p112"/>
              <p:cNvSpPr/>
              <p:nvPr/>
            </p:nvSpPr>
            <p:spPr>
              <a:xfrm>
                <a:off x="5096804" y="1638587"/>
                <a:ext cx="1971679" cy="2004136"/>
              </a:xfrm>
              <a:custGeom>
                <a:avLst/>
                <a:gdLst/>
                <a:ahLst/>
                <a:cxnLst/>
                <a:rect l="l" t="t" r="r" b="b"/>
                <a:pathLst>
                  <a:path w="1971679" h="2004136" extrusionOk="0">
                    <a:moveTo>
                      <a:pt x="1724891" y="1066554"/>
                    </a:moveTo>
                    <a:cubicBezTo>
                      <a:pt x="1724395" y="1082519"/>
                      <a:pt x="1722200" y="1098711"/>
                      <a:pt x="1720978" y="1115877"/>
                    </a:cubicBezTo>
                    <a:cubicBezTo>
                      <a:pt x="1720233" y="1124450"/>
                      <a:pt x="1719508" y="1133271"/>
                      <a:pt x="1718763" y="1142092"/>
                    </a:cubicBezTo>
                    <a:cubicBezTo>
                      <a:pt x="1718018" y="1150913"/>
                      <a:pt x="1715574" y="1159713"/>
                      <a:pt x="1714104" y="1169238"/>
                    </a:cubicBezTo>
                    <a:cubicBezTo>
                      <a:pt x="1710191" y="1187356"/>
                      <a:pt x="1707748" y="1206510"/>
                      <a:pt x="1702344" y="1225705"/>
                    </a:cubicBezTo>
                    <a:cubicBezTo>
                      <a:pt x="1653357" y="1417261"/>
                      <a:pt x="1530123" y="1583099"/>
                      <a:pt x="1358648" y="1688640"/>
                    </a:cubicBezTo>
                    <a:cubicBezTo>
                      <a:pt x="1315085" y="1714813"/>
                      <a:pt x="1269100" y="1736762"/>
                      <a:pt x="1221356" y="1754176"/>
                    </a:cubicBezTo>
                    <a:cubicBezTo>
                      <a:pt x="1221956" y="1748855"/>
                      <a:pt x="1222246" y="1743512"/>
                      <a:pt x="1222266" y="1738170"/>
                    </a:cubicBezTo>
                    <a:cubicBezTo>
                      <a:pt x="1222266" y="1734816"/>
                      <a:pt x="1222122" y="1731524"/>
                      <a:pt x="1221894" y="1728231"/>
                    </a:cubicBezTo>
                    <a:cubicBezTo>
                      <a:pt x="1265249" y="1712825"/>
                      <a:pt x="1307176" y="1693589"/>
                      <a:pt x="1347136" y="1670770"/>
                    </a:cubicBezTo>
                    <a:cubicBezTo>
                      <a:pt x="1518135" y="1570696"/>
                      <a:pt x="1642591" y="1410365"/>
                      <a:pt x="1694973" y="1223323"/>
                    </a:cubicBezTo>
                    <a:cubicBezTo>
                      <a:pt x="1700605" y="1204501"/>
                      <a:pt x="1703545" y="1185679"/>
                      <a:pt x="1707727" y="1167809"/>
                    </a:cubicBezTo>
                    <a:cubicBezTo>
                      <a:pt x="1709984" y="1158926"/>
                      <a:pt x="1711785" y="1149960"/>
                      <a:pt x="1713111" y="1140890"/>
                    </a:cubicBezTo>
                    <a:cubicBezTo>
                      <a:pt x="1714084" y="1132070"/>
                      <a:pt x="1715802" y="1123497"/>
                      <a:pt x="1715802" y="1115152"/>
                    </a:cubicBezTo>
                    <a:cubicBezTo>
                      <a:pt x="1717520" y="1098235"/>
                      <a:pt x="1720709" y="1082022"/>
                      <a:pt x="1720709" y="1066327"/>
                    </a:cubicBezTo>
                    <a:lnTo>
                      <a:pt x="1720709" y="1021518"/>
                    </a:lnTo>
                    <a:cubicBezTo>
                      <a:pt x="1720957" y="996359"/>
                      <a:pt x="1719488" y="971201"/>
                      <a:pt x="1716299" y="946229"/>
                    </a:cubicBezTo>
                    <a:cubicBezTo>
                      <a:pt x="1714788" y="927613"/>
                      <a:pt x="1711930" y="909143"/>
                      <a:pt x="1707727" y="890963"/>
                    </a:cubicBezTo>
                    <a:cubicBezTo>
                      <a:pt x="1701350" y="860234"/>
                      <a:pt x="1698410" y="844270"/>
                      <a:pt x="1698410" y="844270"/>
                    </a:cubicBezTo>
                    <a:lnTo>
                      <a:pt x="1708762" y="890963"/>
                    </a:lnTo>
                    <a:cubicBezTo>
                      <a:pt x="1713400" y="909122"/>
                      <a:pt x="1716672" y="927593"/>
                      <a:pt x="1718556" y="946229"/>
                    </a:cubicBezTo>
                    <a:cubicBezTo>
                      <a:pt x="1722262" y="971242"/>
                      <a:pt x="1724395" y="996483"/>
                      <a:pt x="1724933" y="1021766"/>
                    </a:cubicBezTo>
                    <a:cubicBezTo>
                      <a:pt x="1724891" y="1035826"/>
                      <a:pt x="1725326" y="1050838"/>
                      <a:pt x="1724891" y="1066554"/>
                    </a:cubicBezTo>
                    <a:close/>
                    <a:moveTo>
                      <a:pt x="523631" y="1267076"/>
                    </a:moveTo>
                    <a:cubicBezTo>
                      <a:pt x="535329" y="1253803"/>
                      <a:pt x="549367" y="1242808"/>
                      <a:pt x="565040" y="1234608"/>
                    </a:cubicBezTo>
                    <a:cubicBezTo>
                      <a:pt x="562970" y="1231502"/>
                      <a:pt x="560899" y="1228396"/>
                      <a:pt x="559139" y="1225125"/>
                    </a:cubicBezTo>
                    <a:lnTo>
                      <a:pt x="545288" y="1198206"/>
                    </a:lnTo>
                    <a:lnTo>
                      <a:pt x="538373" y="1185016"/>
                    </a:lnTo>
                    <a:lnTo>
                      <a:pt x="532555" y="1170294"/>
                    </a:lnTo>
                    <a:lnTo>
                      <a:pt x="521478" y="1140394"/>
                    </a:lnTo>
                    <a:cubicBezTo>
                      <a:pt x="519262" y="1132919"/>
                      <a:pt x="517047" y="1121758"/>
                      <a:pt x="514562" y="1112481"/>
                    </a:cubicBezTo>
                    <a:cubicBezTo>
                      <a:pt x="511788" y="1102998"/>
                      <a:pt x="509842" y="1093307"/>
                      <a:pt x="508744" y="1083492"/>
                    </a:cubicBezTo>
                    <a:cubicBezTo>
                      <a:pt x="497398" y="1007892"/>
                      <a:pt x="510132" y="930968"/>
                      <a:pt x="545847" y="860193"/>
                    </a:cubicBezTo>
                    <a:cubicBezTo>
                      <a:pt x="563342" y="826835"/>
                      <a:pt x="584772" y="795713"/>
                      <a:pt x="609700" y="767490"/>
                    </a:cubicBezTo>
                    <a:cubicBezTo>
                      <a:pt x="587898" y="757986"/>
                      <a:pt x="568788" y="743222"/>
                      <a:pt x="554067" y="724524"/>
                    </a:cubicBezTo>
                    <a:cubicBezTo>
                      <a:pt x="523838" y="759539"/>
                      <a:pt x="498454" y="798446"/>
                      <a:pt x="478557" y="840190"/>
                    </a:cubicBezTo>
                    <a:cubicBezTo>
                      <a:pt x="441744" y="920428"/>
                      <a:pt x="430667" y="1006567"/>
                      <a:pt x="446713" y="1091195"/>
                    </a:cubicBezTo>
                    <a:lnTo>
                      <a:pt x="446175" y="1090532"/>
                    </a:lnTo>
                    <a:cubicBezTo>
                      <a:pt x="447873" y="1101258"/>
                      <a:pt x="450357" y="1111819"/>
                      <a:pt x="453649" y="1122172"/>
                    </a:cubicBezTo>
                    <a:cubicBezTo>
                      <a:pt x="457252" y="1133395"/>
                      <a:pt x="459178" y="1142402"/>
                      <a:pt x="463339" y="1154930"/>
                    </a:cubicBezTo>
                    <a:lnTo>
                      <a:pt x="475762" y="1184374"/>
                    </a:lnTo>
                    <a:lnTo>
                      <a:pt x="482118" y="1199097"/>
                    </a:lnTo>
                    <a:lnTo>
                      <a:pt x="507875" y="1244817"/>
                    </a:lnTo>
                    <a:cubicBezTo>
                      <a:pt x="512740" y="1252561"/>
                      <a:pt x="518165" y="1259808"/>
                      <a:pt x="523569" y="1267076"/>
                    </a:cubicBezTo>
                    <a:close/>
                    <a:moveTo>
                      <a:pt x="750408" y="652279"/>
                    </a:moveTo>
                    <a:cubicBezTo>
                      <a:pt x="759643" y="606621"/>
                      <a:pt x="730304" y="562040"/>
                      <a:pt x="684713" y="552494"/>
                    </a:cubicBezTo>
                    <a:cubicBezTo>
                      <a:pt x="684485" y="552494"/>
                      <a:pt x="684030" y="552287"/>
                      <a:pt x="683823" y="552287"/>
                    </a:cubicBezTo>
                    <a:cubicBezTo>
                      <a:pt x="637858" y="543093"/>
                      <a:pt x="593136" y="572931"/>
                      <a:pt x="583943" y="618900"/>
                    </a:cubicBezTo>
                    <a:cubicBezTo>
                      <a:pt x="574751" y="664868"/>
                      <a:pt x="604586" y="709594"/>
                      <a:pt x="650550" y="718788"/>
                    </a:cubicBezTo>
                    <a:cubicBezTo>
                      <a:pt x="696494" y="727961"/>
                      <a:pt x="741174" y="698206"/>
                      <a:pt x="750408" y="652279"/>
                    </a:cubicBezTo>
                    <a:moveTo>
                      <a:pt x="1161312" y="1755005"/>
                    </a:moveTo>
                    <a:cubicBezTo>
                      <a:pt x="1161064" y="1715352"/>
                      <a:pt x="1128723" y="1683422"/>
                      <a:pt x="1089095" y="1683671"/>
                    </a:cubicBezTo>
                    <a:cubicBezTo>
                      <a:pt x="1049445" y="1683899"/>
                      <a:pt x="1017498" y="1716242"/>
                      <a:pt x="1017746" y="1755895"/>
                    </a:cubicBezTo>
                    <a:cubicBezTo>
                      <a:pt x="1017995" y="1795548"/>
                      <a:pt x="1050335" y="1827477"/>
                      <a:pt x="1089985" y="1827229"/>
                    </a:cubicBezTo>
                    <a:cubicBezTo>
                      <a:pt x="1129282" y="1827001"/>
                      <a:pt x="1161064" y="1795196"/>
                      <a:pt x="1161312" y="1755895"/>
                    </a:cubicBezTo>
                    <a:close/>
                    <a:moveTo>
                      <a:pt x="986358" y="322320"/>
                    </a:moveTo>
                    <a:cubicBezTo>
                      <a:pt x="995613" y="276658"/>
                      <a:pt x="966254" y="232092"/>
                      <a:pt x="920662" y="222556"/>
                    </a:cubicBezTo>
                    <a:cubicBezTo>
                      <a:pt x="920455" y="222556"/>
                      <a:pt x="920000" y="222329"/>
                      <a:pt x="919772" y="222329"/>
                    </a:cubicBezTo>
                    <a:cubicBezTo>
                      <a:pt x="873808" y="213139"/>
                      <a:pt x="829086" y="242963"/>
                      <a:pt x="819893" y="288941"/>
                    </a:cubicBezTo>
                    <a:cubicBezTo>
                      <a:pt x="810700" y="334920"/>
                      <a:pt x="840536" y="379640"/>
                      <a:pt x="886500" y="388830"/>
                    </a:cubicBezTo>
                    <a:cubicBezTo>
                      <a:pt x="932443" y="398011"/>
                      <a:pt x="977124" y="368247"/>
                      <a:pt x="986358" y="322320"/>
                    </a:cubicBezTo>
                    <a:moveTo>
                      <a:pt x="1971483" y="999424"/>
                    </a:moveTo>
                    <a:lnTo>
                      <a:pt x="1971483" y="999651"/>
                    </a:lnTo>
                    <a:cubicBezTo>
                      <a:pt x="1970966" y="967266"/>
                      <a:pt x="1968274" y="934964"/>
                      <a:pt x="1963408" y="902952"/>
                    </a:cubicBezTo>
                    <a:cubicBezTo>
                      <a:pt x="1961172" y="879098"/>
                      <a:pt x="1957094" y="855472"/>
                      <a:pt x="1951193" y="832260"/>
                    </a:cubicBezTo>
                    <a:lnTo>
                      <a:pt x="1938522" y="774923"/>
                    </a:lnTo>
                    <a:lnTo>
                      <a:pt x="1950054" y="833647"/>
                    </a:lnTo>
                    <a:cubicBezTo>
                      <a:pt x="1955416" y="856901"/>
                      <a:pt x="1958957" y="880527"/>
                      <a:pt x="1960655" y="904339"/>
                    </a:cubicBezTo>
                    <a:cubicBezTo>
                      <a:pt x="1964713" y="936331"/>
                      <a:pt x="1966721" y="968550"/>
                      <a:pt x="1966638" y="1000811"/>
                    </a:cubicBezTo>
                    <a:lnTo>
                      <a:pt x="1966638" y="1058147"/>
                    </a:lnTo>
                    <a:cubicBezTo>
                      <a:pt x="1966638" y="1078171"/>
                      <a:pt x="1962725" y="1098670"/>
                      <a:pt x="1960427" y="1120536"/>
                    </a:cubicBezTo>
                    <a:cubicBezTo>
                      <a:pt x="1959267" y="1131366"/>
                      <a:pt x="1958108" y="1142423"/>
                      <a:pt x="1957197" y="1153480"/>
                    </a:cubicBezTo>
                    <a:cubicBezTo>
                      <a:pt x="1955582" y="1164765"/>
                      <a:pt x="1952580" y="1176030"/>
                      <a:pt x="1950282" y="1187791"/>
                    </a:cubicBezTo>
                    <a:cubicBezTo>
                      <a:pt x="1945209" y="1210112"/>
                      <a:pt x="1941524" y="1234753"/>
                      <a:pt x="1934608" y="1258938"/>
                    </a:cubicBezTo>
                    <a:cubicBezTo>
                      <a:pt x="1830133" y="1650561"/>
                      <a:pt x="1488963" y="1932956"/>
                      <a:pt x="1084746" y="1962381"/>
                    </a:cubicBezTo>
                    <a:cubicBezTo>
                      <a:pt x="927950" y="1974804"/>
                      <a:pt x="770554" y="1947409"/>
                      <a:pt x="627175" y="1882702"/>
                    </a:cubicBezTo>
                    <a:cubicBezTo>
                      <a:pt x="608727" y="1875040"/>
                      <a:pt x="590797" y="1866199"/>
                      <a:pt x="573488" y="1856218"/>
                    </a:cubicBezTo>
                    <a:cubicBezTo>
                      <a:pt x="555992" y="1846548"/>
                      <a:pt x="537793" y="1838038"/>
                      <a:pt x="520981" y="1827229"/>
                    </a:cubicBezTo>
                    <a:cubicBezTo>
                      <a:pt x="486860" y="1805943"/>
                      <a:pt x="454064" y="1782565"/>
                      <a:pt x="422820" y="1757241"/>
                    </a:cubicBezTo>
                    <a:cubicBezTo>
                      <a:pt x="327681" y="1682118"/>
                      <a:pt x="248717" y="1588503"/>
                      <a:pt x="190680" y="1482072"/>
                    </a:cubicBezTo>
                    <a:cubicBezTo>
                      <a:pt x="181446" y="1464347"/>
                      <a:pt x="171094" y="1446871"/>
                      <a:pt x="162336" y="1429125"/>
                    </a:cubicBezTo>
                    <a:lnTo>
                      <a:pt x="139747" y="1374543"/>
                    </a:lnTo>
                    <a:lnTo>
                      <a:pt x="128463" y="1347625"/>
                    </a:lnTo>
                    <a:lnTo>
                      <a:pt x="119477" y="1317911"/>
                    </a:lnTo>
                    <a:lnTo>
                      <a:pt x="101278" y="1258752"/>
                    </a:lnTo>
                    <a:cubicBezTo>
                      <a:pt x="97365" y="1242394"/>
                      <a:pt x="93679" y="1220528"/>
                      <a:pt x="89766" y="1201871"/>
                    </a:cubicBezTo>
                    <a:cubicBezTo>
                      <a:pt x="85236" y="1182697"/>
                      <a:pt x="82080" y="1163233"/>
                      <a:pt x="80325" y="1143624"/>
                    </a:cubicBezTo>
                    <a:cubicBezTo>
                      <a:pt x="75149" y="1104696"/>
                      <a:pt x="72836" y="1065436"/>
                      <a:pt x="73409" y="1026177"/>
                    </a:cubicBezTo>
                    <a:cubicBezTo>
                      <a:pt x="73409" y="1006609"/>
                      <a:pt x="73409" y="987041"/>
                      <a:pt x="74569" y="967929"/>
                    </a:cubicBezTo>
                    <a:lnTo>
                      <a:pt x="80552" y="909951"/>
                    </a:lnTo>
                    <a:cubicBezTo>
                      <a:pt x="82196" y="890777"/>
                      <a:pt x="85354" y="871747"/>
                      <a:pt x="89994" y="853070"/>
                    </a:cubicBezTo>
                    <a:lnTo>
                      <a:pt x="101278" y="797576"/>
                    </a:lnTo>
                    <a:lnTo>
                      <a:pt x="118338" y="743470"/>
                    </a:lnTo>
                    <a:cubicBezTo>
                      <a:pt x="123142" y="725311"/>
                      <a:pt x="129459" y="707606"/>
                      <a:pt x="137221" y="690503"/>
                    </a:cubicBezTo>
                    <a:cubicBezTo>
                      <a:pt x="189732" y="556842"/>
                      <a:pt x="272526" y="437200"/>
                      <a:pt x="379092" y="340956"/>
                    </a:cubicBezTo>
                    <a:cubicBezTo>
                      <a:pt x="428413" y="297127"/>
                      <a:pt x="482160" y="258544"/>
                      <a:pt x="539449" y="225828"/>
                    </a:cubicBezTo>
                    <a:cubicBezTo>
                      <a:pt x="566324" y="210143"/>
                      <a:pt x="594172" y="196220"/>
                      <a:pt x="622847" y="184146"/>
                    </a:cubicBezTo>
                    <a:cubicBezTo>
                      <a:pt x="650260" y="171670"/>
                      <a:pt x="678419" y="160903"/>
                      <a:pt x="707157" y="151906"/>
                    </a:cubicBezTo>
                    <a:cubicBezTo>
                      <a:pt x="889150" y="91716"/>
                      <a:pt x="1085554" y="90753"/>
                      <a:pt x="1268127" y="149152"/>
                    </a:cubicBezTo>
                    <a:cubicBezTo>
                      <a:pt x="1284028" y="154432"/>
                      <a:pt x="1300157" y="158118"/>
                      <a:pt x="1313056" y="164102"/>
                    </a:cubicBezTo>
                    <a:lnTo>
                      <a:pt x="1351298" y="180232"/>
                    </a:lnTo>
                    <a:lnTo>
                      <a:pt x="1373638" y="189902"/>
                    </a:lnTo>
                    <a:lnTo>
                      <a:pt x="1313594" y="310787"/>
                    </a:lnTo>
                    <a:lnTo>
                      <a:pt x="1297466" y="303188"/>
                    </a:lnTo>
                    <a:lnTo>
                      <a:pt x="1262454" y="289832"/>
                    </a:lnTo>
                    <a:cubicBezTo>
                      <a:pt x="1250238" y="284759"/>
                      <a:pt x="1236884" y="281777"/>
                      <a:pt x="1223115" y="277636"/>
                    </a:cubicBezTo>
                    <a:cubicBezTo>
                      <a:pt x="1161851" y="259327"/>
                      <a:pt x="1098494" y="248889"/>
                      <a:pt x="1034579" y="246576"/>
                    </a:cubicBezTo>
                    <a:cubicBezTo>
                      <a:pt x="1046112" y="272177"/>
                      <a:pt x="1049880" y="300601"/>
                      <a:pt x="1045428" y="328325"/>
                    </a:cubicBezTo>
                    <a:cubicBezTo>
                      <a:pt x="1097853" y="332299"/>
                      <a:pt x="1149614" y="342497"/>
                      <a:pt x="1199616" y="358702"/>
                    </a:cubicBezTo>
                    <a:cubicBezTo>
                      <a:pt x="1211831" y="362843"/>
                      <a:pt x="1224047" y="365597"/>
                      <a:pt x="1233944" y="370215"/>
                    </a:cubicBezTo>
                    <a:lnTo>
                      <a:pt x="1262930" y="382411"/>
                    </a:lnTo>
                    <a:lnTo>
                      <a:pt x="1277672" y="388395"/>
                    </a:lnTo>
                    <a:lnTo>
                      <a:pt x="1217318" y="509528"/>
                    </a:lnTo>
                    <a:lnTo>
                      <a:pt x="1213633" y="507913"/>
                    </a:lnTo>
                    <a:cubicBezTo>
                      <a:pt x="1196241" y="500541"/>
                      <a:pt x="1178394" y="494309"/>
                      <a:pt x="1160194" y="489277"/>
                    </a:cubicBezTo>
                    <a:cubicBezTo>
                      <a:pt x="1112367" y="475176"/>
                      <a:pt x="1062841" y="467659"/>
                      <a:pt x="1012984" y="466935"/>
                    </a:cubicBezTo>
                    <a:cubicBezTo>
                      <a:pt x="948862" y="466003"/>
                      <a:pt x="885113" y="476625"/>
                      <a:pt x="824759" y="498264"/>
                    </a:cubicBezTo>
                    <a:cubicBezTo>
                      <a:pt x="807677" y="504041"/>
                      <a:pt x="790969" y="510874"/>
                      <a:pt x="774757" y="518742"/>
                    </a:cubicBezTo>
                    <a:cubicBezTo>
                      <a:pt x="769767" y="520813"/>
                      <a:pt x="764881" y="523153"/>
                      <a:pt x="760057" y="525576"/>
                    </a:cubicBezTo>
                    <a:cubicBezTo>
                      <a:pt x="779353" y="541851"/>
                      <a:pt x="794033" y="562909"/>
                      <a:pt x="802626" y="586639"/>
                    </a:cubicBezTo>
                    <a:lnTo>
                      <a:pt x="804489" y="585976"/>
                    </a:lnTo>
                    <a:cubicBezTo>
                      <a:pt x="818568" y="579537"/>
                      <a:pt x="833020" y="574008"/>
                      <a:pt x="847803" y="569411"/>
                    </a:cubicBezTo>
                    <a:cubicBezTo>
                      <a:pt x="900496" y="552018"/>
                      <a:pt x="955943" y="544460"/>
                      <a:pt x="1011369" y="547069"/>
                    </a:cubicBezTo>
                    <a:cubicBezTo>
                      <a:pt x="1053648" y="548829"/>
                      <a:pt x="1095513" y="556345"/>
                      <a:pt x="1135763" y="569411"/>
                    </a:cubicBezTo>
                    <a:cubicBezTo>
                      <a:pt x="1150380" y="573760"/>
                      <a:pt x="1164625" y="579226"/>
                      <a:pt x="1178394" y="585749"/>
                    </a:cubicBezTo>
                    <a:lnTo>
                      <a:pt x="1117108" y="707793"/>
                    </a:lnTo>
                    <a:cubicBezTo>
                      <a:pt x="1109799" y="704521"/>
                      <a:pt x="1102242" y="701830"/>
                      <a:pt x="1094519" y="699738"/>
                    </a:cubicBezTo>
                    <a:cubicBezTo>
                      <a:pt x="1028451" y="681289"/>
                      <a:pt x="958241" y="684105"/>
                      <a:pt x="893871" y="707793"/>
                    </a:cubicBezTo>
                    <a:cubicBezTo>
                      <a:pt x="883705" y="711251"/>
                      <a:pt x="873767" y="715413"/>
                      <a:pt x="864160" y="720217"/>
                    </a:cubicBezTo>
                    <a:cubicBezTo>
                      <a:pt x="853952" y="725041"/>
                      <a:pt x="844035" y="730404"/>
                      <a:pt x="834428" y="736326"/>
                    </a:cubicBezTo>
                    <a:cubicBezTo>
                      <a:pt x="814903" y="748750"/>
                      <a:pt x="796621" y="763017"/>
                      <a:pt x="779830" y="778920"/>
                    </a:cubicBezTo>
                    <a:cubicBezTo>
                      <a:pt x="744404" y="813748"/>
                      <a:pt x="717385" y="856196"/>
                      <a:pt x="700821" y="903035"/>
                    </a:cubicBezTo>
                    <a:cubicBezTo>
                      <a:pt x="683450" y="952668"/>
                      <a:pt x="678771" y="1005863"/>
                      <a:pt x="687218" y="1057775"/>
                    </a:cubicBezTo>
                    <a:cubicBezTo>
                      <a:pt x="687218" y="1064214"/>
                      <a:pt x="689993" y="1070654"/>
                      <a:pt x="691359" y="1077342"/>
                    </a:cubicBezTo>
                    <a:cubicBezTo>
                      <a:pt x="692725" y="1084030"/>
                      <a:pt x="693906" y="1089083"/>
                      <a:pt x="696432" y="1097593"/>
                    </a:cubicBezTo>
                    <a:lnTo>
                      <a:pt x="702643" y="1115111"/>
                    </a:lnTo>
                    <a:lnTo>
                      <a:pt x="705397" y="1123849"/>
                    </a:lnTo>
                    <a:lnTo>
                      <a:pt x="709765" y="1133291"/>
                    </a:lnTo>
                    <a:lnTo>
                      <a:pt x="718523" y="1152176"/>
                    </a:lnTo>
                    <a:lnTo>
                      <a:pt x="728669" y="1169445"/>
                    </a:lnTo>
                    <a:cubicBezTo>
                      <a:pt x="735418" y="1180792"/>
                      <a:pt x="742893" y="1191725"/>
                      <a:pt x="751009" y="1202141"/>
                    </a:cubicBezTo>
                    <a:cubicBezTo>
                      <a:pt x="784157" y="1243347"/>
                      <a:pt x="827305" y="1275379"/>
                      <a:pt x="876334" y="1295175"/>
                    </a:cubicBezTo>
                    <a:cubicBezTo>
                      <a:pt x="923147" y="1314287"/>
                      <a:pt x="974039" y="1321182"/>
                      <a:pt x="1024248" y="1315198"/>
                    </a:cubicBezTo>
                    <a:cubicBezTo>
                      <a:pt x="1070667" y="1310125"/>
                      <a:pt x="1115286" y="1294450"/>
                      <a:pt x="1154687" y="1269375"/>
                    </a:cubicBezTo>
                    <a:cubicBezTo>
                      <a:pt x="1189222" y="1246784"/>
                      <a:pt x="1218643" y="1217215"/>
                      <a:pt x="1241066" y="1182573"/>
                    </a:cubicBezTo>
                    <a:cubicBezTo>
                      <a:pt x="1274256" y="1131904"/>
                      <a:pt x="1290550" y="1072000"/>
                      <a:pt x="1287610" y="1011495"/>
                    </a:cubicBezTo>
                    <a:cubicBezTo>
                      <a:pt x="1286906" y="994640"/>
                      <a:pt x="1284608" y="977909"/>
                      <a:pt x="1280695" y="961510"/>
                    </a:cubicBezTo>
                    <a:cubicBezTo>
                      <a:pt x="1278169" y="950246"/>
                      <a:pt x="1276782" y="944241"/>
                      <a:pt x="1276782" y="944241"/>
                    </a:cubicBezTo>
                    <a:lnTo>
                      <a:pt x="1280012" y="961759"/>
                    </a:lnTo>
                    <a:cubicBezTo>
                      <a:pt x="1299577" y="1077901"/>
                      <a:pt x="1245269" y="1194044"/>
                      <a:pt x="1143610" y="1253493"/>
                    </a:cubicBezTo>
                    <a:cubicBezTo>
                      <a:pt x="1106258" y="1274427"/>
                      <a:pt x="1064704" y="1286706"/>
                      <a:pt x="1021970" y="1289419"/>
                    </a:cubicBezTo>
                    <a:cubicBezTo>
                      <a:pt x="976855" y="1292338"/>
                      <a:pt x="931740" y="1283704"/>
                      <a:pt x="890889" y="1264302"/>
                    </a:cubicBezTo>
                    <a:cubicBezTo>
                      <a:pt x="849418" y="1244630"/>
                      <a:pt x="813578" y="1214771"/>
                      <a:pt x="786766" y="1177500"/>
                    </a:cubicBezTo>
                    <a:cubicBezTo>
                      <a:pt x="773660" y="1159257"/>
                      <a:pt x="763038" y="1139358"/>
                      <a:pt x="755191" y="1118321"/>
                    </a:cubicBezTo>
                    <a:lnTo>
                      <a:pt x="751982" y="1110949"/>
                    </a:lnTo>
                    <a:lnTo>
                      <a:pt x="750139" y="1100823"/>
                    </a:lnTo>
                    <a:lnTo>
                      <a:pt x="745067" y="1083326"/>
                    </a:lnTo>
                    <a:cubicBezTo>
                      <a:pt x="743452" y="1074340"/>
                      <a:pt x="740677" y="1061916"/>
                      <a:pt x="739766" y="1051542"/>
                    </a:cubicBezTo>
                    <a:cubicBezTo>
                      <a:pt x="730843" y="967908"/>
                      <a:pt x="763121" y="885144"/>
                      <a:pt x="826312" y="829630"/>
                    </a:cubicBezTo>
                    <a:cubicBezTo>
                      <a:pt x="840349" y="818014"/>
                      <a:pt x="855484" y="807764"/>
                      <a:pt x="871468" y="799005"/>
                    </a:cubicBezTo>
                    <a:cubicBezTo>
                      <a:pt x="878674" y="794926"/>
                      <a:pt x="886148" y="791323"/>
                      <a:pt x="893809" y="788176"/>
                    </a:cubicBezTo>
                    <a:cubicBezTo>
                      <a:pt x="901055" y="784738"/>
                      <a:pt x="908612" y="781964"/>
                      <a:pt x="916377" y="779893"/>
                    </a:cubicBezTo>
                    <a:cubicBezTo>
                      <a:pt x="944431" y="770720"/>
                      <a:pt x="973997" y="766951"/>
                      <a:pt x="1003460" y="768836"/>
                    </a:cubicBezTo>
                    <a:cubicBezTo>
                      <a:pt x="1025738" y="770037"/>
                      <a:pt x="1047768" y="774302"/>
                      <a:pt x="1068887" y="781487"/>
                    </a:cubicBezTo>
                    <a:cubicBezTo>
                      <a:pt x="1072821" y="781487"/>
                      <a:pt x="1075802" y="783807"/>
                      <a:pt x="1078804" y="784946"/>
                    </a:cubicBezTo>
                    <a:lnTo>
                      <a:pt x="1017974" y="907445"/>
                    </a:lnTo>
                    <a:cubicBezTo>
                      <a:pt x="1011162" y="906079"/>
                      <a:pt x="1004226" y="905395"/>
                      <a:pt x="997269" y="905374"/>
                    </a:cubicBezTo>
                    <a:cubicBezTo>
                      <a:pt x="936108" y="906286"/>
                      <a:pt x="887245" y="956623"/>
                      <a:pt x="888177" y="1017790"/>
                    </a:cubicBezTo>
                    <a:cubicBezTo>
                      <a:pt x="889088" y="1078978"/>
                      <a:pt x="939421" y="1127825"/>
                      <a:pt x="1000582" y="1126914"/>
                    </a:cubicBezTo>
                    <a:cubicBezTo>
                      <a:pt x="1061205" y="1126003"/>
                      <a:pt x="1109820" y="1076535"/>
                      <a:pt x="1109696" y="1015906"/>
                    </a:cubicBezTo>
                    <a:cubicBezTo>
                      <a:pt x="1109530" y="989733"/>
                      <a:pt x="1099985" y="964492"/>
                      <a:pt x="1082780" y="944758"/>
                    </a:cubicBezTo>
                    <a:lnTo>
                      <a:pt x="1341587" y="422291"/>
                    </a:lnTo>
                    <a:lnTo>
                      <a:pt x="1492027" y="118113"/>
                    </a:lnTo>
                    <a:lnTo>
                      <a:pt x="1435607" y="92478"/>
                    </a:lnTo>
                    <a:cubicBezTo>
                      <a:pt x="1423639" y="86721"/>
                      <a:pt x="1411879" y="81648"/>
                      <a:pt x="1398069" y="76120"/>
                    </a:cubicBezTo>
                    <a:lnTo>
                      <a:pt x="1353140" y="57939"/>
                    </a:lnTo>
                    <a:cubicBezTo>
                      <a:pt x="1336576" y="51023"/>
                      <a:pt x="1319040" y="47338"/>
                      <a:pt x="1300613" y="41581"/>
                    </a:cubicBezTo>
                    <a:cubicBezTo>
                      <a:pt x="1096320" y="-18915"/>
                      <a:pt x="878135" y="-13277"/>
                      <a:pt x="677238" y="57691"/>
                    </a:cubicBezTo>
                    <a:cubicBezTo>
                      <a:pt x="645374" y="68195"/>
                      <a:pt x="614255" y="80812"/>
                      <a:pt x="584068" y="95460"/>
                    </a:cubicBezTo>
                    <a:cubicBezTo>
                      <a:pt x="552224" y="109582"/>
                      <a:pt x="521374" y="125809"/>
                      <a:pt x="491684" y="144037"/>
                    </a:cubicBezTo>
                    <a:cubicBezTo>
                      <a:pt x="429458" y="181580"/>
                      <a:pt x="371189" y="225321"/>
                      <a:pt x="317765" y="274592"/>
                    </a:cubicBezTo>
                    <a:cubicBezTo>
                      <a:pt x="203811" y="382514"/>
                      <a:pt x="116318" y="515305"/>
                      <a:pt x="62105" y="662591"/>
                    </a:cubicBezTo>
                    <a:cubicBezTo>
                      <a:pt x="54276" y="681351"/>
                      <a:pt x="47881" y="700670"/>
                      <a:pt x="42974" y="720382"/>
                    </a:cubicBezTo>
                    <a:lnTo>
                      <a:pt x="26161" y="779562"/>
                    </a:lnTo>
                    <a:cubicBezTo>
                      <a:pt x="22248" y="800040"/>
                      <a:pt x="18335" y="820084"/>
                      <a:pt x="14878" y="840335"/>
                    </a:cubicBezTo>
                    <a:cubicBezTo>
                      <a:pt x="10461" y="860669"/>
                      <a:pt x="7534" y="881293"/>
                      <a:pt x="6119" y="902041"/>
                    </a:cubicBezTo>
                    <a:cubicBezTo>
                      <a:pt x="4277" y="922747"/>
                      <a:pt x="2662" y="943454"/>
                      <a:pt x="819" y="964450"/>
                    </a:cubicBezTo>
                    <a:cubicBezTo>
                      <a:pt x="-1024" y="985447"/>
                      <a:pt x="819" y="1006132"/>
                      <a:pt x="819" y="1027315"/>
                    </a:cubicBezTo>
                    <a:cubicBezTo>
                      <a:pt x="1318" y="1069557"/>
                      <a:pt x="4707" y="1111715"/>
                      <a:pt x="10964" y="1153501"/>
                    </a:cubicBezTo>
                    <a:cubicBezTo>
                      <a:pt x="13490" y="1174539"/>
                      <a:pt x="17412" y="1195369"/>
                      <a:pt x="22704" y="1215890"/>
                    </a:cubicBezTo>
                    <a:cubicBezTo>
                      <a:pt x="27549" y="1238232"/>
                      <a:pt x="30758" y="1255957"/>
                      <a:pt x="37197" y="1279210"/>
                    </a:cubicBezTo>
                    <a:lnTo>
                      <a:pt x="66183" y="1367399"/>
                    </a:lnTo>
                    <a:lnTo>
                      <a:pt x="79538" y="1397341"/>
                    </a:lnTo>
                    <a:lnTo>
                      <a:pt x="105791" y="1457038"/>
                    </a:lnTo>
                    <a:cubicBezTo>
                      <a:pt x="115688" y="1476150"/>
                      <a:pt x="126744" y="1494309"/>
                      <a:pt x="137345" y="1512945"/>
                    </a:cubicBezTo>
                    <a:cubicBezTo>
                      <a:pt x="158553" y="1550052"/>
                      <a:pt x="182260" y="1585667"/>
                      <a:pt x="208300" y="1619563"/>
                    </a:cubicBezTo>
                    <a:cubicBezTo>
                      <a:pt x="260827" y="1687066"/>
                      <a:pt x="321844" y="1747509"/>
                      <a:pt x="389838" y="1799399"/>
                    </a:cubicBezTo>
                    <a:cubicBezTo>
                      <a:pt x="423421" y="1825303"/>
                      <a:pt x="458556" y="1849136"/>
                      <a:pt x="495038" y="1870754"/>
                    </a:cubicBezTo>
                    <a:cubicBezTo>
                      <a:pt x="513237" y="1881811"/>
                      <a:pt x="532596" y="1890322"/>
                      <a:pt x="550940" y="1900220"/>
                    </a:cubicBezTo>
                    <a:cubicBezTo>
                      <a:pt x="569388" y="1910304"/>
                      <a:pt x="588478" y="1919145"/>
                      <a:pt x="608085" y="1926703"/>
                    </a:cubicBezTo>
                    <a:cubicBezTo>
                      <a:pt x="759084" y="1990790"/>
                      <a:pt x="923830" y="2015700"/>
                      <a:pt x="1087024" y="1999176"/>
                    </a:cubicBezTo>
                    <a:cubicBezTo>
                      <a:pt x="1239410" y="1983936"/>
                      <a:pt x="1386288" y="1934095"/>
                      <a:pt x="1516458" y="1853423"/>
                    </a:cubicBezTo>
                    <a:cubicBezTo>
                      <a:pt x="1729778" y="1718002"/>
                      <a:pt x="1882743" y="1505594"/>
                      <a:pt x="1943594" y="1260326"/>
                    </a:cubicBezTo>
                    <a:cubicBezTo>
                      <a:pt x="1950282" y="1235933"/>
                      <a:pt x="1953284" y="1211293"/>
                      <a:pt x="1957880" y="1188039"/>
                    </a:cubicBezTo>
                    <a:cubicBezTo>
                      <a:pt x="1959951" y="1176299"/>
                      <a:pt x="1962725" y="1165469"/>
                      <a:pt x="1964092" y="1153501"/>
                    </a:cubicBezTo>
                    <a:cubicBezTo>
                      <a:pt x="1965458" y="1141532"/>
                      <a:pt x="1965935" y="1131159"/>
                      <a:pt x="1966845" y="1120101"/>
                    </a:cubicBezTo>
                    <a:cubicBezTo>
                      <a:pt x="1968233" y="1097780"/>
                      <a:pt x="1970986" y="1077280"/>
                      <a:pt x="1971462" y="1057009"/>
                    </a:cubicBezTo>
                    <a:cubicBezTo>
                      <a:pt x="1971939" y="1036737"/>
                      <a:pt x="1971483" y="1017645"/>
                      <a:pt x="1971483" y="999424"/>
                    </a:cubicBezTo>
                    <a:close/>
                    <a:moveTo>
                      <a:pt x="341389" y="1044150"/>
                    </a:moveTo>
                    <a:cubicBezTo>
                      <a:pt x="350642" y="998492"/>
                      <a:pt x="321295" y="953911"/>
                      <a:pt x="275693" y="944365"/>
                    </a:cubicBezTo>
                    <a:cubicBezTo>
                      <a:pt x="275486" y="944365"/>
                      <a:pt x="275031" y="944158"/>
                      <a:pt x="274803" y="944158"/>
                    </a:cubicBezTo>
                    <a:cubicBezTo>
                      <a:pt x="228828" y="934964"/>
                      <a:pt x="184113" y="964802"/>
                      <a:pt x="174924" y="1010771"/>
                    </a:cubicBezTo>
                    <a:cubicBezTo>
                      <a:pt x="165737" y="1056739"/>
                      <a:pt x="195558" y="1101465"/>
                      <a:pt x="241531" y="1110659"/>
                    </a:cubicBezTo>
                    <a:cubicBezTo>
                      <a:pt x="287464" y="1119832"/>
                      <a:pt x="332153" y="1090077"/>
                      <a:pt x="341389" y="1044150"/>
                    </a:cubicBezTo>
                    <a:moveTo>
                      <a:pt x="714900" y="1379015"/>
                    </a:moveTo>
                    <a:cubicBezTo>
                      <a:pt x="724155" y="1333358"/>
                      <a:pt x="694796" y="1288777"/>
                      <a:pt x="649204" y="1279252"/>
                    </a:cubicBezTo>
                    <a:cubicBezTo>
                      <a:pt x="648977" y="1279252"/>
                      <a:pt x="648542" y="1279024"/>
                      <a:pt x="648314" y="1279024"/>
                    </a:cubicBezTo>
                    <a:cubicBezTo>
                      <a:pt x="602350" y="1269830"/>
                      <a:pt x="557628" y="1299668"/>
                      <a:pt x="548435" y="1345637"/>
                    </a:cubicBezTo>
                    <a:cubicBezTo>
                      <a:pt x="539242" y="1391605"/>
                      <a:pt x="569078" y="1436331"/>
                      <a:pt x="615042" y="1445525"/>
                    </a:cubicBezTo>
                    <a:cubicBezTo>
                      <a:pt x="660985" y="1454698"/>
                      <a:pt x="705666" y="1424943"/>
                      <a:pt x="714900" y="1379015"/>
                    </a:cubicBezTo>
                    <a:moveTo>
                      <a:pt x="759063" y="305507"/>
                    </a:moveTo>
                    <a:cubicBezTo>
                      <a:pt x="759063" y="302649"/>
                      <a:pt x="759063" y="299812"/>
                      <a:pt x="759332" y="296996"/>
                    </a:cubicBezTo>
                    <a:lnTo>
                      <a:pt x="759105" y="296996"/>
                    </a:lnTo>
                    <a:lnTo>
                      <a:pt x="759105" y="297887"/>
                    </a:lnTo>
                    <a:cubicBezTo>
                      <a:pt x="735067" y="305498"/>
                      <a:pt x="711546" y="314692"/>
                      <a:pt x="688709" y="325406"/>
                    </a:cubicBezTo>
                    <a:cubicBezTo>
                      <a:pt x="664215" y="335560"/>
                      <a:pt x="640446" y="347419"/>
                      <a:pt x="617609" y="360897"/>
                    </a:cubicBezTo>
                    <a:cubicBezTo>
                      <a:pt x="569678" y="387784"/>
                      <a:pt x="524687" y="419618"/>
                      <a:pt x="483381" y="455877"/>
                    </a:cubicBezTo>
                    <a:cubicBezTo>
                      <a:pt x="396964" y="533092"/>
                      <a:pt x="329786" y="629439"/>
                      <a:pt x="287205" y="737217"/>
                    </a:cubicBezTo>
                    <a:cubicBezTo>
                      <a:pt x="281350" y="751380"/>
                      <a:pt x="276426" y="765895"/>
                      <a:pt x="272463" y="780701"/>
                    </a:cubicBezTo>
                    <a:cubicBezTo>
                      <a:pt x="268323" y="794905"/>
                      <a:pt x="263809" y="809110"/>
                      <a:pt x="259606" y="823977"/>
                    </a:cubicBezTo>
                    <a:cubicBezTo>
                      <a:pt x="255403" y="838844"/>
                      <a:pt x="253767" y="853236"/>
                      <a:pt x="250951" y="867233"/>
                    </a:cubicBezTo>
                    <a:cubicBezTo>
                      <a:pt x="249854" y="872679"/>
                      <a:pt x="248881" y="878166"/>
                      <a:pt x="247991" y="883633"/>
                    </a:cubicBezTo>
                    <a:cubicBezTo>
                      <a:pt x="251324" y="883405"/>
                      <a:pt x="254699" y="883281"/>
                      <a:pt x="258094" y="883281"/>
                    </a:cubicBezTo>
                    <a:cubicBezTo>
                      <a:pt x="274509" y="883281"/>
                      <a:pt x="290804" y="886076"/>
                      <a:pt x="306274" y="891563"/>
                    </a:cubicBezTo>
                    <a:cubicBezTo>
                      <a:pt x="307185" y="886842"/>
                      <a:pt x="308117" y="882142"/>
                      <a:pt x="309173" y="877462"/>
                    </a:cubicBezTo>
                    <a:lnTo>
                      <a:pt x="318076" y="836650"/>
                    </a:lnTo>
                    <a:lnTo>
                      <a:pt x="331161" y="797142"/>
                    </a:lnTo>
                    <a:cubicBezTo>
                      <a:pt x="334828" y="783889"/>
                      <a:pt x="339600" y="770969"/>
                      <a:pt x="345426" y="758524"/>
                    </a:cubicBezTo>
                    <a:cubicBezTo>
                      <a:pt x="386504" y="660313"/>
                      <a:pt x="450109" y="573138"/>
                      <a:pt x="531105" y="504041"/>
                    </a:cubicBezTo>
                    <a:cubicBezTo>
                      <a:pt x="569078" y="471883"/>
                      <a:pt x="610301" y="443764"/>
                      <a:pt x="654091" y="420159"/>
                    </a:cubicBezTo>
                    <a:cubicBezTo>
                      <a:pt x="692311" y="399390"/>
                      <a:pt x="732375" y="382241"/>
                      <a:pt x="773784" y="368931"/>
                    </a:cubicBezTo>
                    <a:cubicBezTo>
                      <a:pt x="764073" y="349208"/>
                      <a:pt x="759042" y="327511"/>
                      <a:pt x="759063" y="305527"/>
                    </a:cubicBezTo>
                    <a:close/>
                    <a:moveTo>
                      <a:pt x="1462067" y="905892"/>
                    </a:moveTo>
                    <a:cubicBezTo>
                      <a:pt x="1462067" y="905892"/>
                      <a:pt x="1463454" y="916577"/>
                      <a:pt x="1467368" y="937470"/>
                    </a:cubicBezTo>
                    <a:lnTo>
                      <a:pt x="1467368" y="937573"/>
                    </a:lnTo>
                    <a:lnTo>
                      <a:pt x="1468051" y="937718"/>
                    </a:lnTo>
                    <a:cubicBezTo>
                      <a:pt x="1464013" y="916846"/>
                      <a:pt x="1462067" y="905913"/>
                      <a:pt x="1462067" y="905913"/>
                    </a:cubicBezTo>
                    <a:close/>
                    <a:moveTo>
                      <a:pt x="1478465" y="1028164"/>
                    </a:moveTo>
                    <a:cubicBezTo>
                      <a:pt x="1478196" y="1010667"/>
                      <a:pt x="1476643" y="993212"/>
                      <a:pt x="1473848" y="975942"/>
                    </a:cubicBezTo>
                    <a:cubicBezTo>
                      <a:pt x="1472751" y="963001"/>
                      <a:pt x="1470577" y="950163"/>
                      <a:pt x="1467388" y="937573"/>
                    </a:cubicBezTo>
                    <a:lnTo>
                      <a:pt x="1466912" y="937470"/>
                    </a:lnTo>
                    <a:cubicBezTo>
                      <a:pt x="1469686" y="949976"/>
                      <a:pt x="1471529" y="962690"/>
                      <a:pt x="1472461" y="975466"/>
                    </a:cubicBezTo>
                    <a:cubicBezTo>
                      <a:pt x="1474345" y="992798"/>
                      <a:pt x="1475194" y="1010253"/>
                      <a:pt x="1475008" y="1027688"/>
                    </a:cubicBezTo>
                    <a:lnTo>
                      <a:pt x="1475008" y="1058748"/>
                    </a:lnTo>
                    <a:cubicBezTo>
                      <a:pt x="1475008" y="1069681"/>
                      <a:pt x="1472937" y="1082022"/>
                      <a:pt x="1471757" y="1092707"/>
                    </a:cubicBezTo>
                    <a:cubicBezTo>
                      <a:pt x="1470639" y="1104923"/>
                      <a:pt x="1468713" y="1117057"/>
                      <a:pt x="1465980" y="1129026"/>
                    </a:cubicBezTo>
                    <a:cubicBezTo>
                      <a:pt x="1463454" y="1141450"/>
                      <a:pt x="1461363" y="1154433"/>
                      <a:pt x="1457429" y="1167478"/>
                    </a:cubicBezTo>
                    <a:cubicBezTo>
                      <a:pt x="1422790" y="1296873"/>
                      <a:pt x="1340987" y="1407508"/>
                      <a:pt x="1228933" y="1476585"/>
                    </a:cubicBezTo>
                    <a:cubicBezTo>
                      <a:pt x="1162223" y="1516403"/>
                      <a:pt x="1087148" y="1540154"/>
                      <a:pt x="1009672" y="1545910"/>
                    </a:cubicBezTo>
                    <a:cubicBezTo>
                      <a:pt x="927495" y="1552246"/>
                      <a:pt x="845091" y="1537110"/>
                      <a:pt x="770534" y="1501992"/>
                    </a:cubicBezTo>
                    <a:cubicBezTo>
                      <a:pt x="760968" y="1497622"/>
                      <a:pt x="751630" y="1492798"/>
                      <a:pt x="742562" y="1487497"/>
                    </a:cubicBezTo>
                    <a:cubicBezTo>
                      <a:pt x="735253" y="1483749"/>
                      <a:pt x="727820" y="1479691"/>
                      <a:pt x="720677" y="1475342"/>
                    </a:cubicBezTo>
                    <a:cubicBezTo>
                      <a:pt x="709082" y="1484495"/>
                      <a:pt x="696162" y="1491783"/>
                      <a:pt x="682352" y="1497001"/>
                    </a:cubicBezTo>
                    <a:lnTo>
                      <a:pt x="695666" y="1505553"/>
                    </a:lnTo>
                    <a:cubicBezTo>
                      <a:pt x="705127" y="1511475"/>
                      <a:pt x="715542" y="1515907"/>
                      <a:pt x="725708" y="1521456"/>
                    </a:cubicBezTo>
                    <a:cubicBezTo>
                      <a:pt x="735481" y="1526922"/>
                      <a:pt x="745605" y="1531747"/>
                      <a:pt x="755978" y="1535950"/>
                    </a:cubicBezTo>
                    <a:cubicBezTo>
                      <a:pt x="836250" y="1570613"/>
                      <a:pt x="924079" y="1584093"/>
                      <a:pt x="1011059" y="1575127"/>
                    </a:cubicBezTo>
                    <a:cubicBezTo>
                      <a:pt x="1092159" y="1566223"/>
                      <a:pt x="1170112" y="1538684"/>
                      <a:pt x="1238809" y="1494641"/>
                    </a:cubicBezTo>
                    <a:cubicBezTo>
                      <a:pt x="1351546" y="1420097"/>
                      <a:pt x="1432418" y="1304017"/>
                      <a:pt x="1464076" y="1170356"/>
                    </a:cubicBezTo>
                    <a:cubicBezTo>
                      <a:pt x="1467533" y="1156814"/>
                      <a:pt x="1469169" y="1143438"/>
                      <a:pt x="1471695" y="1131014"/>
                    </a:cubicBezTo>
                    <a:cubicBezTo>
                      <a:pt x="1473993" y="1118776"/>
                      <a:pt x="1475380" y="1106394"/>
                      <a:pt x="1475836" y="1093970"/>
                    </a:cubicBezTo>
                    <a:cubicBezTo>
                      <a:pt x="1475836" y="1082105"/>
                      <a:pt x="1478155" y="1070696"/>
                      <a:pt x="1478382" y="1059535"/>
                    </a:cubicBezTo>
                    <a:cubicBezTo>
                      <a:pt x="1478610" y="1048374"/>
                      <a:pt x="1478507" y="1038165"/>
                      <a:pt x="1478507" y="1028185"/>
                    </a:cubicBezTo>
                    <a:close/>
                    <a:moveTo>
                      <a:pt x="934141" y="1738150"/>
                    </a:moveTo>
                    <a:cubicBezTo>
                      <a:pt x="934141" y="1736804"/>
                      <a:pt x="934141" y="1735478"/>
                      <a:pt x="934245" y="1734153"/>
                    </a:cubicBezTo>
                    <a:cubicBezTo>
                      <a:pt x="860226" y="1725270"/>
                      <a:pt x="787884" y="1705557"/>
                      <a:pt x="719579" y="1675678"/>
                    </a:cubicBezTo>
                    <a:cubicBezTo>
                      <a:pt x="705231" y="1669777"/>
                      <a:pt x="691297" y="1662985"/>
                      <a:pt x="677818" y="1655303"/>
                    </a:cubicBezTo>
                    <a:cubicBezTo>
                      <a:pt x="663967" y="1647807"/>
                      <a:pt x="649888" y="1641243"/>
                      <a:pt x="636533" y="1632526"/>
                    </a:cubicBezTo>
                    <a:cubicBezTo>
                      <a:pt x="609866" y="1616126"/>
                      <a:pt x="584213" y="1598153"/>
                      <a:pt x="559678" y="1578689"/>
                    </a:cubicBezTo>
                    <a:cubicBezTo>
                      <a:pt x="510463" y="1540154"/>
                      <a:pt x="466424" y="1495428"/>
                      <a:pt x="428659" y="1445628"/>
                    </a:cubicBezTo>
                    <a:cubicBezTo>
                      <a:pt x="410066" y="1420781"/>
                      <a:pt x="393161" y="1394711"/>
                      <a:pt x="378057" y="1367606"/>
                    </a:cubicBezTo>
                    <a:cubicBezTo>
                      <a:pt x="370893" y="1353795"/>
                      <a:pt x="362777" y="1340439"/>
                      <a:pt x="354661" y="1326835"/>
                    </a:cubicBezTo>
                    <a:lnTo>
                      <a:pt x="337952" y="1284904"/>
                    </a:lnTo>
                    <a:lnTo>
                      <a:pt x="328883" y="1264198"/>
                    </a:lnTo>
                    <a:lnTo>
                      <a:pt x="321968" y="1241234"/>
                    </a:lnTo>
                    <a:lnTo>
                      <a:pt x="307641" y="1195556"/>
                    </a:lnTo>
                    <a:cubicBezTo>
                      <a:pt x="305570" y="1186569"/>
                      <a:pt x="303500" y="1175512"/>
                      <a:pt x="301429" y="1164682"/>
                    </a:cubicBezTo>
                    <a:cubicBezTo>
                      <a:pt x="287439" y="1169072"/>
                      <a:pt x="272861" y="1171308"/>
                      <a:pt x="258198" y="1171288"/>
                    </a:cubicBezTo>
                    <a:cubicBezTo>
                      <a:pt x="254595" y="1171288"/>
                      <a:pt x="251013" y="1171163"/>
                      <a:pt x="247494" y="1170894"/>
                    </a:cubicBezTo>
                    <a:lnTo>
                      <a:pt x="247494" y="1170894"/>
                    </a:lnTo>
                    <a:cubicBezTo>
                      <a:pt x="250434" y="1184167"/>
                      <a:pt x="253001" y="1196633"/>
                      <a:pt x="257390" y="1211707"/>
                    </a:cubicBezTo>
                    <a:lnTo>
                      <a:pt x="258591" y="1211251"/>
                    </a:lnTo>
                    <a:lnTo>
                      <a:pt x="273851" y="1256930"/>
                    </a:lnTo>
                    <a:lnTo>
                      <a:pt x="281263" y="1279893"/>
                    </a:lnTo>
                    <a:lnTo>
                      <a:pt x="291615" y="1302671"/>
                    </a:lnTo>
                    <a:lnTo>
                      <a:pt x="312320" y="1348598"/>
                    </a:lnTo>
                    <a:cubicBezTo>
                      <a:pt x="319960" y="1363341"/>
                      <a:pt x="328883" y="1377401"/>
                      <a:pt x="336917" y="1391688"/>
                    </a:cubicBezTo>
                    <a:cubicBezTo>
                      <a:pt x="353878" y="1420056"/>
                      <a:pt x="372440" y="1447430"/>
                      <a:pt x="392509" y="1473686"/>
                    </a:cubicBezTo>
                    <a:cubicBezTo>
                      <a:pt x="433874" y="1525328"/>
                      <a:pt x="481683" y="1571462"/>
                      <a:pt x="534770" y="1610970"/>
                    </a:cubicBezTo>
                    <a:cubicBezTo>
                      <a:pt x="561272" y="1630869"/>
                      <a:pt x="588913" y="1649194"/>
                      <a:pt x="617588" y="1665801"/>
                    </a:cubicBezTo>
                    <a:cubicBezTo>
                      <a:pt x="631895" y="1674228"/>
                      <a:pt x="646927" y="1680793"/>
                      <a:pt x="661503" y="1688765"/>
                    </a:cubicBezTo>
                    <a:cubicBezTo>
                      <a:pt x="675893" y="1696529"/>
                      <a:pt x="690800" y="1703259"/>
                      <a:pt x="706121" y="1708912"/>
                    </a:cubicBezTo>
                    <a:cubicBezTo>
                      <a:pt x="779768" y="1739454"/>
                      <a:pt x="857596" y="1758711"/>
                      <a:pt x="936998" y="1766041"/>
                    </a:cubicBezTo>
                    <a:cubicBezTo>
                      <a:pt x="935135" y="1756868"/>
                      <a:pt x="934183" y="1747530"/>
                      <a:pt x="934141" y="17381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301" name="Google Shape;16301;p112"/>
            <p:cNvSpPr/>
            <p:nvPr/>
          </p:nvSpPr>
          <p:spPr>
            <a:xfrm>
              <a:off x="5176583" y="3021509"/>
              <a:ext cx="609142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Tetration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02" name="Google Shape;16302;p112"/>
          <p:cNvGrpSpPr/>
          <p:nvPr/>
        </p:nvGrpSpPr>
        <p:grpSpPr>
          <a:xfrm>
            <a:off x="1496760" y="854817"/>
            <a:ext cx="1124639" cy="1647022"/>
            <a:chOff x="7883491" y="1902235"/>
            <a:chExt cx="1124639" cy="1647022"/>
          </a:xfrm>
        </p:grpSpPr>
        <p:grpSp>
          <p:nvGrpSpPr>
            <p:cNvPr id="16303" name="Google Shape;16303;p112"/>
            <p:cNvGrpSpPr/>
            <p:nvPr/>
          </p:nvGrpSpPr>
          <p:grpSpPr>
            <a:xfrm>
              <a:off x="7883491" y="1902235"/>
              <a:ext cx="1124639" cy="1124712"/>
              <a:chOff x="8379265" y="1312876"/>
              <a:chExt cx="5240335" cy="5240675"/>
            </a:xfrm>
          </p:grpSpPr>
          <p:sp>
            <p:nvSpPr>
              <p:cNvPr id="16304" name="Google Shape;16304;p112"/>
              <p:cNvSpPr/>
              <p:nvPr/>
            </p:nvSpPr>
            <p:spPr>
              <a:xfrm>
                <a:off x="8379265" y="1312876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05" name="Google Shape;16305;p112"/>
              <p:cNvSpPr/>
              <p:nvPr/>
            </p:nvSpPr>
            <p:spPr>
              <a:xfrm>
                <a:off x="10904646" y="579445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06" name="Google Shape;16306;p112"/>
              <p:cNvSpPr/>
              <p:nvPr/>
            </p:nvSpPr>
            <p:spPr>
              <a:xfrm>
                <a:off x="10904646" y="1869074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07" name="Google Shape;16307;p112"/>
              <p:cNvSpPr/>
              <p:nvPr/>
            </p:nvSpPr>
            <p:spPr>
              <a:xfrm>
                <a:off x="12852080" y="38314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08" name="Google Shape;16308;p112"/>
              <p:cNvSpPr/>
              <p:nvPr/>
            </p:nvSpPr>
            <p:spPr>
              <a:xfrm>
                <a:off x="8928765" y="38314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09" name="Google Shape;16309;p112"/>
              <p:cNvSpPr/>
              <p:nvPr/>
            </p:nvSpPr>
            <p:spPr>
              <a:xfrm>
                <a:off x="9266146" y="2209779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10" name="Google Shape;16310;p112"/>
              <p:cNvSpPr/>
              <p:nvPr/>
            </p:nvSpPr>
            <p:spPr>
              <a:xfrm>
                <a:off x="12511179" y="545511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11" name="Google Shape;16311;p112"/>
              <p:cNvSpPr/>
              <p:nvPr/>
            </p:nvSpPr>
            <p:spPr>
              <a:xfrm>
                <a:off x="9265194" y="545097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12" name="Google Shape;16312;p112"/>
              <p:cNvSpPr/>
              <p:nvPr/>
            </p:nvSpPr>
            <p:spPr>
              <a:xfrm>
                <a:off x="12511862" y="220400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13" name="Google Shape;16313;p112"/>
              <p:cNvSpPr/>
              <p:nvPr/>
            </p:nvSpPr>
            <p:spPr>
              <a:xfrm>
                <a:off x="9685539" y="2641386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14" name="Google Shape;16314;p112"/>
              <p:cNvSpPr/>
              <p:nvPr/>
            </p:nvSpPr>
            <p:spPr>
              <a:xfrm>
                <a:off x="10627597" y="3674579"/>
                <a:ext cx="746606" cy="979445"/>
              </a:xfrm>
              <a:custGeom>
                <a:avLst/>
                <a:gdLst/>
                <a:ahLst/>
                <a:cxnLst/>
                <a:rect l="l" t="t" r="r" b="b"/>
                <a:pathLst>
                  <a:path w="746606" h="979445" extrusionOk="0">
                    <a:moveTo>
                      <a:pt x="553146" y="329503"/>
                    </a:moveTo>
                    <a:lnTo>
                      <a:pt x="552545" y="329172"/>
                    </a:lnTo>
                    <a:cubicBezTo>
                      <a:pt x="546624" y="325921"/>
                      <a:pt x="540764" y="322960"/>
                      <a:pt x="535133" y="320185"/>
                    </a:cubicBezTo>
                    <a:lnTo>
                      <a:pt x="534429" y="319854"/>
                    </a:lnTo>
                    <a:lnTo>
                      <a:pt x="533745" y="319440"/>
                    </a:lnTo>
                    <a:cubicBezTo>
                      <a:pt x="492730" y="294343"/>
                      <a:pt x="459789" y="257983"/>
                      <a:pt x="438856" y="214706"/>
                    </a:cubicBezTo>
                    <a:cubicBezTo>
                      <a:pt x="409642" y="154823"/>
                      <a:pt x="402002" y="82743"/>
                      <a:pt x="416081" y="0"/>
                    </a:cubicBezTo>
                    <a:cubicBezTo>
                      <a:pt x="346804" y="47666"/>
                      <a:pt x="282599" y="102332"/>
                      <a:pt x="224481" y="163105"/>
                    </a:cubicBezTo>
                    <a:cubicBezTo>
                      <a:pt x="159096" y="231830"/>
                      <a:pt x="107044" y="303910"/>
                      <a:pt x="69776" y="377584"/>
                    </a:cubicBezTo>
                    <a:cubicBezTo>
                      <a:pt x="23481" y="469003"/>
                      <a:pt x="2" y="562928"/>
                      <a:pt x="2" y="656749"/>
                    </a:cubicBezTo>
                    <a:cubicBezTo>
                      <a:pt x="-288" y="755830"/>
                      <a:pt x="39071" y="850893"/>
                      <a:pt x="109301" y="920778"/>
                    </a:cubicBezTo>
                    <a:cubicBezTo>
                      <a:pt x="130937" y="942437"/>
                      <a:pt x="155120" y="961383"/>
                      <a:pt x="181353" y="977182"/>
                    </a:cubicBezTo>
                    <a:cubicBezTo>
                      <a:pt x="194997" y="985465"/>
                      <a:pt x="210340" y="969314"/>
                      <a:pt x="201478" y="956144"/>
                    </a:cubicBezTo>
                    <a:cubicBezTo>
                      <a:pt x="178185" y="921813"/>
                      <a:pt x="165763" y="881270"/>
                      <a:pt x="165825" y="839795"/>
                    </a:cubicBezTo>
                    <a:cubicBezTo>
                      <a:pt x="165825" y="614922"/>
                      <a:pt x="409373" y="471218"/>
                      <a:pt x="409373" y="471218"/>
                    </a:cubicBezTo>
                    <a:cubicBezTo>
                      <a:pt x="380387" y="589577"/>
                      <a:pt x="438856" y="638072"/>
                      <a:pt x="463205" y="652690"/>
                    </a:cubicBezTo>
                    <a:cubicBezTo>
                      <a:pt x="466580" y="654306"/>
                      <a:pt x="469955" y="656066"/>
                      <a:pt x="473205" y="657867"/>
                    </a:cubicBezTo>
                    <a:cubicBezTo>
                      <a:pt x="573643" y="713112"/>
                      <a:pt x="610270" y="839339"/>
                      <a:pt x="555030" y="939766"/>
                    </a:cubicBezTo>
                    <a:cubicBezTo>
                      <a:pt x="551945" y="945336"/>
                      <a:pt x="548632" y="950781"/>
                      <a:pt x="545071" y="956041"/>
                    </a:cubicBezTo>
                    <a:cubicBezTo>
                      <a:pt x="536127" y="969210"/>
                      <a:pt x="551531" y="985279"/>
                      <a:pt x="565196" y="977079"/>
                    </a:cubicBezTo>
                    <a:cubicBezTo>
                      <a:pt x="591429" y="961321"/>
                      <a:pt x="615632" y="942416"/>
                      <a:pt x="637268" y="920778"/>
                    </a:cubicBezTo>
                    <a:cubicBezTo>
                      <a:pt x="783070" y="774942"/>
                      <a:pt x="783050" y="538494"/>
                      <a:pt x="637227" y="392679"/>
                    </a:cubicBezTo>
                    <a:cubicBezTo>
                      <a:pt x="612320" y="367769"/>
                      <a:pt x="584016" y="346524"/>
                      <a:pt x="553146" y="3295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15" name="Google Shape;16315;p112"/>
              <p:cNvSpPr/>
              <p:nvPr/>
            </p:nvSpPr>
            <p:spPr>
              <a:xfrm>
                <a:off x="10591945" y="3011314"/>
                <a:ext cx="816196" cy="533828"/>
              </a:xfrm>
              <a:custGeom>
                <a:avLst/>
                <a:gdLst/>
                <a:ahLst/>
                <a:cxnLst/>
                <a:rect l="l" t="t" r="r" b="b"/>
                <a:pathLst>
                  <a:path w="816196" h="533828" extrusionOk="0">
                    <a:moveTo>
                      <a:pt x="0" y="533828"/>
                    </a:moveTo>
                    <a:lnTo>
                      <a:pt x="816196" y="533828"/>
                    </a:lnTo>
                    <a:cubicBezTo>
                      <a:pt x="814561" y="521922"/>
                      <a:pt x="813463" y="511651"/>
                      <a:pt x="811227" y="501402"/>
                    </a:cubicBezTo>
                    <a:cubicBezTo>
                      <a:pt x="797500" y="431124"/>
                      <a:pt x="760584" y="381449"/>
                      <a:pt x="686793" y="364138"/>
                    </a:cubicBezTo>
                    <a:cubicBezTo>
                      <a:pt x="676420" y="361513"/>
                      <a:pt x="666295" y="358050"/>
                      <a:pt x="656481" y="353785"/>
                    </a:cubicBezTo>
                    <a:cubicBezTo>
                      <a:pt x="620703" y="339767"/>
                      <a:pt x="601945" y="314318"/>
                      <a:pt x="603042" y="274893"/>
                    </a:cubicBezTo>
                    <a:cubicBezTo>
                      <a:pt x="604140" y="245200"/>
                      <a:pt x="604140" y="215445"/>
                      <a:pt x="603042" y="185192"/>
                    </a:cubicBezTo>
                    <a:cubicBezTo>
                      <a:pt x="599212" y="88431"/>
                      <a:pt x="519354" y="6329"/>
                      <a:pt x="423534" y="366"/>
                    </a:cubicBezTo>
                    <a:cubicBezTo>
                      <a:pt x="319431" y="-5577"/>
                      <a:pt x="230774" y="61409"/>
                      <a:pt x="215887" y="160904"/>
                    </a:cubicBezTo>
                    <a:cubicBezTo>
                      <a:pt x="209821" y="199770"/>
                      <a:pt x="212616" y="239796"/>
                      <a:pt x="212057" y="279759"/>
                    </a:cubicBezTo>
                    <a:cubicBezTo>
                      <a:pt x="211456" y="312186"/>
                      <a:pt x="197191" y="335377"/>
                      <a:pt x="167418" y="349478"/>
                    </a:cubicBezTo>
                    <a:cubicBezTo>
                      <a:pt x="155823" y="354344"/>
                      <a:pt x="144291" y="359831"/>
                      <a:pt x="131599" y="362958"/>
                    </a:cubicBezTo>
                    <a:cubicBezTo>
                      <a:pt x="46813" y="381987"/>
                      <a:pt x="7702" y="441933"/>
                      <a:pt x="0" y="533828"/>
                    </a:cubicBezTo>
                    <a:close/>
                    <a:moveTo>
                      <a:pt x="403119" y="132308"/>
                    </a:moveTo>
                    <a:cubicBezTo>
                      <a:pt x="437302" y="132308"/>
                      <a:pt x="464818" y="159330"/>
                      <a:pt x="464818" y="192812"/>
                    </a:cubicBezTo>
                    <a:cubicBezTo>
                      <a:pt x="464818" y="225777"/>
                      <a:pt x="437302" y="253358"/>
                      <a:pt x="403119" y="253358"/>
                    </a:cubicBezTo>
                    <a:cubicBezTo>
                      <a:pt x="368935" y="253358"/>
                      <a:pt x="341481" y="225777"/>
                      <a:pt x="341481" y="192812"/>
                    </a:cubicBezTo>
                    <a:cubicBezTo>
                      <a:pt x="341750" y="159135"/>
                      <a:pt x="369246" y="132045"/>
                      <a:pt x="402933" y="132306"/>
                    </a:cubicBezTo>
                    <a:cubicBezTo>
                      <a:pt x="402994" y="132306"/>
                      <a:pt x="403057" y="132308"/>
                      <a:pt x="403119" y="13230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16" name="Google Shape;16316;p112"/>
              <p:cNvSpPr/>
              <p:nvPr/>
            </p:nvSpPr>
            <p:spPr>
              <a:xfrm>
                <a:off x="10256851" y="3136934"/>
                <a:ext cx="1486383" cy="1763781"/>
              </a:xfrm>
              <a:custGeom>
                <a:avLst/>
                <a:gdLst/>
                <a:ahLst/>
                <a:cxnLst/>
                <a:rect l="l" t="t" r="r" b="b"/>
                <a:pathLst>
                  <a:path w="1486383" h="1763781" extrusionOk="0">
                    <a:moveTo>
                      <a:pt x="1485980" y="122168"/>
                    </a:moveTo>
                    <a:cubicBezTo>
                      <a:pt x="1485980" y="51539"/>
                      <a:pt x="1434053" y="0"/>
                      <a:pt x="1362994" y="0"/>
                    </a:cubicBezTo>
                    <a:lnTo>
                      <a:pt x="1059651" y="0"/>
                    </a:lnTo>
                    <a:lnTo>
                      <a:pt x="1059651" y="52056"/>
                    </a:lnTo>
                    <a:cubicBezTo>
                      <a:pt x="1060190" y="107964"/>
                      <a:pt x="1091350" y="139024"/>
                      <a:pt x="1147646" y="139686"/>
                    </a:cubicBezTo>
                    <a:lnTo>
                      <a:pt x="1283199" y="139686"/>
                    </a:lnTo>
                    <a:cubicBezTo>
                      <a:pt x="1330198" y="139686"/>
                      <a:pt x="1348791" y="158322"/>
                      <a:pt x="1348791" y="206444"/>
                    </a:cubicBezTo>
                    <a:cubicBezTo>
                      <a:pt x="1349329" y="333499"/>
                      <a:pt x="1350427" y="460016"/>
                      <a:pt x="1350427" y="587009"/>
                    </a:cubicBezTo>
                    <a:lnTo>
                      <a:pt x="1350427" y="1564026"/>
                    </a:lnTo>
                    <a:cubicBezTo>
                      <a:pt x="1350427" y="1606723"/>
                      <a:pt x="1329101" y="1627554"/>
                      <a:pt x="1287029" y="1627554"/>
                    </a:cubicBezTo>
                    <a:cubicBezTo>
                      <a:pt x="925195" y="1628112"/>
                      <a:pt x="563548" y="1628464"/>
                      <a:pt x="202108" y="1628651"/>
                    </a:cubicBezTo>
                    <a:cubicBezTo>
                      <a:pt x="156744" y="1628651"/>
                      <a:pt x="135977" y="1608379"/>
                      <a:pt x="135977" y="1562928"/>
                    </a:cubicBezTo>
                    <a:lnTo>
                      <a:pt x="135977" y="203193"/>
                    </a:lnTo>
                    <a:cubicBezTo>
                      <a:pt x="135977" y="160496"/>
                      <a:pt x="157303" y="139728"/>
                      <a:pt x="199375" y="139728"/>
                    </a:cubicBezTo>
                    <a:cubicBezTo>
                      <a:pt x="248031" y="139127"/>
                      <a:pt x="296687" y="139728"/>
                      <a:pt x="345322" y="139127"/>
                    </a:cubicBezTo>
                    <a:cubicBezTo>
                      <a:pt x="387393" y="138568"/>
                      <a:pt x="420749" y="111794"/>
                      <a:pt x="425117" y="72369"/>
                    </a:cubicBezTo>
                    <a:cubicBezTo>
                      <a:pt x="427850" y="49364"/>
                      <a:pt x="425656" y="25241"/>
                      <a:pt x="425656" y="41"/>
                    </a:cubicBezTo>
                    <a:lnTo>
                      <a:pt x="122830" y="41"/>
                    </a:lnTo>
                    <a:cubicBezTo>
                      <a:pt x="52890" y="41"/>
                      <a:pt x="404" y="51000"/>
                      <a:pt x="404" y="120533"/>
                    </a:cubicBezTo>
                    <a:cubicBezTo>
                      <a:pt x="-135" y="628712"/>
                      <a:pt x="-135" y="1136871"/>
                      <a:pt x="404" y="1644988"/>
                    </a:cubicBezTo>
                    <a:cubicBezTo>
                      <a:pt x="404" y="1712885"/>
                      <a:pt x="51793" y="1763782"/>
                      <a:pt x="119559" y="1763782"/>
                    </a:cubicBezTo>
                    <a:lnTo>
                      <a:pt x="1367363" y="1763782"/>
                    </a:lnTo>
                    <a:cubicBezTo>
                      <a:pt x="1435150" y="1763782"/>
                      <a:pt x="1485980" y="1712885"/>
                      <a:pt x="1485980" y="1644450"/>
                    </a:cubicBezTo>
                    <a:cubicBezTo>
                      <a:pt x="1486518" y="1137368"/>
                      <a:pt x="1486518" y="629955"/>
                      <a:pt x="1485980" y="1221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317" name="Google Shape;16317;p112"/>
            <p:cNvSpPr/>
            <p:nvPr/>
          </p:nvSpPr>
          <p:spPr>
            <a:xfrm>
              <a:off x="7973400" y="2995259"/>
              <a:ext cx="907300" cy="553998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Firepower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Management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Center</a:t>
              </a:r>
              <a:endParaRPr/>
            </a:p>
          </p:txBody>
        </p:sp>
      </p:grpSp>
      <p:grpSp>
        <p:nvGrpSpPr>
          <p:cNvPr id="16318" name="Google Shape;16318;p112"/>
          <p:cNvGrpSpPr/>
          <p:nvPr/>
        </p:nvGrpSpPr>
        <p:grpSpPr>
          <a:xfrm>
            <a:off x="202648" y="842915"/>
            <a:ext cx="1124639" cy="1488623"/>
            <a:chOff x="9320588" y="1895191"/>
            <a:chExt cx="1124639" cy="1488623"/>
          </a:xfrm>
        </p:grpSpPr>
        <p:grpSp>
          <p:nvGrpSpPr>
            <p:cNvPr id="16319" name="Google Shape;16319;p112"/>
            <p:cNvGrpSpPr/>
            <p:nvPr/>
          </p:nvGrpSpPr>
          <p:grpSpPr>
            <a:xfrm>
              <a:off x="9320588" y="1895191"/>
              <a:ext cx="1124639" cy="1124712"/>
              <a:chOff x="9449977" y="1366294"/>
              <a:chExt cx="5240335" cy="5240675"/>
            </a:xfrm>
          </p:grpSpPr>
          <p:sp>
            <p:nvSpPr>
              <p:cNvPr id="16320" name="Google Shape;16320;p112"/>
              <p:cNvSpPr/>
              <p:nvPr/>
            </p:nvSpPr>
            <p:spPr>
              <a:xfrm>
                <a:off x="9449977" y="1366294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21" name="Google Shape;16321;p112"/>
              <p:cNvSpPr/>
              <p:nvPr/>
            </p:nvSpPr>
            <p:spPr>
              <a:xfrm>
                <a:off x="11975358" y="5847869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22" name="Google Shape;16322;p112"/>
              <p:cNvSpPr/>
              <p:nvPr/>
            </p:nvSpPr>
            <p:spPr>
              <a:xfrm>
                <a:off x="11975358" y="192249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23" name="Google Shape;16323;p112"/>
              <p:cNvSpPr/>
              <p:nvPr/>
            </p:nvSpPr>
            <p:spPr>
              <a:xfrm>
                <a:off x="13922792" y="3884849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24" name="Google Shape;16324;p112"/>
              <p:cNvSpPr/>
              <p:nvPr/>
            </p:nvSpPr>
            <p:spPr>
              <a:xfrm>
                <a:off x="9999477" y="3884849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25" name="Google Shape;16325;p112"/>
              <p:cNvSpPr/>
              <p:nvPr/>
            </p:nvSpPr>
            <p:spPr>
              <a:xfrm>
                <a:off x="10336858" y="2263197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26" name="Google Shape;16326;p112"/>
              <p:cNvSpPr/>
              <p:nvPr/>
            </p:nvSpPr>
            <p:spPr>
              <a:xfrm>
                <a:off x="13581891" y="5508530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27" name="Google Shape;16327;p112"/>
              <p:cNvSpPr/>
              <p:nvPr/>
            </p:nvSpPr>
            <p:spPr>
              <a:xfrm>
                <a:off x="10335906" y="5504389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28" name="Google Shape;16328;p112"/>
              <p:cNvSpPr/>
              <p:nvPr/>
            </p:nvSpPr>
            <p:spPr>
              <a:xfrm>
                <a:off x="13582573" y="2257420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29" name="Google Shape;16329;p112"/>
              <p:cNvSpPr/>
              <p:nvPr/>
            </p:nvSpPr>
            <p:spPr>
              <a:xfrm>
                <a:off x="10756251" y="2694804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30" name="Google Shape;16330;p112"/>
              <p:cNvSpPr/>
              <p:nvPr/>
            </p:nvSpPr>
            <p:spPr>
              <a:xfrm>
                <a:off x="11851193" y="3540851"/>
                <a:ext cx="484591" cy="277985"/>
              </a:xfrm>
              <a:custGeom>
                <a:avLst/>
                <a:gdLst/>
                <a:ahLst/>
                <a:cxnLst/>
                <a:rect l="l" t="t" r="r" b="b"/>
                <a:pathLst>
                  <a:path w="484591" h="277985" extrusionOk="0">
                    <a:moveTo>
                      <a:pt x="43045" y="37127"/>
                    </a:moveTo>
                    <a:cubicBezTo>
                      <a:pt x="51078" y="41103"/>
                      <a:pt x="59298" y="45410"/>
                      <a:pt x="67518" y="49903"/>
                    </a:cubicBezTo>
                    <a:lnTo>
                      <a:pt x="68615" y="50503"/>
                    </a:lnTo>
                    <a:cubicBezTo>
                      <a:pt x="166134" y="104216"/>
                      <a:pt x="247751" y="182673"/>
                      <a:pt x="305269" y="277985"/>
                    </a:cubicBezTo>
                    <a:lnTo>
                      <a:pt x="449808" y="277985"/>
                    </a:lnTo>
                    <a:cubicBezTo>
                      <a:pt x="469021" y="277965"/>
                      <a:pt x="484591" y="262393"/>
                      <a:pt x="484591" y="243178"/>
                    </a:cubicBezTo>
                    <a:lnTo>
                      <a:pt x="484591" y="34808"/>
                    </a:lnTo>
                    <a:cubicBezTo>
                      <a:pt x="484591" y="15592"/>
                      <a:pt x="469021" y="21"/>
                      <a:pt x="449808" y="0"/>
                    </a:cubicBezTo>
                    <a:lnTo>
                      <a:pt x="0" y="0"/>
                    </a:lnTo>
                    <a:cubicBezTo>
                      <a:pt x="12568" y="14308"/>
                      <a:pt x="27040" y="26794"/>
                      <a:pt x="43045" y="371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31" name="Google Shape;16331;p112"/>
              <p:cNvSpPr/>
              <p:nvPr/>
            </p:nvSpPr>
            <p:spPr>
              <a:xfrm>
                <a:off x="12077391" y="4299994"/>
                <a:ext cx="258393" cy="277964"/>
              </a:xfrm>
              <a:custGeom>
                <a:avLst/>
                <a:gdLst/>
                <a:ahLst/>
                <a:cxnLst/>
                <a:rect l="l" t="t" r="r" b="b"/>
                <a:pathLst>
                  <a:path w="258393" h="277964" extrusionOk="0">
                    <a:moveTo>
                      <a:pt x="223610" y="0"/>
                    </a:moveTo>
                    <a:lnTo>
                      <a:pt x="151537" y="0"/>
                    </a:lnTo>
                    <a:cubicBezTo>
                      <a:pt x="125594" y="104071"/>
                      <a:pt x="73418" y="199776"/>
                      <a:pt x="0" y="277964"/>
                    </a:cubicBezTo>
                    <a:lnTo>
                      <a:pt x="223610" y="277964"/>
                    </a:lnTo>
                    <a:cubicBezTo>
                      <a:pt x="242824" y="277964"/>
                      <a:pt x="258394" y="262393"/>
                      <a:pt x="258394" y="243177"/>
                    </a:cubicBezTo>
                    <a:lnTo>
                      <a:pt x="258394" y="34787"/>
                    </a:lnTo>
                    <a:cubicBezTo>
                      <a:pt x="258394" y="15571"/>
                      <a:pt x="242824" y="0"/>
                      <a:pt x="2236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32" name="Google Shape;16332;p112"/>
              <p:cNvSpPr/>
              <p:nvPr/>
            </p:nvSpPr>
            <p:spPr>
              <a:xfrm>
                <a:off x="12436678" y="3540851"/>
                <a:ext cx="550804" cy="277964"/>
              </a:xfrm>
              <a:custGeom>
                <a:avLst/>
                <a:gdLst/>
                <a:ahLst/>
                <a:cxnLst/>
                <a:rect l="l" t="t" r="r" b="b"/>
                <a:pathLst>
                  <a:path w="550804" h="277964" extrusionOk="0">
                    <a:moveTo>
                      <a:pt x="516021" y="0"/>
                    </a:moveTo>
                    <a:cubicBezTo>
                      <a:pt x="535232" y="0"/>
                      <a:pt x="550805" y="0"/>
                      <a:pt x="550805" y="0"/>
                    </a:cubicBezTo>
                    <a:lnTo>
                      <a:pt x="550805" y="277964"/>
                    </a:lnTo>
                    <a:cubicBezTo>
                      <a:pt x="550805" y="277964"/>
                      <a:pt x="535232" y="277964"/>
                      <a:pt x="516021" y="277964"/>
                    </a:cubicBezTo>
                    <a:lnTo>
                      <a:pt x="34784" y="277964"/>
                    </a:lnTo>
                    <a:cubicBezTo>
                      <a:pt x="15573" y="277964"/>
                      <a:pt x="0" y="277964"/>
                      <a:pt x="0" y="277964"/>
                    </a:cubicBezTo>
                    <a:lnTo>
                      <a:pt x="0" y="0"/>
                    </a:lnTo>
                    <a:cubicBezTo>
                      <a:pt x="0" y="0"/>
                      <a:pt x="15573" y="0"/>
                      <a:pt x="347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33" name="Google Shape;16333;p112"/>
              <p:cNvSpPr/>
              <p:nvPr/>
            </p:nvSpPr>
            <p:spPr>
              <a:xfrm>
                <a:off x="12436678" y="4299994"/>
                <a:ext cx="550804" cy="277964"/>
              </a:xfrm>
              <a:custGeom>
                <a:avLst/>
                <a:gdLst/>
                <a:ahLst/>
                <a:cxnLst/>
                <a:rect l="l" t="t" r="r" b="b"/>
                <a:pathLst>
                  <a:path w="550804" h="277964" extrusionOk="0">
                    <a:moveTo>
                      <a:pt x="516021" y="0"/>
                    </a:moveTo>
                    <a:cubicBezTo>
                      <a:pt x="535232" y="0"/>
                      <a:pt x="550805" y="0"/>
                      <a:pt x="550805" y="0"/>
                    </a:cubicBezTo>
                    <a:lnTo>
                      <a:pt x="550805" y="277964"/>
                    </a:lnTo>
                    <a:cubicBezTo>
                      <a:pt x="550805" y="277964"/>
                      <a:pt x="535232" y="277964"/>
                      <a:pt x="516021" y="277964"/>
                    </a:cubicBezTo>
                    <a:lnTo>
                      <a:pt x="34784" y="277964"/>
                    </a:lnTo>
                    <a:cubicBezTo>
                      <a:pt x="15573" y="277964"/>
                      <a:pt x="0" y="277964"/>
                      <a:pt x="0" y="277964"/>
                    </a:cubicBezTo>
                    <a:lnTo>
                      <a:pt x="0" y="0"/>
                    </a:lnTo>
                    <a:cubicBezTo>
                      <a:pt x="0" y="0"/>
                      <a:pt x="15573" y="0"/>
                      <a:pt x="3478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34" name="Google Shape;16334;p112"/>
              <p:cNvSpPr/>
              <p:nvPr/>
            </p:nvSpPr>
            <p:spPr>
              <a:xfrm>
                <a:off x="12206049" y="3920423"/>
                <a:ext cx="781536" cy="278047"/>
              </a:xfrm>
              <a:custGeom>
                <a:avLst/>
                <a:gdLst/>
                <a:ahLst/>
                <a:cxnLst/>
                <a:rect l="l" t="t" r="r" b="b"/>
                <a:pathLst>
                  <a:path w="781536" h="278047" extrusionOk="0">
                    <a:moveTo>
                      <a:pt x="746629" y="0"/>
                    </a:moveTo>
                    <a:lnTo>
                      <a:pt x="0" y="0"/>
                    </a:lnTo>
                    <a:cubicBezTo>
                      <a:pt x="27516" y="72059"/>
                      <a:pt x="41637" y="148549"/>
                      <a:pt x="41616" y="225701"/>
                    </a:cubicBezTo>
                    <a:cubicBezTo>
                      <a:pt x="41616" y="243281"/>
                      <a:pt x="40850" y="260716"/>
                      <a:pt x="39546" y="278047"/>
                    </a:cubicBezTo>
                    <a:lnTo>
                      <a:pt x="746732" y="278047"/>
                    </a:lnTo>
                    <a:cubicBezTo>
                      <a:pt x="765946" y="278027"/>
                      <a:pt x="781516" y="262455"/>
                      <a:pt x="781537" y="243239"/>
                    </a:cubicBezTo>
                    <a:lnTo>
                      <a:pt x="781537" y="34808"/>
                    </a:lnTo>
                    <a:cubicBezTo>
                      <a:pt x="781516" y="15571"/>
                      <a:pt x="765925" y="-21"/>
                      <a:pt x="746691" y="0"/>
                    </a:cubicBezTo>
                    <a:cubicBezTo>
                      <a:pt x="746670" y="0"/>
                      <a:pt x="746649" y="0"/>
                      <a:pt x="7466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35" name="Google Shape;16335;p112"/>
              <p:cNvSpPr/>
              <p:nvPr/>
            </p:nvSpPr>
            <p:spPr>
              <a:xfrm>
                <a:off x="11110484" y="3258994"/>
                <a:ext cx="1008507" cy="1322859"/>
              </a:xfrm>
              <a:custGeom>
                <a:avLst/>
                <a:gdLst/>
                <a:ahLst/>
                <a:cxnLst/>
                <a:rect l="l" t="t" r="r" b="b"/>
                <a:pathLst>
                  <a:path w="1008507" h="1322859" extrusionOk="0">
                    <a:moveTo>
                      <a:pt x="747107" y="445066"/>
                    </a:moveTo>
                    <a:lnTo>
                      <a:pt x="746299" y="444631"/>
                    </a:lnTo>
                    <a:cubicBezTo>
                      <a:pt x="738307" y="440241"/>
                      <a:pt x="730398" y="436162"/>
                      <a:pt x="722779" y="432477"/>
                    </a:cubicBezTo>
                    <a:lnTo>
                      <a:pt x="721826" y="432021"/>
                    </a:lnTo>
                    <a:lnTo>
                      <a:pt x="720915" y="431482"/>
                    </a:lnTo>
                    <a:cubicBezTo>
                      <a:pt x="665531" y="397586"/>
                      <a:pt x="621036" y="348470"/>
                      <a:pt x="592754" y="290016"/>
                    </a:cubicBezTo>
                    <a:cubicBezTo>
                      <a:pt x="553270" y="209136"/>
                      <a:pt x="543063" y="111774"/>
                      <a:pt x="561925" y="0"/>
                    </a:cubicBezTo>
                    <a:cubicBezTo>
                      <a:pt x="468361" y="64403"/>
                      <a:pt x="381639" y="138220"/>
                      <a:pt x="303117" y="220297"/>
                    </a:cubicBezTo>
                    <a:cubicBezTo>
                      <a:pt x="214812" y="313145"/>
                      <a:pt x="144499" y="410610"/>
                      <a:pt x="94166" y="510002"/>
                    </a:cubicBezTo>
                    <a:cubicBezTo>
                      <a:pt x="31639" y="633495"/>
                      <a:pt x="2" y="760302"/>
                      <a:pt x="2" y="887067"/>
                    </a:cubicBezTo>
                    <a:cubicBezTo>
                      <a:pt x="-358" y="1020894"/>
                      <a:pt x="52821" y="1149295"/>
                      <a:pt x="147688" y="1243675"/>
                    </a:cubicBezTo>
                    <a:cubicBezTo>
                      <a:pt x="176896" y="1272933"/>
                      <a:pt x="209576" y="1298506"/>
                      <a:pt x="244999" y="1319834"/>
                    </a:cubicBezTo>
                    <a:cubicBezTo>
                      <a:pt x="263426" y="1330932"/>
                      <a:pt x="284338" y="1309232"/>
                      <a:pt x="272164" y="1291424"/>
                    </a:cubicBezTo>
                    <a:cubicBezTo>
                      <a:pt x="240701" y="1245062"/>
                      <a:pt x="223920" y="1190315"/>
                      <a:pt x="224005" y="1134283"/>
                    </a:cubicBezTo>
                    <a:cubicBezTo>
                      <a:pt x="224005" y="830539"/>
                      <a:pt x="552980" y="636560"/>
                      <a:pt x="552980" y="636560"/>
                    </a:cubicBezTo>
                    <a:cubicBezTo>
                      <a:pt x="513952" y="796414"/>
                      <a:pt x="592795" y="861909"/>
                      <a:pt x="625736" y="881642"/>
                    </a:cubicBezTo>
                    <a:cubicBezTo>
                      <a:pt x="630312" y="883858"/>
                      <a:pt x="634867" y="886219"/>
                      <a:pt x="639256" y="888641"/>
                    </a:cubicBezTo>
                    <a:cubicBezTo>
                      <a:pt x="774913" y="963267"/>
                      <a:pt x="824418" y="1133744"/>
                      <a:pt x="749798" y="1269413"/>
                    </a:cubicBezTo>
                    <a:cubicBezTo>
                      <a:pt x="745657" y="1276951"/>
                      <a:pt x="741164" y="1284301"/>
                      <a:pt x="736340" y="1291424"/>
                    </a:cubicBezTo>
                    <a:cubicBezTo>
                      <a:pt x="724249" y="1309232"/>
                      <a:pt x="745057" y="1330932"/>
                      <a:pt x="763505" y="1319834"/>
                    </a:cubicBezTo>
                    <a:cubicBezTo>
                      <a:pt x="798930" y="1298506"/>
                      <a:pt x="831602" y="1272933"/>
                      <a:pt x="860816" y="1243675"/>
                    </a:cubicBezTo>
                    <a:cubicBezTo>
                      <a:pt x="1057759" y="1046673"/>
                      <a:pt x="1057738" y="727316"/>
                      <a:pt x="860754" y="530356"/>
                    </a:cubicBezTo>
                    <a:cubicBezTo>
                      <a:pt x="827109" y="496708"/>
                      <a:pt x="788868" y="467988"/>
                      <a:pt x="747169" y="44506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336" name="Google Shape;16336;p112"/>
            <p:cNvSpPr/>
            <p:nvPr/>
          </p:nvSpPr>
          <p:spPr>
            <a:xfrm>
              <a:off x="9545539" y="3014482"/>
              <a:ext cx="695703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Firepower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Appliance</a:t>
              </a:r>
              <a:endParaRPr/>
            </a:p>
          </p:txBody>
        </p:sp>
      </p:grpSp>
      <p:grpSp>
        <p:nvGrpSpPr>
          <p:cNvPr id="16337" name="Google Shape;16337;p112"/>
          <p:cNvGrpSpPr/>
          <p:nvPr/>
        </p:nvGrpSpPr>
        <p:grpSpPr>
          <a:xfrm>
            <a:off x="287425" y="2595886"/>
            <a:ext cx="914117" cy="786432"/>
            <a:chOff x="2137656" y="0"/>
            <a:chExt cx="7914237" cy="6858416"/>
          </a:xfrm>
        </p:grpSpPr>
        <p:sp>
          <p:nvSpPr>
            <p:cNvPr id="16338" name="Google Shape;16338;p112"/>
            <p:cNvSpPr/>
            <p:nvPr/>
          </p:nvSpPr>
          <p:spPr>
            <a:xfrm>
              <a:off x="2137656" y="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92" y="6858417"/>
                  </a:moveTo>
                  <a:lnTo>
                    <a:pt x="7914238" y="3429209"/>
                  </a:lnTo>
                  <a:lnTo>
                    <a:pt x="5935692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92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39" name="Google Shape;16339;p112"/>
            <p:cNvSpPr/>
            <p:nvPr/>
          </p:nvSpPr>
          <p:spPr>
            <a:xfrm>
              <a:off x="5412631" y="2421160"/>
              <a:ext cx="1264011" cy="725487"/>
            </a:xfrm>
            <a:custGeom>
              <a:avLst/>
              <a:gdLst/>
              <a:ahLst/>
              <a:cxnLst/>
              <a:rect l="l" t="t" r="r" b="b"/>
              <a:pathLst>
                <a:path w="1264011" h="725487" extrusionOk="0">
                  <a:moveTo>
                    <a:pt x="112262" y="96899"/>
                  </a:moveTo>
                  <a:cubicBezTo>
                    <a:pt x="133109" y="107329"/>
                    <a:pt x="154633" y="118385"/>
                    <a:pt x="176054" y="130172"/>
                  </a:cubicBezTo>
                  <a:lnTo>
                    <a:pt x="178920" y="131736"/>
                  </a:lnTo>
                  <a:cubicBezTo>
                    <a:pt x="433281" y="271911"/>
                    <a:pt x="646213" y="476712"/>
                    <a:pt x="796255" y="725488"/>
                  </a:cubicBezTo>
                  <a:lnTo>
                    <a:pt x="1173223" y="725488"/>
                  </a:lnTo>
                  <a:cubicBezTo>
                    <a:pt x="1223240" y="725488"/>
                    <a:pt x="1263840" y="685002"/>
                    <a:pt x="1264012" y="634952"/>
                  </a:cubicBezTo>
                  <a:lnTo>
                    <a:pt x="1264012" y="90797"/>
                  </a:lnTo>
                  <a:cubicBezTo>
                    <a:pt x="1264012" y="40653"/>
                    <a:pt x="1223386" y="0"/>
                    <a:pt x="1173275" y="0"/>
                  </a:cubicBezTo>
                  <a:cubicBezTo>
                    <a:pt x="1173259" y="0"/>
                    <a:pt x="1173238" y="0"/>
                    <a:pt x="1173223" y="0"/>
                  </a:cubicBezTo>
                  <a:lnTo>
                    <a:pt x="0" y="0"/>
                  </a:lnTo>
                  <a:cubicBezTo>
                    <a:pt x="32772" y="37330"/>
                    <a:pt x="70552" y="69941"/>
                    <a:pt x="112262" y="968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0" name="Google Shape;16340;p112"/>
            <p:cNvSpPr/>
            <p:nvPr/>
          </p:nvSpPr>
          <p:spPr>
            <a:xfrm>
              <a:off x="6002656" y="4402470"/>
              <a:ext cx="673986" cy="725488"/>
            </a:xfrm>
            <a:custGeom>
              <a:avLst/>
              <a:gdLst/>
              <a:ahLst/>
              <a:cxnLst/>
              <a:rect l="l" t="t" r="r" b="b"/>
              <a:pathLst>
                <a:path w="673986" h="725488" extrusionOk="0">
                  <a:moveTo>
                    <a:pt x="583198" y="0"/>
                  </a:moveTo>
                  <a:lnTo>
                    <a:pt x="395209" y="0"/>
                  </a:lnTo>
                  <a:cubicBezTo>
                    <a:pt x="327518" y="271624"/>
                    <a:pt x="191465" y="521380"/>
                    <a:pt x="0" y="725488"/>
                  </a:cubicBezTo>
                  <a:lnTo>
                    <a:pt x="583198" y="725488"/>
                  </a:lnTo>
                  <a:cubicBezTo>
                    <a:pt x="633309" y="725519"/>
                    <a:pt x="673955" y="684887"/>
                    <a:pt x="673987" y="634743"/>
                  </a:cubicBezTo>
                  <a:cubicBezTo>
                    <a:pt x="673987" y="634728"/>
                    <a:pt x="673987" y="634707"/>
                    <a:pt x="673987" y="634691"/>
                  </a:cubicBezTo>
                  <a:lnTo>
                    <a:pt x="673987" y="90797"/>
                  </a:lnTo>
                  <a:cubicBezTo>
                    <a:pt x="673955" y="40642"/>
                    <a:pt x="633319" y="0"/>
                    <a:pt x="5831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1" name="Google Shape;16341;p112"/>
            <p:cNvSpPr/>
            <p:nvPr/>
          </p:nvSpPr>
          <p:spPr>
            <a:xfrm>
              <a:off x="6939785" y="2421160"/>
              <a:ext cx="1436782" cy="725487"/>
            </a:xfrm>
            <a:custGeom>
              <a:avLst/>
              <a:gdLst/>
              <a:ahLst/>
              <a:cxnLst/>
              <a:rect l="l" t="t" r="r" b="b"/>
              <a:pathLst>
                <a:path w="1436782" h="725487" extrusionOk="0">
                  <a:moveTo>
                    <a:pt x="1346046" y="0"/>
                  </a:moveTo>
                  <a:cubicBezTo>
                    <a:pt x="1396158" y="0"/>
                    <a:pt x="1436783" y="0"/>
                    <a:pt x="1436783" y="0"/>
                  </a:cubicBezTo>
                  <a:lnTo>
                    <a:pt x="1436783" y="725488"/>
                  </a:lnTo>
                  <a:cubicBezTo>
                    <a:pt x="1436783" y="725488"/>
                    <a:pt x="1396159" y="725488"/>
                    <a:pt x="1346046" y="725488"/>
                  </a:cubicBezTo>
                  <a:lnTo>
                    <a:pt x="90737" y="725488"/>
                  </a:lnTo>
                  <a:cubicBezTo>
                    <a:pt x="40625" y="725488"/>
                    <a:pt x="0" y="725488"/>
                    <a:pt x="0" y="725488"/>
                  </a:cubicBezTo>
                  <a:lnTo>
                    <a:pt x="0" y="0"/>
                  </a:lnTo>
                  <a:cubicBezTo>
                    <a:pt x="0" y="0"/>
                    <a:pt x="40625" y="0"/>
                    <a:pt x="907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2" name="Google Shape;16342;p112"/>
            <p:cNvSpPr/>
            <p:nvPr/>
          </p:nvSpPr>
          <p:spPr>
            <a:xfrm>
              <a:off x="6939785" y="4402470"/>
              <a:ext cx="1436782" cy="725487"/>
            </a:xfrm>
            <a:custGeom>
              <a:avLst/>
              <a:gdLst/>
              <a:ahLst/>
              <a:cxnLst/>
              <a:rect l="l" t="t" r="r" b="b"/>
              <a:pathLst>
                <a:path w="1436782" h="725487" extrusionOk="0">
                  <a:moveTo>
                    <a:pt x="1346046" y="0"/>
                  </a:moveTo>
                  <a:cubicBezTo>
                    <a:pt x="1396158" y="0"/>
                    <a:pt x="1436783" y="0"/>
                    <a:pt x="1436783" y="0"/>
                  </a:cubicBezTo>
                  <a:lnTo>
                    <a:pt x="1436783" y="725488"/>
                  </a:lnTo>
                  <a:cubicBezTo>
                    <a:pt x="1436783" y="725488"/>
                    <a:pt x="1396159" y="725488"/>
                    <a:pt x="1346046" y="725488"/>
                  </a:cubicBezTo>
                  <a:lnTo>
                    <a:pt x="90737" y="725488"/>
                  </a:lnTo>
                  <a:cubicBezTo>
                    <a:pt x="40625" y="725488"/>
                    <a:pt x="0" y="725488"/>
                    <a:pt x="0" y="725488"/>
                  </a:cubicBezTo>
                  <a:lnTo>
                    <a:pt x="0" y="0"/>
                  </a:lnTo>
                  <a:cubicBezTo>
                    <a:pt x="0" y="0"/>
                    <a:pt x="40625" y="0"/>
                    <a:pt x="907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3" name="Google Shape;16343;p112"/>
            <p:cNvSpPr/>
            <p:nvPr/>
          </p:nvSpPr>
          <p:spPr>
            <a:xfrm>
              <a:off x="6338347" y="3411789"/>
              <a:ext cx="2038481" cy="725487"/>
            </a:xfrm>
            <a:custGeom>
              <a:avLst/>
              <a:gdLst/>
              <a:ahLst/>
              <a:cxnLst/>
              <a:rect l="l" t="t" r="r" b="b"/>
              <a:pathLst>
                <a:path w="2038481" h="725487" extrusionOk="0">
                  <a:moveTo>
                    <a:pt x="1947484" y="0"/>
                  </a:moveTo>
                  <a:lnTo>
                    <a:pt x="0" y="0"/>
                  </a:lnTo>
                  <a:cubicBezTo>
                    <a:pt x="71735" y="188039"/>
                    <a:pt x="108478" y="387626"/>
                    <a:pt x="108405" y="588901"/>
                  </a:cubicBezTo>
                  <a:cubicBezTo>
                    <a:pt x="108405" y="634795"/>
                    <a:pt x="106529" y="680324"/>
                    <a:pt x="102776" y="725488"/>
                  </a:cubicBezTo>
                  <a:lnTo>
                    <a:pt x="1947745" y="725488"/>
                  </a:lnTo>
                  <a:cubicBezTo>
                    <a:pt x="1997830" y="725519"/>
                    <a:pt x="2038430" y="684914"/>
                    <a:pt x="2038482" y="634795"/>
                  </a:cubicBezTo>
                  <a:cubicBezTo>
                    <a:pt x="2038482" y="634759"/>
                    <a:pt x="2038482" y="634727"/>
                    <a:pt x="2038482" y="634691"/>
                  </a:cubicBezTo>
                  <a:lnTo>
                    <a:pt x="2038482" y="90849"/>
                  </a:lnTo>
                  <a:cubicBezTo>
                    <a:pt x="2038534" y="40705"/>
                    <a:pt x="1997934" y="31"/>
                    <a:pt x="1947797" y="0"/>
                  </a:cubicBezTo>
                  <a:cubicBezTo>
                    <a:pt x="1947692" y="0"/>
                    <a:pt x="1947588" y="0"/>
                    <a:pt x="1947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4" name="Google Shape;16344;p112"/>
            <p:cNvSpPr/>
            <p:nvPr/>
          </p:nvSpPr>
          <p:spPr>
            <a:xfrm>
              <a:off x="3480256" y="1685503"/>
              <a:ext cx="2630703" cy="3452688"/>
            </a:xfrm>
            <a:custGeom>
              <a:avLst/>
              <a:gdLst/>
              <a:ahLst/>
              <a:cxnLst/>
              <a:rect l="l" t="t" r="r" b="b"/>
              <a:pathLst>
                <a:path w="2630703" h="3452688" extrusionOk="0">
                  <a:moveTo>
                    <a:pt x="1949053" y="1161583"/>
                  </a:moveTo>
                  <a:lnTo>
                    <a:pt x="1946916" y="1160436"/>
                  </a:lnTo>
                  <a:cubicBezTo>
                    <a:pt x="1926069" y="1148963"/>
                    <a:pt x="1905482" y="1138324"/>
                    <a:pt x="1885573" y="1128728"/>
                  </a:cubicBezTo>
                  <a:lnTo>
                    <a:pt x="1883072" y="1127528"/>
                  </a:lnTo>
                  <a:lnTo>
                    <a:pt x="1880726" y="1126120"/>
                  </a:lnTo>
                  <a:cubicBezTo>
                    <a:pt x="1736219" y="1037649"/>
                    <a:pt x="1620169" y="909480"/>
                    <a:pt x="1546391" y="756883"/>
                  </a:cubicBezTo>
                  <a:cubicBezTo>
                    <a:pt x="1443406" y="545824"/>
                    <a:pt x="1416514" y="291739"/>
                    <a:pt x="1465973" y="0"/>
                  </a:cubicBezTo>
                  <a:cubicBezTo>
                    <a:pt x="1221911" y="168065"/>
                    <a:pt x="995704" y="360710"/>
                    <a:pt x="790892" y="574925"/>
                  </a:cubicBezTo>
                  <a:cubicBezTo>
                    <a:pt x="560532" y="817275"/>
                    <a:pt x="377129" y="1071673"/>
                    <a:pt x="245844" y="1331130"/>
                  </a:cubicBezTo>
                  <a:cubicBezTo>
                    <a:pt x="82716" y="1653430"/>
                    <a:pt x="5" y="1984543"/>
                    <a:pt x="5" y="2315240"/>
                  </a:cubicBezTo>
                  <a:cubicBezTo>
                    <a:pt x="-954" y="2664529"/>
                    <a:pt x="137768" y="2999684"/>
                    <a:pt x="385259" y="3245998"/>
                  </a:cubicBezTo>
                  <a:cubicBezTo>
                    <a:pt x="461461" y="3322360"/>
                    <a:pt x="546694" y="3389125"/>
                    <a:pt x="639073" y="3444802"/>
                  </a:cubicBezTo>
                  <a:cubicBezTo>
                    <a:pt x="687178" y="3473747"/>
                    <a:pt x="741484" y="3417109"/>
                    <a:pt x="709953" y="3370590"/>
                  </a:cubicBezTo>
                  <a:cubicBezTo>
                    <a:pt x="627883" y="3249602"/>
                    <a:pt x="584115" y="3106690"/>
                    <a:pt x="584349" y="2960466"/>
                  </a:cubicBezTo>
                  <a:cubicBezTo>
                    <a:pt x="584349" y="2167754"/>
                    <a:pt x="1442468" y="1661409"/>
                    <a:pt x="1442468" y="1661409"/>
                  </a:cubicBezTo>
                  <a:cubicBezTo>
                    <a:pt x="1340682" y="2078626"/>
                    <a:pt x="1546339" y="2249580"/>
                    <a:pt x="1632281" y="2301107"/>
                  </a:cubicBezTo>
                  <a:cubicBezTo>
                    <a:pt x="1644216" y="2306844"/>
                    <a:pt x="1656099" y="2313050"/>
                    <a:pt x="1667565" y="2319360"/>
                  </a:cubicBezTo>
                  <a:cubicBezTo>
                    <a:pt x="2021434" y="2514185"/>
                    <a:pt x="2150472" y="2959178"/>
                    <a:pt x="1955781" y="3313280"/>
                  </a:cubicBezTo>
                  <a:cubicBezTo>
                    <a:pt x="1944988" y="3332910"/>
                    <a:pt x="1933298" y="3352034"/>
                    <a:pt x="1920753" y="3370590"/>
                  </a:cubicBezTo>
                  <a:cubicBezTo>
                    <a:pt x="1889482" y="3417109"/>
                    <a:pt x="1943528" y="3473747"/>
                    <a:pt x="1991633" y="3444802"/>
                  </a:cubicBezTo>
                  <a:cubicBezTo>
                    <a:pt x="2084012" y="3389125"/>
                    <a:pt x="2169245" y="3322360"/>
                    <a:pt x="2245447" y="3245998"/>
                  </a:cubicBezTo>
                  <a:cubicBezTo>
                    <a:pt x="2759181" y="2731842"/>
                    <a:pt x="2759114" y="1898294"/>
                    <a:pt x="2245295" y="1384221"/>
                  </a:cubicBezTo>
                  <a:cubicBezTo>
                    <a:pt x="2157534" y="1296418"/>
                    <a:pt x="2057796" y="1221475"/>
                    <a:pt x="1949053" y="11616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45" name="Google Shape;16345;p112"/>
          <p:cNvGrpSpPr/>
          <p:nvPr/>
        </p:nvGrpSpPr>
        <p:grpSpPr>
          <a:xfrm>
            <a:off x="276644" y="3935516"/>
            <a:ext cx="914189" cy="786113"/>
            <a:chOff x="2586615" y="450000"/>
            <a:chExt cx="7916945" cy="6855633"/>
          </a:xfrm>
        </p:grpSpPr>
        <p:sp>
          <p:nvSpPr>
            <p:cNvPr id="16346" name="Google Shape;16346;p112"/>
            <p:cNvSpPr/>
            <p:nvPr/>
          </p:nvSpPr>
          <p:spPr>
            <a:xfrm>
              <a:off x="2802039" y="636511"/>
              <a:ext cx="7486146" cy="6482609"/>
            </a:xfrm>
            <a:custGeom>
              <a:avLst/>
              <a:gdLst/>
              <a:ahLst/>
              <a:cxnLst/>
              <a:rect l="l" t="t" r="r" b="b"/>
              <a:pathLst>
                <a:path w="7486146" h="6482609" extrusionOk="0">
                  <a:moveTo>
                    <a:pt x="5614586" y="6482609"/>
                  </a:moveTo>
                  <a:lnTo>
                    <a:pt x="7486147" y="3241305"/>
                  </a:lnTo>
                  <a:lnTo>
                    <a:pt x="5614586" y="0"/>
                  </a:lnTo>
                  <a:lnTo>
                    <a:pt x="1871512" y="0"/>
                  </a:lnTo>
                  <a:lnTo>
                    <a:pt x="0" y="3241305"/>
                  </a:lnTo>
                  <a:lnTo>
                    <a:pt x="1871512" y="6482609"/>
                  </a:lnTo>
                  <a:lnTo>
                    <a:pt x="5614586" y="64826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7" name="Google Shape;16347;p112"/>
            <p:cNvSpPr/>
            <p:nvPr/>
          </p:nvSpPr>
          <p:spPr>
            <a:xfrm>
              <a:off x="2586615" y="450000"/>
              <a:ext cx="7916945" cy="6855633"/>
            </a:xfrm>
            <a:custGeom>
              <a:avLst/>
              <a:gdLst/>
              <a:ahLst/>
              <a:cxnLst/>
              <a:rect l="l" t="t" r="r" b="b"/>
              <a:pathLst>
                <a:path w="7916945" h="6855633" extrusionOk="0">
                  <a:moveTo>
                    <a:pt x="5937697" y="6855634"/>
                  </a:moveTo>
                  <a:lnTo>
                    <a:pt x="1979249" y="6855634"/>
                  </a:lnTo>
                  <a:lnTo>
                    <a:pt x="0" y="3427817"/>
                  </a:lnTo>
                  <a:lnTo>
                    <a:pt x="1979249" y="0"/>
                  </a:lnTo>
                  <a:lnTo>
                    <a:pt x="5937697" y="0"/>
                  </a:lnTo>
                  <a:lnTo>
                    <a:pt x="7916946" y="3427817"/>
                  </a:lnTo>
                  <a:close/>
                  <a:moveTo>
                    <a:pt x="2194624" y="6482560"/>
                  </a:moveTo>
                  <a:lnTo>
                    <a:pt x="5722323" y="6482560"/>
                  </a:lnTo>
                  <a:lnTo>
                    <a:pt x="7486147" y="3427817"/>
                  </a:lnTo>
                  <a:lnTo>
                    <a:pt x="5722323" y="373073"/>
                  </a:lnTo>
                  <a:lnTo>
                    <a:pt x="2194624" y="373073"/>
                  </a:lnTo>
                  <a:lnTo>
                    <a:pt x="430799" y="3427817"/>
                  </a:lnTo>
                  <a:close/>
                </a:path>
              </a:pathLst>
            </a:custGeom>
            <a:solidFill>
              <a:srgbClr val="9F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8" name="Google Shape;16348;p112"/>
            <p:cNvSpPr/>
            <p:nvPr/>
          </p:nvSpPr>
          <p:spPr>
            <a:xfrm>
              <a:off x="5888041" y="2896447"/>
              <a:ext cx="1195803" cy="685849"/>
            </a:xfrm>
            <a:custGeom>
              <a:avLst/>
              <a:gdLst/>
              <a:ahLst/>
              <a:cxnLst/>
              <a:rect l="l" t="t" r="r" b="b"/>
              <a:pathLst>
                <a:path w="1195803" h="685849" extrusionOk="0">
                  <a:moveTo>
                    <a:pt x="106208" y="91604"/>
                  </a:moveTo>
                  <a:cubicBezTo>
                    <a:pt x="125931" y="101465"/>
                    <a:pt x="146295" y="111966"/>
                    <a:pt x="166561" y="123109"/>
                  </a:cubicBezTo>
                  <a:lnTo>
                    <a:pt x="169272" y="124588"/>
                  </a:lnTo>
                  <a:cubicBezTo>
                    <a:pt x="409912" y="257084"/>
                    <a:pt x="611368" y="450676"/>
                    <a:pt x="753319" y="685849"/>
                  </a:cubicBezTo>
                  <a:lnTo>
                    <a:pt x="1109959" y="685849"/>
                  </a:lnTo>
                  <a:cubicBezTo>
                    <a:pt x="1157344" y="685879"/>
                    <a:pt x="1195774" y="647492"/>
                    <a:pt x="1195803" y="600112"/>
                  </a:cubicBezTo>
                  <a:cubicBezTo>
                    <a:pt x="1195803" y="600077"/>
                    <a:pt x="1195803" y="600048"/>
                    <a:pt x="1195803" y="600013"/>
                  </a:cubicBezTo>
                  <a:lnTo>
                    <a:pt x="1195803" y="85836"/>
                  </a:lnTo>
                  <a:cubicBezTo>
                    <a:pt x="1195803" y="38431"/>
                    <a:pt x="1157368" y="0"/>
                    <a:pt x="1109959" y="0"/>
                  </a:cubicBezTo>
                  <a:lnTo>
                    <a:pt x="0" y="0"/>
                  </a:lnTo>
                  <a:cubicBezTo>
                    <a:pt x="30990" y="35306"/>
                    <a:pt x="66737" y="66135"/>
                    <a:pt x="106208" y="91604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49" name="Google Shape;16349;p112"/>
            <p:cNvSpPr/>
            <p:nvPr/>
          </p:nvSpPr>
          <p:spPr>
            <a:xfrm>
              <a:off x="6446251" y="4769553"/>
              <a:ext cx="637594" cy="685849"/>
            </a:xfrm>
            <a:custGeom>
              <a:avLst/>
              <a:gdLst/>
              <a:ahLst/>
              <a:cxnLst/>
              <a:rect l="l" t="t" r="r" b="b"/>
              <a:pathLst>
                <a:path w="637594" h="685849" extrusionOk="0">
                  <a:moveTo>
                    <a:pt x="551750" y="0"/>
                  </a:moveTo>
                  <a:lnTo>
                    <a:pt x="373898" y="0"/>
                  </a:lnTo>
                  <a:cubicBezTo>
                    <a:pt x="309858" y="256783"/>
                    <a:pt x="181141" y="492894"/>
                    <a:pt x="0" y="685849"/>
                  </a:cubicBezTo>
                  <a:lnTo>
                    <a:pt x="551750" y="685849"/>
                  </a:lnTo>
                  <a:cubicBezTo>
                    <a:pt x="599159" y="685849"/>
                    <a:pt x="637594" y="647443"/>
                    <a:pt x="637594" y="600013"/>
                  </a:cubicBezTo>
                  <a:cubicBezTo>
                    <a:pt x="637594" y="599999"/>
                    <a:pt x="637594" y="599979"/>
                    <a:pt x="637594" y="599964"/>
                  </a:cubicBezTo>
                  <a:lnTo>
                    <a:pt x="637594" y="85836"/>
                  </a:lnTo>
                  <a:cubicBezTo>
                    <a:pt x="637624" y="38456"/>
                    <a:pt x="599233" y="25"/>
                    <a:pt x="551848" y="0"/>
                  </a:cubicBezTo>
                  <a:cubicBezTo>
                    <a:pt x="551814" y="0"/>
                    <a:pt x="551784" y="0"/>
                    <a:pt x="551750" y="0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0" name="Google Shape;16350;p112"/>
            <p:cNvSpPr/>
            <p:nvPr/>
          </p:nvSpPr>
          <p:spPr>
            <a:xfrm>
              <a:off x="7332847" y="2896447"/>
              <a:ext cx="1359306" cy="685849"/>
            </a:xfrm>
            <a:custGeom>
              <a:avLst/>
              <a:gdLst/>
              <a:ahLst/>
              <a:cxnLst/>
              <a:rect l="l" t="t" r="r" b="b"/>
              <a:pathLst>
                <a:path w="1359306" h="685849" extrusionOk="0">
                  <a:moveTo>
                    <a:pt x="1273462" y="0"/>
                  </a:moveTo>
                  <a:cubicBezTo>
                    <a:pt x="1320873" y="0"/>
                    <a:pt x="1359307" y="0"/>
                    <a:pt x="1359307" y="0"/>
                  </a:cubicBezTo>
                  <a:lnTo>
                    <a:pt x="1359307" y="685849"/>
                  </a:lnTo>
                  <a:cubicBezTo>
                    <a:pt x="1359307" y="685849"/>
                    <a:pt x="1320873" y="685849"/>
                    <a:pt x="1273462" y="685849"/>
                  </a:cubicBezTo>
                  <a:lnTo>
                    <a:pt x="85844" y="685849"/>
                  </a:lnTo>
                  <a:cubicBezTo>
                    <a:pt x="38434" y="685849"/>
                    <a:pt x="0" y="685849"/>
                    <a:pt x="0" y="685849"/>
                  </a:cubicBezTo>
                  <a:lnTo>
                    <a:pt x="0" y="0"/>
                  </a:lnTo>
                  <a:cubicBezTo>
                    <a:pt x="0" y="0"/>
                    <a:pt x="38434" y="0"/>
                    <a:pt x="85844" y="0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1" name="Google Shape;16351;p112"/>
            <p:cNvSpPr/>
            <p:nvPr/>
          </p:nvSpPr>
          <p:spPr>
            <a:xfrm>
              <a:off x="7332847" y="4769553"/>
              <a:ext cx="1359306" cy="685849"/>
            </a:xfrm>
            <a:custGeom>
              <a:avLst/>
              <a:gdLst/>
              <a:ahLst/>
              <a:cxnLst/>
              <a:rect l="l" t="t" r="r" b="b"/>
              <a:pathLst>
                <a:path w="1359306" h="685849" extrusionOk="0">
                  <a:moveTo>
                    <a:pt x="1273462" y="0"/>
                  </a:moveTo>
                  <a:cubicBezTo>
                    <a:pt x="1320873" y="0"/>
                    <a:pt x="1359307" y="0"/>
                    <a:pt x="1359307" y="0"/>
                  </a:cubicBezTo>
                  <a:lnTo>
                    <a:pt x="1359307" y="685849"/>
                  </a:lnTo>
                  <a:cubicBezTo>
                    <a:pt x="1359307" y="685849"/>
                    <a:pt x="1320873" y="685849"/>
                    <a:pt x="1273462" y="685849"/>
                  </a:cubicBezTo>
                  <a:lnTo>
                    <a:pt x="85844" y="685849"/>
                  </a:lnTo>
                  <a:cubicBezTo>
                    <a:pt x="38434" y="685849"/>
                    <a:pt x="0" y="685849"/>
                    <a:pt x="0" y="685849"/>
                  </a:cubicBezTo>
                  <a:lnTo>
                    <a:pt x="0" y="0"/>
                  </a:lnTo>
                  <a:cubicBezTo>
                    <a:pt x="0" y="0"/>
                    <a:pt x="38434" y="0"/>
                    <a:pt x="85844" y="0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2" name="Google Shape;16352;p112"/>
            <p:cNvSpPr/>
            <p:nvPr/>
          </p:nvSpPr>
          <p:spPr>
            <a:xfrm>
              <a:off x="6763741" y="3833000"/>
              <a:ext cx="1928511" cy="685849"/>
            </a:xfrm>
            <a:custGeom>
              <a:avLst/>
              <a:gdLst/>
              <a:ahLst/>
              <a:cxnLst/>
              <a:rect l="l" t="t" r="r" b="b"/>
              <a:pathLst>
                <a:path w="1928511" h="685849" extrusionOk="0">
                  <a:moveTo>
                    <a:pt x="1842569" y="0"/>
                  </a:moveTo>
                  <a:lnTo>
                    <a:pt x="0" y="0"/>
                  </a:lnTo>
                  <a:cubicBezTo>
                    <a:pt x="67941" y="177751"/>
                    <a:pt x="102767" y="366437"/>
                    <a:pt x="102757" y="556726"/>
                  </a:cubicBezTo>
                  <a:cubicBezTo>
                    <a:pt x="102757" y="600048"/>
                    <a:pt x="100982" y="643089"/>
                    <a:pt x="97431" y="685850"/>
                  </a:cubicBezTo>
                  <a:lnTo>
                    <a:pt x="1842667" y="685850"/>
                  </a:lnTo>
                  <a:cubicBezTo>
                    <a:pt x="1890101" y="685850"/>
                    <a:pt x="1928512" y="647418"/>
                    <a:pt x="1928512" y="600013"/>
                  </a:cubicBezTo>
                  <a:lnTo>
                    <a:pt x="1928512" y="85836"/>
                  </a:lnTo>
                  <a:cubicBezTo>
                    <a:pt x="1928561" y="38456"/>
                    <a:pt x="1890150" y="30"/>
                    <a:pt x="1842766" y="0"/>
                  </a:cubicBezTo>
                  <a:cubicBezTo>
                    <a:pt x="1842717" y="0"/>
                    <a:pt x="1842618" y="0"/>
                    <a:pt x="1842569" y="0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3" name="Google Shape;16353;p112"/>
            <p:cNvSpPr/>
            <p:nvPr/>
          </p:nvSpPr>
          <p:spPr>
            <a:xfrm>
              <a:off x="4059866" y="2200983"/>
              <a:ext cx="2488948" cy="3264044"/>
            </a:xfrm>
            <a:custGeom>
              <a:avLst/>
              <a:gdLst/>
              <a:ahLst/>
              <a:cxnLst/>
              <a:rect l="l" t="t" r="r" b="b"/>
              <a:pathLst>
                <a:path w="2488948" h="3264044" extrusionOk="0">
                  <a:moveTo>
                    <a:pt x="1843954" y="1098168"/>
                  </a:moveTo>
                  <a:lnTo>
                    <a:pt x="1841932" y="1097033"/>
                  </a:lnTo>
                  <a:cubicBezTo>
                    <a:pt x="1822209" y="1086236"/>
                    <a:pt x="1802486" y="1076179"/>
                    <a:pt x="1783898" y="1067107"/>
                  </a:cubicBezTo>
                  <a:lnTo>
                    <a:pt x="1781531" y="1065973"/>
                  </a:lnTo>
                  <a:lnTo>
                    <a:pt x="1779312" y="1064642"/>
                  </a:lnTo>
                  <a:cubicBezTo>
                    <a:pt x="1642607" y="980990"/>
                    <a:pt x="1532819" y="859828"/>
                    <a:pt x="1463005" y="715579"/>
                  </a:cubicBezTo>
                  <a:cubicBezTo>
                    <a:pt x="1365573" y="516002"/>
                    <a:pt x="1340131" y="275799"/>
                    <a:pt x="1386923" y="0"/>
                  </a:cubicBezTo>
                  <a:cubicBezTo>
                    <a:pt x="1156012" y="158888"/>
                    <a:pt x="941998" y="341027"/>
                    <a:pt x="748245" y="543562"/>
                  </a:cubicBezTo>
                  <a:cubicBezTo>
                    <a:pt x="530306" y="772671"/>
                    <a:pt x="356793" y="1013170"/>
                    <a:pt x="232588" y="1258451"/>
                  </a:cubicBezTo>
                  <a:cubicBezTo>
                    <a:pt x="78255" y="1563092"/>
                    <a:pt x="5" y="1876114"/>
                    <a:pt x="5" y="2188792"/>
                  </a:cubicBezTo>
                  <a:cubicBezTo>
                    <a:pt x="-898" y="2518982"/>
                    <a:pt x="130349" y="2835805"/>
                    <a:pt x="364485" y="3068647"/>
                  </a:cubicBezTo>
                  <a:cubicBezTo>
                    <a:pt x="436563" y="3140851"/>
                    <a:pt x="517205" y="3203983"/>
                    <a:pt x="604612" y="3256589"/>
                  </a:cubicBezTo>
                  <a:cubicBezTo>
                    <a:pt x="650123" y="3283952"/>
                    <a:pt x="701501" y="3230409"/>
                    <a:pt x="671670" y="3186480"/>
                  </a:cubicBezTo>
                  <a:cubicBezTo>
                    <a:pt x="594031" y="3072098"/>
                    <a:pt x="552627" y="2936999"/>
                    <a:pt x="552839" y="2798764"/>
                  </a:cubicBezTo>
                  <a:cubicBezTo>
                    <a:pt x="552839" y="2049364"/>
                    <a:pt x="1364686" y="1570684"/>
                    <a:pt x="1364686" y="1570684"/>
                  </a:cubicBezTo>
                  <a:cubicBezTo>
                    <a:pt x="1268241" y="1965007"/>
                    <a:pt x="1462955" y="2126621"/>
                    <a:pt x="1544362" y="2175381"/>
                  </a:cubicBezTo>
                  <a:cubicBezTo>
                    <a:pt x="1555653" y="2180805"/>
                    <a:pt x="1566896" y="2186622"/>
                    <a:pt x="1577743" y="2192637"/>
                  </a:cubicBezTo>
                  <a:cubicBezTo>
                    <a:pt x="1912531" y="2376817"/>
                    <a:pt x="2034611" y="2797497"/>
                    <a:pt x="1850418" y="3132252"/>
                  </a:cubicBezTo>
                  <a:cubicBezTo>
                    <a:pt x="1840206" y="3150810"/>
                    <a:pt x="1829147" y="3168889"/>
                    <a:pt x="1817278" y="3186431"/>
                  </a:cubicBezTo>
                  <a:cubicBezTo>
                    <a:pt x="1787447" y="3230360"/>
                    <a:pt x="1838826" y="3283902"/>
                    <a:pt x="1884337" y="3256539"/>
                  </a:cubicBezTo>
                  <a:cubicBezTo>
                    <a:pt x="1971744" y="3203934"/>
                    <a:pt x="2052386" y="3140801"/>
                    <a:pt x="2124464" y="3068598"/>
                  </a:cubicBezTo>
                  <a:cubicBezTo>
                    <a:pt x="2610487" y="2582562"/>
                    <a:pt x="2610438" y="1794587"/>
                    <a:pt x="2124350" y="1308611"/>
                  </a:cubicBezTo>
                  <a:cubicBezTo>
                    <a:pt x="2041312" y="1225595"/>
                    <a:pt x="1946947" y="1154742"/>
                    <a:pt x="1844053" y="1098168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54" name="Google Shape;16354;p112"/>
          <p:cNvGrpSpPr/>
          <p:nvPr/>
        </p:nvGrpSpPr>
        <p:grpSpPr>
          <a:xfrm>
            <a:off x="1598937" y="2595934"/>
            <a:ext cx="914117" cy="786431"/>
            <a:chOff x="2126172" y="1371600"/>
            <a:chExt cx="914117" cy="786431"/>
          </a:xfrm>
        </p:grpSpPr>
        <p:sp>
          <p:nvSpPr>
            <p:cNvPr id="16355" name="Google Shape;16355;p112"/>
            <p:cNvSpPr/>
            <p:nvPr/>
          </p:nvSpPr>
          <p:spPr>
            <a:xfrm>
              <a:off x="2126172" y="1371600"/>
              <a:ext cx="914117" cy="786431"/>
            </a:xfrm>
            <a:custGeom>
              <a:avLst/>
              <a:gdLst/>
              <a:ahLst/>
              <a:cxnLst/>
              <a:rect l="l" t="t" r="r" b="b"/>
              <a:pathLst>
                <a:path w="914117" h="786431" extrusionOk="0">
                  <a:moveTo>
                    <a:pt x="685583" y="786432"/>
                  </a:moveTo>
                  <a:lnTo>
                    <a:pt x="914117" y="393216"/>
                  </a:lnTo>
                  <a:lnTo>
                    <a:pt x="685583" y="0"/>
                  </a:lnTo>
                  <a:lnTo>
                    <a:pt x="228528" y="0"/>
                  </a:lnTo>
                  <a:lnTo>
                    <a:pt x="0" y="393216"/>
                  </a:lnTo>
                  <a:lnTo>
                    <a:pt x="228528" y="786432"/>
                  </a:lnTo>
                  <a:lnTo>
                    <a:pt x="685583" y="786432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6" name="Google Shape;16356;p112"/>
            <p:cNvSpPr/>
            <p:nvPr/>
          </p:nvSpPr>
          <p:spPr>
            <a:xfrm>
              <a:off x="2474715" y="1682176"/>
              <a:ext cx="224979" cy="293108"/>
            </a:xfrm>
            <a:custGeom>
              <a:avLst/>
              <a:gdLst/>
              <a:ahLst/>
              <a:cxnLst/>
              <a:rect l="l" t="t" r="r" b="b"/>
              <a:pathLst>
                <a:path w="224979" h="293108" extrusionOk="0">
                  <a:moveTo>
                    <a:pt x="170359" y="292439"/>
                  </a:moveTo>
                  <a:cubicBezTo>
                    <a:pt x="178248" y="287709"/>
                    <a:pt x="185525" y="282040"/>
                    <a:pt x="192030" y="275557"/>
                  </a:cubicBezTo>
                  <a:cubicBezTo>
                    <a:pt x="235962" y="231917"/>
                    <a:pt x="235963" y="161161"/>
                    <a:pt x="192033" y="117519"/>
                  </a:cubicBezTo>
                  <a:cubicBezTo>
                    <a:pt x="184526" y="110060"/>
                    <a:pt x="175992" y="103694"/>
                    <a:pt x="166687" y="98612"/>
                  </a:cubicBezTo>
                  <a:lnTo>
                    <a:pt x="166507" y="98516"/>
                  </a:lnTo>
                  <a:cubicBezTo>
                    <a:pt x="164701" y="97542"/>
                    <a:pt x="162961" y="96639"/>
                    <a:pt x="161257" y="95825"/>
                  </a:cubicBezTo>
                  <a:lnTo>
                    <a:pt x="161047" y="95724"/>
                  </a:lnTo>
                  <a:lnTo>
                    <a:pt x="160848" y="95604"/>
                  </a:lnTo>
                  <a:cubicBezTo>
                    <a:pt x="148489" y="88094"/>
                    <a:pt x="138564" y="77213"/>
                    <a:pt x="132254" y="64256"/>
                  </a:cubicBezTo>
                  <a:cubicBezTo>
                    <a:pt x="123447" y="46316"/>
                    <a:pt x="121148" y="24788"/>
                    <a:pt x="125380" y="0"/>
                  </a:cubicBezTo>
                  <a:cubicBezTo>
                    <a:pt x="104509" y="14275"/>
                    <a:pt x="85165" y="30636"/>
                    <a:pt x="67650" y="48828"/>
                  </a:cubicBezTo>
                  <a:cubicBezTo>
                    <a:pt x="47954" y="69399"/>
                    <a:pt x="32272" y="90999"/>
                    <a:pt x="21045" y="113018"/>
                  </a:cubicBezTo>
                  <a:cubicBezTo>
                    <a:pt x="7092" y="140365"/>
                    <a:pt x="0" y="168472"/>
                    <a:pt x="0" y="196536"/>
                  </a:cubicBezTo>
                  <a:cubicBezTo>
                    <a:pt x="-82" y="226186"/>
                    <a:pt x="11779" y="254637"/>
                    <a:pt x="32940" y="275545"/>
                  </a:cubicBezTo>
                  <a:cubicBezTo>
                    <a:pt x="39457" y="282030"/>
                    <a:pt x="46747" y="287697"/>
                    <a:pt x="54648" y="292427"/>
                  </a:cubicBezTo>
                  <a:cubicBezTo>
                    <a:pt x="58759" y="294885"/>
                    <a:pt x="63400" y="290071"/>
                    <a:pt x="60710" y="286130"/>
                  </a:cubicBezTo>
                  <a:cubicBezTo>
                    <a:pt x="53691" y="275862"/>
                    <a:pt x="49946" y="263732"/>
                    <a:pt x="49964" y="251320"/>
                  </a:cubicBezTo>
                  <a:cubicBezTo>
                    <a:pt x="49964" y="184026"/>
                    <a:pt x="123345" y="141041"/>
                    <a:pt x="123345" y="141041"/>
                  </a:cubicBezTo>
                  <a:cubicBezTo>
                    <a:pt x="114641" y="176461"/>
                    <a:pt x="132230" y="190975"/>
                    <a:pt x="139598" y="195346"/>
                  </a:cubicBezTo>
                  <a:cubicBezTo>
                    <a:pt x="140622" y="195837"/>
                    <a:pt x="141639" y="196357"/>
                    <a:pt x="142608" y="196895"/>
                  </a:cubicBezTo>
                  <a:cubicBezTo>
                    <a:pt x="172873" y="213422"/>
                    <a:pt x="183921" y="251193"/>
                    <a:pt x="167284" y="281259"/>
                  </a:cubicBezTo>
                  <a:cubicBezTo>
                    <a:pt x="166359" y="282931"/>
                    <a:pt x="165356" y="284561"/>
                    <a:pt x="164279" y="286142"/>
                  </a:cubicBezTo>
                  <a:cubicBezTo>
                    <a:pt x="161577" y="290083"/>
                    <a:pt x="166218" y="294897"/>
                    <a:pt x="170359" y="2924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7" name="Google Shape;16357;p112"/>
            <p:cNvSpPr/>
            <p:nvPr/>
          </p:nvSpPr>
          <p:spPr>
            <a:xfrm>
              <a:off x="2464006" y="1483705"/>
              <a:ext cx="245912" cy="159738"/>
            </a:xfrm>
            <a:custGeom>
              <a:avLst/>
              <a:gdLst/>
              <a:ahLst/>
              <a:cxnLst/>
              <a:rect l="l" t="t" r="r" b="b"/>
              <a:pathLst>
                <a:path w="245912" h="159738" extrusionOk="0">
                  <a:moveTo>
                    <a:pt x="0" y="159738"/>
                  </a:moveTo>
                  <a:lnTo>
                    <a:pt x="245913" y="159738"/>
                  </a:lnTo>
                  <a:cubicBezTo>
                    <a:pt x="245419" y="156150"/>
                    <a:pt x="245088" y="153100"/>
                    <a:pt x="244414" y="150027"/>
                  </a:cubicBezTo>
                  <a:cubicBezTo>
                    <a:pt x="240278" y="129001"/>
                    <a:pt x="229154" y="114146"/>
                    <a:pt x="206923" y="108949"/>
                  </a:cubicBezTo>
                  <a:cubicBezTo>
                    <a:pt x="203800" y="108172"/>
                    <a:pt x="200746" y="107144"/>
                    <a:pt x="197791" y="105876"/>
                  </a:cubicBezTo>
                  <a:cubicBezTo>
                    <a:pt x="187016" y="101689"/>
                    <a:pt x="181357" y="94065"/>
                    <a:pt x="181688" y="82266"/>
                  </a:cubicBezTo>
                  <a:cubicBezTo>
                    <a:pt x="182019" y="73380"/>
                    <a:pt x="182019" y="64469"/>
                    <a:pt x="181688" y="55421"/>
                  </a:cubicBezTo>
                  <a:cubicBezTo>
                    <a:pt x="180538" y="26466"/>
                    <a:pt x="156477" y="1887"/>
                    <a:pt x="127601" y="111"/>
                  </a:cubicBezTo>
                  <a:cubicBezTo>
                    <a:pt x="96238" y="-1683"/>
                    <a:pt x="69528" y="18375"/>
                    <a:pt x="65043" y="48150"/>
                  </a:cubicBezTo>
                  <a:cubicBezTo>
                    <a:pt x="63237" y="59781"/>
                    <a:pt x="64056" y="71759"/>
                    <a:pt x="63894" y="83719"/>
                  </a:cubicBezTo>
                  <a:cubicBezTo>
                    <a:pt x="63707" y="93425"/>
                    <a:pt x="59409" y="100368"/>
                    <a:pt x="50445" y="104590"/>
                  </a:cubicBezTo>
                  <a:cubicBezTo>
                    <a:pt x="46948" y="106043"/>
                    <a:pt x="43475" y="107658"/>
                    <a:pt x="39646" y="108620"/>
                  </a:cubicBezTo>
                  <a:cubicBezTo>
                    <a:pt x="14104" y="114295"/>
                    <a:pt x="2324" y="132236"/>
                    <a:pt x="0" y="159738"/>
                  </a:cubicBezTo>
                  <a:close/>
                  <a:moveTo>
                    <a:pt x="121473" y="39568"/>
                  </a:moveTo>
                  <a:cubicBezTo>
                    <a:pt x="131772" y="39568"/>
                    <a:pt x="140062" y="47659"/>
                    <a:pt x="140062" y="57676"/>
                  </a:cubicBezTo>
                  <a:cubicBezTo>
                    <a:pt x="140062" y="67543"/>
                    <a:pt x="131772" y="75796"/>
                    <a:pt x="121473" y="75796"/>
                  </a:cubicBezTo>
                  <a:cubicBezTo>
                    <a:pt x="111173" y="75796"/>
                    <a:pt x="102902" y="67543"/>
                    <a:pt x="102902" y="57676"/>
                  </a:cubicBezTo>
                  <a:cubicBezTo>
                    <a:pt x="102884" y="47659"/>
                    <a:pt x="111173" y="39568"/>
                    <a:pt x="121473" y="395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58" name="Google Shape;16358;p112"/>
            <p:cNvSpPr/>
            <p:nvPr/>
          </p:nvSpPr>
          <p:spPr>
            <a:xfrm>
              <a:off x="2363067" y="1521282"/>
              <a:ext cx="447815" cy="527863"/>
            </a:xfrm>
            <a:custGeom>
              <a:avLst/>
              <a:gdLst/>
              <a:ahLst/>
              <a:cxnLst/>
              <a:rect l="l" t="t" r="r" b="b"/>
              <a:pathLst>
                <a:path w="447815" h="527863" extrusionOk="0">
                  <a:moveTo>
                    <a:pt x="447689" y="36556"/>
                  </a:moveTo>
                  <a:cubicBezTo>
                    <a:pt x="447689" y="15417"/>
                    <a:pt x="432038" y="0"/>
                    <a:pt x="410637" y="0"/>
                  </a:cubicBezTo>
                  <a:lnTo>
                    <a:pt x="319240" y="0"/>
                  </a:lnTo>
                  <a:lnTo>
                    <a:pt x="319240" y="15578"/>
                  </a:lnTo>
                  <a:cubicBezTo>
                    <a:pt x="319402" y="32322"/>
                    <a:pt x="328793" y="41628"/>
                    <a:pt x="345726" y="41807"/>
                  </a:cubicBezTo>
                  <a:lnTo>
                    <a:pt x="386570" y="41807"/>
                  </a:lnTo>
                  <a:cubicBezTo>
                    <a:pt x="400729" y="41807"/>
                    <a:pt x="406327" y="47368"/>
                    <a:pt x="406327" y="61786"/>
                  </a:cubicBezTo>
                  <a:cubicBezTo>
                    <a:pt x="406496" y="99808"/>
                    <a:pt x="406821" y="137674"/>
                    <a:pt x="406821" y="175678"/>
                  </a:cubicBezTo>
                  <a:lnTo>
                    <a:pt x="406821" y="468063"/>
                  </a:lnTo>
                  <a:cubicBezTo>
                    <a:pt x="406821" y="480842"/>
                    <a:pt x="400404" y="487074"/>
                    <a:pt x="387720" y="487074"/>
                  </a:cubicBezTo>
                  <a:cubicBezTo>
                    <a:pt x="278707" y="487241"/>
                    <a:pt x="169749" y="487349"/>
                    <a:pt x="60848" y="487403"/>
                  </a:cubicBezTo>
                  <a:cubicBezTo>
                    <a:pt x="47183" y="487403"/>
                    <a:pt x="40922" y="481333"/>
                    <a:pt x="40922" y="467734"/>
                  </a:cubicBezTo>
                  <a:lnTo>
                    <a:pt x="40922" y="60818"/>
                  </a:lnTo>
                  <a:cubicBezTo>
                    <a:pt x="40922" y="48038"/>
                    <a:pt x="47345" y="41819"/>
                    <a:pt x="60023" y="41819"/>
                  </a:cubicBezTo>
                  <a:cubicBezTo>
                    <a:pt x="74681" y="41639"/>
                    <a:pt x="89339" y="41819"/>
                    <a:pt x="103967" y="41639"/>
                  </a:cubicBezTo>
                  <a:cubicBezTo>
                    <a:pt x="116651" y="41478"/>
                    <a:pt x="126692" y="33459"/>
                    <a:pt x="128010" y="21666"/>
                  </a:cubicBezTo>
                  <a:cubicBezTo>
                    <a:pt x="128835" y="14777"/>
                    <a:pt x="128179" y="7559"/>
                    <a:pt x="128179" y="12"/>
                  </a:cubicBezTo>
                  <a:lnTo>
                    <a:pt x="37004" y="12"/>
                  </a:lnTo>
                  <a:cubicBezTo>
                    <a:pt x="15934" y="12"/>
                    <a:pt x="121" y="15267"/>
                    <a:pt x="121" y="36078"/>
                  </a:cubicBezTo>
                  <a:cubicBezTo>
                    <a:pt x="-40" y="188164"/>
                    <a:pt x="-40" y="340242"/>
                    <a:pt x="121" y="492312"/>
                  </a:cubicBezTo>
                  <a:cubicBezTo>
                    <a:pt x="121" y="512645"/>
                    <a:pt x="15597" y="527864"/>
                    <a:pt x="36016" y="527864"/>
                  </a:cubicBezTo>
                  <a:lnTo>
                    <a:pt x="411974" y="527864"/>
                  </a:lnTo>
                  <a:cubicBezTo>
                    <a:pt x="432393" y="527864"/>
                    <a:pt x="447707" y="512633"/>
                    <a:pt x="447707" y="492151"/>
                  </a:cubicBezTo>
                  <a:cubicBezTo>
                    <a:pt x="447858" y="340388"/>
                    <a:pt x="447851" y="188523"/>
                    <a:pt x="447689" y="365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59" name="Google Shape;16359;p112"/>
          <p:cNvGrpSpPr/>
          <p:nvPr/>
        </p:nvGrpSpPr>
        <p:grpSpPr>
          <a:xfrm>
            <a:off x="1593805" y="3931937"/>
            <a:ext cx="914189" cy="786118"/>
            <a:chOff x="2436615" y="314790"/>
            <a:chExt cx="7916945" cy="6855682"/>
          </a:xfrm>
        </p:grpSpPr>
        <p:sp>
          <p:nvSpPr>
            <p:cNvPr id="16360" name="Google Shape;16360;p112"/>
            <p:cNvSpPr/>
            <p:nvPr/>
          </p:nvSpPr>
          <p:spPr>
            <a:xfrm>
              <a:off x="2652039" y="501401"/>
              <a:ext cx="7486146" cy="6482560"/>
            </a:xfrm>
            <a:custGeom>
              <a:avLst/>
              <a:gdLst/>
              <a:ahLst/>
              <a:cxnLst/>
              <a:rect l="l" t="t" r="r" b="b"/>
              <a:pathLst>
                <a:path w="7486146" h="6482560" extrusionOk="0">
                  <a:moveTo>
                    <a:pt x="5614586" y="6482560"/>
                  </a:moveTo>
                  <a:lnTo>
                    <a:pt x="7486147" y="3241256"/>
                  </a:lnTo>
                  <a:lnTo>
                    <a:pt x="5614586" y="0"/>
                  </a:lnTo>
                  <a:lnTo>
                    <a:pt x="1871512" y="0"/>
                  </a:lnTo>
                  <a:lnTo>
                    <a:pt x="0" y="3241256"/>
                  </a:lnTo>
                  <a:lnTo>
                    <a:pt x="1871512" y="6482560"/>
                  </a:lnTo>
                  <a:lnTo>
                    <a:pt x="5614586" y="64825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1" name="Google Shape;16361;p112"/>
            <p:cNvSpPr/>
            <p:nvPr/>
          </p:nvSpPr>
          <p:spPr>
            <a:xfrm>
              <a:off x="2436615" y="314790"/>
              <a:ext cx="7916945" cy="6855682"/>
            </a:xfrm>
            <a:custGeom>
              <a:avLst/>
              <a:gdLst/>
              <a:ahLst/>
              <a:cxnLst/>
              <a:rect l="l" t="t" r="r" b="b"/>
              <a:pathLst>
                <a:path w="7916945" h="6855682" extrusionOk="0">
                  <a:moveTo>
                    <a:pt x="5937697" y="6855683"/>
                  </a:moveTo>
                  <a:lnTo>
                    <a:pt x="1979249" y="6855683"/>
                  </a:lnTo>
                  <a:lnTo>
                    <a:pt x="0" y="3427866"/>
                  </a:lnTo>
                  <a:lnTo>
                    <a:pt x="1979249" y="0"/>
                  </a:lnTo>
                  <a:lnTo>
                    <a:pt x="5937697" y="0"/>
                  </a:lnTo>
                  <a:lnTo>
                    <a:pt x="7916946" y="3427817"/>
                  </a:lnTo>
                  <a:close/>
                  <a:moveTo>
                    <a:pt x="2194624" y="6482659"/>
                  </a:moveTo>
                  <a:lnTo>
                    <a:pt x="5722323" y="6482659"/>
                  </a:lnTo>
                  <a:lnTo>
                    <a:pt x="7486147" y="3427866"/>
                  </a:lnTo>
                  <a:lnTo>
                    <a:pt x="5722323" y="373123"/>
                  </a:lnTo>
                  <a:lnTo>
                    <a:pt x="2194624" y="373123"/>
                  </a:lnTo>
                  <a:lnTo>
                    <a:pt x="430799" y="3427866"/>
                  </a:lnTo>
                  <a:close/>
                </a:path>
              </a:pathLst>
            </a:custGeom>
            <a:solidFill>
              <a:srgbClr val="9F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2" name="Google Shape;16362;p112"/>
            <p:cNvSpPr/>
            <p:nvPr/>
          </p:nvSpPr>
          <p:spPr>
            <a:xfrm>
              <a:off x="5494755" y="3032994"/>
              <a:ext cx="1842940" cy="2416516"/>
            </a:xfrm>
            <a:custGeom>
              <a:avLst/>
              <a:gdLst/>
              <a:ahLst/>
              <a:cxnLst/>
              <a:rect l="l" t="t" r="r" b="b"/>
              <a:pathLst>
                <a:path w="1842940" h="2416516" extrusionOk="0">
                  <a:moveTo>
                    <a:pt x="1365129" y="813001"/>
                  </a:moveTo>
                  <a:lnTo>
                    <a:pt x="1363650" y="812212"/>
                  </a:lnTo>
                  <a:cubicBezTo>
                    <a:pt x="1348857" y="804176"/>
                    <a:pt x="1334607" y="796731"/>
                    <a:pt x="1320653" y="790026"/>
                  </a:cubicBezTo>
                  <a:lnTo>
                    <a:pt x="1318928" y="789188"/>
                  </a:lnTo>
                  <a:lnTo>
                    <a:pt x="1317300" y="788202"/>
                  </a:lnTo>
                  <a:cubicBezTo>
                    <a:pt x="1216067" y="726282"/>
                    <a:pt x="1134769" y="636576"/>
                    <a:pt x="1083090" y="529757"/>
                  </a:cubicBezTo>
                  <a:cubicBezTo>
                    <a:pt x="1011003" y="381849"/>
                    <a:pt x="992118" y="204360"/>
                    <a:pt x="1026781" y="0"/>
                  </a:cubicBezTo>
                  <a:cubicBezTo>
                    <a:pt x="855823" y="117720"/>
                    <a:pt x="697378" y="252642"/>
                    <a:pt x="553923" y="402655"/>
                  </a:cubicBezTo>
                  <a:cubicBezTo>
                    <a:pt x="392589" y="572256"/>
                    <a:pt x="264143" y="750337"/>
                    <a:pt x="172185" y="931919"/>
                  </a:cubicBezTo>
                  <a:cubicBezTo>
                    <a:pt x="58088" y="1157232"/>
                    <a:pt x="3" y="1388954"/>
                    <a:pt x="3" y="1620431"/>
                  </a:cubicBezTo>
                  <a:cubicBezTo>
                    <a:pt x="-672" y="1864878"/>
                    <a:pt x="96483" y="2099436"/>
                    <a:pt x="269814" y="2271817"/>
                  </a:cubicBezTo>
                  <a:cubicBezTo>
                    <a:pt x="323189" y="2325261"/>
                    <a:pt x="382900" y="2372000"/>
                    <a:pt x="447616" y="2410999"/>
                  </a:cubicBezTo>
                  <a:cubicBezTo>
                    <a:pt x="481293" y="2431262"/>
                    <a:pt x="519309" y="2391574"/>
                    <a:pt x="497269" y="2359083"/>
                  </a:cubicBezTo>
                  <a:cubicBezTo>
                    <a:pt x="439757" y="2274381"/>
                    <a:pt x="409087" y="2174356"/>
                    <a:pt x="409255" y="2071994"/>
                  </a:cubicBezTo>
                  <a:cubicBezTo>
                    <a:pt x="409255" y="1517191"/>
                    <a:pt x="1010312" y="1162803"/>
                    <a:pt x="1010312" y="1162803"/>
                  </a:cubicBezTo>
                  <a:cubicBezTo>
                    <a:pt x="939014" y="1454823"/>
                    <a:pt x="1083090" y="1574480"/>
                    <a:pt x="1143443" y="1610521"/>
                  </a:cubicBezTo>
                  <a:cubicBezTo>
                    <a:pt x="1151825" y="1614563"/>
                    <a:pt x="1160158" y="1618853"/>
                    <a:pt x="1168096" y="1623290"/>
                  </a:cubicBezTo>
                  <a:cubicBezTo>
                    <a:pt x="1415994" y="1759548"/>
                    <a:pt x="1506488" y="2070943"/>
                    <a:pt x="1370217" y="2318803"/>
                  </a:cubicBezTo>
                  <a:cubicBezTo>
                    <a:pt x="1362639" y="2332607"/>
                    <a:pt x="1354424" y="2346067"/>
                    <a:pt x="1345603" y="2359083"/>
                  </a:cubicBezTo>
                  <a:cubicBezTo>
                    <a:pt x="1323563" y="2391574"/>
                    <a:pt x="1361578" y="2431262"/>
                    <a:pt x="1395255" y="2410999"/>
                  </a:cubicBezTo>
                  <a:cubicBezTo>
                    <a:pt x="1459971" y="2372000"/>
                    <a:pt x="1519683" y="2325261"/>
                    <a:pt x="1573058" y="2271817"/>
                  </a:cubicBezTo>
                  <a:cubicBezTo>
                    <a:pt x="1932903" y="1912016"/>
                    <a:pt x="1932903" y="1328672"/>
                    <a:pt x="1573048" y="968876"/>
                  </a:cubicBezTo>
                  <a:cubicBezTo>
                    <a:pt x="1511547" y="907381"/>
                    <a:pt x="1441644" y="854898"/>
                    <a:pt x="1365425" y="813001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3" name="Google Shape;16363;p112"/>
            <p:cNvSpPr/>
            <p:nvPr/>
          </p:nvSpPr>
          <p:spPr>
            <a:xfrm>
              <a:off x="5406844" y="1396707"/>
              <a:ext cx="2014257" cy="1316953"/>
            </a:xfrm>
            <a:custGeom>
              <a:avLst/>
              <a:gdLst/>
              <a:ahLst/>
              <a:cxnLst/>
              <a:rect l="l" t="t" r="r" b="b"/>
              <a:pathLst>
                <a:path w="2014257" h="1316953" extrusionOk="0">
                  <a:moveTo>
                    <a:pt x="0" y="1316954"/>
                  </a:moveTo>
                  <a:lnTo>
                    <a:pt x="2014257" y="1316954"/>
                  </a:lnTo>
                  <a:cubicBezTo>
                    <a:pt x="2010214" y="1287372"/>
                    <a:pt x="2007502" y="1262228"/>
                    <a:pt x="2001979" y="1236886"/>
                  </a:cubicBezTo>
                  <a:cubicBezTo>
                    <a:pt x="1968105" y="1063538"/>
                    <a:pt x="1876985" y="941070"/>
                    <a:pt x="1694893" y="898226"/>
                  </a:cubicBezTo>
                  <a:cubicBezTo>
                    <a:pt x="1669376" y="891827"/>
                    <a:pt x="1644427" y="883352"/>
                    <a:pt x="1620291" y="872885"/>
                  </a:cubicBezTo>
                  <a:cubicBezTo>
                    <a:pt x="1532030" y="838373"/>
                    <a:pt x="1485731" y="775512"/>
                    <a:pt x="1488393" y="678238"/>
                  </a:cubicBezTo>
                  <a:cubicBezTo>
                    <a:pt x="1491105" y="604974"/>
                    <a:pt x="1491105" y="531513"/>
                    <a:pt x="1488393" y="456918"/>
                  </a:cubicBezTo>
                  <a:cubicBezTo>
                    <a:pt x="1478976" y="218195"/>
                    <a:pt x="1281894" y="15561"/>
                    <a:pt x="1045366" y="918"/>
                  </a:cubicBezTo>
                  <a:cubicBezTo>
                    <a:pt x="788524" y="-13873"/>
                    <a:pt x="569698" y="151488"/>
                    <a:pt x="532964" y="396966"/>
                  </a:cubicBezTo>
                  <a:cubicBezTo>
                    <a:pt x="518171" y="492860"/>
                    <a:pt x="524877" y="591613"/>
                    <a:pt x="523546" y="690218"/>
                  </a:cubicBezTo>
                  <a:cubicBezTo>
                    <a:pt x="522018" y="770237"/>
                    <a:pt x="486812" y="827477"/>
                    <a:pt x="413393" y="862285"/>
                  </a:cubicBezTo>
                  <a:cubicBezTo>
                    <a:pt x="384746" y="874265"/>
                    <a:pt x="356295" y="887577"/>
                    <a:pt x="324936" y="895515"/>
                  </a:cubicBezTo>
                  <a:cubicBezTo>
                    <a:pt x="115527" y="942303"/>
                    <a:pt x="19033" y="1090211"/>
                    <a:pt x="0" y="1316954"/>
                  </a:cubicBezTo>
                  <a:close/>
                  <a:moveTo>
                    <a:pt x="994826" y="326217"/>
                  </a:moveTo>
                  <a:cubicBezTo>
                    <a:pt x="1079191" y="326217"/>
                    <a:pt x="1147088" y="392923"/>
                    <a:pt x="1147088" y="475505"/>
                  </a:cubicBezTo>
                  <a:cubicBezTo>
                    <a:pt x="1147088" y="556855"/>
                    <a:pt x="1079191" y="624892"/>
                    <a:pt x="994826" y="624892"/>
                  </a:cubicBezTo>
                  <a:cubicBezTo>
                    <a:pt x="910461" y="624892"/>
                    <a:pt x="842713" y="556855"/>
                    <a:pt x="842713" y="475505"/>
                  </a:cubicBezTo>
                  <a:cubicBezTo>
                    <a:pt x="842713" y="392923"/>
                    <a:pt x="910609" y="326217"/>
                    <a:pt x="994826" y="326217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4" name="Google Shape;16364;p112"/>
            <p:cNvSpPr/>
            <p:nvPr/>
          </p:nvSpPr>
          <p:spPr>
            <a:xfrm>
              <a:off x="4579908" y="1706506"/>
              <a:ext cx="3668139" cy="4352044"/>
            </a:xfrm>
            <a:custGeom>
              <a:avLst/>
              <a:gdLst/>
              <a:ahLst/>
              <a:cxnLst/>
              <a:rect l="l" t="t" r="r" b="b"/>
              <a:pathLst>
                <a:path w="3668139" h="4352044" extrusionOk="0">
                  <a:moveTo>
                    <a:pt x="3667141" y="301387"/>
                  </a:moveTo>
                  <a:cubicBezTo>
                    <a:pt x="3667141" y="127102"/>
                    <a:pt x="3538942" y="0"/>
                    <a:pt x="3363654" y="0"/>
                  </a:cubicBezTo>
                  <a:lnTo>
                    <a:pt x="2614872" y="0"/>
                  </a:lnTo>
                  <a:lnTo>
                    <a:pt x="2614872" y="128433"/>
                  </a:lnTo>
                  <a:cubicBezTo>
                    <a:pt x="2616253" y="266481"/>
                    <a:pt x="2693123" y="343196"/>
                    <a:pt x="2831824" y="344675"/>
                  </a:cubicBezTo>
                  <a:lnTo>
                    <a:pt x="3166375" y="344675"/>
                  </a:lnTo>
                  <a:cubicBezTo>
                    <a:pt x="3282346" y="344675"/>
                    <a:pt x="3328202" y="390526"/>
                    <a:pt x="3328202" y="509395"/>
                  </a:cubicBezTo>
                  <a:cubicBezTo>
                    <a:pt x="3329583" y="822861"/>
                    <a:pt x="3332245" y="1135046"/>
                    <a:pt x="3332245" y="1448364"/>
                  </a:cubicBezTo>
                  <a:lnTo>
                    <a:pt x="3332245" y="3859018"/>
                  </a:lnTo>
                  <a:cubicBezTo>
                    <a:pt x="3332245" y="3964378"/>
                    <a:pt x="3279683" y="4015751"/>
                    <a:pt x="3175793" y="4015751"/>
                  </a:cubicBezTo>
                  <a:cubicBezTo>
                    <a:pt x="2282900" y="4017131"/>
                    <a:pt x="1390436" y="4018019"/>
                    <a:pt x="498401" y="4018463"/>
                  </a:cubicBezTo>
                  <a:cubicBezTo>
                    <a:pt x="386473" y="4018463"/>
                    <a:pt x="335193" y="3968420"/>
                    <a:pt x="335193" y="3856306"/>
                  </a:cubicBezTo>
                  <a:lnTo>
                    <a:pt x="335193" y="501507"/>
                  </a:lnTo>
                  <a:cubicBezTo>
                    <a:pt x="335193" y="396147"/>
                    <a:pt x="387804" y="344872"/>
                    <a:pt x="491645" y="344872"/>
                  </a:cubicBezTo>
                  <a:cubicBezTo>
                    <a:pt x="611709" y="343393"/>
                    <a:pt x="731773" y="344872"/>
                    <a:pt x="851590" y="343393"/>
                  </a:cubicBezTo>
                  <a:cubicBezTo>
                    <a:pt x="955480" y="342062"/>
                    <a:pt x="1037774" y="275947"/>
                    <a:pt x="1048523" y="178722"/>
                  </a:cubicBezTo>
                  <a:cubicBezTo>
                    <a:pt x="1055279" y="121926"/>
                    <a:pt x="1049904" y="62417"/>
                    <a:pt x="1049904" y="197"/>
                  </a:cubicBezTo>
                  <a:lnTo>
                    <a:pt x="303143" y="197"/>
                  </a:lnTo>
                  <a:cubicBezTo>
                    <a:pt x="130567" y="197"/>
                    <a:pt x="987" y="125968"/>
                    <a:pt x="987" y="297542"/>
                  </a:cubicBezTo>
                  <a:cubicBezTo>
                    <a:pt x="-329" y="1551407"/>
                    <a:pt x="-329" y="2805208"/>
                    <a:pt x="987" y="4058940"/>
                  </a:cubicBezTo>
                  <a:cubicBezTo>
                    <a:pt x="987" y="4226570"/>
                    <a:pt x="127757" y="4352045"/>
                    <a:pt x="295057" y="4352045"/>
                  </a:cubicBezTo>
                  <a:lnTo>
                    <a:pt x="3374453" y="4352045"/>
                  </a:lnTo>
                  <a:cubicBezTo>
                    <a:pt x="3541703" y="4352045"/>
                    <a:pt x="3667141" y="4226471"/>
                    <a:pt x="3667141" y="4057609"/>
                  </a:cubicBezTo>
                  <a:cubicBezTo>
                    <a:pt x="3668473" y="2806342"/>
                    <a:pt x="3668473" y="1554267"/>
                    <a:pt x="3667141" y="301387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65" name="Google Shape;16365;p112"/>
          <p:cNvGrpSpPr/>
          <p:nvPr/>
        </p:nvGrpSpPr>
        <p:grpSpPr>
          <a:xfrm>
            <a:off x="2984155" y="2588454"/>
            <a:ext cx="914117" cy="786432"/>
            <a:chOff x="2737656" y="600000"/>
            <a:chExt cx="7914237" cy="6858416"/>
          </a:xfrm>
        </p:grpSpPr>
        <p:sp>
          <p:nvSpPr>
            <p:cNvPr id="16366" name="Google Shape;16366;p112"/>
            <p:cNvSpPr/>
            <p:nvPr/>
          </p:nvSpPr>
          <p:spPr>
            <a:xfrm>
              <a:off x="2737656" y="60000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39" y="6858417"/>
                  </a:moveTo>
                  <a:lnTo>
                    <a:pt x="7914238" y="3429209"/>
                  </a:lnTo>
                  <a:lnTo>
                    <a:pt x="5935639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39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7" name="Google Shape;16367;p112"/>
            <p:cNvSpPr/>
            <p:nvPr/>
          </p:nvSpPr>
          <p:spPr>
            <a:xfrm>
              <a:off x="4746116" y="2120283"/>
              <a:ext cx="2295528" cy="3856284"/>
            </a:xfrm>
            <a:custGeom>
              <a:avLst/>
              <a:gdLst/>
              <a:ahLst/>
              <a:cxnLst/>
              <a:rect l="l" t="t" r="r" b="b"/>
              <a:pathLst>
                <a:path w="2295528" h="3856284" extrusionOk="0">
                  <a:moveTo>
                    <a:pt x="444045" y="75570"/>
                  </a:moveTo>
                  <a:cubicBezTo>
                    <a:pt x="341832" y="-25819"/>
                    <a:pt x="176843" y="-25094"/>
                    <a:pt x="75520" y="77187"/>
                  </a:cubicBezTo>
                  <a:cubicBezTo>
                    <a:pt x="-25171" y="178831"/>
                    <a:pt x="-25171" y="342693"/>
                    <a:pt x="75520" y="444338"/>
                  </a:cubicBezTo>
                  <a:lnTo>
                    <a:pt x="1558479" y="1928013"/>
                  </a:lnTo>
                  <a:lnTo>
                    <a:pt x="75520" y="3411948"/>
                  </a:lnTo>
                  <a:cubicBezTo>
                    <a:pt x="-25802" y="3514229"/>
                    <a:pt x="-25077" y="3679327"/>
                    <a:pt x="77136" y="3780716"/>
                  </a:cubicBezTo>
                  <a:cubicBezTo>
                    <a:pt x="178714" y="3881474"/>
                    <a:pt x="342468" y="3881474"/>
                    <a:pt x="444045" y="3780716"/>
                  </a:cubicBezTo>
                  <a:lnTo>
                    <a:pt x="2295529" y="19280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8" name="Google Shape;16368;p112"/>
            <p:cNvSpPr/>
            <p:nvPr/>
          </p:nvSpPr>
          <p:spPr>
            <a:xfrm rot="-2700000">
              <a:off x="6821817" y="2640670"/>
              <a:ext cx="1994911" cy="521521"/>
            </a:xfrm>
            <a:custGeom>
              <a:avLst/>
              <a:gdLst/>
              <a:ahLst/>
              <a:cxnLst/>
              <a:rect l="l" t="t" r="r" b="b"/>
              <a:pathLst>
                <a:path w="1994911" h="521521" extrusionOk="0">
                  <a:moveTo>
                    <a:pt x="0" y="0"/>
                  </a:moveTo>
                  <a:lnTo>
                    <a:pt x="1994912" y="0"/>
                  </a:lnTo>
                  <a:lnTo>
                    <a:pt x="1994912" y="521521"/>
                  </a:lnTo>
                  <a:lnTo>
                    <a:pt x="0" y="5215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69" name="Google Shape;16369;p112"/>
            <p:cNvSpPr/>
            <p:nvPr/>
          </p:nvSpPr>
          <p:spPr>
            <a:xfrm rot="-2700000">
              <a:off x="7558668" y="4197144"/>
              <a:ext cx="521177" cy="1996226"/>
            </a:xfrm>
            <a:custGeom>
              <a:avLst/>
              <a:gdLst/>
              <a:ahLst/>
              <a:cxnLst/>
              <a:rect l="l" t="t" r="r" b="b"/>
              <a:pathLst>
                <a:path w="521177" h="1996226" extrusionOk="0">
                  <a:moveTo>
                    <a:pt x="0" y="0"/>
                  </a:moveTo>
                  <a:lnTo>
                    <a:pt x="521178" y="0"/>
                  </a:lnTo>
                  <a:lnTo>
                    <a:pt x="521178" y="1996226"/>
                  </a:lnTo>
                  <a:lnTo>
                    <a:pt x="0" y="19962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70" name="Google Shape;16370;p112"/>
          <p:cNvGrpSpPr/>
          <p:nvPr/>
        </p:nvGrpSpPr>
        <p:grpSpPr>
          <a:xfrm>
            <a:off x="4346823" y="2588406"/>
            <a:ext cx="914117" cy="786432"/>
            <a:chOff x="2587656" y="450000"/>
            <a:chExt cx="7914237" cy="6858416"/>
          </a:xfrm>
        </p:grpSpPr>
        <p:sp>
          <p:nvSpPr>
            <p:cNvPr id="16371" name="Google Shape;16371;p112"/>
            <p:cNvSpPr/>
            <p:nvPr/>
          </p:nvSpPr>
          <p:spPr>
            <a:xfrm>
              <a:off x="2587656" y="45000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39" y="6858417"/>
                  </a:moveTo>
                  <a:lnTo>
                    <a:pt x="7914238" y="3429209"/>
                  </a:lnTo>
                  <a:lnTo>
                    <a:pt x="5935639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39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2" name="Google Shape;16372;p112"/>
            <p:cNvSpPr/>
            <p:nvPr/>
          </p:nvSpPr>
          <p:spPr>
            <a:xfrm>
              <a:off x="3951896" y="1253199"/>
              <a:ext cx="5142933" cy="5231013"/>
            </a:xfrm>
            <a:custGeom>
              <a:avLst/>
              <a:gdLst/>
              <a:ahLst/>
              <a:cxnLst/>
              <a:rect l="l" t="t" r="r" b="b"/>
              <a:pathLst>
                <a:path w="5142933" h="5231013" extrusionOk="0">
                  <a:moveTo>
                    <a:pt x="4499008" y="2783822"/>
                  </a:moveTo>
                  <a:cubicBezTo>
                    <a:pt x="4497757" y="2825543"/>
                    <a:pt x="4492024" y="2867787"/>
                    <a:pt x="4488584" y="2912533"/>
                  </a:cubicBezTo>
                  <a:lnTo>
                    <a:pt x="4482851" y="2980956"/>
                  </a:lnTo>
                  <a:cubicBezTo>
                    <a:pt x="4480297" y="3003956"/>
                    <a:pt x="4474565" y="3026955"/>
                    <a:pt x="4470707" y="3051831"/>
                  </a:cubicBezTo>
                  <a:cubicBezTo>
                    <a:pt x="4460284" y="3099081"/>
                    <a:pt x="4454082" y="3148834"/>
                    <a:pt x="4440010" y="3199213"/>
                  </a:cubicBezTo>
                  <a:cubicBezTo>
                    <a:pt x="4312218" y="3699195"/>
                    <a:pt x="3990755" y="4131953"/>
                    <a:pt x="3543585" y="4407473"/>
                  </a:cubicBezTo>
                  <a:cubicBezTo>
                    <a:pt x="3429921" y="4475792"/>
                    <a:pt x="3309988" y="4533055"/>
                    <a:pt x="3185432" y="4578532"/>
                  </a:cubicBezTo>
                  <a:cubicBezTo>
                    <a:pt x="3187016" y="4564659"/>
                    <a:pt x="3187819" y="4550735"/>
                    <a:pt x="3187829" y="4536810"/>
                  </a:cubicBezTo>
                  <a:cubicBezTo>
                    <a:pt x="3187829" y="4528101"/>
                    <a:pt x="3187464" y="4519443"/>
                    <a:pt x="3186891" y="4510734"/>
                  </a:cubicBezTo>
                  <a:cubicBezTo>
                    <a:pt x="3300002" y="4470525"/>
                    <a:pt x="3409324" y="4420302"/>
                    <a:pt x="3513565" y="4360745"/>
                  </a:cubicBezTo>
                  <a:cubicBezTo>
                    <a:pt x="3959641" y="4099567"/>
                    <a:pt x="4284283" y="3681098"/>
                    <a:pt x="4421040" y="3192955"/>
                  </a:cubicBezTo>
                  <a:cubicBezTo>
                    <a:pt x="4435736" y="3143828"/>
                    <a:pt x="4443398" y="3094700"/>
                    <a:pt x="4454239" y="3048076"/>
                  </a:cubicBezTo>
                  <a:cubicBezTo>
                    <a:pt x="4460128" y="3024905"/>
                    <a:pt x="4464870" y="3001437"/>
                    <a:pt x="4468310" y="2977775"/>
                  </a:cubicBezTo>
                  <a:cubicBezTo>
                    <a:pt x="4470864" y="2954776"/>
                    <a:pt x="4475346" y="2932403"/>
                    <a:pt x="4475346" y="2910603"/>
                  </a:cubicBezTo>
                  <a:cubicBezTo>
                    <a:pt x="4479828" y="2866483"/>
                    <a:pt x="4488115" y="2824187"/>
                    <a:pt x="4488115" y="2783144"/>
                  </a:cubicBezTo>
                  <a:lnTo>
                    <a:pt x="4488115" y="2666271"/>
                  </a:lnTo>
                  <a:cubicBezTo>
                    <a:pt x="4488793" y="2600601"/>
                    <a:pt x="4484936" y="2534957"/>
                    <a:pt x="4476597" y="2469814"/>
                  </a:cubicBezTo>
                  <a:cubicBezTo>
                    <a:pt x="4472688" y="2421224"/>
                    <a:pt x="4465235" y="2372994"/>
                    <a:pt x="4454239" y="2325509"/>
                  </a:cubicBezTo>
                  <a:cubicBezTo>
                    <a:pt x="4437613" y="2245299"/>
                    <a:pt x="4429951" y="2203630"/>
                    <a:pt x="4429951" y="2203630"/>
                  </a:cubicBezTo>
                  <a:lnTo>
                    <a:pt x="4456792" y="2325509"/>
                  </a:lnTo>
                  <a:cubicBezTo>
                    <a:pt x="4468883" y="2372910"/>
                    <a:pt x="4477431" y="2421146"/>
                    <a:pt x="4482382" y="2469814"/>
                  </a:cubicBezTo>
                  <a:cubicBezTo>
                    <a:pt x="4492076" y="2535093"/>
                    <a:pt x="4497600" y="2600919"/>
                    <a:pt x="4498955" y="2666897"/>
                  </a:cubicBezTo>
                  <a:cubicBezTo>
                    <a:pt x="4499008" y="2703612"/>
                    <a:pt x="4500310" y="2742778"/>
                    <a:pt x="4499008" y="2783822"/>
                  </a:cubicBezTo>
                  <a:close/>
                  <a:moveTo>
                    <a:pt x="1365584" y="3307168"/>
                  </a:moveTo>
                  <a:cubicBezTo>
                    <a:pt x="1396062" y="3272570"/>
                    <a:pt x="1432607" y="3243850"/>
                    <a:pt x="1473415" y="3222421"/>
                  </a:cubicBezTo>
                  <a:cubicBezTo>
                    <a:pt x="1468203" y="3214337"/>
                    <a:pt x="1462992" y="3206097"/>
                    <a:pt x="1458093" y="3197649"/>
                  </a:cubicBezTo>
                  <a:lnTo>
                    <a:pt x="1421975" y="3127660"/>
                  </a:lnTo>
                  <a:lnTo>
                    <a:pt x="1403890" y="3093240"/>
                  </a:lnTo>
                  <a:lnTo>
                    <a:pt x="1388724" y="3054856"/>
                  </a:lnTo>
                  <a:lnTo>
                    <a:pt x="1359851" y="2976628"/>
                  </a:lnTo>
                  <a:cubicBezTo>
                    <a:pt x="1354066" y="2957123"/>
                    <a:pt x="1348281" y="2927866"/>
                    <a:pt x="1341766" y="2903615"/>
                  </a:cubicBezTo>
                  <a:cubicBezTo>
                    <a:pt x="1334553" y="2878853"/>
                    <a:pt x="1329482" y="2853518"/>
                    <a:pt x="1326600" y="2827890"/>
                  </a:cubicBezTo>
                  <a:cubicBezTo>
                    <a:pt x="1296997" y="2630547"/>
                    <a:pt x="1330248" y="2429813"/>
                    <a:pt x="1423382" y="2245091"/>
                  </a:cubicBezTo>
                  <a:cubicBezTo>
                    <a:pt x="1469069" y="2158038"/>
                    <a:pt x="1525064" y="2076811"/>
                    <a:pt x="1590159" y="2003157"/>
                  </a:cubicBezTo>
                  <a:cubicBezTo>
                    <a:pt x="1533299" y="1978390"/>
                    <a:pt x="1483411" y="1939985"/>
                    <a:pt x="1444907" y="1891343"/>
                  </a:cubicBezTo>
                  <a:cubicBezTo>
                    <a:pt x="1366079" y="1982718"/>
                    <a:pt x="1299853" y="2084259"/>
                    <a:pt x="1248006" y="2193251"/>
                  </a:cubicBezTo>
                  <a:cubicBezTo>
                    <a:pt x="1151953" y="2402642"/>
                    <a:pt x="1122923" y="2627470"/>
                    <a:pt x="1164930" y="2848334"/>
                  </a:cubicBezTo>
                  <a:lnTo>
                    <a:pt x="1163471" y="2846613"/>
                  </a:lnTo>
                  <a:cubicBezTo>
                    <a:pt x="1167911" y="2874598"/>
                    <a:pt x="1174426" y="2902207"/>
                    <a:pt x="1182963" y="2929222"/>
                  </a:cubicBezTo>
                  <a:cubicBezTo>
                    <a:pt x="1192396" y="2958479"/>
                    <a:pt x="1197452" y="2982000"/>
                    <a:pt x="1208292" y="3014699"/>
                  </a:cubicBezTo>
                  <a:lnTo>
                    <a:pt x="1240762" y="3091519"/>
                  </a:lnTo>
                  <a:lnTo>
                    <a:pt x="1257387" y="3129955"/>
                  </a:lnTo>
                  <a:lnTo>
                    <a:pt x="1324567" y="3249279"/>
                  </a:lnTo>
                  <a:cubicBezTo>
                    <a:pt x="1337284" y="3269253"/>
                    <a:pt x="1351460" y="3288185"/>
                    <a:pt x="1365584" y="3307168"/>
                  </a:cubicBezTo>
                  <a:close/>
                  <a:moveTo>
                    <a:pt x="1957068" y="1702552"/>
                  </a:moveTo>
                  <a:cubicBezTo>
                    <a:pt x="1981193" y="1583374"/>
                    <a:pt x="1904648" y="1467060"/>
                    <a:pt x="1785705" y="1442157"/>
                  </a:cubicBezTo>
                  <a:cubicBezTo>
                    <a:pt x="1785132" y="1442157"/>
                    <a:pt x="1783985" y="1441583"/>
                    <a:pt x="1783360" y="1441583"/>
                  </a:cubicBezTo>
                  <a:cubicBezTo>
                    <a:pt x="1663499" y="1417682"/>
                    <a:pt x="1546969" y="1495529"/>
                    <a:pt x="1523084" y="1615469"/>
                  </a:cubicBezTo>
                  <a:cubicBezTo>
                    <a:pt x="1499193" y="1735408"/>
                    <a:pt x="1576994" y="1852015"/>
                    <a:pt x="1696854" y="1875916"/>
                  </a:cubicBezTo>
                  <a:cubicBezTo>
                    <a:pt x="1816590" y="1899797"/>
                    <a:pt x="1933031" y="1822127"/>
                    <a:pt x="1957068" y="1702344"/>
                  </a:cubicBezTo>
                  <a:moveTo>
                    <a:pt x="3028922" y="4580462"/>
                  </a:moveTo>
                  <a:cubicBezTo>
                    <a:pt x="3028276" y="4476992"/>
                    <a:pt x="2943933" y="4393663"/>
                    <a:pt x="2840548" y="4394310"/>
                  </a:cubicBezTo>
                  <a:cubicBezTo>
                    <a:pt x="2737156" y="4394956"/>
                    <a:pt x="2653867" y="4479338"/>
                    <a:pt x="2654513" y="4582808"/>
                  </a:cubicBezTo>
                  <a:cubicBezTo>
                    <a:pt x="2655165" y="4686278"/>
                    <a:pt x="2739502" y="4769617"/>
                    <a:pt x="2842893" y="4768939"/>
                  </a:cubicBezTo>
                  <a:cubicBezTo>
                    <a:pt x="2945367" y="4768313"/>
                    <a:pt x="3028281" y="4685339"/>
                    <a:pt x="3028922" y="4582808"/>
                  </a:cubicBezTo>
                  <a:close/>
                  <a:moveTo>
                    <a:pt x="2572735" y="841156"/>
                  </a:moveTo>
                  <a:cubicBezTo>
                    <a:pt x="2596860" y="721968"/>
                    <a:pt x="2520320" y="605637"/>
                    <a:pt x="2401372" y="580709"/>
                  </a:cubicBezTo>
                  <a:cubicBezTo>
                    <a:pt x="2400799" y="580709"/>
                    <a:pt x="2399652" y="580135"/>
                    <a:pt x="2399027" y="580135"/>
                  </a:cubicBezTo>
                  <a:cubicBezTo>
                    <a:pt x="2279166" y="556234"/>
                    <a:pt x="2162636" y="634081"/>
                    <a:pt x="2138751" y="754021"/>
                  </a:cubicBezTo>
                  <a:cubicBezTo>
                    <a:pt x="2114860" y="873960"/>
                    <a:pt x="2192661" y="990567"/>
                    <a:pt x="2312522" y="1014468"/>
                  </a:cubicBezTo>
                  <a:cubicBezTo>
                    <a:pt x="2432257" y="1038348"/>
                    <a:pt x="2548699" y="960678"/>
                    <a:pt x="2572735" y="840895"/>
                  </a:cubicBezTo>
                  <a:moveTo>
                    <a:pt x="5142401" y="2608226"/>
                  </a:moveTo>
                  <a:lnTo>
                    <a:pt x="5142401" y="2608799"/>
                  </a:lnTo>
                  <a:cubicBezTo>
                    <a:pt x="5141150" y="2524287"/>
                    <a:pt x="5134167" y="2439957"/>
                    <a:pt x="5121554" y="2356383"/>
                  </a:cubicBezTo>
                  <a:cubicBezTo>
                    <a:pt x="5115665" y="2294171"/>
                    <a:pt x="5105033" y="2232501"/>
                    <a:pt x="5089710" y="2171921"/>
                  </a:cubicBezTo>
                  <a:lnTo>
                    <a:pt x="5056667" y="2022245"/>
                  </a:lnTo>
                  <a:lnTo>
                    <a:pt x="5086687" y="2175520"/>
                  </a:lnTo>
                  <a:cubicBezTo>
                    <a:pt x="5100655" y="2236193"/>
                    <a:pt x="5109932" y="2297868"/>
                    <a:pt x="5114310" y="2359982"/>
                  </a:cubicBezTo>
                  <a:cubicBezTo>
                    <a:pt x="5124942" y="2443503"/>
                    <a:pt x="5130153" y="2527624"/>
                    <a:pt x="5129945" y="2611824"/>
                  </a:cubicBezTo>
                  <a:lnTo>
                    <a:pt x="5129945" y="2761918"/>
                  </a:lnTo>
                  <a:cubicBezTo>
                    <a:pt x="5129945" y="2814070"/>
                    <a:pt x="5119522" y="2867682"/>
                    <a:pt x="5113736" y="2924789"/>
                  </a:cubicBezTo>
                  <a:cubicBezTo>
                    <a:pt x="5110714" y="2953055"/>
                    <a:pt x="5107743" y="2981895"/>
                    <a:pt x="5105293" y="3010735"/>
                  </a:cubicBezTo>
                  <a:cubicBezTo>
                    <a:pt x="5101124" y="3040149"/>
                    <a:pt x="5093306" y="3069615"/>
                    <a:pt x="5087313" y="3100280"/>
                  </a:cubicBezTo>
                  <a:cubicBezTo>
                    <a:pt x="5074075" y="3158586"/>
                    <a:pt x="5064433" y="3222890"/>
                    <a:pt x="5046400" y="3285994"/>
                  </a:cubicBezTo>
                  <a:cubicBezTo>
                    <a:pt x="4773824" y="4308045"/>
                    <a:pt x="3883914" y="5044980"/>
                    <a:pt x="2829571" y="5121748"/>
                  </a:cubicBezTo>
                  <a:cubicBezTo>
                    <a:pt x="2420588" y="5154187"/>
                    <a:pt x="2010041" y="5082686"/>
                    <a:pt x="1636075" y="4913817"/>
                  </a:cubicBezTo>
                  <a:cubicBezTo>
                    <a:pt x="1587913" y="4893843"/>
                    <a:pt x="1541085" y="4870844"/>
                    <a:pt x="1495878" y="4844872"/>
                  </a:cubicBezTo>
                  <a:cubicBezTo>
                    <a:pt x="1450223" y="4819683"/>
                    <a:pt x="1402743" y="4797414"/>
                    <a:pt x="1358860" y="4769200"/>
                  </a:cubicBezTo>
                  <a:cubicBezTo>
                    <a:pt x="1269859" y="4713658"/>
                    <a:pt x="1184365" y="4652692"/>
                    <a:pt x="1102858" y="4586667"/>
                  </a:cubicBezTo>
                  <a:cubicBezTo>
                    <a:pt x="854647" y="4390591"/>
                    <a:pt x="648615" y="4146316"/>
                    <a:pt x="497145" y="3868533"/>
                  </a:cubicBezTo>
                  <a:cubicBezTo>
                    <a:pt x="473067" y="3822274"/>
                    <a:pt x="446070" y="3776589"/>
                    <a:pt x="423190" y="3730278"/>
                  </a:cubicBezTo>
                  <a:lnTo>
                    <a:pt x="364297" y="3587850"/>
                  </a:lnTo>
                  <a:lnTo>
                    <a:pt x="334799" y="3517341"/>
                  </a:lnTo>
                  <a:lnTo>
                    <a:pt x="311398" y="3439843"/>
                  </a:lnTo>
                  <a:lnTo>
                    <a:pt x="263971" y="3285525"/>
                  </a:lnTo>
                  <a:cubicBezTo>
                    <a:pt x="253547" y="3242864"/>
                    <a:pt x="244114" y="3185758"/>
                    <a:pt x="233899" y="3137100"/>
                  </a:cubicBezTo>
                  <a:cubicBezTo>
                    <a:pt x="222110" y="3087055"/>
                    <a:pt x="213891" y="3036232"/>
                    <a:pt x="209299" y="2985024"/>
                  </a:cubicBezTo>
                  <a:cubicBezTo>
                    <a:pt x="195775" y="2883443"/>
                    <a:pt x="189744" y="2780995"/>
                    <a:pt x="191266" y="2678527"/>
                  </a:cubicBezTo>
                  <a:cubicBezTo>
                    <a:pt x="191266" y="2627470"/>
                    <a:pt x="191266" y="2576361"/>
                    <a:pt x="194237" y="2526503"/>
                  </a:cubicBezTo>
                  <a:lnTo>
                    <a:pt x="209872" y="2375262"/>
                  </a:lnTo>
                  <a:cubicBezTo>
                    <a:pt x="214177" y="2325217"/>
                    <a:pt x="222417" y="2275589"/>
                    <a:pt x="234524" y="2226837"/>
                  </a:cubicBezTo>
                  <a:lnTo>
                    <a:pt x="263971" y="2082011"/>
                  </a:lnTo>
                  <a:lnTo>
                    <a:pt x="308427" y="1940783"/>
                  </a:lnTo>
                  <a:cubicBezTo>
                    <a:pt x="320977" y="1893403"/>
                    <a:pt x="337472" y="1847154"/>
                    <a:pt x="357730" y="1802528"/>
                  </a:cubicBezTo>
                  <a:cubicBezTo>
                    <a:pt x="494665" y="1453573"/>
                    <a:pt x="710662" y="1141172"/>
                    <a:pt x="988720" y="889918"/>
                  </a:cubicBezTo>
                  <a:cubicBezTo>
                    <a:pt x="1117331" y="775445"/>
                    <a:pt x="1257502" y="674682"/>
                    <a:pt x="1406965" y="589262"/>
                  </a:cubicBezTo>
                  <a:cubicBezTo>
                    <a:pt x="1477053" y="548333"/>
                    <a:pt x="1549716" y="511993"/>
                    <a:pt x="1624505" y="480472"/>
                  </a:cubicBezTo>
                  <a:cubicBezTo>
                    <a:pt x="1696010" y="447903"/>
                    <a:pt x="1769465" y="419793"/>
                    <a:pt x="1844441" y="396299"/>
                  </a:cubicBezTo>
                  <a:cubicBezTo>
                    <a:pt x="2319187" y="239180"/>
                    <a:pt x="2831474" y="236640"/>
                    <a:pt x="3307752" y="389050"/>
                  </a:cubicBezTo>
                  <a:cubicBezTo>
                    <a:pt x="3349446" y="402870"/>
                    <a:pt x="3391140" y="412518"/>
                    <a:pt x="3424912" y="428112"/>
                  </a:cubicBezTo>
                  <a:lnTo>
                    <a:pt x="3524666" y="470198"/>
                  </a:lnTo>
                  <a:lnTo>
                    <a:pt x="3582986" y="495440"/>
                  </a:lnTo>
                  <a:lnTo>
                    <a:pt x="3426111" y="810960"/>
                  </a:lnTo>
                  <a:lnTo>
                    <a:pt x="3384052" y="791142"/>
                  </a:lnTo>
                  <a:lnTo>
                    <a:pt x="3292742" y="756253"/>
                  </a:lnTo>
                  <a:cubicBezTo>
                    <a:pt x="3260846" y="743058"/>
                    <a:pt x="3226031" y="735392"/>
                    <a:pt x="3189966" y="724440"/>
                  </a:cubicBezTo>
                  <a:cubicBezTo>
                    <a:pt x="3030136" y="676658"/>
                    <a:pt x="2864881" y="649393"/>
                    <a:pt x="2698182" y="643291"/>
                  </a:cubicBezTo>
                  <a:cubicBezTo>
                    <a:pt x="2728176" y="710135"/>
                    <a:pt x="2738011" y="784290"/>
                    <a:pt x="2726483" y="856645"/>
                  </a:cubicBezTo>
                  <a:cubicBezTo>
                    <a:pt x="2863214" y="867045"/>
                    <a:pt x="2998224" y="893673"/>
                    <a:pt x="3128675" y="935969"/>
                  </a:cubicBezTo>
                  <a:cubicBezTo>
                    <a:pt x="3160519" y="946764"/>
                    <a:pt x="3192363" y="954013"/>
                    <a:pt x="3218214" y="966008"/>
                  </a:cubicBezTo>
                  <a:lnTo>
                    <a:pt x="3293941" y="997873"/>
                  </a:lnTo>
                  <a:lnTo>
                    <a:pt x="3332403" y="1013519"/>
                  </a:lnTo>
                  <a:lnTo>
                    <a:pt x="3175216" y="1329821"/>
                  </a:lnTo>
                  <a:lnTo>
                    <a:pt x="3165575" y="1325597"/>
                  </a:lnTo>
                  <a:cubicBezTo>
                    <a:pt x="3120222" y="1306327"/>
                    <a:pt x="3073649" y="1290071"/>
                    <a:pt x="3026160" y="1276939"/>
                  </a:cubicBezTo>
                  <a:cubicBezTo>
                    <a:pt x="2901411" y="1240094"/>
                    <a:pt x="2772216" y="1220479"/>
                    <a:pt x="2642156" y="1218633"/>
                  </a:cubicBezTo>
                  <a:cubicBezTo>
                    <a:pt x="2474936" y="1216224"/>
                    <a:pt x="2308644" y="1243906"/>
                    <a:pt x="2151207" y="1300355"/>
                  </a:cubicBezTo>
                  <a:cubicBezTo>
                    <a:pt x="2106698" y="1315438"/>
                    <a:pt x="2063180" y="1333310"/>
                    <a:pt x="2020912" y="1353863"/>
                  </a:cubicBezTo>
                  <a:cubicBezTo>
                    <a:pt x="2007935" y="1359079"/>
                    <a:pt x="1995166" y="1365337"/>
                    <a:pt x="1982606" y="1371647"/>
                  </a:cubicBezTo>
                  <a:cubicBezTo>
                    <a:pt x="2032920" y="1414130"/>
                    <a:pt x="2071201" y="1469088"/>
                    <a:pt x="2093616" y="1531024"/>
                  </a:cubicBezTo>
                  <a:cubicBezTo>
                    <a:pt x="2095232" y="1530503"/>
                    <a:pt x="2096848" y="1529877"/>
                    <a:pt x="2098464" y="1529303"/>
                  </a:cubicBezTo>
                  <a:cubicBezTo>
                    <a:pt x="2135045" y="1512599"/>
                    <a:pt x="2172643" y="1498226"/>
                    <a:pt x="2211038" y="1486278"/>
                  </a:cubicBezTo>
                  <a:cubicBezTo>
                    <a:pt x="2348493" y="1440910"/>
                    <a:pt x="2493094" y="1421150"/>
                    <a:pt x="2637674" y="1427972"/>
                  </a:cubicBezTo>
                  <a:cubicBezTo>
                    <a:pt x="2747997" y="1432571"/>
                    <a:pt x="2857178" y="1452186"/>
                    <a:pt x="2962211" y="1486278"/>
                  </a:cubicBezTo>
                  <a:cubicBezTo>
                    <a:pt x="3000309" y="1497605"/>
                    <a:pt x="3037480" y="1511869"/>
                    <a:pt x="3073378" y="1528938"/>
                  </a:cubicBezTo>
                  <a:lnTo>
                    <a:pt x="2913533" y="1847431"/>
                  </a:lnTo>
                  <a:cubicBezTo>
                    <a:pt x="2894463" y="1838982"/>
                    <a:pt x="2874773" y="1832004"/>
                    <a:pt x="2854640" y="1826570"/>
                  </a:cubicBezTo>
                  <a:cubicBezTo>
                    <a:pt x="2682302" y="1778371"/>
                    <a:pt x="2499181" y="1785672"/>
                    <a:pt x="2331221" y="1847431"/>
                  </a:cubicBezTo>
                  <a:cubicBezTo>
                    <a:pt x="2304673" y="1856505"/>
                    <a:pt x="2278760" y="1867358"/>
                    <a:pt x="2253670" y="1879921"/>
                  </a:cubicBezTo>
                  <a:cubicBezTo>
                    <a:pt x="2227095" y="1892522"/>
                    <a:pt x="2201224" y="1906556"/>
                    <a:pt x="2176171" y="1921956"/>
                  </a:cubicBezTo>
                  <a:cubicBezTo>
                    <a:pt x="2125310" y="1954338"/>
                    <a:pt x="2077648" y="1991501"/>
                    <a:pt x="2033838" y="2032936"/>
                  </a:cubicBezTo>
                  <a:cubicBezTo>
                    <a:pt x="1941412" y="2123821"/>
                    <a:pt x="1870917" y="2234603"/>
                    <a:pt x="1827712" y="2356852"/>
                  </a:cubicBezTo>
                  <a:cubicBezTo>
                    <a:pt x="1782437" y="2486414"/>
                    <a:pt x="1770252" y="2625243"/>
                    <a:pt x="1792272" y="2760718"/>
                  </a:cubicBezTo>
                  <a:cubicBezTo>
                    <a:pt x="1792272" y="2777563"/>
                    <a:pt x="1799464" y="2794356"/>
                    <a:pt x="1803060" y="2811827"/>
                  </a:cubicBezTo>
                  <a:cubicBezTo>
                    <a:pt x="1806656" y="2829298"/>
                    <a:pt x="1809679" y="2842441"/>
                    <a:pt x="1816298" y="2864710"/>
                  </a:cubicBezTo>
                  <a:lnTo>
                    <a:pt x="1832507" y="2910343"/>
                  </a:lnTo>
                  <a:lnTo>
                    <a:pt x="1839751" y="2933185"/>
                  </a:lnTo>
                  <a:lnTo>
                    <a:pt x="1851165" y="2957853"/>
                  </a:lnTo>
                  <a:lnTo>
                    <a:pt x="1873992" y="3007137"/>
                  </a:lnTo>
                  <a:lnTo>
                    <a:pt x="1900416" y="3052196"/>
                  </a:lnTo>
                  <a:cubicBezTo>
                    <a:pt x="1918042" y="3081839"/>
                    <a:pt x="1937519" y="3110336"/>
                    <a:pt x="1958736" y="3137517"/>
                  </a:cubicBezTo>
                  <a:cubicBezTo>
                    <a:pt x="2045168" y="3245081"/>
                    <a:pt x="2157711" y="3328686"/>
                    <a:pt x="2285618" y="3380337"/>
                  </a:cubicBezTo>
                  <a:cubicBezTo>
                    <a:pt x="2407673" y="3430174"/>
                    <a:pt x="2540391" y="3448119"/>
                    <a:pt x="2671290" y="3432489"/>
                  </a:cubicBezTo>
                  <a:cubicBezTo>
                    <a:pt x="2792328" y="3419269"/>
                    <a:pt x="2908707" y="3378350"/>
                    <a:pt x="3011410" y="3312905"/>
                  </a:cubicBezTo>
                  <a:cubicBezTo>
                    <a:pt x="3101517" y="3253967"/>
                    <a:pt x="3178286" y="3176793"/>
                    <a:pt x="3236767" y="3086356"/>
                  </a:cubicBezTo>
                  <a:cubicBezTo>
                    <a:pt x="3285201" y="3012118"/>
                    <a:pt x="3320187" y="2929921"/>
                    <a:pt x="3340117" y="2843536"/>
                  </a:cubicBezTo>
                  <a:cubicBezTo>
                    <a:pt x="3355434" y="2776781"/>
                    <a:pt x="3361506" y="2708238"/>
                    <a:pt x="3358150" y="2639830"/>
                  </a:cubicBezTo>
                  <a:cubicBezTo>
                    <a:pt x="3356372" y="2595886"/>
                    <a:pt x="3350332" y="2552225"/>
                    <a:pt x="3340117" y="2509450"/>
                  </a:cubicBezTo>
                  <a:cubicBezTo>
                    <a:pt x="3333550" y="2480036"/>
                    <a:pt x="3329694" y="2464390"/>
                    <a:pt x="3329694" y="2464390"/>
                  </a:cubicBezTo>
                  <a:lnTo>
                    <a:pt x="3338137" y="2510075"/>
                  </a:lnTo>
                  <a:cubicBezTo>
                    <a:pt x="3389170" y="2813194"/>
                    <a:pt x="3247545" y="3116307"/>
                    <a:pt x="2982381" y="3271496"/>
                  </a:cubicBezTo>
                  <a:cubicBezTo>
                    <a:pt x="2884983" y="3326183"/>
                    <a:pt x="2776547" y="3358261"/>
                    <a:pt x="2665088" y="3365370"/>
                  </a:cubicBezTo>
                  <a:cubicBezTo>
                    <a:pt x="2547396" y="3373000"/>
                    <a:pt x="2429698" y="3350454"/>
                    <a:pt x="2323143" y="3299867"/>
                  </a:cubicBezTo>
                  <a:cubicBezTo>
                    <a:pt x="2214936" y="3248486"/>
                    <a:pt x="2121489" y="3170530"/>
                    <a:pt x="2051506" y="3073266"/>
                  </a:cubicBezTo>
                  <a:cubicBezTo>
                    <a:pt x="2017311" y="3025687"/>
                    <a:pt x="1989616" y="2973754"/>
                    <a:pt x="1969160" y="2918843"/>
                  </a:cubicBezTo>
                  <a:lnTo>
                    <a:pt x="1960873" y="2899599"/>
                  </a:lnTo>
                  <a:lnTo>
                    <a:pt x="1956078" y="2873158"/>
                  </a:lnTo>
                  <a:lnTo>
                    <a:pt x="1942840" y="2827473"/>
                  </a:lnTo>
                  <a:cubicBezTo>
                    <a:pt x="1938618" y="2804057"/>
                    <a:pt x="1931426" y="2771618"/>
                    <a:pt x="1929029" y="2744551"/>
                  </a:cubicBezTo>
                  <a:cubicBezTo>
                    <a:pt x="1905727" y="2526159"/>
                    <a:pt x="1989991" y="2310067"/>
                    <a:pt x="2154959" y="2165194"/>
                  </a:cubicBezTo>
                  <a:cubicBezTo>
                    <a:pt x="2191619" y="2134909"/>
                    <a:pt x="2231056" y="2108155"/>
                    <a:pt x="2272745" y="2085296"/>
                  </a:cubicBezTo>
                  <a:cubicBezTo>
                    <a:pt x="2291570" y="2074658"/>
                    <a:pt x="2311052" y="2065213"/>
                    <a:pt x="2331065" y="2057030"/>
                  </a:cubicBezTo>
                  <a:cubicBezTo>
                    <a:pt x="2350005" y="2048050"/>
                    <a:pt x="2369716" y="2040805"/>
                    <a:pt x="2389958" y="2035387"/>
                  </a:cubicBezTo>
                  <a:cubicBezTo>
                    <a:pt x="2463152" y="2011439"/>
                    <a:pt x="2540235" y="2001655"/>
                    <a:pt x="2617087" y="2006547"/>
                  </a:cubicBezTo>
                  <a:cubicBezTo>
                    <a:pt x="2675225" y="2009718"/>
                    <a:pt x="2732653" y="2020842"/>
                    <a:pt x="2787773" y="2039611"/>
                  </a:cubicBezTo>
                  <a:cubicBezTo>
                    <a:pt x="2798196" y="2039611"/>
                    <a:pt x="2805806" y="2045609"/>
                    <a:pt x="2813832" y="2048634"/>
                  </a:cubicBezTo>
                  <a:lnTo>
                    <a:pt x="2655185" y="2368326"/>
                  </a:lnTo>
                  <a:cubicBezTo>
                    <a:pt x="2637367" y="2364811"/>
                    <a:pt x="2619245" y="2363064"/>
                    <a:pt x="2601087" y="2363111"/>
                  </a:cubicBezTo>
                  <a:cubicBezTo>
                    <a:pt x="2441555" y="2365505"/>
                    <a:pt x="2314169" y="2496850"/>
                    <a:pt x="2316555" y="2656487"/>
                  </a:cubicBezTo>
                  <a:cubicBezTo>
                    <a:pt x="2318948" y="2816125"/>
                    <a:pt x="2450211" y="2943595"/>
                    <a:pt x="2609739" y="2941206"/>
                  </a:cubicBezTo>
                  <a:cubicBezTo>
                    <a:pt x="2767895" y="2938833"/>
                    <a:pt x="2894740" y="2809632"/>
                    <a:pt x="2894302" y="2651356"/>
                  </a:cubicBezTo>
                  <a:cubicBezTo>
                    <a:pt x="2893848" y="2583020"/>
                    <a:pt x="2868900" y="2517121"/>
                    <a:pt x="2823995" y="2465642"/>
                  </a:cubicBezTo>
                  <a:lnTo>
                    <a:pt x="3498816" y="1102021"/>
                  </a:lnTo>
                  <a:lnTo>
                    <a:pt x="3891262" y="308162"/>
                  </a:lnTo>
                  <a:lnTo>
                    <a:pt x="3744603" y="241459"/>
                  </a:lnTo>
                  <a:cubicBezTo>
                    <a:pt x="3713332" y="226439"/>
                    <a:pt x="3682739" y="213193"/>
                    <a:pt x="3646674" y="198799"/>
                  </a:cubicBezTo>
                  <a:lnTo>
                    <a:pt x="3529617" y="151184"/>
                  </a:lnTo>
                  <a:cubicBezTo>
                    <a:pt x="3486307" y="133139"/>
                    <a:pt x="3440652" y="123543"/>
                    <a:pt x="3392600" y="108524"/>
                  </a:cubicBezTo>
                  <a:cubicBezTo>
                    <a:pt x="2859701" y="-49377"/>
                    <a:pt x="2290554" y="-34650"/>
                    <a:pt x="1766526" y="150610"/>
                  </a:cubicBezTo>
                  <a:cubicBezTo>
                    <a:pt x="1683518" y="178042"/>
                    <a:pt x="1602417" y="210950"/>
                    <a:pt x="1523761" y="249126"/>
                  </a:cubicBezTo>
                  <a:cubicBezTo>
                    <a:pt x="1440711" y="286013"/>
                    <a:pt x="1360200" y="328381"/>
                    <a:pt x="1282769" y="375960"/>
                  </a:cubicBezTo>
                  <a:cubicBezTo>
                    <a:pt x="1120458" y="473969"/>
                    <a:pt x="968457" y="588135"/>
                    <a:pt x="829083" y="716721"/>
                  </a:cubicBezTo>
                  <a:cubicBezTo>
                    <a:pt x="531731" y="998337"/>
                    <a:pt x="303424" y="1344898"/>
                    <a:pt x="161976" y="1729358"/>
                  </a:cubicBezTo>
                  <a:cubicBezTo>
                    <a:pt x="141588" y="1778308"/>
                    <a:pt x="124915" y="1828724"/>
                    <a:pt x="112099" y="1880183"/>
                  </a:cubicBezTo>
                  <a:lnTo>
                    <a:pt x="68216" y="2034657"/>
                  </a:lnTo>
                  <a:cubicBezTo>
                    <a:pt x="57793" y="2088113"/>
                    <a:pt x="47786" y="2140421"/>
                    <a:pt x="38770" y="2193304"/>
                  </a:cubicBezTo>
                  <a:cubicBezTo>
                    <a:pt x="27257" y="2246358"/>
                    <a:pt x="19627" y="2300184"/>
                    <a:pt x="15942" y="2354349"/>
                  </a:cubicBezTo>
                  <a:cubicBezTo>
                    <a:pt x="11147" y="2408431"/>
                    <a:pt x="6926" y="2462513"/>
                    <a:pt x="2131" y="2517220"/>
                  </a:cubicBezTo>
                  <a:cubicBezTo>
                    <a:pt x="-2664" y="2571928"/>
                    <a:pt x="2131" y="2626009"/>
                    <a:pt x="2131" y="2681291"/>
                  </a:cubicBezTo>
                  <a:cubicBezTo>
                    <a:pt x="3444" y="2791545"/>
                    <a:pt x="12273" y="2901581"/>
                    <a:pt x="28555" y="3010631"/>
                  </a:cubicBezTo>
                  <a:cubicBezTo>
                    <a:pt x="35184" y="3065537"/>
                    <a:pt x="45420" y="3119947"/>
                    <a:pt x="59200" y="3173502"/>
                  </a:cubicBezTo>
                  <a:cubicBezTo>
                    <a:pt x="71812" y="3231756"/>
                    <a:pt x="80047" y="3278067"/>
                    <a:pt x="97037" y="3338772"/>
                  </a:cubicBezTo>
                  <a:lnTo>
                    <a:pt x="172765" y="3568919"/>
                  </a:lnTo>
                  <a:lnTo>
                    <a:pt x="207631" y="3647148"/>
                  </a:lnTo>
                  <a:lnTo>
                    <a:pt x="276114" y="3802821"/>
                  </a:lnTo>
                  <a:cubicBezTo>
                    <a:pt x="302173" y="3852679"/>
                    <a:pt x="330838" y="3900189"/>
                    <a:pt x="358460" y="3948847"/>
                  </a:cubicBezTo>
                  <a:cubicBezTo>
                    <a:pt x="413689" y="4045673"/>
                    <a:pt x="475438" y="4138634"/>
                    <a:pt x="543270" y="4227079"/>
                  </a:cubicBezTo>
                  <a:cubicBezTo>
                    <a:pt x="680256" y="4403290"/>
                    <a:pt x="839418" y="4561061"/>
                    <a:pt x="1016812" y="4696448"/>
                  </a:cubicBezTo>
                  <a:cubicBezTo>
                    <a:pt x="1104265" y="4764089"/>
                    <a:pt x="1195763" y="4826254"/>
                    <a:pt x="1290795" y="4882735"/>
                  </a:cubicBezTo>
                  <a:cubicBezTo>
                    <a:pt x="1338274" y="4911627"/>
                    <a:pt x="1388776" y="4933844"/>
                    <a:pt x="1436724" y="4959659"/>
                  </a:cubicBezTo>
                  <a:cubicBezTo>
                    <a:pt x="1484829" y="4985996"/>
                    <a:pt x="1534622" y="5009099"/>
                    <a:pt x="1585781" y="5028813"/>
                  </a:cubicBezTo>
                  <a:cubicBezTo>
                    <a:pt x="1979698" y="5196064"/>
                    <a:pt x="2409409" y="5261150"/>
                    <a:pt x="2835148" y="5218125"/>
                  </a:cubicBezTo>
                  <a:cubicBezTo>
                    <a:pt x="3232645" y="5178281"/>
                    <a:pt x="3615784" y="5048057"/>
                    <a:pt x="3955315" y="4837414"/>
                  </a:cubicBezTo>
                  <a:cubicBezTo>
                    <a:pt x="4511828" y="4484032"/>
                    <a:pt x="4910894" y="3929708"/>
                    <a:pt x="5069697" y="3289593"/>
                  </a:cubicBezTo>
                  <a:cubicBezTo>
                    <a:pt x="5087156" y="3225863"/>
                    <a:pt x="5094922" y="3161559"/>
                    <a:pt x="5106961" y="3100854"/>
                  </a:cubicBezTo>
                  <a:cubicBezTo>
                    <a:pt x="5112173" y="3070241"/>
                    <a:pt x="5119573" y="3041974"/>
                    <a:pt x="5123170" y="3010735"/>
                  </a:cubicBezTo>
                  <a:cubicBezTo>
                    <a:pt x="5126766" y="2979496"/>
                    <a:pt x="5128016" y="2952429"/>
                    <a:pt x="5130414" y="2923589"/>
                  </a:cubicBezTo>
                  <a:cubicBezTo>
                    <a:pt x="5134010" y="2865283"/>
                    <a:pt x="5141202" y="2811827"/>
                    <a:pt x="5142401" y="2758945"/>
                  </a:cubicBezTo>
                  <a:cubicBezTo>
                    <a:pt x="5143600" y="2706063"/>
                    <a:pt x="5142401" y="2656153"/>
                    <a:pt x="5142401" y="2608695"/>
                  </a:cubicBezTo>
                  <a:close/>
                  <a:moveTo>
                    <a:pt x="890322" y="2725411"/>
                  </a:moveTo>
                  <a:cubicBezTo>
                    <a:pt x="914421" y="2606244"/>
                    <a:pt x="837923" y="2489945"/>
                    <a:pt x="719011" y="2464964"/>
                  </a:cubicBezTo>
                  <a:cubicBezTo>
                    <a:pt x="718385" y="2464964"/>
                    <a:pt x="717239" y="2464390"/>
                    <a:pt x="716665" y="2464390"/>
                  </a:cubicBezTo>
                  <a:cubicBezTo>
                    <a:pt x="596805" y="2440489"/>
                    <a:pt x="480275" y="2518336"/>
                    <a:pt x="456389" y="2638276"/>
                  </a:cubicBezTo>
                  <a:cubicBezTo>
                    <a:pt x="432504" y="2758215"/>
                    <a:pt x="510300" y="2874822"/>
                    <a:pt x="630160" y="2898723"/>
                  </a:cubicBezTo>
                  <a:cubicBezTo>
                    <a:pt x="749797" y="2922583"/>
                    <a:pt x="866165" y="2845064"/>
                    <a:pt x="890322" y="2725411"/>
                  </a:cubicBezTo>
                  <a:moveTo>
                    <a:pt x="1864611" y="3599376"/>
                  </a:moveTo>
                  <a:cubicBezTo>
                    <a:pt x="1888736" y="3480198"/>
                    <a:pt x="1812191" y="3363883"/>
                    <a:pt x="1693248" y="3338981"/>
                  </a:cubicBezTo>
                  <a:cubicBezTo>
                    <a:pt x="1692675" y="3338981"/>
                    <a:pt x="1691528" y="3338407"/>
                    <a:pt x="1690955" y="3338407"/>
                  </a:cubicBezTo>
                  <a:cubicBezTo>
                    <a:pt x="1571100" y="3314475"/>
                    <a:pt x="1454554" y="3392301"/>
                    <a:pt x="1430637" y="3512230"/>
                  </a:cubicBezTo>
                  <a:cubicBezTo>
                    <a:pt x="1406720" y="3632164"/>
                    <a:pt x="1484496" y="3748792"/>
                    <a:pt x="1604351" y="3772719"/>
                  </a:cubicBezTo>
                  <a:cubicBezTo>
                    <a:pt x="1724096" y="3796631"/>
                    <a:pt x="1840569" y="3718966"/>
                    <a:pt x="1864611" y="3599168"/>
                  </a:cubicBezTo>
                  <a:moveTo>
                    <a:pt x="1979844" y="797348"/>
                  </a:moveTo>
                  <a:cubicBezTo>
                    <a:pt x="1979844" y="789891"/>
                    <a:pt x="1980104" y="782485"/>
                    <a:pt x="1980521" y="775132"/>
                  </a:cubicBezTo>
                  <a:lnTo>
                    <a:pt x="1979948" y="775132"/>
                  </a:lnTo>
                  <a:lnTo>
                    <a:pt x="1979948" y="777478"/>
                  </a:lnTo>
                  <a:cubicBezTo>
                    <a:pt x="1917229" y="797338"/>
                    <a:pt x="1855892" y="821328"/>
                    <a:pt x="1796337" y="849292"/>
                  </a:cubicBezTo>
                  <a:cubicBezTo>
                    <a:pt x="1732435" y="875785"/>
                    <a:pt x="1670473" y="906737"/>
                    <a:pt x="1610902" y="941914"/>
                  </a:cubicBezTo>
                  <a:cubicBezTo>
                    <a:pt x="1485871" y="1012090"/>
                    <a:pt x="1368523" y="1095168"/>
                    <a:pt x="1260775" y="1189793"/>
                  </a:cubicBezTo>
                  <a:cubicBezTo>
                    <a:pt x="1035313" y="1391392"/>
                    <a:pt x="860073" y="1642937"/>
                    <a:pt x="749031" y="1924355"/>
                  </a:cubicBezTo>
                  <a:cubicBezTo>
                    <a:pt x="733765" y="1961310"/>
                    <a:pt x="720918" y="1999214"/>
                    <a:pt x="710568" y="2037838"/>
                  </a:cubicBezTo>
                  <a:cubicBezTo>
                    <a:pt x="699623" y="2074918"/>
                    <a:pt x="688001" y="2111998"/>
                    <a:pt x="677056" y="2150800"/>
                  </a:cubicBezTo>
                  <a:cubicBezTo>
                    <a:pt x="666111" y="2189601"/>
                    <a:pt x="661785" y="2227202"/>
                    <a:pt x="654489" y="2263709"/>
                  </a:cubicBezTo>
                  <a:cubicBezTo>
                    <a:pt x="651623" y="2277946"/>
                    <a:pt x="648964" y="2292236"/>
                    <a:pt x="646723" y="2306526"/>
                  </a:cubicBezTo>
                  <a:cubicBezTo>
                    <a:pt x="655427" y="2305900"/>
                    <a:pt x="664235" y="2305587"/>
                    <a:pt x="673095" y="2305587"/>
                  </a:cubicBezTo>
                  <a:cubicBezTo>
                    <a:pt x="715878" y="2305592"/>
                    <a:pt x="758339" y="2312930"/>
                    <a:pt x="798647" y="2327282"/>
                  </a:cubicBezTo>
                  <a:cubicBezTo>
                    <a:pt x="800992" y="2314922"/>
                    <a:pt x="803442" y="2302666"/>
                    <a:pt x="806204" y="2290463"/>
                  </a:cubicBezTo>
                  <a:lnTo>
                    <a:pt x="829396" y="2183916"/>
                  </a:lnTo>
                  <a:lnTo>
                    <a:pt x="863690" y="2080811"/>
                  </a:lnTo>
                  <a:cubicBezTo>
                    <a:pt x="873269" y="2046245"/>
                    <a:pt x="885715" y="2012544"/>
                    <a:pt x="900902" y="1980054"/>
                  </a:cubicBezTo>
                  <a:cubicBezTo>
                    <a:pt x="1008051" y="1723705"/>
                    <a:pt x="1173962" y="1496171"/>
                    <a:pt x="1385232" y="1315845"/>
                  </a:cubicBezTo>
                  <a:cubicBezTo>
                    <a:pt x="1484277" y="1231864"/>
                    <a:pt x="1591801" y="1158455"/>
                    <a:pt x="1706069" y="1096806"/>
                  </a:cubicBezTo>
                  <a:cubicBezTo>
                    <a:pt x="1759766" y="1066547"/>
                    <a:pt x="1815391" y="1039861"/>
                    <a:pt x="1872585" y="1016909"/>
                  </a:cubicBezTo>
                  <a:cubicBezTo>
                    <a:pt x="1920205" y="996304"/>
                    <a:pt x="1968925" y="978337"/>
                    <a:pt x="2018515" y="963088"/>
                  </a:cubicBezTo>
                  <a:cubicBezTo>
                    <a:pt x="1993092" y="911614"/>
                    <a:pt x="1979859" y="854971"/>
                    <a:pt x="1979844" y="797557"/>
                  </a:cubicBezTo>
                  <a:close/>
                  <a:moveTo>
                    <a:pt x="3813607" y="2364571"/>
                  </a:moveTo>
                  <a:cubicBezTo>
                    <a:pt x="3813607" y="2364571"/>
                    <a:pt x="3817203" y="2392472"/>
                    <a:pt x="3827470" y="2446971"/>
                  </a:cubicBezTo>
                  <a:lnTo>
                    <a:pt x="3829242" y="2447337"/>
                  </a:lnTo>
                  <a:cubicBezTo>
                    <a:pt x="3818454" y="2393098"/>
                    <a:pt x="3813607" y="2364571"/>
                    <a:pt x="3813607" y="2364571"/>
                  </a:cubicBezTo>
                  <a:close/>
                  <a:moveTo>
                    <a:pt x="3856396" y="2683690"/>
                  </a:moveTo>
                  <a:cubicBezTo>
                    <a:pt x="3855718" y="2638015"/>
                    <a:pt x="3851653" y="2592455"/>
                    <a:pt x="3844356" y="2547364"/>
                  </a:cubicBezTo>
                  <a:cubicBezTo>
                    <a:pt x="3841469" y="2513585"/>
                    <a:pt x="3835835" y="2480098"/>
                    <a:pt x="3827522" y="2447232"/>
                  </a:cubicBezTo>
                  <a:lnTo>
                    <a:pt x="3826271" y="2447232"/>
                  </a:lnTo>
                  <a:cubicBezTo>
                    <a:pt x="3833490" y="2479864"/>
                    <a:pt x="3838316" y="2512985"/>
                    <a:pt x="3840708" y="2546321"/>
                  </a:cubicBezTo>
                  <a:cubicBezTo>
                    <a:pt x="3845633" y="2591589"/>
                    <a:pt x="3847848" y="2637113"/>
                    <a:pt x="3847379" y="2682647"/>
                  </a:cubicBezTo>
                  <a:lnTo>
                    <a:pt x="3847379" y="2763795"/>
                  </a:lnTo>
                  <a:cubicBezTo>
                    <a:pt x="3847379" y="2792322"/>
                    <a:pt x="3842167" y="2824552"/>
                    <a:pt x="3838936" y="2852454"/>
                  </a:cubicBezTo>
                  <a:cubicBezTo>
                    <a:pt x="3836002" y="2884355"/>
                    <a:pt x="3830973" y="2916027"/>
                    <a:pt x="3823874" y="2947266"/>
                  </a:cubicBezTo>
                  <a:cubicBezTo>
                    <a:pt x="3817203" y="2979496"/>
                    <a:pt x="3811783" y="3013604"/>
                    <a:pt x="3801568" y="3047659"/>
                  </a:cubicBezTo>
                  <a:cubicBezTo>
                    <a:pt x="3711143" y="3385083"/>
                    <a:pt x="3497773" y="3673849"/>
                    <a:pt x="3205497" y="3853983"/>
                  </a:cubicBezTo>
                  <a:cubicBezTo>
                    <a:pt x="3031465" y="3957927"/>
                    <a:pt x="2835622" y="4019873"/>
                    <a:pt x="2633504" y="4034898"/>
                  </a:cubicBezTo>
                  <a:cubicBezTo>
                    <a:pt x="2419165" y="4051430"/>
                    <a:pt x="2204211" y="4011894"/>
                    <a:pt x="2009759" y="3920164"/>
                  </a:cubicBezTo>
                  <a:cubicBezTo>
                    <a:pt x="1984430" y="3909733"/>
                    <a:pt x="1960925" y="3895391"/>
                    <a:pt x="1936794" y="3882406"/>
                  </a:cubicBezTo>
                  <a:cubicBezTo>
                    <a:pt x="1917719" y="3872601"/>
                    <a:pt x="1898331" y="3861962"/>
                    <a:pt x="1879465" y="3850645"/>
                  </a:cubicBezTo>
                  <a:cubicBezTo>
                    <a:pt x="1849226" y="3874484"/>
                    <a:pt x="1815511" y="3893550"/>
                    <a:pt x="1779503" y="3907178"/>
                  </a:cubicBezTo>
                  <a:lnTo>
                    <a:pt x="1814213" y="3929499"/>
                  </a:lnTo>
                  <a:cubicBezTo>
                    <a:pt x="1838917" y="3945144"/>
                    <a:pt x="1866018" y="3956722"/>
                    <a:pt x="1892390" y="3971220"/>
                  </a:cubicBezTo>
                  <a:cubicBezTo>
                    <a:pt x="1917912" y="3985411"/>
                    <a:pt x="1944278" y="3998022"/>
                    <a:pt x="1971348" y="4008978"/>
                  </a:cubicBezTo>
                  <a:cubicBezTo>
                    <a:pt x="2180763" y="4099421"/>
                    <a:pt x="2409851" y="4134629"/>
                    <a:pt x="2636736" y="4111249"/>
                  </a:cubicBezTo>
                  <a:cubicBezTo>
                    <a:pt x="2848318" y="4088005"/>
                    <a:pt x="3051666" y="4016108"/>
                    <a:pt x="3230878" y="3901180"/>
                  </a:cubicBezTo>
                  <a:cubicBezTo>
                    <a:pt x="3524979" y="3706653"/>
                    <a:pt x="3735951" y="3403649"/>
                    <a:pt x="3818506" y="3054804"/>
                  </a:cubicBezTo>
                  <a:cubicBezTo>
                    <a:pt x="3827574" y="3019445"/>
                    <a:pt x="3831796" y="2984764"/>
                    <a:pt x="3838415" y="2951908"/>
                  </a:cubicBezTo>
                  <a:cubicBezTo>
                    <a:pt x="3844393" y="2920007"/>
                    <a:pt x="3848005" y="2887703"/>
                    <a:pt x="3849255" y="2855270"/>
                  </a:cubicBezTo>
                  <a:cubicBezTo>
                    <a:pt x="3849255" y="2824292"/>
                    <a:pt x="3855301" y="2794513"/>
                    <a:pt x="3855874" y="2765412"/>
                  </a:cubicBezTo>
                  <a:cubicBezTo>
                    <a:pt x="3856448" y="2736311"/>
                    <a:pt x="3856396" y="2709714"/>
                    <a:pt x="3856396" y="2683690"/>
                  </a:cubicBezTo>
                  <a:close/>
                  <a:moveTo>
                    <a:pt x="2436552" y="4536706"/>
                  </a:moveTo>
                  <a:cubicBezTo>
                    <a:pt x="2436552" y="4533212"/>
                    <a:pt x="2436552" y="4529717"/>
                    <a:pt x="2436812" y="4526275"/>
                  </a:cubicBezTo>
                  <a:cubicBezTo>
                    <a:pt x="2243705" y="4503068"/>
                    <a:pt x="2055044" y="4451698"/>
                    <a:pt x="1876859" y="4373678"/>
                  </a:cubicBezTo>
                  <a:cubicBezTo>
                    <a:pt x="1839480" y="4358309"/>
                    <a:pt x="1803128" y="4340541"/>
                    <a:pt x="1768037" y="4320483"/>
                  </a:cubicBezTo>
                  <a:cubicBezTo>
                    <a:pt x="1731972" y="4300926"/>
                    <a:pt x="1695072" y="4283977"/>
                    <a:pt x="1660362" y="4261186"/>
                  </a:cubicBezTo>
                  <a:cubicBezTo>
                    <a:pt x="1590811" y="4218275"/>
                    <a:pt x="1523881" y="4171255"/>
                    <a:pt x="1459917" y="4120376"/>
                  </a:cubicBezTo>
                  <a:cubicBezTo>
                    <a:pt x="1331546" y="4019795"/>
                    <a:pt x="1216668" y="3903074"/>
                    <a:pt x="1118128" y="3773095"/>
                  </a:cubicBezTo>
                  <a:cubicBezTo>
                    <a:pt x="1069638" y="3708322"/>
                    <a:pt x="1025536" y="3640373"/>
                    <a:pt x="986114" y="3569702"/>
                  </a:cubicBezTo>
                  <a:cubicBezTo>
                    <a:pt x="967456" y="3533665"/>
                    <a:pt x="946296" y="3498775"/>
                    <a:pt x="925136" y="3463311"/>
                  </a:cubicBezTo>
                  <a:lnTo>
                    <a:pt x="881514" y="3353792"/>
                  </a:lnTo>
                  <a:lnTo>
                    <a:pt x="857905" y="3299971"/>
                  </a:lnTo>
                  <a:lnTo>
                    <a:pt x="839820" y="3240048"/>
                  </a:lnTo>
                  <a:lnTo>
                    <a:pt x="802451" y="3120828"/>
                  </a:lnTo>
                  <a:cubicBezTo>
                    <a:pt x="797240" y="3097360"/>
                    <a:pt x="791663" y="3068676"/>
                    <a:pt x="786034" y="3040253"/>
                  </a:cubicBezTo>
                  <a:cubicBezTo>
                    <a:pt x="749541" y="3051727"/>
                    <a:pt x="711506" y="3057547"/>
                    <a:pt x="673251" y="3057516"/>
                  </a:cubicBezTo>
                  <a:cubicBezTo>
                    <a:pt x="663870" y="3057516"/>
                    <a:pt x="654541" y="3057151"/>
                    <a:pt x="645316" y="3056473"/>
                  </a:cubicBezTo>
                  <a:lnTo>
                    <a:pt x="645316" y="3056473"/>
                  </a:lnTo>
                  <a:cubicBezTo>
                    <a:pt x="653030" y="3091102"/>
                    <a:pt x="659701" y="3123645"/>
                    <a:pt x="671375" y="3163020"/>
                  </a:cubicBezTo>
                  <a:lnTo>
                    <a:pt x="674502" y="3161768"/>
                  </a:lnTo>
                  <a:lnTo>
                    <a:pt x="714320" y="3280988"/>
                  </a:lnTo>
                  <a:lnTo>
                    <a:pt x="733656" y="3340910"/>
                  </a:lnTo>
                  <a:lnTo>
                    <a:pt x="759975" y="3400259"/>
                  </a:lnTo>
                  <a:lnTo>
                    <a:pt x="814282" y="3520209"/>
                  </a:lnTo>
                  <a:cubicBezTo>
                    <a:pt x="834243" y="3558697"/>
                    <a:pt x="857279" y="3595412"/>
                    <a:pt x="878439" y="3632701"/>
                  </a:cubicBezTo>
                  <a:cubicBezTo>
                    <a:pt x="922703" y="3706663"/>
                    <a:pt x="971130" y="3778054"/>
                    <a:pt x="1023483" y="3846525"/>
                  </a:cubicBezTo>
                  <a:cubicBezTo>
                    <a:pt x="1131361" y="3981333"/>
                    <a:pt x="1256053" y="4101757"/>
                    <a:pt x="1394509" y="4204862"/>
                  </a:cubicBezTo>
                  <a:cubicBezTo>
                    <a:pt x="1463627" y="4256779"/>
                    <a:pt x="1535764" y="4304551"/>
                    <a:pt x="1610537" y="4347915"/>
                  </a:cubicBezTo>
                  <a:cubicBezTo>
                    <a:pt x="1647906" y="4369976"/>
                    <a:pt x="1687150" y="4387081"/>
                    <a:pt x="1725196" y="4407838"/>
                  </a:cubicBezTo>
                  <a:cubicBezTo>
                    <a:pt x="1762726" y="4428073"/>
                    <a:pt x="1801632" y="4445700"/>
                    <a:pt x="1841627" y="4460459"/>
                  </a:cubicBezTo>
                  <a:cubicBezTo>
                    <a:pt x="2033759" y="4540148"/>
                    <a:pt x="2236795" y="4590422"/>
                    <a:pt x="2443900" y="4609562"/>
                  </a:cubicBezTo>
                  <a:cubicBezTo>
                    <a:pt x="2439095" y="4585572"/>
                    <a:pt x="2436635" y="4561165"/>
                    <a:pt x="2436552" y="45367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73" name="Google Shape;16373;p112"/>
          <p:cNvGrpSpPr/>
          <p:nvPr/>
        </p:nvGrpSpPr>
        <p:grpSpPr>
          <a:xfrm>
            <a:off x="5676615" y="2590828"/>
            <a:ext cx="914117" cy="786432"/>
            <a:chOff x="2437656" y="300000"/>
            <a:chExt cx="7914237" cy="6858416"/>
          </a:xfrm>
        </p:grpSpPr>
        <p:sp>
          <p:nvSpPr>
            <p:cNvPr id="16374" name="Google Shape;16374;p112"/>
            <p:cNvSpPr/>
            <p:nvPr/>
          </p:nvSpPr>
          <p:spPr>
            <a:xfrm>
              <a:off x="2437656" y="30000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39" y="6858417"/>
                  </a:moveTo>
                  <a:lnTo>
                    <a:pt x="7914238" y="3429209"/>
                  </a:lnTo>
                  <a:lnTo>
                    <a:pt x="5935639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39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5" name="Google Shape;16375;p112"/>
            <p:cNvSpPr/>
            <p:nvPr/>
          </p:nvSpPr>
          <p:spPr>
            <a:xfrm>
              <a:off x="4313321" y="2281466"/>
              <a:ext cx="4214137" cy="2933868"/>
            </a:xfrm>
            <a:custGeom>
              <a:avLst/>
              <a:gdLst/>
              <a:ahLst/>
              <a:cxnLst/>
              <a:rect l="l" t="t" r="r" b="b"/>
              <a:pathLst>
                <a:path w="4214137" h="2933868" extrusionOk="0">
                  <a:moveTo>
                    <a:pt x="4198763" y="1599244"/>
                  </a:moveTo>
                  <a:lnTo>
                    <a:pt x="3465883" y="499200"/>
                  </a:lnTo>
                  <a:cubicBezTo>
                    <a:pt x="3448893" y="473708"/>
                    <a:pt x="3420280" y="458391"/>
                    <a:pt x="3389635" y="458365"/>
                  </a:cubicBezTo>
                  <a:lnTo>
                    <a:pt x="2473509" y="458365"/>
                  </a:lnTo>
                  <a:lnTo>
                    <a:pt x="2473509" y="91683"/>
                  </a:lnTo>
                  <a:cubicBezTo>
                    <a:pt x="2473509" y="41070"/>
                    <a:pt x="2432518" y="26"/>
                    <a:pt x="2381938" y="0"/>
                  </a:cubicBezTo>
                  <a:lnTo>
                    <a:pt x="91623" y="0"/>
                  </a:lnTo>
                  <a:cubicBezTo>
                    <a:pt x="41022" y="0"/>
                    <a:pt x="0" y="41049"/>
                    <a:pt x="0" y="91683"/>
                  </a:cubicBezTo>
                  <a:lnTo>
                    <a:pt x="0" y="2291824"/>
                  </a:lnTo>
                  <a:cubicBezTo>
                    <a:pt x="-57" y="2342489"/>
                    <a:pt x="40938" y="2383606"/>
                    <a:pt x="91571" y="2383664"/>
                  </a:cubicBezTo>
                  <a:cubicBezTo>
                    <a:pt x="91587" y="2383664"/>
                    <a:pt x="91607" y="2383664"/>
                    <a:pt x="91623" y="2383664"/>
                  </a:cubicBezTo>
                  <a:lnTo>
                    <a:pt x="459210" y="2383664"/>
                  </a:lnTo>
                  <a:cubicBezTo>
                    <a:pt x="459210" y="2687533"/>
                    <a:pt x="705383" y="2933868"/>
                    <a:pt x="1009052" y="2933868"/>
                  </a:cubicBezTo>
                  <a:cubicBezTo>
                    <a:pt x="1312721" y="2933868"/>
                    <a:pt x="1558894" y="2687533"/>
                    <a:pt x="1558894" y="2383664"/>
                  </a:cubicBezTo>
                  <a:lnTo>
                    <a:pt x="2748378" y="2383664"/>
                  </a:lnTo>
                  <a:cubicBezTo>
                    <a:pt x="2751333" y="2687434"/>
                    <a:pt x="2999820" y="2931287"/>
                    <a:pt x="3303390" y="2928330"/>
                  </a:cubicBezTo>
                  <a:cubicBezTo>
                    <a:pt x="3602797" y="2925414"/>
                    <a:pt x="3844779" y="2683256"/>
                    <a:pt x="3847698" y="2383664"/>
                  </a:cubicBezTo>
                  <a:lnTo>
                    <a:pt x="4122515" y="2383664"/>
                  </a:lnTo>
                  <a:cubicBezTo>
                    <a:pt x="4173069" y="2383695"/>
                    <a:pt x="4214085" y="2342693"/>
                    <a:pt x="4214138" y="2292085"/>
                  </a:cubicBezTo>
                  <a:cubicBezTo>
                    <a:pt x="4214138" y="2292048"/>
                    <a:pt x="4214138" y="2292017"/>
                    <a:pt x="4214138" y="2291980"/>
                  </a:cubicBezTo>
                  <a:lnTo>
                    <a:pt x="4214138" y="1650509"/>
                  </a:lnTo>
                  <a:cubicBezTo>
                    <a:pt x="4214190" y="1632272"/>
                    <a:pt x="4208874" y="1614431"/>
                    <a:pt x="4198763" y="1599244"/>
                  </a:cubicBezTo>
                  <a:close/>
                  <a:moveTo>
                    <a:pt x="1009156" y="2750189"/>
                  </a:moveTo>
                  <a:cubicBezTo>
                    <a:pt x="806778" y="2750277"/>
                    <a:pt x="642648" y="2586175"/>
                    <a:pt x="642560" y="2383664"/>
                  </a:cubicBezTo>
                  <a:cubicBezTo>
                    <a:pt x="642471" y="2181152"/>
                    <a:pt x="806465" y="2016914"/>
                    <a:pt x="1008844" y="2016826"/>
                  </a:cubicBezTo>
                  <a:cubicBezTo>
                    <a:pt x="1211222" y="2016737"/>
                    <a:pt x="1375351" y="2180839"/>
                    <a:pt x="1375440" y="2383351"/>
                  </a:cubicBezTo>
                  <a:cubicBezTo>
                    <a:pt x="1375440" y="2383455"/>
                    <a:pt x="1375440" y="2383559"/>
                    <a:pt x="1375440" y="2383664"/>
                  </a:cubicBezTo>
                  <a:cubicBezTo>
                    <a:pt x="1375096" y="2586009"/>
                    <a:pt x="1211211" y="2749933"/>
                    <a:pt x="1009000" y="2750189"/>
                  </a:cubicBezTo>
                  <a:close/>
                  <a:moveTo>
                    <a:pt x="2290315" y="2200140"/>
                  </a:moveTo>
                  <a:lnTo>
                    <a:pt x="1527207" y="2200140"/>
                  </a:lnTo>
                  <a:cubicBezTo>
                    <a:pt x="1425989" y="1913742"/>
                    <a:pt x="1111912" y="1763674"/>
                    <a:pt x="825702" y="1864959"/>
                  </a:cubicBezTo>
                  <a:cubicBezTo>
                    <a:pt x="669197" y="1920344"/>
                    <a:pt x="546090" y="2043533"/>
                    <a:pt x="490741" y="2200140"/>
                  </a:cubicBezTo>
                  <a:lnTo>
                    <a:pt x="183246" y="2200140"/>
                  </a:lnTo>
                  <a:lnTo>
                    <a:pt x="183246" y="183367"/>
                  </a:lnTo>
                  <a:lnTo>
                    <a:pt x="2290315" y="183367"/>
                  </a:lnTo>
                  <a:close/>
                  <a:moveTo>
                    <a:pt x="3769521" y="1285497"/>
                  </a:moveTo>
                  <a:lnTo>
                    <a:pt x="3168290" y="1285497"/>
                  </a:lnTo>
                  <a:lnTo>
                    <a:pt x="3168290" y="641784"/>
                  </a:lnTo>
                  <a:lnTo>
                    <a:pt x="3340644" y="641784"/>
                  </a:lnTo>
                  <a:close/>
                  <a:moveTo>
                    <a:pt x="3298012" y="2750189"/>
                  </a:moveTo>
                  <a:cubicBezTo>
                    <a:pt x="3095633" y="2750189"/>
                    <a:pt x="2931572" y="2586019"/>
                    <a:pt x="2931572" y="2383507"/>
                  </a:cubicBezTo>
                  <a:cubicBezTo>
                    <a:pt x="2931572" y="2180995"/>
                    <a:pt x="3095633" y="2016826"/>
                    <a:pt x="3298012" y="2016826"/>
                  </a:cubicBezTo>
                  <a:cubicBezTo>
                    <a:pt x="3500385" y="2016826"/>
                    <a:pt x="3664452" y="2180995"/>
                    <a:pt x="3664452" y="2383507"/>
                  </a:cubicBezTo>
                  <a:cubicBezTo>
                    <a:pt x="3664452" y="2383559"/>
                    <a:pt x="3664452" y="2383611"/>
                    <a:pt x="3664452" y="2383664"/>
                  </a:cubicBezTo>
                  <a:cubicBezTo>
                    <a:pt x="3664087" y="2586009"/>
                    <a:pt x="3500228" y="2749928"/>
                    <a:pt x="3298012" y="2750189"/>
                  </a:cubicBezTo>
                  <a:close/>
                  <a:moveTo>
                    <a:pt x="4030943" y="2200140"/>
                  </a:moveTo>
                  <a:lnTo>
                    <a:pt x="3816271" y="2200140"/>
                  </a:lnTo>
                  <a:cubicBezTo>
                    <a:pt x="3715058" y="1913742"/>
                    <a:pt x="3400996" y="1763674"/>
                    <a:pt x="3114766" y="1864959"/>
                  </a:cubicBezTo>
                  <a:cubicBezTo>
                    <a:pt x="2958261" y="1920344"/>
                    <a:pt x="2835154" y="2043533"/>
                    <a:pt x="2779805" y="2200140"/>
                  </a:cubicBezTo>
                  <a:lnTo>
                    <a:pt x="2473509" y="2200140"/>
                  </a:lnTo>
                  <a:lnTo>
                    <a:pt x="2473509" y="641784"/>
                  </a:lnTo>
                  <a:lnTo>
                    <a:pt x="2980667" y="641784"/>
                  </a:lnTo>
                  <a:lnTo>
                    <a:pt x="2980667" y="1379371"/>
                  </a:lnTo>
                  <a:cubicBezTo>
                    <a:pt x="2980667" y="1431215"/>
                    <a:pt x="3022668" y="1473244"/>
                    <a:pt x="3074479" y="1473244"/>
                  </a:cubicBezTo>
                  <a:lnTo>
                    <a:pt x="3894604" y="1473244"/>
                  </a:lnTo>
                  <a:lnTo>
                    <a:pt x="4030943" y="16778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76" name="Google Shape;16376;p112"/>
          <p:cNvGrpSpPr/>
          <p:nvPr/>
        </p:nvGrpSpPr>
        <p:grpSpPr>
          <a:xfrm>
            <a:off x="6977311" y="2593912"/>
            <a:ext cx="914117" cy="786432"/>
            <a:chOff x="2287656" y="150000"/>
            <a:chExt cx="7914237" cy="6858416"/>
          </a:xfrm>
        </p:grpSpPr>
        <p:sp>
          <p:nvSpPr>
            <p:cNvPr id="16377" name="Google Shape;16377;p112"/>
            <p:cNvSpPr/>
            <p:nvPr/>
          </p:nvSpPr>
          <p:spPr>
            <a:xfrm>
              <a:off x="2287656" y="15000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39" y="6858417"/>
                  </a:moveTo>
                  <a:lnTo>
                    <a:pt x="7914238" y="3429209"/>
                  </a:lnTo>
                  <a:lnTo>
                    <a:pt x="5935639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39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78" name="Google Shape;16378;p112"/>
            <p:cNvSpPr/>
            <p:nvPr/>
          </p:nvSpPr>
          <p:spPr>
            <a:xfrm>
              <a:off x="3736529" y="2305497"/>
              <a:ext cx="5096386" cy="2658929"/>
            </a:xfrm>
            <a:custGeom>
              <a:avLst/>
              <a:gdLst/>
              <a:ahLst/>
              <a:cxnLst/>
              <a:rect l="l" t="t" r="r" b="b"/>
              <a:pathLst>
                <a:path w="5096386" h="2658929" extrusionOk="0">
                  <a:moveTo>
                    <a:pt x="5096127" y="1470533"/>
                  </a:moveTo>
                  <a:cubicBezTo>
                    <a:pt x="5094094" y="1441484"/>
                    <a:pt x="5073977" y="1337336"/>
                    <a:pt x="4901206" y="1215770"/>
                  </a:cubicBezTo>
                  <a:cubicBezTo>
                    <a:pt x="4695810" y="1071256"/>
                    <a:pt x="4351312" y="953288"/>
                    <a:pt x="3876519" y="864838"/>
                  </a:cubicBezTo>
                  <a:cubicBezTo>
                    <a:pt x="3756189" y="730536"/>
                    <a:pt x="3626223" y="605194"/>
                    <a:pt x="3487668" y="489813"/>
                  </a:cubicBezTo>
                  <a:cubicBezTo>
                    <a:pt x="3154115" y="211790"/>
                    <a:pt x="2836196" y="47406"/>
                    <a:pt x="2542565" y="1148"/>
                  </a:cubicBezTo>
                  <a:cubicBezTo>
                    <a:pt x="2537739" y="371"/>
                    <a:pt x="2532860" y="-10"/>
                    <a:pt x="2527972" y="0"/>
                  </a:cubicBezTo>
                  <a:lnTo>
                    <a:pt x="976114" y="0"/>
                  </a:lnTo>
                  <a:cubicBezTo>
                    <a:pt x="437789" y="0"/>
                    <a:pt x="0" y="438286"/>
                    <a:pt x="0" y="976965"/>
                  </a:cubicBezTo>
                  <a:lnTo>
                    <a:pt x="0" y="1853486"/>
                  </a:lnTo>
                  <a:cubicBezTo>
                    <a:pt x="287" y="2098794"/>
                    <a:pt x="198949" y="2297587"/>
                    <a:pt x="444095" y="2297874"/>
                  </a:cubicBezTo>
                  <a:lnTo>
                    <a:pt x="496474" y="2297874"/>
                  </a:lnTo>
                  <a:cubicBezTo>
                    <a:pt x="571377" y="2561722"/>
                    <a:pt x="845850" y="2714856"/>
                    <a:pt x="1109525" y="2639898"/>
                  </a:cubicBezTo>
                  <a:cubicBezTo>
                    <a:pt x="1266217" y="2595359"/>
                    <a:pt x="1391091" y="2476713"/>
                    <a:pt x="1443662" y="2322437"/>
                  </a:cubicBezTo>
                  <a:lnTo>
                    <a:pt x="3543486" y="2322437"/>
                  </a:lnTo>
                  <a:cubicBezTo>
                    <a:pt x="3631909" y="2581972"/>
                    <a:pt x="3913835" y="2720639"/>
                    <a:pt x="4173225" y="2632158"/>
                  </a:cubicBezTo>
                  <a:cubicBezTo>
                    <a:pt x="4295181" y="2590541"/>
                    <a:pt x="4396185" y="2503071"/>
                    <a:pt x="4454870" y="2388253"/>
                  </a:cubicBezTo>
                  <a:lnTo>
                    <a:pt x="4764345" y="2388253"/>
                  </a:lnTo>
                  <a:cubicBezTo>
                    <a:pt x="4767576" y="2388264"/>
                    <a:pt x="4770808" y="2388086"/>
                    <a:pt x="4773987" y="2387732"/>
                  </a:cubicBezTo>
                  <a:cubicBezTo>
                    <a:pt x="4830899" y="2380045"/>
                    <a:pt x="4885414" y="2360117"/>
                    <a:pt x="4933884" y="2329321"/>
                  </a:cubicBezTo>
                  <a:cubicBezTo>
                    <a:pt x="5007995" y="2282072"/>
                    <a:pt x="5096387" y="2189084"/>
                    <a:pt x="5096387" y="2014948"/>
                  </a:cubicBezTo>
                  <a:lnTo>
                    <a:pt x="5096387" y="1477156"/>
                  </a:lnTo>
                  <a:cubicBezTo>
                    <a:pt x="5096387" y="1474966"/>
                    <a:pt x="5096283" y="1472723"/>
                    <a:pt x="5096127" y="1470533"/>
                  </a:cubicBezTo>
                  <a:close/>
                  <a:moveTo>
                    <a:pt x="3613949" y="860353"/>
                  </a:moveTo>
                  <a:lnTo>
                    <a:pt x="2212972" y="860353"/>
                  </a:lnTo>
                  <a:lnTo>
                    <a:pt x="2212972" y="187591"/>
                  </a:lnTo>
                  <a:lnTo>
                    <a:pt x="2520467" y="187591"/>
                  </a:lnTo>
                  <a:cubicBezTo>
                    <a:pt x="2962425" y="260761"/>
                    <a:pt x="3397400" y="643088"/>
                    <a:pt x="3613949" y="860405"/>
                  </a:cubicBezTo>
                  <a:close/>
                  <a:moveTo>
                    <a:pt x="1289497" y="860353"/>
                  </a:moveTo>
                  <a:cubicBezTo>
                    <a:pt x="1204332" y="860265"/>
                    <a:pt x="1135318" y="791205"/>
                    <a:pt x="1135229" y="705983"/>
                  </a:cubicBezTo>
                  <a:lnTo>
                    <a:pt x="1135229" y="187748"/>
                  </a:lnTo>
                  <a:lnTo>
                    <a:pt x="2025348" y="187748"/>
                  </a:lnTo>
                  <a:lnTo>
                    <a:pt x="2025348" y="860510"/>
                  </a:lnTo>
                  <a:close/>
                  <a:moveTo>
                    <a:pt x="973768" y="2470966"/>
                  </a:moveTo>
                  <a:cubicBezTo>
                    <a:pt x="803312" y="2470992"/>
                    <a:pt x="665106" y="2332743"/>
                    <a:pt x="665075" y="2162174"/>
                  </a:cubicBezTo>
                  <a:cubicBezTo>
                    <a:pt x="665043" y="1991605"/>
                    <a:pt x="803208" y="1853303"/>
                    <a:pt x="973664" y="1853277"/>
                  </a:cubicBezTo>
                  <a:cubicBezTo>
                    <a:pt x="1144084" y="1853246"/>
                    <a:pt x="1282269" y="1991433"/>
                    <a:pt x="1282357" y="2161965"/>
                  </a:cubicBezTo>
                  <a:cubicBezTo>
                    <a:pt x="1282186" y="2332471"/>
                    <a:pt x="1144162" y="2470680"/>
                    <a:pt x="973768" y="2470966"/>
                  </a:cubicBezTo>
                  <a:close/>
                  <a:moveTo>
                    <a:pt x="4013015" y="2470966"/>
                  </a:moveTo>
                  <a:cubicBezTo>
                    <a:pt x="3842538" y="2470909"/>
                    <a:pt x="3704421" y="2332586"/>
                    <a:pt x="3704478" y="2162017"/>
                  </a:cubicBezTo>
                  <a:cubicBezTo>
                    <a:pt x="3704536" y="1991449"/>
                    <a:pt x="3842746" y="1853220"/>
                    <a:pt x="4013224" y="1853277"/>
                  </a:cubicBezTo>
                  <a:cubicBezTo>
                    <a:pt x="4183596" y="1853335"/>
                    <a:pt x="4321656" y="1991496"/>
                    <a:pt x="4321761" y="2161965"/>
                  </a:cubicBezTo>
                  <a:cubicBezTo>
                    <a:pt x="4321656" y="2332534"/>
                    <a:pt x="4183544" y="2470794"/>
                    <a:pt x="4013067" y="2470966"/>
                  </a:cubicBezTo>
                  <a:close/>
                  <a:moveTo>
                    <a:pt x="4837570" y="2167911"/>
                  </a:moveTo>
                  <a:cubicBezTo>
                    <a:pt x="4813336" y="2183958"/>
                    <a:pt x="4786078" y="2194988"/>
                    <a:pt x="4757517" y="2200349"/>
                  </a:cubicBezTo>
                  <a:lnTo>
                    <a:pt x="4508186" y="2200349"/>
                  </a:lnTo>
                  <a:cubicBezTo>
                    <a:pt x="4509176" y="2187624"/>
                    <a:pt x="4509698" y="2174779"/>
                    <a:pt x="4509646" y="2161809"/>
                  </a:cubicBezTo>
                  <a:cubicBezTo>
                    <a:pt x="4509750" y="1887577"/>
                    <a:pt x="4287676" y="1665180"/>
                    <a:pt x="4013640" y="1665065"/>
                  </a:cubicBezTo>
                  <a:cubicBezTo>
                    <a:pt x="3749956" y="1664961"/>
                    <a:pt x="3532244" y="1871228"/>
                    <a:pt x="3517949" y="2134690"/>
                  </a:cubicBezTo>
                  <a:lnTo>
                    <a:pt x="1469721" y="2134690"/>
                  </a:lnTo>
                  <a:cubicBezTo>
                    <a:pt x="1454377" y="1860802"/>
                    <a:pt x="1220056" y="1651219"/>
                    <a:pt x="946349" y="1666572"/>
                  </a:cubicBezTo>
                  <a:cubicBezTo>
                    <a:pt x="703423" y="1680200"/>
                    <a:pt x="506178" y="1868015"/>
                    <a:pt x="480526" y="2110126"/>
                  </a:cubicBezTo>
                  <a:lnTo>
                    <a:pt x="444356" y="2110126"/>
                  </a:lnTo>
                  <a:cubicBezTo>
                    <a:pt x="302679" y="2110095"/>
                    <a:pt x="187796" y="1995256"/>
                    <a:pt x="187624" y="1853486"/>
                  </a:cubicBezTo>
                  <a:lnTo>
                    <a:pt x="187624" y="1767487"/>
                  </a:lnTo>
                  <a:lnTo>
                    <a:pt x="428200" y="1767487"/>
                  </a:lnTo>
                  <a:cubicBezTo>
                    <a:pt x="480010" y="1767487"/>
                    <a:pt x="522011" y="1725457"/>
                    <a:pt x="522011" y="1673613"/>
                  </a:cubicBezTo>
                  <a:cubicBezTo>
                    <a:pt x="522011" y="1621769"/>
                    <a:pt x="480010" y="1579739"/>
                    <a:pt x="428200" y="1579739"/>
                  </a:cubicBezTo>
                  <a:lnTo>
                    <a:pt x="187624" y="1579739"/>
                  </a:lnTo>
                  <a:lnTo>
                    <a:pt x="187624" y="976965"/>
                  </a:lnTo>
                  <a:cubicBezTo>
                    <a:pt x="187624" y="551456"/>
                    <a:pt x="525920" y="203550"/>
                    <a:pt x="947553" y="188321"/>
                  </a:cubicBezTo>
                  <a:lnTo>
                    <a:pt x="947553" y="706035"/>
                  </a:lnTo>
                  <a:cubicBezTo>
                    <a:pt x="947756" y="894899"/>
                    <a:pt x="1100706" y="1047949"/>
                    <a:pt x="1289445" y="1048153"/>
                  </a:cubicBezTo>
                  <a:lnTo>
                    <a:pt x="3827580" y="1048153"/>
                  </a:lnTo>
                  <a:cubicBezTo>
                    <a:pt x="3829717" y="1048153"/>
                    <a:pt x="3831802" y="1048153"/>
                    <a:pt x="3833886" y="1047840"/>
                  </a:cubicBezTo>
                  <a:cubicBezTo>
                    <a:pt x="4767524" y="1220411"/>
                    <a:pt x="4895838" y="1456660"/>
                    <a:pt x="4909024" y="1488421"/>
                  </a:cubicBezTo>
                  <a:lnTo>
                    <a:pt x="4909024" y="1619844"/>
                  </a:lnTo>
                  <a:lnTo>
                    <a:pt x="4653282" y="1619844"/>
                  </a:lnTo>
                  <a:cubicBezTo>
                    <a:pt x="4601477" y="1619844"/>
                    <a:pt x="4559470" y="1661874"/>
                    <a:pt x="4559470" y="1713718"/>
                  </a:cubicBezTo>
                  <a:cubicBezTo>
                    <a:pt x="4559470" y="1765562"/>
                    <a:pt x="4601477" y="1807592"/>
                    <a:pt x="4653282" y="1807592"/>
                  </a:cubicBezTo>
                  <a:lnTo>
                    <a:pt x="4909024" y="1807592"/>
                  </a:lnTo>
                  <a:lnTo>
                    <a:pt x="4909024" y="2014948"/>
                  </a:lnTo>
                  <a:cubicBezTo>
                    <a:pt x="4908763" y="2085354"/>
                    <a:pt x="4885467" y="2135420"/>
                    <a:pt x="4837570" y="21679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79" name="Google Shape;16379;p112"/>
          <p:cNvGrpSpPr/>
          <p:nvPr/>
        </p:nvGrpSpPr>
        <p:grpSpPr>
          <a:xfrm>
            <a:off x="8303326" y="2593912"/>
            <a:ext cx="914117" cy="786432"/>
            <a:chOff x="2137656" y="0"/>
            <a:chExt cx="7914237" cy="6858416"/>
          </a:xfrm>
        </p:grpSpPr>
        <p:sp>
          <p:nvSpPr>
            <p:cNvPr id="16380" name="Google Shape;16380;p112"/>
            <p:cNvSpPr/>
            <p:nvPr/>
          </p:nvSpPr>
          <p:spPr>
            <a:xfrm>
              <a:off x="2137656" y="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39" y="6858417"/>
                  </a:moveTo>
                  <a:lnTo>
                    <a:pt x="7914238" y="3429209"/>
                  </a:lnTo>
                  <a:lnTo>
                    <a:pt x="5935639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39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1" name="Google Shape;16381;p112"/>
            <p:cNvSpPr/>
            <p:nvPr/>
          </p:nvSpPr>
          <p:spPr>
            <a:xfrm>
              <a:off x="3908286" y="1428402"/>
              <a:ext cx="4071535" cy="4074373"/>
            </a:xfrm>
            <a:custGeom>
              <a:avLst/>
              <a:gdLst/>
              <a:ahLst/>
              <a:cxnLst/>
              <a:rect l="l" t="t" r="r" b="b"/>
              <a:pathLst>
                <a:path w="4071535" h="4074373" extrusionOk="0">
                  <a:moveTo>
                    <a:pt x="3750673" y="1159280"/>
                  </a:moveTo>
                  <a:cubicBezTo>
                    <a:pt x="3924798" y="1000477"/>
                    <a:pt x="4065672" y="683705"/>
                    <a:pt x="4071353" y="438121"/>
                  </a:cubicBezTo>
                  <a:cubicBezTo>
                    <a:pt x="4074533" y="300596"/>
                    <a:pt x="4036070" y="187791"/>
                    <a:pt x="3960030" y="111597"/>
                  </a:cubicBezTo>
                  <a:cubicBezTo>
                    <a:pt x="3883990" y="35402"/>
                    <a:pt x="3771103" y="-3138"/>
                    <a:pt x="3633772" y="200"/>
                  </a:cubicBezTo>
                  <a:cubicBezTo>
                    <a:pt x="3388350" y="5884"/>
                    <a:pt x="3071787" y="146851"/>
                    <a:pt x="2912828" y="321352"/>
                  </a:cubicBezTo>
                  <a:lnTo>
                    <a:pt x="2656252" y="605008"/>
                  </a:lnTo>
                  <a:lnTo>
                    <a:pt x="2655783" y="605529"/>
                  </a:lnTo>
                  <a:lnTo>
                    <a:pt x="2603248" y="663627"/>
                  </a:lnTo>
                  <a:lnTo>
                    <a:pt x="2153837" y="636351"/>
                  </a:lnTo>
                  <a:cubicBezTo>
                    <a:pt x="2203547" y="438528"/>
                    <a:pt x="2083582" y="237836"/>
                    <a:pt x="1885889" y="188093"/>
                  </a:cubicBezTo>
                  <a:cubicBezTo>
                    <a:pt x="1856427" y="180682"/>
                    <a:pt x="1826167" y="176938"/>
                    <a:pt x="1795788" y="176943"/>
                  </a:cubicBezTo>
                  <a:lnTo>
                    <a:pt x="1795788" y="176943"/>
                  </a:lnTo>
                  <a:cubicBezTo>
                    <a:pt x="1697801" y="176677"/>
                    <a:pt x="1603781" y="215645"/>
                    <a:pt x="1534678" y="285159"/>
                  </a:cubicBezTo>
                  <a:lnTo>
                    <a:pt x="1239274" y="580809"/>
                  </a:lnTo>
                  <a:lnTo>
                    <a:pt x="704963" y="548162"/>
                  </a:lnTo>
                  <a:lnTo>
                    <a:pt x="703504" y="548162"/>
                  </a:lnTo>
                  <a:cubicBezTo>
                    <a:pt x="609603" y="544000"/>
                    <a:pt x="518272" y="579479"/>
                    <a:pt x="451775" y="645947"/>
                  </a:cubicBezTo>
                  <a:lnTo>
                    <a:pt x="300634" y="797188"/>
                  </a:lnTo>
                  <a:cubicBezTo>
                    <a:pt x="183905" y="913988"/>
                    <a:pt x="183900" y="1103363"/>
                    <a:pt x="300623" y="1220168"/>
                  </a:cubicBezTo>
                  <a:cubicBezTo>
                    <a:pt x="335193" y="1254760"/>
                    <a:pt x="377716" y="1280341"/>
                    <a:pt x="424465" y="1294667"/>
                  </a:cubicBezTo>
                  <a:lnTo>
                    <a:pt x="425925" y="1295084"/>
                  </a:lnTo>
                  <a:lnTo>
                    <a:pt x="1698797" y="1663069"/>
                  </a:lnTo>
                  <a:lnTo>
                    <a:pt x="1124094" y="2298595"/>
                  </a:lnTo>
                  <a:lnTo>
                    <a:pt x="386263" y="2250980"/>
                  </a:lnTo>
                  <a:cubicBezTo>
                    <a:pt x="308363" y="2245916"/>
                    <a:pt x="232062" y="2274709"/>
                    <a:pt x="176906" y="2329990"/>
                  </a:cubicBezTo>
                  <a:lnTo>
                    <a:pt x="66104" y="2440813"/>
                  </a:lnTo>
                  <a:cubicBezTo>
                    <a:pt x="-22017" y="2528966"/>
                    <a:pt x="-22038" y="2671915"/>
                    <a:pt x="66062" y="2760094"/>
                  </a:cubicBezTo>
                  <a:cubicBezTo>
                    <a:pt x="93549" y="2787609"/>
                    <a:pt x="127670" y="2807547"/>
                    <a:pt x="165127" y="2817977"/>
                  </a:cubicBezTo>
                  <a:lnTo>
                    <a:pt x="563046" y="2929009"/>
                  </a:lnTo>
                  <a:cubicBezTo>
                    <a:pt x="439892" y="3127109"/>
                    <a:pt x="500536" y="3387598"/>
                    <a:pt x="698506" y="3510839"/>
                  </a:cubicBezTo>
                  <a:cubicBezTo>
                    <a:pt x="835044" y="3595836"/>
                    <a:pt x="1007991" y="3595831"/>
                    <a:pt x="1144524" y="3510818"/>
                  </a:cubicBezTo>
                  <a:lnTo>
                    <a:pt x="1255431" y="3908999"/>
                  </a:lnTo>
                  <a:cubicBezTo>
                    <a:pt x="1276544" y="3986550"/>
                    <a:pt x="1337631" y="4046785"/>
                    <a:pt x="1415432" y="4066811"/>
                  </a:cubicBezTo>
                  <a:cubicBezTo>
                    <a:pt x="1434466" y="4071818"/>
                    <a:pt x="1454067" y="4074374"/>
                    <a:pt x="1473752" y="4074374"/>
                  </a:cubicBezTo>
                  <a:cubicBezTo>
                    <a:pt x="1533338" y="4074321"/>
                    <a:pt x="1590433" y="4050488"/>
                    <a:pt x="1632346" y="4008088"/>
                  </a:cubicBezTo>
                  <a:lnTo>
                    <a:pt x="1743149" y="3897213"/>
                  </a:lnTo>
                  <a:cubicBezTo>
                    <a:pt x="1798373" y="3842036"/>
                    <a:pt x="1827131" y="3765659"/>
                    <a:pt x="1822055" y="3687718"/>
                  </a:cubicBezTo>
                  <a:lnTo>
                    <a:pt x="1774472" y="2949296"/>
                  </a:lnTo>
                  <a:lnTo>
                    <a:pt x="2409526" y="2374111"/>
                  </a:lnTo>
                  <a:lnTo>
                    <a:pt x="2777269" y="3647821"/>
                  </a:lnTo>
                  <a:cubicBezTo>
                    <a:pt x="2777269" y="3648343"/>
                    <a:pt x="2777269" y="3648812"/>
                    <a:pt x="2777686" y="3649282"/>
                  </a:cubicBezTo>
                  <a:cubicBezTo>
                    <a:pt x="2808024" y="3749935"/>
                    <a:pt x="2889302" y="3827016"/>
                    <a:pt x="2991369" y="3851945"/>
                  </a:cubicBezTo>
                  <a:cubicBezTo>
                    <a:pt x="3015333" y="3857942"/>
                    <a:pt x="3039943" y="3861019"/>
                    <a:pt x="3064647" y="3861019"/>
                  </a:cubicBezTo>
                  <a:cubicBezTo>
                    <a:pt x="3143641" y="3860967"/>
                    <a:pt x="3219343" y="3829363"/>
                    <a:pt x="3274942" y="3773195"/>
                  </a:cubicBezTo>
                  <a:lnTo>
                    <a:pt x="3426083" y="3621954"/>
                  </a:lnTo>
                  <a:cubicBezTo>
                    <a:pt x="3492481" y="3555398"/>
                    <a:pt x="3527921" y="3464017"/>
                    <a:pt x="3523804" y="3370060"/>
                  </a:cubicBezTo>
                  <a:cubicBezTo>
                    <a:pt x="3523804" y="3369590"/>
                    <a:pt x="3523804" y="3369069"/>
                    <a:pt x="3523804" y="3368599"/>
                  </a:cubicBezTo>
                  <a:lnTo>
                    <a:pt x="3491387" y="2834040"/>
                  </a:lnTo>
                  <a:lnTo>
                    <a:pt x="3786842" y="2538442"/>
                  </a:lnTo>
                  <a:cubicBezTo>
                    <a:pt x="3931052" y="2394148"/>
                    <a:pt x="3931052" y="2160193"/>
                    <a:pt x="3786842" y="2015894"/>
                  </a:cubicBezTo>
                  <a:cubicBezTo>
                    <a:pt x="3717630" y="1946641"/>
                    <a:pt x="3623818" y="1907715"/>
                    <a:pt x="3525941" y="1907663"/>
                  </a:cubicBezTo>
                  <a:lnTo>
                    <a:pt x="3525941" y="1907663"/>
                  </a:lnTo>
                  <a:cubicBezTo>
                    <a:pt x="3495661" y="1907694"/>
                    <a:pt x="3465484" y="1911459"/>
                    <a:pt x="3436090" y="1918875"/>
                  </a:cubicBezTo>
                  <a:lnTo>
                    <a:pt x="3408832" y="1469272"/>
                  </a:lnTo>
                  <a:lnTo>
                    <a:pt x="3466162" y="1417120"/>
                  </a:lnTo>
                  <a:lnTo>
                    <a:pt x="3466162" y="1417120"/>
                  </a:lnTo>
                  <a:lnTo>
                    <a:pt x="3467048" y="1416338"/>
                  </a:lnTo>
                  <a:close/>
                  <a:moveTo>
                    <a:pt x="1667422" y="417782"/>
                  </a:moveTo>
                  <a:cubicBezTo>
                    <a:pt x="1738437" y="346849"/>
                    <a:pt x="1853472" y="346949"/>
                    <a:pt x="1924357" y="418011"/>
                  </a:cubicBezTo>
                  <a:cubicBezTo>
                    <a:pt x="1978596" y="472385"/>
                    <a:pt x="1992829" y="555004"/>
                    <a:pt x="1959906" y="624408"/>
                  </a:cubicBezTo>
                  <a:lnTo>
                    <a:pt x="1489440" y="595829"/>
                  </a:lnTo>
                  <a:close/>
                  <a:moveTo>
                    <a:pt x="404192" y="1035627"/>
                  </a:moveTo>
                  <a:cubicBezTo>
                    <a:pt x="394294" y="997708"/>
                    <a:pt x="405500" y="957389"/>
                    <a:pt x="433534" y="930019"/>
                  </a:cubicBezTo>
                  <a:lnTo>
                    <a:pt x="584675" y="778778"/>
                  </a:lnTo>
                  <a:cubicBezTo>
                    <a:pt x="613752" y="749834"/>
                    <a:pt x="653554" y="734303"/>
                    <a:pt x="694540" y="735909"/>
                  </a:cubicBezTo>
                  <a:lnTo>
                    <a:pt x="1270076" y="770851"/>
                  </a:lnTo>
                  <a:lnTo>
                    <a:pt x="2002695" y="815285"/>
                  </a:lnTo>
                  <a:lnTo>
                    <a:pt x="2441735" y="841935"/>
                  </a:lnTo>
                  <a:lnTo>
                    <a:pt x="1839150" y="1508230"/>
                  </a:lnTo>
                  <a:lnTo>
                    <a:pt x="478876" y="1115003"/>
                  </a:lnTo>
                  <a:cubicBezTo>
                    <a:pt x="441607" y="1103780"/>
                    <a:pt x="413145" y="1073526"/>
                    <a:pt x="404192" y="1035627"/>
                  </a:cubicBezTo>
                  <a:close/>
                  <a:moveTo>
                    <a:pt x="188997" y="2610151"/>
                  </a:moveTo>
                  <a:cubicBezTo>
                    <a:pt x="185307" y="2597087"/>
                    <a:pt x="189117" y="2583053"/>
                    <a:pt x="198900" y="2573645"/>
                  </a:cubicBezTo>
                  <a:lnTo>
                    <a:pt x="309702" y="2462770"/>
                  </a:lnTo>
                  <a:cubicBezTo>
                    <a:pt x="325363" y="2447061"/>
                    <a:pt x="346627" y="2438242"/>
                    <a:pt x="368804" y="2438258"/>
                  </a:cubicBezTo>
                  <a:lnTo>
                    <a:pt x="374015" y="2438258"/>
                  </a:lnTo>
                  <a:lnTo>
                    <a:pt x="962946" y="2476277"/>
                  </a:lnTo>
                  <a:lnTo>
                    <a:pt x="696155" y="2771197"/>
                  </a:lnTo>
                  <a:lnTo>
                    <a:pt x="215160" y="2637062"/>
                  </a:lnTo>
                  <a:cubicBezTo>
                    <a:pt x="202199" y="2633521"/>
                    <a:pt x="192182" y="2623215"/>
                    <a:pt x="188997" y="2610151"/>
                  </a:cubicBezTo>
                  <a:close/>
                  <a:moveTo>
                    <a:pt x="1610457" y="3764486"/>
                  </a:moveTo>
                  <a:lnTo>
                    <a:pt x="1499655" y="3875465"/>
                  </a:lnTo>
                  <a:cubicBezTo>
                    <a:pt x="1484869" y="3890329"/>
                    <a:pt x="1460848" y="3890381"/>
                    <a:pt x="1445999" y="3875570"/>
                  </a:cubicBezTo>
                  <a:cubicBezTo>
                    <a:pt x="1441309" y="3870928"/>
                    <a:pt x="1437926" y="3865087"/>
                    <a:pt x="1436175" y="3858724"/>
                  </a:cubicBezTo>
                  <a:lnTo>
                    <a:pt x="1302076" y="3377465"/>
                  </a:lnTo>
                  <a:lnTo>
                    <a:pt x="1596802" y="3110499"/>
                  </a:lnTo>
                  <a:lnTo>
                    <a:pt x="1634796" y="3700078"/>
                  </a:lnTo>
                  <a:cubicBezTo>
                    <a:pt x="1636328" y="3724052"/>
                    <a:pt x="1627458" y="3747521"/>
                    <a:pt x="1610457" y="3764486"/>
                  </a:cubicBezTo>
                  <a:close/>
                  <a:moveTo>
                    <a:pt x="3525524" y="2095619"/>
                  </a:moveTo>
                  <a:lnTo>
                    <a:pt x="3525524" y="2095619"/>
                  </a:lnTo>
                  <a:cubicBezTo>
                    <a:pt x="3625850" y="2095760"/>
                    <a:pt x="3707102" y="2177273"/>
                    <a:pt x="3706946" y="2277677"/>
                  </a:cubicBezTo>
                  <a:cubicBezTo>
                    <a:pt x="3706894" y="2325756"/>
                    <a:pt x="3687766" y="2371847"/>
                    <a:pt x="3653838" y="2405872"/>
                  </a:cubicBezTo>
                  <a:lnTo>
                    <a:pt x="3475856" y="2583971"/>
                  </a:lnTo>
                  <a:lnTo>
                    <a:pt x="3447295" y="2113246"/>
                  </a:lnTo>
                  <a:cubicBezTo>
                    <a:pt x="3471738" y="2101569"/>
                    <a:pt x="3498475" y="2095494"/>
                    <a:pt x="3525524" y="2095462"/>
                  </a:cubicBezTo>
                  <a:close/>
                  <a:moveTo>
                    <a:pt x="3256805" y="2070169"/>
                  </a:moveTo>
                  <a:lnTo>
                    <a:pt x="3301313" y="2803479"/>
                  </a:lnTo>
                  <a:lnTo>
                    <a:pt x="3336232" y="3379395"/>
                  </a:lnTo>
                  <a:cubicBezTo>
                    <a:pt x="3337853" y="3420459"/>
                    <a:pt x="3322285" y="3460340"/>
                    <a:pt x="3293287" y="3489436"/>
                  </a:cubicBezTo>
                  <a:lnTo>
                    <a:pt x="3142146" y="3640677"/>
                  </a:lnTo>
                  <a:cubicBezTo>
                    <a:pt x="3098695" y="3684161"/>
                    <a:pt x="3028243" y="3684166"/>
                    <a:pt x="2984787" y="3640687"/>
                  </a:cubicBezTo>
                  <a:cubicBezTo>
                    <a:pt x="2972049" y="3627946"/>
                    <a:pt x="2962595" y="3612301"/>
                    <a:pt x="2957232" y="3595096"/>
                  </a:cubicBezTo>
                  <a:lnTo>
                    <a:pt x="2564316" y="2233926"/>
                  </a:lnTo>
                  <a:lnTo>
                    <a:pt x="2829700" y="1993557"/>
                  </a:lnTo>
                  <a:lnTo>
                    <a:pt x="3230121" y="1630787"/>
                  </a:lnTo>
                  <a:close/>
                  <a:moveTo>
                    <a:pt x="3340193" y="1278030"/>
                  </a:moveTo>
                  <a:cubicBezTo>
                    <a:pt x="3339881" y="1278343"/>
                    <a:pt x="3339516" y="1278604"/>
                    <a:pt x="3339203" y="1278969"/>
                  </a:cubicBezTo>
                  <a:lnTo>
                    <a:pt x="3249769" y="1359961"/>
                  </a:lnTo>
                  <a:lnTo>
                    <a:pt x="3249091" y="1360535"/>
                  </a:lnTo>
                  <a:lnTo>
                    <a:pt x="2702949" y="1855093"/>
                  </a:lnTo>
                  <a:lnTo>
                    <a:pt x="1079325" y="3325782"/>
                  </a:lnTo>
                  <a:cubicBezTo>
                    <a:pt x="984361" y="3413930"/>
                    <a:pt x="835971" y="3408355"/>
                    <a:pt x="747882" y="3313334"/>
                  </a:cubicBezTo>
                  <a:cubicBezTo>
                    <a:pt x="664421" y="3223304"/>
                    <a:pt x="664436" y="3084110"/>
                    <a:pt x="747908" y="2994095"/>
                  </a:cubicBezTo>
                  <a:lnTo>
                    <a:pt x="796586" y="2940274"/>
                  </a:lnTo>
                  <a:lnTo>
                    <a:pt x="796586" y="2940274"/>
                  </a:lnTo>
                  <a:lnTo>
                    <a:pt x="1232760" y="2458180"/>
                  </a:lnTo>
                  <a:lnTo>
                    <a:pt x="1232760" y="2458180"/>
                  </a:lnTo>
                  <a:lnTo>
                    <a:pt x="1938903" y="1677672"/>
                  </a:lnTo>
                  <a:lnTo>
                    <a:pt x="1938903" y="1677672"/>
                  </a:lnTo>
                  <a:lnTo>
                    <a:pt x="2712070" y="823055"/>
                  </a:lnTo>
                  <a:lnTo>
                    <a:pt x="2712070" y="823055"/>
                  </a:lnTo>
                  <a:lnTo>
                    <a:pt x="2794468" y="731946"/>
                  </a:lnTo>
                  <a:lnTo>
                    <a:pt x="2794885" y="731476"/>
                  </a:lnTo>
                  <a:lnTo>
                    <a:pt x="3051669" y="447613"/>
                  </a:lnTo>
                  <a:cubicBezTo>
                    <a:pt x="3162263" y="326203"/>
                    <a:pt x="3424259" y="192850"/>
                    <a:pt x="3638046" y="187895"/>
                  </a:cubicBezTo>
                  <a:cubicBezTo>
                    <a:pt x="3697304" y="186539"/>
                    <a:pt x="3778191" y="195197"/>
                    <a:pt x="3827286" y="244376"/>
                  </a:cubicBezTo>
                  <a:cubicBezTo>
                    <a:pt x="3876381" y="293555"/>
                    <a:pt x="3885085" y="374495"/>
                    <a:pt x="3883729" y="433740"/>
                  </a:cubicBezTo>
                  <a:cubicBezTo>
                    <a:pt x="3878518" y="647564"/>
                    <a:pt x="3745565" y="909889"/>
                    <a:pt x="3624444" y="10202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82" name="Google Shape;16382;p112"/>
          <p:cNvGrpSpPr/>
          <p:nvPr/>
        </p:nvGrpSpPr>
        <p:grpSpPr>
          <a:xfrm>
            <a:off x="2984155" y="3931937"/>
            <a:ext cx="914189" cy="786113"/>
            <a:chOff x="2286615" y="150000"/>
            <a:chExt cx="7916945" cy="6855633"/>
          </a:xfrm>
        </p:grpSpPr>
        <p:sp>
          <p:nvSpPr>
            <p:cNvPr id="16383" name="Google Shape;16383;p112"/>
            <p:cNvSpPr/>
            <p:nvPr/>
          </p:nvSpPr>
          <p:spPr>
            <a:xfrm>
              <a:off x="2502039" y="336511"/>
              <a:ext cx="7486146" cy="6482609"/>
            </a:xfrm>
            <a:custGeom>
              <a:avLst/>
              <a:gdLst/>
              <a:ahLst/>
              <a:cxnLst/>
              <a:rect l="l" t="t" r="r" b="b"/>
              <a:pathLst>
                <a:path w="7486146" h="6482609" extrusionOk="0">
                  <a:moveTo>
                    <a:pt x="5614586" y="6482609"/>
                  </a:moveTo>
                  <a:lnTo>
                    <a:pt x="7486147" y="3241305"/>
                  </a:lnTo>
                  <a:lnTo>
                    <a:pt x="5614586" y="0"/>
                  </a:lnTo>
                  <a:lnTo>
                    <a:pt x="1871512" y="0"/>
                  </a:lnTo>
                  <a:lnTo>
                    <a:pt x="0" y="3241305"/>
                  </a:lnTo>
                  <a:lnTo>
                    <a:pt x="1871512" y="6482609"/>
                  </a:lnTo>
                  <a:lnTo>
                    <a:pt x="5614586" y="64826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4" name="Google Shape;16384;p112"/>
            <p:cNvSpPr/>
            <p:nvPr/>
          </p:nvSpPr>
          <p:spPr>
            <a:xfrm>
              <a:off x="2286615" y="150000"/>
              <a:ext cx="7916945" cy="6855633"/>
            </a:xfrm>
            <a:custGeom>
              <a:avLst/>
              <a:gdLst/>
              <a:ahLst/>
              <a:cxnLst/>
              <a:rect l="l" t="t" r="r" b="b"/>
              <a:pathLst>
                <a:path w="7916945" h="6855633" extrusionOk="0">
                  <a:moveTo>
                    <a:pt x="5937697" y="6855634"/>
                  </a:moveTo>
                  <a:lnTo>
                    <a:pt x="1979249" y="6855634"/>
                  </a:lnTo>
                  <a:lnTo>
                    <a:pt x="0" y="3427817"/>
                  </a:lnTo>
                  <a:lnTo>
                    <a:pt x="1979249" y="0"/>
                  </a:lnTo>
                  <a:lnTo>
                    <a:pt x="5937697" y="0"/>
                  </a:lnTo>
                  <a:lnTo>
                    <a:pt x="7916946" y="3427817"/>
                  </a:lnTo>
                  <a:close/>
                  <a:moveTo>
                    <a:pt x="2194624" y="6482560"/>
                  </a:moveTo>
                  <a:lnTo>
                    <a:pt x="5722323" y="6482560"/>
                  </a:lnTo>
                  <a:lnTo>
                    <a:pt x="7486147" y="3427817"/>
                  </a:lnTo>
                  <a:lnTo>
                    <a:pt x="5722323" y="373073"/>
                  </a:lnTo>
                  <a:lnTo>
                    <a:pt x="2194624" y="373073"/>
                  </a:lnTo>
                  <a:lnTo>
                    <a:pt x="430799" y="3427817"/>
                  </a:lnTo>
                  <a:close/>
                </a:path>
              </a:pathLst>
            </a:custGeom>
            <a:solidFill>
              <a:srgbClr val="9F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5" name="Google Shape;16385;p112"/>
            <p:cNvSpPr/>
            <p:nvPr/>
          </p:nvSpPr>
          <p:spPr>
            <a:xfrm>
              <a:off x="4388096" y="1743764"/>
              <a:ext cx="2173470" cy="3648139"/>
            </a:xfrm>
            <a:custGeom>
              <a:avLst/>
              <a:gdLst/>
              <a:ahLst/>
              <a:cxnLst/>
              <a:rect l="l" t="t" r="r" b="b"/>
              <a:pathLst>
                <a:path w="2173470" h="3648139" extrusionOk="0">
                  <a:moveTo>
                    <a:pt x="421825" y="72271"/>
                  </a:moveTo>
                  <a:cubicBezTo>
                    <a:pt x="325547" y="-24052"/>
                    <a:pt x="169405" y="-24096"/>
                    <a:pt x="73073" y="72172"/>
                  </a:cubicBezTo>
                  <a:cubicBezTo>
                    <a:pt x="-23258" y="168441"/>
                    <a:pt x="-23303" y="324567"/>
                    <a:pt x="72975" y="420890"/>
                  </a:cubicBezTo>
                  <a:lnTo>
                    <a:pt x="1476165" y="1823748"/>
                  </a:lnTo>
                  <a:lnTo>
                    <a:pt x="72975" y="3226557"/>
                  </a:lnTo>
                  <a:cubicBezTo>
                    <a:pt x="-23727" y="3322406"/>
                    <a:pt x="-24407" y="3478493"/>
                    <a:pt x="71446" y="3575176"/>
                  </a:cubicBezTo>
                  <a:cubicBezTo>
                    <a:pt x="167305" y="3671858"/>
                    <a:pt x="323402" y="3672549"/>
                    <a:pt x="420099" y="3576704"/>
                  </a:cubicBezTo>
                  <a:cubicBezTo>
                    <a:pt x="420612" y="3576211"/>
                    <a:pt x="421120" y="3575669"/>
                    <a:pt x="421628" y="3575176"/>
                  </a:cubicBezTo>
                  <a:lnTo>
                    <a:pt x="2173471" y="1823748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6" name="Google Shape;16386;p112"/>
            <p:cNvSpPr/>
            <p:nvPr/>
          </p:nvSpPr>
          <p:spPr>
            <a:xfrm rot="-2700000">
              <a:off x="6353583" y="2236748"/>
              <a:ext cx="1887340" cy="493026"/>
            </a:xfrm>
            <a:custGeom>
              <a:avLst/>
              <a:gdLst/>
              <a:ahLst/>
              <a:cxnLst/>
              <a:rect l="l" t="t" r="r" b="b"/>
              <a:pathLst>
                <a:path w="1887340" h="493026" extrusionOk="0">
                  <a:moveTo>
                    <a:pt x="0" y="0"/>
                  </a:moveTo>
                  <a:lnTo>
                    <a:pt x="1887340" y="0"/>
                  </a:lnTo>
                  <a:lnTo>
                    <a:pt x="1887340" y="493027"/>
                  </a:lnTo>
                  <a:lnTo>
                    <a:pt x="0" y="49302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87" name="Google Shape;16387;p112"/>
            <p:cNvSpPr/>
            <p:nvPr/>
          </p:nvSpPr>
          <p:spPr>
            <a:xfrm rot="-2700000">
              <a:off x="7050701" y="3708180"/>
              <a:ext cx="493074" cy="1887158"/>
            </a:xfrm>
            <a:custGeom>
              <a:avLst/>
              <a:gdLst/>
              <a:ahLst/>
              <a:cxnLst/>
              <a:rect l="l" t="t" r="r" b="b"/>
              <a:pathLst>
                <a:path w="493074" h="1887158" extrusionOk="0">
                  <a:moveTo>
                    <a:pt x="0" y="0"/>
                  </a:moveTo>
                  <a:lnTo>
                    <a:pt x="493074" y="0"/>
                  </a:lnTo>
                  <a:lnTo>
                    <a:pt x="493074" y="1887158"/>
                  </a:lnTo>
                  <a:lnTo>
                    <a:pt x="0" y="1887158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88" name="Google Shape;16388;p112"/>
          <p:cNvGrpSpPr/>
          <p:nvPr/>
        </p:nvGrpSpPr>
        <p:grpSpPr>
          <a:xfrm>
            <a:off x="4346540" y="3930241"/>
            <a:ext cx="914189" cy="786113"/>
            <a:chOff x="2136615" y="0"/>
            <a:chExt cx="7916945" cy="6855633"/>
          </a:xfrm>
        </p:grpSpPr>
        <p:sp>
          <p:nvSpPr>
            <p:cNvPr id="16389" name="Google Shape;16389;p112"/>
            <p:cNvSpPr/>
            <p:nvPr/>
          </p:nvSpPr>
          <p:spPr>
            <a:xfrm>
              <a:off x="2352039" y="186511"/>
              <a:ext cx="7486146" cy="6482609"/>
            </a:xfrm>
            <a:custGeom>
              <a:avLst/>
              <a:gdLst/>
              <a:ahLst/>
              <a:cxnLst/>
              <a:rect l="l" t="t" r="r" b="b"/>
              <a:pathLst>
                <a:path w="7486146" h="6482609" extrusionOk="0">
                  <a:moveTo>
                    <a:pt x="5614586" y="6482609"/>
                  </a:moveTo>
                  <a:lnTo>
                    <a:pt x="7486147" y="3241305"/>
                  </a:lnTo>
                  <a:lnTo>
                    <a:pt x="5614586" y="0"/>
                  </a:lnTo>
                  <a:lnTo>
                    <a:pt x="1871512" y="0"/>
                  </a:lnTo>
                  <a:lnTo>
                    <a:pt x="0" y="3241305"/>
                  </a:lnTo>
                  <a:lnTo>
                    <a:pt x="1871512" y="6482609"/>
                  </a:lnTo>
                  <a:lnTo>
                    <a:pt x="5614586" y="64826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0" name="Google Shape;16390;p112"/>
            <p:cNvSpPr/>
            <p:nvPr/>
          </p:nvSpPr>
          <p:spPr>
            <a:xfrm>
              <a:off x="2136615" y="0"/>
              <a:ext cx="7916945" cy="6855633"/>
            </a:xfrm>
            <a:custGeom>
              <a:avLst/>
              <a:gdLst/>
              <a:ahLst/>
              <a:cxnLst/>
              <a:rect l="l" t="t" r="r" b="b"/>
              <a:pathLst>
                <a:path w="7916945" h="6855633" extrusionOk="0">
                  <a:moveTo>
                    <a:pt x="5937697" y="6855634"/>
                  </a:moveTo>
                  <a:lnTo>
                    <a:pt x="1979249" y="6855634"/>
                  </a:lnTo>
                  <a:lnTo>
                    <a:pt x="0" y="3427817"/>
                  </a:lnTo>
                  <a:lnTo>
                    <a:pt x="1979249" y="0"/>
                  </a:lnTo>
                  <a:lnTo>
                    <a:pt x="5937697" y="0"/>
                  </a:lnTo>
                  <a:lnTo>
                    <a:pt x="7916946" y="3427817"/>
                  </a:lnTo>
                  <a:close/>
                  <a:moveTo>
                    <a:pt x="2194624" y="6482560"/>
                  </a:moveTo>
                  <a:lnTo>
                    <a:pt x="5722323" y="6482560"/>
                  </a:lnTo>
                  <a:lnTo>
                    <a:pt x="7486147" y="3427817"/>
                  </a:lnTo>
                  <a:lnTo>
                    <a:pt x="5722323" y="373073"/>
                  </a:lnTo>
                  <a:lnTo>
                    <a:pt x="2194624" y="373073"/>
                  </a:lnTo>
                  <a:lnTo>
                    <a:pt x="430799" y="3427817"/>
                  </a:lnTo>
                  <a:close/>
                </a:path>
              </a:pathLst>
            </a:custGeom>
            <a:solidFill>
              <a:srgbClr val="9F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91" name="Google Shape;16391;p112"/>
            <p:cNvSpPr/>
            <p:nvPr/>
          </p:nvSpPr>
          <p:spPr>
            <a:xfrm>
              <a:off x="3630339" y="917072"/>
              <a:ext cx="4865685" cy="4945069"/>
            </a:xfrm>
            <a:custGeom>
              <a:avLst/>
              <a:gdLst/>
              <a:ahLst/>
              <a:cxnLst/>
              <a:rect l="l" t="t" r="r" b="b"/>
              <a:pathLst>
                <a:path w="4865685" h="4945069" extrusionOk="0">
                  <a:moveTo>
                    <a:pt x="4256457" y="2631536"/>
                  </a:moveTo>
                  <a:cubicBezTo>
                    <a:pt x="4255224" y="2670978"/>
                    <a:pt x="4249800" y="2710913"/>
                    <a:pt x="4246595" y="2753264"/>
                  </a:cubicBezTo>
                  <a:lnTo>
                    <a:pt x="4241171" y="2817900"/>
                  </a:lnTo>
                  <a:cubicBezTo>
                    <a:pt x="4238755" y="2839642"/>
                    <a:pt x="4233332" y="2861434"/>
                    <a:pt x="4229683" y="2884951"/>
                  </a:cubicBezTo>
                  <a:cubicBezTo>
                    <a:pt x="4219822" y="2929620"/>
                    <a:pt x="4213954" y="2976655"/>
                    <a:pt x="4200690" y="3024231"/>
                  </a:cubicBezTo>
                  <a:cubicBezTo>
                    <a:pt x="4079739" y="3496896"/>
                    <a:pt x="3775661" y="3906059"/>
                    <a:pt x="3352603" y="4166475"/>
                  </a:cubicBezTo>
                  <a:cubicBezTo>
                    <a:pt x="3245083" y="4231062"/>
                    <a:pt x="3131636" y="4285197"/>
                    <a:pt x="3013811" y="4328189"/>
                  </a:cubicBezTo>
                  <a:cubicBezTo>
                    <a:pt x="3015271" y="4315074"/>
                    <a:pt x="3016011" y="4301910"/>
                    <a:pt x="3016030" y="4288746"/>
                  </a:cubicBezTo>
                  <a:cubicBezTo>
                    <a:pt x="3016030" y="4280513"/>
                    <a:pt x="3015685" y="4272378"/>
                    <a:pt x="3015143" y="4264095"/>
                  </a:cubicBezTo>
                  <a:cubicBezTo>
                    <a:pt x="3122159" y="4226083"/>
                    <a:pt x="3225587" y="4178604"/>
                    <a:pt x="3324202" y="4122300"/>
                  </a:cubicBezTo>
                  <a:cubicBezTo>
                    <a:pt x="3746224" y="3875393"/>
                    <a:pt x="4053360" y="3479739"/>
                    <a:pt x="4182742" y="3018266"/>
                  </a:cubicBezTo>
                  <a:cubicBezTo>
                    <a:pt x="4196647" y="2971823"/>
                    <a:pt x="4203895" y="2925380"/>
                    <a:pt x="4214151" y="2881303"/>
                  </a:cubicBezTo>
                  <a:cubicBezTo>
                    <a:pt x="4219723" y="2859413"/>
                    <a:pt x="4224210" y="2837246"/>
                    <a:pt x="4227464" y="2814893"/>
                  </a:cubicBezTo>
                  <a:cubicBezTo>
                    <a:pt x="4229880" y="2793101"/>
                    <a:pt x="4234121" y="2771950"/>
                    <a:pt x="4234121" y="2751391"/>
                  </a:cubicBezTo>
                  <a:cubicBezTo>
                    <a:pt x="4238361" y="2709631"/>
                    <a:pt x="4246201" y="2669696"/>
                    <a:pt x="4246201" y="2630895"/>
                  </a:cubicBezTo>
                  <a:lnTo>
                    <a:pt x="4246201" y="2520457"/>
                  </a:lnTo>
                  <a:cubicBezTo>
                    <a:pt x="4246793" y="2458355"/>
                    <a:pt x="4243193" y="2396288"/>
                    <a:pt x="4235304" y="2334685"/>
                  </a:cubicBezTo>
                  <a:cubicBezTo>
                    <a:pt x="4231606" y="2288769"/>
                    <a:pt x="4224555" y="2243189"/>
                    <a:pt x="4214151" y="2198313"/>
                  </a:cubicBezTo>
                  <a:cubicBezTo>
                    <a:pt x="4198422" y="2122486"/>
                    <a:pt x="4191174" y="2083093"/>
                    <a:pt x="4191174" y="2083093"/>
                  </a:cubicBezTo>
                  <a:lnTo>
                    <a:pt x="4216567" y="2198313"/>
                  </a:lnTo>
                  <a:cubicBezTo>
                    <a:pt x="4228007" y="2243110"/>
                    <a:pt x="4236093" y="2288690"/>
                    <a:pt x="4240777" y="2334685"/>
                  </a:cubicBezTo>
                  <a:cubicBezTo>
                    <a:pt x="4249948" y="2396412"/>
                    <a:pt x="4255175" y="2458656"/>
                    <a:pt x="4256506" y="2521048"/>
                  </a:cubicBezTo>
                  <a:cubicBezTo>
                    <a:pt x="4256457" y="2555708"/>
                    <a:pt x="4257641" y="2592784"/>
                    <a:pt x="4256457" y="2631536"/>
                  </a:cubicBezTo>
                  <a:close/>
                  <a:moveTo>
                    <a:pt x="1292145" y="3126337"/>
                  </a:moveTo>
                  <a:cubicBezTo>
                    <a:pt x="1320970" y="3093605"/>
                    <a:pt x="1355569" y="3066450"/>
                    <a:pt x="1394211" y="3046221"/>
                  </a:cubicBezTo>
                  <a:cubicBezTo>
                    <a:pt x="1389280" y="3038529"/>
                    <a:pt x="1384349" y="3030789"/>
                    <a:pt x="1379665" y="3022802"/>
                  </a:cubicBezTo>
                  <a:lnTo>
                    <a:pt x="1345495" y="2956638"/>
                  </a:lnTo>
                  <a:lnTo>
                    <a:pt x="1328385" y="2924098"/>
                  </a:lnTo>
                  <a:lnTo>
                    <a:pt x="1314037" y="2887762"/>
                  </a:lnTo>
                  <a:lnTo>
                    <a:pt x="1286721" y="2813808"/>
                  </a:lnTo>
                  <a:cubicBezTo>
                    <a:pt x="1281248" y="2795369"/>
                    <a:pt x="1275774" y="2767710"/>
                    <a:pt x="1269611" y="2744784"/>
                  </a:cubicBezTo>
                  <a:cubicBezTo>
                    <a:pt x="1262787" y="2721375"/>
                    <a:pt x="1257989" y="2697424"/>
                    <a:pt x="1255263" y="2673197"/>
                  </a:cubicBezTo>
                  <a:cubicBezTo>
                    <a:pt x="1227256" y="2486685"/>
                    <a:pt x="1258714" y="2296869"/>
                    <a:pt x="1346827" y="2122240"/>
                  </a:cubicBezTo>
                  <a:cubicBezTo>
                    <a:pt x="1390035" y="2039939"/>
                    <a:pt x="1443010" y="1963144"/>
                    <a:pt x="1504610" y="1893524"/>
                  </a:cubicBezTo>
                  <a:cubicBezTo>
                    <a:pt x="1450772" y="1870046"/>
                    <a:pt x="1403579" y="1833612"/>
                    <a:pt x="1367240" y="1787474"/>
                  </a:cubicBezTo>
                  <a:cubicBezTo>
                    <a:pt x="1292672" y="1873862"/>
                    <a:pt x="1230022" y="1969855"/>
                    <a:pt x="1180956" y="2072887"/>
                  </a:cubicBezTo>
                  <a:cubicBezTo>
                    <a:pt x="1090083" y="2270837"/>
                    <a:pt x="1062619" y="2483431"/>
                    <a:pt x="1102360" y="2692178"/>
                  </a:cubicBezTo>
                  <a:lnTo>
                    <a:pt x="1100980" y="2690551"/>
                  </a:lnTo>
                  <a:cubicBezTo>
                    <a:pt x="1105196" y="2717007"/>
                    <a:pt x="1111379" y="2743108"/>
                    <a:pt x="1119470" y="2768647"/>
                  </a:cubicBezTo>
                  <a:cubicBezTo>
                    <a:pt x="1128345" y="2796305"/>
                    <a:pt x="1133128" y="2818541"/>
                    <a:pt x="1143384" y="2849454"/>
                  </a:cubicBezTo>
                  <a:lnTo>
                    <a:pt x="1173807" y="2922471"/>
                  </a:lnTo>
                  <a:lnTo>
                    <a:pt x="1189536" y="2958807"/>
                  </a:lnTo>
                  <a:lnTo>
                    <a:pt x="1253044" y="3071513"/>
                  </a:lnTo>
                  <a:cubicBezTo>
                    <a:pt x="1265223" y="3090494"/>
                    <a:pt x="1278585" y="3108391"/>
                    <a:pt x="1292145" y="3126337"/>
                  </a:cubicBezTo>
                  <a:close/>
                  <a:moveTo>
                    <a:pt x="1851537" y="1609393"/>
                  </a:moveTo>
                  <a:cubicBezTo>
                    <a:pt x="1874332" y="1496722"/>
                    <a:pt x="1801934" y="1386767"/>
                    <a:pt x="1689414" y="1363176"/>
                  </a:cubicBezTo>
                  <a:cubicBezTo>
                    <a:pt x="1688872" y="1363176"/>
                    <a:pt x="1687787" y="1362633"/>
                    <a:pt x="1687245" y="1362633"/>
                  </a:cubicBezTo>
                  <a:cubicBezTo>
                    <a:pt x="1573848" y="1340038"/>
                    <a:pt x="1463601" y="1413632"/>
                    <a:pt x="1441004" y="1527018"/>
                  </a:cubicBezTo>
                  <a:cubicBezTo>
                    <a:pt x="1418406" y="1640404"/>
                    <a:pt x="1492007" y="1750640"/>
                    <a:pt x="1605404" y="1773236"/>
                  </a:cubicBezTo>
                  <a:cubicBezTo>
                    <a:pt x="1718590" y="1795792"/>
                    <a:pt x="1828683" y="1722508"/>
                    <a:pt x="1851537" y="1609393"/>
                  </a:cubicBezTo>
                  <a:moveTo>
                    <a:pt x="2865593" y="4330210"/>
                  </a:moveTo>
                  <a:cubicBezTo>
                    <a:pt x="2864982" y="4232393"/>
                    <a:pt x="2785168" y="4153558"/>
                    <a:pt x="2687327" y="4154199"/>
                  </a:cubicBezTo>
                  <a:cubicBezTo>
                    <a:pt x="2589482" y="4154791"/>
                    <a:pt x="2510664" y="4234612"/>
                    <a:pt x="2511275" y="4332428"/>
                  </a:cubicBezTo>
                  <a:cubicBezTo>
                    <a:pt x="2511891" y="4430245"/>
                    <a:pt x="2591701" y="4509080"/>
                    <a:pt x="2689546" y="4508439"/>
                  </a:cubicBezTo>
                  <a:cubicBezTo>
                    <a:pt x="2786519" y="4507847"/>
                    <a:pt x="2864987" y="4429407"/>
                    <a:pt x="2865593" y="4332428"/>
                  </a:cubicBezTo>
                  <a:close/>
                  <a:moveTo>
                    <a:pt x="2434006" y="795209"/>
                  </a:moveTo>
                  <a:cubicBezTo>
                    <a:pt x="2456830" y="682542"/>
                    <a:pt x="2384412" y="572583"/>
                    <a:pt x="2271883" y="549041"/>
                  </a:cubicBezTo>
                  <a:cubicBezTo>
                    <a:pt x="2271341" y="549041"/>
                    <a:pt x="2270256" y="548449"/>
                    <a:pt x="2269713" y="548449"/>
                  </a:cubicBezTo>
                  <a:cubicBezTo>
                    <a:pt x="2156296" y="525819"/>
                    <a:pt x="2046006" y="599408"/>
                    <a:pt x="2023373" y="712814"/>
                  </a:cubicBezTo>
                  <a:cubicBezTo>
                    <a:pt x="2000741" y="826220"/>
                    <a:pt x="2074338" y="936501"/>
                    <a:pt x="2187755" y="959130"/>
                  </a:cubicBezTo>
                  <a:cubicBezTo>
                    <a:pt x="2300999" y="981726"/>
                    <a:pt x="2411162" y="908393"/>
                    <a:pt x="2434006" y="795209"/>
                  </a:cubicBezTo>
                  <a:moveTo>
                    <a:pt x="4865108" y="2465978"/>
                  </a:moveTo>
                  <a:lnTo>
                    <a:pt x="4865108" y="2466569"/>
                  </a:lnTo>
                  <a:cubicBezTo>
                    <a:pt x="4863924" y="2386674"/>
                    <a:pt x="4857317" y="2306952"/>
                    <a:pt x="4845385" y="2227944"/>
                  </a:cubicBezTo>
                  <a:cubicBezTo>
                    <a:pt x="4839862" y="2169107"/>
                    <a:pt x="4829803" y="2110787"/>
                    <a:pt x="4815258" y="2053512"/>
                  </a:cubicBezTo>
                  <a:lnTo>
                    <a:pt x="4783997" y="1912062"/>
                  </a:lnTo>
                  <a:lnTo>
                    <a:pt x="4812398" y="2056913"/>
                  </a:lnTo>
                  <a:cubicBezTo>
                    <a:pt x="4825612" y="2114292"/>
                    <a:pt x="4834389" y="2172612"/>
                    <a:pt x="4838580" y="2231346"/>
                  </a:cubicBezTo>
                  <a:cubicBezTo>
                    <a:pt x="4848590" y="2310290"/>
                    <a:pt x="4853570" y="2389800"/>
                    <a:pt x="4853372" y="2469379"/>
                  </a:cubicBezTo>
                  <a:lnTo>
                    <a:pt x="4853372" y="2610878"/>
                  </a:lnTo>
                  <a:cubicBezTo>
                    <a:pt x="4853372" y="2660181"/>
                    <a:pt x="4843511" y="2710864"/>
                    <a:pt x="4838038" y="2764850"/>
                  </a:cubicBezTo>
                  <a:cubicBezTo>
                    <a:pt x="4835178" y="2791523"/>
                    <a:pt x="4832367" y="2818787"/>
                    <a:pt x="4830099" y="2846052"/>
                  </a:cubicBezTo>
                  <a:cubicBezTo>
                    <a:pt x="4826105" y="2873908"/>
                    <a:pt x="4818709" y="2901764"/>
                    <a:pt x="4813039" y="2930704"/>
                  </a:cubicBezTo>
                  <a:cubicBezTo>
                    <a:pt x="4800515" y="2985825"/>
                    <a:pt x="4791393" y="3046615"/>
                    <a:pt x="4774382" y="3106271"/>
                  </a:cubicBezTo>
                  <a:cubicBezTo>
                    <a:pt x="4516455" y="4072505"/>
                    <a:pt x="3674531" y="4769151"/>
                    <a:pt x="2677042" y="4841725"/>
                  </a:cubicBezTo>
                  <a:cubicBezTo>
                    <a:pt x="2290107" y="4872391"/>
                    <a:pt x="1901697" y="4804798"/>
                    <a:pt x="1547902" y="4645156"/>
                  </a:cubicBezTo>
                  <a:cubicBezTo>
                    <a:pt x="1502386" y="4626371"/>
                    <a:pt x="1458128" y="4604678"/>
                    <a:pt x="1415413" y="4580174"/>
                  </a:cubicBezTo>
                  <a:cubicBezTo>
                    <a:pt x="1372220" y="4556312"/>
                    <a:pt x="1327301" y="4535309"/>
                    <a:pt x="1285784" y="4508587"/>
                  </a:cubicBezTo>
                  <a:cubicBezTo>
                    <a:pt x="1201582" y="4456079"/>
                    <a:pt x="1120693" y="4398494"/>
                    <a:pt x="1043586" y="4336027"/>
                  </a:cubicBezTo>
                  <a:cubicBezTo>
                    <a:pt x="808636" y="4150600"/>
                    <a:pt x="613640" y="3919548"/>
                    <a:pt x="470338" y="3656785"/>
                  </a:cubicBezTo>
                  <a:cubicBezTo>
                    <a:pt x="447607" y="3613053"/>
                    <a:pt x="422017" y="3569864"/>
                    <a:pt x="400420" y="3526133"/>
                  </a:cubicBezTo>
                  <a:lnTo>
                    <a:pt x="344703" y="3391487"/>
                  </a:lnTo>
                  <a:lnTo>
                    <a:pt x="316844" y="3325027"/>
                  </a:lnTo>
                  <a:lnTo>
                    <a:pt x="294656" y="3251714"/>
                  </a:lnTo>
                  <a:lnTo>
                    <a:pt x="249737" y="3105729"/>
                  </a:lnTo>
                  <a:cubicBezTo>
                    <a:pt x="239875" y="3065350"/>
                    <a:pt x="230950" y="3011413"/>
                    <a:pt x="221286" y="2965364"/>
                  </a:cubicBezTo>
                  <a:cubicBezTo>
                    <a:pt x="210133" y="2918068"/>
                    <a:pt x="202357" y="2870042"/>
                    <a:pt x="198013" y="2821647"/>
                  </a:cubicBezTo>
                  <a:cubicBezTo>
                    <a:pt x="185218" y="2725610"/>
                    <a:pt x="179518" y="2628765"/>
                    <a:pt x="180953" y="2531895"/>
                  </a:cubicBezTo>
                  <a:cubicBezTo>
                    <a:pt x="180953" y="2483579"/>
                    <a:pt x="180953" y="2435311"/>
                    <a:pt x="183763" y="2388129"/>
                  </a:cubicBezTo>
                  <a:lnTo>
                    <a:pt x="198555" y="2245151"/>
                  </a:lnTo>
                  <a:cubicBezTo>
                    <a:pt x="202628" y="2197820"/>
                    <a:pt x="210424" y="2150889"/>
                    <a:pt x="221878" y="2104786"/>
                  </a:cubicBezTo>
                  <a:lnTo>
                    <a:pt x="249737" y="1967873"/>
                  </a:lnTo>
                  <a:lnTo>
                    <a:pt x="291796" y="1834016"/>
                  </a:lnTo>
                  <a:cubicBezTo>
                    <a:pt x="303679" y="1789244"/>
                    <a:pt x="319280" y="1745538"/>
                    <a:pt x="338441" y="1703364"/>
                  </a:cubicBezTo>
                  <a:cubicBezTo>
                    <a:pt x="468065" y="1373652"/>
                    <a:pt x="672410" y="1078502"/>
                    <a:pt x="935405" y="841110"/>
                  </a:cubicBezTo>
                  <a:cubicBezTo>
                    <a:pt x="1057116" y="732989"/>
                    <a:pt x="1189723" y="637805"/>
                    <a:pt x="1331098" y="557077"/>
                  </a:cubicBezTo>
                  <a:cubicBezTo>
                    <a:pt x="1397416" y="518419"/>
                    <a:pt x="1466165" y="484084"/>
                    <a:pt x="1536907" y="454281"/>
                  </a:cubicBezTo>
                  <a:cubicBezTo>
                    <a:pt x="1604556" y="423477"/>
                    <a:pt x="1674050" y="396883"/>
                    <a:pt x="1744984" y="374657"/>
                  </a:cubicBezTo>
                  <a:cubicBezTo>
                    <a:pt x="2194140" y="226177"/>
                    <a:pt x="2678792" y="223796"/>
                    <a:pt x="3129388" y="367853"/>
                  </a:cubicBezTo>
                  <a:cubicBezTo>
                    <a:pt x="3168587" y="380919"/>
                    <a:pt x="3208280" y="389990"/>
                    <a:pt x="3240231" y="404781"/>
                  </a:cubicBezTo>
                  <a:lnTo>
                    <a:pt x="3334605" y="444568"/>
                  </a:lnTo>
                  <a:lnTo>
                    <a:pt x="3389780" y="468332"/>
                  </a:lnTo>
                  <a:lnTo>
                    <a:pt x="3241365" y="766564"/>
                  </a:lnTo>
                  <a:lnTo>
                    <a:pt x="3201574" y="747829"/>
                  </a:lnTo>
                  <a:lnTo>
                    <a:pt x="3115187" y="714846"/>
                  </a:lnTo>
                  <a:cubicBezTo>
                    <a:pt x="3085011" y="702323"/>
                    <a:pt x="3052074" y="695125"/>
                    <a:pt x="3017953" y="684722"/>
                  </a:cubicBezTo>
                  <a:cubicBezTo>
                    <a:pt x="2866742" y="639560"/>
                    <a:pt x="2710398" y="613800"/>
                    <a:pt x="2552689" y="608056"/>
                  </a:cubicBezTo>
                  <a:cubicBezTo>
                    <a:pt x="2581065" y="671247"/>
                    <a:pt x="2590369" y="741351"/>
                    <a:pt x="2579463" y="809753"/>
                  </a:cubicBezTo>
                  <a:cubicBezTo>
                    <a:pt x="2708820" y="819564"/>
                    <a:pt x="2836551" y="844724"/>
                    <a:pt x="2959968" y="884693"/>
                  </a:cubicBezTo>
                  <a:cubicBezTo>
                    <a:pt x="2990095" y="894948"/>
                    <a:pt x="3020221" y="901752"/>
                    <a:pt x="3044678" y="913092"/>
                  </a:cubicBezTo>
                  <a:lnTo>
                    <a:pt x="3116519" y="943363"/>
                  </a:lnTo>
                  <a:lnTo>
                    <a:pt x="3152908" y="958154"/>
                  </a:lnTo>
                  <a:lnTo>
                    <a:pt x="3003753" y="1257175"/>
                  </a:lnTo>
                  <a:lnTo>
                    <a:pt x="2994631" y="1253231"/>
                  </a:lnTo>
                  <a:cubicBezTo>
                    <a:pt x="2951719" y="1235018"/>
                    <a:pt x="2907657" y="1219636"/>
                    <a:pt x="2862734" y="1207182"/>
                  </a:cubicBezTo>
                  <a:cubicBezTo>
                    <a:pt x="2744706" y="1172379"/>
                    <a:pt x="2622478" y="1153832"/>
                    <a:pt x="2499436" y="1152062"/>
                  </a:cubicBezTo>
                  <a:cubicBezTo>
                    <a:pt x="2341229" y="1149784"/>
                    <a:pt x="2183899" y="1175968"/>
                    <a:pt x="2034961" y="1229368"/>
                  </a:cubicBezTo>
                  <a:cubicBezTo>
                    <a:pt x="1992847" y="1243597"/>
                    <a:pt x="1951675" y="1260478"/>
                    <a:pt x="1911692" y="1279903"/>
                  </a:cubicBezTo>
                  <a:cubicBezTo>
                    <a:pt x="1899365" y="1285080"/>
                    <a:pt x="1887039" y="1290750"/>
                    <a:pt x="1875402" y="1296716"/>
                  </a:cubicBezTo>
                  <a:cubicBezTo>
                    <a:pt x="1922994" y="1336902"/>
                    <a:pt x="1959205" y="1388872"/>
                    <a:pt x="1980427" y="1447434"/>
                  </a:cubicBezTo>
                  <a:lnTo>
                    <a:pt x="1985012" y="1445807"/>
                  </a:lnTo>
                  <a:cubicBezTo>
                    <a:pt x="2019739" y="1429912"/>
                    <a:pt x="2055448" y="1416245"/>
                    <a:pt x="2091911" y="1404886"/>
                  </a:cubicBezTo>
                  <a:cubicBezTo>
                    <a:pt x="2221846" y="1361963"/>
                    <a:pt x="2358550" y="1343233"/>
                    <a:pt x="2495245" y="1349617"/>
                  </a:cubicBezTo>
                  <a:cubicBezTo>
                    <a:pt x="2599619" y="1353951"/>
                    <a:pt x="2702913" y="1372479"/>
                    <a:pt x="2802283" y="1404688"/>
                  </a:cubicBezTo>
                  <a:cubicBezTo>
                    <a:pt x="2838321" y="1415422"/>
                    <a:pt x="2873483" y="1428906"/>
                    <a:pt x="2907455" y="1445018"/>
                  </a:cubicBezTo>
                  <a:lnTo>
                    <a:pt x="2756575" y="1746159"/>
                  </a:lnTo>
                  <a:cubicBezTo>
                    <a:pt x="2738543" y="1738147"/>
                    <a:pt x="2719915" y="1731555"/>
                    <a:pt x="2700857" y="1726438"/>
                  </a:cubicBezTo>
                  <a:cubicBezTo>
                    <a:pt x="2537812" y="1680872"/>
                    <a:pt x="2364566" y="1687775"/>
                    <a:pt x="2205663" y="1746159"/>
                  </a:cubicBezTo>
                  <a:cubicBezTo>
                    <a:pt x="2180546" y="1754718"/>
                    <a:pt x="2156035" y="1764963"/>
                    <a:pt x="2132294" y="1776825"/>
                  </a:cubicBezTo>
                  <a:cubicBezTo>
                    <a:pt x="2107142" y="1788736"/>
                    <a:pt x="2082666" y="1802019"/>
                    <a:pt x="2058973" y="1816612"/>
                  </a:cubicBezTo>
                  <a:cubicBezTo>
                    <a:pt x="2010800" y="1847268"/>
                    <a:pt x="1965679" y="1882466"/>
                    <a:pt x="1924216" y="1921725"/>
                  </a:cubicBezTo>
                  <a:cubicBezTo>
                    <a:pt x="1836789" y="2007660"/>
                    <a:pt x="1770096" y="2112384"/>
                    <a:pt x="1729206" y="2227944"/>
                  </a:cubicBezTo>
                  <a:cubicBezTo>
                    <a:pt x="1686372" y="2350427"/>
                    <a:pt x="1674844" y="2481670"/>
                    <a:pt x="1695677" y="2609744"/>
                  </a:cubicBezTo>
                  <a:cubicBezTo>
                    <a:pt x="1695677" y="2625620"/>
                    <a:pt x="1702481" y="2641544"/>
                    <a:pt x="1705932" y="2658011"/>
                  </a:cubicBezTo>
                  <a:cubicBezTo>
                    <a:pt x="1709384" y="2674478"/>
                    <a:pt x="1712145" y="2687001"/>
                    <a:pt x="1718407" y="2708004"/>
                  </a:cubicBezTo>
                  <a:lnTo>
                    <a:pt x="1733742" y="2751194"/>
                  </a:lnTo>
                  <a:lnTo>
                    <a:pt x="1740596" y="2772788"/>
                  </a:lnTo>
                  <a:lnTo>
                    <a:pt x="1751394" y="2796059"/>
                  </a:lnTo>
                  <a:lnTo>
                    <a:pt x="1772991" y="2842650"/>
                  </a:lnTo>
                  <a:lnTo>
                    <a:pt x="1797989" y="2885247"/>
                  </a:lnTo>
                  <a:cubicBezTo>
                    <a:pt x="1814675" y="2913276"/>
                    <a:pt x="1833101" y="2940235"/>
                    <a:pt x="1853164" y="2965956"/>
                  </a:cubicBezTo>
                  <a:cubicBezTo>
                    <a:pt x="1934946" y="3067618"/>
                    <a:pt x="2041420" y="3146635"/>
                    <a:pt x="2162420" y="3195460"/>
                  </a:cubicBezTo>
                  <a:cubicBezTo>
                    <a:pt x="2277893" y="3242573"/>
                    <a:pt x="2403455" y="3259538"/>
                    <a:pt x="2527295" y="3244762"/>
                  </a:cubicBezTo>
                  <a:cubicBezTo>
                    <a:pt x="2641802" y="3232239"/>
                    <a:pt x="2751900" y="3193557"/>
                    <a:pt x="2849075" y="3131711"/>
                  </a:cubicBezTo>
                  <a:cubicBezTo>
                    <a:pt x="2934303" y="3076009"/>
                    <a:pt x="3006928" y="3003086"/>
                    <a:pt x="3062281" y="2917639"/>
                  </a:cubicBezTo>
                  <a:cubicBezTo>
                    <a:pt x="3144269" y="2792622"/>
                    <a:pt x="3184474" y="2644823"/>
                    <a:pt x="3177117" y="2495510"/>
                  </a:cubicBezTo>
                  <a:cubicBezTo>
                    <a:pt x="3175456" y="2453972"/>
                    <a:pt x="3169761" y="2412691"/>
                    <a:pt x="3160107" y="2372253"/>
                  </a:cubicBezTo>
                  <a:cubicBezTo>
                    <a:pt x="3153845" y="2344397"/>
                    <a:pt x="3150245" y="2329656"/>
                    <a:pt x="3150245" y="2329656"/>
                  </a:cubicBezTo>
                  <a:lnTo>
                    <a:pt x="3158233" y="2372796"/>
                  </a:lnTo>
                  <a:cubicBezTo>
                    <a:pt x="3206500" y="2659352"/>
                    <a:pt x="3072517" y="2945895"/>
                    <a:pt x="2821661" y="3092615"/>
                  </a:cubicBezTo>
                  <a:cubicBezTo>
                    <a:pt x="2729515" y="3144313"/>
                    <a:pt x="2626926" y="3174639"/>
                    <a:pt x="2521477" y="3181359"/>
                  </a:cubicBezTo>
                  <a:cubicBezTo>
                    <a:pt x="2410126" y="3188587"/>
                    <a:pt x="2298775" y="3167273"/>
                    <a:pt x="2197971" y="3119435"/>
                  </a:cubicBezTo>
                  <a:cubicBezTo>
                    <a:pt x="2095604" y="3070877"/>
                    <a:pt x="2007191" y="2997199"/>
                    <a:pt x="1940981" y="2905264"/>
                  </a:cubicBezTo>
                  <a:cubicBezTo>
                    <a:pt x="1908630" y="2860271"/>
                    <a:pt x="1882428" y="2811155"/>
                    <a:pt x="1863075" y="2759230"/>
                  </a:cubicBezTo>
                  <a:lnTo>
                    <a:pt x="1855285" y="2741185"/>
                  </a:lnTo>
                  <a:lnTo>
                    <a:pt x="1850748" y="2716139"/>
                  </a:lnTo>
                  <a:lnTo>
                    <a:pt x="1838224" y="2672999"/>
                  </a:lnTo>
                  <a:cubicBezTo>
                    <a:pt x="1834230" y="2650813"/>
                    <a:pt x="1827426" y="2620147"/>
                    <a:pt x="1825158" y="2594559"/>
                  </a:cubicBezTo>
                  <a:cubicBezTo>
                    <a:pt x="1803127" y="2388119"/>
                    <a:pt x="1882852" y="2183853"/>
                    <a:pt x="2038905" y="2046905"/>
                  </a:cubicBezTo>
                  <a:cubicBezTo>
                    <a:pt x="2073588" y="2018260"/>
                    <a:pt x="2110899" y="1992953"/>
                    <a:pt x="2150340" y="1971324"/>
                  </a:cubicBezTo>
                  <a:cubicBezTo>
                    <a:pt x="2168160" y="1961301"/>
                    <a:pt x="2186591" y="1952392"/>
                    <a:pt x="2205515" y="1944651"/>
                  </a:cubicBezTo>
                  <a:cubicBezTo>
                    <a:pt x="2223424" y="1936141"/>
                    <a:pt x="2242072" y="1929293"/>
                    <a:pt x="2261232" y="1924190"/>
                  </a:cubicBezTo>
                  <a:cubicBezTo>
                    <a:pt x="2330475" y="1901531"/>
                    <a:pt x="2403406" y="1892277"/>
                    <a:pt x="2476114" y="1896926"/>
                  </a:cubicBezTo>
                  <a:cubicBezTo>
                    <a:pt x="2531117" y="1899889"/>
                    <a:pt x="2585453" y="1910386"/>
                    <a:pt x="2637596" y="1928135"/>
                  </a:cubicBezTo>
                  <a:cubicBezTo>
                    <a:pt x="2647457" y="1928135"/>
                    <a:pt x="2654656" y="1933854"/>
                    <a:pt x="2662250" y="1936664"/>
                  </a:cubicBezTo>
                  <a:lnTo>
                    <a:pt x="2512158" y="2238939"/>
                  </a:lnTo>
                  <a:cubicBezTo>
                    <a:pt x="2495300" y="2235616"/>
                    <a:pt x="2478155" y="2233964"/>
                    <a:pt x="2460977" y="2234009"/>
                  </a:cubicBezTo>
                  <a:cubicBezTo>
                    <a:pt x="2310022" y="2236271"/>
                    <a:pt x="2189480" y="2360465"/>
                    <a:pt x="2191739" y="2511405"/>
                  </a:cubicBezTo>
                  <a:cubicBezTo>
                    <a:pt x="2194002" y="2662345"/>
                    <a:pt x="2318207" y="2782875"/>
                    <a:pt x="2469162" y="2780617"/>
                  </a:cubicBezTo>
                  <a:cubicBezTo>
                    <a:pt x="2618760" y="2778374"/>
                    <a:pt x="2738765" y="2656301"/>
                    <a:pt x="2738430" y="2506702"/>
                  </a:cubicBezTo>
                  <a:cubicBezTo>
                    <a:pt x="2737991" y="2442120"/>
                    <a:pt x="2714387" y="2379841"/>
                    <a:pt x="2671914" y="2331184"/>
                  </a:cubicBezTo>
                  <a:lnTo>
                    <a:pt x="3310198" y="1041673"/>
                  </a:lnTo>
                  <a:lnTo>
                    <a:pt x="3681434" y="291138"/>
                  </a:lnTo>
                  <a:lnTo>
                    <a:pt x="3542732" y="228080"/>
                  </a:lnTo>
                  <a:cubicBezTo>
                    <a:pt x="3513148" y="213881"/>
                    <a:pt x="3484155" y="201408"/>
                    <a:pt x="3450034" y="187751"/>
                  </a:cubicBezTo>
                  <a:lnTo>
                    <a:pt x="3339191" y="142935"/>
                  </a:lnTo>
                  <a:cubicBezTo>
                    <a:pt x="3298216" y="125876"/>
                    <a:pt x="3255023" y="116804"/>
                    <a:pt x="3209562" y="102556"/>
                  </a:cubicBezTo>
                  <a:cubicBezTo>
                    <a:pt x="2705394" y="-46669"/>
                    <a:pt x="2166952" y="-32741"/>
                    <a:pt x="1671171" y="142343"/>
                  </a:cubicBezTo>
                  <a:cubicBezTo>
                    <a:pt x="1592629" y="168271"/>
                    <a:pt x="1515902" y="199401"/>
                    <a:pt x="1441497" y="235525"/>
                  </a:cubicBezTo>
                  <a:cubicBezTo>
                    <a:pt x="1362846" y="270362"/>
                    <a:pt x="1286597" y="310386"/>
                    <a:pt x="1213253" y="355330"/>
                  </a:cubicBezTo>
                  <a:cubicBezTo>
                    <a:pt x="1059788" y="448015"/>
                    <a:pt x="916072" y="555938"/>
                    <a:pt x="784278" y="677474"/>
                  </a:cubicBezTo>
                  <a:cubicBezTo>
                    <a:pt x="502984" y="943723"/>
                    <a:pt x="286988" y="1271344"/>
                    <a:pt x="153143" y="1634784"/>
                  </a:cubicBezTo>
                  <a:cubicBezTo>
                    <a:pt x="133844" y="1681074"/>
                    <a:pt x="118071" y="1728750"/>
                    <a:pt x="105956" y="1777417"/>
                  </a:cubicBezTo>
                  <a:lnTo>
                    <a:pt x="64390" y="1923402"/>
                  </a:lnTo>
                  <a:cubicBezTo>
                    <a:pt x="54529" y="1973986"/>
                    <a:pt x="45061" y="2023387"/>
                    <a:pt x="36531" y="2073380"/>
                  </a:cubicBezTo>
                  <a:cubicBezTo>
                    <a:pt x="25689" y="2123556"/>
                    <a:pt x="18519" y="2174456"/>
                    <a:pt x="15083" y="2225676"/>
                  </a:cubicBezTo>
                  <a:cubicBezTo>
                    <a:pt x="10546" y="2276803"/>
                    <a:pt x="6552" y="2327930"/>
                    <a:pt x="2016" y="2379649"/>
                  </a:cubicBezTo>
                  <a:cubicBezTo>
                    <a:pt x="-2520" y="2431367"/>
                    <a:pt x="2016" y="2482445"/>
                    <a:pt x="2016" y="2534705"/>
                  </a:cubicBezTo>
                  <a:cubicBezTo>
                    <a:pt x="3259" y="2638936"/>
                    <a:pt x="11611" y="2742960"/>
                    <a:pt x="27015" y="2846052"/>
                  </a:cubicBezTo>
                  <a:cubicBezTo>
                    <a:pt x="33277" y="2897957"/>
                    <a:pt x="42961" y="2949395"/>
                    <a:pt x="56008" y="3000024"/>
                  </a:cubicBezTo>
                  <a:cubicBezTo>
                    <a:pt x="67940" y="3055144"/>
                    <a:pt x="75731" y="3098629"/>
                    <a:pt x="91805" y="3156264"/>
                  </a:cubicBezTo>
                  <a:lnTo>
                    <a:pt x="163449" y="3373886"/>
                  </a:lnTo>
                  <a:lnTo>
                    <a:pt x="196435" y="3447840"/>
                  </a:lnTo>
                  <a:lnTo>
                    <a:pt x="261274" y="3594959"/>
                  </a:lnTo>
                  <a:cubicBezTo>
                    <a:pt x="285928" y="3642142"/>
                    <a:pt x="312998" y="3687007"/>
                    <a:pt x="339131" y="3733007"/>
                  </a:cubicBezTo>
                  <a:cubicBezTo>
                    <a:pt x="391466" y="3824576"/>
                    <a:pt x="449984" y="3912473"/>
                    <a:pt x="514271" y="3996086"/>
                  </a:cubicBezTo>
                  <a:cubicBezTo>
                    <a:pt x="643895" y="4162630"/>
                    <a:pt x="794475" y="4311771"/>
                    <a:pt x="962278" y="4439810"/>
                  </a:cubicBezTo>
                  <a:cubicBezTo>
                    <a:pt x="1045026" y="4503755"/>
                    <a:pt x="1131604" y="4562574"/>
                    <a:pt x="1221536" y="4615919"/>
                  </a:cubicBezTo>
                  <a:cubicBezTo>
                    <a:pt x="1266406" y="4643183"/>
                    <a:pt x="1314185" y="4664186"/>
                    <a:pt x="1359597" y="4688640"/>
                  </a:cubicBezTo>
                  <a:cubicBezTo>
                    <a:pt x="1405108" y="4713489"/>
                    <a:pt x="1452221" y="4735330"/>
                    <a:pt x="1500616" y="4753966"/>
                  </a:cubicBezTo>
                  <a:cubicBezTo>
                    <a:pt x="1873287" y="4912080"/>
                    <a:pt x="2279841" y="4973610"/>
                    <a:pt x="2682614" y="4932836"/>
                  </a:cubicBezTo>
                  <a:cubicBezTo>
                    <a:pt x="3058657" y="4895268"/>
                    <a:pt x="3421135" y="4772257"/>
                    <a:pt x="3742378" y="4573222"/>
                  </a:cubicBezTo>
                  <a:cubicBezTo>
                    <a:pt x="4268833" y="4239000"/>
                    <a:pt x="4646331" y="3714883"/>
                    <a:pt x="4796422" y="3109673"/>
                  </a:cubicBezTo>
                  <a:cubicBezTo>
                    <a:pt x="4812941" y="3049475"/>
                    <a:pt x="4820337" y="2988684"/>
                    <a:pt x="4831677" y="2931296"/>
                  </a:cubicBezTo>
                  <a:cubicBezTo>
                    <a:pt x="4836608" y="2902306"/>
                    <a:pt x="4843610" y="2875633"/>
                    <a:pt x="4847012" y="2846052"/>
                  </a:cubicBezTo>
                  <a:cubicBezTo>
                    <a:pt x="4850414" y="2816470"/>
                    <a:pt x="4851597" y="2790981"/>
                    <a:pt x="4853865" y="2763667"/>
                  </a:cubicBezTo>
                  <a:cubicBezTo>
                    <a:pt x="4857268" y="2708596"/>
                    <a:pt x="4864072" y="2658011"/>
                    <a:pt x="4865206" y="2608018"/>
                  </a:cubicBezTo>
                  <a:cubicBezTo>
                    <a:pt x="4866340" y="2558025"/>
                    <a:pt x="4865108" y="2510843"/>
                    <a:pt x="4865108" y="2465978"/>
                  </a:cubicBezTo>
                  <a:close/>
                  <a:moveTo>
                    <a:pt x="842313" y="2576317"/>
                  </a:moveTo>
                  <a:cubicBezTo>
                    <a:pt x="865167" y="2463660"/>
                    <a:pt x="792764" y="2353691"/>
                    <a:pt x="680240" y="2330149"/>
                  </a:cubicBezTo>
                  <a:cubicBezTo>
                    <a:pt x="679648" y="2330149"/>
                    <a:pt x="678563" y="2329606"/>
                    <a:pt x="678021" y="2329606"/>
                  </a:cubicBezTo>
                  <a:cubicBezTo>
                    <a:pt x="564629" y="2306982"/>
                    <a:pt x="454367" y="2380556"/>
                    <a:pt x="431740" y="2493932"/>
                  </a:cubicBezTo>
                  <a:cubicBezTo>
                    <a:pt x="409113" y="2607313"/>
                    <a:pt x="482694" y="2717569"/>
                    <a:pt x="596087" y="2740189"/>
                  </a:cubicBezTo>
                  <a:cubicBezTo>
                    <a:pt x="709375" y="2762794"/>
                    <a:pt x="819568" y="2689373"/>
                    <a:pt x="842313" y="2576120"/>
                  </a:cubicBezTo>
                  <a:moveTo>
                    <a:pt x="1764066" y="3402580"/>
                  </a:moveTo>
                  <a:cubicBezTo>
                    <a:pt x="1786865" y="3289924"/>
                    <a:pt x="1714492" y="3179979"/>
                    <a:pt x="1601992" y="3156363"/>
                  </a:cubicBezTo>
                  <a:cubicBezTo>
                    <a:pt x="1601400" y="3156363"/>
                    <a:pt x="1600316" y="3155820"/>
                    <a:pt x="1599774" y="3155820"/>
                  </a:cubicBezTo>
                  <a:cubicBezTo>
                    <a:pt x="1486381" y="3133195"/>
                    <a:pt x="1376120" y="3206770"/>
                    <a:pt x="1353493" y="3320146"/>
                  </a:cubicBezTo>
                  <a:cubicBezTo>
                    <a:pt x="1330866" y="3433527"/>
                    <a:pt x="1404447" y="3543778"/>
                    <a:pt x="1517839" y="3566403"/>
                  </a:cubicBezTo>
                  <a:cubicBezTo>
                    <a:pt x="1631128" y="3589008"/>
                    <a:pt x="1741320" y="3515582"/>
                    <a:pt x="1764066" y="3402334"/>
                  </a:cubicBezTo>
                  <a:moveTo>
                    <a:pt x="1873084" y="753795"/>
                  </a:moveTo>
                  <a:cubicBezTo>
                    <a:pt x="1873084" y="746744"/>
                    <a:pt x="1873084" y="739743"/>
                    <a:pt x="1873726" y="732792"/>
                  </a:cubicBezTo>
                  <a:lnTo>
                    <a:pt x="1873183" y="732792"/>
                  </a:lnTo>
                  <a:lnTo>
                    <a:pt x="1873183" y="735010"/>
                  </a:lnTo>
                  <a:cubicBezTo>
                    <a:pt x="1813847" y="753785"/>
                    <a:pt x="1755817" y="776464"/>
                    <a:pt x="1699473" y="802900"/>
                  </a:cubicBezTo>
                  <a:cubicBezTo>
                    <a:pt x="1638963" y="827990"/>
                    <a:pt x="1580292" y="857296"/>
                    <a:pt x="1523889" y="890610"/>
                  </a:cubicBezTo>
                  <a:cubicBezTo>
                    <a:pt x="1405601" y="956951"/>
                    <a:pt x="1294580" y="1035490"/>
                    <a:pt x="1192642" y="1124945"/>
                  </a:cubicBezTo>
                  <a:cubicBezTo>
                    <a:pt x="979412" y="1315505"/>
                    <a:pt x="813670" y="1553252"/>
                    <a:pt x="708641" y="1819225"/>
                  </a:cubicBezTo>
                  <a:cubicBezTo>
                    <a:pt x="694198" y="1854161"/>
                    <a:pt x="682044" y="1889994"/>
                    <a:pt x="672252" y="1926508"/>
                  </a:cubicBezTo>
                  <a:cubicBezTo>
                    <a:pt x="661897" y="1961562"/>
                    <a:pt x="650902" y="1996616"/>
                    <a:pt x="640547" y="2033297"/>
                  </a:cubicBezTo>
                  <a:cubicBezTo>
                    <a:pt x="630193" y="2069978"/>
                    <a:pt x="626100" y="2105526"/>
                    <a:pt x="619197" y="2140038"/>
                  </a:cubicBezTo>
                  <a:cubicBezTo>
                    <a:pt x="616485" y="2153497"/>
                    <a:pt x="613970" y="2167006"/>
                    <a:pt x="611850" y="2180515"/>
                  </a:cubicBezTo>
                  <a:cubicBezTo>
                    <a:pt x="620085" y="2179923"/>
                    <a:pt x="628418" y="2179628"/>
                    <a:pt x="636800" y="2179628"/>
                  </a:cubicBezTo>
                  <a:cubicBezTo>
                    <a:pt x="677321" y="2179583"/>
                    <a:pt x="717546" y="2186491"/>
                    <a:pt x="755729" y="2200039"/>
                  </a:cubicBezTo>
                  <a:cubicBezTo>
                    <a:pt x="757948" y="2188354"/>
                    <a:pt x="760266" y="2176768"/>
                    <a:pt x="762879" y="2165231"/>
                  </a:cubicBezTo>
                  <a:lnTo>
                    <a:pt x="784821" y="2064506"/>
                  </a:lnTo>
                  <a:lnTo>
                    <a:pt x="817117" y="1967133"/>
                  </a:lnTo>
                  <a:cubicBezTo>
                    <a:pt x="826180" y="1934455"/>
                    <a:pt x="837954" y="1902596"/>
                    <a:pt x="852322" y="1871880"/>
                  </a:cubicBezTo>
                  <a:cubicBezTo>
                    <a:pt x="953694" y="1629538"/>
                    <a:pt x="1110659" y="1414436"/>
                    <a:pt x="1310536" y="1243962"/>
                  </a:cubicBezTo>
                  <a:cubicBezTo>
                    <a:pt x="1404240" y="1164570"/>
                    <a:pt x="1505966" y="1095171"/>
                    <a:pt x="1614073" y="1036891"/>
                  </a:cubicBezTo>
                  <a:cubicBezTo>
                    <a:pt x="1708368" y="985645"/>
                    <a:pt x="1807249" y="943324"/>
                    <a:pt x="1909424" y="910478"/>
                  </a:cubicBezTo>
                  <a:cubicBezTo>
                    <a:pt x="1885431" y="861738"/>
                    <a:pt x="1872996" y="808121"/>
                    <a:pt x="1873084" y="753795"/>
                  </a:cubicBezTo>
                  <a:close/>
                  <a:moveTo>
                    <a:pt x="3607966" y="2235241"/>
                  </a:moveTo>
                  <a:cubicBezTo>
                    <a:pt x="3607966" y="2235241"/>
                    <a:pt x="3611368" y="2261569"/>
                    <a:pt x="3621081" y="2313139"/>
                  </a:cubicBezTo>
                  <a:cubicBezTo>
                    <a:pt x="3621081" y="2313223"/>
                    <a:pt x="3621081" y="2313302"/>
                    <a:pt x="3621081" y="2313386"/>
                  </a:cubicBezTo>
                  <a:lnTo>
                    <a:pt x="3622758" y="2313731"/>
                  </a:lnTo>
                  <a:cubicBezTo>
                    <a:pt x="3612551" y="2262160"/>
                    <a:pt x="3607966" y="2235241"/>
                    <a:pt x="3607966" y="2235241"/>
                  </a:cubicBezTo>
                  <a:close/>
                  <a:moveTo>
                    <a:pt x="3648447" y="2536875"/>
                  </a:moveTo>
                  <a:cubicBezTo>
                    <a:pt x="3647806" y="2493696"/>
                    <a:pt x="3643960" y="2450625"/>
                    <a:pt x="3637057" y="2407998"/>
                  </a:cubicBezTo>
                  <a:cubicBezTo>
                    <a:pt x="3634296" y="2376079"/>
                    <a:pt x="3628971" y="2344442"/>
                    <a:pt x="3621131" y="2313386"/>
                  </a:cubicBezTo>
                  <a:lnTo>
                    <a:pt x="3619947" y="2313139"/>
                  </a:lnTo>
                  <a:cubicBezTo>
                    <a:pt x="3626801" y="2343988"/>
                    <a:pt x="3631338" y="2375295"/>
                    <a:pt x="3633606" y="2406814"/>
                  </a:cubicBezTo>
                  <a:cubicBezTo>
                    <a:pt x="3638290" y="2449609"/>
                    <a:pt x="3640361" y="2492645"/>
                    <a:pt x="3639917" y="2535692"/>
                  </a:cubicBezTo>
                  <a:lnTo>
                    <a:pt x="3639917" y="2612406"/>
                  </a:lnTo>
                  <a:cubicBezTo>
                    <a:pt x="3639917" y="2639326"/>
                    <a:pt x="3634986" y="2669795"/>
                    <a:pt x="3631929" y="2696221"/>
                  </a:cubicBezTo>
                  <a:cubicBezTo>
                    <a:pt x="3629168" y="2726379"/>
                    <a:pt x="3624385" y="2756321"/>
                    <a:pt x="3617679" y="2785853"/>
                  </a:cubicBezTo>
                  <a:cubicBezTo>
                    <a:pt x="3611368" y="2816322"/>
                    <a:pt x="3606240" y="2848517"/>
                    <a:pt x="3596576" y="2880711"/>
                  </a:cubicBezTo>
                  <a:cubicBezTo>
                    <a:pt x="3510978" y="3199996"/>
                    <a:pt x="3309163" y="3472935"/>
                    <a:pt x="3032696" y="3643424"/>
                  </a:cubicBezTo>
                  <a:cubicBezTo>
                    <a:pt x="2868069" y="3741689"/>
                    <a:pt x="2682801" y="3800251"/>
                    <a:pt x="2491597" y="3814455"/>
                  </a:cubicBezTo>
                  <a:cubicBezTo>
                    <a:pt x="2288800" y="3830069"/>
                    <a:pt x="2085427" y="3792688"/>
                    <a:pt x="1901436" y="3705989"/>
                  </a:cubicBezTo>
                  <a:cubicBezTo>
                    <a:pt x="1877473" y="3696128"/>
                    <a:pt x="1855235" y="3682570"/>
                    <a:pt x="1832406" y="3670244"/>
                  </a:cubicBezTo>
                  <a:cubicBezTo>
                    <a:pt x="1814409" y="3660975"/>
                    <a:pt x="1796017" y="3650967"/>
                    <a:pt x="1778414" y="3640219"/>
                  </a:cubicBezTo>
                  <a:cubicBezTo>
                    <a:pt x="1749821" y="3662795"/>
                    <a:pt x="1717924" y="3680839"/>
                    <a:pt x="1683843" y="3693712"/>
                  </a:cubicBezTo>
                  <a:lnTo>
                    <a:pt x="1716681" y="3714764"/>
                  </a:lnTo>
                  <a:cubicBezTo>
                    <a:pt x="1740053" y="3729555"/>
                    <a:pt x="1765693" y="3740550"/>
                    <a:pt x="1790642" y="3754207"/>
                  </a:cubicBezTo>
                  <a:cubicBezTo>
                    <a:pt x="1814798" y="3767622"/>
                    <a:pt x="1839743" y="3779558"/>
                    <a:pt x="1865343" y="3789951"/>
                  </a:cubicBezTo>
                  <a:cubicBezTo>
                    <a:pt x="2063460" y="3875457"/>
                    <a:pt x="2280201" y="3908731"/>
                    <a:pt x="2494851" y="3886584"/>
                  </a:cubicBezTo>
                  <a:cubicBezTo>
                    <a:pt x="2695187" y="3864635"/>
                    <a:pt x="2887713" y="3796597"/>
                    <a:pt x="3057350" y="3687796"/>
                  </a:cubicBezTo>
                  <a:cubicBezTo>
                    <a:pt x="3335592" y="3503848"/>
                    <a:pt x="3535188" y="3217400"/>
                    <a:pt x="3613291" y="2887614"/>
                  </a:cubicBezTo>
                  <a:cubicBezTo>
                    <a:pt x="3621870" y="2854236"/>
                    <a:pt x="3625865" y="2821401"/>
                    <a:pt x="3632126" y="2790389"/>
                  </a:cubicBezTo>
                  <a:cubicBezTo>
                    <a:pt x="3637797" y="2760211"/>
                    <a:pt x="3641199" y="2729663"/>
                    <a:pt x="3642382" y="2698982"/>
                  </a:cubicBezTo>
                  <a:cubicBezTo>
                    <a:pt x="3642382" y="2669696"/>
                    <a:pt x="3648102" y="2641594"/>
                    <a:pt x="3648645" y="2614083"/>
                  </a:cubicBezTo>
                  <a:cubicBezTo>
                    <a:pt x="3649187" y="2586572"/>
                    <a:pt x="3648447" y="2561477"/>
                    <a:pt x="3648447" y="2536875"/>
                  </a:cubicBezTo>
                  <a:close/>
                  <a:moveTo>
                    <a:pt x="2305165" y="4288648"/>
                  </a:moveTo>
                  <a:cubicBezTo>
                    <a:pt x="2305165" y="4285344"/>
                    <a:pt x="2305165" y="4282091"/>
                    <a:pt x="2305165" y="4278787"/>
                  </a:cubicBezTo>
                  <a:cubicBezTo>
                    <a:pt x="2122472" y="4256897"/>
                    <a:pt x="1943979" y="4208284"/>
                    <a:pt x="1775407" y="4134527"/>
                  </a:cubicBezTo>
                  <a:cubicBezTo>
                    <a:pt x="1740004" y="4120032"/>
                    <a:pt x="1705582" y="4103220"/>
                    <a:pt x="1672354" y="4084239"/>
                  </a:cubicBezTo>
                  <a:cubicBezTo>
                    <a:pt x="1638184" y="4065750"/>
                    <a:pt x="1603324" y="4049727"/>
                    <a:pt x="1570436" y="4028182"/>
                  </a:cubicBezTo>
                  <a:cubicBezTo>
                    <a:pt x="1504625" y="3987630"/>
                    <a:pt x="1441299" y="3943179"/>
                    <a:pt x="1380799" y="3895064"/>
                  </a:cubicBezTo>
                  <a:cubicBezTo>
                    <a:pt x="1259326" y="3800009"/>
                    <a:pt x="1150642" y="3689660"/>
                    <a:pt x="1057441" y="3566758"/>
                  </a:cubicBezTo>
                  <a:cubicBezTo>
                    <a:pt x="1011575" y="3505514"/>
                    <a:pt x="969852" y="3441278"/>
                    <a:pt x="932546" y="3374478"/>
                  </a:cubicBezTo>
                  <a:cubicBezTo>
                    <a:pt x="914893" y="3340360"/>
                    <a:pt x="894875" y="3307426"/>
                    <a:pt x="874856" y="3273900"/>
                  </a:cubicBezTo>
                  <a:lnTo>
                    <a:pt x="833635" y="3170365"/>
                  </a:lnTo>
                  <a:lnTo>
                    <a:pt x="811249" y="3119484"/>
                  </a:lnTo>
                  <a:lnTo>
                    <a:pt x="794140" y="3062836"/>
                  </a:lnTo>
                  <a:lnTo>
                    <a:pt x="758836" y="2950130"/>
                  </a:lnTo>
                  <a:cubicBezTo>
                    <a:pt x="753905" y="2927993"/>
                    <a:pt x="748580" y="2900827"/>
                    <a:pt x="743254" y="2873957"/>
                  </a:cubicBezTo>
                  <a:cubicBezTo>
                    <a:pt x="708729" y="2884804"/>
                    <a:pt x="672745" y="2890306"/>
                    <a:pt x="636553" y="2890276"/>
                  </a:cubicBezTo>
                  <a:cubicBezTo>
                    <a:pt x="627678" y="2890276"/>
                    <a:pt x="618852" y="2889931"/>
                    <a:pt x="610124" y="2889290"/>
                  </a:cubicBezTo>
                  <a:lnTo>
                    <a:pt x="610124" y="2889290"/>
                  </a:lnTo>
                  <a:cubicBezTo>
                    <a:pt x="617373" y="2922027"/>
                    <a:pt x="623684" y="2952792"/>
                    <a:pt x="634532" y="2990015"/>
                  </a:cubicBezTo>
                  <a:lnTo>
                    <a:pt x="637490" y="2988882"/>
                  </a:lnTo>
                  <a:lnTo>
                    <a:pt x="675161" y="3101587"/>
                  </a:lnTo>
                  <a:lnTo>
                    <a:pt x="693454" y="3158236"/>
                  </a:lnTo>
                  <a:lnTo>
                    <a:pt x="718995" y="3214491"/>
                  </a:lnTo>
                  <a:lnTo>
                    <a:pt x="770226" y="3327887"/>
                  </a:lnTo>
                  <a:cubicBezTo>
                    <a:pt x="789110" y="3364321"/>
                    <a:pt x="810904" y="3398981"/>
                    <a:pt x="830923" y="3434233"/>
                  </a:cubicBezTo>
                  <a:cubicBezTo>
                    <a:pt x="872800" y="3504154"/>
                    <a:pt x="918616" y="3571644"/>
                    <a:pt x="968146" y="3636373"/>
                  </a:cubicBezTo>
                  <a:cubicBezTo>
                    <a:pt x="1070222" y="3763791"/>
                    <a:pt x="1188185" y="3877616"/>
                    <a:pt x="1319165" y="3975083"/>
                  </a:cubicBezTo>
                  <a:cubicBezTo>
                    <a:pt x="1384557" y="4024188"/>
                    <a:pt x="1452803" y="4069349"/>
                    <a:pt x="1523544" y="4110369"/>
                  </a:cubicBezTo>
                  <a:cubicBezTo>
                    <a:pt x="1558898" y="4131175"/>
                    <a:pt x="1596026" y="4147346"/>
                    <a:pt x="1632021" y="4167018"/>
                  </a:cubicBezTo>
                  <a:cubicBezTo>
                    <a:pt x="1667517" y="4186147"/>
                    <a:pt x="1704325" y="4202762"/>
                    <a:pt x="1742173" y="4216715"/>
                  </a:cubicBezTo>
                  <a:cubicBezTo>
                    <a:pt x="1923935" y="4292099"/>
                    <a:pt x="2116027" y="4339626"/>
                    <a:pt x="2311970" y="4357721"/>
                  </a:cubicBezTo>
                  <a:cubicBezTo>
                    <a:pt x="2307463" y="4334992"/>
                    <a:pt x="2305185" y="4311820"/>
                    <a:pt x="2305165" y="4288648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392" name="Google Shape;16392;p112"/>
          <p:cNvGrpSpPr/>
          <p:nvPr/>
        </p:nvGrpSpPr>
        <p:grpSpPr>
          <a:xfrm>
            <a:off x="2871033" y="846722"/>
            <a:ext cx="1124639" cy="1304352"/>
            <a:chOff x="6204171" y="1900217"/>
            <a:chExt cx="1124639" cy="1304352"/>
          </a:xfrm>
        </p:grpSpPr>
        <p:grpSp>
          <p:nvGrpSpPr>
            <p:cNvPr id="16393" name="Google Shape;16393;p112"/>
            <p:cNvGrpSpPr/>
            <p:nvPr/>
          </p:nvGrpSpPr>
          <p:grpSpPr>
            <a:xfrm>
              <a:off x="6204171" y="1900217"/>
              <a:ext cx="1124639" cy="1124712"/>
              <a:chOff x="8033109" y="1571956"/>
              <a:chExt cx="5240335" cy="5240675"/>
            </a:xfrm>
          </p:grpSpPr>
          <p:sp>
            <p:nvSpPr>
              <p:cNvPr id="16394" name="Google Shape;16394;p112"/>
              <p:cNvSpPr/>
              <p:nvPr/>
            </p:nvSpPr>
            <p:spPr>
              <a:xfrm>
                <a:off x="8033109" y="1571956"/>
                <a:ext cx="5240335" cy="5240675"/>
              </a:xfrm>
              <a:custGeom>
                <a:avLst/>
                <a:gdLst/>
                <a:ahLst/>
                <a:cxnLst/>
                <a:rect l="l" t="t" r="r" b="b"/>
                <a:pathLst>
                  <a:path w="5240335" h="5240675" extrusionOk="0">
                    <a:moveTo>
                      <a:pt x="1793019" y="0"/>
                    </a:moveTo>
                    <a:lnTo>
                      <a:pt x="3447317" y="0"/>
                    </a:lnTo>
                    <a:cubicBezTo>
                      <a:pt x="4437597" y="0"/>
                      <a:pt x="5240335" y="802854"/>
                      <a:pt x="5240335" y="1793185"/>
                    </a:cubicBezTo>
                    <a:lnTo>
                      <a:pt x="5240335" y="3447491"/>
                    </a:lnTo>
                    <a:cubicBezTo>
                      <a:pt x="5240335" y="4437863"/>
                      <a:pt x="4437556" y="5240676"/>
                      <a:pt x="3447317" y="5240676"/>
                    </a:cubicBezTo>
                    <a:lnTo>
                      <a:pt x="1793019" y="5240676"/>
                    </a:lnTo>
                    <a:cubicBezTo>
                      <a:pt x="802738" y="5240676"/>
                      <a:pt x="0" y="4437801"/>
                      <a:pt x="0" y="3447491"/>
                    </a:cubicBezTo>
                    <a:lnTo>
                      <a:pt x="0" y="1793247"/>
                    </a:lnTo>
                    <a:cubicBezTo>
                      <a:pt x="0" y="802854"/>
                      <a:pt x="802780" y="62"/>
                      <a:pt x="1793019" y="62"/>
                    </a:cubicBezTo>
                  </a:path>
                </a:pathLst>
              </a:custGeom>
              <a:solidFill>
                <a:srgbClr val="C1DFA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95" name="Google Shape;16395;p112"/>
              <p:cNvSpPr/>
              <p:nvPr/>
            </p:nvSpPr>
            <p:spPr>
              <a:xfrm>
                <a:off x="10558490" y="605353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4"/>
                      <a:pt x="159550" y="205574"/>
                      <a:pt x="102778" y="205574"/>
                    </a:cubicBezTo>
                    <a:cubicBezTo>
                      <a:pt x="46006" y="205574"/>
                      <a:pt x="0" y="159564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96" name="Google Shape;16396;p112"/>
              <p:cNvSpPr/>
              <p:nvPr/>
            </p:nvSpPr>
            <p:spPr>
              <a:xfrm>
                <a:off x="10558490" y="2128154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66"/>
                    </a:moveTo>
                    <a:cubicBezTo>
                      <a:pt x="205576" y="159533"/>
                      <a:pt x="159571" y="205562"/>
                      <a:pt x="102798" y="205574"/>
                    </a:cubicBezTo>
                    <a:cubicBezTo>
                      <a:pt x="46026" y="205587"/>
                      <a:pt x="21" y="159575"/>
                      <a:pt x="0" y="102808"/>
                    </a:cubicBezTo>
                    <a:cubicBezTo>
                      <a:pt x="-21" y="46041"/>
                      <a:pt x="45985" y="12"/>
                      <a:pt x="102757" y="0"/>
                    </a:cubicBezTo>
                    <a:cubicBezTo>
                      <a:pt x="102757" y="0"/>
                      <a:pt x="102778" y="0"/>
                      <a:pt x="102778" y="0"/>
                    </a:cubicBezTo>
                    <a:cubicBezTo>
                      <a:pt x="159529" y="-12"/>
                      <a:pt x="205535" y="45989"/>
                      <a:pt x="205555" y="102746"/>
                    </a:cubicBezTo>
                    <a:cubicBezTo>
                      <a:pt x="205555" y="102752"/>
                      <a:pt x="205555" y="102760"/>
                      <a:pt x="205555" y="102766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97" name="Google Shape;16397;p112"/>
              <p:cNvSpPr/>
              <p:nvPr/>
            </p:nvSpPr>
            <p:spPr>
              <a:xfrm>
                <a:off x="12505924" y="40905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7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7" y="0"/>
                    </a:cubicBezTo>
                    <a:cubicBezTo>
                      <a:pt x="159550" y="0"/>
                      <a:pt x="205555" y="4601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98" name="Google Shape;16398;p112"/>
              <p:cNvSpPr/>
              <p:nvPr/>
            </p:nvSpPr>
            <p:spPr>
              <a:xfrm>
                <a:off x="8582609" y="409051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52"/>
                      <a:pt x="45964" y="41"/>
                      <a:pt x="102695" y="0"/>
                    </a:cubicBezTo>
                    <a:cubicBezTo>
                      <a:pt x="159457" y="0"/>
                      <a:pt x="205473" y="46010"/>
                      <a:pt x="205473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99" name="Google Shape;16399;p112"/>
              <p:cNvSpPr/>
              <p:nvPr/>
            </p:nvSpPr>
            <p:spPr>
              <a:xfrm>
                <a:off x="8919990" y="2468859"/>
                <a:ext cx="205576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76" h="205574" extrusionOk="0">
                    <a:moveTo>
                      <a:pt x="205555" y="102787"/>
                    </a:moveTo>
                    <a:cubicBezTo>
                      <a:pt x="205555" y="159554"/>
                      <a:pt x="159539" y="205574"/>
                      <a:pt x="102778" y="205574"/>
                    </a:cubicBezTo>
                    <a:cubicBezTo>
                      <a:pt x="46016" y="205574"/>
                      <a:pt x="0" y="159554"/>
                      <a:pt x="0" y="102787"/>
                    </a:cubicBezTo>
                    <a:cubicBezTo>
                      <a:pt x="0" y="46020"/>
                      <a:pt x="46016" y="0"/>
                      <a:pt x="102778" y="0"/>
                    </a:cubicBezTo>
                    <a:cubicBezTo>
                      <a:pt x="102784" y="0"/>
                      <a:pt x="102792" y="0"/>
                      <a:pt x="102798" y="0"/>
                    </a:cubicBezTo>
                    <a:cubicBezTo>
                      <a:pt x="159560" y="0"/>
                      <a:pt x="205576" y="46020"/>
                      <a:pt x="205576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00" name="Google Shape;16400;p112"/>
              <p:cNvSpPr/>
              <p:nvPr/>
            </p:nvSpPr>
            <p:spPr>
              <a:xfrm>
                <a:off x="12165023" y="571419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50" y="205574"/>
                      <a:pt x="102778" y="205574"/>
                    </a:cubicBezTo>
                    <a:cubicBezTo>
                      <a:pt x="46006" y="205574"/>
                      <a:pt x="0" y="159565"/>
                      <a:pt x="0" y="102787"/>
                    </a:cubicBezTo>
                    <a:cubicBezTo>
                      <a:pt x="0" y="46010"/>
                      <a:pt x="46006" y="0"/>
                      <a:pt x="102778" y="0"/>
                    </a:cubicBezTo>
                    <a:cubicBezTo>
                      <a:pt x="159529" y="21"/>
                      <a:pt x="205534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01" name="Google Shape;16401;p112"/>
              <p:cNvSpPr/>
              <p:nvPr/>
            </p:nvSpPr>
            <p:spPr>
              <a:xfrm>
                <a:off x="8919038" y="5710051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65"/>
                      <a:pt x="159539" y="205574"/>
                      <a:pt x="102778" y="205574"/>
                    </a:cubicBezTo>
                    <a:cubicBezTo>
                      <a:pt x="46016" y="205574"/>
                      <a:pt x="0" y="159565"/>
                      <a:pt x="0" y="102787"/>
                    </a:cubicBezTo>
                    <a:cubicBezTo>
                      <a:pt x="0" y="46010"/>
                      <a:pt x="46016" y="0"/>
                      <a:pt x="102778" y="0"/>
                    </a:cubicBezTo>
                    <a:cubicBezTo>
                      <a:pt x="159535" y="21"/>
                      <a:pt x="205543" y="46031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02" name="Google Shape;16402;p112"/>
              <p:cNvSpPr/>
              <p:nvPr/>
            </p:nvSpPr>
            <p:spPr>
              <a:xfrm>
                <a:off x="12165706" y="2463082"/>
                <a:ext cx="205555" cy="205574"/>
              </a:xfrm>
              <a:custGeom>
                <a:avLst/>
                <a:gdLst/>
                <a:ahLst/>
                <a:cxnLst/>
                <a:rect l="l" t="t" r="r" b="b"/>
                <a:pathLst>
                  <a:path w="205555" h="205574" extrusionOk="0">
                    <a:moveTo>
                      <a:pt x="205555" y="102787"/>
                    </a:moveTo>
                    <a:cubicBezTo>
                      <a:pt x="205555" y="159554"/>
                      <a:pt x="159550" y="205574"/>
                      <a:pt x="102778" y="205574"/>
                    </a:cubicBezTo>
                    <a:cubicBezTo>
                      <a:pt x="46006" y="205574"/>
                      <a:pt x="0" y="159554"/>
                      <a:pt x="0" y="102787"/>
                    </a:cubicBezTo>
                    <a:cubicBezTo>
                      <a:pt x="0" y="46020"/>
                      <a:pt x="46006" y="0"/>
                      <a:pt x="102778" y="0"/>
                    </a:cubicBezTo>
                    <a:cubicBezTo>
                      <a:pt x="159550" y="0"/>
                      <a:pt x="205555" y="46020"/>
                      <a:pt x="205555" y="102787"/>
                    </a:cubicBezTo>
                  </a:path>
                </a:pathLst>
              </a:custGeom>
              <a:solidFill>
                <a:srgbClr val="DCECD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03" name="Google Shape;16403;p112"/>
              <p:cNvSpPr/>
              <p:nvPr/>
            </p:nvSpPr>
            <p:spPr>
              <a:xfrm>
                <a:off x="9339383" y="2900466"/>
                <a:ext cx="2622507" cy="2622750"/>
              </a:xfrm>
              <a:prstGeom prst="roundRect">
                <a:avLst>
                  <a:gd name="adj" fmla="val 16667"/>
                </a:avLst>
              </a:prstGeom>
              <a:solidFill>
                <a:srgbClr val="6BBE4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04" name="Google Shape;16404;p112"/>
              <p:cNvSpPr/>
              <p:nvPr/>
            </p:nvSpPr>
            <p:spPr>
              <a:xfrm>
                <a:off x="9912228" y="3475445"/>
                <a:ext cx="879975" cy="1477427"/>
              </a:xfrm>
              <a:custGeom>
                <a:avLst/>
                <a:gdLst/>
                <a:ahLst/>
                <a:cxnLst/>
                <a:rect l="l" t="t" r="r" b="b"/>
                <a:pathLst>
                  <a:path w="879975" h="1477427" extrusionOk="0">
                    <a:moveTo>
                      <a:pt x="170201" y="28926"/>
                    </a:moveTo>
                    <a:cubicBezTo>
                      <a:pt x="131001" y="-9905"/>
                      <a:pt x="67749" y="-9601"/>
                      <a:pt x="28923" y="29601"/>
                    </a:cubicBezTo>
                    <a:cubicBezTo>
                      <a:pt x="-9637" y="68535"/>
                      <a:pt x="-9641" y="131266"/>
                      <a:pt x="28913" y="170206"/>
                    </a:cubicBezTo>
                    <a:lnTo>
                      <a:pt x="597420" y="738766"/>
                    </a:lnTo>
                    <a:lnTo>
                      <a:pt x="28913" y="1307222"/>
                    </a:lnTo>
                    <a:cubicBezTo>
                      <a:pt x="-9908" y="1346441"/>
                      <a:pt x="-9596" y="1409699"/>
                      <a:pt x="29609" y="1448503"/>
                    </a:cubicBezTo>
                    <a:cubicBezTo>
                      <a:pt x="68546" y="1487079"/>
                      <a:pt x="131270" y="1487058"/>
                      <a:pt x="170201" y="1448503"/>
                    </a:cubicBezTo>
                    <a:lnTo>
                      <a:pt x="879976" y="7386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05" name="Google Shape;16405;p112"/>
              <p:cNvSpPr/>
              <p:nvPr/>
            </p:nvSpPr>
            <p:spPr>
              <a:xfrm rot="-2700000">
                <a:off x="10707938" y="3674762"/>
                <a:ext cx="764766" cy="199817"/>
              </a:xfrm>
              <a:custGeom>
                <a:avLst/>
                <a:gdLst/>
                <a:ahLst/>
                <a:cxnLst/>
                <a:rect l="l" t="t" r="r" b="b"/>
                <a:pathLst>
                  <a:path w="764766" h="199817" extrusionOk="0">
                    <a:moveTo>
                      <a:pt x="0" y="0"/>
                    </a:moveTo>
                    <a:lnTo>
                      <a:pt x="764766" y="0"/>
                    </a:lnTo>
                    <a:lnTo>
                      <a:pt x="764766" y="199818"/>
                    </a:lnTo>
                    <a:lnTo>
                      <a:pt x="0" y="1998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06" name="Google Shape;16406;p112"/>
              <p:cNvSpPr/>
              <p:nvPr/>
            </p:nvSpPr>
            <p:spPr>
              <a:xfrm rot="-2700000">
                <a:off x="10990410" y="4271123"/>
                <a:ext cx="199799" cy="764837"/>
              </a:xfrm>
              <a:custGeom>
                <a:avLst/>
                <a:gdLst/>
                <a:ahLst/>
                <a:cxnLst/>
                <a:rect l="l" t="t" r="r" b="b"/>
                <a:pathLst>
                  <a:path w="199799" h="764837" extrusionOk="0">
                    <a:moveTo>
                      <a:pt x="0" y="0"/>
                    </a:moveTo>
                    <a:lnTo>
                      <a:pt x="199799" y="0"/>
                    </a:lnTo>
                    <a:lnTo>
                      <a:pt x="199799" y="764837"/>
                    </a:lnTo>
                    <a:lnTo>
                      <a:pt x="0" y="76483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407" name="Google Shape;16407;p112"/>
            <p:cNvSpPr/>
            <p:nvPr/>
          </p:nvSpPr>
          <p:spPr>
            <a:xfrm>
              <a:off x="6474902" y="3019903"/>
              <a:ext cx="591509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SecureX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265" name="Google Shape;265;p10"/>
          <p:cNvCxnSpPr>
            <a:stCxn id="266" idx="6"/>
            <a:endCxn id="267" idx="2"/>
          </p:cNvCxnSpPr>
          <p:nvPr/>
        </p:nvCxnSpPr>
        <p:spPr>
          <a:xfrm>
            <a:off x="1114617" y="4423062"/>
            <a:ext cx="9975583" cy="2168"/>
          </a:xfrm>
          <a:prstGeom prst="straightConnector1">
            <a:avLst/>
          </a:prstGeom>
          <a:noFill/>
          <a:ln w="69850" cap="flat" cmpd="sng">
            <a:solidFill>
              <a:srgbClr val="8FC3EA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268" name="Google Shape;268;p10"/>
          <p:cNvGrpSpPr/>
          <p:nvPr/>
        </p:nvGrpSpPr>
        <p:grpSpPr>
          <a:xfrm>
            <a:off x="10460763" y="4201682"/>
            <a:ext cx="411480" cy="411480"/>
            <a:chOff x="9210465" y="4730295"/>
            <a:chExt cx="411480" cy="411480"/>
          </a:xfrm>
        </p:grpSpPr>
        <p:sp>
          <p:nvSpPr>
            <p:cNvPr id="269" name="Google Shape;269;p10"/>
            <p:cNvSpPr/>
            <p:nvPr/>
          </p:nvSpPr>
          <p:spPr>
            <a:xfrm>
              <a:off x="9210465" y="4730295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8FC3E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" name="Google Shape;270;p10"/>
            <p:cNvSpPr/>
            <p:nvPr/>
          </p:nvSpPr>
          <p:spPr>
            <a:xfrm>
              <a:off x="9324091" y="4774422"/>
              <a:ext cx="184229" cy="324329"/>
            </a:xfrm>
            <a:custGeom>
              <a:avLst/>
              <a:gdLst/>
              <a:ahLst/>
              <a:cxnLst/>
              <a:rect l="l" t="t" r="r" b="b"/>
              <a:pathLst>
                <a:path w="787" h="1380" extrusionOk="0">
                  <a:moveTo>
                    <a:pt x="720" y="1380"/>
                  </a:moveTo>
                  <a:cubicBezTo>
                    <a:pt x="67" y="1380"/>
                    <a:pt x="67" y="1380"/>
                    <a:pt x="67" y="1380"/>
                  </a:cubicBezTo>
                  <a:cubicBezTo>
                    <a:pt x="30" y="1380"/>
                    <a:pt x="0" y="1350"/>
                    <a:pt x="0" y="131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30"/>
                    <a:pt x="30" y="0"/>
                    <a:pt x="67" y="0"/>
                  </a:cubicBezTo>
                  <a:cubicBezTo>
                    <a:pt x="720" y="0"/>
                    <a:pt x="720" y="0"/>
                    <a:pt x="720" y="0"/>
                  </a:cubicBezTo>
                  <a:cubicBezTo>
                    <a:pt x="757" y="0"/>
                    <a:pt x="787" y="30"/>
                    <a:pt x="787" y="67"/>
                  </a:cubicBezTo>
                  <a:cubicBezTo>
                    <a:pt x="787" y="1313"/>
                    <a:pt x="787" y="1313"/>
                    <a:pt x="787" y="1313"/>
                  </a:cubicBezTo>
                  <a:cubicBezTo>
                    <a:pt x="787" y="1350"/>
                    <a:pt x="757" y="1380"/>
                    <a:pt x="720" y="1380"/>
                  </a:cubicBezTo>
                  <a:close/>
                </a:path>
              </a:pathLst>
            </a:custGeom>
            <a:solidFill>
              <a:srgbClr val="81B7E6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271" name="Google Shape;271;p10"/>
            <p:cNvCxnSpPr/>
            <p:nvPr/>
          </p:nvCxnSpPr>
          <p:spPr>
            <a:xfrm>
              <a:off x="9321885" y="4857160"/>
              <a:ext cx="186435" cy="0"/>
            </a:xfrm>
            <a:prstGeom prst="straightConnector1">
              <a:avLst/>
            </a:prstGeom>
            <a:solidFill>
              <a:schemeClr val="accent2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</p:cxnSp>
        <p:sp>
          <p:nvSpPr>
            <p:cNvPr id="272" name="Google Shape;272;p10"/>
            <p:cNvSpPr/>
            <p:nvPr/>
          </p:nvSpPr>
          <p:spPr>
            <a:xfrm>
              <a:off x="9395796" y="4890254"/>
              <a:ext cx="40817" cy="39714"/>
            </a:xfrm>
            <a:custGeom>
              <a:avLst/>
              <a:gdLst/>
              <a:ahLst/>
              <a:cxnLst/>
              <a:rect l="l" t="t" r="r" b="b"/>
              <a:pathLst>
                <a:path w="175" h="170" extrusionOk="0">
                  <a:moveTo>
                    <a:pt x="118" y="0"/>
                  </a:moveTo>
                  <a:cubicBezTo>
                    <a:pt x="118" y="85"/>
                    <a:pt x="118" y="85"/>
                    <a:pt x="11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24" y="12"/>
                    <a:pt x="0" y="44"/>
                    <a:pt x="0" y="82"/>
                  </a:cubicBezTo>
                  <a:cubicBezTo>
                    <a:pt x="0" y="130"/>
                    <a:pt x="39" y="170"/>
                    <a:pt x="88" y="170"/>
                  </a:cubicBezTo>
                  <a:cubicBezTo>
                    <a:pt x="136" y="170"/>
                    <a:pt x="175" y="130"/>
                    <a:pt x="175" y="82"/>
                  </a:cubicBezTo>
                  <a:cubicBezTo>
                    <a:pt x="175" y="44"/>
                    <a:pt x="151" y="12"/>
                    <a:pt x="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" name="Google Shape;273;p10"/>
            <p:cNvSpPr/>
            <p:nvPr/>
          </p:nvSpPr>
          <p:spPr>
            <a:xfrm>
              <a:off x="9383662" y="4958650"/>
              <a:ext cx="66190" cy="92666"/>
            </a:xfrm>
            <a:custGeom>
              <a:avLst/>
              <a:gdLst/>
              <a:ahLst/>
              <a:cxnLst/>
              <a:rect l="l" t="t" r="r" b="b"/>
              <a:pathLst>
                <a:path w="283" h="396" extrusionOk="0">
                  <a:moveTo>
                    <a:pt x="213" y="161"/>
                  </a:moveTo>
                  <a:cubicBezTo>
                    <a:pt x="71" y="161"/>
                    <a:pt x="71" y="161"/>
                    <a:pt x="71" y="161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67"/>
                    <a:pt x="103" y="35"/>
                    <a:pt x="142" y="35"/>
                  </a:cubicBezTo>
                  <a:cubicBezTo>
                    <a:pt x="181" y="35"/>
                    <a:pt x="213" y="67"/>
                    <a:pt x="213" y="106"/>
                  </a:cubicBezTo>
                  <a:cubicBezTo>
                    <a:pt x="213" y="161"/>
                    <a:pt x="213" y="161"/>
                    <a:pt x="213" y="161"/>
                  </a:cubicBezTo>
                  <a:close/>
                  <a:moveTo>
                    <a:pt x="158" y="271"/>
                  </a:moveTo>
                  <a:cubicBezTo>
                    <a:pt x="158" y="279"/>
                    <a:pt x="158" y="279"/>
                    <a:pt x="158" y="279"/>
                  </a:cubicBezTo>
                  <a:cubicBezTo>
                    <a:pt x="158" y="302"/>
                    <a:pt x="158" y="302"/>
                    <a:pt x="158" y="302"/>
                  </a:cubicBezTo>
                  <a:cubicBezTo>
                    <a:pt x="158" y="310"/>
                    <a:pt x="150" y="318"/>
                    <a:pt x="142" y="318"/>
                  </a:cubicBezTo>
                  <a:cubicBezTo>
                    <a:pt x="130" y="318"/>
                    <a:pt x="122" y="310"/>
                    <a:pt x="122" y="302"/>
                  </a:cubicBezTo>
                  <a:cubicBezTo>
                    <a:pt x="122" y="287"/>
                    <a:pt x="122" y="287"/>
                    <a:pt x="122" y="287"/>
                  </a:cubicBezTo>
                  <a:cubicBezTo>
                    <a:pt x="122" y="279"/>
                    <a:pt x="122" y="279"/>
                    <a:pt x="122" y="279"/>
                  </a:cubicBezTo>
                  <a:cubicBezTo>
                    <a:pt x="122" y="271"/>
                    <a:pt x="122" y="271"/>
                    <a:pt x="122" y="271"/>
                  </a:cubicBezTo>
                  <a:cubicBezTo>
                    <a:pt x="122" y="255"/>
                    <a:pt x="122" y="255"/>
                    <a:pt x="122" y="255"/>
                  </a:cubicBezTo>
                  <a:cubicBezTo>
                    <a:pt x="122" y="243"/>
                    <a:pt x="130" y="236"/>
                    <a:pt x="142" y="236"/>
                  </a:cubicBezTo>
                  <a:cubicBezTo>
                    <a:pt x="146" y="236"/>
                    <a:pt x="150" y="239"/>
                    <a:pt x="154" y="243"/>
                  </a:cubicBezTo>
                  <a:cubicBezTo>
                    <a:pt x="154" y="243"/>
                    <a:pt x="154" y="243"/>
                    <a:pt x="154" y="243"/>
                  </a:cubicBezTo>
                  <a:cubicBezTo>
                    <a:pt x="158" y="247"/>
                    <a:pt x="158" y="251"/>
                    <a:pt x="158" y="255"/>
                  </a:cubicBezTo>
                  <a:lnTo>
                    <a:pt x="158" y="271"/>
                  </a:lnTo>
                  <a:close/>
                  <a:moveTo>
                    <a:pt x="248" y="106"/>
                  </a:moveTo>
                  <a:cubicBezTo>
                    <a:pt x="248" y="51"/>
                    <a:pt x="201" y="0"/>
                    <a:pt x="142" y="0"/>
                  </a:cubicBezTo>
                  <a:cubicBezTo>
                    <a:pt x="83" y="0"/>
                    <a:pt x="36" y="51"/>
                    <a:pt x="36" y="106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0" y="161"/>
                    <a:pt x="0" y="161"/>
                    <a:pt x="0" y="165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393"/>
                    <a:pt x="0" y="396"/>
                    <a:pt x="4" y="396"/>
                  </a:cubicBezTo>
                  <a:cubicBezTo>
                    <a:pt x="36" y="396"/>
                    <a:pt x="36" y="396"/>
                    <a:pt x="36" y="396"/>
                  </a:cubicBezTo>
                  <a:cubicBezTo>
                    <a:pt x="44" y="396"/>
                    <a:pt x="55" y="396"/>
                    <a:pt x="63" y="396"/>
                  </a:cubicBezTo>
                  <a:cubicBezTo>
                    <a:pt x="161" y="396"/>
                    <a:pt x="161" y="396"/>
                    <a:pt x="161" y="396"/>
                  </a:cubicBezTo>
                  <a:cubicBezTo>
                    <a:pt x="165" y="396"/>
                    <a:pt x="169" y="396"/>
                    <a:pt x="169" y="396"/>
                  </a:cubicBezTo>
                  <a:cubicBezTo>
                    <a:pt x="275" y="396"/>
                    <a:pt x="275" y="396"/>
                    <a:pt x="275" y="396"/>
                  </a:cubicBezTo>
                  <a:cubicBezTo>
                    <a:pt x="279" y="396"/>
                    <a:pt x="283" y="393"/>
                    <a:pt x="283" y="389"/>
                  </a:cubicBezTo>
                  <a:cubicBezTo>
                    <a:pt x="283" y="373"/>
                    <a:pt x="283" y="373"/>
                    <a:pt x="283" y="373"/>
                  </a:cubicBezTo>
                  <a:cubicBezTo>
                    <a:pt x="283" y="365"/>
                    <a:pt x="283" y="357"/>
                    <a:pt x="283" y="353"/>
                  </a:cubicBezTo>
                  <a:cubicBezTo>
                    <a:pt x="283" y="279"/>
                    <a:pt x="283" y="279"/>
                    <a:pt x="283" y="279"/>
                  </a:cubicBezTo>
                  <a:cubicBezTo>
                    <a:pt x="283" y="271"/>
                    <a:pt x="283" y="263"/>
                    <a:pt x="283" y="255"/>
                  </a:cubicBezTo>
                  <a:cubicBezTo>
                    <a:pt x="283" y="228"/>
                    <a:pt x="283" y="228"/>
                    <a:pt x="283" y="228"/>
                  </a:cubicBezTo>
                  <a:cubicBezTo>
                    <a:pt x="283" y="224"/>
                    <a:pt x="283" y="220"/>
                    <a:pt x="283" y="216"/>
                  </a:cubicBezTo>
                  <a:cubicBezTo>
                    <a:pt x="283" y="173"/>
                    <a:pt x="283" y="173"/>
                    <a:pt x="283" y="173"/>
                  </a:cubicBezTo>
                  <a:cubicBezTo>
                    <a:pt x="283" y="165"/>
                    <a:pt x="283" y="165"/>
                    <a:pt x="283" y="165"/>
                  </a:cubicBezTo>
                  <a:cubicBezTo>
                    <a:pt x="283" y="161"/>
                    <a:pt x="279" y="161"/>
                    <a:pt x="275" y="161"/>
                  </a:cubicBezTo>
                  <a:cubicBezTo>
                    <a:pt x="248" y="161"/>
                    <a:pt x="248" y="161"/>
                    <a:pt x="248" y="161"/>
                  </a:cubicBezTo>
                  <a:cubicBezTo>
                    <a:pt x="248" y="157"/>
                    <a:pt x="248" y="157"/>
                    <a:pt x="248" y="153"/>
                  </a:cubicBezTo>
                  <a:cubicBezTo>
                    <a:pt x="248" y="106"/>
                    <a:pt x="248" y="106"/>
                    <a:pt x="248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4" name="Google Shape;274;p10"/>
          <p:cNvSpPr txBox="1"/>
          <p:nvPr/>
        </p:nvSpPr>
        <p:spPr>
          <a:xfrm>
            <a:off x="11060891" y="4746187"/>
            <a:ext cx="549094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ctr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Website</a:t>
            </a:r>
            <a:endParaRPr/>
          </a:p>
        </p:txBody>
      </p:sp>
      <p:grpSp>
        <p:nvGrpSpPr>
          <p:cNvPr id="275" name="Google Shape;275;p10"/>
          <p:cNvGrpSpPr/>
          <p:nvPr/>
        </p:nvGrpSpPr>
        <p:grpSpPr>
          <a:xfrm>
            <a:off x="1294003" y="4220732"/>
            <a:ext cx="411480" cy="411480"/>
            <a:chOff x="1544745" y="4730295"/>
            <a:chExt cx="411480" cy="411480"/>
          </a:xfrm>
        </p:grpSpPr>
        <p:sp>
          <p:nvSpPr>
            <p:cNvPr id="276" name="Google Shape;276;p10"/>
            <p:cNvSpPr/>
            <p:nvPr/>
          </p:nvSpPr>
          <p:spPr>
            <a:xfrm>
              <a:off x="1544745" y="4730295"/>
              <a:ext cx="411480" cy="41148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" name="Google Shape;277;p10"/>
            <p:cNvSpPr/>
            <p:nvPr/>
          </p:nvSpPr>
          <p:spPr>
            <a:xfrm>
              <a:off x="1544745" y="4730295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901" h="1901" extrusionOk="0">
                  <a:moveTo>
                    <a:pt x="384" y="0"/>
                  </a:moveTo>
                  <a:cubicBezTo>
                    <a:pt x="1518" y="0"/>
                    <a:pt x="1518" y="0"/>
                    <a:pt x="1518" y="0"/>
                  </a:cubicBezTo>
                  <a:cubicBezTo>
                    <a:pt x="1730" y="0"/>
                    <a:pt x="1901" y="171"/>
                    <a:pt x="1901" y="383"/>
                  </a:cubicBezTo>
                  <a:cubicBezTo>
                    <a:pt x="1901" y="1517"/>
                    <a:pt x="1901" y="1517"/>
                    <a:pt x="1901" y="1517"/>
                  </a:cubicBezTo>
                  <a:cubicBezTo>
                    <a:pt x="1901" y="1729"/>
                    <a:pt x="1730" y="1901"/>
                    <a:pt x="1518" y="1901"/>
                  </a:cubicBezTo>
                  <a:cubicBezTo>
                    <a:pt x="384" y="1901"/>
                    <a:pt x="384" y="1901"/>
                    <a:pt x="384" y="1901"/>
                  </a:cubicBezTo>
                  <a:cubicBezTo>
                    <a:pt x="172" y="1901"/>
                    <a:pt x="0" y="1729"/>
                    <a:pt x="0" y="1517"/>
                  </a:cubicBezTo>
                  <a:cubicBezTo>
                    <a:pt x="0" y="383"/>
                    <a:pt x="0" y="383"/>
                    <a:pt x="0" y="383"/>
                  </a:cubicBezTo>
                  <a:cubicBezTo>
                    <a:pt x="0" y="171"/>
                    <a:pt x="172" y="0"/>
                    <a:pt x="384" y="0"/>
                  </a:cubicBezTo>
                  <a:close/>
                </a:path>
              </a:pathLst>
            </a:custGeom>
            <a:solidFill>
              <a:srgbClr val="8FC3EA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" name="Google Shape;278;p10"/>
            <p:cNvSpPr/>
            <p:nvPr/>
          </p:nvSpPr>
          <p:spPr>
            <a:xfrm>
              <a:off x="1588084" y="4828974"/>
              <a:ext cx="325088" cy="213836"/>
            </a:xfrm>
            <a:custGeom>
              <a:avLst/>
              <a:gdLst/>
              <a:ahLst/>
              <a:cxnLst/>
              <a:rect l="l" t="t" r="r" b="b"/>
              <a:pathLst>
                <a:path w="1502" h="988" extrusionOk="0">
                  <a:moveTo>
                    <a:pt x="1375" y="76"/>
                  </a:moveTo>
                  <a:cubicBezTo>
                    <a:pt x="1375" y="836"/>
                    <a:pt x="1375" y="836"/>
                    <a:pt x="1375" y="836"/>
                  </a:cubicBezTo>
                  <a:cubicBezTo>
                    <a:pt x="110" y="836"/>
                    <a:pt x="110" y="836"/>
                    <a:pt x="110" y="83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10" y="34"/>
                    <a:pt x="143" y="0"/>
                    <a:pt x="185" y="0"/>
                  </a:cubicBezTo>
                  <a:cubicBezTo>
                    <a:pt x="1299" y="0"/>
                    <a:pt x="1299" y="0"/>
                    <a:pt x="1299" y="0"/>
                  </a:cubicBezTo>
                  <a:cubicBezTo>
                    <a:pt x="1341" y="0"/>
                    <a:pt x="1375" y="34"/>
                    <a:pt x="1375" y="76"/>
                  </a:cubicBezTo>
                  <a:close/>
                  <a:moveTo>
                    <a:pt x="709" y="71"/>
                  </a:moveTo>
                  <a:cubicBezTo>
                    <a:pt x="709" y="75"/>
                    <a:pt x="711" y="78"/>
                    <a:pt x="715" y="78"/>
                  </a:cubicBezTo>
                  <a:cubicBezTo>
                    <a:pt x="744" y="78"/>
                    <a:pt x="744" y="78"/>
                    <a:pt x="744" y="78"/>
                  </a:cubicBezTo>
                  <a:cubicBezTo>
                    <a:pt x="747" y="78"/>
                    <a:pt x="750" y="75"/>
                    <a:pt x="750" y="71"/>
                  </a:cubicBezTo>
                  <a:cubicBezTo>
                    <a:pt x="750" y="42"/>
                    <a:pt x="750" y="42"/>
                    <a:pt x="750" y="42"/>
                  </a:cubicBezTo>
                  <a:cubicBezTo>
                    <a:pt x="750" y="39"/>
                    <a:pt x="747" y="36"/>
                    <a:pt x="744" y="36"/>
                  </a:cubicBezTo>
                  <a:cubicBezTo>
                    <a:pt x="715" y="36"/>
                    <a:pt x="715" y="36"/>
                    <a:pt x="715" y="36"/>
                  </a:cubicBezTo>
                  <a:cubicBezTo>
                    <a:pt x="711" y="36"/>
                    <a:pt x="709" y="39"/>
                    <a:pt x="709" y="42"/>
                  </a:cubicBezTo>
                  <a:lnTo>
                    <a:pt x="709" y="71"/>
                  </a:lnTo>
                  <a:close/>
                  <a:moveTo>
                    <a:pt x="1279" y="751"/>
                  </a:moveTo>
                  <a:cubicBezTo>
                    <a:pt x="1279" y="111"/>
                    <a:pt x="1279" y="111"/>
                    <a:pt x="1279" y="111"/>
                  </a:cubicBezTo>
                  <a:cubicBezTo>
                    <a:pt x="205" y="111"/>
                    <a:pt x="205" y="111"/>
                    <a:pt x="205" y="111"/>
                  </a:cubicBezTo>
                  <a:cubicBezTo>
                    <a:pt x="205" y="751"/>
                    <a:pt x="205" y="751"/>
                    <a:pt x="205" y="751"/>
                  </a:cubicBezTo>
                  <a:lnTo>
                    <a:pt x="1279" y="751"/>
                  </a:lnTo>
                  <a:close/>
                  <a:moveTo>
                    <a:pt x="844" y="881"/>
                  </a:moveTo>
                  <a:cubicBezTo>
                    <a:pt x="819" y="915"/>
                    <a:pt x="819" y="915"/>
                    <a:pt x="819" y="915"/>
                  </a:cubicBezTo>
                  <a:cubicBezTo>
                    <a:pt x="641" y="915"/>
                    <a:pt x="641" y="915"/>
                    <a:pt x="641" y="915"/>
                  </a:cubicBezTo>
                  <a:cubicBezTo>
                    <a:pt x="617" y="881"/>
                    <a:pt x="617" y="881"/>
                    <a:pt x="617" y="881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11"/>
                    <a:pt x="0" y="911"/>
                    <a:pt x="0" y="911"/>
                  </a:cubicBezTo>
                  <a:cubicBezTo>
                    <a:pt x="0" y="954"/>
                    <a:pt x="34" y="988"/>
                    <a:pt x="76" y="988"/>
                  </a:cubicBezTo>
                  <a:cubicBezTo>
                    <a:pt x="1425" y="988"/>
                    <a:pt x="1425" y="988"/>
                    <a:pt x="1425" y="988"/>
                  </a:cubicBezTo>
                  <a:cubicBezTo>
                    <a:pt x="1467" y="988"/>
                    <a:pt x="1502" y="954"/>
                    <a:pt x="1502" y="911"/>
                  </a:cubicBezTo>
                  <a:cubicBezTo>
                    <a:pt x="1502" y="881"/>
                    <a:pt x="1502" y="881"/>
                    <a:pt x="1502" y="881"/>
                  </a:cubicBezTo>
                  <a:lnTo>
                    <a:pt x="844" y="8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79" name="Google Shape;279;p10"/>
          <p:cNvSpPr txBox="1"/>
          <p:nvPr/>
        </p:nvSpPr>
        <p:spPr>
          <a:xfrm>
            <a:off x="545469" y="4743835"/>
            <a:ext cx="645294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ctr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Employee</a:t>
            </a:r>
            <a:endParaRPr/>
          </a:p>
        </p:txBody>
      </p:sp>
      <p:sp>
        <p:nvSpPr>
          <p:cNvPr id="280" name="Google Shape;280;p10"/>
          <p:cNvSpPr txBox="1"/>
          <p:nvPr/>
        </p:nvSpPr>
        <p:spPr>
          <a:xfrm>
            <a:off x="3805494" y="3881315"/>
            <a:ext cx="4572000" cy="22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 b="1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web access for employees: </a:t>
            </a: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Employee researching product information</a:t>
            </a:r>
            <a:endParaRPr sz="900"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81" name="Google Shape;281;p10"/>
          <p:cNvCxnSpPr>
            <a:stCxn id="282" idx="6"/>
            <a:endCxn id="283" idx="2"/>
          </p:cNvCxnSpPr>
          <p:nvPr/>
        </p:nvCxnSpPr>
        <p:spPr>
          <a:xfrm>
            <a:off x="1114617" y="5728085"/>
            <a:ext cx="9975583" cy="0"/>
          </a:xfrm>
          <a:prstGeom prst="straightConnector1">
            <a:avLst/>
          </a:prstGeom>
          <a:noFill/>
          <a:ln w="69850" cap="flat" cmpd="sng">
            <a:solidFill>
              <a:srgbClr val="9D825B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84" name="Google Shape;284;p10"/>
          <p:cNvSpPr txBox="1"/>
          <p:nvPr/>
        </p:nvSpPr>
        <p:spPr>
          <a:xfrm>
            <a:off x="11000721" y="6063842"/>
            <a:ext cx="669435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ctr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Colleague</a:t>
            </a:r>
            <a:endParaRPr/>
          </a:p>
        </p:txBody>
      </p:sp>
      <p:grpSp>
        <p:nvGrpSpPr>
          <p:cNvPr id="285" name="Google Shape;285;p10"/>
          <p:cNvGrpSpPr/>
          <p:nvPr/>
        </p:nvGrpSpPr>
        <p:grpSpPr>
          <a:xfrm>
            <a:off x="1294003" y="5522488"/>
            <a:ext cx="411480" cy="411480"/>
            <a:chOff x="2667000" y="0"/>
            <a:chExt cx="6858000" cy="6858000"/>
          </a:xfrm>
        </p:grpSpPr>
        <p:sp>
          <p:nvSpPr>
            <p:cNvPr id="286" name="Google Shape;286;p10"/>
            <p:cNvSpPr/>
            <p:nvPr/>
          </p:nvSpPr>
          <p:spPr>
            <a:xfrm>
              <a:off x="2667000" y="0"/>
              <a:ext cx="6858000" cy="6858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287;p10"/>
            <p:cNvSpPr/>
            <p:nvPr/>
          </p:nvSpPr>
          <p:spPr>
            <a:xfrm>
              <a:off x="2667000" y="0"/>
              <a:ext cx="6858000" cy="6858000"/>
            </a:xfrm>
            <a:custGeom>
              <a:avLst/>
              <a:gdLst/>
              <a:ahLst/>
              <a:cxnLst/>
              <a:rect l="l" t="t" r="r" b="b"/>
              <a:pathLst>
                <a:path w="1901" h="1901" extrusionOk="0">
                  <a:moveTo>
                    <a:pt x="384" y="0"/>
                  </a:moveTo>
                  <a:cubicBezTo>
                    <a:pt x="1518" y="0"/>
                    <a:pt x="1518" y="0"/>
                    <a:pt x="1518" y="0"/>
                  </a:cubicBezTo>
                  <a:cubicBezTo>
                    <a:pt x="1730" y="0"/>
                    <a:pt x="1901" y="171"/>
                    <a:pt x="1901" y="383"/>
                  </a:cubicBezTo>
                  <a:cubicBezTo>
                    <a:pt x="1901" y="1517"/>
                    <a:pt x="1901" y="1517"/>
                    <a:pt x="1901" y="1517"/>
                  </a:cubicBezTo>
                  <a:cubicBezTo>
                    <a:pt x="1901" y="1729"/>
                    <a:pt x="1730" y="1901"/>
                    <a:pt x="1518" y="1901"/>
                  </a:cubicBezTo>
                  <a:cubicBezTo>
                    <a:pt x="384" y="1901"/>
                    <a:pt x="384" y="1901"/>
                    <a:pt x="384" y="1901"/>
                  </a:cubicBezTo>
                  <a:cubicBezTo>
                    <a:pt x="172" y="1901"/>
                    <a:pt x="0" y="1729"/>
                    <a:pt x="0" y="1517"/>
                  </a:cubicBezTo>
                  <a:cubicBezTo>
                    <a:pt x="0" y="383"/>
                    <a:pt x="0" y="383"/>
                    <a:pt x="0" y="383"/>
                  </a:cubicBezTo>
                  <a:cubicBezTo>
                    <a:pt x="0" y="171"/>
                    <a:pt x="172" y="0"/>
                    <a:pt x="384" y="0"/>
                  </a:cubicBezTo>
                  <a:close/>
                </a:path>
              </a:pathLst>
            </a:custGeom>
            <a:solidFill>
              <a:srgbClr val="9E835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288;p10"/>
            <p:cNvSpPr/>
            <p:nvPr/>
          </p:nvSpPr>
          <p:spPr>
            <a:xfrm>
              <a:off x="3389313" y="1644650"/>
              <a:ext cx="5418138" cy="3563938"/>
            </a:xfrm>
            <a:custGeom>
              <a:avLst/>
              <a:gdLst/>
              <a:ahLst/>
              <a:cxnLst/>
              <a:rect l="l" t="t" r="r" b="b"/>
              <a:pathLst>
                <a:path w="1502" h="988" extrusionOk="0">
                  <a:moveTo>
                    <a:pt x="1375" y="76"/>
                  </a:moveTo>
                  <a:cubicBezTo>
                    <a:pt x="1375" y="836"/>
                    <a:pt x="1375" y="836"/>
                    <a:pt x="1375" y="836"/>
                  </a:cubicBezTo>
                  <a:cubicBezTo>
                    <a:pt x="110" y="836"/>
                    <a:pt x="110" y="836"/>
                    <a:pt x="110" y="83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10" y="34"/>
                    <a:pt x="143" y="0"/>
                    <a:pt x="185" y="0"/>
                  </a:cubicBezTo>
                  <a:cubicBezTo>
                    <a:pt x="1299" y="0"/>
                    <a:pt x="1299" y="0"/>
                    <a:pt x="1299" y="0"/>
                  </a:cubicBezTo>
                  <a:cubicBezTo>
                    <a:pt x="1341" y="0"/>
                    <a:pt x="1375" y="34"/>
                    <a:pt x="1375" y="76"/>
                  </a:cubicBezTo>
                  <a:close/>
                  <a:moveTo>
                    <a:pt x="709" y="71"/>
                  </a:moveTo>
                  <a:cubicBezTo>
                    <a:pt x="709" y="75"/>
                    <a:pt x="711" y="78"/>
                    <a:pt x="715" y="78"/>
                  </a:cubicBezTo>
                  <a:cubicBezTo>
                    <a:pt x="744" y="78"/>
                    <a:pt x="744" y="78"/>
                    <a:pt x="744" y="78"/>
                  </a:cubicBezTo>
                  <a:cubicBezTo>
                    <a:pt x="747" y="78"/>
                    <a:pt x="750" y="75"/>
                    <a:pt x="750" y="71"/>
                  </a:cubicBezTo>
                  <a:cubicBezTo>
                    <a:pt x="750" y="42"/>
                    <a:pt x="750" y="42"/>
                    <a:pt x="750" y="42"/>
                  </a:cubicBezTo>
                  <a:cubicBezTo>
                    <a:pt x="750" y="39"/>
                    <a:pt x="747" y="36"/>
                    <a:pt x="744" y="36"/>
                  </a:cubicBezTo>
                  <a:cubicBezTo>
                    <a:pt x="715" y="36"/>
                    <a:pt x="715" y="36"/>
                    <a:pt x="715" y="36"/>
                  </a:cubicBezTo>
                  <a:cubicBezTo>
                    <a:pt x="711" y="36"/>
                    <a:pt x="709" y="39"/>
                    <a:pt x="709" y="42"/>
                  </a:cubicBezTo>
                  <a:lnTo>
                    <a:pt x="709" y="71"/>
                  </a:lnTo>
                  <a:close/>
                  <a:moveTo>
                    <a:pt x="1279" y="751"/>
                  </a:moveTo>
                  <a:cubicBezTo>
                    <a:pt x="1279" y="111"/>
                    <a:pt x="1279" y="111"/>
                    <a:pt x="1279" y="111"/>
                  </a:cubicBezTo>
                  <a:cubicBezTo>
                    <a:pt x="205" y="111"/>
                    <a:pt x="205" y="111"/>
                    <a:pt x="205" y="111"/>
                  </a:cubicBezTo>
                  <a:cubicBezTo>
                    <a:pt x="205" y="751"/>
                    <a:pt x="205" y="751"/>
                    <a:pt x="205" y="751"/>
                  </a:cubicBezTo>
                  <a:lnTo>
                    <a:pt x="1279" y="751"/>
                  </a:lnTo>
                  <a:close/>
                  <a:moveTo>
                    <a:pt x="844" y="881"/>
                  </a:moveTo>
                  <a:cubicBezTo>
                    <a:pt x="819" y="915"/>
                    <a:pt x="819" y="915"/>
                    <a:pt x="819" y="915"/>
                  </a:cubicBezTo>
                  <a:cubicBezTo>
                    <a:pt x="641" y="915"/>
                    <a:pt x="641" y="915"/>
                    <a:pt x="641" y="915"/>
                  </a:cubicBezTo>
                  <a:cubicBezTo>
                    <a:pt x="617" y="881"/>
                    <a:pt x="617" y="881"/>
                    <a:pt x="617" y="881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11"/>
                    <a:pt x="0" y="911"/>
                    <a:pt x="0" y="911"/>
                  </a:cubicBezTo>
                  <a:cubicBezTo>
                    <a:pt x="0" y="954"/>
                    <a:pt x="34" y="988"/>
                    <a:pt x="76" y="988"/>
                  </a:cubicBezTo>
                  <a:cubicBezTo>
                    <a:pt x="1425" y="988"/>
                    <a:pt x="1425" y="988"/>
                    <a:pt x="1425" y="988"/>
                  </a:cubicBezTo>
                  <a:cubicBezTo>
                    <a:pt x="1467" y="988"/>
                    <a:pt x="1502" y="954"/>
                    <a:pt x="1502" y="911"/>
                  </a:cubicBezTo>
                  <a:cubicBezTo>
                    <a:pt x="1502" y="881"/>
                    <a:pt x="1502" y="881"/>
                    <a:pt x="1502" y="881"/>
                  </a:cubicBezTo>
                  <a:lnTo>
                    <a:pt x="844" y="8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" name="Google Shape;289;p10"/>
          <p:cNvGrpSpPr/>
          <p:nvPr/>
        </p:nvGrpSpPr>
        <p:grpSpPr>
          <a:xfrm>
            <a:off x="10460763" y="5522488"/>
            <a:ext cx="411480" cy="411480"/>
            <a:chOff x="2667000" y="0"/>
            <a:chExt cx="6858000" cy="6858000"/>
          </a:xfrm>
        </p:grpSpPr>
        <p:sp>
          <p:nvSpPr>
            <p:cNvPr id="290" name="Google Shape;290;p10"/>
            <p:cNvSpPr/>
            <p:nvPr/>
          </p:nvSpPr>
          <p:spPr>
            <a:xfrm>
              <a:off x="2667000" y="0"/>
              <a:ext cx="6858000" cy="68580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291;p10"/>
            <p:cNvSpPr/>
            <p:nvPr/>
          </p:nvSpPr>
          <p:spPr>
            <a:xfrm>
              <a:off x="2667000" y="0"/>
              <a:ext cx="6858000" cy="6858000"/>
            </a:xfrm>
            <a:custGeom>
              <a:avLst/>
              <a:gdLst/>
              <a:ahLst/>
              <a:cxnLst/>
              <a:rect l="l" t="t" r="r" b="b"/>
              <a:pathLst>
                <a:path w="1901" h="1901" extrusionOk="0">
                  <a:moveTo>
                    <a:pt x="384" y="0"/>
                  </a:moveTo>
                  <a:cubicBezTo>
                    <a:pt x="1518" y="0"/>
                    <a:pt x="1518" y="0"/>
                    <a:pt x="1518" y="0"/>
                  </a:cubicBezTo>
                  <a:cubicBezTo>
                    <a:pt x="1730" y="0"/>
                    <a:pt x="1901" y="171"/>
                    <a:pt x="1901" y="383"/>
                  </a:cubicBezTo>
                  <a:cubicBezTo>
                    <a:pt x="1901" y="1517"/>
                    <a:pt x="1901" y="1517"/>
                    <a:pt x="1901" y="1517"/>
                  </a:cubicBezTo>
                  <a:cubicBezTo>
                    <a:pt x="1901" y="1729"/>
                    <a:pt x="1730" y="1901"/>
                    <a:pt x="1518" y="1901"/>
                  </a:cubicBezTo>
                  <a:cubicBezTo>
                    <a:pt x="384" y="1901"/>
                    <a:pt x="384" y="1901"/>
                    <a:pt x="384" y="1901"/>
                  </a:cubicBezTo>
                  <a:cubicBezTo>
                    <a:pt x="172" y="1901"/>
                    <a:pt x="0" y="1729"/>
                    <a:pt x="0" y="1517"/>
                  </a:cubicBezTo>
                  <a:cubicBezTo>
                    <a:pt x="0" y="383"/>
                    <a:pt x="0" y="383"/>
                    <a:pt x="0" y="383"/>
                  </a:cubicBezTo>
                  <a:cubicBezTo>
                    <a:pt x="0" y="171"/>
                    <a:pt x="172" y="0"/>
                    <a:pt x="384" y="0"/>
                  </a:cubicBezTo>
                  <a:close/>
                </a:path>
              </a:pathLst>
            </a:custGeom>
            <a:solidFill>
              <a:srgbClr val="9E835C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292;p10"/>
            <p:cNvSpPr/>
            <p:nvPr/>
          </p:nvSpPr>
          <p:spPr>
            <a:xfrm>
              <a:off x="3389313" y="1644650"/>
              <a:ext cx="5418138" cy="3563938"/>
            </a:xfrm>
            <a:custGeom>
              <a:avLst/>
              <a:gdLst/>
              <a:ahLst/>
              <a:cxnLst/>
              <a:rect l="l" t="t" r="r" b="b"/>
              <a:pathLst>
                <a:path w="1502" h="988" extrusionOk="0">
                  <a:moveTo>
                    <a:pt x="1375" y="76"/>
                  </a:moveTo>
                  <a:cubicBezTo>
                    <a:pt x="1375" y="836"/>
                    <a:pt x="1375" y="836"/>
                    <a:pt x="1375" y="836"/>
                  </a:cubicBezTo>
                  <a:cubicBezTo>
                    <a:pt x="110" y="836"/>
                    <a:pt x="110" y="836"/>
                    <a:pt x="110" y="83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10" y="34"/>
                    <a:pt x="143" y="0"/>
                    <a:pt x="185" y="0"/>
                  </a:cubicBezTo>
                  <a:cubicBezTo>
                    <a:pt x="1299" y="0"/>
                    <a:pt x="1299" y="0"/>
                    <a:pt x="1299" y="0"/>
                  </a:cubicBezTo>
                  <a:cubicBezTo>
                    <a:pt x="1341" y="0"/>
                    <a:pt x="1375" y="34"/>
                    <a:pt x="1375" y="76"/>
                  </a:cubicBezTo>
                  <a:close/>
                  <a:moveTo>
                    <a:pt x="709" y="71"/>
                  </a:moveTo>
                  <a:cubicBezTo>
                    <a:pt x="709" y="75"/>
                    <a:pt x="711" y="78"/>
                    <a:pt x="715" y="78"/>
                  </a:cubicBezTo>
                  <a:cubicBezTo>
                    <a:pt x="744" y="78"/>
                    <a:pt x="744" y="78"/>
                    <a:pt x="744" y="78"/>
                  </a:cubicBezTo>
                  <a:cubicBezTo>
                    <a:pt x="747" y="78"/>
                    <a:pt x="750" y="75"/>
                    <a:pt x="750" y="71"/>
                  </a:cubicBezTo>
                  <a:cubicBezTo>
                    <a:pt x="750" y="42"/>
                    <a:pt x="750" y="42"/>
                    <a:pt x="750" y="42"/>
                  </a:cubicBezTo>
                  <a:cubicBezTo>
                    <a:pt x="750" y="39"/>
                    <a:pt x="747" y="36"/>
                    <a:pt x="744" y="36"/>
                  </a:cubicBezTo>
                  <a:cubicBezTo>
                    <a:pt x="715" y="36"/>
                    <a:pt x="715" y="36"/>
                    <a:pt x="715" y="36"/>
                  </a:cubicBezTo>
                  <a:cubicBezTo>
                    <a:pt x="711" y="36"/>
                    <a:pt x="709" y="39"/>
                    <a:pt x="709" y="42"/>
                  </a:cubicBezTo>
                  <a:lnTo>
                    <a:pt x="709" y="71"/>
                  </a:lnTo>
                  <a:close/>
                  <a:moveTo>
                    <a:pt x="1279" y="751"/>
                  </a:moveTo>
                  <a:cubicBezTo>
                    <a:pt x="1279" y="111"/>
                    <a:pt x="1279" y="111"/>
                    <a:pt x="1279" y="111"/>
                  </a:cubicBezTo>
                  <a:cubicBezTo>
                    <a:pt x="205" y="111"/>
                    <a:pt x="205" y="111"/>
                    <a:pt x="205" y="111"/>
                  </a:cubicBezTo>
                  <a:cubicBezTo>
                    <a:pt x="205" y="751"/>
                    <a:pt x="205" y="751"/>
                    <a:pt x="205" y="751"/>
                  </a:cubicBezTo>
                  <a:lnTo>
                    <a:pt x="1279" y="751"/>
                  </a:lnTo>
                  <a:close/>
                  <a:moveTo>
                    <a:pt x="844" y="881"/>
                  </a:moveTo>
                  <a:cubicBezTo>
                    <a:pt x="819" y="915"/>
                    <a:pt x="819" y="915"/>
                    <a:pt x="819" y="915"/>
                  </a:cubicBezTo>
                  <a:cubicBezTo>
                    <a:pt x="641" y="915"/>
                    <a:pt x="641" y="915"/>
                    <a:pt x="641" y="915"/>
                  </a:cubicBezTo>
                  <a:cubicBezTo>
                    <a:pt x="617" y="881"/>
                    <a:pt x="617" y="881"/>
                    <a:pt x="617" y="881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11"/>
                    <a:pt x="0" y="911"/>
                    <a:pt x="0" y="911"/>
                  </a:cubicBezTo>
                  <a:cubicBezTo>
                    <a:pt x="0" y="954"/>
                    <a:pt x="34" y="988"/>
                    <a:pt x="76" y="988"/>
                  </a:cubicBezTo>
                  <a:cubicBezTo>
                    <a:pt x="1425" y="988"/>
                    <a:pt x="1425" y="988"/>
                    <a:pt x="1425" y="988"/>
                  </a:cubicBezTo>
                  <a:cubicBezTo>
                    <a:pt x="1467" y="988"/>
                    <a:pt x="1502" y="954"/>
                    <a:pt x="1502" y="911"/>
                  </a:cubicBezTo>
                  <a:cubicBezTo>
                    <a:pt x="1502" y="881"/>
                    <a:pt x="1502" y="881"/>
                    <a:pt x="1502" y="881"/>
                  </a:cubicBezTo>
                  <a:lnTo>
                    <a:pt x="844" y="8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93" name="Google Shape;293;p10"/>
          <p:cNvSpPr txBox="1"/>
          <p:nvPr/>
        </p:nvSpPr>
        <p:spPr>
          <a:xfrm>
            <a:off x="621749" y="6046690"/>
            <a:ext cx="492735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ctr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Expert</a:t>
            </a:r>
            <a:endParaRPr/>
          </a:p>
        </p:txBody>
      </p:sp>
      <p:sp>
        <p:nvSpPr>
          <p:cNvPr id="294" name="Google Shape;294;p10"/>
          <p:cNvSpPr txBox="1"/>
          <p:nvPr/>
        </p:nvSpPr>
        <p:spPr>
          <a:xfrm>
            <a:off x="3805494" y="5241351"/>
            <a:ext cx="4572000" cy="22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 b="1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communications for collaboration: </a:t>
            </a: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Subject matter expert consultation</a:t>
            </a:r>
            <a:endParaRPr sz="900"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295" name="Google Shape;295;p10"/>
          <p:cNvCxnSpPr>
            <a:stCxn id="296" idx="6"/>
            <a:endCxn id="297" idx="2"/>
          </p:cNvCxnSpPr>
          <p:nvPr/>
        </p:nvCxnSpPr>
        <p:spPr>
          <a:xfrm flipV="1">
            <a:off x="1114617" y="1792577"/>
            <a:ext cx="9975583" cy="1633"/>
          </a:xfrm>
          <a:prstGeom prst="straightConnector1">
            <a:avLst/>
          </a:prstGeom>
          <a:noFill/>
          <a:ln w="69850" cap="flat" cmpd="sng">
            <a:solidFill>
              <a:srgbClr val="FFCB0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298" name="Google Shape;298;p10"/>
          <p:cNvSpPr txBox="1"/>
          <p:nvPr/>
        </p:nvSpPr>
        <p:spPr>
          <a:xfrm>
            <a:off x="10938397" y="2130144"/>
            <a:ext cx="779093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ctr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Shareholder</a:t>
            </a:r>
            <a:endParaRPr/>
          </a:p>
        </p:txBody>
      </p:sp>
      <p:grpSp>
        <p:nvGrpSpPr>
          <p:cNvPr id="299" name="Google Shape;299;p10"/>
          <p:cNvGrpSpPr/>
          <p:nvPr/>
        </p:nvGrpSpPr>
        <p:grpSpPr>
          <a:xfrm>
            <a:off x="1294003" y="1593692"/>
            <a:ext cx="411480" cy="411480"/>
            <a:chOff x="1552656" y="1651145"/>
            <a:chExt cx="411480" cy="411480"/>
          </a:xfrm>
        </p:grpSpPr>
        <p:sp>
          <p:nvSpPr>
            <p:cNvPr id="300" name="Google Shape;300;p10"/>
            <p:cNvSpPr/>
            <p:nvPr/>
          </p:nvSpPr>
          <p:spPr>
            <a:xfrm>
              <a:off x="1552656" y="1651145"/>
              <a:ext cx="411480" cy="41148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oogle Shape;301;p10"/>
            <p:cNvSpPr/>
            <p:nvPr/>
          </p:nvSpPr>
          <p:spPr>
            <a:xfrm>
              <a:off x="1552656" y="1651145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901" h="1901" extrusionOk="0">
                  <a:moveTo>
                    <a:pt x="384" y="0"/>
                  </a:moveTo>
                  <a:cubicBezTo>
                    <a:pt x="1518" y="0"/>
                    <a:pt x="1518" y="0"/>
                    <a:pt x="1518" y="0"/>
                  </a:cubicBezTo>
                  <a:cubicBezTo>
                    <a:pt x="1730" y="0"/>
                    <a:pt x="1901" y="171"/>
                    <a:pt x="1901" y="383"/>
                  </a:cubicBezTo>
                  <a:cubicBezTo>
                    <a:pt x="1901" y="1517"/>
                    <a:pt x="1901" y="1517"/>
                    <a:pt x="1901" y="1517"/>
                  </a:cubicBezTo>
                  <a:cubicBezTo>
                    <a:pt x="1901" y="1729"/>
                    <a:pt x="1730" y="1901"/>
                    <a:pt x="1518" y="1901"/>
                  </a:cubicBezTo>
                  <a:cubicBezTo>
                    <a:pt x="384" y="1901"/>
                    <a:pt x="384" y="1901"/>
                    <a:pt x="384" y="1901"/>
                  </a:cubicBezTo>
                  <a:cubicBezTo>
                    <a:pt x="172" y="1901"/>
                    <a:pt x="0" y="1729"/>
                    <a:pt x="0" y="1517"/>
                  </a:cubicBezTo>
                  <a:cubicBezTo>
                    <a:pt x="0" y="383"/>
                    <a:pt x="0" y="383"/>
                    <a:pt x="0" y="383"/>
                  </a:cubicBezTo>
                  <a:cubicBezTo>
                    <a:pt x="0" y="171"/>
                    <a:pt x="172" y="0"/>
                    <a:pt x="384" y="0"/>
                  </a:cubicBezTo>
                  <a:close/>
                </a:path>
              </a:pathLst>
            </a:custGeom>
            <a:solidFill>
              <a:srgbClr val="FFCB05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2" name="Google Shape;302;p10"/>
            <p:cNvSpPr/>
            <p:nvPr/>
          </p:nvSpPr>
          <p:spPr>
            <a:xfrm>
              <a:off x="1595995" y="1749824"/>
              <a:ext cx="325088" cy="213836"/>
            </a:xfrm>
            <a:custGeom>
              <a:avLst/>
              <a:gdLst/>
              <a:ahLst/>
              <a:cxnLst/>
              <a:rect l="l" t="t" r="r" b="b"/>
              <a:pathLst>
                <a:path w="1502" h="988" extrusionOk="0">
                  <a:moveTo>
                    <a:pt x="1375" y="76"/>
                  </a:moveTo>
                  <a:cubicBezTo>
                    <a:pt x="1375" y="836"/>
                    <a:pt x="1375" y="836"/>
                    <a:pt x="1375" y="836"/>
                  </a:cubicBezTo>
                  <a:cubicBezTo>
                    <a:pt x="110" y="836"/>
                    <a:pt x="110" y="836"/>
                    <a:pt x="110" y="83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10" y="34"/>
                    <a:pt x="143" y="0"/>
                    <a:pt x="185" y="0"/>
                  </a:cubicBezTo>
                  <a:cubicBezTo>
                    <a:pt x="1299" y="0"/>
                    <a:pt x="1299" y="0"/>
                    <a:pt x="1299" y="0"/>
                  </a:cubicBezTo>
                  <a:cubicBezTo>
                    <a:pt x="1341" y="0"/>
                    <a:pt x="1375" y="34"/>
                    <a:pt x="1375" y="76"/>
                  </a:cubicBezTo>
                  <a:close/>
                  <a:moveTo>
                    <a:pt x="709" y="71"/>
                  </a:moveTo>
                  <a:cubicBezTo>
                    <a:pt x="709" y="75"/>
                    <a:pt x="711" y="78"/>
                    <a:pt x="715" y="78"/>
                  </a:cubicBezTo>
                  <a:cubicBezTo>
                    <a:pt x="744" y="78"/>
                    <a:pt x="744" y="78"/>
                    <a:pt x="744" y="78"/>
                  </a:cubicBezTo>
                  <a:cubicBezTo>
                    <a:pt x="747" y="78"/>
                    <a:pt x="750" y="75"/>
                    <a:pt x="750" y="71"/>
                  </a:cubicBezTo>
                  <a:cubicBezTo>
                    <a:pt x="750" y="42"/>
                    <a:pt x="750" y="42"/>
                    <a:pt x="750" y="42"/>
                  </a:cubicBezTo>
                  <a:cubicBezTo>
                    <a:pt x="750" y="39"/>
                    <a:pt x="747" y="36"/>
                    <a:pt x="744" y="36"/>
                  </a:cubicBezTo>
                  <a:cubicBezTo>
                    <a:pt x="715" y="36"/>
                    <a:pt x="715" y="36"/>
                    <a:pt x="715" y="36"/>
                  </a:cubicBezTo>
                  <a:cubicBezTo>
                    <a:pt x="711" y="36"/>
                    <a:pt x="709" y="39"/>
                    <a:pt x="709" y="42"/>
                  </a:cubicBezTo>
                  <a:lnTo>
                    <a:pt x="709" y="71"/>
                  </a:lnTo>
                  <a:close/>
                  <a:moveTo>
                    <a:pt x="1279" y="751"/>
                  </a:moveTo>
                  <a:cubicBezTo>
                    <a:pt x="1279" y="111"/>
                    <a:pt x="1279" y="111"/>
                    <a:pt x="1279" y="111"/>
                  </a:cubicBezTo>
                  <a:cubicBezTo>
                    <a:pt x="205" y="111"/>
                    <a:pt x="205" y="111"/>
                    <a:pt x="205" y="111"/>
                  </a:cubicBezTo>
                  <a:cubicBezTo>
                    <a:pt x="205" y="751"/>
                    <a:pt x="205" y="751"/>
                    <a:pt x="205" y="751"/>
                  </a:cubicBezTo>
                  <a:lnTo>
                    <a:pt x="1279" y="751"/>
                  </a:lnTo>
                  <a:close/>
                  <a:moveTo>
                    <a:pt x="844" y="881"/>
                  </a:moveTo>
                  <a:cubicBezTo>
                    <a:pt x="819" y="915"/>
                    <a:pt x="819" y="915"/>
                    <a:pt x="819" y="915"/>
                  </a:cubicBezTo>
                  <a:cubicBezTo>
                    <a:pt x="641" y="915"/>
                    <a:pt x="641" y="915"/>
                    <a:pt x="641" y="915"/>
                  </a:cubicBezTo>
                  <a:cubicBezTo>
                    <a:pt x="617" y="881"/>
                    <a:pt x="617" y="881"/>
                    <a:pt x="617" y="881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11"/>
                    <a:pt x="0" y="911"/>
                    <a:pt x="0" y="911"/>
                  </a:cubicBezTo>
                  <a:cubicBezTo>
                    <a:pt x="0" y="954"/>
                    <a:pt x="34" y="988"/>
                    <a:pt x="76" y="988"/>
                  </a:cubicBezTo>
                  <a:cubicBezTo>
                    <a:pt x="1425" y="988"/>
                    <a:pt x="1425" y="988"/>
                    <a:pt x="1425" y="988"/>
                  </a:cubicBezTo>
                  <a:cubicBezTo>
                    <a:pt x="1467" y="988"/>
                    <a:pt x="1502" y="954"/>
                    <a:pt x="1502" y="911"/>
                  </a:cubicBezTo>
                  <a:cubicBezTo>
                    <a:pt x="1502" y="881"/>
                    <a:pt x="1502" y="881"/>
                    <a:pt x="1502" y="881"/>
                  </a:cubicBezTo>
                  <a:lnTo>
                    <a:pt x="844" y="8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03" name="Google Shape;303;p10"/>
          <p:cNvSpPr txBox="1"/>
          <p:nvPr/>
        </p:nvSpPr>
        <p:spPr>
          <a:xfrm>
            <a:off x="663713" y="2128421"/>
            <a:ext cx="408807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ctr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CEO</a:t>
            </a:r>
            <a:endParaRPr/>
          </a:p>
        </p:txBody>
      </p:sp>
      <p:sp>
        <p:nvSpPr>
          <p:cNvPr id="304" name="Google Shape;304;p10"/>
          <p:cNvSpPr txBox="1"/>
          <p:nvPr/>
        </p:nvSpPr>
        <p:spPr>
          <a:xfrm>
            <a:off x="3805494" y="1304743"/>
            <a:ext cx="4572000" cy="22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 b="1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communications for email: </a:t>
            </a:r>
            <a:r>
              <a:rPr lang="en-US" sz="9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CEO sending email to shareholder</a:t>
            </a:r>
            <a:endParaRPr sz="900" b="1" dirty="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05" name="Google Shape;305;p10"/>
          <p:cNvCxnSpPr>
            <a:stCxn id="306" idx="6"/>
            <a:endCxn id="307" idx="2"/>
          </p:cNvCxnSpPr>
          <p:nvPr/>
        </p:nvCxnSpPr>
        <p:spPr>
          <a:xfrm>
            <a:off x="1114617" y="3069133"/>
            <a:ext cx="9974399" cy="0"/>
          </a:xfrm>
          <a:prstGeom prst="straightConnector1">
            <a:avLst/>
          </a:prstGeom>
          <a:noFill/>
          <a:ln w="69850" cap="flat" cmpd="sng">
            <a:solidFill>
              <a:srgbClr val="71BF49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308" name="Google Shape;308;p10"/>
          <p:cNvGrpSpPr/>
          <p:nvPr/>
        </p:nvGrpSpPr>
        <p:grpSpPr>
          <a:xfrm>
            <a:off x="10460763" y="2862842"/>
            <a:ext cx="411480" cy="411480"/>
            <a:chOff x="10460763" y="3391455"/>
            <a:chExt cx="411480" cy="411480"/>
          </a:xfrm>
        </p:grpSpPr>
        <p:sp>
          <p:nvSpPr>
            <p:cNvPr id="309" name="Google Shape;309;p10"/>
            <p:cNvSpPr/>
            <p:nvPr/>
          </p:nvSpPr>
          <p:spPr>
            <a:xfrm>
              <a:off x="10460763" y="3391455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0" name="Google Shape;310;p10"/>
            <p:cNvGrpSpPr/>
            <p:nvPr/>
          </p:nvGrpSpPr>
          <p:grpSpPr>
            <a:xfrm>
              <a:off x="10572183" y="3435582"/>
              <a:ext cx="186435" cy="324329"/>
              <a:chOff x="10572183" y="3435582"/>
              <a:chExt cx="186435" cy="324329"/>
            </a:xfrm>
          </p:grpSpPr>
          <p:sp>
            <p:nvSpPr>
              <p:cNvPr id="311" name="Google Shape;311;p10"/>
              <p:cNvSpPr/>
              <p:nvPr/>
            </p:nvSpPr>
            <p:spPr>
              <a:xfrm>
                <a:off x="10574389" y="3435582"/>
                <a:ext cx="184229" cy="324329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380" extrusionOk="0">
                    <a:moveTo>
                      <a:pt x="720" y="1380"/>
                    </a:moveTo>
                    <a:cubicBezTo>
                      <a:pt x="67" y="1380"/>
                      <a:pt x="67" y="1380"/>
                      <a:pt x="67" y="1380"/>
                    </a:cubicBezTo>
                    <a:cubicBezTo>
                      <a:pt x="30" y="1380"/>
                      <a:pt x="0" y="1350"/>
                      <a:pt x="0" y="131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ubicBezTo>
                      <a:pt x="720" y="0"/>
                      <a:pt x="720" y="0"/>
                      <a:pt x="720" y="0"/>
                    </a:cubicBezTo>
                    <a:cubicBezTo>
                      <a:pt x="757" y="0"/>
                      <a:pt x="787" y="30"/>
                      <a:pt x="787" y="67"/>
                    </a:cubicBezTo>
                    <a:cubicBezTo>
                      <a:pt x="787" y="1313"/>
                      <a:pt x="787" y="1313"/>
                      <a:pt x="787" y="1313"/>
                    </a:cubicBezTo>
                    <a:cubicBezTo>
                      <a:pt x="787" y="1350"/>
                      <a:pt x="757" y="1380"/>
                      <a:pt x="720" y="1380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312" name="Google Shape;312;p10"/>
              <p:cNvCxnSpPr/>
              <p:nvPr/>
            </p:nvCxnSpPr>
            <p:spPr>
              <a:xfrm>
                <a:off x="10572183" y="3518320"/>
                <a:ext cx="186435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313" name="Google Shape;313;p10"/>
              <p:cNvSpPr/>
              <p:nvPr/>
            </p:nvSpPr>
            <p:spPr>
              <a:xfrm>
                <a:off x="10646094" y="3551414"/>
                <a:ext cx="40817" cy="39714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70" extrusionOk="0">
                    <a:moveTo>
                      <a:pt x="118" y="0"/>
                    </a:moveTo>
                    <a:cubicBezTo>
                      <a:pt x="118" y="85"/>
                      <a:pt x="118" y="85"/>
                      <a:pt x="11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24" y="12"/>
                      <a:pt x="0" y="44"/>
                      <a:pt x="0" y="82"/>
                    </a:cubicBezTo>
                    <a:cubicBezTo>
                      <a:pt x="0" y="130"/>
                      <a:pt x="39" y="170"/>
                      <a:pt x="88" y="170"/>
                    </a:cubicBezTo>
                    <a:cubicBezTo>
                      <a:pt x="136" y="170"/>
                      <a:pt x="175" y="130"/>
                      <a:pt x="175" y="82"/>
                    </a:cubicBezTo>
                    <a:cubicBezTo>
                      <a:pt x="175" y="44"/>
                      <a:pt x="151" y="12"/>
                      <a:pt x="1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" name="Google Shape;314;p10"/>
              <p:cNvSpPr/>
              <p:nvPr/>
            </p:nvSpPr>
            <p:spPr>
              <a:xfrm>
                <a:off x="10633960" y="3619810"/>
                <a:ext cx="66190" cy="92666"/>
              </a:xfrm>
              <a:custGeom>
                <a:avLst/>
                <a:gdLst/>
                <a:ahLst/>
                <a:cxnLst/>
                <a:rect l="l" t="t" r="r" b="b"/>
                <a:pathLst>
                  <a:path w="283" h="396" extrusionOk="0">
                    <a:moveTo>
                      <a:pt x="213" y="161"/>
                    </a:moveTo>
                    <a:cubicBezTo>
                      <a:pt x="71" y="161"/>
                      <a:pt x="71" y="161"/>
                      <a:pt x="71" y="161"/>
                    </a:cubicBezTo>
                    <a:cubicBezTo>
                      <a:pt x="71" y="106"/>
                      <a:pt x="71" y="106"/>
                      <a:pt x="71" y="106"/>
                    </a:cubicBezTo>
                    <a:cubicBezTo>
                      <a:pt x="71" y="67"/>
                      <a:pt x="103" y="35"/>
                      <a:pt x="142" y="35"/>
                    </a:cubicBezTo>
                    <a:cubicBezTo>
                      <a:pt x="181" y="35"/>
                      <a:pt x="213" y="67"/>
                      <a:pt x="213" y="106"/>
                    </a:cubicBezTo>
                    <a:cubicBezTo>
                      <a:pt x="213" y="161"/>
                      <a:pt x="213" y="161"/>
                      <a:pt x="213" y="161"/>
                    </a:cubicBezTo>
                    <a:close/>
                    <a:moveTo>
                      <a:pt x="158" y="271"/>
                    </a:moveTo>
                    <a:cubicBezTo>
                      <a:pt x="158" y="279"/>
                      <a:pt x="158" y="279"/>
                      <a:pt x="158" y="279"/>
                    </a:cubicBezTo>
                    <a:cubicBezTo>
                      <a:pt x="158" y="302"/>
                      <a:pt x="158" y="302"/>
                      <a:pt x="158" y="302"/>
                    </a:cubicBezTo>
                    <a:cubicBezTo>
                      <a:pt x="158" y="310"/>
                      <a:pt x="150" y="318"/>
                      <a:pt x="142" y="318"/>
                    </a:cubicBezTo>
                    <a:cubicBezTo>
                      <a:pt x="130" y="318"/>
                      <a:pt x="122" y="310"/>
                      <a:pt x="122" y="302"/>
                    </a:cubicBezTo>
                    <a:cubicBezTo>
                      <a:pt x="122" y="287"/>
                      <a:pt x="122" y="287"/>
                      <a:pt x="122" y="287"/>
                    </a:cubicBezTo>
                    <a:cubicBezTo>
                      <a:pt x="122" y="279"/>
                      <a:pt x="122" y="279"/>
                      <a:pt x="122" y="279"/>
                    </a:cubicBezTo>
                    <a:cubicBezTo>
                      <a:pt x="122" y="271"/>
                      <a:pt x="122" y="271"/>
                      <a:pt x="122" y="271"/>
                    </a:cubicBezTo>
                    <a:cubicBezTo>
                      <a:pt x="122" y="255"/>
                      <a:pt x="122" y="255"/>
                      <a:pt x="122" y="255"/>
                    </a:cubicBezTo>
                    <a:cubicBezTo>
                      <a:pt x="122" y="243"/>
                      <a:pt x="130" y="236"/>
                      <a:pt x="142" y="236"/>
                    </a:cubicBezTo>
                    <a:cubicBezTo>
                      <a:pt x="146" y="236"/>
                      <a:pt x="150" y="239"/>
                      <a:pt x="154" y="243"/>
                    </a:cubicBezTo>
                    <a:cubicBezTo>
                      <a:pt x="154" y="243"/>
                      <a:pt x="154" y="243"/>
                      <a:pt x="154" y="243"/>
                    </a:cubicBezTo>
                    <a:cubicBezTo>
                      <a:pt x="158" y="247"/>
                      <a:pt x="158" y="251"/>
                      <a:pt x="158" y="255"/>
                    </a:cubicBezTo>
                    <a:lnTo>
                      <a:pt x="158" y="271"/>
                    </a:lnTo>
                    <a:close/>
                    <a:moveTo>
                      <a:pt x="248" y="106"/>
                    </a:moveTo>
                    <a:cubicBezTo>
                      <a:pt x="248" y="51"/>
                      <a:pt x="201" y="0"/>
                      <a:pt x="142" y="0"/>
                    </a:cubicBezTo>
                    <a:cubicBezTo>
                      <a:pt x="83" y="0"/>
                      <a:pt x="36" y="51"/>
                      <a:pt x="36" y="106"/>
                    </a:cubicBezTo>
                    <a:cubicBezTo>
                      <a:pt x="36" y="161"/>
                      <a:pt x="36" y="161"/>
                      <a:pt x="36" y="161"/>
                    </a:cubicBezTo>
                    <a:cubicBezTo>
                      <a:pt x="4" y="161"/>
                      <a:pt x="4" y="161"/>
                      <a:pt x="4" y="161"/>
                    </a:cubicBezTo>
                    <a:cubicBezTo>
                      <a:pt x="0" y="161"/>
                      <a:pt x="0" y="161"/>
                      <a:pt x="0" y="165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0" y="393"/>
                      <a:pt x="0" y="396"/>
                      <a:pt x="4" y="396"/>
                    </a:cubicBezTo>
                    <a:cubicBezTo>
                      <a:pt x="36" y="396"/>
                      <a:pt x="36" y="396"/>
                      <a:pt x="36" y="396"/>
                    </a:cubicBezTo>
                    <a:cubicBezTo>
                      <a:pt x="44" y="396"/>
                      <a:pt x="55" y="396"/>
                      <a:pt x="63" y="396"/>
                    </a:cubicBezTo>
                    <a:cubicBezTo>
                      <a:pt x="161" y="396"/>
                      <a:pt x="161" y="396"/>
                      <a:pt x="161" y="396"/>
                    </a:cubicBezTo>
                    <a:cubicBezTo>
                      <a:pt x="165" y="396"/>
                      <a:pt x="169" y="396"/>
                      <a:pt x="169" y="396"/>
                    </a:cubicBezTo>
                    <a:cubicBezTo>
                      <a:pt x="275" y="396"/>
                      <a:pt x="275" y="396"/>
                      <a:pt x="275" y="396"/>
                    </a:cubicBezTo>
                    <a:cubicBezTo>
                      <a:pt x="279" y="396"/>
                      <a:pt x="283" y="393"/>
                      <a:pt x="283" y="389"/>
                    </a:cubicBezTo>
                    <a:cubicBezTo>
                      <a:pt x="283" y="373"/>
                      <a:pt x="283" y="373"/>
                      <a:pt x="283" y="373"/>
                    </a:cubicBezTo>
                    <a:cubicBezTo>
                      <a:pt x="283" y="365"/>
                      <a:pt x="283" y="357"/>
                      <a:pt x="283" y="353"/>
                    </a:cubicBezTo>
                    <a:cubicBezTo>
                      <a:pt x="283" y="279"/>
                      <a:pt x="283" y="279"/>
                      <a:pt x="283" y="279"/>
                    </a:cubicBezTo>
                    <a:cubicBezTo>
                      <a:pt x="283" y="271"/>
                      <a:pt x="283" y="263"/>
                      <a:pt x="283" y="255"/>
                    </a:cubicBezTo>
                    <a:cubicBezTo>
                      <a:pt x="283" y="228"/>
                      <a:pt x="283" y="228"/>
                      <a:pt x="283" y="228"/>
                    </a:cubicBezTo>
                    <a:cubicBezTo>
                      <a:pt x="283" y="224"/>
                      <a:pt x="283" y="220"/>
                      <a:pt x="283" y="216"/>
                    </a:cubicBezTo>
                    <a:cubicBezTo>
                      <a:pt x="283" y="173"/>
                      <a:pt x="283" y="173"/>
                      <a:pt x="283" y="173"/>
                    </a:cubicBezTo>
                    <a:cubicBezTo>
                      <a:pt x="283" y="165"/>
                      <a:pt x="283" y="165"/>
                      <a:pt x="283" y="165"/>
                    </a:cubicBezTo>
                    <a:cubicBezTo>
                      <a:pt x="283" y="161"/>
                      <a:pt x="279" y="161"/>
                      <a:pt x="275" y="161"/>
                    </a:cubicBezTo>
                    <a:cubicBezTo>
                      <a:pt x="248" y="161"/>
                      <a:pt x="248" y="161"/>
                      <a:pt x="248" y="161"/>
                    </a:cubicBezTo>
                    <a:cubicBezTo>
                      <a:pt x="248" y="157"/>
                      <a:pt x="248" y="157"/>
                      <a:pt x="248" y="153"/>
                    </a:cubicBezTo>
                    <a:cubicBezTo>
                      <a:pt x="248" y="106"/>
                      <a:pt x="248" y="106"/>
                      <a:pt x="248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15" name="Google Shape;315;p10"/>
          <p:cNvSpPr txBox="1"/>
          <p:nvPr/>
        </p:nvSpPr>
        <p:spPr>
          <a:xfrm>
            <a:off x="10714523" y="3390745"/>
            <a:ext cx="124183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ctr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Payment Application</a:t>
            </a:r>
            <a:endParaRPr/>
          </a:p>
        </p:txBody>
      </p:sp>
      <p:sp>
        <p:nvSpPr>
          <p:cNvPr id="316" name="Google Shape;316;p10"/>
          <p:cNvSpPr txBox="1"/>
          <p:nvPr/>
        </p:nvSpPr>
        <p:spPr>
          <a:xfrm>
            <a:off x="3805494" y="2549854"/>
            <a:ext cx="4572000" cy="228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 b="1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applications for PCI: </a:t>
            </a: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Clerk processing credit card transaction</a:t>
            </a:r>
            <a:endParaRPr sz="900"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7" name="Google Shape;317;p10"/>
          <p:cNvGrpSpPr/>
          <p:nvPr/>
        </p:nvGrpSpPr>
        <p:grpSpPr>
          <a:xfrm>
            <a:off x="1294003" y="2870073"/>
            <a:ext cx="411480" cy="411480"/>
            <a:chOff x="1527160" y="3398686"/>
            <a:chExt cx="411480" cy="411480"/>
          </a:xfrm>
        </p:grpSpPr>
        <p:sp>
          <p:nvSpPr>
            <p:cNvPr id="318" name="Google Shape;318;p10"/>
            <p:cNvSpPr/>
            <p:nvPr/>
          </p:nvSpPr>
          <p:spPr>
            <a:xfrm>
              <a:off x="1527160" y="3398686"/>
              <a:ext cx="411480" cy="41148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" name="Google Shape;319;p10"/>
            <p:cNvSpPr/>
            <p:nvPr/>
          </p:nvSpPr>
          <p:spPr>
            <a:xfrm>
              <a:off x="1527160" y="3398686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901" h="1901" extrusionOk="0">
                  <a:moveTo>
                    <a:pt x="384" y="0"/>
                  </a:moveTo>
                  <a:cubicBezTo>
                    <a:pt x="1518" y="0"/>
                    <a:pt x="1518" y="0"/>
                    <a:pt x="1518" y="0"/>
                  </a:cubicBezTo>
                  <a:cubicBezTo>
                    <a:pt x="1730" y="0"/>
                    <a:pt x="1901" y="171"/>
                    <a:pt x="1901" y="383"/>
                  </a:cubicBezTo>
                  <a:cubicBezTo>
                    <a:pt x="1901" y="1517"/>
                    <a:pt x="1901" y="1517"/>
                    <a:pt x="1901" y="1517"/>
                  </a:cubicBezTo>
                  <a:cubicBezTo>
                    <a:pt x="1901" y="1729"/>
                    <a:pt x="1730" y="1901"/>
                    <a:pt x="1518" y="1901"/>
                  </a:cubicBezTo>
                  <a:cubicBezTo>
                    <a:pt x="384" y="1901"/>
                    <a:pt x="384" y="1901"/>
                    <a:pt x="384" y="1901"/>
                  </a:cubicBezTo>
                  <a:cubicBezTo>
                    <a:pt x="172" y="1901"/>
                    <a:pt x="0" y="1729"/>
                    <a:pt x="0" y="1517"/>
                  </a:cubicBezTo>
                  <a:cubicBezTo>
                    <a:pt x="0" y="383"/>
                    <a:pt x="0" y="383"/>
                    <a:pt x="0" y="383"/>
                  </a:cubicBezTo>
                  <a:cubicBezTo>
                    <a:pt x="0" y="171"/>
                    <a:pt x="172" y="0"/>
                    <a:pt x="384" y="0"/>
                  </a:cubicBezTo>
                  <a:close/>
                </a:path>
              </a:pathLst>
            </a:custGeom>
            <a:solidFill>
              <a:srgbClr val="71BF4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" name="Google Shape;320;p10"/>
            <p:cNvSpPr/>
            <p:nvPr/>
          </p:nvSpPr>
          <p:spPr>
            <a:xfrm>
              <a:off x="1570499" y="3497365"/>
              <a:ext cx="325088" cy="213836"/>
            </a:xfrm>
            <a:custGeom>
              <a:avLst/>
              <a:gdLst/>
              <a:ahLst/>
              <a:cxnLst/>
              <a:rect l="l" t="t" r="r" b="b"/>
              <a:pathLst>
                <a:path w="1502" h="988" extrusionOk="0">
                  <a:moveTo>
                    <a:pt x="1375" y="76"/>
                  </a:moveTo>
                  <a:cubicBezTo>
                    <a:pt x="1375" y="836"/>
                    <a:pt x="1375" y="836"/>
                    <a:pt x="1375" y="836"/>
                  </a:cubicBezTo>
                  <a:cubicBezTo>
                    <a:pt x="110" y="836"/>
                    <a:pt x="110" y="836"/>
                    <a:pt x="110" y="83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10" y="34"/>
                    <a:pt x="143" y="0"/>
                    <a:pt x="185" y="0"/>
                  </a:cubicBezTo>
                  <a:cubicBezTo>
                    <a:pt x="1299" y="0"/>
                    <a:pt x="1299" y="0"/>
                    <a:pt x="1299" y="0"/>
                  </a:cubicBezTo>
                  <a:cubicBezTo>
                    <a:pt x="1341" y="0"/>
                    <a:pt x="1375" y="34"/>
                    <a:pt x="1375" y="76"/>
                  </a:cubicBezTo>
                  <a:close/>
                  <a:moveTo>
                    <a:pt x="709" y="71"/>
                  </a:moveTo>
                  <a:cubicBezTo>
                    <a:pt x="709" y="75"/>
                    <a:pt x="711" y="78"/>
                    <a:pt x="715" y="78"/>
                  </a:cubicBezTo>
                  <a:cubicBezTo>
                    <a:pt x="744" y="78"/>
                    <a:pt x="744" y="78"/>
                    <a:pt x="744" y="78"/>
                  </a:cubicBezTo>
                  <a:cubicBezTo>
                    <a:pt x="747" y="78"/>
                    <a:pt x="750" y="75"/>
                    <a:pt x="750" y="71"/>
                  </a:cubicBezTo>
                  <a:cubicBezTo>
                    <a:pt x="750" y="42"/>
                    <a:pt x="750" y="42"/>
                    <a:pt x="750" y="42"/>
                  </a:cubicBezTo>
                  <a:cubicBezTo>
                    <a:pt x="750" y="39"/>
                    <a:pt x="747" y="36"/>
                    <a:pt x="744" y="36"/>
                  </a:cubicBezTo>
                  <a:cubicBezTo>
                    <a:pt x="715" y="36"/>
                    <a:pt x="715" y="36"/>
                    <a:pt x="715" y="36"/>
                  </a:cubicBezTo>
                  <a:cubicBezTo>
                    <a:pt x="711" y="36"/>
                    <a:pt x="709" y="39"/>
                    <a:pt x="709" y="42"/>
                  </a:cubicBezTo>
                  <a:lnTo>
                    <a:pt x="709" y="71"/>
                  </a:lnTo>
                  <a:close/>
                  <a:moveTo>
                    <a:pt x="1279" y="751"/>
                  </a:moveTo>
                  <a:cubicBezTo>
                    <a:pt x="1279" y="111"/>
                    <a:pt x="1279" y="111"/>
                    <a:pt x="1279" y="111"/>
                  </a:cubicBezTo>
                  <a:cubicBezTo>
                    <a:pt x="205" y="111"/>
                    <a:pt x="205" y="111"/>
                    <a:pt x="205" y="111"/>
                  </a:cubicBezTo>
                  <a:cubicBezTo>
                    <a:pt x="205" y="751"/>
                    <a:pt x="205" y="751"/>
                    <a:pt x="205" y="751"/>
                  </a:cubicBezTo>
                  <a:lnTo>
                    <a:pt x="1279" y="751"/>
                  </a:lnTo>
                  <a:close/>
                  <a:moveTo>
                    <a:pt x="844" y="881"/>
                  </a:moveTo>
                  <a:cubicBezTo>
                    <a:pt x="819" y="915"/>
                    <a:pt x="819" y="915"/>
                    <a:pt x="819" y="915"/>
                  </a:cubicBezTo>
                  <a:cubicBezTo>
                    <a:pt x="641" y="915"/>
                    <a:pt x="641" y="915"/>
                    <a:pt x="641" y="915"/>
                  </a:cubicBezTo>
                  <a:cubicBezTo>
                    <a:pt x="617" y="881"/>
                    <a:pt x="617" y="881"/>
                    <a:pt x="617" y="881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11"/>
                    <a:pt x="0" y="911"/>
                    <a:pt x="0" y="911"/>
                  </a:cubicBezTo>
                  <a:cubicBezTo>
                    <a:pt x="0" y="954"/>
                    <a:pt x="34" y="988"/>
                    <a:pt x="76" y="988"/>
                  </a:cubicBezTo>
                  <a:cubicBezTo>
                    <a:pt x="1425" y="988"/>
                    <a:pt x="1425" y="988"/>
                    <a:pt x="1425" y="988"/>
                  </a:cubicBezTo>
                  <a:cubicBezTo>
                    <a:pt x="1467" y="988"/>
                    <a:pt x="1502" y="954"/>
                    <a:pt x="1502" y="911"/>
                  </a:cubicBezTo>
                  <a:cubicBezTo>
                    <a:pt x="1502" y="881"/>
                    <a:pt x="1502" y="881"/>
                    <a:pt x="1502" y="881"/>
                  </a:cubicBezTo>
                  <a:lnTo>
                    <a:pt x="844" y="8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1" name="Google Shape;321;p10"/>
          <p:cNvSpPr txBox="1"/>
          <p:nvPr/>
        </p:nvSpPr>
        <p:spPr>
          <a:xfrm>
            <a:off x="661542" y="3396452"/>
            <a:ext cx="413148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ctr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Clerk</a:t>
            </a:r>
            <a:endParaRPr/>
          </a:p>
        </p:txBody>
      </p:sp>
      <p:sp>
        <p:nvSpPr>
          <p:cNvPr id="322" name="Google Shape;322;p10"/>
          <p:cNvSpPr txBox="1"/>
          <p:nvPr/>
        </p:nvSpPr>
        <p:spPr>
          <a:xfrm>
            <a:off x="239295" y="831128"/>
            <a:ext cx="3448967" cy="28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Internal Business Flows:</a:t>
            </a:r>
            <a:endParaRPr/>
          </a:p>
        </p:txBody>
      </p:sp>
      <p:sp>
        <p:nvSpPr>
          <p:cNvPr id="323" name="Google Shape;323;p10"/>
          <p:cNvSpPr/>
          <p:nvPr/>
        </p:nvSpPr>
        <p:spPr>
          <a:xfrm>
            <a:off x="4717682" y="1989761"/>
            <a:ext cx="35266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 dirty="0"/>
          </a:p>
        </p:txBody>
      </p:sp>
      <p:sp>
        <p:nvSpPr>
          <p:cNvPr id="325" name="Google Shape;325;p10"/>
          <p:cNvSpPr/>
          <p:nvPr/>
        </p:nvSpPr>
        <p:spPr>
          <a:xfrm>
            <a:off x="5130433" y="1989761"/>
            <a:ext cx="493725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 dirty="0"/>
          </a:p>
        </p:txBody>
      </p:sp>
      <p:sp>
        <p:nvSpPr>
          <p:cNvPr id="327" name="Google Shape;327;p10"/>
          <p:cNvSpPr/>
          <p:nvPr/>
        </p:nvSpPr>
        <p:spPr>
          <a:xfrm>
            <a:off x="7106195" y="1989761"/>
            <a:ext cx="37350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Tagging</a:t>
            </a:r>
            <a:endParaRPr dirty="0"/>
          </a:p>
        </p:txBody>
      </p:sp>
      <p:sp>
        <p:nvSpPr>
          <p:cNvPr id="329" name="Google Shape;329;p10"/>
          <p:cNvSpPr/>
          <p:nvPr/>
        </p:nvSpPr>
        <p:spPr>
          <a:xfrm>
            <a:off x="6620370" y="1989761"/>
            <a:ext cx="38792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</a:t>
            </a:r>
            <a:endParaRPr dirty="0"/>
          </a:p>
        </p:txBody>
      </p:sp>
      <p:sp>
        <p:nvSpPr>
          <p:cNvPr id="331" name="Google Shape;331;p10"/>
          <p:cNvSpPr/>
          <p:nvPr/>
        </p:nvSpPr>
        <p:spPr>
          <a:xfrm>
            <a:off x="6077957" y="1989761"/>
            <a:ext cx="52257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Threat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Intelligence</a:t>
            </a:r>
            <a:endParaRPr dirty="0"/>
          </a:p>
        </p:txBody>
      </p:sp>
      <p:sp>
        <p:nvSpPr>
          <p:cNvPr id="333" name="Google Shape;333;p10"/>
          <p:cNvSpPr/>
          <p:nvPr/>
        </p:nvSpPr>
        <p:spPr>
          <a:xfrm>
            <a:off x="5648749" y="1989761"/>
            <a:ext cx="411971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Analytics</a:t>
            </a:r>
            <a:endParaRPr dirty="0"/>
          </a:p>
        </p:txBody>
      </p:sp>
      <p:sp>
        <p:nvSpPr>
          <p:cNvPr id="335" name="Google Shape;335;p10"/>
          <p:cNvSpPr/>
          <p:nvPr/>
        </p:nvSpPr>
        <p:spPr>
          <a:xfrm>
            <a:off x="1903349" y="1989761"/>
            <a:ext cx="37189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Client-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</a:t>
            </a:r>
            <a:b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 dirty="0"/>
          </a:p>
        </p:txBody>
      </p:sp>
      <p:sp>
        <p:nvSpPr>
          <p:cNvPr id="337" name="Google Shape;337;p10"/>
          <p:cNvSpPr txBox="1"/>
          <p:nvPr/>
        </p:nvSpPr>
        <p:spPr>
          <a:xfrm>
            <a:off x="2504231" y="1989761"/>
            <a:ext cx="33342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 dirty="0"/>
          </a:p>
        </p:txBody>
      </p:sp>
      <p:sp>
        <p:nvSpPr>
          <p:cNvPr id="339" name="Google Shape;339;p10"/>
          <p:cNvSpPr/>
          <p:nvPr/>
        </p:nvSpPr>
        <p:spPr>
          <a:xfrm>
            <a:off x="2963889" y="1989761"/>
            <a:ext cx="56105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Posture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Assessment</a:t>
            </a:r>
            <a:endParaRPr dirty="0"/>
          </a:p>
        </p:txBody>
      </p:sp>
      <p:sp>
        <p:nvSpPr>
          <p:cNvPr id="341" name="Google Shape;341;p10"/>
          <p:cNvSpPr/>
          <p:nvPr/>
        </p:nvSpPr>
        <p:spPr>
          <a:xfrm>
            <a:off x="8742199" y="1989761"/>
            <a:ext cx="533799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Visibility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Control</a:t>
            </a:r>
            <a:endParaRPr dirty="0"/>
          </a:p>
        </p:txBody>
      </p:sp>
      <p:sp>
        <p:nvSpPr>
          <p:cNvPr id="343" name="Google Shape;343;p10"/>
          <p:cNvSpPr txBox="1"/>
          <p:nvPr/>
        </p:nvSpPr>
        <p:spPr>
          <a:xfrm>
            <a:off x="9357412" y="1989761"/>
            <a:ext cx="37189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Email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 dirty="0"/>
          </a:p>
        </p:txBody>
      </p:sp>
      <p:sp>
        <p:nvSpPr>
          <p:cNvPr id="345" name="Google Shape;345;p10"/>
          <p:cNvSpPr/>
          <p:nvPr/>
        </p:nvSpPr>
        <p:spPr>
          <a:xfrm>
            <a:off x="9865415" y="1989761"/>
            <a:ext cx="37189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Server-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 dirty="0"/>
          </a:p>
        </p:txBody>
      </p:sp>
      <p:sp>
        <p:nvSpPr>
          <p:cNvPr id="306" name="Google Shape;306;p10"/>
          <p:cNvSpPr/>
          <p:nvPr/>
        </p:nvSpPr>
        <p:spPr>
          <a:xfrm>
            <a:off x="636324" y="2829986"/>
            <a:ext cx="478293" cy="478293"/>
          </a:xfrm>
          <a:prstGeom prst="ellipse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 w="28575" cap="flat" cmpd="sng">
            <a:solidFill>
              <a:srgbClr val="71BF49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005073"/>
                </a:solidFill>
                <a:latin typeface="Arial"/>
                <a:ea typeface="Arial"/>
                <a:cs typeface="Arial"/>
                <a:sym typeface="Arial"/>
              </a:rPr>
              <a:t>        </a:t>
            </a:r>
            <a:endParaRPr/>
          </a:p>
        </p:txBody>
      </p:sp>
      <p:sp>
        <p:nvSpPr>
          <p:cNvPr id="307" name="Google Shape;307;p10"/>
          <p:cNvSpPr/>
          <p:nvPr/>
        </p:nvSpPr>
        <p:spPr>
          <a:xfrm>
            <a:off x="11089016" y="2830204"/>
            <a:ext cx="477856" cy="477857"/>
          </a:xfrm>
          <a:prstGeom prst="ellipse">
            <a:avLst/>
          </a:prstGeom>
          <a:blipFill rotWithShape="1">
            <a:blip r:embed="rId4">
              <a:alphaModFix/>
            </a:blip>
            <a:stretch>
              <a:fillRect/>
            </a:stretch>
          </a:blipFill>
          <a:ln w="28575" cap="flat" cmpd="sng">
            <a:solidFill>
              <a:srgbClr val="71BF49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6" name="Google Shape;266;p10"/>
          <p:cNvSpPr/>
          <p:nvPr/>
        </p:nvSpPr>
        <p:spPr>
          <a:xfrm>
            <a:off x="643465" y="4187486"/>
            <a:ext cx="471152" cy="471152"/>
          </a:xfrm>
          <a:prstGeom prst="ellipse">
            <a:avLst/>
          </a:prstGeom>
          <a:blipFill rotWithShape="1">
            <a:blip r:embed="rId5">
              <a:alphaModFix/>
            </a:blip>
            <a:stretch>
              <a:fillRect/>
            </a:stretch>
          </a:blipFill>
          <a:ln w="28575" cap="flat" cmpd="sng">
            <a:solidFill>
              <a:srgbClr val="81B7E6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67" name="Google Shape;267;p10"/>
          <p:cNvSpPr/>
          <p:nvPr/>
        </p:nvSpPr>
        <p:spPr>
          <a:xfrm>
            <a:off x="11090200" y="4187486"/>
            <a:ext cx="475489" cy="475488"/>
          </a:xfrm>
          <a:prstGeom prst="ellipse">
            <a:avLst/>
          </a:prstGeom>
          <a:blipFill rotWithShape="1">
            <a:blip r:embed="rId6">
              <a:alphaModFix/>
            </a:blip>
            <a:stretch>
              <a:fillRect/>
            </a:stretch>
          </a:blipFill>
          <a:ln w="28575" cap="flat" cmpd="sng">
            <a:solidFill>
              <a:srgbClr val="81B7E6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005073"/>
                </a:solidFill>
                <a:latin typeface="Arial"/>
                <a:ea typeface="Arial"/>
                <a:cs typeface="Arial"/>
                <a:sym typeface="Arial"/>
              </a:rPr>
              <a:t>\</a:t>
            </a:r>
            <a:endParaRPr/>
          </a:p>
        </p:txBody>
      </p:sp>
      <p:sp>
        <p:nvSpPr>
          <p:cNvPr id="282" name="Google Shape;282;p10"/>
          <p:cNvSpPr/>
          <p:nvPr/>
        </p:nvSpPr>
        <p:spPr>
          <a:xfrm>
            <a:off x="639128" y="5490341"/>
            <a:ext cx="475489" cy="475488"/>
          </a:xfrm>
          <a:prstGeom prst="ellipse">
            <a:avLst/>
          </a:prstGeom>
          <a:blipFill rotWithShape="1">
            <a:blip r:embed="rId7">
              <a:alphaModFix/>
            </a:blip>
            <a:stretch>
              <a:fillRect/>
            </a:stretch>
          </a:blipFill>
          <a:ln w="28575" cap="flat" cmpd="sng">
            <a:solidFill>
              <a:srgbClr val="9E835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" name="Google Shape;283;p10"/>
          <p:cNvSpPr/>
          <p:nvPr/>
        </p:nvSpPr>
        <p:spPr>
          <a:xfrm>
            <a:off x="11090200" y="5490341"/>
            <a:ext cx="475489" cy="475488"/>
          </a:xfrm>
          <a:prstGeom prst="ellipse">
            <a:avLst/>
          </a:prstGeom>
          <a:blipFill rotWithShape="1">
            <a:blip r:embed="rId8">
              <a:alphaModFix/>
            </a:blip>
            <a:stretch>
              <a:fillRect/>
            </a:stretch>
          </a:blipFill>
          <a:ln w="28575" cap="flat" cmpd="sng">
            <a:solidFill>
              <a:srgbClr val="9E835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6" name="Google Shape;296;p10"/>
          <p:cNvSpPr/>
          <p:nvPr/>
        </p:nvSpPr>
        <p:spPr>
          <a:xfrm>
            <a:off x="639128" y="1556466"/>
            <a:ext cx="475489" cy="475488"/>
          </a:xfrm>
          <a:prstGeom prst="ellipse">
            <a:avLst/>
          </a:prstGeom>
          <a:blipFill rotWithShape="1">
            <a:blip r:embed="rId9">
              <a:alphaModFix/>
            </a:blip>
            <a:stretch>
              <a:fillRect/>
            </a:stretch>
          </a:blipFill>
          <a:ln w="28575" cap="flat" cmpd="sng">
            <a:solidFill>
              <a:srgbClr val="FFCC1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97" name="Google Shape;297;p10"/>
          <p:cNvSpPr/>
          <p:nvPr/>
        </p:nvSpPr>
        <p:spPr>
          <a:xfrm>
            <a:off x="11090200" y="1554833"/>
            <a:ext cx="475489" cy="475488"/>
          </a:xfrm>
          <a:prstGeom prst="ellipse">
            <a:avLst/>
          </a:prstGeom>
          <a:blipFill rotWithShape="1">
            <a:blip r:embed="rId10">
              <a:alphaModFix/>
            </a:blip>
            <a:stretch>
              <a:fillRect/>
            </a:stretch>
          </a:blipFill>
          <a:ln w="28575" cap="flat" cmpd="sng">
            <a:solidFill>
              <a:srgbClr val="FFCC1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47" name="Google Shape;347;p10"/>
          <p:cNvGrpSpPr/>
          <p:nvPr/>
        </p:nvGrpSpPr>
        <p:grpSpPr>
          <a:xfrm>
            <a:off x="10460763" y="1587342"/>
            <a:ext cx="411480" cy="411480"/>
            <a:chOff x="10460763" y="1587342"/>
            <a:chExt cx="411480" cy="411480"/>
          </a:xfrm>
        </p:grpSpPr>
        <p:sp>
          <p:nvSpPr>
            <p:cNvPr id="348" name="Google Shape;348;p10"/>
            <p:cNvSpPr/>
            <p:nvPr/>
          </p:nvSpPr>
          <p:spPr>
            <a:xfrm>
              <a:off x="10460763" y="1587342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FFC000"/>
            </a:solidFill>
            <a:ln w="9525" cap="flat" cmpd="sng">
              <a:solidFill>
                <a:srgbClr val="FFCB05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9" name="Google Shape;349;p10"/>
            <p:cNvGrpSpPr/>
            <p:nvPr/>
          </p:nvGrpSpPr>
          <p:grpSpPr>
            <a:xfrm>
              <a:off x="10573286" y="1630918"/>
              <a:ext cx="186435" cy="324329"/>
              <a:chOff x="10572183" y="3435582"/>
              <a:chExt cx="186435" cy="324329"/>
            </a:xfrm>
          </p:grpSpPr>
          <p:sp>
            <p:nvSpPr>
              <p:cNvPr id="350" name="Google Shape;350;p10"/>
              <p:cNvSpPr/>
              <p:nvPr/>
            </p:nvSpPr>
            <p:spPr>
              <a:xfrm>
                <a:off x="10574389" y="3435582"/>
                <a:ext cx="184229" cy="324329"/>
              </a:xfrm>
              <a:custGeom>
                <a:avLst/>
                <a:gdLst/>
                <a:ahLst/>
                <a:cxnLst/>
                <a:rect l="l" t="t" r="r" b="b"/>
                <a:pathLst>
                  <a:path w="787" h="1380" extrusionOk="0">
                    <a:moveTo>
                      <a:pt x="720" y="1380"/>
                    </a:moveTo>
                    <a:cubicBezTo>
                      <a:pt x="67" y="1380"/>
                      <a:pt x="67" y="1380"/>
                      <a:pt x="67" y="1380"/>
                    </a:cubicBezTo>
                    <a:cubicBezTo>
                      <a:pt x="30" y="1380"/>
                      <a:pt x="0" y="1350"/>
                      <a:pt x="0" y="1313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0" y="30"/>
                      <a:pt x="30" y="0"/>
                      <a:pt x="67" y="0"/>
                    </a:cubicBezTo>
                    <a:cubicBezTo>
                      <a:pt x="720" y="0"/>
                      <a:pt x="720" y="0"/>
                      <a:pt x="720" y="0"/>
                    </a:cubicBezTo>
                    <a:cubicBezTo>
                      <a:pt x="757" y="0"/>
                      <a:pt x="787" y="30"/>
                      <a:pt x="787" y="67"/>
                    </a:cubicBezTo>
                    <a:cubicBezTo>
                      <a:pt x="787" y="1313"/>
                      <a:pt x="787" y="1313"/>
                      <a:pt x="787" y="1313"/>
                    </a:cubicBezTo>
                    <a:cubicBezTo>
                      <a:pt x="787" y="1350"/>
                      <a:pt x="757" y="1380"/>
                      <a:pt x="720" y="1380"/>
                    </a:cubicBezTo>
                    <a:close/>
                  </a:path>
                </a:pathLst>
              </a:cu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351" name="Google Shape;351;p10"/>
              <p:cNvCxnSpPr/>
              <p:nvPr/>
            </p:nvCxnSpPr>
            <p:spPr>
              <a:xfrm>
                <a:off x="10572183" y="3518320"/>
                <a:ext cx="186435" cy="0"/>
              </a:xfrm>
              <a:prstGeom prst="straightConnector1">
                <a:avLst/>
              </a:prstGeom>
              <a:noFill/>
              <a:ln w="20625" cap="flat" cmpd="sng">
                <a:solidFill>
                  <a:srgbClr val="FFFFFF"/>
                </a:solidFill>
                <a:prstDash val="solid"/>
                <a:miter lim="800000"/>
                <a:headEnd type="none" w="med" len="med"/>
                <a:tailEnd type="none" w="med" len="med"/>
              </a:ln>
            </p:spPr>
          </p:cxnSp>
          <p:sp>
            <p:nvSpPr>
              <p:cNvPr id="352" name="Google Shape;352;p10"/>
              <p:cNvSpPr/>
              <p:nvPr/>
            </p:nvSpPr>
            <p:spPr>
              <a:xfrm>
                <a:off x="10646094" y="3551414"/>
                <a:ext cx="40817" cy="39714"/>
              </a:xfrm>
              <a:custGeom>
                <a:avLst/>
                <a:gdLst/>
                <a:ahLst/>
                <a:cxnLst/>
                <a:rect l="l" t="t" r="r" b="b"/>
                <a:pathLst>
                  <a:path w="175" h="170" extrusionOk="0">
                    <a:moveTo>
                      <a:pt x="118" y="0"/>
                    </a:moveTo>
                    <a:cubicBezTo>
                      <a:pt x="118" y="85"/>
                      <a:pt x="118" y="85"/>
                      <a:pt x="118" y="85"/>
                    </a:cubicBezTo>
                    <a:cubicBezTo>
                      <a:pt x="58" y="85"/>
                      <a:pt x="58" y="85"/>
                      <a:pt x="58" y="85"/>
                    </a:cubicBezTo>
                    <a:cubicBezTo>
                      <a:pt x="58" y="0"/>
                      <a:pt x="58" y="0"/>
                      <a:pt x="58" y="0"/>
                    </a:cubicBezTo>
                    <a:cubicBezTo>
                      <a:pt x="24" y="12"/>
                      <a:pt x="0" y="44"/>
                      <a:pt x="0" y="82"/>
                    </a:cubicBezTo>
                    <a:cubicBezTo>
                      <a:pt x="0" y="130"/>
                      <a:pt x="39" y="170"/>
                      <a:pt x="88" y="170"/>
                    </a:cubicBezTo>
                    <a:cubicBezTo>
                      <a:pt x="136" y="170"/>
                      <a:pt x="175" y="130"/>
                      <a:pt x="175" y="82"/>
                    </a:cubicBezTo>
                    <a:cubicBezTo>
                      <a:pt x="175" y="44"/>
                      <a:pt x="151" y="12"/>
                      <a:pt x="1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" name="Google Shape;353;p10"/>
              <p:cNvSpPr/>
              <p:nvPr/>
            </p:nvSpPr>
            <p:spPr>
              <a:xfrm>
                <a:off x="10633960" y="3619810"/>
                <a:ext cx="66190" cy="92666"/>
              </a:xfrm>
              <a:custGeom>
                <a:avLst/>
                <a:gdLst/>
                <a:ahLst/>
                <a:cxnLst/>
                <a:rect l="l" t="t" r="r" b="b"/>
                <a:pathLst>
                  <a:path w="283" h="396" extrusionOk="0">
                    <a:moveTo>
                      <a:pt x="213" y="161"/>
                    </a:moveTo>
                    <a:cubicBezTo>
                      <a:pt x="71" y="161"/>
                      <a:pt x="71" y="161"/>
                      <a:pt x="71" y="161"/>
                    </a:cubicBezTo>
                    <a:cubicBezTo>
                      <a:pt x="71" y="106"/>
                      <a:pt x="71" y="106"/>
                      <a:pt x="71" y="106"/>
                    </a:cubicBezTo>
                    <a:cubicBezTo>
                      <a:pt x="71" y="67"/>
                      <a:pt x="103" y="35"/>
                      <a:pt x="142" y="35"/>
                    </a:cubicBezTo>
                    <a:cubicBezTo>
                      <a:pt x="181" y="35"/>
                      <a:pt x="213" y="67"/>
                      <a:pt x="213" y="106"/>
                    </a:cubicBezTo>
                    <a:cubicBezTo>
                      <a:pt x="213" y="161"/>
                      <a:pt x="213" y="161"/>
                      <a:pt x="213" y="161"/>
                    </a:cubicBezTo>
                    <a:close/>
                    <a:moveTo>
                      <a:pt x="158" y="271"/>
                    </a:moveTo>
                    <a:cubicBezTo>
                      <a:pt x="158" y="279"/>
                      <a:pt x="158" y="279"/>
                      <a:pt x="158" y="279"/>
                    </a:cubicBezTo>
                    <a:cubicBezTo>
                      <a:pt x="158" y="302"/>
                      <a:pt x="158" y="302"/>
                      <a:pt x="158" y="302"/>
                    </a:cubicBezTo>
                    <a:cubicBezTo>
                      <a:pt x="158" y="310"/>
                      <a:pt x="150" y="318"/>
                      <a:pt x="142" y="318"/>
                    </a:cubicBezTo>
                    <a:cubicBezTo>
                      <a:pt x="130" y="318"/>
                      <a:pt x="122" y="310"/>
                      <a:pt x="122" y="302"/>
                    </a:cubicBezTo>
                    <a:cubicBezTo>
                      <a:pt x="122" y="287"/>
                      <a:pt x="122" y="287"/>
                      <a:pt x="122" y="287"/>
                    </a:cubicBezTo>
                    <a:cubicBezTo>
                      <a:pt x="122" y="279"/>
                      <a:pt x="122" y="279"/>
                      <a:pt x="122" y="279"/>
                    </a:cubicBezTo>
                    <a:cubicBezTo>
                      <a:pt x="122" y="271"/>
                      <a:pt x="122" y="271"/>
                      <a:pt x="122" y="271"/>
                    </a:cubicBezTo>
                    <a:cubicBezTo>
                      <a:pt x="122" y="255"/>
                      <a:pt x="122" y="255"/>
                      <a:pt x="122" y="255"/>
                    </a:cubicBezTo>
                    <a:cubicBezTo>
                      <a:pt x="122" y="243"/>
                      <a:pt x="130" y="236"/>
                      <a:pt x="142" y="236"/>
                    </a:cubicBezTo>
                    <a:cubicBezTo>
                      <a:pt x="146" y="236"/>
                      <a:pt x="150" y="239"/>
                      <a:pt x="154" y="243"/>
                    </a:cubicBezTo>
                    <a:cubicBezTo>
                      <a:pt x="154" y="243"/>
                      <a:pt x="154" y="243"/>
                      <a:pt x="154" y="243"/>
                    </a:cubicBezTo>
                    <a:cubicBezTo>
                      <a:pt x="158" y="247"/>
                      <a:pt x="158" y="251"/>
                      <a:pt x="158" y="255"/>
                    </a:cubicBezTo>
                    <a:lnTo>
                      <a:pt x="158" y="271"/>
                    </a:lnTo>
                    <a:close/>
                    <a:moveTo>
                      <a:pt x="248" y="106"/>
                    </a:moveTo>
                    <a:cubicBezTo>
                      <a:pt x="248" y="51"/>
                      <a:pt x="201" y="0"/>
                      <a:pt x="142" y="0"/>
                    </a:cubicBezTo>
                    <a:cubicBezTo>
                      <a:pt x="83" y="0"/>
                      <a:pt x="36" y="51"/>
                      <a:pt x="36" y="106"/>
                    </a:cubicBezTo>
                    <a:cubicBezTo>
                      <a:pt x="36" y="161"/>
                      <a:pt x="36" y="161"/>
                      <a:pt x="36" y="161"/>
                    </a:cubicBezTo>
                    <a:cubicBezTo>
                      <a:pt x="4" y="161"/>
                      <a:pt x="4" y="161"/>
                      <a:pt x="4" y="161"/>
                    </a:cubicBezTo>
                    <a:cubicBezTo>
                      <a:pt x="0" y="161"/>
                      <a:pt x="0" y="161"/>
                      <a:pt x="0" y="165"/>
                    </a:cubicBezTo>
                    <a:cubicBezTo>
                      <a:pt x="0" y="389"/>
                      <a:pt x="0" y="389"/>
                      <a:pt x="0" y="389"/>
                    </a:cubicBezTo>
                    <a:cubicBezTo>
                      <a:pt x="0" y="393"/>
                      <a:pt x="0" y="396"/>
                      <a:pt x="4" y="396"/>
                    </a:cubicBezTo>
                    <a:cubicBezTo>
                      <a:pt x="36" y="396"/>
                      <a:pt x="36" y="396"/>
                      <a:pt x="36" y="396"/>
                    </a:cubicBezTo>
                    <a:cubicBezTo>
                      <a:pt x="44" y="396"/>
                      <a:pt x="55" y="396"/>
                      <a:pt x="63" y="396"/>
                    </a:cubicBezTo>
                    <a:cubicBezTo>
                      <a:pt x="161" y="396"/>
                      <a:pt x="161" y="396"/>
                      <a:pt x="161" y="396"/>
                    </a:cubicBezTo>
                    <a:cubicBezTo>
                      <a:pt x="165" y="396"/>
                      <a:pt x="169" y="396"/>
                      <a:pt x="169" y="396"/>
                    </a:cubicBezTo>
                    <a:cubicBezTo>
                      <a:pt x="275" y="396"/>
                      <a:pt x="275" y="396"/>
                      <a:pt x="275" y="396"/>
                    </a:cubicBezTo>
                    <a:cubicBezTo>
                      <a:pt x="279" y="396"/>
                      <a:pt x="283" y="393"/>
                      <a:pt x="283" y="389"/>
                    </a:cubicBezTo>
                    <a:cubicBezTo>
                      <a:pt x="283" y="373"/>
                      <a:pt x="283" y="373"/>
                      <a:pt x="283" y="373"/>
                    </a:cubicBezTo>
                    <a:cubicBezTo>
                      <a:pt x="283" y="365"/>
                      <a:pt x="283" y="357"/>
                      <a:pt x="283" y="353"/>
                    </a:cubicBezTo>
                    <a:cubicBezTo>
                      <a:pt x="283" y="279"/>
                      <a:pt x="283" y="279"/>
                      <a:pt x="283" y="279"/>
                    </a:cubicBezTo>
                    <a:cubicBezTo>
                      <a:pt x="283" y="271"/>
                      <a:pt x="283" y="263"/>
                      <a:pt x="283" y="255"/>
                    </a:cubicBezTo>
                    <a:cubicBezTo>
                      <a:pt x="283" y="228"/>
                      <a:pt x="283" y="228"/>
                      <a:pt x="283" y="228"/>
                    </a:cubicBezTo>
                    <a:cubicBezTo>
                      <a:pt x="283" y="224"/>
                      <a:pt x="283" y="220"/>
                      <a:pt x="283" y="216"/>
                    </a:cubicBezTo>
                    <a:cubicBezTo>
                      <a:pt x="283" y="173"/>
                      <a:pt x="283" y="173"/>
                      <a:pt x="283" y="173"/>
                    </a:cubicBezTo>
                    <a:cubicBezTo>
                      <a:pt x="283" y="165"/>
                      <a:pt x="283" y="165"/>
                      <a:pt x="283" y="165"/>
                    </a:cubicBezTo>
                    <a:cubicBezTo>
                      <a:pt x="283" y="161"/>
                      <a:pt x="279" y="161"/>
                      <a:pt x="275" y="161"/>
                    </a:cubicBezTo>
                    <a:cubicBezTo>
                      <a:pt x="248" y="161"/>
                      <a:pt x="248" y="161"/>
                      <a:pt x="248" y="161"/>
                    </a:cubicBezTo>
                    <a:cubicBezTo>
                      <a:pt x="248" y="157"/>
                      <a:pt x="248" y="157"/>
                      <a:pt x="248" y="153"/>
                    </a:cubicBezTo>
                    <a:cubicBezTo>
                      <a:pt x="248" y="106"/>
                      <a:pt x="248" y="106"/>
                      <a:pt x="248" y="1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90" name="Google Shape;390;p10"/>
          <p:cNvSpPr/>
          <p:nvPr/>
        </p:nvSpPr>
        <p:spPr>
          <a:xfrm>
            <a:off x="1908672" y="3271077"/>
            <a:ext cx="37189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Client-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</a:t>
            </a:r>
            <a:b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392" name="Google Shape;392;p10"/>
          <p:cNvSpPr txBox="1"/>
          <p:nvPr/>
        </p:nvSpPr>
        <p:spPr>
          <a:xfrm>
            <a:off x="2504231" y="3271077"/>
            <a:ext cx="33342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</p:txBody>
      </p:sp>
      <p:sp>
        <p:nvSpPr>
          <p:cNvPr id="394" name="Google Shape;394;p10"/>
          <p:cNvSpPr/>
          <p:nvPr/>
        </p:nvSpPr>
        <p:spPr>
          <a:xfrm>
            <a:off x="2963889" y="3271077"/>
            <a:ext cx="56105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Posture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Assessment</a:t>
            </a:r>
            <a:endParaRPr/>
          </a:p>
        </p:txBody>
      </p:sp>
      <p:sp>
        <p:nvSpPr>
          <p:cNvPr id="396" name="Google Shape;396;p10"/>
          <p:cNvSpPr/>
          <p:nvPr/>
        </p:nvSpPr>
        <p:spPr>
          <a:xfrm>
            <a:off x="1908672" y="4622776"/>
            <a:ext cx="37189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Client-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</a:t>
            </a:r>
            <a:b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398" name="Google Shape;398;p10"/>
          <p:cNvSpPr txBox="1"/>
          <p:nvPr/>
        </p:nvSpPr>
        <p:spPr>
          <a:xfrm>
            <a:off x="2504231" y="4622776"/>
            <a:ext cx="33342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</p:txBody>
      </p:sp>
      <p:sp>
        <p:nvSpPr>
          <p:cNvPr id="400" name="Google Shape;400;p10"/>
          <p:cNvSpPr/>
          <p:nvPr/>
        </p:nvSpPr>
        <p:spPr>
          <a:xfrm>
            <a:off x="2963889" y="4622776"/>
            <a:ext cx="56105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Posture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Assessment</a:t>
            </a:r>
            <a:endParaRPr/>
          </a:p>
        </p:txBody>
      </p:sp>
      <p:sp>
        <p:nvSpPr>
          <p:cNvPr id="402" name="Google Shape;402;p10"/>
          <p:cNvSpPr/>
          <p:nvPr/>
        </p:nvSpPr>
        <p:spPr>
          <a:xfrm>
            <a:off x="1908672" y="5927470"/>
            <a:ext cx="37189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Client-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</a:t>
            </a:r>
            <a:b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404" name="Google Shape;404;p10"/>
          <p:cNvSpPr txBox="1"/>
          <p:nvPr/>
        </p:nvSpPr>
        <p:spPr>
          <a:xfrm>
            <a:off x="2504231" y="5927470"/>
            <a:ext cx="33342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</p:txBody>
      </p:sp>
      <p:sp>
        <p:nvSpPr>
          <p:cNvPr id="406" name="Google Shape;406;p10"/>
          <p:cNvSpPr/>
          <p:nvPr/>
        </p:nvSpPr>
        <p:spPr>
          <a:xfrm>
            <a:off x="2963889" y="5927470"/>
            <a:ext cx="56105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Posture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Assessment</a:t>
            </a:r>
            <a:endParaRPr/>
          </a:p>
        </p:txBody>
      </p:sp>
      <p:sp>
        <p:nvSpPr>
          <p:cNvPr id="408" name="Google Shape;408;p10"/>
          <p:cNvSpPr/>
          <p:nvPr/>
        </p:nvSpPr>
        <p:spPr>
          <a:xfrm>
            <a:off x="8742199" y="3264727"/>
            <a:ext cx="533799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Visibility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Control</a:t>
            </a:r>
            <a:endParaRPr/>
          </a:p>
        </p:txBody>
      </p:sp>
      <p:sp>
        <p:nvSpPr>
          <p:cNvPr id="410" name="Google Shape;410;p10"/>
          <p:cNvSpPr/>
          <p:nvPr/>
        </p:nvSpPr>
        <p:spPr>
          <a:xfrm>
            <a:off x="9865415" y="3264727"/>
            <a:ext cx="37189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Server-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 dirty="0"/>
          </a:p>
        </p:txBody>
      </p:sp>
      <p:sp>
        <p:nvSpPr>
          <p:cNvPr id="412" name="Google Shape;412;p10"/>
          <p:cNvSpPr/>
          <p:nvPr/>
        </p:nvSpPr>
        <p:spPr>
          <a:xfrm>
            <a:off x="8742199" y="4624773"/>
            <a:ext cx="533799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Visibility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Control</a:t>
            </a:r>
            <a:endParaRPr/>
          </a:p>
        </p:txBody>
      </p:sp>
      <p:sp>
        <p:nvSpPr>
          <p:cNvPr id="414" name="Google Shape;414;p10"/>
          <p:cNvSpPr/>
          <p:nvPr/>
        </p:nvSpPr>
        <p:spPr>
          <a:xfrm>
            <a:off x="9859513" y="5927470"/>
            <a:ext cx="37189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Client-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</a:t>
            </a:r>
            <a:b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 dirty="0"/>
          </a:p>
        </p:txBody>
      </p:sp>
      <p:sp>
        <p:nvSpPr>
          <p:cNvPr id="416" name="Google Shape;416;p10"/>
          <p:cNvSpPr txBox="1"/>
          <p:nvPr/>
        </p:nvSpPr>
        <p:spPr>
          <a:xfrm>
            <a:off x="9376648" y="5927470"/>
            <a:ext cx="33342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</p:txBody>
      </p:sp>
      <p:sp>
        <p:nvSpPr>
          <p:cNvPr id="418" name="Google Shape;418;p10"/>
          <p:cNvSpPr/>
          <p:nvPr/>
        </p:nvSpPr>
        <p:spPr>
          <a:xfrm>
            <a:off x="8728573" y="5927470"/>
            <a:ext cx="56105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Posture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Assessment</a:t>
            </a:r>
            <a:endParaRPr dirty="0"/>
          </a:p>
        </p:txBody>
      </p:sp>
      <p:sp>
        <p:nvSpPr>
          <p:cNvPr id="420" name="Google Shape;420;p10"/>
          <p:cNvSpPr/>
          <p:nvPr/>
        </p:nvSpPr>
        <p:spPr>
          <a:xfrm>
            <a:off x="9357412" y="4640252"/>
            <a:ext cx="37189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 dirty="0"/>
          </a:p>
        </p:txBody>
      </p:sp>
      <p:sp>
        <p:nvSpPr>
          <p:cNvPr id="422" name="Google Shape;422;p10"/>
          <p:cNvSpPr/>
          <p:nvPr/>
        </p:nvSpPr>
        <p:spPr>
          <a:xfrm>
            <a:off x="9276461" y="3271977"/>
            <a:ext cx="533799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424" name="Google Shape;424;p10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SAFE Master Capabilities Flows</a:t>
            </a:r>
            <a:endParaRPr/>
          </a:p>
        </p:txBody>
      </p: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05BC1038-AB6B-499C-AB48-F40FD5901F66}"/>
              </a:ext>
            </a:extLst>
          </p:cNvPr>
          <p:cNvGrpSpPr/>
          <p:nvPr/>
        </p:nvGrpSpPr>
        <p:grpSpPr>
          <a:xfrm>
            <a:off x="1903349" y="1608262"/>
            <a:ext cx="371897" cy="371897"/>
            <a:chOff x="4527459" y="640845"/>
            <a:chExt cx="3123355" cy="3123355"/>
          </a:xfrm>
        </p:grpSpPr>
        <p:sp>
          <p:nvSpPr>
            <p:cNvPr id="187" name="Graphic 15">
              <a:extLst>
                <a:ext uri="{FF2B5EF4-FFF2-40B4-BE49-F238E27FC236}">
                  <a16:creationId xmlns:a16="http://schemas.microsoft.com/office/drawing/2014/main" id="{9A249C1D-D876-4B0F-9966-763AE7634C12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88" name="Graphic 15">
              <a:extLst>
                <a:ext uri="{FF2B5EF4-FFF2-40B4-BE49-F238E27FC236}">
                  <a16:creationId xmlns:a16="http://schemas.microsoft.com/office/drawing/2014/main" id="{CB607082-2B84-45E8-8A7D-B3530557970E}"/>
                </a:ext>
              </a:extLst>
            </p:cNvPr>
            <p:cNvGrpSpPr/>
            <p:nvPr/>
          </p:nvGrpSpPr>
          <p:grpSpPr>
            <a:xfrm>
              <a:off x="5037027" y="957704"/>
              <a:ext cx="2142575" cy="2139370"/>
              <a:chOff x="5037027" y="957704"/>
              <a:chExt cx="2142575" cy="2139370"/>
            </a:xfrm>
            <a:solidFill>
              <a:srgbClr val="FFFFFF"/>
            </a:solidFill>
          </p:grpSpPr>
          <p:sp>
            <p:nvSpPr>
              <p:cNvPr id="189" name="Graphic 15">
                <a:extLst>
                  <a:ext uri="{FF2B5EF4-FFF2-40B4-BE49-F238E27FC236}">
                    <a16:creationId xmlns:a16="http://schemas.microsoft.com/office/drawing/2014/main" id="{92A5289C-B185-4922-9F01-ED29821231AC}"/>
                  </a:ext>
                </a:extLst>
              </p:cNvPr>
              <p:cNvSpPr/>
              <p:nvPr/>
            </p:nvSpPr>
            <p:spPr>
              <a:xfrm>
                <a:off x="5037027" y="957704"/>
                <a:ext cx="2142575" cy="2139370"/>
              </a:xfrm>
              <a:custGeom>
                <a:avLst/>
                <a:gdLst>
                  <a:gd name="connsiteX0" fmla="*/ 2023134 w 2142575"/>
                  <a:gd name="connsiteY0" fmla="*/ 1900465 h 2139370"/>
                  <a:gd name="connsiteX1" fmla="*/ 2005367 w 2142575"/>
                  <a:gd name="connsiteY1" fmla="*/ 1900465 h 2139370"/>
                  <a:gd name="connsiteX2" fmla="*/ 2005367 w 2142575"/>
                  <a:gd name="connsiteY2" fmla="*/ 1193072 h 2139370"/>
                  <a:gd name="connsiteX3" fmla="*/ 1871722 w 2142575"/>
                  <a:gd name="connsiteY3" fmla="*/ 1059427 h 2139370"/>
                  <a:gd name="connsiteX4" fmla="*/ 1402877 w 2142575"/>
                  <a:gd name="connsiteY4" fmla="*/ 1059427 h 2139370"/>
                  <a:gd name="connsiteX5" fmla="*/ 1058471 w 2142575"/>
                  <a:gd name="connsiteY5" fmla="*/ 783744 h 2139370"/>
                  <a:gd name="connsiteX6" fmla="*/ 1218084 w 2142575"/>
                  <a:gd name="connsiteY6" fmla="*/ 443522 h 2139370"/>
                  <a:gd name="connsiteX7" fmla="*/ 776762 w 2142575"/>
                  <a:gd name="connsiteY7" fmla="*/ 0 h 2139370"/>
                  <a:gd name="connsiteX8" fmla="*/ 330800 w 2142575"/>
                  <a:gd name="connsiteY8" fmla="*/ 443522 h 2139370"/>
                  <a:gd name="connsiteX9" fmla="*/ 488644 w 2142575"/>
                  <a:gd name="connsiteY9" fmla="*/ 782357 h 2139370"/>
                  <a:gd name="connsiteX10" fmla="*/ 0 w 2142575"/>
                  <a:gd name="connsiteY10" fmla="*/ 1561582 h 2139370"/>
                  <a:gd name="connsiteX11" fmla="*/ 0 w 2142575"/>
                  <a:gd name="connsiteY11" fmla="*/ 1817872 h 2139370"/>
                  <a:gd name="connsiteX12" fmla="*/ 575278 w 2142575"/>
                  <a:gd name="connsiteY12" fmla="*/ 1817872 h 2139370"/>
                  <a:gd name="connsiteX13" fmla="*/ 575278 w 2142575"/>
                  <a:gd name="connsiteY13" fmla="*/ 1900441 h 2139370"/>
                  <a:gd name="connsiteX14" fmla="*/ 557488 w 2142575"/>
                  <a:gd name="connsiteY14" fmla="*/ 1900441 h 2139370"/>
                  <a:gd name="connsiteX15" fmla="*/ 438022 w 2142575"/>
                  <a:gd name="connsiteY15" fmla="*/ 2019906 h 2139370"/>
                  <a:gd name="connsiteX16" fmla="*/ 557488 w 2142575"/>
                  <a:gd name="connsiteY16" fmla="*/ 2139371 h 2139370"/>
                  <a:gd name="connsiteX17" fmla="*/ 2023110 w 2142575"/>
                  <a:gd name="connsiteY17" fmla="*/ 2139371 h 2139370"/>
                  <a:gd name="connsiteX18" fmla="*/ 2142575 w 2142575"/>
                  <a:gd name="connsiteY18" fmla="*/ 2019906 h 2139370"/>
                  <a:gd name="connsiteX19" fmla="*/ 2023134 w 2142575"/>
                  <a:gd name="connsiteY19" fmla="*/ 1900465 h 2139370"/>
                  <a:gd name="connsiteX20" fmla="*/ 431757 w 2142575"/>
                  <a:gd name="connsiteY20" fmla="*/ 443522 h 2139370"/>
                  <a:gd name="connsiteX21" fmla="*/ 776738 w 2142575"/>
                  <a:gd name="connsiteY21" fmla="*/ 100933 h 2139370"/>
                  <a:gd name="connsiteX22" fmla="*/ 1117103 w 2142575"/>
                  <a:gd name="connsiteY22" fmla="*/ 443522 h 2139370"/>
                  <a:gd name="connsiteX23" fmla="*/ 774323 w 2142575"/>
                  <a:gd name="connsiteY23" fmla="*/ 786303 h 2139370"/>
                  <a:gd name="connsiteX24" fmla="*/ 431757 w 2142575"/>
                  <a:gd name="connsiteY24" fmla="*/ 443522 h 2139370"/>
                  <a:gd name="connsiteX25" fmla="*/ 100981 w 2142575"/>
                  <a:gd name="connsiteY25" fmla="*/ 1716915 h 2139370"/>
                  <a:gd name="connsiteX26" fmla="*/ 100981 w 2142575"/>
                  <a:gd name="connsiteY26" fmla="*/ 1561582 h 2139370"/>
                  <a:gd name="connsiteX27" fmla="*/ 600338 w 2142575"/>
                  <a:gd name="connsiteY27" fmla="*/ 851535 h 2139370"/>
                  <a:gd name="connsiteX28" fmla="*/ 944673 w 2142575"/>
                  <a:gd name="connsiteY28" fmla="*/ 853233 h 2139370"/>
                  <a:gd name="connsiteX29" fmla="*/ 1274899 w 2142575"/>
                  <a:gd name="connsiteY29" fmla="*/ 1059427 h 2139370"/>
                  <a:gd name="connsiteX30" fmla="*/ 708923 w 2142575"/>
                  <a:gd name="connsiteY30" fmla="*/ 1059427 h 2139370"/>
                  <a:gd name="connsiteX31" fmla="*/ 575278 w 2142575"/>
                  <a:gd name="connsiteY31" fmla="*/ 1193072 h 2139370"/>
                  <a:gd name="connsiteX32" fmla="*/ 575278 w 2142575"/>
                  <a:gd name="connsiteY32" fmla="*/ 1716915 h 2139370"/>
                  <a:gd name="connsiteX33" fmla="*/ 100981 w 2142575"/>
                  <a:gd name="connsiteY33" fmla="*/ 1716915 h 2139370"/>
                  <a:gd name="connsiteX34" fmla="*/ 680348 w 2142575"/>
                  <a:gd name="connsiteY34" fmla="*/ 1193072 h 2139370"/>
                  <a:gd name="connsiteX35" fmla="*/ 708923 w 2142575"/>
                  <a:gd name="connsiteY35" fmla="*/ 1164497 h 2139370"/>
                  <a:gd name="connsiteX36" fmla="*/ 1871698 w 2142575"/>
                  <a:gd name="connsiteY36" fmla="*/ 1164497 h 2139370"/>
                  <a:gd name="connsiteX37" fmla="*/ 1900273 w 2142575"/>
                  <a:gd name="connsiteY37" fmla="*/ 1193072 h 2139370"/>
                  <a:gd name="connsiteX38" fmla="*/ 1900273 w 2142575"/>
                  <a:gd name="connsiteY38" fmla="*/ 1900465 h 2139370"/>
                  <a:gd name="connsiteX39" fmla="*/ 680348 w 2142575"/>
                  <a:gd name="connsiteY39" fmla="*/ 1900465 h 2139370"/>
                  <a:gd name="connsiteX40" fmla="*/ 680348 w 2142575"/>
                  <a:gd name="connsiteY40" fmla="*/ 1193072 h 2139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142575" h="2139370">
                    <a:moveTo>
                      <a:pt x="2023134" y="1900465"/>
                    </a:moveTo>
                    <a:lnTo>
                      <a:pt x="2005367" y="1900465"/>
                    </a:lnTo>
                    <a:lnTo>
                      <a:pt x="2005367" y="1193072"/>
                    </a:lnTo>
                    <a:cubicBezTo>
                      <a:pt x="2005367" y="1119399"/>
                      <a:pt x="1945396" y="1059427"/>
                      <a:pt x="1871722" y="1059427"/>
                    </a:cubicBezTo>
                    <a:lnTo>
                      <a:pt x="1402877" y="1059427"/>
                    </a:lnTo>
                    <a:cubicBezTo>
                      <a:pt x="1317176" y="932932"/>
                      <a:pt x="1199409" y="838551"/>
                      <a:pt x="1058471" y="783744"/>
                    </a:cubicBezTo>
                    <a:cubicBezTo>
                      <a:pt x="1158902" y="699741"/>
                      <a:pt x="1218084" y="574633"/>
                      <a:pt x="1218084" y="443522"/>
                    </a:cubicBezTo>
                    <a:cubicBezTo>
                      <a:pt x="1218084" y="198973"/>
                      <a:pt x="1020092" y="0"/>
                      <a:pt x="776762" y="0"/>
                    </a:cubicBezTo>
                    <a:cubicBezTo>
                      <a:pt x="530873" y="0"/>
                      <a:pt x="330800" y="198973"/>
                      <a:pt x="330800" y="443522"/>
                    </a:cubicBezTo>
                    <a:cubicBezTo>
                      <a:pt x="330800" y="575780"/>
                      <a:pt x="387974" y="697708"/>
                      <a:pt x="488644" y="782357"/>
                    </a:cubicBezTo>
                    <a:cubicBezTo>
                      <a:pt x="186419" y="899072"/>
                      <a:pt x="0" y="1194842"/>
                      <a:pt x="0" y="1561582"/>
                    </a:cubicBezTo>
                    <a:lnTo>
                      <a:pt x="0" y="1817872"/>
                    </a:lnTo>
                    <a:lnTo>
                      <a:pt x="575278" y="1817872"/>
                    </a:lnTo>
                    <a:lnTo>
                      <a:pt x="575278" y="1900441"/>
                    </a:lnTo>
                    <a:lnTo>
                      <a:pt x="557488" y="1900441"/>
                    </a:lnTo>
                    <a:cubicBezTo>
                      <a:pt x="491610" y="1900441"/>
                      <a:pt x="438022" y="1954028"/>
                      <a:pt x="438022" y="2019906"/>
                    </a:cubicBezTo>
                    <a:cubicBezTo>
                      <a:pt x="438022" y="2085784"/>
                      <a:pt x="491610" y="2139371"/>
                      <a:pt x="557488" y="2139371"/>
                    </a:cubicBezTo>
                    <a:lnTo>
                      <a:pt x="2023110" y="2139371"/>
                    </a:lnTo>
                    <a:cubicBezTo>
                      <a:pt x="2088988" y="2139371"/>
                      <a:pt x="2142575" y="2085784"/>
                      <a:pt x="2142575" y="2019906"/>
                    </a:cubicBezTo>
                    <a:cubicBezTo>
                      <a:pt x="2142575" y="1954052"/>
                      <a:pt x="2088988" y="1900465"/>
                      <a:pt x="2023134" y="1900465"/>
                    </a:cubicBezTo>
                    <a:close/>
                    <a:moveTo>
                      <a:pt x="431757" y="443522"/>
                    </a:moveTo>
                    <a:cubicBezTo>
                      <a:pt x="431757" y="254616"/>
                      <a:pt x="586541" y="100933"/>
                      <a:pt x="776738" y="100933"/>
                    </a:cubicBezTo>
                    <a:cubicBezTo>
                      <a:pt x="964400" y="100933"/>
                      <a:pt x="1117103" y="254616"/>
                      <a:pt x="1117103" y="443522"/>
                    </a:cubicBezTo>
                    <a:cubicBezTo>
                      <a:pt x="1117103" y="632524"/>
                      <a:pt x="963324" y="786303"/>
                      <a:pt x="774323" y="786303"/>
                    </a:cubicBezTo>
                    <a:cubicBezTo>
                      <a:pt x="585465" y="786327"/>
                      <a:pt x="431757" y="632524"/>
                      <a:pt x="431757" y="443522"/>
                    </a:cubicBezTo>
                    <a:close/>
                    <a:moveTo>
                      <a:pt x="100981" y="1716915"/>
                    </a:moveTo>
                    <a:lnTo>
                      <a:pt x="100981" y="1561582"/>
                    </a:lnTo>
                    <a:cubicBezTo>
                      <a:pt x="100981" y="1203761"/>
                      <a:pt x="296797" y="925687"/>
                      <a:pt x="600338" y="851535"/>
                    </a:cubicBezTo>
                    <a:cubicBezTo>
                      <a:pt x="710143" y="898498"/>
                      <a:pt x="835155" y="898881"/>
                      <a:pt x="944673" y="853233"/>
                    </a:cubicBezTo>
                    <a:cubicBezTo>
                      <a:pt x="1075735" y="886734"/>
                      <a:pt x="1188433" y="957394"/>
                      <a:pt x="1274899" y="1059427"/>
                    </a:cubicBezTo>
                    <a:lnTo>
                      <a:pt x="708923" y="1059427"/>
                    </a:lnTo>
                    <a:cubicBezTo>
                      <a:pt x="635250" y="1059427"/>
                      <a:pt x="575278" y="1119399"/>
                      <a:pt x="575278" y="1193072"/>
                    </a:cubicBezTo>
                    <a:lnTo>
                      <a:pt x="575278" y="1716915"/>
                    </a:lnTo>
                    <a:lnTo>
                      <a:pt x="100981" y="1716915"/>
                    </a:lnTo>
                    <a:close/>
                    <a:moveTo>
                      <a:pt x="680348" y="1193072"/>
                    </a:moveTo>
                    <a:cubicBezTo>
                      <a:pt x="680348" y="1177314"/>
                      <a:pt x="693165" y="1164497"/>
                      <a:pt x="708923" y="1164497"/>
                    </a:cubicBezTo>
                    <a:lnTo>
                      <a:pt x="1871698" y="1164497"/>
                    </a:lnTo>
                    <a:cubicBezTo>
                      <a:pt x="1887456" y="1164497"/>
                      <a:pt x="1900273" y="1177314"/>
                      <a:pt x="1900273" y="1193072"/>
                    </a:cubicBezTo>
                    <a:lnTo>
                      <a:pt x="1900273" y="1900465"/>
                    </a:lnTo>
                    <a:lnTo>
                      <a:pt x="680348" y="1900465"/>
                    </a:lnTo>
                    <a:lnTo>
                      <a:pt x="680348" y="119307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" name="Graphic 15">
                <a:extLst>
                  <a:ext uri="{FF2B5EF4-FFF2-40B4-BE49-F238E27FC236}">
                    <a16:creationId xmlns:a16="http://schemas.microsoft.com/office/drawing/2014/main" id="{EF7ECC9C-5013-4773-A9FF-9E92F268E928}"/>
                  </a:ext>
                </a:extLst>
              </p:cNvPr>
              <p:cNvSpPr/>
              <p:nvPr/>
            </p:nvSpPr>
            <p:spPr>
              <a:xfrm>
                <a:off x="6008338" y="2349319"/>
                <a:ext cx="632380" cy="314372"/>
              </a:xfrm>
              <a:custGeom>
                <a:avLst/>
                <a:gdLst>
                  <a:gd name="connsiteX0" fmla="*/ 475254 w 632380"/>
                  <a:gd name="connsiteY0" fmla="*/ 0 h 314372"/>
                  <a:gd name="connsiteX1" fmla="*/ 329629 w 632380"/>
                  <a:gd name="connsiteY1" fmla="*/ 97729 h 314372"/>
                  <a:gd name="connsiteX2" fmla="*/ 44309 w 632380"/>
                  <a:gd name="connsiteY2" fmla="*/ 97729 h 314372"/>
                  <a:gd name="connsiteX3" fmla="*/ 0 w 632380"/>
                  <a:gd name="connsiteY3" fmla="*/ 157079 h 314372"/>
                  <a:gd name="connsiteX4" fmla="*/ 44309 w 632380"/>
                  <a:gd name="connsiteY4" fmla="*/ 216644 h 314372"/>
                  <a:gd name="connsiteX5" fmla="*/ 101770 w 632380"/>
                  <a:gd name="connsiteY5" fmla="*/ 216644 h 314372"/>
                  <a:gd name="connsiteX6" fmla="*/ 122980 w 632380"/>
                  <a:gd name="connsiteY6" fmla="*/ 236993 h 314372"/>
                  <a:gd name="connsiteX7" fmla="*/ 144381 w 632380"/>
                  <a:gd name="connsiteY7" fmla="*/ 257127 h 314372"/>
                  <a:gd name="connsiteX8" fmla="*/ 165592 w 632380"/>
                  <a:gd name="connsiteY8" fmla="*/ 236993 h 314372"/>
                  <a:gd name="connsiteX9" fmla="*/ 186778 w 632380"/>
                  <a:gd name="connsiteY9" fmla="*/ 216644 h 314372"/>
                  <a:gd name="connsiteX10" fmla="*/ 207988 w 632380"/>
                  <a:gd name="connsiteY10" fmla="*/ 236993 h 314372"/>
                  <a:gd name="connsiteX11" fmla="*/ 229413 w 632380"/>
                  <a:gd name="connsiteY11" fmla="*/ 257127 h 314372"/>
                  <a:gd name="connsiteX12" fmla="*/ 250599 w 632380"/>
                  <a:gd name="connsiteY12" fmla="*/ 236993 h 314372"/>
                  <a:gd name="connsiteX13" fmla="*/ 271809 w 632380"/>
                  <a:gd name="connsiteY13" fmla="*/ 216644 h 314372"/>
                  <a:gd name="connsiteX14" fmla="*/ 329677 w 632380"/>
                  <a:gd name="connsiteY14" fmla="*/ 216644 h 314372"/>
                  <a:gd name="connsiteX15" fmla="*/ 475302 w 632380"/>
                  <a:gd name="connsiteY15" fmla="*/ 314373 h 314372"/>
                  <a:gd name="connsiteX16" fmla="*/ 632381 w 632380"/>
                  <a:gd name="connsiteY16" fmla="*/ 157079 h 314372"/>
                  <a:gd name="connsiteX17" fmla="*/ 475254 w 632380"/>
                  <a:gd name="connsiteY17" fmla="*/ 0 h 314372"/>
                  <a:gd name="connsiteX18" fmla="*/ 546703 w 632380"/>
                  <a:gd name="connsiteY18" fmla="*/ 200121 h 314372"/>
                  <a:gd name="connsiteX19" fmla="*/ 503661 w 632380"/>
                  <a:gd name="connsiteY19" fmla="*/ 157079 h 314372"/>
                  <a:gd name="connsiteX20" fmla="*/ 546703 w 632380"/>
                  <a:gd name="connsiteY20" fmla="*/ 114252 h 314372"/>
                  <a:gd name="connsiteX21" fmla="*/ 589530 w 632380"/>
                  <a:gd name="connsiteY21" fmla="*/ 157079 h 314372"/>
                  <a:gd name="connsiteX22" fmla="*/ 546703 w 632380"/>
                  <a:gd name="connsiteY22" fmla="*/ 200121 h 314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32380" h="314372">
                    <a:moveTo>
                      <a:pt x="475254" y="0"/>
                    </a:moveTo>
                    <a:cubicBezTo>
                      <a:pt x="409543" y="0"/>
                      <a:pt x="353158" y="40268"/>
                      <a:pt x="329629" y="97729"/>
                    </a:cubicBezTo>
                    <a:lnTo>
                      <a:pt x="44309" y="97729"/>
                    </a:lnTo>
                    <a:lnTo>
                      <a:pt x="0" y="157079"/>
                    </a:lnTo>
                    <a:lnTo>
                      <a:pt x="44309" y="216644"/>
                    </a:lnTo>
                    <a:lnTo>
                      <a:pt x="101770" y="216644"/>
                    </a:lnTo>
                    <a:lnTo>
                      <a:pt x="122980" y="236993"/>
                    </a:lnTo>
                    <a:lnTo>
                      <a:pt x="144381" y="257127"/>
                    </a:lnTo>
                    <a:lnTo>
                      <a:pt x="165592" y="236993"/>
                    </a:lnTo>
                    <a:lnTo>
                      <a:pt x="186778" y="216644"/>
                    </a:lnTo>
                    <a:lnTo>
                      <a:pt x="207988" y="236993"/>
                    </a:lnTo>
                    <a:lnTo>
                      <a:pt x="229413" y="257127"/>
                    </a:lnTo>
                    <a:lnTo>
                      <a:pt x="250599" y="236993"/>
                    </a:lnTo>
                    <a:lnTo>
                      <a:pt x="271809" y="216644"/>
                    </a:lnTo>
                    <a:lnTo>
                      <a:pt x="329677" y="216644"/>
                    </a:lnTo>
                    <a:cubicBezTo>
                      <a:pt x="353206" y="274105"/>
                      <a:pt x="409591" y="314373"/>
                      <a:pt x="475302" y="314373"/>
                    </a:cubicBezTo>
                    <a:cubicBezTo>
                      <a:pt x="562007" y="314373"/>
                      <a:pt x="632381" y="244000"/>
                      <a:pt x="632381" y="157079"/>
                    </a:cubicBezTo>
                    <a:cubicBezTo>
                      <a:pt x="632333" y="70397"/>
                      <a:pt x="561959" y="0"/>
                      <a:pt x="475254" y="0"/>
                    </a:cubicBezTo>
                    <a:close/>
                    <a:moveTo>
                      <a:pt x="546703" y="200121"/>
                    </a:moveTo>
                    <a:cubicBezTo>
                      <a:pt x="522959" y="200121"/>
                      <a:pt x="503661" y="180824"/>
                      <a:pt x="503661" y="157079"/>
                    </a:cubicBezTo>
                    <a:cubicBezTo>
                      <a:pt x="503661" y="133549"/>
                      <a:pt x="522935" y="114252"/>
                      <a:pt x="546703" y="114252"/>
                    </a:cubicBezTo>
                    <a:cubicBezTo>
                      <a:pt x="570233" y="114252"/>
                      <a:pt x="589530" y="133549"/>
                      <a:pt x="589530" y="157079"/>
                    </a:cubicBezTo>
                    <a:cubicBezTo>
                      <a:pt x="589506" y="180847"/>
                      <a:pt x="570233" y="200121"/>
                      <a:pt x="546703" y="2001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5" name="Group 54">
            <a:extLst>
              <a:ext uri="{FF2B5EF4-FFF2-40B4-BE49-F238E27FC236}">
                <a16:creationId xmlns:a16="http://schemas.microsoft.com/office/drawing/2014/main" id="{F2C65E02-5066-4DB5-849E-E6A2FAF9E895}"/>
              </a:ext>
            </a:extLst>
          </p:cNvPr>
          <p:cNvGrpSpPr/>
          <p:nvPr/>
        </p:nvGrpSpPr>
        <p:grpSpPr>
          <a:xfrm>
            <a:off x="2482792" y="1606059"/>
            <a:ext cx="376302" cy="376302"/>
            <a:chOff x="4523896" y="640462"/>
            <a:chExt cx="3123355" cy="3123355"/>
          </a:xfrm>
        </p:grpSpPr>
        <p:sp>
          <p:nvSpPr>
            <p:cNvPr id="29" name="Graphic 26">
              <a:extLst>
                <a:ext uri="{FF2B5EF4-FFF2-40B4-BE49-F238E27FC236}">
                  <a16:creationId xmlns:a16="http://schemas.microsoft.com/office/drawing/2014/main" id="{3048C708-2C81-4332-B23F-03A0495B6C2A}"/>
                </a:ext>
              </a:extLst>
            </p:cNvPr>
            <p:cNvSpPr/>
            <p:nvPr/>
          </p:nvSpPr>
          <p:spPr>
            <a:xfrm>
              <a:off x="4523896" y="64046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Freeform: Shape 219">
              <a:extLst>
                <a:ext uri="{FF2B5EF4-FFF2-40B4-BE49-F238E27FC236}">
                  <a16:creationId xmlns:a16="http://schemas.microsoft.com/office/drawing/2014/main" id="{92D238E9-79B6-4529-A4DB-1250C6A122BF}"/>
                </a:ext>
              </a:extLst>
            </p:cNvPr>
            <p:cNvSpPr/>
            <p:nvPr/>
          </p:nvSpPr>
          <p:spPr>
            <a:xfrm>
              <a:off x="5327153" y="1138050"/>
              <a:ext cx="1485947" cy="2122369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ED42123C-FDA8-4C9E-AB50-2FE6C3FFD504}"/>
              </a:ext>
            </a:extLst>
          </p:cNvPr>
          <p:cNvGrpSpPr/>
          <p:nvPr/>
        </p:nvGrpSpPr>
        <p:grpSpPr>
          <a:xfrm>
            <a:off x="3057952" y="1606059"/>
            <a:ext cx="376302" cy="376302"/>
            <a:chOff x="4527459" y="640845"/>
            <a:chExt cx="3123355" cy="3123355"/>
          </a:xfrm>
        </p:grpSpPr>
        <p:sp>
          <p:nvSpPr>
            <p:cNvPr id="58" name="Graphic 56">
              <a:extLst>
                <a:ext uri="{FF2B5EF4-FFF2-40B4-BE49-F238E27FC236}">
                  <a16:creationId xmlns:a16="http://schemas.microsoft.com/office/drawing/2014/main" id="{B74636AB-EDE7-4374-8DB3-04924D2F9B82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Freeform: Shape 226">
              <a:extLst>
                <a:ext uri="{FF2B5EF4-FFF2-40B4-BE49-F238E27FC236}">
                  <a16:creationId xmlns:a16="http://schemas.microsoft.com/office/drawing/2014/main" id="{4E0991B5-D26A-4F71-B8BD-B74AD7A653D7}"/>
                </a:ext>
              </a:extLst>
            </p:cNvPr>
            <p:cNvSpPr/>
            <p:nvPr/>
          </p:nvSpPr>
          <p:spPr>
            <a:xfrm>
              <a:off x="4831884" y="925925"/>
              <a:ext cx="2513381" cy="2535332"/>
            </a:xfrm>
            <a:custGeom>
              <a:avLst/>
              <a:gdLst>
                <a:gd name="connsiteX0" fmla="*/ 896227 w 2513381"/>
                <a:gd name="connsiteY0" fmla="*/ 1981096 h 2535332"/>
                <a:gd name="connsiteX1" fmla="*/ 432523 w 2513381"/>
                <a:gd name="connsiteY1" fmla="*/ 2071508 h 2535332"/>
                <a:gd name="connsiteX2" fmla="*/ 837762 w 2513381"/>
                <a:gd name="connsiteY2" fmla="*/ 2346665 h 2535332"/>
                <a:gd name="connsiteX3" fmla="*/ 1067677 w 2513381"/>
                <a:gd name="connsiteY3" fmla="*/ 2063641 h 2535332"/>
                <a:gd name="connsiteX4" fmla="*/ 1055984 w 2513381"/>
                <a:gd name="connsiteY4" fmla="*/ 2063641 h 2535332"/>
                <a:gd name="connsiteX5" fmla="*/ 896227 w 2513381"/>
                <a:gd name="connsiteY5" fmla="*/ 1981096 h 2535332"/>
                <a:gd name="connsiteX6" fmla="*/ 1250820 w 2513381"/>
                <a:gd name="connsiteY6" fmla="*/ 1898552 h 2535332"/>
                <a:gd name="connsiteX7" fmla="*/ 1114449 w 2513381"/>
                <a:gd name="connsiteY7" fmla="*/ 2051853 h 2535332"/>
                <a:gd name="connsiteX8" fmla="*/ 868967 w 2513381"/>
                <a:gd name="connsiteY8" fmla="*/ 2358454 h 2535332"/>
                <a:gd name="connsiteX9" fmla="*/ 1243048 w 2513381"/>
                <a:gd name="connsiteY9" fmla="*/ 2425264 h 2535332"/>
                <a:gd name="connsiteX10" fmla="*/ 1422270 w 2513381"/>
                <a:gd name="connsiteY10" fmla="*/ 2091140 h 2535332"/>
                <a:gd name="connsiteX11" fmla="*/ 1367726 w 2513381"/>
                <a:gd name="connsiteY11" fmla="*/ 1953573 h 2535332"/>
                <a:gd name="connsiteX12" fmla="*/ 1371624 w 2513381"/>
                <a:gd name="connsiteY12" fmla="*/ 1918208 h 2535332"/>
                <a:gd name="connsiteX13" fmla="*/ 1250820 w 2513381"/>
                <a:gd name="connsiteY13" fmla="*/ 1898552 h 2535332"/>
                <a:gd name="connsiteX14" fmla="*/ 1652186 w 2513381"/>
                <a:gd name="connsiteY14" fmla="*/ 1861697 h 2535332"/>
                <a:gd name="connsiteX15" fmla="*/ 1636594 w 2513381"/>
                <a:gd name="connsiteY15" fmla="*/ 1871029 h 2535332"/>
                <a:gd name="connsiteX16" fmla="*/ 1535279 w 2513381"/>
                <a:gd name="connsiteY16" fmla="*/ 2004674 h 2535332"/>
                <a:gd name="connsiteX17" fmla="*/ 1472940 w 2513381"/>
                <a:gd name="connsiteY17" fmla="*/ 1941785 h 2535332"/>
                <a:gd name="connsiteX18" fmla="*/ 1441758 w 2513381"/>
                <a:gd name="connsiteY18" fmla="*/ 1941785 h 2535332"/>
                <a:gd name="connsiteX19" fmla="*/ 1441758 w 2513381"/>
                <a:gd name="connsiteY19" fmla="*/ 1973229 h 2535332"/>
                <a:gd name="connsiteX20" fmla="*/ 1523586 w 2513381"/>
                <a:gd name="connsiteY20" fmla="*/ 2051853 h 2535332"/>
                <a:gd name="connsiteX21" fmla="*/ 1539176 w 2513381"/>
                <a:gd name="connsiteY21" fmla="*/ 2059719 h 2535332"/>
                <a:gd name="connsiteX22" fmla="*/ 1543074 w 2513381"/>
                <a:gd name="connsiteY22" fmla="*/ 2059719 h 2535332"/>
                <a:gd name="connsiteX23" fmla="*/ 1558665 w 2513381"/>
                <a:gd name="connsiteY23" fmla="*/ 2051853 h 2535332"/>
                <a:gd name="connsiteX24" fmla="*/ 1671673 w 2513381"/>
                <a:gd name="connsiteY24" fmla="*/ 1898552 h 2535332"/>
                <a:gd name="connsiteX25" fmla="*/ 1667776 w 2513381"/>
                <a:gd name="connsiteY25" fmla="*/ 1867107 h 2535332"/>
                <a:gd name="connsiteX26" fmla="*/ 1652186 w 2513381"/>
                <a:gd name="connsiteY26" fmla="*/ 1861697 h 2535332"/>
                <a:gd name="connsiteX27" fmla="*/ 2260079 w 2513381"/>
                <a:gd name="connsiteY27" fmla="*/ 1827796 h 2535332"/>
                <a:gd name="connsiteX28" fmla="*/ 1761296 w 2513381"/>
                <a:gd name="connsiteY28" fmla="*/ 1929996 h 2535332"/>
                <a:gd name="connsiteX29" fmla="*/ 1761296 w 2513381"/>
                <a:gd name="connsiteY29" fmla="*/ 1953573 h 2535332"/>
                <a:gd name="connsiteX30" fmla="*/ 1562563 w 2513381"/>
                <a:gd name="connsiteY30" fmla="*/ 2150108 h 2535332"/>
                <a:gd name="connsiteX31" fmla="*/ 1445656 w 2513381"/>
                <a:gd name="connsiteY31" fmla="*/ 2110796 h 2535332"/>
                <a:gd name="connsiteX32" fmla="*/ 1278104 w 2513381"/>
                <a:gd name="connsiteY32" fmla="*/ 2425264 h 2535332"/>
                <a:gd name="connsiteX33" fmla="*/ 2260079 w 2513381"/>
                <a:gd name="connsiteY33" fmla="*/ 1827796 h 2535332"/>
                <a:gd name="connsiteX34" fmla="*/ 976617 w 2513381"/>
                <a:gd name="connsiteY34" fmla="*/ 1762952 h 2535332"/>
                <a:gd name="connsiteX35" fmla="*/ 962487 w 2513381"/>
                <a:gd name="connsiteY35" fmla="*/ 1768852 h 2535332"/>
                <a:gd name="connsiteX36" fmla="*/ 962487 w 2513381"/>
                <a:gd name="connsiteY36" fmla="*/ 1800297 h 2535332"/>
                <a:gd name="connsiteX37" fmla="*/ 1024826 w 2513381"/>
                <a:gd name="connsiteY37" fmla="*/ 1863186 h 2535332"/>
                <a:gd name="connsiteX38" fmla="*/ 962487 w 2513381"/>
                <a:gd name="connsiteY38" fmla="*/ 1926075 h 2535332"/>
                <a:gd name="connsiteX39" fmla="*/ 962487 w 2513381"/>
                <a:gd name="connsiteY39" fmla="*/ 1957519 h 2535332"/>
                <a:gd name="connsiteX40" fmla="*/ 993669 w 2513381"/>
                <a:gd name="connsiteY40" fmla="*/ 1957519 h 2535332"/>
                <a:gd name="connsiteX41" fmla="*/ 1056008 w 2513381"/>
                <a:gd name="connsiteY41" fmla="*/ 1894630 h 2535332"/>
                <a:gd name="connsiteX42" fmla="*/ 1118347 w 2513381"/>
                <a:gd name="connsiteY42" fmla="*/ 1957519 h 2535332"/>
                <a:gd name="connsiteX43" fmla="*/ 1149528 w 2513381"/>
                <a:gd name="connsiteY43" fmla="*/ 1957519 h 2535332"/>
                <a:gd name="connsiteX44" fmla="*/ 1149528 w 2513381"/>
                <a:gd name="connsiteY44" fmla="*/ 1926075 h 2535332"/>
                <a:gd name="connsiteX45" fmla="*/ 1087189 w 2513381"/>
                <a:gd name="connsiteY45" fmla="*/ 1863186 h 2535332"/>
                <a:gd name="connsiteX46" fmla="*/ 1149528 w 2513381"/>
                <a:gd name="connsiteY46" fmla="*/ 1800297 h 2535332"/>
                <a:gd name="connsiteX47" fmla="*/ 1149528 w 2513381"/>
                <a:gd name="connsiteY47" fmla="*/ 1768852 h 2535332"/>
                <a:gd name="connsiteX48" fmla="*/ 1118347 w 2513381"/>
                <a:gd name="connsiteY48" fmla="*/ 1768852 h 2535332"/>
                <a:gd name="connsiteX49" fmla="*/ 1056008 w 2513381"/>
                <a:gd name="connsiteY49" fmla="*/ 1831741 h 2535332"/>
                <a:gd name="connsiteX50" fmla="*/ 993669 w 2513381"/>
                <a:gd name="connsiteY50" fmla="*/ 1768852 h 2535332"/>
                <a:gd name="connsiteX51" fmla="*/ 976617 w 2513381"/>
                <a:gd name="connsiteY51" fmla="*/ 1762952 h 2535332"/>
                <a:gd name="connsiteX52" fmla="*/ 533838 w 2513381"/>
                <a:gd name="connsiteY52" fmla="*/ 1548717 h 2535332"/>
                <a:gd name="connsiteX53" fmla="*/ 385775 w 2513381"/>
                <a:gd name="connsiteY53" fmla="*/ 1627340 h 2535332"/>
                <a:gd name="connsiteX54" fmla="*/ 366286 w 2513381"/>
                <a:gd name="connsiteY54" fmla="*/ 2000752 h 2535332"/>
                <a:gd name="connsiteX55" fmla="*/ 405263 w 2513381"/>
                <a:gd name="connsiteY55" fmla="*/ 2040064 h 2535332"/>
                <a:gd name="connsiteX56" fmla="*/ 880660 w 2513381"/>
                <a:gd name="connsiteY56" fmla="*/ 1953597 h 2535332"/>
                <a:gd name="connsiteX57" fmla="*/ 857274 w 2513381"/>
                <a:gd name="connsiteY57" fmla="*/ 1863186 h 2535332"/>
                <a:gd name="connsiteX58" fmla="*/ 880660 w 2513381"/>
                <a:gd name="connsiteY58" fmla="*/ 1772774 h 2535332"/>
                <a:gd name="connsiteX59" fmla="*/ 533838 w 2513381"/>
                <a:gd name="connsiteY59" fmla="*/ 1548717 h 2535332"/>
                <a:gd name="connsiteX60" fmla="*/ 467602 w 2513381"/>
                <a:gd name="connsiteY60" fmla="*/ 1336479 h 2535332"/>
                <a:gd name="connsiteX61" fmla="*/ 452011 w 2513381"/>
                <a:gd name="connsiteY61" fmla="*/ 1344340 h 2535332"/>
                <a:gd name="connsiteX62" fmla="*/ 350695 w 2513381"/>
                <a:gd name="connsiteY62" fmla="*/ 1477985 h 2535332"/>
                <a:gd name="connsiteX63" fmla="*/ 288357 w 2513381"/>
                <a:gd name="connsiteY63" fmla="*/ 1415096 h 2535332"/>
                <a:gd name="connsiteX64" fmla="*/ 257175 w 2513381"/>
                <a:gd name="connsiteY64" fmla="*/ 1419018 h 2535332"/>
                <a:gd name="connsiteX65" fmla="*/ 257175 w 2513381"/>
                <a:gd name="connsiteY65" fmla="*/ 1450462 h 2535332"/>
                <a:gd name="connsiteX66" fmla="*/ 339002 w 2513381"/>
                <a:gd name="connsiteY66" fmla="*/ 1529086 h 2535332"/>
                <a:gd name="connsiteX67" fmla="*/ 354593 w 2513381"/>
                <a:gd name="connsiteY67" fmla="*/ 1533007 h 2535332"/>
                <a:gd name="connsiteX68" fmla="*/ 354593 w 2513381"/>
                <a:gd name="connsiteY68" fmla="*/ 1533031 h 2535332"/>
                <a:gd name="connsiteX69" fmla="*/ 358491 w 2513381"/>
                <a:gd name="connsiteY69" fmla="*/ 1533031 h 2535332"/>
                <a:gd name="connsiteX70" fmla="*/ 374081 w 2513381"/>
                <a:gd name="connsiteY70" fmla="*/ 1525164 h 2535332"/>
                <a:gd name="connsiteX71" fmla="*/ 487090 w 2513381"/>
                <a:gd name="connsiteY71" fmla="*/ 1371863 h 2535332"/>
                <a:gd name="connsiteX72" fmla="*/ 483193 w 2513381"/>
                <a:gd name="connsiteY72" fmla="*/ 1340419 h 2535332"/>
                <a:gd name="connsiteX73" fmla="*/ 467602 w 2513381"/>
                <a:gd name="connsiteY73" fmla="*/ 1336479 h 2535332"/>
                <a:gd name="connsiteX74" fmla="*/ 2119787 w 2513381"/>
                <a:gd name="connsiteY74" fmla="*/ 1263739 h 2535332"/>
                <a:gd name="connsiteX75" fmla="*/ 2104196 w 2513381"/>
                <a:gd name="connsiteY75" fmla="*/ 1269639 h 2535332"/>
                <a:gd name="connsiteX76" fmla="*/ 2104196 w 2513381"/>
                <a:gd name="connsiteY76" fmla="*/ 1301083 h 2535332"/>
                <a:gd name="connsiteX77" fmla="*/ 2166535 w 2513381"/>
                <a:gd name="connsiteY77" fmla="*/ 1363972 h 2535332"/>
                <a:gd name="connsiteX78" fmla="*/ 2104196 w 2513381"/>
                <a:gd name="connsiteY78" fmla="*/ 1426861 h 2535332"/>
                <a:gd name="connsiteX79" fmla="*/ 2104196 w 2513381"/>
                <a:gd name="connsiteY79" fmla="*/ 1458305 h 2535332"/>
                <a:gd name="connsiteX80" fmla="*/ 2135378 w 2513381"/>
                <a:gd name="connsiteY80" fmla="*/ 1458305 h 2535332"/>
                <a:gd name="connsiteX81" fmla="*/ 2197717 w 2513381"/>
                <a:gd name="connsiteY81" fmla="*/ 1395417 h 2535332"/>
                <a:gd name="connsiteX82" fmla="*/ 2260056 w 2513381"/>
                <a:gd name="connsiteY82" fmla="*/ 1458305 h 2535332"/>
                <a:gd name="connsiteX83" fmla="*/ 2291237 w 2513381"/>
                <a:gd name="connsiteY83" fmla="*/ 1458305 h 2535332"/>
                <a:gd name="connsiteX84" fmla="*/ 2291237 w 2513381"/>
                <a:gd name="connsiteY84" fmla="*/ 1426861 h 2535332"/>
                <a:gd name="connsiteX85" fmla="*/ 2228898 w 2513381"/>
                <a:gd name="connsiteY85" fmla="*/ 1363972 h 2535332"/>
                <a:gd name="connsiteX86" fmla="*/ 2291237 w 2513381"/>
                <a:gd name="connsiteY86" fmla="*/ 1301083 h 2535332"/>
                <a:gd name="connsiteX87" fmla="*/ 2291237 w 2513381"/>
                <a:gd name="connsiteY87" fmla="*/ 1269639 h 2535332"/>
                <a:gd name="connsiteX88" fmla="*/ 2260056 w 2513381"/>
                <a:gd name="connsiteY88" fmla="*/ 1269639 h 2535332"/>
                <a:gd name="connsiteX89" fmla="*/ 2197717 w 2513381"/>
                <a:gd name="connsiteY89" fmla="*/ 1332528 h 2535332"/>
                <a:gd name="connsiteX90" fmla="*/ 2135378 w 2513381"/>
                <a:gd name="connsiteY90" fmla="*/ 1269639 h 2535332"/>
                <a:gd name="connsiteX91" fmla="*/ 2119787 w 2513381"/>
                <a:gd name="connsiteY91" fmla="*/ 1263739 h 2535332"/>
                <a:gd name="connsiteX92" fmla="*/ 2376962 w 2513381"/>
                <a:gd name="connsiteY92" fmla="*/ 1257850 h 2535332"/>
                <a:gd name="connsiteX93" fmla="*/ 2365269 w 2513381"/>
                <a:gd name="connsiteY93" fmla="*/ 1261772 h 2535332"/>
                <a:gd name="connsiteX94" fmla="*/ 2392553 w 2513381"/>
                <a:gd name="connsiteY94" fmla="*/ 1363972 h 2535332"/>
                <a:gd name="connsiteX95" fmla="*/ 2197717 w 2513381"/>
                <a:gd name="connsiteY95" fmla="*/ 1560506 h 2535332"/>
                <a:gd name="connsiteX96" fmla="*/ 2037960 w 2513381"/>
                <a:gd name="connsiteY96" fmla="*/ 1481883 h 2535332"/>
                <a:gd name="connsiteX97" fmla="*/ 1687264 w 2513381"/>
                <a:gd name="connsiteY97" fmla="*/ 1796351 h 2535332"/>
                <a:gd name="connsiteX98" fmla="*/ 1753501 w 2513381"/>
                <a:gd name="connsiteY98" fmla="*/ 1898552 h 2535332"/>
                <a:gd name="connsiteX99" fmla="*/ 2283442 w 2513381"/>
                <a:gd name="connsiteY99" fmla="*/ 1784563 h 2535332"/>
                <a:gd name="connsiteX100" fmla="*/ 2404246 w 2513381"/>
                <a:gd name="connsiteY100" fmla="*/ 1297162 h 2535332"/>
                <a:gd name="connsiteX101" fmla="*/ 2376962 w 2513381"/>
                <a:gd name="connsiteY101" fmla="*/ 1257850 h 2535332"/>
                <a:gd name="connsiteX102" fmla="*/ 120780 w 2513381"/>
                <a:gd name="connsiteY102" fmla="*/ 1088839 h 2535332"/>
                <a:gd name="connsiteX103" fmla="*/ 109087 w 2513381"/>
                <a:gd name="connsiteY103" fmla="*/ 1265717 h 2535332"/>
                <a:gd name="connsiteX104" fmla="*/ 335105 w 2513381"/>
                <a:gd name="connsiteY104" fmla="*/ 1957519 h 2535332"/>
                <a:gd name="connsiteX105" fmla="*/ 354569 w 2513381"/>
                <a:gd name="connsiteY105" fmla="*/ 1623419 h 2535332"/>
                <a:gd name="connsiteX106" fmla="*/ 183119 w 2513381"/>
                <a:gd name="connsiteY106" fmla="*/ 1426885 h 2535332"/>
                <a:gd name="connsiteX107" fmla="*/ 257151 w 2513381"/>
                <a:gd name="connsiteY107" fmla="*/ 1273584 h 2535332"/>
                <a:gd name="connsiteX108" fmla="*/ 120780 w 2513381"/>
                <a:gd name="connsiteY108" fmla="*/ 1088839 h 2535332"/>
                <a:gd name="connsiteX109" fmla="*/ 1582353 w 2513381"/>
                <a:gd name="connsiteY109" fmla="*/ 1013577 h 2535332"/>
                <a:gd name="connsiteX110" fmla="*/ 1558666 w 2513381"/>
                <a:gd name="connsiteY110" fmla="*/ 1018059 h 2535332"/>
                <a:gd name="connsiteX111" fmla="*/ 1527484 w 2513381"/>
                <a:gd name="connsiteY111" fmla="*/ 1096682 h 2535332"/>
                <a:gd name="connsiteX112" fmla="*/ 1605414 w 2513381"/>
                <a:gd name="connsiteY112" fmla="*/ 1128127 h 2535332"/>
                <a:gd name="connsiteX113" fmla="*/ 1636595 w 2513381"/>
                <a:gd name="connsiteY113" fmla="*/ 1049504 h 2535332"/>
                <a:gd name="connsiteX114" fmla="*/ 1582353 w 2513381"/>
                <a:gd name="connsiteY114" fmla="*/ 1013577 h 2535332"/>
                <a:gd name="connsiteX115" fmla="*/ 2034086 w 2513381"/>
                <a:gd name="connsiteY115" fmla="*/ 892305 h 2535332"/>
                <a:gd name="connsiteX116" fmla="*/ 1874329 w 2513381"/>
                <a:gd name="connsiteY116" fmla="*/ 1234273 h 2535332"/>
                <a:gd name="connsiteX117" fmla="*/ 1266435 w 2513381"/>
                <a:gd name="connsiteY117" fmla="*/ 1823874 h 2535332"/>
                <a:gd name="connsiteX118" fmla="*/ 1250844 w 2513381"/>
                <a:gd name="connsiteY118" fmla="*/ 1851397 h 2535332"/>
                <a:gd name="connsiteX119" fmla="*/ 1250844 w 2513381"/>
                <a:gd name="connsiteY119" fmla="*/ 1863186 h 2535332"/>
                <a:gd name="connsiteX120" fmla="*/ 1250844 w 2513381"/>
                <a:gd name="connsiteY120" fmla="*/ 1867107 h 2535332"/>
                <a:gd name="connsiteX121" fmla="*/ 1379443 w 2513381"/>
                <a:gd name="connsiteY121" fmla="*/ 1886763 h 2535332"/>
                <a:gd name="connsiteX122" fmla="*/ 1562586 w 2513381"/>
                <a:gd name="connsiteY122" fmla="*/ 1753118 h 2535332"/>
                <a:gd name="connsiteX123" fmla="*/ 1663902 w 2513381"/>
                <a:gd name="connsiteY123" fmla="*/ 1780641 h 2535332"/>
                <a:gd name="connsiteX124" fmla="*/ 2022393 w 2513381"/>
                <a:gd name="connsiteY124" fmla="*/ 1454384 h 2535332"/>
                <a:gd name="connsiteX125" fmla="*/ 1999007 w 2513381"/>
                <a:gd name="connsiteY125" fmla="*/ 1363972 h 2535332"/>
                <a:gd name="connsiteX126" fmla="*/ 2197740 w 2513381"/>
                <a:gd name="connsiteY126" fmla="*/ 1163493 h 2535332"/>
                <a:gd name="connsiteX127" fmla="*/ 2349726 w 2513381"/>
                <a:gd name="connsiteY127" fmla="*/ 1238194 h 2535332"/>
                <a:gd name="connsiteX128" fmla="*/ 2357521 w 2513381"/>
                <a:gd name="connsiteY128" fmla="*/ 1234273 h 2535332"/>
                <a:gd name="connsiteX129" fmla="*/ 2034086 w 2513381"/>
                <a:gd name="connsiteY129" fmla="*/ 892305 h 2535332"/>
                <a:gd name="connsiteX130" fmla="*/ 1493409 w 2513381"/>
                <a:gd name="connsiteY130" fmla="*/ 860523 h 2535332"/>
                <a:gd name="connsiteX131" fmla="*/ 1730140 w 2513381"/>
                <a:gd name="connsiteY131" fmla="*/ 1018059 h 2535332"/>
                <a:gd name="connsiteX132" fmla="*/ 1593769 w 2513381"/>
                <a:gd name="connsiteY132" fmla="*/ 1352184 h 2535332"/>
                <a:gd name="connsiteX133" fmla="*/ 1332696 w 2513381"/>
                <a:gd name="connsiteY133" fmla="*/ 1312872 h 2535332"/>
                <a:gd name="connsiteX134" fmla="*/ 1321003 w 2513381"/>
                <a:gd name="connsiteY134" fmla="*/ 1301083 h 2535332"/>
                <a:gd name="connsiteX135" fmla="*/ 1285924 w 2513381"/>
                <a:gd name="connsiteY135" fmla="*/ 1305005 h 2535332"/>
                <a:gd name="connsiteX136" fmla="*/ 1285924 w 2513381"/>
                <a:gd name="connsiteY136" fmla="*/ 1320739 h 2535332"/>
                <a:gd name="connsiteX137" fmla="*/ 1258640 w 2513381"/>
                <a:gd name="connsiteY137" fmla="*/ 1391495 h 2535332"/>
                <a:gd name="connsiteX138" fmla="*/ 1231356 w 2513381"/>
                <a:gd name="connsiteY138" fmla="*/ 1403284 h 2535332"/>
                <a:gd name="connsiteX139" fmla="*/ 1208066 w 2513381"/>
                <a:gd name="connsiteY139" fmla="*/ 1344293 h 2535332"/>
                <a:gd name="connsiteX140" fmla="*/ 1134034 w 2513381"/>
                <a:gd name="connsiteY140" fmla="*/ 1375737 h 2535332"/>
                <a:gd name="connsiteX141" fmla="*/ 1110648 w 2513381"/>
                <a:gd name="connsiteY141" fmla="*/ 1426837 h 2535332"/>
                <a:gd name="connsiteX142" fmla="*/ 1095057 w 2513381"/>
                <a:gd name="connsiteY142" fmla="*/ 1434704 h 2535332"/>
                <a:gd name="connsiteX143" fmla="*/ 1059978 w 2513381"/>
                <a:gd name="connsiteY143" fmla="*/ 1422916 h 2535332"/>
                <a:gd name="connsiteX144" fmla="*/ 1017103 w 2513381"/>
                <a:gd name="connsiteY144" fmla="*/ 1438650 h 2535332"/>
                <a:gd name="connsiteX145" fmla="*/ 1005411 w 2513381"/>
                <a:gd name="connsiteY145" fmla="*/ 1470094 h 2535332"/>
                <a:gd name="connsiteX146" fmla="*/ 970331 w 2513381"/>
                <a:gd name="connsiteY146" fmla="*/ 1485829 h 2535332"/>
                <a:gd name="connsiteX147" fmla="*/ 935252 w 2513381"/>
                <a:gd name="connsiteY147" fmla="*/ 1470094 h 2535332"/>
                <a:gd name="connsiteX148" fmla="*/ 911866 w 2513381"/>
                <a:gd name="connsiteY148" fmla="*/ 1481883 h 2535332"/>
                <a:gd name="connsiteX149" fmla="*/ 896276 w 2513381"/>
                <a:gd name="connsiteY149" fmla="*/ 1521195 h 2535332"/>
                <a:gd name="connsiteX150" fmla="*/ 865094 w 2513381"/>
                <a:gd name="connsiteY150" fmla="*/ 1532983 h 2535332"/>
                <a:gd name="connsiteX151" fmla="*/ 779369 w 2513381"/>
                <a:gd name="connsiteY151" fmla="*/ 1501539 h 2535332"/>
                <a:gd name="connsiteX152" fmla="*/ 736495 w 2513381"/>
                <a:gd name="connsiteY152" fmla="*/ 1446517 h 2535332"/>
                <a:gd name="connsiteX153" fmla="*/ 775471 w 2513381"/>
                <a:gd name="connsiteY153" fmla="*/ 1356105 h 2535332"/>
                <a:gd name="connsiteX154" fmla="*/ 814424 w 2513381"/>
                <a:gd name="connsiteY154" fmla="*/ 1320739 h 2535332"/>
                <a:gd name="connsiteX155" fmla="*/ 1192403 w 2513381"/>
                <a:gd name="connsiteY155" fmla="*/ 1159571 h 2535332"/>
                <a:gd name="connsiteX156" fmla="*/ 1239152 w 2513381"/>
                <a:gd name="connsiteY156" fmla="*/ 1100604 h 2535332"/>
                <a:gd name="connsiteX157" fmla="*/ 1395011 w 2513381"/>
                <a:gd name="connsiteY157" fmla="*/ 880493 h 2535332"/>
                <a:gd name="connsiteX158" fmla="*/ 1493409 w 2513381"/>
                <a:gd name="connsiteY158" fmla="*/ 860523 h 2535332"/>
                <a:gd name="connsiteX159" fmla="*/ 592280 w 2513381"/>
                <a:gd name="connsiteY159" fmla="*/ 538525 h 2535332"/>
                <a:gd name="connsiteX160" fmla="*/ 311719 w 2513381"/>
                <a:gd name="connsiteY160" fmla="*/ 609281 h 2535332"/>
                <a:gd name="connsiteX161" fmla="*/ 132473 w 2513381"/>
                <a:gd name="connsiteY161" fmla="*/ 1041637 h 2535332"/>
                <a:gd name="connsiteX162" fmla="*/ 284435 w 2513381"/>
                <a:gd name="connsiteY162" fmla="*/ 1253904 h 2535332"/>
                <a:gd name="connsiteX163" fmla="*/ 377955 w 2513381"/>
                <a:gd name="connsiteY163" fmla="*/ 1230327 h 2535332"/>
                <a:gd name="connsiteX164" fmla="*/ 436420 w 2513381"/>
                <a:gd name="connsiteY164" fmla="*/ 1238194 h 2535332"/>
                <a:gd name="connsiteX165" fmla="*/ 685800 w 2513381"/>
                <a:gd name="connsiteY165" fmla="*/ 695747 h 2535332"/>
                <a:gd name="connsiteX166" fmla="*/ 592280 w 2513381"/>
                <a:gd name="connsiteY166" fmla="*/ 538525 h 2535332"/>
                <a:gd name="connsiteX167" fmla="*/ 2131480 w 2513381"/>
                <a:gd name="connsiteY167" fmla="*/ 518869 h 2535332"/>
                <a:gd name="connsiteX168" fmla="*/ 2045755 w 2513381"/>
                <a:gd name="connsiteY168" fmla="*/ 860837 h 2535332"/>
                <a:gd name="connsiteX169" fmla="*/ 2384757 w 2513381"/>
                <a:gd name="connsiteY169" fmla="*/ 1218538 h 2535332"/>
                <a:gd name="connsiteX170" fmla="*/ 2400348 w 2513381"/>
                <a:gd name="connsiteY170" fmla="*/ 1206750 h 2535332"/>
                <a:gd name="connsiteX171" fmla="*/ 2131480 w 2513381"/>
                <a:gd name="connsiteY171" fmla="*/ 518869 h 2535332"/>
                <a:gd name="connsiteX172" fmla="*/ 985850 w 2513381"/>
                <a:gd name="connsiteY172" fmla="*/ 507129 h 2535332"/>
                <a:gd name="connsiteX173" fmla="*/ 985850 w 2513381"/>
                <a:gd name="connsiteY173" fmla="*/ 526784 h 2535332"/>
                <a:gd name="connsiteX174" fmla="*/ 892329 w 2513381"/>
                <a:gd name="connsiteY174" fmla="*/ 695795 h 2535332"/>
                <a:gd name="connsiteX175" fmla="*/ 1098858 w 2513381"/>
                <a:gd name="connsiteY175" fmla="*/ 1120307 h 2535332"/>
                <a:gd name="connsiteX176" fmla="*/ 1071575 w 2513381"/>
                <a:gd name="connsiteY176" fmla="*/ 1132096 h 2535332"/>
                <a:gd name="connsiteX177" fmla="*/ 861148 w 2513381"/>
                <a:gd name="connsiteY177" fmla="*/ 711506 h 2535332"/>
                <a:gd name="connsiteX178" fmla="*/ 791014 w 2513381"/>
                <a:gd name="connsiteY178" fmla="*/ 727240 h 2535332"/>
                <a:gd name="connsiteX179" fmla="*/ 713084 w 2513381"/>
                <a:gd name="connsiteY179" fmla="*/ 711506 h 2535332"/>
                <a:gd name="connsiteX180" fmla="*/ 463680 w 2513381"/>
                <a:gd name="connsiteY180" fmla="*/ 1250007 h 2535332"/>
                <a:gd name="connsiteX181" fmla="*/ 576689 w 2513381"/>
                <a:gd name="connsiteY181" fmla="*/ 1426885 h 2535332"/>
                <a:gd name="connsiteX182" fmla="*/ 553303 w 2513381"/>
                <a:gd name="connsiteY182" fmla="*/ 1525164 h 2535332"/>
                <a:gd name="connsiteX183" fmla="*/ 896227 w 2513381"/>
                <a:gd name="connsiteY183" fmla="*/ 1745275 h 2535332"/>
                <a:gd name="connsiteX184" fmla="*/ 1055984 w 2513381"/>
                <a:gd name="connsiteY184" fmla="*/ 1666652 h 2535332"/>
                <a:gd name="connsiteX185" fmla="*/ 1192379 w 2513381"/>
                <a:gd name="connsiteY185" fmla="*/ 1721674 h 2535332"/>
                <a:gd name="connsiteX186" fmla="*/ 1161221 w 2513381"/>
                <a:gd name="connsiteY186" fmla="*/ 1481978 h 2535332"/>
                <a:gd name="connsiteX187" fmla="*/ 1165119 w 2513381"/>
                <a:gd name="connsiteY187" fmla="*/ 1481978 h 2535332"/>
                <a:gd name="connsiteX188" fmla="*/ 1176812 w 2513381"/>
                <a:gd name="connsiteY188" fmla="*/ 1454456 h 2535332"/>
                <a:gd name="connsiteX189" fmla="*/ 1196300 w 2513381"/>
                <a:gd name="connsiteY189" fmla="*/ 1493767 h 2535332"/>
                <a:gd name="connsiteX190" fmla="*/ 1227482 w 2513381"/>
                <a:gd name="connsiteY190" fmla="*/ 1768924 h 2535332"/>
                <a:gd name="connsiteX191" fmla="*/ 1243072 w 2513381"/>
                <a:gd name="connsiteY191" fmla="*/ 1804290 h 2535332"/>
                <a:gd name="connsiteX192" fmla="*/ 1243072 w 2513381"/>
                <a:gd name="connsiteY192" fmla="*/ 1800369 h 2535332"/>
                <a:gd name="connsiteX193" fmla="*/ 1309309 w 2513381"/>
                <a:gd name="connsiteY193" fmla="*/ 1698168 h 2535332"/>
                <a:gd name="connsiteX194" fmla="*/ 1441806 w 2513381"/>
                <a:gd name="connsiteY194" fmla="*/ 1438745 h 2535332"/>
                <a:gd name="connsiteX195" fmla="*/ 1476885 w 2513381"/>
                <a:gd name="connsiteY195" fmla="*/ 1442667 h 2535332"/>
                <a:gd name="connsiteX196" fmla="*/ 1336593 w 2513381"/>
                <a:gd name="connsiteY196" fmla="*/ 1713878 h 2535332"/>
                <a:gd name="connsiteX197" fmla="*/ 1301514 w 2513381"/>
                <a:gd name="connsiteY197" fmla="*/ 1768900 h 2535332"/>
                <a:gd name="connsiteX198" fmla="*/ 1847045 w 2513381"/>
                <a:gd name="connsiteY198" fmla="*/ 1218586 h 2535332"/>
                <a:gd name="connsiteX199" fmla="*/ 2010700 w 2513381"/>
                <a:gd name="connsiteY199" fmla="*/ 872673 h 2535332"/>
                <a:gd name="connsiteX200" fmla="*/ 1819761 w 2513381"/>
                <a:gd name="connsiteY200" fmla="*/ 742950 h 2535332"/>
                <a:gd name="connsiteX201" fmla="*/ 1718446 w 2513381"/>
                <a:gd name="connsiteY201" fmla="*/ 770473 h 2535332"/>
                <a:gd name="connsiteX202" fmla="*/ 1698957 w 2513381"/>
                <a:gd name="connsiteY202" fmla="*/ 770473 h 2535332"/>
                <a:gd name="connsiteX203" fmla="*/ 1683366 w 2513381"/>
                <a:gd name="connsiteY203" fmla="*/ 853018 h 2535332"/>
                <a:gd name="connsiteX204" fmla="*/ 1656083 w 2513381"/>
                <a:gd name="connsiteY204" fmla="*/ 833362 h 2535332"/>
                <a:gd name="connsiteX205" fmla="*/ 1667776 w 2513381"/>
                <a:gd name="connsiteY205" fmla="*/ 762606 h 2535332"/>
                <a:gd name="connsiteX206" fmla="*/ 1523610 w 2513381"/>
                <a:gd name="connsiteY206" fmla="*/ 605384 h 2535332"/>
                <a:gd name="connsiteX207" fmla="*/ 1024826 w 2513381"/>
                <a:gd name="connsiteY207" fmla="*/ 511050 h 2535332"/>
                <a:gd name="connsiteX208" fmla="*/ 985850 w 2513381"/>
                <a:gd name="connsiteY208" fmla="*/ 507129 h 2535332"/>
                <a:gd name="connsiteX209" fmla="*/ 1641978 w 2513381"/>
                <a:gd name="connsiteY209" fmla="*/ 470692 h 2535332"/>
                <a:gd name="connsiteX210" fmla="*/ 1624925 w 2513381"/>
                <a:gd name="connsiteY210" fmla="*/ 479534 h 2535332"/>
                <a:gd name="connsiteX211" fmla="*/ 1624925 w 2513381"/>
                <a:gd name="connsiteY211" fmla="*/ 507057 h 2535332"/>
                <a:gd name="connsiteX212" fmla="*/ 1687264 w 2513381"/>
                <a:gd name="connsiteY212" fmla="*/ 573891 h 2535332"/>
                <a:gd name="connsiteX213" fmla="*/ 1624925 w 2513381"/>
                <a:gd name="connsiteY213" fmla="*/ 636780 h 2535332"/>
                <a:gd name="connsiteX214" fmla="*/ 1624925 w 2513381"/>
                <a:gd name="connsiteY214" fmla="*/ 664303 h 2535332"/>
                <a:gd name="connsiteX215" fmla="*/ 1656107 w 2513381"/>
                <a:gd name="connsiteY215" fmla="*/ 664303 h 2535332"/>
                <a:gd name="connsiteX216" fmla="*/ 1718446 w 2513381"/>
                <a:gd name="connsiteY216" fmla="*/ 601414 h 2535332"/>
                <a:gd name="connsiteX217" fmla="*/ 1780784 w 2513381"/>
                <a:gd name="connsiteY217" fmla="*/ 664303 h 2535332"/>
                <a:gd name="connsiteX218" fmla="*/ 1811966 w 2513381"/>
                <a:gd name="connsiteY218" fmla="*/ 664303 h 2535332"/>
                <a:gd name="connsiteX219" fmla="*/ 1811966 w 2513381"/>
                <a:gd name="connsiteY219" fmla="*/ 636780 h 2535332"/>
                <a:gd name="connsiteX220" fmla="*/ 1749627 w 2513381"/>
                <a:gd name="connsiteY220" fmla="*/ 573891 h 2535332"/>
                <a:gd name="connsiteX221" fmla="*/ 1811966 w 2513381"/>
                <a:gd name="connsiteY221" fmla="*/ 511002 h 2535332"/>
                <a:gd name="connsiteX222" fmla="*/ 1811966 w 2513381"/>
                <a:gd name="connsiteY222" fmla="*/ 479558 h 2535332"/>
                <a:gd name="connsiteX223" fmla="*/ 1780784 w 2513381"/>
                <a:gd name="connsiteY223" fmla="*/ 479558 h 2535332"/>
                <a:gd name="connsiteX224" fmla="*/ 1718446 w 2513381"/>
                <a:gd name="connsiteY224" fmla="*/ 542423 h 2535332"/>
                <a:gd name="connsiteX225" fmla="*/ 1656107 w 2513381"/>
                <a:gd name="connsiteY225" fmla="*/ 479534 h 2535332"/>
                <a:gd name="connsiteX226" fmla="*/ 1641978 w 2513381"/>
                <a:gd name="connsiteY226" fmla="*/ 470692 h 2535332"/>
                <a:gd name="connsiteX227" fmla="*/ 876763 w 2513381"/>
                <a:gd name="connsiteY227" fmla="*/ 436307 h 2535332"/>
                <a:gd name="connsiteX228" fmla="*/ 861172 w 2513381"/>
                <a:gd name="connsiteY228" fmla="*/ 444168 h 2535332"/>
                <a:gd name="connsiteX229" fmla="*/ 763754 w 2513381"/>
                <a:gd name="connsiteY229" fmla="*/ 577813 h 2535332"/>
                <a:gd name="connsiteX230" fmla="*/ 697517 w 2513381"/>
                <a:gd name="connsiteY230" fmla="*/ 514924 h 2535332"/>
                <a:gd name="connsiteX231" fmla="*/ 666336 w 2513381"/>
                <a:gd name="connsiteY231" fmla="*/ 514924 h 2535332"/>
                <a:gd name="connsiteX232" fmla="*/ 670233 w 2513381"/>
                <a:gd name="connsiteY232" fmla="*/ 546368 h 2535332"/>
                <a:gd name="connsiteX233" fmla="*/ 752061 w 2513381"/>
                <a:gd name="connsiteY233" fmla="*/ 628937 h 2535332"/>
                <a:gd name="connsiteX234" fmla="*/ 767651 w 2513381"/>
                <a:gd name="connsiteY234" fmla="*/ 632859 h 2535332"/>
                <a:gd name="connsiteX235" fmla="*/ 783242 w 2513381"/>
                <a:gd name="connsiteY235" fmla="*/ 624992 h 2535332"/>
                <a:gd name="connsiteX236" fmla="*/ 900149 w 2513381"/>
                <a:gd name="connsiteY236" fmla="*/ 471691 h 2535332"/>
                <a:gd name="connsiteX237" fmla="*/ 892353 w 2513381"/>
                <a:gd name="connsiteY237" fmla="*/ 440246 h 2535332"/>
                <a:gd name="connsiteX238" fmla="*/ 876763 w 2513381"/>
                <a:gd name="connsiteY238" fmla="*/ 436307 h 2535332"/>
                <a:gd name="connsiteX239" fmla="*/ 545531 w 2513381"/>
                <a:gd name="connsiteY239" fmla="*/ 357702 h 2535332"/>
                <a:gd name="connsiteX240" fmla="*/ 342876 w 2513381"/>
                <a:gd name="connsiteY240" fmla="*/ 566024 h 2535332"/>
                <a:gd name="connsiteX241" fmla="*/ 592280 w 2513381"/>
                <a:gd name="connsiteY241" fmla="*/ 507057 h 2535332"/>
                <a:gd name="connsiteX242" fmla="*/ 619563 w 2513381"/>
                <a:gd name="connsiteY242" fmla="*/ 424512 h 2535332"/>
                <a:gd name="connsiteX243" fmla="*/ 545531 w 2513381"/>
                <a:gd name="connsiteY243" fmla="*/ 357702 h 2535332"/>
                <a:gd name="connsiteX244" fmla="*/ 1737934 w 2513381"/>
                <a:gd name="connsiteY244" fmla="*/ 216214 h 2535332"/>
                <a:gd name="connsiteX245" fmla="*/ 1741832 w 2513381"/>
                <a:gd name="connsiteY245" fmla="*/ 373436 h 2535332"/>
                <a:gd name="connsiteX246" fmla="*/ 1917179 w 2513381"/>
                <a:gd name="connsiteY246" fmla="*/ 573891 h 2535332"/>
                <a:gd name="connsiteX247" fmla="*/ 1847045 w 2513381"/>
                <a:gd name="connsiteY247" fmla="*/ 723270 h 2535332"/>
                <a:gd name="connsiteX248" fmla="*/ 2022393 w 2513381"/>
                <a:gd name="connsiteY248" fmla="*/ 841205 h 2535332"/>
                <a:gd name="connsiteX249" fmla="*/ 2104220 w 2513381"/>
                <a:gd name="connsiteY249" fmla="*/ 487425 h 2535332"/>
                <a:gd name="connsiteX250" fmla="*/ 1737934 w 2513381"/>
                <a:gd name="connsiteY250" fmla="*/ 216214 h 2535332"/>
                <a:gd name="connsiteX251" fmla="*/ 1278104 w 2513381"/>
                <a:gd name="connsiteY251" fmla="*/ 110068 h 2535332"/>
                <a:gd name="connsiteX252" fmla="*/ 946849 w 2513381"/>
                <a:gd name="connsiteY252" fmla="*/ 404856 h 2535332"/>
                <a:gd name="connsiteX253" fmla="*/ 981928 w 2513381"/>
                <a:gd name="connsiteY253" fmla="*/ 475612 h 2535332"/>
                <a:gd name="connsiteX254" fmla="*/ 1028700 w 2513381"/>
                <a:gd name="connsiteY254" fmla="*/ 479534 h 2535332"/>
                <a:gd name="connsiteX255" fmla="*/ 1523586 w 2513381"/>
                <a:gd name="connsiteY255" fmla="*/ 569946 h 2535332"/>
                <a:gd name="connsiteX256" fmla="*/ 1710626 w 2513381"/>
                <a:gd name="connsiteY256" fmla="*/ 373412 h 2535332"/>
                <a:gd name="connsiteX257" fmla="*/ 1706729 w 2513381"/>
                <a:gd name="connsiteY257" fmla="*/ 204401 h 2535332"/>
                <a:gd name="connsiteX258" fmla="*/ 1278104 w 2513381"/>
                <a:gd name="connsiteY258" fmla="*/ 110068 h 2535332"/>
                <a:gd name="connsiteX259" fmla="*/ 1223560 w 2513381"/>
                <a:gd name="connsiteY259" fmla="*/ 110068 h 2535332"/>
                <a:gd name="connsiteX260" fmla="*/ 572791 w 2513381"/>
                <a:gd name="connsiteY260" fmla="*/ 338046 h 2535332"/>
                <a:gd name="connsiteX261" fmla="*/ 639028 w 2513381"/>
                <a:gd name="connsiteY261" fmla="*/ 397013 h 2535332"/>
                <a:gd name="connsiteX262" fmla="*/ 791014 w 2513381"/>
                <a:gd name="connsiteY262" fmla="*/ 326257 h 2535332"/>
                <a:gd name="connsiteX263" fmla="*/ 923511 w 2513381"/>
                <a:gd name="connsiteY263" fmla="*/ 381279 h 2535332"/>
                <a:gd name="connsiteX264" fmla="*/ 1223560 w 2513381"/>
                <a:gd name="connsiteY264" fmla="*/ 110068 h 2535332"/>
                <a:gd name="connsiteX265" fmla="*/ 1254741 w 2513381"/>
                <a:gd name="connsiteY265" fmla="*/ 0 h 2535332"/>
                <a:gd name="connsiteX266" fmla="*/ 2513381 w 2513381"/>
                <a:gd name="connsiteY266" fmla="*/ 1265693 h 2535332"/>
                <a:gd name="connsiteX267" fmla="*/ 1254741 w 2513381"/>
                <a:gd name="connsiteY267" fmla="*/ 2535332 h 2535332"/>
                <a:gd name="connsiteX268" fmla="*/ 0 w 2513381"/>
                <a:gd name="connsiteY268" fmla="*/ 1265693 h 2535332"/>
                <a:gd name="connsiteX269" fmla="*/ 1254741 w 2513381"/>
                <a:gd name="connsiteY269" fmla="*/ 0 h 253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513381" h="2535332">
                  <a:moveTo>
                    <a:pt x="896227" y="1981096"/>
                  </a:moveTo>
                  <a:cubicBezTo>
                    <a:pt x="759832" y="2024330"/>
                    <a:pt x="603973" y="2055774"/>
                    <a:pt x="432523" y="2071508"/>
                  </a:cubicBezTo>
                  <a:cubicBezTo>
                    <a:pt x="545531" y="2189419"/>
                    <a:pt x="681902" y="2283776"/>
                    <a:pt x="837762" y="2346665"/>
                  </a:cubicBezTo>
                  <a:cubicBezTo>
                    <a:pt x="876738" y="2303408"/>
                    <a:pt x="962463" y="2205153"/>
                    <a:pt x="1067677" y="2063641"/>
                  </a:cubicBezTo>
                  <a:lnTo>
                    <a:pt x="1055984" y="2063641"/>
                  </a:lnTo>
                  <a:cubicBezTo>
                    <a:pt x="989747" y="2063641"/>
                    <a:pt x="931306" y="2032197"/>
                    <a:pt x="896227" y="1981096"/>
                  </a:cubicBezTo>
                  <a:close/>
                  <a:moveTo>
                    <a:pt x="1250820" y="1898552"/>
                  </a:moveTo>
                  <a:cubicBezTo>
                    <a:pt x="1235253" y="1973229"/>
                    <a:pt x="1184583" y="2032197"/>
                    <a:pt x="1114449" y="2051853"/>
                  </a:cubicBezTo>
                  <a:cubicBezTo>
                    <a:pt x="1005362" y="2201232"/>
                    <a:pt x="915715" y="2307354"/>
                    <a:pt x="868967" y="2358454"/>
                  </a:cubicBezTo>
                  <a:cubicBezTo>
                    <a:pt x="985874" y="2397741"/>
                    <a:pt x="1114449" y="2421343"/>
                    <a:pt x="1243048" y="2425264"/>
                  </a:cubicBezTo>
                  <a:cubicBezTo>
                    <a:pt x="1293694" y="2303432"/>
                    <a:pt x="1356033" y="2193364"/>
                    <a:pt x="1422270" y="2091140"/>
                  </a:cubicBezTo>
                  <a:cubicBezTo>
                    <a:pt x="1387215" y="2055774"/>
                    <a:pt x="1367726" y="2004674"/>
                    <a:pt x="1367726" y="1953573"/>
                  </a:cubicBezTo>
                  <a:cubicBezTo>
                    <a:pt x="1367726" y="1941785"/>
                    <a:pt x="1367726" y="1929996"/>
                    <a:pt x="1371624" y="1918208"/>
                  </a:cubicBezTo>
                  <a:cubicBezTo>
                    <a:pt x="1320954" y="1914286"/>
                    <a:pt x="1282001" y="1906419"/>
                    <a:pt x="1250820" y="1898552"/>
                  </a:cubicBezTo>
                  <a:close/>
                  <a:moveTo>
                    <a:pt x="1652186" y="1861697"/>
                  </a:moveTo>
                  <a:cubicBezTo>
                    <a:pt x="1646339" y="1862187"/>
                    <a:pt x="1640492" y="1865135"/>
                    <a:pt x="1636594" y="1871029"/>
                  </a:cubicBezTo>
                  <a:lnTo>
                    <a:pt x="1535279" y="2004674"/>
                  </a:lnTo>
                  <a:lnTo>
                    <a:pt x="1472940" y="1941785"/>
                  </a:lnTo>
                  <a:cubicBezTo>
                    <a:pt x="1465144" y="1933918"/>
                    <a:pt x="1449554" y="1933918"/>
                    <a:pt x="1441758" y="1941785"/>
                  </a:cubicBezTo>
                  <a:cubicBezTo>
                    <a:pt x="1433963" y="1949652"/>
                    <a:pt x="1433963" y="1965362"/>
                    <a:pt x="1441758" y="1973229"/>
                  </a:cubicBezTo>
                  <a:lnTo>
                    <a:pt x="1523586" y="2051853"/>
                  </a:lnTo>
                  <a:cubicBezTo>
                    <a:pt x="1527483" y="2055798"/>
                    <a:pt x="1535279" y="2059719"/>
                    <a:pt x="1539176" y="2059719"/>
                  </a:cubicBezTo>
                  <a:lnTo>
                    <a:pt x="1543074" y="2059719"/>
                  </a:lnTo>
                  <a:cubicBezTo>
                    <a:pt x="1546972" y="2059719"/>
                    <a:pt x="1554767" y="2055774"/>
                    <a:pt x="1558665" y="2051853"/>
                  </a:cubicBezTo>
                  <a:lnTo>
                    <a:pt x="1671673" y="1898552"/>
                  </a:lnTo>
                  <a:cubicBezTo>
                    <a:pt x="1679469" y="1886763"/>
                    <a:pt x="1679469" y="1874974"/>
                    <a:pt x="1667776" y="1867107"/>
                  </a:cubicBezTo>
                  <a:cubicBezTo>
                    <a:pt x="1663879" y="1863174"/>
                    <a:pt x="1658032" y="1861207"/>
                    <a:pt x="1652186" y="1861697"/>
                  </a:cubicBezTo>
                  <a:close/>
                  <a:moveTo>
                    <a:pt x="2260079" y="1827796"/>
                  </a:moveTo>
                  <a:cubicBezTo>
                    <a:pt x="2084732" y="1890685"/>
                    <a:pt x="1913282" y="1922129"/>
                    <a:pt x="1761296" y="1929996"/>
                  </a:cubicBezTo>
                  <a:lnTo>
                    <a:pt x="1761296" y="1953573"/>
                  </a:lnTo>
                  <a:cubicBezTo>
                    <a:pt x="1761296" y="2063641"/>
                    <a:pt x="1671673" y="2150108"/>
                    <a:pt x="1562563" y="2150108"/>
                  </a:cubicBezTo>
                  <a:cubicBezTo>
                    <a:pt x="1519688" y="2150108"/>
                    <a:pt x="1476837" y="2134373"/>
                    <a:pt x="1445656" y="2110796"/>
                  </a:cubicBezTo>
                  <a:cubicBezTo>
                    <a:pt x="1383317" y="2205153"/>
                    <a:pt x="1324852" y="2311275"/>
                    <a:pt x="1278104" y="2425264"/>
                  </a:cubicBezTo>
                  <a:cubicBezTo>
                    <a:pt x="1698957" y="2417421"/>
                    <a:pt x="2069141" y="2177630"/>
                    <a:pt x="2260079" y="1827796"/>
                  </a:cubicBezTo>
                  <a:close/>
                  <a:moveTo>
                    <a:pt x="976617" y="1762952"/>
                  </a:moveTo>
                  <a:cubicBezTo>
                    <a:pt x="971258" y="1762952"/>
                    <a:pt x="966385" y="1764919"/>
                    <a:pt x="962487" y="1768852"/>
                  </a:cubicBezTo>
                  <a:cubicBezTo>
                    <a:pt x="954692" y="1776719"/>
                    <a:pt x="954692" y="1792430"/>
                    <a:pt x="962487" y="1800297"/>
                  </a:cubicBezTo>
                  <a:cubicBezTo>
                    <a:pt x="962487" y="1800297"/>
                    <a:pt x="970283" y="1808164"/>
                    <a:pt x="1024826" y="1863186"/>
                  </a:cubicBezTo>
                  <a:cubicBezTo>
                    <a:pt x="1024826" y="1863186"/>
                    <a:pt x="1017031" y="1871053"/>
                    <a:pt x="962487" y="1926075"/>
                  </a:cubicBezTo>
                  <a:cubicBezTo>
                    <a:pt x="954692" y="1933942"/>
                    <a:pt x="954692" y="1949652"/>
                    <a:pt x="962487" y="1957519"/>
                  </a:cubicBezTo>
                  <a:cubicBezTo>
                    <a:pt x="970283" y="1965386"/>
                    <a:pt x="981976" y="1965386"/>
                    <a:pt x="993669" y="1957519"/>
                  </a:cubicBezTo>
                  <a:cubicBezTo>
                    <a:pt x="993669" y="1957519"/>
                    <a:pt x="1001464" y="1949652"/>
                    <a:pt x="1056008" y="1894630"/>
                  </a:cubicBezTo>
                  <a:cubicBezTo>
                    <a:pt x="1056008" y="1894630"/>
                    <a:pt x="1063779" y="1902497"/>
                    <a:pt x="1118347" y="1957519"/>
                  </a:cubicBezTo>
                  <a:cubicBezTo>
                    <a:pt x="1126142" y="1965386"/>
                    <a:pt x="1137835" y="1965386"/>
                    <a:pt x="1149528" y="1957519"/>
                  </a:cubicBezTo>
                  <a:cubicBezTo>
                    <a:pt x="1157323" y="1949652"/>
                    <a:pt x="1157323" y="1933942"/>
                    <a:pt x="1149528" y="1926075"/>
                  </a:cubicBezTo>
                  <a:cubicBezTo>
                    <a:pt x="1149528" y="1926075"/>
                    <a:pt x="1141709" y="1918208"/>
                    <a:pt x="1087189" y="1863186"/>
                  </a:cubicBezTo>
                  <a:cubicBezTo>
                    <a:pt x="1087189" y="1863186"/>
                    <a:pt x="1094985" y="1855319"/>
                    <a:pt x="1149528" y="1800297"/>
                  </a:cubicBezTo>
                  <a:cubicBezTo>
                    <a:pt x="1157323" y="1792430"/>
                    <a:pt x="1157323" y="1780641"/>
                    <a:pt x="1149528" y="1768852"/>
                  </a:cubicBezTo>
                  <a:cubicBezTo>
                    <a:pt x="1137835" y="1760985"/>
                    <a:pt x="1126142" y="1760985"/>
                    <a:pt x="1118347" y="1768852"/>
                  </a:cubicBezTo>
                  <a:lnTo>
                    <a:pt x="1056008" y="1831741"/>
                  </a:lnTo>
                  <a:cubicBezTo>
                    <a:pt x="1056008" y="1831741"/>
                    <a:pt x="1048212" y="1823874"/>
                    <a:pt x="993669" y="1768852"/>
                  </a:cubicBezTo>
                  <a:cubicBezTo>
                    <a:pt x="987823" y="1764919"/>
                    <a:pt x="981976" y="1762952"/>
                    <a:pt x="976617" y="1762952"/>
                  </a:cubicBezTo>
                  <a:close/>
                  <a:moveTo>
                    <a:pt x="533838" y="1548717"/>
                  </a:moveTo>
                  <a:cubicBezTo>
                    <a:pt x="498783" y="1595896"/>
                    <a:pt x="448113" y="1623419"/>
                    <a:pt x="385775" y="1627340"/>
                  </a:cubicBezTo>
                  <a:cubicBezTo>
                    <a:pt x="370184" y="1745251"/>
                    <a:pt x="362389" y="1867107"/>
                    <a:pt x="366286" y="2000752"/>
                  </a:cubicBezTo>
                  <a:cubicBezTo>
                    <a:pt x="377955" y="2012541"/>
                    <a:pt x="393570" y="2028275"/>
                    <a:pt x="405263" y="2040064"/>
                  </a:cubicBezTo>
                  <a:cubicBezTo>
                    <a:pt x="580611" y="2028275"/>
                    <a:pt x="740368" y="1996831"/>
                    <a:pt x="880660" y="1953597"/>
                  </a:cubicBezTo>
                  <a:cubicBezTo>
                    <a:pt x="865069" y="1926075"/>
                    <a:pt x="857274" y="1898552"/>
                    <a:pt x="857274" y="1863186"/>
                  </a:cubicBezTo>
                  <a:cubicBezTo>
                    <a:pt x="857274" y="1831741"/>
                    <a:pt x="865069" y="1800297"/>
                    <a:pt x="880660" y="1772774"/>
                  </a:cubicBezTo>
                  <a:cubicBezTo>
                    <a:pt x="748163" y="1709885"/>
                    <a:pt x="635154" y="1631262"/>
                    <a:pt x="533838" y="1548717"/>
                  </a:cubicBezTo>
                  <a:close/>
                  <a:moveTo>
                    <a:pt x="467602" y="1336479"/>
                  </a:moveTo>
                  <a:cubicBezTo>
                    <a:pt x="461755" y="1337460"/>
                    <a:pt x="455909" y="1340407"/>
                    <a:pt x="452011" y="1344340"/>
                  </a:cubicBezTo>
                  <a:lnTo>
                    <a:pt x="350695" y="1477985"/>
                  </a:lnTo>
                  <a:lnTo>
                    <a:pt x="288357" y="1415096"/>
                  </a:lnTo>
                  <a:cubicBezTo>
                    <a:pt x="280561" y="1407229"/>
                    <a:pt x="264970" y="1407229"/>
                    <a:pt x="257175" y="1419018"/>
                  </a:cubicBezTo>
                  <a:cubicBezTo>
                    <a:pt x="249380" y="1426885"/>
                    <a:pt x="249380" y="1442595"/>
                    <a:pt x="257175" y="1450462"/>
                  </a:cubicBezTo>
                  <a:lnTo>
                    <a:pt x="339002" y="1529086"/>
                  </a:lnTo>
                  <a:cubicBezTo>
                    <a:pt x="342900" y="1533007"/>
                    <a:pt x="350695" y="1533007"/>
                    <a:pt x="354593" y="1533007"/>
                  </a:cubicBezTo>
                  <a:lnTo>
                    <a:pt x="354593" y="1533031"/>
                  </a:lnTo>
                  <a:lnTo>
                    <a:pt x="358491" y="1533031"/>
                  </a:lnTo>
                  <a:cubicBezTo>
                    <a:pt x="362389" y="1533031"/>
                    <a:pt x="370184" y="1529086"/>
                    <a:pt x="374081" y="1525164"/>
                  </a:cubicBezTo>
                  <a:lnTo>
                    <a:pt x="487090" y="1371863"/>
                  </a:lnTo>
                  <a:cubicBezTo>
                    <a:pt x="494886" y="1363996"/>
                    <a:pt x="494886" y="1348286"/>
                    <a:pt x="483193" y="1340419"/>
                  </a:cubicBezTo>
                  <a:cubicBezTo>
                    <a:pt x="479295" y="1336486"/>
                    <a:pt x="473448" y="1335499"/>
                    <a:pt x="467602" y="1336479"/>
                  </a:cubicBezTo>
                  <a:close/>
                  <a:moveTo>
                    <a:pt x="2119787" y="1263739"/>
                  </a:moveTo>
                  <a:cubicBezTo>
                    <a:pt x="2113941" y="1263739"/>
                    <a:pt x="2108094" y="1265706"/>
                    <a:pt x="2104196" y="1269639"/>
                  </a:cubicBezTo>
                  <a:cubicBezTo>
                    <a:pt x="2096401" y="1277506"/>
                    <a:pt x="2096401" y="1293216"/>
                    <a:pt x="2104196" y="1301083"/>
                  </a:cubicBezTo>
                  <a:cubicBezTo>
                    <a:pt x="2104196" y="1301083"/>
                    <a:pt x="2111992" y="1308950"/>
                    <a:pt x="2166535" y="1363972"/>
                  </a:cubicBezTo>
                  <a:cubicBezTo>
                    <a:pt x="2166535" y="1363972"/>
                    <a:pt x="2158740" y="1371839"/>
                    <a:pt x="2104196" y="1426861"/>
                  </a:cubicBezTo>
                  <a:cubicBezTo>
                    <a:pt x="2096401" y="1434728"/>
                    <a:pt x="2096401" y="1450438"/>
                    <a:pt x="2104196" y="1458305"/>
                  </a:cubicBezTo>
                  <a:cubicBezTo>
                    <a:pt x="2111992" y="1466173"/>
                    <a:pt x="2127582" y="1466173"/>
                    <a:pt x="2135378" y="1458305"/>
                  </a:cubicBezTo>
                  <a:cubicBezTo>
                    <a:pt x="2135378" y="1458305"/>
                    <a:pt x="2143173" y="1450438"/>
                    <a:pt x="2197717" y="1395417"/>
                  </a:cubicBezTo>
                  <a:cubicBezTo>
                    <a:pt x="2197717" y="1395417"/>
                    <a:pt x="2205512" y="1403284"/>
                    <a:pt x="2260056" y="1458305"/>
                  </a:cubicBezTo>
                  <a:cubicBezTo>
                    <a:pt x="2267851" y="1466173"/>
                    <a:pt x="2283442" y="1466173"/>
                    <a:pt x="2291237" y="1458305"/>
                  </a:cubicBezTo>
                  <a:cubicBezTo>
                    <a:pt x="2299032" y="1450438"/>
                    <a:pt x="2299032" y="1434728"/>
                    <a:pt x="2291237" y="1426861"/>
                  </a:cubicBezTo>
                  <a:cubicBezTo>
                    <a:pt x="2291237" y="1426861"/>
                    <a:pt x="2283466" y="1418994"/>
                    <a:pt x="2228898" y="1363972"/>
                  </a:cubicBezTo>
                  <a:cubicBezTo>
                    <a:pt x="2228898" y="1363972"/>
                    <a:pt x="2236693" y="1356105"/>
                    <a:pt x="2291237" y="1301083"/>
                  </a:cubicBezTo>
                  <a:cubicBezTo>
                    <a:pt x="2299032" y="1293216"/>
                    <a:pt x="2299032" y="1277506"/>
                    <a:pt x="2291237" y="1269639"/>
                  </a:cubicBezTo>
                  <a:cubicBezTo>
                    <a:pt x="2283442" y="1261772"/>
                    <a:pt x="2267851" y="1261772"/>
                    <a:pt x="2260056" y="1269639"/>
                  </a:cubicBezTo>
                  <a:lnTo>
                    <a:pt x="2197717" y="1332528"/>
                  </a:lnTo>
                  <a:cubicBezTo>
                    <a:pt x="2197717" y="1332528"/>
                    <a:pt x="2189921" y="1324661"/>
                    <a:pt x="2135378" y="1269639"/>
                  </a:cubicBezTo>
                  <a:cubicBezTo>
                    <a:pt x="2131480" y="1265706"/>
                    <a:pt x="2125634" y="1263739"/>
                    <a:pt x="2119787" y="1263739"/>
                  </a:cubicBezTo>
                  <a:close/>
                  <a:moveTo>
                    <a:pt x="2376962" y="1257850"/>
                  </a:moveTo>
                  <a:cubicBezTo>
                    <a:pt x="2373064" y="1257850"/>
                    <a:pt x="2369167" y="1261772"/>
                    <a:pt x="2365269" y="1261772"/>
                  </a:cubicBezTo>
                  <a:cubicBezTo>
                    <a:pt x="2384757" y="1293216"/>
                    <a:pt x="2392553" y="1328606"/>
                    <a:pt x="2392553" y="1363972"/>
                  </a:cubicBezTo>
                  <a:cubicBezTo>
                    <a:pt x="2392553" y="1474040"/>
                    <a:pt x="2306828" y="1560506"/>
                    <a:pt x="2197717" y="1560506"/>
                  </a:cubicBezTo>
                  <a:cubicBezTo>
                    <a:pt x="2131480" y="1560506"/>
                    <a:pt x="2073039" y="1529062"/>
                    <a:pt x="2037960" y="1481883"/>
                  </a:cubicBezTo>
                  <a:cubicBezTo>
                    <a:pt x="1928848" y="1564427"/>
                    <a:pt x="1804171" y="1670573"/>
                    <a:pt x="1687264" y="1796351"/>
                  </a:cubicBezTo>
                  <a:cubicBezTo>
                    <a:pt x="1718422" y="1823874"/>
                    <a:pt x="1741808" y="1859240"/>
                    <a:pt x="1753501" y="1898552"/>
                  </a:cubicBezTo>
                  <a:cubicBezTo>
                    <a:pt x="1913282" y="1890685"/>
                    <a:pt x="2096425" y="1859240"/>
                    <a:pt x="2283442" y="1784563"/>
                  </a:cubicBezTo>
                  <a:cubicBezTo>
                    <a:pt x="2353600" y="1635208"/>
                    <a:pt x="2396450" y="1470118"/>
                    <a:pt x="2404246" y="1297162"/>
                  </a:cubicBezTo>
                  <a:cubicBezTo>
                    <a:pt x="2392553" y="1281427"/>
                    <a:pt x="2384757" y="1269639"/>
                    <a:pt x="2376962" y="1257850"/>
                  </a:cubicBezTo>
                  <a:close/>
                  <a:moveTo>
                    <a:pt x="120780" y="1088839"/>
                  </a:moveTo>
                  <a:cubicBezTo>
                    <a:pt x="112985" y="1147806"/>
                    <a:pt x="109087" y="1206750"/>
                    <a:pt x="109087" y="1265717"/>
                  </a:cubicBezTo>
                  <a:cubicBezTo>
                    <a:pt x="109087" y="1525140"/>
                    <a:pt x="194812" y="1764907"/>
                    <a:pt x="335105" y="1957519"/>
                  </a:cubicBezTo>
                  <a:cubicBezTo>
                    <a:pt x="335105" y="1839585"/>
                    <a:pt x="342900" y="1729541"/>
                    <a:pt x="354569" y="1623419"/>
                  </a:cubicBezTo>
                  <a:cubicBezTo>
                    <a:pt x="257151" y="1611630"/>
                    <a:pt x="183119" y="1529086"/>
                    <a:pt x="183119" y="1426885"/>
                  </a:cubicBezTo>
                  <a:cubicBezTo>
                    <a:pt x="183119" y="1363996"/>
                    <a:pt x="210403" y="1308950"/>
                    <a:pt x="257151" y="1273584"/>
                  </a:cubicBezTo>
                  <a:cubicBezTo>
                    <a:pt x="198710" y="1198907"/>
                    <a:pt x="151962" y="1136018"/>
                    <a:pt x="120780" y="1088839"/>
                  </a:cubicBezTo>
                  <a:close/>
                  <a:moveTo>
                    <a:pt x="1582353" y="1013577"/>
                  </a:moveTo>
                  <a:cubicBezTo>
                    <a:pt x="1574499" y="1013639"/>
                    <a:pt x="1566461" y="1015112"/>
                    <a:pt x="1558666" y="1018059"/>
                  </a:cubicBezTo>
                  <a:cubicBezTo>
                    <a:pt x="1527508" y="1029872"/>
                    <a:pt x="1511917" y="1065238"/>
                    <a:pt x="1527484" y="1096682"/>
                  </a:cubicBezTo>
                  <a:cubicBezTo>
                    <a:pt x="1539177" y="1128127"/>
                    <a:pt x="1574232" y="1143861"/>
                    <a:pt x="1605414" y="1128127"/>
                  </a:cubicBezTo>
                  <a:cubicBezTo>
                    <a:pt x="1636595" y="1116338"/>
                    <a:pt x="1648288" y="1080948"/>
                    <a:pt x="1636595" y="1049504"/>
                  </a:cubicBezTo>
                  <a:cubicBezTo>
                    <a:pt x="1627825" y="1025920"/>
                    <a:pt x="1605915" y="1013394"/>
                    <a:pt x="1582353" y="1013577"/>
                  </a:cubicBezTo>
                  <a:close/>
                  <a:moveTo>
                    <a:pt x="2034086" y="892305"/>
                  </a:moveTo>
                  <a:cubicBezTo>
                    <a:pt x="1999031" y="998427"/>
                    <a:pt x="1944463" y="1116362"/>
                    <a:pt x="1874329" y="1234273"/>
                  </a:cubicBezTo>
                  <a:cubicBezTo>
                    <a:pt x="1753525" y="1434728"/>
                    <a:pt x="1562586" y="1658785"/>
                    <a:pt x="1266435" y="1823874"/>
                  </a:cubicBezTo>
                  <a:cubicBezTo>
                    <a:pt x="1262537" y="1835663"/>
                    <a:pt x="1254741" y="1843530"/>
                    <a:pt x="1250844" y="1851397"/>
                  </a:cubicBezTo>
                  <a:lnTo>
                    <a:pt x="1250844" y="1863186"/>
                  </a:lnTo>
                  <a:lnTo>
                    <a:pt x="1250844" y="1867107"/>
                  </a:lnTo>
                  <a:cubicBezTo>
                    <a:pt x="1285923" y="1874974"/>
                    <a:pt x="1324900" y="1882841"/>
                    <a:pt x="1379443" y="1886763"/>
                  </a:cubicBezTo>
                  <a:cubicBezTo>
                    <a:pt x="1402829" y="1808140"/>
                    <a:pt x="1476861" y="1753118"/>
                    <a:pt x="1562586" y="1753118"/>
                  </a:cubicBezTo>
                  <a:cubicBezTo>
                    <a:pt x="1601563" y="1753118"/>
                    <a:pt x="1632721" y="1764907"/>
                    <a:pt x="1663902" y="1780641"/>
                  </a:cubicBezTo>
                  <a:cubicBezTo>
                    <a:pt x="1784706" y="1646996"/>
                    <a:pt x="1909384" y="1540850"/>
                    <a:pt x="2022393" y="1454384"/>
                  </a:cubicBezTo>
                  <a:cubicBezTo>
                    <a:pt x="2006802" y="1426861"/>
                    <a:pt x="1999007" y="1395417"/>
                    <a:pt x="1999007" y="1363972"/>
                  </a:cubicBezTo>
                  <a:cubicBezTo>
                    <a:pt x="1999007" y="1253904"/>
                    <a:pt x="2088630" y="1163493"/>
                    <a:pt x="2197740" y="1163493"/>
                  </a:cubicBezTo>
                  <a:cubicBezTo>
                    <a:pt x="2260079" y="1163493"/>
                    <a:pt x="2314623" y="1191016"/>
                    <a:pt x="2349726" y="1238194"/>
                  </a:cubicBezTo>
                  <a:cubicBezTo>
                    <a:pt x="2353624" y="1234273"/>
                    <a:pt x="2353624" y="1234273"/>
                    <a:pt x="2357521" y="1234273"/>
                  </a:cubicBezTo>
                  <a:cubicBezTo>
                    <a:pt x="2256206" y="1096706"/>
                    <a:pt x="2147095" y="986639"/>
                    <a:pt x="2034086" y="892305"/>
                  </a:cubicBezTo>
                  <a:close/>
                  <a:moveTo>
                    <a:pt x="1493409" y="860523"/>
                  </a:moveTo>
                  <a:cubicBezTo>
                    <a:pt x="1592051" y="861069"/>
                    <a:pt x="1686309" y="920767"/>
                    <a:pt x="1730140" y="1018059"/>
                  </a:cubicBezTo>
                  <a:cubicBezTo>
                    <a:pt x="1784707" y="1147783"/>
                    <a:pt x="1722368" y="1297162"/>
                    <a:pt x="1593769" y="1352184"/>
                  </a:cubicBezTo>
                  <a:cubicBezTo>
                    <a:pt x="1504146" y="1391495"/>
                    <a:pt x="1402830" y="1371839"/>
                    <a:pt x="1332696" y="1312872"/>
                  </a:cubicBezTo>
                  <a:lnTo>
                    <a:pt x="1321003" y="1301083"/>
                  </a:lnTo>
                  <a:cubicBezTo>
                    <a:pt x="1309310" y="1289271"/>
                    <a:pt x="1285924" y="1305005"/>
                    <a:pt x="1285924" y="1305005"/>
                  </a:cubicBezTo>
                  <a:lnTo>
                    <a:pt x="1285924" y="1320739"/>
                  </a:lnTo>
                  <a:lnTo>
                    <a:pt x="1258640" y="1391495"/>
                  </a:lnTo>
                  <a:lnTo>
                    <a:pt x="1231356" y="1403284"/>
                  </a:lnTo>
                  <a:lnTo>
                    <a:pt x="1208066" y="1344293"/>
                  </a:lnTo>
                  <a:lnTo>
                    <a:pt x="1134034" y="1375737"/>
                  </a:lnTo>
                  <a:lnTo>
                    <a:pt x="1110648" y="1426837"/>
                  </a:lnTo>
                  <a:lnTo>
                    <a:pt x="1095057" y="1434704"/>
                  </a:lnTo>
                  <a:lnTo>
                    <a:pt x="1059978" y="1422916"/>
                  </a:lnTo>
                  <a:lnTo>
                    <a:pt x="1017103" y="1438650"/>
                  </a:lnTo>
                  <a:lnTo>
                    <a:pt x="1005411" y="1470094"/>
                  </a:lnTo>
                  <a:lnTo>
                    <a:pt x="970331" y="1485829"/>
                  </a:lnTo>
                  <a:lnTo>
                    <a:pt x="935252" y="1470094"/>
                  </a:lnTo>
                  <a:lnTo>
                    <a:pt x="911866" y="1481883"/>
                  </a:lnTo>
                  <a:lnTo>
                    <a:pt x="896276" y="1521195"/>
                  </a:lnTo>
                  <a:lnTo>
                    <a:pt x="865094" y="1532983"/>
                  </a:lnTo>
                  <a:lnTo>
                    <a:pt x="779369" y="1501539"/>
                  </a:lnTo>
                  <a:cubicBezTo>
                    <a:pt x="728699" y="1489750"/>
                    <a:pt x="736495" y="1446517"/>
                    <a:pt x="736495" y="1446517"/>
                  </a:cubicBezTo>
                  <a:cubicBezTo>
                    <a:pt x="736495" y="1446517"/>
                    <a:pt x="767676" y="1379683"/>
                    <a:pt x="775471" y="1356105"/>
                  </a:cubicBezTo>
                  <a:cubicBezTo>
                    <a:pt x="783243" y="1332528"/>
                    <a:pt x="814424" y="1320739"/>
                    <a:pt x="814424" y="1320739"/>
                  </a:cubicBezTo>
                  <a:lnTo>
                    <a:pt x="1192403" y="1159571"/>
                  </a:lnTo>
                  <a:cubicBezTo>
                    <a:pt x="1192403" y="1159571"/>
                    <a:pt x="1243049" y="1135970"/>
                    <a:pt x="1239152" y="1100604"/>
                  </a:cubicBezTo>
                  <a:cubicBezTo>
                    <a:pt x="1246947" y="1006271"/>
                    <a:pt x="1305388" y="919804"/>
                    <a:pt x="1395011" y="880493"/>
                  </a:cubicBezTo>
                  <a:cubicBezTo>
                    <a:pt x="1427161" y="866732"/>
                    <a:pt x="1460529" y="860341"/>
                    <a:pt x="1493409" y="860523"/>
                  </a:cubicBezTo>
                  <a:close/>
                  <a:moveTo>
                    <a:pt x="592280" y="538525"/>
                  </a:moveTo>
                  <a:cubicBezTo>
                    <a:pt x="471476" y="562103"/>
                    <a:pt x="374058" y="589625"/>
                    <a:pt x="311719" y="609281"/>
                  </a:cubicBezTo>
                  <a:cubicBezTo>
                    <a:pt x="225994" y="738981"/>
                    <a:pt x="163655" y="884414"/>
                    <a:pt x="132473" y="1041637"/>
                  </a:cubicBezTo>
                  <a:cubicBezTo>
                    <a:pt x="159733" y="1088815"/>
                    <a:pt x="210403" y="1167438"/>
                    <a:pt x="284435" y="1253904"/>
                  </a:cubicBezTo>
                  <a:cubicBezTo>
                    <a:pt x="311719" y="1238194"/>
                    <a:pt x="342876" y="1230327"/>
                    <a:pt x="377955" y="1230327"/>
                  </a:cubicBezTo>
                  <a:cubicBezTo>
                    <a:pt x="397444" y="1230327"/>
                    <a:pt x="416932" y="1234273"/>
                    <a:pt x="436420" y="1238194"/>
                  </a:cubicBezTo>
                  <a:cubicBezTo>
                    <a:pt x="502657" y="1022005"/>
                    <a:pt x="592280" y="841181"/>
                    <a:pt x="685800" y="695747"/>
                  </a:cubicBezTo>
                  <a:cubicBezTo>
                    <a:pt x="635154" y="660381"/>
                    <a:pt x="596178" y="605360"/>
                    <a:pt x="592280" y="538525"/>
                  </a:cubicBezTo>
                  <a:close/>
                  <a:moveTo>
                    <a:pt x="2131480" y="518869"/>
                  </a:moveTo>
                  <a:cubicBezTo>
                    <a:pt x="2119787" y="593547"/>
                    <a:pt x="2096401" y="715403"/>
                    <a:pt x="2045755" y="860837"/>
                  </a:cubicBezTo>
                  <a:cubicBezTo>
                    <a:pt x="2162638" y="959116"/>
                    <a:pt x="2275646" y="1073105"/>
                    <a:pt x="2384757" y="1218538"/>
                  </a:cubicBezTo>
                  <a:cubicBezTo>
                    <a:pt x="2392553" y="1214617"/>
                    <a:pt x="2396450" y="1210671"/>
                    <a:pt x="2400348" y="1206750"/>
                  </a:cubicBezTo>
                  <a:cubicBezTo>
                    <a:pt x="2388679" y="947303"/>
                    <a:pt x="2287363" y="707536"/>
                    <a:pt x="2131480" y="518869"/>
                  </a:cubicBezTo>
                  <a:close/>
                  <a:moveTo>
                    <a:pt x="985850" y="507129"/>
                  </a:moveTo>
                  <a:lnTo>
                    <a:pt x="985850" y="526784"/>
                  </a:lnTo>
                  <a:cubicBezTo>
                    <a:pt x="985850" y="597516"/>
                    <a:pt x="946873" y="664351"/>
                    <a:pt x="892329" y="695795"/>
                  </a:cubicBezTo>
                  <a:cubicBezTo>
                    <a:pt x="962463" y="805839"/>
                    <a:pt x="1036519" y="943429"/>
                    <a:pt x="1098858" y="1120307"/>
                  </a:cubicBezTo>
                  <a:lnTo>
                    <a:pt x="1071575" y="1132096"/>
                  </a:lnTo>
                  <a:cubicBezTo>
                    <a:pt x="1009212" y="963085"/>
                    <a:pt x="935180" y="825495"/>
                    <a:pt x="861148" y="711506"/>
                  </a:cubicBezTo>
                  <a:cubicBezTo>
                    <a:pt x="837762" y="719373"/>
                    <a:pt x="814400" y="727240"/>
                    <a:pt x="791014" y="727240"/>
                  </a:cubicBezTo>
                  <a:cubicBezTo>
                    <a:pt x="763730" y="727240"/>
                    <a:pt x="736470" y="719373"/>
                    <a:pt x="713084" y="711506"/>
                  </a:cubicBezTo>
                  <a:cubicBezTo>
                    <a:pt x="619563" y="856939"/>
                    <a:pt x="529917" y="1037739"/>
                    <a:pt x="463680" y="1250007"/>
                  </a:cubicBezTo>
                  <a:cubicBezTo>
                    <a:pt x="529941" y="1281451"/>
                    <a:pt x="576689" y="1348262"/>
                    <a:pt x="576689" y="1426885"/>
                  </a:cubicBezTo>
                  <a:cubicBezTo>
                    <a:pt x="576689" y="1462275"/>
                    <a:pt x="568894" y="1497641"/>
                    <a:pt x="553303" y="1525164"/>
                  </a:cubicBezTo>
                  <a:cubicBezTo>
                    <a:pt x="650745" y="1603763"/>
                    <a:pt x="763730" y="1682386"/>
                    <a:pt x="896227" y="1745275"/>
                  </a:cubicBezTo>
                  <a:cubicBezTo>
                    <a:pt x="931282" y="1698096"/>
                    <a:pt x="989747" y="1666652"/>
                    <a:pt x="1055984" y="1666652"/>
                  </a:cubicBezTo>
                  <a:cubicBezTo>
                    <a:pt x="1110551" y="1666652"/>
                    <a:pt x="1157299" y="1686308"/>
                    <a:pt x="1192379" y="1721674"/>
                  </a:cubicBezTo>
                  <a:cubicBezTo>
                    <a:pt x="1188481" y="1639129"/>
                    <a:pt x="1176788" y="1560506"/>
                    <a:pt x="1161221" y="1481978"/>
                  </a:cubicBezTo>
                  <a:lnTo>
                    <a:pt x="1165119" y="1481978"/>
                  </a:lnTo>
                  <a:lnTo>
                    <a:pt x="1176812" y="1454456"/>
                  </a:lnTo>
                  <a:lnTo>
                    <a:pt x="1196300" y="1493767"/>
                  </a:lnTo>
                  <a:cubicBezTo>
                    <a:pt x="1211891" y="1580257"/>
                    <a:pt x="1223584" y="1670645"/>
                    <a:pt x="1227482" y="1768924"/>
                  </a:cubicBezTo>
                  <a:cubicBezTo>
                    <a:pt x="1235277" y="1780713"/>
                    <a:pt x="1239175" y="1792501"/>
                    <a:pt x="1243072" y="1804290"/>
                  </a:cubicBezTo>
                  <a:lnTo>
                    <a:pt x="1243072" y="1800369"/>
                  </a:lnTo>
                  <a:cubicBezTo>
                    <a:pt x="1266435" y="1768924"/>
                    <a:pt x="1285923" y="1733534"/>
                    <a:pt x="1309309" y="1698168"/>
                  </a:cubicBezTo>
                  <a:cubicBezTo>
                    <a:pt x="1352183" y="1619569"/>
                    <a:pt x="1398932" y="1533079"/>
                    <a:pt x="1441806" y="1438745"/>
                  </a:cubicBezTo>
                  <a:cubicBezTo>
                    <a:pt x="1453499" y="1442667"/>
                    <a:pt x="1465192" y="1442667"/>
                    <a:pt x="1476885" y="1442667"/>
                  </a:cubicBezTo>
                  <a:cubicBezTo>
                    <a:pt x="1430113" y="1540922"/>
                    <a:pt x="1383365" y="1631334"/>
                    <a:pt x="1336593" y="1713878"/>
                  </a:cubicBezTo>
                  <a:cubicBezTo>
                    <a:pt x="1324900" y="1733534"/>
                    <a:pt x="1313207" y="1749244"/>
                    <a:pt x="1301514" y="1768900"/>
                  </a:cubicBezTo>
                  <a:cubicBezTo>
                    <a:pt x="1562586" y="1607732"/>
                    <a:pt x="1734036" y="1403332"/>
                    <a:pt x="1847045" y="1218586"/>
                  </a:cubicBezTo>
                  <a:cubicBezTo>
                    <a:pt x="1921077" y="1100652"/>
                    <a:pt x="1971723" y="978795"/>
                    <a:pt x="2010700" y="872673"/>
                  </a:cubicBezTo>
                  <a:cubicBezTo>
                    <a:pt x="1948361" y="825495"/>
                    <a:pt x="1882100" y="782262"/>
                    <a:pt x="1819761" y="742950"/>
                  </a:cubicBezTo>
                  <a:cubicBezTo>
                    <a:pt x="1792478" y="758684"/>
                    <a:pt x="1757423" y="770473"/>
                    <a:pt x="1718446" y="770473"/>
                  </a:cubicBezTo>
                  <a:lnTo>
                    <a:pt x="1698957" y="770473"/>
                  </a:lnTo>
                  <a:cubicBezTo>
                    <a:pt x="1695060" y="797996"/>
                    <a:pt x="1687264" y="825495"/>
                    <a:pt x="1683366" y="853018"/>
                  </a:cubicBezTo>
                  <a:cubicBezTo>
                    <a:pt x="1675571" y="845150"/>
                    <a:pt x="1663878" y="837283"/>
                    <a:pt x="1656083" y="833362"/>
                  </a:cubicBezTo>
                  <a:cubicBezTo>
                    <a:pt x="1659981" y="809784"/>
                    <a:pt x="1663878" y="786183"/>
                    <a:pt x="1667776" y="762606"/>
                  </a:cubicBezTo>
                  <a:cubicBezTo>
                    <a:pt x="1593744" y="742950"/>
                    <a:pt x="1539200" y="684007"/>
                    <a:pt x="1523610" y="605384"/>
                  </a:cubicBezTo>
                  <a:cubicBezTo>
                    <a:pt x="1344364" y="542495"/>
                    <a:pt x="1176788" y="514972"/>
                    <a:pt x="1024826" y="511050"/>
                  </a:cubicBezTo>
                  <a:cubicBezTo>
                    <a:pt x="1013133" y="511050"/>
                    <a:pt x="1001440" y="507129"/>
                    <a:pt x="985850" y="507129"/>
                  </a:cubicBezTo>
                  <a:close/>
                  <a:moveTo>
                    <a:pt x="1641978" y="470692"/>
                  </a:moveTo>
                  <a:cubicBezTo>
                    <a:pt x="1636618" y="470692"/>
                    <a:pt x="1630772" y="473639"/>
                    <a:pt x="1624925" y="479534"/>
                  </a:cubicBezTo>
                  <a:cubicBezTo>
                    <a:pt x="1617130" y="487401"/>
                    <a:pt x="1617130" y="499190"/>
                    <a:pt x="1624925" y="507057"/>
                  </a:cubicBezTo>
                  <a:cubicBezTo>
                    <a:pt x="1624925" y="507057"/>
                    <a:pt x="1632721" y="518869"/>
                    <a:pt x="1687264" y="573891"/>
                  </a:cubicBezTo>
                  <a:cubicBezTo>
                    <a:pt x="1687264" y="573891"/>
                    <a:pt x="1679493" y="581758"/>
                    <a:pt x="1624925" y="636780"/>
                  </a:cubicBezTo>
                  <a:cubicBezTo>
                    <a:pt x="1617130" y="644647"/>
                    <a:pt x="1617130" y="656436"/>
                    <a:pt x="1624925" y="664303"/>
                  </a:cubicBezTo>
                  <a:cubicBezTo>
                    <a:pt x="1636618" y="676092"/>
                    <a:pt x="1648311" y="676092"/>
                    <a:pt x="1656107" y="664303"/>
                  </a:cubicBezTo>
                  <a:cubicBezTo>
                    <a:pt x="1656107" y="664303"/>
                    <a:pt x="1663878" y="656436"/>
                    <a:pt x="1718446" y="601414"/>
                  </a:cubicBezTo>
                  <a:cubicBezTo>
                    <a:pt x="1718446" y="601414"/>
                    <a:pt x="1726241" y="609281"/>
                    <a:pt x="1780784" y="664303"/>
                  </a:cubicBezTo>
                  <a:cubicBezTo>
                    <a:pt x="1788580" y="676092"/>
                    <a:pt x="1804171" y="676092"/>
                    <a:pt x="1811966" y="664303"/>
                  </a:cubicBezTo>
                  <a:cubicBezTo>
                    <a:pt x="1819761" y="656436"/>
                    <a:pt x="1819761" y="644647"/>
                    <a:pt x="1811966" y="636780"/>
                  </a:cubicBezTo>
                  <a:cubicBezTo>
                    <a:pt x="1811966" y="636780"/>
                    <a:pt x="1804171" y="628913"/>
                    <a:pt x="1749627" y="573891"/>
                  </a:cubicBezTo>
                  <a:cubicBezTo>
                    <a:pt x="1749627" y="573891"/>
                    <a:pt x="1757423" y="566024"/>
                    <a:pt x="1811966" y="511002"/>
                  </a:cubicBezTo>
                  <a:cubicBezTo>
                    <a:pt x="1819761" y="503135"/>
                    <a:pt x="1819761" y="487425"/>
                    <a:pt x="1811966" y="479558"/>
                  </a:cubicBezTo>
                  <a:cubicBezTo>
                    <a:pt x="1804171" y="471691"/>
                    <a:pt x="1788580" y="471691"/>
                    <a:pt x="1780784" y="479558"/>
                  </a:cubicBezTo>
                  <a:lnTo>
                    <a:pt x="1718446" y="542423"/>
                  </a:lnTo>
                  <a:cubicBezTo>
                    <a:pt x="1718446" y="542423"/>
                    <a:pt x="1710650" y="534556"/>
                    <a:pt x="1656107" y="479534"/>
                  </a:cubicBezTo>
                  <a:cubicBezTo>
                    <a:pt x="1652209" y="473639"/>
                    <a:pt x="1647337" y="470692"/>
                    <a:pt x="1641978" y="470692"/>
                  </a:cubicBezTo>
                  <a:close/>
                  <a:moveTo>
                    <a:pt x="876763" y="436307"/>
                  </a:moveTo>
                  <a:cubicBezTo>
                    <a:pt x="870916" y="437287"/>
                    <a:pt x="865070" y="440234"/>
                    <a:pt x="861172" y="444168"/>
                  </a:cubicBezTo>
                  <a:lnTo>
                    <a:pt x="763754" y="577813"/>
                  </a:lnTo>
                  <a:lnTo>
                    <a:pt x="697517" y="514924"/>
                  </a:lnTo>
                  <a:cubicBezTo>
                    <a:pt x="689722" y="507057"/>
                    <a:pt x="674131" y="507057"/>
                    <a:pt x="666336" y="514924"/>
                  </a:cubicBezTo>
                  <a:cubicBezTo>
                    <a:pt x="658540" y="526713"/>
                    <a:pt x="658540" y="538501"/>
                    <a:pt x="670233" y="546368"/>
                  </a:cubicBezTo>
                  <a:lnTo>
                    <a:pt x="752061" y="628937"/>
                  </a:lnTo>
                  <a:cubicBezTo>
                    <a:pt x="755958" y="632859"/>
                    <a:pt x="759856" y="632859"/>
                    <a:pt x="767651" y="632859"/>
                  </a:cubicBezTo>
                  <a:cubicBezTo>
                    <a:pt x="775447" y="632859"/>
                    <a:pt x="779344" y="628913"/>
                    <a:pt x="783242" y="624992"/>
                  </a:cubicBezTo>
                  <a:lnTo>
                    <a:pt x="900149" y="471691"/>
                  </a:lnTo>
                  <a:cubicBezTo>
                    <a:pt x="904046" y="459902"/>
                    <a:pt x="904046" y="448113"/>
                    <a:pt x="892353" y="440246"/>
                  </a:cubicBezTo>
                  <a:cubicBezTo>
                    <a:pt x="888456" y="436312"/>
                    <a:pt x="882609" y="435326"/>
                    <a:pt x="876763" y="436307"/>
                  </a:cubicBezTo>
                  <a:close/>
                  <a:moveTo>
                    <a:pt x="545531" y="357702"/>
                  </a:moveTo>
                  <a:cubicBezTo>
                    <a:pt x="471500" y="420591"/>
                    <a:pt x="401341" y="487425"/>
                    <a:pt x="342876" y="566024"/>
                  </a:cubicBezTo>
                  <a:cubicBezTo>
                    <a:pt x="405239" y="546368"/>
                    <a:pt x="490964" y="526713"/>
                    <a:pt x="592280" y="507057"/>
                  </a:cubicBezTo>
                  <a:cubicBezTo>
                    <a:pt x="596178" y="475612"/>
                    <a:pt x="607871" y="448089"/>
                    <a:pt x="619563" y="424512"/>
                  </a:cubicBezTo>
                  <a:cubicBezTo>
                    <a:pt x="588406" y="393068"/>
                    <a:pt x="561122" y="373436"/>
                    <a:pt x="545531" y="357702"/>
                  </a:cubicBezTo>
                  <a:close/>
                  <a:moveTo>
                    <a:pt x="1737934" y="216214"/>
                  </a:moveTo>
                  <a:cubicBezTo>
                    <a:pt x="1741832" y="271235"/>
                    <a:pt x="1741832" y="322336"/>
                    <a:pt x="1741832" y="373436"/>
                  </a:cubicBezTo>
                  <a:cubicBezTo>
                    <a:pt x="1839250" y="385225"/>
                    <a:pt x="1917179" y="471691"/>
                    <a:pt x="1917179" y="573891"/>
                  </a:cubicBezTo>
                  <a:cubicBezTo>
                    <a:pt x="1917179" y="632859"/>
                    <a:pt x="1889919" y="687904"/>
                    <a:pt x="1847045" y="723270"/>
                  </a:cubicBezTo>
                  <a:cubicBezTo>
                    <a:pt x="1905486" y="758660"/>
                    <a:pt x="1963952" y="797972"/>
                    <a:pt x="2022393" y="841205"/>
                  </a:cubicBezTo>
                  <a:cubicBezTo>
                    <a:pt x="2076936" y="680037"/>
                    <a:pt x="2096425" y="550314"/>
                    <a:pt x="2104220" y="487425"/>
                  </a:cubicBezTo>
                  <a:cubicBezTo>
                    <a:pt x="2002880" y="377357"/>
                    <a:pt x="1878203" y="283024"/>
                    <a:pt x="1737934" y="216214"/>
                  </a:cubicBezTo>
                  <a:close/>
                  <a:moveTo>
                    <a:pt x="1278104" y="110068"/>
                  </a:moveTo>
                  <a:cubicBezTo>
                    <a:pt x="1207969" y="161168"/>
                    <a:pt x="1083268" y="255501"/>
                    <a:pt x="946849" y="404856"/>
                  </a:cubicBezTo>
                  <a:cubicBezTo>
                    <a:pt x="962439" y="428434"/>
                    <a:pt x="974133" y="452035"/>
                    <a:pt x="981928" y="475612"/>
                  </a:cubicBezTo>
                  <a:cubicBezTo>
                    <a:pt x="997519" y="475612"/>
                    <a:pt x="1013109" y="475612"/>
                    <a:pt x="1028700" y="479534"/>
                  </a:cubicBezTo>
                  <a:cubicBezTo>
                    <a:pt x="1176764" y="483479"/>
                    <a:pt x="1344340" y="510978"/>
                    <a:pt x="1523586" y="569946"/>
                  </a:cubicBezTo>
                  <a:cubicBezTo>
                    <a:pt x="1523586" y="463824"/>
                    <a:pt x="1605413" y="377334"/>
                    <a:pt x="1710626" y="373412"/>
                  </a:cubicBezTo>
                  <a:cubicBezTo>
                    <a:pt x="1710626" y="318390"/>
                    <a:pt x="1710626" y="259423"/>
                    <a:pt x="1706729" y="204401"/>
                  </a:cubicBezTo>
                  <a:cubicBezTo>
                    <a:pt x="1574255" y="145434"/>
                    <a:pt x="1430065" y="113989"/>
                    <a:pt x="1278104" y="110068"/>
                  </a:cubicBezTo>
                  <a:close/>
                  <a:moveTo>
                    <a:pt x="1223560" y="110068"/>
                  </a:moveTo>
                  <a:cubicBezTo>
                    <a:pt x="978054" y="117935"/>
                    <a:pt x="755958" y="200479"/>
                    <a:pt x="572791" y="338046"/>
                  </a:cubicBezTo>
                  <a:cubicBezTo>
                    <a:pt x="588382" y="353780"/>
                    <a:pt x="611744" y="373436"/>
                    <a:pt x="639028" y="397013"/>
                  </a:cubicBezTo>
                  <a:cubicBezTo>
                    <a:pt x="678005" y="353780"/>
                    <a:pt x="728674" y="326257"/>
                    <a:pt x="791014" y="326257"/>
                  </a:cubicBezTo>
                  <a:cubicBezTo>
                    <a:pt x="841683" y="326257"/>
                    <a:pt x="888432" y="349835"/>
                    <a:pt x="923511" y="381279"/>
                  </a:cubicBezTo>
                  <a:cubicBezTo>
                    <a:pt x="1040417" y="255501"/>
                    <a:pt x="1149528" y="165089"/>
                    <a:pt x="1223560" y="110068"/>
                  </a:cubicBezTo>
                  <a:close/>
                  <a:moveTo>
                    <a:pt x="1254741" y="0"/>
                  </a:moveTo>
                  <a:cubicBezTo>
                    <a:pt x="1948337" y="0"/>
                    <a:pt x="2513357" y="569970"/>
                    <a:pt x="2513381" y="1265693"/>
                  </a:cubicBezTo>
                  <a:cubicBezTo>
                    <a:pt x="2513381" y="1965386"/>
                    <a:pt x="1948361" y="2535332"/>
                    <a:pt x="1254741" y="2535332"/>
                  </a:cubicBezTo>
                  <a:cubicBezTo>
                    <a:pt x="565020" y="2535332"/>
                    <a:pt x="0" y="1965362"/>
                    <a:pt x="0" y="1265693"/>
                  </a:cubicBezTo>
                  <a:cubicBezTo>
                    <a:pt x="0" y="569970"/>
                    <a:pt x="565020" y="0"/>
                    <a:pt x="1254741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A7C44B48-6C05-4DE1-ADB3-012924F1B9A3}"/>
              </a:ext>
            </a:extLst>
          </p:cNvPr>
          <p:cNvGrpSpPr/>
          <p:nvPr/>
        </p:nvGrpSpPr>
        <p:grpSpPr>
          <a:xfrm>
            <a:off x="1903349" y="2883184"/>
            <a:ext cx="371897" cy="371897"/>
            <a:chOff x="4527459" y="640845"/>
            <a:chExt cx="3123355" cy="3123355"/>
          </a:xfrm>
        </p:grpSpPr>
        <p:sp>
          <p:nvSpPr>
            <p:cNvPr id="230" name="Graphic 15">
              <a:extLst>
                <a:ext uri="{FF2B5EF4-FFF2-40B4-BE49-F238E27FC236}">
                  <a16:creationId xmlns:a16="http://schemas.microsoft.com/office/drawing/2014/main" id="{BA3F4858-5EAE-4AC3-A1D2-C8E4CD4240F7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31" name="Graphic 15">
              <a:extLst>
                <a:ext uri="{FF2B5EF4-FFF2-40B4-BE49-F238E27FC236}">
                  <a16:creationId xmlns:a16="http://schemas.microsoft.com/office/drawing/2014/main" id="{D4F8FFFB-8528-4538-A262-33A875DBA07F}"/>
                </a:ext>
              </a:extLst>
            </p:cNvPr>
            <p:cNvGrpSpPr/>
            <p:nvPr/>
          </p:nvGrpSpPr>
          <p:grpSpPr>
            <a:xfrm>
              <a:off x="5037027" y="957704"/>
              <a:ext cx="2142575" cy="2139370"/>
              <a:chOff x="5037027" y="957704"/>
              <a:chExt cx="2142575" cy="2139370"/>
            </a:xfrm>
            <a:solidFill>
              <a:srgbClr val="FFFFFF"/>
            </a:solidFill>
          </p:grpSpPr>
          <p:sp>
            <p:nvSpPr>
              <p:cNvPr id="232" name="Graphic 15">
                <a:extLst>
                  <a:ext uri="{FF2B5EF4-FFF2-40B4-BE49-F238E27FC236}">
                    <a16:creationId xmlns:a16="http://schemas.microsoft.com/office/drawing/2014/main" id="{AC2768B4-880B-413C-A03C-DEAF2E75EBC6}"/>
                  </a:ext>
                </a:extLst>
              </p:cNvPr>
              <p:cNvSpPr/>
              <p:nvPr/>
            </p:nvSpPr>
            <p:spPr>
              <a:xfrm>
                <a:off x="5037027" y="957704"/>
                <a:ext cx="2142575" cy="2139370"/>
              </a:xfrm>
              <a:custGeom>
                <a:avLst/>
                <a:gdLst>
                  <a:gd name="connsiteX0" fmla="*/ 2023134 w 2142575"/>
                  <a:gd name="connsiteY0" fmla="*/ 1900465 h 2139370"/>
                  <a:gd name="connsiteX1" fmla="*/ 2005367 w 2142575"/>
                  <a:gd name="connsiteY1" fmla="*/ 1900465 h 2139370"/>
                  <a:gd name="connsiteX2" fmla="*/ 2005367 w 2142575"/>
                  <a:gd name="connsiteY2" fmla="*/ 1193072 h 2139370"/>
                  <a:gd name="connsiteX3" fmla="*/ 1871722 w 2142575"/>
                  <a:gd name="connsiteY3" fmla="*/ 1059427 h 2139370"/>
                  <a:gd name="connsiteX4" fmla="*/ 1402877 w 2142575"/>
                  <a:gd name="connsiteY4" fmla="*/ 1059427 h 2139370"/>
                  <a:gd name="connsiteX5" fmla="*/ 1058471 w 2142575"/>
                  <a:gd name="connsiteY5" fmla="*/ 783744 h 2139370"/>
                  <a:gd name="connsiteX6" fmla="*/ 1218084 w 2142575"/>
                  <a:gd name="connsiteY6" fmla="*/ 443522 h 2139370"/>
                  <a:gd name="connsiteX7" fmla="*/ 776762 w 2142575"/>
                  <a:gd name="connsiteY7" fmla="*/ 0 h 2139370"/>
                  <a:gd name="connsiteX8" fmla="*/ 330800 w 2142575"/>
                  <a:gd name="connsiteY8" fmla="*/ 443522 h 2139370"/>
                  <a:gd name="connsiteX9" fmla="*/ 488644 w 2142575"/>
                  <a:gd name="connsiteY9" fmla="*/ 782357 h 2139370"/>
                  <a:gd name="connsiteX10" fmla="*/ 0 w 2142575"/>
                  <a:gd name="connsiteY10" fmla="*/ 1561582 h 2139370"/>
                  <a:gd name="connsiteX11" fmla="*/ 0 w 2142575"/>
                  <a:gd name="connsiteY11" fmla="*/ 1817872 h 2139370"/>
                  <a:gd name="connsiteX12" fmla="*/ 575278 w 2142575"/>
                  <a:gd name="connsiteY12" fmla="*/ 1817872 h 2139370"/>
                  <a:gd name="connsiteX13" fmla="*/ 575278 w 2142575"/>
                  <a:gd name="connsiteY13" fmla="*/ 1900441 h 2139370"/>
                  <a:gd name="connsiteX14" fmla="*/ 557488 w 2142575"/>
                  <a:gd name="connsiteY14" fmla="*/ 1900441 h 2139370"/>
                  <a:gd name="connsiteX15" fmla="*/ 438022 w 2142575"/>
                  <a:gd name="connsiteY15" fmla="*/ 2019906 h 2139370"/>
                  <a:gd name="connsiteX16" fmla="*/ 557488 w 2142575"/>
                  <a:gd name="connsiteY16" fmla="*/ 2139371 h 2139370"/>
                  <a:gd name="connsiteX17" fmla="*/ 2023110 w 2142575"/>
                  <a:gd name="connsiteY17" fmla="*/ 2139371 h 2139370"/>
                  <a:gd name="connsiteX18" fmla="*/ 2142575 w 2142575"/>
                  <a:gd name="connsiteY18" fmla="*/ 2019906 h 2139370"/>
                  <a:gd name="connsiteX19" fmla="*/ 2023134 w 2142575"/>
                  <a:gd name="connsiteY19" fmla="*/ 1900465 h 2139370"/>
                  <a:gd name="connsiteX20" fmla="*/ 431757 w 2142575"/>
                  <a:gd name="connsiteY20" fmla="*/ 443522 h 2139370"/>
                  <a:gd name="connsiteX21" fmla="*/ 776738 w 2142575"/>
                  <a:gd name="connsiteY21" fmla="*/ 100933 h 2139370"/>
                  <a:gd name="connsiteX22" fmla="*/ 1117103 w 2142575"/>
                  <a:gd name="connsiteY22" fmla="*/ 443522 h 2139370"/>
                  <a:gd name="connsiteX23" fmla="*/ 774323 w 2142575"/>
                  <a:gd name="connsiteY23" fmla="*/ 786303 h 2139370"/>
                  <a:gd name="connsiteX24" fmla="*/ 431757 w 2142575"/>
                  <a:gd name="connsiteY24" fmla="*/ 443522 h 2139370"/>
                  <a:gd name="connsiteX25" fmla="*/ 100981 w 2142575"/>
                  <a:gd name="connsiteY25" fmla="*/ 1716915 h 2139370"/>
                  <a:gd name="connsiteX26" fmla="*/ 100981 w 2142575"/>
                  <a:gd name="connsiteY26" fmla="*/ 1561582 h 2139370"/>
                  <a:gd name="connsiteX27" fmla="*/ 600338 w 2142575"/>
                  <a:gd name="connsiteY27" fmla="*/ 851535 h 2139370"/>
                  <a:gd name="connsiteX28" fmla="*/ 944673 w 2142575"/>
                  <a:gd name="connsiteY28" fmla="*/ 853233 h 2139370"/>
                  <a:gd name="connsiteX29" fmla="*/ 1274899 w 2142575"/>
                  <a:gd name="connsiteY29" fmla="*/ 1059427 h 2139370"/>
                  <a:gd name="connsiteX30" fmla="*/ 708923 w 2142575"/>
                  <a:gd name="connsiteY30" fmla="*/ 1059427 h 2139370"/>
                  <a:gd name="connsiteX31" fmla="*/ 575278 w 2142575"/>
                  <a:gd name="connsiteY31" fmla="*/ 1193072 h 2139370"/>
                  <a:gd name="connsiteX32" fmla="*/ 575278 w 2142575"/>
                  <a:gd name="connsiteY32" fmla="*/ 1716915 h 2139370"/>
                  <a:gd name="connsiteX33" fmla="*/ 100981 w 2142575"/>
                  <a:gd name="connsiteY33" fmla="*/ 1716915 h 2139370"/>
                  <a:gd name="connsiteX34" fmla="*/ 680348 w 2142575"/>
                  <a:gd name="connsiteY34" fmla="*/ 1193072 h 2139370"/>
                  <a:gd name="connsiteX35" fmla="*/ 708923 w 2142575"/>
                  <a:gd name="connsiteY35" fmla="*/ 1164497 h 2139370"/>
                  <a:gd name="connsiteX36" fmla="*/ 1871698 w 2142575"/>
                  <a:gd name="connsiteY36" fmla="*/ 1164497 h 2139370"/>
                  <a:gd name="connsiteX37" fmla="*/ 1900273 w 2142575"/>
                  <a:gd name="connsiteY37" fmla="*/ 1193072 h 2139370"/>
                  <a:gd name="connsiteX38" fmla="*/ 1900273 w 2142575"/>
                  <a:gd name="connsiteY38" fmla="*/ 1900465 h 2139370"/>
                  <a:gd name="connsiteX39" fmla="*/ 680348 w 2142575"/>
                  <a:gd name="connsiteY39" fmla="*/ 1900465 h 2139370"/>
                  <a:gd name="connsiteX40" fmla="*/ 680348 w 2142575"/>
                  <a:gd name="connsiteY40" fmla="*/ 1193072 h 2139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142575" h="2139370">
                    <a:moveTo>
                      <a:pt x="2023134" y="1900465"/>
                    </a:moveTo>
                    <a:lnTo>
                      <a:pt x="2005367" y="1900465"/>
                    </a:lnTo>
                    <a:lnTo>
                      <a:pt x="2005367" y="1193072"/>
                    </a:lnTo>
                    <a:cubicBezTo>
                      <a:pt x="2005367" y="1119399"/>
                      <a:pt x="1945396" y="1059427"/>
                      <a:pt x="1871722" y="1059427"/>
                    </a:cubicBezTo>
                    <a:lnTo>
                      <a:pt x="1402877" y="1059427"/>
                    </a:lnTo>
                    <a:cubicBezTo>
                      <a:pt x="1317176" y="932932"/>
                      <a:pt x="1199409" y="838551"/>
                      <a:pt x="1058471" y="783744"/>
                    </a:cubicBezTo>
                    <a:cubicBezTo>
                      <a:pt x="1158902" y="699741"/>
                      <a:pt x="1218084" y="574633"/>
                      <a:pt x="1218084" y="443522"/>
                    </a:cubicBezTo>
                    <a:cubicBezTo>
                      <a:pt x="1218084" y="198973"/>
                      <a:pt x="1020092" y="0"/>
                      <a:pt x="776762" y="0"/>
                    </a:cubicBezTo>
                    <a:cubicBezTo>
                      <a:pt x="530873" y="0"/>
                      <a:pt x="330800" y="198973"/>
                      <a:pt x="330800" y="443522"/>
                    </a:cubicBezTo>
                    <a:cubicBezTo>
                      <a:pt x="330800" y="575780"/>
                      <a:pt x="387974" y="697708"/>
                      <a:pt x="488644" y="782357"/>
                    </a:cubicBezTo>
                    <a:cubicBezTo>
                      <a:pt x="186419" y="899072"/>
                      <a:pt x="0" y="1194842"/>
                      <a:pt x="0" y="1561582"/>
                    </a:cubicBezTo>
                    <a:lnTo>
                      <a:pt x="0" y="1817872"/>
                    </a:lnTo>
                    <a:lnTo>
                      <a:pt x="575278" y="1817872"/>
                    </a:lnTo>
                    <a:lnTo>
                      <a:pt x="575278" y="1900441"/>
                    </a:lnTo>
                    <a:lnTo>
                      <a:pt x="557488" y="1900441"/>
                    </a:lnTo>
                    <a:cubicBezTo>
                      <a:pt x="491610" y="1900441"/>
                      <a:pt x="438022" y="1954028"/>
                      <a:pt x="438022" y="2019906"/>
                    </a:cubicBezTo>
                    <a:cubicBezTo>
                      <a:pt x="438022" y="2085784"/>
                      <a:pt x="491610" y="2139371"/>
                      <a:pt x="557488" y="2139371"/>
                    </a:cubicBezTo>
                    <a:lnTo>
                      <a:pt x="2023110" y="2139371"/>
                    </a:lnTo>
                    <a:cubicBezTo>
                      <a:pt x="2088988" y="2139371"/>
                      <a:pt x="2142575" y="2085784"/>
                      <a:pt x="2142575" y="2019906"/>
                    </a:cubicBezTo>
                    <a:cubicBezTo>
                      <a:pt x="2142575" y="1954052"/>
                      <a:pt x="2088988" y="1900465"/>
                      <a:pt x="2023134" y="1900465"/>
                    </a:cubicBezTo>
                    <a:close/>
                    <a:moveTo>
                      <a:pt x="431757" y="443522"/>
                    </a:moveTo>
                    <a:cubicBezTo>
                      <a:pt x="431757" y="254616"/>
                      <a:pt x="586541" y="100933"/>
                      <a:pt x="776738" y="100933"/>
                    </a:cubicBezTo>
                    <a:cubicBezTo>
                      <a:pt x="964400" y="100933"/>
                      <a:pt x="1117103" y="254616"/>
                      <a:pt x="1117103" y="443522"/>
                    </a:cubicBezTo>
                    <a:cubicBezTo>
                      <a:pt x="1117103" y="632524"/>
                      <a:pt x="963324" y="786303"/>
                      <a:pt x="774323" y="786303"/>
                    </a:cubicBezTo>
                    <a:cubicBezTo>
                      <a:pt x="585465" y="786327"/>
                      <a:pt x="431757" y="632524"/>
                      <a:pt x="431757" y="443522"/>
                    </a:cubicBezTo>
                    <a:close/>
                    <a:moveTo>
                      <a:pt x="100981" y="1716915"/>
                    </a:moveTo>
                    <a:lnTo>
                      <a:pt x="100981" y="1561582"/>
                    </a:lnTo>
                    <a:cubicBezTo>
                      <a:pt x="100981" y="1203761"/>
                      <a:pt x="296797" y="925687"/>
                      <a:pt x="600338" y="851535"/>
                    </a:cubicBezTo>
                    <a:cubicBezTo>
                      <a:pt x="710143" y="898498"/>
                      <a:pt x="835155" y="898881"/>
                      <a:pt x="944673" y="853233"/>
                    </a:cubicBezTo>
                    <a:cubicBezTo>
                      <a:pt x="1075735" y="886734"/>
                      <a:pt x="1188433" y="957394"/>
                      <a:pt x="1274899" y="1059427"/>
                    </a:cubicBezTo>
                    <a:lnTo>
                      <a:pt x="708923" y="1059427"/>
                    </a:lnTo>
                    <a:cubicBezTo>
                      <a:pt x="635250" y="1059427"/>
                      <a:pt x="575278" y="1119399"/>
                      <a:pt x="575278" y="1193072"/>
                    </a:cubicBezTo>
                    <a:lnTo>
                      <a:pt x="575278" y="1716915"/>
                    </a:lnTo>
                    <a:lnTo>
                      <a:pt x="100981" y="1716915"/>
                    </a:lnTo>
                    <a:close/>
                    <a:moveTo>
                      <a:pt x="680348" y="1193072"/>
                    </a:moveTo>
                    <a:cubicBezTo>
                      <a:pt x="680348" y="1177314"/>
                      <a:pt x="693165" y="1164497"/>
                      <a:pt x="708923" y="1164497"/>
                    </a:cubicBezTo>
                    <a:lnTo>
                      <a:pt x="1871698" y="1164497"/>
                    </a:lnTo>
                    <a:cubicBezTo>
                      <a:pt x="1887456" y="1164497"/>
                      <a:pt x="1900273" y="1177314"/>
                      <a:pt x="1900273" y="1193072"/>
                    </a:cubicBezTo>
                    <a:lnTo>
                      <a:pt x="1900273" y="1900465"/>
                    </a:lnTo>
                    <a:lnTo>
                      <a:pt x="680348" y="1900465"/>
                    </a:lnTo>
                    <a:lnTo>
                      <a:pt x="680348" y="119307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Graphic 15">
                <a:extLst>
                  <a:ext uri="{FF2B5EF4-FFF2-40B4-BE49-F238E27FC236}">
                    <a16:creationId xmlns:a16="http://schemas.microsoft.com/office/drawing/2014/main" id="{E29623F3-A3B1-4C3E-933D-5F69A1BE43F9}"/>
                  </a:ext>
                </a:extLst>
              </p:cNvPr>
              <p:cNvSpPr/>
              <p:nvPr/>
            </p:nvSpPr>
            <p:spPr>
              <a:xfrm>
                <a:off x="6008338" y="2349319"/>
                <a:ext cx="632380" cy="314372"/>
              </a:xfrm>
              <a:custGeom>
                <a:avLst/>
                <a:gdLst>
                  <a:gd name="connsiteX0" fmla="*/ 475254 w 632380"/>
                  <a:gd name="connsiteY0" fmla="*/ 0 h 314372"/>
                  <a:gd name="connsiteX1" fmla="*/ 329629 w 632380"/>
                  <a:gd name="connsiteY1" fmla="*/ 97729 h 314372"/>
                  <a:gd name="connsiteX2" fmla="*/ 44309 w 632380"/>
                  <a:gd name="connsiteY2" fmla="*/ 97729 h 314372"/>
                  <a:gd name="connsiteX3" fmla="*/ 0 w 632380"/>
                  <a:gd name="connsiteY3" fmla="*/ 157079 h 314372"/>
                  <a:gd name="connsiteX4" fmla="*/ 44309 w 632380"/>
                  <a:gd name="connsiteY4" fmla="*/ 216644 h 314372"/>
                  <a:gd name="connsiteX5" fmla="*/ 101770 w 632380"/>
                  <a:gd name="connsiteY5" fmla="*/ 216644 h 314372"/>
                  <a:gd name="connsiteX6" fmla="*/ 122980 w 632380"/>
                  <a:gd name="connsiteY6" fmla="*/ 236993 h 314372"/>
                  <a:gd name="connsiteX7" fmla="*/ 144381 w 632380"/>
                  <a:gd name="connsiteY7" fmla="*/ 257127 h 314372"/>
                  <a:gd name="connsiteX8" fmla="*/ 165592 w 632380"/>
                  <a:gd name="connsiteY8" fmla="*/ 236993 h 314372"/>
                  <a:gd name="connsiteX9" fmla="*/ 186778 w 632380"/>
                  <a:gd name="connsiteY9" fmla="*/ 216644 h 314372"/>
                  <a:gd name="connsiteX10" fmla="*/ 207988 w 632380"/>
                  <a:gd name="connsiteY10" fmla="*/ 236993 h 314372"/>
                  <a:gd name="connsiteX11" fmla="*/ 229413 w 632380"/>
                  <a:gd name="connsiteY11" fmla="*/ 257127 h 314372"/>
                  <a:gd name="connsiteX12" fmla="*/ 250599 w 632380"/>
                  <a:gd name="connsiteY12" fmla="*/ 236993 h 314372"/>
                  <a:gd name="connsiteX13" fmla="*/ 271809 w 632380"/>
                  <a:gd name="connsiteY13" fmla="*/ 216644 h 314372"/>
                  <a:gd name="connsiteX14" fmla="*/ 329677 w 632380"/>
                  <a:gd name="connsiteY14" fmla="*/ 216644 h 314372"/>
                  <a:gd name="connsiteX15" fmla="*/ 475302 w 632380"/>
                  <a:gd name="connsiteY15" fmla="*/ 314373 h 314372"/>
                  <a:gd name="connsiteX16" fmla="*/ 632381 w 632380"/>
                  <a:gd name="connsiteY16" fmla="*/ 157079 h 314372"/>
                  <a:gd name="connsiteX17" fmla="*/ 475254 w 632380"/>
                  <a:gd name="connsiteY17" fmla="*/ 0 h 314372"/>
                  <a:gd name="connsiteX18" fmla="*/ 546703 w 632380"/>
                  <a:gd name="connsiteY18" fmla="*/ 200121 h 314372"/>
                  <a:gd name="connsiteX19" fmla="*/ 503661 w 632380"/>
                  <a:gd name="connsiteY19" fmla="*/ 157079 h 314372"/>
                  <a:gd name="connsiteX20" fmla="*/ 546703 w 632380"/>
                  <a:gd name="connsiteY20" fmla="*/ 114252 h 314372"/>
                  <a:gd name="connsiteX21" fmla="*/ 589530 w 632380"/>
                  <a:gd name="connsiteY21" fmla="*/ 157079 h 314372"/>
                  <a:gd name="connsiteX22" fmla="*/ 546703 w 632380"/>
                  <a:gd name="connsiteY22" fmla="*/ 200121 h 314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32380" h="314372">
                    <a:moveTo>
                      <a:pt x="475254" y="0"/>
                    </a:moveTo>
                    <a:cubicBezTo>
                      <a:pt x="409543" y="0"/>
                      <a:pt x="353158" y="40268"/>
                      <a:pt x="329629" y="97729"/>
                    </a:cubicBezTo>
                    <a:lnTo>
                      <a:pt x="44309" y="97729"/>
                    </a:lnTo>
                    <a:lnTo>
                      <a:pt x="0" y="157079"/>
                    </a:lnTo>
                    <a:lnTo>
                      <a:pt x="44309" y="216644"/>
                    </a:lnTo>
                    <a:lnTo>
                      <a:pt x="101770" y="216644"/>
                    </a:lnTo>
                    <a:lnTo>
                      <a:pt x="122980" y="236993"/>
                    </a:lnTo>
                    <a:lnTo>
                      <a:pt x="144381" y="257127"/>
                    </a:lnTo>
                    <a:lnTo>
                      <a:pt x="165592" y="236993"/>
                    </a:lnTo>
                    <a:lnTo>
                      <a:pt x="186778" y="216644"/>
                    </a:lnTo>
                    <a:lnTo>
                      <a:pt x="207988" y="236993"/>
                    </a:lnTo>
                    <a:lnTo>
                      <a:pt x="229413" y="257127"/>
                    </a:lnTo>
                    <a:lnTo>
                      <a:pt x="250599" y="236993"/>
                    </a:lnTo>
                    <a:lnTo>
                      <a:pt x="271809" y="216644"/>
                    </a:lnTo>
                    <a:lnTo>
                      <a:pt x="329677" y="216644"/>
                    </a:lnTo>
                    <a:cubicBezTo>
                      <a:pt x="353206" y="274105"/>
                      <a:pt x="409591" y="314373"/>
                      <a:pt x="475302" y="314373"/>
                    </a:cubicBezTo>
                    <a:cubicBezTo>
                      <a:pt x="562007" y="314373"/>
                      <a:pt x="632381" y="244000"/>
                      <a:pt x="632381" y="157079"/>
                    </a:cubicBezTo>
                    <a:cubicBezTo>
                      <a:pt x="632333" y="70397"/>
                      <a:pt x="561959" y="0"/>
                      <a:pt x="475254" y="0"/>
                    </a:cubicBezTo>
                    <a:close/>
                    <a:moveTo>
                      <a:pt x="546703" y="200121"/>
                    </a:moveTo>
                    <a:cubicBezTo>
                      <a:pt x="522959" y="200121"/>
                      <a:pt x="503661" y="180824"/>
                      <a:pt x="503661" y="157079"/>
                    </a:cubicBezTo>
                    <a:cubicBezTo>
                      <a:pt x="503661" y="133549"/>
                      <a:pt x="522935" y="114252"/>
                      <a:pt x="546703" y="114252"/>
                    </a:cubicBezTo>
                    <a:cubicBezTo>
                      <a:pt x="570233" y="114252"/>
                      <a:pt x="589530" y="133549"/>
                      <a:pt x="589530" y="157079"/>
                    </a:cubicBezTo>
                    <a:cubicBezTo>
                      <a:pt x="589506" y="180847"/>
                      <a:pt x="570233" y="200121"/>
                      <a:pt x="546703" y="2001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34" name="Group 233">
            <a:extLst>
              <a:ext uri="{FF2B5EF4-FFF2-40B4-BE49-F238E27FC236}">
                <a16:creationId xmlns:a16="http://schemas.microsoft.com/office/drawing/2014/main" id="{5E120860-EDD1-4166-80A5-3648A87DF13D}"/>
              </a:ext>
            </a:extLst>
          </p:cNvPr>
          <p:cNvGrpSpPr/>
          <p:nvPr/>
        </p:nvGrpSpPr>
        <p:grpSpPr>
          <a:xfrm>
            <a:off x="2482792" y="2880981"/>
            <a:ext cx="376302" cy="376302"/>
            <a:chOff x="4523896" y="640462"/>
            <a:chExt cx="3123355" cy="3123355"/>
          </a:xfrm>
        </p:grpSpPr>
        <p:sp>
          <p:nvSpPr>
            <p:cNvPr id="235" name="Graphic 26">
              <a:extLst>
                <a:ext uri="{FF2B5EF4-FFF2-40B4-BE49-F238E27FC236}">
                  <a16:creationId xmlns:a16="http://schemas.microsoft.com/office/drawing/2014/main" id="{B15D919F-02A9-4366-BBD7-92EFA8A19CFD}"/>
                </a:ext>
              </a:extLst>
            </p:cNvPr>
            <p:cNvSpPr/>
            <p:nvPr/>
          </p:nvSpPr>
          <p:spPr>
            <a:xfrm>
              <a:off x="4523896" y="64046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Freeform: Shape 235">
              <a:extLst>
                <a:ext uri="{FF2B5EF4-FFF2-40B4-BE49-F238E27FC236}">
                  <a16:creationId xmlns:a16="http://schemas.microsoft.com/office/drawing/2014/main" id="{6985456F-F34E-4369-A4CB-695C67F8F5AD}"/>
                </a:ext>
              </a:extLst>
            </p:cNvPr>
            <p:cNvSpPr/>
            <p:nvPr/>
          </p:nvSpPr>
          <p:spPr>
            <a:xfrm>
              <a:off x="5327153" y="1138050"/>
              <a:ext cx="1485947" cy="2122369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7" name="Group 236">
            <a:extLst>
              <a:ext uri="{FF2B5EF4-FFF2-40B4-BE49-F238E27FC236}">
                <a16:creationId xmlns:a16="http://schemas.microsoft.com/office/drawing/2014/main" id="{FB862243-0CED-4AB2-B77B-8C004FD2642C}"/>
              </a:ext>
            </a:extLst>
          </p:cNvPr>
          <p:cNvGrpSpPr/>
          <p:nvPr/>
        </p:nvGrpSpPr>
        <p:grpSpPr>
          <a:xfrm>
            <a:off x="3057952" y="2880981"/>
            <a:ext cx="376302" cy="376302"/>
            <a:chOff x="4527459" y="640845"/>
            <a:chExt cx="3123355" cy="3123355"/>
          </a:xfrm>
        </p:grpSpPr>
        <p:sp>
          <p:nvSpPr>
            <p:cNvPr id="238" name="Graphic 56">
              <a:extLst>
                <a:ext uri="{FF2B5EF4-FFF2-40B4-BE49-F238E27FC236}">
                  <a16:creationId xmlns:a16="http://schemas.microsoft.com/office/drawing/2014/main" id="{F7C31788-6978-4ADE-99FB-DADEDB1515AE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Freeform: Shape 238">
              <a:extLst>
                <a:ext uri="{FF2B5EF4-FFF2-40B4-BE49-F238E27FC236}">
                  <a16:creationId xmlns:a16="http://schemas.microsoft.com/office/drawing/2014/main" id="{BEF881A2-E80A-418B-AFFD-205C036D808A}"/>
                </a:ext>
              </a:extLst>
            </p:cNvPr>
            <p:cNvSpPr/>
            <p:nvPr/>
          </p:nvSpPr>
          <p:spPr>
            <a:xfrm>
              <a:off x="4831884" y="925925"/>
              <a:ext cx="2513381" cy="2535332"/>
            </a:xfrm>
            <a:custGeom>
              <a:avLst/>
              <a:gdLst>
                <a:gd name="connsiteX0" fmla="*/ 896227 w 2513381"/>
                <a:gd name="connsiteY0" fmla="*/ 1981096 h 2535332"/>
                <a:gd name="connsiteX1" fmla="*/ 432523 w 2513381"/>
                <a:gd name="connsiteY1" fmla="*/ 2071508 h 2535332"/>
                <a:gd name="connsiteX2" fmla="*/ 837762 w 2513381"/>
                <a:gd name="connsiteY2" fmla="*/ 2346665 h 2535332"/>
                <a:gd name="connsiteX3" fmla="*/ 1067677 w 2513381"/>
                <a:gd name="connsiteY3" fmla="*/ 2063641 h 2535332"/>
                <a:gd name="connsiteX4" fmla="*/ 1055984 w 2513381"/>
                <a:gd name="connsiteY4" fmla="*/ 2063641 h 2535332"/>
                <a:gd name="connsiteX5" fmla="*/ 896227 w 2513381"/>
                <a:gd name="connsiteY5" fmla="*/ 1981096 h 2535332"/>
                <a:gd name="connsiteX6" fmla="*/ 1250820 w 2513381"/>
                <a:gd name="connsiteY6" fmla="*/ 1898552 h 2535332"/>
                <a:gd name="connsiteX7" fmla="*/ 1114449 w 2513381"/>
                <a:gd name="connsiteY7" fmla="*/ 2051853 h 2535332"/>
                <a:gd name="connsiteX8" fmla="*/ 868967 w 2513381"/>
                <a:gd name="connsiteY8" fmla="*/ 2358454 h 2535332"/>
                <a:gd name="connsiteX9" fmla="*/ 1243048 w 2513381"/>
                <a:gd name="connsiteY9" fmla="*/ 2425264 h 2535332"/>
                <a:gd name="connsiteX10" fmla="*/ 1422270 w 2513381"/>
                <a:gd name="connsiteY10" fmla="*/ 2091140 h 2535332"/>
                <a:gd name="connsiteX11" fmla="*/ 1367726 w 2513381"/>
                <a:gd name="connsiteY11" fmla="*/ 1953573 h 2535332"/>
                <a:gd name="connsiteX12" fmla="*/ 1371624 w 2513381"/>
                <a:gd name="connsiteY12" fmla="*/ 1918208 h 2535332"/>
                <a:gd name="connsiteX13" fmla="*/ 1250820 w 2513381"/>
                <a:gd name="connsiteY13" fmla="*/ 1898552 h 2535332"/>
                <a:gd name="connsiteX14" fmla="*/ 1652186 w 2513381"/>
                <a:gd name="connsiteY14" fmla="*/ 1861697 h 2535332"/>
                <a:gd name="connsiteX15" fmla="*/ 1636594 w 2513381"/>
                <a:gd name="connsiteY15" fmla="*/ 1871029 h 2535332"/>
                <a:gd name="connsiteX16" fmla="*/ 1535279 w 2513381"/>
                <a:gd name="connsiteY16" fmla="*/ 2004674 h 2535332"/>
                <a:gd name="connsiteX17" fmla="*/ 1472940 w 2513381"/>
                <a:gd name="connsiteY17" fmla="*/ 1941785 h 2535332"/>
                <a:gd name="connsiteX18" fmla="*/ 1441758 w 2513381"/>
                <a:gd name="connsiteY18" fmla="*/ 1941785 h 2535332"/>
                <a:gd name="connsiteX19" fmla="*/ 1441758 w 2513381"/>
                <a:gd name="connsiteY19" fmla="*/ 1973229 h 2535332"/>
                <a:gd name="connsiteX20" fmla="*/ 1523586 w 2513381"/>
                <a:gd name="connsiteY20" fmla="*/ 2051853 h 2535332"/>
                <a:gd name="connsiteX21" fmla="*/ 1539176 w 2513381"/>
                <a:gd name="connsiteY21" fmla="*/ 2059719 h 2535332"/>
                <a:gd name="connsiteX22" fmla="*/ 1543074 w 2513381"/>
                <a:gd name="connsiteY22" fmla="*/ 2059719 h 2535332"/>
                <a:gd name="connsiteX23" fmla="*/ 1558665 w 2513381"/>
                <a:gd name="connsiteY23" fmla="*/ 2051853 h 2535332"/>
                <a:gd name="connsiteX24" fmla="*/ 1671673 w 2513381"/>
                <a:gd name="connsiteY24" fmla="*/ 1898552 h 2535332"/>
                <a:gd name="connsiteX25" fmla="*/ 1667776 w 2513381"/>
                <a:gd name="connsiteY25" fmla="*/ 1867107 h 2535332"/>
                <a:gd name="connsiteX26" fmla="*/ 1652186 w 2513381"/>
                <a:gd name="connsiteY26" fmla="*/ 1861697 h 2535332"/>
                <a:gd name="connsiteX27" fmla="*/ 2260079 w 2513381"/>
                <a:gd name="connsiteY27" fmla="*/ 1827796 h 2535332"/>
                <a:gd name="connsiteX28" fmla="*/ 1761296 w 2513381"/>
                <a:gd name="connsiteY28" fmla="*/ 1929996 h 2535332"/>
                <a:gd name="connsiteX29" fmla="*/ 1761296 w 2513381"/>
                <a:gd name="connsiteY29" fmla="*/ 1953573 h 2535332"/>
                <a:gd name="connsiteX30" fmla="*/ 1562563 w 2513381"/>
                <a:gd name="connsiteY30" fmla="*/ 2150108 h 2535332"/>
                <a:gd name="connsiteX31" fmla="*/ 1445656 w 2513381"/>
                <a:gd name="connsiteY31" fmla="*/ 2110796 h 2535332"/>
                <a:gd name="connsiteX32" fmla="*/ 1278104 w 2513381"/>
                <a:gd name="connsiteY32" fmla="*/ 2425264 h 2535332"/>
                <a:gd name="connsiteX33" fmla="*/ 2260079 w 2513381"/>
                <a:gd name="connsiteY33" fmla="*/ 1827796 h 2535332"/>
                <a:gd name="connsiteX34" fmla="*/ 976617 w 2513381"/>
                <a:gd name="connsiteY34" fmla="*/ 1762952 h 2535332"/>
                <a:gd name="connsiteX35" fmla="*/ 962487 w 2513381"/>
                <a:gd name="connsiteY35" fmla="*/ 1768852 h 2535332"/>
                <a:gd name="connsiteX36" fmla="*/ 962487 w 2513381"/>
                <a:gd name="connsiteY36" fmla="*/ 1800297 h 2535332"/>
                <a:gd name="connsiteX37" fmla="*/ 1024826 w 2513381"/>
                <a:gd name="connsiteY37" fmla="*/ 1863186 h 2535332"/>
                <a:gd name="connsiteX38" fmla="*/ 962487 w 2513381"/>
                <a:gd name="connsiteY38" fmla="*/ 1926075 h 2535332"/>
                <a:gd name="connsiteX39" fmla="*/ 962487 w 2513381"/>
                <a:gd name="connsiteY39" fmla="*/ 1957519 h 2535332"/>
                <a:gd name="connsiteX40" fmla="*/ 993669 w 2513381"/>
                <a:gd name="connsiteY40" fmla="*/ 1957519 h 2535332"/>
                <a:gd name="connsiteX41" fmla="*/ 1056008 w 2513381"/>
                <a:gd name="connsiteY41" fmla="*/ 1894630 h 2535332"/>
                <a:gd name="connsiteX42" fmla="*/ 1118347 w 2513381"/>
                <a:gd name="connsiteY42" fmla="*/ 1957519 h 2535332"/>
                <a:gd name="connsiteX43" fmla="*/ 1149528 w 2513381"/>
                <a:gd name="connsiteY43" fmla="*/ 1957519 h 2535332"/>
                <a:gd name="connsiteX44" fmla="*/ 1149528 w 2513381"/>
                <a:gd name="connsiteY44" fmla="*/ 1926075 h 2535332"/>
                <a:gd name="connsiteX45" fmla="*/ 1087189 w 2513381"/>
                <a:gd name="connsiteY45" fmla="*/ 1863186 h 2535332"/>
                <a:gd name="connsiteX46" fmla="*/ 1149528 w 2513381"/>
                <a:gd name="connsiteY46" fmla="*/ 1800297 h 2535332"/>
                <a:gd name="connsiteX47" fmla="*/ 1149528 w 2513381"/>
                <a:gd name="connsiteY47" fmla="*/ 1768852 h 2535332"/>
                <a:gd name="connsiteX48" fmla="*/ 1118347 w 2513381"/>
                <a:gd name="connsiteY48" fmla="*/ 1768852 h 2535332"/>
                <a:gd name="connsiteX49" fmla="*/ 1056008 w 2513381"/>
                <a:gd name="connsiteY49" fmla="*/ 1831741 h 2535332"/>
                <a:gd name="connsiteX50" fmla="*/ 993669 w 2513381"/>
                <a:gd name="connsiteY50" fmla="*/ 1768852 h 2535332"/>
                <a:gd name="connsiteX51" fmla="*/ 976617 w 2513381"/>
                <a:gd name="connsiteY51" fmla="*/ 1762952 h 2535332"/>
                <a:gd name="connsiteX52" fmla="*/ 533838 w 2513381"/>
                <a:gd name="connsiteY52" fmla="*/ 1548717 h 2535332"/>
                <a:gd name="connsiteX53" fmla="*/ 385775 w 2513381"/>
                <a:gd name="connsiteY53" fmla="*/ 1627340 h 2535332"/>
                <a:gd name="connsiteX54" fmla="*/ 366286 w 2513381"/>
                <a:gd name="connsiteY54" fmla="*/ 2000752 h 2535332"/>
                <a:gd name="connsiteX55" fmla="*/ 405263 w 2513381"/>
                <a:gd name="connsiteY55" fmla="*/ 2040064 h 2535332"/>
                <a:gd name="connsiteX56" fmla="*/ 880660 w 2513381"/>
                <a:gd name="connsiteY56" fmla="*/ 1953597 h 2535332"/>
                <a:gd name="connsiteX57" fmla="*/ 857274 w 2513381"/>
                <a:gd name="connsiteY57" fmla="*/ 1863186 h 2535332"/>
                <a:gd name="connsiteX58" fmla="*/ 880660 w 2513381"/>
                <a:gd name="connsiteY58" fmla="*/ 1772774 h 2535332"/>
                <a:gd name="connsiteX59" fmla="*/ 533838 w 2513381"/>
                <a:gd name="connsiteY59" fmla="*/ 1548717 h 2535332"/>
                <a:gd name="connsiteX60" fmla="*/ 467602 w 2513381"/>
                <a:gd name="connsiteY60" fmla="*/ 1336479 h 2535332"/>
                <a:gd name="connsiteX61" fmla="*/ 452011 w 2513381"/>
                <a:gd name="connsiteY61" fmla="*/ 1344340 h 2535332"/>
                <a:gd name="connsiteX62" fmla="*/ 350695 w 2513381"/>
                <a:gd name="connsiteY62" fmla="*/ 1477985 h 2535332"/>
                <a:gd name="connsiteX63" fmla="*/ 288357 w 2513381"/>
                <a:gd name="connsiteY63" fmla="*/ 1415096 h 2535332"/>
                <a:gd name="connsiteX64" fmla="*/ 257175 w 2513381"/>
                <a:gd name="connsiteY64" fmla="*/ 1419018 h 2535332"/>
                <a:gd name="connsiteX65" fmla="*/ 257175 w 2513381"/>
                <a:gd name="connsiteY65" fmla="*/ 1450462 h 2535332"/>
                <a:gd name="connsiteX66" fmla="*/ 339002 w 2513381"/>
                <a:gd name="connsiteY66" fmla="*/ 1529086 h 2535332"/>
                <a:gd name="connsiteX67" fmla="*/ 354593 w 2513381"/>
                <a:gd name="connsiteY67" fmla="*/ 1533007 h 2535332"/>
                <a:gd name="connsiteX68" fmla="*/ 354593 w 2513381"/>
                <a:gd name="connsiteY68" fmla="*/ 1533031 h 2535332"/>
                <a:gd name="connsiteX69" fmla="*/ 358491 w 2513381"/>
                <a:gd name="connsiteY69" fmla="*/ 1533031 h 2535332"/>
                <a:gd name="connsiteX70" fmla="*/ 374081 w 2513381"/>
                <a:gd name="connsiteY70" fmla="*/ 1525164 h 2535332"/>
                <a:gd name="connsiteX71" fmla="*/ 487090 w 2513381"/>
                <a:gd name="connsiteY71" fmla="*/ 1371863 h 2535332"/>
                <a:gd name="connsiteX72" fmla="*/ 483193 w 2513381"/>
                <a:gd name="connsiteY72" fmla="*/ 1340419 h 2535332"/>
                <a:gd name="connsiteX73" fmla="*/ 467602 w 2513381"/>
                <a:gd name="connsiteY73" fmla="*/ 1336479 h 2535332"/>
                <a:gd name="connsiteX74" fmla="*/ 2119787 w 2513381"/>
                <a:gd name="connsiteY74" fmla="*/ 1263739 h 2535332"/>
                <a:gd name="connsiteX75" fmla="*/ 2104196 w 2513381"/>
                <a:gd name="connsiteY75" fmla="*/ 1269639 h 2535332"/>
                <a:gd name="connsiteX76" fmla="*/ 2104196 w 2513381"/>
                <a:gd name="connsiteY76" fmla="*/ 1301083 h 2535332"/>
                <a:gd name="connsiteX77" fmla="*/ 2166535 w 2513381"/>
                <a:gd name="connsiteY77" fmla="*/ 1363972 h 2535332"/>
                <a:gd name="connsiteX78" fmla="*/ 2104196 w 2513381"/>
                <a:gd name="connsiteY78" fmla="*/ 1426861 h 2535332"/>
                <a:gd name="connsiteX79" fmla="*/ 2104196 w 2513381"/>
                <a:gd name="connsiteY79" fmla="*/ 1458305 h 2535332"/>
                <a:gd name="connsiteX80" fmla="*/ 2135378 w 2513381"/>
                <a:gd name="connsiteY80" fmla="*/ 1458305 h 2535332"/>
                <a:gd name="connsiteX81" fmla="*/ 2197717 w 2513381"/>
                <a:gd name="connsiteY81" fmla="*/ 1395417 h 2535332"/>
                <a:gd name="connsiteX82" fmla="*/ 2260056 w 2513381"/>
                <a:gd name="connsiteY82" fmla="*/ 1458305 h 2535332"/>
                <a:gd name="connsiteX83" fmla="*/ 2291237 w 2513381"/>
                <a:gd name="connsiteY83" fmla="*/ 1458305 h 2535332"/>
                <a:gd name="connsiteX84" fmla="*/ 2291237 w 2513381"/>
                <a:gd name="connsiteY84" fmla="*/ 1426861 h 2535332"/>
                <a:gd name="connsiteX85" fmla="*/ 2228898 w 2513381"/>
                <a:gd name="connsiteY85" fmla="*/ 1363972 h 2535332"/>
                <a:gd name="connsiteX86" fmla="*/ 2291237 w 2513381"/>
                <a:gd name="connsiteY86" fmla="*/ 1301083 h 2535332"/>
                <a:gd name="connsiteX87" fmla="*/ 2291237 w 2513381"/>
                <a:gd name="connsiteY87" fmla="*/ 1269639 h 2535332"/>
                <a:gd name="connsiteX88" fmla="*/ 2260056 w 2513381"/>
                <a:gd name="connsiteY88" fmla="*/ 1269639 h 2535332"/>
                <a:gd name="connsiteX89" fmla="*/ 2197717 w 2513381"/>
                <a:gd name="connsiteY89" fmla="*/ 1332528 h 2535332"/>
                <a:gd name="connsiteX90" fmla="*/ 2135378 w 2513381"/>
                <a:gd name="connsiteY90" fmla="*/ 1269639 h 2535332"/>
                <a:gd name="connsiteX91" fmla="*/ 2119787 w 2513381"/>
                <a:gd name="connsiteY91" fmla="*/ 1263739 h 2535332"/>
                <a:gd name="connsiteX92" fmla="*/ 2376962 w 2513381"/>
                <a:gd name="connsiteY92" fmla="*/ 1257850 h 2535332"/>
                <a:gd name="connsiteX93" fmla="*/ 2365269 w 2513381"/>
                <a:gd name="connsiteY93" fmla="*/ 1261772 h 2535332"/>
                <a:gd name="connsiteX94" fmla="*/ 2392553 w 2513381"/>
                <a:gd name="connsiteY94" fmla="*/ 1363972 h 2535332"/>
                <a:gd name="connsiteX95" fmla="*/ 2197717 w 2513381"/>
                <a:gd name="connsiteY95" fmla="*/ 1560506 h 2535332"/>
                <a:gd name="connsiteX96" fmla="*/ 2037960 w 2513381"/>
                <a:gd name="connsiteY96" fmla="*/ 1481883 h 2535332"/>
                <a:gd name="connsiteX97" fmla="*/ 1687264 w 2513381"/>
                <a:gd name="connsiteY97" fmla="*/ 1796351 h 2535332"/>
                <a:gd name="connsiteX98" fmla="*/ 1753501 w 2513381"/>
                <a:gd name="connsiteY98" fmla="*/ 1898552 h 2535332"/>
                <a:gd name="connsiteX99" fmla="*/ 2283442 w 2513381"/>
                <a:gd name="connsiteY99" fmla="*/ 1784563 h 2535332"/>
                <a:gd name="connsiteX100" fmla="*/ 2404246 w 2513381"/>
                <a:gd name="connsiteY100" fmla="*/ 1297162 h 2535332"/>
                <a:gd name="connsiteX101" fmla="*/ 2376962 w 2513381"/>
                <a:gd name="connsiteY101" fmla="*/ 1257850 h 2535332"/>
                <a:gd name="connsiteX102" fmla="*/ 120780 w 2513381"/>
                <a:gd name="connsiteY102" fmla="*/ 1088839 h 2535332"/>
                <a:gd name="connsiteX103" fmla="*/ 109087 w 2513381"/>
                <a:gd name="connsiteY103" fmla="*/ 1265717 h 2535332"/>
                <a:gd name="connsiteX104" fmla="*/ 335105 w 2513381"/>
                <a:gd name="connsiteY104" fmla="*/ 1957519 h 2535332"/>
                <a:gd name="connsiteX105" fmla="*/ 354569 w 2513381"/>
                <a:gd name="connsiteY105" fmla="*/ 1623419 h 2535332"/>
                <a:gd name="connsiteX106" fmla="*/ 183119 w 2513381"/>
                <a:gd name="connsiteY106" fmla="*/ 1426885 h 2535332"/>
                <a:gd name="connsiteX107" fmla="*/ 257151 w 2513381"/>
                <a:gd name="connsiteY107" fmla="*/ 1273584 h 2535332"/>
                <a:gd name="connsiteX108" fmla="*/ 120780 w 2513381"/>
                <a:gd name="connsiteY108" fmla="*/ 1088839 h 2535332"/>
                <a:gd name="connsiteX109" fmla="*/ 1582353 w 2513381"/>
                <a:gd name="connsiteY109" fmla="*/ 1013577 h 2535332"/>
                <a:gd name="connsiteX110" fmla="*/ 1558666 w 2513381"/>
                <a:gd name="connsiteY110" fmla="*/ 1018059 h 2535332"/>
                <a:gd name="connsiteX111" fmla="*/ 1527484 w 2513381"/>
                <a:gd name="connsiteY111" fmla="*/ 1096682 h 2535332"/>
                <a:gd name="connsiteX112" fmla="*/ 1605414 w 2513381"/>
                <a:gd name="connsiteY112" fmla="*/ 1128127 h 2535332"/>
                <a:gd name="connsiteX113" fmla="*/ 1636595 w 2513381"/>
                <a:gd name="connsiteY113" fmla="*/ 1049504 h 2535332"/>
                <a:gd name="connsiteX114" fmla="*/ 1582353 w 2513381"/>
                <a:gd name="connsiteY114" fmla="*/ 1013577 h 2535332"/>
                <a:gd name="connsiteX115" fmla="*/ 2034086 w 2513381"/>
                <a:gd name="connsiteY115" fmla="*/ 892305 h 2535332"/>
                <a:gd name="connsiteX116" fmla="*/ 1874329 w 2513381"/>
                <a:gd name="connsiteY116" fmla="*/ 1234273 h 2535332"/>
                <a:gd name="connsiteX117" fmla="*/ 1266435 w 2513381"/>
                <a:gd name="connsiteY117" fmla="*/ 1823874 h 2535332"/>
                <a:gd name="connsiteX118" fmla="*/ 1250844 w 2513381"/>
                <a:gd name="connsiteY118" fmla="*/ 1851397 h 2535332"/>
                <a:gd name="connsiteX119" fmla="*/ 1250844 w 2513381"/>
                <a:gd name="connsiteY119" fmla="*/ 1863186 h 2535332"/>
                <a:gd name="connsiteX120" fmla="*/ 1250844 w 2513381"/>
                <a:gd name="connsiteY120" fmla="*/ 1867107 h 2535332"/>
                <a:gd name="connsiteX121" fmla="*/ 1379443 w 2513381"/>
                <a:gd name="connsiteY121" fmla="*/ 1886763 h 2535332"/>
                <a:gd name="connsiteX122" fmla="*/ 1562586 w 2513381"/>
                <a:gd name="connsiteY122" fmla="*/ 1753118 h 2535332"/>
                <a:gd name="connsiteX123" fmla="*/ 1663902 w 2513381"/>
                <a:gd name="connsiteY123" fmla="*/ 1780641 h 2535332"/>
                <a:gd name="connsiteX124" fmla="*/ 2022393 w 2513381"/>
                <a:gd name="connsiteY124" fmla="*/ 1454384 h 2535332"/>
                <a:gd name="connsiteX125" fmla="*/ 1999007 w 2513381"/>
                <a:gd name="connsiteY125" fmla="*/ 1363972 h 2535332"/>
                <a:gd name="connsiteX126" fmla="*/ 2197740 w 2513381"/>
                <a:gd name="connsiteY126" fmla="*/ 1163493 h 2535332"/>
                <a:gd name="connsiteX127" fmla="*/ 2349726 w 2513381"/>
                <a:gd name="connsiteY127" fmla="*/ 1238194 h 2535332"/>
                <a:gd name="connsiteX128" fmla="*/ 2357521 w 2513381"/>
                <a:gd name="connsiteY128" fmla="*/ 1234273 h 2535332"/>
                <a:gd name="connsiteX129" fmla="*/ 2034086 w 2513381"/>
                <a:gd name="connsiteY129" fmla="*/ 892305 h 2535332"/>
                <a:gd name="connsiteX130" fmla="*/ 1493409 w 2513381"/>
                <a:gd name="connsiteY130" fmla="*/ 860523 h 2535332"/>
                <a:gd name="connsiteX131" fmla="*/ 1730140 w 2513381"/>
                <a:gd name="connsiteY131" fmla="*/ 1018059 h 2535332"/>
                <a:gd name="connsiteX132" fmla="*/ 1593769 w 2513381"/>
                <a:gd name="connsiteY132" fmla="*/ 1352184 h 2535332"/>
                <a:gd name="connsiteX133" fmla="*/ 1332696 w 2513381"/>
                <a:gd name="connsiteY133" fmla="*/ 1312872 h 2535332"/>
                <a:gd name="connsiteX134" fmla="*/ 1321003 w 2513381"/>
                <a:gd name="connsiteY134" fmla="*/ 1301083 h 2535332"/>
                <a:gd name="connsiteX135" fmla="*/ 1285924 w 2513381"/>
                <a:gd name="connsiteY135" fmla="*/ 1305005 h 2535332"/>
                <a:gd name="connsiteX136" fmla="*/ 1285924 w 2513381"/>
                <a:gd name="connsiteY136" fmla="*/ 1320739 h 2535332"/>
                <a:gd name="connsiteX137" fmla="*/ 1258640 w 2513381"/>
                <a:gd name="connsiteY137" fmla="*/ 1391495 h 2535332"/>
                <a:gd name="connsiteX138" fmla="*/ 1231356 w 2513381"/>
                <a:gd name="connsiteY138" fmla="*/ 1403284 h 2535332"/>
                <a:gd name="connsiteX139" fmla="*/ 1208066 w 2513381"/>
                <a:gd name="connsiteY139" fmla="*/ 1344293 h 2535332"/>
                <a:gd name="connsiteX140" fmla="*/ 1134034 w 2513381"/>
                <a:gd name="connsiteY140" fmla="*/ 1375737 h 2535332"/>
                <a:gd name="connsiteX141" fmla="*/ 1110648 w 2513381"/>
                <a:gd name="connsiteY141" fmla="*/ 1426837 h 2535332"/>
                <a:gd name="connsiteX142" fmla="*/ 1095057 w 2513381"/>
                <a:gd name="connsiteY142" fmla="*/ 1434704 h 2535332"/>
                <a:gd name="connsiteX143" fmla="*/ 1059978 w 2513381"/>
                <a:gd name="connsiteY143" fmla="*/ 1422916 h 2535332"/>
                <a:gd name="connsiteX144" fmla="*/ 1017103 w 2513381"/>
                <a:gd name="connsiteY144" fmla="*/ 1438650 h 2535332"/>
                <a:gd name="connsiteX145" fmla="*/ 1005411 w 2513381"/>
                <a:gd name="connsiteY145" fmla="*/ 1470094 h 2535332"/>
                <a:gd name="connsiteX146" fmla="*/ 970331 w 2513381"/>
                <a:gd name="connsiteY146" fmla="*/ 1485829 h 2535332"/>
                <a:gd name="connsiteX147" fmla="*/ 935252 w 2513381"/>
                <a:gd name="connsiteY147" fmla="*/ 1470094 h 2535332"/>
                <a:gd name="connsiteX148" fmla="*/ 911866 w 2513381"/>
                <a:gd name="connsiteY148" fmla="*/ 1481883 h 2535332"/>
                <a:gd name="connsiteX149" fmla="*/ 896276 w 2513381"/>
                <a:gd name="connsiteY149" fmla="*/ 1521195 h 2535332"/>
                <a:gd name="connsiteX150" fmla="*/ 865094 w 2513381"/>
                <a:gd name="connsiteY150" fmla="*/ 1532983 h 2535332"/>
                <a:gd name="connsiteX151" fmla="*/ 779369 w 2513381"/>
                <a:gd name="connsiteY151" fmla="*/ 1501539 h 2535332"/>
                <a:gd name="connsiteX152" fmla="*/ 736495 w 2513381"/>
                <a:gd name="connsiteY152" fmla="*/ 1446517 h 2535332"/>
                <a:gd name="connsiteX153" fmla="*/ 775471 w 2513381"/>
                <a:gd name="connsiteY153" fmla="*/ 1356105 h 2535332"/>
                <a:gd name="connsiteX154" fmla="*/ 814424 w 2513381"/>
                <a:gd name="connsiteY154" fmla="*/ 1320739 h 2535332"/>
                <a:gd name="connsiteX155" fmla="*/ 1192403 w 2513381"/>
                <a:gd name="connsiteY155" fmla="*/ 1159571 h 2535332"/>
                <a:gd name="connsiteX156" fmla="*/ 1239152 w 2513381"/>
                <a:gd name="connsiteY156" fmla="*/ 1100604 h 2535332"/>
                <a:gd name="connsiteX157" fmla="*/ 1395011 w 2513381"/>
                <a:gd name="connsiteY157" fmla="*/ 880493 h 2535332"/>
                <a:gd name="connsiteX158" fmla="*/ 1493409 w 2513381"/>
                <a:gd name="connsiteY158" fmla="*/ 860523 h 2535332"/>
                <a:gd name="connsiteX159" fmla="*/ 592280 w 2513381"/>
                <a:gd name="connsiteY159" fmla="*/ 538525 h 2535332"/>
                <a:gd name="connsiteX160" fmla="*/ 311719 w 2513381"/>
                <a:gd name="connsiteY160" fmla="*/ 609281 h 2535332"/>
                <a:gd name="connsiteX161" fmla="*/ 132473 w 2513381"/>
                <a:gd name="connsiteY161" fmla="*/ 1041637 h 2535332"/>
                <a:gd name="connsiteX162" fmla="*/ 284435 w 2513381"/>
                <a:gd name="connsiteY162" fmla="*/ 1253904 h 2535332"/>
                <a:gd name="connsiteX163" fmla="*/ 377955 w 2513381"/>
                <a:gd name="connsiteY163" fmla="*/ 1230327 h 2535332"/>
                <a:gd name="connsiteX164" fmla="*/ 436420 w 2513381"/>
                <a:gd name="connsiteY164" fmla="*/ 1238194 h 2535332"/>
                <a:gd name="connsiteX165" fmla="*/ 685800 w 2513381"/>
                <a:gd name="connsiteY165" fmla="*/ 695747 h 2535332"/>
                <a:gd name="connsiteX166" fmla="*/ 592280 w 2513381"/>
                <a:gd name="connsiteY166" fmla="*/ 538525 h 2535332"/>
                <a:gd name="connsiteX167" fmla="*/ 2131480 w 2513381"/>
                <a:gd name="connsiteY167" fmla="*/ 518869 h 2535332"/>
                <a:gd name="connsiteX168" fmla="*/ 2045755 w 2513381"/>
                <a:gd name="connsiteY168" fmla="*/ 860837 h 2535332"/>
                <a:gd name="connsiteX169" fmla="*/ 2384757 w 2513381"/>
                <a:gd name="connsiteY169" fmla="*/ 1218538 h 2535332"/>
                <a:gd name="connsiteX170" fmla="*/ 2400348 w 2513381"/>
                <a:gd name="connsiteY170" fmla="*/ 1206750 h 2535332"/>
                <a:gd name="connsiteX171" fmla="*/ 2131480 w 2513381"/>
                <a:gd name="connsiteY171" fmla="*/ 518869 h 2535332"/>
                <a:gd name="connsiteX172" fmla="*/ 985850 w 2513381"/>
                <a:gd name="connsiteY172" fmla="*/ 507129 h 2535332"/>
                <a:gd name="connsiteX173" fmla="*/ 985850 w 2513381"/>
                <a:gd name="connsiteY173" fmla="*/ 526784 h 2535332"/>
                <a:gd name="connsiteX174" fmla="*/ 892329 w 2513381"/>
                <a:gd name="connsiteY174" fmla="*/ 695795 h 2535332"/>
                <a:gd name="connsiteX175" fmla="*/ 1098858 w 2513381"/>
                <a:gd name="connsiteY175" fmla="*/ 1120307 h 2535332"/>
                <a:gd name="connsiteX176" fmla="*/ 1071575 w 2513381"/>
                <a:gd name="connsiteY176" fmla="*/ 1132096 h 2535332"/>
                <a:gd name="connsiteX177" fmla="*/ 861148 w 2513381"/>
                <a:gd name="connsiteY177" fmla="*/ 711506 h 2535332"/>
                <a:gd name="connsiteX178" fmla="*/ 791014 w 2513381"/>
                <a:gd name="connsiteY178" fmla="*/ 727240 h 2535332"/>
                <a:gd name="connsiteX179" fmla="*/ 713084 w 2513381"/>
                <a:gd name="connsiteY179" fmla="*/ 711506 h 2535332"/>
                <a:gd name="connsiteX180" fmla="*/ 463680 w 2513381"/>
                <a:gd name="connsiteY180" fmla="*/ 1250007 h 2535332"/>
                <a:gd name="connsiteX181" fmla="*/ 576689 w 2513381"/>
                <a:gd name="connsiteY181" fmla="*/ 1426885 h 2535332"/>
                <a:gd name="connsiteX182" fmla="*/ 553303 w 2513381"/>
                <a:gd name="connsiteY182" fmla="*/ 1525164 h 2535332"/>
                <a:gd name="connsiteX183" fmla="*/ 896227 w 2513381"/>
                <a:gd name="connsiteY183" fmla="*/ 1745275 h 2535332"/>
                <a:gd name="connsiteX184" fmla="*/ 1055984 w 2513381"/>
                <a:gd name="connsiteY184" fmla="*/ 1666652 h 2535332"/>
                <a:gd name="connsiteX185" fmla="*/ 1192379 w 2513381"/>
                <a:gd name="connsiteY185" fmla="*/ 1721674 h 2535332"/>
                <a:gd name="connsiteX186" fmla="*/ 1161221 w 2513381"/>
                <a:gd name="connsiteY186" fmla="*/ 1481978 h 2535332"/>
                <a:gd name="connsiteX187" fmla="*/ 1165119 w 2513381"/>
                <a:gd name="connsiteY187" fmla="*/ 1481978 h 2535332"/>
                <a:gd name="connsiteX188" fmla="*/ 1176812 w 2513381"/>
                <a:gd name="connsiteY188" fmla="*/ 1454456 h 2535332"/>
                <a:gd name="connsiteX189" fmla="*/ 1196300 w 2513381"/>
                <a:gd name="connsiteY189" fmla="*/ 1493767 h 2535332"/>
                <a:gd name="connsiteX190" fmla="*/ 1227482 w 2513381"/>
                <a:gd name="connsiteY190" fmla="*/ 1768924 h 2535332"/>
                <a:gd name="connsiteX191" fmla="*/ 1243072 w 2513381"/>
                <a:gd name="connsiteY191" fmla="*/ 1804290 h 2535332"/>
                <a:gd name="connsiteX192" fmla="*/ 1243072 w 2513381"/>
                <a:gd name="connsiteY192" fmla="*/ 1800369 h 2535332"/>
                <a:gd name="connsiteX193" fmla="*/ 1309309 w 2513381"/>
                <a:gd name="connsiteY193" fmla="*/ 1698168 h 2535332"/>
                <a:gd name="connsiteX194" fmla="*/ 1441806 w 2513381"/>
                <a:gd name="connsiteY194" fmla="*/ 1438745 h 2535332"/>
                <a:gd name="connsiteX195" fmla="*/ 1476885 w 2513381"/>
                <a:gd name="connsiteY195" fmla="*/ 1442667 h 2535332"/>
                <a:gd name="connsiteX196" fmla="*/ 1336593 w 2513381"/>
                <a:gd name="connsiteY196" fmla="*/ 1713878 h 2535332"/>
                <a:gd name="connsiteX197" fmla="*/ 1301514 w 2513381"/>
                <a:gd name="connsiteY197" fmla="*/ 1768900 h 2535332"/>
                <a:gd name="connsiteX198" fmla="*/ 1847045 w 2513381"/>
                <a:gd name="connsiteY198" fmla="*/ 1218586 h 2535332"/>
                <a:gd name="connsiteX199" fmla="*/ 2010700 w 2513381"/>
                <a:gd name="connsiteY199" fmla="*/ 872673 h 2535332"/>
                <a:gd name="connsiteX200" fmla="*/ 1819761 w 2513381"/>
                <a:gd name="connsiteY200" fmla="*/ 742950 h 2535332"/>
                <a:gd name="connsiteX201" fmla="*/ 1718446 w 2513381"/>
                <a:gd name="connsiteY201" fmla="*/ 770473 h 2535332"/>
                <a:gd name="connsiteX202" fmla="*/ 1698957 w 2513381"/>
                <a:gd name="connsiteY202" fmla="*/ 770473 h 2535332"/>
                <a:gd name="connsiteX203" fmla="*/ 1683366 w 2513381"/>
                <a:gd name="connsiteY203" fmla="*/ 853018 h 2535332"/>
                <a:gd name="connsiteX204" fmla="*/ 1656083 w 2513381"/>
                <a:gd name="connsiteY204" fmla="*/ 833362 h 2535332"/>
                <a:gd name="connsiteX205" fmla="*/ 1667776 w 2513381"/>
                <a:gd name="connsiteY205" fmla="*/ 762606 h 2535332"/>
                <a:gd name="connsiteX206" fmla="*/ 1523610 w 2513381"/>
                <a:gd name="connsiteY206" fmla="*/ 605384 h 2535332"/>
                <a:gd name="connsiteX207" fmla="*/ 1024826 w 2513381"/>
                <a:gd name="connsiteY207" fmla="*/ 511050 h 2535332"/>
                <a:gd name="connsiteX208" fmla="*/ 985850 w 2513381"/>
                <a:gd name="connsiteY208" fmla="*/ 507129 h 2535332"/>
                <a:gd name="connsiteX209" fmla="*/ 1641978 w 2513381"/>
                <a:gd name="connsiteY209" fmla="*/ 470692 h 2535332"/>
                <a:gd name="connsiteX210" fmla="*/ 1624925 w 2513381"/>
                <a:gd name="connsiteY210" fmla="*/ 479534 h 2535332"/>
                <a:gd name="connsiteX211" fmla="*/ 1624925 w 2513381"/>
                <a:gd name="connsiteY211" fmla="*/ 507057 h 2535332"/>
                <a:gd name="connsiteX212" fmla="*/ 1687264 w 2513381"/>
                <a:gd name="connsiteY212" fmla="*/ 573891 h 2535332"/>
                <a:gd name="connsiteX213" fmla="*/ 1624925 w 2513381"/>
                <a:gd name="connsiteY213" fmla="*/ 636780 h 2535332"/>
                <a:gd name="connsiteX214" fmla="*/ 1624925 w 2513381"/>
                <a:gd name="connsiteY214" fmla="*/ 664303 h 2535332"/>
                <a:gd name="connsiteX215" fmla="*/ 1656107 w 2513381"/>
                <a:gd name="connsiteY215" fmla="*/ 664303 h 2535332"/>
                <a:gd name="connsiteX216" fmla="*/ 1718446 w 2513381"/>
                <a:gd name="connsiteY216" fmla="*/ 601414 h 2535332"/>
                <a:gd name="connsiteX217" fmla="*/ 1780784 w 2513381"/>
                <a:gd name="connsiteY217" fmla="*/ 664303 h 2535332"/>
                <a:gd name="connsiteX218" fmla="*/ 1811966 w 2513381"/>
                <a:gd name="connsiteY218" fmla="*/ 664303 h 2535332"/>
                <a:gd name="connsiteX219" fmla="*/ 1811966 w 2513381"/>
                <a:gd name="connsiteY219" fmla="*/ 636780 h 2535332"/>
                <a:gd name="connsiteX220" fmla="*/ 1749627 w 2513381"/>
                <a:gd name="connsiteY220" fmla="*/ 573891 h 2535332"/>
                <a:gd name="connsiteX221" fmla="*/ 1811966 w 2513381"/>
                <a:gd name="connsiteY221" fmla="*/ 511002 h 2535332"/>
                <a:gd name="connsiteX222" fmla="*/ 1811966 w 2513381"/>
                <a:gd name="connsiteY222" fmla="*/ 479558 h 2535332"/>
                <a:gd name="connsiteX223" fmla="*/ 1780784 w 2513381"/>
                <a:gd name="connsiteY223" fmla="*/ 479558 h 2535332"/>
                <a:gd name="connsiteX224" fmla="*/ 1718446 w 2513381"/>
                <a:gd name="connsiteY224" fmla="*/ 542423 h 2535332"/>
                <a:gd name="connsiteX225" fmla="*/ 1656107 w 2513381"/>
                <a:gd name="connsiteY225" fmla="*/ 479534 h 2535332"/>
                <a:gd name="connsiteX226" fmla="*/ 1641978 w 2513381"/>
                <a:gd name="connsiteY226" fmla="*/ 470692 h 2535332"/>
                <a:gd name="connsiteX227" fmla="*/ 876763 w 2513381"/>
                <a:gd name="connsiteY227" fmla="*/ 436307 h 2535332"/>
                <a:gd name="connsiteX228" fmla="*/ 861172 w 2513381"/>
                <a:gd name="connsiteY228" fmla="*/ 444168 h 2535332"/>
                <a:gd name="connsiteX229" fmla="*/ 763754 w 2513381"/>
                <a:gd name="connsiteY229" fmla="*/ 577813 h 2535332"/>
                <a:gd name="connsiteX230" fmla="*/ 697517 w 2513381"/>
                <a:gd name="connsiteY230" fmla="*/ 514924 h 2535332"/>
                <a:gd name="connsiteX231" fmla="*/ 666336 w 2513381"/>
                <a:gd name="connsiteY231" fmla="*/ 514924 h 2535332"/>
                <a:gd name="connsiteX232" fmla="*/ 670233 w 2513381"/>
                <a:gd name="connsiteY232" fmla="*/ 546368 h 2535332"/>
                <a:gd name="connsiteX233" fmla="*/ 752061 w 2513381"/>
                <a:gd name="connsiteY233" fmla="*/ 628937 h 2535332"/>
                <a:gd name="connsiteX234" fmla="*/ 767651 w 2513381"/>
                <a:gd name="connsiteY234" fmla="*/ 632859 h 2535332"/>
                <a:gd name="connsiteX235" fmla="*/ 783242 w 2513381"/>
                <a:gd name="connsiteY235" fmla="*/ 624992 h 2535332"/>
                <a:gd name="connsiteX236" fmla="*/ 900149 w 2513381"/>
                <a:gd name="connsiteY236" fmla="*/ 471691 h 2535332"/>
                <a:gd name="connsiteX237" fmla="*/ 892353 w 2513381"/>
                <a:gd name="connsiteY237" fmla="*/ 440246 h 2535332"/>
                <a:gd name="connsiteX238" fmla="*/ 876763 w 2513381"/>
                <a:gd name="connsiteY238" fmla="*/ 436307 h 2535332"/>
                <a:gd name="connsiteX239" fmla="*/ 545531 w 2513381"/>
                <a:gd name="connsiteY239" fmla="*/ 357702 h 2535332"/>
                <a:gd name="connsiteX240" fmla="*/ 342876 w 2513381"/>
                <a:gd name="connsiteY240" fmla="*/ 566024 h 2535332"/>
                <a:gd name="connsiteX241" fmla="*/ 592280 w 2513381"/>
                <a:gd name="connsiteY241" fmla="*/ 507057 h 2535332"/>
                <a:gd name="connsiteX242" fmla="*/ 619563 w 2513381"/>
                <a:gd name="connsiteY242" fmla="*/ 424512 h 2535332"/>
                <a:gd name="connsiteX243" fmla="*/ 545531 w 2513381"/>
                <a:gd name="connsiteY243" fmla="*/ 357702 h 2535332"/>
                <a:gd name="connsiteX244" fmla="*/ 1737934 w 2513381"/>
                <a:gd name="connsiteY244" fmla="*/ 216214 h 2535332"/>
                <a:gd name="connsiteX245" fmla="*/ 1741832 w 2513381"/>
                <a:gd name="connsiteY245" fmla="*/ 373436 h 2535332"/>
                <a:gd name="connsiteX246" fmla="*/ 1917179 w 2513381"/>
                <a:gd name="connsiteY246" fmla="*/ 573891 h 2535332"/>
                <a:gd name="connsiteX247" fmla="*/ 1847045 w 2513381"/>
                <a:gd name="connsiteY247" fmla="*/ 723270 h 2535332"/>
                <a:gd name="connsiteX248" fmla="*/ 2022393 w 2513381"/>
                <a:gd name="connsiteY248" fmla="*/ 841205 h 2535332"/>
                <a:gd name="connsiteX249" fmla="*/ 2104220 w 2513381"/>
                <a:gd name="connsiteY249" fmla="*/ 487425 h 2535332"/>
                <a:gd name="connsiteX250" fmla="*/ 1737934 w 2513381"/>
                <a:gd name="connsiteY250" fmla="*/ 216214 h 2535332"/>
                <a:gd name="connsiteX251" fmla="*/ 1278104 w 2513381"/>
                <a:gd name="connsiteY251" fmla="*/ 110068 h 2535332"/>
                <a:gd name="connsiteX252" fmla="*/ 946849 w 2513381"/>
                <a:gd name="connsiteY252" fmla="*/ 404856 h 2535332"/>
                <a:gd name="connsiteX253" fmla="*/ 981928 w 2513381"/>
                <a:gd name="connsiteY253" fmla="*/ 475612 h 2535332"/>
                <a:gd name="connsiteX254" fmla="*/ 1028700 w 2513381"/>
                <a:gd name="connsiteY254" fmla="*/ 479534 h 2535332"/>
                <a:gd name="connsiteX255" fmla="*/ 1523586 w 2513381"/>
                <a:gd name="connsiteY255" fmla="*/ 569946 h 2535332"/>
                <a:gd name="connsiteX256" fmla="*/ 1710626 w 2513381"/>
                <a:gd name="connsiteY256" fmla="*/ 373412 h 2535332"/>
                <a:gd name="connsiteX257" fmla="*/ 1706729 w 2513381"/>
                <a:gd name="connsiteY257" fmla="*/ 204401 h 2535332"/>
                <a:gd name="connsiteX258" fmla="*/ 1278104 w 2513381"/>
                <a:gd name="connsiteY258" fmla="*/ 110068 h 2535332"/>
                <a:gd name="connsiteX259" fmla="*/ 1223560 w 2513381"/>
                <a:gd name="connsiteY259" fmla="*/ 110068 h 2535332"/>
                <a:gd name="connsiteX260" fmla="*/ 572791 w 2513381"/>
                <a:gd name="connsiteY260" fmla="*/ 338046 h 2535332"/>
                <a:gd name="connsiteX261" fmla="*/ 639028 w 2513381"/>
                <a:gd name="connsiteY261" fmla="*/ 397013 h 2535332"/>
                <a:gd name="connsiteX262" fmla="*/ 791014 w 2513381"/>
                <a:gd name="connsiteY262" fmla="*/ 326257 h 2535332"/>
                <a:gd name="connsiteX263" fmla="*/ 923511 w 2513381"/>
                <a:gd name="connsiteY263" fmla="*/ 381279 h 2535332"/>
                <a:gd name="connsiteX264" fmla="*/ 1223560 w 2513381"/>
                <a:gd name="connsiteY264" fmla="*/ 110068 h 2535332"/>
                <a:gd name="connsiteX265" fmla="*/ 1254741 w 2513381"/>
                <a:gd name="connsiteY265" fmla="*/ 0 h 2535332"/>
                <a:gd name="connsiteX266" fmla="*/ 2513381 w 2513381"/>
                <a:gd name="connsiteY266" fmla="*/ 1265693 h 2535332"/>
                <a:gd name="connsiteX267" fmla="*/ 1254741 w 2513381"/>
                <a:gd name="connsiteY267" fmla="*/ 2535332 h 2535332"/>
                <a:gd name="connsiteX268" fmla="*/ 0 w 2513381"/>
                <a:gd name="connsiteY268" fmla="*/ 1265693 h 2535332"/>
                <a:gd name="connsiteX269" fmla="*/ 1254741 w 2513381"/>
                <a:gd name="connsiteY269" fmla="*/ 0 h 253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513381" h="2535332">
                  <a:moveTo>
                    <a:pt x="896227" y="1981096"/>
                  </a:moveTo>
                  <a:cubicBezTo>
                    <a:pt x="759832" y="2024330"/>
                    <a:pt x="603973" y="2055774"/>
                    <a:pt x="432523" y="2071508"/>
                  </a:cubicBezTo>
                  <a:cubicBezTo>
                    <a:pt x="545531" y="2189419"/>
                    <a:pt x="681902" y="2283776"/>
                    <a:pt x="837762" y="2346665"/>
                  </a:cubicBezTo>
                  <a:cubicBezTo>
                    <a:pt x="876738" y="2303408"/>
                    <a:pt x="962463" y="2205153"/>
                    <a:pt x="1067677" y="2063641"/>
                  </a:cubicBezTo>
                  <a:lnTo>
                    <a:pt x="1055984" y="2063641"/>
                  </a:lnTo>
                  <a:cubicBezTo>
                    <a:pt x="989747" y="2063641"/>
                    <a:pt x="931306" y="2032197"/>
                    <a:pt x="896227" y="1981096"/>
                  </a:cubicBezTo>
                  <a:close/>
                  <a:moveTo>
                    <a:pt x="1250820" y="1898552"/>
                  </a:moveTo>
                  <a:cubicBezTo>
                    <a:pt x="1235253" y="1973229"/>
                    <a:pt x="1184583" y="2032197"/>
                    <a:pt x="1114449" y="2051853"/>
                  </a:cubicBezTo>
                  <a:cubicBezTo>
                    <a:pt x="1005362" y="2201232"/>
                    <a:pt x="915715" y="2307354"/>
                    <a:pt x="868967" y="2358454"/>
                  </a:cubicBezTo>
                  <a:cubicBezTo>
                    <a:pt x="985874" y="2397741"/>
                    <a:pt x="1114449" y="2421343"/>
                    <a:pt x="1243048" y="2425264"/>
                  </a:cubicBezTo>
                  <a:cubicBezTo>
                    <a:pt x="1293694" y="2303432"/>
                    <a:pt x="1356033" y="2193364"/>
                    <a:pt x="1422270" y="2091140"/>
                  </a:cubicBezTo>
                  <a:cubicBezTo>
                    <a:pt x="1387215" y="2055774"/>
                    <a:pt x="1367726" y="2004674"/>
                    <a:pt x="1367726" y="1953573"/>
                  </a:cubicBezTo>
                  <a:cubicBezTo>
                    <a:pt x="1367726" y="1941785"/>
                    <a:pt x="1367726" y="1929996"/>
                    <a:pt x="1371624" y="1918208"/>
                  </a:cubicBezTo>
                  <a:cubicBezTo>
                    <a:pt x="1320954" y="1914286"/>
                    <a:pt x="1282001" y="1906419"/>
                    <a:pt x="1250820" y="1898552"/>
                  </a:cubicBezTo>
                  <a:close/>
                  <a:moveTo>
                    <a:pt x="1652186" y="1861697"/>
                  </a:moveTo>
                  <a:cubicBezTo>
                    <a:pt x="1646339" y="1862187"/>
                    <a:pt x="1640492" y="1865135"/>
                    <a:pt x="1636594" y="1871029"/>
                  </a:cubicBezTo>
                  <a:lnTo>
                    <a:pt x="1535279" y="2004674"/>
                  </a:lnTo>
                  <a:lnTo>
                    <a:pt x="1472940" y="1941785"/>
                  </a:lnTo>
                  <a:cubicBezTo>
                    <a:pt x="1465144" y="1933918"/>
                    <a:pt x="1449554" y="1933918"/>
                    <a:pt x="1441758" y="1941785"/>
                  </a:cubicBezTo>
                  <a:cubicBezTo>
                    <a:pt x="1433963" y="1949652"/>
                    <a:pt x="1433963" y="1965362"/>
                    <a:pt x="1441758" y="1973229"/>
                  </a:cubicBezTo>
                  <a:lnTo>
                    <a:pt x="1523586" y="2051853"/>
                  </a:lnTo>
                  <a:cubicBezTo>
                    <a:pt x="1527483" y="2055798"/>
                    <a:pt x="1535279" y="2059719"/>
                    <a:pt x="1539176" y="2059719"/>
                  </a:cubicBezTo>
                  <a:lnTo>
                    <a:pt x="1543074" y="2059719"/>
                  </a:lnTo>
                  <a:cubicBezTo>
                    <a:pt x="1546972" y="2059719"/>
                    <a:pt x="1554767" y="2055774"/>
                    <a:pt x="1558665" y="2051853"/>
                  </a:cubicBezTo>
                  <a:lnTo>
                    <a:pt x="1671673" y="1898552"/>
                  </a:lnTo>
                  <a:cubicBezTo>
                    <a:pt x="1679469" y="1886763"/>
                    <a:pt x="1679469" y="1874974"/>
                    <a:pt x="1667776" y="1867107"/>
                  </a:cubicBezTo>
                  <a:cubicBezTo>
                    <a:pt x="1663879" y="1863174"/>
                    <a:pt x="1658032" y="1861207"/>
                    <a:pt x="1652186" y="1861697"/>
                  </a:cubicBezTo>
                  <a:close/>
                  <a:moveTo>
                    <a:pt x="2260079" y="1827796"/>
                  </a:moveTo>
                  <a:cubicBezTo>
                    <a:pt x="2084732" y="1890685"/>
                    <a:pt x="1913282" y="1922129"/>
                    <a:pt x="1761296" y="1929996"/>
                  </a:cubicBezTo>
                  <a:lnTo>
                    <a:pt x="1761296" y="1953573"/>
                  </a:lnTo>
                  <a:cubicBezTo>
                    <a:pt x="1761296" y="2063641"/>
                    <a:pt x="1671673" y="2150108"/>
                    <a:pt x="1562563" y="2150108"/>
                  </a:cubicBezTo>
                  <a:cubicBezTo>
                    <a:pt x="1519688" y="2150108"/>
                    <a:pt x="1476837" y="2134373"/>
                    <a:pt x="1445656" y="2110796"/>
                  </a:cubicBezTo>
                  <a:cubicBezTo>
                    <a:pt x="1383317" y="2205153"/>
                    <a:pt x="1324852" y="2311275"/>
                    <a:pt x="1278104" y="2425264"/>
                  </a:cubicBezTo>
                  <a:cubicBezTo>
                    <a:pt x="1698957" y="2417421"/>
                    <a:pt x="2069141" y="2177630"/>
                    <a:pt x="2260079" y="1827796"/>
                  </a:cubicBezTo>
                  <a:close/>
                  <a:moveTo>
                    <a:pt x="976617" y="1762952"/>
                  </a:moveTo>
                  <a:cubicBezTo>
                    <a:pt x="971258" y="1762952"/>
                    <a:pt x="966385" y="1764919"/>
                    <a:pt x="962487" y="1768852"/>
                  </a:cubicBezTo>
                  <a:cubicBezTo>
                    <a:pt x="954692" y="1776719"/>
                    <a:pt x="954692" y="1792430"/>
                    <a:pt x="962487" y="1800297"/>
                  </a:cubicBezTo>
                  <a:cubicBezTo>
                    <a:pt x="962487" y="1800297"/>
                    <a:pt x="970283" y="1808164"/>
                    <a:pt x="1024826" y="1863186"/>
                  </a:cubicBezTo>
                  <a:cubicBezTo>
                    <a:pt x="1024826" y="1863186"/>
                    <a:pt x="1017031" y="1871053"/>
                    <a:pt x="962487" y="1926075"/>
                  </a:cubicBezTo>
                  <a:cubicBezTo>
                    <a:pt x="954692" y="1933942"/>
                    <a:pt x="954692" y="1949652"/>
                    <a:pt x="962487" y="1957519"/>
                  </a:cubicBezTo>
                  <a:cubicBezTo>
                    <a:pt x="970283" y="1965386"/>
                    <a:pt x="981976" y="1965386"/>
                    <a:pt x="993669" y="1957519"/>
                  </a:cubicBezTo>
                  <a:cubicBezTo>
                    <a:pt x="993669" y="1957519"/>
                    <a:pt x="1001464" y="1949652"/>
                    <a:pt x="1056008" y="1894630"/>
                  </a:cubicBezTo>
                  <a:cubicBezTo>
                    <a:pt x="1056008" y="1894630"/>
                    <a:pt x="1063779" y="1902497"/>
                    <a:pt x="1118347" y="1957519"/>
                  </a:cubicBezTo>
                  <a:cubicBezTo>
                    <a:pt x="1126142" y="1965386"/>
                    <a:pt x="1137835" y="1965386"/>
                    <a:pt x="1149528" y="1957519"/>
                  </a:cubicBezTo>
                  <a:cubicBezTo>
                    <a:pt x="1157323" y="1949652"/>
                    <a:pt x="1157323" y="1933942"/>
                    <a:pt x="1149528" y="1926075"/>
                  </a:cubicBezTo>
                  <a:cubicBezTo>
                    <a:pt x="1149528" y="1926075"/>
                    <a:pt x="1141709" y="1918208"/>
                    <a:pt x="1087189" y="1863186"/>
                  </a:cubicBezTo>
                  <a:cubicBezTo>
                    <a:pt x="1087189" y="1863186"/>
                    <a:pt x="1094985" y="1855319"/>
                    <a:pt x="1149528" y="1800297"/>
                  </a:cubicBezTo>
                  <a:cubicBezTo>
                    <a:pt x="1157323" y="1792430"/>
                    <a:pt x="1157323" y="1780641"/>
                    <a:pt x="1149528" y="1768852"/>
                  </a:cubicBezTo>
                  <a:cubicBezTo>
                    <a:pt x="1137835" y="1760985"/>
                    <a:pt x="1126142" y="1760985"/>
                    <a:pt x="1118347" y="1768852"/>
                  </a:cubicBezTo>
                  <a:lnTo>
                    <a:pt x="1056008" y="1831741"/>
                  </a:lnTo>
                  <a:cubicBezTo>
                    <a:pt x="1056008" y="1831741"/>
                    <a:pt x="1048212" y="1823874"/>
                    <a:pt x="993669" y="1768852"/>
                  </a:cubicBezTo>
                  <a:cubicBezTo>
                    <a:pt x="987823" y="1764919"/>
                    <a:pt x="981976" y="1762952"/>
                    <a:pt x="976617" y="1762952"/>
                  </a:cubicBezTo>
                  <a:close/>
                  <a:moveTo>
                    <a:pt x="533838" y="1548717"/>
                  </a:moveTo>
                  <a:cubicBezTo>
                    <a:pt x="498783" y="1595896"/>
                    <a:pt x="448113" y="1623419"/>
                    <a:pt x="385775" y="1627340"/>
                  </a:cubicBezTo>
                  <a:cubicBezTo>
                    <a:pt x="370184" y="1745251"/>
                    <a:pt x="362389" y="1867107"/>
                    <a:pt x="366286" y="2000752"/>
                  </a:cubicBezTo>
                  <a:cubicBezTo>
                    <a:pt x="377955" y="2012541"/>
                    <a:pt x="393570" y="2028275"/>
                    <a:pt x="405263" y="2040064"/>
                  </a:cubicBezTo>
                  <a:cubicBezTo>
                    <a:pt x="580611" y="2028275"/>
                    <a:pt x="740368" y="1996831"/>
                    <a:pt x="880660" y="1953597"/>
                  </a:cubicBezTo>
                  <a:cubicBezTo>
                    <a:pt x="865069" y="1926075"/>
                    <a:pt x="857274" y="1898552"/>
                    <a:pt x="857274" y="1863186"/>
                  </a:cubicBezTo>
                  <a:cubicBezTo>
                    <a:pt x="857274" y="1831741"/>
                    <a:pt x="865069" y="1800297"/>
                    <a:pt x="880660" y="1772774"/>
                  </a:cubicBezTo>
                  <a:cubicBezTo>
                    <a:pt x="748163" y="1709885"/>
                    <a:pt x="635154" y="1631262"/>
                    <a:pt x="533838" y="1548717"/>
                  </a:cubicBezTo>
                  <a:close/>
                  <a:moveTo>
                    <a:pt x="467602" y="1336479"/>
                  </a:moveTo>
                  <a:cubicBezTo>
                    <a:pt x="461755" y="1337460"/>
                    <a:pt x="455909" y="1340407"/>
                    <a:pt x="452011" y="1344340"/>
                  </a:cubicBezTo>
                  <a:lnTo>
                    <a:pt x="350695" y="1477985"/>
                  </a:lnTo>
                  <a:lnTo>
                    <a:pt x="288357" y="1415096"/>
                  </a:lnTo>
                  <a:cubicBezTo>
                    <a:pt x="280561" y="1407229"/>
                    <a:pt x="264970" y="1407229"/>
                    <a:pt x="257175" y="1419018"/>
                  </a:cubicBezTo>
                  <a:cubicBezTo>
                    <a:pt x="249380" y="1426885"/>
                    <a:pt x="249380" y="1442595"/>
                    <a:pt x="257175" y="1450462"/>
                  </a:cubicBezTo>
                  <a:lnTo>
                    <a:pt x="339002" y="1529086"/>
                  </a:lnTo>
                  <a:cubicBezTo>
                    <a:pt x="342900" y="1533007"/>
                    <a:pt x="350695" y="1533007"/>
                    <a:pt x="354593" y="1533007"/>
                  </a:cubicBezTo>
                  <a:lnTo>
                    <a:pt x="354593" y="1533031"/>
                  </a:lnTo>
                  <a:lnTo>
                    <a:pt x="358491" y="1533031"/>
                  </a:lnTo>
                  <a:cubicBezTo>
                    <a:pt x="362389" y="1533031"/>
                    <a:pt x="370184" y="1529086"/>
                    <a:pt x="374081" y="1525164"/>
                  </a:cubicBezTo>
                  <a:lnTo>
                    <a:pt x="487090" y="1371863"/>
                  </a:lnTo>
                  <a:cubicBezTo>
                    <a:pt x="494886" y="1363996"/>
                    <a:pt x="494886" y="1348286"/>
                    <a:pt x="483193" y="1340419"/>
                  </a:cubicBezTo>
                  <a:cubicBezTo>
                    <a:pt x="479295" y="1336486"/>
                    <a:pt x="473448" y="1335499"/>
                    <a:pt x="467602" y="1336479"/>
                  </a:cubicBezTo>
                  <a:close/>
                  <a:moveTo>
                    <a:pt x="2119787" y="1263739"/>
                  </a:moveTo>
                  <a:cubicBezTo>
                    <a:pt x="2113941" y="1263739"/>
                    <a:pt x="2108094" y="1265706"/>
                    <a:pt x="2104196" y="1269639"/>
                  </a:cubicBezTo>
                  <a:cubicBezTo>
                    <a:pt x="2096401" y="1277506"/>
                    <a:pt x="2096401" y="1293216"/>
                    <a:pt x="2104196" y="1301083"/>
                  </a:cubicBezTo>
                  <a:cubicBezTo>
                    <a:pt x="2104196" y="1301083"/>
                    <a:pt x="2111992" y="1308950"/>
                    <a:pt x="2166535" y="1363972"/>
                  </a:cubicBezTo>
                  <a:cubicBezTo>
                    <a:pt x="2166535" y="1363972"/>
                    <a:pt x="2158740" y="1371839"/>
                    <a:pt x="2104196" y="1426861"/>
                  </a:cubicBezTo>
                  <a:cubicBezTo>
                    <a:pt x="2096401" y="1434728"/>
                    <a:pt x="2096401" y="1450438"/>
                    <a:pt x="2104196" y="1458305"/>
                  </a:cubicBezTo>
                  <a:cubicBezTo>
                    <a:pt x="2111992" y="1466173"/>
                    <a:pt x="2127582" y="1466173"/>
                    <a:pt x="2135378" y="1458305"/>
                  </a:cubicBezTo>
                  <a:cubicBezTo>
                    <a:pt x="2135378" y="1458305"/>
                    <a:pt x="2143173" y="1450438"/>
                    <a:pt x="2197717" y="1395417"/>
                  </a:cubicBezTo>
                  <a:cubicBezTo>
                    <a:pt x="2197717" y="1395417"/>
                    <a:pt x="2205512" y="1403284"/>
                    <a:pt x="2260056" y="1458305"/>
                  </a:cubicBezTo>
                  <a:cubicBezTo>
                    <a:pt x="2267851" y="1466173"/>
                    <a:pt x="2283442" y="1466173"/>
                    <a:pt x="2291237" y="1458305"/>
                  </a:cubicBezTo>
                  <a:cubicBezTo>
                    <a:pt x="2299032" y="1450438"/>
                    <a:pt x="2299032" y="1434728"/>
                    <a:pt x="2291237" y="1426861"/>
                  </a:cubicBezTo>
                  <a:cubicBezTo>
                    <a:pt x="2291237" y="1426861"/>
                    <a:pt x="2283466" y="1418994"/>
                    <a:pt x="2228898" y="1363972"/>
                  </a:cubicBezTo>
                  <a:cubicBezTo>
                    <a:pt x="2228898" y="1363972"/>
                    <a:pt x="2236693" y="1356105"/>
                    <a:pt x="2291237" y="1301083"/>
                  </a:cubicBezTo>
                  <a:cubicBezTo>
                    <a:pt x="2299032" y="1293216"/>
                    <a:pt x="2299032" y="1277506"/>
                    <a:pt x="2291237" y="1269639"/>
                  </a:cubicBezTo>
                  <a:cubicBezTo>
                    <a:pt x="2283442" y="1261772"/>
                    <a:pt x="2267851" y="1261772"/>
                    <a:pt x="2260056" y="1269639"/>
                  </a:cubicBezTo>
                  <a:lnTo>
                    <a:pt x="2197717" y="1332528"/>
                  </a:lnTo>
                  <a:cubicBezTo>
                    <a:pt x="2197717" y="1332528"/>
                    <a:pt x="2189921" y="1324661"/>
                    <a:pt x="2135378" y="1269639"/>
                  </a:cubicBezTo>
                  <a:cubicBezTo>
                    <a:pt x="2131480" y="1265706"/>
                    <a:pt x="2125634" y="1263739"/>
                    <a:pt x="2119787" y="1263739"/>
                  </a:cubicBezTo>
                  <a:close/>
                  <a:moveTo>
                    <a:pt x="2376962" y="1257850"/>
                  </a:moveTo>
                  <a:cubicBezTo>
                    <a:pt x="2373064" y="1257850"/>
                    <a:pt x="2369167" y="1261772"/>
                    <a:pt x="2365269" y="1261772"/>
                  </a:cubicBezTo>
                  <a:cubicBezTo>
                    <a:pt x="2384757" y="1293216"/>
                    <a:pt x="2392553" y="1328606"/>
                    <a:pt x="2392553" y="1363972"/>
                  </a:cubicBezTo>
                  <a:cubicBezTo>
                    <a:pt x="2392553" y="1474040"/>
                    <a:pt x="2306828" y="1560506"/>
                    <a:pt x="2197717" y="1560506"/>
                  </a:cubicBezTo>
                  <a:cubicBezTo>
                    <a:pt x="2131480" y="1560506"/>
                    <a:pt x="2073039" y="1529062"/>
                    <a:pt x="2037960" y="1481883"/>
                  </a:cubicBezTo>
                  <a:cubicBezTo>
                    <a:pt x="1928848" y="1564427"/>
                    <a:pt x="1804171" y="1670573"/>
                    <a:pt x="1687264" y="1796351"/>
                  </a:cubicBezTo>
                  <a:cubicBezTo>
                    <a:pt x="1718422" y="1823874"/>
                    <a:pt x="1741808" y="1859240"/>
                    <a:pt x="1753501" y="1898552"/>
                  </a:cubicBezTo>
                  <a:cubicBezTo>
                    <a:pt x="1913282" y="1890685"/>
                    <a:pt x="2096425" y="1859240"/>
                    <a:pt x="2283442" y="1784563"/>
                  </a:cubicBezTo>
                  <a:cubicBezTo>
                    <a:pt x="2353600" y="1635208"/>
                    <a:pt x="2396450" y="1470118"/>
                    <a:pt x="2404246" y="1297162"/>
                  </a:cubicBezTo>
                  <a:cubicBezTo>
                    <a:pt x="2392553" y="1281427"/>
                    <a:pt x="2384757" y="1269639"/>
                    <a:pt x="2376962" y="1257850"/>
                  </a:cubicBezTo>
                  <a:close/>
                  <a:moveTo>
                    <a:pt x="120780" y="1088839"/>
                  </a:moveTo>
                  <a:cubicBezTo>
                    <a:pt x="112985" y="1147806"/>
                    <a:pt x="109087" y="1206750"/>
                    <a:pt x="109087" y="1265717"/>
                  </a:cubicBezTo>
                  <a:cubicBezTo>
                    <a:pt x="109087" y="1525140"/>
                    <a:pt x="194812" y="1764907"/>
                    <a:pt x="335105" y="1957519"/>
                  </a:cubicBezTo>
                  <a:cubicBezTo>
                    <a:pt x="335105" y="1839585"/>
                    <a:pt x="342900" y="1729541"/>
                    <a:pt x="354569" y="1623419"/>
                  </a:cubicBezTo>
                  <a:cubicBezTo>
                    <a:pt x="257151" y="1611630"/>
                    <a:pt x="183119" y="1529086"/>
                    <a:pt x="183119" y="1426885"/>
                  </a:cubicBezTo>
                  <a:cubicBezTo>
                    <a:pt x="183119" y="1363996"/>
                    <a:pt x="210403" y="1308950"/>
                    <a:pt x="257151" y="1273584"/>
                  </a:cubicBezTo>
                  <a:cubicBezTo>
                    <a:pt x="198710" y="1198907"/>
                    <a:pt x="151962" y="1136018"/>
                    <a:pt x="120780" y="1088839"/>
                  </a:cubicBezTo>
                  <a:close/>
                  <a:moveTo>
                    <a:pt x="1582353" y="1013577"/>
                  </a:moveTo>
                  <a:cubicBezTo>
                    <a:pt x="1574499" y="1013639"/>
                    <a:pt x="1566461" y="1015112"/>
                    <a:pt x="1558666" y="1018059"/>
                  </a:cubicBezTo>
                  <a:cubicBezTo>
                    <a:pt x="1527508" y="1029872"/>
                    <a:pt x="1511917" y="1065238"/>
                    <a:pt x="1527484" y="1096682"/>
                  </a:cubicBezTo>
                  <a:cubicBezTo>
                    <a:pt x="1539177" y="1128127"/>
                    <a:pt x="1574232" y="1143861"/>
                    <a:pt x="1605414" y="1128127"/>
                  </a:cubicBezTo>
                  <a:cubicBezTo>
                    <a:pt x="1636595" y="1116338"/>
                    <a:pt x="1648288" y="1080948"/>
                    <a:pt x="1636595" y="1049504"/>
                  </a:cubicBezTo>
                  <a:cubicBezTo>
                    <a:pt x="1627825" y="1025920"/>
                    <a:pt x="1605915" y="1013394"/>
                    <a:pt x="1582353" y="1013577"/>
                  </a:cubicBezTo>
                  <a:close/>
                  <a:moveTo>
                    <a:pt x="2034086" y="892305"/>
                  </a:moveTo>
                  <a:cubicBezTo>
                    <a:pt x="1999031" y="998427"/>
                    <a:pt x="1944463" y="1116362"/>
                    <a:pt x="1874329" y="1234273"/>
                  </a:cubicBezTo>
                  <a:cubicBezTo>
                    <a:pt x="1753525" y="1434728"/>
                    <a:pt x="1562586" y="1658785"/>
                    <a:pt x="1266435" y="1823874"/>
                  </a:cubicBezTo>
                  <a:cubicBezTo>
                    <a:pt x="1262537" y="1835663"/>
                    <a:pt x="1254741" y="1843530"/>
                    <a:pt x="1250844" y="1851397"/>
                  </a:cubicBezTo>
                  <a:lnTo>
                    <a:pt x="1250844" y="1863186"/>
                  </a:lnTo>
                  <a:lnTo>
                    <a:pt x="1250844" y="1867107"/>
                  </a:lnTo>
                  <a:cubicBezTo>
                    <a:pt x="1285923" y="1874974"/>
                    <a:pt x="1324900" y="1882841"/>
                    <a:pt x="1379443" y="1886763"/>
                  </a:cubicBezTo>
                  <a:cubicBezTo>
                    <a:pt x="1402829" y="1808140"/>
                    <a:pt x="1476861" y="1753118"/>
                    <a:pt x="1562586" y="1753118"/>
                  </a:cubicBezTo>
                  <a:cubicBezTo>
                    <a:pt x="1601563" y="1753118"/>
                    <a:pt x="1632721" y="1764907"/>
                    <a:pt x="1663902" y="1780641"/>
                  </a:cubicBezTo>
                  <a:cubicBezTo>
                    <a:pt x="1784706" y="1646996"/>
                    <a:pt x="1909384" y="1540850"/>
                    <a:pt x="2022393" y="1454384"/>
                  </a:cubicBezTo>
                  <a:cubicBezTo>
                    <a:pt x="2006802" y="1426861"/>
                    <a:pt x="1999007" y="1395417"/>
                    <a:pt x="1999007" y="1363972"/>
                  </a:cubicBezTo>
                  <a:cubicBezTo>
                    <a:pt x="1999007" y="1253904"/>
                    <a:pt x="2088630" y="1163493"/>
                    <a:pt x="2197740" y="1163493"/>
                  </a:cubicBezTo>
                  <a:cubicBezTo>
                    <a:pt x="2260079" y="1163493"/>
                    <a:pt x="2314623" y="1191016"/>
                    <a:pt x="2349726" y="1238194"/>
                  </a:cubicBezTo>
                  <a:cubicBezTo>
                    <a:pt x="2353624" y="1234273"/>
                    <a:pt x="2353624" y="1234273"/>
                    <a:pt x="2357521" y="1234273"/>
                  </a:cubicBezTo>
                  <a:cubicBezTo>
                    <a:pt x="2256206" y="1096706"/>
                    <a:pt x="2147095" y="986639"/>
                    <a:pt x="2034086" y="892305"/>
                  </a:cubicBezTo>
                  <a:close/>
                  <a:moveTo>
                    <a:pt x="1493409" y="860523"/>
                  </a:moveTo>
                  <a:cubicBezTo>
                    <a:pt x="1592051" y="861069"/>
                    <a:pt x="1686309" y="920767"/>
                    <a:pt x="1730140" y="1018059"/>
                  </a:cubicBezTo>
                  <a:cubicBezTo>
                    <a:pt x="1784707" y="1147783"/>
                    <a:pt x="1722368" y="1297162"/>
                    <a:pt x="1593769" y="1352184"/>
                  </a:cubicBezTo>
                  <a:cubicBezTo>
                    <a:pt x="1504146" y="1391495"/>
                    <a:pt x="1402830" y="1371839"/>
                    <a:pt x="1332696" y="1312872"/>
                  </a:cubicBezTo>
                  <a:lnTo>
                    <a:pt x="1321003" y="1301083"/>
                  </a:lnTo>
                  <a:cubicBezTo>
                    <a:pt x="1309310" y="1289271"/>
                    <a:pt x="1285924" y="1305005"/>
                    <a:pt x="1285924" y="1305005"/>
                  </a:cubicBezTo>
                  <a:lnTo>
                    <a:pt x="1285924" y="1320739"/>
                  </a:lnTo>
                  <a:lnTo>
                    <a:pt x="1258640" y="1391495"/>
                  </a:lnTo>
                  <a:lnTo>
                    <a:pt x="1231356" y="1403284"/>
                  </a:lnTo>
                  <a:lnTo>
                    <a:pt x="1208066" y="1344293"/>
                  </a:lnTo>
                  <a:lnTo>
                    <a:pt x="1134034" y="1375737"/>
                  </a:lnTo>
                  <a:lnTo>
                    <a:pt x="1110648" y="1426837"/>
                  </a:lnTo>
                  <a:lnTo>
                    <a:pt x="1095057" y="1434704"/>
                  </a:lnTo>
                  <a:lnTo>
                    <a:pt x="1059978" y="1422916"/>
                  </a:lnTo>
                  <a:lnTo>
                    <a:pt x="1017103" y="1438650"/>
                  </a:lnTo>
                  <a:lnTo>
                    <a:pt x="1005411" y="1470094"/>
                  </a:lnTo>
                  <a:lnTo>
                    <a:pt x="970331" y="1485829"/>
                  </a:lnTo>
                  <a:lnTo>
                    <a:pt x="935252" y="1470094"/>
                  </a:lnTo>
                  <a:lnTo>
                    <a:pt x="911866" y="1481883"/>
                  </a:lnTo>
                  <a:lnTo>
                    <a:pt x="896276" y="1521195"/>
                  </a:lnTo>
                  <a:lnTo>
                    <a:pt x="865094" y="1532983"/>
                  </a:lnTo>
                  <a:lnTo>
                    <a:pt x="779369" y="1501539"/>
                  </a:lnTo>
                  <a:cubicBezTo>
                    <a:pt x="728699" y="1489750"/>
                    <a:pt x="736495" y="1446517"/>
                    <a:pt x="736495" y="1446517"/>
                  </a:cubicBezTo>
                  <a:cubicBezTo>
                    <a:pt x="736495" y="1446517"/>
                    <a:pt x="767676" y="1379683"/>
                    <a:pt x="775471" y="1356105"/>
                  </a:cubicBezTo>
                  <a:cubicBezTo>
                    <a:pt x="783243" y="1332528"/>
                    <a:pt x="814424" y="1320739"/>
                    <a:pt x="814424" y="1320739"/>
                  </a:cubicBezTo>
                  <a:lnTo>
                    <a:pt x="1192403" y="1159571"/>
                  </a:lnTo>
                  <a:cubicBezTo>
                    <a:pt x="1192403" y="1159571"/>
                    <a:pt x="1243049" y="1135970"/>
                    <a:pt x="1239152" y="1100604"/>
                  </a:cubicBezTo>
                  <a:cubicBezTo>
                    <a:pt x="1246947" y="1006271"/>
                    <a:pt x="1305388" y="919804"/>
                    <a:pt x="1395011" y="880493"/>
                  </a:cubicBezTo>
                  <a:cubicBezTo>
                    <a:pt x="1427161" y="866732"/>
                    <a:pt x="1460529" y="860341"/>
                    <a:pt x="1493409" y="860523"/>
                  </a:cubicBezTo>
                  <a:close/>
                  <a:moveTo>
                    <a:pt x="592280" y="538525"/>
                  </a:moveTo>
                  <a:cubicBezTo>
                    <a:pt x="471476" y="562103"/>
                    <a:pt x="374058" y="589625"/>
                    <a:pt x="311719" y="609281"/>
                  </a:cubicBezTo>
                  <a:cubicBezTo>
                    <a:pt x="225994" y="738981"/>
                    <a:pt x="163655" y="884414"/>
                    <a:pt x="132473" y="1041637"/>
                  </a:cubicBezTo>
                  <a:cubicBezTo>
                    <a:pt x="159733" y="1088815"/>
                    <a:pt x="210403" y="1167438"/>
                    <a:pt x="284435" y="1253904"/>
                  </a:cubicBezTo>
                  <a:cubicBezTo>
                    <a:pt x="311719" y="1238194"/>
                    <a:pt x="342876" y="1230327"/>
                    <a:pt x="377955" y="1230327"/>
                  </a:cubicBezTo>
                  <a:cubicBezTo>
                    <a:pt x="397444" y="1230327"/>
                    <a:pt x="416932" y="1234273"/>
                    <a:pt x="436420" y="1238194"/>
                  </a:cubicBezTo>
                  <a:cubicBezTo>
                    <a:pt x="502657" y="1022005"/>
                    <a:pt x="592280" y="841181"/>
                    <a:pt x="685800" y="695747"/>
                  </a:cubicBezTo>
                  <a:cubicBezTo>
                    <a:pt x="635154" y="660381"/>
                    <a:pt x="596178" y="605360"/>
                    <a:pt x="592280" y="538525"/>
                  </a:cubicBezTo>
                  <a:close/>
                  <a:moveTo>
                    <a:pt x="2131480" y="518869"/>
                  </a:moveTo>
                  <a:cubicBezTo>
                    <a:pt x="2119787" y="593547"/>
                    <a:pt x="2096401" y="715403"/>
                    <a:pt x="2045755" y="860837"/>
                  </a:cubicBezTo>
                  <a:cubicBezTo>
                    <a:pt x="2162638" y="959116"/>
                    <a:pt x="2275646" y="1073105"/>
                    <a:pt x="2384757" y="1218538"/>
                  </a:cubicBezTo>
                  <a:cubicBezTo>
                    <a:pt x="2392553" y="1214617"/>
                    <a:pt x="2396450" y="1210671"/>
                    <a:pt x="2400348" y="1206750"/>
                  </a:cubicBezTo>
                  <a:cubicBezTo>
                    <a:pt x="2388679" y="947303"/>
                    <a:pt x="2287363" y="707536"/>
                    <a:pt x="2131480" y="518869"/>
                  </a:cubicBezTo>
                  <a:close/>
                  <a:moveTo>
                    <a:pt x="985850" y="507129"/>
                  </a:moveTo>
                  <a:lnTo>
                    <a:pt x="985850" y="526784"/>
                  </a:lnTo>
                  <a:cubicBezTo>
                    <a:pt x="985850" y="597516"/>
                    <a:pt x="946873" y="664351"/>
                    <a:pt x="892329" y="695795"/>
                  </a:cubicBezTo>
                  <a:cubicBezTo>
                    <a:pt x="962463" y="805839"/>
                    <a:pt x="1036519" y="943429"/>
                    <a:pt x="1098858" y="1120307"/>
                  </a:cubicBezTo>
                  <a:lnTo>
                    <a:pt x="1071575" y="1132096"/>
                  </a:lnTo>
                  <a:cubicBezTo>
                    <a:pt x="1009212" y="963085"/>
                    <a:pt x="935180" y="825495"/>
                    <a:pt x="861148" y="711506"/>
                  </a:cubicBezTo>
                  <a:cubicBezTo>
                    <a:pt x="837762" y="719373"/>
                    <a:pt x="814400" y="727240"/>
                    <a:pt x="791014" y="727240"/>
                  </a:cubicBezTo>
                  <a:cubicBezTo>
                    <a:pt x="763730" y="727240"/>
                    <a:pt x="736470" y="719373"/>
                    <a:pt x="713084" y="711506"/>
                  </a:cubicBezTo>
                  <a:cubicBezTo>
                    <a:pt x="619563" y="856939"/>
                    <a:pt x="529917" y="1037739"/>
                    <a:pt x="463680" y="1250007"/>
                  </a:cubicBezTo>
                  <a:cubicBezTo>
                    <a:pt x="529941" y="1281451"/>
                    <a:pt x="576689" y="1348262"/>
                    <a:pt x="576689" y="1426885"/>
                  </a:cubicBezTo>
                  <a:cubicBezTo>
                    <a:pt x="576689" y="1462275"/>
                    <a:pt x="568894" y="1497641"/>
                    <a:pt x="553303" y="1525164"/>
                  </a:cubicBezTo>
                  <a:cubicBezTo>
                    <a:pt x="650745" y="1603763"/>
                    <a:pt x="763730" y="1682386"/>
                    <a:pt x="896227" y="1745275"/>
                  </a:cubicBezTo>
                  <a:cubicBezTo>
                    <a:pt x="931282" y="1698096"/>
                    <a:pt x="989747" y="1666652"/>
                    <a:pt x="1055984" y="1666652"/>
                  </a:cubicBezTo>
                  <a:cubicBezTo>
                    <a:pt x="1110551" y="1666652"/>
                    <a:pt x="1157299" y="1686308"/>
                    <a:pt x="1192379" y="1721674"/>
                  </a:cubicBezTo>
                  <a:cubicBezTo>
                    <a:pt x="1188481" y="1639129"/>
                    <a:pt x="1176788" y="1560506"/>
                    <a:pt x="1161221" y="1481978"/>
                  </a:cubicBezTo>
                  <a:lnTo>
                    <a:pt x="1165119" y="1481978"/>
                  </a:lnTo>
                  <a:lnTo>
                    <a:pt x="1176812" y="1454456"/>
                  </a:lnTo>
                  <a:lnTo>
                    <a:pt x="1196300" y="1493767"/>
                  </a:lnTo>
                  <a:cubicBezTo>
                    <a:pt x="1211891" y="1580257"/>
                    <a:pt x="1223584" y="1670645"/>
                    <a:pt x="1227482" y="1768924"/>
                  </a:cubicBezTo>
                  <a:cubicBezTo>
                    <a:pt x="1235277" y="1780713"/>
                    <a:pt x="1239175" y="1792501"/>
                    <a:pt x="1243072" y="1804290"/>
                  </a:cubicBezTo>
                  <a:lnTo>
                    <a:pt x="1243072" y="1800369"/>
                  </a:lnTo>
                  <a:cubicBezTo>
                    <a:pt x="1266435" y="1768924"/>
                    <a:pt x="1285923" y="1733534"/>
                    <a:pt x="1309309" y="1698168"/>
                  </a:cubicBezTo>
                  <a:cubicBezTo>
                    <a:pt x="1352183" y="1619569"/>
                    <a:pt x="1398932" y="1533079"/>
                    <a:pt x="1441806" y="1438745"/>
                  </a:cubicBezTo>
                  <a:cubicBezTo>
                    <a:pt x="1453499" y="1442667"/>
                    <a:pt x="1465192" y="1442667"/>
                    <a:pt x="1476885" y="1442667"/>
                  </a:cubicBezTo>
                  <a:cubicBezTo>
                    <a:pt x="1430113" y="1540922"/>
                    <a:pt x="1383365" y="1631334"/>
                    <a:pt x="1336593" y="1713878"/>
                  </a:cubicBezTo>
                  <a:cubicBezTo>
                    <a:pt x="1324900" y="1733534"/>
                    <a:pt x="1313207" y="1749244"/>
                    <a:pt x="1301514" y="1768900"/>
                  </a:cubicBezTo>
                  <a:cubicBezTo>
                    <a:pt x="1562586" y="1607732"/>
                    <a:pt x="1734036" y="1403332"/>
                    <a:pt x="1847045" y="1218586"/>
                  </a:cubicBezTo>
                  <a:cubicBezTo>
                    <a:pt x="1921077" y="1100652"/>
                    <a:pt x="1971723" y="978795"/>
                    <a:pt x="2010700" y="872673"/>
                  </a:cubicBezTo>
                  <a:cubicBezTo>
                    <a:pt x="1948361" y="825495"/>
                    <a:pt x="1882100" y="782262"/>
                    <a:pt x="1819761" y="742950"/>
                  </a:cubicBezTo>
                  <a:cubicBezTo>
                    <a:pt x="1792478" y="758684"/>
                    <a:pt x="1757423" y="770473"/>
                    <a:pt x="1718446" y="770473"/>
                  </a:cubicBezTo>
                  <a:lnTo>
                    <a:pt x="1698957" y="770473"/>
                  </a:lnTo>
                  <a:cubicBezTo>
                    <a:pt x="1695060" y="797996"/>
                    <a:pt x="1687264" y="825495"/>
                    <a:pt x="1683366" y="853018"/>
                  </a:cubicBezTo>
                  <a:cubicBezTo>
                    <a:pt x="1675571" y="845150"/>
                    <a:pt x="1663878" y="837283"/>
                    <a:pt x="1656083" y="833362"/>
                  </a:cubicBezTo>
                  <a:cubicBezTo>
                    <a:pt x="1659981" y="809784"/>
                    <a:pt x="1663878" y="786183"/>
                    <a:pt x="1667776" y="762606"/>
                  </a:cubicBezTo>
                  <a:cubicBezTo>
                    <a:pt x="1593744" y="742950"/>
                    <a:pt x="1539200" y="684007"/>
                    <a:pt x="1523610" y="605384"/>
                  </a:cubicBezTo>
                  <a:cubicBezTo>
                    <a:pt x="1344364" y="542495"/>
                    <a:pt x="1176788" y="514972"/>
                    <a:pt x="1024826" y="511050"/>
                  </a:cubicBezTo>
                  <a:cubicBezTo>
                    <a:pt x="1013133" y="511050"/>
                    <a:pt x="1001440" y="507129"/>
                    <a:pt x="985850" y="507129"/>
                  </a:cubicBezTo>
                  <a:close/>
                  <a:moveTo>
                    <a:pt x="1641978" y="470692"/>
                  </a:moveTo>
                  <a:cubicBezTo>
                    <a:pt x="1636618" y="470692"/>
                    <a:pt x="1630772" y="473639"/>
                    <a:pt x="1624925" y="479534"/>
                  </a:cubicBezTo>
                  <a:cubicBezTo>
                    <a:pt x="1617130" y="487401"/>
                    <a:pt x="1617130" y="499190"/>
                    <a:pt x="1624925" y="507057"/>
                  </a:cubicBezTo>
                  <a:cubicBezTo>
                    <a:pt x="1624925" y="507057"/>
                    <a:pt x="1632721" y="518869"/>
                    <a:pt x="1687264" y="573891"/>
                  </a:cubicBezTo>
                  <a:cubicBezTo>
                    <a:pt x="1687264" y="573891"/>
                    <a:pt x="1679493" y="581758"/>
                    <a:pt x="1624925" y="636780"/>
                  </a:cubicBezTo>
                  <a:cubicBezTo>
                    <a:pt x="1617130" y="644647"/>
                    <a:pt x="1617130" y="656436"/>
                    <a:pt x="1624925" y="664303"/>
                  </a:cubicBezTo>
                  <a:cubicBezTo>
                    <a:pt x="1636618" y="676092"/>
                    <a:pt x="1648311" y="676092"/>
                    <a:pt x="1656107" y="664303"/>
                  </a:cubicBezTo>
                  <a:cubicBezTo>
                    <a:pt x="1656107" y="664303"/>
                    <a:pt x="1663878" y="656436"/>
                    <a:pt x="1718446" y="601414"/>
                  </a:cubicBezTo>
                  <a:cubicBezTo>
                    <a:pt x="1718446" y="601414"/>
                    <a:pt x="1726241" y="609281"/>
                    <a:pt x="1780784" y="664303"/>
                  </a:cubicBezTo>
                  <a:cubicBezTo>
                    <a:pt x="1788580" y="676092"/>
                    <a:pt x="1804171" y="676092"/>
                    <a:pt x="1811966" y="664303"/>
                  </a:cubicBezTo>
                  <a:cubicBezTo>
                    <a:pt x="1819761" y="656436"/>
                    <a:pt x="1819761" y="644647"/>
                    <a:pt x="1811966" y="636780"/>
                  </a:cubicBezTo>
                  <a:cubicBezTo>
                    <a:pt x="1811966" y="636780"/>
                    <a:pt x="1804171" y="628913"/>
                    <a:pt x="1749627" y="573891"/>
                  </a:cubicBezTo>
                  <a:cubicBezTo>
                    <a:pt x="1749627" y="573891"/>
                    <a:pt x="1757423" y="566024"/>
                    <a:pt x="1811966" y="511002"/>
                  </a:cubicBezTo>
                  <a:cubicBezTo>
                    <a:pt x="1819761" y="503135"/>
                    <a:pt x="1819761" y="487425"/>
                    <a:pt x="1811966" y="479558"/>
                  </a:cubicBezTo>
                  <a:cubicBezTo>
                    <a:pt x="1804171" y="471691"/>
                    <a:pt x="1788580" y="471691"/>
                    <a:pt x="1780784" y="479558"/>
                  </a:cubicBezTo>
                  <a:lnTo>
                    <a:pt x="1718446" y="542423"/>
                  </a:lnTo>
                  <a:cubicBezTo>
                    <a:pt x="1718446" y="542423"/>
                    <a:pt x="1710650" y="534556"/>
                    <a:pt x="1656107" y="479534"/>
                  </a:cubicBezTo>
                  <a:cubicBezTo>
                    <a:pt x="1652209" y="473639"/>
                    <a:pt x="1647337" y="470692"/>
                    <a:pt x="1641978" y="470692"/>
                  </a:cubicBezTo>
                  <a:close/>
                  <a:moveTo>
                    <a:pt x="876763" y="436307"/>
                  </a:moveTo>
                  <a:cubicBezTo>
                    <a:pt x="870916" y="437287"/>
                    <a:pt x="865070" y="440234"/>
                    <a:pt x="861172" y="444168"/>
                  </a:cubicBezTo>
                  <a:lnTo>
                    <a:pt x="763754" y="577813"/>
                  </a:lnTo>
                  <a:lnTo>
                    <a:pt x="697517" y="514924"/>
                  </a:lnTo>
                  <a:cubicBezTo>
                    <a:pt x="689722" y="507057"/>
                    <a:pt x="674131" y="507057"/>
                    <a:pt x="666336" y="514924"/>
                  </a:cubicBezTo>
                  <a:cubicBezTo>
                    <a:pt x="658540" y="526713"/>
                    <a:pt x="658540" y="538501"/>
                    <a:pt x="670233" y="546368"/>
                  </a:cubicBezTo>
                  <a:lnTo>
                    <a:pt x="752061" y="628937"/>
                  </a:lnTo>
                  <a:cubicBezTo>
                    <a:pt x="755958" y="632859"/>
                    <a:pt x="759856" y="632859"/>
                    <a:pt x="767651" y="632859"/>
                  </a:cubicBezTo>
                  <a:cubicBezTo>
                    <a:pt x="775447" y="632859"/>
                    <a:pt x="779344" y="628913"/>
                    <a:pt x="783242" y="624992"/>
                  </a:cubicBezTo>
                  <a:lnTo>
                    <a:pt x="900149" y="471691"/>
                  </a:lnTo>
                  <a:cubicBezTo>
                    <a:pt x="904046" y="459902"/>
                    <a:pt x="904046" y="448113"/>
                    <a:pt x="892353" y="440246"/>
                  </a:cubicBezTo>
                  <a:cubicBezTo>
                    <a:pt x="888456" y="436312"/>
                    <a:pt x="882609" y="435326"/>
                    <a:pt x="876763" y="436307"/>
                  </a:cubicBezTo>
                  <a:close/>
                  <a:moveTo>
                    <a:pt x="545531" y="357702"/>
                  </a:moveTo>
                  <a:cubicBezTo>
                    <a:pt x="471500" y="420591"/>
                    <a:pt x="401341" y="487425"/>
                    <a:pt x="342876" y="566024"/>
                  </a:cubicBezTo>
                  <a:cubicBezTo>
                    <a:pt x="405239" y="546368"/>
                    <a:pt x="490964" y="526713"/>
                    <a:pt x="592280" y="507057"/>
                  </a:cubicBezTo>
                  <a:cubicBezTo>
                    <a:pt x="596178" y="475612"/>
                    <a:pt x="607871" y="448089"/>
                    <a:pt x="619563" y="424512"/>
                  </a:cubicBezTo>
                  <a:cubicBezTo>
                    <a:pt x="588406" y="393068"/>
                    <a:pt x="561122" y="373436"/>
                    <a:pt x="545531" y="357702"/>
                  </a:cubicBezTo>
                  <a:close/>
                  <a:moveTo>
                    <a:pt x="1737934" y="216214"/>
                  </a:moveTo>
                  <a:cubicBezTo>
                    <a:pt x="1741832" y="271235"/>
                    <a:pt x="1741832" y="322336"/>
                    <a:pt x="1741832" y="373436"/>
                  </a:cubicBezTo>
                  <a:cubicBezTo>
                    <a:pt x="1839250" y="385225"/>
                    <a:pt x="1917179" y="471691"/>
                    <a:pt x="1917179" y="573891"/>
                  </a:cubicBezTo>
                  <a:cubicBezTo>
                    <a:pt x="1917179" y="632859"/>
                    <a:pt x="1889919" y="687904"/>
                    <a:pt x="1847045" y="723270"/>
                  </a:cubicBezTo>
                  <a:cubicBezTo>
                    <a:pt x="1905486" y="758660"/>
                    <a:pt x="1963952" y="797972"/>
                    <a:pt x="2022393" y="841205"/>
                  </a:cubicBezTo>
                  <a:cubicBezTo>
                    <a:pt x="2076936" y="680037"/>
                    <a:pt x="2096425" y="550314"/>
                    <a:pt x="2104220" y="487425"/>
                  </a:cubicBezTo>
                  <a:cubicBezTo>
                    <a:pt x="2002880" y="377357"/>
                    <a:pt x="1878203" y="283024"/>
                    <a:pt x="1737934" y="216214"/>
                  </a:cubicBezTo>
                  <a:close/>
                  <a:moveTo>
                    <a:pt x="1278104" y="110068"/>
                  </a:moveTo>
                  <a:cubicBezTo>
                    <a:pt x="1207969" y="161168"/>
                    <a:pt x="1083268" y="255501"/>
                    <a:pt x="946849" y="404856"/>
                  </a:cubicBezTo>
                  <a:cubicBezTo>
                    <a:pt x="962439" y="428434"/>
                    <a:pt x="974133" y="452035"/>
                    <a:pt x="981928" y="475612"/>
                  </a:cubicBezTo>
                  <a:cubicBezTo>
                    <a:pt x="997519" y="475612"/>
                    <a:pt x="1013109" y="475612"/>
                    <a:pt x="1028700" y="479534"/>
                  </a:cubicBezTo>
                  <a:cubicBezTo>
                    <a:pt x="1176764" y="483479"/>
                    <a:pt x="1344340" y="510978"/>
                    <a:pt x="1523586" y="569946"/>
                  </a:cubicBezTo>
                  <a:cubicBezTo>
                    <a:pt x="1523586" y="463824"/>
                    <a:pt x="1605413" y="377334"/>
                    <a:pt x="1710626" y="373412"/>
                  </a:cubicBezTo>
                  <a:cubicBezTo>
                    <a:pt x="1710626" y="318390"/>
                    <a:pt x="1710626" y="259423"/>
                    <a:pt x="1706729" y="204401"/>
                  </a:cubicBezTo>
                  <a:cubicBezTo>
                    <a:pt x="1574255" y="145434"/>
                    <a:pt x="1430065" y="113989"/>
                    <a:pt x="1278104" y="110068"/>
                  </a:cubicBezTo>
                  <a:close/>
                  <a:moveTo>
                    <a:pt x="1223560" y="110068"/>
                  </a:moveTo>
                  <a:cubicBezTo>
                    <a:pt x="978054" y="117935"/>
                    <a:pt x="755958" y="200479"/>
                    <a:pt x="572791" y="338046"/>
                  </a:cubicBezTo>
                  <a:cubicBezTo>
                    <a:pt x="588382" y="353780"/>
                    <a:pt x="611744" y="373436"/>
                    <a:pt x="639028" y="397013"/>
                  </a:cubicBezTo>
                  <a:cubicBezTo>
                    <a:pt x="678005" y="353780"/>
                    <a:pt x="728674" y="326257"/>
                    <a:pt x="791014" y="326257"/>
                  </a:cubicBezTo>
                  <a:cubicBezTo>
                    <a:pt x="841683" y="326257"/>
                    <a:pt x="888432" y="349835"/>
                    <a:pt x="923511" y="381279"/>
                  </a:cubicBezTo>
                  <a:cubicBezTo>
                    <a:pt x="1040417" y="255501"/>
                    <a:pt x="1149528" y="165089"/>
                    <a:pt x="1223560" y="110068"/>
                  </a:cubicBezTo>
                  <a:close/>
                  <a:moveTo>
                    <a:pt x="1254741" y="0"/>
                  </a:moveTo>
                  <a:cubicBezTo>
                    <a:pt x="1948337" y="0"/>
                    <a:pt x="2513357" y="569970"/>
                    <a:pt x="2513381" y="1265693"/>
                  </a:cubicBezTo>
                  <a:cubicBezTo>
                    <a:pt x="2513381" y="1965386"/>
                    <a:pt x="1948361" y="2535332"/>
                    <a:pt x="1254741" y="2535332"/>
                  </a:cubicBezTo>
                  <a:cubicBezTo>
                    <a:pt x="565020" y="2535332"/>
                    <a:pt x="0" y="1965362"/>
                    <a:pt x="0" y="1265693"/>
                  </a:cubicBezTo>
                  <a:cubicBezTo>
                    <a:pt x="0" y="569970"/>
                    <a:pt x="565020" y="0"/>
                    <a:pt x="1254741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B2768C7B-AD03-4B09-A7E1-8A9197E4AA5C}"/>
              </a:ext>
            </a:extLst>
          </p:cNvPr>
          <p:cNvGrpSpPr/>
          <p:nvPr/>
        </p:nvGrpSpPr>
        <p:grpSpPr>
          <a:xfrm>
            <a:off x="1903349" y="4237114"/>
            <a:ext cx="371897" cy="371897"/>
            <a:chOff x="4527459" y="640845"/>
            <a:chExt cx="3123355" cy="3123355"/>
          </a:xfrm>
        </p:grpSpPr>
        <p:sp>
          <p:nvSpPr>
            <p:cNvPr id="241" name="Graphic 15">
              <a:extLst>
                <a:ext uri="{FF2B5EF4-FFF2-40B4-BE49-F238E27FC236}">
                  <a16:creationId xmlns:a16="http://schemas.microsoft.com/office/drawing/2014/main" id="{F83E565E-ACD7-487E-877C-E12F980745AB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2" name="Graphic 15">
              <a:extLst>
                <a:ext uri="{FF2B5EF4-FFF2-40B4-BE49-F238E27FC236}">
                  <a16:creationId xmlns:a16="http://schemas.microsoft.com/office/drawing/2014/main" id="{1AFADBA4-D545-433C-82CD-264D980F4EE4}"/>
                </a:ext>
              </a:extLst>
            </p:cNvPr>
            <p:cNvGrpSpPr/>
            <p:nvPr/>
          </p:nvGrpSpPr>
          <p:grpSpPr>
            <a:xfrm>
              <a:off x="5037027" y="957704"/>
              <a:ext cx="2142575" cy="2139370"/>
              <a:chOff x="5037027" y="957704"/>
              <a:chExt cx="2142575" cy="2139370"/>
            </a:xfrm>
            <a:solidFill>
              <a:srgbClr val="FFFFFF"/>
            </a:solidFill>
          </p:grpSpPr>
          <p:sp>
            <p:nvSpPr>
              <p:cNvPr id="243" name="Graphic 15">
                <a:extLst>
                  <a:ext uri="{FF2B5EF4-FFF2-40B4-BE49-F238E27FC236}">
                    <a16:creationId xmlns:a16="http://schemas.microsoft.com/office/drawing/2014/main" id="{D2FE88C3-EAE2-48B8-A336-CCB6150FC9EE}"/>
                  </a:ext>
                </a:extLst>
              </p:cNvPr>
              <p:cNvSpPr/>
              <p:nvPr/>
            </p:nvSpPr>
            <p:spPr>
              <a:xfrm>
                <a:off x="5037027" y="957704"/>
                <a:ext cx="2142575" cy="2139370"/>
              </a:xfrm>
              <a:custGeom>
                <a:avLst/>
                <a:gdLst>
                  <a:gd name="connsiteX0" fmla="*/ 2023134 w 2142575"/>
                  <a:gd name="connsiteY0" fmla="*/ 1900465 h 2139370"/>
                  <a:gd name="connsiteX1" fmla="*/ 2005367 w 2142575"/>
                  <a:gd name="connsiteY1" fmla="*/ 1900465 h 2139370"/>
                  <a:gd name="connsiteX2" fmla="*/ 2005367 w 2142575"/>
                  <a:gd name="connsiteY2" fmla="*/ 1193072 h 2139370"/>
                  <a:gd name="connsiteX3" fmla="*/ 1871722 w 2142575"/>
                  <a:gd name="connsiteY3" fmla="*/ 1059427 h 2139370"/>
                  <a:gd name="connsiteX4" fmla="*/ 1402877 w 2142575"/>
                  <a:gd name="connsiteY4" fmla="*/ 1059427 h 2139370"/>
                  <a:gd name="connsiteX5" fmla="*/ 1058471 w 2142575"/>
                  <a:gd name="connsiteY5" fmla="*/ 783744 h 2139370"/>
                  <a:gd name="connsiteX6" fmla="*/ 1218084 w 2142575"/>
                  <a:gd name="connsiteY6" fmla="*/ 443522 h 2139370"/>
                  <a:gd name="connsiteX7" fmla="*/ 776762 w 2142575"/>
                  <a:gd name="connsiteY7" fmla="*/ 0 h 2139370"/>
                  <a:gd name="connsiteX8" fmla="*/ 330800 w 2142575"/>
                  <a:gd name="connsiteY8" fmla="*/ 443522 h 2139370"/>
                  <a:gd name="connsiteX9" fmla="*/ 488644 w 2142575"/>
                  <a:gd name="connsiteY9" fmla="*/ 782357 h 2139370"/>
                  <a:gd name="connsiteX10" fmla="*/ 0 w 2142575"/>
                  <a:gd name="connsiteY10" fmla="*/ 1561582 h 2139370"/>
                  <a:gd name="connsiteX11" fmla="*/ 0 w 2142575"/>
                  <a:gd name="connsiteY11" fmla="*/ 1817872 h 2139370"/>
                  <a:gd name="connsiteX12" fmla="*/ 575278 w 2142575"/>
                  <a:gd name="connsiteY12" fmla="*/ 1817872 h 2139370"/>
                  <a:gd name="connsiteX13" fmla="*/ 575278 w 2142575"/>
                  <a:gd name="connsiteY13" fmla="*/ 1900441 h 2139370"/>
                  <a:gd name="connsiteX14" fmla="*/ 557488 w 2142575"/>
                  <a:gd name="connsiteY14" fmla="*/ 1900441 h 2139370"/>
                  <a:gd name="connsiteX15" fmla="*/ 438022 w 2142575"/>
                  <a:gd name="connsiteY15" fmla="*/ 2019906 h 2139370"/>
                  <a:gd name="connsiteX16" fmla="*/ 557488 w 2142575"/>
                  <a:gd name="connsiteY16" fmla="*/ 2139371 h 2139370"/>
                  <a:gd name="connsiteX17" fmla="*/ 2023110 w 2142575"/>
                  <a:gd name="connsiteY17" fmla="*/ 2139371 h 2139370"/>
                  <a:gd name="connsiteX18" fmla="*/ 2142575 w 2142575"/>
                  <a:gd name="connsiteY18" fmla="*/ 2019906 h 2139370"/>
                  <a:gd name="connsiteX19" fmla="*/ 2023134 w 2142575"/>
                  <a:gd name="connsiteY19" fmla="*/ 1900465 h 2139370"/>
                  <a:gd name="connsiteX20" fmla="*/ 431757 w 2142575"/>
                  <a:gd name="connsiteY20" fmla="*/ 443522 h 2139370"/>
                  <a:gd name="connsiteX21" fmla="*/ 776738 w 2142575"/>
                  <a:gd name="connsiteY21" fmla="*/ 100933 h 2139370"/>
                  <a:gd name="connsiteX22" fmla="*/ 1117103 w 2142575"/>
                  <a:gd name="connsiteY22" fmla="*/ 443522 h 2139370"/>
                  <a:gd name="connsiteX23" fmla="*/ 774323 w 2142575"/>
                  <a:gd name="connsiteY23" fmla="*/ 786303 h 2139370"/>
                  <a:gd name="connsiteX24" fmla="*/ 431757 w 2142575"/>
                  <a:gd name="connsiteY24" fmla="*/ 443522 h 2139370"/>
                  <a:gd name="connsiteX25" fmla="*/ 100981 w 2142575"/>
                  <a:gd name="connsiteY25" fmla="*/ 1716915 h 2139370"/>
                  <a:gd name="connsiteX26" fmla="*/ 100981 w 2142575"/>
                  <a:gd name="connsiteY26" fmla="*/ 1561582 h 2139370"/>
                  <a:gd name="connsiteX27" fmla="*/ 600338 w 2142575"/>
                  <a:gd name="connsiteY27" fmla="*/ 851535 h 2139370"/>
                  <a:gd name="connsiteX28" fmla="*/ 944673 w 2142575"/>
                  <a:gd name="connsiteY28" fmla="*/ 853233 h 2139370"/>
                  <a:gd name="connsiteX29" fmla="*/ 1274899 w 2142575"/>
                  <a:gd name="connsiteY29" fmla="*/ 1059427 h 2139370"/>
                  <a:gd name="connsiteX30" fmla="*/ 708923 w 2142575"/>
                  <a:gd name="connsiteY30" fmla="*/ 1059427 h 2139370"/>
                  <a:gd name="connsiteX31" fmla="*/ 575278 w 2142575"/>
                  <a:gd name="connsiteY31" fmla="*/ 1193072 h 2139370"/>
                  <a:gd name="connsiteX32" fmla="*/ 575278 w 2142575"/>
                  <a:gd name="connsiteY32" fmla="*/ 1716915 h 2139370"/>
                  <a:gd name="connsiteX33" fmla="*/ 100981 w 2142575"/>
                  <a:gd name="connsiteY33" fmla="*/ 1716915 h 2139370"/>
                  <a:gd name="connsiteX34" fmla="*/ 680348 w 2142575"/>
                  <a:gd name="connsiteY34" fmla="*/ 1193072 h 2139370"/>
                  <a:gd name="connsiteX35" fmla="*/ 708923 w 2142575"/>
                  <a:gd name="connsiteY35" fmla="*/ 1164497 h 2139370"/>
                  <a:gd name="connsiteX36" fmla="*/ 1871698 w 2142575"/>
                  <a:gd name="connsiteY36" fmla="*/ 1164497 h 2139370"/>
                  <a:gd name="connsiteX37" fmla="*/ 1900273 w 2142575"/>
                  <a:gd name="connsiteY37" fmla="*/ 1193072 h 2139370"/>
                  <a:gd name="connsiteX38" fmla="*/ 1900273 w 2142575"/>
                  <a:gd name="connsiteY38" fmla="*/ 1900465 h 2139370"/>
                  <a:gd name="connsiteX39" fmla="*/ 680348 w 2142575"/>
                  <a:gd name="connsiteY39" fmla="*/ 1900465 h 2139370"/>
                  <a:gd name="connsiteX40" fmla="*/ 680348 w 2142575"/>
                  <a:gd name="connsiteY40" fmla="*/ 1193072 h 2139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142575" h="2139370">
                    <a:moveTo>
                      <a:pt x="2023134" y="1900465"/>
                    </a:moveTo>
                    <a:lnTo>
                      <a:pt x="2005367" y="1900465"/>
                    </a:lnTo>
                    <a:lnTo>
                      <a:pt x="2005367" y="1193072"/>
                    </a:lnTo>
                    <a:cubicBezTo>
                      <a:pt x="2005367" y="1119399"/>
                      <a:pt x="1945396" y="1059427"/>
                      <a:pt x="1871722" y="1059427"/>
                    </a:cubicBezTo>
                    <a:lnTo>
                      <a:pt x="1402877" y="1059427"/>
                    </a:lnTo>
                    <a:cubicBezTo>
                      <a:pt x="1317176" y="932932"/>
                      <a:pt x="1199409" y="838551"/>
                      <a:pt x="1058471" y="783744"/>
                    </a:cubicBezTo>
                    <a:cubicBezTo>
                      <a:pt x="1158902" y="699741"/>
                      <a:pt x="1218084" y="574633"/>
                      <a:pt x="1218084" y="443522"/>
                    </a:cubicBezTo>
                    <a:cubicBezTo>
                      <a:pt x="1218084" y="198973"/>
                      <a:pt x="1020092" y="0"/>
                      <a:pt x="776762" y="0"/>
                    </a:cubicBezTo>
                    <a:cubicBezTo>
                      <a:pt x="530873" y="0"/>
                      <a:pt x="330800" y="198973"/>
                      <a:pt x="330800" y="443522"/>
                    </a:cubicBezTo>
                    <a:cubicBezTo>
                      <a:pt x="330800" y="575780"/>
                      <a:pt x="387974" y="697708"/>
                      <a:pt x="488644" y="782357"/>
                    </a:cubicBezTo>
                    <a:cubicBezTo>
                      <a:pt x="186419" y="899072"/>
                      <a:pt x="0" y="1194842"/>
                      <a:pt x="0" y="1561582"/>
                    </a:cubicBezTo>
                    <a:lnTo>
                      <a:pt x="0" y="1817872"/>
                    </a:lnTo>
                    <a:lnTo>
                      <a:pt x="575278" y="1817872"/>
                    </a:lnTo>
                    <a:lnTo>
                      <a:pt x="575278" y="1900441"/>
                    </a:lnTo>
                    <a:lnTo>
                      <a:pt x="557488" y="1900441"/>
                    </a:lnTo>
                    <a:cubicBezTo>
                      <a:pt x="491610" y="1900441"/>
                      <a:pt x="438022" y="1954028"/>
                      <a:pt x="438022" y="2019906"/>
                    </a:cubicBezTo>
                    <a:cubicBezTo>
                      <a:pt x="438022" y="2085784"/>
                      <a:pt x="491610" y="2139371"/>
                      <a:pt x="557488" y="2139371"/>
                    </a:cubicBezTo>
                    <a:lnTo>
                      <a:pt x="2023110" y="2139371"/>
                    </a:lnTo>
                    <a:cubicBezTo>
                      <a:pt x="2088988" y="2139371"/>
                      <a:pt x="2142575" y="2085784"/>
                      <a:pt x="2142575" y="2019906"/>
                    </a:cubicBezTo>
                    <a:cubicBezTo>
                      <a:pt x="2142575" y="1954052"/>
                      <a:pt x="2088988" y="1900465"/>
                      <a:pt x="2023134" y="1900465"/>
                    </a:cubicBezTo>
                    <a:close/>
                    <a:moveTo>
                      <a:pt x="431757" y="443522"/>
                    </a:moveTo>
                    <a:cubicBezTo>
                      <a:pt x="431757" y="254616"/>
                      <a:pt x="586541" y="100933"/>
                      <a:pt x="776738" y="100933"/>
                    </a:cubicBezTo>
                    <a:cubicBezTo>
                      <a:pt x="964400" y="100933"/>
                      <a:pt x="1117103" y="254616"/>
                      <a:pt x="1117103" y="443522"/>
                    </a:cubicBezTo>
                    <a:cubicBezTo>
                      <a:pt x="1117103" y="632524"/>
                      <a:pt x="963324" y="786303"/>
                      <a:pt x="774323" y="786303"/>
                    </a:cubicBezTo>
                    <a:cubicBezTo>
                      <a:pt x="585465" y="786327"/>
                      <a:pt x="431757" y="632524"/>
                      <a:pt x="431757" y="443522"/>
                    </a:cubicBezTo>
                    <a:close/>
                    <a:moveTo>
                      <a:pt x="100981" y="1716915"/>
                    </a:moveTo>
                    <a:lnTo>
                      <a:pt x="100981" y="1561582"/>
                    </a:lnTo>
                    <a:cubicBezTo>
                      <a:pt x="100981" y="1203761"/>
                      <a:pt x="296797" y="925687"/>
                      <a:pt x="600338" y="851535"/>
                    </a:cubicBezTo>
                    <a:cubicBezTo>
                      <a:pt x="710143" y="898498"/>
                      <a:pt x="835155" y="898881"/>
                      <a:pt x="944673" y="853233"/>
                    </a:cubicBezTo>
                    <a:cubicBezTo>
                      <a:pt x="1075735" y="886734"/>
                      <a:pt x="1188433" y="957394"/>
                      <a:pt x="1274899" y="1059427"/>
                    </a:cubicBezTo>
                    <a:lnTo>
                      <a:pt x="708923" y="1059427"/>
                    </a:lnTo>
                    <a:cubicBezTo>
                      <a:pt x="635250" y="1059427"/>
                      <a:pt x="575278" y="1119399"/>
                      <a:pt x="575278" y="1193072"/>
                    </a:cubicBezTo>
                    <a:lnTo>
                      <a:pt x="575278" y="1716915"/>
                    </a:lnTo>
                    <a:lnTo>
                      <a:pt x="100981" y="1716915"/>
                    </a:lnTo>
                    <a:close/>
                    <a:moveTo>
                      <a:pt x="680348" y="1193072"/>
                    </a:moveTo>
                    <a:cubicBezTo>
                      <a:pt x="680348" y="1177314"/>
                      <a:pt x="693165" y="1164497"/>
                      <a:pt x="708923" y="1164497"/>
                    </a:cubicBezTo>
                    <a:lnTo>
                      <a:pt x="1871698" y="1164497"/>
                    </a:lnTo>
                    <a:cubicBezTo>
                      <a:pt x="1887456" y="1164497"/>
                      <a:pt x="1900273" y="1177314"/>
                      <a:pt x="1900273" y="1193072"/>
                    </a:cubicBezTo>
                    <a:lnTo>
                      <a:pt x="1900273" y="1900465"/>
                    </a:lnTo>
                    <a:lnTo>
                      <a:pt x="680348" y="1900465"/>
                    </a:lnTo>
                    <a:lnTo>
                      <a:pt x="680348" y="119307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Graphic 15">
                <a:extLst>
                  <a:ext uri="{FF2B5EF4-FFF2-40B4-BE49-F238E27FC236}">
                    <a16:creationId xmlns:a16="http://schemas.microsoft.com/office/drawing/2014/main" id="{A89DEB9C-F020-4040-A51D-DFBAB5DC8D78}"/>
                  </a:ext>
                </a:extLst>
              </p:cNvPr>
              <p:cNvSpPr/>
              <p:nvPr/>
            </p:nvSpPr>
            <p:spPr>
              <a:xfrm>
                <a:off x="6008338" y="2349319"/>
                <a:ext cx="632380" cy="314372"/>
              </a:xfrm>
              <a:custGeom>
                <a:avLst/>
                <a:gdLst>
                  <a:gd name="connsiteX0" fmla="*/ 475254 w 632380"/>
                  <a:gd name="connsiteY0" fmla="*/ 0 h 314372"/>
                  <a:gd name="connsiteX1" fmla="*/ 329629 w 632380"/>
                  <a:gd name="connsiteY1" fmla="*/ 97729 h 314372"/>
                  <a:gd name="connsiteX2" fmla="*/ 44309 w 632380"/>
                  <a:gd name="connsiteY2" fmla="*/ 97729 h 314372"/>
                  <a:gd name="connsiteX3" fmla="*/ 0 w 632380"/>
                  <a:gd name="connsiteY3" fmla="*/ 157079 h 314372"/>
                  <a:gd name="connsiteX4" fmla="*/ 44309 w 632380"/>
                  <a:gd name="connsiteY4" fmla="*/ 216644 h 314372"/>
                  <a:gd name="connsiteX5" fmla="*/ 101770 w 632380"/>
                  <a:gd name="connsiteY5" fmla="*/ 216644 h 314372"/>
                  <a:gd name="connsiteX6" fmla="*/ 122980 w 632380"/>
                  <a:gd name="connsiteY6" fmla="*/ 236993 h 314372"/>
                  <a:gd name="connsiteX7" fmla="*/ 144381 w 632380"/>
                  <a:gd name="connsiteY7" fmla="*/ 257127 h 314372"/>
                  <a:gd name="connsiteX8" fmla="*/ 165592 w 632380"/>
                  <a:gd name="connsiteY8" fmla="*/ 236993 h 314372"/>
                  <a:gd name="connsiteX9" fmla="*/ 186778 w 632380"/>
                  <a:gd name="connsiteY9" fmla="*/ 216644 h 314372"/>
                  <a:gd name="connsiteX10" fmla="*/ 207988 w 632380"/>
                  <a:gd name="connsiteY10" fmla="*/ 236993 h 314372"/>
                  <a:gd name="connsiteX11" fmla="*/ 229413 w 632380"/>
                  <a:gd name="connsiteY11" fmla="*/ 257127 h 314372"/>
                  <a:gd name="connsiteX12" fmla="*/ 250599 w 632380"/>
                  <a:gd name="connsiteY12" fmla="*/ 236993 h 314372"/>
                  <a:gd name="connsiteX13" fmla="*/ 271809 w 632380"/>
                  <a:gd name="connsiteY13" fmla="*/ 216644 h 314372"/>
                  <a:gd name="connsiteX14" fmla="*/ 329677 w 632380"/>
                  <a:gd name="connsiteY14" fmla="*/ 216644 h 314372"/>
                  <a:gd name="connsiteX15" fmla="*/ 475302 w 632380"/>
                  <a:gd name="connsiteY15" fmla="*/ 314373 h 314372"/>
                  <a:gd name="connsiteX16" fmla="*/ 632381 w 632380"/>
                  <a:gd name="connsiteY16" fmla="*/ 157079 h 314372"/>
                  <a:gd name="connsiteX17" fmla="*/ 475254 w 632380"/>
                  <a:gd name="connsiteY17" fmla="*/ 0 h 314372"/>
                  <a:gd name="connsiteX18" fmla="*/ 546703 w 632380"/>
                  <a:gd name="connsiteY18" fmla="*/ 200121 h 314372"/>
                  <a:gd name="connsiteX19" fmla="*/ 503661 w 632380"/>
                  <a:gd name="connsiteY19" fmla="*/ 157079 h 314372"/>
                  <a:gd name="connsiteX20" fmla="*/ 546703 w 632380"/>
                  <a:gd name="connsiteY20" fmla="*/ 114252 h 314372"/>
                  <a:gd name="connsiteX21" fmla="*/ 589530 w 632380"/>
                  <a:gd name="connsiteY21" fmla="*/ 157079 h 314372"/>
                  <a:gd name="connsiteX22" fmla="*/ 546703 w 632380"/>
                  <a:gd name="connsiteY22" fmla="*/ 200121 h 314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32380" h="314372">
                    <a:moveTo>
                      <a:pt x="475254" y="0"/>
                    </a:moveTo>
                    <a:cubicBezTo>
                      <a:pt x="409543" y="0"/>
                      <a:pt x="353158" y="40268"/>
                      <a:pt x="329629" y="97729"/>
                    </a:cubicBezTo>
                    <a:lnTo>
                      <a:pt x="44309" y="97729"/>
                    </a:lnTo>
                    <a:lnTo>
                      <a:pt x="0" y="157079"/>
                    </a:lnTo>
                    <a:lnTo>
                      <a:pt x="44309" y="216644"/>
                    </a:lnTo>
                    <a:lnTo>
                      <a:pt x="101770" y="216644"/>
                    </a:lnTo>
                    <a:lnTo>
                      <a:pt x="122980" y="236993"/>
                    </a:lnTo>
                    <a:lnTo>
                      <a:pt x="144381" y="257127"/>
                    </a:lnTo>
                    <a:lnTo>
                      <a:pt x="165592" y="236993"/>
                    </a:lnTo>
                    <a:lnTo>
                      <a:pt x="186778" y="216644"/>
                    </a:lnTo>
                    <a:lnTo>
                      <a:pt x="207988" y="236993"/>
                    </a:lnTo>
                    <a:lnTo>
                      <a:pt x="229413" y="257127"/>
                    </a:lnTo>
                    <a:lnTo>
                      <a:pt x="250599" y="236993"/>
                    </a:lnTo>
                    <a:lnTo>
                      <a:pt x="271809" y="216644"/>
                    </a:lnTo>
                    <a:lnTo>
                      <a:pt x="329677" y="216644"/>
                    </a:lnTo>
                    <a:cubicBezTo>
                      <a:pt x="353206" y="274105"/>
                      <a:pt x="409591" y="314373"/>
                      <a:pt x="475302" y="314373"/>
                    </a:cubicBezTo>
                    <a:cubicBezTo>
                      <a:pt x="562007" y="314373"/>
                      <a:pt x="632381" y="244000"/>
                      <a:pt x="632381" y="157079"/>
                    </a:cubicBezTo>
                    <a:cubicBezTo>
                      <a:pt x="632333" y="70397"/>
                      <a:pt x="561959" y="0"/>
                      <a:pt x="475254" y="0"/>
                    </a:cubicBezTo>
                    <a:close/>
                    <a:moveTo>
                      <a:pt x="546703" y="200121"/>
                    </a:moveTo>
                    <a:cubicBezTo>
                      <a:pt x="522959" y="200121"/>
                      <a:pt x="503661" y="180824"/>
                      <a:pt x="503661" y="157079"/>
                    </a:cubicBezTo>
                    <a:cubicBezTo>
                      <a:pt x="503661" y="133549"/>
                      <a:pt x="522935" y="114252"/>
                      <a:pt x="546703" y="114252"/>
                    </a:cubicBezTo>
                    <a:cubicBezTo>
                      <a:pt x="570233" y="114252"/>
                      <a:pt x="589530" y="133549"/>
                      <a:pt x="589530" y="157079"/>
                    </a:cubicBezTo>
                    <a:cubicBezTo>
                      <a:pt x="589506" y="180847"/>
                      <a:pt x="570233" y="200121"/>
                      <a:pt x="546703" y="2001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1BB6E9CF-24AF-453C-9B2F-35B8316C2969}"/>
              </a:ext>
            </a:extLst>
          </p:cNvPr>
          <p:cNvGrpSpPr/>
          <p:nvPr/>
        </p:nvGrpSpPr>
        <p:grpSpPr>
          <a:xfrm>
            <a:off x="2482792" y="4234911"/>
            <a:ext cx="376302" cy="376302"/>
            <a:chOff x="4523896" y="640462"/>
            <a:chExt cx="3123355" cy="3123355"/>
          </a:xfrm>
        </p:grpSpPr>
        <p:sp>
          <p:nvSpPr>
            <p:cNvPr id="246" name="Graphic 26">
              <a:extLst>
                <a:ext uri="{FF2B5EF4-FFF2-40B4-BE49-F238E27FC236}">
                  <a16:creationId xmlns:a16="http://schemas.microsoft.com/office/drawing/2014/main" id="{DB387DD5-EA22-4243-98D9-34203327A290}"/>
                </a:ext>
              </a:extLst>
            </p:cNvPr>
            <p:cNvSpPr/>
            <p:nvPr/>
          </p:nvSpPr>
          <p:spPr>
            <a:xfrm>
              <a:off x="4523896" y="64046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7" name="Freeform: Shape 246">
              <a:extLst>
                <a:ext uri="{FF2B5EF4-FFF2-40B4-BE49-F238E27FC236}">
                  <a16:creationId xmlns:a16="http://schemas.microsoft.com/office/drawing/2014/main" id="{D1C552EE-81F4-42F8-B26E-595A96BC764D}"/>
                </a:ext>
              </a:extLst>
            </p:cNvPr>
            <p:cNvSpPr/>
            <p:nvPr/>
          </p:nvSpPr>
          <p:spPr>
            <a:xfrm>
              <a:off x="5327153" y="1138050"/>
              <a:ext cx="1485947" cy="2122369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8" name="Group 247">
            <a:extLst>
              <a:ext uri="{FF2B5EF4-FFF2-40B4-BE49-F238E27FC236}">
                <a16:creationId xmlns:a16="http://schemas.microsoft.com/office/drawing/2014/main" id="{7F16A0D0-F825-42FE-B003-742976EA3090}"/>
              </a:ext>
            </a:extLst>
          </p:cNvPr>
          <p:cNvGrpSpPr/>
          <p:nvPr/>
        </p:nvGrpSpPr>
        <p:grpSpPr>
          <a:xfrm>
            <a:off x="3057952" y="4234911"/>
            <a:ext cx="376302" cy="376302"/>
            <a:chOff x="4527459" y="640845"/>
            <a:chExt cx="3123355" cy="3123355"/>
          </a:xfrm>
        </p:grpSpPr>
        <p:sp>
          <p:nvSpPr>
            <p:cNvPr id="249" name="Graphic 56">
              <a:extLst>
                <a:ext uri="{FF2B5EF4-FFF2-40B4-BE49-F238E27FC236}">
                  <a16:creationId xmlns:a16="http://schemas.microsoft.com/office/drawing/2014/main" id="{B35FD70B-86CF-4607-AEBB-04648E8699A1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0" name="Freeform: Shape 249">
              <a:extLst>
                <a:ext uri="{FF2B5EF4-FFF2-40B4-BE49-F238E27FC236}">
                  <a16:creationId xmlns:a16="http://schemas.microsoft.com/office/drawing/2014/main" id="{D0374E8A-BD56-4F79-97F3-AAD3856F5AE4}"/>
                </a:ext>
              </a:extLst>
            </p:cNvPr>
            <p:cNvSpPr/>
            <p:nvPr/>
          </p:nvSpPr>
          <p:spPr>
            <a:xfrm>
              <a:off x="4831884" y="925925"/>
              <a:ext cx="2513381" cy="2535332"/>
            </a:xfrm>
            <a:custGeom>
              <a:avLst/>
              <a:gdLst>
                <a:gd name="connsiteX0" fmla="*/ 896227 w 2513381"/>
                <a:gd name="connsiteY0" fmla="*/ 1981096 h 2535332"/>
                <a:gd name="connsiteX1" fmla="*/ 432523 w 2513381"/>
                <a:gd name="connsiteY1" fmla="*/ 2071508 h 2535332"/>
                <a:gd name="connsiteX2" fmla="*/ 837762 w 2513381"/>
                <a:gd name="connsiteY2" fmla="*/ 2346665 h 2535332"/>
                <a:gd name="connsiteX3" fmla="*/ 1067677 w 2513381"/>
                <a:gd name="connsiteY3" fmla="*/ 2063641 h 2535332"/>
                <a:gd name="connsiteX4" fmla="*/ 1055984 w 2513381"/>
                <a:gd name="connsiteY4" fmla="*/ 2063641 h 2535332"/>
                <a:gd name="connsiteX5" fmla="*/ 896227 w 2513381"/>
                <a:gd name="connsiteY5" fmla="*/ 1981096 h 2535332"/>
                <a:gd name="connsiteX6" fmla="*/ 1250820 w 2513381"/>
                <a:gd name="connsiteY6" fmla="*/ 1898552 h 2535332"/>
                <a:gd name="connsiteX7" fmla="*/ 1114449 w 2513381"/>
                <a:gd name="connsiteY7" fmla="*/ 2051853 h 2535332"/>
                <a:gd name="connsiteX8" fmla="*/ 868967 w 2513381"/>
                <a:gd name="connsiteY8" fmla="*/ 2358454 h 2535332"/>
                <a:gd name="connsiteX9" fmla="*/ 1243048 w 2513381"/>
                <a:gd name="connsiteY9" fmla="*/ 2425264 h 2535332"/>
                <a:gd name="connsiteX10" fmla="*/ 1422270 w 2513381"/>
                <a:gd name="connsiteY10" fmla="*/ 2091140 h 2535332"/>
                <a:gd name="connsiteX11" fmla="*/ 1367726 w 2513381"/>
                <a:gd name="connsiteY11" fmla="*/ 1953573 h 2535332"/>
                <a:gd name="connsiteX12" fmla="*/ 1371624 w 2513381"/>
                <a:gd name="connsiteY12" fmla="*/ 1918208 h 2535332"/>
                <a:gd name="connsiteX13" fmla="*/ 1250820 w 2513381"/>
                <a:gd name="connsiteY13" fmla="*/ 1898552 h 2535332"/>
                <a:gd name="connsiteX14" fmla="*/ 1652186 w 2513381"/>
                <a:gd name="connsiteY14" fmla="*/ 1861697 h 2535332"/>
                <a:gd name="connsiteX15" fmla="*/ 1636594 w 2513381"/>
                <a:gd name="connsiteY15" fmla="*/ 1871029 h 2535332"/>
                <a:gd name="connsiteX16" fmla="*/ 1535279 w 2513381"/>
                <a:gd name="connsiteY16" fmla="*/ 2004674 h 2535332"/>
                <a:gd name="connsiteX17" fmla="*/ 1472940 w 2513381"/>
                <a:gd name="connsiteY17" fmla="*/ 1941785 h 2535332"/>
                <a:gd name="connsiteX18" fmla="*/ 1441758 w 2513381"/>
                <a:gd name="connsiteY18" fmla="*/ 1941785 h 2535332"/>
                <a:gd name="connsiteX19" fmla="*/ 1441758 w 2513381"/>
                <a:gd name="connsiteY19" fmla="*/ 1973229 h 2535332"/>
                <a:gd name="connsiteX20" fmla="*/ 1523586 w 2513381"/>
                <a:gd name="connsiteY20" fmla="*/ 2051853 h 2535332"/>
                <a:gd name="connsiteX21" fmla="*/ 1539176 w 2513381"/>
                <a:gd name="connsiteY21" fmla="*/ 2059719 h 2535332"/>
                <a:gd name="connsiteX22" fmla="*/ 1543074 w 2513381"/>
                <a:gd name="connsiteY22" fmla="*/ 2059719 h 2535332"/>
                <a:gd name="connsiteX23" fmla="*/ 1558665 w 2513381"/>
                <a:gd name="connsiteY23" fmla="*/ 2051853 h 2535332"/>
                <a:gd name="connsiteX24" fmla="*/ 1671673 w 2513381"/>
                <a:gd name="connsiteY24" fmla="*/ 1898552 h 2535332"/>
                <a:gd name="connsiteX25" fmla="*/ 1667776 w 2513381"/>
                <a:gd name="connsiteY25" fmla="*/ 1867107 h 2535332"/>
                <a:gd name="connsiteX26" fmla="*/ 1652186 w 2513381"/>
                <a:gd name="connsiteY26" fmla="*/ 1861697 h 2535332"/>
                <a:gd name="connsiteX27" fmla="*/ 2260079 w 2513381"/>
                <a:gd name="connsiteY27" fmla="*/ 1827796 h 2535332"/>
                <a:gd name="connsiteX28" fmla="*/ 1761296 w 2513381"/>
                <a:gd name="connsiteY28" fmla="*/ 1929996 h 2535332"/>
                <a:gd name="connsiteX29" fmla="*/ 1761296 w 2513381"/>
                <a:gd name="connsiteY29" fmla="*/ 1953573 h 2535332"/>
                <a:gd name="connsiteX30" fmla="*/ 1562563 w 2513381"/>
                <a:gd name="connsiteY30" fmla="*/ 2150108 h 2535332"/>
                <a:gd name="connsiteX31" fmla="*/ 1445656 w 2513381"/>
                <a:gd name="connsiteY31" fmla="*/ 2110796 h 2535332"/>
                <a:gd name="connsiteX32" fmla="*/ 1278104 w 2513381"/>
                <a:gd name="connsiteY32" fmla="*/ 2425264 h 2535332"/>
                <a:gd name="connsiteX33" fmla="*/ 2260079 w 2513381"/>
                <a:gd name="connsiteY33" fmla="*/ 1827796 h 2535332"/>
                <a:gd name="connsiteX34" fmla="*/ 976617 w 2513381"/>
                <a:gd name="connsiteY34" fmla="*/ 1762952 h 2535332"/>
                <a:gd name="connsiteX35" fmla="*/ 962487 w 2513381"/>
                <a:gd name="connsiteY35" fmla="*/ 1768852 h 2535332"/>
                <a:gd name="connsiteX36" fmla="*/ 962487 w 2513381"/>
                <a:gd name="connsiteY36" fmla="*/ 1800297 h 2535332"/>
                <a:gd name="connsiteX37" fmla="*/ 1024826 w 2513381"/>
                <a:gd name="connsiteY37" fmla="*/ 1863186 h 2535332"/>
                <a:gd name="connsiteX38" fmla="*/ 962487 w 2513381"/>
                <a:gd name="connsiteY38" fmla="*/ 1926075 h 2535332"/>
                <a:gd name="connsiteX39" fmla="*/ 962487 w 2513381"/>
                <a:gd name="connsiteY39" fmla="*/ 1957519 h 2535332"/>
                <a:gd name="connsiteX40" fmla="*/ 993669 w 2513381"/>
                <a:gd name="connsiteY40" fmla="*/ 1957519 h 2535332"/>
                <a:gd name="connsiteX41" fmla="*/ 1056008 w 2513381"/>
                <a:gd name="connsiteY41" fmla="*/ 1894630 h 2535332"/>
                <a:gd name="connsiteX42" fmla="*/ 1118347 w 2513381"/>
                <a:gd name="connsiteY42" fmla="*/ 1957519 h 2535332"/>
                <a:gd name="connsiteX43" fmla="*/ 1149528 w 2513381"/>
                <a:gd name="connsiteY43" fmla="*/ 1957519 h 2535332"/>
                <a:gd name="connsiteX44" fmla="*/ 1149528 w 2513381"/>
                <a:gd name="connsiteY44" fmla="*/ 1926075 h 2535332"/>
                <a:gd name="connsiteX45" fmla="*/ 1087189 w 2513381"/>
                <a:gd name="connsiteY45" fmla="*/ 1863186 h 2535332"/>
                <a:gd name="connsiteX46" fmla="*/ 1149528 w 2513381"/>
                <a:gd name="connsiteY46" fmla="*/ 1800297 h 2535332"/>
                <a:gd name="connsiteX47" fmla="*/ 1149528 w 2513381"/>
                <a:gd name="connsiteY47" fmla="*/ 1768852 h 2535332"/>
                <a:gd name="connsiteX48" fmla="*/ 1118347 w 2513381"/>
                <a:gd name="connsiteY48" fmla="*/ 1768852 h 2535332"/>
                <a:gd name="connsiteX49" fmla="*/ 1056008 w 2513381"/>
                <a:gd name="connsiteY49" fmla="*/ 1831741 h 2535332"/>
                <a:gd name="connsiteX50" fmla="*/ 993669 w 2513381"/>
                <a:gd name="connsiteY50" fmla="*/ 1768852 h 2535332"/>
                <a:gd name="connsiteX51" fmla="*/ 976617 w 2513381"/>
                <a:gd name="connsiteY51" fmla="*/ 1762952 h 2535332"/>
                <a:gd name="connsiteX52" fmla="*/ 533838 w 2513381"/>
                <a:gd name="connsiteY52" fmla="*/ 1548717 h 2535332"/>
                <a:gd name="connsiteX53" fmla="*/ 385775 w 2513381"/>
                <a:gd name="connsiteY53" fmla="*/ 1627340 h 2535332"/>
                <a:gd name="connsiteX54" fmla="*/ 366286 w 2513381"/>
                <a:gd name="connsiteY54" fmla="*/ 2000752 h 2535332"/>
                <a:gd name="connsiteX55" fmla="*/ 405263 w 2513381"/>
                <a:gd name="connsiteY55" fmla="*/ 2040064 h 2535332"/>
                <a:gd name="connsiteX56" fmla="*/ 880660 w 2513381"/>
                <a:gd name="connsiteY56" fmla="*/ 1953597 h 2535332"/>
                <a:gd name="connsiteX57" fmla="*/ 857274 w 2513381"/>
                <a:gd name="connsiteY57" fmla="*/ 1863186 h 2535332"/>
                <a:gd name="connsiteX58" fmla="*/ 880660 w 2513381"/>
                <a:gd name="connsiteY58" fmla="*/ 1772774 h 2535332"/>
                <a:gd name="connsiteX59" fmla="*/ 533838 w 2513381"/>
                <a:gd name="connsiteY59" fmla="*/ 1548717 h 2535332"/>
                <a:gd name="connsiteX60" fmla="*/ 467602 w 2513381"/>
                <a:gd name="connsiteY60" fmla="*/ 1336479 h 2535332"/>
                <a:gd name="connsiteX61" fmla="*/ 452011 w 2513381"/>
                <a:gd name="connsiteY61" fmla="*/ 1344340 h 2535332"/>
                <a:gd name="connsiteX62" fmla="*/ 350695 w 2513381"/>
                <a:gd name="connsiteY62" fmla="*/ 1477985 h 2535332"/>
                <a:gd name="connsiteX63" fmla="*/ 288357 w 2513381"/>
                <a:gd name="connsiteY63" fmla="*/ 1415096 h 2535332"/>
                <a:gd name="connsiteX64" fmla="*/ 257175 w 2513381"/>
                <a:gd name="connsiteY64" fmla="*/ 1419018 h 2535332"/>
                <a:gd name="connsiteX65" fmla="*/ 257175 w 2513381"/>
                <a:gd name="connsiteY65" fmla="*/ 1450462 h 2535332"/>
                <a:gd name="connsiteX66" fmla="*/ 339002 w 2513381"/>
                <a:gd name="connsiteY66" fmla="*/ 1529086 h 2535332"/>
                <a:gd name="connsiteX67" fmla="*/ 354593 w 2513381"/>
                <a:gd name="connsiteY67" fmla="*/ 1533007 h 2535332"/>
                <a:gd name="connsiteX68" fmla="*/ 354593 w 2513381"/>
                <a:gd name="connsiteY68" fmla="*/ 1533031 h 2535332"/>
                <a:gd name="connsiteX69" fmla="*/ 358491 w 2513381"/>
                <a:gd name="connsiteY69" fmla="*/ 1533031 h 2535332"/>
                <a:gd name="connsiteX70" fmla="*/ 374081 w 2513381"/>
                <a:gd name="connsiteY70" fmla="*/ 1525164 h 2535332"/>
                <a:gd name="connsiteX71" fmla="*/ 487090 w 2513381"/>
                <a:gd name="connsiteY71" fmla="*/ 1371863 h 2535332"/>
                <a:gd name="connsiteX72" fmla="*/ 483193 w 2513381"/>
                <a:gd name="connsiteY72" fmla="*/ 1340419 h 2535332"/>
                <a:gd name="connsiteX73" fmla="*/ 467602 w 2513381"/>
                <a:gd name="connsiteY73" fmla="*/ 1336479 h 2535332"/>
                <a:gd name="connsiteX74" fmla="*/ 2119787 w 2513381"/>
                <a:gd name="connsiteY74" fmla="*/ 1263739 h 2535332"/>
                <a:gd name="connsiteX75" fmla="*/ 2104196 w 2513381"/>
                <a:gd name="connsiteY75" fmla="*/ 1269639 h 2535332"/>
                <a:gd name="connsiteX76" fmla="*/ 2104196 w 2513381"/>
                <a:gd name="connsiteY76" fmla="*/ 1301083 h 2535332"/>
                <a:gd name="connsiteX77" fmla="*/ 2166535 w 2513381"/>
                <a:gd name="connsiteY77" fmla="*/ 1363972 h 2535332"/>
                <a:gd name="connsiteX78" fmla="*/ 2104196 w 2513381"/>
                <a:gd name="connsiteY78" fmla="*/ 1426861 h 2535332"/>
                <a:gd name="connsiteX79" fmla="*/ 2104196 w 2513381"/>
                <a:gd name="connsiteY79" fmla="*/ 1458305 h 2535332"/>
                <a:gd name="connsiteX80" fmla="*/ 2135378 w 2513381"/>
                <a:gd name="connsiteY80" fmla="*/ 1458305 h 2535332"/>
                <a:gd name="connsiteX81" fmla="*/ 2197717 w 2513381"/>
                <a:gd name="connsiteY81" fmla="*/ 1395417 h 2535332"/>
                <a:gd name="connsiteX82" fmla="*/ 2260056 w 2513381"/>
                <a:gd name="connsiteY82" fmla="*/ 1458305 h 2535332"/>
                <a:gd name="connsiteX83" fmla="*/ 2291237 w 2513381"/>
                <a:gd name="connsiteY83" fmla="*/ 1458305 h 2535332"/>
                <a:gd name="connsiteX84" fmla="*/ 2291237 w 2513381"/>
                <a:gd name="connsiteY84" fmla="*/ 1426861 h 2535332"/>
                <a:gd name="connsiteX85" fmla="*/ 2228898 w 2513381"/>
                <a:gd name="connsiteY85" fmla="*/ 1363972 h 2535332"/>
                <a:gd name="connsiteX86" fmla="*/ 2291237 w 2513381"/>
                <a:gd name="connsiteY86" fmla="*/ 1301083 h 2535332"/>
                <a:gd name="connsiteX87" fmla="*/ 2291237 w 2513381"/>
                <a:gd name="connsiteY87" fmla="*/ 1269639 h 2535332"/>
                <a:gd name="connsiteX88" fmla="*/ 2260056 w 2513381"/>
                <a:gd name="connsiteY88" fmla="*/ 1269639 h 2535332"/>
                <a:gd name="connsiteX89" fmla="*/ 2197717 w 2513381"/>
                <a:gd name="connsiteY89" fmla="*/ 1332528 h 2535332"/>
                <a:gd name="connsiteX90" fmla="*/ 2135378 w 2513381"/>
                <a:gd name="connsiteY90" fmla="*/ 1269639 h 2535332"/>
                <a:gd name="connsiteX91" fmla="*/ 2119787 w 2513381"/>
                <a:gd name="connsiteY91" fmla="*/ 1263739 h 2535332"/>
                <a:gd name="connsiteX92" fmla="*/ 2376962 w 2513381"/>
                <a:gd name="connsiteY92" fmla="*/ 1257850 h 2535332"/>
                <a:gd name="connsiteX93" fmla="*/ 2365269 w 2513381"/>
                <a:gd name="connsiteY93" fmla="*/ 1261772 h 2535332"/>
                <a:gd name="connsiteX94" fmla="*/ 2392553 w 2513381"/>
                <a:gd name="connsiteY94" fmla="*/ 1363972 h 2535332"/>
                <a:gd name="connsiteX95" fmla="*/ 2197717 w 2513381"/>
                <a:gd name="connsiteY95" fmla="*/ 1560506 h 2535332"/>
                <a:gd name="connsiteX96" fmla="*/ 2037960 w 2513381"/>
                <a:gd name="connsiteY96" fmla="*/ 1481883 h 2535332"/>
                <a:gd name="connsiteX97" fmla="*/ 1687264 w 2513381"/>
                <a:gd name="connsiteY97" fmla="*/ 1796351 h 2535332"/>
                <a:gd name="connsiteX98" fmla="*/ 1753501 w 2513381"/>
                <a:gd name="connsiteY98" fmla="*/ 1898552 h 2535332"/>
                <a:gd name="connsiteX99" fmla="*/ 2283442 w 2513381"/>
                <a:gd name="connsiteY99" fmla="*/ 1784563 h 2535332"/>
                <a:gd name="connsiteX100" fmla="*/ 2404246 w 2513381"/>
                <a:gd name="connsiteY100" fmla="*/ 1297162 h 2535332"/>
                <a:gd name="connsiteX101" fmla="*/ 2376962 w 2513381"/>
                <a:gd name="connsiteY101" fmla="*/ 1257850 h 2535332"/>
                <a:gd name="connsiteX102" fmla="*/ 120780 w 2513381"/>
                <a:gd name="connsiteY102" fmla="*/ 1088839 h 2535332"/>
                <a:gd name="connsiteX103" fmla="*/ 109087 w 2513381"/>
                <a:gd name="connsiteY103" fmla="*/ 1265717 h 2535332"/>
                <a:gd name="connsiteX104" fmla="*/ 335105 w 2513381"/>
                <a:gd name="connsiteY104" fmla="*/ 1957519 h 2535332"/>
                <a:gd name="connsiteX105" fmla="*/ 354569 w 2513381"/>
                <a:gd name="connsiteY105" fmla="*/ 1623419 h 2535332"/>
                <a:gd name="connsiteX106" fmla="*/ 183119 w 2513381"/>
                <a:gd name="connsiteY106" fmla="*/ 1426885 h 2535332"/>
                <a:gd name="connsiteX107" fmla="*/ 257151 w 2513381"/>
                <a:gd name="connsiteY107" fmla="*/ 1273584 h 2535332"/>
                <a:gd name="connsiteX108" fmla="*/ 120780 w 2513381"/>
                <a:gd name="connsiteY108" fmla="*/ 1088839 h 2535332"/>
                <a:gd name="connsiteX109" fmla="*/ 1582353 w 2513381"/>
                <a:gd name="connsiteY109" fmla="*/ 1013577 h 2535332"/>
                <a:gd name="connsiteX110" fmla="*/ 1558666 w 2513381"/>
                <a:gd name="connsiteY110" fmla="*/ 1018059 h 2535332"/>
                <a:gd name="connsiteX111" fmla="*/ 1527484 w 2513381"/>
                <a:gd name="connsiteY111" fmla="*/ 1096682 h 2535332"/>
                <a:gd name="connsiteX112" fmla="*/ 1605414 w 2513381"/>
                <a:gd name="connsiteY112" fmla="*/ 1128127 h 2535332"/>
                <a:gd name="connsiteX113" fmla="*/ 1636595 w 2513381"/>
                <a:gd name="connsiteY113" fmla="*/ 1049504 h 2535332"/>
                <a:gd name="connsiteX114" fmla="*/ 1582353 w 2513381"/>
                <a:gd name="connsiteY114" fmla="*/ 1013577 h 2535332"/>
                <a:gd name="connsiteX115" fmla="*/ 2034086 w 2513381"/>
                <a:gd name="connsiteY115" fmla="*/ 892305 h 2535332"/>
                <a:gd name="connsiteX116" fmla="*/ 1874329 w 2513381"/>
                <a:gd name="connsiteY116" fmla="*/ 1234273 h 2535332"/>
                <a:gd name="connsiteX117" fmla="*/ 1266435 w 2513381"/>
                <a:gd name="connsiteY117" fmla="*/ 1823874 h 2535332"/>
                <a:gd name="connsiteX118" fmla="*/ 1250844 w 2513381"/>
                <a:gd name="connsiteY118" fmla="*/ 1851397 h 2535332"/>
                <a:gd name="connsiteX119" fmla="*/ 1250844 w 2513381"/>
                <a:gd name="connsiteY119" fmla="*/ 1863186 h 2535332"/>
                <a:gd name="connsiteX120" fmla="*/ 1250844 w 2513381"/>
                <a:gd name="connsiteY120" fmla="*/ 1867107 h 2535332"/>
                <a:gd name="connsiteX121" fmla="*/ 1379443 w 2513381"/>
                <a:gd name="connsiteY121" fmla="*/ 1886763 h 2535332"/>
                <a:gd name="connsiteX122" fmla="*/ 1562586 w 2513381"/>
                <a:gd name="connsiteY122" fmla="*/ 1753118 h 2535332"/>
                <a:gd name="connsiteX123" fmla="*/ 1663902 w 2513381"/>
                <a:gd name="connsiteY123" fmla="*/ 1780641 h 2535332"/>
                <a:gd name="connsiteX124" fmla="*/ 2022393 w 2513381"/>
                <a:gd name="connsiteY124" fmla="*/ 1454384 h 2535332"/>
                <a:gd name="connsiteX125" fmla="*/ 1999007 w 2513381"/>
                <a:gd name="connsiteY125" fmla="*/ 1363972 h 2535332"/>
                <a:gd name="connsiteX126" fmla="*/ 2197740 w 2513381"/>
                <a:gd name="connsiteY126" fmla="*/ 1163493 h 2535332"/>
                <a:gd name="connsiteX127" fmla="*/ 2349726 w 2513381"/>
                <a:gd name="connsiteY127" fmla="*/ 1238194 h 2535332"/>
                <a:gd name="connsiteX128" fmla="*/ 2357521 w 2513381"/>
                <a:gd name="connsiteY128" fmla="*/ 1234273 h 2535332"/>
                <a:gd name="connsiteX129" fmla="*/ 2034086 w 2513381"/>
                <a:gd name="connsiteY129" fmla="*/ 892305 h 2535332"/>
                <a:gd name="connsiteX130" fmla="*/ 1493409 w 2513381"/>
                <a:gd name="connsiteY130" fmla="*/ 860523 h 2535332"/>
                <a:gd name="connsiteX131" fmla="*/ 1730140 w 2513381"/>
                <a:gd name="connsiteY131" fmla="*/ 1018059 h 2535332"/>
                <a:gd name="connsiteX132" fmla="*/ 1593769 w 2513381"/>
                <a:gd name="connsiteY132" fmla="*/ 1352184 h 2535332"/>
                <a:gd name="connsiteX133" fmla="*/ 1332696 w 2513381"/>
                <a:gd name="connsiteY133" fmla="*/ 1312872 h 2535332"/>
                <a:gd name="connsiteX134" fmla="*/ 1321003 w 2513381"/>
                <a:gd name="connsiteY134" fmla="*/ 1301083 h 2535332"/>
                <a:gd name="connsiteX135" fmla="*/ 1285924 w 2513381"/>
                <a:gd name="connsiteY135" fmla="*/ 1305005 h 2535332"/>
                <a:gd name="connsiteX136" fmla="*/ 1285924 w 2513381"/>
                <a:gd name="connsiteY136" fmla="*/ 1320739 h 2535332"/>
                <a:gd name="connsiteX137" fmla="*/ 1258640 w 2513381"/>
                <a:gd name="connsiteY137" fmla="*/ 1391495 h 2535332"/>
                <a:gd name="connsiteX138" fmla="*/ 1231356 w 2513381"/>
                <a:gd name="connsiteY138" fmla="*/ 1403284 h 2535332"/>
                <a:gd name="connsiteX139" fmla="*/ 1208066 w 2513381"/>
                <a:gd name="connsiteY139" fmla="*/ 1344293 h 2535332"/>
                <a:gd name="connsiteX140" fmla="*/ 1134034 w 2513381"/>
                <a:gd name="connsiteY140" fmla="*/ 1375737 h 2535332"/>
                <a:gd name="connsiteX141" fmla="*/ 1110648 w 2513381"/>
                <a:gd name="connsiteY141" fmla="*/ 1426837 h 2535332"/>
                <a:gd name="connsiteX142" fmla="*/ 1095057 w 2513381"/>
                <a:gd name="connsiteY142" fmla="*/ 1434704 h 2535332"/>
                <a:gd name="connsiteX143" fmla="*/ 1059978 w 2513381"/>
                <a:gd name="connsiteY143" fmla="*/ 1422916 h 2535332"/>
                <a:gd name="connsiteX144" fmla="*/ 1017103 w 2513381"/>
                <a:gd name="connsiteY144" fmla="*/ 1438650 h 2535332"/>
                <a:gd name="connsiteX145" fmla="*/ 1005411 w 2513381"/>
                <a:gd name="connsiteY145" fmla="*/ 1470094 h 2535332"/>
                <a:gd name="connsiteX146" fmla="*/ 970331 w 2513381"/>
                <a:gd name="connsiteY146" fmla="*/ 1485829 h 2535332"/>
                <a:gd name="connsiteX147" fmla="*/ 935252 w 2513381"/>
                <a:gd name="connsiteY147" fmla="*/ 1470094 h 2535332"/>
                <a:gd name="connsiteX148" fmla="*/ 911866 w 2513381"/>
                <a:gd name="connsiteY148" fmla="*/ 1481883 h 2535332"/>
                <a:gd name="connsiteX149" fmla="*/ 896276 w 2513381"/>
                <a:gd name="connsiteY149" fmla="*/ 1521195 h 2535332"/>
                <a:gd name="connsiteX150" fmla="*/ 865094 w 2513381"/>
                <a:gd name="connsiteY150" fmla="*/ 1532983 h 2535332"/>
                <a:gd name="connsiteX151" fmla="*/ 779369 w 2513381"/>
                <a:gd name="connsiteY151" fmla="*/ 1501539 h 2535332"/>
                <a:gd name="connsiteX152" fmla="*/ 736495 w 2513381"/>
                <a:gd name="connsiteY152" fmla="*/ 1446517 h 2535332"/>
                <a:gd name="connsiteX153" fmla="*/ 775471 w 2513381"/>
                <a:gd name="connsiteY153" fmla="*/ 1356105 h 2535332"/>
                <a:gd name="connsiteX154" fmla="*/ 814424 w 2513381"/>
                <a:gd name="connsiteY154" fmla="*/ 1320739 h 2535332"/>
                <a:gd name="connsiteX155" fmla="*/ 1192403 w 2513381"/>
                <a:gd name="connsiteY155" fmla="*/ 1159571 h 2535332"/>
                <a:gd name="connsiteX156" fmla="*/ 1239152 w 2513381"/>
                <a:gd name="connsiteY156" fmla="*/ 1100604 h 2535332"/>
                <a:gd name="connsiteX157" fmla="*/ 1395011 w 2513381"/>
                <a:gd name="connsiteY157" fmla="*/ 880493 h 2535332"/>
                <a:gd name="connsiteX158" fmla="*/ 1493409 w 2513381"/>
                <a:gd name="connsiteY158" fmla="*/ 860523 h 2535332"/>
                <a:gd name="connsiteX159" fmla="*/ 592280 w 2513381"/>
                <a:gd name="connsiteY159" fmla="*/ 538525 h 2535332"/>
                <a:gd name="connsiteX160" fmla="*/ 311719 w 2513381"/>
                <a:gd name="connsiteY160" fmla="*/ 609281 h 2535332"/>
                <a:gd name="connsiteX161" fmla="*/ 132473 w 2513381"/>
                <a:gd name="connsiteY161" fmla="*/ 1041637 h 2535332"/>
                <a:gd name="connsiteX162" fmla="*/ 284435 w 2513381"/>
                <a:gd name="connsiteY162" fmla="*/ 1253904 h 2535332"/>
                <a:gd name="connsiteX163" fmla="*/ 377955 w 2513381"/>
                <a:gd name="connsiteY163" fmla="*/ 1230327 h 2535332"/>
                <a:gd name="connsiteX164" fmla="*/ 436420 w 2513381"/>
                <a:gd name="connsiteY164" fmla="*/ 1238194 h 2535332"/>
                <a:gd name="connsiteX165" fmla="*/ 685800 w 2513381"/>
                <a:gd name="connsiteY165" fmla="*/ 695747 h 2535332"/>
                <a:gd name="connsiteX166" fmla="*/ 592280 w 2513381"/>
                <a:gd name="connsiteY166" fmla="*/ 538525 h 2535332"/>
                <a:gd name="connsiteX167" fmla="*/ 2131480 w 2513381"/>
                <a:gd name="connsiteY167" fmla="*/ 518869 h 2535332"/>
                <a:gd name="connsiteX168" fmla="*/ 2045755 w 2513381"/>
                <a:gd name="connsiteY168" fmla="*/ 860837 h 2535332"/>
                <a:gd name="connsiteX169" fmla="*/ 2384757 w 2513381"/>
                <a:gd name="connsiteY169" fmla="*/ 1218538 h 2535332"/>
                <a:gd name="connsiteX170" fmla="*/ 2400348 w 2513381"/>
                <a:gd name="connsiteY170" fmla="*/ 1206750 h 2535332"/>
                <a:gd name="connsiteX171" fmla="*/ 2131480 w 2513381"/>
                <a:gd name="connsiteY171" fmla="*/ 518869 h 2535332"/>
                <a:gd name="connsiteX172" fmla="*/ 985850 w 2513381"/>
                <a:gd name="connsiteY172" fmla="*/ 507129 h 2535332"/>
                <a:gd name="connsiteX173" fmla="*/ 985850 w 2513381"/>
                <a:gd name="connsiteY173" fmla="*/ 526784 h 2535332"/>
                <a:gd name="connsiteX174" fmla="*/ 892329 w 2513381"/>
                <a:gd name="connsiteY174" fmla="*/ 695795 h 2535332"/>
                <a:gd name="connsiteX175" fmla="*/ 1098858 w 2513381"/>
                <a:gd name="connsiteY175" fmla="*/ 1120307 h 2535332"/>
                <a:gd name="connsiteX176" fmla="*/ 1071575 w 2513381"/>
                <a:gd name="connsiteY176" fmla="*/ 1132096 h 2535332"/>
                <a:gd name="connsiteX177" fmla="*/ 861148 w 2513381"/>
                <a:gd name="connsiteY177" fmla="*/ 711506 h 2535332"/>
                <a:gd name="connsiteX178" fmla="*/ 791014 w 2513381"/>
                <a:gd name="connsiteY178" fmla="*/ 727240 h 2535332"/>
                <a:gd name="connsiteX179" fmla="*/ 713084 w 2513381"/>
                <a:gd name="connsiteY179" fmla="*/ 711506 h 2535332"/>
                <a:gd name="connsiteX180" fmla="*/ 463680 w 2513381"/>
                <a:gd name="connsiteY180" fmla="*/ 1250007 h 2535332"/>
                <a:gd name="connsiteX181" fmla="*/ 576689 w 2513381"/>
                <a:gd name="connsiteY181" fmla="*/ 1426885 h 2535332"/>
                <a:gd name="connsiteX182" fmla="*/ 553303 w 2513381"/>
                <a:gd name="connsiteY182" fmla="*/ 1525164 h 2535332"/>
                <a:gd name="connsiteX183" fmla="*/ 896227 w 2513381"/>
                <a:gd name="connsiteY183" fmla="*/ 1745275 h 2535332"/>
                <a:gd name="connsiteX184" fmla="*/ 1055984 w 2513381"/>
                <a:gd name="connsiteY184" fmla="*/ 1666652 h 2535332"/>
                <a:gd name="connsiteX185" fmla="*/ 1192379 w 2513381"/>
                <a:gd name="connsiteY185" fmla="*/ 1721674 h 2535332"/>
                <a:gd name="connsiteX186" fmla="*/ 1161221 w 2513381"/>
                <a:gd name="connsiteY186" fmla="*/ 1481978 h 2535332"/>
                <a:gd name="connsiteX187" fmla="*/ 1165119 w 2513381"/>
                <a:gd name="connsiteY187" fmla="*/ 1481978 h 2535332"/>
                <a:gd name="connsiteX188" fmla="*/ 1176812 w 2513381"/>
                <a:gd name="connsiteY188" fmla="*/ 1454456 h 2535332"/>
                <a:gd name="connsiteX189" fmla="*/ 1196300 w 2513381"/>
                <a:gd name="connsiteY189" fmla="*/ 1493767 h 2535332"/>
                <a:gd name="connsiteX190" fmla="*/ 1227482 w 2513381"/>
                <a:gd name="connsiteY190" fmla="*/ 1768924 h 2535332"/>
                <a:gd name="connsiteX191" fmla="*/ 1243072 w 2513381"/>
                <a:gd name="connsiteY191" fmla="*/ 1804290 h 2535332"/>
                <a:gd name="connsiteX192" fmla="*/ 1243072 w 2513381"/>
                <a:gd name="connsiteY192" fmla="*/ 1800369 h 2535332"/>
                <a:gd name="connsiteX193" fmla="*/ 1309309 w 2513381"/>
                <a:gd name="connsiteY193" fmla="*/ 1698168 h 2535332"/>
                <a:gd name="connsiteX194" fmla="*/ 1441806 w 2513381"/>
                <a:gd name="connsiteY194" fmla="*/ 1438745 h 2535332"/>
                <a:gd name="connsiteX195" fmla="*/ 1476885 w 2513381"/>
                <a:gd name="connsiteY195" fmla="*/ 1442667 h 2535332"/>
                <a:gd name="connsiteX196" fmla="*/ 1336593 w 2513381"/>
                <a:gd name="connsiteY196" fmla="*/ 1713878 h 2535332"/>
                <a:gd name="connsiteX197" fmla="*/ 1301514 w 2513381"/>
                <a:gd name="connsiteY197" fmla="*/ 1768900 h 2535332"/>
                <a:gd name="connsiteX198" fmla="*/ 1847045 w 2513381"/>
                <a:gd name="connsiteY198" fmla="*/ 1218586 h 2535332"/>
                <a:gd name="connsiteX199" fmla="*/ 2010700 w 2513381"/>
                <a:gd name="connsiteY199" fmla="*/ 872673 h 2535332"/>
                <a:gd name="connsiteX200" fmla="*/ 1819761 w 2513381"/>
                <a:gd name="connsiteY200" fmla="*/ 742950 h 2535332"/>
                <a:gd name="connsiteX201" fmla="*/ 1718446 w 2513381"/>
                <a:gd name="connsiteY201" fmla="*/ 770473 h 2535332"/>
                <a:gd name="connsiteX202" fmla="*/ 1698957 w 2513381"/>
                <a:gd name="connsiteY202" fmla="*/ 770473 h 2535332"/>
                <a:gd name="connsiteX203" fmla="*/ 1683366 w 2513381"/>
                <a:gd name="connsiteY203" fmla="*/ 853018 h 2535332"/>
                <a:gd name="connsiteX204" fmla="*/ 1656083 w 2513381"/>
                <a:gd name="connsiteY204" fmla="*/ 833362 h 2535332"/>
                <a:gd name="connsiteX205" fmla="*/ 1667776 w 2513381"/>
                <a:gd name="connsiteY205" fmla="*/ 762606 h 2535332"/>
                <a:gd name="connsiteX206" fmla="*/ 1523610 w 2513381"/>
                <a:gd name="connsiteY206" fmla="*/ 605384 h 2535332"/>
                <a:gd name="connsiteX207" fmla="*/ 1024826 w 2513381"/>
                <a:gd name="connsiteY207" fmla="*/ 511050 h 2535332"/>
                <a:gd name="connsiteX208" fmla="*/ 985850 w 2513381"/>
                <a:gd name="connsiteY208" fmla="*/ 507129 h 2535332"/>
                <a:gd name="connsiteX209" fmla="*/ 1641978 w 2513381"/>
                <a:gd name="connsiteY209" fmla="*/ 470692 h 2535332"/>
                <a:gd name="connsiteX210" fmla="*/ 1624925 w 2513381"/>
                <a:gd name="connsiteY210" fmla="*/ 479534 h 2535332"/>
                <a:gd name="connsiteX211" fmla="*/ 1624925 w 2513381"/>
                <a:gd name="connsiteY211" fmla="*/ 507057 h 2535332"/>
                <a:gd name="connsiteX212" fmla="*/ 1687264 w 2513381"/>
                <a:gd name="connsiteY212" fmla="*/ 573891 h 2535332"/>
                <a:gd name="connsiteX213" fmla="*/ 1624925 w 2513381"/>
                <a:gd name="connsiteY213" fmla="*/ 636780 h 2535332"/>
                <a:gd name="connsiteX214" fmla="*/ 1624925 w 2513381"/>
                <a:gd name="connsiteY214" fmla="*/ 664303 h 2535332"/>
                <a:gd name="connsiteX215" fmla="*/ 1656107 w 2513381"/>
                <a:gd name="connsiteY215" fmla="*/ 664303 h 2535332"/>
                <a:gd name="connsiteX216" fmla="*/ 1718446 w 2513381"/>
                <a:gd name="connsiteY216" fmla="*/ 601414 h 2535332"/>
                <a:gd name="connsiteX217" fmla="*/ 1780784 w 2513381"/>
                <a:gd name="connsiteY217" fmla="*/ 664303 h 2535332"/>
                <a:gd name="connsiteX218" fmla="*/ 1811966 w 2513381"/>
                <a:gd name="connsiteY218" fmla="*/ 664303 h 2535332"/>
                <a:gd name="connsiteX219" fmla="*/ 1811966 w 2513381"/>
                <a:gd name="connsiteY219" fmla="*/ 636780 h 2535332"/>
                <a:gd name="connsiteX220" fmla="*/ 1749627 w 2513381"/>
                <a:gd name="connsiteY220" fmla="*/ 573891 h 2535332"/>
                <a:gd name="connsiteX221" fmla="*/ 1811966 w 2513381"/>
                <a:gd name="connsiteY221" fmla="*/ 511002 h 2535332"/>
                <a:gd name="connsiteX222" fmla="*/ 1811966 w 2513381"/>
                <a:gd name="connsiteY222" fmla="*/ 479558 h 2535332"/>
                <a:gd name="connsiteX223" fmla="*/ 1780784 w 2513381"/>
                <a:gd name="connsiteY223" fmla="*/ 479558 h 2535332"/>
                <a:gd name="connsiteX224" fmla="*/ 1718446 w 2513381"/>
                <a:gd name="connsiteY224" fmla="*/ 542423 h 2535332"/>
                <a:gd name="connsiteX225" fmla="*/ 1656107 w 2513381"/>
                <a:gd name="connsiteY225" fmla="*/ 479534 h 2535332"/>
                <a:gd name="connsiteX226" fmla="*/ 1641978 w 2513381"/>
                <a:gd name="connsiteY226" fmla="*/ 470692 h 2535332"/>
                <a:gd name="connsiteX227" fmla="*/ 876763 w 2513381"/>
                <a:gd name="connsiteY227" fmla="*/ 436307 h 2535332"/>
                <a:gd name="connsiteX228" fmla="*/ 861172 w 2513381"/>
                <a:gd name="connsiteY228" fmla="*/ 444168 h 2535332"/>
                <a:gd name="connsiteX229" fmla="*/ 763754 w 2513381"/>
                <a:gd name="connsiteY229" fmla="*/ 577813 h 2535332"/>
                <a:gd name="connsiteX230" fmla="*/ 697517 w 2513381"/>
                <a:gd name="connsiteY230" fmla="*/ 514924 h 2535332"/>
                <a:gd name="connsiteX231" fmla="*/ 666336 w 2513381"/>
                <a:gd name="connsiteY231" fmla="*/ 514924 h 2535332"/>
                <a:gd name="connsiteX232" fmla="*/ 670233 w 2513381"/>
                <a:gd name="connsiteY232" fmla="*/ 546368 h 2535332"/>
                <a:gd name="connsiteX233" fmla="*/ 752061 w 2513381"/>
                <a:gd name="connsiteY233" fmla="*/ 628937 h 2535332"/>
                <a:gd name="connsiteX234" fmla="*/ 767651 w 2513381"/>
                <a:gd name="connsiteY234" fmla="*/ 632859 h 2535332"/>
                <a:gd name="connsiteX235" fmla="*/ 783242 w 2513381"/>
                <a:gd name="connsiteY235" fmla="*/ 624992 h 2535332"/>
                <a:gd name="connsiteX236" fmla="*/ 900149 w 2513381"/>
                <a:gd name="connsiteY236" fmla="*/ 471691 h 2535332"/>
                <a:gd name="connsiteX237" fmla="*/ 892353 w 2513381"/>
                <a:gd name="connsiteY237" fmla="*/ 440246 h 2535332"/>
                <a:gd name="connsiteX238" fmla="*/ 876763 w 2513381"/>
                <a:gd name="connsiteY238" fmla="*/ 436307 h 2535332"/>
                <a:gd name="connsiteX239" fmla="*/ 545531 w 2513381"/>
                <a:gd name="connsiteY239" fmla="*/ 357702 h 2535332"/>
                <a:gd name="connsiteX240" fmla="*/ 342876 w 2513381"/>
                <a:gd name="connsiteY240" fmla="*/ 566024 h 2535332"/>
                <a:gd name="connsiteX241" fmla="*/ 592280 w 2513381"/>
                <a:gd name="connsiteY241" fmla="*/ 507057 h 2535332"/>
                <a:gd name="connsiteX242" fmla="*/ 619563 w 2513381"/>
                <a:gd name="connsiteY242" fmla="*/ 424512 h 2535332"/>
                <a:gd name="connsiteX243" fmla="*/ 545531 w 2513381"/>
                <a:gd name="connsiteY243" fmla="*/ 357702 h 2535332"/>
                <a:gd name="connsiteX244" fmla="*/ 1737934 w 2513381"/>
                <a:gd name="connsiteY244" fmla="*/ 216214 h 2535332"/>
                <a:gd name="connsiteX245" fmla="*/ 1741832 w 2513381"/>
                <a:gd name="connsiteY245" fmla="*/ 373436 h 2535332"/>
                <a:gd name="connsiteX246" fmla="*/ 1917179 w 2513381"/>
                <a:gd name="connsiteY246" fmla="*/ 573891 h 2535332"/>
                <a:gd name="connsiteX247" fmla="*/ 1847045 w 2513381"/>
                <a:gd name="connsiteY247" fmla="*/ 723270 h 2535332"/>
                <a:gd name="connsiteX248" fmla="*/ 2022393 w 2513381"/>
                <a:gd name="connsiteY248" fmla="*/ 841205 h 2535332"/>
                <a:gd name="connsiteX249" fmla="*/ 2104220 w 2513381"/>
                <a:gd name="connsiteY249" fmla="*/ 487425 h 2535332"/>
                <a:gd name="connsiteX250" fmla="*/ 1737934 w 2513381"/>
                <a:gd name="connsiteY250" fmla="*/ 216214 h 2535332"/>
                <a:gd name="connsiteX251" fmla="*/ 1278104 w 2513381"/>
                <a:gd name="connsiteY251" fmla="*/ 110068 h 2535332"/>
                <a:gd name="connsiteX252" fmla="*/ 946849 w 2513381"/>
                <a:gd name="connsiteY252" fmla="*/ 404856 h 2535332"/>
                <a:gd name="connsiteX253" fmla="*/ 981928 w 2513381"/>
                <a:gd name="connsiteY253" fmla="*/ 475612 h 2535332"/>
                <a:gd name="connsiteX254" fmla="*/ 1028700 w 2513381"/>
                <a:gd name="connsiteY254" fmla="*/ 479534 h 2535332"/>
                <a:gd name="connsiteX255" fmla="*/ 1523586 w 2513381"/>
                <a:gd name="connsiteY255" fmla="*/ 569946 h 2535332"/>
                <a:gd name="connsiteX256" fmla="*/ 1710626 w 2513381"/>
                <a:gd name="connsiteY256" fmla="*/ 373412 h 2535332"/>
                <a:gd name="connsiteX257" fmla="*/ 1706729 w 2513381"/>
                <a:gd name="connsiteY257" fmla="*/ 204401 h 2535332"/>
                <a:gd name="connsiteX258" fmla="*/ 1278104 w 2513381"/>
                <a:gd name="connsiteY258" fmla="*/ 110068 h 2535332"/>
                <a:gd name="connsiteX259" fmla="*/ 1223560 w 2513381"/>
                <a:gd name="connsiteY259" fmla="*/ 110068 h 2535332"/>
                <a:gd name="connsiteX260" fmla="*/ 572791 w 2513381"/>
                <a:gd name="connsiteY260" fmla="*/ 338046 h 2535332"/>
                <a:gd name="connsiteX261" fmla="*/ 639028 w 2513381"/>
                <a:gd name="connsiteY261" fmla="*/ 397013 h 2535332"/>
                <a:gd name="connsiteX262" fmla="*/ 791014 w 2513381"/>
                <a:gd name="connsiteY262" fmla="*/ 326257 h 2535332"/>
                <a:gd name="connsiteX263" fmla="*/ 923511 w 2513381"/>
                <a:gd name="connsiteY263" fmla="*/ 381279 h 2535332"/>
                <a:gd name="connsiteX264" fmla="*/ 1223560 w 2513381"/>
                <a:gd name="connsiteY264" fmla="*/ 110068 h 2535332"/>
                <a:gd name="connsiteX265" fmla="*/ 1254741 w 2513381"/>
                <a:gd name="connsiteY265" fmla="*/ 0 h 2535332"/>
                <a:gd name="connsiteX266" fmla="*/ 2513381 w 2513381"/>
                <a:gd name="connsiteY266" fmla="*/ 1265693 h 2535332"/>
                <a:gd name="connsiteX267" fmla="*/ 1254741 w 2513381"/>
                <a:gd name="connsiteY267" fmla="*/ 2535332 h 2535332"/>
                <a:gd name="connsiteX268" fmla="*/ 0 w 2513381"/>
                <a:gd name="connsiteY268" fmla="*/ 1265693 h 2535332"/>
                <a:gd name="connsiteX269" fmla="*/ 1254741 w 2513381"/>
                <a:gd name="connsiteY269" fmla="*/ 0 h 253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513381" h="2535332">
                  <a:moveTo>
                    <a:pt x="896227" y="1981096"/>
                  </a:moveTo>
                  <a:cubicBezTo>
                    <a:pt x="759832" y="2024330"/>
                    <a:pt x="603973" y="2055774"/>
                    <a:pt x="432523" y="2071508"/>
                  </a:cubicBezTo>
                  <a:cubicBezTo>
                    <a:pt x="545531" y="2189419"/>
                    <a:pt x="681902" y="2283776"/>
                    <a:pt x="837762" y="2346665"/>
                  </a:cubicBezTo>
                  <a:cubicBezTo>
                    <a:pt x="876738" y="2303408"/>
                    <a:pt x="962463" y="2205153"/>
                    <a:pt x="1067677" y="2063641"/>
                  </a:cubicBezTo>
                  <a:lnTo>
                    <a:pt x="1055984" y="2063641"/>
                  </a:lnTo>
                  <a:cubicBezTo>
                    <a:pt x="989747" y="2063641"/>
                    <a:pt x="931306" y="2032197"/>
                    <a:pt x="896227" y="1981096"/>
                  </a:cubicBezTo>
                  <a:close/>
                  <a:moveTo>
                    <a:pt x="1250820" y="1898552"/>
                  </a:moveTo>
                  <a:cubicBezTo>
                    <a:pt x="1235253" y="1973229"/>
                    <a:pt x="1184583" y="2032197"/>
                    <a:pt x="1114449" y="2051853"/>
                  </a:cubicBezTo>
                  <a:cubicBezTo>
                    <a:pt x="1005362" y="2201232"/>
                    <a:pt x="915715" y="2307354"/>
                    <a:pt x="868967" y="2358454"/>
                  </a:cubicBezTo>
                  <a:cubicBezTo>
                    <a:pt x="985874" y="2397741"/>
                    <a:pt x="1114449" y="2421343"/>
                    <a:pt x="1243048" y="2425264"/>
                  </a:cubicBezTo>
                  <a:cubicBezTo>
                    <a:pt x="1293694" y="2303432"/>
                    <a:pt x="1356033" y="2193364"/>
                    <a:pt x="1422270" y="2091140"/>
                  </a:cubicBezTo>
                  <a:cubicBezTo>
                    <a:pt x="1387215" y="2055774"/>
                    <a:pt x="1367726" y="2004674"/>
                    <a:pt x="1367726" y="1953573"/>
                  </a:cubicBezTo>
                  <a:cubicBezTo>
                    <a:pt x="1367726" y="1941785"/>
                    <a:pt x="1367726" y="1929996"/>
                    <a:pt x="1371624" y="1918208"/>
                  </a:cubicBezTo>
                  <a:cubicBezTo>
                    <a:pt x="1320954" y="1914286"/>
                    <a:pt x="1282001" y="1906419"/>
                    <a:pt x="1250820" y="1898552"/>
                  </a:cubicBezTo>
                  <a:close/>
                  <a:moveTo>
                    <a:pt x="1652186" y="1861697"/>
                  </a:moveTo>
                  <a:cubicBezTo>
                    <a:pt x="1646339" y="1862187"/>
                    <a:pt x="1640492" y="1865135"/>
                    <a:pt x="1636594" y="1871029"/>
                  </a:cubicBezTo>
                  <a:lnTo>
                    <a:pt x="1535279" y="2004674"/>
                  </a:lnTo>
                  <a:lnTo>
                    <a:pt x="1472940" y="1941785"/>
                  </a:lnTo>
                  <a:cubicBezTo>
                    <a:pt x="1465144" y="1933918"/>
                    <a:pt x="1449554" y="1933918"/>
                    <a:pt x="1441758" y="1941785"/>
                  </a:cubicBezTo>
                  <a:cubicBezTo>
                    <a:pt x="1433963" y="1949652"/>
                    <a:pt x="1433963" y="1965362"/>
                    <a:pt x="1441758" y="1973229"/>
                  </a:cubicBezTo>
                  <a:lnTo>
                    <a:pt x="1523586" y="2051853"/>
                  </a:lnTo>
                  <a:cubicBezTo>
                    <a:pt x="1527483" y="2055798"/>
                    <a:pt x="1535279" y="2059719"/>
                    <a:pt x="1539176" y="2059719"/>
                  </a:cubicBezTo>
                  <a:lnTo>
                    <a:pt x="1543074" y="2059719"/>
                  </a:lnTo>
                  <a:cubicBezTo>
                    <a:pt x="1546972" y="2059719"/>
                    <a:pt x="1554767" y="2055774"/>
                    <a:pt x="1558665" y="2051853"/>
                  </a:cubicBezTo>
                  <a:lnTo>
                    <a:pt x="1671673" y="1898552"/>
                  </a:lnTo>
                  <a:cubicBezTo>
                    <a:pt x="1679469" y="1886763"/>
                    <a:pt x="1679469" y="1874974"/>
                    <a:pt x="1667776" y="1867107"/>
                  </a:cubicBezTo>
                  <a:cubicBezTo>
                    <a:pt x="1663879" y="1863174"/>
                    <a:pt x="1658032" y="1861207"/>
                    <a:pt x="1652186" y="1861697"/>
                  </a:cubicBezTo>
                  <a:close/>
                  <a:moveTo>
                    <a:pt x="2260079" y="1827796"/>
                  </a:moveTo>
                  <a:cubicBezTo>
                    <a:pt x="2084732" y="1890685"/>
                    <a:pt x="1913282" y="1922129"/>
                    <a:pt x="1761296" y="1929996"/>
                  </a:cubicBezTo>
                  <a:lnTo>
                    <a:pt x="1761296" y="1953573"/>
                  </a:lnTo>
                  <a:cubicBezTo>
                    <a:pt x="1761296" y="2063641"/>
                    <a:pt x="1671673" y="2150108"/>
                    <a:pt x="1562563" y="2150108"/>
                  </a:cubicBezTo>
                  <a:cubicBezTo>
                    <a:pt x="1519688" y="2150108"/>
                    <a:pt x="1476837" y="2134373"/>
                    <a:pt x="1445656" y="2110796"/>
                  </a:cubicBezTo>
                  <a:cubicBezTo>
                    <a:pt x="1383317" y="2205153"/>
                    <a:pt x="1324852" y="2311275"/>
                    <a:pt x="1278104" y="2425264"/>
                  </a:cubicBezTo>
                  <a:cubicBezTo>
                    <a:pt x="1698957" y="2417421"/>
                    <a:pt x="2069141" y="2177630"/>
                    <a:pt x="2260079" y="1827796"/>
                  </a:cubicBezTo>
                  <a:close/>
                  <a:moveTo>
                    <a:pt x="976617" y="1762952"/>
                  </a:moveTo>
                  <a:cubicBezTo>
                    <a:pt x="971258" y="1762952"/>
                    <a:pt x="966385" y="1764919"/>
                    <a:pt x="962487" y="1768852"/>
                  </a:cubicBezTo>
                  <a:cubicBezTo>
                    <a:pt x="954692" y="1776719"/>
                    <a:pt x="954692" y="1792430"/>
                    <a:pt x="962487" y="1800297"/>
                  </a:cubicBezTo>
                  <a:cubicBezTo>
                    <a:pt x="962487" y="1800297"/>
                    <a:pt x="970283" y="1808164"/>
                    <a:pt x="1024826" y="1863186"/>
                  </a:cubicBezTo>
                  <a:cubicBezTo>
                    <a:pt x="1024826" y="1863186"/>
                    <a:pt x="1017031" y="1871053"/>
                    <a:pt x="962487" y="1926075"/>
                  </a:cubicBezTo>
                  <a:cubicBezTo>
                    <a:pt x="954692" y="1933942"/>
                    <a:pt x="954692" y="1949652"/>
                    <a:pt x="962487" y="1957519"/>
                  </a:cubicBezTo>
                  <a:cubicBezTo>
                    <a:pt x="970283" y="1965386"/>
                    <a:pt x="981976" y="1965386"/>
                    <a:pt x="993669" y="1957519"/>
                  </a:cubicBezTo>
                  <a:cubicBezTo>
                    <a:pt x="993669" y="1957519"/>
                    <a:pt x="1001464" y="1949652"/>
                    <a:pt x="1056008" y="1894630"/>
                  </a:cubicBezTo>
                  <a:cubicBezTo>
                    <a:pt x="1056008" y="1894630"/>
                    <a:pt x="1063779" y="1902497"/>
                    <a:pt x="1118347" y="1957519"/>
                  </a:cubicBezTo>
                  <a:cubicBezTo>
                    <a:pt x="1126142" y="1965386"/>
                    <a:pt x="1137835" y="1965386"/>
                    <a:pt x="1149528" y="1957519"/>
                  </a:cubicBezTo>
                  <a:cubicBezTo>
                    <a:pt x="1157323" y="1949652"/>
                    <a:pt x="1157323" y="1933942"/>
                    <a:pt x="1149528" y="1926075"/>
                  </a:cubicBezTo>
                  <a:cubicBezTo>
                    <a:pt x="1149528" y="1926075"/>
                    <a:pt x="1141709" y="1918208"/>
                    <a:pt x="1087189" y="1863186"/>
                  </a:cubicBezTo>
                  <a:cubicBezTo>
                    <a:pt x="1087189" y="1863186"/>
                    <a:pt x="1094985" y="1855319"/>
                    <a:pt x="1149528" y="1800297"/>
                  </a:cubicBezTo>
                  <a:cubicBezTo>
                    <a:pt x="1157323" y="1792430"/>
                    <a:pt x="1157323" y="1780641"/>
                    <a:pt x="1149528" y="1768852"/>
                  </a:cubicBezTo>
                  <a:cubicBezTo>
                    <a:pt x="1137835" y="1760985"/>
                    <a:pt x="1126142" y="1760985"/>
                    <a:pt x="1118347" y="1768852"/>
                  </a:cubicBezTo>
                  <a:lnTo>
                    <a:pt x="1056008" y="1831741"/>
                  </a:lnTo>
                  <a:cubicBezTo>
                    <a:pt x="1056008" y="1831741"/>
                    <a:pt x="1048212" y="1823874"/>
                    <a:pt x="993669" y="1768852"/>
                  </a:cubicBezTo>
                  <a:cubicBezTo>
                    <a:pt x="987823" y="1764919"/>
                    <a:pt x="981976" y="1762952"/>
                    <a:pt x="976617" y="1762952"/>
                  </a:cubicBezTo>
                  <a:close/>
                  <a:moveTo>
                    <a:pt x="533838" y="1548717"/>
                  </a:moveTo>
                  <a:cubicBezTo>
                    <a:pt x="498783" y="1595896"/>
                    <a:pt x="448113" y="1623419"/>
                    <a:pt x="385775" y="1627340"/>
                  </a:cubicBezTo>
                  <a:cubicBezTo>
                    <a:pt x="370184" y="1745251"/>
                    <a:pt x="362389" y="1867107"/>
                    <a:pt x="366286" y="2000752"/>
                  </a:cubicBezTo>
                  <a:cubicBezTo>
                    <a:pt x="377955" y="2012541"/>
                    <a:pt x="393570" y="2028275"/>
                    <a:pt x="405263" y="2040064"/>
                  </a:cubicBezTo>
                  <a:cubicBezTo>
                    <a:pt x="580611" y="2028275"/>
                    <a:pt x="740368" y="1996831"/>
                    <a:pt x="880660" y="1953597"/>
                  </a:cubicBezTo>
                  <a:cubicBezTo>
                    <a:pt x="865069" y="1926075"/>
                    <a:pt x="857274" y="1898552"/>
                    <a:pt x="857274" y="1863186"/>
                  </a:cubicBezTo>
                  <a:cubicBezTo>
                    <a:pt x="857274" y="1831741"/>
                    <a:pt x="865069" y="1800297"/>
                    <a:pt x="880660" y="1772774"/>
                  </a:cubicBezTo>
                  <a:cubicBezTo>
                    <a:pt x="748163" y="1709885"/>
                    <a:pt x="635154" y="1631262"/>
                    <a:pt x="533838" y="1548717"/>
                  </a:cubicBezTo>
                  <a:close/>
                  <a:moveTo>
                    <a:pt x="467602" y="1336479"/>
                  </a:moveTo>
                  <a:cubicBezTo>
                    <a:pt x="461755" y="1337460"/>
                    <a:pt x="455909" y="1340407"/>
                    <a:pt x="452011" y="1344340"/>
                  </a:cubicBezTo>
                  <a:lnTo>
                    <a:pt x="350695" y="1477985"/>
                  </a:lnTo>
                  <a:lnTo>
                    <a:pt x="288357" y="1415096"/>
                  </a:lnTo>
                  <a:cubicBezTo>
                    <a:pt x="280561" y="1407229"/>
                    <a:pt x="264970" y="1407229"/>
                    <a:pt x="257175" y="1419018"/>
                  </a:cubicBezTo>
                  <a:cubicBezTo>
                    <a:pt x="249380" y="1426885"/>
                    <a:pt x="249380" y="1442595"/>
                    <a:pt x="257175" y="1450462"/>
                  </a:cubicBezTo>
                  <a:lnTo>
                    <a:pt x="339002" y="1529086"/>
                  </a:lnTo>
                  <a:cubicBezTo>
                    <a:pt x="342900" y="1533007"/>
                    <a:pt x="350695" y="1533007"/>
                    <a:pt x="354593" y="1533007"/>
                  </a:cubicBezTo>
                  <a:lnTo>
                    <a:pt x="354593" y="1533031"/>
                  </a:lnTo>
                  <a:lnTo>
                    <a:pt x="358491" y="1533031"/>
                  </a:lnTo>
                  <a:cubicBezTo>
                    <a:pt x="362389" y="1533031"/>
                    <a:pt x="370184" y="1529086"/>
                    <a:pt x="374081" y="1525164"/>
                  </a:cubicBezTo>
                  <a:lnTo>
                    <a:pt x="487090" y="1371863"/>
                  </a:lnTo>
                  <a:cubicBezTo>
                    <a:pt x="494886" y="1363996"/>
                    <a:pt x="494886" y="1348286"/>
                    <a:pt x="483193" y="1340419"/>
                  </a:cubicBezTo>
                  <a:cubicBezTo>
                    <a:pt x="479295" y="1336486"/>
                    <a:pt x="473448" y="1335499"/>
                    <a:pt x="467602" y="1336479"/>
                  </a:cubicBezTo>
                  <a:close/>
                  <a:moveTo>
                    <a:pt x="2119787" y="1263739"/>
                  </a:moveTo>
                  <a:cubicBezTo>
                    <a:pt x="2113941" y="1263739"/>
                    <a:pt x="2108094" y="1265706"/>
                    <a:pt x="2104196" y="1269639"/>
                  </a:cubicBezTo>
                  <a:cubicBezTo>
                    <a:pt x="2096401" y="1277506"/>
                    <a:pt x="2096401" y="1293216"/>
                    <a:pt x="2104196" y="1301083"/>
                  </a:cubicBezTo>
                  <a:cubicBezTo>
                    <a:pt x="2104196" y="1301083"/>
                    <a:pt x="2111992" y="1308950"/>
                    <a:pt x="2166535" y="1363972"/>
                  </a:cubicBezTo>
                  <a:cubicBezTo>
                    <a:pt x="2166535" y="1363972"/>
                    <a:pt x="2158740" y="1371839"/>
                    <a:pt x="2104196" y="1426861"/>
                  </a:cubicBezTo>
                  <a:cubicBezTo>
                    <a:pt x="2096401" y="1434728"/>
                    <a:pt x="2096401" y="1450438"/>
                    <a:pt x="2104196" y="1458305"/>
                  </a:cubicBezTo>
                  <a:cubicBezTo>
                    <a:pt x="2111992" y="1466173"/>
                    <a:pt x="2127582" y="1466173"/>
                    <a:pt x="2135378" y="1458305"/>
                  </a:cubicBezTo>
                  <a:cubicBezTo>
                    <a:pt x="2135378" y="1458305"/>
                    <a:pt x="2143173" y="1450438"/>
                    <a:pt x="2197717" y="1395417"/>
                  </a:cubicBezTo>
                  <a:cubicBezTo>
                    <a:pt x="2197717" y="1395417"/>
                    <a:pt x="2205512" y="1403284"/>
                    <a:pt x="2260056" y="1458305"/>
                  </a:cubicBezTo>
                  <a:cubicBezTo>
                    <a:pt x="2267851" y="1466173"/>
                    <a:pt x="2283442" y="1466173"/>
                    <a:pt x="2291237" y="1458305"/>
                  </a:cubicBezTo>
                  <a:cubicBezTo>
                    <a:pt x="2299032" y="1450438"/>
                    <a:pt x="2299032" y="1434728"/>
                    <a:pt x="2291237" y="1426861"/>
                  </a:cubicBezTo>
                  <a:cubicBezTo>
                    <a:pt x="2291237" y="1426861"/>
                    <a:pt x="2283466" y="1418994"/>
                    <a:pt x="2228898" y="1363972"/>
                  </a:cubicBezTo>
                  <a:cubicBezTo>
                    <a:pt x="2228898" y="1363972"/>
                    <a:pt x="2236693" y="1356105"/>
                    <a:pt x="2291237" y="1301083"/>
                  </a:cubicBezTo>
                  <a:cubicBezTo>
                    <a:pt x="2299032" y="1293216"/>
                    <a:pt x="2299032" y="1277506"/>
                    <a:pt x="2291237" y="1269639"/>
                  </a:cubicBezTo>
                  <a:cubicBezTo>
                    <a:pt x="2283442" y="1261772"/>
                    <a:pt x="2267851" y="1261772"/>
                    <a:pt x="2260056" y="1269639"/>
                  </a:cubicBezTo>
                  <a:lnTo>
                    <a:pt x="2197717" y="1332528"/>
                  </a:lnTo>
                  <a:cubicBezTo>
                    <a:pt x="2197717" y="1332528"/>
                    <a:pt x="2189921" y="1324661"/>
                    <a:pt x="2135378" y="1269639"/>
                  </a:cubicBezTo>
                  <a:cubicBezTo>
                    <a:pt x="2131480" y="1265706"/>
                    <a:pt x="2125634" y="1263739"/>
                    <a:pt x="2119787" y="1263739"/>
                  </a:cubicBezTo>
                  <a:close/>
                  <a:moveTo>
                    <a:pt x="2376962" y="1257850"/>
                  </a:moveTo>
                  <a:cubicBezTo>
                    <a:pt x="2373064" y="1257850"/>
                    <a:pt x="2369167" y="1261772"/>
                    <a:pt x="2365269" y="1261772"/>
                  </a:cubicBezTo>
                  <a:cubicBezTo>
                    <a:pt x="2384757" y="1293216"/>
                    <a:pt x="2392553" y="1328606"/>
                    <a:pt x="2392553" y="1363972"/>
                  </a:cubicBezTo>
                  <a:cubicBezTo>
                    <a:pt x="2392553" y="1474040"/>
                    <a:pt x="2306828" y="1560506"/>
                    <a:pt x="2197717" y="1560506"/>
                  </a:cubicBezTo>
                  <a:cubicBezTo>
                    <a:pt x="2131480" y="1560506"/>
                    <a:pt x="2073039" y="1529062"/>
                    <a:pt x="2037960" y="1481883"/>
                  </a:cubicBezTo>
                  <a:cubicBezTo>
                    <a:pt x="1928848" y="1564427"/>
                    <a:pt x="1804171" y="1670573"/>
                    <a:pt x="1687264" y="1796351"/>
                  </a:cubicBezTo>
                  <a:cubicBezTo>
                    <a:pt x="1718422" y="1823874"/>
                    <a:pt x="1741808" y="1859240"/>
                    <a:pt x="1753501" y="1898552"/>
                  </a:cubicBezTo>
                  <a:cubicBezTo>
                    <a:pt x="1913282" y="1890685"/>
                    <a:pt x="2096425" y="1859240"/>
                    <a:pt x="2283442" y="1784563"/>
                  </a:cubicBezTo>
                  <a:cubicBezTo>
                    <a:pt x="2353600" y="1635208"/>
                    <a:pt x="2396450" y="1470118"/>
                    <a:pt x="2404246" y="1297162"/>
                  </a:cubicBezTo>
                  <a:cubicBezTo>
                    <a:pt x="2392553" y="1281427"/>
                    <a:pt x="2384757" y="1269639"/>
                    <a:pt x="2376962" y="1257850"/>
                  </a:cubicBezTo>
                  <a:close/>
                  <a:moveTo>
                    <a:pt x="120780" y="1088839"/>
                  </a:moveTo>
                  <a:cubicBezTo>
                    <a:pt x="112985" y="1147806"/>
                    <a:pt x="109087" y="1206750"/>
                    <a:pt x="109087" y="1265717"/>
                  </a:cubicBezTo>
                  <a:cubicBezTo>
                    <a:pt x="109087" y="1525140"/>
                    <a:pt x="194812" y="1764907"/>
                    <a:pt x="335105" y="1957519"/>
                  </a:cubicBezTo>
                  <a:cubicBezTo>
                    <a:pt x="335105" y="1839585"/>
                    <a:pt x="342900" y="1729541"/>
                    <a:pt x="354569" y="1623419"/>
                  </a:cubicBezTo>
                  <a:cubicBezTo>
                    <a:pt x="257151" y="1611630"/>
                    <a:pt x="183119" y="1529086"/>
                    <a:pt x="183119" y="1426885"/>
                  </a:cubicBezTo>
                  <a:cubicBezTo>
                    <a:pt x="183119" y="1363996"/>
                    <a:pt x="210403" y="1308950"/>
                    <a:pt x="257151" y="1273584"/>
                  </a:cubicBezTo>
                  <a:cubicBezTo>
                    <a:pt x="198710" y="1198907"/>
                    <a:pt x="151962" y="1136018"/>
                    <a:pt x="120780" y="1088839"/>
                  </a:cubicBezTo>
                  <a:close/>
                  <a:moveTo>
                    <a:pt x="1582353" y="1013577"/>
                  </a:moveTo>
                  <a:cubicBezTo>
                    <a:pt x="1574499" y="1013639"/>
                    <a:pt x="1566461" y="1015112"/>
                    <a:pt x="1558666" y="1018059"/>
                  </a:cubicBezTo>
                  <a:cubicBezTo>
                    <a:pt x="1527508" y="1029872"/>
                    <a:pt x="1511917" y="1065238"/>
                    <a:pt x="1527484" y="1096682"/>
                  </a:cubicBezTo>
                  <a:cubicBezTo>
                    <a:pt x="1539177" y="1128127"/>
                    <a:pt x="1574232" y="1143861"/>
                    <a:pt x="1605414" y="1128127"/>
                  </a:cubicBezTo>
                  <a:cubicBezTo>
                    <a:pt x="1636595" y="1116338"/>
                    <a:pt x="1648288" y="1080948"/>
                    <a:pt x="1636595" y="1049504"/>
                  </a:cubicBezTo>
                  <a:cubicBezTo>
                    <a:pt x="1627825" y="1025920"/>
                    <a:pt x="1605915" y="1013394"/>
                    <a:pt x="1582353" y="1013577"/>
                  </a:cubicBezTo>
                  <a:close/>
                  <a:moveTo>
                    <a:pt x="2034086" y="892305"/>
                  </a:moveTo>
                  <a:cubicBezTo>
                    <a:pt x="1999031" y="998427"/>
                    <a:pt x="1944463" y="1116362"/>
                    <a:pt x="1874329" y="1234273"/>
                  </a:cubicBezTo>
                  <a:cubicBezTo>
                    <a:pt x="1753525" y="1434728"/>
                    <a:pt x="1562586" y="1658785"/>
                    <a:pt x="1266435" y="1823874"/>
                  </a:cubicBezTo>
                  <a:cubicBezTo>
                    <a:pt x="1262537" y="1835663"/>
                    <a:pt x="1254741" y="1843530"/>
                    <a:pt x="1250844" y="1851397"/>
                  </a:cubicBezTo>
                  <a:lnTo>
                    <a:pt x="1250844" y="1863186"/>
                  </a:lnTo>
                  <a:lnTo>
                    <a:pt x="1250844" y="1867107"/>
                  </a:lnTo>
                  <a:cubicBezTo>
                    <a:pt x="1285923" y="1874974"/>
                    <a:pt x="1324900" y="1882841"/>
                    <a:pt x="1379443" y="1886763"/>
                  </a:cubicBezTo>
                  <a:cubicBezTo>
                    <a:pt x="1402829" y="1808140"/>
                    <a:pt x="1476861" y="1753118"/>
                    <a:pt x="1562586" y="1753118"/>
                  </a:cubicBezTo>
                  <a:cubicBezTo>
                    <a:pt x="1601563" y="1753118"/>
                    <a:pt x="1632721" y="1764907"/>
                    <a:pt x="1663902" y="1780641"/>
                  </a:cubicBezTo>
                  <a:cubicBezTo>
                    <a:pt x="1784706" y="1646996"/>
                    <a:pt x="1909384" y="1540850"/>
                    <a:pt x="2022393" y="1454384"/>
                  </a:cubicBezTo>
                  <a:cubicBezTo>
                    <a:pt x="2006802" y="1426861"/>
                    <a:pt x="1999007" y="1395417"/>
                    <a:pt x="1999007" y="1363972"/>
                  </a:cubicBezTo>
                  <a:cubicBezTo>
                    <a:pt x="1999007" y="1253904"/>
                    <a:pt x="2088630" y="1163493"/>
                    <a:pt x="2197740" y="1163493"/>
                  </a:cubicBezTo>
                  <a:cubicBezTo>
                    <a:pt x="2260079" y="1163493"/>
                    <a:pt x="2314623" y="1191016"/>
                    <a:pt x="2349726" y="1238194"/>
                  </a:cubicBezTo>
                  <a:cubicBezTo>
                    <a:pt x="2353624" y="1234273"/>
                    <a:pt x="2353624" y="1234273"/>
                    <a:pt x="2357521" y="1234273"/>
                  </a:cubicBezTo>
                  <a:cubicBezTo>
                    <a:pt x="2256206" y="1096706"/>
                    <a:pt x="2147095" y="986639"/>
                    <a:pt x="2034086" y="892305"/>
                  </a:cubicBezTo>
                  <a:close/>
                  <a:moveTo>
                    <a:pt x="1493409" y="860523"/>
                  </a:moveTo>
                  <a:cubicBezTo>
                    <a:pt x="1592051" y="861069"/>
                    <a:pt x="1686309" y="920767"/>
                    <a:pt x="1730140" y="1018059"/>
                  </a:cubicBezTo>
                  <a:cubicBezTo>
                    <a:pt x="1784707" y="1147783"/>
                    <a:pt x="1722368" y="1297162"/>
                    <a:pt x="1593769" y="1352184"/>
                  </a:cubicBezTo>
                  <a:cubicBezTo>
                    <a:pt x="1504146" y="1391495"/>
                    <a:pt x="1402830" y="1371839"/>
                    <a:pt x="1332696" y="1312872"/>
                  </a:cubicBezTo>
                  <a:lnTo>
                    <a:pt x="1321003" y="1301083"/>
                  </a:lnTo>
                  <a:cubicBezTo>
                    <a:pt x="1309310" y="1289271"/>
                    <a:pt x="1285924" y="1305005"/>
                    <a:pt x="1285924" y="1305005"/>
                  </a:cubicBezTo>
                  <a:lnTo>
                    <a:pt x="1285924" y="1320739"/>
                  </a:lnTo>
                  <a:lnTo>
                    <a:pt x="1258640" y="1391495"/>
                  </a:lnTo>
                  <a:lnTo>
                    <a:pt x="1231356" y="1403284"/>
                  </a:lnTo>
                  <a:lnTo>
                    <a:pt x="1208066" y="1344293"/>
                  </a:lnTo>
                  <a:lnTo>
                    <a:pt x="1134034" y="1375737"/>
                  </a:lnTo>
                  <a:lnTo>
                    <a:pt x="1110648" y="1426837"/>
                  </a:lnTo>
                  <a:lnTo>
                    <a:pt x="1095057" y="1434704"/>
                  </a:lnTo>
                  <a:lnTo>
                    <a:pt x="1059978" y="1422916"/>
                  </a:lnTo>
                  <a:lnTo>
                    <a:pt x="1017103" y="1438650"/>
                  </a:lnTo>
                  <a:lnTo>
                    <a:pt x="1005411" y="1470094"/>
                  </a:lnTo>
                  <a:lnTo>
                    <a:pt x="970331" y="1485829"/>
                  </a:lnTo>
                  <a:lnTo>
                    <a:pt x="935252" y="1470094"/>
                  </a:lnTo>
                  <a:lnTo>
                    <a:pt x="911866" y="1481883"/>
                  </a:lnTo>
                  <a:lnTo>
                    <a:pt x="896276" y="1521195"/>
                  </a:lnTo>
                  <a:lnTo>
                    <a:pt x="865094" y="1532983"/>
                  </a:lnTo>
                  <a:lnTo>
                    <a:pt x="779369" y="1501539"/>
                  </a:lnTo>
                  <a:cubicBezTo>
                    <a:pt x="728699" y="1489750"/>
                    <a:pt x="736495" y="1446517"/>
                    <a:pt x="736495" y="1446517"/>
                  </a:cubicBezTo>
                  <a:cubicBezTo>
                    <a:pt x="736495" y="1446517"/>
                    <a:pt x="767676" y="1379683"/>
                    <a:pt x="775471" y="1356105"/>
                  </a:cubicBezTo>
                  <a:cubicBezTo>
                    <a:pt x="783243" y="1332528"/>
                    <a:pt x="814424" y="1320739"/>
                    <a:pt x="814424" y="1320739"/>
                  </a:cubicBezTo>
                  <a:lnTo>
                    <a:pt x="1192403" y="1159571"/>
                  </a:lnTo>
                  <a:cubicBezTo>
                    <a:pt x="1192403" y="1159571"/>
                    <a:pt x="1243049" y="1135970"/>
                    <a:pt x="1239152" y="1100604"/>
                  </a:cubicBezTo>
                  <a:cubicBezTo>
                    <a:pt x="1246947" y="1006271"/>
                    <a:pt x="1305388" y="919804"/>
                    <a:pt x="1395011" y="880493"/>
                  </a:cubicBezTo>
                  <a:cubicBezTo>
                    <a:pt x="1427161" y="866732"/>
                    <a:pt x="1460529" y="860341"/>
                    <a:pt x="1493409" y="860523"/>
                  </a:cubicBezTo>
                  <a:close/>
                  <a:moveTo>
                    <a:pt x="592280" y="538525"/>
                  </a:moveTo>
                  <a:cubicBezTo>
                    <a:pt x="471476" y="562103"/>
                    <a:pt x="374058" y="589625"/>
                    <a:pt x="311719" y="609281"/>
                  </a:cubicBezTo>
                  <a:cubicBezTo>
                    <a:pt x="225994" y="738981"/>
                    <a:pt x="163655" y="884414"/>
                    <a:pt x="132473" y="1041637"/>
                  </a:cubicBezTo>
                  <a:cubicBezTo>
                    <a:pt x="159733" y="1088815"/>
                    <a:pt x="210403" y="1167438"/>
                    <a:pt x="284435" y="1253904"/>
                  </a:cubicBezTo>
                  <a:cubicBezTo>
                    <a:pt x="311719" y="1238194"/>
                    <a:pt x="342876" y="1230327"/>
                    <a:pt x="377955" y="1230327"/>
                  </a:cubicBezTo>
                  <a:cubicBezTo>
                    <a:pt x="397444" y="1230327"/>
                    <a:pt x="416932" y="1234273"/>
                    <a:pt x="436420" y="1238194"/>
                  </a:cubicBezTo>
                  <a:cubicBezTo>
                    <a:pt x="502657" y="1022005"/>
                    <a:pt x="592280" y="841181"/>
                    <a:pt x="685800" y="695747"/>
                  </a:cubicBezTo>
                  <a:cubicBezTo>
                    <a:pt x="635154" y="660381"/>
                    <a:pt x="596178" y="605360"/>
                    <a:pt x="592280" y="538525"/>
                  </a:cubicBezTo>
                  <a:close/>
                  <a:moveTo>
                    <a:pt x="2131480" y="518869"/>
                  </a:moveTo>
                  <a:cubicBezTo>
                    <a:pt x="2119787" y="593547"/>
                    <a:pt x="2096401" y="715403"/>
                    <a:pt x="2045755" y="860837"/>
                  </a:cubicBezTo>
                  <a:cubicBezTo>
                    <a:pt x="2162638" y="959116"/>
                    <a:pt x="2275646" y="1073105"/>
                    <a:pt x="2384757" y="1218538"/>
                  </a:cubicBezTo>
                  <a:cubicBezTo>
                    <a:pt x="2392553" y="1214617"/>
                    <a:pt x="2396450" y="1210671"/>
                    <a:pt x="2400348" y="1206750"/>
                  </a:cubicBezTo>
                  <a:cubicBezTo>
                    <a:pt x="2388679" y="947303"/>
                    <a:pt x="2287363" y="707536"/>
                    <a:pt x="2131480" y="518869"/>
                  </a:cubicBezTo>
                  <a:close/>
                  <a:moveTo>
                    <a:pt x="985850" y="507129"/>
                  </a:moveTo>
                  <a:lnTo>
                    <a:pt x="985850" y="526784"/>
                  </a:lnTo>
                  <a:cubicBezTo>
                    <a:pt x="985850" y="597516"/>
                    <a:pt x="946873" y="664351"/>
                    <a:pt x="892329" y="695795"/>
                  </a:cubicBezTo>
                  <a:cubicBezTo>
                    <a:pt x="962463" y="805839"/>
                    <a:pt x="1036519" y="943429"/>
                    <a:pt x="1098858" y="1120307"/>
                  </a:cubicBezTo>
                  <a:lnTo>
                    <a:pt x="1071575" y="1132096"/>
                  </a:lnTo>
                  <a:cubicBezTo>
                    <a:pt x="1009212" y="963085"/>
                    <a:pt x="935180" y="825495"/>
                    <a:pt x="861148" y="711506"/>
                  </a:cubicBezTo>
                  <a:cubicBezTo>
                    <a:pt x="837762" y="719373"/>
                    <a:pt x="814400" y="727240"/>
                    <a:pt x="791014" y="727240"/>
                  </a:cubicBezTo>
                  <a:cubicBezTo>
                    <a:pt x="763730" y="727240"/>
                    <a:pt x="736470" y="719373"/>
                    <a:pt x="713084" y="711506"/>
                  </a:cubicBezTo>
                  <a:cubicBezTo>
                    <a:pt x="619563" y="856939"/>
                    <a:pt x="529917" y="1037739"/>
                    <a:pt x="463680" y="1250007"/>
                  </a:cubicBezTo>
                  <a:cubicBezTo>
                    <a:pt x="529941" y="1281451"/>
                    <a:pt x="576689" y="1348262"/>
                    <a:pt x="576689" y="1426885"/>
                  </a:cubicBezTo>
                  <a:cubicBezTo>
                    <a:pt x="576689" y="1462275"/>
                    <a:pt x="568894" y="1497641"/>
                    <a:pt x="553303" y="1525164"/>
                  </a:cubicBezTo>
                  <a:cubicBezTo>
                    <a:pt x="650745" y="1603763"/>
                    <a:pt x="763730" y="1682386"/>
                    <a:pt x="896227" y="1745275"/>
                  </a:cubicBezTo>
                  <a:cubicBezTo>
                    <a:pt x="931282" y="1698096"/>
                    <a:pt x="989747" y="1666652"/>
                    <a:pt x="1055984" y="1666652"/>
                  </a:cubicBezTo>
                  <a:cubicBezTo>
                    <a:pt x="1110551" y="1666652"/>
                    <a:pt x="1157299" y="1686308"/>
                    <a:pt x="1192379" y="1721674"/>
                  </a:cubicBezTo>
                  <a:cubicBezTo>
                    <a:pt x="1188481" y="1639129"/>
                    <a:pt x="1176788" y="1560506"/>
                    <a:pt x="1161221" y="1481978"/>
                  </a:cubicBezTo>
                  <a:lnTo>
                    <a:pt x="1165119" y="1481978"/>
                  </a:lnTo>
                  <a:lnTo>
                    <a:pt x="1176812" y="1454456"/>
                  </a:lnTo>
                  <a:lnTo>
                    <a:pt x="1196300" y="1493767"/>
                  </a:lnTo>
                  <a:cubicBezTo>
                    <a:pt x="1211891" y="1580257"/>
                    <a:pt x="1223584" y="1670645"/>
                    <a:pt x="1227482" y="1768924"/>
                  </a:cubicBezTo>
                  <a:cubicBezTo>
                    <a:pt x="1235277" y="1780713"/>
                    <a:pt x="1239175" y="1792501"/>
                    <a:pt x="1243072" y="1804290"/>
                  </a:cubicBezTo>
                  <a:lnTo>
                    <a:pt x="1243072" y="1800369"/>
                  </a:lnTo>
                  <a:cubicBezTo>
                    <a:pt x="1266435" y="1768924"/>
                    <a:pt x="1285923" y="1733534"/>
                    <a:pt x="1309309" y="1698168"/>
                  </a:cubicBezTo>
                  <a:cubicBezTo>
                    <a:pt x="1352183" y="1619569"/>
                    <a:pt x="1398932" y="1533079"/>
                    <a:pt x="1441806" y="1438745"/>
                  </a:cubicBezTo>
                  <a:cubicBezTo>
                    <a:pt x="1453499" y="1442667"/>
                    <a:pt x="1465192" y="1442667"/>
                    <a:pt x="1476885" y="1442667"/>
                  </a:cubicBezTo>
                  <a:cubicBezTo>
                    <a:pt x="1430113" y="1540922"/>
                    <a:pt x="1383365" y="1631334"/>
                    <a:pt x="1336593" y="1713878"/>
                  </a:cubicBezTo>
                  <a:cubicBezTo>
                    <a:pt x="1324900" y="1733534"/>
                    <a:pt x="1313207" y="1749244"/>
                    <a:pt x="1301514" y="1768900"/>
                  </a:cubicBezTo>
                  <a:cubicBezTo>
                    <a:pt x="1562586" y="1607732"/>
                    <a:pt x="1734036" y="1403332"/>
                    <a:pt x="1847045" y="1218586"/>
                  </a:cubicBezTo>
                  <a:cubicBezTo>
                    <a:pt x="1921077" y="1100652"/>
                    <a:pt x="1971723" y="978795"/>
                    <a:pt x="2010700" y="872673"/>
                  </a:cubicBezTo>
                  <a:cubicBezTo>
                    <a:pt x="1948361" y="825495"/>
                    <a:pt x="1882100" y="782262"/>
                    <a:pt x="1819761" y="742950"/>
                  </a:cubicBezTo>
                  <a:cubicBezTo>
                    <a:pt x="1792478" y="758684"/>
                    <a:pt x="1757423" y="770473"/>
                    <a:pt x="1718446" y="770473"/>
                  </a:cubicBezTo>
                  <a:lnTo>
                    <a:pt x="1698957" y="770473"/>
                  </a:lnTo>
                  <a:cubicBezTo>
                    <a:pt x="1695060" y="797996"/>
                    <a:pt x="1687264" y="825495"/>
                    <a:pt x="1683366" y="853018"/>
                  </a:cubicBezTo>
                  <a:cubicBezTo>
                    <a:pt x="1675571" y="845150"/>
                    <a:pt x="1663878" y="837283"/>
                    <a:pt x="1656083" y="833362"/>
                  </a:cubicBezTo>
                  <a:cubicBezTo>
                    <a:pt x="1659981" y="809784"/>
                    <a:pt x="1663878" y="786183"/>
                    <a:pt x="1667776" y="762606"/>
                  </a:cubicBezTo>
                  <a:cubicBezTo>
                    <a:pt x="1593744" y="742950"/>
                    <a:pt x="1539200" y="684007"/>
                    <a:pt x="1523610" y="605384"/>
                  </a:cubicBezTo>
                  <a:cubicBezTo>
                    <a:pt x="1344364" y="542495"/>
                    <a:pt x="1176788" y="514972"/>
                    <a:pt x="1024826" y="511050"/>
                  </a:cubicBezTo>
                  <a:cubicBezTo>
                    <a:pt x="1013133" y="511050"/>
                    <a:pt x="1001440" y="507129"/>
                    <a:pt x="985850" y="507129"/>
                  </a:cubicBezTo>
                  <a:close/>
                  <a:moveTo>
                    <a:pt x="1641978" y="470692"/>
                  </a:moveTo>
                  <a:cubicBezTo>
                    <a:pt x="1636618" y="470692"/>
                    <a:pt x="1630772" y="473639"/>
                    <a:pt x="1624925" y="479534"/>
                  </a:cubicBezTo>
                  <a:cubicBezTo>
                    <a:pt x="1617130" y="487401"/>
                    <a:pt x="1617130" y="499190"/>
                    <a:pt x="1624925" y="507057"/>
                  </a:cubicBezTo>
                  <a:cubicBezTo>
                    <a:pt x="1624925" y="507057"/>
                    <a:pt x="1632721" y="518869"/>
                    <a:pt x="1687264" y="573891"/>
                  </a:cubicBezTo>
                  <a:cubicBezTo>
                    <a:pt x="1687264" y="573891"/>
                    <a:pt x="1679493" y="581758"/>
                    <a:pt x="1624925" y="636780"/>
                  </a:cubicBezTo>
                  <a:cubicBezTo>
                    <a:pt x="1617130" y="644647"/>
                    <a:pt x="1617130" y="656436"/>
                    <a:pt x="1624925" y="664303"/>
                  </a:cubicBezTo>
                  <a:cubicBezTo>
                    <a:pt x="1636618" y="676092"/>
                    <a:pt x="1648311" y="676092"/>
                    <a:pt x="1656107" y="664303"/>
                  </a:cubicBezTo>
                  <a:cubicBezTo>
                    <a:pt x="1656107" y="664303"/>
                    <a:pt x="1663878" y="656436"/>
                    <a:pt x="1718446" y="601414"/>
                  </a:cubicBezTo>
                  <a:cubicBezTo>
                    <a:pt x="1718446" y="601414"/>
                    <a:pt x="1726241" y="609281"/>
                    <a:pt x="1780784" y="664303"/>
                  </a:cubicBezTo>
                  <a:cubicBezTo>
                    <a:pt x="1788580" y="676092"/>
                    <a:pt x="1804171" y="676092"/>
                    <a:pt x="1811966" y="664303"/>
                  </a:cubicBezTo>
                  <a:cubicBezTo>
                    <a:pt x="1819761" y="656436"/>
                    <a:pt x="1819761" y="644647"/>
                    <a:pt x="1811966" y="636780"/>
                  </a:cubicBezTo>
                  <a:cubicBezTo>
                    <a:pt x="1811966" y="636780"/>
                    <a:pt x="1804171" y="628913"/>
                    <a:pt x="1749627" y="573891"/>
                  </a:cubicBezTo>
                  <a:cubicBezTo>
                    <a:pt x="1749627" y="573891"/>
                    <a:pt x="1757423" y="566024"/>
                    <a:pt x="1811966" y="511002"/>
                  </a:cubicBezTo>
                  <a:cubicBezTo>
                    <a:pt x="1819761" y="503135"/>
                    <a:pt x="1819761" y="487425"/>
                    <a:pt x="1811966" y="479558"/>
                  </a:cubicBezTo>
                  <a:cubicBezTo>
                    <a:pt x="1804171" y="471691"/>
                    <a:pt x="1788580" y="471691"/>
                    <a:pt x="1780784" y="479558"/>
                  </a:cubicBezTo>
                  <a:lnTo>
                    <a:pt x="1718446" y="542423"/>
                  </a:lnTo>
                  <a:cubicBezTo>
                    <a:pt x="1718446" y="542423"/>
                    <a:pt x="1710650" y="534556"/>
                    <a:pt x="1656107" y="479534"/>
                  </a:cubicBezTo>
                  <a:cubicBezTo>
                    <a:pt x="1652209" y="473639"/>
                    <a:pt x="1647337" y="470692"/>
                    <a:pt x="1641978" y="470692"/>
                  </a:cubicBezTo>
                  <a:close/>
                  <a:moveTo>
                    <a:pt x="876763" y="436307"/>
                  </a:moveTo>
                  <a:cubicBezTo>
                    <a:pt x="870916" y="437287"/>
                    <a:pt x="865070" y="440234"/>
                    <a:pt x="861172" y="444168"/>
                  </a:cubicBezTo>
                  <a:lnTo>
                    <a:pt x="763754" y="577813"/>
                  </a:lnTo>
                  <a:lnTo>
                    <a:pt x="697517" y="514924"/>
                  </a:lnTo>
                  <a:cubicBezTo>
                    <a:pt x="689722" y="507057"/>
                    <a:pt x="674131" y="507057"/>
                    <a:pt x="666336" y="514924"/>
                  </a:cubicBezTo>
                  <a:cubicBezTo>
                    <a:pt x="658540" y="526713"/>
                    <a:pt x="658540" y="538501"/>
                    <a:pt x="670233" y="546368"/>
                  </a:cubicBezTo>
                  <a:lnTo>
                    <a:pt x="752061" y="628937"/>
                  </a:lnTo>
                  <a:cubicBezTo>
                    <a:pt x="755958" y="632859"/>
                    <a:pt x="759856" y="632859"/>
                    <a:pt x="767651" y="632859"/>
                  </a:cubicBezTo>
                  <a:cubicBezTo>
                    <a:pt x="775447" y="632859"/>
                    <a:pt x="779344" y="628913"/>
                    <a:pt x="783242" y="624992"/>
                  </a:cubicBezTo>
                  <a:lnTo>
                    <a:pt x="900149" y="471691"/>
                  </a:lnTo>
                  <a:cubicBezTo>
                    <a:pt x="904046" y="459902"/>
                    <a:pt x="904046" y="448113"/>
                    <a:pt x="892353" y="440246"/>
                  </a:cubicBezTo>
                  <a:cubicBezTo>
                    <a:pt x="888456" y="436312"/>
                    <a:pt x="882609" y="435326"/>
                    <a:pt x="876763" y="436307"/>
                  </a:cubicBezTo>
                  <a:close/>
                  <a:moveTo>
                    <a:pt x="545531" y="357702"/>
                  </a:moveTo>
                  <a:cubicBezTo>
                    <a:pt x="471500" y="420591"/>
                    <a:pt x="401341" y="487425"/>
                    <a:pt x="342876" y="566024"/>
                  </a:cubicBezTo>
                  <a:cubicBezTo>
                    <a:pt x="405239" y="546368"/>
                    <a:pt x="490964" y="526713"/>
                    <a:pt x="592280" y="507057"/>
                  </a:cubicBezTo>
                  <a:cubicBezTo>
                    <a:pt x="596178" y="475612"/>
                    <a:pt x="607871" y="448089"/>
                    <a:pt x="619563" y="424512"/>
                  </a:cubicBezTo>
                  <a:cubicBezTo>
                    <a:pt x="588406" y="393068"/>
                    <a:pt x="561122" y="373436"/>
                    <a:pt x="545531" y="357702"/>
                  </a:cubicBezTo>
                  <a:close/>
                  <a:moveTo>
                    <a:pt x="1737934" y="216214"/>
                  </a:moveTo>
                  <a:cubicBezTo>
                    <a:pt x="1741832" y="271235"/>
                    <a:pt x="1741832" y="322336"/>
                    <a:pt x="1741832" y="373436"/>
                  </a:cubicBezTo>
                  <a:cubicBezTo>
                    <a:pt x="1839250" y="385225"/>
                    <a:pt x="1917179" y="471691"/>
                    <a:pt x="1917179" y="573891"/>
                  </a:cubicBezTo>
                  <a:cubicBezTo>
                    <a:pt x="1917179" y="632859"/>
                    <a:pt x="1889919" y="687904"/>
                    <a:pt x="1847045" y="723270"/>
                  </a:cubicBezTo>
                  <a:cubicBezTo>
                    <a:pt x="1905486" y="758660"/>
                    <a:pt x="1963952" y="797972"/>
                    <a:pt x="2022393" y="841205"/>
                  </a:cubicBezTo>
                  <a:cubicBezTo>
                    <a:pt x="2076936" y="680037"/>
                    <a:pt x="2096425" y="550314"/>
                    <a:pt x="2104220" y="487425"/>
                  </a:cubicBezTo>
                  <a:cubicBezTo>
                    <a:pt x="2002880" y="377357"/>
                    <a:pt x="1878203" y="283024"/>
                    <a:pt x="1737934" y="216214"/>
                  </a:cubicBezTo>
                  <a:close/>
                  <a:moveTo>
                    <a:pt x="1278104" y="110068"/>
                  </a:moveTo>
                  <a:cubicBezTo>
                    <a:pt x="1207969" y="161168"/>
                    <a:pt x="1083268" y="255501"/>
                    <a:pt x="946849" y="404856"/>
                  </a:cubicBezTo>
                  <a:cubicBezTo>
                    <a:pt x="962439" y="428434"/>
                    <a:pt x="974133" y="452035"/>
                    <a:pt x="981928" y="475612"/>
                  </a:cubicBezTo>
                  <a:cubicBezTo>
                    <a:pt x="997519" y="475612"/>
                    <a:pt x="1013109" y="475612"/>
                    <a:pt x="1028700" y="479534"/>
                  </a:cubicBezTo>
                  <a:cubicBezTo>
                    <a:pt x="1176764" y="483479"/>
                    <a:pt x="1344340" y="510978"/>
                    <a:pt x="1523586" y="569946"/>
                  </a:cubicBezTo>
                  <a:cubicBezTo>
                    <a:pt x="1523586" y="463824"/>
                    <a:pt x="1605413" y="377334"/>
                    <a:pt x="1710626" y="373412"/>
                  </a:cubicBezTo>
                  <a:cubicBezTo>
                    <a:pt x="1710626" y="318390"/>
                    <a:pt x="1710626" y="259423"/>
                    <a:pt x="1706729" y="204401"/>
                  </a:cubicBezTo>
                  <a:cubicBezTo>
                    <a:pt x="1574255" y="145434"/>
                    <a:pt x="1430065" y="113989"/>
                    <a:pt x="1278104" y="110068"/>
                  </a:cubicBezTo>
                  <a:close/>
                  <a:moveTo>
                    <a:pt x="1223560" y="110068"/>
                  </a:moveTo>
                  <a:cubicBezTo>
                    <a:pt x="978054" y="117935"/>
                    <a:pt x="755958" y="200479"/>
                    <a:pt x="572791" y="338046"/>
                  </a:cubicBezTo>
                  <a:cubicBezTo>
                    <a:pt x="588382" y="353780"/>
                    <a:pt x="611744" y="373436"/>
                    <a:pt x="639028" y="397013"/>
                  </a:cubicBezTo>
                  <a:cubicBezTo>
                    <a:pt x="678005" y="353780"/>
                    <a:pt x="728674" y="326257"/>
                    <a:pt x="791014" y="326257"/>
                  </a:cubicBezTo>
                  <a:cubicBezTo>
                    <a:pt x="841683" y="326257"/>
                    <a:pt x="888432" y="349835"/>
                    <a:pt x="923511" y="381279"/>
                  </a:cubicBezTo>
                  <a:cubicBezTo>
                    <a:pt x="1040417" y="255501"/>
                    <a:pt x="1149528" y="165089"/>
                    <a:pt x="1223560" y="110068"/>
                  </a:cubicBezTo>
                  <a:close/>
                  <a:moveTo>
                    <a:pt x="1254741" y="0"/>
                  </a:moveTo>
                  <a:cubicBezTo>
                    <a:pt x="1948337" y="0"/>
                    <a:pt x="2513357" y="569970"/>
                    <a:pt x="2513381" y="1265693"/>
                  </a:cubicBezTo>
                  <a:cubicBezTo>
                    <a:pt x="2513381" y="1965386"/>
                    <a:pt x="1948361" y="2535332"/>
                    <a:pt x="1254741" y="2535332"/>
                  </a:cubicBezTo>
                  <a:cubicBezTo>
                    <a:pt x="565020" y="2535332"/>
                    <a:pt x="0" y="1965362"/>
                    <a:pt x="0" y="1265693"/>
                  </a:cubicBezTo>
                  <a:cubicBezTo>
                    <a:pt x="0" y="569970"/>
                    <a:pt x="565020" y="0"/>
                    <a:pt x="1254741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251" name="Group 250">
            <a:extLst>
              <a:ext uri="{FF2B5EF4-FFF2-40B4-BE49-F238E27FC236}">
                <a16:creationId xmlns:a16="http://schemas.microsoft.com/office/drawing/2014/main" id="{4B7DCA68-8C1F-41FA-A9ED-508FA8F0C4ED}"/>
              </a:ext>
            </a:extLst>
          </p:cNvPr>
          <p:cNvGrpSpPr/>
          <p:nvPr/>
        </p:nvGrpSpPr>
        <p:grpSpPr>
          <a:xfrm>
            <a:off x="1903349" y="5542137"/>
            <a:ext cx="371897" cy="371897"/>
            <a:chOff x="4527459" y="640845"/>
            <a:chExt cx="3123355" cy="3123355"/>
          </a:xfrm>
        </p:grpSpPr>
        <p:sp>
          <p:nvSpPr>
            <p:cNvPr id="252" name="Graphic 15">
              <a:extLst>
                <a:ext uri="{FF2B5EF4-FFF2-40B4-BE49-F238E27FC236}">
                  <a16:creationId xmlns:a16="http://schemas.microsoft.com/office/drawing/2014/main" id="{6B9EC46C-08F6-45D7-A615-095A55C2EBD3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3" name="Graphic 15">
              <a:extLst>
                <a:ext uri="{FF2B5EF4-FFF2-40B4-BE49-F238E27FC236}">
                  <a16:creationId xmlns:a16="http://schemas.microsoft.com/office/drawing/2014/main" id="{601E3201-2DA3-4E8B-B61D-60253E06E877}"/>
                </a:ext>
              </a:extLst>
            </p:cNvPr>
            <p:cNvGrpSpPr/>
            <p:nvPr/>
          </p:nvGrpSpPr>
          <p:grpSpPr>
            <a:xfrm>
              <a:off x="5037027" y="957704"/>
              <a:ext cx="2142575" cy="2139370"/>
              <a:chOff x="5037027" y="957704"/>
              <a:chExt cx="2142575" cy="2139370"/>
            </a:xfrm>
            <a:solidFill>
              <a:srgbClr val="FFFFFF"/>
            </a:solidFill>
          </p:grpSpPr>
          <p:sp>
            <p:nvSpPr>
              <p:cNvPr id="254" name="Graphic 15">
                <a:extLst>
                  <a:ext uri="{FF2B5EF4-FFF2-40B4-BE49-F238E27FC236}">
                    <a16:creationId xmlns:a16="http://schemas.microsoft.com/office/drawing/2014/main" id="{A9118F94-F26C-4108-A966-3B1D2D383C1C}"/>
                  </a:ext>
                </a:extLst>
              </p:cNvPr>
              <p:cNvSpPr/>
              <p:nvPr/>
            </p:nvSpPr>
            <p:spPr>
              <a:xfrm>
                <a:off x="5037027" y="957704"/>
                <a:ext cx="2142575" cy="2139370"/>
              </a:xfrm>
              <a:custGeom>
                <a:avLst/>
                <a:gdLst>
                  <a:gd name="connsiteX0" fmla="*/ 2023134 w 2142575"/>
                  <a:gd name="connsiteY0" fmla="*/ 1900465 h 2139370"/>
                  <a:gd name="connsiteX1" fmla="*/ 2005367 w 2142575"/>
                  <a:gd name="connsiteY1" fmla="*/ 1900465 h 2139370"/>
                  <a:gd name="connsiteX2" fmla="*/ 2005367 w 2142575"/>
                  <a:gd name="connsiteY2" fmla="*/ 1193072 h 2139370"/>
                  <a:gd name="connsiteX3" fmla="*/ 1871722 w 2142575"/>
                  <a:gd name="connsiteY3" fmla="*/ 1059427 h 2139370"/>
                  <a:gd name="connsiteX4" fmla="*/ 1402877 w 2142575"/>
                  <a:gd name="connsiteY4" fmla="*/ 1059427 h 2139370"/>
                  <a:gd name="connsiteX5" fmla="*/ 1058471 w 2142575"/>
                  <a:gd name="connsiteY5" fmla="*/ 783744 h 2139370"/>
                  <a:gd name="connsiteX6" fmla="*/ 1218084 w 2142575"/>
                  <a:gd name="connsiteY6" fmla="*/ 443522 h 2139370"/>
                  <a:gd name="connsiteX7" fmla="*/ 776762 w 2142575"/>
                  <a:gd name="connsiteY7" fmla="*/ 0 h 2139370"/>
                  <a:gd name="connsiteX8" fmla="*/ 330800 w 2142575"/>
                  <a:gd name="connsiteY8" fmla="*/ 443522 h 2139370"/>
                  <a:gd name="connsiteX9" fmla="*/ 488644 w 2142575"/>
                  <a:gd name="connsiteY9" fmla="*/ 782357 h 2139370"/>
                  <a:gd name="connsiteX10" fmla="*/ 0 w 2142575"/>
                  <a:gd name="connsiteY10" fmla="*/ 1561582 h 2139370"/>
                  <a:gd name="connsiteX11" fmla="*/ 0 w 2142575"/>
                  <a:gd name="connsiteY11" fmla="*/ 1817872 h 2139370"/>
                  <a:gd name="connsiteX12" fmla="*/ 575278 w 2142575"/>
                  <a:gd name="connsiteY12" fmla="*/ 1817872 h 2139370"/>
                  <a:gd name="connsiteX13" fmla="*/ 575278 w 2142575"/>
                  <a:gd name="connsiteY13" fmla="*/ 1900441 h 2139370"/>
                  <a:gd name="connsiteX14" fmla="*/ 557488 w 2142575"/>
                  <a:gd name="connsiteY14" fmla="*/ 1900441 h 2139370"/>
                  <a:gd name="connsiteX15" fmla="*/ 438022 w 2142575"/>
                  <a:gd name="connsiteY15" fmla="*/ 2019906 h 2139370"/>
                  <a:gd name="connsiteX16" fmla="*/ 557488 w 2142575"/>
                  <a:gd name="connsiteY16" fmla="*/ 2139371 h 2139370"/>
                  <a:gd name="connsiteX17" fmla="*/ 2023110 w 2142575"/>
                  <a:gd name="connsiteY17" fmla="*/ 2139371 h 2139370"/>
                  <a:gd name="connsiteX18" fmla="*/ 2142575 w 2142575"/>
                  <a:gd name="connsiteY18" fmla="*/ 2019906 h 2139370"/>
                  <a:gd name="connsiteX19" fmla="*/ 2023134 w 2142575"/>
                  <a:gd name="connsiteY19" fmla="*/ 1900465 h 2139370"/>
                  <a:gd name="connsiteX20" fmla="*/ 431757 w 2142575"/>
                  <a:gd name="connsiteY20" fmla="*/ 443522 h 2139370"/>
                  <a:gd name="connsiteX21" fmla="*/ 776738 w 2142575"/>
                  <a:gd name="connsiteY21" fmla="*/ 100933 h 2139370"/>
                  <a:gd name="connsiteX22" fmla="*/ 1117103 w 2142575"/>
                  <a:gd name="connsiteY22" fmla="*/ 443522 h 2139370"/>
                  <a:gd name="connsiteX23" fmla="*/ 774323 w 2142575"/>
                  <a:gd name="connsiteY23" fmla="*/ 786303 h 2139370"/>
                  <a:gd name="connsiteX24" fmla="*/ 431757 w 2142575"/>
                  <a:gd name="connsiteY24" fmla="*/ 443522 h 2139370"/>
                  <a:gd name="connsiteX25" fmla="*/ 100981 w 2142575"/>
                  <a:gd name="connsiteY25" fmla="*/ 1716915 h 2139370"/>
                  <a:gd name="connsiteX26" fmla="*/ 100981 w 2142575"/>
                  <a:gd name="connsiteY26" fmla="*/ 1561582 h 2139370"/>
                  <a:gd name="connsiteX27" fmla="*/ 600338 w 2142575"/>
                  <a:gd name="connsiteY27" fmla="*/ 851535 h 2139370"/>
                  <a:gd name="connsiteX28" fmla="*/ 944673 w 2142575"/>
                  <a:gd name="connsiteY28" fmla="*/ 853233 h 2139370"/>
                  <a:gd name="connsiteX29" fmla="*/ 1274899 w 2142575"/>
                  <a:gd name="connsiteY29" fmla="*/ 1059427 h 2139370"/>
                  <a:gd name="connsiteX30" fmla="*/ 708923 w 2142575"/>
                  <a:gd name="connsiteY30" fmla="*/ 1059427 h 2139370"/>
                  <a:gd name="connsiteX31" fmla="*/ 575278 w 2142575"/>
                  <a:gd name="connsiteY31" fmla="*/ 1193072 h 2139370"/>
                  <a:gd name="connsiteX32" fmla="*/ 575278 w 2142575"/>
                  <a:gd name="connsiteY32" fmla="*/ 1716915 h 2139370"/>
                  <a:gd name="connsiteX33" fmla="*/ 100981 w 2142575"/>
                  <a:gd name="connsiteY33" fmla="*/ 1716915 h 2139370"/>
                  <a:gd name="connsiteX34" fmla="*/ 680348 w 2142575"/>
                  <a:gd name="connsiteY34" fmla="*/ 1193072 h 2139370"/>
                  <a:gd name="connsiteX35" fmla="*/ 708923 w 2142575"/>
                  <a:gd name="connsiteY35" fmla="*/ 1164497 h 2139370"/>
                  <a:gd name="connsiteX36" fmla="*/ 1871698 w 2142575"/>
                  <a:gd name="connsiteY36" fmla="*/ 1164497 h 2139370"/>
                  <a:gd name="connsiteX37" fmla="*/ 1900273 w 2142575"/>
                  <a:gd name="connsiteY37" fmla="*/ 1193072 h 2139370"/>
                  <a:gd name="connsiteX38" fmla="*/ 1900273 w 2142575"/>
                  <a:gd name="connsiteY38" fmla="*/ 1900465 h 2139370"/>
                  <a:gd name="connsiteX39" fmla="*/ 680348 w 2142575"/>
                  <a:gd name="connsiteY39" fmla="*/ 1900465 h 2139370"/>
                  <a:gd name="connsiteX40" fmla="*/ 680348 w 2142575"/>
                  <a:gd name="connsiteY40" fmla="*/ 1193072 h 2139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142575" h="2139370">
                    <a:moveTo>
                      <a:pt x="2023134" y="1900465"/>
                    </a:moveTo>
                    <a:lnTo>
                      <a:pt x="2005367" y="1900465"/>
                    </a:lnTo>
                    <a:lnTo>
                      <a:pt x="2005367" y="1193072"/>
                    </a:lnTo>
                    <a:cubicBezTo>
                      <a:pt x="2005367" y="1119399"/>
                      <a:pt x="1945396" y="1059427"/>
                      <a:pt x="1871722" y="1059427"/>
                    </a:cubicBezTo>
                    <a:lnTo>
                      <a:pt x="1402877" y="1059427"/>
                    </a:lnTo>
                    <a:cubicBezTo>
                      <a:pt x="1317176" y="932932"/>
                      <a:pt x="1199409" y="838551"/>
                      <a:pt x="1058471" y="783744"/>
                    </a:cubicBezTo>
                    <a:cubicBezTo>
                      <a:pt x="1158902" y="699741"/>
                      <a:pt x="1218084" y="574633"/>
                      <a:pt x="1218084" y="443522"/>
                    </a:cubicBezTo>
                    <a:cubicBezTo>
                      <a:pt x="1218084" y="198973"/>
                      <a:pt x="1020092" y="0"/>
                      <a:pt x="776762" y="0"/>
                    </a:cubicBezTo>
                    <a:cubicBezTo>
                      <a:pt x="530873" y="0"/>
                      <a:pt x="330800" y="198973"/>
                      <a:pt x="330800" y="443522"/>
                    </a:cubicBezTo>
                    <a:cubicBezTo>
                      <a:pt x="330800" y="575780"/>
                      <a:pt x="387974" y="697708"/>
                      <a:pt x="488644" y="782357"/>
                    </a:cubicBezTo>
                    <a:cubicBezTo>
                      <a:pt x="186419" y="899072"/>
                      <a:pt x="0" y="1194842"/>
                      <a:pt x="0" y="1561582"/>
                    </a:cubicBezTo>
                    <a:lnTo>
                      <a:pt x="0" y="1817872"/>
                    </a:lnTo>
                    <a:lnTo>
                      <a:pt x="575278" y="1817872"/>
                    </a:lnTo>
                    <a:lnTo>
                      <a:pt x="575278" y="1900441"/>
                    </a:lnTo>
                    <a:lnTo>
                      <a:pt x="557488" y="1900441"/>
                    </a:lnTo>
                    <a:cubicBezTo>
                      <a:pt x="491610" y="1900441"/>
                      <a:pt x="438022" y="1954028"/>
                      <a:pt x="438022" y="2019906"/>
                    </a:cubicBezTo>
                    <a:cubicBezTo>
                      <a:pt x="438022" y="2085784"/>
                      <a:pt x="491610" y="2139371"/>
                      <a:pt x="557488" y="2139371"/>
                    </a:cubicBezTo>
                    <a:lnTo>
                      <a:pt x="2023110" y="2139371"/>
                    </a:lnTo>
                    <a:cubicBezTo>
                      <a:pt x="2088988" y="2139371"/>
                      <a:pt x="2142575" y="2085784"/>
                      <a:pt x="2142575" y="2019906"/>
                    </a:cubicBezTo>
                    <a:cubicBezTo>
                      <a:pt x="2142575" y="1954052"/>
                      <a:pt x="2088988" y="1900465"/>
                      <a:pt x="2023134" y="1900465"/>
                    </a:cubicBezTo>
                    <a:close/>
                    <a:moveTo>
                      <a:pt x="431757" y="443522"/>
                    </a:moveTo>
                    <a:cubicBezTo>
                      <a:pt x="431757" y="254616"/>
                      <a:pt x="586541" y="100933"/>
                      <a:pt x="776738" y="100933"/>
                    </a:cubicBezTo>
                    <a:cubicBezTo>
                      <a:pt x="964400" y="100933"/>
                      <a:pt x="1117103" y="254616"/>
                      <a:pt x="1117103" y="443522"/>
                    </a:cubicBezTo>
                    <a:cubicBezTo>
                      <a:pt x="1117103" y="632524"/>
                      <a:pt x="963324" y="786303"/>
                      <a:pt x="774323" y="786303"/>
                    </a:cubicBezTo>
                    <a:cubicBezTo>
                      <a:pt x="585465" y="786327"/>
                      <a:pt x="431757" y="632524"/>
                      <a:pt x="431757" y="443522"/>
                    </a:cubicBezTo>
                    <a:close/>
                    <a:moveTo>
                      <a:pt x="100981" y="1716915"/>
                    </a:moveTo>
                    <a:lnTo>
                      <a:pt x="100981" y="1561582"/>
                    </a:lnTo>
                    <a:cubicBezTo>
                      <a:pt x="100981" y="1203761"/>
                      <a:pt x="296797" y="925687"/>
                      <a:pt x="600338" y="851535"/>
                    </a:cubicBezTo>
                    <a:cubicBezTo>
                      <a:pt x="710143" y="898498"/>
                      <a:pt x="835155" y="898881"/>
                      <a:pt x="944673" y="853233"/>
                    </a:cubicBezTo>
                    <a:cubicBezTo>
                      <a:pt x="1075735" y="886734"/>
                      <a:pt x="1188433" y="957394"/>
                      <a:pt x="1274899" y="1059427"/>
                    </a:cubicBezTo>
                    <a:lnTo>
                      <a:pt x="708923" y="1059427"/>
                    </a:lnTo>
                    <a:cubicBezTo>
                      <a:pt x="635250" y="1059427"/>
                      <a:pt x="575278" y="1119399"/>
                      <a:pt x="575278" y="1193072"/>
                    </a:cubicBezTo>
                    <a:lnTo>
                      <a:pt x="575278" y="1716915"/>
                    </a:lnTo>
                    <a:lnTo>
                      <a:pt x="100981" y="1716915"/>
                    </a:lnTo>
                    <a:close/>
                    <a:moveTo>
                      <a:pt x="680348" y="1193072"/>
                    </a:moveTo>
                    <a:cubicBezTo>
                      <a:pt x="680348" y="1177314"/>
                      <a:pt x="693165" y="1164497"/>
                      <a:pt x="708923" y="1164497"/>
                    </a:cubicBezTo>
                    <a:lnTo>
                      <a:pt x="1871698" y="1164497"/>
                    </a:lnTo>
                    <a:cubicBezTo>
                      <a:pt x="1887456" y="1164497"/>
                      <a:pt x="1900273" y="1177314"/>
                      <a:pt x="1900273" y="1193072"/>
                    </a:cubicBezTo>
                    <a:lnTo>
                      <a:pt x="1900273" y="1900465"/>
                    </a:lnTo>
                    <a:lnTo>
                      <a:pt x="680348" y="1900465"/>
                    </a:lnTo>
                    <a:lnTo>
                      <a:pt x="680348" y="119307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" name="Graphic 15">
                <a:extLst>
                  <a:ext uri="{FF2B5EF4-FFF2-40B4-BE49-F238E27FC236}">
                    <a16:creationId xmlns:a16="http://schemas.microsoft.com/office/drawing/2014/main" id="{BA36859D-64D3-44CA-B0B1-11E8C5FB2F8D}"/>
                  </a:ext>
                </a:extLst>
              </p:cNvPr>
              <p:cNvSpPr/>
              <p:nvPr/>
            </p:nvSpPr>
            <p:spPr>
              <a:xfrm>
                <a:off x="6008338" y="2349319"/>
                <a:ext cx="632380" cy="314372"/>
              </a:xfrm>
              <a:custGeom>
                <a:avLst/>
                <a:gdLst>
                  <a:gd name="connsiteX0" fmla="*/ 475254 w 632380"/>
                  <a:gd name="connsiteY0" fmla="*/ 0 h 314372"/>
                  <a:gd name="connsiteX1" fmla="*/ 329629 w 632380"/>
                  <a:gd name="connsiteY1" fmla="*/ 97729 h 314372"/>
                  <a:gd name="connsiteX2" fmla="*/ 44309 w 632380"/>
                  <a:gd name="connsiteY2" fmla="*/ 97729 h 314372"/>
                  <a:gd name="connsiteX3" fmla="*/ 0 w 632380"/>
                  <a:gd name="connsiteY3" fmla="*/ 157079 h 314372"/>
                  <a:gd name="connsiteX4" fmla="*/ 44309 w 632380"/>
                  <a:gd name="connsiteY4" fmla="*/ 216644 h 314372"/>
                  <a:gd name="connsiteX5" fmla="*/ 101770 w 632380"/>
                  <a:gd name="connsiteY5" fmla="*/ 216644 h 314372"/>
                  <a:gd name="connsiteX6" fmla="*/ 122980 w 632380"/>
                  <a:gd name="connsiteY6" fmla="*/ 236993 h 314372"/>
                  <a:gd name="connsiteX7" fmla="*/ 144381 w 632380"/>
                  <a:gd name="connsiteY7" fmla="*/ 257127 h 314372"/>
                  <a:gd name="connsiteX8" fmla="*/ 165592 w 632380"/>
                  <a:gd name="connsiteY8" fmla="*/ 236993 h 314372"/>
                  <a:gd name="connsiteX9" fmla="*/ 186778 w 632380"/>
                  <a:gd name="connsiteY9" fmla="*/ 216644 h 314372"/>
                  <a:gd name="connsiteX10" fmla="*/ 207988 w 632380"/>
                  <a:gd name="connsiteY10" fmla="*/ 236993 h 314372"/>
                  <a:gd name="connsiteX11" fmla="*/ 229413 w 632380"/>
                  <a:gd name="connsiteY11" fmla="*/ 257127 h 314372"/>
                  <a:gd name="connsiteX12" fmla="*/ 250599 w 632380"/>
                  <a:gd name="connsiteY12" fmla="*/ 236993 h 314372"/>
                  <a:gd name="connsiteX13" fmla="*/ 271809 w 632380"/>
                  <a:gd name="connsiteY13" fmla="*/ 216644 h 314372"/>
                  <a:gd name="connsiteX14" fmla="*/ 329677 w 632380"/>
                  <a:gd name="connsiteY14" fmla="*/ 216644 h 314372"/>
                  <a:gd name="connsiteX15" fmla="*/ 475302 w 632380"/>
                  <a:gd name="connsiteY15" fmla="*/ 314373 h 314372"/>
                  <a:gd name="connsiteX16" fmla="*/ 632381 w 632380"/>
                  <a:gd name="connsiteY16" fmla="*/ 157079 h 314372"/>
                  <a:gd name="connsiteX17" fmla="*/ 475254 w 632380"/>
                  <a:gd name="connsiteY17" fmla="*/ 0 h 314372"/>
                  <a:gd name="connsiteX18" fmla="*/ 546703 w 632380"/>
                  <a:gd name="connsiteY18" fmla="*/ 200121 h 314372"/>
                  <a:gd name="connsiteX19" fmla="*/ 503661 w 632380"/>
                  <a:gd name="connsiteY19" fmla="*/ 157079 h 314372"/>
                  <a:gd name="connsiteX20" fmla="*/ 546703 w 632380"/>
                  <a:gd name="connsiteY20" fmla="*/ 114252 h 314372"/>
                  <a:gd name="connsiteX21" fmla="*/ 589530 w 632380"/>
                  <a:gd name="connsiteY21" fmla="*/ 157079 h 314372"/>
                  <a:gd name="connsiteX22" fmla="*/ 546703 w 632380"/>
                  <a:gd name="connsiteY22" fmla="*/ 200121 h 314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32380" h="314372">
                    <a:moveTo>
                      <a:pt x="475254" y="0"/>
                    </a:moveTo>
                    <a:cubicBezTo>
                      <a:pt x="409543" y="0"/>
                      <a:pt x="353158" y="40268"/>
                      <a:pt x="329629" y="97729"/>
                    </a:cubicBezTo>
                    <a:lnTo>
                      <a:pt x="44309" y="97729"/>
                    </a:lnTo>
                    <a:lnTo>
                      <a:pt x="0" y="157079"/>
                    </a:lnTo>
                    <a:lnTo>
                      <a:pt x="44309" y="216644"/>
                    </a:lnTo>
                    <a:lnTo>
                      <a:pt x="101770" y="216644"/>
                    </a:lnTo>
                    <a:lnTo>
                      <a:pt x="122980" y="236993"/>
                    </a:lnTo>
                    <a:lnTo>
                      <a:pt x="144381" y="257127"/>
                    </a:lnTo>
                    <a:lnTo>
                      <a:pt x="165592" y="236993"/>
                    </a:lnTo>
                    <a:lnTo>
                      <a:pt x="186778" y="216644"/>
                    </a:lnTo>
                    <a:lnTo>
                      <a:pt x="207988" y="236993"/>
                    </a:lnTo>
                    <a:lnTo>
                      <a:pt x="229413" y="257127"/>
                    </a:lnTo>
                    <a:lnTo>
                      <a:pt x="250599" y="236993"/>
                    </a:lnTo>
                    <a:lnTo>
                      <a:pt x="271809" y="216644"/>
                    </a:lnTo>
                    <a:lnTo>
                      <a:pt x="329677" y="216644"/>
                    </a:lnTo>
                    <a:cubicBezTo>
                      <a:pt x="353206" y="274105"/>
                      <a:pt x="409591" y="314373"/>
                      <a:pt x="475302" y="314373"/>
                    </a:cubicBezTo>
                    <a:cubicBezTo>
                      <a:pt x="562007" y="314373"/>
                      <a:pt x="632381" y="244000"/>
                      <a:pt x="632381" y="157079"/>
                    </a:cubicBezTo>
                    <a:cubicBezTo>
                      <a:pt x="632333" y="70397"/>
                      <a:pt x="561959" y="0"/>
                      <a:pt x="475254" y="0"/>
                    </a:cubicBezTo>
                    <a:close/>
                    <a:moveTo>
                      <a:pt x="546703" y="200121"/>
                    </a:moveTo>
                    <a:cubicBezTo>
                      <a:pt x="522959" y="200121"/>
                      <a:pt x="503661" y="180824"/>
                      <a:pt x="503661" y="157079"/>
                    </a:cubicBezTo>
                    <a:cubicBezTo>
                      <a:pt x="503661" y="133549"/>
                      <a:pt x="522935" y="114252"/>
                      <a:pt x="546703" y="114252"/>
                    </a:cubicBezTo>
                    <a:cubicBezTo>
                      <a:pt x="570233" y="114252"/>
                      <a:pt x="589530" y="133549"/>
                      <a:pt x="589530" y="157079"/>
                    </a:cubicBezTo>
                    <a:cubicBezTo>
                      <a:pt x="589506" y="180847"/>
                      <a:pt x="570233" y="200121"/>
                      <a:pt x="546703" y="2001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4FC198D4-A3B4-4768-80DE-700536FE865A}"/>
              </a:ext>
            </a:extLst>
          </p:cNvPr>
          <p:cNvGrpSpPr/>
          <p:nvPr/>
        </p:nvGrpSpPr>
        <p:grpSpPr>
          <a:xfrm>
            <a:off x="2482792" y="5539934"/>
            <a:ext cx="376302" cy="376302"/>
            <a:chOff x="4523896" y="640462"/>
            <a:chExt cx="3123355" cy="3123355"/>
          </a:xfrm>
        </p:grpSpPr>
        <p:sp>
          <p:nvSpPr>
            <p:cNvPr id="257" name="Graphic 26">
              <a:extLst>
                <a:ext uri="{FF2B5EF4-FFF2-40B4-BE49-F238E27FC236}">
                  <a16:creationId xmlns:a16="http://schemas.microsoft.com/office/drawing/2014/main" id="{496FE957-9FF2-4019-9FD2-567722A17971}"/>
                </a:ext>
              </a:extLst>
            </p:cNvPr>
            <p:cNvSpPr/>
            <p:nvPr/>
          </p:nvSpPr>
          <p:spPr>
            <a:xfrm>
              <a:off x="4523896" y="64046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Freeform: Shape 257">
              <a:extLst>
                <a:ext uri="{FF2B5EF4-FFF2-40B4-BE49-F238E27FC236}">
                  <a16:creationId xmlns:a16="http://schemas.microsoft.com/office/drawing/2014/main" id="{788CF56C-D42D-4F0E-944D-B09A16FC8E38}"/>
                </a:ext>
              </a:extLst>
            </p:cNvPr>
            <p:cNvSpPr/>
            <p:nvPr/>
          </p:nvSpPr>
          <p:spPr>
            <a:xfrm>
              <a:off x="5327153" y="1138050"/>
              <a:ext cx="1485947" cy="2122369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9" name="Group 258">
            <a:extLst>
              <a:ext uri="{FF2B5EF4-FFF2-40B4-BE49-F238E27FC236}">
                <a16:creationId xmlns:a16="http://schemas.microsoft.com/office/drawing/2014/main" id="{B3009EAA-A732-48A0-85D5-68C1AF378AF3}"/>
              </a:ext>
            </a:extLst>
          </p:cNvPr>
          <p:cNvGrpSpPr/>
          <p:nvPr/>
        </p:nvGrpSpPr>
        <p:grpSpPr>
          <a:xfrm>
            <a:off x="3057952" y="5539934"/>
            <a:ext cx="376302" cy="376302"/>
            <a:chOff x="4527459" y="640845"/>
            <a:chExt cx="3123355" cy="3123355"/>
          </a:xfrm>
        </p:grpSpPr>
        <p:sp>
          <p:nvSpPr>
            <p:cNvPr id="260" name="Graphic 56">
              <a:extLst>
                <a:ext uri="{FF2B5EF4-FFF2-40B4-BE49-F238E27FC236}">
                  <a16:creationId xmlns:a16="http://schemas.microsoft.com/office/drawing/2014/main" id="{3DDE86C7-1B9E-48C1-B5F5-CF5778D1ADEA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Freeform: Shape 260">
              <a:extLst>
                <a:ext uri="{FF2B5EF4-FFF2-40B4-BE49-F238E27FC236}">
                  <a16:creationId xmlns:a16="http://schemas.microsoft.com/office/drawing/2014/main" id="{1DA3F465-0C29-47E8-BEE7-FC8660B4B86E}"/>
                </a:ext>
              </a:extLst>
            </p:cNvPr>
            <p:cNvSpPr/>
            <p:nvPr/>
          </p:nvSpPr>
          <p:spPr>
            <a:xfrm>
              <a:off x="4831884" y="925925"/>
              <a:ext cx="2513381" cy="2535332"/>
            </a:xfrm>
            <a:custGeom>
              <a:avLst/>
              <a:gdLst>
                <a:gd name="connsiteX0" fmla="*/ 896227 w 2513381"/>
                <a:gd name="connsiteY0" fmla="*/ 1981096 h 2535332"/>
                <a:gd name="connsiteX1" fmla="*/ 432523 w 2513381"/>
                <a:gd name="connsiteY1" fmla="*/ 2071508 h 2535332"/>
                <a:gd name="connsiteX2" fmla="*/ 837762 w 2513381"/>
                <a:gd name="connsiteY2" fmla="*/ 2346665 h 2535332"/>
                <a:gd name="connsiteX3" fmla="*/ 1067677 w 2513381"/>
                <a:gd name="connsiteY3" fmla="*/ 2063641 h 2535332"/>
                <a:gd name="connsiteX4" fmla="*/ 1055984 w 2513381"/>
                <a:gd name="connsiteY4" fmla="*/ 2063641 h 2535332"/>
                <a:gd name="connsiteX5" fmla="*/ 896227 w 2513381"/>
                <a:gd name="connsiteY5" fmla="*/ 1981096 h 2535332"/>
                <a:gd name="connsiteX6" fmla="*/ 1250820 w 2513381"/>
                <a:gd name="connsiteY6" fmla="*/ 1898552 h 2535332"/>
                <a:gd name="connsiteX7" fmla="*/ 1114449 w 2513381"/>
                <a:gd name="connsiteY7" fmla="*/ 2051853 h 2535332"/>
                <a:gd name="connsiteX8" fmla="*/ 868967 w 2513381"/>
                <a:gd name="connsiteY8" fmla="*/ 2358454 h 2535332"/>
                <a:gd name="connsiteX9" fmla="*/ 1243048 w 2513381"/>
                <a:gd name="connsiteY9" fmla="*/ 2425264 h 2535332"/>
                <a:gd name="connsiteX10" fmla="*/ 1422270 w 2513381"/>
                <a:gd name="connsiteY10" fmla="*/ 2091140 h 2535332"/>
                <a:gd name="connsiteX11" fmla="*/ 1367726 w 2513381"/>
                <a:gd name="connsiteY11" fmla="*/ 1953573 h 2535332"/>
                <a:gd name="connsiteX12" fmla="*/ 1371624 w 2513381"/>
                <a:gd name="connsiteY12" fmla="*/ 1918208 h 2535332"/>
                <a:gd name="connsiteX13" fmla="*/ 1250820 w 2513381"/>
                <a:gd name="connsiteY13" fmla="*/ 1898552 h 2535332"/>
                <a:gd name="connsiteX14" fmla="*/ 1652186 w 2513381"/>
                <a:gd name="connsiteY14" fmla="*/ 1861697 h 2535332"/>
                <a:gd name="connsiteX15" fmla="*/ 1636594 w 2513381"/>
                <a:gd name="connsiteY15" fmla="*/ 1871029 h 2535332"/>
                <a:gd name="connsiteX16" fmla="*/ 1535279 w 2513381"/>
                <a:gd name="connsiteY16" fmla="*/ 2004674 h 2535332"/>
                <a:gd name="connsiteX17" fmla="*/ 1472940 w 2513381"/>
                <a:gd name="connsiteY17" fmla="*/ 1941785 h 2535332"/>
                <a:gd name="connsiteX18" fmla="*/ 1441758 w 2513381"/>
                <a:gd name="connsiteY18" fmla="*/ 1941785 h 2535332"/>
                <a:gd name="connsiteX19" fmla="*/ 1441758 w 2513381"/>
                <a:gd name="connsiteY19" fmla="*/ 1973229 h 2535332"/>
                <a:gd name="connsiteX20" fmla="*/ 1523586 w 2513381"/>
                <a:gd name="connsiteY20" fmla="*/ 2051853 h 2535332"/>
                <a:gd name="connsiteX21" fmla="*/ 1539176 w 2513381"/>
                <a:gd name="connsiteY21" fmla="*/ 2059719 h 2535332"/>
                <a:gd name="connsiteX22" fmla="*/ 1543074 w 2513381"/>
                <a:gd name="connsiteY22" fmla="*/ 2059719 h 2535332"/>
                <a:gd name="connsiteX23" fmla="*/ 1558665 w 2513381"/>
                <a:gd name="connsiteY23" fmla="*/ 2051853 h 2535332"/>
                <a:gd name="connsiteX24" fmla="*/ 1671673 w 2513381"/>
                <a:gd name="connsiteY24" fmla="*/ 1898552 h 2535332"/>
                <a:gd name="connsiteX25" fmla="*/ 1667776 w 2513381"/>
                <a:gd name="connsiteY25" fmla="*/ 1867107 h 2535332"/>
                <a:gd name="connsiteX26" fmla="*/ 1652186 w 2513381"/>
                <a:gd name="connsiteY26" fmla="*/ 1861697 h 2535332"/>
                <a:gd name="connsiteX27" fmla="*/ 2260079 w 2513381"/>
                <a:gd name="connsiteY27" fmla="*/ 1827796 h 2535332"/>
                <a:gd name="connsiteX28" fmla="*/ 1761296 w 2513381"/>
                <a:gd name="connsiteY28" fmla="*/ 1929996 h 2535332"/>
                <a:gd name="connsiteX29" fmla="*/ 1761296 w 2513381"/>
                <a:gd name="connsiteY29" fmla="*/ 1953573 h 2535332"/>
                <a:gd name="connsiteX30" fmla="*/ 1562563 w 2513381"/>
                <a:gd name="connsiteY30" fmla="*/ 2150108 h 2535332"/>
                <a:gd name="connsiteX31" fmla="*/ 1445656 w 2513381"/>
                <a:gd name="connsiteY31" fmla="*/ 2110796 h 2535332"/>
                <a:gd name="connsiteX32" fmla="*/ 1278104 w 2513381"/>
                <a:gd name="connsiteY32" fmla="*/ 2425264 h 2535332"/>
                <a:gd name="connsiteX33" fmla="*/ 2260079 w 2513381"/>
                <a:gd name="connsiteY33" fmla="*/ 1827796 h 2535332"/>
                <a:gd name="connsiteX34" fmla="*/ 976617 w 2513381"/>
                <a:gd name="connsiteY34" fmla="*/ 1762952 h 2535332"/>
                <a:gd name="connsiteX35" fmla="*/ 962487 w 2513381"/>
                <a:gd name="connsiteY35" fmla="*/ 1768852 h 2535332"/>
                <a:gd name="connsiteX36" fmla="*/ 962487 w 2513381"/>
                <a:gd name="connsiteY36" fmla="*/ 1800297 h 2535332"/>
                <a:gd name="connsiteX37" fmla="*/ 1024826 w 2513381"/>
                <a:gd name="connsiteY37" fmla="*/ 1863186 h 2535332"/>
                <a:gd name="connsiteX38" fmla="*/ 962487 w 2513381"/>
                <a:gd name="connsiteY38" fmla="*/ 1926075 h 2535332"/>
                <a:gd name="connsiteX39" fmla="*/ 962487 w 2513381"/>
                <a:gd name="connsiteY39" fmla="*/ 1957519 h 2535332"/>
                <a:gd name="connsiteX40" fmla="*/ 993669 w 2513381"/>
                <a:gd name="connsiteY40" fmla="*/ 1957519 h 2535332"/>
                <a:gd name="connsiteX41" fmla="*/ 1056008 w 2513381"/>
                <a:gd name="connsiteY41" fmla="*/ 1894630 h 2535332"/>
                <a:gd name="connsiteX42" fmla="*/ 1118347 w 2513381"/>
                <a:gd name="connsiteY42" fmla="*/ 1957519 h 2535332"/>
                <a:gd name="connsiteX43" fmla="*/ 1149528 w 2513381"/>
                <a:gd name="connsiteY43" fmla="*/ 1957519 h 2535332"/>
                <a:gd name="connsiteX44" fmla="*/ 1149528 w 2513381"/>
                <a:gd name="connsiteY44" fmla="*/ 1926075 h 2535332"/>
                <a:gd name="connsiteX45" fmla="*/ 1087189 w 2513381"/>
                <a:gd name="connsiteY45" fmla="*/ 1863186 h 2535332"/>
                <a:gd name="connsiteX46" fmla="*/ 1149528 w 2513381"/>
                <a:gd name="connsiteY46" fmla="*/ 1800297 h 2535332"/>
                <a:gd name="connsiteX47" fmla="*/ 1149528 w 2513381"/>
                <a:gd name="connsiteY47" fmla="*/ 1768852 h 2535332"/>
                <a:gd name="connsiteX48" fmla="*/ 1118347 w 2513381"/>
                <a:gd name="connsiteY48" fmla="*/ 1768852 h 2535332"/>
                <a:gd name="connsiteX49" fmla="*/ 1056008 w 2513381"/>
                <a:gd name="connsiteY49" fmla="*/ 1831741 h 2535332"/>
                <a:gd name="connsiteX50" fmla="*/ 993669 w 2513381"/>
                <a:gd name="connsiteY50" fmla="*/ 1768852 h 2535332"/>
                <a:gd name="connsiteX51" fmla="*/ 976617 w 2513381"/>
                <a:gd name="connsiteY51" fmla="*/ 1762952 h 2535332"/>
                <a:gd name="connsiteX52" fmla="*/ 533838 w 2513381"/>
                <a:gd name="connsiteY52" fmla="*/ 1548717 h 2535332"/>
                <a:gd name="connsiteX53" fmla="*/ 385775 w 2513381"/>
                <a:gd name="connsiteY53" fmla="*/ 1627340 h 2535332"/>
                <a:gd name="connsiteX54" fmla="*/ 366286 w 2513381"/>
                <a:gd name="connsiteY54" fmla="*/ 2000752 h 2535332"/>
                <a:gd name="connsiteX55" fmla="*/ 405263 w 2513381"/>
                <a:gd name="connsiteY55" fmla="*/ 2040064 h 2535332"/>
                <a:gd name="connsiteX56" fmla="*/ 880660 w 2513381"/>
                <a:gd name="connsiteY56" fmla="*/ 1953597 h 2535332"/>
                <a:gd name="connsiteX57" fmla="*/ 857274 w 2513381"/>
                <a:gd name="connsiteY57" fmla="*/ 1863186 h 2535332"/>
                <a:gd name="connsiteX58" fmla="*/ 880660 w 2513381"/>
                <a:gd name="connsiteY58" fmla="*/ 1772774 h 2535332"/>
                <a:gd name="connsiteX59" fmla="*/ 533838 w 2513381"/>
                <a:gd name="connsiteY59" fmla="*/ 1548717 h 2535332"/>
                <a:gd name="connsiteX60" fmla="*/ 467602 w 2513381"/>
                <a:gd name="connsiteY60" fmla="*/ 1336479 h 2535332"/>
                <a:gd name="connsiteX61" fmla="*/ 452011 w 2513381"/>
                <a:gd name="connsiteY61" fmla="*/ 1344340 h 2535332"/>
                <a:gd name="connsiteX62" fmla="*/ 350695 w 2513381"/>
                <a:gd name="connsiteY62" fmla="*/ 1477985 h 2535332"/>
                <a:gd name="connsiteX63" fmla="*/ 288357 w 2513381"/>
                <a:gd name="connsiteY63" fmla="*/ 1415096 h 2535332"/>
                <a:gd name="connsiteX64" fmla="*/ 257175 w 2513381"/>
                <a:gd name="connsiteY64" fmla="*/ 1419018 h 2535332"/>
                <a:gd name="connsiteX65" fmla="*/ 257175 w 2513381"/>
                <a:gd name="connsiteY65" fmla="*/ 1450462 h 2535332"/>
                <a:gd name="connsiteX66" fmla="*/ 339002 w 2513381"/>
                <a:gd name="connsiteY66" fmla="*/ 1529086 h 2535332"/>
                <a:gd name="connsiteX67" fmla="*/ 354593 w 2513381"/>
                <a:gd name="connsiteY67" fmla="*/ 1533007 h 2535332"/>
                <a:gd name="connsiteX68" fmla="*/ 354593 w 2513381"/>
                <a:gd name="connsiteY68" fmla="*/ 1533031 h 2535332"/>
                <a:gd name="connsiteX69" fmla="*/ 358491 w 2513381"/>
                <a:gd name="connsiteY69" fmla="*/ 1533031 h 2535332"/>
                <a:gd name="connsiteX70" fmla="*/ 374081 w 2513381"/>
                <a:gd name="connsiteY70" fmla="*/ 1525164 h 2535332"/>
                <a:gd name="connsiteX71" fmla="*/ 487090 w 2513381"/>
                <a:gd name="connsiteY71" fmla="*/ 1371863 h 2535332"/>
                <a:gd name="connsiteX72" fmla="*/ 483193 w 2513381"/>
                <a:gd name="connsiteY72" fmla="*/ 1340419 h 2535332"/>
                <a:gd name="connsiteX73" fmla="*/ 467602 w 2513381"/>
                <a:gd name="connsiteY73" fmla="*/ 1336479 h 2535332"/>
                <a:gd name="connsiteX74" fmla="*/ 2119787 w 2513381"/>
                <a:gd name="connsiteY74" fmla="*/ 1263739 h 2535332"/>
                <a:gd name="connsiteX75" fmla="*/ 2104196 w 2513381"/>
                <a:gd name="connsiteY75" fmla="*/ 1269639 h 2535332"/>
                <a:gd name="connsiteX76" fmla="*/ 2104196 w 2513381"/>
                <a:gd name="connsiteY76" fmla="*/ 1301083 h 2535332"/>
                <a:gd name="connsiteX77" fmla="*/ 2166535 w 2513381"/>
                <a:gd name="connsiteY77" fmla="*/ 1363972 h 2535332"/>
                <a:gd name="connsiteX78" fmla="*/ 2104196 w 2513381"/>
                <a:gd name="connsiteY78" fmla="*/ 1426861 h 2535332"/>
                <a:gd name="connsiteX79" fmla="*/ 2104196 w 2513381"/>
                <a:gd name="connsiteY79" fmla="*/ 1458305 h 2535332"/>
                <a:gd name="connsiteX80" fmla="*/ 2135378 w 2513381"/>
                <a:gd name="connsiteY80" fmla="*/ 1458305 h 2535332"/>
                <a:gd name="connsiteX81" fmla="*/ 2197717 w 2513381"/>
                <a:gd name="connsiteY81" fmla="*/ 1395417 h 2535332"/>
                <a:gd name="connsiteX82" fmla="*/ 2260056 w 2513381"/>
                <a:gd name="connsiteY82" fmla="*/ 1458305 h 2535332"/>
                <a:gd name="connsiteX83" fmla="*/ 2291237 w 2513381"/>
                <a:gd name="connsiteY83" fmla="*/ 1458305 h 2535332"/>
                <a:gd name="connsiteX84" fmla="*/ 2291237 w 2513381"/>
                <a:gd name="connsiteY84" fmla="*/ 1426861 h 2535332"/>
                <a:gd name="connsiteX85" fmla="*/ 2228898 w 2513381"/>
                <a:gd name="connsiteY85" fmla="*/ 1363972 h 2535332"/>
                <a:gd name="connsiteX86" fmla="*/ 2291237 w 2513381"/>
                <a:gd name="connsiteY86" fmla="*/ 1301083 h 2535332"/>
                <a:gd name="connsiteX87" fmla="*/ 2291237 w 2513381"/>
                <a:gd name="connsiteY87" fmla="*/ 1269639 h 2535332"/>
                <a:gd name="connsiteX88" fmla="*/ 2260056 w 2513381"/>
                <a:gd name="connsiteY88" fmla="*/ 1269639 h 2535332"/>
                <a:gd name="connsiteX89" fmla="*/ 2197717 w 2513381"/>
                <a:gd name="connsiteY89" fmla="*/ 1332528 h 2535332"/>
                <a:gd name="connsiteX90" fmla="*/ 2135378 w 2513381"/>
                <a:gd name="connsiteY90" fmla="*/ 1269639 h 2535332"/>
                <a:gd name="connsiteX91" fmla="*/ 2119787 w 2513381"/>
                <a:gd name="connsiteY91" fmla="*/ 1263739 h 2535332"/>
                <a:gd name="connsiteX92" fmla="*/ 2376962 w 2513381"/>
                <a:gd name="connsiteY92" fmla="*/ 1257850 h 2535332"/>
                <a:gd name="connsiteX93" fmla="*/ 2365269 w 2513381"/>
                <a:gd name="connsiteY93" fmla="*/ 1261772 h 2535332"/>
                <a:gd name="connsiteX94" fmla="*/ 2392553 w 2513381"/>
                <a:gd name="connsiteY94" fmla="*/ 1363972 h 2535332"/>
                <a:gd name="connsiteX95" fmla="*/ 2197717 w 2513381"/>
                <a:gd name="connsiteY95" fmla="*/ 1560506 h 2535332"/>
                <a:gd name="connsiteX96" fmla="*/ 2037960 w 2513381"/>
                <a:gd name="connsiteY96" fmla="*/ 1481883 h 2535332"/>
                <a:gd name="connsiteX97" fmla="*/ 1687264 w 2513381"/>
                <a:gd name="connsiteY97" fmla="*/ 1796351 h 2535332"/>
                <a:gd name="connsiteX98" fmla="*/ 1753501 w 2513381"/>
                <a:gd name="connsiteY98" fmla="*/ 1898552 h 2535332"/>
                <a:gd name="connsiteX99" fmla="*/ 2283442 w 2513381"/>
                <a:gd name="connsiteY99" fmla="*/ 1784563 h 2535332"/>
                <a:gd name="connsiteX100" fmla="*/ 2404246 w 2513381"/>
                <a:gd name="connsiteY100" fmla="*/ 1297162 h 2535332"/>
                <a:gd name="connsiteX101" fmla="*/ 2376962 w 2513381"/>
                <a:gd name="connsiteY101" fmla="*/ 1257850 h 2535332"/>
                <a:gd name="connsiteX102" fmla="*/ 120780 w 2513381"/>
                <a:gd name="connsiteY102" fmla="*/ 1088839 h 2535332"/>
                <a:gd name="connsiteX103" fmla="*/ 109087 w 2513381"/>
                <a:gd name="connsiteY103" fmla="*/ 1265717 h 2535332"/>
                <a:gd name="connsiteX104" fmla="*/ 335105 w 2513381"/>
                <a:gd name="connsiteY104" fmla="*/ 1957519 h 2535332"/>
                <a:gd name="connsiteX105" fmla="*/ 354569 w 2513381"/>
                <a:gd name="connsiteY105" fmla="*/ 1623419 h 2535332"/>
                <a:gd name="connsiteX106" fmla="*/ 183119 w 2513381"/>
                <a:gd name="connsiteY106" fmla="*/ 1426885 h 2535332"/>
                <a:gd name="connsiteX107" fmla="*/ 257151 w 2513381"/>
                <a:gd name="connsiteY107" fmla="*/ 1273584 h 2535332"/>
                <a:gd name="connsiteX108" fmla="*/ 120780 w 2513381"/>
                <a:gd name="connsiteY108" fmla="*/ 1088839 h 2535332"/>
                <a:gd name="connsiteX109" fmla="*/ 1582353 w 2513381"/>
                <a:gd name="connsiteY109" fmla="*/ 1013577 h 2535332"/>
                <a:gd name="connsiteX110" fmla="*/ 1558666 w 2513381"/>
                <a:gd name="connsiteY110" fmla="*/ 1018059 h 2535332"/>
                <a:gd name="connsiteX111" fmla="*/ 1527484 w 2513381"/>
                <a:gd name="connsiteY111" fmla="*/ 1096682 h 2535332"/>
                <a:gd name="connsiteX112" fmla="*/ 1605414 w 2513381"/>
                <a:gd name="connsiteY112" fmla="*/ 1128127 h 2535332"/>
                <a:gd name="connsiteX113" fmla="*/ 1636595 w 2513381"/>
                <a:gd name="connsiteY113" fmla="*/ 1049504 h 2535332"/>
                <a:gd name="connsiteX114" fmla="*/ 1582353 w 2513381"/>
                <a:gd name="connsiteY114" fmla="*/ 1013577 h 2535332"/>
                <a:gd name="connsiteX115" fmla="*/ 2034086 w 2513381"/>
                <a:gd name="connsiteY115" fmla="*/ 892305 h 2535332"/>
                <a:gd name="connsiteX116" fmla="*/ 1874329 w 2513381"/>
                <a:gd name="connsiteY116" fmla="*/ 1234273 h 2535332"/>
                <a:gd name="connsiteX117" fmla="*/ 1266435 w 2513381"/>
                <a:gd name="connsiteY117" fmla="*/ 1823874 h 2535332"/>
                <a:gd name="connsiteX118" fmla="*/ 1250844 w 2513381"/>
                <a:gd name="connsiteY118" fmla="*/ 1851397 h 2535332"/>
                <a:gd name="connsiteX119" fmla="*/ 1250844 w 2513381"/>
                <a:gd name="connsiteY119" fmla="*/ 1863186 h 2535332"/>
                <a:gd name="connsiteX120" fmla="*/ 1250844 w 2513381"/>
                <a:gd name="connsiteY120" fmla="*/ 1867107 h 2535332"/>
                <a:gd name="connsiteX121" fmla="*/ 1379443 w 2513381"/>
                <a:gd name="connsiteY121" fmla="*/ 1886763 h 2535332"/>
                <a:gd name="connsiteX122" fmla="*/ 1562586 w 2513381"/>
                <a:gd name="connsiteY122" fmla="*/ 1753118 h 2535332"/>
                <a:gd name="connsiteX123" fmla="*/ 1663902 w 2513381"/>
                <a:gd name="connsiteY123" fmla="*/ 1780641 h 2535332"/>
                <a:gd name="connsiteX124" fmla="*/ 2022393 w 2513381"/>
                <a:gd name="connsiteY124" fmla="*/ 1454384 h 2535332"/>
                <a:gd name="connsiteX125" fmla="*/ 1999007 w 2513381"/>
                <a:gd name="connsiteY125" fmla="*/ 1363972 h 2535332"/>
                <a:gd name="connsiteX126" fmla="*/ 2197740 w 2513381"/>
                <a:gd name="connsiteY126" fmla="*/ 1163493 h 2535332"/>
                <a:gd name="connsiteX127" fmla="*/ 2349726 w 2513381"/>
                <a:gd name="connsiteY127" fmla="*/ 1238194 h 2535332"/>
                <a:gd name="connsiteX128" fmla="*/ 2357521 w 2513381"/>
                <a:gd name="connsiteY128" fmla="*/ 1234273 h 2535332"/>
                <a:gd name="connsiteX129" fmla="*/ 2034086 w 2513381"/>
                <a:gd name="connsiteY129" fmla="*/ 892305 h 2535332"/>
                <a:gd name="connsiteX130" fmla="*/ 1493409 w 2513381"/>
                <a:gd name="connsiteY130" fmla="*/ 860523 h 2535332"/>
                <a:gd name="connsiteX131" fmla="*/ 1730140 w 2513381"/>
                <a:gd name="connsiteY131" fmla="*/ 1018059 h 2535332"/>
                <a:gd name="connsiteX132" fmla="*/ 1593769 w 2513381"/>
                <a:gd name="connsiteY132" fmla="*/ 1352184 h 2535332"/>
                <a:gd name="connsiteX133" fmla="*/ 1332696 w 2513381"/>
                <a:gd name="connsiteY133" fmla="*/ 1312872 h 2535332"/>
                <a:gd name="connsiteX134" fmla="*/ 1321003 w 2513381"/>
                <a:gd name="connsiteY134" fmla="*/ 1301083 h 2535332"/>
                <a:gd name="connsiteX135" fmla="*/ 1285924 w 2513381"/>
                <a:gd name="connsiteY135" fmla="*/ 1305005 h 2535332"/>
                <a:gd name="connsiteX136" fmla="*/ 1285924 w 2513381"/>
                <a:gd name="connsiteY136" fmla="*/ 1320739 h 2535332"/>
                <a:gd name="connsiteX137" fmla="*/ 1258640 w 2513381"/>
                <a:gd name="connsiteY137" fmla="*/ 1391495 h 2535332"/>
                <a:gd name="connsiteX138" fmla="*/ 1231356 w 2513381"/>
                <a:gd name="connsiteY138" fmla="*/ 1403284 h 2535332"/>
                <a:gd name="connsiteX139" fmla="*/ 1208066 w 2513381"/>
                <a:gd name="connsiteY139" fmla="*/ 1344293 h 2535332"/>
                <a:gd name="connsiteX140" fmla="*/ 1134034 w 2513381"/>
                <a:gd name="connsiteY140" fmla="*/ 1375737 h 2535332"/>
                <a:gd name="connsiteX141" fmla="*/ 1110648 w 2513381"/>
                <a:gd name="connsiteY141" fmla="*/ 1426837 h 2535332"/>
                <a:gd name="connsiteX142" fmla="*/ 1095057 w 2513381"/>
                <a:gd name="connsiteY142" fmla="*/ 1434704 h 2535332"/>
                <a:gd name="connsiteX143" fmla="*/ 1059978 w 2513381"/>
                <a:gd name="connsiteY143" fmla="*/ 1422916 h 2535332"/>
                <a:gd name="connsiteX144" fmla="*/ 1017103 w 2513381"/>
                <a:gd name="connsiteY144" fmla="*/ 1438650 h 2535332"/>
                <a:gd name="connsiteX145" fmla="*/ 1005411 w 2513381"/>
                <a:gd name="connsiteY145" fmla="*/ 1470094 h 2535332"/>
                <a:gd name="connsiteX146" fmla="*/ 970331 w 2513381"/>
                <a:gd name="connsiteY146" fmla="*/ 1485829 h 2535332"/>
                <a:gd name="connsiteX147" fmla="*/ 935252 w 2513381"/>
                <a:gd name="connsiteY147" fmla="*/ 1470094 h 2535332"/>
                <a:gd name="connsiteX148" fmla="*/ 911866 w 2513381"/>
                <a:gd name="connsiteY148" fmla="*/ 1481883 h 2535332"/>
                <a:gd name="connsiteX149" fmla="*/ 896276 w 2513381"/>
                <a:gd name="connsiteY149" fmla="*/ 1521195 h 2535332"/>
                <a:gd name="connsiteX150" fmla="*/ 865094 w 2513381"/>
                <a:gd name="connsiteY150" fmla="*/ 1532983 h 2535332"/>
                <a:gd name="connsiteX151" fmla="*/ 779369 w 2513381"/>
                <a:gd name="connsiteY151" fmla="*/ 1501539 h 2535332"/>
                <a:gd name="connsiteX152" fmla="*/ 736495 w 2513381"/>
                <a:gd name="connsiteY152" fmla="*/ 1446517 h 2535332"/>
                <a:gd name="connsiteX153" fmla="*/ 775471 w 2513381"/>
                <a:gd name="connsiteY153" fmla="*/ 1356105 h 2535332"/>
                <a:gd name="connsiteX154" fmla="*/ 814424 w 2513381"/>
                <a:gd name="connsiteY154" fmla="*/ 1320739 h 2535332"/>
                <a:gd name="connsiteX155" fmla="*/ 1192403 w 2513381"/>
                <a:gd name="connsiteY155" fmla="*/ 1159571 h 2535332"/>
                <a:gd name="connsiteX156" fmla="*/ 1239152 w 2513381"/>
                <a:gd name="connsiteY156" fmla="*/ 1100604 h 2535332"/>
                <a:gd name="connsiteX157" fmla="*/ 1395011 w 2513381"/>
                <a:gd name="connsiteY157" fmla="*/ 880493 h 2535332"/>
                <a:gd name="connsiteX158" fmla="*/ 1493409 w 2513381"/>
                <a:gd name="connsiteY158" fmla="*/ 860523 h 2535332"/>
                <a:gd name="connsiteX159" fmla="*/ 592280 w 2513381"/>
                <a:gd name="connsiteY159" fmla="*/ 538525 h 2535332"/>
                <a:gd name="connsiteX160" fmla="*/ 311719 w 2513381"/>
                <a:gd name="connsiteY160" fmla="*/ 609281 h 2535332"/>
                <a:gd name="connsiteX161" fmla="*/ 132473 w 2513381"/>
                <a:gd name="connsiteY161" fmla="*/ 1041637 h 2535332"/>
                <a:gd name="connsiteX162" fmla="*/ 284435 w 2513381"/>
                <a:gd name="connsiteY162" fmla="*/ 1253904 h 2535332"/>
                <a:gd name="connsiteX163" fmla="*/ 377955 w 2513381"/>
                <a:gd name="connsiteY163" fmla="*/ 1230327 h 2535332"/>
                <a:gd name="connsiteX164" fmla="*/ 436420 w 2513381"/>
                <a:gd name="connsiteY164" fmla="*/ 1238194 h 2535332"/>
                <a:gd name="connsiteX165" fmla="*/ 685800 w 2513381"/>
                <a:gd name="connsiteY165" fmla="*/ 695747 h 2535332"/>
                <a:gd name="connsiteX166" fmla="*/ 592280 w 2513381"/>
                <a:gd name="connsiteY166" fmla="*/ 538525 h 2535332"/>
                <a:gd name="connsiteX167" fmla="*/ 2131480 w 2513381"/>
                <a:gd name="connsiteY167" fmla="*/ 518869 h 2535332"/>
                <a:gd name="connsiteX168" fmla="*/ 2045755 w 2513381"/>
                <a:gd name="connsiteY168" fmla="*/ 860837 h 2535332"/>
                <a:gd name="connsiteX169" fmla="*/ 2384757 w 2513381"/>
                <a:gd name="connsiteY169" fmla="*/ 1218538 h 2535332"/>
                <a:gd name="connsiteX170" fmla="*/ 2400348 w 2513381"/>
                <a:gd name="connsiteY170" fmla="*/ 1206750 h 2535332"/>
                <a:gd name="connsiteX171" fmla="*/ 2131480 w 2513381"/>
                <a:gd name="connsiteY171" fmla="*/ 518869 h 2535332"/>
                <a:gd name="connsiteX172" fmla="*/ 985850 w 2513381"/>
                <a:gd name="connsiteY172" fmla="*/ 507129 h 2535332"/>
                <a:gd name="connsiteX173" fmla="*/ 985850 w 2513381"/>
                <a:gd name="connsiteY173" fmla="*/ 526784 h 2535332"/>
                <a:gd name="connsiteX174" fmla="*/ 892329 w 2513381"/>
                <a:gd name="connsiteY174" fmla="*/ 695795 h 2535332"/>
                <a:gd name="connsiteX175" fmla="*/ 1098858 w 2513381"/>
                <a:gd name="connsiteY175" fmla="*/ 1120307 h 2535332"/>
                <a:gd name="connsiteX176" fmla="*/ 1071575 w 2513381"/>
                <a:gd name="connsiteY176" fmla="*/ 1132096 h 2535332"/>
                <a:gd name="connsiteX177" fmla="*/ 861148 w 2513381"/>
                <a:gd name="connsiteY177" fmla="*/ 711506 h 2535332"/>
                <a:gd name="connsiteX178" fmla="*/ 791014 w 2513381"/>
                <a:gd name="connsiteY178" fmla="*/ 727240 h 2535332"/>
                <a:gd name="connsiteX179" fmla="*/ 713084 w 2513381"/>
                <a:gd name="connsiteY179" fmla="*/ 711506 h 2535332"/>
                <a:gd name="connsiteX180" fmla="*/ 463680 w 2513381"/>
                <a:gd name="connsiteY180" fmla="*/ 1250007 h 2535332"/>
                <a:gd name="connsiteX181" fmla="*/ 576689 w 2513381"/>
                <a:gd name="connsiteY181" fmla="*/ 1426885 h 2535332"/>
                <a:gd name="connsiteX182" fmla="*/ 553303 w 2513381"/>
                <a:gd name="connsiteY182" fmla="*/ 1525164 h 2535332"/>
                <a:gd name="connsiteX183" fmla="*/ 896227 w 2513381"/>
                <a:gd name="connsiteY183" fmla="*/ 1745275 h 2535332"/>
                <a:gd name="connsiteX184" fmla="*/ 1055984 w 2513381"/>
                <a:gd name="connsiteY184" fmla="*/ 1666652 h 2535332"/>
                <a:gd name="connsiteX185" fmla="*/ 1192379 w 2513381"/>
                <a:gd name="connsiteY185" fmla="*/ 1721674 h 2535332"/>
                <a:gd name="connsiteX186" fmla="*/ 1161221 w 2513381"/>
                <a:gd name="connsiteY186" fmla="*/ 1481978 h 2535332"/>
                <a:gd name="connsiteX187" fmla="*/ 1165119 w 2513381"/>
                <a:gd name="connsiteY187" fmla="*/ 1481978 h 2535332"/>
                <a:gd name="connsiteX188" fmla="*/ 1176812 w 2513381"/>
                <a:gd name="connsiteY188" fmla="*/ 1454456 h 2535332"/>
                <a:gd name="connsiteX189" fmla="*/ 1196300 w 2513381"/>
                <a:gd name="connsiteY189" fmla="*/ 1493767 h 2535332"/>
                <a:gd name="connsiteX190" fmla="*/ 1227482 w 2513381"/>
                <a:gd name="connsiteY190" fmla="*/ 1768924 h 2535332"/>
                <a:gd name="connsiteX191" fmla="*/ 1243072 w 2513381"/>
                <a:gd name="connsiteY191" fmla="*/ 1804290 h 2535332"/>
                <a:gd name="connsiteX192" fmla="*/ 1243072 w 2513381"/>
                <a:gd name="connsiteY192" fmla="*/ 1800369 h 2535332"/>
                <a:gd name="connsiteX193" fmla="*/ 1309309 w 2513381"/>
                <a:gd name="connsiteY193" fmla="*/ 1698168 h 2535332"/>
                <a:gd name="connsiteX194" fmla="*/ 1441806 w 2513381"/>
                <a:gd name="connsiteY194" fmla="*/ 1438745 h 2535332"/>
                <a:gd name="connsiteX195" fmla="*/ 1476885 w 2513381"/>
                <a:gd name="connsiteY195" fmla="*/ 1442667 h 2535332"/>
                <a:gd name="connsiteX196" fmla="*/ 1336593 w 2513381"/>
                <a:gd name="connsiteY196" fmla="*/ 1713878 h 2535332"/>
                <a:gd name="connsiteX197" fmla="*/ 1301514 w 2513381"/>
                <a:gd name="connsiteY197" fmla="*/ 1768900 h 2535332"/>
                <a:gd name="connsiteX198" fmla="*/ 1847045 w 2513381"/>
                <a:gd name="connsiteY198" fmla="*/ 1218586 h 2535332"/>
                <a:gd name="connsiteX199" fmla="*/ 2010700 w 2513381"/>
                <a:gd name="connsiteY199" fmla="*/ 872673 h 2535332"/>
                <a:gd name="connsiteX200" fmla="*/ 1819761 w 2513381"/>
                <a:gd name="connsiteY200" fmla="*/ 742950 h 2535332"/>
                <a:gd name="connsiteX201" fmla="*/ 1718446 w 2513381"/>
                <a:gd name="connsiteY201" fmla="*/ 770473 h 2535332"/>
                <a:gd name="connsiteX202" fmla="*/ 1698957 w 2513381"/>
                <a:gd name="connsiteY202" fmla="*/ 770473 h 2535332"/>
                <a:gd name="connsiteX203" fmla="*/ 1683366 w 2513381"/>
                <a:gd name="connsiteY203" fmla="*/ 853018 h 2535332"/>
                <a:gd name="connsiteX204" fmla="*/ 1656083 w 2513381"/>
                <a:gd name="connsiteY204" fmla="*/ 833362 h 2535332"/>
                <a:gd name="connsiteX205" fmla="*/ 1667776 w 2513381"/>
                <a:gd name="connsiteY205" fmla="*/ 762606 h 2535332"/>
                <a:gd name="connsiteX206" fmla="*/ 1523610 w 2513381"/>
                <a:gd name="connsiteY206" fmla="*/ 605384 h 2535332"/>
                <a:gd name="connsiteX207" fmla="*/ 1024826 w 2513381"/>
                <a:gd name="connsiteY207" fmla="*/ 511050 h 2535332"/>
                <a:gd name="connsiteX208" fmla="*/ 985850 w 2513381"/>
                <a:gd name="connsiteY208" fmla="*/ 507129 h 2535332"/>
                <a:gd name="connsiteX209" fmla="*/ 1641978 w 2513381"/>
                <a:gd name="connsiteY209" fmla="*/ 470692 h 2535332"/>
                <a:gd name="connsiteX210" fmla="*/ 1624925 w 2513381"/>
                <a:gd name="connsiteY210" fmla="*/ 479534 h 2535332"/>
                <a:gd name="connsiteX211" fmla="*/ 1624925 w 2513381"/>
                <a:gd name="connsiteY211" fmla="*/ 507057 h 2535332"/>
                <a:gd name="connsiteX212" fmla="*/ 1687264 w 2513381"/>
                <a:gd name="connsiteY212" fmla="*/ 573891 h 2535332"/>
                <a:gd name="connsiteX213" fmla="*/ 1624925 w 2513381"/>
                <a:gd name="connsiteY213" fmla="*/ 636780 h 2535332"/>
                <a:gd name="connsiteX214" fmla="*/ 1624925 w 2513381"/>
                <a:gd name="connsiteY214" fmla="*/ 664303 h 2535332"/>
                <a:gd name="connsiteX215" fmla="*/ 1656107 w 2513381"/>
                <a:gd name="connsiteY215" fmla="*/ 664303 h 2535332"/>
                <a:gd name="connsiteX216" fmla="*/ 1718446 w 2513381"/>
                <a:gd name="connsiteY216" fmla="*/ 601414 h 2535332"/>
                <a:gd name="connsiteX217" fmla="*/ 1780784 w 2513381"/>
                <a:gd name="connsiteY217" fmla="*/ 664303 h 2535332"/>
                <a:gd name="connsiteX218" fmla="*/ 1811966 w 2513381"/>
                <a:gd name="connsiteY218" fmla="*/ 664303 h 2535332"/>
                <a:gd name="connsiteX219" fmla="*/ 1811966 w 2513381"/>
                <a:gd name="connsiteY219" fmla="*/ 636780 h 2535332"/>
                <a:gd name="connsiteX220" fmla="*/ 1749627 w 2513381"/>
                <a:gd name="connsiteY220" fmla="*/ 573891 h 2535332"/>
                <a:gd name="connsiteX221" fmla="*/ 1811966 w 2513381"/>
                <a:gd name="connsiteY221" fmla="*/ 511002 h 2535332"/>
                <a:gd name="connsiteX222" fmla="*/ 1811966 w 2513381"/>
                <a:gd name="connsiteY222" fmla="*/ 479558 h 2535332"/>
                <a:gd name="connsiteX223" fmla="*/ 1780784 w 2513381"/>
                <a:gd name="connsiteY223" fmla="*/ 479558 h 2535332"/>
                <a:gd name="connsiteX224" fmla="*/ 1718446 w 2513381"/>
                <a:gd name="connsiteY224" fmla="*/ 542423 h 2535332"/>
                <a:gd name="connsiteX225" fmla="*/ 1656107 w 2513381"/>
                <a:gd name="connsiteY225" fmla="*/ 479534 h 2535332"/>
                <a:gd name="connsiteX226" fmla="*/ 1641978 w 2513381"/>
                <a:gd name="connsiteY226" fmla="*/ 470692 h 2535332"/>
                <a:gd name="connsiteX227" fmla="*/ 876763 w 2513381"/>
                <a:gd name="connsiteY227" fmla="*/ 436307 h 2535332"/>
                <a:gd name="connsiteX228" fmla="*/ 861172 w 2513381"/>
                <a:gd name="connsiteY228" fmla="*/ 444168 h 2535332"/>
                <a:gd name="connsiteX229" fmla="*/ 763754 w 2513381"/>
                <a:gd name="connsiteY229" fmla="*/ 577813 h 2535332"/>
                <a:gd name="connsiteX230" fmla="*/ 697517 w 2513381"/>
                <a:gd name="connsiteY230" fmla="*/ 514924 h 2535332"/>
                <a:gd name="connsiteX231" fmla="*/ 666336 w 2513381"/>
                <a:gd name="connsiteY231" fmla="*/ 514924 h 2535332"/>
                <a:gd name="connsiteX232" fmla="*/ 670233 w 2513381"/>
                <a:gd name="connsiteY232" fmla="*/ 546368 h 2535332"/>
                <a:gd name="connsiteX233" fmla="*/ 752061 w 2513381"/>
                <a:gd name="connsiteY233" fmla="*/ 628937 h 2535332"/>
                <a:gd name="connsiteX234" fmla="*/ 767651 w 2513381"/>
                <a:gd name="connsiteY234" fmla="*/ 632859 h 2535332"/>
                <a:gd name="connsiteX235" fmla="*/ 783242 w 2513381"/>
                <a:gd name="connsiteY235" fmla="*/ 624992 h 2535332"/>
                <a:gd name="connsiteX236" fmla="*/ 900149 w 2513381"/>
                <a:gd name="connsiteY236" fmla="*/ 471691 h 2535332"/>
                <a:gd name="connsiteX237" fmla="*/ 892353 w 2513381"/>
                <a:gd name="connsiteY237" fmla="*/ 440246 h 2535332"/>
                <a:gd name="connsiteX238" fmla="*/ 876763 w 2513381"/>
                <a:gd name="connsiteY238" fmla="*/ 436307 h 2535332"/>
                <a:gd name="connsiteX239" fmla="*/ 545531 w 2513381"/>
                <a:gd name="connsiteY239" fmla="*/ 357702 h 2535332"/>
                <a:gd name="connsiteX240" fmla="*/ 342876 w 2513381"/>
                <a:gd name="connsiteY240" fmla="*/ 566024 h 2535332"/>
                <a:gd name="connsiteX241" fmla="*/ 592280 w 2513381"/>
                <a:gd name="connsiteY241" fmla="*/ 507057 h 2535332"/>
                <a:gd name="connsiteX242" fmla="*/ 619563 w 2513381"/>
                <a:gd name="connsiteY242" fmla="*/ 424512 h 2535332"/>
                <a:gd name="connsiteX243" fmla="*/ 545531 w 2513381"/>
                <a:gd name="connsiteY243" fmla="*/ 357702 h 2535332"/>
                <a:gd name="connsiteX244" fmla="*/ 1737934 w 2513381"/>
                <a:gd name="connsiteY244" fmla="*/ 216214 h 2535332"/>
                <a:gd name="connsiteX245" fmla="*/ 1741832 w 2513381"/>
                <a:gd name="connsiteY245" fmla="*/ 373436 h 2535332"/>
                <a:gd name="connsiteX246" fmla="*/ 1917179 w 2513381"/>
                <a:gd name="connsiteY246" fmla="*/ 573891 h 2535332"/>
                <a:gd name="connsiteX247" fmla="*/ 1847045 w 2513381"/>
                <a:gd name="connsiteY247" fmla="*/ 723270 h 2535332"/>
                <a:gd name="connsiteX248" fmla="*/ 2022393 w 2513381"/>
                <a:gd name="connsiteY248" fmla="*/ 841205 h 2535332"/>
                <a:gd name="connsiteX249" fmla="*/ 2104220 w 2513381"/>
                <a:gd name="connsiteY249" fmla="*/ 487425 h 2535332"/>
                <a:gd name="connsiteX250" fmla="*/ 1737934 w 2513381"/>
                <a:gd name="connsiteY250" fmla="*/ 216214 h 2535332"/>
                <a:gd name="connsiteX251" fmla="*/ 1278104 w 2513381"/>
                <a:gd name="connsiteY251" fmla="*/ 110068 h 2535332"/>
                <a:gd name="connsiteX252" fmla="*/ 946849 w 2513381"/>
                <a:gd name="connsiteY252" fmla="*/ 404856 h 2535332"/>
                <a:gd name="connsiteX253" fmla="*/ 981928 w 2513381"/>
                <a:gd name="connsiteY253" fmla="*/ 475612 h 2535332"/>
                <a:gd name="connsiteX254" fmla="*/ 1028700 w 2513381"/>
                <a:gd name="connsiteY254" fmla="*/ 479534 h 2535332"/>
                <a:gd name="connsiteX255" fmla="*/ 1523586 w 2513381"/>
                <a:gd name="connsiteY255" fmla="*/ 569946 h 2535332"/>
                <a:gd name="connsiteX256" fmla="*/ 1710626 w 2513381"/>
                <a:gd name="connsiteY256" fmla="*/ 373412 h 2535332"/>
                <a:gd name="connsiteX257" fmla="*/ 1706729 w 2513381"/>
                <a:gd name="connsiteY257" fmla="*/ 204401 h 2535332"/>
                <a:gd name="connsiteX258" fmla="*/ 1278104 w 2513381"/>
                <a:gd name="connsiteY258" fmla="*/ 110068 h 2535332"/>
                <a:gd name="connsiteX259" fmla="*/ 1223560 w 2513381"/>
                <a:gd name="connsiteY259" fmla="*/ 110068 h 2535332"/>
                <a:gd name="connsiteX260" fmla="*/ 572791 w 2513381"/>
                <a:gd name="connsiteY260" fmla="*/ 338046 h 2535332"/>
                <a:gd name="connsiteX261" fmla="*/ 639028 w 2513381"/>
                <a:gd name="connsiteY261" fmla="*/ 397013 h 2535332"/>
                <a:gd name="connsiteX262" fmla="*/ 791014 w 2513381"/>
                <a:gd name="connsiteY262" fmla="*/ 326257 h 2535332"/>
                <a:gd name="connsiteX263" fmla="*/ 923511 w 2513381"/>
                <a:gd name="connsiteY263" fmla="*/ 381279 h 2535332"/>
                <a:gd name="connsiteX264" fmla="*/ 1223560 w 2513381"/>
                <a:gd name="connsiteY264" fmla="*/ 110068 h 2535332"/>
                <a:gd name="connsiteX265" fmla="*/ 1254741 w 2513381"/>
                <a:gd name="connsiteY265" fmla="*/ 0 h 2535332"/>
                <a:gd name="connsiteX266" fmla="*/ 2513381 w 2513381"/>
                <a:gd name="connsiteY266" fmla="*/ 1265693 h 2535332"/>
                <a:gd name="connsiteX267" fmla="*/ 1254741 w 2513381"/>
                <a:gd name="connsiteY267" fmla="*/ 2535332 h 2535332"/>
                <a:gd name="connsiteX268" fmla="*/ 0 w 2513381"/>
                <a:gd name="connsiteY268" fmla="*/ 1265693 h 2535332"/>
                <a:gd name="connsiteX269" fmla="*/ 1254741 w 2513381"/>
                <a:gd name="connsiteY269" fmla="*/ 0 h 253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513381" h="2535332">
                  <a:moveTo>
                    <a:pt x="896227" y="1981096"/>
                  </a:moveTo>
                  <a:cubicBezTo>
                    <a:pt x="759832" y="2024330"/>
                    <a:pt x="603973" y="2055774"/>
                    <a:pt x="432523" y="2071508"/>
                  </a:cubicBezTo>
                  <a:cubicBezTo>
                    <a:pt x="545531" y="2189419"/>
                    <a:pt x="681902" y="2283776"/>
                    <a:pt x="837762" y="2346665"/>
                  </a:cubicBezTo>
                  <a:cubicBezTo>
                    <a:pt x="876738" y="2303408"/>
                    <a:pt x="962463" y="2205153"/>
                    <a:pt x="1067677" y="2063641"/>
                  </a:cubicBezTo>
                  <a:lnTo>
                    <a:pt x="1055984" y="2063641"/>
                  </a:lnTo>
                  <a:cubicBezTo>
                    <a:pt x="989747" y="2063641"/>
                    <a:pt x="931306" y="2032197"/>
                    <a:pt x="896227" y="1981096"/>
                  </a:cubicBezTo>
                  <a:close/>
                  <a:moveTo>
                    <a:pt x="1250820" y="1898552"/>
                  </a:moveTo>
                  <a:cubicBezTo>
                    <a:pt x="1235253" y="1973229"/>
                    <a:pt x="1184583" y="2032197"/>
                    <a:pt x="1114449" y="2051853"/>
                  </a:cubicBezTo>
                  <a:cubicBezTo>
                    <a:pt x="1005362" y="2201232"/>
                    <a:pt x="915715" y="2307354"/>
                    <a:pt x="868967" y="2358454"/>
                  </a:cubicBezTo>
                  <a:cubicBezTo>
                    <a:pt x="985874" y="2397741"/>
                    <a:pt x="1114449" y="2421343"/>
                    <a:pt x="1243048" y="2425264"/>
                  </a:cubicBezTo>
                  <a:cubicBezTo>
                    <a:pt x="1293694" y="2303432"/>
                    <a:pt x="1356033" y="2193364"/>
                    <a:pt x="1422270" y="2091140"/>
                  </a:cubicBezTo>
                  <a:cubicBezTo>
                    <a:pt x="1387215" y="2055774"/>
                    <a:pt x="1367726" y="2004674"/>
                    <a:pt x="1367726" y="1953573"/>
                  </a:cubicBezTo>
                  <a:cubicBezTo>
                    <a:pt x="1367726" y="1941785"/>
                    <a:pt x="1367726" y="1929996"/>
                    <a:pt x="1371624" y="1918208"/>
                  </a:cubicBezTo>
                  <a:cubicBezTo>
                    <a:pt x="1320954" y="1914286"/>
                    <a:pt x="1282001" y="1906419"/>
                    <a:pt x="1250820" y="1898552"/>
                  </a:cubicBezTo>
                  <a:close/>
                  <a:moveTo>
                    <a:pt x="1652186" y="1861697"/>
                  </a:moveTo>
                  <a:cubicBezTo>
                    <a:pt x="1646339" y="1862187"/>
                    <a:pt x="1640492" y="1865135"/>
                    <a:pt x="1636594" y="1871029"/>
                  </a:cubicBezTo>
                  <a:lnTo>
                    <a:pt x="1535279" y="2004674"/>
                  </a:lnTo>
                  <a:lnTo>
                    <a:pt x="1472940" y="1941785"/>
                  </a:lnTo>
                  <a:cubicBezTo>
                    <a:pt x="1465144" y="1933918"/>
                    <a:pt x="1449554" y="1933918"/>
                    <a:pt x="1441758" y="1941785"/>
                  </a:cubicBezTo>
                  <a:cubicBezTo>
                    <a:pt x="1433963" y="1949652"/>
                    <a:pt x="1433963" y="1965362"/>
                    <a:pt x="1441758" y="1973229"/>
                  </a:cubicBezTo>
                  <a:lnTo>
                    <a:pt x="1523586" y="2051853"/>
                  </a:lnTo>
                  <a:cubicBezTo>
                    <a:pt x="1527483" y="2055798"/>
                    <a:pt x="1535279" y="2059719"/>
                    <a:pt x="1539176" y="2059719"/>
                  </a:cubicBezTo>
                  <a:lnTo>
                    <a:pt x="1543074" y="2059719"/>
                  </a:lnTo>
                  <a:cubicBezTo>
                    <a:pt x="1546972" y="2059719"/>
                    <a:pt x="1554767" y="2055774"/>
                    <a:pt x="1558665" y="2051853"/>
                  </a:cubicBezTo>
                  <a:lnTo>
                    <a:pt x="1671673" y="1898552"/>
                  </a:lnTo>
                  <a:cubicBezTo>
                    <a:pt x="1679469" y="1886763"/>
                    <a:pt x="1679469" y="1874974"/>
                    <a:pt x="1667776" y="1867107"/>
                  </a:cubicBezTo>
                  <a:cubicBezTo>
                    <a:pt x="1663879" y="1863174"/>
                    <a:pt x="1658032" y="1861207"/>
                    <a:pt x="1652186" y="1861697"/>
                  </a:cubicBezTo>
                  <a:close/>
                  <a:moveTo>
                    <a:pt x="2260079" y="1827796"/>
                  </a:moveTo>
                  <a:cubicBezTo>
                    <a:pt x="2084732" y="1890685"/>
                    <a:pt x="1913282" y="1922129"/>
                    <a:pt x="1761296" y="1929996"/>
                  </a:cubicBezTo>
                  <a:lnTo>
                    <a:pt x="1761296" y="1953573"/>
                  </a:lnTo>
                  <a:cubicBezTo>
                    <a:pt x="1761296" y="2063641"/>
                    <a:pt x="1671673" y="2150108"/>
                    <a:pt x="1562563" y="2150108"/>
                  </a:cubicBezTo>
                  <a:cubicBezTo>
                    <a:pt x="1519688" y="2150108"/>
                    <a:pt x="1476837" y="2134373"/>
                    <a:pt x="1445656" y="2110796"/>
                  </a:cubicBezTo>
                  <a:cubicBezTo>
                    <a:pt x="1383317" y="2205153"/>
                    <a:pt x="1324852" y="2311275"/>
                    <a:pt x="1278104" y="2425264"/>
                  </a:cubicBezTo>
                  <a:cubicBezTo>
                    <a:pt x="1698957" y="2417421"/>
                    <a:pt x="2069141" y="2177630"/>
                    <a:pt x="2260079" y="1827796"/>
                  </a:cubicBezTo>
                  <a:close/>
                  <a:moveTo>
                    <a:pt x="976617" y="1762952"/>
                  </a:moveTo>
                  <a:cubicBezTo>
                    <a:pt x="971258" y="1762952"/>
                    <a:pt x="966385" y="1764919"/>
                    <a:pt x="962487" y="1768852"/>
                  </a:cubicBezTo>
                  <a:cubicBezTo>
                    <a:pt x="954692" y="1776719"/>
                    <a:pt x="954692" y="1792430"/>
                    <a:pt x="962487" y="1800297"/>
                  </a:cubicBezTo>
                  <a:cubicBezTo>
                    <a:pt x="962487" y="1800297"/>
                    <a:pt x="970283" y="1808164"/>
                    <a:pt x="1024826" y="1863186"/>
                  </a:cubicBezTo>
                  <a:cubicBezTo>
                    <a:pt x="1024826" y="1863186"/>
                    <a:pt x="1017031" y="1871053"/>
                    <a:pt x="962487" y="1926075"/>
                  </a:cubicBezTo>
                  <a:cubicBezTo>
                    <a:pt x="954692" y="1933942"/>
                    <a:pt x="954692" y="1949652"/>
                    <a:pt x="962487" y="1957519"/>
                  </a:cubicBezTo>
                  <a:cubicBezTo>
                    <a:pt x="970283" y="1965386"/>
                    <a:pt x="981976" y="1965386"/>
                    <a:pt x="993669" y="1957519"/>
                  </a:cubicBezTo>
                  <a:cubicBezTo>
                    <a:pt x="993669" y="1957519"/>
                    <a:pt x="1001464" y="1949652"/>
                    <a:pt x="1056008" y="1894630"/>
                  </a:cubicBezTo>
                  <a:cubicBezTo>
                    <a:pt x="1056008" y="1894630"/>
                    <a:pt x="1063779" y="1902497"/>
                    <a:pt x="1118347" y="1957519"/>
                  </a:cubicBezTo>
                  <a:cubicBezTo>
                    <a:pt x="1126142" y="1965386"/>
                    <a:pt x="1137835" y="1965386"/>
                    <a:pt x="1149528" y="1957519"/>
                  </a:cubicBezTo>
                  <a:cubicBezTo>
                    <a:pt x="1157323" y="1949652"/>
                    <a:pt x="1157323" y="1933942"/>
                    <a:pt x="1149528" y="1926075"/>
                  </a:cubicBezTo>
                  <a:cubicBezTo>
                    <a:pt x="1149528" y="1926075"/>
                    <a:pt x="1141709" y="1918208"/>
                    <a:pt x="1087189" y="1863186"/>
                  </a:cubicBezTo>
                  <a:cubicBezTo>
                    <a:pt x="1087189" y="1863186"/>
                    <a:pt x="1094985" y="1855319"/>
                    <a:pt x="1149528" y="1800297"/>
                  </a:cubicBezTo>
                  <a:cubicBezTo>
                    <a:pt x="1157323" y="1792430"/>
                    <a:pt x="1157323" y="1780641"/>
                    <a:pt x="1149528" y="1768852"/>
                  </a:cubicBezTo>
                  <a:cubicBezTo>
                    <a:pt x="1137835" y="1760985"/>
                    <a:pt x="1126142" y="1760985"/>
                    <a:pt x="1118347" y="1768852"/>
                  </a:cubicBezTo>
                  <a:lnTo>
                    <a:pt x="1056008" y="1831741"/>
                  </a:lnTo>
                  <a:cubicBezTo>
                    <a:pt x="1056008" y="1831741"/>
                    <a:pt x="1048212" y="1823874"/>
                    <a:pt x="993669" y="1768852"/>
                  </a:cubicBezTo>
                  <a:cubicBezTo>
                    <a:pt x="987823" y="1764919"/>
                    <a:pt x="981976" y="1762952"/>
                    <a:pt x="976617" y="1762952"/>
                  </a:cubicBezTo>
                  <a:close/>
                  <a:moveTo>
                    <a:pt x="533838" y="1548717"/>
                  </a:moveTo>
                  <a:cubicBezTo>
                    <a:pt x="498783" y="1595896"/>
                    <a:pt x="448113" y="1623419"/>
                    <a:pt x="385775" y="1627340"/>
                  </a:cubicBezTo>
                  <a:cubicBezTo>
                    <a:pt x="370184" y="1745251"/>
                    <a:pt x="362389" y="1867107"/>
                    <a:pt x="366286" y="2000752"/>
                  </a:cubicBezTo>
                  <a:cubicBezTo>
                    <a:pt x="377955" y="2012541"/>
                    <a:pt x="393570" y="2028275"/>
                    <a:pt x="405263" y="2040064"/>
                  </a:cubicBezTo>
                  <a:cubicBezTo>
                    <a:pt x="580611" y="2028275"/>
                    <a:pt x="740368" y="1996831"/>
                    <a:pt x="880660" y="1953597"/>
                  </a:cubicBezTo>
                  <a:cubicBezTo>
                    <a:pt x="865069" y="1926075"/>
                    <a:pt x="857274" y="1898552"/>
                    <a:pt x="857274" y="1863186"/>
                  </a:cubicBezTo>
                  <a:cubicBezTo>
                    <a:pt x="857274" y="1831741"/>
                    <a:pt x="865069" y="1800297"/>
                    <a:pt x="880660" y="1772774"/>
                  </a:cubicBezTo>
                  <a:cubicBezTo>
                    <a:pt x="748163" y="1709885"/>
                    <a:pt x="635154" y="1631262"/>
                    <a:pt x="533838" y="1548717"/>
                  </a:cubicBezTo>
                  <a:close/>
                  <a:moveTo>
                    <a:pt x="467602" y="1336479"/>
                  </a:moveTo>
                  <a:cubicBezTo>
                    <a:pt x="461755" y="1337460"/>
                    <a:pt x="455909" y="1340407"/>
                    <a:pt x="452011" y="1344340"/>
                  </a:cubicBezTo>
                  <a:lnTo>
                    <a:pt x="350695" y="1477985"/>
                  </a:lnTo>
                  <a:lnTo>
                    <a:pt x="288357" y="1415096"/>
                  </a:lnTo>
                  <a:cubicBezTo>
                    <a:pt x="280561" y="1407229"/>
                    <a:pt x="264970" y="1407229"/>
                    <a:pt x="257175" y="1419018"/>
                  </a:cubicBezTo>
                  <a:cubicBezTo>
                    <a:pt x="249380" y="1426885"/>
                    <a:pt x="249380" y="1442595"/>
                    <a:pt x="257175" y="1450462"/>
                  </a:cubicBezTo>
                  <a:lnTo>
                    <a:pt x="339002" y="1529086"/>
                  </a:lnTo>
                  <a:cubicBezTo>
                    <a:pt x="342900" y="1533007"/>
                    <a:pt x="350695" y="1533007"/>
                    <a:pt x="354593" y="1533007"/>
                  </a:cubicBezTo>
                  <a:lnTo>
                    <a:pt x="354593" y="1533031"/>
                  </a:lnTo>
                  <a:lnTo>
                    <a:pt x="358491" y="1533031"/>
                  </a:lnTo>
                  <a:cubicBezTo>
                    <a:pt x="362389" y="1533031"/>
                    <a:pt x="370184" y="1529086"/>
                    <a:pt x="374081" y="1525164"/>
                  </a:cubicBezTo>
                  <a:lnTo>
                    <a:pt x="487090" y="1371863"/>
                  </a:lnTo>
                  <a:cubicBezTo>
                    <a:pt x="494886" y="1363996"/>
                    <a:pt x="494886" y="1348286"/>
                    <a:pt x="483193" y="1340419"/>
                  </a:cubicBezTo>
                  <a:cubicBezTo>
                    <a:pt x="479295" y="1336486"/>
                    <a:pt x="473448" y="1335499"/>
                    <a:pt x="467602" y="1336479"/>
                  </a:cubicBezTo>
                  <a:close/>
                  <a:moveTo>
                    <a:pt x="2119787" y="1263739"/>
                  </a:moveTo>
                  <a:cubicBezTo>
                    <a:pt x="2113941" y="1263739"/>
                    <a:pt x="2108094" y="1265706"/>
                    <a:pt x="2104196" y="1269639"/>
                  </a:cubicBezTo>
                  <a:cubicBezTo>
                    <a:pt x="2096401" y="1277506"/>
                    <a:pt x="2096401" y="1293216"/>
                    <a:pt x="2104196" y="1301083"/>
                  </a:cubicBezTo>
                  <a:cubicBezTo>
                    <a:pt x="2104196" y="1301083"/>
                    <a:pt x="2111992" y="1308950"/>
                    <a:pt x="2166535" y="1363972"/>
                  </a:cubicBezTo>
                  <a:cubicBezTo>
                    <a:pt x="2166535" y="1363972"/>
                    <a:pt x="2158740" y="1371839"/>
                    <a:pt x="2104196" y="1426861"/>
                  </a:cubicBezTo>
                  <a:cubicBezTo>
                    <a:pt x="2096401" y="1434728"/>
                    <a:pt x="2096401" y="1450438"/>
                    <a:pt x="2104196" y="1458305"/>
                  </a:cubicBezTo>
                  <a:cubicBezTo>
                    <a:pt x="2111992" y="1466173"/>
                    <a:pt x="2127582" y="1466173"/>
                    <a:pt x="2135378" y="1458305"/>
                  </a:cubicBezTo>
                  <a:cubicBezTo>
                    <a:pt x="2135378" y="1458305"/>
                    <a:pt x="2143173" y="1450438"/>
                    <a:pt x="2197717" y="1395417"/>
                  </a:cubicBezTo>
                  <a:cubicBezTo>
                    <a:pt x="2197717" y="1395417"/>
                    <a:pt x="2205512" y="1403284"/>
                    <a:pt x="2260056" y="1458305"/>
                  </a:cubicBezTo>
                  <a:cubicBezTo>
                    <a:pt x="2267851" y="1466173"/>
                    <a:pt x="2283442" y="1466173"/>
                    <a:pt x="2291237" y="1458305"/>
                  </a:cubicBezTo>
                  <a:cubicBezTo>
                    <a:pt x="2299032" y="1450438"/>
                    <a:pt x="2299032" y="1434728"/>
                    <a:pt x="2291237" y="1426861"/>
                  </a:cubicBezTo>
                  <a:cubicBezTo>
                    <a:pt x="2291237" y="1426861"/>
                    <a:pt x="2283466" y="1418994"/>
                    <a:pt x="2228898" y="1363972"/>
                  </a:cubicBezTo>
                  <a:cubicBezTo>
                    <a:pt x="2228898" y="1363972"/>
                    <a:pt x="2236693" y="1356105"/>
                    <a:pt x="2291237" y="1301083"/>
                  </a:cubicBezTo>
                  <a:cubicBezTo>
                    <a:pt x="2299032" y="1293216"/>
                    <a:pt x="2299032" y="1277506"/>
                    <a:pt x="2291237" y="1269639"/>
                  </a:cubicBezTo>
                  <a:cubicBezTo>
                    <a:pt x="2283442" y="1261772"/>
                    <a:pt x="2267851" y="1261772"/>
                    <a:pt x="2260056" y="1269639"/>
                  </a:cubicBezTo>
                  <a:lnTo>
                    <a:pt x="2197717" y="1332528"/>
                  </a:lnTo>
                  <a:cubicBezTo>
                    <a:pt x="2197717" y="1332528"/>
                    <a:pt x="2189921" y="1324661"/>
                    <a:pt x="2135378" y="1269639"/>
                  </a:cubicBezTo>
                  <a:cubicBezTo>
                    <a:pt x="2131480" y="1265706"/>
                    <a:pt x="2125634" y="1263739"/>
                    <a:pt x="2119787" y="1263739"/>
                  </a:cubicBezTo>
                  <a:close/>
                  <a:moveTo>
                    <a:pt x="2376962" y="1257850"/>
                  </a:moveTo>
                  <a:cubicBezTo>
                    <a:pt x="2373064" y="1257850"/>
                    <a:pt x="2369167" y="1261772"/>
                    <a:pt x="2365269" y="1261772"/>
                  </a:cubicBezTo>
                  <a:cubicBezTo>
                    <a:pt x="2384757" y="1293216"/>
                    <a:pt x="2392553" y="1328606"/>
                    <a:pt x="2392553" y="1363972"/>
                  </a:cubicBezTo>
                  <a:cubicBezTo>
                    <a:pt x="2392553" y="1474040"/>
                    <a:pt x="2306828" y="1560506"/>
                    <a:pt x="2197717" y="1560506"/>
                  </a:cubicBezTo>
                  <a:cubicBezTo>
                    <a:pt x="2131480" y="1560506"/>
                    <a:pt x="2073039" y="1529062"/>
                    <a:pt x="2037960" y="1481883"/>
                  </a:cubicBezTo>
                  <a:cubicBezTo>
                    <a:pt x="1928848" y="1564427"/>
                    <a:pt x="1804171" y="1670573"/>
                    <a:pt x="1687264" y="1796351"/>
                  </a:cubicBezTo>
                  <a:cubicBezTo>
                    <a:pt x="1718422" y="1823874"/>
                    <a:pt x="1741808" y="1859240"/>
                    <a:pt x="1753501" y="1898552"/>
                  </a:cubicBezTo>
                  <a:cubicBezTo>
                    <a:pt x="1913282" y="1890685"/>
                    <a:pt x="2096425" y="1859240"/>
                    <a:pt x="2283442" y="1784563"/>
                  </a:cubicBezTo>
                  <a:cubicBezTo>
                    <a:pt x="2353600" y="1635208"/>
                    <a:pt x="2396450" y="1470118"/>
                    <a:pt x="2404246" y="1297162"/>
                  </a:cubicBezTo>
                  <a:cubicBezTo>
                    <a:pt x="2392553" y="1281427"/>
                    <a:pt x="2384757" y="1269639"/>
                    <a:pt x="2376962" y="1257850"/>
                  </a:cubicBezTo>
                  <a:close/>
                  <a:moveTo>
                    <a:pt x="120780" y="1088839"/>
                  </a:moveTo>
                  <a:cubicBezTo>
                    <a:pt x="112985" y="1147806"/>
                    <a:pt x="109087" y="1206750"/>
                    <a:pt x="109087" y="1265717"/>
                  </a:cubicBezTo>
                  <a:cubicBezTo>
                    <a:pt x="109087" y="1525140"/>
                    <a:pt x="194812" y="1764907"/>
                    <a:pt x="335105" y="1957519"/>
                  </a:cubicBezTo>
                  <a:cubicBezTo>
                    <a:pt x="335105" y="1839585"/>
                    <a:pt x="342900" y="1729541"/>
                    <a:pt x="354569" y="1623419"/>
                  </a:cubicBezTo>
                  <a:cubicBezTo>
                    <a:pt x="257151" y="1611630"/>
                    <a:pt x="183119" y="1529086"/>
                    <a:pt x="183119" y="1426885"/>
                  </a:cubicBezTo>
                  <a:cubicBezTo>
                    <a:pt x="183119" y="1363996"/>
                    <a:pt x="210403" y="1308950"/>
                    <a:pt x="257151" y="1273584"/>
                  </a:cubicBezTo>
                  <a:cubicBezTo>
                    <a:pt x="198710" y="1198907"/>
                    <a:pt x="151962" y="1136018"/>
                    <a:pt x="120780" y="1088839"/>
                  </a:cubicBezTo>
                  <a:close/>
                  <a:moveTo>
                    <a:pt x="1582353" y="1013577"/>
                  </a:moveTo>
                  <a:cubicBezTo>
                    <a:pt x="1574499" y="1013639"/>
                    <a:pt x="1566461" y="1015112"/>
                    <a:pt x="1558666" y="1018059"/>
                  </a:cubicBezTo>
                  <a:cubicBezTo>
                    <a:pt x="1527508" y="1029872"/>
                    <a:pt x="1511917" y="1065238"/>
                    <a:pt x="1527484" y="1096682"/>
                  </a:cubicBezTo>
                  <a:cubicBezTo>
                    <a:pt x="1539177" y="1128127"/>
                    <a:pt x="1574232" y="1143861"/>
                    <a:pt x="1605414" y="1128127"/>
                  </a:cubicBezTo>
                  <a:cubicBezTo>
                    <a:pt x="1636595" y="1116338"/>
                    <a:pt x="1648288" y="1080948"/>
                    <a:pt x="1636595" y="1049504"/>
                  </a:cubicBezTo>
                  <a:cubicBezTo>
                    <a:pt x="1627825" y="1025920"/>
                    <a:pt x="1605915" y="1013394"/>
                    <a:pt x="1582353" y="1013577"/>
                  </a:cubicBezTo>
                  <a:close/>
                  <a:moveTo>
                    <a:pt x="2034086" y="892305"/>
                  </a:moveTo>
                  <a:cubicBezTo>
                    <a:pt x="1999031" y="998427"/>
                    <a:pt x="1944463" y="1116362"/>
                    <a:pt x="1874329" y="1234273"/>
                  </a:cubicBezTo>
                  <a:cubicBezTo>
                    <a:pt x="1753525" y="1434728"/>
                    <a:pt x="1562586" y="1658785"/>
                    <a:pt x="1266435" y="1823874"/>
                  </a:cubicBezTo>
                  <a:cubicBezTo>
                    <a:pt x="1262537" y="1835663"/>
                    <a:pt x="1254741" y="1843530"/>
                    <a:pt x="1250844" y="1851397"/>
                  </a:cubicBezTo>
                  <a:lnTo>
                    <a:pt x="1250844" y="1863186"/>
                  </a:lnTo>
                  <a:lnTo>
                    <a:pt x="1250844" y="1867107"/>
                  </a:lnTo>
                  <a:cubicBezTo>
                    <a:pt x="1285923" y="1874974"/>
                    <a:pt x="1324900" y="1882841"/>
                    <a:pt x="1379443" y="1886763"/>
                  </a:cubicBezTo>
                  <a:cubicBezTo>
                    <a:pt x="1402829" y="1808140"/>
                    <a:pt x="1476861" y="1753118"/>
                    <a:pt x="1562586" y="1753118"/>
                  </a:cubicBezTo>
                  <a:cubicBezTo>
                    <a:pt x="1601563" y="1753118"/>
                    <a:pt x="1632721" y="1764907"/>
                    <a:pt x="1663902" y="1780641"/>
                  </a:cubicBezTo>
                  <a:cubicBezTo>
                    <a:pt x="1784706" y="1646996"/>
                    <a:pt x="1909384" y="1540850"/>
                    <a:pt x="2022393" y="1454384"/>
                  </a:cubicBezTo>
                  <a:cubicBezTo>
                    <a:pt x="2006802" y="1426861"/>
                    <a:pt x="1999007" y="1395417"/>
                    <a:pt x="1999007" y="1363972"/>
                  </a:cubicBezTo>
                  <a:cubicBezTo>
                    <a:pt x="1999007" y="1253904"/>
                    <a:pt x="2088630" y="1163493"/>
                    <a:pt x="2197740" y="1163493"/>
                  </a:cubicBezTo>
                  <a:cubicBezTo>
                    <a:pt x="2260079" y="1163493"/>
                    <a:pt x="2314623" y="1191016"/>
                    <a:pt x="2349726" y="1238194"/>
                  </a:cubicBezTo>
                  <a:cubicBezTo>
                    <a:pt x="2353624" y="1234273"/>
                    <a:pt x="2353624" y="1234273"/>
                    <a:pt x="2357521" y="1234273"/>
                  </a:cubicBezTo>
                  <a:cubicBezTo>
                    <a:pt x="2256206" y="1096706"/>
                    <a:pt x="2147095" y="986639"/>
                    <a:pt x="2034086" y="892305"/>
                  </a:cubicBezTo>
                  <a:close/>
                  <a:moveTo>
                    <a:pt x="1493409" y="860523"/>
                  </a:moveTo>
                  <a:cubicBezTo>
                    <a:pt x="1592051" y="861069"/>
                    <a:pt x="1686309" y="920767"/>
                    <a:pt x="1730140" y="1018059"/>
                  </a:cubicBezTo>
                  <a:cubicBezTo>
                    <a:pt x="1784707" y="1147783"/>
                    <a:pt x="1722368" y="1297162"/>
                    <a:pt x="1593769" y="1352184"/>
                  </a:cubicBezTo>
                  <a:cubicBezTo>
                    <a:pt x="1504146" y="1391495"/>
                    <a:pt x="1402830" y="1371839"/>
                    <a:pt x="1332696" y="1312872"/>
                  </a:cubicBezTo>
                  <a:lnTo>
                    <a:pt x="1321003" y="1301083"/>
                  </a:lnTo>
                  <a:cubicBezTo>
                    <a:pt x="1309310" y="1289271"/>
                    <a:pt x="1285924" y="1305005"/>
                    <a:pt x="1285924" y="1305005"/>
                  </a:cubicBezTo>
                  <a:lnTo>
                    <a:pt x="1285924" y="1320739"/>
                  </a:lnTo>
                  <a:lnTo>
                    <a:pt x="1258640" y="1391495"/>
                  </a:lnTo>
                  <a:lnTo>
                    <a:pt x="1231356" y="1403284"/>
                  </a:lnTo>
                  <a:lnTo>
                    <a:pt x="1208066" y="1344293"/>
                  </a:lnTo>
                  <a:lnTo>
                    <a:pt x="1134034" y="1375737"/>
                  </a:lnTo>
                  <a:lnTo>
                    <a:pt x="1110648" y="1426837"/>
                  </a:lnTo>
                  <a:lnTo>
                    <a:pt x="1095057" y="1434704"/>
                  </a:lnTo>
                  <a:lnTo>
                    <a:pt x="1059978" y="1422916"/>
                  </a:lnTo>
                  <a:lnTo>
                    <a:pt x="1017103" y="1438650"/>
                  </a:lnTo>
                  <a:lnTo>
                    <a:pt x="1005411" y="1470094"/>
                  </a:lnTo>
                  <a:lnTo>
                    <a:pt x="970331" y="1485829"/>
                  </a:lnTo>
                  <a:lnTo>
                    <a:pt x="935252" y="1470094"/>
                  </a:lnTo>
                  <a:lnTo>
                    <a:pt x="911866" y="1481883"/>
                  </a:lnTo>
                  <a:lnTo>
                    <a:pt x="896276" y="1521195"/>
                  </a:lnTo>
                  <a:lnTo>
                    <a:pt x="865094" y="1532983"/>
                  </a:lnTo>
                  <a:lnTo>
                    <a:pt x="779369" y="1501539"/>
                  </a:lnTo>
                  <a:cubicBezTo>
                    <a:pt x="728699" y="1489750"/>
                    <a:pt x="736495" y="1446517"/>
                    <a:pt x="736495" y="1446517"/>
                  </a:cubicBezTo>
                  <a:cubicBezTo>
                    <a:pt x="736495" y="1446517"/>
                    <a:pt x="767676" y="1379683"/>
                    <a:pt x="775471" y="1356105"/>
                  </a:cubicBezTo>
                  <a:cubicBezTo>
                    <a:pt x="783243" y="1332528"/>
                    <a:pt x="814424" y="1320739"/>
                    <a:pt x="814424" y="1320739"/>
                  </a:cubicBezTo>
                  <a:lnTo>
                    <a:pt x="1192403" y="1159571"/>
                  </a:lnTo>
                  <a:cubicBezTo>
                    <a:pt x="1192403" y="1159571"/>
                    <a:pt x="1243049" y="1135970"/>
                    <a:pt x="1239152" y="1100604"/>
                  </a:cubicBezTo>
                  <a:cubicBezTo>
                    <a:pt x="1246947" y="1006271"/>
                    <a:pt x="1305388" y="919804"/>
                    <a:pt x="1395011" y="880493"/>
                  </a:cubicBezTo>
                  <a:cubicBezTo>
                    <a:pt x="1427161" y="866732"/>
                    <a:pt x="1460529" y="860341"/>
                    <a:pt x="1493409" y="860523"/>
                  </a:cubicBezTo>
                  <a:close/>
                  <a:moveTo>
                    <a:pt x="592280" y="538525"/>
                  </a:moveTo>
                  <a:cubicBezTo>
                    <a:pt x="471476" y="562103"/>
                    <a:pt x="374058" y="589625"/>
                    <a:pt x="311719" y="609281"/>
                  </a:cubicBezTo>
                  <a:cubicBezTo>
                    <a:pt x="225994" y="738981"/>
                    <a:pt x="163655" y="884414"/>
                    <a:pt x="132473" y="1041637"/>
                  </a:cubicBezTo>
                  <a:cubicBezTo>
                    <a:pt x="159733" y="1088815"/>
                    <a:pt x="210403" y="1167438"/>
                    <a:pt x="284435" y="1253904"/>
                  </a:cubicBezTo>
                  <a:cubicBezTo>
                    <a:pt x="311719" y="1238194"/>
                    <a:pt x="342876" y="1230327"/>
                    <a:pt x="377955" y="1230327"/>
                  </a:cubicBezTo>
                  <a:cubicBezTo>
                    <a:pt x="397444" y="1230327"/>
                    <a:pt x="416932" y="1234273"/>
                    <a:pt x="436420" y="1238194"/>
                  </a:cubicBezTo>
                  <a:cubicBezTo>
                    <a:pt x="502657" y="1022005"/>
                    <a:pt x="592280" y="841181"/>
                    <a:pt x="685800" y="695747"/>
                  </a:cubicBezTo>
                  <a:cubicBezTo>
                    <a:pt x="635154" y="660381"/>
                    <a:pt x="596178" y="605360"/>
                    <a:pt x="592280" y="538525"/>
                  </a:cubicBezTo>
                  <a:close/>
                  <a:moveTo>
                    <a:pt x="2131480" y="518869"/>
                  </a:moveTo>
                  <a:cubicBezTo>
                    <a:pt x="2119787" y="593547"/>
                    <a:pt x="2096401" y="715403"/>
                    <a:pt x="2045755" y="860837"/>
                  </a:cubicBezTo>
                  <a:cubicBezTo>
                    <a:pt x="2162638" y="959116"/>
                    <a:pt x="2275646" y="1073105"/>
                    <a:pt x="2384757" y="1218538"/>
                  </a:cubicBezTo>
                  <a:cubicBezTo>
                    <a:pt x="2392553" y="1214617"/>
                    <a:pt x="2396450" y="1210671"/>
                    <a:pt x="2400348" y="1206750"/>
                  </a:cubicBezTo>
                  <a:cubicBezTo>
                    <a:pt x="2388679" y="947303"/>
                    <a:pt x="2287363" y="707536"/>
                    <a:pt x="2131480" y="518869"/>
                  </a:cubicBezTo>
                  <a:close/>
                  <a:moveTo>
                    <a:pt x="985850" y="507129"/>
                  </a:moveTo>
                  <a:lnTo>
                    <a:pt x="985850" y="526784"/>
                  </a:lnTo>
                  <a:cubicBezTo>
                    <a:pt x="985850" y="597516"/>
                    <a:pt x="946873" y="664351"/>
                    <a:pt x="892329" y="695795"/>
                  </a:cubicBezTo>
                  <a:cubicBezTo>
                    <a:pt x="962463" y="805839"/>
                    <a:pt x="1036519" y="943429"/>
                    <a:pt x="1098858" y="1120307"/>
                  </a:cubicBezTo>
                  <a:lnTo>
                    <a:pt x="1071575" y="1132096"/>
                  </a:lnTo>
                  <a:cubicBezTo>
                    <a:pt x="1009212" y="963085"/>
                    <a:pt x="935180" y="825495"/>
                    <a:pt x="861148" y="711506"/>
                  </a:cubicBezTo>
                  <a:cubicBezTo>
                    <a:pt x="837762" y="719373"/>
                    <a:pt x="814400" y="727240"/>
                    <a:pt x="791014" y="727240"/>
                  </a:cubicBezTo>
                  <a:cubicBezTo>
                    <a:pt x="763730" y="727240"/>
                    <a:pt x="736470" y="719373"/>
                    <a:pt x="713084" y="711506"/>
                  </a:cubicBezTo>
                  <a:cubicBezTo>
                    <a:pt x="619563" y="856939"/>
                    <a:pt x="529917" y="1037739"/>
                    <a:pt x="463680" y="1250007"/>
                  </a:cubicBezTo>
                  <a:cubicBezTo>
                    <a:pt x="529941" y="1281451"/>
                    <a:pt x="576689" y="1348262"/>
                    <a:pt x="576689" y="1426885"/>
                  </a:cubicBezTo>
                  <a:cubicBezTo>
                    <a:pt x="576689" y="1462275"/>
                    <a:pt x="568894" y="1497641"/>
                    <a:pt x="553303" y="1525164"/>
                  </a:cubicBezTo>
                  <a:cubicBezTo>
                    <a:pt x="650745" y="1603763"/>
                    <a:pt x="763730" y="1682386"/>
                    <a:pt x="896227" y="1745275"/>
                  </a:cubicBezTo>
                  <a:cubicBezTo>
                    <a:pt x="931282" y="1698096"/>
                    <a:pt x="989747" y="1666652"/>
                    <a:pt x="1055984" y="1666652"/>
                  </a:cubicBezTo>
                  <a:cubicBezTo>
                    <a:pt x="1110551" y="1666652"/>
                    <a:pt x="1157299" y="1686308"/>
                    <a:pt x="1192379" y="1721674"/>
                  </a:cubicBezTo>
                  <a:cubicBezTo>
                    <a:pt x="1188481" y="1639129"/>
                    <a:pt x="1176788" y="1560506"/>
                    <a:pt x="1161221" y="1481978"/>
                  </a:cubicBezTo>
                  <a:lnTo>
                    <a:pt x="1165119" y="1481978"/>
                  </a:lnTo>
                  <a:lnTo>
                    <a:pt x="1176812" y="1454456"/>
                  </a:lnTo>
                  <a:lnTo>
                    <a:pt x="1196300" y="1493767"/>
                  </a:lnTo>
                  <a:cubicBezTo>
                    <a:pt x="1211891" y="1580257"/>
                    <a:pt x="1223584" y="1670645"/>
                    <a:pt x="1227482" y="1768924"/>
                  </a:cubicBezTo>
                  <a:cubicBezTo>
                    <a:pt x="1235277" y="1780713"/>
                    <a:pt x="1239175" y="1792501"/>
                    <a:pt x="1243072" y="1804290"/>
                  </a:cubicBezTo>
                  <a:lnTo>
                    <a:pt x="1243072" y="1800369"/>
                  </a:lnTo>
                  <a:cubicBezTo>
                    <a:pt x="1266435" y="1768924"/>
                    <a:pt x="1285923" y="1733534"/>
                    <a:pt x="1309309" y="1698168"/>
                  </a:cubicBezTo>
                  <a:cubicBezTo>
                    <a:pt x="1352183" y="1619569"/>
                    <a:pt x="1398932" y="1533079"/>
                    <a:pt x="1441806" y="1438745"/>
                  </a:cubicBezTo>
                  <a:cubicBezTo>
                    <a:pt x="1453499" y="1442667"/>
                    <a:pt x="1465192" y="1442667"/>
                    <a:pt x="1476885" y="1442667"/>
                  </a:cubicBezTo>
                  <a:cubicBezTo>
                    <a:pt x="1430113" y="1540922"/>
                    <a:pt x="1383365" y="1631334"/>
                    <a:pt x="1336593" y="1713878"/>
                  </a:cubicBezTo>
                  <a:cubicBezTo>
                    <a:pt x="1324900" y="1733534"/>
                    <a:pt x="1313207" y="1749244"/>
                    <a:pt x="1301514" y="1768900"/>
                  </a:cubicBezTo>
                  <a:cubicBezTo>
                    <a:pt x="1562586" y="1607732"/>
                    <a:pt x="1734036" y="1403332"/>
                    <a:pt x="1847045" y="1218586"/>
                  </a:cubicBezTo>
                  <a:cubicBezTo>
                    <a:pt x="1921077" y="1100652"/>
                    <a:pt x="1971723" y="978795"/>
                    <a:pt x="2010700" y="872673"/>
                  </a:cubicBezTo>
                  <a:cubicBezTo>
                    <a:pt x="1948361" y="825495"/>
                    <a:pt x="1882100" y="782262"/>
                    <a:pt x="1819761" y="742950"/>
                  </a:cubicBezTo>
                  <a:cubicBezTo>
                    <a:pt x="1792478" y="758684"/>
                    <a:pt x="1757423" y="770473"/>
                    <a:pt x="1718446" y="770473"/>
                  </a:cubicBezTo>
                  <a:lnTo>
                    <a:pt x="1698957" y="770473"/>
                  </a:lnTo>
                  <a:cubicBezTo>
                    <a:pt x="1695060" y="797996"/>
                    <a:pt x="1687264" y="825495"/>
                    <a:pt x="1683366" y="853018"/>
                  </a:cubicBezTo>
                  <a:cubicBezTo>
                    <a:pt x="1675571" y="845150"/>
                    <a:pt x="1663878" y="837283"/>
                    <a:pt x="1656083" y="833362"/>
                  </a:cubicBezTo>
                  <a:cubicBezTo>
                    <a:pt x="1659981" y="809784"/>
                    <a:pt x="1663878" y="786183"/>
                    <a:pt x="1667776" y="762606"/>
                  </a:cubicBezTo>
                  <a:cubicBezTo>
                    <a:pt x="1593744" y="742950"/>
                    <a:pt x="1539200" y="684007"/>
                    <a:pt x="1523610" y="605384"/>
                  </a:cubicBezTo>
                  <a:cubicBezTo>
                    <a:pt x="1344364" y="542495"/>
                    <a:pt x="1176788" y="514972"/>
                    <a:pt x="1024826" y="511050"/>
                  </a:cubicBezTo>
                  <a:cubicBezTo>
                    <a:pt x="1013133" y="511050"/>
                    <a:pt x="1001440" y="507129"/>
                    <a:pt x="985850" y="507129"/>
                  </a:cubicBezTo>
                  <a:close/>
                  <a:moveTo>
                    <a:pt x="1641978" y="470692"/>
                  </a:moveTo>
                  <a:cubicBezTo>
                    <a:pt x="1636618" y="470692"/>
                    <a:pt x="1630772" y="473639"/>
                    <a:pt x="1624925" y="479534"/>
                  </a:cubicBezTo>
                  <a:cubicBezTo>
                    <a:pt x="1617130" y="487401"/>
                    <a:pt x="1617130" y="499190"/>
                    <a:pt x="1624925" y="507057"/>
                  </a:cubicBezTo>
                  <a:cubicBezTo>
                    <a:pt x="1624925" y="507057"/>
                    <a:pt x="1632721" y="518869"/>
                    <a:pt x="1687264" y="573891"/>
                  </a:cubicBezTo>
                  <a:cubicBezTo>
                    <a:pt x="1687264" y="573891"/>
                    <a:pt x="1679493" y="581758"/>
                    <a:pt x="1624925" y="636780"/>
                  </a:cubicBezTo>
                  <a:cubicBezTo>
                    <a:pt x="1617130" y="644647"/>
                    <a:pt x="1617130" y="656436"/>
                    <a:pt x="1624925" y="664303"/>
                  </a:cubicBezTo>
                  <a:cubicBezTo>
                    <a:pt x="1636618" y="676092"/>
                    <a:pt x="1648311" y="676092"/>
                    <a:pt x="1656107" y="664303"/>
                  </a:cubicBezTo>
                  <a:cubicBezTo>
                    <a:pt x="1656107" y="664303"/>
                    <a:pt x="1663878" y="656436"/>
                    <a:pt x="1718446" y="601414"/>
                  </a:cubicBezTo>
                  <a:cubicBezTo>
                    <a:pt x="1718446" y="601414"/>
                    <a:pt x="1726241" y="609281"/>
                    <a:pt x="1780784" y="664303"/>
                  </a:cubicBezTo>
                  <a:cubicBezTo>
                    <a:pt x="1788580" y="676092"/>
                    <a:pt x="1804171" y="676092"/>
                    <a:pt x="1811966" y="664303"/>
                  </a:cubicBezTo>
                  <a:cubicBezTo>
                    <a:pt x="1819761" y="656436"/>
                    <a:pt x="1819761" y="644647"/>
                    <a:pt x="1811966" y="636780"/>
                  </a:cubicBezTo>
                  <a:cubicBezTo>
                    <a:pt x="1811966" y="636780"/>
                    <a:pt x="1804171" y="628913"/>
                    <a:pt x="1749627" y="573891"/>
                  </a:cubicBezTo>
                  <a:cubicBezTo>
                    <a:pt x="1749627" y="573891"/>
                    <a:pt x="1757423" y="566024"/>
                    <a:pt x="1811966" y="511002"/>
                  </a:cubicBezTo>
                  <a:cubicBezTo>
                    <a:pt x="1819761" y="503135"/>
                    <a:pt x="1819761" y="487425"/>
                    <a:pt x="1811966" y="479558"/>
                  </a:cubicBezTo>
                  <a:cubicBezTo>
                    <a:pt x="1804171" y="471691"/>
                    <a:pt x="1788580" y="471691"/>
                    <a:pt x="1780784" y="479558"/>
                  </a:cubicBezTo>
                  <a:lnTo>
                    <a:pt x="1718446" y="542423"/>
                  </a:lnTo>
                  <a:cubicBezTo>
                    <a:pt x="1718446" y="542423"/>
                    <a:pt x="1710650" y="534556"/>
                    <a:pt x="1656107" y="479534"/>
                  </a:cubicBezTo>
                  <a:cubicBezTo>
                    <a:pt x="1652209" y="473639"/>
                    <a:pt x="1647337" y="470692"/>
                    <a:pt x="1641978" y="470692"/>
                  </a:cubicBezTo>
                  <a:close/>
                  <a:moveTo>
                    <a:pt x="876763" y="436307"/>
                  </a:moveTo>
                  <a:cubicBezTo>
                    <a:pt x="870916" y="437287"/>
                    <a:pt x="865070" y="440234"/>
                    <a:pt x="861172" y="444168"/>
                  </a:cubicBezTo>
                  <a:lnTo>
                    <a:pt x="763754" y="577813"/>
                  </a:lnTo>
                  <a:lnTo>
                    <a:pt x="697517" y="514924"/>
                  </a:lnTo>
                  <a:cubicBezTo>
                    <a:pt x="689722" y="507057"/>
                    <a:pt x="674131" y="507057"/>
                    <a:pt x="666336" y="514924"/>
                  </a:cubicBezTo>
                  <a:cubicBezTo>
                    <a:pt x="658540" y="526713"/>
                    <a:pt x="658540" y="538501"/>
                    <a:pt x="670233" y="546368"/>
                  </a:cubicBezTo>
                  <a:lnTo>
                    <a:pt x="752061" y="628937"/>
                  </a:lnTo>
                  <a:cubicBezTo>
                    <a:pt x="755958" y="632859"/>
                    <a:pt x="759856" y="632859"/>
                    <a:pt x="767651" y="632859"/>
                  </a:cubicBezTo>
                  <a:cubicBezTo>
                    <a:pt x="775447" y="632859"/>
                    <a:pt x="779344" y="628913"/>
                    <a:pt x="783242" y="624992"/>
                  </a:cubicBezTo>
                  <a:lnTo>
                    <a:pt x="900149" y="471691"/>
                  </a:lnTo>
                  <a:cubicBezTo>
                    <a:pt x="904046" y="459902"/>
                    <a:pt x="904046" y="448113"/>
                    <a:pt x="892353" y="440246"/>
                  </a:cubicBezTo>
                  <a:cubicBezTo>
                    <a:pt x="888456" y="436312"/>
                    <a:pt x="882609" y="435326"/>
                    <a:pt x="876763" y="436307"/>
                  </a:cubicBezTo>
                  <a:close/>
                  <a:moveTo>
                    <a:pt x="545531" y="357702"/>
                  </a:moveTo>
                  <a:cubicBezTo>
                    <a:pt x="471500" y="420591"/>
                    <a:pt x="401341" y="487425"/>
                    <a:pt x="342876" y="566024"/>
                  </a:cubicBezTo>
                  <a:cubicBezTo>
                    <a:pt x="405239" y="546368"/>
                    <a:pt x="490964" y="526713"/>
                    <a:pt x="592280" y="507057"/>
                  </a:cubicBezTo>
                  <a:cubicBezTo>
                    <a:pt x="596178" y="475612"/>
                    <a:pt x="607871" y="448089"/>
                    <a:pt x="619563" y="424512"/>
                  </a:cubicBezTo>
                  <a:cubicBezTo>
                    <a:pt x="588406" y="393068"/>
                    <a:pt x="561122" y="373436"/>
                    <a:pt x="545531" y="357702"/>
                  </a:cubicBezTo>
                  <a:close/>
                  <a:moveTo>
                    <a:pt x="1737934" y="216214"/>
                  </a:moveTo>
                  <a:cubicBezTo>
                    <a:pt x="1741832" y="271235"/>
                    <a:pt x="1741832" y="322336"/>
                    <a:pt x="1741832" y="373436"/>
                  </a:cubicBezTo>
                  <a:cubicBezTo>
                    <a:pt x="1839250" y="385225"/>
                    <a:pt x="1917179" y="471691"/>
                    <a:pt x="1917179" y="573891"/>
                  </a:cubicBezTo>
                  <a:cubicBezTo>
                    <a:pt x="1917179" y="632859"/>
                    <a:pt x="1889919" y="687904"/>
                    <a:pt x="1847045" y="723270"/>
                  </a:cubicBezTo>
                  <a:cubicBezTo>
                    <a:pt x="1905486" y="758660"/>
                    <a:pt x="1963952" y="797972"/>
                    <a:pt x="2022393" y="841205"/>
                  </a:cubicBezTo>
                  <a:cubicBezTo>
                    <a:pt x="2076936" y="680037"/>
                    <a:pt x="2096425" y="550314"/>
                    <a:pt x="2104220" y="487425"/>
                  </a:cubicBezTo>
                  <a:cubicBezTo>
                    <a:pt x="2002880" y="377357"/>
                    <a:pt x="1878203" y="283024"/>
                    <a:pt x="1737934" y="216214"/>
                  </a:cubicBezTo>
                  <a:close/>
                  <a:moveTo>
                    <a:pt x="1278104" y="110068"/>
                  </a:moveTo>
                  <a:cubicBezTo>
                    <a:pt x="1207969" y="161168"/>
                    <a:pt x="1083268" y="255501"/>
                    <a:pt x="946849" y="404856"/>
                  </a:cubicBezTo>
                  <a:cubicBezTo>
                    <a:pt x="962439" y="428434"/>
                    <a:pt x="974133" y="452035"/>
                    <a:pt x="981928" y="475612"/>
                  </a:cubicBezTo>
                  <a:cubicBezTo>
                    <a:pt x="997519" y="475612"/>
                    <a:pt x="1013109" y="475612"/>
                    <a:pt x="1028700" y="479534"/>
                  </a:cubicBezTo>
                  <a:cubicBezTo>
                    <a:pt x="1176764" y="483479"/>
                    <a:pt x="1344340" y="510978"/>
                    <a:pt x="1523586" y="569946"/>
                  </a:cubicBezTo>
                  <a:cubicBezTo>
                    <a:pt x="1523586" y="463824"/>
                    <a:pt x="1605413" y="377334"/>
                    <a:pt x="1710626" y="373412"/>
                  </a:cubicBezTo>
                  <a:cubicBezTo>
                    <a:pt x="1710626" y="318390"/>
                    <a:pt x="1710626" y="259423"/>
                    <a:pt x="1706729" y="204401"/>
                  </a:cubicBezTo>
                  <a:cubicBezTo>
                    <a:pt x="1574255" y="145434"/>
                    <a:pt x="1430065" y="113989"/>
                    <a:pt x="1278104" y="110068"/>
                  </a:cubicBezTo>
                  <a:close/>
                  <a:moveTo>
                    <a:pt x="1223560" y="110068"/>
                  </a:moveTo>
                  <a:cubicBezTo>
                    <a:pt x="978054" y="117935"/>
                    <a:pt x="755958" y="200479"/>
                    <a:pt x="572791" y="338046"/>
                  </a:cubicBezTo>
                  <a:cubicBezTo>
                    <a:pt x="588382" y="353780"/>
                    <a:pt x="611744" y="373436"/>
                    <a:pt x="639028" y="397013"/>
                  </a:cubicBezTo>
                  <a:cubicBezTo>
                    <a:pt x="678005" y="353780"/>
                    <a:pt x="728674" y="326257"/>
                    <a:pt x="791014" y="326257"/>
                  </a:cubicBezTo>
                  <a:cubicBezTo>
                    <a:pt x="841683" y="326257"/>
                    <a:pt x="888432" y="349835"/>
                    <a:pt x="923511" y="381279"/>
                  </a:cubicBezTo>
                  <a:cubicBezTo>
                    <a:pt x="1040417" y="255501"/>
                    <a:pt x="1149528" y="165089"/>
                    <a:pt x="1223560" y="110068"/>
                  </a:cubicBezTo>
                  <a:close/>
                  <a:moveTo>
                    <a:pt x="1254741" y="0"/>
                  </a:moveTo>
                  <a:cubicBezTo>
                    <a:pt x="1948337" y="0"/>
                    <a:pt x="2513357" y="569970"/>
                    <a:pt x="2513381" y="1265693"/>
                  </a:cubicBezTo>
                  <a:cubicBezTo>
                    <a:pt x="2513381" y="1965386"/>
                    <a:pt x="1948361" y="2535332"/>
                    <a:pt x="1254741" y="2535332"/>
                  </a:cubicBezTo>
                  <a:cubicBezTo>
                    <a:pt x="565020" y="2535332"/>
                    <a:pt x="0" y="1965362"/>
                    <a:pt x="0" y="1265693"/>
                  </a:cubicBezTo>
                  <a:cubicBezTo>
                    <a:pt x="0" y="569970"/>
                    <a:pt x="565020" y="0"/>
                    <a:pt x="1254741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2" name="Group 151">
            <a:extLst>
              <a:ext uri="{FF2B5EF4-FFF2-40B4-BE49-F238E27FC236}">
                <a16:creationId xmlns:a16="http://schemas.microsoft.com/office/drawing/2014/main" id="{A84BAD9A-AE39-4255-B2DB-3EF39AD13741}"/>
              </a:ext>
            </a:extLst>
          </p:cNvPr>
          <p:cNvGrpSpPr/>
          <p:nvPr/>
        </p:nvGrpSpPr>
        <p:grpSpPr>
          <a:xfrm>
            <a:off x="4702161" y="1606060"/>
            <a:ext cx="383702" cy="383702"/>
            <a:chOff x="4527459" y="640845"/>
            <a:chExt cx="3123355" cy="3123355"/>
          </a:xfrm>
        </p:grpSpPr>
        <p:sp>
          <p:nvSpPr>
            <p:cNvPr id="129" name="Graphic 62">
              <a:extLst>
                <a:ext uri="{FF2B5EF4-FFF2-40B4-BE49-F238E27FC236}">
                  <a16:creationId xmlns:a16="http://schemas.microsoft.com/office/drawing/2014/main" id="{A497E771-623D-40EB-9DBD-3B20CCE88E19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5" name="Freeform: Shape 424">
              <a:extLst>
                <a:ext uri="{FF2B5EF4-FFF2-40B4-BE49-F238E27FC236}">
                  <a16:creationId xmlns:a16="http://schemas.microsoft.com/office/drawing/2014/main" id="{2DBD62A2-A5DD-491B-AECA-69EF8A721254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0" name="Group 159">
            <a:extLst>
              <a:ext uri="{FF2B5EF4-FFF2-40B4-BE49-F238E27FC236}">
                <a16:creationId xmlns:a16="http://schemas.microsoft.com/office/drawing/2014/main" id="{9AE50823-F257-4D31-ACE2-55D44DFFCBA3}"/>
              </a:ext>
            </a:extLst>
          </p:cNvPr>
          <p:cNvGrpSpPr/>
          <p:nvPr/>
        </p:nvGrpSpPr>
        <p:grpSpPr>
          <a:xfrm>
            <a:off x="5183449" y="1606060"/>
            <a:ext cx="383701" cy="383701"/>
            <a:chOff x="4527459" y="639625"/>
            <a:chExt cx="3123355" cy="3123355"/>
          </a:xfrm>
        </p:grpSpPr>
        <p:sp>
          <p:nvSpPr>
            <p:cNvPr id="156" name="Graphic 153">
              <a:extLst>
                <a:ext uri="{FF2B5EF4-FFF2-40B4-BE49-F238E27FC236}">
                  <a16:creationId xmlns:a16="http://schemas.microsoft.com/office/drawing/2014/main" id="{E759BF1E-EBD5-4987-AB68-F62B2C3FB0E7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6" name="Freeform: Shape 425">
              <a:extLst>
                <a:ext uri="{FF2B5EF4-FFF2-40B4-BE49-F238E27FC236}">
                  <a16:creationId xmlns:a16="http://schemas.microsoft.com/office/drawing/2014/main" id="{F218A1F1-15FD-47BF-A4CD-FCFC03B27DAC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4" name="Group 203">
            <a:extLst>
              <a:ext uri="{FF2B5EF4-FFF2-40B4-BE49-F238E27FC236}">
                <a16:creationId xmlns:a16="http://schemas.microsoft.com/office/drawing/2014/main" id="{0B4FB6CA-A3F2-4EC8-B6F1-9112F5F083E7}"/>
              </a:ext>
            </a:extLst>
          </p:cNvPr>
          <p:cNvGrpSpPr/>
          <p:nvPr/>
        </p:nvGrpSpPr>
        <p:grpSpPr>
          <a:xfrm>
            <a:off x="5664736" y="1606060"/>
            <a:ext cx="383701" cy="383701"/>
            <a:chOff x="4527459" y="640845"/>
            <a:chExt cx="3123355" cy="3123355"/>
          </a:xfrm>
        </p:grpSpPr>
        <p:sp>
          <p:nvSpPr>
            <p:cNvPr id="164" name="Graphic 161">
              <a:extLst>
                <a:ext uri="{FF2B5EF4-FFF2-40B4-BE49-F238E27FC236}">
                  <a16:creationId xmlns:a16="http://schemas.microsoft.com/office/drawing/2014/main" id="{219010B8-15D3-4445-97A9-287E17A9CC71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3" name="Group 202">
              <a:extLst>
                <a:ext uri="{FF2B5EF4-FFF2-40B4-BE49-F238E27FC236}">
                  <a16:creationId xmlns:a16="http://schemas.microsoft.com/office/drawing/2014/main" id="{0FF45DAC-1BD9-46EB-869A-053481D8C118}"/>
                </a:ext>
              </a:extLst>
            </p:cNvPr>
            <p:cNvGrpSpPr/>
            <p:nvPr/>
          </p:nvGrpSpPr>
          <p:grpSpPr>
            <a:xfrm>
              <a:off x="4997978" y="1421935"/>
              <a:ext cx="2302189" cy="1752173"/>
              <a:chOff x="4997978" y="1421935"/>
              <a:chExt cx="2302189" cy="1752173"/>
            </a:xfrm>
          </p:grpSpPr>
          <p:sp>
            <p:nvSpPr>
              <p:cNvPr id="166" name="Graphic 161">
                <a:extLst>
                  <a:ext uri="{FF2B5EF4-FFF2-40B4-BE49-F238E27FC236}">
                    <a16:creationId xmlns:a16="http://schemas.microsoft.com/office/drawing/2014/main" id="{A990D1F5-1B8B-4249-8686-EC9658E01383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7" name="Graphic 161">
                <a:extLst>
                  <a:ext uri="{FF2B5EF4-FFF2-40B4-BE49-F238E27FC236}">
                    <a16:creationId xmlns:a16="http://schemas.microsoft.com/office/drawing/2014/main" id="{2152F7B1-6C85-42F4-9C48-A0C9D328FE97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" name="Graphic 161">
                <a:extLst>
                  <a:ext uri="{FF2B5EF4-FFF2-40B4-BE49-F238E27FC236}">
                    <a16:creationId xmlns:a16="http://schemas.microsoft.com/office/drawing/2014/main" id="{84780642-9656-4B22-AE19-BA1A53531D40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Graphic 161">
                <a:extLst>
                  <a:ext uri="{FF2B5EF4-FFF2-40B4-BE49-F238E27FC236}">
                    <a16:creationId xmlns:a16="http://schemas.microsoft.com/office/drawing/2014/main" id="{87B7DECB-F426-44D9-8236-D82BC3645E77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Graphic 161">
                <a:extLst>
                  <a:ext uri="{FF2B5EF4-FFF2-40B4-BE49-F238E27FC236}">
                    <a16:creationId xmlns:a16="http://schemas.microsoft.com/office/drawing/2014/main" id="{6583A5C7-8526-4921-AA6B-B628B7D813E1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Graphic 161">
                <a:extLst>
                  <a:ext uri="{FF2B5EF4-FFF2-40B4-BE49-F238E27FC236}">
                    <a16:creationId xmlns:a16="http://schemas.microsoft.com/office/drawing/2014/main" id="{AB47B42C-F65E-4401-8607-467AB85EEB81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" name="Graphic 161">
                <a:extLst>
                  <a:ext uri="{FF2B5EF4-FFF2-40B4-BE49-F238E27FC236}">
                    <a16:creationId xmlns:a16="http://schemas.microsoft.com/office/drawing/2014/main" id="{6FB9299E-6305-4969-91C3-692EB94FF5C0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" name="Graphic 161">
                <a:extLst>
                  <a:ext uri="{FF2B5EF4-FFF2-40B4-BE49-F238E27FC236}">
                    <a16:creationId xmlns:a16="http://schemas.microsoft.com/office/drawing/2014/main" id="{31FDECF7-A45F-456B-85D3-AC47E7F9353F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Graphic 161">
                <a:extLst>
                  <a:ext uri="{FF2B5EF4-FFF2-40B4-BE49-F238E27FC236}">
                    <a16:creationId xmlns:a16="http://schemas.microsoft.com/office/drawing/2014/main" id="{694A71D4-0FE6-488B-89BB-036B67A959C0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Graphic 161">
                <a:extLst>
                  <a:ext uri="{FF2B5EF4-FFF2-40B4-BE49-F238E27FC236}">
                    <a16:creationId xmlns:a16="http://schemas.microsoft.com/office/drawing/2014/main" id="{B39E0A6F-40EB-481B-8CA7-0E97B7803422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Graphic 161">
                <a:extLst>
                  <a:ext uri="{FF2B5EF4-FFF2-40B4-BE49-F238E27FC236}">
                    <a16:creationId xmlns:a16="http://schemas.microsoft.com/office/drawing/2014/main" id="{307362B8-A9BA-462F-BCD2-A054EBA958A2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Graphic 161">
                <a:extLst>
                  <a:ext uri="{FF2B5EF4-FFF2-40B4-BE49-F238E27FC236}">
                    <a16:creationId xmlns:a16="http://schemas.microsoft.com/office/drawing/2014/main" id="{53842698-E2D2-4384-8C06-8A86FBB678C7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Graphic 161">
                <a:extLst>
                  <a:ext uri="{FF2B5EF4-FFF2-40B4-BE49-F238E27FC236}">
                    <a16:creationId xmlns:a16="http://schemas.microsoft.com/office/drawing/2014/main" id="{C36DBA64-8492-42E8-9212-59A008A41207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Graphic 161">
                <a:extLst>
                  <a:ext uri="{FF2B5EF4-FFF2-40B4-BE49-F238E27FC236}">
                    <a16:creationId xmlns:a16="http://schemas.microsoft.com/office/drawing/2014/main" id="{0F8BC19B-C4F5-4C27-80AB-BF12E50835CA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Graphic 161">
                <a:extLst>
                  <a:ext uri="{FF2B5EF4-FFF2-40B4-BE49-F238E27FC236}">
                    <a16:creationId xmlns:a16="http://schemas.microsoft.com/office/drawing/2014/main" id="{7CB54866-6E87-4FC2-BF8D-EDC4C64A7C2E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Graphic 161">
                <a:extLst>
                  <a:ext uri="{FF2B5EF4-FFF2-40B4-BE49-F238E27FC236}">
                    <a16:creationId xmlns:a16="http://schemas.microsoft.com/office/drawing/2014/main" id="{904E8BDE-43B6-42D8-AC99-59ECE074BBB0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Graphic 161">
                <a:extLst>
                  <a:ext uri="{FF2B5EF4-FFF2-40B4-BE49-F238E27FC236}">
                    <a16:creationId xmlns:a16="http://schemas.microsoft.com/office/drawing/2014/main" id="{C5C23F81-7727-4BA5-A074-ABA4F058A71B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Graphic 161">
                <a:extLst>
                  <a:ext uri="{FF2B5EF4-FFF2-40B4-BE49-F238E27FC236}">
                    <a16:creationId xmlns:a16="http://schemas.microsoft.com/office/drawing/2014/main" id="{A42280FD-28E3-4182-B20E-0B59FF73B4F2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Graphic 161">
                <a:extLst>
                  <a:ext uri="{FF2B5EF4-FFF2-40B4-BE49-F238E27FC236}">
                    <a16:creationId xmlns:a16="http://schemas.microsoft.com/office/drawing/2014/main" id="{72F265D7-A2EB-4577-B264-0B69AEC40891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5" name="Graphic 161">
                <a:extLst>
                  <a:ext uri="{FF2B5EF4-FFF2-40B4-BE49-F238E27FC236}">
                    <a16:creationId xmlns:a16="http://schemas.microsoft.com/office/drawing/2014/main" id="{3435BD58-B7D7-42F9-86AC-D2D70B2C72B1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Graphic 161">
                <a:extLst>
                  <a:ext uri="{FF2B5EF4-FFF2-40B4-BE49-F238E27FC236}">
                    <a16:creationId xmlns:a16="http://schemas.microsoft.com/office/drawing/2014/main" id="{7FCE1084-9EBA-4450-923D-599CF5B9F7EB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" name="Graphic 161">
                <a:extLst>
                  <a:ext uri="{FF2B5EF4-FFF2-40B4-BE49-F238E27FC236}">
                    <a16:creationId xmlns:a16="http://schemas.microsoft.com/office/drawing/2014/main" id="{CAE9718C-EB8F-4D6E-8882-3564139F8EFA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" name="Graphic 161">
                <a:extLst>
                  <a:ext uri="{FF2B5EF4-FFF2-40B4-BE49-F238E27FC236}">
                    <a16:creationId xmlns:a16="http://schemas.microsoft.com/office/drawing/2014/main" id="{6AD1A8E4-FB3C-4E67-83F7-6D43DBD46557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" name="Graphic 161">
                <a:extLst>
                  <a:ext uri="{FF2B5EF4-FFF2-40B4-BE49-F238E27FC236}">
                    <a16:creationId xmlns:a16="http://schemas.microsoft.com/office/drawing/2014/main" id="{C4DB3D12-65ED-482C-8C42-BB910F845AD6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" name="Graphic 161">
                <a:extLst>
                  <a:ext uri="{FF2B5EF4-FFF2-40B4-BE49-F238E27FC236}">
                    <a16:creationId xmlns:a16="http://schemas.microsoft.com/office/drawing/2014/main" id="{F315B992-3B97-4F40-9E53-7E631FB74D88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" name="Graphic 161">
                <a:extLst>
                  <a:ext uri="{FF2B5EF4-FFF2-40B4-BE49-F238E27FC236}">
                    <a16:creationId xmlns:a16="http://schemas.microsoft.com/office/drawing/2014/main" id="{7B514C25-239F-465E-A5AB-5B1A3F9EB2D0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" name="Graphic 161">
                <a:extLst>
                  <a:ext uri="{FF2B5EF4-FFF2-40B4-BE49-F238E27FC236}">
                    <a16:creationId xmlns:a16="http://schemas.microsoft.com/office/drawing/2014/main" id="{536B74B5-8102-49F4-A1B4-951769DC7583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" name="Graphic 161">
                <a:extLst>
                  <a:ext uri="{FF2B5EF4-FFF2-40B4-BE49-F238E27FC236}">
                    <a16:creationId xmlns:a16="http://schemas.microsoft.com/office/drawing/2014/main" id="{00611952-08F1-437E-AAD8-532CE9921A1E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" name="Graphic 161">
                <a:extLst>
                  <a:ext uri="{FF2B5EF4-FFF2-40B4-BE49-F238E27FC236}">
                    <a16:creationId xmlns:a16="http://schemas.microsoft.com/office/drawing/2014/main" id="{58989692-AF1F-4A3D-BCD2-76A131B25C32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" name="Graphic 161">
                <a:extLst>
                  <a:ext uri="{FF2B5EF4-FFF2-40B4-BE49-F238E27FC236}">
                    <a16:creationId xmlns:a16="http://schemas.microsoft.com/office/drawing/2014/main" id="{4A968152-6059-41D6-9DA9-3D0666308642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18" name="Group 217">
            <a:extLst>
              <a:ext uri="{FF2B5EF4-FFF2-40B4-BE49-F238E27FC236}">
                <a16:creationId xmlns:a16="http://schemas.microsoft.com/office/drawing/2014/main" id="{5BC3A486-C790-404B-AFCC-1297C5CFC1B1}"/>
              </a:ext>
            </a:extLst>
          </p:cNvPr>
          <p:cNvGrpSpPr/>
          <p:nvPr/>
        </p:nvGrpSpPr>
        <p:grpSpPr>
          <a:xfrm>
            <a:off x="6146023" y="1606060"/>
            <a:ext cx="383701" cy="383701"/>
            <a:chOff x="4527459" y="640845"/>
            <a:chExt cx="3123355" cy="3123355"/>
          </a:xfrm>
        </p:grpSpPr>
        <p:sp>
          <p:nvSpPr>
            <p:cNvPr id="208" name="Graphic 205">
              <a:extLst>
                <a:ext uri="{FF2B5EF4-FFF2-40B4-BE49-F238E27FC236}">
                  <a16:creationId xmlns:a16="http://schemas.microsoft.com/office/drawing/2014/main" id="{ACC49165-1C9D-4397-B0E9-A162EFF8AEC1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9" name="Graphic 205">
              <a:extLst>
                <a:ext uri="{FF2B5EF4-FFF2-40B4-BE49-F238E27FC236}">
                  <a16:creationId xmlns:a16="http://schemas.microsoft.com/office/drawing/2014/main" id="{D22CFEDE-6D33-4037-96E4-F306AF5EDC75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210" name="Graphic 205">
                <a:extLst>
                  <a:ext uri="{FF2B5EF4-FFF2-40B4-BE49-F238E27FC236}">
                    <a16:creationId xmlns:a16="http://schemas.microsoft.com/office/drawing/2014/main" id="{E0BE2C52-23A0-4205-BE86-765460EC8C56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" name="Graphic 205">
                <a:extLst>
                  <a:ext uri="{FF2B5EF4-FFF2-40B4-BE49-F238E27FC236}">
                    <a16:creationId xmlns:a16="http://schemas.microsoft.com/office/drawing/2014/main" id="{53F7D535-1E27-49D9-B001-8F0B95397C9E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Graphic 205">
                <a:extLst>
                  <a:ext uri="{FF2B5EF4-FFF2-40B4-BE49-F238E27FC236}">
                    <a16:creationId xmlns:a16="http://schemas.microsoft.com/office/drawing/2014/main" id="{5195B977-D8D6-4F12-BE7C-B12AF81206A3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Graphic 205">
                <a:extLst>
                  <a:ext uri="{FF2B5EF4-FFF2-40B4-BE49-F238E27FC236}">
                    <a16:creationId xmlns:a16="http://schemas.microsoft.com/office/drawing/2014/main" id="{737BCCB4-EA68-40E8-A4B2-A7BB2ED9470D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4" name="Graphic 205">
                <a:extLst>
                  <a:ext uri="{FF2B5EF4-FFF2-40B4-BE49-F238E27FC236}">
                    <a16:creationId xmlns:a16="http://schemas.microsoft.com/office/drawing/2014/main" id="{038B9B79-87D3-4E76-811C-C8F651B1D5C1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5" name="Graphic 205">
                <a:extLst>
                  <a:ext uri="{FF2B5EF4-FFF2-40B4-BE49-F238E27FC236}">
                    <a16:creationId xmlns:a16="http://schemas.microsoft.com/office/drawing/2014/main" id="{B2608A55-697C-4587-B88A-7996515D4677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Graphic 205">
                <a:extLst>
                  <a:ext uri="{FF2B5EF4-FFF2-40B4-BE49-F238E27FC236}">
                    <a16:creationId xmlns:a16="http://schemas.microsoft.com/office/drawing/2014/main" id="{8A02C713-B8E2-4FA2-9B02-535FC3BA1D2A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Graphic 205">
                <a:extLst>
                  <a:ext uri="{FF2B5EF4-FFF2-40B4-BE49-F238E27FC236}">
                    <a16:creationId xmlns:a16="http://schemas.microsoft.com/office/drawing/2014/main" id="{73AA35A5-B5F6-4E68-B126-42DBF005BBB7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28" name="Group 227">
            <a:extLst>
              <a:ext uri="{FF2B5EF4-FFF2-40B4-BE49-F238E27FC236}">
                <a16:creationId xmlns:a16="http://schemas.microsoft.com/office/drawing/2014/main" id="{8EBBA3F8-A92A-455F-B530-CF9D89E414A5}"/>
              </a:ext>
            </a:extLst>
          </p:cNvPr>
          <p:cNvGrpSpPr/>
          <p:nvPr/>
        </p:nvGrpSpPr>
        <p:grpSpPr>
          <a:xfrm>
            <a:off x="6627310" y="1606060"/>
            <a:ext cx="383701" cy="383701"/>
            <a:chOff x="4531333" y="640629"/>
            <a:chExt cx="3123355" cy="3123355"/>
          </a:xfrm>
        </p:grpSpPr>
        <p:sp>
          <p:nvSpPr>
            <p:cNvPr id="222" name="Graphic 220">
              <a:extLst>
                <a:ext uri="{FF2B5EF4-FFF2-40B4-BE49-F238E27FC236}">
                  <a16:creationId xmlns:a16="http://schemas.microsoft.com/office/drawing/2014/main" id="{F5963BC3-FAE3-4036-97F8-BC6B195FF5E3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26" name="Group 225">
              <a:extLst>
                <a:ext uri="{FF2B5EF4-FFF2-40B4-BE49-F238E27FC236}">
                  <a16:creationId xmlns:a16="http://schemas.microsoft.com/office/drawing/2014/main" id="{8B2DDD49-3BF7-4F1E-9D23-87A35B358495}"/>
                </a:ext>
              </a:extLst>
            </p:cNvPr>
            <p:cNvGrpSpPr/>
            <p:nvPr/>
          </p:nvGrpSpPr>
          <p:grpSpPr>
            <a:xfrm>
              <a:off x="4826445" y="1336903"/>
              <a:ext cx="2525897" cy="1568946"/>
              <a:chOff x="4826445" y="1336903"/>
              <a:chExt cx="2525897" cy="1568946"/>
            </a:xfrm>
          </p:grpSpPr>
          <p:sp>
            <p:nvSpPr>
              <p:cNvPr id="223" name="Graphic 220">
                <a:extLst>
                  <a:ext uri="{FF2B5EF4-FFF2-40B4-BE49-F238E27FC236}">
                    <a16:creationId xmlns:a16="http://schemas.microsoft.com/office/drawing/2014/main" id="{F5963BC3-FAE3-4036-97F8-BC6B195FF5E3}"/>
                  </a:ext>
                </a:extLst>
              </p:cNvPr>
              <p:cNvSpPr/>
              <p:nvPr/>
            </p:nvSpPr>
            <p:spPr>
              <a:xfrm>
                <a:off x="4983774" y="1463637"/>
                <a:ext cx="1006342" cy="863682"/>
              </a:xfrm>
              <a:custGeom>
                <a:avLst/>
                <a:gdLst>
                  <a:gd name="connsiteX0" fmla="*/ 963850 w 1006342"/>
                  <a:gd name="connsiteY0" fmla="*/ 705169 h 863682"/>
                  <a:gd name="connsiteX1" fmla="*/ 211646 w 1006342"/>
                  <a:gd name="connsiteY1" fmla="*/ 705169 h 863682"/>
                  <a:gd name="connsiteX2" fmla="*/ 162722 w 1006342"/>
                  <a:gd name="connsiteY2" fmla="*/ 656245 h 863682"/>
                  <a:gd name="connsiteX3" fmla="*/ 162722 w 1006342"/>
                  <a:gd name="connsiteY3" fmla="*/ 207462 h 863682"/>
                  <a:gd name="connsiteX4" fmla="*/ 211646 w 1006342"/>
                  <a:gd name="connsiteY4" fmla="*/ 158537 h 863682"/>
                  <a:gd name="connsiteX5" fmla="*/ 943119 w 1006342"/>
                  <a:gd name="connsiteY5" fmla="*/ 158537 h 863682"/>
                  <a:gd name="connsiteX6" fmla="*/ 943119 w 1006342"/>
                  <a:gd name="connsiteY6" fmla="*/ 0 h 863682"/>
                  <a:gd name="connsiteX7" fmla="*/ 96390 w 1006342"/>
                  <a:gd name="connsiteY7" fmla="*/ 0 h 863682"/>
                  <a:gd name="connsiteX8" fmla="*/ 0 w 1006342"/>
                  <a:gd name="connsiteY8" fmla="*/ 96390 h 863682"/>
                  <a:gd name="connsiteX9" fmla="*/ 0 w 1006342"/>
                  <a:gd name="connsiteY9" fmla="*/ 767292 h 863682"/>
                  <a:gd name="connsiteX10" fmla="*/ 96390 w 1006342"/>
                  <a:gd name="connsiteY10" fmla="*/ 863682 h 863682"/>
                  <a:gd name="connsiteX11" fmla="*/ 1006342 w 1006342"/>
                  <a:gd name="connsiteY11" fmla="*/ 863682 h 863682"/>
                  <a:gd name="connsiteX12" fmla="*/ 963850 w 1006342"/>
                  <a:gd name="connsiteY12" fmla="*/ 705169 h 86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6342" h="863682">
                    <a:moveTo>
                      <a:pt x="963850" y="705169"/>
                    </a:moveTo>
                    <a:lnTo>
                      <a:pt x="211646" y="705169"/>
                    </a:lnTo>
                    <a:cubicBezTo>
                      <a:pt x="184626" y="705169"/>
                      <a:pt x="162722" y="683265"/>
                      <a:pt x="162722" y="656245"/>
                    </a:cubicBezTo>
                    <a:lnTo>
                      <a:pt x="162722" y="207462"/>
                    </a:lnTo>
                    <a:cubicBezTo>
                      <a:pt x="162722" y="180441"/>
                      <a:pt x="184626" y="158537"/>
                      <a:pt x="211646" y="158537"/>
                    </a:cubicBezTo>
                    <a:lnTo>
                      <a:pt x="943119" y="158537"/>
                    </a:lnTo>
                    <a:lnTo>
                      <a:pt x="943119" y="0"/>
                    </a:lnTo>
                    <a:lnTo>
                      <a:pt x="96390" y="0"/>
                    </a:lnTo>
                    <a:cubicBezTo>
                      <a:pt x="43161" y="0"/>
                      <a:pt x="0" y="43161"/>
                      <a:pt x="0" y="96390"/>
                    </a:cubicBezTo>
                    <a:lnTo>
                      <a:pt x="0" y="767292"/>
                    </a:lnTo>
                    <a:cubicBezTo>
                      <a:pt x="0" y="820521"/>
                      <a:pt x="43161" y="863682"/>
                      <a:pt x="96390" y="863682"/>
                    </a:cubicBezTo>
                    <a:lnTo>
                      <a:pt x="1006342" y="863682"/>
                    </a:lnTo>
                    <a:cubicBezTo>
                      <a:pt x="988408" y="812008"/>
                      <a:pt x="974204" y="759067"/>
                      <a:pt x="963850" y="7051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4" name="Graphic 220">
                <a:extLst>
                  <a:ext uri="{FF2B5EF4-FFF2-40B4-BE49-F238E27FC236}">
                    <a16:creationId xmlns:a16="http://schemas.microsoft.com/office/drawing/2014/main" id="{F5963BC3-FAE3-4036-97F8-BC6B195FF5E3}"/>
                  </a:ext>
                </a:extLst>
              </p:cNvPr>
              <p:cNvSpPr/>
              <p:nvPr/>
            </p:nvSpPr>
            <p:spPr>
              <a:xfrm>
                <a:off x="4826445" y="2445733"/>
                <a:ext cx="1447269" cy="348614"/>
              </a:xfrm>
              <a:custGeom>
                <a:avLst/>
                <a:gdLst>
                  <a:gd name="connsiteX0" fmla="*/ 1305351 w 1447269"/>
                  <a:gd name="connsiteY0" fmla="*/ 160259 h 348614"/>
                  <a:gd name="connsiteX1" fmla="*/ 1212309 w 1447269"/>
                  <a:gd name="connsiteY1" fmla="*/ 0 h 348614"/>
                  <a:gd name="connsiteX2" fmla="*/ 182413 w 1447269"/>
                  <a:gd name="connsiteY2" fmla="*/ 0 h 348614"/>
                  <a:gd name="connsiteX3" fmla="*/ 147908 w 1447269"/>
                  <a:gd name="connsiteY3" fmla="*/ 18723 h 348614"/>
                  <a:gd name="connsiteX4" fmla="*/ 12948 w 1447269"/>
                  <a:gd name="connsiteY4" fmla="*/ 226161 h 348614"/>
                  <a:gd name="connsiteX5" fmla="*/ 79376 w 1447269"/>
                  <a:gd name="connsiteY5" fmla="*/ 348615 h 348614"/>
                  <a:gd name="connsiteX6" fmla="*/ 1411951 w 1447269"/>
                  <a:gd name="connsiteY6" fmla="*/ 348615 h 348614"/>
                  <a:gd name="connsiteX7" fmla="*/ 1447269 w 1447269"/>
                  <a:gd name="connsiteY7" fmla="*/ 328601 h 348614"/>
                  <a:gd name="connsiteX8" fmla="*/ 1305351 w 1447269"/>
                  <a:gd name="connsiteY8" fmla="*/ 160259 h 3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7269" h="348614">
                    <a:moveTo>
                      <a:pt x="1305351" y="160259"/>
                    </a:moveTo>
                    <a:cubicBezTo>
                      <a:pt x="1269841" y="109039"/>
                      <a:pt x="1238803" y="55452"/>
                      <a:pt x="1212309" y="0"/>
                    </a:cubicBezTo>
                    <a:lnTo>
                      <a:pt x="182413" y="0"/>
                    </a:lnTo>
                    <a:cubicBezTo>
                      <a:pt x="168472" y="0"/>
                      <a:pt x="155488" y="7054"/>
                      <a:pt x="147908" y="18723"/>
                    </a:cubicBezTo>
                    <a:lnTo>
                      <a:pt x="12948" y="226161"/>
                    </a:lnTo>
                    <a:cubicBezTo>
                      <a:pt x="-21342" y="278863"/>
                      <a:pt x="16487" y="348615"/>
                      <a:pt x="79376" y="348615"/>
                    </a:cubicBezTo>
                    <a:lnTo>
                      <a:pt x="1411951" y="348615"/>
                    </a:lnTo>
                    <a:cubicBezTo>
                      <a:pt x="1427805" y="348615"/>
                      <a:pt x="1440335" y="340222"/>
                      <a:pt x="1447269" y="328601"/>
                    </a:cubicBezTo>
                    <a:cubicBezTo>
                      <a:pt x="1395069" y="277333"/>
                      <a:pt x="1347508" y="221044"/>
                      <a:pt x="1305351" y="1602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5" name="Graphic 220">
                <a:extLst>
                  <a:ext uri="{FF2B5EF4-FFF2-40B4-BE49-F238E27FC236}">
                    <a16:creationId xmlns:a16="http://schemas.microsoft.com/office/drawing/2014/main" id="{F5963BC3-FAE3-4036-97F8-BC6B195FF5E3}"/>
                  </a:ext>
                </a:extLst>
              </p:cNvPr>
              <p:cNvSpPr/>
              <p:nvPr/>
            </p:nvSpPr>
            <p:spPr>
              <a:xfrm>
                <a:off x="6056018" y="1336903"/>
                <a:ext cx="1296324" cy="1568946"/>
              </a:xfrm>
              <a:custGeom>
                <a:avLst/>
                <a:gdLst>
                  <a:gd name="connsiteX0" fmla="*/ 1058231 w 1296324"/>
                  <a:gd name="connsiteY0" fmla="*/ 94046 h 1568946"/>
                  <a:gd name="connsiteX1" fmla="*/ 1058231 w 1296324"/>
                  <a:gd name="connsiteY1" fmla="*/ 180584 h 1568946"/>
                  <a:gd name="connsiteX2" fmla="*/ 797446 w 1296324"/>
                  <a:gd name="connsiteY2" fmla="*/ 120398 h 1568946"/>
                  <a:gd name="connsiteX3" fmla="*/ 797446 w 1296324"/>
                  <a:gd name="connsiteY3" fmla="*/ 33860 h 1568946"/>
                  <a:gd name="connsiteX4" fmla="*/ 650051 w 1296324"/>
                  <a:gd name="connsiteY4" fmla="*/ 0 h 1568946"/>
                  <a:gd name="connsiteX5" fmla="*/ 498879 w 1296324"/>
                  <a:gd name="connsiteY5" fmla="*/ 33860 h 1568946"/>
                  <a:gd name="connsiteX6" fmla="*/ 498879 w 1296324"/>
                  <a:gd name="connsiteY6" fmla="*/ 120398 h 1568946"/>
                  <a:gd name="connsiteX7" fmla="*/ 238093 w 1296324"/>
                  <a:gd name="connsiteY7" fmla="*/ 180584 h 1568946"/>
                  <a:gd name="connsiteX8" fmla="*/ 238093 w 1296324"/>
                  <a:gd name="connsiteY8" fmla="*/ 94046 h 1568946"/>
                  <a:gd name="connsiteX9" fmla="*/ 0 w 1296324"/>
                  <a:gd name="connsiteY9" fmla="*/ 146725 h 1568946"/>
                  <a:gd name="connsiteX10" fmla="*/ 0 w 1296324"/>
                  <a:gd name="connsiteY10" fmla="*/ 613274 h 1568946"/>
                  <a:gd name="connsiteX11" fmla="*/ 650051 w 1296324"/>
                  <a:gd name="connsiteY11" fmla="*/ 1568947 h 1568946"/>
                  <a:gd name="connsiteX12" fmla="*/ 1296325 w 1296324"/>
                  <a:gd name="connsiteY12" fmla="*/ 613274 h 1568946"/>
                  <a:gd name="connsiteX13" fmla="*/ 1296325 w 1296324"/>
                  <a:gd name="connsiteY13" fmla="*/ 146725 h 1568946"/>
                  <a:gd name="connsiteX14" fmla="*/ 1058231 w 1296324"/>
                  <a:gd name="connsiteY14" fmla="*/ 94046 h 1568946"/>
                  <a:gd name="connsiteX15" fmla="*/ 177643 w 1296324"/>
                  <a:gd name="connsiteY15" fmla="*/ 613251 h 1568946"/>
                  <a:gd name="connsiteX16" fmla="*/ 177643 w 1296324"/>
                  <a:gd name="connsiteY16" fmla="*/ 379988 h 1568946"/>
                  <a:gd name="connsiteX17" fmla="*/ 650075 w 1296324"/>
                  <a:gd name="connsiteY17" fmla="*/ 270877 h 1568946"/>
                  <a:gd name="connsiteX18" fmla="*/ 1002803 w 1296324"/>
                  <a:gd name="connsiteY18" fmla="*/ 353971 h 1568946"/>
                  <a:gd name="connsiteX19" fmla="*/ 303469 w 1296324"/>
                  <a:gd name="connsiteY19" fmla="*/ 1053306 h 1568946"/>
                  <a:gd name="connsiteX20" fmla="*/ 196534 w 1296324"/>
                  <a:gd name="connsiteY20" fmla="*/ 786327 h 1568946"/>
                  <a:gd name="connsiteX21" fmla="*/ 177643 w 1296324"/>
                  <a:gd name="connsiteY21" fmla="*/ 613251 h 1568946"/>
                  <a:gd name="connsiteX22" fmla="*/ 1099815 w 1296324"/>
                  <a:gd name="connsiteY22" fmla="*/ 786327 h 1568946"/>
                  <a:gd name="connsiteX23" fmla="*/ 650075 w 1296324"/>
                  <a:gd name="connsiteY23" fmla="*/ 1373274 h 1568946"/>
                  <a:gd name="connsiteX24" fmla="*/ 404450 w 1296324"/>
                  <a:gd name="connsiteY24" fmla="*/ 1189079 h 1568946"/>
                  <a:gd name="connsiteX25" fmla="*/ 1118729 w 1296324"/>
                  <a:gd name="connsiteY25" fmla="*/ 474799 h 1568946"/>
                  <a:gd name="connsiteX26" fmla="*/ 1118729 w 1296324"/>
                  <a:gd name="connsiteY26" fmla="*/ 613274 h 1568946"/>
                  <a:gd name="connsiteX27" fmla="*/ 1099815 w 1296324"/>
                  <a:gd name="connsiteY27" fmla="*/ 786327 h 1568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96324" h="1568946">
                    <a:moveTo>
                      <a:pt x="1058231" y="94046"/>
                    </a:moveTo>
                    <a:lnTo>
                      <a:pt x="1058231" y="180584"/>
                    </a:lnTo>
                    <a:lnTo>
                      <a:pt x="797446" y="120398"/>
                    </a:lnTo>
                    <a:lnTo>
                      <a:pt x="797446" y="33860"/>
                    </a:lnTo>
                    <a:lnTo>
                      <a:pt x="650051" y="0"/>
                    </a:lnTo>
                    <a:lnTo>
                      <a:pt x="498879" y="33860"/>
                    </a:lnTo>
                    <a:lnTo>
                      <a:pt x="498879" y="120398"/>
                    </a:lnTo>
                    <a:lnTo>
                      <a:pt x="238093" y="180584"/>
                    </a:lnTo>
                    <a:lnTo>
                      <a:pt x="238093" y="94046"/>
                    </a:lnTo>
                    <a:lnTo>
                      <a:pt x="0" y="146725"/>
                    </a:lnTo>
                    <a:lnTo>
                      <a:pt x="0" y="613274"/>
                    </a:lnTo>
                    <a:cubicBezTo>
                      <a:pt x="0" y="1045965"/>
                      <a:pt x="268342" y="1414666"/>
                      <a:pt x="650051" y="1568947"/>
                    </a:cubicBezTo>
                    <a:cubicBezTo>
                      <a:pt x="1027983" y="1414690"/>
                      <a:pt x="1296325" y="1045965"/>
                      <a:pt x="1296325" y="613274"/>
                    </a:cubicBezTo>
                    <a:lnTo>
                      <a:pt x="1296325" y="146725"/>
                    </a:lnTo>
                    <a:lnTo>
                      <a:pt x="1058231" y="94046"/>
                    </a:lnTo>
                    <a:close/>
                    <a:moveTo>
                      <a:pt x="177643" y="613251"/>
                    </a:moveTo>
                    <a:lnTo>
                      <a:pt x="177643" y="379988"/>
                    </a:lnTo>
                    <a:lnTo>
                      <a:pt x="650075" y="270877"/>
                    </a:lnTo>
                    <a:cubicBezTo>
                      <a:pt x="824706" y="313034"/>
                      <a:pt x="934510" y="338572"/>
                      <a:pt x="1002803" y="353971"/>
                    </a:cubicBezTo>
                    <a:lnTo>
                      <a:pt x="303469" y="1053306"/>
                    </a:lnTo>
                    <a:cubicBezTo>
                      <a:pt x="252464" y="971215"/>
                      <a:pt x="215376" y="880086"/>
                      <a:pt x="196534" y="786327"/>
                    </a:cubicBezTo>
                    <a:cubicBezTo>
                      <a:pt x="181421" y="729894"/>
                      <a:pt x="177643" y="673461"/>
                      <a:pt x="177643" y="613251"/>
                    </a:cubicBezTo>
                    <a:close/>
                    <a:moveTo>
                      <a:pt x="1099815" y="786327"/>
                    </a:moveTo>
                    <a:cubicBezTo>
                      <a:pt x="1050675" y="1034654"/>
                      <a:pt x="880612" y="1252876"/>
                      <a:pt x="650075" y="1373274"/>
                    </a:cubicBezTo>
                    <a:cubicBezTo>
                      <a:pt x="557248" y="1325211"/>
                      <a:pt x="475397" y="1262608"/>
                      <a:pt x="404450" y="1189079"/>
                    </a:cubicBezTo>
                    <a:lnTo>
                      <a:pt x="1118729" y="474799"/>
                    </a:lnTo>
                    <a:lnTo>
                      <a:pt x="1118729" y="613274"/>
                    </a:lnTo>
                    <a:cubicBezTo>
                      <a:pt x="1118705" y="673461"/>
                      <a:pt x="1114927" y="729894"/>
                      <a:pt x="1099815" y="7863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64" name="Graphic 262">
            <a:extLst>
              <a:ext uri="{FF2B5EF4-FFF2-40B4-BE49-F238E27FC236}">
                <a16:creationId xmlns:a16="http://schemas.microsoft.com/office/drawing/2014/main" id="{2172DA1D-F5C4-401F-8A61-27A2AB09D73E}"/>
              </a:ext>
            </a:extLst>
          </p:cNvPr>
          <p:cNvGrpSpPr/>
          <p:nvPr/>
        </p:nvGrpSpPr>
        <p:grpSpPr>
          <a:xfrm>
            <a:off x="7108599" y="1606059"/>
            <a:ext cx="383701" cy="383701"/>
            <a:chOff x="4528440" y="642758"/>
            <a:chExt cx="3123355" cy="3123355"/>
          </a:xfrm>
        </p:grpSpPr>
        <p:sp>
          <p:nvSpPr>
            <p:cNvPr id="429" name="Graphic 262">
              <a:extLst>
                <a:ext uri="{FF2B5EF4-FFF2-40B4-BE49-F238E27FC236}">
                  <a16:creationId xmlns:a16="http://schemas.microsoft.com/office/drawing/2014/main" id="{E5F5A8B6-F03F-46D3-917D-F9789BE184F4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30" name="Graphic 262">
              <a:extLst>
                <a:ext uri="{FF2B5EF4-FFF2-40B4-BE49-F238E27FC236}">
                  <a16:creationId xmlns:a16="http://schemas.microsoft.com/office/drawing/2014/main" id="{E26EA9A2-0611-4081-8F50-0F152D2A6BB4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431" name="Graphic 262">
                <a:extLst>
                  <a:ext uri="{FF2B5EF4-FFF2-40B4-BE49-F238E27FC236}">
                    <a16:creationId xmlns:a16="http://schemas.microsoft.com/office/drawing/2014/main" id="{4E563974-B1C6-4A08-8114-C15109C85AC0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" name="Graphic 262">
                <a:extLst>
                  <a:ext uri="{FF2B5EF4-FFF2-40B4-BE49-F238E27FC236}">
                    <a16:creationId xmlns:a16="http://schemas.microsoft.com/office/drawing/2014/main" id="{610FC8C7-C3B3-405F-88D2-98AC7E17BB39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33" name="Google Shape;323;p10">
            <a:extLst>
              <a:ext uri="{FF2B5EF4-FFF2-40B4-BE49-F238E27FC236}">
                <a16:creationId xmlns:a16="http://schemas.microsoft.com/office/drawing/2014/main" id="{EE088B01-5D5E-42C4-ACAF-3C351FF56288}"/>
              </a:ext>
            </a:extLst>
          </p:cNvPr>
          <p:cNvSpPr/>
          <p:nvPr/>
        </p:nvSpPr>
        <p:spPr>
          <a:xfrm>
            <a:off x="4717682" y="3249280"/>
            <a:ext cx="35266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 dirty="0"/>
          </a:p>
        </p:txBody>
      </p:sp>
      <p:sp>
        <p:nvSpPr>
          <p:cNvPr id="434" name="Google Shape;325;p10">
            <a:extLst>
              <a:ext uri="{FF2B5EF4-FFF2-40B4-BE49-F238E27FC236}">
                <a16:creationId xmlns:a16="http://schemas.microsoft.com/office/drawing/2014/main" id="{35FBB5C9-F653-4773-BCD1-EA955F4B6398}"/>
              </a:ext>
            </a:extLst>
          </p:cNvPr>
          <p:cNvSpPr/>
          <p:nvPr/>
        </p:nvSpPr>
        <p:spPr>
          <a:xfrm>
            <a:off x="5130433" y="3249280"/>
            <a:ext cx="493725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 dirty="0"/>
          </a:p>
        </p:txBody>
      </p:sp>
      <p:sp>
        <p:nvSpPr>
          <p:cNvPr id="435" name="Google Shape;327;p10">
            <a:extLst>
              <a:ext uri="{FF2B5EF4-FFF2-40B4-BE49-F238E27FC236}">
                <a16:creationId xmlns:a16="http://schemas.microsoft.com/office/drawing/2014/main" id="{392AD727-95CF-432A-80D2-0EB02B11BEFA}"/>
              </a:ext>
            </a:extLst>
          </p:cNvPr>
          <p:cNvSpPr/>
          <p:nvPr/>
        </p:nvSpPr>
        <p:spPr>
          <a:xfrm>
            <a:off x="7106195" y="3249280"/>
            <a:ext cx="37350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Tagging</a:t>
            </a:r>
            <a:endParaRPr dirty="0"/>
          </a:p>
        </p:txBody>
      </p:sp>
      <p:sp>
        <p:nvSpPr>
          <p:cNvPr id="436" name="Google Shape;329;p10">
            <a:extLst>
              <a:ext uri="{FF2B5EF4-FFF2-40B4-BE49-F238E27FC236}">
                <a16:creationId xmlns:a16="http://schemas.microsoft.com/office/drawing/2014/main" id="{0EBED5EB-CAB1-4DF7-8179-0B455EA8D3A0}"/>
              </a:ext>
            </a:extLst>
          </p:cNvPr>
          <p:cNvSpPr/>
          <p:nvPr/>
        </p:nvSpPr>
        <p:spPr>
          <a:xfrm>
            <a:off x="6620370" y="3249280"/>
            <a:ext cx="38792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</a:t>
            </a:r>
            <a:endParaRPr dirty="0"/>
          </a:p>
        </p:txBody>
      </p:sp>
      <p:sp>
        <p:nvSpPr>
          <p:cNvPr id="437" name="Google Shape;331;p10">
            <a:extLst>
              <a:ext uri="{FF2B5EF4-FFF2-40B4-BE49-F238E27FC236}">
                <a16:creationId xmlns:a16="http://schemas.microsoft.com/office/drawing/2014/main" id="{E65E5CC4-C11B-467F-9695-B0D775D74CE2}"/>
              </a:ext>
            </a:extLst>
          </p:cNvPr>
          <p:cNvSpPr/>
          <p:nvPr/>
        </p:nvSpPr>
        <p:spPr>
          <a:xfrm>
            <a:off x="6077957" y="3249280"/>
            <a:ext cx="52257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Threat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Intelligence</a:t>
            </a:r>
            <a:endParaRPr dirty="0"/>
          </a:p>
        </p:txBody>
      </p:sp>
      <p:sp>
        <p:nvSpPr>
          <p:cNvPr id="438" name="Google Shape;333;p10">
            <a:extLst>
              <a:ext uri="{FF2B5EF4-FFF2-40B4-BE49-F238E27FC236}">
                <a16:creationId xmlns:a16="http://schemas.microsoft.com/office/drawing/2014/main" id="{A9882BE4-5D96-4FF5-B126-FB41DC97049F}"/>
              </a:ext>
            </a:extLst>
          </p:cNvPr>
          <p:cNvSpPr/>
          <p:nvPr/>
        </p:nvSpPr>
        <p:spPr>
          <a:xfrm>
            <a:off x="5648749" y="3249280"/>
            <a:ext cx="411971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Analytics</a:t>
            </a:r>
            <a:endParaRPr dirty="0"/>
          </a:p>
        </p:txBody>
      </p: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0073F91D-7265-406E-9433-77A6A012ED4A}"/>
              </a:ext>
            </a:extLst>
          </p:cNvPr>
          <p:cNvGrpSpPr/>
          <p:nvPr/>
        </p:nvGrpSpPr>
        <p:grpSpPr>
          <a:xfrm>
            <a:off x="4702161" y="2865579"/>
            <a:ext cx="383702" cy="383702"/>
            <a:chOff x="4527459" y="640845"/>
            <a:chExt cx="3123355" cy="3123355"/>
          </a:xfrm>
        </p:grpSpPr>
        <p:sp>
          <p:nvSpPr>
            <p:cNvPr id="440" name="Graphic 62">
              <a:extLst>
                <a:ext uri="{FF2B5EF4-FFF2-40B4-BE49-F238E27FC236}">
                  <a16:creationId xmlns:a16="http://schemas.microsoft.com/office/drawing/2014/main" id="{624DB04A-929F-4F37-B106-326746D8457D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1" name="Freeform: Shape 440">
              <a:extLst>
                <a:ext uri="{FF2B5EF4-FFF2-40B4-BE49-F238E27FC236}">
                  <a16:creationId xmlns:a16="http://schemas.microsoft.com/office/drawing/2014/main" id="{8002D843-5CC8-4285-B68C-E26366633EA4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2" name="Group 441">
            <a:extLst>
              <a:ext uri="{FF2B5EF4-FFF2-40B4-BE49-F238E27FC236}">
                <a16:creationId xmlns:a16="http://schemas.microsoft.com/office/drawing/2014/main" id="{406B606C-3498-43FF-AAB6-642C21D3C4B5}"/>
              </a:ext>
            </a:extLst>
          </p:cNvPr>
          <p:cNvGrpSpPr/>
          <p:nvPr/>
        </p:nvGrpSpPr>
        <p:grpSpPr>
          <a:xfrm>
            <a:off x="5183449" y="2865579"/>
            <a:ext cx="383701" cy="383701"/>
            <a:chOff x="4527459" y="639625"/>
            <a:chExt cx="3123355" cy="3123355"/>
          </a:xfrm>
        </p:grpSpPr>
        <p:sp>
          <p:nvSpPr>
            <p:cNvPr id="443" name="Graphic 153">
              <a:extLst>
                <a:ext uri="{FF2B5EF4-FFF2-40B4-BE49-F238E27FC236}">
                  <a16:creationId xmlns:a16="http://schemas.microsoft.com/office/drawing/2014/main" id="{A77F488F-47CE-4E46-B1BB-FEF80A7CE0D4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4" name="Freeform: Shape 443">
              <a:extLst>
                <a:ext uri="{FF2B5EF4-FFF2-40B4-BE49-F238E27FC236}">
                  <a16:creationId xmlns:a16="http://schemas.microsoft.com/office/drawing/2014/main" id="{F2EFE19E-5D1C-4C04-9C0A-9CDB2750D3BD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45" name="Group 444">
            <a:extLst>
              <a:ext uri="{FF2B5EF4-FFF2-40B4-BE49-F238E27FC236}">
                <a16:creationId xmlns:a16="http://schemas.microsoft.com/office/drawing/2014/main" id="{74DC9E50-9578-4B48-9B4E-294405516545}"/>
              </a:ext>
            </a:extLst>
          </p:cNvPr>
          <p:cNvGrpSpPr/>
          <p:nvPr/>
        </p:nvGrpSpPr>
        <p:grpSpPr>
          <a:xfrm>
            <a:off x="5664736" y="2865579"/>
            <a:ext cx="383701" cy="383701"/>
            <a:chOff x="4527459" y="640845"/>
            <a:chExt cx="3123355" cy="3123355"/>
          </a:xfrm>
        </p:grpSpPr>
        <p:sp>
          <p:nvSpPr>
            <p:cNvPr id="446" name="Graphic 161">
              <a:extLst>
                <a:ext uri="{FF2B5EF4-FFF2-40B4-BE49-F238E27FC236}">
                  <a16:creationId xmlns:a16="http://schemas.microsoft.com/office/drawing/2014/main" id="{7C5E45A4-4DAE-4CC1-8086-F4AB50111DED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47" name="Group 446">
              <a:extLst>
                <a:ext uri="{FF2B5EF4-FFF2-40B4-BE49-F238E27FC236}">
                  <a16:creationId xmlns:a16="http://schemas.microsoft.com/office/drawing/2014/main" id="{83C677F6-9D32-4BAF-824D-78B11A0BAF36}"/>
                </a:ext>
              </a:extLst>
            </p:cNvPr>
            <p:cNvGrpSpPr/>
            <p:nvPr/>
          </p:nvGrpSpPr>
          <p:grpSpPr>
            <a:xfrm>
              <a:off x="4997978" y="1421935"/>
              <a:ext cx="2302189" cy="1752173"/>
              <a:chOff x="4997978" y="1421935"/>
              <a:chExt cx="2302189" cy="1752173"/>
            </a:xfrm>
          </p:grpSpPr>
          <p:sp>
            <p:nvSpPr>
              <p:cNvPr id="448" name="Graphic 161">
                <a:extLst>
                  <a:ext uri="{FF2B5EF4-FFF2-40B4-BE49-F238E27FC236}">
                    <a16:creationId xmlns:a16="http://schemas.microsoft.com/office/drawing/2014/main" id="{CCDD309D-2F34-433A-A1BA-8AAAB6524A97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" name="Graphic 161">
                <a:extLst>
                  <a:ext uri="{FF2B5EF4-FFF2-40B4-BE49-F238E27FC236}">
                    <a16:creationId xmlns:a16="http://schemas.microsoft.com/office/drawing/2014/main" id="{11C67FAD-C58A-47B0-A302-1C6F5B5CF545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0" name="Graphic 161">
                <a:extLst>
                  <a:ext uri="{FF2B5EF4-FFF2-40B4-BE49-F238E27FC236}">
                    <a16:creationId xmlns:a16="http://schemas.microsoft.com/office/drawing/2014/main" id="{4CF952A8-2579-44A0-BE74-4375FF69C112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" name="Graphic 161">
                <a:extLst>
                  <a:ext uri="{FF2B5EF4-FFF2-40B4-BE49-F238E27FC236}">
                    <a16:creationId xmlns:a16="http://schemas.microsoft.com/office/drawing/2014/main" id="{5BFEBA2A-85C3-49A3-9A82-ACCF3D7EE66F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" name="Graphic 161">
                <a:extLst>
                  <a:ext uri="{FF2B5EF4-FFF2-40B4-BE49-F238E27FC236}">
                    <a16:creationId xmlns:a16="http://schemas.microsoft.com/office/drawing/2014/main" id="{B5BCA284-6900-483C-825D-1284B64184C1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" name="Graphic 161">
                <a:extLst>
                  <a:ext uri="{FF2B5EF4-FFF2-40B4-BE49-F238E27FC236}">
                    <a16:creationId xmlns:a16="http://schemas.microsoft.com/office/drawing/2014/main" id="{1B821DFE-0CDF-417C-837A-698ED76F5F0A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" name="Graphic 161">
                <a:extLst>
                  <a:ext uri="{FF2B5EF4-FFF2-40B4-BE49-F238E27FC236}">
                    <a16:creationId xmlns:a16="http://schemas.microsoft.com/office/drawing/2014/main" id="{7CFE1903-1A65-406E-9355-33FD907EA445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" name="Graphic 161">
                <a:extLst>
                  <a:ext uri="{FF2B5EF4-FFF2-40B4-BE49-F238E27FC236}">
                    <a16:creationId xmlns:a16="http://schemas.microsoft.com/office/drawing/2014/main" id="{1F68578E-473B-494D-B039-A4DB17AF9549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" name="Graphic 161">
                <a:extLst>
                  <a:ext uri="{FF2B5EF4-FFF2-40B4-BE49-F238E27FC236}">
                    <a16:creationId xmlns:a16="http://schemas.microsoft.com/office/drawing/2014/main" id="{AE2EE943-A55D-4E75-B1A5-6C183C6C4ACE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" name="Graphic 161">
                <a:extLst>
                  <a:ext uri="{FF2B5EF4-FFF2-40B4-BE49-F238E27FC236}">
                    <a16:creationId xmlns:a16="http://schemas.microsoft.com/office/drawing/2014/main" id="{6F28BBD3-8E01-42B5-B4FE-D368A7116E4C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" name="Graphic 161">
                <a:extLst>
                  <a:ext uri="{FF2B5EF4-FFF2-40B4-BE49-F238E27FC236}">
                    <a16:creationId xmlns:a16="http://schemas.microsoft.com/office/drawing/2014/main" id="{C3277616-09D2-47E5-B0BF-B3155352CA4E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" name="Graphic 161">
                <a:extLst>
                  <a:ext uri="{FF2B5EF4-FFF2-40B4-BE49-F238E27FC236}">
                    <a16:creationId xmlns:a16="http://schemas.microsoft.com/office/drawing/2014/main" id="{8FAB3B06-A1DB-4BEC-93FB-A19940442DF6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" name="Graphic 161">
                <a:extLst>
                  <a:ext uri="{FF2B5EF4-FFF2-40B4-BE49-F238E27FC236}">
                    <a16:creationId xmlns:a16="http://schemas.microsoft.com/office/drawing/2014/main" id="{4216C167-71F3-4F8C-9F4A-0223C2131DC8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" name="Graphic 161">
                <a:extLst>
                  <a:ext uri="{FF2B5EF4-FFF2-40B4-BE49-F238E27FC236}">
                    <a16:creationId xmlns:a16="http://schemas.microsoft.com/office/drawing/2014/main" id="{71DF36B6-8513-43B0-8705-8DA46047C45D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" name="Graphic 161">
                <a:extLst>
                  <a:ext uri="{FF2B5EF4-FFF2-40B4-BE49-F238E27FC236}">
                    <a16:creationId xmlns:a16="http://schemas.microsoft.com/office/drawing/2014/main" id="{B16A0A99-5A41-499F-B6E9-042FC90A027F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" name="Graphic 161">
                <a:extLst>
                  <a:ext uri="{FF2B5EF4-FFF2-40B4-BE49-F238E27FC236}">
                    <a16:creationId xmlns:a16="http://schemas.microsoft.com/office/drawing/2014/main" id="{37EDF70D-4F0B-4943-9ECF-5C397091282D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" name="Graphic 161">
                <a:extLst>
                  <a:ext uri="{FF2B5EF4-FFF2-40B4-BE49-F238E27FC236}">
                    <a16:creationId xmlns:a16="http://schemas.microsoft.com/office/drawing/2014/main" id="{A3FE826B-1024-4D05-8959-705AC68945E2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" name="Graphic 161">
                <a:extLst>
                  <a:ext uri="{FF2B5EF4-FFF2-40B4-BE49-F238E27FC236}">
                    <a16:creationId xmlns:a16="http://schemas.microsoft.com/office/drawing/2014/main" id="{867E4BC5-17A7-4733-A08D-438FFA399334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" name="Graphic 161">
                <a:extLst>
                  <a:ext uri="{FF2B5EF4-FFF2-40B4-BE49-F238E27FC236}">
                    <a16:creationId xmlns:a16="http://schemas.microsoft.com/office/drawing/2014/main" id="{A6601529-FA76-41B3-9610-8AC5CE5C9043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" name="Graphic 161">
                <a:extLst>
                  <a:ext uri="{FF2B5EF4-FFF2-40B4-BE49-F238E27FC236}">
                    <a16:creationId xmlns:a16="http://schemas.microsoft.com/office/drawing/2014/main" id="{724A6E5C-D93B-4A8A-8EED-0C620F29A73E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" name="Graphic 161">
                <a:extLst>
                  <a:ext uri="{FF2B5EF4-FFF2-40B4-BE49-F238E27FC236}">
                    <a16:creationId xmlns:a16="http://schemas.microsoft.com/office/drawing/2014/main" id="{A5BD7927-6E05-4C0E-B414-19AB78AA9B9E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" name="Graphic 161">
                <a:extLst>
                  <a:ext uri="{FF2B5EF4-FFF2-40B4-BE49-F238E27FC236}">
                    <a16:creationId xmlns:a16="http://schemas.microsoft.com/office/drawing/2014/main" id="{A4415C11-28A6-40EE-A046-C731F1DA0DDC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" name="Graphic 161">
                <a:extLst>
                  <a:ext uri="{FF2B5EF4-FFF2-40B4-BE49-F238E27FC236}">
                    <a16:creationId xmlns:a16="http://schemas.microsoft.com/office/drawing/2014/main" id="{748CC560-7176-40DE-8818-C309EA88B258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" name="Graphic 161">
                <a:extLst>
                  <a:ext uri="{FF2B5EF4-FFF2-40B4-BE49-F238E27FC236}">
                    <a16:creationId xmlns:a16="http://schemas.microsoft.com/office/drawing/2014/main" id="{35D9C31F-5290-4BB1-ADCC-8289B9726652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" name="Graphic 161">
                <a:extLst>
                  <a:ext uri="{FF2B5EF4-FFF2-40B4-BE49-F238E27FC236}">
                    <a16:creationId xmlns:a16="http://schemas.microsoft.com/office/drawing/2014/main" id="{FB5AEA99-ABAD-4612-A3FE-B6DC0CCA6F0A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" name="Graphic 161">
                <a:extLst>
                  <a:ext uri="{FF2B5EF4-FFF2-40B4-BE49-F238E27FC236}">
                    <a16:creationId xmlns:a16="http://schemas.microsoft.com/office/drawing/2014/main" id="{CE23AAB6-0646-498E-B9FD-4967F1CA73A8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" name="Graphic 161">
                <a:extLst>
                  <a:ext uri="{FF2B5EF4-FFF2-40B4-BE49-F238E27FC236}">
                    <a16:creationId xmlns:a16="http://schemas.microsoft.com/office/drawing/2014/main" id="{15F15C3C-346A-4158-A4DD-C485878BCFD8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" name="Graphic 161">
                <a:extLst>
                  <a:ext uri="{FF2B5EF4-FFF2-40B4-BE49-F238E27FC236}">
                    <a16:creationId xmlns:a16="http://schemas.microsoft.com/office/drawing/2014/main" id="{C3658659-8B5C-4705-BB8F-A948CF2A7479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" name="Graphic 161">
                <a:extLst>
                  <a:ext uri="{FF2B5EF4-FFF2-40B4-BE49-F238E27FC236}">
                    <a16:creationId xmlns:a16="http://schemas.microsoft.com/office/drawing/2014/main" id="{BA3CA563-A46E-4207-A027-29AF25A15585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" name="Graphic 161">
                <a:extLst>
                  <a:ext uri="{FF2B5EF4-FFF2-40B4-BE49-F238E27FC236}">
                    <a16:creationId xmlns:a16="http://schemas.microsoft.com/office/drawing/2014/main" id="{9F8A16C9-EA32-47C7-AE0B-4F46A2BBAC52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78" name="Group 477">
            <a:extLst>
              <a:ext uri="{FF2B5EF4-FFF2-40B4-BE49-F238E27FC236}">
                <a16:creationId xmlns:a16="http://schemas.microsoft.com/office/drawing/2014/main" id="{EE8CEC93-41EE-40CB-BA83-0FF7153C9012}"/>
              </a:ext>
            </a:extLst>
          </p:cNvPr>
          <p:cNvGrpSpPr/>
          <p:nvPr/>
        </p:nvGrpSpPr>
        <p:grpSpPr>
          <a:xfrm>
            <a:off x="6146023" y="2865579"/>
            <a:ext cx="383701" cy="383701"/>
            <a:chOff x="4527459" y="640845"/>
            <a:chExt cx="3123355" cy="3123355"/>
          </a:xfrm>
        </p:grpSpPr>
        <p:sp>
          <p:nvSpPr>
            <p:cNvPr id="479" name="Graphic 205">
              <a:extLst>
                <a:ext uri="{FF2B5EF4-FFF2-40B4-BE49-F238E27FC236}">
                  <a16:creationId xmlns:a16="http://schemas.microsoft.com/office/drawing/2014/main" id="{A4429229-5631-4500-BF0A-4EC207399AEB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80" name="Graphic 205">
              <a:extLst>
                <a:ext uri="{FF2B5EF4-FFF2-40B4-BE49-F238E27FC236}">
                  <a16:creationId xmlns:a16="http://schemas.microsoft.com/office/drawing/2014/main" id="{A254949A-0925-49A3-81B2-E10BC9762AD2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481" name="Graphic 205">
                <a:extLst>
                  <a:ext uri="{FF2B5EF4-FFF2-40B4-BE49-F238E27FC236}">
                    <a16:creationId xmlns:a16="http://schemas.microsoft.com/office/drawing/2014/main" id="{45DD8ABB-121B-44E7-BD7A-D3FF1EA31270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" name="Graphic 205">
                <a:extLst>
                  <a:ext uri="{FF2B5EF4-FFF2-40B4-BE49-F238E27FC236}">
                    <a16:creationId xmlns:a16="http://schemas.microsoft.com/office/drawing/2014/main" id="{0120A299-30B1-4DEE-BFBA-1913D93402E5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" name="Graphic 205">
                <a:extLst>
                  <a:ext uri="{FF2B5EF4-FFF2-40B4-BE49-F238E27FC236}">
                    <a16:creationId xmlns:a16="http://schemas.microsoft.com/office/drawing/2014/main" id="{B6F9CC7A-A9CC-42F4-B194-1A6A8BDC960C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" name="Graphic 205">
                <a:extLst>
                  <a:ext uri="{FF2B5EF4-FFF2-40B4-BE49-F238E27FC236}">
                    <a16:creationId xmlns:a16="http://schemas.microsoft.com/office/drawing/2014/main" id="{0E869375-7597-42F3-9ED7-8EBDFFB854EF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" name="Graphic 205">
                <a:extLst>
                  <a:ext uri="{FF2B5EF4-FFF2-40B4-BE49-F238E27FC236}">
                    <a16:creationId xmlns:a16="http://schemas.microsoft.com/office/drawing/2014/main" id="{2C848528-E186-41C9-91F2-C24F4AE84399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" name="Graphic 205">
                <a:extLst>
                  <a:ext uri="{FF2B5EF4-FFF2-40B4-BE49-F238E27FC236}">
                    <a16:creationId xmlns:a16="http://schemas.microsoft.com/office/drawing/2014/main" id="{BE165E7B-4426-4A10-8F08-1EFBF73917BF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" name="Graphic 205">
                <a:extLst>
                  <a:ext uri="{FF2B5EF4-FFF2-40B4-BE49-F238E27FC236}">
                    <a16:creationId xmlns:a16="http://schemas.microsoft.com/office/drawing/2014/main" id="{52FE94EC-D4D6-4E90-96B4-83C0513D3EC8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" name="Graphic 205">
                <a:extLst>
                  <a:ext uri="{FF2B5EF4-FFF2-40B4-BE49-F238E27FC236}">
                    <a16:creationId xmlns:a16="http://schemas.microsoft.com/office/drawing/2014/main" id="{9660D01E-5658-400F-B98A-E7DFCAE79126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89" name="Group 488">
            <a:extLst>
              <a:ext uri="{FF2B5EF4-FFF2-40B4-BE49-F238E27FC236}">
                <a16:creationId xmlns:a16="http://schemas.microsoft.com/office/drawing/2014/main" id="{4BF69531-9DF6-49D2-9AC7-F8D62ABF14C0}"/>
              </a:ext>
            </a:extLst>
          </p:cNvPr>
          <p:cNvGrpSpPr/>
          <p:nvPr/>
        </p:nvGrpSpPr>
        <p:grpSpPr>
          <a:xfrm>
            <a:off x="6627310" y="2865579"/>
            <a:ext cx="383701" cy="383701"/>
            <a:chOff x="4531333" y="640629"/>
            <a:chExt cx="3123355" cy="3123355"/>
          </a:xfrm>
        </p:grpSpPr>
        <p:sp>
          <p:nvSpPr>
            <p:cNvPr id="490" name="Graphic 220">
              <a:extLst>
                <a:ext uri="{FF2B5EF4-FFF2-40B4-BE49-F238E27FC236}">
                  <a16:creationId xmlns:a16="http://schemas.microsoft.com/office/drawing/2014/main" id="{03C008BD-F83D-4E98-9807-7264877EDFBE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1" name="Group 490">
              <a:extLst>
                <a:ext uri="{FF2B5EF4-FFF2-40B4-BE49-F238E27FC236}">
                  <a16:creationId xmlns:a16="http://schemas.microsoft.com/office/drawing/2014/main" id="{9803AD3C-E829-45F4-80A5-CA196625F846}"/>
                </a:ext>
              </a:extLst>
            </p:cNvPr>
            <p:cNvGrpSpPr/>
            <p:nvPr/>
          </p:nvGrpSpPr>
          <p:grpSpPr>
            <a:xfrm>
              <a:off x="4826445" y="1336903"/>
              <a:ext cx="2525897" cy="1568946"/>
              <a:chOff x="4826445" y="1336903"/>
              <a:chExt cx="2525897" cy="1568946"/>
            </a:xfrm>
          </p:grpSpPr>
          <p:sp>
            <p:nvSpPr>
              <p:cNvPr id="492" name="Graphic 220">
                <a:extLst>
                  <a:ext uri="{FF2B5EF4-FFF2-40B4-BE49-F238E27FC236}">
                    <a16:creationId xmlns:a16="http://schemas.microsoft.com/office/drawing/2014/main" id="{89388DF4-6DB2-4D82-B6A7-9EB38B477388}"/>
                  </a:ext>
                </a:extLst>
              </p:cNvPr>
              <p:cNvSpPr/>
              <p:nvPr/>
            </p:nvSpPr>
            <p:spPr>
              <a:xfrm>
                <a:off x="4983774" y="1463637"/>
                <a:ext cx="1006342" cy="863682"/>
              </a:xfrm>
              <a:custGeom>
                <a:avLst/>
                <a:gdLst>
                  <a:gd name="connsiteX0" fmla="*/ 963850 w 1006342"/>
                  <a:gd name="connsiteY0" fmla="*/ 705169 h 863682"/>
                  <a:gd name="connsiteX1" fmla="*/ 211646 w 1006342"/>
                  <a:gd name="connsiteY1" fmla="*/ 705169 h 863682"/>
                  <a:gd name="connsiteX2" fmla="*/ 162722 w 1006342"/>
                  <a:gd name="connsiteY2" fmla="*/ 656245 h 863682"/>
                  <a:gd name="connsiteX3" fmla="*/ 162722 w 1006342"/>
                  <a:gd name="connsiteY3" fmla="*/ 207462 h 863682"/>
                  <a:gd name="connsiteX4" fmla="*/ 211646 w 1006342"/>
                  <a:gd name="connsiteY4" fmla="*/ 158537 h 863682"/>
                  <a:gd name="connsiteX5" fmla="*/ 943119 w 1006342"/>
                  <a:gd name="connsiteY5" fmla="*/ 158537 h 863682"/>
                  <a:gd name="connsiteX6" fmla="*/ 943119 w 1006342"/>
                  <a:gd name="connsiteY6" fmla="*/ 0 h 863682"/>
                  <a:gd name="connsiteX7" fmla="*/ 96390 w 1006342"/>
                  <a:gd name="connsiteY7" fmla="*/ 0 h 863682"/>
                  <a:gd name="connsiteX8" fmla="*/ 0 w 1006342"/>
                  <a:gd name="connsiteY8" fmla="*/ 96390 h 863682"/>
                  <a:gd name="connsiteX9" fmla="*/ 0 w 1006342"/>
                  <a:gd name="connsiteY9" fmla="*/ 767292 h 863682"/>
                  <a:gd name="connsiteX10" fmla="*/ 96390 w 1006342"/>
                  <a:gd name="connsiteY10" fmla="*/ 863682 h 863682"/>
                  <a:gd name="connsiteX11" fmla="*/ 1006342 w 1006342"/>
                  <a:gd name="connsiteY11" fmla="*/ 863682 h 863682"/>
                  <a:gd name="connsiteX12" fmla="*/ 963850 w 1006342"/>
                  <a:gd name="connsiteY12" fmla="*/ 705169 h 86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6342" h="863682">
                    <a:moveTo>
                      <a:pt x="963850" y="705169"/>
                    </a:moveTo>
                    <a:lnTo>
                      <a:pt x="211646" y="705169"/>
                    </a:lnTo>
                    <a:cubicBezTo>
                      <a:pt x="184626" y="705169"/>
                      <a:pt x="162722" y="683265"/>
                      <a:pt x="162722" y="656245"/>
                    </a:cubicBezTo>
                    <a:lnTo>
                      <a:pt x="162722" y="207462"/>
                    </a:lnTo>
                    <a:cubicBezTo>
                      <a:pt x="162722" y="180441"/>
                      <a:pt x="184626" y="158537"/>
                      <a:pt x="211646" y="158537"/>
                    </a:cubicBezTo>
                    <a:lnTo>
                      <a:pt x="943119" y="158537"/>
                    </a:lnTo>
                    <a:lnTo>
                      <a:pt x="943119" y="0"/>
                    </a:lnTo>
                    <a:lnTo>
                      <a:pt x="96390" y="0"/>
                    </a:lnTo>
                    <a:cubicBezTo>
                      <a:pt x="43161" y="0"/>
                      <a:pt x="0" y="43161"/>
                      <a:pt x="0" y="96390"/>
                    </a:cubicBezTo>
                    <a:lnTo>
                      <a:pt x="0" y="767292"/>
                    </a:lnTo>
                    <a:cubicBezTo>
                      <a:pt x="0" y="820521"/>
                      <a:pt x="43161" y="863682"/>
                      <a:pt x="96390" y="863682"/>
                    </a:cubicBezTo>
                    <a:lnTo>
                      <a:pt x="1006342" y="863682"/>
                    </a:lnTo>
                    <a:cubicBezTo>
                      <a:pt x="988408" y="812008"/>
                      <a:pt x="974204" y="759067"/>
                      <a:pt x="963850" y="7051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3" name="Graphic 220">
                <a:extLst>
                  <a:ext uri="{FF2B5EF4-FFF2-40B4-BE49-F238E27FC236}">
                    <a16:creationId xmlns:a16="http://schemas.microsoft.com/office/drawing/2014/main" id="{0C185502-A08B-4C4C-8A67-D5D861EA9155}"/>
                  </a:ext>
                </a:extLst>
              </p:cNvPr>
              <p:cNvSpPr/>
              <p:nvPr/>
            </p:nvSpPr>
            <p:spPr>
              <a:xfrm>
                <a:off x="4826445" y="2445733"/>
                <a:ext cx="1447269" cy="348614"/>
              </a:xfrm>
              <a:custGeom>
                <a:avLst/>
                <a:gdLst>
                  <a:gd name="connsiteX0" fmla="*/ 1305351 w 1447269"/>
                  <a:gd name="connsiteY0" fmla="*/ 160259 h 348614"/>
                  <a:gd name="connsiteX1" fmla="*/ 1212309 w 1447269"/>
                  <a:gd name="connsiteY1" fmla="*/ 0 h 348614"/>
                  <a:gd name="connsiteX2" fmla="*/ 182413 w 1447269"/>
                  <a:gd name="connsiteY2" fmla="*/ 0 h 348614"/>
                  <a:gd name="connsiteX3" fmla="*/ 147908 w 1447269"/>
                  <a:gd name="connsiteY3" fmla="*/ 18723 h 348614"/>
                  <a:gd name="connsiteX4" fmla="*/ 12948 w 1447269"/>
                  <a:gd name="connsiteY4" fmla="*/ 226161 h 348614"/>
                  <a:gd name="connsiteX5" fmla="*/ 79376 w 1447269"/>
                  <a:gd name="connsiteY5" fmla="*/ 348615 h 348614"/>
                  <a:gd name="connsiteX6" fmla="*/ 1411951 w 1447269"/>
                  <a:gd name="connsiteY6" fmla="*/ 348615 h 348614"/>
                  <a:gd name="connsiteX7" fmla="*/ 1447269 w 1447269"/>
                  <a:gd name="connsiteY7" fmla="*/ 328601 h 348614"/>
                  <a:gd name="connsiteX8" fmla="*/ 1305351 w 1447269"/>
                  <a:gd name="connsiteY8" fmla="*/ 160259 h 3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7269" h="348614">
                    <a:moveTo>
                      <a:pt x="1305351" y="160259"/>
                    </a:moveTo>
                    <a:cubicBezTo>
                      <a:pt x="1269841" y="109039"/>
                      <a:pt x="1238803" y="55452"/>
                      <a:pt x="1212309" y="0"/>
                    </a:cubicBezTo>
                    <a:lnTo>
                      <a:pt x="182413" y="0"/>
                    </a:lnTo>
                    <a:cubicBezTo>
                      <a:pt x="168472" y="0"/>
                      <a:pt x="155488" y="7054"/>
                      <a:pt x="147908" y="18723"/>
                    </a:cubicBezTo>
                    <a:lnTo>
                      <a:pt x="12948" y="226161"/>
                    </a:lnTo>
                    <a:cubicBezTo>
                      <a:pt x="-21342" y="278863"/>
                      <a:pt x="16487" y="348615"/>
                      <a:pt x="79376" y="348615"/>
                    </a:cubicBezTo>
                    <a:lnTo>
                      <a:pt x="1411951" y="348615"/>
                    </a:lnTo>
                    <a:cubicBezTo>
                      <a:pt x="1427805" y="348615"/>
                      <a:pt x="1440335" y="340222"/>
                      <a:pt x="1447269" y="328601"/>
                    </a:cubicBezTo>
                    <a:cubicBezTo>
                      <a:pt x="1395069" y="277333"/>
                      <a:pt x="1347508" y="221044"/>
                      <a:pt x="1305351" y="1602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4" name="Graphic 220">
                <a:extLst>
                  <a:ext uri="{FF2B5EF4-FFF2-40B4-BE49-F238E27FC236}">
                    <a16:creationId xmlns:a16="http://schemas.microsoft.com/office/drawing/2014/main" id="{9682E2D9-92AA-4846-9343-F0EA8E804C79}"/>
                  </a:ext>
                </a:extLst>
              </p:cNvPr>
              <p:cNvSpPr/>
              <p:nvPr/>
            </p:nvSpPr>
            <p:spPr>
              <a:xfrm>
                <a:off x="6056018" y="1336903"/>
                <a:ext cx="1296324" cy="1568946"/>
              </a:xfrm>
              <a:custGeom>
                <a:avLst/>
                <a:gdLst>
                  <a:gd name="connsiteX0" fmla="*/ 1058231 w 1296324"/>
                  <a:gd name="connsiteY0" fmla="*/ 94046 h 1568946"/>
                  <a:gd name="connsiteX1" fmla="*/ 1058231 w 1296324"/>
                  <a:gd name="connsiteY1" fmla="*/ 180584 h 1568946"/>
                  <a:gd name="connsiteX2" fmla="*/ 797446 w 1296324"/>
                  <a:gd name="connsiteY2" fmla="*/ 120398 h 1568946"/>
                  <a:gd name="connsiteX3" fmla="*/ 797446 w 1296324"/>
                  <a:gd name="connsiteY3" fmla="*/ 33860 h 1568946"/>
                  <a:gd name="connsiteX4" fmla="*/ 650051 w 1296324"/>
                  <a:gd name="connsiteY4" fmla="*/ 0 h 1568946"/>
                  <a:gd name="connsiteX5" fmla="*/ 498879 w 1296324"/>
                  <a:gd name="connsiteY5" fmla="*/ 33860 h 1568946"/>
                  <a:gd name="connsiteX6" fmla="*/ 498879 w 1296324"/>
                  <a:gd name="connsiteY6" fmla="*/ 120398 h 1568946"/>
                  <a:gd name="connsiteX7" fmla="*/ 238093 w 1296324"/>
                  <a:gd name="connsiteY7" fmla="*/ 180584 h 1568946"/>
                  <a:gd name="connsiteX8" fmla="*/ 238093 w 1296324"/>
                  <a:gd name="connsiteY8" fmla="*/ 94046 h 1568946"/>
                  <a:gd name="connsiteX9" fmla="*/ 0 w 1296324"/>
                  <a:gd name="connsiteY9" fmla="*/ 146725 h 1568946"/>
                  <a:gd name="connsiteX10" fmla="*/ 0 w 1296324"/>
                  <a:gd name="connsiteY10" fmla="*/ 613274 h 1568946"/>
                  <a:gd name="connsiteX11" fmla="*/ 650051 w 1296324"/>
                  <a:gd name="connsiteY11" fmla="*/ 1568947 h 1568946"/>
                  <a:gd name="connsiteX12" fmla="*/ 1296325 w 1296324"/>
                  <a:gd name="connsiteY12" fmla="*/ 613274 h 1568946"/>
                  <a:gd name="connsiteX13" fmla="*/ 1296325 w 1296324"/>
                  <a:gd name="connsiteY13" fmla="*/ 146725 h 1568946"/>
                  <a:gd name="connsiteX14" fmla="*/ 1058231 w 1296324"/>
                  <a:gd name="connsiteY14" fmla="*/ 94046 h 1568946"/>
                  <a:gd name="connsiteX15" fmla="*/ 177643 w 1296324"/>
                  <a:gd name="connsiteY15" fmla="*/ 613251 h 1568946"/>
                  <a:gd name="connsiteX16" fmla="*/ 177643 w 1296324"/>
                  <a:gd name="connsiteY16" fmla="*/ 379988 h 1568946"/>
                  <a:gd name="connsiteX17" fmla="*/ 650075 w 1296324"/>
                  <a:gd name="connsiteY17" fmla="*/ 270877 h 1568946"/>
                  <a:gd name="connsiteX18" fmla="*/ 1002803 w 1296324"/>
                  <a:gd name="connsiteY18" fmla="*/ 353971 h 1568946"/>
                  <a:gd name="connsiteX19" fmla="*/ 303469 w 1296324"/>
                  <a:gd name="connsiteY19" fmla="*/ 1053306 h 1568946"/>
                  <a:gd name="connsiteX20" fmla="*/ 196534 w 1296324"/>
                  <a:gd name="connsiteY20" fmla="*/ 786327 h 1568946"/>
                  <a:gd name="connsiteX21" fmla="*/ 177643 w 1296324"/>
                  <a:gd name="connsiteY21" fmla="*/ 613251 h 1568946"/>
                  <a:gd name="connsiteX22" fmla="*/ 1099815 w 1296324"/>
                  <a:gd name="connsiteY22" fmla="*/ 786327 h 1568946"/>
                  <a:gd name="connsiteX23" fmla="*/ 650075 w 1296324"/>
                  <a:gd name="connsiteY23" fmla="*/ 1373274 h 1568946"/>
                  <a:gd name="connsiteX24" fmla="*/ 404450 w 1296324"/>
                  <a:gd name="connsiteY24" fmla="*/ 1189079 h 1568946"/>
                  <a:gd name="connsiteX25" fmla="*/ 1118729 w 1296324"/>
                  <a:gd name="connsiteY25" fmla="*/ 474799 h 1568946"/>
                  <a:gd name="connsiteX26" fmla="*/ 1118729 w 1296324"/>
                  <a:gd name="connsiteY26" fmla="*/ 613274 h 1568946"/>
                  <a:gd name="connsiteX27" fmla="*/ 1099815 w 1296324"/>
                  <a:gd name="connsiteY27" fmla="*/ 786327 h 1568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96324" h="1568946">
                    <a:moveTo>
                      <a:pt x="1058231" y="94046"/>
                    </a:moveTo>
                    <a:lnTo>
                      <a:pt x="1058231" y="180584"/>
                    </a:lnTo>
                    <a:lnTo>
                      <a:pt x="797446" y="120398"/>
                    </a:lnTo>
                    <a:lnTo>
                      <a:pt x="797446" y="33860"/>
                    </a:lnTo>
                    <a:lnTo>
                      <a:pt x="650051" y="0"/>
                    </a:lnTo>
                    <a:lnTo>
                      <a:pt x="498879" y="33860"/>
                    </a:lnTo>
                    <a:lnTo>
                      <a:pt x="498879" y="120398"/>
                    </a:lnTo>
                    <a:lnTo>
                      <a:pt x="238093" y="180584"/>
                    </a:lnTo>
                    <a:lnTo>
                      <a:pt x="238093" y="94046"/>
                    </a:lnTo>
                    <a:lnTo>
                      <a:pt x="0" y="146725"/>
                    </a:lnTo>
                    <a:lnTo>
                      <a:pt x="0" y="613274"/>
                    </a:lnTo>
                    <a:cubicBezTo>
                      <a:pt x="0" y="1045965"/>
                      <a:pt x="268342" y="1414666"/>
                      <a:pt x="650051" y="1568947"/>
                    </a:cubicBezTo>
                    <a:cubicBezTo>
                      <a:pt x="1027983" y="1414690"/>
                      <a:pt x="1296325" y="1045965"/>
                      <a:pt x="1296325" y="613274"/>
                    </a:cubicBezTo>
                    <a:lnTo>
                      <a:pt x="1296325" y="146725"/>
                    </a:lnTo>
                    <a:lnTo>
                      <a:pt x="1058231" y="94046"/>
                    </a:lnTo>
                    <a:close/>
                    <a:moveTo>
                      <a:pt x="177643" y="613251"/>
                    </a:moveTo>
                    <a:lnTo>
                      <a:pt x="177643" y="379988"/>
                    </a:lnTo>
                    <a:lnTo>
                      <a:pt x="650075" y="270877"/>
                    </a:lnTo>
                    <a:cubicBezTo>
                      <a:pt x="824706" y="313034"/>
                      <a:pt x="934510" y="338572"/>
                      <a:pt x="1002803" y="353971"/>
                    </a:cubicBezTo>
                    <a:lnTo>
                      <a:pt x="303469" y="1053306"/>
                    </a:lnTo>
                    <a:cubicBezTo>
                      <a:pt x="252464" y="971215"/>
                      <a:pt x="215376" y="880086"/>
                      <a:pt x="196534" y="786327"/>
                    </a:cubicBezTo>
                    <a:cubicBezTo>
                      <a:pt x="181421" y="729894"/>
                      <a:pt x="177643" y="673461"/>
                      <a:pt x="177643" y="613251"/>
                    </a:cubicBezTo>
                    <a:close/>
                    <a:moveTo>
                      <a:pt x="1099815" y="786327"/>
                    </a:moveTo>
                    <a:cubicBezTo>
                      <a:pt x="1050675" y="1034654"/>
                      <a:pt x="880612" y="1252876"/>
                      <a:pt x="650075" y="1373274"/>
                    </a:cubicBezTo>
                    <a:cubicBezTo>
                      <a:pt x="557248" y="1325211"/>
                      <a:pt x="475397" y="1262608"/>
                      <a:pt x="404450" y="1189079"/>
                    </a:cubicBezTo>
                    <a:lnTo>
                      <a:pt x="1118729" y="474799"/>
                    </a:lnTo>
                    <a:lnTo>
                      <a:pt x="1118729" y="613274"/>
                    </a:lnTo>
                    <a:cubicBezTo>
                      <a:pt x="1118705" y="673461"/>
                      <a:pt x="1114927" y="729894"/>
                      <a:pt x="1099815" y="7863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95" name="Graphic 262">
            <a:extLst>
              <a:ext uri="{FF2B5EF4-FFF2-40B4-BE49-F238E27FC236}">
                <a16:creationId xmlns:a16="http://schemas.microsoft.com/office/drawing/2014/main" id="{BBD28A5D-36D1-4328-8161-5A19BFB9FC88}"/>
              </a:ext>
            </a:extLst>
          </p:cNvPr>
          <p:cNvGrpSpPr/>
          <p:nvPr/>
        </p:nvGrpSpPr>
        <p:grpSpPr>
          <a:xfrm>
            <a:off x="7108599" y="2865578"/>
            <a:ext cx="383701" cy="383701"/>
            <a:chOff x="4528440" y="642758"/>
            <a:chExt cx="3123355" cy="3123355"/>
          </a:xfrm>
        </p:grpSpPr>
        <p:sp>
          <p:nvSpPr>
            <p:cNvPr id="496" name="Graphic 262">
              <a:extLst>
                <a:ext uri="{FF2B5EF4-FFF2-40B4-BE49-F238E27FC236}">
                  <a16:creationId xmlns:a16="http://schemas.microsoft.com/office/drawing/2014/main" id="{E73C9DF4-9350-4787-9791-052FDC68D445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7" name="Graphic 262">
              <a:extLst>
                <a:ext uri="{FF2B5EF4-FFF2-40B4-BE49-F238E27FC236}">
                  <a16:creationId xmlns:a16="http://schemas.microsoft.com/office/drawing/2014/main" id="{59C33F1E-C44D-496C-B100-12ADA803374E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498" name="Graphic 262">
                <a:extLst>
                  <a:ext uri="{FF2B5EF4-FFF2-40B4-BE49-F238E27FC236}">
                    <a16:creationId xmlns:a16="http://schemas.microsoft.com/office/drawing/2014/main" id="{333DE945-D382-4F5A-8487-BF2DD9E7C189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" name="Graphic 262">
                <a:extLst>
                  <a:ext uri="{FF2B5EF4-FFF2-40B4-BE49-F238E27FC236}">
                    <a16:creationId xmlns:a16="http://schemas.microsoft.com/office/drawing/2014/main" id="{3B999F47-1284-4B6B-8DCB-08CABF3E7AC9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00" name="Google Shape;323;p10">
            <a:extLst>
              <a:ext uri="{FF2B5EF4-FFF2-40B4-BE49-F238E27FC236}">
                <a16:creationId xmlns:a16="http://schemas.microsoft.com/office/drawing/2014/main" id="{2476B228-2369-4F70-8D2F-01DC1CACEFD5}"/>
              </a:ext>
            </a:extLst>
          </p:cNvPr>
          <p:cNvSpPr/>
          <p:nvPr/>
        </p:nvSpPr>
        <p:spPr>
          <a:xfrm>
            <a:off x="4717682" y="4617165"/>
            <a:ext cx="35266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 dirty="0"/>
          </a:p>
        </p:txBody>
      </p:sp>
      <p:sp>
        <p:nvSpPr>
          <p:cNvPr id="501" name="Google Shape;325;p10">
            <a:extLst>
              <a:ext uri="{FF2B5EF4-FFF2-40B4-BE49-F238E27FC236}">
                <a16:creationId xmlns:a16="http://schemas.microsoft.com/office/drawing/2014/main" id="{727318D1-BD67-4695-91B8-D8AC9804650D}"/>
              </a:ext>
            </a:extLst>
          </p:cNvPr>
          <p:cNvSpPr/>
          <p:nvPr/>
        </p:nvSpPr>
        <p:spPr>
          <a:xfrm>
            <a:off x="5130433" y="4617165"/>
            <a:ext cx="493725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 dirty="0"/>
          </a:p>
        </p:txBody>
      </p:sp>
      <p:sp>
        <p:nvSpPr>
          <p:cNvPr id="502" name="Google Shape;327;p10">
            <a:extLst>
              <a:ext uri="{FF2B5EF4-FFF2-40B4-BE49-F238E27FC236}">
                <a16:creationId xmlns:a16="http://schemas.microsoft.com/office/drawing/2014/main" id="{51DDD7E4-DFCD-4953-BBF7-D264A13036EB}"/>
              </a:ext>
            </a:extLst>
          </p:cNvPr>
          <p:cNvSpPr/>
          <p:nvPr/>
        </p:nvSpPr>
        <p:spPr>
          <a:xfrm>
            <a:off x="7106195" y="4617165"/>
            <a:ext cx="37350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Tagging</a:t>
            </a:r>
            <a:endParaRPr dirty="0"/>
          </a:p>
        </p:txBody>
      </p:sp>
      <p:sp>
        <p:nvSpPr>
          <p:cNvPr id="503" name="Google Shape;329;p10">
            <a:extLst>
              <a:ext uri="{FF2B5EF4-FFF2-40B4-BE49-F238E27FC236}">
                <a16:creationId xmlns:a16="http://schemas.microsoft.com/office/drawing/2014/main" id="{C298C995-D72A-4DB0-9118-C8DB6B3E5489}"/>
              </a:ext>
            </a:extLst>
          </p:cNvPr>
          <p:cNvSpPr/>
          <p:nvPr/>
        </p:nvSpPr>
        <p:spPr>
          <a:xfrm>
            <a:off x="6620370" y="4617165"/>
            <a:ext cx="38792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</a:t>
            </a:r>
            <a:endParaRPr dirty="0"/>
          </a:p>
        </p:txBody>
      </p:sp>
      <p:sp>
        <p:nvSpPr>
          <p:cNvPr id="504" name="Google Shape;331;p10">
            <a:extLst>
              <a:ext uri="{FF2B5EF4-FFF2-40B4-BE49-F238E27FC236}">
                <a16:creationId xmlns:a16="http://schemas.microsoft.com/office/drawing/2014/main" id="{A97D1E2F-FCC4-4C31-9D83-B047BC4C65A6}"/>
              </a:ext>
            </a:extLst>
          </p:cNvPr>
          <p:cNvSpPr/>
          <p:nvPr/>
        </p:nvSpPr>
        <p:spPr>
          <a:xfrm>
            <a:off x="6077957" y="4617165"/>
            <a:ext cx="52257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Threat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Intelligence</a:t>
            </a:r>
            <a:endParaRPr dirty="0"/>
          </a:p>
        </p:txBody>
      </p:sp>
      <p:sp>
        <p:nvSpPr>
          <p:cNvPr id="505" name="Google Shape;333;p10">
            <a:extLst>
              <a:ext uri="{FF2B5EF4-FFF2-40B4-BE49-F238E27FC236}">
                <a16:creationId xmlns:a16="http://schemas.microsoft.com/office/drawing/2014/main" id="{EB480750-B2BF-4ABF-A81D-88CF85469AD6}"/>
              </a:ext>
            </a:extLst>
          </p:cNvPr>
          <p:cNvSpPr/>
          <p:nvPr/>
        </p:nvSpPr>
        <p:spPr>
          <a:xfrm>
            <a:off x="5648749" y="4617165"/>
            <a:ext cx="411971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Analytics</a:t>
            </a:r>
            <a:endParaRPr dirty="0"/>
          </a:p>
        </p:txBody>
      </p:sp>
      <p:grpSp>
        <p:nvGrpSpPr>
          <p:cNvPr id="506" name="Group 505">
            <a:extLst>
              <a:ext uri="{FF2B5EF4-FFF2-40B4-BE49-F238E27FC236}">
                <a16:creationId xmlns:a16="http://schemas.microsoft.com/office/drawing/2014/main" id="{CD5F3640-68A0-46FC-A0AB-C52EB50ADC8C}"/>
              </a:ext>
            </a:extLst>
          </p:cNvPr>
          <p:cNvGrpSpPr/>
          <p:nvPr/>
        </p:nvGrpSpPr>
        <p:grpSpPr>
          <a:xfrm>
            <a:off x="4702161" y="4233464"/>
            <a:ext cx="383702" cy="383702"/>
            <a:chOff x="4527459" y="640845"/>
            <a:chExt cx="3123355" cy="3123355"/>
          </a:xfrm>
        </p:grpSpPr>
        <p:sp>
          <p:nvSpPr>
            <p:cNvPr id="507" name="Graphic 62">
              <a:extLst>
                <a:ext uri="{FF2B5EF4-FFF2-40B4-BE49-F238E27FC236}">
                  <a16:creationId xmlns:a16="http://schemas.microsoft.com/office/drawing/2014/main" id="{4D6A0183-0F36-441C-9E57-8D16A7CD3C68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8" name="Freeform: Shape 507">
              <a:extLst>
                <a:ext uri="{FF2B5EF4-FFF2-40B4-BE49-F238E27FC236}">
                  <a16:creationId xmlns:a16="http://schemas.microsoft.com/office/drawing/2014/main" id="{A72BE340-81D5-4DB4-9A0E-48B22FA11EE2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09" name="Group 508">
            <a:extLst>
              <a:ext uri="{FF2B5EF4-FFF2-40B4-BE49-F238E27FC236}">
                <a16:creationId xmlns:a16="http://schemas.microsoft.com/office/drawing/2014/main" id="{B2E28D1A-2B10-47AA-975A-88B1F55D9BC7}"/>
              </a:ext>
            </a:extLst>
          </p:cNvPr>
          <p:cNvGrpSpPr/>
          <p:nvPr/>
        </p:nvGrpSpPr>
        <p:grpSpPr>
          <a:xfrm>
            <a:off x="5183449" y="4233464"/>
            <a:ext cx="383701" cy="383701"/>
            <a:chOff x="4527459" y="639625"/>
            <a:chExt cx="3123355" cy="3123355"/>
          </a:xfrm>
        </p:grpSpPr>
        <p:sp>
          <p:nvSpPr>
            <p:cNvPr id="510" name="Graphic 153">
              <a:extLst>
                <a:ext uri="{FF2B5EF4-FFF2-40B4-BE49-F238E27FC236}">
                  <a16:creationId xmlns:a16="http://schemas.microsoft.com/office/drawing/2014/main" id="{080130B4-0AC1-4CA9-AB83-097975B63373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DEEE34A7-189F-46A5-B5DF-15BED442E139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12" name="Group 511">
            <a:extLst>
              <a:ext uri="{FF2B5EF4-FFF2-40B4-BE49-F238E27FC236}">
                <a16:creationId xmlns:a16="http://schemas.microsoft.com/office/drawing/2014/main" id="{E128126B-FD4D-4608-A2ED-DF215BF3DF1C}"/>
              </a:ext>
            </a:extLst>
          </p:cNvPr>
          <p:cNvGrpSpPr/>
          <p:nvPr/>
        </p:nvGrpSpPr>
        <p:grpSpPr>
          <a:xfrm>
            <a:off x="5664736" y="4233464"/>
            <a:ext cx="383701" cy="383701"/>
            <a:chOff x="4527459" y="640845"/>
            <a:chExt cx="3123355" cy="3123355"/>
          </a:xfrm>
        </p:grpSpPr>
        <p:sp>
          <p:nvSpPr>
            <p:cNvPr id="513" name="Graphic 161">
              <a:extLst>
                <a:ext uri="{FF2B5EF4-FFF2-40B4-BE49-F238E27FC236}">
                  <a16:creationId xmlns:a16="http://schemas.microsoft.com/office/drawing/2014/main" id="{EDD3B412-5BA0-4CD6-843F-B423395BA505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14" name="Group 513">
              <a:extLst>
                <a:ext uri="{FF2B5EF4-FFF2-40B4-BE49-F238E27FC236}">
                  <a16:creationId xmlns:a16="http://schemas.microsoft.com/office/drawing/2014/main" id="{0F3AF24B-A655-420B-88DC-CBB9E6A4FB40}"/>
                </a:ext>
              </a:extLst>
            </p:cNvPr>
            <p:cNvGrpSpPr/>
            <p:nvPr/>
          </p:nvGrpSpPr>
          <p:grpSpPr>
            <a:xfrm>
              <a:off x="4997978" y="1421935"/>
              <a:ext cx="2302189" cy="1752173"/>
              <a:chOff x="4997978" y="1421935"/>
              <a:chExt cx="2302189" cy="1752173"/>
            </a:xfrm>
          </p:grpSpPr>
          <p:sp>
            <p:nvSpPr>
              <p:cNvPr id="515" name="Graphic 161">
                <a:extLst>
                  <a:ext uri="{FF2B5EF4-FFF2-40B4-BE49-F238E27FC236}">
                    <a16:creationId xmlns:a16="http://schemas.microsoft.com/office/drawing/2014/main" id="{26EC8E17-5E67-4392-AE3D-2808B9842EEA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" name="Graphic 161">
                <a:extLst>
                  <a:ext uri="{FF2B5EF4-FFF2-40B4-BE49-F238E27FC236}">
                    <a16:creationId xmlns:a16="http://schemas.microsoft.com/office/drawing/2014/main" id="{C295AAB9-FBE5-4CA3-8E9F-118A9A1E89BF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" name="Graphic 161">
                <a:extLst>
                  <a:ext uri="{FF2B5EF4-FFF2-40B4-BE49-F238E27FC236}">
                    <a16:creationId xmlns:a16="http://schemas.microsoft.com/office/drawing/2014/main" id="{D3C41F0C-DE5E-412D-819B-A76FAEEFD2E6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" name="Graphic 161">
                <a:extLst>
                  <a:ext uri="{FF2B5EF4-FFF2-40B4-BE49-F238E27FC236}">
                    <a16:creationId xmlns:a16="http://schemas.microsoft.com/office/drawing/2014/main" id="{DD61A2C3-43D5-4A4B-97B5-E0EDBA538AB3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" name="Graphic 161">
                <a:extLst>
                  <a:ext uri="{FF2B5EF4-FFF2-40B4-BE49-F238E27FC236}">
                    <a16:creationId xmlns:a16="http://schemas.microsoft.com/office/drawing/2014/main" id="{672189A8-3C6D-4941-8033-75B40D103461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" name="Graphic 161">
                <a:extLst>
                  <a:ext uri="{FF2B5EF4-FFF2-40B4-BE49-F238E27FC236}">
                    <a16:creationId xmlns:a16="http://schemas.microsoft.com/office/drawing/2014/main" id="{E32C94EF-26FE-4ACB-95F8-7C30471C0CFB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" name="Graphic 161">
                <a:extLst>
                  <a:ext uri="{FF2B5EF4-FFF2-40B4-BE49-F238E27FC236}">
                    <a16:creationId xmlns:a16="http://schemas.microsoft.com/office/drawing/2014/main" id="{BFAEDC51-880C-4E1B-A2E8-9C7E3603484F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" name="Graphic 161">
                <a:extLst>
                  <a:ext uri="{FF2B5EF4-FFF2-40B4-BE49-F238E27FC236}">
                    <a16:creationId xmlns:a16="http://schemas.microsoft.com/office/drawing/2014/main" id="{28909670-FEE5-4428-B53D-E6E7871AE699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" name="Graphic 161">
                <a:extLst>
                  <a:ext uri="{FF2B5EF4-FFF2-40B4-BE49-F238E27FC236}">
                    <a16:creationId xmlns:a16="http://schemas.microsoft.com/office/drawing/2014/main" id="{74E05D6E-9D8F-419C-AA2E-72F1E34E7673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" name="Graphic 161">
                <a:extLst>
                  <a:ext uri="{FF2B5EF4-FFF2-40B4-BE49-F238E27FC236}">
                    <a16:creationId xmlns:a16="http://schemas.microsoft.com/office/drawing/2014/main" id="{FE03862F-BBD3-4E55-8758-2E4B195F6808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" name="Graphic 161">
                <a:extLst>
                  <a:ext uri="{FF2B5EF4-FFF2-40B4-BE49-F238E27FC236}">
                    <a16:creationId xmlns:a16="http://schemas.microsoft.com/office/drawing/2014/main" id="{4B86FD1D-F5FC-4AEA-BA84-B2607EEBE20C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" name="Graphic 161">
                <a:extLst>
                  <a:ext uri="{FF2B5EF4-FFF2-40B4-BE49-F238E27FC236}">
                    <a16:creationId xmlns:a16="http://schemas.microsoft.com/office/drawing/2014/main" id="{E0EEE22A-BBBD-4100-9FE6-D140514DCA95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7" name="Graphic 161">
                <a:extLst>
                  <a:ext uri="{FF2B5EF4-FFF2-40B4-BE49-F238E27FC236}">
                    <a16:creationId xmlns:a16="http://schemas.microsoft.com/office/drawing/2014/main" id="{9FD922C1-CD5C-43B2-AA7F-29A024CF1979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8" name="Graphic 161">
                <a:extLst>
                  <a:ext uri="{FF2B5EF4-FFF2-40B4-BE49-F238E27FC236}">
                    <a16:creationId xmlns:a16="http://schemas.microsoft.com/office/drawing/2014/main" id="{C057B06A-EAB5-4594-863B-D978A2394C8F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9" name="Graphic 161">
                <a:extLst>
                  <a:ext uri="{FF2B5EF4-FFF2-40B4-BE49-F238E27FC236}">
                    <a16:creationId xmlns:a16="http://schemas.microsoft.com/office/drawing/2014/main" id="{B0AC51E1-AD93-4320-ACE3-618E1EE0FE48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0" name="Graphic 161">
                <a:extLst>
                  <a:ext uri="{FF2B5EF4-FFF2-40B4-BE49-F238E27FC236}">
                    <a16:creationId xmlns:a16="http://schemas.microsoft.com/office/drawing/2014/main" id="{D258C829-1CC2-407D-82D7-708A77C41F21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" name="Graphic 161">
                <a:extLst>
                  <a:ext uri="{FF2B5EF4-FFF2-40B4-BE49-F238E27FC236}">
                    <a16:creationId xmlns:a16="http://schemas.microsoft.com/office/drawing/2014/main" id="{276AEAB7-973A-4C5E-9AA1-D588B15048F5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" name="Graphic 161">
                <a:extLst>
                  <a:ext uri="{FF2B5EF4-FFF2-40B4-BE49-F238E27FC236}">
                    <a16:creationId xmlns:a16="http://schemas.microsoft.com/office/drawing/2014/main" id="{5C253EF5-9523-41DC-91B6-B80FE95437A2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" name="Graphic 161">
                <a:extLst>
                  <a:ext uri="{FF2B5EF4-FFF2-40B4-BE49-F238E27FC236}">
                    <a16:creationId xmlns:a16="http://schemas.microsoft.com/office/drawing/2014/main" id="{7E5C8784-166F-4746-BA29-C649660C8280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" name="Graphic 161">
                <a:extLst>
                  <a:ext uri="{FF2B5EF4-FFF2-40B4-BE49-F238E27FC236}">
                    <a16:creationId xmlns:a16="http://schemas.microsoft.com/office/drawing/2014/main" id="{2ADD5405-D744-4D33-9CCF-ED1BD9F2CE6E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" name="Graphic 161">
                <a:extLst>
                  <a:ext uri="{FF2B5EF4-FFF2-40B4-BE49-F238E27FC236}">
                    <a16:creationId xmlns:a16="http://schemas.microsoft.com/office/drawing/2014/main" id="{356E6CD8-FC53-4A23-9EF8-1C98D544983C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" name="Graphic 161">
                <a:extLst>
                  <a:ext uri="{FF2B5EF4-FFF2-40B4-BE49-F238E27FC236}">
                    <a16:creationId xmlns:a16="http://schemas.microsoft.com/office/drawing/2014/main" id="{80AC6272-B3E0-4836-86A4-88705382D413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" name="Graphic 161">
                <a:extLst>
                  <a:ext uri="{FF2B5EF4-FFF2-40B4-BE49-F238E27FC236}">
                    <a16:creationId xmlns:a16="http://schemas.microsoft.com/office/drawing/2014/main" id="{F1A55813-4F61-4383-920C-7593179555FD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" name="Graphic 161">
                <a:extLst>
                  <a:ext uri="{FF2B5EF4-FFF2-40B4-BE49-F238E27FC236}">
                    <a16:creationId xmlns:a16="http://schemas.microsoft.com/office/drawing/2014/main" id="{3ADC8F74-A7A8-4122-B126-8A7CD80E6578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" name="Graphic 161">
                <a:extLst>
                  <a:ext uri="{FF2B5EF4-FFF2-40B4-BE49-F238E27FC236}">
                    <a16:creationId xmlns:a16="http://schemas.microsoft.com/office/drawing/2014/main" id="{ADAE0C8B-BCDB-4B38-B423-0CADDA10C527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0" name="Graphic 161">
                <a:extLst>
                  <a:ext uri="{FF2B5EF4-FFF2-40B4-BE49-F238E27FC236}">
                    <a16:creationId xmlns:a16="http://schemas.microsoft.com/office/drawing/2014/main" id="{5020D7E3-081D-4492-8909-35DDD865CF86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1" name="Graphic 161">
                <a:extLst>
                  <a:ext uri="{FF2B5EF4-FFF2-40B4-BE49-F238E27FC236}">
                    <a16:creationId xmlns:a16="http://schemas.microsoft.com/office/drawing/2014/main" id="{F6521E58-FECB-455F-BB4A-7B4EA7CDE8EB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2" name="Graphic 161">
                <a:extLst>
                  <a:ext uri="{FF2B5EF4-FFF2-40B4-BE49-F238E27FC236}">
                    <a16:creationId xmlns:a16="http://schemas.microsoft.com/office/drawing/2014/main" id="{ABDCAC73-A24B-42EB-A147-9D79C3213326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3" name="Graphic 161">
                <a:extLst>
                  <a:ext uri="{FF2B5EF4-FFF2-40B4-BE49-F238E27FC236}">
                    <a16:creationId xmlns:a16="http://schemas.microsoft.com/office/drawing/2014/main" id="{796E759C-96C9-4B12-9240-53522D2CB7BF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4" name="Graphic 161">
                <a:extLst>
                  <a:ext uri="{FF2B5EF4-FFF2-40B4-BE49-F238E27FC236}">
                    <a16:creationId xmlns:a16="http://schemas.microsoft.com/office/drawing/2014/main" id="{45B40ECB-5A2E-459D-9094-63E234CAF08F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45" name="Group 544">
            <a:extLst>
              <a:ext uri="{FF2B5EF4-FFF2-40B4-BE49-F238E27FC236}">
                <a16:creationId xmlns:a16="http://schemas.microsoft.com/office/drawing/2014/main" id="{CF7BF3F6-280A-4EFE-8660-F038DC321E3F}"/>
              </a:ext>
            </a:extLst>
          </p:cNvPr>
          <p:cNvGrpSpPr/>
          <p:nvPr/>
        </p:nvGrpSpPr>
        <p:grpSpPr>
          <a:xfrm>
            <a:off x="6146023" y="4233464"/>
            <a:ext cx="383701" cy="383701"/>
            <a:chOff x="4527459" y="640845"/>
            <a:chExt cx="3123355" cy="3123355"/>
          </a:xfrm>
        </p:grpSpPr>
        <p:sp>
          <p:nvSpPr>
            <p:cNvPr id="546" name="Graphic 205">
              <a:extLst>
                <a:ext uri="{FF2B5EF4-FFF2-40B4-BE49-F238E27FC236}">
                  <a16:creationId xmlns:a16="http://schemas.microsoft.com/office/drawing/2014/main" id="{D1C63A9C-8919-4DB1-B896-81833D3C8C9E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47" name="Graphic 205">
              <a:extLst>
                <a:ext uri="{FF2B5EF4-FFF2-40B4-BE49-F238E27FC236}">
                  <a16:creationId xmlns:a16="http://schemas.microsoft.com/office/drawing/2014/main" id="{10AAD79D-27D6-4241-9744-73C9BDEF1AC8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548" name="Graphic 205">
                <a:extLst>
                  <a:ext uri="{FF2B5EF4-FFF2-40B4-BE49-F238E27FC236}">
                    <a16:creationId xmlns:a16="http://schemas.microsoft.com/office/drawing/2014/main" id="{A55301E4-A8CE-406E-8B76-22A8672DD0B5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9" name="Graphic 205">
                <a:extLst>
                  <a:ext uri="{FF2B5EF4-FFF2-40B4-BE49-F238E27FC236}">
                    <a16:creationId xmlns:a16="http://schemas.microsoft.com/office/drawing/2014/main" id="{A7D71F8A-4F56-4A66-89F4-4E927522F825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0" name="Graphic 205">
                <a:extLst>
                  <a:ext uri="{FF2B5EF4-FFF2-40B4-BE49-F238E27FC236}">
                    <a16:creationId xmlns:a16="http://schemas.microsoft.com/office/drawing/2014/main" id="{ED50A554-FB6D-4899-925A-5099B7AF0603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1" name="Graphic 205">
                <a:extLst>
                  <a:ext uri="{FF2B5EF4-FFF2-40B4-BE49-F238E27FC236}">
                    <a16:creationId xmlns:a16="http://schemas.microsoft.com/office/drawing/2014/main" id="{67ACD20C-4149-430A-A5C5-DA4B9B753A09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2" name="Graphic 205">
                <a:extLst>
                  <a:ext uri="{FF2B5EF4-FFF2-40B4-BE49-F238E27FC236}">
                    <a16:creationId xmlns:a16="http://schemas.microsoft.com/office/drawing/2014/main" id="{85161855-BBEA-47BD-B93D-4C752EAE6EF0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3" name="Graphic 205">
                <a:extLst>
                  <a:ext uri="{FF2B5EF4-FFF2-40B4-BE49-F238E27FC236}">
                    <a16:creationId xmlns:a16="http://schemas.microsoft.com/office/drawing/2014/main" id="{01AF042B-3B74-4568-A196-856545BC80FE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4" name="Graphic 205">
                <a:extLst>
                  <a:ext uri="{FF2B5EF4-FFF2-40B4-BE49-F238E27FC236}">
                    <a16:creationId xmlns:a16="http://schemas.microsoft.com/office/drawing/2014/main" id="{5FFE350C-C4CF-4422-823F-848F09DC6265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5" name="Graphic 205">
                <a:extLst>
                  <a:ext uri="{FF2B5EF4-FFF2-40B4-BE49-F238E27FC236}">
                    <a16:creationId xmlns:a16="http://schemas.microsoft.com/office/drawing/2014/main" id="{63BB53F4-2680-4C93-834B-A173DA8DC1DC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56" name="Group 555">
            <a:extLst>
              <a:ext uri="{FF2B5EF4-FFF2-40B4-BE49-F238E27FC236}">
                <a16:creationId xmlns:a16="http://schemas.microsoft.com/office/drawing/2014/main" id="{2DCD4799-8CE4-46A1-B5B9-6137408B5D8B}"/>
              </a:ext>
            </a:extLst>
          </p:cNvPr>
          <p:cNvGrpSpPr/>
          <p:nvPr/>
        </p:nvGrpSpPr>
        <p:grpSpPr>
          <a:xfrm>
            <a:off x="6627310" y="4233464"/>
            <a:ext cx="383701" cy="383701"/>
            <a:chOff x="4531333" y="640629"/>
            <a:chExt cx="3123355" cy="3123355"/>
          </a:xfrm>
        </p:grpSpPr>
        <p:sp>
          <p:nvSpPr>
            <p:cNvPr id="557" name="Graphic 220">
              <a:extLst>
                <a:ext uri="{FF2B5EF4-FFF2-40B4-BE49-F238E27FC236}">
                  <a16:creationId xmlns:a16="http://schemas.microsoft.com/office/drawing/2014/main" id="{BF3642D2-EA80-489A-95ED-10B0DA49399F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58" name="Group 557">
              <a:extLst>
                <a:ext uri="{FF2B5EF4-FFF2-40B4-BE49-F238E27FC236}">
                  <a16:creationId xmlns:a16="http://schemas.microsoft.com/office/drawing/2014/main" id="{C8121CEC-B756-49E4-9ED2-C0F8E09EF2D6}"/>
                </a:ext>
              </a:extLst>
            </p:cNvPr>
            <p:cNvGrpSpPr/>
            <p:nvPr/>
          </p:nvGrpSpPr>
          <p:grpSpPr>
            <a:xfrm>
              <a:off x="4826445" y="1336903"/>
              <a:ext cx="2525897" cy="1568946"/>
              <a:chOff x="4826445" y="1336903"/>
              <a:chExt cx="2525897" cy="1568946"/>
            </a:xfrm>
          </p:grpSpPr>
          <p:sp>
            <p:nvSpPr>
              <p:cNvPr id="559" name="Graphic 220">
                <a:extLst>
                  <a:ext uri="{FF2B5EF4-FFF2-40B4-BE49-F238E27FC236}">
                    <a16:creationId xmlns:a16="http://schemas.microsoft.com/office/drawing/2014/main" id="{B8125E6C-2628-44F3-923B-5FBAD47E4787}"/>
                  </a:ext>
                </a:extLst>
              </p:cNvPr>
              <p:cNvSpPr/>
              <p:nvPr/>
            </p:nvSpPr>
            <p:spPr>
              <a:xfrm>
                <a:off x="4983774" y="1463637"/>
                <a:ext cx="1006342" cy="863682"/>
              </a:xfrm>
              <a:custGeom>
                <a:avLst/>
                <a:gdLst>
                  <a:gd name="connsiteX0" fmla="*/ 963850 w 1006342"/>
                  <a:gd name="connsiteY0" fmla="*/ 705169 h 863682"/>
                  <a:gd name="connsiteX1" fmla="*/ 211646 w 1006342"/>
                  <a:gd name="connsiteY1" fmla="*/ 705169 h 863682"/>
                  <a:gd name="connsiteX2" fmla="*/ 162722 w 1006342"/>
                  <a:gd name="connsiteY2" fmla="*/ 656245 h 863682"/>
                  <a:gd name="connsiteX3" fmla="*/ 162722 w 1006342"/>
                  <a:gd name="connsiteY3" fmla="*/ 207462 h 863682"/>
                  <a:gd name="connsiteX4" fmla="*/ 211646 w 1006342"/>
                  <a:gd name="connsiteY4" fmla="*/ 158537 h 863682"/>
                  <a:gd name="connsiteX5" fmla="*/ 943119 w 1006342"/>
                  <a:gd name="connsiteY5" fmla="*/ 158537 h 863682"/>
                  <a:gd name="connsiteX6" fmla="*/ 943119 w 1006342"/>
                  <a:gd name="connsiteY6" fmla="*/ 0 h 863682"/>
                  <a:gd name="connsiteX7" fmla="*/ 96390 w 1006342"/>
                  <a:gd name="connsiteY7" fmla="*/ 0 h 863682"/>
                  <a:gd name="connsiteX8" fmla="*/ 0 w 1006342"/>
                  <a:gd name="connsiteY8" fmla="*/ 96390 h 863682"/>
                  <a:gd name="connsiteX9" fmla="*/ 0 w 1006342"/>
                  <a:gd name="connsiteY9" fmla="*/ 767292 h 863682"/>
                  <a:gd name="connsiteX10" fmla="*/ 96390 w 1006342"/>
                  <a:gd name="connsiteY10" fmla="*/ 863682 h 863682"/>
                  <a:gd name="connsiteX11" fmla="*/ 1006342 w 1006342"/>
                  <a:gd name="connsiteY11" fmla="*/ 863682 h 863682"/>
                  <a:gd name="connsiteX12" fmla="*/ 963850 w 1006342"/>
                  <a:gd name="connsiteY12" fmla="*/ 705169 h 86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6342" h="863682">
                    <a:moveTo>
                      <a:pt x="963850" y="705169"/>
                    </a:moveTo>
                    <a:lnTo>
                      <a:pt x="211646" y="705169"/>
                    </a:lnTo>
                    <a:cubicBezTo>
                      <a:pt x="184626" y="705169"/>
                      <a:pt x="162722" y="683265"/>
                      <a:pt x="162722" y="656245"/>
                    </a:cubicBezTo>
                    <a:lnTo>
                      <a:pt x="162722" y="207462"/>
                    </a:lnTo>
                    <a:cubicBezTo>
                      <a:pt x="162722" y="180441"/>
                      <a:pt x="184626" y="158537"/>
                      <a:pt x="211646" y="158537"/>
                    </a:cubicBezTo>
                    <a:lnTo>
                      <a:pt x="943119" y="158537"/>
                    </a:lnTo>
                    <a:lnTo>
                      <a:pt x="943119" y="0"/>
                    </a:lnTo>
                    <a:lnTo>
                      <a:pt x="96390" y="0"/>
                    </a:lnTo>
                    <a:cubicBezTo>
                      <a:pt x="43161" y="0"/>
                      <a:pt x="0" y="43161"/>
                      <a:pt x="0" y="96390"/>
                    </a:cubicBezTo>
                    <a:lnTo>
                      <a:pt x="0" y="767292"/>
                    </a:lnTo>
                    <a:cubicBezTo>
                      <a:pt x="0" y="820521"/>
                      <a:pt x="43161" y="863682"/>
                      <a:pt x="96390" y="863682"/>
                    </a:cubicBezTo>
                    <a:lnTo>
                      <a:pt x="1006342" y="863682"/>
                    </a:lnTo>
                    <a:cubicBezTo>
                      <a:pt x="988408" y="812008"/>
                      <a:pt x="974204" y="759067"/>
                      <a:pt x="963850" y="7051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0" name="Graphic 220">
                <a:extLst>
                  <a:ext uri="{FF2B5EF4-FFF2-40B4-BE49-F238E27FC236}">
                    <a16:creationId xmlns:a16="http://schemas.microsoft.com/office/drawing/2014/main" id="{AF34924F-919A-48D6-98B3-CD7963B0670B}"/>
                  </a:ext>
                </a:extLst>
              </p:cNvPr>
              <p:cNvSpPr/>
              <p:nvPr/>
            </p:nvSpPr>
            <p:spPr>
              <a:xfrm>
                <a:off x="4826445" y="2445733"/>
                <a:ext cx="1447269" cy="348614"/>
              </a:xfrm>
              <a:custGeom>
                <a:avLst/>
                <a:gdLst>
                  <a:gd name="connsiteX0" fmla="*/ 1305351 w 1447269"/>
                  <a:gd name="connsiteY0" fmla="*/ 160259 h 348614"/>
                  <a:gd name="connsiteX1" fmla="*/ 1212309 w 1447269"/>
                  <a:gd name="connsiteY1" fmla="*/ 0 h 348614"/>
                  <a:gd name="connsiteX2" fmla="*/ 182413 w 1447269"/>
                  <a:gd name="connsiteY2" fmla="*/ 0 h 348614"/>
                  <a:gd name="connsiteX3" fmla="*/ 147908 w 1447269"/>
                  <a:gd name="connsiteY3" fmla="*/ 18723 h 348614"/>
                  <a:gd name="connsiteX4" fmla="*/ 12948 w 1447269"/>
                  <a:gd name="connsiteY4" fmla="*/ 226161 h 348614"/>
                  <a:gd name="connsiteX5" fmla="*/ 79376 w 1447269"/>
                  <a:gd name="connsiteY5" fmla="*/ 348615 h 348614"/>
                  <a:gd name="connsiteX6" fmla="*/ 1411951 w 1447269"/>
                  <a:gd name="connsiteY6" fmla="*/ 348615 h 348614"/>
                  <a:gd name="connsiteX7" fmla="*/ 1447269 w 1447269"/>
                  <a:gd name="connsiteY7" fmla="*/ 328601 h 348614"/>
                  <a:gd name="connsiteX8" fmla="*/ 1305351 w 1447269"/>
                  <a:gd name="connsiteY8" fmla="*/ 160259 h 3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7269" h="348614">
                    <a:moveTo>
                      <a:pt x="1305351" y="160259"/>
                    </a:moveTo>
                    <a:cubicBezTo>
                      <a:pt x="1269841" y="109039"/>
                      <a:pt x="1238803" y="55452"/>
                      <a:pt x="1212309" y="0"/>
                    </a:cubicBezTo>
                    <a:lnTo>
                      <a:pt x="182413" y="0"/>
                    </a:lnTo>
                    <a:cubicBezTo>
                      <a:pt x="168472" y="0"/>
                      <a:pt x="155488" y="7054"/>
                      <a:pt x="147908" y="18723"/>
                    </a:cubicBezTo>
                    <a:lnTo>
                      <a:pt x="12948" y="226161"/>
                    </a:lnTo>
                    <a:cubicBezTo>
                      <a:pt x="-21342" y="278863"/>
                      <a:pt x="16487" y="348615"/>
                      <a:pt x="79376" y="348615"/>
                    </a:cubicBezTo>
                    <a:lnTo>
                      <a:pt x="1411951" y="348615"/>
                    </a:lnTo>
                    <a:cubicBezTo>
                      <a:pt x="1427805" y="348615"/>
                      <a:pt x="1440335" y="340222"/>
                      <a:pt x="1447269" y="328601"/>
                    </a:cubicBezTo>
                    <a:cubicBezTo>
                      <a:pt x="1395069" y="277333"/>
                      <a:pt x="1347508" y="221044"/>
                      <a:pt x="1305351" y="1602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1" name="Graphic 220">
                <a:extLst>
                  <a:ext uri="{FF2B5EF4-FFF2-40B4-BE49-F238E27FC236}">
                    <a16:creationId xmlns:a16="http://schemas.microsoft.com/office/drawing/2014/main" id="{B6391F24-0C54-46CC-B456-F500A810D98F}"/>
                  </a:ext>
                </a:extLst>
              </p:cNvPr>
              <p:cNvSpPr/>
              <p:nvPr/>
            </p:nvSpPr>
            <p:spPr>
              <a:xfrm>
                <a:off x="6056018" y="1336903"/>
                <a:ext cx="1296324" cy="1568946"/>
              </a:xfrm>
              <a:custGeom>
                <a:avLst/>
                <a:gdLst>
                  <a:gd name="connsiteX0" fmla="*/ 1058231 w 1296324"/>
                  <a:gd name="connsiteY0" fmla="*/ 94046 h 1568946"/>
                  <a:gd name="connsiteX1" fmla="*/ 1058231 w 1296324"/>
                  <a:gd name="connsiteY1" fmla="*/ 180584 h 1568946"/>
                  <a:gd name="connsiteX2" fmla="*/ 797446 w 1296324"/>
                  <a:gd name="connsiteY2" fmla="*/ 120398 h 1568946"/>
                  <a:gd name="connsiteX3" fmla="*/ 797446 w 1296324"/>
                  <a:gd name="connsiteY3" fmla="*/ 33860 h 1568946"/>
                  <a:gd name="connsiteX4" fmla="*/ 650051 w 1296324"/>
                  <a:gd name="connsiteY4" fmla="*/ 0 h 1568946"/>
                  <a:gd name="connsiteX5" fmla="*/ 498879 w 1296324"/>
                  <a:gd name="connsiteY5" fmla="*/ 33860 h 1568946"/>
                  <a:gd name="connsiteX6" fmla="*/ 498879 w 1296324"/>
                  <a:gd name="connsiteY6" fmla="*/ 120398 h 1568946"/>
                  <a:gd name="connsiteX7" fmla="*/ 238093 w 1296324"/>
                  <a:gd name="connsiteY7" fmla="*/ 180584 h 1568946"/>
                  <a:gd name="connsiteX8" fmla="*/ 238093 w 1296324"/>
                  <a:gd name="connsiteY8" fmla="*/ 94046 h 1568946"/>
                  <a:gd name="connsiteX9" fmla="*/ 0 w 1296324"/>
                  <a:gd name="connsiteY9" fmla="*/ 146725 h 1568946"/>
                  <a:gd name="connsiteX10" fmla="*/ 0 w 1296324"/>
                  <a:gd name="connsiteY10" fmla="*/ 613274 h 1568946"/>
                  <a:gd name="connsiteX11" fmla="*/ 650051 w 1296324"/>
                  <a:gd name="connsiteY11" fmla="*/ 1568947 h 1568946"/>
                  <a:gd name="connsiteX12" fmla="*/ 1296325 w 1296324"/>
                  <a:gd name="connsiteY12" fmla="*/ 613274 h 1568946"/>
                  <a:gd name="connsiteX13" fmla="*/ 1296325 w 1296324"/>
                  <a:gd name="connsiteY13" fmla="*/ 146725 h 1568946"/>
                  <a:gd name="connsiteX14" fmla="*/ 1058231 w 1296324"/>
                  <a:gd name="connsiteY14" fmla="*/ 94046 h 1568946"/>
                  <a:gd name="connsiteX15" fmla="*/ 177643 w 1296324"/>
                  <a:gd name="connsiteY15" fmla="*/ 613251 h 1568946"/>
                  <a:gd name="connsiteX16" fmla="*/ 177643 w 1296324"/>
                  <a:gd name="connsiteY16" fmla="*/ 379988 h 1568946"/>
                  <a:gd name="connsiteX17" fmla="*/ 650075 w 1296324"/>
                  <a:gd name="connsiteY17" fmla="*/ 270877 h 1568946"/>
                  <a:gd name="connsiteX18" fmla="*/ 1002803 w 1296324"/>
                  <a:gd name="connsiteY18" fmla="*/ 353971 h 1568946"/>
                  <a:gd name="connsiteX19" fmla="*/ 303469 w 1296324"/>
                  <a:gd name="connsiteY19" fmla="*/ 1053306 h 1568946"/>
                  <a:gd name="connsiteX20" fmla="*/ 196534 w 1296324"/>
                  <a:gd name="connsiteY20" fmla="*/ 786327 h 1568946"/>
                  <a:gd name="connsiteX21" fmla="*/ 177643 w 1296324"/>
                  <a:gd name="connsiteY21" fmla="*/ 613251 h 1568946"/>
                  <a:gd name="connsiteX22" fmla="*/ 1099815 w 1296324"/>
                  <a:gd name="connsiteY22" fmla="*/ 786327 h 1568946"/>
                  <a:gd name="connsiteX23" fmla="*/ 650075 w 1296324"/>
                  <a:gd name="connsiteY23" fmla="*/ 1373274 h 1568946"/>
                  <a:gd name="connsiteX24" fmla="*/ 404450 w 1296324"/>
                  <a:gd name="connsiteY24" fmla="*/ 1189079 h 1568946"/>
                  <a:gd name="connsiteX25" fmla="*/ 1118729 w 1296324"/>
                  <a:gd name="connsiteY25" fmla="*/ 474799 h 1568946"/>
                  <a:gd name="connsiteX26" fmla="*/ 1118729 w 1296324"/>
                  <a:gd name="connsiteY26" fmla="*/ 613274 h 1568946"/>
                  <a:gd name="connsiteX27" fmla="*/ 1099815 w 1296324"/>
                  <a:gd name="connsiteY27" fmla="*/ 786327 h 1568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96324" h="1568946">
                    <a:moveTo>
                      <a:pt x="1058231" y="94046"/>
                    </a:moveTo>
                    <a:lnTo>
                      <a:pt x="1058231" y="180584"/>
                    </a:lnTo>
                    <a:lnTo>
                      <a:pt x="797446" y="120398"/>
                    </a:lnTo>
                    <a:lnTo>
                      <a:pt x="797446" y="33860"/>
                    </a:lnTo>
                    <a:lnTo>
                      <a:pt x="650051" y="0"/>
                    </a:lnTo>
                    <a:lnTo>
                      <a:pt x="498879" y="33860"/>
                    </a:lnTo>
                    <a:lnTo>
                      <a:pt x="498879" y="120398"/>
                    </a:lnTo>
                    <a:lnTo>
                      <a:pt x="238093" y="180584"/>
                    </a:lnTo>
                    <a:lnTo>
                      <a:pt x="238093" y="94046"/>
                    </a:lnTo>
                    <a:lnTo>
                      <a:pt x="0" y="146725"/>
                    </a:lnTo>
                    <a:lnTo>
                      <a:pt x="0" y="613274"/>
                    </a:lnTo>
                    <a:cubicBezTo>
                      <a:pt x="0" y="1045965"/>
                      <a:pt x="268342" y="1414666"/>
                      <a:pt x="650051" y="1568947"/>
                    </a:cubicBezTo>
                    <a:cubicBezTo>
                      <a:pt x="1027983" y="1414690"/>
                      <a:pt x="1296325" y="1045965"/>
                      <a:pt x="1296325" y="613274"/>
                    </a:cubicBezTo>
                    <a:lnTo>
                      <a:pt x="1296325" y="146725"/>
                    </a:lnTo>
                    <a:lnTo>
                      <a:pt x="1058231" y="94046"/>
                    </a:lnTo>
                    <a:close/>
                    <a:moveTo>
                      <a:pt x="177643" y="613251"/>
                    </a:moveTo>
                    <a:lnTo>
                      <a:pt x="177643" y="379988"/>
                    </a:lnTo>
                    <a:lnTo>
                      <a:pt x="650075" y="270877"/>
                    </a:lnTo>
                    <a:cubicBezTo>
                      <a:pt x="824706" y="313034"/>
                      <a:pt x="934510" y="338572"/>
                      <a:pt x="1002803" y="353971"/>
                    </a:cubicBezTo>
                    <a:lnTo>
                      <a:pt x="303469" y="1053306"/>
                    </a:lnTo>
                    <a:cubicBezTo>
                      <a:pt x="252464" y="971215"/>
                      <a:pt x="215376" y="880086"/>
                      <a:pt x="196534" y="786327"/>
                    </a:cubicBezTo>
                    <a:cubicBezTo>
                      <a:pt x="181421" y="729894"/>
                      <a:pt x="177643" y="673461"/>
                      <a:pt x="177643" y="613251"/>
                    </a:cubicBezTo>
                    <a:close/>
                    <a:moveTo>
                      <a:pt x="1099815" y="786327"/>
                    </a:moveTo>
                    <a:cubicBezTo>
                      <a:pt x="1050675" y="1034654"/>
                      <a:pt x="880612" y="1252876"/>
                      <a:pt x="650075" y="1373274"/>
                    </a:cubicBezTo>
                    <a:cubicBezTo>
                      <a:pt x="557248" y="1325211"/>
                      <a:pt x="475397" y="1262608"/>
                      <a:pt x="404450" y="1189079"/>
                    </a:cubicBezTo>
                    <a:lnTo>
                      <a:pt x="1118729" y="474799"/>
                    </a:lnTo>
                    <a:lnTo>
                      <a:pt x="1118729" y="613274"/>
                    </a:lnTo>
                    <a:cubicBezTo>
                      <a:pt x="1118705" y="673461"/>
                      <a:pt x="1114927" y="729894"/>
                      <a:pt x="1099815" y="7863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62" name="Graphic 262">
            <a:extLst>
              <a:ext uri="{FF2B5EF4-FFF2-40B4-BE49-F238E27FC236}">
                <a16:creationId xmlns:a16="http://schemas.microsoft.com/office/drawing/2014/main" id="{7DCFBDF2-9E54-4A92-91F9-DA83F5A3BAFE}"/>
              </a:ext>
            </a:extLst>
          </p:cNvPr>
          <p:cNvGrpSpPr/>
          <p:nvPr/>
        </p:nvGrpSpPr>
        <p:grpSpPr>
          <a:xfrm>
            <a:off x="7108599" y="4233463"/>
            <a:ext cx="383701" cy="383701"/>
            <a:chOff x="4528440" y="642758"/>
            <a:chExt cx="3123355" cy="3123355"/>
          </a:xfrm>
        </p:grpSpPr>
        <p:sp>
          <p:nvSpPr>
            <p:cNvPr id="563" name="Graphic 262">
              <a:extLst>
                <a:ext uri="{FF2B5EF4-FFF2-40B4-BE49-F238E27FC236}">
                  <a16:creationId xmlns:a16="http://schemas.microsoft.com/office/drawing/2014/main" id="{945B7EED-351D-4454-AE60-34752B45C907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64" name="Graphic 262">
              <a:extLst>
                <a:ext uri="{FF2B5EF4-FFF2-40B4-BE49-F238E27FC236}">
                  <a16:creationId xmlns:a16="http://schemas.microsoft.com/office/drawing/2014/main" id="{4C1E2DD4-BE40-4E13-A654-C542D857D69E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565" name="Graphic 262">
                <a:extLst>
                  <a:ext uri="{FF2B5EF4-FFF2-40B4-BE49-F238E27FC236}">
                    <a16:creationId xmlns:a16="http://schemas.microsoft.com/office/drawing/2014/main" id="{B5C6ECA0-BDF5-4897-B367-A97E505EE714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6" name="Graphic 262">
                <a:extLst>
                  <a:ext uri="{FF2B5EF4-FFF2-40B4-BE49-F238E27FC236}">
                    <a16:creationId xmlns:a16="http://schemas.microsoft.com/office/drawing/2014/main" id="{C44EAB45-0EFB-494A-9A69-9A4FC8D4CA4E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567" name="Google Shape;323;p10">
            <a:extLst>
              <a:ext uri="{FF2B5EF4-FFF2-40B4-BE49-F238E27FC236}">
                <a16:creationId xmlns:a16="http://schemas.microsoft.com/office/drawing/2014/main" id="{22836600-B55F-4149-B034-1C7C3BCD502F}"/>
              </a:ext>
            </a:extLst>
          </p:cNvPr>
          <p:cNvSpPr/>
          <p:nvPr/>
        </p:nvSpPr>
        <p:spPr>
          <a:xfrm>
            <a:off x="4717682" y="5919828"/>
            <a:ext cx="35266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 dirty="0"/>
          </a:p>
        </p:txBody>
      </p:sp>
      <p:sp>
        <p:nvSpPr>
          <p:cNvPr id="568" name="Google Shape;325;p10">
            <a:extLst>
              <a:ext uri="{FF2B5EF4-FFF2-40B4-BE49-F238E27FC236}">
                <a16:creationId xmlns:a16="http://schemas.microsoft.com/office/drawing/2014/main" id="{79F3BB1E-4D9B-4E23-ACC3-6A57F1EF3301}"/>
              </a:ext>
            </a:extLst>
          </p:cNvPr>
          <p:cNvSpPr/>
          <p:nvPr/>
        </p:nvSpPr>
        <p:spPr>
          <a:xfrm>
            <a:off x="5130433" y="5919828"/>
            <a:ext cx="493725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 dirty="0"/>
          </a:p>
        </p:txBody>
      </p:sp>
      <p:sp>
        <p:nvSpPr>
          <p:cNvPr id="569" name="Google Shape;327;p10">
            <a:extLst>
              <a:ext uri="{FF2B5EF4-FFF2-40B4-BE49-F238E27FC236}">
                <a16:creationId xmlns:a16="http://schemas.microsoft.com/office/drawing/2014/main" id="{69A62A33-2693-41BC-B394-49A9FD800C81}"/>
              </a:ext>
            </a:extLst>
          </p:cNvPr>
          <p:cNvSpPr/>
          <p:nvPr/>
        </p:nvSpPr>
        <p:spPr>
          <a:xfrm>
            <a:off x="7106195" y="5919828"/>
            <a:ext cx="37350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Tagging</a:t>
            </a:r>
            <a:endParaRPr dirty="0"/>
          </a:p>
        </p:txBody>
      </p:sp>
      <p:sp>
        <p:nvSpPr>
          <p:cNvPr id="570" name="Google Shape;329;p10">
            <a:extLst>
              <a:ext uri="{FF2B5EF4-FFF2-40B4-BE49-F238E27FC236}">
                <a16:creationId xmlns:a16="http://schemas.microsoft.com/office/drawing/2014/main" id="{DF752D41-FBF2-41CC-89D3-510F727E630B}"/>
              </a:ext>
            </a:extLst>
          </p:cNvPr>
          <p:cNvSpPr/>
          <p:nvPr/>
        </p:nvSpPr>
        <p:spPr>
          <a:xfrm>
            <a:off x="6620370" y="5919828"/>
            <a:ext cx="38792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</a:t>
            </a:r>
            <a:endParaRPr dirty="0"/>
          </a:p>
        </p:txBody>
      </p:sp>
      <p:sp>
        <p:nvSpPr>
          <p:cNvPr id="571" name="Google Shape;331;p10">
            <a:extLst>
              <a:ext uri="{FF2B5EF4-FFF2-40B4-BE49-F238E27FC236}">
                <a16:creationId xmlns:a16="http://schemas.microsoft.com/office/drawing/2014/main" id="{B3118787-9688-45D2-B3DA-E839457C73C5}"/>
              </a:ext>
            </a:extLst>
          </p:cNvPr>
          <p:cNvSpPr/>
          <p:nvPr/>
        </p:nvSpPr>
        <p:spPr>
          <a:xfrm>
            <a:off x="6077957" y="5919828"/>
            <a:ext cx="52257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Threat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Intelligence</a:t>
            </a:r>
            <a:endParaRPr dirty="0"/>
          </a:p>
        </p:txBody>
      </p:sp>
      <p:sp>
        <p:nvSpPr>
          <p:cNvPr id="572" name="Google Shape;333;p10">
            <a:extLst>
              <a:ext uri="{FF2B5EF4-FFF2-40B4-BE49-F238E27FC236}">
                <a16:creationId xmlns:a16="http://schemas.microsoft.com/office/drawing/2014/main" id="{7CA90D2C-5323-4735-8EBF-102F7148DBE7}"/>
              </a:ext>
            </a:extLst>
          </p:cNvPr>
          <p:cNvSpPr/>
          <p:nvPr/>
        </p:nvSpPr>
        <p:spPr>
          <a:xfrm>
            <a:off x="5648749" y="5919828"/>
            <a:ext cx="411971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Analytics</a:t>
            </a:r>
            <a:endParaRPr dirty="0"/>
          </a:p>
        </p:txBody>
      </p:sp>
      <p:grpSp>
        <p:nvGrpSpPr>
          <p:cNvPr id="573" name="Group 572">
            <a:extLst>
              <a:ext uri="{FF2B5EF4-FFF2-40B4-BE49-F238E27FC236}">
                <a16:creationId xmlns:a16="http://schemas.microsoft.com/office/drawing/2014/main" id="{B9AED369-C964-4033-97D3-A0B9060D9617}"/>
              </a:ext>
            </a:extLst>
          </p:cNvPr>
          <p:cNvGrpSpPr/>
          <p:nvPr/>
        </p:nvGrpSpPr>
        <p:grpSpPr>
          <a:xfrm>
            <a:off x="4702161" y="5536127"/>
            <a:ext cx="383702" cy="383702"/>
            <a:chOff x="4527459" y="640845"/>
            <a:chExt cx="3123355" cy="3123355"/>
          </a:xfrm>
        </p:grpSpPr>
        <p:sp>
          <p:nvSpPr>
            <p:cNvPr id="574" name="Graphic 62">
              <a:extLst>
                <a:ext uri="{FF2B5EF4-FFF2-40B4-BE49-F238E27FC236}">
                  <a16:creationId xmlns:a16="http://schemas.microsoft.com/office/drawing/2014/main" id="{19F64368-C041-4FCF-8415-AF4B54019558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Freeform: Shape 574">
              <a:extLst>
                <a:ext uri="{FF2B5EF4-FFF2-40B4-BE49-F238E27FC236}">
                  <a16:creationId xmlns:a16="http://schemas.microsoft.com/office/drawing/2014/main" id="{372AE3D2-FAED-4C4F-8AFA-8EB5F30AB293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76" name="Group 575">
            <a:extLst>
              <a:ext uri="{FF2B5EF4-FFF2-40B4-BE49-F238E27FC236}">
                <a16:creationId xmlns:a16="http://schemas.microsoft.com/office/drawing/2014/main" id="{E2D94782-395D-46A8-BB56-2C6A9E20EEA2}"/>
              </a:ext>
            </a:extLst>
          </p:cNvPr>
          <p:cNvGrpSpPr/>
          <p:nvPr/>
        </p:nvGrpSpPr>
        <p:grpSpPr>
          <a:xfrm>
            <a:off x="5183449" y="5536127"/>
            <a:ext cx="383701" cy="383701"/>
            <a:chOff x="4527459" y="639625"/>
            <a:chExt cx="3123355" cy="3123355"/>
          </a:xfrm>
        </p:grpSpPr>
        <p:sp>
          <p:nvSpPr>
            <p:cNvPr id="577" name="Graphic 153">
              <a:extLst>
                <a:ext uri="{FF2B5EF4-FFF2-40B4-BE49-F238E27FC236}">
                  <a16:creationId xmlns:a16="http://schemas.microsoft.com/office/drawing/2014/main" id="{BD1E9655-31F4-474D-B897-D0D9D6C46F72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9844E79E-3146-4889-A6F4-0B51E2BAEF7F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79" name="Group 578">
            <a:extLst>
              <a:ext uri="{FF2B5EF4-FFF2-40B4-BE49-F238E27FC236}">
                <a16:creationId xmlns:a16="http://schemas.microsoft.com/office/drawing/2014/main" id="{B6646C5D-4DDA-4223-AC26-7929B411A0BC}"/>
              </a:ext>
            </a:extLst>
          </p:cNvPr>
          <p:cNvGrpSpPr/>
          <p:nvPr/>
        </p:nvGrpSpPr>
        <p:grpSpPr>
          <a:xfrm>
            <a:off x="5664736" y="5536127"/>
            <a:ext cx="383701" cy="383701"/>
            <a:chOff x="4527459" y="640845"/>
            <a:chExt cx="3123355" cy="3123355"/>
          </a:xfrm>
        </p:grpSpPr>
        <p:sp>
          <p:nvSpPr>
            <p:cNvPr id="580" name="Graphic 161">
              <a:extLst>
                <a:ext uri="{FF2B5EF4-FFF2-40B4-BE49-F238E27FC236}">
                  <a16:creationId xmlns:a16="http://schemas.microsoft.com/office/drawing/2014/main" id="{5EDA8D0C-4EBE-493B-AFF6-7E1487853538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81" name="Group 580">
              <a:extLst>
                <a:ext uri="{FF2B5EF4-FFF2-40B4-BE49-F238E27FC236}">
                  <a16:creationId xmlns:a16="http://schemas.microsoft.com/office/drawing/2014/main" id="{0712D3E5-60A5-4251-B4E9-4A83EE560157}"/>
                </a:ext>
              </a:extLst>
            </p:cNvPr>
            <p:cNvGrpSpPr/>
            <p:nvPr/>
          </p:nvGrpSpPr>
          <p:grpSpPr>
            <a:xfrm>
              <a:off x="4997978" y="1421935"/>
              <a:ext cx="2302189" cy="1752173"/>
              <a:chOff x="4997978" y="1421935"/>
              <a:chExt cx="2302189" cy="1752173"/>
            </a:xfrm>
          </p:grpSpPr>
          <p:sp>
            <p:nvSpPr>
              <p:cNvPr id="582" name="Graphic 161">
                <a:extLst>
                  <a:ext uri="{FF2B5EF4-FFF2-40B4-BE49-F238E27FC236}">
                    <a16:creationId xmlns:a16="http://schemas.microsoft.com/office/drawing/2014/main" id="{CE500A03-B535-4355-9CF6-ACFE648BC751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3" name="Graphic 161">
                <a:extLst>
                  <a:ext uri="{FF2B5EF4-FFF2-40B4-BE49-F238E27FC236}">
                    <a16:creationId xmlns:a16="http://schemas.microsoft.com/office/drawing/2014/main" id="{C3ACA59B-3636-4860-A134-522180024311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4" name="Graphic 161">
                <a:extLst>
                  <a:ext uri="{FF2B5EF4-FFF2-40B4-BE49-F238E27FC236}">
                    <a16:creationId xmlns:a16="http://schemas.microsoft.com/office/drawing/2014/main" id="{44B3C519-C140-453A-905D-107755D8CCAF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5" name="Graphic 161">
                <a:extLst>
                  <a:ext uri="{FF2B5EF4-FFF2-40B4-BE49-F238E27FC236}">
                    <a16:creationId xmlns:a16="http://schemas.microsoft.com/office/drawing/2014/main" id="{B993274A-2D0D-48FF-8E75-63035B240174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6" name="Graphic 161">
                <a:extLst>
                  <a:ext uri="{FF2B5EF4-FFF2-40B4-BE49-F238E27FC236}">
                    <a16:creationId xmlns:a16="http://schemas.microsoft.com/office/drawing/2014/main" id="{4A8A11DD-CC73-4948-AB25-26BAD2D6F236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7" name="Graphic 161">
                <a:extLst>
                  <a:ext uri="{FF2B5EF4-FFF2-40B4-BE49-F238E27FC236}">
                    <a16:creationId xmlns:a16="http://schemas.microsoft.com/office/drawing/2014/main" id="{E9DBE9EB-113C-47D5-BEE6-E73C490F0B5D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8" name="Graphic 161">
                <a:extLst>
                  <a:ext uri="{FF2B5EF4-FFF2-40B4-BE49-F238E27FC236}">
                    <a16:creationId xmlns:a16="http://schemas.microsoft.com/office/drawing/2014/main" id="{402D223D-06A9-4083-B2D2-F5D7F854269D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9" name="Graphic 161">
                <a:extLst>
                  <a:ext uri="{FF2B5EF4-FFF2-40B4-BE49-F238E27FC236}">
                    <a16:creationId xmlns:a16="http://schemas.microsoft.com/office/drawing/2014/main" id="{934313C0-5857-4791-9E93-7E9C6132F504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0" name="Graphic 161">
                <a:extLst>
                  <a:ext uri="{FF2B5EF4-FFF2-40B4-BE49-F238E27FC236}">
                    <a16:creationId xmlns:a16="http://schemas.microsoft.com/office/drawing/2014/main" id="{EC923BF6-9D91-4896-A105-A8C8EB8FEDE4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1" name="Graphic 161">
                <a:extLst>
                  <a:ext uri="{FF2B5EF4-FFF2-40B4-BE49-F238E27FC236}">
                    <a16:creationId xmlns:a16="http://schemas.microsoft.com/office/drawing/2014/main" id="{8D696C5F-534F-47AE-9F88-513C8EAF2E3B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2" name="Graphic 161">
                <a:extLst>
                  <a:ext uri="{FF2B5EF4-FFF2-40B4-BE49-F238E27FC236}">
                    <a16:creationId xmlns:a16="http://schemas.microsoft.com/office/drawing/2014/main" id="{C9759D9E-35E3-40FB-883C-A1737120AB39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3" name="Graphic 161">
                <a:extLst>
                  <a:ext uri="{FF2B5EF4-FFF2-40B4-BE49-F238E27FC236}">
                    <a16:creationId xmlns:a16="http://schemas.microsoft.com/office/drawing/2014/main" id="{0B247584-3737-4A43-AD6C-E33C302563C1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4" name="Graphic 161">
                <a:extLst>
                  <a:ext uri="{FF2B5EF4-FFF2-40B4-BE49-F238E27FC236}">
                    <a16:creationId xmlns:a16="http://schemas.microsoft.com/office/drawing/2014/main" id="{6EDE9666-CB15-4BE8-9516-0723BAB217E1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5" name="Graphic 161">
                <a:extLst>
                  <a:ext uri="{FF2B5EF4-FFF2-40B4-BE49-F238E27FC236}">
                    <a16:creationId xmlns:a16="http://schemas.microsoft.com/office/drawing/2014/main" id="{476C98A6-0A72-4940-B31E-D8FA50773E1A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6" name="Graphic 161">
                <a:extLst>
                  <a:ext uri="{FF2B5EF4-FFF2-40B4-BE49-F238E27FC236}">
                    <a16:creationId xmlns:a16="http://schemas.microsoft.com/office/drawing/2014/main" id="{B9582E9E-3E80-434D-9F51-50340E881B18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7" name="Graphic 161">
                <a:extLst>
                  <a:ext uri="{FF2B5EF4-FFF2-40B4-BE49-F238E27FC236}">
                    <a16:creationId xmlns:a16="http://schemas.microsoft.com/office/drawing/2014/main" id="{C4F5269B-06B5-40C9-887A-72D56E82020D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8" name="Graphic 161">
                <a:extLst>
                  <a:ext uri="{FF2B5EF4-FFF2-40B4-BE49-F238E27FC236}">
                    <a16:creationId xmlns:a16="http://schemas.microsoft.com/office/drawing/2014/main" id="{967F79E7-F60A-4621-A175-9D205411067D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9" name="Graphic 161">
                <a:extLst>
                  <a:ext uri="{FF2B5EF4-FFF2-40B4-BE49-F238E27FC236}">
                    <a16:creationId xmlns:a16="http://schemas.microsoft.com/office/drawing/2014/main" id="{0D244D57-79E0-45E3-BC0B-631B074ECC83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0" name="Graphic 161">
                <a:extLst>
                  <a:ext uri="{FF2B5EF4-FFF2-40B4-BE49-F238E27FC236}">
                    <a16:creationId xmlns:a16="http://schemas.microsoft.com/office/drawing/2014/main" id="{71E548AA-E023-442E-AF1C-36BACD0517CC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1" name="Graphic 161">
                <a:extLst>
                  <a:ext uri="{FF2B5EF4-FFF2-40B4-BE49-F238E27FC236}">
                    <a16:creationId xmlns:a16="http://schemas.microsoft.com/office/drawing/2014/main" id="{95217871-7385-4EF0-AF9F-98090A94BEE5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2" name="Graphic 161">
                <a:extLst>
                  <a:ext uri="{FF2B5EF4-FFF2-40B4-BE49-F238E27FC236}">
                    <a16:creationId xmlns:a16="http://schemas.microsoft.com/office/drawing/2014/main" id="{7D0A9641-CCAD-4166-A871-C6F52AF96B03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3" name="Graphic 161">
                <a:extLst>
                  <a:ext uri="{FF2B5EF4-FFF2-40B4-BE49-F238E27FC236}">
                    <a16:creationId xmlns:a16="http://schemas.microsoft.com/office/drawing/2014/main" id="{CC037F06-78C1-4DDC-BFBA-4C5C948BB7D8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4" name="Graphic 161">
                <a:extLst>
                  <a:ext uri="{FF2B5EF4-FFF2-40B4-BE49-F238E27FC236}">
                    <a16:creationId xmlns:a16="http://schemas.microsoft.com/office/drawing/2014/main" id="{1503900A-2077-4B77-999C-D02E9C2F2ECC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5" name="Graphic 161">
                <a:extLst>
                  <a:ext uri="{FF2B5EF4-FFF2-40B4-BE49-F238E27FC236}">
                    <a16:creationId xmlns:a16="http://schemas.microsoft.com/office/drawing/2014/main" id="{A2D2B77E-1D47-4DFD-BF7A-8A43D7CC5503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6" name="Graphic 161">
                <a:extLst>
                  <a:ext uri="{FF2B5EF4-FFF2-40B4-BE49-F238E27FC236}">
                    <a16:creationId xmlns:a16="http://schemas.microsoft.com/office/drawing/2014/main" id="{DA6FBF7D-BB22-432E-864A-538ED65EFF3B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7" name="Graphic 161">
                <a:extLst>
                  <a:ext uri="{FF2B5EF4-FFF2-40B4-BE49-F238E27FC236}">
                    <a16:creationId xmlns:a16="http://schemas.microsoft.com/office/drawing/2014/main" id="{EB2EA574-5FF5-4B9A-B7A2-DC29EEAD68CA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8" name="Graphic 161">
                <a:extLst>
                  <a:ext uri="{FF2B5EF4-FFF2-40B4-BE49-F238E27FC236}">
                    <a16:creationId xmlns:a16="http://schemas.microsoft.com/office/drawing/2014/main" id="{C3D008E5-0022-4469-A348-E6E6CD7E6200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9" name="Graphic 161">
                <a:extLst>
                  <a:ext uri="{FF2B5EF4-FFF2-40B4-BE49-F238E27FC236}">
                    <a16:creationId xmlns:a16="http://schemas.microsoft.com/office/drawing/2014/main" id="{010E5DAE-3813-4165-B5E0-AFD139C883EF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0" name="Graphic 161">
                <a:extLst>
                  <a:ext uri="{FF2B5EF4-FFF2-40B4-BE49-F238E27FC236}">
                    <a16:creationId xmlns:a16="http://schemas.microsoft.com/office/drawing/2014/main" id="{C2C8867C-AFB8-46EA-9E42-C9E203C91BEB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1" name="Graphic 161">
                <a:extLst>
                  <a:ext uri="{FF2B5EF4-FFF2-40B4-BE49-F238E27FC236}">
                    <a16:creationId xmlns:a16="http://schemas.microsoft.com/office/drawing/2014/main" id="{174D9D6B-A622-4FB1-B2BB-94E6FDA38C11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12" name="Group 611">
            <a:extLst>
              <a:ext uri="{FF2B5EF4-FFF2-40B4-BE49-F238E27FC236}">
                <a16:creationId xmlns:a16="http://schemas.microsoft.com/office/drawing/2014/main" id="{E9B2FC88-0688-43FB-9F14-81B014841D9F}"/>
              </a:ext>
            </a:extLst>
          </p:cNvPr>
          <p:cNvGrpSpPr/>
          <p:nvPr/>
        </p:nvGrpSpPr>
        <p:grpSpPr>
          <a:xfrm>
            <a:off x="6146023" y="5536127"/>
            <a:ext cx="383701" cy="383701"/>
            <a:chOff x="4527459" y="640845"/>
            <a:chExt cx="3123355" cy="3123355"/>
          </a:xfrm>
        </p:grpSpPr>
        <p:sp>
          <p:nvSpPr>
            <p:cNvPr id="613" name="Graphic 205">
              <a:extLst>
                <a:ext uri="{FF2B5EF4-FFF2-40B4-BE49-F238E27FC236}">
                  <a16:creationId xmlns:a16="http://schemas.microsoft.com/office/drawing/2014/main" id="{B344DF7F-A958-4D2D-A31F-B14A2BCFF84F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14" name="Graphic 205">
              <a:extLst>
                <a:ext uri="{FF2B5EF4-FFF2-40B4-BE49-F238E27FC236}">
                  <a16:creationId xmlns:a16="http://schemas.microsoft.com/office/drawing/2014/main" id="{0F789B73-2E16-4320-8152-4E7C0608D29F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615" name="Graphic 205">
                <a:extLst>
                  <a:ext uri="{FF2B5EF4-FFF2-40B4-BE49-F238E27FC236}">
                    <a16:creationId xmlns:a16="http://schemas.microsoft.com/office/drawing/2014/main" id="{30F5F3AD-368D-4A0D-820E-4FF18E3B95F9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6" name="Graphic 205">
                <a:extLst>
                  <a:ext uri="{FF2B5EF4-FFF2-40B4-BE49-F238E27FC236}">
                    <a16:creationId xmlns:a16="http://schemas.microsoft.com/office/drawing/2014/main" id="{3510E800-180F-4BC1-9EB6-3794D8DA0AFC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7" name="Graphic 205">
                <a:extLst>
                  <a:ext uri="{FF2B5EF4-FFF2-40B4-BE49-F238E27FC236}">
                    <a16:creationId xmlns:a16="http://schemas.microsoft.com/office/drawing/2014/main" id="{03065C69-FD60-4DE7-9ABB-7A560DA24127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8" name="Graphic 205">
                <a:extLst>
                  <a:ext uri="{FF2B5EF4-FFF2-40B4-BE49-F238E27FC236}">
                    <a16:creationId xmlns:a16="http://schemas.microsoft.com/office/drawing/2014/main" id="{3B0F135A-CA25-45B9-8EDC-725D4CB758EC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9" name="Graphic 205">
                <a:extLst>
                  <a:ext uri="{FF2B5EF4-FFF2-40B4-BE49-F238E27FC236}">
                    <a16:creationId xmlns:a16="http://schemas.microsoft.com/office/drawing/2014/main" id="{CFE6B5FC-3957-4FE4-A26D-AEE39FBB0696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0" name="Graphic 205">
                <a:extLst>
                  <a:ext uri="{FF2B5EF4-FFF2-40B4-BE49-F238E27FC236}">
                    <a16:creationId xmlns:a16="http://schemas.microsoft.com/office/drawing/2014/main" id="{7E9817C3-6154-473C-85C3-1D53268E2966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1" name="Graphic 205">
                <a:extLst>
                  <a:ext uri="{FF2B5EF4-FFF2-40B4-BE49-F238E27FC236}">
                    <a16:creationId xmlns:a16="http://schemas.microsoft.com/office/drawing/2014/main" id="{F18A2011-A74C-4502-B2B1-D19FA80C194E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2" name="Graphic 205">
                <a:extLst>
                  <a:ext uri="{FF2B5EF4-FFF2-40B4-BE49-F238E27FC236}">
                    <a16:creationId xmlns:a16="http://schemas.microsoft.com/office/drawing/2014/main" id="{3723C199-B4B9-408C-BF49-05E5217A8920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23" name="Group 622">
            <a:extLst>
              <a:ext uri="{FF2B5EF4-FFF2-40B4-BE49-F238E27FC236}">
                <a16:creationId xmlns:a16="http://schemas.microsoft.com/office/drawing/2014/main" id="{1D666500-1692-4326-B831-4956FE0A87C5}"/>
              </a:ext>
            </a:extLst>
          </p:cNvPr>
          <p:cNvGrpSpPr/>
          <p:nvPr/>
        </p:nvGrpSpPr>
        <p:grpSpPr>
          <a:xfrm>
            <a:off x="6627310" y="5536127"/>
            <a:ext cx="383701" cy="383701"/>
            <a:chOff x="4531333" y="640629"/>
            <a:chExt cx="3123355" cy="3123355"/>
          </a:xfrm>
        </p:grpSpPr>
        <p:sp>
          <p:nvSpPr>
            <p:cNvPr id="624" name="Graphic 220">
              <a:extLst>
                <a:ext uri="{FF2B5EF4-FFF2-40B4-BE49-F238E27FC236}">
                  <a16:creationId xmlns:a16="http://schemas.microsoft.com/office/drawing/2014/main" id="{AFB75899-574A-434D-970D-AFF90C2F3827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25" name="Group 624">
              <a:extLst>
                <a:ext uri="{FF2B5EF4-FFF2-40B4-BE49-F238E27FC236}">
                  <a16:creationId xmlns:a16="http://schemas.microsoft.com/office/drawing/2014/main" id="{44DB41EF-9C06-4A1A-AC0F-E3625FB619FD}"/>
                </a:ext>
              </a:extLst>
            </p:cNvPr>
            <p:cNvGrpSpPr/>
            <p:nvPr/>
          </p:nvGrpSpPr>
          <p:grpSpPr>
            <a:xfrm>
              <a:off x="4826445" y="1336903"/>
              <a:ext cx="2525897" cy="1568946"/>
              <a:chOff x="4826445" y="1336903"/>
              <a:chExt cx="2525897" cy="1568946"/>
            </a:xfrm>
          </p:grpSpPr>
          <p:sp>
            <p:nvSpPr>
              <p:cNvPr id="626" name="Graphic 220">
                <a:extLst>
                  <a:ext uri="{FF2B5EF4-FFF2-40B4-BE49-F238E27FC236}">
                    <a16:creationId xmlns:a16="http://schemas.microsoft.com/office/drawing/2014/main" id="{BCAF27EC-23FC-4050-B58D-C855F24084C5}"/>
                  </a:ext>
                </a:extLst>
              </p:cNvPr>
              <p:cNvSpPr/>
              <p:nvPr/>
            </p:nvSpPr>
            <p:spPr>
              <a:xfrm>
                <a:off x="4983774" y="1463637"/>
                <a:ext cx="1006342" cy="863682"/>
              </a:xfrm>
              <a:custGeom>
                <a:avLst/>
                <a:gdLst>
                  <a:gd name="connsiteX0" fmla="*/ 963850 w 1006342"/>
                  <a:gd name="connsiteY0" fmla="*/ 705169 h 863682"/>
                  <a:gd name="connsiteX1" fmla="*/ 211646 w 1006342"/>
                  <a:gd name="connsiteY1" fmla="*/ 705169 h 863682"/>
                  <a:gd name="connsiteX2" fmla="*/ 162722 w 1006342"/>
                  <a:gd name="connsiteY2" fmla="*/ 656245 h 863682"/>
                  <a:gd name="connsiteX3" fmla="*/ 162722 w 1006342"/>
                  <a:gd name="connsiteY3" fmla="*/ 207462 h 863682"/>
                  <a:gd name="connsiteX4" fmla="*/ 211646 w 1006342"/>
                  <a:gd name="connsiteY4" fmla="*/ 158537 h 863682"/>
                  <a:gd name="connsiteX5" fmla="*/ 943119 w 1006342"/>
                  <a:gd name="connsiteY5" fmla="*/ 158537 h 863682"/>
                  <a:gd name="connsiteX6" fmla="*/ 943119 w 1006342"/>
                  <a:gd name="connsiteY6" fmla="*/ 0 h 863682"/>
                  <a:gd name="connsiteX7" fmla="*/ 96390 w 1006342"/>
                  <a:gd name="connsiteY7" fmla="*/ 0 h 863682"/>
                  <a:gd name="connsiteX8" fmla="*/ 0 w 1006342"/>
                  <a:gd name="connsiteY8" fmla="*/ 96390 h 863682"/>
                  <a:gd name="connsiteX9" fmla="*/ 0 w 1006342"/>
                  <a:gd name="connsiteY9" fmla="*/ 767292 h 863682"/>
                  <a:gd name="connsiteX10" fmla="*/ 96390 w 1006342"/>
                  <a:gd name="connsiteY10" fmla="*/ 863682 h 863682"/>
                  <a:gd name="connsiteX11" fmla="*/ 1006342 w 1006342"/>
                  <a:gd name="connsiteY11" fmla="*/ 863682 h 863682"/>
                  <a:gd name="connsiteX12" fmla="*/ 963850 w 1006342"/>
                  <a:gd name="connsiteY12" fmla="*/ 705169 h 86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6342" h="863682">
                    <a:moveTo>
                      <a:pt x="963850" y="705169"/>
                    </a:moveTo>
                    <a:lnTo>
                      <a:pt x="211646" y="705169"/>
                    </a:lnTo>
                    <a:cubicBezTo>
                      <a:pt x="184626" y="705169"/>
                      <a:pt x="162722" y="683265"/>
                      <a:pt x="162722" y="656245"/>
                    </a:cubicBezTo>
                    <a:lnTo>
                      <a:pt x="162722" y="207462"/>
                    </a:lnTo>
                    <a:cubicBezTo>
                      <a:pt x="162722" y="180441"/>
                      <a:pt x="184626" y="158537"/>
                      <a:pt x="211646" y="158537"/>
                    </a:cubicBezTo>
                    <a:lnTo>
                      <a:pt x="943119" y="158537"/>
                    </a:lnTo>
                    <a:lnTo>
                      <a:pt x="943119" y="0"/>
                    </a:lnTo>
                    <a:lnTo>
                      <a:pt x="96390" y="0"/>
                    </a:lnTo>
                    <a:cubicBezTo>
                      <a:pt x="43161" y="0"/>
                      <a:pt x="0" y="43161"/>
                      <a:pt x="0" y="96390"/>
                    </a:cubicBezTo>
                    <a:lnTo>
                      <a:pt x="0" y="767292"/>
                    </a:lnTo>
                    <a:cubicBezTo>
                      <a:pt x="0" y="820521"/>
                      <a:pt x="43161" y="863682"/>
                      <a:pt x="96390" y="863682"/>
                    </a:cubicBezTo>
                    <a:lnTo>
                      <a:pt x="1006342" y="863682"/>
                    </a:lnTo>
                    <a:cubicBezTo>
                      <a:pt x="988408" y="812008"/>
                      <a:pt x="974204" y="759067"/>
                      <a:pt x="963850" y="7051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7" name="Graphic 220">
                <a:extLst>
                  <a:ext uri="{FF2B5EF4-FFF2-40B4-BE49-F238E27FC236}">
                    <a16:creationId xmlns:a16="http://schemas.microsoft.com/office/drawing/2014/main" id="{94C0E711-9C68-4717-886B-9F7A76D1A74A}"/>
                  </a:ext>
                </a:extLst>
              </p:cNvPr>
              <p:cNvSpPr/>
              <p:nvPr/>
            </p:nvSpPr>
            <p:spPr>
              <a:xfrm>
                <a:off x="4826445" y="2445733"/>
                <a:ext cx="1447269" cy="348614"/>
              </a:xfrm>
              <a:custGeom>
                <a:avLst/>
                <a:gdLst>
                  <a:gd name="connsiteX0" fmla="*/ 1305351 w 1447269"/>
                  <a:gd name="connsiteY0" fmla="*/ 160259 h 348614"/>
                  <a:gd name="connsiteX1" fmla="*/ 1212309 w 1447269"/>
                  <a:gd name="connsiteY1" fmla="*/ 0 h 348614"/>
                  <a:gd name="connsiteX2" fmla="*/ 182413 w 1447269"/>
                  <a:gd name="connsiteY2" fmla="*/ 0 h 348614"/>
                  <a:gd name="connsiteX3" fmla="*/ 147908 w 1447269"/>
                  <a:gd name="connsiteY3" fmla="*/ 18723 h 348614"/>
                  <a:gd name="connsiteX4" fmla="*/ 12948 w 1447269"/>
                  <a:gd name="connsiteY4" fmla="*/ 226161 h 348614"/>
                  <a:gd name="connsiteX5" fmla="*/ 79376 w 1447269"/>
                  <a:gd name="connsiteY5" fmla="*/ 348615 h 348614"/>
                  <a:gd name="connsiteX6" fmla="*/ 1411951 w 1447269"/>
                  <a:gd name="connsiteY6" fmla="*/ 348615 h 348614"/>
                  <a:gd name="connsiteX7" fmla="*/ 1447269 w 1447269"/>
                  <a:gd name="connsiteY7" fmla="*/ 328601 h 348614"/>
                  <a:gd name="connsiteX8" fmla="*/ 1305351 w 1447269"/>
                  <a:gd name="connsiteY8" fmla="*/ 160259 h 3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7269" h="348614">
                    <a:moveTo>
                      <a:pt x="1305351" y="160259"/>
                    </a:moveTo>
                    <a:cubicBezTo>
                      <a:pt x="1269841" y="109039"/>
                      <a:pt x="1238803" y="55452"/>
                      <a:pt x="1212309" y="0"/>
                    </a:cubicBezTo>
                    <a:lnTo>
                      <a:pt x="182413" y="0"/>
                    </a:lnTo>
                    <a:cubicBezTo>
                      <a:pt x="168472" y="0"/>
                      <a:pt x="155488" y="7054"/>
                      <a:pt x="147908" y="18723"/>
                    </a:cubicBezTo>
                    <a:lnTo>
                      <a:pt x="12948" y="226161"/>
                    </a:lnTo>
                    <a:cubicBezTo>
                      <a:pt x="-21342" y="278863"/>
                      <a:pt x="16487" y="348615"/>
                      <a:pt x="79376" y="348615"/>
                    </a:cubicBezTo>
                    <a:lnTo>
                      <a:pt x="1411951" y="348615"/>
                    </a:lnTo>
                    <a:cubicBezTo>
                      <a:pt x="1427805" y="348615"/>
                      <a:pt x="1440335" y="340222"/>
                      <a:pt x="1447269" y="328601"/>
                    </a:cubicBezTo>
                    <a:cubicBezTo>
                      <a:pt x="1395069" y="277333"/>
                      <a:pt x="1347508" y="221044"/>
                      <a:pt x="1305351" y="1602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8" name="Graphic 220">
                <a:extLst>
                  <a:ext uri="{FF2B5EF4-FFF2-40B4-BE49-F238E27FC236}">
                    <a16:creationId xmlns:a16="http://schemas.microsoft.com/office/drawing/2014/main" id="{A84DD692-CAC0-46E8-8810-EF8BEC346B55}"/>
                  </a:ext>
                </a:extLst>
              </p:cNvPr>
              <p:cNvSpPr/>
              <p:nvPr/>
            </p:nvSpPr>
            <p:spPr>
              <a:xfrm>
                <a:off x="6056018" y="1336903"/>
                <a:ext cx="1296324" cy="1568946"/>
              </a:xfrm>
              <a:custGeom>
                <a:avLst/>
                <a:gdLst>
                  <a:gd name="connsiteX0" fmla="*/ 1058231 w 1296324"/>
                  <a:gd name="connsiteY0" fmla="*/ 94046 h 1568946"/>
                  <a:gd name="connsiteX1" fmla="*/ 1058231 w 1296324"/>
                  <a:gd name="connsiteY1" fmla="*/ 180584 h 1568946"/>
                  <a:gd name="connsiteX2" fmla="*/ 797446 w 1296324"/>
                  <a:gd name="connsiteY2" fmla="*/ 120398 h 1568946"/>
                  <a:gd name="connsiteX3" fmla="*/ 797446 w 1296324"/>
                  <a:gd name="connsiteY3" fmla="*/ 33860 h 1568946"/>
                  <a:gd name="connsiteX4" fmla="*/ 650051 w 1296324"/>
                  <a:gd name="connsiteY4" fmla="*/ 0 h 1568946"/>
                  <a:gd name="connsiteX5" fmla="*/ 498879 w 1296324"/>
                  <a:gd name="connsiteY5" fmla="*/ 33860 h 1568946"/>
                  <a:gd name="connsiteX6" fmla="*/ 498879 w 1296324"/>
                  <a:gd name="connsiteY6" fmla="*/ 120398 h 1568946"/>
                  <a:gd name="connsiteX7" fmla="*/ 238093 w 1296324"/>
                  <a:gd name="connsiteY7" fmla="*/ 180584 h 1568946"/>
                  <a:gd name="connsiteX8" fmla="*/ 238093 w 1296324"/>
                  <a:gd name="connsiteY8" fmla="*/ 94046 h 1568946"/>
                  <a:gd name="connsiteX9" fmla="*/ 0 w 1296324"/>
                  <a:gd name="connsiteY9" fmla="*/ 146725 h 1568946"/>
                  <a:gd name="connsiteX10" fmla="*/ 0 w 1296324"/>
                  <a:gd name="connsiteY10" fmla="*/ 613274 h 1568946"/>
                  <a:gd name="connsiteX11" fmla="*/ 650051 w 1296324"/>
                  <a:gd name="connsiteY11" fmla="*/ 1568947 h 1568946"/>
                  <a:gd name="connsiteX12" fmla="*/ 1296325 w 1296324"/>
                  <a:gd name="connsiteY12" fmla="*/ 613274 h 1568946"/>
                  <a:gd name="connsiteX13" fmla="*/ 1296325 w 1296324"/>
                  <a:gd name="connsiteY13" fmla="*/ 146725 h 1568946"/>
                  <a:gd name="connsiteX14" fmla="*/ 1058231 w 1296324"/>
                  <a:gd name="connsiteY14" fmla="*/ 94046 h 1568946"/>
                  <a:gd name="connsiteX15" fmla="*/ 177643 w 1296324"/>
                  <a:gd name="connsiteY15" fmla="*/ 613251 h 1568946"/>
                  <a:gd name="connsiteX16" fmla="*/ 177643 w 1296324"/>
                  <a:gd name="connsiteY16" fmla="*/ 379988 h 1568946"/>
                  <a:gd name="connsiteX17" fmla="*/ 650075 w 1296324"/>
                  <a:gd name="connsiteY17" fmla="*/ 270877 h 1568946"/>
                  <a:gd name="connsiteX18" fmla="*/ 1002803 w 1296324"/>
                  <a:gd name="connsiteY18" fmla="*/ 353971 h 1568946"/>
                  <a:gd name="connsiteX19" fmla="*/ 303469 w 1296324"/>
                  <a:gd name="connsiteY19" fmla="*/ 1053306 h 1568946"/>
                  <a:gd name="connsiteX20" fmla="*/ 196534 w 1296324"/>
                  <a:gd name="connsiteY20" fmla="*/ 786327 h 1568946"/>
                  <a:gd name="connsiteX21" fmla="*/ 177643 w 1296324"/>
                  <a:gd name="connsiteY21" fmla="*/ 613251 h 1568946"/>
                  <a:gd name="connsiteX22" fmla="*/ 1099815 w 1296324"/>
                  <a:gd name="connsiteY22" fmla="*/ 786327 h 1568946"/>
                  <a:gd name="connsiteX23" fmla="*/ 650075 w 1296324"/>
                  <a:gd name="connsiteY23" fmla="*/ 1373274 h 1568946"/>
                  <a:gd name="connsiteX24" fmla="*/ 404450 w 1296324"/>
                  <a:gd name="connsiteY24" fmla="*/ 1189079 h 1568946"/>
                  <a:gd name="connsiteX25" fmla="*/ 1118729 w 1296324"/>
                  <a:gd name="connsiteY25" fmla="*/ 474799 h 1568946"/>
                  <a:gd name="connsiteX26" fmla="*/ 1118729 w 1296324"/>
                  <a:gd name="connsiteY26" fmla="*/ 613274 h 1568946"/>
                  <a:gd name="connsiteX27" fmla="*/ 1099815 w 1296324"/>
                  <a:gd name="connsiteY27" fmla="*/ 786327 h 1568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96324" h="1568946">
                    <a:moveTo>
                      <a:pt x="1058231" y="94046"/>
                    </a:moveTo>
                    <a:lnTo>
                      <a:pt x="1058231" y="180584"/>
                    </a:lnTo>
                    <a:lnTo>
                      <a:pt x="797446" y="120398"/>
                    </a:lnTo>
                    <a:lnTo>
                      <a:pt x="797446" y="33860"/>
                    </a:lnTo>
                    <a:lnTo>
                      <a:pt x="650051" y="0"/>
                    </a:lnTo>
                    <a:lnTo>
                      <a:pt x="498879" y="33860"/>
                    </a:lnTo>
                    <a:lnTo>
                      <a:pt x="498879" y="120398"/>
                    </a:lnTo>
                    <a:lnTo>
                      <a:pt x="238093" y="180584"/>
                    </a:lnTo>
                    <a:lnTo>
                      <a:pt x="238093" y="94046"/>
                    </a:lnTo>
                    <a:lnTo>
                      <a:pt x="0" y="146725"/>
                    </a:lnTo>
                    <a:lnTo>
                      <a:pt x="0" y="613274"/>
                    </a:lnTo>
                    <a:cubicBezTo>
                      <a:pt x="0" y="1045965"/>
                      <a:pt x="268342" y="1414666"/>
                      <a:pt x="650051" y="1568947"/>
                    </a:cubicBezTo>
                    <a:cubicBezTo>
                      <a:pt x="1027983" y="1414690"/>
                      <a:pt x="1296325" y="1045965"/>
                      <a:pt x="1296325" y="613274"/>
                    </a:cubicBezTo>
                    <a:lnTo>
                      <a:pt x="1296325" y="146725"/>
                    </a:lnTo>
                    <a:lnTo>
                      <a:pt x="1058231" y="94046"/>
                    </a:lnTo>
                    <a:close/>
                    <a:moveTo>
                      <a:pt x="177643" y="613251"/>
                    </a:moveTo>
                    <a:lnTo>
                      <a:pt x="177643" y="379988"/>
                    </a:lnTo>
                    <a:lnTo>
                      <a:pt x="650075" y="270877"/>
                    </a:lnTo>
                    <a:cubicBezTo>
                      <a:pt x="824706" y="313034"/>
                      <a:pt x="934510" y="338572"/>
                      <a:pt x="1002803" y="353971"/>
                    </a:cubicBezTo>
                    <a:lnTo>
                      <a:pt x="303469" y="1053306"/>
                    </a:lnTo>
                    <a:cubicBezTo>
                      <a:pt x="252464" y="971215"/>
                      <a:pt x="215376" y="880086"/>
                      <a:pt x="196534" y="786327"/>
                    </a:cubicBezTo>
                    <a:cubicBezTo>
                      <a:pt x="181421" y="729894"/>
                      <a:pt x="177643" y="673461"/>
                      <a:pt x="177643" y="613251"/>
                    </a:cubicBezTo>
                    <a:close/>
                    <a:moveTo>
                      <a:pt x="1099815" y="786327"/>
                    </a:moveTo>
                    <a:cubicBezTo>
                      <a:pt x="1050675" y="1034654"/>
                      <a:pt x="880612" y="1252876"/>
                      <a:pt x="650075" y="1373274"/>
                    </a:cubicBezTo>
                    <a:cubicBezTo>
                      <a:pt x="557248" y="1325211"/>
                      <a:pt x="475397" y="1262608"/>
                      <a:pt x="404450" y="1189079"/>
                    </a:cubicBezTo>
                    <a:lnTo>
                      <a:pt x="1118729" y="474799"/>
                    </a:lnTo>
                    <a:lnTo>
                      <a:pt x="1118729" y="613274"/>
                    </a:lnTo>
                    <a:cubicBezTo>
                      <a:pt x="1118705" y="673461"/>
                      <a:pt x="1114927" y="729894"/>
                      <a:pt x="1099815" y="7863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29" name="Graphic 262">
            <a:extLst>
              <a:ext uri="{FF2B5EF4-FFF2-40B4-BE49-F238E27FC236}">
                <a16:creationId xmlns:a16="http://schemas.microsoft.com/office/drawing/2014/main" id="{2882D845-2C06-4402-8776-92CCA7F942E1}"/>
              </a:ext>
            </a:extLst>
          </p:cNvPr>
          <p:cNvGrpSpPr/>
          <p:nvPr/>
        </p:nvGrpSpPr>
        <p:grpSpPr>
          <a:xfrm>
            <a:off x="7108599" y="5536126"/>
            <a:ext cx="383701" cy="383701"/>
            <a:chOff x="4528440" y="642758"/>
            <a:chExt cx="3123355" cy="3123355"/>
          </a:xfrm>
        </p:grpSpPr>
        <p:sp>
          <p:nvSpPr>
            <p:cNvPr id="630" name="Graphic 262">
              <a:extLst>
                <a:ext uri="{FF2B5EF4-FFF2-40B4-BE49-F238E27FC236}">
                  <a16:creationId xmlns:a16="http://schemas.microsoft.com/office/drawing/2014/main" id="{C0E647BE-4B54-4D38-8DDF-C7429EA1112D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31" name="Graphic 262">
              <a:extLst>
                <a:ext uri="{FF2B5EF4-FFF2-40B4-BE49-F238E27FC236}">
                  <a16:creationId xmlns:a16="http://schemas.microsoft.com/office/drawing/2014/main" id="{B062B3B6-2628-4323-86F5-CBC6A08D5280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632" name="Graphic 262">
                <a:extLst>
                  <a:ext uri="{FF2B5EF4-FFF2-40B4-BE49-F238E27FC236}">
                    <a16:creationId xmlns:a16="http://schemas.microsoft.com/office/drawing/2014/main" id="{C5290AEE-5F84-42FD-9A72-B75371F9E2C3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3" name="Graphic 262">
                <a:extLst>
                  <a:ext uri="{FF2B5EF4-FFF2-40B4-BE49-F238E27FC236}">
                    <a16:creationId xmlns:a16="http://schemas.microsoft.com/office/drawing/2014/main" id="{8125CE59-860A-44DB-AD89-28794EDB9535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60" name="Group 659">
            <a:extLst>
              <a:ext uri="{FF2B5EF4-FFF2-40B4-BE49-F238E27FC236}">
                <a16:creationId xmlns:a16="http://schemas.microsoft.com/office/drawing/2014/main" id="{76493C5F-FD4E-4ED2-A84C-4512AC156641}"/>
              </a:ext>
            </a:extLst>
          </p:cNvPr>
          <p:cNvGrpSpPr/>
          <p:nvPr/>
        </p:nvGrpSpPr>
        <p:grpSpPr>
          <a:xfrm>
            <a:off x="9340082" y="2866182"/>
            <a:ext cx="383097" cy="383097"/>
            <a:chOff x="4527459" y="640845"/>
            <a:chExt cx="3123355" cy="3123355"/>
          </a:xfrm>
        </p:grpSpPr>
        <p:sp>
          <p:nvSpPr>
            <p:cNvPr id="636" name="Graphic 634">
              <a:extLst>
                <a:ext uri="{FF2B5EF4-FFF2-40B4-BE49-F238E27FC236}">
                  <a16:creationId xmlns:a16="http://schemas.microsoft.com/office/drawing/2014/main" id="{AB86CA08-AD6D-4DB6-B409-B4BEA465207D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37" name="Graphic 634">
              <a:extLst>
                <a:ext uri="{FF2B5EF4-FFF2-40B4-BE49-F238E27FC236}">
                  <a16:creationId xmlns:a16="http://schemas.microsoft.com/office/drawing/2014/main" id="{C4278F61-BB4F-4B7C-8729-AD04ED9D6258}"/>
                </a:ext>
              </a:extLst>
            </p:cNvPr>
            <p:cNvGrpSpPr/>
            <p:nvPr/>
          </p:nvGrpSpPr>
          <p:grpSpPr>
            <a:xfrm>
              <a:off x="4826026" y="1095056"/>
              <a:ext cx="2609507" cy="2126266"/>
              <a:chOff x="4826026" y="1095056"/>
              <a:chExt cx="2609507" cy="2126266"/>
            </a:xfrm>
            <a:solidFill>
              <a:srgbClr val="FFFFFF"/>
            </a:solidFill>
          </p:grpSpPr>
          <p:sp>
            <p:nvSpPr>
              <p:cNvPr id="638" name="Graphic 634">
                <a:extLst>
                  <a:ext uri="{FF2B5EF4-FFF2-40B4-BE49-F238E27FC236}">
                    <a16:creationId xmlns:a16="http://schemas.microsoft.com/office/drawing/2014/main" id="{5401682E-036D-421F-96BC-6BC35FAC1718}"/>
                  </a:ext>
                </a:extLst>
              </p:cNvPr>
              <p:cNvSpPr/>
              <p:nvPr/>
            </p:nvSpPr>
            <p:spPr>
              <a:xfrm>
                <a:off x="5389300" y="1095056"/>
                <a:ext cx="2046233" cy="2126266"/>
              </a:xfrm>
              <a:custGeom>
                <a:avLst/>
                <a:gdLst>
                  <a:gd name="connsiteX0" fmla="*/ 1962756 w 2046233"/>
                  <a:gd name="connsiteY0" fmla="*/ 649286 h 2126266"/>
                  <a:gd name="connsiteX1" fmla="*/ 1734945 w 2046233"/>
                  <a:gd name="connsiteY1" fmla="*/ 311384 h 2126266"/>
                  <a:gd name="connsiteX2" fmla="*/ 1397043 w 2046233"/>
                  <a:gd name="connsiteY2" fmla="*/ 83573 h 2126266"/>
                  <a:gd name="connsiteX3" fmla="*/ 983219 w 2046233"/>
                  <a:gd name="connsiteY3" fmla="*/ 0 h 2126266"/>
                  <a:gd name="connsiteX4" fmla="*/ 569396 w 2046233"/>
                  <a:gd name="connsiteY4" fmla="*/ 83573 h 2126266"/>
                  <a:gd name="connsiteX5" fmla="*/ 231494 w 2046233"/>
                  <a:gd name="connsiteY5" fmla="*/ 311384 h 2126266"/>
                  <a:gd name="connsiteX6" fmla="*/ 3683 w 2046233"/>
                  <a:gd name="connsiteY6" fmla="*/ 649286 h 2126266"/>
                  <a:gd name="connsiteX7" fmla="*/ 0 w 2046233"/>
                  <a:gd name="connsiteY7" fmla="*/ 658134 h 2126266"/>
                  <a:gd name="connsiteX8" fmla="*/ 29747 w 2046233"/>
                  <a:gd name="connsiteY8" fmla="*/ 658134 h 2126266"/>
                  <a:gd name="connsiteX9" fmla="*/ 97753 w 2046233"/>
                  <a:gd name="connsiteY9" fmla="*/ 658134 h 2126266"/>
                  <a:gd name="connsiteX10" fmla="*/ 130776 w 2046233"/>
                  <a:gd name="connsiteY10" fmla="*/ 658134 h 2126266"/>
                  <a:gd name="connsiteX11" fmla="*/ 316023 w 2046233"/>
                  <a:gd name="connsiteY11" fmla="*/ 395913 h 2126266"/>
                  <a:gd name="connsiteX12" fmla="*/ 390437 w 2046233"/>
                  <a:gd name="connsiteY12" fmla="*/ 328959 h 2126266"/>
                  <a:gd name="connsiteX13" fmla="*/ 391394 w 2046233"/>
                  <a:gd name="connsiteY13" fmla="*/ 334029 h 2126266"/>
                  <a:gd name="connsiteX14" fmla="*/ 391394 w 2046233"/>
                  <a:gd name="connsiteY14" fmla="*/ 358730 h 2126266"/>
                  <a:gd name="connsiteX15" fmla="*/ 419204 w 2046233"/>
                  <a:gd name="connsiteY15" fmla="*/ 361815 h 2126266"/>
                  <a:gd name="connsiteX16" fmla="*/ 409926 w 2046233"/>
                  <a:gd name="connsiteY16" fmla="*/ 386516 h 2126266"/>
                  <a:gd name="connsiteX17" fmla="*/ 413011 w 2046233"/>
                  <a:gd name="connsiteY17" fmla="*/ 417386 h 2126266"/>
                  <a:gd name="connsiteX18" fmla="*/ 409926 w 2046233"/>
                  <a:gd name="connsiteY18" fmla="*/ 439003 h 2126266"/>
                  <a:gd name="connsiteX19" fmla="*/ 394479 w 2046233"/>
                  <a:gd name="connsiteY19" fmla="*/ 454426 h 2126266"/>
                  <a:gd name="connsiteX20" fmla="*/ 416119 w 2046233"/>
                  <a:gd name="connsiteY20" fmla="*/ 485297 h 2126266"/>
                  <a:gd name="connsiteX21" fmla="*/ 406841 w 2046233"/>
                  <a:gd name="connsiteY21" fmla="*/ 513083 h 2126266"/>
                  <a:gd name="connsiteX22" fmla="*/ 372838 w 2046233"/>
                  <a:gd name="connsiteY22" fmla="*/ 562461 h 2126266"/>
                  <a:gd name="connsiteX23" fmla="*/ 335750 w 2046233"/>
                  <a:gd name="connsiteY23" fmla="*/ 602586 h 2126266"/>
                  <a:gd name="connsiteX24" fmla="*/ 326472 w 2046233"/>
                  <a:gd name="connsiteY24" fmla="*/ 627287 h 2126266"/>
                  <a:gd name="connsiteX25" fmla="*/ 304832 w 2046233"/>
                  <a:gd name="connsiteY25" fmla="*/ 655073 h 2126266"/>
                  <a:gd name="connsiteX26" fmla="*/ 304832 w 2046233"/>
                  <a:gd name="connsiteY26" fmla="*/ 658158 h 2126266"/>
                  <a:gd name="connsiteX27" fmla="*/ 490295 w 2046233"/>
                  <a:gd name="connsiteY27" fmla="*/ 658158 h 2126266"/>
                  <a:gd name="connsiteX28" fmla="*/ 576832 w 2046233"/>
                  <a:gd name="connsiteY28" fmla="*/ 658158 h 2126266"/>
                  <a:gd name="connsiteX29" fmla="*/ 1136281 w 2046233"/>
                  <a:gd name="connsiteY29" fmla="*/ 658158 h 2126266"/>
                  <a:gd name="connsiteX30" fmla="*/ 1136281 w 2046233"/>
                  <a:gd name="connsiteY30" fmla="*/ 775447 h 2126266"/>
                  <a:gd name="connsiteX31" fmla="*/ 1179562 w 2046233"/>
                  <a:gd name="connsiteY31" fmla="*/ 750745 h 2126266"/>
                  <a:gd name="connsiteX32" fmla="*/ 1179562 w 2046233"/>
                  <a:gd name="connsiteY32" fmla="*/ 701367 h 2126266"/>
                  <a:gd name="connsiteX33" fmla="*/ 1198118 w 2046233"/>
                  <a:gd name="connsiteY33" fmla="*/ 701367 h 2126266"/>
                  <a:gd name="connsiteX34" fmla="*/ 1213565 w 2046233"/>
                  <a:gd name="connsiteY34" fmla="*/ 679750 h 2126266"/>
                  <a:gd name="connsiteX35" fmla="*/ 1229012 w 2046233"/>
                  <a:gd name="connsiteY35" fmla="*/ 670496 h 2126266"/>
                  <a:gd name="connsiteX36" fmla="*/ 1253737 w 2046233"/>
                  <a:gd name="connsiteY36" fmla="*/ 648880 h 2126266"/>
                  <a:gd name="connsiteX37" fmla="*/ 1269184 w 2046233"/>
                  <a:gd name="connsiteY37" fmla="*/ 645795 h 2126266"/>
                  <a:gd name="connsiteX38" fmla="*/ 1293910 w 2046233"/>
                  <a:gd name="connsiteY38" fmla="*/ 633456 h 2126266"/>
                  <a:gd name="connsiteX39" fmla="*/ 1321719 w 2046233"/>
                  <a:gd name="connsiteY39" fmla="*/ 627287 h 2126266"/>
                  <a:gd name="connsiteX40" fmla="*/ 1321719 w 2046233"/>
                  <a:gd name="connsiteY40" fmla="*/ 608779 h 2126266"/>
                  <a:gd name="connsiteX41" fmla="*/ 1386617 w 2046233"/>
                  <a:gd name="connsiteY41" fmla="*/ 571739 h 2126266"/>
                  <a:gd name="connsiteX42" fmla="*/ 1436067 w 2046233"/>
                  <a:gd name="connsiteY42" fmla="*/ 559400 h 2126266"/>
                  <a:gd name="connsiteX43" fmla="*/ 1420620 w 2046233"/>
                  <a:gd name="connsiteY43" fmla="*/ 581017 h 2126266"/>
                  <a:gd name="connsiteX44" fmla="*/ 1457708 w 2046233"/>
                  <a:gd name="connsiteY44" fmla="*/ 571763 h 2126266"/>
                  <a:gd name="connsiteX45" fmla="*/ 1510243 w 2046233"/>
                  <a:gd name="connsiteY45" fmla="*/ 556340 h 2126266"/>
                  <a:gd name="connsiteX46" fmla="*/ 1541161 w 2046233"/>
                  <a:gd name="connsiteY46" fmla="*/ 522384 h 2126266"/>
                  <a:gd name="connsiteX47" fmla="*/ 1510243 w 2046233"/>
                  <a:gd name="connsiteY47" fmla="*/ 544001 h 2126266"/>
                  <a:gd name="connsiteX48" fmla="*/ 1497880 w 2046233"/>
                  <a:gd name="connsiteY48" fmla="*/ 534747 h 2126266"/>
                  <a:gd name="connsiteX49" fmla="*/ 1482433 w 2046233"/>
                  <a:gd name="connsiteY49" fmla="*/ 540916 h 2126266"/>
                  <a:gd name="connsiteX50" fmla="*/ 1466986 w 2046233"/>
                  <a:gd name="connsiteY50" fmla="*/ 522408 h 2126266"/>
                  <a:gd name="connsiteX51" fmla="*/ 1491711 w 2046233"/>
                  <a:gd name="connsiteY51" fmla="*/ 482284 h 2126266"/>
                  <a:gd name="connsiteX52" fmla="*/ 1448430 w 2046233"/>
                  <a:gd name="connsiteY52" fmla="*/ 473030 h 2126266"/>
                  <a:gd name="connsiteX53" fmla="*/ 1473155 w 2046233"/>
                  <a:gd name="connsiteY53" fmla="*/ 454498 h 2126266"/>
                  <a:gd name="connsiteX54" fmla="*/ 1510243 w 2046233"/>
                  <a:gd name="connsiteY54" fmla="*/ 457583 h 2126266"/>
                  <a:gd name="connsiteX55" fmla="*/ 1513327 w 2046233"/>
                  <a:gd name="connsiteY55" fmla="*/ 473006 h 2126266"/>
                  <a:gd name="connsiteX56" fmla="*/ 1534968 w 2046233"/>
                  <a:gd name="connsiteY56" fmla="*/ 476091 h 2126266"/>
                  <a:gd name="connsiteX57" fmla="*/ 1519521 w 2046233"/>
                  <a:gd name="connsiteY57" fmla="*/ 457583 h 2126266"/>
                  <a:gd name="connsiteX58" fmla="*/ 1578249 w 2046233"/>
                  <a:gd name="connsiteY58" fmla="*/ 454498 h 2126266"/>
                  <a:gd name="connsiteX59" fmla="*/ 1609167 w 2046233"/>
                  <a:gd name="connsiteY59" fmla="*/ 439075 h 2126266"/>
                  <a:gd name="connsiteX60" fmla="*/ 1640086 w 2046233"/>
                  <a:gd name="connsiteY60" fmla="*/ 432905 h 2126266"/>
                  <a:gd name="connsiteX61" fmla="*/ 1624638 w 2046233"/>
                  <a:gd name="connsiteY61" fmla="*/ 451413 h 2126266"/>
                  <a:gd name="connsiteX62" fmla="*/ 1578273 w 2046233"/>
                  <a:gd name="connsiteY62" fmla="*/ 500792 h 2126266"/>
                  <a:gd name="connsiteX63" fmla="*/ 1615360 w 2046233"/>
                  <a:gd name="connsiteY63" fmla="*/ 506961 h 2126266"/>
                  <a:gd name="connsiteX64" fmla="*/ 1630808 w 2046233"/>
                  <a:gd name="connsiteY64" fmla="*/ 510046 h 2126266"/>
                  <a:gd name="connsiteX65" fmla="*/ 1652448 w 2046233"/>
                  <a:gd name="connsiteY65" fmla="*/ 510046 h 2126266"/>
                  <a:gd name="connsiteX66" fmla="*/ 1671004 w 2046233"/>
                  <a:gd name="connsiteY66" fmla="*/ 522384 h 2126266"/>
                  <a:gd name="connsiteX67" fmla="*/ 1680282 w 2046233"/>
                  <a:gd name="connsiteY67" fmla="*/ 497683 h 2126266"/>
                  <a:gd name="connsiteX68" fmla="*/ 1683366 w 2046233"/>
                  <a:gd name="connsiteY68" fmla="*/ 472982 h 2126266"/>
                  <a:gd name="connsiteX69" fmla="*/ 1649363 w 2046233"/>
                  <a:gd name="connsiteY69" fmla="*/ 457559 h 2126266"/>
                  <a:gd name="connsiteX70" fmla="*/ 1661726 w 2046233"/>
                  <a:gd name="connsiteY70" fmla="*/ 435942 h 2126266"/>
                  <a:gd name="connsiteX71" fmla="*/ 1670191 w 2046233"/>
                  <a:gd name="connsiteY71" fmla="*/ 416430 h 2126266"/>
                  <a:gd name="connsiteX72" fmla="*/ 1852617 w 2046233"/>
                  <a:gd name="connsiteY72" fmla="*/ 695891 h 2126266"/>
                  <a:gd name="connsiteX73" fmla="*/ 1926744 w 2046233"/>
                  <a:gd name="connsiteY73" fmla="*/ 1063133 h 2126266"/>
                  <a:gd name="connsiteX74" fmla="*/ 1852617 w 2046233"/>
                  <a:gd name="connsiteY74" fmla="*/ 1430376 h 2126266"/>
                  <a:gd name="connsiteX75" fmla="*/ 1798025 w 2046233"/>
                  <a:gd name="connsiteY75" fmla="*/ 1539224 h 2126266"/>
                  <a:gd name="connsiteX76" fmla="*/ 1788460 w 2046233"/>
                  <a:gd name="connsiteY76" fmla="*/ 1537813 h 2126266"/>
                  <a:gd name="connsiteX77" fmla="*/ 1773013 w 2046233"/>
                  <a:gd name="connsiteY77" fmla="*/ 1540898 h 2126266"/>
                  <a:gd name="connsiteX78" fmla="*/ 1732841 w 2046233"/>
                  <a:gd name="connsiteY78" fmla="*/ 1531644 h 2126266"/>
                  <a:gd name="connsiteX79" fmla="*/ 1711200 w 2046233"/>
                  <a:gd name="connsiteY79" fmla="*/ 1531644 h 2126266"/>
                  <a:gd name="connsiteX80" fmla="*/ 1698838 w 2046233"/>
                  <a:gd name="connsiteY80" fmla="*/ 1513112 h 2126266"/>
                  <a:gd name="connsiteX81" fmla="*/ 1677197 w 2046233"/>
                  <a:gd name="connsiteY81" fmla="*/ 1503858 h 2126266"/>
                  <a:gd name="connsiteX82" fmla="*/ 1646279 w 2046233"/>
                  <a:gd name="connsiteY82" fmla="*/ 1494604 h 2126266"/>
                  <a:gd name="connsiteX83" fmla="*/ 1630832 w 2046233"/>
                  <a:gd name="connsiteY83" fmla="*/ 1497689 h 2126266"/>
                  <a:gd name="connsiteX84" fmla="*/ 1612276 w 2046233"/>
                  <a:gd name="connsiteY84" fmla="*/ 1482265 h 2126266"/>
                  <a:gd name="connsiteX85" fmla="*/ 1593720 w 2046233"/>
                  <a:gd name="connsiteY85" fmla="*/ 1469927 h 2126266"/>
                  <a:gd name="connsiteX86" fmla="*/ 1578273 w 2046233"/>
                  <a:gd name="connsiteY86" fmla="*/ 1423633 h 2126266"/>
                  <a:gd name="connsiteX87" fmla="*/ 1572080 w 2046233"/>
                  <a:gd name="connsiteY87" fmla="*/ 1405125 h 2126266"/>
                  <a:gd name="connsiteX88" fmla="*/ 1553524 w 2046233"/>
                  <a:gd name="connsiteY88" fmla="*/ 1383508 h 2126266"/>
                  <a:gd name="connsiteX89" fmla="*/ 1500989 w 2046233"/>
                  <a:gd name="connsiteY89" fmla="*/ 1358807 h 2126266"/>
                  <a:gd name="connsiteX90" fmla="*/ 1466986 w 2046233"/>
                  <a:gd name="connsiteY90" fmla="*/ 1358807 h 2126266"/>
                  <a:gd name="connsiteX91" fmla="*/ 1429898 w 2046233"/>
                  <a:gd name="connsiteY91" fmla="*/ 1337190 h 2126266"/>
                  <a:gd name="connsiteX92" fmla="*/ 1408258 w 2046233"/>
                  <a:gd name="connsiteY92" fmla="*/ 1312489 h 2126266"/>
                  <a:gd name="connsiteX93" fmla="*/ 1383532 w 2046233"/>
                  <a:gd name="connsiteY93" fmla="*/ 1300151 h 2126266"/>
                  <a:gd name="connsiteX94" fmla="*/ 1380448 w 2046233"/>
                  <a:gd name="connsiteY94" fmla="*/ 1290897 h 2126266"/>
                  <a:gd name="connsiteX95" fmla="*/ 1374255 w 2046233"/>
                  <a:gd name="connsiteY95" fmla="*/ 1269304 h 2126266"/>
                  <a:gd name="connsiteX96" fmla="*/ 1355699 w 2046233"/>
                  <a:gd name="connsiteY96" fmla="*/ 1275473 h 2126266"/>
                  <a:gd name="connsiteX97" fmla="*/ 1318611 w 2046233"/>
                  <a:gd name="connsiteY97" fmla="*/ 1260050 h 2126266"/>
                  <a:gd name="connsiteX98" fmla="*/ 1293886 w 2046233"/>
                  <a:gd name="connsiteY98" fmla="*/ 1272389 h 2126266"/>
                  <a:gd name="connsiteX99" fmla="*/ 1269161 w 2046233"/>
                  <a:gd name="connsiteY99" fmla="*/ 1263135 h 2126266"/>
                  <a:gd name="connsiteX100" fmla="*/ 1244435 w 2046233"/>
                  <a:gd name="connsiteY100" fmla="*/ 1263135 h 2126266"/>
                  <a:gd name="connsiteX101" fmla="*/ 1222795 w 2046233"/>
                  <a:gd name="connsiteY101" fmla="*/ 1247711 h 2126266"/>
                  <a:gd name="connsiteX102" fmla="*/ 1201155 w 2046233"/>
                  <a:gd name="connsiteY102" fmla="*/ 1238457 h 2126266"/>
                  <a:gd name="connsiteX103" fmla="*/ 1167152 w 2046233"/>
                  <a:gd name="connsiteY103" fmla="*/ 1253881 h 2126266"/>
                  <a:gd name="connsiteX104" fmla="*/ 1170236 w 2046233"/>
                  <a:gd name="connsiteY104" fmla="*/ 1229179 h 2126266"/>
                  <a:gd name="connsiteX105" fmla="*/ 1151680 w 2046233"/>
                  <a:gd name="connsiteY105" fmla="*/ 1235349 h 2126266"/>
                  <a:gd name="connsiteX106" fmla="*/ 1136233 w 2046233"/>
                  <a:gd name="connsiteY106" fmla="*/ 1244603 h 2126266"/>
                  <a:gd name="connsiteX107" fmla="*/ 1136233 w 2046233"/>
                  <a:gd name="connsiteY107" fmla="*/ 1272389 h 2126266"/>
                  <a:gd name="connsiteX108" fmla="*/ 1136233 w 2046233"/>
                  <a:gd name="connsiteY108" fmla="*/ 1371170 h 2126266"/>
                  <a:gd name="connsiteX109" fmla="*/ 1136233 w 2046233"/>
                  <a:gd name="connsiteY109" fmla="*/ 1448334 h 2126266"/>
                  <a:gd name="connsiteX110" fmla="*/ 1136233 w 2046233"/>
                  <a:gd name="connsiteY110" fmla="*/ 1553284 h 2126266"/>
                  <a:gd name="connsiteX111" fmla="*/ 1136233 w 2046233"/>
                  <a:gd name="connsiteY111" fmla="*/ 1630449 h 2126266"/>
                  <a:gd name="connsiteX112" fmla="*/ 1136233 w 2046233"/>
                  <a:gd name="connsiteY112" fmla="*/ 1812564 h 2126266"/>
                  <a:gd name="connsiteX113" fmla="*/ 1126955 w 2046233"/>
                  <a:gd name="connsiteY113" fmla="*/ 1812564 h 2126266"/>
                  <a:gd name="connsiteX114" fmla="*/ 1139318 w 2046233"/>
                  <a:gd name="connsiteY114" fmla="*/ 1818733 h 2126266"/>
                  <a:gd name="connsiteX115" fmla="*/ 1164043 w 2046233"/>
                  <a:gd name="connsiteY115" fmla="*/ 1827987 h 2126266"/>
                  <a:gd name="connsiteX116" fmla="*/ 1207324 w 2046233"/>
                  <a:gd name="connsiteY116" fmla="*/ 1861942 h 2126266"/>
                  <a:gd name="connsiteX117" fmla="*/ 1216602 w 2046233"/>
                  <a:gd name="connsiteY117" fmla="*/ 1908236 h 2126266"/>
                  <a:gd name="connsiteX118" fmla="*/ 1219686 w 2046233"/>
                  <a:gd name="connsiteY118" fmla="*/ 1963784 h 2126266"/>
                  <a:gd name="connsiteX119" fmla="*/ 1219686 w 2046233"/>
                  <a:gd name="connsiteY119" fmla="*/ 1976864 h 2126266"/>
                  <a:gd name="connsiteX120" fmla="*/ 983147 w 2046233"/>
                  <a:gd name="connsiteY120" fmla="*/ 2006706 h 2126266"/>
                  <a:gd name="connsiteX121" fmla="*/ 615905 w 2046233"/>
                  <a:gd name="connsiteY121" fmla="*/ 1932579 h 2126266"/>
                  <a:gd name="connsiteX122" fmla="*/ 409806 w 2046233"/>
                  <a:gd name="connsiteY122" fmla="*/ 1812588 h 2126266"/>
                  <a:gd name="connsiteX123" fmla="*/ 397563 w 2046233"/>
                  <a:gd name="connsiteY123" fmla="*/ 1812588 h 2126266"/>
                  <a:gd name="connsiteX124" fmla="*/ 397491 w 2046233"/>
                  <a:gd name="connsiteY124" fmla="*/ 1812540 h 2126266"/>
                  <a:gd name="connsiteX125" fmla="*/ 301676 w 2046233"/>
                  <a:gd name="connsiteY125" fmla="*/ 1812540 h 2126266"/>
                  <a:gd name="connsiteX126" fmla="*/ 301723 w 2046233"/>
                  <a:gd name="connsiteY126" fmla="*/ 1812588 h 2126266"/>
                  <a:gd name="connsiteX127" fmla="*/ 229174 w 2046233"/>
                  <a:gd name="connsiteY127" fmla="*/ 1812588 h 2126266"/>
                  <a:gd name="connsiteX128" fmla="*/ 231398 w 2046233"/>
                  <a:gd name="connsiteY128" fmla="*/ 1814883 h 2126266"/>
                  <a:gd name="connsiteX129" fmla="*/ 569300 w 2046233"/>
                  <a:gd name="connsiteY129" fmla="*/ 2042694 h 2126266"/>
                  <a:gd name="connsiteX130" fmla="*/ 983124 w 2046233"/>
                  <a:gd name="connsiteY130" fmla="*/ 2126267 h 2126266"/>
                  <a:gd name="connsiteX131" fmla="*/ 1396947 w 2046233"/>
                  <a:gd name="connsiteY131" fmla="*/ 2042694 h 2126266"/>
                  <a:gd name="connsiteX132" fmla="*/ 1734849 w 2046233"/>
                  <a:gd name="connsiteY132" fmla="*/ 1814883 h 2126266"/>
                  <a:gd name="connsiteX133" fmla="*/ 1962660 w 2046233"/>
                  <a:gd name="connsiteY133" fmla="*/ 1476981 h 2126266"/>
                  <a:gd name="connsiteX134" fmla="*/ 2046233 w 2046233"/>
                  <a:gd name="connsiteY134" fmla="*/ 1063157 h 2126266"/>
                  <a:gd name="connsiteX135" fmla="*/ 1962756 w 2046233"/>
                  <a:gd name="connsiteY135" fmla="*/ 649286 h 2126266"/>
                  <a:gd name="connsiteX136" fmla="*/ 1395943 w 2046233"/>
                  <a:gd name="connsiteY136" fmla="*/ 247610 h 2126266"/>
                  <a:gd name="connsiteX137" fmla="*/ 1380496 w 2046233"/>
                  <a:gd name="connsiteY137" fmla="*/ 272311 h 2126266"/>
                  <a:gd name="connsiteX138" fmla="*/ 1383580 w 2046233"/>
                  <a:gd name="connsiteY138" fmla="*/ 290819 h 2126266"/>
                  <a:gd name="connsiteX139" fmla="*/ 1290849 w 2046233"/>
                  <a:gd name="connsiteY139" fmla="*/ 367984 h 2126266"/>
                  <a:gd name="connsiteX140" fmla="*/ 1278486 w 2046233"/>
                  <a:gd name="connsiteY140" fmla="*/ 408108 h 2126266"/>
                  <a:gd name="connsiteX141" fmla="*/ 1244483 w 2046233"/>
                  <a:gd name="connsiteY141" fmla="*/ 429701 h 2126266"/>
                  <a:gd name="connsiteX142" fmla="*/ 1229036 w 2046233"/>
                  <a:gd name="connsiteY142" fmla="*/ 411193 h 2126266"/>
                  <a:gd name="connsiteX143" fmla="*/ 1235229 w 2046233"/>
                  <a:gd name="connsiteY143" fmla="*/ 386492 h 2126266"/>
                  <a:gd name="connsiteX144" fmla="*/ 1250676 w 2046233"/>
                  <a:gd name="connsiteY144" fmla="*/ 361791 h 2126266"/>
                  <a:gd name="connsiteX145" fmla="*/ 1213589 w 2046233"/>
                  <a:gd name="connsiteY145" fmla="*/ 355621 h 2126266"/>
                  <a:gd name="connsiteX146" fmla="*/ 1179586 w 2046233"/>
                  <a:gd name="connsiteY146" fmla="*/ 340198 h 2126266"/>
                  <a:gd name="connsiteX147" fmla="*/ 1139413 w 2046233"/>
                  <a:gd name="connsiteY147" fmla="*/ 318581 h 2126266"/>
                  <a:gd name="connsiteX148" fmla="*/ 1114688 w 2046233"/>
                  <a:gd name="connsiteY148" fmla="*/ 315497 h 2126266"/>
                  <a:gd name="connsiteX149" fmla="*/ 1117773 w 2046233"/>
                  <a:gd name="connsiteY149" fmla="*/ 296989 h 2126266"/>
                  <a:gd name="connsiteX150" fmla="*/ 1105410 w 2046233"/>
                  <a:gd name="connsiteY150" fmla="*/ 281565 h 2126266"/>
                  <a:gd name="connsiteX151" fmla="*/ 1120857 w 2046233"/>
                  <a:gd name="connsiteY151" fmla="*/ 256864 h 2126266"/>
                  <a:gd name="connsiteX152" fmla="*/ 1157945 w 2046233"/>
                  <a:gd name="connsiteY152" fmla="*/ 235248 h 2126266"/>
                  <a:gd name="connsiteX153" fmla="*/ 1201226 w 2046233"/>
                  <a:gd name="connsiteY153" fmla="*/ 213631 h 2126266"/>
                  <a:gd name="connsiteX154" fmla="*/ 1219782 w 2046233"/>
                  <a:gd name="connsiteY154" fmla="*/ 210546 h 2126266"/>
                  <a:gd name="connsiteX155" fmla="*/ 1256870 w 2046233"/>
                  <a:gd name="connsiteY155" fmla="*/ 192014 h 2126266"/>
                  <a:gd name="connsiteX156" fmla="*/ 1278510 w 2046233"/>
                  <a:gd name="connsiteY156" fmla="*/ 188930 h 2126266"/>
                  <a:gd name="connsiteX157" fmla="*/ 1303235 w 2046233"/>
                  <a:gd name="connsiteY157" fmla="*/ 179676 h 2126266"/>
                  <a:gd name="connsiteX158" fmla="*/ 1307372 w 2046233"/>
                  <a:gd name="connsiteY158" fmla="*/ 176639 h 2126266"/>
                  <a:gd name="connsiteX159" fmla="*/ 1319663 w 2046233"/>
                  <a:gd name="connsiteY159" fmla="*/ 181254 h 2126266"/>
                  <a:gd name="connsiteX160" fmla="*/ 1306320 w 2046233"/>
                  <a:gd name="connsiteY160" fmla="*/ 198208 h 2126266"/>
                  <a:gd name="connsiteX161" fmla="*/ 1351107 w 2046233"/>
                  <a:gd name="connsiteY161" fmla="*/ 193927 h 2126266"/>
                  <a:gd name="connsiteX162" fmla="*/ 1414570 w 2046233"/>
                  <a:gd name="connsiteY162" fmla="*/ 223650 h 2126266"/>
                  <a:gd name="connsiteX163" fmla="*/ 1408329 w 2046233"/>
                  <a:gd name="connsiteY163" fmla="*/ 235248 h 2126266"/>
                  <a:gd name="connsiteX164" fmla="*/ 1395943 w 2046233"/>
                  <a:gd name="connsiteY164" fmla="*/ 247610 h 2126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</a:cxnLst>
                <a:rect l="l" t="t" r="r" b="b"/>
                <a:pathLst>
                  <a:path w="2046233" h="2126266">
                    <a:moveTo>
                      <a:pt x="1962756" y="649286"/>
                    </a:moveTo>
                    <a:cubicBezTo>
                      <a:pt x="1909217" y="522695"/>
                      <a:pt x="1832554" y="408993"/>
                      <a:pt x="1734945" y="311384"/>
                    </a:cubicBezTo>
                    <a:cubicBezTo>
                      <a:pt x="1637336" y="213774"/>
                      <a:pt x="1523634" y="137112"/>
                      <a:pt x="1397043" y="83573"/>
                    </a:cubicBezTo>
                    <a:cubicBezTo>
                      <a:pt x="1265932" y="28121"/>
                      <a:pt x="1126716" y="0"/>
                      <a:pt x="983219" y="0"/>
                    </a:cubicBezTo>
                    <a:cubicBezTo>
                      <a:pt x="839723" y="0"/>
                      <a:pt x="700506" y="28121"/>
                      <a:pt x="569396" y="83573"/>
                    </a:cubicBezTo>
                    <a:cubicBezTo>
                      <a:pt x="442805" y="137112"/>
                      <a:pt x="329103" y="213774"/>
                      <a:pt x="231494" y="311384"/>
                    </a:cubicBezTo>
                    <a:cubicBezTo>
                      <a:pt x="133884" y="408993"/>
                      <a:pt x="57222" y="522695"/>
                      <a:pt x="3683" y="649286"/>
                    </a:cubicBezTo>
                    <a:cubicBezTo>
                      <a:pt x="2439" y="652227"/>
                      <a:pt x="1220" y="655192"/>
                      <a:pt x="0" y="658134"/>
                    </a:cubicBezTo>
                    <a:lnTo>
                      <a:pt x="29747" y="658134"/>
                    </a:lnTo>
                    <a:lnTo>
                      <a:pt x="97753" y="658134"/>
                    </a:lnTo>
                    <a:lnTo>
                      <a:pt x="130776" y="658134"/>
                    </a:lnTo>
                    <a:cubicBezTo>
                      <a:pt x="177022" y="560835"/>
                      <a:pt x="239193" y="472767"/>
                      <a:pt x="316023" y="395913"/>
                    </a:cubicBezTo>
                    <a:cubicBezTo>
                      <a:pt x="339768" y="372169"/>
                      <a:pt x="364612" y="349882"/>
                      <a:pt x="390437" y="328959"/>
                    </a:cubicBezTo>
                    <a:cubicBezTo>
                      <a:pt x="390844" y="330896"/>
                      <a:pt x="391394" y="332737"/>
                      <a:pt x="391394" y="334029"/>
                    </a:cubicBezTo>
                    <a:cubicBezTo>
                      <a:pt x="391394" y="346367"/>
                      <a:pt x="382116" y="352537"/>
                      <a:pt x="391394" y="358730"/>
                    </a:cubicBezTo>
                    <a:cubicBezTo>
                      <a:pt x="397587" y="367984"/>
                      <a:pt x="413034" y="349476"/>
                      <a:pt x="419204" y="361815"/>
                    </a:cubicBezTo>
                    <a:cubicBezTo>
                      <a:pt x="425397" y="371068"/>
                      <a:pt x="413011" y="374153"/>
                      <a:pt x="409926" y="386516"/>
                    </a:cubicBezTo>
                    <a:cubicBezTo>
                      <a:pt x="406841" y="395770"/>
                      <a:pt x="413011" y="408132"/>
                      <a:pt x="413011" y="417386"/>
                    </a:cubicBezTo>
                    <a:cubicBezTo>
                      <a:pt x="413011" y="423556"/>
                      <a:pt x="413011" y="435918"/>
                      <a:pt x="409926" y="439003"/>
                    </a:cubicBezTo>
                    <a:cubicBezTo>
                      <a:pt x="406841" y="445172"/>
                      <a:pt x="394479" y="445172"/>
                      <a:pt x="394479" y="454426"/>
                    </a:cubicBezTo>
                    <a:cubicBezTo>
                      <a:pt x="394479" y="466765"/>
                      <a:pt x="413034" y="476043"/>
                      <a:pt x="416119" y="485297"/>
                    </a:cubicBezTo>
                    <a:cubicBezTo>
                      <a:pt x="416119" y="494551"/>
                      <a:pt x="409926" y="506913"/>
                      <a:pt x="406841" y="513083"/>
                    </a:cubicBezTo>
                    <a:cubicBezTo>
                      <a:pt x="397563" y="531615"/>
                      <a:pt x="385201" y="547038"/>
                      <a:pt x="372838" y="562461"/>
                    </a:cubicBezTo>
                    <a:cubicBezTo>
                      <a:pt x="360475" y="574800"/>
                      <a:pt x="345028" y="590247"/>
                      <a:pt x="335750" y="602586"/>
                    </a:cubicBezTo>
                    <a:cubicBezTo>
                      <a:pt x="332666" y="611840"/>
                      <a:pt x="329557" y="621118"/>
                      <a:pt x="326472" y="627287"/>
                    </a:cubicBezTo>
                    <a:cubicBezTo>
                      <a:pt x="320279" y="639626"/>
                      <a:pt x="311025" y="642710"/>
                      <a:pt x="304832" y="655073"/>
                    </a:cubicBezTo>
                    <a:lnTo>
                      <a:pt x="304832" y="658158"/>
                    </a:lnTo>
                    <a:lnTo>
                      <a:pt x="490295" y="658158"/>
                    </a:lnTo>
                    <a:lnTo>
                      <a:pt x="576832" y="658158"/>
                    </a:lnTo>
                    <a:lnTo>
                      <a:pt x="1136281" y="658158"/>
                    </a:lnTo>
                    <a:lnTo>
                      <a:pt x="1136281" y="775447"/>
                    </a:lnTo>
                    <a:cubicBezTo>
                      <a:pt x="1151728" y="766193"/>
                      <a:pt x="1167199" y="760023"/>
                      <a:pt x="1179562" y="750745"/>
                    </a:cubicBezTo>
                    <a:cubicBezTo>
                      <a:pt x="1185755" y="735322"/>
                      <a:pt x="1179562" y="716790"/>
                      <a:pt x="1179562" y="701367"/>
                    </a:cubicBezTo>
                    <a:cubicBezTo>
                      <a:pt x="1185755" y="698282"/>
                      <a:pt x="1191925" y="704451"/>
                      <a:pt x="1198118" y="701367"/>
                    </a:cubicBezTo>
                    <a:cubicBezTo>
                      <a:pt x="1207396" y="701367"/>
                      <a:pt x="1207396" y="685943"/>
                      <a:pt x="1213565" y="679750"/>
                    </a:cubicBezTo>
                    <a:cubicBezTo>
                      <a:pt x="1216650" y="676666"/>
                      <a:pt x="1225927" y="676666"/>
                      <a:pt x="1229012" y="670496"/>
                    </a:cubicBezTo>
                    <a:cubicBezTo>
                      <a:pt x="1241375" y="664327"/>
                      <a:pt x="1244459" y="651964"/>
                      <a:pt x="1253737" y="648880"/>
                    </a:cubicBezTo>
                    <a:cubicBezTo>
                      <a:pt x="1256822" y="648880"/>
                      <a:pt x="1263015" y="648880"/>
                      <a:pt x="1269184" y="645795"/>
                    </a:cubicBezTo>
                    <a:cubicBezTo>
                      <a:pt x="1275378" y="645795"/>
                      <a:pt x="1284656" y="636541"/>
                      <a:pt x="1293910" y="633456"/>
                    </a:cubicBezTo>
                    <a:cubicBezTo>
                      <a:pt x="1303187" y="630372"/>
                      <a:pt x="1318635" y="630372"/>
                      <a:pt x="1321719" y="627287"/>
                    </a:cubicBezTo>
                    <a:cubicBezTo>
                      <a:pt x="1324804" y="624202"/>
                      <a:pt x="1321719" y="614948"/>
                      <a:pt x="1321719" y="608779"/>
                    </a:cubicBezTo>
                    <a:cubicBezTo>
                      <a:pt x="1327913" y="584078"/>
                      <a:pt x="1365001" y="580993"/>
                      <a:pt x="1386617" y="571739"/>
                    </a:cubicBezTo>
                    <a:cubicBezTo>
                      <a:pt x="1402064" y="565570"/>
                      <a:pt x="1417535" y="553207"/>
                      <a:pt x="1436067" y="559400"/>
                    </a:cubicBezTo>
                    <a:cubicBezTo>
                      <a:pt x="1432983" y="568654"/>
                      <a:pt x="1417511" y="565570"/>
                      <a:pt x="1420620" y="581017"/>
                    </a:cubicBezTo>
                    <a:cubicBezTo>
                      <a:pt x="1423705" y="599525"/>
                      <a:pt x="1448430" y="574848"/>
                      <a:pt x="1457708" y="571763"/>
                    </a:cubicBezTo>
                    <a:cubicBezTo>
                      <a:pt x="1470070" y="565594"/>
                      <a:pt x="1494795" y="562509"/>
                      <a:pt x="1510243" y="556340"/>
                    </a:cubicBezTo>
                    <a:cubicBezTo>
                      <a:pt x="1525690" y="550170"/>
                      <a:pt x="1553524" y="540916"/>
                      <a:pt x="1541161" y="522384"/>
                    </a:cubicBezTo>
                    <a:cubicBezTo>
                      <a:pt x="1528799" y="522384"/>
                      <a:pt x="1522605" y="537808"/>
                      <a:pt x="1510243" y="544001"/>
                    </a:cubicBezTo>
                    <a:cubicBezTo>
                      <a:pt x="1504049" y="544001"/>
                      <a:pt x="1504049" y="537832"/>
                      <a:pt x="1497880" y="534747"/>
                    </a:cubicBezTo>
                    <a:cubicBezTo>
                      <a:pt x="1491687" y="534747"/>
                      <a:pt x="1488602" y="540916"/>
                      <a:pt x="1482433" y="540916"/>
                    </a:cubicBezTo>
                    <a:cubicBezTo>
                      <a:pt x="1476240" y="537832"/>
                      <a:pt x="1470070" y="528578"/>
                      <a:pt x="1466986" y="522408"/>
                    </a:cubicBezTo>
                    <a:cubicBezTo>
                      <a:pt x="1466986" y="503876"/>
                      <a:pt x="1482433" y="497707"/>
                      <a:pt x="1491711" y="482284"/>
                    </a:cubicBezTo>
                    <a:cubicBezTo>
                      <a:pt x="1485517" y="466860"/>
                      <a:pt x="1463901" y="479199"/>
                      <a:pt x="1448430" y="473030"/>
                    </a:cubicBezTo>
                    <a:cubicBezTo>
                      <a:pt x="1451514" y="463776"/>
                      <a:pt x="1460792" y="454498"/>
                      <a:pt x="1473155" y="454498"/>
                    </a:cubicBezTo>
                    <a:cubicBezTo>
                      <a:pt x="1482433" y="451413"/>
                      <a:pt x="1504073" y="454498"/>
                      <a:pt x="1510243" y="457583"/>
                    </a:cubicBezTo>
                    <a:cubicBezTo>
                      <a:pt x="1513327" y="460667"/>
                      <a:pt x="1510243" y="466837"/>
                      <a:pt x="1513327" y="473006"/>
                    </a:cubicBezTo>
                    <a:cubicBezTo>
                      <a:pt x="1519521" y="479175"/>
                      <a:pt x="1525690" y="476091"/>
                      <a:pt x="1534968" y="476091"/>
                    </a:cubicBezTo>
                    <a:cubicBezTo>
                      <a:pt x="1538053" y="463752"/>
                      <a:pt x="1519521" y="466837"/>
                      <a:pt x="1519521" y="457583"/>
                    </a:cubicBezTo>
                    <a:cubicBezTo>
                      <a:pt x="1534968" y="448329"/>
                      <a:pt x="1559693" y="457583"/>
                      <a:pt x="1578249" y="454498"/>
                    </a:cubicBezTo>
                    <a:cubicBezTo>
                      <a:pt x="1587527" y="451413"/>
                      <a:pt x="1599889" y="445244"/>
                      <a:pt x="1609167" y="439075"/>
                    </a:cubicBezTo>
                    <a:cubicBezTo>
                      <a:pt x="1618445" y="435990"/>
                      <a:pt x="1630808" y="426736"/>
                      <a:pt x="1640086" y="432905"/>
                    </a:cubicBezTo>
                    <a:cubicBezTo>
                      <a:pt x="1640086" y="442159"/>
                      <a:pt x="1630808" y="445244"/>
                      <a:pt x="1624638" y="451413"/>
                    </a:cubicBezTo>
                    <a:cubicBezTo>
                      <a:pt x="1609191" y="466837"/>
                      <a:pt x="1590635" y="482284"/>
                      <a:pt x="1578273" y="500792"/>
                    </a:cubicBezTo>
                    <a:cubicBezTo>
                      <a:pt x="1587551" y="506961"/>
                      <a:pt x="1599913" y="503876"/>
                      <a:pt x="1615360" y="506961"/>
                    </a:cubicBezTo>
                    <a:cubicBezTo>
                      <a:pt x="1618445" y="506961"/>
                      <a:pt x="1627723" y="506961"/>
                      <a:pt x="1630808" y="510046"/>
                    </a:cubicBezTo>
                    <a:lnTo>
                      <a:pt x="1652448" y="510046"/>
                    </a:lnTo>
                    <a:cubicBezTo>
                      <a:pt x="1661726" y="513130"/>
                      <a:pt x="1661726" y="522384"/>
                      <a:pt x="1671004" y="522384"/>
                    </a:cubicBezTo>
                    <a:cubicBezTo>
                      <a:pt x="1686451" y="522384"/>
                      <a:pt x="1686451" y="506961"/>
                      <a:pt x="1680282" y="497683"/>
                    </a:cubicBezTo>
                    <a:cubicBezTo>
                      <a:pt x="1680282" y="485345"/>
                      <a:pt x="1686475" y="482260"/>
                      <a:pt x="1683366" y="472982"/>
                    </a:cubicBezTo>
                    <a:cubicBezTo>
                      <a:pt x="1674089" y="460643"/>
                      <a:pt x="1649363" y="472982"/>
                      <a:pt x="1649363" y="457559"/>
                    </a:cubicBezTo>
                    <a:cubicBezTo>
                      <a:pt x="1649363" y="445220"/>
                      <a:pt x="1658641" y="445220"/>
                      <a:pt x="1661726" y="435942"/>
                    </a:cubicBezTo>
                    <a:cubicBezTo>
                      <a:pt x="1661726" y="426999"/>
                      <a:pt x="1666054" y="421643"/>
                      <a:pt x="1670191" y="416430"/>
                    </a:cubicBezTo>
                    <a:cubicBezTo>
                      <a:pt x="1747451" y="498401"/>
                      <a:pt x="1808786" y="592280"/>
                      <a:pt x="1852617" y="695891"/>
                    </a:cubicBezTo>
                    <a:cubicBezTo>
                      <a:pt x="1901804" y="812176"/>
                      <a:pt x="1926744" y="935730"/>
                      <a:pt x="1926744" y="1063133"/>
                    </a:cubicBezTo>
                    <a:cubicBezTo>
                      <a:pt x="1926744" y="1190537"/>
                      <a:pt x="1901804" y="1314091"/>
                      <a:pt x="1852617" y="1430376"/>
                    </a:cubicBezTo>
                    <a:cubicBezTo>
                      <a:pt x="1836715" y="1467990"/>
                      <a:pt x="1818446" y="1504289"/>
                      <a:pt x="1798025" y="1539224"/>
                    </a:cubicBezTo>
                    <a:cubicBezTo>
                      <a:pt x="1795180" y="1538292"/>
                      <a:pt x="1792071" y="1537813"/>
                      <a:pt x="1788460" y="1537813"/>
                    </a:cubicBezTo>
                    <a:cubicBezTo>
                      <a:pt x="1785376" y="1537813"/>
                      <a:pt x="1779183" y="1540898"/>
                      <a:pt x="1773013" y="1540898"/>
                    </a:cubicBezTo>
                    <a:cubicBezTo>
                      <a:pt x="1760651" y="1540898"/>
                      <a:pt x="1745203" y="1531644"/>
                      <a:pt x="1732841" y="1531644"/>
                    </a:cubicBezTo>
                    <a:cubicBezTo>
                      <a:pt x="1726648" y="1531644"/>
                      <a:pt x="1714285" y="1534729"/>
                      <a:pt x="1711200" y="1531644"/>
                    </a:cubicBezTo>
                    <a:cubicBezTo>
                      <a:pt x="1705007" y="1528559"/>
                      <a:pt x="1705007" y="1516221"/>
                      <a:pt x="1698838" y="1513112"/>
                    </a:cubicBezTo>
                    <a:cubicBezTo>
                      <a:pt x="1692668" y="1510004"/>
                      <a:pt x="1683390" y="1506943"/>
                      <a:pt x="1677197" y="1503858"/>
                    </a:cubicBezTo>
                    <a:cubicBezTo>
                      <a:pt x="1667919" y="1500773"/>
                      <a:pt x="1658641" y="1494604"/>
                      <a:pt x="1646279" y="1494604"/>
                    </a:cubicBezTo>
                    <a:cubicBezTo>
                      <a:pt x="1643194" y="1494604"/>
                      <a:pt x="1637001" y="1497689"/>
                      <a:pt x="1630832" y="1497689"/>
                    </a:cubicBezTo>
                    <a:cubicBezTo>
                      <a:pt x="1624638" y="1494604"/>
                      <a:pt x="1618469" y="1485350"/>
                      <a:pt x="1612276" y="1482265"/>
                    </a:cubicBezTo>
                    <a:cubicBezTo>
                      <a:pt x="1606083" y="1479181"/>
                      <a:pt x="1596829" y="1476096"/>
                      <a:pt x="1593720" y="1469927"/>
                    </a:cubicBezTo>
                    <a:cubicBezTo>
                      <a:pt x="1602998" y="1445225"/>
                      <a:pt x="1581357" y="1439056"/>
                      <a:pt x="1578273" y="1423633"/>
                    </a:cubicBezTo>
                    <a:cubicBezTo>
                      <a:pt x="1575188" y="1417463"/>
                      <a:pt x="1575188" y="1411294"/>
                      <a:pt x="1572080" y="1405125"/>
                    </a:cubicBezTo>
                    <a:cubicBezTo>
                      <a:pt x="1572080" y="1395871"/>
                      <a:pt x="1562802" y="1392786"/>
                      <a:pt x="1553524" y="1383508"/>
                    </a:cubicBezTo>
                    <a:cubicBezTo>
                      <a:pt x="1538077" y="1371170"/>
                      <a:pt x="1522605" y="1361892"/>
                      <a:pt x="1500989" y="1358807"/>
                    </a:cubicBezTo>
                    <a:cubicBezTo>
                      <a:pt x="1488626" y="1355722"/>
                      <a:pt x="1479348" y="1361892"/>
                      <a:pt x="1466986" y="1358807"/>
                    </a:cubicBezTo>
                    <a:cubicBezTo>
                      <a:pt x="1454623" y="1358807"/>
                      <a:pt x="1439176" y="1346468"/>
                      <a:pt x="1429898" y="1337190"/>
                    </a:cubicBezTo>
                    <a:cubicBezTo>
                      <a:pt x="1420620" y="1324852"/>
                      <a:pt x="1414451" y="1315574"/>
                      <a:pt x="1408258" y="1312489"/>
                    </a:cubicBezTo>
                    <a:cubicBezTo>
                      <a:pt x="1398980" y="1306320"/>
                      <a:pt x="1389702" y="1306320"/>
                      <a:pt x="1383532" y="1300151"/>
                    </a:cubicBezTo>
                    <a:cubicBezTo>
                      <a:pt x="1380448" y="1300151"/>
                      <a:pt x="1380448" y="1297066"/>
                      <a:pt x="1380448" y="1290897"/>
                    </a:cubicBezTo>
                    <a:cubicBezTo>
                      <a:pt x="1374255" y="1281643"/>
                      <a:pt x="1368085" y="1278558"/>
                      <a:pt x="1374255" y="1269304"/>
                    </a:cubicBezTo>
                    <a:cubicBezTo>
                      <a:pt x="1364977" y="1263135"/>
                      <a:pt x="1364977" y="1275473"/>
                      <a:pt x="1355699" y="1275473"/>
                    </a:cubicBezTo>
                    <a:cubicBezTo>
                      <a:pt x="1346421" y="1263135"/>
                      <a:pt x="1340251" y="1256965"/>
                      <a:pt x="1318611" y="1260050"/>
                    </a:cubicBezTo>
                    <a:cubicBezTo>
                      <a:pt x="1309333" y="1263135"/>
                      <a:pt x="1306248" y="1272389"/>
                      <a:pt x="1293886" y="1272389"/>
                    </a:cubicBezTo>
                    <a:cubicBezTo>
                      <a:pt x="1287692" y="1275473"/>
                      <a:pt x="1278438" y="1263135"/>
                      <a:pt x="1269161" y="1263135"/>
                    </a:cubicBezTo>
                    <a:cubicBezTo>
                      <a:pt x="1259883" y="1260050"/>
                      <a:pt x="1250605" y="1266219"/>
                      <a:pt x="1244435" y="1263135"/>
                    </a:cubicBezTo>
                    <a:cubicBezTo>
                      <a:pt x="1235158" y="1263135"/>
                      <a:pt x="1232073" y="1253881"/>
                      <a:pt x="1222795" y="1247711"/>
                    </a:cubicBezTo>
                    <a:cubicBezTo>
                      <a:pt x="1216602" y="1244627"/>
                      <a:pt x="1204239" y="1238457"/>
                      <a:pt x="1201155" y="1238457"/>
                    </a:cubicBezTo>
                    <a:cubicBezTo>
                      <a:pt x="1188792" y="1238457"/>
                      <a:pt x="1182599" y="1260074"/>
                      <a:pt x="1167152" y="1253881"/>
                    </a:cubicBezTo>
                    <a:cubicBezTo>
                      <a:pt x="1157874" y="1244627"/>
                      <a:pt x="1179514" y="1238457"/>
                      <a:pt x="1170236" y="1229179"/>
                    </a:cubicBezTo>
                    <a:cubicBezTo>
                      <a:pt x="1164043" y="1223010"/>
                      <a:pt x="1157874" y="1232264"/>
                      <a:pt x="1151680" y="1235349"/>
                    </a:cubicBezTo>
                    <a:cubicBezTo>
                      <a:pt x="1145487" y="1238433"/>
                      <a:pt x="1142402" y="1241518"/>
                      <a:pt x="1136233" y="1244603"/>
                    </a:cubicBezTo>
                    <a:lnTo>
                      <a:pt x="1136233" y="1272389"/>
                    </a:lnTo>
                    <a:lnTo>
                      <a:pt x="1136233" y="1371170"/>
                    </a:lnTo>
                    <a:lnTo>
                      <a:pt x="1136233" y="1448334"/>
                    </a:lnTo>
                    <a:lnTo>
                      <a:pt x="1136233" y="1553284"/>
                    </a:lnTo>
                    <a:lnTo>
                      <a:pt x="1136233" y="1630449"/>
                    </a:lnTo>
                    <a:lnTo>
                      <a:pt x="1136233" y="1812564"/>
                    </a:lnTo>
                    <a:lnTo>
                      <a:pt x="1126955" y="1812564"/>
                    </a:lnTo>
                    <a:cubicBezTo>
                      <a:pt x="1133148" y="1815648"/>
                      <a:pt x="1136233" y="1815648"/>
                      <a:pt x="1139318" y="1818733"/>
                    </a:cubicBezTo>
                    <a:cubicBezTo>
                      <a:pt x="1148596" y="1821818"/>
                      <a:pt x="1157874" y="1824902"/>
                      <a:pt x="1164043" y="1827987"/>
                    </a:cubicBezTo>
                    <a:cubicBezTo>
                      <a:pt x="1176406" y="1834156"/>
                      <a:pt x="1201131" y="1852688"/>
                      <a:pt x="1207324" y="1861942"/>
                    </a:cubicBezTo>
                    <a:cubicBezTo>
                      <a:pt x="1210409" y="1871196"/>
                      <a:pt x="1213517" y="1892813"/>
                      <a:pt x="1216602" y="1908236"/>
                    </a:cubicBezTo>
                    <a:cubicBezTo>
                      <a:pt x="1219686" y="1929853"/>
                      <a:pt x="1216602" y="1942191"/>
                      <a:pt x="1219686" y="1963784"/>
                    </a:cubicBezTo>
                    <a:lnTo>
                      <a:pt x="1219686" y="1976864"/>
                    </a:lnTo>
                    <a:cubicBezTo>
                      <a:pt x="1142952" y="1996687"/>
                      <a:pt x="1063827" y="2006706"/>
                      <a:pt x="983147" y="2006706"/>
                    </a:cubicBezTo>
                    <a:cubicBezTo>
                      <a:pt x="855744" y="2006706"/>
                      <a:pt x="732190" y="1981766"/>
                      <a:pt x="615905" y="1932579"/>
                    </a:cubicBezTo>
                    <a:cubicBezTo>
                      <a:pt x="541969" y="1901301"/>
                      <a:pt x="473030" y="1861105"/>
                      <a:pt x="409806" y="1812588"/>
                    </a:cubicBezTo>
                    <a:lnTo>
                      <a:pt x="397563" y="1812588"/>
                    </a:lnTo>
                    <a:cubicBezTo>
                      <a:pt x="397539" y="1812564"/>
                      <a:pt x="397515" y="1812564"/>
                      <a:pt x="397491" y="1812540"/>
                    </a:cubicBezTo>
                    <a:lnTo>
                      <a:pt x="301676" y="1812540"/>
                    </a:lnTo>
                    <a:cubicBezTo>
                      <a:pt x="301700" y="1812564"/>
                      <a:pt x="301723" y="1812564"/>
                      <a:pt x="301723" y="1812588"/>
                    </a:cubicBezTo>
                    <a:lnTo>
                      <a:pt x="229174" y="1812588"/>
                    </a:lnTo>
                    <a:cubicBezTo>
                      <a:pt x="229915" y="1813353"/>
                      <a:pt x="230657" y="1814118"/>
                      <a:pt x="231398" y="1814883"/>
                    </a:cubicBezTo>
                    <a:cubicBezTo>
                      <a:pt x="329007" y="1912493"/>
                      <a:pt x="442709" y="1989155"/>
                      <a:pt x="569300" y="2042694"/>
                    </a:cubicBezTo>
                    <a:cubicBezTo>
                      <a:pt x="700410" y="2098146"/>
                      <a:pt x="839627" y="2126267"/>
                      <a:pt x="983124" y="2126267"/>
                    </a:cubicBezTo>
                    <a:cubicBezTo>
                      <a:pt x="1126620" y="2126267"/>
                      <a:pt x="1265837" y="2098146"/>
                      <a:pt x="1396947" y="2042694"/>
                    </a:cubicBezTo>
                    <a:cubicBezTo>
                      <a:pt x="1523538" y="1989155"/>
                      <a:pt x="1637240" y="1912493"/>
                      <a:pt x="1734849" y="1814883"/>
                    </a:cubicBezTo>
                    <a:cubicBezTo>
                      <a:pt x="1832459" y="1717274"/>
                      <a:pt x="1909121" y="1603572"/>
                      <a:pt x="1962660" y="1476981"/>
                    </a:cubicBezTo>
                    <a:cubicBezTo>
                      <a:pt x="2018113" y="1345871"/>
                      <a:pt x="2046233" y="1206654"/>
                      <a:pt x="2046233" y="1063157"/>
                    </a:cubicBezTo>
                    <a:cubicBezTo>
                      <a:pt x="2046233" y="919661"/>
                      <a:pt x="2018208" y="780372"/>
                      <a:pt x="1962756" y="649286"/>
                    </a:cubicBezTo>
                    <a:close/>
                    <a:moveTo>
                      <a:pt x="1395943" y="247610"/>
                    </a:moveTo>
                    <a:cubicBezTo>
                      <a:pt x="1399027" y="256864"/>
                      <a:pt x="1383580" y="266118"/>
                      <a:pt x="1380496" y="272311"/>
                    </a:cubicBezTo>
                    <a:cubicBezTo>
                      <a:pt x="1380496" y="278481"/>
                      <a:pt x="1383580" y="284650"/>
                      <a:pt x="1383580" y="290819"/>
                    </a:cubicBezTo>
                    <a:cubicBezTo>
                      <a:pt x="1386665" y="343283"/>
                      <a:pt x="1343408" y="367984"/>
                      <a:pt x="1290849" y="367984"/>
                    </a:cubicBezTo>
                    <a:cubicBezTo>
                      <a:pt x="1281571" y="377238"/>
                      <a:pt x="1284656" y="395770"/>
                      <a:pt x="1278486" y="408108"/>
                    </a:cubicBezTo>
                    <a:cubicBezTo>
                      <a:pt x="1272293" y="420447"/>
                      <a:pt x="1256846" y="432810"/>
                      <a:pt x="1244483" y="429701"/>
                    </a:cubicBezTo>
                    <a:cubicBezTo>
                      <a:pt x="1238290" y="429701"/>
                      <a:pt x="1229036" y="417362"/>
                      <a:pt x="1229036" y="411193"/>
                    </a:cubicBezTo>
                    <a:cubicBezTo>
                      <a:pt x="1229036" y="401939"/>
                      <a:pt x="1241399" y="395770"/>
                      <a:pt x="1235229" y="386492"/>
                    </a:cubicBezTo>
                    <a:cubicBezTo>
                      <a:pt x="1235229" y="377238"/>
                      <a:pt x="1250676" y="374153"/>
                      <a:pt x="1250676" y="361791"/>
                    </a:cubicBezTo>
                    <a:cubicBezTo>
                      <a:pt x="1247592" y="349452"/>
                      <a:pt x="1229036" y="355621"/>
                      <a:pt x="1213589" y="355621"/>
                    </a:cubicBezTo>
                    <a:cubicBezTo>
                      <a:pt x="1204311" y="352537"/>
                      <a:pt x="1188864" y="346367"/>
                      <a:pt x="1179586" y="340198"/>
                    </a:cubicBezTo>
                    <a:cubicBezTo>
                      <a:pt x="1167223" y="334029"/>
                      <a:pt x="1154861" y="318581"/>
                      <a:pt x="1139413" y="318581"/>
                    </a:cubicBezTo>
                    <a:cubicBezTo>
                      <a:pt x="1130135" y="315497"/>
                      <a:pt x="1120857" y="321666"/>
                      <a:pt x="1114688" y="315497"/>
                    </a:cubicBezTo>
                    <a:cubicBezTo>
                      <a:pt x="1111603" y="309327"/>
                      <a:pt x="1117773" y="300073"/>
                      <a:pt x="1117773" y="296989"/>
                    </a:cubicBezTo>
                    <a:cubicBezTo>
                      <a:pt x="1117773" y="290819"/>
                      <a:pt x="1105410" y="287735"/>
                      <a:pt x="1105410" y="281565"/>
                    </a:cubicBezTo>
                    <a:cubicBezTo>
                      <a:pt x="1102326" y="275396"/>
                      <a:pt x="1114688" y="263033"/>
                      <a:pt x="1120857" y="256864"/>
                    </a:cubicBezTo>
                    <a:cubicBezTo>
                      <a:pt x="1130135" y="250695"/>
                      <a:pt x="1145583" y="241441"/>
                      <a:pt x="1157945" y="235248"/>
                    </a:cubicBezTo>
                    <a:cubicBezTo>
                      <a:pt x="1173393" y="225994"/>
                      <a:pt x="1188864" y="219824"/>
                      <a:pt x="1201226" y="213631"/>
                    </a:cubicBezTo>
                    <a:cubicBezTo>
                      <a:pt x="1207420" y="213631"/>
                      <a:pt x="1213589" y="213631"/>
                      <a:pt x="1219782" y="210546"/>
                    </a:cubicBezTo>
                    <a:cubicBezTo>
                      <a:pt x="1235229" y="207462"/>
                      <a:pt x="1244507" y="195123"/>
                      <a:pt x="1256870" y="192014"/>
                    </a:cubicBezTo>
                    <a:cubicBezTo>
                      <a:pt x="1263063" y="192014"/>
                      <a:pt x="1272341" y="192014"/>
                      <a:pt x="1278510" y="188930"/>
                    </a:cubicBezTo>
                    <a:cubicBezTo>
                      <a:pt x="1287788" y="188930"/>
                      <a:pt x="1293957" y="182760"/>
                      <a:pt x="1303235" y="179676"/>
                    </a:cubicBezTo>
                    <a:cubicBezTo>
                      <a:pt x="1304288" y="178624"/>
                      <a:pt x="1305722" y="177572"/>
                      <a:pt x="1307372" y="176639"/>
                    </a:cubicBezTo>
                    <a:cubicBezTo>
                      <a:pt x="1311485" y="178145"/>
                      <a:pt x="1315574" y="179676"/>
                      <a:pt x="1319663" y="181254"/>
                    </a:cubicBezTo>
                    <a:cubicBezTo>
                      <a:pt x="1314307" y="185343"/>
                      <a:pt x="1308137" y="189073"/>
                      <a:pt x="1306320" y="198208"/>
                    </a:cubicBezTo>
                    <a:cubicBezTo>
                      <a:pt x="1316770" y="219083"/>
                      <a:pt x="1336067" y="200240"/>
                      <a:pt x="1351107" y="193927"/>
                    </a:cubicBezTo>
                    <a:cubicBezTo>
                      <a:pt x="1372700" y="203086"/>
                      <a:pt x="1393838" y="212985"/>
                      <a:pt x="1414570" y="223650"/>
                    </a:cubicBezTo>
                    <a:cubicBezTo>
                      <a:pt x="1411773" y="227404"/>
                      <a:pt x="1410051" y="231804"/>
                      <a:pt x="1408329" y="235248"/>
                    </a:cubicBezTo>
                    <a:cubicBezTo>
                      <a:pt x="1405221" y="241441"/>
                      <a:pt x="1402112" y="244526"/>
                      <a:pt x="1395943" y="2476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9" name="Graphic 634">
                <a:extLst>
                  <a:ext uri="{FF2B5EF4-FFF2-40B4-BE49-F238E27FC236}">
                    <a16:creationId xmlns:a16="http://schemas.microsoft.com/office/drawing/2014/main" id="{AFDE5BA6-6E3C-47B0-9EC0-2B828167B34D}"/>
                  </a:ext>
                </a:extLst>
              </p:cNvPr>
              <p:cNvSpPr/>
              <p:nvPr/>
            </p:nvSpPr>
            <p:spPr>
              <a:xfrm>
                <a:off x="4826026" y="1828034"/>
                <a:ext cx="497898" cy="103683"/>
              </a:xfrm>
              <a:custGeom>
                <a:avLst/>
                <a:gdLst>
                  <a:gd name="connsiteX0" fmla="*/ 0 w 497898"/>
                  <a:gd name="connsiteY0" fmla="*/ 0 h 103683"/>
                  <a:gd name="connsiteX1" fmla="*/ 497898 w 497898"/>
                  <a:gd name="connsiteY1" fmla="*/ 0 h 103683"/>
                  <a:gd name="connsiteX2" fmla="*/ 497898 w 497898"/>
                  <a:gd name="connsiteY2" fmla="*/ 103683 h 103683"/>
                  <a:gd name="connsiteX3" fmla="*/ 0 w 497898"/>
                  <a:gd name="connsiteY3" fmla="*/ 103683 h 10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3683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3683"/>
                    </a:lnTo>
                    <a:lnTo>
                      <a:pt x="0" y="10368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0" name="Graphic 634">
                <a:extLst>
                  <a:ext uri="{FF2B5EF4-FFF2-40B4-BE49-F238E27FC236}">
                    <a16:creationId xmlns:a16="http://schemas.microsoft.com/office/drawing/2014/main" id="{0A008EF6-9368-4340-ADBD-453F3C58AF8A}"/>
                  </a:ext>
                </a:extLst>
              </p:cNvPr>
              <p:cNvSpPr/>
              <p:nvPr/>
            </p:nvSpPr>
            <p:spPr>
              <a:xfrm>
                <a:off x="5394035" y="1828034"/>
                <a:ext cx="497898" cy="103683"/>
              </a:xfrm>
              <a:custGeom>
                <a:avLst/>
                <a:gdLst>
                  <a:gd name="connsiteX0" fmla="*/ 0 w 497898"/>
                  <a:gd name="connsiteY0" fmla="*/ 0 h 103683"/>
                  <a:gd name="connsiteX1" fmla="*/ 497898 w 497898"/>
                  <a:gd name="connsiteY1" fmla="*/ 0 h 103683"/>
                  <a:gd name="connsiteX2" fmla="*/ 497898 w 497898"/>
                  <a:gd name="connsiteY2" fmla="*/ 103683 h 103683"/>
                  <a:gd name="connsiteX3" fmla="*/ 0 w 497898"/>
                  <a:gd name="connsiteY3" fmla="*/ 103683 h 10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3683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3683"/>
                    </a:lnTo>
                    <a:lnTo>
                      <a:pt x="0" y="10368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1" name="Graphic 634">
                <a:extLst>
                  <a:ext uri="{FF2B5EF4-FFF2-40B4-BE49-F238E27FC236}">
                    <a16:creationId xmlns:a16="http://schemas.microsoft.com/office/drawing/2014/main" id="{9B72BA38-EE37-4559-A7B7-5ED3A4C54618}"/>
                  </a:ext>
                </a:extLst>
              </p:cNvPr>
              <p:cNvSpPr/>
              <p:nvPr/>
            </p:nvSpPr>
            <p:spPr>
              <a:xfrm>
                <a:off x="5954559" y="1828034"/>
                <a:ext cx="496655" cy="103683"/>
              </a:xfrm>
              <a:custGeom>
                <a:avLst/>
                <a:gdLst>
                  <a:gd name="connsiteX0" fmla="*/ 0 w 496655"/>
                  <a:gd name="connsiteY0" fmla="*/ 0 h 103683"/>
                  <a:gd name="connsiteX1" fmla="*/ 496655 w 496655"/>
                  <a:gd name="connsiteY1" fmla="*/ 0 h 103683"/>
                  <a:gd name="connsiteX2" fmla="*/ 496655 w 496655"/>
                  <a:gd name="connsiteY2" fmla="*/ 103683 h 103683"/>
                  <a:gd name="connsiteX3" fmla="*/ 0 w 496655"/>
                  <a:gd name="connsiteY3" fmla="*/ 103683 h 10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55" h="103683">
                    <a:moveTo>
                      <a:pt x="0" y="0"/>
                    </a:moveTo>
                    <a:lnTo>
                      <a:pt x="496655" y="0"/>
                    </a:lnTo>
                    <a:lnTo>
                      <a:pt x="496655" y="103683"/>
                    </a:lnTo>
                    <a:lnTo>
                      <a:pt x="0" y="10368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2" name="Graphic 634">
                <a:extLst>
                  <a:ext uri="{FF2B5EF4-FFF2-40B4-BE49-F238E27FC236}">
                    <a16:creationId xmlns:a16="http://schemas.microsoft.com/office/drawing/2014/main" id="{3584A451-1589-4B1F-99F7-1D0F26A57076}"/>
                  </a:ext>
                </a:extLst>
              </p:cNvPr>
              <p:cNvSpPr/>
              <p:nvPr/>
            </p:nvSpPr>
            <p:spPr>
              <a:xfrm>
                <a:off x="5110030" y="2006610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9 w 497898"/>
                  <a:gd name="connsiteY1" fmla="*/ 0 h 111167"/>
                  <a:gd name="connsiteX2" fmla="*/ 497899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9" y="0"/>
                    </a:lnTo>
                    <a:lnTo>
                      <a:pt x="497899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3" name="Graphic 634">
                <a:extLst>
                  <a:ext uri="{FF2B5EF4-FFF2-40B4-BE49-F238E27FC236}">
                    <a16:creationId xmlns:a16="http://schemas.microsoft.com/office/drawing/2014/main" id="{ED6F6249-E1E6-4851-941B-AB059F4F5103}"/>
                  </a:ext>
                </a:extLst>
              </p:cNvPr>
              <p:cNvSpPr/>
              <p:nvPr/>
            </p:nvSpPr>
            <p:spPr>
              <a:xfrm>
                <a:off x="5673066" y="2006610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8 w 497898"/>
                  <a:gd name="connsiteY1" fmla="*/ 0 h 111167"/>
                  <a:gd name="connsiteX2" fmla="*/ 497898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4" name="Graphic 634">
                <a:extLst>
                  <a:ext uri="{FF2B5EF4-FFF2-40B4-BE49-F238E27FC236}">
                    <a16:creationId xmlns:a16="http://schemas.microsoft.com/office/drawing/2014/main" id="{C75A9E4A-3AC0-4E7A-870E-B3401EC0DA3F}"/>
                  </a:ext>
                </a:extLst>
              </p:cNvPr>
              <p:cNvSpPr/>
              <p:nvPr/>
            </p:nvSpPr>
            <p:spPr>
              <a:xfrm>
                <a:off x="4826050" y="2006610"/>
                <a:ext cx="213870" cy="111191"/>
              </a:xfrm>
              <a:custGeom>
                <a:avLst/>
                <a:gdLst>
                  <a:gd name="connsiteX0" fmla="*/ 0 w 213870"/>
                  <a:gd name="connsiteY0" fmla="*/ 0 h 111191"/>
                  <a:gd name="connsiteX1" fmla="*/ 213870 w 213870"/>
                  <a:gd name="connsiteY1" fmla="*/ 0 h 111191"/>
                  <a:gd name="connsiteX2" fmla="*/ 213870 w 213870"/>
                  <a:gd name="connsiteY2" fmla="*/ 111191 h 111191"/>
                  <a:gd name="connsiteX3" fmla="*/ 0 w 213870"/>
                  <a:gd name="connsiteY3" fmla="*/ 111191 h 11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3870" h="111191">
                    <a:moveTo>
                      <a:pt x="0" y="0"/>
                    </a:moveTo>
                    <a:lnTo>
                      <a:pt x="213870" y="0"/>
                    </a:lnTo>
                    <a:lnTo>
                      <a:pt x="213870" y="111191"/>
                    </a:lnTo>
                    <a:lnTo>
                      <a:pt x="0" y="11119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5" name="Graphic 634">
                <a:extLst>
                  <a:ext uri="{FF2B5EF4-FFF2-40B4-BE49-F238E27FC236}">
                    <a16:creationId xmlns:a16="http://schemas.microsoft.com/office/drawing/2014/main" id="{24D6AD87-882E-4CF5-AB3C-4C8AEACB8766}"/>
                  </a:ext>
                </a:extLst>
              </p:cNvPr>
              <p:cNvSpPr/>
              <p:nvPr/>
            </p:nvSpPr>
            <p:spPr>
              <a:xfrm>
                <a:off x="6241098" y="2006610"/>
                <a:ext cx="210115" cy="111191"/>
              </a:xfrm>
              <a:custGeom>
                <a:avLst/>
                <a:gdLst>
                  <a:gd name="connsiteX0" fmla="*/ 0 w 210115"/>
                  <a:gd name="connsiteY0" fmla="*/ 0 h 111191"/>
                  <a:gd name="connsiteX1" fmla="*/ 210116 w 210115"/>
                  <a:gd name="connsiteY1" fmla="*/ 0 h 111191"/>
                  <a:gd name="connsiteX2" fmla="*/ 210116 w 210115"/>
                  <a:gd name="connsiteY2" fmla="*/ 111191 h 111191"/>
                  <a:gd name="connsiteX3" fmla="*/ 0 w 210115"/>
                  <a:gd name="connsiteY3" fmla="*/ 111191 h 11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115" h="111191">
                    <a:moveTo>
                      <a:pt x="0" y="0"/>
                    </a:moveTo>
                    <a:lnTo>
                      <a:pt x="210116" y="0"/>
                    </a:lnTo>
                    <a:lnTo>
                      <a:pt x="210116" y="111191"/>
                    </a:lnTo>
                    <a:lnTo>
                      <a:pt x="0" y="11119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6" name="Graphic 634">
                <a:extLst>
                  <a:ext uri="{FF2B5EF4-FFF2-40B4-BE49-F238E27FC236}">
                    <a16:creationId xmlns:a16="http://schemas.microsoft.com/office/drawing/2014/main" id="{802D4B69-ABA8-4574-A198-07D7E21322B5}"/>
                  </a:ext>
                </a:extLst>
              </p:cNvPr>
              <p:cNvSpPr/>
              <p:nvPr/>
            </p:nvSpPr>
            <p:spPr>
              <a:xfrm>
                <a:off x="4826050" y="2182699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8 w 497898"/>
                  <a:gd name="connsiteY1" fmla="*/ 0 h 111167"/>
                  <a:gd name="connsiteX2" fmla="*/ 497898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7" name="Graphic 634">
                <a:extLst>
                  <a:ext uri="{FF2B5EF4-FFF2-40B4-BE49-F238E27FC236}">
                    <a16:creationId xmlns:a16="http://schemas.microsoft.com/office/drawing/2014/main" id="{9B86573A-E92A-41C4-99AF-4A8F6A41E8E7}"/>
                  </a:ext>
                </a:extLst>
              </p:cNvPr>
              <p:cNvSpPr/>
              <p:nvPr/>
            </p:nvSpPr>
            <p:spPr>
              <a:xfrm>
                <a:off x="5394083" y="2182699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8 w 497898"/>
                  <a:gd name="connsiteY1" fmla="*/ 0 h 111167"/>
                  <a:gd name="connsiteX2" fmla="*/ 497898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8" name="Graphic 634">
                <a:extLst>
                  <a:ext uri="{FF2B5EF4-FFF2-40B4-BE49-F238E27FC236}">
                    <a16:creationId xmlns:a16="http://schemas.microsoft.com/office/drawing/2014/main" id="{F0DAB0A8-3DAB-4E8E-A1CD-9AC5E2F57B93}"/>
                  </a:ext>
                </a:extLst>
              </p:cNvPr>
              <p:cNvSpPr/>
              <p:nvPr/>
            </p:nvSpPr>
            <p:spPr>
              <a:xfrm>
                <a:off x="5954607" y="2182699"/>
                <a:ext cx="496655" cy="111167"/>
              </a:xfrm>
              <a:custGeom>
                <a:avLst/>
                <a:gdLst>
                  <a:gd name="connsiteX0" fmla="*/ 0 w 496655"/>
                  <a:gd name="connsiteY0" fmla="*/ 0 h 111167"/>
                  <a:gd name="connsiteX1" fmla="*/ 496655 w 496655"/>
                  <a:gd name="connsiteY1" fmla="*/ 0 h 111167"/>
                  <a:gd name="connsiteX2" fmla="*/ 496655 w 496655"/>
                  <a:gd name="connsiteY2" fmla="*/ 111167 h 111167"/>
                  <a:gd name="connsiteX3" fmla="*/ 0 w 496655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55" h="111167">
                    <a:moveTo>
                      <a:pt x="0" y="0"/>
                    </a:moveTo>
                    <a:lnTo>
                      <a:pt x="496655" y="0"/>
                    </a:lnTo>
                    <a:lnTo>
                      <a:pt x="496655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9" name="Graphic 634">
                <a:extLst>
                  <a:ext uri="{FF2B5EF4-FFF2-40B4-BE49-F238E27FC236}">
                    <a16:creationId xmlns:a16="http://schemas.microsoft.com/office/drawing/2014/main" id="{A51BF243-8351-4BF7-8B5A-69D31B0064A3}"/>
                  </a:ext>
                </a:extLst>
              </p:cNvPr>
              <p:cNvSpPr/>
              <p:nvPr/>
            </p:nvSpPr>
            <p:spPr>
              <a:xfrm>
                <a:off x="5110078" y="2363762"/>
                <a:ext cx="497898" cy="104926"/>
              </a:xfrm>
              <a:custGeom>
                <a:avLst/>
                <a:gdLst>
                  <a:gd name="connsiteX0" fmla="*/ 0 w 497898"/>
                  <a:gd name="connsiteY0" fmla="*/ 0 h 104926"/>
                  <a:gd name="connsiteX1" fmla="*/ 497899 w 497898"/>
                  <a:gd name="connsiteY1" fmla="*/ 0 h 104926"/>
                  <a:gd name="connsiteX2" fmla="*/ 497899 w 497898"/>
                  <a:gd name="connsiteY2" fmla="*/ 104927 h 104926"/>
                  <a:gd name="connsiteX3" fmla="*/ 0 w 497898"/>
                  <a:gd name="connsiteY3" fmla="*/ 104927 h 104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4926">
                    <a:moveTo>
                      <a:pt x="0" y="0"/>
                    </a:moveTo>
                    <a:lnTo>
                      <a:pt x="497899" y="0"/>
                    </a:lnTo>
                    <a:lnTo>
                      <a:pt x="497899" y="104927"/>
                    </a:lnTo>
                    <a:lnTo>
                      <a:pt x="0" y="10492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0" name="Graphic 634">
                <a:extLst>
                  <a:ext uri="{FF2B5EF4-FFF2-40B4-BE49-F238E27FC236}">
                    <a16:creationId xmlns:a16="http://schemas.microsoft.com/office/drawing/2014/main" id="{F78E0E01-9A9B-45AC-A1CC-86A5D8A2D65B}"/>
                  </a:ext>
                </a:extLst>
              </p:cNvPr>
              <p:cNvSpPr/>
              <p:nvPr/>
            </p:nvSpPr>
            <p:spPr>
              <a:xfrm>
                <a:off x="5673089" y="2363762"/>
                <a:ext cx="497898" cy="104926"/>
              </a:xfrm>
              <a:custGeom>
                <a:avLst/>
                <a:gdLst>
                  <a:gd name="connsiteX0" fmla="*/ 0 w 497898"/>
                  <a:gd name="connsiteY0" fmla="*/ 0 h 104926"/>
                  <a:gd name="connsiteX1" fmla="*/ 497898 w 497898"/>
                  <a:gd name="connsiteY1" fmla="*/ 0 h 104926"/>
                  <a:gd name="connsiteX2" fmla="*/ 497898 w 497898"/>
                  <a:gd name="connsiteY2" fmla="*/ 104927 h 104926"/>
                  <a:gd name="connsiteX3" fmla="*/ 0 w 497898"/>
                  <a:gd name="connsiteY3" fmla="*/ 104927 h 104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4926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4927"/>
                    </a:lnTo>
                    <a:lnTo>
                      <a:pt x="0" y="10492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1" name="Graphic 634">
                <a:extLst>
                  <a:ext uri="{FF2B5EF4-FFF2-40B4-BE49-F238E27FC236}">
                    <a16:creationId xmlns:a16="http://schemas.microsoft.com/office/drawing/2014/main" id="{EB59BBEF-42A6-4D40-8A39-C0AF0E780D5D}"/>
                  </a:ext>
                </a:extLst>
              </p:cNvPr>
              <p:cNvSpPr/>
              <p:nvPr/>
            </p:nvSpPr>
            <p:spPr>
              <a:xfrm>
                <a:off x="4826074" y="2363762"/>
                <a:ext cx="213870" cy="104950"/>
              </a:xfrm>
              <a:custGeom>
                <a:avLst/>
                <a:gdLst>
                  <a:gd name="connsiteX0" fmla="*/ 0 w 213870"/>
                  <a:gd name="connsiteY0" fmla="*/ 0 h 104950"/>
                  <a:gd name="connsiteX1" fmla="*/ 213870 w 213870"/>
                  <a:gd name="connsiteY1" fmla="*/ 0 h 104950"/>
                  <a:gd name="connsiteX2" fmla="*/ 213870 w 213870"/>
                  <a:gd name="connsiteY2" fmla="*/ 104950 h 104950"/>
                  <a:gd name="connsiteX3" fmla="*/ 0 w 213870"/>
                  <a:gd name="connsiteY3" fmla="*/ 104950 h 104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3870" h="104950">
                    <a:moveTo>
                      <a:pt x="0" y="0"/>
                    </a:moveTo>
                    <a:lnTo>
                      <a:pt x="213870" y="0"/>
                    </a:lnTo>
                    <a:lnTo>
                      <a:pt x="213870" y="104950"/>
                    </a:lnTo>
                    <a:lnTo>
                      <a:pt x="0" y="10495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2" name="Graphic 634">
                <a:extLst>
                  <a:ext uri="{FF2B5EF4-FFF2-40B4-BE49-F238E27FC236}">
                    <a16:creationId xmlns:a16="http://schemas.microsoft.com/office/drawing/2014/main" id="{10BCED9F-C551-4F5E-AE1F-2848C39E55D7}"/>
                  </a:ext>
                </a:extLst>
              </p:cNvPr>
              <p:cNvSpPr/>
              <p:nvPr/>
            </p:nvSpPr>
            <p:spPr>
              <a:xfrm>
                <a:off x="6241122" y="2363762"/>
                <a:ext cx="210115" cy="104950"/>
              </a:xfrm>
              <a:custGeom>
                <a:avLst/>
                <a:gdLst>
                  <a:gd name="connsiteX0" fmla="*/ 0 w 210115"/>
                  <a:gd name="connsiteY0" fmla="*/ 0 h 104950"/>
                  <a:gd name="connsiteX1" fmla="*/ 210116 w 210115"/>
                  <a:gd name="connsiteY1" fmla="*/ 0 h 104950"/>
                  <a:gd name="connsiteX2" fmla="*/ 210116 w 210115"/>
                  <a:gd name="connsiteY2" fmla="*/ 104950 h 104950"/>
                  <a:gd name="connsiteX3" fmla="*/ 0 w 210115"/>
                  <a:gd name="connsiteY3" fmla="*/ 104950 h 104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115" h="104950">
                    <a:moveTo>
                      <a:pt x="0" y="0"/>
                    </a:moveTo>
                    <a:lnTo>
                      <a:pt x="210116" y="0"/>
                    </a:lnTo>
                    <a:lnTo>
                      <a:pt x="210116" y="104950"/>
                    </a:lnTo>
                    <a:lnTo>
                      <a:pt x="0" y="10495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3" name="Graphic 634">
                <a:extLst>
                  <a:ext uri="{FF2B5EF4-FFF2-40B4-BE49-F238E27FC236}">
                    <a16:creationId xmlns:a16="http://schemas.microsoft.com/office/drawing/2014/main" id="{6610A9A0-99D0-4D18-9FFE-B378DD794FAD}"/>
                  </a:ext>
                </a:extLst>
              </p:cNvPr>
              <p:cNvSpPr/>
              <p:nvPr/>
            </p:nvSpPr>
            <p:spPr>
              <a:xfrm>
                <a:off x="4826074" y="2541094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8 w 497898"/>
                  <a:gd name="connsiteY1" fmla="*/ 0 h 109924"/>
                  <a:gd name="connsiteX2" fmla="*/ 497898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4" name="Graphic 634">
                <a:extLst>
                  <a:ext uri="{FF2B5EF4-FFF2-40B4-BE49-F238E27FC236}">
                    <a16:creationId xmlns:a16="http://schemas.microsoft.com/office/drawing/2014/main" id="{18E45633-0537-417B-BBD3-7F5FDDD00174}"/>
                  </a:ext>
                </a:extLst>
              </p:cNvPr>
              <p:cNvSpPr/>
              <p:nvPr/>
            </p:nvSpPr>
            <p:spPr>
              <a:xfrm>
                <a:off x="5394107" y="2541094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8 w 497898"/>
                  <a:gd name="connsiteY1" fmla="*/ 0 h 109924"/>
                  <a:gd name="connsiteX2" fmla="*/ 497898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5" name="Graphic 634">
                <a:extLst>
                  <a:ext uri="{FF2B5EF4-FFF2-40B4-BE49-F238E27FC236}">
                    <a16:creationId xmlns:a16="http://schemas.microsoft.com/office/drawing/2014/main" id="{95AE5857-37B3-4D78-84FF-7C4ECAAC2211}"/>
                  </a:ext>
                </a:extLst>
              </p:cNvPr>
              <p:cNvSpPr/>
              <p:nvPr/>
            </p:nvSpPr>
            <p:spPr>
              <a:xfrm>
                <a:off x="5954631" y="2541094"/>
                <a:ext cx="496655" cy="109924"/>
              </a:xfrm>
              <a:custGeom>
                <a:avLst/>
                <a:gdLst>
                  <a:gd name="connsiteX0" fmla="*/ 0 w 496655"/>
                  <a:gd name="connsiteY0" fmla="*/ 0 h 109924"/>
                  <a:gd name="connsiteX1" fmla="*/ 496655 w 496655"/>
                  <a:gd name="connsiteY1" fmla="*/ 0 h 109924"/>
                  <a:gd name="connsiteX2" fmla="*/ 496655 w 496655"/>
                  <a:gd name="connsiteY2" fmla="*/ 109924 h 109924"/>
                  <a:gd name="connsiteX3" fmla="*/ 0 w 496655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55" h="109924">
                    <a:moveTo>
                      <a:pt x="0" y="0"/>
                    </a:moveTo>
                    <a:lnTo>
                      <a:pt x="496655" y="0"/>
                    </a:lnTo>
                    <a:lnTo>
                      <a:pt x="496655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6" name="Graphic 634">
                <a:extLst>
                  <a:ext uri="{FF2B5EF4-FFF2-40B4-BE49-F238E27FC236}">
                    <a16:creationId xmlns:a16="http://schemas.microsoft.com/office/drawing/2014/main" id="{B9445D5F-A1D7-4F5D-A0C0-6AE267A12D94}"/>
                  </a:ext>
                </a:extLst>
              </p:cNvPr>
              <p:cNvSpPr/>
              <p:nvPr/>
            </p:nvSpPr>
            <p:spPr>
              <a:xfrm>
                <a:off x="5110102" y="2723448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9 w 497898"/>
                  <a:gd name="connsiteY1" fmla="*/ 0 h 109924"/>
                  <a:gd name="connsiteX2" fmla="*/ 497899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9" y="0"/>
                    </a:lnTo>
                    <a:lnTo>
                      <a:pt x="497899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7" name="Graphic 634">
                <a:extLst>
                  <a:ext uri="{FF2B5EF4-FFF2-40B4-BE49-F238E27FC236}">
                    <a16:creationId xmlns:a16="http://schemas.microsoft.com/office/drawing/2014/main" id="{5F64CB78-739C-4A09-949D-F0C97D9FAAF7}"/>
                  </a:ext>
                </a:extLst>
              </p:cNvPr>
              <p:cNvSpPr/>
              <p:nvPr/>
            </p:nvSpPr>
            <p:spPr>
              <a:xfrm>
                <a:off x="5673137" y="2723424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8 w 497898"/>
                  <a:gd name="connsiteY1" fmla="*/ 0 h 109924"/>
                  <a:gd name="connsiteX2" fmla="*/ 497898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8" name="Graphic 634">
                <a:extLst>
                  <a:ext uri="{FF2B5EF4-FFF2-40B4-BE49-F238E27FC236}">
                    <a16:creationId xmlns:a16="http://schemas.microsoft.com/office/drawing/2014/main" id="{B490D683-0516-49B8-AE40-F8B4F6AC0B37}"/>
                  </a:ext>
                </a:extLst>
              </p:cNvPr>
              <p:cNvSpPr/>
              <p:nvPr/>
            </p:nvSpPr>
            <p:spPr>
              <a:xfrm>
                <a:off x="4826098" y="2723424"/>
                <a:ext cx="213870" cy="109947"/>
              </a:xfrm>
              <a:custGeom>
                <a:avLst/>
                <a:gdLst>
                  <a:gd name="connsiteX0" fmla="*/ 0 w 213870"/>
                  <a:gd name="connsiteY0" fmla="*/ 0 h 109947"/>
                  <a:gd name="connsiteX1" fmla="*/ 213870 w 213870"/>
                  <a:gd name="connsiteY1" fmla="*/ 0 h 109947"/>
                  <a:gd name="connsiteX2" fmla="*/ 213870 w 213870"/>
                  <a:gd name="connsiteY2" fmla="*/ 109948 h 109947"/>
                  <a:gd name="connsiteX3" fmla="*/ 0 w 213870"/>
                  <a:gd name="connsiteY3" fmla="*/ 109948 h 109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3870" h="109947">
                    <a:moveTo>
                      <a:pt x="0" y="0"/>
                    </a:moveTo>
                    <a:lnTo>
                      <a:pt x="213870" y="0"/>
                    </a:lnTo>
                    <a:lnTo>
                      <a:pt x="213870" y="109948"/>
                    </a:lnTo>
                    <a:lnTo>
                      <a:pt x="0" y="10994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9" name="Graphic 634">
                <a:extLst>
                  <a:ext uri="{FF2B5EF4-FFF2-40B4-BE49-F238E27FC236}">
                    <a16:creationId xmlns:a16="http://schemas.microsoft.com/office/drawing/2014/main" id="{CFC4C211-9B8A-4EC1-9447-6DEF4921071E}"/>
                  </a:ext>
                </a:extLst>
              </p:cNvPr>
              <p:cNvSpPr/>
              <p:nvPr/>
            </p:nvSpPr>
            <p:spPr>
              <a:xfrm>
                <a:off x="6241170" y="2723424"/>
                <a:ext cx="210115" cy="109947"/>
              </a:xfrm>
              <a:custGeom>
                <a:avLst/>
                <a:gdLst>
                  <a:gd name="connsiteX0" fmla="*/ 0 w 210115"/>
                  <a:gd name="connsiteY0" fmla="*/ 0 h 109947"/>
                  <a:gd name="connsiteX1" fmla="*/ 210116 w 210115"/>
                  <a:gd name="connsiteY1" fmla="*/ 0 h 109947"/>
                  <a:gd name="connsiteX2" fmla="*/ 210116 w 210115"/>
                  <a:gd name="connsiteY2" fmla="*/ 109948 h 109947"/>
                  <a:gd name="connsiteX3" fmla="*/ 0 w 210115"/>
                  <a:gd name="connsiteY3" fmla="*/ 109948 h 109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115" h="109947">
                    <a:moveTo>
                      <a:pt x="0" y="0"/>
                    </a:moveTo>
                    <a:lnTo>
                      <a:pt x="210116" y="0"/>
                    </a:lnTo>
                    <a:lnTo>
                      <a:pt x="210116" y="109948"/>
                    </a:lnTo>
                    <a:lnTo>
                      <a:pt x="0" y="10994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73" name="Group 672">
            <a:extLst>
              <a:ext uri="{FF2B5EF4-FFF2-40B4-BE49-F238E27FC236}">
                <a16:creationId xmlns:a16="http://schemas.microsoft.com/office/drawing/2014/main" id="{8280C01A-2EBE-459F-A80C-A06209CEAE68}"/>
              </a:ext>
            </a:extLst>
          </p:cNvPr>
          <p:cNvGrpSpPr/>
          <p:nvPr/>
        </p:nvGrpSpPr>
        <p:grpSpPr>
          <a:xfrm>
            <a:off x="8820046" y="1606060"/>
            <a:ext cx="383096" cy="383096"/>
            <a:chOff x="4526001" y="650457"/>
            <a:chExt cx="3123355" cy="3123355"/>
          </a:xfrm>
        </p:grpSpPr>
        <p:sp>
          <p:nvSpPr>
            <p:cNvPr id="674" name="Graphic 661">
              <a:extLst>
                <a:ext uri="{FF2B5EF4-FFF2-40B4-BE49-F238E27FC236}">
                  <a16:creationId xmlns:a16="http://schemas.microsoft.com/office/drawing/2014/main" id="{06849577-ED6B-4E61-A97C-F7C14D5D8151}"/>
                </a:ext>
              </a:extLst>
            </p:cNvPr>
            <p:cNvSpPr/>
            <p:nvPr/>
          </p:nvSpPr>
          <p:spPr>
            <a:xfrm>
              <a:off x="4526001" y="650457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75" name="Graphic 661">
              <a:extLst>
                <a:ext uri="{FF2B5EF4-FFF2-40B4-BE49-F238E27FC236}">
                  <a16:creationId xmlns:a16="http://schemas.microsoft.com/office/drawing/2014/main" id="{681121E3-A3BB-43C0-8B58-C8159F3AFC5B}"/>
                </a:ext>
              </a:extLst>
            </p:cNvPr>
            <p:cNvGrpSpPr/>
            <p:nvPr/>
          </p:nvGrpSpPr>
          <p:grpSpPr>
            <a:xfrm>
              <a:off x="4989537" y="1454431"/>
              <a:ext cx="2314096" cy="1574805"/>
              <a:chOff x="4989537" y="1454431"/>
              <a:chExt cx="2314096" cy="1574805"/>
            </a:xfrm>
            <a:solidFill>
              <a:srgbClr val="FFFFFF"/>
            </a:solidFill>
          </p:grpSpPr>
          <p:grpSp>
            <p:nvGrpSpPr>
              <p:cNvPr id="676" name="Graphic 661">
                <a:extLst>
                  <a:ext uri="{FF2B5EF4-FFF2-40B4-BE49-F238E27FC236}">
                    <a16:creationId xmlns:a16="http://schemas.microsoft.com/office/drawing/2014/main" id="{FAC861DA-C361-4EFB-A65F-CDAFA74BC9BC}"/>
                  </a:ext>
                </a:extLst>
              </p:cNvPr>
              <p:cNvGrpSpPr/>
              <p:nvPr/>
            </p:nvGrpSpPr>
            <p:grpSpPr>
              <a:xfrm>
                <a:off x="4989537" y="1454431"/>
                <a:ext cx="1997691" cy="1417056"/>
                <a:chOff x="4989537" y="1454431"/>
                <a:chExt cx="1997691" cy="1417056"/>
              </a:xfrm>
              <a:solidFill>
                <a:srgbClr val="FFFFFF"/>
              </a:solidFill>
            </p:grpSpPr>
            <p:sp>
              <p:nvSpPr>
                <p:cNvPr id="678" name="Graphic 661">
                  <a:extLst>
                    <a:ext uri="{FF2B5EF4-FFF2-40B4-BE49-F238E27FC236}">
                      <a16:creationId xmlns:a16="http://schemas.microsoft.com/office/drawing/2014/main" id="{9B3F4C7D-E023-4540-8BE1-1239BC4B932A}"/>
                    </a:ext>
                  </a:extLst>
                </p:cNvPr>
                <p:cNvSpPr/>
                <p:nvPr/>
              </p:nvSpPr>
              <p:spPr>
                <a:xfrm>
                  <a:off x="4989537" y="1454431"/>
                  <a:ext cx="1997691" cy="1417056"/>
                </a:xfrm>
                <a:custGeom>
                  <a:avLst/>
                  <a:gdLst>
                    <a:gd name="connsiteX0" fmla="*/ 411456 w 1997691"/>
                    <a:gd name="connsiteY0" fmla="*/ 217313 h 1417056"/>
                    <a:gd name="connsiteX1" fmla="*/ 1997691 w 1997691"/>
                    <a:gd name="connsiteY1" fmla="*/ 217313 h 1417056"/>
                    <a:gd name="connsiteX2" fmla="*/ 1997691 w 1997691"/>
                    <a:gd name="connsiteY2" fmla="*/ 74415 h 1417056"/>
                    <a:gd name="connsiteX3" fmla="*/ 1920168 w 1997691"/>
                    <a:gd name="connsiteY3" fmla="*/ 0 h 1417056"/>
                    <a:gd name="connsiteX4" fmla="*/ 1484848 w 1997691"/>
                    <a:gd name="connsiteY4" fmla="*/ 0 h 1417056"/>
                    <a:gd name="connsiteX5" fmla="*/ 1434154 w 1997691"/>
                    <a:gd name="connsiteY5" fmla="*/ 17862 h 1417056"/>
                    <a:gd name="connsiteX6" fmla="*/ 1314881 w 1997691"/>
                    <a:gd name="connsiteY6" fmla="*/ 125037 h 1417056"/>
                    <a:gd name="connsiteX7" fmla="*/ 1264187 w 1997691"/>
                    <a:gd name="connsiteY7" fmla="*/ 142899 h 1417056"/>
                    <a:gd name="connsiteX8" fmla="*/ 83477 w 1997691"/>
                    <a:gd name="connsiteY8" fmla="*/ 142899 h 1417056"/>
                    <a:gd name="connsiteX9" fmla="*/ 0 w 1997691"/>
                    <a:gd name="connsiteY9" fmla="*/ 226257 h 1417056"/>
                    <a:gd name="connsiteX10" fmla="*/ 0 w 1997691"/>
                    <a:gd name="connsiteY10" fmla="*/ 1417057 h 1417056"/>
                    <a:gd name="connsiteX11" fmla="*/ 274320 w 1997691"/>
                    <a:gd name="connsiteY11" fmla="*/ 321523 h 1417056"/>
                    <a:gd name="connsiteX12" fmla="*/ 411456 w 1997691"/>
                    <a:gd name="connsiteY12" fmla="*/ 217313 h 1417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97691" h="1417056">
                      <a:moveTo>
                        <a:pt x="411456" y="217313"/>
                      </a:moveTo>
                      <a:lnTo>
                        <a:pt x="1997691" y="217313"/>
                      </a:lnTo>
                      <a:lnTo>
                        <a:pt x="1997691" y="74415"/>
                      </a:lnTo>
                      <a:cubicBezTo>
                        <a:pt x="1997691" y="32736"/>
                        <a:pt x="1961919" y="0"/>
                        <a:pt x="1920168" y="0"/>
                      </a:cubicBezTo>
                      <a:lnTo>
                        <a:pt x="1484848" y="0"/>
                      </a:lnTo>
                      <a:cubicBezTo>
                        <a:pt x="1466962" y="0"/>
                        <a:pt x="1449075" y="5954"/>
                        <a:pt x="1434154" y="17862"/>
                      </a:cubicBezTo>
                      <a:lnTo>
                        <a:pt x="1314881" y="125037"/>
                      </a:lnTo>
                      <a:cubicBezTo>
                        <a:pt x="1302948" y="136945"/>
                        <a:pt x="1282073" y="142899"/>
                        <a:pt x="1264187" y="142899"/>
                      </a:cubicBezTo>
                      <a:lnTo>
                        <a:pt x="83477" y="142899"/>
                      </a:lnTo>
                      <a:cubicBezTo>
                        <a:pt x="38761" y="142899"/>
                        <a:pt x="0" y="178624"/>
                        <a:pt x="0" y="226257"/>
                      </a:cubicBezTo>
                      <a:lnTo>
                        <a:pt x="0" y="1417057"/>
                      </a:lnTo>
                      <a:lnTo>
                        <a:pt x="274320" y="321523"/>
                      </a:lnTo>
                      <a:cubicBezTo>
                        <a:pt x="289193" y="261957"/>
                        <a:pt x="348830" y="217313"/>
                        <a:pt x="411456" y="2173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9" name="Graphic 661">
                  <a:extLst>
                    <a:ext uri="{FF2B5EF4-FFF2-40B4-BE49-F238E27FC236}">
                      <a16:creationId xmlns:a16="http://schemas.microsoft.com/office/drawing/2014/main" id="{6EF9A6A7-BAB8-413F-B95F-E0E4DC0F1633}"/>
                    </a:ext>
                  </a:extLst>
                </p:cNvPr>
                <p:cNvSpPr/>
                <p:nvPr/>
              </p:nvSpPr>
              <p:spPr>
                <a:xfrm>
                  <a:off x="6431343" y="2650994"/>
                  <a:ext cx="107197" cy="141488"/>
                </a:xfrm>
                <a:custGeom>
                  <a:avLst/>
                  <a:gdLst>
                    <a:gd name="connsiteX0" fmla="*/ 53611 w 107197"/>
                    <a:gd name="connsiteY0" fmla="*/ 0 h 141488"/>
                    <a:gd name="connsiteX1" fmla="*/ 0 w 107197"/>
                    <a:gd name="connsiteY1" fmla="*/ 67791 h 141488"/>
                    <a:gd name="connsiteX2" fmla="*/ 53611 w 107197"/>
                    <a:gd name="connsiteY2" fmla="*/ 141488 h 141488"/>
                    <a:gd name="connsiteX3" fmla="*/ 107198 w 107197"/>
                    <a:gd name="connsiteY3" fmla="*/ 67791 h 141488"/>
                    <a:gd name="connsiteX4" fmla="*/ 53611 w 107197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197" h="141488">
                      <a:moveTo>
                        <a:pt x="53611" y="0"/>
                      </a:moveTo>
                      <a:cubicBezTo>
                        <a:pt x="23816" y="0"/>
                        <a:pt x="0" y="23577"/>
                        <a:pt x="0" y="67791"/>
                      </a:cubicBezTo>
                      <a:cubicBezTo>
                        <a:pt x="0" y="123793"/>
                        <a:pt x="23816" y="141488"/>
                        <a:pt x="53611" y="141488"/>
                      </a:cubicBezTo>
                      <a:cubicBezTo>
                        <a:pt x="83382" y="141488"/>
                        <a:pt x="107198" y="117911"/>
                        <a:pt x="107198" y="67791"/>
                      </a:cubicBezTo>
                      <a:cubicBezTo>
                        <a:pt x="107198" y="20636"/>
                        <a:pt x="86371" y="0"/>
                        <a:pt x="536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0" name="Graphic 661">
                  <a:extLst>
                    <a:ext uri="{FF2B5EF4-FFF2-40B4-BE49-F238E27FC236}">
                      <a16:creationId xmlns:a16="http://schemas.microsoft.com/office/drawing/2014/main" id="{4ECF50F5-183C-4504-BEDF-479853B326ED}"/>
                    </a:ext>
                  </a:extLst>
                </p:cNvPr>
                <p:cNvSpPr/>
                <p:nvPr/>
              </p:nvSpPr>
              <p:spPr>
                <a:xfrm>
                  <a:off x="6149180" y="2650994"/>
                  <a:ext cx="105691" cy="141488"/>
                </a:xfrm>
                <a:custGeom>
                  <a:avLst/>
                  <a:gdLst>
                    <a:gd name="connsiteX0" fmla="*/ 54352 w 105691"/>
                    <a:gd name="connsiteY0" fmla="*/ 0 h 141488"/>
                    <a:gd name="connsiteX1" fmla="*/ 0 w 105691"/>
                    <a:gd name="connsiteY1" fmla="*/ 67791 h 141488"/>
                    <a:gd name="connsiteX2" fmla="*/ 51339 w 105691"/>
                    <a:gd name="connsiteY2" fmla="*/ 141488 h 141488"/>
                    <a:gd name="connsiteX3" fmla="*/ 105692 w 105691"/>
                    <a:gd name="connsiteY3" fmla="*/ 67791 h 141488"/>
                    <a:gd name="connsiteX4" fmla="*/ 54352 w 105691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691" h="141488">
                      <a:moveTo>
                        <a:pt x="54352" y="0"/>
                      </a:moveTo>
                      <a:cubicBezTo>
                        <a:pt x="24151" y="0"/>
                        <a:pt x="0" y="23577"/>
                        <a:pt x="0" y="67791"/>
                      </a:cubicBezTo>
                      <a:cubicBezTo>
                        <a:pt x="0" y="123793"/>
                        <a:pt x="21138" y="141488"/>
                        <a:pt x="51339" y="141488"/>
                      </a:cubicBezTo>
                      <a:cubicBezTo>
                        <a:pt x="84553" y="141488"/>
                        <a:pt x="105692" y="117911"/>
                        <a:pt x="105692" y="67791"/>
                      </a:cubicBezTo>
                      <a:cubicBezTo>
                        <a:pt x="105692" y="20636"/>
                        <a:pt x="84553" y="0"/>
                        <a:pt x="543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1" name="Graphic 661">
                  <a:extLst>
                    <a:ext uri="{FF2B5EF4-FFF2-40B4-BE49-F238E27FC236}">
                      <a16:creationId xmlns:a16="http://schemas.microsoft.com/office/drawing/2014/main" id="{C6DF646E-9A58-4235-B4C4-5E0808EA7A29}"/>
                    </a:ext>
                  </a:extLst>
                </p:cNvPr>
                <p:cNvSpPr/>
                <p:nvPr/>
              </p:nvSpPr>
              <p:spPr>
                <a:xfrm>
                  <a:off x="5857954" y="2578708"/>
                  <a:ext cx="83023" cy="137112"/>
                </a:xfrm>
                <a:custGeom>
                  <a:avLst/>
                  <a:gdLst>
                    <a:gd name="connsiteX0" fmla="*/ 0 w 83023"/>
                    <a:gd name="connsiteY0" fmla="*/ 137112 h 137112"/>
                    <a:gd name="connsiteX1" fmla="*/ 83023 w 83023"/>
                    <a:gd name="connsiteY1" fmla="*/ 137112 h 137112"/>
                    <a:gd name="connsiteX2" fmla="*/ 44022 w 83023"/>
                    <a:gd name="connsiteY2" fmla="*/ 0 h 137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023" h="137112">
                      <a:moveTo>
                        <a:pt x="0" y="137112"/>
                      </a:moveTo>
                      <a:lnTo>
                        <a:pt x="83023" y="137112"/>
                      </a:lnTo>
                      <a:lnTo>
                        <a:pt x="4402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2" name="Graphic 661">
                  <a:extLst>
                    <a:ext uri="{FF2B5EF4-FFF2-40B4-BE49-F238E27FC236}">
                      <a16:creationId xmlns:a16="http://schemas.microsoft.com/office/drawing/2014/main" id="{D8E69CD3-9B23-4C55-9898-A23104A65C70}"/>
                    </a:ext>
                  </a:extLst>
                </p:cNvPr>
                <p:cNvSpPr/>
                <p:nvPr/>
              </p:nvSpPr>
              <p:spPr>
                <a:xfrm>
                  <a:off x="5992221" y="2007973"/>
                  <a:ext cx="369681" cy="367362"/>
                </a:xfrm>
                <a:custGeom>
                  <a:avLst/>
                  <a:gdLst>
                    <a:gd name="connsiteX0" fmla="*/ 184841 w 369681"/>
                    <a:gd name="connsiteY0" fmla="*/ 0 h 367362"/>
                    <a:gd name="connsiteX1" fmla="*/ 0 w 369681"/>
                    <a:gd name="connsiteY1" fmla="*/ 183693 h 367362"/>
                    <a:gd name="connsiteX2" fmla="*/ 184841 w 369681"/>
                    <a:gd name="connsiteY2" fmla="*/ 367362 h 367362"/>
                    <a:gd name="connsiteX3" fmla="*/ 369682 w 369681"/>
                    <a:gd name="connsiteY3" fmla="*/ 183693 h 367362"/>
                    <a:gd name="connsiteX4" fmla="*/ 184841 w 369681"/>
                    <a:gd name="connsiteY4" fmla="*/ 0 h 367362"/>
                    <a:gd name="connsiteX5" fmla="*/ 184841 w 369681"/>
                    <a:gd name="connsiteY5" fmla="*/ 263679 h 367362"/>
                    <a:gd name="connsiteX6" fmla="*/ 104353 w 369681"/>
                    <a:gd name="connsiteY6" fmla="*/ 183693 h 367362"/>
                    <a:gd name="connsiteX7" fmla="*/ 184841 w 369681"/>
                    <a:gd name="connsiteY7" fmla="*/ 103707 h 367362"/>
                    <a:gd name="connsiteX8" fmla="*/ 265329 w 369681"/>
                    <a:gd name="connsiteY8" fmla="*/ 183693 h 367362"/>
                    <a:gd name="connsiteX9" fmla="*/ 184841 w 369681"/>
                    <a:gd name="connsiteY9" fmla="*/ 263679 h 367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9681" h="367362">
                      <a:moveTo>
                        <a:pt x="184841" y="0"/>
                      </a:moveTo>
                      <a:cubicBezTo>
                        <a:pt x="83477" y="0"/>
                        <a:pt x="0" y="82951"/>
                        <a:pt x="0" y="183693"/>
                      </a:cubicBezTo>
                      <a:cubicBezTo>
                        <a:pt x="0" y="284411"/>
                        <a:pt x="83477" y="367362"/>
                        <a:pt x="184841" y="367362"/>
                      </a:cubicBezTo>
                      <a:cubicBezTo>
                        <a:pt x="286205" y="367362"/>
                        <a:pt x="369682" y="284411"/>
                        <a:pt x="369682" y="183693"/>
                      </a:cubicBezTo>
                      <a:cubicBezTo>
                        <a:pt x="369682" y="82975"/>
                        <a:pt x="286205" y="0"/>
                        <a:pt x="184841" y="0"/>
                      </a:cubicBezTo>
                      <a:close/>
                      <a:moveTo>
                        <a:pt x="184841" y="263679"/>
                      </a:moveTo>
                      <a:cubicBezTo>
                        <a:pt x="140125" y="263679"/>
                        <a:pt x="104353" y="228122"/>
                        <a:pt x="104353" y="183693"/>
                      </a:cubicBezTo>
                      <a:cubicBezTo>
                        <a:pt x="104353" y="139264"/>
                        <a:pt x="140125" y="103707"/>
                        <a:pt x="184841" y="103707"/>
                      </a:cubicBezTo>
                      <a:cubicBezTo>
                        <a:pt x="229556" y="103707"/>
                        <a:pt x="265329" y="139264"/>
                        <a:pt x="265329" y="183693"/>
                      </a:cubicBezTo>
                      <a:cubicBezTo>
                        <a:pt x="265329" y="228122"/>
                        <a:pt x="229556" y="263679"/>
                        <a:pt x="184841" y="2636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677" name="Graphic 661">
                <a:extLst>
                  <a:ext uri="{FF2B5EF4-FFF2-40B4-BE49-F238E27FC236}">
                    <a16:creationId xmlns:a16="http://schemas.microsoft.com/office/drawing/2014/main" id="{CDED6080-E630-4EC1-A2C9-CAD90EF7D89A}"/>
                  </a:ext>
                </a:extLst>
              </p:cNvPr>
              <p:cNvSpPr/>
              <p:nvPr/>
            </p:nvSpPr>
            <p:spPr>
              <a:xfrm>
                <a:off x="5086778" y="1786355"/>
                <a:ext cx="2216855" cy="1242880"/>
              </a:xfrm>
              <a:custGeom>
                <a:avLst/>
                <a:gdLst>
                  <a:gd name="connsiteX0" fmla="*/ 2215421 w 2216855"/>
                  <a:gd name="connsiteY0" fmla="*/ 32353 h 1242880"/>
                  <a:gd name="connsiteX1" fmla="*/ 2215588 w 2216855"/>
                  <a:gd name="connsiteY1" fmla="*/ 31779 h 1242880"/>
                  <a:gd name="connsiteX2" fmla="*/ 2212886 w 2216855"/>
                  <a:gd name="connsiteY2" fmla="*/ 11191 h 1242880"/>
                  <a:gd name="connsiteX3" fmla="*/ 2184503 w 2216855"/>
                  <a:gd name="connsiteY3" fmla="*/ 0 h 1242880"/>
                  <a:gd name="connsiteX4" fmla="*/ 357257 w 2216855"/>
                  <a:gd name="connsiteY4" fmla="*/ 0 h 1242880"/>
                  <a:gd name="connsiteX5" fmla="*/ 290972 w 2216855"/>
                  <a:gd name="connsiteY5" fmla="*/ 49163 h 1242880"/>
                  <a:gd name="connsiteX6" fmla="*/ 290853 w 2216855"/>
                  <a:gd name="connsiteY6" fmla="*/ 49737 h 1242880"/>
                  <a:gd name="connsiteX7" fmla="*/ 290709 w 2216855"/>
                  <a:gd name="connsiteY7" fmla="*/ 50311 h 1242880"/>
                  <a:gd name="connsiteX8" fmla="*/ 1564 w 2216855"/>
                  <a:gd name="connsiteY8" fmla="*/ 1209906 h 1242880"/>
                  <a:gd name="connsiteX9" fmla="*/ 1420 w 2216855"/>
                  <a:gd name="connsiteY9" fmla="*/ 1210504 h 1242880"/>
                  <a:gd name="connsiteX10" fmla="*/ 1253 w 2216855"/>
                  <a:gd name="connsiteY10" fmla="*/ 1211102 h 1242880"/>
                  <a:gd name="connsiteX11" fmla="*/ 4122 w 2216855"/>
                  <a:gd name="connsiteY11" fmla="*/ 1232336 h 1242880"/>
                  <a:gd name="connsiteX12" fmla="*/ 29350 w 2216855"/>
                  <a:gd name="connsiteY12" fmla="*/ 1242881 h 1242880"/>
                  <a:gd name="connsiteX13" fmla="*/ 1859561 w 2216855"/>
                  <a:gd name="connsiteY13" fmla="*/ 1242881 h 1242880"/>
                  <a:gd name="connsiteX14" fmla="*/ 1925845 w 2216855"/>
                  <a:gd name="connsiteY14" fmla="*/ 1193718 h 1242880"/>
                  <a:gd name="connsiteX15" fmla="*/ 1925965 w 2216855"/>
                  <a:gd name="connsiteY15" fmla="*/ 1193144 h 1242880"/>
                  <a:gd name="connsiteX16" fmla="*/ 1926108 w 2216855"/>
                  <a:gd name="connsiteY16" fmla="*/ 1192570 h 1242880"/>
                  <a:gd name="connsiteX17" fmla="*/ 2215254 w 2216855"/>
                  <a:gd name="connsiteY17" fmla="*/ 32975 h 1242880"/>
                  <a:gd name="connsiteX18" fmla="*/ 2215421 w 2216855"/>
                  <a:gd name="connsiteY18" fmla="*/ 32353 h 1242880"/>
                  <a:gd name="connsiteX19" fmla="*/ 893797 w 2216855"/>
                  <a:gd name="connsiteY19" fmla="*/ 1052182 h 1242880"/>
                  <a:gd name="connsiteX20" fmla="*/ 869957 w 2216855"/>
                  <a:gd name="connsiteY20" fmla="*/ 977648 h 1242880"/>
                  <a:gd name="connsiteX21" fmla="*/ 756685 w 2216855"/>
                  <a:gd name="connsiteY21" fmla="*/ 977648 h 1242880"/>
                  <a:gd name="connsiteX22" fmla="*/ 735810 w 2216855"/>
                  <a:gd name="connsiteY22" fmla="*/ 1052182 h 1242880"/>
                  <a:gd name="connsiteX23" fmla="*/ 661300 w 2216855"/>
                  <a:gd name="connsiteY23" fmla="*/ 1052182 h 1242880"/>
                  <a:gd name="connsiteX24" fmla="*/ 774571 w 2216855"/>
                  <a:gd name="connsiteY24" fmla="*/ 733218 h 1242880"/>
                  <a:gd name="connsiteX25" fmla="*/ 858025 w 2216855"/>
                  <a:gd name="connsiteY25" fmla="*/ 733218 h 1242880"/>
                  <a:gd name="connsiteX26" fmla="*/ 971297 w 2216855"/>
                  <a:gd name="connsiteY26" fmla="*/ 1052182 h 1242880"/>
                  <a:gd name="connsiteX27" fmla="*/ 893797 w 2216855"/>
                  <a:gd name="connsiteY27" fmla="*/ 1052182 h 1242880"/>
                  <a:gd name="connsiteX28" fmla="*/ 1129284 w 2216855"/>
                  <a:gd name="connsiteY28" fmla="*/ 1058136 h 1242880"/>
                  <a:gd name="connsiteX29" fmla="*/ 1066682 w 2216855"/>
                  <a:gd name="connsiteY29" fmla="*/ 1031306 h 1242880"/>
                  <a:gd name="connsiteX30" fmla="*/ 1066682 w 2216855"/>
                  <a:gd name="connsiteY30" fmla="*/ 1129681 h 1242880"/>
                  <a:gd name="connsiteX31" fmla="*/ 995137 w 2216855"/>
                  <a:gd name="connsiteY31" fmla="*/ 1129681 h 1242880"/>
                  <a:gd name="connsiteX32" fmla="*/ 995137 w 2216855"/>
                  <a:gd name="connsiteY32" fmla="*/ 819660 h 1242880"/>
                  <a:gd name="connsiteX33" fmla="*/ 1048796 w 2216855"/>
                  <a:gd name="connsiteY33" fmla="*/ 819660 h 1242880"/>
                  <a:gd name="connsiteX34" fmla="*/ 1060728 w 2216855"/>
                  <a:gd name="connsiteY34" fmla="*/ 846490 h 1242880"/>
                  <a:gd name="connsiteX35" fmla="*/ 1135238 w 2216855"/>
                  <a:gd name="connsiteY35" fmla="*/ 813706 h 1242880"/>
                  <a:gd name="connsiteX36" fmla="*/ 1239567 w 2216855"/>
                  <a:gd name="connsiteY36" fmla="*/ 932956 h 1242880"/>
                  <a:gd name="connsiteX37" fmla="*/ 1129284 w 2216855"/>
                  <a:gd name="connsiteY37" fmla="*/ 1058136 h 1242880"/>
                  <a:gd name="connsiteX38" fmla="*/ 1409486 w 2216855"/>
                  <a:gd name="connsiteY38" fmla="*/ 1058136 h 1242880"/>
                  <a:gd name="connsiteX39" fmla="*/ 1346884 w 2216855"/>
                  <a:gd name="connsiteY39" fmla="*/ 1031306 h 1242880"/>
                  <a:gd name="connsiteX40" fmla="*/ 1346884 w 2216855"/>
                  <a:gd name="connsiteY40" fmla="*/ 1129681 h 1242880"/>
                  <a:gd name="connsiteX41" fmla="*/ 1278328 w 2216855"/>
                  <a:gd name="connsiteY41" fmla="*/ 1129681 h 1242880"/>
                  <a:gd name="connsiteX42" fmla="*/ 1278328 w 2216855"/>
                  <a:gd name="connsiteY42" fmla="*/ 819660 h 1242880"/>
                  <a:gd name="connsiteX43" fmla="*/ 1328998 w 2216855"/>
                  <a:gd name="connsiteY43" fmla="*/ 819660 h 1242880"/>
                  <a:gd name="connsiteX44" fmla="*/ 1343895 w 2216855"/>
                  <a:gd name="connsiteY44" fmla="*/ 846490 h 1242880"/>
                  <a:gd name="connsiteX45" fmla="*/ 1415441 w 2216855"/>
                  <a:gd name="connsiteY45" fmla="*/ 813706 h 1242880"/>
                  <a:gd name="connsiteX46" fmla="*/ 1519769 w 2216855"/>
                  <a:gd name="connsiteY46" fmla="*/ 932956 h 1242880"/>
                  <a:gd name="connsiteX47" fmla="*/ 1409486 w 2216855"/>
                  <a:gd name="connsiteY47" fmla="*/ 1058136 h 1242880"/>
                  <a:gd name="connsiteX48" fmla="*/ 622538 w 2216855"/>
                  <a:gd name="connsiteY48" fmla="*/ 405311 h 1242880"/>
                  <a:gd name="connsiteX49" fmla="*/ 1558507 w 2216855"/>
                  <a:gd name="connsiteY49" fmla="*/ 405311 h 1242880"/>
                  <a:gd name="connsiteX50" fmla="*/ 622538 w 2216855"/>
                  <a:gd name="connsiteY50" fmla="*/ 405311 h 124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16855" h="1242880">
                    <a:moveTo>
                      <a:pt x="2215421" y="32353"/>
                    </a:moveTo>
                    <a:lnTo>
                      <a:pt x="2215588" y="31779"/>
                    </a:lnTo>
                    <a:cubicBezTo>
                      <a:pt x="2217932" y="23601"/>
                      <a:pt x="2217023" y="16667"/>
                      <a:pt x="2212886" y="11191"/>
                    </a:cubicBezTo>
                    <a:cubicBezTo>
                      <a:pt x="2207530" y="4065"/>
                      <a:pt x="2197176" y="0"/>
                      <a:pt x="2184503" y="0"/>
                    </a:cubicBezTo>
                    <a:lnTo>
                      <a:pt x="357257" y="0"/>
                    </a:lnTo>
                    <a:cubicBezTo>
                      <a:pt x="329112" y="0"/>
                      <a:pt x="296305" y="24343"/>
                      <a:pt x="290972" y="49163"/>
                    </a:cubicBezTo>
                    <a:lnTo>
                      <a:pt x="290853" y="49737"/>
                    </a:lnTo>
                    <a:lnTo>
                      <a:pt x="290709" y="50311"/>
                    </a:lnTo>
                    <a:lnTo>
                      <a:pt x="1564" y="1209906"/>
                    </a:lnTo>
                    <a:lnTo>
                      <a:pt x="1420" y="1210504"/>
                    </a:lnTo>
                    <a:lnTo>
                      <a:pt x="1253" y="1211102"/>
                    </a:lnTo>
                    <a:cubicBezTo>
                      <a:pt x="-1114" y="1219375"/>
                      <a:pt x="-110" y="1226717"/>
                      <a:pt x="4122" y="1232336"/>
                    </a:cubicBezTo>
                    <a:cubicBezTo>
                      <a:pt x="9168" y="1239031"/>
                      <a:pt x="18374" y="1242881"/>
                      <a:pt x="29350" y="1242881"/>
                    </a:cubicBezTo>
                    <a:lnTo>
                      <a:pt x="1859561" y="1242881"/>
                    </a:lnTo>
                    <a:cubicBezTo>
                      <a:pt x="1887681" y="1242881"/>
                      <a:pt x="1920513" y="1218539"/>
                      <a:pt x="1925845" y="1193718"/>
                    </a:cubicBezTo>
                    <a:lnTo>
                      <a:pt x="1925965" y="1193144"/>
                    </a:lnTo>
                    <a:lnTo>
                      <a:pt x="1926108" y="1192570"/>
                    </a:lnTo>
                    <a:lnTo>
                      <a:pt x="2215254" y="32975"/>
                    </a:lnTo>
                    <a:lnTo>
                      <a:pt x="2215421" y="32353"/>
                    </a:lnTo>
                    <a:close/>
                    <a:moveTo>
                      <a:pt x="893797" y="1052182"/>
                    </a:moveTo>
                    <a:lnTo>
                      <a:pt x="869957" y="977648"/>
                    </a:lnTo>
                    <a:lnTo>
                      <a:pt x="756685" y="977648"/>
                    </a:lnTo>
                    <a:lnTo>
                      <a:pt x="735810" y="1052182"/>
                    </a:lnTo>
                    <a:lnTo>
                      <a:pt x="661300" y="1052182"/>
                    </a:lnTo>
                    <a:lnTo>
                      <a:pt x="774571" y="733218"/>
                    </a:lnTo>
                    <a:lnTo>
                      <a:pt x="858025" y="733218"/>
                    </a:lnTo>
                    <a:lnTo>
                      <a:pt x="971297" y="1052182"/>
                    </a:lnTo>
                    <a:lnTo>
                      <a:pt x="893797" y="1052182"/>
                    </a:lnTo>
                    <a:close/>
                    <a:moveTo>
                      <a:pt x="1129284" y="1058136"/>
                    </a:moveTo>
                    <a:cubicBezTo>
                      <a:pt x="1102455" y="1058136"/>
                      <a:pt x="1081579" y="1049193"/>
                      <a:pt x="1066682" y="1031306"/>
                    </a:cubicBezTo>
                    <a:lnTo>
                      <a:pt x="1066682" y="1129681"/>
                    </a:lnTo>
                    <a:lnTo>
                      <a:pt x="995137" y="1129681"/>
                    </a:lnTo>
                    <a:lnTo>
                      <a:pt x="995137" y="819660"/>
                    </a:lnTo>
                    <a:lnTo>
                      <a:pt x="1048796" y="819660"/>
                    </a:lnTo>
                    <a:lnTo>
                      <a:pt x="1060728" y="846490"/>
                    </a:lnTo>
                    <a:cubicBezTo>
                      <a:pt x="1078614" y="828603"/>
                      <a:pt x="1102455" y="813706"/>
                      <a:pt x="1135238" y="813706"/>
                    </a:cubicBezTo>
                    <a:cubicBezTo>
                      <a:pt x="1197840" y="813706"/>
                      <a:pt x="1239567" y="855433"/>
                      <a:pt x="1239567" y="932956"/>
                    </a:cubicBezTo>
                    <a:cubicBezTo>
                      <a:pt x="1239567" y="1010455"/>
                      <a:pt x="1191886" y="1058136"/>
                      <a:pt x="1129284" y="1058136"/>
                    </a:cubicBezTo>
                    <a:close/>
                    <a:moveTo>
                      <a:pt x="1409486" y="1058136"/>
                    </a:moveTo>
                    <a:cubicBezTo>
                      <a:pt x="1385646" y="1058136"/>
                      <a:pt x="1361805" y="1049193"/>
                      <a:pt x="1346884" y="1031306"/>
                    </a:cubicBezTo>
                    <a:lnTo>
                      <a:pt x="1346884" y="1129681"/>
                    </a:lnTo>
                    <a:lnTo>
                      <a:pt x="1278328" y="1129681"/>
                    </a:lnTo>
                    <a:lnTo>
                      <a:pt x="1278328" y="819660"/>
                    </a:lnTo>
                    <a:lnTo>
                      <a:pt x="1328998" y="819660"/>
                    </a:lnTo>
                    <a:lnTo>
                      <a:pt x="1343895" y="846490"/>
                    </a:lnTo>
                    <a:cubicBezTo>
                      <a:pt x="1358793" y="828603"/>
                      <a:pt x="1385622" y="813706"/>
                      <a:pt x="1415441" y="813706"/>
                    </a:cubicBezTo>
                    <a:cubicBezTo>
                      <a:pt x="1478043" y="813706"/>
                      <a:pt x="1519769" y="855433"/>
                      <a:pt x="1519769" y="932956"/>
                    </a:cubicBezTo>
                    <a:cubicBezTo>
                      <a:pt x="1519769" y="1010455"/>
                      <a:pt x="1472088" y="1058136"/>
                      <a:pt x="1409486" y="1058136"/>
                    </a:cubicBezTo>
                    <a:close/>
                    <a:moveTo>
                      <a:pt x="622538" y="405311"/>
                    </a:moveTo>
                    <a:cubicBezTo>
                      <a:pt x="881865" y="53563"/>
                      <a:pt x="1299180" y="53563"/>
                      <a:pt x="1558507" y="405311"/>
                    </a:cubicBezTo>
                    <a:cubicBezTo>
                      <a:pt x="1299180" y="757058"/>
                      <a:pt x="881865" y="757058"/>
                      <a:pt x="622538" y="4053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93" name="Group 692">
            <a:extLst>
              <a:ext uri="{FF2B5EF4-FFF2-40B4-BE49-F238E27FC236}">
                <a16:creationId xmlns:a16="http://schemas.microsoft.com/office/drawing/2014/main" id="{1FEC536C-F3F0-44A7-956E-287889D6FAD4}"/>
              </a:ext>
            </a:extLst>
          </p:cNvPr>
          <p:cNvGrpSpPr/>
          <p:nvPr/>
        </p:nvGrpSpPr>
        <p:grpSpPr>
          <a:xfrm>
            <a:off x="9339477" y="1605190"/>
            <a:ext cx="383702" cy="383702"/>
            <a:chOff x="4525498" y="643092"/>
            <a:chExt cx="3123355" cy="3123355"/>
          </a:xfrm>
        </p:grpSpPr>
        <p:sp>
          <p:nvSpPr>
            <p:cNvPr id="685" name="Graphic 683">
              <a:extLst>
                <a:ext uri="{FF2B5EF4-FFF2-40B4-BE49-F238E27FC236}">
                  <a16:creationId xmlns:a16="http://schemas.microsoft.com/office/drawing/2014/main" id="{390DF8FA-1468-4DC8-8A4A-2E8EE3C4659F}"/>
                </a:ext>
              </a:extLst>
            </p:cNvPr>
            <p:cNvSpPr/>
            <p:nvPr/>
          </p:nvSpPr>
          <p:spPr>
            <a:xfrm>
              <a:off x="4525498" y="64309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86" name="Graphic 683">
              <a:extLst>
                <a:ext uri="{FF2B5EF4-FFF2-40B4-BE49-F238E27FC236}">
                  <a16:creationId xmlns:a16="http://schemas.microsoft.com/office/drawing/2014/main" id="{671EB661-0B8C-43DF-B08F-71C93AD95692}"/>
                </a:ext>
              </a:extLst>
            </p:cNvPr>
            <p:cNvGrpSpPr/>
            <p:nvPr/>
          </p:nvGrpSpPr>
          <p:grpSpPr>
            <a:xfrm>
              <a:off x="4967155" y="1532791"/>
              <a:ext cx="2233608" cy="1346922"/>
              <a:chOff x="4967155" y="1532791"/>
              <a:chExt cx="2233608" cy="1346922"/>
            </a:xfrm>
            <a:solidFill>
              <a:srgbClr val="FFFFFF"/>
            </a:solidFill>
          </p:grpSpPr>
          <p:sp>
            <p:nvSpPr>
              <p:cNvPr id="687" name="Graphic 683">
                <a:extLst>
                  <a:ext uri="{FF2B5EF4-FFF2-40B4-BE49-F238E27FC236}">
                    <a16:creationId xmlns:a16="http://schemas.microsoft.com/office/drawing/2014/main" id="{CDD50F15-033A-46CB-88DE-1E59E92363FA}"/>
                  </a:ext>
                </a:extLst>
              </p:cNvPr>
              <p:cNvSpPr/>
              <p:nvPr/>
            </p:nvSpPr>
            <p:spPr>
              <a:xfrm>
                <a:off x="5698054" y="1738794"/>
                <a:ext cx="768057" cy="929560"/>
              </a:xfrm>
              <a:custGeom>
                <a:avLst/>
                <a:gdLst>
                  <a:gd name="connsiteX0" fmla="*/ 626952 w 768057"/>
                  <a:gd name="connsiteY0" fmla="*/ 55739 h 929560"/>
                  <a:gd name="connsiteX1" fmla="*/ 626952 w 768057"/>
                  <a:gd name="connsiteY1" fmla="*/ 107007 h 929560"/>
                  <a:gd name="connsiteX2" fmla="*/ 472456 w 768057"/>
                  <a:gd name="connsiteY2" fmla="*/ 71330 h 929560"/>
                  <a:gd name="connsiteX3" fmla="*/ 472456 w 768057"/>
                  <a:gd name="connsiteY3" fmla="*/ 20062 h 929560"/>
                  <a:gd name="connsiteX4" fmla="*/ 385129 w 768057"/>
                  <a:gd name="connsiteY4" fmla="*/ 0 h 929560"/>
                  <a:gd name="connsiteX5" fmla="*/ 295554 w 768057"/>
                  <a:gd name="connsiteY5" fmla="*/ 20062 h 929560"/>
                  <a:gd name="connsiteX6" fmla="*/ 295554 w 768057"/>
                  <a:gd name="connsiteY6" fmla="*/ 71330 h 929560"/>
                  <a:gd name="connsiteX7" fmla="*/ 141058 w 768057"/>
                  <a:gd name="connsiteY7" fmla="*/ 107007 h 929560"/>
                  <a:gd name="connsiteX8" fmla="*/ 141058 w 768057"/>
                  <a:gd name="connsiteY8" fmla="*/ 55739 h 929560"/>
                  <a:gd name="connsiteX9" fmla="*/ 0 w 768057"/>
                  <a:gd name="connsiteY9" fmla="*/ 86945 h 929560"/>
                  <a:gd name="connsiteX10" fmla="*/ 0 w 768057"/>
                  <a:gd name="connsiteY10" fmla="*/ 363369 h 929560"/>
                  <a:gd name="connsiteX11" fmla="*/ 385153 w 768057"/>
                  <a:gd name="connsiteY11" fmla="*/ 929560 h 929560"/>
                  <a:gd name="connsiteX12" fmla="*/ 768058 w 768057"/>
                  <a:gd name="connsiteY12" fmla="*/ 363369 h 929560"/>
                  <a:gd name="connsiteX13" fmla="*/ 768058 w 768057"/>
                  <a:gd name="connsiteY13" fmla="*/ 86945 h 929560"/>
                  <a:gd name="connsiteX14" fmla="*/ 626952 w 768057"/>
                  <a:gd name="connsiteY14" fmla="*/ 55739 h 929560"/>
                  <a:gd name="connsiteX15" fmla="*/ 105213 w 768057"/>
                  <a:gd name="connsiteY15" fmla="*/ 363345 h 929560"/>
                  <a:gd name="connsiteX16" fmla="*/ 105213 w 768057"/>
                  <a:gd name="connsiteY16" fmla="*/ 225133 h 929560"/>
                  <a:gd name="connsiteX17" fmla="*/ 385105 w 768057"/>
                  <a:gd name="connsiteY17" fmla="*/ 160498 h 929560"/>
                  <a:gd name="connsiteX18" fmla="*/ 594097 w 768057"/>
                  <a:gd name="connsiteY18" fmla="*/ 209733 h 929560"/>
                  <a:gd name="connsiteX19" fmla="*/ 179772 w 768057"/>
                  <a:gd name="connsiteY19" fmla="*/ 624059 h 929560"/>
                  <a:gd name="connsiteX20" fmla="*/ 116428 w 768057"/>
                  <a:gd name="connsiteY20" fmla="*/ 465880 h 929560"/>
                  <a:gd name="connsiteX21" fmla="*/ 105213 w 768057"/>
                  <a:gd name="connsiteY21" fmla="*/ 363345 h 929560"/>
                  <a:gd name="connsiteX22" fmla="*/ 651582 w 768057"/>
                  <a:gd name="connsiteY22" fmla="*/ 465904 h 929560"/>
                  <a:gd name="connsiteX23" fmla="*/ 385129 w 768057"/>
                  <a:gd name="connsiteY23" fmla="*/ 813658 h 929560"/>
                  <a:gd name="connsiteX24" fmla="*/ 239600 w 768057"/>
                  <a:gd name="connsiteY24" fmla="*/ 704523 h 929560"/>
                  <a:gd name="connsiteX25" fmla="*/ 662797 w 768057"/>
                  <a:gd name="connsiteY25" fmla="*/ 281326 h 929560"/>
                  <a:gd name="connsiteX26" fmla="*/ 662797 w 768057"/>
                  <a:gd name="connsiteY26" fmla="*/ 363369 h 929560"/>
                  <a:gd name="connsiteX27" fmla="*/ 651582 w 768057"/>
                  <a:gd name="connsiteY27" fmla="*/ 465904 h 929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768057" h="929560">
                    <a:moveTo>
                      <a:pt x="626952" y="55739"/>
                    </a:moveTo>
                    <a:lnTo>
                      <a:pt x="626952" y="107007"/>
                    </a:lnTo>
                    <a:lnTo>
                      <a:pt x="472456" y="71330"/>
                    </a:lnTo>
                    <a:lnTo>
                      <a:pt x="472456" y="20062"/>
                    </a:lnTo>
                    <a:lnTo>
                      <a:pt x="385129" y="0"/>
                    </a:lnTo>
                    <a:lnTo>
                      <a:pt x="295554" y="20062"/>
                    </a:lnTo>
                    <a:lnTo>
                      <a:pt x="295554" y="71330"/>
                    </a:lnTo>
                    <a:lnTo>
                      <a:pt x="141058" y="107007"/>
                    </a:lnTo>
                    <a:lnTo>
                      <a:pt x="141058" y="55739"/>
                    </a:lnTo>
                    <a:lnTo>
                      <a:pt x="0" y="86945"/>
                    </a:lnTo>
                    <a:lnTo>
                      <a:pt x="0" y="363369"/>
                    </a:lnTo>
                    <a:cubicBezTo>
                      <a:pt x="0" y="619731"/>
                      <a:pt x="158992" y="838168"/>
                      <a:pt x="385153" y="929560"/>
                    </a:cubicBezTo>
                    <a:cubicBezTo>
                      <a:pt x="609066" y="838168"/>
                      <a:pt x="768058" y="619707"/>
                      <a:pt x="768058" y="363369"/>
                    </a:cubicBezTo>
                    <a:lnTo>
                      <a:pt x="768058" y="86945"/>
                    </a:lnTo>
                    <a:lnTo>
                      <a:pt x="626952" y="55739"/>
                    </a:lnTo>
                    <a:close/>
                    <a:moveTo>
                      <a:pt x="105213" y="363345"/>
                    </a:moveTo>
                    <a:lnTo>
                      <a:pt x="105213" y="225133"/>
                    </a:lnTo>
                    <a:lnTo>
                      <a:pt x="385105" y="160498"/>
                    </a:lnTo>
                    <a:cubicBezTo>
                      <a:pt x="488573" y="185463"/>
                      <a:pt x="553614" y="200599"/>
                      <a:pt x="594097" y="209733"/>
                    </a:cubicBezTo>
                    <a:lnTo>
                      <a:pt x="179772" y="624059"/>
                    </a:lnTo>
                    <a:cubicBezTo>
                      <a:pt x="149547" y="575422"/>
                      <a:pt x="127571" y="521428"/>
                      <a:pt x="116428" y="465880"/>
                    </a:cubicBezTo>
                    <a:cubicBezTo>
                      <a:pt x="107461" y="432451"/>
                      <a:pt x="105213" y="399022"/>
                      <a:pt x="105213" y="363345"/>
                    </a:cubicBezTo>
                    <a:close/>
                    <a:moveTo>
                      <a:pt x="651582" y="465904"/>
                    </a:moveTo>
                    <a:cubicBezTo>
                      <a:pt x="622481" y="613036"/>
                      <a:pt x="521715" y="742328"/>
                      <a:pt x="385129" y="813658"/>
                    </a:cubicBezTo>
                    <a:cubicBezTo>
                      <a:pt x="330131" y="785179"/>
                      <a:pt x="281637" y="748091"/>
                      <a:pt x="239600" y="704523"/>
                    </a:cubicBezTo>
                    <a:lnTo>
                      <a:pt x="662797" y="281326"/>
                    </a:lnTo>
                    <a:lnTo>
                      <a:pt x="662797" y="363369"/>
                    </a:lnTo>
                    <a:cubicBezTo>
                      <a:pt x="662773" y="399022"/>
                      <a:pt x="660525" y="432451"/>
                      <a:pt x="651582" y="4659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688" name="Graphic 683">
                <a:extLst>
                  <a:ext uri="{FF2B5EF4-FFF2-40B4-BE49-F238E27FC236}">
                    <a16:creationId xmlns:a16="http://schemas.microsoft.com/office/drawing/2014/main" id="{1463E8D4-B678-4BCD-99AC-FB5065E8EDC3}"/>
                  </a:ext>
                </a:extLst>
              </p:cNvPr>
              <p:cNvGrpSpPr/>
              <p:nvPr/>
            </p:nvGrpSpPr>
            <p:grpSpPr>
              <a:xfrm>
                <a:off x="4967155" y="1532791"/>
                <a:ext cx="2233608" cy="1346922"/>
                <a:chOff x="4967155" y="1532791"/>
                <a:chExt cx="2233608" cy="1346922"/>
              </a:xfrm>
              <a:solidFill>
                <a:srgbClr val="FFFFFF"/>
              </a:solidFill>
            </p:grpSpPr>
            <p:sp>
              <p:nvSpPr>
                <p:cNvPr id="689" name="Graphic 683">
                  <a:extLst>
                    <a:ext uri="{FF2B5EF4-FFF2-40B4-BE49-F238E27FC236}">
                      <a16:creationId xmlns:a16="http://schemas.microsoft.com/office/drawing/2014/main" id="{72E4FC62-2A1B-4A4B-9642-5858B7DF8BB8}"/>
                    </a:ext>
                  </a:extLst>
                </p:cNvPr>
                <p:cNvSpPr/>
                <p:nvPr/>
              </p:nvSpPr>
              <p:spPr>
                <a:xfrm>
                  <a:off x="4967155" y="1633772"/>
                  <a:ext cx="661839" cy="1127026"/>
                </a:xfrm>
                <a:custGeom>
                  <a:avLst/>
                  <a:gdLst>
                    <a:gd name="connsiteX0" fmla="*/ 655240 w 661839"/>
                    <a:gd name="connsiteY0" fmla="*/ 467937 h 1127026"/>
                    <a:gd name="connsiteX1" fmla="*/ 655240 w 661839"/>
                    <a:gd name="connsiteY1" fmla="*/ 431686 h 1127026"/>
                    <a:gd name="connsiteX2" fmla="*/ 39718 w 661839"/>
                    <a:gd name="connsiteY2" fmla="*/ 0 h 1127026"/>
                    <a:gd name="connsiteX3" fmla="*/ 0 w 661839"/>
                    <a:gd name="connsiteY3" fmla="*/ 118628 h 1127026"/>
                    <a:gd name="connsiteX4" fmla="*/ 0 w 661839"/>
                    <a:gd name="connsiteY4" fmla="*/ 1014974 h 1127026"/>
                    <a:gd name="connsiteX5" fmla="*/ 33094 w 661839"/>
                    <a:gd name="connsiteY5" fmla="*/ 1127027 h 1127026"/>
                    <a:gd name="connsiteX6" fmla="*/ 661840 w 661839"/>
                    <a:gd name="connsiteY6" fmla="*/ 560214 h 1127026"/>
                    <a:gd name="connsiteX7" fmla="*/ 655240 w 661839"/>
                    <a:gd name="connsiteY7" fmla="*/ 467937 h 11270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61839" h="1127026">
                      <a:moveTo>
                        <a:pt x="655240" y="467937"/>
                      </a:moveTo>
                      <a:lnTo>
                        <a:pt x="655240" y="431686"/>
                      </a:lnTo>
                      <a:lnTo>
                        <a:pt x="39718" y="0"/>
                      </a:lnTo>
                      <a:cubicBezTo>
                        <a:pt x="13247" y="32951"/>
                        <a:pt x="0" y="72502"/>
                        <a:pt x="0" y="118628"/>
                      </a:cubicBezTo>
                      <a:lnTo>
                        <a:pt x="0" y="1014974"/>
                      </a:lnTo>
                      <a:cubicBezTo>
                        <a:pt x="0" y="1057825"/>
                        <a:pt x="13247" y="1094052"/>
                        <a:pt x="33094" y="1127027"/>
                      </a:cubicBezTo>
                      <a:lnTo>
                        <a:pt x="661840" y="560214"/>
                      </a:lnTo>
                      <a:cubicBezTo>
                        <a:pt x="655240" y="530562"/>
                        <a:pt x="655240" y="497612"/>
                        <a:pt x="655240" y="467937"/>
                      </a:cubicBezTo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0" name="Graphic 683">
                  <a:extLst>
                    <a:ext uri="{FF2B5EF4-FFF2-40B4-BE49-F238E27FC236}">
                      <a16:creationId xmlns:a16="http://schemas.microsoft.com/office/drawing/2014/main" id="{8920021A-815A-4604-A480-CD78C300B5F1}"/>
                    </a:ext>
                  </a:extLst>
                </p:cNvPr>
                <p:cNvSpPr/>
                <p:nvPr/>
              </p:nvSpPr>
              <p:spPr>
                <a:xfrm>
                  <a:off x="5113354" y="1532791"/>
                  <a:ext cx="1941187" cy="381135"/>
                </a:xfrm>
                <a:custGeom>
                  <a:avLst/>
                  <a:gdLst>
                    <a:gd name="connsiteX0" fmla="*/ 1434346 w 1941187"/>
                    <a:gd name="connsiteY0" fmla="*/ 229987 h 381135"/>
                    <a:gd name="connsiteX1" fmla="*/ 1434346 w 1941187"/>
                    <a:gd name="connsiteY1" fmla="*/ 381136 h 381135"/>
                    <a:gd name="connsiteX2" fmla="*/ 1941187 w 1941187"/>
                    <a:gd name="connsiteY2" fmla="*/ 23003 h 381135"/>
                    <a:gd name="connsiteX3" fmla="*/ 1808690 w 1941187"/>
                    <a:gd name="connsiteY3" fmla="*/ 0 h 381135"/>
                    <a:gd name="connsiteX4" fmla="*/ 1454240 w 1941187"/>
                    <a:gd name="connsiteY4" fmla="*/ 0 h 381135"/>
                    <a:gd name="connsiteX5" fmla="*/ 486947 w 1941187"/>
                    <a:gd name="connsiteY5" fmla="*/ 0 h 381135"/>
                    <a:gd name="connsiteX6" fmla="*/ 132497 w 1941187"/>
                    <a:gd name="connsiteY6" fmla="*/ 0 h 381135"/>
                    <a:gd name="connsiteX7" fmla="*/ 0 w 1941187"/>
                    <a:gd name="connsiteY7" fmla="*/ 23003 h 381135"/>
                    <a:gd name="connsiteX8" fmla="*/ 510142 w 1941187"/>
                    <a:gd name="connsiteY8" fmla="*/ 381136 h 381135"/>
                    <a:gd name="connsiteX9" fmla="*/ 510142 w 1941187"/>
                    <a:gd name="connsiteY9" fmla="*/ 229987 h 381135"/>
                    <a:gd name="connsiteX10" fmla="*/ 970593 w 1941187"/>
                    <a:gd name="connsiteY10" fmla="*/ 124845 h 381135"/>
                    <a:gd name="connsiteX11" fmla="*/ 1434346 w 1941187"/>
                    <a:gd name="connsiteY11" fmla="*/ 229987 h 3811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41187" h="381135">
                      <a:moveTo>
                        <a:pt x="1434346" y="229987"/>
                      </a:moveTo>
                      <a:lnTo>
                        <a:pt x="1434346" y="381136"/>
                      </a:lnTo>
                      <a:lnTo>
                        <a:pt x="1941187" y="23003"/>
                      </a:lnTo>
                      <a:cubicBezTo>
                        <a:pt x="1904745" y="9852"/>
                        <a:pt x="1861679" y="0"/>
                        <a:pt x="1808690" y="0"/>
                      </a:cubicBezTo>
                      <a:lnTo>
                        <a:pt x="1454240" y="0"/>
                      </a:lnTo>
                      <a:lnTo>
                        <a:pt x="486947" y="0"/>
                      </a:lnTo>
                      <a:lnTo>
                        <a:pt x="132497" y="0"/>
                      </a:lnTo>
                      <a:cubicBezTo>
                        <a:pt x="82808" y="0"/>
                        <a:pt x="36442" y="9852"/>
                        <a:pt x="0" y="23003"/>
                      </a:cubicBezTo>
                      <a:lnTo>
                        <a:pt x="510142" y="381136"/>
                      </a:lnTo>
                      <a:lnTo>
                        <a:pt x="510142" y="229987"/>
                      </a:lnTo>
                      <a:lnTo>
                        <a:pt x="970593" y="124845"/>
                      </a:lnTo>
                      <a:lnTo>
                        <a:pt x="1434346" y="2299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1" name="Graphic 683">
                  <a:extLst>
                    <a:ext uri="{FF2B5EF4-FFF2-40B4-BE49-F238E27FC236}">
                      <a16:creationId xmlns:a16="http://schemas.microsoft.com/office/drawing/2014/main" id="{B0A3B469-5368-49CA-B185-82AABF60B4EE}"/>
                    </a:ext>
                  </a:extLst>
                </p:cNvPr>
                <p:cNvSpPr/>
                <p:nvPr/>
              </p:nvSpPr>
              <p:spPr>
                <a:xfrm>
                  <a:off x="6540574" y="1633772"/>
                  <a:ext cx="660190" cy="1130278"/>
                </a:xfrm>
                <a:custGeom>
                  <a:avLst/>
                  <a:gdLst>
                    <a:gd name="connsiteX0" fmla="*/ 630324 w 660190"/>
                    <a:gd name="connsiteY0" fmla="*/ 1126979 h 1130278"/>
                    <a:gd name="connsiteX1" fmla="*/ 660190 w 660190"/>
                    <a:gd name="connsiteY1" fmla="*/ 1014950 h 1130278"/>
                    <a:gd name="connsiteX2" fmla="*/ 660190 w 660190"/>
                    <a:gd name="connsiteY2" fmla="*/ 118628 h 1130278"/>
                    <a:gd name="connsiteX3" fmla="*/ 620376 w 660190"/>
                    <a:gd name="connsiteY3" fmla="*/ 0 h 1130278"/>
                    <a:gd name="connsiteX4" fmla="*/ 6623 w 660190"/>
                    <a:gd name="connsiteY4" fmla="*/ 428386 h 1130278"/>
                    <a:gd name="connsiteX5" fmla="*/ 6623 w 660190"/>
                    <a:gd name="connsiteY5" fmla="*/ 467937 h 1130278"/>
                    <a:gd name="connsiteX6" fmla="*/ 0 w 660190"/>
                    <a:gd name="connsiteY6" fmla="*/ 566789 h 1130278"/>
                    <a:gd name="connsiteX7" fmla="*/ 627024 w 660190"/>
                    <a:gd name="connsiteY7" fmla="*/ 1130279 h 1130278"/>
                    <a:gd name="connsiteX8" fmla="*/ 630324 w 660190"/>
                    <a:gd name="connsiteY8" fmla="*/ 1126979 h 113027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660190" h="1130278">
                      <a:moveTo>
                        <a:pt x="630324" y="1126979"/>
                      </a:moveTo>
                      <a:cubicBezTo>
                        <a:pt x="646919" y="1094028"/>
                        <a:pt x="660190" y="1057777"/>
                        <a:pt x="660190" y="1014950"/>
                      </a:cubicBezTo>
                      <a:lnTo>
                        <a:pt x="660190" y="118628"/>
                      </a:lnTo>
                      <a:cubicBezTo>
                        <a:pt x="660190" y="72502"/>
                        <a:pt x="646919" y="32951"/>
                        <a:pt x="620376" y="0"/>
                      </a:cubicBezTo>
                      <a:lnTo>
                        <a:pt x="6623" y="428386"/>
                      </a:lnTo>
                      <a:lnTo>
                        <a:pt x="6623" y="467937"/>
                      </a:lnTo>
                      <a:cubicBezTo>
                        <a:pt x="6623" y="500888"/>
                        <a:pt x="3300" y="533838"/>
                        <a:pt x="0" y="566789"/>
                      </a:cubicBezTo>
                      <a:lnTo>
                        <a:pt x="627024" y="1130279"/>
                      </a:lnTo>
                      <a:lnTo>
                        <a:pt x="630324" y="112697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2" name="Graphic 683">
                  <a:extLst>
                    <a:ext uri="{FF2B5EF4-FFF2-40B4-BE49-F238E27FC236}">
                      <a16:creationId xmlns:a16="http://schemas.microsoft.com/office/drawing/2014/main" id="{DA82D283-3B6A-43A0-A5C7-40B539F0278F}"/>
                    </a:ext>
                  </a:extLst>
                </p:cNvPr>
                <p:cNvSpPr/>
                <p:nvPr/>
              </p:nvSpPr>
              <p:spPr>
                <a:xfrm>
                  <a:off x="5093627" y="2332461"/>
                  <a:ext cx="1974042" cy="547253"/>
                </a:xfrm>
                <a:custGeom>
                  <a:avLst/>
                  <a:gdLst>
                    <a:gd name="connsiteX0" fmla="*/ 1162560 w 1974042"/>
                    <a:gd name="connsiteY0" fmla="*/ 329701 h 547253"/>
                    <a:gd name="connsiteX1" fmla="*/ 1020140 w 1974042"/>
                    <a:gd name="connsiteY1" fmla="*/ 405526 h 547253"/>
                    <a:gd name="connsiteX2" fmla="*/ 990321 w 1974042"/>
                    <a:gd name="connsiteY2" fmla="*/ 418726 h 547253"/>
                    <a:gd name="connsiteX3" fmla="*/ 960503 w 1974042"/>
                    <a:gd name="connsiteY3" fmla="*/ 405526 h 547253"/>
                    <a:gd name="connsiteX4" fmla="*/ 622672 w 1974042"/>
                    <a:gd name="connsiteY4" fmla="*/ 115400 h 547253"/>
                    <a:gd name="connsiteX5" fmla="*/ 569683 w 1974042"/>
                    <a:gd name="connsiteY5" fmla="*/ 3300 h 547253"/>
                    <a:gd name="connsiteX6" fmla="*/ 569683 w 1974042"/>
                    <a:gd name="connsiteY6" fmla="*/ 0 h 547253"/>
                    <a:gd name="connsiteX7" fmla="*/ 0 w 1974042"/>
                    <a:gd name="connsiteY7" fmla="*/ 507702 h 547253"/>
                    <a:gd name="connsiteX8" fmla="*/ 152368 w 1974042"/>
                    <a:gd name="connsiteY8" fmla="*/ 547253 h 547253"/>
                    <a:gd name="connsiteX9" fmla="*/ 1824998 w 1974042"/>
                    <a:gd name="connsiteY9" fmla="*/ 547253 h 547253"/>
                    <a:gd name="connsiteX10" fmla="*/ 1974042 w 1974042"/>
                    <a:gd name="connsiteY10" fmla="*/ 507702 h 547253"/>
                    <a:gd name="connsiteX11" fmla="*/ 1410983 w 1974042"/>
                    <a:gd name="connsiteY11" fmla="*/ 3300 h 547253"/>
                    <a:gd name="connsiteX12" fmla="*/ 1162560 w 1974042"/>
                    <a:gd name="connsiteY12" fmla="*/ 329701 h 5472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74042" h="547253">
                      <a:moveTo>
                        <a:pt x="1162560" y="329701"/>
                      </a:moveTo>
                      <a:cubicBezTo>
                        <a:pt x="1119494" y="359375"/>
                        <a:pt x="1073129" y="385751"/>
                        <a:pt x="1020140" y="405526"/>
                      </a:cubicBezTo>
                      <a:lnTo>
                        <a:pt x="990321" y="418726"/>
                      </a:lnTo>
                      <a:lnTo>
                        <a:pt x="960503" y="405526"/>
                      </a:lnTo>
                      <a:cubicBezTo>
                        <a:pt x="814782" y="346176"/>
                        <a:pt x="698856" y="243975"/>
                        <a:pt x="622672" y="115400"/>
                      </a:cubicBezTo>
                      <a:cubicBezTo>
                        <a:pt x="602801" y="79125"/>
                        <a:pt x="582930" y="42874"/>
                        <a:pt x="569683" y="3300"/>
                      </a:cubicBezTo>
                      <a:lnTo>
                        <a:pt x="569683" y="0"/>
                      </a:lnTo>
                      <a:lnTo>
                        <a:pt x="0" y="507702"/>
                      </a:lnTo>
                      <a:cubicBezTo>
                        <a:pt x="46366" y="530778"/>
                        <a:pt x="96055" y="547253"/>
                        <a:pt x="152368" y="547253"/>
                      </a:cubicBezTo>
                      <a:lnTo>
                        <a:pt x="1824998" y="547253"/>
                      </a:lnTo>
                      <a:cubicBezTo>
                        <a:pt x="1877987" y="547253"/>
                        <a:pt x="1927677" y="530778"/>
                        <a:pt x="1974042" y="507702"/>
                      </a:cubicBezTo>
                      <a:lnTo>
                        <a:pt x="1410983" y="3300"/>
                      </a:lnTo>
                      <a:cubicBezTo>
                        <a:pt x="1364618" y="135199"/>
                        <a:pt x="1278486" y="247299"/>
                        <a:pt x="1162560" y="329701"/>
                      </a:cubicBezTo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731" name="Group 730">
            <a:extLst>
              <a:ext uri="{FF2B5EF4-FFF2-40B4-BE49-F238E27FC236}">
                <a16:creationId xmlns:a16="http://schemas.microsoft.com/office/drawing/2014/main" id="{93A10DA9-6497-429B-9E2D-FB8DDF0A101C}"/>
              </a:ext>
            </a:extLst>
          </p:cNvPr>
          <p:cNvGrpSpPr/>
          <p:nvPr/>
        </p:nvGrpSpPr>
        <p:grpSpPr>
          <a:xfrm>
            <a:off x="9859513" y="1605190"/>
            <a:ext cx="383701" cy="383701"/>
            <a:chOff x="4527459" y="649023"/>
            <a:chExt cx="3123355" cy="3123355"/>
          </a:xfrm>
        </p:grpSpPr>
        <p:sp>
          <p:nvSpPr>
            <p:cNvPr id="696" name="Graphic 694">
              <a:extLst>
                <a:ext uri="{FF2B5EF4-FFF2-40B4-BE49-F238E27FC236}">
                  <a16:creationId xmlns:a16="http://schemas.microsoft.com/office/drawing/2014/main" id="{6006A3BB-4081-49FB-BDC6-9A3E6E1D5A4C}"/>
                </a:ext>
              </a:extLst>
            </p:cNvPr>
            <p:cNvSpPr/>
            <p:nvPr/>
          </p:nvSpPr>
          <p:spPr>
            <a:xfrm>
              <a:off x="4527459" y="649023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97" name="Graphic 694">
              <a:extLst>
                <a:ext uri="{FF2B5EF4-FFF2-40B4-BE49-F238E27FC236}">
                  <a16:creationId xmlns:a16="http://schemas.microsoft.com/office/drawing/2014/main" id="{E8923BE0-0CE7-49A3-8D34-8194625FF509}"/>
                </a:ext>
              </a:extLst>
            </p:cNvPr>
            <p:cNvGrpSpPr/>
            <p:nvPr/>
          </p:nvGrpSpPr>
          <p:grpSpPr>
            <a:xfrm>
              <a:off x="5272585" y="1302541"/>
              <a:ext cx="1647115" cy="1737886"/>
              <a:chOff x="5272585" y="1302541"/>
              <a:chExt cx="1647115" cy="1737886"/>
            </a:xfrm>
            <a:solidFill>
              <a:srgbClr val="FFFFFF"/>
            </a:solidFill>
          </p:grpSpPr>
          <p:sp>
            <p:nvSpPr>
              <p:cNvPr id="698" name="Graphic 694">
                <a:extLst>
                  <a:ext uri="{FF2B5EF4-FFF2-40B4-BE49-F238E27FC236}">
                    <a16:creationId xmlns:a16="http://schemas.microsoft.com/office/drawing/2014/main" id="{6477B6D5-7B82-4FF9-A157-C200F17F4373}"/>
                  </a:ext>
                </a:extLst>
              </p:cNvPr>
              <p:cNvSpPr/>
              <p:nvPr/>
            </p:nvSpPr>
            <p:spPr>
              <a:xfrm>
                <a:off x="5676533" y="1665934"/>
                <a:ext cx="835537" cy="1011267"/>
              </a:xfrm>
              <a:custGeom>
                <a:avLst/>
                <a:gdLst>
                  <a:gd name="connsiteX0" fmla="*/ 682070 w 835537"/>
                  <a:gd name="connsiteY0" fmla="*/ 60641 h 1011267"/>
                  <a:gd name="connsiteX1" fmla="*/ 682070 w 835537"/>
                  <a:gd name="connsiteY1" fmla="*/ 116428 h 1011267"/>
                  <a:gd name="connsiteX2" fmla="*/ 513992 w 835537"/>
                  <a:gd name="connsiteY2" fmla="*/ 77619 h 1011267"/>
                  <a:gd name="connsiteX3" fmla="*/ 513992 w 835537"/>
                  <a:gd name="connsiteY3" fmla="*/ 21832 h 1011267"/>
                  <a:gd name="connsiteX4" fmla="*/ 418989 w 835537"/>
                  <a:gd name="connsiteY4" fmla="*/ 0 h 1011267"/>
                  <a:gd name="connsiteX5" fmla="*/ 321547 w 835537"/>
                  <a:gd name="connsiteY5" fmla="*/ 21832 h 1011267"/>
                  <a:gd name="connsiteX6" fmla="*/ 321547 w 835537"/>
                  <a:gd name="connsiteY6" fmla="*/ 77619 h 1011267"/>
                  <a:gd name="connsiteX7" fmla="*/ 153468 w 835537"/>
                  <a:gd name="connsiteY7" fmla="*/ 116428 h 1011267"/>
                  <a:gd name="connsiteX8" fmla="*/ 153468 w 835537"/>
                  <a:gd name="connsiteY8" fmla="*/ 60641 h 1011267"/>
                  <a:gd name="connsiteX9" fmla="*/ 0 w 835537"/>
                  <a:gd name="connsiteY9" fmla="*/ 94596 h 1011267"/>
                  <a:gd name="connsiteX10" fmla="*/ 0 w 835537"/>
                  <a:gd name="connsiteY10" fmla="*/ 395291 h 1011267"/>
                  <a:gd name="connsiteX11" fmla="*/ 418989 w 835537"/>
                  <a:gd name="connsiteY11" fmla="*/ 1011268 h 1011267"/>
                  <a:gd name="connsiteX12" fmla="*/ 835538 w 835537"/>
                  <a:gd name="connsiteY12" fmla="*/ 395291 h 1011267"/>
                  <a:gd name="connsiteX13" fmla="*/ 835538 w 835537"/>
                  <a:gd name="connsiteY13" fmla="*/ 94596 h 1011267"/>
                  <a:gd name="connsiteX14" fmla="*/ 682070 w 835537"/>
                  <a:gd name="connsiteY14" fmla="*/ 60641 h 1011267"/>
                  <a:gd name="connsiteX15" fmla="*/ 114491 w 835537"/>
                  <a:gd name="connsiteY15" fmla="*/ 395291 h 1011267"/>
                  <a:gd name="connsiteX16" fmla="*/ 114491 w 835537"/>
                  <a:gd name="connsiteY16" fmla="*/ 244932 h 1011267"/>
                  <a:gd name="connsiteX17" fmla="*/ 418989 w 835537"/>
                  <a:gd name="connsiteY17" fmla="*/ 174606 h 1011267"/>
                  <a:gd name="connsiteX18" fmla="*/ 646345 w 835537"/>
                  <a:gd name="connsiteY18" fmla="*/ 228170 h 1011267"/>
                  <a:gd name="connsiteX19" fmla="*/ 195601 w 835537"/>
                  <a:gd name="connsiteY19" fmla="*/ 678913 h 1011267"/>
                  <a:gd name="connsiteX20" fmla="*/ 126687 w 835537"/>
                  <a:gd name="connsiteY20" fmla="*/ 506842 h 1011267"/>
                  <a:gd name="connsiteX21" fmla="*/ 114491 w 835537"/>
                  <a:gd name="connsiteY21" fmla="*/ 395291 h 1011267"/>
                  <a:gd name="connsiteX22" fmla="*/ 708875 w 835537"/>
                  <a:gd name="connsiteY22" fmla="*/ 506842 h 1011267"/>
                  <a:gd name="connsiteX23" fmla="*/ 418989 w 835537"/>
                  <a:gd name="connsiteY23" fmla="*/ 885155 h 1011267"/>
                  <a:gd name="connsiteX24" fmla="*/ 260666 w 835537"/>
                  <a:gd name="connsiteY24" fmla="*/ 766432 h 1011267"/>
                  <a:gd name="connsiteX25" fmla="*/ 721047 w 835537"/>
                  <a:gd name="connsiteY25" fmla="*/ 306051 h 1011267"/>
                  <a:gd name="connsiteX26" fmla="*/ 721047 w 835537"/>
                  <a:gd name="connsiteY26" fmla="*/ 395291 h 1011267"/>
                  <a:gd name="connsiteX27" fmla="*/ 708875 w 835537"/>
                  <a:gd name="connsiteY27" fmla="*/ 506842 h 1011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35537" h="1011267">
                    <a:moveTo>
                      <a:pt x="682070" y="60641"/>
                    </a:moveTo>
                    <a:lnTo>
                      <a:pt x="682070" y="116428"/>
                    </a:lnTo>
                    <a:lnTo>
                      <a:pt x="513992" y="77619"/>
                    </a:lnTo>
                    <a:lnTo>
                      <a:pt x="513992" y="21832"/>
                    </a:lnTo>
                    <a:lnTo>
                      <a:pt x="418989" y="0"/>
                    </a:lnTo>
                    <a:lnTo>
                      <a:pt x="321547" y="21832"/>
                    </a:lnTo>
                    <a:lnTo>
                      <a:pt x="321547" y="77619"/>
                    </a:lnTo>
                    <a:lnTo>
                      <a:pt x="153468" y="116428"/>
                    </a:lnTo>
                    <a:lnTo>
                      <a:pt x="153468" y="60641"/>
                    </a:lnTo>
                    <a:lnTo>
                      <a:pt x="0" y="94596"/>
                    </a:lnTo>
                    <a:lnTo>
                      <a:pt x="0" y="395291"/>
                    </a:lnTo>
                    <a:cubicBezTo>
                      <a:pt x="0" y="674179"/>
                      <a:pt x="172957" y="911841"/>
                      <a:pt x="418989" y="1011268"/>
                    </a:cubicBezTo>
                    <a:cubicBezTo>
                      <a:pt x="662582" y="911841"/>
                      <a:pt x="835538" y="674179"/>
                      <a:pt x="835538" y="395291"/>
                    </a:cubicBezTo>
                    <a:lnTo>
                      <a:pt x="835538" y="94596"/>
                    </a:lnTo>
                    <a:lnTo>
                      <a:pt x="682070" y="60641"/>
                    </a:lnTo>
                    <a:close/>
                    <a:moveTo>
                      <a:pt x="114491" y="395291"/>
                    </a:moveTo>
                    <a:lnTo>
                      <a:pt x="114491" y="244932"/>
                    </a:lnTo>
                    <a:lnTo>
                      <a:pt x="418989" y="174606"/>
                    </a:lnTo>
                    <a:cubicBezTo>
                      <a:pt x="531543" y="201771"/>
                      <a:pt x="602323" y="218246"/>
                      <a:pt x="646345" y="228170"/>
                    </a:cubicBezTo>
                    <a:lnTo>
                      <a:pt x="195601" y="678913"/>
                    </a:lnTo>
                    <a:cubicBezTo>
                      <a:pt x="162722" y="625996"/>
                      <a:pt x="138810" y="567268"/>
                      <a:pt x="126687" y="506842"/>
                    </a:cubicBezTo>
                    <a:cubicBezTo>
                      <a:pt x="116930" y="470471"/>
                      <a:pt x="114491" y="434101"/>
                      <a:pt x="114491" y="395291"/>
                    </a:cubicBezTo>
                    <a:close/>
                    <a:moveTo>
                      <a:pt x="708875" y="506842"/>
                    </a:moveTo>
                    <a:cubicBezTo>
                      <a:pt x="677216" y="666886"/>
                      <a:pt x="567578" y="807561"/>
                      <a:pt x="418989" y="885155"/>
                    </a:cubicBezTo>
                    <a:cubicBezTo>
                      <a:pt x="359160" y="854189"/>
                      <a:pt x="306386" y="813826"/>
                      <a:pt x="260666" y="766432"/>
                    </a:cubicBezTo>
                    <a:lnTo>
                      <a:pt x="721047" y="306051"/>
                    </a:lnTo>
                    <a:lnTo>
                      <a:pt x="721047" y="395291"/>
                    </a:lnTo>
                    <a:cubicBezTo>
                      <a:pt x="721047" y="434101"/>
                      <a:pt x="718608" y="470471"/>
                      <a:pt x="708875" y="5068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699" name="Graphic 694">
                <a:extLst>
                  <a:ext uri="{FF2B5EF4-FFF2-40B4-BE49-F238E27FC236}">
                    <a16:creationId xmlns:a16="http://schemas.microsoft.com/office/drawing/2014/main" id="{F9E2AB1C-8635-490F-8AB9-0FA8D4CC9A19}"/>
                  </a:ext>
                </a:extLst>
              </p:cNvPr>
              <p:cNvGrpSpPr/>
              <p:nvPr/>
            </p:nvGrpSpPr>
            <p:grpSpPr>
              <a:xfrm>
                <a:off x="5272585" y="1302541"/>
                <a:ext cx="1647115" cy="1737886"/>
                <a:chOff x="5272585" y="1302541"/>
                <a:chExt cx="1647115" cy="1737886"/>
              </a:xfrm>
              <a:solidFill>
                <a:srgbClr val="FFFFFF"/>
              </a:solidFill>
            </p:grpSpPr>
            <p:sp>
              <p:nvSpPr>
                <p:cNvPr id="700" name="Graphic 694">
                  <a:extLst>
                    <a:ext uri="{FF2B5EF4-FFF2-40B4-BE49-F238E27FC236}">
                      <a16:creationId xmlns:a16="http://schemas.microsoft.com/office/drawing/2014/main" id="{BC3A8A41-B274-4885-8FBD-26280A1013C1}"/>
                    </a:ext>
                  </a:extLst>
                </p:cNvPr>
                <p:cNvSpPr/>
                <p:nvPr/>
              </p:nvSpPr>
              <p:spPr>
                <a:xfrm>
                  <a:off x="5886816" y="1665695"/>
                  <a:ext cx="54447" cy="45217"/>
                </a:xfrm>
                <a:custGeom>
                  <a:avLst/>
                  <a:gdLst>
                    <a:gd name="connsiteX0" fmla="*/ 54448 w 54447"/>
                    <a:gd name="connsiteY0" fmla="*/ 0 h 45217"/>
                    <a:gd name="connsiteX1" fmla="*/ 0 w 54447"/>
                    <a:gd name="connsiteY1" fmla="*/ 0 h 45217"/>
                    <a:gd name="connsiteX2" fmla="*/ 0 w 54447"/>
                    <a:gd name="connsiteY2" fmla="*/ 45218 h 45217"/>
                    <a:gd name="connsiteX3" fmla="*/ 54448 w 54447"/>
                    <a:gd name="connsiteY3" fmla="*/ 32664 h 45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7" h="45217">
                      <a:moveTo>
                        <a:pt x="54448" y="0"/>
                      </a:moveTo>
                      <a:lnTo>
                        <a:pt x="0" y="0"/>
                      </a:lnTo>
                      <a:lnTo>
                        <a:pt x="0" y="45218"/>
                      </a:lnTo>
                      <a:lnTo>
                        <a:pt x="54448" y="326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1" name="Graphic 694">
                  <a:extLst>
                    <a:ext uri="{FF2B5EF4-FFF2-40B4-BE49-F238E27FC236}">
                      <a16:creationId xmlns:a16="http://schemas.microsoft.com/office/drawing/2014/main" id="{CFED60B6-FFED-4821-AAD5-0B35D0CE1716}"/>
                    </a:ext>
                  </a:extLst>
                </p:cNvPr>
                <p:cNvSpPr/>
                <p:nvPr/>
              </p:nvSpPr>
              <p:spPr>
                <a:xfrm>
                  <a:off x="6247339" y="1665671"/>
                  <a:ext cx="54447" cy="45241"/>
                </a:xfrm>
                <a:custGeom>
                  <a:avLst/>
                  <a:gdLst>
                    <a:gd name="connsiteX0" fmla="*/ 54448 w 54447"/>
                    <a:gd name="connsiteY0" fmla="*/ 0 h 45241"/>
                    <a:gd name="connsiteX1" fmla="*/ 0 w 54447"/>
                    <a:gd name="connsiteY1" fmla="*/ 0 h 45241"/>
                    <a:gd name="connsiteX2" fmla="*/ 0 w 54447"/>
                    <a:gd name="connsiteY2" fmla="*/ 32688 h 45241"/>
                    <a:gd name="connsiteX3" fmla="*/ 54448 w 54447"/>
                    <a:gd name="connsiteY3" fmla="*/ 45242 h 45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7" h="45241">
                      <a:moveTo>
                        <a:pt x="54448" y="0"/>
                      </a:moveTo>
                      <a:lnTo>
                        <a:pt x="0" y="0"/>
                      </a:lnTo>
                      <a:lnTo>
                        <a:pt x="0" y="32688"/>
                      </a:lnTo>
                      <a:lnTo>
                        <a:pt x="54448" y="452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2" name="Graphic 694">
                  <a:extLst>
                    <a:ext uri="{FF2B5EF4-FFF2-40B4-BE49-F238E27FC236}">
                      <a16:creationId xmlns:a16="http://schemas.microsoft.com/office/drawing/2014/main" id="{08C15983-8375-4386-85FA-515F07EB427D}"/>
                    </a:ext>
                  </a:extLst>
                </p:cNvPr>
                <p:cNvSpPr/>
                <p:nvPr/>
              </p:nvSpPr>
              <p:spPr>
                <a:xfrm>
                  <a:off x="5557929" y="1484130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3" name="Graphic 694">
                  <a:extLst>
                    <a:ext uri="{FF2B5EF4-FFF2-40B4-BE49-F238E27FC236}">
                      <a16:creationId xmlns:a16="http://schemas.microsoft.com/office/drawing/2014/main" id="{1C54F60F-FF74-43AF-AE3A-D943E2505D05}"/>
                    </a:ext>
                  </a:extLst>
                </p:cNvPr>
                <p:cNvSpPr/>
                <p:nvPr/>
              </p:nvSpPr>
              <p:spPr>
                <a:xfrm>
                  <a:off x="6128568" y="2755108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90 w 505789"/>
                    <a:gd name="connsiteY1" fmla="*/ 0 h 103754"/>
                    <a:gd name="connsiteX2" fmla="*/ 505790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4" name="Graphic 694">
                  <a:extLst>
                    <a:ext uri="{FF2B5EF4-FFF2-40B4-BE49-F238E27FC236}">
                      <a16:creationId xmlns:a16="http://schemas.microsoft.com/office/drawing/2014/main" id="{D8CE28DB-B99D-4EF3-BA46-CDAAB4E8B0DE}"/>
                    </a:ext>
                  </a:extLst>
                </p:cNvPr>
                <p:cNvSpPr/>
                <p:nvPr/>
              </p:nvSpPr>
              <p:spPr>
                <a:xfrm>
                  <a:off x="5557929" y="2755108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5" name="Graphic 694">
                  <a:extLst>
                    <a:ext uri="{FF2B5EF4-FFF2-40B4-BE49-F238E27FC236}">
                      <a16:creationId xmlns:a16="http://schemas.microsoft.com/office/drawing/2014/main" id="{6DB6D597-5E55-4A9D-9D91-8183817F7874}"/>
                    </a:ext>
                  </a:extLst>
                </p:cNvPr>
                <p:cNvSpPr/>
                <p:nvPr/>
              </p:nvSpPr>
              <p:spPr>
                <a:xfrm>
                  <a:off x="6221132" y="2578421"/>
                  <a:ext cx="127929" cy="98876"/>
                </a:xfrm>
                <a:custGeom>
                  <a:avLst/>
                  <a:gdLst>
                    <a:gd name="connsiteX0" fmla="*/ 127930 w 127929"/>
                    <a:gd name="connsiteY0" fmla="*/ 0 h 98876"/>
                    <a:gd name="connsiteX1" fmla="*/ 0 w 127929"/>
                    <a:gd name="connsiteY1" fmla="*/ 98877 h 98876"/>
                    <a:gd name="connsiteX2" fmla="*/ 127930 w 127929"/>
                    <a:gd name="connsiteY2" fmla="*/ 98877 h 98876"/>
                    <a:gd name="connsiteX3" fmla="*/ 127930 w 127929"/>
                    <a:gd name="connsiteY3" fmla="*/ 0 h 98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7929" h="98876">
                      <a:moveTo>
                        <a:pt x="127930" y="0"/>
                      </a:moveTo>
                      <a:cubicBezTo>
                        <a:pt x="89121" y="37590"/>
                        <a:pt x="46246" y="70732"/>
                        <a:pt x="0" y="98877"/>
                      </a:cubicBezTo>
                      <a:lnTo>
                        <a:pt x="127930" y="98877"/>
                      </a:lnTo>
                      <a:lnTo>
                        <a:pt x="12793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6" name="Graphic 694">
                  <a:extLst>
                    <a:ext uri="{FF2B5EF4-FFF2-40B4-BE49-F238E27FC236}">
                      <a16:creationId xmlns:a16="http://schemas.microsoft.com/office/drawing/2014/main" id="{4340B99C-6947-4D8D-A13E-569462FE7F1C}"/>
                    </a:ext>
                  </a:extLst>
                </p:cNvPr>
                <p:cNvSpPr/>
                <p:nvPr/>
              </p:nvSpPr>
              <p:spPr>
                <a:xfrm>
                  <a:off x="5843248" y="2581243"/>
                  <a:ext cx="125801" cy="96055"/>
                </a:xfrm>
                <a:custGeom>
                  <a:avLst/>
                  <a:gdLst>
                    <a:gd name="connsiteX0" fmla="*/ 0 w 125801"/>
                    <a:gd name="connsiteY0" fmla="*/ 96055 h 96055"/>
                    <a:gd name="connsiteX1" fmla="*/ 125802 w 125801"/>
                    <a:gd name="connsiteY1" fmla="*/ 96055 h 96055"/>
                    <a:gd name="connsiteX2" fmla="*/ 0 w 125801"/>
                    <a:gd name="connsiteY2" fmla="*/ 0 h 96055"/>
                    <a:gd name="connsiteX3" fmla="*/ 0 w 125801"/>
                    <a:gd name="connsiteY3" fmla="*/ 96055 h 96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5801" h="96055">
                      <a:moveTo>
                        <a:pt x="0" y="96055"/>
                      </a:moveTo>
                      <a:lnTo>
                        <a:pt x="125802" y="96055"/>
                      </a:lnTo>
                      <a:cubicBezTo>
                        <a:pt x="80393" y="68628"/>
                        <a:pt x="38259" y="36442"/>
                        <a:pt x="0" y="0"/>
                      </a:cubicBezTo>
                      <a:lnTo>
                        <a:pt x="0" y="960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7" name="Graphic 694">
                  <a:extLst>
                    <a:ext uri="{FF2B5EF4-FFF2-40B4-BE49-F238E27FC236}">
                      <a16:creationId xmlns:a16="http://schemas.microsoft.com/office/drawing/2014/main" id="{88DCA38F-E482-43D5-B7E5-3A5016475219}"/>
                    </a:ext>
                  </a:extLst>
                </p:cNvPr>
                <p:cNvSpPr/>
                <p:nvPr/>
              </p:nvSpPr>
              <p:spPr>
                <a:xfrm>
                  <a:off x="6128568" y="1484130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90 w 505789"/>
                    <a:gd name="connsiteY1" fmla="*/ 0 h 116715"/>
                    <a:gd name="connsiteX2" fmla="*/ 505790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8" name="Graphic 694">
                  <a:extLst>
                    <a:ext uri="{FF2B5EF4-FFF2-40B4-BE49-F238E27FC236}">
                      <a16:creationId xmlns:a16="http://schemas.microsoft.com/office/drawing/2014/main" id="{515944E5-72B7-49F5-9EE2-0BA6F6969181}"/>
                    </a:ext>
                  </a:extLst>
                </p:cNvPr>
                <p:cNvSpPr/>
                <p:nvPr/>
              </p:nvSpPr>
              <p:spPr>
                <a:xfrm>
                  <a:off x="5272609" y="2573543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9" name="Graphic 694">
                  <a:extLst>
                    <a:ext uri="{FF2B5EF4-FFF2-40B4-BE49-F238E27FC236}">
                      <a16:creationId xmlns:a16="http://schemas.microsoft.com/office/drawing/2014/main" id="{98FE787E-611C-41FE-973E-669E99B9B47F}"/>
                    </a:ext>
                  </a:extLst>
                </p:cNvPr>
                <p:cNvSpPr/>
                <p:nvPr/>
              </p:nvSpPr>
              <p:spPr>
                <a:xfrm>
                  <a:off x="6413911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0" name="Graphic 694">
                  <a:extLst>
                    <a:ext uri="{FF2B5EF4-FFF2-40B4-BE49-F238E27FC236}">
                      <a16:creationId xmlns:a16="http://schemas.microsoft.com/office/drawing/2014/main" id="{E2458EBE-3418-4C56-A82A-08FA55B167AA}"/>
                    </a:ext>
                  </a:extLst>
                </p:cNvPr>
                <p:cNvSpPr/>
                <p:nvPr/>
              </p:nvSpPr>
              <p:spPr>
                <a:xfrm>
                  <a:off x="5272609" y="2755108"/>
                  <a:ext cx="207509" cy="103754"/>
                </a:xfrm>
                <a:custGeom>
                  <a:avLst/>
                  <a:gdLst>
                    <a:gd name="connsiteX0" fmla="*/ 0 w 207509"/>
                    <a:gd name="connsiteY0" fmla="*/ 0 h 103754"/>
                    <a:gd name="connsiteX1" fmla="*/ 207509 w 207509"/>
                    <a:gd name="connsiteY1" fmla="*/ 0 h 103754"/>
                    <a:gd name="connsiteX2" fmla="*/ 207509 w 207509"/>
                    <a:gd name="connsiteY2" fmla="*/ 103755 h 103754"/>
                    <a:gd name="connsiteX3" fmla="*/ 0 w 20750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03754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1" name="Graphic 694">
                  <a:extLst>
                    <a:ext uri="{FF2B5EF4-FFF2-40B4-BE49-F238E27FC236}">
                      <a16:creationId xmlns:a16="http://schemas.microsoft.com/office/drawing/2014/main" id="{EBBB6B16-3B06-4488-BC83-BE2BE770DC2C}"/>
                    </a:ext>
                  </a:extLst>
                </p:cNvPr>
                <p:cNvSpPr/>
                <p:nvPr/>
              </p:nvSpPr>
              <p:spPr>
                <a:xfrm>
                  <a:off x="5557929" y="2119619"/>
                  <a:ext cx="83333" cy="116715"/>
                </a:xfrm>
                <a:custGeom>
                  <a:avLst/>
                  <a:gdLst>
                    <a:gd name="connsiteX0" fmla="*/ 64156 w 83333"/>
                    <a:gd name="connsiteY0" fmla="*/ 0 h 116715"/>
                    <a:gd name="connsiteX1" fmla="*/ 0 w 83333"/>
                    <a:gd name="connsiteY1" fmla="*/ 0 h 116715"/>
                    <a:gd name="connsiteX2" fmla="*/ 0 w 83333"/>
                    <a:gd name="connsiteY2" fmla="*/ 116715 h 116715"/>
                    <a:gd name="connsiteX3" fmla="*/ 83334 w 83333"/>
                    <a:gd name="connsiteY3" fmla="*/ 116715 h 116715"/>
                    <a:gd name="connsiteX4" fmla="*/ 64156 w 83333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333" h="116715">
                      <a:moveTo>
                        <a:pt x="64156" y="0"/>
                      </a:move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83334" y="116715"/>
                      </a:lnTo>
                      <a:cubicBezTo>
                        <a:pt x="73769" y="78599"/>
                        <a:pt x="67337" y="39575"/>
                        <a:pt x="641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2" name="Graphic 694">
                  <a:extLst>
                    <a:ext uri="{FF2B5EF4-FFF2-40B4-BE49-F238E27FC236}">
                      <a16:creationId xmlns:a16="http://schemas.microsoft.com/office/drawing/2014/main" id="{022B5933-522D-4882-96E1-200596218EB5}"/>
                    </a:ext>
                  </a:extLst>
                </p:cNvPr>
                <p:cNvSpPr/>
                <p:nvPr/>
              </p:nvSpPr>
              <p:spPr>
                <a:xfrm>
                  <a:off x="5272609" y="1938054"/>
                  <a:ext cx="347108" cy="103754"/>
                </a:xfrm>
                <a:custGeom>
                  <a:avLst/>
                  <a:gdLst>
                    <a:gd name="connsiteX0" fmla="*/ 0 w 347108"/>
                    <a:gd name="connsiteY0" fmla="*/ 0 h 103754"/>
                    <a:gd name="connsiteX1" fmla="*/ 347108 w 347108"/>
                    <a:gd name="connsiteY1" fmla="*/ 0 h 103754"/>
                    <a:gd name="connsiteX2" fmla="*/ 347108 w 347108"/>
                    <a:gd name="connsiteY2" fmla="*/ 103755 h 103754"/>
                    <a:gd name="connsiteX3" fmla="*/ 0 w 347108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108" h="103754">
                      <a:moveTo>
                        <a:pt x="0" y="0"/>
                      </a:moveTo>
                      <a:lnTo>
                        <a:pt x="347108" y="0"/>
                      </a:lnTo>
                      <a:lnTo>
                        <a:pt x="347108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3" name="Graphic 694">
                  <a:extLst>
                    <a:ext uri="{FF2B5EF4-FFF2-40B4-BE49-F238E27FC236}">
                      <a16:creationId xmlns:a16="http://schemas.microsoft.com/office/drawing/2014/main" id="{74180044-8335-4923-A2C1-0E201BA4B64A}"/>
                    </a:ext>
                  </a:extLst>
                </p:cNvPr>
                <p:cNvSpPr/>
                <p:nvPr/>
              </p:nvSpPr>
              <p:spPr>
                <a:xfrm>
                  <a:off x="6346359" y="1665671"/>
                  <a:ext cx="2702" cy="597"/>
                </a:xfrm>
                <a:custGeom>
                  <a:avLst/>
                  <a:gdLst>
                    <a:gd name="connsiteX0" fmla="*/ 2702 w 2702"/>
                    <a:gd name="connsiteY0" fmla="*/ 598 h 597"/>
                    <a:gd name="connsiteX1" fmla="*/ 2702 w 2702"/>
                    <a:gd name="connsiteY1" fmla="*/ 0 h 597"/>
                    <a:gd name="connsiteX2" fmla="*/ 0 w 2702"/>
                    <a:gd name="connsiteY2" fmla="*/ 0 h 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02" h="597">
                      <a:moveTo>
                        <a:pt x="2702" y="598"/>
                      </a:moveTo>
                      <a:lnTo>
                        <a:pt x="27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4" name="Graphic 694">
                  <a:extLst>
                    <a:ext uri="{FF2B5EF4-FFF2-40B4-BE49-F238E27FC236}">
                      <a16:creationId xmlns:a16="http://schemas.microsoft.com/office/drawing/2014/main" id="{6FBF933B-0CD7-4197-812F-2C51CF2F8092}"/>
                    </a:ext>
                  </a:extLst>
                </p:cNvPr>
                <p:cNvSpPr/>
                <p:nvPr/>
              </p:nvSpPr>
              <p:spPr>
                <a:xfrm>
                  <a:off x="5272609" y="2119619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5" name="Graphic 694">
                  <a:extLst>
                    <a:ext uri="{FF2B5EF4-FFF2-40B4-BE49-F238E27FC236}">
                      <a16:creationId xmlns:a16="http://schemas.microsoft.com/office/drawing/2014/main" id="{1A08C08F-39D8-4EF6-A38D-B0208007B91C}"/>
                    </a:ext>
                  </a:extLst>
                </p:cNvPr>
                <p:cNvSpPr/>
                <p:nvPr/>
              </p:nvSpPr>
              <p:spPr>
                <a:xfrm>
                  <a:off x="5843248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90 w 505789"/>
                    <a:gd name="connsiteY1" fmla="*/ 0 h 116715"/>
                    <a:gd name="connsiteX2" fmla="*/ 505790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6" name="Graphic 694">
                  <a:extLst>
                    <a:ext uri="{FF2B5EF4-FFF2-40B4-BE49-F238E27FC236}">
                      <a16:creationId xmlns:a16="http://schemas.microsoft.com/office/drawing/2014/main" id="{AB61EA00-ABAA-4A88-B350-4F0DF359A6BA}"/>
                    </a:ext>
                  </a:extLst>
                </p:cNvPr>
                <p:cNvSpPr/>
                <p:nvPr/>
              </p:nvSpPr>
              <p:spPr>
                <a:xfrm>
                  <a:off x="6413911" y="2573543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7" name="Graphic 694">
                  <a:extLst>
                    <a:ext uri="{FF2B5EF4-FFF2-40B4-BE49-F238E27FC236}">
                      <a16:creationId xmlns:a16="http://schemas.microsoft.com/office/drawing/2014/main" id="{558AA58D-9171-4776-8548-A0BA0412DB35}"/>
                    </a:ext>
                  </a:extLst>
                </p:cNvPr>
                <p:cNvSpPr/>
                <p:nvPr/>
              </p:nvSpPr>
              <p:spPr>
                <a:xfrm>
                  <a:off x="6712191" y="2755108"/>
                  <a:ext cx="207509" cy="103754"/>
                </a:xfrm>
                <a:custGeom>
                  <a:avLst/>
                  <a:gdLst>
                    <a:gd name="connsiteX0" fmla="*/ 0 w 207509"/>
                    <a:gd name="connsiteY0" fmla="*/ 0 h 103754"/>
                    <a:gd name="connsiteX1" fmla="*/ 207509 w 207509"/>
                    <a:gd name="connsiteY1" fmla="*/ 0 h 103754"/>
                    <a:gd name="connsiteX2" fmla="*/ 207509 w 207509"/>
                    <a:gd name="connsiteY2" fmla="*/ 103755 h 103754"/>
                    <a:gd name="connsiteX3" fmla="*/ 0 w 20750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03754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8" name="Graphic 694">
                  <a:extLst>
                    <a:ext uri="{FF2B5EF4-FFF2-40B4-BE49-F238E27FC236}">
                      <a16:creationId xmlns:a16="http://schemas.microsoft.com/office/drawing/2014/main" id="{C667773C-83C8-415E-8CD4-CFD24BCD0245}"/>
                    </a:ext>
                  </a:extLst>
                </p:cNvPr>
                <p:cNvSpPr/>
                <p:nvPr/>
              </p:nvSpPr>
              <p:spPr>
                <a:xfrm>
                  <a:off x="6413911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9" name="Graphic 694">
                  <a:extLst>
                    <a:ext uri="{FF2B5EF4-FFF2-40B4-BE49-F238E27FC236}">
                      <a16:creationId xmlns:a16="http://schemas.microsoft.com/office/drawing/2014/main" id="{74F6BF5A-29CA-4F92-9E5C-9BCE9D65C6C4}"/>
                    </a:ext>
                  </a:extLst>
                </p:cNvPr>
                <p:cNvSpPr/>
                <p:nvPr/>
              </p:nvSpPr>
              <p:spPr>
                <a:xfrm>
                  <a:off x="6569531" y="1938054"/>
                  <a:ext cx="350169" cy="103754"/>
                </a:xfrm>
                <a:custGeom>
                  <a:avLst/>
                  <a:gdLst>
                    <a:gd name="connsiteX0" fmla="*/ 0 w 350169"/>
                    <a:gd name="connsiteY0" fmla="*/ 0 h 103754"/>
                    <a:gd name="connsiteX1" fmla="*/ 350169 w 350169"/>
                    <a:gd name="connsiteY1" fmla="*/ 0 h 103754"/>
                    <a:gd name="connsiteX2" fmla="*/ 350169 w 350169"/>
                    <a:gd name="connsiteY2" fmla="*/ 103755 h 103754"/>
                    <a:gd name="connsiteX3" fmla="*/ 0 w 35016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0169" h="103754">
                      <a:moveTo>
                        <a:pt x="0" y="0"/>
                      </a:moveTo>
                      <a:lnTo>
                        <a:pt x="350169" y="0"/>
                      </a:lnTo>
                      <a:lnTo>
                        <a:pt x="35016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0" name="Graphic 694">
                  <a:extLst>
                    <a:ext uri="{FF2B5EF4-FFF2-40B4-BE49-F238E27FC236}">
                      <a16:creationId xmlns:a16="http://schemas.microsoft.com/office/drawing/2014/main" id="{AFA09E4A-6B75-4915-B35B-B481D5B6FE7E}"/>
                    </a:ext>
                  </a:extLst>
                </p:cNvPr>
                <p:cNvSpPr/>
                <p:nvPr/>
              </p:nvSpPr>
              <p:spPr>
                <a:xfrm>
                  <a:off x="6481248" y="2288223"/>
                  <a:ext cx="438452" cy="116715"/>
                </a:xfrm>
                <a:custGeom>
                  <a:avLst/>
                  <a:gdLst>
                    <a:gd name="connsiteX0" fmla="*/ 0 w 438452"/>
                    <a:gd name="connsiteY0" fmla="*/ 116715 h 116715"/>
                    <a:gd name="connsiteX1" fmla="*/ 438453 w 438452"/>
                    <a:gd name="connsiteY1" fmla="*/ 116715 h 116715"/>
                    <a:gd name="connsiteX2" fmla="*/ 438453 w 438452"/>
                    <a:gd name="connsiteY2" fmla="*/ 0 h 116715"/>
                    <a:gd name="connsiteX3" fmla="*/ 50957 w 438452"/>
                    <a:gd name="connsiteY3" fmla="*/ 0 h 116715"/>
                    <a:gd name="connsiteX4" fmla="*/ 0 w 438452"/>
                    <a:gd name="connsiteY4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8452" h="116715">
                      <a:moveTo>
                        <a:pt x="0" y="116715"/>
                      </a:moveTo>
                      <a:lnTo>
                        <a:pt x="438453" y="116715"/>
                      </a:lnTo>
                      <a:lnTo>
                        <a:pt x="438453" y="0"/>
                      </a:lnTo>
                      <a:lnTo>
                        <a:pt x="50957" y="0"/>
                      </a:lnTo>
                      <a:cubicBezTo>
                        <a:pt x="37542" y="40220"/>
                        <a:pt x="20517" y="79245"/>
                        <a:pt x="0" y="1167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1" name="Graphic 694">
                  <a:extLst>
                    <a:ext uri="{FF2B5EF4-FFF2-40B4-BE49-F238E27FC236}">
                      <a16:creationId xmlns:a16="http://schemas.microsoft.com/office/drawing/2014/main" id="{A2C2D6A6-DB08-4549-96E2-2F929CC36D21}"/>
                    </a:ext>
                  </a:extLst>
                </p:cNvPr>
                <p:cNvSpPr/>
                <p:nvPr/>
              </p:nvSpPr>
              <p:spPr>
                <a:xfrm>
                  <a:off x="5272609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2" name="Graphic 694">
                  <a:extLst>
                    <a:ext uri="{FF2B5EF4-FFF2-40B4-BE49-F238E27FC236}">
                      <a16:creationId xmlns:a16="http://schemas.microsoft.com/office/drawing/2014/main" id="{F3E62E1A-03CA-4472-89A1-ED7CDF96B3AC}"/>
                    </a:ext>
                  </a:extLst>
                </p:cNvPr>
                <p:cNvSpPr/>
                <p:nvPr/>
              </p:nvSpPr>
              <p:spPr>
                <a:xfrm>
                  <a:off x="6712191" y="2119619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3" name="Graphic 694">
                  <a:extLst>
                    <a:ext uri="{FF2B5EF4-FFF2-40B4-BE49-F238E27FC236}">
                      <a16:creationId xmlns:a16="http://schemas.microsoft.com/office/drawing/2014/main" id="{1CFEEAFE-3EAA-404A-8E96-693EFC6E2ECB}"/>
                    </a:ext>
                  </a:extLst>
                </p:cNvPr>
                <p:cNvSpPr/>
                <p:nvPr/>
              </p:nvSpPr>
              <p:spPr>
                <a:xfrm>
                  <a:off x="6547341" y="2119619"/>
                  <a:ext cx="87016" cy="116715"/>
                </a:xfrm>
                <a:custGeom>
                  <a:avLst/>
                  <a:gdLst>
                    <a:gd name="connsiteX0" fmla="*/ 87016 w 87016"/>
                    <a:gd name="connsiteY0" fmla="*/ 0 h 116715"/>
                    <a:gd name="connsiteX1" fmla="*/ 19178 w 87016"/>
                    <a:gd name="connsiteY1" fmla="*/ 0 h 116715"/>
                    <a:gd name="connsiteX2" fmla="*/ 0 w 87016"/>
                    <a:gd name="connsiteY2" fmla="*/ 116715 h 116715"/>
                    <a:gd name="connsiteX3" fmla="*/ 87016 w 87016"/>
                    <a:gd name="connsiteY3" fmla="*/ 116715 h 116715"/>
                    <a:gd name="connsiteX4" fmla="*/ 87016 w 87016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016" h="116715">
                      <a:moveTo>
                        <a:pt x="87016" y="0"/>
                      </a:moveTo>
                      <a:lnTo>
                        <a:pt x="19178" y="0"/>
                      </a:lnTo>
                      <a:cubicBezTo>
                        <a:pt x="15997" y="39575"/>
                        <a:pt x="9589" y="78575"/>
                        <a:pt x="0" y="116715"/>
                      </a:cubicBezTo>
                      <a:lnTo>
                        <a:pt x="87016" y="116715"/>
                      </a:lnTo>
                      <a:lnTo>
                        <a:pt x="870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4" name="Graphic 694">
                  <a:extLst>
                    <a:ext uri="{FF2B5EF4-FFF2-40B4-BE49-F238E27FC236}">
                      <a16:creationId xmlns:a16="http://schemas.microsoft.com/office/drawing/2014/main" id="{BA76A3BB-A0F8-4DE9-9E0D-6D129D8E4189}"/>
                    </a:ext>
                  </a:extLst>
                </p:cNvPr>
                <p:cNvSpPr/>
                <p:nvPr/>
              </p:nvSpPr>
              <p:spPr>
                <a:xfrm>
                  <a:off x="6712191" y="1484130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5" name="Graphic 694">
                  <a:extLst>
                    <a:ext uri="{FF2B5EF4-FFF2-40B4-BE49-F238E27FC236}">
                      <a16:creationId xmlns:a16="http://schemas.microsoft.com/office/drawing/2014/main" id="{FCB75781-A391-4EDA-B31D-8D4A914A2ECE}"/>
                    </a:ext>
                  </a:extLst>
                </p:cNvPr>
                <p:cNvSpPr/>
                <p:nvPr/>
              </p:nvSpPr>
              <p:spPr>
                <a:xfrm>
                  <a:off x="6413911" y="1665695"/>
                  <a:ext cx="505789" cy="116715"/>
                </a:xfrm>
                <a:custGeom>
                  <a:avLst/>
                  <a:gdLst>
                    <a:gd name="connsiteX0" fmla="*/ 505790 w 505789"/>
                    <a:gd name="connsiteY0" fmla="*/ 116715 h 116715"/>
                    <a:gd name="connsiteX1" fmla="*/ 505790 w 505789"/>
                    <a:gd name="connsiteY1" fmla="*/ 0 h 116715"/>
                    <a:gd name="connsiteX2" fmla="*/ 0 w 505789"/>
                    <a:gd name="connsiteY2" fmla="*/ 0 h 116715"/>
                    <a:gd name="connsiteX3" fmla="*/ 0 w 505789"/>
                    <a:gd name="connsiteY3" fmla="*/ 14921 h 116715"/>
                    <a:gd name="connsiteX4" fmla="*/ 154975 w 505789"/>
                    <a:gd name="connsiteY4" fmla="*/ 49211 h 116715"/>
                    <a:gd name="connsiteX5" fmla="*/ 154975 w 505789"/>
                    <a:gd name="connsiteY5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789" h="116715">
                      <a:moveTo>
                        <a:pt x="505790" y="116715"/>
                      </a:moveTo>
                      <a:lnTo>
                        <a:pt x="505790" y="0"/>
                      </a:lnTo>
                      <a:lnTo>
                        <a:pt x="0" y="0"/>
                      </a:lnTo>
                      <a:lnTo>
                        <a:pt x="0" y="14921"/>
                      </a:lnTo>
                      <a:lnTo>
                        <a:pt x="154975" y="49211"/>
                      </a:lnTo>
                      <a:lnTo>
                        <a:pt x="154975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6" name="Graphic 694">
                  <a:extLst>
                    <a:ext uri="{FF2B5EF4-FFF2-40B4-BE49-F238E27FC236}">
                      <a16:creationId xmlns:a16="http://schemas.microsoft.com/office/drawing/2014/main" id="{38D3E2CF-76F6-4399-86F6-33F8C99BF832}"/>
                    </a:ext>
                  </a:extLst>
                </p:cNvPr>
                <p:cNvSpPr/>
                <p:nvPr/>
              </p:nvSpPr>
              <p:spPr>
                <a:xfrm>
                  <a:off x="5843248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90 w 505789"/>
                    <a:gd name="connsiteY1" fmla="*/ 0 h 103754"/>
                    <a:gd name="connsiteX2" fmla="*/ 505790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7" name="Graphic 694">
                  <a:extLst>
                    <a:ext uri="{FF2B5EF4-FFF2-40B4-BE49-F238E27FC236}">
                      <a16:creationId xmlns:a16="http://schemas.microsoft.com/office/drawing/2014/main" id="{94896C7F-8ACD-48C0-9C10-14A77D011A22}"/>
                    </a:ext>
                  </a:extLst>
                </p:cNvPr>
                <p:cNvSpPr/>
                <p:nvPr/>
              </p:nvSpPr>
              <p:spPr>
                <a:xfrm>
                  <a:off x="5272609" y="1484130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8" name="Graphic 694">
                  <a:extLst>
                    <a:ext uri="{FF2B5EF4-FFF2-40B4-BE49-F238E27FC236}">
                      <a16:creationId xmlns:a16="http://schemas.microsoft.com/office/drawing/2014/main" id="{379026C6-71A6-496C-9B29-D00176F4145F}"/>
                    </a:ext>
                  </a:extLst>
                </p:cNvPr>
                <p:cNvSpPr/>
                <p:nvPr/>
              </p:nvSpPr>
              <p:spPr>
                <a:xfrm>
                  <a:off x="5272609" y="1665695"/>
                  <a:ext cx="505789" cy="116715"/>
                </a:xfrm>
                <a:custGeom>
                  <a:avLst/>
                  <a:gdLst>
                    <a:gd name="connsiteX0" fmla="*/ 347108 w 505789"/>
                    <a:gd name="connsiteY0" fmla="*/ 49211 h 116715"/>
                    <a:gd name="connsiteX1" fmla="*/ 505790 w 505789"/>
                    <a:gd name="connsiteY1" fmla="*/ 14108 h 116715"/>
                    <a:gd name="connsiteX2" fmla="*/ 505790 w 505789"/>
                    <a:gd name="connsiteY2" fmla="*/ 0 h 116715"/>
                    <a:gd name="connsiteX3" fmla="*/ 0 w 505789"/>
                    <a:gd name="connsiteY3" fmla="*/ 0 h 116715"/>
                    <a:gd name="connsiteX4" fmla="*/ 0 w 505789"/>
                    <a:gd name="connsiteY4" fmla="*/ 116715 h 116715"/>
                    <a:gd name="connsiteX5" fmla="*/ 347108 w 505789"/>
                    <a:gd name="connsiteY5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789" h="116715">
                      <a:moveTo>
                        <a:pt x="347108" y="49211"/>
                      </a:moveTo>
                      <a:lnTo>
                        <a:pt x="505790" y="14108"/>
                      </a:lnTo>
                      <a:lnTo>
                        <a:pt x="505790" y="0"/>
                      </a:ln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347108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9" name="Graphic 694">
                  <a:extLst>
                    <a:ext uri="{FF2B5EF4-FFF2-40B4-BE49-F238E27FC236}">
                      <a16:creationId xmlns:a16="http://schemas.microsoft.com/office/drawing/2014/main" id="{15875C27-4347-478A-AFD8-E356047359F1}"/>
                    </a:ext>
                  </a:extLst>
                </p:cNvPr>
                <p:cNvSpPr/>
                <p:nvPr/>
              </p:nvSpPr>
              <p:spPr>
                <a:xfrm>
                  <a:off x="5272609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0" name="Graphic 694">
                  <a:extLst>
                    <a:ext uri="{FF2B5EF4-FFF2-40B4-BE49-F238E27FC236}">
                      <a16:creationId xmlns:a16="http://schemas.microsoft.com/office/drawing/2014/main" id="{783B50FE-175B-4FB1-86AE-442707D53ECD}"/>
                    </a:ext>
                  </a:extLst>
                </p:cNvPr>
                <p:cNvSpPr/>
                <p:nvPr/>
              </p:nvSpPr>
              <p:spPr>
                <a:xfrm>
                  <a:off x="5272585" y="2288223"/>
                  <a:ext cx="434937" cy="116715"/>
                </a:xfrm>
                <a:custGeom>
                  <a:avLst/>
                  <a:gdLst>
                    <a:gd name="connsiteX0" fmla="*/ 383862 w 434937"/>
                    <a:gd name="connsiteY0" fmla="*/ 0 h 116715"/>
                    <a:gd name="connsiteX1" fmla="*/ 0 w 434937"/>
                    <a:gd name="connsiteY1" fmla="*/ 0 h 116715"/>
                    <a:gd name="connsiteX2" fmla="*/ 0 w 434937"/>
                    <a:gd name="connsiteY2" fmla="*/ 116715 h 116715"/>
                    <a:gd name="connsiteX3" fmla="*/ 434938 w 434937"/>
                    <a:gd name="connsiteY3" fmla="*/ 116715 h 116715"/>
                    <a:gd name="connsiteX4" fmla="*/ 383862 w 434937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37" h="116715">
                      <a:moveTo>
                        <a:pt x="383862" y="0"/>
                      </a:move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434938" y="116715"/>
                      </a:lnTo>
                      <a:cubicBezTo>
                        <a:pt x="414373" y="79269"/>
                        <a:pt x="397300" y="40220"/>
                        <a:pt x="3838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732" name="Group 731">
            <a:extLst>
              <a:ext uri="{FF2B5EF4-FFF2-40B4-BE49-F238E27FC236}">
                <a16:creationId xmlns:a16="http://schemas.microsoft.com/office/drawing/2014/main" id="{6F714B11-4CCE-4C4C-963A-5EFAB6FD93C9}"/>
              </a:ext>
            </a:extLst>
          </p:cNvPr>
          <p:cNvGrpSpPr/>
          <p:nvPr/>
        </p:nvGrpSpPr>
        <p:grpSpPr>
          <a:xfrm>
            <a:off x="8820046" y="2866183"/>
            <a:ext cx="383096" cy="383096"/>
            <a:chOff x="4526001" y="650457"/>
            <a:chExt cx="3123355" cy="3123355"/>
          </a:xfrm>
        </p:grpSpPr>
        <p:sp>
          <p:nvSpPr>
            <p:cNvPr id="733" name="Graphic 661">
              <a:extLst>
                <a:ext uri="{FF2B5EF4-FFF2-40B4-BE49-F238E27FC236}">
                  <a16:creationId xmlns:a16="http://schemas.microsoft.com/office/drawing/2014/main" id="{EA87C88B-2ACA-4F45-B7A0-2F6AF40E53A5}"/>
                </a:ext>
              </a:extLst>
            </p:cNvPr>
            <p:cNvSpPr/>
            <p:nvPr/>
          </p:nvSpPr>
          <p:spPr>
            <a:xfrm>
              <a:off x="4526001" y="650457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34" name="Graphic 661">
              <a:extLst>
                <a:ext uri="{FF2B5EF4-FFF2-40B4-BE49-F238E27FC236}">
                  <a16:creationId xmlns:a16="http://schemas.microsoft.com/office/drawing/2014/main" id="{4055D2EE-9FF8-42F1-918D-A5FE9F07ED49}"/>
                </a:ext>
              </a:extLst>
            </p:cNvPr>
            <p:cNvGrpSpPr/>
            <p:nvPr/>
          </p:nvGrpSpPr>
          <p:grpSpPr>
            <a:xfrm>
              <a:off x="4989537" y="1454431"/>
              <a:ext cx="2314096" cy="1574805"/>
              <a:chOff x="4989537" y="1454431"/>
              <a:chExt cx="2314096" cy="1574805"/>
            </a:xfrm>
            <a:solidFill>
              <a:srgbClr val="FFFFFF"/>
            </a:solidFill>
          </p:grpSpPr>
          <p:grpSp>
            <p:nvGrpSpPr>
              <p:cNvPr id="735" name="Graphic 661">
                <a:extLst>
                  <a:ext uri="{FF2B5EF4-FFF2-40B4-BE49-F238E27FC236}">
                    <a16:creationId xmlns:a16="http://schemas.microsoft.com/office/drawing/2014/main" id="{BD99526A-4CBD-4F5B-9D3B-2C4482D117E4}"/>
                  </a:ext>
                </a:extLst>
              </p:cNvPr>
              <p:cNvGrpSpPr/>
              <p:nvPr/>
            </p:nvGrpSpPr>
            <p:grpSpPr>
              <a:xfrm>
                <a:off x="4989537" y="1454431"/>
                <a:ext cx="1997691" cy="1417056"/>
                <a:chOff x="4989537" y="1454431"/>
                <a:chExt cx="1997691" cy="1417056"/>
              </a:xfrm>
              <a:solidFill>
                <a:srgbClr val="FFFFFF"/>
              </a:solidFill>
            </p:grpSpPr>
            <p:sp>
              <p:nvSpPr>
                <p:cNvPr id="737" name="Graphic 661">
                  <a:extLst>
                    <a:ext uri="{FF2B5EF4-FFF2-40B4-BE49-F238E27FC236}">
                      <a16:creationId xmlns:a16="http://schemas.microsoft.com/office/drawing/2014/main" id="{269F6C27-BF08-4BFD-B8D9-AE1D74491008}"/>
                    </a:ext>
                  </a:extLst>
                </p:cNvPr>
                <p:cNvSpPr/>
                <p:nvPr/>
              </p:nvSpPr>
              <p:spPr>
                <a:xfrm>
                  <a:off x="4989537" y="1454431"/>
                  <a:ext cx="1997691" cy="1417056"/>
                </a:xfrm>
                <a:custGeom>
                  <a:avLst/>
                  <a:gdLst>
                    <a:gd name="connsiteX0" fmla="*/ 411456 w 1997691"/>
                    <a:gd name="connsiteY0" fmla="*/ 217313 h 1417056"/>
                    <a:gd name="connsiteX1" fmla="*/ 1997691 w 1997691"/>
                    <a:gd name="connsiteY1" fmla="*/ 217313 h 1417056"/>
                    <a:gd name="connsiteX2" fmla="*/ 1997691 w 1997691"/>
                    <a:gd name="connsiteY2" fmla="*/ 74415 h 1417056"/>
                    <a:gd name="connsiteX3" fmla="*/ 1920168 w 1997691"/>
                    <a:gd name="connsiteY3" fmla="*/ 0 h 1417056"/>
                    <a:gd name="connsiteX4" fmla="*/ 1484848 w 1997691"/>
                    <a:gd name="connsiteY4" fmla="*/ 0 h 1417056"/>
                    <a:gd name="connsiteX5" fmla="*/ 1434154 w 1997691"/>
                    <a:gd name="connsiteY5" fmla="*/ 17862 h 1417056"/>
                    <a:gd name="connsiteX6" fmla="*/ 1314881 w 1997691"/>
                    <a:gd name="connsiteY6" fmla="*/ 125037 h 1417056"/>
                    <a:gd name="connsiteX7" fmla="*/ 1264187 w 1997691"/>
                    <a:gd name="connsiteY7" fmla="*/ 142899 h 1417056"/>
                    <a:gd name="connsiteX8" fmla="*/ 83477 w 1997691"/>
                    <a:gd name="connsiteY8" fmla="*/ 142899 h 1417056"/>
                    <a:gd name="connsiteX9" fmla="*/ 0 w 1997691"/>
                    <a:gd name="connsiteY9" fmla="*/ 226257 h 1417056"/>
                    <a:gd name="connsiteX10" fmla="*/ 0 w 1997691"/>
                    <a:gd name="connsiteY10" fmla="*/ 1417057 h 1417056"/>
                    <a:gd name="connsiteX11" fmla="*/ 274320 w 1997691"/>
                    <a:gd name="connsiteY11" fmla="*/ 321523 h 1417056"/>
                    <a:gd name="connsiteX12" fmla="*/ 411456 w 1997691"/>
                    <a:gd name="connsiteY12" fmla="*/ 217313 h 1417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97691" h="1417056">
                      <a:moveTo>
                        <a:pt x="411456" y="217313"/>
                      </a:moveTo>
                      <a:lnTo>
                        <a:pt x="1997691" y="217313"/>
                      </a:lnTo>
                      <a:lnTo>
                        <a:pt x="1997691" y="74415"/>
                      </a:lnTo>
                      <a:cubicBezTo>
                        <a:pt x="1997691" y="32736"/>
                        <a:pt x="1961919" y="0"/>
                        <a:pt x="1920168" y="0"/>
                      </a:cubicBezTo>
                      <a:lnTo>
                        <a:pt x="1484848" y="0"/>
                      </a:lnTo>
                      <a:cubicBezTo>
                        <a:pt x="1466962" y="0"/>
                        <a:pt x="1449075" y="5954"/>
                        <a:pt x="1434154" y="17862"/>
                      </a:cubicBezTo>
                      <a:lnTo>
                        <a:pt x="1314881" y="125037"/>
                      </a:lnTo>
                      <a:cubicBezTo>
                        <a:pt x="1302948" y="136945"/>
                        <a:pt x="1282073" y="142899"/>
                        <a:pt x="1264187" y="142899"/>
                      </a:cubicBezTo>
                      <a:lnTo>
                        <a:pt x="83477" y="142899"/>
                      </a:lnTo>
                      <a:cubicBezTo>
                        <a:pt x="38761" y="142899"/>
                        <a:pt x="0" y="178624"/>
                        <a:pt x="0" y="226257"/>
                      </a:cubicBezTo>
                      <a:lnTo>
                        <a:pt x="0" y="1417057"/>
                      </a:lnTo>
                      <a:lnTo>
                        <a:pt x="274320" y="321523"/>
                      </a:lnTo>
                      <a:cubicBezTo>
                        <a:pt x="289193" y="261957"/>
                        <a:pt x="348830" y="217313"/>
                        <a:pt x="411456" y="2173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8" name="Graphic 661">
                  <a:extLst>
                    <a:ext uri="{FF2B5EF4-FFF2-40B4-BE49-F238E27FC236}">
                      <a16:creationId xmlns:a16="http://schemas.microsoft.com/office/drawing/2014/main" id="{AA4FFA3E-FEE0-487F-BB6E-EDDD914ABEDE}"/>
                    </a:ext>
                  </a:extLst>
                </p:cNvPr>
                <p:cNvSpPr/>
                <p:nvPr/>
              </p:nvSpPr>
              <p:spPr>
                <a:xfrm>
                  <a:off x="6431343" y="2650994"/>
                  <a:ext cx="107197" cy="141488"/>
                </a:xfrm>
                <a:custGeom>
                  <a:avLst/>
                  <a:gdLst>
                    <a:gd name="connsiteX0" fmla="*/ 53611 w 107197"/>
                    <a:gd name="connsiteY0" fmla="*/ 0 h 141488"/>
                    <a:gd name="connsiteX1" fmla="*/ 0 w 107197"/>
                    <a:gd name="connsiteY1" fmla="*/ 67791 h 141488"/>
                    <a:gd name="connsiteX2" fmla="*/ 53611 w 107197"/>
                    <a:gd name="connsiteY2" fmla="*/ 141488 h 141488"/>
                    <a:gd name="connsiteX3" fmla="*/ 107198 w 107197"/>
                    <a:gd name="connsiteY3" fmla="*/ 67791 h 141488"/>
                    <a:gd name="connsiteX4" fmla="*/ 53611 w 107197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197" h="141488">
                      <a:moveTo>
                        <a:pt x="53611" y="0"/>
                      </a:moveTo>
                      <a:cubicBezTo>
                        <a:pt x="23816" y="0"/>
                        <a:pt x="0" y="23577"/>
                        <a:pt x="0" y="67791"/>
                      </a:cubicBezTo>
                      <a:cubicBezTo>
                        <a:pt x="0" y="123793"/>
                        <a:pt x="23816" y="141488"/>
                        <a:pt x="53611" y="141488"/>
                      </a:cubicBezTo>
                      <a:cubicBezTo>
                        <a:pt x="83382" y="141488"/>
                        <a:pt x="107198" y="117911"/>
                        <a:pt x="107198" y="67791"/>
                      </a:cubicBezTo>
                      <a:cubicBezTo>
                        <a:pt x="107198" y="20636"/>
                        <a:pt x="86371" y="0"/>
                        <a:pt x="536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9" name="Graphic 661">
                  <a:extLst>
                    <a:ext uri="{FF2B5EF4-FFF2-40B4-BE49-F238E27FC236}">
                      <a16:creationId xmlns:a16="http://schemas.microsoft.com/office/drawing/2014/main" id="{B638E4FC-7EB0-47C4-B00B-552DC49B5A2C}"/>
                    </a:ext>
                  </a:extLst>
                </p:cNvPr>
                <p:cNvSpPr/>
                <p:nvPr/>
              </p:nvSpPr>
              <p:spPr>
                <a:xfrm>
                  <a:off x="6149180" y="2650994"/>
                  <a:ext cx="105691" cy="141488"/>
                </a:xfrm>
                <a:custGeom>
                  <a:avLst/>
                  <a:gdLst>
                    <a:gd name="connsiteX0" fmla="*/ 54352 w 105691"/>
                    <a:gd name="connsiteY0" fmla="*/ 0 h 141488"/>
                    <a:gd name="connsiteX1" fmla="*/ 0 w 105691"/>
                    <a:gd name="connsiteY1" fmla="*/ 67791 h 141488"/>
                    <a:gd name="connsiteX2" fmla="*/ 51339 w 105691"/>
                    <a:gd name="connsiteY2" fmla="*/ 141488 h 141488"/>
                    <a:gd name="connsiteX3" fmla="*/ 105692 w 105691"/>
                    <a:gd name="connsiteY3" fmla="*/ 67791 h 141488"/>
                    <a:gd name="connsiteX4" fmla="*/ 54352 w 105691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691" h="141488">
                      <a:moveTo>
                        <a:pt x="54352" y="0"/>
                      </a:moveTo>
                      <a:cubicBezTo>
                        <a:pt x="24151" y="0"/>
                        <a:pt x="0" y="23577"/>
                        <a:pt x="0" y="67791"/>
                      </a:cubicBezTo>
                      <a:cubicBezTo>
                        <a:pt x="0" y="123793"/>
                        <a:pt x="21138" y="141488"/>
                        <a:pt x="51339" y="141488"/>
                      </a:cubicBezTo>
                      <a:cubicBezTo>
                        <a:pt x="84553" y="141488"/>
                        <a:pt x="105692" y="117911"/>
                        <a:pt x="105692" y="67791"/>
                      </a:cubicBezTo>
                      <a:cubicBezTo>
                        <a:pt x="105692" y="20636"/>
                        <a:pt x="84553" y="0"/>
                        <a:pt x="543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0" name="Graphic 661">
                  <a:extLst>
                    <a:ext uri="{FF2B5EF4-FFF2-40B4-BE49-F238E27FC236}">
                      <a16:creationId xmlns:a16="http://schemas.microsoft.com/office/drawing/2014/main" id="{2D556AEA-6E3D-4DE5-ACD7-83BC2411BAE5}"/>
                    </a:ext>
                  </a:extLst>
                </p:cNvPr>
                <p:cNvSpPr/>
                <p:nvPr/>
              </p:nvSpPr>
              <p:spPr>
                <a:xfrm>
                  <a:off x="5857954" y="2578708"/>
                  <a:ext cx="83023" cy="137112"/>
                </a:xfrm>
                <a:custGeom>
                  <a:avLst/>
                  <a:gdLst>
                    <a:gd name="connsiteX0" fmla="*/ 0 w 83023"/>
                    <a:gd name="connsiteY0" fmla="*/ 137112 h 137112"/>
                    <a:gd name="connsiteX1" fmla="*/ 83023 w 83023"/>
                    <a:gd name="connsiteY1" fmla="*/ 137112 h 137112"/>
                    <a:gd name="connsiteX2" fmla="*/ 44022 w 83023"/>
                    <a:gd name="connsiteY2" fmla="*/ 0 h 137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023" h="137112">
                      <a:moveTo>
                        <a:pt x="0" y="137112"/>
                      </a:moveTo>
                      <a:lnTo>
                        <a:pt x="83023" y="137112"/>
                      </a:lnTo>
                      <a:lnTo>
                        <a:pt x="4402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1" name="Graphic 661">
                  <a:extLst>
                    <a:ext uri="{FF2B5EF4-FFF2-40B4-BE49-F238E27FC236}">
                      <a16:creationId xmlns:a16="http://schemas.microsoft.com/office/drawing/2014/main" id="{B6B67ACA-F6A2-4944-8B39-A060FF9AF70E}"/>
                    </a:ext>
                  </a:extLst>
                </p:cNvPr>
                <p:cNvSpPr/>
                <p:nvPr/>
              </p:nvSpPr>
              <p:spPr>
                <a:xfrm>
                  <a:off x="5992221" y="2007973"/>
                  <a:ext cx="369681" cy="367362"/>
                </a:xfrm>
                <a:custGeom>
                  <a:avLst/>
                  <a:gdLst>
                    <a:gd name="connsiteX0" fmla="*/ 184841 w 369681"/>
                    <a:gd name="connsiteY0" fmla="*/ 0 h 367362"/>
                    <a:gd name="connsiteX1" fmla="*/ 0 w 369681"/>
                    <a:gd name="connsiteY1" fmla="*/ 183693 h 367362"/>
                    <a:gd name="connsiteX2" fmla="*/ 184841 w 369681"/>
                    <a:gd name="connsiteY2" fmla="*/ 367362 h 367362"/>
                    <a:gd name="connsiteX3" fmla="*/ 369682 w 369681"/>
                    <a:gd name="connsiteY3" fmla="*/ 183693 h 367362"/>
                    <a:gd name="connsiteX4" fmla="*/ 184841 w 369681"/>
                    <a:gd name="connsiteY4" fmla="*/ 0 h 367362"/>
                    <a:gd name="connsiteX5" fmla="*/ 184841 w 369681"/>
                    <a:gd name="connsiteY5" fmla="*/ 263679 h 367362"/>
                    <a:gd name="connsiteX6" fmla="*/ 104353 w 369681"/>
                    <a:gd name="connsiteY6" fmla="*/ 183693 h 367362"/>
                    <a:gd name="connsiteX7" fmla="*/ 184841 w 369681"/>
                    <a:gd name="connsiteY7" fmla="*/ 103707 h 367362"/>
                    <a:gd name="connsiteX8" fmla="*/ 265329 w 369681"/>
                    <a:gd name="connsiteY8" fmla="*/ 183693 h 367362"/>
                    <a:gd name="connsiteX9" fmla="*/ 184841 w 369681"/>
                    <a:gd name="connsiteY9" fmla="*/ 263679 h 367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9681" h="367362">
                      <a:moveTo>
                        <a:pt x="184841" y="0"/>
                      </a:moveTo>
                      <a:cubicBezTo>
                        <a:pt x="83477" y="0"/>
                        <a:pt x="0" y="82951"/>
                        <a:pt x="0" y="183693"/>
                      </a:cubicBezTo>
                      <a:cubicBezTo>
                        <a:pt x="0" y="284411"/>
                        <a:pt x="83477" y="367362"/>
                        <a:pt x="184841" y="367362"/>
                      </a:cubicBezTo>
                      <a:cubicBezTo>
                        <a:pt x="286205" y="367362"/>
                        <a:pt x="369682" y="284411"/>
                        <a:pt x="369682" y="183693"/>
                      </a:cubicBezTo>
                      <a:cubicBezTo>
                        <a:pt x="369682" y="82975"/>
                        <a:pt x="286205" y="0"/>
                        <a:pt x="184841" y="0"/>
                      </a:cubicBezTo>
                      <a:close/>
                      <a:moveTo>
                        <a:pt x="184841" y="263679"/>
                      </a:moveTo>
                      <a:cubicBezTo>
                        <a:pt x="140125" y="263679"/>
                        <a:pt x="104353" y="228122"/>
                        <a:pt x="104353" y="183693"/>
                      </a:cubicBezTo>
                      <a:cubicBezTo>
                        <a:pt x="104353" y="139264"/>
                        <a:pt x="140125" y="103707"/>
                        <a:pt x="184841" y="103707"/>
                      </a:cubicBezTo>
                      <a:cubicBezTo>
                        <a:pt x="229556" y="103707"/>
                        <a:pt x="265329" y="139264"/>
                        <a:pt x="265329" y="183693"/>
                      </a:cubicBezTo>
                      <a:cubicBezTo>
                        <a:pt x="265329" y="228122"/>
                        <a:pt x="229556" y="263679"/>
                        <a:pt x="184841" y="2636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736" name="Graphic 661">
                <a:extLst>
                  <a:ext uri="{FF2B5EF4-FFF2-40B4-BE49-F238E27FC236}">
                    <a16:creationId xmlns:a16="http://schemas.microsoft.com/office/drawing/2014/main" id="{AAFD9A0B-0961-4D60-BBFD-C05986C4D39C}"/>
                  </a:ext>
                </a:extLst>
              </p:cNvPr>
              <p:cNvSpPr/>
              <p:nvPr/>
            </p:nvSpPr>
            <p:spPr>
              <a:xfrm>
                <a:off x="5086778" y="1786355"/>
                <a:ext cx="2216855" cy="1242880"/>
              </a:xfrm>
              <a:custGeom>
                <a:avLst/>
                <a:gdLst>
                  <a:gd name="connsiteX0" fmla="*/ 2215421 w 2216855"/>
                  <a:gd name="connsiteY0" fmla="*/ 32353 h 1242880"/>
                  <a:gd name="connsiteX1" fmla="*/ 2215588 w 2216855"/>
                  <a:gd name="connsiteY1" fmla="*/ 31779 h 1242880"/>
                  <a:gd name="connsiteX2" fmla="*/ 2212886 w 2216855"/>
                  <a:gd name="connsiteY2" fmla="*/ 11191 h 1242880"/>
                  <a:gd name="connsiteX3" fmla="*/ 2184503 w 2216855"/>
                  <a:gd name="connsiteY3" fmla="*/ 0 h 1242880"/>
                  <a:gd name="connsiteX4" fmla="*/ 357257 w 2216855"/>
                  <a:gd name="connsiteY4" fmla="*/ 0 h 1242880"/>
                  <a:gd name="connsiteX5" fmla="*/ 290972 w 2216855"/>
                  <a:gd name="connsiteY5" fmla="*/ 49163 h 1242880"/>
                  <a:gd name="connsiteX6" fmla="*/ 290853 w 2216855"/>
                  <a:gd name="connsiteY6" fmla="*/ 49737 h 1242880"/>
                  <a:gd name="connsiteX7" fmla="*/ 290709 w 2216855"/>
                  <a:gd name="connsiteY7" fmla="*/ 50311 h 1242880"/>
                  <a:gd name="connsiteX8" fmla="*/ 1564 w 2216855"/>
                  <a:gd name="connsiteY8" fmla="*/ 1209906 h 1242880"/>
                  <a:gd name="connsiteX9" fmla="*/ 1420 w 2216855"/>
                  <a:gd name="connsiteY9" fmla="*/ 1210504 h 1242880"/>
                  <a:gd name="connsiteX10" fmla="*/ 1253 w 2216855"/>
                  <a:gd name="connsiteY10" fmla="*/ 1211102 h 1242880"/>
                  <a:gd name="connsiteX11" fmla="*/ 4122 w 2216855"/>
                  <a:gd name="connsiteY11" fmla="*/ 1232336 h 1242880"/>
                  <a:gd name="connsiteX12" fmla="*/ 29350 w 2216855"/>
                  <a:gd name="connsiteY12" fmla="*/ 1242881 h 1242880"/>
                  <a:gd name="connsiteX13" fmla="*/ 1859561 w 2216855"/>
                  <a:gd name="connsiteY13" fmla="*/ 1242881 h 1242880"/>
                  <a:gd name="connsiteX14" fmla="*/ 1925845 w 2216855"/>
                  <a:gd name="connsiteY14" fmla="*/ 1193718 h 1242880"/>
                  <a:gd name="connsiteX15" fmla="*/ 1925965 w 2216855"/>
                  <a:gd name="connsiteY15" fmla="*/ 1193144 h 1242880"/>
                  <a:gd name="connsiteX16" fmla="*/ 1926108 w 2216855"/>
                  <a:gd name="connsiteY16" fmla="*/ 1192570 h 1242880"/>
                  <a:gd name="connsiteX17" fmla="*/ 2215254 w 2216855"/>
                  <a:gd name="connsiteY17" fmla="*/ 32975 h 1242880"/>
                  <a:gd name="connsiteX18" fmla="*/ 2215421 w 2216855"/>
                  <a:gd name="connsiteY18" fmla="*/ 32353 h 1242880"/>
                  <a:gd name="connsiteX19" fmla="*/ 893797 w 2216855"/>
                  <a:gd name="connsiteY19" fmla="*/ 1052182 h 1242880"/>
                  <a:gd name="connsiteX20" fmla="*/ 869957 w 2216855"/>
                  <a:gd name="connsiteY20" fmla="*/ 977648 h 1242880"/>
                  <a:gd name="connsiteX21" fmla="*/ 756685 w 2216855"/>
                  <a:gd name="connsiteY21" fmla="*/ 977648 h 1242880"/>
                  <a:gd name="connsiteX22" fmla="*/ 735810 w 2216855"/>
                  <a:gd name="connsiteY22" fmla="*/ 1052182 h 1242880"/>
                  <a:gd name="connsiteX23" fmla="*/ 661300 w 2216855"/>
                  <a:gd name="connsiteY23" fmla="*/ 1052182 h 1242880"/>
                  <a:gd name="connsiteX24" fmla="*/ 774571 w 2216855"/>
                  <a:gd name="connsiteY24" fmla="*/ 733218 h 1242880"/>
                  <a:gd name="connsiteX25" fmla="*/ 858025 w 2216855"/>
                  <a:gd name="connsiteY25" fmla="*/ 733218 h 1242880"/>
                  <a:gd name="connsiteX26" fmla="*/ 971297 w 2216855"/>
                  <a:gd name="connsiteY26" fmla="*/ 1052182 h 1242880"/>
                  <a:gd name="connsiteX27" fmla="*/ 893797 w 2216855"/>
                  <a:gd name="connsiteY27" fmla="*/ 1052182 h 1242880"/>
                  <a:gd name="connsiteX28" fmla="*/ 1129284 w 2216855"/>
                  <a:gd name="connsiteY28" fmla="*/ 1058136 h 1242880"/>
                  <a:gd name="connsiteX29" fmla="*/ 1066682 w 2216855"/>
                  <a:gd name="connsiteY29" fmla="*/ 1031306 h 1242880"/>
                  <a:gd name="connsiteX30" fmla="*/ 1066682 w 2216855"/>
                  <a:gd name="connsiteY30" fmla="*/ 1129681 h 1242880"/>
                  <a:gd name="connsiteX31" fmla="*/ 995137 w 2216855"/>
                  <a:gd name="connsiteY31" fmla="*/ 1129681 h 1242880"/>
                  <a:gd name="connsiteX32" fmla="*/ 995137 w 2216855"/>
                  <a:gd name="connsiteY32" fmla="*/ 819660 h 1242880"/>
                  <a:gd name="connsiteX33" fmla="*/ 1048796 w 2216855"/>
                  <a:gd name="connsiteY33" fmla="*/ 819660 h 1242880"/>
                  <a:gd name="connsiteX34" fmla="*/ 1060728 w 2216855"/>
                  <a:gd name="connsiteY34" fmla="*/ 846490 h 1242880"/>
                  <a:gd name="connsiteX35" fmla="*/ 1135238 w 2216855"/>
                  <a:gd name="connsiteY35" fmla="*/ 813706 h 1242880"/>
                  <a:gd name="connsiteX36" fmla="*/ 1239567 w 2216855"/>
                  <a:gd name="connsiteY36" fmla="*/ 932956 h 1242880"/>
                  <a:gd name="connsiteX37" fmla="*/ 1129284 w 2216855"/>
                  <a:gd name="connsiteY37" fmla="*/ 1058136 h 1242880"/>
                  <a:gd name="connsiteX38" fmla="*/ 1409486 w 2216855"/>
                  <a:gd name="connsiteY38" fmla="*/ 1058136 h 1242880"/>
                  <a:gd name="connsiteX39" fmla="*/ 1346884 w 2216855"/>
                  <a:gd name="connsiteY39" fmla="*/ 1031306 h 1242880"/>
                  <a:gd name="connsiteX40" fmla="*/ 1346884 w 2216855"/>
                  <a:gd name="connsiteY40" fmla="*/ 1129681 h 1242880"/>
                  <a:gd name="connsiteX41" fmla="*/ 1278328 w 2216855"/>
                  <a:gd name="connsiteY41" fmla="*/ 1129681 h 1242880"/>
                  <a:gd name="connsiteX42" fmla="*/ 1278328 w 2216855"/>
                  <a:gd name="connsiteY42" fmla="*/ 819660 h 1242880"/>
                  <a:gd name="connsiteX43" fmla="*/ 1328998 w 2216855"/>
                  <a:gd name="connsiteY43" fmla="*/ 819660 h 1242880"/>
                  <a:gd name="connsiteX44" fmla="*/ 1343895 w 2216855"/>
                  <a:gd name="connsiteY44" fmla="*/ 846490 h 1242880"/>
                  <a:gd name="connsiteX45" fmla="*/ 1415441 w 2216855"/>
                  <a:gd name="connsiteY45" fmla="*/ 813706 h 1242880"/>
                  <a:gd name="connsiteX46" fmla="*/ 1519769 w 2216855"/>
                  <a:gd name="connsiteY46" fmla="*/ 932956 h 1242880"/>
                  <a:gd name="connsiteX47" fmla="*/ 1409486 w 2216855"/>
                  <a:gd name="connsiteY47" fmla="*/ 1058136 h 1242880"/>
                  <a:gd name="connsiteX48" fmla="*/ 622538 w 2216855"/>
                  <a:gd name="connsiteY48" fmla="*/ 405311 h 1242880"/>
                  <a:gd name="connsiteX49" fmla="*/ 1558507 w 2216855"/>
                  <a:gd name="connsiteY49" fmla="*/ 405311 h 1242880"/>
                  <a:gd name="connsiteX50" fmla="*/ 622538 w 2216855"/>
                  <a:gd name="connsiteY50" fmla="*/ 405311 h 124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16855" h="1242880">
                    <a:moveTo>
                      <a:pt x="2215421" y="32353"/>
                    </a:moveTo>
                    <a:lnTo>
                      <a:pt x="2215588" y="31779"/>
                    </a:lnTo>
                    <a:cubicBezTo>
                      <a:pt x="2217932" y="23601"/>
                      <a:pt x="2217023" y="16667"/>
                      <a:pt x="2212886" y="11191"/>
                    </a:cubicBezTo>
                    <a:cubicBezTo>
                      <a:pt x="2207530" y="4065"/>
                      <a:pt x="2197176" y="0"/>
                      <a:pt x="2184503" y="0"/>
                    </a:cubicBezTo>
                    <a:lnTo>
                      <a:pt x="357257" y="0"/>
                    </a:lnTo>
                    <a:cubicBezTo>
                      <a:pt x="329112" y="0"/>
                      <a:pt x="296305" y="24343"/>
                      <a:pt x="290972" y="49163"/>
                    </a:cubicBezTo>
                    <a:lnTo>
                      <a:pt x="290853" y="49737"/>
                    </a:lnTo>
                    <a:lnTo>
                      <a:pt x="290709" y="50311"/>
                    </a:lnTo>
                    <a:lnTo>
                      <a:pt x="1564" y="1209906"/>
                    </a:lnTo>
                    <a:lnTo>
                      <a:pt x="1420" y="1210504"/>
                    </a:lnTo>
                    <a:lnTo>
                      <a:pt x="1253" y="1211102"/>
                    </a:lnTo>
                    <a:cubicBezTo>
                      <a:pt x="-1114" y="1219375"/>
                      <a:pt x="-110" y="1226717"/>
                      <a:pt x="4122" y="1232336"/>
                    </a:cubicBezTo>
                    <a:cubicBezTo>
                      <a:pt x="9168" y="1239031"/>
                      <a:pt x="18374" y="1242881"/>
                      <a:pt x="29350" y="1242881"/>
                    </a:cubicBezTo>
                    <a:lnTo>
                      <a:pt x="1859561" y="1242881"/>
                    </a:lnTo>
                    <a:cubicBezTo>
                      <a:pt x="1887681" y="1242881"/>
                      <a:pt x="1920513" y="1218539"/>
                      <a:pt x="1925845" y="1193718"/>
                    </a:cubicBezTo>
                    <a:lnTo>
                      <a:pt x="1925965" y="1193144"/>
                    </a:lnTo>
                    <a:lnTo>
                      <a:pt x="1926108" y="1192570"/>
                    </a:lnTo>
                    <a:lnTo>
                      <a:pt x="2215254" y="32975"/>
                    </a:lnTo>
                    <a:lnTo>
                      <a:pt x="2215421" y="32353"/>
                    </a:lnTo>
                    <a:close/>
                    <a:moveTo>
                      <a:pt x="893797" y="1052182"/>
                    </a:moveTo>
                    <a:lnTo>
                      <a:pt x="869957" y="977648"/>
                    </a:lnTo>
                    <a:lnTo>
                      <a:pt x="756685" y="977648"/>
                    </a:lnTo>
                    <a:lnTo>
                      <a:pt x="735810" y="1052182"/>
                    </a:lnTo>
                    <a:lnTo>
                      <a:pt x="661300" y="1052182"/>
                    </a:lnTo>
                    <a:lnTo>
                      <a:pt x="774571" y="733218"/>
                    </a:lnTo>
                    <a:lnTo>
                      <a:pt x="858025" y="733218"/>
                    </a:lnTo>
                    <a:lnTo>
                      <a:pt x="971297" y="1052182"/>
                    </a:lnTo>
                    <a:lnTo>
                      <a:pt x="893797" y="1052182"/>
                    </a:lnTo>
                    <a:close/>
                    <a:moveTo>
                      <a:pt x="1129284" y="1058136"/>
                    </a:moveTo>
                    <a:cubicBezTo>
                      <a:pt x="1102455" y="1058136"/>
                      <a:pt x="1081579" y="1049193"/>
                      <a:pt x="1066682" y="1031306"/>
                    </a:cubicBezTo>
                    <a:lnTo>
                      <a:pt x="1066682" y="1129681"/>
                    </a:lnTo>
                    <a:lnTo>
                      <a:pt x="995137" y="1129681"/>
                    </a:lnTo>
                    <a:lnTo>
                      <a:pt x="995137" y="819660"/>
                    </a:lnTo>
                    <a:lnTo>
                      <a:pt x="1048796" y="819660"/>
                    </a:lnTo>
                    <a:lnTo>
                      <a:pt x="1060728" y="846490"/>
                    </a:lnTo>
                    <a:cubicBezTo>
                      <a:pt x="1078614" y="828603"/>
                      <a:pt x="1102455" y="813706"/>
                      <a:pt x="1135238" y="813706"/>
                    </a:cubicBezTo>
                    <a:cubicBezTo>
                      <a:pt x="1197840" y="813706"/>
                      <a:pt x="1239567" y="855433"/>
                      <a:pt x="1239567" y="932956"/>
                    </a:cubicBezTo>
                    <a:cubicBezTo>
                      <a:pt x="1239567" y="1010455"/>
                      <a:pt x="1191886" y="1058136"/>
                      <a:pt x="1129284" y="1058136"/>
                    </a:cubicBezTo>
                    <a:close/>
                    <a:moveTo>
                      <a:pt x="1409486" y="1058136"/>
                    </a:moveTo>
                    <a:cubicBezTo>
                      <a:pt x="1385646" y="1058136"/>
                      <a:pt x="1361805" y="1049193"/>
                      <a:pt x="1346884" y="1031306"/>
                    </a:cubicBezTo>
                    <a:lnTo>
                      <a:pt x="1346884" y="1129681"/>
                    </a:lnTo>
                    <a:lnTo>
                      <a:pt x="1278328" y="1129681"/>
                    </a:lnTo>
                    <a:lnTo>
                      <a:pt x="1278328" y="819660"/>
                    </a:lnTo>
                    <a:lnTo>
                      <a:pt x="1328998" y="819660"/>
                    </a:lnTo>
                    <a:lnTo>
                      <a:pt x="1343895" y="846490"/>
                    </a:lnTo>
                    <a:cubicBezTo>
                      <a:pt x="1358793" y="828603"/>
                      <a:pt x="1385622" y="813706"/>
                      <a:pt x="1415441" y="813706"/>
                    </a:cubicBezTo>
                    <a:cubicBezTo>
                      <a:pt x="1478043" y="813706"/>
                      <a:pt x="1519769" y="855433"/>
                      <a:pt x="1519769" y="932956"/>
                    </a:cubicBezTo>
                    <a:cubicBezTo>
                      <a:pt x="1519769" y="1010455"/>
                      <a:pt x="1472088" y="1058136"/>
                      <a:pt x="1409486" y="1058136"/>
                    </a:cubicBezTo>
                    <a:close/>
                    <a:moveTo>
                      <a:pt x="622538" y="405311"/>
                    </a:moveTo>
                    <a:cubicBezTo>
                      <a:pt x="881865" y="53563"/>
                      <a:pt x="1299180" y="53563"/>
                      <a:pt x="1558507" y="405311"/>
                    </a:cubicBezTo>
                    <a:cubicBezTo>
                      <a:pt x="1299180" y="757058"/>
                      <a:pt x="881865" y="757058"/>
                      <a:pt x="622538" y="4053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42" name="Group 741">
            <a:extLst>
              <a:ext uri="{FF2B5EF4-FFF2-40B4-BE49-F238E27FC236}">
                <a16:creationId xmlns:a16="http://schemas.microsoft.com/office/drawing/2014/main" id="{83557F07-6E31-4FB4-BF15-AD91C3BC60B0}"/>
              </a:ext>
            </a:extLst>
          </p:cNvPr>
          <p:cNvGrpSpPr/>
          <p:nvPr/>
        </p:nvGrpSpPr>
        <p:grpSpPr>
          <a:xfrm>
            <a:off x="9859513" y="2865578"/>
            <a:ext cx="383701" cy="383701"/>
            <a:chOff x="4527459" y="649023"/>
            <a:chExt cx="3123355" cy="3123355"/>
          </a:xfrm>
        </p:grpSpPr>
        <p:sp>
          <p:nvSpPr>
            <p:cNvPr id="743" name="Graphic 694">
              <a:extLst>
                <a:ext uri="{FF2B5EF4-FFF2-40B4-BE49-F238E27FC236}">
                  <a16:creationId xmlns:a16="http://schemas.microsoft.com/office/drawing/2014/main" id="{8A5FEFE2-BC53-4689-ADA3-CD02FCF84C32}"/>
                </a:ext>
              </a:extLst>
            </p:cNvPr>
            <p:cNvSpPr/>
            <p:nvPr/>
          </p:nvSpPr>
          <p:spPr>
            <a:xfrm>
              <a:off x="4527459" y="649023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44" name="Graphic 694">
              <a:extLst>
                <a:ext uri="{FF2B5EF4-FFF2-40B4-BE49-F238E27FC236}">
                  <a16:creationId xmlns:a16="http://schemas.microsoft.com/office/drawing/2014/main" id="{900E37B5-AA15-4EFB-B347-19A816533E29}"/>
                </a:ext>
              </a:extLst>
            </p:cNvPr>
            <p:cNvGrpSpPr/>
            <p:nvPr/>
          </p:nvGrpSpPr>
          <p:grpSpPr>
            <a:xfrm>
              <a:off x="5272585" y="1302541"/>
              <a:ext cx="1647115" cy="1737886"/>
              <a:chOff x="5272585" y="1302541"/>
              <a:chExt cx="1647115" cy="1737886"/>
            </a:xfrm>
            <a:solidFill>
              <a:srgbClr val="FFFFFF"/>
            </a:solidFill>
          </p:grpSpPr>
          <p:sp>
            <p:nvSpPr>
              <p:cNvPr id="745" name="Graphic 694">
                <a:extLst>
                  <a:ext uri="{FF2B5EF4-FFF2-40B4-BE49-F238E27FC236}">
                    <a16:creationId xmlns:a16="http://schemas.microsoft.com/office/drawing/2014/main" id="{CF0D994F-487E-445B-B843-CDDFA98EC0A7}"/>
                  </a:ext>
                </a:extLst>
              </p:cNvPr>
              <p:cNvSpPr/>
              <p:nvPr/>
            </p:nvSpPr>
            <p:spPr>
              <a:xfrm>
                <a:off x="5676533" y="1665934"/>
                <a:ext cx="835537" cy="1011267"/>
              </a:xfrm>
              <a:custGeom>
                <a:avLst/>
                <a:gdLst>
                  <a:gd name="connsiteX0" fmla="*/ 682070 w 835537"/>
                  <a:gd name="connsiteY0" fmla="*/ 60641 h 1011267"/>
                  <a:gd name="connsiteX1" fmla="*/ 682070 w 835537"/>
                  <a:gd name="connsiteY1" fmla="*/ 116428 h 1011267"/>
                  <a:gd name="connsiteX2" fmla="*/ 513992 w 835537"/>
                  <a:gd name="connsiteY2" fmla="*/ 77619 h 1011267"/>
                  <a:gd name="connsiteX3" fmla="*/ 513992 w 835537"/>
                  <a:gd name="connsiteY3" fmla="*/ 21832 h 1011267"/>
                  <a:gd name="connsiteX4" fmla="*/ 418989 w 835537"/>
                  <a:gd name="connsiteY4" fmla="*/ 0 h 1011267"/>
                  <a:gd name="connsiteX5" fmla="*/ 321547 w 835537"/>
                  <a:gd name="connsiteY5" fmla="*/ 21832 h 1011267"/>
                  <a:gd name="connsiteX6" fmla="*/ 321547 w 835537"/>
                  <a:gd name="connsiteY6" fmla="*/ 77619 h 1011267"/>
                  <a:gd name="connsiteX7" fmla="*/ 153468 w 835537"/>
                  <a:gd name="connsiteY7" fmla="*/ 116428 h 1011267"/>
                  <a:gd name="connsiteX8" fmla="*/ 153468 w 835537"/>
                  <a:gd name="connsiteY8" fmla="*/ 60641 h 1011267"/>
                  <a:gd name="connsiteX9" fmla="*/ 0 w 835537"/>
                  <a:gd name="connsiteY9" fmla="*/ 94596 h 1011267"/>
                  <a:gd name="connsiteX10" fmla="*/ 0 w 835537"/>
                  <a:gd name="connsiteY10" fmla="*/ 395291 h 1011267"/>
                  <a:gd name="connsiteX11" fmla="*/ 418989 w 835537"/>
                  <a:gd name="connsiteY11" fmla="*/ 1011268 h 1011267"/>
                  <a:gd name="connsiteX12" fmla="*/ 835538 w 835537"/>
                  <a:gd name="connsiteY12" fmla="*/ 395291 h 1011267"/>
                  <a:gd name="connsiteX13" fmla="*/ 835538 w 835537"/>
                  <a:gd name="connsiteY13" fmla="*/ 94596 h 1011267"/>
                  <a:gd name="connsiteX14" fmla="*/ 682070 w 835537"/>
                  <a:gd name="connsiteY14" fmla="*/ 60641 h 1011267"/>
                  <a:gd name="connsiteX15" fmla="*/ 114491 w 835537"/>
                  <a:gd name="connsiteY15" fmla="*/ 395291 h 1011267"/>
                  <a:gd name="connsiteX16" fmla="*/ 114491 w 835537"/>
                  <a:gd name="connsiteY16" fmla="*/ 244932 h 1011267"/>
                  <a:gd name="connsiteX17" fmla="*/ 418989 w 835537"/>
                  <a:gd name="connsiteY17" fmla="*/ 174606 h 1011267"/>
                  <a:gd name="connsiteX18" fmla="*/ 646345 w 835537"/>
                  <a:gd name="connsiteY18" fmla="*/ 228170 h 1011267"/>
                  <a:gd name="connsiteX19" fmla="*/ 195601 w 835537"/>
                  <a:gd name="connsiteY19" fmla="*/ 678913 h 1011267"/>
                  <a:gd name="connsiteX20" fmla="*/ 126687 w 835537"/>
                  <a:gd name="connsiteY20" fmla="*/ 506842 h 1011267"/>
                  <a:gd name="connsiteX21" fmla="*/ 114491 w 835537"/>
                  <a:gd name="connsiteY21" fmla="*/ 395291 h 1011267"/>
                  <a:gd name="connsiteX22" fmla="*/ 708875 w 835537"/>
                  <a:gd name="connsiteY22" fmla="*/ 506842 h 1011267"/>
                  <a:gd name="connsiteX23" fmla="*/ 418989 w 835537"/>
                  <a:gd name="connsiteY23" fmla="*/ 885155 h 1011267"/>
                  <a:gd name="connsiteX24" fmla="*/ 260666 w 835537"/>
                  <a:gd name="connsiteY24" fmla="*/ 766432 h 1011267"/>
                  <a:gd name="connsiteX25" fmla="*/ 721047 w 835537"/>
                  <a:gd name="connsiteY25" fmla="*/ 306051 h 1011267"/>
                  <a:gd name="connsiteX26" fmla="*/ 721047 w 835537"/>
                  <a:gd name="connsiteY26" fmla="*/ 395291 h 1011267"/>
                  <a:gd name="connsiteX27" fmla="*/ 708875 w 835537"/>
                  <a:gd name="connsiteY27" fmla="*/ 506842 h 1011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35537" h="1011267">
                    <a:moveTo>
                      <a:pt x="682070" y="60641"/>
                    </a:moveTo>
                    <a:lnTo>
                      <a:pt x="682070" y="116428"/>
                    </a:lnTo>
                    <a:lnTo>
                      <a:pt x="513992" y="77619"/>
                    </a:lnTo>
                    <a:lnTo>
                      <a:pt x="513992" y="21832"/>
                    </a:lnTo>
                    <a:lnTo>
                      <a:pt x="418989" y="0"/>
                    </a:lnTo>
                    <a:lnTo>
                      <a:pt x="321547" y="21832"/>
                    </a:lnTo>
                    <a:lnTo>
                      <a:pt x="321547" y="77619"/>
                    </a:lnTo>
                    <a:lnTo>
                      <a:pt x="153468" y="116428"/>
                    </a:lnTo>
                    <a:lnTo>
                      <a:pt x="153468" y="60641"/>
                    </a:lnTo>
                    <a:lnTo>
                      <a:pt x="0" y="94596"/>
                    </a:lnTo>
                    <a:lnTo>
                      <a:pt x="0" y="395291"/>
                    </a:lnTo>
                    <a:cubicBezTo>
                      <a:pt x="0" y="674179"/>
                      <a:pt x="172957" y="911841"/>
                      <a:pt x="418989" y="1011268"/>
                    </a:cubicBezTo>
                    <a:cubicBezTo>
                      <a:pt x="662582" y="911841"/>
                      <a:pt x="835538" y="674179"/>
                      <a:pt x="835538" y="395291"/>
                    </a:cubicBezTo>
                    <a:lnTo>
                      <a:pt x="835538" y="94596"/>
                    </a:lnTo>
                    <a:lnTo>
                      <a:pt x="682070" y="60641"/>
                    </a:lnTo>
                    <a:close/>
                    <a:moveTo>
                      <a:pt x="114491" y="395291"/>
                    </a:moveTo>
                    <a:lnTo>
                      <a:pt x="114491" y="244932"/>
                    </a:lnTo>
                    <a:lnTo>
                      <a:pt x="418989" y="174606"/>
                    </a:lnTo>
                    <a:cubicBezTo>
                      <a:pt x="531543" y="201771"/>
                      <a:pt x="602323" y="218246"/>
                      <a:pt x="646345" y="228170"/>
                    </a:cubicBezTo>
                    <a:lnTo>
                      <a:pt x="195601" y="678913"/>
                    </a:lnTo>
                    <a:cubicBezTo>
                      <a:pt x="162722" y="625996"/>
                      <a:pt x="138810" y="567268"/>
                      <a:pt x="126687" y="506842"/>
                    </a:cubicBezTo>
                    <a:cubicBezTo>
                      <a:pt x="116930" y="470471"/>
                      <a:pt x="114491" y="434101"/>
                      <a:pt x="114491" y="395291"/>
                    </a:cubicBezTo>
                    <a:close/>
                    <a:moveTo>
                      <a:pt x="708875" y="506842"/>
                    </a:moveTo>
                    <a:cubicBezTo>
                      <a:pt x="677216" y="666886"/>
                      <a:pt x="567578" y="807561"/>
                      <a:pt x="418989" y="885155"/>
                    </a:cubicBezTo>
                    <a:cubicBezTo>
                      <a:pt x="359160" y="854189"/>
                      <a:pt x="306386" y="813826"/>
                      <a:pt x="260666" y="766432"/>
                    </a:cubicBezTo>
                    <a:lnTo>
                      <a:pt x="721047" y="306051"/>
                    </a:lnTo>
                    <a:lnTo>
                      <a:pt x="721047" y="395291"/>
                    </a:lnTo>
                    <a:cubicBezTo>
                      <a:pt x="721047" y="434101"/>
                      <a:pt x="718608" y="470471"/>
                      <a:pt x="708875" y="5068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746" name="Graphic 694">
                <a:extLst>
                  <a:ext uri="{FF2B5EF4-FFF2-40B4-BE49-F238E27FC236}">
                    <a16:creationId xmlns:a16="http://schemas.microsoft.com/office/drawing/2014/main" id="{6A8B6ACD-5E75-44D8-9B2A-871C2E6F8F87}"/>
                  </a:ext>
                </a:extLst>
              </p:cNvPr>
              <p:cNvGrpSpPr/>
              <p:nvPr/>
            </p:nvGrpSpPr>
            <p:grpSpPr>
              <a:xfrm>
                <a:off x="5272585" y="1302541"/>
                <a:ext cx="1647115" cy="1737886"/>
                <a:chOff x="5272585" y="1302541"/>
                <a:chExt cx="1647115" cy="1737886"/>
              </a:xfrm>
              <a:solidFill>
                <a:srgbClr val="FFFFFF"/>
              </a:solidFill>
            </p:grpSpPr>
            <p:sp>
              <p:nvSpPr>
                <p:cNvPr id="747" name="Graphic 694">
                  <a:extLst>
                    <a:ext uri="{FF2B5EF4-FFF2-40B4-BE49-F238E27FC236}">
                      <a16:creationId xmlns:a16="http://schemas.microsoft.com/office/drawing/2014/main" id="{64D8F2FE-FBFE-42B8-B917-69605B1DA9CF}"/>
                    </a:ext>
                  </a:extLst>
                </p:cNvPr>
                <p:cNvSpPr/>
                <p:nvPr/>
              </p:nvSpPr>
              <p:spPr>
                <a:xfrm>
                  <a:off x="5886816" y="1665695"/>
                  <a:ext cx="54447" cy="45217"/>
                </a:xfrm>
                <a:custGeom>
                  <a:avLst/>
                  <a:gdLst>
                    <a:gd name="connsiteX0" fmla="*/ 54448 w 54447"/>
                    <a:gd name="connsiteY0" fmla="*/ 0 h 45217"/>
                    <a:gd name="connsiteX1" fmla="*/ 0 w 54447"/>
                    <a:gd name="connsiteY1" fmla="*/ 0 h 45217"/>
                    <a:gd name="connsiteX2" fmla="*/ 0 w 54447"/>
                    <a:gd name="connsiteY2" fmla="*/ 45218 h 45217"/>
                    <a:gd name="connsiteX3" fmla="*/ 54448 w 54447"/>
                    <a:gd name="connsiteY3" fmla="*/ 32664 h 45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7" h="45217">
                      <a:moveTo>
                        <a:pt x="54448" y="0"/>
                      </a:moveTo>
                      <a:lnTo>
                        <a:pt x="0" y="0"/>
                      </a:lnTo>
                      <a:lnTo>
                        <a:pt x="0" y="45218"/>
                      </a:lnTo>
                      <a:lnTo>
                        <a:pt x="54448" y="326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8" name="Graphic 694">
                  <a:extLst>
                    <a:ext uri="{FF2B5EF4-FFF2-40B4-BE49-F238E27FC236}">
                      <a16:creationId xmlns:a16="http://schemas.microsoft.com/office/drawing/2014/main" id="{F64715E7-6E37-45F4-A149-0FDAE5F452D6}"/>
                    </a:ext>
                  </a:extLst>
                </p:cNvPr>
                <p:cNvSpPr/>
                <p:nvPr/>
              </p:nvSpPr>
              <p:spPr>
                <a:xfrm>
                  <a:off x="6247339" y="1665671"/>
                  <a:ext cx="54447" cy="45241"/>
                </a:xfrm>
                <a:custGeom>
                  <a:avLst/>
                  <a:gdLst>
                    <a:gd name="connsiteX0" fmla="*/ 54448 w 54447"/>
                    <a:gd name="connsiteY0" fmla="*/ 0 h 45241"/>
                    <a:gd name="connsiteX1" fmla="*/ 0 w 54447"/>
                    <a:gd name="connsiteY1" fmla="*/ 0 h 45241"/>
                    <a:gd name="connsiteX2" fmla="*/ 0 w 54447"/>
                    <a:gd name="connsiteY2" fmla="*/ 32688 h 45241"/>
                    <a:gd name="connsiteX3" fmla="*/ 54448 w 54447"/>
                    <a:gd name="connsiteY3" fmla="*/ 45242 h 45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7" h="45241">
                      <a:moveTo>
                        <a:pt x="54448" y="0"/>
                      </a:moveTo>
                      <a:lnTo>
                        <a:pt x="0" y="0"/>
                      </a:lnTo>
                      <a:lnTo>
                        <a:pt x="0" y="32688"/>
                      </a:lnTo>
                      <a:lnTo>
                        <a:pt x="54448" y="452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9" name="Graphic 694">
                  <a:extLst>
                    <a:ext uri="{FF2B5EF4-FFF2-40B4-BE49-F238E27FC236}">
                      <a16:creationId xmlns:a16="http://schemas.microsoft.com/office/drawing/2014/main" id="{C4E1EB85-6C65-4C14-A640-2E92993A5BF9}"/>
                    </a:ext>
                  </a:extLst>
                </p:cNvPr>
                <p:cNvSpPr/>
                <p:nvPr/>
              </p:nvSpPr>
              <p:spPr>
                <a:xfrm>
                  <a:off x="5557929" y="1484130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0" name="Graphic 694">
                  <a:extLst>
                    <a:ext uri="{FF2B5EF4-FFF2-40B4-BE49-F238E27FC236}">
                      <a16:creationId xmlns:a16="http://schemas.microsoft.com/office/drawing/2014/main" id="{2CD3758F-636A-4C12-BADC-7A6AF3548FD7}"/>
                    </a:ext>
                  </a:extLst>
                </p:cNvPr>
                <p:cNvSpPr/>
                <p:nvPr/>
              </p:nvSpPr>
              <p:spPr>
                <a:xfrm>
                  <a:off x="6128568" y="2755108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90 w 505789"/>
                    <a:gd name="connsiteY1" fmla="*/ 0 h 103754"/>
                    <a:gd name="connsiteX2" fmla="*/ 505790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1" name="Graphic 694">
                  <a:extLst>
                    <a:ext uri="{FF2B5EF4-FFF2-40B4-BE49-F238E27FC236}">
                      <a16:creationId xmlns:a16="http://schemas.microsoft.com/office/drawing/2014/main" id="{F503069B-A853-4934-A7AD-F39DBB701B3C}"/>
                    </a:ext>
                  </a:extLst>
                </p:cNvPr>
                <p:cNvSpPr/>
                <p:nvPr/>
              </p:nvSpPr>
              <p:spPr>
                <a:xfrm>
                  <a:off x="5557929" y="2755108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2" name="Graphic 694">
                  <a:extLst>
                    <a:ext uri="{FF2B5EF4-FFF2-40B4-BE49-F238E27FC236}">
                      <a16:creationId xmlns:a16="http://schemas.microsoft.com/office/drawing/2014/main" id="{BF4047EC-7DC3-40C0-93F3-AA5E246FAEE9}"/>
                    </a:ext>
                  </a:extLst>
                </p:cNvPr>
                <p:cNvSpPr/>
                <p:nvPr/>
              </p:nvSpPr>
              <p:spPr>
                <a:xfrm>
                  <a:off x="6221132" y="2578421"/>
                  <a:ext cx="127929" cy="98876"/>
                </a:xfrm>
                <a:custGeom>
                  <a:avLst/>
                  <a:gdLst>
                    <a:gd name="connsiteX0" fmla="*/ 127930 w 127929"/>
                    <a:gd name="connsiteY0" fmla="*/ 0 h 98876"/>
                    <a:gd name="connsiteX1" fmla="*/ 0 w 127929"/>
                    <a:gd name="connsiteY1" fmla="*/ 98877 h 98876"/>
                    <a:gd name="connsiteX2" fmla="*/ 127930 w 127929"/>
                    <a:gd name="connsiteY2" fmla="*/ 98877 h 98876"/>
                    <a:gd name="connsiteX3" fmla="*/ 127930 w 127929"/>
                    <a:gd name="connsiteY3" fmla="*/ 0 h 98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7929" h="98876">
                      <a:moveTo>
                        <a:pt x="127930" y="0"/>
                      </a:moveTo>
                      <a:cubicBezTo>
                        <a:pt x="89121" y="37590"/>
                        <a:pt x="46246" y="70732"/>
                        <a:pt x="0" y="98877"/>
                      </a:cubicBezTo>
                      <a:lnTo>
                        <a:pt x="127930" y="98877"/>
                      </a:lnTo>
                      <a:lnTo>
                        <a:pt x="12793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3" name="Graphic 694">
                  <a:extLst>
                    <a:ext uri="{FF2B5EF4-FFF2-40B4-BE49-F238E27FC236}">
                      <a16:creationId xmlns:a16="http://schemas.microsoft.com/office/drawing/2014/main" id="{5434D34A-412B-4569-B1A9-132740E6503C}"/>
                    </a:ext>
                  </a:extLst>
                </p:cNvPr>
                <p:cNvSpPr/>
                <p:nvPr/>
              </p:nvSpPr>
              <p:spPr>
                <a:xfrm>
                  <a:off x="5843248" y="2581243"/>
                  <a:ext cx="125801" cy="96055"/>
                </a:xfrm>
                <a:custGeom>
                  <a:avLst/>
                  <a:gdLst>
                    <a:gd name="connsiteX0" fmla="*/ 0 w 125801"/>
                    <a:gd name="connsiteY0" fmla="*/ 96055 h 96055"/>
                    <a:gd name="connsiteX1" fmla="*/ 125802 w 125801"/>
                    <a:gd name="connsiteY1" fmla="*/ 96055 h 96055"/>
                    <a:gd name="connsiteX2" fmla="*/ 0 w 125801"/>
                    <a:gd name="connsiteY2" fmla="*/ 0 h 96055"/>
                    <a:gd name="connsiteX3" fmla="*/ 0 w 125801"/>
                    <a:gd name="connsiteY3" fmla="*/ 96055 h 96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5801" h="96055">
                      <a:moveTo>
                        <a:pt x="0" y="96055"/>
                      </a:moveTo>
                      <a:lnTo>
                        <a:pt x="125802" y="96055"/>
                      </a:lnTo>
                      <a:cubicBezTo>
                        <a:pt x="80393" y="68628"/>
                        <a:pt x="38259" y="36442"/>
                        <a:pt x="0" y="0"/>
                      </a:cubicBezTo>
                      <a:lnTo>
                        <a:pt x="0" y="960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4" name="Graphic 694">
                  <a:extLst>
                    <a:ext uri="{FF2B5EF4-FFF2-40B4-BE49-F238E27FC236}">
                      <a16:creationId xmlns:a16="http://schemas.microsoft.com/office/drawing/2014/main" id="{47D3EFC7-173D-4F12-87A6-FE476CA4EFA3}"/>
                    </a:ext>
                  </a:extLst>
                </p:cNvPr>
                <p:cNvSpPr/>
                <p:nvPr/>
              </p:nvSpPr>
              <p:spPr>
                <a:xfrm>
                  <a:off x="6128568" y="1484130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90 w 505789"/>
                    <a:gd name="connsiteY1" fmla="*/ 0 h 116715"/>
                    <a:gd name="connsiteX2" fmla="*/ 505790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5" name="Graphic 694">
                  <a:extLst>
                    <a:ext uri="{FF2B5EF4-FFF2-40B4-BE49-F238E27FC236}">
                      <a16:creationId xmlns:a16="http://schemas.microsoft.com/office/drawing/2014/main" id="{9AAA7DA9-20C2-4BAA-91BD-EB1A86D3D224}"/>
                    </a:ext>
                  </a:extLst>
                </p:cNvPr>
                <p:cNvSpPr/>
                <p:nvPr/>
              </p:nvSpPr>
              <p:spPr>
                <a:xfrm>
                  <a:off x="5272609" y="2573543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6" name="Graphic 694">
                  <a:extLst>
                    <a:ext uri="{FF2B5EF4-FFF2-40B4-BE49-F238E27FC236}">
                      <a16:creationId xmlns:a16="http://schemas.microsoft.com/office/drawing/2014/main" id="{D2057F57-7061-4430-A98B-6D8C4DEAB330}"/>
                    </a:ext>
                  </a:extLst>
                </p:cNvPr>
                <p:cNvSpPr/>
                <p:nvPr/>
              </p:nvSpPr>
              <p:spPr>
                <a:xfrm>
                  <a:off x="6413911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7" name="Graphic 694">
                  <a:extLst>
                    <a:ext uri="{FF2B5EF4-FFF2-40B4-BE49-F238E27FC236}">
                      <a16:creationId xmlns:a16="http://schemas.microsoft.com/office/drawing/2014/main" id="{15078B34-8CDD-4E55-A5B6-3DE012E58049}"/>
                    </a:ext>
                  </a:extLst>
                </p:cNvPr>
                <p:cNvSpPr/>
                <p:nvPr/>
              </p:nvSpPr>
              <p:spPr>
                <a:xfrm>
                  <a:off x="5272609" y="2755108"/>
                  <a:ext cx="207509" cy="103754"/>
                </a:xfrm>
                <a:custGeom>
                  <a:avLst/>
                  <a:gdLst>
                    <a:gd name="connsiteX0" fmla="*/ 0 w 207509"/>
                    <a:gd name="connsiteY0" fmla="*/ 0 h 103754"/>
                    <a:gd name="connsiteX1" fmla="*/ 207509 w 207509"/>
                    <a:gd name="connsiteY1" fmla="*/ 0 h 103754"/>
                    <a:gd name="connsiteX2" fmla="*/ 207509 w 207509"/>
                    <a:gd name="connsiteY2" fmla="*/ 103755 h 103754"/>
                    <a:gd name="connsiteX3" fmla="*/ 0 w 20750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03754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8" name="Graphic 694">
                  <a:extLst>
                    <a:ext uri="{FF2B5EF4-FFF2-40B4-BE49-F238E27FC236}">
                      <a16:creationId xmlns:a16="http://schemas.microsoft.com/office/drawing/2014/main" id="{8E3D7B96-9179-4CC0-A6AC-95272F48C53A}"/>
                    </a:ext>
                  </a:extLst>
                </p:cNvPr>
                <p:cNvSpPr/>
                <p:nvPr/>
              </p:nvSpPr>
              <p:spPr>
                <a:xfrm>
                  <a:off x="5557929" y="2119619"/>
                  <a:ext cx="83333" cy="116715"/>
                </a:xfrm>
                <a:custGeom>
                  <a:avLst/>
                  <a:gdLst>
                    <a:gd name="connsiteX0" fmla="*/ 64156 w 83333"/>
                    <a:gd name="connsiteY0" fmla="*/ 0 h 116715"/>
                    <a:gd name="connsiteX1" fmla="*/ 0 w 83333"/>
                    <a:gd name="connsiteY1" fmla="*/ 0 h 116715"/>
                    <a:gd name="connsiteX2" fmla="*/ 0 w 83333"/>
                    <a:gd name="connsiteY2" fmla="*/ 116715 h 116715"/>
                    <a:gd name="connsiteX3" fmla="*/ 83334 w 83333"/>
                    <a:gd name="connsiteY3" fmla="*/ 116715 h 116715"/>
                    <a:gd name="connsiteX4" fmla="*/ 64156 w 83333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333" h="116715">
                      <a:moveTo>
                        <a:pt x="64156" y="0"/>
                      </a:move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83334" y="116715"/>
                      </a:lnTo>
                      <a:cubicBezTo>
                        <a:pt x="73769" y="78599"/>
                        <a:pt x="67337" y="39575"/>
                        <a:pt x="641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9" name="Graphic 694">
                  <a:extLst>
                    <a:ext uri="{FF2B5EF4-FFF2-40B4-BE49-F238E27FC236}">
                      <a16:creationId xmlns:a16="http://schemas.microsoft.com/office/drawing/2014/main" id="{048E2588-9789-4B62-9484-70628ABDD6BC}"/>
                    </a:ext>
                  </a:extLst>
                </p:cNvPr>
                <p:cNvSpPr/>
                <p:nvPr/>
              </p:nvSpPr>
              <p:spPr>
                <a:xfrm>
                  <a:off x="5272609" y="1938054"/>
                  <a:ext cx="347108" cy="103754"/>
                </a:xfrm>
                <a:custGeom>
                  <a:avLst/>
                  <a:gdLst>
                    <a:gd name="connsiteX0" fmla="*/ 0 w 347108"/>
                    <a:gd name="connsiteY0" fmla="*/ 0 h 103754"/>
                    <a:gd name="connsiteX1" fmla="*/ 347108 w 347108"/>
                    <a:gd name="connsiteY1" fmla="*/ 0 h 103754"/>
                    <a:gd name="connsiteX2" fmla="*/ 347108 w 347108"/>
                    <a:gd name="connsiteY2" fmla="*/ 103755 h 103754"/>
                    <a:gd name="connsiteX3" fmla="*/ 0 w 347108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108" h="103754">
                      <a:moveTo>
                        <a:pt x="0" y="0"/>
                      </a:moveTo>
                      <a:lnTo>
                        <a:pt x="347108" y="0"/>
                      </a:lnTo>
                      <a:lnTo>
                        <a:pt x="347108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0" name="Graphic 694">
                  <a:extLst>
                    <a:ext uri="{FF2B5EF4-FFF2-40B4-BE49-F238E27FC236}">
                      <a16:creationId xmlns:a16="http://schemas.microsoft.com/office/drawing/2014/main" id="{DCC7C7DD-37C3-4818-945A-123B41E435E4}"/>
                    </a:ext>
                  </a:extLst>
                </p:cNvPr>
                <p:cNvSpPr/>
                <p:nvPr/>
              </p:nvSpPr>
              <p:spPr>
                <a:xfrm>
                  <a:off x="6346359" y="1665671"/>
                  <a:ext cx="2702" cy="597"/>
                </a:xfrm>
                <a:custGeom>
                  <a:avLst/>
                  <a:gdLst>
                    <a:gd name="connsiteX0" fmla="*/ 2702 w 2702"/>
                    <a:gd name="connsiteY0" fmla="*/ 598 h 597"/>
                    <a:gd name="connsiteX1" fmla="*/ 2702 w 2702"/>
                    <a:gd name="connsiteY1" fmla="*/ 0 h 597"/>
                    <a:gd name="connsiteX2" fmla="*/ 0 w 2702"/>
                    <a:gd name="connsiteY2" fmla="*/ 0 h 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02" h="597">
                      <a:moveTo>
                        <a:pt x="2702" y="598"/>
                      </a:moveTo>
                      <a:lnTo>
                        <a:pt x="27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1" name="Graphic 694">
                  <a:extLst>
                    <a:ext uri="{FF2B5EF4-FFF2-40B4-BE49-F238E27FC236}">
                      <a16:creationId xmlns:a16="http://schemas.microsoft.com/office/drawing/2014/main" id="{17B5C630-41A8-45E6-8C1F-5B63D64285A8}"/>
                    </a:ext>
                  </a:extLst>
                </p:cNvPr>
                <p:cNvSpPr/>
                <p:nvPr/>
              </p:nvSpPr>
              <p:spPr>
                <a:xfrm>
                  <a:off x="5272609" y="2119619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2" name="Graphic 694">
                  <a:extLst>
                    <a:ext uri="{FF2B5EF4-FFF2-40B4-BE49-F238E27FC236}">
                      <a16:creationId xmlns:a16="http://schemas.microsoft.com/office/drawing/2014/main" id="{FE604597-931F-45C4-A553-8FB7B1AB33F9}"/>
                    </a:ext>
                  </a:extLst>
                </p:cNvPr>
                <p:cNvSpPr/>
                <p:nvPr/>
              </p:nvSpPr>
              <p:spPr>
                <a:xfrm>
                  <a:off x="5843248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90 w 505789"/>
                    <a:gd name="connsiteY1" fmla="*/ 0 h 116715"/>
                    <a:gd name="connsiteX2" fmla="*/ 505790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3" name="Graphic 694">
                  <a:extLst>
                    <a:ext uri="{FF2B5EF4-FFF2-40B4-BE49-F238E27FC236}">
                      <a16:creationId xmlns:a16="http://schemas.microsoft.com/office/drawing/2014/main" id="{0D4D1888-FE2F-47FD-A26A-3F2881E4CA4A}"/>
                    </a:ext>
                  </a:extLst>
                </p:cNvPr>
                <p:cNvSpPr/>
                <p:nvPr/>
              </p:nvSpPr>
              <p:spPr>
                <a:xfrm>
                  <a:off x="6413911" y="2573543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4" name="Graphic 694">
                  <a:extLst>
                    <a:ext uri="{FF2B5EF4-FFF2-40B4-BE49-F238E27FC236}">
                      <a16:creationId xmlns:a16="http://schemas.microsoft.com/office/drawing/2014/main" id="{6A344E4C-A36B-49FF-BB04-52A6F05E13CF}"/>
                    </a:ext>
                  </a:extLst>
                </p:cNvPr>
                <p:cNvSpPr/>
                <p:nvPr/>
              </p:nvSpPr>
              <p:spPr>
                <a:xfrm>
                  <a:off x="6712191" y="2755108"/>
                  <a:ext cx="207509" cy="103754"/>
                </a:xfrm>
                <a:custGeom>
                  <a:avLst/>
                  <a:gdLst>
                    <a:gd name="connsiteX0" fmla="*/ 0 w 207509"/>
                    <a:gd name="connsiteY0" fmla="*/ 0 h 103754"/>
                    <a:gd name="connsiteX1" fmla="*/ 207509 w 207509"/>
                    <a:gd name="connsiteY1" fmla="*/ 0 h 103754"/>
                    <a:gd name="connsiteX2" fmla="*/ 207509 w 207509"/>
                    <a:gd name="connsiteY2" fmla="*/ 103755 h 103754"/>
                    <a:gd name="connsiteX3" fmla="*/ 0 w 20750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03754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5" name="Graphic 694">
                  <a:extLst>
                    <a:ext uri="{FF2B5EF4-FFF2-40B4-BE49-F238E27FC236}">
                      <a16:creationId xmlns:a16="http://schemas.microsoft.com/office/drawing/2014/main" id="{E600E5E6-D03D-49B5-8731-EDBBF6FD7223}"/>
                    </a:ext>
                  </a:extLst>
                </p:cNvPr>
                <p:cNvSpPr/>
                <p:nvPr/>
              </p:nvSpPr>
              <p:spPr>
                <a:xfrm>
                  <a:off x="6413911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6" name="Graphic 694">
                  <a:extLst>
                    <a:ext uri="{FF2B5EF4-FFF2-40B4-BE49-F238E27FC236}">
                      <a16:creationId xmlns:a16="http://schemas.microsoft.com/office/drawing/2014/main" id="{3FD08E13-22A8-4416-AEFB-AC0A8D195F4A}"/>
                    </a:ext>
                  </a:extLst>
                </p:cNvPr>
                <p:cNvSpPr/>
                <p:nvPr/>
              </p:nvSpPr>
              <p:spPr>
                <a:xfrm>
                  <a:off x="6569531" y="1938054"/>
                  <a:ext cx="350169" cy="103754"/>
                </a:xfrm>
                <a:custGeom>
                  <a:avLst/>
                  <a:gdLst>
                    <a:gd name="connsiteX0" fmla="*/ 0 w 350169"/>
                    <a:gd name="connsiteY0" fmla="*/ 0 h 103754"/>
                    <a:gd name="connsiteX1" fmla="*/ 350169 w 350169"/>
                    <a:gd name="connsiteY1" fmla="*/ 0 h 103754"/>
                    <a:gd name="connsiteX2" fmla="*/ 350169 w 350169"/>
                    <a:gd name="connsiteY2" fmla="*/ 103755 h 103754"/>
                    <a:gd name="connsiteX3" fmla="*/ 0 w 35016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0169" h="103754">
                      <a:moveTo>
                        <a:pt x="0" y="0"/>
                      </a:moveTo>
                      <a:lnTo>
                        <a:pt x="350169" y="0"/>
                      </a:lnTo>
                      <a:lnTo>
                        <a:pt x="35016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7" name="Graphic 694">
                  <a:extLst>
                    <a:ext uri="{FF2B5EF4-FFF2-40B4-BE49-F238E27FC236}">
                      <a16:creationId xmlns:a16="http://schemas.microsoft.com/office/drawing/2014/main" id="{1198BB67-8F1F-46EE-AF2C-665B864DCD65}"/>
                    </a:ext>
                  </a:extLst>
                </p:cNvPr>
                <p:cNvSpPr/>
                <p:nvPr/>
              </p:nvSpPr>
              <p:spPr>
                <a:xfrm>
                  <a:off x="6481248" y="2288223"/>
                  <a:ext cx="438452" cy="116715"/>
                </a:xfrm>
                <a:custGeom>
                  <a:avLst/>
                  <a:gdLst>
                    <a:gd name="connsiteX0" fmla="*/ 0 w 438452"/>
                    <a:gd name="connsiteY0" fmla="*/ 116715 h 116715"/>
                    <a:gd name="connsiteX1" fmla="*/ 438453 w 438452"/>
                    <a:gd name="connsiteY1" fmla="*/ 116715 h 116715"/>
                    <a:gd name="connsiteX2" fmla="*/ 438453 w 438452"/>
                    <a:gd name="connsiteY2" fmla="*/ 0 h 116715"/>
                    <a:gd name="connsiteX3" fmla="*/ 50957 w 438452"/>
                    <a:gd name="connsiteY3" fmla="*/ 0 h 116715"/>
                    <a:gd name="connsiteX4" fmla="*/ 0 w 438452"/>
                    <a:gd name="connsiteY4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8452" h="116715">
                      <a:moveTo>
                        <a:pt x="0" y="116715"/>
                      </a:moveTo>
                      <a:lnTo>
                        <a:pt x="438453" y="116715"/>
                      </a:lnTo>
                      <a:lnTo>
                        <a:pt x="438453" y="0"/>
                      </a:lnTo>
                      <a:lnTo>
                        <a:pt x="50957" y="0"/>
                      </a:lnTo>
                      <a:cubicBezTo>
                        <a:pt x="37542" y="40220"/>
                        <a:pt x="20517" y="79245"/>
                        <a:pt x="0" y="1167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8" name="Graphic 694">
                  <a:extLst>
                    <a:ext uri="{FF2B5EF4-FFF2-40B4-BE49-F238E27FC236}">
                      <a16:creationId xmlns:a16="http://schemas.microsoft.com/office/drawing/2014/main" id="{0D18B603-A18A-4857-B2D4-BF8BCF4B0CCD}"/>
                    </a:ext>
                  </a:extLst>
                </p:cNvPr>
                <p:cNvSpPr/>
                <p:nvPr/>
              </p:nvSpPr>
              <p:spPr>
                <a:xfrm>
                  <a:off x="5272609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9" name="Graphic 694">
                  <a:extLst>
                    <a:ext uri="{FF2B5EF4-FFF2-40B4-BE49-F238E27FC236}">
                      <a16:creationId xmlns:a16="http://schemas.microsoft.com/office/drawing/2014/main" id="{0FFD9B5F-8802-4A12-934F-0C0D81801307}"/>
                    </a:ext>
                  </a:extLst>
                </p:cNvPr>
                <p:cNvSpPr/>
                <p:nvPr/>
              </p:nvSpPr>
              <p:spPr>
                <a:xfrm>
                  <a:off x="6712191" y="2119619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0" name="Graphic 694">
                  <a:extLst>
                    <a:ext uri="{FF2B5EF4-FFF2-40B4-BE49-F238E27FC236}">
                      <a16:creationId xmlns:a16="http://schemas.microsoft.com/office/drawing/2014/main" id="{E8A8B1EF-597D-4D29-9A2E-064915874D9E}"/>
                    </a:ext>
                  </a:extLst>
                </p:cNvPr>
                <p:cNvSpPr/>
                <p:nvPr/>
              </p:nvSpPr>
              <p:spPr>
                <a:xfrm>
                  <a:off x="6547341" y="2119619"/>
                  <a:ext cx="87016" cy="116715"/>
                </a:xfrm>
                <a:custGeom>
                  <a:avLst/>
                  <a:gdLst>
                    <a:gd name="connsiteX0" fmla="*/ 87016 w 87016"/>
                    <a:gd name="connsiteY0" fmla="*/ 0 h 116715"/>
                    <a:gd name="connsiteX1" fmla="*/ 19178 w 87016"/>
                    <a:gd name="connsiteY1" fmla="*/ 0 h 116715"/>
                    <a:gd name="connsiteX2" fmla="*/ 0 w 87016"/>
                    <a:gd name="connsiteY2" fmla="*/ 116715 h 116715"/>
                    <a:gd name="connsiteX3" fmla="*/ 87016 w 87016"/>
                    <a:gd name="connsiteY3" fmla="*/ 116715 h 116715"/>
                    <a:gd name="connsiteX4" fmla="*/ 87016 w 87016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016" h="116715">
                      <a:moveTo>
                        <a:pt x="87016" y="0"/>
                      </a:moveTo>
                      <a:lnTo>
                        <a:pt x="19178" y="0"/>
                      </a:lnTo>
                      <a:cubicBezTo>
                        <a:pt x="15997" y="39575"/>
                        <a:pt x="9589" y="78575"/>
                        <a:pt x="0" y="116715"/>
                      </a:cubicBezTo>
                      <a:lnTo>
                        <a:pt x="87016" y="116715"/>
                      </a:lnTo>
                      <a:lnTo>
                        <a:pt x="870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1" name="Graphic 694">
                  <a:extLst>
                    <a:ext uri="{FF2B5EF4-FFF2-40B4-BE49-F238E27FC236}">
                      <a16:creationId xmlns:a16="http://schemas.microsoft.com/office/drawing/2014/main" id="{F1C6BE02-FE2F-4A78-9E3A-9F57D3B35A5E}"/>
                    </a:ext>
                  </a:extLst>
                </p:cNvPr>
                <p:cNvSpPr/>
                <p:nvPr/>
              </p:nvSpPr>
              <p:spPr>
                <a:xfrm>
                  <a:off x="6712191" y="1484130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2" name="Graphic 694">
                  <a:extLst>
                    <a:ext uri="{FF2B5EF4-FFF2-40B4-BE49-F238E27FC236}">
                      <a16:creationId xmlns:a16="http://schemas.microsoft.com/office/drawing/2014/main" id="{8FE23071-A8F1-451B-B1D1-ECABF015E0B0}"/>
                    </a:ext>
                  </a:extLst>
                </p:cNvPr>
                <p:cNvSpPr/>
                <p:nvPr/>
              </p:nvSpPr>
              <p:spPr>
                <a:xfrm>
                  <a:off x="6413911" y="1665695"/>
                  <a:ext cx="505789" cy="116715"/>
                </a:xfrm>
                <a:custGeom>
                  <a:avLst/>
                  <a:gdLst>
                    <a:gd name="connsiteX0" fmla="*/ 505790 w 505789"/>
                    <a:gd name="connsiteY0" fmla="*/ 116715 h 116715"/>
                    <a:gd name="connsiteX1" fmla="*/ 505790 w 505789"/>
                    <a:gd name="connsiteY1" fmla="*/ 0 h 116715"/>
                    <a:gd name="connsiteX2" fmla="*/ 0 w 505789"/>
                    <a:gd name="connsiteY2" fmla="*/ 0 h 116715"/>
                    <a:gd name="connsiteX3" fmla="*/ 0 w 505789"/>
                    <a:gd name="connsiteY3" fmla="*/ 14921 h 116715"/>
                    <a:gd name="connsiteX4" fmla="*/ 154975 w 505789"/>
                    <a:gd name="connsiteY4" fmla="*/ 49211 h 116715"/>
                    <a:gd name="connsiteX5" fmla="*/ 154975 w 505789"/>
                    <a:gd name="connsiteY5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789" h="116715">
                      <a:moveTo>
                        <a:pt x="505790" y="116715"/>
                      </a:moveTo>
                      <a:lnTo>
                        <a:pt x="505790" y="0"/>
                      </a:lnTo>
                      <a:lnTo>
                        <a:pt x="0" y="0"/>
                      </a:lnTo>
                      <a:lnTo>
                        <a:pt x="0" y="14921"/>
                      </a:lnTo>
                      <a:lnTo>
                        <a:pt x="154975" y="49211"/>
                      </a:lnTo>
                      <a:lnTo>
                        <a:pt x="154975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3" name="Graphic 694">
                  <a:extLst>
                    <a:ext uri="{FF2B5EF4-FFF2-40B4-BE49-F238E27FC236}">
                      <a16:creationId xmlns:a16="http://schemas.microsoft.com/office/drawing/2014/main" id="{4DE5EAA1-3140-4655-BFCC-CF95A7B08351}"/>
                    </a:ext>
                  </a:extLst>
                </p:cNvPr>
                <p:cNvSpPr/>
                <p:nvPr/>
              </p:nvSpPr>
              <p:spPr>
                <a:xfrm>
                  <a:off x="5843248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90 w 505789"/>
                    <a:gd name="connsiteY1" fmla="*/ 0 h 103754"/>
                    <a:gd name="connsiteX2" fmla="*/ 505790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4" name="Graphic 694">
                  <a:extLst>
                    <a:ext uri="{FF2B5EF4-FFF2-40B4-BE49-F238E27FC236}">
                      <a16:creationId xmlns:a16="http://schemas.microsoft.com/office/drawing/2014/main" id="{40FC5AA1-A83F-4A5D-A9B5-16EB0CF31F37}"/>
                    </a:ext>
                  </a:extLst>
                </p:cNvPr>
                <p:cNvSpPr/>
                <p:nvPr/>
              </p:nvSpPr>
              <p:spPr>
                <a:xfrm>
                  <a:off x="5272609" y="1484130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5" name="Graphic 694">
                  <a:extLst>
                    <a:ext uri="{FF2B5EF4-FFF2-40B4-BE49-F238E27FC236}">
                      <a16:creationId xmlns:a16="http://schemas.microsoft.com/office/drawing/2014/main" id="{F1A933FD-A8F6-4C73-91A5-136573172EEB}"/>
                    </a:ext>
                  </a:extLst>
                </p:cNvPr>
                <p:cNvSpPr/>
                <p:nvPr/>
              </p:nvSpPr>
              <p:spPr>
                <a:xfrm>
                  <a:off x="5272609" y="1665695"/>
                  <a:ext cx="505789" cy="116715"/>
                </a:xfrm>
                <a:custGeom>
                  <a:avLst/>
                  <a:gdLst>
                    <a:gd name="connsiteX0" fmla="*/ 347108 w 505789"/>
                    <a:gd name="connsiteY0" fmla="*/ 49211 h 116715"/>
                    <a:gd name="connsiteX1" fmla="*/ 505790 w 505789"/>
                    <a:gd name="connsiteY1" fmla="*/ 14108 h 116715"/>
                    <a:gd name="connsiteX2" fmla="*/ 505790 w 505789"/>
                    <a:gd name="connsiteY2" fmla="*/ 0 h 116715"/>
                    <a:gd name="connsiteX3" fmla="*/ 0 w 505789"/>
                    <a:gd name="connsiteY3" fmla="*/ 0 h 116715"/>
                    <a:gd name="connsiteX4" fmla="*/ 0 w 505789"/>
                    <a:gd name="connsiteY4" fmla="*/ 116715 h 116715"/>
                    <a:gd name="connsiteX5" fmla="*/ 347108 w 505789"/>
                    <a:gd name="connsiteY5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789" h="116715">
                      <a:moveTo>
                        <a:pt x="347108" y="49211"/>
                      </a:moveTo>
                      <a:lnTo>
                        <a:pt x="505790" y="14108"/>
                      </a:lnTo>
                      <a:lnTo>
                        <a:pt x="505790" y="0"/>
                      </a:ln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347108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6" name="Graphic 694">
                  <a:extLst>
                    <a:ext uri="{FF2B5EF4-FFF2-40B4-BE49-F238E27FC236}">
                      <a16:creationId xmlns:a16="http://schemas.microsoft.com/office/drawing/2014/main" id="{9DAFB570-C285-4902-95AE-A174F90BD873}"/>
                    </a:ext>
                  </a:extLst>
                </p:cNvPr>
                <p:cNvSpPr/>
                <p:nvPr/>
              </p:nvSpPr>
              <p:spPr>
                <a:xfrm>
                  <a:off x="5272609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7" name="Graphic 694">
                  <a:extLst>
                    <a:ext uri="{FF2B5EF4-FFF2-40B4-BE49-F238E27FC236}">
                      <a16:creationId xmlns:a16="http://schemas.microsoft.com/office/drawing/2014/main" id="{48247F9C-5B0A-4885-BA66-D3CE8FB53811}"/>
                    </a:ext>
                  </a:extLst>
                </p:cNvPr>
                <p:cNvSpPr/>
                <p:nvPr/>
              </p:nvSpPr>
              <p:spPr>
                <a:xfrm>
                  <a:off x="5272585" y="2288223"/>
                  <a:ext cx="434937" cy="116715"/>
                </a:xfrm>
                <a:custGeom>
                  <a:avLst/>
                  <a:gdLst>
                    <a:gd name="connsiteX0" fmla="*/ 383862 w 434937"/>
                    <a:gd name="connsiteY0" fmla="*/ 0 h 116715"/>
                    <a:gd name="connsiteX1" fmla="*/ 0 w 434937"/>
                    <a:gd name="connsiteY1" fmla="*/ 0 h 116715"/>
                    <a:gd name="connsiteX2" fmla="*/ 0 w 434937"/>
                    <a:gd name="connsiteY2" fmla="*/ 116715 h 116715"/>
                    <a:gd name="connsiteX3" fmla="*/ 434938 w 434937"/>
                    <a:gd name="connsiteY3" fmla="*/ 116715 h 116715"/>
                    <a:gd name="connsiteX4" fmla="*/ 383862 w 434937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37" h="116715">
                      <a:moveTo>
                        <a:pt x="383862" y="0"/>
                      </a:move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434938" y="116715"/>
                      </a:lnTo>
                      <a:cubicBezTo>
                        <a:pt x="414373" y="79269"/>
                        <a:pt x="397300" y="40220"/>
                        <a:pt x="3838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778" name="Group 777">
            <a:extLst>
              <a:ext uri="{FF2B5EF4-FFF2-40B4-BE49-F238E27FC236}">
                <a16:creationId xmlns:a16="http://schemas.microsoft.com/office/drawing/2014/main" id="{C1738E44-E371-4E8A-A8C8-0B1FCB6DE87E}"/>
              </a:ext>
            </a:extLst>
          </p:cNvPr>
          <p:cNvGrpSpPr/>
          <p:nvPr/>
        </p:nvGrpSpPr>
        <p:grpSpPr>
          <a:xfrm>
            <a:off x="8820046" y="4233464"/>
            <a:ext cx="383096" cy="383096"/>
            <a:chOff x="4526001" y="650457"/>
            <a:chExt cx="3123355" cy="3123355"/>
          </a:xfrm>
        </p:grpSpPr>
        <p:sp>
          <p:nvSpPr>
            <p:cNvPr id="779" name="Graphic 661">
              <a:extLst>
                <a:ext uri="{FF2B5EF4-FFF2-40B4-BE49-F238E27FC236}">
                  <a16:creationId xmlns:a16="http://schemas.microsoft.com/office/drawing/2014/main" id="{2D1CDED2-2AAC-42D1-8230-EF52754BA30C}"/>
                </a:ext>
              </a:extLst>
            </p:cNvPr>
            <p:cNvSpPr/>
            <p:nvPr/>
          </p:nvSpPr>
          <p:spPr>
            <a:xfrm>
              <a:off x="4526001" y="650457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80" name="Graphic 661">
              <a:extLst>
                <a:ext uri="{FF2B5EF4-FFF2-40B4-BE49-F238E27FC236}">
                  <a16:creationId xmlns:a16="http://schemas.microsoft.com/office/drawing/2014/main" id="{984E6C8A-AA3A-44B5-AE0B-95F32DA8EC58}"/>
                </a:ext>
              </a:extLst>
            </p:cNvPr>
            <p:cNvGrpSpPr/>
            <p:nvPr/>
          </p:nvGrpSpPr>
          <p:grpSpPr>
            <a:xfrm>
              <a:off x="4989537" y="1454431"/>
              <a:ext cx="2314096" cy="1574805"/>
              <a:chOff x="4989537" y="1454431"/>
              <a:chExt cx="2314096" cy="1574805"/>
            </a:xfrm>
            <a:solidFill>
              <a:srgbClr val="FFFFFF"/>
            </a:solidFill>
          </p:grpSpPr>
          <p:grpSp>
            <p:nvGrpSpPr>
              <p:cNvPr id="781" name="Graphic 661">
                <a:extLst>
                  <a:ext uri="{FF2B5EF4-FFF2-40B4-BE49-F238E27FC236}">
                    <a16:creationId xmlns:a16="http://schemas.microsoft.com/office/drawing/2014/main" id="{2787482F-1926-4E41-A35A-1F1CAECB2259}"/>
                  </a:ext>
                </a:extLst>
              </p:cNvPr>
              <p:cNvGrpSpPr/>
              <p:nvPr/>
            </p:nvGrpSpPr>
            <p:grpSpPr>
              <a:xfrm>
                <a:off x="4989537" y="1454431"/>
                <a:ext cx="1997691" cy="1417056"/>
                <a:chOff x="4989537" y="1454431"/>
                <a:chExt cx="1997691" cy="1417056"/>
              </a:xfrm>
              <a:solidFill>
                <a:srgbClr val="FFFFFF"/>
              </a:solidFill>
            </p:grpSpPr>
            <p:sp>
              <p:nvSpPr>
                <p:cNvPr id="783" name="Graphic 661">
                  <a:extLst>
                    <a:ext uri="{FF2B5EF4-FFF2-40B4-BE49-F238E27FC236}">
                      <a16:creationId xmlns:a16="http://schemas.microsoft.com/office/drawing/2014/main" id="{87B4104C-29E9-457F-BE9D-0DA5A9C7D696}"/>
                    </a:ext>
                  </a:extLst>
                </p:cNvPr>
                <p:cNvSpPr/>
                <p:nvPr/>
              </p:nvSpPr>
              <p:spPr>
                <a:xfrm>
                  <a:off x="4989537" y="1454431"/>
                  <a:ext cx="1997691" cy="1417056"/>
                </a:xfrm>
                <a:custGeom>
                  <a:avLst/>
                  <a:gdLst>
                    <a:gd name="connsiteX0" fmla="*/ 411456 w 1997691"/>
                    <a:gd name="connsiteY0" fmla="*/ 217313 h 1417056"/>
                    <a:gd name="connsiteX1" fmla="*/ 1997691 w 1997691"/>
                    <a:gd name="connsiteY1" fmla="*/ 217313 h 1417056"/>
                    <a:gd name="connsiteX2" fmla="*/ 1997691 w 1997691"/>
                    <a:gd name="connsiteY2" fmla="*/ 74415 h 1417056"/>
                    <a:gd name="connsiteX3" fmla="*/ 1920168 w 1997691"/>
                    <a:gd name="connsiteY3" fmla="*/ 0 h 1417056"/>
                    <a:gd name="connsiteX4" fmla="*/ 1484848 w 1997691"/>
                    <a:gd name="connsiteY4" fmla="*/ 0 h 1417056"/>
                    <a:gd name="connsiteX5" fmla="*/ 1434154 w 1997691"/>
                    <a:gd name="connsiteY5" fmla="*/ 17862 h 1417056"/>
                    <a:gd name="connsiteX6" fmla="*/ 1314881 w 1997691"/>
                    <a:gd name="connsiteY6" fmla="*/ 125037 h 1417056"/>
                    <a:gd name="connsiteX7" fmla="*/ 1264187 w 1997691"/>
                    <a:gd name="connsiteY7" fmla="*/ 142899 h 1417056"/>
                    <a:gd name="connsiteX8" fmla="*/ 83477 w 1997691"/>
                    <a:gd name="connsiteY8" fmla="*/ 142899 h 1417056"/>
                    <a:gd name="connsiteX9" fmla="*/ 0 w 1997691"/>
                    <a:gd name="connsiteY9" fmla="*/ 226257 h 1417056"/>
                    <a:gd name="connsiteX10" fmla="*/ 0 w 1997691"/>
                    <a:gd name="connsiteY10" fmla="*/ 1417057 h 1417056"/>
                    <a:gd name="connsiteX11" fmla="*/ 274320 w 1997691"/>
                    <a:gd name="connsiteY11" fmla="*/ 321523 h 1417056"/>
                    <a:gd name="connsiteX12" fmla="*/ 411456 w 1997691"/>
                    <a:gd name="connsiteY12" fmla="*/ 217313 h 1417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97691" h="1417056">
                      <a:moveTo>
                        <a:pt x="411456" y="217313"/>
                      </a:moveTo>
                      <a:lnTo>
                        <a:pt x="1997691" y="217313"/>
                      </a:lnTo>
                      <a:lnTo>
                        <a:pt x="1997691" y="74415"/>
                      </a:lnTo>
                      <a:cubicBezTo>
                        <a:pt x="1997691" y="32736"/>
                        <a:pt x="1961919" y="0"/>
                        <a:pt x="1920168" y="0"/>
                      </a:cubicBezTo>
                      <a:lnTo>
                        <a:pt x="1484848" y="0"/>
                      </a:lnTo>
                      <a:cubicBezTo>
                        <a:pt x="1466962" y="0"/>
                        <a:pt x="1449075" y="5954"/>
                        <a:pt x="1434154" y="17862"/>
                      </a:cubicBezTo>
                      <a:lnTo>
                        <a:pt x="1314881" y="125037"/>
                      </a:lnTo>
                      <a:cubicBezTo>
                        <a:pt x="1302948" y="136945"/>
                        <a:pt x="1282073" y="142899"/>
                        <a:pt x="1264187" y="142899"/>
                      </a:cubicBezTo>
                      <a:lnTo>
                        <a:pt x="83477" y="142899"/>
                      </a:lnTo>
                      <a:cubicBezTo>
                        <a:pt x="38761" y="142899"/>
                        <a:pt x="0" y="178624"/>
                        <a:pt x="0" y="226257"/>
                      </a:cubicBezTo>
                      <a:lnTo>
                        <a:pt x="0" y="1417057"/>
                      </a:lnTo>
                      <a:lnTo>
                        <a:pt x="274320" y="321523"/>
                      </a:lnTo>
                      <a:cubicBezTo>
                        <a:pt x="289193" y="261957"/>
                        <a:pt x="348830" y="217313"/>
                        <a:pt x="411456" y="2173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4" name="Graphic 661">
                  <a:extLst>
                    <a:ext uri="{FF2B5EF4-FFF2-40B4-BE49-F238E27FC236}">
                      <a16:creationId xmlns:a16="http://schemas.microsoft.com/office/drawing/2014/main" id="{F3AEED53-9A5F-433B-8315-950EA83353F4}"/>
                    </a:ext>
                  </a:extLst>
                </p:cNvPr>
                <p:cNvSpPr/>
                <p:nvPr/>
              </p:nvSpPr>
              <p:spPr>
                <a:xfrm>
                  <a:off x="6431343" y="2650994"/>
                  <a:ext cx="107197" cy="141488"/>
                </a:xfrm>
                <a:custGeom>
                  <a:avLst/>
                  <a:gdLst>
                    <a:gd name="connsiteX0" fmla="*/ 53611 w 107197"/>
                    <a:gd name="connsiteY0" fmla="*/ 0 h 141488"/>
                    <a:gd name="connsiteX1" fmla="*/ 0 w 107197"/>
                    <a:gd name="connsiteY1" fmla="*/ 67791 h 141488"/>
                    <a:gd name="connsiteX2" fmla="*/ 53611 w 107197"/>
                    <a:gd name="connsiteY2" fmla="*/ 141488 h 141488"/>
                    <a:gd name="connsiteX3" fmla="*/ 107198 w 107197"/>
                    <a:gd name="connsiteY3" fmla="*/ 67791 h 141488"/>
                    <a:gd name="connsiteX4" fmla="*/ 53611 w 107197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197" h="141488">
                      <a:moveTo>
                        <a:pt x="53611" y="0"/>
                      </a:moveTo>
                      <a:cubicBezTo>
                        <a:pt x="23816" y="0"/>
                        <a:pt x="0" y="23577"/>
                        <a:pt x="0" y="67791"/>
                      </a:cubicBezTo>
                      <a:cubicBezTo>
                        <a:pt x="0" y="123793"/>
                        <a:pt x="23816" y="141488"/>
                        <a:pt x="53611" y="141488"/>
                      </a:cubicBezTo>
                      <a:cubicBezTo>
                        <a:pt x="83382" y="141488"/>
                        <a:pt x="107198" y="117911"/>
                        <a:pt x="107198" y="67791"/>
                      </a:cubicBezTo>
                      <a:cubicBezTo>
                        <a:pt x="107198" y="20636"/>
                        <a:pt x="86371" y="0"/>
                        <a:pt x="536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5" name="Graphic 661">
                  <a:extLst>
                    <a:ext uri="{FF2B5EF4-FFF2-40B4-BE49-F238E27FC236}">
                      <a16:creationId xmlns:a16="http://schemas.microsoft.com/office/drawing/2014/main" id="{0F85212B-F111-481A-8E19-3FA1417E166E}"/>
                    </a:ext>
                  </a:extLst>
                </p:cNvPr>
                <p:cNvSpPr/>
                <p:nvPr/>
              </p:nvSpPr>
              <p:spPr>
                <a:xfrm>
                  <a:off x="6149180" y="2650994"/>
                  <a:ext cx="105691" cy="141488"/>
                </a:xfrm>
                <a:custGeom>
                  <a:avLst/>
                  <a:gdLst>
                    <a:gd name="connsiteX0" fmla="*/ 54352 w 105691"/>
                    <a:gd name="connsiteY0" fmla="*/ 0 h 141488"/>
                    <a:gd name="connsiteX1" fmla="*/ 0 w 105691"/>
                    <a:gd name="connsiteY1" fmla="*/ 67791 h 141488"/>
                    <a:gd name="connsiteX2" fmla="*/ 51339 w 105691"/>
                    <a:gd name="connsiteY2" fmla="*/ 141488 h 141488"/>
                    <a:gd name="connsiteX3" fmla="*/ 105692 w 105691"/>
                    <a:gd name="connsiteY3" fmla="*/ 67791 h 141488"/>
                    <a:gd name="connsiteX4" fmla="*/ 54352 w 105691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691" h="141488">
                      <a:moveTo>
                        <a:pt x="54352" y="0"/>
                      </a:moveTo>
                      <a:cubicBezTo>
                        <a:pt x="24151" y="0"/>
                        <a:pt x="0" y="23577"/>
                        <a:pt x="0" y="67791"/>
                      </a:cubicBezTo>
                      <a:cubicBezTo>
                        <a:pt x="0" y="123793"/>
                        <a:pt x="21138" y="141488"/>
                        <a:pt x="51339" y="141488"/>
                      </a:cubicBezTo>
                      <a:cubicBezTo>
                        <a:pt x="84553" y="141488"/>
                        <a:pt x="105692" y="117911"/>
                        <a:pt x="105692" y="67791"/>
                      </a:cubicBezTo>
                      <a:cubicBezTo>
                        <a:pt x="105692" y="20636"/>
                        <a:pt x="84553" y="0"/>
                        <a:pt x="543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6" name="Graphic 661">
                  <a:extLst>
                    <a:ext uri="{FF2B5EF4-FFF2-40B4-BE49-F238E27FC236}">
                      <a16:creationId xmlns:a16="http://schemas.microsoft.com/office/drawing/2014/main" id="{5E592961-8EA9-4408-8151-9C668A845E4B}"/>
                    </a:ext>
                  </a:extLst>
                </p:cNvPr>
                <p:cNvSpPr/>
                <p:nvPr/>
              </p:nvSpPr>
              <p:spPr>
                <a:xfrm>
                  <a:off x="5857954" y="2578708"/>
                  <a:ext cx="83023" cy="137112"/>
                </a:xfrm>
                <a:custGeom>
                  <a:avLst/>
                  <a:gdLst>
                    <a:gd name="connsiteX0" fmla="*/ 0 w 83023"/>
                    <a:gd name="connsiteY0" fmla="*/ 137112 h 137112"/>
                    <a:gd name="connsiteX1" fmla="*/ 83023 w 83023"/>
                    <a:gd name="connsiteY1" fmla="*/ 137112 h 137112"/>
                    <a:gd name="connsiteX2" fmla="*/ 44022 w 83023"/>
                    <a:gd name="connsiteY2" fmla="*/ 0 h 137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023" h="137112">
                      <a:moveTo>
                        <a:pt x="0" y="137112"/>
                      </a:moveTo>
                      <a:lnTo>
                        <a:pt x="83023" y="137112"/>
                      </a:lnTo>
                      <a:lnTo>
                        <a:pt x="4402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7" name="Graphic 661">
                  <a:extLst>
                    <a:ext uri="{FF2B5EF4-FFF2-40B4-BE49-F238E27FC236}">
                      <a16:creationId xmlns:a16="http://schemas.microsoft.com/office/drawing/2014/main" id="{CD0FD8EC-70F3-4C8C-9135-294990C5292E}"/>
                    </a:ext>
                  </a:extLst>
                </p:cNvPr>
                <p:cNvSpPr/>
                <p:nvPr/>
              </p:nvSpPr>
              <p:spPr>
                <a:xfrm>
                  <a:off x="5992221" y="2007973"/>
                  <a:ext cx="369681" cy="367362"/>
                </a:xfrm>
                <a:custGeom>
                  <a:avLst/>
                  <a:gdLst>
                    <a:gd name="connsiteX0" fmla="*/ 184841 w 369681"/>
                    <a:gd name="connsiteY0" fmla="*/ 0 h 367362"/>
                    <a:gd name="connsiteX1" fmla="*/ 0 w 369681"/>
                    <a:gd name="connsiteY1" fmla="*/ 183693 h 367362"/>
                    <a:gd name="connsiteX2" fmla="*/ 184841 w 369681"/>
                    <a:gd name="connsiteY2" fmla="*/ 367362 h 367362"/>
                    <a:gd name="connsiteX3" fmla="*/ 369682 w 369681"/>
                    <a:gd name="connsiteY3" fmla="*/ 183693 h 367362"/>
                    <a:gd name="connsiteX4" fmla="*/ 184841 w 369681"/>
                    <a:gd name="connsiteY4" fmla="*/ 0 h 367362"/>
                    <a:gd name="connsiteX5" fmla="*/ 184841 w 369681"/>
                    <a:gd name="connsiteY5" fmla="*/ 263679 h 367362"/>
                    <a:gd name="connsiteX6" fmla="*/ 104353 w 369681"/>
                    <a:gd name="connsiteY6" fmla="*/ 183693 h 367362"/>
                    <a:gd name="connsiteX7" fmla="*/ 184841 w 369681"/>
                    <a:gd name="connsiteY7" fmla="*/ 103707 h 367362"/>
                    <a:gd name="connsiteX8" fmla="*/ 265329 w 369681"/>
                    <a:gd name="connsiteY8" fmla="*/ 183693 h 367362"/>
                    <a:gd name="connsiteX9" fmla="*/ 184841 w 369681"/>
                    <a:gd name="connsiteY9" fmla="*/ 263679 h 367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9681" h="367362">
                      <a:moveTo>
                        <a:pt x="184841" y="0"/>
                      </a:moveTo>
                      <a:cubicBezTo>
                        <a:pt x="83477" y="0"/>
                        <a:pt x="0" y="82951"/>
                        <a:pt x="0" y="183693"/>
                      </a:cubicBezTo>
                      <a:cubicBezTo>
                        <a:pt x="0" y="284411"/>
                        <a:pt x="83477" y="367362"/>
                        <a:pt x="184841" y="367362"/>
                      </a:cubicBezTo>
                      <a:cubicBezTo>
                        <a:pt x="286205" y="367362"/>
                        <a:pt x="369682" y="284411"/>
                        <a:pt x="369682" y="183693"/>
                      </a:cubicBezTo>
                      <a:cubicBezTo>
                        <a:pt x="369682" y="82975"/>
                        <a:pt x="286205" y="0"/>
                        <a:pt x="184841" y="0"/>
                      </a:cubicBezTo>
                      <a:close/>
                      <a:moveTo>
                        <a:pt x="184841" y="263679"/>
                      </a:moveTo>
                      <a:cubicBezTo>
                        <a:pt x="140125" y="263679"/>
                        <a:pt x="104353" y="228122"/>
                        <a:pt x="104353" y="183693"/>
                      </a:cubicBezTo>
                      <a:cubicBezTo>
                        <a:pt x="104353" y="139264"/>
                        <a:pt x="140125" y="103707"/>
                        <a:pt x="184841" y="103707"/>
                      </a:cubicBezTo>
                      <a:cubicBezTo>
                        <a:pt x="229556" y="103707"/>
                        <a:pt x="265329" y="139264"/>
                        <a:pt x="265329" y="183693"/>
                      </a:cubicBezTo>
                      <a:cubicBezTo>
                        <a:pt x="265329" y="228122"/>
                        <a:pt x="229556" y="263679"/>
                        <a:pt x="184841" y="2636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782" name="Graphic 661">
                <a:extLst>
                  <a:ext uri="{FF2B5EF4-FFF2-40B4-BE49-F238E27FC236}">
                    <a16:creationId xmlns:a16="http://schemas.microsoft.com/office/drawing/2014/main" id="{72C3D2EB-1D74-45C8-AF1A-7BD6ECFEC2C8}"/>
                  </a:ext>
                </a:extLst>
              </p:cNvPr>
              <p:cNvSpPr/>
              <p:nvPr/>
            </p:nvSpPr>
            <p:spPr>
              <a:xfrm>
                <a:off x="5086778" y="1786355"/>
                <a:ext cx="2216855" cy="1242880"/>
              </a:xfrm>
              <a:custGeom>
                <a:avLst/>
                <a:gdLst>
                  <a:gd name="connsiteX0" fmla="*/ 2215421 w 2216855"/>
                  <a:gd name="connsiteY0" fmla="*/ 32353 h 1242880"/>
                  <a:gd name="connsiteX1" fmla="*/ 2215588 w 2216855"/>
                  <a:gd name="connsiteY1" fmla="*/ 31779 h 1242880"/>
                  <a:gd name="connsiteX2" fmla="*/ 2212886 w 2216855"/>
                  <a:gd name="connsiteY2" fmla="*/ 11191 h 1242880"/>
                  <a:gd name="connsiteX3" fmla="*/ 2184503 w 2216855"/>
                  <a:gd name="connsiteY3" fmla="*/ 0 h 1242880"/>
                  <a:gd name="connsiteX4" fmla="*/ 357257 w 2216855"/>
                  <a:gd name="connsiteY4" fmla="*/ 0 h 1242880"/>
                  <a:gd name="connsiteX5" fmla="*/ 290972 w 2216855"/>
                  <a:gd name="connsiteY5" fmla="*/ 49163 h 1242880"/>
                  <a:gd name="connsiteX6" fmla="*/ 290853 w 2216855"/>
                  <a:gd name="connsiteY6" fmla="*/ 49737 h 1242880"/>
                  <a:gd name="connsiteX7" fmla="*/ 290709 w 2216855"/>
                  <a:gd name="connsiteY7" fmla="*/ 50311 h 1242880"/>
                  <a:gd name="connsiteX8" fmla="*/ 1564 w 2216855"/>
                  <a:gd name="connsiteY8" fmla="*/ 1209906 h 1242880"/>
                  <a:gd name="connsiteX9" fmla="*/ 1420 w 2216855"/>
                  <a:gd name="connsiteY9" fmla="*/ 1210504 h 1242880"/>
                  <a:gd name="connsiteX10" fmla="*/ 1253 w 2216855"/>
                  <a:gd name="connsiteY10" fmla="*/ 1211102 h 1242880"/>
                  <a:gd name="connsiteX11" fmla="*/ 4122 w 2216855"/>
                  <a:gd name="connsiteY11" fmla="*/ 1232336 h 1242880"/>
                  <a:gd name="connsiteX12" fmla="*/ 29350 w 2216855"/>
                  <a:gd name="connsiteY12" fmla="*/ 1242881 h 1242880"/>
                  <a:gd name="connsiteX13" fmla="*/ 1859561 w 2216855"/>
                  <a:gd name="connsiteY13" fmla="*/ 1242881 h 1242880"/>
                  <a:gd name="connsiteX14" fmla="*/ 1925845 w 2216855"/>
                  <a:gd name="connsiteY14" fmla="*/ 1193718 h 1242880"/>
                  <a:gd name="connsiteX15" fmla="*/ 1925965 w 2216855"/>
                  <a:gd name="connsiteY15" fmla="*/ 1193144 h 1242880"/>
                  <a:gd name="connsiteX16" fmla="*/ 1926108 w 2216855"/>
                  <a:gd name="connsiteY16" fmla="*/ 1192570 h 1242880"/>
                  <a:gd name="connsiteX17" fmla="*/ 2215254 w 2216855"/>
                  <a:gd name="connsiteY17" fmla="*/ 32975 h 1242880"/>
                  <a:gd name="connsiteX18" fmla="*/ 2215421 w 2216855"/>
                  <a:gd name="connsiteY18" fmla="*/ 32353 h 1242880"/>
                  <a:gd name="connsiteX19" fmla="*/ 893797 w 2216855"/>
                  <a:gd name="connsiteY19" fmla="*/ 1052182 h 1242880"/>
                  <a:gd name="connsiteX20" fmla="*/ 869957 w 2216855"/>
                  <a:gd name="connsiteY20" fmla="*/ 977648 h 1242880"/>
                  <a:gd name="connsiteX21" fmla="*/ 756685 w 2216855"/>
                  <a:gd name="connsiteY21" fmla="*/ 977648 h 1242880"/>
                  <a:gd name="connsiteX22" fmla="*/ 735810 w 2216855"/>
                  <a:gd name="connsiteY22" fmla="*/ 1052182 h 1242880"/>
                  <a:gd name="connsiteX23" fmla="*/ 661300 w 2216855"/>
                  <a:gd name="connsiteY23" fmla="*/ 1052182 h 1242880"/>
                  <a:gd name="connsiteX24" fmla="*/ 774571 w 2216855"/>
                  <a:gd name="connsiteY24" fmla="*/ 733218 h 1242880"/>
                  <a:gd name="connsiteX25" fmla="*/ 858025 w 2216855"/>
                  <a:gd name="connsiteY25" fmla="*/ 733218 h 1242880"/>
                  <a:gd name="connsiteX26" fmla="*/ 971297 w 2216855"/>
                  <a:gd name="connsiteY26" fmla="*/ 1052182 h 1242880"/>
                  <a:gd name="connsiteX27" fmla="*/ 893797 w 2216855"/>
                  <a:gd name="connsiteY27" fmla="*/ 1052182 h 1242880"/>
                  <a:gd name="connsiteX28" fmla="*/ 1129284 w 2216855"/>
                  <a:gd name="connsiteY28" fmla="*/ 1058136 h 1242880"/>
                  <a:gd name="connsiteX29" fmla="*/ 1066682 w 2216855"/>
                  <a:gd name="connsiteY29" fmla="*/ 1031306 h 1242880"/>
                  <a:gd name="connsiteX30" fmla="*/ 1066682 w 2216855"/>
                  <a:gd name="connsiteY30" fmla="*/ 1129681 h 1242880"/>
                  <a:gd name="connsiteX31" fmla="*/ 995137 w 2216855"/>
                  <a:gd name="connsiteY31" fmla="*/ 1129681 h 1242880"/>
                  <a:gd name="connsiteX32" fmla="*/ 995137 w 2216855"/>
                  <a:gd name="connsiteY32" fmla="*/ 819660 h 1242880"/>
                  <a:gd name="connsiteX33" fmla="*/ 1048796 w 2216855"/>
                  <a:gd name="connsiteY33" fmla="*/ 819660 h 1242880"/>
                  <a:gd name="connsiteX34" fmla="*/ 1060728 w 2216855"/>
                  <a:gd name="connsiteY34" fmla="*/ 846490 h 1242880"/>
                  <a:gd name="connsiteX35" fmla="*/ 1135238 w 2216855"/>
                  <a:gd name="connsiteY35" fmla="*/ 813706 h 1242880"/>
                  <a:gd name="connsiteX36" fmla="*/ 1239567 w 2216855"/>
                  <a:gd name="connsiteY36" fmla="*/ 932956 h 1242880"/>
                  <a:gd name="connsiteX37" fmla="*/ 1129284 w 2216855"/>
                  <a:gd name="connsiteY37" fmla="*/ 1058136 h 1242880"/>
                  <a:gd name="connsiteX38" fmla="*/ 1409486 w 2216855"/>
                  <a:gd name="connsiteY38" fmla="*/ 1058136 h 1242880"/>
                  <a:gd name="connsiteX39" fmla="*/ 1346884 w 2216855"/>
                  <a:gd name="connsiteY39" fmla="*/ 1031306 h 1242880"/>
                  <a:gd name="connsiteX40" fmla="*/ 1346884 w 2216855"/>
                  <a:gd name="connsiteY40" fmla="*/ 1129681 h 1242880"/>
                  <a:gd name="connsiteX41" fmla="*/ 1278328 w 2216855"/>
                  <a:gd name="connsiteY41" fmla="*/ 1129681 h 1242880"/>
                  <a:gd name="connsiteX42" fmla="*/ 1278328 w 2216855"/>
                  <a:gd name="connsiteY42" fmla="*/ 819660 h 1242880"/>
                  <a:gd name="connsiteX43" fmla="*/ 1328998 w 2216855"/>
                  <a:gd name="connsiteY43" fmla="*/ 819660 h 1242880"/>
                  <a:gd name="connsiteX44" fmla="*/ 1343895 w 2216855"/>
                  <a:gd name="connsiteY44" fmla="*/ 846490 h 1242880"/>
                  <a:gd name="connsiteX45" fmla="*/ 1415441 w 2216855"/>
                  <a:gd name="connsiteY45" fmla="*/ 813706 h 1242880"/>
                  <a:gd name="connsiteX46" fmla="*/ 1519769 w 2216855"/>
                  <a:gd name="connsiteY46" fmla="*/ 932956 h 1242880"/>
                  <a:gd name="connsiteX47" fmla="*/ 1409486 w 2216855"/>
                  <a:gd name="connsiteY47" fmla="*/ 1058136 h 1242880"/>
                  <a:gd name="connsiteX48" fmla="*/ 622538 w 2216855"/>
                  <a:gd name="connsiteY48" fmla="*/ 405311 h 1242880"/>
                  <a:gd name="connsiteX49" fmla="*/ 1558507 w 2216855"/>
                  <a:gd name="connsiteY49" fmla="*/ 405311 h 1242880"/>
                  <a:gd name="connsiteX50" fmla="*/ 622538 w 2216855"/>
                  <a:gd name="connsiteY50" fmla="*/ 405311 h 124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16855" h="1242880">
                    <a:moveTo>
                      <a:pt x="2215421" y="32353"/>
                    </a:moveTo>
                    <a:lnTo>
                      <a:pt x="2215588" y="31779"/>
                    </a:lnTo>
                    <a:cubicBezTo>
                      <a:pt x="2217932" y="23601"/>
                      <a:pt x="2217023" y="16667"/>
                      <a:pt x="2212886" y="11191"/>
                    </a:cubicBezTo>
                    <a:cubicBezTo>
                      <a:pt x="2207530" y="4065"/>
                      <a:pt x="2197176" y="0"/>
                      <a:pt x="2184503" y="0"/>
                    </a:cubicBezTo>
                    <a:lnTo>
                      <a:pt x="357257" y="0"/>
                    </a:lnTo>
                    <a:cubicBezTo>
                      <a:pt x="329112" y="0"/>
                      <a:pt x="296305" y="24343"/>
                      <a:pt x="290972" y="49163"/>
                    </a:cubicBezTo>
                    <a:lnTo>
                      <a:pt x="290853" y="49737"/>
                    </a:lnTo>
                    <a:lnTo>
                      <a:pt x="290709" y="50311"/>
                    </a:lnTo>
                    <a:lnTo>
                      <a:pt x="1564" y="1209906"/>
                    </a:lnTo>
                    <a:lnTo>
                      <a:pt x="1420" y="1210504"/>
                    </a:lnTo>
                    <a:lnTo>
                      <a:pt x="1253" y="1211102"/>
                    </a:lnTo>
                    <a:cubicBezTo>
                      <a:pt x="-1114" y="1219375"/>
                      <a:pt x="-110" y="1226717"/>
                      <a:pt x="4122" y="1232336"/>
                    </a:cubicBezTo>
                    <a:cubicBezTo>
                      <a:pt x="9168" y="1239031"/>
                      <a:pt x="18374" y="1242881"/>
                      <a:pt x="29350" y="1242881"/>
                    </a:cubicBezTo>
                    <a:lnTo>
                      <a:pt x="1859561" y="1242881"/>
                    </a:lnTo>
                    <a:cubicBezTo>
                      <a:pt x="1887681" y="1242881"/>
                      <a:pt x="1920513" y="1218539"/>
                      <a:pt x="1925845" y="1193718"/>
                    </a:cubicBezTo>
                    <a:lnTo>
                      <a:pt x="1925965" y="1193144"/>
                    </a:lnTo>
                    <a:lnTo>
                      <a:pt x="1926108" y="1192570"/>
                    </a:lnTo>
                    <a:lnTo>
                      <a:pt x="2215254" y="32975"/>
                    </a:lnTo>
                    <a:lnTo>
                      <a:pt x="2215421" y="32353"/>
                    </a:lnTo>
                    <a:close/>
                    <a:moveTo>
                      <a:pt x="893797" y="1052182"/>
                    </a:moveTo>
                    <a:lnTo>
                      <a:pt x="869957" y="977648"/>
                    </a:lnTo>
                    <a:lnTo>
                      <a:pt x="756685" y="977648"/>
                    </a:lnTo>
                    <a:lnTo>
                      <a:pt x="735810" y="1052182"/>
                    </a:lnTo>
                    <a:lnTo>
                      <a:pt x="661300" y="1052182"/>
                    </a:lnTo>
                    <a:lnTo>
                      <a:pt x="774571" y="733218"/>
                    </a:lnTo>
                    <a:lnTo>
                      <a:pt x="858025" y="733218"/>
                    </a:lnTo>
                    <a:lnTo>
                      <a:pt x="971297" y="1052182"/>
                    </a:lnTo>
                    <a:lnTo>
                      <a:pt x="893797" y="1052182"/>
                    </a:lnTo>
                    <a:close/>
                    <a:moveTo>
                      <a:pt x="1129284" y="1058136"/>
                    </a:moveTo>
                    <a:cubicBezTo>
                      <a:pt x="1102455" y="1058136"/>
                      <a:pt x="1081579" y="1049193"/>
                      <a:pt x="1066682" y="1031306"/>
                    </a:cubicBezTo>
                    <a:lnTo>
                      <a:pt x="1066682" y="1129681"/>
                    </a:lnTo>
                    <a:lnTo>
                      <a:pt x="995137" y="1129681"/>
                    </a:lnTo>
                    <a:lnTo>
                      <a:pt x="995137" y="819660"/>
                    </a:lnTo>
                    <a:lnTo>
                      <a:pt x="1048796" y="819660"/>
                    </a:lnTo>
                    <a:lnTo>
                      <a:pt x="1060728" y="846490"/>
                    </a:lnTo>
                    <a:cubicBezTo>
                      <a:pt x="1078614" y="828603"/>
                      <a:pt x="1102455" y="813706"/>
                      <a:pt x="1135238" y="813706"/>
                    </a:cubicBezTo>
                    <a:cubicBezTo>
                      <a:pt x="1197840" y="813706"/>
                      <a:pt x="1239567" y="855433"/>
                      <a:pt x="1239567" y="932956"/>
                    </a:cubicBezTo>
                    <a:cubicBezTo>
                      <a:pt x="1239567" y="1010455"/>
                      <a:pt x="1191886" y="1058136"/>
                      <a:pt x="1129284" y="1058136"/>
                    </a:cubicBezTo>
                    <a:close/>
                    <a:moveTo>
                      <a:pt x="1409486" y="1058136"/>
                    </a:moveTo>
                    <a:cubicBezTo>
                      <a:pt x="1385646" y="1058136"/>
                      <a:pt x="1361805" y="1049193"/>
                      <a:pt x="1346884" y="1031306"/>
                    </a:cubicBezTo>
                    <a:lnTo>
                      <a:pt x="1346884" y="1129681"/>
                    </a:lnTo>
                    <a:lnTo>
                      <a:pt x="1278328" y="1129681"/>
                    </a:lnTo>
                    <a:lnTo>
                      <a:pt x="1278328" y="819660"/>
                    </a:lnTo>
                    <a:lnTo>
                      <a:pt x="1328998" y="819660"/>
                    </a:lnTo>
                    <a:lnTo>
                      <a:pt x="1343895" y="846490"/>
                    </a:lnTo>
                    <a:cubicBezTo>
                      <a:pt x="1358793" y="828603"/>
                      <a:pt x="1385622" y="813706"/>
                      <a:pt x="1415441" y="813706"/>
                    </a:cubicBezTo>
                    <a:cubicBezTo>
                      <a:pt x="1478043" y="813706"/>
                      <a:pt x="1519769" y="855433"/>
                      <a:pt x="1519769" y="932956"/>
                    </a:cubicBezTo>
                    <a:cubicBezTo>
                      <a:pt x="1519769" y="1010455"/>
                      <a:pt x="1472088" y="1058136"/>
                      <a:pt x="1409486" y="1058136"/>
                    </a:cubicBezTo>
                    <a:close/>
                    <a:moveTo>
                      <a:pt x="622538" y="405311"/>
                    </a:moveTo>
                    <a:cubicBezTo>
                      <a:pt x="881865" y="53563"/>
                      <a:pt x="1299180" y="53563"/>
                      <a:pt x="1558507" y="405311"/>
                    </a:cubicBezTo>
                    <a:cubicBezTo>
                      <a:pt x="1299180" y="757058"/>
                      <a:pt x="881865" y="757058"/>
                      <a:pt x="622538" y="4053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97" name="Group 796">
            <a:extLst>
              <a:ext uri="{FF2B5EF4-FFF2-40B4-BE49-F238E27FC236}">
                <a16:creationId xmlns:a16="http://schemas.microsoft.com/office/drawing/2014/main" id="{9AA053A2-C967-4B42-A069-6E2DF7C43E3D}"/>
              </a:ext>
            </a:extLst>
          </p:cNvPr>
          <p:cNvGrpSpPr/>
          <p:nvPr/>
        </p:nvGrpSpPr>
        <p:grpSpPr>
          <a:xfrm>
            <a:off x="9340082" y="4232856"/>
            <a:ext cx="383702" cy="383702"/>
            <a:chOff x="4527459" y="640845"/>
            <a:chExt cx="3123355" cy="3123355"/>
          </a:xfrm>
        </p:grpSpPr>
        <p:sp>
          <p:nvSpPr>
            <p:cNvPr id="790" name="Graphic 788">
              <a:extLst>
                <a:ext uri="{FF2B5EF4-FFF2-40B4-BE49-F238E27FC236}">
                  <a16:creationId xmlns:a16="http://schemas.microsoft.com/office/drawing/2014/main" id="{49B7E00D-9385-43C3-AD74-7395B7B1B0E3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91" name="Graphic 788">
              <a:extLst>
                <a:ext uri="{FF2B5EF4-FFF2-40B4-BE49-F238E27FC236}">
                  <a16:creationId xmlns:a16="http://schemas.microsoft.com/office/drawing/2014/main" id="{54E53AFE-EB76-42A6-BB6C-C0B7ACCA7AD9}"/>
                </a:ext>
              </a:extLst>
            </p:cNvPr>
            <p:cNvGrpSpPr/>
            <p:nvPr/>
          </p:nvGrpSpPr>
          <p:grpSpPr>
            <a:xfrm>
              <a:off x="4809885" y="1024061"/>
              <a:ext cx="2548364" cy="2460151"/>
              <a:chOff x="4809885" y="1024061"/>
              <a:chExt cx="2548364" cy="2460151"/>
            </a:xfrm>
            <a:solidFill>
              <a:srgbClr val="FFFFFF"/>
            </a:solidFill>
          </p:grpSpPr>
          <p:sp>
            <p:nvSpPr>
              <p:cNvPr id="792" name="Graphic 788">
                <a:extLst>
                  <a:ext uri="{FF2B5EF4-FFF2-40B4-BE49-F238E27FC236}">
                    <a16:creationId xmlns:a16="http://schemas.microsoft.com/office/drawing/2014/main" id="{024FDD9F-80FC-478A-BD13-D552FD096530}"/>
                  </a:ext>
                </a:extLst>
              </p:cNvPr>
              <p:cNvSpPr/>
              <p:nvPr/>
            </p:nvSpPr>
            <p:spPr>
              <a:xfrm>
                <a:off x="6241935" y="1024061"/>
                <a:ext cx="495794" cy="362579"/>
              </a:xfrm>
              <a:custGeom>
                <a:avLst/>
                <a:gdLst>
                  <a:gd name="connsiteX0" fmla="*/ 16643 w 495794"/>
                  <a:gd name="connsiteY0" fmla="*/ 184052 h 362579"/>
                  <a:gd name="connsiteX1" fmla="*/ 13917 w 495794"/>
                  <a:gd name="connsiteY1" fmla="*/ 209183 h 362579"/>
                  <a:gd name="connsiteX2" fmla="*/ 24916 w 495794"/>
                  <a:gd name="connsiteY2" fmla="*/ 212005 h 362579"/>
                  <a:gd name="connsiteX3" fmla="*/ 41535 w 495794"/>
                  <a:gd name="connsiteY3" fmla="*/ 212005 h 362579"/>
                  <a:gd name="connsiteX4" fmla="*/ 44357 w 495794"/>
                  <a:gd name="connsiteY4" fmla="*/ 212005 h 362579"/>
                  <a:gd name="connsiteX5" fmla="*/ 99761 w 495794"/>
                  <a:gd name="connsiteY5" fmla="*/ 245410 h 362579"/>
                  <a:gd name="connsiteX6" fmla="*/ 146821 w 495794"/>
                  <a:gd name="connsiteY6" fmla="*/ 262196 h 362579"/>
                  <a:gd name="connsiteX7" fmla="*/ 174535 w 495794"/>
                  <a:gd name="connsiteY7" fmla="*/ 262196 h 362579"/>
                  <a:gd name="connsiteX8" fmla="*/ 193975 w 495794"/>
                  <a:gd name="connsiteY8" fmla="*/ 273364 h 362579"/>
                  <a:gd name="connsiteX9" fmla="*/ 171809 w 495794"/>
                  <a:gd name="connsiteY9" fmla="*/ 304043 h 362579"/>
                  <a:gd name="connsiteX10" fmla="*/ 166261 w 495794"/>
                  <a:gd name="connsiteY10" fmla="*/ 337520 h 362579"/>
                  <a:gd name="connsiteX11" fmla="*/ 185606 w 495794"/>
                  <a:gd name="connsiteY11" fmla="*/ 362580 h 362579"/>
                  <a:gd name="connsiteX12" fmla="*/ 227117 w 495794"/>
                  <a:gd name="connsiteY12" fmla="*/ 334722 h 362579"/>
                  <a:gd name="connsiteX13" fmla="*/ 243736 w 495794"/>
                  <a:gd name="connsiteY13" fmla="*/ 278911 h 362579"/>
                  <a:gd name="connsiteX14" fmla="*/ 368462 w 495794"/>
                  <a:gd name="connsiteY14" fmla="*/ 175706 h 362579"/>
                  <a:gd name="connsiteX15" fmla="*/ 365640 w 495794"/>
                  <a:gd name="connsiteY15" fmla="*/ 153372 h 362579"/>
                  <a:gd name="connsiteX16" fmla="*/ 382259 w 495794"/>
                  <a:gd name="connsiteY16" fmla="*/ 117146 h 362579"/>
                  <a:gd name="connsiteX17" fmla="*/ 398878 w 495794"/>
                  <a:gd name="connsiteY17" fmla="*/ 103181 h 362579"/>
                  <a:gd name="connsiteX18" fmla="*/ 418223 w 495794"/>
                  <a:gd name="connsiteY18" fmla="*/ 78049 h 362579"/>
                  <a:gd name="connsiteX19" fmla="*/ 421045 w 495794"/>
                  <a:gd name="connsiteY19" fmla="*/ 75323 h 362579"/>
                  <a:gd name="connsiteX20" fmla="*/ 440390 w 495794"/>
                  <a:gd name="connsiteY20" fmla="*/ 78049 h 362579"/>
                  <a:gd name="connsiteX21" fmla="*/ 445937 w 495794"/>
                  <a:gd name="connsiteY21" fmla="*/ 78049 h 362579"/>
                  <a:gd name="connsiteX22" fmla="*/ 479175 w 495794"/>
                  <a:gd name="connsiteY22" fmla="*/ 86490 h 362579"/>
                  <a:gd name="connsiteX23" fmla="*/ 495794 w 495794"/>
                  <a:gd name="connsiteY23" fmla="*/ 80871 h 362579"/>
                  <a:gd name="connsiteX24" fmla="*/ 335176 w 495794"/>
                  <a:gd name="connsiteY24" fmla="*/ 0 h 362579"/>
                  <a:gd name="connsiteX25" fmla="*/ 357343 w 495794"/>
                  <a:gd name="connsiteY25" fmla="*/ 16715 h 362579"/>
                  <a:gd name="connsiteX26" fmla="*/ 387783 w 495794"/>
                  <a:gd name="connsiteY26" fmla="*/ 44572 h 362579"/>
                  <a:gd name="connsiteX27" fmla="*/ 373962 w 495794"/>
                  <a:gd name="connsiteY27" fmla="*/ 55739 h 362579"/>
                  <a:gd name="connsiteX28" fmla="*/ 335176 w 495794"/>
                  <a:gd name="connsiteY28" fmla="*/ 44572 h 362579"/>
                  <a:gd name="connsiteX29" fmla="*/ 282498 w 495794"/>
                  <a:gd name="connsiteY29" fmla="*/ 64156 h 362579"/>
                  <a:gd name="connsiteX30" fmla="*/ 263153 w 495794"/>
                  <a:gd name="connsiteY30" fmla="*/ 50192 h 362579"/>
                  <a:gd name="connsiteX31" fmla="*/ 290867 w 495794"/>
                  <a:gd name="connsiteY31" fmla="*/ 16715 h 362579"/>
                  <a:gd name="connsiteX32" fmla="*/ 285319 w 495794"/>
                  <a:gd name="connsiteY32" fmla="*/ 19536 h 362579"/>
                  <a:gd name="connsiteX33" fmla="*/ 263153 w 495794"/>
                  <a:gd name="connsiteY33" fmla="*/ 27882 h 362579"/>
                  <a:gd name="connsiteX34" fmla="*/ 232641 w 495794"/>
                  <a:gd name="connsiteY34" fmla="*/ 41846 h 362579"/>
                  <a:gd name="connsiteX35" fmla="*/ 202201 w 495794"/>
                  <a:gd name="connsiteY35" fmla="*/ 44572 h 362579"/>
                  <a:gd name="connsiteX36" fmla="*/ 155142 w 495794"/>
                  <a:gd name="connsiteY36" fmla="*/ 69704 h 362579"/>
                  <a:gd name="connsiteX37" fmla="*/ 130178 w 495794"/>
                  <a:gd name="connsiteY37" fmla="*/ 75323 h 362579"/>
                  <a:gd name="connsiteX38" fmla="*/ 74773 w 495794"/>
                  <a:gd name="connsiteY38" fmla="*/ 103181 h 362579"/>
                  <a:gd name="connsiteX39" fmla="*/ 22167 w 495794"/>
                  <a:gd name="connsiteY39" fmla="*/ 133860 h 362579"/>
                  <a:gd name="connsiteX40" fmla="*/ 0 w 495794"/>
                  <a:gd name="connsiteY40" fmla="*/ 164539 h 362579"/>
                  <a:gd name="connsiteX41" fmla="*/ 16643 w 495794"/>
                  <a:gd name="connsiteY41" fmla="*/ 184052 h 36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95794" h="362579">
                    <a:moveTo>
                      <a:pt x="16643" y="184052"/>
                    </a:moveTo>
                    <a:cubicBezTo>
                      <a:pt x="16643" y="189671"/>
                      <a:pt x="8369" y="200838"/>
                      <a:pt x="13917" y="209183"/>
                    </a:cubicBezTo>
                    <a:cubicBezTo>
                      <a:pt x="16643" y="212005"/>
                      <a:pt x="22191" y="212005"/>
                      <a:pt x="24916" y="212005"/>
                    </a:cubicBezTo>
                    <a:lnTo>
                      <a:pt x="41535" y="212005"/>
                    </a:lnTo>
                    <a:lnTo>
                      <a:pt x="44357" y="212005"/>
                    </a:lnTo>
                    <a:cubicBezTo>
                      <a:pt x="69249" y="214731"/>
                      <a:pt x="83143" y="234243"/>
                      <a:pt x="99761" y="245410"/>
                    </a:cubicBezTo>
                    <a:cubicBezTo>
                      <a:pt x="113583" y="251030"/>
                      <a:pt x="130201" y="259375"/>
                      <a:pt x="146821" y="262196"/>
                    </a:cubicBezTo>
                    <a:lnTo>
                      <a:pt x="174535" y="262196"/>
                    </a:lnTo>
                    <a:cubicBezTo>
                      <a:pt x="185606" y="262196"/>
                      <a:pt x="191153" y="264922"/>
                      <a:pt x="193975" y="273364"/>
                    </a:cubicBezTo>
                    <a:cubicBezTo>
                      <a:pt x="196701" y="287256"/>
                      <a:pt x="174535" y="292876"/>
                      <a:pt x="171809" y="304043"/>
                    </a:cubicBezTo>
                    <a:cubicBezTo>
                      <a:pt x="182880" y="317936"/>
                      <a:pt x="166261" y="323555"/>
                      <a:pt x="166261" y="337520"/>
                    </a:cubicBezTo>
                    <a:cubicBezTo>
                      <a:pt x="166261" y="345865"/>
                      <a:pt x="177332" y="359758"/>
                      <a:pt x="185606" y="362580"/>
                    </a:cubicBezTo>
                    <a:cubicBezTo>
                      <a:pt x="202225" y="362580"/>
                      <a:pt x="221594" y="348615"/>
                      <a:pt x="227117" y="334722"/>
                    </a:cubicBezTo>
                    <a:cubicBezTo>
                      <a:pt x="235463" y="315210"/>
                      <a:pt x="232665" y="292876"/>
                      <a:pt x="243736" y="278911"/>
                    </a:cubicBezTo>
                    <a:cubicBezTo>
                      <a:pt x="313034" y="281733"/>
                      <a:pt x="371188" y="248232"/>
                      <a:pt x="368462" y="175706"/>
                    </a:cubicBezTo>
                    <a:cubicBezTo>
                      <a:pt x="365640" y="170159"/>
                      <a:pt x="362915" y="161742"/>
                      <a:pt x="365640" y="153372"/>
                    </a:cubicBezTo>
                    <a:cubicBezTo>
                      <a:pt x="365640" y="142205"/>
                      <a:pt x="385081" y="131038"/>
                      <a:pt x="382259" y="117146"/>
                    </a:cubicBezTo>
                    <a:cubicBezTo>
                      <a:pt x="390533" y="114324"/>
                      <a:pt x="396081" y="108705"/>
                      <a:pt x="398878" y="103181"/>
                    </a:cubicBezTo>
                    <a:cubicBezTo>
                      <a:pt x="404426" y="92014"/>
                      <a:pt x="409950" y="80847"/>
                      <a:pt x="418223" y="78049"/>
                    </a:cubicBezTo>
                    <a:cubicBezTo>
                      <a:pt x="421045" y="78049"/>
                      <a:pt x="421045" y="75323"/>
                      <a:pt x="421045" y="75323"/>
                    </a:cubicBezTo>
                    <a:cubicBezTo>
                      <a:pt x="426593" y="75323"/>
                      <a:pt x="434866" y="75323"/>
                      <a:pt x="440390" y="78049"/>
                    </a:cubicBezTo>
                    <a:lnTo>
                      <a:pt x="445937" y="78049"/>
                    </a:lnTo>
                    <a:cubicBezTo>
                      <a:pt x="454283" y="80871"/>
                      <a:pt x="468104" y="86490"/>
                      <a:pt x="479175" y="86490"/>
                    </a:cubicBezTo>
                    <a:cubicBezTo>
                      <a:pt x="484723" y="86490"/>
                      <a:pt x="490247" y="83669"/>
                      <a:pt x="495794" y="80871"/>
                    </a:cubicBezTo>
                    <a:cubicBezTo>
                      <a:pt x="443187" y="50192"/>
                      <a:pt x="390509" y="22334"/>
                      <a:pt x="335176" y="0"/>
                    </a:cubicBezTo>
                    <a:cubicBezTo>
                      <a:pt x="340724" y="5548"/>
                      <a:pt x="351795" y="11167"/>
                      <a:pt x="357343" y="16715"/>
                    </a:cubicBezTo>
                    <a:cubicBezTo>
                      <a:pt x="371164" y="25060"/>
                      <a:pt x="382235" y="30679"/>
                      <a:pt x="387783" y="44572"/>
                    </a:cubicBezTo>
                    <a:cubicBezTo>
                      <a:pt x="382235" y="53013"/>
                      <a:pt x="379509" y="55739"/>
                      <a:pt x="373962" y="55739"/>
                    </a:cubicBezTo>
                    <a:cubicBezTo>
                      <a:pt x="362891" y="58561"/>
                      <a:pt x="348997" y="47394"/>
                      <a:pt x="335176" y="44572"/>
                    </a:cubicBezTo>
                    <a:cubicBezTo>
                      <a:pt x="321283" y="44572"/>
                      <a:pt x="299117" y="66906"/>
                      <a:pt x="282498" y="64156"/>
                    </a:cubicBezTo>
                    <a:cubicBezTo>
                      <a:pt x="274224" y="64156"/>
                      <a:pt x="268677" y="61335"/>
                      <a:pt x="263153" y="50192"/>
                    </a:cubicBezTo>
                    <a:cubicBezTo>
                      <a:pt x="268701" y="36227"/>
                      <a:pt x="285319" y="30679"/>
                      <a:pt x="290867" y="16715"/>
                    </a:cubicBezTo>
                    <a:cubicBezTo>
                      <a:pt x="288045" y="16715"/>
                      <a:pt x="285319" y="16715"/>
                      <a:pt x="285319" y="19536"/>
                    </a:cubicBezTo>
                    <a:cubicBezTo>
                      <a:pt x="276974" y="22358"/>
                      <a:pt x="271427" y="25084"/>
                      <a:pt x="263153" y="27882"/>
                    </a:cubicBezTo>
                    <a:cubicBezTo>
                      <a:pt x="254808" y="33501"/>
                      <a:pt x="243712" y="39048"/>
                      <a:pt x="232641" y="41846"/>
                    </a:cubicBezTo>
                    <a:cubicBezTo>
                      <a:pt x="221570" y="44572"/>
                      <a:pt x="213296" y="41846"/>
                      <a:pt x="202201" y="44572"/>
                    </a:cubicBezTo>
                    <a:cubicBezTo>
                      <a:pt x="185582" y="50192"/>
                      <a:pt x="174487" y="64156"/>
                      <a:pt x="155142" y="69704"/>
                    </a:cubicBezTo>
                    <a:cubicBezTo>
                      <a:pt x="146797" y="72525"/>
                      <a:pt x="138523" y="72525"/>
                      <a:pt x="130178" y="75323"/>
                    </a:cubicBezTo>
                    <a:cubicBezTo>
                      <a:pt x="113559" y="80871"/>
                      <a:pt x="91392" y="92038"/>
                      <a:pt x="74773" y="103181"/>
                    </a:cubicBezTo>
                    <a:cubicBezTo>
                      <a:pt x="55428" y="111526"/>
                      <a:pt x="33262" y="122693"/>
                      <a:pt x="22167" y="133860"/>
                    </a:cubicBezTo>
                    <a:cubicBezTo>
                      <a:pt x="16619" y="139408"/>
                      <a:pt x="0" y="158992"/>
                      <a:pt x="0" y="164539"/>
                    </a:cubicBezTo>
                    <a:cubicBezTo>
                      <a:pt x="24" y="172885"/>
                      <a:pt x="16643" y="175706"/>
                      <a:pt x="16643" y="1840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3" name="Graphic 788">
                <a:extLst>
                  <a:ext uri="{FF2B5EF4-FFF2-40B4-BE49-F238E27FC236}">
                    <a16:creationId xmlns:a16="http://schemas.microsoft.com/office/drawing/2014/main" id="{60AF32EA-69CF-4729-BACA-35D6B66997FD}"/>
                  </a:ext>
                </a:extLst>
              </p:cNvPr>
              <p:cNvSpPr/>
              <p:nvPr/>
            </p:nvSpPr>
            <p:spPr>
              <a:xfrm>
                <a:off x="6790408" y="1149575"/>
                <a:ext cx="66427" cy="55715"/>
              </a:xfrm>
              <a:custGeom>
                <a:avLst/>
                <a:gdLst>
                  <a:gd name="connsiteX0" fmla="*/ 22191 w 66427"/>
                  <a:gd name="connsiteY0" fmla="*/ 55715 h 55715"/>
                  <a:gd name="connsiteX1" fmla="*/ 55357 w 66427"/>
                  <a:gd name="connsiteY1" fmla="*/ 47370 h 55715"/>
                  <a:gd name="connsiteX2" fmla="*/ 66428 w 66427"/>
                  <a:gd name="connsiteY2" fmla="*/ 39025 h 55715"/>
                  <a:gd name="connsiteX3" fmla="*/ 13821 w 66427"/>
                  <a:gd name="connsiteY3" fmla="*/ 0 h 55715"/>
                  <a:gd name="connsiteX4" fmla="*/ 0 w 66427"/>
                  <a:gd name="connsiteY4" fmla="*/ 30679 h 55715"/>
                  <a:gd name="connsiteX5" fmla="*/ 22191 w 66427"/>
                  <a:gd name="connsiteY5" fmla="*/ 55715 h 5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27" h="55715">
                    <a:moveTo>
                      <a:pt x="22191" y="55715"/>
                    </a:moveTo>
                    <a:cubicBezTo>
                      <a:pt x="33262" y="55715"/>
                      <a:pt x="47083" y="52989"/>
                      <a:pt x="55357" y="47370"/>
                    </a:cubicBezTo>
                    <a:cubicBezTo>
                      <a:pt x="60904" y="44644"/>
                      <a:pt x="63702" y="41822"/>
                      <a:pt x="66428" y="39025"/>
                    </a:cubicBezTo>
                    <a:cubicBezTo>
                      <a:pt x="49809" y="25060"/>
                      <a:pt x="33262" y="13893"/>
                      <a:pt x="13821" y="0"/>
                    </a:cubicBezTo>
                    <a:cubicBezTo>
                      <a:pt x="11095" y="13893"/>
                      <a:pt x="0" y="16715"/>
                      <a:pt x="0" y="30679"/>
                    </a:cubicBezTo>
                    <a:cubicBezTo>
                      <a:pt x="2774" y="44644"/>
                      <a:pt x="13845" y="52989"/>
                      <a:pt x="22191" y="557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4" name="Graphic 788">
                <a:extLst>
                  <a:ext uri="{FF2B5EF4-FFF2-40B4-BE49-F238E27FC236}">
                    <a16:creationId xmlns:a16="http://schemas.microsoft.com/office/drawing/2014/main" id="{53929D2F-5A95-4491-8CDF-6306CA9ECBFD}"/>
                  </a:ext>
                </a:extLst>
              </p:cNvPr>
              <p:cNvSpPr/>
              <p:nvPr/>
            </p:nvSpPr>
            <p:spPr>
              <a:xfrm>
                <a:off x="5916061" y="2058475"/>
                <a:ext cx="507248" cy="638047"/>
              </a:xfrm>
              <a:custGeom>
                <a:avLst/>
                <a:gdLst>
                  <a:gd name="connsiteX0" fmla="*/ 174439 w 507248"/>
                  <a:gd name="connsiteY0" fmla="*/ 638048 h 638047"/>
                  <a:gd name="connsiteX1" fmla="*/ 493833 w 507248"/>
                  <a:gd name="connsiteY1" fmla="*/ 221235 h 638047"/>
                  <a:gd name="connsiteX2" fmla="*/ 507248 w 507248"/>
                  <a:gd name="connsiteY2" fmla="*/ 98327 h 638047"/>
                  <a:gd name="connsiteX3" fmla="*/ 507248 w 507248"/>
                  <a:gd name="connsiteY3" fmla="*/ 0 h 638047"/>
                  <a:gd name="connsiteX4" fmla="*/ 0 w 507248"/>
                  <a:gd name="connsiteY4" fmla="*/ 507248 h 638047"/>
                  <a:gd name="connsiteX5" fmla="*/ 174439 w 507248"/>
                  <a:gd name="connsiteY5" fmla="*/ 638048 h 638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7248" h="638047">
                    <a:moveTo>
                      <a:pt x="174439" y="638048"/>
                    </a:moveTo>
                    <a:cubicBezTo>
                      <a:pt x="338166" y="552538"/>
                      <a:pt x="458946" y="397563"/>
                      <a:pt x="493833" y="221235"/>
                    </a:cubicBezTo>
                    <a:cubicBezTo>
                      <a:pt x="504570" y="181158"/>
                      <a:pt x="507248" y="141082"/>
                      <a:pt x="507248" y="98327"/>
                    </a:cubicBezTo>
                    <a:lnTo>
                      <a:pt x="507248" y="0"/>
                    </a:lnTo>
                    <a:lnTo>
                      <a:pt x="0" y="507248"/>
                    </a:lnTo>
                    <a:cubicBezTo>
                      <a:pt x="50383" y="559449"/>
                      <a:pt x="108513" y="603901"/>
                      <a:pt x="174439" y="638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5" name="Graphic 788">
                <a:extLst>
                  <a:ext uri="{FF2B5EF4-FFF2-40B4-BE49-F238E27FC236}">
                    <a16:creationId xmlns:a16="http://schemas.microsoft.com/office/drawing/2014/main" id="{9787A77E-D11F-4F88-A040-2FEC8BF86619}"/>
                  </a:ext>
                </a:extLst>
              </p:cNvPr>
              <p:cNvSpPr/>
              <p:nvPr/>
            </p:nvSpPr>
            <p:spPr>
              <a:xfrm>
                <a:off x="5755013" y="1913640"/>
                <a:ext cx="585990" cy="555646"/>
              </a:xfrm>
              <a:custGeom>
                <a:avLst/>
                <a:gdLst>
                  <a:gd name="connsiteX0" fmla="*/ 335487 w 585990"/>
                  <a:gd name="connsiteY0" fmla="*/ 0 h 555646"/>
                  <a:gd name="connsiteX1" fmla="*/ 0 w 585990"/>
                  <a:gd name="connsiteY1" fmla="*/ 77475 h 555646"/>
                  <a:gd name="connsiteX2" fmla="*/ 0 w 585990"/>
                  <a:gd name="connsiteY2" fmla="*/ 243139 h 555646"/>
                  <a:gd name="connsiteX3" fmla="*/ 13415 w 585990"/>
                  <a:gd name="connsiteY3" fmla="*/ 366047 h 555646"/>
                  <a:gd name="connsiteX4" fmla="*/ 89360 w 585990"/>
                  <a:gd name="connsiteY4" fmla="*/ 555646 h 555646"/>
                  <a:gd name="connsiteX5" fmla="*/ 585991 w 585990"/>
                  <a:gd name="connsiteY5" fmla="*/ 59015 h 555646"/>
                  <a:gd name="connsiteX6" fmla="*/ 335487 w 585990"/>
                  <a:gd name="connsiteY6" fmla="*/ 0 h 555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990" h="555646">
                    <a:moveTo>
                      <a:pt x="335487" y="0"/>
                    </a:moveTo>
                    <a:lnTo>
                      <a:pt x="0" y="77475"/>
                    </a:lnTo>
                    <a:lnTo>
                      <a:pt x="0" y="243139"/>
                    </a:lnTo>
                    <a:cubicBezTo>
                      <a:pt x="0" y="285893"/>
                      <a:pt x="2678" y="325970"/>
                      <a:pt x="13415" y="366047"/>
                    </a:cubicBezTo>
                    <a:cubicBezTo>
                      <a:pt x="26781" y="432618"/>
                      <a:pt x="53133" y="497348"/>
                      <a:pt x="89360" y="555646"/>
                    </a:cubicBezTo>
                    <a:lnTo>
                      <a:pt x="585991" y="59015"/>
                    </a:lnTo>
                    <a:cubicBezTo>
                      <a:pt x="537473" y="48063"/>
                      <a:pt x="459519" y="29938"/>
                      <a:pt x="3354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6" name="Graphic 788">
                <a:extLst>
                  <a:ext uri="{FF2B5EF4-FFF2-40B4-BE49-F238E27FC236}">
                    <a16:creationId xmlns:a16="http://schemas.microsoft.com/office/drawing/2014/main" id="{D8655A06-0317-437F-92E0-961E09EDC265}"/>
                  </a:ext>
                </a:extLst>
              </p:cNvPr>
              <p:cNvSpPr/>
              <p:nvPr/>
            </p:nvSpPr>
            <p:spPr>
              <a:xfrm>
                <a:off x="4809885" y="1202541"/>
                <a:ext cx="2548364" cy="2281671"/>
              </a:xfrm>
              <a:custGeom>
                <a:avLst/>
                <a:gdLst>
                  <a:gd name="connsiteX0" fmla="*/ 2523424 w 2548364"/>
                  <a:gd name="connsiteY0" fmla="*/ 744791 h 2281671"/>
                  <a:gd name="connsiteX1" fmla="*/ 2506805 w 2548364"/>
                  <a:gd name="connsiteY1" fmla="*/ 677813 h 2281671"/>
                  <a:gd name="connsiteX2" fmla="*/ 2492983 w 2548364"/>
                  <a:gd name="connsiteY2" fmla="*/ 630443 h 2281671"/>
                  <a:gd name="connsiteX3" fmla="*/ 2174402 w 2548364"/>
                  <a:gd name="connsiteY3" fmla="*/ 97609 h 2281671"/>
                  <a:gd name="connsiteX4" fmla="*/ 2118998 w 2548364"/>
                  <a:gd name="connsiteY4" fmla="*/ 44620 h 2281671"/>
                  <a:gd name="connsiteX5" fmla="*/ 2116272 w 2548364"/>
                  <a:gd name="connsiteY5" fmla="*/ 61406 h 2281671"/>
                  <a:gd name="connsiteX6" fmla="*/ 2166153 w 2548364"/>
                  <a:gd name="connsiteY6" fmla="*/ 97633 h 2281671"/>
                  <a:gd name="connsiteX7" fmla="*/ 2177224 w 2548364"/>
                  <a:gd name="connsiteY7" fmla="*/ 117241 h 2281671"/>
                  <a:gd name="connsiteX8" fmla="*/ 2193843 w 2548364"/>
                  <a:gd name="connsiteY8" fmla="*/ 139479 h 2281671"/>
                  <a:gd name="connsiteX9" fmla="*/ 2171676 w 2548364"/>
                  <a:gd name="connsiteY9" fmla="*/ 195290 h 2281671"/>
                  <a:gd name="connsiteX10" fmla="*/ 2155057 w 2548364"/>
                  <a:gd name="connsiteY10" fmla="*/ 220422 h 2281671"/>
                  <a:gd name="connsiteX11" fmla="*/ 2174402 w 2548364"/>
                  <a:gd name="connsiteY11" fmla="*/ 234315 h 2281671"/>
                  <a:gd name="connsiteX12" fmla="*/ 2185473 w 2548364"/>
                  <a:gd name="connsiteY12" fmla="*/ 234315 h 2281671"/>
                  <a:gd name="connsiteX13" fmla="*/ 2199295 w 2548364"/>
                  <a:gd name="connsiteY13" fmla="*/ 242756 h 2281671"/>
                  <a:gd name="connsiteX14" fmla="*/ 2193843 w 2548364"/>
                  <a:gd name="connsiteY14" fmla="*/ 273435 h 2281671"/>
                  <a:gd name="connsiteX15" fmla="*/ 2185497 w 2548364"/>
                  <a:gd name="connsiteY15" fmla="*/ 309662 h 2281671"/>
                  <a:gd name="connsiteX16" fmla="*/ 2182771 w 2548364"/>
                  <a:gd name="connsiteY16" fmla="*/ 309662 h 2281671"/>
                  <a:gd name="connsiteX17" fmla="*/ 2155057 w 2548364"/>
                  <a:gd name="connsiteY17" fmla="*/ 292948 h 2281671"/>
                  <a:gd name="connsiteX18" fmla="*/ 2132891 w 2548364"/>
                  <a:gd name="connsiteY18" fmla="*/ 290126 h 2281671"/>
                  <a:gd name="connsiteX19" fmla="*/ 2130069 w 2548364"/>
                  <a:gd name="connsiteY19" fmla="*/ 290126 h 2281671"/>
                  <a:gd name="connsiteX20" fmla="*/ 2107903 w 2548364"/>
                  <a:gd name="connsiteY20" fmla="*/ 287328 h 2281671"/>
                  <a:gd name="connsiteX21" fmla="*/ 2080188 w 2548364"/>
                  <a:gd name="connsiteY21" fmla="*/ 284602 h 2281671"/>
                  <a:gd name="connsiteX22" fmla="*/ 2058022 w 2548364"/>
                  <a:gd name="connsiteY22" fmla="*/ 278983 h 2281671"/>
                  <a:gd name="connsiteX23" fmla="*/ 2118974 w 2548364"/>
                  <a:gd name="connsiteY23" fmla="*/ 212005 h 2281671"/>
                  <a:gd name="connsiteX24" fmla="*/ 2138415 w 2548364"/>
                  <a:gd name="connsiteY24" fmla="*/ 189767 h 2281671"/>
                  <a:gd name="connsiteX25" fmla="*/ 2130069 w 2548364"/>
                  <a:gd name="connsiteY25" fmla="*/ 186969 h 2281671"/>
                  <a:gd name="connsiteX26" fmla="*/ 2102355 w 2548364"/>
                  <a:gd name="connsiteY26" fmla="*/ 198136 h 2281671"/>
                  <a:gd name="connsiteX27" fmla="*/ 2060843 w 2548364"/>
                  <a:gd name="connsiteY27" fmla="*/ 217648 h 2281671"/>
                  <a:gd name="connsiteX28" fmla="*/ 1983273 w 2548364"/>
                  <a:gd name="connsiteY28" fmla="*/ 223196 h 2281671"/>
                  <a:gd name="connsiteX29" fmla="*/ 2002713 w 2548364"/>
                  <a:gd name="connsiteY29" fmla="*/ 245530 h 2281671"/>
                  <a:gd name="connsiteX30" fmla="*/ 1988820 w 2548364"/>
                  <a:gd name="connsiteY30" fmla="*/ 245530 h 2281671"/>
                  <a:gd name="connsiteX31" fmla="*/ 1972201 w 2548364"/>
                  <a:gd name="connsiteY31" fmla="*/ 239982 h 2281671"/>
                  <a:gd name="connsiteX32" fmla="*/ 1966653 w 2548364"/>
                  <a:gd name="connsiteY32" fmla="*/ 223196 h 2281671"/>
                  <a:gd name="connsiteX33" fmla="*/ 1947309 w 2548364"/>
                  <a:gd name="connsiteY33" fmla="*/ 217648 h 2281671"/>
                  <a:gd name="connsiteX34" fmla="*/ 1922344 w 2548364"/>
                  <a:gd name="connsiteY34" fmla="*/ 217648 h 2281671"/>
                  <a:gd name="connsiteX35" fmla="*/ 1889107 w 2548364"/>
                  <a:gd name="connsiteY35" fmla="*/ 242780 h 2281671"/>
                  <a:gd name="connsiteX36" fmla="*/ 1902999 w 2548364"/>
                  <a:gd name="connsiteY36" fmla="*/ 242780 h 2281671"/>
                  <a:gd name="connsiteX37" fmla="*/ 1933439 w 2548364"/>
                  <a:gd name="connsiteY37" fmla="*/ 245506 h 2281671"/>
                  <a:gd name="connsiteX38" fmla="*/ 1947333 w 2548364"/>
                  <a:gd name="connsiteY38" fmla="*/ 253851 h 2281671"/>
                  <a:gd name="connsiteX39" fmla="*/ 1914095 w 2548364"/>
                  <a:gd name="connsiteY39" fmla="*/ 309662 h 2281671"/>
                  <a:gd name="connsiteX40" fmla="*/ 1933439 w 2548364"/>
                  <a:gd name="connsiteY40" fmla="*/ 331972 h 2281671"/>
                  <a:gd name="connsiteX41" fmla="*/ 1952880 w 2548364"/>
                  <a:gd name="connsiteY41" fmla="*/ 326425 h 2281671"/>
                  <a:gd name="connsiteX42" fmla="*/ 1955606 w 2548364"/>
                  <a:gd name="connsiteY42" fmla="*/ 326425 h 2281671"/>
                  <a:gd name="connsiteX43" fmla="*/ 1969499 w 2548364"/>
                  <a:gd name="connsiteY43" fmla="*/ 334770 h 2281671"/>
                  <a:gd name="connsiteX44" fmla="*/ 2008285 w 2548364"/>
                  <a:gd name="connsiteY44" fmla="*/ 309638 h 2281671"/>
                  <a:gd name="connsiteX45" fmla="*/ 2011011 w 2548364"/>
                  <a:gd name="connsiteY45" fmla="*/ 309638 h 2281671"/>
                  <a:gd name="connsiteX46" fmla="*/ 1972225 w 2548364"/>
                  <a:gd name="connsiteY46" fmla="*/ 354282 h 2281671"/>
                  <a:gd name="connsiteX47" fmla="*/ 1900202 w 2548364"/>
                  <a:gd name="connsiteY47" fmla="*/ 373794 h 2281671"/>
                  <a:gd name="connsiteX48" fmla="*/ 1858690 w 2548364"/>
                  <a:gd name="connsiteY48" fmla="*/ 393307 h 2281671"/>
                  <a:gd name="connsiteX49" fmla="*/ 1847619 w 2548364"/>
                  <a:gd name="connsiteY49" fmla="*/ 384962 h 2281671"/>
                  <a:gd name="connsiteX50" fmla="*/ 1866964 w 2548364"/>
                  <a:gd name="connsiteY50" fmla="*/ 357104 h 2281671"/>
                  <a:gd name="connsiteX51" fmla="*/ 1808833 w 2548364"/>
                  <a:gd name="connsiteY51" fmla="*/ 373818 h 2281671"/>
                  <a:gd name="connsiteX52" fmla="*/ 1720167 w 2548364"/>
                  <a:gd name="connsiteY52" fmla="*/ 426808 h 2281671"/>
                  <a:gd name="connsiteX53" fmla="*/ 1720167 w 2548364"/>
                  <a:gd name="connsiteY53" fmla="*/ 449142 h 2281671"/>
                  <a:gd name="connsiteX54" fmla="*/ 1684179 w 2548364"/>
                  <a:gd name="connsiteY54" fmla="*/ 457487 h 2281671"/>
                  <a:gd name="connsiteX55" fmla="*/ 1650941 w 2548364"/>
                  <a:gd name="connsiteY55" fmla="*/ 474202 h 2281671"/>
                  <a:gd name="connsiteX56" fmla="*/ 1628775 w 2548364"/>
                  <a:gd name="connsiteY56" fmla="*/ 476999 h 2281671"/>
                  <a:gd name="connsiteX57" fmla="*/ 1622558 w 2548364"/>
                  <a:gd name="connsiteY57" fmla="*/ 481280 h 2281671"/>
                  <a:gd name="connsiteX58" fmla="*/ 1280949 w 2548364"/>
                  <a:gd name="connsiteY58" fmla="*/ 403995 h 2281671"/>
                  <a:gd name="connsiteX59" fmla="*/ 707082 w 2548364"/>
                  <a:gd name="connsiteY59" fmla="*/ 533097 h 2281671"/>
                  <a:gd name="connsiteX60" fmla="*/ 707082 w 2548364"/>
                  <a:gd name="connsiteY60" fmla="*/ 954285 h 2281671"/>
                  <a:gd name="connsiteX61" fmla="*/ 719253 w 2548364"/>
                  <a:gd name="connsiteY61" fmla="*/ 1097376 h 2281671"/>
                  <a:gd name="connsiteX62" fmla="*/ 700841 w 2548364"/>
                  <a:gd name="connsiteY62" fmla="*/ 1090704 h 2281671"/>
                  <a:gd name="connsiteX63" fmla="*/ 670401 w 2548364"/>
                  <a:gd name="connsiteY63" fmla="*/ 1068394 h 2281671"/>
                  <a:gd name="connsiteX64" fmla="*/ 645436 w 2548364"/>
                  <a:gd name="connsiteY64" fmla="*/ 1040441 h 2281671"/>
                  <a:gd name="connsiteX65" fmla="*/ 656508 w 2548364"/>
                  <a:gd name="connsiteY65" fmla="*/ 1007036 h 2281671"/>
                  <a:gd name="connsiteX66" fmla="*/ 617722 w 2548364"/>
                  <a:gd name="connsiteY66" fmla="*/ 926093 h 2281671"/>
                  <a:gd name="connsiteX67" fmla="*/ 581735 w 2548364"/>
                  <a:gd name="connsiteY67" fmla="*/ 884247 h 2281671"/>
                  <a:gd name="connsiteX68" fmla="*/ 581735 w 2548364"/>
                  <a:gd name="connsiteY68" fmla="*/ 861913 h 2281671"/>
                  <a:gd name="connsiteX69" fmla="*/ 554020 w 2548364"/>
                  <a:gd name="connsiteY69" fmla="*/ 825686 h 2281671"/>
                  <a:gd name="connsiteX70" fmla="*/ 526306 w 2548364"/>
                  <a:gd name="connsiteY70" fmla="*/ 789387 h 2281671"/>
                  <a:gd name="connsiteX71" fmla="*/ 526306 w 2548364"/>
                  <a:gd name="connsiteY71" fmla="*/ 741994 h 2281671"/>
                  <a:gd name="connsiteX72" fmla="*/ 484795 w 2548364"/>
                  <a:gd name="connsiteY72" fmla="*/ 761506 h 2281671"/>
                  <a:gd name="connsiteX73" fmla="*/ 501414 w 2548364"/>
                  <a:gd name="connsiteY73" fmla="*/ 795007 h 2281671"/>
                  <a:gd name="connsiteX74" fmla="*/ 509687 w 2548364"/>
                  <a:gd name="connsiteY74" fmla="*/ 828484 h 2281671"/>
                  <a:gd name="connsiteX75" fmla="*/ 529128 w 2548364"/>
                  <a:gd name="connsiteY75" fmla="*/ 861889 h 2281671"/>
                  <a:gd name="connsiteX76" fmla="*/ 540127 w 2548364"/>
                  <a:gd name="connsiteY76" fmla="*/ 917700 h 2281671"/>
                  <a:gd name="connsiteX77" fmla="*/ 554020 w 2548364"/>
                  <a:gd name="connsiteY77" fmla="*/ 953999 h 2281671"/>
                  <a:gd name="connsiteX78" fmla="*/ 526306 w 2548364"/>
                  <a:gd name="connsiteY78" fmla="*/ 934391 h 2281671"/>
                  <a:gd name="connsiteX79" fmla="*/ 501414 w 2548364"/>
                  <a:gd name="connsiteY79" fmla="*/ 909331 h 2281671"/>
                  <a:gd name="connsiteX80" fmla="*/ 504139 w 2548364"/>
                  <a:gd name="connsiteY80" fmla="*/ 878651 h 2281671"/>
                  <a:gd name="connsiteX81" fmla="*/ 457080 w 2548364"/>
                  <a:gd name="connsiteY81" fmla="*/ 836805 h 2281671"/>
                  <a:gd name="connsiteX82" fmla="*/ 473699 w 2548364"/>
                  <a:gd name="connsiteY82" fmla="*/ 806126 h 2281671"/>
                  <a:gd name="connsiteX83" fmla="*/ 451533 w 2548364"/>
                  <a:gd name="connsiteY83" fmla="*/ 769827 h 2281671"/>
                  <a:gd name="connsiteX84" fmla="*/ 445985 w 2548364"/>
                  <a:gd name="connsiteY84" fmla="*/ 725183 h 2281671"/>
                  <a:gd name="connsiteX85" fmla="*/ 443187 w 2548364"/>
                  <a:gd name="connsiteY85" fmla="*/ 680611 h 2281671"/>
                  <a:gd name="connsiteX86" fmla="*/ 415473 w 2548364"/>
                  <a:gd name="connsiteY86" fmla="*/ 652658 h 2281671"/>
                  <a:gd name="connsiteX87" fmla="*/ 385033 w 2548364"/>
                  <a:gd name="connsiteY87" fmla="*/ 635943 h 2281671"/>
                  <a:gd name="connsiteX88" fmla="*/ 373962 w 2548364"/>
                  <a:gd name="connsiteY88" fmla="*/ 599645 h 2281671"/>
                  <a:gd name="connsiteX89" fmla="*/ 373962 w 2548364"/>
                  <a:gd name="connsiteY89" fmla="*/ 541108 h 2281671"/>
                  <a:gd name="connsiteX90" fmla="*/ 373962 w 2548364"/>
                  <a:gd name="connsiteY90" fmla="*/ 488095 h 2281671"/>
                  <a:gd name="connsiteX91" fmla="*/ 368414 w 2548364"/>
                  <a:gd name="connsiteY91" fmla="*/ 488095 h 2281671"/>
                  <a:gd name="connsiteX92" fmla="*/ 368414 w 2548364"/>
                  <a:gd name="connsiteY92" fmla="*/ 485297 h 2281671"/>
                  <a:gd name="connsiteX93" fmla="*/ 396128 w 2548364"/>
                  <a:gd name="connsiteY93" fmla="*/ 449070 h 2281671"/>
                  <a:gd name="connsiteX94" fmla="*/ 409950 w 2548364"/>
                  <a:gd name="connsiteY94" fmla="*/ 415593 h 2281671"/>
                  <a:gd name="connsiteX95" fmla="*/ 459806 w 2548364"/>
                  <a:gd name="connsiteY95" fmla="*/ 359782 h 2281671"/>
                  <a:gd name="connsiteX96" fmla="*/ 501414 w 2548364"/>
                  <a:gd name="connsiteY96" fmla="*/ 295626 h 2281671"/>
                  <a:gd name="connsiteX97" fmla="*/ 512485 w 2548364"/>
                  <a:gd name="connsiteY97" fmla="*/ 259399 h 2281671"/>
                  <a:gd name="connsiteX98" fmla="*/ 487521 w 2548364"/>
                  <a:gd name="connsiteY98" fmla="*/ 214755 h 2281671"/>
                  <a:gd name="connsiteX99" fmla="*/ 506961 w 2548364"/>
                  <a:gd name="connsiteY99" fmla="*/ 195243 h 2281671"/>
                  <a:gd name="connsiteX100" fmla="*/ 512509 w 2548364"/>
                  <a:gd name="connsiteY100" fmla="*/ 167385 h 2281671"/>
                  <a:gd name="connsiteX101" fmla="*/ 506961 w 2548364"/>
                  <a:gd name="connsiteY101" fmla="*/ 125539 h 2281671"/>
                  <a:gd name="connsiteX102" fmla="*/ 520782 w 2548364"/>
                  <a:gd name="connsiteY102" fmla="*/ 92038 h 2281671"/>
                  <a:gd name="connsiteX103" fmla="*/ 512509 w 2548364"/>
                  <a:gd name="connsiteY103" fmla="*/ 86418 h 2281671"/>
                  <a:gd name="connsiteX104" fmla="*/ 490342 w 2548364"/>
                  <a:gd name="connsiteY104" fmla="*/ 92038 h 2281671"/>
                  <a:gd name="connsiteX105" fmla="*/ 481997 w 2548364"/>
                  <a:gd name="connsiteY105" fmla="*/ 89240 h 2281671"/>
                  <a:gd name="connsiteX106" fmla="*/ 484819 w 2548364"/>
                  <a:gd name="connsiteY106" fmla="*/ 55763 h 2281671"/>
                  <a:gd name="connsiteX107" fmla="*/ 481997 w 2548364"/>
                  <a:gd name="connsiteY107" fmla="*/ 39048 h 2281671"/>
                  <a:gd name="connsiteX108" fmla="*/ 490342 w 2548364"/>
                  <a:gd name="connsiteY108" fmla="*/ 16715 h 2281671"/>
                  <a:gd name="connsiteX109" fmla="*/ 481997 w 2548364"/>
                  <a:gd name="connsiteY109" fmla="*/ 0 h 2281671"/>
                  <a:gd name="connsiteX110" fmla="*/ 451557 w 2548364"/>
                  <a:gd name="connsiteY110" fmla="*/ 19512 h 2281671"/>
                  <a:gd name="connsiteX111" fmla="*/ 0 w 2548364"/>
                  <a:gd name="connsiteY111" fmla="*/ 998523 h 2281671"/>
                  <a:gd name="connsiteX112" fmla="*/ 1274230 w 2548364"/>
                  <a:gd name="connsiteY112" fmla="*/ 2281672 h 2281671"/>
                  <a:gd name="connsiteX113" fmla="*/ 1581716 w 2548364"/>
                  <a:gd name="connsiteY113" fmla="*/ 2242647 h 2281671"/>
                  <a:gd name="connsiteX114" fmla="*/ 1578894 w 2548364"/>
                  <a:gd name="connsiteY114" fmla="*/ 2237028 h 2281671"/>
                  <a:gd name="connsiteX115" fmla="*/ 1578894 w 2548364"/>
                  <a:gd name="connsiteY115" fmla="*/ 2161705 h 2281671"/>
                  <a:gd name="connsiteX116" fmla="*/ 1565073 w 2548364"/>
                  <a:gd name="connsiteY116" fmla="*/ 2100346 h 2281671"/>
                  <a:gd name="connsiteX117" fmla="*/ 1509669 w 2548364"/>
                  <a:gd name="connsiteY117" fmla="*/ 2055702 h 2281671"/>
                  <a:gd name="connsiteX118" fmla="*/ 1476431 w 2548364"/>
                  <a:gd name="connsiteY118" fmla="*/ 2041809 h 2281671"/>
                  <a:gd name="connsiteX119" fmla="*/ 1459812 w 2548364"/>
                  <a:gd name="connsiteY119" fmla="*/ 2033464 h 2281671"/>
                  <a:gd name="connsiteX120" fmla="*/ 1454264 w 2548364"/>
                  <a:gd name="connsiteY120" fmla="*/ 2025023 h 2281671"/>
                  <a:gd name="connsiteX121" fmla="*/ 1393312 w 2548364"/>
                  <a:gd name="connsiteY121" fmla="*/ 1960867 h 2281671"/>
                  <a:gd name="connsiteX122" fmla="*/ 1393312 w 2548364"/>
                  <a:gd name="connsiteY122" fmla="*/ 1958141 h 2281671"/>
                  <a:gd name="connsiteX123" fmla="*/ 1362872 w 2548364"/>
                  <a:gd name="connsiteY123" fmla="*/ 1916295 h 2281671"/>
                  <a:gd name="connsiteX124" fmla="*/ 1310194 w 2548364"/>
                  <a:gd name="connsiteY124" fmla="*/ 1824257 h 2281671"/>
                  <a:gd name="connsiteX125" fmla="*/ 1282479 w 2548364"/>
                  <a:gd name="connsiteY125" fmla="*/ 1779613 h 2281671"/>
                  <a:gd name="connsiteX126" fmla="*/ 1254861 w 2548364"/>
                  <a:gd name="connsiteY126" fmla="*/ 1757279 h 2281671"/>
                  <a:gd name="connsiteX127" fmla="*/ 1249815 w 2548364"/>
                  <a:gd name="connsiteY127" fmla="*/ 1741138 h 2281671"/>
                  <a:gd name="connsiteX128" fmla="*/ 1280854 w 2548364"/>
                  <a:gd name="connsiteY128" fmla="*/ 1753692 h 2281671"/>
                  <a:gd name="connsiteX129" fmla="*/ 1322939 w 2548364"/>
                  <a:gd name="connsiteY129" fmla="*/ 1736523 h 2281671"/>
                  <a:gd name="connsiteX130" fmla="*/ 1702855 w 2548364"/>
                  <a:gd name="connsiteY130" fmla="*/ 1431309 h 2281671"/>
                  <a:gd name="connsiteX131" fmla="*/ 1773109 w 2548364"/>
                  <a:gd name="connsiteY131" fmla="*/ 1308831 h 2281671"/>
                  <a:gd name="connsiteX132" fmla="*/ 1786643 w 2548364"/>
                  <a:gd name="connsiteY132" fmla="*/ 1305411 h 2281671"/>
                  <a:gd name="connsiteX133" fmla="*/ 1789441 w 2548364"/>
                  <a:gd name="connsiteY133" fmla="*/ 1305411 h 2281671"/>
                  <a:gd name="connsiteX134" fmla="*/ 1797714 w 2548364"/>
                  <a:gd name="connsiteY134" fmla="*/ 1336091 h 2281671"/>
                  <a:gd name="connsiteX135" fmla="*/ 1803262 w 2548364"/>
                  <a:gd name="connsiteY135" fmla="*/ 1350055 h 2281671"/>
                  <a:gd name="connsiteX136" fmla="*/ 1833702 w 2548364"/>
                  <a:gd name="connsiteY136" fmla="*/ 1363948 h 2281671"/>
                  <a:gd name="connsiteX137" fmla="*/ 1864214 w 2548364"/>
                  <a:gd name="connsiteY137" fmla="*/ 1397425 h 2281671"/>
                  <a:gd name="connsiteX138" fmla="*/ 1914071 w 2548364"/>
                  <a:gd name="connsiteY138" fmla="*/ 1428104 h 2281671"/>
                  <a:gd name="connsiteX139" fmla="*/ 1952856 w 2548364"/>
                  <a:gd name="connsiteY139" fmla="*/ 1425378 h 2281671"/>
                  <a:gd name="connsiteX140" fmla="*/ 1955582 w 2548364"/>
                  <a:gd name="connsiteY140" fmla="*/ 1425378 h 2281671"/>
                  <a:gd name="connsiteX141" fmla="*/ 1958380 w 2548364"/>
                  <a:gd name="connsiteY141" fmla="*/ 1425378 h 2281671"/>
                  <a:gd name="connsiteX142" fmla="*/ 2027605 w 2548364"/>
                  <a:gd name="connsiteY142" fmla="*/ 1461605 h 2281671"/>
                  <a:gd name="connsiteX143" fmla="*/ 2055320 w 2548364"/>
                  <a:gd name="connsiteY143" fmla="*/ 1489463 h 2281671"/>
                  <a:gd name="connsiteX144" fmla="*/ 2060867 w 2548364"/>
                  <a:gd name="connsiteY144" fmla="*/ 1514595 h 2281671"/>
                  <a:gd name="connsiteX145" fmla="*/ 2083034 w 2548364"/>
                  <a:gd name="connsiteY145" fmla="*/ 1573132 h 2281671"/>
                  <a:gd name="connsiteX146" fmla="*/ 2107927 w 2548364"/>
                  <a:gd name="connsiteY146" fmla="*/ 1592716 h 2281671"/>
                  <a:gd name="connsiteX147" fmla="*/ 2130093 w 2548364"/>
                  <a:gd name="connsiteY147" fmla="*/ 1609430 h 2281671"/>
                  <a:gd name="connsiteX148" fmla="*/ 2146712 w 2548364"/>
                  <a:gd name="connsiteY148" fmla="*/ 1609430 h 2281671"/>
                  <a:gd name="connsiteX149" fmla="*/ 2152259 w 2548364"/>
                  <a:gd name="connsiteY149" fmla="*/ 1609430 h 2281671"/>
                  <a:gd name="connsiteX150" fmla="*/ 2193867 w 2548364"/>
                  <a:gd name="connsiteY150" fmla="*/ 1623395 h 2281671"/>
                  <a:gd name="connsiteX151" fmla="*/ 2221485 w 2548364"/>
                  <a:gd name="connsiteY151" fmla="*/ 1631740 h 2281671"/>
                  <a:gd name="connsiteX152" fmla="*/ 2238104 w 2548364"/>
                  <a:gd name="connsiteY152" fmla="*/ 1656872 h 2281671"/>
                  <a:gd name="connsiteX153" fmla="*/ 2263069 w 2548364"/>
                  <a:gd name="connsiteY153" fmla="*/ 1656872 h 2281671"/>
                  <a:gd name="connsiteX154" fmla="*/ 2265794 w 2548364"/>
                  <a:gd name="connsiteY154" fmla="*/ 1659598 h 2281671"/>
                  <a:gd name="connsiteX155" fmla="*/ 2268616 w 2548364"/>
                  <a:gd name="connsiteY155" fmla="*/ 1659598 h 2281671"/>
                  <a:gd name="connsiteX156" fmla="*/ 2293509 w 2548364"/>
                  <a:gd name="connsiteY156" fmla="*/ 1665217 h 2281671"/>
                  <a:gd name="connsiteX157" fmla="*/ 2315675 w 2548364"/>
                  <a:gd name="connsiteY157" fmla="*/ 1670765 h 2281671"/>
                  <a:gd name="connsiteX158" fmla="*/ 2337842 w 2548364"/>
                  <a:gd name="connsiteY158" fmla="*/ 1667967 h 2281671"/>
                  <a:gd name="connsiteX159" fmla="*/ 2340639 w 2548364"/>
                  <a:gd name="connsiteY159" fmla="*/ 1667967 h 2281671"/>
                  <a:gd name="connsiteX160" fmla="*/ 2343365 w 2548364"/>
                  <a:gd name="connsiteY160" fmla="*/ 1667967 h 2281671"/>
                  <a:gd name="connsiteX161" fmla="*/ 2354437 w 2548364"/>
                  <a:gd name="connsiteY161" fmla="*/ 1670765 h 2281671"/>
                  <a:gd name="connsiteX162" fmla="*/ 2548364 w 2548364"/>
                  <a:gd name="connsiteY162" fmla="*/ 998523 h 2281671"/>
                  <a:gd name="connsiteX163" fmla="*/ 2523424 w 2548364"/>
                  <a:gd name="connsiteY163" fmla="*/ 744791 h 2281671"/>
                  <a:gd name="connsiteX164" fmla="*/ 1739584 w 2548364"/>
                  <a:gd name="connsiteY164" fmla="*/ 954238 h 2281671"/>
                  <a:gd name="connsiteX165" fmla="*/ 1280614 w 2548364"/>
                  <a:gd name="connsiteY165" fmla="*/ 1632912 h 2281671"/>
                  <a:gd name="connsiteX166" fmla="*/ 818967 w 2548364"/>
                  <a:gd name="connsiteY166" fmla="*/ 954238 h 2281671"/>
                  <a:gd name="connsiteX167" fmla="*/ 818967 w 2548364"/>
                  <a:gd name="connsiteY167" fmla="*/ 622911 h 2281671"/>
                  <a:gd name="connsiteX168" fmla="*/ 988049 w 2548364"/>
                  <a:gd name="connsiteY168" fmla="*/ 585513 h 2281671"/>
                  <a:gd name="connsiteX169" fmla="*/ 988049 w 2548364"/>
                  <a:gd name="connsiteY169" fmla="*/ 646967 h 2281671"/>
                  <a:gd name="connsiteX170" fmla="*/ 1173249 w 2548364"/>
                  <a:gd name="connsiteY170" fmla="*/ 604212 h 2281671"/>
                  <a:gd name="connsiteX171" fmla="*/ 1173249 w 2548364"/>
                  <a:gd name="connsiteY171" fmla="*/ 542758 h 2281671"/>
                  <a:gd name="connsiteX172" fmla="*/ 1280614 w 2548364"/>
                  <a:gd name="connsiteY172" fmla="*/ 518702 h 2281671"/>
                  <a:gd name="connsiteX173" fmla="*/ 1385302 w 2548364"/>
                  <a:gd name="connsiteY173" fmla="*/ 542758 h 2281671"/>
                  <a:gd name="connsiteX174" fmla="*/ 1385302 w 2548364"/>
                  <a:gd name="connsiteY174" fmla="*/ 604212 h 2281671"/>
                  <a:gd name="connsiteX175" fmla="*/ 1570501 w 2548364"/>
                  <a:gd name="connsiteY175" fmla="*/ 646967 h 2281671"/>
                  <a:gd name="connsiteX176" fmla="*/ 1570501 w 2548364"/>
                  <a:gd name="connsiteY176" fmla="*/ 585513 h 2281671"/>
                  <a:gd name="connsiteX177" fmla="*/ 1739584 w 2548364"/>
                  <a:gd name="connsiteY177" fmla="*/ 622911 h 2281671"/>
                  <a:gd name="connsiteX178" fmla="*/ 1739584 w 2548364"/>
                  <a:gd name="connsiteY178" fmla="*/ 954238 h 2281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2548364" h="2281671">
                    <a:moveTo>
                      <a:pt x="2523424" y="744791"/>
                    </a:moveTo>
                    <a:cubicBezTo>
                      <a:pt x="2517876" y="722457"/>
                      <a:pt x="2512353" y="700147"/>
                      <a:pt x="2506805" y="677813"/>
                    </a:cubicBezTo>
                    <a:cubicBezTo>
                      <a:pt x="2501257" y="661099"/>
                      <a:pt x="2498531" y="644336"/>
                      <a:pt x="2492983" y="630443"/>
                    </a:cubicBezTo>
                    <a:cubicBezTo>
                      <a:pt x="2432031" y="432331"/>
                      <a:pt x="2324021" y="248256"/>
                      <a:pt x="2174402" y="97609"/>
                    </a:cubicBezTo>
                    <a:cubicBezTo>
                      <a:pt x="2157783" y="80895"/>
                      <a:pt x="2138415" y="61382"/>
                      <a:pt x="2118998" y="44620"/>
                    </a:cubicBezTo>
                    <a:cubicBezTo>
                      <a:pt x="2116272" y="50239"/>
                      <a:pt x="2116272" y="55787"/>
                      <a:pt x="2116272" y="61406"/>
                    </a:cubicBezTo>
                    <a:cubicBezTo>
                      <a:pt x="2118998" y="86466"/>
                      <a:pt x="2149510" y="86466"/>
                      <a:pt x="2166153" y="97633"/>
                    </a:cubicBezTo>
                    <a:cubicBezTo>
                      <a:pt x="2171700" y="103253"/>
                      <a:pt x="2171700" y="111598"/>
                      <a:pt x="2177224" y="117241"/>
                    </a:cubicBezTo>
                    <a:cubicBezTo>
                      <a:pt x="2182771" y="128313"/>
                      <a:pt x="2193843" y="128313"/>
                      <a:pt x="2193843" y="139479"/>
                    </a:cubicBezTo>
                    <a:cubicBezTo>
                      <a:pt x="2196569" y="164611"/>
                      <a:pt x="2171676" y="164611"/>
                      <a:pt x="2171676" y="195290"/>
                    </a:cubicBezTo>
                    <a:cubicBezTo>
                      <a:pt x="2168879" y="206457"/>
                      <a:pt x="2155057" y="203636"/>
                      <a:pt x="2155057" y="220422"/>
                    </a:cubicBezTo>
                    <a:cubicBezTo>
                      <a:pt x="2155057" y="231589"/>
                      <a:pt x="2163331" y="231589"/>
                      <a:pt x="2174402" y="234315"/>
                    </a:cubicBezTo>
                    <a:lnTo>
                      <a:pt x="2185473" y="234315"/>
                    </a:lnTo>
                    <a:cubicBezTo>
                      <a:pt x="2191021" y="237113"/>
                      <a:pt x="2196545" y="237113"/>
                      <a:pt x="2199295" y="242756"/>
                    </a:cubicBezTo>
                    <a:cubicBezTo>
                      <a:pt x="2204842" y="253827"/>
                      <a:pt x="2199295" y="259471"/>
                      <a:pt x="2193843" y="273435"/>
                    </a:cubicBezTo>
                    <a:cubicBezTo>
                      <a:pt x="2207664" y="287328"/>
                      <a:pt x="2207664" y="309662"/>
                      <a:pt x="2185497" y="309662"/>
                    </a:cubicBezTo>
                    <a:lnTo>
                      <a:pt x="2182771" y="309662"/>
                    </a:lnTo>
                    <a:cubicBezTo>
                      <a:pt x="2168879" y="309662"/>
                      <a:pt x="2166153" y="295697"/>
                      <a:pt x="2155057" y="292948"/>
                    </a:cubicBezTo>
                    <a:cubicBezTo>
                      <a:pt x="2146712" y="292948"/>
                      <a:pt x="2141164" y="292948"/>
                      <a:pt x="2132891" y="290126"/>
                    </a:cubicBezTo>
                    <a:lnTo>
                      <a:pt x="2130069" y="290126"/>
                    </a:lnTo>
                    <a:cubicBezTo>
                      <a:pt x="2121795" y="290126"/>
                      <a:pt x="2116248" y="287328"/>
                      <a:pt x="2107903" y="287328"/>
                    </a:cubicBezTo>
                    <a:cubicBezTo>
                      <a:pt x="2099629" y="284602"/>
                      <a:pt x="2088557" y="284602"/>
                      <a:pt x="2080188" y="284602"/>
                    </a:cubicBezTo>
                    <a:cubicBezTo>
                      <a:pt x="2071915" y="284602"/>
                      <a:pt x="2063569" y="284602"/>
                      <a:pt x="2058022" y="278983"/>
                    </a:cubicBezTo>
                    <a:cubicBezTo>
                      <a:pt x="2074641" y="253851"/>
                      <a:pt x="2096807" y="231589"/>
                      <a:pt x="2118974" y="212005"/>
                    </a:cubicBezTo>
                    <a:cubicBezTo>
                      <a:pt x="2127319" y="206457"/>
                      <a:pt x="2141140" y="200934"/>
                      <a:pt x="2138415" y="189767"/>
                    </a:cubicBezTo>
                    <a:cubicBezTo>
                      <a:pt x="2135617" y="186969"/>
                      <a:pt x="2132867" y="186969"/>
                      <a:pt x="2130069" y="186969"/>
                    </a:cubicBezTo>
                    <a:cubicBezTo>
                      <a:pt x="2121795" y="186969"/>
                      <a:pt x="2110724" y="192517"/>
                      <a:pt x="2102355" y="198136"/>
                    </a:cubicBezTo>
                    <a:cubicBezTo>
                      <a:pt x="2088534" y="203684"/>
                      <a:pt x="2074641" y="214851"/>
                      <a:pt x="2060843" y="217648"/>
                    </a:cubicBezTo>
                    <a:cubicBezTo>
                      <a:pt x="2035879" y="220446"/>
                      <a:pt x="2005439" y="209303"/>
                      <a:pt x="1983273" y="223196"/>
                    </a:cubicBezTo>
                    <a:cubicBezTo>
                      <a:pt x="1980547" y="234363"/>
                      <a:pt x="2008261" y="228815"/>
                      <a:pt x="2002713" y="245530"/>
                    </a:cubicBezTo>
                    <a:cubicBezTo>
                      <a:pt x="1997165" y="248328"/>
                      <a:pt x="1991642" y="248328"/>
                      <a:pt x="1988820" y="245530"/>
                    </a:cubicBezTo>
                    <a:cubicBezTo>
                      <a:pt x="1983273" y="245530"/>
                      <a:pt x="1977749" y="245530"/>
                      <a:pt x="1972201" y="239982"/>
                    </a:cubicBezTo>
                    <a:cubicBezTo>
                      <a:pt x="1966653" y="234363"/>
                      <a:pt x="1969475" y="226017"/>
                      <a:pt x="1966653" y="223196"/>
                    </a:cubicBezTo>
                    <a:cubicBezTo>
                      <a:pt x="1961106" y="220470"/>
                      <a:pt x="1955582" y="217648"/>
                      <a:pt x="1947309" y="217648"/>
                    </a:cubicBezTo>
                    <a:cubicBezTo>
                      <a:pt x="1936237" y="214827"/>
                      <a:pt x="1927868" y="214827"/>
                      <a:pt x="1922344" y="217648"/>
                    </a:cubicBezTo>
                    <a:cubicBezTo>
                      <a:pt x="1905725" y="220446"/>
                      <a:pt x="1891904" y="228815"/>
                      <a:pt x="1889107" y="242780"/>
                    </a:cubicBezTo>
                    <a:lnTo>
                      <a:pt x="1902999" y="242780"/>
                    </a:lnTo>
                    <a:cubicBezTo>
                      <a:pt x="1914071" y="242780"/>
                      <a:pt x="1925166" y="239958"/>
                      <a:pt x="1933439" y="245506"/>
                    </a:cubicBezTo>
                    <a:cubicBezTo>
                      <a:pt x="1938987" y="245506"/>
                      <a:pt x="1944511" y="248304"/>
                      <a:pt x="1947333" y="253851"/>
                    </a:cubicBezTo>
                    <a:cubicBezTo>
                      <a:pt x="1936261" y="273459"/>
                      <a:pt x="1911273" y="284602"/>
                      <a:pt x="1914095" y="309662"/>
                    </a:cubicBezTo>
                    <a:cubicBezTo>
                      <a:pt x="1916821" y="318008"/>
                      <a:pt x="1925166" y="329174"/>
                      <a:pt x="1933439" y="331972"/>
                    </a:cubicBezTo>
                    <a:cubicBezTo>
                      <a:pt x="1941785" y="331972"/>
                      <a:pt x="1944511" y="326425"/>
                      <a:pt x="1952880" y="326425"/>
                    </a:cubicBezTo>
                    <a:lnTo>
                      <a:pt x="1955606" y="326425"/>
                    </a:lnTo>
                    <a:cubicBezTo>
                      <a:pt x="1963951" y="326425"/>
                      <a:pt x="1963951" y="331972"/>
                      <a:pt x="1969499" y="334770"/>
                    </a:cubicBezTo>
                    <a:cubicBezTo>
                      <a:pt x="1983320" y="326425"/>
                      <a:pt x="1991666" y="309638"/>
                      <a:pt x="2008285" y="309638"/>
                    </a:cubicBezTo>
                    <a:lnTo>
                      <a:pt x="2011011" y="309638"/>
                    </a:lnTo>
                    <a:cubicBezTo>
                      <a:pt x="2030355" y="334770"/>
                      <a:pt x="1994391" y="345937"/>
                      <a:pt x="1972225" y="354282"/>
                    </a:cubicBezTo>
                    <a:cubicBezTo>
                      <a:pt x="1950059" y="362628"/>
                      <a:pt x="1919618" y="365449"/>
                      <a:pt x="1900202" y="373794"/>
                    </a:cubicBezTo>
                    <a:cubicBezTo>
                      <a:pt x="1891928" y="376592"/>
                      <a:pt x="1869761" y="398926"/>
                      <a:pt x="1858690" y="393307"/>
                    </a:cubicBezTo>
                    <a:cubicBezTo>
                      <a:pt x="1853143" y="393307"/>
                      <a:pt x="1847619" y="393307"/>
                      <a:pt x="1847619" y="384962"/>
                    </a:cubicBezTo>
                    <a:cubicBezTo>
                      <a:pt x="1842071" y="365449"/>
                      <a:pt x="1864238" y="370997"/>
                      <a:pt x="1866964" y="357104"/>
                    </a:cubicBezTo>
                    <a:cubicBezTo>
                      <a:pt x="1847619" y="354282"/>
                      <a:pt x="1828178" y="365449"/>
                      <a:pt x="1808833" y="373818"/>
                    </a:cubicBezTo>
                    <a:cubicBezTo>
                      <a:pt x="1778393" y="384985"/>
                      <a:pt x="1728536" y="393331"/>
                      <a:pt x="1720167" y="426808"/>
                    </a:cubicBezTo>
                    <a:cubicBezTo>
                      <a:pt x="1720167" y="432355"/>
                      <a:pt x="1722965" y="443522"/>
                      <a:pt x="1720167" y="449142"/>
                    </a:cubicBezTo>
                    <a:cubicBezTo>
                      <a:pt x="1714619" y="451939"/>
                      <a:pt x="1695275" y="454689"/>
                      <a:pt x="1684179" y="457487"/>
                    </a:cubicBezTo>
                    <a:cubicBezTo>
                      <a:pt x="1670287" y="460285"/>
                      <a:pt x="1659191" y="471452"/>
                      <a:pt x="1650941" y="474202"/>
                    </a:cubicBezTo>
                    <a:cubicBezTo>
                      <a:pt x="1642596" y="476999"/>
                      <a:pt x="1634323" y="476999"/>
                      <a:pt x="1628775" y="476999"/>
                    </a:cubicBezTo>
                    <a:cubicBezTo>
                      <a:pt x="1626647" y="478075"/>
                      <a:pt x="1624519" y="479558"/>
                      <a:pt x="1622558" y="481280"/>
                    </a:cubicBezTo>
                    <a:lnTo>
                      <a:pt x="1280949" y="403995"/>
                    </a:lnTo>
                    <a:lnTo>
                      <a:pt x="707082" y="533097"/>
                    </a:lnTo>
                    <a:lnTo>
                      <a:pt x="707082" y="954285"/>
                    </a:lnTo>
                    <a:cubicBezTo>
                      <a:pt x="707082" y="1002636"/>
                      <a:pt x="711171" y="1050460"/>
                      <a:pt x="719253" y="1097376"/>
                    </a:cubicBezTo>
                    <a:cubicBezTo>
                      <a:pt x="712319" y="1095917"/>
                      <a:pt x="705001" y="1094889"/>
                      <a:pt x="700841" y="1090704"/>
                    </a:cubicBezTo>
                    <a:cubicBezTo>
                      <a:pt x="689769" y="1087906"/>
                      <a:pt x="681496" y="1076740"/>
                      <a:pt x="670401" y="1068394"/>
                    </a:cubicBezTo>
                    <a:cubicBezTo>
                      <a:pt x="659329" y="1062775"/>
                      <a:pt x="645436" y="1048882"/>
                      <a:pt x="645436" y="1040441"/>
                    </a:cubicBezTo>
                    <a:cubicBezTo>
                      <a:pt x="645436" y="1029274"/>
                      <a:pt x="656508" y="1018107"/>
                      <a:pt x="656508" y="1007036"/>
                    </a:cubicBezTo>
                    <a:cubicBezTo>
                      <a:pt x="662055" y="973559"/>
                      <a:pt x="634341" y="945605"/>
                      <a:pt x="617722" y="926093"/>
                    </a:cubicBezTo>
                    <a:cubicBezTo>
                      <a:pt x="606651" y="909379"/>
                      <a:pt x="592829" y="898235"/>
                      <a:pt x="581735" y="884247"/>
                    </a:cubicBezTo>
                    <a:lnTo>
                      <a:pt x="581735" y="861913"/>
                    </a:lnTo>
                    <a:cubicBezTo>
                      <a:pt x="570663" y="853568"/>
                      <a:pt x="565115" y="839675"/>
                      <a:pt x="554020" y="825686"/>
                    </a:cubicBezTo>
                    <a:cubicBezTo>
                      <a:pt x="545675" y="814519"/>
                      <a:pt x="529128" y="800554"/>
                      <a:pt x="526306" y="789387"/>
                    </a:cubicBezTo>
                    <a:cubicBezTo>
                      <a:pt x="523580" y="772673"/>
                      <a:pt x="531854" y="755982"/>
                      <a:pt x="526306" y="741994"/>
                    </a:cubicBezTo>
                    <a:cubicBezTo>
                      <a:pt x="515235" y="714136"/>
                      <a:pt x="479247" y="725207"/>
                      <a:pt x="484795" y="761506"/>
                    </a:cubicBezTo>
                    <a:cubicBezTo>
                      <a:pt x="484795" y="772673"/>
                      <a:pt x="498616" y="783840"/>
                      <a:pt x="501414" y="795007"/>
                    </a:cubicBezTo>
                    <a:cubicBezTo>
                      <a:pt x="506961" y="803352"/>
                      <a:pt x="506961" y="817317"/>
                      <a:pt x="509687" y="828484"/>
                    </a:cubicBezTo>
                    <a:cubicBezTo>
                      <a:pt x="512485" y="839651"/>
                      <a:pt x="526306" y="850722"/>
                      <a:pt x="529128" y="861889"/>
                    </a:cubicBezTo>
                    <a:cubicBezTo>
                      <a:pt x="534675" y="881497"/>
                      <a:pt x="534675" y="903735"/>
                      <a:pt x="540127" y="917700"/>
                    </a:cubicBezTo>
                    <a:cubicBezTo>
                      <a:pt x="545675" y="928867"/>
                      <a:pt x="565115" y="940034"/>
                      <a:pt x="554020" y="953999"/>
                    </a:cubicBezTo>
                    <a:cubicBezTo>
                      <a:pt x="540127" y="956725"/>
                      <a:pt x="534675" y="942832"/>
                      <a:pt x="526306" y="934391"/>
                    </a:cubicBezTo>
                    <a:cubicBezTo>
                      <a:pt x="520758" y="928843"/>
                      <a:pt x="504139" y="920498"/>
                      <a:pt x="501414" y="909331"/>
                    </a:cubicBezTo>
                    <a:cubicBezTo>
                      <a:pt x="498616" y="900985"/>
                      <a:pt x="506961" y="889818"/>
                      <a:pt x="504139" y="878651"/>
                    </a:cubicBezTo>
                    <a:cubicBezTo>
                      <a:pt x="498592" y="856317"/>
                      <a:pt x="457080" y="856317"/>
                      <a:pt x="457080" y="836805"/>
                    </a:cubicBezTo>
                    <a:cubicBezTo>
                      <a:pt x="457080" y="822841"/>
                      <a:pt x="473699" y="820019"/>
                      <a:pt x="473699" y="806126"/>
                    </a:cubicBezTo>
                    <a:cubicBezTo>
                      <a:pt x="473699" y="792161"/>
                      <a:pt x="454259" y="780994"/>
                      <a:pt x="451533" y="769827"/>
                    </a:cubicBezTo>
                    <a:cubicBezTo>
                      <a:pt x="445985" y="758660"/>
                      <a:pt x="445985" y="739148"/>
                      <a:pt x="445985" y="725183"/>
                    </a:cubicBezTo>
                    <a:cubicBezTo>
                      <a:pt x="443187" y="711290"/>
                      <a:pt x="445985" y="691778"/>
                      <a:pt x="443187" y="680611"/>
                    </a:cubicBezTo>
                    <a:cubicBezTo>
                      <a:pt x="440461" y="672266"/>
                      <a:pt x="423843" y="658277"/>
                      <a:pt x="415473" y="652658"/>
                    </a:cubicBezTo>
                    <a:cubicBezTo>
                      <a:pt x="401652" y="644312"/>
                      <a:pt x="390581" y="647110"/>
                      <a:pt x="385033" y="635943"/>
                    </a:cubicBezTo>
                    <a:cubicBezTo>
                      <a:pt x="379485" y="627598"/>
                      <a:pt x="376688" y="608086"/>
                      <a:pt x="373962" y="599645"/>
                    </a:cubicBezTo>
                    <a:cubicBezTo>
                      <a:pt x="371140" y="580132"/>
                      <a:pt x="373962" y="560620"/>
                      <a:pt x="373962" y="541108"/>
                    </a:cubicBezTo>
                    <a:cubicBezTo>
                      <a:pt x="371140" y="524393"/>
                      <a:pt x="371140" y="507631"/>
                      <a:pt x="373962" y="488095"/>
                    </a:cubicBezTo>
                    <a:lnTo>
                      <a:pt x="368414" y="488095"/>
                    </a:lnTo>
                    <a:lnTo>
                      <a:pt x="368414" y="485297"/>
                    </a:lnTo>
                    <a:cubicBezTo>
                      <a:pt x="376688" y="468582"/>
                      <a:pt x="390581" y="463058"/>
                      <a:pt x="396128" y="449070"/>
                    </a:cubicBezTo>
                    <a:cubicBezTo>
                      <a:pt x="401676" y="437903"/>
                      <a:pt x="404402" y="426736"/>
                      <a:pt x="409950" y="415593"/>
                    </a:cubicBezTo>
                    <a:cubicBezTo>
                      <a:pt x="421021" y="396081"/>
                      <a:pt x="443187" y="379294"/>
                      <a:pt x="459806" y="359782"/>
                    </a:cubicBezTo>
                    <a:cubicBezTo>
                      <a:pt x="476425" y="340270"/>
                      <a:pt x="493044" y="320757"/>
                      <a:pt x="501414" y="295626"/>
                    </a:cubicBezTo>
                    <a:cubicBezTo>
                      <a:pt x="504139" y="287280"/>
                      <a:pt x="515235" y="270566"/>
                      <a:pt x="512485" y="259399"/>
                    </a:cubicBezTo>
                    <a:cubicBezTo>
                      <a:pt x="512485" y="245434"/>
                      <a:pt x="484771" y="234267"/>
                      <a:pt x="487521" y="214755"/>
                    </a:cubicBezTo>
                    <a:cubicBezTo>
                      <a:pt x="487521" y="206409"/>
                      <a:pt x="504139" y="206409"/>
                      <a:pt x="506961" y="195243"/>
                    </a:cubicBezTo>
                    <a:cubicBezTo>
                      <a:pt x="509687" y="189695"/>
                      <a:pt x="512509" y="175730"/>
                      <a:pt x="512509" y="167385"/>
                    </a:cubicBezTo>
                    <a:cubicBezTo>
                      <a:pt x="512509" y="153420"/>
                      <a:pt x="504163" y="139432"/>
                      <a:pt x="506961" y="125539"/>
                    </a:cubicBezTo>
                    <a:cubicBezTo>
                      <a:pt x="509687" y="111574"/>
                      <a:pt x="529128" y="106026"/>
                      <a:pt x="520782" y="92038"/>
                    </a:cubicBezTo>
                    <a:cubicBezTo>
                      <a:pt x="518056" y="89240"/>
                      <a:pt x="515235" y="89240"/>
                      <a:pt x="512509" y="86418"/>
                    </a:cubicBezTo>
                    <a:cubicBezTo>
                      <a:pt x="506961" y="89216"/>
                      <a:pt x="498616" y="92038"/>
                      <a:pt x="490342" y="92038"/>
                    </a:cubicBezTo>
                    <a:cubicBezTo>
                      <a:pt x="487544" y="92038"/>
                      <a:pt x="484795" y="92038"/>
                      <a:pt x="481997" y="89240"/>
                    </a:cubicBezTo>
                    <a:cubicBezTo>
                      <a:pt x="470926" y="80895"/>
                      <a:pt x="481997" y="72525"/>
                      <a:pt x="484819" y="55763"/>
                    </a:cubicBezTo>
                    <a:cubicBezTo>
                      <a:pt x="484819" y="50216"/>
                      <a:pt x="479271" y="41870"/>
                      <a:pt x="481997" y="39048"/>
                    </a:cubicBezTo>
                    <a:cubicBezTo>
                      <a:pt x="481997" y="30703"/>
                      <a:pt x="495890" y="19536"/>
                      <a:pt x="490342" y="16715"/>
                    </a:cubicBezTo>
                    <a:cubicBezTo>
                      <a:pt x="487544" y="11167"/>
                      <a:pt x="484795" y="5548"/>
                      <a:pt x="481997" y="0"/>
                    </a:cubicBezTo>
                    <a:cubicBezTo>
                      <a:pt x="470926" y="8345"/>
                      <a:pt x="462652" y="13893"/>
                      <a:pt x="451557" y="19512"/>
                    </a:cubicBezTo>
                    <a:cubicBezTo>
                      <a:pt x="174487" y="253756"/>
                      <a:pt x="0" y="605264"/>
                      <a:pt x="0" y="998523"/>
                    </a:cubicBezTo>
                    <a:cubicBezTo>
                      <a:pt x="0" y="1707063"/>
                      <a:pt x="570663" y="2281672"/>
                      <a:pt x="1274230" y="2281672"/>
                    </a:cubicBezTo>
                    <a:cubicBezTo>
                      <a:pt x="1379515" y="2281672"/>
                      <a:pt x="1481979" y="2267707"/>
                      <a:pt x="1581716" y="2242647"/>
                    </a:cubicBezTo>
                    <a:cubicBezTo>
                      <a:pt x="1581716" y="2239850"/>
                      <a:pt x="1578894" y="2239850"/>
                      <a:pt x="1578894" y="2237028"/>
                    </a:cubicBezTo>
                    <a:cubicBezTo>
                      <a:pt x="1578894" y="2209171"/>
                      <a:pt x="1581716" y="2189658"/>
                      <a:pt x="1578894" y="2161705"/>
                    </a:cubicBezTo>
                    <a:cubicBezTo>
                      <a:pt x="1576168" y="2142193"/>
                      <a:pt x="1570621" y="2114311"/>
                      <a:pt x="1565073" y="2100346"/>
                    </a:cubicBezTo>
                    <a:cubicBezTo>
                      <a:pt x="1556728" y="2086382"/>
                      <a:pt x="1523466" y="2064119"/>
                      <a:pt x="1509669" y="2055702"/>
                    </a:cubicBezTo>
                    <a:cubicBezTo>
                      <a:pt x="1498597" y="2050155"/>
                      <a:pt x="1487502" y="2047357"/>
                      <a:pt x="1476431" y="2041809"/>
                    </a:cubicBezTo>
                    <a:cubicBezTo>
                      <a:pt x="1470883" y="2038988"/>
                      <a:pt x="1465359" y="2036190"/>
                      <a:pt x="1459812" y="2033464"/>
                    </a:cubicBezTo>
                    <a:lnTo>
                      <a:pt x="1454264" y="2025023"/>
                    </a:lnTo>
                    <a:lnTo>
                      <a:pt x="1393312" y="1960867"/>
                    </a:lnTo>
                    <a:lnTo>
                      <a:pt x="1393312" y="1958141"/>
                    </a:lnTo>
                    <a:cubicBezTo>
                      <a:pt x="1385039" y="1944176"/>
                      <a:pt x="1371146" y="1930187"/>
                      <a:pt x="1362872" y="1916295"/>
                    </a:cubicBezTo>
                    <a:cubicBezTo>
                      <a:pt x="1343431" y="1888341"/>
                      <a:pt x="1329634" y="1852138"/>
                      <a:pt x="1310194" y="1824257"/>
                    </a:cubicBezTo>
                    <a:cubicBezTo>
                      <a:pt x="1301920" y="1807471"/>
                      <a:pt x="1293575" y="1790780"/>
                      <a:pt x="1282479" y="1779613"/>
                    </a:cubicBezTo>
                    <a:cubicBezTo>
                      <a:pt x="1276932" y="1773994"/>
                      <a:pt x="1257587" y="1765648"/>
                      <a:pt x="1254861" y="1757279"/>
                    </a:cubicBezTo>
                    <a:cubicBezTo>
                      <a:pt x="1253881" y="1752377"/>
                      <a:pt x="1251872" y="1746805"/>
                      <a:pt x="1249815" y="1741138"/>
                    </a:cubicBezTo>
                    <a:lnTo>
                      <a:pt x="1280854" y="1753692"/>
                    </a:lnTo>
                    <a:lnTo>
                      <a:pt x="1322939" y="1736523"/>
                    </a:lnTo>
                    <a:cubicBezTo>
                      <a:pt x="1477029" y="1673634"/>
                      <a:pt x="1608402" y="1568086"/>
                      <a:pt x="1702855" y="1431309"/>
                    </a:cubicBezTo>
                    <a:cubicBezTo>
                      <a:pt x="1729851" y="1392212"/>
                      <a:pt x="1753309" y="1351251"/>
                      <a:pt x="1773109" y="1308831"/>
                    </a:cubicBezTo>
                    <a:cubicBezTo>
                      <a:pt x="1776624" y="1305483"/>
                      <a:pt x="1780235" y="1302207"/>
                      <a:pt x="1786643" y="1305411"/>
                    </a:cubicBezTo>
                    <a:lnTo>
                      <a:pt x="1789441" y="1305411"/>
                    </a:lnTo>
                    <a:cubicBezTo>
                      <a:pt x="1783893" y="1319376"/>
                      <a:pt x="1792167" y="1324924"/>
                      <a:pt x="1797714" y="1336091"/>
                    </a:cubicBezTo>
                    <a:cubicBezTo>
                      <a:pt x="1800512" y="1341710"/>
                      <a:pt x="1800512" y="1347257"/>
                      <a:pt x="1803262" y="1350055"/>
                    </a:cubicBezTo>
                    <a:cubicBezTo>
                      <a:pt x="1811607" y="1358401"/>
                      <a:pt x="1822607" y="1358401"/>
                      <a:pt x="1833702" y="1363948"/>
                    </a:cubicBezTo>
                    <a:cubicBezTo>
                      <a:pt x="1844773" y="1372389"/>
                      <a:pt x="1850321" y="1383556"/>
                      <a:pt x="1864214" y="1397425"/>
                    </a:cubicBezTo>
                    <a:cubicBezTo>
                      <a:pt x="1875285" y="1411390"/>
                      <a:pt x="1894654" y="1425378"/>
                      <a:pt x="1914071" y="1428104"/>
                    </a:cubicBezTo>
                    <a:cubicBezTo>
                      <a:pt x="1927892" y="1428104"/>
                      <a:pt x="1941785" y="1422557"/>
                      <a:pt x="1952856" y="1425378"/>
                    </a:cubicBezTo>
                    <a:lnTo>
                      <a:pt x="1955582" y="1425378"/>
                    </a:lnTo>
                    <a:lnTo>
                      <a:pt x="1958380" y="1425378"/>
                    </a:lnTo>
                    <a:cubicBezTo>
                      <a:pt x="1988820" y="1430926"/>
                      <a:pt x="2008261" y="1444891"/>
                      <a:pt x="2027605" y="1461605"/>
                    </a:cubicBezTo>
                    <a:cubicBezTo>
                      <a:pt x="2041427" y="1469951"/>
                      <a:pt x="2052498" y="1478392"/>
                      <a:pt x="2055320" y="1489463"/>
                    </a:cubicBezTo>
                    <a:cubicBezTo>
                      <a:pt x="2058046" y="1495082"/>
                      <a:pt x="2055320" y="1506249"/>
                      <a:pt x="2060867" y="1514595"/>
                    </a:cubicBezTo>
                    <a:cubicBezTo>
                      <a:pt x="2066415" y="1534107"/>
                      <a:pt x="2094105" y="1542452"/>
                      <a:pt x="2083034" y="1573132"/>
                    </a:cubicBezTo>
                    <a:cubicBezTo>
                      <a:pt x="2088581" y="1584298"/>
                      <a:pt x="2096855" y="1587096"/>
                      <a:pt x="2107927" y="1592716"/>
                    </a:cubicBezTo>
                    <a:cubicBezTo>
                      <a:pt x="2116272" y="1598263"/>
                      <a:pt x="2121819" y="1606609"/>
                      <a:pt x="2130093" y="1609430"/>
                    </a:cubicBezTo>
                    <a:lnTo>
                      <a:pt x="2146712" y="1609430"/>
                    </a:lnTo>
                    <a:lnTo>
                      <a:pt x="2152259" y="1609430"/>
                    </a:lnTo>
                    <a:cubicBezTo>
                      <a:pt x="2168879" y="1612252"/>
                      <a:pt x="2179974" y="1617775"/>
                      <a:pt x="2193867" y="1623395"/>
                    </a:cubicBezTo>
                    <a:cubicBezTo>
                      <a:pt x="2202140" y="1626121"/>
                      <a:pt x="2213211" y="1628942"/>
                      <a:pt x="2221485" y="1631740"/>
                    </a:cubicBezTo>
                    <a:cubicBezTo>
                      <a:pt x="2227033" y="1637288"/>
                      <a:pt x="2229831" y="1654074"/>
                      <a:pt x="2238104" y="1656872"/>
                    </a:cubicBezTo>
                    <a:cubicBezTo>
                      <a:pt x="2243652" y="1659598"/>
                      <a:pt x="2254723" y="1656872"/>
                      <a:pt x="2263069" y="1656872"/>
                    </a:cubicBezTo>
                    <a:lnTo>
                      <a:pt x="2265794" y="1659598"/>
                    </a:lnTo>
                    <a:lnTo>
                      <a:pt x="2268616" y="1659598"/>
                    </a:lnTo>
                    <a:cubicBezTo>
                      <a:pt x="2274163" y="1659598"/>
                      <a:pt x="2285235" y="1662419"/>
                      <a:pt x="2293509" y="1665217"/>
                    </a:cubicBezTo>
                    <a:cubicBezTo>
                      <a:pt x="2301854" y="1667943"/>
                      <a:pt x="2307401" y="1670765"/>
                      <a:pt x="2315675" y="1670765"/>
                    </a:cubicBezTo>
                    <a:cubicBezTo>
                      <a:pt x="2324021" y="1670765"/>
                      <a:pt x="2329568" y="1665217"/>
                      <a:pt x="2337842" y="1667967"/>
                    </a:cubicBezTo>
                    <a:lnTo>
                      <a:pt x="2340639" y="1667967"/>
                    </a:lnTo>
                    <a:lnTo>
                      <a:pt x="2343365" y="1667967"/>
                    </a:lnTo>
                    <a:cubicBezTo>
                      <a:pt x="2346187" y="1667967"/>
                      <a:pt x="2351711" y="1670765"/>
                      <a:pt x="2354437" y="1670765"/>
                    </a:cubicBezTo>
                    <a:cubicBezTo>
                      <a:pt x="2476341" y="1475546"/>
                      <a:pt x="2548364" y="1246826"/>
                      <a:pt x="2548364" y="998523"/>
                    </a:cubicBezTo>
                    <a:cubicBezTo>
                      <a:pt x="2548412" y="912152"/>
                      <a:pt x="2540043" y="825662"/>
                      <a:pt x="2523424" y="744791"/>
                    </a:cubicBezTo>
                    <a:close/>
                    <a:moveTo>
                      <a:pt x="1739584" y="954238"/>
                    </a:moveTo>
                    <a:cubicBezTo>
                      <a:pt x="1739584" y="1261509"/>
                      <a:pt x="1549028" y="1523370"/>
                      <a:pt x="1280614" y="1632912"/>
                    </a:cubicBezTo>
                    <a:cubicBezTo>
                      <a:pt x="1009522" y="1523370"/>
                      <a:pt x="818967" y="1261509"/>
                      <a:pt x="818967" y="954238"/>
                    </a:cubicBezTo>
                    <a:lnTo>
                      <a:pt x="818967" y="622911"/>
                    </a:lnTo>
                    <a:lnTo>
                      <a:pt x="988049" y="585513"/>
                    </a:lnTo>
                    <a:lnTo>
                      <a:pt x="988049" y="646967"/>
                    </a:lnTo>
                    <a:lnTo>
                      <a:pt x="1173249" y="604212"/>
                    </a:lnTo>
                    <a:lnTo>
                      <a:pt x="1173249" y="542758"/>
                    </a:lnTo>
                    <a:lnTo>
                      <a:pt x="1280614" y="518702"/>
                    </a:lnTo>
                    <a:lnTo>
                      <a:pt x="1385302" y="542758"/>
                    </a:lnTo>
                    <a:lnTo>
                      <a:pt x="1385302" y="604212"/>
                    </a:lnTo>
                    <a:lnTo>
                      <a:pt x="1570501" y="646967"/>
                    </a:lnTo>
                    <a:lnTo>
                      <a:pt x="1570501" y="585513"/>
                    </a:lnTo>
                    <a:lnTo>
                      <a:pt x="1739584" y="622911"/>
                    </a:lnTo>
                    <a:lnTo>
                      <a:pt x="1739584" y="9542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04" name="Group 803">
            <a:extLst>
              <a:ext uri="{FF2B5EF4-FFF2-40B4-BE49-F238E27FC236}">
                <a16:creationId xmlns:a16="http://schemas.microsoft.com/office/drawing/2014/main" id="{4A214212-8EE5-455F-86FF-E444D0D514A4}"/>
              </a:ext>
            </a:extLst>
          </p:cNvPr>
          <p:cNvGrpSpPr/>
          <p:nvPr/>
        </p:nvGrpSpPr>
        <p:grpSpPr>
          <a:xfrm>
            <a:off x="8822711" y="5535805"/>
            <a:ext cx="380431" cy="380431"/>
            <a:chOff x="4527459" y="640845"/>
            <a:chExt cx="3123355" cy="3123355"/>
          </a:xfrm>
        </p:grpSpPr>
        <p:sp>
          <p:nvSpPr>
            <p:cNvPr id="800" name="Graphic 798">
              <a:extLst>
                <a:ext uri="{FF2B5EF4-FFF2-40B4-BE49-F238E27FC236}">
                  <a16:creationId xmlns:a16="http://schemas.microsoft.com/office/drawing/2014/main" id="{B2902BAA-96A0-485E-AF78-4BE2A75E9AA8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03" name="Group 802">
              <a:extLst>
                <a:ext uri="{FF2B5EF4-FFF2-40B4-BE49-F238E27FC236}">
                  <a16:creationId xmlns:a16="http://schemas.microsoft.com/office/drawing/2014/main" id="{E1FCE69A-606F-40AE-A16B-C9BF3C133450}"/>
                </a:ext>
              </a:extLst>
            </p:cNvPr>
            <p:cNvGrpSpPr/>
            <p:nvPr/>
          </p:nvGrpSpPr>
          <p:grpSpPr>
            <a:xfrm>
              <a:off x="4831884" y="925925"/>
              <a:ext cx="2513380" cy="2535331"/>
              <a:chOff x="4831884" y="925925"/>
              <a:chExt cx="2513380" cy="2535331"/>
            </a:xfrm>
          </p:grpSpPr>
          <p:sp>
            <p:nvSpPr>
              <p:cNvPr id="801" name="Graphic 798">
                <a:extLst>
                  <a:ext uri="{FF2B5EF4-FFF2-40B4-BE49-F238E27FC236}">
                    <a16:creationId xmlns:a16="http://schemas.microsoft.com/office/drawing/2014/main" id="{B2902BAA-96A0-485E-AF78-4BE2A75E9AA8}"/>
                  </a:ext>
                </a:extLst>
              </p:cNvPr>
              <p:cNvSpPr/>
              <p:nvPr/>
            </p:nvSpPr>
            <p:spPr>
              <a:xfrm>
                <a:off x="5567947" y="1786444"/>
                <a:ext cx="1013877" cy="672464"/>
              </a:xfrm>
              <a:custGeom>
                <a:avLst/>
                <a:gdLst>
                  <a:gd name="connsiteX0" fmla="*/ 495293 w 1013877"/>
                  <a:gd name="connsiteY0" fmla="*/ 542765 h 672464"/>
                  <a:gd name="connsiteX1" fmla="*/ 522577 w 1013877"/>
                  <a:gd name="connsiteY1" fmla="*/ 530976 h 672464"/>
                  <a:gd name="connsiteX2" fmla="*/ 549861 w 1013877"/>
                  <a:gd name="connsiteY2" fmla="*/ 460220 h 672464"/>
                  <a:gd name="connsiteX3" fmla="*/ 549861 w 1013877"/>
                  <a:gd name="connsiteY3" fmla="*/ 444486 h 672464"/>
                  <a:gd name="connsiteX4" fmla="*/ 584940 w 1013877"/>
                  <a:gd name="connsiteY4" fmla="*/ 440564 h 672464"/>
                  <a:gd name="connsiteX5" fmla="*/ 596633 w 1013877"/>
                  <a:gd name="connsiteY5" fmla="*/ 452353 h 672464"/>
                  <a:gd name="connsiteX6" fmla="*/ 857706 w 1013877"/>
                  <a:gd name="connsiteY6" fmla="*/ 491665 h 672464"/>
                  <a:gd name="connsiteX7" fmla="*/ 994077 w 1013877"/>
                  <a:gd name="connsiteY7" fmla="*/ 157540 h 672464"/>
                  <a:gd name="connsiteX8" fmla="*/ 658948 w 1013877"/>
                  <a:gd name="connsiteY8" fmla="*/ 19974 h 672464"/>
                  <a:gd name="connsiteX9" fmla="*/ 503089 w 1013877"/>
                  <a:gd name="connsiteY9" fmla="*/ 240085 h 672464"/>
                  <a:gd name="connsiteX10" fmla="*/ 456340 w 1013877"/>
                  <a:gd name="connsiteY10" fmla="*/ 299052 h 672464"/>
                  <a:gd name="connsiteX11" fmla="*/ 78361 w 1013877"/>
                  <a:gd name="connsiteY11" fmla="*/ 460220 h 672464"/>
                  <a:gd name="connsiteX12" fmla="*/ 39408 w 1013877"/>
                  <a:gd name="connsiteY12" fmla="*/ 495586 h 672464"/>
                  <a:gd name="connsiteX13" fmla="*/ 432 w 1013877"/>
                  <a:gd name="connsiteY13" fmla="*/ 585998 h 672464"/>
                  <a:gd name="connsiteX14" fmla="*/ 43306 w 1013877"/>
                  <a:gd name="connsiteY14" fmla="*/ 641020 h 672464"/>
                  <a:gd name="connsiteX15" fmla="*/ 129031 w 1013877"/>
                  <a:gd name="connsiteY15" fmla="*/ 672464 h 672464"/>
                  <a:gd name="connsiteX16" fmla="*/ 160213 w 1013877"/>
                  <a:gd name="connsiteY16" fmla="*/ 660676 h 672464"/>
                  <a:gd name="connsiteX17" fmla="*/ 175803 w 1013877"/>
                  <a:gd name="connsiteY17" fmla="*/ 621364 h 672464"/>
                  <a:gd name="connsiteX18" fmla="*/ 199189 w 1013877"/>
                  <a:gd name="connsiteY18" fmla="*/ 609575 h 672464"/>
                  <a:gd name="connsiteX19" fmla="*/ 234268 w 1013877"/>
                  <a:gd name="connsiteY19" fmla="*/ 625310 h 672464"/>
                  <a:gd name="connsiteX20" fmla="*/ 269348 w 1013877"/>
                  <a:gd name="connsiteY20" fmla="*/ 609575 h 672464"/>
                  <a:gd name="connsiteX21" fmla="*/ 281040 w 1013877"/>
                  <a:gd name="connsiteY21" fmla="*/ 578131 h 672464"/>
                  <a:gd name="connsiteX22" fmla="*/ 323915 w 1013877"/>
                  <a:gd name="connsiteY22" fmla="*/ 562397 h 672464"/>
                  <a:gd name="connsiteX23" fmla="*/ 358994 w 1013877"/>
                  <a:gd name="connsiteY23" fmla="*/ 574185 h 672464"/>
                  <a:gd name="connsiteX24" fmla="*/ 374585 w 1013877"/>
                  <a:gd name="connsiteY24" fmla="*/ 566318 h 672464"/>
                  <a:gd name="connsiteX25" fmla="*/ 397971 w 1013877"/>
                  <a:gd name="connsiteY25" fmla="*/ 515218 h 672464"/>
                  <a:gd name="connsiteX26" fmla="*/ 472003 w 1013877"/>
                  <a:gd name="connsiteY26" fmla="*/ 483774 h 672464"/>
                  <a:gd name="connsiteX27" fmla="*/ 495293 w 1013877"/>
                  <a:gd name="connsiteY27" fmla="*/ 542765 h 672464"/>
                  <a:gd name="connsiteX28" fmla="*/ 822603 w 1013877"/>
                  <a:gd name="connsiteY28" fmla="*/ 157540 h 672464"/>
                  <a:gd name="connsiteX29" fmla="*/ 900532 w 1013877"/>
                  <a:gd name="connsiteY29" fmla="*/ 188985 h 672464"/>
                  <a:gd name="connsiteX30" fmla="*/ 869351 w 1013877"/>
                  <a:gd name="connsiteY30" fmla="*/ 267608 h 672464"/>
                  <a:gd name="connsiteX31" fmla="*/ 791421 w 1013877"/>
                  <a:gd name="connsiteY31" fmla="*/ 236163 h 672464"/>
                  <a:gd name="connsiteX32" fmla="*/ 822603 w 1013877"/>
                  <a:gd name="connsiteY32" fmla="*/ 157540 h 672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013877" h="672464">
                    <a:moveTo>
                      <a:pt x="495293" y="542765"/>
                    </a:moveTo>
                    <a:lnTo>
                      <a:pt x="522577" y="530976"/>
                    </a:lnTo>
                    <a:lnTo>
                      <a:pt x="549861" y="460220"/>
                    </a:lnTo>
                    <a:lnTo>
                      <a:pt x="549861" y="444486"/>
                    </a:lnTo>
                    <a:cubicBezTo>
                      <a:pt x="549861" y="444486"/>
                      <a:pt x="573247" y="428752"/>
                      <a:pt x="584940" y="440564"/>
                    </a:cubicBezTo>
                    <a:lnTo>
                      <a:pt x="596633" y="452353"/>
                    </a:lnTo>
                    <a:cubicBezTo>
                      <a:pt x="666767" y="511320"/>
                      <a:pt x="768083" y="530976"/>
                      <a:pt x="857706" y="491665"/>
                    </a:cubicBezTo>
                    <a:cubicBezTo>
                      <a:pt x="986305" y="436643"/>
                      <a:pt x="1048644" y="287264"/>
                      <a:pt x="994077" y="157540"/>
                    </a:cubicBezTo>
                    <a:cubicBezTo>
                      <a:pt x="935635" y="27817"/>
                      <a:pt x="787547" y="-35072"/>
                      <a:pt x="658948" y="19974"/>
                    </a:cubicBezTo>
                    <a:cubicBezTo>
                      <a:pt x="569325" y="59285"/>
                      <a:pt x="510884" y="145752"/>
                      <a:pt x="503089" y="240085"/>
                    </a:cubicBezTo>
                    <a:cubicBezTo>
                      <a:pt x="506986" y="275451"/>
                      <a:pt x="456340" y="299052"/>
                      <a:pt x="456340" y="299052"/>
                    </a:cubicBezTo>
                    <a:lnTo>
                      <a:pt x="78361" y="460220"/>
                    </a:lnTo>
                    <a:cubicBezTo>
                      <a:pt x="78361" y="460220"/>
                      <a:pt x="47180" y="472009"/>
                      <a:pt x="39408" y="495586"/>
                    </a:cubicBezTo>
                    <a:cubicBezTo>
                      <a:pt x="31613" y="519164"/>
                      <a:pt x="432" y="585998"/>
                      <a:pt x="432" y="585998"/>
                    </a:cubicBezTo>
                    <a:cubicBezTo>
                      <a:pt x="432" y="585998"/>
                      <a:pt x="-7364" y="629231"/>
                      <a:pt x="43306" y="641020"/>
                    </a:cubicBezTo>
                    <a:lnTo>
                      <a:pt x="129031" y="672464"/>
                    </a:lnTo>
                    <a:lnTo>
                      <a:pt x="160213" y="660676"/>
                    </a:lnTo>
                    <a:lnTo>
                      <a:pt x="175803" y="621364"/>
                    </a:lnTo>
                    <a:lnTo>
                      <a:pt x="199189" y="609575"/>
                    </a:lnTo>
                    <a:lnTo>
                      <a:pt x="234268" y="625310"/>
                    </a:lnTo>
                    <a:lnTo>
                      <a:pt x="269348" y="609575"/>
                    </a:lnTo>
                    <a:lnTo>
                      <a:pt x="281040" y="578131"/>
                    </a:lnTo>
                    <a:lnTo>
                      <a:pt x="323915" y="562397"/>
                    </a:lnTo>
                    <a:lnTo>
                      <a:pt x="358994" y="574185"/>
                    </a:lnTo>
                    <a:lnTo>
                      <a:pt x="374585" y="566318"/>
                    </a:lnTo>
                    <a:lnTo>
                      <a:pt x="397971" y="515218"/>
                    </a:lnTo>
                    <a:lnTo>
                      <a:pt x="472003" y="483774"/>
                    </a:lnTo>
                    <a:lnTo>
                      <a:pt x="495293" y="542765"/>
                    </a:lnTo>
                    <a:close/>
                    <a:moveTo>
                      <a:pt x="822603" y="157540"/>
                    </a:moveTo>
                    <a:cubicBezTo>
                      <a:pt x="853784" y="145752"/>
                      <a:pt x="888839" y="157540"/>
                      <a:pt x="900532" y="188985"/>
                    </a:cubicBezTo>
                    <a:cubicBezTo>
                      <a:pt x="912225" y="220429"/>
                      <a:pt x="900532" y="255819"/>
                      <a:pt x="869351" y="267608"/>
                    </a:cubicBezTo>
                    <a:cubicBezTo>
                      <a:pt x="838169" y="283342"/>
                      <a:pt x="803114" y="267608"/>
                      <a:pt x="791421" y="236163"/>
                    </a:cubicBezTo>
                    <a:cubicBezTo>
                      <a:pt x="775854" y="204719"/>
                      <a:pt x="791445" y="169353"/>
                      <a:pt x="822603" y="1575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2" name="Graphic 798">
                <a:extLst>
                  <a:ext uri="{FF2B5EF4-FFF2-40B4-BE49-F238E27FC236}">
                    <a16:creationId xmlns:a16="http://schemas.microsoft.com/office/drawing/2014/main" id="{B2902BAA-96A0-485E-AF78-4BE2A75E9AA8}"/>
                  </a:ext>
                </a:extLst>
              </p:cNvPr>
              <p:cNvSpPr/>
              <p:nvPr/>
            </p:nvSpPr>
            <p:spPr>
              <a:xfrm>
                <a:off x="4831884" y="925925"/>
                <a:ext cx="2513380" cy="2535331"/>
              </a:xfrm>
              <a:custGeom>
                <a:avLst/>
                <a:gdLst>
                  <a:gd name="connsiteX0" fmla="*/ 1254741 w 2513380"/>
                  <a:gd name="connsiteY0" fmla="*/ 0 h 2535331"/>
                  <a:gd name="connsiteX1" fmla="*/ 0 w 2513380"/>
                  <a:gd name="connsiteY1" fmla="*/ 1265693 h 2535331"/>
                  <a:gd name="connsiteX2" fmla="*/ 1254741 w 2513380"/>
                  <a:gd name="connsiteY2" fmla="*/ 2535332 h 2535331"/>
                  <a:gd name="connsiteX3" fmla="*/ 2513381 w 2513380"/>
                  <a:gd name="connsiteY3" fmla="*/ 1265693 h 2535331"/>
                  <a:gd name="connsiteX4" fmla="*/ 1254741 w 2513380"/>
                  <a:gd name="connsiteY4" fmla="*/ 0 h 2535331"/>
                  <a:gd name="connsiteX5" fmla="*/ 2400348 w 2513380"/>
                  <a:gd name="connsiteY5" fmla="*/ 1206750 h 2535331"/>
                  <a:gd name="connsiteX6" fmla="*/ 2384757 w 2513380"/>
                  <a:gd name="connsiteY6" fmla="*/ 1218538 h 2535331"/>
                  <a:gd name="connsiteX7" fmla="*/ 2045755 w 2513380"/>
                  <a:gd name="connsiteY7" fmla="*/ 860837 h 2535331"/>
                  <a:gd name="connsiteX8" fmla="*/ 2131480 w 2513380"/>
                  <a:gd name="connsiteY8" fmla="*/ 518869 h 2535331"/>
                  <a:gd name="connsiteX9" fmla="*/ 2400348 w 2513380"/>
                  <a:gd name="connsiteY9" fmla="*/ 1206750 h 2535331"/>
                  <a:gd name="connsiteX10" fmla="*/ 2291237 w 2513380"/>
                  <a:gd name="connsiteY10" fmla="*/ 1426861 h 2535331"/>
                  <a:gd name="connsiteX11" fmla="*/ 2291237 w 2513380"/>
                  <a:gd name="connsiteY11" fmla="*/ 1458305 h 2535331"/>
                  <a:gd name="connsiteX12" fmla="*/ 2260056 w 2513380"/>
                  <a:gd name="connsiteY12" fmla="*/ 1458305 h 2535331"/>
                  <a:gd name="connsiteX13" fmla="*/ 2197717 w 2513380"/>
                  <a:gd name="connsiteY13" fmla="*/ 1395417 h 2535331"/>
                  <a:gd name="connsiteX14" fmla="*/ 2135378 w 2513380"/>
                  <a:gd name="connsiteY14" fmla="*/ 1458305 h 2535331"/>
                  <a:gd name="connsiteX15" fmla="*/ 2104196 w 2513380"/>
                  <a:gd name="connsiteY15" fmla="*/ 1458305 h 2535331"/>
                  <a:gd name="connsiteX16" fmla="*/ 2104196 w 2513380"/>
                  <a:gd name="connsiteY16" fmla="*/ 1426861 h 2535331"/>
                  <a:gd name="connsiteX17" fmla="*/ 2166535 w 2513380"/>
                  <a:gd name="connsiteY17" fmla="*/ 1363972 h 2535331"/>
                  <a:gd name="connsiteX18" fmla="*/ 2104196 w 2513380"/>
                  <a:gd name="connsiteY18" fmla="*/ 1301083 h 2535331"/>
                  <a:gd name="connsiteX19" fmla="*/ 2104196 w 2513380"/>
                  <a:gd name="connsiteY19" fmla="*/ 1269639 h 2535331"/>
                  <a:gd name="connsiteX20" fmla="*/ 2135378 w 2513380"/>
                  <a:gd name="connsiteY20" fmla="*/ 1269639 h 2535331"/>
                  <a:gd name="connsiteX21" fmla="*/ 2197717 w 2513380"/>
                  <a:gd name="connsiteY21" fmla="*/ 1332528 h 2535331"/>
                  <a:gd name="connsiteX22" fmla="*/ 2260056 w 2513380"/>
                  <a:gd name="connsiteY22" fmla="*/ 1269639 h 2535331"/>
                  <a:gd name="connsiteX23" fmla="*/ 2291237 w 2513380"/>
                  <a:gd name="connsiteY23" fmla="*/ 1269639 h 2535331"/>
                  <a:gd name="connsiteX24" fmla="*/ 2291237 w 2513380"/>
                  <a:gd name="connsiteY24" fmla="*/ 1301083 h 2535331"/>
                  <a:gd name="connsiteX25" fmla="*/ 2228898 w 2513380"/>
                  <a:gd name="connsiteY25" fmla="*/ 1363972 h 2535331"/>
                  <a:gd name="connsiteX26" fmla="*/ 2291237 w 2513380"/>
                  <a:gd name="connsiteY26" fmla="*/ 1426861 h 2535331"/>
                  <a:gd name="connsiteX27" fmla="*/ 2197740 w 2513380"/>
                  <a:gd name="connsiteY27" fmla="*/ 1163493 h 2535331"/>
                  <a:gd name="connsiteX28" fmla="*/ 1999007 w 2513380"/>
                  <a:gd name="connsiteY28" fmla="*/ 1363972 h 2535331"/>
                  <a:gd name="connsiteX29" fmla="*/ 2022393 w 2513380"/>
                  <a:gd name="connsiteY29" fmla="*/ 1454384 h 2535331"/>
                  <a:gd name="connsiteX30" fmla="*/ 1663902 w 2513380"/>
                  <a:gd name="connsiteY30" fmla="*/ 1780641 h 2535331"/>
                  <a:gd name="connsiteX31" fmla="*/ 1562586 w 2513380"/>
                  <a:gd name="connsiteY31" fmla="*/ 1753118 h 2535331"/>
                  <a:gd name="connsiteX32" fmla="*/ 1379443 w 2513380"/>
                  <a:gd name="connsiteY32" fmla="*/ 1886763 h 2535331"/>
                  <a:gd name="connsiteX33" fmla="*/ 1250844 w 2513380"/>
                  <a:gd name="connsiteY33" fmla="*/ 1867107 h 2535331"/>
                  <a:gd name="connsiteX34" fmla="*/ 1250844 w 2513380"/>
                  <a:gd name="connsiteY34" fmla="*/ 1863186 h 2535331"/>
                  <a:gd name="connsiteX35" fmla="*/ 1250844 w 2513380"/>
                  <a:gd name="connsiteY35" fmla="*/ 1851397 h 2535331"/>
                  <a:gd name="connsiteX36" fmla="*/ 1266435 w 2513380"/>
                  <a:gd name="connsiteY36" fmla="*/ 1823874 h 2535331"/>
                  <a:gd name="connsiteX37" fmla="*/ 1874329 w 2513380"/>
                  <a:gd name="connsiteY37" fmla="*/ 1234273 h 2535331"/>
                  <a:gd name="connsiteX38" fmla="*/ 2034086 w 2513380"/>
                  <a:gd name="connsiteY38" fmla="*/ 892305 h 2535331"/>
                  <a:gd name="connsiteX39" fmla="*/ 2357521 w 2513380"/>
                  <a:gd name="connsiteY39" fmla="*/ 1234273 h 2535331"/>
                  <a:gd name="connsiteX40" fmla="*/ 2349726 w 2513380"/>
                  <a:gd name="connsiteY40" fmla="*/ 1238194 h 2535331"/>
                  <a:gd name="connsiteX41" fmla="*/ 2197740 w 2513380"/>
                  <a:gd name="connsiteY41" fmla="*/ 1163493 h 2535331"/>
                  <a:gd name="connsiteX42" fmla="*/ 1671673 w 2513380"/>
                  <a:gd name="connsiteY42" fmla="*/ 1898552 h 2535331"/>
                  <a:gd name="connsiteX43" fmla="*/ 1558665 w 2513380"/>
                  <a:gd name="connsiteY43" fmla="*/ 2051853 h 2535331"/>
                  <a:gd name="connsiteX44" fmla="*/ 1543074 w 2513380"/>
                  <a:gd name="connsiteY44" fmla="*/ 2059719 h 2535331"/>
                  <a:gd name="connsiteX45" fmla="*/ 1539176 w 2513380"/>
                  <a:gd name="connsiteY45" fmla="*/ 2059719 h 2535331"/>
                  <a:gd name="connsiteX46" fmla="*/ 1523586 w 2513380"/>
                  <a:gd name="connsiteY46" fmla="*/ 2051853 h 2535331"/>
                  <a:gd name="connsiteX47" fmla="*/ 1441758 w 2513380"/>
                  <a:gd name="connsiteY47" fmla="*/ 1973229 h 2535331"/>
                  <a:gd name="connsiteX48" fmla="*/ 1441758 w 2513380"/>
                  <a:gd name="connsiteY48" fmla="*/ 1941785 h 2535331"/>
                  <a:gd name="connsiteX49" fmla="*/ 1472940 w 2513380"/>
                  <a:gd name="connsiteY49" fmla="*/ 1941785 h 2535331"/>
                  <a:gd name="connsiteX50" fmla="*/ 1535279 w 2513380"/>
                  <a:gd name="connsiteY50" fmla="*/ 2004674 h 2535331"/>
                  <a:gd name="connsiteX51" fmla="*/ 1636594 w 2513380"/>
                  <a:gd name="connsiteY51" fmla="*/ 1871029 h 2535331"/>
                  <a:gd name="connsiteX52" fmla="*/ 1667776 w 2513380"/>
                  <a:gd name="connsiteY52" fmla="*/ 1867107 h 2535331"/>
                  <a:gd name="connsiteX53" fmla="*/ 1671673 w 2513380"/>
                  <a:gd name="connsiteY53" fmla="*/ 1898552 h 2535331"/>
                  <a:gd name="connsiteX54" fmla="*/ 1192379 w 2513380"/>
                  <a:gd name="connsiteY54" fmla="*/ 1721674 h 2535331"/>
                  <a:gd name="connsiteX55" fmla="*/ 1055984 w 2513380"/>
                  <a:gd name="connsiteY55" fmla="*/ 1666652 h 2535331"/>
                  <a:gd name="connsiteX56" fmla="*/ 896227 w 2513380"/>
                  <a:gd name="connsiteY56" fmla="*/ 1745275 h 2535331"/>
                  <a:gd name="connsiteX57" fmla="*/ 553303 w 2513380"/>
                  <a:gd name="connsiteY57" fmla="*/ 1525164 h 2535331"/>
                  <a:gd name="connsiteX58" fmla="*/ 576689 w 2513380"/>
                  <a:gd name="connsiteY58" fmla="*/ 1426885 h 2535331"/>
                  <a:gd name="connsiteX59" fmla="*/ 463680 w 2513380"/>
                  <a:gd name="connsiteY59" fmla="*/ 1250007 h 2535331"/>
                  <a:gd name="connsiteX60" fmla="*/ 713084 w 2513380"/>
                  <a:gd name="connsiteY60" fmla="*/ 711506 h 2535331"/>
                  <a:gd name="connsiteX61" fmla="*/ 791014 w 2513380"/>
                  <a:gd name="connsiteY61" fmla="*/ 727240 h 2535331"/>
                  <a:gd name="connsiteX62" fmla="*/ 861148 w 2513380"/>
                  <a:gd name="connsiteY62" fmla="*/ 711506 h 2535331"/>
                  <a:gd name="connsiteX63" fmla="*/ 1071575 w 2513380"/>
                  <a:gd name="connsiteY63" fmla="*/ 1132096 h 2535331"/>
                  <a:gd name="connsiteX64" fmla="*/ 1098858 w 2513380"/>
                  <a:gd name="connsiteY64" fmla="*/ 1120307 h 2535331"/>
                  <a:gd name="connsiteX65" fmla="*/ 892329 w 2513380"/>
                  <a:gd name="connsiteY65" fmla="*/ 695795 h 2535331"/>
                  <a:gd name="connsiteX66" fmla="*/ 985850 w 2513380"/>
                  <a:gd name="connsiteY66" fmla="*/ 526784 h 2535331"/>
                  <a:gd name="connsiteX67" fmla="*/ 985850 w 2513380"/>
                  <a:gd name="connsiteY67" fmla="*/ 507129 h 2535331"/>
                  <a:gd name="connsiteX68" fmla="*/ 1024826 w 2513380"/>
                  <a:gd name="connsiteY68" fmla="*/ 511050 h 2535331"/>
                  <a:gd name="connsiteX69" fmla="*/ 1523610 w 2513380"/>
                  <a:gd name="connsiteY69" fmla="*/ 605384 h 2535331"/>
                  <a:gd name="connsiteX70" fmla="*/ 1667776 w 2513380"/>
                  <a:gd name="connsiteY70" fmla="*/ 762606 h 2535331"/>
                  <a:gd name="connsiteX71" fmla="*/ 1656083 w 2513380"/>
                  <a:gd name="connsiteY71" fmla="*/ 833362 h 2535331"/>
                  <a:gd name="connsiteX72" fmla="*/ 1683366 w 2513380"/>
                  <a:gd name="connsiteY72" fmla="*/ 853018 h 2535331"/>
                  <a:gd name="connsiteX73" fmla="*/ 1698957 w 2513380"/>
                  <a:gd name="connsiteY73" fmla="*/ 770473 h 2535331"/>
                  <a:gd name="connsiteX74" fmla="*/ 1718446 w 2513380"/>
                  <a:gd name="connsiteY74" fmla="*/ 770473 h 2535331"/>
                  <a:gd name="connsiteX75" fmla="*/ 1819761 w 2513380"/>
                  <a:gd name="connsiteY75" fmla="*/ 742950 h 2535331"/>
                  <a:gd name="connsiteX76" fmla="*/ 2010700 w 2513380"/>
                  <a:gd name="connsiteY76" fmla="*/ 872673 h 2535331"/>
                  <a:gd name="connsiteX77" fmla="*/ 1847045 w 2513380"/>
                  <a:gd name="connsiteY77" fmla="*/ 1218586 h 2535331"/>
                  <a:gd name="connsiteX78" fmla="*/ 1301514 w 2513380"/>
                  <a:gd name="connsiteY78" fmla="*/ 1768900 h 2535331"/>
                  <a:gd name="connsiteX79" fmla="*/ 1336593 w 2513380"/>
                  <a:gd name="connsiteY79" fmla="*/ 1713878 h 2535331"/>
                  <a:gd name="connsiteX80" fmla="*/ 1476885 w 2513380"/>
                  <a:gd name="connsiteY80" fmla="*/ 1442667 h 2535331"/>
                  <a:gd name="connsiteX81" fmla="*/ 1441806 w 2513380"/>
                  <a:gd name="connsiteY81" fmla="*/ 1438745 h 2535331"/>
                  <a:gd name="connsiteX82" fmla="*/ 1309309 w 2513380"/>
                  <a:gd name="connsiteY82" fmla="*/ 1698168 h 2535331"/>
                  <a:gd name="connsiteX83" fmla="*/ 1243072 w 2513380"/>
                  <a:gd name="connsiteY83" fmla="*/ 1800369 h 2535331"/>
                  <a:gd name="connsiteX84" fmla="*/ 1243072 w 2513380"/>
                  <a:gd name="connsiteY84" fmla="*/ 1804290 h 2535331"/>
                  <a:gd name="connsiteX85" fmla="*/ 1227482 w 2513380"/>
                  <a:gd name="connsiteY85" fmla="*/ 1768924 h 2535331"/>
                  <a:gd name="connsiteX86" fmla="*/ 1196300 w 2513380"/>
                  <a:gd name="connsiteY86" fmla="*/ 1493767 h 2535331"/>
                  <a:gd name="connsiteX87" fmla="*/ 1176812 w 2513380"/>
                  <a:gd name="connsiteY87" fmla="*/ 1454456 h 2535331"/>
                  <a:gd name="connsiteX88" fmla="*/ 1165119 w 2513380"/>
                  <a:gd name="connsiteY88" fmla="*/ 1481978 h 2535331"/>
                  <a:gd name="connsiteX89" fmla="*/ 1161221 w 2513380"/>
                  <a:gd name="connsiteY89" fmla="*/ 1481978 h 2535331"/>
                  <a:gd name="connsiteX90" fmla="*/ 1192379 w 2513380"/>
                  <a:gd name="connsiteY90" fmla="*/ 1721674 h 2535331"/>
                  <a:gd name="connsiteX91" fmla="*/ 1149528 w 2513380"/>
                  <a:gd name="connsiteY91" fmla="*/ 1926075 h 2535331"/>
                  <a:gd name="connsiteX92" fmla="*/ 1149528 w 2513380"/>
                  <a:gd name="connsiteY92" fmla="*/ 1957519 h 2535331"/>
                  <a:gd name="connsiteX93" fmla="*/ 1118347 w 2513380"/>
                  <a:gd name="connsiteY93" fmla="*/ 1957519 h 2535331"/>
                  <a:gd name="connsiteX94" fmla="*/ 1056008 w 2513380"/>
                  <a:gd name="connsiteY94" fmla="*/ 1894630 h 2535331"/>
                  <a:gd name="connsiteX95" fmla="*/ 993669 w 2513380"/>
                  <a:gd name="connsiteY95" fmla="*/ 1957519 h 2535331"/>
                  <a:gd name="connsiteX96" fmla="*/ 962487 w 2513380"/>
                  <a:gd name="connsiteY96" fmla="*/ 1957519 h 2535331"/>
                  <a:gd name="connsiteX97" fmla="*/ 962487 w 2513380"/>
                  <a:gd name="connsiteY97" fmla="*/ 1926075 h 2535331"/>
                  <a:gd name="connsiteX98" fmla="*/ 1024826 w 2513380"/>
                  <a:gd name="connsiteY98" fmla="*/ 1863186 h 2535331"/>
                  <a:gd name="connsiteX99" fmla="*/ 962487 w 2513380"/>
                  <a:gd name="connsiteY99" fmla="*/ 1800297 h 2535331"/>
                  <a:gd name="connsiteX100" fmla="*/ 962487 w 2513380"/>
                  <a:gd name="connsiteY100" fmla="*/ 1768852 h 2535331"/>
                  <a:gd name="connsiteX101" fmla="*/ 993669 w 2513380"/>
                  <a:gd name="connsiteY101" fmla="*/ 1768852 h 2535331"/>
                  <a:gd name="connsiteX102" fmla="*/ 1056008 w 2513380"/>
                  <a:gd name="connsiteY102" fmla="*/ 1831741 h 2535331"/>
                  <a:gd name="connsiteX103" fmla="*/ 1118347 w 2513380"/>
                  <a:gd name="connsiteY103" fmla="*/ 1768852 h 2535331"/>
                  <a:gd name="connsiteX104" fmla="*/ 1149528 w 2513380"/>
                  <a:gd name="connsiteY104" fmla="*/ 1768852 h 2535331"/>
                  <a:gd name="connsiteX105" fmla="*/ 1149528 w 2513380"/>
                  <a:gd name="connsiteY105" fmla="*/ 1800297 h 2535331"/>
                  <a:gd name="connsiteX106" fmla="*/ 1087189 w 2513380"/>
                  <a:gd name="connsiteY106" fmla="*/ 1863186 h 2535331"/>
                  <a:gd name="connsiteX107" fmla="*/ 1149528 w 2513380"/>
                  <a:gd name="connsiteY107" fmla="*/ 1926075 h 2535331"/>
                  <a:gd name="connsiteX108" fmla="*/ 670233 w 2513380"/>
                  <a:gd name="connsiteY108" fmla="*/ 546368 h 2535331"/>
                  <a:gd name="connsiteX109" fmla="*/ 666336 w 2513380"/>
                  <a:gd name="connsiteY109" fmla="*/ 514924 h 2535331"/>
                  <a:gd name="connsiteX110" fmla="*/ 697517 w 2513380"/>
                  <a:gd name="connsiteY110" fmla="*/ 514924 h 2535331"/>
                  <a:gd name="connsiteX111" fmla="*/ 763754 w 2513380"/>
                  <a:gd name="connsiteY111" fmla="*/ 577813 h 2535331"/>
                  <a:gd name="connsiteX112" fmla="*/ 861172 w 2513380"/>
                  <a:gd name="connsiteY112" fmla="*/ 444168 h 2535331"/>
                  <a:gd name="connsiteX113" fmla="*/ 892353 w 2513380"/>
                  <a:gd name="connsiteY113" fmla="*/ 440246 h 2535331"/>
                  <a:gd name="connsiteX114" fmla="*/ 900149 w 2513380"/>
                  <a:gd name="connsiteY114" fmla="*/ 471691 h 2535331"/>
                  <a:gd name="connsiteX115" fmla="*/ 783242 w 2513380"/>
                  <a:gd name="connsiteY115" fmla="*/ 624992 h 2535331"/>
                  <a:gd name="connsiteX116" fmla="*/ 767651 w 2513380"/>
                  <a:gd name="connsiteY116" fmla="*/ 632859 h 2535331"/>
                  <a:gd name="connsiteX117" fmla="*/ 752061 w 2513380"/>
                  <a:gd name="connsiteY117" fmla="*/ 628937 h 2535331"/>
                  <a:gd name="connsiteX118" fmla="*/ 670233 w 2513380"/>
                  <a:gd name="connsiteY118" fmla="*/ 546368 h 2535331"/>
                  <a:gd name="connsiteX119" fmla="*/ 2104220 w 2513380"/>
                  <a:gd name="connsiteY119" fmla="*/ 487425 h 2535331"/>
                  <a:gd name="connsiteX120" fmla="*/ 2022393 w 2513380"/>
                  <a:gd name="connsiteY120" fmla="*/ 841205 h 2535331"/>
                  <a:gd name="connsiteX121" fmla="*/ 1847045 w 2513380"/>
                  <a:gd name="connsiteY121" fmla="*/ 723270 h 2535331"/>
                  <a:gd name="connsiteX122" fmla="*/ 1917179 w 2513380"/>
                  <a:gd name="connsiteY122" fmla="*/ 573891 h 2535331"/>
                  <a:gd name="connsiteX123" fmla="*/ 1741832 w 2513380"/>
                  <a:gd name="connsiteY123" fmla="*/ 373436 h 2535331"/>
                  <a:gd name="connsiteX124" fmla="*/ 1737934 w 2513380"/>
                  <a:gd name="connsiteY124" fmla="*/ 216214 h 2535331"/>
                  <a:gd name="connsiteX125" fmla="*/ 2104220 w 2513380"/>
                  <a:gd name="connsiteY125" fmla="*/ 487425 h 2535331"/>
                  <a:gd name="connsiteX126" fmla="*/ 1780784 w 2513380"/>
                  <a:gd name="connsiteY126" fmla="*/ 479558 h 2535331"/>
                  <a:gd name="connsiteX127" fmla="*/ 1811966 w 2513380"/>
                  <a:gd name="connsiteY127" fmla="*/ 479558 h 2535331"/>
                  <a:gd name="connsiteX128" fmla="*/ 1811966 w 2513380"/>
                  <a:gd name="connsiteY128" fmla="*/ 511002 h 2535331"/>
                  <a:gd name="connsiteX129" fmla="*/ 1749627 w 2513380"/>
                  <a:gd name="connsiteY129" fmla="*/ 573891 h 2535331"/>
                  <a:gd name="connsiteX130" fmla="*/ 1811966 w 2513380"/>
                  <a:gd name="connsiteY130" fmla="*/ 636780 h 2535331"/>
                  <a:gd name="connsiteX131" fmla="*/ 1811966 w 2513380"/>
                  <a:gd name="connsiteY131" fmla="*/ 664303 h 2535331"/>
                  <a:gd name="connsiteX132" fmla="*/ 1780784 w 2513380"/>
                  <a:gd name="connsiteY132" fmla="*/ 664303 h 2535331"/>
                  <a:gd name="connsiteX133" fmla="*/ 1718446 w 2513380"/>
                  <a:gd name="connsiteY133" fmla="*/ 601414 h 2535331"/>
                  <a:gd name="connsiteX134" fmla="*/ 1656107 w 2513380"/>
                  <a:gd name="connsiteY134" fmla="*/ 664303 h 2535331"/>
                  <a:gd name="connsiteX135" fmla="*/ 1624925 w 2513380"/>
                  <a:gd name="connsiteY135" fmla="*/ 664303 h 2535331"/>
                  <a:gd name="connsiteX136" fmla="*/ 1624925 w 2513380"/>
                  <a:gd name="connsiteY136" fmla="*/ 636780 h 2535331"/>
                  <a:gd name="connsiteX137" fmla="*/ 1687264 w 2513380"/>
                  <a:gd name="connsiteY137" fmla="*/ 573891 h 2535331"/>
                  <a:gd name="connsiteX138" fmla="*/ 1624925 w 2513380"/>
                  <a:gd name="connsiteY138" fmla="*/ 507057 h 2535331"/>
                  <a:gd name="connsiteX139" fmla="*/ 1624925 w 2513380"/>
                  <a:gd name="connsiteY139" fmla="*/ 479534 h 2535331"/>
                  <a:gd name="connsiteX140" fmla="*/ 1656107 w 2513380"/>
                  <a:gd name="connsiteY140" fmla="*/ 479534 h 2535331"/>
                  <a:gd name="connsiteX141" fmla="*/ 1718446 w 2513380"/>
                  <a:gd name="connsiteY141" fmla="*/ 542423 h 2535331"/>
                  <a:gd name="connsiteX142" fmla="*/ 1780784 w 2513380"/>
                  <a:gd name="connsiteY142" fmla="*/ 479558 h 2535331"/>
                  <a:gd name="connsiteX143" fmla="*/ 1278104 w 2513380"/>
                  <a:gd name="connsiteY143" fmla="*/ 110068 h 2535331"/>
                  <a:gd name="connsiteX144" fmla="*/ 1706729 w 2513380"/>
                  <a:gd name="connsiteY144" fmla="*/ 204401 h 2535331"/>
                  <a:gd name="connsiteX145" fmla="*/ 1710626 w 2513380"/>
                  <a:gd name="connsiteY145" fmla="*/ 373412 h 2535331"/>
                  <a:gd name="connsiteX146" fmla="*/ 1523586 w 2513380"/>
                  <a:gd name="connsiteY146" fmla="*/ 569946 h 2535331"/>
                  <a:gd name="connsiteX147" fmla="*/ 1028700 w 2513380"/>
                  <a:gd name="connsiteY147" fmla="*/ 479534 h 2535331"/>
                  <a:gd name="connsiteX148" fmla="*/ 981928 w 2513380"/>
                  <a:gd name="connsiteY148" fmla="*/ 475612 h 2535331"/>
                  <a:gd name="connsiteX149" fmla="*/ 946849 w 2513380"/>
                  <a:gd name="connsiteY149" fmla="*/ 404856 h 2535331"/>
                  <a:gd name="connsiteX150" fmla="*/ 1278104 w 2513380"/>
                  <a:gd name="connsiteY150" fmla="*/ 110068 h 2535331"/>
                  <a:gd name="connsiteX151" fmla="*/ 1223560 w 2513380"/>
                  <a:gd name="connsiteY151" fmla="*/ 110068 h 2535331"/>
                  <a:gd name="connsiteX152" fmla="*/ 923511 w 2513380"/>
                  <a:gd name="connsiteY152" fmla="*/ 381279 h 2535331"/>
                  <a:gd name="connsiteX153" fmla="*/ 791014 w 2513380"/>
                  <a:gd name="connsiteY153" fmla="*/ 326257 h 2535331"/>
                  <a:gd name="connsiteX154" fmla="*/ 639028 w 2513380"/>
                  <a:gd name="connsiteY154" fmla="*/ 397013 h 2535331"/>
                  <a:gd name="connsiteX155" fmla="*/ 572791 w 2513380"/>
                  <a:gd name="connsiteY155" fmla="*/ 338046 h 2535331"/>
                  <a:gd name="connsiteX156" fmla="*/ 1223560 w 2513380"/>
                  <a:gd name="connsiteY156" fmla="*/ 110068 h 2535331"/>
                  <a:gd name="connsiteX157" fmla="*/ 545531 w 2513380"/>
                  <a:gd name="connsiteY157" fmla="*/ 357702 h 2535331"/>
                  <a:gd name="connsiteX158" fmla="*/ 619563 w 2513380"/>
                  <a:gd name="connsiteY158" fmla="*/ 424512 h 2535331"/>
                  <a:gd name="connsiteX159" fmla="*/ 592280 w 2513380"/>
                  <a:gd name="connsiteY159" fmla="*/ 507057 h 2535331"/>
                  <a:gd name="connsiteX160" fmla="*/ 342876 w 2513380"/>
                  <a:gd name="connsiteY160" fmla="*/ 566024 h 2535331"/>
                  <a:gd name="connsiteX161" fmla="*/ 545531 w 2513380"/>
                  <a:gd name="connsiteY161" fmla="*/ 357702 h 2535331"/>
                  <a:gd name="connsiteX162" fmla="*/ 311719 w 2513380"/>
                  <a:gd name="connsiteY162" fmla="*/ 609281 h 2535331"/>
                  <a:gd name="connsiteX163" fmla="*/ 592280 w 2513380"/>
                  <a:gd name="connsiteY163" fmla="*/ 538525 h 2535331"/>
                  <a:gd name="connsiteX164" fmla="*/ 685800 w 2513380"/>
                  <a:gd name="connsiteY164" fmla="*/ 695747 h 2535331"/>
                  <a:gd name="connsiteX165" fmla="*/ 436420 w 2513380"/>
                  <a:gd name="connsiteY165" fmla="*/ 1238194 h 2535331"/>
                  <a:gd name="connsiteX166" fmla="*/ 377955 w 2513380"/>
                  <a:gd name="connsiteY166" fmla="*/ 1230327 h 2535331"/>
                  <a:gd name="connsiteX167" fmla="*/ 284435 w 2513380"/>
                  <a:gd name="connsiteY167" fmla="*/ 1253904 h 2535331"/>
                  <a:gd name="connsiteX168" fmla="*/ 132473 w 2513380"/>
                  <a:gd name="connsiteY168" fmla="*/ 1041637 h 2535331"/>
                  <a:gd name="connsiteX169" fmla="*/ 311719 w 2513380"/>
                  <a:gd name="connsiteY169" fmla="*/ 609281 h 2535331"/>
                  <a:gd name="connsiteX170" fmla="*/ 335105 w 2513380"/>
                  <a:gd name="connsiteY170" fmla="*/ 1957519 h 2535331"/>
                  <a:gd name="connsiteX171" fmla="*/ 109087 w 2513380"/>
                  <a:gd name="connsiteY171" fmla="*/ 1265717 h 2535331"/>
                  <a:gd name="connsiteX172" fmla="*/ 120780 w 2513380"/>
                  <a:gd name="connsiteY172" fmla="*/ 1088839 h 2535331"/>
                  <a:gd name="connsiteX173" fmla="*/ 257151 w 2513380"/>
                  <a:gd name="connsiteY173" fmla="*/ 1273584 h 2535331"/>
                  <a:gd name="connsiteX174" fmla="*/ 183119 w 2513380"/>
                  <a:gd name="connsiteY174" fmla="*/ 1426885 h 2535331"/>
                  <a:gd name="connsiteX175" fmla="*/ 354569 w 2513380"/>
                  <a:gd name="connsiteY175" fmla="*/ 1623419 h 2535331"/>
                  <a:gd name="connsiteX176" fmla="*/ 335105 w 2513380"/>
                  <a:gd name="connsiteY176" fmla="*/ 1957519 h 2535331"/>
                  <a:gd name="connsiteX177" fmla="*/ 354593 w 2513380"/>
                  <a:gd name="connsiteY177" fmla="*/ 1533007 h 2535331"/>
                  <a:gd name="connsiteX178" fmla="*/ 339002 w 2513380"/>
                  <a:gd name="connsiteY178" fmla="*/ 1529086 h 2535331"/>
                  <a:gd name="connsiteX179" fmla="*/ 257175 w 2513380"/>
                  <a:gd name="connsiteY179" fmla="*/ 1450462 h 2535331"/>
                  <a:gd name="connsiteX180" fmla="*/ 257175 w 2513380"/>
                  <a:gd name="connsiteY180" fmla="*/ 1419018 h 2535331"/>
                  <a:gd name="connsiteX181" fmla="*/ 288357 w 2513380"/>
                  <a:gd name="connsiteY181" fmla="*/ 1415096 h 2535331"/>
                  <a:gd name="connsiteX182" fmla="*/ 350695 w 2513380"/>
                  <a:gd name="connsiteY182" fmla="*/ 1477985 h 2535331"/>
                  <a:gd name="connsiteX183" fmla="*/ 452011 w 2513380"/>
                  <a:gd name="connsiteY183" fmla="*/ 1344340 h 2535331"/>
                  <a:gd name="connsiteX184" fmla="*/ 483193 w 2513380"/>
                  <a:gd name="connsiteY184" fmla="*/ 1340419 h 2535331"/>
                  <a:gd name="connsiteX185" fmla="*/ 487090 w 2513380"/>
                  <a:gd name="connsiteY185" fmla="*/ 1371863 h 2535331"/>
                  <a:gd name="connsiteX186" fmla="*/ 374081 w 2513380"/>
                  <a:gd name="connsiteY186" fmla="*/ 1525164 h 2535331"/>
                  <a:gd name="connsiteX187" fmla="*/ 358491 w 2513380"/>
                  <a:gd name="connsiteY187" fmla="*/ 1533031 h 2535331"/>
                  <a:gd name="connsiteX188" fmla="*/ 354593 w 2513380"/>
                  <a:gd name="connsiteY188" fmla="*/ 1533031 h 2535331"/>
                  <a:gd name="connsiteX189" fmla="*/ 366286 w 2513380"/>
                  <a:gd name="connsiteY189" fmla="*/ 2000752 h 2535331"/>
                  <a:gd name="connsiteX190" fmla="*/ 385775 w 2513380"/>
                  <a:gd name="connsiteY190" fmla="*/ 1627340 h 2535331"/>
                  <a:gd name="connsiteX191" fmla="*/ 533838 w 2513380"/>
                  <a:gd name="connsiteY191" fmla="*/ 1548717 h 2535331"/>
                  <a:gd name="connsiteX192" fmla="*/ 880660 w 2513380"/>
                  <a:gd name="connsiteY192" fmla="*/ 1772774 h 2535331"/>
                  <a:gd name="connsiteX193" fmla="*/ 857274 w 2513380"/>
                  <a:gd name="connsiteY193" fmla="*/ 1863186 h 2535331"/>
                  <a:gd name="connsiteX194" fmla="*/ 880660 w 2513380"/>
                  <a:gd name="connsiteY194" fmla="*/ 1953597 h 2535331"/>
                  <a:gd name="connsiteX195" fmla="*/ 405263 w 2513380"/>
                  <a:gd name="connsiteY195" fmla="*/ 2040064 h 2535331"/>
                  <a:gd name="connsiteX196" fmla="*/ 366286 w 2513380"/>
                  <a:gd name="connsiteY196" fmla="*/ 2000752 h 2535331"/>
                  <a:gd name="connsiteX197" fmla="*/ 432523 w 2513380"/>
                  <a:gd name="connsiteY197" fmla="*/ 2071508 h 2535331"/>
                  <a:gd name="connsiteX198" fmla="*/ 896227 w 2513380"/>
                  <a:gd name="connsiteY198" fmla="*/ 1981096 h 2535331"/>
                  <a:gd name="connsiteX199" fmla="*/ 1055984 w 2513380"/>
                  <a:gd name="connsiteY199" fmla="*/ 2063641 h 2535331"/>
                  <a:gd name="connsiteX200" fmla="*/ 1067677 w 2513380"/>
                  <a:gd name="connsiteY200" fmla="*/ 2063641 h 2535331"/>
                  <a:gd name="connsiteX201" fmla="*/ 837762 w 2513380"/>
                  <a:gd name="connsiteY201" fmla="*/ 2346665 h 2535331"/>
                  <a:gd name="connsiteX202" fmla="*/ 432523 w 2513380"/>
                  <a:gd name="connsiteY202" fmla="*/ 2071508 h 2535331"/>
                  <a:gd name="connsiteX203" fmla="*/ 1243048 w 2513380"/>
                  <a:gd name="connsiteY203" fmla="*/ 2425264 h 2535331"/>
                  <a:gd name="connsiteX204" fmla="*/ 868967 w 2513380"/>
                  <a:gd name="connsiteY204" fmla="*/ 2358454 h 2535331"/>
                  <a:gd name="connsiteX205" fmla="*/ 1114449 w 2513380"/>
                  <a:gd name="connsiteY205" fmla="*/ 2051853 h 2535331"/>
                  <a:gd name="connsiteX206" fmla="*/ 1250820 w 2513380"/>
                  <a:gd name="connsiteY206" fmla="*/ 1898552 h 2535331"/>
                  <a:gd name="connsiteX207" fmla="*/ 1371624 w 2513380"/>
                  <a:gd name="connsiteY207" fmla="*/ 1918208 h 2535331"/>
                  <a:gd name="connsiteX208" fmla="*/ 1367726 w 2513380"/>
                  <a:gd name="connsiteY208" fmla="*/ 1953573 h 2535331"/>
                  <a:gd name="connsiteX209" fmla="*/ 1422270 w 2513380"/>
                  <a:gd name="connsiteY209" fmla="*/ 2091140 h 2535331"/>
                  <a:gd name="connsiteX210" fmla="*/ 1243048 w 2513380"/>
                  <a:gd name="connsiteY210" fmla="*/ 2425264 h 2535331"/>
                  <a:gd name="connsiteX211" fmla="*/ 1278104 w 2513380"/>
                  <a:gd name="connsiteY211" fmla="*/ 2425264 h 2535331"/>
                  <a:gd name="connsiteX212" fmla="*/ 1445656 w 2513380"/>
                  <a:gd name="connsiteY212" fmla="*/ 2110796 h 2535331"/>
                  <a:gd name="connsiteX213" fmla="*/ 1562563 w 2513380"/>
                  <a:gd name="connsiteY213" fmla="*/ 2150108 h 2535331"/>
                  <a:gd name="connsiteX214" fmla="*/ 1761296 w 2513380"/>
                  <a:gd name="connsiteY214" fmla="*/ 1953573 h 2535331"/>
                  <a:gd name="connsiteX215" fmla="*/ 1761296 w 2513380"/>
                  <a:gd name="connsiteY215" fmla="*/ 1929996 h 2535331"/>
                  <a:gd name="connsiteX216" fmla="*/ 2260079 w 2513380"/>
                  <a:gd name="connsiteY216" fmla="*/ 1827796 h 2535331"/>
                  <a:gd name="connsiteX217" fmla="*/ 1278104 w 2513380"/>
                  <a:gd name="connsiteY217" fmla="*/ 2425264 h 2535331"/>
                  <a:gd name="connsiteX218" fmla="*/ 1753501 w 2513380"/>
                  <a:gd name="connsiteY218" fmla="*/ 1898552 h 2535331"/>
                  <a:gd name="connsiteX219" fmla="*/ 1687264 w 2513380"/>
                  <a:gd name="connsiteY219" fmla="*/ 1796351 h 2535331"/>
                  <a:gd name="connsiteX220" fmla="*/ 2037960 w 2513380"/>
                  <a:gd name="connsiteY220" fmla="*/ 1481883 h 2535331"/>
                  <a:gd name="connsiteX221" fmla="*/ 2197717 w 2513380"/>
                  <a:gd name="connsiteY221" fmla="*/ 1560506 h 2535331"/>
                  <a:gd name="connsiteX222" fmla="*/ 2392553 w 2513380"/>
                  <a:gd name="connsiteY222" fmla="*/ 1363972 h 2535331"/>
                  <a:gd name="connsiteX223" fmla="*/ 2365269 w 2513380"/>
                  <a:gd name="connsiteY223" fmla="*/ 1261772 h 2535331"/>
                  <a:gd name="connsiteX224" fmla="*/ 2376962 w 2513380"/>
                  <a:gd name="connsiteY224" fmla="*/ 1257850 h 2535331"/>
                  <a:gd name="connsiteX225" fmla="*/ 2404246 w 2513380"/>
                  <a:gd name="connsiteY225" fmla="*/ 1297162 h 2535331"/>
                  <a:gd name="connsiteX226" fmla="*/ 2283442 w 2513380"/>
                  <a:gd name="connsiteY226" fmla="*/ 1784563 h 2535331"/>
                  <a:gd name="connsiteX227" fmla="*/ 1753501 w 2513380"/>
                  <a:gd name="connsiteY227" fmla="*/ 1898552 h 253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</a:cxnLst>
                <a:rect l="l" t="t" r="r" b="b"/>
                <a:pathLst>
                  <a:path w="2513380" h="2535331">
                    <a:moveTo>
                      <a:pt x="1254741" y="0"/>
                    </a:moveTo>
                    <a:cubicBezTo>
                      <a:pt x="565020" y="0"/>
                      <a:pt x="0" y="569970"/>
                      <a:pt x="0" y="1265693"/>
                    </a:cubicBezTo>
                    <a:cubicBezTo>
                      <a:pt x="0" y="1965362"/>
                      <a:pt x="565020" y="2535332"/>
                      <a:pt x="1254741" y="2535332"/>
                    </a:cubicBezTo>
                    <a:cubicBezTo>
                      <a:pt x="1948361" y="2535332"/>
                      <a:pt x="2513381" y="1965386"/>
                      <a:pt x="2513381" y="1265693"/>
                    </a:cubicBezTo>
                    <a:cubicBezTo>
                      <a:pt x="2513357" y="569970"/>
                      <a:pt x="1948337" y="0"/>
                      <a:pt x="1254741" y="0"/>
                    </a:cubicBezTo>
                    <a:close/>
                    <a:moveTo>
                      <a:pt x="2400348" y="1206750"/>
                    </a:moveTo>
                    <a:cubicBezTo>
                      <a:pt x="2396450" y="1210671"/>
                      <a:pt x="2392553" y="1214617"/>
                      <a:pt x="2384757" y="1218538"/>
                    </a:cubicBezTo>
                    <a:cubicBezTo>
                      <a:pt x="2275646" y="1073105"/>
                      <a:pt x="2162638" y="959116"/>
                      <a:pt x="2045755" y="860837"/>
                    </a:cubicBezTo>
                    <a:cubicBezTo>
                      <a:pt x="2096401" y="715403"/>
                      <a:pt x="2119787" y="593547"/>
                      <a:pt x="2131480" y="518869"/>
                    </a:cubicBezTo>
                    <a:cubicBezTo>
                      <a:pt x="2287363" y="707536"/>
                      <a:pt x="2388679" y="947303"/>
                      <a:pt x="2400348" y="1206750"/>
                    </a:cubicBezTo>
                    <a:close/>
                    <a:moveTo>
                      <a:pt x="2291237" y="1426861"/>
                    </a:moveTo>
                    <a:cubicBezTo>
                      <a:pt x="2299032" y="1434728"/>
                      <a:pt x="2299032" y="1450438"/>
                      <a:pt x="2291237" y="1458305"/>
                    </a:cubicBezTo>
                    <a:cubicBezTo>
                      <a:pt x="2283442" y="1466173"/>
                      <a:pt x="2267851" y="1466173"/>
                      <a:pt x="2260056" y="1458305"/>
                    </a:cubicBezTo>
                    <a:cubicBezTo>
                      <a:pt x="2205512" y="1403284"/>
                      <a:pt x="2197717" y="1395417"/>
                      <a:pt x="2197717" y="1395417"/>
                    </a:cubicBezTo>
                    <a:cubicBezTo>
                      <a:pt x="2143173" y="1450438"/>
                      <a:pt x="2135378" y="1458305"/>
                      <a:pt x="2135378" y="1458305"/>
                    </a:cubicBezTo>
                    <a:cubicBezTo>
                      <a:pt x="2127582" y="1466173"/>
                      <a:pt x="2111992" y="1466173"/>
                      <a:pt x="2104196" y="1458305"/>
                    </a:cubicBezTo>
                    <a:cubicBezTo>
                      <a:pt x="2096401" y="1450438"/>
                      <a:pt x="2096401" y="1434728"/>
                      <a:pt x="2104196" y="1426861"/>
                    </a:cubicBezTo>
                    <a:cubicBezTo>
                      <a:pt x="2158740" y="1371839"/>
                      <a:pt x="2166535" y="1363972"/>
                      <a:pt x="2166535" y="1363972"/>
                    </a:cubicBezTo>
                    <a:cubicBezTo>
                      <a:pt x="2111992" y="1308950"/>
                      <a:pt x="2104196" y="1301083"/>
                      <a:pt x="2104196" y="1301083"/>
                    </a:cubicBezTo>
                    <a:cubicBezTo>
                      <a:pt x="2096401" y="1293216"/>
                      <a:pt x="2096401" y="1277506"/>
                      <a:pt x="2104196" y="1269639"/>
                    </a:cubicBezTo>
                    <a:cubicBezTo>
                      <a:pt x="2111992" y="1261772"/>
                      <a:pt x="2127582" y="1261772"/>
                      <a:pt x="2135378" y="1269639"/>
                    </a:cubicBezTo>
                    <a:cubicBezTo>
                      <a:pt x="2189921" y="1324661"/>
                      <a:pt x="2197717" y="1332528"/>
                      <a:pt x="2197717" y="1332528"/>
                    </a:cubicBezTo>
                    <a:lnTo>
                      <a:pt x="2260056" y="1269639"/>
                    </a:lnTo>
                    <a:cubicBezTo>
                      <a:pt x="2267851" y="1261772"/>
                      <a:pt x="2283442" y="1261772"/>
                      <a:pt x="2291237" y="1269639"/>
                    </a:cubicBezTo>
                    <a:cubicBezTo>
                      <a:pt x="2299032" y="1277506"/>
                      <a:pt x="2299032" y="1293216"/>
                      <a:pt x="2291237" y="1301083"/>
                    </a:cubicBezTo>
                    <a:cubicBezTo>
                      <a:pt x="2236693" y="1356105"/>
                      <a:pt x="2228898" y="1363972"/>
                      <a:pt x="2228898" y="1363972"/>
                    </a:cubicBezTo>
                    <a:cubicBezTo>
                      <a:pt x="2283466" y="1418994"/>
                      <a:pt x="2291237" y="1426861"/>
                      <a:pt x="2291237" y="1426861"/>
                    </a:cubicBezTo>
                    <a:close/>
                    <a:moveTo>
                      <a:pt x="2197740" y="1163493"/>
                    </a:moveTo>
                    <a:cubicBezTo>
                      <a:pt x="2088630" y="1163493"/>
                      <a:pt x="1999007" y="1253904"/>
                      <a:pt x="1999007" y="1363972"/>
                    </a:cubicBezTo>
                    <a:cubicBezTo>
                      <a:pt x="1999007" y="1395417"/>
                      <a:pt x="2006802" y="1426861"/>
                      <a:pt x="2022393" y="1454384"/>
                    </a:cubicBezTo>
                    <a:cubicBezTo>
                      <a:pt x="1909384" y="1540850"/>
                      <a:pt x="1784706" y="1646996"/>
                      <a:pt x="1663902" y="1780641"/>
                    </a:cubicBezTo>
                    <a:cubicBezTo>
                      <a:pt x="1632721" y="1764907"/>
                      <a:pt x="1601563" y="1753118"/>
                      <a:pt x="1562586" y="1753118"/>
                    </a:cubicBezTo>
                    <a:cubicBezTo>
                      <a:pt x="1476861" y="1753118"/>
                      <a:pt x="1402829" y="1808140"/>
                      <a:pt x="1379443" y="1886763"/>
                    </a:cubicBezTo>
                    <a:cubicBezTo>
                      <a:pt x="1324900" y="1882841"/>
                      <a:pt x="1285923" y="1874974"/>
                      <a:pt x="1250844" y="1867107"/>
                    </a:cubicBezTo>
                    <a:lnTo>
                      <a:pt x="1250844" y="1863186"/>
                    </a:lnTo>
                    <a:lnTo>
                      <a:pt x="1250844" y="1851397"/>
                    </a:lnTo>
                    <a:cubicBezTo>
                      <a:pt x="1254741" y="1843530"/>
                      <a:pt x="1262537" y="1835663"/>
                      <a:pt x="1266435" y="1823874"/>
                    </a:cubicBezTo>
                    <a:cubicBezTo>
                      <a:pt x="1562586" y="1658785"/>
                      <a:pt x="1753525" y="1434728"/>
                      <a:pt x="1874329" y="1234273"/>
                    </a:cubicBezTo>
                    <a:cubicBezTo>
                      <a:pt x="1944463" y="1116362"/>
                      <a:pt x="1999031" y="998427"/>
                      <a:pt x="2034086" y="892305"/>
                    </a:cubicBezTo>
                    <a:cubicBezTo>
                      <a:pt x="2147095" y="986639"/>
                      <a:pt x="2256206" y="1096706"/>
                      <a:pt x="2357521" y="1234273"/>
                    </a:cubicBezTo>
                    <a:cubicBezTo>
                      <a:pt x="2353624" y="1234273"/>
                      <a:pt x="2353624" y="1234273"/>
                      <a:pt x="2349726" y="1238194"/>
                    </a:cubicBezTo>
                    <a:cubicBezTo>
                      <a:pt x="2314623" y="1191016"/>
                      <a:pt x="2260079" y="1163493"/>
                      <a:pt x="2197740" y="1163493"/>
                    </a:cubicBezTo>
                    <a:close/>
                    <a:moveTo>
                      <a:pt x="1671673" y="1898552"/>
                    </a:moveTo>
                    <a:lnTo>
                      <a:pt x="1558665" y="2051853"/>
                    </a:lnTo>
                    <a:cubicBezTo>
                      <a:pt x="1554767" y="2055774"/>
                      <a:pt x="1546972" y="2059719"/>
                      <a:pt x="1543074" y="2059719"/>
                    </a:cubicBezTo>
                    <a:lnTo>
                      <a:pt x="1539176" y="2059719"/>
                    </a:lnTo>
                    <a:cubicBezTo>
                      <a:pt x="1535279" y="2059719"/>
                      <a:pt x="1527483" y="2055798"/>
                      <a:pt x="1523586" y="2051853"/>
                    </a:cubicBezTo>
                    <a:lnTo>
                      <a:pt x="1441758" y="1973229"/>
                    </a:lnTo>
                    <a:cubicBezTo>
                      <a:pt x="1433963" y="1965362"/>
                      <a:pt x="1433963" y="1949652"/>
                      <a:pt x="1441758" y="1941785"/>
                    </a:cubicBezTo>
                    <a:cubicBezTo>
                      <a:pt x="1449554" y="1933918"/>
                      <a:pt x="1465144" y="1933918"/>
                      <a:pt x="1472940" y="1941785"/>
                    </a:cubicBezTo>
                    <a:lnTo>
                      <a:pt x="1535279" y="2004674"/>
                    </a:lnTo>
                    <a:lnTo>
                      <a:pt x="1636594" y="1871029"/>
                    </a:lnTo>
                    <a:cubicBezTo>
                      <a:pt x="1644390" y="1859240"/>
                      <a:pt x="1659981" y="1859240"/>
                      <a:pt x="1667776" y="1867107"/>
                    </a:cubicBezTo>
                    <a:cubicBezTo>
                      <a:pt x="1679469" y="1874974"/>
                      <a:pt x="1679469" y="1886763"/>
                      <a:pt x="1671673" y="1898552"/>
                    </a:cubicBezTo>
                    <a:close/>
                    <a:moveTo>
                      <a:pt x="1192379" y="1721674"/>
                    </a:moveTo>
                    <a:cubicBezTo>
                      <a:pt x="1157299" y="1686308"/>
                      <a:pt x="1110551" y="1666652"/>
                      <a:pt x="1055984" y="1666652"/>
                    </a:cubicBezTo>
                    <a:cubicBezTo>
                      <a:pt x="989747" y="1666652"/>
                      <a:pt x="931282" y="1698096"/>
                      <a:pt x="896227" y="1745275"/>
                    </a:cubicBezTo>
                    <a:cubicBezTo>
                      <a:pt x="763730" y="1682386"/>
                      <a:pt x="650745" y="1603763"/>
                      <a:pt x="553303" y="1525164"/>
                    </a:cubicBezTo>
                    <a:cubicBezTo>
                      <a:pt x="568894" y="1497641"/>
                      <a:pt x="576689" y="1462275"/>
                      <a:pt x="576689" y="1426885"/>
                    </a:cubicBezTo>
                    <a:cubicBezTo>
                      <a:pt x="576689" y="1348262"/>
                      <a:pt x="529941" y="1281451"/>
                      <a:pt x="463680" y="1250007"/>
                    </a:cubicBezTo>
                    <a:cubicBezTo>
                      <a:pt x="529917" y="1037739"/>
                      <a:pt x="619563" y="856939"/>
                      <a:pt x="713084" y="711506"/>
                    </a:cubicBezTo>
                    <a:cubicBezTo>
                      <a:pt x="736470" y="719373"/>
                      <a:pt x="763730" y="727240"/>
                      <a:pt x="791014" y="727240"/>
                    </a:cubicBezTo>
                    <a:cubicBezTo>
                      <a:pt x="814400" y="727240"/>
                      <a:pt x="837762" y="719373"/>
                      <a:pt x="861148" y="711506"/>
                    </a:cubicBezTo>
                    <a:cubicBezTo>
                      <a:pt x="935180" y="825495"/>
                      <a:pt x="1009212" y="963085"/>
                      <a:pt x="1071575" y="1132096"/>
                    </a:cubicBezTo>
                    <a:lnTo>
                      <a:pt x="1098858" y="1120307"/>
                    </a:lnTo>
                    <a:cubicBezTo>
                      <a:pt x="1036519" y="943429"/>
                      <a:pt x="962463" y="805839"/>
                      <a:pt x="892329" y="695795"/>
                    </a:cubicBezTo>
                    <a:cubicBezTo>
                      <a:pt x="946873" y="664351"/>
                      <a:pt x="985850" y="597516"/>
                      <a:pt x="985850" y="526784"/>
                    </a:cubicBezTo>
                    <a:lnTo>
                      <a:pt x="985850" y="507129"/>
                    </a:lnTo>
                    <a:cubicBezTo>
                      <a:pt x="1001440" y="507129"/>
                      <a:pt x="1013133" y="511050"/>
                      <a:pt x="1024826" y="511050"/>
                    </a:cubicBezTo>
                    <a:cubicBezTo>
                      <a:pt x="1176788" y="514972"/>
                      <a:pt x="1344364" y="542495"/>
                      <a:pt x="1523610" y="605384"/>
                    </a:cubicBezTo>
                    <a:cubicBezTo>
                      <a:pt x="1539200" y="684007"/>
                      <a:pt x="1593744" y="742950"/>
                      <a:pt x="1667776" y="762606"/>
                    </a:cubicBezTo>
                    <a:cubicBezTo>
                      <a:pt x="1663878" y="786183"/>
                      <a:pt x="1659981" y="809784"/>
                      <a:pt x="1656083" y="833362"/>
                    </a:cubicBezTo>
                    <a:cubicBezTo>
                      <a:pt x="1663878" y="837283"/>
                      <a:pt x="1675571" y="845150"/>
                      <a:pt x="1683366" y="853018"/>
                    </a:cubicBezTo>
                    <a:cubicBezTo>
                      <a:pt x="1687264" y="825495"/>
                      <a:pt x="1695060" y="797996"/>
                      <a:pt x="1698957" y="770473"/>
                    </a:cubicBezTo>
                    <a:lnTo>
                      <a:pt x="1718446" y="770473"/>
                    </a:lnTo>
                    <a:cubicBezTo>
                      <a:pt x="1757423" y="770473"/>
                      <a:pt x="1792478" y="758684"/>
                      <a:pt x="1819761" y="742950"/>
                    </a:cubicBezTo>
                    <a:cubicBezTo>
                      <a:pt x="1882100" y="782262"/>
                      <a:pt x="1948361" y="825495"/>
                      <a:pt x="2010700" y="872673"/>
                    </a:cubicBezTo>
                    <a:cubicBezTo>
                      <a:pt x="1971723" y="978795"/>
                      <a:pt x="1921077" y="1100652"/>
                      <a:pt x="1847045" y="1218586"/>
                    </a:cubicBezTo>
                    <a:cubicBezTo>
                      <a:pt x="1734036" y="1403332"/>
                      <a:pt x="1562586" y="1607732"/>
                      <a:pt x="1301514" y="1768900"/>
                    </a:cubicBezTo>
                    <a:cubicBezTo>
                      <a:pt x="1313207" y="1749244"/>
                      <a:pt x="1324900" y="1733534"/>
                      <a:pt x="1336593" y="1713878"/>
                    </a:cubicBezTo>
                    <a:cubicBezTo>
                      <a:pt x="1383365" y="1631334"/>
                      <a:pt x="1430113" y="1540922"/>
                      <a:pt x="1476885" y="1442667"/>
                    </a:cubicBezTo>
                    <a:cubicBezTo>
                      <a:pt x="1465192" y="1442667"/>
                      <a:pt x="1453499" y="1442667"/>
                      <a:pt x="1441806" y="1438745"/>
                    </a:cubicBezTo>
                    <a:cubicBezTo>
                      <a:pt x="1398932" y="1533079"/>
                      <a:pt x="1352183" y="1619569"/>
                      <a:pt x="1309309" y="1698168"/>
                    </a:cubicBezTo>
                    <a:cubicBezTo>
                      <a:pt x="1285923" y="1733534"/>
                      <a:pt x="1266435" y="1768924"/>
                      <a:pt x="1243072" y="1800369"/>
                    </a:cubicBezTo>
                    <a:lnTo>
                      <a:pt x="1243072" y="1804290"/>
                    </a:lnTo>
                    <a:cubicBezTo>
                      <a:pt x="1239175" y="1792501"/>
                      <a:pt x="1235277" y="1780713"/>
                      <a:pt x="1227482" y="1768924"/>
                    </a:cubicBezTo>
                    <a:cubicBezTo>
                      <a:pt x="1223584" y="1670645"/>
                      <a:pt x="1211891" y="1580257"/>
                      <a:pt x="1196300" y="1493767"/>
                    </a:cubicBezTo>
                    <a:lnTo>
                      <a:pt x="1176812" y="1454456"/>
                    </a:lnTo>
                    <a:lnTo>
                      <a:pt x="1165119" y="1481978"/>
                    </a:lnTo>
                    <a:lnTo>
                      <a:pt x="1161221" y="1481978"/>
                    </a:lnTo>
                    <a:cubicBezTo>
                      <a:pt x="1176788" y="1560506"/>
                      <a:pt x="1188481" y="1639129"/>
                      <a:pt x="1192379" y="1721674"/>
                    </a:cubicBezTo>
                    <a:close/>
                    <a:moveTo>
                      <a:pt x="1149528" y="1926075"/>
                    </a:moveTo>
                    <a:cubicBezTo>
                      <a:pt x="1157323" y="1933942"/>
                      <a:pt x="1157323" y="1949652"/>
                      <a:pt x="1149528" y="1957519"/>
                    </a:cubicBezTo>
                    <a:cubicBezTo>
                      <a:pt x="1137835" y="1965386"/>
                      <a:pt x="1126142" y="1965386"/>
                      <a:pt x="1118347" y="1957519"/>
                    </a:cubicBezTo>
                    <a:cubicBezTo>
                      <a:pt x="1063779" y="1902497"/>
                      <a:pt x="1056008" y="1894630"/>
                      <a:pt x="1056008" y="1894630"/>
                    </a:cubicBezTo>
                    <a:cubicBezTo>
                      <a:pt x="1001464" y="1949652"/>
                      <a:pt x="993669" y="1957519"/>
                      <a:pt x="993669" y="1957519"/>
                    </a:cubicBezTo>
                    <a:cubicBezTo>
                      <a:pt x="981976" y="1965386"/>
                      <a:pt x="970283" y="1965386"/>
                      <a:pt x="962487" y="1957519"/>
                    </a:cubicBezTo>
                    <a:cubicBezTo>
                      <a:pt x="954692" y="1949652"/>
                      <a:pt x="954692" y="1933942"/>
                      <a:pt x="962487" y="1926075"/>
                    </a:cubicBezTo>
                    <a:cubicBezTo>
                      <a:pt x="1017031" y="1871053"/>
                      <a:pt x="1024826" y="1863186"/>
                      <a:pt x="1024826" y="1863186"/>
                    </a:cubicBezTo>
                    <a:cubicBezTo>
                      <a:pt x="970283" y="1808164"/>
                      <a:pt x="962487" y="1800297"/>
                      <a:pt x="962487" y="1800297"/>
                    </a:cubicBezTo>
                    <a:cubicBezTo>
                      <a:pt x="954692" y="1792430"/>
                      <a:pt x="954692" y="1776719"/>
                      <a:pt x="962487" y="1768852"/>
                    </a:cubicBezTo>
                    <a:cubicBezTo>
                      <a:pt x="970283" y="1760985"/>
                      <a:pt x="981976" y="1760985"/>
                      <a:pt x="993669" y="1768852"/>
                    </a:cubicBezTo>
                    <a:cubicBezTo>
                      <a:pt x="1048212" y="1823874"/>
                      <a:pt x="1056008" y="1831741"/>
                      <a:pt x="1056008" y="1831741"/>
                    </a:cubicBezTo>
                    <a:lnTo>
                      <a:pt x="1118347" y="1768852"/>
                    </a:lnTo>
                    <a:cubicBezTo>
                      <a:pt x="1126142" y="1760985"/>
                      <a:pt x="1137835" y="1760985"/>
                      <a:pt x="1149528" y="1768852"/>
                    </a:cubicBezTo>
                    <a:cubicBezTo>
                      <a:pt x="1157323" y="1780641"/>
                      <a:pt x="1157323" y="1792430"/>
                      <a:pt x="1149528" y="1800297"/>
                    </a:cubicBezTo>
                    <a:cubicBezTo>
                      <a:pt x="1094985" y="1855319"/>
                      <a:pt x="1087189" y="1863186"/>
                      <a:pt x="1087189" y="1863186"/>
                    </a:cubicBezTo>
                    <a:cubicBezTo>
                      <a:pt x="1141709" y="1918208"/>
                      <a:pt x="1149528" y="1926075"/>
                      <a:pt x="1149528" y="1926075"/>
                    </a:cubicBezTo>
                    <a:close/>
                    <a:moveTo>
                      <a:pt x="670233" y="546368"/>
                    </a:moveTo>
                    <a:cubicBezTo>
                      <a:pt x="658540" y="538501"/>
                      <a:pt x="658540" y="526713"/>
                      <a:pt x="666336" y="514924"/>
                    </a:cubicBezTo>
                    <a:cubicBezTo>
                      <a:pt x="674131" y="507057"/>
                      <a:pt x="689722" y="507057"/>
                      <a:pt x="697517" y="514924"/>
                    </a:cubicBezTo>
                    <a:lnTo>
                      <a:pt x="763754" y="577813"/>
                    </a:lnTo>
                    <a:lnTo>
                      <a:pt x="861172" y="444168"/>
                    </a:lnTo>
                    <a:cubicBezTo>
                      <a:pt x="868967" y="436301"/>
                      <a:pt x="884558" y="432379"/>
                      <a:pt x="892353" y="440246"/>
                    </a:cubicBezTo>
                    <a:cubicBezTo>
                      <a:pt x="904046" y="448113"/>
                      <a:pt x="904046" y="459902"/>
                      <a:pt x="900149" y="471691"/>
                    </a:cubicBezTo>
                    <a:lnTo>
                      <a:pt x="783242" y="624992"/>
                    </a:lnTo>
                    <a:cubicBezTo>
                      <a:pt x="779344" y="628913"/>
                      <a:pt x="775447" y="632859"/>
                      <a:pt x="767651" y="632859"/>
                    </a:cubicBezTo>
                    <a:cubicBezTo>
                      <a:pt x="759856" y="632859"/>
                      <a:pt x="755958" y="632859"/>
                      <a:pt x="752061" y="628937"/>
                    </a:cubicBezTo>
                    <a:lnTo>
                      <a:pt x="670233" y="546368"/>
                    </a:lnTo>
                    <a:close/>
                    <a:moveTo>
                      <a:pt x="2104220" y="487425"/>
                    </a:moveTo>
                    <a:cubicBezTo>
                      <a:pt x="2096425" y="550314"/>
                      <a:pt x="2076936" y="680037"/>
                      <a:pt x="2022393" y="841205"/>
                    </a:cubicBezTo>
                    <a:cubicBezTo>
                      <a:pt x="1963952" y="797972"/>
                      <a:pt x="1905486" y="758660"/>
                      <a:pt x="1847045" y="723270"/>
                    </a:cubicBezTo>
                    <a:cubicBezTo>
                      <a:pt x="1889919" y="687904"/>
                      <a:pt x="1917179" y="632859"/>
                      <a:pt x="1917179" y="573891"/>
                    </a:cubicBezTo>
                    <a:cubicBezTo>
                      <a:pt x="1917179" y="471691"/>
                      <a:pt x="1839250" y="385225"/>
                      <a:pt x="1741832" y="373436"/>
                    </a:cubicBezTo>
                    <a:cubicBezTo>
                      <a:pt x="1741832" y="322336"/>
                      <a:pt x="1741832" y="271235"/>
                      <a:pt x="1737934" y="216214"/>
                    </a:cubicBezTo>
                    <a:cubicBezTo>
                      <a:pt x="1878203" y="283024"/>
                      <a:pt x="2002880" y="377357"/>
                      <a:pt x="2104220" y="487425"/>
                    </a:cubicBezTo>
                    <a:close/>
                    <a:moveTo>
                      <a:pt x="1780784" y="479558"/>
                    </a:moveTo>
                    <a:cubicBezTo>
                      <a:pt x="1788580" y="471691"/>
                      <a:pt x="1804171" y="471691"/>
                      <a:pt x="1811966" y="479558"/>
                    </a:cubicBezTo>
                    <a:cubicBezTo>
                      <a:pt x="1819761" y="487425"/>
                      <a:pt x="1819761" y="503135"/>
                      <a:pt x="1811966" y="511002"/>
                    </a:cubicBezTo>
                    <a:cubicBezTo>
                      <a:pt x="1757423" y="566024"/>
                      <a:pt x="1749627" y="573891"/>
                      <a:pt x="1749627" y="573891"/>
                    </a:cubicBezTo>
                    <a:cubicBezTo>
                      <a:pt x="1804171" y="628913"/>
                      <a:pt x="1811966" y="636780"/>
                      <a:pt x="1811966" y="636780"/>
                    </a:cubicBezTo>
                    <a:cubicBezTo>
                      <a:pt x="1819761" y="644647"/>
                      <a:pt x="1819761" y="656436"/>
                      <a:pt x="1811966" y="664303"/>
                    </a:cubicBezTo>
                    <a:cubicBezTo>
                      <a:pt x="1804171" y="676092"/>
                      <a:pt x="1788580" y="676092"/>
                      <a:pt x="1780784" y="664303"/>
                    </a:cubicBezTo>
                    <a:cubicBezTo>
                      <a:pt x="1726241" y="609281"/>
                      <a:pt x="1718446" y="601414"/>
                      <a:pt x="1718446" y="601414"/>
                    </a:cubicBezTo>
                    <a:cubicBezTo>
                      <a:pt x="1663878" y="656436"/>
                      <a:pt x="1656107" y="664303"/>
                      <a:pt x="1656107" y="664303"/>
                    </a:cubicBezTo>
                    <a:cubicBezTo>
                      <a:pt x="1648311" y="676092"/>
                      <a:pt x="1636618" y="676092"/>
                      <a:pt x="1624925" y="664303"/>
                    </a:cubicBezTo>
                    <a:cubicBezTo>
                      <a:pt x="1617130" y="656436"/>
                      <a:pt x="1617130" y="644647"/>
                      <a:pt x="1624925" y="636780"/>
                    </a:cubicBezTo>
                    <a:cubicBezTo>
                      <a:pt x="1679493" y="581758"/>
                      <a:pt x="1687264" y="573891"/>
                      <a:pt x="1687264" y="573891"/>
                    </a:cubicBezTo>
                    <a:cubicBezTo>
                      <a:pt x="1632721" y="518869"/>
                      <a:pt x="1624925" y="507057"/>
                      <a:pt x="1624925" y="507057"/>
                    </a:cubicBezTo>
                    <a:cubicBezTo>
                      <a:pt x="1617130" y="499190"/>
                      <a:pt x="1617130" y="487401"/>
                      <a:pt x="1624925" y="479534"/>
                    </a:cubicBezTo>
                    <a:cubicBezTo>
                      <a:pt x="1636618" y="467745"/>
                      <a:pt x="1648311" y="467745"/>
                      <a:pt x="1656107" y="479534"/>
                    </a:cubicBezTo>
                    <a:cubicBezTo>
                      <a:pt x="1710650" y="534556"/>
                      <a:pt x="1718446" y="542423"/>
                      <a:pt x="1718446" y="542423"/>
                    </a:cubicBezTo>
                    <a:lnTo>
                      <a:pt x="1780784" y="479558"/>
                    </a:lnTo>
                    <a:close/>
                    <a:moveTo>
                      <a:pt x="1278104" y="110068"/>
                    </a:moveTo>
                    <a:cubicBezTo>
                      <a:pt x="1430065" y="113989"/>
                      <a:pt x="1574255" y="145434"/>
                      <a:pt x="1706729" y="204401"/>
                    </a:cubicBezTo>
                    <a:cubicBezTo>
                      <a:pt x="1710626" y="259423"/>
                      <a:pt x="1710626" y="318390"/>
                      <a:pt x="1710626" y="373412"/>
                    </a:cubicBezTo>
                    <a:cubicBezTo>
                      <a:pt x="1605413" y="377334"/>
                      <a:pt x="1523586" y="463824"/>
                      <a:pt x="1523586" y="569946"/>
                    </a:cubicBezTo>
                    <a:cubicBezTo>
                      <a:pt x="1344340" y="510978"/>
                      <a:pt x="1176764" y="483479"/>
                      <a:pt x="1028700" y="479534"/>
                    </a:cubicBezTo>
                    <a:cubicBezTo>
                      <a:pt x="1013109" y="475612"/>
                      <a:pt x="997519" y="475612"/>
                      <a:pt x="981928" y="475612"/>
                    </a:cubicBezTo>
                    <a:cubicBezTo>
                      <a:pt x="974133" y="452035"/>
                      <a:pt x="962439" y="428434"/>
                      <a:pt x="946849" y="404856"/>
                    </a:cubicBezTo>
                    <a:cubicBezTo>
                      <a:pt x="1083268" y="255501"/>
                      <a:pt x="1207969" y="161168"/>
                      <a:pt x="1278104" y="110068"/>
                    </a:cubicBezTo>
                    <a:close/>
                    <a:moveTo>
                      <a:pt x="1223560" y="110068"/>
                    </a:moveTo>
                    <a:cubicBezTo>
                      <a:pt x="1149528" y="165089"/>
                      <a:pt x="1040417" y="255501"/>
                      <a:pt x="923511" y="381279"/>
                    </a:cubicBezTo>
                    <a:cubicBezTo>
                      <a:pt x="888432" y="349835"/>
                      <a:pt x="841683" y="326257"/>
                      <a:pt x="791014" y="326257"/>
                    </a:cubicBezTo>
                    <a:cubicBezTo>
                      <a:pt x="728674" y="326257"/>
                      <a:pt x="678005" y="353780"/>
                      <a:pt x="639028" y="397013"/>
                    </a:cubicBezTo>
                    <a:cubicBezTo>
                      <a:pt x="611744" y="373436"/>
                      <a:pt x="588382" y="353780"/>
                      <a:pt x="572791" y="338046"/>
                    </a:cubicBezTo>
                    <a:cubicBezTo>
                      <a:pt x="755958" y="200479"/>
                      <a:pt x="978054" y="117935"/>
                      <a:pt x="1223560" y="110068"/>
                    </a:cubicBezTo>
                    <a:close/>
                    <a:moveTo>
                      <a:pt x="545531" y="357702"/>
                    </a:moveTo>
                    <a:cubicBezTo>
                      <a:pt x="561122" y="373436"/>
                      <a:pt x="588406" y="393068"/>
                      <a:pt x="619563" y="424512"/>
                    </a:cubicBezTo>
                    <a:cubicBezTo>
                      <a:pt x="607871" y="448089"/>
                      <a:pt x="596178" y="475612"/>
                      <a:pt x="592280" y="507057"/>
                    </a:cubicBezTo>
                    <a:cubicBezTo>
                      <a:pt x="490964" y="526713"/>
                      <a:pt x="405239" y="546368"/>
                      <a:pt x="342876" y="566024"/>
                    </a:cubicBezTo>
                    <a:cubicBezTo>
                      <a:pt x="401341" y="487425"/>
                      <a:pt x="471500" y="420591"/>
                      <a:pt x="545531" y="357702"/>
                    </a:cubicBezTo>
                    <a:close/>
                    <a:moveTo>
                      <a:pt x="311719" y="609281"/>
                    </a:moveTo>
                    <a:cubicBezTo>
                      <a:pt x="374058" y="589625"/>
                      <a:pt x="471476" y="562103"/>
                      <a:pt x="592280" y="538525"/>
                    </a:cubicBezTo>
                    <a:cubicBezTo>
                      <a:pt x="596178" y="605360"/>
                      <a:pt x="635154" y="660381"/>
                      <a:pt x="685800" y="695747"/>
                    </a:cubicBezTo>
                    <a:cubicBezTo>
                      <a:pt x="592280" y="841181"/>
                      <a:pt x="502657" y="1022005"/>
                      <a:pt x="436420" y="1238194"/>
                    </a:cubicBezTo>
                    <a:cubicBezTo>
                      <a:pt x="416932" y="1234273"/>
                      <a:pt x="397444" y="1230327"/>
                      <a:pt x="377955" y="1230327"/>
                    </a:cubicBezTo>
                    <a:cubicBezTo>
                      <a:pt x="342876" y="1230327"/>
                      <a:pt x="311719" y="1238194"/>
                      <a:pt x="284435" y="1253904"/>
                    </a:cubicBezTo>
                    <a:cubicBezTo>
                      <a:pt x="210403" y="1167438"/>
                      <a:pt x="159733" y="1088815"/>
                      <a:pt x="132473" y="1041637"/>
                    </a:cubicBezTo>
                    <a:cubicBezTo>
                      <a:pt x="163655" y="884414"/>
                      <a:pt x="225994" y="738981"/>
                      <a:pt x="311719" y="609281"/>
                    </a:cubicBezTo>
                    <a:close/>
                    <a:moveTo>
                      <a:pt x="335105" y="1957519"/>
                    </a:moveTo>
                    <a:cubicBezTo>
                      <a:pt x="194812" y="1764907"/>
                      <a:pt x="109087" y="1525140"/>
                      <a:pt x="109087" y="1265717"/>
                    </a:cubicBezTo>
                    <a:cubicBezTo>
                      <a:pt x="109087" y="1206750"/>
                      <a:pt x="112985" y="1147806"/>
                      <a:pt x="120780" y="1088839"/>
                    </a:cubicBezTo>
                    <a:cubicBezTo>
                      <a:pt x="151962" y="1136018"/>
                      <a:pt x="198710" y="1198907"/>
                      <a:pt x="257151" y="1273584"/>
                    </a:cubicBezTo>
                    <a:cubicBezTo>
                      <a:pt x="210403" y="1308950"/>
                      <a:pt x="183119" y="1363996"/>
                      <a:pt x="183119" y="1426885"/>
                    </a:cubicBezTo>
                    <a:cubicBezTo>
                      <a:pt x="183119" y="1529086"/>
                      <a:pt x="257151" y="1611630"/>
                      <a:pt x="354569" y="1623419"/>
                    </a:cubicBezTo>
                    <a:cubicBezTo>
                      <a:pt x="342900" y="1729541"/>
                      <a:pt x="335105" y="1839585"/>
                      <a:pt x="335105" y="1957519"/>
                    </a:cubicBezTo>
                    <a:close/>
                    <a:moveTo>
                      <a:pt x="354593" y="1533007"/>
                    </a:moveTo>
                    <a:cubicBezTo>
                      <a:pt x="350695" y="1533007"/>
                      <a:pt x="342900" y="1533007"/>
                      <a:pt x="339002" y="1529086"/>
                    </a:cubicBezTo>
                    <a:lnTo>
                      <a:pt x="257175" y="1450462"/>
                    </a:lnTo>
                    <a:cubicBezTo>
                      <a:pt x="249380" y="1442595"/>
                      <a:pt x="249380" y="1426885"/>
                      <a:pt x="257175" y="1419018"/>
                    </a:cubicBezTo>
                    <a:cubicBezTo>
                      <a:pt x="264970" y="1407229"/>
                      <a:pt x="280561" y="1407229"/>
                      <a:pt x="288357" y="1415096"/>
                    </a:cubicBezTo>
                    <a:lnTo>
                      <a:pt x="350695" y="1477985"/>
                    </a:lnTo>
                    <a:lnTo>
                      <a:pt x="452011" y="1344340"/>
                    </a:lnTo>
                    <a:cubicBezTo>
                      <a:pt x="459807" y="1336473"/>
                      <a:pt x="475397" y="1332552"/>
                      <a:pt x="483193" y="1340419"/>
                    </a:cubicBezTo>
                    <a:cubicBezTo>
                      <a:pt x="494886" y="1348286"/>
                      <a:pt x="494886" y="1363996"/>
                      <a:pt x="487090" y="1371863"/>
                    </a:cubicBezTo>
                    <a:lnTo>
                      <a:pt x="374081" y="1525164"/>
                    </a:lnTo>
                    <a:cubicBezTo>
                      <a:pt x="370184" y="1529086"/>
                      <a:pt x="362389" y="1533031"/>
                      <a:pt x="358491" y="1533031"/>
                    </a:cubicBezTo>
                    <a:lnTo>
                      <a:pt x="354593" y="1533031"/>
                    </a:lnTo>
                    <a:close/>
                    <a:moveTo>
                      <a:pt x="366286" y="2000752"/>
                    </a:moveTo>
                    <a:cubicBezTo>
                      <a:pt x="362389" y="1867107"/>
                      <a:pt x="370184" y="1745251"/>
                      <a:pt x="385775" y="1627340"/>
                    </a:cubicBezTo>
                    <a:cubicBezTo>
                      <a:pt x="448113" y="1623419"/>
                      <a:pt x="498783" y="1595896"/>
                      <a:pt x="533838" y="1548717"/>
                    </a:cubicBezTo>
                    <a:cubicBezTo>
                      <a:pt x="635154" y="1631262"/>
                      <a:pt x="748163" y="1709885"/>
                      <a:pt x="880660" y="1772774"/>
                    </a:cubicBezTo>
                    <a:cubicBezTo>
                      <a:pt x="865069" y="1800297"/>
                      <a:pt x="857274" y="1831741"/>
                      <a:pt x="857274" y="1863186"/>
                    </a:cubicBezTo>
                    <a:cubicBezTo>
                      <a:pt x="857274" y="1898552"/>
                      <a:pt x="865069" y="1926075"/>
                      <a:pt x="880660" y="1953597"/>
                    </a:cubicBezTo>
                    <a:cubicBezTo>
                      <a:pt x="740368" y="1996831"/>
                      <a:pt x="580611" y="2028275"/>
                      <a:pt x="405263" y="2040064"/>
                    </a:cubicBezTo>
                    <a:cubicBezTo>
                      <a:pt x="393570" y="2028275"/>
                      <a:pt x="377955" y="2012541"/>
                      <a:pt x="366286" y="2000752"/>
                    </a:cubicBezTo>
                    <a:close/>
                    <a:moveTo>
                      <a:pt x="432523" y="2071508"/>
                    </a:moveTo>
                    <a:cubicBezTo>
                      <a:pt x="603973" y="2055774"/>
                      <a:pt x="759832" y="2024330"/>
                      <a:pt x="896227" y="1981096"/>
                    </a:cubicBezTo>
                    <a:cubicBezTo>
                      <a:pt x="931306" y="2032197"/>
                      <a:pt x="989747" y="2063641"/>
                      <a:pt x="1055984" y="2063641"/>
                    </a:cubicBezTo>
                    <a:lnTo>
                      <a:pt x="1067677" y="2063641"/>
                    </a:lnTo>
                    <a:cubicBezTo>
                      <a:pt x="962463" y="2205153"/>
                      <a:pt x="876738" y="2303408"/>
                      <a:pt x="837762" y="2346665"/>
                    </a:cubicBezTo>
                    <a:cubicBezTo>
                      <a:pt x="681902" y="2283776"/>
                      <a:pt x="545531" y="2189419"/>
                      <a:pt x="432523" y="2071508"/>
                    </a:cubicBezTo>
                    <a:close/>
                    <a:moveTo>
                      <a:pt x="1243048" y="2425264"/>
                    </a:moveTo>
                    <a:cubicBezTo>
                      <a:pt x="1114449" y="2421343"/>
                      <a:pt x="985874" y="2397741"/>
                      <a:pt x="868967" y="2358454"/>
                    </a:cubicBezTo>
                    <a:cubicBezTo>
                      <a:pt x="915715" y="2307354"/>
                      <a:pt x="1005362" y="2201232"/>
                      <a:pt x="1114449" y="2051853"/>
                    </a:cubicBezTo>
                    <a:cubicBezTo>
                      <a:pt x="1184583" y="2032197"/>
                      <a:pt x="1235253" y="1973229"/>
                      <a:pt x="1250820" y="1898552"/>
                    </a:cubicBezTo>
                    <a:cubicBezTo>
                      <a:pt x="1282001" y="1906419"/>
                      <a:pt x="1320954" y="1914286"/>
                      <a:pt x="1371624" y="1918208"/>
                    </a:cubicBezTo>
                    <a:cubicBezTo>
                      <a:pt x="1367726" y="1929996"/>
                      <a:pt x="1367726" y="1941785"/>
                      <a:pt x="1367726" y="1953573"/>
                    </a:cubicBezTo>
                    <a:cubicBezTo>
                      <a:pt x="1367726" y="2004674"/>
                      <a:pt x="1387215" y="2055774"/>
                      <a:pt x="1422270" y="2091140"/>
                    </a:cubicBezTo>
                    <a:cubicBezTo>
                      <a:pt x="1356033" y="2193364"/>
                      <a:pt x="1293694" y="2303432"/>
                      <a:pt x="1243048" y="2425264"/>
                    </a:cubicBezTo>
                    <a:close/>
                    <a:moveTo>
                      <a:pt x="1278104" y="2425264"/>
                    </a:moveTo>
                    <a:cubicBezTo>
                      <a:pt x="1324852" y="2311275"/>
                      <a:pt x="1383317" y="2205153"/>
                      <a:pt x="1445656" y="2110796"/>
                    </a:cubicBezTo>
                    <a:cubicBezTo>
                      <a:pt x="1476837" y="2134373"/>
                      <a:pt x="1519688" y="2150108"/>
                      <a:pt x="1562563" y="2150108"/>
                    </a:cubicBezTo>
                    <a:cubicBezTo>
                      <a:pt x="1671673" y="2150108"/>
                      <a:pt x="1761296" y="2063641"/>
                      <a:pt x="1761296" y="1953573"/>
                    </a:cubicBezTo>
                    <a:lnTo>
                      <a:pt x="1761296" y="1929996"/>
                    </a:lnTo>
                    <a:cubicBezTo>
                      <a:pt x="1913282" y="1922129"/>
                      <a:pt x="2084732" y="1890685"/>
                      <a:pt x="2260079" y="1827796"/>
                    </a:cubicBezTo>
                    <a:cubicBezTo>
                      <a:pt x="2069141" y="2177630"/>
                      <a:pt x="1698957" y="2417421"/>
                      <a:pt x="1278104" y="2425264"/>
                    </a:cubicBezTo>
                    <a:close/>
                    <a:moveTo>
                      <a:pt x="1753501" y="1898552"/>
                    </a:moveTo>
                    <a:cubicBezTo>
                      <a:pt x="1741808" y="1859240"/>
                      <a:pt x="1718422" y="1823874"/>
                      <a:pt x="1687264" y="1796351"/>
                    </a:cubicBezTo>
                    <a:cubicBezTo>
                      <a:pt x="1804171" y="1670573"/>
                      <a:pt x="1928848" y="1564427"/>
                      <a:pt x="2037960" y="1481883"/>
                    </a:cubicBezTo>
                    <a:cubicBezTo>
                      <a:pt x="2073039" y="1529062"/>
                      <a:pt x="2131480" y="1560506"/>
                      <a:pt x="2197717" y="1560506"/>
                    </a:cubicBezTo>
                    <a:cubicBezTo>
                      <a:pt x="2306828" y="1560506"/>
                      <a:pt x="2392553" y="1474040"/>
                      <a:pt x="2392553" y="1363972"/>
                    </a:cubicBezTo>
                    <a:cubicBezTo>
                      <a:pt x="2392553" y="1328606"/>
                      <a:pt x="2384757" y="1293216"/>
                      <a:pt x="2365269" y="1261772"/>
                    </a:cubicBezTo>
                    <a:cubicBezTo>
                      <a:pt x="2369167" y="1261772"/>
                      <a:pt x="2373064" y="1257850"/>
                      <a:pt x="2376962" y="1257850"/>
                    </a:cubicBezTo>
                    <a:cubicBezTo>
                      <a:pt x="2384757" y="1269639"/>
                      <a:pt x="2392553" y="1281427"/>
                      <a:pt x="2404246" y="1297162"/>
                    </a:cubicBezTo>
                    <a:cubicBezTo>
                      <a:pt x="2396450" y="1470118"/>
                      <a:pt x="2353600" y="1635208"/>
                      <a:pt x="2283442" y="1784563"/>
                    </a:cubicBezTo>
                    <a:cubicBezTo>
                      <a:pt x="2096425" y="1859240"/>
                      <a:pt x="1913282" y="1890685"/>
                      <a:pt x="1753501" y="1898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05" name="Group 804">
            <a:extLst>
              <a:ext uri="{FF2B5EF4-FFF2-40B4-BE49-F238E27FC236}">
                <a16:creationId xmlns:a16="http://schemas.microsoft.com/office/drawing/2014/main" id="{1D09879B-1740-4D15-91B3-D6BBCB4E6015}"/>
              </a:ext>
            </a:extLst>
          </p:cNvPr>
          <p:cNvGrpSpPr/>
          <p:nvPr/>
        </p:nvGrpSpPr>
        <p:grpSpPr>
          <a:xfrm>
            <a:off x="9340082" y="5539934"/>
            <a:ext cx="376302" cy="376302"/>
            <a:chOff x="4523896" y="640462"/>
            <a:chExt cx="3123355" cy="3123355"/>
          </a:xfrm>
        </p:grpSpPr>
        <p:sp>
          <p:nvSpPr>
            <p:cNvPr id="806" name="Graphic 26">
              <a:extLst>
                <a:ext uri="{FF2B5EF4-FFF2-40B4-BE49-F238E27FC236}">
                  <a16:creationId xmlns:a16="http://schemas.microsoft.com/office/drawing/2014/main" id="{8DC6BAC4-C133-4954-98C4-855C57EAC69C}"/>
                </a:ext>
              </a:extLst>
            </p:cNvPr>
            <p:cNvSpPr/>
            <p:nvPr/>
          </p:nvSpPr>
          <p:spPr>
            <a:xfrm>
              <a:off x="4523896" y="64046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07" name="Freeform: Shape 806">
              <a:extLst>
                <a:ext uri="{FF2B5EF4-FFF2-40B4-BE49-F238E27FC236}">
                  <a16:creationId xmlns:a16="http://schemas.microsoft.com/office/drawing/2014/main" id="{1E1A262A-C281-45AA-B863-313228CDBF07}"/>
                </a:ext>
              </a:extLst>
            </p:cNvPr>
            <p:cNvSpPr/>
            <p:nvPr/>
          </p:nvSpPr>
          <p:spPr>
            <a:xfrm>
              <a:off x="5327153" y="1138050"/>
              <a:ext cx="1485947" cy="2122369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08" name="Group 807">
            <a:extLst>
              <a:ext uri="{FF2B5EF4-FFF2-40B4-BE49-F238E27FC236}">
                <a16:creationId xmlns:a16="http://schemas.microsoft.com/office/drawing/2014/main" id="{F3AF5076-6CD4-4931-BA85-9C247B675D6A}"/>
              </a:ext>
            </a:extLst>
          </p:cNvPr>
          <p:cNvGrpSpPr/>
          <p:nvPr/>
        </p:nvGrpSpPr>
        <p:grpSpPr>
          <a:xfrm>
            <a:off x="9859513" y="5542137"/>
            <a:ext cx="371897" cy="371897"/>
            <a:chOff x="4527459" y="640845"/>
            <a:chExt cx="3123355" cy="3123355"/>
          </a:xfrm>
        </p:grpSpPr>
        <p:sp>
          <p:nvSpPr>
            <p:cNvPr id="809" name="Graphic 15">
              <a:extLst>
                <a:ext uri="{FF2B5EF4-FFF2-40B4-BE49-F238E27FC236}">
                  <a16:creationId xmlns:a16="http://schemas.microsoft.com/office/drawing/2014/main" id="{249A125F-EBD9-4F00-8A9C-762F75FC12FC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10" name="Graphic 15">
              <a:extLst>
                <a:ext uri="{FF2B5EF4-FFF2-40B4-BE49-F238E27FC236}">
                  <a16:creationId xmlns:a16="http://schemas.microsoft.com/office/drawing/2014/main" id="{9726973B-0135-4A3F-A1DC-017FFA651636}"/>
                </a:ext>
              </a:extLst>
            </p:cNvPr>
            <p:cNvGrpSpPr/>
            <p:nvPr/>
          </p:nvGrpSpPr>
          <p:grpSpPr>
            <a:xfrm>
              <a:off x="5037027" y="957704"/>
              <a:ext cx="2142575" cy="2139370"/>
              <a:chOff x="5037027" y="957704"/>
              <a:chExt cx="2142575" cy="2139370"/>
            </a:xfrm>
            <a:solidFill>
              <a:srgbClr val="FFFFFF"/>
            </a:solidFill>
          </p:grpSpPr>
          <p:sp>
            <p:nvSpPr>
              <p:cNvPr id="811" name="Graphic 15">
                <a:extLst>
                  <a:ext uri="{FF2B5EF4-FFF2-40B4-BE49-F238E27FC236}">
                    <a16:creationId xmlns:a16="http://schemas.microsoft.com/office/drawing/2014/main" id="{2F7B321D-BB81-441B-B613-B485968DDC2B}"/>
                  </a:ext>
                </a:extLst>
              </p:cNvPr>
              <p:cNvSpPr/>
              <p:nvPr/>
            </p:nvSpPr>
            <p:spPr>
              <a:xfrm>
                <a:off x="5037027" y="957704"/>
                <a:ext cx="2142575" cy="2139370"/>
              </a:xfrm>
              <a:custGeom>
                <a:avLst/>
                <a:gdLst>
                  <a:gd name="connsiteX0" fmla="*/ 2023134 w 2142575"/>
                  <a:gd name="connsiteY0" fmla="*/ 1900465 h 2139370"/>
                  <a:gd name="connsiteX1" fmla="*/ 2005367 w 2142575"/>
                  <a:gd name="connsiteY1" fmla="*/ 1900465 h 2139370"/>
                  <a:gd name="connsiteX2" fmla="*/ 2005367 w 2142575"/>
                  <a:gd name="connsiteY2" fmla="*/ 1193072 h 2139370"/>
                  <a:gd name="connsiteX3" fmla="*/ 1871722 w 2142575"/>
                  <a:gd name="connsiteY3" fmla="*/ 1059427 h 2139370"/>
                  <a:gd name="connsiteX4" fmla="*/ 1402877 w 2142575"/>
                  <a:gd name="connsiteY4" fmla="*/ 1059427 h 2139370"/>
                  <a:gd name="connsiteX5" fmla="*/ 1058471 w 2142575"/>
                  <a:gd name="connsiteY5" fmla="*/ 783744 h 2139370"/>
                  <a:gd name="connsiteX6" fmla="*/ 1218084 w 2142575"/>
                  <a:gd name="connsiteY6" fmla="*/ 443522 h 2139370"/>
                  <a:gd name="connsiteX7" fmla="*/ 776762 w 2142575"/>
                  <a:gd name="connsiteY7" fmla="*/ 0 h 2139370"/>
                  <a:gd name="connsiteX8" fmla="*/ 330800 w 2142575"/>
                  <a:gd name="connsiteY8" fmla="*/ 443522 h 2139370"/>
                  <a:gd name="connsiteX9" fmla="*/ 488644 w 2142575"/>
                  <a:gd name="connsiteY9" fmla="*/ 782357 h 2139370"/>
                  <a:gd name="connsiteX10" fmla="*/ 0 w 2142575"/>
                  <a:gd name="connsiteY10" fmla="*/ 1561582 h 2139370"/>
                  <a:gd name="connsiteX11" fmla="*/ 0 w 2142575"/>
                  <a:gd name="connsiteY11" fmla="*/ 1817872 h 2139370"/>
                  <a:gd name="connsiteX12" fmla="*/ 575278 w 2142575"/>
                  <a:gd name="connsiteY12" fmla="*/ 1817872 h 2139370"/>
                  <a:gd name="connsiteX13" fmla="*/ 575278 w 2142575"/>
                  <a:gd name="connsiteY13" fmla="*/ 1900441 h 2139370"/>
                  <a:gd name="connsiteX14" fmla="*/ 557488 w 2142575"/>
                  <a:gd name="connsiteY14" fmla="*/ 1900441 h 2139370"/>
                  <a:gd name="connsiteX15" fmla="*/ 438022 w 2142575"/>
                  <a:gd name="connsiteY15" fmla="*/ 2019906 h 2139370"/>
                  <a:gd name="connsiteX16" fmla="*/ 557488 w 2142575"/>
                  <a:gd name="connsiteY16" fmla="*/ 2139371 h 2139370"/>
                  <a:gd name="connsiteX17" fmla="*/ 2023110 w 2142575"/>
                  <a:gd name="connsiteY17" fmla="*/ 2139371 h 2139370"/>
                  <a:gd name="connsiteX18" fmla="*/ 2142575 w 2142575"/>
                  <a:gd name="connsiteY18" fmla="*/ 2019906 h 2139370"/>
                  <a:gd name="connsiteX19" fmla="*/ 2023134 w 2142575"/>
                  <a:gd name="connsiteY19" fmla="*/ 1900465 h 2139370"/>
                  <a:gd name="connsiteX20" fmla="*/ 431757 w 2142575"/>
                  <a:gd name="connsiteY20" fmla="*/ 443522 h 2139370"/>
                  <a:gd name="connsiteX21" fmla="*/ 776738 w 2142575"/>
                  <a:gd name="connsiteY21" fmla="*/ 100933 h 2139370"/>
                  <a:gd name="connsiteX22" fmla="*/ 1117103 w 2142575"/>
                  <a:gd name="connsiteY22" fmla="*/ 443522 h 2139370"/>
                  <a:gd name="connsiteX23" fmla="*/ 774323 w 2142575"/>
                  <a:gd name="connsiteY23" fmla="*/ 786303 h 2139370"/>
                  <a:gd name="connsiteX24" fmla="*/ 431757 w 2142575"/>
                  <a:gd name="connsiteY24" fmla="*/ 443522 h 2139370"/>
                  <a:gd name="connsiteX25" fmla="*/ 100981 w 2142575"/>
                  <a:gd name="connsiteY25" fmla="*/ 1716915 h 2139370"/>
                  <a:gd name="connsiteX26" fmla="*/ 100981 w 2142575"/>
                  <a:gd name="connsiteY26" fmla="*/ 1561582 h 2139370"/>
                  <a:gd name="connsiteX27" fmla="*/ 600338 w 2142575"/>
                  <a:gd name="connsiteY27" fmla="*/ 851535 h 2139370"/>
                  <a:gd name="connsiteX28" fmla="*/ 944673 w 2142575"/>
                  <a:gd name="connsiteY28" fmla="*/ 853233 h 2139370"/>
                  <a:gd name="connsiteX29" fmla="*/ 1274899 w 2142575"/>
                  <a:gd name="connsiteY29" fmla="*/ 1059427 h 2139370"/>
                  <a:gd name="connsiteX30" fmla="*/ 708923 w 2142575"/>
                  <a:gd name="connsiteY30" fmla="*/ 1059427 h 2139370"/>
                  <a:gd name="connsiteX31" fmla="*/ 575278 w 2142575"/>
                  <a:gd name="connsiteY31" fmla="*/ 1193072 h 2139370"/>
                  <a:gd name="connsiteX32" fmla="*/ 575278 w 2142575"/>
                  <a:gd name="connsiteY32" fmla="*/ 1716915 h 2139370"/>
                  <a:gd name="connsiteX33" fmla="*/ 100981 w 2142575"/>
                  <a:gd name="connsiteY33" fmla="*/ 1716915 h 2139370"/>
                  <a:gd name="connsiteX34" fmla="*/ 680348 w 2142575"/>
                  <a:gd name="connsiteY34" fmla="*/ 1193072 h 2139370"/>
                  <a:gd name="connsiteX35" fmla="*/ 708923 w 2142575"/>
                  <a:gd name="connsiteY35" fmla="*/ 1164497 h 2139370"/>
                  <a:gd name="connsiteX36" fmla="*/ 1871698 w 2142575"/>
                  <a:gd name="connsiteY36" fmla="*/ 1164497 h 2139370"/>
                  <a:gd name="connsiteX37" fmla="*/ 1900273 w 2142575"/>
                  <a:gd name="connsiteY37" fmla="*/ 1193072 h 2139370"/>
                  <a:gd name="connsiteX38" fmla="*/ 1900273 w 2142575"/>
                  <a:gd name="connsiteY38" fmla="*/ 1900465 h 2139370"/>
                  <a:gd name="connsiteX39" fmla="*/ 680348 w 2142575"/>
                  <a:gd name="connsiteY39" fmla="*/ 1900465 h 2139370"/>
                  <a:gd name="connsiteX40" fmla="*/ 680348 w 2142575"/>
                  <a:gd name="connsiteY40" fmla="*/ 1193072 h 2139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142575" h="2139370">
                    <a:moveTo>
                      <a:pt x="2023134" y="1900465"/>
                    </a:moveTo>
                    <a:lnTo>
                      <a:pt x="2005367" y="1900465"/>
                    </a:lnTo>
                    <a:lnTo>
                      <a:pt x="2005367" y="1193072"/>
                    </a:lnTo>
                    <a:cubicBezTo>
                      <a:pt x="2005367" y="1119399"/>
                      <a:pt x="1945396" y="1059427"/>
                      <a:pt x="1871722" y="1059427"/>
                    </a:cubicBezTo>
                    <a:lnTo>
                      <a:pt x="1402877" y="1059427"/>
                    </a:lnTo>
                    <a:cubicBezTo>
                      <a:pt x="1317176" y="932932"/>
                      <a:pt x="1199409" y="838551"/>
                      <a:pt x="1058471" y="783744"/>
                    </a:cubicBezTo>
                    <a:cubicBezTo>
                      <a:pt x="1158902" y="699741"/>
                      <a:pt x="1218084" y="574633"/>
                      <a:pt x="1218084" y="443522"/>
                    </a:cubicBezTo>
                    <a:cubicBezTo>
                      <a:pt x="1218084" y="198973"/>
                      <a:pt x="1020092" y="0"/>
                      <a:pt x="776762" y="0"/>
                    </a:cubicBezTo>
                    <a:cubicBezTo>
                      <a:pt x="530873" y="0"/>
                      <a:pt x="330800" y="198973"/>
                      <a:pt x="330800" y="443522"/>
                    </a:cubicBezTo>
                    <a:cubicBezTo>
                      <a:pt x="330800" y="575780"/>
                      <a:pt x="387974" y="697708"/>
                      <a:pt x="488644" y="782357"/>
                    </a:cubicBezTo>
                    <a:cubicBezTo>
                      <a:pt x="186419" y="899072"/>
                      <a:pt x="0" y="1194842"/>
                      <a:pt x="0" y="1561582"/>
                    </a:cubicBezTo>
                    <a:lnTo>
                      <a:pt x="0" y="1817872"/>
                    </a:lnTo>
                    <a:lnTo>
                      <a:pt x="575278" y="1817872"/>
                    </a:lnTo>
                    <a:lnTo>
                      <a:pt x="575278" y="1900441"/>
                    </a:lnTo>
                    <a:lnTo>
                      <a:pt x="557488" y="1900441"/>
                    </a:lnTo>
                    <a:cubicBezTo>
                      <a:pt x="491610" y="1900441"/>
                      <a:pt x="438022" y="1954028"/>
                      <a:pt x="438022" y="2019906"/>
                    </a:cubicBezTo>
                    <a:cubicBezTo>
                      <a:pt x="438022" y="2085784"/>
                      <a:pt x="491610" y="2139371"/>
                      <a:pt x="557488" y="2139371"/>
                    </a:cubicBezTo>
                    <a:lnTo>
                      <a:pt x="2023110" y="2139371"/>
                    </a:lnTo>
                    <a:cubicBezTo>
                      <a:pt x="2088988" y="2139371"/>
                      <a:pt x="2142575" y="2085784"/>
                      <a:pt x="2142575" y="2019906"/>
                    </a:cubicBezTo>
                    <a:cubicBezTo>
                      <a:pt x="2142575" y="1954052"/>
                      <a:pt x="2088988" y="1900465"/>
                      <a:pt x="2023134" y="1900465"/>
                    </a:cubicBezTo>
                    <a:close/>
                    <a:moveTo>
                      <a:pt x="431757" y="443522"/>
                    </a:moveTo>
                    <a:cubicBezTo>
                      <a:pt x="431757" y="254616"/>
                      <a:pt x="586541" y="100933"/>
                      <a:pt x="776738" y="100933"/>
                    </a:cubicBezTo>
                    <a:cubicBezTo>
                      <a:pt x="964400" y="100933"/>
                      <a:pt x="1117103" y="254616"/>
                      <a:pt x="1117103" y="443522"/>
                    </a:cubicBezTo>
                    <a:cubicBezTo>
                      <a:pt x="1117103" y="632524"/>
                      <a:pt x="963324" y="786303"/>
                      <a:pt x="774323" y="786303"/>
                    </a:cubicBezTo>
                    <a:cubicBezTo>
                      <a:pt x="585465" y="786327"/>
                      <a:pt x="431757" y="632524"/>
                      <a:pt x="431757" y="443522"/>
                    </a:cubicBezTo>
                    <a:close/>
                    <a:moveTo>
                      <a:pt x="100981" y="1716915"/>
                    </a:moveTo>
                    <a:lnTo>
                      <a:pt x="100981" y="1561582"/>
                    </a:lnTo>
                    <a:cubicBezTo>
                      <a:pt x="100981" y="1203761"/>
                      <a:pt x="296797" y="925687"/>
                      <a:pt x="600338" y="851535"/>
                    </a:cubicBezTo>
                    <a:cubicBezTo>
                      <a:pt x="710143" y="898498"/>
                      <a:pt x="835155" y="898881"/>
                      <a:pt x="944673" y="853233"/>
                    </a:cubicBezTo>
                    <a:cubicBezTo>
                      <a:pt x="1075735" y="886734"/>
                      <a:pt x="1188433" y="957394"/>
                      <a:pt x="1274899" y="1059427"/>
                    </a:cubicBezTo>
                    <a:lnTo>
                      <a:pt x="708923" y="1059427"/>
                    </a:lnTo>
                    <a:cubicBezTo>
                      <a:pt x="635250" y="1059427"/>
                      <a:pt x="575278" y="1119399"/>
                      <a:pt x="575278" y="1193072"/>
                    </a:cubicBezTo>
                    <a:lnTo>
                      <a:pt x="575278" y="1716915"/>
                    </a:lnTo>
                    <a:lnTo>
                      <a:pt x="100981" y="1716915"/>
                    </a:lnTo>
                    <a:close/>
                    <a:moveTo>
                      <a:pt x="680348" y="1193072"/>
                    </a:moveTo>
                    <a:cubicBezTo>
                      <a:pt x="680348" y="1177314"/>
                      <a:pt x="693165" y="1164497"/>
                      <a:pt x="708923" y="1164497"/>
                    </a:cubicBezTo>
                    <a:lnTo>
                      <a:pt x="1871698" y="1164497"/>
                    </a:lnTo>
                    <a:cubicBezTo>
                      <a:pt x="1887456" y="1164497"/>
                      <a:pt x="1900273" y="1177314"/>
                      <a:pt x="1900273" y="1193072"/>
                    </a:cubicBezTo>
                    <a:lnTo>
                      <a:pt x="1900273" y="1900465"/>
                    </a:lnTo>
                    <a:lnTo>
                      <a:pt x="680348" y="1900465"/>
                    </a:lnTo>
                    <a:lnTo>
                      <a:pt x="680348" y="119307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12" name="Graphic 15">
                <a:extLst>
                  <a:ext uri="{FF2B5EF4-FFF2-40B4-BE49-F238E27FC236}">
                    <a16:creationId xmlns:a16="http://schemas.microsoft.com/office/drawing/2014/main" id="{3D193610-C53B-44F5-8E2E-789EDF53BBB2}"/>
                  </a:ext>
                </a:extLst>
              </p:cNvPr>
              <p:cNvSpPr/>
              <p:nvPr/>
            </p:nvSpPr>
            <p:spPr>
              <a:xfrm>
                <a:off x="6008338" y="2349319"/>
                <a:ext cx="632380" cy="314372"/>
              </a:xfrm>
              <a:custGeom>
                <a:avLst/>
                <a:gdLst>
                  <a:gd name="connsiteX0" fmla="*/ 475254 w 632380"/>
                  <a:gd name="connsiteY0" fmla="*/ 0 h 314372"/>
                  <a:gd name="connsiteX1" fmla="*/ 329629 w 632380"/>
                  <a:gd name="connsiteY1" fmla="*/ 97729 h 314372"/>
                  <a:gd name="connsiteX2" fmla="*/ 44309 w 632380"/>
                  <a:gd name="connsiteY2" fmla="*/ 97729 h 314372"/>
                  <a:gd name="connsiteX3" fmla="*/ 0 w 632380"/>
                  <a:gd name="connsiteY3" fmla="*/ 157079 h 314372"/>
                  <a:gd name="connsiteX4" fmla="*/ 44309 w 632380"/>
                  <a:gd name="connsiteY4" fmla="*/ 216644 h 314372"/>
                  <a:gd name="connsiteX5" fmla="*/ 101770 w 632380"/>
                  <a:gd name="connsiteY5" fmla="*/ 216644 h 314372"/>
                  <a:gd name="connsiteX6" fmla="*/ 122980 w 632380"/>
                  <a:gd name="connsiteY6" fmla="*/ 236993 h 314372"/>
                  <a:gd name="connsiteX7" fmla="*/ 144381 w 632380"/>
                  <a:gd name="connsiteY7" fmla="*/ 257127 h 314372"/>
                  <a:gd name="connsiteX8" fmla="*/ 165592 w 632380"/>
                  <a:gd name="connsiteY8" fmla="*/ 236993 h 314372"/>
                  <a:gd name="connsiteX9" fmla="*/ 186778 w 632380"/>
                  <a:gd name="connsiteY9" fmla="*/ 216644 h 314372"/>
                  <a:gd name="connsiteX10" fmla="*/ 207988 w 632380"/>
                  <a:gd name="connsiteY10" fmla="*/ 236993 h 314372"/>
                  <a:gd name="connsiteX11" fmla="*/ 229413 w 632380"/>
                  <a:gd name="connsiteY11" fmla="*/ 257127 h 314372"/>
                  <a:gd name="connsiteX12" fmla="*/ 250599 w 632380"/>
                  <a:gd name="connsiteY12" fmla="*/ 236993 h 314372"/>
                  <a:gd name="connsiteX13" fmla="*/ 271809 w 632380"/>
                  <a:gd name="connsiteY13" fmla="*/ 216644 h 314372"/>
                  <a:gd name="connsiteX14" fmla="*/ 329677 w 632380"/>
                  <a:gd name="connsiteY14" fmla="*/ 216644 h 314372"/>
                  <a:gd name="connsiteX15" fmla="*/ 475302 w 632380"/>
                  <a:gd name="connsiteY15" fmla="*/ 314373 h 314372"/>
                  <a:gd name="connsiteX16" fmla="*/ 632381 w 632380"/>
                  <a:gd name="connsiteY16" fmla="*/ 157079 h 314372"/>
                  <a:gd name="connsiteX17" fmla="*/ 475254 w 632380"/>
                  <a:gd name="connsiteY17" fmla="*/ 0 h 314372"/>
                  <a:gd name="connsiteX18" fmla="*/ 546703 w 632380"/>
                  <a:gd name="connsiteY18" fmla="*/ 200121 h 314372"/>
                  <a:gd name="connsiteX19" fmla="*/ 503661 w 632380"/>
                  <a:gd name="connsiteY19" fmla="*/ 157079 h 314372"/>
                  <a:gd name="connsiteX20" fmla="*/ 546703 w 632380"/>
                  <a:gd name="connsiteY20" fmla="*/ 114252 h 314372"/>
                  <a:gd name="connsiteX21" fmla="*/ 589530 w 632380"/>
                  <a:gd name="connsiteY21" fmla="*/ 157079 h 314372"/>
                  <a:gd name="connsiteX22" fmla="*/ 546703 w 632380"/>
                  <a:gd name="connsiteY22" fmla="*/ 200121 h 314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32380" h="314372">
                    <a:moveTo>
                      <a:pt x="475254" y="0"/>
                    </a:moveTo>
                    <a:cubicBezTo>
                      <a:pt x="409543" y="0"/>
                      <a:pt x="353158" y="40268"/>
                      <a:pt x="329629" y="97729"/>
                    </a:cubicBezTo>
                    <a:lnTo>
                      <a:pt x="44309" y="97729"/>
                    </a:lnTo>
                    <a:lnTo>
                      <a:pt x="0" y="157079"/>
                    </a:lnTo>
                    <a:lnTo>
                      <a:pt x="44309" y="216644"/>
                    </a:lnTo>
                    <a:lnTo>
                      <a:pt x="101770" y="216644"/>
                    </a:lnTo>
                    <a:lnTo>
                      <a:pt x="122980" y="236993"/>
                    </a:lnTo>
                    <a:lnTo>
                      <a:pt x="144381" y="257127"/>
                    </a:lnTo>
                    <a:lnTo>
                      <a:pt x="165592" y="236993"/>
                    </a:lnTo>
                    <a:lnTo>
                      <a:pt x="186778" y="216644"/>
                    </a:lnTo>
                    <a:lnTo>
                      <a:pt x="207988" y="236993"/>
                    </a:lnTo>
                    <a:lnTo>
                      <a:pt x="229413" y="257127"/>
                    </a:lnTo>
                    <a:lnTo>
                      <a:pt x="250599" y="236993"/>
                    </a:lnTo>
                    <a:lnTo>
                      <a:pt x="271809" y="216644"/>
                    </a:lnTo>
                    <a:lnTo>
                      <a:pt x="329677" y="216644"/>
                    </a:lnTo>
                    <a:cubicBezTo>
                      <a:pt x="353206" y="274105"/>
                      <a:pt x="409591" y="314373"/>
                      <a:pt x="475302" y="314373"/>
                    </a:cubicBezTo>
                    <a:cubicBezTo>
                      <a:pt x="562007" y="314373"/>
                      <a:pt x="632381" y="244000"/>
                      <a:pt x="632381" y="157079"/>
                    </a:cubicBezTo>
                    <a:cubicBezTo>
                      <a:pt x="632333" y="70397"/>
                      <a:pt x="561959" y="0"/>
                      <a:pt x="475254" y="0"/>
                    </a:cubicBezTo>
                    <a:close/>
                    <a:moveTo>
                      <a:pt x="546703" y="200121"/>
                    </a:moveTo>
                    <a:cubicBezTo>
                      <a:pt x="522959" y="200121"/>
                      <a:pt x="503661" y="180824"/>
                      <a:pt x="503661" y="157079"/>
                    </a:cubicBezTo>
                    <a:cubicBezTo>
                      <a:pt x="503661" y="133549"/>
                      <a:pt x="522935" y="114252"/>
                      <a:pt x="546703" y="114252"/>
                    </a:cubicBezTo>
                    <a:cubicBezTo>
                      <a:pt x="570233" y="114252"/>
                      <a:pt x="589530" y="133549"/>
                      <a:pt x="589530" y="157079"/>
                    </a:cubicBezTo>
                    <a:cubicBezTo>
                      <a:pt x="589506" y="180847"/>
                      <a:pt x="570233" y="200121"/>
                      <a:pt x="546703" y="2001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413" name="Google Shape;16413;p113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>
                <a:latin typeface="Arial"/>
                <a:ea typeface="Arial"/>
                <a:cs typeface="Arial"/>
                <a:sym typeface="Arial"/>
              </a:rPr>
              <a:t>Security Iconography</a:t>
            </a:r>
            <a:endParaRPr sz="2000"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414" name="Google Shape;16414;p113"/>
          <p:cNvGrpSpPr/>
          <p:nvPr/>
        </p:nvGrpSpPr>
        <p:grpSpPr>
          <a:xfrm>
            <a:off x="615262" y="1269505"/>
            <a:ext cx="502253" cy="597411"/>
            <a:chOff x="5955690" y="857250"/>
            <a:chExt cx="376690" cy="448058"/>
          </a:xfrm>
        </p:grpSpPr>
        <p:sp>
          <p:nvSpPr>
            <p:cNvPr id="16415" name="Google Shape;16415;p113"/>
            <p:cNvSpPr/>
            <p:nvPr/>
          </p:nvSpPr>
          <p:spPr>
            <a:xfrm>
              <a:off x="5994084" y="911947"/>
              <a:ext cx="299542" cy="349899"/>
            </a:xfrm>
            <a:custGeom>
              <a:avLst/>
              <a:gdLst/>
              <a:ahLst/>
              <a:cxnLst/>
              <a:rect l="l" t="t" r="r" b="b"/>
              <a:pathLst>
                <a:path w="350" h="409" extrusionOk="0">
                  <a:moveTo>
                    <a:pt x="321" y="59"/>
                  </a:moveTo>
                  <a:cubicBezTo>
                    <a:pt x="238" y="59"/>
                    <a:pt x="194" y="19"/>
                    <a:pt x="176" y="0"/>
                  </a:cubicBezTo>
                  <a:cubicBezTo>
                    <a:pt x="159" y="19"/>
                    <a:pt x="112" y="59"/>
                    <a:pt x="31" y="59"/>
                  </a:cubicBezTo>
                  <a:cubicBezTo>
                    <a:pt x="20" y="59"/>
                    <a:pt x="11" y="57"/>
                    <a:pt x="0" y="57"/>
                  </a:cubicBezTo>
                  <a:cubicBezTo>
                    <a:pt x="2" y="65"/>
                    <a:pt x="2" y="76"/>
                    <a:pt x="5" y="92"/>
                  </a:cubicBezTo>
                  <a:cubicBezTo>
                    <a:pt x="7" y="120"/>
                    <a:pt x="11" y="159"/>
                    <a:pt x="24" y="199"/>
                  </a:cubicBezTo>
                  <a:cubicBezTo>
                    <a:pt x="36" y="243"/>
                    <a:pt x="54" y="289"/>
                    <a:pt x="81" y="328"/>
                  </a:cubicBezTo>
                  <a:cubicBezTo>
                    <a:pt x="85" y="321"/>
                    <a:pt x="96" y="300"/>
                    <a:pt x="130" y="239"/>
                  </a:cubicBezTo>
                  <a:cubicBezTo>
                    <a:pt x="139" y="244"/>
                    <a:pt x="139" y="244"/>
                    <a:pt x="139" y="244"/>
                  </a:cubicBezTo>
                  <a:cubicBezTo>
                    <a:pt x="150" y="223"/>
                    <a:pt x="150" y="223"/>
                    <a:pt x="150" y="223"/>
                  </a:cubicBezTo>
                  <a:cubicBezTo>
                    <a:pt x="117" y="199"/>
                    <a:pt x="106" y="153"/>
                    <a:pt x="126" y="115"/>
                  </a:cubicBezTo>
                  <a:cubicBezTo>
                    <a:pt x="148" y="74"/>
                    <a:pt x="199" y="58"/>
                    <a:pt x="241" y="80"/>
                  </a:cubicBezTo>
                  <a:cubicBezTo>
                    <a:pt x="282" y="102"/>
                    <a:pt x="298" y="154"/>
                    <a:pt x="276" y="195"/>
                  </a:cubicBezTo>
                  <a:cubicBezTo>
                    <a:pt x="256" y="232"/>
                    <a:pt x="213" y="248"/>
                    <a:pt x="174" y="236"/>
                  </a:cubicBezTo>
                  <a:cubicBezTo>
                    <a:pt x="162" y="257"/>
                    <a:pt x="162" y="257"/>
                    <a:pt x="162" y="257"/>
                  </a:cubicBezTo>
                  <a:cubicBezTo>
                    <a:pt x="172" y="263"/>
                    <a:pt x="172" y="263"/>
                    <a:pt x="172" y="263"/>
                  </a:cubicBezTo>
                  <a:cubicBezTo>
                    <a:pt x="172" y="263"/>
                    <a:pt x="163" y="281"/>
                    <a:pt x="116" y="368"/>
                  </a:cubicBezTo>
                  <a:cubicBezTo>
                    <a:pt x="133" y="384"/>
                    <a:pt x="153" y="398"/>
                    <a:pt x="176" y="409"/>
                  </a:cubicBezTo>
                  <a:cubicBezTo>
                    <a:pt x="304" y="350"/>
                    <a:pt x="339" y="177"/>
                    <a:pt x="348" y="92"/>
                  </a:cubicBezTo>
                  <a:cubicBezTo>
                    <a:pt x="350" y="76"/>
                    <a:pt x="350" y="65"/>
                    <a:pt x="350" y="57"/>
                  </a:cubicBezTo>
                  <a:cubicBezTo>
                    <a:pt x="339" y="57"/>
                    <a:pt x="330" y="59"/>
                    <a:pt x="321" y="59"/>
                  </a:cubicBezTo>
                  <a:close/>
                  <a:moveTo>
                    <a:pt x="255" y="184"/>
                  </a:moveTo>
                  <a:cubicBezTo>
                    <a:pt x="270" y="155"/>
                    <a:pt x="259" y="118"/>
                    <a:pt x="229" y="102"/>
                  </a:cubicBezTo>
                  <a:cubicBezTo>
                    <a:pt x="200" y="87"/>
                    <a:pt x="163" y="98"/>
                    <a:pt x="148" y="127"/>
                  </a:cubicBezTo>
                  <a:cubicBezTo>
                    <a:pt x="132" y="156"/>
                    <a:pt x="143" y="194"/>
                    <a:pt x="172" y="209"/>
                  </a:cubicBezTo>
                  <a:cubicBezTo>
                    <a:pt x="202" y="225"/>
                    <a:pt x="239" y="213"/>
                    <a:pt x="255" y="184"/>
                  </a:cubicBezTo>
                  <a:close/>
                  <a:moveTo>
                    <a:pt x="158" y="149"/>
                  </a:moveTo>
                  <a:cubicBezTo>
                    <a:pt x="158" y="149"/>
                    <a:pt x="158" y="149"/>
                    <a:pt x="158" y="149"/>
                  </a:cubicBezTo>
                  <a:cubicBezTo>
                    <a:pt x="157" y="151"/>
                    <a:pt x="155" y="153"/>
                    <a:pt x="153" y="153"/>
                  </a:cubicBezTo>
                  <a:cubicBezTo>
                    <a:pt x="150" y="152"/>
                    <a:pt x="149" y="149"/>
                    <a:pt x="149" y="147"/>
                  </a:cubicBezTo>
                  <a:cubicBezTo>
                    <a:pt x="158" y="119"/>
                    <a:pt x="187" y="100"/>
                    <a:pt x="217" y="106"/>
                  </a:cubicBezTo>
                  <a:cubicBezTo>
                    <a:pt x="220" y="106"/>
                    <a:pt x="221" y="109"/>
                    <a:pt x="220" y="111"/>
                  </a:cubicBezTo>
                  <a:cubicBezTo>
                    <a:pt x="220" y="114"/>
                    <a:pt x="218" y="115"/>
                    <a:pt x="216" y="114"/>
                  </a:cubicBezTo>
                  <a:cubicBezTo>
                    <a:pt x="190" y="111"/>
                    <a:pt x="166" y="125"/>
                    <a:pt x="158" y="1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16" name="Google Shape;16416;p113"/>
            <p:cNvSpPr/>
            <p:nvPr/>
          </p:nvSpPr>
          <p:spPr>
            <a:xfrm>
              <a:off x="5955690" y="857250"/>
              <a:ext cx="376690" cy="448058"/>
            </a:xfrm>
            <a:custGeom>
              <a:avLst/>
              <a:gdLst/>
              <a:ahLst/>
              <a:cxnLst/>
              <a:rect l="l" t="t" r="r" b="b"/>
              <a:pathLst>
                <a:path w="440" h="524" extrusionOk="0">
                  <a:moveTo>
                    <a:pt x="428" y="77"/>
                  </a:moveTo>
                  <a:cubicBezTo>
                    <a:pt x="413" y="79"/>
                    <a:pt x="398" y="79"/>
                    <a:pt x="385" y="79"/>
                  </a:cubicBezTo>
                  <a:cubicBezTo>
                    <a:pt x="328" y="79"/>
                    <a:pt x="289" y="65"/>
                    <a:pt x="264" y="47"/>
                  </a:cubicBezTo>
                  <a:cubicBezTo>
                    <a:pt x="251" y="37"/>
                    <a:pt x="244" y="30"/>
                    <a:pt x="239" y="25"/>
                  </a:cubicBezTo>
                  <a:cubicBezTo>
                    <a:pt x="236" y="20"/>
                    <a:pt x="234" y="18"/>
                    <a:pt x="231" y="18"/>
                  </a:cubicBezTo>
                  <a:cubicBezTo>
                    <a:pt x="231" y="15"/>
                    <a:pt x="231" y="15"/>
                    <a:pt x="231" y="15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12" y="15"/>
                    <a:pt x="212" y="15"/>
                    <a:pt x="212" y="15"/>
                  </a:cubicBezTo>
                  <a:cubicBezTo>
                    <a:pt x="212" y="15"/>
                    <a:pt x="212" y="15"/>
                    <a:pt x="209" y="18"/>
                  </a:cubicBezTo>
                  <a:cubicBezTo>
                    <a:pt x="199" y="27"/>
                    <a:pt x="157" y="79"/>
                    <a:pt x="57" y="79"/>
                  </a:cubicBezTo>
                  <a:cubicBezTo>
                    <a:pt x="43" y="79"/>
                    <a:pt x="28" y="79"/>
                    <a:pt x="13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0" y="173"/>
                    <a:pt x="28" y="269"/>
                  </a:cubicBezTo>
                  <a:cubicBezTo>
                    <a:pt x="52" y="366"/>
                    <a:pt x="107" y="474"/>
                    <a:pt x="217" y="524"/>
                  </a:cubicBezTo>
                  <a:cubicBezTo>
                    <a:pt x="221" y="524"/>
                    <a:pt x="221" y="524"/>
                    <a:pt x="221" y="524"/>
                  </a:cubicBezTo>
                  <a:cubicBezTo>
                    <a:pt x="226" y="524"/>
                    <a:pt x="226" y="524"/>
                    <a:pt x="226" y="524"/>
                  </a:cubicBezTo>
                  <a:cubicBezTo>
                    <a:pt x="336" y="474"/>
                    <a:pt x="388" y="366"/>
                    <a:pt x="415" y="269"/>
                  </a:cubicBezTo>
                  <a:cubicBezTo>
                    <a:pt x="440" y="173"/>
                    <a:pt x="440" y="89"/>
                    <a:pt x="440" y="89"/>
                  </a:cubicBezTo>
                  <a:cubicBezTo>
                    <a:pt x="440" y="77"/>
                    <a:pt x="440" y="77"/>
                    <a:pt x="440" y="77"/>
                  </a:cubicBezTo>
                  <a:lnTo>
                    <a:pt x="428" y="77"/>
                  </a:lnTo>
                  <a:close/>
                  <a:moveTo>
                    <a:pt x="415" y="141"/>
                  </a:moveTo>
                  <a:cubicBezTo>
                    <a:pt x="405" y="237"/>
                    <a:pt x="365" y="432"/>
                    <a:pt x="221" y="499"/>
                  </a:cubicBezTo>
                  <a:cubicBezTo>
                    <a:pt x="125" y="455"/>
                    <a:pt x="75" y="356"/>
                    <a:pt x="50" y="262"/>
                  </a:cubicBezTo>
                  <a:cubicBezTo>
                    <a:pt x="35" y="218"/>
                    <a:pt x="30" y="173"/>
                    <a:pt x="28" y="141"/>
                  </a:cubicBezTo>
                  <a:cubicBezTo>
                    <a:pt x="25" y="124"/>
                    <a:pt x="25" y="111"/>
                    <a:pt x="23" y="101"/>
                  </a:cubicBezTo>
                  <a:cubicBezTo>
                    <a:pt x="35" y="101"/>
                    <a:pt x="45" y="104"/>
                    <a:pt x="57" y="104"/>
                  </a:cubicBezTo>
                  <a:cubicBezTo>
                    <a:pt x="149" y="104"/>
                    <a:pt x="202" y="60"/>
                    <a:pt x="221" y="37"/>
                  </a:cubicBezTo>
                  <a:cubicBezTo>
                    <a:pt x="241" y="60"/>
                    <a:pt x="291" y="104"/>
                    <a:pt x="385" y="104"/>
                  </a:cubicBezTo>
                  <a:cubicBezTo>
                    <a:pt x="395" y="104"/>
                    <a:pt x="405" y="101"/>
                    <a:pt x="418" y="101"/>
                  </a:cubicBezTo>
                  <a:cubicBezTo>
                    <a:pt x="418" y="111"/>
                    <a:pt x="418" y="124"/>
                    <a:pt x="415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417" name="Google Shape;16417;p113"/>
          <p:cNvSpPr txBox="1"/>
          <p:nvPr/>
        </p:nvSpPr>
        <p:spPr>
          <a:xfrm>
            <a:off x="556253" y="1859194"/>
            <a:ext cx="635952" cy="2257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67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NGIPS</a:t>
            </a:r>
            <a:endParaRPr/>
          </a:p>
        </p:txBody>
      </p:sp>
      <p:sp>
        <p:nvSpPr>
          <p:cNvPr id="16418" name="Google Shape;16418;p113"/>
          <p:cNvSpPr txBox="1"/>
          <p:nvPr/>
        </p:nvSpPr>
        <p:spPr>
          <a:xfrm>
            <a:off x="2678780" y="1859194"/>
            <a:ext cx="634265" cy="2257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67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ISE</a:t>
            </a:r>
            <a:endParaRPr/>
          </a:p>
        </p:txBody>
      </p:sp>
      <p:grpSp>
        <p:nvGrpSpPr>
          <p:cNvPr id="16419" name="Google Shape;16419;p113"/>
          <p:cNvGrpSpPr/>
          <p:nvPr/>
        </p:nvGrpSpPr>
        <p:grpSpPr>
          <a:xfrm>
            <a:off x="2815560" y="1343712"/>
            <a:ext cx="355109" cy="509934"/>
            <a:chOff x="5870927" y="444500"/>
            <a:chExt cx="292604" cy="420177"/>
          </a:xfrm>
        </p:grpSpPr>
        <p:sp>
          <p:nvSpPr>
            <p:cNvPr id="16420" name="Google Shape;16420;p113"/>
            <p:cNvSpPr/>
            <p:nvPr/>
          </p:nvSpPr>
          <p:spPr>
            <a:xfrm>
              <a:off x="5998819" y="449673"/>
              <a:ext cx="31199" cy="15175"/>
            </a:xfrm>
            <a:custGeom>
              <a:avLst/>
              <a:gdLst/>
              <a:ahLst/>
              <a:cxnLst/>
              <a:rect l="l" t="t" r="r" b="b"/>
              <a:pathLst>
                <a:path w="115" h="56" extrusionOk="0">
                  <a:moveTo>
                    <a:pt x="32" y="0"/>
                  </a:moveTo>
                  <a:cubicBezTo>
                    <a:pt x="45" y="0"/>
                    <a:pt x="59" y="0"/>
                    <a:pt x="72" y="0"/>
                  </a:cubicBezTo>
                  <a:cubicBezTo>
                    <a:pt x="115" y="34"/>
                    <a:pt x="15" y="56"/>
                    <a:pt x="0" y="24"/>
                  </a:cubicBezTo>
                  <a:cubicBezTo>
                    <a:pt x="0" y="5"/>
                    <a:pt x="22" y="8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1" name="Google Shape;16421;p113"/>
            <p:cNvSpPr/>
            <p:nvPr/>
          </p:nvSpPr>
          <p:spPr>
            <a:xfrm>
              <a:off x="5953283" y="444500"/>
              <a:ext cx="149571" cy="56215"/>
            </a:xfrm>
            <a:custGeom>
              <a:avLst/>
              <a:gdLst/>
              <a:ahLst/>
              <a:cxnLst/>
              <a:rect l="l" t="t" r="r" b="b"/>
              <a:pathLst>
                <a:path w="552" h="207" extrusionOk="0">
                  <a:moveTo>
                    <a:pt x="376" y="75"/>
                  </a:moveTo>
                  <a:cubicBezTo>
                    <a:pt x="349" y="75"/>
                    <a:pt x="328" y="67"/>
                    <a:pt x="308" y="79"/>
                  </a:cubicBezTo>
                  <a:cubicBezTo>
                    <a:pt x="347" y="104"/>
                    <a:pt x="405" y="105"/>
                    <a:pt x="452" y="123"/>
                  </a:cubicBezTo>
                  <a:cubicBezTo>
                    <a:pt x="494" y="139"/>
                    <a:pt x="548" y="155"/>
                    <a:pt x="552" y="207"/>
                  </a:cubicBezTo>
                  <a:cubicBezTo>
                    <a:pt x="510" y="197"/>
                    <a:pt x="473" y="171"/>
                    <a:pt x="428" y="155"/>
                  </a:cubicBezTo>
                  <a:cubicBezTo>
                    <a:pt x="359" y="130"/>
                    <a:pt x="295" y="137"/>
                    <a:pt x="200" y="127"/>
                  </a:cubicBezTo>
                  <a:cubicBezTo>
                    <a:pt x="174" y="124"/>
                    <a:pt x="150" y="111"/>
                    <a:pt x="124" y="111"/>
                  </a:cubicBezTo>
                  <a:cubicBezTo>
                    <a:pt x="77" y="112"/>
                    <a:pt x="41" y="154"/>
                    <a:pt x="0" y="131"/>
                  </a:cubicBezTo>
                  <a:cubicBezTo>
                    <a:pt x="17" y="48"/>
                    <a:pt x="142" y="83"/>
                    <a:pt x="224" y="71"/>
                  </a:cubicBezTo>
                  <a:cubicBezTo>
                    <a:pt x="275" y="64"/>
                    <a:pt x="359" y="0"/>
                    <a:pt x="37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2" name="Google Shape;16422;p113"/>
            <p:cNvSpPr/>
            <p:nvPr/>
          </p:nvSpPr>
          <p:spPr>
            <a:xfrm>
              <a:off x="6062823" y="457031"/>
              <a:ext cx="23284" cy="20118"/>
            </a:xfrm>
            <a:custGeom>
              <a:avLst/>
              <a:gdLst/>
              <a:ahLst/>
              <a:cxnLst/>
              <a:rect l="l" t="t" r="r" b="b"/>
              <a:pathLst>
                <a:path w="86" h="74" extrusionOk="0">
                  <a:moveTo>
                    <a:pt x="80" y="65"/>
                  </a:moveTo>
                  <a:cubicBezTo>
                    <a:pt x="52" y="74"/>
                    <a:pt x="18" y="55"/>
                    <a:pt x="0" y="41"/>
                  </a:cubicBezTo>
                  <a:cubicBezTo>
                    <a:pt x="8" y="0"/>
                    <a:pt x="86" y="28"/>
                    <a:pt x="8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3" name="Google Shape;16423;p113"/>
            <p:cNvSpPr/>
            <p:nvPr/>
          </p:nvSpPr>
          <p:spPr>
            <a:xfrm>
              <a:off x="5903732" y="478988"/>
              <a:ext cx="247067" cy="118408"/>
            </a:xfrm>
            <a:custGeom>
              <a:avLst/>
              <a:gdLst/>
              <a:ahLst/>
              <a:cxnLst/>
              <a:rect l="l" t="t" r="r" b="b"/>
              <a:pathLst>
                <a:path w="912" h="436" extrusionOk="0">
                  <a:moveTo>
                    <a:pt x="895" y="436"/>
                  </a:moveTo>
                  <a:cubicBezTo>
                    <a:pt x="864" y="406"/>
                    <a:pt x="854" y="371"/>
                    <a:pt x="831" y="336"/>
                  </a:cubicBezTo>
                  <a:cubicBezTo>
                    <a:pt x="811" y="305"/>
                    <a:pt x="772" y="280"/>
                    <a:pt x="759" y="248"/>
                  </a:cubicBezTo>
                  <a:cubicBezTo>
                    <a:pt x="752" y="230"/>
                    <a:pt x="756" y="204"/>
                    <a:pt x="747" y="184"/>
                  </a:cubicBezTo>
                  <a:cubicBezTo>
                    <a:pt x="721" y="123"/>
                    <a:pt x="586" y="71"/>
                    <a:pt x="491" y="64"/>
                  </a:cubicBezTo>
                  <a:cubicBezTo>
                    <a:pt x="413" y="58"/>
                    <a:pt x="362" y="58"/>
                    <a:pt x="295" y="44"/>
                  </a:cubicBezTo>
                  <a:cubicBezTo>
                    <a:pt x="321" y="92"/>
                    <a:pt x="409" y="79"/>
                    <a:pt x="479" y="84"/>
                  </a:cubicBezTo>
                  <a:cubicBezTo>
                    <a:pt x="591" y="92"/>
                    <a:pt x="712" y="133"/>
                    <a:pt x="727" y="220"/>
                  </a:cubicBezTo>
                  <a:cubicBezTo>
                    <a:pt x="646" y="185"/>
                    <a:pt x="577" y="128"/>
                    <a:pt x="471" y="120"/>
                  </a:cubicBezTo>
                  <a:cubicBezTo>
                    <a:pt x="437" y="117"/>
                    <a:pt x="399" y="124"/>
                    <a:pt x="363" y="120"/>
                  </a:cubicBezTo>
                  <a:cubicBezTo>
                    <a:pt x="333" y="116"/>
                    <a:pt x="305" y="94"/>
                    <a:pt x="275" y="92"/>
                  </a:cubicBezTo>
                  <a:cubicBezTo>
                    <a:pt x="165" y="84"/>
                    <a:pt x="112" y="218"/>
                    <a:pt x="7" y="216"/>
                  </a:cubicBezTo>
                  <a:cubicBezTo>
                    <a:pt x="0" y="168"/>
                    <a:pt x="63" y="154"/>
                    <a:pt x="99" y="132"/>
                  </a:cubicBezTo>
                  <a:cubicBezTo>
                    <a:pt x="142" y="106"/>
                    <a:pt x="199" y="55"/>
                    <a:pt x="251" y="24"/>
                  </a:cubicBezTo>
                  <a:cubicBezTo>
                    <a:pt x="292" y="0"/>
                    <a:pt x="338" y="16"/>
                    <a:pt x="387" y="24"/>
                  </a:cubicBezTo>
                  <a:cubicBezTo>
                    <a:pt x="425" y="30"/>
                    <a:pt x="464" y="25"/>
                    <a:pt x="503" y="28"/>
                  </a:cubicBezTo>
                  <a:cubicBezTo>
                    <a:pt x="592" y="34"/>
                    <a:pt x="736" y="87"/>
                    <a:pt x="779" y="148"/>
                  </a:cubicBezTo>
                  <a:cubicBezTo>
                    <a:pt x="796" y="173"/>
                    <a:pt x="793" y="202"/>
                    <a:pt x="803" y="228"/>
                  </a:cubicBezTo>
                  <a:cubicBezTo>
                    <a:pt x="811" y="248"/>
                    <a:pt x="831" y="256"/>
                    <a:pt x="847" y="276"/>
                  </a:cubicBezTo>
                  <a:cubicBezTo>
                    <a:pt x="880" y="315"/>
                    <a:pt x="912" y="375"/>
                    <a:pt x="895" y="4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4" name="Google Shape;16424;p113"/>
            <p:cNvSpPr/>
            <p:nvPr/>
          </p:nvSpPr>
          <p:spPr>
            <a:xfrm>
              <a:off x="5923002" y="484966"/>
              <a:ext cx="29249" cy="22302"/>
            </a:xfrm>
            <a:custGeom>
              <a:avLst/>
              <a:gdLst/>
              <a:ahLst/>
              <a:cxnLst/>
              <a:rect l="l" t="t" r="r" b="b"/>
              <a:pathLst>
                <a:path w="108" h="82" extrusionOk="0">
                  <a:moveTo>
                    <a:pt x="108" y="10"/>
                  </a:moveTo>
                  <a:cubicBezTo>
                    <a:pt x="93" y="53"/>
                    <a:pt x="43" y="81"/>
                    <a:pt x="0" y="82"/>
                  </a:cubicBezTo>
                  <a:cubicBezTo>
                    <a:pt x="14" y="38"/>
                    <a:pt x="53" y="0"/>
                    <a:pt x="10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5" name="Google Shape;16425;p113"/>
            <p:cNvSpPr/>
            <p:nvPr/>
          </p:nvSpPr>
          <p:spPr>
            <a:xfrm>
              <a:off x="5879644" y="504049"/>
              <a:ext cx="105067" cy="98750"/>
            </a:xfrm>
            <a:custGeom>
              <a:avLst/>
              <a:gdLst/>
              <a:ahLst/>
              <a:cxnLst/>
              <a:rect l="l" t="t" r="r" b="b"/>
              <a:pathLst>
                <a:path w="388" h="364" extrusionOk="0">
                  <a:moveTo>
                    <a:pt x="388" y="36"/>
                  </a:moveTo>
                  <a:cubicBezTo>
                    <a:pt x="327" y="76"/>
                    <a:pt x="262" y="93"/>
                    <a:pt x="220" y="148"/>
                  </a:cubicBezTo>
                  <a:cubicBezTo>
                    <a:pt x="208" y="164"/>
                    <a:pt x="205" y="185"/>
                    <a:pt x="192" y="200"/>
                  </a:cubicBezTo>
                  <a:cubicBezTo>
                    <a:pt x="166" y="229"/>
                    <a:pt x="126" y="246"/>
                    <a:pt x="96" y="276"/>
                  </a:cubicBezTo>
                  <a:cubicBezTo>
                    <a:pt x="66" y="306"/>
                    <a:pt x="53" y="347"/>
                    <a:pt x="12" y="364"/>
                  </a:cubicBezTo>
                  <a:cubicBezTo>
                    <a:pt x="0" y="307"/>
                    <a:pt x="48" y="268"/>
                    <a:pt x="88" y="232"/>
                  </a:cubicBezTo>
                  <a:cubicBezTo>
                    <a:pt x="110" y="212"/>
                    <a:pt x="142" y="202"/>
                    <a:pt x="160" y="184"/>
                  </a:cubicBezTo>
                  <a:cubicBezTo>
                    <a:pt x="179" y="165"/>
                    <a:pt x="187" y="127"/>
                    <a:pt x="208" y="104"/>
                  </a:cubicBezTo>
                  <a:cubicBezTo>
                    <a:pt x="245" y="65"/>
                    <a:pt x="341" y="0"/>
                    <a:pt x="388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6" name="Google Shape;16426;p113"/>
            <p:cNvSpPr/>
            <p:nvPr/>
          </p:nvSpPr>
          <p:spPr>
            <a:xfrm>
              <a:off x="5943533" y="513246"/>
              <a:ext cx="219998" cy="216699"/>
            </a:xfrm>
            <a:custGeom>
              <a:avLst/>
              <a:gdLst/>
              <a:ahLst/>
              <a:cxnLst/>
              <a:rect l="l" t="t" r="r" b="b"/>
              <a:pathLst>
                <a:path w="812" h="798" extrusionOk="0">
                  <a:moveTo>
                    <a:pt x="812" y="598"/>
                  </a:moveTo>
                  <a:cubicBezTo>
                    <a:pt x="812" y="626"/>
                    <a:pt x="812" y="654"/>
                    <a:pt x="812" y="682"/>
                  </a:cubicBezTo>
                  <a:cubicBezTo>
                    <a:pt x="796" y="722"/>
                    <a:pt x="801" y="783"/>
                    <a:pt x="760" y="798"/>
                  </a:cubicBezTo>
                  <a:cubicBezTo>
                    <a:pt x="757" y="729"/>
                    <a:pt x="777" y="659"/>
                    <a:pt x="772" y="590"/>
                  </a:cubicBezTo>
                  <a:cubicBezTo>
                    <a:pt x="760" y="437"/>
                    <a:pt x="656" y="264"/>
                    <a:pt x="576" y="182"/>
                  </a:cubicBezTo>
                  <a:cubicBezTo>
                    <a:pt x="477" y="80"/>
                    <a:pt x="267" y="0"/>
                    <a:pt x="100" y="94"/>
                  </a:cubicBezTo>
                  <a:cubicBezTo>
                    <a:pt x="64" y="114"/>
                    <a:pt x="48" y="161"/>
                    <a:pt x="0" y="154"/>
                  </a:cubicBezTo>
                  <a:cubicBezTo>
                    <a:pt x="13" y="101"/>
                    <a:pt x="67" y="72"/>
                    <a:pt x="112" y="50"/>
                  </a:cubicBezTo>
                  <a:cubicBezTo>
                    <a:pt x="181" y="17"/>
                    <a:pt x="283" y="3"/>
                    <a:pt x="364" y="22"/>
                  </a:cubicBezTo>
                  <a:cubicBezTo>
                    <a:pt x="614" y="81"/>
                    <a:pt x="776" y="324"/>
                    <a:pt x="812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7" name="Google Shape;16427;p113"/>
            <p:cNvSpPr/>
            <p:nvPr/>
          </p:nvSpPr>
          <p:spPr>
            <a:xfrm>
              <a:off x="5870927" y="533594"/>
              <a:ext cx="276087" cy="186579"/>
            </a:xfrm>
            <a:custGeom>
              <a:avLst/>
              <a:gdLst/>
              <a:ahLst/>
              <a:cxnLst/>
              <a:rect l="l" t="t" r="r" b="b"/>
              <a:pathLst>
                <a:path w="1019" h="687" extrusionOk="0">
                  <a:moveTo>
                    <a:pt x="0" y="467"/>
                  </a:moveTo>
                  <a:cubicBezTo>
                    <a:pt x="0" y="456"/>
                    <a:pt x="0" y="446"/>
                    <a:pt x="0" y="435"/>
                  </a:cubicBezTo>
                  <a:cubicBezTo>
                    <a:pt x="35" y="319"/>
                    <a:pt x="123" y="178"/>
                    <a:pt x="220" y="131"/>
                  </a:cubicBezTo>
                  <a:cubicBezTo>
                    <a:pt x="245" y="119"/>
                    <a:pt x="272" y="115"/>
                    <a:pt x="296" y="103"/>
                  </a:cubicBezTo>
                  <a:cubicBezTo>
                    <a:pt x="329" y="86"/>
                    <a:pt x="354" y="58"/>
                    <a:pt x="380" y="43"/>
                  </a:cubicBezTo>
                  <a:cubicBezTo>
                    <a:pt x="432" y="14"/>
                    <a:pt x="497" y="0"/>
                    <a:pt x="588" y="3"/>
                  </a:cubicBezTo>
                  <a:cubicBezTo>
                    <a:pt x="693" y="7"/>
                    <a:pt x="788" y="78"/>
                    <a:pt x="844" y="143"/>
                  </a:cubicBezTo>
                  <a:cubicBezTo>
                    <a:pt x="930" y="242"/>
                    <a:pt x="1012" y="387"/>
                    <a:pt x="1012" y="551"/>
                  </a:cubicBezTo>
                  <a:cubicBezTo>
                    <a:pt x="1012" y="598"/>
                    <a:pt x="1019" y="653"/>
                    <a:pt x="976" y="687"/>
                  </a:cubicBezTo>
                  <a:cubicBezTo>
                    <a:pt x="955" y="635"/>
                    <a:pt x="970" y="584"/>
                    <a:pt x="968" y="539"/>
                  </a:cubicBezTo>
                  <a:cubicBezTo>
                    <a:pt x="961" y="392"/>
                    <a:pt x="890" y="271"/>
                    <a:pt x="820" y="187"/>
                  </a:cubicBezTo>
                  <a:cubicBezTo>
                    <a:pt x="740" y="91"/>
                    <a:pt x="571" y="0"/>
                    <a:pt x="412" y="75"/>
                  </a:cubicBezTo>
                  <a:cubicBezTo>
                    <a:pt x="373" y="93"/>
                    <a:pt x="347" y="132"/>
                    <a:pt x="304" y="151"/>
                  </a:cubicBezTo>
                  <a:cubicBezTo>
                    <a:pt x="283" y="160"/>
                    <a:pt x="256" y="159"/>
                    <a:pt x="232" y="171"/>
                  </a:cubicBezTo>
                  <a:cubicBezTo>
                    <a:pt x="156" y="208"/>
                    <a:pt x="102" y="300"/>
                    <a:pt x="68" y="371"/>
                  </a:cubicBezTo>
                  <a:cubicBezTo>
                    <a:pt x="52" y="406"/>
                    <a:pt x="34" y="484"/>
                    <a:pt x="0" y="4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8" name="Google Shape;16428;p113"/>
            <p:cNvSpPr/>
            <p:nvPr/>
          </p:nvSpPr>
          <p:spPr>
            <a:xfrm>
              <a:off x="5893409" y="538767"/>
              <a:ext cx="29593" cy="27130"/>
            </a:xfrm>
            <a:custGeom>
              <a:avLst/>
              <a:gdLst/>
              <a:ahLst/>
              <a:cxnLst/>
              <a:rect l="l" t="t" r="r" b="b"/>
              <a:pathLst>
                <a:path w="109" h="100" extrusionOk="0">
                  <a:moveTo>
                    <a:pt x="109" y="0"/>
                  </a:moveTo>
                  <a:cubicBezTo>
                    <a:pt x="102" y="62"/>
                    <a:pt x="47" y="77"/>
                    <a:pt x="1" y="100"/>
                  </a:cubicBezTo>
                  <a:cubicBezTo>
                    <a:pt x="0" y="45"/>
                    <a:pt x="52" y="10"/>
                    <a:pt x="1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29" name="Google Shape;16429;p113"/>
            <p:cNvSpPr/>
            <p:nvPr/>
          </p:nvSpPr>
          <p:spPr>
            <a:xfrm>
              <a:off x="5874712" y="552562"/>
              <a:ext cx="225962" cy="286019"/>
            </a:xfrm>
            <a:custGeom>
              <a:avLst/>
              <a:gdLst/>
              <a:ahLst/>
              <a:cxnLst/>
              <a:rect l="l" t="t" r="r" b="b"/>
              <a:pathLst>
                <a:path w="834" h="1053" extrusionOk="0">
                  <a:moveTo>
                    <a:pt x="386" y="105"/>
                  </a:moveTo>
                  <a:cubicBezTo>
                    <a:pt x="419" y="107"/>
                    <a:pt x="441" y="88"/>
                    <a:pt x="470" y="85"/>
                  </a:cubicBezTo>
                  <a:cubicBezTo>
                    <a:pt x="658" y="63"/>
                    <a:pt x="834" y="235"/>
                    <a:pt x="834" y="397"/>
                  </a:cubicBezTo>
                  <a:cubicBezTo>
                    <a:pt x="834" y="407"/>
                    <a:pt x="832" y="420"/>
                    <a:pt x="830" y="429"/>
                  </a:cubicBezTo>
                  <a:cubicBezTo>
                    <a:pt x="792" y="614"/>
                    <a:pt x="805" y="765"/>
                    <a:pt x="694" y="869"/>
                  </a:cubicBezTo>
                  <a:cubicBezTo>
                    <a:pt x="652" y="909"/>
                    <a:pt x="601" y="916"/>
                    <a:pt x="542" y="937"/>
                  </a:cubicBezTo>
                  <a:cubicBezTo>
                    <a:pt x="502" y="951"/>
                    <a:pt x="477" y="984"/>
                    <a:pt x="434" y="1001"/>
                  </a:cubicBezTo>
                  <a:cubicBezTo>
                    <a:pt x="395" y="1017"/>
                    <a:pt x="348" y="1010"/>
                    <a:pt x="302" y="1021"/>
                  </a:cubicBezTo>
                  <a:cubicBezTo>
                    <a:pt x="278" y="1027"/>
                    <a:pt x="256" y="1053"/>
                    <a:pt x="222" y="1045"/>
                  </a:cubicBezTo>
                  <a:cubicBezTo>
                    <a:pt x="220" y="972"/>
                    <a:pt x="328" y="988"/>
                    <a:pt x="390" y="965"/>
                  </a:cubicBezTo>
                  <a:cubicBezTo>
                    <a:pt x="533" y="914"/>
                    <a:pt x="657" y="786"/>
                    <a:pt x="690" y="625"/>
                  </a:cubicBezTo>
                  <a:cubicBezTo>
                    <a:pt x="697" y="593"/>
                    <a:pt x="685" y="552"/>
                    <a:pt x="714" y="521"/>
                  </a:cubicBezTo>
                  <a:cubicBezTo>
                    <a:pt x="764" y="541"/>
                    <a:pt x="733" y="611"/>
                    <a:pt x="722" y="653"/>
                  </a:cubicBezTo>
                  <a:cubicBezTo>
                    <a:pt x="700" y="737"/>
                    <a:pt x="671" y="808"/>
                    <a:pt x="622" y="861"/>
                  </a:cubicBezTo>
                  <a:cubicBezTo>
                    <a:pt x="735" y="819"/>
                    <a:pt x="755" y="678"/>
                    <a:pt x="766" y="529"/>
                  </a:cubicBezTo>
                  <a:cubicBezTo>
                    <a:pt x="771" y="467"/>
                    <a:pt x="790" y="414"/>
                    <a:pt x="778" y="361"/>
                  </a:cubicBezTo>
                  <a:cubicBezTo>
                    <a:pt x="753" y="251"/>
                    <a:pt x="651" y="135"/>
                    <a:pt x="522" y="133"/>
                  </a:cubicBezTo>
                  <a:cubicBezTo>
                    <a:pt x="442" y="132"/>
                    <a:pt x="378" y="164"/>
                    <a:pt x="326" y="205"/>
                  </a:cubicBezTo>
                  <a:cubicBezTo>
                    <a:pt x="288" y="236"/>
                    <a:pt x="235" y="283"/>
                    <a:pt x="202" y="321"/>
                  </a:cubicBezTo>
                  <a:cubicBezTo>
                    <a:pt x="166" y="363"/>
                    <a:pt x="144" y="445"/>
                    <a:pt x="114" y="505"/>
                  </a:cubicBezTo>
                  <a:cubicBezTo>
                    <a:pt x="89" y="556"/>
                    <a:pt x="74" y="622"/>
                    <a:pt x="18" y="645"/>
                  </a:cubicBezTo>
                  <a:cubicBezTo>
                    <a:pt x="0" y="588"/>
                    <a:pt x="50" y="534"/>
                    <a:pt x="78" y="477"/>
                  </a:cubicBezTo>
                  <a:cubicBezTo>
                    <a:pt x="104" y="424"/>
                    <a:pt x="119" y="359"/>
                    <a:pt x="150" y="309"/>
                  </a:cubicBezTo>
                  <a:cubicBezTo>
                    <a:pt x="177" y="264"/>
                    <a:pt x="229" y="225"/>
                    <a:pt x="266" y="185"/>
                  </a:cubicBezTo>
                  <a:cubicBezTo>
                    <a:pt x="341" y="106"/>
                    <a:pt x="369" y="17"/>
                    <a:pt x="502" y="5"/>
                  </a:cubicBezTo>
                  <a:cubicBezTo>
                    <a:pt x="524" y="3"/>
                    <a:pt x="572" y="0"/>
                    <a:pt x="574" y="25"/>
                  </a:cubicBezTo>
                  <a:cubicBezTo>
                    <a:pt x="577" y="58"/>
                    <a:pt x="501" y="50"/>
                    <a:pt x="470" y="57"/>
                  </a:cubicBezTo>
                  <a:cubicBezTo>
                    <a:pt x="435" y="65"/>
                    <a:pt x="401" y="77"/>
                    <a:pt x="386" y="10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0" name="Google Shape;16430;p113"/>
            <p:cNvSpPr/>
            <p:nvPr/>
          </p:nvSpPr>
          <p:spPr>
            <a:xfrm>
              <a:off x="6034606" y="552907"/>
              <a:ext cx="93711" cy="167266"/>
            </a:xfrm>
            <a:custGeom>
              <a:avLst/>
              <a:gdLst/>
              <a:ahLst/>
              <a:cxnLst/>
              <a:rect l="l" t="t" r="r" b="b"/>
              <a:pathLst>
                <a:path w="346" h="616" extrusionOk="0">
                  <a:moveTo>
                    <a:pt x="304" y="616"/>
                  </a:moveTo>
                  <a:cubicBezTo>
                    <a:pt x="276" y="580"/>
                    <a:pt x="309" y="515"/>
                    <a:pt x="300" y="464"/>
                  </a:cubicBezTo>
                  <a:cubicBezTo>
                    <a:pt x="297" y="445"/>
                    <a:pt x="285" y="430"/>
                    <a:pt x="280" y="412"/>
                  </a:cubicBezTo>
                  <a:cubicBezTo>
                    <a:pt x="264" y="354"/>
                    <a:pt x="258" y="308"/>
                    <a:pt x="232" y="260"/>
                  </a:cubicBezTo>
                  <a:cubicBezTo>
                    <a:pt x="197" y="196"/>
                    <a:pt x="138" y="127"/>
                    <a:pt x="80" y="92"/>
                  </a:cubicBezTo>
                  <a:cubicBezTo>
                    <a:pt x="53" y="76"/>
                    <a:pt x="6" y="77"/>
                    <a:pt x="0" y="32"/>
                  </a:cubicBezTo>
                  <a:cubicBezTo>
                    <a:pt x="46" y="0"/>
                    <a:pt x="161" y="84"/>
                    <a:pt x="200" y="132"/>
                  </a:cubicBezTo>
                  <a:cubicBezTo>
                    <a:pt x="269" y="217"/>
                    <a:pt x="332" y="346"/>
                    <a:pt x="340" y="448"/>
                  </a:cubicBezTo>
                  <a:cubicBezTo>
                    <a:pt x="345" y="509"/>
                    <a:pt x="346" y="588"/>
                    <a:pt x="304" y="6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1" name="Google Shape;16431;p113"/>
            <p:cNvSpPr/>
            <p:nvPr/>
          </p:nvSpPr>
          <p:spPr>
            <a:xfrm>
              <a:off x="5874253" y="581072"/>
              <a:ext cx="76047" cy="114155"/>
            </a:xfrm>
            <a:custGeom>
              <a:avLst/>
              <a:gdLst/>
              <a:ahLst/>
              <a:cxnLst/>
              <a:rect l="l" t="t" r="r" b="b"/>
              <a:pathLst>
                <a:path w="281" h="420" extrusionOk="0">
                  <a:moveTo>
                    <a:pt x="276" y="0"/>
                  </a:moveTo>
                  <a:cubicBezTo>
                    <a:pt x="281" y="60"/>
                    <a:pt x="217" y="82"/>
                    <a:pt x="184" y="116"/>
                  </a:cubicBezTo>
                  <a:cubicBezTo>
                    <a:pt x="151" y="150"/>
                    <a:pt x="120" y="196"/>
                    <a:pt x="100" y="244"/>
                  </a:cubicBezTo>
                  <a:cubicBezTo>
                    <a:pt x="74" y="306"/>
                    <a:pt x="67" y="380"/>
                    <a:pt x="8" y="420"/>
                  </a:cubicBezTo>
                  <a:cubicBezTo>
                    <a:pt x="0" y="366"/>
                    <a:pt x="29" y="315"/>
                    <a:pt x="48" y="268"/>
                  </a:cubicBezTo>
                  <a:cubicBezTo>
                    <a:pt x="67" y="221"/>
                    <a:pt x="83" y="167"/>
                    <a:pt x="108" y="128"/>
                  </a:cubicBezTo>
                  <a:cubicBezTo>
                    <a:pt x="139" y="81"/>
                    <a:pt x="220" y="27"/>
                    <a:pt x="268" y="0"/>
                  </a:cubicBezTo>
                  <a:cubicBezTo>
                    <a:pt x="271" y="0"/>
                    <a:pt x="273" y="0"/>
                    <a:pt x="2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2" name="Google Shape;16432;p113"/>
            <p:cNvSpPr/>
            <p:nvPr/>
          </p:nvSpPr>
          <p:spPr>
            <a:xfrm>
              <a:off x="5897997" y="590039"/>
              <a:ext cx="187767" cy="225436"/>
            </a:xfrm>
            <a:custGeom>
              <a:avLst/>
              <a:gdLst/>
              <a:ahLst/>
              <a:cxnLst/>
              <a:rect l="l" t="t" r="r" b="b"/>
              <a:pathLst>
                <a:path w="693" h="830" extrusionOk="0">
                  <a:moveTo>
                    <a:pt x="632" y="363"/>
                  </a:moveTo>
                  <a:cubicBezTo>
                    <a:pt x="628" y="214"/>
                    <a:pt x="580" y="83"/>
                    <a:pt x="444" y="79"/>
                  </a:cubicBezTo>
                  <a:cubicBezTo>
                    <a:pt x="376" y="77"/>
                    <a:pt x="304" y="110"/>
                    <a:pt x="260" y="151"/>
                  </a:cubicBezTo>
                  <a:cubicBezTo>
                    <a:pt x="249" y="161"/>
                    <a:pt x="244" y="175"/>
                    <a:pt x="232" y="187"/>
                  </a:cubicBezTo>
                  <a:cubicBezTo>
                    <a:pt x="209" y="209"/>
                    <a:pt x="160" y="222"/>
                    <a:pt x="168" y="263"/>
                  </a:cubicBezTo>
                  <a:cubicBezTo>
                    <a:pt x="253" y="221"/>
                    <a:pt x="372" y="31"/>
                    <a:pt x="524" y="131"/>
                  </a:cubicBezTo>
                  <a:cubicBezTo>
                    <a:pt x="621" y="195"/>
                    <a:pt x="594" y="461"/>
                    <a:pt x="544" y="571"/>
                  </a:cubicBezTo>
                  <a:cubicBezTo>
                    <a:pt x="509" y="649"/>
                    <a:pt x="440" y="726"/>
                    <a:pt x="376" y="763"/>
                  </a:cubicBezTo>
                  <a:cubicBezTo>
                    <a:pt x="354" y="776"/>
                    <a:pt x="327" y="783"/>
                    <a:pt x="304" y="795"/>
                  </a:cubicBezTo>
                  <a:cubicBezTo>
                    <a:pt x="283" y="806"/>
                    <a:pt x="262" y="830"/>
                    <a:pt x="236" y="819"/>
                  </a:cubicBezTo>
                  <a:cubicBezTo>
                    <a:pt x="260" y="744"/>
                    <a:pt x="331" y="743"/>
                    <a:pt x="384" y="703"/>
                  </a:cubicBezTo>
                  <a:cubicBezTo>
                    <a:pt x="465" y="641"/>
                    <a:pt x="514" y="548"/>
                    <a:pt x="528" y="415"/>
                  </a:cubicBezTo>
                  <a:cubicBezTo>
                    <a:pt x="536" y="339"/>
                    <a:pt x="562" y="251"/>
                    <a:pt x="520" y="191"/>
                  </a:cubicBezTo>
                  <a:cubicBezTo>
                    <a:pt x="484" y="140"/>
                    <a:pt x="396" y="135"/>
                    <a:pt x="340" y="167"/>
                  </a:cubicBezTo>
                  <a:cubicBezTo>
                    <a:pt x="309" y="184"/>
                    <a:pt x="293" y="221"/>
                    <a:pt x="260" y="255"/>
                  </a:cubicBezTo>
                  <a:cubicBezTo>
                    <a:pt x="243" y="273"/>
                    <a:pt x="213" y="285"/>
                    <a:pt x="200" y="307"/>
                  </a:cubicBezTo>
                  <a:cubicBezTo>
                    <a:pt x="179" y="343"/>
                    <a:pt x="192" y="380"/>
                    <a:pt x="184" y="431"/>
                  </a:cubicBezTo>
                  <a:cubicBezTo>
                    <a:pt x="177" y="476"/>
                    <a:pt x="142" y="534"/>
                    <a:pt x="116" y="571"/>
                  </a:cubicBezTo>
                  <a:cubicBezTo>
                    <a:pt x="90" y="608"/>
                    <a:pt x="55" y="652"/>
                    <a:pt x="0" y="651"/>
                  </a:cubicBezTo>
                  <a:cubicBezTo>
                    <a:pt x="5" y="592"/>
                    <a:pt x="59" y="569"/>
                    <a:pt x="84" y="527"/>
                  </a:cubicBezTo>
                  <a:cubicBezTo>
                    <a:pt x="107" y="489"/>
                    <a:pt x="132" y="426"/>
                    <a:pt x="124" y="355"/>
                  </a:cubicBezTo>
                  <a:cubicBezTo>
                    <a:pt x="119" y="309"/>
                    <a:pt x="103" y="267"/>
                    <a:pt x="124" y="223"/>
                  </a:cubicBezTo>
                  <a:cubicBezTo>
                    <a:pt x="145" y="180"/>
                    <a:pt x="204" y="139"/>
                    <a:pt x="248" y="103"/>
                  </a:cubicBezTo>
                  <a:cubicBezTo>
                    <a:pt x="376" y="0"/>
                    <a:pt x="568" y="10"/>
                    <a:pt x="644" y="171"/>
                  </a:cubicBezTo>
                  <a:cubicBezTo>
                    <a:pt x="664" y="213"/>
                    <a:pt x="693" y="346"/>
                    <a:pt x="632" y="3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3" name="Google Shape;16433;p113"/>
            <p:cNvSpPr/>
            <p:nvPr/>
          </p:nvSpPr>
          <p:spPr>
            <a:xfrm>
              <a:off x="6007193" y="629240"/>
              <a:ext cx="35213" cy="24601"/>
            </a:xfrm>
            <a:custGeom>
              <a:avLst/>
              <a:gdLst/>
              <a:ahLst/>
              <a:cxnLst/>
              <a:rect l="l" t="t" r="r" b="b"/>
              <a:pathLst>
                <a:path w="130" h="91" extrusionOk="0">
                  <a:moveTo>
                    <a:pt x="101" y="91"/>
                  </a:moveTo>
                  <a:cubicBezTo>
                    <a:pt x="75" y="81"/>
                    <a:pt x="51" y="69"/>
                    <a:pt x="17" y="67"/>
                  </a:cubicBezTo>
                  <a:cubicBezTo>
                    <a:pt x="0" y="0"/>
                    <a:pt x="130" y="39"/>
                    <a:pt x="101" y="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4" name="Google Shape;16434;p113"/>
            <p:cNvSpPr/>
            <p:nvPr/>
          </p:nvSpPr>
          <p:spPr>
            <a:xfrm>
              <a:off x="5947318" y="630275"/>
              <a:ext cx="60677" cy="71390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22" y="47"/>
                  </a:moveTo>
                  <a:cubicBezTo>
                    <a:pt x="224" y="73"/>
                    <a:pt x="195" y="68"/>
                    <a:pt x="182" y="79"/>
                  </a:cubicBezTo>
                  <a:cubicBezTo>
                    <a:pt x="162" y="122"/>
                    <a:pt x="115" y="143"/>
                    <a:pt x="86" y="179"/>
                  </a:cubicBezTo>
                  <a:cubicBezTo>
                    <a:pt x="65" y="205"/>
                    <a:pt x="68" y="245"/>
                    <a:pt x="34" y="263"/>
                  </a:cubicBezTo>
                  <a:cubicBezTo>
                    <a:pt x="0" y="195"/>
                    <a:pt x="79" y="136"/>
                    <a:pt x="118" y="91"/>
                  </a:cubicBezTo>
                  <a:cubicBezTo>
                    <a:pt x="141" y="65"/>
                    <a:pt x="176" y="0"/>
                    <a:pt x="222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5" name="Google Shape;16435;p113"/>
            <p:cNvSpPr/>
            <p:nvPr/>
          </p:nvSpPr>
          <p:spPr>
            <a:xfrm>
              <a:off x="5906714" y="649013"/>
              <a:ext cx="130645" cy="172209"/>
            </a:xfrm>
            <a:custGeom>
              <a:avLst/>
              <a:gdLst/>
              <a:ahLst/>
              <a:cxnLst/>
              <a:rect l="l" t="t" r="r" b="b"/>
              <a:pathLst>
                <a:path w="482" h="634" extrusionOk="0">
                  <a:moveTo>
                    <a:pt x="52" y="614"/>
                  </a:moveTo>
                  <a:cubicBezTo>
                    <a:pt x="63" y="583"/>
                    <a:pt x="91" y="582"/>
                    <a:pt x="120" y="562"/>
                  </a:cubicBezTo>
                  <a:cubicBezTo>
                    <a:pt x="162" y="533"/>
                    <a:pt x="194" y="478"/>
                    <a:pt x="236" y="454"/>
                  </a:cubicBezTo>
                  <a:cubicBezTo>
                    <a:pt x="255" y="443"/>
                    <a:pt x="279" y="442"/>
                    <a:pt x="300" y="430"/>
                  </a:cubicBezTo>
                  <a:cubicBezTo>
                    <a:pt x="368" y="392"/>
                    <a:pt x="428" y="289"/>
                    <a:pt x="432" y="206"/>
                  </a:cubicBezTo>
                  <a:cubicBezTo>
                    <a:pt x="433" y="191"/>
                    <a:pt x="427" y="176"/>
                    <a:pt x="428" y="162"/>
                  </a:cubicBezTo>
                  <a:cubicBezTo>
                    <a:pt x="430" y="121"/>
                    <a:pt x="449" y="65"/>
                    <a:pt x="400" y="58"/>
                  </a:cubicBezTo>
                  <a:cubicBezTo>
                    <a:pt x="355" y="51"/>
                    <a:pt x="343" y="93"/>
                    <a:pt x="332" y="130"/>
                  </a:cubicBezTo>
                  <a:cubicBezTo>
                    <a:pt x="229" y="219"/>
                    <a:pt x="186" y="413"/>
                    <a:pt x="64" y="490"/>
                  </a:cubicBezTo>
                  <a:cubicBezTo>
                    <a:pt x="48" y="500"/>
                    <a:pt x="23" y="512"/>
                    <a:pt x="0" y="506"/>
                  </a:cubicBezTo>
                  <a:cubicBezTo>
                    <a:pt x="0" y="456"/>
                    <a:pt x="46" y="452"/>
                    <a:pt x="76" y="426"/>
                  </a:cubicBezTo>
                  <a:cubicBezTo>
                    <a:pt x="154" y="358"/>
                    <a:pt x="171" y="230"/>
                    <a:pt x="240" y="146"/>
                  </a:cubicBezTo>
                  <a:cubicBezTo>
                    <a:pt x="253" y="131"/>
                    <a:pt x="276" y="120"/>
                    <a:pt x="292" y="102"/>
                  </a:cubicBezTo>
                  <a:cubicBezTo>
                    <a:pt x="311" y="81"/>
                    <a:pt x="322" y="51"/>
                    <a:pt x="340" y="38"/>
                  </a:cubicBezTo>
                  <a:cubicBezTo>
                    <a:pt x="395" y="0"/>
                    <a:pt x="476" y="32"/>
                    <a:pt x="480" y="90"/>
                  </a:cubicBezTo>
                  <a:cubicBezTo>
                    <a:pt x="482" y="116"/>
                    <a:pt x="470" y="144"/>
                    <a:pt x="468" y="166"/>
                  </a:cubicBezTo>
                  <a:cubicBezTo>
                    <a:pt x="466" y="195"/>
                    <a:pt x="471" y="223"/>
                    <a:pt x="468" y="250"/>
                  </a:cubicBezTo>
                  <a:cubicBezTo>
                    <a:pt x="459" y="329"/>
                    <a:pt x="412" y="407"/>
                    <a:pt x="356" y="450"/>
                  </a:cubicBezTo>
                  <a:cubicBezTo>
                    <a:pt x="330" y="470"/>
                    <a:pt x="294" y="476"/>
                    <a:pt x="264" y="494"/>
                  </a:cubicBezTo>
                  <a:cubicBezTo>
                    <a:pt x="198" y="533"/>
                    <a:pt x="151" y="634"/>
                    <a:pt x="52" y="6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6" name="Google Shape;16436;p113"/>
            <p:cNvSpPr/>
            <p:nvPr/>
          </p:nvSpPr>
          <p:spPr>
            <a:xfrm>
              <a:off x="5909926" y="671315"/>
              <a:ext cx="112752" cy="138756"/>
            </a:xfrm>
            <a:custGeom>
              <a:avLst/>
              <a:gdLst/>
              <a:ahLst/>
              <a:cxnLst/>
              <a:rect l="l" t="t" r="r" b="b"/>
              <a:pathLst>
                <a:path w="416" h="511" extrusionOk="0">
                  <a:moveTo>
                    <a:pt x="388" y="0"/>
                  </a:moveTo>
                  <a:cubicBezTo>
                    <a:pt x="408" y="22"/>
                    <a:pt x="388" y="57"/>
                    <a:pt x="380" y="76"/>
                  </a:cubicBezTo>
                  <a:cubicBezTo>
                    <a:pt x="416" y="121"/>
                    <a:pt x="361" y="271"/>
                    <a:pt x="308" y="296"/>
                  </a:cubicBezTo>
                  <a:cubicBezTo>
                    <a:pt x="246" y="325"/>
                    <a:pt x="203" y="342"/>
                    <a:pt x="160" y="392"/>
                  </a:cubicBezTo>
                  <a:cubicBezTo>
                    <a:pt x="130" y="426"/>
                    <a:pt x="60" y="511"/>
                    <a:pt x="0" y="476"/>
                  </a:cubicBezTo>
                  <a:cubicBezTo>
                    <a:pt x="17" y="440"/>
                    <a:pt x="50" y="439"/>
                    <a:pt x="76" y="420"/>
                  </a:cubicBezTo>
                  <a:cubicBezTo>
                    <a:pt x="106" y="399"/>
                    <a:pt x="194" y="313"/>
                    <a:pt x="208" y="276"/>
                  </a:cubicBezTo>
                  <a:cubicBezTo>
                    <a:pt x="239" y="199"/>
                    <a:pt x="278" y="107"/>
                    <a:pt x="344" y="60"/>
                  </a:cubicBezTo>
                  <a:cubicBezTo>
                    <a:pt x="351" y="35"/>
                    <a:pt x="355" y="6"/>
                    <a:pt x="380" y="0"/>
                  </a:cubicBezTo>
                  <a:cubicBezTo>
                    <a:pt x="383" y="0"/>
                    <a:pt x="385" y="0"/>
                    <a:pt x="388" y="0"/>
                  </a:cubicBezTo>
                  <a:close/>
                  <a:moveTo>
                    <a:pt x="260" y="264"/>
                  </a:moveTo>
                  <a:cubicBezTo>
                    <a:pt x="312" y="258"/>
                    <a:pt x="349" y="183"/>
                    <a:pt x="344" y="120"/>
                  </a:cubicBezTo>
                  <a:cubicBezTo>
                    <a:pt x="339" y="120"/>
                    <a:pt x="339" y="115"/>
                    <a:pt x="332" y="116"/>
                  </a:cubicBezTo>
                  <a:cubicBezTo>
                    <a:pt x="312" y="169"/>
                    <a:pt x="283" y="213"/>
                    <a:pt x="260" y="2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7" name="Google Shape;16437;p113"/>
            <p:cNvSpPr/>
            <p:nvPr/>
          </p:nvSpPr>
          <p:spPr>
            <a:xfrm>
              <a:off x="6095513" y="675569"/>
              <a:ext cx="18696" cy="40236"/>
            </a:xfrm>
            <a:custGeom>
              <a:avLst/>
              <a:gdLst/>
              <a:ahLst/>
              <a:cxnLst/>
              <a:rect l="l" t="t" r="r" b="b"/>
              <a:pathLst>
                <a:path w="69" h="148" extrusionOk="0">
                  <a:moveTo>
                    <a:pt x="39" y="0"/>
                  </a:moveTo>
                  <a:cubicBezTo>
                    <a:pt x="69" y="30"/>
                    <a:pt x="53" y="134"/>
                    <a:pt x="15" y="148"/>
                  </a:cubicBezTo>
                  <a:cubicBezTo>
                    <a:pt x="13" y="103"/>
                    <a:pt x="0" y="16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8" name="Google Shape;16438;p113"/>
            <p:cNvSpPr/>
            <p:nvPr/>
          </p:nvSpPr>
          <p:spPr>
            <a:xfrm>
              <a:off x="5884003" y="679707"/>
              <a:ext cx="43013" cy="70815"/>
            </a:xfrm>
            <a:custGeom>
              <a:avLst/>
              <a:gdLst/>
              <a:ahLst/>
              <a:cxnLst/>
              <a:rect l="l" t="t" r="r" b="b"/>
              <a:pathLst>
                <a:path w="159" h="261" extrusionOk="0">
                  <a:moveTo>
                    <a:pt x="140" y="5"/>
                  </a:moveTo>
                  <a:cubicBezTo>
                    <a:pt x="159" y="62"/>
                    <a:pt x="137" y="118"/>
                    <a:pt x="112" y="157"/>
                  </a:cubicBezTo>
                  <a:cubicBezTo>
                    <a:pt x="87" y="195"/>
                    <a:pt x="54" y="238"/>
                    <a:pt x="20" y="261"/>
                  </a:cubicBezTo>
                  <a:cubicBezTo>
                    <a:pt x="0" y="156"/>
                    <a:pt x="106" y="110"/>
                    <a:pt x="120" y="13"/>
                  </a:cubicBezTo>
                  <a:cubicBezTo>
                    <a:pt x="122" y="8"/>
                    <a:pt x="127" y="7"/>
                    <a:pt x="128" y="1"/>
                  </a:cubicBezTo>
                  <a:cubicBezTo>
                    <a:pt x="135" y="0"/>
                    <a:pt x="135" y="5"/>
                    <a:pt x="14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39" name="Google Shape;16439;p113"/>
            <p:cNvSpPr/>
            <p:nvPr/>
          </p:nvSpPr>
          <p:spPr>
            <a:xfrm>
              <a:off x="5970603" y="725576"/>
              <a:ext cx="137413" cy="139101"/>
            </a:xfrm>
            <a:custGeom>
              <a:avLst/>
              <a:gdLst/>
              <a:ahLst/>
              <a:cxnLst/>
              <a:rect l="l" t="t" r="r" b="b"/>
              <a:pathLst>
                <a:path w="507" h="512" extrusionOk="0">
                  <a:moveTo>
                    <a:pt x="492" y="0"/>
                  </a:moveTo>
                  <a:cubicBezTo>
                    <a:pt x="507" y="67"/>
                    <a:pt x="473" y="136"/>
                    <a:pt x="444" y="188"/>
                  </a:cubicBezTo>
                  <a:cubicBezTo>
                    <a:pt x="415" y="240"/>
                    <a:pt x="380" y="296"/>
                    <a:pt x="328" y="324"/>
                  </a:cubicBezTo>
                  <a:cubicBezTo>
                    <a:pt x="274" y="354"/>
                    <a:pt x="207" y="350"/>
                    <a:pt x="160" y="396"/>
                  </a:cubicBezTo>
                  <a:cubicBezTo>
                    <a:pt x="219" y="409"/>
                    <a:pt x="271" y="361"/>
                    <a:pt x="316" y="360"/>
                  </a:cubicBezTo>
                  <a:cubicBezTo>
                    <a:pt x="311" y="453"/>
                    <a:pt x="194" y="419"/>
                    <a:pt x="124" y="444"/>
                  </a:cubicBezTo>
                  <a:cubicBezTo>
                    <a:pt x="78" y="460"/>
                    <a:pt x="50" y="512"/>
                    <a:pt x="0" y="496"/>
                  </a:cubicBezTo>
                  <a:cubicBezTo>
                    <a:pt x="5" y="460"/>
                    <a:pt x="37" y="460"/>
                    <a:pt x="56" y="444"/>
                  </a:cubicBezTo>
                  <a:cubicBezTo>
                    <a:pt x="87" y="419"/>
                    <a:pt x="107" y="378"/>
                    <a:pt x="136" y="356"/>
                  </a:cubicBezTo>
                  <a:cubicBezTo>
                    <a:pt x="198" y="310"/>
                    <a:pt x="277" y="314"/>
                    <a:pt x="332" y="272"/>
                  </a:cubicBezTo>
                  <a:cubicBezTo>
                    <a:pt x="418" y="206"/>
                    <a:pt x="424" y="122"/>
                    <a:pt x="472" y="16"/>
                  </a:cubicBezTo>
                  <a:cubicBezTo>
                    <a:pt x="474" y="12"/>
                    <a:pt x="475" y="5"/>
                    <a:pt x="480" y="0"/>
                  </a:cubicBezTo>
                  <a:cubicBezTo>
                    <a:pt x="484" y="0"/>
                    <a:pt x="488" y="0"/>
                    <a:pt x="4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0" name="Google Shape;16440;p113"/>
            <p:cNvSpPr/>
            <p:nvPr/>
          </p:nvSpPr>
          <p:spPr>
            <a:xfrm>
              <a:off x="6061676" y="727760"/>
              <a:ext cx="82700" cy="99900"/>
            </a:xfrm>
            <a:custGeom>
              <a:avLst/>
              <a:gdLst/>
              <a:ahLst/>
              <a:cxnLst/>
              <a:rect l="l" t="t" r="r" b="b"/>
              <a:pathLst>
                <a:path w="305" h="368" extrusionOk="0">
                  <a:moveTo>
                    <a:pt x="288" y="4"/>
                  </a:moveTo>
                  <a:cubicBezTo>
                    <a:pt x="305" y="75"/>
                    <a:pt x="265" y="155"/>
                    <a:pt x="220" y="196"/>
                  </a:cubicBezTo>
                  <a:cubicBezTo>
                    <a:pt x="202" y="213"/>
                    <a:pt x="173" y="218"/>
                    <a:pt x="152" y="236"/>
                  </a:cubicBezTo>
                  <a:cubicBezTo>
                    <a:pt x="106" y="276"/>
                    <a:pt x="76" y="368"/>
                    <a:pt x="0" y="348"/>
                  </a:cubicBezTo>
                  <a:cubicBezTo>
                    <a:pt x="0" y="310"/>
                    <a:pt x="31" y="310"/>
                    <a:pt x="52" y="292"/>
                  </a:cubicBezTo>
                  <a:cubicBezTo>
                    <a:pt x="106" y="246"/>
                    <a:pt x="151" y="153"/>
                    <a:pt x="172" y="76"/>
                  </a:cubicBezTo>
                  <a:cubicBezTo>
                    <a:pt x="179" y="52"/>
                    <a:pt x="177" y="14"/>
                    <a:pt x="208" y="4"/>
                  </a:cubicBezTo>
                  <a:cubicBezTo>
                    <a:pt x="247" y="48"/>
                    <a:pt x="187" y="118"/>
                    <a:pt x="176" y="164"/>
                  </a:cubicBezTo>
                  <a:cubicBezTo>
                    <a:pt x="233" y="149"/>
                    <a:pt x="235" y="44"/>
                    <a:pt x="276" y="0"/>
                  </a:cubicBezTo>
                  <a:cubicBezTo>
                    <a:pt x="279" y="2"/>
                    <a:pt x="283" y="4"/>
                    <a:pt x="28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1" name="Google Shape;16441;p113"/>
            <p:cNvSpPr/>
            <p:nvPr/>
          </p:nvSpPr>
          <p:spPr>
            <a:xfrm>
              <a:off x="6043324" y="779952"/>
              <a:ext cx="90385" cy="70585"/>
            </a:xfrm>
            <a:custGeom>
              <a:avLst/>
              <a:gdLst/>
              <a:ahLst/>
              <a:cxnLst/>
              <a:rect l="l" t="t" r="r" b="b"/>
              <a:pathLst>
                <a:path w="334" h="260" extrusionOk="0">
                  <a:moveTo>
                    <a:pt x="328" y="0"/>
                  </a:moveTo>
                  <a:cubicBezTo>
                    <a:pt x="334" y="49"/>
                    <a:pt x="277" y="69"/>
                    <a:pt x="252" y="100"/>
                  </a:cubicBezTo>
                  <a:cubicBezTo>
                    <a:pt x="263" y="112"/>
                    <a:pt x="269" y="85"/>
                    <a:pt x="288" y="92"/>
                  </a:cubicBezTo>
                  <a:cubicBezTo>
                    <a:pt x="289" y="123"/>
                    <a:pt x="264" y="129"/>
                    <a:pt x="252" y="148"/>
                  </a:cubicBezTo>
                  <a:cubicBezTo>
                    <a:pt x="148" y="163"/>
                    <a:pt x="101" y="255"/>
                    <a:pt x="0" y="260"/>
                  </a:cubicBezTo>
                  <a:cubicBezTo>
                    <a:pt x="16" y="222"/>
                    <a:pt x="60" y="207"/>
                    <a:pt x="92" y="188"/>
                  </a:cubicBezTo>
                  <a:cubicBezTo>
                    <a:pt x="126" y="168"/>
                    <a:pt x="168" y="148"/>
                    <a:pt x="196" y="120"/>
                  </a:cubicBezTo>
                  <a:cubicBezTo>
                    <a:pt x="235" y="82"/>
                    <a:pt x="259" y="24"/>
                    <a:pt x="316" y="0"/>
                  </a:cubicBezTo>
                  <a:cubicBezTo>
                    <a:pt x="320" y="0"/>
                    <a:pt x="324" y="0"/>
                    <a:pt x="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2" name="Google Shape;16442;p113"/>
            <p:cNvSpPr/>
            <p:nvPr/>
          </p:nvSpPr>
          <p:spPr>
            <a:xfrm>
              <a:off x="5947892" y="832833"/>
              <a:ext cx="36819" cy="24141"/>
            </a:xfrm>
            <a:custGeom>
              <a:avLst/>
              <a:gdLst/>
              <a:ahLst/>
              <a:cxnLst/>
              <a:rect l="l" t="t" r="r" b="b"/>
              <a:pathLst>
                <a:path w="136" h="89" extrusionOk="0">
                  <a:moveTo>
                    <a:pt x="136" y="9"/>
                  </a:moveTo>
                  <a:cubicBezTo>
                    <a:pt x="122" y="49"/>
                    <a:pt x="38" y="89"/>
                    <a:pt x="0" y="53"/>
                  </a:cubicBezTo>
                  <a:cubicBezTo>
                    <a:pt x="9" y="6"/>
                    <a:pt x="98" y="0"/>
                    <a:pt x="13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3" name="Google Shape;16443;p113"/>
            <p:cNvSpPr/>
            <p:nvPr/>
          </p:nvSpPr>
          <p:spPr>
            <a:xfrm>
              <a:off x="5989873" y="845019"/>
              <a:ext cx="38196" cy="17474"/>
            </a:xfrm>
            <a:custGeom>
              <a:avLst/>
              <a:gdLst/>
              <a:ahLst/>
              <a:cxnLst/>
              <a:rect l="l" t="t" r="r" b="b"/>
              <a:pathLst>
                <a:path w="141" h="64" extrusionOk="0">
                  <a:moveTo>
                    <a:pt x="77" y="64"/>
                  </a:moveTo>
                  <a:cubicBezTo>
                    <a:pt x="64" y="64"/>
                    <a:pt x="50" y="64"/>
                    <a:pt x="37" y="64"/>
                  </a:cubicBezTo>
                  <a:cubicBezTo>
                    <a:pt x="0" y="28"/>
                    <a:pt x="107" y="0"/>
                    <a:pt x="141" y="24"/>
                  </a:cubicBezTo>
                  <a:cubicBezTo>
                    <a:pt x="135" y="53"/>
                    <a:pt x="101" y="53"/>
                    <a:pt x="77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444" name="Google Shape;16444;p113"/>
          <p:cNvSpPr txBox="1"/>
          <p:nvPr/>
        </p:nvSpPr>
        <p:spPr>
          <a:xfrm>
            <a:off x="8358011" y="1859194"/>
            <a:ext cx="848755" cy="2257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67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AMP</a:t>
            </a:r>
            <a:endParaRPr/>
          </a:p>
        </p:txBody>
      </p:sp>
      <p:grpSp>
        <p:nvGrpSpPr>
          <p:cNvPr id="16445" name="Google Shape;16445;p113"/>
          <p:cNvGrpSpPr/>
          <p:nvPr/>
        </p:nvGrpSpPr>
        <p:grpSpPr>
          <a:xfrm>
            <a:off x="8482164" y="1320306"/>
            <a:ext cx="563752" cy="564234"/>
            <a:chOff x="4576763" y="2493963"/>
            <a:chExt cx="1862137" cy="1863725"/>
          </a:xfrm>
        </p:grpSpPr>
        <p:sp>
          <p:nvSpPr>
            <p:cNvPr id="16446" name="Google Shape;16446;p113"/>
            <p:cNvSpPr/>
            <p:nvPr/>
          </p:nvSpPr>
          <p:spPr>
            <a:xfrm>
              <a:off x="4576763" y="2493963"/>
              <a:ext cx="1862137" cy="1863725"/>
            </a:xfrm>
            <a:custGeom>
              <a:avLst/>
              <a:gdLst/>
              <a:ahLst/>
              <a:cxnLst/>
              <a:rect l="l" t="t" r="r" b="b"/>
              <a:pathLst>
                <a:path w="632" h="633" extrusionOk="0">
                  <a:moveTo>
                    <a:pt x="614" y="299"/>
                  </a:moveTo>
                  <a:cubicBezTo>
                    <a:pt x="586" y="299"/>
                    <a:pt x="586" y="299"/>
                    <a:pt x="586" y="299"/>
                  </a:cubicBezTo>
                  <a:cubicBezTo>
                    <a:pt x="576" y="164"/>
                    <a:pt x="469" y="57"/>
                    <a:pt x="334" y="48"/>
                  </a:cubicBezTo>
                  <a:cubicBezTo>
                    <a:pt x="334" y="18"/>
                    <a:pt x="334" y="18"/>
                    <a:pt x="334" y="18"/>
                  </a:cubicBezTo>
                  <a:cubicBezTo>
                    <a:pt x="334" y="9"/>
                    <a:pt x="326" y="0"/>
                    <a:pt x="316" y="0"/>
                  </a:cubicBezTo>
                  <a:cubicBezTo>
                    <a:pt x="306" y="0"/>
                    <a:pt x="298" y="9"/>
                    <a:pt x="298" y="18"/>
                  </a:cubicBezTo>
                  <a:cubicBezTo>
                    <a:pt x="298" y="48"/>
                    <a:pt x="298" y="48"/>
                    <a:pt x="298" y="48"/>
                  </a:cubicBezTo>
                  <a:cubicBezTo>
                    <a:pt x="164" y="57"/>
                    <a:pt x="56" y="164"/>
                    <a:pt x="46" y="299"/>
                  </a:cubicBezTo>
                  <a:cubicBezTo>
                    <a:pt x="18" y="299"/>
                    <a:pt x="18" y="299"/>
                    <a:pt x="18" y="299"/>
                  </a:cubicBezTo>
                  <a:cubicBezTo>
                    <a:pt x="8" y="299"/>
                    <a:pt x="0" y="307"/>
                    <a:pt x="0" y="317"/>
                  </a:cubicBezTo>
                  <a:cubicBezTo>
                    <a:pt x="0" y="327"/>
                    <a:pt x="8" y="335"/>
                    <a:pt x="18" y="335"/>
                  </a:cubicBezTo>
                  <a:cubicBezTo>
                    <a:pt x="46" y="335"/>
                    <a:pt x="46" y="335"/>
                    <a:pt x="46" y="335"/>
                  </a:cubicBezTo>
                  <a:cubicBezTo>
                    <a:pt x="55" y="470"/>
                    <a:pt x="163" y="578"/>
                    <a:pt x="298" y="587"/>
                  </a:cubicBezTo>
                  <a:cubicBezTo>
                    <a:pt x="298" y="615"/>
                    <a:pt x="298" y="615"/>
                    <a:pt x="298" y="615"/>
                  </a:cubicBezTo>
                  <a:cubicBezTo>
                    <a:pt x="298" y="625"/>
                    <a:pt x="306" y="633"/>
                    <a:pt x="316" y="633"/>
                  </a:cubicBezTo>
                  <a:cubicBezTo>
                    <a:pt x="326" y="633"/>
                    <a:pt x="334" y="625"/>
                    <a:pt x="334" y="615"/>
                  </a:cubicBezTo>
                  <a:cubicBezTo>
                    <a:pt x="334" y="587"/>
                    <a:pt x="334" y="587"/>
                    <a:pt x="334" y="587"/>
                  </a:cubicBezTo>
                  <a:cubicBezTo>
                    <a:pt x="469" y="578"/>
                    <a:pt x="577" y="470"/>
                    <a:pt x="586" y="335"/>
                  </a:cubicBezTo>
                  <a:cubicBezTo>
                    <a:pt x="614" y="335"/>
                    <a:pt x="614" y="335"/>
                    <a:pt x="614" y="335"/>
                  </a:cubicBezTo>
                  <a:cubicBezTo>
                    <a:pt x="624" y="335"/>
                    <a:pt x="632" y="327"/>
                    <a:pt x="632" y="317"/>
                  </a:cubicBezTo>
                  <a:cubicBezTo>
                    <a:pt x="632" y="307"/>
                    <a:pt x="624" y="299"/>
                    <a:pt x="614" y="299"/>
                  </a:cubicBezTo>
                  <a:close/>
                  <a:moveTo>
                    <a:pt x="334" y="559"/>
                  </a:moveTo>
                  <a:cubicBezTo>
                    <a:pt x="334" y="531"/>
                    <a:pt x="334" y="531"/>
                    <a:pt x="334" y="531"/>
                  </a:cubicBezTo>
                  <a:cubicBezTo>
                    <a:pt x="334" y="522"/>
                    <a:pt x="326" y="513"/>
                    <a:pt x="316" y="513"/>
                  </a:cubicBezTo>
                  <a:cubicBezTo>
                    <a:pt x="306" y="513"/>
                    <a:pt x="298" y="522"/>
                    <a:pt x="298" y="531"/>
                  </a:cubicBezTo>
                  <a:cubicBezTo>
                    <a:pt x="298" y="559"/>
                    <a:pt x="298" y="559"/>
                    <a:pt x="298" y="559"/>
                  </a:cubicBezTo>
                  <a:cubicBezTo>
                    <a:pt x="179" y="550"/>
                    <a:pt x="83" y="454"/>
                    <a:pt x="74" y="335"/>
                  </a:cubicBezTo>
                  <a:cubicBezTo>
                    <a:pt x="101" y="335"/>
                    <a:pt x="101" y="335"/>
                    <a:pt x="101" y="335"/>
                  </a:cubicBezTo>
                  <a:cubicBezTo>
                    <a:pt x="111" y="335"/>
                    <a:pt x="119" y="327"/>
                    <a:pt x="119" y="317"/>
                  </a:cubicBezTo>
                  <a:cubicBezTo>
                    <a:pt x="119" y="307"/>
                    <a:pt x="111" y="299"/>
                    <a:pt x="101" y="299"/>
                  </a:cubicBezTo>
                  <a:cubicBezTo>
                    <a:pt x="75" y="299"/>
                    <a:pt x="75" y="299"/>
                    <a:pt x="75" y="299"/>
                  </a:cubicBezTo>
                  <a:cubicBezTo>
                    <a:pt x="84" y="180"/>
                    <a:pt x="179" y="85"/>
                    <a:pt x="298" y="76"/>
                  </a:cubicBezTo>
                  <a:cubicBezTo>
                    <a:pt x="298" y="102"/>
                    <a:pt x="298" y="102"/>
                    <a:pt x="298" y="102"/>
                  </a:cubicBezTo>
                  <a:cubicBezTo>
                    <a:pt x="298" y="112"/>
                    <a:pt x="306" y="120"/>
                    <a:pt x="316" y="120"/>
                  </a:cubicBezTo>
                  <a:cubicBezTo>
                    <a:pt x="326" y="120"/>
                    <a:pt x="334" y="112"/>
                    <a:pt x="334" y="102"/>
                  </a:cubicBezTo>
                  <a:cubicBezTo>
                    <a:pt x="334" y="76"/>
                    <a:pt x="334" y="76"/>
                    <a:pt x="334" y="76"/>
                  </a:cubicBezTo>
                  <a:cubicBezTo>
                    <a:pt x="453" y="85"/>
                    <a:pt x="549" y="180"/>
                    <a:pt x="558" y="299"/>
                  </a:cubicBezTo>
                  <a:cubicBezTo>
                    <a:pt x="531" y="299"/>
                    <a:pt x="531" y="299"/>
                    <a:pt x="531" y="299"/>
                  </a:cubicBezTo>
                  <a:cubicBezTo>
                    <a:pt x="521" y="299"/>
                    <a:pt x="513" y="307"/>
                    <a:pt x="513" y="317"/>
                  </a:cubicBezTo>
                  <a:cubicBezTo>
                    <a:pt x="513" y="327"/>
                    <a:pt x="521" y="335"/>
                    <a:pt x="531" y="335"/>
                  </a:cubicBezTo>
                  <a:cubicBezTo>
                    <a:pt x="558" y="335"/>
                    <a:pt x="558" y="335"/>
                    <a:pt x="558" y="335"/>
                  </a:cubicBezTo>
                  <a:cubicBezTo>
                    <a:pt x="549" y="454"/>
                    <a:pt x="453" y="550"/>
                    <a:pt x="334" y="5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7" name="Google Shape;16447;p113"/>
            <p:cNvSpPr/>
            <p:nvPr/>
          </p:nvSpPr>
          <p:spPr>
            <a:xfrm>
              <a:off x="5057775" y="3214688"/>
              <a:ext cx="431800" cy="663575"/>
            </a:xfrm>
            <a:custGeom>
              <a:avLst/>
              <a:gdLst/>
              <a:ahLst/>
              <a:cxnLst/>
              <a:rect l="l" t="t" r="r" b="b"/>
              <a:pathLst>
                <a:path w="147" h="225" extrusionOk="0">
                  <a:moveTo>
                    <a:pt x="73" y="0"/>
                  </a:moveTo>
                  <a:cubicBezTo>
                    <a:pt x="68" y="8"/>
                    <a:pt x="65" y="16"/>
                    <a:pt x="62" y="25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0" y="7"/>
                    <a:pt x="13" y="9"/>
                    <a:pt x="11" y="15"/>
                  </a:cubicBezTo>
                  <a:cubicBezTo>
                    <a:pt x="9" y="20"/>
                    <a:pt x="12" y="27"/>
                    <a:pt x="18" y="29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4" y="57"/>
                    <a:pt x="52" y="68"/>
                    <a:pt x="52" y="79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4" y="79"/>
                    <a:pt x="0" y="83"/>
                    <a:pt x="0" y="90"/>
                  </a:cubicBezTo>
                  <a:cubicBezTo>
                    <a:pt x="0" y="95"/>
                    <a:pt x="4" y="101"/>
                    <a:pt x="11" y="101"/>
                  </a:cubicBezTo>
                  <a:cubicBezTo>
                    <a:pt x="52" y="101"/>
                    <a:pt x="52" y="101"/>
                    <a:pt x="52" y="101"/>
                  </a:cubicBezTo>
                  <a:cubicBezTo>
                    <a:pt x="52" y="113"/>
                    <a:pt x="54" y="124"/>
                    <a:pt x="56" y="134"/>
                  </a:cubicBezTo>
                  <a:cubicBezTo>
                    <a:pt x="18" y="151"/>
                    <a:pt x="18" y="151"/>
                    <a:pt x="18" y="151"/>
                  </a:cubicBezTo>
                  <a:cubicBezTo>
                    <a:pt x="11" y="154"/>
                    <a:pt x="9" y="161"/>
                    <a:pt x="11" y="166"/>
                  </a:cubicBezTo>
                  <a:cubicBezTo>
                    <a:pt x="13" y="169"/>
                    <a:pt x="18" y="173"/>
                    <a:pt x="22" y="173"/>
                  </a:cubicBezTo>
                  <a:cubicBezTo>
                    <a:pt x="23" y="173"/>
                    <a:pt x="24" y="172"/>
                    <a:pt x="25" y="172"/>
                  </a:cubicBezTo>
                  <a:cubicBezTo>
                    <a:pt x="64" y="155"/>
                    <a:pt x="64" y="155"/>
                    <a:pt x="64" y="155"/>
                  </a:cubicBezTo>
                  <a:cubicBezTo>
                    <a:pt x="79" y="190"/>
                    <a:pt x="109" y="211"/>
                    <a:pt x="147" y="225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20" y="20"/>
                    <a:pt x="97" y="13"/>
                    <a:pt x="78" y="4"/>
                  </a:cubicBezTo>
                  <a:cubicBezTo>
                    <a:pt x="77" y="2"/>
                    <a:pt x="75" y="1"/>
                    <a:pt x="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8" name="Google Shape;16448;p113"/>
            <p:cNvSpPr/>
            <p:nvPr/>
          </p:nvSpPr>
          <p:spPr>
            <a:xfrm>
              <a:off x="5527675" y="3214688"/>
              <a:ext cx="430212" cy="663575"/>
            </a:xfrm>
            <a:custGeom>
              <a:avLst/>
              <a:gdLst/>
              <a:ahLst/>
              <a:cxnLst/>
              <a:rect l="l" t="t" r="r" b="b"/>
              <a:pathLst>
                <a:path w="146" h="225" extrusionOk="0">
                  <a:moveTo>
                    <a:pt x="134" y="101"/>
                  </a:moveTo>
                  <a:cubicBezTo>
                    <a:pt x="141" y="101"/>
                    <a:pt x="145" y="95"/>
                    <a:pt x="146" y="90"/>
                  </a:cubicBezTo>
                  <a:cubicBezTo>
                    <a:pt x="146" y="83"/>
                    <a:pt x="141" y="79"/>
                    <a:pt x="135" y="79"/>
                  </a:cubicBezTo>
                  <a:cubicBezTo>
                    <a:pt x="95" y="79"/>
                    <a:pt x="95" y="79"/>
                    <a:pt x="95" y="79"/>
                  </a:cubicBezTo>
                  <a:cubicBezTo>
                    <a:pt x="95" y="67"/>
                    <a:pt x="93" y="56"/>
                    <a:pt x="91" y="46"/>
                  </a:cubicBezTo>
                  <a:cubicBezTo>
                    <a:pt x="129" y="29"/>
                    <a:pt x="129" y="29"/>
                    <a:pt x="129" y="29"/>
                  </a:cubicBezTo>
                  <a:cubicBezTo>
                    <a:pt x="134" y="27"/>
                    <a:pt x="136" y="20"/>
                    <a:pt x="134" y="15"/>
                  </a:cubicBezTo>
                  <a:cubicBezTo>
                    <a:pt x="132" y="9"/>
                    <a:pt x="125" y="7"/>
                    <a:pt x="120" y="9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2" y="16"/>
                    <a:pt x="79" y="8"/>
                    <a:pt x="74" y="0"/>
                  </a:cubicBezTo>
                  <a:cubicBezTo>
                    <a:pt x="72" y="1"/>
                    <a:pt x="70" y="2"/>
                    <a:pt x="69" y="4"/>
                  </a:cubicBezTo>
                  <a:cubicBezTo>
                    <a:pt x="50" y="13"/>
                    <a:pt x="27" y="20"/>
                    <a:pt x="0" y="20"/>
                  </a:cubicBezTo>
                  <a:cubicBezTo>
                    <a:pt x="0" y="225"/>
                    <a:pt x="0" y="225"/>
                    <a:pt x="0" y="225"/>
                  </a:cubicBezTo>
                  <a:cubicBezTo>
                    <a:pt x="37" y="213"/>
                    <a:pt x="67" y="190"/>
                    <a:pt x="83" y="156"/>
                  </a:cubicBezTo>
                  <a:cubicBezTo>
                    <a:pt x="120" y="172"/>
                    <a:pt x="120" y="172"/>
                    <a:pt x="120" y="172"/>
                  </a:cubicBezTo>
                  <a:cubicBezTo>
                    <a:pt x="121" y="172"/>
                    <a:pt x="123" y="173"/>
                    <a:pt x="124" y="173"/>
                  </a:cubicBezTo>
                  <a:cubicBezTo>
                    <a:pt x="129" y="173"/>
                    <a:pt x="133" y="169"/>
                    <a:pt x="134" y="166"/>
                  </a:cubicBezTo>
                  <a:cubicBezTo>
                    <a:pt x="136" y="161"/>
                    <a:pt x="134" y="154"/>
                    <a:pt x="129" y="151"/>
                  </a:cubicBezTo>
                  <a:cubicBezTo>
                    <a:pt x="90" y="135"/>
                    <a:pt x="90" y="135"/>
                    <a:pt x="90" y="135"/>
                  </a:cubicBezTo>
                  <a:cubicBezTo>
                    <a:pt x="93" y="124"/>
                    <a:pt x="95" y="113"/>
                    <a:pt x="95" y="101"/>
                  </a:cubicBezTo>
                  <a:lnTo>
                    <a:pt x="134" y="10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49" name="Google Shape;16449;p113"/>
            <p:cNvSpPr/>
            <p:nvPr/>
          </p:nvSpPr>
          <p:spPr>
            <a:xfrm>
              <a:off x="5199063" y="2900363"/>
              <a:ext cx="614362" cy="338138"/>
            </a:xfrm>
            <a:custGeom>
              <a:avLst/>
              <a:gdLst/>
              <a:ahLst/>
              <a:cxnLst/>
              <a:rect l="l" t="t" r="r" b="b"/>
              <a:pathLst>
                <a:path w="209" h="115" extrusionOk="0">
                  <a:moveTo>
                    <a:pt x="179" y="96"/>
                  </a:moveTo>
                  <a:cubicBezTo>
                    <a:pt x="173" y="86"/>
                    <a:pt x="165" y="78"/>
                    <a:pt x="156" y="72"/>
                  </a:cubicBezTo>
                  <a:cubicBezTo>
                    <a:pt x="177" y="49"/>
                    <a:pt x="183" y="41"/>
                    <a:pt x="185" y="39"/>
                  </a:cubicBezTo>
                  <a:cubicBezTo>
                    <a:pt x="187" y="39"/>
                    <a:pt x="188" y="39"/>
                    <a:pt x="189" y="39"/>
                  </a:cubicBezTo>
                  <a:cubicBezTo>
                    <a:pt x="200" y="39"/>
                    <a:pt x="209" y="30"/>
                    <a:pt x="209" y="19"/>
                  </a:cubicBezTo>
                  <a:cubicBezTo>
                    <a:pt x="209" y="9"/>
                    <a:pt x="200" y="0"/>
                    <a:pt x="189" y="0"/>
                  </a:cubicBezTo>
                  <a:cubicBezTo>
                    <a:pt x="178" y="0"/>
                    <a:pt x="170" y="9"/>
                    <a:pt x="170" y="19"/>
                  </a:cubicBezTo>
                  <a:cubicBezTo>
                    <a:pt x="170" y="23"/>
                    <a:pt x="170" y="25"/>
                    <a:pt x="172" y="28"/>
                  </a:cubicBezTo>
                  <a:cubicBezTo>
                    <a:pt x="142" y="62"/>
                    <a:pt x="142" y="62"/>
                    <a:pt x="142" y="62"/>
                  </a:cubicBezTo>
                  <a:cubicBezTo>
                    <a:pt x="131" y="56"/>
                    <a:pt x="119" y="53"/>
                    <a:pt x="106" y="53"/>
                  </a:cubicBezTo>
                  <a:cubicBezTo>
                    <a:pt x="92" y="53"/>
                    <a:pt x="79" y="56"/>
                    <a:pt x="67" y="63"/>
                  </a:cubicBezTo>
                  <a:cubicBezTo>
                    <a:pt x="45" y="38"/>
                    <a:pt x="38" y="30"/>
                    <a:pt x="37" y="28"/>
                  </a:cubicBezTo>
                  <a:cubicBezTo>
                    <a:pt x="38" y="26"/>
                    <a:pt x="39" y="23"/>
                    <a:pt x="39" y="19"/>
                  </a:cubicBezTo>
                  <a:cubicBezTo>
                    <a:pt x="39" y="9"/>
                    <a:pt x="30" y="0"/>
                    <a:pt x="19" y="0"/>
                  </a:cubicBezTo>
                  <a:cubicBezTo>
                    <a:pt x="8" y="0"/>
                    <a:pt x="0" y="9"/>
                    <a:pt x="0" y="19"/>
                  </a:cubicBezTo>
                  <a:cubicBezTo>
                    <a:pt x="0" y="30"/>
                    <a:pt x="8" y="39"/>
                    <a:pt x="19" y="39"/>
                  </a:cubicBezTo>
                  <a:cubicBezTo>
                    <a:pt x="21" y="39"/>
                    <a:pt x="22" y="39"/>
                    <a:pt x="24" y="39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45" y="80"/>
                    <a:pt x="38" y="87"/>
                    <a:pt x="33" y="96"/>
                  </a:cubicBezTo>
                  <a:cubicBezTo>
                    <a:pt x="34" y="97"/>
                    <a:pt x="35" y="98"/>
                    <a:pt x="37" y="99"/>
                  </a:cubicBezTo>
                  <a:cubicBezTo>
                    <a:pt x="55" y="108"/>
                    <a:pt x="79" y="115"/>
                    <a:pt x="106" y="115"/>
                  </a:cubicBezTo>
                  <a:cubicBezTo>
                    <a:pt x="132" y="115"/>
                    <a:pt x="156" y="108"/>
                    <a:pt x="174" y="99"/>
                  </a:cubicBezTo>
                  <a:cubicBezTo>
                    <a:pt x="176" y="98"/>
                    <a:pt x="177" y="97"/>
                    <a:pt x="179" y="9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450" name="Google Shape;16450;p113"/>
          <p:cNvSpPr txBox="1"/>
          <p:nvPr/>
        </p:nvSpPr>
        <p:spPr>
          <a:xfrm>
            <a:off x="9208651" y="3037324"/>
            <a:ext cx="1001155" cy="400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Malware</a:t>
            </a:r>
            <a:b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Sandbox</a:t>
            </a:r>
            <a:endParaRPr/>
          </a:p>
        </p:txBody>
      </p:sp>
      <p:grpSp>
        <p:nvGrpSpPr>
          <p:cNvPr id="16451" name="Google Shape;16451;p113"/>
          <p:cNvGrpSpPr/>
          <p:nvPr/>
        </p:nvGrpSpPr>
        <p:grpSpPr>
          <a:xfrm>
            <a:off x="9347563" y="2619776"/>
            <a:ext cx="709843" cy="442915"/>
            <a:chOff x="4756150" y="2593975"/>
            <a:chExt cx="2676525" cy="1670051"/>
          </a:xfrm>
        </p:grpSpPr>
        <p:sp>
          <p:nvSpPr>
            <p:cNvPr id="16452" name="Google Shape;16452;p113"/>
            <p:cNvSpPr/>
            <p:nvPr/>
          </p:nvSpPr>
          <p:spPr>
            <a:xfrm>
              <a:off x="4756150" y="3148013"/>
              <a:ext cx="2676525" cy="1116013"/>
            </a:xfrm>
            <a:custGeom>
              <a:avLst/>
              <a:gdLst/>
              <a:ahLst/>
              <a:cxnLst/>
              <a:rect l="l" t="t" r="r" b="b"/>
              <a:pathLst>
                <a:path w="711" h="296" extrusionOk="0">
                  <a:moveTo>
                    <a:pt x="706" y="108"/>
                  </a:moveTo>
                  <a:cubicBezTo>
                    <a:pt x="602" y="4"/>
                    <a:pt x="602" y="4"/>
                    <a:pt x="602" y="4"/>
                  </a:cubicBezTo>
                  <a:cubicBezTo>
                    <a:pt x="599" y="2"/>
                    <a:pt x="595" y="0"/>
                    <a:pt x="592" y="0"/>
                  </a:cubicBezTo>
                  <a:cubicBezTo>
                    <a:pt x="498" y="0"/>
                    <a:pt x="498" y="0"/>
                    <a:pt x="498" y="0"/>
                  </a:cubicBezTo>
                  <a:cubicBezTo>
                    <a:pt x="491" y="0"/>
                    <a:pt x="484" y="7"/>
                    <a:pt x="484" y="14"/>
                  </a:cubicBezTo>
                  <a:cubicBezTo>
                    <a:pt x="484" y="22"/>
                    <a:pt x="491" y="28"/>
                    <a:pt x="498" y="28"/>
                  </a:cubicBezTo>
                  <a:cubicBezTo>
                    <a:pt x="586" y="28"/>
                    <a:pt x="586" y="28"/>
                    <a:pt x="586" y="28"/>
                  </a:cubicBezTo>
                  <a:cubicBezTo>
                    <a:pt x="662" y="104"/>
                    <a:pt x="662" y="104"/>
                    <a:pt x="662" y="104"/>
                  </a:cubicBezTo>
                  <a:cubicBezTo>
                    <a:pt x="343" y="105"/>
                    <a:pt x="343" y="105"/>
                    <a:pt x="343" y="105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125" y="28"/>
                    <a:pt x="125" y="28"/>
                    <a:pt x="125" y="28"/>
                  </a:cubicBezTo>
                  <a:cubicBezTo>
                    <a:pt x="213" y="28"/>
                    <a:pt x="213" y="28"/>
                    <a:pt x="213" y="28"/>
                  </a:cubicBezTo>
                  <a:cubicBezTo>
                    <a:pt x="220" y="28"/>
                    <a:pt x="227" y="22"/>
                    <a:pt x="227" y="14"/>
                  </a:cubicBezTo>
                  <a:cubicBezTo>
                    <a:pt x="227" y="7"/>
                    <a:pt x="220" y="0"/>
                    <a:pt x="213" y="0"/>
                  </a:cubicBezTo>
                  <a:cubicBezTo>
                    <a:pt x="119" y="0"/>
                    <a:pt x="119" y="0"/>
                    <a:pt x="119" y="0"/>
                  </a:cubicBezTo>
                  <a:cubicBezTo>
                    <a:pt x="116" y="0"/>
                    <a:pt x="112" y="2"/>
                    <a:pt x="109" y="4"/>
                  </a:cubicBezTo>
                  <a:cubicBezTo>
                    <a:pt x="5" y="108"/>
                    <a:pt x="5" y="108"/>
                    <a:pt x="5" y="108"/>
                  </a:cubicBezTo>
                  <a:cubicBezTo>
                    <a:pt x="1" y="112"/>
                    <a:pt x="0" y="118"/>
                    <a:pt x="2" y="124"/>
                  </a:cubicBezTo>
                  <a:cubicBezTo>
                    <a:pt x="5" y="129"/>
                    <a:pt x="10" y="132"/>
                    <a:pt x="15" y="132"/>
                  </a:cubicBezTo>
                  <a:cubicBezTo>
                    <a:pt x="31" y="132"/>
                    <a:pt x="31" y="132"/>
                    <a:pt x="31" y="132"/>
                  </a:cubicBezTo>
                  <a:cubicBezTo>
                    <a:pt x="31" y="281"/>
                    <a:pt x="31" y="281"/>
                    <a:pt x="31" y="281"/>
                  </a:cubicBezTo>
                  <a:cubicBezTo>
                    <a:pt x="31" y="289"/>
                    <a:pt x="37" y="295"/>
                    <a:pt x="45" y="295"/>
                  </a:cubicBezTo>
                  <a:cubicBezTo>
                    <a:pt x="336" y="296"/>
                    <a:pt x="336" y="296"/>
                    <a:pt x="336" y="296"/>
                  </a:cubicBezTo>
                  <a:cubicBezTo>
                    <a:pt x="666" y="295"/>
                    <a:pt x="666" y="295"/>
                    <a:pt x="666" y="295"/>
                  </a:cubicBezTo>
                  <a:cubicBezTo>
                    <a:pt x="674" y="295"/>
                    <a:pt x="680" y="289"/>
                    <a:pt x="680" y="281"/>
                  </a:cubicBezTo>
                  <a:cubicBezTo>
                    <a:pt x="680" y="132"/>
                    <a:pt x="680" y="132"/>
                    <a:pt x="680" y="132"/>
                  </a:cubicBezTo>
                  <a:cubicBezTo>
                    <a:pt x="696" y="132"/>
                    <a:pt x="696" y="132"/>
                    <a:pt x="696" y="132"/>
                  </a:cubicBezTo>
                  <a:cubicBezTo>
                    <a:pt x="701" y="132"/>
                    <a:pt x="707" y="129"/>
                    <a:pt x="709" y="124"/>
                  </a:cubicBezTo>
                  <a:cubicBezTo>
                    <a:pt x="711" y="118"/>
                    <a:pt x="710" y="112"/>
                    <a:pt x="706" y="108"/>
                  </a:cubicBezTo>
                  <a:close/>
                  <a:moveTo>
                    <a:pt x="652" y="267"/>
                  </a:moveTo>
                  <a:cubicBezTo>
                    <a:pt x="336" y="268"/>
                    <a:pt x="336" y="268"/>
                    <a:pt x="336" y="268"/>
                  </a:cubicBezTo>
                  <a:cubicBezTo>
                    <a:pt x="59" y="267"/>
                    <a:pt x="59" y="267"/>
                    <a:pt x="59" y="267"/>
                  </a:cubicBezTo>
                  <a:cubicBezTo>
                    <a:pt x="59" y="132"/>
                    <a:pt x="59" y="132"/>
                    <a:pt x="59" y="132"/>
                  </a:cubicBezTo>
                  <a:cubicBezTo>
                    <a:pt x="343" y="133"/>
                    <a:pt x="343" y="133"/>
                    <a:pt x="343" y="133"/>
                  </a:cubicBezTo>
                  <a:cubicBezTo>
                    <a:pt x="652" y="132"/>
                    <a:pt x="652" y="132"/>
                    <a:pt x="652" y="132"/>
                  </a:cubicBezTo>
                  <a:lnTo>
                    <a:pt x="652" y="2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3" name="Google Shape;16453;p113"/>
            <p:cNvSpPr/>
            <p:nvPr/>
          </p:nvSpPr>
          <p:spPr>
            <a:xfrm>
              <a:off x="6122988" y="2997200"/>
              <a:ext cx="549275" cy="466725"/>
            </a:xfrm>
            <a:custGeom>
              <a:avLst/>
              <a:gdLst/>
              <a:ahLst/>
              <a:cxnLst/>
              <a:rect l="l" t="t" r="r" b="b"/>
              <a:pathLst>
                <a:path w="146" h="124" extrusionOk="0">
                  <a:moveTo>
                    <a:pt x="74" y="0"/>
                  </a:moveTo>
                  <a:cubicBezTo>
                    <a:pt x="72" y="1"/>
                    <a:pt x="70" y="2"/>
                    <a:pt x="69" y="4"/>
                  </a:cubicBezTo>
                  <a:cubicBezTo>
                    <a:pt x="50" y="13"/>
                    <a:pt x="27" y="20"/>
                    <a:pt x="0" y="20"/>
                  </a:cubicBezTo>
                  <a:cubicBezTo>
                    <a:pt x="0" y="63"/>
                    <a:pt x="0" y="97"/>
                    <a:pt x="0" y="124"/>
                  </a:cubicBezTo>
                  <a:cubicBezTo>
                    <a:pt x="93" y="124"/>
                    <a:pt x="93" y="124"/>
                    <a:pt x="93" y="124"/>
                  </a:cubicBezTo>
                  <a:cubicBezTo>
                    <a:pt x="94" y="117"/>
                    <a:pt x="95" y="109"/>
                    <a:pt x="95" y="101"/>
                  </a:cubicBezTo>
                  <a:cubicBezTo>
                    <a:pt x="134" y="101"/>
                    <a:pt x="134" y="101"/>
                    <a:pt x="134" y="101"/>
                  </a:cubicBezTo>
                  <a:cubicBezTo>
                    <a:pt x="141" y="101"/>
                    <a:pt x="145" y="95"/>
                    <a:pt x="146" y="90"/>
                  </a:cubicBezTo>
                  <a:cubicBezTo>
                    <a:pt x="146" y="83"/>
                    <a:pt x="141" y="79"/>
                    <a:pt x="135" y="79"/>
                  </a:cubicBezTo>
                  <a:cubicBezTo>
                    <a:pt x="95" y="79"/>
                    <a:pt x="95" y="79"/>
                    <a:pt x="95" y="79"/>
                  </a:cubicBezTo>
                  <a:cubicBezTo>
                    <a:pt x="95" y="67"/>
                    <a:pt x="93" y="56"/>
                    <a:pt x="91" y="46"/>
                  </a:cubicBezTo>
                  <a:cubicBezTo>
                    <a:pt x="129" y="29"/>
                    <a:pt x="129" y="29"/>
                    <a:pt x="129" y="29"/>
                  </a:cubicBezTo>
                  <a:cubicBezTo>
                    <a:pt x="134" y="27"/>
                    <a:pt x="136" y="20"/>
                    <a:pt x="134" y="15"/>
                  </a:cubicBezTo>
                  <a:cubicBezTo>
                    <a:pt x="132" y="9"/>
                    <a:pt x="125" y="7"/>
                    <a:pt x="120" y="9"/>
                  </a:cubicBezTo>
                  <a:cubicBezTo>
                    <a:pt x="84" y="23"/>
                    <a:pt x="84" y="23"/>
                    <a:pt x="84" y="23"/>
                  </a:cubicBezTo>
                  <a:cubicBezTo>
                    <a:pt x="82" y="16"/>
                    <a:pt x="79" y="8"/>
                    <a:pt x="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4" name="Google Shape;16454;p113"/>
            <p:cNvSpPr/>
            <p:nvPr/>
          </p:nvSpPr>
          <p:spPr>
            <a:xfrm>
              <a:off x="5519738" y="2997200"/>
              <a:ext cx="554038" cy="466725"/>
            </a:xfrm>
            <a:custGeom>
              <a:avLst/>
              <a:gdLst/>
              <a:ahLst/>
              <a:cxnLst/>
              <a:rect l="l" t="t" r="r" b="b"/>
              <a:pathLst>
                <a:path w="147" h="124" extrusionOk="0">
                  <a:moveTo>
                    <a:pt x="11" y="101"/>
                  </a:moveTo>
                  <a:cubicBezTo>
                    <a:pt x="52" y="101"/>
                    <a:pt x="52" y="101"/>
                    <a:pt x="52" y="101"/>
                  </a:cubicBezTo>
                  <a:cubicBezTo>
                    <a:pt x="52" y="109"/>
                    <a:pt x="53" y="117"/>
                    <a:pt x="54" y="124"/>
                  </a:cubicBezTo>
                  <a:cubicBezTo>
                    <a:pt x="147" y="124"/>
                    <a:pt x="147" y="124"/>
                    <a:pt x="147" y="124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20" y="20"/>
                    <a:pt x="97" y="13"/>
                    <a:pt x="78" y="4"/>
                  </a:cubicBezTo>
                  <a:cubicBezTo>
                    <a:pt x="77" y="2"/>
                    <a:pt x="75" y="1"/>
                    <a:pt x="73" y="0"/>
                  </a:cubicBezTo>
                  <a:cubicBezTo>
                    <a:pt x="68" y="8"/>
                    <a:pt x="65" y="16"/>
                    <a:pt x="62" y="25"/>
                  </a:cubicBezTo>
                  <a:cubicBezTo>
                    <a:pt x="25" y="9"/>
                    <a:pt x="25" y="9"/>
                    <a:pt x="25" y="9"/>
                  </a:cubicBezTo>
                  <a:cubicBezTo>
                    <a:pt x="20" y="7"/>
                    <a:pt x="13" y="9"/>
                    <a:pt x="11" y="15"/>
                  </a:cubicBezTo>
                  <a:cubicBezTo>
                    <a:pt x="9" y="20"/>
                    <a:pt x="12" y="27"/>
                    <a:pt x="18" y="29"/>
                  </a:cubicBezTo>
                  <a:cubicBezTo>
                    <a:pt x="56" y="46"/>
                    <a:pt x="56" y="46"/>
                    <a:pt x="56" y="46"/>
                  </a:cubicBezTo>
                  <a:cubicBezTo>
                    <a:pt x="54" y="57"/>
                    <a:pt x="52" y="68"/>
                    <a:pt x="52" y="79"/>
                  </a:cubicBezTo>
                  <a:cubicBezTo>
                    <a:pt x="11" y="79"/>
                    <a:pt x="11" y="79"/>
                    <a:pt x="11" y="79"/>
                  </a:cubicBezTo>
                  <a:cubicBezTo>
                    <a:pt x="4" y="79"/>
                    <a:pt x="0" y="83"/>
                    <a:pt x="0" y="90"/>
                  </a:cubicBezTo>
                  <a:cubicBezTo>
                    <a:pt x="0" y="95"/>
                    <a:pt x="4" y="101"/>
                    <a:pt x="11" y="1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5" name="Google Shape;16455;p113"/>
            <p:cNvSpPr/>
            <p:nvPr/>
          </p:nvSpPr>
          <p:spPr>
            <a:xfrm>
              <a:off x="5700713" y="2593975"/>
              <a:ext cx="787400" cy="433388"/>
            </a:xfrm>
            <a:custGeom>
              <a:avLst/>
              <a:gdLst/>
              <a:ahLst/>
              <a:cxnLst/>
              <a:rect l="l" t="t" r="r" b="b"/>
              <a:pathLst>
                <a:path w="209" h="115" extrusionOk="0">
                  <a:moveTo>
                    <a:pt x="19" y="39"/>
                  </a:moveTo>
                  <a:cubicBezTo>
                    <a:pt x="21" y="39"/>
                    <a:pt x="22" y="39"/>
                    <a:pt x="24" y="39"/>
                  </a:cubicBezTo>
                  <a:cubicBezTo>
                    <a:pt x="52" y="73"/>
                    <a:pt x="52" y="73"/>
                    <a:pt x="52" y="73"/>
                  </a:cubicBezTo>
                  <a:cubicBezTo>
                    <a:pt x="45" y="80"/>
                    <a:pt x="38" y="87"/>
                    <a:pt x="33" y="96"/>
                  </a:cubicBezTo>
                  <a:cubicBezTo>
                    <a:pt x="34" y="97"/>
                    <a:pt x="35" y="98"/>
                    <a:pt x="37" y="99"/>
                  </a:cubicBezTo>
                  <a:cubicBezTo>
                    <a:pt x="55" y="108"/>
                    <a:pt x="79" y="115"/>
                    <a:pt x="106" y="115"/>
                  </a:cubicBezTo>
                  <a:cubicBezTo>
                    <a:pt x="132" y="115"/>
                    <a:pt x="156" y="108"/>
                    <a:pt x="174" y="99"/>
                  </a:cubicBezTo>
                  <a:cubicBezTo>
                    <a:pt x="176" y="98"/>
                    <a:pt x="177" y="97"/>
                    <a:pt x="179" y="96"/>
                  </a:cubicBezTo>
                  <a:cubicBezTo>
                    <a:pt x="173" y="86"/>
                    <a:pt x="165" y="78"/>
                    <a:pt x="156" y="72"/>
                  </a:cubicBezTo>
                  <a:cubicBezTo>
                    <a:pt x="177" y="49"/>
                    <a:pt x="183" y="41"/>
                    <a:pt x="185" y="39"/>
                  </a:cubicBezTo>
                  <a:cubicBezTo>
                    <a:pt x="187" y="39"/>
                    <a:pt x="188" y="39"/>
                    <a:pt x="189" y="39"/>
                  </a:cubicBezTo>
                  <a:cubicBezTo>
                    <a:pt x="200" y="39"/>
                    <a:pt x="209" y="30"/>
                    <a:pt x="209" y="19"/>
                  </a:cubicBezTo>
                  <a:cubicBezTo>
                    <a:pt x="209" y="9"/>
                    <a:pt x="200" y="0"/>
                    <a:pt x="189" y="0"/>
                  </a:cubicBezTo>
                  <a:cubicBezTo>
                    <a:pt x="178" y="0"/>
                    <a:pt x="170" y="9"/>
                    <a:pt x="170" y="19"/>
                  </a:cubicBezTo>
                  <a:cubicBezTo>
                    <a:pt x="170" y="23"/>
                    <a:pt x="170" y="25"/>
                    <a:pt x="172" y="28"/>
                  </a:cubicBezTo>
                  <a:cubicBezTo>
                    <a:pt x="142" y="62"/>
                    <a:pt x="142" y="62"/>
                    <a:pt x="142" y="62"/>
                  </a:cubicBezTo>
                  <a:cubicBezTo>
                    <a:pt x="131" y="56"/>
                    <a:pt x="119" y="53"/>
                    <a:pt x="106" y="53"/>
                  </a:cubicBezTo>
                  <a:cubicBezTo>
                    <a:pt x="92" y="53"/>
                    <a:pt x="79" y="56"/>
                    <a:pt x="67" y="63"/>
                  </a:cubicBezTo>
                  <a:cubicBezTo>
                    <a:pt x="45" y="38"/>
                    <a:pt x="38" y="30"/>
                    <a:pt x="37" y="28"/>
                  </a:cubicBezTo>
                  <a:cubicBezTo>
                    <a:pt x="38" y="26"/>
                    <a:pt x="39" y="23"/>
                    <a:pt x="39" y="19"/>
                  </a:cubicBezTo>
                  <a:cubicBezTo>
                    <a:pt x="39" y="9"/>
                    <a:pt x="30" y="0"/>
                    <a:pt x="19" y="0"/>
                  </a:cubicBezTo>
                  <a:cubicBezTo>
                    <a:pt x="8" y="0"/>
                    <a:pt x="0" y="9"/>
                    <a:pt x="0" y="19"/>
                  </a:cubicBezTo>
                  <a:cubicBezTo>
                    <a:pt x="0" y="30"/>
                    <a:pt x="8" y="39"/>
                    <a:pt x="19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456" name="Google Shape;16456;p113"/>
          <p:cNvSpPr txBox="1"/>
          <p:nvPr/>
        </p:nvSpPr>
        <p:spPr>
          <a:xfrm>
            <a:off x="8134948" y="3040742"/>
            <a:ext cx="1001155" cy="400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Inspection/</a:t>
            </a:r>
            <a:b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Forensics</a:t>
            </a:r>
            <a:endParaRPr/>
          </a:p>
        </p:txBody>
      </p:sp>
      <p:grpSp>
        <p:nvGrpSpPr>
          <p:cNvPr id="16457" name="Google Shape;16457;p113"/>
          <p:cNvGrpSpPr/>
          <p:nvPr/>
        </p:nvGrpSpPr>
        <p:grpSpPr>
          <a:xfrm>
            <a:off x="8269752" y="2569585"/>
            <a:ext cx="652966" cy="503767"/>
            <a:chOff x="4779963" y="3148013"/>
            <a:chExt cx="2952749" cy="2278062"/>
          </a:xfrm>
        </p:grpSpPr>
        <p:sp>
          <p:nvSpPr>
            <p:cNvPr id="16458" name="Google Shape;16458;p113"/>
            <p:cNvSpPr/>
            <p:nvPr/>
          </p:nvSpPr>
          <p:spPr>
            <a:xfrm>
              <a:off x="5757863" y="3606800"/>
              <a:ext cx="833437" cy="877888"/>
            </a:xfrm>
            <a:custGeom>
              <a:avLst/>
              <a:gdLst/>
              <a:ahLst/>
              <a:cxnLst/>
              <a:rect l="l" t="t" r="r" b="b"/>
              <a:pathLst>
                <a:path w="173" h="182" extrusionOk="0">
                  <a:moveTo>
                    <a:pt x="11" y="27"/>
                  </a:moveTo>
                  <a:cubicBezTo>
                    <a:pt x="11" y="58"/>
                    <a:pt x="11" y="58"/>
                    <a:pt x="11" y="58"/>
                  </a:cubicBezTo>
                  <a:cubicBezTo>
                    <a:pt x="5" y="59"/>
                    <a:pt x="0" y="64"/>
                    <a:pt x="0" y="71"/>
                  </a:cubicBezTo>
                  <a:cubicBezTo>
                    <a:pt x="0" y="78"/>
                    <a:pt x="5" y="83"/>
                    <a:pt x="11" y="84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83" y="105"/>
                    <a:pt x="83" y="105"/>
                    <a:pt x="83" y="105"/>
                  </a:cubicBezTo>
                  <a:cubicBezTo>
                    <a:pt x="83" y="150"/>
                    <a:pt x="83" y="150"/>
                    <a:pt x="83" y="150"/>
                  </a:cubicBezTo>
                  <a:cubicBezTo>
                    <a:pt x="77" y="151"/>
                    <a:pt x="73" y="156"/>
                    <a:pt x="72" y="162"/>
                  </a:cubicBezTo>
                  <a:cubicBezTo>
                    <a:pt x="7" y="162"/>
                    <a:pt x="7" y="162"/>
                    <a:pt x="7" y="162"/>
                  </a:cubicBezTo>
                  <a:cubicBezTo>
                    <a:pt x="7" y="163"/>
                    <a:pt x="8" y="164"/>
                    <a:pt x="9" y="164"/>
                  </a:cubicBezTo>
                  <a:cubicBezTo>
                    <a:pt x="9" y="165"/>
                    <a:pt x="10" y="166"/>
                    <a:pt x="11" y="166"/>
                  </a:cubicBezTo>
                  <a:cubicBezTo>
                    <a:pt x="73" y="166"/>
                    <a:pt x="73" y="166"/>
                    <a:pt x="73" y="166"/>
                  </a:cubicBezTo>
                  <a:cubicBezTo>
                    <a:pt x="74" y="172"/>
                    <a:pt x="79" y="176"/>
                    <a:pt x="85" y="176"/>
                  </a:cubicBezTo>
                  <a:cubicBezTo>
                    <a:pt x="91" y="176"/>
                    <a:pt x="97" y="172"/>
                    <a:pt x="98" y="166"/>
                  </a:cubicBezTo>
                  <a:cubicBezTo>
                    <a:pt x="120" y="166"/>
                    <a:pt x="120" y="166"/>
                    <a:pt x="120" y="166"/>
                  </a:cubicBezTo>
                  <a:cubicBezTo>
                    <a:pt x="120" y="182"/>
                    <a:pt x="120" y="182"/>
                    <a:pt x="120" y="182"/>
                  </a:cubicBezTo>
                  <a:cubicBezTo>
                    <a:pt x="122" y="181"/>
                    <a:pt x="123" y="180"/>
                    <a:pt x="125" y="180"/>
                  </a:cubicBezTo>
                  <a:cubicBezTo>
                    <a:pt x="125" y="166"/>
                    <a:pt x="125" y="166"/>
                    <a:pt x="125" y="166"/>
                  </a:cubicBezTo>
                  <a:cubicBezTo>
                    <a:pt x="143" y="166"/>
                    <a:pt x="143" y="166"/>
                    <a:pt x="143" y="166"/>
                  </a:cubicBezTo>
                  <a:cubicBezTo>
                    <a:pt x="143" y="166"/>
                    <a:pt x="144" y="165"/>
                    <a:pt x="144" y="165"/>
                  </a:cubicBezTo>
                  <a:cubicBezTo>
                    <a:pt x="145" y="164"/>
                    <a:pt x="146" y="163"/>
                    <a:pt x="147" y="162"/>
                  </a:cubicBezTo>
                  <a:cubicBezTo>
                    <a:pt x="125" y="162"/>
                    <a:pt x="125" y="162"/>
                    <a:pt x="125" y="162"/>
                  </a:cubicBezTo>
                  <a:cubicBezTo>
                    <a:pt x="125" y="115"/>
                    <a:pt x="125" y="115"/>
                    <a:pt x="125" y="115"/>
                  </a:cubicBezTo>
                  <a:cubicBezTo>
                    <a:pt x="130" y="114"/>
                    <a:pt x="134" y="110"/>
                    <a:pt x="135" y="105"/>
                  </a:cubicBezTo>
                  <a:cubicBezTo>
                    <a:pt x="173" y="105"/>
                    <a:pt x="173" y="105"/>
                    <a:pt x="173" y="105"/>
                  </a:cubicBezTo>
                  <a:cubicBezTo>
                    <a:pt x="173" y="103"/>
                    <a:pt x="173" y="102"/>
                    <a:pt x="173" y="100"/>
                  </a:cubicBezTo>
                  <a:cubicBezTo>
                    <a:pt x="135" y="100"/>
                    <a:pt x="135" y="100"/>
                    <a:pt x="135" y="100"/>
                  </a:cubicBezTo>
                  <a:cubicBezTo>
                    <a:pt x="133" y="94"/>
                    <a:pt x="128" y="90"/>
                    <a:pt x="122" y="90"/>
                  </a:cubicBezTo>
                  <a:cubicBezTo>
                    <a:pt x="115" y="90"/>
                    <a:pt x="110" y="94"/>
                    <a:pt x="109" y="100"/>
                  </a:cubicBezTo>
                  <a:cubicBezTo>
                    <a:pt x="87" y="100"/>
                    <a:pt x="87" y="100"/>
                    <a:pt x="87" y="100"/>
                  </a:cubicBezTo>
                  <a:cubicBezTo>
                    <a:pt x="87" y="65"/>
                    <a:pt x="87" y="65"/>
                    <a:pt x="87" y="65"/>
                  </a:cubicBezTo>
                  <a:cubicBezTo>
                    <a:pt x="93" y="64"/>
                    <a:pt x="97" y="60"/>
                    <a:pt x="98" y="55"/>
                  </a:cubicBezTo>
                  <a:cubicBezTo>
                    <a:pt x="164" y="55"/>
                    <a:pt x="164" y="55"/>
                    <a:pt x="164" y="55"/>
                  </a:cubicBezTo>
                  <a:cubicBezTo>
                    <a:pt x="163" y="54"/>
                    <a:pt x="162" y="52"/>
                    <a:pt x="161" y="51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98" y="44"/>
                    <a:pt x="92" y="39"/>
                    <a:pt x="85" y="39"/>
                  </a:cubicBezTo>
                  <a:cubicBezTo>
                    <a:pt x="78" y="39"/>
                    <a:pt x="72" y="45"/>
                    <a:pt x="72" y="52"/>
                  </a:cubicBezTo>
                  <a:cubicBezTo>
                    <a:pt x="72" y="59"/>
                    <a:pt x="77" y="64"/>
                    <a:pt x="83" y="65"/>
                  </a:cubicBezTo>
                  <a:cubicBezTo>
                    <a:pt x="83" y="100"/>
                    <a:pt x="83" y="100"/>
                    <a:pt x="83" y="100"/>
                  </a:cubicBezTo>
                  <a:cubicBezTo>
                    <a:pt x="16" y="100"/>
                    <a:pt x="16" y="100"/>
                    <a:pt x="16" y="100"/>
                  </a:cubicBezTo>
                  <a:cubicBezTo>
                    <a:pt x="16" y="84"/>
                    <a:pt x="16" y="84"/>
                    <a:pt x="16" y="84"/>
                  </a:cubicBezTo>
                  <a:cubicBezTo>
                    <a:pt x="21" y="82"/>
                    <a:pt x="26" y="77"/>
                    <a:pt x="26" y="71"/>
                  </a:cubicBezTo>
                  <a:cubicBezTo>
                    <a:pt x="26" y="65"/>
                    <a:pt x="21" y="60"/>
                    <a:pt x="16" y="58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85" y="1"/>
                    <a:pt x="85" y="1"/>
                    <a:pt x="85" y="1"/>
                  </a:cubicBezTo>
                  <a:cubicBezTo>
                    <a:pt x="83" y="0"/>
                    <a:pt x="82" y="0"/>
                    <a:pt x="80" y="0"/>
                  </a:cubicBezTo>
                  <a:cubicBezTo>
                    <a:pt x="80" y="27"/>
                    <a:pt x="80" y="27"/>
                    <a:pt x="80" y="27"/>
                  </a:cubicBezTo>
                  <a:cubicBezTo>
                    <a:pt x="16" y="27"/>
                    <a:pt x="16" y="27"/>
                    <a:pt x="16" y="27"/>
                  </a:cubicBezTo>
                  <a:lnTo>
                    <a:pt x="11" y="27"/>
                  </a:lnTo>
                  <a:close/>
                  <a:moveTo>
                    <a:pt x="120" y="162"/>
                  </a:moveTo>
                  <a:cubicBezTo>
                    <a:pt x="98" y="162"/>
                    <a:pt x="98" y="162"/>
                    <a:pt x="98" y="162"/>
                  </a:cubicBezTo>
                  <a:cubicBezTo>
                    <a:pt x="98" y="156"/>
                    <a:pt x="93" y="151"/>
                    <a:pt x="87" y="150"/>
                  </a:cubicBezTo>
                  <a:cubicBezTo>
                    <a:pt x="87" y="105"/>
                    <a:pt x="87" y="105"/>
                    <a:pt x="87" y="105"/>
                  </a:cubicBezTo>
                  <a:cubicBezTo>
                    <a:pt x="109" y="105"/>
                    <a:pt x="109" y="105"/>
                    <a:pt x="109" y="105"/>
                  </a:cubicBezTo>
                  <a:cubicBezTo>
                    <a:pt x="110" y="110"/>
                    <a:pt x="115" y="115"/>
                    <a:pt x="120" y="115"/>
                  </a:cubicBezTo>
                  <a:lnTo>
                    <a:pt x="120" y="1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59" name="Google Shape;16459;p113"/>
            <p:cNvSpPr/>
            <p:nvPr/>
          </p:nvSpPr>
          <p:spPr>
            <a:xfrm>
              <a:off x="4779963" y="3263900"/>
              <a:ext cx="2239962" cy="2162175"/>
            </a:xfrm>
            <a:custGeom>
              <a:avLst/>
              <a:gdLst/>
              <a:ahLst/>
              <a:cxnLst/>
              <a:rect l="l" t="t" r="r" b="b"/>
              <a:pathLst>
                <a:path w="465" h="448" extrusionOk="0">
                  <a:moveTo>
                    <a:pt x="360" y="248"/>
                  </a:moveTo>
                  <a:cubicBezTo>
                    <a:pt x="339" y="269"/>
                    <a:pt x="310" y="281"/>
                    <a:pt x="281" y="281"/>
                  </a:cubicBezTo>
                  <a:cubicBezTo>
                    <a:pt x="250" y="281"/>
                    <a:pt x="221" y="269"/>
                    <a:pt x="199" y="248"/>
                  </a:cubicBezTo>
                  <a:cubicBezTo>
                    <a:pt x="155" y="203"/>
                    <a:pt x="155" y="131"/>
                    <a:pt x="199" y="87"/>
                  </a:cubicBezTo>
                  <a:cubicBezTo>
                    <a:pt x="221" y="65"/>
                    <a:pt x="250" y="53"/>
                    <a:pt x="281" y="53"/>
                  </a:cubicBezTo>
                  <a:cubicBezTo>
                    <a:pt x="310" y="53"/>
                    <a:pt x="339" y="65"/>
                    <a:pt x="360" y="87"/>
                  </a:cubicBezTo>
                  <a:cubicBezTo>
                    <a:pt x="382" y="108"/>
                    <a:pt x="394" y="137"/>
                    <a:pt x="394" y="168"/>
                  </a:cubicBezTo>
                  <a:cubicBezTo>
                    <a:pt x="394" y="197"/>
                    <a:pt x="382" y="226"/>
                    <a:pt x="360" y="248"/>
                  </a:cubicBezTo>
                  <a:close/>
                  <a:moveTo>
                    <a:pt x="398" y="49"/>
                  </a:moveTo>
                  <a:cubicBezTo>
                    <a:pt x="365" y="16"/>
                    <a:pt x="323" y="0"/>
                    <a:pt x="281" y="0"/>
                  </a:cubicBezTo>
                  <a:cubicBezTo>
                    <a:pt x="238" y="0"/>
                    <a:pt x="194" y="16"/>
                    <a:pt x="160" y="49"/>
                  </a:cubicBezTo>
                  <a:cubicBezTo>
                    <a:pt x="104" y="106"/>
                    <a:pt x="98" y="192"/>
                    <a:pt x="137" y="257"/>
                  </a:cubicBezTo>
                  <a:cubicBezTo>
                    <a:pt x="137" y="257"/>
                    <a:pt x="137" y="257"/>
                    <a:pt x="11" y="385"/>
                  </a:cubicBezTo>
                  <a:cubicBezTo>
                    <a:pt x="0" y="394"/>
                    <a:pt x="0" y="412"/>
                    <a:pt x="11" y="423"/>
                  </a:cubicBezTo>
                  <a:cubicBezTo>
                    <a:pt x="11" y="423"/>
                    <a:pt x="11" y="423"/>
                    <a:pt x="25" y="437"/>
                  </a:cubicBezTo>
                  <a:cubicBezTo>
                    <a:pt x="36" y="448"/>
                    <a:pt x="54" y="448"/>
                    <a:pt x="63" y="437"/>
                  </a:cubicBezTo>
                  <a:cubicBezTo>
                    <a:pt x="63" y="437"/>
                    <a:pt x="63" y="437"/>
                    <a:pt x="191" y="310"/>
                  </a:cubicBezTo>
                  <a:cubicBezTo>
                    <a:pt x="219" y="327"/>
                    <a:pt x="249" y="335"/>
                    <a:pt x="281" y="335"/>
                  </a:cubicBezTo>
                  <a:cubicBezTo>
                    <a:pt x="323" y="335"/>
                    <a:pt x="365" y="319"/>
                    <a:pt x="398" y="287"/>
                  </a:cubicBezTo>
                  <a:cubicBezTo>
                    <a:pt x="465" y="221"/>
                    <a:pt x="465" y="114"/>
                    <a:pt x="398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0" name="Google Shape;16460;p113"/>
            <p:cNvSpPr/>
            <p:nvPr/>
          </p:nvSpPr>
          <p:spPr>
            <a:xfrm>
              <a:off x="6499225" y="3148013"/>
              <a:ext cx="1233487" cy="1651000"/>
            </a:xfrm>
            <a:custGeom>
              <a:avLst/>
              <a:gdLst/>
              <a:ahLst/>
              <a:cxnLst/>
              <a:rect l="l" t="t" r="r" b="b"/>
              <a:pathLst>
                <a:path w="256" h="342" extrusionOk="0">
                  <a:moveTo>
                    <a:pt x="85" y="0"/>
                  </a:moveTo>
                  <a:cubicBezTo>
                    <a:pt x="54" y="0"/>
                    <a:pt x="25" y="8"/>
                    <a:pt x="0" y="22"/>
                  </a:cubicBezTo>
                  <a:cubicBezTo>
                    <a:pt x="5" y="25"/>
                    <a:pt x="10" y="28"/>
                    <a:pt x="16" y="31"/>
                  </a:cubicBezTo>
                  <a:cubicBezTo>
                    <a:pt x="35" y="21"/>
                    <a:pt x="57" y="15"/>
                    <a:pt x="81" y="15"/>
                  </a:cubicBezTo>
                  <a:cubicBezTo>
                    <a:pt x="71" y="22"/>
                    <a:pt x="57" y="33"/>
                    <a:pt x="42" y="49"/>
                  </a:cubicBezTo>
                  <a:cubicBezTo>
                    <a:pt x="43" y="50"/>
                    <a:pt x="44" y="51"/>
                    <a:pt x="45" y="52"/>
                  </a:cubicBezTo>
                  <a:cubicBezTo>
                    <a:pt x="63" y="33"/>
                    <a:pt x="79" y="21"/>
                    <a:pt x="88" y="15"/>
                  </a:cubicBezTo>
                  <a:cubicBezTo>
                    <a:pt x="108" y="15"/>
                    <a:pt x="128" y="19"/>
                    <a:pt x="146" y="27"/>
                  </a:cubicBezTo>
                  <a:cubicBezTo>
                    <a:pt x="148" y="47"/>
                    <a:pt x="147" y="67"/>
                    <a:pt x="144" y="86"/>
                  </a:cubicBezTo>
                  <a:cubicBezTo>
                    <a:pt x="113" y="72"/>
                    <a:pt x="84" y="66"/>
                    <a:pt x="58" y="65"/>
                  </a:cubicBezTo>
                  <a:cubicBezTo>
                    <a:pt x="60" y="66"/>
                    <a:pt x="61" y="68"/>
                    <a:pt x="62" y="69"/>
                  </a:cubicBezTo>
                  <a:cubicBezTo>
                    <a:pt x="87" y="71"/>
                    <a:pt x="115" y="77"/>
                    <a:pt x="143" y="90"/>
                  </a:cubicBezTo>
                  <a:cubicBezTo>
                    <a:pt x="137" y="128"/>
                    <a:pt x="125" y="164"/>
                    <a:pt x="109" y="196"/>
                  </a:cubicBezTo>
                  <a:cubicBezTo>
                    <a:pt x="109" y="199"/>
                    <a:pt x="109" y="203"/>
                    <a:pt x="109" y="206"/>
                  </a:cubicBezTo>
                  <a:cubicBezTo>
                    <a:pt x="126" y="173"/>
                    <a:pt x="141" y="134"/>
                    <a:pt x="147" y="92"/>
                  </a:cubicBezTo>
                  <a:cubicBezTo>
                    <a:pt x="161" y="99"/>
                    <a:pt x="174" y="107"/>
                    <a:pt x="188" y="118"/>
                  </a:cubicBezTo>
                  <a:cubicBezTo>
                    <a:pt x="182" y="132"/>
                    <a:pt x="175" y="148"/>
                    <a:pt x="166" y="164"/>
                  </a:cubicBezTo>
                  <a:cubicBezTo>
                    <a:pt x="152" y="185"/>
                    <a:pt x="133" y="209"/>
                    <a:pt x="106" y="229"/>
                  </a:cubicBezTo>
                  <a:cubicBezTo>
                    <a:pt x="105" y="231"/>
                    <a:pt x="105" y="233"/>
                    <a:pt x="104" y="235"/>
                  </a:cubicBezTo>
                  <a:cubicBezTo>
                    <a:pt x="135" y="214"/>
                    <a:pt x="155" y="189"/>
                    <a:pt x="169" y="166"/>
                  </a:cubicBezTo>
                  <a:cubicBezTo>
                    <a:pt x="179" y="151"/>
                    <a:pt x="186" y="135"/>
                    <a:pt x="191" y="120"/>
                  </a:cubicBezTo>
                  <a:cubicBezTo>
                    <a:pt x="206" y="133"/>
                    <a:pt x="221" y="148"/>
                    <a:pt x="235" y="166"/>
                  </a:cubicBezTo>
                  <a:cubicBezTo>
                    <a:pt x="213" y="178"/>
                    <a:pt x="166" y="208"/>
                    <a:pt x="126" y="257"/>
                  </a:cubicBezTo>
                  <a:cubicBezTo>
                    <a:pt x="115" y="257"/>
                    <a:pt x="106" y="256"/>
                    <a:pt x="99" y="254"/>
                  </a:cubicBezTo>
                  <a:cubicBezTo>
                    <a:pt x="98" y="256"/>
                    <a:pt x="98" y="257"/>
                    <a:pt x="97" y="259"/>
                  </a:cubicBezTo>
                  <a:cubicBezTo>
                    <a:pt x="104" y="260"/>
                    <a:pt x="113" y="261"/>
                    <a:pt x="123" y="261"/>
                  </a:cubicBezTo>
                  <a:cubicBezTo>
                    <a:pt x="107" y="280"/>
                    <a:pt x="94" y="302"/>
                    <a:pt x="83" y="327"/>
                  </a:cubicBezTo>
                  <a:cubicBezTo>
                    <a:pt x="73" y="327"/>
                    <a:pt x="63" y="326"/>
                    <a:pt x="54" y="324"/>
                  </a:cubicBezTo>
                  <a:cubicBezTo>
                    <a:pt x="49" y="328"/>
                    <a:pt x="45" y="332"/>
                    <a:pt x="40" y="336"/>
                  </a:cubicBezTo>
                  <a:cubicBezTo>
                    <a:pt x="54" y="340"/>
                    <a:pt x="69" y="342"/>
                    <a:pt x="85" y="342"/>
                  </a:cubicBezTo>
                  <a:cubicBezTo>
                    <a:pt x="179" y="342"/>
                    <a:pt x="256" y="265"/>
                    <a:pt x="256" y="171"/>
                  </a:cubicBezTo>
                  <a:cubicBezTo>
                    <a:pt x="256" y="76"/>
                    <a:pt x="179" y="0"/>
                    <a:pt x="85" y="0"/>
                  </a:cubicBezTo>
                  <a:close/>
                  <a:moveTo>
                    <a:pt x="189" y="113"/>
                  </a:moveTo>
                  <a:cubicBezTo>
                    <a:pt x="176" y="103"/>
                    <a:pt x="162" y="94"/>
                    <a:pt x="148" y="88"/>
                  </a:cubicBezTo>
                  <a:cubicBezTo>
                    <a:pt x="151" y="69"/>
                    <a:pt x="152" y="49"/>
                    <a:pt x="150" y="29"/>
                  </a:cubicBezTo>
                  <a:cubicBezTo>
                    <a:pt x="169" y="38"/>
                    <a:pt x="186" y="50"/>
                    <a:pt x="200" y="66"/>
                  </a:cubicBezTo>
                  <a:cubicBezTo>
                    <a:pt x="199" y="74"/>
                    <a:pt x="196" y="92"/>
                    <a:pt x="189" y="113"/>
                  </a:cubicBezTo>
                  <a:close/>
                  <a:moveTo>
                    <a:pt x="193" y="116"/>
                  </a:moveTo>
                  <a:cubicBezTo>
                    <a:pt x="199" y="96"/>
                    <a:pt x="203" y="80"/>
                    <a:pt x="204" y="70"/>
                  </a:cubicBezTo>
                  <a:cubicBezTo>
                    <a:pt x="226" y="95"/>
                    <a:pt x="239" y="128"/>
                    <a:pt x="241" y="163"/>
                  </a:cubicBezTo>
                  <a:cubicBezTo>
                    <a:pt x="240" y="163"/>
                    <a:pt x="240" y="164"/>
                    <a:pt x="239" y="164"/>
                  </a:cubicBezTo>
                  <a:cubicBezTo>
                    <a:pt x="224" y="145"/>
                    <a:pt x="208" y="129"/>
                    <a:pt x="193" y="116"/>
                  </a:cubicBezTo>
                  <a:close/>
                  <a:moveTo>
                    <a:pt x="88" y="327"/>
                  </a:moveTo>
                  <a:cubicBezTo>
                    <a:pt x="99" y="302"/>
                    <a:pt x="113" y="280"/>
                    <a:pt x="128" y="261"/>
                  </a:cubicBezTo>
                  <a:cubicBezTo>
                    <a:pt x="130" y="261"/>
                    <a:pt x="133" y="261"/>
                    <a:pt x="136" y="261"/>
                  </a:cubicBezTo>
                  <a:cubicBezTo>
                    <a:pt x="160" y="261"/>
                    <a:pt x="190" y="258"/>
                    <a:pt x="222" y="247"/>
                  </a:cubicBezTo>
                  <a:cubicBezTo>
                    <a:pt x="195" y="294"/>
                    <a:pt x="145" y="326"/>
                    <a:pt x="88" y="327"/>
                  </a:cubicBezTo>
                  <a:close/>
                  <a:moveTo>
                    <a:pt x="131" y="257"/>
                  </a:moveTo>
                  <a:cubicBezTo>
                    <a:pt x="170" y="210"/>
                    <a:pt x="217" y="181"/>
                    <a:pt x="237" y="170"/>
                  </a:cubicBezTo>
                  <a:cubicBezTo>
                    <a:pt x="239" y="171"/>
                    <a:pt x="240" y="173"/>
                    <a:pt x="241" y="175"/>
                  </a:cubicBezTo>
                  <a:cubicBezTo>
                    <a:pt x="241" y="198"/>
                    <a:pt x="235" y="221"/>
                    <a:pt x="225" y="241"/>
                  </a:cubicBezTo>
                  <a:cubicBezTo>
                    <a:pt x="190" y="254"/>
                    <a:pt x="157" y="257"/>
                    <a:pt x="131" y="2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461" name="Google Shape;16461;p113"/>
          <p:cNvSpPr/>
          <p:nvPr/>
        </p:nvSpPr>
        <p:spPr>
          <a:xfrm>
            <a:off x="6279498" y="1345704"/>
            <a:ext cx="481191" cy="481190"/>
          </a:xfrm>
          <a:custGeom>
            <a:avLst/>
            <a:gdLst/>
            <a:ahLst/>
            <a:cxnLst/>
            <a:rect l="l" t="t" r="r" b="b"/>
            <a:pathLst>
              <a:path w="645" h="645" extrusionOk="0">
                <a:moveTo>
                  <a:pt x="322" y="0"/>
                </a:moveTo>
                <a:cubicBezTo>
                  <a:pt x="145" y="0"/>
                  <a:pt x="0" y="145"/>
                  <a:pt x="0" y="322"/>
                </a:cubicBezTo>
                <a:cubicBezTo>
                  <a:pt x="0" y="500"/>
                  <a:pt x="145" y="645"/>
                  <a:pt x="322" y="645"/>
                </a:cubicBezTo>
                <a:cubicBezTo>
                  <a:pt x="500" y="645"/>
                  <a:pt x="645" y="500"/>
                  <a:pt x="645" y="322"/>
                </a:cubicBezTo>
                <a:cubicBezTo>
                  <a:pt x="645" y="145"/>
                  <a:pt x="500" y="0"/>
                  <a:pt x="322" y="0"/>
                </a:cubicBezTo>
                <a:close/>
                <a:moveTo>
                  <a:pt x="616" y="307"/>
                </a:moveTo>
                <a:cubicBezTo>
                  <a:pt x="615" y="308"/>
                  <a:pt x="614" y="309"/>
                  <a:pt x="612" y="310"/>
                </a:cubicBezTo>
                <a:cubicBezTo>
                  <a:pt x="584" y="273"/>
                  <a:pt x="555" y="244"/>
                  <a:pt x="525" y="219"/>
                </a:cubicBezTo>
                <a:cubicBezTo>
                  <a:pt x="538" y="182"/>
                  <a:pt x="544" y="151"/>
                  <a:pt x="547" y="132"/>
                </a:cubicBezTo>
                <a:cubicBezTo>
                  <a:pt x="587" y="180"/>
                  <a:pt x="613" y="241"/>
                  <a:pt x="616" y="307"/>
                </a:cubicBezTo>
                <a:close/>
                <a:moveTo>
                  <a:pt x="603" y="315"/>
                </a:moveTo>
                <a:cubicBezTo>
                  <a:pt x="594" y="303"/>
                  <a:pt x="580" y="296"/>
                  <a:pt x="564" y="296"/>
                </a:cubicBezTo>
                <a:cubicBezTo>
                  <a:pt x="536" y="296"/>
                  <a:pt x="513" y="319"/>
                  <a:pt x="513" y="347"/>
                </a:cubicBezTo>
                <a:cubicBezTo>
                  <a:pt x="513" y="355"/>
                  <a:pt x="515" y="363"/>
                  <a:pt x="519" y="370"/>
                </a:cubicBezTo>
                <a:cubicBezTo>
                  <a:pt x="490" y="392"/>
                  <a:pt x="458" y="419"/>
                  <a:pt x="427" y="453"/>
                </a:cubicBezTo>
                <a:cubicBezTo>
                  <a:pt x="419" y="449"/>
                  <a:pt x="411" y="446"/>
                  <a:pt x="401" y="446"/>
                </a:cubicBezTo>
                <a:cubicBezTo>
                  <a:pt x="379" y="446"/>
                  <a:pt x="360" y="460"/>
                  <a:pt x="354" y="480"/>
                </a:cubicBezTo>
                <a:cubicBezTo>
                  <a:pt x="340" y="479"/>
                  <a:pt x="330" y="477"/>
                  <a:pt x="321" y="475"/>
                </a:cubicBezTo>
                <a:cubicBezTo>
                  <a:pt x="321" y="475"/>
                  <a:pt x="321" y="474"/>
                  <a:pt x="321" y="474"/>
                </a:cubicBezTo>
                <a:cubicBezTo>
                  <a:pt x="321" y="473"/>
                  <a:pt x="321" y="472"/>
                  <a:pt x="321" y="471"/>
                </a:cubicBezTo>
                <a:cubicBezTo>
                  <a:pt x="322" y="469"/>
                  <a:pt x="324" y="467"/>
                  <a:pt x="325" y="464"/>
                </a:cubicBezTo>
                <a:cubicBezTo>
                  <a:pt x="401" y="422"/>
                  <a:pt x="450" y="365"/>
                  <a:pt x="481" y="314"/>
                </a:cubicBezTo>
                <a:cubicBezTo>
                  <a:pt x="499" y="284"/>
                  <a:pt x="513" y="254"/>
                  <a:pt x="522" y="227"/>
                </a:cubicBezTo>
                <a:cubicBezTo>
                  <a:pt x="551" y="251"/>
                  <a:pt x="579" y="279"/>
                  <a:pt x="605" y="314"/>
                </a:cubicBezTo>
                <a:cubicBezTo>
                  <a:pt x="604" y="314"/>
                  <a:pt x="604" y="314"/>
                  <a:pt x="603" y="315"/>
                </a:cubicBezTo>
                <a:close/>
                <a:moveTo>
                  <a:pt x="119" y="318"/>
                </a:moveTo>
                <a:cubicBezTo>
                  <a:pt x="136" y="264"/>
                  <a:pt x="159" y="218"/>
                  <a:pt x="183" y="181"/>
                </a:cubicBezTo>
                <a:cubicBezTo>
                  <a:pt x="189" y="183"/>
                  <a:pt x="196" y="185"/>
                  <a:pt x="203" y="185"/>
                </a:cubicBezTo>
                <a:cubicBezTo>
                  <a:pt x="209" y="185"/>
                  <a:pt x="215" y="183"/>
                  <a:pt x="221" y="181"/>
                </a:cubicBezTo>
                <a:cubicBezTo>
                  <a:pt x="240" y="210"/>
                  <a:pt x="259" y="245"/>
                  <a:pt x="275" y="288"/>
                </a:cubicBezTo>
                <a:cubicBezTo>
                  <a:pt x="282" y="285"/>
                  <a:pt x="282" y="285"/>
                  <a:pt x="282" y="285"/>
                </a:cubicBezTo>
                <a:cubicBezTo>
                  <a:pt x="266" y="240"/>
                  <a:pt x="247" y="205"/>
                  <a:pt x="229" y="177"/>
                </a:cubicBezTo>
                <a:cubicBezTo>
                  <a:pt x="243" y="169"/>
                  <a:pt x="253" y="152"/>
                  <a:pt x="253" y="134"/>
                </a:cubicBezTo>
                <a:cubicBezTo>
                  <a:pt x="253" y="132"/>
                  <a:pt x="253" y="131"/>
                  <a:pt x="253" y="129"/>
                </a:cubicBezTo>
                <a:cubicBezTo>
                  <a:pt x="257" y="129"/>
                  <a:pt x="260" y="130"/>
                  <a:pt x="263" y="130"/>
                </a:cubicBezTo>
                <a:cubicBezTo>
                  <a:pt x="302" y="131"/>
                  <a:pt x="345" y="138"/>
                  <a:pt x="391" y="154"/>
                </a:cubicBezTo>
                <a:cubicBezTo>
                  <a:pt x="395" y="174"/>
                  <a:pt x="409" y="189"/>
                  <a:pt x="428" y="194"/>
                </a:cubicBezTo>
                <a:cubicBezTo>
                  <a:pt x="427" y="200"/>
                  <a:pt x="426" y="206"/>
                  <a:pt x="425" y="212"/>
                </a:cubicBezTo>
                <a:cubicBezTo>
                  <a:pt x="427" y="213"/>
                  <a:pt x="430" y="215"/>
                  <a:pt x="432" y="217"/>
                </a:cubicBezTo>
                <a:cubicBezTo>
                  <a:pt x="433" y="210"/>
                  <a:pt x="435" y="203"/>
                  <a:pt x="436" y="196"/>
                </a:cubicBezTo>
                <a:cubicBezTo>
                  <a:pt x="438" y="196"/>
                  <a:pt x="440" y="196"/>
                  <a:pt x="441" y="196"/>
                </a:cubicBezTo>
                <a:cubicBezTo>
                  <a:pt x="451" y="196"/>
                  <a:pt x="460" y="193"/>
                  <a:pt x="467" y="189"/>
                </a:cubicBezTo>
                <a:cubicBezTo>
                  <a:pt x="483" y="199"/>
                  <a:pt x="500" y="210"/>
                  <a:pt x="516" y="222"/>
                </a:cubicBezTo>
                <a:cubicBezTo>
                  <a:pt x="506" y="249"/>
                  <a:pt x="493" y="280"/>
                  <a:pt x="474" y="310"/>
                </a:cubicBezTo>
                <a:cubicBezTo>
                  <a:pt x="445" y="357"/>
                  <a:pt x="401" y="409"/>
                  <a:pt x="334" y="450"/>
                </a:cubicBezTo>
                <a:cubicBezTo>
                  <a:pt x="337" y="445"/>
                  <a:pt x="340" y="441"/>
                  <a:pt x="343" y="436"/>
                </a:cubicBezTo>
                <a:cubicBezTo>
                  <a:pt x="355" y="415"/>
                  <a:pt x="367" y="392"/>
                  <a:pt x="379" y="367"/>
                </a:cubicBezTo>
                <a:cubicBezTo>
                  <a:pt x="376" y="367"/>
                  <a:pt x="373" y="367"/>
                  <a:pt x="370" y="366"/>
                </a:cubicBezTo>
                <a:cubicBezTo>
                  <a:pt x="359" y="390"/>
                  <a:pt x="347" y="412"/>
                  <a:pt x="336" y="432"/>
                </a:cubicBezTo>
                <a:cubicBezTo>
                  <a:pt x="330" y="441"/>
                  <a:pt x="325" y="450"/>
                  <a:pt x="319" y="458"/>
                </a:cubicBezTo>
                <a:cubicBezTo>
                  <a:pt x="319" y="459"/>
                  <a:pt x="319" y="459"/>
                  <a:pt x="319" y="459"/>
                </a:cubicBezTo>
                <a:cubicBezTo>
                  <a:pt x="318" y="456"/>
                  <a:pt x="317" y="453"/>
                  <a:pt x="315" y="450"/>
                </a:cubicBezTo>
                <a:cubicBezTo>
                  <a:pt x="314" y="425"/>
                  <a:pt x="311" y="402"/>
                  <a:pt x="307" y="380"/>
                </a:cubicBezTo>
                <a:cubicBezTo>
                  <a:pt x="307" y="380"/>
                  <a:pt x="307" y="380"/>
                  <a:pt x="307" y="380"/>
                </a:cubicBezTo>
                <a:cubicBezTo>
                  <a:pt x="302" y="370"/>
                  <a:pt x="302" y="370"/>
                  <a:pt x="302" y="370"/>
                </a:cubicBezTo>
                <a:cubicBezTo>
                  <a:pt x="299" y="377"/>
                  <a:pt x="299" y="377"/>
                  <a:pt x="299" y="377"/>
                </a:cubicBezTo>
                <a:cubicBezTo>
                  <a:pt x="298" y="377"/>
                  <a:pt x="298" y="377"/>
                  <a:pt x="298" y="377"/>
                </a:cubicBezTo>
                <a:cubicBezTo>
                  <a:pt x="302" y="397"/>
                  <a:pt x="305" y="417"/>
                  <a:pt x="306" y="438"/>
                </a:cubicBezTo>
                <a:cubicBezTo>
                  <a:pt x="297" y="429"/>
                  <a:pt x="285" y="424"/>
                  <a:pt x="271" y="424"/>
                </a:cubicBezTo>
                <a:cubicBezTo>
                  <a:pt x="254" y="424"/>
                  <a:pt x="239" y="432"/>
                  <a:pt x="230" y="444"/>
                </a:cubicBezTo>
                <a:cubicBezTo>
                  <a:pt x="196" y="428"/>
                  <a:pt x="167" y="408"/>
                  <a:pt x="142" y="388"/>
                </a:cubicBezTo>
                <a:cubicBezTo>
                  <a:pt x="146" y="381"/>
                  <a:pt x="148" y="372"/>
                  <a:pt x="148" y="363"/>
                </a:cubicBezTo>
                <a:cubicBezTo>
                  <a:pt x="148" y="343"/>
                  <a:pt x="136" y="326"/>
                  <a:pt x="119" y="318"/>
                </a:cubicBezTo>
                <a:close/>
                <a:moveTo>
                  <a:pt x="540" y="124"/>
                </a:moveTo>
                <a:cubicBezTo>
                  <a:pt x="538" y="140"/>
                  <a:pt x="533" y="173"/>
                  <a:pt x="519" y="214"/>
                </a:cubicBezTo>
                <a:cubicBezTo>
                  <a:pt x="504" y="203"/>
                  <a:pt x="489" y="193"/>
                  <a:pt x="474" y="184"/>
                </a:cubicBezTo>
                <a:cubicBezTo>
                  <a:pt x="485" y="175"/>
                  <a:pt x="492" y="161"/>
                  <a:pt x="492" y="146"/>
                </a:cubicBezTo>
                <a:cubicBezTo>
                  <a:pt x="492" y="120"/>
                  <a:pt x="472" y="98"/>
                  <a:pt x="447" y="95"/>
                </a:cubicBezTo>
                <a:cubicBezTo>
                  <a:pt x="447" y="82"/>
                  <a:pt x="447" y="69"/>
                  <a:pt x="446" y="55"/>
                </a:cubicBezTo>
                <a:cubicBezTo>
                  <a:pt x="482" y="72"/>
                  <a:pt x="514" y="96"/>
                  <a:pt x="540" y="124"/>
                </a:cubicBezTo>
                <a:close/>
                <a:moveTo>
                  <a:pt x="328" y="28"/>
                </a:moveTo>
                <a:cubicBezTo>
                  <a:pt x="367" y="29"/>
                  <a:pt x="404" y="37"/>
                  <a:pt x="438" y="52"/>
                </a:cubicBezTo>
                <a:cubicBezTo>
                  <a:pt x="439" y="66"/>
                  <a:pt x="439" y="81"/>
                  <a:pt x="439" y="95"/>
                </a:cubicBezTo>
                <a:cubicBezTo>
                  <a:pt x="412" y="96"/>
                  <a:pt x="391" y="118"/>
                  <a:pt x="391" y="145"/>
                </a:cubicBezTo>
                <a:cubicBezTo>
                  <a:pt x="345" y="130"/>
                  <a:pt x="302" y="123"/>
                  <a:pt x="264" y="122"/>
                </a:cubicBezTo>
                <a:cubicBezTo>
                  <a:pt x="260" y="121"/>
                  <a:pt x="256" y="121"/>
                  <a:pt x="252" y="121"/>
                </a:cubicBezTo>
                <a:cubicBezTo>
                  <a:pt x="250" y="115"/>
                  <a:pt x="247" y="109"/>
                  <a:pt x="243" y="103"/>
                </a:cubicBezTo>
                <a:cubicBezTo>
                  <a:pt x="278" y="65"/>
                  <a:pt x="310" y="41"/>
                  <a:pt x="328" y="28"/>
                </a:cubicBezTo>
                <a:close/>
                <a:moveTo>
                  <a:pt x="314" y="28"/>
                </a:moveTo>
                <a:cubicBezTo>
                  <a:pt x="295" y="42"/>
                  <a:pt x="267" y="65"/>
                  <a:pt x="237" y="97"/>
                </a:cubicBezTo>
                <a:cubicBezTo>
                  <a:pt x="228" y="89"/>
                  <a:pt x="216" y="83"/>
                  <a:pt x="203" y="83"/>
                </a:cubicBezTo>
                <a:cubicBezTo>
                  <a:pt x="187" y="83"/>
                  <a:pt x="174" y="90"/>
                  <a:pt x="164" y="101"/>
                </a:cubicBezTo>
                <a:cubicBezTo>
                  <a:pt x="157" y="95"/>
                  <a:pt x="151" y="90"/>
                  <a:pt x="147" y="86"/>
                </a:cubicBezTo>
                <a:cubicBezTo>
                  <a:pt x="194" y="51"/>
                  <a:pt x="251" y="30"/>
                  <a:pt x="314" y="28"/>
                </a:cubicBezTo>
                <a:close/>
                <a:moveTo>
                  <a:pt x="140" y="91"/>
                </a:moveTo>
                <a:cubicBezTo>
                  <a:pt x="144" y="95"/>
                  <a:pt x="151" y="100"/>
                  <a:pt x="159" y="108"/>
                </a:cubicBezTo>
                <a:cubicBezTo>
                  <a:pt x="156" y="114"/>
                  <a:pt x="153" y="121"/>
                  <a:pt x="152" y="129"/>
                </a:cubicBezTo>
                <a:cubicBezTo>
                  <a:pt x="126" y="134"/>
                  <a:pt x="104" y="139"/>
                  <a:pt x="88" y="144"/>
                </a:cubicBezTo>
                <a:cubicBezTo>
                  <a:pt x="103" y="124"/>
                  <a:pt x="121" y="107"/>
                  <a:pt x="140" y="91"/>
                </a:cubicBezTo>
                <a:close/>
                <a:moveTo>
                  <a:pt x="80" y="155"/>
                </a:moveTo>
                <a:cubicBezTo>
                  <a:pt x="96" y="150"/>
                  <a:pt x="121" y="143"/>
                  <a:pt x="152" y="137"/>
                </a:cubicBezTo>
                <a:cubicBezTo>
                  <a:pt x="153" y="154"/>
                  <a:pt x="163" y="168"/>
                  <a:pt x="176" y="177"/>
                </a:cubicBezTo>
                <a:cubicBezTo>
                  <a:pt x="152" y="214"/>
                  <a:pt x="129" y="260"/>
                  <a:pt x="112" y="315"/>
                </a:cubicBezTo>
                <a:cubicBezTo>
                  <a:pt x="107" y="314"/>
                  <a:pt x="102" y="313"/>
                  <a:pt x="97" y="313"/>
                </a:cubicBezTo>
                <a:cubicBezTo>
                  <a:pt x="88" y="313"/>
                  <a:pt x="80" y="315"/>
                  <a:pt x="73" y="319"/>
                </a:cubicBezTo>
                <a:cubicBezTo>
                  <a:pt x="54" y="297"/>
                  <a:pt x="41" y="277"/>
                  <a:pt x="34" y="265"/>
                </a:cubicBezTo>
                <a:cubicBezTo>
                  <a:pt x="42" y="225"/>
                  <a:pt x="58" y="188"/>
                  <a:pt x="80" y="155"/>
                </a:cubicBezTo>
                <a:close/>
                <a:moveTo>
                  <a:pt x="28" y="322"/>
                </a:moveTo>
                <a:cubicBezTo>
                  <a:pt x="28" y="307"/>
                  <a:pt x="29" y="292"/>
                  <a:pt x="31" y="277"/>
                </a:cubicBezTo>
                <a:cubicBezTo>
                  <a:pt x="39" y="289"/>
                  <a:pt x="51" y="305"/>
                  <a:pt x="66" y="324"/>
                </a:cubicBezTo>
                <a:cubicBezTo>
                  <a:pt x="54" y="333"/>
                  <a:pt x="47" y="347"/>
                  <a:pt x="47" y="363"/>
                </a:cubicBezTo>
                <a:cubicBezTo>
                  <a:pt x="47" y="389"/>
                  <a:pt x="66" y="410"/>
                  <a:pt x="91" y="413"/>
                </a:cubicBezTo>
                <a:cubicBezTo>
                  <a:pt x="88" y="440"/>
                  <a:pt x="86" y="468"/>
                  <a:pt x="86" y="498"/>
                </a:cubicBezTo>
                <a:cubicBezTo>
                  <a:pt x="50" y="449"/>
                  <a:pt x="28" y="388"/>
                  <a:pt x="28" y="322"/>
                </a:cubicBezTo>
                <a:close/>
                <a:moveTo>
                  <a:pt x="94" y="509"/>
                </a:moveTo>
                <a:cubicBezTo>
                  <a:pt x="93" y="475"/>
                  <a:pt x="95" y="444"/>
                  <a:pt x="99" y="414"/>
                </a:cubicBezTo>
                <a:cubicBezTo>
                  <a:pt x="115" y="413"/>
                  <a:pt x="128" y="406"/>
                  <a:pt x="137" y="394"/>
                </a:cubicBezTo>
                <a:cubicBezTo>
                  <a:pt x="163" y="415"/>
                  <a:pt x="192" y="435"/>
                  <a:pt x="226" y="451"/>
                </a:cubicBezTo>
                <a:cubicBezTo>
                  <a:pt x="222" y="458"/>
                  <a:pt x="220" y="466"/>
                  <a:pt x="220" y="474"/>
                </a:cubicBezTo>
                <a:cubicBezTo>
                  <a:pt x="220" y="483"/>
                  <a:pt x="222" y="490"/>
                  <a:pt x="226" y="497"/>
                </a:cubicBezTo>
                <a:cubicBezTo>
                  <a:pt x="190" y="508"/>
                  <a:pt x="149" y="516"/>
                  <a:pt x="104" y="519"/>
                </a:cubicBezTo>
                <a:cubicBezTo>
                  <a:pt x="101" y="516"/>
                  <a:pt x="97" y="512"/>
                  <a:pt x="94" y="509"/>
                </a:cubicBezTo>
                <a:close/>
                <a:moveTo>
                  <a:pt x="111" y="527"/>
                </a:moveTo>
                <a:cubicBezTo>
                  <a:pt x="155" y="523"/>
                  <a:pt x="195" y="515"/>
                  <a:pt x="230" y="504"/>
                </a:cubicBezTo>
                <a:cubicBezTo>
                  <a:pt x="239" y="517"/>
                  <a:pt x="254" y="525"/>
                  <a:pt x="271" y="525"/>
                </a:cubicBezTo>
                <a:cubicBezTo>
                  <a:pt x="272" y="525"/>
                  <a:pt x="273" y="525"/>
                  <a:pt x="274" y="525"/>
                </a:cubicBezTo>
                <a:cubicBezTo>
                  <a:pt x="247" y="561"/>
                  <a:pt x="225" y="586"/>
                  <a:pt x="215" y="597"/>
                </a:cubicBezTo>
                <a:cubicBezTo>
                  <a:pt x="175" y="581"/>
                  <a:pt x="140" y="557"/>
                  <a:pt x="111" y="527"/>
                </a:cubicBezTo>
                <a:close/>
                <a:moveTo>
                  <a:pt x="319" y="617"/>
                </a:moveTo>
                <a:cubicBezTo>
                  <a:pt x="286" y="616"/>
                  <a:pt x="253" y="610"/>
                  <a:pt x="223" y="600"/>
                </a:cubicBezTo>
                <a:cubicBezTo>
                  <a:pt x="235" y="587"/>
                  <a:pt x="258" y="560"/>
                  <a:pt x="286" y="522"/>
                </a:cubicBezTo>
                <a:cubicBezTo>
                  <a:pt x="304" y="517"/>
                  <a:pt x="317" y="502"/>
                  <a:pt x="321" y="483"/>
                </a:cubicBezTo>
                <a:cubicBezTo>
                  <a:pt x="329" y="485"/>
                  <a:pt x="339" y="487"/>
                  <a:pt x="352" y="488"/>
                </a:cubicBezTo>
                <a:cubicBezTo>
                  <a:pt x="351" y="491"/>
                  <a:pt x="351" y="494"/>
                  <a:pt x="351" y="497"/>
                </a:cubicBezTo>
                <a:cubicBezTo>
                  <a:pt x="351" y="510"/>
                  <a:pt x="356" y="523"/>
                  <a:pt x="365" y="532"/>
                </a:cubicBezTo>
                <a:cubicBezTo>
                  <a:pt x="348" y="558"/>
                  <a:pt x="332" y="586"/>
                  <a:pt x="319" y="617"/>
                </a:cubicBezTo>
                <a:close/>
                <a:moveTo>
                  <a:pt x="328" y="617"/>
                </a:moveTo>
                <a:cubicBezTo>
                  <a:pt x="340" y="588"/>
                  <a:pt x="355" y="561"/>
                  <a:pt x="371" y="537"/>
                </a:cubicBezTo>
                <a:cubicBezTo>
                  <a:pt x="379" y="543"/>
                  <a:pt x="390" y="547"/>
                  <a:pt x="401" y="547"/>
                </a:cubicBezTo>
                <a:cubicBezTo>
                  <a:pt x="429" y="547"/>
                  <a:pt x="452" y="525"/>
                  <a:pt x="452" y="497"/>
                </a:cubicBezTo>
                <a:cubicBezTo>
                  <a:pt x="452" y="495"/>
                  <a:pt x="452" y="493"/>
                  <a:pt x="452" y="491"/>
                </a:cubicBezTo>
                <a:cubicBezTo>
                  <a:pt x="491" y="489"/>
                  <a:pt x="535" y="481"/>
                  <a:pt x="580" y="465"/>
                </a:cubicBezTo>
                <a:cubicBezTo>
                  <a:pt x="531" y="554"/>
                  <a:pt x="436" y="615"/>
                  <a:pt x="328" y="617"/>
                </a:cubicBezTo>
                <a:close/>
                <a:moveTo>
                  <a:pt x="450" y="483"/>
                </a:moveTo>
                <a:cubicBezTo>
                  <a:pt x="447" y="473"/>
                  <a:pt x="441" y="464"/>
                  <a:pt x="433" y="457"/>
                </a:cubicBezTo>
                <a:cubicBezTo>
                  <a:pt x="463" y="425"/>
                  <a:pt x="495" y="398"/>
                  <a:pt x="523" y="377"/>
                </a:cubicBezTo>
                <a:cubicBezTo>
                  <a:pt x="532" y="389"/>
                  <a:pt x="547" y="397"/>
                  <a:pt x="564" y="397"/>
                </a:cubicBezTo>
                <a:cubicBezTo>
                  <a:pt x="592" y="397"/>
                  <a:pt x="614" y="375"/>
                  <a:pt x="614" y="347"/>
                </a:cubicBezTo>
                <a:cubicBezTo>
                  <a:pt x="614" y="338"/>
                  <a:pt x="612" y="329"/>
                  <a:pt x="607" y="321"/>
                </a:cubicBezTo>
                <a:cubicBezTo>
                  <a:pt x="608" y="321"/>
                  <a:pt x="609" y="320"/>
                  <a:pt x="610" y="320"/>
                </a:cubicBezTo>
                <a:cubicBezTo>
                  <a:pt x="612" y="323"/>
                  <a:pt x="614" y="326"/>
                  <a:pt x="617" y="330"/>
                </a:cubicBezTo>
                <a:cubicBezTo>
                  <a:pt x="615" y="374"/>
                  <a:pt x="604" y="416"/>
                  <a:pt x="586" y="454"/>
                </a:cubicBezTo>
                <a:cubicBezTo>
                  <a:pt x="538" y="473"/>
                  <a:pt x="491" y="481"/>
                  <a:pt x="450" y="483"/>
                </a:cubicBezTo>
                <a:close/>
                <a:moveTo>
                  <a:pt x="457" y="122"/>
                </a:moveTo>
                <a:cubicBezTo>
                  <a:pt x="459" y="120"/>
                  <a:pt x="463" y="120"/>
                  <a:pt x="465" y="122"/>
                </a:cubicBezTo>
                <a:cubicBezTo>
                  <a:pt x="467" y="124"/>
                  <a:pt x="467" y="128"/>
                  <a:pt x="465" y="130"/>
                </a:cubicBezTo>
                <a:cubicBezTo>
                  <a:pt x="451" y="144"/>
                  <a:pt x="449" y="146"/>
                  <a:pt x="449" y="146"/>
                </a:cubicBezTo>
                <a:cubicBezTo>
                  <a:pt x="463" y="160"/>
                  <a:pt x="465" y="162"/>
                  <a:pt x="465" y="162"/>
                </a:cubicBezTo>
                <a:cubicBezTo>
                  <a:pt x="467" y="164"/>
                  <a:pt x="467" y="167"/>
                  <a:pt x="465" y="169"/>
                </a:cubicBezTo>
                <a:cubicBezTo>
                  <a:pt x="463" y="172"/>
                  <a:pt x="459" y="172"/>
                  <a:pt x="457" y="169"/>
                </a:cubicBezTo>
                <a:cubicBezTo>
                  <a:pt x="443" y="155"/>
                  <a:pt x="441" y="153"/>
                  <a:pt x="441" y="153"/>
                </a:cubicBezTo>
                <a:cubicBezTo>
                  <a:pt x="427" y="167"/>
                  <a:pt x="425" y="169"/>
                  <a:pt x="425" y="169"/>
                </a:cubicBezTo>
                <a:cubicBezTo>
                  <a:pt x="423" y="172"/>
                  <a:pt x="420" y="172"/>
                  <a:pt x="417" y="169"/>
                </a:cubicBezTo>
                <a:cubicBezTo>
                  <a:pt x="415" y="167"/>
                  <a:pt x="415" y="164"/>
                  <a:pt x="417" y="162"/>
                </a:cubicBezTo>
                <a:cubicBezTo>
                  <a:pt x="431" y="148"/>
                  <a:pt x="433" y="146"/>
                  <a:pt x="433" y="146"/>
                </a:cubicBezTo>
                <a:cubicBezTo>
                  <a:pt x="419" y="132"/>
                  <a:pt x="417" y="129"/>
                  <a:pt x="417" y="129"/>
                </a:cubicBezTo>
                <a:cubicBezTo>
                  <a:pt x="415" y="127"/>
                  <a:pt x="415" y="124"/>
                  <a:pt x="417" y="122"/>
                </a:cubicBezTo>
                <a:cubicBezTo>
                  <a:pt x="420" y="119"/>
                  <a:pt x="423" y="119"/>
                  <a:pt x="425" y="122"/>
                </a:cubicBezTo>
                <a:cubicBezTo>
                  <a:pt x="439" y="136"/>
                  <a:pt x="441" y="138"/>
                  <a:pt x="441" y="138"/>
                </a:cubicBezTo>
                <a:lnTo>
                  <a:pt x="457" y="122"/>
                </a:lnTo>
                <a:close/>
                <a:moveTo>
                  <a:pt x="580" y="323"/>
                </a:moveTo>
                <a:cubicBezTo>
                  <a:pt x="582" y="321"/>
                  <a:pt x="586" y="321"/>
                  <a:pt x="588" y="323"/>
                </a:cubicBezTo>
                <a:cubicBezTo>
                  <a:pt x="590" y="325"/>
                  <a:pt x="590" y="329"/>
                  <a:pt x="588" y="331"/>
                </a:cubicBezTo>
                <a:cubicBezTo>
                  <a:pt x="574" y="345"/>
                  <a:pt x="572" y="347"/>
                  <a:pt x="572" y="347"/>
                </a:cubicBezTo>
                <a:cubicBezTo>
                  <a:pt x="586" y="361"/>
                  <a:pt x="588" y="363"/>
                  <a:pt x="588" y="363"/>
                </a:cubicBezTo>
                <a:cubicBezTo>
                  <a:pt x="590" y="365"/>
                  <a:pt x="590" y="369"/>
                  <a:pt x="588" y="371"/>
                </a:cubicBezTo>
                <a:cubicBezTo>
                  <a:pt x="586" y="373"/>
                  <a:pt x="582" y="373"/>
                  <a:pt x="580" y="371"/>
                </a:cubicBezTo>
                <a:cubicBezTo>
                  <a:pt x="566" y="357"/>
                  <a:pt x="564" y="355"/>
                  <a:pt x="564" y="355"/>
                </a:cubicBezTo>
                <a:cubicBezTo>
                  <a:pt x="550" y="369"/>
                  <a:pt x="548" y="371"/>
                  <a:pt x="548" y="371"/>
                </a:cubicBezTo>
                <a:cubicBezTo>
                  <a:pt x="546" y="373"/>
                  <a:pt x="542" y="373"/>
                  <a:pt x="540" y="371"/>
                </a:cubicBezTo>
                <a:cubicBezTo>
                  <a:pt x="538" y="369"/>
                  <a:pt x="538" y="365"/>
                  <a:pt x="540" y="363"/>
                </a:cubicBezTo>
                <a:cubicBezTo>
                  <a:pt x="554" y="349"/>
                  <a:pt x="556" y="347"/>
                  <a:pt x="556" y="347"/>
                </a:cubicBezTo>
                <a:cubicBezTo>
                  <a:pt x="542" y="333"/>
                  <a:pt x="540" y="331"/>
                  <a:pt x="540" y="331"/>
                </a:cubicBezTo>
                <a:cubicBezTo>
                  <a:pt x="538" y="329"/>
                  <a:pt x="538" y="325"/>
                  <a:pt x="540" y="323"/>
                </a:cubicBezTo>
                <a:cubicBezTo>
                  <a:pt x="542" y="321"/>
                  <a:pt x="546" y="321"/>
                  <a:pt x="548" y="323"/>
                </a:cubicBezTo>
                <a:cubicBezTo>
                  <a:pt x="562" y="337"/>
                  <a:pt x="564" y="339"/>
                  <a:pt x="564" y="339"/>
                </a:cubicBezTo>
                <a:lnTo>
                  <a:pt x="580" y="323"/>
                </a:lnTo>
                <a:close/>
                <a:moveTo>
                  <a:pt x="287" y="450"/>
                </a:moveTo>
                <a:cubicBezTo>
                  <a:pt x="289" y="448"/>
                  <a:pt x="292" y="448"/>
                  <a:pt x="295" y="450"/>
                </a:cubicBezTo>
                <a:cubicBezTo>
                  <a:pt x="297" y="453"/>
                  <a:pt x="297" y="456"/>
                  <a:pt x="295" y="458"/>
                </a:cubicBezTo>
                <a:cubicBezTo>
                  <a:pt x="281" y="472"/>
                  <a:pt x="279" y="474"/>
                  <a:pt x="279" y="474"/>
                </a:cubicBezTo>
                <a:cubicBezTo>
                  <a:pt x="293" y="488"/>
                  <a:pt x="295" y="490"/>
                  <a:pt x="295" y="490"/>
                </a:cubicBezTo>
                <a:cubicBezTo>
                  <a:pt x="297" y="492"/>
                  <a:pt x="297" y="496"/>
                  <a:pt x="295" y="498"/>
                </a:cubicBezTo>
                <a:cubicBezTo>
                  <a:pt x="292" y="500"/>
                  <a:pt x="289" y="500"/>
                  <a:pt x="287" y="498"/>
                </a:cubicBezTo>
                <a:cubicBezTo>
                  <a:pt x="273" y="484"/>
                  <a:pt x="271" y="482"/>
                  <a:pt x="271" y="482"/>
                </a:cubicBezTo>
                <a:cubicBezTo>
                  <a:pt x="257" y="496"/>
                  <a:pt x="255" y="498"/>
                  <a:pt x="255" y="498"/>
                </a:cubicBezTo>
                <a:cubicBezTo>
                  <a:pt x="252" y="500"/>
                  <a:pt x="249" y="500"/>
                  <a:pt x="247" y="498"/>
                </a:cubicBezTo>
                <a:cubicBezTo>
                  <a:pt x="245" y="496"/>
                  <a:pt x="245" y="492"/>
                  <a:pt x="247" y="490"/>
                </a:cubicBezTo>
                <a:cubicBezTo>
                  <a:pt x="261" y="476"/>
                  <a:pt x="263" y="474"/>
                  <a:pt x="263" y="474"/>
                </a:cubicBezTo>
                <a:cubicBezTo>
                  <a:pt x="249" y="460"/>
                  <a:pt x="247" y="458"/>
                  <a:pt x="247" y="458"/>
                </a:cubicBezTo>
                <a:cubicBezTo>
                  <a:pt x="245" y="456"/>
                  <a:pt x="245" y="452"/>
                  <a:pt x="247" y="450"/>
                </a:cubicBezTo>
                <a:cubicBezTo>
                  <a:pt x="249" y="448"/>
                  <a:pt x="252" y="448"/>
                  <a:pt x="255" y="450"/>
                </a:cubicBezTo>
                <a:cubicBezTo>
                  <a:pt x="269" y="464"/>
                  <a:pt x="271" y="466"/>
                  <a:pt x="271" y="466"/>
                </a:cubicBezTo>
                <a:lnTo>
                  <a:pt x="287" y="450"/>
                </a:lnTo>
                <a:close/>
                <a:moveTo>
                  <a:pt x="221" y="113"/>
                </a:moveTo>
                <a:cubicBezTo>
                  <a:pt x="196" y="147"/>
                  <a:pt x="196" y="147"/>
                  <a:pt x="196" y="147"/>
                </a:cubicBezTo>
                <a:cubicBezTo>
                  <a:pt x="179" y="131"/>
                  <a:pt x="179" y="131"/>
                  <a:pt x="179" y="131"/>
                </a:cubicBezTo>
                <a:cubicBezTo>
                  <a:pt x="177" y="129"/>
                  <a:pt x="173" y="129"/>
                  <a:pt x="171" y="131"/>
                </a:cubicBezTo>
                <a:cubicBezTo>
                  <a:pt x="169" y="134"/>
                  <a:pt x="169" y="137"/>
                  <a:pt x="172" y="139"/>
                </a:cubicBezTo>
                <a:cubicBezTo>
                  <a:pt x="193" y="160"/>
                  <a:pt x="193" y="160"/>
                  <a:pt x="193" y="160"/>
                </a:cubicBezTo>
                <a:cubicBezTo>
                  <a:pt x="194" y="161"/>
                  <a:pt x="195" y="161"/>
                  <a:pt x="197" y="161"/>
                </a:cubicBezTo>
                <a:cubicBezTo>
                  <a:pt x="197" y="161"/>
                  <a:pt x="197" y="161"/>
                  <a:pt x="197" y="161"/>
                </a:cubicBezTo>
                <a:cubicBezTo>
                  <a:pt x="199" y="161"/>
                  <a:pt x="200" y="160"/>
                  <a:pt x="201" y="159"/>
                </a:cubicBezTo>
                <a:cubicBezTo>
                  <a:pt x="231" y="120"/>
                  <a:pt x="231" y="120"/>
                  <a:pt x="231" y="120"/>
                </a:cubicBezTo>
                <a:cubicBezTo>
                  <a:pt x="232" y="117"/>
                  <a:pt x="232" y="114"/>
                  <a:pt x="229" y="112"/>
                </a:cubicBezTo>
                <a:cubicBezTo>
                  <a:pt x="227" y="110"/>
                  <a:pt x="223" y="111"/>
                  <a:pt x="221" y="113"/>
                </a:cubicBezTo>
                <a:close/>
                <a:moveTo>
                  <a:pt x="420" y="476"/>
                </a:moveTo>
                <a:cubicBezTo>
                  <a:pt x="394" y="510"/>
                  <a:pt x="394" y="510"/>
                  <a:pt x="394" y="510"/>
                </a:cubicBezTo>
                <a:cubicBezTo>
                  <a:pt x="378" y="494"/>
                  <a:pt x="378" y="494"/>
                  <a:pt x="378" y="494"/>
                </a:cubicBezTo>
                <a:cubicBezTo>
                  <a:pt x="376" y="492"/>
                  <a:pt x="372" y="492"/>
                  <a:pt x="370" y="494"/>
                </a:cubicBezTo>
                <a:cubicBezTo>
                  <a:pt x="368" y="496"/>
                  <a:pt x="368" y="500"/>
                  <a:pt x="370" y="502"/>
                </a:cubicBezTo>
                <a:cubicBezTo>
                  <a:pt x="391" y="522"/>
                  <a:pt x="391" y="522"/>
                  <a:pt x="391" y="522"/>
                </a:cubicBezTo>
                <a:cubicBezTo>
                  <a:pt x="392" y="523"/>
                  <a:pt x="394" y="524"/>
                  <a:pt x="395" y="524"/>
                </a:cubicBezTo>
                <a:cubicBezTo>
                  <a:pt x="395" y="524"/>
                  <a:pt x="396" y="524"/>
                  <a:pt x="396" y="524"/>
                </a:cubicBezTo>
                <a:cubicBezTo>
                  <a:pt x="397" y="524"/>
                  <a:pt x="399" y="523"/>
                  <a:pt x="400" y="522"/>
                </a:cubicBezTo>
                <a:cubicBezTo>
                  <a:pt x="429" y="483"/>
                  <a:pt x="429" y="483"/>
                  <a:pt x="429" y="483"/>
                </a:cubicBezTo>
                <a:cubicBezTo>
                  <a:pt x="431" y="480"/>
                  <a:pt x="431" y="477"/>
                  <a:pt x="428" y="475"/>
                </a:cubicBezTo>
                <a:cubicBezTo>
                  <a:pt x="426" y="473"/>
                  <a:pt x="422" y="473"/>
                  <a:pt x="420" y="476"/>
                </a:cubicBezTo>
                <a:close/>
                <a:moveTo>
                  <a:pt x="116" y="342"/>
                </a:moveTo>
                <a:cubicBezTo>
                  <a:pt x="90" y="376"/>
                  <a:pt x="90" y="376"/>
                  <a:pt x="90" y="376"/>
                </a:cubicBezTo>
                <a:cubicBezTo>
                  <a:pt x="74" y="360"/>
                  <a:pt x="74" y="360"/>
                  <a:pt x="74" y="360"/>
                </a:cubicBezTo>
                <a:cubicBezTo>
                  <a:pt x="72" y="358"/>
                  <a:pt x="68" y="358"/>
                  <a:pt x="66" y="361"/>
                </a:cubicBezTo>
                <a:cubicBezTo>
                  <a:pt x="64" y="363"/>
                  <a:pt x="64" y="367"/>
                  <a:pt x="66" y="369"/>
                </a:cubicBezTo>
                <a:cubicBezTo>
                  <a:pt x="87" y="389"/>
                  <a:pt x="87" y="389"/>
                  <a:pt x="87" y="389"/>
                </a:cubicBezTo>
                <a:cubicBezTo>
                  <a:pt x="88" y="390"/>
                  <a:pt x="90" y="390"/>
                  <a:pt x="91" y="390"/>
                </a:cubicBezTo>
                <a:cubicBezTo>
                  <a:pt x="91" y="390"/>
                  <a:pt x="92" y="390"/>
                  <a:pt x="92" y="390"/>
                </a:cubicBezTo>
                <a:cubicBezTo>
                  <a:pt x="93" y="390"/>
                  <a:pt x="95" y="389"/>
                  <a:pt x="96" y="388"/>
                </a:cubicBezTo>
                <a:cubicBezTo>
                  <a:pt x="125" y="349"/>
                  <a:pt x="125" y="349"/>
                  <a:pt x="125" y="349"/>
                </a:cubicBezTo>
                <a:cubicBezTo>
                  <a:pt x="127" y="347"/>
                  <a:pt x="127" y="343"/>
                  <a:pt x="124" y="341"/>
                </a:cubicBezTo>
                <a:cubicBezTo>
                  <a:pt x="122" y="339"/>
                  <a:pt x="118" y="340"/>
                  <a:pt x="116" y="342"/>
                </a:cubicBezTo>
                <a:close/>
                <a:moveTo>
                  <a:pt x="392" y="279"/>
                </a:moveTo>
                <a:cubicBezTo>
                  <a:pt x="388" y="271"/>
                  <a:pt x="392" y="262"/>
                  <a:pt x="400" y="259"/>
                </a:cubicBezTo>
                <a:cubicBezTo>
                  <a:pt x="408" y="256"/>
                  <a:pt x="417" y="259"/>
                  <a:pt x="420" y="267"/>
                </a:cubicBezTo>
                <a:cubicBezTo>
                  <a:pt x="423" y="275"/>
                  <a:pt x="420" y="284"/>
                  <a:pt x="412" y="287"/>
                </a:cubicBezTo>
                <a:cubicBezTo>
                  <a:pt x="404" y="291"/>
                  <a:pt x="395" y="287"/>
                  <a:pt x="392" y="279"/>
                </a:cubicBezTo>
                <a:close/>
                <a:moveTo>
                  <a:pt x="330" y="332"/>
                </a:moveTo>
                <a:cubicBezTo>
                  <a:pt x="330" y="332"/>
                  <a:pt x="330" y="332"/>
                  <a:pt x="330" y="332"/>
                </a:cubicBezTo>
                <a:cubicBezTo>
                  <a:pt x="330" y="332"/>
                  <a:pt x="336" y="328"/>
                  <a:pt x="339" y="331"/>
                </a:cubicBezTo>
                <a:cubicBezTo>
                  <a:pt x="342" y="334"/>
                  <a:pt x="342" y="334"/>
                  <a:pt x="342" y="334"/>
                </a:cubicBezTo>
                <a:cubicBezTo>
                  <a:pt x="360" y="349"/>
                  <a:pt x="386" y="354"/>
                  <a:pt x="409" y="344"/>
                </a:cubicBezTo>
                <a:cubicBezTo>
                  <a:pt x="442" y="330"/>
                  <a:pt x="458" y="292"/>
                  <a:pt x="444" y="259"/>
                </a:cubicBezTo>
                <a:cubicBezTo>
                  <a:pt x="429" y="226"/>
                  <a:pt x="391" y="210"/>
                  <a:pt x="358" y="224"/>
                </a:cubicBezTo>
                <a:cubicBezTo>
                  <a:pt x="335" y="234"/>
                  <a:pt x="320" y="256"/>
                  <a:pt x="318" y="280"/>
                </a:cubicBezTo>
                <a:cubicBezTo>
                  <a:pt x="319" y="289"/>
                  <a:pt x="306" y="295"/>
                  <a:pt x="306" y="295"/>
                </a:cubicBezTo>
                <a:cubicBezTo>
                  <a:pt x="209" y="336"/>
                  <a:pt x="209" y="336"/>
                  <a:pt x="209" y="336"/>
                </a:cubicBezTo>
                <a:cubicBezTo>
                  <a:pt x="209" y="336"/>
                  <a:pt x="201" y="339"/>
                  <a:pt x="199" y="345"/>
                </a:cubicBezTo>
                <a:cubicBezTo>
                  <a:pt x="197" y="351"/>
                  <a:pt x="189" y="368"/>
                  <a:pt x="189" y="368"/>
                </a:cubicBezTo>
                <a:cubicBezTo>
                  <a:pt x="189" y="368"/>
                  <a:pt x="187" y="379"/>
                  <a:pt x="200" y="382"/>
                </a:cubicBezTo>
                <a:cubicBezTo>
                  <a:pt x="222" y="390"/>
                  <a:pt x="222" y="390"/>
                  <a:pt x="222" y="390"/>
                </a:cubicBezTo>
                <a:cubicBezTo>
                  <a:pt x="230" y="387"/>
                  <a:pt x="230" y="387"/>
                  <a:pt x="230" y="387"/>
                </a:cubicBezTo>
                <a:cubicBezTo>
                  <a:pt x="234" y="377"/>
                  <a:pt x="234" y="377"/>
                  <a:pt x="234" y="377"/>
                </a:cubicBezTo>
                <a:cubicBezTo>
                  <a:pt x="240" y="374"/>
                  <a:pt x="240" y="374"/>
                  <a:pt x="240" y="374"/>
                </a:cubicBezTo>
                <a:cubicBezTo>
                  <a:pt x="249" y="378"/>
                  <a:pt x="249" y="378"/>
                  <a:pt x="249" y="378"/>
                </a:cubicBezTo>
                <a:cubicBezTo>
                  <a:pt x="258" y="374"/>
                  <a:pt x="258" y="374"/>
                  <a:pt x="258" y="374"/>
                </a:cubicBezTo>
                <a:cubicBezTo>
                  <a:pt x="261" y="366"/>
                  <a:pt x="261" y="366"/>
                  <a:pt x="261" y="366"/>
                </a:cubicBezTo>
                <a:cubicBezTo>
                  <a:pt x="272" y="362"/>
                  <a:pt x="272" y="362"/>
                  <a:pt x="272" y="362"/>
                </a:cubicBezTo>
                <a:cubicBezTo>
                  <a:pt x="281" y="365"/>
                  <a:pt x="281" y="365"/>
                  <a:pt x="281" y="365"/>
                </a:cubicBezTo>
                <a:cubicBezTo>
                  <a:pt x="285" y="363"/>
                  <a:pt x="285" y="363"/>
                  <a:pt x="285" y="363"/>
                </a:cubicBezTo>
                <a:cubicBezTo>
                  <a:pt x="291" y="350"/>
                  <a:pt x="291" y="350"/>
                  <a:pt x="291" y="350"/>
                </a:cubicBezTo>
                <a:cubicBezTo>
                  <a:pt x="310" y="342"/>
                  <a:pt x="310" y="342"/>
                  <a:pt x="310" y="342"/>
                </a:cubicBezTo>
                <a:cubicBezTo>
                  <a:pt x="316" y="357"/>
                  <a:pt x="316" y="357"/>
                  <a:pt x="316" y="357"/>
                </a:cubicBezTo>
                <a:cubicBezTo>
                  <a:pt x="323" y="354"/>
                  <a:pt x="323" y="354"/>
                  <a:pt x="323" y="354"/>
                </a:cubicBezTo>
                <a:cubicBezTo>
                  <a:pt x="330" y="336"/>
                  <a:pt x="330" y="336"/>
                  <a:pt x="330" y="336"/>
                </a:cubicBezTo>
                <a:lnTo>
                  <a:pt x="330" y="33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462" name="Google Shape;16462;p113"/>
          <p:cNvSpPr txBox="1"/>
          <p:nvPr/>
        </p:nvSpPr>
        <p:spPr>
          <a:xfrm>
            <a:off x="6114205" y="1859194"/>
            <a:ext cx="848755" cy="2257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67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NAC</a:t>
            </a:r>
            <a:endParaRPr/>
          </a:p>
        </p:txBody>
      </p:sp>
      <p:sp>
        <p:nvSpPr>
          <p:cNvPr id="16463" name="Google Shape;16463;p113"/>
          <p:cNvSpPr/>
          <p:nvPr/>
        </p:nvSpPr>
        <p:spPr>
          <a:xfrm>
            <a:off x="7444927" y="1345704"/>
            <a:ext cx="410335" cy="522405"/>
          </a:xfrm>
          <a:custGeom>
            <a:avLst/>
            <a:gdLst/>
            <a:ahLst/>
            <a:cxnLst/>
            <a:rect l="l" t="t" r="r" b="b"/>
            <a:pathLst>
              <a:path w="487" h="621" extrusionOk="0">
                <a:moveTo>
                  <a:pt x="216" y="493"/>
                </a:moveTo>
                <a:cubicBezTo>
                  <a:pt x="197" y="504"/>
                  <a:pt x="182" y="530"/>
                  <a:pt x="158" y="538"/>
                </a:cubicBezTo>
                <a:cubicBezTo>
                  <a:pt x="161" y="530"/>
                  <a:pt x="163" y="522"/>
                  <a:pt x="166" y="514"/>
                </a:cubicBezTo>
                <a:cubicBezTo>
                  <a:pt x="179" y="503"/>
                  <a:pt x="191" y="485"/>
                  <a:pt x="205" y="477"/>
                </a:cubicBezTo>
                <a:cubicBezTo>
                  <a:pt x="213" y="473"/>
                  <a:pt x="222" y="473"/>
                  <a:pt x="231" y="469"/>
                </a:cubicBezTo>
                <a:cubicBezTo>
                  <a:pt x="258" y="453"/>
                  <a:pt x="282" y="411"/>
                  <a:pt x="284" y="381"/>
                </a:cubicBezTo>
                <a:cubicBezTo>
                  <a:pt x="284" y="374"/>
                  <a:pt x="282" y="367"/>
                  <a:pt x="282" y="363"/>
                </a:cubicBezTo>
                <a:cubicBezTo>
                  <a:pt x="282" y="345"/>
                  <a:pt x="291" y="323"/>
                  <a:pt x="271" y="321"/>
                </a:cubicBezTo>
                <a:cubicBezTo>
                  <a:pt x="268" y="321"/>
                  <a:pt x="266" y="321"/>
                  <a:pt x="263" y="321"/>
                </a:cubicBezTo>
                <a:cubicBezTo>
                  <a:pt x="263" y="321"/>
                  <a:pt x="263" y="320"/>
                  <a:pt x="263" y="319"/>
                </a:cubicBezTo>
                <a:cubicBezTo>
                  <a:pt x="263" y="315"/>
                  <a:pt x="263" y="312"/>
                  <a:pt x="263" y="308"/>
                </a:cubicBezTo>
                <a:cubicBezTo>
                  <a:pt x="281" y="305"/>
                  <a:pt x="300" y="316"/>
                  <a:pt x="302" y="334"/>
                </a:cubicBezTo>
                <a:cubicBezTo>
                  <a:pt x="304" y="343"/>
                  <a:pt x="297" y="354"/>
                  <a:pt x="297" y="363"/>
                </a:cubicBezTo>
                <a:cubicBezTo>
                  <a:pt x="297" y="376"/>
                  <a:pt x="299" y="387"/>
                  <a:pt x="297" y="396"/>
                </a:cubicBezTo>
                <a:cubicBezTo>
                  <a:pt x="293" y="429"/>
                  <a:pt x="275" y="458"/>
                  <a:pt x="253" y="475"/>
                </a:cubicBezTo>
                <a:cubicBezTo>
                  <a:pt x="242" y="484"/>
                  <a:pt x="229" y="486"/>
                  <a:pt x="216" y="493"/>
                </a:cubicBezTo>
                <a:close/>
                <a:moveTo>
                  <a:pt x="266" y="361"/>
                </a:moveTo>
                <a:cubicBezTo>
                  <a:pt x="282" y="378"/>
                  <a:pt x="260" y="438"/>
                  <a:pt x="240" y="447"/>
                </a:cubicBezTo>
                <a:cubicBezTo>
                  <a:pt x="213" y="458"/>
                  <a:pt x="198" y="464"/>
                  <a:pt x="180" y="484"/>
                </a:cubicBezTo>
                <a:cubicBezTo>
                  <a:pt x="180" y="485"/>
                  <a:pt x="179" y="485"/>
                  <a:pt x="179" y="486"/>
                </a:cubicBezTo>
                <a:cubicBezTo>
                  <a:pt x="191" y="461"/>
                  <a:pt x="205" y="437"/>
                  <a:pt x="220" y="416"/>
                </a:cubicBezTo>
                <a:cubicBezTo>
                  <a:pt x="243" y="388"/>
                  <a:pt x="258" y="357"/>
                  <a:pt x="262" y="332"/>
                </a:cubicBezTo>
                <a:cubicBezTo>
                  <a:pt x="263" y="331"/>
                  <a:pt x="265" y="330"/>
                  <a:pt x="266" y="330"/>
                </a:cubicBezTo>
                <a:cubicBezTo>
                  <a:pt x="268" y="330"/>
                  <a:pt x="268" y="330"/>
                  <a:pt x="271" y="330"/>
                </a:cubicBezTo>
                <a:cubicBezTo>
                  <a:pt x="279" y="339"/>
                  <a:pt x="271" y="352"/>
                  <a:pt x="266" y="361"/>
                </a:cubicBezTo>
                <a:close/>
                <a:moveTo>
                  <a:pt x="253" y="378"/>
                </a:moveTo>
                <a:cubicBezTo>
                  <a:pt x="251" y="378"/>
                  <a:pt x="251" y="376"/>
                  <a:pt x="249" y="376"/>
                </a:cubicBezTo>
                <a:cubicBezTo>
                  <a:pt x="240" y="396"/>
                  <a:pt x="229" y="414"/>
                  <a:pt x="220" y="433"/>
                </a:cubicBezTo>
                <a:cubicBezTo>
                  <a:pt x="240" y="431"/>
                  <a:pt x="255" y="403"/>
                  <a:pt x="253" y="378"/>
                </a:cubicBezTo>
                <a:close/>
                <a:moveTo>
                  <a:pt x="220" y="526"/>
                </a:moveTo>
                <a:cubicBezTo>
                  <a:pt x="229" y="522"/>
                  <a:pt x="240" y="518"/>
                  <a:pt x="249" y="513"/>
                </a:cubicBezTo>
                <a:cubicBezTo>
                  <a:pt x="273" y="500"/>
                  <a:pt x="299" y="469"/>
                  <a:pt x="315" y="438"/>
                </a:cubicBezTo>
                <a:cubicBezTo>
                  <a:pt x="334" y="394"/>
                  <a:pt x="343" y="289"/>
                  <a:pt x="306" y="264"/>
                </a:cubicBezTo>
                <a:cubicBezTo>
                  <a:pt x="285" y="251"/>
                  <a:pt x="267" y="251"/>
                  <a:pt x="249" y="257"/>
                </a:cubicBezTo>
                <a:cubicBezTo>
                  <a:pt x="251" y="262"/>
                  <a:pt x="253" y="266"/>
                  <a:pt x="255" y="271"/>
                </a:cubicBezTo>
                <a:cubicBezTo>
                  <a:pt x="274" y="268"/>
                  <a:pt x="294" y="273"/>
                  <a:pt x="304" y="289"/>
                </a:cubicBezTo>
                <a:cubicBezTo>
                  <a:pt x="321" y="311"/>
                  <a:pt x="310" y="346"/>
                  <a:pt x="308" y="377"/>
                </a:cubicBezTo>
                <a:cubicBezTo>
                  <a:pt x="301" y="429"/>
                  <a:pt x="284" y="465"/>
                  <a:pt x="251" y="489"/>
                </a:cubicBezTo>
                <a:cubicBezTo>
                  <a:pt x="231" y="507"/>
                  <a:pt x="202" y="507"/>
                  <a:pt x="194" y="535"/>
                </a:cubicBezTo>
                <a:cubicBezTo>
                  <a:pt x="202" y="540"/>
                  <a:pt x="211" y="531"/>
                  <a:pt x="220" y="526"/>
                </a:cubicBezTo>
                <a:close/>
                <a:moveTo>
                  <a:pt x="264" y="295"/>
                </a:moveTo>
                <a:cubicBezTo>
                  <a:pt x="277" y="297"/>
                  <a:pt x="288" y="301"/>
                  <a:pt x="297" y="306"/>
                </a:cubicBezTo>
                <a:cubicBezTo>
                  <a:pt x="309" y="284"/>
                  <a:pt x="257" y="268"/>
                  <a:pt x="264" y="295"/>
                </a:cubicBezTo>
                <a:close/>
                <a:moveTo>
                  <a:pt x="215" y="88"/>
                </a:moveTo>
                <a:cubicBezTo>
                  <a:pt x="229" y="88"/>
                  <a:pt x="240" y="97"/>
                  <a:pt x="251" y="99"/>
                </a:cubicBezTo>
                <a:cubicBezTo>
                  <a:pt x="266" y="101"/>
                  <a:pt x="279" y="97"/>
                  <a:pt x="295" y="99"/>
                </a:cubicBezTo>
                <a:cubicBezTo>
                  <a:pt x="335" y="101"/>
                  <a:pt x="363" y="123"/>
                  <a:pt x="394" y="139"/>
                </a:cubicBezTo>
                <a:cubicBezTo>
                  <a:pt x="390" y="103"/>
                  <a:pt x="341" y="88"/>
                  <a:pt x="297" y="83"/>
                </a:cubicBezTo>
                <a:cubicBezTo>
                  <a:pt x="268" y="83"/>
                  <a:pt x="235" y="88"/>
                  <a:pt x="224" y="68"/>
                </a:cubicBezTo>
                <a:cubicBezTo>
                  <a:pt x="251" y="75"/>
                  <a:pt x="271" y="75"/>
                  <a:pt x="301" y="77"/>
                </a:cubicBezTo>
                <a:cubicBezTo>
                  <a:pt x="339" y="79"/>
                  <a:pt x="392" y="99"/>
                  <a:pt x="403" y="123"/>
                </a:cubicBezTo>
                <a:cubicBezTo>
                  <a:pt x="407" y="132"/>
                  <a:pt x="405" y="141"/>
                  <a:pt x="407" y="150"/>
                </a:cubicBezTo>
                <a:cubicBezTo>
                  <a:pt x="412" y="161"/>
                  <a:pt x="427" y="172"/>
                  <a:pt x="436" y="183"/>
                </a:cubicBezTo>
                <a:cubicBezTo>
                  <a:pt x="445" y="198"/>
                  <a:pt x="449" y="212"/>
                  <a:pt x="460" y="223"/>
                </a:cubicBezTo>
                <a:cubicBezTo>
                  <a:pt x="467" y="198"/>
                  <a:pt x="456" y="176"/>
                  <a:pt x="443" y="161"/>
                </a:cubicBezTo>
                <a:cubicBezTo>
                  <a:pt x="436" y="152"/>
                  <a:pt x="427" y="150"/>
                  <a:pt x="425" y="141"/>
                </a:cubicBezTo>
                <a:cubicBezTo>
                  <a:pt x="421" y="130"/>
                  <a:pt x="423" y="119"/>
                  <a:pt x="416" y="110"/>
                </a:cubicBezTo>
                <a:cubicBezTo>
                  <a:pt x="399" y="86"/>
                  <a:pt x="341" y="64"/>
                  <a:pt x="306" y="61"/>
                </a:cubicBezTo>
                <a:cubicBezTo>
                  <a:pt x="290" y="61"/>
                  <a:pt x="275" y="64"/>
                  <a:pt x="260" y="61"/>
                </a:cubicBezTo>
                <a:cubicBezTo>
                  <a:pt x="242" y="57"/>
                  <a:pt x="222" y="50"/>
                  <a:pt x="207" y="61"/>
                </a:cubicBezTo>
                <a:cubicBezTo>
                  <a:pt x="187" y="72"/>
                  <a:pt x="165" y="92"/>
                  <a:pt x="147" y="103"/>
                </a:cubicBezTo>
                <a:cubicBezTo>
                  <a:pt x="134" y="112"/>
                  <a:pt x="107" y="117"/>
                  <a:pt x="109" y="137"/>
                </a:cubicBezTo>
                <a:cubicBezTo>
                  <a:pt x="151" y="137"/>
                  <a:pt x="173" y="83"/>
                  <a:pt x="215" y="88"/>
                </a:cubicBezTo>
                <a:close/>
                <a:moveTo>
                  <a:pt x="370" y="46"/>
                </a:moveTo>
                <a:cubicBezTo>
                  <a:pt x="372" y="31"/>
                  <a:pt x="341" y="20"/>
                  <a:pt x="339" y="35"/>
                </a:cubicBezTo>
                <a:cubicBezTo>
                  <a:pt x="346" y="42"/>
                  <a:pt x="359" y="48"/>
                  <a:pt x="370" y="46"/>
                </a:cubicBezTo>
                <a:close/>
                <a:moveTo>
                  <a:pt x="227" y="102"/>
                </a:moveTo>
                <a:cubicBezTo>
                  <a:pt x="209" y="89"/>
                  <a:pt x="169" y="113"/>
                  <a:pt x="154" y="128"/>
                </a:cubicBezTo>
                <a:cubicBezTo>
                  <a:pt x="147" y="139"/>
                  <a:pt x="143" y="152"/>
                  <a:pt x="136" y="161"/>
                </a:cubicBezTo>
                <a:cubicBezTo>
                  <a:pt x="130" y="167"/>
                  <a:pt x="117" y="172"/>
                  <a:pt x="109" y="178"/>
                </a:cubicBezTo>
                <a:cubicBezTo>
                  <a:pt x="113" y="178"/>
                  <a:pt x="118" y="177"/>
                  <a:pt x="123" y="177"/>
                </a:cubicBezTo>
                <a:cubicBezTo>
                  <a:pt x="127" y="177"/>
                  <a:pt x="132" y="178"/>
                  <a:pt x="136" y="178"/>
                </a:cubicBezTo>
                <a:cubicBezTo>
                  <a:pt x="141" y="175"/>
                  <a:pt x="146" y="171"/>
                  <a:pt x="150" y="167"/>
                </a:cubicBezTo>
                <a:cubicBezTo>
                  <a:pt x="154" y="161"/>
                  <a:pt x="154" y="152"/>
                  <a:pt x="161" y="146"/>
                </a:cubicBezTo>
                <a:cubicBezTo>
                  <a:pt x="176" y="124"/>
                  <a:pt x="202" y="117"/>
                  <a:pt x="227" y="102"/>
                </a:cubicBezTo>
                <a:close/>
                <a:moveTo>
                  <a:pt x="275" y="9"/>
                </a:moveTo>
                <a:cubicBezTo>
                  <a:pt x="268" y="9"/>
                  <a:pt x="264" y="9"/>
                  <a:pt x="259" y="9"/>
                </a:cubicBezTo>
                <a:cubicBezTo>
                  <a:pt x="255" y="14"/>
                  <a:pt x="246" y="11"/>
                  <a:pt x="246" y="18"/>
                </a:cubicBezTo>
                <a:cubicBezTo>
                  <a:pt x="251" y="31"/>
                  <a:pt x="293" y="22"/>
                  <a:pt x="275" y="9"/>
                </a:cubicBezTo>
                <a:close/>
                <a:moveTo>
                  <a:pt x="178" y="64"/>
                </a:moveTo>
                <a:cubicBezTo>
                  <a:pt x="156" y="60"/>
                  <a:pt x="141" y="75"/>
                  <a:pt x="136" y="92"/>
                </a:cubicBezTo>
                <a:cubicBezTo>
                  <a:pt x="152" y="90"/>
                  <a:pt x="171" y="81"/>
                  <a:pt x="178" y="64"/>
                </a:cubicBezTo>
                <a:close/>
                <a:moveTo>
                  <a:pt x="229" y="44"/>
                </a:moveTo>
                <a:cubicBezTo>
                  <a:pt x="240" y="44"/>
                  <a:pt x="249" y="51"/>
                  <a:pt x="260" y="51"/>
                </a:cubicBezTo>
                <a:cubicBezTo>
                  <a:pt x="297" y="55"/>
                  <a:pt x="322" y="53"/>
                  <a:pt x="350" y="62"/>
                </a:cubicBezTo>
                <a:cubicBezTo>
                  <a:pt x="368" y="68"/>
                  <a:pt x="381" y="79"/>
                  <a:pt x="399" y="84"/>
                </a:cubicBezTo>
                <a:cubicBezTo>
                  <a:pt x="397" y="62"/>
                  <a:pt x="375" y="57"/>
                  <a:pt x="359" y="51"/>
                </a:cubicBezTo>
                <a:cubicBezTo>
                  <a:pt x="339" y="42"/>
                  <a:pt x="317" y="42"/>
                  <a:pt x="302" y="33"/>
                </a:cubicBezTo>
                <a:cubicBezTo>
                  <a:pt x="310" y="26"/>
                  <a:pt x="317" y="31"/>
                  <a:pt x="328" y="31"/>
                </a:cubicBezTo>
                <a:cubicBezTo>
                  <a:pt x="322" y="0"/>
                  <a:pt x="288" y="26"/>
                  <a:pt x="268" y="29"/>
                </a:cubicBezTo>
                <a:cubicBezTo>
                  <a:pt x="235" y="33"/>
                  <a:pt x="187" y="20"/>
                  <a:pt x="180" y="53"/>
                </a:cubicBezTo>
                <a:cubicBezTo>
                  <a:pt x="195" y="62"/>
                  <a:pt x="211" y="46"/>
                  <a:pt x="229" y="44"/>
                </a:cubicBezTo>
                <a:close/>
                <a:moveTo>
                  <a:pt x="352" y="280"/>
                </a:moveTo>
                <a:cubicBezTo>
                  <a:pt x="330" y="230"/>
                  <a:pt x="279" y="216"/>
                  <a:pt x="234" y="233"/>
                </a:cubicBezTo>
                <a:cubicBezTo>
                  <a:pt x="238" y="238"/>
                  <a:pt x="241" y="243"/>
                  <a:pt x="244" y="248"/>
                </a:cubicBezTo>
                <a:cubicBezTo>
                  <a:pt x="254" y="245"/>
                  <a:pt x="265" y="244"/>
                  <a:pt x="275" y="245"/>
                </a:cubicBezTo>
                <a:cubicBezTo>
                  <a:pt x="328" y="245"/>
                  <a:pt x="348" y="297"/>
                  <a:pt x="348" y="355"/>
                </a:cubicBezTo>
                <a:cubicBezTo>
                  <a:pt x="372" y="348"/>
                  <a:pt x="361" y="297"/>
                  <a:pt x="352" y="280"/>
                </a:cubicBezTo>
                <a:close/>
                <a:moveTo>
                  <a:pt x="444" y="414"/>
                </a:moveTo>
                <a:cubicBezTo>
                  <a:pt x="429" y="429"/>
                  <a:pt x="429" y="471"/>
                  <a:pt x="407" y="478"/>
                </a:cubicBezTo>
                <a:cubicBezTo>
                  <a:pt x="409" y="460"/>
                  <a:pt x="433" y="431"/>
                  <a:pt x="418" y="414"/>
                </a:cubicBezTo>
                <a:cubicBezTo>
                  <a:pt x="407" y="418"/>
                  <a:pt x="407" y="434"/>
                  <a:pt x="405" y="442"/>
                </a:cubicBezTo>
                <a:cubicBezTo>
                  <a:pt x="396" y="473"/>
                  <a:pt x="378" y="509"/>
                  <a:pt x="356" y="526"/>
                </a:cubicBezTo>
                <a:cubicBezTo>
                  <a:pt x="348" y="535"/>
                  <a:pt x="337" y="535"/>
                  <a:pt x="337" y="548"/>
                </a:cubicBezTo>
                <a:cubicBezTo>
                  <a:pt x="367" y="557"/>
                  <a:pt x="378" y="522"/>
                  <a:pt x="396" y="504"/>
                </a:cubicBezTo>
                <a:cubicBezTo>
                  <a:pt x="405" y="498"/>
                  <a:pt x="416" y="495"/>
                  <a:pt x="422" y="489"/>
                </a:cubicBezTo>
                <a:cubicBezTo>
                  <a:pt x="440" y="473"/>
                  <a:pt x="458" y="442"/>
                  <a:pt x="451" y="414"/>
                </a:cubicBezTo>
                <a:cubicBezTo>
                  <a:pt x="449" y="414"/>
                  <a:pt x="447" y="414"/>
                  <a:pt x="444" y="414"/>
                </a:cubicBezTo>
                <a:close/>
                <a:moveTo>
                  <a:pt x="436" y="489"/>
                </a:moveTo>
                <a:cubicBezTo>
                  <a:pt x="414" y="498"/>
                  <a:pt x="403" y="522"/>
                  <a:pt x="388" y="535"/>
                </a:cubicBezTo>
                <a:cubicBezTo>
                  <a:pt x="377" y="546"/>
                  <a:pt x="361" y="555"/>
                  <a:pt x="348" y="561"/>
                </a:cubicBezTo>
                <a:cubicBezTo>
                  <a:pt x="335" y="570"/>
                  <a:pt x="317" y="575"/>
                  <a:pt x="310" y="590"/>
                </a:cubicBezTo>
                <a:cubicBezTo>
                  <a:pt x="350" y="588"/>
                  <a:pt x="370" y="553"/>
                  <a:pt x="410" y="546"/>
                </a:cubicBezTo>
                <a:cubicBezTo>
                  <a:pt x="414" y="540"/>
                  <a:pt x="425" y="537"/>
                  <a:pt x="425" y="524"/>
                </a:cubicBezTo>
                <a:cubicBezTo>
                  <a:pt x="416" y="522"/>
                  <a:pt x="414" y="533"/>
                  <a:pt x="410" y="529"/>
                </a:cubicBezTo>
                <a:cubicBezTo>
                  <a:pt x="421" y="515"/>
                  <a:pt x="443" y="509"/>
                  <a:pt x="441" y="489"/>
                </a:cubicBezTo>
                <a:cubicBezTo>
                  <a:pt x="438" y="489"/>
                  <a:pt x="436" y="489"/>
                  <a:pt x="436" y="489"/>
                </a:cubicBezTo>
                <a:close/>
                <a:moveTo>
                  <a:pt x="246" y="608"/>
                </a:moveTo>
                <a:cubicBezTo>
                  <a:pt x="253" y="608"/>
                  <a:pt x="257" y="608"/>
                  <a:pt x="264" y="608"/>
                </a:cubicBezTo>
                <a:cubicBezTo>
                  <a:pt x="273" y="603"/>
                  <a:pt x="286" y="603"/>
                  <a:pt x="288" y="592"/>
                </a:cubicBezTo>
                <a:cubicBezTo>
                  <a:pt x="275" y="581"/>
                  <a:pt x="233" y="592"/>
                  <a:pt x="246" y="608"/>
                </a:cubicBezTo>
                <a:close/>
                <a:moveTo>
                  <a:pt x="136" y="139"/>
                </a:moveTo>
                <a:cubicBezTo>
                  <a:pt x="114" y="143"/>
                  <a:pt x="94" y="156"/>
                  <a:pt x="94" y="178"/>
                </a:cubicBezTo>
                <a:cubicBezTo>
                  <a:pt x="112" y="169"/>
                  <a:pt x="132" y="163"/>
                  <a:pt x="136" y="139"/>
                </a:cubicBezTo>
                <a:close/>
                <a:moveTo>
                  <a:pt x="392" y="187"/>
                </a:moveTo>
                <a:cubicBezTo>
                  <a:pt x="370" y="160"/>
                  <a:pt x="332" y="132"/>
                  <a:pt x="290" y="130"/>
                </a:cubicBezTo>
                <a:cubicBezTo>
                  <a:pt x="255" y="130"/>
                  <a:pt x="229" y="134"/>
                  <a:pt x="209" y="147"/>
                </a:cubicBezTo>
                <a:cubicBezTo>
                  <a:pt x="200" y="152"/>
                  <a:pt x="189" y="163"/>
                  <a:pt x="176" y="171"/>
                </a:cubicBezTo>
                <a:cubicBezTo>
                  <a:pt x="168" y="175"/>
                  <a:pt x="159" y="176"/>
                  <a:pt x="150" y="180"/>
                </a:cubicBezTo>
                <a:cubicBezTo>
                  <a:pt x="160" y="182"/>
                  <a:pt x="170" y="185"/>
                  <a:pt x="179" y="189"/>
                </a:cubicBezTo>
                <a:cubicBezTo>
                  <a:pt x="179" y="189"/>
                  <a:pt x="180" y="189"/>
                  <a:pt x="180" y="189"/>
                </a:cubicBezTo>
                <a:cubicBezTo>
                  <a:pt x="196" y="182"/>
                  <a:pt x="207" y="167"/>
                  <a:pt x="222" y="158"/>
                </a:cubicBezTo>
                <a:cubicBezTo>
                  <a:pt x="284" y="130"/>
                  <a:pt x="352" y="165"/>
                  <a:pt x="383" y="204"/>
                </a:cubicBezTo>
                <a:cubicBezTo>
                  <a:pt x="409" y="237"/>
                  <a:pt x="438" y="286"/>
                  <a:pt x="440" y="343"/>
                </a:cubicBezTo>
                <a:cubicBezTo>
                  <a:pt x="442" y="361"/>
                  <a:pt x="436" y="381"/>
                  <a:pt x="445" y="403"/>
                </a:cubicBezTo>
                <a:cubicBezTo>
                  <a:pt x="462" y="389"/>
                  <a:pt x="458" y="367"/>
                  <a:pt x="458" y="348"/>
                </a:cubicBezTo>
                <a:cubicBezTo>
                  <a:pt x="458" y="284"/>
                  <a:pt x="427" y="226"/>
                  <a:pt x="392" y="187"/>
                </a:cubicBezTo>
                <a:close/>
                <a:moveTo>
                  <a:pt x="310" y="108"/>
                </a:moveTo>
                <a:cubicBezTo>
                  <a:pt x="277" y="102"/>
                  <a:pt x="238" y="108"/>
                  <a:pt x="209" y="119"/>
                </a:cubicBezTo>
                <a:cubicBezTo>
                  <a:pt x="191" y="128"/>
                  <a:pt x="172" y="141"/>
                  <a:pt x="165" y="161"/>
                </a:cubicBezTo>
                <a:cubicBezTo>
                  <a:pt x="185" y="163"/>
                  <a:pt x="191" y="146"/>
                  <a:pt x="205" y="137"/>
                </a:cubicBezTo>
                <a:cubicBezTo>
                  <a:pt x="271" y="102"/>
                  <a:pt x="354" y="132"/>
                  <a:pt x="394" y="172"/>
                </a:cubicBezTo>
                <a:cubicBezTo>
                  <a:pt x="425" y="205"/>
                  <a:pt x="467" y="273"/>
                  <a:pt x="471" y="333"/>
                </a:cubicBezTo>
                <a:cubicBezTo>
                  <a:pt x="473" y="361"/>
                  <a:pt x="465" y="388"/>
                  <a:pt x="467" y="417"/>
                </a:cubicBezTo>
                <a:cubicBezTo>
                  <a:pt x="482" y="410"/>
                  <a:pt x="480" y="386"/>
                  <a:pt x="487" y="370"/>
                </a:cubicBezTo>
                <a:cubicBezTo>
                  <a:pt x="487" y="359"/>
                  <a:pt x="487" y="348"/>
                  <a:pt x="487" y="337"/>
                </a:cubicBezTo>
                <a:cubicBezTo>
                  <a:pt x="473" y="229"/>
                  <a:pt x="409" y="132"/>
                  <a:pt x="310" y="108"/>
                </a:cubicBezTo>
                <a:close/>
                <a:moveTo>
                  <a:pt x="330" y="551"/>
                </a:moveTo>
                <a:cubicBezTo>
                  <a:pt x="313" y="553"/>
                  <a:pt x="290" y="570"/>
                  <a:pt x="268" y="566"/>
                </a:cubicBezTo>
                <a:cubicBezTo>
                  <a:pt x="286" y="549"/>
                  <a:pt x="313" y="549"/>
                  <a:pt x="335" y="538"/>
                </a:cubicBezTo>
                <a:cubicBezTo>
                  <a:pt x="355" y="527"/>
                  <a:pt x="368" y="505"/>
                  <a:pt x="379" y="485"/>
                </a:cubicBezTo>
                <a:cubicBezTo>
                  <a:pt x="392" y="463"/>
                  <a:pt x="405" y="436"/>
                  <a:pt x="399" y="410"/>
                </a:cubicBezTo>
                <a:cubicBezTo>
                  <a:pt x="397" y="410"/>
                  <a:pt x="397" y="410"/>
                  <a:pt x="394" y="410"/>
                </a:cubicBezTo>
                <a:cubicBezTo>
                  <a:pt x="392" y="412"/>
                  <a:pt x="392" y="414"/>
                  <a:pt x="390" y="417"/>
                </a:cubicBezTo>
                <a:cubicBezTo>
                  <a:pt x="372" y="458"/>
                  <a:pt x="370" y="491"/>
                  <a:pt x="335" y="518"/>
                </a:cubicBezTo>
                <a:cubicBezTo>
                  <a:pt x="315" y="533"/>
                  <a:pt x="284" y="531"/>
                  <a:pt x="259" y="551"/>
                </a:cubicBezTo>
                <a:cubicBezTo>
                  <a:pt x="246" y="559"/>
                  <a:pt x="240" y="575"/>
                  <a:pt x="226" y="586"/>
                </a:cubicBezTo>
                <a:cubicBezTo>
                  <a:pt x="220" y="590"/>
                  <a:pt x="206" y="590"/>
                  <a:pt x="204" y="606"/>
                </a:cubicBezTo>
                <a:cubicBezTo>
                  <a:pt x="224" y="612"/>
                  <a:pt x="235" y="590"/>
                  <a:pt x="253" y="586"/>
                </a:cubicBezTo>
                <a:cubicBezTo>
                  <a:pt x="282" y="575"/>
                  <a:pt x="328" y="588"/>
                  <a:pt x="330" y="551"/>
                </a:cubicBezTo>
                <a:close/>
                <a:moveTo>
                  <a:pt x="418" y="403"/>
                </a:moveTo>
                <a:cubicBezTo>
                  <a:pt x="433" y="392"/>
                  <a:pt x="433" y="361"/>
                  <a:pt x="431" y="337"/>
                </a:cubicBezTo>
                <a:cubicBezTo>
                  <a:pt x="429" y="295"/>
                  <a:pt x="403" y="244"/>
                  <a:pt x="376" y="211"/>
                </a:cubicBezTo>
                <a:cubicBezTo>
                  <a:pt x="361" y="191"/>
                  <a:pt x="317" y="158"/>
                  <a:pt x="299" y="172"/>
                </a:cubicBezTo>
                <a:cubicBezTo>
                  <a:pt x="301" y="189"/>
                  <a:pt x="319" y="189"/>
                  <a:pt x="330" y="196"/>
                </a:cubicBezTo>
                <a:cubicBezTo>
                  <a:pt x="352" y="209"/>
                  <a:pt x="376" y="238"/>
                  <a:pt x="389" y="262"/>
                </a:cubicBezTo>
                <a:cubicBezTo>
                  <a:pt x="398" y="282"/>
                  <a:pt x="403" y="299"/>
                  <a:pt x="407" y="321"/>
                </a:cubicBezTo>
                <a:cubicBezTo>
                  <a:pt x="409" y="328"/>
                  <a:pt x="414" y="334"/>
                  <a:pt x="416" y="343"/>
                </a:cubicBezTo>
                <a:cubicBezTo>
                  <a:pt x="420" y="363"/>
                  <a:pt x="407" y="387"/>
                  <a:pt x="418" y="403"/>
                </a:cubicBezTo>
                <a:close/>
                <a:moveTo>
                  <a:pt x="236" y="553"/>
                </a:moveTo>
                <a:cubicBezTo>
                  <a:pt x="253" y="546"/>
                  <a:pt x="264" y="533"/>
                  <a:pt x="280" y="529"/>
                </a:cubicBezTo>
                <a:cubicBezTo>
                  <a:pt x="302" y="520"/>
                  <a:pt x="322" y="518"/>
                  <a:pt x="339" y="500"/>
                </a:cubicBezTo>
                <a:cubicBezTo>
                  <a:pt x="383" y="460"/>
                  <a:pt x="377" y="401"/>
                  <a:pt x="392" y="326"/>
                </a:cubicBezTo>
                <a:cubicBezTo>
                  <a:pt x="392" y="324"/>
                  <a:pt x="394" y="320"/>
                  <a:pt x="394" y="315"/>
                </a:cubicBezTo>
                <a:cubicBezTo>
                  <a:pt x="394" y="251"/>
                  <a:pt x="324" y="183"/>
                  <a:pt x="251" y="192"/>
                </a:cubicBezTo>
                <a:cubicBezTo>
                  <a:pt x="240" y="192"/>
                  <a:pt x="231" y="201"/>
                  <a:pt x="218" y="198"/>
                </a:cubicBezTo>
                <a:cubicBezTo>
                  <a:pt x="225" y="187"/>
                  <a:pt x="238" y="183"/>
                  <a:pt x="251" y="181"/>
                </a:cubicBezTo>
                <a:cubicBezTo>
                  <a:pt x="262" y="176"/>
                  <a:pt x="293" y="181"/>
                  <a:pt x="291" y="168"/>
                </a:cubicBezTo>
                <a:cubicBezTo>
                  <a:pt x="291" y="157"/>
                  <a:pt x="273" y="159"/>
                  <a:pt x="264" y="159"/>
                </a:cubicBezTo>
                <a:cubicBezTo>
                  <a:pt x="229" y="162"/>
                  <a:pt x="213" y="178"/>
                  <a:pt x="197" y="199"/>
                </a:cubicBezTo>
                <a:cubicBezTo>
                  <a:pt x="207" y="205"/>
                  <a:pt x="215" y="212"/>
                  <a:pt x="223" y="220"/>
                </a:cubicBezTo>
                <a:cubicBezTo>
                  <a:pt x="237" y="214"/>
                  <a:pt x="254" y="209"/>
                  <a:pt x="271" y="209"/>
                </a:cubicBezTo>
                <a:cubicBezTo>
                  <a:pt x="322" y="212"/>
                  <a:pt x="361" y="256"/>
                  <a:pt x="372" y="300"/>
                </a:cubicBezTo>
                <a:cubicBezTo>
                  <a:pt x="377" y="322"/>
                  <a:pt x="370" y="342"/>
                  <a:pt x="368" y="366"/>
                </a:cubicBezTo>
                <a:cubicBezTo>
                  <a:pt x="363" y="425"/>
                  <a:pt x="355" y="482"/>
                  <a:pt x="311" y="498"/>
                </a:cubicBezTo>
                <a:cubicBezTo>
                  <a:pt x="330" y="478"/>
                  <a:pt x="341" y="449"/>
                  <a:pt x="350" y="416"/>
                </a:cubicBezTo>
                <a:cubicBezTo>
                  <a:pt x="355" y="399"/>
                  <a:pt x="366" y="372"/>
                  <a:pt x="346" y="364"/>
                </a:cubicBezTo>
                <a:cubicBezTo>
                  <a:pt x="335" y="377"/>
                  <a:pt x="339" y="392"/>
                  <a:pt x="337" y="405"/>
                </a:cubicBezTo>
                <a:cubicBezTo>
                  <a:pt x="324" y="469"/>
                  <a:pt x="275" y="520"/>
                  <a:pt x="220" y="540"/>
                </a:cubicBezTo>
                <a:cubicBezTo>
                  <a:pt x="196" y="549"/>
                  <a:pt x="152" y="542"/>
                  <a:pt x="154" y="571"/>
                </a:cubicBezTo>
                <a:cubicBezTo>
                  <a:pt x="168" y="575"/>
                  <a:pt x="176" y="564"/>
                  <a:pt x="185" y="562"/>
                </a:cubicBezTo>
                <a:cubicBezTo>
                  <a:pt x="203" y="557"/>
                  <a:pt x="223" y="560"/>
                  <a:pt x="236" y="553"/>
                </a:cubicBezTo>
                <a:close/>
                <a:moveTo>
                  <a:pt x="227" y="568"/>
                </a:moveTo>
                <a:cubicBezTo>
                  <a:pt x="211" y="566"/>
                  <a:pt x="176" y="568"/>
                  <a:pt x="172" y="586"/>
                </a:cubicBezTo>
                <a:cubicBezTo>
                  <a:pt x="187" y="599"/>
                  <a:pt x="220" y="584"/>
                  <a:pt x="227" y="568"/>
                </a:cubicBezTo>
                <a:close/>
                <a:moveTo>
                  <a:pt x="394" y="396"/>
                </a:moveTo>
                <a:cubicBezTo>
                  <a:pt x="410" y="390"/>
                  <a:pt x="414" y="348"/>
                  <a:pt x="403" y="337"/>
                </a:cubicBezTo>
                <a:cubicBezTo>
                  <a:pt x="388" y="344"/>
                  <a:pt x="392" y="379"/>
                  <a:pt x="394" y="396"/>
                </a:cubicBezTo>
                <a:close/>
                <a:moveTo>
                  <a:pt x="175" y="315"/>
                </a:moveTo>
                <a:cubicBezTo>
                  <a:pt x="175" y="283"/>
                  <a:pt x="152" y="261"/>
                  <a:pt x="119" y="261"/>
                </a:cubicBezTo>
                <a:cubicBezTo>
                  <a:pt x="90" y="261"/>
                  <a:pt x="65" y="283"/>
                  <a:pt x="65" y="315"/>
                </a:cubicBezTo>
                <a:cubicBezTo>
                  <a:pt x="65" y="344"/>
                  <a:pt x="90" y="370"/>
                  <a:pt x="119" y="370"/>
                </a:cubicBezTo>
                <a:cubicBezTo>
                  <a:pt x="152" y="370"/>
                  <a:pt x="175" y="344"/>
                  <a:pt x="175" y="315"/>
                </a:cubicBezTo>
                <a:close/>
                <a:moveTo>
                  <a:pt x="245" y="319"/>
                </a:moveTo>
                <a:cubicBezTo>
                  <a:pt x="245" y="339"/>
                  <a:pt x="233" y="371"/>
                  <a:pt x="206" y="405"/>
                </a:cubicBezTo>
                <a:cubicBezTo>
                  <a:pt x="158" y="466"/>
                  <a:pt x="125" y="563"/>
                  <a:pt x="123" y="621"/>
                </a:cubicBezTo>
                <a:cubicBezTo>
                  <a:pt x="118" y="563"/>
                  <a:pt x="85" y="466"/>
                  <a:pt x="39" y="405"/>
                </a:cubicBezTo>
                <a:cubicBezTo>
                  <a:pt x="12" y="371"/>
                  <a:pt x="0" y="339"/>
                  <a:pt x="0" y="319"/>
                </a:cubicBezTo>
                <a:cubicBezTo>
                  <a:pt x="0" y="251"/>
                  <a:pt x="54" y="195"/>
                  <a:pt x="123" y="195"/>
                </a:cubicBezTo>
                <a:cubicBezTo>
                  <a:pt x="191" y="195"/>
                  <a:pt x="245" y="251"/>
                  <a:pt x="245" y="31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464" name="Google Shape;16464;p113"/>
          <p:cNvSpPr txBox="1"/>
          <p:nvPr/>
        </p:nvSpPr>
        <p:spPr>
          <a:xfrm>
            <a:off x="7236108" y="1859193"/>
            <a:ext cx="848755" cy="2257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67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IAM</a:t>
            </a:r>
            <a:endParaRPr/>
          </a:p>
        </p:txBody>
      </p:sp>
      <p:sp>
        <p:nvSpPr>
          <p:cNvPr id="16465" name="Google Shape;16465;p113"/>
          <p:cNvSpPr txBox="1"/>
          <p:nvPr/>
        </p:nvSpPr>
        <p:spPr>
          <a:xfrm>
            <a:off x="5902159" y="3203682"/>
            <a:ext cx="1001155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Antivirus</a:t>
            </a:r>
            <a:endParaRPr/>
          </a:p>
        </p:txBody>
      </p:sp>
      <p:grpSp>
        <p:nvGrpSpPr>
          <p:cNvPr id="16466" name="Google Shape;16466;p113"/>
          <p:cNvGrpSpPr/>
          <p:nvPr/>
        </p:nvGrpSpPr>
        <p:grpSpPr>
          <a:xfrm>
            <a:off x="6113332" y="2832893"/>
            <a:ext cx="620992" cy="401026"/>
            <a:chOff x="4974127" y="2174418"/>
            <a:chExt cx="2438585" cy="1574800"/>
          </a:xfrm>
        </p:grpSpPr>
        <p:sp>
          <p:nvSpPr>
            <p:cNvPr id="16467" name="Google Shape;16467;p113"/>
            <p:cNvSpPr/>
            <p:nvPr/>
          </p:nvSpPr>
          <p:spPr>
            <a:xfrm>
              <a:off x="5156262" y="2439065"/>
              <a:ext cx="896374" cy="732308"/>
            </a:xfrm>
            <a:custGeom>
              <a:avLst/>
              <a:gdLst/>
              <a:ahLst/>
              <a:cxnLst/>
              <a:rect l="l" t="t" r="r" b="b"/>
              <a:pathLst>
                <a:path w="283" h="231" extrusionOk="0">
                  <a:moveTo>
                    <a:pt x="276" y="210"/>
                  </a:moveTo>
                  <a:cubicBezTo>
                    <a:pt x="45" y="210"/>
                    <a:pt x="45" y="210"/>
                    <a:pt x="45" y="210"/>
                  </a:cubicBezTo>
                  <a:cubicBezTo>
                    <a:pt x="34" y="210"/>
                    <a:pt x="26" y="201"/>
                    <a:pt x="26" y="191"/>
                  </a:cubicBezTo>
                  <a:cubicBezTo>
                    <a:pt x="26" y="42"/>
                    <a:pt x="26" y="42"/>
                    <a:pt x="26" y="42"/>
                  </a:cubicBezTo>
                  <a:cubicBezTo>
                    <a:pt x="26" y="31"/>
                    <a:pt x="34" y="22"/>
                    <a:pt x="45" y="22"/>
                  </a:cubicBezTo>
                  <a:cubicBezTo>
                    <a:pt x="265" y="22"/>
                    <a:pt x="265" y="22"/>
                    <a:pt x="265" y="22"/>
                  </a:cubicBezTo>
                  <a:cubicBezTo>
                    <a:pt x="265" y="0"/>
                    <a:pt x="265" y="0"/>
                    <a:pt x="265" y="0"/>
                  </a:cubicBezTo>
                  <a:cubicBezTo>
                    <a:pt x="27" y="0"/>
                    <a:pt x="27" y="0"/>
                    <a:pt x="27" y="0"/>
                  </a:cubicBezTo>
                  <a:cubicBezTo>
                    <a:pt x="12" y="0"/>
                    <a:pt x="0" y="11"/>
                    <a:pt x="0" y="2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283" y="231"/>
                    <a:pt x="283" y="231"/>
                    <a:pt x="283" y="231"/>
                  </a:cubicBezTo>
                  <a:cubicBezTo>
                    <a:pt x="280" y="224"/>
                    <a:pt x="278" y="217"/>
                    <a:pt x="276" y="2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8" name="Google Shape;16468;p113"/>
            <p:cNvSpPr/>
            <p:nvPr/>
          </p:nvSpPr>
          <p:spPr>
            <a:xfrm>
              <a:off x="4974127" y="3289836"/>
              <a:ext cx="1319220" cy="297462"/>
            </a:xfrm>
            <a:custGeom>
              <a:avLst/>
              <a:gdLst/>
              <a:ahLst/>
              <a:cxnLst/>
              <a:rect l="l" t="t" r="r" b="b"/>
              <a:pathLst>
                <a:path w="417" h="94" extrusionOk="0">
                  <a:moveTo>
                    <a:pt x="351" y="0"/>
                  </a:moveTo>
                  <a:cubicBezTo>
                    <a:pt x="60" y="0"/>
                    <a:pt x="60" y="0"/>
                    <a:pt x="60" y="0"/>
                  </a:cubicBezTo>
                  <a:cubicBezTo>
                    <a:pt x="0" y="94"/>
                    <a:pt x="0" y="94"/>
                    <a:pt x="0" y="94"/>
                  </a:cubicBezTo>
                  <a:cubicBezTo>
                    <a:pt x="417" y="94"/>
                    <a:pt x="417" y="94"/>
                    <a:pt x="417" y="94"/>
                  </a:cubicBezTo>
                  <a:cubicBezTo>
                    <a:pt x="389" y="67"/>
                    <a:pt x="366" y="35"/>
                    <a:pt x="3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69" name="Google Shape;16469;p113"/>
            <p:cNvSpPr/>
            <p:nvPr/>
          </p:nvSpPr>
          <p:spPr>
            <a:xfrm>
              <a:off x="6120484" y="2174418"/>
              <a:ext cx="1292228" cy="1574800"/>
            </a:xfrm>
            <a:custGeom>
              <a:avLst/>
              <a:gdLst/>
              <a:ahLst/>
              <a:cxnLst/>
              <a:rect l="l" t="t" r="r" b="b"/>
              <a:pathLst>
                <a:path w="343" h="417" extrusionOk="0">
                  <a:moveTo>
                    <a:pt x="280" y="25"/>
                  </a:moveTo>
                  <a:cubicBezTo>
                    <a:pt x="280" y="48"/>
                    <a:pt x="280" y="48"/>
                    <a:pt x="280" y="48"/>
                  </a:cubicBezTo>
                  <a:cubicBezTo>
                    <a:pt x="211" y="32"/>
                    <a:pt x="211" y="32"/>
                    <a:pt x="211" y="32"/>
                  </a:cubicBezTo>
                  <a:cubicBezTo>
                    <a:pt x="211" y="9"/>
                    <a:pt x="211" y="9"/>
                    <a:pt x="211" y="9"/>
                  </a:cubicBezTo>
                  <a:cubicBezTo>
                    <a:pt x="172" y="0"/>
                    <a:pt x="172" y="0"/>
                    <a:pt x="172" y="0"/>
                  </a:cubicBezTo>
                  <a:cubicBezTo>
                    <a:pt x="132" y="9"/>
                    <a:pt x="132" y="9"/>
                    <a:pt x="132" y="9"/>
                  </a:cubicBezTo>
                  <a:cubicBezTo>
                    <a:pt x="132" y="32"/>
                    <a:pt x="132" y="32"/>
                    <a:pt x="132" y="32"/>
                  </a:cubicBezTo>
                  <a:cubicBezTo>
                    <a:pt x="63" y="48"/>
                    <a:pt x="63" y="48"/>
                    <a:pt x="63" y="48"/>
                  </a:cubicBezTo>
                  <a:cubicBezTo>
                    <a:pt x="63" y="25"/>
                    <a:pt x="63" y="25"/>
                    <a:pt x="63" y="25"/>
                  </a:cubicBezTo>
                  <a:cubicBezTo>
                    <a:pt x="0" y="39"/>
                    <a:pt x="0" y="39"/>
                    <a:pt x="0" y="39"/>
                  </a:cubicBezTo>
                  <a:cubicBezTo>
                    <a:pt x="0" y="163"/>
                    <a:pt x="0" y="163"/>
                    <a:pt x="0" y="163"/>
                  </a:cubicBezTo>
                  <a:cubicBezTo>
                    <a:pt x="0" y="278"/>
                    <a:pt x="71" y="376"/>
                    <a:pt x="172" y="417"/>
                  </a:cubicBezTo>
                  <a:cubicBezTo>
                    <a:pt x="272" y="376"/>
                    <a:pt x="343" y="278"/>
                    <a:pt x="343" y="163"/>
                  </a:cubicBezTo>
                  <a:cubicBezTo>
                    <a:pt x="343" y="39"/>
                    <a:pt x="343" y="39"/>
                    <a:pt x="343" y="39"/>
                  </a:cubicBezTo>
                  <a:lnTo>
                    <a:pt x="280" y="25"/>
                  </a:lnTo>
                  <a:close/>
                  <a:moveTo>
                    <a:pt x="52" y="209"/>
                  </a:moveTo>
                  <a:cubicBezTo>
                    <a:pt x="48" y="194"/>
                    <a:pt x="47" y="179"/>
                    <a:pt x="47" y="163"/>
                  </a:cubicBezTo>
                  <a:cubicBezTo>
                    <a:pt x="47" y="101"/>
                    <a:pt x="47" y="101"/>
                    <a:pt x="47" y="101"/>
                  </a:cubicBezTo>
                  <a:cubicBezTo>
                    <a:pt x="47" y="101"/>
                    <a:pt x="47" y="101"/>
                    <a:pt x="172" y="72"/>
                  </a:cubicBezTo>
                  <a:cubicBezTo>
                    <a:pt x="238" y="88"/>
                    <a:pt x="269" y="95"/>
                    <a:pt x="283" y="98"/>
                  </a:cubicBezTo>
                  <a:cubicBezTo>
                    <a:pt x="89" y="293"/>
                    <a:pt x="89" y="293"/>
                    <a:pt x="89" y="293"/>
                  </a:cubicBezTo>
                  <a:cubicBezTo>
                    <a:pt x="71" y="268"/>
                    <a:pt x="58" y="239"/>
                    <a:pt x="52" y="209"/>
                  </a:cubicBezTo>
                  <a:close/>
                  <a:moveTo>
                    <a:pt x="296" y="163"/>
                  </a:moveTo>
                  <a:cubicBezTo>
                    <a:pt x="296" y="179"/>
                    <a:pt x="295" y="194"/>
                    <a:pt x="291" y="209"/>
                  </a:cubicBezTo>
                  <a:cubicBezTo>
                    <a:pt x="278" y="275"/>
                    <a:pt x="233" y="333"/>
                    <a:pt x="172" y="365"/>
                  </a:cubicBezTo>
                  <a:cubicBezTo>
                    <a:pt x="147" y="352"/>
                    <a:pt x="125" y="335"/>
                    <a:pt x="106" y="315"/>
                  </a:cubicBezTo>
                  <a:cubicBezTo>
                    <a:pt x="296" y="125"/>
                    <a:pt x="296" y="125"/>
                    <a:pt x="296" y="125"/>
                  </a:cubicBezTo>
                  <a:lnTo>
                    <a:pt x="296" y="16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470" name="Google Shape;16470;p113"/>
          <p:cNvSpPr txBox="1"/>
          <p:nvPr/>
        </p:nvSpPr>
        <p:spPr>
          <a:xfrm>
            <a:off x="6891907" y="3040741"/>
            <a:ext cx="1170488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Patch</a:t>
            </a:r>
            <a:b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</p:txBody>
      </p:sp>
      <p:sp>
        <p:nvSpPr>
          <p:cNvPr id="16471" name="Google Shape;16471;p113"/>
          <p:cNvSpPr/>
          <p:nvPr/>
        </p:nvSpPr>
        <p:spPr>
          <a:xfrm>
            <a:off x="628642" y="2573086"/>
            <a:ext cx="519253" cy="518964"/>
          </a:xfrm>
          <a:custGeom>
            <a:avLst/>
            <a:gdLst/>
            <a:ahLst/>
            <a:cxnLst/>
            <a:rect l="l" t="t" r="r" b="b"/>
            <a:pathLst>
              <a:path w="645" h="645" extrusionOk="0">
                <a:moveTo>
                  <a:pt x="322" y="0"/>
                </a:moveTo>
                <a:cubicBezTo>
                  <a:pt x="145" y="0"/>
                  <a:pt x="0" y="145"/>
                  <a:pt x="0" y="322"/>
                </a:cubicBezTo>
                <a:cubicBezTo>
                  <a:pt x="0" y="500"/>
                  <a:pt x="145" y="645"/>
                  <a:pt x="322" y="645"/>
                </a:cubicBezTo>
                <a:cubicBezTo>
                  <a:pt x="500" y="645"/>
                  <a:pt x="645" y="500"/>
                  <a:pt x="645" y="322"/>
                </a:cubicBezTo>
                <a:cubicBezTo>
                  <a:pt x="645" y="145"/>
                  <a:pt x="500" y="0"/>
                  <a:pt x="322" y="0"/>
                </a:cubicBezTo>
                <a:close/>
                <a:moveTo>
                  <a:pt x="616" y="307"/>
                </a:moveTo>
                <a:cubicBezTo>
                  <a:pt x="615" y="308"/>
                  <a:pt x="614" y="309"/>
                  <a:pt x="612" y="310"/>
                </a:cubicBezTo>
                <a:cubicBezTo>
                  <a:pt x="584" y="273"/>
                  <a:pt x="555" y="244"/>
                  <a:pt x="525" y="219"/>
                </a:cubicBezTo>
                <a:cubicBezTo>
                  <a:pt x="538" y="182"/>
                  <a:pt x="544" y="151"/>
                  <a:pt x="547" y="132"/>
                </a:cubicBezTo>
                <a:cubicBezTo>
                  <a:pt x="587" y="180"/>
                  <a:pt x="613" y="241"/>
                  <a:pt x="616" y="307"/>
                </a:cubicBezTo>
                <a:close/>
                <a:moveTo>
                  <a:pt x="520" y="390"/>
                </a:moveTo>
                <a:cubicBezTo>
                  <a:pt x="524" y="390"/>
                  <a:pt x="527" y="393"/>
                  <a:pt x="527" y="397"/>
                </a:cubicBezTo>
                <a:cubicBezTo>
                  <a:pt x="527" y="401"/>
                  <a:pt x="524" y="404"/>
                  <a:pt x="520" y="404"/>
                </a:cubicBezTo>
                <a:cubicBezTo>
                  <a:pt x="516" y="404"/>
                  <a:pt x="513" y="401"/>
                  <a:pt x="513" y="397"/>
                </a:cubicBezTo>
                <a:cubicBezTo>
                  <a:pt x="513" y="393"/>
                  <a:pt x="516" y="390"/>
                  <a:pt x="520" y="390"/>
                </a:cubicBezTo>
                <a:close/>
                <a:moveTo>
                  <a:pt x="515" y="376"/>
                </a:moveTo>
                <a:cubicBezTo>
                  <a:pt x="515" y="355"/>
                  <a:pt x="515" y="355"/>
                  <a:pt x="515" y="355"/>
                </a:cubicBezTo>
                <a:cubicBezTo>
                  <a:pt x="515" y="352"/>
                  <a:pt x="517" y="350"/>
                  <a:pt x="520" y="350"/>
                </a:cubicBezTo>
                <a:cubicBezTo>
                  <a:pt x="523" y="350"/>
                  <a:pt x="525" y="352"/>
                  <a:pt x="525" y="355"/>
                </a:cubicBezTo>
                <a:cubicBezTo>
                  <a:pt x="525" y="376"/>
                  <a:pt x="525" y="376"/>
                  <a:pt x="525" y="376"/>
                </a:cubicBezTo>
                <a:cubicBezTo>
                  <a:pt x="525" y="379"/>
                  <a:pt x="523" y="381"/>
                  <a:pt x="520" y="381"/>
                </a:cubicBezTo>
                <a:cubicBezTo>
                  <a:pt x="517" y="381"/>
                  <a:pt x="515" y="379"/>
                  <a:pt x="515" y="376"/>
                </a:cubicBezTo>
                <a:close/>
                <a:moveTo>
                  <a:pt x="520" y="319"/>
                </a:moveTo>
                <a:cubicBezTo>
                  <a:pt x="517" y="319"/>
                  <a:pt x="514" y="321"/>
                  <a:pt x="513" y="324"/>
                </a:cubicBezTo>
                <a:cubicBezTo>
                  <a:pt x="466" y="403"/>
                  <a:pt x="466" y="403"/>
                  <a:pt x="466" y="403"/>
                </a:cubicBezTo>
                <a:cubicBezTo>
                  <a:pt x="465" y="405"/>
                  <a:pt x="464" y="406"/>
                  <a:pt x="464" y="408"/>
                </a:cubicBezTo>
                <a:cubicBezTo>
                  <a:pt x="464" y="410"/>
                  <a:pt x="465" y="412"/>
                  <a:pt x="466" y="413"/>
                </a:cubicBezTo>
                <a:cubicBezTo>
                  <a:pt x="444" y="434"/>
                  <a:pt x="421" y="458"/>
                  <a:pt x="399" y="484"/>
                </a:cubicBezTo>
                <a:cubicBezTo>
                  <a:pt x="387" y="484"/>
                  <a:pt x="376" y="483"/>
                  <a:pt x="366" y="482"/>
                </a:cubicBezTo>
                <a:cubicBezTo>
                  <a:pt x="358" y="469"/>
                  <a:pt x="352" y="459"/>
                  <a:pt x="347" y="451"/>
                </a:cubicBezTo>
                <a:cubicBezTo>
                  <a:pt x="411" y="410"/>
                  <a:pt x="453" y="360"/>
                  <a:pt x="481" y="314"/>
                </a:cubicBezTo>
                <a:cubicBezTo>
                  <a:pt x="499" y="284"/>
                  <a:pt x="513" y="254"/>
                  <a:pt x="522" y="227"/>
                </a:cubicBezTo>
                <a:cubicBezTo>
                  <a:pt x="551" y="251"/>
                  <a:pt x="579" y="279"/>
                  <a:pt x="605" y="314"/>
                </a:cubicBezTo>
                <a:cubicBezTo>
                  <a:pt x="590" y="322"/>
                  <a:pt x="569" y="334"/>
                  <a:pt x="544" y="352"/>
                </a:cubicBezTo>
                <a:cubicBezTo>
                  <a:pt x="527" y="323"/>
                  <a:pt x="527" y="323"/>
                  <a:pt x="527" y="323"/>
                </a:cubicBezTo>
                <a:cubicBezTo>
                  <a:pt x="526" y="320"/>
                  <a:pt x="523" y="319"/>
                  <a:pt x="520" y="319"/>
                </a:cubicBezTo>
                <a:close/>
                <a:moveTo>
                  <a:pt x="320" y="483"/>
                </a:moveTo>
                <a:cubicBezTo>
                  <a:pt x="324" y="483"/>
                  <a:pt x="327" y="486"/>
                  <a:pt x="327" y="490"/>
                </a:cubicBezTo>
                <a:cubicBezTo>
                  <a:pt x="327" y="494"/>
                  <a:pt x="324" y="497"/>
                  <a:pt x="320" y="497"/>
                </a:cubicBezTo>
                <a:cubicBezTo>
                  <a:pt x="316" y="497"/>
                  <a:pt x="313" y="494"/>
                  <a:pt x="313" y="490"/>
                </a:cubicBezTo>
                <a:cubicBezTo>
                  <a:pt x="313" y="486"/>
                  <a:pt x="316" y="483"/>
                  <a:pt x="320" y="483"/>
                </a:cubicBezTo>
                <a:close/>
                <a:moveTo>
                  <a:pt x="315" y="469"/>
                </a:moveTo>
                <a:cubicBezTo>
                  <a:pt x="315" y="449"/>
                  <a:pt x="315" y="449"/>
                  <a:pt x="315" y="449"/>
                </a:cubicBezTo>
                <a:cubicBezTo>
                  <a:pt x="315" y="446"/>
                  <a:pt x="317" y="443"/>
                  <a:pt x="320" y="443"/>
                </a:cubicBezTo>
                <a:cubicBezTo>
                  <a:pt x="323" y="443"/>
                  <a:pt x="325" y="446"/>
                  <a:pt x="325" y="449"/>
                </a:cubicBezTo>
                <a:cubicBezTo>
                  <a:pt x="325" y="469"/>
                  <a:pt x="325" y="469"/>
                  <a:pt x="325" y="469"/>
                </a:cubicBezTo>
                <a:cubicBezTo>
                  <a:pt x="325" y="472"/>
                  <a:pt x="323" y="475"/>
                  <a:pt x="320" y="475"/>
                </a:cubicBezTo>
                <a:cubicBezTo>
                  <a:pt x="317" y="475"/>
                  <a:pt x="315" y="472"/>
                  <a:pt x="315" y="469"/>
                </a:cubicBezTo>
                <a:close/>
                <a:moveTo>
                  <a:pt x="320" y="412"/>
                </a:moveTo>
                <a:cubicBezTo>
                  <a:pt x="317" y="412"/>
                  <a:pt x="314" y="414"/>
                  <a:pt x="313" y="417"/>
                </a:cubicBezTo>
                <a:cubicBezTo>
                  <a:pt x="313" y="417"/>
                  <a:pt x="312" y="417"/>
                  <a:pt x="312" y="417"/>
                </a:cubicBezTo>
                <a:cubicBezTo>
                  <a:pt x="299" y="301"/>
                  <a:pt x="258" y="220"/>
                  <a:pt x="224" y="171"/>
                </a:cubicBezTo>
                <a:cubicBezTo>
                  <a:pt x="220" y="165"/>
                  <a:pt x="216" y="160"/>
                  <a:pt x="213" y="155"/>
                </a:cubicBezTo>
                <a:cubicBezTo>
                  <a:pt x="285" y="155"/>
                  <a:pt x="285" y="155"/>
                  <a:pt x="285" y="155"/>
                </a:cubicBezTo>
                <a:cubicBezTo>
                  <a:pt x="290" y="155"/>
                  <a:pt x="293" y="151"/>
                  <a:pt x="293" y="147"/>
                </a:cubicBezTo>
                <a:cubicBezTo>
                  <a:pt x="293" y="145"/>
                  <a:pt x="293" y="144"/>
                  <a:pt x="292" y="143"/>
                </a:cubicBezTo>
                <a:cubicBezTo>
                  <a:pt x="292" y="143"/>
                  <a:pt x="292" y="143"/>
                  <a:pt x="292" y="143"/>
                </a:cubicBezTo>
                <a:cubicBezTo>
                  <a:pt x="292" y="142"/>
                  <a:pt x="292" y="142"/>
                  <a:pt x="292" y="142"/>
                </a:cubicBezTo>
                <a:cubicBezTo>
                  <a:pt x="292" y="142"/>
                  <a:pt x="292" y="142"/>
                  <a:pt x="292" y="142"/>
                </a:cubicBezTo>
                <a:cubicBezTo>
                  <a:pt x="289" y="138"/>
                  <a:pt x="287" y="135"/>
                  <a:pt x="285" y="131"/>
                </a:cubicBezTo>
                <a:cubicBezTo>
                  <a:pt x="321" y="134"/>
                  <a:pt x="362" y="142"/>
                  <a:pt x="404" y="158"/>
                </a:cubicBezTo>
                <a:cubicBezTo>
                  <a:pt x="381" y="198"/>
                  <a:pt x="381" y="198"/>
                  <a:pt x="381" y="198"/>
                </a:cubicBezTo>
                <a:cubicBezTo>
                  <a:pt x="379" y="199"/>
                  <a:pt x="379" y="201"/>
                  <a:pt x="379" y="203"/>
                </a:cubicBezTo>
                <a:cubicBezTo>
                  <a:pt x="379" y="207"/>
                  <a:pt x="382" y="211"/>
                  <a:pt x="387" y="211"/>
                </a:cubicBezTo>
                <a:cubicBezTo>
                  <a:pt x="402" y="211"/>
                  <a:pt x="414" y="211"/>
                  <a:pt x="425" y="211"/>
                </a:cubicBezTo>
                <a:cubicBezTo>
                  <a:pt x="406" y="297"/>
                  <a:pt x="369" y="374"/>
                  <a:pt x="336" y="431"/>
                </a:cubicBezTo>
                <a:cubicBezTo>
                  <a:pt x="327" y="416"/>
                  <a:pt x="327" y="416"/>
                  <a:pt x="327" y="416"/>
                </a:cubicBezTo>
                <a:cubicBezTo>
                  <a:pt x="326" y="414"/>
                  <a:pt x="323" y="412"/>
                  <a:pt x="320" y="412"/>
                </a:cubicBezTo>
                <a:close/>
                <a:moveTo>
                  <a:pt x="172" y="388"/>
                </a:moveTo>
                <a:cubicBezTo>
                  <a:pt x="172" y="388"/>
                  <a:pt x="172" y="388"/>
                  <a:pt x="172" y="388"/>
                </a:cubicBezTo>
                <a:cubicBezTo>
                  <a:pt x="172" y="388"/>
                  <a:pt x="172" y="388"/>
                  <a:pt x="172" y="388"/>
                </a:cubicBezTo>
                <a:cubicBezTo>
                  <a:pt x="172" y="388"/>
                  <a:pt x="172" y="388"/>
                  <a:pt x="172" y="388"/>
                </a:cubicBezTo>
                <a:cubicBezTo>
                  <a:pt x="124" y="307"/>
                  <a:pt x="124" y="307"/>
                  <a:pt x="124" y="307"/>
                </a:cubicBezTo>
                <a:cubicBezTo>
                  <a:pt x="124" y="306"/>
                  <a:pt x="124" y="306"/>
                  <a:pt x="123" y="306"/>
                </a:cubicBezTo>
                <a:cubicBezTo>
                  <a:pt x="144" y="244"/>
                  <a:pt x="173" y="193"/>
                  <a:pt x="201" y="155"/>
                </a:cubicBezTo>
                <a:cubicBezTo>
                  <a:pt x="201" y="155"/>
                  <a:pt x="202" y="155"/>
                  <a:pt x="202" y="155"/>
                </a:cubicBezTo>
                <a:cubicBezTo>
                  <a:pt x="244" y="209"/>
                  <a:pt x="293" y="298"/>
                  <a:pt x="306" y="429"/>
                </a:cubicBezTo>
                <a:cubicBezTo>
                  <a:pt x="297" y="444"/>
                  <a:pt x="290" y="456"/>
                  <a:pt x="284" y="465"/>
                </a:cubicBezTo>
                <a:cubicBezTo>
                  <a:pt x="235" y="450"/>
                  <a:pt x="192" y="426"/>
                  <a:pt x="157" y="400"/>
                </a:cubicBezTo>
                <a:cubicBezTo>
                  <a:pt x="165" y="400"/>
                  <a:pt x="165" y="400"/>
                  <a:pt x="165" y="400"/>
                </a:cubicBezTo>
                <a:cubicBezTo>
                  <a:pt x="170" y="400"/>
                  <a:pt x="173" y="396"/>
                  <a:pt x="173" y="392"/>
                </a:cubicBezTo>
                <a:cubicBezTo>
                  <a:pt x="173" y="391"/>
                  <a:pt x="173" y="390"/>
                  <a:pt x="172" y="388"/>
                </a:cubicBezTo>
                <a:close/>
                <a:moveTo>
                  <a:pt x="117" y="374"/>
                </a:moveTo>
                <a:cubicBezTo>
                  <a:pt x="121" y="374"/>
                  <a:pt x="124" y="377"/>
                  <a:pt x="124" y="381"/>
                </a:cubicBezTo>
                <a:cubicBezTo>
                  <a:pt x="124" y="385"/>
                  <a:pt x="121" y="388"/>
                  <a:pt x="117" y="388"/>
                </a:cubicBezTo>
                <a:cubicBezTo>
                  <a:pt x="113" y="388"/>
                  <a:pt x="110" y="385"/>
                  <a:pt x="110" y="381"/>
                </a:cubicBezTo>
                <a:cubicBezTo>
                  <a:pt x="110" y="377"/>
                  <a:pt x="113" y="374"/>
                  <a:pt x="117" y="374"/>
                </a:cubicBezTo>
                <a:close/>
                <a:moveTo>
                  <a:pt x="112" y="360"/>
                </a:moveTo>
                <a:cubicBezTo>
                  <a:pt x="112" y="339"/>
                  <a:pt x="112" y="339"/>
                  <a:pt x="112" y="339"/>
                </a:cubicBezTo>
                <a:cubicBezTo>
                  <a:pt x="112" y="336"/>
                  <a:pt x="114" y="334"/>
                  <a:pt x="117" y="334"/>
                </a:cubicBezTo>
                <a:cubicBezTo>
                  <a:pt x="120" y="334"/>
                  <a:pt x="122" y="336"/>
                  <a:pt x="122" y="339"/>
                </a:cubicBezTo>
                <a:cubicBezTo>
                  <a:pt x="122" y="360"/>
                  <a:pt x="122" y="360"/>
                  <a:pt x="122" y="360"/>
                </a:cubicBezTo>
                <a:cubicBezTo>
                  <a:pt x="122" y="363"/>
                  <a:pt x="120" y="365"/>
                  <a:pt x="117" y="365"/>
                </a:cubicBezTo>
                <a:cubicBezTo>
                  <a:pt x="114" y="365"/>
                  <a:pt x="112" y="363"/>
                  <a:pt x="112" y="360"/>
                </a:cubicBezTo>
                <a:close/>
                <a:moveTo>
                  <a:pt x="237" y="129"/>
                </a:moveTo>
                <a:cubicBezTo>
                  <a:pt x="241" y="129"/>
                  <a:pt x="244" y="132"/>
                  <a:pt x="244" y="136"/>
                </a:cubicBezTo>
                <a:cubicBezTo>
                  <a:pt x="244" y="139"/>
                  <a:pt x="241" y="143"/>
                  <a:pt x="237" y="143"/>
                </a:cubicBezTo>
                <a:cubicBezTo>
                  <a:pt x="233" y="143"/>
                  <a:pt x="230" y="139"/>
                  <a:pt x="230" y="136"/>
                </a:cubicBezTo>
                <a:cubicBezTo>
                  <a:pt x="230" y="132"/>
                  <a:pt x="233" y="129"/>
                  <a:pt x="237" y="129"/>
                </a:cubicBezTo>
                <a:close/>
                <a:moveTo>
                  <a:pt x="232" y="115"/>
                </a:moveTo>
                <a:cubicBezTo>
                  <a:pt x="232" y="94"/>
                  <a:pt x="232" y="94"/>
                  <a:pt x="232" y="94"/>
                </a:cubicBezTo>
                <a:cubicBezTo>
                  <a:pt x="232" y="91"/>
                  <a:pt x="234" y="89"/>
                  <a:pt x="237" y="89"/>
                </a:cubicBezTo>
                <a:cubicBezTo>
                  <a:pt x="240" y="89"/>
                  <a:pt x="242" y="91"/>
                  <a:pt x="242" y="94"/>
                </a:cubicBezTo>
                <a:cubicBezTo>
                  <a:pt x="242" y="115"/>
                  <a:pt x="242" y="115"/>
                  <a:pt x="242" y="115"/>
                </a:cubicBezTo>
                <a:cubicBezTo>
                  <a:pt x="242" y="118"/>
                  <a:pt x="240" y="120"/>
                  <a:pt x="237" y="120"/>
                </a:cubicBezTo>
                <a:cubicBezTo>
                  <a:pt x="234" y="120"/>
                  <a:pt x="232" y="118"/>
                  <a:pt x="232" y="115"/>
                </a:cubicBezTo>
                <a:close/>
                <a:moveTo>
                  <a:pt x="343" y="436"/>
                </a:moveTo>
                <a:cubicBezTo>
                  <a:pt x="377" y="377"/>
                  <a:pt x="414" y="299"/>
                  <a:pt x="433" y="211"/>
                </a:cubicBezTo>
                <a:cubicBezTo>
                  <a:pt x="482" y="211"/>
                  <a:pt x="483" y="211"/>
                  <a:pt x="483" y="211"/>
                </a:cubicBezTo>
                <a:cubicBezTo>
                  <a:pt x="487" y="211"/>
                  <a:pt x="490" y="208"/>
                  <a:pt x="490" y="204"/>
                </a:cubicBezTo>
                <a:cubicBezTo>
                  <a:pt x="499" y="209"/>
                  <a:pt x="507" y="216"/>
                  <a:pt x="516" y="222"/>
                </a:cubicBezTo>
                <a:cubicBezTo>
                  <a:pt x="506" y="249"/>
                  <a:pt x="493" y="279"/>
                  <a:pt x="474" y="310"/>
                </a:cubicBezTo>
                <a:cubicBezTo>
                  <a:pt x="447" y="354"/>
                  <a:pt x="405" y="404"/>
                  <a:pt x="343" y="444"/>
                </a:cubicBezTo>
                <a:cubicBezTo>
                  <a:pt x="342" y="442"/>
                  <a:pt x="341" y="441"/>
                  <a:pt x="340" y="439"/>
                </a:cubicBezTo>
                <a:cubicBezTo>
                  <a:pt x="341" y="438"/>
                  <a:pt x="342" y="437"/>
                  <a:pt x="343" y="436"/>
                </a:cubicBezTo>
                <a:close/>
                <a:moveTo>
                  <a:pt x="446" y="55"/>
                </a:moveTo>
                <a:cubicBezTo>
                  <a:pt x="482" y="72"/>
                  <a:pt x="514" y="96"/>
                  <a:pt x="540" y="124"/>
                </a:cubicBezTo>
                <a:cubicBezTo>
                  <a:pt x="538" y="140"/>
                  <a:pt x="533" y="173"/>
                  <a:pt x="519" y="214"/>
                </a:cubicBezTo>
                <a:cubicBezTo>
                  <a:pt x="507" y="205"/>
                  <a:pt x="496" y="197"/>
                  <a:pt x="484" y="190"/>
                </a:cubicBezTo>
                <a:cubicBezTo>
                  <a:pt x="461" y="151"/>
                  <a:pt x="451" y="133"/>
                  <a:pt x="446" y="125"/>
                </a:cubicBezTo>
                <a:cubicBezTo>
                  <a:pt x="447" y="102"/>
                  <a:pt x="448" y="79"/>
                  <a:pt x="446" y="55"/>
                </a:cubicBezTo>
                <a:close/>
                <a:moveTo>
                  <a:pt x="435" y="199"/>
                </a:moveTo>
                <a:cubicBezTo>
                  <a:pt x="431" y="199"/>
                  <a:pt x="428" y="195"/>
                  <a:pt x="428" y="192"/>
                </a:cubicBezTo>
                <a:cubicBezTo>
                  <a:pt x="428" y="188"/>
                  <a:pt x="431" y="185"/>
                  <a:pt x="435" y="185"/>
                </a:cubicBezTo>
                <a:cubicBezTo>
                  <a:pt x="438" y="185"/>
                  <a:pt x="442" y="188"/>
                  <a:pt x="442" y="192"/>
                </a:cubicBezTo>
                <a:cubicBezTo>
                  <a:pt x="442" y="195"/>
                  <a:pt x="438" y="199"/>
                  <a:pt x="435" y="199"/>
                </a:cubicBezTo>
                <a:close/>
                <a:moveTo>
                  <a:pt x="440" y="171"/>
                </a:moveTo>
                <a:cubicBezTo>
                  <a:pt x="440" y="174"/>
                  <a:pt x="438" y="176"/>
                  <a:pt x="435" y="176"/>
                </a:cubicBezTo>
                <a:cubicBezTo>
                  <a:pt x="432" y="176"/>
                  <a:pt x="429" y="174"/>
                  <a:pt x="429" y="171"/>
                </a:cubicBezTo>
                <a:cubicBezTo>
                  <a:pt x="429" y="150"/>
                  <a:pt x="429" y="150"/>
                  <a:pt x="429" y="150"/>
                </a:cubicBezTo>
                <a:cubicBezTo>
                  <a:pt x="429" y="147"/>
                  <a:pt x="432" y="145"/>
                  <a:pt x="435" y="145"/>
                </a:cubicBezTo>
                <a:cubicBezTo>
                  <a:pt x="438" y="145"/>
                  <a:pt x="440" y="147"/>
                  <a:pt x="440" y="150"/>
                </a:cubicBezTo>
                <a:lnTo>
                  <a:pt x="440" y="171"/>
                </a:lnTo>
                <a:close/>
                <a:moveTo>
                  <a:pt x="328" y="28"/>
                </a:moveTo>
                <a:cubicBezTo>
                  <a:pt x="367" y="29"/>
                  <a:pt x="404" y="37"/>
                  <a:pt x="438" y="52"/>
                </a:cubicBezTo>
                <a:cubicBezTo>
                  <a:pt x="439" y="73"/>
                  <a:pt x="440" y="94"/>
                  <a:pt x="438" y="114"/>
                </a:cubicBezTo>
                <a:cubicBezTo>
                  <a:pt x="437" y="114"/>
                  <a:pt x="436" y="113"/>
                  <a:pt x="435" y="113"/>
                </a:cubicBezTo>
                <a:cubicBezTo>
                  <a:pt x="431" y="113"/>
                  <a:pt x="428" y="116"/>
                  <a:pt x="427" y="118"/>
                </a:cubicBezTo>
                <a:cubicBezTo>
                  <a:pt x="420" y="131"/>
                  <a:pt x="413" y="142"/>
                  <a:pt x="408" y="151"/>
                </a:cubicBezTo>
                <a:cubicBezTo>
                  <a:pt x="363" y="134"/>
                  <a:pt x="319" y="126"/>
                  <a:pt x="280" y="123"/>
                </a:cubicBezTo>
                <a:cubicBezTo>
                  <a:pt x="271" y="107"/>
                  <a:pt x="264" y="95"/>
                  <a:pt x="259" y="86"/>
                </a:cubicBezTo>
                <a:cubicBezTo>
                  <a:pt x="288" y="58"/>
                  <a:pt x="313" y="39"/>
                  <a:pt x="328" y="28"/>
                </a:cubicBezTo>
                <a:close/>
                <a:moveTo>
                  <a:pt x="314" y="28"/>
                </a:moveTo>
                <a:cubicBezTo>
                  <a:pt x="299" y="39"/>
                  <a:pt x="278" y="56"/>
                  <a:pt x="255" y="79"/>
                </a:cubicBezTo>
                <a:cubicBezTo>
                  <a:pt x="244" y="61"/>
                  <a:pt x="244" y="61"/>
                  <a:pt x="244" y="61"/>
                </a:cubicBezTo>
                <a:cubicBezTo>
                  <a:pt x="243" y="59"/>
                  <a:pt x="240" y="57"/>
                  <a:pt x="237" y="57"/>
                </a:cubicBezTo>
                <a:cubicBezTo>
                  <a:pt x="234" y="57"/>
                  <a:pt x="231" y="60"/>
                  <a:pt x="230" y="62"/>
                </a:cubicBezTo>
                <a:cubicBezTo>
                  <a:pt x="212" y="93"/>
                  <a:pt x="201" y="112"/>
                  <a:pt x="194" y="124"/>
                </a:cubicBezTo>
                <a:cubicBezTo>
                  <a:pt x="192" y="124"/>
                  <a:pt x="189" y="124"/>
                  <a:pt x="187" y="124"/>
                </a:cubicBezTo>
                <a:cubicBezTo>
                  <a:pt x="170" y="105"/>
                  <a:pt x="155" y="93"/>
                  <a:pt x="147" y="86"/>
                </a:cubicBezTo>
                <a:cubicBezTo>
                  <a:pt x="194" y="51"/>
                  <a:pt x="251" y="30"/>
                  <a:pt x="314" y="28"/>
                </a:cubicBezTo>
                <a:close/>
                <a:moveTo>
                  <a:pt x="140" y="91"/>
                </a:moveTo>
                <a:cubicBezTo>
                  <a:pt x="147" y="97"/>
                  <a:pt x="161" y="108"/>
                  <a:pt x="177" y="125"/>
                </a:cubicBezTo>
                <a:cubicBezTo>
                  <a:pt x="140" y="130"/>
                  <a:pt x="109" y="138"/>
                  <a:pt x="88" y="144"/>
                </a:cubicBezTo>
                <a:cubicBezTo>
                  <a:pt x="103" y="124"/>
                  <a:pt x="121" y="107"/>
                  <a:pt x="140" y="91"/>
                </a:cubicBezTo>
                <a:close/>
                <a:moveTo>
                  <a:pt x="80" y="155"/>
                </a:moveTo>
                <a:cubicBezTo>
                  <a:pt x="101" y="148"/>
                  <a:pt x="137" y="138"/>
                  <a:pt x="184" y="133"/>
                </a:cubicBezTo>
                <a:cubicBezTo>
                  <a:pt x="185" y="134"/>
                  <a:pt x="186" y="135"/>
                  <a:pt x="187" y="136"/>
                </a:cubicBezTo>
                <a:cubicBezTo>
                  <a:pt x="183" y="142"/>
                  <a:pt x="183" y="142"/>
                  <a:pt x="183" y="142"/>
                </a:cubicBezTo>
                <a:cubicBezTo>
                  <a:pt x="182" y="143"/>
                  <a:pt x="181" y="145"/>
                  <a:pt x="181" y="147"/>
                </a:cubicBezTo>
                <a:cubicBezTo>
                  <a:pt x="181" y="151"/>
                  <a:pt x="185" y="155"/>
                  <a:pt x="189" y="155"/>
                </a:cubicBezTo>
                <a:cubicBezTo>
                  <a:pt x="190" y="155"/>
                  <a:pt x="190" y="155"/>
                  <a:pt x="191" y="155"/>
                </a:cubicBezTo>
                <a:cubicBezTo>
                  <a:pt x="164" y="193"/>
                  <a:pt x="136" y="243"/>
                  <a:pt x="116" y="303"/>
                </a:cubicBezTo>
                <a:cubicBezTo>
                  <a:pt x="113" y="304"/>
                  <a:pt x="111" y="305"/>
                  <a:pt x="110" y="308"/>
                </a:cubicBezTo>
                <a:cubicBezTo>
                  <a:pt x="102" y="320"/>
                  <a:pt x="96" y="331"/>
                  <a:pt x="91" y="340"/>
                </a:cubicBezTo>
                <a:cubicBezTo>
                  <a:pt x="62" y="309"/>
                  <a:pt x="43" y="281"/>
                  <a:pt x="34" y="265"/>
                </a:cubicBezTo>
                <a:cubicBezTo>
                  <a:pt x="42" y="225"/>
                  <a:pt x="58" y="188"/>
                  <a:pt x="80" y="155"/>
                </a:cubicBezTo>
                <a:close/>
                <a:moveTo>
                  <a:pt x="86" y="498"/>
                </a:moveTo>
                <a:cubicBezTo>
                  <a:pt x="50" y="449"/>
                  <a:pt x="28" y="388"/>
                  <a:pt x="28" y="322"/>
                </a:cubicBezTo>
                <a:cubicBezTo>
                  <a:pt x="28" y="307"/>
                  <a:pt x="29" y="292"/>
                  <a:pt x="31" y="277"/>
                </a:cubicBezTo>
                <a:cubicBezTo>
                  <a:pt x="42" y="294"/>
                  <a:pt x="61" y="319"/>
                  <a:pt x="87" y="347"/>
                </a:cubicBezTo>
                <a:cubicBezTo>
                  <a:pt x="63" y="387"/>
                  <a:pt x="63" y="387"/>
                  <a:pt x="63" y="387"/>
                </a:cubicBezTo>
                <a:cubicBezTo>
                  <a:pt x="62" y="389"/>
                  <a:pt x="61" y="390"/>
                  <a:pt x="61" y="392"/>
                </a:cubicBezTo>
                <a:cubicBezTo>
                  <a:pt x="61" y="396"/>
                  <a:pt x="65" y="400"/>
                  <a:pt x="69" y="400"/>
                </a:cubicBezTo>
                <a:cubicBezTo>
                  <a:pt x="78" y="400"/>
                  <a:pt x="86" y="400"/>
                  <a:pt x="93" y="400"/>
                </a:cubicBezTo>
                <a:cubicBezTo>
                  <a:pt x="88" y="431"/>
                  <a:pt x="86" y="463"/>
                  <a:pt x="86" y="498"/>
                </a:cubicBezTo>
                <a:close/>
                <a:moveTo>
                  <a:pt x="94" y="509"/>
                </a:moveTo>
                <a:cubicBezTo>
                  <a:pt x="93" y="470"/>
                  <a:pt x="96" y="434"/>
                  <a:pt x="101" y="400"/>
                </a:cubicBezTo>
                <a:cubicBezTo>
                  <a:pt x="121" y="400"/>
                  <a:pt x="135" y="400"/>
                  <a:pt x="144" y="400"/>
                </a:cubicBezTo>
                <a:cubicBezTo>
                  <a:pt x="181" y="429"/>
                  <a:pt x="226" y="455"/>
                  <a:pt x="280" y="472"/>
                </a:cubicBezTo>
                <a:cubicBezTo>
                  <a:pt x="279" y="475"/>
                  <a:pt x="277" y="477"/>
                  <a:pt x="276" y="480"/>
                </a:cubicBezTo>
                <a:cubicBezTo>
                  <a:pt x="228" y="500"/>
                  <a:pt x="171" y="514"/>
                  <a:pt x="104" y="519"/>
                </a:cubicBezTo>
                <a:cubicBezTo>
                  <a:pt x="101" y="516"/>
                  <a:pt x="97" y="512"/>
                  <a:pt x="94" y="509"/>
                </a:cubicBezTo>
                <a:close/>
                <a:moveTo>
                  <a:pt x="111" y="527"/>
                </a:moveTo>
                <a:cubicBezTo>
                  <a:pt x="172" y="522"/>
                  <a:pt x="224" y="509"/>
                  <a:pt x="269" y="491"/>
                </a:cubicBezTo>
                <a:cubicBezTo>
                  <a:pt x="266" y="497"/>
                  <a:pt x="266" y="497"/>
                  <a:pt x="266" y="497"/>
                </a:cubicBezTo>
                <a:cubicBezTo>
                  <a:pt x="265" y="498"/>
                  <a:pt x="264" y="500"/>
                  <a:pt x="264" y="501"/>
                </a:cubicBezTo>
                <a:cubicBezTo>
                  <a:pt x="264" y="506"/>
                  <a:pt x="268" y="509"/>
                  <a:pt x="272" y="509"/>
                </a:cubicBezTo>
                <a:cubicBezTo>
                  <a:pt x="277" y="509"/>
                  <a:pt x="281" y="509"/>
                  <a:pt x="285" y="509"/>
                </a:cubicBezTo>
                <a:cubicBezTo>
                  <a:pt x="253" y="554"/>
                  <a:pt x="226" y="585"/>
                  <a:pt x="215" y="597"/>
                </a:cubicBezTo>
                <a:cubicBezTo>
                  <a:pt x="175" y="581"/>
                  <a:pt x="140" y="557"/>
                  <a:pt x="111" y="527"/>
                </a:cubicBezTo>
                <a:close/>
                <a:moveTo>
                  <a:pt x="319" y="617"/>
                </a:moveTo>
                <a:cubicBezTo>
                  <a:pt x="286" y="616"/>
                  <a:pt x="253" y="610"/>
                  <a:pt x="223" y="600"/>
                </a:cubicBezTo>
                <a:cubicBezTo>
                  <a:pt x="236" y="586"/>
                  <a:pt x="264" y="554"/>
                  <a:pt x="295" y="509"/>
                </a:cubicBezTo>
                <a:cubicBezTo>
                  <a:pt x="368" y="509"/>
                  <a:pt x="368" y="509"/>
                  <a:pt x="368" y="509"/>
                </a:cubicBezTo>
                <a:cubicBezTo>
                  <a:pt x="372" y="509"/>
                  <a:pt x="376" y="506"/>
                  <a:pt x="376" y="501"/>
                </a:cubicBezTo>
                <a:cubicBezTo>
                  <a:pt x="376" y="500"/>
                  <a:pt x="375" y="499"/>
                  <a:pt x="375" y="498"/>
                </a:cubicBezTo>
                <a:cubicBezTo>
                  <a:pt x="375" y="498"/>
                  <a:pt x="375" y="498"/>
                  <a:pt x="375" y="498"/>
                </a:cubicBezTo>
                <a:cubicBezTo>
                  <a:pt x="375" y="497"/>
                  <a:pt x="375" y="497"/>
                  <a:pt x="375" y="497"/>
                </a:cubicBezTo>
                <a:cubicBezTo>
                  <a:pt x="375" y="497"/>
                  <a:pt x="375" y="497"/>
                  <a:pt x="374" y="497"/>
                </a:cubicBezTo>
                <a:cubicBezTo>
                  <a:pt x="373" y="495"/>
                  <a:pt x="372" y="492"/>
                  <a:pt x="371" y="490"/>
                </a:cubicBezTo>
                <a:cubicBezTo>
                  <a:pt x="378" y="491"/>
                  <a:pt x="385" y="492"/>
                  <a:pt x="393" y="492"/>
                </a:cubicBezTo>
                <a:cubicBezTo>
                  <a:pt x="365" y="528"/>
                  <a:pt x="339" y="570"/>
                  <a:pt x="319" y="617"/>
                </a:cubicBezTo>
                <a:close/>
                <a:moveTo>
                  <a:pt x="328" y="617"/>
                </a:moveTo>
                <a:cubicBezTo>
                  <a:pt x="348" y="570"/>
                  <a:pt x="375" y="528"/>
                  <a:pt x="403" y="492"/>
                </a:cubicBezTo>
                <a:cubicBezTo>
                  <a:pt x="408" y="492"/>
                  <a:pt x="413" y="493"/>
                  <a:pt x="418" y="493"/>
                </a:cubicBezTo>
                <a:cubicBezTo>
                  <a:pt x="465" y="493"/>
                  <a:pt x="521" y="486"/>
                  <a:pt x="580" y="465"/>
                </a:cubicBezTo>
                <a:cubicBezTo>
                  <a:pt x="531" y="554"/>
                  <a:pt x="436" y="615"/>
                  <a:pt x="328" y="617"/>
                </a:cubicBezTo>
                <a:close/>
                <a:moveTo>
                  <a:pt x="410" y="484"/>
                </a:moveTo>
                <a:cubicBezTo>
                  <a:pt x="431" y="459"/>
                  <a:pt x="453" y="436"/>
                  <a:pt x="475" y="416"/>
                </a:cubicBezTo>
                <a:cubicBezTo>
                  <a:pt x="568" y="416"/>
                  <a:pt x="568" y="416"/>
                  <a:pt x="568" y="416"/>
                </a:cubicBezTo>
                <a:cubicBezTo>
                  <a:pt x="572" y="416"/>
                  <a:pt x="576" y="412"/>
                  <a:pt x="576" y="408"/>
                </a:cubicBezTo>
                <a:cubicBezTo>
                  <a:pt x="576" y="407"/>
                  <a:pt x="575" y="406"/>
                  <a:pt x="575" y="404"/>
                </a:cubicBezTo>
                <a:cubicBezTo>
                  <a:pt x="575" y="404"/>
                  <a:pt x="575" y="404"/>
                  <a:pt x="575" y="404"/>
                </a:cubicBezTo>
                <a:cubicBezTo>
                  <a:pt x="575" y="404"/>
                  <a:pt x="575" y="404"/>
                  <a:pt x="575" y="404"/>
                </a:cubicBezTo>
                <a:cubicBezTo>
                  <a:pt x="575" y="404"/>
                  <a:pt x="575" y="404"/>
                  <a:pt x="574" y="404"/>
                </a:cubicBezTo>
                <a:cubicBezTo>
                  <a:pt x="563" y="384"/>
                  <a:pt x="554" y="370"/>
                  <a:pt x="548" y="358"/>
                </a:cubicBezTo>
                <a:cubicBezTo>
                  <a:pt x="573" y="341"/>
                  <a:pt x="595" y="328"/>
                  <a:pt x="610" y="320"/>
                </a:cubicBezTo>
                <a:cubicBezTo>
                  <a:pt x="612" y="323"/>
                  <a:pt x="614" y="326"/>
                  <a:pt x="617" y="330"/>
                </a:cubicBezTo>
                <a:cubicBezTo>
                  <a:pt x="615" y="374"/>
                  <a:pt x="604" y="416"/>
                  <a:pt x="586" y="454"/>
                </a:cubicBezTo>
                <a:cubicBezTo>
                  <a:pt x="521" y="479"/>
                  <a:pt x="459" y="485"/>
                  <a:pt x="410" y="48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472" name="Google Shape;16472;p113"/>
          <p:cNvSpPr txBox="1"/>
          <p:nvPr/>
        </p:nvSpPr>
        <p:spPr>
          <a:xfrm>
            <a:off x="302117" y="3040742"/>
            <a:ext cx="1170488" cy="400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VulnerabilityManagement</a:t>
            </a:r>
            <a:endParaRPr/>
          </a:p>
        </p:txBody>
      </p:sp>
      <p:grpSp>
        <p:nvGrpSpPr>
          <p:cNvPr id="16473" name="Google Shape;16473;p113"/>
          <p:cNvGrpSpPr/>
          <p:nvPr/>
        </p:nvGrpSpPr>
        <p:grpSpPr>
          <a:xfrm>
            <a:off x="4960316" y="2613178"/>
            <a:ext cx="785330" cy="638313"/>
            <a:chOff x="4960316" y="2613178"/>
            <a:chExt cx="785330" cy="638313"/>
          </a:xfrm>
        </p:grpSpPr>
        <p:sp>
          <p:nvSpPr>
            <p:cNvPr id="16474" name="Google Shape;16474;p113"/>
            <p:cNvSpPr/>
            <p:nvPr/>
          </p:nvSpPr>
          <p:spPr>
            <a:xfrm>
              <a:off x="5058487" y="2613178"/>
              <a:ext cx="519943" cy="519945"/>
            </a:xfrm>
            <a:custGeom>
              <a:avLst/>
              <a:gdLst/>
              <a:ahLst/>
              <a:cxnLst/>
              <a:rect l="l" t="t" r="r" b="b"/>
              <a:pathLst>
                <a:path w="521" h="521" extrusionOk="0">
                  <a:moveTo>
                    <a:pt x="139" y="318"/>
                  </a:moveTo>
                  <a:cubicBezTo>
                    <a:pt x="107" y="250"/>
                    <a:pt x="135" y="172"/>
                    <a:pt x="203" y="139"/>
                  </a:cubicBezTo>
                  <a:cubicBezTo>
                    <a:pt x="270" y="105"/>
                    <a:pt x="349" y="135"/>
                    <a:pt x="382" y="203"/>
                  </a:cubicBezTo>
                  <a:cubicBezTo>
                    <a:pt x="412" y="269"/>
                    <a:pt x="386" y="350"/>
                    <a:pt x="318" y="382"/>
                  </a:cubicBezTo>
                  <a:cubicBezTo>
                    <a:pt x="252" y="413"/>
                    <a:pt x="172" y="386"/>
                    <a:pt x="139" y="318"/>
                  </a:cubicBezTo>
                  <a:close/>
                  <a:moveTo>
                    <a:pt x="404" y="459"/>
                  </a:moveTo>
                  <a:cubicBezTo>
                    <a:pt x="383" y="416"/>
                    <a:pt x="383" y="416"/>
                    <a:pt x="383" y="416"/>
                  </a:cubicBezTo>
                  <a:cubicBezTo>
                    <a:pt x="399" y="401"/>
                    <a:pt x="415" y="386"/>
                    <a:pt x="428" y="366"/>
                  </a:cubicBezTo>
                  <a:cubicBezTo>
                    <a:pt x="473" y="381"/>
                    <a:pt x="473" y="381"/>
                    <a:pt x="473" y="381"/>
                  </a:cubicBezTo>
                  <a:cubicBezTo>
                    <a:pt x="484" y="387"/>
                    <a:pt x="497" y="381"/>
                    <a:pt x="501" y="368"/>
                  </a:cubicBezTo>
                  <a:cubicBezTo>
                    <a:pt x="515" y="327"/>
                    <a:pt x="515" y="327"/>
                    <a:pt x="515" y="327"/>
                  </a:cubicBezTo>
                  <a:cubicBezTo>
                    <a:pt x="521" y="316"/>
                    <a:pt x="515" y="304"/>
                    <a:pt x="502" y="299"/>
                  </a:cubicBezTo>
                  <a:cubicBezTo>
                    <a:pt x="455" y="282"/>
                    <a:pt x="455" y="282"/>
                    <a:pt x="455" y="282"/>
                  </a:cubicBezTo>
                  <a:cubicBezTo>
                    <a:pt x="459" y="263"/>
                    <a:pt x="458" y="239"/>
                    <a:pt x="452" y="217"/>
                  </a:cubicBezTo>
                  <a:cubicBezTo>
                    <a:pt x="497" y="195"/>
                    <a:pt x="497" y="195"/>
                    <a:pt x="497" y="195"/>
                  </a:cubicBezTo>
                  <a:cubicBezTo>
                    <a:pt x="507" y="190"/>
                    <a:pt x="512" y="177"/>
                    <a:pt x="507" y="167"/>
                  </a:cubicBezTo>
                  <a:cubicBezTo>
                    <a:pt x="488" y="126"/>
                    <a:pt x="488" y="126"/>
                    <a:pt x="488" y="126"/>
                  </a:cubicBezTo>
                  <a:cubicBezTo>
                    <a:pt x="484" y="116"/>
                    <a:pt x="471" y="112"/>
                    <a:pt x="458" y="118"/>
                  </a:cubicBezTo>
                  <a:cubicBezTo>
                    <a:pt x="416" y="138"/>
                    <a:pt x="416" y="138"/>
                    <a:pt x="416" y="138"/>
                  </a:cubicBezTo>
                  <a:cubicBezTo>
                    <a:pt x="403" y="120"/>
                    <a:pt x="385" y="106"/>
                    <a:pt x="366" y="93"/>
                  </a:cubicBezTo>
                  <a:cubicBezTo>
                    <a:pt x="383" y="47"/>
                    <a:pt x="383" y="47"/>
                    <a:pt x="383" y="47"/>
                  </a:cubicBezTo>
                  <a:cubicBezTo>
                    <a:pt x="385" y="35"/>
                    <a:pt x="381" y="25"/>
                    <a:pt x="370" y="19"/>
                  </a:cubicBezTo>
                  <a:cubicBezTo>
                    <a:pt x="329" y="4"/>
                    <a:pt x="329" y="4"/>
                    <a:pt x="329" y="4"/>
                  </a:cubicBezTo>
                  <a:cubicBezTo>
                    <a:pt x="316" y="0"/>
                    <a:pt x="303" y="6"/>
                    <a:pt x="299" y="19"/>
                  </a:cubicBezTo>
                  <a:cubicBezTo>
                    <a:pt x="284" y="64"/>
                    <a:pt x="284" y="64"/>
                    <a:pt x="284" y="64"/>
                  </a:cubicBezTo>
                  <a:cubicBezTo>
                    <a:pt x="261" y="60"/>
                    <a:pt x="239" y="63"/>
                    <a:pt x="217" y="69"/>
                  </a:cubicBezTo>
                  <a:cubicBezTo>
                    <a:pt x="196" y="22"/>
                    <a:pt x="196" y="22"/>
                    <a:pt x="196" y="22"/>
                  </a:cubicBezTo>
                  <a:cubicBezTo>
                    <a:pt x="190" y="13"/>
                    <a:pt x="179" y="8"/>
                    <a:pt x="166" y="14"/>
                  </a:cubicBezTo>
                  <a:cubicBezTo>
                    <a:pt x="128" y="31"/>
                    <a:pt x="128" y="31"/>
                    <a:pt x="128" y="31"/>
                  </a:cubicBezTo>
                  <a:cubicBezTo>
                    <a:pt x="116" y="37"/>
                    <a:pt x="111" y="50"/>
                    <a:pt x="116" y="60"/>
                  </a:cubicBezTo>
                  <a:cubicBezTo>
                    <a:pt x="138" y="105"/>
                    <a:pt x="138" y="105"/>
                    <a:pt x="138" y="105"/>
                  </a:cubicBezTo>
                  <a:cubicBezTo>
                    <a:pt x="120" y="118"/>
                    <a:pt x="106" y="135"/>
                    <a:pt x="93" y="155"/>
                  </a:cubicBezTo>
                  <a:cubicBezTo>
                    <a:pt x="46" y="138"/>
                    <a:pt x="46" y="138"/>
                    <a:pt x="46" y="138"/>
                  </a:cubicBezTo>
                  <a:cubicBezTo>
                    <a:pt x="37" y="134"/>
                    <a:pt x="24" y="140"/>
                    <a:pt x="19" y="151"/>
                  </a:cubicBezTo>
                  <a:cubicBezTo>
                    <a:pt x="4" y="192"/>
                    <a:pt x="4" y="192"/>
                    <a:pt x="4" y="192"/>
                  </a:cubicBezTo>
                  <a:cubicBezTo>
                    <a:pt x="0" y="205"/>
                    <a:pt x="6" y="218"/>
                    <a:pt x="18" y="220"/>
                  </a:cubicBezTo>
                  <a:cubicBezTo>
                    <a:pt x="64" y="237"/>
                    <a:pt x="64" y="237"/>
                    <a:pt x="64" y="237"/>
                  </a:cubicBezTo>
                  <a:cubicBezTo>
                    <a:pt x="62" y="258"/>
                    <a:pt x="63" y="282"/>
                    <a:pt x="67" y="302"/>
                  </a:cubicBezTo>
                  <a:cubicBezTo>
                    <a:pt x="22" y="324"/>
                    <a:pt x="22" y="324"/>
                    <a:pt x="22" y="324"/>
                  </a:cubicBezTo>
                  <a:cubicBezTo>
                    <a:pt x="12" y="329"/>
                    <a:pt x="8" y="342"/>
                    <a:pt x="14" y="354"/>
                  </a:cubicBezTo>
                  <a:cubicBezTo>
                    <a:pt x="31" y="393"/>
                    <a:pt x="31" y="393"/>
                    <a:pt x="31" y="393"/>
                  </a:cubicBezTo>
                  <a:cubicBezTo>
                    <a:pt x="37" y="405"/>
                    <a:pt x="50" y="409"/>
                    <a:pt x="63" y="404"/>
                  </a:cubicBezTo>
                  <a:cubicBezTo>
                    <a:pt x="105" y="383"/>
                    <a:pt x="105" y="383"/>
                    <a:pt x="105" y="383"/>
                  </a:cubicBezTo>
                  <a:cubicBezTo>
                    <a:pt x="118" y="401"/>
                    <a:pt x="135" y="415"/>
                    <a:pt x="153" y="426"/>
                  </a:cubicBezTo>
                  <a:cubicBezTo>
                    <a:pt x="140" y="473"/>
                    <a:pt x="140" y="473"/>
                    <a:pt x="140" y="473"/>
                  </a:cubicBezTo>
                  <a:cubicBezTo>
                    <a:pt x="134" y="484"/>
                    <a:pt x="140" y="497"/>
                    <a:pt x="151" y="502"/>
                  </a:cubicBezTo>
                  <a:cubicBezTo>
                    <a:pt x="194" y="515"/>
                    <a:pt x="194" y="515"/>
                    <a:pt x="194" y="515"/>
                  </a:cubicBezTo>
                  <a:cubicBezTo>
                    <a:pt x="205" y="521"/>
                    <a:pt x="216" y="513"/>
                    <a:pt x="222" y="502"/>
                  </a:cubicBezTo>
                  <a:cubicBezTo>
                    <a:pt x="237" y="457"/>
                    <a:pt x="237" y="457"/>
                    <a:pt x="237" y="457"/>
                  </a:cubicBezTo>
                  <a:cubicBezTo>
                    <a:pt x="258" y="459"/>
                    <a:pt x="282" y="459"/>
                    <a:pt x="304" y="452"/>
                  </a:cubicBezTo>
                  <a:cubicBezTo>
                    <a:pt x="323" y="497"/>
                    <a:pt x="323" y="497"/>
                    <a:pt x="323" y="497"/>
                  </a:cubicBezTo>
                  <a:cubicBezTo>
                    <a:pt x="331" y="508"/>
                    <a:pt x="342" y="513"/>
                    <a:pt x="354" y="508"/>
                  </a:cubicBezTo>
                  <a:cubicBezTo>
                    <a:pt x="395" y="489"/>
                    <a:pt x="395" y="489"/>
                    <a:pt x="395" y="489"/>
                  </a:cubicBezTo>
                  <a:cubicBezTo>
                    <a:pt x="404" y="482"/>
                    <a:pt x="409" y="471"/>
                    <a:pt x="404" y="45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5" name="Google Shape;16475;p113"/>
            <p:cNvSpPr/>
            <p:nvPr/>
          </p:nvSpPr>
          <p:spPr>
            <a:xfrm>
              <a:off x="5196411" y="2833719"/>
              <a:ext cx="60768" cy="76814"/>
            </a:xfrm>
            <a:custGeom>
              <a:avLst/>
              <a:gdLst/>
              <a:ahLst/>
              <a:cxnLst/>
              <a:rect l="l" t="t" r="r" b="b"/>
              <a:pathLst>
                <a:path w="61" h="77" extrusionOk="0">
                  <a:moveTo>
                    <a:pt x="0" y="52"/>
                  </a:moveTo>
                  <a:cubicBezTo>
                    <a:pt x="15" y="50"/>
                    <a:pt x="15" y="50"/>
                    <a:pt x="15" y="50"/>
                  </a:cubicBezTo>
                  <a:cubicBezTo>
                    <a:pt x="16" y="55"/>
                    <a:pt x="17" y="59"/>
                    <a:pt x="20" y="61"/>
                  </a:cubicBezTo>
                  <a:cubicBezTo>
                    <a:pt x="23" y="63"/>
                    <a:pt x="26" y="64"/>
                    <a:pt x="31" y="64"/>
                  </a:cubicBezTo>
                  <a:cubicBezTo>
                    <a:pt x="36" y="64"/>
                    <a:pt x="39" y="63"/>
                    <a:pt x="42" y="61"/>
                  </a:cubicBezTo>
                  <a:cubicBezTo>
                    <a:pt x="44" y="59"/>
                    <a:pt x="46" y="57"/>
                    <a:pt x="46" y="54"/>
                  </a:cubicBezTo>
                  <a:cubicBezTo>
                    <a:pt x="46" y="52"/>
                    <a:pt x="45" y="51"/>
                    <a:pt x="44" y="50"/>
                  </a:cubicBezTo>
                  <a:cubicBezTo>
                    <a:pt x="43" y="48"/>
                    <a:pt x="41" y="47"/>
                    <a:pt x="39" y="46"/>
                  </a:cubicBezTo>
                  <a:cubicBezTo>
                    <a:pt x="37" y="46"/>
                    <a:pt x="33" y="45"/>
                    <a:pt x="27" y="43"/>
                  </a:cubicBezTo>
                  <a:cubicBezTo>
                    <a:pt x="19" y="41"/>
                    <a:pt x="13" y="39"/>
                    <a:pt x="10" y="36"/>
                  </a:cubicBezTo>
                  <a:cubicBezTo>
                    <a:pt x="5" y="32"/>
                    <a:pt x="3" y="27"/>
                    <a:pt x="3" y="21"/>
                  </a:cubicBezTo>
                  <a:cubicBezTo>
                    <a:pt x="3" y="17"/>
                    <a:pt x="4" y="13"/>
                    <a:pt x="6" y="10"/>
                  </a:cubicBezTo>
                  <a:cubicBezTo>
                    <a:pt x="8" y="7"/>
                    <a:pt x="11" y="4"/>
                    <a:pt x="15" y="3"/>
                  </a:cubicBezTo>
                  <a:cubicBezTo>
                    <a:pt x="19" y="1"/>
                    <a:pt x="24" y="0"/>
                    <a:pt x="30" y="0"/>
                  </a:cubicBezTo>
                  <a:cubicBezTo>
                    <a:pt x="39" y="0"/>
                    <a:pt x="46" y="2"/>
                    <a:pt x="51" y="6"/>
                  </a:cubicBezTo>
                  <a:cubicBezTo>
                    <a:pt x="56" y="10"/>
                    <a:pt x="58" y="16"/>
                    <a:pt x="59" y="23"/>
                  </a:cubicBezTo>
                  <a:cubicBezTo>
                    <a:pt x="43" y="23"/>
                    <a:pt x="43" y="23"/>
                    <a:pt x="43" y="23"/>
                  </a:cubicBezTo>
                  <a:cubicBezTo>
                    <a:pt x="43" y="19"/>
                    <a:pt x="41" y="17"/>
                    <a:pt x="39" y="15"/>
                  </a:cubicBezTo>
                  <a:cubicBezTo>
                    <a:pt x="37" y="13"/>
                    <a:pt x="34" y="12"/>
                    <a:pt x="30" y="12"/>
                  </a:cubicBezTo>
                  <a:cubicBezTo>
                    <a:pt x="25" y="12"/>
                    <a:pt x="22" y="13"/>
                    <a:pt x="20" y="15"/>
                  </a:cubicBezTo>
                  <a:cubicBezTo>
                    <a:pt x="18" y="16"/>
                    <a:pt x="17" y="18"/>
                    <a:pt x="17" y="20"/>
                  </a:cubicBezTo>
                  <a:cubicBezTo>
                    <a:pt x="17" y="22"/>
                    <a:pt x="18" y="23"/>
                    <a:pt x="19" y="24"/>
                  </a:cubicBezTo>
                  <a:cubicBezTo>
                    <a:pt x="21" y="26"/>
                    <a:pt x="26" y="28"/>
                    <a:pt x="33" y="29"/>
                  </a:cubicBezTo>
                  <a:cubicBezTo>
                    <a:pt x="41" y="31"/>
                    <a:pt x="46" y="33"/>
                    <a:pt x="49" y="35"/>
                  </a:cubicBezTo>
                  <a:cubicBezTo>
                    <a:pt x="53" y="36"/>
                    <a:pt x="56" y="39"/>
                    <a:pt x="58" y="42"/>
                  </a:cubicBezTo>
                  <a:cubicBezTo>
                    <a:pt x="60" y="45"/>
                    <a:pt x="61" y="49"/>
                    <a:pt x="61" y="54"/>
                  </a:cubicBezTo>
                  <a:cubicBezTo>
                    <a:pt x="61" y="58"/>
                    <a:pt x="59" y="62"/>
                    <a:pt x="57" y="66"/>
                  </a:cubicBezTo>
                  <a:cubicBezTo>
                    <a:pt x="55" y="70"/>
                    <a:pt x="51" y="73"/>
                    <a:pt x="47" y="74"/>
                  </a:cubicBezTo>
                  <a:cubicBezTo>
                    <a:pt x="43" y="76"/>
                    <a:pt x="37" y="77"/>
                    <a:pt x="31" y="77"/>
                  </a:cubicBezTo>
                  <a:cubicBezTo>
                    <a:pt x="21" y="77"/>
                    <a:pt x="14" y="75"/>
                    <a:pt x="9" y="71"/>
                  </a:cubicBezTo>
                  <a:cubicBezTo>
                    <a:pt x="4" y="66"/>
                    <a:pt x="1" y="60"/>
                    <a:pt x="0" y="5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6" name="Google Shape;16476;p113"/>
            <p:cNvSpPr/>
            <p:nvPr/>
          </p:nvSpPr>
          <p:spPr>
            <a:xfrm>
              <a:off x="5298487" y="2835768"/>
              <a:ext cx="57012" cy="75107"/>
            </a:xfrm>
            <a:custGeom>
              <a:avLst/>
              <a:gdLst/>
              <a:ahLst/>
              <a:cxnLst/>
              <a:rect l="l" t="t" r="r" b="b"/>
              <a:pathLst>
                <a:path w="167" h="220" extrusionOk="0">
                  <a:moveTo>
                    <a:pt x="0" y="220"/>
                  </a:moveTo>
                  <a:lnTo>
                    <a:pt x="0" y="0"/>
                  </a:lnTo>
                  <a:lnTo>
                    <a:pt x="161" y="0"/>
                  </a:lnTo>
                  <a:lnTo>
                    <a:pt x="161" y="38"/>
                  </a:lnTo>
                  <a:lnTo>
                    <a:pt x="44" y="38"/>
                  </a:lnTo>
                  <a:lnTo>
                    <a:pt x="44" y="85"/>
                  </a:lnTo>
                  <a:lnTo>
                    <a:pt x="155" y="85"/>
                  </a:lnTo>
                  <a:lnTo>
                    <a:pt x="155" y="123"/>
                  </a:lnTo>
                  <a:lnTo>
                    <a:pt x="44" y="123"/>
                  </a:lnTo>
                  <a:lnTo>
                    <a:pt x="44" y="182"/>
                  </a:lnTo>
                  <a:lnTo>
                    <a:pt x="167" y="182"/>
                  </a:lnTo>
                  <a:lnTo>
                    <a:pt x="167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7" name="Google Shape;16477;p113"/>
            <p:cNvSpPr/>
            <p:nvPr/>
          </p:nvSpPr>
          <p:spPr>
            <a:xfrm>
              <a:off x="5269469" y="2834743"/>
              <a:ext cx="14680" cy="7510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8" name="Google Shape;16478;p113"/>
            <p:cNvSpPr/>
            <p:nvPr/>
          </p:nvSpPr>
          <p:spPr>
            <a:xfrm>
              <a:off x="5365742" y="2835426"/>
              <a:ext cx="72034" cy="75107"/>
            </a:xfrm>
            <a:custGeom>
              <a:avLst/>
              <a:gdLst/>
              <a:ahLst/>
              <a:cxnLst/>
              <a:rect l="l" t="t" r="r" b="b"/>
              <a:pathLst>
                <a:path w="211" h="220" extrusionOk="0">
                  <a:moveTo>
                    <a:pt x="0" y="220"/>
                  </a:moveTo>
                  <a:lnTo>
                    <a:pt x="0" y="0"/>
                  </a:lnTo>
                  <a:lnTo>
                    <a:pt x="68" y="0"/>
                  </a:lnTo>
                  <a:lnTo>
                    <a:pt x="106" y="149"/>
                  </a:lnTo>
                  <a:lnTo>
                    <a:pt x="147" y="0"/>
                  </a:lnTo>
                  <a:lnTo>
                    <a:pt x="211" y="0"/>
                  </a:lnTo>
                  <a:lnTo>
                    <a:pt x="211" y="220"/>
                  </a:lnTo>
                  <a:lnTo>
                    <a:pt x="170" y="220"/>
                  </a:lnTo>
                  <a:lnTo>
                    <a:pt x="170" y="47"/>
                  </a:lnTo>
                  <a:lnTo>
                    <a:pt x="129" y="220"/>
                  </a:lnTo>
                  <a:lnTo>
                    <a:pt x="85" y="220"/>
                  </a:lnTo>
                  <a:lnTo>
                    <a:pt x="41" y="47"/>
                  </a:lnTo>
                  <a:lnTo>
                    <a:pt x="41" y="220"/>
                  </a:lnTo>
                  <a:lnTo>
                    <a:pt x="0" y="2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79" name="Google Shape;16479;p113"/>
            <p:cNvSpPr/>
            <p:nvPr/>
          </p:nvSpPr>
          <p:spPr>
            <a:xfrm>
              <a:off x="5560951" y="2756907"/>
              <a:ext cx="184694" cy="184694"/>
            </a:xfrm>
            <a:custGeom>
              <a:avLst/>
              <a:gdLst/>
              <a:ahLst/>
              <a:cxnLst/>
              <a:rect l="l" t="t" r="r" b="b"/>
              <a:pathLst>
                <a:path w="185" h="185" extrusionOk="0">
                  <a:moveTo>
                    <a:pt x="185" y="74"/>
                  </a:moveTo>
                  <a:cubicBezTo>
                    <a:pt x="183" y="119"/>
                    <a:pt x="183" y="119"/>
                    <a:pt x="183" y="119"/>
                  </a:cubicBezTo>
                  <a:cubicBezTo>
                    <a:pt x="183" y="121"/>
                    <a:pt x="181" y="123"/>
                    <a:pt x="179" y="123"/>
                  </a:cubicBezTo>
                  <a:cubicBezTo>
                    <a:pt x="146" y="121"/>
                    <a:pt x="146" y="121"/>
                    <a:pt x="146" y="121"/>
                  </a:cubicBezTo>
                  <a:cubicBezTo>
                    <a:pt x="144" y="124"/>
                    <a:pt x="143" y="126"/>
                    <a:pt x="141" y="128"/>
                  </a:cubicBezTo>
                  <a:cubicBezTo>
                    <a:pt x="157" y="158"/>
                    <a:pt x="157" y="158"/>
                    <a:pt x="157" y="158"/>
                  </a:cubicBezTo>
                  <a:cubicBezTo>
                    <a:pt x="158" y="160"/>
                    <a:pt x="157" y="162"/>
                    <a:pt x="155" y="163"/>
                  </a:cubicBezTo>
                  <a:cubicBezTo>
                    <a:pt x="115" y="184"/>
                    <a:pt x="115" y="184"/>
                    <a:pt x="115" y="184"/>
                  </a:cubicBezTo>
                  <a:cubicBezTo>
                    <a:pt x="113" y="185"/>
                    <a:pt x="111" y="184"/>
                    <a:pt x="110" y="182"/>
                  </a:cubicBezTo>
                  <a:cubicBezTo>
                    <a:pt x="94" y="153"/>
                    <a:pt x="94" y="153"/>
                    <a:pt x="94" y="153"/>
                  </a:cubicBezTo>
                  <a:cubicBezTo>
                    <a:pt x="91" y="153"/>
                    <a:pt x="89" y="153"/>
                    <a:pt x="86" y="153"/>
                  </a:cubicBezTo>
                  <a:cubicBezTo>
                    <a:pt x="68" y="181"/>
                    <a:pt x="68" y="181"/>
                    <a:pt x="68" y="181"/>
                  </a:cubicBezTo>
                  <a:cubicBezTo>
                    <a:pt x="67" y="183"/>
                    <a:pt x="64" y="183"/>
                    <a:pt x="62" y="182"/>
                  </a:cubicBezTo>
                  <a:cubicBezTo>
                    <a:pt x="25" y="158"/>
                    <a:pt x="25" y="158"/>
                    <a:pt x="25" y="158"/>
                  </a:cubicBezTo>
                  <a:cubicBezTo>
                    <a:pt x="23" y="157"/>
                    <a:pt x="22" y="154"/>
                    <a:pt x="23" y="152"/>
                  </a:cubicBezTo>
                  <a:cubicBezTo>
                    <a:pt x="41" y="124"/>
                    <a:pt x="41" y="124"/>
                    <a:pt x="41" y="124"/>
                  </a:cubicBezTo>
                  <a:cubicBezTo>
                    <a:pt x="40" y="123"/>
                    <a:pt x="40" y="122"/>
                    <a:pt x="39" y="121"/>
                  </a:cubicBezTo>
                  <a:cubicBezTo>
                    <a:pt x="38" y="119"/>
                    <a:pt x="38" y="118"/>
                    <a:pt x="37" y="117"/>
                  </a:cubicBezTo>
                  <a:cubicBezTo>
                    <a:pt x="4" y="115"/>
                    <a:pt x="4" y="115"/>
                    <a:pt x="4" y="115"/>
                  </a:cubicBezTo>
                  <a:cubicBezTo>
                    <a:pt x="2" y="115"/>
                    <a:pt x="0" y="113"/>
                    <a:pt x="0" y="111"/>
                  </a:cubicBezTo>
                  <a:cubicBezTo>
                    <a:pt x="2" y="66"/>
                    <a:pt x="2" y="66"/>
                    <a:pt x="2" y="66"/>
                  </a:cubicBezTo>
                  <a:cubicBezTo>
                    <a:pt x="2" y="64"/>
                    <a:pt x="4" y="62"/>
                    <a:pt x="6" y="62"/>
                  </a:cubicBezTo>
                  <a:cubicBezTo>
                    <a:pt x="39" y="64"/>
                    <a:pt x="39" y="64"/>
                    <a:pt x="39" y="64"/>
                  </a:cubicBezTo>
                  <a:cubicBezTo>
                    <a:pt x="41" y="61"/>
                    <a:pt x="42" y="59"/>
                    <a:pt x="44" y="57"/>
                  </a:cubicBezTo>
                  <a:cubicBezTo>
                    <a:pt x="28" y="27"/>
                    <a:pt x="28" y="27"/>
                    <a:pt x="28" y="27"/>
                  </a:cubicBezTo>
                  <a:cubicBezTo>
                    <a:pt x="27" y="25"/>
                    <a:pt x="28" y="23"/>
                    <a:pt x="30" y="22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2" y="0"/>
                    <a:pt x="74" y="1"/>
                    <a:pt x="76" y="3"/>
                  </a:cubicBezTo>
                  <a:cubicBezTo>
                    <a:pt x="91" y="32"/>
                    <a:pt x="91" y="32"/>
                    <a:pt x="91" y="32"/>
                  </a:cubicBezTo>
                  <a:cubicBezTo>
                    <a:pt x="94" y="32"/>
                    <a:pt x="96" y="32"/>
                    <a:pt x="99" y="33"/>
                  </a:cubicBezTo>
                  <a:cubicBezTo>
                    <a:pt x="117" y="4"/>
                    <a:pt x="117" y="4"/>
                    <a:pt x="117" y="4"/>
                  </a:cubicBezTo>
                  <a:cubicBezTo>
                    <a:pt x="118" y="3"/>
                    <a:pt x="121" y="2"/>
                    <a:pt x="123" y="3"/>
                  </a:cubicBezTo>
                  <a:cubicBezTo>
                    <a:pt x="161" y="27"/>
                    <a:pt x="161" y="27"/>
                    <a:pt x="161" y="27"/>
                  </a:cubicBezTo>
                  <a:cubicBezTo>
                    <a:pt x="162" y="28"/>
                    <a:pt x="163" y="31"/>
                    <a:pt x="162" y="33"/>
                  </a:cubicBezTo>
                  <a:cubicBezTo>
                    <a:pt x="144" y="61"/>
                    <a:pt x="144" y="61"/>
                    <a:pt x="144" y="61"/>
                  </a:cubicBezTo>
                  <a:cubicBezTo>
                    <a:pt x="145" y="62"/>
                    <a:pt x="145" y="63"/>
                    <a:pt x="146" y="65"/>
                  </a:cubicBezTo>
                  <a:cubicBezTo>
                    <a:pt x="147" y="66"/>
                    <a:pt x="147" y="67"/>
                    <a:pt x="148" y="68"/>
                  </a:cubicBezTo>
                  <a:cubicBezTo>
                    <a:pt x="181" y="70"/>
                    <a:pt x="181" y="70"/>
                    <a:pt x="181" y="70"/>
                  </a:cubicBezTo>
                  <a:cubicBezTo>
                    <a:pt x="183" y="70"/>
                    <a:pt x="185" y="72"/>
                    <a:pt x="185" y="74"/>
                  </a:cubicBezTo>
                  <a:close/>
                  <a:moveTo>
                    <a:pt x="109" y="124"/>
                  </a:moveTo>
                  <a:cubicBezTo>
                    <a:pt x="127" y="115"/>
                    <a:pt x="133" y="94"/>
                    <a:pt x="124" y="76"/>
                  </a:cubicBezTo>
                  <a:cubicBezTo>
                    <a:pt x="115" y="59"/>
                    <a:pt x="93" y="52"/>
                    <a:pt x="76" y="61"/>
                  </a:cubicBezTo>
                  <a:cubicBezTo>
                    <a:pt x="59" y="70"/>
                    <a:pt x="52" y="92"/>
                    <a:pt x="61" y="109"/>
                  </a:cubicBezTo>
                  <a:cubicBezTo>
                    <a:pt x="70" y="127"/>
                    <a:pt x="92" y="133"/>
                    <a:pt x="109" y="1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0" name="Google Shape;16480;p113"/>
            <p:cNvSpPr/>
            <p:nvPr/>
          </p:nvSpPr>
          <p:spPr>
            <a:xfrm rot="-1087698">
              <a:off x="4986912" y="3021361"/>
              <a:ext cx="203811" cy="203472"/>
            </a:xfrm>
            <a:custGeom>
              <a:avLst/>
              <a:gdLst/>
              <a:ahLst/>
              <a:cxnLst/>
              <a:rect l="l" t="t" r="r" b="b"/>
              <a:pathLst>
                <a:path w="204" h="204" extrusionOk="0">
                  <a:moveTo>
                    <a:pt x="203" y="125"/>
                  </a:moveTo>
                  <a:cubicBezTo>
                    <a:pt x="181" y="169"/>
                    <a:pt x="181" y="169"/>
                    <a:pt x="181" y="169"/>
                  </a:cubicBezTo>
                  <a:cubicBezTo>
                    <a:pt x="180" y="172"/>
                    <a:pt x="177" y="172"/>
                    <a:pt x="175" y="171"/>
                  </a:cubicBezTo>
                  <a:cubicBezTo>
                    <a:pt x="142" y="155"/>
                    <a:pt x="142" y="155"/>
                    <a:pt x="142" y="155"/>
                  </a:cubicBezTo>
                  <a:cubicBezTo>
                    <a:pt x="140" y="157"/>
                    <a:pt x="137" y="158"/>
                    <a:pt x="134" y="160"/>
                  </a:cubicBezTo>
                  <a:cubicBezTo>
                    <a:pt x="136" y="196"/>
                    <a:pt x="136" y="196"/>
                    <a:pt x="136" y="196"/>
                  </a:cubicBezTo>
                  <a:cubicBezTo>
                    <a:pt x="137" y="199"/>
                    <a:pt x="135" y="201"/>
                    <a:pt x="132" y="201"/>
                  </a:cubicBezTo>
                  <a:cubicBezTo>
                    <a:pt x="83" y="204"/>
                    <a:pt x="83" y="204"/>
                    <a:pt x="83" y="204"/>
                  </a:cubicBezTo>
                  <a:cubicBezTo>
                    <a:pt x="80" y="204"/>
                    <a:pt x="78" y="202"/>
                    <a:pt x="78" y="199"/>
                  </a:cubicBezTo>
                  <a:cubicBezTo>
                    <a:pt x="76" y="163"/>
                    <a:pt x="76" y="163"/>
                    <a:pt x="76" y="163"/>
                  </a:cubicBezTo>
                  <a:cubicBezTo>
                    <a:pt x="73" y="162"/>
                    <a:pt x="71" y="160"/>
                    <a:pt x="68" y="159"/>
                  </a:cubicBezTo>
                  <a:cubicBezTo>
                    <a:pt x="37" y="179"/>
                    <a:pt x="37" y="179"/>
                    <a:pt x="37" y="179"/>
                  </a:cubicBezTo>
                  <a:cubicBezTo>
                    <a:pt x="35" y="180"/>
                    <a:pt x="32" y="180"/>
                    <a:pt x="31" y="178"/>
                  </a:cubicBezTo>
                  <a:cubicBezTo>
                    <a:pt x="4" y="136"/>
                    <a:pt x="4" y="136"/>
                    <a:pt x="4" y="136"/>
                  </a:cubicBezTo>
                  <a:cubicBezTo>
                    <a:pt x="3" y="134"/>
                    <a:pt x="3" y="131"/>
                    <a:pt x="5" y="130"/>
                  </a:cubicBezTo>
                  <a:cubicBezTo>
                    <a:pt x="36" y="110"/>
                    <a:pt x="36" y="110"/>
                    <a:pt x="36" y="110"/>
                  </a:cubicBezTo>
                  <a:cubicBezTo>
                    <a:pt x="36" y="108"/>
                    <a:pt x="36" y="107"/>
                    <a:pt x="36" y="105"/>
                  </a:cubicBezTo>
                  <a:cubicBezTo>
                    <a:pt x="36" y="104"/>
                    <a:pt x="36" y="102"/>
                    <a:pt x="36" y="101"/>
                  </a:cubicBezTo>
                  <a:cubicBezTo>
                    <a:pt x="3" y="84"/>
                    <a:pt x="3" y="84"/>
                    <a:pt x="3" y="84"/>
                  </a:cubicBezTo>
                  <a:cubicBezTo>
                    <a:pt x="1" y="83"/>
                    <a:pt x="0" y="80"/>
                    <a:pt x="1" y="78"/>
                  </a:cubicBezTo>
                  <a:cubicBezTo>
                    <a:pt x="23" y="34"/>
                    <a:pt x="23" y="34"/>
                    <a:pt x="23" y="34"/>
                  </a:cubicBezTo>
                  <a:cubicBezTo>
                    <a:pt x="24" y="32"/>
                    <a:pt x="27" y="31"/>
                    <a:pt x="29" y="32"/>
                  </a:cubicBezTo>
                  <a:cubicBezTo>
                    <a:pt x="62" y="49"/>
                    <a:pt x="62" y="49"/>
                    <a:pt x="62" y="49"/>
                  </a:cubicBezTo>
                  <a:cubicBezTo>
                    <a:pt x="64" y="47"/>
                    <a:pt x="67" y="45"/>
                    <a:pt x="70" y="44"/>
                  </a:cubicBezTo>
                  <a:cubicBezTo>
                    <a:pt x="68" y="7"/>
                    <a:pt x="68" y="7"/>
                    <a:pt x="68" y="7"/>
                  </a:cubicBezTo>
                  <a:cubicBezTo>
                    <a:pt x="67" y="5"/>
                    <a:pt x="69" y="3"/>
                    <a:pt x="72" y="2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4" y="0"/>
                    <a:pt x="126" y="2"/>
                    <a:pt x="126" y="4"/>
                  </a:cubicBezTo>
                  <a:cubicBezTo>
                    <a:pt x="128" y="41"/>
                    <a:pt x="128" y="41"/>
                    <a:pt x="128" y="41"/>
                  </a:cubicBezTo>
                  <a:cubicBezTo>
                    <a:pt x="131" y="42"/>
                    <a:pt x="133" y="43"/>
                    <a:pt x="136" y="45"/>
                  </a:cubicBezTo>
                  <a:cubicBezTo>
                    <a:pt x="167" y="25"/>
                    <a:pt x="167" y="25"/>
                    <a:pt x="167" y="25"/>
                  </a:cubicBezTo>
                  <a:cubicBezTo>
                    <a:pt x="169" y="23"/>
                    <a:pt x="172" y="24"/>
                    <a:pt x="173" y="26"/>
                  </a:cubicBezTo>
                  <a:cubicBezTo>
                    <a:pt x="200" y="67"/>
                    <a:pt x="200" y="67"/>
                    <a:pt x="200" y="67"/>
                  </a:cubicBezTo>
                  <a:cubicBezTo>
                    <a:pt x="201" y="69"/>
                    <a:pt x="201" y="72"/>
                    <a:pt x="199" y="74"/>
                  </a:cubicBezTo>
                  <a:cubicBezTo>
                    <a:pt x="168" y="94"/>
                    <a:pt x="168" y="94"/>
                    <a:pt x="168" y="94"/>
                  </a:cubicBezTo>
                  <a:cubicBezTo>
                    <a:pt x="168" y="95"/>
                    <a:pt x="168" y="97"/>
                    <a:pt x="168" y="98"/>
                  </a:cubicBezTo>
                  <a:cubicBezTo>
                    <a:pt x="168" y="100"/>
                    <a:pt x="168" y="101"/>
                    <a:pt x="168" y="103"/>
                  </a:cubicBezTo>
                  <a:cubicBezTo>
                    <a:pt x="201" y="119"/>
                    <a:pt x="201" y="119"/>
                    <a:pt x="201" y="119"/>
                  </a:cubicBezTo>
                  <a:cubicBezTo>
                    <a:pt x="203" y="120"/>
                    <a:pt x="204" y="123"/>
                    <a:pt x="203" y="125"/>
                  </a:cubicBezTo>
                  <a:close/>
                  <a:moveTo>
                    <a:pt x="104" y="141"/>
                  </a:moveTo>
                  <a:cubicBezTo>
                    <a:pt x="126" y="140"/>
                    <a:pt x="142" y="121"/>
                    <a:pt x="141" y="100"/>
                  </a:cubicBezTo>
                  <a:cubicBezTo>
                    <a:pt x="140" y="78"/>
                    <a:pt x="122" y="61"/>
                    <a:pt x="100" y="63"/>
                  </a:cubicBezTo>
                  <a:cubicBezTo>
                    <a:pt x="78" y="64"/>
                    <a:pt x="62" y="82"/>
                    <a:pt x="63" y="104"/>
                  </a:cubicBezTo>
                  <a:cubicBezTo>
                    <a:pt x="64" y="126"/>
                    <a:pt x="83" y="142"/>
                    <a:pt x="104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481" name="Google Shape;16481;p113"/>
          <p:cNvGrpSpPr/>
          <p:nvPr/>
        </p:nvGrpSpPr>
        <p:grpSpPr>
          <a:xfrm>
            <a:off x="5028856" y="1418306"/>
            <a:ext cx="633544" cy="481062"/>
            <a:chOff x="3559175" y="2690813"/>
            <a:chExt cx="3917951" cy="2974975"/>
          </a:xfrm>
        </p:grpSpPr>
        <p:sp>
          <p:nvSpPr>
            <p:cNvPr id="16482" name="Google Shape;16482;p113"/>
            <p:cNvSpPr/>
            <p:nvPr/>
          </p:nvSpPr>
          <p:spPr>
            <a:xfrm>
              <a:off x="5322888" y="4251326"/>
              <a:ext cx="384175" cy="79375"/>
            </a:xfrm>
            <a:custGeom>
              <a:avLst/>
              <a:gdLst/>
              <a:ahLst/>
              <a:cxnLst/>
              <a:rect l="l" t="t" r="r" b="b"/>
              <a:pathLst>
                <a:path w="242" h="50" extrusionOk="0">
                  <a:moveTo>
                    <a:pt x="0" y="50"/>
                  </a:moveTo>
                  <a:lnTo>
                    <a:pt x="242" y="50"/>
                  </a:lnTo>
                  <a:lnTo>
                    <a:pt x="229" y="0"/>
                  </a:lnTo>
                  <a:lnTo>
                    <a:pt x="16" y="0"/>
                  </a:lnTo>
                  <a:lnTo>
                    <a:pt x="0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3" name="Google Shape;16483;p113"/>
            <p:cNvSpPr/>
            <p:nvPr/>
          </p:nvSpPr>
          <p:spPr>
            <a:xfrm>
              <a:off x="5149850" y="4251326"/>
              <a:ext cx="139700" cy="79375"/>
            </a:xfrm>
            <a:custGeom>
              <a:avLst/>
              <a:gdLst/>
              <a:ahLst/>
              <a:cxnLst/>
              <a:rect l="l" t="t" r="r" b="b"/>
              <a:pathLst>
                <a:path w="88" h="50" extrusionOk="0">
                  <a:moveTo>
                    <a:pt x="84" y="0"/>
                  </a:moveTo>
                  <a:lnTo>
                    <a:pt x="17" y="0"/>
                  </a:lnTo>
                  <a:lnTo>
                    <a:pt x="0" y="50"/>
                  </a:lnTo>
                  <a:lnTo>
                    <a:pt x="88" y="50"/>
                  </a:lnTo>
                  <a:lnTo>
                    <a:pt x="8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4" name="Google Shape;16484;p113"/>
            <p:cNvSpPr/>
            <p:nvPr/>
          </p:nvSpPr>
          <p:spPr>
            <a:xfrm>
              <a:off x="5243513" y="3971926"/>
              <a:ext cx="33338" cy="80963"/>
            </a:xfrm>
            <a:custGeom>
              <a:avLst/>
              <a:gdLst/>
              <a:ahLst/>
              <a:cxnLst/>
              <a:rect l="l" t="t" r="r" b="b"/>
              <a:pathLst>
                <a:path w="21" h="51" extrusionOk="0">
                  <a:moveTo>
                    <a:pt x="16" y="0"/>
                  </a:moveTo>
                  <a:lnTo>
                    <a:pt x="0" y="51"/>
                  </a:lnTo>
                  <a:lnTo>
                    <a:pt x="21" y="51"/>
                  </a:lnTo>
                  <a:lnTo>
                    <a:pt x="21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5" name="Google Shape;16485;p113"/>
            <p:cNvSpPr/>
            <p:nvPr/>
          </p:nvSpPr>
          <p:spPr>
            <a:xfrm>
              <a:off x="5070475" y="3700463"/>
              <a:ext cx="119063" cy="79375"/>
            </a:xfrm>
            <a:custGeom>
              <a:avLst/>
              <a:gdLst/>
              <a:ahLst/>
              <a:cxnLst/>
              <a:rect l="l" t="t" r="r" b="b"/>
              <a:pathLst>
                <a:path w="75" h="50" extrusionOk="0">
                  <a:moveTo>
                    <a:pt x="0" y="0"/>
                  </a:moveTo>
                  <a:lnTo>
                    <a:pt x="13" y="50"/>
                  </a:lnTo>
                  <a:lnTo>
                    <a:pt x="59" y="50"/>
                  </a:lnTo>
                  <a:lnTo>
                    <a:pt x="75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6" name="Google Shape;16486;p113"/>
            <p:cNvSpPr/>
            <p:nvPr/>
          </p:nvSpPr>
          <p:spPr>
            <a:xfrm>
              <a:off x="4857750" y="3421063"/>
              <a:ext cx="425450" cy="79375"/>
            </a:xfrm>
            <a:custGeom>
              <a:avLst/>
              <a:gdLst/>
              <a:ahLst/>
              <a:cxnLst/>
              <a:rect l="l" t="t" r="r" b="b"/>
              <a:pathLst>
                <a:path w="64" h="12" extrusionOk="0">
                  <a:moveTo>
                    <a:pt x="60" y="12"/>
                  </a:moveTo>
                  <a:cubicBezTo>
                    <a:pt x="64" y="0"/>
                    <a:pt x="64" y="0"/>
                    <a:pt x="64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5" y="4"/>
                    <a:pt x="2" y="8"/>
                    <a:pt x="0" y="12"/>
                  </a:cubicBezTo>
                  <a:lnTo>
                    <a:pt x="60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7" name="Google Shape;16487;p113"/>
            <p:cNvSpPr/>
            <p:nvPr/>
          </p:nvSpPr>
          <p:spPr>
            <a:xfrm>
              <a:off x="4784725" y="3700463"/>
              <a:ext cx="160338" cy="79375"/>
            </a:xfrm>
            <a:custGeom>
              <a:avLst/>
              <a:gdLst/>
              <a:ahLst/>
              <a:cxnLst/>
              <a:rect l="l" t="t" r="r" b="b"/>
              <a:pathLst>
                <a:path w="24" h="12" extrusionOk="0">
                  <a:moveTo>
                    <a:pt x="19" y="12"/>
                  </a:moveTo>
                  <a:cubicBezTo>
                    <a:pt x="24" y="0"/>
                    <a:pt x="24" y="0"/>
                    <a:pt x="24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0" y="4"/>
                    <a:pt x="0" y="8"/>
                    <a:pt x="0" y="12"/>
                  </a:cubicBezTo>
                  <a:lnTo>
                    <a:pt x="19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8" name="Google Shape;16488;p113"/>
            <p:cNvSpPr/>
            <p:nvPr/>
          </p:nvSpPr>
          <p:spPr>
            <a:xfrm>
              <a:off x="5680075" y="3700463"/>
              <a:ext cx="225425" cy="79375"/>
            </a:xfrm>
            <a:custGeom>
              <a:avLst/>
              <a:gdLst/>
              <a:ahLst/>
              <a:cxnLst/>
              <a:rect l="l" t="t" r="r" b="b"/>
              <a:pathLst>
                <a:path w="142" h="50" extrusionOk="0">
                  <a:moveTo>
                    <a:pt x="126" y="50"/>
                  </a:moveTo>
                  <a:lnTo>
                    <a:pt x="142" y="0"/>
                  </a:lnTo>
                  <a:lnTo>
                    <a:pt x="0" y="0"/>
                  </a:lnTo>
                  <a:lnTo>
                    <a:pt x="17" y="50"/>
                  </a:lnTo>
                  <a:lnTo>
                    <a:pt x="126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89" name="Google Shape;16489;p113"/>
            <p:cNvSpPr/>
            <p:nvPr/>
          </p:nvSpPr>
          <p:spPr>
            <a:xfrm>
              <a:off x="4805363" y="3971926"/>
              <a:ext cx="33338" cy="53975"/>
            </a:xfrm>
            <a:custGeom>
              <a:avLst/>
              <a:gdLst/>
              <a:ahLst/>
              <a:cxnLst/>
              <a:rect l="l" t="t" r="r" b="b"/>
              <a:pathLst>
                <a:path w="5" h="8" extrusionOk="0">
                  <a:moveTo>
                    <a:pt x="0" y="0"/>
                  </a:moveTo>
                  <a:cubicBezTo>
                    <a:pt x="1" y="3"/>
                    <a:pt x="1" y="5"/>
                    <a:pt x="2" y="8"/>
                  </a:cubicBezTo>
                  <a:cubicBezTo>
                    <a:pt x="5" y="0"/>
                    <a:pt x="5" y="0"/>
                    <a:pt x="5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0" name="Google Shape;16490;p113"/>
            <p:cNvSpPr/>
            <p:nvPr/>
          </p:nvSpPr>
          <p:spPr>
            <a:xfrm>
              <a:off x="5421313" y="3971926"/>
              <a:ext cx="200025" cy="80963"/>
            </a:xfrm>
            <a:custGeom>
              <a:avLst/>
              <a:gdLst/>
              <a:ahLst/>
              <a:cxnLst/>
              <a:rect l="l" t="t" r="r" b="b"/>
              <a:pathLst>
                <a:path w="126" h="51" extrusionOk="0">
                  <a:moveTo>
                    <a:pt x="0" y="51"/>
                  </a:moveTo>
                  <a:lnTo>
                    <a:pt x="126" y="51"/>
                  </a:lnTo>
                  <a:lnTo>
                    <a:pt x="113" y="0"/>
                  </a:lnTo>
                  <a:lnTo>
                    <a:pt x="21" y="0"/>
                  </a:lnTo>
                  <a:lnTo>
                    <a:pt x="0" y="5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1" name="Google Shape;16491;p113"/>
            <p:cNvSpPr/>
            <p:nvPr/>
          </p:nvSpPr>
          <p:spPr>
            <a:xfrm>
              <a:off x="6218238" y="2870201"/>
              <a:ext cx="1258888" cy="79375"/>
            </a:xfrm>
            <a:custGeom>
              <a:avLst/>
              <a:gdLst/>
              <a:ahLst/>
              <a:cxnLst/>
              <a:rect l="l" t="t" r="r" b="b"/>
              <a:pathLst>
                <a:path w="190" h="12" extrusionOk="0">
                  <a:moveTo>
                    <a:pt x="10" y="10"/>
                  </a:moveTo>
                  <a:cubicBezTo>
                    <a:pt x="11" y="11"/>
                    <a:pt x="11" y="11"/>
                    <a:pt x="12" y="12"/>
                  </a:cubicBezTo>
                  <a:cubicBezTo>
                    <a:pt x="184" y="12"/>
                    <a:pt x="184" y="12"/>
                    <a:pt x="184" y="12"/>
                  </a:cubicBezTo>
                  <a:cubicBezTo>
                    <a:pt x="187" y="12"/>
                    <a:pt x="190" y="10"/>
                    <a:pt x="190" y="6"/>
                  </a:cubicBezTo>
                  <a:cubicBezTo>
                    <a:pt x="190" y="3"/>
                    <a:pt x="187" y="0"/>
                    <a:pt x="18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3"/>
                    <a:pt x="7" y="6"/>
                    <a:pt x="1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2" name="Google Shape;16492;p113"/>
            <p:cNvSpPr/>
            <p:nvPr/>
          </p:nvSpPr>
          <p:spPr>
            <a:xfrm>
              <a:off x="5594350" y="3421063"/>
              <a:ext cx="377825" cy="79375"/>
            </a:xfrm>
            <a:custGeom>
              <a:avLst/>
              <a:gdLst/>
              <a:ahLst/>
              <a:cxnLst/>
              <a:rect l="l" t="t" r="r" b="b"/>
              <a:pathLst>
                <a:path w="57" h="12" extrusionOk="0">
                  <a:moveTo>
                    <a:pt x="4" y="12"/>
                  </a:moveTo>
                  <a:cubicBezTo>
                    <a:pt x="57" y="12"/>
                    <a:pt x="57" y="12"/>
                    <a:pt x="57" y="12"/>
                  </a:cubicBezTo>
                  <a:cubicBezTo>
                    <a:pt x="55" y="8"/>
                    <a:pt x="52" y="4"/>
                    <a:pt x="49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4" y="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3" name="Google Shape;16493;p113"/>
            <p:cNvSpPr/>
            <p:nvPr/>
          </p:nvSpPr>
          <p:spPr>
            <a:xfrm>
              <a:off x="4957763" y="4251326"/>
              <a:ext cx="93663" cy="73025"/>
            </a:xfrm>
            <a:custGeom>
              <a:avLst/>
              <a:gdLst/>
              <a:ahLst/>
              <a:cxnLst/>
              <a:rect l="l" t="t" r="r" b="b"/>
              <a:pathLst>
                <a:path w="14" h="11" extrusionOk="0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5" y="4"/>
                    <a:pt x="9" y="8"/>
                    <a:pt x="14" y="11"/>
                  </a:cubicBezTo>
                  <a:cubicBezTo>
                    <a:pt x="11" y="0"/>
                    <a:pt x="11" y="0"/>
                    <a:pt x="1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4" name="Google Shape;16494;p113"/>
            <p:cNvSpPr/>
            <p:nvPr/>
          </p:nvSpPr>
          <p:spPr>
            <a:xfrm>
              <a:off x="5414963" y="3421063"/>
              <a:ext cx="79375" cy="79375"/>
            </a:xfrm>
            <a:custGeom>
              <a:avLst/>
              <a:gdLst/>
              <a:ahLst/>
              <a:cxnLst/>
              <a:rect l="l" t="t" r="r" b="b"/>
              <a:pathLst>
                <a:path w="50" h="50" extrusionOk="0">
                  <a:moveTo>
                    <a:pt x="4" y="50"/>
                  </a:moveTo>
                  <a:lnTo>
                    <a:pt x="29" y="50"/>
                  </a:lnTo>
                  <a:lnTo>
                    <a:pt x="50" y="0"/>
                  </a:lnTo>
                  <a:lnTo>
                    <a:pt x="0" y="0"/>
                  </a:lnTo>
                  <a:lnTo>
                    <a:pt x="4" y="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5" name="Google Shape;16495;p113"/>
            <p:cNvSpPr/>
            <p:nvPr/>
          </p:nvSpPr>
          <p:spPr>
            <a:xfrm>
              <a:off x="5149850" y="3168651"/>
              <a:ext cx="219075" cy="60325"/>
            </a:xfrm>
            <a:custGeom>
              <a:avLst/>
              <a:gdLst/>
              <a:ahLst/>
              <a:cxnLst/>
              <a:rect l="l" t="t" r="r" b="b"/>
              <a:pathLst>
                <a:path w="33" h="9" extrusionOk="0">
                  <a:moveTo>
                    <a:pt x="0" y="9"/>
                  </a:moveTo>
                  <a:cubicBezTo>
                    <a:pt x="30" y="9"/>
                    <a:pt x="30" y="9"/>
                    <a:pt x="30" y="9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21" y="1"/>
                    <a:pt x="10" y="4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6" name="Google Shape;16496;p113"/>
            <p:cNvSpPr/>
            <p:nvPr/>
          </p:nvSpPr>
          <p:spPr>
            <a:xfrm>
              <a:off x="6535738" y="4251326"/>
              <a:ext cx="941388" cy="79375"/>
            </a:xfrm>
            <a:custGeom>
              <a:avLst/>
              <a:gdLst/>
              <a:ahLst/>
              <a:cxnLst/>
              <a:rect l="l" t="t" r="r" b="b"/>
              <a:pathLst>
                <a:path w="142" h="12" extrusionOk="0">
                  <a:moveTo>
                    <a:pt x="13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3" y="4"/>
                    <a:pt x="1" y="8"/>
                    <a:pt x="0" y="12"/>
                  </a:cubicBezTo>
                  <a:cubicBezTo>
                    <a:pt x="136" y="12"/>
                    <a:pt x="136" y="12"/>
                    <a:pt x="136" y="12"/>
                  </a:cubicBezTo>
                  <a:cubicBezTo>
                    <a:pt x="139" y="12"/>
                    <a:pt x="142" y="9"/>
                    <a:pt x="142" y="6"/>
                  </a:cubicBezTo>
                  <a:cubicBezTo>
                    <a:pt x="142" y="2"/>
                    <a:pt x="139" y="0"/>
                    <a:pt x="1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7" name="Google Shape;16497;p113"/>
            <p:cNvSpPr/>
            <p:nvPr/>
          </p:nvSpPr>
          <p:spPr>
            <a:xfrm>
              <a:off x="6621463" y="3971926"/>
              <a:ext cx="855663" cy="80963"/>
            </a:xfrm>
            <a:custGeom>
              <a:avLst/>
              <a:gdLst/>
              <a:ahLst/>
              <a:cxnLst/>
              <a:rect l="l" t="t" r="r" b="b"/>
              <a:pathLst>
                <a:path w="129" h="12" extrusionOk="0">
                  <a:moveTo>
                    <a:pt x="123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2" y="4"/>
                    <a:pt x="1" y="8"/>
                    <a:pt x="0" y="12"/>
                  </a:cubicBezTo>
                  <a:cubicBezTo>
                    <a:pt x="123" y="12"/>
                    <a:pt x="123" y="12"/>
                    <a:pt x="123" y="12"/>
                  </a:cubicBezTo>
                  <a:cubicBezTo>
                    <a:pt x="126" y="12"/>
                    <a:pt x="129" y="10"/>
                    <a:pt x="129" y="6"/>
                  </a:cubicBezTo>
                  <a:cubicBezTo>
                    <a:pt x="129" y="3"/>
                    <a:pt x="126" y="0"/>
                    <a:pt x="1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8" name="Google Shape;16498;p113"/>
            <p:cNvSpPr/>
            <p:nvPr/>
          </p:nvSpPr>
          <p:spPr>
            <a:xfrm>
              <a:off x="3903663" y="4251326"/>
              <a:ext cx="390525" cy="79375"/>
            </a:xfrm>
            <a:custGeom>
              <a:avLst/>
              <a:gdLst/>
              <a:ahLst/>
              <a:cxnLst/>
              <a:rect l="l" t="t" r="r" b="b"/>
              <a:pathLst>
                <a:path w="59" h="12" extrusionOk="0">
                  <a:moveTo>
                    <a:pt x="6" y="12"/>
                  </a:moveTo>
                  <a:cubicBezTo>
                    <a:pt x="59" y="12"/>
                    <a:pt x="59" y="12"/>
                    <a:pt x="59" y="12"/>
                  </a:cubicBezTo>
                  <a:cubicBezTo>
                    <a:pt x="58" y="8"/>
                    <a:pt x="56" y="4"/>
                    <a:pt x="5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0" y="9"/>
                    <a:pt x="2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99" name="Google Shape;16499;p113"/>
            <p:cNvSpPr/>
            <p:nvPr/>
          </p:nvSpPr>
          <p:spPr>
            <a:xfrm>
              <a:off x="3903663" y="3971926"/>
              <a:ext cx="304800" cy="80963"/>
            </a:xfrm>
            <a:custGeom>
              <a:avLst/>
              <a:gdLst/>
              <a:ahLst/>
              <a:cxnLst/>
              <a:rect l="l" t="t" r="r" b="b"/>
              <a:pathLst>
                <a:path w="46" h="12" extrusionOk="0">
                  <a:moveTo>
                    <a:pt x="6" y="12"/>
                  </a:moveTo>
                  <a:cubicBezTo>
                    <a:pt x="46" y="12"/>
                    <a:pt x="46" y="12"/>
                    <a:pt x="46" y="12"/>
                  </a:cubicBezTo>
                  <a:cubicBezTo>
                    <a:pt x="45" y="8"/>
                    <a:pt x="44" y="4"/>
                    <a:pt x="44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0"/>
                    <a:pt x="2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0" name="Google Shape;16500;p113"/>
            <p:cNvSpPr/>
            <p:nvPr/>
          </p:nvSpPr>
          <p:spPr>
            <a:xfrm>
              <a:off x="6456363" y="3149601"/>
              <a:ext cx="1020763" cy="79375"/>
            </a:xfrm>
            <a:custGeom>
              <a:avLst/>
              <a:gdLst/>
              <a:ahLst/>
              <a:cxnLst/>
              <a:rect l="l" t="t" r="r" b="b"/>
              <a:pathLst>
                <a:path w="154" h="12" extrusionOk="0">
                  <a:moveTo>
                    <a:pt x="14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3" y="4"/>
                    <a:pt x="5" y="8"/>
                    <a:pt x="7" y="12"/>
                  </a:cubicBezTo>
                  <a:cubicBezTo>
                    <a:pt x="148" y="12"/>
                    <a:pt x="148" y="12"/>
                    <a:pt x="148" y="12"/>
                  </a:cubicBezTo>
                  <a:cubicBezTo>
                    <a:pt x="151" y="12"/>
                    <a:pt x="154" y="9"/>
                    <a:pt x="154" y="6"/>
                  </a:cubicBezTo>
                  <a:cubicBezTo>
                    <a:pt x="154" y="2"/>
                    <a:pt x="151" y="0"/>
                    <a:pt x="14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1" name="Google Shape;16501;p113"/>
            <p:cNvSpPr/>
            <p:nvPr/>
          </p:nvSpPr>
          <p:spPr>
            <a:xfrm>
              <a:off x="6642100" y="3700463"/>
              <a:ext cx="835025" cy="79375"/>
            </a:xfrm>
            <a:custGeom>
              <a:avLst/>
              <a:gdLst/>
              <a:ahLst/>
              <a:cxnLst/>
              <a:rect l="l" t="t" r="r" b="b"/>
              <a:pathLst>
                <a:path w="126" h="12" extrusionOk="0">
                  <a:moveTo>
                    <a:pt x="12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1" y="8"/>
                    <a:pt x="1" y="12"/>
                  </a:cubicBezTo>
                  <a:cubicBezTo>
                    <a:pt x="120" y="12"/>
                    <a:pt x="120" y="12"/>
                    <a:pt x="120" y="12"/>
                  </a:cubicBezTo>
                  <a:cubicBezTo>
                    <a:pt x="123" y="12"/>
                    <a:pt x="126" y="9"/>
                    <a:pt x="126" y="6"/>
                  </a:cubicBezTo>
                  <a:cubicBezTo>
                    <a:pt x="126" y="2"/>
                    <a:pt x="123" y="0"/>
                    <a:pt x="12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2" name="Google Shape;16502;p113"/>
            <p:cNvSpPr/>
            <p:nvPr/>
          </p:nvSpPr>
          <p:spPr>
            <a:xfrm>
              <a:off x="6589713" y="3421063"/>
              <a:ext cx="887413" cy="79375"/>
            </a:xfrm>
            <a:custGeom>
              <a:avLst/>
              <a:gdLst/>
              <a:ahLst/>
              <a:cxnLst/>
              <a:rect l="l" t="t" r="r" b="b"/>
              <a:pathLst>
                <a:path w="134" h="12" extrusionOk="0">
                  <a:moveTo>
                    <a:pt x="128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4"/>
                    <a:pt x="2" y="8"/>
                    <a:pt x="3" y="12"/>
                  </a:cubicBezTo>
                  <a:cubicBezTo>
                    <a:pt x="128" y="12"/>
                    <a:pt x="128" y="12"/>
                    <a:pt x="128" y="12"/>
                  </a:cubicBezTo>
                  <a:cubicBezTo>
                    <a:pt x="131" y="12"/>
                    <a:pt x="134" y="10"/>
                    <a:pt x="134" y="6"/>
                  </a:cubicBezTo>
                  <a:cubicBezTo>
                    <a:pt x="134" y="3"/>
                    <a:pt x="131" y="0"/>
                    <a:pt x="1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3" name="Google Shape;16503;p113"/>
            <p:cNvSpPr/>
            <p:nvPr/>
          </p:nvSpPr>
          <p:spPr>
            <a:xfrm>
              <a:off x="3903663" y="2870201"/>
              <a:ext cx="703263" cy="79375"/>
            </a:xfrm>
            <a:custGeom>
              <a:avLst/>
              <a:gdLst/>
              <a:ahLst/>
              <a:cxnLst/>
              <a:rect l="l" t="t" r="r" b="b"/>
              <a:pathLst>
                <a:path w="106" h="12" extrusionOk="0">
                  <a:moveTo>
                    <a:pt x="6" y="12"/>
                  </a:moveTo>
                  <a:cubicBezTo>
                    <a:pt x="93" y="12"/>
                    <a:pt x="93" y="12"/>
                    <a:pt x="93" y="12"/>
                  </a:cubicBezTo>
                  <a:cubicBezTo>
                    <a:pt x="94" y="11"/>
                    <a:pt x="95" y="11"/>
                    <a:pt x="96" y="10"/>
                  </a:cubicBezTo>
                  <a:cubicBezTo>
                    <a:pt x="99" y="6"/>
                    <a:pt x="103" y="3"/>
                    <a:pt x="106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0"/>
                    <a:pt x="2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4" name="Google Shape;16504;p113"/>
            <p:cNvSpPr/>
            <p:nvPr/>
          </p:nvSpPr>
          <p:spPr>
            <a:xfrm>
              <a:off x="3903663" y="3700463"/>
              <a:ext cx="285750" cy="79375"/>
            </a:xfrm>
            <a:custGeom>
              <a:avLst/>
              <a:gdLst/>
              <a:ahLst/>
              <a:cxnLst/>
              <a:rect l="l" t="t" r="r" b="b"/>
              <a:pathLst>
                <a:path w="43" h="12" extrusionOk="0">
                  <a:moveTo>
                    <a:pt x="6" y="12"/>
                  </a:moveTo>
                  <a:cubicBezTo>
                    <a:pt x="42" y="12"/>
                    <a:pt x="42" y="12"/>
                    <a:pt x="42" y="12"/>
                  </a:cubicBezTo>
                  <a:cubicBezTo>
                    <a:pt x="42" y="8"/>
                    <a:pt x="42" y="4"/>
                    <a:pt x="43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0" y="9"/>
                    <a:pt x="2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5" name="Google Shape;16505;p113"/>
            <p:cNvSpPr/>
            <p:nvPr/>
          </p:nvSpPr>
          <p:spPr>
            <a:xfrm>
              <a:off x="5865813" y="3971926"/>
              <a:ext cx="166688" cy="80963"/>
            </a:xfrm>
            <a:custGeom>
              <a:avLst/>
              <a:gdLst/>
              <a:ahLst/>
              <a:cxnLst/>
              <a:rect l="l" t="t" r="r" b="b"/>
              <a:pathLst>
                <a:path w="25" h="12" extrusionOk="0">
                  <a:moveTo>
                    <a:pt x="4" y="0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20" y="12"/>
                    <a:pt x="20" y="12"/>
                    <a:pt x="20" y="12"/>
                  </a:cubicBezTo>
                  <a:cubicBezTo>
                    <a:pt x="22" y="8"/>
                    <a:pt x="23" y="4"/>
                    <a:pt x="25" y="0"/>
                  </a:cubicBezTo>
                  <a:lnTo>
                    <a:pt x="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6" name="Google Shape;16506;p113"/>
            <p:cNvSpPr/>
            <p:nvPr/>
          </p:nvSpPr>
          <p:spPr>
            <a:xfrm>
              <a:off x="5408613" y="3162301"/>
              <a:ext cx="277813" cy="66675"/>
            </a:xfrm>
            <a:custGeom>
              <a:avLst/>
              <a:gdLst/>
              <a:ahLst/>
              <a:cxnLst/>
              <a:rect l="l" t="t" r="r" b="b"/>
              <a:pathLst>
                <a:path w="42" h="10" extrusionOk="0">
                  <a:moveTo>
                    <a:pt x="0" y="0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42" y="10"/>
                    <a:pt x="42" y="10"/>
                    <a:pt x="42" y="10"/>
                  </a:cubicBezTo>
                  <a:cubicBezTo>
                    <a:pt x="29" y="4"/>
                    <a:pt x="16" y="0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7" name="Google Shape;16507;p113"/>
            <p:cNvSpPr/>
            <p:nvPr/>
          </p:nvSpPr>
          <p:spPr>
            <a:xfrm>
              <a:off x="3903663" y="3421063"/>
              <a:ext cx="338138" cy="79375"/>
            </a:xfrm>
            <a:custGeom>
              <a:avLst/>
              <a:gdLst/>
              <a:ahLst/>
              <a:cxnLst/>
              <a:rect l="l" t="t" r="r" b="b"/>
              <a:pathLst>
                <a:path w="51" h="12" extrusionOk="0">
                  <a:moveTo>
                    <a:pt x="6" y="12"/>
                  </a:moveTo>
                  <a:cubicBezTo>
                    <a:pt x="47" y="12"/>
                    <a:pt x="47" y="12"/>
                    <a:pt x="47" y="12"/>
                  </a:cubicBezTo>
                  <a:cubicBezTo>
                    <a:pt x="48" y="8"/>
                    <a:pt x="50" y="4"/>
                    <a:pt x="51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0" y="10"/>
                    <a:pt x="2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8" name="Google Shape;16508;p113"/>
            <p:cNvSpPr/>
            <p:nvPr/>
          </p:nvSpPr>
          <p:spPr>
            <a:xfrm>
              <a:off x="5800725" y="4251326"/>
              <a:ext cx="65088" cy="53975"/>
            </a:xfrm>
            <a:custGeom>
              <a:avLst/>
              <a:gdLst/>
              <a:ahLst/>
              <a:cxnLst/>
              <a:rect l="l" t="t" r="r" b="b"/>
              <a:pathLst>
                <a:path w="10" h="8" extrusionOk="0">
                  <a:moveTo>
                    <a:pt x="3" y="0"/>
                  </a:moveTo>
                  <a:cubicBezTo>
                    <a:pt x="0" y="8"/>
                    <a:pt x="0" y="8"/>
                    <a:pt x="0" y="8"/>
                  </a:cubicBezTo>
                  <a:cubicBezTo>
                    <a:pt x="4" y="6"/>
                    <a:pt x="7" y="3"/>
                    <a:pt x="9" y="1"/>
                  </a:cubicBezTo>
                  <a:cubicBezTo>
                    <a:pt x="10" y="0"/>
                    <a:pt x="10" y="0"/>
                    <a:pt x="10" y="0"/>
                  </a:cubicBez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09" name="Google Shape;16509;p113"/>
            <p:cNvSpPr/>
            <p:nvPr/>
          </p:nvSpPr>
          <p:spPr>
            <a:xfrm>
              <a:off x="3903663" y="3149601"/>
              <a:ext cx="463550" cy="79375"/>
            </a:xfrm>
            <a:custGeom>
              <a:avLst/>
              <a:gdLst/>
              <a:ahLst/>
              <a:cxnLst/>
              <a:rect l="l" t="t" r="r" b="b"/>
              <a:pathLst>
                <a:path w="70" h="12" extrusionOk="0">
                  <a:moveTo>
                    <a:pt x="6" y="12"/>
                  </a:moveTo>
                  <a:cubicBezTo>
                    <a:pt x="63" y="12"/>
                    <a:pt x="63" y="12"/>
                    <a:pt x="63" y="12"/>
                  </a:cubicBezTo>
                  <a:cubicBezTo>
                    <a:pt x="65" y="8"/>
                    <a:pt x="68" y="4"/>
                    <a:pt x="70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2"/>
                    <a:pt x="0" y="6"/>
                  </a:cubicBezTo>
                  <a:cubicBezTo>
                    <a:pt x="0" y="9"/>
                    <a:pt x="2" y="12"/>
                    <a:pt x="6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0" name="Google Shape;16510;p113"/>
            <p:cNvSpPr/>
            <p:nvPr/>
          </p:nvSpPr>
          <p:spPr>
            <a:xfrm>
              <a:off x="4845050" y="3281363"/>
              <a:ext cx="1193800" cy="1076325"/>
            </a:xfrm>
            <a:custGeom>
              <a:avLst/>
              <a:gdLst/>
              <a:ahLst/>
              <a:cxnLst/>
              <a:rect l="l" t="t" r="r" b="b"/>
              <a:pathLst>
                <a:path w="180" h="162" extrusionOk="0">
                  <a:moveTo>
                    <a:pt x="72" y="140"/>
                  </a:moveTo>
                  <a:cubicBezTo>
                    <a:pt x="105" y="54"/>
                    <a:pt x="105" y="54"/>
                    <a:pt x="105" y="54"/>
                  </a:cubicBezTo>
                  <a:cubicBezTo>
                    <a:pt x="137" y="159"/>
                    <a:pt x="137" y="159"/>
                    <a:pt x="137" y="159"/>
                  </a:cubicBezTo>
                  <a:cubicBezTo>
                    <a:pt x="154" y="93"/>
                    <a:pt x="154" y="93"/>
                    <a:pt x="154" y="93"/>
                  </a:cubicBezTo>
                  <a:cubicBezTo>
                    <a:pt x="170" y="90"/>
                    <a:pt x="170" y="90"/>
                    <a:pt x="170" y="90"/>
                  </a:cubicBezTo>
                  <a:cubicBezTo>
                    <a:pt x="180" y="59"/>
                    <a:pt x="180" y="59"/>
                    <a:pt x="180" y="59"/>
                  </a:cubicBezTo>
                  <a:cubicBezTo>
                    <a:pt x="179" y="53"/>
                    <a:pt x="177" y="46"/>
                    <a:pt x="174" y="41"/>
                  </a:cubicBezTo>
                  <a:cubicBezTo>
                    <a:pt x="173" y="42"/>
                    <a:pt x="173" y="42"/>
                    <a:pt x="173" y="42"/>
                  </a:cubicBezTo>
                  <a:cubicBezTo>
                    <a:pt x="161" y="80"/>
                    <a:pt x="161" y="80"/>
                    <a:pt x="161" y="80"/>
                  </a:cubicBezTo>
                  <a:cubicBezTo>
                    <a:pt x="145" y="83"/>
                    <a:pt x="145" y="83"/>
                    <a:pt x="145" y="83"/>
                  </a:cubicBezTo>
                  <a:cubicBezTo>
                    <a:pt x="136" y="115"/>
                    <a:pt x="136" y="115"/>
                    <a:pt x="136" y="115"/>
                  </a:cubicBezTo>
                  <a:cubicBezTo>
                    <a:pt x="106" y="17"/>
                    <a:pt x="106" y="17"/>
                    <a:pt x="106" y="17"/>
                  </a:cubicBezTo>
                  <a:cubicBezTo>
                    <a:pt x="82" y="80"/>
                    <a:pt x="82" y="80"/>
                    <a:pt x="82" y="8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40" y="118"/>
                    <a:pt x="40" y="118"/>
                    <a:pt x="40" y="118"/>
                  </a:cubicBezTo>
                  <a:cubicBezTo>
                    <a:pt x="25" y="52"/>
                    <a:pt x="25" y="52"/>
                    <a:pt x="25" y="52"/>
                  </a:cubicBezTo>
                  <a:cubicBezTo>
                    <a:pt x="0" y="120"/>
                    <a:pt x="0" y="120"/>
                    <a:pt x="0" y="120"/>
                  </a:cubicBezTo>
                  <a:cubicBezTo>
                    <a:pt x="2" y="125"/>
                    <a:pt x="4" y="129"/>
                    <a:pt x="7" y="134"/>
                  </a:cubicBezTo>
                  <a:cubicBezTo>
                    <a:pt x="23" y="94"/>
                    <a:pt x="23" y="94"/>
                    <a:pt x="23" y="94"/>
                  </a:cubicBezTo>
                  <a:cubicBezTo>
                    <a:pt x="38" y="161"/>
                    <a:pt x="38" y="161"/>
                    <a:pt x="38" y="161"/>
                  </a:cubicBezTo>
                  <a:cubicBezTo>
                    <a:pt x="38" y="161"/>
                    <a:pt x="38" y="162"/>
                    <a:pt x="38" y="162"/>
                  </a:cubicBezTo>
                  <a:cubicBezTo>
                    <a:pt x="70" y="67"/>
                    <a:pt x="70" y="67"/>
                    <a:pt x="70" y="67"/>
                  </a:cubicBezTo>
                  <a:lnTo>
                    <a:pt x="72" y="1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1" name="Google Shape;16511;p113"/>
            <p:cNvSpPr/>
            <p:nvPr/>
          </p:nvSpPr>
          <p:spPr>
            <a:xfrm>
              <a:off x="3559175" y="2690813"/>
              <a:ext cx="3082925" cy="2974975"/>
            </a:xfrm>
            <a:custGeom>
              <a:avLst/>
              <a:gdLst/>
              <a:ahLst/>
              <a:cxnLst/>
              <a:rect l="l" t="t" r="r" b="b"/>
              <a:pathLst>
                <a:path w="465" h="448" extrusionOk="0">
                  <a:moveTo>
                    <a:pt x="360" y="248"/>
                  </a:moveTo>
                  <a:cubicBezTo>
                    <a:pt x="339" y="269"/>
                    <a:pt x="310" y="281"/>
                    <a:pt x="281" y="281"/>
                  </a:cubicBezTo>
                  <a:cubicBezTo>
                    <a:pt x="250" y="281"/>
                    <a:pt x="221" y="269"/>
                    <a:pt x="199" y="248"/>
                  </a:cubicBezTo>
                  <a:cubicBezTo>
                    <a:pt x="155" y="203"/>
                    <a:pt x="155" y="132"/>
                    <a:pt x="199" y="88"/>
                  </a:cubicBezTo>
                  <a:cubicBezTo>
                    <a:pt x="221" y="66"/>
                    <a:pt x="250" y="53"/>
                    <a:pt x="281" y="53"/>
                  </a:cubicBezTo>
                  <a:cubicBezTo>
                    <a:pt x="310" y="53"/>
                    <a:pt x="339" y="66"/>
                    <a:pt x="360" y="88"/>
                  </a:cubicBezTo>
                  <a:cubicBezTo>
                    <a:pt x="382" y="108"/>
                    <a:pt x="394" y="137"/>
                    <a:pt x="394" y="168"/>
                  </a:cubicBezTo>
                  <a:cubicBezTo>
                    <a:pt x="394" y="197"/>
                    <a:pt x="382" y="226"/>
                    <a:pt x="360" y="248"/>
                  </a:cubicBezTo>
                  <a:close/>
                  <a:moveTo>
                    <a:pt x="398" y="49"/>
                  </a:moveTo>
                  <a:cubicBezTo>
                    <a:pt x="365" y="17"/>
                    <a:pt x="323" y="0"/>
                    <a:pt x="281" y="0"/>
                  </a:cubicBezTo>
                  <a:cubicBezTo>
                    <a:pt x="238" y="0"/>
                    <a:pt x="194" y="17"/>
                    <a:pt x="160" y="49"/>
                  </a:cubicBezTo>
                  <a:cubicBezTo>
                    <a:pt x="104" y="106"/>
                    <a:pt x="98" y="192"/>
                    <a:pt x="137" y="257"/>
                  </a:cubicBezTo>
                  <a:cubicBezTo>
                    <a:pt x="137" y="257"/>
                    <a:pt x="137" y="257"/>
                    <a:pt x="11" y="385"/>
                  </a:cubicBezTo>
                  <a:cubicBezTo>
                    <a:pt x="0" y="394"/>
                    <a:pt x="0" y="412"/>
                    <a:pt x="11" y="423"/>
                  </a:cubicBezTo>
                  <a:cubicBezTo>
                    <a:pt x="11" y="423"/>
                    <a:pt x="11" y="423"/>
                    <a:pt x="25" y="437"/>
                  </a:cubicBezTo>
                  <a:cubicBezTo>
                    <a:pt x="36" y="448"/>
                    <a:pt x="54" y="448"/>
                    <a:pt x="63" y="437"/>
                  </a:cubicBezTo>
                  <a:cubicBezTo>
                    <a:pt x="63" y="437"/>
                    <a:pt x="63" y="437"/>
                    <a:pt x="191" y="310"/>
                  </a:cubicBezTo>
                  <a:cubicBezTo>
                    <a:pt x="219" y="327"/>
                    <a:pt x="249" y="335"/>
                    <a:pt x="281" y="335"/>
                  </a:cubicBezTo>
                  <a:cubicBezTo>
                    <a:pt x="323" y="335"/>
                    <a:pt x="365" y="319"/>
                    <a:pt x="398" y="287"/>
                  </a:cubicBezTo>
                  <a:cubicBezTo>
                    <a:pt x="465" y="221"/>
                    <a:pt x="465" y="114"/>
                    <a:pt x="398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512" name="Google Shape;16512;p113"/>
          <p:cNvSpPr txBox="1"/>
          <p:nvPr/>
        </p:nvSpPr>
        <p:spPr>
          <a:xfrm>
            <a:off x="4850199" y="1859194"/>
            <a:ext cx="990859" cy="2257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67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NBA</a:t>
            </a:r>
            <a:endParaRPr/>
          </a:p>
        </p:txBody>
      </p:sp>
      <p:grpSp>
        <p:nvGrpSpPr>
          <p:cNvPr id="16513" name="Google Shape;16513;p113"/>
          <p:cNvGrpSpPr/>
          <p:nvPr/>
        </p:nvGrpSpPr>
        <p:grpSpPr>
          <a:xfrm>
            <a:off x="1859634" y="2416683"/>
            <a:ext cx="529296" cy="660402"/>
            <a:chOff x="5690588" y="4517755"/>
            <a:chExt cx="501520" cy="625745"/>
          </a:xfrm>
        </p:grpSpPr>
        <p:sp>
          <p:nvSpPr>
            <p:cNvPr id="16514" name="Google Shape;16514;p113"/>
            <p:cNvSpPr/>
            <p:nvPr/>
          </p:nvSpPr>
          <p:spPr>
            <a:xfrm>
              <a:off x="5857761" y="4681234"/>
              <a:ext cx="175024" cy="163017"/>
            </a:xfrm>
            <a:custGeom>
              <a:avLst/>
              <a:gdLst/>
              <a:ahLst/>
              <a:cxnLst/>
              <a:rect l="l" t="t" r="r" b="b"/>
              <a:pathLst>
                <a:path w="160" h="149" extrusionOk="0">
                  <a:moveTo>
                    <a:pt x="8" y="149"/>
                  </a:moveTo>
                  <a:cubicBezTo>
                    <a:pt x="8" y="8"/>
                    <a:pt x="8" y="8"/>
                    <a:pt x="8" y="8"/>
                  </a:cubicBezTo>
                  <a:cubicBezTo>
                    <a:pt x="92" y="8"/>
                    <a:pt x="92" y="8"/>
                    <a:pt x="92" y="8"/>
                  </a:cubicBezTo>
                  <a:cubicBezTo>
                    <a:pt x="92" y="64"/>
                    <a:pt x="92" y="64"/>
                    <a:pt x="92" y="64"/>
                  </a:cubicBezTo>
                  <a:cubicBezTo>
                    <a:pt x="92" y="66"/>
                    <a:pt x="94" y="68"/>
                    <a:pt x="96" y="68"/>
                  </a:cubicBezTo>
                  <a:cubicBezTo>
                    <a:pt x="152" y="68"/>
                    <a:pt x="152" y="68"/>
                    <a:pt x="152" y="68"/>
                  </a:cubicBezTo>
                  <a:cubicBezTo>
                    <a:pt x="152" y="149"/>
                    <a:pt x="152" y="149"/>
                    <a:pt x="152" y="149"/>
                  </a:cubicBezTo>
                  <a:cubicBezTo>
                    <a:pt x="160" y="149"/>
                    <a:pt x="160" y="149"/>
                    <a:pt x="160" y="149"/>
                  </a:cubicBezTo>
                  <a:cubicBezTo>
                    <a:pt x="160" y="64"/>
                    <a:pt x="160" y="64"/>
                    <a:pt x="160" y="64"/>
                  </a:cubicBezTo>
                  <a:cubicBezTo>
                    <a:pt x="160" y="64"/>
                    <a:pt x="160" y="64"/>
                    <a:pt x="160" y="64"/>
                  </a:cubicBezTo>
                  <a:cubicBezTo>
                    <a:pt x="160" y="63"/>
                    <a:pt x="160" y="63"/>
                    <a:pt x="160" y="63"/>
                  </a:cubicBezTo>
                  <a:cubicBezTo>
                    <a:pt x="160" y="62"/>
                    <a:pt x="160" y="62"/>
                    <a:pt x="160" y="62"/>
                  </a:cubicBezTo>
                  <a:cubicBezTo>
                    <a:pt x="160" y="62"/>
                    <a:pt x="160" y="61"/>
                    <a:pt x="159" y="61"/>
                  </a:cubicBezTo>
                  <a:cubicBezTo>
                    <a:pt x="159" y="61"/>
                    <a:pt x="159" y="61"/>
                    <a:pt x="159" y="61"/>
                  </a:cubicBezTo>
                  <a:cubicBezTo>
                    <a:pt x="159" y="61"/>
                    <a:pt x="159" y="61"/>
                    <a:pt x="159" y="6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9" y="1"/>
                    <a:pt x="99" y="1"/>
                    <a:pt x="99" y="1"/>
                  </a:cubicBezTo>
                  <a:cubicBezTo>
                    <a:pt x="98" y="1"/>
                    <a:pt x="98" y="0"/>
                    <a:pt x="98" y="0"/>
                  </a:cubicBezTo>
                  <a:cubicBezTo>
                    <a:pt x="98" y="0"/>
                    <a:pt x="97" y="0"/>
                    <a:pt x="97" y="0"/>
                  </a:cubicBezTo>
                  <a:cubicBezTo>
                    <a:pt x="97" y="0"/>
                    <a:pt x="97" y="0"/>
                    <a:pt x="9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149"/>
                    <a:pt x="0" y="149"/>
                    <a:pt x="0" y="149"/>
                  </a:cubicBezTo>
                  <a:lnTo>
                    <a:pt x="8" y="14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5" name="Google Shape;16515;p113"/>
            <p:cNvSpPr/>
            <p:nvPr/>
          </p:nvSpPr>
          <p:spPr>
            <a:xfrm>
              <a:off x="5882699" y="4776365"/>
              <a:ext cx="124687" cy="8774"/>
            </a:xfrm>
            <a:custGeom>
              <a:avLst/>
              <a:gdLst/>
              <a:ahLst/>
              <a:cxnLst/>
              <a:rect l="l" t="t" r="r" b="b"/>
              <a:pathLst>
                <a:path w="114" h="8" extrusionOk="0">
                  <a:moveTo>
                    <a:pt x="4" y="8"/>
                  </a:moveTo>
                  <a:cubicBezTo>
                    <a:pt x="110" y="8"/>
                    <a:pt x="110" y="8"/>
                    <a:pt x="110" y="8"/>
                  </a:cubicBezTo>
                  <a:cubicBezTo>
                    <a:pt x="112" y="8"/>
                    <a:pt x="114" y="7"/>
                    <a:pt x="114" y="4"/>
                  </a:cubicBezTo>
                  <a:cubicBezTo>
                    <a:pt x="114" y="2"/>
                    <a:pt x="112" y="0"/>
                    <a:pt x="110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7"/>
                    <a:pt x="2" y="8"/>
                    <a:pt x="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6" name="Google Shape;16516;p113"/>
            <p:cNvSpPr/>
            <p:nvPr/>
          </p:nvSpPr>
          <p:spPr>
            <a:xfrm>
              <a:off x="5882699" y="4812848"/>
              <a:ext cx="124687" cy="8774"/>
            </a:xfrm>
            <a:custGeom>
              <a:avLst/>
              <a:gdLst/>
              <a:ahLst/>
              <a:cxnLst/>
              <a:rect l="l" t="t" r="r" b="b"/>
              <a:pathLst>
                <a:path w="114" h="8" extrusionOk="0">
                  <a:moveTo>
                    <a:pt x="11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110" y="8"/>
                    <a:pt x="110" y="8"/>
                    <a:pt x="110" y="8"/>
                  </a:cubicBezTo>
                  <a:cubicBezTo>
                    <a:pt x="112" y="8"/>
                    <a:pt x="114" y="6"/>
                    <a:pt x="114" y="4"/>
                  </a:cubicBezTo>
                  <a:cubicBezTo>
                    <a:pt x="114" y="1"/>
                    <a:pt x="112" y="0"/>
                    <a:pt x="1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7" name="Google Shape;16517;p113"/>
            <p:cNvSpPr/>
            <p:nvPr/>
          </p:nvSpPr>
          <p:spPr>
            <a:xfrm>
              <a:off x="5730765" y="4598109"/>
              <a:ext cx="109448" cy="145469"/>
            </a:xfrm>
            <a:custGeom>
              <a:avLst/>
              <a:gdLst/>
              <a:ahLst/>
              <a:cxnLst/>
              <a:rect l="l" t="t" r="r" b="b"/>
              <a:pathLst>
                <a:path w="100" h="133" extrusionOk="0">
                  <a:moveTo>
                    <a:pt x="100" y="39"/>
                  </a:moveTo>
                  <a:cubicBezTo>
                    <a:pt x="100" y="39"/>
                    <a:pt x="100" y="39"/>
                    <a:pt x="100" y="39"/>
                  </a:cubicBezTo>
                  <a:cubicBezTo>
                    <a:pt x="100" y="39"/>
                    <a:pt x="100" y="38"/>
                    <a:pt x="99" y="38"/>
                  </a:cubicBezTo>
                  <a:cubicBezTo>
                    <a:pt x="99" y="38"/>
                    <a:pt x="99" y="38"/>
                    <a:pt x="99" y="38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1" y="0"/>
                  </a:cubicBezTo>
                  <a:cubicBezTo>
                    <a:pt x="61" y="0"/>
                    <a:pt x="61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131"/>
                    <a:pt x="0" y="131"/>
                    <a:pt x="0" y="131"/>
                  </a:cubicBezTo>
                  <a:cubicBezTo>
                    <a:pt x="0" y="132"/>
                    <a:pt x="1" y="133"/>
                    <a:pt x="2" y="133"/>
                  </a:cubicBezTo>
                  <a:cubicBezTo>
                    <a:pt x="98" y="133"/>
                    <a:pt x="98" y="133"/>
                    <a:pt x="98" y="133"/>
                  </a:cubicBezTo>
                  <a:cubicBezTo>
                    <a:pt x="99" y="133"/>
                    <a:pt x="100" y="132"/>
                    <a:pt x="100" y="131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0" y="39"/>
                    <a:pt x="100" y="39"/>
                    <a:pt x="100" y="39"/>
                  </a:cubicBezTo>
                  <a:close/>
                  <a:moveTo>
                    <a:pt x="96" y="129"/>
                  </a:moveTo>
                  <a:cubicBezTo>
                    <a:pt x="4" y="129"/>
                    <a:pt x="4" y="129"/>
                    <a:pt x="4" y="129"/>
                  </a:cubicBezTo>
                  <a:cubicBezTo>
                    <a:pt x="4" y="4"/>
                    <a:pt x="4" y="4"/>
                    <a:pt x="4" y="4"/>
                  </a:cubicBezTo>
                  <a:cubicBezTo>
                    <a:pt x="58" y="4"/>
                    <a:pt x="58" y="4"/>
                    <a:pt x="58" y="4"/>
                  </a:cubicBezTo>
                  <a:cubicBezTo>
                    <a:pt x="58" y="39"/>
                    <a:pt x="58" y="39"/>
                    <a:pt x="58" y="39"/>
                  </a:cubicBezTo>
                  <a:cubicBezTo>
                    <a:pt x="58" y="41"/>
                    <a:pt x="59" y="41"/>
                    <a:pt x="60" y="41"/>
                  </a:cubicBezTo>
                  <a:cubicBezTo>
                    <a:pt x="96" y="41"/>
                    <a:pt x="96" y="41"/>
                    <a:pt x="96" y="41"/>
                  </a:cubicBezTo>
                  <a:lnTo>
                    <a:pt x="96" y="1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8" name="Google Shape;16518;p113"/>
            <p:cNvSpPr/>
            <p:nvPr/>
          </p:nvSpPr>
          <p:spPr>
            <a:xfrm>
              <a:off x="6031400" y="4517755"/>
              <a:ext cx="134847" cy="178718"/>
            </a:xfrm>
            <a:custGeom>
              <a:avLst/>
              <a:gdLst/>
              <a:ahLst/>
              <a:cxnLst/>
              <a:rect l="l" t="t" r="r" b="b"/>
              <a:pathLst>
                <a:path w="123" h="163" extrusionOk="0">
                  <a:moveTo>
                    <a:pt x="123" y="48"/>
                  </a:moveTo>
                  <a:cubicBezTo>
                    <a:pt x="123" y="48"/>
                    <a:pt x="123" y="48"/>
                    <a:pt x="123" y="47"/>
                  </a:cubicBezTo>
                  <a:cubicBezTo>
                    <a:pt x="123" y="47"/>
                    <a:pt x="123" y="47"/>
                    <a:pt x="123" y="47"/>
                  </a:cubicBezTo>
                  <a:cubicBezTo>
                    <a:pt x="123" y="47"/>
                    <a:pt x="122" y="47"/>
                    <a:pt x="122" y="46"/>
                  </a:cubicBezTo>
                  <a:cubicBezTo>
                    <a:pt x="122" y="46"/>
                    <a:pt x="122" y="46"/>
                    <a:pt x="122" y="46"/>
                  </a:cubicBezTo>
                  <a:cubicBezTo>
                    <a:pt x="122" y="46"/>
                    <a:pt x="122" y="46"/>
                    <a:pt x="122" y="46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6" y="1"/>
                    <a:pt x="76" y="1"/>
                    <a:pt x="76" y="1"/>
                  </a:cubicBezTo>
                  <a:cubicBezTo>
                    <a:pt x="76" y="0"/>
                    <a:pt x="75" y="0"/>
                    <a:pt x="75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5" y="0"/>
                    <a:pt x="74" y="0"/>
                    <a:pt x="74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160"/>
                    <a:pt x="0" y="160"/>
                    <a:pt x="0" y="160"/>
                  </a:cubicBezTo>
                  <a:cubicBezTo>
                    <a:pt x="0" y="162"/>
                    <a:pt x="2" y="163"/>
                    <a:pt x="3" y="163"/>
                  </a:cubicBezTo>
                  <a:cubicBezTo>
                    <a:pt x="120" y="163"/>
                    <a:pt x="120" y="163"/>
                    <a:pt x="120" y="163"/>
                  </a:cubicBezTo>
                  <a:cubicBezTo>
                    <a:pt x="122" y="163"/>
                    <a:pt x="123" y="162"/>
                    <a:pt x="123" y="160"/>
                  </a:cubicBezTo>
                  <a:cubicBezTo>
                    <a:pt x="123" y="48"/>
                    <a:pt x="123" y="48"/>
                    <a:pt x="123" y="48"/>
                  </a:cubicBezTo>
                  <a:cubicBezTo>
                    <a:pt x="123" y="48"/>
                    <a:pt x="123" y="48"/>
                    <a:pt x="123" y="48"/>
                  </a:cubicBezTo>
                  <a:close/>
                  <a:moveTo>
                    <a:pt x="117" y="157"/>
                  </a:moveTo>
                  <a:cubicBezTo>
                    <a:pt x="6" y="157"/>
                    <a:pt x="6" y="157"/>
                    <a:pt x="6" y="157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71" y="6"/>
                    <a:pt x="71" y="6"/>
                    <a:pt x="71" y="6"/>
                  </a:cubicBezTo>
                  <a:cubicBezTo>
                    <a:pt x="71" y="48"/>
                    <a:pt x="71" y="48"/>
                    <a:pt x="71" y="48"/>
                  </a:cubicBezTo>
                  <a:cubicBezTo>
                    <a:pt x="71" y="50"/>
                    <a:pt x="72" y="51"/>
                    <a:pt x="74" y="51"/>
                  </a:cubicBezTo>
                  <a:cubicBezTo>
                    <a:pt x="117" y="51"/>
                    <a:pt x="117" y="51"/>
                    <a:pt x="117" y="51"/>
                  </a:cubicBezTo>
                  <a:lnTo>
                    <a:pt x="117" y="15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19" name="Google Shape;16519;p113"/>
            <p:cNvSpPr/>
            <p:nvPr/>
          </p:nvSpPr>
          <p:spPr>
            <a:xfrm>
              <a:off x="5747390" y="4658144"/>
              <a:ext cx="76198" cy="4618"/>
            </a:xfrm>
            <a:custGeom>
              <a:avLst/>
              <a:gdLst/>
              <a:ahLst/>
              <a:cxnLst/>
              <a:rect l="l" t="t" r="r" b="b"/>
              <a:pathLst>
                <a:path w="70" h="4" extrusionOk="0">
                  <a:moveTo>
                    <a:pt x="6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9" y="4"/>
                    <a:pt x="70" y="3"/>
                    <a:pt x="70" y="2"/>
                  </a:cubicBezTo>
                  <a:cubicBezTo>
                    <a:pt x="70" y="1"/>
                    <a:pt x="69" y="0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0" name="Google Shape;16520;p113"/>
            <p:cNvSpPr/>
            <p:nvPr/>
          </p:nvSpPr>
          <p:spPr>
            <a:xfrm>
              <a:off x="5747390" y="4680310"/>
              <a:ext cx="76198" cy="4156"/>
            </a:xfrm>
            <a:custGeom>
              <a:avLst/>
              <a:gdLst/>
              <a:ahLst/>
              <a:cxnLst/>
              <a:rect l="l" t="t" r="r" b="b"/>
              <a:pathLst>
                <a:path w="70" h="4" extrusionOk="0">
                  <a:moveTo>
                    <a:pt x="6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9" y="4"/>
                    <a:pt x="70" y="3"/>
                    <a:pt x="70" y="2"/>
                  </a:cubicBezTo>
                  <a:cubicBezTo>
                    <a:pt x="70" y="1"/>
                    <a:pt x="69" y="0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1" name="Google Shape;16521;p113"/>
            <p:cNvSpPr/>
            <p:nvPr/>
          </p:nvSpPr>
          <p:spPr>
            <a:xfrm>
              <a:off x="5747390" y="4702015"/>
              <a:ext cx="76198" cy="4618"/>
            </a:xfrm>
            <a:custGeom>
              <a:avLst/>
              <a:gdLst/>
              <a:ahLst/>
              <a:cxnLst/>
              <a:rect l="l" t="t" r="r" b="b"/>
              <a:pathLst>
                <a:path w="70" h="4" extrusionOk="0">
                  <a:moveTo>
                    <a:pt x="6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9" y="4"/>
                    <a:pt x="70" y="3"/>
                    <a:pt x="70" y="2"/>
                  </a:cubicBezTo>
                  <a:cubicBezTo>
                    <a:pt x="70" y="1"/>
                    <a:pt x="69" y="0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2" name="Google Shape;16522;p113"/>
            <p:cNvSpPr/>
            <p:nvPr/>
          </p:nvSpPr>
          <p:spPr>
            <a:xfrm>
              <a:off x="5747390" y="4725105"/>
              <a:ext cx="76198" cy="4156"/>
            </a:xfrm>
            <a:custGeom>
              <a:avLst/>
              <a:gdLst/>
              <a:ahLst/>
              <a:cxnLst/>
              <a:rect l="l" t="t" r="r" b="b"/>
              <a:pathLst>
                <a:path w="70" h="4" extrusionOk="0">
                  <a:moveTo>
                    <a:pt x="68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1"/>
                    <a:pt x="0" y="2"/>
                  </a:cubicBezTo>
                  <a:cubicBezTo>
                    <a:pt x="0" y="3"/>
                    <a:pt x="1" y="4"/>
                    <a:pt x="2" y="4"/>
                  </a:cubicBezTo>
                  <a:cubicBezTo>
                    <a:pt x="68" y="4"/>
                    <a:pt x="68" y="4"/>
                    <a:pt x="68" y="4"/>
                  </a:cubicBezTo>
                  <a:cubicBezTo>
                    <a:pt x="69" y="4"/>
                    <a:pt x="70" y="3"/>
                    <a:pt x="70" y="2"/>
                  </a:cubicBezTo>
                  <a:cubicBezTo>
                    <a:pt x="70" y="1"/>
                    <a:pt x="69" y="0"/>
                    <a:pt x="6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3" name="Google Shape;16523;p113"/>
            <p:cNvSpPr/>
            <p:nvPr/>
          </p:nvSpPr>
          <p:spPr>
            <a:xfrm>
              <a:off x="6051258" y="4591182"/>
              <a:ext cx="95132" cy="6927"/>
            </a:xfrm>
            <a:custGeom>
              <a:avLst/>
              <a:gdLst/>
              <a:ahLst/>
              <a:cxnLst/>
              <a:rect l="l" t="t" r="r" b="b"/>
              <a:pathLst>
                <a:path w="87" h="6" extrusionOk="0">
                  <a:moveTo>
                    <a:pt x="3" y="6"/>
                  </a:moveTo>
                  <a:cubicBezTo>
                    <a:pt x="84" y="6"/>
                    <a:pt x="84" y="6"/>
                    <a:pt x="84" y="6"/>
                  </a:cubicBezTo>
                  <a:cubicBezTo>
                    <a:pt x="86" y="6"/>
                    <a:pt x="87" y="4"/>
                    <a:pt x="87" y="3"/>
                  </a:cubicBezTo>
                  <a:cubicBezTo>
                    <a:pt x="87" y="1"/>
                    <a:pt x="86" y="0"/>
                    <a:pt x="8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4"/>
                    <a:pt x="2" y="6"/>
                    <a:pt x="3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4" name="Google Shape;16524;p113"/>
            <p:cNvSpPr/>
            <p:nvPr/>
          </p:nvSpPr>
          <p:spPr>
            <a:xfrm>
              <a:off x="6051258" y="4617505"/>
              <a:ext cx="95132" cy="6927"/>
            </a:xfrm>
            <a:custGeom>
              <a:avLst/>
              <a:gdLst/>
              <a:ahLst/>
              <a:cxnLst/>
              <a:rect l="l" t="t" r="r" b="b"/>
              <a:pathLst>
                <a:path w="87" h="6" extrusionOk="0">
                  <a:moveTo>
                    <a:pt x="8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2"/>
                    <a:pt x="0" y="3"/>
                  </a:cubicBezTo>
                  <a:cubicBezTo>
                    <a:pt x="0" y="5"/>
                    <a:pt x="2" y="6"/>
                    <a:pt x="3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6" y="6"/>
                    <a:pt x="87" y="5"/>
                    <a:pt x="87" y="3"/>
                  </a:cubicBezTo>
                  <a:cubicBezTo>
                    <a:pt x="87" y="2"/>
                    <a:pt x="86" y="0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5" name="Google Shape;16525;p113"/>
            <p:cNvSpPr/>
            <p:nvPr/>
          </p:nvSpPr>
          <p:spPr>
            <a:xfrm>
              <a:off x="6051258" y="4645213"/>
              <a:ext cx="95132" cy="6465"/>
            </a:xfrm>
            <a:custGeom>
              <a:avLst/>
              <a:gdLst/>
              <a:ahLst/>
              <a:cxnLst/>
              <a:rect l="l" t="t" r="r" b="b"/>
              <a:pathLst>
                <a:path w="87" h="6" extrusionOk="0">
                  <a:moveTo>
                    <a:pt x="8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1"/>
                    <a:pt x="0" y="3"/>
                  </a:cubicBezTo>
                  <a:cubicBezTo>
                    <a:pt x="0" y="5"/>
                    <a:pt x="2" y="6"/>
                    <a:pt x="3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6" y="6"/>
                    <a:pt x="87" y="5"/>
                    <a:pt x="87" y="3"/>
                  </a:cubicBezTo>
                  <a:cubicBezTo>
                    <a:pt x="87" y="1"/>
                    <a:pt x="86" y="0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6" name="Google Shape;16526;p113"/>
            <p:cNvSpPr/>
            <p:nvPr/>
          </p:nvSpPr>
          <p:spPr>
            <a:xfrm>
              <a:off x="6051258" y="4671536"/>
              <a:ext cx="95132" cy="6465"/>
            </a:xfrm>
            <a:custGeom>
              <a:avLst/>
              <a:gdLst/>
              <a:ahLst/>
              <a:cxnLst/>
              <a:rect l="l" t="t" r="r" b="b"/>
              <a:pathLst>
                <a:path w="87" h="6" extrusionOk="0">
                  <a:moveTo>
                    <a:pt x="84" y="0"/>
                  </a:moveTo>
                  <a:cubicBezTo>
                    <a:pt x="3" y="0"/>
                    <a:pt x="3" y="0"/>
                    <a:pt x="3" y="0"/>
                  </a:cubicBezTo>
                  <a:cubicBezTo>
                    <a:pt x="2" y="0"/>
                    <a:pt x="0" y="2"/>
                    <a:pt x="0" y="3"/>
                  </a:cubicBezTo>
                  <a:cubicBezTo>
                    <a:pt x="0" y="5"/>
                    <a:pt x="2" y="6"/>
                    <a:pt x="3" y="6"/>
                  </a:cubicBezTo>
                  <a:cubicBezTo>
                    <a:pt x="84" y="6"/>
                    <a:pt x="84" y="6"/>
                    <a:pt x="84" y="6"/>
                  </a:cubicBezTo>
                  <a:cubicBezTo>
                    <a:pt x="86" y="6"/>
                    <a:pt x="87" y="5"/>
                    <a:pt x="87" y="3"/>
                  </a:cubicBezTo>
                  <a:cubicBezTo>
                    <a:pt x="87" y="2"/>
                    <a:pt x="86" y="0"/>
                    <a:pt x="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7" name="Google Shape;16527;p113"/>
            <p:cNvSpPr/>
            <p:nvPr/>
          </p:nvSpPr>
          <p:spPr>
            <a:xfrm>
              <a:off x="5885932" y="4552852"/>
              <a:ext cx="63729" cy="97903"/>
            </a:xfrm>
            <a:custGeom>
              <a:avLst/>
              <a:gdLst/>
              <a:ahLst/>
              <a:cxnLst/>
              <a:rect l="l" t="t" r="r" b="b"/>
              <a:pathLst>
                <a:path w="138" h="212" extrusionOk="0">
                  <a:moveTo>
                    <a:pt x="93" y="0"/>
                  </a:moveTo>
                  <a:lnTo>
                    <a:pt x="45" y="0"/>
                  </a:lnTo>
                  <a:lnTo>
                    <a:pt x="45" y="143"/>
                  </a:lnTo>
                  <a:lnTo>
                    <a:pt x="0" y="143"/>
                  </a:lnTo>
                  <a:lnTo>
                    <a:pt x="69" y="212"/>
                  </a:lnTo>
                  <a:lnTo>
                    <a:pt x="138" y="143"/>
                  </a:lnTo>
                  <a:lnTo>
                    <a:pt x="93" y="143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8" name="Google Shape;16528;p113"/>
            <p:cNvSpPr/>
            <p:nvPr/>
          </p:nvSpPr>
          <p:spPr>
            <a:xfrm>
              <a:off x="6096053" y="4709553"/>
              <a:ext cx="63267" cy="97441"/>
            </a:xfrm>
            <a:custGeom>
              <a:avLst/>
              <a:gdLst/>
              <a:ahLst/>
              <a:cxnLst/>
              <a:rect l="l" t="t" r="r" b="b"/>
              <a:pathLst>
                <a:path w="137" h="211" extrusionOk="0">
                  <a:moveTo>
                    <a:pt x="92" y="142"/>
                  </a:moveTo>
                  <a:lnTo>
                    <a:pt x="92" y="0"/>
                  </a:lnTo>
                  <a:lnTo>
                    <a:pt x="45" y="0"/>
                  </a:lnTo>
                  <a:lnTo>
                    <a:pt x="45" y="142"/>
                  </a:lnTo>
                  <a:lnTo>
                    <a:pt x="0" y="142"/>
                  </a:lnTo>
                  <a:lnTo>
                    <a:pt x="69" y="211"/>
                  </a:lnTo>
                  <a:lnTo>
                    <a:pt x="137" y="142"/>
                  </a:lnTo>
                  <a:lnTo>
                    <a:pt x="92" y="1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29" name="Google Shape;16529;p113"/>
            <p:cNvSpPr/>
            <p:nvPr/>
          </p:nvSpPr>
          <p:spPr>
            <a:xfrm>
              <a:off x="5690588" y="4811463"/>
              <a:ext cx="501520" cy="332037"/>
            </a:xfrm>
            <a:custGeom>
              <a:avLst/>
              <a:gdLst/>
              <a:ahLst/>
              <a:cxnLst/>
              <a:rect l="l" t="t" r="r" b="b"/>
              <a:pathLst>
                <a:path w="459" h="303" extrusionOk="0">
                  <a:moveTo>
                    <a:pt x="457" y="70"/>
                  </a:moveTo>
                  <a:cubicBezTo>
                    <a:pt x="389" y="2"/>
                    <a:pt x="389" y="2"/>
                    <a:pt x="389" y="2"/>
                  </a:cubicBezTo>
                  <a:cubicBezTo>
                    <a:pt x="388" y="1"/>
                    <a:pt x="386" y="0"/>
                    <a:pt x="385" y="0"/>
                  </a:cubicBezTo>
                  <a:cubicBezTo>
                    <a:pt x="324" y="0"/>
                    <a:pt x="324" y="0"/>
                    <a:pt x="324" y="0"/>
                  </a:cubicBezTo>
                  <a:cubicBezTo>
                    <a:pt x="320" y="0"/>
                    <a:pt x="318" y="3"/>
                    <a:pt x="318" y="6"/>
                  </a:cubicBezTo>
                  <a:cubicBezTo>
                    <a:pt x="318" y="10"/>
                    <a:pt x="320" y="12"/>
                    <a:pt x="324" y="12"/>
                  </a:cubicBezTo>
                  <a:cubicBezTo>
                    <a:pt x="382" y="12"/>
                    <a:pt x="382" y="12"/>
                    <a:pt x="382" y="12"/>
                  </a:cubicBezTo>
                  <a:cubicBezTo>
                    <a:pt x="438" y="69"/>
                    <a:pt x="438" y="69"/>
                    <a:pt x="438" y="69"/>
                  </a:cubicBezTo>
                  <a:cubicBezTo>
                    <a:pt x="21" y="69"/>
                    <a:pt x="21" y="69"/>
                    <a:pt x="21" y="69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142" y="12"/>
                    <a:pt x="142" y="12"/>
                    <a:pt x="142" y="12"/>
                  </a:cubicBezTo>
                  <a:cubicBezTo>
                    <a:pt x="145" y="12"/>
                    <a:pt x="148" y="10"/>
                    <a:pt x="148" y="6"/>
                  </a:cubicBezTo>
                  <a:cubicBezTo>
                    <a:pt x="148" y="3"/>
                    <a:pt x="145" y="0"/>
                    <a:pt x="142" y="0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3" y="0"/>
                    <a:pt x="72" y="1"/>
                    <a:pt x="70" y="2"/>
                  </a:cubicBezTo>
                  <a:cubicBezTo>
                    <a:pt x="2" y="70"/>
                    <a:pt x="2" y="70"/>
                    <a:pt x="2" y="70"/>
                  </a:cubicBezTo>
                  <a:cubicBezTo>
                    <a:pt x="0" y="72"/>
                    <a:pt x="0" y="75"/>
                    <a:pt x="1" y="77"/>
                  </a:cubicBezTo>
                  <a:cubicBezTo>
                    <a:pt x="2" y="79"/>
                    <a:pt x="4" y="81"/>
                    <a:pt x="6" y="81"/>
                  </a:cubicBezTo>
                  <a:cubicBezTo>
                    <a:pt x="20" y="81"/>
                    <a:pt x="20" y="81"/>
                    <a:pt x="20" y="81"/>
                  </a:cubicBezTo>
                  <a:cubicBezTo>
                    <a:pt x="20" y="297"/>
                    <a:pt x="20" y="297"/>
                    <a:pt x="20" y="297"/>
                  </a:cubicBezTo>
                  <a:cubicBezTo>
                    <a:pt x="20" y="301"/>
                    <a:pt x="22" y="303"/>
                    <a:pt x="26" y="303"/>
                  </a:cubicBezTo>
                  <a:cubicBezTo>
                    <a:pt x="434" y="303"/>
                    <a:pt x="434" y="303"/>
                    <a:pt x="434" y="303"/>
                  </a:cubicBezTo>
                  <a:cubicBezTo>
                    <a:pt x="437" y="303"/>
                    <a:pt x="440" y="301"/>
                    <a:pt x="440" y="297"/>
                  </a:cubicBezTo>
                  <a:cubicBezTo>
                    <a:pt x="440" y="81"/>
                    <a:pt x="440" y="81"/>
                    <a:pt x="440" y="81"/>
                  </a:cubicBezTo>
                  <a:cubicBezTo>
                    <a:pt x="453" y="81"/>
                    <a:pt x="453" y="81"/>
                    <a:pt x="453" y="81"/>
                  </a:cubicBezTo>
                  <a:cubicBezTo>
                    <a:pt x="455" y="81"/>
                    <a:pt x="458" y="79"/>
                    <a:pt x="458" y="77"/>
                  </a:cubicBezTo>
                  <a:cubicBezTo>
                    <a:pt x="459" y="75"/>
                    <a:pt x="459" y="72"/>
                    <a:pt x="457" y="70"/>
                  </a:cubicBezTo>
                  <a:close/>
                  <a:moveTo>
                    <a:pt x="428" y="291"/>
                  </a:moveTo>
                  <a:cubicBezTo>
                    <a:pt x="32" y="291"/>
                    <a:pt x="32" y="291"/>
                    <a:pt x="32" y="291"/>
                  </a:cubicBezTo>
                  <a:cubicBezTo>
                    <a:pt x="32" y="81"/>
                    <a:pt x="32" y="81"/>
                    <a:pt x="32" y="81"/>
                  </a:cubicBezTo>
                  <a:cubicBezTo>
                    <a:pt x="428" y="81"/>
                    <a:pt x="428" y="81"/>
                    <a:pt x="428" y="81"/>
                  </a:cubicBezTo>
                  <a:lnTo>
                    <a:pt x="428" y="29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0" name="Google Shape;16530;p113"/>
            <p:cNvSpPr/>
            <p:nvPr/>
          </p:nvSpPr>
          <p:spPr>
            <a:xfrm>
              <a:off x="5759397" y="4867341"/>
              <a:ext cx="365288" cy="8774"/>
            </a:xfrm>
            <a:custGeom>
              <a:avLst/>
              <a:gdLst/>
              <a:ahLst/>
              <a:cxnLst/>
              <a:rect l="l" t="t" r="r" b="b"/>
              <a:pathLst>
                <a:path w="334" h="8" extrusionOk="0">
                  <a:moveTo>
                    <a:pt x="330" y="0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2" y="0"/>
                    <a:pt x="0" y="1"/>
                    <a:pt x="0" y="4"/>
                  </a:cubicBezTo>
                  <a:cubicBezTo>
                    <a:pt x="0" y="6"/>
                    <a:pt x="2" y="8"/>
                    <a:pt x="4" y="8"/>
                  </a:cubicBezTo>
                  <a:cubicBezTo>
                    <a:pt x="330" y="8"/>
                    <a:pt x="330" y="8"/>
                    <a:pt x="330" y="8"/>
                  </a:cubicBezTo>
                  <a:cubicBezTo>
                    <a:pt x="332" y="8"/>
                    <a:pt x="334" y="6"/>
                    <a:pt x="334" y="4"/>
                  </a:cubicBezTo>
                  <a:cubicBezTo>
                    <a:pt x="334" y="1"/>
                    <a:pt x="332" y="0"/>
                    <a:pt x="33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1" name="Google Shape;16531;p113"/>
            <p:cNvSpPr/>
            <p:nvPr/>
          </p:nvSpPr>
          <p:spPr>
            <a:xfrm>
              <a:off x="5790800" y="4843327"/>
              <a:ext cx="302020" cy="8774"/>
            </a:xfrm>
            <a:custGeom>
              <a:avLst/>
              <a:gdLst/>
              <a:ahLst/>
              <a:cxnLst/>
              <a:rect l="l" t="t" r="r" b="b"/>
              <a:pathLst>
                <a:path w="276" h="8" extrusionOk="0">
                  <a:moveTo>
                    <a:pt x="4" y="8"/>
                  </a:moveTo>
                  <a:cubicBezTo>
                    <a:pt x="272" y="8"/>
                    <a:pt x="272" y="8"/>
                    <a:pt x="272" y="8"/>
                  </a:cubicBezTo>
                  <a:cubicBezTo>
                    <a:pt x="274" y="8"/>
                    <a:pt x="276" y="6"/>
                    <a:pt x="276" y="4"/>
                  </a:cubicBezTo>
                  <a:cubicBezTo>
                    <a:pt x="276" y="2"/>
                    <a:pt x="274" y="0"/>
                    <a:pt x="272" y="0"/>
                  </a:cubicBezTo>
                  <a:cubicBezTo>
                    <a:pt x="4" y="0"/>
                    <a:pt x="4" y="0"/>
                    <a:pt x="4" y="0"/>
                  </a:cubicBezTo>
                  <a:cubicBezTo>
                    <a:pt x="1" y="0"/>
                    <a:pt x="0" y="2"/>
                    <a:pt x="0" y="4"/>
                  </a:cubicBezTo>
                  <a:cubicBezTo>
                    <a:pt x="0" y="6"/>
                    <a:pt x="1" y="8"/>
                    <a:pt x="4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532" name="Google Shape;16532;p113"/>
          <p:cNvSpPr txBox="1"/>
          <p:nvPr/>
        </p:nvSpPr>
        <p:spPr>
          <a:xfrm>
            <a:off x="1545159" y="3040743"/>
            <a:ext cx="1170488" cy="400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Log</a:t>
            </a:r>
            <a:b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</p:txBody>
      </p:sp>
      <p:grpSp>
        <p:nvGrpSpPr>
          <p:cNvPr id="16533" name="Google Shape;16533;p113"/>
          <p:cNvGrpSpPr/>
          <p:nvPr/>
        </p:nvGrpSpPr>
        <p:grpSpPr>
          <a:xfrm>
            <a:off x="3725917" y="1368317"/>
            <a:ext cx="694626" cy="536512"/>
            <a:chOff x="1985122" y="657412"/>
            <a:chExt cx="1043271" cy="805797"/>
          </a:xfrm>
        </p:grpSpPr>
        <p:sp>
          <p:nvSpPr>
            <p:cNvPr id="16534" name="Google Shape;16534;p113"/>
            <p:cNvSpPr/>
            <p:nvPr/>
          </p:nvSpPr>
          <p:spPr>
            <a:xfrm>
              <a:off x="2394361" y="838399"/>
              <a:ext cx="20174" cy="302030"/>
            </a:xfrm>
            <a:custGeom>
              <a:avLst/>
              <a:gdLst/>
              <a:ahLst/>
              <a:cxnLst/>
              <a:rect l="l" t="t" r="r" b="b"/>
              <a:pathLst>
                <a:path w="12" h="177" extrusionOk="0">
                  <a:moveTo>
                    <a:pt x="6" y="0"/>
                  </a:moveTo>
                  <a:cubicBezTo>
                    <a:pt x="3" y="0"/>
                    <a:pt x="0" y="3"/>
                    <a:pt x="0" y="6"/>
                  </a:cubicBezTo>
                  <a:cubicBezTo>
                    <a:pt x="0" y="172"/>
                    <a:pt x="0" y="172"/>
                    <a:pt x="0" y="172"/>
                  </a:cubicBezTo>
                  <a:cubicBezTo>
                    <a:pt x="4" y="174"/>
                    <a:pt x="8" y="176"/>
                    <a:pt x="12" y="177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3"/>
                    <a:pt x="10" y="0"/>
                    <a:pt x="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5" name="Google Shape;16535;p113"/>
            <p:cNvSpPr/>
            <p:nvPr/>
          </p:nvSpPr>
          <p:spPr>
            <a:xfrm>
              <a:off x="2419722" y="848774"/>
              <a:ext cx="201161" cy="177529"/>
            </a:xfrm>
            <a:custGeom>
              <a:avLst/>
              <a:gdLst/>
              <a:ahLst/>
              <a:cxnLst/>
              <a:rect l="l" t="t" r="r" b="b"/>
              <a:pathLst>
                <a:path w="118" h="104" extrusionOk="0">
                  <a:moveTo>
                    <a:pt x="0" y="104"/>
                  </a:moveTo>
                  <a:cubicBezTo>
                    <a:pt x="118" y="60"/>
                    <a:pt x="118" y="60"/>
                    <a:pt x="118" y="6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04"/>
                  </a:lnTo>
                  <a:close/>
                  <a:moveTo>
                    <a:pt x="19" y="33"/>
                  </a:moveTo>
                  <a:cubicBezTo>
                    <a:pt x="19" y="30"/>
                    <a:pt x="21" y="28"/>
                    <a:pt x="24" y="28"/>
                  </a:cubicBezTo>
                  <a:cubicBezTo>
                    <a:pt x="27" y="28"/>
                    <a:pt x="29" y="30"/>
                    <a:pt x="29" y="33"/>
                  </a:cubicBezTo>
                  <a:cubicBezTo>
                    <a:pt x="29" y="54"/>
                    <a:pt x="29" y="54"/>
                    <a:pt x="29" y="54"/>
                  </a:cubicBezTo>
                  <a:cubicBezTo>
                    <a:pt x="29" y="57"/>
                    <a:pt x="27" y="59"/>
                    <a:pt x="24" y="59"/>
                  </a:cubicBezTo>
                  <a:cubicBezTo>
                    <a:pt x="21" y="59"/>
                    <a:pt x="19" y="57"/>
                    <a:pt x="19" y="54"/>
                  </a:cubicBezTo>
                  <a:cubicBezTo>
                    <a:pt x="19" y="33"/>
                    <a:pt x="19" y="33"/>
                    <a:pt x="19" y="33"/>
                  </a:cubicBezTo>
                  <a:close/>
                  <a:moveTo>
                    <a:pt x="24" y="68"/>
                  </a:moveTo>
                  <a:cubicBezTo>
                    <a:pt x="28" y="68"/>
                    <a:pt x="31" y="71"/>
                    <a:pt x="31" y="75"/>
                  </a:cubicBezTo>
                  <a:cubicBezTo>
                    <a:pt x="31" y="79"/>
                    <a:pt x="28" y="82"/>
                    <a:pt x="24" y="82"/>
                  </a:cubicBezTo>
                  <a:cubicBezTo>
                    <a:pt x="20" y="82"/>
                    <a:pt x="17" y="79"/>
                    <a:pt x="17" y="75"/>
                  </a:cubicBezTo>
                  <a:cubicBezTo>
                    <a:pt x="17" y="71"/>
                    <a:pt x="20" y="68"/>
                    <a:pt x="24" y="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6" name="Google Shape;16536;p113"/>
            <p:cNvSpPr/>
            <p:nvPr/>
          </p:nvSpPr>
          <p:spPr>
            <a:xfrm>
              <a:off x="1985122" y="698336"/>
              <a:ext cx="792540" cy="764873"/>
            </a:xfrm>
            <a:custGeom>
              <a:avLst/>
              <a:gdLst/>
              <a:ahLst/>
              <a:cxnLst/>
              <a:rect l="l" t="t" r="r" b="b"/>
              <a:pathLst>
                <a:path w="465" h="448" extrusionOk="0">
                  <a:moveTo>
                    <a:pt x="360" y="248"/>
                  </a:moveTo>
                  <a:cubicBezTo>
                    <a:pt x="339" y="269"/>
                    <a:pt x="310" y="281"/>
                    <a:pt x="281" y="281"/>
                  </a:cubicBezTo>
                  <a:cubicBezTo>
                    <a:pt x="250" y="281"/>
                    <a:pt x="221" y="269"/>
                    <a:pt x="199" y="248"/>
                  </a:cubicBezTo>
                  <a:cubicBezTo>
                    <a:pt x="155" y="203"/>
                    <a:pt x="155" y="131"/>
                    <a:pt x="199" y="87"/>
                  </a:cubicBezTo>
                  <a:cubicBezTo>
                    <a:pt x="221" y="65"/>
                    <a:pt x="250" y="53"/>
                    <a:pt x="281" y="53"/>
                  </a:cubicBezTo>
                  <a:cubicBezTo>
                    <a:pt x="310" y="53"/>
                    <a:pt x="339" y="65"/>
                    <a:pt x="360" y="87"/>
                  </a:cubicBezTo>
                  <a:cubicBezTo>
                    <a:pt x="382" y="108"/>
                    <a:pt x="394" y="137"/>
                    <a:pt x="394" y="168"/>
                  </a:cubicBezTo>
                  <a:cubicBezTo>
                    <a:pt x="394" y="197"/>
                    <a:pt x="382" y="226"/>
                    <a:pt x="360" y="248"/>
                  </a:cubicBezTo>
                  <a:close/>
                  <a:moveTo>
                    <a:pt x="398" y="49"/>
                  </a:moveTo>
                  <a:cubicBezTo>
                    <a:pt x="365" y="16"/>
                    <a:pt x="323" y="0"/>
                    <a:pt x="281" y="0"/>
                  </a:cubicBezTo>
                  <a:cubicBezTo>
                    <a:pt x="238" y="0"/>
                    <a:pt x="194" y="16"/>
                    <a:pt x="160" y="49"/>
                  </a:cubicBezTo>
                  <a:cubicBezTo>
                    <a:pt x="104" y="106"/>
                    <a:pt x="98" y="192"/>
                    <a:pt x="137" y="257"/>
                  </a:cubicBezTo>
                  <a:cubicBezTo>
                    <a:pt x="137" y="257"/>
                    <a:pt x="137" y="257"/>
                    <a:pt x="11" y="385"/>
                  </a:cubicBezTo>
                  <a:cubicBezTo>
                    <a:pt x="0" y="394"/>
                    <a:pt x="0" y="412"/>
                    <a:pt x="11" y="423"/>
                  </a:cubicBezTo>
                  <a:cubicBezTo>
                    <a:pt x="11" y="423"/>
                    <a:pt x="11" y="423"/>
                    <a:pt x="25" y="437"/>
                  </a:cubicBezTo>
                  <a:cubicBezTo>
                    <a:pt x="36" y="448"/>
                    <a:pt x="54" y="448"/>
                    <a:pt x="63" y="437"/>
                  </a:cubicBezTo>
                  <a:cubicBezTo>
                    <a:pt x="63" y="437"/>
                    <a:pt x="63" y="437"/>
                    <a:pt x="191" y="310"/>
                  </a:cubicBezTo>
                  <a:cubicBezTo>
                    <a:pt x="219" y="327"/>
                    <a:pt x="249" y="335"/>
                    <a:pt x="281" y="335"/>
                  </a:cubicBezTo>
                  <a:cubicBezTo>
                    <a:pt x="323" y="335"/>
                    <a:pt x="365" y="319"/>
                    <a:pt x="398" y="287"/>
                  </a:cubicBezTo>
                  <a:cubicBezTo>
                    <a:pt x="465" y="221"/>
                    <a:pt x="465" y="114"/>
                    <a:pt x="398" y="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37" name="Google Shape;16537;p113"/>
            <p:cNvSpPr/>
            <p:nvPr/>
          </p:nvSpPr>
          <p:spPr>
            <a:xfrm>
              <a:off x="2590334" y="657412"/>
              <a:ext cx="438059" cy="583886"/>
            </a:xfrm>
            <a:custGeom>
              <a:avLst/>
              <a:gdLst/>
              <a:ahLst/>
              <a:cxnLst/>
              <a:rect l="l" t="t" r="r" b="b"/>
              <a:pathLst>
                <a:path w="257" h="342" extrusionOk="0">
                  <a:moveTo>
                    <a:pt x="85" y="0"/>
                  </a:moveTo>
                  <a:cubicBezTo>
                    <a:pt x="54" y="0"/>
                    <a:pt x="25" y="8"/>
                    <a:pt x="0" y="22"/>
                  </a:cubicBezTo>
                  <a:cubicBezTo>
                    <a:pt x="6" y="25"/>
                    <a:pt x="11" y="28"/>
                    <a:pt x="16" y="31"/>
                  </a:cubicBezTo>
                  <a:cubicBezTo>
                    <a:pt x="36" y="21"/>
                    <a:pt x="58" y="15"/>
                    <a:pt x="81" y="15"/>
                  </a:cubicBezTo>
                  <a:cubicBezTo>
                    <a:pt x="72" y="22"/>
                    <a:pt x="58" y="33"/>
                    <a:pt x="43" y="49"/>
                  </a:cubicBezTo>
                  <a:cubicBezTo>
                    <a:pt x="44" y="50"/>
                    <a:pt x="45" y="51"/>
                    <a:pt x="46" y="52"/>
                  </a:cubicBezTo>
                  <a:cubicBezTo>
                    <a:pt x="63" y="33"/>
                    <a:pt x="79" y="21"/>
                    <a:pt x="88" y="15"/>
                  </a:cubicBezTo>
                  <a:cubicBezTo>
                    <a:pt x="109" y="15"/>
                    <a:pt x="129" y="19"/>
                    <a:pt x="147" y="27"/>
                  </a:cubicBezTo>
                  <a:cubicBezTo>
                    <a:pt x="148" y="47"/>
                    <a:pt x="147" y="67"/>
                    <a:pt x="145" y="86"/>
                  </a:cubicBezTo>
                  <a:cubicBezTo>
                    <a:pt x="114" y="72"/>
                    <a:pt x="84" y="66"/>
                    <a:pt x="59" y="65"/>
                  </a:cubicBezTo>
                  <a:cubicBezTo>
                    <a:pt x="60" y="66"/>
                    <a:pt x="62" y="68"/>
                    <a:pt x="63" y="69"/>
                  </a:cubicBezTo>
                  <a:cubicBezTo>
                    <a:pt x="87" y="71"/>
                    <a:pt x="115" y="77"/>
                    <a:pt x="144" y="90"/>
                  </a:cubicBezTo>
                  <a:cubicBezTo>
                    <a:pt x="138" y="128"/>
                    <a:pt x="125" y="164"/>
                    <a:pt x="110" y="196"/>
                  </a:cubicBezTo>
                  <a:cubicBezTo>
                    <a:pt x="110" y="199"/>
                    <a:pt x="110" y="203"/>
                    <a:pt x="109" y="206"/>
                  </a:cubicBezTo>
                  <a:cubicBezTo>
                    <a:pt x="126" y="173"/>
                    <a:pt x="141" y="134"/>
                    <a:pt x="148" y="92"/>
                  </a:cubicBezTo>
                  <a:cubicBezTo>
                    <a:pt x="161" y="99"/>
                    <a:pt x="175" y="107"/>
                    <a:pt x="188" y="118"/>
                  </a:cubicBezTo>
                  <a:cubicBezTo>
                    <a:pt x="183" y="132"/>
                    <a:pt x="176" y="148"/>
                    <a:pt x="166" y="164"/>
                  </a:cubicBezTo>
                  <a:cubicBezTo>
                    <a:pt x="153" y="185"/>
                    <a:pt x="134" y="209"/>
                    <a:pt x="106" y="229"/>
                  </a:cubicBezTo>
                  <a:cubicBezTo>
                    <a:pt x="106" y="231"/>
                    <a:pt x="105" y="233"/>
                    <a:pt x="105" y="235"/>
                  </a:cubicBezTo>
                  <a:cubicBezTo>
                    <a:pt x="135" y="214"/>
                    <a:pt x="156" y="189"/>
                    <a:pt x="170" y="166"/>
                  </a:cubicBezTo>
                  <a:cubicBezTo>
                    <a:pt x="179" y="151"/>
                    <a:pt x="186" y="135"/>
                    <a:pt x="192" y="120"/>
                  </a:cubicBezTo>
                  <a:cubicBezTo>
                    <a:pt x="207" y="133"/>
                    <a:pt x="222" y="148"/>
                    <a:pt x="235" y="166"/>
                  </a:cubicBezTo>
                  <a:cubicBezTo>
                    <a:pt x="214" y="178"/>
                    <a:pt x="166" y="208"/>
                    <a:pt x="126" y="257"/>
                  </a:cubicBezTo>
                  <a:cubicBezTo>
                    <a:pt x="116" y="257"/>
                    <a:pt x="107" y="256"/>
                    <a:pt x="99" y="254"/>
                  </a:cubicBezTo>
                  <a:cubicBezTo>
                    <a:pt x="99" y="256"/>
                    <a:pt x="98" y="257"/>
                    <a:pt x="98" y="259"/>
                  </a:cubicBezTo>
                  <a:cubicBezTo>
                    <a:pt x="105" y="260"/>
                    <a:pt x="113" y="261"/>
                    <a:pt x="123" y="261"/>
                  </a:cubicBezTo>
                  <a:cubicBezTo>
                    <a:pt x="108" y="280"/>
                    <a:pt x="94" y="302"/>
                    <a:pt x="84" y="327"/>
                  </a:cubicBezTo>
                  <a:cubicBezTo>
                    <a:pt x="74" y="327"/>
                    <a:pt x="64" y="326"/>
                    <a:pt x="54" y="324"/>
                  </a:cubicBezTo>
                  <a:cubicBezTo>
                    <a:pt x="50" y="328"/>
                    <a:pt x="45" y="332"/>
                    <a:pt x="41" y="336"/>
                  </a:cubicBezTo>
                  <a:cubicBezTo>
                    <a:pt x="55" y="340"/>
                    <a:pt x="70" y="342"/>
                    <a:pt x="85" y="342"/>
                  </a:cubicBezTo>
                  <a:cubicBezTo>
                    <a:pt x="180" y="342"/>
                    <a:pt x="257" y="265"/>
                    <a:pt x="257" y="171"/>
                  </a:cubicBezTo>
                  <a:cubicBezTo>
                    <a:pt x="257" y="76"/>
                    <a:pt x="180" y="0"/>
                    <a:pt x="85" y="0"/>
                  </a:cubicBezTo>
                  <a:close/>
                  <a:moveTo>
                    <a:pt x="190" y="113"/>
                  </a:moveTo>
                  <a:cubicBezTo>
                    <a:pt x="176" y="103"/>
                    <a:pt x="162" y="94"/>
                    <a:pt x="149" y="88"/>
                  </a:cubicBezTo>
                  <a:cubicBezTo>
                    <a:pt x="151" y="69"/>
                    <a:pt x="152" y="49"/>
                    <a:pt x="151" y="29"/>
                  </a:cubicBezTo>
                  <a:cubicBezTo>
                    <a:pt x="170" y="38"/>
                    <a:pt x="187" y="50"/>
                    <a:pt x="201" y="66"/>
                  </a:cubicBezTo>
                  <a:cubicBezTo>
                    <a:pt x="200" y="74"/>
                    <a:pt x="197" y="92"/>
                    <a:pt x="190" y="113"/>
                  </a:cubicBezTo>
                  <a:close/>
                  <a:moveTo>
                    <a:pt x="193" y="116"/>
                  </a:moveTo>
                  <a:cubicBezTo>
                    <a:pt x="200" y="96"/>
                    <a:pt x="203" y="80"/>
                    <a:pt x="205" y="70"/>
                  </a:cubicBezTo>
                  <a:cubicBezTo>
                    <a:pt x="226" y="95"/>
                    <a:pt x="240" y="128"/>
                    <a:pt x="242" y="163"/>
                  </a:cubicBezTo>
                  <a:cubicBezTo>
                    <a:pt x="241" y="163"/>
                    <a:pt x="240" y="164"/>
                    <a:pt x="239" y="164"/>
                  </a:cubicBezTo>
                  <a:cubicBezTo>
                    <a:pt x="225" y="145"/>
                    <a:pt x="209" y="129"/>
                    <a:pt x="193" y="116"/>
                  </a:cubicBezTo>
                  <a:close/>
                  <a:moveTo>
                    <a:pt x="88" y="327"/>
                  </a:moveTo>
                  <a:cubicBezTo>
                    <a:pt x="99" y="302"/>
                    <a:pt x="113" y="280"/>
                    <a:pt x="128" y="261"/>
                  </a:cubicBezTo>
                  <a:cubicBezTo>
                    <a:pt x="131" y="261"/>
                    <a:pt x="134" y="261"/>
                    <a:pt x="136" y="261"/>
                  </a:cubicBezTo>
                  <a:cubicBezTo>
                    <a:pt x="161" y="261"/>
                    <a:pt x="191" y="258"/>
                    <a:pt x="222" y="247"/>
                  </a:cubicBezTo>
                  <a:cubicBezTo>
                    <a:pt x="196" y="294"/>
                    <a:pt x="146" y="326"/>
                    <a:pt x="88" y="327"/>
                  </a:cubicBezTo>
                  <a:close/>
                  <a:moveTo>
                    <a:pt x="132" y="257"/>
                  </a:moveTo>
                  <a:cubicBezTo>
                    <a:pt x="171" y="210"/>
                    <a:pt x="217" y="181"/>
                    <a:pt x="238" y="170"/>
                  </a:cubicBezTo>
                  <a:cubicBezTo>
                    <a:pt x="239" y="171"/>
                    <a:pt x="241" y="173"/>
                    <a:pt x="242" y="175"/>
                  </a:cubicBezTo>
                  <a:cubicBezTo>
                    <a:pt x="241" y="198"/>
                    <a:pt x="235" y="221"/>
                    <a:pt x="225" y="241"/>
                  </a:cubicBezTo>
                  <a:cubicBezTo>
                    <a:pt x="191" y="254"/>
                    <a:pt x="158" y="257"/>
                    <a:pt x="132" y="25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538" name="Google Shape;16538;p113"/>
          <p:cNvSpPr txBox="1"/>
          <p:nvPr/>
        </p:nvSpPr>
        <p:spPr>
          <a:xfrm>
            <a:off x="3586192" y="1859193"/>
            <a:ext cx="990859" cy="2257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67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IDS</a:t>
            </a:r>
            <a:endParaRPr/>
          </a:p>
        </p:txBody>
      </p:sp>
      <p:sp>
        <p:nvSpPr>
          <p:cNvPr id="16539" name="Google Shape;16539;p113"/>
          <p:cNvSpPr/>
          <p:nvPr/>
        </p:nvSpPr>
        <p:spPr>
          <a:xfrm>
            <a:off x="3107660" y="2558476"/>
            <a:ext cx="521132" cy="520292"/>
          </a:xfrm>
          <a:custGeom>
            <a:avLst/>
            <a:gdLst/>
            <a:ahLst/>
            <a:cxnLst/>
            <a:rect l="l" t="t" r="r" b="b"/>
            <a:pathLst>
              <a:path w="645" h="644" extrusionOk="0">
                <a:moveTo>
                  <a:pt x="270" y="288"/>
                </a:moveTo>
                <a:cubicBezTo>
                  <a:pt x="223" y="288"/>
                  <a:pt x="223" y="288"/>
                  <a:pt x="223" y="288"/>
                </a:cubicBezTo>
                <a:cubicBezTo>
                  <a:pt x="223" y="280"/>
                  <a:pt x="223" y="280"/>
                  <a:pt x="223" y="280"/>
                </a:cubicBezTo>
                <a:cubicBezTo>
                  <a:pt x="270" y="280"/>
                  <a:pt x="270" y="280"/>
                  <a:pt x="270" y="280"/>
                </a:cubicBezTo>
                <a:cubicBezTo>
                  <a:pt x="270" y="288"/>
                  <a:pt x="270" y="288"/>
                  <a:pt x="270" y="288"/>
                </a:cubicBezTo>
                <a:close/>
                <a:moveTo>
                  <a:pt x="229" y="234"/>
                </a:moveTo>
                <a:cubicBezTo>
                  <a:pt x="218" y="234"/>
                  <a:pt x="211" y="242"/>
                  <a:pt x="211" y="251"/>
                </a:cubicBezTo>
                <a:cubicBezTo>
                  <a:pt x="211" y="296"/>
                  <a:pt x="211" y="296"/>
                  <a:pt x="211" y="296"/>
                </a:cubicBezTo>
                <a:cubicBezTo>
                  <a:pt x="282" y="296"/>
                  <a:pt x="282" y="296"/>
                  <a:pt x="282" y="296"/>
                </a:cubicBezTo>
                <a:cubicBezTo>
                  <a:pt x="282" y="234"/>
                  <a:pt x="282" y="234"/>
                  <a:pt x="282" y="234"/>
                </a:cubicBezTo>
                <a:cubicBezTo>
                  <a:pt x="229" y="234"/>
                  <a:pt x="229" y="234"/>
                  <a:pt x="229" y="234"/>
                </a:cubicBezTo>
                <a:close/>
                <a:moveTo>
                  <a:pt x="347" y="288"/>
                </a:moveTo>
                <a:cubicBezTo>
                  <a:pt x="301" y="288"/>
                  <a:pt x="301" y="288"/>
                  <a:pt x="301" y="288"/>
                </a:cubicBezTo>
                <a:cubicBezTo>
                  <a:pt x="301" y="242"/>
                  <a:pt x="301" y="242"/>
                  <a:pt x="301" y="242"/>
                </a:cubicBezTo>
                <a:cubicBezTo>
                  <a:pt x="347" y="242"/>
                  <a:pt x="347" y="242"/>
                  <a:pt x="347" y="242"/>
                </a:cubicBezTo>
                <a:cubicBezTo>
                  <a:pt x="347" y="288"/>
                  <a:pt x="347" y="288"/>
                  <a:pt x="347" y="288"/>
                </a:cubicBezTo>
                <a:close/>
                <a:moveTo>
                  <a:pt x="288" y="234"/>
                </a:moveTo>
                <a:cubicBezTo>
                  <a:pt x="288" y="296"/>
                  <a:pt x="288" y="296"/>
                  <a:pt x="288" y="296"/>
                </a:cubicBezTo>
                <a:cubicBezTo>
                  <a:pt x="361" y="296"/>
                  <a:pt x="361" y="296"/>
                  <a:pt x="361" y="296"/>
                </a:cubicBezTo>
                <a:cubicBezTo>
                  <a:pt x="361" y="234"/>
                  <a:pt x="361" y="234"/>
                  <a:pt x="361" y="234"/>
                </a:cubicBezTo>
                <a:cubicBezTo>
                  <a:pt x="288" y="234"/>
                  <a:pt x="288" y="234"/>
                  <a:pt x="288" y="234"/>
                </a:cubicBezTo>
                <a:close/>
                <a:moveTo>
                  <a:pt x="341" y="249"/>
                </a:moveTo>
                <a:cubicBezTo>
                  <a:pt x="309" y="249"/>
                  <a:pt x="309" y="249"/>
                  <a:pt x="309" y="249"/>
                </a:cubicBezTo>
                <a:cubicBezTo>
                  <a:pt x="309" y="280"/>
                  <a:pt x="309" y="280"/>
                  <a:pt x="309" y="280"/>
                </a:cubicBezTo>
                <a:cubicBezTo>
                  <a:pt x="341" y="280"/>
                  <a:pt x="341" y="280"/>
                  <a:pt x="341" y="280"/>
                </a:cubicBezTo>
                <a:cubicBezTo>
                  <a:pt x="341" y="249"/>
                  <a:pt x="341" y="249"/>
                  <a:pt x="341" y="249"/>
                </a:cubicBezTo>
                <a:moveTo>
                  <a:pt x="426" y="288"/>
                </a:moveTo>
                <a:cubicBezTo>
                  <a:pt x="379" y="288"/>
                  <a:pt x="379" y="288"/>
                  <a:pt x="379" y="288"/>
                </a:cubicBezTo>
                <a:cubicBezTo>
                  <a:pt x="379" y="242"/>
                  <a:pt x="379" y="242"/>
                  <a:pt x="379" y="242"/>
                </a:cubicBezTo>
                <a:cubicBezTo>
                  <a:pt x="426" y="242"/>
                  <a:pt x="426" y="242"/>
                  <a:pt x="426" y="242"/>
                </a:cubicBezTo>
                <a:cubicBezTo>
                  <a:pt x="426" y="288"/>
                  <a:pt x="426" y="288"/>
                  <a:pt x="426" y="288"/>
                </a:cubicBezTo>
                <a:close/>
                <a:moveTo>
                  <a:pt x="421" y="234"/>
                </a:moveTo>
                <a:cubicBezTo>
                  <a:pt x="367" y="234"/>
                  <a:pt x="367" y="234"/>
                  <a:pt x="367" y="234"/>
                </a:cubicBezTo>
                <a:cubicBezTo>
                  <a:pt x="367" y="296"/>
                  <a:pt x="367" y="296"/>
                  <a:pt x="367" y="296"/>
                </a:cubicBezTo>
                <a:cubicBezTo>
                  <a:pt x="438" y="296"/>
                  <a:pt x="438" y="296"/>
                  <a:pt x="438" y="296"/>
                </a:cubicBezTo>
                <a:cubicBezTo>
                  <a:pt x="438" y="251"/>
                  <a:pt x="438" y="251"/>
                  <a:pt x="438" y="251"/>
                </a:cubicBezTo>
                <a:cubicBezTo>
                  <a:pt x="438" y="242"/>
                  <a:pt x="431" y="234"/>
                  <a:pt x="421" y="234"/>
                </a:cubicBezTo>
                <a:close/>
                <a:moveTo>
                  <a:pt x="385" y="254"/>
                </a:moveTo>
                <a:cubicBezTo>
                  <a:pt x="385" y="276"/>
                  <a:pt x="385" y="276"/>
                  <a:pt x="385" y="276"/>
                </a:cubicBezTo>
                <a:cubicBezTo>
                  <a:pt x="396" y="265"/>
                  <a:pt x="396" y="265"/>
                  <a:pt x="396" y="265"/>
                </a:cubicBezTo>
                <a:cubicBezTo>
                  <a:pt x="385" y="254"/>
                  <a:pt x="385" y="254"/>
                  <a:pt x="385" y="254"/>
                </a:cubicBezTo>
                <a:moveTo>
                  <a:pt x="413" y="248"/>
                </a:moveTo>
                <a:cubicBezTo>
                  <a:pt x="391" y="248"/>
                  <a:pt x="391" y="248"/>
                  <a:pt x="391" y="248"/>
                </a:cubicBezTo>
                <a:cubicBezTo>
                  <a:pt x="402" y="259"/>
                  <a:pt x="402" y="259"/>
                  <a:pt x="402" y="259"/>
                </a:cubicBezTo>
                <a:cubicBezTo>
                  <a:pt x="413" y="248"/>
                  <a:pt x="413" y="248"/>
                  <a:pt x="413" y="248"/>
                </a:cubicBezTo>
                <a:moveTo>
                  <a:pt x="420" y="276"/>
                </a:moveTo>
                <a:cubicBezTo>
                  <a:pt x="420" y="253"/>
                  <a:pt x="420" y="253"/>
                  <a:pt x="420" y="253"/>
                </a:cubicBezTo>
                <a:cubicBezTo>
                  <a:pt x="408" y="265"/>
                  <a:pt x="408" y="265"/>
                  <a:pt x="408" y="265"/>
                </a:cubicBezTo>
                <a:cubicBezTo>
                  <a:pt x="420" y="276"/>
                  <a:pt x="420" y="276"/>
                  <a:pt x="420" y="276"/>
                </a:cubicBezTo>
                <a:moveTo>
                  <a:pt x="391" y="281"/>
                </a:moveTo>
                <a:cubicBezTo>
                  <a:pt x="413" y="281"/>
                  <a:pt x="413" y="281"/>
                  <a:pt x="413" y="281"/>
                </a:cubicBezTo>
                <a:cubicBezTo>
                  <a:pt x="402" y="270"/>
                  <a:pt x="402" y="270"/>
                  <a:pt x="402" y="270"/>
                </a:cubicBezTo>
                <a:cubicBezTo>
                  <a:pt x="391" y="281"/>
                  <a:pt x="391" y="281"/>
                  <a:pt x="391" y="281"/>
                </a:cubicBezTo>
                <a:moveTo>
                  <a:pt x="242" y="360"/>
                </a:moveTo>
                <a:cubicBezTo>
                  <a:pt x="253" y="336"/>
                  <a:pt x="253" y="336"/>
                  <a:pt x="253" y="336"/>
                </a:cubicBezTo>
                <a:cubicBezTo>
                  <a:pt x="263" y="360"/>
                  <a:pt x="263" y="360"/>
                  <a:pt x="263" y="360"/>
                </a:cubicBezTo>
                <a:cubicBezTo>
                  <a:pt x="242" y="360"/>
                  <a:pt x="242" y="360"/>
                  <a:pt x="242" y="360"/>
                </a:cubicBezTo>
                <a:close/>
                <a:moveTo>
                  <a:pt x="261" y="315"/>
                </a:moveTo>
                <a:cubicBezTo>
                  <a:pt x="245" y="315"/>
                  <a:pt x="245" y="315"/>
                  <a:pt x="245" y="315"/>
                </a:cubicBezTo>
                <a:cubicBezTo>
                  <a:pt x="213" y="391"/>
                  <a:pt x="213" y="391"/>
                  <a:pt x="213" y="391"/>
                </a:cubicBezTo>
                <a:cubicBezTo>
                  <a:pt x="230" y="391"/>
                  <a:pt x="230" y="391"/>
                  <a:pt x="230" y="391"/>
                </a:cubicBezTo>
                <a:cubicBezTo>
                  <a:pt x="236" y="374"/>
                  <a:pt x="236" y="374"/>
                  <a:pt x="236" y="374"/>
                </a:cubicBezTo>
                <a:cubicBezTo>
                  <a:pt x="269" y="374"/>
                  <a:pt x="269" y="374"/>
                  <a:pt x="269" y="374"/>
                </a:cubicBezTo>
                <a:cubicBezTo>
                  <a:pt x="275" y="391"/>
                  <a:pt x="275" y="391"/>
                  <a:pt x="275" y="391"/>
                </a:cubicBezTo>
                <a:cubicBezTo>
                  <a:pt x="293" y="391"/>
                  <a:pt x="293" y="391"/>
                  <a:pt x="293" y="391"/>
                </a:cubicBezTo>
                <a:cubicBezTo>
                  <a:pt x="261" y="315"/>
                  <a:pt x="261" y="315"/>
                  <a:pt x="261" y="315"/>
                </a:cubicBezTo>
                <a:close/>
                <a:moveTo>
                  <a:pt x="334" y="331"/>
                </a:moveTo>
                <a:cubicBezTo>
                  <a:pt x="337" y="331"/>
                  <a:pt x="347" y="332"/>
                  <a:pt x="347" y="343"/>
                </a:cubicBezTo>
                <a:cubicBezTo>
                  <a:pt x="347" y="354"/>
                  <a:pt x="334" y="354"/>
                  <a:pt x="334" y="354"/>
                </a:cubicBezTo>
                <a:cubicBezTo>
                  <a:pt x="321" y="354"/>
                  <a:pt x="321" y="354"/>
                  <a:pt x="321" y="354"/>
                </a:cubicBezTo>
                <a:cubicBezTo>
                  <a:pt x="321" y="331"/>
                  <a:pt x="321" y="331"/>
                  <a:pt x="321" y="331"/>
                </a:cubicBezTo>
                <a:cubicBezTo>
                  <a:pt x="334" y="331"/>
                  <a:pt x="334" y="331"/>
                  <a:pt x="334" y="331"/>
                </a:cubicBezTo>
                <a:close/>
                <a:moveTo>
                  <a:pt x="333" y="369"/>
                </a:moveTo>
                <a:cubicBezTo>
                  <a:pt x="363" y="369"/>
                  <a:pt x="364" y="343"/>
                  <a:pt x="364" y="343"/>
                </a:cubicBezTo>
                <a:cubicBezTo>
                  <a:pt x="364" y="315"/>
                  <a:pt x="335" y="316"/>
                  <a:pt x="335" y="316"/>
                </a:cubicBezTo>
                <a:cubicBezTo>
                  <a:pt x="304" y="316"/>
                  <a:pt x="304" y="316"/>
                  <a:pt x="304" y="316"/>
                </a:cubicBezTo>
                <a:cubicBezTo>
                  <a:pt x="304" y="391"/>
                  <a:pt x="304" y="391"/>
                  <a:pt x="304" y="391"/>
                </a:cubicBezTo>
                <a:cubicBezTo>
                  <a:pt x="321" y="391"/>
                  <a:pt x="321" y="391"/>
                  <a:pt x="321" y="391"/>
                </a:cubicBezTo>
                <a:cubicBezTo>
                  <a:pt x="321" y="369"/>
                  <a:pt x="321" y="369"/>
                  <a:pt x="321" y="369"/>
                </a:cubicBezTo>
                <a:cubicBezTo>
                  <a:pt x="333" y="369"/>
                  <a:pt x="333" y="369"/>
                  <a:pt x="333" y="369"/>
                </a:cubicBezTo>
                <a:close/>
                <a:moveTo>
                  <a:pt x="405" y="331"/>
                </a:moveTo>
                <a:cubicBezTo>
                  <a:pt x="409" y="331"/>
                  <a:pt x="418" y="332"/>
                  <a:pt x="418" y="343"/>
                </a:cubicBezTo>
                <a:cubicBezTo>
                  <a:pt x="418" y="354"/>
                  <a:pt x="405" y="354"/>
                  <a:pt x="405" y="354"/>
                </a:cubicBezTo>
                <a:cubicBezTo>
                  <a:pt x="392" y="354"/>
                  <a:pt x="392" y="354"/>
                  <a:pt x="392" y="354"/>
                </a:cubicBezTo>
                <a:cubicBezTo>
                  <a:pt x="392" y="331"/>
                  <a:pt x="392" y="331"/>
                  <a:pt x="392" y="331"/>
                </a:cubicBezTo>
                <a:cubicBezTo>
                  <a:pt x="405" y="331"/>
                  <a:pt x="405" y="331"/>
                  <a:pt x="405" y="331"/>
                </a:cubicBezTo>
                <a:close/>
                <a:moveTo>
                  <a:pt x="405" y="369"/>
                </a:moveTo>
                <a:cubicBezTo>
                  <a:pt x="435" y="369"/>
                  <a:pt x="435" y="343"/>
                  <a:pt x="435" y="343"/>
                </a:cubicBezTo>
                <a:cubicBezTo>
                  <a:pt x="435" y="315"/>
                  <a:pt x="406" y="316"/>
                  <a:pt x="406" y="316"/>
                </a:cubicBezTo>
                <a:cubicBezTo>
                  <a:pt x="376" y="316"/>
                  <a:pt x="376" y="316"/>
                  <a:pt x="376" y="316"/>
                </a:cubicBezTo>
                <a:cubicBezTo>
                  <a:pt x="376" y="391"/>
                  <a:pt x="376" y="391"/>
                  <a:pt x="376" y="391"/>
                </a:cubicBezTo>
                <a:cubicBezTo>
                  <a:pt x="392" y="391"/>
                  <a:pt x="392" y="391"/>
                  <a:pt x="392" y="391"/>
                </a:cubicBezTo>
                <a:cubicBezTo>
                  <a:pt x="392" y="369"/>
                  <a:pt x="392" y="369"/>
                  <a:pt x="392" y="369"/>
                </a:cubicBezTo>
                <a:cubicBezTo>
                  <a:pt x="405" y="369"/>
                  <a:pt x="405" y="369"/>
                  <a:pt x="405" y="369"/>
                </a:cubicBezTo>
                <a:close/>
                <a:moveTo>
                  <a:pt x="323" y="0"/>
                </a:moveTo>
                <a:cubicBezTo>
                  <a:pt x="145" y="0"/>
                  <a:pt x="0" y="144"/>
                  <a:pt x="0" y="322"/>
                </a:cubicBezTo>
                <a:cubicBezTo>
                  <a:pt x="0" y="500"/>
                  <a:pt x="145" y="644"/>
                  <a:pt x="323" y="644"/>
                </a:cubicBezTo>
                <a:cubicBezTo>
                  <a:pt x="500" y="644"/>
                  <a:pt x="645" y="500"/>
                  <a:pt x="645" y="322"/>
                </a:cubicBezTo>
                <a:cubicBezTo>
                  <a:pt x="645" y="144"/>
                  <a:pt x="500" y="0"/>
                  <a:pt x="323" y="0"/>
                </a:cubicBezTo>
                <a:close/>
                <a:moveTo>
                  <a:pt x="617" y="307"/>
                </a:moveTo>
                <a:cubicBezTo>
                  <a:pt x="615" y="308"/>
                  <a:pt x="614" y="309"/>
                  <a:pt x="612" y="309"/>
                </a:cubicBezTo>
                <a:cubicBezTo>
                  <a:pt x="585" y="273"/>
                  <a:pt x="555" y="243"/>
                  <a:pt x="526" y="219"/>
                </a:cubicBezTo>
                <a:cubicBezTo>
                  <a:pt x="538" y="182"/>
                  <a:pt x="545" y="150"/>
                  <a:pt x="547" y="132"/>
                </a:cubicBezTo>
                <a:cubicBezTo>
                  <a:pt x="588" y="180"/>
                  <a:pt x="613" y="241"/>
                  <a:pt x="617" y="307"/>
                </a:cubicBezTo>
                <a:close/>
                <a:moveTo>
                  <a:pt x="588" y="363"/>
                </a:moveTo>
                <a:cubicBezTo>
                  <a:pt x="590" y="365"/>
                  <a:pt x="590" y="368"/>
                  <a:pt x="588" y="370"/>
                </a:cubicBezTo>
                <a:cubicBezTo>
                  <a:pt x="586" y="373"/>
                  <a:pt x="582" y="373"/>
                  <a:pt x="580" y="370"/>
                </a:cubicBezTo>
                <a:cubicBezTo>
                  <a:pt x="566" y="356"/>
                  <a:pt x="564" y="354"/>
                  <a:pt x="564" y="354"/>
                </a:cubicBezTo>
                <a:cubicBezTo>
                  <a:pt x="550" y="368"/>
                  <a:pt x="548" y="370"/>
                  <a:pt x="548" y="370"/>
                </a:cubicBezTo>
                <a:cubicBezTo>
                  <a:pt x="546" y="373"/>
                  <a:pt x="543" y="373"/>
                  <a:pt x="540" y="370"/>
                </a:cubicBezTo>
                <a:cubicBezTo>
                  <a:pt x="538" y="368"/>
                  <a:pt x="538" y="365"/>
                  <a:pt x="540" y="363"/>
                </a:cubicBezTo>
                <a:cubicBezTo>
                  <a:pt x="554" y="349"/>
                  <a:pt x="556" y="347"/>
                  <a:pt x="556" y="347"/>
                </a:cubicBezTo>
                <a:cubicBezTo>
                  <a:pt x="542" y="333"/>
                  <a:pt x="540" y="330"/>
                  <a:pt x="540" y="330"/>
                </a:cubicBezTo>
                <a:cubicBezTo>
                  <a:pt x="538" y="328"/>
                  <a:pt x="538" y="325"/>
                  <a:pt x="540" y="323"/>
                </a:cubicBezTo>
                <a:cubicBezTo>
                  <a:pt x="543" y="320"/>
                  <a:pt x="546" y="320"/>
                  <a:pt x="548" y="323"/>
                </a:cubicBezTo>
                <a:cubicBezTo>
                  <a:pt x="562" y="337"/>
                  <a:pt x="564" y="339"/>
                  <a:pt x="564" y="339"/>
                </a:cubicBezTo>
                <a:cubicBezTo>
                  <a:pt x="580" y="323"/>
                  <a:pt x="580" y="323"/>
                  <a:pt x="580" y="323"/>
                </a:cubicBezTo>
                <a:cubicBezTo>
                  <a:pt x="582" y="321"/>
                  <a:pt x="586" y="321"/>
                  <a:pt x="588" y="323"/>
                </a:cubicBezTo>
                <a:cubicBezTo>
                  <a:pt x="590" y="325"/>
                  <a:pt x="590" y="329"/>
                  <a:pt x="588" y="331"/>
                </a:cubicBezTo>
                <a:cubicBezTo>
                  <a:pt x="574" y="345"/>
                  <a:pt x="572" y="347"/>
                  <a:pt x="572" y="347"/>
                </a:cubicBezTo>
                <a:cubicBezTo>
                  <a:pt x="586" y="361"/>
                  <a:pt x="588" y="363"/>
                  <a:pt x="588" y="363"/>
                </a:cubicBezTo>
                <a:close/>
                <a:moveTo>
                  <a:pt x="390" y="409"/>
                </a:moveTo>
                <a:cubicBezTo>
                  <a:pt x="374" y="423"/>
                  <a:pt x="355" y="437"/>
                  <a:pt x="334" y="450"/>
                </a:cubicBezTo>
                <a:cubicBezTo>
                  <a:pt x="337" y="445"/>
                  <a:pt x="340" y="440"/>
                  <a:pt x="343" y="435"/>
                </a:cubicBezTo>
                <a:cubicBezTo>
                  <a:pt x="348" y="427"/>
                  <a:pt x="353" y="418"/>
                  <a:pt x="358" y="409"/>
                </a:cubicBezTo>
                <a:cubicBezTo>
                  <a:pt x="349" y="409"/>
                  <a:pt x="349" y="409"/>
                  <a:pt x="349" y="409"/>
                </a:cubicBezTo>
                <a:cubicBezTo>
                  <a:pt x="344" y="417"/>
                  <a:pt x="340" y="424"/>
                  <a:pt x="336" y="431"/>
                </a:cubicBezTo>
                <a:cubicBezTo>
                  <a:pt x="331" y="440"/>
                  <a:pt x="325" y="449"/>
                  <a:pt x="320" y="458"/>
                </a:cubicBezTo>
                <a:cubicBezTo>
                  <a:pt x="320" y="458"/>
                  <a:pt x="319" y="458"/>
                  <a:pt x="319" y="458"/>
                </a:cubicBezTo>
                <a:cubicBezTo>
                  <a:pt x="318" y="455"/>
                  <a:pt x="317" y="452"/>
                  <a:pt x="315" y="449"/>
                </a:cubicBezTo>
                <a:cubicBezTo>
                  <a:pt x="315" y="435"/>
                  <a:pt x="313" y="422"/>
                  <a:pt x="312" y="409"/>
                </a:cubicBezTo>
                <a:cubicBezTo>
                  <a:pt x="304" y="409"/>
                  <a:pt x="304" y="409"/>
                  <a:pt x="304" y="409"/>
                </a:cubicBezTo>
                <a:cubicBezTo>
                  <a:pt x="305" y="418"/>
                  <a:pt x="306" y="428"/>
                  <a:pt x="307" y="438"/>
                </a:cubicBezTo>
                <a:cubicBezTo>
                  <a:pt x="297" y="429"/>
                  <a:pt x="285" y="423"/>
                  <a:pt x="271" y="423"/>
                </a:cubicBezTo>
                <a:cubicBezTo>
                  <a:pt x="254" y="423"/>
                  <a:pt x="240" y="431"/>
                  <a:pt x="230" y="444"/>
                </a:cubicBezTo>
                <a:cubicBezTo>
                  <a:pt x="197" y="428"/>
                  <a:pt x="167" y="408"/>
                  <a:pt x="142" y="387"/>
                </a:cubicBezTo>
                <a:cubicBezTo>
                  <a:pt x="146" y="380"/>
                  <a:pt x="148" y="372"/>
                  <a:pt x="148" y="363"/>
                </a:cubicBezTo>
                <a:cubicBezTo>
                  <a:pt x="148" y="343"/>
                  <a:pt x="137" y="326"/>
                  <a:pt x="120" y="318"/>
                </a:cubicBezTo>
                <a:cubicBezTo>
                  <a:pt x="137" y="263"/>
                  <a:pt x="160" y="217"/>
                  <a:pt x="183" y="180"/>
                </a:cubicBezTo>
                <a:cubicBezTo>
                  <a:pt x="189" y="183"/>
                  <a:pt x="196" y="184"/>
                  <a:pt x="203" y="184"/>
                </a:cubicBezTo>
                <a:cubicBezTo>
                  <a:pt x="210" y="184"/>
                  <a:pt x="216" y="183"/>
                  <a:pt x="221" y="181"/>
                </a:cubicBezTo>
                <a:cubicBezTo>
                  <a:pt x="229" y="191"/>
                  <a:pt x="236" y="203"/>
                  <a:pt x="243" y="216"/>
                </a:cubicBezTo>
                <a:cubicBezTo>
                  <a:pt x="252" y="216"/>
                  <a:pt x="252" y="216"/>
                  <a:pt x="252" y="216"/>
                </a:cubicBezTo>
                <a:cubicBezTo>
                  <a:pt x="244" y="201"/>
                  <a:pt x="237" y="188"/>
                  <a:pt x="229" y="177"/>
                </a:cubicBezTo>
                <a:cubicBezTo>
                  <a:pt x="244" y="168"/>
                  <a:pt x="254" y="152"/>
                  <a:pt x="254" y="134"/>
                </a:cubicBezTo>
                <a:cubicBezTo>
                  <a:pt x="254" y="132"/>
                  <a:pt x="254" y="131"/>
                  <a:pt x="253" y="129"/>
                </a:cubicBezTo>
                <a:cubicBezTo>
                  <a:pt x="257" y="129"/>
                  <a:pt x="260" y="129"/>
                  <a:pt x="264" y="129"/>
                </a:cubicBezTo>
                <a:cubicBezTo>
                  <a:pt x="302" y="131"/>
                  <a:pt x="346" y="138"/>
                  <a:pt x="392" y="154"/>
                </a:cubicBezTo>
                <a:cubicBezTo>
                  <a:pt x="395" y="173"/>
                  <a:pt x="410" y="189"/>
                  <a:pt x="429" y="194"/>
                </a:cubicBezTo>
                <a:cubicBezTo>
                  <a:pt x="427" y="201"/>
                  <a:pt x="426" y="209"/>
                  <a:pt x="424" y="216"/>
                </a:cubicBezTo>
                <a:cubicBezTo>
                  <a:pt x="427" y="216"/>
                  <a:pt x="429" y="217"/>
                  <a:pt x="432" y="218"/>
                </a:cubicBezTo>
                <a:cubicBezTo>
                  <a:pt x="434" y="210"/>
                  <a:pt x="435" y="203"/>
                  <a:pt x="437" y="196"/>
                </a:cubicBezTo>
                <a:cubicBezTo>
                  <a:pt x="438" y="196"/>
                  <a:pt x="440" y="196"/>
                  <a:pt x="442" y="196"/>
                </a:cubicBezTo>
                <a:cubicBezTo>
                  <a:pt x="451" y="196"/>
                  <a:pt x="460" y="193"/>
                  <a:pt x="467" y="189"/>
                </a:cubicBezTo>
                <a:cubicBezTo>
                  <a:pt x="484" y="198"/>
                  <a:pt x="500" y="209"/>
                  <a:pt x="516" y="222"/>
                </a:cubicBezTo>
                <a:cubicBezTo>
                  <a:pt x="506" y="249"/>
                  <a:pt x="493" y="279"/>
                  <a:pt x="475" y="309"/>
                </a:cubicBezTo>
                <a:cubicBezTo>
                  <a:pt x="468" y="319"/>
                  <a:pt x="462" y="330"/>
                  <a:pt x="454" y="340"/>
                </a:cubicBezTo>
                <a:cubicBezTo>
                  <a:pt x="454" y="341"/>
                  <a:pt x="454" y="341"/>
                  <a:pt x="454" y="342"/>
                </a:cubicBezTo>
                <a:cubicBezTo>
                  <a:pt x="454" y="342"/>
                  <a:pt x="454" y="342"/>
                  <a:pt x="454" y="342"/>
                </a:cubicBezTo>
                <a:cubicBezTo>
                  <a:pt x="454" y="346"/>
                  <a:pt x="454" y="351"/>
                  <a:pt x="452" y="356"/>
                </a:cubicBezTo>
                <a:cubicBezTo>
                  <a:pt x="463" y="342"/>
                  <a:pt x="473" y="327"/>
                  <a:pt x="481" y="313"/>
                </a:cubicBezTo>
                <a:cubicBezTo>
                  <a:pt x="500" y="284"/>
                  <a:pt x="513" y="254"/>
                  <a:pt x="523" y="227"/>
                </a:cubicBezTo>
                <a:cubicBezTo>
                  <a:pt x="551" y="250"/>
                  <a:pt x="579" y="279"/>
                  <a:pt x="605" y="313"/>
                </a:cubicBezTo>
                <a:cubicBezTo>
                  <a:pt x="605" y="314"/>
                  <a:pt x="604" y="314"/>
                  <a:pt x="603" y="314"/>
                </a:cubicBezTo>
                <a:cubicBezTo>
                  <a:pt x="594" y="303"/>
                  <a:pt x="580" y="296"/>
                  <a:pt x="564" y="296"/>
                </a:cubicBezTo>
                <a:cubicBezTo>
                  <a:pt x="536" y="296"/>
                  <a:pt x="514" y="319"/>
                  <a:pt x="514" y="347"/>
                </a:cubicBezTo>
                <a:cubicBezTo>
                  <a:pt x="514" y="355"/>
                  <a:pt x="516" y="362"/>
                  <a:pt x="519" y="369"/>
                </a:cubicBezTo>
                <a:cubicBezTo>
                  <a:pt x="490" y="391"/>
                  <a:pt x="458" y="419"/>
                  <a:pt x="427" y="453"/>
                </a:cubicBezTo>
                <a:cubicBezTo>
                  <a:pt x="420" y="448"/>
                  <a:pt x="411" y="446"/>
                  <a:pt x="402" y="446"/>
                </a:cubicBezTo>
                <a:cubicBezTo>
                  <a:pt x="380" y="446"/>
                  <a:pt x="361" y="460"/>
                  <a:pt x="354" y="480"/>
                </a:cubicBezTo>
                <a:cubicBezTo>
                  <a:pt x="341" y="478"/>
                  <a:pt x="330" y="476"/>
                  <a:pt x="322" y="475"/>
                </a:cubicBezTo>
                <a:cubicBezTo>
                  <a:pt x="322" y="474"/>
                  <a:pt x="322" y="474"/>
                  <a:pt x="322" y="474"/>
                </a:cubicBezTo>
                <a:cubicBezTo>
                  <a:pt x="322" y="473"/>
                  <a:pt x="322" y="471"/>
                  <a:pt x="321" y="470"/>
                </a:cubicBezTo>
                <a:cubicBezTo>
                  <a:pt x="323" y="468"/>
                  <a:pt x="324" y="466"/>
                  <a:pt x="325" y="464"/>
                </a:cubicBezTo>
                <a:cubicBezTo>
                  <a:pt x="369" y="440"/>
                  <a:pt x="404" y="410"/>
                  <a:pt x="431" y="380"/>
                </a:cubicBezTo>
                <a:cubicBezTo>
                  <a:pt x="428" y="382"/>
                  <a:pt x="425" y="383"/>
                  <a:pt x="420" y="384"/>
                </a:cubicBezTo>
                <a:cubicBezTo>
                  <a:pt x="420" y="385"/>
                  <a:pt x="420" y="385"/>
                  <a:pt x="420" y="385"/>
                </a:cubicBezTo>
                <a:cubicBezTo>
                  <a:pt x="419" y="385"/>
                  <a:pt x="419" y="385"/>
                  <a:pt x="418" y="385"/>
                </a:cubicBezTo>
                <a:cubicBezTo>
                  <a:pt x="417" y="385"/>
                  <a:pt x="416" y="386"/>
                  <a:pt x="415" y="386"/>
                </a:cubicBezTo>
                <a:cubicBezTo>
                  <a:pt x="413" y="388"/>
                  <a:pt x="412" y="389"/>
                  <a:pt x="410" y="391"/>
                </a:cubicBezTo>
                <a:cubicBezTo>
                  <a:pt x="410" y="391"/>
                  <a:pt x="410" y="391"/>
                  <a:pt x="410" y="391"/>
                </a:cubicBezTo>
                <a:cubicBezTo>
                  <a:pt x="410" y="391"/>
                  <a:pt x="396" y="404"/>
                  <a:pt x="390" y="409"/>
                </a:cubicBezTo>
                <a:close/>
                <a:moveTo>
                  <a:pt x="430" y="482"/>
                </a:moveTo>
                <a:cubicBezTo>
                  <a:pt x="430" y="482"/>
                  <a:pt x="430" y="482"/>
                  <a:pt x="400" y="521"/>
                </a:cubicBezTo>
                <a:cubicBezTo>
                  <a:pt x="399" y="522"/>
                  <a:pt x="398" y="523"/>
                  <a:pt x="396" y="523"/>
                </a:cubicBezTo>
                <a:cubicBezTo>
                  <a:pt x="396" y="523"/>
                  <a:pt x="396" y="523"/>
                  <a:pt x="396" y="523"/>
                </a:cubicBezTo>
                <a:cubicBezTo>
                  <a:pt x="394" y="523"/>
                  <a:pt x="393" y="523"/>
                  <a:pt x="392" y="522"/>
                </a:cubicBezTo>
                <a:cubicBezTo>
                  <a:pt x="392" y="522"/>
                  <a:pt x="392" y="522"/>
                  <a:pt x="371" y="502"/>
                </a:cubicBezTo>
                <a:cubicBezTo>
                  <a:pt x="368" y="500"/>
                  <a:pt x="368" y="496"/>
                  <a:pt x="370" y="494"/>
                </a:cubicBezTo>
                <a:cubicBezTo>
                  <a:pt x="372" y="491"/>
                  <a:pt x="376" y="491"/>
                  <a:pt x="378" y="493"/>
                </a:cubicBezTo>
                <a:cubicBezTo>
                  <a:pt x="378" y="493"/>
                  <a:pt x="378" y="493"/>
                  <a:pt x="395" y="509"/>
                </a:cubicBezTo>
                <a:cubicBezTo>
                  <a:pt x="395" y="509"/>
                  <a:pt x="395" y="509"/>
                  <a:pt x="420" y="475"/>
                </a:cubicBezTo>
                <a:cubicBezTo>
                  <a:pt x="422" y="473"/>
                  <a:pt x="426" y="472"/>
                  <a:pt x="428" y="474"/>
                </a:cubicBezTo>
                <a:cubicBezTo>
                  <a:pt x="431" y="476"/>
                  <a:pt x="431" y="480"/>
                  <a:pt x="430" y="482"/>
                </a:cubicBezTo>
                <a:close/>
                <a:moveTo>
                  <a:pt x="295" y="490"/>
                </a:moveTo>
                <a:cubicBezTo>
                  <a:pt x="297" y="492"/>
                  <a:pt x="297" y="495"/>
                  <a:pt x="295" y="498"/>
                </a:cubicBezTo>
                <a:cubicBezTo>
                  <a:pt x="293" y="500"/>
                  <a:pt x="289" y="500"/>
                  <a:pt x="287" y="498"/>
                </a:cubicBezTo>
                <a:cubicBezTo>
                  <a:pt x="273" y="484"/>
                  <a:pt x="271" y="482"/>
                  <a:pt x="271" y="482"/>
                </a:cubicBezTo>
                <a:cubicBezTo>
                  <a:pt x="257" y="496"/>
                  <a:pt x="255" y="498"/>
                  <a:pt x="255" y="498"/>
                </a:cubicBezTo>
                <a:cubicBezTo>
                  <a:pt x="253" y="500"/>
                  <a:pt x="249" y="500"/>
                  <a:pt x="247" y="498"/>
                </a:cubicBezTo>
                <a:cubicBezTo>
                  <a:pt x="245" y="495"/>
                  <a:pt x="245" y="492"/>
                  <a:pt x="247" y="490"/>
                </a:cubicBezTo>
                <a:cubicBezTo>
                  <a:pt x="261" y="476"/>
                  <a:pt x="263" y="474"/>
                  <a:pt x="263" y="474"/>
                </a:cubicBezTo>
                <a:cubicBezTo>
                  <a:pt x="249" y="460"/>
                  <a:pt x="247" y="458"/>
                  <a:pt x="247" y="458"/>
                </a:cubicBezTo>
                <a:cubicBezTo>
                  <a:pt x="245" y="456"/>
                  <a:pt x="245" y="452"/>
                  <a:pt x="247" y="450"/>
                </a:cubicBezTo>
                <a:cubicBezTo>
                  <a:pt x="249" y="448"/>
                  <a:pt x="253" y="448"/>
                  <a:pt x="255" y="450"/>
                </a:cubicBezTo>
                <a:cubicBezTo>
                  <a:pt x="269" y="464"/>
                  <a:pt x="271" y="466"/>
                  <a:pt x="271" y="466"/>
                </a:cubicBezTo>
                <a:cubicBezTo>
                  <a:pt x="287" y="450"/>
                  <a:pt x="287" y="450"/>
                  <a:pt x="287" y="450"/>
                </a:cubicBezTo>
                <a:cubicBezTo>
                  <a:pt x="289" y="448"/>
                  <a:pt x="293" y="448"/>
                  <a:pt x="295" y="450"/>
                </a:cubicBezTo>
                <a:cubicBezTo>
                  <a:pt x="297" y="452"/>
                  <a:pt x="297" y="456"/>
                  <a:pt x="295" y="458"/>
                </a:cubicBezTo>
                <a:cubicBezTo>
                  <a:pt x="281" y="472"/>
                  <a:pt x="279" y="474"/>
                  <a:pt x="279" y="474"/>
                </a:cubicBezTo>
                <a:cubicBezTo>
                  <a:pt x="293" y="488"/>
                  <a:pt x="295" y="490"/>
                  <a:pt x="295" y="490"/>
                </a:cubicBezTo>
                <a:close/>
                <a:moveTo>
                  <a:pt x="172" y="139"/>
                </a:moveTo>
                <a:cubicBezTo>
                  <a:pt x="170" y="137"/>
                  <a:pt x="169" y="133"/>
                  <a:pt x="172" y="131"/>
                </a:cubicBezTo>
                <a:cubicBezTo>
                  <a:pt x="174" y="129"/>
                  <a:pt x="177" y="129"/>
                  <a:pt x="180" y="131"/>
                </a:cubicBezTo>
                <a:cubicBezTo>
                  <a:pt x="180" y="131"/>
                  <a:pt x="180" y="131"/>
                  <a:pt x="196" y="147"/>
                </a:cubicBezTo>
                <a:cubicBezTo>
                  <a:pt x="196" y="147"/>
                  <a:pt x="196" y="147"/>
                  <a:pt x="222" y="113"/>
                </a:cubicBezTo>
                <a:cubicBezTo>
                  <a:pt x="224" y="110"/>
                  <a:pt x="227" y="110"/>
                  <a:pt x="230" y="112"/>
                </a:cubicBezTo>
                <a:cubicBezTo>
                  <a:pt x="232" y="114"/>
                  <a:pt x="233" y="117"/>
                  <a:pt x="231" y="120"/>
                </a:cubicBezTo>
                <a:cubicBezTo>
                  <a:pt x="231" y="120"/>
                  <a:pt x="231" y="120"/>
                  <a:pt x="201" y="159"/>
                </a:cubicBezTo>
                <a:cubicBezTo>
                  <a:pt x="201" y="160"/>
                  <a:pt x="199" y="161"/>
                  <a:pt x="197" y="161"/>
                </a:cubicBezTo>
                <a:cubicBezTo>
                  <a:pt x="197" y="161"/>
                  <a:pt x="197" y="161"/>
                  <a:pt x="197" y="161"/>
                </a:cubicBezTo>
                <a:cubicBezTo>
                  <a:pt x="195" y="161"/>
                  <a:pt x="194" y="160"/>
                  <a:pt x="193" y="159"/>
                </a:cubicBezTo>
                <a:cubicBezTo>
                  <a:pt x="193" y="159"/>
                  <a:pt x="193" y="159"/>
                  <a:pt x="172" y="139"/>
                </a:cubicBezTo>
                <a:close/>
                <a:moveTo>
                  <a:pt x="540" y="124"/>
                </a:moveTo>
                <a:cubicBezTo>
                  <a:pt x="538" y="140"/>
                  <a:pt x="533" y="173"/>
                  <a:pt x="519" y="214"/>
                </a:cubicBezTo>
                <a:cubicBezTo>
                  <a:pt x="504" y="202"/>
                  <a:pt x="489" y="192"/>
                  <a:pt x="475" y="183"/>
                </a:cubicBezTo>
                <a:cubicBezTo>
                  <a:pt x="485" y="174"/>
                  <a:pt x="492" y="161"/>
                  <a:pt x="492" y="145"/>
                </a:cubicBezTo>
                <a:cubicBezTo>
                  <a:pt x="492" y="119"/>
                  <a:pt x="473" y="98"/>
                  <a:pt x="447" y="95"/>
                </a:cubicBezTo>
                <a:cubicBezTo>
                  <a:pt x="448" y="82"/>
                  <a:pt x="447" y="68"/>
                  <a:pt x="446" y="55"/>
                </a:cubicBezTo>
                <a:cubicBezTo>
                  <a:pt x="482" y="72"/>
                  <a:pt x="514" y="95"/>
                  <a:pt x="540" y="124"/>
                </a:cubicBezTo>
                <a:close/>
                <a:moveTo>
                  <a:pt x="458" y="122"/>
                </a:moveTo>
                <a:cubicBezTo>
                  <a:pt x="460" y="119"/>
                  <a:pt x="463" y="119"/>
                  <a:pt x="465" y="122"/>
                </a:cubicBezTo>
                <a:cubicBezTo>
                  <a:pt x="468" y="124"/>
                  <a:pt x="468" y="127"/>
                  <a:pt x="465" y="129"/>
                </a:cubicBezTo>
                <a:cubicBezTo>
                  <a:pt x="451" y="143"/>
                  <a:pt x="449" y="145"/>
                  <a:pt x="449" y="145"/>
                </a:cubicBezTo>
                <a:cubicBezTo>
                  <a:pt x="463" y="159"/>
                  <a:pt x="465" y="161"/>
                  <a:pt x="465" y="161"/>
                </a:cubicBezTo>
                <a:cubicBezTo>
                  <a:pt x="468" y="163"/>
                  <a:pt x="468" y="167"/>
                  <a:pt x="465" y="169"/>
                </a:cubicBezTo>
                <a:cubicBezTo>
                  <a:pt x="463" y="171"/>
                  <a:pt x="460" y="171"/>
                  <a:pt x="458" y="169"/>
                </a:cubicBezTo>
                <a:cubicBezTo>
                  <a:pt x="444" y="155"/>
                  <a:pt x="442" y="153"/>
                  <a:pt x="442" y="153"/>
                </a:cubicBezTo>
                <a:cubicBezTo>
                  <a:pt x="428" y="167"/>
                  <a:pt x="425" y="169"/>
                  <a:pt x="425" y="169"/>
                </a:cubicBezTo>
                <a:cubicBezTo>
                  <a:pt x="423" y="171"/>
                  <a:pt x="420" y="171"/>
                  <a:pt x="418" y="169"/>
                </a:cubicBezTo>
                <a:cubicBezTo>
                  <a:pt x="415" y="167"/>
                  <a:pt x="415" y="163"/>
                  <a:pt x="418" y="161"/>
                </a:cubicBezTo>
                <a:cubicBezTo>
                  <a:pt x="432" y="147"/>
                  <a:pt x="434" y="145"/>
                  <a:pt x="434" y="145"/>
                </a:cubicBezTo>
                <a:cubicBezTo>
                  <a:pt x="420" y="131"/>
                  <a:pt x="418" y="129"/>
                  <a:pt x="418" y="129"/>
                </a:cubicBezTo>
                <a:cubicBezTo>
                  <a:pt x="415" y="127"/>
                  <a:pt x="415" y="123"/>
                  <a:pt x="418" y="121"/>
                </a:cubicBezTo>
                <a:cubicBezTo>
                  <a:pt x="420" y="119"/>
                  <a:pt x="423" y="119"/>
                  <a:pt x="425" y="121"/>
                </a:cubicBezTo>
                <a:cubicBezTo>
                  <a:pt x="440" y="135"/>
                  <a:pt x="442" y="137"/>
                  <a:pt x="442" y="137"/>
                </a:cubicBezTo>
                <a:lnTo>
                  <a:pt x="458" y="122"/>
                </a:lnTo>
                <a:close/>
                <a:moveTo>
                  <a:pt x="328" y="28"/>
                </a:moveTo>
                <a:cubicBezTo>
                  <a:pt x="367" y="29"/>
                  <a:pt x="404" y="37"/>
                  <a:pt x="438" y="51"/>
                </a:cubicBezTo>
                <a:cubicBezTo>
                  <a:pt x="439" y="66"/>
                  <a:pt x="440" y="80"/>
                  <a:pt x="439" y="95"/>
                </a:cubicBezTo>
                <a:cubicBezTo>
                  <a:pt x="413" y="96"/>
                  <a:pt x="391" y="118"/>
                  <a:pt x="391" y="145"/>
                </a:cubicBezTo>
                <a:cubicBezTo>
                  <a:pt x="345" y="129"/>
                  <a:pt x="302" y="123"/>
                  <a:pt x="264" y="121"/>
                </a:cubicBezTo>
                <a:cubicBezTo>
                  <a:pt x="260" y="121"/>
                  <a:pt x="256" y="121"/>
                  <a:pt x="252" y="121"/>
                </a:cubicBezTo>
                <a:cubicBezTo>
                  <a:pt x="250" y="114"/>
                  <a:pt x="247" y="108"/>
                  <a:pt x="243" y="103"/>
                </a:cubicBezTo>
                <a:cubicBezTo>
                  <a:pt x="278" y="65"/>
                  <a:pt x="310" y="40"/>
                  <a:pt x="328" y="28"/>
                </a:cubicBezTo>
                <a:close/>
                <a:moveTo>
                  <a:pt x="315" y="28"/>
                </a:moveTo>
                <a:cubicBezTo>
                  <a:pt x="296" y="42"/>
                  <a:pt x="268" y="65"/>
                  <a:pt x="238" y="97"/>
                </a:cubicBezTo>
                <a:cubicBezTo>
                  <a:pt x="229" y="88"/>
                  <a:pt x="217" y="83"/>
                  <a:pt x="203" y="83"/>
                </a:cubicBezTo>
                <a:cubicBezTo>
                  <a:pt x="188" y="83"/>
                  <a:pt x="174" y="90"/>
                  <a:pt x="165" y="101"/>
                </a:cubicBezTo>
                <a:cubicBezTo>
                  <a:pt x="157" y="94"/>
                  <a:pt x="151" y="89"/>
                  <a:pt x="147" y="86"/>
                </a:cubicBezTo>
                <a:cubicBezTo>
                  <a:pt x="194" y="51"/>
                  <a:pt x="252" y="30"/>
                  <a:pt x="315" y="28"/>
                </a:cubicBezTo>
                <a:close/>
                <a:moveTo>
                  <a:pt x="140" y="91"/>
                </a:moveTo>
                <a:cubicBezTo>
                  <a:pt x="145" y="94"/>
                  <a:pt x="151" y="100"/>
                  <a:pt x="160" y="108"/>
                </a:cubicBezTo>
                <a:cubicBezTo>
                  <a:pt x="156" y="114"/>
                  <a:pt x="153" y="121"/>
                  <a:pt x="153" y="129"/>
                </a:cubicBezTo>
                <a:cubicBezTo>
                  <a:pt x="126" y="133"/>
                  <a:pt x="105" y="139"/>
                  <a:pt x="89" y="144"/>
                </a:cubicBezTo>
                <a:cubicBezTo>
                  <a:pt x="104" y="124"/>
                  <a:pt x="121" y="106"/>
                  <a:pt x="140" y="91"/>
                </a:cubicBezTo>
                <a:close/>
                <a:moveTo>
                  <a:pt x="81" y="155"/>
                </a:moveTo>
                <a:cubicBezTo>
                  <a:pt x="96" y="150"/>
                  <a:pt x="121" y="142"/>
                  <a:pt x="153" y="137"/>
                </a:cubicBezTo>
                <a:cubicBezTo>
                  <a:pt x="154" y="154"/>
                  <a:pt x="163" y="168"/>
                  <a:pt x="176" y="177"/>
                </a:cubicBezTo>
                <a:cubicBezTo>
                  <a:pt x="152" y="214"/>
                  <a:pt x="129" y="260"/>
                  <a:pt x="112" y="315"/>
                </a:cubicBezTo>
                <a:cubicBezTo>
                  <a:pt x="108" y="313"/>
                  <a:pt x="103" y="312"/>
                  <a:pt x="98" y="312"/>
                </a:cubicBezTo>
                <a:cubicBezTo>
                  <a:pt x="89" y="312"/>
                  <a:pt x="80" y="315"/>
                  <a:pt x="73" y="319"/>
                </a:cubicBezTo>
                <a:cubicBezTo>
                  <a:pt x="54" y="296"/>
                  <a:pt x="41" y="277"/>
                  <a:pt x="34" y="265"/>
                </a:cubicBezTo>
                <a:cubicBezTo>
                  <a:pt x="42" y="224"/>
                  <a:pt x="58" y="187"/>
                  <a:pt x="81" y="155"/>
                </a:cubicBezTo>
                <a:close/>
                <a:moveTo>
                  <a:pt x="87" y="498"/>
                </a:moveTo>
                <a:cubicBezTo>
                  <a:pt x="50" y="449"/>
                  <a:pt x="28" y="388"/>
                  <a:pt x="28" y="322"/>
                </a:cubicBezTo>
                <a:cubicBezTo>
                  <a:pt x="28" y="307"/>
                  <a:pt x="29" y="291"/>
                  <a:pt x="32" y="276"/>
                </a:cubicBezTo>
                <a:cubicBezTo>
                  <a:pt x="40" y="288"/>
                  <a:pt x="51" y="305"/>
                  <a:pt x="66" y="323"/>
                </a:cubicBezTo>
                <a:cubicBezTo>
                  <a:pt x="55" y="333"/>
                  <a:pt x="47" y="347"/>
                  <a:pt x="47" y="363"/>
                </a:cubicBezTo>
                <a:cubicBezTo>
                  <a:pt x="47" y="389"/>
                  <a:pt x="66" y="410"/>
                  <a:pt x="91" y="413"/>
                </a:cubicBezTo>
                <a:cubicBezTo>
                  <a:pt x="88" y="440"/>
                  <a:pt x="86" y="468"/>
                  <a:pt x="87" y="498"/>
                </a:cubicBezTo>
                <a:close/>
                <a:moveTo>
                  <a:pt x="92" y="390"/>
                </a:moveTo>
                <a:cubicBezTo>
                  <a:pt x="90" y="390"/>
                  <a:pt x="89" y="390"/>
                  <a:pt x="88" y="389"/>
                </a:cubicBezTo>
                <a:cubicBezTo>
                  <a:pt x="88" y="389"/>
                  <a:pt x="88" y="389"/>
                  <a:pt x="67" y="368"/>
                </a:cubicBezTo>
                <a:cubicBezTo>
                  <a:pt x="64" y="366"/>
                  <a:pt x="64" y="363"/>
                  <a:pt x="66" y="360"/>
                </a:cubicBezTo>
                <a:cubicBezTo>
                  <a:pt x="68" y="358"/>
                  <a:pt x="72" y="358"/>
                  <a:pt x="74" y="360"/>
                </a:cubicBezTo>
                <a:cubicBezTo>
                  <a:pt x="74" y="360"/>
                  <a:pt x="74" y="360"/>
                  <a:pt x="91" y="376"/>
                </a:cubicBezTo>
                <a:cubicBezTo>
                  <a:pt x="91" y="376"/>
                  <a:pt x="91" y="376"/>
                  <a:pt x="116" y="342"/>
                </a:cubicBezTo>
                <a:cubicBezTo>
                  <a:pt x="118" y="340"/>
                  <a:pt x="122" y="339"/>
                  <a:pt x="124" y="341"/>
                </a:cubicBezTo>
                <a:cubicBezTo>
                  <a:pt x="127" y="343"/>
                  <a:pt x="127" y="346"/>
                  <a:pt x="126" y="349"/>
                </a:cubicBezTo>
                <a:cubicBezTo>
                  <a:pt x="126" y="349"/>
                  <a:pt x="126" y="349"/>
                  <a:pt x="96" y="388"/>
                </a:cubicBezTo>
                <a:cubicBezTo>
                  <a:pt x="95" y="389"/>
                  <a:pt x="94" y="390"/>
                  <a:pt x="92" y="390"/>
                </a:cubicBezTo>
                <a:cubicBezTo>
                  <a:pt x="92" y="390"/>
                  <a:pt x="92" y="390"/>
                  <a:pt x="92" y="390"/>
                </a:cubicBezTo>
                <a:close/>
                <a:moveTo>
                  <a:pt x="95" y="508"/>
                </a:moveTo>
                <a:cubicBezTo>
                  <a:pt x="94" y="475"/>
                  <a:pt x="96" y="443"/>
                  <a:pt x="99" y="414"/>
                </a:cubicBezTo>
                <a:cubicBezTo>
                  <a:pt x="115" y="413"/>
                  <a:pt x="129" y="406"/>
                  <a:pt x="138" y="394"/>
                </a:cubicBezTo>
                <a:cubicBezTo>
                  <a:pt x="163" y="415"/>
                  <a:pt x="192" y="434"/>
                  <a:pt x="226" y="450"/>
                </a:cubicBezTo>
                <a:cubicBezTo>
                  <a:pt x="223" y="457"/>
                  <a:pt x="220" y="465"/>
                  <a:pt x="220" y="474"/>
                </a:cubicBezTo>
                <a:cubicBezTo>
                  <a:pt x="220" y="482"/>
                  <a:pt x="223" y="490"/>
                  <a:pt x="226" y="497"/>
                </a:cubicBezTo>
                <a:cubicBezTo>
                  <a:pt x="190" y="508"/>
                  <a:pt x="149" y="516"/>
                  <a:pt x="104" y="519"/>
                </a:cubicBezTo>
                <a:cubicBezTo>
                  <a:pt x="101" y="515"/>
                  <a:pt x="98" y="512"/>
                  <a:pt x="95" y="508"/>
                </a:cubicBezTo>
                <a:close/>
                <a:moveTo>
                  <a:pt x="111" y="526"/>
                </a:moveTo>
                <a:cubicBezTo>
                  <a:pt x="155" y="523"/>
                  <a:pt x="195" y="515"/>
                  <a:pt x="231" y="504"/>
                </a:cubicBezTo>
                <a:cubicBezTo>
                  <a:pt x="240" y="516"/>
                  <a:pt x="254" y="524"/>
                  <a:pt x="271" y="524"/>
                </a:cubicBezTo>
                <a:cubicBezTo>
                  <a:pt x="272" y="524"/>
                  <a:pt x="273" y="524"/>
                  <a:pt x="275" y="524"/>
                </a:cubicBezTo>
                <a:cubicBezTo>
                  <a:pt x="248" y="561"/>
                  <a:pt x="225" y="586"/>
                  <a:pt x="216" y="596"/>
                </a:cubicBezTo>
                <a:cubicBezTo>
                  <a:pt x="176" y="581"/>
                  <a:pt x="140" y="557"/>
                  <a:pt x="111" y="526"/>
                </a:cubicBezTo>
                <a:close/>
                <a:moveTo>
                  <a:pt x="319" y="616"/>
                </a:moveTo>
                <a:cubicBezTo>
                  <a:pt x="286" y="616"/>
                  <a:pt x="254" y="610"/>
                  <a:pt x="224" y="599"/>
                </a:cubicBezTo>
                <a:cubicBezTo>
                  <a:pt x="235" y="587"/>
                  <a:pt x="258" y="560"/>
                  <a:pt x="286" y="522"/>
                </a:cubicBezTo>
                <a:cubicBezTo>
                  <a:pt x="304" y="517"/>
                  <a:pt x="318" y="501"/>
                  <a:pt x="321" y="483"/>
                </a:cubicBezTo>
                <a:cubicBezTo>
                  <a:pt x="329" y="484"/>
                  <a:pt x="339" y="486"/>
                  <a:pt x="352" y="488"/>
                </a:cubicBezTo>
                <a:cubicBezTo>
                  <a:pt x="351" y="491"/>
                  <a:pt x="351" y="493"/>
                  <a:pt x="351" y="496"/>
                </a:cubicBezTo>
                <a:cubicBezTo>
                  <a:pt x="351" y="510"/>
                  <a:pt x="356" y="522"/>
                  <a:pt x="365" y="531"/>
                </a:cubicBezTo>
                <a:cubicBezTo>
                  <a:pt x="348" y="557"/>
                  <a:pt x="332" y="586"/>
                  <a:pt x="319" y="616"/>
                </a:cubicBezTo>
                <a:close/>
                <a:moveTo>
                  <a:pt x="328" y="616"/>
                </a:moveTo>
                <a:cubicBezTo>
                  <a:pt x="341" y="588"/>
                  <a:pt x="355" y="561"/>
                  <a:pt x="371" y="537"/>
                </a:cubicBezTo>
                <a:cubicBezTo>
                  <a:pt x="380" y="543"/>
                  <a:pt x="390" y="547"/>
                  <a:pt x="402" y="547"/>
                </a:cubicBezTo>
                <a:cubicBezTo>
                  <a:pt x="430" y="547"/>
                  <a:pt x="452" y="524"/>
                  <a:pt x="452" y="496"/>
                </a:cubicBezTo>
                <a:cubicBezTo>
                  <a:pt x="452" y="495"/>
                  <a:pt x="452" y="493"/>
                  <a:pt x="452" y="491"/>
                </a:cubicBezTo>
                <a:cubicBezTo>
                  <a:pt x="491" y="488"/>
                  <a:pt x="535" y="481"/>
                  <a:pt x="580" y="464"/>
                </a:cubicBezTo>
                <a:cubicBezTo>
                  <a:pt x="531" y="553"/>
                  <a:pt x="437" y="614"/>
                  <a:pt x="328" y="616"/>
                </a:cubicBezTo>
                <a:close/>
                <a:moveTo>
                  <a:pt x="451" y="483"/>
                </a:moveTo>
                <a:cubicBezTo>
                  <a:pt x="448" y="473"/>
                  <a:pt x="442" y="464"/>
                  <a:pt x="434" y="457"/>
                </a:cubicBezTo>
                <a:cubicBezTo>
                  <a:pt x="464" y="425"/>
                  <a:pt x="495" y="398"/>
                  <a:pt x="523" y="376"/>
                </a:cubicBezTo>
                <a:cubicBezTo>
                  <a:pt x="532" y="389"/>
                  <a:pt x="547" y="397"/>
                  <a:pt x="564" y="397"/>
                </a:cubicBezTo>
                <a:cubicBezTo>
                  <a:pt x="592" y="397"/>
                  <a:pt x="615" y="374"/>
                  <a:pt x="615" y="347"/>
                </a:cubicBezTo>
                <a:cubicBezTo>
                  <a:pt x="615" y="337"/>
                  <a:pt x="612" y="328"/>
                  <a:pt x="608" y="321"/>
                </a:cubicBezTo>
                <a:cubicBezTo>
                  <a:pt x="609" y="321"/>
                  <a:pt x="609" y="320"/>
                  <a:pt x="610" y="320"/>
                </a:cubicBezTo>
                <a:cubicBezTo>
                  <a:pt x="612" y="323"/>
                  <a:pt x="615" y="326"/>
                  <a:pt x="617" y="329"/>
                </a:cubicBezTo>
                <a:cubicBezTo>
                  <a:pt x="616" y="374"/>
                  <a:pt x="605" y="416"/>
                  <a:pt x="586" y="454"/>
                </a:cubicBezTo>
                <a:cubicBezTo>
                  <a:pt x="538" y="472"/>
                  <a:pt x="492" y="480"/>
                  <a:pt x="451" y="48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40" name="Google Shape;16540;p113"/>
          <p:cNvSpPr txBox="1"/>
          <p:nvPr/>
        </p:nvSpPr>
        <p:spPr>
          <a:xfrm>
            <a:off x="2788200" y="3040744"/>
            <a:ext cx="1170488" cy="400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Application</a:t>
            </a:r>
            <a:b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Control</a:t>
            </a:r>
            <a:endParaRPr/>
          </a:p>
        </p:txBody>
      </p:sp>
      <p:grpSp>
        <p:nvGrpSpPr>
          <p:cNvPr id="16541" name="Google Shape;16541;p113"/>
          <p:cNvGrpSpPr/>
          <p:nvPr/>
        </p:nvGrpSpPr>
        <p:grpSpPr>
          <a:xfrm>
            <a:off x="4140102" y="2619675"/>
            <a:ext cx="525474" cy="525475"/>
            <a:chOff x="4140102" y="2619675"/>
            <a:chExt cx="525474" cy="525475"/>
          </a:xfrm>
        </p:grpSpPr>
        <p:sp>
          <p:nvSpPr>
            <p:cNvPr id="16542" name="Google Shape;16542;p113"/>
            <p:cNvSpPr/>
            <p:nvPr/>
          </p:nvSpPr>
          <p:spPr>
            <a:xfrm>
              <a:off x="4140102" y="2619675"/>
              <a:ext cx="525474" cy="525475"/>
            </a:xfrm>
            <a:prstGeom prst="ellipse">
              <a:avLst/>
            </a:prstGeom>
            <a:solidFill>
              <a:srgbClr val="FFFFFF"/>
            </a:solidFill>
            <a:ln w="19050" cap="flat" cmpd="sng">
              <a:solidFill>
                <a:schemeClr val="lt2"/>
              </a:solidFill>
              <a:prstDash val="dot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43" name="Google Shape;16543;p113"/>
            <p:cNvSpPr/>
            <p:nvPr/>
          </p:nvSpPr>
          <p:spPr>
            <a:xfrm>
              <a:off x="4287696" y="2767268"/>
              <a:ext cx="230280" cy="23027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544" name="Google Shape;16544;p113"/>
          <p:cNvSpPr txBox="1"/>
          <p:nvPr/>
        </p:nvSpPr>
        <p:spPr>
          <a:xfrm>
            <a:off x="3961275" y="3180638"/>
            <a:ext cx="883117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Virtual</a:t>
            </a:r>
            <a:endParaRPr/>
          </a:p>
        </p:txBody>
      </p:sp>
      <p:sp>
        <p:nvSpPr>
          <p:cNvPr id="16545" name="Google Shape;16545;p113"/>
          <p:cNvSpPr txBox="1"/>
          <p:nvPr/>
        </p:nvSpPr>
        <p:spPr>
          <a:xfrm>
            <a:off x="10335233" y="3092058"/>
            <a:ext cx="1001155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DDoS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46" name="Google Shape;16546;p113"/>
          <p:cNvSpPr txBox="1"/>
          <p:nvPr/>
        </p:nvSpPr>
        <p:spPr>
          <a:xfrm>
            <a:off x="9479913" y="1859193"/>
            <a:ext cx="848755" cy="2257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67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UTM</a:t>
            </a:r>
            <a:endParaRPr/>
          </a:p>
        </p:txBody>
      </p:sp>
      <p:grpSp>
        <p:nvGrpSpPr>
          <p:cNvPr id="16547" name="Google Shape;16547;p113"/>
          <p:cNvGrpSpPr/>
          <p:nvPr/>
        </p:nvGrpSpPr>
        <p:grpSpPr>
          <a:xfrm>
            <a:off x="9647908" y="1346585"/>
            <a:ext cx="515872" cy="502020"/>
            <a:chOff x="6708881" y="667038"/>
            <a:chExt cx="386904" cy="376516"/>
          </a:xfrm>
        </p:grpSpPr>
        <p:sp>
          <p:nvSpPr>
            <p:cNvPr id="16548" name="Google Shape;16548;p113"/>
            <p:cNvSpPr/>
            <p:nvPr/>
          </p:nvSpPr>
          <p:spPr>
            <a:xfrm>
              <a:off x="6708881" y="959749"/>
              <a:ext cx="384277" cy="83805"/>
            </a:xfrm>
            <a:custGeom>
              <a:avLst/>
              <a:gdLst/>
              <a:ahLst/>
              <a:cxnLst/>
              <a:rect l="l" t="t" r="r" b="b"/>
              <a:pathLst>
                <a:path w="1353" h="295" extrusionOk="0">
                  <a:moveTo>
                    <a:pt x="1353" y="275"/>
                  </a:moveTo>
                  <a:cubicBezTo>
                    <a:pt x="1353" y="286"/>
                    <a:pt x="1344" y="295"/>
                    <a:pt x="1333" y="295"/>
                  </a:cubicBezTo>
                  <a:cubicBezTo>
                    <a:pt x="20" y="295"/>
                    <a:pt x="20" y="295"/>
                    <a:pt x="20" y="295"/>
                  </a:cubicBezTo>
                  <a:cubicBezTo>
                    <a:pt x="9" y="295"/>
                    <a:pt x="0" y="286"/>
                    <a:pt x="0" y="275"/>
                  </a:cubicBezTo>
                  <a:cubicBezTo>
                    <a:pt x="0" y="20"/>
                    <a:pt x="0" y="20"/>
                    <a:pt x="0" y="20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1333" y="0"/>
                    <a:pt x="1333" y="0"/>
                    <a:pt x="1333" y="0"/>
                  </a:cubicBezTo>
                  <a:cubicBezTo>
                    <a:pt x="1344" y="0"/>
                    <a:pt x="1353" y="9"/>
                    <a:pt x="1353" y="20"/>
                  </a:cubicBezTo>
                  <a:lnTo>
                    <a:pt x="1353" y="275"/>
                  </a:lnTo>
                  <a:close/>
                  <a:moveTo>
                    <a:pt x="1063" y="72"/>
                  </a:moveTo>
                  <a:cubicBezTo>
                    <a:pt x="1006" y="72"/>
                    <a:pt x="1006" y="72"/>
                    <a:pt x="1006" y="72"/>
                  </a:cubicBezTo>
                  <a:cubicBezTo>
                    <a:pt x="1006" y="110"/>
                    <a:pt x="1006" y="110"/>
                    <a:pt x="1006" y="110"/>
                  </a:cubicBezTo>
                  <a:cubicBezTo>
                    <a:pt x="1032" y="125"/>
                    <a:pt x="1032" y="125"/>
                    <a:pt x="1032" y="125"/>
                  </a:cubicBezTo>
                  <a:cubicBezTo>
                    <a:pt x="1063" y="110"/>
                    <a:pt x="1063" y="110"/>
                    <a:pt x="1063" y="110"/>
                  </a:cubicBezTo>
                  <a:lnTo>
                    <a:pt x="1063" y="72"/>
                  </a:lnTo>
                  <a:close/>
                  <a:moveTo>
                    <a:pt x="310" y="72"/>
                  </a:moveTo>
                  <a:cubicBezTo>
                    <a:pt x="252" y="72"/>
                    <a:pt x="252" y="72"/>
                    <a:pt x="252" y="72"/>
                  </a:cubicBezTo>
                  <a:cubicBezTo>
                    <a:pt x="252" y="110"/>
                    <a:pt x="252" y="110"/>
                    <a:pt x="252" y="110"/>
                  </a:cubicBezTo>
                  <a:cubicBezTo>
                    <a:pt x="279" y="125"/>
                    <a:pt x="279" y="125"/>
                    <a:pt x="279" y="125"/>
                  </a:cubicBezTo>
                  <a:cubicBezTo>
                    <a:pt x="310" y="110"/>
                    <a:pt x="310" y="110"/>
                    <a:pt x="310" y="110"/>
                  </a:cubicBezTo>
                  <a:lnTo>
                    <a:pt x="310" y="72"/>
                  </a:lnTo>
                  <a:close/>
                  <a:moveTo>
                    <a:pt x="404" y="72"/>
                  </a:moveTo>
                  <a:cubicBezTo>
                    <a:pt x="346" y="72"/>
                    <a:pt x="346" y="72"/>
                    <a:pt x="346" y="72"/>
                  </a:cubicBezTo>
                  <a:cubicBezTo>
                    <a:pt x="346" y="110"/>
                    <a:pt x="346" y="110"/>
                    <a:pt x="346" y="110"/>
                  </a:cubicBezTo>
                  <a:cubicBezTo>
                    <a:pt x="373" y="125"/>
                    <a:pt x="373" y="125"/>
                    <a:pt x="373" y="125"/>
                  </a:cubicBezTo>
                  <a:cubicBezTo>
                    <a:pt x="404" y="110"/>
                    <a:pt x="404" y="110"/>
                    <a:pt x="404" y="110"/>
                  </a:cubicBezTo>
                  <a:lnTo>
                    <a:pt x="404" y="72"/>
                  </a:lnTo>
                  <a:close/>
                  <a:moveTo>
                    <a:pt x="498" y="72"/>
                  </a:moveTo>
                  <a:cubicBezTo>
                    <a:pt x="440" y="72"/>
                    <a:pt x="440" y="72"/>
                    <a:pt x="440" y="72"/>
                  </a:cubicBezTo>
                  <a:cubicBezTo>
                    <a:pt x="440" y="110"/>
                    <a:pt x="440" y="110"/>
                    <a:pt x="440" y="110"/>
                  </a:cubicBezTo>
                  <a:cubicBezTo>
                    <a:pt x="467" y="125"/>
                    <a:pt x="467" y="125"/>
                    <a:pt x="467" y="125"/>
                  </a:cubicBezTo>
                  <a:cubicBezTo>
                    <a:pt x="498" y="110"/>
                    <a:pt x="498" y="110"/>
                    <a:pt x="498" y="110"/>
                  </a:cubicBezTo>
                  <a:lnTo>
                    <a:pt x="498" y="72"/>
                  </a:lnTo>
                  <a:close/>
                  <a:moveTo>
                    <a:pt x="592" y="72"/>
                  </a:moveTo>
                  <a:cubicBezTo>
                    <a:pt x="535" y="72"/>
                    <a:pt x="535" y="72"/>
                    <a:pt x="535" y="72"/>
                  </a:cubicBezTo>
                  <a:cubicBezTo>
                    <a:pt x="535" y="110"/>
                    <a:pt x="535" y="110"/>
                    <a:pt x="535" y="110"/>
                  </a:cubicBezTo>
                  <a:cubicBezTo>
                    <a:pt x="562" y="125"/>
                    <a:pt x="562" y="125"/>
                    <a:pt x="562" y="125"/>
                  </a:cubicBezTo>
                  <a:cubicBezTo>
                    <a:pt x="592" y="110"/>
                    <a:pt x="592" y="110"/>
                    <a:pt x="592" y="110"/>
                  </a:cubicBezTo>
                  <a:lnTo>
                    <a:pt x="592" y="72"/>
                  </a:lnTo>
                  <a:close/>
                  <a:moveTo>
                    <a:pt x="686" y="72"/>
                  </a:moveTo>
                  <a:cubicBezTo>
                    <a:pt x="629" y="72"/>
                    <a:pt x="629" y="72"/>
                    <a:pt x="629" y="72"/>
                  </a:cubicBezTo>
                  <a:cubicBezTo>
                    <a:pt x="629" y="110"/>
                    <a:pt x="629" y="110"/>
                    <a:pt x="629" y="110"/>
                  </a:cubicBezTo>
                  <a:cubicBezTo>
                    <a:pt x="656" y="125"/>
                    <a:pt x="656" y="125"/>
                    <a:pt x="656" y="125"/>
                  </a:cubicBezTo>
                  <a:cubicBezTo>
                    <a:pt x="686" y="110"/>
                    <a:pt x="686" y="110"/>
                    <a:pt x="686" y="110"/>
                  </a:cubicBezTo>
                  <a:lnTo>
                    <a:pt x="686" y="72"/>
                  </a:lnTo>
                  <a:close/>
                  <a:moveTo>
                    <a:pt x="781" y="72"/>
                  </a:moveTo>
                  <a:cubicBezTo>
                    <a:pt x="723" y="72"/>
                    <a:pt x="723" y="72"/>
                    <a:pt x="723" y="72"/>
                  </a:cubicBezTo>
                  <a:cubicBezTo>
                    <a:pt x="723" y="110"/>
                    <a:pt x="723" y="110"/>
                    <a:pt x="723" y="110"/>
                  </a:cubicBezTo>
                  <a:cubicBezTo>
                    <a:pt x="750" y="125"/>
                    <a:pt x="750" y="125"/>
                    <a:pt x="750" y="125"/>
                  </a:cubicBezTo>
                  <a:cubicBezTo>
                    <a:pt x="781" y="110"/>
                    <a:pt x="781" y="110"/>
                    <a:pt x="781" y="110"/>
                  </a:cubicBezTo>
                  <a:lnTo>
                    <a:pt x="781" y="72"/>
                  </a:lnTo>
                  <a:close/>
                  <a:moveTo>
                    <a:pt x="875" y="72"/>
                  </a:moveTo>
                  <a:cubicBezTo>
                    <a:pt x="817" y="72"/>
                    <a:pt x="817" y="72"/>
                    <a:pt x="817" y="72"/>
                  </a:cubicBezTo>
                  <a:cubicBezTo>
                    <a:pt x="817" y="110"/>
                    <a:pt x="817" y="110"/>
                    <a:pt x="817" y="110"/>
                  </a:cubicBezTo>
                  <a:cubicBezTo>
                    <a:pt x="844" y="125"/>
                    <a:pt x="844" y="125"/>
                    <a:pt x="844" y="125"/>
                  </a:cubicBezTo>
                  <a:cubicBezTo>
                    <a:pt x="875" y="110"/>
                    <a:pt x="875" y="110"/>
                    <a:pt x="875" y="110"/>
                  </a:cubicBezTo>
                  <a:lnTo>
                    <a:pt x="875" y="72"/>
                  </a:lnTo>
                  <a:close/>
                  <a:moveTo>
                    <a:pt x="969" y="72"/>
                  </a:moveTo>
                  <a:cubicBezTo>
                    <a:pt x="911" y="72"/>
                    <a:pt x="911" y="72"/>
                    <a:pt x="911" y="72"/>
                  </a:cubicBezTo>
                  <a:cubicBezTo>
                    <a:pt x="911" y="110"/>
                    <a:pt x="911" y="110"/>
                    <a:pt x="911" y="110"/>
                  </a:cubicBezTo>
                  <a:cubicBezTo>
                    <a:pt x="938" y="125"/>
                    <a:pt x="938" y="125"/>
                    <a:pt x="938" y="125"/>
                  </a:cubicBezTo>
                  <a:cubicBezTo>
                    <a:pt x="969" y="110"/>
                    <a:pt x="969" y="110"/>
                    <a:pt x="969" y="110"/>
                  </a:cubicBezTo>
                  <a:lnTo>
                    <a:pt x="969" y="72"/>
                  </a:lnTo>
                  <a:close/>
                  <a:moveTo>
                    <a:pt x="1157" y="72"/>
                  </a:moveTo>
                  <a:cubicBezTo>
                    <a:pt x="1100" y="72"/>
                    <a:pt x="1100" y="72"/>
                    <a:pt x="1100" y="72"/>
                  </a:cubicBezTo>
                  <a:cubicBezTo>
                    <a:pt x="1100" y="110"/>
                    <a:pt x="1100" y="110"/>
                    <a:pt x="1100" y="110"/>
                  </a:cubicBezTo>
                  <a:cubicBezTo>
                    <a:pt x="1127" y="125"/>
                    <a:pt x="1127" y="125"/>
                    <a:pt x="1127" y="125"/>
                  </a:cubicBezTo>
                  <a:cubicBezTo>
                    <a:pt x="1157" y="110"/>
                    <a:pt x="1157" y="110"/>
                    <a:pt x="1157" y="110"/>
                  </a:cubicBezTo>
                  <a:lnTo>
                    <a:pt x="1157" y="72"/>
                  </a:lnTo>
                  <a:close/>
                  <a:moveTo>
                    <a:pt x="1251" y="72"/>
                  </a:moveTo>
                  <a:cubicBezTo>
                    <a:pt x="1194" y="72"/>
                    <a:pt x="1194" y="72"/>
                    <a:pt x="1194" y="72"/>
                  </a:cubicBezTo>
                  <a:cubicBezTo>
                    <a:pt x="1194" y="110"/>
                    <a:pt x="1194" y="110"/>
                    <a:pt x="1194" y="110"/>
                  </a:cubicBezTo>
                  <a:cubicBezTo>
                    <a:pt x="1221" y="125"/>
                    <a:pt x="1221" y="125"/>
                    <a:pt x="1221" y="125"/>
                  </a:cubicBezTo>
                  <a:cubicBezTo>
                    <a:pt x="1251" y="110"/>
                    <a:pt x="1251" y="110"/>
                    <a:pt x="1251" y="110"/>
                  </a:cubicBezTo>
                  <a:lnTo>
                    <a:pt x="1251" y="72"/>
                  </a:lnTo>
                  <a:close/>
                  <a:moveTo>
                    <a:pt x="1062" y="169"/>
                  </a:moveTo>
                  <a:cubicBezTo>
                    <a:pt x="1004" y="169"/>
                    <a:pt x="1004" y="169"/>
                    <a:pt x="1004" y="169"/>
                  </a:cubicBezTo>
                  <a:cubicBezTo>
                    <a:pt x="1004" y="207"/>
                    <a:pt x="1004" y="207"/>
                    <a:pt x="1004" y="207"/>
                  </a:cubicBezTo>
                  <a:cubicBezTo>
                    <a:pt x="1031" y="222"/>
                    <a:pt x="1031" y="222"/>
                    <a:pt x="1031" y="222"/>
                  </a:cubicBezTo>
                  <a:cubicBezTo>
                    <a:pt x="1062" y="207"/>
                    <a:pt x="1062" y="207"/>
                    <a:pt x="1062" y="207"/>
                  </a:cubicBezTo>
                  <a:lnTo>
                    <a:pt x="1062" y="169"/>
                  </a:lnTo>
                  <a:close/>
                  <a:moveTo>
                    <a:pt x="309" y="169"/>
                  </a:moveTo>
                  <a:cubicBezTo>
                    <a:pt x="251" y="169"/>
                    <a:pt x="251" y="169"/>
                    <a:pt x="251" y="169"/>
                  </a:cubicBezTo>
                  <a:cubicBezTo>
                    <a:pt x="251" y="207"/>
                    <a:pt x="251" y="207"/>
                    <a:pt x="251" y="207"/>
                  </a:cubicBezTo>
                  <a:cubicBezTo>
                    <a:pt x="278" y="222"/>
                    <a:pt x="278" y="222"/>
                    <a:pt x="278" y="222"/>
                  </a:cubicBezTo>
                  <a:cubicBezTo>
                    <a:pt x="309" y="207"/>
                    <a:pt x="309" y="207"/>
                    <a:pt x="309" y="207"/>
                  </a:cubicBezTo>
                  <a:lnTo>
                    <a:pt x="309" y="169"/>
                  </a:lnTo>
                  <a:close/>
                  <a:moveTo>
                    <a:pt x="403" y="169"/>
                  </a:moveTo>
                  <a:cubicBezTo>
                    <a:pt x="345" y="169"/>
                    <a:pt x="345" y="169"/>
                    <a:pt x="345" y="169"/>
                  </a:cubicBezTo>
                  <a:cubicBezTo>
                    <a:pt x="345" y="207"/>
                    <a:pt x="345" y="207"/>
                    <a:pt x="345" y="207"/>
                  </a:cubicBezTo>
                  <a:cubicBezTo>
                    <a:pt x="372" y="222"/>
                    <a:pt x="372" y="222"/>
                    <a:pt x="372" y="222"/>
                  </a:cubicBezTo>
                  <a:cubicBezTo>
                    <a:pt x="403" y="207"/>
                    <a:pt x="403" y="207"/>
                    <a:pt x="403" y="207"/>
                  </a:cubicBezTo>
                  <a:lnTo>
                    <a:pt x="403" y="169"/>
                  </a:lnTo>
                  <a:close/>
                  <a:moveTo>
                    <a:pt x="497" y="169"/>
                  </a:moveTo>
                  <a:cubicBezTo>
                    <a:pt x="439" y="169"/>
                    <a:pt x="439" y="169"/>
                    <a:pt x="439" y="169"/>
                  </a:cubicBezTo>
                  <a:cubicBezTo>
                    <a:pt x="439" y="207"/>
                    <a:pt x="439" y="207"/>
                    <a:pt x="439" y="207"/>
                  </a:cubicBezTo>
                  <a:cubicBezTo>
                    <a:pt x="466" y="222"/>
                    <a:pt x="466" y="222"/>
                    <a:pt x="466" y="222"/>
                  </a:cubicBezTo>
                  <a:cubicBezTo>
                    <a:pt x="497" y="207"/>
                    <a:pt x="497" y="207"/>
                    <a:pt x="497" y="207"/>
                  </a:cubicBezTo>
                  <a:lnTo>
                    <a:pt x="497" y="169"/>
                  </a:lnTo>
                  <a:close/>
                  <a:moveTo>
                    <a:pt x="591" y="169"/>
                  </a:moveTo>
                  <a:cubicBezTo>
                    <a:pt x="534" y="169"/>
                    <a:pt x="534" y="169"/>
                    <a:pt x="534" y="169"/>
                  </a:cubicBezTo>
                  <a:cubicBezTo>
                    <a:pt x="534" y="207"/>
                    <a:pt x="534" y="207"/>
                    <a:pt x="534" y="207"/>
                  </a:cubicBezTo>
                  <a:cubicBezTo>
                    <a:pt x="560" y="222"/>
                    <a:pt x="560" y="222"/>
                    <a:pt x="560" y="222"/>
                  </a:cubicBezTo>
                  <a:cubicBezTo>
                    <a:pt x="591" y="207"/>
                    <a:pt x="591" y="207"/>
                    <a:pt x="591" y="207"/>
                  </a:cubicBezTo>
                  <a:lnTo>
                    <a:pt x="591" y="169"/>
                  </a:lnTo>
                  <a:close/>
                  <a:moveTo>
                    <a:pt x="685" y="169"/>
                  </a:moveTo>
                  <a:cubicBezTo>
                    <a:pt x="628" y="169"/>
                    <a:pt x="628" y="169"/>
                    <a:pt x="628" y="169"/>
                  </a:cubicBezTo>
                  <a:cubicBezTo>
                    <a:pt x="628" y="207"/>
                    <a:pt x="628" y="207"/>
                    <a:pt x="628" y="207"/>
                  </a:cubicBezTo>
                  <a:cubicBezTo>
                    <a:pt x="655" y="222"/>
                    <a:pt x="655" y="222"/>
                    <a:pt x="655" y="222"/>
                  </a:cubicBezTo>
                  <a:cubicBezTo>
                    <a:pt x="685" y="207"/>
                    <a:pt x="685" y="207"/>
                    <a:pt x="685" y="207"/>
                  </a:cubicBezTo>
                  <a:lnTo>
                    <a:pt x="685" y="169"/>
                  </a:lnTo>
                  <a:close/>
                  <a:moveTo>
                    <a:pt x="779" y="169"/>
                  </a:moveTo>
                  <a:cubicBezTo>
                    <a:pt x="722" y="169"/>
                    <a:pt x="722" y="169"/>
                    <a:pt x="722" y="169"/>
                  </a:cubicBezTo>
                  <a:cubicBezTo>
                    <a:pt x="722" y="207"/>
                    <a:pt x="722" y="207"/>
                    <a:pt x="722" y="207"/>
                  </a:cubicBezTo>
                  <a:cubicBezTo>
                    <a:pt x="749" y="222"/>
                    <a:pt x="749" y="222"/>
                    <a:pt x="749" y="222"/>
                  </a:cubicBezTo>
                  <a:cubicBezTo>
                    <a:pt x="779" y="207"/>
                    <a:pt x="779" y="207"/>
                    <a:pt x="779" y="207"/>
                  </a:cubicBezTo>
                  <a:lnTo>
                    <a:pt x="779" y="169"/>
                  </a:lnTo>
                  <a:close/>
                  <a:moveTo>
                    <a:pt x="874" y="169"/>
                  </a:moveTo>
                  <a:cubicBezTo>
                    <a:pt x="816" y="169"/>
                    <a:pt x="816" y="169"/>
                    <a:pt x="816" y="169"/>
                  </a:cubicBezTo>
                  <a:cubicBezTo>
                    <a:pt x="816" y="207"/>
                    <a:pt x="816" y="207"/>
                    <a:pt x="816" y="207"/>
                  </a:cubicBezTo>
                  <a:cubicBezTo>
                    <a:pt x="843" y="222"/>
                    <a:pt x="843" y="222"/>
                    <a:pt x="843" y="222"/>
                  </a:cubicBezTo>
                  <a:cubicBezTo>
                    <a:pt x="874" y="207"/>
                    <a:pt x="874" y="207"/>
                    <a:pt x="874" y="207"/>
                  </a:cubicBezTo>
                  <a:lnTo>
                    <a:pt x="874" y="169"/>
                  </a:lnTo>
                  <a:close/>
                  <a:moveTo>
                    <a:pt x="968" y="169"/>
                  </a:moveTo>
                  <a:cubicBezTo>
                    <a:pt x="910" y="169"/>
                    <a:pt x="910" y="169"/>
                    <a:pt x="910" y="169"/>
                  </a:cubicBezTo>
                  <a:cubicBezTo>
                    <a:pt x="910" y="207"/>
                    <a:pt x="910" y="207"/>
                    <a:pt x="910" y="207"/>
                  </a:cubicBezTo>
                  <a:cubicBezTo>
                    <a:pt x="937" y="222"/>
                    <a:pt x="937" y="222"/>
                    <a:pt x="937" y="222"/>
                  </a:cubicBezTo>
                  <a:cubicBezTo>
                    <a:pt x="968" y="207"/>
                    <a:pt x="968" y="207"/>
                    <a:pt x="968" y="207"/>
                  </a:cubicBezTo>
                  <a:lnTo>
                    <a:pt x="968" y="169"/>
                  </a:lnTo>
                  <a:close/>
                  <a:moveTo>
                    <a:pt x="1156" y="169"/>
                  </a:moveTo>
                  <a:cubicBezTo>
                    <a:pt x="1099" y="169"/>
                    <a:pt x="1099" y="169"/>
                    <a:pt x="1099" y="169"/>
                  </a:cubicBezTo>
                  <a:cubicBezTo>
                    <a:pt x="1099" y="207"/>
                    <a:pt x="1099" y="207"/>
                    <a:pt x="1099" y="207"/>
                  </a:cubicBezTo>
                  <a:cubicBezTo>
                    <a:pt x="1125" y="222"/>
                    <a:pt x="1125" y="222"/>
                    <a:pt x="1125" y="222"/>
                  </a:cubicBezTo>
                  <a:cubicBezTo>
                    <a:pt x="1156" y="207"/>
                    <a:pt x="1156" y="207"/>
                    <a:pt x="1156" y="207"/>
                  </a:cubicBezTo>
                  <a:lnTo>
                    <a:pt x="1156" y="169"/>
                  </a:lnTo>
                  <a:close/>
                  <a:moveTo>
                    <a:pt x="1250" y="169"/>
                  </a:moveTo>
                  <a:cubicBezTo>
                    <a:pt x="1193" y="169"/>
                    <a:pt x="1193" y="169"/>
                    <a:pt x="1193" y="169"/>
                  </a:cubicBezTo>
                  <a:cubicBezTo>
                    <a:pt x="1193" y="207"/>
                    <a:pt x="1193" y="207"/>
                    <a:pt x="1193" y="207"/>
                  </a:cubicBezTo>
                  <a:cubicBezTo>
                    <a:pt x="1220" y="222"/>
                    <a:pt x="1220" y="222"/>
                    <a:pt x="1220" y="222"/>
                  </a:cubicBezTo>
                  <a:cubicBezTo>
                    <a:pt x="1250" y="207"/>
                    <a:pt x="1250" y="207"/>
                    <a:pt x="1250" y="207"/>
                  </a:cubicBezTo>
                  <a:lnTo>
                    <a:pt x="1250" y="169"/>
                  </a:lnTo>
                  <a:close/>
                  <a:moveTo>
                    <a:pt x="115" y="115"/>
                  </a:moveTo>
                  <a:cubicBezTo>
                    <a:pt x="99" y="115"/>
                    <a:pt x="85" y="129"/>
                    <a:pt x="85" y="145"/>
                  </a:cubicBezTo>
                  <a:cubicBezTo>
                    <a:pt x="85" y="162"/>
                    <a:pt x="99" y="175"/>
                    <a:pt x="115" y="175"/>
                  </a:cubicBezTo>
                  <a:cubicBezTo>
                    <a:pt x="132" y="175"/>
                    <a:pt x="145" y="162"/>
                    <a:pt x="145" y="145"/>
                  </a:cubicBezTo>
                  <a:cubicBezTo>
                    <a:pt x="145" y="129"/>
                    <a:pt x="132" y="115"/>
                    <a:pt x="115" y="11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549" name="Google Shape;16549;p113"/>
            <p:cNvGrpSpPr/>
            <p:nvPr/>
          </p:nvGrpSpPr>
          <p:grpSpPr>
            <a:xfrm rot="-10531431">
              <a:off x="6721420" y="680888"/>
              <a:ext cx="364928" cy="256101"/>
              <a:chOff x="8132578" y="3059072"/>
              <a:chExt cx="789359" cy="553959"/>
            </a:xfrm>
          </p:grpSpPr>
          <p:sp>
            <p:nvSpPr>
              <p:cNvPr id="16550" name="Google Shape;16550;p113"/>
              <p:cNvSpPr/>
              <p:nvPr/>
            </p:nvSpPr>
            <p:spPr>
              <a:xfrm>
                <a:off x="8459599" y="3330413"/>
                <a:ext cx="281913" cy="282618"/>
              </a:xfrm>
              <a:custGeom>
                <a:avLst/>
                <a:gdLst/>
                <a:ahLst/>
                <a:cxnLst/>
                <a:rect l="l" t="t" r="r" b="b"/>
                <a:pathLst>
                  <a:path w="281913" h="282618" extrusionOk="0">
                    <a:moveTo>
                      <a:pt x="141765" y="51523"/>
                    </a:moveTo>
                    <a:lnTo>
                      <a:pt x="132619" y="51876"/>
                    </a:lnTo>
                    <a:lnTo>
                      <a:pt x="123473" y="53288"/>
                    </a:lnTo>
                    <a:lnTo>
                      <a:pt x="114678" y="55405"/>
                    </a:lnTo>
                    <a:lnTo>
                      <a:pt x="106588" y="58581"/>
                    </a:lnTo>
                    <a:lnTo>
                      <a:pt x="98497" y="62463"/>
                    </a:lnTo>
                    <a:lnTo>
                      <a:pt x="90758" y="66698"/>
                    </a:lnTo>
                    <a:lnTo>
                      <a:pt x="83722" y="71991"/>
                    </a:lnTo>
                    <a:lnTo>
                      <a:pt x="77390" y="78343"/>
                    </a:lnTo>
                    <a:lnTo>
                      <a:pt x="71410" y="84695"/>
                    </a:lnTo>
                    <a:lnTo>
                      <a:pt x="66134" y="91753"/>
                    </a:lnTo>
                    <a:lnTo>
                      <a:pt x="61560" y="99164"/>
                    </a:lnTo>
                    <a:lnTo>
                      <a:pt x="58043" y="107281"/>
                    </a:lnTo>
                    <a:lnTo>
                      <a:pt x="54877" y="115750"/>
                    </a:lnTo>
                    <a:lnTo>
                      <a:pt x="52766" y="124573"/>
                    </a:lnTo>
                    <a:lnTo>
                      <a:pt x="51007" y="133395"/>
                    </a:lnTo>
                    <a:lnTo>
                      <a:pt x="50655" y="142923"/>
                    </a:lnTo>
                    <a:lnTo>
                      <a:pt x="51359" y="153863"/>
                    </a:lnTo>
                    <a:lnTo>
                      <a:pt x="53470" y="164803"/>
                    </a:lnTo>
                    <a:lnTo>
                      <a:pt x="56636" y="175037"/>
                    </a:lnTo>
                    <a:lnTo>
                      <a:pt x="61209" y="184565"/>
                    </a:lnTo>
                    <a:lnTo>
                      <a:pt x="66485" y="193740"/>
                    </a:lnTo>
                    <a:lnTo>
                      <a:pt x="72817" y="202210"/>
                    </a:lnTo>
                    <a:lnTo>
                      <a:pt x="80204" y="209621"/>
                    </a:lnTo>
                    <a:lnTo>
                      <a:pt x="88025" y="216102"/>
                    </a:lnTo>
                    <a:lnTo>
                      <a:pt x="88082" y="216016"/>
                    </a:lnTo>
                    <a:lnTo>
                      <a:pt x="93711" y="220245"/>
                    </a:lnTo>
                    <a:lnTo>
                      <a:pt x="100043" y="223769"/>
                    </a:lnTo>
                    <a:lnTo>
                      <a:pt x="106375" y="226588"/>
                    </a:lnTo>
                    <a:lnTo>
                      <a:pt x="113410" y="229055"/>
                    </a:lnTo>
                    <a:lnTo>
                      <a:pt x="119742" y="231169"/>
                    </a:lnTo>
                    <a:lnTo>
                      <a:pt x="127130" y="232579"/>
                    </a:lnTo>
                    <a:lnTo>
                      <a:pt x="134165" y="233636"/>
                    </a:lnTo>
                    <a:lnTo>
                      <a:pt x="141553" y="233988"/>
                    </a:lnTo>
                    <a:lnTo>
                      <a:pt x="151051" y="233636"/>
                    </a:lnTo>
                    <a:lnTo>
                      <a:pt x="160197" y="231874"/>
                    </a:lnTo>
                    <a:lnTo>
                      <a:pt x="168640" y="229759"/>
                    </a:lnTo>
                    <a:lnTo>
                      <a:pt x="177434" y="226588"/>
                    </a:lnTo>
                    <a:lnTo>
                      <a:pt x="185525" y="223064"/>
                    </a:lnTo>
                    <a:lnTo>
                      <a:pt x="192561" y="218483"/>
                    </a:lnTo>
                    <a:lnTo>
                      <a:pt x="199597" y="213197"/>
                    </a:lnTo>
                    <a:lnTo>
                      <a:pt x="205929" y="207206"/>
                    </a:lnTo>
                    <a:lnTo>
                      <a:pt x="212261" y="200511"/>
                    </a:lnTo>
                    <a:lnTo>
                      <a:pt x="217537" y="193816"/>
                    </a:lnTo>
                    <a:lnTo>
                      <a:pt x="221759" y="186063"/>
                    </a:lnTo>
                    <a:lnTo>
                      <a:pt x="225628" y="177958"/>
                    </a:lnTo>
                    <a:lnTo>
                      <a:pt x="228794" y="169853"/>
                    </a:lnTo>
                    <a:lnTo>
                      <a:pt x="230905" y="161043"/>
                    </a:lnTo>
                    <a:lnTo>
                      <a:pt x="232312" y="151881"/>
                    </a:lnTo>
                    <a:lnTo>
                      <a:pt x="232664" y="142719"/>
                    </a:lnTo>
                    <a:lnTo>
                      <a:pt x="231960" y="130385"/>
                    </a:lnTo>
                    <a:lnTo>
                      <a:pt x="229498" y="118756"/>
                    </a:lnTo>
                    <a:lnTo>
                      <a:pt x="225980" y="107832"/>
                    </a:lnTo>
                    <a:lnTo>
                      <a:pt x="221055" y="97613"/>
                    </a:lnTo>
                    <a:lnTo>
                      <a:pt x="214371" y="87746"/>
                    </a:lnTo>
                    <a:lnTo>
                      <a:pt x="207336" y="79288"/>
                    </a:lnTo>
                    <a:lnTo>
                      <a:pt x="198893" y="71536"/>
                    </a:lnTo>
                    <a:lnTo>
                      <a:pt x="189395" y="65193"/>
                    </a:lnTo>
                    <a:lnTo>
                      <a:pt x="189411" y="65169"/>
                    </a:lnTo>
                    <a:lnTo>
                      <a:pt x="184330" y="62110"/>
                    </a:lnTo>
                    <a:lnTo>
                      <a:pt x="178701" y="58934"/>
                    </a:lnTo>
                    <a:lnTo>
                      <a:pt x="173073" y="57169"/>
                    </a:lnTo>
                    <a:lnTo>
                      <a:pt x="167444" y="55052"/>
                    </a:lnTo>
                    <a:lnTo>
                      <a:pt x="161113" y="53288"/>
                    </a:lnTo>
                    <a:lnTo>
                      <a:pt x="154781" y="52229"/>
                    </a:lnTo>
                    <a:lnTo>
                      <a:pt x="148449" y="51876"/>
                    </a:lnTo>
                    <a:close/>
                    <a:moveTo>
                      <a:pt x="134378" y="0"/>
                    </a:moveTo>
                    <a:lnTo>
                      <a:pt x="147393" y="0"/>
                    </a:lnTo>
                    <a:lnTo>
                      <a:pt x="151615" y="33172"/>
                    </a:lnTo>
                    <a:lnTo>
                      <a:pt x="154429" y="33525"/>
                    </a:lnTo>
                    <a:lnTo>
                      <a:pt x="156891" y="33878"/>
                    </a:lnTo>
                    <a:lnTo>
                      <a:pt x="159705" y="34231"/>
                    </a:lnTo>
                    <a:lnTo>
                      <a:pt x="162168" y="34584"/>
                    </a:lnTo>
                    <a:lnTo>
                      <a:pt x="164982" y="34937"/>
                    </a:lnTo>
                    <a:lnTo>
                      <a:pt x="167444" y="35996"/>
                    </a:lnTo>
                    <a:lnTo>
                      <a:pt x="169907" y="36348"/>
                    </a:lnTo>
                    <a:lnTo>
                      <a:pt x="172369" y="37054"/>
                    </a:lnTo>
                    <a:lnTo>
                      <a:pt x="188903" y="8117"/>
                    </a:lnTo>
                    <a:lnTo>
                      <a:pt x="200863" y="13057"/>
                    </a:lnTo>
                    <a:lnTo>
                      <a:pt x="192069" y="45524"/>
                    </a:lnTo>
                    <a:lnTo>
                      <a:pt x="194179" y="46582"/>
                    </a:lnTo>
                    <a:lnTo>
                      <a:pt x="196290" y="47641"/>
                    </a:lnTo>
                    <a:lnTo>
                      <a:pt x="197697" y="49053"/>
                    </a:lnTo>
                    <a:lnTo>
                      <a:pt x="199808" y="50111"/>
                    </a:lnTo>
                    <a:lnTo>
                      <a:pt x="199772" y="50165"/>
                    </a:lnTo>
                    <a:lnTo>
                      <a:pt x="202059" y="51802"/>
                    </a:lnTo>
                    <a:lnTo>
                      <a:pt x="204873" y="53564"/>
                    </a:lnTo>
                    <a:lnTo>
                      <a:pt x="207336" y="55326"/>
                    </a:lnTo>
                    <a:lnTo>
                      <a:pt x="209798" y="57440"/>
                    </a:lnTo>
                    <a:lnTo>
                      <a:pt x="236182" y="36649"/>
                    </a:lnTo>
                    <a:lnTo>
                      <a:pt x="244976" y="46164"/>
                    </a:lnTo>
                    <a:lnTo>
                      <a:pt x="224573" y="72241"/>
                    </a:lnTo>
                    <a:lnTo>
                      <a:pt x="227739" y="76469"/>
                    </a:lnTo>
                    <a:lnTo>
                      <a:pt x="230905" y="81050"/>
                    </a:lnTo>
                    <a:lnTo>
                      <a:pt x="233719" y="85279"/>
                    </a:lnTo>
                    <a:lnTo>
                      <a:pt x="236533" y="90213"/>
                    </a:lnTo>
                    <a:lnTo>
                      <a:pt x="268545" y="81403"/>
                    </a:lnTo>
                    <a:lnTo>
                      <a:pt x="273119" y="93032"/>
                    </a:lnTo>
                    <a:lnTo>
                      <a:pt x="244624" y="109594"/>
                    </a:lnTo>
                    <a:lnTo>
                      <a:pt x="245680" y="114880"/>
                    </a:lnTo>
                    <a:lnTo>
                      <a:pt x="247087" y="120166"/>
                    </a:lnTo>
                    <a:lnTo>
                      <a:pt x="247790" y="125452"/>
                    </a:lnTo>
                    <a:lnTo>
                      <a:pt x="248494" y="130738"/>
                    </a:lnTo>
                    <a:lnTo>
                      <a:pt x="281913" y="134966"/>
                    </a:lnTo>
                    <a:lnTo>
                      <a:pt x="281913" y="148005"/>
                    </a:lnTo>
                    <a:lnTo>
                      <a:pt x="248494" y="151881"/>
                    </a:lnTo>
                    <a:lnTo>
                      <a:pt x="247790" y="157167"/>
                    </a:lnTo>
                    <a:lnTo>
                      <a:pt x="247087" y="162453"/>
                    </a:lnTo>
                    <a:lnTo>
                      <a:pt x="245680" y="167739"/>
                    </a:lnTo>
                    <a:lnTo>
                      <a:pt x="244273" y="172672"/>
                    </a:lnTo>
                    <a:lnTo>
                      <a:pt x="273119" y="189234"/>
                    </a:lnTo>
                    <a:lnTo>
                      <a:pt x="268545" y="201568"/>
                    </a:lnTo>
                    <a:lnTo>
                      <a:pt x="236182" y="192406"/>
                    </a:lnTo>
                    <a:lnTo>
                      <a:pt x="233719" y="196987"/>
                    </a:lnTo>
                    <a:lnTo>
                      <a:pt x="230905" y="201568"/>
                    </a:lnTo>
                    <a:lnTo>
                      <a:pt x="227387" y="205797"/>
                    </a:lnTo>
                    <a:lnTo>
                      <a:pt x="224221" y="210026"/>
                    </a:lnTo>
                    <a:lnTo>
                      <a:pt x="244976" y="236807"/>
                    </a:lnTo>
                    <a:lnTo>
                      <a:pt x="236182" y="245617"/>
                    </a:lnTo>
                    <a:lnTo>
                      <a:pt x="209446" y="224826"/>
                    </a:lnTo>
                    <a:lnTo>
                      <a:pt x="207336" y="226588"/>
                    </a:lnTo>
                    <a:lnTo>
                      <a:pt x="204873" y="228350"/>
                    </a:lnTo>
                    <a:lnTo>
                      <a:pt x="202763" y="229759"/>
                    </a:lnTo>
                    <a:lnTo>
                      <a:pt x="200652" y="231521"/>
                    </a:lnTo>
                    <a:lnTo>
                      <a:pt x="198893" y="232579"/>
                    </a:lnTo>
                    <a:lnTo>
                      <a:pt x="196430" y="234341"/>
                    </a:lnTo>
                    <a:lnTo>
                      <a:pt x="194320" y="235398"/>
                    </a:lnTo>
                    <a:lnTo>
                      <a:pt x="191857" y="236807"/>
                    </a:lnTo>
                    <a:lnTo>
                      <a:pt x="200652" y="269227"/>
                    </a:lnTo>
                    <a:lnTo>
                      <a:pt x="188691" y="274513"/>
                    </a:lnTo>
                    <a:lnTo>
                      <a:pt x="172158" y="244912"/>
                    </a:lnTo>
                    <a:lnTo>
                      <a:pt x="169695" y="245617"/>
                    </a:lnTo>
                    <a:lnTo>
                      <a:pt x="166881" y="245969"/>
                    </a:lnTo>
                    <a:lnTo>
                      <a:pt x="164419" y="247027"/>
                    </a:lnTo>
                    <a:lnTo>
                      <a:pt x="161956" y="247379"/>
                    </a:lnTo>
                    <a:lnTo>
                      <a:pt x="159142" y="247731"/>
                    </a:lnTo>
                    <a:lnTo>
                      <a:pt x="156679" y="248084"/>
                    </a:lnTo>
                    <a:lnTo>
                      <a:pt x="153865" y="248436"/>
                    </a:lnTo>
                    <a:lnTo>
                      <a:pt x="151403" y="248789"/>
                    </a:lnTo>
                    <a:lnTo>
                      <a:pt x="147181" y="282618"/>
                    </a:lnTo>
                    <a:lnTo>
                      <a:pt x="134165" y="282618"/>
                    </a:lnTo>
                    <a:lnTo>
                      <a:pt x="129944" y="248789"/>
                    </a:lnTo>
                    <a:lnTo>
                      <a:pt x="127482" y="248436"/>
                    </a:lnTo>
                    <a:lnTo>
                      <a:pt x="124667" y="248084"/>
                    </a:lnTo>
                    <a:lnTo>
                      <a:pt x="122205" y="247731"/>
                    </a:lnTo>
                    <a:lnTo>
                      <a:pt x="119742" y="247379"/>
                    </a:lnTo>
                    <a:lnTo>
                      <a:pt x="116928" y="247027"/>
                    </a:lnTo>
                    <a:lnTo>
                      <a:pt x="114466" y="245969"/>
                    </a:lnTo>
                    <a:lnTo>
                      <a:pt x="112003" y="245617"/>
                    </a:lnTo>
                    <a:lnTo>
                      <a:pt x="109541" y="244912"/>
                    </a:lnTo>
                    <a:lnTo>
                      <a:pt x="92655" y="274513"/>
                    </a:lnTo>
                    <a:lnTo>
                      <a:pt x="80695" y="269227"/>
                    </a:lnTo>
                    <a:lnTo>
                      <a:pt x="89841" y="236807"/>
                    </a:lnTo>
                    <a:lnTo>
                      <a:pt x="87027" y="235045"/>
                    </a:lnTo>
                    <a:lnTo>
                      <a:pt x="84213" y="233636"/>
                    </a:lnTo>
                    <a:lnTo>
                      <a:pt x="81750" y="231521"/>
                    </a:lnTo>
                    <a:lnTo>
                      <a:pt x="79241" y="229950"/>
                    </a:lnTo>
                    <a:lnTo>
                      <a:pt x="79149" y="230089"/>
                    </a:lnTo>
                    <a:lnTo>
                      <a:pt x="77390" y="229030"/>
                    </a:lnTo>
                    <a:lnTo>
                      <a:pt x="75631" y="227619"/>
                    </a:lnTo>
                    <a:lnTo>
                      <a:pt x="74224" y="226560"/>
                    </a:lnTo>
                    <a:lnTo>
                      <a:pt x="72465" y="225148"/>
                    </a:lnTo>
                    <a:lnTo>
                      <a:pt x="45731" y="245969"/>
                    </a:lnTo>
                    <a:lnTo>
                      <a:pt x="36936" y="237147"/>
                    </a:lnTo>
                    <a:lnTo>
                      <a:pt x="56987" y="210327"/>
                    </a:lnTo>
                    <a:lnTo>
                      <a:pt x="53821" y="205739"/>
                    </a:lnTo>
                    <a:lnTo>
                      <a:pt x="51007" y="201857"/>
                    </a:lnTo>
                    <a:lnTo>
                      <a:pt x="48193" y="197269"/>
                    </a:lnTo>
                    <a:lnTo>
                      <a:pt x="45379" y="192682"/>
                    </a:lnTo>
                    <a:lnTo>
                      <a:pt x="13367" y="201857"/>
                    </a:lnTo>
                    <a:lnTo>
                      <a:pt x="8443" y="189506"/>
                    </a:lnTo>
                    <a:lnTo>
                      <a:pt x="37640" y="172920"/>
                    </a:lnTo>
                    <a:lnTo>
                      <a:pt x="36585" y="167979"/>
                    </a:lnTo>
                    <a:lnTo>
                      <a:pt x="35177" y="162686"/>
                    </a:lnTo>
                    <a:lnTo>
                      <a:pt x="34474" y="157392"/>
                    </a:lnTo>
                    <a:lnTo>
                      <a:pt x="33770" y="152099"/>
                    </a:lnTo>
                    <a:lnTo>
                      <a:pt x="0" y="148217"/>
                    </a:lnTo>
                    <a:lnTo>
                      <a:pt x="0" y="135160"/>
                    </a:lnTo>
                    <a:lnTo>
                      <a:pt x="33770" y="130572"/>
                    </a:lnTo>
                    <a:lnTo>
                      <a:pt x="34122" y="125278"/>
                    </a:lnTo>
                    <a:lnTo>
                      <a:pt x="35177" y="119985"/>
                    </a:lnTo>
                    <a:lnTo>
                      <a:pt x="36233" y="115044"/>
                    </a:lnTo>
                    <a:lnTo>
                      <a:pt x="37640" y="109751"/>
                    </a:lnTo>
                    <a:lnTo>
                      <a:pt x="8443" y="93165"/>
                    </a:lnTo>
                    <a:lnTo>
                      <a:pt x="13367" y="81519"/>
                    </a:lnTo>
                    <a:lnTo>
                      <a:pt x="45379" y="90342"/>
                    </a:lnTo>
                    <a:lnTo>
                      <a:pt x="47841" y="85401"/>
                    </a:lnTo>
                    <a:lnTo>
                      <a:pt x="50655" y="81166"/>
                    </a:lnTo>
                    <a:lnTo>
                      <a:pt x="53821" y="76932"/>
                    </a:lnTo>
                    <a:lnTo>
                      <a:pt x="56987" y="72344"/>
                    </a:lnTo>
                    <a:lnTo>
                      <a:pt x="36936" y="46230"/>
                    </a:lnTo>
                    <a:lnTo>
                      <a:pt x="45731" y="36701"/>
                    </a:lnTo>
                    <a:lnTo>
                      <a:pt x="72114" y="57522"/>
                    </a:lnTo>
                    <a:lnTo>
                      <a:pt x="74224" y="55758"/>
                    </a:lnTo>
                    <a:lnTo>
                      <a:pt x="76335" y="54346"/>
                    </a:lnTo>
                    <a:lnTo>
                      <a:pt x="78094" y="52582"/>
                    </a:lnTo>
                    <a:lnTo>
                      <a:pt x="80556" y="50817"/>
                    </a:lnTo>
                    <a:lnTo>
                      <a:pt x="82667" y="49759"/>
                    </a:lnTo>
                    <a:lnTo>
                      <a:pt x="85129" y="47994"/>
                    </a:lnTo>
                    <a:lnTo>
                      <a:pt x="87240" y="46935"/>
                    </a:lnTo>
                    <a:lnTo>
                      <a:pt x="89702" y="45524"/>
                    </a:lnTo>
                    <a:lnTo>
                      <a:pt x="80908" y="13057"/>
                    </a:lnTo>
                    <a:lnTo>
                      <a:pt x="92868" y="8117"/>
                    </a:lnTo>
                    <a:lnTo>
                      <a:pt x="109402" y="37054"/>
                    </a:lnTo>
                    <a:lnTo>
                      <a:pt x="111864" y="36348"/>
                    </a:lnTo>
                    <a:lnTo>
                      <a:pt x="114327" y="35996"/>
                    </a:lnTo>
                    <a:lnTo>
                      <a:pt x="117141" y="34937"/>
                    </a:lnTo>
                    <a:lnTo>
                      <a:pt x="119603" y="34584"/>
                    </a:lnTo>
                    <a:lnTo>
                      <a:pt x="122417" y="34231"/>
                    </a:lnTo>
                    <a:lnTo>
                      <a:pt x="124880" y="33878"/>
                    </a:lnTo>
                    <a:lnTo>
                      <a:pt x="127694" y="33525"/>
                    </a:lnTo>
                    <a:lnTo>
                      <a:pt x="130156" y="331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875" tIns="60925" rIns="121875" bIns="60925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399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51" name="Google Shape;16551;p113"/>
              <p:cNvSpPr/>
              <p:nvPr/>
            </p:nvSpPr>
            <p:spPr>
              <a:xfrm>
                <a:off x="8583640" y="3059072"/>
                <a:ext cx="338297" cy="337591"/>
              </a:xfrm>
              <a:custGeom>
                <a:avLst/>
                <a:gdLst/>
                <a:ahLst/>
                <a:cxnLst/>
                <a:rect l="l" t="t" r="r" b="b"/>
                <a:pathLst>
                  <a:path w="338297" h="337591" extrusionOk="0">
                    <a:moveTo>
                      <a:pt x="164083" y="61316"/>
                    </a:moveTo>
                    <a:lnTo>
                      <a:pt x="153144" y="62373"/>
                    </a:lnTo>
                    <a:lnTo>
                      <a:pt x="142558" y="64840"/>
                    </a:lnTo>
                    <a:lnTo>
                      <a:pt x="132325" y="67659"/>
                    </a:lnTo>
                    <a:lnTo>
                      <a:pt x="122444" y="71888"/>
                    </a:lnTo>
                    <a:lnTo>
                      <a:pt x="113623" y="77174"/>
                    </a:lnTo>
                    <a:lnTo>
                      <a:pt x="104801" y="82812"/>
                    </a:lnTo>
                    <a:lnTo>
                      <a:pt x="96685" y="89860"/>
                    </a:lnTo>
                    <a:lnTo>
                      <a:pt x="89275" y="96908"/>
                    </a:lnTo>
                    <a:lnTo>
                      <a:pt x="82218" y="105013"/>
                    </a:lnTo>
                    <a:lnTo>
                      <a:pt x="76219" y="114175"/>
                    </a:lnTo>
                    <a:lnTo>
                      <a:pt x="71279" y="123337"/>
                    </a:lnTo>
                    <a:lnTo>
                      <a:pt x="67044" y="133557"/>
                    </a:lnTo>
                    <a:lnTo>
                      <a:pt x="63516" y="144128"/>
                    </a:lnTo>
                    <a:lnTo>
                      <a:pt x="61752" y="155052"/>
                    </a:lnTo>
                    <a:lnTo>
                      <a:pt x="60340" y="168443"/>
                    </a:lnTo>
                    <a:lnTo>
                      <a:pt x="60693" y="181482"/>
                    </a:lnTo>
                    <a:lnTo>
                      <a:pt x="62810" y="193815"/>
                    </a:lnTo>
                    <a:lnTo>
                      <a:pt x="66692" y="206502"/>
                    </a:lnTo>
                    <a:lnTo>
                      <a:pt x="71279" y="218483"/>
                    </a:lnTo>
                    <a:lnTo>
                      <a:pt x="77630" y="229407"/>
                    </a:lnTo>
                    <a:lnTo>
                      <a:pt x="84688" y="239274"/>
                    </a:lnTo>
                    <a:lnTo>
                      <a:pt x="93509" y="248789"/>
                    </a:lnTo>
                    <a:lnTo>
                      <a:pt x="93464" y="248838"/>
                    </a:lnTo>
                    <a:lnTo>
                      <a:pt x="99760" y="254427"/>
                    </a:lnTo>
                    <a:lnTo>
                      <a:pt x="106111" y="259713"/>
                    </a:lnTo>
                    <a:lnTo>
                      <a:pt x="113169" y="264294"/>
                    </a:lnTo>
                    <a:lnTo>
                      <a:pt x="120932" y="268170"/>
                    </a:lnTo>
                    <a:lnTo>
                      <a:pt x="128695" y="272046"/>
                    </a:lnTo>
                    <a:lnTo>
                      <a:pt x="136811" y="274865"/>
                    </a:lnTo>
                    <a:lnTo>
                      <a:pt x="145279" y="277332"/>
                    </a:lnTo>
                    <a:lnTo>
                      <a:pt x="154101" y="278742"/>
                    </a:lnTo>
                    <a:lnTo>
                      <a:pt x="165746" y="280151"/>
                    </a:lnTo>
                    <a:lnTo>
                      <a:pt x="176684" y="279447"/>
                    </a:lnTo>
                    <a:lnTo>
                      <a:pt x="187270" y="278389"/>
                    </a:lnTo>
                    <a:lnTo>
                      <a:pt x="197856" y="276275"/>
                    </a:lnTo>
                    <a:lnTo>
                      <a:pt x="207737" y="273103"/>
                    </a:lnTo>
                    <a:lnTo>
                      <a:pt x="217617" y="269227"/>
                    </a:lnTo>
                    <a:lnTo>
                      <a:pt x="226791" y="264294"/>
                    </a:lnTo>
                    <a:lnTo>
                      <a:pt x="235966" y="257951"/>
                    </a:lnTo>
                    <a:lnTo>
                      <a:pt x="244082" y="251608"/>
                    </a:lnTo>
                    <a:lnTo>
                      <a:pt x="251492" y="244207"/>
                    </a:lnTo>
                    <a:lnTo>
                      <a:pt x="258196" y="236102"/>
                    </a:lnTo>
                    <a:lnTo>
                      <a:pt x="263842" y="227293"/>
                    </a:lnTo>
                    <a:lnTo>
                      <a:pt x="269135" y="217778"/>
                    </a:lnTo>
                    <a:lnTo>
                      <a:pt x="273370" y="208263"/>
                    </a:lnTo>
                    <a:lnTo>
                      <a:pt x="276546" y="197692"/>
                    </a:lnTo>
                    <a:lnTo>
                      <a:pt x="278663" y="186768"/>
                    </a:lnTo>
                    <a:lnTo>
                      <a:pt x="279721" y="171967"/>
                    </a:lnTo>
                    <a:lnTo>
                      <a:pt x="279016" y="157871"/>
                    </a:lnTo>
                    <a:lnTo>
                      <a:pt x="276546" y="144128"/>
                    </a:lnTo>
                    <a:lnTo>
                      <a:pt x="272311" y="131090"/>
                    </a:lnTo>
                    <a:lnTo>
                      <a:pt x="266312" y="118404"/>
                    </a:lnTo>
                    <a:lnTo>
                      <a:pt x="259608" y="106775"/>
                    </a:lnTo>
                    <a:lnTo>
                      <a:pt x="250433" y="96203"/>
                    </a:lnTo>
                    <a:lnTo>
                      <a:pt x="240906" y="86688"/>
                    </a:lnTo>
                    <a:lnTo>
                      <a:pt x="240944" y="86647"/>
                    </a:lnTo>
                    <a:lnTo>
                      <a:pt x="234656" y="82460"/>
                    </a:lnTo>
                    <a:lnTo>
                      <a:pt x="228657" y="78231"/>
                    </a:lnTo>
                    <a:lnTo>
                      <a:pt x="222305" y="74355"/>
                    </a:lnTo>
                    <a:lnTo>
                      <a:pt x="215601" y="71183"/>
                    </a:lnTo>
                    <a:lnTo>
                      <a:pt x="208897" y="68012"/>
                    </a:lnTo>
                    <a:lnTo>
                      <a:pt x="201486" y="65897"/>
                    </a:lnTo>
                    <a:lnTo>
                      <a:pt x="193723" y="63783"/>
                    </a:lnTo>
                    <a:lnTo>
                      <a:pt x="185960" y="62373"/>
                    </a:lnTo>
                    <a:lnTo>
                      <a:pt x="175021" y="61316"/>
                    </a:lnTo>
                    <a:close/>
                    <a:moveTo>
                      <a:pt x="185960" y="0"/>
                    </a:moveTo>
                    <a:lnTo>
                      <a:pt x="201486" y="2467"/>
                    </a:lnTo>
                    <a:lnTo>
                      <a:pt x="200781" y="42640"/>
                    </a:lnTo>
                    <a:lnTo>
                      <a:pt x="203956" y="43344"/>
                    </a:lnTo>
                    <a:lnTo>
                      <a:pt x="207132" y="44401"/>
                    </a:lnTo>
                    <a:lnTo>
                      <a:pt x="209955" y="45106"/>
                    </a:lnTo>
                    <a:lnTo>
                      <a:pt x="213131" y="46163"/>
                    </a:lnTo>
                    <a:lnTo>
                      <a:pt x="215954" y="47573"/>
                    </a:lnTo>
                    <a:lnTo>
                      <a:pt x="218777" y="48630"/>
                    </a:lnTo>
                    <a:lnTo>
                      <a:pt x="221600" y="50040"/>
                    </a:lnTo>
                    <a:lnTo>
                      <a:pt x="224776" y="51097"/>
                    </a:lnTo>
                    <a:lnTo>
                      <a:pt x="249476" y="19382"/>
                    </a:lnTo>
                    <a:lnTo>
                      <a:pt x="262885" y="27487"/>
                    </a:lnTo>
                    <a:lnTo>
                      <a:pt x="246653" y="64135"/>
                    </a:lnTo>
                    <a:lnTo>
                      <a:pt x="249123" y="65897"/>
                    </a:lnTo>
                    <a:lnTo>
                      <a:pt x="250888" y="67307"/>
                    </a:lnTo>
                    <a:lnTo>
                      <a:pt x="253005" y="69421"/>
                    </a:lnTo>
                    <a:lnTo>
                      <a:pt x="255122" y="71183"/>
                    </a:lnTo>
                    <a:lnTo>
                      <a:pt x="255081" y="71228"/>
                    </a:lnTo>
                    <a:lnTo>
                      <a:pt x="257844" y="73297"/>
                    </a:lnTo>
                    <a:lnTo>
                      <a:pt x="260314" y="75764"/>
                    </a:lnTo>
                    <a:lnTo>
                      <a:pt x="263137" y="78231"/>
                    </a:lnTo>
                    <a:lnTo>
                      <a:pt x="265607" y="81050"/>
                    </a:lnTo>
                    <a:lnTo>
                      <a:pt x="300540" y="61316"/>
                    </a:lnTo>
                    <a:lnTo>
                      <a:pt x="309715" y="74002"/>
                    </a:lnTo>
                    <a:lnTo>
                      <a:pt x="281133" y="101841"/>
                    </a:lnTo>
                    <a:lnTo>
                      <a:pt x="284309" y="107479"/>
                    </a:lnTo>
                    <a:lnTo>
                      <a:pt x="287131" y="113118"/>
                    </a:lnTo>
                    <a:lnTo>
                      <a:pt x="289602" y="118756"/>
                    </a:lnTo>
                    <a:lnTo>
                      <a:pt x="292072" y="125099"/>
                    </a:lnTo>
                    <a:lnTo>
                      <a:pt x="331945" y="119813"/>
                    </a:lnTo>
                    <a:lnTo>
                      <a:pt x="335474" y="134966"/>
                    </a:lnTo>
                    <a:lnTo>
                      <a:pt x="298070" y="149766"/>
                    </a:lnTo>
                    <a:lnTo>
                      <a:pt x="298776" y="155757"/>
                    </a:lnTo>
                    <a:lnTo>
                      <a:pt x="299129" y="162453"/>
                    </a:lnTo>
                    <a:lnTo>
                      <a:pt x="299129" y="168443"/>
                    </a:lnTo>
                    <a:lnTo>
                      <a:pt x="299129" y="174786"/>
                    </a:lnTo>
                    <a:lnTo>
                      <a:pt x="338297" y="185710"/>
                    </a:lnTo>
                    <a:lnTo>
                      <a:pt x="335827" y="201216"/>
                    </a:lnTo>
                    <a:lnTo>
                      <a:pt x="295600" y="200511"/>
                    </a:lnTo>
                    <a:lnTo>
                      <a:pt x="293836" y="206501"/>
                    </a:lnTo>
                    <a:lnTo>
                      <a:pt x="292072" y="212492"/>
                    </a:lnTo>
                    <a:lnTo>
                      <a:pt x="289602" y="218835"/>
                    </a:lnTo>
                    <a:lnTo>
                      <a:pt x="287131" y="224473"/>
                    </a:lnTo>
                    <a:lnTo>
                      <a:pt x="318889" y="249141"/>
                    </a:lnTo>
                    <a:lnTo>
                      <a:pt x="311126" y="262532"/>
                    </a:lnTo>
                    <a:lnTo>
                      <a:pt x="273723" y="246322"/>
                    </a:lnTo>
                    <a:lnTo>
                      <a:pt x="271605" y="248788"/>
                    </a:lnTo>
                    <a:lnTo>
                      <a:pt x="270194" y="251255"/>
                    </a:lnTo>
                    <a:lnTo>
                      <a:pt x="268077" y="253722"/>
                    </a:lnTo>
                    <a:lnTo>
                      <a:pt x="265960" y="256189"/>
                    </a:lnTo>
                    <a:lnTo>
                      <a:pt x="263489" y="258655"/>
                    </a:lnTo>
                    <a:lnTo>
                      <a:pt x="261372" y="260417"/>
                    </a:lnTo>
                    <a:lnTo>
                      <a:pt x="258902" y="262884"/>
                    </a:lnTo>
                    <a:lnTo>
                      <a:pt x="256785" y="264998"/>
                    </a:lnTo>
                    <a:lnTo>
                      <a:pt x="276898" y="299885"/>
                    </a:lnTo>
                    <a:lnTo>
                      <a:pt x="264195" y="309400"/>
                    </a:lnTo>
                    <a:lnTo>
                      <a:pt x="235966" y="280151"/>
                    </a:lnTo>
                    <a:lnTo>
                      <a:pt x="233496" y="281561"/>
                    </a:lnTo>
                    <a:lnTo>
                      <a:pt x="230673" y="282970"/>
                    </a:lnTo>
                    <a:lnTo>
                      <a:pt x="227850" y="284380"/>
                    </a:lnTo>
                    <a:lnTo>
                      <a:pt x="225027" y="285790"/>
                    </a:lnTo>
                    <a:lnTo>
                      <a:pt x="222204" y="286847"/>
                    </a:lnTo>
                    <a:lnTo>
                      <a:pt x="219381" y="288256"/>
                    </a:lnTo>
                    <a:lnTo>
                      <a:pt x="215853" y="289313"/>
                    </a:lnTo>
                    <a:lnTo>
                      <a:pt x="213030" y="290723"/>
                    </a:lnTo>
                    <a:lnTo>
                      <a:pt x="218323" y="331248"/>
                    </a:lnTo>
                    <a:lnTo>
                      <a:pt x="202797" y="334772"/>
                    </a:lnTo>
                    <a:lnTo>
                      <a:pt x="188329" y="297066"/>
                    </a:lnTo>
                    <a:lnTo>
                      <a:pt x="185153" y="297418"/>
                    </a:lnTo>
                    <a:lnTo>
                      <a:pt x="182330" y="297771"/>
                    </a:lnTo>
                    <a:lnTo>
                      <a:pt x="179155" y="298123"/>
                    </a:lnTo>
                    <a:lnTo>
                      <a:pt x="175626" y="298123"/>
                    </a:lnTo>
                    <a:lnTo>
                      <a:pt x="172803" y="298123"/>
                    </a:lnTo>
                    <a:lnTo>
                      <a:pt x="169627" y="298123"/>
                    </a:lnTo>
                    <a:lnTo>
                      <a:pt x="166451" y="298123"/>
                    </a:lnTo>
                    <a:lnTo>
                      <a:pt x="163276" y="298123"/>
                    </a:lnTo>
                    <a:lnTo>
                      <a:pt x="152337" y="337591"/>
                    </a:lnTo>
                    <a:lnTo>
                      <a:pt x="136811" y="335124"/>
                    </a:lnTo>
                    <a:lnTo>
                      <a:pt x="137516" y="294599"/>
                    </a:lnTo>
                    <a:lnTo>
                      <a:pt x="134693" y="293895"/>
                    </a:lnTo>
                    <a:lnTo>
                      <a:pt x="131518" y="292837"/>
                    </a:lnTo>
                    <a:lnTo>
                      <a:pt x="128695" y="292133"/>
                    </a:lnTo>
                    <a:lnTo>
                      <a:pt x="125519" y="291075"/>
                    </a:lnTo>
                    <a:lnTo>
                      <a:pt x="122343" y="289666"/>
                    </a:lnTo>
                    <a:lnTo>
                      <a:pt x="119520" y="288609"/>
                    </a:lnTo>
                    <a:lnTo>
                      <a:pt x="116697" y="287199"/>
                    </a:lnTo>
                    <a:lnTo>
                      <a:pt x="113874" y="286142"/>
                    </a:lnTo>
                    <a:lnTo>
                      <a:pt x="88821" y="318210"/>
                    </a:lnTo>
                    <a:lnTo>
                      <a:pt x="75412" y="310457"/>
                    </a:lnTo>
                    <a:lnTo>
                      <a:pt x="91644" y="273103"/>
                    </a:lnTo>
                    <a:lnTo>
                      <a:pt x="88821" y="270989"/>
                    </a:lnTo>
                    <a:lnTo>
                      <a:pt x="85998" y="268522"/>
                    </a:lnTo>
                    <a:lnTo>
                      <a:pt x="83175" y="266056"/>
                    </a:lnTo>
                    <a:lnTo>
                      <a:pt x="80352" y="263237"/>
                    </a:lnTo>
                    <a:lnTo>
                      <a:pt x="80394" y="263190"/>
                    </a:lnTo>
                    <a:lnTo>
                      <a:pt x="78689" y="261827"/>
                    </a:lnTo>
                    <a:lnTo>
                      <a:pt x="76572" y="260065"/>
                    </a:lnTo>
                    <a:lnTo>
                      <a:pt x="75160" y="257951"/>
                    </a:lnTo>
                    <a:lnTo>
                      <a:pt x="73043" y="256541"/>
                    </a:lnTo>
                    <a:lnTo>
                      <a:pt x="37757" y="276275"/>
                    </a:lnTo>
                    <a:lnTo>
                      <a:pt x="28229" y="264294"/>
                    </a:lnTo>
                    <a:lnTo>
                      <a:pt x="57517" y="235750"/>
                    </a:lnTo>
                    <a:lnTo>
                      <a:pt x="54694" y="230464"/>
                    </a:lnTo>
                    <a:lnTo>
                      <a:pt x="51871" y="224826"/>
                    </a:lnTo>
                    <a:lnTo>
                      <a:pt x="49401" y="219188"/>
                    </a:lnTo>
                    <a:lnTo>
                      <a:pt x="46931" y="213197"/>
                    </a:lnTo>
                    <a:lnTo>
                      <a:pt x="6352" y="218483"/>
                    </a:lnTo>
                    <a:lnTo>
                      <a:pt x="2823" y="202978"/>
                    </a:lnTo>
                    <a:lnTo>
                      <a:pt x="40580" y="188177"/>
                    </a:lnTo>
                    <a:lnTo>
                      <a:pt x="39874" y="182187"/>
                    </a:lnTo>
                    <a:lnTo>
                      <a:pt x="39168" y="175844"/>
                    </a:lnTo>
                    <a:lnTo>
                      <a:pt x="39168" y="169500"/>
                    </a:lnTo>
                    <a:lnTo>
                      <a:pt x="39168" y="163157"/>
                    </a:lnTo>
                    <a:lnTo>
                      <a:pt x="0" y="152233"/>
                    </a:lnTo>
                    <a:lnTo>
                      <a:pt x="2470" y="136728"/>
                    </a:lnTo>
                    <a:lnTo>
                      <a:pt x="43050" y="137433"/>
                    </a:lnTo>
                    <a:lnTo>
                      <a:pt x="44461" y="131442"/>
                    </a:lnTo>
                    <a:lnTo>
                      <a:pt x="46578" y="125452"/>
                    </a:lnTo>
                    <a:lnTo>
                      <a:pt x="48695" y="119461"/>
                    </a:lnTo>
                    <a:lnTo>
                      <a:pt x="51166" y="113470"/>
                    </a:lnTo>
                    <a:lnTo>
                      <a:pt x="19408" y="88803"/>
                    </a:lnTo>
                    <a:lnTo>
                      <a:pt x="27171" y="75412"/>
                    </a:lnTo>
                    <a:lnTo>
                      <a:pt x="64222" y="91622"/>
                    </a:lnTo>
                    <a:lnTo>
                      <a:pt x="65986" y="89155"/>
                    </a:lnTo>
                    <a:lnTo>
                      <a:pt x="68103" y="86336"/>
                    </a:lnTo>
                    <a:lnTo>
                      <a:pt x="70220" y="83869"/>
                    </a:lnTo>
                    <a:lnTo>
                      <a:pt x="72337" y="81403"/>
                    </a:lnTo>
                    <a:lnTo>
                      <a:pt x="74808" y="79641"/>
                    </a:lnTo>
                    <a:lnTo>
                      <a:pt x="76572" y="77174"/>
                    </a:lnTo>
                    <a:lnTo>
                      <a:pt x="78689" y="74707"/>
                    </a:lnTo>
                    <a:lnTo>
                      <a:pt x="81159" y="72593"/>
                    </a:lnTo>
                    <a:lnTo>
                      <a:pt x="61399" y="37706"/>
                    </a:lnTo>
                    <a:lnTo>
                      <a:pt x="73749" y="28544"/>
                    </a:lnTo>
                    <a:lnTo>
                      <a:pt x="101978" y="57088"/>
                    </a:lnTo>
                    <a:lnTo>
                      <a:pt x="104801" y="55678"/>
                    </a:lnTo>
                    <a:lnTo>
                      <a:pt x="107624" y="54268"/>
                    </a:lnTo>
                    <a:lnTo>
                      <a:pt x="110447" y="52859"/>
                    </a:lnTo>
                    <a:lnTo>
                      <a:pt x="113270" y="51097"/>
                    </a:lnTo>
                    <a:lnTo>
                      <a:pt x="116093" y="50040"/>
                    </a:lnTo>
                    <a:lnTo>
                      <a:pt x="118916" y="48630"/>
                    </a:lnTo>
                    <a:lnTo>
                      <a:pt x="122092" y="47573"/>
                    </a:lnTo>
                    <a:lnTo>
                      <a:pt x="124914" y="46163"/>
                    </a:lnTo>
                    <a:lnTo>
                      <a:pt x="119622" y="6343"/>
                    </a:lnTo>
                    <a:lnTo>
                      <a:pt x="135148" y="2819"/>
                    </a:lnTo>
                    <a:lnTo>
                      <a:pt x="149968" y="40173"/>
                    </a:lnTo>
                    <a:lnTo>
                      <a:pt x="153144" y="39820"/>
                    </a:lnTo>
                    <a:lnTo>
                      <a:pt x="155967" y="39468"/>
                    </a:lnTo>
                    <a:lnTo>
                      <a:pt x="159142" y="39116"/>
                    </a:lnTo>
                    <a:lnTo>
                      <a:pt x="162318" y="38411"/>
                    </a:lnTo>
                    <a:lnTo>
                      <a:pt x="165847" y="38411"/>
                    </a:lnTo>
                    <a:lnTo>
                      <a:pt x="169023" y="38411"/>
                    </a:lnTo>
                    <a:lnTo>
                      <a:pt x="172198" y="38411"/>
                    </a:lnTo>
                    <a:lnTo>
                      <a:pt x="175374" y="384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875" tIns="60925" rIns="121875" bIns="60925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399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52" name="Google Shape;16552;p113"/>
              <p:cNvSpPr/>
              <p:nvPr/>
            </p:nvSpPr>
            <p:spPr>
              <a:xfrm>
                <a:off x="8132578" y="3090787"/>
                <a:ext cx="403136" cy="398203"/>
              </a:xfrm>
              <a:custGeom>
                <a:avLst/>
                <a:gdLst/>
                <a:ahLst/>
                <a:cxnLst/>
                <a:rect l="l" t="t" r="r" b="b"/>
                <a:pathLst>
                  <a:path w="403136" h="398203" extrusionOk="0">
                    <a:moveTo>
                      <a:pt x="201831" y="59258"/>
                    </a:moveTo>
                    <a:lnTo>
                      <a:pt x="187364" y="59963"/>
                    </a:lnTo>
                    <a:lnTo>
                      <a:pt x="173250" y="62080"/>
                    </a:lnTo>
                    <a:lnTo>
                      <a:pt x="159136" y="65960"/>
                    </a:lnTo>
                    <a:lnTo>
                      <a:pt x="146434" y="70545"/>
                    </a:lnTo>
                    <a:lnTo>
                      <a:pt x="133731" y="76894"/>
                    </a:lnTo>
                    <a:lnTo>
                      <a:pt x="122087" y="83596"/>
                    </a:lnTo>
                    <a:lnTo>
                      <a:pt x="110443" y="92061"/>
                    </a:lnTo>
                    <a:lnTo>
                      <a:pt x="100210" y="101232"/>
                    </a:lnTo>
                    <a:lnTo>
                      <a:pt x="91389" y="111461"/>
                    </a:lnTo>
                    <a:lnTo>
                      <a:pt x="82920" y="122395"/>
                    </a:lnTo>
                    <a:lnTo>
                      <a:pt x="75863" y="134035"/>
                    </a:lnTo>
                    <a:lnTo>
                      <a:pt x="69865" y="146733"/>
                    </a:lnTo>
                    <a:lnTo>
                      <a:pt x="64925" y="159784"/>
                    </a:lnTo>
                    <a:lnTo>
                      <a:pt x="61396" y="173540"/>
                    </a:lnTo>
                    <a:lnTo>
                      <a:pt x="59279" y="187649"/>
                    </a:lnTo>
                    <a:lnTo>
                      <a:pt x="58574" y="202464"/>
                    </a:lnTo>
                    <a:lnTo>
                      <a:pt x="58926" y="213398"/>
                    </a:lnTo>
                    <a:lnTo>
                      <a:pt x="59985" y="223980"/>
                    </a:lnTo>
                    <a:lnTo>
                      <a:pt x="62102" y="234209"/>
                    </a:lnTo>
                    <a:lnTo>
                      <a:pt x="64925" y="244438"/>
                    </a:lnTo>
                    <a:lnTo>
                      <a:pt x="68101" y="254667"/>
                    </a:lnTo>
                    <a:lnTo>
                      <a:pt x="72688" y="264191"/>
                    </a:lnTo>
                    <a:lnTo>
                      <a:pt x="77628" y="273361"/>
                    </a:lnTo>
                    <a:lnTo>
                      <a:pt x="82920" y="281827"/>
                    </a:lnTo>
                    <a:lnTo>
                      <a:pt x="88919" y="290292"/>
                    </a:lnTo>
                    <a:lnTo>
                      <a:pt x="95976" y="298052"/>
                    </a:lnTo>
                    <a:lnTo>
                      <a:pt x="102680" y="305812"/>
                    </a:lnTo>
                    <a:lnTo>
                      <a:pt x="110443" y="312514"/>
                    </a:lnTo>
                    <a:lnTo>
                      <a:pt x="118558" y="318863"/>
                    </a:lnTo>
                    <a:lnTo>
                      <a:pt x="127732" y="324506"/>
                    </a:lnTo>
                    <a:lnTo>
                      <a:pt x="136554" y="329445"/>
                    </a:lnTo>
                    <a:lnTo>
                      <a:pt x="145728" y="334030"/>
                    </a:lnTo>
                    <a:lnTo>
                      <a:pt x="145687" y="334128"/>
                    </a:lnTo>
                    <a:lnTo>
                      <a:pt x="152210" y="336534"/>
                    </a:lnTo>
                    <a:lnTo>
                      <a:pt x="158544" y="338649"/>
                    </a:lnTo>
                    <a:lnTo>
                      <a:pt x="165583" y="340763"/>
                    </a:lnTo>
                    <a:lnTo>
                      <a:pt x="172270" y="342525"/>
                    </a:lnTo>
                    <a:lnTo>
                      <a:pt x="179660" y="343582"/>
                    </a:lnTo>
                    <a:lnTo>
                      <a:pt x="187051" y="344640"/>
                    </a:lnTo>
                    <a:lnTo>
                      <a:pt x="194441" y="345344"/>
                    </a:lnTo>
                    <a:lnTo>
                      <a:pt x="201480" y="345344"/>
                    </a:lnTo>
                    <a:lnTo>
                      <a:pt x="216261" y="344640"/>
                    </a:lnTo>
                    <a:lnTo>
                      <a:pt x="230338" y="342525"/>
                    </a:lnTo>
                    <a:lnTo>
                      <a:pt x="244064" y="338649"/>
                    </a:lnTo>
                    <a:lnTo>
                      <a:pt x="257085" y="334068"/>
                    </a:lnTo>
                    <a:lnTo>
                      <a:pt x="269754" y="327725"/>
                    </a:lnTo>
                    <a:lnTo>
                      <a:pt x="281368" y="321029"/>
                    </a:lnTo>
                    <a:lnTo>
                      <a:pt x="292278" y="312572"/>
                    </a:lnTo>
                    <a:lnTo>
                      <a:pt x="302484" y="303410"/>
                    </a:lnTo>
                    <a:lnTo>
                      <a:pt x="311282" y="293190"/>
                    </a:lnTo>
                    <a:lnTo>
                      <a:pt x="320080" y="282266"/>
                    </a:lnTo>
                    <a:lnTo>
                      <a:pt x="326767" y="270637"/>
                    </a:lnTo>
                    <a:lnTo>
                      <a:pt x="333102" y="257951"/>
                    </a:lnTo>
                    <a:lnTo>
                      <a:pt x="337677" y="244912"/>
                    </a:lnTo>
                    <a:lnTo>
                      <a:pt x="341548" y="231169"/>
                    </a:lnTo>
                    <a:lnTo>
                      <a:pt x="343308" y="217073"/>
                    </a:lnTo>
                    <a:lnTo>
                      <a:pt x="344364" y="202625"/>
                    </a:lnTo>
                    <a:lnTo>
                      <a:pt x="344012" y="191349"/>
                    </a:lnTo>
                    <a:lnTo>
                      <a:pt x="342604" y="180425"/>
                    </a:lnTo>
                    <a:lnTo>
                      <a:pt x="340492" y="169853"/>
                    </a:lnTo>
                    <a:lnTo>
                      <a:pt x="337677" y="159986"/>
                    </a:lnTo>
                    <a:lnTo>
                      <a:pt x="334510" y="150119"/>
                    </a:lnTo>
                    <a:lnTo>
                      <a:pt x="329934" y="140252"/>
                    </a:lnTo>
                    <a:lnTo>
                      <a:pt x="325711" y="131442"/>
                    </a:lnTo>
                    <a:lnTo>
                      <a:pt x="320080" y="122632"/>
                    </a:lnTo>
                    <a:lnTo>
                      <a:pt x="313746" y="114527"/>
                    </a:lnTo>
                    <a:lnTo>
                      <a:pt x="307411" y="106422"/>
                    </a:lnTo>
                    <a:lnTo>
                      <a:pt x="300020" y="99022"/>
                    </a:lnTo>
                    <a:lnTo>
                      <a:pt x="292278" y="91974"/>
                    </a:lnTo>
                    <a:lnTo>
                      <a:pt x="284183" y="85983"/>
                    </a:lnTo>
                    <a:lnTo>
                      <a:pt x="275737" y="80345"/>
                    </a:lnTo>
                    <a:lnTo>
                      <a:pt x="266587" y="75412"/>
                    </a:lnTo>
                    <a:lnTo>
                      <a:pt x="257085" y="70831"/>
                    </a:lnTo>
                    <a:lnTo>
                      <a:pt x="257261" y="70421"/>
                    </a:lnTo>
                    <a:lnTo>
                      <a:pt x="251230" y="68076"/>
                    </a:lnTo>
                    <a:lnTo>
                      <a:pt x="244526" y="65960"/>
                    </a:lnTo>
                    <a:lnTo>
                      <a:pt x="237822" y="63843"/>
                    </a:lnTo>
                    <a:lnTo>
                      <a:pt x="230765" y="62080"/>
                    </a:lnTo>
                    <a:lnTo>
                      <a:pt x="223355" y="61021"/>
                    </a:lnTo>
                    <a:lnTo>
                      <a:pt x="216651" y="59963"/>
                    </a:lnTo>
                    <a:lnTo>
                      <a:pt x="209241" y="59258"/>
                    </a:lnTo>
                    <a:close/>
                    <a:moveTo>
                      <a:pt x="172545" y="0"/>
                    </a:moveTo>
                    <a:lnTo>
                      <a:pt x="185247" y="26807"/>
                    </a:lnTo>
                    <a:lnTo>
                      <a:pt x="189834" y="26454"/>
                    </a:lnTo>
                    <a:lnTo>
                      <a:pt x="194069" y="26102"/>
                    </a:lnTo>
                    <a:lnTo>
                      <a:pt x="198303" y="26102"/>
                    </a:lnTo>
                    <a:lnTo>
                      <a:pt x="202890" y="26102"/>
                    </a:lnTo>
                    <a:lnTo>
                      <a:pt x="206771" y="26102"/>
                    </a:lnTo>
                    <a:lnTo>
                      <a:pt x="211358" y="26454"/>
                    </a:lnTo>
                    <a:lnTo>
                      <a:pt x="215240" y="26454"/>
                    </a:lnTo>
                    <a:lnTo>
                      <a:pt x="219827" y="26807"/>
                    </a:lnTo>
                    <a:lnTo>
                      <a:pt x="232882" y="1058"/>
                    </a:lnTo>
                    <a:lnTo>
                      <a:pt x="253700" y="5291"/>
                    </a:lnTo>
                    <a:lnTo>
                      <a:pt x="253700" y="33862"/>
                    </a:lnTo>
                    <a:lnTo>
                      <a:pt x="255465" y="34567"/>
                    </a:lnTo>
                    <a:lnTo>
                      <a:pt x="257934" y="35273"/>
                    </a:lnTo>
                    <a:lnTo>
                      <a:pt x="260051" y="35978"/>
                    </a:lnTo>
                    <a:lnTo>
                      <a:pt x="262169" y="37036"/>
                    </a:lnTo>
                    <a:lnTo>
                      <a:pt x="264286" y="37742"/>
                    </a:lnTo>
                    <a:lnTo>
                      <a:pt x="266403" y="38447"/>
                    </a:lnTo>
                    <a:lnTo>
                      <a:pt x="268520" y="39505"/>
                    </a:lnTo>
                    <a:lnTo>
                      <a:pt x="270637" y="40211"/>
                    </a:lnTo>
                    <a:lnTo>
                      <a:pt x="270452" y="40640"/>
                    </a:lnTo>
                    <a:lnTo>
                      <a:pt x="272218" y="41230"/>
                    </a:lnTo>
                    <a:lnTo>
                      <a:pt x="273625" y="42287"/>
                    </a:lnTo>
                    <a:lnTo>
                      <a:pt x="275737" y="42992"/>
                    </a:lnTo>
                    <a:lnTo>
                      <a:pt x="277497" y="43696"/>
                    </a:lnTo>
                    <a:lnTo>
                      <a:pt x="279608" y="44754"/>
                    </a:lnTo>
                    <a:lnTo>
                      <a:pt x="281016" y="45811"/>
                    </a:lnTo>
                    <a:lnTo>
                      <a:pt x="283128" y="46516"/>
                    </a:lnTo>
                    <a:lnTo>
                      <a:pt x="284535" y="47573"/>
                    </a:lnTo>
                    <a:lnTo>
                      <a:pt x="305651" y="28191"/>
                    </a:lnTo>
                    <a:lnTo>
                      <a:pt x="323248" y="39820"/>
                    </a:lnTo>
                    <a:lnTo>
                      <a:pt x="313042" y="66954"/>
                    </a:lnTo>
                    <a:lnTo>
                      <a:pt x="316209" y="69773"/>
                    </a:lnTo>
                    <a:lnTo>
                      <a:pt x="319728" y="72593"/>
                    </a:lnTo>
                    <a:lnTo>
                      <a:pt x="322544" y="75412"/>
                    </a:lnTo>
                    <a:lnTo>
                      <a:pt x="325711" y="78231"/>
                    </a:lnTo>
                    <a:lnTo>
                      <a:pt x="328527" y="81402"/>
                    </a:lnTo>
                    <a:lnTo>
                      <a:pt x="331342" y="84926"/>
                    </a:lnTo>
                    <a:lnTo>
                      <a:pt x="334158" y="88098"/>
                    </a:lnTo>
                    <a:lnTo>
                      <a:pt x="336973" y="91269"/>
                    </a:lnTo>
                    <a:lnTo>
                      <a:pt x="364072" y="81050"/>
                    </a:lnTo>
                    <a:lnTo>
                      <a:pt x="375333" y="98670"/>
                    </a:lnTo>
                    <a:lnTo>
                      <a:pt x="355977" y="120166"/>
                    </a:lnTo>
                    <a:lnTo>
                      <a:pt x="357737" y="123689"/>
                    </a:lnTo>
                    <a:lnTo>
                      <a:pt x="359849" y="127918"/>
                    </a:lnTo>
                    <a:lnTo>
                      <a:pt x="361256" y="131794"/>
                    </a:lnTo>
                    <a:lnTo>
                      <a:pt x="363016" y="135318"/>
                    </a:lnTo>
                    <a:lnTo>
                      <a:pt x="364424" y="139547"/>
                    </a:lnTo>
                    <a:lnTo>
                      <a:pt x="365831" y="143776"/>
                    </a:lnTo>
                    <a:lnTo>
                      <a:pt x="367239" y="147652"/>
                    </a:lnTo>
                    <a:lnTo>
                      <a:pt x="368647" y="151881"/>
                    </a:lnTo>
                    <a:lnTo>
                      <a:pt x="398913" y="152233"/>
                    </a:lnTo>
                    <a:lnTo>
                      <a:pt x="403136" y="172672"/>
                    </a:lnTo>
                    <a:lnTo>
                      <a:pt x="374630" y="185358"/>
                    </a:lnTo>
                    <a:lnTo>
                      <a:pt x="375333" y="194168"/>
                    </a:lnTo>
                    <a:lnTo>
                      <a:pt x="375333" y="202978"/>
                    </a:lnTo>
                    <a:lnTo>
                      <a:pt x="374982" y="211435"/>
                    </a:lnTo>
                    <a:lnTo>
                      <a:pt x="374278" y="219540"/>
                    </a:lnTo>
                    <a:lnTo>
                      <a:pt x="400321" y="231169"/>
                    </a:lnTo>
                    <a:lnTo>
                      <a:pt x="396097" y="251608"/>
                    </a:lnTo>
                    <a:lnTo>
                      <a:pt x="367943" y="253017"/>
                    </a:lnTo>
                    <a:lnTo>
                      <a:pt x="366535" y="257246"/>
                    </a:lnTo>
                    <a:lnTo>
                      <a:pt x="365127" y="260770"/>
                    </a:lnTo>
                    <a:lnTo>
                      <a:pt x="363720" y="264999"/>
                    </a:lnTo>
                    <a:lnTo>
                      <a:pt x="361960" y="268875"/>
                    </a:lnTo>
                    <a:lnTo>
                      <a:pt x="360552" y="273104"/>
                    </a:lnTo>
                    <a:lnTo>
                      <a:pt x="358441" y="276628"/>
                    </a:lnTo>
                    <a:lnTo>
                      <a:pt x="356681" y="280856"/>
                    </a:lnTo>
                    <a:lnTo>
                      <a:pt x="354921" y="284380"/>
                    </a:lnTo>
                    <a:lnTo>
                      <a:pt x="372166" y="304819"/>
                    </a:lnTo>
                    <a:lnTo>
                      <a:pt x="360904" y="322086"/>
                    </a:lnTo>
                    <a:lnTo>
                      <a:pt x="335213" y="312924"/>
                    </a:lnTo>
                    <a:lnTo>
                      <a:pt x="332398" y="316096"/>
                    </a:lnTo>
                    <a:lnTo>
                      <a:pt x="329582" y="319267"/>
                    </a:lnTo>
                    <a:lnTo>
                      <a:pt x="326767" y="322086"/>
                    </a:lnTo>
                    <a:lnTo>
                      <a:pt x="323952" y="325258"/>
                    </a:lnTo>
                    <a:lnTo>
                      <a:pt x="320784" y="328429"/>
                    </a:lnTo>
                    <a:lnTo>
                      <a:pt x="317617" y="331249"/>
                    </a:lnTo>
                    <a:lnTo>
                      <a:pt x="314449" y="334068"/>
                    </a:lnTo>
                    <a:lnTo>
                      <a:pt x="310930" y="336887"/>
                    </a:lnTo>
                    <a:lnTo>
                      <a:pt x="321136" y="364373"/>
                    </a:lnTo>
                    <a:lnTo>
                      <a:pt x="303892" y="375650"/>
                    </a:lnTo>
                    <a:lnTo>
                      <a:pt x="282424" y="355564"/>
                    </a:lnTo>
                    <a:lnTo>
                      <a:pt x="278553" y="357326"/>
                    </a:lnTo>
                    <a:lnTo>
                      <a:pt x="275033" y="359088"/>
                    </a:lnTo>
                    <a:lnTo>
                      <a:pt x="270810" y="361202"/>
                    </a:lnTo>
                    <a:lnTo>
                      <a:pt x="267291" y="362612"/>
                    </a:lnTo>
                    <a:lnTo>
                      <a:pt x="263068" y="364373"/>
                    </a:lnTo>
                    <a:lnTo>
                      <a:pt x="259196" y="365431"/>
                    </a:lnTo>
                    <a:lnTo>
                      <a:pt x="254973" y="367193"/>
                    </a:lnTo>
                    <a:lnTo>
                      <a:pt x="251102" y="368602"/>
                    </a:lnTo>
                    <a:lnTo>
                      <a:pt x="247935" y="393270"/>
                    </a:lnTo>
                    <a:lnTo>
                      <a:pt x="227523" y="397146"/>
                    </a:lnTo>
                    <a:lnTo>
                      <a:pt x="216965" y="374945"/>
                    </a:lnTo>
                    <a:lnTo>
                      <a:pt x="213094" y="375298"/>
                    </a:lnTo>
                    <a:lnTo>
                      <a:pt x="208519" y="375650"/>
                    </a:lnTo>
                    <a:lnTo>
                      <a:pt x="204295" y="375650"/>
                    </a:lnTo>
                    <a:lnTo>
                      <a:pt x="200424" y="375650"/>
                    </a:lnTo>
                    <a:lnTo>
                      <a:pt x="195849" y="375650"/>
                    </a:lnTo>
                    <a:lnTo>
                      <a:pt x="191978" y="375298"/>
                    </a:lnTo>
                    <a:lnTo>
                      <a:pt x="187403" y="375298"/>
                    </a:lnTo>
                    <a:lnTo>
                      <a:pt x="183531" y="374945"/>
                    </a:lnTo>
                    <a:lnTo>
                      <a:pt x="171214" y="398203"/>
                    </a:lnTo>
                    <a:lnTo>
                      <a:pt x="150802" y="393974"/>
                    </a:lnTo>
                    <a:lnTo>
                      <a:pt x="149746" y="367897"/>
                    </a:lnTo>
                    <a:lnTo>
                      <a:pt x="147635" y="367193"/>
                    </a:lnTo>
                    <a:lnTo>
                      <a:pt x="145523" y="366488"/>
                    </a:lnTo>
                    <a:lnTo>
                      <a:pt x="143763" y="366135"/>
                    </a:lnTo>
                    <a:lnTo>
                      <a:pt x="142004" y="365078"/>
                    </a:lnTo>
                    <a:lnTo>
                      <a:pt x="139892" y="364373"/>
                    </a:lnTo>
                    <a:lnTo>
                      <a:pt x="138132" y="363669"/>
                    </a:lnTo>
                    <a:lnTo>
                      <a:pt x="136021" y="362612"/>
                    </a:lnTo>
                    <a:lnTo>
                      <a:pt x="133909" y="361907"/>
                    </a:lnTo>
                    <a:lnTo>
                      <a:pt x="133935" y="361845"/>
                    </a:lnTo>
                    <a:lnTo>
                      <a:pt x="131967" y="361190"/>
                    </a:lnTo>
                    <a:lnTo>
                      <a:pt x="130202" y="360132"/>
                    </a:lnTo>
                    <a:lnTo>
                      <a:pt x="128085" y="359426"/>
                    </a:lnTo>
                    <a:lnTo>
                      <a:pt x="126321" y="358721"/>
                    </a:lnTo>
                    <a:lnTo>
                      <a:pt x="124204" y="357310"/>
                    </a:lnTo>
                    <a:lnTo>
                      <a:pt x="122440" y="356604"/>
                    </a:lnTo>
                    <a:lnTo>
                      <a:pt x="120675" y="355899"/>
                    </a:lnTo>
                    <a:lnTo>
                      <a:pt x="118558" y="354488"/>
                    </a:lnTo>
                    <a:lnTo>
                      <a:pt x="96682" y="373535"/>
                    </a:lnTo>
                    <a:lnTo>
                      <a:pt x="79745" y="361895"/>
                    </a:lnTo>
                    <a:lnTo>
                      <a:pt x="89977" y="335441"/>
                    </a:lnTo>
                    <a:lnTo>
                      <a:pt x="86449" y="332619"/>
                    </a:lnTo>
                    <a:lnTo>
                      <a:pt x="83273" y="329797"/>
                    </a:lnTo>
                    <a:lnTo>
                      <a:pt x="80450" y="326976"/>
                    </a:lnTo>
                    <a:lnTo>
                      <a:pt x="77275" y="324154"/>
                    </a:lnTo>
                    <a:lnTo>
                      <a:pt x="74452" y="320979"/>
                    </a:lnTo>
                    <a:lnTo>
                      <a:pt x="71629" y="318157"/>
                    </a:lnTo>
                    <a:lnTo>
                      <a:pt x="68806" y="314983"/>
                    </a:lnTo>
                    <a:lnTo>
                      <a:pt x="65983" y="311456"/>
                    </a:lnTo>
                    <a:lnTo>
                      <a:pt x="39520" y="320627"/>
                    </a:lnTo>
                    <a:lnTo>
                      <a:pt x="27876" y="302990"/>
                    </a:lnTo>
                    <a:lnTo>
                      <a:pt x="46577" y="282885"/>
                    </a:lnTo>
                    <a:lnTo>
                      <a:pt x="44812" y="279005"/>
                    </a:lnTo>
                    <a:lnTo>
                      <a:pt x="43048" y="275125"/>
                    </a:lnTo>
                    <a:lnTo>
                      <a:pt x="41284" y="271245"/>
                    </a:lnTo>
                    <a:lnTo>
                      <a:pt x="39872" y="267365"/>
                    </a:lnTo>
                    <a:lnTo>
                      <a:pt x="38108" y="263132"/>
                    </a:lnTo>
                    <a:lnTo>
                      <a:pt x="36697" y="259252"/>
                    </a:lnTo>
                    <a:lnTo>
                      <a:pt x="35285" y="255020"/>
                    </a:lnTo>
                    <a:lnTo>
                      <a:pt x="34227" y="251140"/>
                    </a:lnTo>
                    <a:lnTo>
                      <a:pt x="4234" y="250082"/>
                    </a:lnTo>
                    <a:lnTo>
                      <a:pt x="0" y="229976"/>
                    </a:lnTo>
                    <a:lnTo>
                      <a:pt x="27170" y="217631"/>
                    </a:lnTo>
                    <a:lnTo>
                      <a:pt x="26817" y="209166"/>
                    </a:lnTo>
                    <a:lnTo>
                      <a:pt x="26817" y="200700"/>
                    </a:lnTo>
                    <a:lnTo>
                      <a:pt x="26817" y="192235"/>
                    </a:lnTo>
                    <a:lnTo>
                      <a:pt x="27170" y="183769"/>
                    </a:lnTo>
                    <a:lnTo>
                      <a:pt x="0" y="169661"/>
                    </a:lnTo>
                    <a:lnTo>
                      <a:pt x="4234" y="149203"/>
                    </a:lnTo>
                    <a:lnTo>
                      <a:pt x="34227" y="149908"/>
                    </a:lnTo>
                    <a:lnTo>
                      <a:pt x="35285" y="145675"/>
                    </a:lnTo>
                    <a:lnTo>
                      <a:pt x="37050" y="141795"/>
                    </a:lnTo>
                    <a:lnTo>
                      <a:pt x="38108" y="137563"/>
                    </a:lnTo>
                    <a:lnTo>
                      <a:pt x="39872" y="133683"/>
                    </a:lnTo>
                    <a:lnTo>
                      <a:pt x="41990" y="130155"/>
                    </a:lnTo>
                    <a:lnTo>
                      <a:pt x="43401" y="125923"/>
                    </a:lnTo>
                    <a:lnTo>
                      <a:pt x="45518" y="121690"/>
                    </a:lnTo>
                    <a:lnTo>
                      <a:pt x="47635" y="118163"/>
                    </a:lnTo>
                    <a:lnTo>
                      <a:pt x="25053" y="94530"/>
                    </a:lnTo>
                    <a:lnTo>
                      <a:pt x="37050" y="77599"/>
                    </a:lnTo>
                    <a:lnTo>
                      <a:pt x="66689" y="89592"/>
                    </a:lnTo>
                    <a:lnTo>
                      <a:pt x="69512" y="86418"/>
                    </a:lnTo>
                    <a:lnTo>
                      <a:pt x="72335" y="83243"/>
                    </a:lnTo>
                    <a:lnTo>
                      <a:pt x="75158" y="80069"/>
                    </a:lnTo>
                    <a:lnTo>
                      <a:pt x="78333" y="76894"/>
                    </a:lnTo>
                    <a:lnTo>
                      <a:pt x="81156" y="74072"/>
                    </a:lnTo>
                    <a:lnTo>
                      <a:pt x="84685" y="71250"/>
                    </a:lnTo>
                    <a:lnTo>
                      <a:pt x="87860" y="68076"/>
                    </a:lnTo>
                    <a:lnTo>
                      <a:pt x="91036" y="65254"/>
                    </a:lnTo>
                    <a:lnTo>
                      <a:pt x="78686" y="35978"/>
                    </a:lnTo>
                    <a:lnTo>
                      <a:pt x="96329" y="24338"/>
                    </a:lnTo>
                    <a:lnTo>
                      <a:pt x="119617" y="46207"/>
                    </a:lnTo>
                    <a:lnTo>
                      <a:pt x="123145" y="44443"/>
                    </a:lnTo>
                    <a:lnTo>
                      <a:pt x="127027" y="42680"/>
                    </a:lnTo>
                    <a:lnTo>
                      <a:pt x="131261" y="40563"/>
                    </a:lnTo>
                    <a:lnTo>
                      <a:pt x="134789" y="39153"/>
                    </a:lnTo>
                    <a:lnTo>
                      <a:pt x="139024" y="37389"/>
                    </a:lnTo>
                    <a:lnTo>
                      <a:pt x="142905" y="35978"/>
                    </a:lnTo>
                    <a:lnTo>
                      <a:pt x="147492" y="34567"/>
                    </a:lnTo>
                    <a:lnTo>
                      <a:pt x="151726" y="33156"/>
                    </a:lnTo>
                    <a:lnTo>
                      <a:pt x="152079" y="388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875" tIns="60925" rIns="121875" bIns="60925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399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53" name="Google Shape;16553;p113"/>
              <p:cNvSpPr/>
              <p:nvPr/>
            </p:nvSpPr>
            <p:spPr>
              <a:xfrm>
                <a:off x="8265077" y="3220819"/>
                <a:ext cx="138138" cy="13813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399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54" name="Google Shape;16554;p113"/>
              <p:cNvSpPr/>
              <p:nvPr/>
            </p:nvSpPr>
            <p:spPr>
              <a:xfrm>
                <a:off x="8703101" y="3178180"/>
                <a:ext cx="99374" cy="9937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399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55" name="Google Shape;16555;p113"/>
              <p:cNvSpPr/>
              <p:nvPr/>
            </p:nvSpPr>
            <p:spPr>
              <a:xfrm>
                <a:off x="8561087" y="3432254"/>
                <a:ext cx="78936" cy="7893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399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6556" name="Google Shape;16556;p113"/>
          <p:cNvSpPr txBox="1"/>
          <p:nvPr/>
        </p:nvSpPr>
        <p:spPr>
          <a:xfrm>
            <a:off x="10566400" y="1845734"/>
            <a:ext cx="1001155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16557" name="Google Shape;16557;p113"/>
          <p:cNvSpPr txBox="1"/>
          <p:nvPr/>
        </p:nvSpPr>
        <p:spPr>
          <a:xfrm>
            <a:off x="3962400" y="4631267"/>
            <a:ext cx="1001155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Email</a:t>
            </a:r>
            <a:endParaRPr/>
          </a:p>
        </p:txBody>
      </p:sp>
      <p:sp>
        <p:nvSpPr>
          <p:cNvPr id="16558" name="Google Shape;16558;p113"/>
          <p:cNvSpPr txBox="1"/>
          <p:nvPr/>
        </p:nvSpPr>
        <p:spPr>
          <a:xfrm>
            <a:off x="6163733" y="4631267"/>
            <a:ext cx="1272088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Virtual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Deployment</a:t>
            </a:r>
            <a:endParaRPr/>
          </a:p>
        </p:txBody>
      </p:sp>
      <p:sp>
        <p:nvSpPr>
          <p:cNvPr id="16559" name="Google Shape;16559;p113"/>
          <p:cNvSpPr txBox="1"/>
          <p:nvPr/>
        </p:nvSpPr>
        <p:spPr>
          <a:xfrm>
            <a:off x="7416800" y="4631267"/>
            <a:ext cx="1001155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Cloud Based</a:t>
            </a:r>
            <a:endParaRPr/>
          </a:p>
        </p:txBody>
      </p:sp>
      <p:sp>
        <p:nvSpPr>
          <p:cNvPr id="16560" name="Google Shape;16560;p113"/>
          <p:cNvSpPr txBox="1"/>
          <p:nvPr/>
        </p:nvSpPr>
        <p:spPr>
          <a:xfrm>
            <a:off x="8494629" y="4649377"/>
            <a:ext cx="1153279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Cloud Based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</p:txBody>
      </p:sp>
      <p:sp>
        <p:nvSpPr>
          <p:cNvPr id="16561" name="Google Shape;16561;p113"/>
          <p:cNvSpPr txBox="1"/>
          <p:nvPr/>
        </p:nvSpPr>
        <p:spPr>
          <a:xfrm>
            <a:off x="1771184" y="5969001"/>
            <a:ext cx="1217112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Trustsec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62" name="Google Shape;16562;p113"/>
          <p:cNvSpPr txBox="1"/>
          <p:nvPr/>
        </p:nvSpPr>
        <p:spPr>
          <a:xfrm>
            <a:off x="3091984" y="5969000"/>
            <a:ext cx="1217112" cy="4001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Retrospective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16563" name="Google Shape;16563;p113"/>
          <p:cNvSpPr/>
          <p:nvPr/>
        </p:nvSpPr>
        <p:spPr>
          <a:xfrm>
            <a:off x="7583749" y="4200493"/>
            <a:ext cx="675889" cy="418712"/>
          </a:xfrm>
          <a:custGeom>
            <a:avLst/>
            <a:gdLst/>
            <a:ahLst/>
            <a:cxnLst/>
            <a:rect l="l" t="t" r="r" b="b"/>
            <a:pathLst>
              <a:path w="432" h="268" extrusionOk="0">
                <a:moveTo>
                  <a:pt x="361" y="121"/>
                </a:moveTo>
                <a:cubicBezTo>
                  <a:pt x="363" y="113"/>
                  <a:pt x="364" y="104"/>
                  <a:pt x="364" y="96"/>
                </a:cubicBezTo>
                <a:cubicBezTo>
                  <a:pt x="364" y="43"/>
                  <a:pt x="321" y="0"/>
                  <a:pt x="268" y="0"/>
                </a:cubicBezTo>
                <a:cubicBezTo>
                  <a:pt x="224" y="0"/>
                  <a:pt x="186" y="30"/>
                  <a:pt x="175" y="71"/>
                </a:cubicBezTo>
                <a:cubicBezTo>
                  <a:pt x="164" y="65"/>
                  <a:pt x="151" y="62"/>
                  <a:pt x="138" y="62"/>
                </a:cubicBezTo>
                <a:cubicBezTo>
                  <a:pt x="92" y="62"/>
                  <a:pt x="54" y="100"/>
                  <a:pt x="54" y="146"/>
                </a:cubicBezTo>
                <a:cubicBezTo>
                  <a:pt x="54" y="149"/>
                  <a:pt x="54" y="153"/>
                  <a:pt x="55" y="156"/>
                </a:cubicBezTo>
                <a:cubicBezTo>
                  <a:pt x="54" y="156"/>
                  <a:pt x="54" y="156"/>
                  <a:pt x="54" y="156"/>
                </a:cubicBezTo>
                <a:cubicBezTo>
                  <a:pt x="24" y="156"/>
                  <a:pt x="0" y="182"/>
                  <a:pt x="0" y="212"/>
                </a:cubicBezTo>
                <a:cubicBezTo>
                  <a:pt x="0" y="242"/>
                  <a:pt x="24" y="268"/>
                  <a:pt x="54" y="268"/>
                </a:cubicBezTo>
                <a:cubicBezTo>
                  <a:pt x="360" y="268"/>
                  <a:pt x="360" y="268"/>
                  <a:pt x="360" y="268"/>
                </a:cubicBezTo>
                <a:cubicBezTo>
                  <a:pt x="400" y="268"/>
                  <a:pt x="432" y="234"/>
                  <a:pt x="432" y="194"/>
                </a:cubicBezTo>
                <a:cubicBezTo>
                  <a:pt x="432" y="155"/>
                  <a:pt x="400" y="121"/>
                  <a:pt x="361" y="12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850" tIns="60925" rIns="121850" bIns="60925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64" name="Google Shape;16564;p113"/>
          <p:cNvSpPr/>
          <p:nvPr/>
        </p:nvSpPr>
        <p:spPr>
          <a:xfrm>
            <a:off x="10808381" y="1445415"/>
            <a:ext cx="523748" cy="369493"/>
          </a:xfrm>
          <a:custGeom>
            <a:avLst/>
            <a:gdLst/>
            <a:ahLst/>
            <a:cxnLst/>
            <a:rect l="l" t="t" r="r" b="b"/>
            <a:pathLst>
              <a:path w="224" h="158" extrusionOk="0">
                <a:moveTo>
                  <a:pt x="39" y="158"/>
                </a:moveTo>
                <a:cubicBezTo>
                  <a:pt x="61" y="158"/>
                  <a:pt x="84" y="158"/>
                  <a:pt x="106" y="158"/>
                </a:cubicBezTo>
                <a:cubicBezTo>
                  <a:pt x="106" y="148"/>
                  <a:pt x="106" y="138"/>
                  <a:pt x="106" y="128"/>
                </a:cubicBezTo>
                <a:cubicBezTo>
                  <a:pt x="84" y="128"/>
                  <a:pt x="61" y="128"/>
                  <a:pt x="39" y="128"/>
                </a:cubicBezTo>
                <a:cubicBezTo>
                  <a:pt x="39" y="138"/>
                  <a:pt x="39" y="148"/>
                  <a:pt x="39" y="158"/>
                </a:cubicBezTo>
                <a:close/>
                <a:moveTo>
                  <a:pt x="118" y="158"/>
                </a:moveTo>
                <a:cubicBezTo>
                  <a:pt x="140" y="158"/>
                  <a:pt x="163" y="158"/>
                  <a:pt x="185" y="158"/>
                </a:cubicBezTo>
                <a:cubicBezTo>
                  <a:pt x="185" y="148"/>
                  <a:pt x="185" y="138"/>
                  <a:pt x="185" y="128"/>
                </a:cubicBezTo>
                <a:cubicBezTo>
                  <a:pt x="163" y="128"/>
                  <a:pt x="140" y="128"/>
                  <a:pt x="118" y="128"/>
                </a:cubicBezTo>
                <a:cubicBezTo>
                  <a:pt x="118" y="138"/>
                  <a:pt x="118" y="148"/>
                  <a:pt x="118" y="158"/>
                </a:cubicBezTo>
                <a:close/>
                <a:moveTo>
                  <a:pt x="0" y="115"/>
                </a:moveTo>
                <a:cubicBezTo>
                  <a:pt x="22" y="115"/>
                  <a:pt x="44" y="115"/>
                  <a:pt x="67" y="115"/>
                </a:cubicBezTo>
                <a:cubicBezTo>
                  <a:pt x="67" y="105"/>
                  <a:pt x="67" y="95"/>
                  <a:pt x="67" y="85"/>
                </a:cubicBezTo>
                <a:cubicBezTo>
                  <a:pt x="44" y="85"/>
                  <a:pt x="22" y="85"/>
                  <a:pt x="0" y="85"/>
                </a:cubicBezTo>
                <a:cubicBezTo>
                  <a:pt x="0" y="95"/>
                  <a:pt x="0" y="105"/>
                  <a:pt x="0" y="115"/>
                </a:cubicBezTo>
                <a:close/>
                <a:moveTo>
                  <a:pt x="78" y="115"/>
                </a:moveTo>
                <a:cubicBezTo>
                  <a:pt x="101" y="115"/>
                  <a:pt x="123" y="115"/>
                  <a:pt x="145" y="115"/>
                </a:cubicBezTo>
                <a:cubicBezTo>
                  <a:pt x="145" y="105"/>
                  <a:pt x="145" y="95"/>
                  <a:pt x="145" y="85"/>
                </a:cubicBezTo>
                <a:cubicBezTo>
                  <a:pt x="123" y="85"/>
                  <a:pt x="101" y="85"/>
                  <a:pt x="78" y="85"/>
                </a:cubicBezTo>
                <a:cubicBezTo>
                  <a:pt x="78" y="95"/>
                  <a:pt x="78" y="105"/>
                  <a:pt x="78" y="115"/>
                </a:cubicBezTo>
                <a:close/>
                <a:moveTo>
                  <a:pt x="157" y="115"/>
                </a:moveTo>
                <a:cubicBezTo>
                  <a:pt x="180" y="115"/>
                  <a:pt x="202" y="115"/>
                  <a:pt x="224" y="115"/>
                </a:cubicBezTo>
                <a:cubicBezTo>
                  <a:pt x="224" y="105"/>
                  <a:pt x="224" y="95"/>
                  <a:pt x="224" y="85"/>
                </a:cubicBezTo>
                <a:cubicBezTo>
                  <a:pt x="202" y="85"/>
                  <a:pt x="180" y="85"/>
                  <a:pt x="157" y="85"/>
                </a:cubicBezTo>
                <a:cubicBezTo>
                  <a:pt x="157" y="95"/>
                  <a:pt x="157" y="105"/>
                  <a:pt x="157" y="115"/>
                </a:cubicBezTo>
                <a:close/>
                <a:moveTo>
                  <a:pt x="39" y="73"/>
                </a:moveTo>
                <a:cubicBezTo>
                  <a:pt x="61" y="73"/>
                  <a:pt x="84" y="73"/>
                  <a:pt x="106" y="73"/>
                </a:cubicBezTo>
                <a:cubicBezTo>
                  <a:pt x="106" y="63"/>
                  <a:pt x="106" y="53"/>
                  <a:pt x="106" y="43"/>
                </a:cubicBezTo>
                <a:cubicBezTo>
                  <a:pt x="84" y="43"/>
                  <a:pt x="61" y="43"/>
                  <a:pt x="39" y="43"/>
                </a:cubicBezTo>
                <a:cubicBezTo>
                  <a:pt x="39" y="53"/>
                  <a:pt x="39" y="63"/>
                  <a:pt x="39" y="73"/>
                </a:cubicBezTo>
                <a:close/>
                <a:moveTo>
                  <a:pt x="118" y="73"/>
                </a:moveTo>
                <a:cubicBezTo>
                  <a:pt x="140" y="73"/>
                  <a:pt x="163" y="73"/>
                  <a:pt x="185" y="73"/>
                </a:cubicBezTo>
                <a:cubicBezTo>
                  <a:pt x="185" y="63"/>
                  <a:pt x="185" y="53"/>
                  <a:pt x="185" y="43"/>
                </a:cubicBezTo>
                <a:cubicBezTo>
                  <a:pt x="163" y="43"/>
                  <a:pt x="140" y="43"/>
                  <a:pt x="118" y="43"/>
                </a:cubicBezTo>
                <a:cubicBezTo>
                  <a:pt x="118" y="53"/>
                  <a:pt x="118" y="63"/>
                  <a:pt x="118" y="73"/>
                </a:cubicBezTo>
                <a:close/>
                <a:moveTo>
                  <a:pt x="0" y="30"/>
                </a:moveTo>
                <a:cubicBezTo>
                  <a:pt x="22" y="30"/>
                  <a:pt x="44" y="30"/>
                  <a:pt x="67" y="30"/>
                </a:cubicBezTo>
                <a:cubicBezTo>
                  <a:pt x="67" y="20"/>
                  <a:pt x="67" y="10"/>
                  <a:pt x="67" y="0"/>
                </a:cubicBezTo>
                <a:cubicBezTo>
                  <a:pt x="44" y="0"/>
                  <a:pt x="22" y="0"/>
                  <a:pt x="0" y="0"/>
                </a:cubicBezTo>
                <a:cubicBezTo>
                  <a:pt x="0" y="10"/>
                  <a:pt x="0" y="20"/>
                  <a:pt x="0" y="30"/>
                </a:cubicBezTo>
                <a:close/>
                <a:moveTo>
                  <a:pt x="78" y="30"/>
                </a:moveTo>
                <a:cubicBezTo>
                  <a:pt x="101" y="30"/>
                  <a:pt x="123" y="30"/>
                  <a:pt x="145" y="30"/>
                </a:cubicBezTo>
                <a:cubicBezTo>
                  <a:pt x="145" y="20"/>
                  <a:pt x="145" y="10"/>
                  <a:pt x="145" y="0"/>
                </a:cubicBezTo>
                <a:cubicBezTo>
                  <a:pt x="123" y="0"/>
                  <a:pt x="101" y="0"/>
                  <a:pt x="78" y="0"/>
                </a:cubicBezTo>
                <a:cubicBezTo>
                  <a:pt x="78" y="10"/>
                  <a:pt x="78" y="20"/>
                  <a:pt x="78" y="30"/>
                </a:cubicBezTo>
                <a:close/>
                <a:moveTo>
                  <a:pt x="0" y="158"/>
                </a:moveTo>
                <a:cubicBezTo>
                  <a:pt x="27" y="158"/>
                  <a:pt x="27" y="158"/>
                  <a:pt x="27" y="158"/>
                </a:cubicBezTo>
                <a:cubicBezTo>
                  <a:pt x="27" y="128"/>
                  <a:pt x="27" y="128"/>
                  <a:pt x="27" y="128"/>
                </a:cubicBezTo>
                <a:cubicBezTo>
                  <a:pt x="0" y="128"/>
                  <a:pt x="0" y="128"/>
                  <a:pt x="0" y="128"/>
                </a:cubicBezTo>
                <a:cubicBezTo>
                  <a:pt x="0" y="138"/>
                  <a:pt x="0" y="148"/>
                  <a:pt x="0" y="158"/>
                </a:cubicBezTo>
                <a:close/>
                <a:moveTo>
                  <a:pt x="0" y="73"/>
                </a:moveTo>
                <a:cubicBezTo>
                  <a:pt x="9" y="73"/>
                  <a:pt x="18" y="73"/>
                  <a:pt x="27" y="73"/>
                </a:cubicBezTo>
                <a:cubicBezTo>
                  <a:pt x="27" y="63"/>
                  <a:pt x="27" y="53"/>
                  <a:pt x="27" y="43"/>
                </a:cubicBezTo>
                <a:cubicBezTo>
                  <a:pt x="18" y="43"/>
                  <a:pt x="9" y="43"/>
                  <a:pt x="0" y="43"/>
                </a:cubicBezTo>
                <a:cubicBezTo>
                  <a:pt x="0" y="53"/>
                  <a:pt x="0" y="63"/>
                  <a:pt x="0" y="73"/>
                </a:cubicBezTo>
                <a:close/>
                <a:moveTo>
                  <a:pt x="197" y="158"/>
                </a:moveTo>
                <a:cubicBezTo>
                  <a:pt x="206" y="158"/>
                  <a:pt x="215" y="158"/>
                  <a:pt x="224" y="158"/>
                </a:cubicBezTo>
                <a:cubicBezTo>
                  <a:pt x="224" y="148"/>
                  <a:pt x="224" y="138"/>
                  <a:pt x="224" y="128"/>
                </a:cubicBezTo>
                <a:cubicBezTo>
                  <a:pt x="215" y="128"/>
                  <a:pt x="206" y="128"/>
                  <a:pt x="197" y="128"/>
                </a:cubicBezTo>
                <a:cubicBezTo>
                  <a:pt x="197" y="138"/>
                  <a:pt x="197" y="148"/>
                  <a:pt x="197" y="158"/>
                </a:cubicBezTo>
                <a:close/>
                <a:moveTo>
                  <a:pt x="157" y="30"/>
                </a:moveTo>
                <a:cubicBezTo>
                  <a:pt x="180" y="30"/>
                  <a:pt x="202" y="30"/>
                  <a:pt x="224" y="30"/>
                </a:cubicBezTo>
                <a:cubicBezTo>
                  <a:pt x="224" y="20"/>
                  <a:pt x="224" y="10"/>
                  <a:pt x="224" y="0"/>
                </a:cubicBezTo>
                <a:cubicBezTo>
                  <a:pt x="202" y="0"/>
                  <a:pt x="180" y="0"/>
                  <a:pt x="157" y="0"/>
                </a:cubicBezTo>
                <a:cubicBezTo>
                  <a:pt x="157" y="10"/>
                  <a:pt x="157" y="20"/>
                  <a:pt x="157" y="30"/>
                </a:cubicBezTo>
                <a:close/>
                <a:moveTo>
                  <a:pt x="197" y="73"/>
                </a:moveTo>
                <a:cubicBezTo>
                  <a:pt x="206" y="73"/>
                  <a:pt x="215" y="73"/>
                  <a:pt x="224" y="73"/>
                </a:cubicBezTo>
                <a:cubicBezTo>
                  <a:pt x="224" y="63"/>
                  <a:pt x="224" y="53"/>
                  <a:pt x="224" y="43"/>
                </a:cubicBezTo>
                <a:cubicBezTo>
                  <a:pt x="215" y="43"/>
                  <a:pt x="206" y="43"/>
                  <a:pt x="197" y="43"/>
                </a:cubicBezTo>
                <a:cubicBezTo>
                  <a:pt x="197" y="53"/>
                  <a:pt x="197" y="63"/>
                  <a:pt x="197" y="7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00" tIns="45700" rIns="91400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65" name="Google Shape;16565;p113"/>
          <p:cNvSpPr txBox="1"/>
          <p:nvPr/>
        </p:nvSpPr>
        <p:spPr>
          <a:xfrm>
            <a:off x="4775200" y="3177074"/>
            <a:ext cx="1217112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SIEM</a:t>
            </a:r>
            <a:endParaRPr/>
          </a:p>
        </p:txBody>
      </p:sp>
      <p:sp>
        <p:nvSpPr>
          <p:cNvPr id="16566" name="Google Shape;16566;p113"/>
          <p:cNvSpPr txBox="1"/>
          <p:nvPr/>
        </p:nvSpPr>
        <p:spPr>
          <a:xfrm>
            <a:off x="5181600" y="4631269"/>
            <a:ext cx="1001155" cy="2462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Web</a:t>
            </a:r>
            <a:endParaRPr/>
          </a:p>
        </p:txBody>
      </p:sp>
      <p:sp>
        <p:nvSpPr>
          <p:cNvPr id="16567" name="Google Shape;16567;p113"/>
          <p:cNvSpPr/>
          <p:nvPr/>
        </p:nvSpPr>
        <p:spPr>
          <a:xfrm>
            <a:off x="5424705" y="4128165"/>
            <a:ext cx="496704" cy="496198"/>
          </a:xfrm>
          <a:custGeom>
            <a:avLst/>
            <a:gdLst/>
            <a:ahLst/>
            <a:cxnLst/>
            <a:rect l="l" t="t" r="r" b="b"/>
            <a:pathLst>
              <a:path w="1115" h="1114" extrusionOk="0">
                <a:moveTo>
                  <a:pt x="327" y="146"/>
                </a:moveTo>
                <a:cubicBezTo>
                  <a:pt x="335" y="146"/>
                  <a:pt x="342" y="148"/>
                  <a:pt x="348" y="151"/>
                </a:cubicBezTo>
                <a:cubicBezTo>
                  <a:pt x="394" y="94"/>
                  <a:pt x="443" y="44"/>
                  <a:pt x="495" y="3"/>
                </a:cubicBezTo>
                <a:cubicBezTo>
                  <a:pt x="340" y="21"/>
                  <a:pt x="204" y="101"/>
                  <a:pt x="114" y="219"/>
                </a:cubicBezTo>
                <a:cubicBezTo>
                  <a:pt x="166" y="206"/>
                  <a:pt x="221" y="197"/>
                  <a:pt x="277" y="190"/>
                </a:cubicBezTo>
                <a:cubicBezTo>
                  <a:pt x="280" y="165"/>
                  <a:pt x="301" y="146"/>
                  <a:pt x="327" y="146"/>
                </a:cubicBezTo>
                <a:close/>
                <a:moveTo>
                  <a:pt x="367" y="165"/>
                </a:moveTo>
                <a:cubicBezTo>
                  <a:pt x="371" y="170"/>
                  <a:pt x="374" y="176"/>
                  <a:pt x="376" y="183"/>
                </a:cubicBezTo>
                <a:cubicBezTo>
                  <a:pt x="392" y="182"/>
                  <a:pt x="409" y="182"/>
                  <a:pt x="425" y="182"/>
                </a:cubicBezTo>
                <a:cubicBezTo>
                  <a:pt x="445" y="182"/>
                  <a:pt x="464" y="182"/>
                  <a:pt x="484" y="183"/>
                </a:cubicBezTo>
                <a:cubicBezTo>
                  <a:pt x="560" y="186"/>
                  <a:pt x="635" y="196"/>
                  <a:pt x="705" y="211"/>
                </a:cubicBezTo>
                <a:cubicBezTo>
                  <a:pt x="713" y="196"/>
                  <a:pt x="728" y="185"/>
                  <a:pt x="746" y="183"/>
                </a:cubicBezTo>
                <a:cubicBezTo>
                  <a:pt x="750" y="145"/>
                  <a:pt x="752" y="108"/>
                  <a:pt x="752" y="72"/>
                </a:cubicBezTo>
                <a:cubicBezTo>
                  <a:pt x="752" y="59"/>
                  <a:pt x="751" y="47"/>
                  <a:pt x="751" y="34"/>
                </a:cubicBezTo>
                <a:cubicBezTo>
                  <a:pt x="691" y="12"/>
                  <a:pt x="626" y="0"/>
                  <a:pt x="558" y="0"/>
                </a:cubicBezTo>
                <a:cubicBezTo>
                  <a:pt x="551" y="0"/>
                  <a:pt x="545" y="0"/>
                  <a:pt x="539" y="0"/>
                </a:cubicBezTo>
                <a:cubicBezTo>
                  <a:pt x="478" y="44"/>
                  <a:pt x="420" y="99"/>
                  <a:pt x="367" y="165"/>
                </a:cubicBezTo>
                <a:close/>
                <a:moveTo>
                  <a:pt x="1036" y="320"/>
                </a:moveTo>
                <a:cubicBezTo>
                  <a:pt x="1036" y="325"/>
                  <a:pt x="1035" y="329"/>
                  <a:pt x="1034" y="333"/>
                </a:cubicBezTo>
                <a:cubicBezTo>
                  <a:pt x="1050" y="341"/>
                  <a:pt x="1064" y="350"/>
                  <a:pt x="1079" y="359"/>
                </a:cubicBezTo>
                <a:cubicBezTo>
                  <a:pt x="1062" y="314"/>
                  <a:pt x="1038" y="271"/>
                  <a:pt x="1011" y="232"/>
                </a:cubicBezTo>
                <a:cubicBezTo>
                  <a:pt x="1010" y="246"/>
                  <a:pt x="1009" y="260"/>
                  <a:pt x="1007" y="274"/>
                </a:cubicBezTo>
                <a:cubicBezTo>
                  <a:pt x="1024" y="282"/>
                  <a:pt x="1036" y="300"/>
                  <a:pt x="1036" y="320"/>
                </a:cubicBezTo>
                <a:close/>
                <a:moveTo>
                  <a:pt x="985" y="371"/>
                </a:moveTo>
                <a:cubicBezTo>
                  <a:pt x="983" y="371"/>
                  <a:pt x="982" y="371"/>
                  <a:pt x="981" y="371"/>
                </a:cubicBezTo>
                <a:cubicBezTo>
                  <a:pt x="955" y="437"/>
                  <a:pt x="914" y="504"/>
                  <a:pt x="860" y="567"/>
                </a:cubicBezTo>
                <a:cubicBezTo>
                  <a:pt x="784" y="655"/>
                  <a:pt x="683" y="737"/>
                  <a:pt x="564" y="805"/>
                </a:cubicBezTo>
                <a:cubicBezTo>
                  <a:pt x="565" y="808"/>
                  <a:pt x="566" y="812"/>
                  <a:pt x="566" y="817"/>
                </a:cubicBezTo>
                <a:cubicBezTo>
                  <a:pt x="641" y="829"/>
                  <a:pt x="720" y="836"/>
                  <a:pt x="802" y="836"/>
                </a:cubicBezTo>
                <a:cubicBezTo>
                  <a:pt x="821" y="836"/>
                  <a:pt x="839" y="836"/>
                  <a:pt x="857" y="835"/>
                </a:cubicBezTo>
                <a:cubicBezTo>
                  <a:pt x="862" y="811"/>
                  <a:pt x="883" y="793"/>
                  <a:pt x="908" y="793"/>
                </a:cubicBezTo>
                <a:cubicBezTo>
                  <a:pt x="915" y="793"/>
                  <a:pt x="923" y="795"/>
                  <a:pt x="930" y="798"/>
                </a:cubicBezTo>
                <a:cubicBezTo>
                  <a:pt x="1025" y="673"/>
                  <a:pt x="1081" y="533"/>
                  <a:pt x="1093" y="401"/>
                </a:cubicBezTo>
                <a:cubicBezTo>
                  <a:pt x="1092" y="399"/>
                  <a:pt x="1092" y="398"/>
                  <a:pt x="1091" y="396"/>
                </a:cubicBezTo>
                <a:cubicBezTo>
                  <a:pt x="1070" y="381"/>
                  <a:pt x="1047" y="367"/>
                  <a:pt x="1023" y="354"/>
                </a:cubicBezTo>
                <a:cubicBezTo>
                  <a:pt x="1014" y="365"/>
                  <a:pt x="1000" y="371"/>
                  <a:pt x="985" y="371"/>
                </a:cubicBezTo>
                <a:close/>
                <a:moveTo>
                  <a:pt x="553" y="783"/>
                </a:moveTo>
                <a:cubicBezTo>
                  <a:pt x="670" y="717"/>
                  <a:pt x="768" y="637"/>
                  <a:pt x="841" y="552"/>
                </a:cubicBezTo>
                <a:cubicBezTo>
                  <a:pt x="894" y="490"/>
                  <a:pt x="933" y="426"/>
                  <a:pt x="958" y="364"/>
                </a:cubicBezTo>
                <a:cubicBezTo>
                  <a:pt x="943" y="355"/>
                  <a:pt x="934" y="339"/>
                  <a:pt x="934" y="320"/>
                </a:cubicBezTo>
                <a:cubicBezTo>
                  <a:pt x="934" y="317"/>
                  <a:pt x="934" y="313"/>
                  <a:pt x="935" y="310"/>
                </a:cubicBezTo>
                <a:cubicBezTo>
                  <a:pt x="891" y="290"/>
                  <a:pt x="844" y="273"/>
                  <a:pt x="796" y="259"/>
                </a:cubicBezTo>
                <a:cubicBezTo>
                  <a:pt x="788" y="274"/>
                  <a:pt x="772" y="284"/>
                  <a:pt x="754" y="285"/>
                </a:cubicBezTo>
                <a:cubicBezTo>
                  <a:pt x="737" y="377"/>
                  <a:pt x="708" y="473"/>
                  <a:pt x="667" y="569"/>
                </a:cubicBezTo>
                <a:cubicBezTo>
                  <a:pt x="634" y="646"/>
                  <a:pt x="596" y="718"/>
                  <a:pt x="553" y="783"/>
                </a:cubicBezTo>
                <a:close/>
                <a:moveTo>
                  <a:pt x="225" y="701"/>
                </a:moveTo>
                <a:cubicBezTo>
                  <a:pt x="295" y="740"/>
                  <a:pt x="377" y="773"/>
                  <a:pt x="469" y="796"/>
                </a:cubicBezTo>
                <a:cubicBezTo>
                  <a:pt x="477" y="779"/>
                  <a:pt x="495" y="768"/>
                  <a:pt x="515" y="768"/>
                </a:cubicBezTo>
                <a:cubicBezTo>
                  <a:pt x="521" y="768"/>
                  <a:pt x="527" y="769"/>
                  <a:pt x="532" y="771"/>
                </a:cubicBezTo>
                <a:cubicBezTo>
                  <a:pt x="574" y="707"/>
                  <a:pt x="612" y="636"/>
                  <a:pt x="645" y="559"/>
                </a:cubicBezTo>
                <a:cubicBezTo>
                  <a:pt x="685" y="465"/>
                  <a:pt x="713" y="371"/>
                  <a:pt x="731" y="281"/>
                </a:cubicBezTo>
                <a:cubicBezTo>
                  <a:pt x="713" y="273"/>
                  <a:pt x="700" y="255"/>
                  <a:pt x="700" y="234"/>
                </a:cubicBezTo>
                <a:cubicBezTo>
                  <a:pt x="631" y="220"/>
                  <a:pt x="558" y="210"/>
                  <a:pt x="483" y="207"/>
                </a:cubicBezTo>
                <a:cubicBezTo>
                  <a:pt x="464" y="206"/>
                  <a:pt x="444" y="206"/>
                  <a:pt x="425" y="206"/>
                </a:cubicBezTo>
                <a:cubicBezTo>
                  <a:pt x="425" y="206"/>
                  <a:pt x="425" y="206"/>
                  <a:pt x="425" y="206"/>
                </a:cubicBezTo>
                <a:cubicBezTo>
                  <a:pt x="409" y="206"/>
                  <a:pt x="393" y="206"/>
                  <a:pt x="378" y="207"/>
                </a:cubicBezTo>
                <a:cubicBezTo>
                  <a:pt x="373" y="231"/>
                  <a:pt x="352" y="249"/>
                  <a:pt x="327" y="249"/>
                </a:cubicBezTo>
                <a:cubicBezTo>
                  <a:pt x="321" y="249"/>
                  <a:pt x="314" y="247"/>
                  <a:pt x="309" y="245"/>
                </a:cubicBezTo>
                <a:cubicBezTo>
                  <a:pt x="270" y="304"/>
                  <a:pt x="234" y="369"/>
                  <a:pt x="204" y="439"/>
                </a:cubicBezTo>
                <a:cubicBezTo>
                  <a:pt x="181" y="493"/>
                  <a:pt x="163" y="548"/>
                  <a:pt x="148" y="602"/>
                </a:cubicBezTo>
                <a:cubicBezTo>
                  <a:pt x="165" y="610"/>
                  <a:pt x="176" y="627"/>
                  <a:pt x="176" y="647"/>
                </a:cubicBezTo>
                <a:cubicBezTo>
                  <a:pt x="176" y="654"/>
                  <a:pt x="174" y="661"/>
                  <a:pt x="172" y="667"/>
                </a:cubicBezTo>
                <a:cubicBezTo>
                  <a:pt x="189" y="679"/>
                  <a:pt x="206" y="690"/>
                  <a:pt x="225" y="701"/>
                </a:cubicBezTo>
                <a:close/>
                <a:moveTo>
                  <a:pt x="802" y="234"/>
                </a:moveTo>
                <a:cubicBezTo>
                  <a:pt x="802" y="235"/>
                  <a:pt x="802" y="235"/>
                  <a:pt x="802" y="236"/>
                </a:cubicBezTo>
                <a:cubicBezTo>
                  <a:pt x="852" y="250"/>
                  <a:pt x="900" y="268"/>
                  <a:pt x="945" y="288"/>
                </a:cubicBezTo>
                <a:cubicBezTo>
                  <a:pt x="954" y="277"/>
                  <a:pt x="968" y="270"/>
                  <a:pt x="983" y="269"/>
                </a:cubicBezTo>
                <a:cubicBezTo>
                  <a:pt x="986" y="253"/>
                  <a:pt x="987" y="237"/>
                  <a:pt x="987" y="221"/>
                </a:cubicBezTo>
                <a:cubicBezTo>
                  <a:pt x="987" y="214"/>
                  <a:pt x="986" y="207"/>
                  <a:pt x="986" y="200"/>
                </a:cubicBezTo>
                <a:cubicBezTo>
                  <a:pt x="930" y="133"/>
                  <a:pt x="857" y="79"/>
                  <a:pt x="775" y="44"/>
                </a:cubicBezTo>
                <a:cubicBezTo>
                  <a:pt x="776" y="53"/>
                  <a:pt x="776" y="63"/>
                  <a:pt x="776" y="72"/>
                </a:cubicBezTo>
                <a:cubicBezTo>
                  <a:pt x="776" y="109"/>
                  <a:pt x="774" y="147"/>
                  <a:pt x="769" y="186"/>
                </a:cubicBezTo>
                <a:cubicBezTo>
                  <a:pt x="789" y="194"/>
                  <a:pt x="802" y="212"/>
                  <a:pt x="802" y="234"/>
                </a:cubicBezTo>
                <a:close/>
                <a:moveTo>
                  <a:pt x="908" y="896"/>
                </a:moveTo>
                <a:cubicBezTo>
                  <a:pt x="899" y="896"/>
                  <a:pt x="890" y="894"/>
                  <a:pt x="883" y="890"/>
                </a:cubicBezTo>
                <a:cubicBezTo>
                  <a:pt x="864" y="910"/>
                  <a:pt x="844" y="929"/>
                  <a:pt x="822" y="948"/>
                </a:cubicBezTo>
                <a:cubicBezTo>
                  <a:pt x="741" y="1021"/>
                  <a:pt x="652" y="1076"/>
                  <a:pt x="560" y="1114"/>
                </a:cubicBezTo>
                <a:cubicBezTo>
                  <a:pt x="763" y="1113"/>
                  <a:pt x="940" y="1004"/>
                  <a:pt x="1037" y="841"/>
                </a:cubicBezTo>
                <a:cubicBezTo>
                  <a:pt x="1011" y="846"/>
                  <a:pt x="985" y="849"/>
                  <a:pt x="958" y="852"/>
                </a:cubicBezTo>
                <a:cubicBezTo>
                  <a:pt x="955" y="877"/>
                  <a:pt x="933" y="896"/>
                  <a:pt x="908" y="896"/>
                </a:cubicBezTo>
                <a:close/>
                <a:moveTo>
                  <a:pt x="865" y="873"/>
                </a:moveTo>
                <a:cubicBezTo>
                  <a:pt x="862" y="869"/>
                  <a:pt x="860" y="864"/>
                  <a:pt x="859" y="859"/>
                </a:cubicBezTo>
                <a:cubicBezTo>
                  <a:pt x="840" y="860"/>
                  <a:pt x="821" y="860"/>
                  <a:pt x="802" y="860"/>
                </a:cubicBezTo>
                <a:cubicBezTo>
                  <a:pt x="718" y="860"/>
                  <a:pt x="638" y="853"/>
                  <a:pt x="561" y="840"/>
                </a:cubicBezTo>
                <a:cubicBezTo>
                  <a:pt x="553" y="858"/>
                  <a:pt x="535" y="870"/>
                  <a:pt x="515" y="870"/>
                </a:cubicBezTo>
                <a:cubicBezTo>
                  <a:pt x="508" y="870"/>
                  <a:pt x="501" y="869"/>
                  <a:pt x="495" y="866"/>
                </a:cubicBezTo>
                <a:cubicBezTo>
                  <a:pt x="455" y="918"/>
                  <a:pt x="413" y="965"/>
                  <a:pt x="369" y="1005"/>
                </a:cubicBezTo>
                <a:cubicBezTo>
                  <a:pt x="349" y="1023"/>
                  <a:pt x="329" y="1040"/>
                  <a:pt x="309" y="1056"/>
                </a:cubicBezTo>
                <a:cubicBezTo>
                  <a:pt x="367" y="1085"/>
                  <a:pt x="432" y="1104"/>
                  <a:pt x="500" y="1111"/>
                </a:cubicBezTo>
                <a:cubicBezTo>
                  <a:pt x="607" y="1075"/>
                  <a:pt x="712" y="1015"/>
                  <a:pt x="807" y="931"/>
                </a:cubicBezTo>
                <a:cubicBezTo>
                  <a:pt x="827" y="912"/>
                  <a:pt x="847" y="893"/>
                  <a:pt x="865" y="873"/>
                </a:cubicBezTo>
                <a:close/>
                <a:moveTo>
                  <a:pt x="1108" y="467"/>
                </a:moveTo>
                <a:cubicBezTo>
                  <a:pt x="1085" y="585"/>
                  <a:pt x="1031" y="705"/>
                  <a:pt x="948" y="813"/>
                </a:cubicBezTo>
                <a:cubicBezTo>
                  <a:pt x="952" y="818"/>
                  <a:pt x="954" y="823"/>
                  <a:pt x="956" y="828"/>
                </a:cubicBezTo>
                <a:cubicBezTo>
                  <a:pt x="989" y="824"/>
                  <a:pt x="1021" y="820"/>
                  <a:pt x="1052" y="814"/>
                </a:cubicBezTo>
                <a:cubicBezTo>
                  <a:pt x="1092" y="737"/>
                  <a:pt x="1115" y="650"/>
                  <a:pt x="1115" y="557"/>
                </a:cubicBezTo>
                <a:cubicBezTo>
                  <a:pt x="1115" y="526"/>
                  <a:pt x="1112" y="496"/>
                  <a:pt x="1108" y="467"/>
                </a:cubicBezTo>
                <a:close/>
                <a:moveTo>
                  <a:pt x="464" y="829"/>
                </a:moveTo>
                <a:cubicBezTo>
                  <a:pt x="464" y="826"/>
                  <a:pt x="464" y="823"/>
                  <a:pt x="463" y="819"/>
                </a:cubicBezTo>
                <a:cubicBezTo>
                  <a:pt x="370" y="796"/>
                  <a:pt x="285" y="762"/>
                  <a:pt x="213" y="722"/>
                </a:cubicBezTo>
                <a:cubicBezTo>
                  <a:pt x="194" y="711"/>
                  <a:pt x="175" y="699"/>
                  <a:pt x="157" y="687"/>
                </a:cubicBezTo>
                <a:cubicBezTo>
                  <a:pt x="149" y="693"/>
                  <a:pt x="138" y="698"/>
                  <a:pt x="127" y="698"/>
                </a:cubicBezTo>
                <a:cubicBezTo>
                  <a:pt x="117" y="757"/>
                  <a:pt x="111" y="815"/>
                  <a:pt x="111" y="871"/>
                </a:cubicBezTo>
                <a:cubicBezTo>
                  <a:pt x="111" y="878"/>
                  <a:pt x="111" y="884"/>
                  <a:pt x="112" y="891"/>
                </a:cubicBezTo>
                <a:cubicBezTo>
                  <a:pt x="121" y="904"/>
                  <a:pt x="132" y="917"/>
                  <a:pt x="142" y="929"/>
                </a:cubicBezTo>
                <a:cubicBezTo>
                  <a:pt x="242" y="913"/>
                  <a:pt x="348" y="882"/>
                  <a:pt x="452" y="834"/>
                </a:cubicBezTo>
                <a:cubicBezTo>
                  <a:pt x="456" y="832"/>
                  <a:pt x="460" y="831"/>
                  <a:pt x="464" y="829"/>
                </a:cubicBezTo>
                <a:close/>
                <a:moveTo>
                  <a:pt x="74" y="647"/>
                </a:moveTo>
                <a:cubicBezTo>
                  <a:pt x="74" y="638"/>
                  <a:pt x="76" y="630"/>
                  <a:pt x="80" y="623"/>
                </a:cubicBezTo>
                <a:cubicBezTo>
                  <a:pt x="47" y="591"/>
                  <a:pt x="21" y="556"/>
                  <a:pt x="1" y="520"/>
                </a:cubicBezTo>
                <a:cubicBezTo>
                  <a:pt x="1" y="532"/>
                  <a:pt x="0" y="544"/>
                  <a:pt x="0" y="557"/>
                </a:cubicBezTo>
                <a:cubicBezTo>
                  <a:pt x="0" y="667"/>
                  <a:pt x="32" y="770"/>
                  <a:pt x="88" y="857"/>
                </a:cubicBezTo>
                <a:cubicBezTo>
                  <a:pt x="88" y="804"/>
                  <a:pt x="94" y="749"/>
                  <a:pt x="103" y="694"/>
                </a:cubicBezTo>
                <a:cubicBezTo>
                  <a:pt x="86" y="685"/>
                  <a:pt x="74" y="668"/>
                  <a:pt x="74" y="647"/>
                </a:cubicBezTo>
                <a:close/>
                <a:moveTo>
                  <a:pt x="125" y="596"/>
                </a:moveTo>
                <a:cubicBezTo>
                  <a:pt x="125" y="596"/>
                  <a:pt x="125" y="596"/>
                  <a:pt x="125" y="596"/>
                </a:cubicBezTo>
                <a:cubicBezTo>
                  <a:pt x="140" y="541"/>
                  <a:pt x="159" y="485"/>
                  <a:pt x="182" y="430"/>
                </a:cubicBezTo>
                <a:cubicBezTo>
                  <a:pt x="213" y="358"/>
                  <a:pt x="249" y="292"/>
                  <a:pt x="289" y="232"/>
                </a:cubicBezTo>
                <a:cubicBezTo>
                  <a:pt x="285" y="227"/>
                  <a:pt x="281" y="221"/>
                  <a:pt x="279" y="214"/>
                </a:cubicBezTo>
                <a:cubicBezTo>
                  <a:pt x="214" y="221"/>
                  <a:pt x="152" y="233"/>
                  <a:pt x="93" y="250"/>
                </a:cubicBezTo>
                <a:cubicBezTo>
                  <a:pt x="49" y="315"/>
                  <a:pt x="19" y="391"/>
                  <a:pt x="7" y="472"/>
                </a:cubicBezTo>
                <a:cubicBezTo>
                  <a:pt x="24" y="519"/>
                  <a:pt x="54" y="564"/>
                  <a:pt x="96" y="605"/>
                </a:cubicBezTo>
                <a:cubicBezTo>
                  <a:pt x="104" y="599"/>
                  <a:pt x="114" y="596"/>
                  <a:pt x="125" y="596"/>
                </a:cubicBezTo>
                <a:close/>
                <a:moveTo>
                  <a:pt x="476" y="852"/>
                </a:moveTo>
                <a:cubicBezTo>
                  <a:pt x="475" y="852"/>
                  <a:pt x="475" y="851"/>
                  <a:pt x="474" y="851"/>
                </a:cubicBezTo>
                <a:cubicBezTo>
                  <a:pt x="470" y="852"/>
                  <a:pt x="466" y="854"/>
                  <a:pt x="462" y="856"/>
                </a:cubicBezTo>
                <a:cubicBezTo>
                  <a:pt x="361" y="902"/>
                  <a:pt x="260" y="933"/>
                  <a:pt x="162" y="950"/>
                </a:cubicBezTo>
                <a:cubicBezTo>
                  <a:pt x="198" y="986"/>
                  <a:pt x="240" y="1018"/>
                  <a:pt x="285" y="1043"/>
                </a:cubicBezTo>
                <a:cubicBezTo>
                  <a:pt x="308" y="1027"/>
                  <a:pt x="331" y="1008"/>
                  <a:pt x="353" y="987"/>
                </a:cubicBezTo>
                <a:cubicBezTo>
                  <a:pt x="395" y="948"/>
                  <a:pt x="437" y="903"/>
                  <a:pt x="476" y="85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68" name="Google Shape;16568;p113"/>
          <p:cNvSpPr txBox="1"/>
          <p:nvPr/>
        </p:nvSpPr>
        <p:spPr>
          <a:xfrm>
            <a:off x="2844800" y="4631269"/>
            <a:ext cx="1001155" cy="24622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VPN</a:t>
            </a:r>
            <a:endParaRPr/>
          </a:p>
        </p:txBody>
      </p:sp>
      <p:grpSp>
        <p:nvGrpSpPr>
          <p:cNvPr id="16569" name="Google Shape;16569;p113"/>
          <p:cNvGrpSpPr/>
          <p:nvPr/>
        </p:nvGrpSpPr>
        <p:grpSpPr>
          <a:xfrm>
            <a:off x="3052320" y="3998369"/>
            <a:ext cx="556154" cy="645974"/>
            <a:chOff x="4617" y="2381"/>
            <a:chExt cx="1226" cy="1424"/>
          </a:xfrm>
        </p:grpSpPr>
        <p:sp>
          <p:nvSpPr>
            <p:cNvPr id="16570" name="Google Shape;16570;p113"/>
            <p:cNvSpPr/>
            <p:nvPr/>
          </p:nvSpPr>
          <p:spPr>
            <a:xfrm>
              <a:off x="4667" y="2630"/>
              <a:ext cx="1176" cy="1175"/>
            </a:xfrm>
            <a:custGeom>
              <a:avLst/>
              <a:gdLst/>
              <a:ahLst/>
              <a:cxnLst/>
              <a:rect l="l" t="t" r="r" b="b"/>
              <a:pathLst>
                <a:path w="165" h="165" extrusionOk="0">
                  <a:moveTo>
                    <a:pt x="83" y="0"/>
                  </a:moveTo>
                  <a:cubicBezTo>
                    <a:pt x="75" y="0"/>
                    <a:pt x="68" y="0"/>
                    <a:pt x="62" y="2"/>
                  </a:cubicBezTo>
                  <a:cubicBezTo>
                    <a:pt x="63" y="2"/>
                    <a:pt x="63" y="2"/>
                    <a:pt x="63" y="2"/>
                  </a:cubicBezTo>
                  <a:cubicBezTo>
                    <a:pt x="66" y="2"/>
                    <a:pt x="68" y="4"/>
                    <a:pt x="68" y="7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2" y="7"/>
                    <a:pt x="76" y="7"/>
                    <a:pt x="81" y="7"/>
                  </a:cubicBezTo>
                  <a:cubicBezTo>
                    <a:pt x="77" y="9"/>
                    <a:pt x="73" y="13"/>
                    <a:pt x="68" y="17"/>
                  </a:cubicBezTo>
                  <a:cubicBezTo>
                    <a:pt x="68" y="20"/>
                    <a:pt x="68" y="20"/>
                    <a:pt x="68" y="20"/>
                  </a:cubicBezTo>
                  <a:cubicBezTo>
                    <a:pt x="75" y="14"/>
                    <a:pt x="81" y="9"/>
                    <a:pt x="84" y="7"/>
                  </a:cubicBezTo>
                  <a:cubicBezTo>
                    <a:pt x="94" y="7"/>
                    <a:pt x="104" y="9"/>
                    <a:pt x="112" y="13"/>
                  </a:cubicBezTo>
                  <a:cubicBezTo>
                    <a:pt x="113" y="16"/>
                    <a:pt x="113" y="20"/>
                    <a:pt x="113" y="24"/>
                  </a:cubicBezTo>
                  <a:cubicBezTo>
                    <a:pt x="106" y="24"/>
                    <a:pt x="100" y="30"/>
                    <a:pt x="100" y="37"/>
                  </a:cubicBezTo>
                  <a:cubicBezTo>
                    <a:pt x="89" y="33"/>
                    <a:pt x="78" y="31"/>
                    <a:pt x="68" y="31"/>
                  </a:cubicBezTo>
                  <a:cubicBezTo>
                    <a:pt x="68" y="33"/>
                    <a:pt x="68" y="33"/>
                    <a:pt x="68" y="33"/>
                  </a:cubicBezTo>
                  <a:cubicBezTo>
                    <a:pt x="78" y="33"/>
                    <a:pt x="89" y="35"/>
                    <a:pt x="100" y="39"/>
                  </a:cubicBezTo>
                  <a:cubicBezTo>
                    <a:pt x="101" y="44"/>
                    <a:pt x="105" y="48"/>
                    <a:pt x="110" y="49"/>
                  </a:cubicBezTo>
                  <a:cubicBezTo>
                    <a:pt x="110" y="51"/>
                    <a:pt x="109" y="52"/>
                    <a:pt x="109" y="53"/>
                  </a:cubicBezTo>
                  <a:cubicBezTo>
                    <a:pt x="108" y="53"/>
                    <a:pt x="108" y="53"/>
                    <a:pt x="107" y="53"/>
                  </a:cubicBezTo>
                  <a:cubicBezTo>
                    <a:pt x="99" y="53"/>
                    <a:pt x="94" y="59"/>
                    <a:pt x="94" y="66"/>
                  </a:cubicBezTo>
                  <a:cubicBezTo>
                    <a:pt x="94" y="71"/>
                    <a:pt x="97" y="76"/>
                    <a:pt x="102" y="78"/>
                  </a:cubicBezTo>
                  <a:cubicBezTo>
                    <a:pt x="99" y="86"/>
                    <a:pt x="90" y="103"/>
                    <a:pt x="86" y="110"/>
                  </a:cubicBezTo>
                  <a:cubicBezTo>
                    <a:pt x="85" y="112"/>
                    <a:pt x="84" y="115"/>
                    <a:pt x="82" y="117"/>
                  </a:cubicBezTo>
                  <a:cubicBezTo>
                    <a:pt x="82" y="117"/>
                    <a:pt x="82" y="117"/>
                    <a:pt x="82" y="117"/>
                  </a:cubicBezTo>
                  <a:cubicBezTo>
                    <a:pt x="82" y="116"/>
                    <a:pt x="81" y="115"/>
                    <a:pt x="81" y="115"/>
                  </a:cubicBezTo>
                  <a:cubicBezTo>
                    <a:pt x="81" y="108"/>
                    <a:pt x="80" y="102"/>
                    <a:pt x="79" y="97"/>
                  </a:cubicBezTo>
                  <a:cubicBezTo>
                    <a:pt x="79" y="97"/>
                    <a:pt x="79" y="97"/>
                    <a:pt x="79" y="96"/>
                  </a:cubicBezTo>
                  <a:cubicBezTo>
                    <a:pt x="83" y="94"/>
                    <a:pt x="86" y="90"/>
                    <a:pt x="86" y="85"/>
                  </a:cubicBezTo>
                  <a:cubicBezTo>
                    <a:pt x="86" y="77"/>
                    <a:pt x="81" y="72"/>
                    <a:pt x="73" y="72"/>
                  </a:cubicBezTo>
                  <a:cubicBezTo>
                    <a:pt x="73" y="72"/>
                    <a:pt x="73" y="72"/>
                    <a:pt x="72" y="72"/>
                  </a:cubicBezTo>
                  <a:cubicBezTo>
                    <a:pt x="71" y="68"/>
                    <a:pt x="69" y="65"/>
                    <a:pt x="68" y="62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68" y="65"/>
                    <a:pt x="68" y="65"/>
                    <a:pt x="68" y="66"/>
                  </a:cubicBezTo>
                  <a:cubicBezTo>
                    <a:pt x="69" y="68"/>
                    <a:pt x="69" y="70"/>
                    <a:pt x="70" y="72"/>
                  </a:cubicBezTo>
                  <a:cubicBezTo>
                    <a:pt x="65" y="73"/>
                    <a:pt x="60" y="78"/>
                    <a:pt x="60" y="85"/>
                  </a:cubicBezTo>
                  <a:cubicBezTo>
                    <a:pt x="60" y="92"/>
                    <a:pt x="66" y="98"/>
                    <a:pt x="73" y="98"/>
                  </a:cubicBezTo>
                  <a:cubicBezTo>
                    <a:pt x="75" y="98"/>
                    <a:pt x="76" y="97"/>
                    <a:pt x="77" y="97"/>
                  </a:cubicBezTo>
                  <a:cubicBezTo>
                    <a:pt x="78" y="102"/>
                    <a:pt x="78" y="107"/>
                    <a:pt x="79" y="112"/>
                  </a:cubicBezTo>
                  <a:cubicBezTo>
                    <a:pt x="76" y="109"/>
                    <a:pt x="73" y="108"/>
                    <a:pt x="70" y="108"/>
                  </a:cubicBezTo>
                  <a:cubicBezTo>
                    <a:pt x="65" y="108"/>
                    <a:pt x="62" y="110"/>
                    <a:pt x="59" y="113"/>
                  </a:cubicBezTo>
                  <a:cubicBezTo>
                    <a:pt x="50" y="109"/>
                    <a:pt x="43" y="104"/>
                    <a:pt x="37" y="99"/>
                  </a:cubicBezTo>
                  <a:cubicBezTo>
                    <a:pt x="38" y="97"/>
                    <a:pt x="38" y="95"/>
                    <a:pt x="38" y="92"/>
                  </a:cubicBezTo>
                  <a:cubicBezTo>
                    <a:pt x="38" y="87"/>
                    <a:pt x="35" y="83"/>
                    <a:pt x="31" y="81"/>
                  </a:cubicBezTo>
                  <a:cubicBezTo>
                    <a:pt x="32" y="77"/>
                    <a:pt x="34" y="73"/>
                    <a:pt x="35" y="69"/>
                  </a:cubicBezTo>
                  <a:cubicBezTo>
                    <a:pt x="33" y="69"/>
                    <a:pt x="33" y="69"/>
                    <a:pt x="33" y="69"/>
                  </a:cubicBezTo>
                  <a:cubicBezTo>
                    <a:pt x="31" y="73"/>
                    <a:pt x="30" y="76"/>
                    <a:pt x="29" y="80"/>
                  </a:cubicBezTo>
                  <a:cubicBezTo>
                    <a:pt x="28" y="80"/>
                    <a:pt x="26" y="80"/>
                    <a:pt x="25" y="80"/>
                  </a:cubicBezTo>
                  <a:cubicBezTo>
                    <a:pt x="23" y="80"/>
                    <a:pt x="21" y="80"/>
                    <a:pt x="19" y="81"/>
                  </a:cubicBezTo>
                  <a:cubicBezTo>
                    <a:pt x="15" y="77"/>
                    <a:pt x="12" y="72"/>
                    <a:pt x="10" y="69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1" y="73"/>
                    <a:pt x="0" y="78"/>
                    <a:pt x="0" y="82"/>
                  </a:cubicBezTo>
                  <a:cubicBezTo>
                    <a:pt x="0" y="128"/>
                    <a:pt x="37" y="165"/>
                    <a:pt x="83" y="165"/>
                  </a:cubicBezTo>
                  <a:cubicBezTo>
                    <a:pt x="128" y="165"/>
                    <a:pt x="165" y="128"/>
                    <a:pt x="165" y="82"/>
                  </a:cubicBezTo>
                  <a:cubicBezTo>
                    <a:pt x="165" y="37"/>
                    <a:pt x="128" y="0"/>
                    <a:pt x="83" y="0"/>
                  </a:cubicBezTo>
                  <a:close/>
                  <a:moveTo>
                    <a:pt x="158" y="78"/>
                  </a:moveTo>
                  <a:cubicBezTo>
                    <a:pt x="158" y="78"/>
                    <a:pt x="158" y="79"/>
                    <a:pt x="157" y="79"/>
                  </a:cubicBezTo>
                  <a:cubicBezTo>
                    <a:pt x="150" y="69"/>
                    <a:pt x="142" y="62"/>
                    <a:pt x="135" y="56"/>
                  </a:cubicBezTo>
                  <a:cubicBezTo>
                    <a:pt x="138" y="46"/>
                    <a:pt x="140" y="38"/>
                    <a:pt x="140" y="33"/>
                  </a:cubicBezTo>
                  <a:cubicBezTo>
                    <a:pt x="151" y="46"/>
                    <a:pt x="157" y="61"/>
                    <a:pt x="158" y="78"/>
                  </a:cubicBezTo>
                  <a:close/>
                  <a:moveTo>
                    <a:pt x="139" y="31"/>
                  </a:moveTo>
                  <a:cubicBezTo>
                    <a:pt x="138" y="35"/>
                    <a:pt x="137" y="44"/>
                    <a:pt x="133" y="54"/>
                  </a:cubicBezTo>
                  <a:cubicBezTo>
                    <a:pt x="129" y="51"/>
                    <a:pt x="126" y="49"/>
                    <a:pt x="122" y="47"/>
                  </a:cubicBezTo>
                  <a:cubicBezTo>
                    <a:pt x="124" y="44"/>
                    <a:pt x="126" y="41"/>
                    <a:pt x="126" y="37"/>
                  </a:cubicBezTo>
                  <a:cubicBezTo>
                    <a:pt x="126" y="30"/>
                    <a:pt x="121" y="25"/>
                    <a:pt x="115" y="24"/>
                  </a:cubicBezTo>
                  <a:cubicBezTo>
                    <a:pt x="115" y="21"/>
                    <a:pt x="115" y="17"/>
                    <a:pt x="114" y="14"/>
                  </a:cubicBezTo>
                  <a:cubicBezTo>
                    <a:pt x="124" y="18"/>
                    <a:pt x="132" y="24"/>
                    <a:pt x="139" y="31"/>
                  </a:cubicBezTo>
                  <a:close/>
                  <a:moveTo>
                    <a:pt x="109" y="43"/>
                  </a:moveTo>
                  <a:cubicBezTo>
                    <a:pt x="109" y="44"/>
                    <a:pt x="108" y="44"/>
                    <a:pt x="107" y="43"/>
                  </a:cubicBezTo>
                  <a:cubicBezTo>
                    <a:pt x="107" y="42"/>
                    <a:pt x="107" y="42"/>
                    <a:pt x="107" y="41"/>
                  </a:cubicBezTo>
                  <a:cubicBezTo>
                    <a:pt x="111" y="37"/>
                    <a:pt x="111" y="37"/>
                    <a:pt x="111" y="37"/>
                  </a:cubicBezTo>
                  <a:cubicBezTo>
                    <a:pt x="108" y="33"/>
                    <a:pt x="107" y="33"/>
                    <a:pt x="107" y="33"/>
                  </a:cubicBezTo>
                  <a:cubicBezTo>
                    <a:pt x="107" y="32"/>
                    <a:pt x="107" y="31"/>
                    <a:pt x="107" y="31"/>
                  </a:cubicBezTo>
                  <a:cubicBezTo>
                    <a:pt x="108" y="30"/>
                    <a:pt x="109" y="30"/>
                    <a:pt x="109" y="31"/>
                  </a:cubicBezTo>
                  <a:cubicBezTo>
                    <a:pt x="113" y="34"/>
                    <a:pt x="113" y="35"/>
                    <a:pt x="113" y="35"/>
                  </a:cubicBezTo>
                  <a:cubicBezTo>
                    <a:pt x="117" y="31"/>
                    <a:pt x="117" y="31"/>
                    <a:pt x="117" y="31"/>
                  </a:cubicBezTo>
                  <a:cubicBezTo>
                    <a:pt x="118" y="30"/>
                    <a:pt x="119" y="30"/>
                    <a:pt x="119" y="31"/>
                  </a:cubicBezTo>
                  <a:cubicBezTo>
                    <a:pt x="120" y="31"/>
                    <a:pt x="120" y="32"/>
                    <a:pt x="119" y="33"/>
                  </a:cubicBezTo>
                  <a:cubicBezTo>
                    <a:pt x="116" y="36"/>
                    <a:pt x="115" y="37"/>
                    <a:pt x="115" y="37"/>
                  </a:cubicBezTo>
                  <a:cubicBezTo>
                    <a:pt x="119" y="40"/>
                    <a:pt x="119" y="41"/>
                    <a:pt x="119" y="41"/>
                  </a:cubicBezTo>
                  <a:cubicBezTo>
                    <a:pt x="120" y="42"/>
                    <a:pt x="120" y="42"/>
                    <a:pt x="119" y="43"/>
                  </a:cubicBezTo>
                  <a:cubicBezTo>
                    <a:pt x="119" y="44"/>
                    <a:pt x="118" y="44"/>
                    <a:pt x="117" y="43"/>
                  </a:cubicBezTo>
                  <a:cubicBezTo>
                    <a:pt x="114" y="39"/>
                    <a:pt x="113" y="39"/>
                    <a:pt x="113" y="39"/>
                  </a:cubicBezTo>
                  <a:cubicBezTo>
                    <a:pt x="110" y="42"/>
                    <a:pt x="109" y="43"/>
                    <a:pt x="109" y="43"/>
                  </a:cubicBezTo>
                  <a:close/>
                  <a:moveTo>
                    <a:pt x="99" y="67"/>
                  </a:moveTo>
                  <a:cubicBezTo>
                    <a:pt x="99" y="66"/>
                    <a:pt x="99" y="65"/>
                    <a:pt x="99" y="65"/>
                  </a:cubicBezTo>
                  <a:cubicBezTo>
                    <a:pt x="100" y="64"/>
                    <a:pt x="101" y="64"/>
                    <a:pt x="101" y="65"/>
                  </a:cubicBezTo>
                  <a:cubicBezTo>
                    <a:pt x="101" y="65"/>
                    <a:pt x="101" y="65"/>
                    <a:pt x="105" y="69"/>
                  </a:cubicBezTo>
                  <a:cubicBezTo>
                    <a:pt x="105" y="69"/>
                    <a:pt x="105" y="69"/>
                    <a:pt x="112" y="60"/>
                  </a:cubicBezTo>
                  <a:cubicBezTo>
                    <a:pt x="112" y="60"/>
                    <a:pt x="113" y="59"/>
                    <a:pt x="114" y="60"/>
                  </a:cubicBezTo>
                  <a:cubicBezTo>
                    <a:pt x="115" y="60"/>
                    <a:pt x="115" y="61"/>
                    <a:pt x="114" y="62"/>
                  </a:cubicBezTo>
                  <a:cubicBezTo>
                    <a:pt x="114" y="62"/>
                    <a:pt x="114" y="62"/>
                    <a:pt x="107" y="72"/>
                  </a:cubicBezTo>
                  <a:cubicBezTo>
                    <a:pt x="107" y="72"/>
                    <a:pt x="106" y="72"/>
                    <a:pt x="106" y="72"/>
                  </a:cubicBezTo>
                  <a:cubicBezTo>
                    <a:pt x="106" y="72"/>
                    <a:pt x="106" y="72"/>
                    <a:pt x="106" y="72"/>
                  </a:cubicBezTo>
                  <a:cubicBezTo>
                    <a:pt x="105" y="72"/>
                    <a:pt x="105" y="72"/>
                    <a:pt x="105" y="72"/>
                  </a:cubicBezTo>
                  <a:cubicBezTo>
                    <a:pt x="105" y="72"/>
                    <a:pt x="105" y="72"/>
                    <a:pt x="99" y="67"/>
                  </a:cubicBezTo>
                  <a:close/>
                  <a:moveTo>
                    <a:pt x="88" y="111"/>
                  </a:moveTo>
                  <a:cubicBezTo>
                    <a:pt x="91" y="107"/>
                    <a:pt x="99" y="89"/>
                    <a:pt x="103" y="78"/>
                  </a:cubicBezTo>
                  <a:cubicBezTo>
                    <a:pt x="105" y="79"/>
                    <a:pt x="106" y="79"/>
                    <a:pt x="107" y="79"/>
                  </a:cubicBezTo>
                  <a:cubicBezTo>
                    <a:pt x="114" y="79"/>
                    <a:pt x="120" y="73"/>
                    <a:pt x="120" y="66"/>
                  </a:cubicBezTo>
                  <a:cubicBezTo>
                    <a:pt x="120" y="60"/>
                    <a:pt x="116" y="56"/>
                    <a:pt x="111" y="54"/>
                  </a:cubicBezTo>
                  <a:cubicBezTo>
                    <a:pt x="111" y="52"/>
                    <a:pt x="112" y="51"/>
                    <a:pt x="112" y="50"/>
                  </a:cubicBezTo>
                  <a:cubicBezTo>
                    <a:pt x="113" y="50"/>
                    <a:pt x="113" y="50"/>
                    <a:pt x="113" y="50"/>
                  </a:cubicBezTo>
                  <a:cubicBezTo>
                    <a:pt x="116" y="50"/>
                    <a:pt x="118" y="49"/>
                    <a:pt x="120" y="48"/>
                  </a:cubicBezTo>
                  <a:cubicBezTo>
                    <a:pt x="124" y="50"/>
                    <a:pt x="128" y="53"/>
                    <a:pt x="132" y="56"/>
                  </a:cubicBezTo>
                  <a:cubicBezTo>
                    <a:pt x="130" y="63"/>
                    <a:pt x="127" y="71"/>
                    <a:pt x="122" y="79"/>
                  </a:cubicBezTo>
                  <a:cubicBezTo>
                    <a:pt x="114" y="91"/>
                    <a:pt x="103" y="104"/>
                    <a:pt x="86" y="115"/>
                  </a:cubicBezTo>
                  <a:cubicBezTo>
                    <a:pt x="87" y="113"/>
                    <a:pt x="87" y="112"/>
                    <a:pt x="88" y="111"/>
                  </a:cubicBezTo>
                  <a:close/>
                  <a:moveTo>
                    <a:pt x="82" y="120"/>
                  </a:moveTo>
                  <a:cubicBezTo>
                    <a:pt x="83" y="120"/>
                    <a:pt x="83" y="119"/>
                    <a:pt x="84" y="118"/>
                  </a:cubicBezTo>
                  <a:cubicBezTo>
                    <a:pt x="103" y="108"/>
                    <a:pt x="116" y="93"/>
                    <a:pt x="123" y="80"/>
                  </a:cubicBezTo>
                  <a:cubicBezTo>
                    <a:pt x="128" y="72"/>
                    <a:pt x="132" y="65"/>
                    <a:pt x="134" y="58"/>
                  </a:cubicBezTo>
                  <a:cubicBezTo>
                    <a:pt x="141" y="64"/>
                    <a:pt x="149" y="71"/>
                    <a:pt x="155" y="80"/>
                  </a:cubicBezTo>
                  <a:cubicBezTo>
                    <a:pt x="155" y="80"/>
                    <a:pt x="155" y="80"/>
                    <a:pt x="155" y="80"/>
                  </a:cubicBezTo>
                  <a:cubicBezTo>
                    <a:pt x="152" y="77"/>
                    <a:pt x="149" y="75"/>
                    <a:pt x="145" y="75"/>
                  </a:cubicBezTo>
                  <a:cubicBezTo>
                    <a:pt x="138" y="75"/>
                    <a:pt x="132" y="81"/>
                    <a:pt x="132" y="88"/>
                  </a:cubicBezTo>
                  <a:cubicBezTo>
                    <a:pt x="132" y="90"/>
                    <a:pt x="132" y="92"/>
                    <a:pt x="133" y="94"/>
                  </a:cubicBezTo>
                  <a:cubicBezTo>
                    <a:pt x="126" y="100"/>
                    <a:pt x="118" y="107"/>
                    <a:pt x="110" y="115"/>
                  </a:cubicBezTo>
                  <a:cubicBezTo>
                    <a:pt x="108" y="114"/>
                    <a:pt x="106" y="114"/>
                    <a:pt x="103" y="114"/>
                  </a:cubicBezTo>
                  <a:cubicBezTo>
                    <a:pt x="97" y="114"/>
                    <a:pt x="92" y="117"/>
                    <a:pt x="91" y="122"/>
                  </a:cubicBezTo>
                  <a:cubicBezTo>
                    <a:pt x="87" y="122"/>
                    <a:pt x="85" y="122"/>
                    <a:pt x="82" y="121"/>
                  </a:cubicBezTo>
                  <a:lnTo>
                    <a:pt x="82" y="120"/>
                  </a:lnTo>
                  <a:close/>
                  <a:moveTo>
                    <a:pt x="151" y="92"/>
                  </a:moveTo>
                  <a:cubicBezTo>
                    <a:pt x="151" y="93"/>
                    <a:pt x="151" y="94"/>
                    <a:pt x="151" y="94"/>
                  </a:cubicBezTo>
                  <a:cubicBezTo>
                    <a:pt x="150" y="95"/>
                    <a:pt x="149" y="95"/>
                    <a:pt x="149" y="94"/>
                  </a:cubicBezTo>
                  <a:cubicBezTo>
                    <a:pt x="145" y="91"/>
                    <a:pt x="145" y="90"/>
                    <a:pt x="145" y="90"/>
                  </a:cubicBezTo>
                  <a:cubicBezTo>
                    <a:pt x="141" y="94"/>
                    <a:pt x="141" y="94"/>
                    <a:pt x="141" y="94"/>
                  </a:cubicBezTo>
                  <a:cubicBezTo>
                    <a:pt x="140" y="95"/>
                    <a:pt x="139" y="95"/>
                    <a:pt x="139" y="94"/>
                  </a:cubicBezTo>
                  <a:cubicBezTo>
                    <a:pt x="138" y="94"/>
                    <a:pt x="138" y="93"/>
                    <a:pt x="139" y="92"/>
                  </a:cubicBezTo>
                  <a:cubicBezTo>
                    <a:pt x="142" y="89"/>
                    <a:pt x="143" y="88"/>
                    <a:pt x="143" y="88"/>
                  </a:cubicBezTo>
                  <a:cubicBezTo>
                    <a:pt x="139" y="85"/>
                    <a:pt x="139" y="84"/>
                    <a:pt x="139" y="84"/>
                  </a:cubicBezTo>
                  <a:cubicBezTo>
                    <a:pt x="138" y="84"/>
                    <a:pt x="138" y="83"/>
                    <a:pt x="139" y="82"/>
                  </a:cubicBezTo>
                  <a:cubicBezTo>
                    <a:pt x="139" y="82"/>
                    <a:pt x="140" y="82"/>
                    <a:pt x="141" y="82"/>
                  </a:cubicBezTo>
                  <a:cubicBezTo>
                    <a:pt x="144" y="86"/>
                    <a:pt x="145" y="86"/>
                    <a:pt x="145" y="86"/>
                  </a:cubicBezTo>
                  <a:cubicBezTo>
                    <a:pt x="149" y="82"/>
                    <a:pt x="149" y="82"/>
                    <a:pt x="149" y="82"/>
                  </a:cubicBezTo>
                  <a:cubicBezTo>
                    <a:pt x="149" y="82"/>
                    <a:pt x="150" y="82"/>
                    <a:pt x="151" y="82"/>
                  </a:cubicBezTo>
                  <a:cubicBezTo>
                    <a:pt x="151" y="83"/>
                    <a:pt x="151" y="84"/>
                    <a:pt x="151" y="84"/>
                  </a:cubicBezTo>
                  <a:cubicBezTo>
                    <a:pt x="147" y="88"/>
                    <a:pt x="147" y="88"/>
                    <a:pt x="147" y="88"/>
                  </a:cubicBezTo>
                  <a:cubicBezTo>
                    <a:pt x="150" y="92"/>
                    <a:pt x="151" y="92"/>
                    <a:pt x="151" y="92"/>
                  </a:cubicBezTo>
                  <a:close/>
                  <a:moveTo>
                    <a:pt x="110" y="123"/>
                  </a:moveTo>
                  <a:cubicBezTo>
                    <a:pt x="110" y="123"/>
                    <a:pt x="110" y="123"/>
                    <a:pt x="103" y="133"/>
                  </a:cubicBezTo>
                  <a:cubicBezTo>
                    <a:pt x="102" y="133"/>
                    <a:pt x="102" y="134"/>
                    <a:pt x="102" y="134"/>
                  </a:cubicBezTo>
                  <a:cubicBezTo>
                    <a:pt x="101" y="134"/>
                    <a:pt x="101" y="134"/>
                    <a:pt x="101" y="134"/>
                  </a:cubicBezTo>
                  <a:cubicBezTo>
                    <a:pt x="101" y="134"/>
                    <a:pt x="101" y="133"/>
                    <a:pt x="100" y="133"/>
                  </a:cubicBezTo>
                  <a:cubicBezTo>
                    <a:pt x="100" y="133"/>
                    <a:pt x="100" y="133"/>
                    <a:pt x="95" y="128"/>
                  </a:cubicBezTo>
                  <a:cubicBezTo>
                    <a:pt x="95" y="128"/>
                    <a:pt x="95" y="126"/>
                    <a:pt x="95" y="126"/>
                  </a:cubicBezTo>
                  <a:cubicBezTo>
                    <a:pt x="96" y="125"/>
                    <a:pt x="97" y="125"/>
                    <a:pt x="97" y="126"/>
                  </a:cubicBezTo>
                  <a:cubicBezTo>
                    <a:pt x="97" y="126"/>
                    <a:pt x="97" y="126"/>
                    <a:pt x="101" y="130"/>
                  </a:cubicBezTo>
                  <a:cubicBezTo>
                    <a:pt x="101" y="130"/>
                    <a:pt x="101" y="130"/>
                    <a:pt x="108" y="121"/>
                  </a:cubicBezTo>
                  <a:cubicBezTo>
                    <a:pt x="108" y="121"/>
                    <a:pt x="109" y="121"/>
                    <a:pt x="110" y="121"/>
                  </a:cubicBezTo>
                  <a:cubicBezTo>
                    <a:pt x="111" y="122"/>
                    <a:pt x="111" y="122"/>
                    <a:pt x="110" y="123"/>
                  </a:cubicBezTo>
                  <a:close/>
                  <a:moveTo>
                    <a:pt x="77" y="91"/>
                  </a:moveTo>
                  <a:cubicBezTo>
                    <a:pt x="74" y="87"/>
                    <a:pt x="73" y="87"/>
                    <a:pt x="73" y="87"/>
                  </a:cubicBezTo>
                  <a:cubicBezTo>
                    <a:pt x="70" y="90"/>
                    <a:pt x="69" y="91"/>
                    <a:pt x="69" y="91"/>
                  </a:cubicBezTo>
                  <a:cubicBezTo>
                    <a:pt x="69" y="91"/>
                    <a:pt x="68" y="91"/>
                    <a:pt x="67" y="91"/>
                  </a:cubicBezTo>
                  <a:cubicBezTo>
                    <a:pt x="67" y="90"/>
                    <a:pt x="67" y="89"/>
                    <a:pt x="67" y="89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68" y="81"/>
                    <a:pt x="67" y="80"/>
                    <a:pt x="67" y="80"/>
                  </a:cubicBezTo>
                  <a:cubicBezTo>
                    <a:pt x="67" y="80"/>
                    <a:pt x="67" y="79"/>
                    <a:pt x="67" y="78"/>
                  </a:cubicBezTo>
                  <a:cubicBezTo>
                    <a:pt x="68" y="78"/>
                    <a:pt x="69" y="78"/>
                    <a:pt x="69" y="78"/>
                  </a:cubicBezTo>
                  <a:cubicBezTo>
                    <a:pt x="73" y="82"/>
                    <a:pt x="73" y="83"/>
                    <a:pt x="73" y="83"/>
                  </a:cubicBezTo>
                  <a:cubicBezTo>
                    <a:pt x="77" y="78"/>
                    <a:pt x="77" y="78"/>
                    <a:pt x="77" y="78"/>
                  </a:cubicBezTo>
                  <a:cubicBezTo>
                    <a:pt x="78" y="78"/>
                    <a:pt x="79" y="78"/>
                    <a:pt x="79" y="78"/>
                  </a:cubicBezTo>
                  <a:cubicBezTo>
                    <a:pt x="80" y="79"/>
                    <a:pt x="80" y="80"/>
                    <a:pt x="79" y="80"/>
                  </a:cubicBezTo>
                  <a:cubicBezTo>
                    <a:pt x="76" y="84"/>
                    <a:pt x="75" y="85"/>
                    <a:pt x="75" y="85"/>
                  </a:cubicBezTo>
                  <a:cubicBezTo>
                    <a:pt x="79" y="88"/>
                    <a:pt x="79" y="89"/>
                    <a:pt x="79" y="89"/>
                  </a:cubicBezTo>
                  <a:cubicBezTo>
                    <a:pt x="80" y="89"/>
                    <a:pt x="80" y="90"/>
                    <a:pt x="79" y="91"/>
                  </a:cubicBezTo>
                  <a:cubicBezTo>
                    <a:pt x="79" y="91"/>
                    <a:pt x="78" y="91"/>
                    <a:pt x="77" y="91"/>
                  </a:cubicBezTo>
                  <a:close/>
                  <a:moveTo>
                    <a:pt x="64" y="117"/>
                  </a:moveTo>
                  <a:cubicBezTo>
                    <a:pt x="63" y="116"/>
                    <a:pt x="63" y="115"/>
                    <a:pt x="64" y="115"/>
                  </a:cubicBezTo>
                  <a:cubicBezTo>
                    <a:pt x="64" y="114"/>
                    <a:pt x="65" y="114"/>
                    <a:pt x="66" y="115"/>
                  </a:cubicBezTo>
                  <a:cubicBezTo>
                    <a:pt x="69" y="118"/>
                    <a:pt x="70" y="119"/>
                    <a:pt x="70" y="119"/>
                  </a:cubicBezTo>
                  <a:cubicBezTo>
                    <a:pt x="74" y="115"/>
                    <a:pt x="74" y="115"/>
                    <a:pt x="74" y="115"/>
                  </a:cubicBezTo>
                  <a:cubicBezTo>
                    <a:pt x="74" y="114"/>
                    <a:pt x="75" y="114"/>
                    <a:pt x="76" y="115"/>
                  </a:cubicBezTo>
                  <a:cubicBezTo>
                    <a:pt x="76" y="115"/>
                    <a:pt x="76" y="116"/>
                    <a:pt x="76" y="117"/>
                  </a:cubicBezTo>
                  <a:cubicBezTo>
                    <a:pt x="72" y="120"/>
                    <a:pt x="72" y="121"/>
                    <a:pt x="72" y="121"/>
                  </a:cubicBezTo>
                  <a:cubicBezTo>
                    <a:pt x="75" y="124"/>
                    <a:pt x="76" y="125"/>
                    <a:pt x="76" y="125"/>
                  </a:cubicBezTo>
                  <a:cubicBezTo>
                    <a:pt x="76" y="125"/>
                    <a:pt x="76" y="126"/>
                    <a:pt x="76" y="127"/>
                  </a:cubicBezTo>
                  <a:cubicBezTo>
                    <a:pt x="75" y="128"/>
                    <a:pt x="74" y="128"/>
                    <a:pt x="74" y="127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6" y="126"/>
                    <a:pt x="66" y="127"/>
                    <a:pt x="66" y="127"/>
                  </a:cubicBezTo>
                  <a:cubicBezTo>
                    <a:pt x="65" y="128"/>
                    <a:pt x="64" y="128"/>
                    <a:pt x="64" y="127"/>
                  </a:cubicBezTo>
                  <a:cubicBezTo>
                    <a:pt x="63" y="126"/>
                    <a:pt x="63" y="125"/>
                    <a:pt x="64" y="125"/>
                  </a:cubicBezTo>
                  <a:cubicBezTo>
                    <a:pt x="67" y="121"/>
                    <a:pt x="68" y="121"/>
                    <a:pt x="68" y="121"/>
                  </a:cubicBezTo>
                  <a:cubicBezTo>
                    <a:pt x="64" y="117"/>
                    <a:pt x="64" y="117"/>
                    <a:pt x="64" y="117"/>
                  </a:cubicBezTo>
                  <a:close/>
                  <a:moveTo>
                    <a:pt x="22" y="127"/>
                  </a:moveTo>
                  <a:cubicBezTo>
                    <a:pt x="13" y="114"/>
                    <a:pt x="7" y="99"/>
                    <a:pt x="7" y="82"/>
                  </a:cubicBezTo>
                  <a:cubicBezTo>
                    <a:pt x="7" y="78"/>
                    <a:pt x="8" y="74"/>
                    <a:pt x="8" y="70"/>
                  </a:cubicBezTo>
                  <a:cubicBezTo>
                    <a:pt x="10" y="74"/>
                    <a:pt x="13" y="78"/>
                    <a:pt x="17" y="82"/>
                  </a:cubicBezTo>
                  <a:cubicBezTo>
                    <a:pt x="14" y="85"/>
                    <a:pt x="12" y="88"/>
                    <a:pt x="12" y="92"/>
                  </a:cubicBezTo>
                  <a:cubicBezTo>
                    <a:pt x="12" y="99"/>
                    <a:pt x="17" y="104"/>
                    <a:pt x="24" y="105"/>
                  </a:cubicBezTo>
                  <a:cubicBezTo>
                    <a:pt x="23" y="112"/>
                    <a:pt x="22" y="119"/>
                    <a:pt x="22" y="127"/>
                  </a:cubicBezTo>
                  <a:close/>
                  <a:moveTo>
                    <a:pt x="24" y="99"/>
                  </a:moveTo>
                  <a:cubicBezTo>
                    <a:pt x="23" y="99"/>
                    <a:pt x="23" y="99"/>
                    <a:pt x="23" y="99"/>
                  </a:cubicBezTo>
                  <a:cubicBezTo>
                    <a:pt x="23" y="99"/>
                    <a:pt x="23" y="99"/>
                    <a:pt x="17" y="94"/>
                  </a:cubicBezTo>
                  <a:cubicBezTo>
                    <a:pt x="17" y="93"/>
                    <a:pt x="17" y="92"/>
                    <a:pt x="17" y="92"/>
                  </a:cubicBezTo>
                  <a:cubicBezTo>
                    <a:pt x="18" y="91"/>
                    <a:pt x="19" y="91"/>
                    <a:pt x="19" y="92"/>
                  </a:cubicBezTo>
                  <a:cubicBezTo>
                    <a:pt x="19" y="92"/>
                    <a:pt x="19" y="92"/>
                    <a:pt x="23" y="96"/>
                  </a:cubicBezTo>
                  <a:cubicBezTo>
                    <a:pt x="23" y="96"/>
                    <a:pt x="23" y="96"/>
                    <a:pt x="30" y="87"/>
                  </a:cubicBezTo>
                  <a:cubicBezTo>
                    <a:pt x="31" y="87"/>
                    <a:pt x="32" y="86"/>
                    <a:pt x="32" y="87"/>
                  </a:cubicBezTo>
                  <a:cubicBezTo>
                    <a:pt x="33" y="87"/>
                    <a:pt x="33" y="88"/>
                    <a:pt x="32" y="89"/>
                  </a:cubicBezTo>
                  <a:cubicBezTo>
                    <a:pt x="32" y="89"/>
                    <a:pt x="32" y="89"/>
                    <a:pt x="25" y="99"/>
                  </a:cubicBezTo>
                  <a:cubicBezTo>
                    <a:pt x="25" y="99"/>
                    <a:pt x="24" y="99"/>
                    <a:pt x="24" y="99"/>
                  </a:cubicBezTo>
                  <a:close/>
                  <a:moveTo>
                    <a:pt x="24" y="130"/>
                  </a:moveTo>
                  <a:cubicBezTo>
                    <a:pt x="24" y="121"/>
                    <a:pt x="25" y="113"/>
                    <a:pt x="26" y="106"/>
                  </a:cubicBezTo>
                  <a:cubicBezTo>
                    <a:pt x="30" y="105"/>
                    <a:pt x="33" y="103"/>
                    <a:pt x="35" y="100"/>
                  </a:cubicBezTo>
                  <a:cubicBezTo>
                    <a:pt x="42" y="106"/>
                    <a:pt x="49" y="111"/>
                    <a:pt x="58" y="115"/>
                  </a:cubicBezTo>
                  <a:cubicBezTo>
                    <a:pt x="57" y="117"/>
                    <a:pt x="57" y="119"/>
                    <a:pt x="57" y="121"/>
                  </a:cubicBezTo>
                  <a:cubicBezTo>
                    <a:pt x="57" y="123"/>
                    <a:pt x="57" y="125"/>
                    <a:pt x="58" y="127"/>
                  </a:cubicBezTo>
                  <a:cubicBezTo>
                    <a:pt x="49" y="130"/>
                    <a:pt x="38" y="132"/>
                    <a:pt x="27" y="132"/>
                  </a:cubicBezTo>
                  <a:cubicBezTo>
                    <a:pt x="26" y="132"/>
                    <a:pt x="25" y="131"/>
                    <a:pt x="24" y="130"/>
                  </a:cubicBezTo>
                  <a:close/>
                  <a:moveTo>
                    <a:pt x="29" y="134"/>
                  </a:moveTo>
                  <a:cubicBezTo>
                    <a:pt x="40" y="133"/>
                    <a:pt x="50" y="131"/>
                    <a:pt x="59" y="129"/>
                  </a:cubicBezTo>
                  <a:cubicBezTo>
                    <a:pt x="62" y="132"/>
                    <a:pt x="65" y="134"/>
                    <a:pt x="70" y="134"/>
                  </a:cubicBezTo>
                  <a:cubicBezTo>
                    <a:pt x="70" y="134"/>
                    <a:pt x="70" y="134"/>
                    <a:pt x="70" y="134"/>
                  </a:cubicBezTo>
                  <a:cubicBezTo>
                    <a:pt x="64" y="143"/>
                    <a:pt x="58" y="150"/>
                    <a:pt x="55" y="152"/>
                  </a:cubicBezTo>
                  <a:cubicBezTo>
                    <a:pt x="45" y="148"/>
                    <a:pt x="36" y="142"/>
                    <a:pt x="29" y="134"/>
                  </a:cubicBezTo>
                  <a:close/>
                  <a:moveTo>
                    <a:pt x="82" y="157"/>
                  </a:moveTo>
                  <a:cubicBezTo>
                    <a:pt x="74" y="157"/>
                    <a:pt x="65" y="156"/>
                    <a:pt x="57" y="153"/>
                  </a:cubicBezTo>
                  <a:cubicBezTo>
                    <a:pt x="60" y="150"/>
                    <a:pt x="66" y="143"/>
                    <a:pt x="74" y="133"/>
                  </a:cubicBezTo>
                  <a:cubicBezTo>
                    <a:pt x="78" y="132"/>
                    <a:pt x="81" y="128"/>
                    <a:pt x="82" y="123"/>
                  </a:cubicBezTo>
                  <a:cubicBezTo>
                    <a:pt x="85" y="124"/>
                    <a:pt x="87" y="124"/>
                    <a:pt x="90" y="124"/>
                  </a:cubicBezTo>
                  <a:cubicBezTo>
                    <a:pt x="90" y="125"/>
                    <a:pt x="90" y="126"/>
                    <a:pt x="90" y="127"/>
                  </a:cubicBezTo>
                  <a:cubicBezTo>
                    <a:pt x="90" y="130"/>
                    <a:pt x="91" y="133"/>
                    <a:pt x="94" y="136"/>
                  </a:cubicBezTo>
                  <a:cubicBezTo>
                    <a:pt x="89" y="142"/>
                    <a:pt x="85" y="150"/>
                    <a:pt x="82" y="157"/>
                  </a:cubicBezTo>
                  <a:close/>
                  <a:moveTo>
                    <a:pt x="84" y="157"/>
                  </a:moveTo>
                  <a:cubicBezTo>
                    <a:pt x="87" y="150"/>
                    <a:pt x="91" y="143"/>
                    <a:pt x="95" y="137"/>
                  </a:cubicBezTo>
                  <a:cubicBezTo>
                    <a:pt x="97" y="139"/>
                    <a:pt x="100" y="140"/>
                    <a:pt x="103" y="140"/>
                  </a:cubicBezTo>
                  <a:cubicBezTo>
                    <a:pt x="110" y="140"/>
                    <a:pt x="116" y="134"/>
                    <a:pt x="116" y="127"/>
                  </a:cubicBezTo>
                  <a:cubicBezTo>
                    <a:pt x="116" y="125"/>
                    <a:pt x="116" y="125"/>
                    <a:pt x="116" y="125"/>
                  </a:cubicBezTo>
                  <a:cubicBezTo>
                    <a:pt x="126" y="125"/>
                    <a:pt x="137" y="123"/>
                    <a:pt x="149" y="119"/>
                  </a:cubicBezTo>
                  <a:cubicBezTo>
                    <a:pt x="136" y="141"/>
                    <a:pt x="112" y="157"/>
                    <a:pt x="84" y="157"/>
                  </a:cubicBezTo>
                  <a:close/>
                  <a:moveTo>
                    <a:pt x="116" y="123"/>
                  </a:moveTo>
                  <a:cubicBezTo>
                    <a:pt x="115" y="121"/>
                    <a:pt x="113" y="118"/>
                    <a:pt x="111" y="117"/>
                  </a:cubicBezTo>
                  <a:cubicBezTo>
                    <a:pt x="119" y="108"/>
                    <a:pt x="127" y="101"/>
                    <a:pt x="134" y="96"/>
                  </a:cubicBezTo>
                  <a:cubicBezTo>
                    <a:pt x="137" y="99"/>
                    <a:pt x="140" y="101"/>
                    <a:pt x="145" y="101"/>
                  </a:cubicBezTo>
                  <a:cubicBezTo>
                    <a:pt x="152" y="101"/>
                    <a:pt x="158" y="96"/>
                    <a:pt x="158" y="88"/>
                  </a:cubicBezTo>
                  <a:cubicBezTo>
                    <a:pt x="158" y="86"/>
                    <a:pt x="157" y="84"/>
                    <a:pt x="156" y="82"/>
                  </a:cubicBezTo>
                  <a:cubicBezTo>
                    <a:pt x="156" y="82"/>
                    <a:pt x="156" y="81"/>
                    <a:pt x="156" y="81"/>
                  </a:cubicBezTo>
                  <a:cubicBezTo>
                    <a:pt x="157" y="82"/>
                    <a:pt x="158" y="83"/>
                    <a:pt x="158" y="84"/>
                  </a:cubicBezTo>
                  <a:cubicBezTo>
                    <a:pt x="158" y="95"/>
                    <a:pt x="155" y="106"/>
                    <a:pt x="150" y="116"/>
                  </a:cubicBezTo>
                  <a:cubicBezTo>
                    <a:pt x="138" y="121"/>
                    <a:pt x="126" y="123"/>
                    <a:pt x="116" y="12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1" name="Google Shape;16571;p113"/>
            <p:cNvSpPr/>
            <p:nvPr/>
          </p:nvSpPr>
          <p:spPr>
            <a:xfrm>
              <a:off x="4617" y="2381"/>
              <a:ext cx="513" cy="719"/>
            </a:xfrm>
            <a:custGeom>
              <a:avLst/>
              <a:gdLst/>
              <a:ahLst/>
              <a:cxnLst/>
              <a:rect l="l" t="t" r="r" b="b"/>
              <a:pathLst>
                <a:path w="72" h="101" extrusionOk="0">
                  <a:moveTo>
                    <a:pt x="63" y="27"/>
                  </a:moveTo>
                  <a:cubicBezTo>
                    <a:pt x="63" y="13"/>
                    <a:pt x="51" y="0"/>
                    <a:pt x="36" y="0"/>
                  </a:cubicBezTo>
                  <a:cubicBezTo>
                    <a:pt x="21" y="0"/>
                    <a:pt x="9" y="13"/>
                    <a:pt x="9" y="27"/>
                  </a:cubicBezTo>
                  <a:cubicBezTo>
                    <a:pt x="9" y="41"/>
                    <a:pt x="9" y="41"/>
                    <a:pt x="9" y="41"/>
                  </a:cubicBezTo>
                  <a:cubicBezTo>
                    <a:pt x="1" y="41"/>
                    <a:pt x="1" y="41"/>
                    <a:pt x="1" y="41"/>
                  </a:cubicBezTo>
                  <a:cubicBezTo>
                    <a:pt x="0" y="41"/>
                    <a:pt x="0" y="41"/>
                    <a:pt x="0" y="42"/>
                  </a:cubicBezTo>
                  <a:cubicBezTo>
                    <a:pt x="0" y="99"/>
                    <a:pt x="0" y="99"/>
                    <a:pt x="0" y="99"/>
                  </a:cubicBezTo>
                  <a:cubicBezTo>
                    <a:pt x="0" y="100"/>
                    <a:pt x="0" y="101"/>
                    <a:pt x="1" y="101"/>
                  </a:cubicBezTo>
                  <a:cubicBezTo>
                    <a:pt x="9" y="101"/>
                    <a:pt x="9" y="101"/>
                    <a:pt x="9" y="101"/>
                  </a:cubicBezTo>
                  <a:cubicBezTo>
                    <a:pt x="11" y="101"/>
                    <a:pt x="14" y="101"/>
                    <a:pt x="16" y="101"/>
                  </a:cubicBezTo>
                  <a:cubicBezTo>
                    <a:pt x="41" y="101"/>
                    <a:pt x="41" y="101"/>
                    <a:pt x="41" y="101"/>
                  </a:cubicBezTo>
                  <a:cubicBezTo>
                    <a:pt x="42" y="101"/>
                    <a:pt x="43" y="101"/>
                    <a:pt x="43" y="101"/>
                  </a:cubicBezTo>
                  <a:cubicBezTo>
                    <a:pt x="70" y="101"/>
                    <a:pt x="70" y="101"/>
                    <a:pt x="70" y="101"/>
                  </a:cubicBezTo>
                  <a:cubicBezTo>
                    <a:pt x="71" y="101"/>
                    <a:pt x="72" y="100"/>
                    <a:pt x="72" y="99"/>
                  </a:cubicBezTo>
                  <a:cubicBezTo>
                    <a:pt x="72" y="95"/>
                    <a:pt x="72" y="95"/>
                    <a:pt x="72" y="95"/>
                  </a:cubicBezTo>
                  <a:cubicBezTo>
                    <a:pt x="72" y="93"/>
                    <a:pt x="72" y="91"/>
                    <a:pt x="72" y="90"/>
                  </a:cubicBezTo>
                  <a:cubicBezTo>
                    <a:pt x="72" y="71"/>
                    <a:pt x="72" y="71"/>
                    <a:pt x="72" y="71"/>
                  </a:cubicBezTo>
                  <a:cubicBezTo>
                    <a:pt x="72" y="69"/>
                    <a:pt x="72" y="67"/>
                    <a:pt x="72" y="65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2" y="57"/>
                    <a:pt x="72" y="56"/>
                    <a:pt x="72" y="55"/>
                  </a:cubicBezTo>
                  <a:cubicBezTo>
                    <a:pt x="72" y="44"/>
                    <a:pt x="72" y="44"/>
                    <a:pt x="72" y="44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1"/>
                    <a:pt x="71" y="41"/>
                    <a:pt x="70" y="41"/>
                  </a:cubicBezTo>
                  <a:cubicBezTo>
                    <a:pt x="63" y="41"/>
                    <a:pt x="63" y="41"/>
                    <a:pt x="63" y="41"/>
                  </a:cubicBezTo>
                  <a:cubicBezTo>
                    <a:pt x="63" y="40"/>
                    <a:pt x="63" y="40"/>
                    <a:pt x="63" y="39"/>
                  </a:cubicBezTo>
                  <a:cubicBezTo>
                    <a:pt x="63" y="27"/>
                    <a:pt x="63" y="27"/>
                    <a:pt x="63" y="27"/>
                  </a:cubicBezTo>
                  <a:close/>
                  <a:moveTo>
                    <a:pt x="40" y="69"/>
                  </a:moveTo>
                  <a:cubicBezTo>
                    <a:pt x="40" y="71"/>
                    <a:pt x="40" y="71"/>
                    <a:pt x="40" y="71"/>
                  </a:cubicBezTo>
                  <a:cubicBezTo>
                    <a:pt x="40" y="77"/>
                    <a:pt x="40" y="77"/>
                    <a:pt x="40" y="77"/>
                  </a:cubicBezTo>
                  <a:cubicBezTo>
                    <a:pt x="40" y="79"/>
                    <a:pt x="38" y="81"/>
                    <a:pt x="36" y="81"/>
                  </a:cubicBezTo>
                  <a:cubicBezTo>
                    <a:pt x="33" y="81"/>
                    <a:pt x="31" y="79"/>
                    <a:pt x="31" y="77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1" y="71"/>
                    <a:pt x="31" y="71"/>
                    <a:pt x="31" y="71"/>
                  </a:cubicBezTo>
                  <a:cubicBezTo>
                    <a:pt x="31" y="69"/>
                    <a:pt x="31" y="69"/>
                    <a:pt x="31" y="69"/>
                  </a:cubicBezTo>
                  <a:cubicBezTo>
                    <a:pt x="31" y="65"/>
                    <a:pt x="31" y="65"/>
                    <a:pt x="31" y="65"/>
                  </a:cubicBezTo>
                  <a:cubicBezTo>
                    <a:pt x="31" y="62"/>
                    <a:pt x="33" y="60"/>
                    <a:pt x="36" y="60"/>
                  </a:cubicBezTo>
                  <a:cubicBezTo>
                    <a:pt x="37" y="60"/>
                    <a:pt x="38" y="61"/>
                    <a:pt x="39" y="62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39" y="62"/>
                    <a:pt x="39" y="62"/>
                    <a:pt x="39" y="62"/>
                  </a:cubicBezTo>
                  <a:cubicBezTo>
                    <a:pt x="40" y="63"/>
                    <a:pt x="40" y="64"/>
                    <a:pt x="40" y="65"/>
                  </a:cubicBezTo>
                  <a:lnTo>
                    <a:pt x="40" y="69"/>
                  </a:lnTo>
                  <a:close/>
                  <a:moveTo>
                    <a:pt x="54" y="41"/>
                  </a:moveTo>
                  <a:cubicBezTo>
                    <a:pt x="18" y="41"/>
                    <a:pt x="18" y="41"/>
                    <a:pt x="18" y="41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17"/>
                    <a:pt x="26" y="9"/>
                    <a:pt x="36" y="9"/>
                  </a:cubicBezTo>
                  <a:cubicBezTo>
                    <a:pt x="46" y="9"/>
                    <a:pt x="54" y="17"/>
                    <a:pt x="54" y="27"/>
                  </a:cubicBezTo>
                  <a:cubicBezTo>
                    <a:pt x="54" y="41"/>
                    <a:pt x="54" y="41"/>
                    <a:pt x="54" y="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572" name="Google Shape;16572;p113"/>
          <p:cNvSpPr txBox="1"/>
          <p:nvPr/>
        </p:nvSpPr>
        <p:spPr>
          <a:xfrm>
            <a:off x="1720625" y="4631265"/>
            <a:ext cx="1001155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Services</a:t>
            </a:r>
            <a:endParaRPr/>
          </a:p>
        </p:txBody>
      </p:sp>
      <p:grpSp>
        <p:nvGrpSpPr>
          <p:cNvPr id="16573" name="Google Shape;16573;p113"/>
          <p:cNvGrpSpPr/>
          <p:nvPr/>
        </p:nvGrpSpPr>
        <p:grpSpPr>
          <a:xfrm>
            <a:off x="1874460" y="4092840"/>
            <a:ext cx="620467" cy="569668"/>
            <a:chOff x="3245" y="1600"/>
            <a:chExt cx="1197" cy="1099"/>
          </a:xfrm>
        </p:grpSpPr>
        <p:sp>
          <p:nvSpPr>
            <p:cNvPr id="16574" name="Google Shape;16574;p113"/>
            <p:cNvSpPr/>
            <p:nvPr/>
          </p:nvSpPr>
          <p:spPr>
            <a:xfrm>
              <a:off x="3437" y="2056"/>
              <a:ext cx="399" cy="365"/>
            </a:xfrm>
            <a:custGeom>
              <a:avLst/>
              <a:gdLst/>
              <a:ahLst/>
              <a:cxnLst/>
              <a:rect l="l" t="t" r="r" b="b"/>
              <a:pathLst>
                <a:path w="56" h="51" extrusionOk="0">
                  <a:moveTo>
                    <a:pt x="36" y="10"/>
                  </a:moveTo>
                  <a:cubicBezTo>
                    <a:pt x="36" y="10"/>
                    <a:pt x="36" y="10"/>
                    <a:pt x="36" y="10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3" y="3"/>
                    <a:pt x="33" y="3"/>
                    <a:pt x="33" y="3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1" y="9"/>
                    <a:pt x="21" y="9"/>
                    <a:pt x="21" y="9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20" y="10"/>
                    <a:pt x="20" y="10"/>
                    <a:pt x="20" y="10"/>
                  </a:cubicBezTo>
                  <a:cubicBezTo>
                    <a:pt x="19" y="10"/>
                    <a:pt x="19" y="10"/>
                    <a:pt x="19" y="10"/>
                  </a:cubicBezTo>
                  <a:cubicBezTo>
                    <a:pt x="18" y="11"/>
                    <a:pt x="18" y="11"/>
                    <a:pt x="18" y="11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4" y="13"/>
                    <a:pt x="4" y="13"/>
                    <a:pt x="4" y="13"/>
                  </a:cubicBezTo>
                  <a:cubicBezTo>
                    <a:pt x="10" y="21"/>
                    <a:pt x="10" y="21"/>
                    <a:pt x="10" y="21"/>
                  </a:cubicBezTo>
                  <a:cubicBezTo>
                    <a:pt x="9" y="21"/>
                    <a:pt x="9" y="21"/>
                    <a:pt x="9" y="21"/>
                  </a:cubicBezTo>
                  <a:cubicBezTo>
                    <a:pt x="9" y="22"/>
                    <a:pt x="9" y="22"/>
                    <a:pt x="9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0" y="28"/>
                    <a:pt x="0" y="28"/>
                    <a:pt x="0" y="28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2" y="36"/>
                    <a:pt x="12" y="36"/>
                    <a:pt x="12" y="36"/>
                  </a:cubicBezTo>
                  <a:cubicBezTo>
                    <a:pt x="13" y="37"/>
                    <a:pt x="13" y="37"/>
                    <a:pt x="13" y="37"/>
                  </a:cubicBezTo>
                  <a:cubicBezTo>
                    <a:pt x="13" y="38"/>
                    <a:pt x="13" y="38"/>
                    <a:pt x="13" y="38"/>
                  </a:cubicBezTo>
                  <a:cubicBezTo>
                    <a:pt x="14" y="38"/>
                    <a:pt x="14" y="38"/>
                    <a:pt x="14" y="38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19" y="51"/>
                    <a:pt x="19" y="51"/>
                    <a:pt x="19" y="51"/>
                  </a:cubicBezTo>
                  <a:cubicBezTo>
                    <a:pt x="26" y="44"/>
                    <a:pt x="26" y="44"/>
                    <a:pt x="26" y="44"/>
                  </a:cubicBezTo>
                  <a:cubicBezTo>
                    <a:pt x="27" y="44"/>
                    <a:pt x="27" y="44"/>
                    <a:pt x="27" y="44"/>
                  </a:cubicBezTo>
                  <a:cubicBezTo>
                    <a:pt x="28" y="44"/>
                    <a:pt x="28" y="44"/>
                    <a:pt x="28" y="44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0" y="44"/>
                    <a:pt x="30" y="44"/>
                    <a:pt x="30" y="44"/>
                  </a:cubicBezTo>
                  <a:cubicBezTo>
                    <a:pt x="37" y="51"/>
                    <a:pt x="37" y="51"/>
                    <a:pt x="37" y="51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2" y="38"/>
                    <a:pt x="42" y="38"/>
                    <a:pt x="42" y="38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3" y="37"/>
                    <a:pt x="43" y="37"/>
                    <a:pt x="43" y="37"/>
                  </a:cubicBezTo>
                  <a:cubicBezTo>
                    <a:pt x="44" y="36"/>
                    <a:pt x="44" y="36"/>
                    <a:pt x="44" y="36"/>
                  </a:cubicBezTo>
                  <a:cubicBezTo>
                    <a:pt x="54" y="35"/>
                    <a:pt x="54" y="35"/>
                    <a:pt x="54" y="35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47" y="24"/>
                    <a:pt x="47" y="24"/>
                    <a:pt x="47" y="24"/>
                  </a:cubicBezTo>
                  <a:cubicBezTo>
                    <a:pt x="47" y="23"/>
                    <a:pt x="47" y="23"/>
                    <a:pt x="47" y="23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2" y="13"/>
                    <a:pt x="52" y="13"/>
                    <a:pt x="52" y="13"/>
                  </a:cubicBezTo>
                  <a:cubicBezTo>
                    <a:pt x="47" y="7"/>
                    <a:pt x="47" y="7"/>
                    <a:pt x="47" y="7"/>
                  </a:cubicBezTo>
                  <a:cubicBezTo>
                    <a:pt x="38" y="11"/>
                    <a:pt x="38" y="11"/>
                    <a:pt x="38" y="11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cubicBezTo>
                    <a:pt x="37" y="10"/>
                    <a:pt x="37" y="10"/>
                    <a:pt x="37" y="10"/>
                  </a:cubicBezTo>
                  <a:lnTo>
                    <a:pt x="36" y="10"/>
                  </a:lnTo>
                  <a:close/>
                  <a:moveTo>
                    <a:pt x="37" y="18"/>
                  </a:moveTo>
                  <a:cubicBezTo>
                    <a:pt x="37" y="18"/>
                    <a:pt x="37" y="18"/>
                    <a:pt x="37" y="18"/>
                  </a:cubicBezTo>
                  <a:cubicBezTo>
                    <a:pt x="38" y="18"/>
                    <a:pt x="38" y="18"/>
                    <a:pt x="38" y="18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9" y="19"/>
                    <a:pt x="39" y="19"/>
                    <a:pt x="39" y="19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39" y="20"/>
                    <a:pt x="39" y="20"/>
                    <a:pt x="39" y="20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2"/>
                    <a:pt x="40" y="22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5"/>
                    <a:pt x="41" y="25"/>
                    <a:pt x="41" y="25"/>
                  </a:cubicBezTo>
                  <a:cubicBezTo>
                    <a:pt x="41" y="26"/>
                    <a:pt x="41" y="26"/>
                    <a:pt x="41" y="26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1" y="27"/>
                    <a:pt x="41" y="27"/>
                    <a:pt x="41" y="27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1" y="28"/>
                    <a:pt x="41" y="28"/>
                    <a:pt x="41" y="28"/>
                  </a:cubicBezTo>
                  <a:cubicBezTo>
                    <a:pt x="40" y="29"/>
                    <a:pt x="40" y="29"/>
                    <a:pt x="40" y="29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30"/>
                    <a:pt x="40" y="30"/>
                    <a:pt x="40" y="30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40" y="31"/>
                    <a:pt x="40" y="31"/>
                    <a:pt x="40" y="31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2"/>
                    <a:pt x="39" y="32"/>
                    <a:pt x="39" y="32"/>
                  </a:cubicBezTo>
                  <a:cubicBezTo>
                    <a:pt x="39" y="33"/>
                    <a:pt x="39" y="33"/>
                    <a:pt x="39" y="33"/>
                  </a:cubicBezTo>
                  <a:cubicBezTo>
                    <a:pt x="38" y="33"/>
                    <a:pt x="38" y="33"/>
                    <a:pt x="38" y="33"/>
                  </a:cubicBezTo>
                  <a:cubicBezTo>
                    <a:pt x="38" y="34"/>
                    <a:pt x="38" y="34"/>
                    <a:pt x="38" y="34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7" y="34"/>
                    <a:pt x="37" y="34"/>
                    <a:pt x="37" y="34"/>
                  </a:cubicBezTo>
                  <a:cubicBezTo>
                    <a:pt x="37" y="35"/>
                    <a:pt x="37" y="35"/>
                    <a:pt x="37" y="35"/>
                  </a:cubicBezTo>
                  <a:cubicBezTo>
                    <a:pt x="36" y="35"/>
                    <a:pt x="36" y="35"/>
                    <a:pt x="36" y="35"/>
                  </a:cubicBezTo>
                  <a:cubicBezTo>
                    <a:pt x="36" y="36"/>
                    <a:pt x="36" y="36"/>
                    <a:pt x="36" y="36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5" y="36"/>
                    <a:pt x="35" y="36"/>
                    <a:pt x="35" y="36"/>
                  </a:cubicBezTo>
                  <a:cubicBezTo>
                    <a:pt x="34" y="36"/>
                    <a:pt x="34" y="36"/>
                    <a:pt x="34" y="36"/>
                  </a:cubicBezTo>
                  <a:cubicBezTo>
                    <a:pt x="34" y="37"/>
                    <a:pt x="34" y="37"/>
                    <a:pt x="34" y="37"/>
                  </a:cubicBezTo>
                  <a:cubicBezTo>
                    <a:pt x="33" y="37"/>
                    <a:pt x="33" y="37"/>
                    <a:pt x="33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2" y="37"/>
                    <a:pt x="32" y="37"/>
                    <a:pt x="32" y="37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1" y="38"/>
                    <a:pt x="31" y="38"/>
                    <a:pt x="31" y="38"/>
                  </a:cubicBezTo>
                  <a:cubicBezTo>
                    <a:pt x="30" y="38"/>
                    <a:pt x="30" y="38"/>
                    <a:pt x="30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9" y="38"/>
                    <a:pt x="29" y="38"/>
                    <a:pt x="29" y="38"/>
                  </a:cubicBezTo>
                  <a:cubicBezTo>
                    <a:pt x="28" y="38"/>
                    <a:pt x="28" y="38"/>
                    <a:pt x="28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7" y="38"/>
                    <a:pt x="27" y="38"/>
                    <a:pt x="27" y="38"/>
                  </a:cubicBezTo>
                  <a:cubicBezTo>
                    <a:pt x="26" y="38"/>
                    <a:pt x="26" y="38"/>
                    <a:pt x="26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5" y="38"/>
                    <a:pt x="25" y="38"/>
                    <a:pt x="25" y="38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3" y="37"/>
                    <a:pt x="23" y="37"/>
                    <a:pt x="23" y="37"/>
                  </a:cubicBezTo>
                  <a:cubicBezTo>
                    <a:pt x="22" y="37"/>
                    <a:pt x="22" y="37"/>
                    <a:pt x="22" y="37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1" y="36"/>
                    <a:pt x="21" y="36"/>
                    <a:pt x="21" y="36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0" y="35"/>
                    <a:pt x="20" y="35"/>
                    <a:pt x="20" y="35"/>
                  </a:cubicBezTo>
                  <a:cubicBezTo>
                    <a:pt x="19" y="35"/>
                    <a:pt x="19" y="35"/>
                    <a:pt x="19" y="35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18" y="34"/>
                    <a:pt x="18" y="34"/>
                    <a:pt x="18" y="34"/>
                  </a:cubicBezTo>
                  <a:cubicBezTo>
                    <a:pt x="18" y="33"/>
                    <a:pt x="18" y="33"/>
                    <a:pt x="18" y="33"/>
                  </a:cubicBezTo>
                  <a:cubicBezTo>
                    <a:pt x="17" y="33"/>
                    <a:pt x="17" y="33"/>
                    <a:pt x="17" y="33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7" y="32"/>
                    <a:pt x="17" y="32"/>
                    <a:pt x="17" y="32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6" y="29"/>
                    <a:pt x="16" y="29"/>
                    <a:pt x="16" y="29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8"/>
                    <a:pt x="15" y="28"/>
                    <a:pt x="15" y="28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26"/>
                    <a:pt x="15" y="26"/>
                    <a:pt x="15" y="26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5"/>
                    <a:pt x="15" y="25"/>
                    <a:pt x="15" y="25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6" y="23"/>
                    <a:pt x="16" y="23"/>
                    <a:pt x="16" y="23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2"/>
                    <a:pt x="16" y="22"/>
                    <a:pt x="16" y="22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6" y="21"/>
                    <a:pt x="16" y="21"/>
                    <a:pt x="16" y="21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20"/>
                    <a:pt x="17" y="20"/>
                    <a:pt x="17" y="20"/>
                  </a:cubicBezTo>
                  <a:cubicBezTo>
                    <a:pt x="17" y="19"/>
                    <a:pt x="17" y="19"/>
                    <a:pt x="17" y="19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18" y="18"/>
                    <a:pt x="18" y="18"/>
                    <a:pt x="18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19" y="17"/>
                    <a:pt x="19" y="17"/>
                    <a:pt x="19" y="17"/>
                  </a:cubicBezTo>
                  <a:cubicBezTo>
                    <a:pt x="20" y="17"/>
                    <a:pt x="20" y="17"/>
                    <a:pt x="20" y="17"/>
                  </a:cubicBezTo>
                  <a:cubicBezTo>
                    <a:pt x="20" y="16"/>
                    <a:pt x="20" y="16"/>
                    <a:pt x="20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1" y="16"/>
                    <a:pt x="21" y="16"/>
                    <a:pt x="21" y="16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3" y="15"/>
                    <a:pt x="23" y="15"/>
                    <a:pt x="23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5" y="14"/>
                    <a:pt x="25" y="14"/>
                    <a:pt x="25" y="14"/>
                  </a:cubicBezTo>
                  <a:cubicBezTo>
                    <a:pt x="26" y="14"/>
                    <a:pt x="26" y="14"/>
                    <a:pt x="26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7" y="14"/>
                    <a:pt x="27" y="14"/>
                    <a:pt x="27" y="14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29" y="14"/>
                    <a:pt x="29" y="14"/>
                    <a:pt x="29" y="14"/>
                  </a:cubicBezTo>
                  <a:cubicBezTo>
                    <a:pt x="30" y="14"/>
                    <a:pt x="30" y="14"/>
                    <a:pt x="30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1" y="14"/>
                    <a:pt x="31" y="14"/>
                    <a:pt x="31" y="14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33" y="15"/>
                    <a:pt x="33" y="15"/>
                    <a:pt x="33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4" y="15"/>
                    <a:pt x="34" y="15"/>
                    <a:pt x="34" y="15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6"/>
                    <a:pt x="35" y="16"/>
                  </a:cubicBezTo>
                  <a:cubicBezTo>
                    <a:pt x="36" y="16"/>
                    <a:pt x="36" y="16"/>
                    <a:pt x="36" y="16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7"/>
                    <a:pt x="37" y="17"/>
                    <a:pt x="37" y="17"/>
                  </a:cubicBezTo>
                  <a:lnTo>
                    <a:pt x="37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5" name="Google Shape;16575;p113"/>
            <p:cNvSpPr/>
            <p:nvPr/>
          </p:nvSpPr>
          <p:spPr>
            <a:xfrm>
              <a:off x="3437" y="1892"/>
              <a:ext cx="328" cy="243"/>
            </a:xfrm>
            <a:custGeom>
              <a:avLst/>
              <a:gdLst/>
              <a:ahLst/>
              <a:cxnLst/>
              <a:rect l="l" t="t" r="r" b="b"/>
              <a:pathLst>
                <a:path w="46" h="34" extrusionOk="0">
                  <a:moveTo>
                    <a:pt x="1" y="33"/>
                  </a:moveTo>
                  <a:cubicBezTo>
                    <a:pt x="6" y="27"/>
                    <a:pt x="6" y="27"/>
                    <a:pt x="6" y="27"/>
                  </a:cubicBezTo>
                  <a:cubicBezTo>
                    <a:pt x="7" y="25"/>
                    <a:pt x="7" y="25"/>
                    <a:pt x="7" y="25"/>
                  </a:cubicBezTo>
                  <a:cubicBezTo>
                    <a:pt x="10" y="26"/>
                    <a:pt x="10" y="26"/>
                    <a:pt x="10" y="26"/>
                  </a:cubicBezTo>
                  <a:cubicBezTo>
                    <a:pt x="18" y="29"/>
                    <a:pt x="18" y="29"/>
                    <a:pt x="18" y="29"/>
                  </a:cubicBezTo>
                  <a:cubicBezTo>
                    <a:pt x="20" y="22"/>
                    <a:pt x="20" y="22"/>
                    <a:pt x="20" y="22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4" y="19"/>
                    <a:pt x="24" y="19"/>
                    <a:pt x="24" y="19"/>
                  </a:cubicBezTo>
                  <a:cubicBezTo>
                    <a:pt x="32" y="19"/>
                    <a:pt x="32" y="19"/>
                    <a:pt x="32" y="19"/>
                  </a:cubicBezTo>
                  <a:cubicBezTo>
                    <a:pt x="35" y="19"/>
                    <a:pt x="35" y="19"/>
                    <a:pt x="35" y="19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6" y="22"/>
                    <a:pt x="36" y="22"/>
                    <a:pt x="36" y="22"/>
                  </a:cubicBezTo>
                  <a:cubicBezTo>
                    <a:pt x="39" y="18"/>
                    <a:pt x="42" y="15"/>
                    <a:pt x="46" y="12"/>
                  </a:cubicBezTo>
                  <a:cubicBezTo>
                    <a:pt x="44" y="9"/>
                    <a:pt x="43" y="6"/>
                    <a:pt x="41" y="3"/>
                  </a:cubicBezTo>
                  <a:cubicBezTo>
                    <a:pt x="38" y="7"/>
                    <a:pt x="35" y="10"/>
                    <a:pt x="32" y="13"/>
                  </a:cubicBezTo>
                  <a:cubicBezTo>
                    <a:pt x="28" y="9"/>
                    <a:pt x="24" y="4"/>
                    <a:pt x="19" y="0"/>
                  </a:cubicBezTo>
                  <a:cubicBezTo>
                    <a:pt x="9" y="7"/>
                    <a:pt x="3" y="16"/>
                    <a:pt x="1" y="28"/>
                  </a:cubicBezTo>
                  <a:cubicBezTo>
                    <a:pt x="0" y="30"/>
                    <a:pt x="0" y="32"/>
                    <a:pt x="0" y="34"/>
                  </a:cubicBezTo>
                  <a:lnTo>
                    <a:pt x="1" y="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6" name="Google Shape;16576;p113"/>
            <p:cNvSpPr/>
            <p:nvPr/>
          </p:nvSpPr>
          <p:spPr>
            <a:xfrm>
              <a:off x="3501" y="2449"/>
              <a:ext cx="257" cy="250"/>
            </a:xfrm>
            <a:custGeom>
              <a:avLst/>
              <a:gdLst/>
              <a:ahLst/>
              <a:cxnLst/>
              <a:rect l="l" t="t" r="r" b="b"/>
              <a:pathLst>
                <a:path w="257" h="250" extrusionOk="0">
                  <a:moveTo>
                    <a:pt x="236" y="200"/>
                  </a:moveTo>
                  <a:lnTo>
                    <a:pt x="207" y="157"/>
                  </a:lnTo>
                  <a:lnTo>
                    <a:pt x="207" y="157"/>
                  </a:lnTo>
                  <a:lnTo>
                    <a:pt x="214" y="150"/>
                  </a:lnTo>
                  <a:lnTo>
                    <a:pt x="214" y="150"/>
                  </a:lnTo>
                  <a:lnTo>
                    <a:pt x="214" y="143"/>
                  </a:lnTo>
                  <a:lnTo>
                    <a:pt x="257" y="129"/>
                  </a:lnTo>
                  <a:lnTo>
                    <a:pt x="250" y="93"/>
                  </a:lnTo>
                  <a:lnTo>
                    <a:pt x="207" y="86"/>
                  </a:lnTo>
                  <a:lnTo>
                    <a:pt x="200" y="79"/>
                  </a:lnTo>
                  <a:lnTo>
                    <a:pt x="200" y="79"/>
                  </a:lnTo>
                  <a:lnTo>
                    <a:pt x="200" y="79"/>
                  </a:lnTo>
                  <a:lnTo>
                    <a:pt x="193" y="71"/>
                  </a:lnTo>
                  <a:lnTo>
                    <a:pt x="207" y="29"/>
                  </a:lnTo>
                  <a:lnTo>
                    <a:pt x="179" y="7"/>
                  </a:lnTo>
                  <a:lnTo>
                    <a:pt x="143" y="36"/>
                  </a:lnTo>
                  <a:lnTo>
                    <a:pt x="136" y="36"/>
                  </a:lnTo>
                  <a:lnTo>
                    <a:pt x="136" y="36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93" y="0"/>
                  </a:lnTo>
                  <a:lnTo>
                    <a:pt x="79" y="0"/>
                  </a:lnTo>
                  <a:lnTo>
                    <a:pt x="79" y="7"/>
                  </a:lnTo>
                  <a:lnTo>
                    <a:pt x="79" y="0"/>
                  </a:lnTo>
                  <a:lnTo>
                    <a:pt x="65" y="7"/>
                  </a:lnTo>
                  <a:lnTo>
                    <a:pt x="65" y="57"/>
                  </a:lnTo>
                  <a:lnTo>
                    <a:pt x="65" y="57"/>
                  </a:lnTo>
                  <a:lnTo>
                    <a:pt x="65" y="57"/>
                  </a:lnTo>
                  <a:lnTo>
                    <a:pt x="57" y="64"/>
                  </a:lnTo>
                  <a:lnTo>
                    <a:pt x="57" y="64"/>
                  </a:lnTo>
                  <a:lnTo>
                    <a:pt x="8" y="64"/>
                  </a:lnTo>
                  <a:lnTo>
                    <a:pt x="0" y="93"/>
                  </a:lnTo>
                  <a:lnTo>
                    <a:pt x="36" y="121"/>
                  </a:lnTo>
                  <a:lnTo>
                    <a:pt x="36" y="129"/>
                  </a:lnTo>
                  <a:lnTo>
                    <a:pt x="36" y="129"/>
                  </a:lnTo>
                  <a:lnTo>
                    <a:pt x="36" y="136"/>
                  </a:lnTo>
                  <a:lnTo>
                    <a:pt x="36" y="136"/>
                  </a:lnTo>
                  <a:lnTo>
                    <a:pt x="8" y="171"/>
                  </a:lnTo>
                  <a:lnTo>
                    <a:pt x="29" y="200"/>
                  </a:lnTo>
                  <a:lnTo>
                    <a:pt x="72" y="193"/>
                  </a:lnTo>
                  <a:lnTo>
                    <a:pt x="79" y="193"/>
                  </a:lnTo>
                  <a:lnTo>
                    <a:pt x="79" y="193"/>
                  </a:lnTo>
                  <a:lnTo>
                    <a:pt x="86" y="200"/>
                  </a:lnTo>
                  <a:lnTo>
                    <a:pt x="86" y="200"/>
                  </a:lnTo>
                  <a:lnTo>
                    <a:pt x="100" y="243"/>
                  </a:lnTo>
                  <a:lnTo>
                    <a:pt x="136" y="250"/>
                  </a:lnTo>
                  <a:lnTo>
                    <a:pt x="150" y="207"/>
                  </a:lnTo>
                  <a:lnTo>
                    <a:pt x="157" y="207"/>
                  </a:lnTo>
                  <a:lnTo>
                    <a:pt x="157" y="207"/>
                  </a:lnTo>
                  <a:lnTo>
                    <a:pt x="164" y="207"/>
                  </a:lnTo>
                  <a:lnTo>
                    <a:pt x="164" y="200"/>
                  </a:lnTo>
                  <a:lnTo>
                    <a:pt x="207" y="221"/>
                  </a:lnTo>
                  <a:lnTo>
                    <a:pt x="236" y="200"/>
                  </a:lnTo>
                  <a:close/>
                  <a:moveTo>
                    <a:pt x="186" y="129"/>
                  </a:moveTo>
                  <a:lnTo>
                    <a:pt x="186" y="136"/>
                  </a:lnTo>
                  <a:lnTo>
                    <a:pt x="186" y="136"/>
                  </a:lnTo>
                  <a:lnTo>
                    <a:pt x="186" y="136"/>
                  </a:lnTo>
                  <a:lnTo>
                    <a:pt x="186" y="143"/>
                  </a:lnTo>
                  <a:lnTo>
                    <a:pt x="186" y="143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79" y="150"/>
                  </a:lnTo>
                  <a:lnTo>
                    <a:pt x="179" y="157"/>
                  </a:lnTo>
                  <a:lnTo>
                    <a:pt x="179" y="157"/>
                  </a:lnTo>
                  <a:lnTo>
                    <a:pt x="172" y="157"/>
                  </a:lnTo>
                  <a:lnTo>
                    <a:pt x="172" y="164"/>
                  </a:lnTo>
                  <a:lnTo>
                    <a:pt x="172" y="164"/>
                  </a:lnTo>
                  <a:lnTo>
                    <a:pt x="172" y="164"/>
                  </a:lnTo>
                  <a:lnTo>
                    <a:pt x="164" y="164"/>
                  </a:lnTo>
                  <a:lnTo>
                    <a:pt x="164" y="171"/>
                  </a:lnTo>
                  <a:lnTo>
                    <a:pt x="164" y="171"/>
                  </a:lnTo>
                  <a:lnTo>
                    <a:pt x="157" y="171"/>
                  </a:lnTo>
                  <a:lnTo>
                    <a:pt x="157" y="171"/>
                  </a:lnTo>
                  <a:lnTo>
                    <a:pt x="157" y="171"/>
                  </a:lnTo>
                  <a:lnTo>
                    <a:pt x="150" y="179"/>
                  </a:lnTo>
                  <a:lnTo>
                    <a:pt x="150" y="179"/>
                  </a:lnTo>
                  <a:lnTo>
                    <a:pt x="150" y="179"/>
                  </a:lnTo>
                  <a:lnTo>
                    <a:pt x="143" y="179"/>
                  </a:lnTo>
                  <a:lnTo>
                    <a:pt x="143" y="179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36" y="179"/>
                  </a:lnTo>
                  <a:lnTo>
                    <a:pt x="129" y="179"/>
                  </a:lnTo>
                  <a:lnTo>
                    <a:pt x="129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22" y="179"/>
                  </a:lnTo>
                  <a:lnTo>
                    <a:pt x="114" y="179"/>
                  </a:lnTo>
                  <a:lnTo>
                    <a:pt x="114" y="179"/>
                  </a:lnTo>
                  <a:lnTo>
                    <a:pt x="107" y="179"/>
                  </a:lnTo>
                  <a:lnTo>
                    <a:pt x="107" y="179"/>
                  </a:lnTo>
                  <a:lnTo>
                    <a:pt x="107" y="171"/>
                  </a:lnTo>
                  <a:lnTo>
                    <a:pt x="100" y="171"/>
                  </a:lnTo>
                  <a:lnTo>
                    <a:pt x="100" y="171"/>
                  </a:lnTo>
                  <a:lnTo>
                    <a:pt x="100" y="171"/>
                  </a:lnTo>
                  <a:lnTo>
                    <a:pt x="93" y="171"/>
                  </a:lnTo>
                  <a:lnTo>
                    <a:pt x="93" y="164"/>
                  </a:lnTo>
                  <a:lnTo>
                    <a:pt x="86" y="164"/>
                  </a:lnTo>
                  <a:lnTo>
                    <a:pt x="86" y="164"/>
                  </a:lnTo>
                  <a:lnTo>
                    <a:pt x="86" y="164"/>
                  </a:lnTo>
                  <a:lnTo>
                    <a:pt x="86" y="157"/>
                  </a:lnTo>
                  <a:lnTo>
                    <a:pt x="79" y="157"/>
                  </a:lnTo>
                  <a:lnTo>
                    <a:pt x="79" y="157"/>
                  </a:lnTo>
                  <a:lnTo>
                    <a:pt x="79" y="150"/>
                  </a:lnTo>
                  <a:lnTo>
                    <a:pt x="79" y="150"/>
                  </a:lnTo>
                  <a:lnTo>
                    <a:pt x="72" y="150"/>
                  </a:lnTo>
                  <a:lnTo>
                    <a:pt x="72" y="143"/>
                  </a:lnTo>
                  <a:lnTo>
                    <a:pt x="72" y="143"/>
                  </a:lnTo>
                  <a:lnTo>
                    <a:pt x="72" y="143"/>
                  </a:lnTo>
                  <a:lnTo>
                    <a:pt x="72" y="136"/>
                  </a:lnTo>
                  <a:lnTo>
                    <a:pt x="72" y="136"/>
                  </a:lnTo>
                  <a:lnTo>
                    <a:pt x="72" y="129"/>
                  </a:lnTo>
                  <a:lnTo>
                    <a:pt x="65" y="129"/>
                  </a:lnTo>
                  <a:lnTo>
                    <a:pt x="65" y="129"/>
                  </a:lnTo>
                  <a:lnTo>
                    <a:pt x="65" y="121"/>
                  </a:lnTo>
                  <a:lnTo>
                    <a:pt x="65" y="121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65" y="114"/>
                  </a:lnTo>
                  <a:lnTo>
                    <a:pt x="65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0"/>
                  </a:lnTo>
                  <a:lnTo>
                    <a:pt x="72" y="100"/>
                  </a:lnTo>
                  <a:lnTo>
                    <a:pt x="72" y="93"/>
                  </a:lnTo>
                  <a:lnTo>
                    <a:pt x="72" y="93"/>
                  </a:lnTo>
                  <a:lnTo>
                    <a:pt x="72" y="93"/>
                  </a:lnTo>
                  <a:lnTo>
                    <a:pt x="79" y="86"/>
                  </a:lnTo>
                  <a:lnTo>
                    <a:pt x="79" y="86"/>
                  </a:lnTo>
                  <a:lnTo>
                    <a:pt x="79" y="86"/>
                  </a:lnTo>
                  <a:lnTo>
                    <a:pt x="79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86" y="79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93" y="71"/>
                  </a:lnTo>
                  <a:lnTo>
                    <a:pt x="100" y="71"/>
                  </a:lnTo>
                  <a:lnTo>
                    <a:pt x="100" y="71"/>
                  </a:lnTo>
                  <a:lnTo>
                    <a:pt x="100" y="71"/>
                  </a:lnTo>
                  <a:lnTo>
                    <a:pt x="107" y="64"/>
                  </a:lnTo>
                  <a:lnTo>
                    <a:pt x="107" y="64"/>
                  </a:lnTo>
                  <a:lnTo>
                    <a:pt x="107" y="64"/>
                  </a:lnTo>
                  <a:lnTo>
                    <a:pt x="114" y="64"/>
                  </a:lnTo>
                  <a:lnTo>
                    <a:pt x="114" y="64"/>
                  </a:lnTo>
                  <a:lnTo>
                    <a:pt x="122" y="64"/>
                  </a:lnTo>
                  <a:lnTo>
                    <a:pt x="122" y="64"/>
                  </a:lnTo>
                  <a:lnTo>
                    <a:pt x="122" y="64"/>
                  </a:lnTo>
                  <a:lnTo>
                    <a:pt x="129" y="64"/>
                  </a:lnTo>
                  <a:lnTo>
                    <a:pt x="129" y="64"/>
                  </a:lnTo>
                  <a:lnTo>
                    <a:pt x="136" y="64"/>
                  </a:lnTo>
                  <a:lnTo>
                    <a:pt x="136" y="64"/>
                  </a:lnTo>
                  <a:lnTo>
                    <a:pt x="136" y="64"/>
                  </a:lnTo>
                  <a:lnTo>
                    <a:pt x="143" y="71"/>
                  </a:lnTo>
                  <a:lnTo>
                    <a:pt x="143" y="71"/>
                  </a:lnTo>
                  <a:lnTo>
                    <a:pt x="150" y="71"/>
                  </a:lnTo>
                  <a:lnTo>
                    <a:pt x="150" y="71"/>
                  </a:lnTo>
                  <a:lnTo>
                    <a:pt x="150" y="71"/>
                  </a:lnTo>
                  <a:lnTo>
                    <a:pt x="157" y="71"/>
                  </a:lnTo>
                  <a:lnTo>
                    <a:pt x="157" y="79"/>
                  </a:lnTo>
                  <a:lnTo>
                    <a:pt x="164" y="79"/>
                  </a:lnTo>
                  <a:lnTo>
                    <a:pt x="164" y="79"/>
                  </a:lnTo>
                  <a:lnTo>
                    <a:pt x="164" y="79"/>
                  </a:lnTo>
                  <a:lnTo>
                    <a:pt x="172" y="86"/>
                  </a:lnTo>
                  <a:lnTo>
                    <a:pt x="172" y="86"/>
                  </a:lnTo>
                  <a:lnTo>
                    <a:pt x="172" y="86"/>
                  </a:lnTo>
                  <a:lnTo>
                    <a:pt x="172" y="93"/>
                  </a:lnTo>
                  <a:lnTo>
                    <a:pt x="179" y="93"/>
                  </a:lnTo>
                  <a:lnTo>
                    <a:pt x="179" y="93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9" y="100"/>
                  </a:lnTo>
                  <a:lnTo>
                    <a:pt x="179" y="107"/>
                  </a:lnTo>
                  <a:lnTo>
                    <a:pt x="186" y="107"/>
                  </a:lnTo>
                  <a:lnTo>
                    <a:pt x="186" y="114"/>
                  </a:lnTo>
                  <a:lnTo>
                    <a:pt x="186" y="114"/>
                  </a:lnTo>
                  <a:lnTo>
                    <a:pt x="186" y="114"/>
                  </a:lnTo>
                  <a:lnTo>
                    <a:pt x="186" y="121"/>
                  </a:lnTo>
                  <a:lnTo>
                    <a:pt x="186" y="121"/>
                  </a:lnTo>
                  <a:lnTo>
                    <a:pt x="186" y="121"/>
                  </a:lnTo>
                  <a:lnTo>
                    <a:pt x="186" y="129"/>
                  </a:lnTo>
                  <a:lnTo>
                    <a:pt x="186" y="1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7" name="Google Shape;16577;p113"/>
            <p:cNvSpPr/>
            <p:nvPr/>
          </p:nvSpPr>
          <p:spPr>
            <a:xfrm>
              <a:off x="4086" y="1600"/>
              <a:ext cx="256" cy="292"/>
            </a:xfrm>
            <a:custGeom>
              <a:avLst/>
              <a:gdLst/>
              <a:ahLst/>
              <a:cxnLst/>
              <a:rect l="l" t="t" r="r" b="b"/>
              <a:pathLst>
                <a:path w="36" h="41" extrusionOk="0">
                  <a:moveTo>
                    <a:pt x="11" y="37"/>
                  </a:moveTo>
                  <a:cubicBezTo>
                    <a:pt x="19" y="41"/>
                    <a:pt x="29" y="36"/>
                    <a:pt x="33" y="27"/>
                  </a:cubicBezTo>
                  <a:cubicBezTo>
                    <a:pt x="36" y="18"/>
                    <a:pt x="32" y="8"/>
                    <a:pt x="23" y="4"/>
                  </a:cubicBezTo>
                  <a:cubicBezTo>
                    <a:pt x="14" y="0"/>
                    <a:pt x="4" y="5"/>
                    <a:pt x="0" y="14"/>
                  </a:cubicBezTo>
                  <a:cubicBezTo>
                    <a:pt x="6" y="20"/>
                    <a:pt x="9" y="27"/>
                    <a:pt x="9" y="35"/>
                  </a:cubicBezTo>
                  <a:cubicBezTo>
                    <a:pt x="9" y="36"/>
                    <a:pt x="10" y="37"/>
                    <a:pt x="11" y="3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8" name="Google Shape;16578;p113"/>
            <p:cNvSpPr/>
            <p:nvPr/>
          </p:nvSpPr>
          <p:spPr>
            <a:xfrm>
              <a:off x="3772" y="1685"/>
              <a:ext cx="328" cy="321"/>
            </a:xfrm>
            <a:custGeom>
              <a:avLst/>
              <a:gdLst/>
              <a:ahLst/>
              <a:cxnLst/>
              <a:rect l="l" t="t" r="r" b="b"/>
              <a:pathLst>
                <a:path w="46" h="45" extrusionOk="0">
                  <a:moveTo>
                    <a:pt x="23" y="45"/>
                  </a:moveTo>
                  <a:cubicBezTo>
                    <a:pt x="36" y="45"/>
                    <a:pt x="46" y="35"/>
                    <a:pt x="46" y="22"/>
                  </a:cubicBezTo>
                  <a:cubicBezTo>
                    <a:pt x="46" y="10"/>
                    <a:pt x="35" y="0"/>
                    <a:pt x="23" y="0"/>
                  </a:cubicBezTo>
                  <a:cubicBezTo>
                    <a:pt x="10" y="0"/>
                    <a:pt x="0" y="10"/>
                    <a:pt x="0" y="23"/>
                  </a:cubicBezTo>
                  <a:cubicBezTo>
                    <a:pt x="0" y="35"/>
                    <a:pt x="10" y="45"/>
                    <a:pt x="23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79" name="Google Shape;16579;p113"/>
            <p:cNvSpPr/>
            <p:nvPr/>
          </p:nvSpPr>
          <p:spPr>
            <a:xfrm>
              <a:off x="3530" y="1621"/>
              <a:ext cx="257" cy="257"/>
            </a:xfrm>
            <a:custGeom>
              <a:avLst/>
              <a:gdLst/>
              <a:ahLst/>
              <a:cxnLst/>
              <a:rect l="l" t="t" r="r" b="b"/>
              <a:pathLst>
                <a:path w="36" h="36" extrusionOk="0">
                  <a:moveTo>
                    <a:pt x="24" y="35"/>
                  </a:moveTo>
                  <a:cubicBezTo>
                    <a:pt x="26" y="34"/>
                    <a:pt x="27" y="34"/>
                    <a:pt x="27" y="32"/>
                  </a:cubicBezTo>
                  <a:cubicBezTo>
                    <a:pt x="27" y="24"/>
                    <a:pt x="29" y="17"/>
                    <a:pt x="35" y="12"/>
                  </a:cubicBezTo>
                  <a:cubicBezTo>
                    <a:pt x="36" y="10"/>
                    <a:pt x="35" y="10"/>
                    <a:pt x="35" y="9"/>
                  </a:cubicBezTo>
                  <a:cubicBezTo>
                    <a:pt x="31" y="3"/>
                    <a:pt x="26" y="0"/>
                    <a:pt x="19" y="0"/>
                  </a:cubicBezTo>
                  <a:cubicBezTo>
                    <a:pt x="12" y="0"/>
                    <a:pt x="7" y="3"/>
                    <a:pt x="3" y="10"/>
                  </a:cubicBezTo>
                  <a:cubicBezTo>
                    <a:pt x="0" y="17"/>
                    <a:pt x="1" y="23"/>
                    <a:pt x="6" y="29"/>
                  </a:cubicBezTo>
                  <a:cubicBezTo>
                    <a:pt x="11" y="35"/>
                    <a:pt x="17" y="36"/>
                    <a:pt x="24" y="3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0" name="Google Shape;16580;p113"/>
            <p:cNvSpPr/>
            <p:nvPr/>
          </p:nvSpPr>
          <p:spPr>
            <a:xfrm>
              <a:off x="3708" y="2006"/>
              <a:ext cx="535" cy="522"/>
            </a:xfrm>
            <a:custGeom>
              <a:avLst/>
              <a:gdLst/>
              <a:ahLst/>
              <a:cxnLst/>
              <a:rect l="l" t="t" r="r" b="b"/>
              <a:pathLst>
                <a:path w="75" h="73" extrusionOk="0">
                  <a:moveTo>
                    <a:pt x="49" y="1"/>
                  </a:moveTo>
                  <a:cubicBezTo>
                    <a:pt x="48" y="0"/>
                    <a:pt x="47" y="0"/>
                    <a:pt x="45" y="2"/>
                  </a:cubicBezTo>
                  <a:cubicBezTo>
                    <a:pt x="41" y="7"/>
                    <a:pt x="37" y="12"/>
                    <a:pt x="32" y="18"/>
                  </a:cubicBezTo>
                  <a:cubicBezTo>
                    <a:pt x="27" y="12"/>
                    <a:pt x="22" y="7"/>
                    <a:pt x="18" y="2"/>
                  </a:cubicBezTo>
                  <a:cubicBezTo>
                    <a:pt x="16" y="0"/>
                    <a:pt x="15" y="0"/>
                    <a:pt x="13" y="2"/>
                  </a:cubicBezTo>
                  <a:cubicBezTo>
                    <a:pt x="8" y="5"/>
                    <a:pt x="5" y="9"/>
                    <a:pt x="2" y="13"/>
                  </a:cubicBezTo>
                  <a:cubicBezTo>
                    <a:pt x="8" y="10"/>
                    <a:pt x="8" y="10"/>
                    <a:pt x="8" y="10"/>
                  </a:cubicBezTo>
                  <a:cubicBezTo>
                    <a:pt x="11" y="9"/>
                    <a:pt x="11" y="9"/>
                    <a:pt x="11" y="9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7" y="17"/>
                    <a:pt x="17" y="17"/>
                    <a:pt x="17" y="17"/>
                  </a:cubicBezTo>
                  <a:cubicBezTo>
                    <a:pt x="19" y="19"/>
                    <a:pt x="19" y="19"/>
                    <a:pt x="19" y="19"/>
                  </a:cubicBezTo>
                  <a:cubicBezTo>
                    <a:pt x="17" y="22"/>
                    <a:pt x="17" y="22"/>
                    <a:pt x="17" y="22"/>
                  </a:cubicBezTo>
                  <a:cubicBezTo>
                    <a:pt x="13" y="28"/>
                    <a:pt x="13" y="28"/>
                    <a:pt x="13" y="28"/>
                  </a:cubicBezTo>
                  <a:cubicBezTo>
                    <a:pt x="20" y="32"/>
                    <a:pt x="20" y="32"/>
                    <a:pt x="20" y="32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2" y="36"/>
                    <a:pt x="22" y="36"/>
                    <a:pt x="22" y="36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6" y="46"/>
                    <a:pt x="16" y="46"/>
                    <a:pt x="16" y="46"/>
                  </a:cubicBezTo>
                  <a:cubicBezTo>
                    <a:pt x="8" y="47"/>
                    <a:pt x="8" y="47"/>
                    <a:pt x="8" y="47"/>
                  </a:cubicBezTo>
                  <a:cubicBezTo>
                    <a:pt x="9" y="54"/>
                    <a:pt x="9" y="54"/>
                    <a:pt x="9" y="54"/>
                  </a:cubicBezTo>
                  <a:cubicBezTo>
                    <a:pt x="10" y="57"/>
                    <a:pt x="10" y="57"/>
                    <a:pt x="10" y="57"/>
                  </a:cubicBezTo>
                  <a:cubicBezTo>
                    <a:pt x="7" y="58"/>
                    <a:pt x="7" y="58"/>
                    <a:pt x="7" y="58"/>
                  </a:cubicBezTo>
                  <a:cubicBezTo>
                    <a:pt x="0" y="61"/>
                    <a:pt x="0" y="61"/>
                    <a:pt x="0" y="61"/>
                  </a:cubicBezTo>
                  <a:cubicBezTo>
                    <a:pt x="2" y="62"/>
                    <a:pt x="3" y="63"/>
                    <a:pt x="4" y="64"/>
                  </a:cubicBezTo>
                  <a:cubicBezTo>
                    <a:pt x="18" y="71"/>
                    <a:pt x="33" y="73"/>
                    <a:pt x="48" y="70"/>
                  </a:cubicBezTo>
                  <a:cubicBezTo>
                    <a:pt x="56" y="68"/>
                    <a:pt x="63" y="65"/>
                    <a:pt x="69" y="59"/>
                  </a:cubicBezTo>
                  <a:cubicBezTo>
                    <a:pt x="72" y="56"/>
                    <a:pt x="75" y="52"/>
                    <a:pt x="74" y="47"/>
                  </a:cubicBezTo>
                  <a:cubicBezTo>
                    <a:pt x="74" y="28"/>
                    <a:pt x="66" y="12"/>
                    <a:pt x="49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1" name="Google Shape;16581;p113"/>
            <p:cNvSpPr/>
            <p:nvPr/>
          </p:nvSpPr>
          <p:spPr>
            <a:xfrm>
              <a:off x="3437" y="2156"/>
              <a:ext cx="36" cy="50"/>
            </a:xfrm>
            <a:custGeom>
              <a:avLst/>
              <a:gdLst/>
              <a:ahLst/>
              <a:cxnLst/>
              <a:rect l="l" t="t" r="r" b="b"/>
              <a:pathLst>
                <a:path w="5" h="7" extrusionOk="0">
                  <a:moveTo>
                    <a:pt x="1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3"/>
                    <a:pt x="2" y="5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5" y="7"/>
                    <a:pt x="5" y="7"/>
                    <a:pt x="5" y="7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2" name="Google Shape;16582;p113"/>
            <p:cNvSpPr/>
            <p:nvPr/>
          </p:nvSpPr>
          <p:spPr>
            <a:xfrm>
              <a:off x="3245" y="2313"/>
              <a:ext cx="264" cy="243"/>
            </a:xfrm>
            <a:custGeom>
              <a:avLst/>
              <a:gdLst/>
              <a:ahLst/>
              <a:cxnLst/>
              <a:rect l="l" t="t" r="r" b="b"/>
              <a:pathLst>
                <a:path w="264" h="243" extrusionOk="0">
                  <a:moveTo>
                    <a:pt x="242" y="172"/>
                  </a:moveTo>
                  <a:lnTo>
                    <a:pt x="249" y="172"/>
                  </a:lnTo>
                  <a:lnTo>
                    <a:pt x="256" y="172"/>
                  </a:lnTo>
                  <a:lnTo>
                    <a:pt x="264" y="136"/>
                  </a:lnTo>
                  <a:lnTo>
                    <a:pt x="221" y="115"/>
                  </a:lnTo>
                  <a:lnTo>
                    <a:pt x="221" y="108"/>
                  </a:lnTo>
                  <a:lnTo>
                    <a:pt x="221" y="108"/>
                  </a:lnTo>
                  <a:lnTo>
                    <a:pt x="221" y="100"/>
                  </a:lnTo>
                  <a:lnTo>
                    <a:pt x="221" y="100"/>
                  </a:lnTo>
                  <a:lnTo>
                    <a:pt x="249" y="65"/>
                  </a:lnTo>
                  <a:lnTo>
                    <a:pt x="228" y="36"/>
                  </a:lnTo>
                  <a:lnTo>
                    <a:pt x="178" y="50"/>
                  </a:lnTo>
                  <a:lnTo>
                    <a:pt x="178" y="50"/>
                  </a:lnTo>
                  <a:lnTo>
                    <a:pt x="171" y="50"/>
                  </a:lnTo>
                  <a:lnTo>
                    <a:pt x="171" y="50"/>
                  </a:lnTo>
                  <a:lnTo>
                    <a:pt x="164" y="43"/>
                  </a:lnTo>
                  <a:lnTo>
                    <a:pt x="150" y="0"/>
                  </a:lnTo>
                  <a:lnTo>
                    <a:pt x="114" y="0"/>
                  </a:lnTo>
                  <a:lnTo>
                    <a:pt x="100" y="43"/>
                  </a:lnTo>
                  <a:lnTo>
                    <a:pt x="100" y="50"/>
                  </a:lnTo>
                  <a:lnTo>
                    <a:pt x="93" y="50"/>
                  </a:lnTo>
                  <a:lnTo>
                    <a:pt x="93" y="50"/>
                  </a:lnTo>
                  <a:lnTo>
                    <a:pt x="85" y="50"/>
                  </a:lnTo>
                  <a:lnTo>
                    <a:pt x="43" y="36"/>
                  </a:lnTo>
                  <a:lnTo>
                    <a:pt x="21" y="65"/>
                  </a:lnTo>
                  <a:lnTo>
                    <a:pt x="50" y="100"/>
                  </a:lnTo>
                  <a:lnTo>
                    <a:pt x="50" y="100"/>
                  </a:lnTo>
                  <a:lnTo>
                    <a:pt x="43" y="108"/>
                  </a:lnTo>
                  <a:lnTo>
                    <a:pt x="43" y="108"/>
                  </a:lnTo>
                  <a:lnTo>
                    <a:pt x="43" y="115"/>
                  </a:lnTo>
                  <a:lnTo>
                    <a:pt x="0" y="136"/>
                  </a:lnTo>
                  <a:lnTo>
                    <a:pt x="7" y="165"/>
                  </a:lnTo>
                  <a:lnTo>
                    <a:pt x="57" y="172"/>
                  </a:lnTo>
                  <a:lnTo>
                    <a:pt x="64" y="172"/>
                  </a:lnTo>
                  <a:lnTo>
                    <a:pt x="64" y="179"/>
                  </a:lnTo>
                  <a:lnTo>
                    <a:pt x="64" y="179"/>
                  </a:lnTo>
                  <a:lnTo>
                    <a:pt x="71" y="186"/>
                  </a:lnTo>
                  <a:lnTo>
                    <a:pt x="64" y="229"/>
                  </a:lnTo>
                  <a:lnTo>
                    <a:pt x="93" y="243"/>
                  </a:lnTo>
                  <a:lnTo>
                    <a:pt x="128" y="207"/>
                  </a:lnTo>
                  <a:lnTo>
                    <a:pt x="128" y="207"/>
                  </a:lnTo>
                  <a:lnTo>
                    <a:pt x="135" y="207"/>
                  </a:lnTo>
                  <a:lnTo>
                    <a:pt x="135" y="207"/>
                  </a:lnTo>
                  <a:lnTo>
                    <a:pt x="142" y="207"/>
                  </a:lnTo>
                  <a:lnTo>
                    <a:pt x="178" y="243"/>
                  </a:lnTo>
                  <a:lnTo>
                    <a:pt x="207" y="229"/>
                  </a:lnTo>
                  <a:lnTo>
                    <a:pt x="199" y="186"/>
                  </a:lnTo>
                  <a:lnTo>
                    <a:pt x="199" y="179"/>
                  </a:lnTo>
                  <a:lnTo>
                    <a:pt x="207" y="179"/>
                  </a:lnTo>
                  <a:lnTo>
                    <a:pt x="207" y="172"/>
                  </a:lnTo>
                  <a:lnTo>
                    <a:pt x="207" y="172"/>
                  </a:lnTo>
                  <a:lnTo>
                    <a:pt x="242" y="172"/>
                  </a:lnTo>
                  <a:lnTo>
                    <a:pt x="242" y="172"/>
                  </a:lnTo>
                  <a:close/>
                  <a:moveTo>
                    <a:pt x="192" y="129"/>
                  </a:moveTo>
                  <a:lnTo>
                    <a:pt x="192" y="129"/>
                  </a:lnTo>
                  <a:lnTo>
                    <a:pt x="192" y="136"/>
                  </a:lnTo>
                  <a:lnTo>
                    <a:pt x="192" y="136"/>
                  </a:lnTo>
                  <a:lnTo>
                    <a:pt x="192" y="136"/>
                  </a:lnTo>
                  <a:lnTo>
                    <a:pt x="192" y="143"/>
                  </a:lnTo>
                  <a:lnTo>
                    <a:pt x="192" y="143"/>
                  </a:lnTo>
                  <a:lnTo>
                    <a:pt x="192" y="150"/>
                  </a:lnTo>
                  <a:lnTo>
                    <a:pt x="192" y="150"/>
                  </a:lnTo>
                  <a:lnTo>
                    <a:pt x="185" y="150"/>
                  </a:lnTo>
                  <a:lnTo>
                    <a:pt x="185" y="158"/>
                  </a:lnTo>
                  <a:lnTo>
                    <a:pt x="185" y="158"/>
                  </a:lnTo>
                  <a:lnTo>
                    <a:pt x="185" y="158"/>
                  </a:lnTo>
                  <a:lnTo>
                    <a:pt x="178" y="158"/>
                  </a:lnTo>
                  <a:lnTo>
                    <a:pt x="178" y="165"/>
                  </a:lnTo>
                  <a:lnTo>
                    <a:pt x="178" y="165"/>
                  </a:lnTo>
                  <a:lnTo>
                    <a:pt x="178" y="165"/>
                  </a:lnTo>
                  <a:lnTo>
                    <a:pt x="171" y="172"/>
                  </a:lnTo>
                  <a:lnTo>
                    <a:pt x="171" y="172"/>
                  </a:lnTo>
                  <a:lnTo>
                    <a:pt x="171" y="172"/>
                  </a:lnTo>
                  <a:lnTo>
                    <a:pt x="164" y="172"/>
                  </a:lnTo>
                  <a:lnTo>
                    <a:pt x="164" y="172"/>
                  </a:lnTo>
                  <a:lnTo>
                    <a:pt x="164" y="179"/>
                  </a:lnTo>
                  <a:lnTo>
                    <a:pt x="157" y="179"/>
                  </a:lnTo>
                  <a:lnTo>
                    <a:pt x="157" y="179"/>
                  </a:lnTo>
                  <a:lnTo>
                    <a:pt x="150" y="179"/>
                  </a:lnTo>
                  <a:lnTo>
                    <a:pt x="150" y="179"/>
                  </a:lnTo>
                  <a:lnTo>
                    <a:pt x="150" y="179"/>
                  </a:lnTo>
                  <a:lnTo>
                    <a:pt x="142" y="179"/>
                  </a:lnTo>
                  <a:lnTo>
                    <a:pt x="142" y="179"/>
                  </a:lnTo>
                  <a:lnTo>
                    <a:pt x="135" y="179"/>
                  </a:lnTo>
                  <a:lnTo>
                    <a:pt x="135" y="179"/>
                  </a:lnTo>
                  <a:lnTo>
                    <a:pt x="128" y="179"/>
                  </a:lnTo>
                  <a:lnTo>
                    <a:pt x="128" y="179"/>
                  </a:lnTo>
                  <a:lnTo>
                    <a:pt x="128" y="179"/>
                  </a:lnTo>
                  <a:lnTo>
                    <a:pt x="121" y="179"/>
                  </a:lnTo>
                  <a:lnTo>
                    <a:pt x="121" y="179"/>
                  </a:lnTo>
                  <a:lnTo>
                    <a:pt x="114" y="179"/>
                  </a:lnTo>
                  <a:lnTo>
                    <a:pt x="114" y="179"/>
                  </a:lnTo>
                  <a:lnTo>
                    <a:pt x="114" y="179"/>
                  </a:lnTo>
                  <a:lnTo>
                    <a:pt x="107" y="179"/>
                  </a:lnTo>
                  <a:lnTo>
                    <a:pt x="107" y="172"/>
                  </a:lnTo>
                  <a:lnTo>
                    <a:pt x="100" y="172"/>
                  </a:lnTo>
                  <a:lnTo>
                    <a:pt x="100" y="172"/>
                  </a:lnTo>
                  <a:lnTo>
                    <a:pt x="100" y="172"/>
                  </a:lnTo>
                  <a:lnTo>
                    <a:pt x="93" y="172"/>
                  </a:lnTo>
                  <a:lnTo>
                    <a:pt x="93" y="165"/>
                  </a:lnTo>
                  <a:lnTo>
                    <a:pt x="93" y="165"/>
                  </a:lnTo>
                  <a:lnTo>
                    <a:pt x="93" y="165"/>
                  </a:lnTo>
                  <a:lnTo>
                    <a:pt x="85" y="158"/>
                  </a:lnTo>
                  <a:lnTo>
                    <a:pt x="85" y="158"/>
                  </a:lnTo>
                  <a:lnTo>
                    <a:pt x="85" y="158"/>
                  </a:lnTo>
                  <a:lnTo>
                    <a:pt x="85" y="158"/>
                  </a:lnTo>
                  <a:lnTo>
                    <a:pt x="78" y="150"/>
                  </a:lnTo>
                  <a:lnTo>
                    <a:pt x="78" y="150"/>
                  </a:lnTo>
                  <a:lnTo>
                    <a:pt x="78" y="150"/>
                  </a:lnTo>
                  <a:lnTo>
                    <a:pt x="78" y="143"/>
                  </a:lnTo>
                  <a:lnTo>
                    <a:pt x="78" y="143"/>
                  </a:lnTo>
                  <a:lnTo>
                    <a:pt x="78" y="136"/>
                  </a:lnTo>
                  <a:lnTo>
                    <a:pt x="78" y="136"/>
                  </a:lnTo>
                  <a:lnTo>
                    <a:pt x="71" y="136"/>
                  </a:lnTo>
                  <a:lnTo>
                    <a:pt x="71" y="129"/>
                  </a:lnTo>
                  <a:lnTo>
                    <a:pt x="71" y="129"/>
                  </a:lnTo>
                  <a:lnTo>
                    <a:pt x="71" y="122"/>
                  </a:lnTo>
                  <a:lnTo>
                    <a:pt x="71" y="122"/>
                  </a:lnTo>
                  <a:lnTo>
                    <a:pt x="71" y="122"/>
                  </a:lnTo>
                  <a:lnTo>
                    <a:pt x="71" y="115"/>
                  </a:lnTo>
                  <a:lnTo>
                    <a:pt x="78" y="115"/>
                  </a:lnTo>
                  <a:lnTo>
                    <a:pt x="78" y="108"/>
                  </a:lnTo>
                  <a:lnTo>
                    <a:pt x="78" y="108"/>
                  </a:lnTo>
                  <a:lnTo>
                    <a:pt x="78" y="108"/>
                  </a:lnTo>
                  <a:lnTo>
                    <a:pt x="78" y="100"/>
                  </a:lnTo>
                  <a:lnTo>
                    <a:pt x="78" y="100"/>
                  </a:lnTo>
                  <a:lnTo>
                    <a:pt x="78" y="100"/>
                  </a:lnTo>
                  <a:lnTo>
                    <a:pt x="85" y="93"/>
                  </a:lnTo>
                  <a:lnTo>
                    <a:pt x="85" y="93"/>
                  </a:lnTo>
                  <a:lnTo>
                    <a:pt x="85" y="93"/>
                  </a:lnTo>
                  <a:lnTo>
                    <a:pt x="85" y="86"/>
                  </a:lnTo>
                  <a:lnTo>
                    <a:pt x="93" y="86"/>
                  </a:lnTo>
                  <a:lnTo>
                    <a:pt x="93" y="86"/>
                  </a:lnTo>
                  <a:lnTo>
                    <a:pt x="93" y="86"/>
                  </a:lnTo>
                  <a:lnTo>
                    <a:pt x="93" y="79"/>
                  </a:lnTo>
                  <a:lnTo>
                    <a:pt x="100" y="79"/>
                  </a:lnTo>
                  <a:lnTo>
                    <a:pt x="100" y="79"/>
                  </a:lnTo>
                  <a:lnTo>
                    <a:pt x="100" y="79"/>
                  </a:lnTo>
                  <a:lnTo>
                    <a:pt x="107" y="72"/>
                  </a:lnTo>
                  <a:lnTo>
                    <a:pt x="107" y="72"/>
                  </a:lnTo>
                  <a:lnTo>
                    <a:pt x="114" y="72"/>
                  </a:lnTo>
                  <a:lnTo>
                    <a:pt x="114" y="72"/>
                  </a:lnTo>
                  <a:lnTo>
                    <a:pt x="114" y="72"/>
                  </a:lnTo>
                  <a:lnTo>
                    <a:pt x="121" y="72"/>
                  </a:lnTo>
                  <a:lnTo>
                    <a:pt x="121" y="72"/>
                  </a:lnTo>
                  <a:lnTo>
                    <a:pt x="128" y="72"/>
                  </a:lnTo>
                  <a:lnTo>
                    <a:pt x="128" y="72"/>
                  </a:lnTo>
                  <a:lnTo>
                    <a:pt x="128" y="72"/>
                  </a:lnTo>
                  <a:lnTo>
                    <a:pt x="135" y="72"/>
                  </a:lnTo>
                  <a:lnTo>
                    <a:pt x="135" y="72"/>
                  </a:lnTo>
                  <a:lnTo>
                    <a:pt x="142" y="72"/>
                  </a:lnTo>
                  <a:lnTo>
                    <a:pt x="142" y="72"/>
                  </a:lnTo>
                  <a:lnTo>
                    <a:pt x="150" y="72"/>
                  </a:lnTo>
                  <a:lnTo>
                    <a:pt x="150" y="72"/>
                  </a:lnTo>
                  <a:lnTo>
                    <a:pt x="150" y="72"/>
                  </a:lnTo>
                  <a:lnTo>
                    <a:pt x="157" y="72"/>
                  </a:lnTo>
                  <a:lnTo>
                    <a:pt x="157" y="72"/>
                  </a:lnTo>
                  <a:lnTo>
                    <a:pt x="164" y="72"/>
                  </a:lnTo>
                  <a:lnTo>
                    <a:pt x="164" y="72"/>
                  </a:lnTo>
                  <a:lnTo>
                    <a:pt x="164" y="79"/>
                  </a:lnTo>
                  <a:lnTo>
                    <a:pt x="171" y="79"/>
                  </a:lnTo>
                  <a:lnTo>
                    <a:pt x="171" y="79"/>
                  </a:lnTo>
                  <a:lnTo>
                    <a:pt x="171" y="79"/>
                  </a:lnTo>
                  <a:lnTo>
                    <a:pt x="178" y="86"/>
                  </a:lnTo>
                  <a:lnTo>
                    <a:pt x="178" y="86"/>
                  </a:lnTo>
                  <a:lnTo>
                    <a:pt x="178" y="86"/>
                  </a:lnTo>
                  <a:lnTo>
                    <a:pt x="178" y="86"/>
                  </a:lnTo>
                  <a:lnTo>
                    <a:pt x="185" y="93"/>
                  </a:lnTo>
                  <a:lnTo>
                    <a:pt x="185" y="93"/>
                  </a:lnTo>
                  <a:lnTo>
                    <a:pt x="185" y="93"/>
                  </a:lnTo>
                  <a:lnTo>
                    <a:pt x="185" y="100"/>
                  </a:lnTo>
                  <a:lnTo>
                    <a:pt x="192" y="100"/>
                  </a:lnTo>
                  <a:lnTo>
                    <a:pt x="192" y="100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08"/>
                  </a:lnTo>
                  <a:lnTo>
                    <a:pt x="192" y="115"/>
                  </a:lnTo>
                  <a:lnTo>
                    <a:pt x="192" y="115"/>
                  </a:lnTo>
                  <a:lnTo>
                    <a:pt x="192" y="122"/>
                  </a:lnTo>
                  <a:lnTo>
                    <a:pt x="192" y="122"/>
                  </a:lnTo>
                  <a:lnTo>
                    <a:pt x="192" y="122"/>
                  </a:lnTo>
                  <a:lnTo>
                    <a:pt x="192" y="1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3" name="Google Shape;16583;p113"/>
            <p:cNvSpPr/>
            <p:nvPr/>
          </p:nvSpPr>
          <p:spPr>
            <a:xfrm>
              <a:off x="4100" y="1892"/>
              <a:ext cx="342" cy="386"/>
            </a:xfrm>
            <a:custGeom>
              <a:avLst/>
              <a:gdLst/>
              <a:ahLst/>
              <a:cxnLst/>
              <a:rect l="l" t="t" r="r" b="b"/>
              <a:pathLst>
                <a:path w="48" h="54" extrusionOk="0">
                  <a:moveTo>
                    <a:pt x="44" y="19"/>
                  </a:moveTo>
                  <a:cubicBezTo>
                    <a:pt x="40" y="10"/>
                    <a:pt x="34" y="4"/>
                    <a:pt x="26" y="0"/>
                  </a:cubicBezTo>
                  <a:cubicBezTo>
                    <a:pt x="22" y="4"/>
                    <a:pt x="18" y="9"/>
                    <a:pt x="14" y="13"/>
                  </a:cubicBezTo>
                  <a:cubicBezTo>
                    <a:pt x="11" y="10"/>
                    <a:pt x="8" y="7"/>
                    <a:pt x="5" y="4"/>
                  </a:cubicBezTo>
                  <a:cubicBezTo>
                    <a:pt x="3" y="7"/>
                    <a:pt x="2" y="10"/>
                    <a:pt x="0" y="13"/>
                  </a:cubicBezTo>
                  <a:cubicBezTo>
                    <a:pt x="15" y="23"/>
                    <a:pt x="23" y="37"/>
                    <a:pt x="26" y="54"/>
                  </a:cubicBezTo>
                  <a:cubicBezTo>
                    <a:pt x="33" y="53"/>
                    <a:pt x="42" y="49"/>
                    <a:pt x="45" y="44"/>
                  </a:cubicBezTo>
                  <a:cubicBezTo>
                    <a:pt x="46" y="41"/>
                    <a:pt x="47" y="38"/>
                    <a:pt x="47" y="36"/>
                  </a:cubicBezTo>
                  <a:cubicBezTo>
                    <a:pt x="48" y="30"/>
                    <a:pt x="46" y="24"/>
                    <a:pt x="44" y="1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584" name="Google Shape;16584;p113"/>
          <p:cNvSpPr/>
          <p:nvPr/>
        </p:nvSpPr>
        <p:spPr>
          <a:xfrm>
            <a:off x="7121278" y="2509483"/>
            <a:ext cx="706084" cy="564280"/>
          </a:xfrm>
          <a:custGeom>
            <a:avLst/>
            <a:gdLst/>
            <a:ahLst/>
            <a:cxnLst/>
            <a:rect l="l" t="t" r="r" b="b"/>
            <a:pathLst>
              <a:path w="169" h="135" extrusionOk="0">
                <a:moveTo>
                  <a:pt x="102" y="121"/>
                </a:moveTo>
                <a:cubicBezTo>
                  <a:pt x="101" y="120"/>
                  <a:pt x="101" y="120"/>
                  <a:pt x="100" y="120"/>
                </a:cubicBezTo>
                <a:cubicBezTo>
                  <a:pt x="100" y="121"/>
                  <a:pt x="100" y="121"/>
                  <a:pt x="100" y="121"/>
                </a:cubicBezTo>
                <a:cubicBezTo>
                  <a:pt x="104" y="130"/>
                  <a:pt x="104" y="130"/>
                  <a:pt x="104" y="130"/>
                </a:cubicBezTo>
                <a:cubicBezTo>
                  <a:pt x="104" y="131"/>
                  <a:pt x="104" y="131"/>
                  <a:pt x="104" y="131"/>
                </a:cubicBezTo>
                <a:cubicBezTo>
                  <a:pt x="105" y="131"/>
                  <a:pt x="105" y="131"/>
                  <a:pt x="105" y="131"/>
                </a:cubicBezTo>
                <a:cubicBezTo>
                  <a:pt x="105" y="131"/>
                  <a:pt x="105" y="130"/>
                  <a:pt x="105" y="130"/>
                </a:cubicBezTo>
                <a:lnTo>
                  <a:pt x="102" y="121"/>
                </a:lnTo>
                <a:close/>
                <a:moveTo>
                  <a:pt x="84" y="124"/>
                </a:moveTo>
                <a:cubicBezTo>
                  <a:pt x="83" y="124"/>
                  <a:pt x="83" y="124"/>
                  <a:pt x="83" y="124"/>
                </a:cubicBezTo>
                <a:cubicBezTo>
                  <a:pt x="83" y="134"/>
                  <a:pt x="83" y="134"/>
                  <a:pt x="83" y="134"/>
                </a:cubicBezTo>
                <a:cubicBezTo>
                  <a:pt x="83" y="134"/>
                  <a:pt x="83" y="135"/>
                  <a:pt x="84" y="135"/>
                </a:cubicBezTo>
                <a:cubicBezTo>
                  <a:pt x="84" y="135"/>
                  <a:pt x="85" y="134"/>
                  <a:pt x="85" y="134"/>
                </a:cubicBezTo>
                <a:cubicBezTo>
                  <a:pt x="85" y="124"/>
                  <a:pt x="85" y="124"/>
                  <a:pt x="85" y="124"/>
                </a:cubicBezTo>
                <a:cubicBezTo>
                  <a:pt x="85" y="124"/>
                  <a:pt x="84" y="124"/>
                  <a:pt x="84" y="124"/>
                </a:cubicBezTo>
                <a:close/>
                <a:moveTo>
                  <a:pt x="116" y="111"/>
                </a:moveTo>
                <a:cubicBezTo>
                  <a:pt x="115" y="110"/>
                  <a:pt x="115" y="110"/>
                  <a:pt x="114" y="111"/>
                </a:cubicBezTo>
                <a:cubicBezTo>
                  <a:pt x="114" y="111"/>
                  <a:pt x="114" y="112"/>
                  <a:pt x="114" y="112"/>
                </a:cubicBezTo>
                <a:cubicBezTo>
                  <a:pt x="121" y="119"/>
                  <a:pt x="121" y="119"/>
                  <a:pt x="121" y="119"/>
                </a:cubicBezTo>
                <a:cubicBezTo>
                  <a:pt x="122" y="119"/>
                  <a:pt x="122" y="119"/>
                  <a:pt x="122" y="119"/>
                </a:cubicBezTo>
                <a:cubicBezTo>
                  <a:pt x="122" y="119"/>
                  <a:pt x="122" y="119"/>
                  <a:pt x="123" y="119"/>
                </a:cubicBezTo>
                <a:cubicBezTo>
                  <a:pt x="123" y="119"/>
                  <a:pt x="123" y="118"/>
                  <a:pt x="123" y="117"/>
                </a:cubicBezTo>
                <a:lnTo>
                  <a:pt x="116" y="111"/>
                </a:lnTo>
                <a:close/>
                <a:moveTo>
                  <a:pt x="67" y="120"/>
                </a:moveTo>
                <a:cubicBezTo>
                  <a:pt x="67" y="120"/>
                  <a:pt x="66" y="120"/>
                  <a:pt x="66" y="121"/>
                </a:cubicBezTo>
                <a:cubicBezTo>
                  <a:pt x="62" y="129"/>
                  <a:pt x="62" y="129"/>
                  <a:pt x="62" y="129"/>
                </a:cubicBezTo>
                <a:cubicBezTo>
                  <a:pt x="62" y="130"/>
                  <a:pt x="62" y="131"/>
                  <a:pt x="63" y="131"/>
                </a:cubicBezTo>
                <a:cubicBezTo>
                  <a:pt x="63" y="131"/>
                  <a:pt x="63" y="131"/>
                  <a:pt x="63" y="131"/>
                </a:cubicBezTo>
                <a:cubicBezTo>
                  <a:pt x="63" y="131"/>
                  <a:pt x="64" y="131"/>
                  <a:pt x="64" y="130"/>
                </a:cubicBezTo>
                <a:cubicBezTo>
                  <a:pt x="67" y="121"/>
                  <a:pt x="67" y="121"/>
                  <a:pt x="67" y="121"/>
                </a:cubicBezTo>
                <a:cubicBezTo>
                  <a:pt x="68" y="121"/>
                  <a:pt x="67" y="120"/>
                  <a:pt x="67" y="120"/>
                </a:cubicBezTo>
                <a:close/>
                <a:moveTo>
                  <a:pt x="53" y="111"/>
                </a:moveTo>
                <a:cubicBezTo>
                  <a:pt x="53" y="110"/>
                  <a:pt x="52" y="110"/>
                  <a:pt x="51" y="111"/>
                </a:cubicBezTo>
                <a:cubicBezTo>
                  <a:pt x="45" y="117"/>
                  <a:pt x="45" y="117"/>
                  <a:pt x="45" y="117"/>
                </a:cubicBezTo>
                <a:cubicBezTo>
                  <a:pt x="44" y="118"/>
                  <a:pt x="44" y="118"/>
                  <a:pt x="45" y="119"/>
                </a:cubicBezTo>
                <a:cubicBezTo>
                  <a:pt x="45" y="119"/>
                  <a:pt x="45" y="119"/>
                  <a:pt x="45" y="119"/>
                </a:cubicBezTo>
                <a:cubicBezTo>
                  <a:pt x="46" y="119"/>
                  <a:pt x="46" y="119"/>
                  <a:pt x="46" y="119"/>
                </a:cubicBezTo>
                <a:cubicBezTo>
                  <a:pt x="53" y="112"/>
                  <a:pt x="53" y="112"/>
                  <a:pt x="53" y="112"/>
                </a:cubicBezTo>
                <a:cubicBezTo>
                  <a:pt x="53" y="112"/>
                  <a:pt x="53" y="111"/>
                  <a:pt x="53" y="111"/>
                </a:cubicBezTo>
                <a:close/>
                <a:moveTo>
                  <a:pt x="118" y="73"/>
                </a:moveTo>
                <a:cubicBezTo>
                  <a:pt x="91" y="73"/>
                  <a:pt x="91" y="73"/>
                  <a:pt x="91" y="73"/>
                </a:cubicBezTo>
                <a:cubicBezTo>
                  <a:pt x="91" y="45"/>
                  <a:pt x="91" y="45"/>
                  <a:pt x="91" y="45"/>
                </a:cubicBezTo>
                <a:cubicBezTo>
                  <a:pt x="91" y="41"/>
                  <a:pt x="88" y="38"/>
                  <a:pt x="84" y="38"/>
                </a:cubicBezTo>
                <a:cubicBezTo>
                  <a:pt x="80" y="38"/>
                  <a:pt x="77" y="41"/>
                  <a:pt x="77" y="45"/>
                </a:cubicBezTo>
                <a:cubicBezTo>
                  <a:pt x="77" y="73"/>
                  <a:pt x="77" y="73"/>
                  <a:pt x="77" y="73"/>
                </a:cubicBezTo>
                <a:cubicBezTo>
                  <a:pt x="49" y="73"/>
                  <a:pt x="49" y="73"/>
                  <a:pt x="49" y="73"/>
                </a:cubicBezTo>
                <a:cubicBezTo>
                  <a:pt x="46" y="73"/>
                  <a:pt x="42" y="76"/>
                  <a:pt x="42" y="80"/>
                </a:cubicBezTo>
                <a:cubicBezTo>
                  <a:pt x="42" y="84"/>
                  <a:pt x="46" y="87"/>
                  <a:pt x="49" y="87"/>
                </a:cubicBezTo>
                <a:cubicBezTo>
                  <a:pt x="77" y="87"/>
                  <a:pt x="77" y="87"/>
                  <a:pt x="77" y="87"/>
                </a:cubicBezTo>
                <a:cubicBezTo>
                  <a:pt x="77" y="114"/>
                  <a:pt x="77" y="114"/>
                  <a:pt x="77" y="114"/>
                </a:cubicBezTo>
                <a:cubicBezTo>
                  <a:pt x="77" y="118"/>
                  <a:pt x="80" y="121"/>
                  <a:pt x="84" y="121"/>
                </a:cubicBezTo>
                <a:cubicBezTo>
                  <a:pt x="88" y="121"/>
                  <a:pt x="91" y="118"/>
                  <a:pt x="91" y="114"/>
                </a:cubicBezTo>
                <a:cubicBezTo>
                  <a:pt x="91" y="87"/>
                  <a:pt x="91" y="87"/>
                  <a:pt x="91" y="87"/>
                </a:cubicBezTo>
                <a:cubicBezTo>
                  <a:pt x="118" y="87"/>
                  <a:pt x="118" y="87"/>
                  <a:pt x="118" y="87"/>
                </a:cubicBezTo>
                <a:cubicBezTo>
                  <a:pt x="122" y="87"/>
                  <a:pt x="126" y="84"/>
                  <a:pt x="126" y="80"/>
                </a:cubicBezTo>
                <a:cubicBezTo>
                  <a:pt x="126" y="76"/>
                  <a:pt x="122" y="73"/>
                  <a:pt x="118" y="73"/>
                </a:cubicBezTo>
                <a:close/>
                <a:moveTo>
                  <a:pt x="29" y="79"/>
                </a:moveTo>
                <a:cubicBezTo>
                  <a:pt x="29" y="80"/>
                  <a:pt x="29" y="80"/>
                  <a:pt x="30" y="80"/>
                </a:cubicBezTo>
                <a:cubicBezTo>
                  <a:pt x="39" y="80"/>
                  <a:pt x="39" y="80"/>
                  <a:pt x="39" y="80"/>
                </a:cubicBezTo>
                <a:cubicBezTo>
                  <a:pt x="40" y="80"/>
                  <a:pt x="40" y="80"/>
                  <a:pt x="40" y="79"/>
                </a:cubicBezTo>
                <a:cubicBezTo>
                  <a:pt x="40" y="79"/>
                  <a:pt x="40" y="79"/>
                  <a:pt x="39" y="79"/>
                </a:cubicBezTo>
                <a:cubicBezTo>
                  <a:pt x="30" y="79"/>
                  <a:pt x="30" y="79"/>
                  <a:pt x="30" y="79"/>
                </a:cubicBezTo>
                <a:cubicBezTo>
                  <a:pt x="29" y="79"/>
                  <a:pt x="29" y="79"/>
                  <a:pt x="29" y="79"/>
                </a:cubicBezTo>
                <a:close/>
                <a:moveTo>
                  <a:pt x="42" y="63"/>
                </a:moveTo>
                <a:cubicBezTo>
                  <a:pt x="42" y="63"/>
                  <a:pt x="42" y="63"/>
                  <a:pt x="43" y="63"/>
                </a:cubicBezTo>
                <a:cubicBezTo>
                  <a:pt x="43" y="63"/>
                  <a:pt x="43" y="63"/>
                  <a:pt x="43" y="63"/>
                </a:cubicBezTo>
                <a:cubicBezTo>
                  <a:pt x="44" y="62"/>
                  <a:pt x="43" y="62"/>
                  <a:pt x="43" y="62"/>
                </a:cubicBezTo>
                <a:cubicBezTo>
                  <a:pt x="34" y="58"/>
                  <a:pt x="34" y="58"/>
                  <a:pt x="34" y="58"/>
                </a:cubicBezTo>
                <a:cubicBezTo>
                  <a:pt x="34" y="58"/>
                  <a:pt x="33" y="58"/>
                  <a:pt x="33" y="58"/>
                </a:cubicBezTo>
                <a:cubicBezTo>
                  <a:pt x="33" y="59"/>
                  <a:pt x="33" y="60"/>
                  <a:pt x="33" y="60"/>
                </a:cubicBezTo>
                <a:cubicBezTo>
                  <a:pt x="42" y="63"/>
                  <a:pt x="42" y="63"/>
                  <a:pt x="42" y="63"/>
                </a:cubicBezTo>
                <a:close/>
                <a:moveTo>
                  <a:pt x="128" y="80"/>
                </a:moveTo>
                <a:cubicBezTo>
                  <a:pt x="128" y="80"/>
                  <a:pt x="128" y="81"/>
                  <a:pt x="129" y="81"/>
                </a:cubicBezTo>
                <a:cubicBezTo>
                  <a:pt x="138" y="81"/>
                  <a:pt x="138" y="81"/>
                  <a:pt x="138" y="81"/>
                </a:cubicBezTo>
                <a:cubicBezTo>
                  <a:pt x="139" y="81"/>
                  <a:pt x="139" y="80"/>
                  <a:pt x="139" y="80"/>
                </a:cubicBezTo>
                <a:cubicBezTo>
                  <a:pt x="139" y="79"/>
                  <a:pt x="139" y="79"/>
                  <a:pt x="138" y="79"/>
                </a:cubicBezTo>
                <a:cubicBezTo>
                  <a:pt x="129" y="79"/>
                  <a:pt x="129" y="79"/>
                  <a:pt x="129" y="79"/>
                </a:cubicBezTo>
                <a:cubicBezTo>
                  <a:pt x="128" y="79"/>
                  <a:pt x="128" y="79"/>
                  <a:pt x="128" y="80"/>
                </a:cubicBezTo>
                <a:close/>
                <a:moveTo>
                  <a:pt x="116" y="49"/>
                </a:moveTo>
                <a:cubicBezTo>
                  <a:pt x="123" y="42"/>
                  <a:pt x="123" y="42"/>
                  <a:pt x="123" y="42"/>
                </a:cubicBezTo>
                <a:cubicBezTo>
                  <a:pt x="123" y="42"/>
                  <a:pt x="123" y="41"/>
                  <a:pt x="123" y="41"/>
                </a:cubicBezTo>
                <a:cubicBezTo>
                  <a:pt x="122" y="41"/>
                  <a:pt x="122" y="41"/>
                  <a:pt x="121" y="41"/>
                </a:cubicBezTo>
                <a:cubicBezTo>
                  <a:pt x="115" y="48"/>
                  <a:pt x="115" y="48"/>
                  <a:pt x="115" y="48"/>
                </a:cubicBezTo>
                <a:cubicBezTo>
                  <a:pt x="114" y="48"/>
                  <a:pt x="114" y="49"/>
                  <a:pt x="115" y="49"/>
                </a:cubicBezTo>
                <a:cubicBezTo>
                  <a:pt x="115" y="49"/>
                  <a:pt x="115" y="49"/>
                  <a:pt x="115" y="49"/>
                </a:cubicBezTo>
                <a:cubicBezTo>
                  <a:pt x="116" y="49"/>
                  <a:pt x="116" y="49"/>
                  <a:pt x="116" y="49"/>
                </a:cubicBezTo>
                <a:close/>
                <a:moveTo>
                  <a:pt x="133" y="58"/>
                </a:moveTo>
                <a:cubicBezTo>
                  <a:pt x="125" y="62"/>
                  <a:pt x="125" y="62"/>
                  <a:pt x="125" y="62"/>
                </a:cubicBezTo>
                <a:cubicBezTo>
                  <a:pt x="124" y="62"/>
                  <a:pt x="124" y="63"/>
                  <a:pt x="124" y="63"/>
                </a:cubicBezTo>
                <a:cubicBezTo>
                  <a:pt x="124" y="64"/>
                  <a:pt x="125" y="64"/>
                  <a:pt x="125" y="64"/>
                </a:cubicBezTo>
                <a:cubicBezTo>
                  <a:pt x="125" y="64"/>
                  <a:pt x="125" y="64"/>
                  <a:pt x="126" y="64"/>
                </a:cubicBezTo>
                <a:cubicBezTo>
                  <a:pt x="134" y="60"/>
                  <a:pt x="134" y="60"/>
                  <a:pt x="134" y="60"/>
                </a:cubicBezTo>
                <a:cubicBezTo>
                  <a:pt x="135" y="60"/>
                  <a:pt x="135" y="59"/>
                  <a:pt x="135" y="59"/>
                </a:cubicBezTo>
                <a:cubicBezTo>
                  <a:pt x="135" y="58"/>
                  <a:pt x="134" y="58"/>
                  <a:pt x="133" y="58"/>
                </a:cubicBezTo>
                <a:close/>
                <a:moveTo>
                  <a:pt x="42" y="96"/>
                </a:moveTo>
                <a:cubicBezTo>
                  <a:pt x="33" y="99"/>
                  <a:pt x="33" y="99"/>
                  <a:pt x="33" y="99"/>
                </a:cubicBezTo>
                <a:cubicBezTo>
                  <a:pt x="33" y="100"/>
                  <a:pt x="33" y="100"/>
                  <a:pt x="33" y="101"/>
                </a:cubicBezTo>
                <a:cubicBezTo>
                  <a:pt x="33" y="101"/>
                  <a:pt x="33" y="101"/>
                  <a:pt x="34" y="101"/>
                </a:cubicBezTo>
                <a:cubicBezTo>
                  <a:pt x="34" y="101"/>
                  <a:pt x="34" y="101"/>
                  <a:pt x="34" y="101"/>
                </a:cubicBezTo>
                <a:cubicBezTo>
                  <a:pt x="43" y="98"/>
                  <a:pt x="43" y="98"/>
                  <a:pt x="43" y="98"/>
                </a:cubicBezTo>
                <a:cubicBezTo>
                  <a:pt x="43" y="97"/>
                  <a:pt x="44" y="97"/>
                  <a:pt x="43" y="96"/>
                </a:cubicBezTo>
                <a:cubicBezTo>
                  <a:pt x="43" y="96"/>
                  <a:pt x="43" y="96"/>
                  <a:pt x="42" y="96"/>
                </a:cubicBezTo>
                <a:close/>
                <a:moveTo>
                  <a:pt x="134" y="100"/>
                </a:moveTo>
                <a:cubicBezTo>
                  <a:pt x="125" y="96"/>
                  <a:pt x="125" y="96"/>
                  <a:pt x="125" y="96"/>
                </a:cubicBezTo>
                <a:cubicBezTo>
                  <a:pt x="125" y="96"/>
                  <a:pt x="124" y="96"/>
                  <a:pt x="124" y="97"/>
                </a:cubicBezTo>
                <a:cubicBezTo>
                  <a:pt x="124" y="97"/>
                  <a:pt x="124" y="98"/>
                  <a:pt x="125" y="98"/>
                </a:cubicBezTo>
                <a:cubicBezTo>
                  <a:pt x="133" y="102"/>
                  <a:pt x="133" y="102"/>
                  <a:pt x="133" y="102"/>
                </a:cubicBezTo>
                <a:cubicBezTo>
                  <a:pt x="134" y="102"/>
                  <a:pt x="134" y="102"/>
                  <a:pt x="134" y="102"/>
                </a:cubicBezTo>
                <a:cubicBezTo>
                  <a:pt x="134" y="102"/>
                  <a:pt x="135" y="101"/>
                  <a:pt x="135" y="101"/>
                </a:cubicBezTo>
                <a:cubicBezTo>
                  <a:pt x="135" y="101"/>
                  <a:pt x="135" y="100"/>
                  <a:pt x="134" y="100"/>
                </a:cubicBezTo>
                <a:close/>
                <a:moveTo>
                  <a:pt x="67" y="39"/>
                </a:moveTo>
                <a:cubicBezTo>
                  <a:pt x="67" y="39"/>
                  <a:pt x="67" y="39"/>
                  <a:pt x="67" y="39"/>
                </a:cubicBezTo>
                <a:cubicBezTo>
                  <a:pt x="68" y="39"/>
                  <a:pt x="68" y="39"/>
                  <a:pt x="68" y="38"/>
                </a:cubicBezTo>
                <a:cubicBezTo>
                  <a:pt x="64" y="29"/>
                  <a:pt x="64" y="29"/>
                  <a:pt x="64" y="29"/>
                </a:cubicBezTo>
                <a:cubicBezTo>
                  <a:pt x="64" y="29"/>
                  <a:pt x="63" y="29"/>
                  <a:pt x="63" y="29"/>
                </a:cubicBezTo>
                <a:cubicBezTo>
                  <a:pt x="62" y="29"/>
                  <a:pt x="62" y="30"/>
                  <a:pt x="62" y="30"/>
                </a:cubicBezTo>
                <a:cubicBezTo>
                  <a:pt x="66" y="39"/>
                  <a:pt x="66" y="39"/>
                  <a:pt x="66" y="39"/>
                </a:cubicBezTo>
                <a:cubicBezTo>
                  <a:pt x="66" y="39"/>
                  <a:pt x="67" y="39"/>
                  <a:pt x="67" y="39"/>
                </a:cubicBezTo>
                <a:close/>
                <a:moveTo>
                  <a:pt x="101" y="40"/>
                </a:moveTo>
                <a:cubicBezTo>
                  <a:pt x="101" y="40"/>
                  <a:pt x="102" y="39"/>
                  <a:pt x="102" y="39"/>
                </a:cubicBezTo>
                <a:cubicBezTo>
                  <a:pt x="106" y="30"/>
                  <a:pt x="106" y="30"/>
                  <a:pt x="106" y="30"/>
                </a:cubicBezTo>
                <a:cubicBezTo>
                  <a:pt x="106" y="30"/>
                  <a:pt x="105" y="29"/>
                  <a:pt x="105" y="29"/>
                </a:cubicBezTo>
                <a:cubicBezTo>
                  <a:pt x="104" y="29"/>
                  <a:pt x="104" y="29"/>
                  <a:pt x="104" y="29"/>
                </a:cubicBezTo>
                <a:cubicBezTo>
                  <a:pt x="100" y="38"/>
                  <a:pt x="100" y="38"/>
                  <a:pt x="100" y="38"/>
                </a:cubicBezTo>
                <a:cubicBezTo>
                  <a:pt x="100" y="39"/>
                  <a:pt x="100" y="39"/>
                  <a:pt x="101" y="40"/>
                </a:cubicBezTo>
                <a:close/>
                <a:moveTo>
                  <a:pt x="52" y="49"/>
                </a:moveTo>
                <a:cubicBezTo>
                  <a:pt x="53" y="49"/>
                  <a:pt x="53" y="49"/>
                  <a:pt x="53" y="49"/>
                </a:cubicBezTo>
                <a:cubicBezTo>
                  <a:pt x="53" y="48"/>
                  <a:pt x="53" y="48"/>
                  <a:pt x="53" y="47"/>
                </a:cubicBezTo>
                <a:cubicBezTo>
                  <a:pt x="46" y="41"/>
                  <a:pt x="46" y="41"/>
                  <a:pt x="46" y="41"/>
                </a:cubicBezTo>
                <a:cubicBezTo>
                  <a:pt x="46" y="40"/>
                  <a:pt x="45" y="40"/>
                  <a:pt x="45" y="41"/>
                </a:cubicBezTo>
                <a:cubicBezTo>
                  <a:pt x="45" y="41"/>
                  <a:pt x="45" y="42"/>
                  <a:pt x="45" y="42"/>
                </a:cubicBezTo>
                <a:cubicBezTo>
                  <a:pt x="52" y="49"/>
                  <a:pt x="52" y="49"/>
                  <a:pt x="52" y="49"/>
                </a:cubicBezTo>
                <a:cubicBezTo>
                  <a:pt x="52" y="49"/>
                  <a:pt x="52" y="49"/>
                  <a:pt x="52" y="49"/>
                </a:cubicBezTo>
                <a:close/>
                <a:moveTo>
                  <a:pt x="85" y="35"/>
                </a:moveTo>
                <a:cubicBezTo>
                  <a:pt x="85" y="25"/>
                  <a:pt x="85" y="25"/>
                  <a:pt x="85" y="25"/>
                </a:cubicBezTo>
                <a:cubicBezTo>
                  <a:pt x="85" y="25"/>
                  <a:pt x="84" y="25"/>
                  <a:pt x="84" y="25"/>
                </a:cubicBezTo>
                <a:cubicBezTo>
                  <a:pt x="83" y="25"/>
                  <a:pt x="83" y="25"/>
                  <a:pt x="83" y="25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6"/>
                  <a:pt x="84" y="36"/>
                </a:cubicBezTo>
                <a:cubicBezTo>
                  <a:pt x="84" y="36"/>
                  <a:pt x="85" y="35"/>
                  <a:pt x="85" y="35"/>
                </a:cubicBezTo>
                <a:close/>
                <a:moveTo>
                  <a:pt x="158" y="105"/>
                </a:moveTo>
                <a:cubicBezTo>
                  <a:pt x="162" y="96"/>
                  <a:pt x="164" y="86"/>
                  <a:pt x="164" y="77"/>
                </a:cubicBezTo>
                <a:cubicBezTo>
                  <a:pt x="164" y="34"/>
                  <a:pt x="129" y="0"/>
                  <a:pt x="87" y="0"/>
                </a:cubicBezTo>
                <a:cubicBezTo>
                  <a:pt x="86" y="0"/>
                  <a:pt x="85" y="0"/>
                  <a:pt x="84" y="0"/>
                </a:cubicBezTo>
                <a:cubicBezTo>
                  <a:pt x="84" y="0"/>
                  <a:pt x="83" y="0"/>
                  <a:pt x="82" y="0"/>
                </a:cubicBezTo>
                <a:cubicBezTo>
                  <a:pt x="40" y="0"/>
                  <a:pt x="6" y="34"/>
                  <a:pt x="6" y="77"/>
                </a:cubicBezTo>
                <a:cubicBezTo>
                  <a:pt x="6" y="86"/>
                  <a:pt x="7" y="96"/>
                  <a:pt x="11" y="105"/>
                </a:cubicBezTo>
                <a:cubicBezTo>
                  <a:pt x="0" y="111"/>
                  <a:pt x="0" y="111"/>
                  <a:pt x="0" y="111"/>
                </a:cubicBezTo>
                <a:cubicBezTo>
                  <a:pt x="26" y="117"/>
                  <a:pt x="26" y="117"/>
                  <a:pt x="26" y="117"/>
                </a:cubicBezTo>
                <a:cubicBezTo>
                  <a:pt x="32" y="91"/>
                  <a:pt x="32" y="91"/>
                  <a:pt x="32" y="91"/>
                </a:cubicBezTo>
                <a:cubicBezTo>
                  <a:pt x="22" y="97"/>
                  <a:pt x="22" y="97"/>
                  <a:pt x="22" y="97"/>
                </a:cubicBezTo>
                <a:cubicBezTo>
                  <a:pt x="20" y="92"/>
                  <a:pt x="19" y="86"/>
                  <a:pt x="19" y="80"/>
                </a:cubicBezTo>
                <a:cubicBezTo>
                  <a:pt x="19" y="44"/>
                  <a:pt x="48" y="15"/>
                  <a:pt x="84" y="14"/>
                </a:cubicBezTo>
                <a:cubicBezTo>
                  <a:pt x="121" y="15"/>
                  <a:pt x="150" y="44"/>
                  <a:pt x="150" y="80"/>
                </a:cubicBezTo>
                <a:cubicBezTo>
                  <a:pt x="150" y="86"/>
                  <a:pt x="149" y="92"/>
                  <a:pt x="147" y="97"/>
                </a:cubicBezTo>
                <a:cubicBezTo>
                  <a:pt x="147" y="97"/>
                  <a:pt x="147" y="97"/>
                  <a:pt x="137" y="91"/>
                </a:cubicBezTo>
                <a:cubicBezTo>
                  <a:pt x="137" y="91"/>
                  <a:pt x="137" y="91"/>
                  <a:pt x="143" y="117"/>
                </a:cubicBezTo>
                <a:cubicBezTo>
                  <a:pt x="143" y="117"/>
                  <a:pt x="143" y="117"/>
                  <a:pt x="169" y="111"/>
                </a:cubicBezTo>
                <a:cubicBezTo>
                  <a:pt x="169" y="111"/>
                  <a:pt x="169" y="111"/>
                  <a:pt x="158" y="10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585" name="Google Shape;16585;p113"/>
          <p:cNvGrpSpPr/>
          <p:nvPr/>
        </p:nvGrpSpPr>
        <p:grpSpPr>
          <a:xfrm>
            <a:off x="3400385" y="5384576"/>
            <a:ext cx="584308" cy="558553"/>
            <a:chOff x="3400385" y="5384576"/>
            <a:chExt cx="584308" cy="558553"/>
          </a:xfrm>
        </p:grpSpPr>
        <p:sp>
          <p:nvSpPr>
            <p:cNvPr id="16586" name="Google Shape;16586;p113"/>
            <p:cNvSpPr/>
            <p:nvPr/>
          </p:nvSpPr>
          <p:spPr>
            <a:xfrm>
              <a:off x="3400385" y="5384576"/>
              <a:ext cx="584308" cy="558553"/>
            </a:xfrm>
            <a:custGeom>
              <a:avLst/>
              <a:gdLst/>
              <a:ahLst/>
              <a:cxnLst/>
              <a:rect l="l" t="t" r="r" b="b"/>
              <a:pathLst>
                <a:path w="158" h="151" extrusionOk="0">
                  <a:moveTo>
                    <a:pt x="82" y="0"/>
                  </a:moveTo>
                  <a:cubicBezTo>
                    <a:pt x="39" y="0"/>
                    <a:pt x="5" y="34"/>
                    <a:pt x="5" y="76"/>
                  </a:cubicBezTo>
                  <a:cubicBezTo>
                    <a:pt x="5" y="86"/>
                    <a:pt x="7" y="96"/>
                    <a:pt x="11" y="104"/>
                  </a:cubicBezTo>
                  <a:cubicBezTo>
                    <a:pt x="0" y="111"/>
                    <a:pt x="0" y="111"/>
                    <a:pt x="0" y="111"/>
                  </a:cubicBezTo>
                  <a:cubicBezTo>
                    <a:pt x="26" y="117"/>
                    <a:pt x="26" y="117"/>
                    <a:pt x="26" y="117"/>
                  </a:cubicBezTo>
                  <a:cubicBezTo>
                    <a:pt x="31" y="91"/>
                    <a:pt x="31" y="91"/>
                    <a:pt x="31" y="91"/>
                  </a:cubicBezTo>
                  <a:cubicBezTo>
                    <a:pt x="22" y="97"/>
                    <a:pt x="22" y="97"/>
                    <a:pt x="22" y="97"/>
                  </a:cubicBezTo>
                  <a:cubicBezTo>
                    <a:pt x="20" y="92"/>
                    <a:pt x="19" y="86"/>
                    <a:pt x="19" y="80"/>
                  </a:cubicBezTo>
                  <a:cubicBezTo>
                    <a:pt x="19" y="44"/>
                    <a:pt x="48" y="14"/>
                    <a:pt x="84" y="14"/>
                  </a:cubicBezTo>
                  <a:cubicBezTo>
                    <a:pt x="121" y="14"/>
                    <a:pt x="150" y="44"/>
                    <a:pt x="150" y="80"/>
                  </a:cubicBezTo>
                  <a:cubicBezTo>
                    <a:pt x="150" y="116"/>
                    <a:pt x="122" y="146"/>
                    <a:pt x="87" y="147"/>
                  </a:cubicBezTo>
                  <a:cubicBezTo>
                    <a:pt x="87" y="151"/>
                    <a:pt x="87" y="151"/>
                    <a:pt x="87" y="151"/>
                  </a:cubicBezTo>
                  <a:cubicBezTo>
                    <a:pt x="127" y="151"/>
                    <a:pt x="158" y="117"/>
                    <a:pt x="158" y="76"/>
                  </a:cubicBezTo>
                  <a:cubicBezTo>
                    <a:pt x="158" y="34"/>
                    <a:pt x="124" y="0"/>
                    <a:pt x="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87" name="Google Shape;16587;p113"/>
            <p:cNvSpPr/>
            <p:nvPr/>
          </p:nvSpPr>
          <p:spPr>
            <a:xfrm>
              <a:off x="3562863" y="5528659"/>
              <a:ext cx="299818" cy="318210"/>
            </a:xfrm>
            <a:custGeom>
              <a:avLst/>
              <a:gdLst/>
              <a:ahLst/>
              <a:cxnLst/>
              <a:rect l="l" t="t" r="r" b="b"/>
              <a:pathLst>
                <a:path w="489" h="519" extrusionOk="0">
                  <a:moveTo>
                    <a:pt x="314" y="344"/>
                  </a:moveTo>
                  <a:lnTo>
                    <a:pt x="248" y="308"/>
                  </a:lnTo>
                  <a:lnTo>
                    <a:pt x="181" y="350"/>
                  </a:lnTo>
                  <a:lnTo>
                    <a:pt x="193" y="272"/>
                  </a:lnTo>
                  <a:lnTo>
                    <a:pt x="133" y="218"/>
                  </a:lnTo>
                  <a:lnTo>
                    <a:pt x="211" y="205"/>
                  </a:lnTo>
                  <a:lnTo>
                    <a:pt x="242" y="139"/>
                  </a:lnTo>
                  <a:lnTo>
                    <a:pt x="278" y="205"/>
                  </a:lnTo>
                  <a:lnTo>
                    <a:pt x="356" y="211"/>
                  </a:lnTo>
                  <a:lnTo>
                    <a:pt x="302" y="272"/>
                  </a:lnTo>
                  <a:lnTo>
                    <a:pt x="314" y="344"/>
                  </a:lnTo>
                  <a:close/>
                  <a:moveTo>
                    <a:pt x="489" y="85"/>
                  </a:moveTo>
                  <a:lnTo>
                    <a:pt x="489" y="85"/>
                  </a:lnTo>
                  <a:lnTo>
                    <a:pt x="483" y="85"/>
                  </a:lnTo>
                  <a:lnTo>
                    <a:pt x="477" y="85"/>
                  </a:lnTo>
                  <a:lnTo>
                    <a:pt x="465" y="85"/>
                  </a:lnTo>
                  <a:lnTo>
                    <a:pt x="453" y="85"/>
                  </a:lnTo>
                  <a:lnTo>
                    <a:pt x="435" y="85"/>
                  </a:lnTo>
                  <a:lnTo>
                    <a:pt x="429" y="85"/>
                  </a:lnTo>
                  <a:lnTo>
                    <a:pt x="417" y="85"/>
                  </a:lnTo>
                  <a:lnTo>
                    <a:pt x="410" y="85"/>
                  </a:lnTo>
                  <a:lnTo>
                    <a:pt x="398" y="85"/>
                  </a:lnTo>
                  <a:lnTo>
                    <a:pt x="392" y="79"/>
                  </a:lnTo>
                  <a:lnTo>
                    <a:pt x="380" y="79"/>
                  </a:lnTo>
                  <a:lnTo>
                    <a:pt x="374" y="79"/>
                  </a:lnTo>
                  <a:lnTo>
                    <a:pt x="362" y="73"/>
                  </a:lnTo>
                  <a:lnTo>
                    <a:pt x="350" y="73"/>
                  </a:lnTo>
                  <a:lnTo>
                    <a:pt x="344" y="67"/>
                  </a:lnTo>
                  <a:lnTo>
                    <a:pt x="332" y="67"/>
                  </a:lnTo>
                  <a:lnTo>
                    <a:pt x="320" y="61"/>
                  </a:lnTo>
                  <a:lnTo>
                    <a:pt x="308" y="55"/>
                  </a:lnTo>
                  <a:lnTo>
                    <a:pt x="302" y="49"/>
                  </a:lnTo>
                  <a:lnTo>
                    <a:pt x="290" y="43"/>
                  </a:lnTo>
                  <a:lnTo>
                    <a:pt x="278" y="37"/>
                  </a:lnTo>
                  <a:lnTo>
                    <a:pt x="272" y="30"/>
                  </a:lnTo>
                  <a:lnTo>
                    <a:pt x="266" y="24"/>
                  </a:lnTo>
                  <a:lnTo>
                    <a:pt x="260" y="18"/>
                  </a:lnTo>
                  <a:lnTo>
                    <a:pt x="260" y="18"/>
                  </a:lnTo>
                  <a:lnTo>
                    <a:pt x="254" y="12"/>
                  </a:lnTo>
                  <a:lnTo>
                    <a:pt x="248" y="6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2" y="0"/>
                  </a:lnTo>
                  <a:lnTo>
                    <a:pt x="242" y="6"/>
                  </a:lnTo>
                  <a:lnTo>
                    <a:pt x="236" y="12"/>
                  </a:lnTo>
                  <a:lnTo>
                    <a:pt x="230" y="18"/>
                  </a:lnTo>
                  <a:lnTo>
                    <a:pt x="224" y="18"/>
                  </a:lnTo>
                  <a:lnTo>
                    <a:pt x="224" y="24"/>
                  </a:lnTo>
                  <a:lnTo>
                    <a:pt x="218" y="30"/>
                  </a:lnTo>
                  <a:lnTo>
                    <a:pt x="205" y="37"/>
                  </a:lnTo>
                  <a:lnTo>
                    <a:pt x="199" y="43"/>
                  </a:lnTo>
                  <a:lnTo>
                    <a:pt x="187" y="49"/>
                  </a:lnTo>
                  <a:lnTo>
                    <a:pt x="175" y="55"/>
                  </a:lnTo>
                  <a:lnTo>
                    <a:pt x="169" y="61"/>
                  </a:lnTo>
                  <a:lnTo>
                    <a:pt x="157" y="67"/>
                  </a:lnTo>
                  <a:lnTo>
                    <a:pt x="145" y="67"/>
                  </a:lnTo>
                  <a:lnTo>
                    <a:pt x="139" y="73"/>
                  </a:lnTo>
                  <a:lnTo>
                    <a:pt x="127" y="73"/>
                  </a:lnTo>
                  <a:lnTo>
                    <a:pt x="115" y="79"/>
                  </a:lnTo>
                  <a:lnTo>
                    <a:pt x="103" y="79"/>
                  </a:lnTo>
                  <a:lnTo>
                    <a:pt x="97" y="79"/>
                  </a:lnTo>
                  <a:lnTo>
                    <a:pt x="85" y="85"/>
                  </a:lnTo>
                  <a:lnTo>
                    <a:pt x="79" y="85"/>
                  </a:lnTo>
                  <a:lnTo>
                    <a:pt x="67" y="85"/>
                  </a:lnTo>
                  <a:lnTo>
                    <a:pt x="61" y="85"/>
                  </a:lnTo>
                  <a:lnTo>
                    <a:pt x="49" y="85"/>
                  </a:lnTo>
                  <a:lnTo>
                    <a:pt x="37" y="85"/>
                  </a:lnTo>
                  <a:lnTo>
                    <a:pt x="25" y="85"/>
                  </a:lnTo>
                  <a:lnTo>
                    <a:pt x="12" y="85"/>
                  </a:lnTo>
                  <a:lnTo>
                    <a:pt x="6" y="85"/>
                  </a:lnTo>
                  <a:lnTo>
                    <a:pt x="0" y="85"/>
                  </a:lnTo>
                  <a:lnTo>
                    <a:pt x="0" y="85"/>
                  </a:lnTo>
                  <a:lnTo>
                    <a:pt x="0" y="97"/>
                  </a:lnTo>
                  <a:lnTo>
                    <a:pt x="0" y="121"/>
                  </a:lnTo>
                  <a:lnTo>
                    <a:pt x="0" y="127"/>
                  </a:lnTo>
                  <a:lnTo>
                    <a:pt x="0" y="139"/>
                  </a:lnTo>
                  <a:lnTo>
                    <a:pt x="0" y="157"/>
                  </a:lnTo>
                  <a:lnTo>
                    <a:pt x="0" y="169"/>
                  </a:lnTo>
                  <a:lnTo>
                    <a:pt x="6" y="187"/>
                  </a:lnTo>
                  <a:lnTo>
                    <a:pt x="6" y="205"/>
                  </a:lnTo>
                  <a:lnTo>
                    <a:pt x="12" y="224"/>
                  </a:lnTo>
                  <a:lnTo>
                    <a:pt x="12" y="242"/>
                  </a:lnTo>
                  <a:lnTo>
                    <a:pt x="18" y="260"/>
                  </a:lnTo>
                  <a:lnTo>
                    <a:pt x="25" y="278"/>
                  </a:lnTo>
                  <a:lnTo>
                    <a:pt x="25" y="284"/>
                  </a:lnTo>
                  <a:lnTo>
                    <a:pt x="31" y="296"/>
                  </a:lnTo>
                  <a:lnTo>
                    <a:pt x="31" y="308"/>
                  </a:lnTo>
                  <a:lnTo>
                    <a:pt x="37" y="314"/>
                  </a:lnTo>
                  <a:lnTo>
                    <a:pt x="43" y="326"/>
                  </a:lnTo>
                  <a:lnTo>
                    <a:pt x="43" y="332"/>
                  </a:lnTo>
                  <a:lnTo>
                    <a:pt x="49" y="344"/>
                  </a:lnTo>
                  <a:lnTo>
                    <a:pt x="55" y="350"/>
                  </a:lnTo>
                  <a:lnTo>
                    <a:pt x="55" y="362"/>
                  </a:lnTo>
                  <a:lnTo>
                    <a:pt x="61" y="374"/>
                  </a:lnTo>
                  <a:lnTo>
                    <a:pt x="67" y="380"/>
                  </a:lnTo>
                  <a:lnTo>
                    <a:pt x="73" y="392"/>
                  </a:lnTo>
                  <a:lnTo>
                    <a:pt x="79" y="398"/>
                  </a:lnTo>
                  <a:lnTo>
                    <a:pt x="85" y="405"/>
                  </a:lnTo>
                  <a:lnTo>
                    <a:pt x="91" y="417"/>
                  </a:lnTo>
                  <a:lnTo>
                    <a:pt x="97" y="423"/>
                  </a:lnTo>
                  <a:lnTo>
                    <a:pt x="103" y="435"/>
                  </a:lnTo>
                  <a:lnTo>
                    <a:pt x="109" y="441"/>
                  </a:lnTo>
                  <a:lnTo>
                    <a:pt x="115" y="447"/>
                  </a:lnTo>
                  <a:lnTo>
                    <a:pt x="127" y="453"/>
                  </a:lnTo>
                  <a:lnTo>
                    <a:pt x="133" y="465"/>
                  </a:lnTo>
                  <a:lnTo>
                    <a:pt x="139" y="471"/>
                  </a:lnTo>
                  <a:lnTo>
                    <a:pt x="151" y="477"/>
                  </a:lnTo>
                  <a:lnTo>
                    <a:pt x="157" y="483"/>
                  </a:lnTo>
                  <a:lnTo>
                    <a:pt x="169" y="489"/>
                  </a:lnTo>
                  <a:lnTo>
                    <a:pt x="175" y="495"/>
                  </a:lnTo>
                  <a:lnTo>
                    <a:pt x="187" y="501"/>
                  </a:lnTo>
                  <a:lnTo>
                    <a:pt x="199" y="507"/>
                  </a:lnTo>
                  <a:lnTo>
                    <a:pt x="211" y="507"/>
                  </a:lnTo>
                  <a:lnTo>
                    <a:pt x="218" y="513"/>
                  </a:lnTo>
                  <a:lnTo>
                    <a:pt x="230" y="519"/>
                  </a:lnTo>
                  <a:lnTo>
                    <a:pt x="242" y="519"/>
                  </a:lnTo>
                  <a:lnTo>
                    <a:pt x="242" y="519"/>
                  </a:lnTo>
                  <a:lnTo>
                    <a:pt x="242" y="519"/>
                  </a:lnTo>
                  <a:lnTo>
                    <a:pt x="242" y="519"/>
                  </a:lnTo>
                  <a:lnTo>
                    <a:pt x="242" y="519"/>
                  </a:lnTo>
                  <a:lnTo>
                    <a:pt x="254" y="519"/>
                  </a:lnTo>
                  <a:lnTo>
                    <a:pt x="266" y="513"/>
                  </a:lnTo>
                  <a:lnTo>
                    <a:pt x="278" y="507"/>
                  </a:lnTo>
                  <a:lnTo>
                    <a:pt x="290" y="507"/>
                  </a:lnTo>
                  <a:lnTo>
                    <a:pt x="302" y="501"/>
                  </a:lnTo>
                  <a:lnTo>
                    <a:pt x="308" y="495"/>
                  </a:lnTo>
                  <a:lnTo>
                    <a:pt x="320" y="489"/>
                  </a:lnTo>
                  <a:lnTo>
                    <a:pt x="326" y="483"/>
                  </a:lnTo>
                  <a:lnTo>
                    <a:pt x="338" y="477"/>
                  </a:lnTo>
                  <a:lnTo>
                    <a:pt x="344" y="471"/>
                  </a:lnTo>
                  <a:lnTo>
                    <a:pt x="356" y="465"/>
                  </a:lnTo>
                  <a:lnTo>
                    <a:pt x="362" y="453"/>
                  </a:lnTo>
                  <a:lnTo>
                    <a:pt x="368" y="447"/>
                  </a:lnTo>
                  <a:lnTo>
                    <a:pt x="380" y="441"/>
                  </a:lnTo>
                  <a:lnTo>
                    <a:pt x="386" y="435"/>
                  </a:lnTo>
                  <a:lnTo>
                    <a:pt x="392" y="423"/>
                  </a:lnTo>
                  <a:lnTo>
                    <a:pt x="398" y="417"/>
                  </a:lnTo>
                  <a:lnTo>
                    <a:pt x="404" y="405"/>
                  </a:lnTo>
                  <a:lnTo>
                    <a:pt x="410" y="398"/>
                  </a:lnTo>
                  <a:lnTo>
                    <a:pt x="417" y="392"/>
                  </a:lnTo>
                  <a:lnTo>
                    <a:pt x="423" y="380"/>
                  </a:lnTo>
                  <a:lnTo>
                    <a:pt x="429" y="374"/>
                  </a:lnTo>
                  <a:lnTo>
                    <a:pt x="429" y="362"/>
                  </a:lnTo>
                  <a:lnTo>
                    <a:pt x="435" y="350"/>
                  </a:lnTo>
                  <a:lnTo>
                    <a:pt x="441" y="344"/>
                  </a:lnTo>
                  <a:lnTo>
                    <a:pt x="447" y="332"/>
                  </a:lnTo>
                  <a:lnTo>
                    <a:pt x="447" y="326"/>
                  </a:lnTo>
                  <a:lnTo>
                    <a:pt x="453" y="314"/>
                  </a:lnTo>
                  <a:lnTo>
                    <a:pt x="453" y="308"/>
                  </a:lnTo>
                  <a:lnTo>
                    <a:pt x="459" y="296"/>
                  </a:lnTo>
                  <a:lnTo>
                    <a:pt x="459" y="284"/>
                  </a:lnTo>
                  <a:lnTo>
                    <a:pt x="465" y="278"/>
                  </a:lnTo>
                  <a:lnTo>
                    <a:pt x="471" y="260"/>
                  </a:lnTo>
                  <a:lnTo>
                    <a:pt x="471" y="242"/>
                  </a:lnTo>
                  <a:lnTo>
                    <a:pt x="477" y="224"/>
                  </a:lnTo>
                  <a:lnTo>
                    <a:pt x="483" y="205"/>
                  </a:lnTo>
                  <a:lnTo>
                    <a:pt x="483" y="187"/>
                  </a:lnTo>
                  <a:lnTo>
                    <a:pt x="483" y="169"/>
                  </a:lnTo>
                  <a:lnTo>
                    <a:pt x="489" y="157"/>
                  </a:lnTo>
                  <a:lnTo>
                    <a:pt x="489" y="139"/>
                  </a:lnTo>
                  <a:lnTo>
                    <a:pt x="489" y="127"/>
                  </a:lnTo>
                  <a:lnTo>
                    <a:pt x="489" y="121"/>
                  </a:lnTo>
                  <a:lnTo>
                    <a:pt x="489" y="97"/>
                  </a:lnTo>
                  <a:lnTo>
                    <a:pt x="489" y="85"/>
                  </a:lnTo>
                  <a:lnTo>
                    <a:pt x="489" y="8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588" name="Google Shape;16588;p113"/>
          <p:cNvSpPr/>
          <p:nvPr/>
        </p:nvSpPr>
        <p:spPr>
          <a:xfrm>
            <a:off x="1285142" y="4284636"/>
            <a:ext cx="207369" cy="258500"/>
          </a:xfrm>
          <a:custGeom>
            <a:avLst/>
            <a:gdLst/>
            <a:ahLst/>
            <a:cxnLst/>
            <a:rect l="l" t="t" r="r" b="b"/>
            <a:pathLst>
              <a:path w="1291" h="1605" extrusionOk="0">
                <a:moveTo>
                  <a:pt x="1282" y="3"/>
                </a:moveTo>
                <a:cubicBezTo>
                  <a:pt x="1282" y="3"/>
                  <a:pt x="1282" y="112"/>
                  <a:pt x="1156" y="171"/>
                </a:cubicBezTo>
                <a:cubicBezTo>
                  <a:pt x="1156" y="171"/>
                  <a:pt x="638" y="171"/>
                  <a:pt x="504" y="171"/>
                </a:cubicBezTo>
                <a:cubicBezTo>
                  <a:pt x="352" y="171"/>
                  <a:pt x="351" y="302"/>
                  <a:pt x="351" y="302"/>
                </a:cubicBezTo>
                <a:cubicBezTo>
                  <a:pt x="331" y="589"/>
                  <a:pt x="331" y="589"/>
                  <a:pt x="331" y="589"/>
                </a:cubicBezTo>
                <a:cubicBezTo>
                  <a:pt x="331" y="589"/>
                  <a:pt x="336" y="689"/>
                  <a:pt x="431" y="689"/>
                </a:cubicBezTo>
                <a:cubicBezTo>
                  <a:pt x="431" y="689"/>
                  <a:pt x="930" y="691"/>
                  <a:pt x="1006" y="691"/>
                </a:cubicBezTo>
                <a:cubicBezTo>
                  <a:pt x="1083" y="691"/>
                  <a:pt x="1289" y="747"/>
                  <a:pt x="1289" y="966"/>
                </a:cubicBezTo>
                <a:cubicBezTo>
                  <a:pt x="1289" y="1185"/>
                  <a:pt x="1291" y="1312"/>
                  <a:pt x="1291" y="1312"/>
                </a:cubicBezTo>
                <a:cubicBezTo>
                  <a:pt x="1291" y="1420"/>
                  <a:pt x="1197" y="1602"/>
                  <a:pt x="992" y="1605"/>
                </a:cubicBezTo>
                <a:cubicBezTo>
                  <a:pt x="0" y="1605"/>
                  <a:pt x="0" y="1605"/>
                  <a:pt x="0" y="1605"/>
                </a:cubicBezTo>
                <a:cubicBezTo>
                  <a:pt x="0" y="1605"/>
                  <a:pt x="37" y="1472"/>
                  <a:pt x="203" y="1391"/>
                </a:cubicBezTo>
                <a:cubicBezTo>
                  <a:pt x="970" y="1390"/>
                  <a:pt x="970" y="1390"/>
                  <a:pt x="970" y="1390"/>
                </a:cubicBezTo>
                <a:cubicBezTo>
                  <a:pt x="970" y="1390"/>
                  <a:pt x="1078" y="1378"/>
                  <a:pt x="1086" y="1262"/>
                </a:cubicBezTo>
                <a:cubicBezTo>
                  <a:pt x="1087" y="1255"/>
                  <a:pt x="1084" y="984"/>
                  <a:pt x="1084" y="984"/>
                </a:cubicBezTo>
                <a:cubicBezTo>
                  <a:pt x="1084" y="984"/>
                  <a:pt x="1079" y="884"/>
                  <a:pt x="975" y="884"/>
                </a:cubicBezTo>
                <a:cubicBezTo>
                  <a:pt x="883" y="884"/>
                  <a:pt x="412" y="884"/>
                  <a:pt x="412" y="884"/>
                </a:cubicBezTo>
                <a:cubicBezTo>
                  <a:pt x="124" y="865"/>
                  <a:pt x="133" y="599"/>
                  <a:pt x="133" y="599"/>
                </a:cubicBezTo>
                <a:cubicBezTo>
                  <a:pt x="152" y="251"/>
                  <a:pt x="152" y="251"/>
                  <a:pt x="152" y="251"/>
                </a:cubicBezTo>
                <a:cubicBezTo>
                  <a:pt x="152" y="251"/>
                  <a:pt x="185" y="5"/>
                  <a:pt x="470" y="0"/>
                </a:cubicBezTo>
                <a:lnTo>
                  <a:pt x="1282" y="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89" name="Google Shape;16589;p113"/>
          <p:cNvSpPr/>
          <p:nvPr/>
        </p:nvSpPr>
        <p:spPr>
          <a:xfrm>
            <a:off x="1077418" y="4331507"/>
            <a:ext cx="207014" cy="211629"/>
          </a:xfrm>
          <a:custGeom>
            <a:avLst/>
            <a:gdLst/>
            <a:ahLst/>
            <a:cxnLst/>
            <a:rect l="l" t="t" r="r" b="b"/>
            <a:pathLst>
              <a:path w="1288" h="1315" extrusionOk="0">
                <a:moveTo>
                  <a:pt x="858" y="1044"/>
                </a:moveTo>
                <a:cubicBezTo>
                  <a:pt x="994" y="1039"/>
                  <a:pt x="993" y="918"/>
                  <a:pt x="993" y="918"/>
                </a:cubicBezTo>
                <a:cubicBezTo>
                  <a:pt x="993" y="117"/>
                  <a:pt x="993" y="117"/>
                  <a:pt x="993" y="117"/>
                </a:cubicBezTo>
                <a:cubicBezTo>
                  <a:pt x="1102" y="0"/>
                  <a:pt x="1102" y="0"/>
                  <a:pt x="1102" y="0"/>
                </a:cubicBezTo>
                <a:cubicBezTo>
                  <a:pt x="1102" y="0"/>
                  <a:pt x="1288" y="203"/>
                  <a:pt x="1288" y="513"/>
                </a:cubicBezTo>
                <a:cubicBezTo>
                  <a:pt x="1288" y="1046"/>
                  <a:pt x="843" y="1315"/>
                  <a:pt x="486" y="1315"/>
                </a:cubicBezTo>
                <a:cubicBezTo>
                  <a:pt x="186" y="1315"/>
                  <a:pt x="0" y="1154"/>
                  <a:pt x="0" y="1154"/>
                </a:cubicBezTo>
                <a:cubicBezTo>
                  <a:pt x="103" y="1043"/>
                  <a:pt x="103" y="1043"/>
                  <a:pt x="103" y="1043"/>
                </a:cubicBezTo>
                <a:lnTo>
                  <a:pt x="858" y="104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90" name="Google Shape;16590;p113"/>
          <p:cNvSpPr/>
          <p:nvPr/>
        </p:nvSpPr>
        <p:spPr>
          <a:xfrm>
            <a:off x="1226553" y="4316594"/>
            <a:ext cx="20595" cy="20595"/>
          </a:xfrm>
          <a:custGeom>
            <a:avLst/>
            <a:gdLst/>
            <a:ahLst/>
            <a:cxnLst/>
            <a:rect l="l" t="t" r="r" b="b"/>
            <a:pathLst>
              <a:path w="128" h="129" extrusionOk="0">
                <a:moveTo>
                  <a:pt x="128" y="46"/>
                </a:moveTo>
                <a:cubicBezTo>
                  <a:pt x="116" y="28"/>
                  <a:pt x="79" y="0"/>
                  <a:pt x="79" y="0"/>
                </a:cubicBezTo>
                <a:cubicBezTo>
                  <a:pt x="0" y="82"/>
                  <a:pt x="0" y="82"/>
                  <a:pt x="0" y="82"/>
                </a:cubicBezTo>
                <a:cubicBezTo>
                  <a:pt x="0" y="82"/>
                  <a:pt x="18" y="92"/>
                  <a:pt x="26" y="101"/>
                </a:cubicBezTo>
                <a:cubicBezTo>
                  <a:pt x="34" y="109"/>
                  <a:pt x="49" y="129"/>
                  <a:pt x="49" y="129"/>
                </a:cubicBezTo>
                <a:lnTo>
                  <a:pt x="128" y="4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91" name="Google Shape;16591;p113"/>
          <p:cNvSpPr/>
          <p:nvPr/>
        </p:nvSpPr>
        <p:spPr>
          <a:xfrm>
            <a:off x="1026996" y="4284636"/>
            <a:ext cx="204528" cy="209499"/>
          </a:xfrm>
          <a:custGeom>
            <a:avLst/>
            <a:gdLst/>
            <a:ahLst/>
            <a:cxnLst/>
            <a:rect l="l" t="t" r="r" b="b"/>
            <a:pathLst>
              <a:path w="1272" h="1301" extrusionOk="0">
                <a:moveTo>
                  <a:pt x="1166" y="265"/>
                </a:moveTo>
                <a:cubicBezTo>
                  <a:pt x="1167" y="262"/>
                  <a:pt x="1167" y="262"/>
                  <a:pt x="1167" y="262"/>
                </a:cubicBezTo>
                <a:cubicBezTo>
                  <a:pt x="1272" y="154"/>
                  <a:pt x="1272" y="154"/>
                  <a:pt x="1272" y="154"/>
                </a:cubicBezTo>
                <a:cubicBezTo>
                  <a:pt x="1272" y="154"/>
                  <a:pt x="1079" y="0"/>
                  <a:pt x="800" y="0"/>
                </a:cubicBezTo>
                <a:cubicBezTo>
                  <a:pt x="463" y="0"/>
                  <a:pt x="0" y="242"/>
                  <a:pt x="0" y="806"/>
                </a:cubicBezTo>
                <a:cubicBezTo>
                  <a:pt x="0" y="1105"/>
                  <a:pt x="175" y="1301"/>
                  <a:pt x="175" y="1301"/>
                </a:cubicBezTo>
                <a:cubicBezTo>
                  <a:pt x="285" y="1183"/>
                  <a:pt x="285" y="1183"/>
                  <a:pt x="285" y="1183"/>
                </a:cubicBezTo>
                <a:cubicBezTo>
                  <a:pt x="284" y="392"/>
                  <a:pt x="284" y="392"/>
                  <a:pt x="284" y="392"/>
                </a:cubicBezTo>
                <a:cubicBezTo>
                  <a:pt x="299" y="263"/>
                  <a:pt x="411" y="265"/>
                  <a:pt x="411" y="265"/>
                </a:cubicBezTo>
                <a:cubicBezTo>
                  <a:pt x="1166" y="265"/>
                  <a:pt x="1166" y="265"/>
                  <a:pt x="1166" y="26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92" name="Google Shape;16592;p113"/>
          <p:cNvSpPr/>
          <p:nvPr/>
        </p:nvSpPr>
        <p:spPr>
          <a:xfrm>
            <a:off x="1062149" y="4488809"/>
            <a:ext cx="19885" cy="20950"/>
          </a:xfrm>
          <a:custGeom>
            <a:avLst/>
            <a:gdLst/>
            <a:ahLst/>
            <a:cxnLst/>
            <a:rect l="l" t="t" r="r" b="b"/>
            <a:pathLst>
              <a:path w="125" h="131" extrusionOk="0">
                <a:moveTo>
                  <a:pt x="80" y="0"/>
                </a:moveTo>
                <a:cubicBezTo>
                  <a:pt x="80" y="0"/>
                  <a:pt x="84" y="23"/>
                  <a:pt x="125" y="51"/>
                </a:cubicBezTo>
                <a:cubicBezTo>
                  <a:pt x="48" y="131"/>
                  <a:pt x="48" y="131"/>
                  <a:pt x="48" y="131"/>
                </a:cubicBezTo>
                <a:cubicBezTo>
                  <a:pt x="48" y="131"/>
                  <a:pt x="5" y="93"/>
                  <a:pt x="0" y="84"/>
                </a:cubicBezTo>
                <a:lnTo>
                  <a:pt x="8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93" name="Google Shape;16593;p113"/>
          <p:cNvSpPr/>
          <p:nvPr/>
        </p:nvSpPr>
        <p:spPr>
          <a:xfrm>
            <a:off x="854425" y="4285702"/>
            <a:ext cx="197072" cy="257080"/>
          </a:xfrm>
          <a:custGeom>
            <a:avLst/>
            <a:gdLst/>
            <a:ahLst/>
            <a:cxnLst/>
            <a:rect l="l" t="t" r="r" b="b"/>
            <a:pathLst>
              <a:path w="1229" h="1598" extrusionOk="0">
                <a:moveTo>
                  <a:pt x="0" y="0"/>
                </a:moveTo>
                <a:cubicBezTo>
                  <a:pt x="0" y="0"/>
                  <a:pt x="0" y="1149"/>
                  <a:pt x="0" y="1374"/>
                </a:cubicBezTo>
                <a:cubicBezTo>
                  <a:pt x="0" y="1598"/>
                  <a:pt x="198" y="1598"/>
                  <a:pt x="198" y="1598"/>
                </a:cubicBezTo>
                <a:cubicBezTo>
                  <a:pt x="198" y="1598"/>
                  <a:pt x="1229" y="1598"/>
                  <a:pt x="1229" y="1598"/>
                </a:cubicBezTo>
                <a:cubicBezTo>
                  <a:pt x="1229" y="1598"/>
                  <a:pt x="1215" y="1375"/>
                  <a:pt x="1022" y="1375"/>
                </a:cubicBezTo>
                <a:cubicBezTo>
                  <a:pt x="822" y="1375"/>
                  <a:pt x="341" y="1374"/>
                  <a:pt x="341" y="1374"/>
                </a:cubicBezTo>
                <a:cubicBezTo>
                  <a:pt x="222" y="1374"/>
                  <a:pt x="233" y="1238"/>
                  <a:pt x="233" y="1136"/>
                </a:cubicBezTo>
                <a:cubicBezTo>
                  <a:pt x="233" y="1036"/>
                  <a:pt x="233" y="409"/>
                  <a:pt x="233" y="226"/>
                </a:cubicBezTo>
                <a:cubicBezTo>
                  <a:pt x="233" y="16"/>
                  <a:pt x="0" y="0"/>
                  <a:pt x="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94" name="Google Shape;16594;p113"/>
          <p:cNvSpPr/>
          <p:nvPr/>
        </p:nvSpPr>
        <p:spPr>
          <a:xfrm>
            <a:off x="372931" y="4284281"/>
            <a:ext cx="241812" cy="258500"/>
          </a:xfrm>
          <a:custGeom>
            <a:avLst/>
            <a:gdLst/>
            <a:ahLst/>
            <a:cxnLst/>
            <a:rect l="l" t="t" r="r" b="b"/>
            <a:pathLst>
              <a:path w="1506" h="1607" extrusionOk="0">
                <a:moveTo>
                  <a:pt x="898" y="213"/>
                </a:moveTo>
                <a:cubicBezTo>
                  <a:pt x="868" y="241"/>
                  <a:pt x="866" y="286"/>
                  <a:pt x="866" y="286"/>
                </a:cubicBezTo>
                <a:cubicBezTo>
                  <a:pt x="866" y="1607"/>
                  <a:pt x="866" y="1607"/>
                  <a:pt x="866" y="1607"/>
                </a:cubicBezTo>
                <a:cubicBezTo>
                  <a:pt x="866" y="1607"/>
                  <a:pt x="635" y="1596"/>
                  <a:pt x="635" y="1380"/>
                </a:cubicBezTo>
                <a:cubicBezTo>
                  <a:pt x="635" y="1206"/>
                  <a:pt x="635" y="287"/>
                  <a:pt x="635" y="287"/>
                </a:cubicBezTo>
                <a:cubicBezTo>
                  <a:pt x="635" y="287"/>
                  <a:pt x="639" y="255"/>
                  <a:pt x="608" y="216"/>
                </a:cubicBezTo>
                <a:cubicBezTo>
                  <a:pt x="582" y="182"/>
                  <a:pt x="536" y="188"/>
                  <a:pt x="536" y="188"/>
                </a:cubicBezTo>
                <a:cubicBezTo>
                  <a:pt x="536" y="188"/>
                  <a:pt x="365" y="188"/>
                  <a:pt x="253" y="188"/>
                </a:cubicBezTo>
                <a:cubicBezTo>
                  <a:pt x="26" y="188"/>
                  <a:pt x="0" y="0"/>
                  <a:pt x="0" y="0"/>
                </a:cubicBezTo>
                <a:cubicBezTo>
                  <a:pt x="1506" y="0"/>
                  <a:pt x="1506" y="0"/>
                  <a:pt x="1506" y="0"/>
                </a:cubicBezTo>
                <a:cubicBezTo>
                  <a:pt x="1506" y="0"/>
                  <a:pt x="1472" y="190"/>
                  <a:pt x="1253" y="190"/>
                </a:cubicBezTo>
                <a:cubicBezTo>
                  <a:pt x="965" y="188"/>
                  <a:pt x="965" y="188"/>
                  <a:pt x="965" y="188"/>
                </a:cubicBezTo>
                <a:cubicBezTo>
                  <a:pt x="965" y="188"/>
                  <a:pt x="927" y="185"/>
                  <a:pt x="898" y="21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95" name="Google Shape;16595;p113"/>
          <p:cNvSpPr/>
          <p:nvPr/>
        </p:nvSpPr>
        <p:spPr>
          <a:xfrm>
            <a:off x="605156" y="4282506"/>
            <a:ext cx="219087" cy="261341"/>
          </a:xfrm>
          <a:custGeom>
            <a:avLst/>
            <a:gdLst/>
            <a:ahLst/>
            <a:cxnLst/>
            <a:rect l="l" t="t" r="r" b="b"/>
            <a:pathLst>
              <a:path w="1364" h="1624" extrusionOk="0">
                <a:moveTo>
                  <a:pt x="756" y="188"/>
                </a:moveTo>
                <a:cubicBezTo>
                  <a:pt x="557" y="188"/>
                  <a:pt x="326" y="188"/>
                  <a:pt x="326" y="188"/>
                </a:cubicBezTo>
                <a:cubicBezTo>
                  <a:pt x="326" y="188"/>
                  <a:pt x="221" y="146"/>
                  <a:pt x="200" y="15"/>
                </a:cubicBezTo>
                <a:cubicBezTo>
                  <a:pt x="200" y="15"/>
                  <a:pt x="420" y="15"/>
                  <a:pt x="636" y="15"/>
                </a:cubicBezTo>
                <a:cubicBezTo>
                  <a:pt x="766" y="13"/>
                  <a:pt x="766" y="13"/>
                  <a:pt x="766" y="13"/>
                </a:cubicBezTo>
                <a:cubicBezTo>
                  <a:pt x="1271" y="0"/>
                  <a:pt x="1361" y="226"/>
                  <a:pt x="1362" y="450"/>
                </a:cubicBezTo>
                <a:cubicBezTo>
                  <a:pt x="1364" y="1619"/>
                  <a:pt x="1364" y="1619"/>
                  <a:pt x="1364" y="1619"/>
                </a:cubicBezTo>
                <a:cubicBezTo>
                  <a:pt x="1364" y="1619"/>
                  <a:pt x="1251" y="1590"/>
                  <a:pt x="1190" y="1527"/>
                </a:cubicBezTo>
                <a:cubicBezTo>
                  <a:pt x="1190" y="1527"/>
                  <a:pt x="1140" y="1608"/>
                  <a:pt x="978" y="1617"/>
                </a:cubicBezTo>
                <a:cubicBezTo>
                  <a:pt x="837" y="1624"/>
                  <a:pt x="446" y="1617"/>
                  <a:pt x="361" y="1617"/>
                </a:cubicBezTo>
                <a:cubicBezTo>
                  <a:pt x="227" y="1617"/>
                  <a:pt x="77" y="1549"/>
                  <a:pt x="35" y="1390"/>
                </a:cubicBezTo>
                <a:cubicBezTo>
                  <a:pt x="0" y="1255"/>
                  <a:pt x="20" y="1111"/>
                  <a:pt x="52" y="1035"/>
                </a:cubicBezTo>
                <a:cubicBezTo>
                  <a:pt x="102" y="915"/>
                  <a:pt x="250" y="670"/>
                  <a:pt x="505" y="670"/>
                </a:cubicBezTo>
                <a:cubicBezTo>
                  <a:pt x="665" y="670"/>
                  <a:pt x="1090" y="670"/>
                  <a:pt x="1090" y="670"/>
                </a:cubicBezTo>
                <a:cubicBezTo>
                  <a:pt x="1090" y="865"/>
                  <a:pt x="1090" y="865"/>
                  <a:pt x="1090" y="865"/>
                </a:cubicBezTo>
                <a:cubicBezTo>
                  <a:pt x="567" y="865"/>
                  <a:pt x="567" y="865"/>
                  <a:pt x="567" y="865"/>
                </a:cubicBezTo>
                <a:cubicBezTo>
                  <a:pt x="178" y="841"/>
                  <a:pt x="86" y="1469"/>
                  <a:pt x="450" y="1427"/>
                </a:cubicBezTo>
                <a:cubicBezTo>
                  <a:pt x="923" y="1427"/>
                  <a:pt x="923" y="1427"/>
                  <a:pt x="923" y="1427"/>
                </a:cubicBezTo>
                <a:cubicBezTo>
                  <a:pt x="1142" y="1427"/>
                  <a:pt x="1150" y="1213"/>
                  <a:pt x="1150" y="1213"/>
                </a:cubicBezTo>
                <a:cubicBezTo>
                  <a:pt x="1152" y="865"/>
                  <a:pt x="1152" y="865"/>
                  <a:pt x="1152" y="865"/>
                </a:cubicBezTo>
                <a:cubicBezTo>
                  <a:pt x="1152" y="670"/>
                  <a:pt x="1152" y="670"/>
                  <a:pt x="1152" y="670"/>
                </a:cubicBezTo>
                <a:cubicBezTo>
                  <a:pt x="1150" y="435"/>
                  <a:pt x="1150" y="435"/>
                  <a:pt x="1150" y="435"/>
                </a:cubicBezTo>
                <a:cubicBezTo>
                  <a:pt x="1150" y="230"/>
                  <a:pt x="946" y="188"/>
                  <a:pt x="906" y="187"/>
                </a:cubicBezTo>
                <a:cubicBezTo>
                  <a:pt x="859" y="186"/>
                  <a:pt x="756" y="188"/>
                  <a:pt x="756" y="18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96" name="Google Shape;16596;p113"/>
          <p:cNvSpPr/>
          <p:nvPr/>
        </p:nvSpPr>
        <p:spPr>
          <a:xfrm>
            <a:off x="2164771" y="5403829"/>
            <a:ext cx="508915" cy="617575"/>
          </a:xfrm>
          <a:custGeom>
            <a:avLst/>
            <a:gdLst/>
            <a:ahLst/>
            <a:cxnLst/>
            <a:rect l="l" t="t" r="r" b="b"/>
            <a:pathLst>
              <a:path w="116" h="141" extrusionOk="0">
                <a:moveTo>
                  <a:pt x="28" y="3"/>
                </a:moveTo>
                <a:cubicBezTo>
                  <a:pt x="28" y="1"/>
                  <a:pt x="26" y="0"/>
                  <a:pt x="24" y="0"/>
                </a:cubicBezTo>
                <a:cubicBezTo>
                  <a:pt x="23" y="0"/>
                  <a:pt x="21" y="1"/>
                  <a:pt x="21" y="3"/>
                </a:cubicBezTo>
                <a:cubicBezTo>
                  <a:pt x="21" y="24"/>
                  <a:pt x="21" y="24"/>
                  <a:pt x="21" y="24"/>
                </a:cubicBezTo>
                <a:cubicBezTo>
                  <a:pt x="28" y="27"/>
                  <a:pt x="28" y="27"/>
                  <a:pt x="28" y="27"/>
                </a:cubicBezTo>
                <a:cubicBezTo>
                  <a:pt x="28" y="11"/>
                  <a:pt x="28" y="3"/>
                  <a:pt x="28" y="3"/>
                </a:cubicBezTo>
                <a:close/>
                <a:moveTo>
                  <a:pt x="94" y="32"/>
                </a:moveTo>
                <a:cubicBezTo>
                  <a:pt x="29" y="3"/>
                  <a:pt x="29" y="3"/>
                  <a:pt x="29" y="3"/>
                </a:cubicBezTo>
                <a:cubicBezTo>
                  <a:pt x="29" y="28"/>
                  <a:pt x="29" y="28"/>
                  <a:pt x="29" y="28"/>
                </a:cubicBezTo>
                <a:cubicBezTo>
                  <a:pt x="63" y="43"/>
                  <a:pt x="63" y="43"/>
                  <a:pt x="63" y="43"/>
                </a:cubicBezTo>
                <a:cubicBezTo>
                  <a:pt x="94" y="32"/>
                  <a:pt x="94" y="32"/>
                  <a:pt x="94" y="32"/>
                </a:cubicBezTo>
                <a:close/>
                <a:moveTo>
                  <a:pt x="45" y="32"/>
                </a:moveTo>
                <a:cubicBezTo>
                  <a:pt x="42" y="32"/>
                  <a:pt x="42" y="32"/>
                  <a:pt x="42" y="32"/>
                </a:cubicBezTo>
                <a:cubicBezTo>
                  <a:pt x="42" y="20"/>
                  <a:pt x="42" y="20"/>
                  <a:pt x="42" y="20"/>
                </a:cubicBezTo>
                <a:cubicBezTo>
                  <a:pt x="38" y="22"/>
                  <a:pt x="38" y="22"/>
                  <a:pt x="38" y="22"/>
                </a:cubicBezTo>
                <a:cubicBezTo>
                  <a:pt x="38" y="19"/>
                  <a:pt x="38" y="19"/>
                  <a:pt x="38" y="19"/>
                </a:cubicBezTo>
                <a:cubicBezTo>
                  <a:pt x="42" y="17"/>
                  <a:pt x="42" y="17"/>
                  <a:pt x="42" y="17"/>
                </a:cubicBezTo>
                <a:cubicBezTo>
                  <a:pt x="45" y="17"/>
                  <a:pt x="45" y="17"/>
                  <a:pt x="45" y="17"/>
                </a:cubicBezTo>
                <a:lnTo>
                  <a:pt x="45" y="32"/>
                </a:lnTo>
                <a:close/>
                <a:moveTo>
                  <a:pt x="49" y="62"/>
                </a:moveTo>
                <a:cubicBezTo>
                  <a:pt x="42" y="64"/>
                  <a:pt x="42" y="64"/>
                  <a:pt x="42" y="64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3"/>
                  <a:pt x="42" y="103"/>
                  <a:pt x="42" y="103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42" y="108"/>
                  <a:pt x="42" y="108"/>
                  <a:pt x="42" y="108"/>
                </a:cubicBezTo>
                <a:cubicBezTo>
                  <a:pt x="42" y="116"/>
                  <a:pt x="36" y="122"/>
                  <a:pt x="28" y="123"/>
                </a:cubicBezTo>
                <a:cubicBezTo>
                  <a:pt x="28" y="103"/>
                  <a:pt x="28" y="103"/>
                  <a:pt x="28" y="103"/>
                </a:cubicBezTo>
                <a:cubicBezTo>
                  <a:pt x="28" y="103"/>
                  <a:pt x="28" y="103"/>
                  <a:pt x="28" y="103"/>
                </a:cubicBezTo>
                <a:cubicBezTo>
                  <a:pt x="28" y="69"/>
                  <a:pt x="28" y="69"/>
                  <a:pt x="28" y="69"/>
                </a:cubicBezTo>
                <a:cubicBezTo>
                  <a:pt x="21" y="71"/>
                  <a:pt x="21" y="71"/>
                  <a:pt x="21" y="71"/>
                </a:cubicBezTo>
                <a:cubicBezTo>
                  <a:pt x="21" y="76"/>
                  <a:pt x="21" y="76"/>
                  <a:pt x="21" y="76"/>
                </a:cubicBezTo>
                <a:cubicBezTo>
                  <a:pt x="21" y="76"/>
                  <a:pt x="21" y="76"/>
                  <a:pt x="21" y="76"/>
                </a:cubicBezTo>
                <a:cubicBezTo>
                  <a:pt x="21" y="97"/>
                  <a:pt x="21" y="97"/>
                  <a:pt x="21" y="97"/>
                </a:cubicBezTo>
                <a:cubicBezTo>
                  <a:pt x="13" y="95"/>
                  <a:pt x="7" y="89"/>
                  <a:pt x="7" y="81"/>
                </a:cubicBezTo>
                <a:cubicBezTo>
                  <a:pt x="7" y="81"/>
                  <a:pt x="7" y="81"/>
                  <a:pt x="7" y="81"/>
                </a:cubicBezTo>
                <a:cubicBezTo>
                  <a:pt x="7" y="81"/>
                  <a:pt x="7" y="81"/>
                  <a:pt x="7" y="81"/>
                </a:cubicBezTo>
                <a:cubicBezTo>
                  <a:pt x="7" y="75"/>
                  <a:pt x="7" y="75"/>
                  <a:pt x="7" y="75"/>
                </a:cubicBezTo>
                <a:cubicBezTo>
                  <a:pt x="7" y="11"/>
                  <a:pt x="7" y="23"/>
                  <a:pt x="7" y="23"/>
                </a:cubicBezTo>
                <a:cubicBezTo>
                  <a:pt x="7" y="22"/>
                  <a:pt x="6" y="20"/>
                  <a:pt x="4" y="20"/>
                </a:cubicBezTo>
                <a:cubicBezTo>
                  <a:pt x="2" y="20"/>
                  <a:pt x="0" y="22"/>
                  <a:pt x="0" y="23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1"/>
                  <a:pt x="0" y="81"/>
                  <a:pt x="0" y="81"/>
                </a:cubicBezTo>
                <a:cubicBezTo>
                  <a:pt x="0" y="82"/>
                  <a:pt x="0" y="82"/>
                  <a:pt x="0" y="82"/>
                </a:cubicBezTo>
                <a:cubicBezTo>
                  <a:pt x="1" y="82"/>
                  <a:pt x="1" y="82"/>
                  <a:pt x="1" y="82"/>
                </a:cubicBezTo>
                <a:cubicBezTo>
                  <a:pt x="1" y="92"/>
                  <a:pt x="10" y="101"/>
                  <a:pt x="21" y="103"/>
                </a:cubicBezTo>
                <a:cubicBezTo>
                  <a:pt x="21" y="141"/>
                  <a:pt x="21" y="141"/>
                  <a:pt x="21" y="141"/>
                </a:cubicBezTo>
                <a:cubicBezTo>
                  <a:pt x="28" y="141"/>
                  <a:pt x="28" y="141"/>
                  <a:pt x="28" y="141"/>
                </a:cubicBezTo>
                <a:cubicBezTo>
                  <a:pt x="28" y="129"/>
                  <a:pt x="28" y="129"/>
                  <a:pt x="28" y="129"/>
                </a:cubicBezTo>
                <a:cubicBezTo>
                  <a:pt x="39" y="128"/>
                  <a:pt x="49" y="119"/>
                  <a:pt x="49" y="109"/>
                </a:cubicBezTo>
                <a:cubicBezTo>
                  <a:pt x="49" y="109"/>
                  <a:pt x="49" y="109"/>
                  <a:pt x="49" y="109"/>
                </a:cubicBezTo>
                <a:cubicBezTo>
                  <a:pt x="49" y="102"/>
                  <a:pt x="49" y="102"/>
                  <a:pt x="49" y="102"/>
                </a:cubicBezTo>
                <a:cubicBezTo>
                  <a:pt x="49" y="102"/>
                  <a:pt x="49" y="102"/>
                  <a:pt x="49" y="102"/>
                </a:cubicBezTo>
                <a:lnTo>
                  <a:pt x="49" y="62"/>
                </a:lnTo>
                <a:close/>
                <a:moveTo>
                  <a:pt x="70" y="52"/>
                </a:moveTo>
                <a:cubicBezTo>
                  <a:pt x="71" y="52"/>
                  <a:pt x="71" y="52"/>
                  <a:pt x="71" y="52"/>
                </a:cubicBezTo>
                <a:cubicBezTo>
                  <a:pt x="71" y="52"/>
                  <a:pt x="71" y="52"/>
                  <a:pt x="72" y="52"/>
                </a:cubicBezTo>
                <a:cubicBezTo>
                  <a:pt x="72" y="52"/>
                  <a:pt x="72" y="51"/>
                  <a:pt x="72" y="51"/>
                </a:cubicBezTo>
                <a:cubicBezTo>
                  <a:pt x="72" y="51"/>
                  <a:pt x="72" y="51"/>
                  <a:pt x="72" y="51"/>
                </a:cubicBezTo>
                <a:cubicBezTo>
                  <a:pt x="72" y="51"/>
                  <a:pt x="73" y="51"/>
                  <a:pt x="73" y="51"/>
                </a:cubicBezTo>
                <a:cubicBezTo>
                  <a:pt x="73" y="51"/>
                  <a:pt x="73" y="51"/>
                  <a:pt x="73" y="51"/>
                </a:cubicBezTo>
                <a:cubicBezTo>
                  <a:pt x="73" y="51"/>
                  <a:pt x="73" y="51"/>
                  <a:pt x="73" y="51"/>
                </a:cubicBezTo>
                <a:cubicBezTo>
                  <a:pt x="73" y="51"/>
                  <a:pt x="74" y="51"/>
                  <a:pt x="74" y="51"/>
                </a:cubicBezTo>
                <a:cubicBezTo>
                  <a:pt x="74" y="51"/>
                  <a:pt x="74" y="51"/>
                  <a:pt x="74" y="51"/>
                </a:cubicBezTo>
                <a:cubicBezTo>
                  <a:pt x="74" y="51"/>
                  <a:pt x="74" y="51"/>
                  <a:pt x="74" y="51"/>
                </a:cubicBezTo>
                <a:cubicBezTo>
                  <a:pt x="74" y="51"/>
                  <a:pt x="74" y="51"/>
                  <a:pt x="74" y="51"/>
                </a:cubicBezTo>
                <a:cubicBezTo>
                  <a:pt x="68" y="48"/>
                  <a:pt x="63" y="46"/>
                  <a:pt x="59" y="44"/>
                </a:cubicBezTo>
                <a:cubicBezTo>
                  <a:pt x="54" y="42"/>
                  <a:pt x="50" y="40"/>
                  <a:pt x="46" y="38"/>
                </a:cubicBezTo>
                <a:cubicBezTo>
                  <a:pt x="45" y="38"/>
                  <a:pt x="44" y="37"/>
                  <a:pt x="43" y="37"/>
                </a:cubicBezTo>
                <a:cubicBezTo>
                  <a:pt x="38" y="34"/>
                  <a:pt x="33" y="32"/>
                  <a:pt x="29" y="31"/>
                </a:cubicBezTo>
                <a:cubicBezTo>
                  <a:pt x="29" y="30"/>
                  <a:pt x="28" y="30"/>
                  <a:pt x="28" y="30"/>
                </a:cubicBezTo>
                <a:cubicBezTo>
                  <a:pt x="25" y="29"/>
                  <a:pt x="23" y="28"/>
                  <a:pt x="21" y="27"/>
                </a:cubicBezTo>
                <a:cubicBezTo>
                  <a:pt x="20" y="26"/>
                  <a:pt x="19" y="26"/>
                  <a:pt x="18" y="25"/>
                </a:cubicBezTo>
                <a:cubicBezTo>
                  <a:pt x="10" y="22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21"/>
                  <a:pt x="9" y="21"/>
                  <a:pt x="9" y="21"/>
                </a:cubicBezTo>
                <a:cubicBezTo>
                  <a:pt x="9" y="72"/>
                  <a:pt x="9" y="72"/>
                  <a:pt x="9" y="72"/>
                </a:cubicBezTo>
                <a:cubicBezTo>
                  <a:pt x="10" y="72"/>
                  <a:pt x="11" y="72"/>
                  <a:pt x="12" y="71"/>
                </a:cubicBezTo>
                <a:cubicBezTo>
                  <a:pt x="14" y="71"/>
                  <a:pt x="15" y="70"/>
                  <a:pt x="16" y="70"/>
                </a:cubicBezTo>
                <a:cubicBezTo>
                  <a:pt x="20" y="69"/>
                  <a:pt x="24" y="67"/>
                  <a:pt x="28" y="66"/>
                </a:cubicBezTo>
                <a:cubicBezTo>
                  <a:pt x="33" y="64"/>
                  <a:pt x="38" y="63"/>
                  <a:pt x="42" y="61"/>
                </a:cubicBezTo>
                <a:cubicBezTo>
                  <a:pt x="45" y="60"/>
                  <a:pt x="47" y="60"/>
                  <a:pt x="49" y="59"/>
                </a:cubicBezTo>
                <a:cubicBezTo>
                  <a:pt x="49" y="59"/>
                  <a:pt x="50" y="59"/>
                  <a:pt x="51" y="59"/>
                </a:cubicBezTo>
                <a:cubicBezTo>
                  <a:pt x="62" y="55"/>
                  <a:pt x="67" y="53"/>
                  <a:pt x="70" y="52"/>
                </a:cubicBezTo>
                <a:close/>
                <a:moveTo>
                  <a:pt x="30" y="52"/>
                </a:moveTo>
                <a:cubicBezTo>
                  <a:pt x="30" y="55"/>
                  <a:pt x="30" y="55"/>
                  <a:pt x="30" y="55"/>
                </a:cubicBezTo>
                <a:cubicBezTo>
                  <a:pt x="18" y="55"/>
                  <a:pt x="18" y="55"/>
                  <a:pt x="18" y="55"/>
                </a:cubicBezTo>
                <a:cubicBezTo>
                  <a:pt x="18" y="52"/>
                  <a:pt x="18" y="52"/>
                  <a:pt x="18" y="52"/>
                </a:cubicBezTo>
                <a:cubicBezTo>
                  <a:pt x="22" y="49"/>
                  <a:pt x="22" y="49"/>
                  <a:pt x="22" y="49"/>
                </a:cubicBezTo>
                <a:cubicBezTo>
                  <a:pt x="23" y="48"/>
                  <a:pt x="24" y="48"/>
                  <a:pt x="24" y="47"/>
                </a:cubicBezTo>
                <a:cubicBezTo>
                  <a:pt x="25" y="47"/>
                  <a:pt x="25" y="46"/>
                  <a:pt x="25" y="46"/>
                </a:cubicBezTo>
                <a:cubicBezTo>
                  <a:pt x="26" y="46"/>
                  <a:pt x="26" y="45"/>
                  <a:pt x="26" y="45"/>
                </a:cubicBezTo>
                <a:cubicBezTo>
                  <a:pt x="26" y="45"/>
                  <a:pt x="26" y="44"/>
                  <a:pt x="26" y="44"/>
                </a:cubicBezTo>
                <a:cubicBezTo>
                  <a:pt x="26" y="43"/>
                  <a:pt x="26" y="43"/>
                  <a:pt x="26" y="43"/>
                </a:cubicBezTo>
                <a:cubicBezTo>
                  <a:pt x="25" y="42"/>
                  <a:pt x="25" y="42"/>
                  <a:pt x="24" y="42"/>
                </a:cubicBezTo>
                <a:cubicBezTo>
                  <a:pt x="24" y="42"/>
                  <a:pt x="23" y="42"/>
                  <a:pt x="23" y="43"/>
                </a:cubicBezTo>
                <a:cubicBezTo>
                  <a:pt x="22" y="43"/>
                  <a:pt x="22" y="44"/>
                  <a:pt x="22" y="44"/>
                </a:cubicBezTo>
                <a:cubicBezTo>
                  <a:pt x="18" y="44"/>
                  <a:pt x="18" y="44"/>
                  <a:pt x="18" y="44"/>
                </a:cubicBezTo>
                <a:cubicBezTo>
                  <a:pt x="18" y="43"/>
                  <a:pt x="18" y="43"/>
                  <a:pt x="19" y="42"/>
                </a:cubicBezTo>
                <a:cubicBezTo>
                  <a:pt x="19" y="42"/>
                  <a:pt x="20" y="41"/>
                  <a:pt x="20" y="41"/>
                </a:cubicBezTo>
                <a:cubicBezTo>
                  <a:pt x="21" y="41"/>
                  <a:pt x="21" y="40"/>
                  <a:pt x="22" y="40"/>
                </a:cubicBezTo>
                <a:cubicBezTo>
                  <a:pt x="23" y="40"/>
                  <a:pt x="24" y="40"/>
                  <a:pt x="24" y="40"/>
                </a:cubicBezTo>
                <a:cubicBezTo>
                  <a:pt x="25" y="40"/>
                  <a:pt x="26" y="40"/>
                  <a:pt x="27" y="40"/>
                </a:cubicBezTo>
                <a:cubicBezTo>
                  <a:pt x="27" y="40"/>
                  <a:pt x="28" y="41"/>
                  <a:pt x="28" y="41"/>
                </a:cubicBezTo>
                <a:cubicBezTo>
                  <a:pt x="29" y="41"/>
                  <a:pt x="29" y="42"/>
                  <a:pt x="30" y="42"/>
                </a:cubicBezTo>
                <a:cubicBezTo>
                  <a:pt x="30" y="43"/>
                  <a:pt x="30" y="43"/>
                  <a:pt x="30" y="44"/>
                </a:cubicBezTo>
                <a:cubicBezTo>
                  <a:pt x="30" y="45"/>
                  <a:pt x="30" y="45"/>
                  <a:pt x="30" y="46"/>
                </a:cubicBezTo>
                <a:cubicBezTo>
                  <a:pt x="30" y="46"/>
                  <a:pt x="29" y="47"/>
                  <a:pt x="29" y="47"/>
                </a:cubicBezTo>
                <a:cubicBezTo>
                  <a:pt x="29" y="47"/>
                  <a:pt x="28" y="48"/>
                  <a:pt x="28" y="48"/>
                </a:cubicBezTo>
                <a:cubicBezTo>
                  <a:pt x="27" y="49"/>
                  <a:pt x="26" y="50"/>
                  <a:pt x="26" y="50"/>
                </a:cubicBezTo>
                <a:cubicBezTo>
                  <a:pt x="23" y="52"/>
                  <a:pt x="23" y="52"/>
                  <a:pt x="23" y="52"/>
                </a:cubicBezTo>
                <a:lnTo>
                  <a:pt x="30" y="52"/>
                </a:lnTo>
                <a:close/>
                <a:moveTo>
                  <a:pt x="58" y="59"/>
                </a:moveTo>
                <a:cubicBezTo>
                  <a:pt x="51" y="61"/>
                  <a:pt x="51" y="61"/>
                  <a:pt x="51" y="61"/>
                </a:cubicBezTo>
                <a:cubicBezTo>
                  <a:pt x="51" y="107"/>
                  <a:pt x="51" y="107"/>
                  <a:pt x="51" y="107"/>
                </a:cubicBezTo>
                <a:cubicBezTo>
                  <a:pt x="116" y="85"/>
                  <a:pt x="116" y="85"/>
                  <a:pt x="116" y="85"/>
                </a:cubicBezTo>
                <a:cubicBezTo>
                  <a:pt x="82" y="70"/>
                  <a:pt x="65" y="63"/>
                  <a:pt x="58" y="59"/>
                </a:cubicBezTo>
                <a:close/>
                <a:moveTo>
                  <a:pt x="70" y="88"/>
                </a:moveTo>
                <a:cubicBezTo>
                  <a:pt x="69" y="88"/>
                  <a:pt x="69" y="89"/>
                  <a:pt x="68" y="89"/>
                </a:cubicBezTo>
                <a:cubicBezTo>
                  <a:pt x="67" y="89"/>
                  <a:pt x="66" y="89"/>
                  <a:pt x="65" y="89"/>
                </a:cubicBezTo>
                <a:cubicBezTo>
                  <a:pt x="65" y="89"/>
                  <a:pt x="64" y="89"/>
                  <a:pt x="63" y="89"/>
                </a:cubicBezTo>
                <a:cubicBezTo>
                  <a:pt x="62" y="89"/>
                  <a:pt x="62" y="88"/>
                  <a:pt x="61" y="88"/>
                </a:cubicBezTo>
                <a:cubicBezTo>
                  <a:pt x="61" y="88"/>
                  <a:pt x="60" y="87"/>
                  <a:pt x="60" y="87"/>
                </a:cubicBezTo>
                <a:cubicBezTo>
                  <a:pt x="60" y="86"/>
                  <a:pt x="59" y="86"/>
                  <a:pt x="59" y="85"/>
                </a:cubicBezTo>
                <a:cubicBezTo>
                  <a:pt x="63" y="85"/>
                  <a:pt x="63" y="85"/>
                  <a:pt x="63" y="85"/>
                </a:cubicBezTo>
                <a:cubicBezTo>
                  <a:pt x="63" y="86"/>
                  <a:pt x="63" y="86"/>
                  <a:pt x="64" y="86"/>
                </a:cubicBezTo>
                <a:cubicBezTo>
                  <a:pt x="64" y="87"/>
                  <a:pt x="65" y="87"/>
                  <a:pt x="65" y="87"/>
                </a:cubicBezTo>
                <a:cubicBezTo>
                  <a:pt x="66" y="87"/>
                  <a:pt x="67" y="87"/>
                  <a:pt x="67" y="86"/>
                </a:cubicBezTo>
                <a:cubicBezTo>
                  <a:pt x="68" y="86"/>
                  <a:pt x="68" y="85"/>
                  <a:pt x="68" y="85"/>
                </a:cubicBezTo>
                <a:cubicBezTo>
                  <a:pt x="68" y="84"/>
                  <a:pt x="68" y="83"/>
                  <a:pt x="67" y="83"/>
                </a:cubicBezTo>
                <a:cubicBezTo>
                  <a:pt x="67" y="82"/>
                  <a:pt x="66" y="82"/>
                  <a:pt x="65" y="82"/>
                </a:cubicBezTo>
                <a:cubicBezTo>
                  <a:pt x="63" y="82"/>
                  <a:pt x="63" y="82"/>
                  <a:pt x="63" y="82"/>
                </a:cubicBezTo>
                <a:cubicBezTo>
                  <a:pt x="63" y="80"/>
                  <a:pt x="63" y="80"/>
                  <a:pt x="63" y="80"/>
                </a:cubicBezTo>
                <a:cubicBezTo>
                  <a:pt x="65" y="80"/>
                  <a:pt x="65" y="80"/>
                  <a:pt x="65" y="80"/>
                </a:cubicBezTo>
                <a:cubicBezTo>
                  <a:pt x="65" y="80"/>
                  <a:pt x="66" y="80"/>
                  <a:pt x="66" y="80"/>
                </a:cubicBezTo>
                <a:cubicBezTo>
                  <a:pt x="66" y="80"/>
                  <a:pt x="67" y="79"/>
                  <a:pt x="67" y="79"/>
                </a:cubicBezTo>
                <a:cubicBezTo>
                  <a:pt x="67" y="79"/>
                  <a:pt x="67" y="79"/>
                  <a:pt x="67" y="79"/>
                </a:cubicBezTo>
                <a:cubicBezTo>
                  <a:pt x="67" y="78"/>
                  <a:pt x="67" y="78"/>
                  <a:pt x="67" y="78"/>
                </a:cubicBezTo>
                <a:cubicBezTo>
                  <a:pt x="67" y="77"/>
                  <a:pt x="67" y="77"/>
                  <a:pt x="67" y="76"/>
                </a:cubicBezTo>
                <a:cubicBezTo>
                  <a:pt x="67" y="76"/>
                  <a:pt x="66" y="76"/>
                  <a:pt x="65" y="76"/>
                </a:cubicBezTo>
                <a:cubicBezTo>
                  <a:pt x="64" y="76"/>
                  <a:pt x="64" y="76"/>
                  <a:pt x="63" y="77"/>
                </a:cubicBezTo>
                <a:cubicBezTo>
                  <a:pt x="60" y="77"/>
                  <a:pt x="60" y="77"/>
                  <a:pt x="60" y="77"/>
                </a:cubicBezTo>
                <a:cubicBezTo>
                  <a:pt x="60" y="76"/>
                  <a:pt x="61" y="75"/>
                  <a:pt x="62" y="75"/>
                </a:cubicBezTo>
                <a:cubicBezTo>
                  <a:pt x="63" y="74"/>
                  <a:pt x="64" y="74"/>
                  <a:pt x="66" y="74"/>
                </a:cubicBezTo>
                <a:cubicBezTo>
                  <a:pt x="66" y="74"/>
                  <a:pt x="67" y="74"/>
                  <a:pt x="68" y="74"/>
                </a:cubicBezTo>
                <a:cubicBezTo>
                  <a:pt x="69" y="74"/>
                  <a:pt x="69" y="74"/>
                  <a:pt x="70" y="75"/>
                </a:cubicBezTo>
                <a:cubicBezTo>
                  <a:pt x="70" y="75"/>
                  <a:pt x="71" y="75"/>
                  <a:pt x="71" y="76"/>
                </a:cubicBezTo>
                <a:cubicBezTo>
                  <a:pt x="71" y="76"/>
                  <a:pt x="71" y="77"/>
                  <a:pt x="71" y="77"/>
                </a:cubicBezTo>
                <a:cubicBezTo>
                  <a:pt x="71" y="78"/>
                  <a:pt x="71" y="78"/>
                  <a:pt x="71" y="79"/>
                </a:cubicBezTo>
                <a:cubicBezTo>
                  <a:pt x="71" y="79"/>
                  <a:pt x="71" y="79"/>
                  <a:pt x="70" y="80"/>
                </a:cubicBezTo>
                <a:cubicBezTo>
                  <a:pt x="70" y="80"/>
                  <a:pt x="70" y="80"/>
                  <a:pt x="69" y="80"/>
                </a:cubicBezTo>
                <a:cubicBezTo>
                  <a:pt x="69" y="81"/>
                  <a:pt x="68" y="81"/>
                  <a:pt x="68" y="81"/>
                </a:cubicBezTo>
                <a:cubicBezTo>
                  <a:pt x="68" y="81"/>
                  <a:pt x="69" y="81"/>
                  <a:pt x="69" y="81"/>
                </a:cubicBezTo>
                <a:cubicBezTo>
                  <a:pt x="70" y="81"/>
                  <a:pt x="70" y="82"/>
                  <a:pt x="71" y="82"/>
                </a:cubicBezTo>
                <a:cubicBezTo>
                  <a:pt x="71" y="82"/>
                  <a:pt x="71" y="83"/>
                  <a:pt x="71" y="83"/>
                </a:cubicBezTo>
                <a:cubicBezTo>
                  <a:pt x="72" y="84"/>
                  <a:pt x="72" y="84"/>
                  <a:pt x="72" y="84"/>
                </a:cubicBezTo>
                <a:cubicBezTo>
                  <a:pt x="72" y="85"/>
                  <a:pt x="72" y="86"/>
                  <a:pt x="71" y="86"/>
                </a:cubicBezTo>
                <a:cubicBezTo>
                  <a:pt x="71" y="87"/>
                  <a:pt x="70" y="87"/>
                  <a:pt x="70" y="8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97" name="Google Shape;16597;p113"/>
          <p:cNvSpPr/>
          <p:nvPr/>
        </p:nvSpPr>
        <p:spPr>
          <a:xfrm>
            <a:off x="8733649" y="4171376"/>
            <a:ext cx="663091" cy="517633"/>
          </a:xfrm>
          <a:custGeom>
            <a:avLst/>
            <a:gdLst/>
            <a:ahLst/>
            <a:cxnLst/>
            <a:rect l="l" t="t" r="r" b="b"/>
            <a:pathLst>
              <a:path w="136" h="106" extrusionOk="0">
                <a:moveTo>
                  <a:pt x="109" y="76"/>
                </a:moveTo>
                <a:cubicBezTo>
                  <a:pt x="109" y="76"/>
                  <a:pt x="109" y="76"/>
                  <a:pt x="109" y="76"/>
                </a:cubicBezTo>
                <a:cubicBezTo>
                  <a:pt x="109" y="76"/>
                  <a:pt x="109" y="76"/>
                  <a:pt x="109" y="76"/>
                </a:cubicBezTo>
                <a:cubicBezTo>
                  <a:pt x="106" y="79"/>
                  <a:pt x="106" y="79"/>
                  <a:pt x="106" y="79"/>
                </a:cubicBezTo>
                <a:cubicBezTo>
                  <a:pt x="107" y="80"/>
                  <a:pt x="107" y="80"/>
                  <a:pt x="107" y="80"/>
                </a:cubicBezTo>
                <a:cubicBezTo>
                  <a:pt x="109" y="82"/>
                  <a:pt x="109" y="82"/>
                  <a:pt x="109" y="82"/>
                </a:cubicBezTo>
                <a:cubicBezTo>
                  <a:pt x="111" y="81"/>
                  <a:pt x="111" y="81"/>
                  <a:pt x="111" y="81"/>
                </a:cubicBezTo>
                <a:cubicBezTo>
                  <a:pt x="112" y="80"/>
                  <a:pt x="112" y="80"/>
                  <a:pt x="112" y="80"/>
                </a:cubicBezTo>
                <a:cubicBezTo>
                  <a:pt x="109" y="76"/>
                  <a:pt x="109" y="76"/>
                  <a:pt x="109" y="76"/>
                </a:cubicBezTo>
                <a:close/>
                <a:moveTo>
                  <a:pt x="96" y="82"/>
                </a:moveTo>
                <a:cubicBezTo>
                  <a:pt x="92" y="79"/>
                  <a:pt x="92" y="79"/>
                  <a:pt x="92" y="79"/>
                </a:cubicBezTo>
                <a:cubicBezTo>
                  <a:pt x="92" y="79"/>
                  <a:pt x="92" y="79"/>
                  <a:pt x="92" y="79"/>
                </a:cubicBezTo>
                <a:cubicBezTo>
                  <a:pt x="92" y="79"/>
                  <a:pt x="92" y="79"/>
                  <a:pt x="92" y="79"/>
                </a:cubicBezTo>
                <a:cubicBezTo>
                  <a:pt x="92" y="78"/>
                  <a:pt x="92" y="78"/>
                  <a:pt x="92" y="78"/>
                </a:cubicBezTo>
                <a:cubicBezTo>
                  <a:pt x="92" y="78"/>
                  <a:pt x="92" y="78"/>
                  <a:pt x="92" y="78"/>
                </a:cubicBezTo>
                <a:cubicBezTo>
                  <a:pt x="95" y="74"/>
                  <a:pt x="95" y="74"/>
                  <a:pt x="95" y="74"/>
                </a:cubicBezTo>
                <a:cubicBezTo>
                  <a:pt x="92" y="72"/>
                  <a:pt x="92" y="72"/>
                  <a:pt x="92" y="72"/>
                </a:cubicBezTo>
                <a:cubicBezTo>
                  <a:pt x="88" y="73"/>
                  <a:pt x="88" y="73"/>
                  <a:pt x="88" y="73"/>
                </a:cubicBezTo>
                <a:cubicBezTo>
                  <a:pt x="88" y="73"/>
                  <a:pt x="88" y="73"/>
                  <a:pt x="88" y="73"/>
                </a:cubicBezTo>
                <a:cubicBezTo>
                  <a:pt x="87" y="73"/>
                  <a:pt x="87" y="73"/>
                  <a:pt x="87" y="73"/>
                </a:cubicBezTo>
                <a:cubicBezTo>
                  <a:pt x="87" y="73"/>
                  <a:pt x="87" y="73"/>
                  <a:pt x="87" y="73"/>
                </a:cubicBezTo>
                <a:cubicBezTo>
                  <a:pt x="87" y="73"/>
                  <a:pt x="87" y="73"/>
                  <a:pt x="87" y="73"/>
                </a:cubicBezTo>
                <a:cubicBezTo>
                  <a:pt x="85" y="68"/>
                  <a:pt x="85" y="68"/>
                  <a:pt x="85" y="68"/>
                </a:cubicBezTo>
                <a:cubicBezTo>
                  <a:pt x="82" y="68"/>
                  <a:pt x="82" y="68"/>
                  <a:pt x="82" y="68"/>
                </a:cubicBezTo>
                <a:cubicBezTo>
                  <a:pt x="80" y="73"/>
                  <a:pt x="80" y="73"/>
                  <a:pt x="80" y="73"/>
                </a:cubicBezTo>
                <a:cubicBezTo>
                  <a:pt x="80" y="73"/>
                  <a:pt x="80" y="73"/>
                  <a:pt x="80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79" y="73"/>
                  <a:pt x="79" y="73"/>
                  <a:pt x="79" y="73"/>
                </a:cubicBezTo>
                <a:cubicBezTo>
                  <a:pt x="74" y="72"/>
                  <a:pt x="74" y="72"/>
                  <a:pt x="74" y="72"/>
                </a:cubicBezTo>
                <a:cubicBezTo>
                  <a:pt x="72" y="74"/>
                  <a:pt x="72" y="74"/>
                  <a:pt x="72" y="74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8"/>
                  <a:pt x="75" y="78"/>
                  <a:pt x="75" y="78"/>
                </a:cubicBezTo>
                <a:cubicBezTo>
                  <a:pt x="75" y="79"/>
                  <a:pt x="75" y="79"/>
                  <a:pt x="75" y="79"/>
                </a:cubicBezTo>
                <a:cubicBezTo>
                  <a:pt x="75" y="79"/>
                  <a:pt x="75" y="79"/>
                  <a:pt x="75" y="79"/>
                </a:cubicBezTo>
                <a:cubicBezTo>
                  <a:pt x="75" y="79"/>
                  <a:pt x="75" y="79"/>
                  <a:pt x="75" y="79"/>
                </a:cubicBezTo>
                <a:cubicBezTo>
                  <a:pt x="70" y="82"/>
                  <a:pt x="70" y="82"/>
                  <a:pt x="70" y="82"/>
                </a:cubicBezTo>
                <a:cubicBezTo>
                  <a:pt x="71" y="85"/>
                  <a:pt x="71" y="85"/>
                  <a:pt x="71" y="85"/>
                </a:cubicBezTo>
                <a:cubicBezTo>
                  <a:pt x="76" y="85"/>
                  <a:pt x="76" y="85"/>
                  <a:pt x="76" y="85"/>
                </a:cubicBezTo>
                <a:cubicBezTo>
                  <a:pt x="76" y="85"/>
                  <a:pt x="76" y="85"/>
                  <a:pt x="76" y="85"/>
                </a:cubicBezTo>
                <a:cubicBezTo>
                  <a:pt x="76" y="86"/>
                  <a:pt x="76" y="86"/>
                  <a:pt x="76" y="86"/>
                </a:cubicBezTo>
                <a:cubicBezTo>
                  <a:pt x="77" y="86"/>
                  <a:pt x="77" y="86"/>
                  <a:pt x="77" y="86"/>
                </a:cubicBezTo>
                <a:cubicBezTo>
                  <a:pt x="77" y="86"/>
                  <a:pt x="77" y="86"/>
                  <a:pt x="77" y="86"/>
                </a:cubicBezTo>
                <a:cubicBezTo>
                  <a:pt x="76" y="91"/>
                  <a:pt x="76" y="91"/>
                  <a:pt x="76" y="91"/>
                </a:cubicBezTo>
                <a:cubicBezTo>
                  <a:pt x="79" y="92"/>
                  <a:pt x="79" y="92"/>
                  <a:pt x="79" y="92"/>
                </a:cubicBezTo>
                <a:cubicBezTo>
                  <a:pt x="83" y="89"/>
                  <a:pt x="83" y="89"/>
                  <a:pt x="83" y="89"/>
                </a:cubicBezTo>
                <a:cubicBezTo>
                  <a:pt x="83" y="89"/>
                  <a:pt x="83" y="89"/>
                  <a:pt x="83" y="89"/>
                </a:cubicBezTo>
                <a:cubicBezTo>
                  <a:pt x="83" y="89"/>
                  <a:pt x="83" y="89"/>
                  <a:pt x="83" y="89"/>
                </a:cubicBezTo>
                <a:cubicBezTo>
                  <a:pt x="84" y="89"/>
                  <a:pt x="84" y="89"/>
                  <a:pt x="84" y="89"/>
                </a:cubicBezTo>
                <a:cubicBezTo>
                  <a:pt x="84" y="89"/>
                  <a:pt x="84" y="89"/>
                  <a:pt x="84" y="89"/>
                </a:cubicBezTo>
                <a:cubicBezTo>
                  <a:pt x="87" y="92"/>
                  <a:pt x="87" y="92"/>
                  <a:pt x="87" y="92"/>
                </a:cubicBezTo>
                <a:cubicBezTo>
                  <a:pt x="91" y="91"/>
                  <a:pt x="91" y="91"/>
                  <a:pt x="91" y="91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0" y="86"/>
                  <a:pt x="90" y="86"/>
                  <a:pt x="90" y="86"/>
                </a:cubicBezTo>
                <a:cubicBezTo>
                  <a:pt x="91" y="85"/>
                  <a:pt x="91" y="85"/>
                  <a:pt x="91" y="85"/>
                </a:cubicBezTo>
                <a:cubicBezTo>
                  <a:pt x="91" y="85"/>
                  <a:pt x="91" y="85"/>
                  <a:pt x="91" y="85"/>
                </a:cubicBezTo>
                <a:cubicBezTo>
                  <a:pt x="94" y="85"/>
                  <a:pt x="94" y="85"/>
                  <a:pt x="94" y="85"/>
                </a:cubicBezTo>
                <a:cubicBezTo>
                  <a:pt x="94" y="85"/>
                  <a:pt x="94" y="85"/>
                  <a:pt x="94" y="85"/>
                </a:cubicBezTo>
                <a:cubicBezTo>
                  <a:pt x="95" y="85"/>
                  <a:pt x="95" y="85"/>
                  <a:pt x="95" y="85"/>
                </a:cubicBezTo>
                <a:cubicBezTo>
                  <a:pt x="96" y="85"/>
                  <a:pt x="96" y="85"/>
                  <a:pt x="96" y="85"/>
                </a:cubicBezTo>
                <a:lnTo>
                  <a:pt x="96" y="82"/>
                </a:lnTo>
                <a:close/>
                <a:moveTo>
                  <a:pt x="89" y="80"/>
                </a:moveTo>
                <a:cubicBezTo>
                  <a:pt x="89" y="81"/>
                  <a:pt x="89" y="81"/>
                  <a:pt x="89" y="81"/>
                </a:cubicBezTo>
                <a:cubicBezTo>
                  <a:pt x="89" y="81"/>
                  <a:pt x="89" y="81"/>
                  <a:pt x="89" y="81"/>
                </a:cubicBezTo>
                <a:cubicBezTo>
                  <a:pt x="89" y="81"/>
                  <a:pt x="89" y="81"/>
                  <a:pt x="89" y="81"/>
                </a:cubicBezTo>
                <a:cubicBezTo>
                  <a:pt x="89" y="82"/>
                  <a:pt x="89" y="82"/>
                  <a:pt x="89" y="82"/>
                </a:cubicBezTo>
                <a:cubicBezTo>
                  <a:pt x="89" y="82"/>
                  <a:pt x="89" y="82"/>
                  <a:pt x="89" y="82"/>
                </a:cubicBezTo>
                <a:cubicBezTo>
                  <a:pt x="89" y="82"/>
                  <a:pt x="89" y="82"/>
                  <a:pt x="89" y="82"/>
                </a:cubicBezTo>
                <a:cubicBezTo>
                  <a:pt x="89" y="82"/>
                  <a:pt x="89" y="82"/>
                  <a:pt x="89" y="82"/>
                </a:cubicBezTo>
                <a:cubicBezTo>
                  <a:pt x="89" y="83"/>
                  <a:pt x="89" y="83"/>
                  <a:pt x="89" y="83"/>
                </a:cubicBezTo>
                <a:cubicBezTo>
                  <a:pt x="89" y="83"/>
                  <a:pt x="89" y="83"/>
                  <a:pt x="89" y="83"/>
                </a:cubicBezTo>
                <a:cubicBezTo>
                  <a:pt x="89" y="83"/>
                  <a:pt x="89" y="83"/>
                  <a:pt x="89" y="83"/>
                </a:cubicBezTo>
                <a:cubicBezTo>
                  <a:pt x="88" y="83"/>
                  <a:pt x="88" y="83"/>
                  <a:pt x="88" y="83"/>
                </a:cubicBezTo>
                <a:cubicBezTo>
                  <a:pt x="88" y="83"/>
                  <a:pt x="88" y="83"/>
                  <a:pt x="88" y="83"/>
                </a:cubicBezTo>
                <a:cubicBezTo>
                  <a:pt x="88" y="84"/>
                  <a:pt x="88" y="84"/>
                  <a:pt x="88" y="84"/>
                </a:cubicBezTo>
                <a:cubicBezTo>
                  <a:pt x="88" y="84"/>
                  <a:pt x="88" y="84"/>
                  <a:pt x="88" y="84"/>
                </a:cubicBezTo>
                <a:cubicBezTo>
                  <a:pt x="88" y="84"/>
                  <a:pt x="88" y="84"/>
                  <a:pt x="88" y="84"/>
                </a:cubicBezTo>
                <a:cubicBezTo>
                  <a:pt x="87" y="84"/>
                  <a:pt x="87" y="84"/>
                  <a:pt x="87" y="84"/>
                </a:cubicBezTo>
                <a:cubicBezTo>
                  <a:pt x="87" y="84"/>
                  <a:pt x="87" y="84"/>
                  <a:pt x="87" y="84"/>
                </a:cubicBezTo>
                <a:cubicBezTo>
                  <a:pt x="87" y="85"/>
                  <a:pt x="87" y="85"/>
                  <a:pt x="87" y="85"/>
                </a:cubicBezTo>
                <a:cubicBezTo>
                  <a:pt x="87" y="85"/>
                  <a:pt x="87" y="85"/>
                  <a:pt x="87" y="85"/>
                </a:cubicBezTo>
                <a:cubicBezTo>
                  <a:pt x="87" y="85"/>
                  <a:pt x="87" y="85"/>
                  <a:pt x="87" y="85"/>
                </a:cubicBezTo>
                <a:cubicBezTo>
                  <a:pt x="86" y="85"/>
                  <a:pt x="86" y="85"/>
                  <a:pt x="86" y="85"/>
                </a:cubicBezTo>
                <a:cubicBezTo>
                  <a:pt x="86" y="85"/>
                  <a:pt x="86" y="85"/>
                  <a:pt x="86" y="85"/>
                </a:cubicBezTo>
                <a:cubicBezTo>
                  <a:pt x="86" y="85"/>
                  <a:pt x="86" y="85"/>
                  <a:pt x="86" y="85"/>
                </a:cubicBezTo>
                <a:cubicBezTo>
                  <a:pt x="86" y="85"/>
                  <a:pt x="86" y="85"/>
                  <a:pt x="86" y="85"/>
                </a:cubicBezTo>
                <a:cubicBezTo>
                  <a:pt x="85" y="85"/>
                  <a:pt x="85" y="85"/>
                  <a:pt x="85" y="85"/>
                </a:cubicBezTo>
                <a:cubicBezTo>
                  <a:pt x="85" y="86"/>
                  <a:pt x="85" y="86"/>
                  <a:pt x="85" y="86"/>
                </a:cubicBezTo>
                <a:cubicBezTo>
                  <a:pt x="85" y="86"/>
                  <a:pt x="85" y="86"/>
                  <a:pt x="85" y="86"/>
                </a:cubicBezTo>
                <a:cubicBezTo>
                  <a:pt x="84" y="86"/>
                  <a:pt x="84" y="86"/>
                  <a:pt x="84" y="86"/>
                </a:cubicBezTo>
                <a:cubicBezTo>
                  <a:pt x="84" y="86"/>
                  <a:pt x="84" y="86"/>
                  <a:pt x="84" y="86"/>
                </a:cubicBezTo>
                <a:cubicBezTo>
                  <a:pt x="84" y="86"/>
                  <a:pt x="84" y="86"/>
                  <a:pt x="84" y="86"/>
                </a:cubicBezTo>
                <a:cubicBezTo>
                  <a:pt x="83" y="86"/>
                  <a:pt x="83" y="86"/>
                  <a:pt x="83" y="86"/>
                </a:cubicBezTo>
                <a:cubicBezTo>
                  <a:pt x="83" y="86"/>
                  <a:pt x="83" y="86"/>
                  <a:pt x="83" y="86"/>
                </a:cubicBezTo>
                <a:cubicBezTo>
                  <a:pt x="83" y="86"/>
                  <a:pt x="83" y="86"/>
                  <a:pt x="83" y="86"/>
                </a:cubicBezTo>
                <a:cubicBezTo>
                  <a:pt x="82" y="86"/>
                  <a:pt x="82" y="86"/>
                  <a:pt x="82" y="86"/>
                </a:cubicBezTo>
                <a:cubicBezTo>
                  <a:pt x="82" y="86"/>
                  <a:pt x="82" y="86"/>
                  <a:pt x="82" y="86"/>
                </a:cubicBezTo>
                <a:cubicBezTo>
                  <a:pt x="82" y="85"/>
                  <a:pt x="82" y="85"/>
                  <a:pt x="82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81" y="85"/>
                  <a:pt x="81" y="85"/>
                  <a:pt x="81" y="85"/>
                </a:cubicBezTo>
                <a:cubicBezTo>
                  <a:pt x="80" y="85"/>
                  <a:pt x="80" y="85"/>
                  <a:pt x="80" y="85"/>
                </a:cubicBezTo>
                <a:cubicBezTo>
                  <a:pt x="80" y="85"/>
                  <a:pt x="80" y="85"/>
                  <a:pt x="80" y="85"/>
                </a:cubicBezTo>
                <a:cubicBezTo>
                  <a:pt x="80" y="85"/>
                  <a:pt x="80" y="85"/>
                  <a:pt x="80" y="85"/>
                </a:cubicBezTo>
                <a:cubicBezTo>
                  <a:pt x="80" y="84"/>
                  <a:pt x="80" y="84"/>
                  <a:pt x="80" y="84"/>
                </a:cubicBezTo>
                <a:cubicBezTo>
                  <a:pt x="79" y="84"/>
                  <a:pt x="79" y="84"/>
                  <a:pt x="79" y="84"/>
                </a:cubicBezTo>
                <a:cubicBezTo>
                  <a:pt x="79" y="84"/>
                  <a:pt x="79" y="84"/>
                  <a:pt x="79" y="84"/>
                </a:cubicBezTo>
                <a:cubicBezTo>
                  <a:pt x="79" y="84"/>
                  <a:pt x="79" y="84"/>
                  <a:pt x="79" y="84"/>
                </a:cubicBezTo>
                <a:cubicBezTo>
                  <a:pt x="79" y="84"/>
                  <a:pt x="79" y="84"/>
                  <a:pt x="79" y="84"/>
                </a:cubicBezTo>
                <a:cubicBezTo>
                  <a:pt x="79" y="83"/>
                  <a:pt x="79" y="83"/>
                  <a:pt x="79" y="83"/>
                </a:cubicBezTo>
                <a:cubicBezTo>
                  <a:pt x="79" y="83"/>
                  <a:pt x="79" y="83"/>
                  <a:pt x="79" y="83"/>
                </a:cubicBezTo>
                <a:cubicBezTo>
                  <a:pt x="78" y="83"/>
                  <a:pt x="78" y="83"/>
                  <a:pt x="78" y="83"/>
                </a:cubicBezTo>
                <a:cubicBezTo>
                  <a:pt x="78" y="83"/>
                  <a:pt x="78" y="83"/>
                  <a:pt x="78" y="83"/>
                </a:cubicBezTo>
                <a:cubicBezTo>
                  <a:pt x="78" y="83"/>
                  <a:pt x="78" y="83"/>
                  <a:pt x="78" y="83"/>
                </a:cubicBezTo>
                <a:cubicBezTo>
                  <a:pt x="78" y="82"/>
                  <a:pt x="78" y="82"/>
                  <a:pt x="78" y="82"/>
                </a:cubicBezTo>
                <a:cubicBezTo>
                  <a:pt x="78" y="82"/>
                  <a:pt x="78" y="82"/>
                  <a:pt x="78" y="82"/>
                </a:cubicBezTo>
                <a:cubicBezTo>
                  <a:pt x="78" y="82"/>
                  <a:pt x="78" y="82"/>
                  <a:pt x="78" y="82"/>
                </a:cubicBezTo>
                <a:cubicBezTo>
                  <a:pt x="78" y="82"/>
                  <a:pt x="78" y="82"/>
                  <a:pt x="78" y="82"/>
                </a:cubicBezTo>
                <a:cubicBezTo>
                  <a:pt x="78" y="81"/>
                  <a:pt x="78" y="81"/>
                  <a:pt x="78" y="81"/>
                </a:cubicBezTo>
                <a:cubicBezTo>
                  <a:pt x="78" y="81"/>
                  <a:pt x="78" y="81"/>
                  <a:pt x="78" y="81"/>
                </a:cubicBezTo>
                <a:cubicBezTo>
                  <a:pt x="78" y="81"/>
                  <a:pt x="78" y="81"/>
                  <a:pt x="78" y="81"/>
                </a:cubicBezTo>
                <a:cubicBezTo>
                  <a:pt x="78" y="80"/>
                  <a:pt x="78" y="80"/>
                  <a:pt x="78" y="80"/>
                </a:cubicBezTo>
                <a:cubicBezTo>
                  <a:pt x="77" y="80"/>
                  <a:pt x="77" y="80"/>
                  <a:pt x="77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78" y="80"/>
                  <a:pt x="78" y="80"/>
                  <a:pt x="78" y="80"/>
                </a:cubicBezTo>
                <a:cubicBezTo>
                  <a:pt x="78" y="79"/>
                  <a:pt x="78" y="79"/>
                  <a:pt x="78" y="79"/>
                </a:cubicBezTo>
                <a:cubicBezTo>
                  <a:pt x="78" y="79"/>
                  <a:pt x="78" y="79"/>
                  <a:pt x="78" y="79"/>
                </a:cubicBezTo>
                <a:cubicBezTo>
                  <a:pt x="78" y="79"/>
                  <a:pt x="78" y="79"/>
                  <a:pt x="78" y="79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8"/>
                  <a:pt x="78" y="78"/>
                  <a:pt x="78" y="78"/>
                </a:cubicBezTo>
                <a:cubicBezTo>
                  <a:pt x="78" y="77"/>
                  <a:pt x="78" y="77"/>
                  <a:pt x="78" y="77"/>
                </a:cubicBezTo>
                <a:cubicBezTo>
                  <a:pt x="78" y="77"/>
                  <a:pt x="78" y="77"/>
                  <a:pt x="78" y="77"/>
                </a:cubicBezTo>
                <a:cubicBezTo>
                  <a:pt x="79" y="77"/>
                  <a:pt x="79" y="77"/>
                  <a:pt x="79" y="77"/>
                </a:cubicBezTo>
                <a:cubicBezTo>
                  <a:pt x="79" y="77"/>
                  <a:pt x="79" y="77"/>
                  <a:pt x="79" y="77"/>
                </a:cubicBezTo>
                <a:cubicBezTo>
                  <a:pt x="79" y="77"/>
                  <a:pt x="79" y="77"/>
                  <a:pt x="79" y="77"/>
                </a:cubicBezTo>
                <a:cubicBezTo>
                  <a:pt x="79" y="76"/>
                  <a:pt x="79" y="76"/>
                  <a:pt x="79" y="76"/>
                </a:cubicBezTo>
                <a:cubicBezTo>
                  <a:pt x="79" y="76"/>
                  <a:pt x="79" y="76"/>
                  <a:pt x="79" y="76"/>
                </a:cubicBezTo>
                <a:cubicBezTo>
                  <a:pt x="79" y="76"/>
                  <a:pt x="79" y="76"/>
                  <a:pt x="79" y="76"/>
                </a:cubicBezTo>
                <a:cubicBezTo>
                  <a:pt x="80" y="76"/>
                  <a:pt x="80" y="76"/>
                  <a:pt x="80" y="76"/>
                </a:cubicBezTo>
                <a:cubicBezTo>
                  <a:pt x="80" y="76"/>
                  <a:pt x="80" y="76"/>
                  <a:pt x="80" y="76"/>
                </a:cubicBezTo>
                <a:cubicBezTo>
                  <a:pt x="80" y="76"/>
                  <a:pt x="80" y="76"/>
                  <a:pt x="80" y="76"/>
                </a:cubicBezTo>
                <a:cubicBezTo>
                  <a:pt x="80" y="75"/>
                  <a:pt x="80" y="75"/>
                  <a:pt x="80" y="75"/>
                </a:cubicBezTo>
                <a:cubicBezTo>
                  <a:pt x="81" y="75"/>
                  <a:pt x="81" y="75"/>
                  <a:pt x="81" y="75"/>
                </a:cubicBezTo>
                <a:cubicBezTo>
                  <a:pt x="81" y="75"/>
                  <a:pt x="81" y="75"/>
                  <a:pt x="81" y="75"/>
                </a:cubicBezTo>
                <a:cubicBezTo>
                  <a:pt x="81" y="75"/>
                  <a:pt x="81" y="75"/>
                  <a:pt x="81" y="75"/>
                </a:cubicBezTo>
                <a:cubicBezTo>
                  <a:pt x="81" y="75"/>
                  <a:pt x="81" y="75"/>
                  <a:pt x="81" y="75"/>
                </a:cubicBezTo>
                <a:cubicBezTo>
                  <a:pt x="82" y="75"/>
                  <a:pt x="82" y="75"/>
                  <a:pt x="82" y="75"/>
                </a:cubicBezTo>
                <a:cubicBezTo>
                  <a:pt x="82" y="75"/>
                  <a:pt x="82" y="75"/>
                  <a:pt x="82" y="75"/>
                </a:cubicBezTo>
                <a:cubicBezTo>
                  <a:pt x="82" y="75"/>
                  <a:pt x="82" y="75"/>
                  <a:pt x="82" y="75"/>
                </a:cubicBezTo>
                <a:cubicBezTo>
                  <a:pt x="83" y="75"/>
                  <a:pt x="83" y="75"/>
                  <a:pt x="83" y="75"/>
                </a:cubicBezTo>
                <a:cubicBezTo>
                  <a:pt x="83" y="75"/>
                  <a:pt x="83" y="75"/>
                  <a:pt x="83" y="75"/>
                </a:cubicBezTo>
                <a:cubicBezTo>
                  <a:pt x="83" y="75"/>
                  <a:pt x="83" y="75"/>
                  <a:pt x="83" y="75"/>
                </a:cubicBezTo>
                <a:cubicBezTo>
                  <a:pt x="83" y="75"/>
                  <a:pt x="83" y="75"/>
                  <a:pt x="83" y="75"/>
                </a:cubicBezTo>
                <a:cubicBezTo>
                  <a:pt x="84" y="75"/>
                  <a:pt x="84" y="75"/>
                  <a:pt x="84" y="75"/>
                </a:cubicBezTo>
                <a:cubicBezTo>
                  <a:pt x="84" y="75"/>
                  <a:pt x="84" y="75"/>
                  <a:pt x="84" y="75"/>
                </a:cubicBezTo>
                <a:cubicBezTo>
                  <a:pt x="84" y="75"/>
                  <a:pt x="84" y="75"/>
                  <a:pt x="84" y="75"/>
                </a:cubicBezTo>
                <a:cubicBezTo>
                  <a:pt x="85" y="75"/>
                  <a:pt x="85" y="75"/>
                  <a:pt x="85" y="75"/>
                </a:cubicBezTo>
                <a:cubicBezTo>
                  <a:pt x="85" y="75"/>
                  <a:pt x="85" y="75"/>
                  <a:pt x="85" y="75"/>
                </a:cubicBezTo>
                <a:cubicBezTo>
                  <a:pt x="85" y="75"/>
                  <a:pt x="85" y="75"/>
                  <a:pt x="85" y="75"/>
                </a:cubicBezTo>
                <a:cubicBezTo>
                  <a:pt x="86" y="75"/>
                  <a:pt x="86" y="75"/>
                  <a:pt x="86" y="75"/>
                </a:cubicBezTo>
                <a:cubicBezTo>
                  <a:pt x="86" y="75"/>
                  <a:pt x="86" y="75"/>
                  <a:pt x="86" y="75"/>
                </a:cubicBezTo>
                <a:cubicBezTo>
                  <a:pt x="86" y="75"/>
                  <a:pt x="86" y="75"/>
                  <a:pt x="86" y="75"/>
                </a:cubicBezTo>
                <a:cubicBezTo>
                  <a:pt x="86" y="75"/>
                  <a:pt x="86" y="75"/>
                  <a:pt x="86" y="75"/>
                </a:cubicBezTo>
                <a:cubicBezTo>
                  <a:pt x="87" y="75"/>
                  <a:pt x="87" y="75"/>
                  <a:pt x="87" y="75"/>
                </a:cubicBezTo>
                <a:cubicBezTo>
                  <a:pt x="87" y="76"/>
                  <a:pt x="87" y="76"/>
                  <a:pt x="87" y="76"/>
                </a:cubicBezTo>
                <a:cubicBezTo>
                  <a:pt x="87" y="76"/>
                  <a:pt x="87" y="76"/>
                  <a:pt x="87" y="76"/>
                </a:cubicBezTo>
                <a:cubicBezTo>
                  <a:pt x="87" y="76"/>
                  <a:pt x="87" y="76"/>
                  <a:pt x="87" y="76"/>
                </a:cubicBezTo>
                <a:cubicBezTo>
                  <a:pt x="87" y="76"/>
                  <a:pt x="87" y="76"/>
                  <a:pt x="87" y="76"/>
                </a:cubicBezTo>
                <a:cubicBezTo>
                  <a:pt x="88" y="76"/>
                  <a:pt x="88" y="76"/>
                  <a:pt x="88" y="76"/>
                </a:cubicBezTo>
                <a:cubicBezTo>
                  <a:pt x="88" y="76"/>
                  <a:pt x="88" y="76"/>
                  <a:pt x="88" y="76"/>
                </a:cubicBezTo>
                <a:cubicBezTo>
                  <a:pt x="88" y="77"/>
                  <a:pt x="88" y="77"/>
                  <a:pt x="88" y="77"/>
                </a:cubicBezTo>
                <a:cubicBezTo>
                  <a:pt x="88" y="77"/>
                  <a:pt x="88" y="77"/>
                  <a:pt x="88" y="77"/>
                </a:cubicBezTo>
                <a:cubicBezTo>
                  <a:pt x="88" y="77"/>
                  <a:pt x="88" y="77"/>
                  <a:pt x="88" y="77"/>
                </a:cubicBezTo>
                <a:cubicBezTo>
                  <a:pt x="89" y="77"/>
                  <a:pt x="89" y="77"/>
                  <a:pt x="89" y="77"/>
                </a:cubicBezTo>
                <a:cubicBezTo>
                  <a:pt x="89" y="77"/>
                  <a:pt x="89" y="77"/>
                  <a:pt x="89" y="77"/>
                </a:cubicBezTo>
                <a:cubicBezTo>
                  <a:pt x="89" y="78"/>
                  <a:pt x="89" y="78"/>
                  <a:pt x="89" y="78"/>
                </a:cubicBezTo>
                <a:cubicBezTo>
                  <a:pt x="89" y="78"/>
                  <a:pt x="89" y="78"/>
                  <a:pt x="89" y="78"/>
                </a:cubicBezTo>
                <a:cubicBezTo>
                  <a:pt x="89" y="78"/>
                  <a:pt x="89" y="78"/>
                  <a:pt x="89" y="78"/>
                </a:cubicBezTo>
                <a:cubicBezTo>
                  <a:pt x="89" y="78"/>
                  <a:pt x="89" y="78"/>
                  <a:pt x="89" y="78"/>
                </a:cubicBezTo>
                <a:cubicBezTo>
                  <a:pt x="89" y="79"/>
                  <a:pt x="89" y="79"/>
                  <a:pt x="89" y="79"/>
                </a:cubicBezTo>
                <a:cubicBezTo>
                  <a:pt x="89" y="79"/>
                  <a:pt x="89" y="79"/>
                  <a:pt x="89" y="79"/>
                </a:cubicBezTo>
                <a:cubicBezTo>
                  <a:pt x="89" y="79"/>
                  <a:pt x="89" y="79"/>
                  <a:pt x="89" y="79"/>
                </a:cubicBezTo>
                <a:cubicBezTo>
                  <a:pt x="89" y="80"/>
                  <a:pt x="89" y="80"/>
                  <a:pt x="89" y="80"/>
                </a:cubicBezTo>
                <a:cubicBezTo>
                  <a:pt x="89" y="80"/>
                  <a:pt x="89" y="80"/>
                  <a:pt x="89" y="80"/>
                </a:cubicBezTo>
                <a:cubicBezTo>
                  <a:pt x="89" y="80"/>
                  <a:pt x="89" y="80"/>
                  <a:pt x="89" y="80"/>
                </a:cubicBezTo>
                <a:close/>
                <a:moveTo>
                  <a:pt x="96" y="58"/>
                </a:moveTo>
                <a:cubicBezTo>
                  <a:pt x="95" y="59"/>
                  <a:pt x="95" y="59"/>
                  <a:pt x="95" y="59"/>
                </a:cubicBezTo>
                <a:cubicBezTo>
                  <a:pt x="95" y="59"/>
                  <a:pt x="95" y="59"/>
                  <a:pt x="95" y="59"/>
                </a:cubicBezTo>
                <a:cubicBezTo>
                  <a:pt x="89" y="63"/>
                  <a:pt x="89" y="63"/>
                  <a:pt x="89" y="63"/>
                </a:cubicBezTo>
                <a:cubicBezTo>
                  <a:pt x="90" y="68"/>
                  <a:pt x="90" y="68"/>
                  <a:pt x="90" y="68"/>
                </a:cubicBezTo>
                <a:cubicBezTo>
                  <a:pt x="98" y="68"/>
                  <a:pt x="98" y="68"/>
                  <a:pt x="98" y="68"/>
                </a:cubicBezTo>
                <a:cubicBezTo>
                  <a:pt x="98" y="69"/>
                  <a:pt x="98" y="69"/>
                  <a:pt x="98" y="69"/>
                </a:cubicBezTo>
                <a:cubicBezTo>
                  <a:pt x="98" y="69"/>
                  <a:pt x="98" y="69"/>
                  <a:pt x="98" y="69"/>
                </a:cubicBezTo>
                <a:cubicBezTo>
                  <a:pt x="99" y="69"/>
                  <a:pt x="99" y="69"/>
                  <a:pt x="99" y="69"/>
                </a:cubicBezTo>
                <a:cubicBezTo>
                  <a:pt x="99" y="70"/>
                  <a:pt x="99" y="70"/>
                  <a:pt x="99" y="70"/>
                </a:cubicBezTo>
                <a:cubicBezTo>
                  <a:pt x="98" y="77"/>
                  <a:pt x="98" y="77"/>
                  <a:pt x="98" y="77"/>
                </a:cubicBezTo>
                <a:cubicBezTo>
                  <a:pt x="103" y="79"/>
                  <a:pt x="103" y="79"/>
                  <a:pt x="103" y="79"/>
                </a:cubicBezTo>
                <a:cubicBezTo>
                  <a:pt x="108" y="74"/>
                  <a:pt x="108" y="74"/>
                  <a:pt x="108" y="74"/>
                </a:cubicBezTo>
                <a:cubicBezTo>
                  <a:pt x="108" y="74"/>
                  <a:pt x="108" y="74"/>
                  <a:pt x="108" y="74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09" y="74"/>
                  <a:pt x="109" y="74"/>
                  <a:pt x="109" y="74"/>
                </a:cubicBezTo>
                <a:cubicBezTo>
                  <a:pt x="110" y="74"/>
                  <a:pt x="110" y="74"/>
                  <a:pt x="110" y="74"/>
                </a:cubicBezTo>
                <a:cubicBezTo>
                  <a:pt x="110" y="74"/>
                  <a:pt x="110" y="74"/>
                  <a:pt x="110" y="74"/>
                </a:cubicBezTo>
                <a:cubicBezTo>
                  <a:pt x="115" y="79"/>
                  <a:pt x="115" y="79"/>
                  <a:pt x="115" y="79"/>
                </a:cubicBezTo>
                <a:cubicBezTo>
                  <a:pt x="120" y="77"/>
                  <a:pt x="120" y="77"/>
                  <a:pt x="120" y="77"/>
                </a:cubicBezTo>
                <a:cubicBezTo>
                  <a:pt x="119" y="70"/>
                  <a:pt x="119" y="70"/>
                  <a:pt x="119" y="70"/>
                </a:cubicBezTo>
                <a:cubicBezTo>
                  <a:pt x="119" y="70"/>
                  <a:pt x="119" y="70"/>
                  <a:pt x="119" y="70"/>
                </a:cubicBezTo>
                <a:cubicBezTo>
                  <a:pt x="119" y="69"/>
                  <a:pt x="119" y="69"/>
                  <a:pt x="119" y="69"/>
                </a:cubicBezTo>
                <a:cubicBezTo>
                  <a:pt x="120" y="69"/>
                  <a:pt x="120" y="69"/>
                  <a:pt x="120" y="69"/>
                </a:cubicBezTo>
                <a:cubicBezTo>
                  <a:pt x="120" y="68"/>
                  <a:pt x="120" y="68"/>
                  <a:pt x="120" y="68"/>
                </a:cubicBezTo>
                <a:cubicBezTo>
                  <a:pt x="127" y="68"/>
                  <a:pt x="127" y="68"/>
                  <a:pt x="127" y="68"/>
                </a:cubicBezTo>
                <a:cubicBezTo>
                  <a:pt x="128" y="63"/>
                  <a:pt x="128" y="63"/>
                  <a:pt x="128" y="63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9"/>
                  <a:pt x="122" y="59"/>
                  <a:pt x="122" y="59"/>
                </a:cubicBezTo>
                <a:cubicBezTo>
                  <a:pt x="122" y="58"/>
                  <a:pt x="122" y="58"/>
                  <a:pt x="122" y="58"/>
                </a:cubicBezTo>
                <a:cubicBezTo>
                  <a:pt x="122" y="58"/>
                  <a:pt x="122" y="58"/>
                  <a:pt x="122" y="58"/>
                </a:cubicBezTo>
                <a:cubicBezTo>
                  <a:pt x="122" y="57"/>
                  <a:pt x="122" y="57"/>
                  <a:pt x="122" y="57"/>
                </a:cubicBezTo>
                <a:cubicBezTo>
                  <a:pt x="126" y="52"/>
                  <a:pt x="126" y="52"/>
                  <a:pt x="126" y="52"/>
                </a:cubicBezTo>
                <a:cubicBezTo>
                  <a:pt x="122" y="48"/>
                  <a:pt x="122" y="48"/>
                  <a:pt x="122" y="48"/>
                </a:cubicBezTo>
                <a:cubicBezTo>
                  <a:pt x="116" y="50"/>
                  <a:pt x="116" y="50"/>
                  <a:pt x="116" y="50"/>
                </a:cubicBezTo>
                <a:cubicBezTo>
                  <a:pt x="115" y="50"/>
                  <a:pt x="115" y="50"/>
                  <a:pt x="115" y="50"/>
                </a:cubicBezTo>
                <a:cubicBezTo>
                  <a:pt x="115" y="50"/>
                  <a:pt x="115" y="50"/>
                  <a:pt x="115" y="50"/>
                </a:cubicBezTo>
                <a:cubicBezTo>
                  <a:pt x="115" y="50"/>
                  <a:pt x="115" y="50"/>
                  <a:pt x="115" y="50"/>
                </a:cubicBezTo>
                <a:cubicBezTo>
                  <a:pt x="114" y="50"/>
                  <a:pt x="114" y="50"/>
                  <a:pt x="114" y="50"/>
                </a:cubicBezTo>
                <a:cubicBezTo>
                  <a:pt x="114" y="49"/>
                  <a:pt x="114" y="49"/>
                  <a:pt x="114" y="49"/>
                </a:cubicBezTo>
                <a:cubicBezTo>
                  <a:pt x="112" y="45"/>
                  <a:pt x="112" y="45"/>
                  <a:pt x="112" y="45"/>
                </a:cubicBezTo>
                <a:cubicBezTo>
                  <a:pt x="112" y="45"/>
                  <a:pt x="112" y="45"/>
                  <a:pt x="112" y="45"/>
                </a:cubicBezTo>
                <a:cubicBezTo>
                  <a:pt x="111" y="43"/>
                  <a:pt x="111" y="43"/>
                  <a:pt x="111" y="43"/>
                </a:cubicBezTo>
                <a:cubicBezTo>
                  <a:pt x="106" y="43"/>
                  <a:pt x="106" y="43"/>
                  <a:pt x="106" y="43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3" y="50"/>
                  <a:pt x="103" y="50"/>
                  <a:pt x="103" y="50"/>
                </a:cubicBezTo>
                <a:cubicBezTo>
                  <a:pt x="103" y="50"/>
                  <a:pt x="103" y="50"/>
                  <a:pt x="103" y="50"/>
                </a:cubicBezTo>
                <a:cubicBezTo>
                  <a:pt x="102" y="50"/>
                  <a:pt x="102" y="50"/>
                  <a:pt x="102" y="50"/>
                </a:cubicBezTo>
                <a:cubicBezTo>
                  <a:pt x="102" y="50"/>
                  <a:pt x="102" y="50"/>
                  <a:pt x="102" y="50"/>
                </a:cubicBezTo>
                <a:cubicBezTo>
                  <a:pt x="95" y="48"/>
                  <a:pt x="95" y="48"/>
                  <a:pt x="95" y="48"/>
                </a:cubicBezTo>
                <a:cubicBezTo>
                  <a:pt x="92" y="52"/>
                  <a:pt x="92" y="52"/>
                  <a:pt x="92" y="52"/>
                </a:cubicBezTo>
                <a:cubicBezTo>
                  <a:pt x="96" y="57"/>
                  <a:pt x="96" y="57"/>
                  <a:pt x="96" y="57"/>
                </a:cubicBezTo>
                <a:cubicBezTo>
                  <a:pt x="96" y="58"/>
                  <a:pt x="96" y="58"/>
                  <a:pt x="96" y="58"/>
                </a:cubicBezTo>
                <a:close/>
                <a:moveTo>
                  <a:pt x="100" y="61"/>
                </a:moveTo>
                <a:cubicBezTo>
                  <a:pt x="100" y="60"/>
                  <a:pt x="100" y="60"/>
                  <a:pt x="100" y="60"/>
                </a:cubicBezTo>
                <a:cubicBezTo>
                  <a:pt x="100" y="60"/>
                  <a:pt x="100" y="60"/>
                  <a:pt x="100" y="60"/>
                </a:cubicBezTo>
                <a:cubicBezTo>
                  <a:pt x="100" y="60"/>
                  <a:pt x="100" y="60"/>
                  <a:pt x="100" y="60"/>
                </a:cubicBezTo>
                <a:cubicBezTo>
                  <a:pt x="100" y="59"/>
                  <a:pt x="100" y="59"/>
                  <a:pt x="100" y="59"/>
                </a:cubicBezTo>
                <a:cubicBezTo>
                  <a:pt x="100" y="59"/>
                  <a:pt x="100" y="59"/>
                  <a:pt x="100" y="59"/>
                </a:cubicBezTo>
                <a:cubicBezTo>
                  <a:pt x="100" y="58"/>
                  <a:pt x="100" y="58"/>
                  <a:pt x="100" y="58"/>
                </a:cubicBezTo>
                <a:cubicBezTo>
                  <a:pt x="100" y="58"/>
                  <a:pt x="100" y="58"/>
                  <a:pt x="100" y="58"/>
                </a:cubicBezTo>
                <a:cubicBezTo>
                  <a:pt x="101" y="58"/>
                  <a:pt x="101" y="58"/>
                  <a:pt x="101" y="58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1" y="57"/>
                  <a:pt x="101" y="57"/>
                  <a:pt x="101" y="57"/>
                </a:cubicBezTo>
                <a:cubicBezTo>
                  <a:pt x="102" y="56"/>
                  <a:pt x="102" y="56"/>
                  <a:pt x="102" y="56"/>
                </a:cubicBezTo>
                <a:cubicBezTo>
                  <a:pt x="102" y="56"/>
                  <a:pt x="102" y="56"/>
                  <a:pt x="102" y="56"/>
                </a:cubicBezTo>
                <a:cubicBezTo>
                  <a:pt x="102" y="56"/>
                  <a:pt x="102" y="56"/>
                  <a:pt x="102" y="56"/>
                </a:cubicBezTo>
                <a:cubicBezTo>
                  <a:pt x="102" y="55"/>
                  <a:pt x="102" y="55"/>
                  <a:pt x="102" y="55"/>
                </a:cubicBezTo>
                <a:cubicBezTo>
                  <a:pt x="103" y="55"/>
                  <a:pt x="103" y="55"/>
                  <a:pt x="103" y="55"/>
                </a:cubicBezTo>
                <a:cubicBezTo>
                  <a:pt x="103" y="55"/>
                  <a:pt x="103" y="55"/>
                  <a:pt x="103" y="55"/>
                </a:cubicBezTo>
                <a:cubicBezTo>
                  <a:pt x="103" y="55"/>
                  <a:pt x="103" y="55"/>
                  <a:pt x="103" y="55"/>
                </a:cubicBezTo>
                <a:cubicBezTo>
                  <a:pt x="104" y="54"/>
                  <a:pt x="104" y="54"/>
                  <a:pt x="104" y="54"/>
                </a:cubicBezTo>
                <a:cubicBezTo>
                  <a:pt x="104" y="54"/>
                  <a:pt x="104" y="54"/>
                  <a:pt x="104" y="54"/>
                </a:cubicBezTo>
                <a:cubicBezTo>
                  <a:pt x="104" y="54"/>
                  <a:pt x="104" y="54"/>
                  <a:pt x="104" y="54"/>
                </a:cubicBezTo>
                <a:cubicBezTo>
                  <a:pt x="105" y="54"/>
                  <a:pt x="105" y="54"/>
                  <a:pt x="105" y="54"/>
                </a:cubicBezTo>
                <a:cubicBezTo>
                  <a:pt x="105" y="53"/>
                  <a:pt x="105" y="53"/>
                  <a:pt x="105" y="53"/>
                </a:cubicBezTo>
                <a:cubicBezTo>
                  <a:pt x="106" y="53"/>
                  <a:pt x="106" y="53"/>
                  <a:pt x="106" y="53"/>
                </a:cubicBezTo>
                <a:cubicBezTo>
                  <a:pt x="106" y="53"/>
                  <a:pt x="106" y="53"/>
                  <a:pt x="106" y="53"/>
                </a:cubicBezTo>
                <a:cubicBezTo>
                  <a:pt x="106" y="53"/>
                  <a:pt x="106" y="53"/>
                  <a:pt x="106" y="53"/>
                </a:cubicBezTo>
                <a:cubicBezTo>
                  <a:pt x="107" y="53"/>
                  <a:pt x="107" y="53"/>
                  <a:pt x="107" y="53"/>
                </a:cubicBezTo>
                <a:cubicBezTo>
                  <a:pt x="107" y="53"/>
                  <a:pt x="107" y="53"/>
                  <a:pt x="107" y="53"/>
                </a:cubicBezTo>
                <a:cubicBezTo>
                  <a:pt x="108" y="53"/>
                  <a:pt x="108" y="53"/>
                  <a:pt x="108" y="53"/>
                </a:cubicBezTo>
                <a:cubicBezTo>
                  <a:pt x="108" y="53"/>
                  <a:pt x="108" y="53"/>
                  <a:pt x="108" y="53"/>
                </a:cubicBezTo>
                <a:cubicBezTo>
                  <a:pt x="109" y="53"/>
                  <a:pt x="109" y="53"/>
                  <a:pt x="109" y="53"/>
                </a:cubicBezTo>
                <a:cubicBezTo>
                  <a:pt x="109" y="53"/>
                  <a:pt x="109" y="53"/>
                  <a:pt x="109" y="53"/>
                </a:cubicBezTo>
                <a:cubicBezTo>
                  <a:pt x="110" y="53"/>
                  <a:pt x="110" y="53"/>
                  <a:pt x="110" y="53"/>
                </a:cubicBezTo>
                <a:cubicBezTo>
                  <a:pt x="110" y="53"/>
                  <a:pt x="110" y="53"/>
                  <a:pt x="110" y="53"/>
                </a:cubicBezTo>
                <a:cubicBezTo>
                  <a:pt x="111" y="53"/>
                  <a:pt x="111" y="53"/>
                  <a:pt x="111" y="53"/>
                </a:cubicBezTo>
                <a:cubicBezTo>
                  <a:pt x="111" y="53"/>
                  <a:pt x="111" y="53"/>
                  <a:pt x="111" y="53"/>
                </a:cubicBezTo>
                <a:cubicBezTo>
                  <a:pt x="111" y="53"/>
                  <a:pt x="111" y="53"/>
                  <a:pt x="111" y="53"/>
                </a:cubicBezTo>
                <a:cubicBezTo>
                  <a:pt x="112" y="53"/>
                  <a:pt x="112" y="53"/>
                  <a:pt x="112" y="53"/>
                </a:cubicBezTo>
                <a:cubicBezTo>
                  <a:pt x="112" y="53"/>
                  <a:pt x="112" y="53"/>
                  <a:pt x="112" y="53"/>
                </a:cubicBezTo>
                <a:cubicBezTo>
                  <a:pt x="113" y="54"/>
                  <a:pt x="113" y="54"/>
                  <a:pt x="113" y="54"/>
                </a:cubicBezTo>
                <a:cubicBezTo>
                  <a:pt x="113" y="54"/>
                  <a:pt x="113" y="54"/>
                  <a:pt x="113" y="54"/>
                </a:cubicBezTo>
                <a:cubicBezTo>
                  <a:pt x="113" y="54"/>
                  <a:pt x="113" y="54"/>
                  <a:pt x="113" y="54"/>
                </a:cubicBezTo>
                <a:cubicBezTo>
                  <a:pt x="114" y="54"/>
                  <a:pt x="114" y="54"/>
                  <a:pt x="114" y="54"/>
                </a:cubicBezTo>
                <a:cubicBezTo>
                  <a:pt x="114" y="55"/>
                  <a:pt x="114" y="55"/>
                  <a:pt x="114" y="55"/>
                </a:cubicBezTo>
                <a:cubicBezTo>
                  <a:pt x="114" y="55"/>
                  <a:pt x="114" y="55"/>
                  <a:pt x="114" y="55"/>
                </a:cubicBezTo>
                <a:cubicBezTo>
                  <a:pt x="115" y="55"/>
                  <a:pt x="115" y="55"/>
                  <a:pt x="115" y="55"/>
                </a:cubicBezTo>
                <a:cubicBezTo>
                  <a:pt x="115" y="55"/>
                  <a:pt x="115" y="55"/>
                  <a:pt x="115" y="55"/>
                </a:cubicBezTo>
                <a:cubicBezTo>
                  <a:pt x="115" y="56"/>
                  <a:pt x="115" y="56"/>
                  <a:pt x="115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16" y="56"/>
                  <a:pt x="116" y="56"/>
                  <a:pt x="116" y="56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16" y="57"/>
                  <a:pt x="116" y="57"/>
                  <a:pt x="116" y="57"/>
                </a:cubicBezTo>
                <a:cubicBezTo>
                  <a:pt x="117" y="57"/>
                  <a:pt x="117" y="57"/>
                  <a:pt x="117" y="57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7" y="58"/>
                  <a:pt x="117" y="58"/>
                  <a:pt x="117" y="58"/>
                </a:cubicBezTo>
                <a:cubicBezTo>
                  <a:pt x="117" y="59"/>
                  <a:pt x="117" y="59"/>
                  <a:pt x="117" y="59"/>
                </a:cubicBezTo>
                <a:cubicBezTo>
                  <a:pt x="117" y="59"/>
                  <a:pt x="117" y="59"/>
                  <a:pt x="117" y="59"/>
                </a:cubicBezTo>
                <a:cubicBezTo>
                  <a:pt x="118" y="60"/>
                  <a:pt x="118" y="60"/>
                  <a:pt x="118" y="60"/>
                </a:cubicBezTo>
                <a:cubicBezTo>
                  <a:pt x="118" y="60"/>
                  <a:pt x="118" y="60"/>
                  <a:pt x="118" y="60"/>
                </a:cubicBezTo>
                <a:cubicBezTo>
                  <a:pt x="118" y="60"/>
                  <a:pt x="118" y="60"/>
                  <a:pt x="118" y="60"/>
                </a:cubicBezTo>
                <a:cubicBezTo>
                  <a:pt x="118" y="61"/>
                  <a:pt x="118" y="61"/>
                  <a:pt x="118" y="61"/>
                </a:cubicBezTo>
                <a:cubicBezTo>
                  <a:pt x="118" y="61"/>
                  <a:pt x="118" y="61"/>
                  <a:pt x="118" y="61"/>
                </a:cubicBezTo>
                <a:cubicBezTo>
                  <a:pt x="118" y="62"/>
                  <a:pt x="118" y="62"/>
                  <a:pt x="118" y="62"/>
                </a:cubicBezTo>
                <a:cubicBezTo>
                  <a:pt x="118" y="62"/>
                  <a:pt x="118" y="62"/>
                  <a:pt x="118" y="62"/>
                </a:cubicBezTo>
                <a:cubicBezTo>
                  <a:pt x="118" y="62"/>
                  <a:pt x="118" y="62"/>
                  <a:pt x="118" y="62"/>
                </a:cubicBezTo>
                <a:cubicBezTo>
                  <a:pt x="118" y="63"/>
                  <a:pt x="118" y="63"/>
                  <a:pt x="118" y="63"/>
                </a:cubicBezTo>
                <a:cubicBezTo>
                  <a:pt x="117" y="63"/>
                  <a:pt x="117" y="63"/>
                  <a:pt x="117" y="63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17" y="64"/>
                  <a:pt x="117" y="64"/>
                  <a:pt x="117" y="64"/>
                </a:cubicBezTo>
                <a:cubicBezTo>
                  <a:pt x="117" y="65"/>
                  <a:pt x="117" y="65"/>
                  <a:pt x="117" y="65"/>
                </a:cubicBezTo>
                <a:cubicBezTo>
                  <a:pt x="117" y="65"/>
                  <a:pt x="117" y="65"/>
                  <a:pt x="117" y="65"/>
                </a:cubicBezTo>
                <a:cubicBezTo>
                  <a:pt x="116" y="66"/>
                  <a:pt x="116" y="66"/>
                  <a:pt x="116" y="66"/>
                </a:cubicBezTo>
                <a:cubicBezTo>
                  <a:pt x="116" y="66"/>
                  <a:pt x="116" y="66"/>
                  <a:pt x="116" y="66"/>
                </a:cubicBezTo>
                <a:cubicBezTo>
                  <a:pt x="116" y="66"/>
                  <a:pt x="116" y="66"/>
                  <a:pt x="116" y="66"/>
                </a:cubicBezTo>
                <a:cubicBezTo>
                  <a:pt x="116" y="67"/>
                  <a:pt x="116" y="67"/>
                  <a:pt x="116" y="67"/>
                </a:cubicBezTo>
                <a:cubicBezTo>
                  <a:pt x="115" y="67"/>
                  <a:pt x="115" y="67"/>
                  <a:pt x="115" y="67"/>
                </a:cubicBezTo>
                <a:cubicBezTo>
                  <a:pt x="115" y="67"/>
                  <a:pt x="115" y="67"/>
                  <a:pt x="115" y="67"/>
                </a:cubicBezTo>
                <a:cubicBezTo>
                  <a:pt x="115" y="67"/>
                  <a:pt x="115" y="67"/>
                  <a:pt x="115" y="67"/>
                </a:cubicBezTo>
                <a:cubicBezTo>
                  <a:pt x="114" y="68"/>
                  <a:pt x="114" y="68"/>
                  <a:pt x="114" y="68"/>
                </a:cubicBezTo>
                <a:cubicBezTo>
                  <a:pt x="114" y="68"/>
                  <a:pt x="114" y="68"/>
                  <a:pt x="114" y="68"/>
                </a:cubicBezTo>
                <a:cubicBezTo>
                  <a:pt x="114" y="68"/>
                  <a:pt x="114" y="68"/>
                  <a:pt x="114" y="68"/>
                </a:cubicBezTo>
                <a:cubicBezTo>
                  <a:pt x="113" y="68"/>
                  <a:pt x="113" y="68"/>
                  <a:pt x="113" y="68"/>
                </a:cubicBezTo>
                <a:cubicBezTo>
                  <a:pt x="113" y="69"/>
                  <a:pt x="113" y="69"/>
                  <a:pt x="113" y="69"/>
                </a:cubicBezTo>
                <a:cubicBezTo>
                  <a:pt x="113" y="69"/>
                  <a:pt x="113" y="69"/>
                  <a:pt x="113" y="69"/>
                </a:cubicBezTo>
                <a:cubicBezTo>
                  <a:pt x="112" y="69"/>
                  <a:pt x="112" y="69"/>
                  <a:pt x="112" y="69"/>
                </a:cubicBezTo>
                <a:cubicBezTo>
                  <a:pt x="112" y="69"/>
                  <a:pt x="112" y="69"/>
                  <a:pt x="112" y="69"/>
                </a:cubicBezTo>
                <a:cubicBezTo>
                  <a:pt x="111" y="69"/>
                  <a:pt x="111" y="69"/>
                  <a:pt x="111" y="69"/>
                </a:cubicBezTo>
                <a:cubicBezTo>
                  <a:pt x="111" y="69"/>
                  <a:pt x="111" y="69"/>
                  <a:pt x="111" y="69"/>
                </a:cubicBezTo>
                <a:cubicBezTo>
                  <a:pt x="111" y="69"/>
                  <a:pt x="111" y="69"/>
                  <a:pt x="111" y="69"/>
                </a:cubicBezTo>
                <a:cubicBezTo>
                  <a:pt x="110" y="70"/>
                  <a:pt x="110" y="70"/>
                  <a:pt x="110" y="70"/>
                </a:cubicBezTo>
                <a:cubicBezTo>
                  <a:pt x="110" y="70"/>
                  <a:pt x="110" y="70"/>
                  <a:pt x="110" y="70"/>
                </a:cubicBezTo>
                <a:cubicBezTo>
                  <a:pt x="109" y="70"/>
                  <a:pt x="109" y="70"/>
                  <a:pt x="109" y="70"/>
                </a:cubicBezTo>
                <a:cubicBezTo>
                  <a:pt x="108" y="70"/>
                  <a:pt x="108" y="70"/>
                  <a:pt x="108" y="70"/>
                </a:cubicBezTo>
                <a:cubicBezTo>
                  <a:pt x="108" y="70"/>
                  <a:pt x="108" y="70"/>
                  <a:pt x="108" y="70"/>
                </a:cubicBezTo>
                <a:cubicBezTo>
                  <a:pt x="107" y="70"/>
                  <a:pt x="107" y="70"/>
                  <a:pt x="107" y="70"/>
                </a:cubicBezTo>
                <a:cubicBezTo>
                  <a:pt x="107" y="69"/>
                  <a:pt x="107" y="69"/>
                  <a:pt x="107" y="69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106" y="69"/>
                  <a:pt x="106" y="69"/>
                  <a:pt x="106" y="69"/>
                </a:cubicBezTo>
                <a:cubicBezTo>
                  <a:pt x="105" y="69"/>
                  <a:pt x="105" y="69"/>
                  <a:pt x="105" y="69"/>
                </a:cubicBezTo>
                <a:cubicBezTo>
                  <a:pt x="105" y="69"/>
                  <a:pt x="105" y="69"/>
                  <a:pt x="105" y="69"/>
                </a:cubicBezTo>
                <a:cubicBezTo>
                  <a:pt x="104" y="69"/>
                  <a:pt x="104" y="69"/>
                  <a:pt x="104" y="69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104" y="68"/>
                  <a:pt x="104" y="68"/>
                  <a:pt x="104" y="68"/>
                </a:cubicBezTo>
                <a:cubicBezTo>
                  <a:pt x="103" y="68"/>
                  <a:pt x="103" y="68"/>
                  <a:pt x="103" y="68"/>
                </a:cubicBezTo>
                <a:cubicBezTo>
                  <a:pt x="103" y="68"/>
                  <a:pt x="103" y="68"/>
                  <a:pt x="103" y="68"/>
                </a:cubicBezTo>
                <a:cubicBezTo>
                  <a:pt x="103" y="67"/>
                  <a:pt x="103" y="67"/>
                  <a:pt x="103" y="67"/>
                </a:cubicBezTo>
                <a:cubicBezTo>
                  <a:pt x="102" y="67"/>
                  <a:pt x="102" y="67"/>
                  <a:pt x="102" y="67"/>
                </a:cubicBezTo>
                <a:cubicBezTo>
                  <a:pt x="102" y="67"/>
                  <a:pt x="102" y="67"/>
                  <a:pt x="102" y="67"/>
                </a:cubicBezTo>
                <a:cubicBezTo>
                  <a:pt x="102" y="67"/>
                  <a:pt x="102" y="67"/>
                  <a:pt x="102" y="67"/>
                </a:cubicBezTo>
                <a:cubicBezTo>
                  <a:pt x="102" y="66"/>
                  <a:pt x="102" y="66"/>
                  <a:pt x="102" y="66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101" y="66"/>
                  <a:pt x="101" y="66"/>
                  <a:pt x="101" y="66"/>
                </a:cubicBezTo>
                <a:cubicBezTo>
                  <a:pt x="101" y="65"/>
                  <a:pt x="101" y="65"/>
                  <a:pt x="101" y="65"/>
                </a:cubicBezTo>
                <a:cubicBezTo>
                  <a:pt x="101" y="65"/>
                  <a:pt x="101" y="65"/>
                  <a:pt x="101" y="65"/>
                </a:cubicBezTo>
                <a:cubicBezTo>
                  <a:pt x="100" y="64"/>
                  <a:pt x="100" y="64"/>
                  <a:pt x="100" y="64"/>
                </a:cubicBezTo>
                <a:cubicBezTo>
                  <a:pt x="100" y="64"/>
                  <a:pt x="100" y="64"/>
                  <a:pt x="100" y="64"/>
                </a:cubicBezTo>
                <a:cubicBezTo>
                  <a:pt x="100" y="64"/>
                  <a:pt x="100" y="64"/>
                  <a:pt x="100" y="64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100" y="63"/>
                  <a:pt x="100" y="63"/>
                  <a:pt x="100" y="63"/>
                </a:cubicBezTo>
                <a:cubicBezTo>
                  <a:pt x="100" y="62"/>
                  <a:pt x="100" y="62"/>
                  <a:pt x="100" y="62"/>
                </a:cubicBezTo>
                <a:cubicBezTo>
                  <a:pt x="100" y="62"/>
                  <a:pt x="100" y="62"/>
                  <a:pt x="100" y="62"/>
                </a:cubicBezTo>
                <a:cubicBezTo>
                  <a:pt x="100" y="62"/>
                  <a:pt x="100" y="62"/>
                  <a:pt x="100" y="62"/>
                </a:cubicBezTo>
                <a:cubicBezTo>
                  <a:pt x="100" y="61"/>
                  <a:pt x="100" y="61"/>
                  <a:pt x="100" y="61"/>
                </a:cubicBezTo>
                <a:close/>
                <a:moveTo>
                  <a:pt x="113" y="38"/>
                </a:moveTo>
                <a:cubicBezTo>
                  <a:pt x="114" y="36"/>
                  <a:pt x="114" y="33"/>
                  <a:pt x="114" y="30"/>
                </a:cubicBezTo>
                <a:cubicBezTo>
                  <a:pt x="114" y="14"/>
                  <a:pt x="101" y="0"/>
                  <a:pt x="84" y="0"/>
                </a:cubicBezTo>
                <a:cubicBezTo>
                  <a:pt x="70" y="0"/>
                  <a:pt x="58" y="9"/>
                  <a:pt x="55" y="22"/>
                </a:cubicBezTo>
                <a:cubicBezTo>
                  <a:pt x="51" y="20"/>
                  <a:pt x="47" y="20"/>
                  <a:pt x="43" y="20"/>
                </a:cubicBezTo>
                <a:cubicBezTo>
                  <a:pt x="29" y="20"/>
                  <a:pt x="17" y="31"/>
                  <a:pt x="17" y="46"/>
                </a:cubicBezTo>
                <a:cubicBezTo>
                  <a:pt x="17" y="47"/>
                  <a:pt x="17" y="48"/>
                  <a:pt x="17" y="49"/>
                </a:cubicBezTo>
                <a:cubicBezTo>
                  <a:pt x="17" y="49"/>
                  <a:pt x="17" y="49"/>
                  <a:pt x="17" y="49"/>
                </a:cubicBezTo>
                <a:cubicBezTo>
                  <a:pt x="7" y="49"/>
                  <a:pt x="0" y="57"/>
                  <a:pt x="0" y="67"/>
                </a:cubicBezTo>
                <a:cubicBezTo>
                  <a:pt x="0" y="76"/>
                  <a:pt x="7" y="84"/>
                  <a:pt x="17" y="84"/>
                </a:cubicBezTo>
                <a:cubicBezTo>
                  <a:pt x="68" y="84"/>
                  <a:pt x="68" y="84"/>
                  <a:pt x="68" y="84"/>
                </a:cubicBezTo>
                <a:cubicBezTo>
                  <a:pt x="68" y="82"/>
                  <a:pt x="68" y="82"/>
                  <a:pt x="68" y="82"/>
                </a:cubicBezTo>
                <a:cubicBezTo>
                  <a:pt x="67" y="80"/>
                  <a:pt x="67" y="80"/>
                  <a:pt x="67" y="80"/>
                </a:cubicBezTo>
                <a:cubicBezTo>
                  <a:pt x="69" y="79"/>
                  <a:pt x="69" y="79"/>
                  <a:pt x="69" y="79"/>
                </a:cubicBezTo>
                <a:cubicBezTo>
                  <a:pt x="72" y="78"/>
                  <a:pt x="72" y="78"/>
                  <a:pt x="72" y="78"/>
                </a:cubicBezTo>
                <a:cubicBezTo>
                  <a:pt x="70" y="76"/>
                  <a:pt x="70" y="76"/>
                  <a:pt x="70" y="76"/>
                </a:cubicBezTo>
                <a:cubicBezTo>
                  <a:pt x="69" y="74"/>
                  <a:pt x="69" y="74"/>
                  <a:pt x="69" y="74"/>
                </a:cubicBezTo>
                <a:cubicBezTo>
                  <a:pt x="70" y="73"/>
                  <a:pt x="70" y="73"/>
                  <a:pt x="70" y="73"/>
                </a:cubicBezTo>
                <a:cubicBezTo>
                  <a:pt x="72" y="70"/>
                  <a:pt x="72" y="70"/>
                  <a:pt x="72" y="70"/>
                </a:cubicBezTo>
                <a:cubicBezTo>
                  <a:pt x="74" y="69"/>
                  <a:pt x="74" y="69"/>
                  <a:pt x="74" y="69"/>
                </a:cubicBezTo>
                <a:cubicBezTo>
                  <a:pt x="75" y="69"/>
                  <a:pt x="75" y="69"/>
                  <a:pt x="75" y="69"/>
                </a:cubicBezTo>
                <a:cubicBezTo>
                  <a:pt x="78" y="70"/>
                  <a:pt x="78" y="70"/>
                  <a:pt x="78" y="70"/>
                </a:cubicBezTo>
                <a:cubicBezTo>
                  <a:pt x="79" y="68"/>
                  <a:pt x="79" y="68"/>
                  <a:pt x="79" y="68"/>
                </a:cubicBezTo>
                <a:cubicBezTo>
                  <a:pt x="80" y="66"/>
                  <a:pt x="80" y="66"/>
                  <a:pt x="80" y="66"/>
                </a:cubicBezTo>
                <a:cubicBezTo>
                  <a:pt x="87" y="66"/>
                  <a:pt x="87" y="66"/>
                  <a:pt x="87" y="66"/>
                </a:cubicBezTo>
                <a:cubicBezTo>
                  <a:pt x="87" y="68"/>
                  <a:pt x="87" y="68"/>
                  <a:pt x="87" y="68"/>
                </a:cubicBezTo>
                <a:cubicBezTo>
                  <a:pt x="88" y="70"/>
                  <a:pt x="88" y="70"/>
                  <a:pt x="88" y="70"/>
                </a:cubicBezTo>
                <a:cubicBezTo>
                  <a:pt x="88" y="68"/>
                  <a:pt x="88" y="68"/>
                  <a:pt x="88" y="68"/>
                </a:cubicBezTo>
                <a:cubicBezTo>
                  <a:pt x="87" y="63"/>
                  <a:pt x="87" y="63"/>
                  <a:pt x="87" y="63"/>
                </a:cubicBezTo>
                <a:cubicBezTo>
                  <a:pt x="86" y="62"/>
                  <a:pt x="86" y="62"/>
                  <a:pt x="86" y="62"/>
                </a:cubicBezTo>
                <a:cubicBezTo>
                  <a:pt x="88" y="61"/>
                  <a:pt x="88" y="61"/>
                  <a:pt x="88" y="61"/>
                </a:cubicBezTo>
                <a:cubicBezTo>
                  <a:pt x="93" y="58"/>
                  <a:pt x="93" y="58"/>
                  <a:pt x="93" y="58"/>
                </a:cubicBezTo>
                <a:cubicBezTo>
                  <a:pt x="90" y="53"/>
                  <a:pt x="90" y="53"/>
                  <a:pt x="90" y="53"/>
                </a:cubicBezTo>
                <a:cubicBezTo>
                  <a:pt x="89" y="52"/>
                  <a:pt x="89" y="52"/>
                  <a:pt x="89" y="52"/>
                </a:cubicBezTo>
                <a:cubicBezTo>
                  <a:pt x="90" y="50"/>
                  <a:pt x="90" y="50"/>
                  <a:pt x="90" y="50"/>
                </a:cubicBezTo>
                <a:cubicBezTo>
                  <a:pt x="93" y="46"/>
                  <a:pt x="93" y="46"/>
                  <a:pt x="93" y="46"/>
                </a:cubicBezTo>
                <a:cubicBezTo>
                  <a:pt x="94" y="45"/>
                  <a:pt x="94" y="45"/>
                  <a:pt x="94" y="45"/>
                </a:cubicBezTo>
                <a:cubicBezTo>
                  <a:pt x="96" y="46"/>
                  <a:pt x="96" y="46"/>
                  <a:pt x="96" y="46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2" y="48"/>
                  <a:pt x="102" y="48"/>
                  <a:pt x="102" y="48"/>
                </a:cubicBezTo>
                <a:cubicBezTo>
                  <a:pt x="104" y="42"/>
                  <a:pt x="104" y="42"/>
                  <a:pt x="104" y="42"/>
                </a:cubicBezTo>
                <a:cubicBezTo>
                  <a:pt x="104" y="41"/>
                  <a:pt x="104" y="41"/>
                  <a:pt x="104" y="41"/>
                </a:cubicBezTo>
                <a:cubicBezTo>
                  <a:pt x="113" y="41"/>
                  <a:pt x="113" y="41"/>
                  <a:pt x="113" y="41"/>
                </a:cubicBezTo>
                <a:cubicBezTo>
                  <a:pt x="114" y="42"/>
                  <a:pt x="114" y="42"/>
                  <a:pt x="114" y="42"/>
                </a:cubicBezTo>
                <a:cubicBezTo>
                  <a:pt x="114" y="44"/>
                  <a:pt x="114" y="44"/>
                  <a:pt x="114" y="44"/>
                </a:cubicBezTo>
                <a:cubicBezTo>
                  <a:pt x="116" y="48"/>
                  <a:pt x="116" y="48"/>
                  <a:pt x="116" y="48"/>
                </a:cubicBezTo>
                <a:cubicBezTo>
                  <a:pt x="116" y="48"/>
                  <a:pt x="116" y="48"/>
                  <a:pt x="116" y="48"/>
                </a:cubicBezTo>
                <a:cubicBezTo>
                  <a:pt x="116" y="48"/>
                  <a:pt x="116" y="48"/>
                  <a:pt x="116" y="48"/>
                </a:cubicBezTo>
                <a:cubicBezTo>
                  <a:pt x="116" y="48"/>
                  <a:pt x="116" y="48"/>
                  <a:pt x="116" y="48"/>
                </a:cubicBezTo>
                <a:cubicBezTo>
                  <a:pt x="122" y="46"/>
                  <a:pt x="122" y="46"/>
                  <a:pt x="122" y="46"/>
                </a:cubicBezTo>
                <a:cubicBezTo>
                  <a:pt x="123" y="45"/>
                  <a:pt x="123" y="45"/>
                  <a:pt x="123" y="45"/>
                </a:cubicBezTo>
                <a:cubicBezTo>
                  <a:pt x="124" y="46"/>
                  <a:pt x="124" y="46"/>
                  <a:pt x="124" y="46"/>
                </a:cubicBezTo>
                <a:cubicBezTo>
                  <a:pt x="128" y="50"/>
                  <a:pt x="128" y="50"/>
                  <a:pt x="128" y="50"/>
                </a:cubicBezTo>
                <a:cubicBezTo>
                  <a:pt x="129" y="52"/>
                  <a:pt x="129" y="52"/>
                  <a:pt x="129" y="52"/>
                </a:cubicBezTo>
                <a:cubicBezTo>
                  <a:pt x="128" y="53"/>
                  <a:pt x="128" y="53"/>
                  <a:pt x="128" y="53"/>
                </a:cubicBezTo>
                <a:cubicBezTo>
                  <a:pt x="124" y="58"/>
                  <a:pt x="124" y="58"/>
                  <a:pt x="124" y="58"/>
                </a:cubicBezTo>
                <a:cubicBezTo>
                  <a:pt x="129" y="61"/>
                  <a:pt x="129" y="61"/>
                  <a:pt x="129" y="61"/>
                </a:cubicBezTo>
                <a:cubicBezTo>
                  <a:pt x="131" y="62"/>
                  <a:pt x="131" y="62"/>
                  <a:pt x="131" y="62"/>
                </a:cubicBezTo>
                <a:cubicBezTo>
                  <a:pt x="131" y="63"/>
                  <a:pt x="131" y="63"/>
                  <a:pt x="131" y="63"/>
                </a:cubicBezTo>
                <a:cubicBezTo>
                  <a:pt x="130" y="68"/>
                  <a:pt x="130" y="68"/>
                  <a:pt x="130" y="68"/>
                </a:cubicBezTo>
                <a:cubicBezTo>
                  <a:pt x="129" y="70"/>
                  <a:pt x="129" y="70"/>
                  <a:pt x="129" y="70"/>
                </a:cubicBezTo>
                <a:cubicBezTo>
                  <a:pt x="127" y="70"/>
                  <a:pt x="127" y="70"/>
                  <a:pt x="127" y="70"/>
                </a:cubicBezTo>
                <a:cubicBezTo>
                  <a:pt x="121" y="71"/>
                  <a:pt x="121" y="71"/>
                  <a:pt x="121" y="71"/>
                </a:cubicBezTo>
                <a:cubicBezTo>
                  <a:pt x="121" y="71"/>
                  <a:pt x="121" y="71"/>
                  <a:pt x="121" y="71"/>
                </a:cubicBezTo>
                <a:cubicBezTo>
                  <a:pt x="122" y="76"/>
                  <a:pt x="122" y="76"/>
                  <a:pt x="122" y="76"/>
                </a:cubicBezTo>
                <a:cubicBezTo>
                  <a:pt x="122" y="78"/>
                  <a:pt x="122" y="78"/>
                  <a:pt x="122" y="78"/>
                </a:cubicBezTo>
                <a:cubicBezTo>
                  <a:pt x="121" y="79"/>
                  <a:pt x="121" y="79"/>
                  <a:pt x="121" y="79"/>
                </a:cubicBezTo>
                <a:cubicBezTo>
                  <a:pt x="116" y="81"/>
                  <a:pt x="116" y="81"/>
                  <a:pt x="116" y="81"/>
                </a:cubicBezTo>
                <a:cubicBezTo>
                  <a:pt x="115" y="81"/>
                  <a:pt x="115" y="81"/>
                  <a:pt x="115" y="81"/>
                </a:cubicBezTo>
                <a:cubicBezTo>
                  <a:pt x="117" y="82"/>
                  <a:pt x="117" y="82"/>
                  <a:pt x="117" y="82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18" y="83"/>
                  <a:pt x="118" y="83"/>
                  <a:pt x="118" y="83"/>
                </a:cubicBezTo>
                <a:cubicBezTo>
                  <a:pt x="128" y="81"/>
                  <a:pt x="136" y="72"/>
                  <a:pt x="136" y="61"/>
                </a:cubicBezTo>
                <a:cubicBezTo>
                  <a:pt x="136" y="49"/>
                  <a:pt x="125" y="38"/>
                  <a:pt x="113" y="38"/>
                </a:cubicBezTo>
                <a:close/>
                <a:moveTo>
                  <a:pt x="116" y="97"/>
                </a:moveTo>
                <a:cubicBezTo>
                  <a:pt x="116" y="96"/>
                  <a:pt x="116" y="96"/>
                  <a:pt x="116" y="96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21" y="94"/>
                  <a:pt x="121" y="94"/>
                  <a:pt x="121" y="94"/>
                </a:cubicBezTo>
                <a:cubicBezTo>
                  <a:pt x="120" y="91"/>
                  <a:pt x="120" y="91"/>
                  <a:pt x="120" y="91"/>
                </a:cubicBezTo>
                <a:cubicBezTo>
                  <a:pt x="115" y="90"/>
                  <a:pt x="115" y="90"/>
                  <a:pt x="115" y="90"/>
                </a:cubicBezTo>
                <a:cubicBezTo>
                  <a:pt x="115" y="90"/>
                  <a:pt x="115" y="90"/>
                  <a:pt x="115" y="90"/>
                </a:cubicBezTo>
                <a:cubicBezTo>
                  <a:pt x="115" y="89"/>
                  <a:pt x="115" y="89"/>
                  <a:pt x="115" y="89"/>
                </a:cubicBezTo>
                <a:cubicBezTo>
                  <a:pt x="115" y="89"/>
                  <a:pt x="115" y="89"/>
                  <a:pt x="115" y="89"/>
                </a:cubicBezTo>
                <a:cubicBezTo>
                  <a:pt x="115" y="89"/>
                  <a:pt x="115" y="89"/>
                  <a:pt x="115" y="89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5" y="84"/>
                  <a:pt x="115" y="84"/>
                  <a:pt x="115" y="84"/>
                </a:cubicBezTo>
                <a:cubicBezTo>
                  <a:pt x="113" y="83"/>
                  <a:pt x="113" y="83"/>
                  <a:pt x="113" y="83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09" y="85"/>
                  <a:pt x="109" y="85"/>
                  <a:pt x="109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8" y="85"/>
                  <a:pt x="108" y="85"/>
                  <a:pt x="108" y="85"/>
                </a:cubicBezTo>
                <a:cubicBezTo>
                  <a:pt x="105" y="81"/>
                  <a:pt x="105" y="81"/>
                  <a:pt x="105" y="81"/>
                </a:cubicBezTo>
                <a:cubicBezTo>
                  <a:pt x="103" y="82"/>
                  <a:pt x="103" y="82"/>
                  <a:pt x="103" y="82"/>
                </a:cubicBezTo>
                <a:cubicBezTo>
                  <a:pt x="103" y="82"/>
                  <a:pt x="103" y="82"/>
                  <a:pt x="103" y="82"/>
                </a:cubicBezTo>
                <a:cubicBezTo>
                  <a:pt x="103" y="82"/>
                  <a:pt x="103" y="82"/>
                  <a:pt x="103" y="82"/>
                </a:cubicBezTo>
                <a:cubicBezTo>
                  <a:pt x="102" y="82"/>
                  <a:pt x="102" y="82"/>
                  <a:pt x="102" y="82"/>
                </a:cubicBezTo>
                <a:cubicBezTo>
                  <a:pt x="102" y="87"/>
                  <a:pt x="102" y="87"/>
                  <a:pt x="102" y="87"/>
                </a:cubicBezTo>
                <a:cubicBezTo>
                  <a:pt x="102" y="87"/>
                  <a:pt x="102" y="87"/>
                  <a:pt x="102" y="87"/>
                </a:cubicBezTo>
                <a:cubicBezTo>
                  <a:pt x="101" y="87"/>
                  <a:pt x="101" y="87"/>
                  <a:pt x="101" y="87"/>
                </a:cubicBezTo>
                <a:cubicBezTo>
                  <a:pt x="101" y="88"/>
                  <a:pt x="101" y="88"/>
                  <a:pt x="101" y="88"/>
                </a:cubicBezTo>
                <a:cubicBezTo>
                  <a:pt x="101" y="88"/>
                  <a:pt x="101" y="88"/>
                  <a:pt x="101" y="88"/>
                </a:cubicBezTo>
                <a:cubicBezTo>
                  <a:pt x="96" y="88"/>
                  <a:pt x="96" y="88"/>
                  <a:pt x="96" y="88"/>
                </a:cubicBezTo>
                <a:cubicBezTo>
                  <a:pt x="95" y="91"/>
                  <a:pt x="95" y="91"/>
                  <a:pt x="95" y="91"/>
                </a:cubicBezTo>
                <a:cubicBezTo>
                  <a:pt x="99" y="94"/>
                  <a:pt x="99" y="94"/>
                  <a:pt x="99" y="94"/>
                </a:cubicBezTo>
                <a:cubicBezTo>
                  <a:pt x="99" y="94"/>
                  <a:pt x="99" y="94"/>
                  <a:pt x="99" y="94"/>
                </a:cubicBezTo>
                <a:cubicBezTo>
                  <a:pt x="99" y="94"/>
                  <a:pt x="99" y="94"/>
                  <a:pt x="99" y="94"/>
                </a:cubicBezTo>
                <a:cubicBezTo>
                  <a:pt x="99" y="95"/>
                  <a:pt x="99" y="95"/>
                  <a:pt x="99" y="95"/>
                </a:cubicBezTo>
                <a:cubicBezTo>
                  <a:pt x="99" y="95"/>
                  <a:pt x="99" y="95"/>
                  <a:pt x="99" y="95"/>
                </a:cubicBezTo>
                <a:cubicBezTo>
                  <a:pt x="96" y="99"/>
                  <a:pt x="96" y="99"/>
                  <a:pt x="96" y="99"/>
                </a:cubicBezTo>
                <a:cubicBezTo>
                  <a:pt x="98" y="101"/>
                  <a:pt x="98" y="101"/>
                  <a:pt x="98" y="101"/>
                </a:cubicBezTo>
                <a:cubicBezTo>
                  <a:pt x="103" y="100"/>
                  <a:pt x="103" y="100"/>
                  <a:pt x="103" y="100"/>
                </a:cubicBezTo>
                <a:cubicBezTo>
                  <a:pt x="103" y="101"/>
                  <a:pt x="103" y="101"/>
                  <a:pt x="103" y="101"/>
                </a:cubicBezTo>
                <a:cubicBezTo>
                  <a:pt x="103" y="101"/>
                  <a:pt x="103" y="101"/>
                  <a:pt x="103" y="101"/>
                </a:cubicBezTo>
                <a:cubicBezTo>
                  <a:pt x="104" y="101"/>
                  <a:pt x="104" y="101"/>
                  <a:pt x="104" y="101"/>
                </a:cubicBezTo>
                <a:cubicBezTo>
                  <a:pt x="104" y="101"/>
                  <a:pt x="104" y="101"/>
                  <a:pt x="104" y="101"/>
                </a:cubicBezTo>
                <a:cubicBezTo>
                  <a:pt x="105" y="106"/>
                  <a:pt x="105" y="106"/>
                  <a:pt x="105" y="106"/>
                </a:cubicBezTo>
                <a:cubicBezTo>
                  <a:pt x="109" y="106"/>
                  <a:pt x="109" y="106"/>
                  <a:pt x="109" y="106"/>
                </a:cubicBezTo>
                <a:cubicBezTo>
                  <a:pt x="110" y="102"/>
                  <a:pt x="110" y="102"/>
                  <a:pt x="110" y="102"/>
                </a:cubicBezTo>
                <a:cubicBezTo>
                  <a:pt x="111" y="102"/>
                  <a:pt x="111" y="102"/>
                  <a:pt x="111" y="102"/>
                </a:cubicBezTo>
                <a:cubicBezTo>
                  <a:pt x="111" y="102"/>
                  <a:pt x="111" y="102"/>
                  <a:pt x="111" y="102"/>
                </a:cubicBezTo>
                <a:cubicBezTo>
                  <a:pt x="111" y="102"/>
                  <a:pt x="111" y="102"/>
                  <a:pt x="111" y="102"/>
                </a:cubicBezTo>
                <a:cubicBezTo>
                  <a:pt x="112" y="102"/>
                  <a:pt x="112" y="102"/>
                  <a:pt x="112" y="102"/>
                </a:cubicBezTo>
                <a:cubicBezTo>
                  <a:pt x="116" y="104"/>
                  <a:pt x="116" y="104"/>
                  <a:pt x="116" y="104"/>
                </a:cubicBezTo>
                <a:cubicBezTo>
                  <a:pt x="118" y="101"/>
                  <a:pt x="118" y="101"/>
                  <a:pt x="118" y="101"/>
                </a:cubicBezTo>
                <a:cubicBezTo>
                  <a:pt x="116" y="97"/>
                  <a:pt x="116" y="97"/>
                  <a:pt x="116" y="97"/>
                </a:cubicBezTo>
                <a:cubicBezTo>
                  <a:pt x="116" y="97"/>
                  <a:pt x="116" y="97"/>
                  <a:pt x="116" y="97"/>
                </a:cubicBezTo>
                <a:close/>
                <a:moveTo>
                  <a:pt x="114" y="94"/>
                </a:moveTo>
                <a:cubicBezTo>
                  <a:pt x="114" y="95"/>
                  <a:pt x="114" y="95"/>
                  <a:pt x="114" y="95"/>
                </a:cubicBezTo>
                <a:cubicBezTo>
                  <a:pt x="114" y="95"/>
                  <a:pt x="114" y="95"/>
                  <a:pt x="114" y="95"/>
                </a:cubicBezTo>
                <a:cubicBezTo>
                  <a:pt x="114" y="95"/>
                  <a:pt x="114" y="95"/>
                  <a:pt x="114" y="95"/>
                </a:cubicBezTo>
                <a:cubicBezTo>
                  <a:pt x="113" y="96"/>
                  <a:pt x="113" y="96"/>
                  <a:pt x="113" y="96"/>
                </a:cubicBezTo>
                <a:cubicBezTo>
                  <a:pt x="113" y="96"/>
                  <a:pt x="113" y="96"/>
                  <a:pt x="113" y="96"/>
                </a:cubicBezTo>
                <a:cubicBezTo>
                  <a:pt x="113" y="96"/>
                  <a:pt x="113" y="96"/>
                  <a:pt x="113" y="96"/>
                </a:cubicBezTo>
                <a:cubicBezTo>
                  <a:pt x="113" y="96"/>
                  <a:pt x="113" y="96"/>
                  <a:pt x="113" y="96"/>
                </a:cubicBezTo>
                <a:cubicBezTo>
                  <a:pt x="113" y="97"/>
                  <a:pt x="113" y="97"/>
                  <a:pt x="113" y="97"/>
                </a:cubicBezTo>
                <a:cubicBezTo>
                  <a:pt x="113" y="97"/>
                  <a:pt x="113" y="97"/>
                  <a:pt x="113" y="97"/>
                </a:cubicBezTo>
                <a:cubicBezTo>
                  <a:pt x="113" y="97"/>
                  <a:pt x="113" y="97"/>
                  <a:pt x="113" y="97"/>
                </a:cubicBezTo>
                <a:cubicBezTo>
                  <a:pt x="113" y="97"/>
                  <a:pt x="113" y="97"/>
                  <a:pt x="113" y="97"/>
                </a:cubicBezTo>
                <a:cubicBezTo>
                  <a:pt x="112" y="97"/>
                  <a:pt x="112" y="97"/>
                  <a:pt x="112" y="97"/>
                </a:cubicBezTo>
                <a:cubicBezTo>
                  <a:pt x="112" y="98"/>
                  <a:pt x="112" y="98"/>
                  <a:pt x="112" y="98"/>
                </a:cubicBezTo>
                <a:cubicBezTo>
                  <a:pt x="112" y="98"/>
                  <a:pt x="112" y="98"/>
                  <a:pt x="112" y="98"/>
                </a:cubicBezTo>
                <a:cubicBezTo>
                  <a:pt x="112" y="98"/>
                  <a:pt x="112" y="98"/>
                  <a:pt x="112" y="98"/>
                </a:cubicBezTo>
                <a:cubicBezTo>
                  <a:pt x="112" y="98"/>
                  <a:pt x="112" y="98"/>
                  <a:pt x="112" y="98"/>
                </a:cubicBezTo>
                <a:cubicBezTo>
                  <a:pt x="111" y="98"/>
                  <a:pt x="111" y="98"/>
                  <a:pt x="111" y="98"/>
                </a:cubicBezTo>
                <a:cubicBezTo>
                  <a:pt x="111" y="99"/>
                  <a:pt x="111" y="99"/>
                  <a:pt x="111" y="99"/>
                </a:cubicBezTo>
                <a:cubicBezTo>
                  <a:pt x="111" y="99"/>
                  <a:pt x="111" y="99"/>
                  <a:pt x="111" y="99"/>
                </a:cubicBezTo>
                <a:cubicBezTo>
                  <a:pt x="111" y="99"/>
                  <a:pt x="111" y="99"/>
                  <a:pt x="111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10" y="99"/>
                  <a:pt x="110" y="99"/>
                  <a:pt x="110" y="99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9" y="99"/>
                  <a:pt x="109" y="99"/>
                  <a:pt x="109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8" y="99"/>
                  <a:pt x="108" y="99"/>
                  <a:pt x="108" y="99"/>
                </a:cubicBezTo>
                <a:cubicBezTo>
                  <a:pt x="107" y="99"/>
                  <a:pt x="107" y="99"/>
                  <a:pt x="107" y="99"/>
                </a:cubicBezTo>
                <a:cubicBezTo>
                  <a:pt x="107" y="99"/>
                  <a:pt x="107" y="99"/>
                  <a:pt x="107" y="99"/>
                </a:cubicBezTo>
                <a:cubicBezTo>
                  <a:pt x="107" y="99"/>
                  <a:pt x="107" y="99"/>
                  <a:pt x="107" y="99"/>
                </a:cubicBezTo>
                <a:cubicBezTo>
                  <a:pt x="107" y="99"/>
                  <a:pt x="107" y="99"/>
                  <a:pt x="107" y="99"/>
                </a:cubicBezTo>
                <a:cubicBezTo>
                  <a:pt x="106" y="99"/>
                  <a:pt x="106" y="99"/>
                  <a:pt x="106" y="99"/>
                </a:cubicBezTo>
                <a:cubicBezTo>
                  <a:pt x="106" y="99"/>
                  <a:pt x="106" y="99"/>
                  <a:pt x="106" y="99"/>
                </a:cubicBezTo>
                <a:cubicBezTo>
                  <a:pt x="106" y="99"/>
                  <a:pt x="106" y="99"/>
                  <a:pt x="106" y="99"/>
                </a:cubicBezTo>
                <a:cubicBezTo>
                  <a:pt x="105" y="99"/>
                  <a:pt x="105" y="99"/>
                  <a:pt x="105" y="99"/>
                </a:cubicBezTo>
                <a:cubicBezTo>
                  <a:pt x="105" y="99"/>
                  <a:pt x="105" y="99"/>
                  <a:pt x="105" y="99"/>
                </a:cubicBezTo>
                <a:cubicBezTo>
                  <a:pt x="105" y="98"/>
                  <a:pt x="105" y="98"/>
                  <a:pt x="105" y="98"/>
                </a:cubicBezTo>
                <a:cubicBezTo>
                  <a:pt x="105" y="98"/>
                  <a:pt x="105" y="98"/>
                  <a:pt x="105" y="98"/>
                </a:cubicBezTo>
                <a:cubicBezTo>
                  <a:pt x="104" y="98"/>
                  <a:pt x="104" y="98"/>
                  <a:pt x="104" y="98"/>
                </a:cubicBezTo>
                <a:cubicBezTo>
                  <a:pt x="104" y="98"/>
                  <a:pt x="104" y="98"/>
                  <a:pt x="104" y="98"/>
                </a:cubicBezTo>
                <a:cubicBezTo>
                  <a:pt x="104" y="98"/>
                  <a:pt x="104" y="98"/>
                  <a:pt x="104" y="98"/>
                </a:cubicBezTo>
                <a:cubicBezTo>
                  <a:pt x="104" y="97"/>
                  <a:pt x="104" y="97"/>
                  <a:pt x="104" y="97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103" y="97"/>
                  <a:pt x="103" y="97"/>
                  <a:pt x="103" y="97"/>
                </a:cubicBezTo>
                <a:cubicBezTo>
                  <a:pt x="103" y="96"/>
                  <a:pt x="103" y="96"/>
                  <a:pt x="103" y="96"/>
                </a:cubicBezTo>
                <a:cubicBezTo>
                  <a:pt x="103" y="96"/>
                  <a:pt x="103" y="96"/>
                  <a:pt x="103" y="96"/>
                </a:cubicBezTo>
                <a:cubicBezTo>
                  <a:pt x="103" y="96"/>
                  <a:pt x="103" y="96"/>
                  <a:pt x="103" y="96"/>
                </a:cubicBezTo>
                <a:cubicBezTo>
                  <a:pt x="102" y="96"/>
                  <a:pt x="102" y="96"/>
                  <a:pt x="102" y="96"/>
                </a:cubicBezTo>
                <a:cubicBezTo>
                  <a:pt x="102" y="95"/>
                  <a:pt x="102" y="95"/>
                  <a:pt x="102" y="95"/>
                </a:cubicBezTo>
                <a:cubicBezTo>
                  <a:pt x="102" y="95"/>
                  <a:pt x="102" y="95"/>
                  <a:pt x="102" y="95"/>
                </a:cubicBezTo>
                <a:cubicBezTo>
                  <a:pt x="102" y="95"/>
                  <a:pt x="102" y="95"/>
                  <a:pt x="102" y="95"/>
                </a:cubicBezTo>
                <a:cubicBezTo>
                  <a:pt x="102" y="95"/>
                  <a:pt x="102" y="95"/>
                  <a:pt x="102" y="95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02" y="94"/>
                  <a:pt x="102" y="94"/>
                  <a:pt x="102" y="94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02" y="93"/>
                  <a:pt x="102" y="93"/>
                  <a:pt x="102" y="93"/>
                </a:cubicBezTo>
                <a:cubicBezTo>
                  <a:pt x="102" y="92"/>
                  <a:pt x="102" y="92"/>
                  <a:pt x="102" y="92"/>
                </a:cubicBezTo>
                <a:cubicBezTo>
                  <a:pt x="102" y="92"/>
                  <a:pt x="102" y="92"/>
                  <a:pt x="102" y="92"/>
                </a:cubicBezTo>
                <a:cubicBezTo>
                  <a:pt x="102" y="92"/>
                  <a:pt x="102" y="92"/>
                  <a:pt x="102" y="92"/>
                </a:cubicBezTo>
                <a:cubicBezTo>
                  <a:pt x="102" y="92"/>
                  <a:pt x="102" y="92"/>
                  <a:pt x="102" y="92"/>
                </a:cubicBezTo>
                <a:cubicBezTo>
                  <a:pt x="102" y="91"/>
                  <a:pt x="102" y="91"/>
                  <a:pt x="102" y="91"/>
                </a:cubicBezTo>
                <a:cubicBezTo>
                  <a:pt x="102" y="91"/>
                  <a:pt x="102" y="91"/>
                  <a:pt x="102" y="91"/>
                </a:cubicBezTo>
                <a:cubicBezTo>
                  <a:pt x="103" y="91"/>
                  <a:pt x="103" y="91"/>
                  <a:pt x="103" y="91"/>
                </a:cubicBezTo>
                <a:cubicBezTo>
                  <a:pt x="103" y="91"/>
                  <a:pt x="103" y="91"/>
                  <a:pt x="103" y="91"/>
                </a:cubicBezTo>
                <a:cubicBezTo>
                  <a:pt x="103" y="90"/>
                  <a:pt x="103" y="90"/>
                  <a:pt x="103" y="90"/>
                </a:cubicBezTo>
                <a:cubicBezTo>
                  <a:pt x="103" y="90"/>
                  <a:pt x="103" y="90"/>
                  <a:pt x="103" y="90"/>
                </a:cubicBezTo>
                <a:cubicBezTo>
                  <a:pt x="103" y="90"/>
                  <a:pt x="103" y="90"/>
                  <a:pt x="103" y="90"/>
                </a:cubicBezTo>
                <a:cubicBezTo>
                  <a:pt x="103" y="90"/>
                  <a:pt x="103" y="90"/>
                  <a:pt x="103" y="90"/>
                </a:cubicBezTo>
                <a:cubicBezTo>
                  <a:pt x="104" y="89"/>
                  <a:pt x="104" y="89"/>
                  <a:pt x="104" y="89"/>
                </a:cubicBezTo>
                <a:cubicBezTo>
                  <a:pt x="104" y="89"/>
                  <a:pt x="104" y="89"/>
                  <a:pt x="104" y="89"/>
                </a:cubicBezTo>
                <a:cubicBezTo>
                  <a:pt x="104" y="89"/>
                  <a:pt x="104" y="89"/>
                  <a:pt x="104" y="89"/>
                </a:cubicBezTo>
                <a:cubicBezTo>
                  <a:pt x="104" y="89"/>
                  <a:pt x="104" y="89"/>
                  <a:pt x="104" y="89"/>
                </a:cubicBezTo>
                <a:cubicBezTo>
                  <a:pt x="105" y="89"/>
                  <a:pt x="105" y="89"/>
                  <a:pt x="105" y="89"/>
                </a:cubicBezTo>
                <a:cubicBezTo>
                  <a:pt x="105" y="89"/>
                  <a:pt x="105" y="89"/>
                  <a:pt x="105" y="89"/>
                </a:cubicBezTo>
                <a:cubicBezTo>
                  <a:pt x="105" y="89"/>
                  <a:pt x="105" y="89"/>
                  <a:pt x="105" y="89"/>
                </a:cubicBezTo>
                <a:cubicBezTo>
                  <a:pt x="105" y="88"/>
                  <a:pt x="105" y="88"/>
                  <a:pt x="105" y="88"/>
                </a:cubicBezTo>
                <a:cubicBezTo>
                  <a:pt x="105" y="88"/>
                  <a:pt x="105" y="88"/>
                  <a:pt x="105" y="88"/>
                </a:cubicBezTo>
                <a:cubicBezTo>
                  <a:pt x="106" y="88"/>
                  <a:pt x="106" y="88"/>
                  <a:pt x="106" y="88"/>
                </a:cubicBezTo>
                <a:cubicBezTo>
                  <a:pt x="106" y="88"/>
                  <a:pt x="106" y="88"/>
                  <a:pt x="106" y="88"/>
                </a:cubicBezTo>
                <a:cubicBezTo>
                  <a:pt x="106" y="88"/>
                  <a:pt x="106" y="88"/>
                  <a:pt x="106" y="88"/>
                </a:cubicBezTo>
                <a:cubicBezTo>
                  <a:pt x="107" y="88"/>
                  <a:pt x="107" y="88"/>
                  <a:pt x="107" y="88"/>
                </a:cubicBezTo>
                <a:cubicBezTo>
                  <a:pt x="107" y="88"/>
                  <a:pt x="107" y="88"/>
                  <a:pt x="107" y="88"/>
                </a:cubicBezTo>
                <a:cubicBezTo>
                  <a:pt x="107" y="88"/>
                  <a:pt x="107" y="88"/>
                  <a:pt x="107" y="88"/>
                </a:cubicBezTo>
                <a:cubicBezTo>
                  <a:pt x="107" y="88"/>
                  <a:pt x="107" y="88"/>
                  <a:pt x="107" y="88"/>
                </a:cubicBezTo>
                <a:cubicBezTo>
                  <a:pt x="108" y="88"/>
                  <a:pt x="108" y="88"/>
                  <a:pt x="108" y="88"/>
                </a:cubicBezTo>
                <a:cubicBezTo>
                  <a:pt x="108" y="88"/>
                  <a:pt x="108" y="88"/>
                  <a:pt x="108" y="88"/>
                </a:cubicBezTo>
                <a:cubicBezTo>
                  <a:pt x="108" y="88"/>
                  <a:pt x="108" y="88"/>
                  <a:pt x="108" y="88"/>
                </a:cubicBezTo>
                <a:cubicBezTo>
                  <a:pt x="109" y="88"/>
                  <a:pt x="109" y="88"/>
                  <a:pt x="109" y="88"/>
                </a:cubicBezTo>
                <a:cubicBezTo>
                  <a:pt x="109" y="88"/>
                  <a:pt x="109" y="88"/>
                  <a:pt x="109" y="88"/>
                </a:cubicBezTo>
                <a:cubicBezTo>
                  <a:pt x="109" y="88"/>
                  <a:pt x="109" y="88"/>
                  <a:pt x="109" y="88"/>
                </a:cubicBezTo>
                <a:cubicBezTo>
                  <a:pt x="109" y="88"/>
                  <a:pt x="109" y="88"/>
                  <a:pt x="109" y="88"/>
                </a:cubicBezTo>
                <a:cubicBezTo>
                  <a:pt x="110" y="88"/>
                  <a:pt x="110" y="88"/>
                  <a:pt x="110" y="88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0" y="89"/>
                  <a:pt x="110" y="89"/>
                  <a:pt x="110" y="89"/>
                </a:cubicBezTo>
                <a:cubicBezTo>
                  <a:pt x="111" y="89"/>
                  <a:pt x="111" y="89"/>
                  <a:pt x="111" y="89"/>
                </a:cubicBezTo>
                <a:cubicBezTo>
                  <a:pt x="111" y="89"/>
                  <a:pt x="111" y="89"/>
                  <a:pt x="111" y="89"/>
                </a:cubicBezTo>
                <a:cubicBezTo>
                  <a:pt x="111" y="89"/>
                  <a:pt x="111" y="89"/>
                  <a:pt x="111" y="89"/>
                </a:cubicBezTo>
                <a:cubicBezTo>
                  <a:pt x="111" y="89"/>
                  <a:pt x="111" y="89"/>
                  <a:pt x="111" y="89"/>
                </a:cubicBezTo>
                <a:cubicBezTo>
                  <a:pt x="112" y="90"/>
                  <a:pt x="112" y="90"/>
                  <a:pt x="112" y="90"/>
                </a:cubicBezTo>
                <a:cubicBezTo>
                  <a:pt x="112" y="90"/>
                  <a:pt x="112" y="90"/>
                  <a:pt x="112" y="90"/>
                </a:cubicBezTo>
                <a:cubicBezTo>
                  <a:pt x="112" y="90"/>
                  <a:pt x="112" y="90"/>
                  <a:pt x="112" y="90"/>
                </a:cubicBezTo>
                <a:cubicBezTo>
                  <a:pt x="112" y="90"/>
                  <a:pt x="112" y="90"/>
                  <a:pt x="112" y="90"/>
                </a:cubicBezTo>
                <a:cubicBezTo>
                  <a:pt x="112" y="91"/>
                  <a:pt x="112" y="91"/>
                  <a:pt x="112" y="91"/>
                </a:cubicBezTo>
                <a:cubicBezTo>
                  <a:pt x="113" y="91"/>
                  <a:pt x="113" y="91"/>
                  <a:pt x="113" y="91"/>
                </a:cubicBezTo>
                <a:cubicBezTo>
                  <a:pt x="113" y="91"/>
                  <a:pt x="113" y="91"/>
                  <a:pt x="113" y="91"/>
                </a:cubicBezTo>
                <a:cubicBezTo>
                  <a:pt x="113" y="91"/>
                  <a:pt x="113" y="91"/>
                  <a:pt x="113" y="91"/>
                </a:cubicBezTo>
                <a:cubicBezTo>
                  <a:pt x="113" y="92"/>
                  <a:pt x="113" y="92"/>
                  <a:pt x="113" y="92"/>
                </a:cubicBezTo>
                <a:cubicBezTo>
                  <a:pt x="113" y="92"/>
                  <a:pt x="113" y="92"/>
                  <a:pt x="113" y="92"/>
                </a:cubicBezTo>
                <a:cubicBezTo>
                  <a:pt x="113" y="92"/>
                  <a:pt x="113" y="92"/>
                  <a:pt x="113" y="92"/>
                </a:cubicBezTo>
                <a:cubicBezTo>
                  <a:pt x="113" y="92"/>
                  <a:pt x="113" y="92"/>
                  <a:pt x="113" y="92"/>
                </a:cubicBezTo>
                <a:cubicBezTo>
                  <a:pt x="113" y="93"/>
                  <a:pt x="113" y="93"/>
                  <a:pt x="113" y="93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4" y="93"/>
                  <a:pt x="114" y="93"/>
                  <a:pt x="114" y="93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114" y="94"/>
                  <a:pt x="114" y="94"/>
                  <a:pt x="114" y="94"/>
                </a:cubicBezTo>
                <a:cubicBezTo>
                  <a:pt x="114" y="94"/>
                  <a:pt x="114" y="94"/>
                  <a:pt x="114" y="9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98" name="Google Shape;16598;p113"/>
          <p:cNvSpPr/>
          <p:nvPr/>
        </p:nvSpPr>
        <p:spPr>
          <a:xfrm>
            <a:off x="6535705" y="4139233"/>
            <a:ext cx="568897" cy="505687"/>
          </a:xfrm>
          <a:custGeom>
            <a:avLst/>
            <a:gdLst/>
            <a:ahLst/>
            <a:cxnLst/>
            <a:rect l="l" t="t" r="r" b="b"/>
            <a:pathLst>
              <a:path w="666" h="590" extrusionOk="0">
                <a:moveTo>
                  <a:pt x="650" y="431"/>
                </a:moveTo>
                <a:lnTo>
                  <a:pt x="614" y="431"/>
                </a:lnTo>
                <a:lnTo>
                  <a:pt x="614" y="346"/>
                </a:lnTo>
                <a:lnTo>
                  <a:pt x="614" y="346"/>
                </a:lnTo>
                <a:lnTo>
                  <a:pt x="614" y="341"/>
                </a:lnTo>
                <a:lnTo>
                  <a:pt x="612" y="335"/>
                </a:lnTo>
                <a:lnTo>
                  <a:pt x="610" y="330"/>
                </a:lnTo>
                <a:lnTo>
                  <a:pt x="606" y="326"/>
                </a:lnTo>
                <a:lnTo>
                  <a:pt x="601" y="323"/>
                </a:lnTo>
                <a:lnTo>
                  <a:pt x="597" y="321"/>
                </a:lnTo>
                <a:lnTo>
                  <a:pt x="592" y="318"/>
                </a:lnTo>
                <a:lnTo>
                  <a:pt x="587" y="318"/>
                </a:lnTo>
                <a:lnTo>
                  <a:pt x="361" y="318"/>
                </a:lnTo>
                <a:lnTo>
                  <a:pt x="361" y="259"/>
                </a:lnTo>
                <a:lnTo>
                  <a:pt x="503" y="259"/>
                </a:lnTo>
                <a:lnTo>
                  <a:pt x="503" y="259"/>
                </a:lnTo>
                <a:lnTo>
                  <a:pt x="510" y="257"/>
                </a:lnTo>
                <a:lnTo>
                  <a:pt x="515" y="255"/>
                </a:lnTo>
                <a:lnTo>
                  <a:pt x="518" y="249"/>
                </a:lnTo>
                <a:lnTo>
                  <a:pt x="519" y="244"/>
                </a:lnTo>
                <a:lnTo>
                  <a:pt x="519" y="16"/>
                </a:lnTo>
                <a:lnTo>
                  <a:pt x="519" y="16"/>
                </a:lnTo>
                <a:lnTo>
                  <a:pt x="518" y="9"/>
                </a:lnTo>
                <a:lnTo>
                  <a:pt x="515" y="5"/>
                </a:lnTo>
                <a:lnTo>
                  <a:pt x="510" y="1"/>
                </a:lnTo>
                <a:lnTo>
                  <a:pt x="503" y="0"/>
                </a:lnTo>
                <a:lnTo>
                  <a:pt x="162" y="0"/>
                </a:lnTo>
                <a:lnTo>
                  <a:pt x="162" y="0"/>
                </a:lnTo>
                <a:lnTo>
                  <a:pt x="157" y="1"/>
                </a:lnTo>
                <a:lnTo>
                  <a:pt x="151" y="5"/>
                </a:lnTo>
                <a:lnTo>
                  <a:pt x="147" y="9"/>
                </a:lnTo>
                <a:lnTo>
                  <a:pt x="146" y="16"/>
                </a:lnTo>
                <a:lnTo>
                  <a:pt x="146" y="244"/>
                </a:lnTo>
                <a:lnTo>
                  <a:pt x="146" y="244"/>
                </a:lnTo>
                <a:lnTo>
                  <a:pt x="147" y="249"/>
                </a:lnTo>
                <a:lnTo>
                  <a:pt x="151" y="255"/>
                </a:lnTo>
                <a:lnTo>
                  <a:pt x="157" y="257"/>
                </a:lnTo>
                <a:lnTo>
                  <a:pt x="162" y="259"/>
                </a:lnTo>
                <a:lnTo>
                  <a:pt x="305" y="259"/>
                </a:lnTo>
                <a:lnTo>
                  <a:pt x="305" y="318"/>
                </a:lnTo>
                <a:lnTo>
                  <a:pt x="80" y="318"/>
                </a:lnTo>
                <a:lnTo>
                  <a:pt x="80" y="318"/>
                </a:lnTo>
                <a:lnTo>
                  <a:pt x="74" y="318"/>
                </a:lnTo>
                <a:lnTo>
                  <a:pt x="69" y="321"/>
                </a:lnTo>
                <a:lnTo>
                  <a:pt x="63" y="323"/>
                </a:lnTo>
                <a:lnTo>
                  <a:pt x="59" y="326"/>
                </a:lnTo>
                <a:lnTo>
                  <a:pt x="57" y="330"/>
                </a:lnTo>
                <a:lnTo>
                  <a:pt x="54" y="335"/>
                </a:lnTo>
                <a:lnTo>
                  <a:pt x="53" y="341"/>
                </a:lnTo>
                <a:lnTo>
                  <a:pt x="51" y="346"/>
                </a:lnTo>
                <a:lnTo>
                  <a:pt x="51" y="431"/>
                </a:lnTo>
                <a:lnTo>
                  <a:pt x="16" y="431"/>
                </a:lnTo>
                <a:lnTo>
                  <a:pt x="16" y="431"/>
                </a:lnTo>
                <a:lnTo>
                  <a:pt x="10" y="431"/>
                </a:lnTo>
                <a:lnTo>
                  <a:pt x="4" y="435"/>
                </a:lnTo>
                <a:lnTo>
                  <a:pt x="1" y="441"/>
                </a:lnTo>
                <a:lnTo>
                  <a:pt x="0" y="446"/>
                </a:lnTo>
                <a:lnTo>
                  <a:pt x="0" y="574"/>
                </a:lnTo>
                <a:lnTo>
                  <a:pt x="0" y="574"/>
                </a:lnTo>
                <a:lnTo>
                  <a:pt x="1" y="581"/>
                </a:lnTo>
                <a:lnTo>
                  <a:pt x="4" y="586"/>
                </a:lnTo>
                <a:lnTo>
                  <a:pt x="10" y="589"/>
                </a:lnTo>
                <a:lnTo>
                  <a:pt x="16" y="590"/>
                </a:lnTo>
                <a:lnTo>
                  <a:pt x="144" y="590"/>
                </a:lnTo>
                <a:lnTo>
                  <a:pt x="144" y="590"/>
                </a:lnTo>
                <a:lnTo>
                  <a:pt x="150" y="589"/>
                </a:lnTo>
                <a:lnTo>
                  <a:pt x="155" y="586"/>
                </a:lnTo>
                <a:lnTo>
                  <a:pt x="159" y="581"/>
                </a:lnTo>
                <a:lnTo>
                  <a:pt x="161" y="574"/>
                </a:lnTo>
                <a:lnTo>
                  <a:pt x="161" y="446"/>
                </a:lnTo>
                <a:lnTo>
                  <a:pt x="161" y="446"/>
                </a:lnTo>
                <a:lnTo>
                  <a:pt x="159" y="441"/>
                </a:lnTo>
                <a:lnTo>
                  <a:pt x="155" y="435"/>
                </a:lnTo>
                <a:lnTo>
                  <a:pt x="150" y="431"/>
                </a:lnTo>
                <a:lnTo>
                  <a:pt x="144" y="431"/>
                </a:lnTo>
                <a:lnTo>
                  <a:pt x="108" y="431"/>
                </a:lnTo>
                <a:lnTo>
                  <a:pt x="108" y="375"/>
                </a:lnTo>
                <a:lnTo>
                  <a:pt x="305" y="375"/>
                </a:lnTo>
                <a:lnTo>
                  <a:pt x="305" y="431"/>
                </a:lnTo>
                <a:lnTo>
                  <a:pt x="268" y="431"/>
                </a:lnTo>
                <a:lnTo>
                  <a:pt x="268" y="431"/>
                </a:lnTo>
                <a:lnTo>
                  <a:pt x="263" y="431"/>
                </a:lnTo>
                <a:lnTo>
                  <a:pt x="258" y="435"/>
                </a:lnTo>
                <a:lnTo>
                  <a:pt x="254" y="441"/>
                </a:lnTo>
                <a:lnTo>
                  <a:pt x="252" y="446"/>
                </a:lnTo>
                <a:lnTo>
                  <a:pt x="252" y="574"/>
                </a:lnTo>
                <a:lnTo>
                  <a:pt x="252" y="574"/>
                </a:lnTo>
                <a:lnTo>
                  <a:pt x="254" y="581"/>
                </a:lnTo>
                <a:lnTo>
                  <a:pt x="258" y="586"/>
                </a:lnTo>
                <a:lnTo>
                  <a:pt x="263" y="589"/>
                </a:lnTo>
                <a:lnTo>
                  <a:pt x="268" y="590"/>
                </a:lnTo>
                <a:lnTo>
                  <a:pt x="397" y="590"/>
                </a:lnTo>
                <a:lnTo>
                  <a:pt x="397" y="590"/>
                </a:lnTo>
                <a:lnTo>
                  <a:pt x="403" y="589"/>
                </a:lnTo>
                <a:lnTo>
                  <a:pt x="409" y="586"/>
                </a:lnTo>
                <a:lnTo>
                  <a:pt x="411" y="581"/>
                </a:lnTo>
                <a:lnTo>
                  <a:pt x="413" y="574"/>
                </a:lnTo>
                <a:lnTo>
                  <a:pt x="413" y="446"/>
                </a:lnTo>
                <a:lnTo>
                  <a:pt x="413" y="446"/>
                </a:lnTo>
                <a:lnTo>
                  <a:pt x="411" y="441"/>
                </a:lnTo>
                <a:lnTo>
                  <a:pt x="409" y="435"/>
                </a:lnTo>
                <a:lnTo>
                  <a:pt x="403" y="431"/>
                </a:lnTo>
                <a:lnTo>
                  <a:pt x="397" y="431"/>
                </a:lnTo>
                <a:lnTo>
                  <a:pt x="361" y="431"/>
                </a:lnTo>
                <a:lnTo>
                  <a:pt x="361" y="375"/>
                </a:lnTo>
                <a:lnTo>
                  <a:pt x="558" y="375"/>
                </a:lnTo>
                <a:lnTo>
                  <a:pt x="558" y="431"/>
                </a:lnTo>
                <a:lnTo>
                  <a:pt x="522" y="431"/>
                </a:lnTo>
                <a:lnTo>
                  <a:pt x="522" y="431"/>
                </a:lnTo>
                <a:lnTo>
                  <a:pt x="515" y="431"/>
                </a:lnTo>
                <a:lnTo>
                  <a:pt x="511" y="435"/>
                </a:lnTo>
                <a:lnTo>
                  <a:pt x="507" y="441"/>
                </a:lnTo>
                <a:lnTo>
                  <a:pt x="506" y="446"/>
                </a:lnTo>
                <a:lnTo>
                  <a:pt x="506" y="574"/>
                </a:lnTo>
                <a:lnTo>
                  <a:pt x="506" y="574"/>
                </a:lnTo>
                <a:lnTo>
                  <a:pt x="507" y="581"/>
                </a:lnTo>
                <a:lnTo>
                  <a:pt x="511" y="586"/>
                </a:lnTo>
                <a:lnTo>
                  <a:pt x="515" y="589"/>
                </a:lnTo>
                <a:lnTo>
                  <a:pt x="522" y="590"/>
                </a:lnTo>
                <a:lnTo>
                  <a:pt x="650" y="590"/>
                </a:lnTo>
                <a:lnTo>
                  <a:pt x="650" y="590"/>
                </a:lnTo>
                <a:lnTo>
                  <a:pt x="657" y="589"/>
                </a:lnTo>
                <a:lnTo>
                  <a:pt x="661" y="586"/>
                </a:lnTo>
                <a:lnTo>
                  <a:pt x="665" y="581"/>
                </a:lnTo>
                <a:lnTo>
                  <a:pt x="666" y="574"/>
                </a:lnTo>
                <a:lnTo>
                  <a:pt x="666" y="446"/>
                </a:lnTo>
                <a:lnTo>
                  <a:pt x="666" y="446"/>
                </a:lnTo>
                <a:lnTo>
                  <a:pt x="665" y="441"/>
                </a:lnTo>
                <a:lnTo>
                  <a:pt x="661" y="435"/>
                </a:lnTo>
                <a:lnTo>
                  <a:pt x="657" y="431"/>
                </a:lnTo>
                <a:lnTo>
                  <a:pt x="650" y="431"/>
                </a:lnTo>
                <a:lnTo>
                  <a:pt x="650" y="431"/>
                </a:lnTo>
                <a:close/>
                <a:moveTo>
                  <a:pt x="241" y="206"/>
                </a:moveTo>
                <a:lnTo>
                  <a:pt x="241" y="206"/>
                </a:lnTo>
                <a:lnTo>
                  <a:pt x="232" y="206"/>
                </a:lnTo>
                <a:lnTo>
                  <a:pt x="224" y="203"/>
                </a:lnTo>
                <a:lnTo>
                  <a:pt x="217" y="199"/>
                </a:lnTo>
                <a:lnTo>
                  <a:pt x="210" y="194"/>
                </a:lnTo>
                <a:lnTo>
                  <a:pt x="205" y="187"/>
                </a:lnTo>
                <a:lnTo>
                  <a:pt x="201" y="179"/>
                </a:lnTo>
                <a:lnTo>
                  <a:pt x="198" y="171"/>
                </a:lnTo>
                <a:lnTo>
                  <a:pt x="197" y="163"/>
                </a:lnTo>
                <a:lnTo>
                  <a:pt x="197" y="163"/>
                </a:lnTo>
                <a:lnTo>
                  <a:pt x="198" y="153"/>
                </a:lnTo>
                <a:lnTo>
                  <a:pt x="201" y="145"/>
                </a:lnTo>
                <a:lnTo>
                  <a:pt x="205" y="139"/>
                </a:lnTo>
                <a:lnTo>
                  <a:pt x="210" y="132"/>
                </a:lnTo>
                <a:lnTo>
                  <a:pt x="216" y="126"/>
                </a:lnTo>
                <a:lnTo>
                  <a:pt x="224" y="122"/>
                </a:lnTo>
                <a:lnTo>
                  <a:pt x="232" y="120"/>
                </a:lnTo>
                <a:lnTo>
                  <a:pt x="240" y="118"/>
                </a:lnTo>
                <a:lnTo>
                  <a:pt x="240" y="118"/>
                </a:lnTo>
                <a:lnTo>
                  <a:pt x="240" y="114"/>
                </a:lnTo>
                <a:lnTo>
                  <a:pt x="240" y="114"/>
                </a:lnTo>
                <a:lnTo>
                  <a:pt x="241" y="101"/>
                </a:lnTo>
                <a:lnTo>
                  <a:pt x="246" y="87"/>
                </a:lnTo>
                <a:lnTo>
                  <a:pt x="252" y="75"/>
                </a:lnTo>
                <a:lnTo>
                  <a:pt x="260" y="66"/>
                </a:lnTo>
                <a:lnTo>
                  <a:pt x="271" y="58"/>
                </a:lnTo>
                <a:lnTo>
                  <a:pt x="283" y="51"/>
                </a:lnTo>
                <a:lnTo>
                  <a:pt x="295" y="47"/>
                </a:lnTo>
                <a:lnTo>
                  <a:pt x="310" y="46"/>
                </a:lnTo>
                <a:lnTo>
                  <a:pt x="310" y="46"/>
                </a:lnTo>
                <a:lnTo>
                  <a:pt x="320" y="46"/>
                </a:lnTo>
                <a:lnTo>
                  <a:pt x="330" y="48"/>
                </a:lnTo>
                <a:lnTo>
                  <a:pt x="340" y="52"/>
                </a:lnTo>
                <a:lnTo>
                  <a:pt x="348" y="58"/>
                </a:lnTo>
                <a:lnTo>
                  <a:pt x="356" y="63"/>
                </a:lnTo>
                <a:lnTo>
                  <a:pt x="363" y="71"/>
                </a:lnTo>
                <a:lnTo>
                  <a:pt x="368" y="79"/>
                </a:lnTo>
                <a:lnTo>
                  <a:pt x="374" y="87"/>
                </a:lnTo>
                <a:lnTo>
                  <a:pt x="374" y="87"/>
                </a:lnTo>
                <a:lnTo>
                  <a:pt x="382" y="85"/>
                </a:lnTo>
                <a:lnTo>
                  <a:pt x="390" y="83"/>
                </a:lnTo>
                <a:lnTo>
                  <a:pt x="390" y="83"/>
                </a:lnTo>
                <a:lnTo>
                  <a:pt x="398" y="85"/>
                </a:lnTo>
                <a:lnTo>
                  <a:pt x="403" y="86"/>
                </a:lnTo>
                <a:lnTo>
                  <a:pt x="410" y="90"/>
                </a:lnTo>
                <a:lnTo>
                  <a:pt x="415" y="94"/>
                </a:lnTo>
                <a:lnTo>
                  <a:pt x="419" y="99"/>
                </a:lnTo>
                <a:lnTo>
                  <a:pt x="422" y="105"/>
                </a:lnTo>
                <a:lnTo>
                  <a:pt x="425" y="112"/>
                </a:lnTo>
                <a:lnTo>
                  <a:pt x="425" y="118"/>
                </a:lnTo>
                <a:lnTo>
                  <a:pt x="425" y="118"/>
                </a:lnTo>
                <a:lnTo>
                  <a:pt x="425" y="118"/>
                </a:lnTo>
                <a:lnTo>
                  <a:pt x="434" y="120"/>
                </a:lnTo>
                <a:lnTo>
                  <a:pt x="442" y="122"/>
                </a:lnTo>
                <a:lnTo>
                  <a:pt x="449" y="126"/>
                </a:lnTo>
                <a:lnTo>
                  <a:pt x="456" y="132"/>
                </a:lnTo>
                <a:lnTo>
                  <a:pt x="461" y="139"/>
                </a:lnTo>
                <a:lnTo>
                  <a:pt x="465" y="145"/>
                </a:lnTo>
                <a:lnTo>
                  <a:pt x="468" y="153"/>
                </a:lnTo>
                <a:lnTo>
                  <a:pt x="468" y="163"/>
                </a:lnTo>
                <a:lnTo>
                  <a:pt x="468" y="163"/>
                </a:lnTo>
                <a:lnTo>
                  <a:pt x="468" y="171"/>
                </a:lnTo>
                <a:lnTo>
                  <a:pt x="465" y="179"/>
                </a:lnTo>
                <a:lnTo>
                  <a:pt x="461" y="187"/>
                </a:lnTo>
                <a:lnTo>
                  <a:pt x="456" y="194"/>
                </a:lnTo>
                <a:lnTo>
                  <a:pt x="449" y="199"/>
                </a:lnTo>
                <a:lnTo>
                  <a:pt x="442" y="203"/>
                </a:lnTo>
                <a:lnTo>
                  <a:pt x="433" y="206"/>
                </a:lnTo>
                <a:lnTo>
                  <a:pt x="425" y="206"/>
                </a:lnTo>
                <a:lnTo>
                  <a:pt x="241" y="20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599" name="Google Shape;16599;p113"/>
          <p:cNvSpPr/>
          <p:nvPr/>
        </p:nvSpPr>
        <p:spPr>
          <a:xfrm>
            <a:off x="4194598" y="4302842"/>
            <a:ext cx="465121" cy="359811"/>
          </a:xfrm>
          <a:custGeom>
            <a:avLst/>
            <a:gdLst/>
            <a:ahLst/>
            <a:cxnLst/>
            <a:rect l="l" t="t" r="r" b="b"/>
            <a:pathLst>
              <a:path w="530" h="410" extrusionOk="0">
                <a:moveTo>
                  <a:pt x="470" y="252"/>
                </a:moveTo>
                <a:lnTo>
                  <a:pt x="470" y="347"/>
                </a:lnTo>
                <a:lnTo>
                  <a:pt x="58" y="347"/>
                </a:lnTo>
                <a:lnTo>
                  <a:pt x="58" y="107"/>
                </a:lnTo>
                <a:lnTo>
                  <a:pt x="236" y="273"/>
                </a:lnTo>
                <a:lnTo>
                  <a:pt x="236" y="273"/>
                </a:lnTo>
                <a:lnTo>
                  <a:pt x="241" y="277"/>
                </a:lnTo>
                <a:lnTo>
                  <a:pt x="249" y="281"/>
                </a:lnTo>
                <a:lnTo>
                  <a:pt x="256" y="283"/>
                </a:lnTo>
                <a:lnTo>
                  <a:pt x="264" y="283"/>
                </a:lnTo>
                <a:lnTo>
                  <a:pt x="264" y="283"/>
                </a:lnTo>
                <a:lnTo>
                  <a:pt x="272" y="283"/>
                </a:lnTo>
                <a:lnTo>
                  <a:pt x="280" y="281"/>
                </a:lnTo>
                <a:lnTo>
                  <a:pt x="287" y="277"/>
                </a:lnTo>
                <a:lnTo>
                  <a:pt x="292" y="273"/>
                </a:lnTo>
                <a:lnTo>
                  <a:pt x="349" y="220"/>
                </a:lnTo>
                <a:lnTo>
                  <a:pt x="349" y="220"/>
                </a:lnTo>
                <a:lnTo>
                  <a:pt x="346" y="217"/>
                </a:lnTo>
                <a:lnTo>
                  <a:pt x="346" y="217"/>
                </a:lnTo>
                <a:lnTo>
                  <a:pt x="346" y="217"/>
                </a:lnTo>
                <a:lnTo>
                  <a:pt x="345" y="216"/>
                </a:lnTo>
                <a:lnTo>
                  <a:pt x="345" y="216"/>
                </a:lnTo>
                <a:lnTo>
                  <a:pt x="336" y="209"/>
                </a:lnTo>
                <a:lnTo>
                  <a:pt x="336" y="209"/>
                </a:lnTo>
                <a:lnTo>
                  <a:pt x="334" y="208"/>
                </a:lnTo>
                <a:lnTo>
                  <a:pt x="334" y="208"/>
                </a:lnTo>
                <a:lnTo>
                  <a:pt x="328" y="201"/>
                </a:lnTo>
                <a:lnTo>
                  <a:pt x="328" y="201"/>
                </a:lnTo>
                <a:lnTo>
                  <a:pt x="325" y="200"/>
                </a:lnTo>
                <a:lnTo>
                  <a:pt x="325" y="200"/>
                </a:lnTo>
                <a:lnTo>
                  <a:pt x="318" y="193"/>
                </a:lnTo>
                <a:lnTo>
                  <a:pt x="318" y="193"/>
                </a:lnTo>
                <a:lnTo>
                  <a:pt x="317" y="192"/>
                </a:lnTo>
                <a:lnTo>
                  <a:pt x="317" y="192"/>
                </a:lnTo>
                <a:lnTo>
                  <a:pt x="310" y="182"/>
                </a:lnTo>
                <a:lnTo>
                  <a:pt x="310" y="182"/>
                </a:lnTo>
                <a:lnTo>
                  <a:pt x="310" y="182"/>
                </a:lnTo>
                <a:lnTo>
                  <a:pt x="310" y="182"/>
                </a:lnTo>
                <a:lnTo>
                  <a:pt x="309" y="181"/>
                </a:lnTo>
                <a:lnTo>
                  <a:pt x="309" y="181"/>
                </a:lnTo>
                <a:lnTo>
                  <a:pt x="309" y="181"/>
                </a:lnTo>
                <a:lnTo>
                  <a:pt x="305" y="177"/>
                </a:lnTo>
                <a:lnTo>
                  <a:pt x="264" y="215"/>
                </a:lnTo>
                <a:lnTo>
                  <a:pt x="104" y="65"/>
                </a:lnTo>
                <a:lnTo>
                  <a:pt x="267" y="65"/>
                </a:lnTo>
                <a:lnTo>
                  <a:pt x="267" y="65"/>
                </a:lnTo>
                <a:lnTo>
                  <a:pt x="267" y="64"/>
                </a:lnTo>
                <a:lnTo>
                  <a:pt x="267" y="64"/>
                </a:lnTo>
                <a:lnTo>
                  <a:pt x="268" y="47"/>
                </a:lnTo>
                <a:lnTo>
                  <a:pt x="270" y="31"/>
                </a:lnTo>
                <a:lnTo>
                  <a:pt x="274" y="15"/>
                </a:lnTo>
                <a:lnTo>
                  <a:pt x="278" y="0"/>
                </a:lnTo>
                <a:lnTo>
                  <a:pt x="19" y="0"/>
                </a:lnTo>
                <a:lnTo>
                  <a:pt x="19" y="0"/>
                </a:lnTo>
                <a:lnTo>
                  <a:pt x="15" y="2"/>
                </a:lnTo>
                <a:lnTo>
                  <a:pt x="11" y="3"/>
                </a:lnTo>
                <a:lnTo>
                  <a:pt x="5" y="7"/>
                </a:lnTo>
                <a:lnTo>
                  <a:pt x="1" y="14"/>
                </a:lnTo>
                <a:lnTo>
                  <a:pt x="0" y="22"/>
                </a:lnTo>
                <a:lnTo>
                  <a:pt x="0" y="389"/>
                </a:lnTo>
                <a:lnTo>
                  <a:pt x="0" y="389"/>
                </a:lnTo>
                <a:lnTo>
                  <a:pt x="1" y="397"/>
                </a:lnTo>
                <a:lnTo>
                  <a:pt x="5" y="403"/>
                </a:lnTo>
                <a:lnTo>
                  <a:pt x="11" y="409"/>
                </a:lnTo>
                <a:lnTo>
                  <a:pt x="15" y="410"/>
                </a:lnTo>
                <a:lnTo>
                  <a:pt x="19" y="410"/>
                </a:lnTo>
                <a:lnTo>
                  <a:pt x="510" y="410"/>
                </a:lnTo>
                <a:lnTo>
                  <a:pt x="510" y="410"/>
                </a:lnTo>
                <a:lnTo>
                  <a:pt x="514" y="410"/>
                </a:lnTo>
                <a:lnTo>
                  <a:pt x="518" y="409"/>
                </a:lnTo>
                <a:lnTo>
                  <a:pt x="523" y="403"/>
                </a:lnTo>
                <a:lnTo>
                  <a:pt x="528" y="397"/>
                </a:lnTo>
                <a:lnTo>
                  <a:pt x="530" y="389"/>
                </a:lnTo>
                <a:lnTo>
                  <a:pt x="530" y="265"/>
                </a:lnTo>
                <a:lnTo>
                  <a:pt x="511" y="246"/>
                </a:lnTo>
                <a:lnTo>
                  <a:pt x="511" y="246"/>
                </a:lnTo>
                <a:lnTo>
                  <a:pt x="491" y="251"/>
                </a:lnTo>
                <a:lnTo>
                  <a:pt x="470" y="252"/>
                </a:lnTo>
                <a:lnTo>
                  <a:pt x="470" y="25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600" name="Google Shape;16600;p113"/>
          <p:cNvSpPr/>
          <p:nvPr/>
        </p:nvSpPr>
        <p:spPr>
          <a:xfrm>
            <a:off x="4463140" y="4223860"/>
            <a:ext cx="340503" cy="340503"/>
          </a:xfrm>
          <a:custGeom>
            <a:avLst/>
            <a:gdLst/>
            <a:ahLst/>
            <a:cxnLst/>
            <a:rect l="l" t="t" r="r" b="b"/>
            <a:pathLst>
              <a:path w="388" h="388" extrusionOk="0">
                <a:moveTo>
                  <a:pt x="372" y="295"/>
                </a:moveTo>
                <a:lnTo>
                  <a:pt x="292" y="216"/>
                </a:lnTo>
                <a:lnTo>
                  <a:pt x="292" y="216"/>
                </a:lnTo>
                <a:lnTo>
                  <a:pt x="299" y="198"/>
                </a:lnTo>
                <a:lnTo>
                  <a:pt x="303" y="181"/>
                </a:lnTo>
                <a:lnTo>
                  <a:pt x="303" y="181"/>
                </a:lnTo>
                <a:lnTo>
                  <a:pt x="303" y="181"/>
                </a:lnTo>
                <a:lnTo>
                  <a:pt x="303" y="181"/>
                </a:lnTo>
                <a:lnTo>
                  <a:pt x="303" y="178"/>
                </a:lnTo>
                <a:lnTo>
                  <a:pt x="303" y="178"/>
                </a:lnTo>
                <a:lnTo>
                  <a:pt x="304" y="177"/>
                </a:lnTo>
                <a:lnTo>
                  <a:pt x="304" y="177"/>
                </a:lnTo>
                <a:lnTo>
                  <a:pt x="304" y="170"/>
                </a:lnTo>
                <a:lnTo>
                  <a:pt x="304" y="170"/>
                </a:lnTo>
                <a:lnTo>
                  <a:pt x="304" y="168"/>
                </a:lnTo>
                <a:lnTo>
                  <a:pt x="304" y="168"/>
                </a:lnTo>
                <a:lnTo>
                  <a:pt x="306" y="154"/>
                </a:lnTo>
                <a:lnTo>
                  <a:pt x="306" y="154"/>
                </a:lnTo>
                <a:lnTo>
                  <a:pt x="304" y="137"/>
                </a:lnTo>
                <a:lnTo>
                  <a:pt x="303" y="123"/>
                </a:lnTo>
                <a:lnTo>
                  <a:pt x="299" y="108"/>
                </a:lnTo>
                <a:lnTo>
                  <a:pt x="294" y="93"/>
                </a:lnTo>
                <a:lnTo>
                  <a:pt x="287" y="79"/>
                </a:lnTo>
                <a:lnTo>
                  <a:pt x="280" y="67"/>
                </a:lnTo>
                <a:lnTo>
                  <a:pt x="271" y="55"/>
                </a:lnTo>
                <a:lnTo>
                  <a:pt x="261" y="44"/>
                </a:lnTo>
                <a:lnTo>
                  <a:pt x="250" y="35"/>
                </a:lnTo>
                <a:lnTo>
                  <a:pt x="238" y="26"/>
                </a:lnTo>
                <a:lnTo>
                  <a:pt x="225" y="19"/>
                </a:lnTo>
                <a:lnTo>
                  <a:pt x="213" y="12"/>
                </a:lnTo>
                <a:lnTo>
                  <a:pt x="198" y="7"/>
                </a:lnTo>
                <a:lnTo>
                  <a:pt x="183" y="3"/>
                </a:lnTo>
                <a:lnTo>
                  <a:pt x="168" y="1"/>
                </a:lnTo>
                <a:lnTo>
                  <a:pt x="152" y="0"/>
                </a:lnTo>
                <a:lnTo>
                  <a:pt x="152" y="0"/>
                </a:lnTo>
                <a:lnTo>
                  <a:pt x="141" y="0"/>
                </a:lnTo>
                <a:lnTo>
                  <a:pt x="129" y="1"/>
                </a:lnTo>
                <a:lnTo>
                  <a:pt x="118" y="4"/>
                </a:lnTo>
                <a:lnTo>
                  <a:pt x="107" y="7"/>
                </a:lnTo>
                <a:lnTo>
                  <a:pt x="87" y="15"/>
                </a:lnTo>
                <a:lnTo>
                  <a:pt x="68" y="26"/>
                </a:lnTo>
                <a:lnTo>
                  <a:pt x="51" y="39"/>
                </a:lnTo>
                <a:lnTo>
                  <a:pt x="36" y="54"/>
                </a:lnTo>
                <a:lnTo>
                  <a:pt x="23" y="71"/>
                </a:lnTo>
                <a:lnTo>
                  <a:pt x="13" y="90"/>
                </a:lnTo>
                <a:lnTo>
                  <a:pt x="13" y="90"/>
                </a:lnTo>
                <a:lnTo>
                  <a:pt x="6" y="105"/>
                </a:lnTo>
                <a:lnTo>
                  <a:pt x="2" y="121"/>
                </a:lnTo>
                <a:lnTo>
                  <a:pt x="0" y="136"/>
                </a:lnTo>
                <a:lnTo>
                  <a:pt x="0" y="154"/>
                </a:lnTo>
                <a:lnTo>
                  <a:pt x="0" y="154"/>
                </a:lnTo>
                <a:lnTo>
                  <a:pt x="0" y="155"/>
                </a:lnTo>
                <a:lnTo>
                  <a:pt x="0" y="155"/>
                </a:lnTo>
                <a:lnTo>
                  <a:pt x="0" y="163"/>
                </a:lnTo>
                <a:lnTo>
                  <a:pt x="0" y="163"/>
                </a:lnTo>
                <a:lnTo>
                  <a:pt x="0" y="166"/>
                </a:lnTo>
                <a:lnTo>
                  <a:pt x="0" y="166"/>
                </a:lnTo>
                <a:lnTo>
                  <a:pt x="1" y="172"/>
                </a:lnTo>
                <a:lnTo>
                  <a:pt x="1" y="172"/>
                </a:lnTo>
                <a:lnTo>
                  <a:pt x="1" y="175"/>
                </a:lnTo>
                <a:lnTo>
                  <a:pt x="1" y="175"/>
                </a:lnTo>
                <a:lnTo>
                  <a:pt x="2" y="185"/>
                </a:lnTo>
                <a:lnTo>
                  <a:pt x="2" y="185"/>
                </a:lnTo>
                <a:lnTo>
                  <a:pt x="2" y="186"/>
                </a:lnTo>
                <a:lnTo>
                  <a:pt x="2" y="186"/>
                </a:lnTo>
                <a:lnTo>
                  <a:pt x="5" y="194"/>
                </a:lnTo>
                <a:lnTo>
                  <a:pt x="5" y="194"/>
                </a:lnTo>
                <a:lnTo>
                  <a:pt x="5" y="195"/>
                </a:lnTo>
                <a:lnTo>
                  <a:pt x="5" y="195"/>
                </a:lnTo>
                <a:lnTo>
                  <a:pt x="8" y="204"/>
                </a:lnTo>
                <a:lnTo>
                  <a:pt x="8" y="204"/>
                </a:lnTo>
                <a:lnTo>
                  <a:pt x="9" y="205"/>
                </a:lnTo>
                <a:lnTo>
                  <a:pt x="9" y="205"/>
                </a:lnTo>
                <a:lnTo>
                  <a:pt x="12" y="214"/>
                </a:lnTo>
                <a:lnTo>
                  <a:pt x="12" y="214"/>
                </a:lnTo>
                <a:lnTo>
                  <a:pt x="13" y="216"/>
                </a:lnTo>
                <a:lnTo>
                  <a:pt x="13" y="216"/>
                </a:lnTo>
                <a:lnTo>
                  <a:pt x="16" y="222"/>
                </a:lnTo>
                <a:lnTo>
                  <a:pt x="16" y="222"/>
                </a:lnTo>
                <a:lnTo>
                  <a:pt x="17" y="224"/>
                </a:lnTo>
                <a:lnTo>
                  <a:pt x="17" y="224"/>
                </a:lnTo>
                <a:lnTo>
                  <a:pt x="27" y="240"/>
                </a:lnTo>
                <a:lnTo>
                  <a:pt x="27" y="240"/>
                </a:lnTo>
                <a:lnTo>
                  <a:pt x="28" y="241"/>
                </a:lnTo>
                <a:lnTo>
                  <a:pt x="28" y="241"/>
                </a:lnTo>
                <a:lnTo>
                  <a:pt x="28" y="241"/>
                </a:lnTo>
                <a:lnTo>
                  <a:pt x="28" y="241"/>
                </a:lnTo>
                <a:lnTo>
                  <a:pt x="32" y="248"/>
                </a:lnTo>
                <a:lnTo>
                  <a:pt x="32" y="248"/>
                </a:lnTo>
                <a:lnTo>
                  <a:pt x="33" y="249"/>
                </a:lnTo>
                <a:lnTo>
                  <a:pt x="33" y="249"/>
                </a:lnTo>
                <a:lnTo>
                  <a:pt x="40" y="256"/>
                </a:lnTo>
                <a:lnTo>
                  <a:pt x="40" y="256"/>
                </a:lnTo>
                <a:lnTo>
                  <a:pt x="40" y="257"/>
                </a:lnTo>
                <a:lnTo>
                  <a:pt x="40" y="257"/>
                </a:lnTo>
                <a:lnTo>
                  <a:pt x="45" y="263"/>
                </a:lnTo>
                <a:lnTo>
                  <a:pt x="45" y="263"/>
                </a:lnTo>
                <a:lnTo>
                  <a:pt x="48" y="264"/>
                </a:lnTo>
                <a:lnTo>
                  <a:pt x="48" y="264"/>
                </a:lnTo>
                <a:lnTo>
                  <a:pt x="54" y="270"/>
                </a:lnTo>
                <a:lnTo>
                  <a:pt x="54" y="270"/>
                </a:lnTo>
                <a:lnTo>
                  <a:pt x="55" y="271"/>
                </a:lnTo>
                <a:lnTo>
                  <a:pt x="55" y="271"/>
                </a:lnTo>
                <a:lnTo>
                  <a:pt x="62" y="276"/>
                </a:lnTo>
                <a:lnTo>
                  <a:pt x="62" y="276"/>
                </a:lnTo>
                <a:lnTo>
                  <a:pt x="63" y="278"/>
                </a:lnTo>
                <a:lnTo>
                  <a:pt x="63" y="278"/>
                </a:lnTo>
                <a:lnTo>
                  <a:pt x="70" y="282"/>
                </a:lnTo>
                <a:lnTo>
                  <a:pt x="70" y="282"/>
                </a:lnTo>
                <a:lnTo>
                  <a:pt x="71" y="283"/>
                </a:lnTo>
                <a:lnTo>
                  <a:pt x="71" y="283"/>
                </a:lnTo>
                <a:lnTo>
                  <a:pt x="72" y="283"/>
                </a:lnTo>
                <a:lnTo>
                  <a:pt x="72" y="283"/>
                </a:lnTo>
                <a:lnTo>
                  <a:pt x="79" y="287"/>
                </a:lnTo>
                <a:lnTo>
                  <a:pt x="79" y="287"/>
                </a:lnTo>
                <a:lnTo>
                  <a:pt x="79" y="287"/>
                </a:lnTo>
                <a:lnTo>
                  <a:pt x="79" y="287"/>
                </a:lnTo>
                <a:lnTo>
                  <a:pt x="97" y="295"/>
                </a:lnTo>
                <a:lnTo>
                  <a:pt x="114" y="302"/>
                </a:lnTo>
                <a:lnTo>
                  <a:pt x="133" y="305"/>
                </a:lnTo>
                <a:lnTo>
                  <a:pt x="152" y="306"/>
                </a:lnTo>
                <a:lnTo>
                  <a:pt x="152" y="306"/>
                </a:lnTo>
                <a:lnTo>
                  <a:pt x="165" y="306"/>
                </a:lnTo>
                <a:lnTo>
                  <a:pt x="165" y="306"/>
                </a:lnTo>
                <a:lnTo>
                  <a:pt x="179" y="303"/>
                </a:lnTo>
                <a:lnTo>
                  <a:pt x="191" y="301"/>
                </a:lnTo>
                <a:lnTo>
                  <a:pt x="203" y="298"/>
                </a:lnTo>
                <a:lnTo>
                  <a:pt x="215" y="292"/>
                </a:lnTo>
                <a:lnTo>
                  <a:pt x="225" y="302"/>
                </a:lnTo>
                <a:lnTo>
                  <a:pt x="295" y="372"/>
                </a:lnTo>
                <a:lnTo>
                  <a:pt x="295" y="372"/>
                </a:lnTo>
                <a:lnTo>
                  <a:pt x="303" y="380"/>
                </a:lnTo>
                <a:lnTo>
                  <a:pt x="312" y="384"/>
                </a:lnTo>
                <a:lnTo>
                  <a:pt x="323" y="388"/>
                </a:lnTo>
                <a:lnTo>
                  <a:pt x="333" y="388"/>
                </a:lnTo>
                <a:lnTo>
                  <a:pt x="333" y="388"/>
                </a:lnTo>
                <a:lnTo>
                  <a:pt x="343" y="388"/>
                </a:lnTo>
                <a:lnTo>
                  <a:pt x="354" y="384"/>
                </a:lnTo>
                <a:lnTo>
                  <a:pt x="364" y="380"/>
                </a:lnTo>
                <a:lnTo>
                  <a:pt x="372" y="372"/>
                </a:lnTo>
                <a:lnTo>
                  <a:pt x="372" y="372"/>
                </a:lnTo>
                <a:lnTo>
                  <a:pt x="378" y="364"/>
                </a:lnTo>
                <a:lnTo>
                  <a:pt x="384" y="355"/>
                </a:lnTo>
                <a:lnTo>
                  <a:pt x="387" y="344"/>
                </a:lnTo>
                <a:lnTo>
                  <a:pt x="388" y="334"/>
                </a:lnTo>
                <a:lnTo>
                  <a:pt x="388" y="334"/>
                </a:lnTo>
                <a:lnTo>
                  <a:pt x="387" y="324"/>
                </a:lnTo>
                <a:lnTo>
                  <a:pt x="384" y="313"/>
                </a:lnTo>
                <a:lnTo>
                  <a:pt x="378" y="303"/>
                </a:lnTo>
                <a:lnTo>
                  <a:pt x="372" y="295"/>
                </a:lnTo>
                <a:lnTo>
                  <a:pt x="372" y="295"/>
                </a:lnTo>
                <a:close/>
                <a:moveTo>
                  <a:pt x="252" y="163"/>
                </a:moveTo>
                <a:lnTo>
                  <a:pt x="252" y="163"/>
                </a:lnTo>
                <a:lnTo>
                  <a:pt x="252" y="163"/>
                </a:lnTo>
                <a:lnTo>
                  <a:pt x="252" y="163"/>
                </a:lnTo>
                <a:lnTo>
                  <a:pt x="250" y="172"/>
                </a:lnTo>
                <a:lnTo>
                  <a:pt x="250" y="172"/>
                </a:lnTo>
                <a:lnTo>
                  <a:pt x="250" y="174"/>
                </a:lnTo>
                <a:lnTo>
                  <a:pt x="250" y="174"/>
                </a:lnTo>
                <a:lnTo>
                  <a:pt x="248" y="182"/>
                </a:lnTo>
                <a:lnTo>
                  <a:pt x="248" y="182"/>
                </a:lnTo>
                <a:lnTo>
                  <a:pt x="248" y="183"/>
                </a:lnTo>
                <a:lnTo>
                  <a:pt x="248" y="183"/>
                </a:lnTo>
                <a:lnTo>
                  <a:pt x="245" y="191"/>
                </a:lnTo>
                <a:lnTo>
                  <a:pt x="245" y="191"/>
                </a:lnTo>
                <a:lnTo>
                  <a:pt x="244" y="193"/>
                </a:lnTo>
                <a:lnTo>
                  <a:pt x="244" y="193"/>
                </a:lnTo>
                <a:lnTo>
                  <a:pt x="241" y="199"/>
                </a:lnTo>
                <a:lnTo>
                  <a:pt x="241" y="199"/>
                </a:lnTo>
                <a:lnTo>
                  <a:pt x="240" y="201"/>
                </a:lnTo>
                <a:lnTo>
                  <a:pt x="240" y="201"/>
                </a:lnTo>
                <a:lnTo>
                  <a:pt x="236" y="208"/>
                </a:lnTo>
                <a:lnTo>
                  <a:pt x="236" y="208"/>
                </a:lnTo>
                <a:lnTo>
                  <a:pt x="234" y="209"/>
                </a:lnTo>
                <a:lnTo>
                  <a:pt x="234" y="209"/>
                </a:lnTo>
                <a:lnTo>
                  <a:pt x="230" y="216"/>
                </a:lnTo>
                <a:lnTo>
                  <a:pt x="230" y="216"/>
                </a:lnTo>
                <a:lnTo>
                  <a:pt x="229" y="217"/>
                </a:lnTo>
                <a:lnTo>
                  <a:pt x="229" y="217"/>
                </a:lnTo>
                <a:lnTo>
                  <a:pt x="225" y="222"/>
                </a:lnTo>
                <a:lnTo>
                  <a:pt x="225" y="222"/>
                </a:lnTo>
                <a:lnTo>
                  <a:pt x="223" y="224"/>
                </a:lnTo>
                <a:lnTo>
                  <a:pt x="223" y="224"/>
                </a:lnTo>
                <a:lnTo>
                  <a:pt x="222" y="224"/>
                </a:lnTo>
                <a:lnTo>
                  <a:pt x="222" y="224"/>
                </a:lnTo>
                <a:lnTo>
                  <a:pt x="210" y="235"/>
                </a:lnTo>
                <a:lnTo>
                  <a:pt x="196" y="243"/>
                </a:lnTo>
                <a:lnTo>
                  <a:pt x="182" y="248"/>
                </a:lnTo>
                <a:lnTo>
                  <a:pt x="165" y="252"/>
                </a:lnTo>
                <a:lnTo>
                  <a:pt x="165" y="252"/>
                </a:lnTo>
                <a:lnTo>
                  <a:pt x="165" y="252"/>
                </a:lnTo>
                <a:lnTo>
                  <a:pt x="165" y="252"/>
                </a:lnTo>
                <a:lnTo>
                  <a:pt x="161" y="252"/>
                </a:lnTo>
                <a:lnTo>
                  <a:pt x="161" y="252"/>
                </a:lnTo>
                <a:lnTo>
                  <a:pt x="152" y="252"/>
                </a:lnTo>
                <a:lnTo>
                  <a:pt x="152" y="252"/>
                </a:lnTo>
                <a:lnTo>
                  <a:pt x="152" y="252"/>
                </a:lnTo>
                <a:lnTo>
                  <a:pt x="152" y="252"/>
                </a:lnTo>
                <a:lnTo>
                  <a:pt x="143" y="252"/>
                </a:lnTo>
                <a:lnTo>
                  <a:pt x="132" y="251"/>
                </a:lnTo>
                <a:lnTo>
                  <a:pt x="122" y="248"/>
                </a:lnTo>
                <a:lnTo>
                  <a:pt x="114" y="245"/>
                </a:lnTo>
                <a:lnTo>
                  <a:pt x="114" y="245"/>
                </a:lnTo>
                <a:lnTo>
                  <a:pt x="114" y="245"/>
                </a:lnTo>
                <a:lnTo>
                  <a:pt x="114" y="245"/>
                </a:lnTo>
                <a:lnTo>
                  <a:pt x="99" y="237"/>
                </a:lnTo>
                <a:lnTo>
                  <a:pt x="87" y="228"/>
                </a:lnTo>
                <a:lnTo>
                  <a:pt x="76" y="217"/>
                </a:lnTo>
                <a:lnTo>
                  <a:pt x="67" y="205"/>
                </a:lnTo>
                <a:lnTo>
                  <a:pt x="67" y="205"/>
                </a:lnTo>
                <a:lnTo>
                  <a:pt x="62" y="193"/>
                </a:lnTo>
                <a:lnTo>
                  <a:pt x="56" y="181"/>
                </a:lnTo>
                <a:lnTo>
                  <a:pt x="54" y="168"/>
                </a:lnTo>
                <a:lnTo>
                  <a:pt x="52" y="155"/>
                </a:lnTo>
                <a:lnTo>
                  <a:pt x="52" y="155"/>
                </a:lnTo>
                <a:lnTo>
                  <a:pt x="52" y="154"/>
                </a:lnTo>
                <a:lnTo>
                  <a:pt x="52" y="154"/>
                </a:lnTo>
                <a:lnTo>
                  <a:pt x="55" y="136"/>
                </a:lnTo>
                <a:lnTo>
                  <a:pt x="59" y="120"/>
                </a:lnTo>
                <a:lnTo>
                  <a:pt x="66" y="104"/>
                </a:lnTo>
                <a:lnTo>
                  <a:pt x="75" y="90"/>
                </a:lnTo>
                <a:lnTo>
                  <a:pt x="75" y="90"/>
                </a:lnTo>
                <a:lnTo>
                  <a:pt x="83" y="82"/>
                </a:lnTo>
                <a:lnTo>
                  <a:pt x="93" y="74"/>
                </a:lnTo>
                <a:lnTo>
                  <a:pt x="102" y="67"/>
                </a:lnTo>
                <a:lnTo>
                  <a:pt x="114" y="61"/>
                </a:lnTo>
                <a:lnTo>
                  <a:pt x="114" y="61"/>
                </a:lnTo>
                <a:lnTo>
                  <a:pt x="122" y="58"/>
                </a:lnTo>
                <a:lnTo>
                  <a:pt x="132" y="55"/>
                </a:lnTo>
                <a:lnTo>
                  <a:pt x="143" y="54"/>
                </a:lnTo>
                <a:lnTo>
                  <a:pt x="152" y="54"/>
                </a:lnTo>
                <a:lnTo>
                  <a:pt x="152" y="54"/>
                </a:lnTo>
                <a:lnTo>
                  <a:pt x="161" y="54"/>
                </a:lnTo>
                <a:lnTo>
                  <a:pt x="171" y="55"/>
                </a:lnTo>
                <a:lnTo>
                  <a:pt x="180" y="58"/>
                </a:lnTo>
                <a:lnTo>
                  <a:pt x="188" y="61"/>
                </a:lnTo>
                <a:lnTo>
                  <a:pt x="198" y="65"/>
                </a:lnTo>
                <a:lnTo>
                  <a:pt x="205" y="69"/>
                </a:lnTo>
                <a:lnTo>
                  <a:pt x="219" y="79"/>
                </a:lnTo>
                <a:lnTo>
                  <a:pt x="232" y="93"/>
                </a:lnTo>
                <a:lnTo>
                  <a:pt x="237" y="100"/>
                </a:lnTo>
                <a:lnTo>
                  <a:pt x="241" y="108"/>
                </a:lnTo>
                <a:lnTo>
                  <a:pt x="245" y="116"/>
                </a:lnTo>
                <a:lnTo>
                  <a:pt x="248" y="124"/>
                </a:lnTo>
                <a:lnTo>
                  <a:pt x="250" y="133"/>
                </a:lnTo>
                <a:lnTo>
                  <a:pt x="252" y="143"/>
                </a:lnTo>
                <a:lnTo>
                  <a:pt x="252" y="143"/>
                </a:lnTo>
                <a:lnTo>
                  <a:pt x="252" y="154"/>
                </a:lnTo>
                <a:lnTo>
                  <a:pt x="252" y="154"/>
                </a:lnTo>
                <a:lnTo>
                  <a:pt x="252" y="163"/>
                </a:lnTo>
                <a:lnTo>
                  <a:pt x="252" y="16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601" name="Google Shape;16601;p113"/>
          <p:cNvSpPr/>
          <p:nvPr/>
        </p:nvSpPr>
        <p:spPr>
          <a:xfrm>
            <a:off x="4761519" y="4385336"/>
            <a:ext cx="0" cy="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lnTo>
                  <a:pt x="0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602" name="Google Shape;16602;p113"/>
          <p:cNvGrpSpPr/>
          <p:nvPr/>
        </p:nvGrpSpPr>
        <p:grpSpPr>
          <a:xfrm>
            <a:off x="10548938" y="2540915"/>
            <a:ext cx="582269" cy="582269"/>
            <a:chOff x="10548938" y="2540915"/>
            <a:chExt cx="582269" cy="582269"/>
          </a:xfrm>
        </p:grpSpPr>
        <p:sp>
          <p:nvSpPr>
            <p:cNvPr id="16603" name="Google Shape;16603;p113"/>
            <p:cNvSpPr/>
            <p:nvPr/>
          </p:nvSpPr>
          <p:spPr>
            <a:xfrm>
              <a:off x="10737829" y="2887503"/>
              <a:ext cx="207953" cy="48522"/>
            </a:xfrm>
            <a:custGeom>
              <a:avLst/>
              <a:gdLst/>
              <a:ahLst/>
              <a:cxnLst/>
              <a:rect l="l" t="t" r="r" b="b"/>
              <a:pathLst>
                <a:path w="241" h="55" extrusionOk="0">
                  <a:moveTo>
                    <a:pt x="241" y="19"/>
                  </a:moveTo>
                  <a:lnTo>
                    <a:pt x="241" y="19"/>
                  </a:lnTo>
                  <a:lnTo>
                    <a:pt x="239" y="12"/>
                  </a:lnTo>
                  <a:lnTo>
                    <a:pt x="235" y="6"/>
                  </a:lnTo>
                  <a:lnTo>
                    <a:pt x="229" y="1"/>
                  </a:lnTo>
                  <a:lnTo>
                    <a:pt x="221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5" y="6"/>
                  </a:lnTo>
                  <a:lnTo>
                    <a:pt x="1" y="12"/>
                  </a:lnTo>
                  <a:lnTo>
                    <a:pt x="0" y="19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1" y="43"/>
                  </a:lnTo>
                  <a:lnTo>
                    <a:pt x="5" y="49"/>
                  </a:lnTo>
                  <a:lnTo>
                    <a:pt x="12" y="54"/>
                  </a:lnTo>
                  <a:lnTo>
                    <a:pt x="19" y="55"/>
                  </a:lnTo>
                  <a:lnTo>
                    <a:pt x="221" y="55"/>
                  </a:lnTo>
                  <a:lnTo>
                    <a:pt x="221" y="55"/>
                  </a:lnTo>
                  <a:lnTo>
                    <a:pt x="229" y="54"/>
                  </a:lnTo>
                  <a:lnTo>
                    <a:pt x="235" y="49"/>
                  </a:lnTo>
                  <a:lnTo>
                    <a:pt x="239" y="43"/>
                  </a:lnTo>
                  <a:lnTo>
                    <a:pt x="241" y="35"/>
                  </a:lnTo>
                  <a:lnTo>
                    <a:pt x="241" y="19"/>
                  </a:lnTo>
                  <a:close/>
                  <a:moveTo>
                    <a:pt x="213" y="38"/>
                  </a:moveTo>
                  <a:lnTo>
                    <a:pt x="119" y="38"/>
                  </a:lnTo>
                  <a:lnTo>
                    <a:pt x="119" y="38"/>
                  </a:lnTo>
                  <a:lnTo>
                    <a:pt x="115" y="37"/>
                  </a:lnTo>
                  <a:lnTo>
                    <a:pt x="111" y="35"/>
                  </a:lnTo>
                  <a:lnTo>
                    <a:pt x="109" y="31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9" y="23"/>
                  </a:lnTo>
                  <a:lnTo>
                    <a:pt x="111" y="20"/>
                  </a:lnTo>
                  <a:lnTo>
                    <a:pt x="115" y="18"/>
                  </a:lnTo>
                  <a:lnTo>
                    <a:pt x="119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7" y="18"/>
                  </a:lnTo>
                  <a:lnTo>
                    <a:pt x="220" y="20"/>
                  </a:lnTo>
                  <a:lnTo>
                    <a:pt x="223" y="23"/>
                  </a:lnTo>
                  <a:lnTo>
                    <a:pt x="223" y="27"/>
                  </a:lnTo>
                  <a:lnTo>
                    <a:pt x="223" y="27"/>
                  </a:lnTo>
                  <a:lnTo>
                    <a:pt x="223" y="31"/>
                  </a:lnTo>
                  <a:lnTo>
                    <a:pt x="220" y="35"/>
                  </a:lnTo>
                  <a:lnTo>
                    <a:pt x="217" y="37"/>
                  </a:lnTo>
                  <a:lnTo>
                    <a:pt x="213" y="38"/>
                  </a:lnTo>
                  <a:lnTo>
                    <a:pt x="213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4" name="Google Shape;16604;p113"/>
            <p:cNvSpPr/>
            <p:nvPr/>
          </p:nvSpPr>
          <p:spPr>
            <a:xfrm>
              <a:off x="10737829" y="2726340"/>
              <a:ext cx="207953" cy="147300"/>
            </a:xfrm>
            <a:custGeom>
              <a:avLst/>
              <a:gdLst/>
              <a:ahLst/>
              <a:cxnLst/>
              <a:rect l="l" t="t" r="r" b="b"/>
              <a:pathLst>
                <a:path w="240" h="170" extrusionOk="0">
                  <a:moveTo>
                    <a:pt x="30" y="170"/>
                  </a:moveTo>
                  <a:lnTo>
                    <a:pt x="210" y="170"/>
                  </a:lnTo>
                  <a:lnTo>
                    <a:pt x="210" y="170"/>
                  </a:lnTo>
                  <a:lnTo>
                    <a:pt x="217" y="170"/>
                  </a:lnTo>
                  <a:lnTo>
                    <a:pt x="223" y="167"/>
                  </a:lnTo>
                  <a:lnTo>
                    <a:pt x="228" y="165"/>
                  </a:lnTo>
                  <a:lnTo>
                    <a:pt x="232" y="162"/>
                  </a:lnTo>
                  <a:lnTo>
                    <a:pt x="235" y="156"/>
                  </a:lnTo>
                  <a:lnTo>
                    <a:pt x="237" y="152"/>
                  </a:lnTo>
                  <a:lnTo>
                    <a:pt x="240" y="147"/>
                  </a:lnTo>
                  <a:lnTo>
                    <a:pt x="240" y="140"/>
                  </a:lnTo>
                  <a:lnTo>
                    <a:pt x="240" y="30"/>
                  </a:lnTo>
                  <a:lnTo>
                    <a:pt x="240" y="30"/>
                  </a:lnTo>
                  <a:lnTo>
                    <a:pt x="240" y="23"/>
                  </a:lnTo>
                  <a:lnTo>
                    <a:pt x="237" y="18"/>
                  </a:lnTo>
                  <a:lnTo>
                    <a:pt x="235" y="14"/>
                  </a:lnTo>
                  <a:lnTo>
                    <a:pt x="232" y="8"/>
                  </a:lnTo>
                  <a:lnTo>
                    <a:pt x="228" y="5"/>
                  </a:lnTo>
                  <a:lnTo>
                    <a:pt x="223" y="3"/>
                  </a:lnTo>
                  <a:lnTo>
                    <a:pt x="217" y="0"/>
                  </a:lnTo>
                  <a:lnTo>
                    <a:pt x="21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3"/>
                  </a:lnTo>
                  <a:lnTo>
                    <a:pt x="14" y="5"/>
                  </a:lnTo>
                  <a:lnTo>
                    <a:pt x="8" y="8"/>
                  </a:lnTo>
                  <a:lnTo>
                    <a:pt x="5" y="14"/>
                  </a:lnTo>
                  <a:lnTo>
                    <a:pt x="3" y="18"/>
                  </a:lnTo>
                  <a:lnTo>
                    <a:pt x="0" y="23"/>
                  </a:lnTo>
                  <a:lnTo>
                    <a:pt x="0" y="30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7"/>
                  </a:lnTo>
                  <a:lnTo>
                    <a:pt x="3" y="152"/>
                  </a:lnTo>
                  <a:lnTo>
                    <a:pt x="5" y="156"/>
                  </a:lnTo>
                  <a:lnTo>
                    <a:pt x="8" y="162"/>
                  </a:lnTo>
                  <a:lnTo>
                    <a:pt x="14" y="165"/>
                  </a:lnTo>
                  <a:lnTo>
                    <a:pt x="18" y="167"/>
                  </a:lnTo>
                  <a:lnTo>
                    <a:pt x="24" y="170"/>
                  </a:lnTo>
                  <a:lnTo>
                    <a:pt x="30" y="170"/>
                  </a:lnTo>
                  <a:lnTo>
                    <a:pt x="30" y="170"/>
                  </a:lnTo>
                  <a:close/>
                  <a:moveTo>
                    <a:pt x="20" y="30"/>
                  </a:moveTo>
                  <a:lnTo>
                    <a:pt x="20" y="30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6" y="22"/>
                  </a:lnTo>
                  <a:lnTo>
                    <a:pt x="30" y="20"/>
                  </a:lnTo>
                  <a:lnTo>
                    <a:pt x="210" y="20"/>
                  </a:lnTo>
                  <a:lnTo>
                    <a:pt x="210" y="20"/>
                  </a:lnTo>
                  <a:lnTo>
                    <a:pt x="214" y="22"/>
                  </a:lnTo>
                  <a:lnTo>
                    <a:pt x="217" y="23"/>
                  </a:lnTo>
                  <a:lnTo>
                    <a:pt x="219" y="26"/>
                  </a:lnTo>
                  <a:lnTo>
                    <a:pt x="220" y="3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19" y="144"/>
                  </a:lnTo>
                  <a:lnTo>
                    <a:pt x="217" y="147"/>
                  </a:lnTo>
                  <a:lnTo>
                    <a:pt x="214" y="148"/>
                  </a:lnTo>
                  <a:lnTo>
                    <a:pt x="210" y="150"/>
                  </a:lnTo>
                  <a:lnTo>
                    <a:pt x="30" y="150"/>
                  </a:lnTo>
                  <a:lnTo>
                    <a:pt x="30" y="150"/>
                  </a:lnTo>
                  <a:lnTo>
                    <a:pt x="26" y="148"/>
                  </a:lnTo>
                  <a:lnTo>
                    <a:pt x="23" y="147"/>
                  </a:lnTo>
                  <a:lnTo>
                    <a:pt x="22" y="144"/>
                  </a:lnTo>
                  <a:lnTo>
                    <a:pt x="20" y="140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5" name="Google Shape;16605;p113"/>
            <p:cNvSpPr/>
            <p:nvPr/>
          </p:nvSpPr>
          <p:spPr>
            <a:xfrm>
              <a:off x="10621721" y="2611966"/>
              <a:ext cx="112642" cy="116108"/>
            </a:xfrm>
            <a:custGeom>
              <a:avLst/>
              <a:gdLst/>
              <a:ahLst/>
              <a:cxnLst/>
              <a:rect l="l" t="t" r="r" b="b"/>
              <a:pathLst>
                <a:path w="130" h="135" extrusionOk="0">
                  <a:moveTo>
                    <a:pt x="79" y="100"/>
                  </a:moveTo>
                  <a:lnTo>
                    <a:pt x="116" y="135"/>
                  </a:lnTo>
                  <a:lnTo>
                    <a:pt x="116" y="135"/>
                  </a:lnTo>
                  <a:lnTo>
                    <a:pt x="118" y="129"/>
                  </a:lnTo>
                  <a:lnTo>
                    <a:pt x="121" y="124"/>
                  </a:lnTo>
                  <a:lnTo>
                    <a:pt x="125" y="120"/>
                  </a:lnTo>
                  <a:lnTo>
                    <a:pt x="130" y="117"/>
                  </a:lnTo>
                  <a:lnTo>
                    <a:pt x="97" y="84"/>
                  </a:lnTo>
                  <a:lnTo>
                    <a:pt x="97" y="84"/>
                  </a:lnTo>
                  <a:lnTo>
                    <a:pt x="101" y="75"/>
                  </a:lnTo>
                  <a:lnTo>
                    <a:pt x="103" y="66"/>
                  </a:lnTo>
                  <a:lnTo>
                    <a:pt x="105" y="58"/>
                  </a:lnTo>
                  <a:lnTo>
                    <a:pt x="105" y="48"/>
                  </a:lnTo>
                  <a:lnTo>
                    <a:pt x="103" y="39"/>
                  </a:lnTo>
                  <a:lnTo>
                    <a:pt x="101" y="31"/>
                  </a:lnTo>
                  <a:lnTo>
                    <a:pt x="97" y="23"/>
                  </a:lnTo>
                  <a:lnTo>
                    <a:pt x="90" y="16"/>
                  </a:lnTo>
                  <a:lnTo>
                    <a:pt x="90" y="16"/>
                  </a:lnTo>
                  <a:lnTo>
                    <a:pt x="82" y="9"/>
                  </a:lnTo>
                  <a:lnTo>
                    <a:pt x="72" y="4"/>
                  </a:lnTo>
                  <a:lnTo>
                    <a:pt x="63" y="1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2" y="4"/>
                  </a:lnTo>
                  <a:lnTo>
                    <a:pt x="24" y="9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1" y="43"/>
                  </a:lnTo>
                  <a:lnTo>
                    <a:pt x="0" y="54"/>
                  </a:lnTo>
                  <a:lnTo>
                    <a:pt x="1" y="63"/>
                  </a:lnTo>
                  <a:lnTo>
                    <a:pt x="4" y="74"/>
                  </a:lnTo>
                  <a:lnTo>
                    <a:pt x="8" y="82"/>
                  </a:lnTo>
                  <a:lnTo>
                    <a:pt x="14" y="92"/>
                  </a:lnTo>
                  <a:lnTo>
                    <a:pt x="14" y="92"/>
                  </a:lnTo>
                  <a:lnTo>
                    <a:pt x="23" y="97"/>
                  </a:lnTo>
                  <a:lnTo>
                    <a:pt x="29" y="101"/>
                  </a:lnTo>
                  <a:lnTo>
                    <a:pt x="37" y="105"/>
                  </a:lnTo>
                  <a:lnTo>
                    <a:pt x="47" y="106"/>
                  </a:lnTo>
                  <a:lnTo>
                    <a:pt x="55" y="106"/>
                  </a:lnTo>
                  <a:lnTo>
                    <a:pt x="63" y="105"/>
                  </a:lnTo>
                  <a:lnTo>
                    <a:pt x="71" y="102"/>
                  </a:lnTo>
                  <a:lnTo>
                    <a:pt x="79" y="100"/>
                  </a:lnTo>
                  <a:lnTo>
                    <a:pt x="79" y="10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6" name="Google Shape;16606;p113"/>
            <p:cNvSpPr/>
            <p:nvPr/>
          </p:nvSpPr>
          <p:spPr>
            <a:xfrm>
              <a:off x="10795016" y="2540915"/>
              <a:ext cx="91846" cy="169828"/>
            </a:xfrm>
            <a:custGeom>
              <a:avLst/>
              <a:gdLst/>
              <a:ahLst/>
              <a:cxnLst/>
              <a:rect l="l" t="t" r="r" b="b"/>
              <a:pathLst>
                <a:path w="107" h="197" extrusionOk="0">
                  <a:moveTo>
                    <a:pt x="42" y="105"/>
                  </a:moveTo>
                  <a:lnTo>
                    <a:pt x="42" y="197"/>
                  </a:lnTo>
                  <a:lnTo>
                    <a:pt x="66" y="197"/>
                  </a:lnTo>
                  <a:lnTo>
                    <a:pt x="66" y="105"/>
                  </a:lnTo>
                  <a:lnTo>
                    <a:pt x="66" y="105"/>
                  </a:lnTo>
                  <a:lnTo>
                    <a:pt x="74" y="101"/>
                  </a:lnTo>
                  <a:lnTo>
                    <a:pt x="82" y="97"/>
                  </a:lnTo>
                  <a:lnTo>
                    <a:pt x="89" y="91"/>
                  </a:lnTo>
                  <a:lnTo>
                    <a:pt x="95" y="86"/>
                  </a:lnTo>
                  <a:lnTo>
                    <a:pt x="100" y="78"/>
                  </a:lnTo>
                  <a:lnTo>
                    <a:pt x="103" y="71"/>
                  </a:lnTo>
                  <a:lnTo>
                    <a:pt x="105" y="62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105" y="41"/>
                  </a:lnTo>
                  <a:lnTo>
                    <a:pt x="103" y="32"/>
                  </a:lnTo>
                  <a:lnTo>
                    <a:pt x="97" y="23"/>
                  </a:lnTo>
                  <a:lnTo>
                    <a:pt x="91" y="16"/>
                  </a:lnTo>
                  <a:lnTo>
                    <a:pt x="82" y="9"/>
                  </a:lnTo>
                  <a:lnTo>
                    <a:pt x="74" y="4"/>
                  </a:lnTo>
                  <a:lnTo>
                    <a:pt x="64" y="1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42" y="1"/>
                  </a:lnTo>
                  <a:lnTo>
                    <a:pt x="33" y="4"/>
                  </a:lnTo>
                  <a:lnTo>
                    <a:pt x="23" y="9"/>
                  </a:lnTo>
                  <a:lnTo>
                    <a:pt x="15" y="16"/>
                  </a:lnTo>
                  <a:lnTo>
                    <a:pt x="10" y="23"/>
                  </a:lnTo>
                  <a:lnTo>
                    <a:pt x="4" y="32"/>
                  </a:lnTo>
                  <a:lnTo>
                    <a:pt x="2" y="41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62"/>
                  </a:lnTo>
                  <a:lnTo>
                    <a:pt x="3" y="71"/>
                  </a:lnTo>
                  <a:lnTo>
                    <a:pt x="7" y="79"/>
                  </a:lnTo>
                  <a:lnTo>
                    <a:pt x="12" y="87"/>
                  </a:lnTo>
                  <a:lnTo>
                    <a:pt x="19" y="93"/>
                  </a:lnTo>
                  <a:lnTo>
                    <a:pt x="26" y="98"/>
                  </a:lnTo>
                  <a:lnTo>
                    <a:pt x="34" y="102"/>
                  </a:lnTo>
                  <a:lnTo>
                    <a:pt x="42" y="105"/>
                  </a:lnTo>
                  <a:lnTo>
                    <a:pt x="42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7" name="Google Shape;16607;p113"/>
            <p:cNvSpPr/>
            <p:nvPr/>
          </p:nvSpPr>
          <p:spPr>
            <a:xfrm>
              <a:off x="10548938" y="2785260"/>
              <a:ext cx="171562" cy="91846"/>
            </a:xfrm>
            <a:custGeom>
              <a:avLst/>
              <a:gdLst/>
              <a:ahLst/>
              <a:cxnLst/>
              <a:rect l="l" t="t" r="r" b="b"/>
              <a:pathLst>
                <a:path w="198" h="107" extrusionOk="0">
                  <a:moveTo>
                    <a:pt x="105" y="67"/>
                  </a:moveTo>
                  <a:lnTo>
                    <a:pt x="198" y="67"/>
                  </a:lnTo>
                  <a:lnTo>
                    <a:pt x="198" y="44"/>
                  </a:lnTo>
                  <a:lnTo>
                    <a:pt x="105" y="44"/>
                  </a:lnTo>
                  <a:lnTo>
                    <a:pt x="105" y="44"/>
                  </a:lnTo>
                  <a:lnTo>
                    <a:pt x="104" y="34"/>
                  </a:lnTo>
                  <a:lnTo>
                    <a:pt x="100" y="26"/>
                  </a:lnTo>
                  <a:lnTo>
                    <a:pt x="94" y="19"/>
                  </a:lnTo>
                  <a:lnTo>
                    <a:pt x="88" y="13"/>
                  </a:lnTo>
                  <a:lnTo>
                    <a:pt x="81" y="9"/>
                  </a:lnTo>
                  <a:lnTo>
                    <a:pt x="71" y="5"/>
                  </a:lnTo>
                  <a:lnTo>
                    <a:pt x="63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3" y="2"/>
                  </a:lnTo>
                  <a:lnTo>
                    <a:pt x="34" y="5"/>
                  </a:lnTo>
                  <a:lnTo>
                    <a:pt x="24" y="10"/>
                  </a:lnTo>
                  <a:lnTo>
                    <a:pt x="16" y="17"/>
                  </a:lnTo>
                  <a:lnTo>
                    <a:pt x="9" y="25"/>
                  </a:lnTo>
                  <a:lnTo>
                    <a:pt x="5" y="33"/>
                  </a:lnTo>
                  <a:lnTo>
                    <a:pt x="1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" y="65"/>
                  </a:lnTo>
                  <a:lnTo>
                    <a:pt x="5" y="75"/>
                  </a:lnTo>
                  <a:lnTo>
                    <a:pt x="9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3"/>
                  </a:lnTo>
                  <a:lnTo>
                    <a:pt x="43" y="106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63" y="107"/>
                  </a:lnTo>
                  <a:lnTo>
                    <a:pt x="71" y="104"/>
                  </a:lnTo>
                  <a:lnTo>
                    <a:pt x="80" y="100"/>
                  </a:lnTo>
                  <a:lnTo>
                    <a:pt x="86" y="96"/>
                  </a:lnTo>
                  <a:lnTo>
                    <a:pt x="93" y="89"/>
                  </a:lnTo>
                  <a:lnTo>
                    <a:pt x="98" y="83"/>
                  </a:lnTo>
                  <a:lnTo>
                    <a:pt x="102" y="76"/>
                  </a:lnTo>
                  <a:lnTo>
                    <a:pt x="105" y="67"/>
                  </a:lnTo>
                  <a:lnTo>
                    <a:pt x="105" y="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8" name="Google Shape;16608;p113"/>
            <p:cNvSpPr/>
            <p:nvPr/>
          </p:nvSpPr>
          <p:spPr>
            <a:xfrm>
              <a:off x="10945782" y="2611966"/>
              <a:ext cx="114374" cy="116108"/>
            </a:xfrm>
            <a:custGeom>
              <a:avLst/>
              <a:gdLst/>
              <a:ahLst/>
              <a:cxnLst/>
              <a:rect l="l" t="t" r="r" b="b"/>
              <a:pathLst>
                <a:path w="132" h="135" extrusionOk="0">
                  <a:moveTo>
                    <a:pt x="16" y="135"/>
                  </a:moveTo>
                  <a:lnTo>
                    <a:pt x="51" y="100"/>
                  </a:lnTo>
                  <a:lnTo>
                    <a:pt x="51" y="100"/>
                  </a:lnTo>
                  <a:lnTo>
                    <a:pt x="59" y="102"/>
                  </a:lnTo>
                  <a:lnTo>
                    <a:pt x="68" y="105"/>
                  </a:lnTo>
                  <a:lnTo>
                    <a:pt x="77" y="106"/>
                  </a:lnTo>
                  <a:lnTo>
                    <a:pt x="85" y="106"/>
                  </a:lnTo>
                  <a:lnTo>
                    <a:pt x="93" y="105"/>
                  </a:lnTo>
                  <a:lnTo>
                    <a:pt x="101" y="101"/>
                  </a:lnTo>
                  <a:lnTo>
                    <a:pt x="109" y="97"/>
                  </a:lnTo>
                  <a:lnTo>
                    <a:pt x="116" y="92"/>
                  </a:lnTo>
                  <a:lnTo>
                    <a:pt x="116" y="92"/>
                  </a:lnTo>
                  <a:lnTo>
                    <a:pt x="123" y="82"/>
                  </a:lnTo>
                  <a:lnTo>
                    <a:pt x="128" y="74"/>
                  </a:lnTo>
                  <a:lnTo>
                    <a:pt x="131" y="63"/>
                  </a:lnTo>
                  <a:lnTo>
                    <a:pt x="132" y="54"/>
                  </a:lnTo>
                  <a:lnTo>
                    <a:pt x="131" y="43"/>
                  </a:lnTo>
                  <a:lnTo>
                    <a:pt x="128" y="34"/>
                  </a:lnTo>
                  <a:lnTo>
                    <a:pt x="123" y="24"/>
                  </a:lnTo>
                  <a:lnTo>
                    <a:pt x="116" y="16"/>
                  </a:lnTo>
                  <a:lnTo>
                    <a:pt x="116" y="16"/>
                  </a:lnTo>
                  <a:lnTo>
                    <a:pt x="108" y="9"/>
                  </a:lnTo>
                  <a:lnTo>
                    <a:pt x="99" y="4"/>
                  </a:lnTo>
                  <a:lnTo>
                    <a:pt x="89" y="1"/>
                  </a:lnTo>
                  <a:lnTo>
                    <a:pt x="78" y="0"/>
                  </a:lnTo>
                  <a:lnTo>
                    <a:pt x="69" y="1"/>
                  </a:lnTo>
                  <a:lnTo>
                    <a:pt x="58" y="4"/>
                  </a:lnTo>
                  <a:lnTo>
                    <a:pt x="50" y="9"/>
                  </a:lnTo>
                  <a:lnTo>
                    <a:pt x="41" y="16"/>
                  </a:lnTo>
                  <a:lnTo>
                    <a:pt x="41" y="16"/>
                  </a:lnTo>
                  <a:lnTo>
                    <a:pt x="35" y="23"/>
                  </a:lnTo>
                  <a:lnTo>
                    <a:pt x="31" y="31"/>
                  </a:lnTo>
                  <a:lnTo>
                    <a:pt x="27" y="39"/>
                  </a:lnTo>
                  <a:lnTo>
                    <a:pt x="26" y="48"/>
                  </a:lnTo>
                  <a:lnTo>
                    <a:pt x="26" y="58"/>
                  </a:lnTo>
                  <a:lnTo>
                    <a:pt x="27" y="66"/>
                  </a:lnTo>
                  <a:lnTo>
                    <a:pt x="30" y="75"/>
                  </a:lnTo>
                  <a:lnTo>
                    <a:pt x="35" y="84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6" y="120"/>
                  </a:lnTo>
                  <a:lnTo>
                    <a:pt x="10" y="124"/>
                  </a:lnTo>
                  <a:lnTo>
                    <a:pt x="14" y="129"/>
                  </a:lnTo>
                  <a:lnTo>
                    <a:pt x="16" y="135"/>
                  </a:lnTo>
                  <a:lnTo>
                    <a:pt x="16" y="1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09" name="Google Shape;16609;p113"/>
            <p:cNvSpPr/>
            <p:nvPr/>
          </p:nvSpPr>
          <p:spPr>
            <a:xfrm>
              <a:off x="10621721" y="2936025"/>
              <a:ext cx="116108" cy="114374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117" y="0"/>
                  </a:moveTo>
                  <a:lnTo>
                    <a:pt x="82" y="35"/>
                  </a:lnTo>
                  <a:lnTo>
                    <a:pt x="82" y="35"/>
                  </a:lnTo>
                  <a:lnTo>
                    <a:pt x="74" y="31"/>
                  </a:lnTo>
                  <a:lnTo>
                    <a:pt x="66" y="29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39" y="29"/>
                  </a:lnTo>
                  <a:lnTo>
                    <a:pt x="31" y="31"/>
                  </a:lnTo>
                  <a:lnTo>
                    <a:pt x="23" y="35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8" y="50"/>
                  </a:lnTo>
                  <a:lnTo>
                    <a:pt x="4" y="60"/>
                  </a:lnTo>
                  <a:lnTo>
                    <a:pt x="1" y="69"/>
                  </a:lnTo>
                  <a:lnTo>
                    <a:pt x="0" y="80"/>
                  </a:lnTo>
                  <a:lnTo>
                    <a:pt x="1" y="89"/>
                  </a:lnTo>
                  <a:lnTo>
                    <a:pt x="4" y="100"/>
                  </a:lnTo>
                  <a:lnTo>
                    <a:pt x="8" y="110"/>
                  </a:lnTo>
                  <a:lnTo>
                    <a:pt x="14" y="118"/>
                  </a:lnTo>
                  <a:lnTo>
                    <a:pt x="14" y="118"/>
                  </a:lnTo>
                  <a:lnTo>
                    <a:pt x="24" y="124"/>
                  </a:lnTo>
                  <a:lnTo>
                    <a:pt x="32" y="129"/>
                  </a:lnTo>
                  <a:lnTo>
                    <a:pt x="43" y="133"/>
                  </a:lnTo>
                  <a:lnTo>
                    <a:pt x="52" y="133"/>
                  </a:lnTo>
                  <a:lnTo>
                    <a:pt x="63" y="133"/>
                  </a:lnTo>
                  <a:lnTo>
                    <a:pt x="72" y="129"/>
                  </a:lnTo>
                  <a:lnTo>
                    <a:pt x="82" y="124"/>
                  </a:lnTo>
                  <a:lnTo>
                    <a:pt x="90" y="118"/>
                  </a:lnTo>
                  <a:lnTo>
                    <a:pt x="90" y="118"/>
                  </a:lnTo>
                  <a:lnTo>
                    <a:pt x="95" y="111"/>
                  </a:lnTo>
                  <a:lnTo>
                    <a:pt x="101" y="103"/>
                  </a:lnTo>
                  <a:lnTo>
                    <a:pt x="103" y="95"/>
                  </a:lnTo>
                  <a:lnTo>
                    <a:pt x="105" y="85"/>
                  </a:lnTo>
                  <a:lnTo>
                    <a:pt x="106" y="77"/>
                  </a:lnTo>
                  <a:lnTo>
                    <a:pt x="105" y="69"/>
                  </a:lnTo>
                  <a:lnTo>
                    <a:pt x="102" y="61"/>
                  </a:lnTo>
                  <a:lnTo>
                    <a:pt x="98" y="53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28" y="15"/>
                  </a:lnTo>
                  <a:lnTo>
                    <a:pt x="124" y="11"/>
                  </a:lnTo>
                  <a:lnTo>
                    <a:pt x="120" y="6"/>
                  </a:lnTo>
                  <a:lnTo>
                    <a:pt x="117" y="0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0" name="Google Shape;16610;p113"/>
            <p:cNvSpPr/>
            <p:nvPr/>
          </p:nvSpPr>
          <p:spPr>
            <a:xfrm>
              <a:off x="10959645" y="2785260"/>
              <a:ext cx="171562" cy="91846"/>
            </a:xfrm>
            <a:custGeom>
              <a:avLst/>
              <a:gdLst/>
              <a:ahLst/>
              <a:cxnLst/>
              <a:rect l="l" t="t" r="r" b="b"/>
              <a:pathLst>
                <a:path w="199" h="107" extrusionOk="0">
                  <a:moveTo>
                    <a:pt x="146" y="0"/>
                  </a:moveTo>
                  <a:lnTo>
                    <a:pt x="146" y="0"/>
                  </a:lnTo>
                  <a:lnTo>
                    <a:pt x="136" y="2"/>
                  </a:lnTo>
                  <a:lnTo>
                    <a:pt x="127" y="5"/>
                  </a:lnTo>
                  <a:lnTo>
                    <a:pt x="119" y="9"/>
                  </a:lnTo>
                  <a:lnTo>
                    <a:pt x="112" y="13"/>
                  </a:lnTo>
                  <a:lnTo>
                    <a:pt x="105" y="19"/>
                  </a:lnTo>
                  <a:lnTo>
                    <a:pt x="100" y="26"/>
                  </a:lnTo>
                  <a:lnTo>
                    <a:pt x="96" y="34"/>
                  </a:lnTo>
                  <a:lnTo>
                    <a:pt x="93" y="44"/>
                  </a:lnTo>
                  <a:lnTo>
                    <a:pt x="0" y="44"/>
                  </a:lnTo>
                  <a:lnTo>
                    <a:pt x="0" y="67"/>
                  </a:lnTo>
                  <a:lnTo>
                    <a:pt x="93" y="67"/>
                  </a:lnTo>
                  <a:lnTo>
                    <a:pt x="93" y="67"/>
                  </a:lnTo>
                  <a:lnTo>
                    <a:pt x="97" y="76"/>
                  </a:lnTo>
                  <a:lnTo>
                    <a:pt x="101" y="83"/>
                  </a:lnTo>
                  <a:lnTo>
                    <a:pt x="107" y="89"/>
                  </a:lnTo>
                  <a:lnTo>
                    <a:pt x="112" y="96"/>
                  </a:lnTo>
                  <a:lnTo>
                    <a:pt x="120" y="100"/>
                  </a:lnTo>
                  <a:lnTo>
                    <a:pt x="128" y="104"/>
                  </a:lnTo>
                  <a:lnTo>
                    <a:pt x="136" y="107"/>
                  </a:lnTo>
                  <a:lnTo>
                    <a:pt x="146" y="107"/>
                  </a:lnTo>
                  <a:lnTo>
                    <a:pt x="146" y="107"/>
                  </a:lnTo>
                  <a:lnTo>
                    <a:pt x="157" y="106"/>
                  </a:lnTo>
                  <a:lnTo>
                    <a:pt x="166" y="103"/>
                  </a:lnTo>
                  <a:lnTo>
                    <a:pt x="176" y="98"/>
                  </a:lnTo>
                  <a:lnTo>
                    <a:pt x="182" y="92"/>
                  </a:lnTo>
                  <a:lnTo>
                    <a:pt x="189" y="84"/>
                  </a:lnTo>
                  <a:lnTo>
                    <a:pt x="194" y="75"/>
                  </a:lnTo>
                  <a:lnTo>
                    <a:pt x="197" y="65"/>
                  </a:lnTo>
                  <a:lnTo>
                    <a:pt x="199" y="54"/>
                  </a:lnTo>
                  <a:lnTo>
                    <a:pt x="199" y="54"/>
                  </a:lnTo>
                  <a:lnTo>
                    <a:pt x="197" y="44"/>
                  </a:lnTo>
                  <a:lnTo>
                    <a:pt x="194" y="33"/>
                  </a:lnTo>
                  <a:lnTo>
                    <a:pt x="189" y="25"/>
                  </a:lnTo>
                  <a:lnTo>
                    <a:pt x="182" y="17"/>
                  </a:lnTo>
                  <a:lnTo>
                    <a:pt x="176" y="10"/>
                  </a:lnTo>
                  <a:lnTo>
                    <a:pt x="166" y="5"/>
                  </a:lnTo>
                  <a:lnTo>
                    <a:pt x="157" y="2"/>
                  </a:lnTo>
                  <a:lnTo>
                    <a:pt x="146" y="0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1" name="Google Shape;16611;p113"/>
            <p:cNvSpPr/>
            <p:nvPr/>
          </p:nvSpPr>
          <p:spPr>
            <a:xfrm>
              <a:off x="10942316" y="2936025"/>
              <a:ext cx="117840" cy="114374"/>
            </a:xfrm>
            <a:custGeom>
              <a:avLst/>
              <a:gdLst/>
              <a:ahLst/>
              <a:cxnLst/>
              <a:rect l="l" t="t" r="r" b="b"/>
              <a:pathLst>
                <a:path w="135" h="133" extrusionOk="0">
                  <a:moveTo>
                    <a:pt x="52" y="35"/>
                  </a:moveTo>
                  <a:lnTo>
                    <a:pt x="18" y="0"/>
                  </a:lnTo>
                  <a:lnTo>
                    <a:pt x="18" y="0"/>
                  </a:lnTo>
                  <a:lnTo>
                    <a:pt x="15" y="6"/>
                  </a:lnTo>
                  <a:lnTo>
                    <a:pt x="11" y="11"/>
                  </a:lnTo>
                  <a:lnTo>
                    <a:pt x="6" y="15"/>
                  </a:lnTo>
                  <a:lnTo>
                    <a:pt x="0" y="17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3" y="61"/>
                  </a:lnTo>
                  <a:lnTo>
                    <a:pt x="30" y="69"/>
                  </a:lnTo>
                  <a:lnTo>
                    <a:pt x="29" y="77"/>
                  </a:lnTo>
                  <a:lnTo>
                    <a:pt x="29" y="85"/>
                  </a:lnTo>
                  <a:lnTo>
                    <a:pt x="30" y="95"/>
                  </a:lnTo>
                  <a:lnTo>
                    <a:pt x="34" y="103"/>
                  </a:lnTo>
                  <a:lnTo>
                    <a:pt x="38" y="111"/>
                  </a:lnTo>
                  <a:lnTo>
                    <a:pt x="44" y="118"/>
                  </a:lnTo>
                  <a:lnTo>
                    <a:pt x="44" y="118"/>
                  </a:lnTo>
                  <a:lnTo>
                    <a:pt x="53" y="124"/>
                  </a:lnTo>
                  <a:lnTo>
                    <a:pt x="61" y="129"/>
                  </a:lnTo>
                  <a:lnTo>
                    <a:pt x="72" y="133"/>
                  </a:lnTo>
                  <a:lnTo>
                    <a:pt x="81" y="133"/>
                  </a:lnTo>
                  <a:lnTo>
                    <a:pt x="92" y="133"/>
                  </a:lnTo>
                  <a:lnTo>
                    <a:pt x="102" y="129"/>
                  </a:lnTo>
                  <a:lnTo>
                    <a:pt x="111" y="124"/>
                  </a:lnTo>
                  <a:lnTo>
                    <a:pt x="119" y="118"/>
                  </a:lnTo>
                  <a:lnTo>
                    <a:pt x="119" y="118"/>
                  </a:lnTo>
                  <a:lnTo>
                    <a:pt x="126" y="110"/>
                  </a:lnTo>
                  <a:lnTo>
                    <a:pt x="131" y="100"/>
                  </a:lnTo>
                  <a:lnTo>
                    <a:pt x="134" y="89"/>
                  </a:lnTo>
                  <a:lnTo>
                    <a:pt x="135" y="80"/>
                  </a:lnTo>
                  <a:lnTo>
                    <a:pt x="134" y="69"/>
                  </a:lnTo>
                  <a:lnTo>
                    <a:pt x="131" y="60"/>
                  </a:lnTo>
                  <a:lnTo>
                    <a:pt x="126" y="50"/>
                  </a:lnTo>
                  <a:lnTo>
                    <a:pt x="119" y="42"/>
                  </a:lnTo>
                  <a:lnTo>
                    <a:pt x="119" y="42"/>
                  </a:lnTo>
                  <a:lnTo>
                    <a:pt x="112" y="35"/>
                  </a:lnTo>
                  <a:lnTo>
                    <a:pt x="104" y="31"/>
                  </a:lnTo>
                  <a:lnTo>
                    <a:pt x="96" y="29"/>
                  </a:lnTo>
                  <a:lnTo>
                    <a:pt x="87" y="27"/>
                  </a:lnTo>
                  <a:lnTo>
                    <a:pt x="77" y="27"/>
                  </a:lnTo>
                  <a:lnTo>
                    <a:pt x="69" y="29"/>
                  </a:lnTo>
                  <a:lnTo>
                    <a:pt x="60" y="31"/>
                  </a:lnTo>
                  <a:lnTo>
                    <a:pt x="52" y="35"/>
                  </a:lnTo>
                  <a:lnTo>
                    <a:pt x="52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2" name="Google Shape;16612;p113"/>
            <p:cNvSpPr/>
            <p:nvPr/>
          </p:nvSpPr>
          <p:spPr>
            <a:xfrm>
              <a:off x="10795016" y="2951622"/>
              <a:ext cx="91846" cy="171562"/>
            </a:xfrm>
            <a:custGeom>
              <a:avLst/>
              <a:gdLst/>
              <a:ahLst/>
              <a:cxnLst/>
              <a:rect l="l" t="t" r="r" b="b"/>
              <a:pathLst>
                <a:path w="107" h="197" extrusionOk="0">
                  <a:moveTo>
                    <a:pt x="66" y="92"/>
                  </a:moveTo>
                  <a:lnTo>
                    <a:pt x="66" y="0"/>
                  </a:lnTo>
                  <a:lnTo>
                    <a:pt x="42" y="0"/>
                  </a:lnTo>
                  <a:lnTo>
                    <a:pt x="42" y="92"/>
                  </a:lnTo>
                  <a:lnTo>
                    <a:pt x="42" y="92"/>
                  </a:lnTo>
                  <a:lnTo>
                    <a:pt x="34" y="93"/>
                  </a:lnTo>
                  <a:lnTo>
                    <a:pt x="26" y="97"/>
                  </a:lnTo>
                  <a:lnTo>
                    <a:pt x="19" y="103"/>
                  </a:lnTo>
                  <a:lnTo>
                    <a:pt x="12" y="110"/>
                  </a:lnTo>
                  <a:lnTo>
                    <a:pt x="7" y="118"/>
                  </a:lnTo>
                  <a:lnTo>
                    <a:pt x="3" y="126"/>
                  </a:lnTo>
                  <a:lnTo>
                    <a:pt x="0" y="134"/>
                  </a:lnTo>
                  <a:lnTo>
                    <a:pt x="0" y="143"/>
                  </a:lnTo>
                  <a:lnTo>
                    <a:pt x="0" y="143"/>
                  </a:lnTo>
                  <a:lnTo>
                    <a:pt x="2" y="154"/>
                  </a:lnTo>
                  <a:lnTo>
                    <a:pt x="4" y="165"/>
                  </a:lnTo>
                  <a:lnTo>
                    <a:pt x="10" y="173"/>
                  </a:lnTo>
                  <a:lnTo>
                    <a:pt x="15" y="181"/>
                  </a:lnTo>
                  <a:lnTo>
                    <a:pt x="23" y="188"/>
                  </a:lnTo>
                  <a:lnTo>
                    <a:pt x="33" y="192"/>
                  </a:lnTo>
                  <a:lnTo>
                    <a:pt x="42" y="196"/>
                  </a:lnTo>
                  <a:lnTo>
                    <a:pt x="53" y="197"/>
                  </a:lnTo>
                  <a:lnTo>
                    <a:pt x="53" y="197"/>
                  </a:lnTo>
                  <a:lnTo>
                    <a:pt x="64" y="196"/>
                  </a:lnTo>
                  <a:lnTo>
                    <a:pt x="74" y="192"/>
                  </a:lnTo>
                  <a:lnTo>
                    <a:pt x="82" y="188"/>
                  </a:lnTo>
                  <a:lnTo>
                    <a:pt x="91" y="181"/>
                  </a:lnTo>
                  <a:lnTo>
                    <a:pt x="97" y="173"/>
                  </a:lnTo>
                  <a:lnTo>
                    <a:pt x="103" y="165"/>
                  </a:lnTo>
                  <a:lnTo>
                    <a:pt x="105" y="154"/>
                  </a:lnTo>
                  <a:lnTo>
                    <a:pt x="107" y="143"/>
                  </a:lnTo>
                  <a:lnTo>
                    <a:pt x="107" y="143"/>
                  </a:lnTo>
                  <a:lnTo>
                    <a:pt x="105" y="134"/>
                  </a:lnTo>
                  <a:lnTo>
                    <a:pt x="103" y="126"/>
                  </a:lnTo>
                  <a:lnTo>
                    <a:pt x="100" y="118"/>
                  </a:lnTo>
                  <a:lnTo>
                    <a:pt x="95" y="111"/>
                  </a:lnTo>
                  <a:lnTo>
                    <a:pt x="89" y="104"/>
                  </a:lnTo>
                  <a:lnTo>
                    <a:pt x="82" y="99"/>
                  </a:lnTo>
                  <a:lnTo>
                    <a:pt x="74" y="95"/>
                  </a:lnTo>
                  <a:lnTo>
                    <a:pt x="66" y="92"/>
                  </a:lnTo>
                  <a:lnTo>
                    <a:pt x="66" y="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613" name="Google Shape;16613;p113"/>
          <p:cNvSpPr txBox="1"/>
          <p:nvPr/>
        </p:nvSpPr>
        <p:spPr>
          <a:xfrm>
            <a:off x="5727187" y="5990414"/>
            <a:ext cx="1001155" cy="2462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WAF</a:t>
            </a:r>
            <a:endParaRPr/>
          </a:p>
        </p:txBody>
      </p:sp>
      <p:grpSp>
        <p:nvGrpSpPr>
          <p:cNvPr id="16614" name="Google Shape;16614;p113"/>
          <p:cNvGrpSpPr/>
          <p:nvPr/>
        </p:nvGrpSpPr>
        <p:grpSpPr>
          <a:xfrm>
            <a:off x="6013883" y="5383624"/>
            <a:ext cx="494160" cy="615539"/>
            <a:chOff x="6013883" y="5383624"/>
            <a:chExt cx="494160" cy="615539"/>
          </a:xfrm>
        </p:grpSpPr>
        <p:sp>
          <p:nvSpPr>
            <p:cNvPr id="16615" name="Google Shape;16615;p113"/>
            <p:cNvSpPr/>
            <p:nvPr/>
          </p:nvSpPr>
          <p:spPr>
            <a:xfrm>
              <a:off x="6013883" y="5514317"/>
              <a:ext cx="324827" cy="484846"/>
            </a:xfrm>
            <a:custGeom>
              <a:avLst/>
              <a:gdLst/>
              <a:ahLst/>
              <a:cxnLst/>
              <a:rect l="l" t="t" r="r" b="b"/>
              <a:pathLst>
                <a:path w="199" h="258" extrusionOk="0">
                  <a:moveTo>
                    <a:pt x="184" y="212"/>
                  </a:moveTo>
                  <a:cubicBezTo>
                    <a:pt x="15" y="212"/>
                    <a:pt x="15" y="212"/>
                    <a:pt x="15" y="212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84" y="29"/>
                    <a:pt x="184" y="29"/>
                    <a:pt x="184" y="29"/>
                  </a:cubicBezTo>
                  <a:lnTo>
                    <a:pt x="184" y="212"/>
                  </a:lnTo>
                  <a:close/>
                  <a:moveTo>
                    <a:pt x="100" y="249"/>
                  </a:moveTo>
                  <a:cubicBezTo>
                    <a:pt x="92" y="249"/>
                    <a:pt x="86" y="243"/>
                    <a:pt x="86" y="235"/>
                  </a:cubicBezTo>
                  <a:cubicBezTo>
                    <a:pt x="86" y="227"/>
                    <a:pt x="92" y="221"/>
                    <a:pt x="100" y="221"/>
                  </a:cubicBezTo>
                  <a:cubicBezTo>
                    <a:pt x="107" y="221"/>
                    <a:pt x="113" y="227"/>
                    <a:pt x="113" y="235"/>
                  </a:cubicBezTo>
                  <a:cubicBezTo>
                    <a:pt x="113" y="243"/>
                    <a:pt x="107" y="249"/>
                    <a:pt x="100" y="249"/>
                  </a:cubicBezTo>
                  <a:close/>
                  <a:moveTo>
                    <a:pt x="83" y="15"/>
                  </a:moveTo>
                  <a:cubicBezTo>
                    <a:pt x="116" y="15"/>
                    <a:pt x="116" y="15"/>
                    <a:pt x="116" y="15"/>
                  </a:cubicBezTo>
                  <a:cubicBezTo>
                    <a:pt x="117" y="15"/>
                    <a:pt x="118" y="15"/>
                    <a:pt x="118" y="16"/>
                  </a:cubicBezTo>
                  <a:cubicBezTo>
                    <a:pt x="118" y="17"/>
                    <a:pt x="117" y="17"/>
                    <a:pt x="116" y="17"/>
                  </a:cubicBezTo>
                  <a:cubicBezTo>
                    <a:pt x="83" y="17"/>
                    <a:pt x="83" y="17"/>
                    <a:pt x="83" y="17"/>
                  </a:cubicBezTo>
                  <a:cubicBezTo>
                    <a:pt x="82" y="17"/>
                    <a:pt x="81" y="17"/>
                    <a:pt x="81" y="16"/>
                  </a:cubicBezTo>
                  <a:cubicBezTo>
                    <a:pt x="81" y="15"/>
                    <a:pt x="82" y="15"/>
                    <a:pt x="83" y="15"/>
                  </a:cubicBezTo>
                  <a:close/>
                  <a:moveTo>
                    <a:pt x="190" y="0"/>
                  </a:move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9"/>
                  </a:cubicBezTo>
                  <a:cubicBezTo>
                    <a:pt x="0" y="249"/>
                    <a:pt x="0" y="249"/>
                    <a:pt x="0" y="249"/>
                  </a:cubicBezTo>
                  <a:cubicBezTo>
                    <a:pt x="0" y="254"/>
                    <a:pt x="4" y="258"/>
                    <a:pt x="9" y="258"/>
                  </a:cubicBezTo>
                  <a:cubicBezTo>
                    <a:pt x="190" y="258"/>
                    <a:pt x="190" y="258"/>
                    <a:pt x="190" y="258"/>
                  </a:cubicBezTo>
                  <a:cubicBezTo>
                    <a:pt x="195" y="258"/>
                    <a:pt x="199" y="254"/>
                    <a:pt x="199" y="249"/>
                  </a:cubicBezTo>
                  <a:cubicBezTo>
                    <a:pt x="199" y="9"/>
                    <a:pt x="199" y="9"/>
                    <a:pt x="199" y="9"/>
                  </a:cubicBezTo>
                  <a:cubicBezTo>
                    <a:pt x="199" y="4"/>
                    <a:pt x="195" y="0"/>
                    <a:pt x="190" y="0"/>
                  </a:cubicBezTo>
                  <a:close/>
                  <a:moveTo>
                    <a:pt x="100" y="224"/>
                  </a:moveTo>
                  <a:cubicBezTo>
                    <a:pt x="93" y="224"/>
                    <a:pt x="89" y="229"/>
                    <a:pt x="89" y="235"/>
                  </a:cubicBezTo>
                  <a:cubicBezTo>
                    <a:pt x="89" y="241"/>
                    <a:pt x="93" y="246"/>
                    <a:pt x="100" y="246"/>
                  </a:cubicBezTo>
                  <a:cubicBezTo>
                    <a:pt x="106" y="246"/>
                    <a:pt x="110" y="241"/>
                    <a:pt x="110" y="235"/>
                  </a:cubicBezTo>
                  <a:cubicBezTo>
                    <a:pt x="110" y="229"/>
                    <a:pt x="106" y="224"/>
                    <a:pt x="100" y="22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6" name="Google Shape;16616;p113"/>
            <p:cNvSpPr/>
            <p:nvPr/>
          </p:nvSpPr>
          <p:spPr>
            <a:xfrm>
              <a:off x="6071363" y="5612381"/>
              <a:ext cx="223385" cy="234087"/>
            </a:xfrm>
            <a:custGeom>
              <a:avLst/>
              <a:gdLst/>
              <a:ahLst/>
              <a:cxnLst/>
              <a:rect l="l" t="t" r="r" b="b"/>
              <a:pathLst>
                <a:path w="791" h="669" extrusionOk="0">
                  <a:moveTo>
                    <a:pt x="741" y="583"/>
                  </a:moveTo>
                  <a:lnTo>
                    <a:pt x="741" y="583"/>
                  </a:lnTo>
                  <a:lnTo>
                    <a:pt x="741" y="583"/>
                  </a:lnTo>
                  <a:lnTo>
                    <a:pt x="741" y="597"/>
                  </a:lnTo>
                  <a:lnTo>
                    <a:pt x="734" y="597"/>
                  </a:lnTo>
                  <a:lnTo>
                    <a:pt x="734" y="604"/>
                  </a:lnTo>
                  <a:lnTo>
                    <a:pt x="726" y="612"/>
                  </a:lnTo>
                  <a:lnTo>
                    <a:pt x="719" y="612"/>
                  </a:lnTo>
                  <a:lnTo>
                    <a:pt x="712" y="619"/>
                  </a:lnTo>
                  <a:lnTo>
                    <a:pt x="705" y="619"/>
                  </a:lnTo>
                  <a:lnTo>
                    <a:pt x="85" y="619"/>
                  </a:lnTo>
                  <a:lnTo>
                    <a:pt x="71" y="619"/>
                  </a:lnTo>
                  <a:lnTo>
                    <a:pt x="71" y="612"/>
                  </a:lnTo>
                  <a:lnTo>
                    <a:pt x="64" y="612"/>
                  </a:lnTo>
                  <a:lnTo>
                    <a:pt x="57" y="604"/>
                  </a:lnTo>
                  <a:lnTo>
                    <a:pt x="49" y="597"/>
                  </a:lnTo>
                  <a:lnTo>
                    <a:pt x="49" y="597"/>
                  </a:lnTo>
                  <a:lnTo>
                    <a:pt x="42" y="583"/>
                  </a:lnTo>
                  <a:lnTo>
                    <a:pt x="42" y="583"/>
                  </a:lnTo>
                  <a:lnTo>
                    <a:pt x="42" y="213"/>
                  </a:lnTo>
                  <a:lnTo>
                    <a:pt x="42" y="206"/>
                  </a:lnTo>
                  <a:lnTo>
                    <a:pt x="49" y="199"/>
                  </a:lnTo>
                  <a:lnTo>
                    <a:pt x="49" y="192"/>
                  </a:lnTo>
                  <a:lnTo>
                    <a:pt x="57" y="185"/>
                  </a:lnTo>
                  <a:lnTo>
                    <a:pt x="64" y="177"/>
                  </a:lnTo>
                  <a:lnTo>
                    <a:pt x="71" y="177"/>
                  </a:lnTo>
                  <a:lnTo>
                    <a:pt x="71" y="177"/>
                  </a:lnTo>
                  <a:lnTo>
                    <a:pt x="85" y="170"/>
                  </a:lnTo>
                  <a:lnTo>
                    <a:pt x="705" y="170"/>
                  </a:lnTo>
                  <a:lnTo>
                    <a:pt x="712" y="177"/>
                  </a:lnTo>
                  <a:lnTo>
                    <a:pt x="719" y="177"/>
                  </a:lnTo>
                  <a:lnTo>
                    <a:pt x="726" y="177"/>
                  </a:lnTo>
                  <a:lnTo>
                    <a:pt x="734" y="185"/>
                  </a:lnTo>
                  <a:lnTo>
                    <a:pt x="734" y="192"/>
                  </a:lnTo>
                  <a:lnTo>
                    <a:pt x="741" y="199"/>
                  </a:lnTo>
                  <a:lnTo>
                    <a:pt x="741" y="206"/>
                  </a:lnTo>
                  <a:lnTo>
                    <a:pt x="741" y="213"/>
                  </a:lnTo>
                  <a:lnTo>
                    <a:pt x="741" y="583"/>
                  </a:lnTo>
                  <a:close/>
                  <a:moveTo>
                    <a:pt x="78" y="42"/>
                  </a:moveTo>
                  <a:lnTo>
                    <a:pt x="78" y="42"/>
                  </a:lnTo>
                  <a:lnTo>
                    <a:pt x="85" y="49"/>
                  </a:lnTo>
                  <a:lnTo>
                    <a:pt x="85" y="49"/>
                  </a:lnTo>
                  <a:lnTo>
                    <a:pt x="92" y="49"/>
                  </a:lnTo>
                  <a:lnTo>
                    <a:pt x="99" y="56"/>
                  </a:lnTo>
                  <a:lnTo>
                    <a:pt x="99" y="56"/>
                  </a:lnTo>
                  <a:lnTo>
                    <a:pt x="106" y="64"/>
                  </a:lnTo>
                  <a:lnTo>
                    <a:pt x="106" y="64"/>
                  </a:lnTo>
                  <a:lnTo>
                    <a:pt x="106" y="71"/>
                  </a:lnTo>
                  <a:lnTo>
                    <a:pt x="106" y="78"/>
                  </a:lnTo>
                  <a:lnTo>
                    <a:pt x="106" y="85"/>
                  </a:lnTo>
                  <a:lnTo>
                    <a:pt x="99" y="92"/>
                  </a:lnTo>
                  <a:lnTo>
                    <a:pt x="99" y="92"/>
                  </a:lnTo>
                  <a:lnTo>
                    <a:pt x="92" y="99"/>
                  </a:lnTo>
                  <a:lnTo>
                    <a:pt x="85" y="99"/>
                  </a:lnTo>
                  <a:lnTo>
                    <a:pt x="85" y="99"/>
                  </a:lnTo>
                  <a:lnTo>
                    <a:pt x="78" y="99"/>
                  </a:lnTo>
                  <a:lnTo>
                    <a:pt x="71" y="99"/>
                  </a:lnTo>
                  <a:lnTo>
                    <a:pt x="64" y="99"/>
                  </a:lnTo>
                  <a:lnTo>
                    <a:pt x="64" y="99"/>
                  </a:lnTo>
                  <a:lnTo>
                    <a:pt x="57" y="92"/>
                  </a:lnTo>
                  <a:lnTo>
                    <a:pt x="57" y="92"/>
                  </a:lnTo>
                  <a:lnTo>
                    <a:pt x="49" y="85"/>
                  </a:lnTo>
                  <a:lnTo>
                    <a:pt x="49" y="78"/>
                  </a:lnTo>
                  <a:lnTo>
                    <a:pt x="49" y="71"/>
                  </a:lnTo>
                  <a:lnTo>
                    <a:pt x="49" y="64"/>
                  </a:lnTo>
                  <a:lnTo>
                    <a:pt x="49" y="64"/>
                  </a:lnTo>
                  <a:lnTo>
                    <a:pt x="57" y="56"/>
                  </a:lnTo>
                  <a:lnTo>
                    <a:pt x="57" y="56"/>
                  </a:lnTo>
                  <a:lnTo>
                    <a:pt x="64" y="49"/>
                  </a:lnTo>
                  <a:lnTo>
                    <a:pt x="64" y="49"/>
                  </a:lnTo>
                  <a:lnTo>
                    <a:pt x="71" y="49"/>
                  </a:lnTo>
                  <a:lnTo>
                    <a:pt x="78" y="42"/>
                  </a:lnTo>
                  <a:close/>
                  <a:moveTo>
                    <a:pt x="171" y="42"/>
                  </a:moveTo>
                  <a:lnTo>
                    <a:pt x="171" y="42"/>
                  </a:lnTo>
                  <a:lnTo>
                    <a:pt x="178" y="49"/>
                  </a:lnTo>
                  <a:lnTo>
                    <a:pt x="178" y="49"/>
                  </a:lnTo>
                  <a:lnTo>
                    <a:pt x="185" y="49"/>
                  </a:lnTo>
                  <a:lnTo>
                    <a:pt x="192" y="56"/>
                  </a:lnTo>
                  <a:lnTo>
                    <a:pt x="192" y="56"/>
                  </a:lnTo>
                  <a:lnTo>
                    <a:pt x="199" y="64"/>
                  </a:lnTo>
                  <a:lnTo>
                    <a:pt x="199" y="64"/>
                  </a:lnTo>
                  <a:lnTo>
                    <a:pt x="199" y="71"/>
                  </a:lnTo>
                  <a:lnTo>
                    <a:pt x="199" y="78"/>
                  </a:lnTo>
                  <a:lnTo>
                    <a:pt x="199" y="85"/>
                  </a:lnTo>
                  <a:lnTo>
                    <a:pt x="192" y="92"/>
                  </a:lnTo>
                  <a:lnTo>
                    <a:pt x="192" y="92"/>
                  </a:lnTo>
                  <a:lnTo>
                    <a:pt x="185" y="99"/>
                  </a:lnTo>
                  <a:lnTo>
                    <a:pt x="178" y="99"/>
                  </a:lnTo>
                  <a:lnTo>
                    <a:pt x="178" y="99"/>
                  </a:lnTo>
                  <a:lnTo>
                    <a:pt x="171" y="99"/>
                  </a:lnTo>
                  <a:lnTo>
                    <a:pt x="163" y="99"/>
                  </a:lnTo>
                  <a:lnTo>
                    <a:pt x="156" y="99"/>
                  </a:lnTo>
                  <a:lnTo>
                    <a:pt x="156" y="99"/>
                  </a:lnTo>
                  <a:lnTo>
                    <a:pt x="149" y="92"/>
                  </a:lnTo>
                  <a:lnTo>
                    <a:pt x="142" y="92"/>
                  </a:lnTo>
                  <a:lnTo>
                    <a:pt x="142" y="85"/>
                  </a:lnTo>
                  <a:lnTo>
                    <a:pt x="142" y="78"/>
                  </a:lnTo>
                  <a:lnTo>
                    <a:pt x="142" y="71"/>
                  </a:lnTo>
                  <a:lnTo>
                    <a:pt x="142" y="64"/>
                  </a:lnTo>
                  <a:lnTo>
                    <a:pt x="142" y="64"/>
                  </a:lnTo>
                  <a:lnTo>
                    <a:pt x="142" y="56"/>
                  </a:lnTo>
                  <a:lnTo>
                    <a:pt x="149" y="56"/>
                  </a:lnTo>
                  <a:lnTo>
                    <a:pt x="156" y="49"/>
                  </a:lnTo>
                  <a:lnTo>
                    <a:pt x="156" y="49"/>
                  </a:lnTo>
                  <a:lnTo>
                    <a:pt x="163" y="49"/>
                  </a:lnTo>
                  <a:lnTo>
                    <a:pt x="171" y="42"/>
                  </a:lnTo>
                  <a:close/>
                  <a:moveTo>
                    <a:pt x="263" y="42"/>
                  </a:moveTo>
                  <a:lnTo>
                    <a:pt x="263" y="42"/>
                  </a:lnTo>
                  <a:lnTo>
                    <a:pt x="270" y="49"/>
                  </a:lnTo>
                  <a:lnTo>
                    <a:pt x="277" y="49"/>
                  </a:lnTo>
                  <a:lnTo>
                    <a:pt x="277" y="49"/>
                  </a:lnTo>
                  <a:lnTo>
                    <a:pt x="285" y="56"/>
                  </a:lnTo>
                  <a:lnTo>
                    <a:pt x="285" y="56"/>
                  </a:lnTo>
                  <a:lnTo>
                    <a:pt x="292" y="64"/>
                  </a:lnTo>
                  <a:lnTo>
                    <a:pt x="292" y="64"/>
                  </a:lnTo>
                  <a:lnTo>
                    <a:pt x="292" y="71"/>
                  </a:lnTo>
                  <a:lnTo>
                    <a:pt x="292" y="78"/>
                  </a:lnTo>
                  <a:lnTo>
                    <a:pt x="292" y="85"/>
                  </a:lnTo>
                  <a:lnTo>
                    <a:pt x="285" y="92"/>
                  </a:lnTo>
                  <a:lnTo>
                    <a:pt x="285" y="92"/>
                  </a:lnTo>
                  <a:lnTo>
                    <a:pt x="277" y="99"/>
                  </a:lnTo>
                  <a:lnTo>
                    <a:pt x="277" y="99"/>
                  </a:lnTo>
                  <a:lnTo>
                    <a:pt x="270" y="99"/>
                  </a:lnTo>
                  <a:lnTo>
                    <a:pt x="263" y="99"/>
                  </a:lnTo>
                  <a:lnTo>
                    <a:pt x="256" y="99"/>
                  </a:lnTo>
                  <a:lnTo>
                    <a:pt x="256" y="99"/>
                  </a:lnTo>
                  <a:lnTo>
                    <a:pt x="249" y="99"/>
                  </a:lnTo>
                  <a:lnTo>
                    <a:pt x="242" y="92"/>
                  </a:lnTo>
                  <a:lnTo>
                    <a:pt x="242" y="92"/>
                  </a:lnTo>
                  <a:lnTo>
                    <a:pt x="235" y="85"/>
                  </a:lnTo>
                  <a:lnTo>
                    <a:pt x="235" y="78"/>
                  </a:lnTo>
                  <a:lnTo>
                    <a:pt x="235" y="71"/>
                  </a:lnTo>
                  <a:lnTo>
                    <a:pt x="235" y="64"/>
                  </a:lnTo>
                  <a:lnTo>
                    <a:pt x="235" y="64"/>
                  </a:lnTo>
                  <a:lnTo>
                    <a:pt x="242" y="56"/>
                  </a:lnTo>
                  <a:lnTo>
                    <a:pt x="242" y="56"/>
                  </a:lnTo>
                  <a:lnTo>
                    <a:pt x="249" y="49"/>
                  </a:lnTo>
                  <a:lnTo>
                    <a:pt x="256" y="49"/>
                  </a:lnTo>
                  <a:lnTo>
                    <a:pt x="256" y="49"/>
                  </a:lnTo>
                  <a:lnTo>
                    <a:pt x="263" y="42"/>
                  </a:lnTo>
                  <a:close/>
                  <a:moveTo>
                    <a:pt x="755" y="0"/>
                  </a:moveTo>
                  <a:lnTo>
                    <a:pt x="35" y="0"/>
                  </a:lnTo>
                  <a:lnTo>
                    <a:pt x="28" y="0"/>
                  </a:lnTo>
                  <a:lnTo>
                    <a:pt x="21" y="0"/>
                  </a:lnTo>
                  <a:lnTo>
                    <a:pt x="14" y="7"/>
                  </a:lnTo>
                  <a:lnTo>
                    <a:pt x="7" y="7"/>
                  </a:lnTo>
                  <a:lnTo>
                    <a:pt x="7" y="14"/>
                  </a:lnTo>
                  <a:lnTo>
                    <a:pt x="0" y="21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0" y="633"/>
                  </a:lnTo>
                  <a:lnTo>
                    <a:pt x="0" y="640"/>
                  </a:lnTo>
                  <a:lnTo>
                    <a:pt x="0" y="647"/>
                  </a:lnTo>
                  <a:lnTo>
                    <a:pt x="7" y="654"/>
                  </a:lnTo>
                  <a:lnTo>
                    <a:pt x="7" y="661"/>
                  </a:lnTo>
                  <a:lnTo>
                    <a:pt x="14" y="661"/>
                  </a:lnTo>
                  <a:lnTo>
                    <a:pt x="21" y="669"/>
                  </a:lnTo>
                  <a:lnTo>
                    <a:pt x="28" y="669"/>
                  </a:lnTo>
                  <a:lnTo>
                    <a:pt x="35" y="669"/>
                  </a:lnTo>
                  <a:lnTo>
                    <a:pt x="755" y="669"/>
                  </a:lnTo>
                  <a:lnTo>
                    <a:pt x="762" y="669"/>
                  </a:lnTo>
                  <a:lnTo>
                    <a:pt x="769" y="669"/>
                  </a:lnTo>
                  <a:lnTo>
                    <a:pt x="776" y="661"/>
                  </a:lnTo>
                  <a:lnTo>
                    <a:pt x="783" y="661"/>
                  </a:lnTo>
                  <a:lnTo>
                    <a:pt x="783" y="654"/>
                  </a:lnTo>
                  <a:lnTo>
                    <a:pt x="791" y="647"/>
                  </a:lnTo>
                  <a:lnTo>
                    <a:pt x="791" y="640"/>
                  </a:lnTo>
                  <a:lnTo>
                    <a:pt x="791" y="633"/>
                  </a:lnTo>
                  <a:lnTo>
                    <a:pt x="791" y="35"/>
                  </a:lnTo>
                  <a:lnTo>
                    <a:pt x="791" y="28"/>
                  </a:lnTo>
                  <a:lnTo>
                    <a:pt x="791" y="21"/>
                  </a:lnTo>
                  <a:lnTo>
                    <a:pt x="783" y="14"/>
                  </a:lnTo>
                  <a:lnTo>
                    <a:pt x="783" y="7"/>
                  </a:lnTo>
                  <a:lnTo>
                    <a:pt x="776" y="7"/>
                  </a:lnTo>
                  <a:lnTo>
                    <a:pt x="769" y="0"/>
                  </a:lnTo>
                  <a:lnTo>
                    <a:pt x="762" y="0"/>
                  </a:lnTo>
                  <a:lnTo>
                    <a:pt x="75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7" name="Google Shape;16617;p113"/>
            <p:cNvSpPr/>
            <p:nvPr/>
          </p:nvSpPr>
          <p:spPr>
            <a:xfrm>
              <a:off x="6101647" y="5714338"/>
              <a:ext cx="99903" cy="102299"/>
            </a:xfrm>
            <a:custGeom>
              <a:avLst/>
              <a:gdLst/>
              <a:ahLst/>
              <a:cxnLst/>
              <a:rect l="l" t="t" r="r" b="b"/>
              <a:pathLst>
                <a:path w="292" h="299" extrusionOk="0">
                  <a:moveTo>
                    <a:pt x="142" y="221"/>
                  </a:moveTo>
                  <a:lnTo>
                    <a:pt x="142" y="221"/>
                  </a:lnTo>
                  <a:lnTo>
                    <a:pt x="128" y="221"/>
                  </a:lnTo>
                  <a:lnTo>
                    <a:pt x="114" y="214"/>
                  </a:lnTo>
                  <a:lnTo>
                    <a:pt x="106" y="207"/>
                  </a:lnTo>
                  <a:lnTo>
                    <a:pt x="92" y="200"/>
                  </a:lnTo>
                  <a:lnTo>
                    <a:pt x="85" y="193"/>
                  </a:lnTo>
                  <a:lnTo>
                    <a:pt x="78" y="178"/>
                  </a:lnTo>
                  <a:lnTo>
                    <a:pt x="78" y="164"/>
                  </a:lnTo>
                  <a:lnTo>
                    <a:pt x="71" y="150"/>
                  </a:lnTo>
                  <a:lnTo>
                    <a:pt x="78" y="136"/>
                  </a:lnTo>
                  <a:lnTo>
                    <a:pt x="78" y="121"/>
                  </a:lnTo>
                  <a:lnTo>
                    <a:pt x="85" y="114"/>
                  </a:lnTo>
                  <a:lnTo>
                    <a:pt x="92" y="100"/>
                  </a:lnTo>
                  <a:lnTo>
                    <a:pt x="106" y="93"/>
                  </a:lnTo>
                  <a:lnTo>
                    <a:pt x="114" y="86"/>
                  </a:lnTo>
                  <a:lnTo>
                    <a:pt x="128" y="79"/>
                  </a:lnTo>
                  <a:lnTo>
                    <a:pt x="142" y="79"/>
                  </a:lnTo>
                  <a:lnTo>
                    <a:pt x="156" y="79"/>
                  </a:lnTo>
                  <a:lnTo>
                    <a:pt x="171" y="86"/>
                  </a:lnTo>
                  <a:lnTo>
                    <a:pt x="185" y="93"/>
                  </a:lnTo>
                  <a:lnTo>
                    <a:pt x="192" y="100"/>
                  </a:lnTo>
                  <a:lnTo>
                    <a:pt x="206" y="114"/>
                  </a:lnTo>
                  <a:lnTo>
                    <a:pt x="213" y="121"/>
                  </a:lnTo>
                  <a:lnTo>
                    <a:pt x="213" y="136"/>
                  </a:lnTo>
                  <a:lnTo>
                    <a:pt x="213" y="150"/>
                  </a:lnTo>
                  <a:lnTo>
                    <a:pt x="213" y="164"/>
                  </a:lnTo>
                  <a:lnTo>
                    <a:pt x="213" y="178"/>
                  </a:lnTo>
                  <a:lnTo>
                    <a:pt x="206" y="193"/>
                  </a:lnTo>
                  <a:lnTo>
                    <a:pt x="192" y="200"/>
                  </a:lnTo>
                  <a:lnTo>
                    <a:pt x="185" y="207"/>
                  </a:lnTo>
                  <a:lnTo>
                    <a:pt x="171" y="214"/>
                  </a:lnTo>
                  <a:lnTo>
                    <a:pt x="156" y="221"/>
                  </a:lnTo>
                  <a:lnTo>
                    <a:pt x="142" y="221"/>
                  </a:lnTo>
                  <a:close/>
                  <a:moveTo>
                    <a:pt x="285" y="121"/>
                  </a:moveTo>
                  <a:lnTo>
                    <a:pt x="285" y="121"/>
                  </a:lnTo>
                  <a:lnTo>
                    <a:pt x="285" y="121"/>
                  </a:lnTo>
                  <a:lnTo>
                    <a:pt x="292" y="121"/>
                  </a:lnTo>
                  <a:lnTo>
                    <a:pt x="292" y="114"/>
                  </a:lnTo>
                  <a:lnTo>
                    <a:pt x="292" y="114"/>
                  </a:lnTo>
                  <a:lnTo>
                    <a:pt x="285" y="93"/>
                  </a:lnTo>
                  <a:lnTo>
                    <a:pt x="278" y="79"/>
                  </a:lnTo>
                  <a:lnTo>
                    <a:pt x="263" y="57"/>
                  </a:lnTo>
                  <a:lnTo>
                    <a:pt x="249" y="43"/>
                  </a:lnTo>
                  <a:lnTo>
                    <a:pt x="249" y="43"/>
                  </a:lnTo>
                  <a:lnTo>
                    <a:pt x="249" y="43"/>
                  </a:lnTo>
                  <a:lnTo>
                    <a:pt x="242" y="43"/>
                  </a:lnTo>
                  <a:lnTo>
                    <a:pt x="242" y="43"/>
                  </a:lnTo>
                  <a:lnTo>
                    <a:pt x="235" y="43"/>
                  </a:lnTo>
                  <a:lnTo>
                    <a:pt x="228" y="57"/>
                  </a:lnTo>
                  <a:lnTo>
                    <a:pt x="221" y="43"/>
                  </a:lnTo>
                  <a:lnTo>
                    <a:pt x="206" y="43"/>
                  </a:lnTo>
                  <a:lnTo>
                    <a:pt x="199" y="36"/>
                  </a:lnTo>
                  <a:lnTo>
                    <a:pt x="185" y="29"/>
                  </a:lnTo>
                  <a:lnTo>
                    <a:pt x="192" y="22"/>
                  </a:lnTo>
                  <a:lnTo>
                    <a:pt x="192" y="15"/>
                  </a:lnTo>
                  <a:lnTo>
                    <a:pt x="192" y="15"/>
                  </a:lnTo>
                  <a:lnTo>
                    <a:pt x="185" y="8"/>
                  </a:lnTo>
                  <a:lnTo>
                    <a:pt x="185" y="8"/>
                  </a:lnTo>
                  <a:lnTo>
                    <a:pt x="185" y="8"/>
                  </a:lnTo>
                  <a:lnTo>
                    <a:pt x="164" y="0"/>
                  </a:lnTo>
                  <a:lnTo>
                    <a:pt x="142" y="0"/>
                  </a:lnTo>
                  <a:lnTo>
                    <a:pt x="128" y="0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99" y="8"/>
                  </a:lnTo>
                  <a:lnTo>
                    <a:pt x="99" y="15"/>
                  </a:lnTo>
                  <a:lnTo>
                    <a:pt x="99" y="15"/>
                  </a:lnTo>
                  <a:lnTo>
                    <a:pt x="99" y="22"/>
                  </a:lnTo>
                  <a:lnTo>
                    <a:pt x="106" y="29"/>
                  </a:lnTo>
                  <a:lnTo>
                    <a:pt x="92" y="36"/>
                  </a:lnTo>
                  <a:lnTo>
                    <a:pt x="78" y="43"/>
                  </a:lnTo>
                  <a:lnTo>
                    <a:pt x="71" y="43"/>
                  </a:lnTo>
                  <a:lnTo>
                    <a:pt x="64" y="57"/>
                  </a:lnTo>
                  <a:lnTo>
                    <a:pt x="57" y="43"/>
                  </a:lnTo>
                  <a:lnTo>
                    <a:pt x="49" y="43"/>
                  </a:lnTo>
                  <a:lnTo>
                    <a:pt x="49" y="43"/>
                  </a:lnTo>
                  <a:lnTo>
                    <a:pt x="42" y="43"/>
                  </a:lnTo>
                  <a:lnTo>
                    <a:pt x="42" y="43"/>
                  </a:lnTo>
                  <a:lnTo>
                    <a:pt x="35" y="43"/>
                  </a:lnTo>
                  <a:lnTo>
                    <a:pt x="28" y="57"/>
                  </a:lnTo>
                  <a:lnTo>
                    <a:pt x="14" y="79"/>
                  </a:lnTo>
                  <a:lnTo>
                    <a:pt x="7" y="93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0" y="121"/>
                  </a:lnTo>
                  <a:lnTo>
                    <a:pt x="0" y="121"/>
                  </a:lnTo>
                  <a:lnTo>
                    <a:pt x="7" y="121"/>
                  </a:lnTo>
                  <a:lnTo>
                    <a:pt x="7" y="121"/>
                  </a:lnTo>
                  <a:lnTo>
                    <a:pt x="21" y="121"/>
                  </a:lnTo>
                  <a:lnTo>
                    <a:pt x="14" y="136"/>
                  </a:lnTo>
                  <a:lnTo>
                    <a:pt x="14" y="150"/>
                  </a:lnTo>
                  <a:lnTo>
                    <a:pt x="14" y="164"/>
                  </a:lnTo>
                  <a:lnTo>
                    <a:pt x="21" y="171"/>
                  </a:lnTo>
                  <a:lnTo>
                    <a:pt x="7" y="178"/>
                  </a:lnTo>
                  <a:lnTo>
                    <a:pt x="7" y="178"/>
                  </a:lnTo>
                  <a:lnTo>
                    <a:pt x="0" y="178"/>
                  </a:lnTo>
                  <a:lnTo>
                    <a:pt x="0" y="185"/>
                  </a:lnTo>
                  <a:lnTo>
                    <a:pt x="0" y="185"/>
                  </a:lnTo>
                  <a:lnTo>
                    <a:pt x="0" y="193"/>
                  </a:lnTo>
                  <a:lnTo>
                    <a:pt x="7" y="207"/>
                  </a:lnTo>
                  <a:lnTo>
                    <a:pt x="14" y="228"/>
                  </a:lnTo>
                  <a:lnTo>
                    <a:pt x="28" y="242"/>
                  </a:lnTo>
                  <a:lnTo>
                    <a:pt x="35" y="257"/>
                  </a:lnTo>
                  <a:lnTo>
                    <a:pt x="42" y="257"/>
                  </a:lnTo>
                  <a:lnTo>
                    <a:pt x="42" y="257"/>
                  </a:lnTo>
                  <a:lnTo>
                    <a:pt x="49" y="257"/>
                  </a:lnTo>
                  <a:lnTo>
                    <a:pt x="49" y="257"/>
                  </a:lnTo>
                  <a:lnTo>
                    <a:pt x="57" y="250"/>
                  </a:lnTo>
                  <a:lnTo>
                    <a:pt x="64" y="242"/>
                  </a:lnTo>
                  <a:lnTo>
                    <a:pt x="71" y="250"/>
                  </a:lnTo>
                  <a:lnTo>
                    <a:pt x="78" y="257"/>
                  </a:lnTo>
                  <a:lnTo>
                    <a:pt x="92" y="264"/>
                  </a:lnTo>
                  <a:lnTo>
                    <a:pt x="106" y="271"/>
                  </a:lnTo>
                  <a:lnTo>
                    <a:pt x="99" y="278"/>
                  </a:lnTo>
                  <a:lnTo>
                    <a:pt x="99" y="285"/>
                  </a:lnTo>
                  <a:lnTo>
                    <a:pt x="99" y="285"/>
                  </a:lnTo>
                  <a:lnTo>
                    <a:pt x="99" y="292"/>
                  </a:lnTo>
                  <a:lnTo>
                    <a:pt x="106" y="292"/>
                  </a:lnTo>
                  <a:lnTo>
                    <a:pt x="106" y="292"/>
                  </a:lnTo>
                  <a:lnTo>
                    <a:pt x="128" y="299"/>
                  </a:lnTo>
                  <a:lnTo>
                    <a:pt x="142" y="299"/>
                  </a:lnTo>
                  <a:lnTo>
                    <a:pt x="164" y="299"/>
                  </a:lnTo>
                  <a:lnTo>
                    <a:pt x="185" y="292"/>
                  </a:lnTo>
                  <a:lnTo>
                    <a:pt x="185" y="292"/>
                  </a:lnTo>
                  <a:lnTo>
                    <a:pt x="185" y="292"/>
                  </a:lnTo>
                  <a:lnTo>
                    <a:pt x="192" y="285"/>
                  </a:lnTo>
                  <a:lnTo>
                    <a:pt x="192" y="285"/>
                  </a:lnTo>
                  <a:lnTo>
                    <a:pt x="192" y="278"/>
                  </a:lnTo>
                  <a:lnTo>
                    <a:pt x="185" y="271"/>
                  </a:lnTo>
                  <a:lnTo>
                    <a:pt x="199" y="264"/>
                  </a:lnTo>
                  <a:lnTo>
                    <a:pt x="206" y="257"/>
                  </a:lnTo>
                  <a:lnTo>
                    <a:pt x="221" y="250"/>
                  </a:lnTo>
                  <a:lnTo>
                    <a:pt x="228" y="242"/>
                  </a:lnTo>
                  <a:lnTo>
                    <a:pt x="235" y="250"/>
                  </a:lnTo>
                  <a:lnTo>
                    <a:pt x="242" y="257"/>
                  </a:lnTo>
                  <a:lnTo>
                    <a:pt x="242" y="257"/>
                  </a:lnTo>
                  <a:lnTo>
                    <a:pt x="249" y="257"/>
                  </a:lnTo>
                  <a:lnTo>
                    <a:pt x="249" y="257"/>
                  </a:lnTo>
                  <a:lnTo>
                    <a:pt x="249" y="257"/>
                  </a:lnTo>
                  <a:lnTo>
                    <a:pt x="263" y="242"/>
                  </a:lnTo>
                  <a:lnTo>
                    <a:pt x="278" y="228"/>
                  </a:lnTo>
                  <a:lnTo>
                    <a:pt x="285" y="207"/>
                  </a:lnTo>
                  <a:lnTo>
                    <a:pt x="292" y="193"/>
                  </a:lnTo>
                  <a:lnTo>
                    <a:pt x="292" y="185"/>
                  </a:lnTo>
                  <a:lnTo>
                    <a:pt x="292" y="185"/>
                  </a:lnTo>
                  <a:lnTo>
                    <a:pt x="285" y="178"/>
                  </a:lnTo>
                  <a:lnTo>
                    <a:pt x="285" y="178"/>
                  </a:lnTo>
                  <a:lnTo>
                    <a:pt x="285" y="178"/>
                  </a:lnTo>
                  <a:lnTo>
                    <a:pt x="270" y="171"/>
                  </a:lnTo>
                  <a:lnTo>
                    <a:pt x="270" y="164"/>
                  </a:lnTo>
                  <a:lnTo>
                    <a:pt x="270" y="150"/>
                  </a:lnTo>
                  <a:lnTo>
                    <a:pt x="270" y="136"/>
                  </a:lnTo>
                  <a:lnTo>
                    <a:pt x="270" y="121"/>
                  </a:lnTo>
                  <a:lnTo>
                    <a:pt x="285" y="121"/>
                  </a:lnTo>
                  <a:lnTo>
                    <a:pt x="285" y="1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8" name="Google Shape;16618;p113"/>
            <p:cNvSpPr/>
            <p:nvPr/>
          </p:nvSpPr>
          <p:spPr>
            <a:xfrm>
              <a:off x="6196760" y="5690045"/>
              <a:ext cx="55768" cy="58505"/>
            </a:xfrm>
            <a:custGeom>
              <a:avLst/>
              <a:gdLst/>
              <a:ahLst/>
              <a:cxnLst/>
              <a:rect l="l" t="t" r="r" b="b"/>
              <a:pathLst>
                <a:path w="163" h="171" extrusionOk="0">
                  <a:moveTo>
                    <a:pt x="78" y="128"/>
                  </a:moveTo>
                  <a:lnTo>
                    <a:pt x="78" y="128"/>
                  </a:lnTo>
                  <a:lnTo>
                    <a:pt x="71" y="121"/>
                  </a:lnTo>
                  <a:lnTo>
                    <a:pt x="64" y="121"/>
                  </a:lnTo>
                  <a:lnTo>
                    <a:pt x="57" y="121"/>
                  </a:lnTo>
                  <a:lnTo>
                    <a:pt x="49" y="114"/>
                  </a:lnTo>
                  <a:lnTo>
                    <a:pt x="42" y="107"/>
                  </a:lnTo>
                  <a:lnTo>
                    <a:pt x="42" y="100"/>
                  </a:lnTo>
                  <a:lnTo>
                    <a:pt x="35" y="93"/>
                  </a:lnTo>
                  <a:lnTo>
                    <a:pt x="35" y="86"/>
                  </a:lnTo>
                  <a:lnTo>
                    <a:pt x="35" y="79"/>
                  </a:lnTo>
                  <a:lnTo>
                    <a:pt x="42" y="71"/>
                  </a:lnTo>
                  <a:lnTo>
                    <a:pt x="42" y="64"/>
                  </a:lnTo>
                  <a:lnTo>
                    <a:pt x="49" y="57"/>
                  </a:lnTo>
                  <a:lnTo>
                    <a:pt x="57" y="50"/>
                  </a:lnTo>
                  <a:lnTo>
                    <a:pt x="64" y="50"/>
                  </a:lnTo>
                  <a:lnTo>
                    <a:pt x="71" y="43"/>
                  </a:lnTo>
                  <a:lnTo>
                    <a:pt x="78" y="43"/>
                  </a:lnTo>
                  <a:lnTo>
                    <a:pt x="85" y="43"/>
                  </a:lnTo>
                  <a:lnTo>
                    <a:pt x="92" y="50"/>
                  </a:lnTo>
                  <a:lnTo>
                    <a:pt x="99" y="50"/>
                  </a:lnTo>
                  <a:lnTo>
                    <a:pt x="106" y="57"/>
                  </a:lnTo>
                  <a:lnTo>
                    <a:pt x="114" y="64"/>
                  </a:lnTo>
                  <a:lnTo>
                    <a:pt x="121" y="71"/>
                  </a:lnTo>
                  <a:lnTo>
                    <a:pt x="121" y="79"/>
                  </a:lnTo>
                  <a:lnTo>
                    <a:pt x="121" y="86"/>
                  </a:lnTo>
                  <a:lnTo>
                    <a:pt x="121" y="93"/>
                  </a:lnTo>
                  <a:lnTo>
                    <a:pt x="121" y="100"/>
                  </a:lnTo>
                  <a:lnTo>
                    <a:pt x="114" y="107"/>
                  </a:lnTo>
                  <a:lnTo>
                    <a:pt x="106" y="114"/>
                  </a:lnTo>
                  <a:lnTo>
                    <a:pt x="99" y="121"/>
                  </a:lnTo>
                  <a:lnTo>
                    <a:pt x="92" y="121"/>
                  </a:lnTo>
                  <a:lnTo>
                    <a:pt x="85" y="121"/>
                  </a:lnTo>
                  <a:lnTo>
                    <a:pt x="78" y="128"/>
                  </a:lnTo>
                  <a:close/>
                  <a:moveTo>
                    <a:pt x="156" y="100"/>
                  </a:moveTo>
                  <a:lnTo>
                    <a:pt x="149" y="100"/>
                  </a:lnTo>
                  <a:lnTo>
                    <a:pt x="149" y="86"/>
                  </a:lnTo>
                  <a:lnTo>
                    <a:pt x="149" y="71"/>
                  </a:lnTo>
                  <a:lnTo>
                    <a:pt x="156" y="71"/>
                  </a:lnTo>
                  <a:lnTo>
                    <a:pt x="156" y="71"/>
                  </a:lnTo>
                  <a:lnTo>
                    <a:pt x="163" y="64"/>
                  </a:lnTo>
                  <a:lnTo>
                    <a:pt x="163" y="64"/>
                  </a:lnTo>
                  <a:lnTo>
                    <a:pt x="156" y="50"/>
                  </a:lnTo>
                  <a:lnTo>
                    <a:pt x="156" y="43"/>
                  </a:lnTo>
                  <a:lnTo>
                    <a:pt x="149" y="36"/>
                  </a:lnTo>
                  <a:lnTo>
                    <a:pt x="135" y="29"/>
                  </a:lnTo>
                  <a:lnTo>
                    <a:pt x="135" y="22"/>
                  </a:lnTo>
                  <a:lnTo>
                    <a:pt x="135" y="29"/>
                  </a:lnTo>
                  <a:lnTo>
                    <a:pt x="128" y="29"/>
                  </a:lnTo>
                  <a:lnTo>
                    <a:pt x="121" y="36"/>
                  </a:lnTo>
                  <a:lnTo>
                    <a:pt x="114" y="29"/>
                  </a:lnTo>
                  <a:lnTo>
                    <a:pt x="99" y="22"/>
                  </a:lnTo>
                  <a:lnTo>
                    <a:pt x="106" y="15"/>
                  </a:lnTo>
                  <a:lnTo>
                    <a:pt x="106" y="7"/>
                  </a:lnTo>
                  <a:lnTo>
                    <a:pt x="99" y="7"/>
                  </a:lnTo>
                  <a:lnTo>
                    <a:pt x="99" y="7"/>
                  </a:lnTo>
                  <a:lnTo>
                    <a:pt x="92" y="0"/>
                  </a:lnTo>
                  <a:lnTo>
                    <a:pt x="78" y="0"/>
                  </a:lnTo>
                  <a:lnTo>
                    <a:pt x="71" y="0"/>
                  </a:lnTo>
                  <a:lnTo>
                    <a:pt x="57" y="7"/>
                  </a:lnTo>
                  <a:lnTo>
                    <a:pt x="57" y="7"/>
                  </a:lnTo>
                  <a:lnTo>
                    <a:pt x="49" y="7"/>
                  </a:lnTo>
                  <a:lnTo>
                    <a:pt x="57" y="15"/>
                  </a:lnTo>
                  <a:lnTo>
                    <a:pt x="57" y="22"/>
                  </a:lnTo>
                  <a:lnTo>
                    <a:pt x="42" y="29"/>
                  </a:lnTo>
                  <a:lnTo>
                    <a:pt x="35" y="36"/>
                  </a:lnTo>
                  <a:lnTo>
                    <a:pt x="28" y="29"/>
                  </a:lnTo>
                  <a:lnTo>
                    <a:pt x="28" y="29"/>
                  </a:lnTo>
                  <a:lnTo>
                    <a:pt x="21" y="22"/>
                  </a:lnTo>
                  <a:lnTo>
                    <a:pt x="21" y="29"/>
                  </a:lnTo>
                  <a:lnTo>
                    <a:pt x="14" y="36"/>
                  </a:lnTo>
                  <a:lnTo>
                    <a:pt x="7" y="43"/>
                  </a:lnTo>
                  <a:lnTo>
                    <a:pt x="0" y="50"/>
                  </a:lnTo>
                  <a:lnTo>
                    <a:pt x="0" y="64"/>
                  </a:lnTo>
                  <a:lnTo>
                    <a:pt x="0" y="64"/>
                  </a:lnTo>
                  <a:lnTo>
                    <a:pt x="0" y="71"/>
                  </a:lnTo>
                  <a:lnTo>
                    <a:pt x="0" y="71"/>
                  </a:lnTo>
                  <a:lnTo>
                    <a:pt x="14" y="71"/>
                  </a:lnTo>
                  <a:lnTo>
                    <a:pt x="14" y="86"/>
                  </a:lnTo>
                  <a:lnTo>
                    <a:pt x="14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0"/>
                  </a:lnTo>
                  <a:lnTo>
                    <a:pt x="0" y="107"/>
                  </a:lnTo>
                  <a:lnTo>
                    <a:pt x="0" y="114"/>
                  </a:lnTo>
                  <a:lnTo>
                    <a:pt x="7" y="128"/>
                  </a:lnTo>
                  <a:lnTo>
                    <a:pt x="14" y="135"/>
                  </a:lnTo>
                  <a:lnTo>
                    <a:pt x="21" y="143"/>
                  </a:lnTo>
                  <a:lnTo>
                    <a:pt x="21" y="143"/>
                  </a:lnTo>
                  <a:lnTo>
                    <a:pt x="28" y="143"/>
                  </a:lnTo>
                  <a:lnTo>
                    <a:pt x="28" y="143"/>
                  </a:lnTo>
                  <a:lnTo>
                    <a:pt x="35" y="135"/>
                  </a:lnTo>
                  <a:lnTo>
                    <a:pt x="42" y="143"/>
                  </a:lnTo>
                  <a:lnTo>
                    <a:pt x="57" y="150"/>
                  </a:lnTo>
                  <a:lnTo>
                    <a:pt x="57" y="157"/>
                  </a:lnTo>
                  <a:lnTo>
                    <a:pt x="49" y="157"/>
                  </a:lnTo>
                  <a:lnTo>
                    <a:pt x="57" y="164"/>
                  </a:lnTo>
                  <a:lnTo>
                    <a:pt x="57" y="164"/>
                  </a:lnTo>
                  <a:lnTo>
                    <a:pt x="71" y="171"/>
                  </a:lnTo>
                  <a:lnTo>
                    <a:pt x="78" y="171"/>
                  </a:lnTo>
                  <a:lnTo>
                    <a:pt x="92" y="171"/>
                  </a:lnTo>
                  <a:lnTo>
                    <a:pt x="99" y="164"/>
                  </a:lnTo>
                  <a:lnTo>
                    <a:pt x="99" y="164"/>
                  </a:lnTo>
                  <a:lnTo>
                    <a:pt x="106" y="157"/>
                  </a:lnTo>
                  <a:lnTo>
                    <a:pt x="106" y="157"/>
                  </a:lnTo>
                  <a:lnTo>
                    <a:pt x="99" y="150"/>
                  </a:lnTo>
                  <a:lnTo>
                    <a:pt x="114" y="143"/>
                  </a:lnTo>
                  <a:lnTo>
                    <a:pt x="121" y="135"/>
                  </a:lnTo>
                  <a:lnTo>
                    <a:pt x="128" y="143"/>
                  </a:lnTo>
                  <a:lnTo>
                    <a:pt x="135" y="143"/>
                  </a:lnTo>
                  <a:lnTo>
                    <a:pt x="135" y="143"/>
                  </a:lnTo>
                  <a:lnTo>
                    <a:pt x="135" y="143"/>
                  </a:lnTo>
                  <a:lnTo>
                    <a:pt x="149" y="135"/>
                  </a:lnTo>
                  <a:lnTo>
                    <a:pt x="156" y="128"/>
                  </a:lnTo>
                  <a:lnTo>
                    <a:pt x="156" y="114"/>
                  </a:lnTo>
                  <a:lnTo>
                    <a:pt x="163" y="107"/>
                  </a:lnTo>
                  <a:lnTo>
                    <a:pt x="163" y="100"/>
                  </a:lnTo>
                  <a:lnTo>
                    <a:pt x="156" y="100"/>
                  </a:lnTo>
                  <a:lnTo>
                    <a:pt x="156" y="10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19" name="Google Shape;16619;p113"/>
            <p:cNvSpPr/>
            <p:nvPr/>
          </p:nvSpPr>
          <p:spPr>
            <a:xfrm>
              <a:off x="6137914" y="5750946"/>
              <a:ext cx="27028" cy="26687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36" y="0"/>
                  </a:moveTo>
                  <a:lnTo>
                    <a:pt x="36" y="0"/>
                  </a:lnTo>
                  <a:lnTo>
                    <a:pt x="29" y="0"/>
                  </a:lnTo>
                  <a:lnTo>
                    <a:pt x="22" y="7"/>
                  </a:lnTo>
                  <a:lnTo>
                    <a:pt x="15" y="7"/>
                  </a:lnTo>
                  <a:lnTo>
                    <a:pt x="15" y="14"/>
                  </a:lnTo>
                  <a:lnTo>
                    <a:pt x="8" y="22"/>
                  </a:lnTo>
                  <a:lnTo>
                    <a:pt x="0" y="29"/>
                  </a:lnTo>
                  <a:lnTo>
                    <a:pt x="0" y="36"/>
                  </a:lnTo>
                  <a:lnTo>
                    <a:pt x="0" y="43"/>
                  </a:lnTo>
                  <a:lnTo>
                    <a:pt x="0" y="50"/>
                  </a:lnTo>
                  <a:lnTo>
                    <a:pt x="0" y="57"/>
                  </a:lnTo>
                  <a:lnTo>
                    <a:pt x="8" y="64"/>
                  </a:lnTo>
                  <a:lnTo>
                    <a:pt x="15" y="71"/>
                  </a:lnTo>
                  <a:lnTo>
                    <a:pt x="15" y="78"/>
                  </a:lnTo>
                  <a:lnTo>
                    <a:pt x="22" y="78"/>
                  </a:lnTo>
                  <a:lnTo>
                    <a:pt x="29" y="78"/>
                  </a:lnTo>
                  <a:lnTo>
                    <a:pt x="36" y="78"/>
                  </a:lnTo>
                  <a:lnTo>
                    <a:pt x="50" y="78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65" y="71"/>
                  </a:lnTo>
                  <a:lnTo>
                    <a:pt x="72" y="64"/>
                  </a:lnTo>
                  <a:lnTo>
                    <a:pt x="79" y="57"/>
                  </a:lnTo>
                  <a:lnTo>
                    <a:pt x="79" y="50"/>
                  </a:lnTo>
                  <a:lnTo>
                    <a:pt x="79" y="43"/>
                  </a:lnTo>
                  <a:lnTo>
                    <a:pt x="79" y="36"/>
                  </a:lnTo>
                  <a:lnTo>
                    <a:pt x="79" y="29"/>
                  </a:lnTo>
                  <a:lnTo>
                    <a:pt x="72" y="22"/>
                  </a:lnTo>
                  <a:lnTo>
                    <a:pt x="65" y="14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50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0" name="Google Shape;16620;p113"/>
            <p:cNvSpPr/>
            <p:nvPr/>
          </p:nvSpPr>
          <p:spPr>
            <a:xfrm>
              <a:off x="6137914" y="5750946"/>
              <a:ext cx="27028" cy="26687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36" y="0"/>
                  </a:moveTo>
                  <a:lnTo>
                    <a:pt x="50" y="0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65" y="14"/>
                  </a:lnTo>
                  <a:lnTo>
                    <a:pt x="72" y="22"/>
                  </a:lnTo>
                  <a:lnTo>
                    <a:pt x="79" y="29"/>
                  </a:lnTo>
                  <a:lnTo>
                    <a:pt x="79" y="36"/>
                  </a:lnTo>
                  <a:lnTo>
                    <a:pt x="79" y="43"/>
                  </a:lnTo>
                  <a:lnTo>
                    <a:pt x="79" y="50"/>
                  </a:lnTo>
                  <a:lnTo>
                    <a:pt x="79" y="57"/>
                  </a:lnTo>
                  <a:lnTo>
                    <a:pt x="72" y="64"/>
                  </a:lnTo>
                  <a:lnTo>
                    <a:pt x="65" y="71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0" y="78"/>
                  </a:lnTo>
                  <a:lnTo>
                    <a:pt x="36" y="78"/>
                  </a:lnTo>
                  <a:lnTo>
                    <a:pt x="29" y="78"/>
                  </a:lnTo>
                  <a:lnTo>
                    <a:pt x="22" y="78"/>
                  </a:lnTo>
                  <a:lnTo>
                    <a:pt x="15" y="78"/>
                  </a:lnTo>
                  <a:lnTo>
                    <a:pt x="15" y="71"/>
                  </a:lnTo>
                  <a:lnTo>
                    <a:pt x="8" y="64"/>
                  </a:lnTo>
                  <a:lnTo>
                    <a:pt x="0" y="57"/>
                  </a:lnTo>
                  <a:lnTo>
                    <a:pt x="0" y="50"/>
                  </a:lnTo>
                  <a:lnTo>
                    <a:pt x="0" y="43"/>
                  </a:lnTo>
                  <a:lnTo>
                    <a:pt x="0" y="36"/>
                  </a:lnTo>
                  <a:lnTo>
                    <a:pt x="0" y="29"/>
                  </a:lnTo>
                  <a:lnTo>
                    <a:pt x="8" y="22"/>
                  </a:lnTo>
                  <a:lnTo>
                    <a:pt x="15" y="14"/>
                  </a:lnTo>
                  <a:lnTo>
                    <a:pt x="15" y="7"/>
                  </a:lnTo>
                  <a:lnTo>
                    <a:pt x="22" y="7"/>
                  </a:lnTo>
                  <a:lnTo>
                    <a:pt x="29" y="0"/>
                  </a:lnTo>
                  <a:lnTo>
                    <a:pt x="3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1" name="Google Shape;16621;p113"/>
            <p:cNvSpPr/>
            <p:nvPr/>
          </p:nvSpPr>
          <p:spPr>
            <a:xfrm>
              <a:off x="6137914" y="5750946"/>
              <a:ext cx="27028" cy="26687"/>
            </a:xfrm>
            <a:custGeom>
              <a:avLst/>
              <a:gdLst/>
              <a:ahLst/>
              <a:cxnLst/>
              <a:rect l="l" t="t" r="r" b="b"/>
              <a:pathLst>
                <a:path w="79" h="78" extrusionOk="0">
                  <a:moveTo>
                    <a:pt x="36" y="0"/>
                  </a:moveTo>
                  <a:lnTo>
                    <a:pt x="50" y="0"/>
                  </a:lnTo>
                  <a:lnTo>
                    <a:pt x="58" y="7"/>
                  </a:lnTo>
                  <a:lnTo>
                    <a:pt x="58" y="7"/>
                  </a:lnTo>
                  <a:lnTo>
                    <a:pt x="65" y="14"/>
                  </a:lnTo>
                  <a:lnTo>
                    <a:pt x="72" y="22"/>
                  </a:lnTo>
                  <a:lnTo>
                    <a:pt x="79" y="29"/>
                  </a:lnTo>
                  <a:lnTo>
                    <a:pt x="79" y="36"/>
                  </a:lnTo>
                  <a:lnTo>
                    <a:pt x="79" y="43"/>
                  </a:lnTo>
                  <a:lnTo>
                    <a:pt x="79" y="50"/>
                  </a:lnTo>
                  <a:lnTo>
                    <a:pt x="79" y="57"/>
                  </a:lnTo>
                  <a:lnTo>
                    <a:pt x="72" y="64"/>
                  </a:lnTo>
                  <a:lnTo>
                    <a:pt x="65" y="71"/>
                  </a:lnTo>
                  <a:lnTo>
                    <a:pt x="58" y="78"/>
                  </a:lnTo>
                  <a:lnTo>
                    <a:pt x="58" y="78"/>
                  </a:lnTo>
                  <a:lnTo>
                    <a:pt x="50" y="78"/>
                  </a:lnTo>
                  <a:lnTo>
                    <a:pt x="36" y="78"/>
                  </a:lnTo>
                  <a:lnTo>
                    <a:pt x="29" y="78"/>
                  </a:lnTo>
                  <a:lnTo>
                    <a:pt x="22" y="78"/>
                  </a:lnTo>
                  <a:lnTo>
                    <a:pt x="15" y="78"/>
                  </a:lnTo>
                  <a:lnTo>
                    <a:pt x="15" y="71"/>
                  </a:lnTo>
                  <a:lnTo>
                    <a:pt x="8" y="64"/>
                  </a:lnTo>
                  <a:lnTo>
                    <a:pt x="0" y="57"/>
                  </a:lnTo>
                  <a:lnTo>
                    <a:pt x="0" y="50"/>
                  </a:lnTo>
                  <a:lnTo>
                    <a:pt x="0" y="43"/>
                  </a:lnTo>
                  <a:lnTo>
                    <a:pt x="0" y="36"/>
                  </a:lnTo>
                  <a:lnTo>
                    <a:pt x="0" y="29"/>
                  </a:lnTo>
                  <a:lnTo>
                    <a:pt x="8" y="22"/>
                  </a:lnTo>
                  <a:lnTo>
                    <a:pt x="15" y="14"/>
                  </a:lnTo>
                  <a:lnTo>
                    <a:pt x="15" y="7"/>
                  </a:lnTo>
                  <a:lnTo>
                    <a:pt x="22" y="7"/>
                  </a:lnTo>
                  <a:lnTo>
                    <a:pt x="29" y="0"/>
                  </a:lnTo>
                  <a:lnTo>
                    <a:pt x="36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2" name="Google Shape;16622;p113"/>
            <p:cNvSpPr/>
            <p:nvPr/>
          </p:nvSpPr>
          <p:spPr>
            <a:xfrm>
              <a:off x="6216262" y="5711943"/>
              <a:ext cx="14369" cy="14712"/>
            </a:xfrm>
            <a:custGeom>
              <a:avLst/>
              <a:gdLst/>
              <a:ahLst/>
              <a:cxnLst/>
              <a:rect l="l" t="t" r="r" b="b"/>
              <a:pathLst>
                <a:path w="42" h="43" extrusionOk="0">
                  <a:moveTo>
                    <a:pt x="21" y="0"/>
                  </a:moveTo>
                  <a:lnTo>
                    <a:pt x="21" y="0"/>
                  </a:lnTo>
                  <a:lnTo>
                    <a:pt x="14" y="0"/>
                  </a:lnTo>
                  <a:lnTo>
                    <a:pt x="7" y="7"/>
                  </a:lnTo>
                  <a:lnTo>
                    <a:pt x="0" y="15"/>
                  </a:lnTo>
                  <a:lnTo>
                    <a:pt x="0" y="22"/>
                  </a:lnTo>
                  <a:lnTo>
                    <a:pt x="0" y="29"/>
                  </a:lnTo>
                  <a:lnTo>
                    <a:pt x="7" y="36"/>
                  </a:lnTo>
                  <a:lnTo>
                    <a:pt x="14" y="36"/>
                  </a:lnTo>
                  <a:lnTo>
                    <a:pt x="21" y="43"/>
                  </a:lnTo>
                  <a:lnTo>
                    <a:pt x="28" y="36"/>
                  </a:lnTo>
                  <a:lnTo>
                    <a:pt x="35" y="36"/>
                  </a:lnTo>
                  <a:lnTo>
                    <a:pt x="42" y="29"/>
                  </a:lnTo>
                  <a:lnTo>
                    <a:pt x="42" y="22"/>
                  </a:lnTo>
                  <a:lnTo>
                    <a:pt x="42" y="15"/>
                  </a:lnTo>
                  <a:lnTo>
                    <a:pt x="35" y="7"/>
                  </a:lnTo>
                  <a:lnTo>
                    <a:pt x="28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3" name="Google Shape;16623;p113"/>
            <p:cNvSpPr/>
            <p:nvPr/>
          </p:nvSpPr>
          <p:spPr>
            <a:xfrm>
              <a:off x="6216262" y="5711943"/>
              <a:ext cx="14369" cy="14712"/>
            </a:xfrm>
            <a:custGeom>
              <a:avLst/>
              <a:gdLst/>
              <a:ahLst/>
              <a:cxnLst/>
              <a:rect l="l" t="t" r="r" b="b"/>
              <a:pathLst>
                <a:path w="42" h="43" extrusionOk="0">
                  <a:moveTo>
                    <a:pt x="21" y="0"/>
                  </a:moveTo>
                  <a:lnTo>
                    <a:pt x="28" y="0"/>
                  </a:lnTo>
                  <a:lnTo>
                    <a:pt x="35" y="7"/>
                  </a:lnTo>
                  <a:lnTo>
                    <a:pt x="42" y="15"/>
                  </a:lnTo>
                  <a:lnTo>
                    <a:pt x="42" y="22"/>
                  </a:lnTo>
                  <a:lnTo>
                    <a:pt x="42" y="29"/>
                  </a:lnTo>
                  <a:lnTo>
                    <a:pt x="35" y="36"/>
                  </a:lnTo>
                  <a:lnTo>
                    <a:pt x="28" y="36"/>
                  </a:lnTo>
                  <a:lnTo>
                    <a:pt x="21" y="43"/>
                  </a:lnTo>
                  <a:lnTo>
                    <a:pt x="14" y="36"/>
                  </a:lnTo>
                  <a:lnTo>
                    <a:pt x="7" y="36"/>
                  </a:lnTo>
                  <a:lnTo>
                    <a:pt x="0" y="29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7" y="7"/>
                  </a:lnTo>
                  <a:lnTo>
                    <a:pt x="14" y="0"/>
                  </a:lnTo>
                  <a:lnTo>
                    <a:pt x="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4" name="Google Shape;16624;p113"/>
            <p:cNvSpPr/>
            <p:nvPr/>
          </p:nvSpPr>
          <p:spPr>
            <a:xfrm>
              <a:off x="6216262" y="5711943"/>
              <a:ext cx="14369" cy="14712"/>
            </a:xfrm>
            <a:custGeom>
              <a:avLst/>
              <a:gdLst/>
              <a:ahLst/>
              <a:cxnLst/>
              <a:rect l="l" t="t" r="r" b="b"/>
              <a:pathLst>
                <a:path w="42" h="43" extrusionOk="0">
                  <a:moveTo>
                    <a:pt x="21" y="0"/>
                  </a:moveTo>
                  <a:lnTo>
                    <a:pt x="28" y="0"/>
                  </a:lnTo>
                  <a:lnTo>
                    <a:pt x="35" y="7"/>
                  </a:lnTo>
                  <a:lnTo>
                    <a:pt x="42" y="15"/>
                  </a:lnTo>
                  <a:lnTo>
                    <a:pt x="42" y="22"/>
                  </a:lnTo>
                  <a:lnTo>
                    <a:pt x="42" y="29"/>
                  </a:lnTo>
                  <a:lnTo>
                    <a:pt x="35" y="36"/>
                  </a:lnTo>
                  <a:lnTo>
                    <a:pt x="28" y="36"/>
                  </a:lnTo>
                  <a:lnTo>
                    <a:pt x="21" y="43"/>
                  </a:lnTo>
                  <a:lnTo>
                    <a:pt x="14" y="36"/>
                  </a:lnTo>
                  <a:lnTo>
                    <a:pt x="7" y="36"/>
                  </a:lnTo>
                  <a:lnTo>
                    <a:pt x="0" y="29"/>
                  </a:lnTo>
                  <a:lnTo>
                    <a:pt x="0" y="22"/>
                  </a:lnTo>
                  <a:lnTo>
                    <a:pt x="0" y="15"/>
                  </a:lnTo>
                  <a:lnTo>
                    <a:pt x="7" y="7"/>
                  </a:lnTo>
                  <a:lnTo>
                    <a:pt x="14" y="0"/>
                  </a:lnTo>
                  <a:lnTo>
                    <a:pt x="21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25" name="Google Shape;16625;p113"/>
            <p:cNvSpPr/>
            <p:nvPr/>
          </p:nvSpPr>
          <p:spPr>
            <a:xfrm>
              <a:off x="6207316" y="5383624"/>
              <a:ext cx="300727" cy="246484"/>
            </a:xfrm>
            <a:custGeom>
              <a:avLst/>
              <a:gdLst/>
              <a:ahLst/>
              <a:cxnLst/>
              <a:rect l="l" t="t" r="r" b="b"/>
              <a:pathLst>
                <a:path w="83" h="59" extrusionOk="0">
                  <a:moveTo>
                    <a:pt x="39" y="16"/>
                  </a:moveTo>
                  <a:cubicBezTo>
                    <a:pt x="15" y="16"/>
                    <a:pt x="15" y="16"/>
                    <a:pt x="15" y="16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39" y="27"/>
                    <a:pt x="39" y="27"/>
                    <a:pt x="39" y="27"/>
                  </a:cubicBezTo>
                  <a:lnTo>
                    <a:pt x="39" y="16"/>
                  </a:lnTo>
                  <a:close/>
                  <a:moveTo>
                    <a:pt x="2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25" y="11"/>
                    <a:pt x="25" y="11"/>
                    <a:pt x="25" y="11"/>
                  </a:cubicBezTo>
                  <a:lnTo>
                    <a:pt x="25" y="0"/>
                  </a:lnTo>
                  <a:close/>
                  <a:moveTo>
                    <a:pt x="54" y="32"/>
                  </a:moveTo>
                  <a:cubicBezTo>
                    <a:pt x="29" y="32"/>
                    <a:pt x="29" y="32"/>
                    <a:pt x="29" y="32"/>
                  </a:cubicBezTo>
                  <a:cubicBezTo>
                    <a:pt x="29" y="43"/>
                    <a:pt x="29" y="43"/>
                    <a:pt x="29" y="43"/>
                  </a:cubicBezTo>
                  <a:cubicBezTo>
                    <a:pt x="54" y="43"/>
                    <a:pt x="54" y="43"/>
                    <a:pt x="54" y="43"/>
                  </a:cubicBezTo>
                  <a:lnTo>
                    <a:pt x="54" y="32"/>
                  </a:lnTo>
                  <a:close/>
                  <a:moveTo>
                    <a:pt x="68" y="16"/>
                  </a:moveTo>
                  <a:cubicBezTo>
                    <a:pt x="44" y="16"/>
                    <a:pt x="44" y="16"/>
                    <a:pt x="44" y="16"/>
                  </a:cubicBezTo>
                  <a:cubicBezTo>
                    <a:pt x="44" y="27"/>
                    <a:pt x="44" y="27"/>
                    <a:pt x="44" y="27"/>
                  </a:cubicBezTo>
                  <a:cubicBezTo>
                    <a:pt x="68" y="27"/>
                    <a:pt x="68" y="27"/>
                    <a:pt x="68" y="27"/>
                  </a:cubicBezTo>
                  <a:lnTo>
                    <a:pt x="68" y="16"/>
                  </a:lnTo>
                  <a:close/>
                  <a:moveTo>
                    <a:pt x="15" y="59"/>
                  </a:moveTo>
                  <a:cubicBezTo>
                    <a:pt x="39" y="59"/>
                    <a:pt x="39" y="59"/>
                    <a:pt x="39" y="59"/>
                  </a:cubicBezTo>
                  <a:cubicBezTo>
                    <a:pt x="39" y="56"/>
                    <a:pt x="39" y="56"/>
                    <a:pt x="39" y="56"/>
                  </a:cubicBezTo>
                  <a:cubicBezTo>
                    <a:pt x="15" y="56"/>
                    <a:pt x="15" y="56"/>
                    <a:pt x="15" y="56"/>
                  </a:cubicBezTo>
                  <a:lnTo>
                    <a:pt x="15" y="59"/>
                  </a:lnTo>
                  <a:close/>
                  <a:moveTo>
                    <a:pt x="54" y="0"/>
                  </a:moveTo>
                  <a:cubicBezTo>
                    <a:pt x="29" y="0"/>
                    <a:pt x="29" y="0"/>
                    <a:pt x="29" y="0"/>
                  </a:cubicBezTo>
                  <a:cubicBezTo>
                    <a:pt x="29" y="11"/>
                    <a:pt x="29" y="11"/>
                    <a:pt x="29" y="11"/>
                  </a:cubicBezTo>
                  <a:cubicBezTo>
                    <a:pt x="54" y="11"/>
                    <a:pt x="54" y="11"/>
                    <a:pt x="54" y="11"/>
                  </a:cubicBezTo>
                  <a:lnTo>
                    <a:pt x="54" y="0"/>
                  </a:lnTo>
                  <a:close/>
                  <a:moveTo>
                    <a:pt x="52" y="57"/>
                  </a:moveTo>
                  <a:cubicBezTo>
                    <a:pt x="51" y="57"/>
                    <a:pt x="51" y="57"/>
                    <a:pt x="51" y="57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9" y="56"/>
                    <a:pt x="49" y="56"/>
                  </a:cubicBezTo>
                  <a:cubicBezTo>
                    <a:pt x="44" y="56"/>
                    <a:pt x="44" y="56"/>
                    <a:pt x="44" y="56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52" y="59"/>
                    <a:pt x="52" y="59"/>
                    <a:pt x="52" y="59"/>
                  </a:cubicBezTo>
                  <a:cubicBezTo>
                    <a:pt x="52" y="58"/>
                    <a:pt x="52" y="58"/>
                    <a:pt x="52" y="58"/>
                  </a:cubicBezTo>
                  <a:lnTo>
                    <a:pt x="52" y="57"/>
                  </a:lnTo>
                  <a:close/>
                  <a:moveTo>
                    <a:pt x="0" y="59"/>
                  </a:moveTo>
                  <a:cubicBezTo>
                    <a:pt x="10" y="59"/>
                    <a:pt x="10" y="59"/>
                    <a:pt x="10" y="59"/>
                  </a:cubicBezTo>
                  <a:cubicBezTo>
                    <a:pt x="10" y="56"/>
                    <a:pt x="10" y="56"/>
                    <a:pt x="10" y="56"/>
                  </a:cubicBezTo>
                  <a:cubicBezTo>
                    <a:pt x="0" y="56"/>
                    <a:pt x="0" y="56"/>
                    <a:pt x="0" y="56"/>
                  </a:cubicBezTo>
                  <a:lnTo>
                    <a:pt x="0" y="59"/>
                  </a:lnTo>
                  <a:close/>
                  <a:moveTo>
                    <a:pt x="15" y="53"/>
                  </a:moveTo>
                  <a:cubicBezTo>
                    <a:pt x="39" y="53"/>
                    <a:pt x="39" y="53"/>
                    <a:pt x="39" y="53"/>
                  </a:cubicBezTo>
                  <a:cubicBezTo>
                    <a:pt x="39" y="48"/>
                    <a:pt x="39" y="48"/>
                    <a:pt x="39" y="48"/>
                  </a:cubicBezTo>
                  <a:cubicBezTo>
                    <a:pt x="15" y="48"/>
                    <a:pt x="15" y="48"/>
                    <a:pt x="15" y="48"/>
                  </a:cubicBezTo>
                  <a:lnTo>
                    <a:pt x="15" y="53"/>
                  </a:lnTo>
                  <a:close/>
                  <a:moveTo>
                    <a:pt x="73" y="59"/>
                  </a:moveTo>
                  <a:cubicBezTo>
                    <a:pt x="83" y="59"/>
                    <a:pt x="83" y="59"/>
                    <a:pt x="83" y="59"/>
                  </a:cubicBezTo>
                  <a:cubicBezTo>
                    <a:pt x="83" y="48"/>
                    <a:pt x="83" y="48"/>
                    <a:pt x="83" y="48"/>
                  </a:cubicBezTo>
                  <a:cubicBezTo>
                    <a:pt x="73" y="48"/>
                    <a:pt x="73" y="48"/>
                    <a:pt x="73" y="48"/>
                  </a:cubicBezTo>
                  <a:lnTo>
                    <a:pt x="73" y="59"/>
                  </a:lnTo>
                  <a:close/>
                  <a:moveTo>
                    <a:pt x="73" y="27"/>
                  </a:moveTo>
                  <a:cubicBezTo>
                    <a:pt x="83" y="27"/>
                    <a:pt x="83" y="27"/>
                    <a:pt x="83" y="27"/>
                  </a:cubicBezTo>
                  <a:cubicBezTo>
                    <a:pt x="83" y="16"/>
                    <a:pt x="83" y="16"/>
                    <a:pt x="83" y="16"/>
                  </a:cubicBezTo>
                  <a:cubicBezTo>
                    <a:pt x="73" y="16"/>
                    <a:pt x="73" y="16"/>
                    <a:pt x="73" y="16"/>
                  </a:cubicBezTo>
                  <a:lnTo>
                    <a:pt x="73" y="27"/>
                  </a:lnTo>
                  <a:close/>
                  <a:moveTo>
                    <a:pt x="58" y="43"/>
                  </a:moveTo>
                  <a:cubicBezTo>
                    <a:pt x="83" y="43"/>
                    <a:pt x="83" y="43"/>
                    <a:pt x="83" y="43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58" y="32"/>
                    <a:pt x="58" y="32"/>
                    <a:pt x="58" y="32"/>
                  </a:cubicBezTo>
                  <a:lnTo>
                    <a:pt x="58" y="43"/>
                  </a:lnTo>
                  <a:close/>
                  <a:moveTo>
                    <a:pt x="58" y="0"/>
                  </a:moveTo>
                  <a:cubicBezTo>
                    <a:pt x="58" y="11"/>
                    <a:pt x="58" y="11"/>
                    <a:pt x="58" y="11"/>
                  </a:cubicBezTo>
                  <a:cubicBezTo>
                    <a:pt x="83" y="11"/>
                    <a:pt x="83" y="11"/>
                    <a:pt x="83" y="11"/>
                  </a:cubicBezTo>
                  <a:cubicBezTo>
                    <a:pt x="83" y="0"/>
                    <a:pt x="83" y="0"/>
                    <a:pt x="83" y="0"/>
                  </a:cubicBezTo>
                  <a:lnTo>
                    <a:pt x="58" y="0"/>
                  </a:lnTo>
                  <a:close/>
                  <a:moveTo>
                    <a:pt x="10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10" y="27"/>
                    <a:pt x="10" y="27"/>
                    <a:pt x="10" y="27"/>
                  </a:cubicBezTo>
                  <a:lnTo>
                    <a:pt x="10" y="16"/>
                  </a:lnTo>
                  <a:close/>
                  <a:moveTo>
                    <a:pt x="25" y="32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25" y="43"/>
                    <a:pt x="25" y="43"/>
                    <a:pt x="25" y="43"/>
                  </a:cubicBezTo>
                  <a:lnTo>
                    <a:pt x="25" y="32"/>
                  </a:lnTo>
                  <a:close/>
                  <a:moveTo>
                    <a:pt x="0" y="53"/>
                  </a:moveTo>
                  <a:cubicBezTo>
                    <a:pt x="10" y="53"/>
                    <a:pt x="10" y="53"/>
                    <a:pt x="10" y="53"/>
                  </a:cubicBezTo>
                  <a:cubicBezTo>
                    <a:pt x="10" y="48"/>
                    <a:pt x="10" y="48"/>
                    <a:pt x="10" y="48"/>
                  </a:cubicBezTo>
                  <a:cubicBezTo>
                    <a:pt x="0" y="48"/>
                    <a:pt x="0" y="48"/>
                    <a:pt x="0" y="48"/>
                  </a:cubicBezTo>
                  <a:lnTo>
                    <a:pt x="0" y="53"/>
                  </a:lnTo>
                  <a:close/>
                  <a:moveTo>
                    <a:pt x="44" y="53"/>
                  </a:moveTo>
                  <a:cubicBezTo>
                    <a:pt x="49" y="53"/>
                    <a:pt x="49" y="53"/>
                    <a:pt x="49" y="53"/>
                  </a:cubicBezTo>
                  <a:cubicBezTo>
                    <a:pt x="50" y="53"/>
                    <a:pt x="50" y="53"/>
                    <a:pt x="50" y="53"/>
                  </a:cubicBezTo>
                  <a:cubicBezTo>
                    <a:pt x="51" y="54"/>
                    <a:pt x="51" y="54"/>
                    <a:pt x="51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2" y="54"/>
                    <a:pt x="52" y="54"/>
                    <a:pt x="52" y="54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54" y="55"/>
                    <a:pt x="54" y="55"/>
                    <a:pt x="54" y="55"/>
                  </a:cubicBezTo>
                  <a:cubicBezTo>
                    <a:pt x="54" y="56"/>
                    <a:pt x="54" y="56"/>
                    <a:pt x="54" y="56"/>
                  </a:cubicBezTo>
                  <a:cubicBezTo>
                    <a:pt x="54" y="57"/>
                    <a:pt x="54" y="57"/>
                    <a:pt x="54" y="57"/>
                  </a:cubicBezTo>
                  <a:cubicBezTo>
                    <a:pt x="54" y="57"/>
                    <a:pt x="54" y="57"/>
                    <a:pt x="54" y="57"/>
                  </a:cubicBezTo>
                  <a:cubicBezTo>
                    <a:pt x="54" y="57"/>
                    <a:pt x="54" y="57"/>
                    <a:pt x="54" y="57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5" y="59"/>
                    <a:pt x="55" y="59"/>
                    <a:pt x="55" y="59"/>
                  </a:cubicBezTo>
                  <a:cubicBezTo>
                    <a:pt x="68" y="59"/>
                    <a:pt x="68" y="59"/>
                    <a:pt x="68" y="59"/>
                  </a:cubicBezTo>
                  <a:cubicBezTo>
                    <a:pt x="68" y="48"/>
                    <a:pt x="68" y="48"/>
                    <a:pt x="68" y="48"/>
                  </a:cubicBezTo>
                  <a:cubicBezTo>
                    <a:pt x="44" y="48"/>
                    <a:pt x="44" y="48"/>
                    <a:pt x="44" y="48"/>
                  </a:cubicBezTo>
                  <a:lnTo>
                    <a:pt x="44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626" name="Google Shape;16626;p113"/>
          <p:cNvSpPr/>
          <p:nvPr/>
        </p:nvSpPr>
        <p:spPr>
          <a:xfrm>
            <a:off x="4619823" y="5387348"/>
            <a:ext cx="900900" cy="731632"/>
          </a:xfrm>
          <a:custGeom>
            <a:avLst/>
            <a:gdLst/>
            <a:ahLst/>
            <a:cxnLst/>
            <a:rect l="l" t="t" r="r" b="b"/>
            <a:pathLst>
              <a:path w="409" h="332" extrusionOk="0">
                <a:moveTo>
                  <a:pt x="145" y="165"/>
                </a:moveTo>
                <a:cubicBezTo>
                  <a:pt x="166" y="165"/>
                  <a:pt x="166" y="165"/>
                  <a:pt x="166" y="165"/>
                </a:cubicBezTo>
                <a:cubicBezTo>
                  <a:pt x="156" y="139"/>
                  <a:pt x="156" y="139"/>
                  <a:pt x="156" y="139"/>
                </a:cubicBezTo>
                <a:lnTo>
                  <a:pt x="145" y="165"/>
                </a:lnTo>
                <a:close/>
                <a:moveTo>
                  <a:pt x="204" y="241"/>
                </a:moveTo>
                <a:cubicBezTo>
                  <a:pt x="179" y="241"/>
                  <a:pt x="159" y="261"/>
                  <a:pt x="159" y="286"/>
                </a:cubicBezTo>
                <a:cubicBezTo>
                  <a:pt x="159" y="311"/>
                  <a:pt x="179" y="332"/>
                  <a:pt x="204" y="332"/>
                </a:cubicBezTo>
                <a:cubicBezTo>
                  <a:pt x="229" y="332"/>
                  <a:pt x="250" y="311"/>
                  <a:pt x="250" y="286"/>
                </a:cubicBezTo>
                <a:cubicBezTo>
                  <a:pt x="250" y="261"/>
                  <a:pt x="229" y="241"/>
                  <a:pt x="204" y="241"/>
                </a:cubicBezTo>
                <a:close/>
                <a:moveTo>
                  <a:pt x="180" y="300"/>
                </a:moveTo>
                <a:cubicBezTo>
                  <a:pt x="204" y="263"/>
                  <a:pt x="204" y="263"/>
                  <a:pt x="204" y="263"/>
                </a:cubicBezTo>
                <a:cubicBezTo>
                  <a:pt x="229" y="300"/>
                  <a:pt x="229" y="300"/>
                  <a:pt x="229" y="300"/>
                </a:cubicBezTo>
                <a:lnTo>
                  <a:pt x="180" y="300"/>
                </a:lnTo>
                <a:close/>
                <a:moveTo>
                  <a:pt x="204" y="90"/>
                </a:moveTo>
                <a:cubicBezTo>
                  <a:pt x="229" y="90"/>
                  <a:pt x="250" y="70"/>
                  <a:pt x="250" y="45"/>
                </a:cubicBezTo>
                <a:cubicBezTo>
                  <a:pt x="250" y="20"/>
                  <a:pt x="229" y="0"/>
                  <a:pt x="204" y="0"/>
                </a:cubicBezTo>
                <a:cubicBezTo>
                  <a:pt x="179" y="0"/>
                  <a:pt x="159" y="20"/>
                  <a:pt x="159" y="45"/>
                </a:cubicBezTo>
                <a:cubicBezTo>
                  <a:pt x="159" y="70"/>
                  <a:pt x="179" y="90"/>
                  <a:pt x="204" y="90"/>
                </a:cubicBezTo>
                <a:close/>
                <a:moveTo>
                  <a:pt x="229" y="31"/>
                </a:moveTo>
                <a:cubicBezTo>
                  <a:pt x="204" y="67"/>
                  <a:pt x="204" y="67"/>
                  <a:pt x="204" y="67"/>
                </a:cubicBezTo>
                <a:cubicBezTo>
                  <a:pt x="180" y="31"/>
                  <a:pt x="180" y="31"/>
                  <a:pt x="180" y="31"/>
                </a:cubicBezTo>
                <a:lnTo>
                  <a:pt x="229" y="31"/>
                </a:lnTo>
                <a:close/>
                <a:moveTo>
                  <a:pt x="46" y="120"/>
                </a:moveTo>
                <a:cubicBezTo>
                  <a:pt x="21" y="120"/>
                  <a:pt x="0" y="141"/>
                  <a:pt x="0" y="166"/>
                </a:cubicBezTo>
                <a:cubicBezTo>
                  <a:pt x="0" y="191"/>
                  <a:pt x="21" y="211"/>
                  <a:pt x="46" y="211"/>
                </a:cubicBezTo>
                <a:cubicBezTo>
                  <a:pt x="71" y="211"/>
                  <a:pt x="91" y="191"/>
                  <a:pt x="91" y="166"/>
                </a:cubicBezTo>
                <a:cubicBezTo>
                  <a:pt x="91" y="141"/>
                  <a:pt x="71" y="120"/>
                  <a:pt x="46" y="120"/>
                </a:cubicBezTo>
                <a:close/>
                <a:moveTo>
                  <a:pt x="30" y="190"/>
                </a:moveTo>
                <a:cubicBezTo>
                  <a:pt x="30" y="141"/>
                  <a:pt x="30" y="141"/>
                  <a:pt x="30" y="141"/>
                </a:cubicBezTo>
                <a:cubicBezTo>
                  <a:pt x="67" y="166"/>
                  <a:pt x="67" y="166"/>
                  <a:pt x="67" y="166"/>
                </a:cubicBezTo>
                <a:lnTo>
                  <a:pt x="30" y="190"/>
                </a:lnTo>
                <a:close/>
                <a:moveTo>
                  <a:pt x="363" y="120"/>
                </a:moveTo>
                <a:cubicBezTo>
                  <a:pt x="338" y="120"/>
                  <a:pt x="318" y="141"/>
                  <a:pt x="318" y="166"/>
                </a:cubicBezTo>
                <a:cubicBezTo>
                  <a:pt x="318" y="191"/>
                  <a:pt x="338" y="211"/>
                  <a:pt x="363" y="211"/>
                </a:cubicBezTo>
                <a:cubicBezTo>
                  <a:pt x="388" y="211"/>
                  <a:pt x="409" y="191"/>
                  <a:pt x="409" y="166"/>
                </a:cubicBezTo>
                <a:cubicBezTo>
                  <a:pt x="409" y="141"/>
                  <a:pt x="388" y="120"/>
                  <a:pt x="363" y="120"/>
                </a:cubicBezTo>
                <a:close/>
                <a:moveTo>
                  <a:pt x="379" y="190"/>
                </a:moveTo>
                <a:cubicBezTo>
                  <a:pt x="342" y="166"/>
                  <a:pt x="342" y="166"/>
                  <a:pt x="342" y="166"/>
                </a:cubicBezTo>
                <a:cubicBezTo>
                  <a:pt x="379" y="141"/>
                  <a:pt x="379" y="141"/>
                  <a:pt x="379" y="141"/>
                </a:cubicBezTo>
                <a:lnTo>
                  <a:pt x="379" y="190"/>
                </a:lnTo>
                <a:close/>
                <a:moveTo>
                  <a:pt x="320" y="133"/>
                </a:moveTo>
                <a:cubicBezTo>
                  <a:pt x="246" y="79"/>
                  <a:pt x="246" y="79"/>
                  <a:pt x="246" y="79"/>
                </a:cubicBezTo>
                <a:cubicBezTo>
                  <a:pt x="237" y="91"/>
                  <a:pt x="221" y="100"/>
                  <a:pt x="204" y="100"/>
                </a:cubicBezTo>
                <a:cubicBezTo>
                  <a:pt x="187" y="100"/>
                  <a:pt x="172" y="91"/>
                  <a:pt x="163" y="79"/>
                </a:cubicBezTo>
                <a:cubicBezTo>
                  <a:pt x="89" y="133"/>
                  <a:pt x="89" y="133"/>
                  <a:pt x="89" y="133"/>
                </a:cubicBezTo>
                <a:cubicBezTo>
                  <a:pt x="96" y="142"/>
                  <a:pt x="100" y="153"/>
                  <a:pt x="100" y="166"/>
                </a:cubicBezTo>
                <a:cubicBezTo>
                  <a:pt x="100" y="178"/>
                  <a:pt x="96" y="189"/>
                  <a:pt x="89" y="198"/>
                </a:cubicBezTo>
                <a:cubicBezTo>
                  <a:pt x="163" y="253"/>
                  <a:pt x="163" y="253"/>
                  <a:pt x="163" y="253"/>
                </a:cubicBezTo>
                <a:cubicBezTo>
                  <a:pt x="172" y="240"/>
                  <a:pt x="187" y="232"/>
                  <a:pt x="204" y="232"/>
                </a:cubicBezTo>
                <a:cubicBezTo>
                  <a:pt x="221" y="232"/>
                  <a:pt x="237" y="240"/>
                  <a:pt x="246" y="253"/>
                </a:cubicBezTo>
                <a:cubicBezTo>
                  <a:pt x="320" y="198"/>
                  <a:pt x="320" y="198"/>
                  <a:pt x="320" y="198"/>
                </a:cubicBezTo>
                <a:cubicBezTo>
                  <a:pt x="313" y="189"/>
                  <a:pt x="309" y="178"/>
                  <a:pt x="309" y="166"/>
                </a:cubicBezTo>
                <a:cubicBezTo>
                  <a:pt x="309" y="153"/>
                  <a:pt x="313" y="142"/>
                  <a:pt x="320" y="133"/>
                </a:cubicBezTo>
                <a:close/>
                <a:moveTo>
                  <a:pt x="172" y="181"/>
                </a:moveTo>
                <a:cubicBezTo>
                  <a:pt x="167" y="168"/>
                  <a:pt x="167" y="168"/>
                  <a:pt x="167" y="168"/>
                </a:cubicBezTo>
                <a:cubicBezTo>
                  <a:pt x="144" y="168"/>
                  <a:pt x="144" y="168"/>
                  <a:pt x="144" y="168"/>
                </a:cubicBezTo>
                <a:cubicBezTo>
                  <a:pt x="139" y="181"/>
                  <a:pt x="139" y="181"/>
                  <a:pt x="139" y="181"/>
                </a:cubicBezTo>
                <a:cubicBezTo>
                  <a:pt x="135" y="181"/>
                  <a:pt x="135" y="181"/>
                  <a:pt x="135" y="181"/>
                </a:cubicBezTo>
                <a:cubicBezTo>
                  <a:pt x="153" y="136"/>
                  <a:pt x="153" y="136"/>
                  <a:pt x="153" y="136"/>
                </a:cubicBezTo>
                <a:cubicBezTo>
                  <a:pt x="158" y="136"/>
                  <a:pt x="158" y="136"/>
                  <a:pt x="158" y="136"/>
                </a:cubicBezTo>
                <a:cubicBezTo>
                  <a:pt x="176" y="181"/>
                  <a:pt x="176" y="181"/>
                  <a:pt x="176" y="181"/>
                </a:cubicBezTo>
                <a:lnTo>
                  <a:pt x="172" y="181"/>
                </a:lnTo>
                <a:close/>
                <a:moveTo>
                  <a:pt x="196" y="163"/>
                </a:moveTo>
                <a:cubicBezTo>
                  <a:pt x="185" y="163"/>
                  <a:pt x="185" y="163"/>
                  <a:pt x="185" y="163"/>
                </a:cubicBezTo>
                <a:cubicBezTo>
                  <a:pt x="185" y="181"/>
                  <a:pt x="185" y="181"/>
                  <a:pt x="185" y="181"/>
                </a:cubicBezTo>
                <a:cubicBezTo>
                  <a:pt x="181" y="181"/>
                  <a:pt x="181" y="181"/>
                  <a:pt x="181" y="181"/>
                </a:cubicBezTo>
                <a:cubicBezTo>
                  <a:pt x="181" y="136"/>
                  <a:pt x="181" y="136"/>
                  <a:pt x="181" y="136"/>
                </a:cubicBezTo>
                <a:cubicBezTo>
                  <a:pt x="196" y="136"/>
                  <a:pt x="196" y="136"/>
                  <a:pt x="196" y="136"/>
                </a:cubicBezTo>
                <a:cubicBezTo>
                  <a:pt x="206" y="136"/>
                  <a:pt x="212" y="141"/>
                  <a:pt x="212" y="150"/>
                </a:cubicBezTo>
                <a:cubicBezTo>
                  <a:pt x="212" y="158"/>
                  <a:pt x="206" y="163"/>
                  <a:pt x="196" y="163"/>
                </a:cubicBezTo>
                <a:close/>
                <a:moveTo>
                  <a:pt x="224" y="181"/>
                </a:moveTo>
                <a:cubicBezTo>
                  <a:pt x="220" y="181"/>
                  <a:pt x="220" y="181"/>
                  <a:pt x="220" y="181"/>
                </a:cubicBezTo>
                <a:cubicBezTo>
                  <a:pt x="220" y="136"/>
                  <a:pt x="220" y="136"/>
                  <a:pt x="220" y="136"/>
                </a:cubicBezTo>
                <a:cubicBezTo>
                  <a:pt x="224" y="136"/>
                  <a:pt x="224" y="136"/>
                  <a:pt x="224" y="136"/>
                </a:cubicBezTo>
                <a:lnTo>
                  <a:pt x="224" y="181"/>
                </a:lnTo>
                <a:close/>
                <a:moveTo>
                  <a:pt x="252" y="179"/>
                </a:moveTo>
                <a:cubicBezTo>
                  <a:pt x="261" y="179"/>
                  <a:pt x="266" y="174"/>
                  <a:pt x="267" y="166"/>
                </a:cubicBezTo>
                <a:cubicBezTo>
                  <a:pt x="271" y="166"/>
                  <a:pt x="271" y="166"/>
                  <a:pt x="271" y="166"/>
                </a:cubicBezTo>
                <a:cubicBezTo>
                  <a:pt x="270" y="175"/>
                  <a:pt x="263" y="182"/>
                  <a:pt x="252" y="182"/>
                </a:cubicBezTo>
                <a:cubicBezTo>
                  <a:pt x="240" y="182"/>
                  <a:pt x="232" y="173"/>
                  <a:pt x="232" y="159"/>
                </a:cubicBezTo>
                <a:cubicBezTo>
                  <a:pt x="232" y="143"/>
                  <a:pt x="241" y="135"/>
                  <a:pt x="252" y="135"/>
                </a:cubicBezTo>
                <a:cubicBezTo>
                  <a:pt x="262" y="135"/>
                  <a:pt x="270" y="140"/>
                  <a:pt x="271" y="149"/>
                </a:cubicBezTo>
                <a:cubicBezTo>
                  <a:pt x="267" y="149"/>
                  <a:pt x="267" y="149"/>
                  <a:pt x="267" y="149"/>
                </a:cubicBezTo>
                <a:cubicBezTo>
                  <a:pt x="266" y="142"/>
                  <a:pt x="260" y="138"/>
                  <a:pt x="252" y="138"/>
                </a:cubicBezTo>
                <a:cubicBezTo>
                  <a:pt x="243" y="138"/>
                  <a:pt x="236" y="145"/>
                  <a:pt x="236" y="159"/>
                </a:cubicBezTo>
                <a:cubicBezTo>
                  <a:pt x="236" y="171"/>
                  <a:pt x="243" y="179"/>
                  <a:pt x="252" y="179"/>
                </a:cubicBezTo>
                <a:close/>
                <a:moveTo>
                  <a:pt x="196" y="139"/>
                </a:moveTo>
                <a:cubicBezTo>
                  <a:pt x="185" y="139"/>
                  <a:pt x="185" y="139"/>
                  <a:pt x="185" y="139"/>
                </a:cubicBezTo>
                <a:cubicBezTo>
                  <a:pt x="185" y="160"/>
                  <a:pt x="185" y="160"/>
                  <a:pt x="185" y="160"/>
                </a:cubicBezTo>
                <a:cubicBezTo>
                  <a:pt x="196" y="160"/>
                  <a:pt x="196" y="160"/>
                  <a:pt x="196" y="160"/>
                </a:cubicBezTo>
                <a:cubicBezTo>
                  <a:pt x="204" y="160"/>
                  <a:pt x="209" y="156"/>
                  <a:pt x="209" y="150"/>
                </a:cubicBezTo>
                <a:cubicBezTo>
                  <a:pt x="209" y="143"/>
                  <a:pt x="204" y="139"/>
                  <a:pt x="196" y="13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627" name="Google Shape;16627;p113"/>
          <p:cNvSpPr txBox="1"/>
          <p:nvPr/>
        </p:nvSpPr>
        <p:spPr>
          <a:xfrm>
            <a:off x="1414772" y="1859194"/>
            <a:ext cx="990859" cy="22576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67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NGFW</a:t>
            </a:r>
            <a:endParaRPr/>
          </a:p>
        </p:txBody>
      </p:sp>
      <p:grpSp>
        <p:nvGrpSpPr>
          <p:cNvPr id="16628" name="Google Shape;16628;p113"/>
          <p:cNvGrpSpPr/>
          <p:nvPr/>
        </p:nvGrpSpPr>
        <p:grpSpPr>
          <a:xfrm>
            <a:off x="1601725" y="1320306"/>
            <a:ext cx="627183" cy="548606"/>
            <a:chOff x="1743" y="592"/>
            <a:chExt cx="2274" cy="2056"/>
          </a:xfrm>
        </p:grpSpPr>
        <p:sp>
          <p:nvSpPr>
            <p:cNvPr id="16629" name="Google Shape;16629;p113"/>
            <p:cNvSpPr/>
            <p:nvPr/>
          </p:nvSpPr>
          <p:spPr>
            <a:xfrm>
              <a:off x="2091" y="592"/>
              <a:ext cx="1592" cy="2056"/>
            </a:xfrm>
            <a:custGeom>
              <a:avLst/>
              <a:gdLst/>
              <a:ahLst/>
              <a:cxnLst/>
              <a:rect l="l" t="t" r="r" b="b"/>
              <a:pathLst>
                <a:path w="224" h="289" extrusionOk="0">
                  <a:moveTo>
                    <a:pt x="222" y="30"/>
                  </a:moveTo>
                  <a:cubicBezTo>
                    <a:pt x="222" y="28"/>
                    <a:pt x="221" y="27"/>
                    <a:pt x="219" y="26"/>
                  </a:cubicBezTo>
                  <a:cubicBezTo>
                    <a:pt x="212" y="25"/>
                    <a:pt x="206" y="23"/>
                    <a:pt x="199" y="22"/>
                  </a:cubicBezTo>
                  <a:cubicBezTo>
                    <a:pt x="193" y="21"/>
                    <a:pt x="188" y="19"/>
                    <a:pt x="181" y="18"/>
                  </a:cubicBezTo>
                  <a:cubicBezTo>
                    <a:pt x="181" y="34"/>
                    <a:pt x="181" y="34"/>
                    <a:pt x="181" y="34"/>
                  </a:cubicBezTo>
                  <a:cubicBezTo>
                    <a:pt x="166" y="30"/>
                    <a:pt x="151" y="26"/>
                    <a:pt x="136" y="22"/>
                  </a:cubicBezTo>
                  <a:cubicBezTo>
                    <a:pt x="136" y="7"/>
                    <a:pt x="136" y="7"/>
                    <a:pt x="136" y="7"/>
                  </a:cubicBezTo>
                  <a:cubicBezTo>
                    <a:pt x="129" y="5"/>
                    <a:pt x="121" y="3"/>
                    <a:pt x="113" y="1"/>
                  </a:cubicBezTo>
                  <a:cubicBezTo>
                    <a:pt x="112" y="0"/>
                    <a:pt x="111" y="0"/>
                    <a:pt x="110" y="0"/>
                  </a:cubicBezTo>
                  <a:cubicBezTo>
                    <a:pt x="102" y="2"/>
                    <a:pt x="94" y="5"/>
                    <a:pt x="86" y="7"/>
                  </a:cubicBezTo>
                  <a:cubicBezTo>
                    <a:pt x="86" y="23"/>
                    <a:pt x="86" y="23"/>
                    <a:pt x="86" y="23"/>
                  </a:cubicBezTo>
                  <a:cubicBezTo>
                    <a:pt x="71" y="26"/>
                    <a:pt x="56" y="30"/>
                    <a:pt x="41" y="34"/>
                  </a:cubicBezTo>
                  <a:cubicBezTo>
                    <a:pt x="41" y="18"/>
                    <a:pt x="41" y="18"/>
                    <a:pt x="41" y="18"/>
                  </a:cubicBezTo>
                  <a:cubicBezTo>
                    <a:pt x="28" y="21"/>
                    <a:pt x="16" y="24"/>
                    <a:pt x="4" y="26"/>
                  </a:cubicBezTo>
                  <a:cubicBezTo>
                    <a:pt x="1" y="27"/>
                    <a:pt x="0" y="28"/>
                    <a:pt x="0" y="31"/>
                  </a:cubicBezTo>
                  <a:cubicBezTo>
                    <a:pt x="0" y="59"/>
                    <a:pt x="0" y="86"/>
                    <a:pt x="0" y="114"/>
                  </a:cubicBezTo>
                  <a:cubicBezTo>
                    <a:pt x="0" y="130"/>
                    <a:pt x="2" y="147"/>
                    <a:pt x="7" y="163"/>
                  </a:cubicBezTo>
                  <a:cubicBezTo>
                    <a:pt x="22" y="220"/>
                    <a:pt x="55" y="262"/>
                    <a:pt x="107" y="288"/>
                  </a:cubicBezTo>
                  <a:cubicBezTo>
                    <a:pt x="109" y="289"/>
                    <a:pt x="112" y="289"/>
                    <a:pt x="114" y="289"/>
                  </a:cubicBezTo>
                  <a:cubicBezTo>
                    <a:pt x="179" y="256"/>
                    <a:pt x="214" y="202"/>
                    <a:pt x="221" y="131"/>
                  </a:cubicBezTo>
                  <a:cubicBezTo>
                    <a:pt x="224" y="98"/>
                    <a:pt x="222" y="64"/>
                    <a:pt x="222" y="30"/>
                  </a:cubicBezTo>
                  <a:close/>
                  <a:moveTo>
                    <a:pt x="191" y="128"/>
                  </a:moveTo>
                  <a:cubicBezTo>
                    <a:pt x="191" y="133"/>
                    <a:pt x="189" y="139"/>
                    <a:pt x="188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253"/>
                    <a:pt x="111" y="253"/>
                    <a:pt x="111" y="253"/>
                  </a:cubicBezTo>
                  <a:cubicBezTo>
                    <a:pt x="79" y="243"/>
                    <a:pt x="36" y="183"/>
                    <a:pt x="34" y="145"/>
                  </a:cubicBezTo>
                  <a:cubicBezTo>
                    <a:pt x="111" y="145"/>
                    <a:pt x="111" y="145"/>
                    <a:pt x="111" y="145"/>
                  </a:cubicBezTo>
                  <a:cubicBezTo>
                    <a:pt x="111" y="50"/>
                    <a:pt x="111" y="50"/>
                    <a:pt x="111" y="50"/>
                  </a:cubicBezTo>
                  <a:cubicBezTo>
                    <a:pt x="119" y="52"/>
                    <a:pt x="127" y="54"/>
                    <a:pt x="135" y="56"/>
                  </a:cubicBezTo>
                  <a:cubicBezTo>
                    <a:pt x="152" y="61"/>
                    <a:pt x="170" y="65"/>
                    <a:pt x="187" y="69"/>
                  </a:cubicBezTo>
                  <a:cubicBezTo>
                    <a:pt x="191" y="70"/>
                    <a:pt x="192" y="71"/>
                    <a:pt x="192" y="75"/>
                  </a:cubicBezTo>
                  <a:cubicBezTo>
                    <a:pt x="191" y="92"/>
                    <a:pt x="191" y="110"/>
                    <a:pt x="191" y="1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0" name="Google Shape;16630;p113"/>
            <p:cNvSpPr/>
            <p:nvPr/>
          </p:nvSpPr>
          <p:spPr>
            <a:xfrm>
              <a:off x="3335" y="2093"/>
              <a:ext cx="682" cy="313"/>
            </a:xfrm>
            <a:custGeom>
              <a:avLst/>
              <a:gdLst/>
              <a:ahLst/>
              <a:cxnLst/>
              <a:rect l="l" t="t" r="r" b="b"/>
              <a:pathLst>
                <a:path w="96" h="44" extrusionOk="0">
                  <a:moveTo>
                    <a:pt x="0" y="44"/>
                  </a:moveTo>
                  <a:cubicBezTo>
                    <a:pt x="96" y="44"/>
                    <a:pt x="96" y="44"/>
                    <a:pt x="96" y="44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4" y="16"/>
                    <a:pt x="13" y="31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1" name="Google Shape;16631;p113"/>
            <p:cNvSpPr/>
            <p:nvPr/>
          </p:nvSpPr>
          <p:spPr>
            <a:xfrm>
              <a:off x="3726" y="941"/>
              <a:ext cx="291" cy="313"/>
            </a:xfrm>
            <a:custGeom>
              <a:avLst/>
              <a:gdLst/>
              <a:ahLst/>
              <a:cxnLst/>
              <a:rect l="l" t="t" r="r" b="b"/>
              <a:pathLst>
                <a:path w="41" h="44" extrusionOk="0">
                  <a:moveTo>
                    <a:pt x="0" y="0"/>
                  </a:moveTo>
                  <a:cubicBezTo>
                    <a:pt x="0" y="5"/>
                    <a:pt x="0" y="10"/>
                    <a:pt x="0" y="15"/>
                  </a:cubicBezTo>
                  <a:cubicBezTo>
                    <a:pt x="0" y="24"/>
                    <a:pt x="0" y="34"/>
                    <a:pt x="0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0"/>
                    <a:pt x="41" y="0"/>
                    <a:pt x="4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2" name="Google Shape;16632;p113"/>
            <p:cNvSpPr/>
            <p:nvPr/>
          </p:nvSpPr>
          <p:spPr>
            <a:xfrm>
              <a:off x="1743" y="2093"/>
              <a:ext cx="682" cy="313"/>
            </a:xfrm>
            <a:custGeom>
              <a:avLst/>
              <a:gdLst/>
              <a:ahLst/>
              <a:cxnLst/>
              <a:rect l="l" t="t" r="r" b="b"/>
              <a:pathLst>
                <a:path w="96" h="44" extrusionOk="0">
                  <a:moveTo>
                    <a:pt x="6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96" y="44"/>
                    <a:pt x="96" y="44"/>
                    <a:pt x="96" y="44"/>
                  </a:cubicBezTo>
                  <a:cubicBezTo>
                    <a:pt x="84" y="31"/>
                    <a:pt x="74" y="16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3" name="Google Shape;16633;p113"/>
            <p:cNvSpPr/>
            <p:nvPr/>
          </p:nvSpPr>
          <p:spPr>
            <a:xfrm>
              <a:off x="3704" y="1325"/>
              <a:ext cx="313" cy="313"/>
            </a:xfrm>
            <a:custGeom>
              <a:avLst/>
              <a:gdLst/>
              <a:ahLst/>
              <a:cxnLst/>
              <a:rect l="l" t="t" r="r" b="b"/>
              <a:pathLst>
                <a:path w="44" h="44" extrusionOk="0">
                  <a:moveTo>
                    <a:pt x="2" y="30"/>
                  </a:moveTo>
                  <a:cubicBezTo>
                    <a:pt x="1" y="34"/>
                    <a:pt x="1" y="39"/>
                    <a:pt x="0" y="44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3" y="10"/>
                    <a:pt x="3" y="20"/>
                    <a:pt x="2" y="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4" name="Google Shape;16634;p113"/>
            <p:cNvSpPr/>
            <p:nvPr/>
          </p:nvSpPr>
          <p:spPr>
            <a:xfrm>
              <a:off x="3598" y="1709"/>
              <a:ext cx="419" cy="313"/>
            </a:xfrm>
            <a:custGeom>
              <a:avLst/>
              <a:gdLst/>
              <a:ahLst/>
              <a:cxnLst/>
              <a:rect l="l" t="t" r="r" b="b"/>
              <a:pathLst>
                <a:path w="59" h="44" extrusionOk="0">
                  <a:moveTo>
                    <a:pt x="0" y="44"/>
                  </a:moveTo>
                  <a:cubicBezTo>
                    <a:pt x="59" y="44"/>
                    <a:pt x="59" y="44"/>
                    <a:pt x="59" y="44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0" y="15"/>
                    <a:pt x="6" y="30"/>
                    <a:pt x="0" y="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5" name="Google Shape;16635;p113"/>
            <p:cNvSpPr/>
            <p:nvPr/>
          </p:nvSpPr>
          <p:spPr>
            <a:xfrm>
              <a:off x="1743" y="1709"/>
              <a:ext cx="426" cy="313"/>
            </a:xfrm>
            <a:custGeom>
              <a:avLst/>
              <a:gdLst/>
              <a:ahLst/>
              <a:cxnLst/>
              <a:rect l="l" t="t" r="r" b="b"/>
              <a:pathLst>
                <a:path w="60" h="44" extrusionOk="0">
                  <a:moveTo>
                    <a:pt x="48" y="9"/>
                  </a:moveTo>
                  <a:cubicBezTo>
                    <a:pt x="47" y="6"/>
                    <a:pt x="46" y="3"/>
                    <a:pt x="4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60" y="44"/>
                    <a:pt x="60" y="44"/>
                    <a:pt x="60" y="44"/>
                  </a:cubicBezTo>
                  <a:cubicBezTo>
                    <a:pt x="55" y="33"/>
                    <a:pt x="51" y="21"/>
                    <a:pt x="48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6" name="Google Shape;16636;p113"/>
            <p:cNvSpPr/>
            <p:nvPr/>
          </p:nvSpPr>
          <p:spPr>
            <a:xfrm>
              <a:off x="1743" y="941"/>
              <a:ext cx="291" cy="313"/>
            </a:xfrm>
            <a:custGeom>
              <a:avLst/>
              <a:gdLst/>
              <a:ahLst/>
              <a:cxnLst/>
              <a:rect l="l" t="t" r="r" b="b"/>
              <a:pathLst>
                <a:path w="41" h="44" extrusionOk="0">
                  <a:moveTo>
                    <a:pt x="41" y="21"/>
                  </a:moveTo>
                  <a:cubicBezTo>
                    <a:pt x="41" y="14"/>
                    <a:pt x="41" y="7"/>
                    <a:pt x="4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41" y="44"/>
                    <a:pt x="41" y="44"/>
                    <a:pt x="41" y="44"/>
                  </a:cubicBezTo>
                  <a:cubicBezTo>
                    <a:pt x="41" y="36"/>
                    <a:pt x="41" y="28"/>
                    <a:pt x="41" y="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37" name="Google Shape;16637;p113"/>
            <p:cNvSpPr/>
            <p:nvPr/>
          </p:nvSpPr>
          <p:spPr>
            <a:xfrm>
              <a:off x="1743" y="1325"/>
              <a:ext cx="313" cy="313"/>
            </a:xfrm>
            <a:custGeom>
              <a:avLst/>
              <a:gdLst/>
              <a:ahLst/>
              <a:cxnLst/>
              <a:rect l="l" t="t" r="r" b="b"/>
              <a:pathLst>
                <a:path w="44" h="44" extrusionOk="0">
                  <a:moveTo>
                    <a:pt x="41" y="12"/>
                  </a:moveTo>
                  <a:cubicBezTo>
                    <a:pt x="41" y="8"/>
                    <a:pt x="41" y="4"/>
                    <a:pt x="41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44" y="44"/>
                    <a:pt x="44" y="44"/>
                    <a:pt x="44" y="44"/>
                  </a:cubicBezTo>
                  <a:cubicBezTo>
                    <a:pt x="42" y="34"/>
                    <a:pt x="41" y="23"/>
                    <a:pt x="4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64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42" name="Google Shape;16642;p114"/>
          <p:cNvSpPr/>
          <p:nvPr/>
        </p:nvSpPr>
        <p:spPr>
          <a:xfrm>
            <a:off x="4599510" y="3500122"/>
            <a:ext cx="542957" cy="491117"/>
          </a:xfrm>
          <a:custGeom>
            <a:avLst/>
            <a:gdLst/>
            <a:ahLst/>
            <a:cxnLst/>
            <a:rect l="l" t="t" r="r" b="b"/>
            <a:pathLst>
              <a:path w="1477" h="1336" extrusionOk="0">
                <a:moveTo>
                  <a:pt x="1265" y="956"/>
                </a:moveTo>
                <a:lnTo>
                  <a:pt x="1265" y="640"/>
                </a:lnTo>
                <a:lnTo>
                  <a:pt x="781" y="640"/>
                </a:lnTo>
                <a:lnTo>
                  <a:pt x="781" y="380"/>
                </a:lnTo>
                <a:lnTo>
                  <a:pt x="993" y="380"/>
                </a:lnTo>
                <a:lnTo>
                  <a:pt x="993" y="0"/>
                </a:lnTo>
                <a:lnTo>
                  <a:pt x="483" y="0"/>
                </a:lnTo>
                <a:lnTo>
                  <a:pt x="483" y="380"/>
                </a:lnTo>
                <a:lnTo>
                  <a:pt x="707" y="380"/>
                </a:lnTo>
                <a:lnTo>
                  <a:pt x="707" y="640"/>
                </a:lnTo>
                <a:lnTo>
                  <a:pt x="224" y="640"/>
                </a:lnTo>
                <a:lnTo>
                  <a:pt x="224" y="956"/>
                </a:lnTo>
                <a:lnTo>
                  <a:pt x="0" y="956"/>
                </a:lnTo>
                <a:lnTo>
                  <a:pt x="0" y="1336"/>
                </a:lnTo>
                <a:lnTo>
                  <a:pt x="522" y="1336"/>
                </a:lnTo>
                <a:lnTo>
                  <a:pt x="522" y="956"/>
                </a:lnTo>
                <a:lnTo>
                  <a:pt x="298" y="956"/>
                </a:lnTo>
                <a:lnTo>
                  <a:pt x="298" y="715"/>
                </a:lnTo>
                <a:lnTo>
                  <a:pt x="1190" y="715"/>
                </a:lnTo>
                <a:lnTo>
                  <a:pt x="1190" y="956"/>
                </a:lnTo>
                <a:lnTo>
                  <a:pt x="966" y="956"/>
                </a:lnTo>
                <a:lnTo>
                  <a:pt x="966" y="1336"/>
                </a:lnTo>
                <a:lnTo>
                  <a:pt x="1477" y="1336"/>
                </a:lnTo>
                <a:lnTo>
                  <a:pt x="1477" y="956"/>
                </a:lnTo>
                <a:lnTo>
                  <a:pt x="1265" y="956"/>
                </a:lnTo>
                <a:lnTo>
                  <a:pt x="1265" y="956"/>
                </a:lnTo>
                <a:lnTo>
                  <a:pt x="1265" y="95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50" tIns="45725" rIns="91450" bIns="45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643" name="Google Shape;16643;p114"/>
          <p:cNvGrpSpPr/>
          <p:nvPr/>
        </p:nvGrpSpPr>
        <p:grpSpPr>
          <a:xfrm>
            <a:off x="711672" y="2612954"/>
            <a:ext cx="648697" cy="402533"/>
            <a:chOff x="13636625" y="1373188"/>
            <a:chExt cx="1330325" cy="825500"/>
          </a:xfrm>
        </p:grpSpPr>
        <p:sp>
          <p:nvSpPr>
            <p:cNvPr id="16644" name="Google Shape;16644;p114"/>
            <p:cNvSpPr/>
            <p:nvPr/>
          </p:nvSpPr>
          <p:spPr>
            <a:xfrm>
              <a:off x="13636625" y="1373188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5" name="Google Shape;16645;p114"/>
            <p:cNvSpPr/>
            <p:nvPr/>
          </p:nvSpPr>
          <p:spPr>
            <a:xfrm>
              <a:off x="14100175" y="1373188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6" name="Google Shape;16646;p114"/>
            <p:cNvSpPr/>
            <p:nvPr/>
          </p:nvSpPr>
          <p:spPr>
            <a:xfrm>
              <a:off x="14560550" y="1373188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7" name="Google Shape;16647;p114"/>
            <p:cNvSpPr/>
            <p:nvPr/>
          </p:nvSpPr>
          <p:spPr>
            <a:xfrm>
              <a:off x="13868400" y="1519238"/>
              <a:ext cx="406400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8" name="Google Shape;16648;p114"/>
            <p:cNvSpPr/>
            <p:nvPr/>
          </p:nvSpPr>
          <p:spPr>
            <a:xfrm>
              <a:off x="14328775" y="1519238"/>
              <a:ext cx="406400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49" name="Google Shape;16649;p114"/>
            <p:cNvSpPr/>
            <p:nvPr/>
          </p:nvSpPr>
          <p:spPr>
            <a:xfrm>
              <a:off x="13636625" y="1519238"/>
              <a:ext cx="174625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0" name="Google Shape;16650;p114"/>
            <p:cNvSpPr/>
            <p:nvPr/>
          </p:nvSpPr>
          <p:spPr>
            <a:xfrm>
              <a:off x="14792325" y="1519238"/>
              <a:ext cx="174625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1" name="Google Shape;16651;p114"/>
            <p:cNvSpPr/>
            <p:nvPr/>
          </p:nvSpPr>
          <p:spPr>
            <a:xfrm>
              <a:off x="13636625" y="1665288"/>
              <a:ext cx="406400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2" name="Google Shape;16652;p114"/>
            <p:cNvSpPr/>
            <p:nvPr/>
          </p:nvSpPr>
          <p:spPr>
            <a:xfrm>
              <a:off x="14100175" y="1665288"/>
              <a:ext cx="406400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3" name="Google Shape;16653;p114"/>
            <p:cNvSpPr/>
            <p:nvPr/>
          </p:nvSpPr>
          <p:spPr>
            <a:xfrm>
              <a:off x="14560550" y="1665288"/>
              <a:ext cx="406400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4" name="Google Shape;16654;p114"/>
            <p:cNvSpPr/>
            <p:nvPr/>
          </p:nvSpPr>
          <p:spPr>
            <a:xfrm>
              <a:off x="13868400" y="1814513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5" name="Google Shape;16655;p114"/>
            <p:cNvSpPr/>
            <p:nvPr/>
          </p:nvSpPr>
          <p:spPr>
            <a:xfrm>
              <a:off x="14328775" y="1814513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6" name="Google Shape;16656;p114"/>
            <p:cNvSpPr/>
            <p:nvPr/>
          </p:nvSpPr>
          <p:spPr>
            <a:xfrm>
              <a:off x="13636625" y="1814513"/>
              <a:ext cx="174625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7" name="Google Shape;16657;p114"/>
            <p:cNvSpPr/>
            <p:nvPr/>
          </p:nvSpPr>
          <p:spPr>
            <a:xfrm>
              <a:off x="14792325" y="1814513"/>
              <a:ext cx="174625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8" name="Google Shape;16658;p114"/>
            <p:cNvSpPr/>
            <p:nvPr/>
          </p:nvSpPr>
          <p:spPr>
            <a:xfrm>
              <a:off x="13636625" y="1960563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59" name="Google Shape;16659;p114"/>
            <p:cNvSpPr/>
            <p:nvPr/>
          </p:nvSpPr>
          <p:spPr>
            <a:xfrm>
              <a:off x="14100175" y="1960563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0" name="Google Shape;16660;p114"/>
            <p:cNvSpPr/>
            <p:nvPr/>
          </p:nvSpPr>
          <p:spPr>
            <a:xfrm>
              <a:off x="14560550" y="1960563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1" name="Google Shape;16661;p114"/>
            <p:cNvSpPr/>
            <p:nvPr/>
          </p:nvSpPr>
          <p:spPr>
            <a:xfrm>
              <a:off x="13868400" y="2106613"/>
              <a:ext cx="406400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2" name="Google Shape;16662;p114"/>
            <p:cNvSpPr/>
            <p:nvPr/>
          </p:nvSpPr>
          <p:spPr>
            <a:xfrm>
              <a:off x="14328775" y="2106613"/>
              <a:ext cx="406400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3" name="Google Shape;16663;p114"/>
            <p:cNvSpPr/>
            <p:nvPr/>
          </p:nvSpPr>
          <p:spPr>
            <a:xfrm>
              <a:off x="13636625" y="2106613"/>
              <a:ext cx="174625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64" name="Google Shape;16664;p114"/>
            <p:cNvSpPr/>
            <p:nvPr/>
          </p:nvSpPr>
          <p:spPr>
            <a:xfrm>
              <a:off x="14792325" y="2106613"/>
              <a:ext cx="174625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665" name="Google Shape;16665;p114"/>
          <p:cNvGrpSpPr/>
          <p:nvPr/>
        </p:nvGrpSpPr>
        <p:grpSpPr>
          <a:xfrm>
            <a:off x="6225195" y="1451901"/>
            <a:ext cx="868311" cy="643550"/>
            <a:chOff x="6507206" y="2550641"/>
            <a:chExt cx="518509" cy="384295"/>
          </a:xfrm>
        </p:grpSpPr>
        <p:grpSp>
          <p:nvGrpSpPr>
            <p:cNvPr id="16666" name="Google Shape;16666;p114"/>
            <p:cNvGrpSpPr/>
            <p:nvPr/>
          </p:nvGrpSpPr>
          <p:grpSpPr>
            <a:xfrm>
              <a:off x="6507206" y="2550641"/>
              <a:ext cx="518509" cy="384295"/>
              <a:chOff x="3858937" y="2133596"/>
              <a:chExt cx="294188" cy="216696"/>
            </a:xfrm>
          </p:grpSpPr>
          <p:sp>
            <p:nvSpPr>
              <p:cNvPr id="16667" name="Google Shape;16667;p114"/>
              <p:cNvSpPr/>
              <p:nvPr/>
            </p:nvSpPr>
            <p:spPr>
              <a:xfrm>
                <a:off x="3886200" y="2241704"/>
                <a:ext cx="9089" cy="7223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68" name="Google Shape;16668;p114"/>
              <p:cNvSpPr/>
              <p:nvPr/>
            </p:nvSpPr>
            <p:spPr>
              <a:xfrm>
                <a:off x="4026358" y="2133596"/>
                <a:ext cx="99498" cy="180339"/>
              </a:xfrm>
              <a:custGeom>
                <a:avLst/>
                <a:gdLst/>
                <a:ahLst/>
                <a:cxnLst/>
                <a:rect l="l" t="t" r="r" b="b"/>
                <a:pathLst>
                  <a:path w="88" h="160" extrusionOk="0">
                    <a:moveTo>
                      <a:pt x="79" y="8"/>
                    </a:moveTo>
                    <a:cubicBezTo>
                      <a:pt x="80" y="8"/>
                      <a:pt x="80" y="8"/>
                      <a:pt x="80" y="8"/>
                    </a:cubicBezTo>
                    <a:cubicBezTo>
                      <a:pt x="80" y="160"/>
                      <a:pt x="80" y="160"/>
                      <a:pt x="80" y="160"/>
                    </a:cubicBezTo>
                    <a:cubicBezTo>
                      <a:pt x="88" y="160"/>
                      <a:pt x="88" y="160"/>
                      <a:pt x="88" y="160"/>
                    </a:cubicBezTo>
                    <a:cubicBezTo>
                      <a:pt x="88" y="8"/>
                      <a:pt x="88" y="8"/>
                      <a:pt x="88" y="8"/>
                    </a:cubicBezTo>
                    <a:cubicBezTo>
                      <a:pt x="88" y="4"/>
                      <a:pt x="84" y="0"/>
                      <a:pt x="7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8"/>
                      <a:pt x="0" y="8"/>
                      <a:pt x="0" y="8"/>
                    </a:cubicBezTo>
                    <a:lnTo>
                      <a:pt x="79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69" name="Google Shape;16669;p114"/>
              <p:cNvSpPr/>
              <p:nvPr/>
            </p:nvSpPr>
            <p:spPr>
              <a:xfrm>
                <a:off x="3886200" y="2133596"/>
                <a:ext cx="140158" cy="108108"/>
              </a:xfrm>
              <a:custGeom>
                <a:avLst/>
                <a:gdLst/>
                <a:ahLst/>
                <a:cxnLst/>
                <a:rect l="l" t="t" r="r" b="b"/>
                <a:pathLst>
                  <a:path w="124" h="96" extrusionOk="0">
                    <a:moveTo>
                      <a:pt x="8" y="8"/>
                    </a:moveTo>
                    <a:cubicBezTo>
                      <a:pt x="8" y="8"/>
                      <a:pt x="8" y="8"/>
                      <a:pt x="9" y="8"/>
                    </a:cubicBezTo>
                    <a:cubicBezTo>
                      <a:pt x="124" y="8"/>
                      <a:pt x="124" y="8"/>
                      <a:pt x="124" y="8"/>
                    </a:cubicBezTo>
                    <a:cubicBezTo>
                      <a:pt x="124" y="0"/>
                      <a:pt x="124" y="0"/>
                      <a:pt x="124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4"/>
                      <a:pt x="0" y="8"/>
                    </a:cubicBezTo>
                    <a:cubicBezTo>
                      <a:pt x="0" y="96"/>
                      <a:pt x="0" y="96"/>
                      <a:pt x="0" y="96"/>
                    </a:cubicBezTo>
                    <a:cubicBezTo>
                      <a:pt x="8" y="96"/>
                      <a:pt x="8" y="96"/>
                      <a:pt x="8" y="96"/>
                    </a:cubicBezTo>
                    <a:lnTo>
                      <a:pt x="8" y="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70" name="Google Shape;16670;p114"/>
              <p:cNvSpPr/>
              <p:nvPr/>
            </p:nvSpPr>
            <p:spPr>
              <a:xfrm>
                <a:off x="3858937" y="2313937"/>
                <a:ext cx="294188" cy="36355"/>
              </a:xfrm>
              <a:custGeom>
                <a:avLst/>
                <a:gdLst/>
                <a:ahLst/>
                <a:cxnLst/>
                <a:rect l="l" t="t" r="r" b="b"/>
                <a:pathLst>
                  <a:path w="260" h="32" extrusionOk="0">
                    <a:moveTo>
                      <a:pt x="249" y="0"/>
                    </a:moveTo>
                    <a:cubicBezTo>
                      <a:pt x="236" y="0"/>
                      <a:pt x="236" y="0"/>
                      <a:pt x="236" y="0"/>
                    </a:cubicBezTo>
                    <a:cubicBezTo>
                      <a:pt x="228" y="0"/>
                      <a:pt x="228" y="0"/>
                      <a:pt x="228" y="0"/>
                    </a:cubicBezTo>
                    <a:cubicBezTo>
                      <a:pt x="228" y="1"/>
                      <a:pt x="228" y="1"/>
                      <a:pt x="228" y="1"/>
                    </a:cubicBezTo>
                    <a:cubicBezTo>
                      <a:pt x="228" y="1"/>
                      <a:pt x="228" y="0"/>
                      <a:pt x="227" y="0"/>
                    </a:cubicBezTo>
                    <a:cubicBezTo>
                      <a:pt x="33" y="0"/>
                      <a:pt x="33" y="0"/>
                      <a:pt x="33" y="0"/>
                    </a:cubicBezTo>
                    <a:cubicBezTo>
                      <a:pt x="32" y="0"/>
                      <a:pt x="32" y="1"/>
                      <a:pt x="32" y="1"/>
                    </a:cubicBezTo>
                    <a:cubicBezTo>
                      <a:pt x="32" y="0"/>
                      <a:pt x="32" y="0"/>
                      <a:pt x="32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4" y="0"/>
                      <a:pt x="0" y="4"/>
                      <a:pt x="0" y="11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25"/>
                      <a:pt x="4" y="32"/>
                      <a:pt x="11" y="32"/>
                    </a:cubicBezTo>
                    <a:cubicBezTo>
                      <a:pt x="249" y="32"/>
                      <a:pt x="249" y="32"/>
                      <a:pt x="249" y="32"/>
                    </a:cubicBezTo>
                    <a:cubicBezTo>
                      <a:pt x="256" y="32"/>
                      <a:pt x="260" y="25"/>
                      <a:pt x="260" y="18"/>
                    </a:cubicBezTo>
                    <a:cubicBezTo>
                      <a:pt x="260" y="11"/>
                      <a:pt x="260" y="11"/>
                      <a:pt x="260" y="11"/>
                    </a:cubicBezTo>
                    <a:cubicBezTo>
                      <a:pt x="260" y="4"/>
                      <a:pt x="256" y="0"/>
                      <a:pt x="249" y="0"/>
                    </a:cubicBezTo>
                    <a:close/>
                    <a:moveTo>
                      <a:pt x="113" y="20"/>
                    </a:moveTo>
                    <a:cubicBezTo>
                      <a:pt x="110" y="20"/>
                      <a:pt x="107" y="18"/>
                      <a:pt x="107" y="15"/>
                    </a:cubicBezTo>
                    <a:cubicBezTo>
                      <a:pt x="107" y="12"/>
                      <a:pt x="110" y="9"/>
                      <a:pt x="113" y="9"/>
                    </a:cubicBezTo>
                    <a:cubicBezTo>
                      <a:pt x="116" y="9"/>
                      <a:pt x="118" y="12"/>
                      <a:pt x="118" y="15"/>
                    </a:cubicBezTo>
                    <a:cubicBezTo>
                      <a:pt x="118" y="18"/>
                      <a:pt x="116" y="20"/>
                      <a:pt x="113" y="20"/>
                    </a:cubicBezTo>
                    <a:close/>
                    <a:moveTo>
                      <a:pt x="130" y="20"/>
                    </a:moveTo>
                    <a:cubicBezTo>
                      <a:pt x="127" y="20"/>
                      <a:pt x="124" y="18"/>
                      <a:pt x="124" y="15"/>
                    </a:cubicBezTo>
                    <a:cubicBezTo>
                      <a:pt x="124" y="12"/>
                      <a:pt x="127" y="9"/>
                      <a:pt x="130" y="9"/>
                    </a:cubicBezTo>
                    <a:cubicBezTo>
                      <a:pt x="133" y="9"/>
                      <a:pt x="135" y="12"/>
                      <a:pt x="135" y="15"/>
                    </a:cubicBezTo>
                    <a:cubicBezTo>
                      <a:pt x="135" y="18"/>
                      <a:pt x="133" y="20"/>
                      <a:pt x="130" y="20"/>
                    </a:cubicBezTo>
                    <a:close/>
                    <a:moveTo>
                      <a:pt x="147" y="20"/>
                    </a:moveTo>
                    <a:cubicBezTo>
                      <a:pt x="144" y="20"/>
                      <a:pt x="141" y="18"/>
                      <a:pt x="141" y="15"/>
                    </a:cubicBezTo>
                    <a:cubicBezTo>
                      <a:pt x="141" y="12"/>
                      <a:pt x="144" y="9"/>
                      <a:pt x="147" y="9"/>
                    </a:cubicBezTo>
                    <a:cubicBezTo>
                      <a:pt x="150" y="9"/>
                      <a:pt x="152" y="12"/>
                      <a:pt x="152" y="15"/>
                    </a:cubicBezTo>
                    <a:cubicBezTo>
                      <a:pt x="152" y="18"/>
                      <a:pt x="150" y="20"/>
                      <a:pt x="147" y="20"/>
                    </a:cubicBezTo>
                    <a:close/>
                    <a:moveTo>
                      <a:pt x="236" y="20"/>
                    </a:moveTo>
                    <a:cubicBezTo>
                      <a:pt x="188" y="20"/>
                      <a:pt x="188" y="20"/>
                      <a:pt x="188" y="20"/>
                    </a:cubicBezTo>
                    <a:cubicBezTo>
                      <a:pt x="188" y="8"/>
                      <a:pt x="188" y="8"/>
                      <a:pt x="188" y="8"/>
                    </a:cubicBezTo>
                    <a:cubicBezTo>
                      <a:pt x="227" y="8"/>
                      <a:pt x="227" y="8"/>
                      <a:pt x="227" y="8"/>
                    </a:cubicBezTo>
                    <a:cubicBezTo>
                      <a:pt x="236" y="8"/>
                      <a:pt x="236" y="8"/>
                      <a:pt x="236" y="8"/>
                    </a:cubicBezTo>
                    <a:lnTo>
                      <a:pt x="236" y="2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71" name="Google Shape;16671;p114"/>
              <p:cNvSpPr/>
              <p:nvPr/>
            </p:nvSpPr>
            <p:spPr>
              <a:xfrm>
                <a:off x="3895288" y="2313936"/>
                <a:ext cx="221478" cy="1435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" extrusionOk="0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195" y="0"/>
                      <a:pt x="195" y="0"/>
                      <a:pt x="195" y="0"/>
                    </a:cubicBezTo>
                    <a:cubicBezTo>
                      <a:pt x="196" y="0"/>
                      <a:pt x="196" y="1"/>
                      <a:pt x="196" y="1"/>
                    </a:cubicBezTo>
                    <a:cubicBezTo>
                      <a:pt x="196" y="0"/>
                      <a:pt x="196" y="0"/>
                      <a:pt x="196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72" name="Google Shape;16672;p114"/>
              <p:cNvSpPr/>
              <p:nvPr/>
            </p:nvSpPr>
            <p:spPr>
              <a:xfrm>
                <a:off x="3949197" y="2157635"/>
                <a:ext cx="93757" cy="64241"/>
              </a:xfrm>
              <a:custGeom>
                <a:avLst/>
                <a:gdLst/>
                <a:ahLst/>
                <a:cxnLst/>
                <a:rect l="l" t="t" r="r" b="b"/>
                <a:pathLst>
                  <a:path w="137" h="94" extrusionOk="0">
                    <a:moveTo>
                      <a:pt x="132" y="23"/>
                    </a:moveTo>
                    <a:cubicBezTo>
                      <a:pt x="126" y="8"/>
                      <a:pt x="109" y="0"/>
                      <a:pt x="94" y="5"/>
                    </a:cubicBezTo>
                    <a:cubicBezTo>
                      <a:pt x="94" y="5"/>
                      <a:pt x="93" y="6"/>
                      <a:pt x="93" y="6"/>
                    </a:cubicBezTo>
                    <a:cubicBezTo>
                      <a:pt x="80" y="11"/>
                      <a:pt x="72" y="25"/>
                      <a:pt x="74" y="38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45" y="48"/>
                      <a:pt x="45" y="48"/>
                      <a:pt x="45" y="48"/>
                    </a:cubicBezTo>
                    <a:cubicBezTo>
                      <a:pt x="5" y="62"/>
                      <a:pt x="5" y="62"/>
                      <a:pt x="5" y="62"/>
                    </a:cubicBezTo>
                    <a:cubicBezTo>
                      <a:pt x="2" y="64"/>
                      <a:pt x="0" y="67"/>
                      <a:pt x="1" y="70"/>
                    </a:cubicBezTo>
                    <a:cubicBezTo>
                      <a:pt x="1" y="70"/>
                      <a:pt x="1" y="70"/>
                      <a:pt x="1" y="71"/>
                    </a:cubicBezTo>
                    <a:cubicBezTo>
                      <a:pt x="3" y="72"/>
                      <a:pt x="6" y="73"/>
                      <a:pt x="9" y="72"/>
                    </a:cubicBezTo>
                    <a:cubicBezTo>
                      <a:pt x="13" y="71"/>
                      <a:pt x="13" y="71"/>
                      <a:pt x="13" y="71"/>
                    </a:cubicBezTo>
                    <a:cubicBezTo>
                      <a:pt x="21" y="91"/>
                      <a:pt x="21" y="91"/>
                      <a:pt x="21" y="91"/>
                    </a:cubicBezTo>
                    <a:cubicBezTo>
                      <a:pt x="21" y="93"/>
                      <a:pt x="24" y="94"/>
                      <a:pt x="27" y="93"/>
                    </a:cubicBezTo>
                    <a:cubicBezTo>
                      <a:pt x="30" y="92"/>
                      <a:pt x="31" y="90"/>
                      <a:pt x="30" y="88"/>
                    </a:cubicBezTo>
                    <a:cubicBezTo>
                      <a:pt x="28" y="82"/>
                      <a:pt x="28" y="82"/>
                      <a:pt x="28" y="82"/>
                    </a:cubicBezTo>
                    <a:cubicBezTo>
                      <a:pt x="36" y="79"/>
                      <a:pt x="36" y="79"/>
                      <a:pt x="36" y="79"/>
                    </a:cubicBezTo>
                    <a:cubicBezTo>
                      <a:pt x="38" y="85"/>
                      <a:pt x="38" y="85"/>
                      <a:pt x="38" y="85"/>
                    </a:cubicBezTo>
                    <a:cubicBezTo>
                      <a:pt x="39" y="87"/>
                      <a:pt x="42" y="88"/>
                      <a:pt x="44" y="87"/>
                    </a:cubicBezTo>
                    <a:cubicBezTo>
                      <a:pt x="47" y="86"/>
                      <a:pt x="49" y="84"/>
                      <a:pt x="48" y="82"/>
                    </a:cubicBezTo>
                    <a:cubicBezTo>
                      <a:pt x="42" y="65"/>
                      <a:pt x="42" y="65"/>
                      <a:pt x="42" y="65"/>
                    </a:cubicBezTo>
                    <a:cubicBezTo>
                      <a:pt x="41" y="61"/>
                      <a:pt x="41" y="61"/>
                      <a:pt x="41" y="61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51" y="57"/>
                      <a:pt x="51" y="57"/>
                      <a:pt x="51" y="57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78" y="48"/>
                      <a:pt x="78" y="48"/>
                      <a:pt x="78" y="48"/>
                    </a:cubicBezTo>
                    <a:cubicBezTo>
                      <a:pt x="85" y="60"/>
                      <a:pt x="100" y="66"/>
                      <a:pt x="114" y="61"/>
                    </a:cubicBezTo>
                    <a:cubicBezTo>
                      <a:pt x="129" y="56"/>
                      <a:pt x="137" y="39"/>
                      <a:pt x="132" y="23"/>
                    </a:cubicBezTo>
                    <a:close/>
                    <a:moveTo>
                      <a:pt x="119" y="39"/>
                    </a:moveTo>
                    <a:cubicBezTo>
                      <a:pt x="114" y="41"/>
                      <a:pt x="108" y="38"/>
                      <a:pt x="106" y="33"/>
                    </a:cubicBezTo>
                    <a:cubicBezTo>
                      <a:pt x="104" y="27"/>
                      <a:pt x="107" y="21"/>
                      <a:pt x="113" y="19"/>
                    </a:cubicBezTo>
                    <a:cubicBezTo>
                      <a:pt x="118" y="17"/>
                      <a:pt x="124" y="20"/>
                      <a:pt x="126" y="26"/>
                    </a:cubicBezTo>
                    <a:cubicBezTo>
                      <a:pt x="128" y="31"/>
                      <a:pt x="125" y="37"/>
                      <a:pt x="119" y="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673" name="Google Shape;16673;p114"/>
            <p:cNvSpPr txBox="1"/>
            <p:nvPr/>
          </p:nvSpPr>
          <p:spPr>
            <a:xfrm>
              <a:off x="6652608" y="2682337"/>
              <a:ext cx="237316" cy="13229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0" tIns="45700" rIns="0" bIns="45700" anchor="t" anchorCtr="0">
              <a:spAutoFit/>
            </a:bodyPr>
            <a:lstStyle/>
            <a:p>
              <a:pPr marL="0" marR="0" lvl="0" indent="0" algn="ctr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933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WWW</a:t>
              </a:r>
              <a:endParaRPr/>
            </a:p>
          </p:txBody>
        </p:sp>
      </p:grpSp>
      <p:sp>
        <p:nvSpPr>
          <p:cNvPr id="16674" name="Google Shape;16674;p114"/>
          <p:cNvSpPr/>
          <p:nvPr/>
        </p:nvSpPr>
        <p:spPr>
          <a:xfrm rot="8647347">
            <a:off x="8907335" y="2653980"/>
            <a:ext cx="552552" cy="550136"/>
          </a:xfrm>
          <a:custGeom>
            <a:avLst/>
            <a:gdLst/>
            <a:ahLst/>
            <a:cxnLst/>
            <a:rect l="l" t="t" r="r" b="b"/>
            <a:pathLst>
              <a:path w="194" h="193" extrusionOk="0">
                <a:moveTo>
                  <a:pt x="73" y="92"/>
                </a:moveTo>
                <a:cubicBezTo>
                  <a:pt x="71" y="105"/>
                  <a:pt x="80" y="117"/>
                  <a:pt x="93" y="120"/>
                </a:cubicBezTo>
                <a:cubicBezTo>
                  <a:pt x="106" y="122"/>
                  <a:pt x="118" y="114"/>
                  <a:pt x="121" y="101"/>
                </a:cubicBezTo>
                <a:cubicBezTo>
                  <a:pt x="123" y="88"/>
                  <a:pt x="114" y="75"/>
                  <a:pt x="101" y="73"/>
                </a:cubicBezTo>
                <a:cubicBezTo>
                  <a:pt x="88" y="70"/>
                  <a:pt x="76" y="79"/>
                  <a:pt x="73" y="92"/>
                </a:cubicBezTo>
                <a:close/>
                <a:moveTo>
                  <a:pt x="97" y="7"/>
                </a:moveTo>
                <a:cubicBezTo>
                  <a:pt x="94" y="24"/>
                  <a:pt x="94" y="24"/>
                  <a:pt x="94" y="24"/>
                </a:cubicBezTo>
                <a:cubicBezTo>
                  <a:pt x="86" y="25"/>
                  <a:pt x="78" y="26"/>
                  <a:pt x="70" y="29"/>
                </a:cubicBezTo>
                <a:cubicBezTo>
                  <a:pt x="60" y="15"/>
                  <a:pt x="60" y="15"/>
                  <a:pt x="60" y="15"/>
                </a:cubicBezTo>
                <a:cubicBezTo>
                  <a:pt x="58" y="11"/>
                  <a:pt x="53" y="10"/>
                  <a:pt x="49" y="13"/>
                </a:cubicBezTo>
                <a:cubicBezTo>
                  <a:pt x="36" y="22"/>
                  <a:pt x="36" y="22"/>
                  <a:pt x="36" y="22"/>
                </a:cubicBezTo>
                <a:cubicBezTo>
                  <a:pt x="32" y="24"/>
                  <a:pt x="31" y="29"/>
                  <a:pt x="34" y="33"/>
                </a:cubicBezTo>
                <a:cubicBezTo>
                  <a:pt x="44" y="48"/>
                  <a:pt x="44" y="48"/>
                  <a:pt x="44" y="48"/>
                </a:cubicBezTo>
                <a:cubicBezTo>
                  <a:pt x="39" y="53"/>
                  <a:pt x="34" y="60"/>
                  <a:pt x="31" y="68"/>
                </a:cubicBezTo>
                <a:cubicBezTo>
                  <a:pt x="13" y="65"/>
                  <a:pt x="13" y="65"/>
                  <a:pt x="13" y="65"/>
                </a:cubicBezTo>
                <a:cubicBezTo>
                  <a:pt x="9" y="64"/>
                  <a:pt x="5" y="67"/>
                  <a:pt x="4" y="71"/>
                </a:cubicBezTo>
                <a:cubicBezTo>
                  <a:pt x="1" y="87"/>
                  <a:pt x="1" y="87"/>
                  <a:pt x="1" y="87"/>
                </a:cubicBezTo>
                <a:cubicBezTo>
                  <a:pt x="0" y="91"/>
                  <a:pt x="3" y="95"/>
                  <a:pt x="8" y="96"/>
                </a:cubicBezTo>
                <a:cubicBezTo>
                  <a:pt x="25" y="99"/>
                  <a:pt x="25" y="99"/>
                  <a:pt x="25" y="99"/>
                </a:cubicBezTo>
                <a:cubicBezTo>
                  <a:pt x="25" y="107"/>
                  <a:pt x="27" y="115"/>
                  <a:pt x="30" y="123"/>
                </a:cubicBezTo>
                <a:cubicBezTo>
                  <a:pt x="15" y="133"/>
                  <a:pt x="15" y="133"/>
                  <a:pt x="15" y="133"/>
                </a:cubicBezTo>
                <a:cubicBezTo>
                  <a:pt x="12" y="136"/>
                  <a:pt x="11" y="140"/>
                  <a:pt x="13" y="144"/>
                </a:cubicBezTo>
                <a:cubicBezTo>
                  <a:pt x="22" y="157"/>
                  <a:pt x="22" y="157"/>
                  <a:pt x="22" y="157"/>
                </a:cubicBezTo>
                <a:cubicBezTo>
                  <a:pt x="25" y="161"/>
                  <a:pt x="30" y="162"/>
                  <a:pt x="34" y="159"/>
                </a:cubicBezTo>
                <a:cubicBezTo>
                  <a:pt x="48" y="149"/>
                  <a:pt x="48" y="149"/>
                  <a:pt x="48" y="149"/>
                </a:cubicBezTo>
                <a:cubicBezTo>
                  <a:pt x="54" y="155"/>
                  <a:pt x="61" y="159"/>
                  <a:pt x="69" y="162"/>
                </a:cubicBezTo>
                <a:cubicBezTo>
                  <a:pt x="65" y="180"/>
                  <a:pt x="65" y="180"/>
                  <a:pt x="65" y="180"/>
                </a:cubicBezTo>
                <a:cubicBezTo>
                  <a:pt x="65" y="184"/>
                  <a:pt x="67" y="188"/>
                  <a:pt x="72" y="189"/>
                </a:cubicBezTo>
                <a:cubicBezTo>
                  <a:pt x="87" y="192"/>
                  <a:pt x="87" y="192"/>
                  <a:pt x="87" y="192"/>
                </a:cubicBezTo>
                <a:cubicBezTo>
                  <a:pt x="92" y="193"/>
                  <a:pt x="96" y="190"/>
                  <a:pt x="97" y="186"/>
                </a:cubicBezTo>
                <a:cubicBezTo>
                  <a:pt x="100" y="168"/>
                  <a:pt x="100" y="168"/>
                  <a:pt x="100" y="168"/>
                </a:cubicBezTo>
                <a:cubicBezTo>
                  <a:pt x="108" y="168"/>
                  <a:pt x="116" y="166"/>
                  <a:pt x="124" y="163"/>
                </a:cubicBezTo>
                <a:cubicBezTo>
                  <a:pt x="134" y="178"/>
                  <a:pt x="134" y="178"/>
                  <a:pt x="134" y="178"/>
                </a:cubicBezTo>
                <a:cubicBezTo>
                  <a:pt x="136" y="181"/>
                  <a:pt x="141" y="182"/>
                  <a:pt x="145" y="180"/>
                </a:cubicBezTo>
                <a:cubicBezTo>
                  <a:pt x="158" y="171"/>
                  <a:pt x="158" y="171"/>
                  <a:pt x="158" y="171"/>
                </a:cubicBezTo>
                <a:cubicBezTo>
                  <a:pt x="162" y="168"/>
                  <a:pt x="163" y="163"/>
                  <a:pt x="160" y="160"/>
                </a:cubicBezTo>
                <a:cubicBezTo>
                  <a:pt x="150" y="145"/>
                  <a:pt x="150" y="145"/>
                  <a:pt x="150" y="145"/>
                </a:cubicBezTo>
                <a:cubicBezTo>
                  <a:pt x="155" y="139"/>
                  <a:pt x="160" y="132"/>
                  <a:pt x="163" y="125"/>
                </a:cubicBezTo>
                <a:cubicBezTo>
                  <a:pt x="181" y="128"/>
                  <a:pt x="181" y="128"/>
                  <a:pt x="181" y="128"/>
                </a:cubicBezTo>
                <a:cubicBezTo>
                  <a:pt x="185" y="129"/>
                  <a:pt x="189" y="126"/>
                  <a:pt x="190" y="121"/>
                </a:cubicBezTo>
                <a:cubicBezTo>
                  <a:pt x="193" y="106"/>
                  <a:pt x="193" y="106"/>
                  <a:pt x="193" y="106"/>
                </a:cubicBezTo>
                <a:cubicBezTo>
                  <a:pt x="194" y="101"/>
                  <a:pt x="191" y="97"/>
                  <a:pt x="186" y="96"/>
                </a:cubicBezTo>
                <a:cubicBezTo>
                  <a:pt x="169" y="93"/>
                  <a:pt x="169" y="93"/>
                  <a:pt x="169" y="93"/>
                </a:cubicBezTo>
                <a:cubicBezTo>
                  <a:pt x="169" y="85"/>
                  <a:pt x="167" y="77"/>
                  <a:pt x="164" y="70"/>
                </a:cubicBezTo>
                <a:cubicBezTo>
                  <a:pt x="178" y="59"/>
                  <a:pt x="178" y="59"/>
                  <a:pt x="178" y="59"/>
                </a:cubicBezTo>
                <a:cubicBezTo>
                  <a:pt x="182" y="57"/>
                  <a:pt x="183" y="52"/>
                  <a:pt x="181" y="48"/>
                </a:cubicBezTo>
                <a:cubicBezTo>
                  <a:pt x="171" y="35"/>
                  <a:pt x="171" y="35"/>
                  <a:pt x="171" y="35"/>
                </a:cubicBezTo>
                <a:cubicBezTo>
                  <a:pt x="169" y="31"/>
                  <a:pt x="164" y="31"/>
                  <a:pt x="160" y="33"/>
                </a:cubicBezTo>
                <a:cubicBezTo>
                  <a:pt x="146" y="43"/>
                  <a:pt x="146" y="43"/>
                  <a:pt x="146" y="43"/>
                </a:cubicBezTo>
                <a:cubicBezTo>
                  <a:pt x="140" y="38"/>
                  <a:pt x="133" y="33"/>
                  <a:pt x="125" y="30"/>
                </a:cubicBezTo>
                <a:cubicBezTo>
                  <a:pt x="129" y="13"/>
                  <a:pt x="129" y="13"/>
                  <a:pt x="129" y="13"/>
                </a:cubicBezTo>
                <a:cubicBezTo>
                  <a:pt x="129" y="8"/>
                  <a:pt x="127" y="4"/>
                  <a:pt x="122" y="3"/>
                </a:cubicBezTo>
                <a:cubicBezTo>
                  <a:pt x="106" y="0"/>
                  <a:pt x="106" y="0"/>
                  <a:pt x="106" y="0"/>
                </a:cubicBezTo>
                <a:cubicBezTo>
                  <a:pt x="102" y="0"/>
                  <a:pt x="98" y="2"/>
                  <a:pt x="97" y="7"/>
                </a:cubicBezTo>
                <a:close/>
                <a:moveTo>
                  <a:pt x="145" y="105"/>
                </a:moveTo>
                <a:cubicBezTo>
                  <a:pt x="140" y="132"/>
                  <a:pt x="115" y="149"/>
                  <a:pt x="88" y="144"/>
                </a:cubicBezTo>
                <a:cubicBezTo>
                  <a:pt x="61" y="140"/>
                  <a:pt x="44" y="114"/>
                  <a:pt x="49" y="87"/>
                </a:cubicBezTo>
                <a:cubicBezTo>
                  <a:pt x="54" y="61"/>
                  <a:pt x="79" y="43"/>
                  <a:pt x="106" y="48"/>
                </a:cubicBezTo>
                <a:cubicBezTo>
                  <a:pt x="132" y="53"/>
                  <a:pt x="150" y="78"/>
                  <a:pt x="145" y="10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675" name="Google Shape;16675;p114"/>
          <p:cNvSpPr/>
          <p:nvPr/>
        </p:nvSpPr>
        <p:spPr>
          <a:xfrm>
            <a:off x="3528167" y="3475920"/>
            <a:ext cx="611533" cy="657576"/>
          </a:xfrm>
          <a:custGeom>
            <a:avLst/>
            <a:gdLst/>
            <a:ahLst/>
            <a:cxnLst/>
            <a:rect l="l" t="t" r="r" b="b"/>
            <a:pathLst>
              <a:path w="360" h="387" extrusionOk="0">
                <a:moveTo>
                  <a:pt x="187" y="100"/>
                </a:moveTo>
                <a:cubicBezTo>
                  <a:pt x="187" y="89"/>
                  <a:pt x="187" y="83"/>
                  <a:pt x="187" y="71"/>
                </a:cubicBezTo>
                <a:cubicBezTo>
                  <a:pt x="187" y="63"/>
                  <a:pt x="187" y="54"/>
                  <a:pt x="191" y="48"/>
                </a:cubicBezTo>
                <a:cubicBezTo>
                  <a:pt x="194" y="42"/>
                  <a:pt x="200" y="38"/>
                  <a:pt x="208" y="38"/>
                </a:cubicBezTo>
                <a:cubicBezTo>
                  <a:pt x="209" y="38"/>
                  <a:pt x="209" y="38"/>
                  <a:pt x="209" y="38"/>
                </a:cubicBezTo>
                <a:cubicBezTo>
                  <a:pt x="216" y="44"/>
                  <a:pt x="226" y="44"/>
                  <a:pt x="233" y="38"/>
                </a:cubicBezTo>
                <a:cubicBezTo>
                  <a:pt x="234" y="38"/>
                  <a:pt x="234" y="38"/>
                  <a:pt x="234" y="38"/>
                </a:cubicBezTo>
                <a:cubicBezTo>
                  <a:pt x="241" y="38"/>
                  <a:pt x="248" y="42"/>
                  <a:pt x="251" y="48"/>
                </a:cubicBezTo>
                <a:cubicBezTo>
                  <a:pt x="254" y="54"/>
                  <a:pt x="255" y="63"/>
                  <a:pt x="255" y="71"/>
                </a:cubicBezTo>
                <a:cubicBezTo>
                  <a:pt x="255" y="83"/>
                  <a:pt x="255" y="89"/>
                  <a:pt x="255" y="100"/>
                </a:cubicBezTo>
                <a:cubicBezTo>
                  <a:pt x="255" y="105"/>
                  <a:pt x="244" y="106"/>
                  <a:pt x="241" y="102"/>
                </a:cubicBezTo>
                <a:cubicBezTo>
                  <a:pt x="240" y="149"/>
                  <a:pt x="240" y="149"/>
                  <a:pt x="240" y="149"/>
                </a:cubicBezTo>
                <a:cubicBezTo>
                  <a:pt x="201" y="149"/>
                  <a:pt x="201" y="149"/>
                  <a:pt x="201" y="149"/>
                </a:cubicBezTo>
                <a:cubicBezTo>
                  <a:pt x="201" y="102"/>
                  <a:pt x="201" y="102"/>
                  <a:pt x="201" y="102"/>
                </a:cubicBezTo>
                <a:cubicBezTo>
                  <a:pt x="197" y="106"/>
                  <a:pt x="186" y="105"/>
                  <a:pt x="187" y="100"/>
                </a:cubicBezTo>
                <a:close/>
                <a:moveTo>
                  <a:pt x="277" y="209"/>
                </a:moveTo>
                <a:cubicBezTo>
                  <a:pt x="254" y="209"/>
                  <a:pt x="254" y="209"/>
                  <a:pt x="254" y="209"/>
                </a:cubicBezTo>
                <a:cubicBezTo>
                  <a:pt x="254" y="238"/>
                  <a:pt x="254" y="238"/>
                  <a:pt x="254" y="238"/>
                </a:cubicBezTo>
                <a:cubicBezTo>
                  <a:pt x="277" y="238"/>
                  <a:pt x="277" y="238"/>
                  <a:pt x="277" y="238"/>
                </a:cubicBezTo>
                <a:lnTo>
                  <a:pt x="277" y="209"/>
                </a:lnTo>
                <a:close/>
                <a:moveTo>
                  <a:pt x="110" y="102"/>
                </a:moveTo>
                <a:cubicBezTo>
                  <a:pt x="111" y="149"/>
                  <a:pt x="111" y="149"/>
                  <a:pt x="111" y="149"/>
                </a:cubicBezTo>
                <a:cubicBezTo>
                  <a:pt x="150" y="149"/>
                  <a:pt x="150" y="149"/>
                  <a:pt x="150" y="149"/>
                </a:cubicBezTo>
                <a:cubicBezTo>
                  <a:pt x="151" y="102"/>
                  <a:pt x="151" y="102"/>
                  <a:pt x="151" y="102"/>
                </a:cubicBezTo>
                <a:cubicBezTo>
                  <a:pt x="154" y="106"/>
                  <a:pt x="165" y="105"/>
                  <a:pt x="165" y="100"/>
                </a:cubicBezTo>
                <a:cubicBezTo>
                  <a:pt x="165" y="89"/>
                  <a:pt x="165" y="83"/>
                  <a:pt x="165" y="71"/>
                </a:cubicBezTo>
                <a:cubicBezTo>
                  <a:pt x="165" y="63"/>
                  <a:pt x="164" y="54"/>
                  <a:pt x="161" y="48"/>
                </a:cubicBezTo>
                <a:cubicBezTo>
                  <a:pt x="157" y="42"/>
                  <a:pt x="151" y="38"/>
                  <a:pt x="144" y="38"/>
                </a:cubicBezTo>
                <a:cubicBezTo>
                  <a:pt x="142" y="38"/>
                  <a:pt x="142" y="38"/>
                  <a:pt x="142" y="38"/>
                </a:cubicBezTo>
                <a:cubicBezTo>
                  <a:pt x="136" y="44"/>
                  <a:pt x="126" y="44"/>
                  <a:pt x="119" y="38"/>
                </a:cubicBezTo>
                <a:cubicBezTo>
                  <a:pt x="117" y="38"/>
                  <a:pt x="117" y="38"/>
                  <a:pt x="117" y="38"/>
                </a:cubicBezTo>
                <a:cubicBezTo>
                  <a:pt x="110" y="38"/>
                  <a:pt x="104" y="42"/>
                  <a:pt x="101" y="48"/>
                </a:cubicBezTo>
                <a:cubicBezTo>
                  <a:pt x="97" y="54"/>
                  <a:pt x="96" y="63"/>
                  <a:pt x="97" y="71"/>
                </a:cubicBezTo>
                <a:cubicBezTo>
                  <a:pt x="97" y="83"/>
                  <a:pt x="97" y="89"/>
                  <a:pt x="97" y="100"/>
                </a:cubicBezTo>
                <a:cubicBezTo>
                  <a:pt x="96" y="105"/>
                  <a:pt x="107" y="106"/>
                  <a:pt x="110" y="102"/>
                </a:cubicBezTo>
                <a:close/>
                <a:moveTo>
                  <a:pt x="145" y="14"/>
                </a:moveTo>
                <a:cubicBezTo>
                  <a:pt x="145" y="7"/>
                  <a:pt x="139" y="0"/>
                  <a:pt x="131" y="0"/>
                </a:cubicBezTo>
                <a:cubicBezTo>
                  <a:pt x="122" y="0"/>
                  <a:pt x="116" y="7"/>
                  <a:pt x="116" y="14"/>
                </a:cubicBezTo>
                <a:cubicBezTo>
                  <a:pt x="116" y="44"/>
                  <a:pt x="145" y="44"/>
                  <a:pt x="145" y="14"/>
                </a:cubicBezTo>
                <a:close/>
                <a:moveTo>
                  <a:pt x="326" y="14"/>
                </a:moveTo>
                <a:cubicBezTo>
                  <a:pt x="325" y="7"/>
                  <a:pt x="320" y="0"/>
                  <a:pt x="311" y="0"/>
                </a:cubicBezTo>
                <a:cubicBezTo>
                  <a:pt x="302" y="0"/>
                  <a:pt x="297" y="7"/>
                  <a:pt x="297" y="14"/>
                </a:cubicBezTo>
                <a:cubicBezTo>
                  <a:pt x="297" y="44"/>
                  <a:pt x="326" y="44"/>
                  <a:pt x="326" y="14"/>
                </a:cubicBezTo>
                <a:close/>
                <a:moveTo>
                  <a:pt x="291" y="102"/>
                </a:moveTo>
                <a:cubicBezTo>
                  <a:pt x="292" y="149"/>
                  <a:pt x="292" y="149"/>
                  <a:pt x="292" y="149"/>
                </a:cubicBezTo>
                <a:cubicBezTo>
                  <a:pt x="331" y="149"/>
                  <a:pt x="331" y="149"/>
                  <a:pt x="331" y="149"/>
                </a:cubicBezTo>
                <a:cubicBezTo>
                  <a:pt x="331" y="102"/>
                  <a:pt x="331" y="102"/>
                  <a:pt x="331" y="102"/>
                </a:cubicBezTo>
                <a:cubicBezTo>
                  <a:pt x="334" y="106"/>
                  <a:pt x="346" y="105"/>
                  <a:pt x="345" y="100"/>
                </a:cubicBezTo>
                <a:cubicBezTo>
                  <a:pt x="345" y="89"/>
                  <a:pt x="345" y="83"/>
                  <a:pt x="345" y="71"/>
                </a:cubicBezTo>
                <a:cubicBezTo>
                  <a:pt x="345" y="63"/>
                  <a:pt x="345" y="54"/>
                  <a:pt x="341" y="48"/>
                </a:cubicBezTo>
                <a:cubicBezTo>
                  <a:pt x="338" y="42"/>
                  <a:pt x="332" y="38"/>
                  <a:pt x="324" y="38"/>
                </a:cubicBezTo>
                <a:cubicBezTo>
                  <a:pt x="323" y="38"/>
                  <a:pt x="323" y="38"/>
                  <a:pt x="323" y="38"/>
                </a:cubicBezTo>
                <a:cubicBezTo>
                  <a:pt x="316" y="44"/>
                  <a:pt x="306" y="44"/>
                  <a:pt x="299" y="38"/>
                </a:cubicBezTo>
                <a:cubicBezTo>
                  <a:pt x="298" y="38"/>
                  <a:pt x="298" y="38"/>
                  <a:pt x="298" y="38"/>
                </a:cubicBezTo>
                <a:cubicBezTo>
                  <a:pt x="291" y="38"/>
                  <a:pt x="284" y="42"/>
                  <a:pt x="281" y="48"/>
                </a:cubicBezTo>
                <a:cubicBezTo>
                  <a:pt x="277" y="54"/>
                  <a:pt x="277" y="63"/>
                  <a:pt x="277" y="71"/>
                </a:cubicBezTo>
                <a:cubicBezTo>
                  <a:pt x="277" y="83"/>
                  <a:pt x="277" y="89"/>
                  <a:pt x="277" y="100"/>
                </a:cubicBezTo>
                <a:cubicBezTo>
                  <a:pt x="277" y="105"/>
                  <a:pt x="288" y="106"/>
                  <a:pt x="291" y="102"/>
                </a:cubicBezTo>
                <a:close/>
                <a:moveTo>
                  <a:pt x="235" y="14"/>
                </a:moveTo>
                <a:cubicBezTo>
                  <a:pt x="235" y="7"/>
                  <a:pt x="229" y="0"/>
                  <a:pt x="221" y="0"/>
                </a:cubicBezTo>
                <a:cubicBezTo>
                  <a:pt x="212" y="0"/>
                  <a:pt x="207" y="7"/>
                  <a:pt x="206" y="14"/>
                </a:cubicBezTo>
                <a:cubicBezTo>
                  <a:pt x="206" y="44"/>
                  <a:pt x="235" y="44"/>
                  <a:pt x="235" y="14"/>
                </a:cubicBezTo>
                <a:close/>
                <a:moveTo>
                  <a:pt x="96" y="276"/>
                </a:moveTo>
                <a:cubicBezTo>
                  <a:pt x="96" y="171"/>
                  <a:pt x="96" y="171"/>
                  <a:pt x="96" y="171"/>
                </a:cubicBezTo>
                <a:cubicBezTo>
                  <a:pt x="96" y="164"/>
                  <a:pt x="102" y="158"/>
                  <a:pt x="109" y="158"/>
                </a:cubicBezTo>
                <a:cubicBezTo>
                  <a:pt x="333" y="158"/>
                  <a:pt x="333" y="158"/>
                  <a:pt x="333" y="158"/>
                </a:cubicBezTo>
                <a:cubicBezTo>
                  <a:pt x="340" y="158"/>
                  <a:pt x="346" y="164"/>
                  <a:pt x="346" y="171"/>
                </a:cubicBezTo>
                <a:cubicBezTo>
                  <a:pt x="346" y="276"/>
                  <a:pt x="346" y="276"/>
                  <a:pt x="346" y="276"/>
                </a:cubicBezTo>
                <a:cubicBezTo>
                  <a:pt x="346" y="283"/>
                  <a:pt x="340" y="288"/>
                  <a:pt x="333" y="288"/>
                </a:cubicBezTo>
                <a:cubicBezTo>
                  <a:pt x="109" y="288"/>
                  <a:pt x="109" y="288"/>
                  <a:pt x="109" y="288"/>
                </a:cubicBezTo>
                <a:cubicBezTo>
                  <a:pt x="102" y="288"/>
                  <a:pt x="96" y="283"/>
                  <a:pt x="96" y="276"/>
                </a:cubicBezTo>
                <a:close/>
                <a:moveTo>
                  <a:pt x="135" y="243"/>
                </a:moveTo>
                <a:cubicBezTo>
                  <a:pt x="135" y="248"/>
                  <a:pt x="140" y="252"/>
                  <a:pt x="145" y="252"/>
                </a:cubicBezTo>
                <a:cubicBezTo>
                  <a:pt x="295" y="252"/>
                  <a:pt x="295" y="252"/>
                  <a:pt x="295" y="252"/>
                </a:cubicBezTo>
                <a:cubicBezTo>
                  <a:pt x="300" y="252"/>
                  <a:pt x="304" y="248"/>
                  <a:pt x="304" y="243"/>
                </a:cubicBezTo>
                <a:cubicBezTo>
                  <a:pt x="304" y="208"/>
                  <a:pt x="304" y="208"/>
                  <a:pt x="304" y="208"/>
                </a:cubicBezTo>
                <a:cubicBezTo>
                  <a:pt x="304" y="203"/>
                  <a:pt x="300" y="199"/>
                  <a:pt x="295" y="199"/>
                </a:cubicBezTo>
                <a:cubicBezTo>
                  <a:pt x="145" y="199"/>
                  <a:pt x="145" y="199"/>
                  <a:pt x="145" y="199"/>
                </a:cubicBezTo>
                <a:cubicBezTo>
                  <a:pt x="140" y="199"/>
                  <a:pt x="135" y="203"/>
                  <a:pt x="135" y="208"/>
                </a:cubicBezTo>
                <a:lnTo>
                  <a:pt x="135" y="243"/>
                </a:lnTo>
                <a:close/>
                <a:moveTo>
                  <a:pt x="358" y="343"/>
                </a:moveTo>
                <a:cubicBezTo>
                  <a:pt x="325" y="336"/>
                  <a:pt x="325" y="336"/>
                  <a:pt x="325" y="336"/>
                </a:cubicBezTo>
                <a:cubicBezTo>
                  <a:pt x="328" y="325"/>
                  <a:pt x="328" y="325"/>
                  <a:pt x="328" y="325"/>
                </a:cubicBezTo>
                <a:cubicBezTo>
                  <a:pt x="328" y="323"/>
                  <a:pt x="327" y="320"/>
                  <a:pt x="324" y="319"/>
                </a:cubicBezTo>
                <a:cubicBezTo>
                  <a:pt x="268" y="307"/>
                  <a:pt x="268" y="307"/>
                  <a:pt x="268" y="307"/>
                </a:cubicBezTo>
                <a:cubicBezTo>
                  <a:pt x="259" y="305"/>
                  <a:pt x="249" y="311"/>
                  <a:pt x="246" y="321"/>
                </a:cubicBezTo>
                <a:cubicBezTo>
                  <a:pt x="246" y="323"/>
                  <a:pt x="246" y="323"/>
                  <a:pt x="246" y="323"/>
                </a:cubicBezTo>
                <a:cubicBezTo>
                  <a:pt x="237" y="323"/>
                  <a:pt x="228" y="325"/>
                  <a:pt x="220" y="329"/>
                </a:cubicBezTo>
                <a:cubicBezTo>
                  <a:pt x="210" y="333"/>
                  <a:pt x="201" y="337"/>
                  <a:pt x="193" y="341"/>
                </a:cubicBezTo>
                <a:cubicBezTo>
                  <a:pt x="159" y="357"/>
                  <a:pt x="123" y="360"/>
                  <a:pt x="96" y="347"/>
                </a:cubicBezTo>
                <a:cubicBezTo>
                  <a:pt x="44" y="323"/>
                  <a:pt x="32" y="257"/>
                  <a:pt x="84" y="226"/>
                </a:cubicBezTo>
                <a:cubicBezTo>
                  <a:pt x="84" y="197"/>
                  <a:pt x="84" y="197"/>
                  <a:pt x="84" y="197"/>
                </a:cubicBezTo>
                <a:cubicBezTo>
                  <a:pt x="0" y="234"/>
                  <a:pt x="10" y="335"/>
                  <a:pt x="84" y="371"/>
                </a:cubicBezTo>
                <a:cubicBezTo>
                  <a:pt x="117" y="387"/>
                  <a:pt x="161" y="384"/>
                  <a:pt x="204" y="364"/>
                </a:cubicBezTo>
                <a:cubicBezTo>
                  <a:pt x="212" y="360"/>
                  <a:pt x="221" y="356"/>
                  <a:pt x="230" y="352"/>
                </a:cubicBezTo>
                <a:cubicBezTo>
                  <a:pt x="233" y="351"/>
                  <a:pt x="237" y="350"/>
                  <a:pt x="240" y="349"/>
                </a:cubicBezTo>
                <a:cubicBezTo>
                  <a:pt x="239" y="358"/>
                  <a:pt x="245" y="367"/>
                  <a:pt x="254" y="369"/>
                </a:cubicBezTo>
                <a:cubicBezTo>
                  <a:pt x="309" y="381"/>
                  <a:pt x="309" y="381"/>
                  <a:pt x="309" y="381"/>
                </a:cubicBezTo>
                <a:cubicBezTo>
                  <a:pt x="312" y="382"/>
                  <a:pt x="315" y="380"/>
                  <a:pt x="316" y="377"/>
                </a:cubicBezTo>
                <a:cubicBezTo>
                  <a:pt x="319" y="367"/>
                  <a:pt x="319" y="367"/>
                  <a:pt x="319" y="367"/>
                </a:cubicBezTo>
                <a:cubicBezTo>
                  <a:pt x="352" y="374"/>
                  <a:pt x="352" y="374"/>
                  <a:pt x="352" y="374"/>
                </a:cubicBezTo>
                <a:cubicBezTo>
                  <a:pt x="353" y="374"/>
                  <a:pt x="354" y="374"/>
                  <a:pt x="354" y="373"/>
                </a:cubicBezTo>
                <a:cubicBezTo>
                  <a:pt x="355" y="366"/>
                  <a:pt x="355" y="366"/>
                  <a:pt x="355" y="366"/>
                </a:cubicBezTo>
                <a:cubicBezTo>
                  <a:pt x="355" y="365"/>
                  <a:pt x="355" y="364"/>
                  <a:pt x="354" y="364"/>
                </a:cubicBezTo>
                <a:cubicBezTo>
                  <a:pt x="321" y="357"/>
                  <a:pt x="321" y="357"/>
                  <a:pt x="321" y="357"/>
                </a:cubicBezTo>
                <a:cubicBezTo>
                  <a:pt x="323" y="345"/>
                  <a:pt x="323" y="345"/>
                  <a:pt x="323" y="345"/>
                </a:cubicBezTo>
                <a:cubicBezTo>
                  <a:pt x="357" y="352"/>
                  <a:pt x="357" y="352"/>
                  <a:pt x="357" y="352"/>
                </a:cubicBezTo>
                <a:cubicBezTo>
                  <a:pt x="357" y="352"/>
                  <a:pt x="358" y="352"/>
                  <a:pt x="359" y="351"/>
                </a:cubicBezTo>
                <a:cubicBezTo>
                  <a:pt x="360" y="345"/>
                  <a:pt x="360" y="345"/>
                  <a:pt x="360" y="345"/>
                </a:cubicBezTo>
                <a:cubicBezTo>
                  <a:pt x="360" y="344"/>
                  <a:pt x="359" y="344"/>
                  <a:pt x="358" y="343"/>
                </a:cubicBezTo>
                <a:close/>
                <a:moveTo>
                  <a:pt x="246" y="209"/>
                </a:moveTo>
                <a:cubicBezTo>
                  <a:pt x="224" y="209"/>
                  <a:pt x="224" y="209"/>
                  <a:pt x="224" y="209"/>
                </a:cubicBezTo>
                <a:cubicBezTo>
                  <a:pt x="224" y="238"/>
                  <a:pt x="224" y="238"/>
                  <a:pt x="224" y="238"/>
                </a:cubicBezTo>
                <a:cubicBezTo>
                  <a:pt x="246" y="238"/>
                  <a:pt x="246" y="238"/>
                  <a:pt x="246" y="238"/>
                </a:cubicBezTo>
                <a:lnTo>
                  <a:pt x="246" y="209"/>
                </a:lnTo>
                <a:close/>
                <a:moveTo>
                  <a:pt x="186" y="209"/>
                </a:moveTo>
                <a:cubicBezTo>
                  <a:pt x="163" y="209"/>
                  <a:pt x="163" y="209"/>
                  <a:pt x="163" y="209"/>
                </a:cubicBezTo>
                <a:cubicBezTo>
                  <a:pt x="163" y="238"/>
                  <a:pt x="163" y="238"/>
                  <a:pt x="163" y="238"/>
                </a:cubicBezTo>
                <a:cubicBezTo>
                  <a:pt x="186" y="238"/>
                  <a:pt x="186" y="238"/>
                  <a:pt x="186" y="238"/>
                </a:cubicBezTo>
                <a:lnTo>
                  <a:pt x="186" y="209"/>
                </a:lnTo>
                <a:close/>
                <a:moveTo>
                  <a:pt x="216" y="209"/>
                </a:moveTo>
                <a:cubicBezTo>
                  <a:pt x="193" y="209"/>
                  <a:pt x="193" y="209"/>
                  <a:pt x="193" y="209"/>
                </a:cubicBezTo>
                <a:cubicBezTo>
                  <a:pt x="193" y="238"/>
                  <a:pt x="193" y="238"/>
                  <a:pt x="193" y="238"/>
                </a:cubicBezTo>
                <a:cubicBezTo>
                  <a:pt x="216" y="238"/>
                  <a:pt x="216" y="238"/>
                  <a:pt x="216" y="238"/>
                </a:cubicBezTo>
                <a:lnTo>
                  <a:pt x="216" y="20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676" name="Google Shape;16676;p114"/>
          <p:cNvGrpSpPr/>
          <p:nvPr/>
        </p:nvGrpSpPr>
        <p:grpSpPr>
          <a:xfrm>
            <a:off x="10092778" y="1480811"/>
            <a:ext cx="458196" cy="674192"/>
            <a:chOff x="-1076325" y="1528763"/>
            <a:chExt cx="2303463" cy="3389312"/>
          </a:xfrm>
        </p:grpSpPr>
        <p:sp>
          <p:nvSpPr>
            <p:cNvPr id="16677" name="Google Shape;16677;p114"/>
            <p:cNvSpPr/>
            <p:nvPr/>
          </p:nvSpPr>
          <p:spPr>
            <a:xfrm>
              <a:off x="-1071562" y="1528763"/>
              <a:ext cx="2290763" cy="434975"/>
            </a:xfrm>
            <a:custGeom>
              <a:avLst/>
              <a:gdLst/>
              <a:ahLst/>
              <a:cxnLst/>
              <a:rect l="l" t="t" r="r" b="b"/>
              <a:pathLst>
                <a:path w="611" h="116" extrusionOk="0">
                  <a:moveTo>
                    <a:pt x="535" y="0"/>
                  </a:moveTo>
                  <a:cubicBezTo>
                    <a:pt x="78" y="0"/>
                    <a:pt x="78" y="0"/>
                    <a:pt x="78" y="0"/>
                  </a:cubicBezTo>
                  <a:cubicBezTo>
                    <a:pt x="60" y="0"/>
                    <a:pt x="57" y="0"/>
                    <a:pt x="53" y="9"/>
                  </a:cubicBezTo>
                  <a:cubicBezTo>
                    <a:pt x="35" y="44"/>
                    <a:pt x="6" y="104"/>
                    <a:pt x="0" y="116"/>
                  </a:cubicBezTo>
                  <a:cubicBezTo>
                    <a:pt x="611" y="116"/>
                    <a:pt x="611" y="116"/>
                    <a:pt x="611" y="116"/>
                  </a:cubicBezTo>
                  <a:cubicBezTo>
                    <a:pt x="605" y="103"/>
                    <a:pt x="581" y="51"/>
                    <a:pt x="559" y="9"/>
                  </a:cubicBezTo>
                  <a:cubicBezTo>
                    <a:pt x="555" y="1"/>
                    <a:pt x="554" y="0"/>
                    <a:pt x="53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8" name="Google Shape;16678;p114"/>
            <p:cNvSpPr/>
            <p:nvPr/>
          </p:nvSpPr>
          <p:spPr>
            <a:xfrm>
              <a:off x="-303212" y="4051300"/>
              <a:ext cx="739775" cy="25876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79" name="Google Shape;16679;p114"/>
            <p:cNvSpPr/>
            <p:nvPr/>
          </p:nvSpPr>
          <p:spPr>
            <a:xfrm>
              <a:off x="-284162" y="2247900"/>
              <a:ext cx="795338" cy="795337"/>
            </a:xfrm>
            <a:custGeom>
              <a:avLst/>
              <a:gdLst/>
              <a:ahLst/>
              <a:cxnLst/>
              <a:rect l="l" t="t" r="r" b="b"/>
              <a:pathLst>
                <a:path w="212" h="212" extrusionOk="0">
                  <a:moveTo>
                    <a:pt x="106" y="212"/>
                  </a:moveTo>
                  <a:cubicBezTo>
                    <a:pt x="164" y="212"/>
                    <a:pt x="212" y="164"/>
                    <a:pt x="212" y="106"/>
                  </a:cubicBezTo>
                  <a:cubicBezTo>
                    <a:pt x="212" y="47"/>
                    <a:pt x="164" y="0"/>
                    <a:pt x="106" y="0"/>
                  </a:cubicBezTo>
                  <a:cubicBezTo>
                    <a:pt x="47" y="0"/>
                    <a:pt x="0" y="47"/>
                    <a:pt x="0" y="106"/>
                  </a:cubicBezTo>
                  <a:cubicBezTo>
                    <a:pt x="0" y="164"/>
                    <a:pt x="47" y="212"/>
                    <a:pt x="106" y="212"/>
                  </a:cubicBezTo>
                  <a:close/>
                  <a:moveTo>
                    <a:pt x="194" y="137"/>
                  </a:moveTo>
                  <a:cubicBezTo>
                    <a:pt x="191" y="148"/>
                    <a:pt x="184" y="157"/>
                    <a:pt x="184" y="157"/>
                  </a:cubicBezTo>
                  <a:cubicBezTo>
                    <a:pt x="73" y="157"/>
                    <a:pt x="73" y="157"/>
                    <a:pt x="73" y="157"/>
                  </a:cubicBezTo>
                  <a:cubicBezTo>
                    <a:pt x="95" y="179"/>
                    <a:pt x="95" y="179"/>
                    <a:pt x="95" y="179"/>
                  </a:cubicBezTo>
                  <a:cubicBezTo>
                    <a:pt x="99" y="183"/>
                    <a:pt x="99" y="189"/>
                    <a:pt x="95" y="192"/>
                  </a:cubicBezTo>
                  <a:cubicBezTo>
                    <a:pt x="94" y="194"/>
                    <a:pt x="94" y="194"/>
                    <a:pt x="94" y="194"/>
                  </a:cubicBezTo>
                  <a:cubicBezTo>
                    <a:pt x="90" y="197"/>
                    <a:pt x="85" y="197"/>
                    <a:pt x="81" y="194"/>
                  </a:cubicBezTo>
                  <a:cubicBezTo>
                    <a:pt x="43" y="156"/>
                    <a:pt x="43" y="156"/>
                    <a:pt x="43" y="156"/>
                  </a:cubicBezTo>
                  <a:cubicBezTo>
                    <a:pt x="43" y="156"/>
                    <a:pt x="42" y="155"/>
                    <a:pt x="42" y="154"/>
                  </a:cubicBezTo>
                  <a:cubicBezTo>
                    <a:pt x="40" y="153"/>
                    <a:pt x="40" y="150"/>
                    <a:pt x="40" y="148"/>
                  </a:cubicBezTo>
                  <a:cubicBezTo>
                    <a:pt x="40" y="146"/>
                    <a:pt x="40" y="146"/>
                    <a:pt x="40" y="146"/>
                  </a:cubicBezTo>
                  <a:cubicBezTo>
                    <a:pt x="40" y="143"/>
                    <a:pt x="41" y="141"/>
                    <a:pt x="43" y="139"/>
                  </a:cubicBezTo>
                  <a:cubicBezTo>
                    <a:pt x="43" y="139"/>
                    <a:pt x="43" y="138"/>
                    <a:pt x="43" y="138"/>
                  </a:cubicBezTo>
                  <a:cubicBezTo>
                    <a:pt x="81" y="101"/>
                    <a:pt x="81" y="101"/>
                    <a:pt x="81" y="101"/>
                  </a:cubicBezTo>
                  <a:cubicBezTo>
                    <a:pt x="85" y="97"/>
                    <a:pt x="90" y="97"/>
                    <a:pt x="94" y="101"/>
                  </a:cubicBezTo>
                  <a:cubicBezTo>
                    <a:pt x="95" y="102"/>
                    <a:pt x="95" y="102"/>
                    <a:pt x="95" y="102"/>
                  </a:cubicBezTo>
                  <a:cubicBezTo>
                    <a:pt x="99" y="106"/>
                    <a:pt x="99" y="112"/>
                    <a:pt x="95" y="115"/>
                  </a:cubicBezTo>
                  <a:cubicBezTo>
                    <a:pt x="74" y="137"/>
                    <a:pt x="74" y="137"/>
                    <a:pt x="74" y="137"/>
                  </a:cubicBezTo>
                  <a:cubicBezTo>
                    <a:pt x="74" y="137"/>
                    <a:pt x="159" y="137"/>
                    <a:pt x="194" y="137"/>
                  </a:cubicBezTo>
                  <a:close/>
                  <a:moveTo>
                    <a:pt x="29" y="55"/>
                  </a:moveTo>
                  <a:cubicBezTo>
                    <a:pt x="139" y="55"/>
                    <a:pt x="139" y="55"/>
                    <a:pt x="139" y="55"/>
                  </a:cubicBezTo>
                  <a:cubicBezTo>
                    <a:pt x="117" y="33"/>
                    <a:pt x="117" y="33"/>
                    <a:pt x="117" y="33"/>
                  </a:cubicBezTo>
                  <a:cubicBezTo>
                    <a:pt x="114" y="29"/>
                    <a:pt x="114" y="23"/>
                    <a:pt x="117" y="20"/>
                  </a:cubicBezTo>
                  <a:cubicBezTo>
                    <a:pt x="119" y="18"/>
                    <a:pt x="119" y="18"/>
                    <a:pt x="119" y="18"/>
                  </a:cubicBezTo>
                  <a:cubicBezTo>
                    <a:pt x="122" y="15"/>
                    <a:pt x="128" y="15"/>
                    <a:pt x="132" y="18"/>
                  </a:cubicBezTo>
                  <a:cubicBezTo>
                    <a:pt x="169" y="56"/>
                    <a:pt x="169" y="56"/>
                    <a:pt x="169" y="56"/>
                  </a:cubicBezTo>
                  <a:cubicBezTo>
                    <a:pt x="170" y="56"/>
                    <a:pt x="170" y="57"/>
                    <a:pt x="171" y="58"/>
                  </a:cubicBezTo>
                  <a:cubicBezTo>
                    <a:pt x="172" y="59"/>
                    <a:pt x="173" y="61"/>
                    <a:pt x="173" y="64"/>
                  </a:cubicBezTo>
                  <a:cubicBezTo>
                    <a:pt x="173" y="66"/>
                    <a:pt x="173" y="66"/>
                    <a:pt x="173" y="66"/>
                  </a:cubicBezTo>
                  <a:cubicBezTo>
                    <a:pt x="173" y="69"/>
                    <a:pt x="172" y="71"/>
                    <a:pt x="170" y="73"/>
                  </a:cubicBezTo>
                  <a:cubicBezTo>
                    <a:pt x="169" y="73"/>
                    <a:pt x="169" y="73"/>
                    <a:pt x="169" y="74"/>
                  </a:cubicBezTo>
                  <a:cubicBezTo>
                    <a:pt x="132" y="111"/>
                    <a:pt x="132" y="111"/>
                    <a:pt x="132" y="111"/>
                  </a:cubicBezTo>
                  <a:cubicBezTo>
                    <a:pt x="128" y="115"/>
                    <a:pt x="122" y="115"/>
                    <a:pt x="119" y="111"/>
                  </a:cubicBezTo>
                  <a:cubicBezTo>
                    <a:pt x="117" y="110"/>
                    <a:pt x="117" y="110"/>
                    <a:pt x="117" y="110"/>
                  </a:cubicBezTo>
                  <a:cubicBezTo>
                    <a:pt x="114" y="106"/>
                    <a:pt x="114" y="100"/>
                    <a:pt x="117" y="97"/>
                  </a:cubicBezTo>
                  <a:cubicBezTo>
                    <a:pt x="139" y="75"/>
                    <a:pt x="139" y="75"/>
                    <a:pt x="139" y="75"/>
                  </a:cubicBezTo>
                  <a:cubicBezTo>
                    <a:pt x="139" y="75"/>
                    <a:pt x="54" y="75"/>
                    <a:pt x="19" y="75"/>
                  </a:cubicBezTo>
                  <a:cubicBezTo>
                    <a:pt x="21" y="64"/>
                    <a:pt x="29" y="55"/>
                    <a:pt x="29" y="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0" name="Google Shape;16680;p114"/>
            <p:cNvSpPr/>
            <p:nvPr/>
          </p:nvSpPr>
          <p:spPr>
            <a:xfrm>
              <a:off x="-688975" y="4340225"/>
              <a:ext cx="742950" cy="25876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1" name="Google Shape;16681;p114"/>
            <p:cNvSpPr/>
            <p:nvPr/>
          </p:nvSpPr>
          <p:spPr>
            <a:xfrm>
              <a:off x="79375" y="4340225"/>
              <a:ext cx="742950" cy="25876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2" name="Google Shape;16682;p114"/>
            <p:cNvSpPr/>
            <p:nvPr/>
          </p:nvSpPr>
          <p:spPr>
            <a:xfrm>
              <a:off x="79375" y="3763963"/>
              <a:ext cx="742950" cy="257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3" name="Google Shape;16683;p114"/>
            <p:cNvSpPr/>
            <p:nvPr/>
          </p:nvSpPr>
          <p:spPr>
            <a:xfrm>
              <a:off x="-1076325" y="2008188"/>
              <a:ext cx="2303463" cy="2909887"/>
            </a:xfrm>
            <a:custGeom>
              <a:avLst/>
              <a:gdLst/>
              <a:ahLst/>
              <a:cxnLst/>
              <a:rect l="l" t="t" r="r" b="b"/>
              <a:pathLst>
                <a:path w="614" h="776" extrusionOk="0">
                  <a:moveTo>
                    <a:pt x="614" y="5"/>
                  </a:moveTo>
                  <a:cubicBezTo>
                    <a:pt x="614" y="5"/>
                    <a:pt x="614" y="4"/>
                    <a:pt x="614" y="4"/>
                  </a:cubicBezTo>
                  <a:cubicBezTo>
                    <a:pt x="614" y="4"/>
                    <a:pt x="614" y="3"/>
                    <a:pt x="614" y="3"/>
                  </a:cubicBezTo>
                  <a:cubicBezTo>
                    <a:pt x="614" y="3"/>
                    <a:pt x="613" y="2"/>
                    <a:pt x="612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1"/>
                    <a:pt x="0" y="2"/>
                    <a:pt x="0" y="2"/>
                  </a:cubicBezTo>
                  <a:cubicBezTo>
                    <a:pt x="0" y="2"/>
                    <a:pt x="0" y="3"/>
                    <a:pt x="0" y="3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0" y="189"/>
                    <a:pt x="0" y="760"/>
                    <a:pt x="0" y="760"/>
                  </a:cubicBezTo>
                  <a:cubicBezTo>
                    <a:pt x="0" y="766"/>
                    <a:pt x="3" y="776"/>
                    <a:pt x="23" y="776"/>
                  </a:cubicBezTo>
                  <a:cubicBezTo>
                    <a:pt x="591" y="776"/>
                    <a:pt x="591" y="776"/>
                    <a:pt x="591" y="776"/>
                  </a:cubicBezTo>
                  <a:cubicBezTo>
                    <a:pt x="610" y="776"/>
                    <a:pt x="614" y="768"/>
                    <a:pt x="614" y="760"/>
                  </a:cubicBezTo>
                  <a:lnTo>
                    <a:pt x="614" y="5"/>
                  </a:lnTo>
                  <a:close/>
                  <a:moveTo>
                    <a:pt x="466" y="205"/>
                  </a:moveTo>
                  <a:cubicBezTo>
                    <a:pt x="561" y="205"/>
                    <a:pt x="561" y="205"/>
                    <a:pt x="561" y="205"/>
                  </a:cubicBezTo>
                  <a:cubicBezTo>
                    <a:pt x="564" y="205"/>
                    <a:pt x="567" y="208"/>
                    <a:pt x="567" y="211"/>
                  </a:cubicBezTo>
                  <a:cubicBezTo>
                    <a:pt x="567" y="213"/>
                    <a:pt x="567" y="213"/>
                    <a:pt x="567" y="213"/>
                  </a:cubicBezTo>
                  <a:cubicBezTo>
                    <a:pt x="567" y="216"/>
                    <a:pt x="564" y="219"/>
                    <a:pt x="561" y="219"/>
                  </a:cubicBezTo>
                  <a:cubicBezTo>
                    <a:pt x="462" y="219"/>
                    <a:pt x="462" y="219"/>
                    <a:pt x="462" y="219"/>
                  </a:cubicBezTo>
                  <a:lnTo>
                    <a:pt x="466" y="205"/>
                  </a:lnTo>
                  <a:close/>
                  <a:moveTo>
                    <a:pt x="317" y="30"/>
                  </a:moveTo>
                  <a:cubicBezTo>
                    <a:pt x="394" y="30"/>
                    <a:pt x="457" y="92"/>
                    <a:pt x="457" y="170"/>
                  </a:cubicBezTo>
                  <a:cubicBezTo>
                    <a:pt x="457" y="247"/>
                    <a:pt x="394" y="310"/>
                    <a:pt x="317" y="310"/>
                  </a:cubicBezTo>
                  <a:cubicBezTo>
                    <a:pt x="239" y="310"/>
                    <a:pt x="177" y="247"/>
                    <a:pt x="177" y="170"/>
                  </a:cubicBezTo>
                  <a:cubicBezTo>
                    <a:pt x="177" y="92"/>
                    <a:pt x="239" y="30"/>
                    <a:pt x="317" y="30"/>
                  </a:cubicBezTo>
                  <a:close/>
                  <a:moveTo>
                    <a:pt x="66" y="125"/>
                  </a:moveTo>
                  <a:cubicBezTo>
                    <a:pt x="66" y="122"/>
                    <a:pt x="69" y="119"/>
                    <a:pt x="72" y="119"/>
                  </a:cubicBezTo>
                  <a:cubicBezTo>
                    <a:pt x="172" y="119"/>
                    <a:pt x="172" y="119"/>
                    <a:pt x="172" y="119"/>
                  </a:cubicBezTo>
                  <a:cubicBezTo>
                    <a:pt x="168" y="133"/>
                    <a:pt x="168" y="133"/>
                    <a:pt x="168" y="133"/>
                  </a:cubicBezTo>
                  <a:cubicBezTo>
                    <a:pt x="72" y="133"/>
                    <a:pt x="72" y="133"/>
                    <a:pt x="72" y="133"/>
                  </a:cubicBezTo>
                  <a:cubicBezTo>
                    <a:pt x="69" y="133"/>
                    <a:pt x="66" y="130"/>
                    <a:pt x="66" y="127"/>
                  </a:cubicBezTo>
                  <a:lnTo>
                    <a:pt x="66" y="125"/>
                  </a:lnTo>
                  <a:close/>
                  <a:moveTo>
                    <a:pt x="69" y="365"/>
                  </a:moveTo>
                  <a:cubicBezTo>
                    <a:pt x="139" y="295"/>
                    <a:pt x="139" y="295"/>
                    <a:pt x="139" y="295"/>
                  </a:cubicBezTo>
                  <a:cubicBezTo>
                    <a:pt x="153" y="281"/>
                    <a:pt x="177" y="281"/>
                    <a:pt x="192" y="295"/>
                  </a:cubicBezTo>
                  <a:cubicBezTo>
                    <a:pt x="206" y="310"/>
                    <a:pt x="206" y="334"/>
                    <a:pt x="192" y="348"/>
                  </a:cubicBezTo>
                  <a:cubicBezTo>
                    <a:pt x="122" y="418"/>
                    <a:pt x="122" y="418"/>
                    <a:pt x="122" y="418"/>
                  </a:cubicBezTo>
                  <a:cubicBezTo>
                    <a:pt x="108" y="432"/>
                    <a:pt x="84" y="432"/>
                    <a:pt x="69" y="418"/>
                  </a:cubicBezTo>
                  <a:cubicBezTo>
                    <a:pt x="55" y="403"/>
                    <a:pt x="55" y="379"/>
                    <a:pt x="69" y="365"/>
                  </a:cubicBezTo>
                  <a:close/>
                  <a:moveTo>
                    <a:pt x="606" y="462"/>
                  </a:moveTo>
                  <a:cubicBezTo>
                    <a:pt x="606" y="467"/>
                    <a:pt x="606" y="467"/>
                    <a:pt x="606" y="467"/>
                  </a:cubicBezTo>
                  <a:cubicBezTo>
                    <a:pt x="606" y="468"/>
                    <a:pt x="606" y="468"/>
                    <a:pt x="606" y="468"/>
                  </a:cubicBezTo>
                  <a:cubicBezTo>
                    <a:pt x="513" y="468"/>
                    <a:pt x="513" y="468"/>
                    <a:pt x="513" y="468"/>
                  </a:cubicBezTo>
                  <a:cubicBezTo>
                    <a:pt x="513" y="537"/>
                    <a:pt x="513" y="537"/>
                    <a:pt x="513" y="537"/>
                  </a:cubicBezTo>
                  <a:cubicBezTo>
                    <a:pt x="606" y="537"/>
                    <a:pt x="606" y="537"/>
                    <a:pt x="606" y="537"/>
                  </a:cubicBezTo>
                  <a:cubicBezTo>
                    <a:pt x="606" y="539"/>
                    <a:pt x="606" y="539"/>
                    <a:pt x="606" y="539"/>
                  </a:cubicBezTo>
                  <a:cubicBezTo>
                    <a:pt x="606" y="544"/>
                    <a:pt x="606" y="544"/>
                    <a:pt x="606" y="544"/>
                  </a:cubicBezTo>
                  <a:cubicBezTo>
                    <a:pt x="606" y="545"/>
                    <a:pt x="606" y="545"/>
                    <a:pt x="606" y="545"/>
                  </a:cubicBezTo>
                  <a:cubicBezTo>
                    <a:pt x="410" y="545"/>
                    <a:pt x="410" y="545"/>
                    <a:pt x="410" y="545"/>
                  </a:cubicBezTo>
                  <a:cubicBezTo>
                    <a:pt x="410" y="614"/>
                    <a:pt x="410" y="614"/>
                    <a:pt x="410" y="614"/>
                  </a:cubicBezTo>
                  <a:cubicBezTo>
                    <a:pt x="606" y="614"/>
                    <a:pt x="606" y="614"/>
                    <a:pt x="606" y="614"/>
                  </a:cubicBezTo>
                  <a:cubicBezTo>
                    <a:pt x="606" y="616"/>
                    <a:pt x="606" y="616"/>
                    <a:pt x="606" y="616"/>
                  </a:cubicBezTo>
                  <a:cubicBezTo>
                    <a:pt x="606" y="620"/>
                    <a:pt x="606" y="620"/>
                    <a:pt x="606" y="620"/>
                  </a:cubicBezTo>
                  <a:cubicBezTo>
                    <a:pt x="606" y="622"/>
                    <a:pt x="606" y="622"/>
                    <a:pt x="606" y="622"/>
                  </a:cubicBezTo>
                  <a:cubicBezTo>
                    <a:pt x="513" y="622"/>
                    <a:pt x="513" y="622"/>
                    <a:pt x="513" y="622"/>
                  </a:cubicBezTo>
                  <a:cubicBezTo>
                    <a:pt x="513" y="691"/>
                    <a:pt x="513" y="691"/>
                    <a:pt x="513" y="691"/>
                  </a:cubicBezTo>
                  <a:cubicBezTo>
                    <a:pt x="606" y="691"/>
                    <a:pt x="606" y="691"/>
                    <a:pt x="606" y="691"/>
                  </a:cubicBezTo>
                  <a:cubicBezTo>
                    <a:pt x="606" y="693"/>
                    <a:pt x="606" y="693"/>
                    <a:pt x="606" y="693"/>
                  </a:cubicBezTo>
                  <a:cubicBezTo>
                    <a:pt x="606" y="697"/>
                    <a:pt x="606" y="697"/>
                    <a:pt x="606" y="697"/>
                  </a:cubicBezTo>
                  <a:cubicBezTo>
                    <a:pt x="606" y="699"/>
                    <a:pt x="606" y="699"/>
                    <a:pt x="606" y="699"/>
                  </a:cubicBezTo>
                  <a:cubicBezTo>
                    <a:pt x="410" y="699"/>
                    <a:pt x="410" y="699"/>
                    <a:pt x="410" y="699"/>
                  </a:cubicBezTo>
                  <a:cubicBezTo>
                    <a:pt x="410" y="768"/>
                    <a:pt x="410" y="768"/>
                    <a:pt x="410" y="768"/>
                  </a:cubicBezTo>
                  <a:cubicBezTo>
                    <a:pt x="403" y="768"/>
                    <a:pt x="403" y="768"/>
                    <a:pt x="403" y="768"/>
                  </a:cubicBezTo>
                  <a:cubicBezTo>
                    <a:pt x="403" y="699"/>
                    <a:pt x="403" y="699"/>
                    <a:pt x="403" y="699"/>
                  </a:cubicBezTo>
                  <a:cubicBezTo>
                    <a:pt x="206" y="699"/>
                    <a:pt x="206" y="699"/>
                    <a:pt x="206" y="699"/>
                  </a:cubicBezTo>
                  <a:cubicBezTo>
                    <a:pt x="206" y="768"/>
                    <a:pt x="206" y="768"/>
                    <a:pt x="206" y="768"/>
                  </a:cubicBezTo>
                  <a:cubicBezTo>
                    <a:pt x="199" y="768"/>
                    <a:pt x="199" y="768"/>
                    <a:pt x="199" y="768"/>
                  </a:cubicBezTo>
                  <a:cubicBezTo>
                    <a:pt x="199" y="699"/>
                    <a:pt x="199" y="699"/>
                    <a:pt x="199" y="699"/>
                  </a:cubicBezTo>
                  <a:cubicBezTo>
                    <a:pt x="8" y="699"/>
                    <a:pt x="8" y="699"/>
                    <a:pt x="8" y="699"/>
                  </a:cubicBezTo>
                  <a:cubicBezTo>
                    <a:pt x="8" y="697"/>
                    <a:pt x="8" y="697"/>
                    <a:pt x="8" y="697"/>
                  </a:cubicBezTo>
                  <a:cubicBezTo>
                    <a:pt x="8" y="693"/>
                    <a:pt x="8" y="693"/>
                    <a:pt x="8" y="693"/>
                  </a:cubicBezTo>
                  <a:cubicBezTo>
                    <a:pt x="8" y="691"/>
                    <a:pt x="8" y="691"/>
                    <a:pt x="8" y="691"/>
                  </a:cubicBezTo>
                  <a:cubicBezTo>
                    <a:pt x="96" y="691"/>
                    <a:pt x="96" y="691"/>
                    <a:pt x="96" y="691"/>
                  </a:cubicBezTo>
                  <a:cubicBezTo>
                    <a:pt x="96" y="622"/>
                    <a:pt x="96" y="622"/>
                    <a:pt x="96" y="622"/>
                  </a:cubicBezTo>
                  <a:cubicBezTo>
                    <a:pt x="8" y="622"/>
                    <a:pt x="8" y="622"/>
                    <a:pt x="8" y="622"/>
                  </a:cubicBezTo>
                  <a:cubicBezTo>
                    <a:pt x="8" y="620"/>
                    <a:pt x="8" y="620"/>
                    <a:pt x="8" y="620"/>
                  </a:cubicBezTo>
                  <a:cubicBezTo>
                    <a:pt x="8" y="616"/>
                    <a:pt x="8" y="616"/>
                    <a:pt x="8" y="616"/>
                  </a:cubicBezTo>
                  <a:cubicBezTo>
                    <a:pt x="8" y="614"/>
                    <a:pt x="8" y="614"/>
                    <a:pt x="8" y="614"/>
                  </a:cubicBezTo>
                  <a:cubicBezTo>
                    <a:pt x="199" y="614"/>
                    <a:pt x="199" y="614"/>
                    <a:pt x="199" y="614"/>
                  </a:cubicBezTo>
                  <a:cubicBezTo>
                    <a:pt x="199" y="545"/>
                    <a:pt x="199" y="545"/>
                    <a:pt x="199" y="545"/>
                  </a:cubicBezTo>
                  <a:cubicBezTo>
                    <a:pt x="8" y="545"/>
                    <a:pt x="8" y="545"/>
                    <a:pt x="8" y="545"/>
                  </a:cubicBezTo>
                  <a:cubicBezTo>
                    <a:pt x="8" y="544"/>
                    <a:pt x="8" y="544"/>
                    <a:pt x="8" y="544"/>
                  </a:cubicBezTo>
                  <a:cubicBezTo>
                    <a:pt x="8" y="539"/>
                    <a:pt x="8" y="539"/>
                    <a:pt x="8" y="539"/>
                  </a:cubicBezTo>
                  <a:cubicBezTo>
                    <a:pt x="8" y="537"/>
                    <a:pt x="8" y="537"/>
                    <a:pt x="8" y="537"/>
                  </a:cubicBezTo>
                  <a:cubicBezTo>
                    <a:pt x="96" y="537"/>
                    <a:pt x="96" y="537"/>
                    <a:pt x="96" y="537"/>
                  </a:cubicBezTo>
                  <a:cubicBezTo>
                    <a:pt x="96" y="468"/>
                    <a:pt x="96" y="468"/>
                    <a:pt x="96" y="468"/>
                  </a:cubicBezTo>
                  <a:cubicBezTo>
                    <a:pt x="8" y="468"/>
                    <a:pt x="8" y="468"/>
                    <a:pt x="8" y="468"/>
                  </a:cubicBezTo>
                  <a:cubicBezTo>
                    <a:pt x="8" y="467"/>
                    <a:pt x="8" y="467"/>
                    <a:pt x="8" y="467"/>
                  </a:cubicBezTo>
                  <a:cubicBezTo>
                    <a:pt x="8" y="462"/>
                    <a:pt x="8" y="462"/>
                    <a:pt x="8" y="462"/>
                  </a:cubicBezTo>
                  <a:cubicBezTo>
                    <a:pt x="8" y="461"/>
                    <a:pt x="8" y="461"/>
                    <a:pt x="8" y="461"/>
                  </a:cubicBezTo>
                  <a:cubicBezTo>
                    <a:pt x="606" y="461"/>
                    <a:pt x="606" y="461"/>
                    <a:pt x="606" y="461"/>
                  </a:cubicBezTo>
                  <a:lnTo>
                    <a:pt x="606" y="46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84" name="Google Shape;16684;p114"/>
            <p:cNvSpPr/>
            <p:nvPr/>
          </p:nvSpPr>
          <p:spPr>
            <a:xfrm>
              <a:off x="-688975" y="3763963"/>
              <a:ext cx="742950" cy="2571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685" name="Google Shape;16685;p114"/>
          <p:cNvSpPr/>
          <p:nvPr/>
        </p:nvSpPr>
        <p:spPr>
          <a:xfrm>
            <a:off x="2735071" y="3547667"/>
            <a:ext cx="478727" cy="462092"/>
          </a:xfrm>
          <a:custGeom>
            <a:avLst/>
            <a:gdLst/>
            <a:ahLst/>
            <a:cxnLst/>
            <a:rect l="l" t="t" r="r" b="b"/>
            <a:pathLst>
              <a:path w="719" h="694" extrusionOk="0">
                <a:moveTo>
                  <a:pt x="616" y="77"/>
                </a:moveTo>
                <a:cubicBezTo>
                  <a:pt x="565" y="26"/>
                  <a:pt x="499" y="0"/>
                  <a:pt x="434" y="0"/>
                </a:cubicBezTo>
                <a:cubicBezTo>
                  <a:pt x="368" y="0"/>
                  <a:pt x="300" y="26"/>
                  <a:pt x="248" y="77"/>
                </a:cubicBezTo>
                <a:cubicBezTo>
                  <a:pt x="161" y="164"/>
                  <a:pt x="151" y="298"/>
                  <a:pt x="212" y="398"/>
                </a:cubicBezTo>
                <a:cubicBezTo>
                  <a:pt x="212" y="398"/>
                  <a:pt x="212" y="398"/>
                  <a:pt x="17" y="596"/>
                </a:cubicBezTo>
                <a:cubicBezTo>
                  <a:pt x="0" y="611"/>
                  <a:pt x="0" y="638"/>
                  <a:pt x="17" y="655"/>
                </a:cubicBezTo>
                <a:cubicBezTo>
                  <a:pt x="17" y="655"/>
                  <a:pt x="17" y="655"/>
                  <a:pt x="38" y="677"/>
                </a:cubicBezTo>
                <a:cubicBezTo>
                  <a:pt x="55" y="694"/>
                  <a:pt x="83" y="694"/>
                  <a:pt x="97" y="677"/>
                </a:cubicBezTo>
                <a:cubicBezTo>
                  <a:pt x="97" y="677"/>
                  <a:pt x="97" y="677"/>
                  <a:pt x="295" y="481"/>
                </a:cubicBezTo>
                <a:cubicBezTo>
                  <a:pt x="338" y="507"/>
                  <a:pt x="385" y="519"/>
                  <a:pt x="434" y="519"/>
                </a:cubicBezTo>
                <a:cubicBezTo>
                  <a:pt x="499" y="519"/>
                  <a:pt x="565" y="494"/>
                  <a:pt x="616" y="445"/>
                </a:cubicBezTo>
                <a:cubicBezTo>
                  <a:pt x="719" y="343"/>
                  <a:pt x="719" y="177"/>
                  <a:pt x="616" y="77"/>
                </a:cubicBezTo>
                <a:close/>
                <a:moveTo>
                  <a:pt x="557" y="385"/>
                </a:moveTo>
                <a:cubicBezTo>
                  <a:pt x="525" y="417"/>
                  <a:pt x="480" y="436"/>
                  <a:pt x="434" y="436"/>
                </a:cubicBezTo>
                <a:cubicBezTo>
                  <a:pt x="387" y="436"/>
                  <a:pt x="342" y="417"/>
                  <a:pt x="308" y="385"/>
                </a:cubicBezTo>
                <a:cubicBezTo>
                  <a:pt x="240" y="315"/>
                  <a:pt x="240" y="204"/>
                  <a:pt x="308" y="136"/>
                </a:cubicBezTo>
                <a:cubicBezTo>
                  <a:pt x="342" y="102"/>
                  <a:pt x="387" y="83"/>
                  <a:pt x="434" y="83"/>
                </a:cubicBezTo>
                <a:cubicBezTo>
                  <a:pt x="480" y="83"/>
                  <a:pt x="525" y="102"/>
                  <a:pt x="557" y="136"/>
                </a:cubicBezTo>
                <a:cubicBezTo>
                  <a:pt x="591" y="168"/>
                  <a:pt x="610" y="213"/>
                  <a:pt x="610" y="260"/>
                </a:cubicBezTo>
                <a:cubicBezTo>
                  <a:pt x="610" y="306"/>
                  <a:pt x="591" y="351"/>
                  <a:pt x="557" y="38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50" tIns="45725" rIns="91450" bIns="45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686" name="Google Shape;16686;p114"/>
          <p:cNvSpPr/>
          <p:nvPr/>
        </p:nvSpPr>
        <p:spPr>
          <a:xfrm>
            <a:off x="8020286" y="2625475"/>
            <a:ext cx="542957" cy="554431"/>
          </a:xfrm>
          <a:custGeom>
            <a:avLst/>
            <a:gdLst/>
            <a:ahLst/>
            <a:cxnLst/>
            <a:rect l="l" t="t" r="r" b="b"/>
            <a:pathLst>
              <a:path w="362" h="362" extrusionOk="0">
                <a:moveTo>
                  <a:pt x="181" y="77"/>
                </a:moveTo>
                <a:cubicBezTo>
                  <a:pt x="146" y="77"/>
                  <a:pt x="118" y="105"/>
                  <a:pt x="118" y="140"/>
                </a:cubicBezTo>
                <a:cubicBezTo>
                  <a:pt x="118" y="150"/>
                  <a:pt x="125" y="167"/>
                  <a:pt x="138" y="184"/>
                </a:cubicBezTo>
                <a:cubicBezTo>
                  <a:pt x="162" y="215"/>
                  <a:pt x="179" y="265"/>
                  <a:pt x="181" y="295"/>
                </a:cubicBezTo>
                <a:cubicBezTo>
                  <a:pt x="181" y="295"/>
                  <a:pt x="181" y="295"/>
                  <a:pt x="181" y="295"/>
                </a:cubicBezTo>
                <a:cubicBezTo>
                  <a:pt x="183" y="265"/>
                  <a:pt x="200" y="215"/>
                  <a:pt x="224" y="184"/>
                </a:cubicBezTo>
                <a:cubicBezTo>
                  <a:pt x="238" y="167"/>
                  <a:pt x="244" y="150"/>
                  <a:pt x="244" y="140"/>
                </a:cubicBezTo>
                <a:cubicBezTo>
                  <a:pt x="244" y="105"/>
                  <a:pt x="216" y="77"/>
                  <a:pt x="181" y="77"/>
                </a:cubicBezTo>
                <a:close/>
                <a:moveTo>
                  <a:pt x="180" y="166"/>
                </a:moveTo>
                <a:cubicBezTo>
                  <a:pt x="165" y="166"/>
                  <a:pt x="152" y="153"/>
                  <a:pt x="152" y="138"/>
                </a:cubicBezTo>
                <a:cubicBezTo>
                  <a:pt x="152" y="122"/>
                  <a:pt x="165" y="110"/>
                  <a:pt x="180" y="110"/>
                </a:cubicBezTo>
                <a:cubicBezTo>
                  <a:pt x="196" y="110"/>
                  <a:pt x="208" y="122"/>
                  <a:pt x="208" y="138"/>
                </a:cubicBezTo>
                <a:cubicBezTo>
                  <a:pt x="208" y="153"/>
                  <a:pt x="196" y="166"/>
                  <a:pt x="180" y="166"/>
                </a:cubicBezTo>
                <a:close/>
                <a:moveTo>
                  <a:pt x="181" y="0"/>
                </a:moveTo>
                <a:cubicBezTo>
                  <a:pt x="81" y="0"/>
                  <a:pt x="0" y="81"/>
                  <a:pt x="0" y="181"/>
                </a:cubicBezTo>
                <a:cubicBezTo>
                  <a:pt x="0" y="281"/>
                  <a:pt x="81" y="362"/>
                  <a:pt x="181" y="362"/>
                </a:cubicBezTo>
                <a:cubicBezTo>
                  <a:pt x="281" y="362"/>
                  <a:pt x="362" y="281"/>
                  <a:pt x="362" y="181"/>
                </a:cubicBezTo>
                <a:cubicBezTo>
                  <a:pt x="362" y="81"/>
                  <a:pt x="281" y="0"/>
                  <a:pt x="181" y="0"/>
                </a:cubicBezTo>
                <a:close/>
                <a:moveTo>
                  <a:pt x="181" y="338"/>
                </a:moveTo>
                <a:cubicBezTo>
                  <a:pt x="94" y="338"/>
                  <a:pt x="24" y="268"/>
                  <a:pt x="24" y="181"/>
                </a:cubicBezTo>
                <a:cubicBezTo>
                  <a:pt x="24" y="95"/>
                  <a:pt x="94" y="24"/>
                  <a:pt x="181" y="24"/>
                </a:cubicBezTo>
                <a:cubicBezTo>
                  <a:pt x="268" y="24"/>
                  <a:pt x="338" y="95"/>
                  <a:pt x="338" y="181"/>
                </a:cubicBezTo>
                <a:cubicBezTo>
                  <a:pt x="338" y="268"/>
                  <a:pt x="268" y="338"/>
                  <a:pt x="181" y="33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50" tIns="45725" rIns="91450" bIns="45725" anchor="ctr" anchorCtr="0">
            <a:noAutofit/>
          </a:bodyPr>
          <a:lstStyle/>
          <a:p>
            <a:pPr marL="0" marR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687" name="Google Shape;16687;p114"/>
          <p:cNvSpPr/>
          <p:nvPr/>
        </p:nvSpPr>
        <p:spPr>
          <a:xfrm>
            <a:off x="4550172" y="1509116"/>
            <a:ext cx="497624" cy="605217"/>
          </a:xfrm>
          <a:custGeom>
            <a:avLst/>
            <a:gdLst/>
            <a:ahLst/>
            <a:cxnLst/>
            <a:rect l="l" t="t" r="r" b="b"/>
            <a:pathLst>
              <a:path w="262" h="312" extrusionOk="0">
                <a:moveTo>
                  <a:pt x="214" y="19"/>
                </a:moveTo>
                <a:cubicBezTo>
                  <a:pt x="214" y="36"/>
                  <a:pt x="214" y="36"/>
                  <a:pt x="214" y="36"/>
                </a:cubicBezTo>
                <a:cubicBezTo>
                  <a:pt x="161" y="24"/>
                  <a:pt x="161" y="24"/>
                  <a:pt x="161" y="24"/>
                </a:cubicBezTo>
                <a:cubicBezTo>
                  <a:pt x="161" y="7"/>
                  <a:pt x="161" y="7"/>
                  <a:pt x="161" y="7"/>
                </a:cubicBezTo>
                <a:cubicBezTo>
                  <a:pt x="131" y="0"/>
                  <a:pt x="131" y="0"/>
                  <a:pt x="131" y="0"/>
                </a:cubicBezTo>
                <a:cubicBezTo>
                  <a:pt x="101" y="7"/>
                  <a:pt x="101" y="7"/>
                  <a:pt x="101" y="7"/>
                </a:cubicBezTo>
                <a:cubicBezTo>
                  <a:pt x="101" y="24"/>
                  <a:pt x="101" y="24"/>
                  <a:pt x="101" y="24"/>
                </a:cubicBezTo>
                <a:cubicBezTo>
                  <a:pt x="48" y="36"/>
                  <a:pt x="48" y="36"/>
                  <a:pt x="48" y="36"/>
                </a:cubicBezTo>
                <a:cubicBezTo>
                  <a:pt x="48" y="19"/>
                  <a:pt x="48" y="19"/>
                  <a:pt x="48" y="19"/>
                </a:cubicBezTo>
                <a:cubicBezTo>
                  <a:pt x="0" y="29"/>
                  <a:pt x="0" y="29"/>
                  <a:pt x="0" y="29"/>
                </a:cubicBezTo>
                <a:cubicBezTo>
                  <a:pt x="0" y="122"/>
                  <a:pt x="0" y="122"/>
                  <a:pt x="0" y="122"/>
                </a:cubicBezTo>
                <a:cubicBezTo>
                  <a:pt x="0" y="208"/>
                  <a:pt x="54" y="281"/>
                  <a:pt x="131" y="312"/>
                </a:cubicBezTo>
                <a:cubicBezTo>
                  <a:pt x="208" y="281"/>
                  <a:pt x="262" y="208"/>
                  <a:pt x="262" y="122"/>
                </a:cubicBezTo>
                <a:cubicBezTo>
                  <a:pt x="262" y="29"/>
                  <a:pt x="262" y="29"/>
                  <a:pt x="262" y="29"/>
                </a:cubicBezTo>
                <a:lnTo>
                  <a:pt x="214" y="19"/>
                </a:lnTo>
                <a:close/>
                <a:moveTo>
                  <a:pt x="226" y="122"/>
                </a:moveTo>
                <a:cubicBezTo>
                  <a:pt x="226" y="134"/>
                  <a:pt x="225" y="145"/>
                  <a:pt x="222" y="156"/>
                </a:cubicBezTo>
                <a:cubicBezTo>
                  <a:pt x="131" y="156"/>
                  <a:pt x="131" y="156"/>
                  <a:pt x="131" y="156"/>
                </a:cubicBezTo>
                <a:cubicBezTo>
                  <a:pt x="131" y="273"/>
                  <a:pt x="131" y="273"/>
                  <a:pt x="131" y="273"/>
                </a:cubicBezTo>
                <a:cubicBezTo>
                  <a:pt x="84" y="249"/>
                  <a:pt x="50" y="206"/>
                  <a:pt x="40" y="156"/>
                </a:cubicBezTo>
                <a:cubicBezTo>
                  <a:pt x="131" y="156"/>
                  <a:pt x="131" y="156"/>
                  <a:pt x="131" y="156"/>
                </a:cubicBezTo>
                <a:cubicBezTo>
                  <a:pt x="131" y="54"/>
                  <a:pt x="131" y="54"/>
                  <a:pt x="131" y="54"/>
                </a:cubicBezTo>
                <a:cubicBezTo>
                  <a:pt x="226" y="76"/>
                  <a:pt x="226" y="76"/>
                  <a:pt x="226" y="76"/>
                </a:cubicBezTo>
                <a:lnTo>
                  <a:pt x="226" y="12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50" tIns="45725" rIns="91450" bIns="45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688" name="Google Shape;16688;p114"/>
          <p:cNvGrpSpPr/>
          <p:nvPr/>
        </p:nvGrpSpPr>
        <p:grpSpPr>
          <a:xfrm>
            <a:off x="1632868" y="1441799"/>
            <a:ext cx="604979" cy="591492"/>
            <a:chOff x="7143750" y="1444627"/>
            <a:chExt cx="1346200" cy="1447800"/>
          </a:xfrm>
        </p:grpSpPr>
        <p:grpSp>
          <p:nvGrpSpPr>
            <p:cNvPr id="16689" name="Google Shape;16689;p114"/>
            <p:cNvGrpSpPr/>
            <p:nvPr/>
          </p:nvGrpSpPr>
          <p:grpSpPr>
            <a:xfrm>
              <a:off x="7143750" y="1444627"/>
              <a:ext cx="1346200" cy="1447800"/>
              <a:chOff x="7143750" y="1444627"/>
              <a:chExt cx="1346200" cy="1447800"/>
            </a:xfrm>
          </p:grpSpPr>
          <p:sp>
            <p:nvSpPr>
              <p:cNvPr id="16690" name="Google Shape;16690;p114"/>
              <p:cNvSpPr/>
              <p:nvPr/>
            </p:nvSpPr>
            <p:spPr>
              <a:xfrm>
                <a:off x="7143750" y="1909764"/>
                <a:ext cx="644525" cy="982663"/>
              </a:xfrm>
              <a:custGeom>
                <a:avLst/>
                <a:gdLst/>
                <a:ahLst/>
                <a:cxnLst/>
                <a:rect l="l" t="t" r="r" b="b"/>
                <a:pathLst>
                  <a:path w="172" h="262" extrusionOk="0">
                    <a:moveTo>
                      <a:pt x="172" y="50"/>
                    </a:moveTo>
                    <a:cubicBezTo>
                      <a:pt x="130" y="53"/>
                      <a:pt x="96" y="89"/>
                      <a:pt x="96" y="133"/>
                    </a:cubicBezTo>
                    <a:cubicBezTo>
                      <a:pt x="96" y="177"/>
                      <a:pt x="130" y="212"/>
                      <a:pt x="172" y="216"/>
                    </a:cubicBezTo>
                    <a:cubicBezTo>
                      <a:pt x="172" y="230"/>
                      <a:pt x="172" y="246"/>
                      <a:pt x="172" y="262"/>
                    </a:cubicBezTo>
                    <a:cubicBezTo>
                      <a:pt x="128" y="247"/>
                      <a:pt x="93" y="222"/>
                      <a:pt x="75" y="181"/>
                    </a:cubicBezTo>
                    <a:cubicBezTo>
                      <a:pt x="75" y="181"/>
                      <a:pt x="75" y="181"/>
                      <a:pt x="30" y="200"/>
                    </a:cubicBezTo>
                    <a:cubicBezTo>
                      <a:pt x="29" y="200"/>
                      <a:pt x="27" y="202"/>
                      <a:pt x="26" y="202"/>
                    </a:cubicBezTo>
                    <a:cubicBezTo>
                      <a:pt x="21" y="202"/>
                      <a:pt x="16" y="198"/>
                      <a:pt x="13" y="194"/>
                    </a:cubicBezTo>
                    <a:cubicBezTo>
                      <a:pt x="10" y="187"/>
                      <a:pt x="13" y="180"/>
                      <a:pt x="21" y="176"/>
                    </a:cubicBezTo>
                    <a:cubicBezTo>
                      <a:pt x="21" y="176"/>
                      <a:pt x="21" y="176"/>
                      <a:pt x="66" y="156"/>
                    </a:cubicBezTo>
                    <a:cubicBezTo>
                      <a:pt x="64" y="145"/>
                      <a:pt x="61" y="132"/>
                      <a:pt x="61" y="118"/>
                    </a:cubicBezTo>
                    <a:cubicBezTo>
                      <a:pt x="61" y="118"/>
                      <a:pt x="61" y="118"/>
                      <a:pt x="13" y="118"/>
                    </a:cubicBezTo>
                    <a:cubicBezTo>
                      <a:pt x="5" y="118"/>
                      <a:pt x="0" y="111"/>
                      <a:pt x="0" y="105"/>
                    </a:cubicBezTo>
                    <a:cubicBezTo>
                      <a:pt x="0" y="97"/>
                      <a:pt x="5" y="92"/>
                      <a:pt x="13" y="92"/>
                    </a:cubicBezTo>
                    <a:cubicBezTo>
                      <a:pt x="13" y="92"/>
                      <a:pt x="13" y="92"/>
                      <a:pt x="61" y="92"/>
                    </a:cubicBezTo>
                    <a:cubicBezTo>
                      <a:pt x="61" y="79"/>
                      <a:pt x="64" y="66"/>
                      <a:pt x="66" y="53"/>
                    </a:cubicBezTo>
                    <a:cubicBezTo>
                      <a:pt x="66" y="53"/>
                      <a:pt x="66" y="53"/>
                      <a:pt x="21" y="34"/>
                    </a:cubicBezTo>
                    <a:cubicBezTo>
                      <a:pt x="14" y="31"/>
                      <a:pt x="10" y="23"/>
                      <a:pt x="13" y="17"/>
                    </a:cubicBezTo>
                    <a:cubicBezTo>
                      <a:pt x="16" y="10"/>
                      <a:pt x="23" y="8"/>
                      <a:pt x="30" y="10"/>
                    </a:cubicBezTo>
                    <a:cubicBezTo>
                      <a:pt x="30" y="10"/>
                      <a:pt x="30" y="10"/>
                      <a:pt x="73" y="28"/>
                    </a:cubicBezTo>
                    <a:cubicBezTo>
                      <a:pt x="76" y="18"/>
                      <a:pt x="80" y="9"/>
                      <a:pt x="86" y="0"/>
                    </a:cubicBezTo>
                    <a:cubicBezTo>
                      <a:pt x="88" y="1"/>
                      <a:pt x="91" y="3"/>
                      <a:pt x="92" y="4"/>
                    </a:cubicBezTo>
                    <a:cubicBezTo>
                      <a:pt x="114" y="16"/>
                      <a:pt x="141" y="23"/>
                      <a:pt x="172" y="23"/>
                    </a:cubicBezTo>
                    <a:cubicBezTo>
                      <a:pt x="172" y="23"/>
                      <a:pt x="172" y="23"/>
                      <a:pt x="172" y="5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91" name="Google Shape;16691;p114"/>
              <p:cNvSpPr/>
              <p:nvPr/>
            </p:nvSpPr>
            <p:spPr>
              <a:xfrm>
                <a:off x="7356475" y="1444627"/>
                <a:ext cx="911225" cy="498475"/>
              </a:xfrm>
              <a:custGeom>
                <a:avLst/>
                <a:gdLst/>
                <a:ahLst/>
                <a:cxnLst/>
                <a:rect l="l" t="t" r="r" b="b"/>
                <a:pathLst>
                  <a:path w="243" h="133" extrusionOk="0">
                    <a:moveTo>
                      <a:pt x="43" y="115"/>
                    </a:moveTo>
                    <a:cubicBezTo>
                      <a:pt x="40" y="114"/>
                      <a:pt x="39" y="112"/>
                      <a:pt x="38" y="111"/>
                    </a:cubicBezTo>
                    <a:cubicBezTo>
                      <a:pt x="44" y="101"/>
                      <a:pt x="52" y="92"/>
                      <a:pt x="61" y="84"/>
                    </a:cubicBezTo>
                    <a:cubicBezTo>
                      <a:pt x="61" y="84"/>
                      <a:pt x="61" y="84"/>
                      <a:pt x="26" y="43"/>
                    </a:cubicBezTo>
                    <a:cubicBezTo>
                      <a:pt x="25" y="44"/>
                      <a:pt x="23" y="44"/>
                      <a:pt x="22" y="44"/>
                    </a:cubicBezTo>
                    <a:cubicBezTo>
                      <a:pt x="9" y="44"/>
                      <a:pt x="0" y="34"/>
                      <a:pt x="0" y="22"/>
                    </a:cubicBezTo>
                    <a:cubicBezTo>
                      <a:pt x="0" y="9"/>
                      <a:pt x="9" y="0"/>
                      <a:pt x="22" y="0"/>
                    </a:cubicBezTo>
                    <a:cubicBezTo>
                      <a:pt x="34" y="0"/>
                      <a:pt x="44" y="9"/>
                      <a:pt x="44" y="22"/>
                    </a:cubicBezTo>
                    <a:cubicBezTo>
                      <a:pt x="44" y="25"/>
                      <a:pt x="43" y="28"/>
                      <a:pt x="41" y="31"/>
                    </a:cubicBezTo>
                    <a:cubicBezTo>
                      <a:pt x="41" y="31"/>
                      <a:pt x="41" y="31"/>
                      <a:pt x="78" y="72"/>
                    </a:cubicBezTo>
                    <a:cubicBezTo>
                      <a:pt x="92" y="65"/>
                      <a:pt x="108" y="61"/>
                      <a:pt x="123" y="61"/>
                    </a:cubicBezTo>
                    <a:cubicBezTo>
                      <a:pt x="139" y="61"/>
                      <a:pt x="153" y="65"/>
                      <a:pt x="166" y="71"/>
                    </a:cubicBezTo>
                    <a:cubicBezTo>
                      <a:pt x="166" y="71"/>
                      <a:pt x="166" y="71"/>
                      <a:pt x="201" y="31"/>
                    </a:cubicBezTo>
                    <a:cubicBezTo>
                      <a:pt x="199" y="28"/>
                      <a:pt x="199" y="25"/>
                      <a:pt x="199" y="22"/>
                    </a:cubicBezTo>
                    <a:cubicBezTo>
                      <a:pt x="199" y="9"/>
                      <a:pt x="209" y="0"/>
                      <a:pt x="221" y="0"/>
                    </a:cubicBezTo>
                    <a:cubicBezTo>
                      <a:pt x="233" y="0"/>
                      <a:pt x="243" y="9"/>
                      <a:pt x="243" y="22"/>
                    </a:cubicBezTo>
                    <a:cubicBezTo>
                      <a:pt x="243" y="34"/>
                      <a:pt x="233" y="44"/>
                      <a:pt x="221" y="44"/>
                    </a:cubicBezTo>
                    <a:cubicBezTo>
                      <a:pt x="220" y="44"/>
                      <a:pt x="219" y="44"/>
                      <a:pt x="218" y="43"/>
                    </a:cubicBezTo>
                    <a:cubicBezTo>
                      <a:pt x="218" y="43"/>
                      <a:pt x="218" y="43"/>
                      <a:pt x="183" y="83"/>
                    </a:cubicBezTo>
                    <a:cubicBezTo>
                      <a:pt x="193" y="90"/>
                      <a:pt x="202" y="99"/>
                      <a:pt x="209" y="111"/>
                    </a:cubicBezTo>
                    <a:cubicBezTo>
                      <a:pt x="207" y="112"/>
                      <a:pt x="206" y="114"/>
                      <a:pt x="203" y="115"/>
                    </a:cubicBezTo>
                    <a:cubicBezTo>
                      <a:pt x="183" y="125"/>
                      <a:pt x="154" y="133"/>
                      <a:pt x="123" y="133"/>
                    </a:cubicBezTo>
                    <a:cubicBezTo>
                      <a:pt x="92" y="133"/>
                      <a:pt x="64" y="125"/>
                      <a:pt x="43" y="1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92" name="Google Shape;16692;p114"/>
              <p:cNvSpPr/>
              <p:nvPr/>
            </p:nvSpPr>
            <p:spPr>
              <a:xfrm>
                <a:off x="7848600" y="1909764"/>
                <a:ext cx="641350" cy="982663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62" extrusionOk="0">
                    <a:moveTo>
                      <a:pt x="156" y="118"/>
                    </a:moveTo>
                    <a:cubicBezTo>
                      <a:pt x="111" y="118"/>
                      <a:pt x="111" y="118"/>
                      <a:pt x="111" y="118"/>
                    </a:cubicBezTo>
                    <a:cubicBezTo>
                      <a:pt x="111" y="132"/>
                      <a:pt x="109" y="145"/>
                      <a:pt x="105" y="158"/>
                    </a:cubicBezTo>
                    <a:cubicBezTo>
                      <a:pt x="105" y="158"/>
                      <a:pt x="105" y="158"/>
                      <a:pt x="150" y="176"/>
                    </a:cubicBezTo>
                    <a:cubicBezTo>
                      <a:pt x="156" y="180"/>
                      <a:pt x="159" y="187"/>
                      <a:pt x="156" y="194"/>
                    </a:cubicBezTo>
                    <a:cubicBezTo>
                      <a:pt x="155" y="198"/>
                      <a:pt x="150" y="202"/>
                      <a:pt x="145" y="202"/>
                    </a:cubicBezTo>
                    <a:cubicBezTo>
                      <a:pt x="144" y="202"/>
                      <a:pt x="141" y="200"/>
                      <a:pt x="140" y="200"/>
                    </a:cubicBezTo>
                    <a:cubicBezTo>
                      <a:pt x="140" y="200"/>
                      <a:pt x="140" y="200"/>
                      <a:pt x="97" y="182"/>
                    </a:cubicBezTo>
                    <a:cubicBezTo>
                      <a:pt x="78" y="222"/>
                      <a:pt x="43" y="248"/>
                      <a:pt x="0" y="262"/>
                    </a:cubicBezTo>
                    <a:cubicBezTo>
                      <a:pt x="0" y="262"/>
                      <a:pt x="0" y="262"/>
                      <a:pt x="0" y="216"/>
                    </a:cubicBezTo>
                    <a:cubicBezTo>
                      <a:pt x="42" y="212"/>
                      <a:pt x="75" y="176"/>
                      <a:pt x="75" y="133"/>
                    </a:cubicBezTo>
                    <a:cubicBezTo>
                      <a:pt x="75" y="90"/>
                      <a:pt x="42" y="54"/>
                      <a:pt x="0" y="50"/>
                    </a:cubicBezTo>
                    <a:cubicBezTo>
                      <a:pt x="0" y="41"/>
                      <a:pt x="0" y="32"/>
                      <a:pt x="0" y="23"/>
                    </a:cubicBezTo>
                    <a:cubicBezTo>
                      <a:pt x="31" y="23"/>
                      <a:pt x="58" y="16"/>
                      <a:pt x="80" y="4"/>
                    </a:cubicBezTo>
                    <a:cubicBezTo>
                      <a:pt x="81" y="3"/>
                      <a:pt x="84" y="1"/>
                      <a:pt x="87" y="0"/>
                    </a:cubicBezTo>
                    <a:cubicBezTo>
                      <a:pt x="92" y="9"/>
                      <a:pt x="96" y="18"/>
                      <a:pt x="98" y="27"/>
                    </a:cubicBezTo>
                    <a:cubicBezTo>
                      <a:pt x="98" y="27"/>
                      <a:pt x="98" y="27"/>
                      <a:pt x="140" y="10"/>
                    </a:cubicBezTo>
                    <a:cubicBezTo>
                      <a:pt x="146" y="8"/>
                      <a:pt x="154" y="10"/>
                      <a:pt x="156" y="17"/>
                    </a:cubicBezTo>
                    <a:cubicBezTo>
                      <a:pt x="159" y="23"/>
                      <a:pt x="156" y="31"/>
                      <a:pt x="150" y="34"/>
                    </a:cubicBezTo>
                    <a:cubicBezTo>
                      <a:pt x="150" y="34"/>
                      <a:pt x="150" y="34"/>
                      <a:pt x="106" y="53"/>
                    </a:cubicBezTo>
                    <a:cubicBezTo>
                      <a:pt x="109" y="65"/>
                      <a:pt x="111" y="78"/>
                      <a:pt x="111" y="92"/>
                    </a:cubicBezTo>
                    <a:cubicBezTo>
                      <a:pt x="111" y="92"/>
                      <a:pt x="111" y="92"/>
                      <a:pt x="158" y="92"/>
                    </a:cubicBezTo>
                    <a:cubicBezTo>
                      <a:pt x="164" y="92"/>
                      <a:pt x="171" y="97"/>
                      <a:pt x="171" y="105"/>
                    </a:cubicBezTo>
                    <a:cubicBezTo>
                      <a:pt x="169" y="111"/>
                      <a:pt x="164" y="118"/>
                      <a:pt x="156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693" name="Google Shape;16693;p114"/>
            <p:cNvSpPr/>
            <p:nvPr/>
          </p:nvSpPr>
          <p:spPr>
            <a:xfrm>
              <a:off x="7571668" y="2194767"/>
              <a:ext cx="490364" cy="429371"/>
            </a:xfrm>
            <a:custGeom>
              <a:avLst/>
              <a:gdLst/>
              <a:ahLst/>
              <a:cxnLst/>
              <a:rect l="l" t="t" r="r" b="b"/>
              <a:pathLst>
                <a:path w="507" h="444" extrusionOk="0">
                  <a:moveTo>
                    <a:pt x="139" y="218"/>
                  </a:moveTo>
                  <a:cubicBezTo>
                    <a:pt x="155" y="218"/>
                    <a:pt x="171" y="222"/>
                    <a:pt x="185" y="230"/>
                  </a:cubicBezTo>
                  <a:cubicBezTo>
                    <a:pt x="187" y="232"/>
                    <a:pt x="189" y="232"/>
                    <a:pt x="189" y="232"/>
                  </a:cubicBezTo>
                  <a:cubicBezTo>
                    <a:pt x="201" y="240"/>
                    <a:pt x="209" y="248"/>
                    <a:pt x="216" y="256"/>
                  </a:cubicBezTo>
                  <a:cubicBezTo>
                    <a:pt x="223" y="251"/>
                    <a:pt x="223" y="251"/>
                    <a:pt x="223" y="251"/>
                  </a:cubicBezTo>
                  <a:cubicBezTo>
                    <a:pt x="222" y="247"/>
                    <a:pt x="221" y="243"/>
                    <a:pt x="221" y="240"/>
                  </a:cubicBezTo>
                  <a:cubicBezTo>
                    <a:pt x="221" y="224"/>
                    <a:pt x="233" y="210"/>
                    <a:pt x="248" y="207"/>
                  </a:cubicBezTo>
                  <a:cubicBezTo>
                    <a:pt x="248" y="199"/>
                    <a:pt x="248" y="199"/>
                    <a:pt x="248" y="199"/>
                  </a:cubicBezTo>
                  <a:cubicBezTo>
                    <a:pt x="136" y="190"/>
                    <a:pt x="128" y="22"/>
                    <a:pt x="241" y="12"/>
                  </a:cubicBezTo>
                  <a:cubicBezTo>
                    <a:pt x="241" y="0"/>
                    <a:pt x="241" y="0"/>
                    <a:pt x="241" y="0"/>
                  </a:cubicBezTo>
                  <a:cubicBezTo>
                    <a:pt x="156" y="6"/>
                    <a:pt x="104" y="98"/>
                    <a:pt x="136" y="173"/>
                  </a:cubicBezTo>
                  <a:cubicBezTo>
                    <a:pt x="46" y="182"/>
                    <a:pt x="0" y="278"/>
                    <a:pt x="38" y="355"/>
                  </a:cubicBezTo>
                  <a:cubicBezTo>
                    <a:pt x="52" y="347"/>
                    <a:pt x="52" y="347"/>
                    <a:pt x="52" y="347"/>
                  </a:cubicBezTo>
                  <a:cubicBezTo>
                    <a:pt x="18" y="290"/>
                    <a:pt x="77" y="218"/>
                    <a:pt x="139" y="218"/>
                  </a:cubicBezTo>
                  <a:close/>
                  <a:moveTo>
                    <a:pt x="188" y="149"/>
                  </a:moveTo>
                  <a:cubicBezTo>
                    <a:pt x="227" y="118"/>
                    <a:pt x="280" y="118"/>
                    <a:pt x="318" y="148"/>
                  </a:cubicBezTo>
                  <a:cubicBezTo>
                    <a:pt x="323" y="142"/>
                    <a:pt x="327" y="136"/>
                    <a:pt x="329" y="128"/>
                  </a:cubicBezTo>
                  <a:cubicBezTo>
                    <a:pt x="283" y="96"/>
                    <a:pt x="225" y="96"/>
                    <a:pt x="180" y="128"/>
                  </a:cubicBezTo>
                  <a:cubicBezTo>
                    <a:pt x="182" y="139"/>
                    <a:pt x="184" y="143"/>
                    <a:pt x="188" y="149"/>
                  </a:cubicBezTo>
                  <a:close/>
                  <a:moveTo>
                    <a:pt x="122" y="235"/>
                  </a:moveTo>
                  <a:cubicBezTo>
                    <a:pt x="120" y="289"/>
                    <a:pt x="150" y="340"/>
                    <a:pt x="201" y="362"/>
                  </a:cubicBezTo>
                  <a:cubicBezTo>
                    <a:pt x="205" y="356"/>
                    <a:pt x="209" y="350"/>
                    <a:pt x="213" y="342"/>
                  </a:cubicBezTo>
                  <a:cubicBezTo>
                    <a:pt x="168" y="324"/>
                    <a:pt x="140" y="279"/>
                    <a:pt x="142" y="233"/>
                  </a:cubicBezTo>
                  <a:cubicBezTo>
                    <a:pt x="136" y="233"/>
                    <a:pt x="128" y="233"/>
                    <a:pt x="122" y="235"/>
                  </a:cubicBezTo>
                  <a:close/>
                  <a:moveTo>
                    <a:pt x="274" y="319"/>
                  </a:moveTo>
                  <a:cubicBezTo>
                    <a:pt x="273" y="296"/>
                    <a:pt x="274" y="288"/>
                    <a:pt x="286" y="268"/>
                  </a:cubicBezTo>
                  <a:cubicBezTo>
                    <a:pt x="277" y="263"/>
                    <a:pt x="277" y="263"/>
                    <a:pt x="277" y="263"/>
                  </a:cubicBezTo>
                  <a:cubicBezTo>
                    <a:pt x="271" y="269"/>
                    <a:pt x="263" y="272"/>
                    <a:pt x="254" y="272"/>
                  </a:cubicBezTo>
                  <a:cubicBezTo>
                    <a:pt x="244" y="272"/>
                    <a:pt x="235" y="268"/>
                    <a:pt x="229" y="261"/>
                  </a:cubicBezTo>
                  <a:cubicBezTo>
                    <a:pt x="222" y="266"/>
                    <a:pt x="222" y="266"/>
                    <a:pt x="222" y="266"/>
                  </a:cubicBezTo>
                  <a:cubicBezTo>
                    <a:pt x="230" y="282"/>
                    <a:pt x="232" y="299"/>
                    <a:pt x="232" y="319"/>
                  </a:cubicBezTo>
                  <a:cubicBezTo>
                    <a:pt x="230" y="367"/>
                    <a:pt x="187" y="406"/>
                    <a:pt x="139" y="406"/>
                  </a:cubicBezTo>
                  <a:cubicBezTo>
                    <a:pt x="107" y="406"/>
                    <a:pt x="81" y="391"/>
                    <a:pt x="63" y="367"/>
                  </a:cubicBezTo>
                  <a:cubicBezTo>
                    <a:pt x="50" y="375"/>
                    <a:pt x="50" y="375"/>
                    <a:pt x="50" y="375"/>
                  </a:cubicBezTo>
                  <a:cubicBezTo>
                    <a:pt x="73" y="405"/>
                    <a:pt x="111" y="426"/>
                    <a:pt x="151" y="426"/>
                  </a:cubicBezTo>
                  <a:cubicBezTo>
                    <a:pt x="194" y="426"/>
                    <a:pt x="230" y="404"/>
                    <a:pt x="254" y="371"/>
                  </a:cubicBezTo>
                  <a:cubicBezTo>
                    <a:pt x="302" y="441"/>
                    <a:pt x="405" y="444"/>
                    <a:pt x="455" y="375"/>
                  </a:cubicBezTo>
                  <a:cubicBezTo>
                    <a:pt x="443" y="369"/>
                    <a:pt x="443" y="369"/>
                    <a:pt x="443" y="369"/>
                  </a:cubicBezTo>
                  <a:cubicBezTo>
                    <a:pt x="394" y="437"/>
                    <a:pt x="281" y="403"/>
                    <a:pt x="274" y="319"/>
                  </a:cubicBezTo>
                  <a:close/>
                  <a:moveTo>
                    <a:pt x="369" y="173"/>
                  </a:moveTo>
                  <a:cubicBezTo>
                    <a:pt x="402" y="97"/>
                    <a:pt x="351" y="8"/>
                    <a:pt x="266" y="0"/>
                  </a:cubicBezTo>
                  <a:cubicBezTo>
                    <a:pt x="266" y="12"/>
                    <a:pt x="266" y="12"/>
                    <a:pt x="266" y="12"/>
                  </a:cubicBezTo>
                  <a:cubicBezTo>
                    <a:pt x="376" y="26"/>
                    <a:pt x="370" y="190"/>
                    <a:pt x="260" y="199"/>
                  </a:cubicBezTo>
                  <a:cubicBezTo>
                    <a:pt x="260" y="207"/>
                    <a:pt x="260" y="207"/>
                    <a:pt x="260" y="207"/>
                  </a:cubicBezTo>
                  <a:cubicBezTo>
                    <a:pt x="275" y="210"/>
                    <a:pt x="287" y="224"/>
                    <a:pt x="287" y="240"/>
                  </a:cubicBezTo>
                  <a:cubicBezTo>
                    <a:pt x="287" y="244"/>
                    <a:pt x="286" y="248"/>
                    <a:pt x="285" y="252"/>
                  </a:cubicBezTo>
                  <a:cubicBezTo>
                    <a:pt x="292" y="256"/>
                    <a:pt x="292" y="256"/>
                    <a:pt x="292" y="256"/>
                  </a:cubicBezTo>
                  <a:cubicBezTo>
                    <a:pt x="309" y="234"/>
                    <a:pt x="337" y="218"/>
                    <a:pt x="369" y="217"/>
                  </a:cubicBezTo>
                  <a:cubicBezTo>
                    <a:pt x="436" y="217"/>
                    <a:pt x="479" y="288"/>
                    <a:pt x="455" y="347"/>
                  </a:cubicBezTo>
                  <a:cubicBezTo>
                    <a:pt x="469" y="355"/>
                    <a:pt x="469" y="355"/>
                    <a:pt x="469" y="355"/>
                  </a:cubicBezTo>
                  <a:cubicBezTo>
                    <a:pt x="507" y="278"/>
                    <a:pt x="458" y="181"/>
                    <a:pt x="369" y="173"/>
                  </a:cubicBezTo>
                  <a:close/>
                  <a:moveTo>
                    <a:pt x="297" y="342"/>
                  </a:moveTo>
                  <a:cubicBezTo>
                    <a:pt x="301" y="350"/>
                    <a:pt x="303" y="356"/>
                    <a:pt x="307" y="362"/>
                  </a:cubicBezTo>
                  <a:cubicBezTo>
                    <a:pt x="358" y="340"/>
                    <a:pt x="390" y="289"/>
                    <a:pt x="388" y="234"/>
                  </a:cubicBezTo>
                  <a:cubicBezTo>
                    <a:pt x="382" y="232"/>
                    <a:pt x="374" y="232"/>
                    <a:pt x="366" y="232"/>
                  </a:cubicBezTo>
                  <a:cubicBezTo>
                    <a:pt x="370" y="281"/>
                    <a:pt x="341" y="326"/>
                    <a:pt x="297" y="3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694" name="Google Shape;16694;p114"/>
          <p:cNvSpPr/>
          <p:nvPr/>
        </p:nvSpPr>
        <p:spPr>
          <a:xfrm>
            <a:off x="1776410" y="3441098"/>
            <a:ext cx="437689" cy="537317"/>
          </a:xfrm>
          <a:custGeom>
            <a:avLst/>
            <a:gdLst/>
            <a:ahLst/>
            <a:cxnLst/>
            <a:rect l="l" t="t" r="r" b="b"/>
            <a:pathLst>
              <a:path w="387" h="475" extrusionOk="0">
                <a:moveTo>
                  <a:pt x="196" y="167"/>
                </a:moveTo>
                <a:cubicBezTo>
                  <a:pt x="195" y="167"/>
                  <a:pt x="195" y="167"/>
                  <a:pt x="195" y="167"/>
                </a:cubicBezTo>
                <a:cubicBezTo>
                  <a:pt x="193" y="167"/>
                  <a:pt x="193" y="167"/>
                  <a:pt x="193" y="167"/>
                </a:cubicBezTo>
                <a:cubicBezTo>
                  <a:pt x="191" y="167"/>
                  <a:pt x="191" y="167"/>
                  <a:pt x="191" y="167"/>
                </a:cubicBezTo>
                <a:cubicBezTo>
                  <a:pt x="160" y="167"/>
                  <a:pt x="131" y="166"/>
                  <a:pt x="105" y="163"/>
                </a:cubicBezTo>
                <a:cubicBezTo>
                  <a:pt x="102" y="168"/>
                  <a:pt x="100" y="173"/>
                  <a:pt x="100" y="180"/>
                </a:cubicBezTo>
                <a:cubicBezTo>
                  <a:pt x="100" y="216"/>
                  <a:pt x="100" y="216"/>
                  <a:pt x="100" y="216"/>
                </a:cubicBezTo>
                <a:cubicBezTo>
                  <a:pt x="100" y="225"/>
                  <a:pt x="104" y="233"/>
                  <a:pt x="110" y="237"/>
                </a:cubicBezTo>
                <a:cubicBezTo>
                  <a:pt x="125" y="237"/>
                  <a:pt x="125" y="237"/>
                  <a:pt x="125" y="237"/>
                </a:cubicBezTo>
                <a:cubicBezTo>
                  <a:pt x="136" y="237"/>
                  <a:pt x="145" y="246"/>
                  <a:pt x="145" y="257"/>
                </a:cubicBezTo>
                <a:cubicBezTo>
                  <a:pt x="145" y="297"/>
                  <a:pt x="145" y="297"/>
                  <a:pt x="145" y="297"/>
                </a:cubicBezTo>
                <a:cubicBezTo>
                  <a:pt x="173" y="313"/>
                  <a:pt x="215" y="313"/>
                  <a:pt x="243" y="297"/>
                </a:cubicBezTo>
                <a:cubicBezTo>
                  <a:pt x="243" y="257"/>
                  <a:pt x="243" y="257"/>
                  <a:pt x="243" y="257"/>
                </a:cubicBezTo>
                <a:cubicBezTo>
                  <a:pt x="243" y="246"/>
                  <a:pt x="252" y="237"/>
                  <a:pt x="263" y="237"/>
                </a:cubicBezTo>
                <a:cubicBezTo>
                  <a:pt x="278" y="237"/>
                  <a:pt x="278" y="237"/>
                  <a:pt x="278" y="237"/>
                </a:cubicBezTo>
                <a:cubicBezTo>
                  <a:pt x="283" y="233"/>
                  <a:pt x="287" y="225"/>
                  <a:pt x="287" y="216"/>
                </a:cubicBezTo>
                <a:cubicBezTo>
                  <a:pt x="287" y="180"/>
                  <a:pt x="287" y="180"/>
                  <a:pt x="287" y="180"/>
                </a:cubicBezTo>
                <a:cubicBezTo>
                  <a:pt x="287" y="173"/>
                  <a:pt x="286" y="168"/>
                  <a:pt x="283" y="163"/>
                </a:cubicBezTo>
                <a:cubicBezTo>
                  <a:pt x="257" y="166"/>
                  <a:pt x="227" y="167"/>
                  <a:pt x="196" y="167"/>
                </a:cubicBezTo>
                <a:close/>
                <a:moveTo>
                  <a:pt x="76" y="160"/>
                </a:moveTo>
                <a:cubicBezTo>
                  <a:pt x="30" y="154"/>
                  <a:pt x="0" y="145"/>
                  <a:pt x="0" y="137"/>
                </a:cubicBezTo>
                <a:cubicBezTo>
                  <a:pt x="1" y="124"/>
                  <a:pt x="36" y="110"/>
                  <a:pt x="89" y="104"/>
                </a:cubicBezTo>
                <a:cubicBezTo>
                  <a:pt x="117" y="8"/>
                  <a:pt x="117" y="8"/>
                  <a:pt x="117" y="8"/>
                </a:cubicBezTo>
                <a:cubicBezTo>
                  <a:pt x="119" y="4"/>
                  <a:pt x="122" y="0"/>
                  <a:pt x="128" y="0"/>
                </a:cubicBezTo>
                <a:cubicBezTo>
                  <a:pt x="172" y="0"/>
                  <a:pt x="216" y="0"/>
                  <a:pt x="260" y="0"/>
                </a:cubicBezTo>
                <a:cubicBezTo>
                  <a:pt x="266" y="0"/>
                  <a:pt x="269" y="4"/>
                  <a:pt x="270" y="8"/>
                </a:cubicBezTo>
                <a:cubicBezTo>
                  <a:pt x="299" y="104"/>
                  <a:pt x="299" y="104"/>
                  <a:pt x="299" y="104"/>
                </a:cubicBezTo>
                <a:cubicBezTo>
                  <a:pt x="352" y="110"/>
                  <a:pt x="387" y="124"/>
                  <a:pt x="387" y="137"/>
                </a:cubicBezTo>
                <a:cubicBezTo>
                  <a:pt x="387" y="145"/>
                  <a:pt x="358" y="154"/>
                  <a:pt x="312" y="160"/>
                </a:cubicBezTo>
                <a:cubicBezTo>
                  <a:pt x="316" y="172"/>
                  <a:pt x="319" y="185"/>
                  <a:pt x="319" y="199"/>
                </a:cubicBezTo>
                <a:cubicBezTo>
                  <a:pt x="319" y="212"/>
                  <a:pt x="316" y="225"/>
                  <a:pt x="312" y="237"/>
                </a:cubicBezTo>
                <a:cubicBezTo>
                  <a:pt x="317" y="237"/>
                  <a:pt x="317" y="237"/>
                  <a:pt x="317" y="237"/>
                </a:cubicBezTo>
                <a:cubicBezTo>
                  <a:pt x="328" y="237"/>
                  <a:pt x="337" y="246"/>
                  <a:pt x="337" y="257"/>
                </a:cubicBezTo>
                <a:cubicBezTo>
                  <a:pt x="337" y="279"/>
                  <a:pt x="337" y="279"/>
                  <a:pt x="337" y="279"/>
                </a:cubicBezTo>
                <a:cubicBezTo>
                  <a:pt x="353" y="281"/>
                  <a:pt x="365" y="296"/>
                  <a:pt x="365" y="315"/>
                </a:cubicBezTo>
                <a:cubicBezTo>
                  <a:pt x="365" y="439"/>
                  <a:pt x="365" y="439"/>
                  <a:pt x="365" y="439"/>
                </a:cubicBezTo>
                <a:cubicBezTo>
                  <a:pt x="365" y="459"/>
                  <a:pt x="351" y="475"/>
                  <a:pt x="333" y="475"/>
                </a:cubicBezTo>
                <a:cubicBezTo>
                  <a:pt x="201" y="475"/>
                  <a:pt x="201" y="475"/>
                  <a:pt x="201" y="475"/>
                </a:cubicBezTo>
                <a:cubicBezTo>
                  <a:pt x="201" y="315"/>
                  <a:pt x="201" y="315"/>
                  <a:pt x="201" y="315"/>
                </a:cubicBezTo>
                <a:cubicBezTo>
                  <a:pt x="196" y="315"/>
                  <a:pt x="191" y="315"/>
                  <a:pt x="187" y="315"/>
                </a:cubicBezTo>
                <a:cubicBezTo>
                  <a:pt x="187" y="475"/>
                  <a:pt x="187" y="475"/>
                  <a:pt x="187" y="475"/>
                </a:cubicBezTo>
                <a:cubicBezTo>
                  <a:pt x="55" y="475"/>
                  <a:pt x="55" y="475"/>
                  <a:pt x="55" y="475"/>
                </a:cubicBezTo>
                <a:cubicBezTo>
                  <a:pt x="37" y="475"/>
                  <a:pt x="22" y="459"/>
                  <a:pt x="22" y="439"/>
                </a:cubicBezTo>
                <a:cubicBezTo>
                  <a:pt x="22" y="315"/>
                  <a:pt x="22" y="315"/>
                  <a:pt x="22" y="315"/>
                </a:cubicBezTo>
                <a:cubicBezTo>
                  <a:pt x="22" y="296"/>
                  <a:pt x="35" y="281"/>
                  <a:pt x="51" y="279"/>
                </a:cubicBezTo>
                <a:cubicBezTo>
                  <a:pt x="51" y="257"/>
                  <a:pt x="51" y="257"/>
                  <a:pt x="51" y="257"/>
                </a:cubicBezTo>
                <a:cubicBezTo>
                  <a:pt x="51" y="246"/>
                  <a:pt x="60" y="237"/>
                  <a:pt x="71" y="237"/>
                </a:cubicBezTo>
                <a:cubicBezTo>
                  <a:pt x="76" y="237"/>
                  <a:pt x="76" y="237"/>
                  <a:pt x="76" y="237"/>
                </a:cubicBezTo>
                <a:cubicBezTo>
                  <a:pt x="71" y="225"/>
                  <a:pt x="69" y="212"/>
                  <a:pt x="69" y="199"/>
                </a:cubicBezTo>
                <a:cubicBezTo>
                  <a:pt x="69" y="185"/>
                  <a:pt x="71" y="172"/>
                  <a:pt x="76" y="160"/>
                </a:cubicBezTo>
                <a:close/>
                <a:moveTo>
                  <a:pt x="132" y="179"/>
                </a:moveTo>
                <a:cubicBezTo>
                  <a:pt x="144" y="179"/>
                  <a:pt x="156" y="179"/>
                  <a:pt x="168" y="179"/>
                </a:cubicBezTo>
                <a:cubicBezTo>
                  <a:pt x="180" y="179"/>
                  <a:pt x="181" y="182"/>
                  <a:pt x="181" y="194"/>
                </a:cubicBezTo>
                <a:cubicBezTo>
                  <a:pt x="181" y="194"/>
                  <a:pt x="181" y="208"/>
                  <a:pt x="181" y="210"/>
                </a:cubicBezTo>
                <a:cubicBezTo>
                  <a:pt x="181" y="219"/>
                  <a:pt x="173" y="227"/>
                  <a:pt x="164" y="227"/>
                </a:cubicBezTo>
                <a:cubicBezTo>
                  <a:pt x="143" y="227"/>
                  <a:pt x="143" y="227"/>
                  <a:pt x="143" y="227"/>
                </a:cubicBezTo>
                <a:cubicBezTo>
                  <a:pt x="133" y="227"/>
                  <a:pt x="126" y="219"/>
                  <a:pt x="126" y="210"/>
                </a:cubicBezTo>
                <a:cubicBezTo>
                  <a:pt x="126" y="182"/>
                  <a:pt x="126" y="182"/>
                  <a:pt x="126" y="182"/>
                </a:cubicBezTo>
                <a:cubicBezTo>
                  <a:pt x="126" y="180"/>
                  <a:pt x="127" y="179"/>
                  <a:pt x="128" y="179"/>
                </a:cubicBezTo>
                <a:cubicBezTo>
                  <a:pt x="131" y="179"/>
                  <a:pt x="131" y="179"/>
                  <a:pt x="131" y="179"/>
                </a:cubicBezTo>
                <a:cubicBezTo>
                  <a:pt x="131" y="179"/>
                  <a:pt x="131" y="179"/>
                  <a:pt x="132" y="179"/>
                </a:cubicBezTo>
                <a:close/>
                <a:moveTo>
                  <a:pt x="224" y="179"/>
                </a:moveTo>
                <a:cubicBezTo>
                  <a:pt x="262" y="179"/>
                  <a:pt x="262" y="179"/>
                  <a:pt x="262" y="179"/>
                </a:cubicBezTo>
                <a:cubicBezTo>
                  <a:pt x="262" y="179"/>
                  <a:pt x="262" y="179"/>
                  <a:pt x="262" y="179"/>
                </a:cubicBezTo>
                <a:cubicBezTo>
                  <a:pt x="266" y="179"/>
                  <a:pt x="266" y="179"/>
                  <a:pt x="266" y="179"/>
                </a:cubicBezTo>
                <a:cubicBezTo>
                  <a:pt x="268" y="179"/>
                  <a:pt x="269" y="180"/>
                  <a:pt x="269" y="182"/>
                </a:cubicBezTo>
                <a:cubicBezTo>
                  <a:pt x="269" y="210"/>
                  <a:pt x="269" y="210"/>
                  <a:pt x="269" y="210"/>
                </a:cubicBezTo>
                <a:cubicBezTo>
                  <a:pt x="269" y="219"/>
                  <a:pt x="261" y="227"/>
                  <a:pt x="252" y="227"/>
                </a:cubicBezTo>
                <a:cubicBezTo>
                  <a:pt x="230" y="227"/>
                  <a:pt x="230" y="227"/>
                  <a:pt x="230" y="227"/>
                </a:cubicBezTo>
                <a:cubicBezTo>
                  <a:pt x="221" y="227"/>
                  <a:pt x="214" y="219"/>
                  <a:pt x="213" y="210"/>
                </a:cubicBezTo>
                <a:cubicBezTo>
                  <a:pt x="213" y="193"/>
                  <a:pt x="213" y="193"/>
                  <a:pt x="213" y="193"/>
                </a:cubicBezTo>
                <a:cubicBezTo>
                  <a:pt x="213" y="182"/>
                  <a:pt x="211" y="179"/>
                  <a:pt x="224" y="17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50" tIns="45725" rIns="91450" bIns="45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695" name="Google Shape;16695;p114"/>
          <p:cNvSpPr/>
          <p:nvPr/>
        </p:nvSpPr>
        <p:spPr>
          <a:xfrm rot="10800000">
            <a:off x="9920003" y="2593693"/>
            <a:ext cx="570263" cy="545823"/>
          </a:xfrm>
          <a:custGeom>
            <a:avLst/>
            <a:gdLst/>
            <a:ahLst/>
            <a:cxnLst/>
            <a:rect l="l" t="t" r="r" b="b"/>
            <a:pathLst>
              <a:path w="237" h="227" extrusionOk="0">
                <a:moveTo>
                  <a:pt x="162" y="54"/>
                </a:moveTo>
                <a:cubicBezTo>
                  <a:pt x="158" y="56"/>
                  <a:pt x="145" y="43"/>
                  <a:pt x="138" y="36"/>
                </a:cubicBezTo>
                <a:cubicBezTo>
                  <a:pt x="132" y="30"/>
                  <a:pt x="119" y="10"/>
                  <a:pt x="119" y="10"/>
                </a:cubicBezTo>
                <a:cubicBezTo>
                  <a:pt x="119" y="10"/>
                  <a:pt x="119" y="10"/>
                  <a:pt x="119" y="10"/>
                </a:cubicBezTo>
                <a:cubicBezTo>
                  <a:pt x="119" y="10"/>
                  <a:pt x="106" y="30"/>
                  <a:pt x="99" y="36"/>
                </a:cubicBezTo>
                <a:cubicBezTo>
                  <a:pt x="92" y="43"/>
                  <a:pt x="80" y="55"/>
                  <a:pt x="75" y="54"/>
                </a:cubicBezTo>
                <a:cubicBezTo>
                  <a:pt x="69" y="53"/>
                  <a:pt x="63" y="0"/>
                  <a:pt x="32" y="31"/>
                </a:cubicBezTo>
                <a:cubicBezTo>
                  <a:pt x="0" y="63"/>
                  <a:pt x="52" y="70"/>
                  <a:pt x="54" y="75"/>
                </a:cubicBezTo>
                <a:cubicBezTo>
                  <a:pt x="56" y="79"/>
                  <a:pt x="43" y="92"/>
                  <a:pt x="37" y="99"/>
                </a:cubicBezTo>
                <a:cubicBezTo>
                  <a:pt x="30" y="105"/>
                  <a:pt x="10" y="118"/>
                  <a:pt x="10" y="118"/>
                </a:cubicBezTo>
                <a:cubicBezTo>
                  <a:pt x="10" y="118"/>
                  <a:pt x="23" y="138"/>
                  <a:pt x="30" y="145"/>
                </a:cubicBezTo>
                <a:cubicBezTo>
                  <a:pt x="37" y="151"/>
                  <a:pt x="50" y="164"/>
                  <a:pt x="54" y="162"/>
                </a:cubicBezTo>
                <a:cubicBezTo>
                  <a:pt x="58" y="160"/>
                  <a:pt x="66" y="109"/>
                  <a:pt x="97" y="140"/>
                </a:cubicBezTo>
                <a:cubicBezTo>
                  <a:pt x="129" y="171"/>
                  <a:pt x="76" y="178"/>
                  <a:pt x="75" y="183"/>
                </a:cubicBezTo>
                <a:cubicBezTo>
                  <a:pt x="74" y="188"/>
                  <a:pt x="86" y="201"/>
                  <a:pt x="92" y="207"/>
                </a:cubicBezTo>
                <a:cubicBezTo>
                  <a:pt x="99" y="214"/>
                  <a:pt x="119" y="227"/>
                  <a:pt x="119" y="227"/>
                </a:cubicBezTo>
                <a:cubicBezTo>
                  <a:pt x="227" y="118"/>
                  <a:pt x="227" y="118"/>
                  <a:pt x="227" y="118"/>
                </a:cubicBezTo>
                <a:cubicBezTo>
                  <a:pt x="227" y="118"/>
                  <a:pt x="207" y="105"/>
                  <a:pt x="201" y="99"/>
                </a:cubicBezTo>
                <a:cubicBezTo>
                  <a:pt x="194" y="92"/>
                  <a:pt x="182" y="80"/>
                  <a:pt x="183" y="75"/>
                </a:cubicBezTo>
                <a:cubicBezTo>
                  <a:pt x="184" y="69"/>
                  <a:pt x="237" y="63"/>
                  <a:pt x="206" y="31"/>
                </a:cubicBezTo>
                <a:cubicBezTo>
                  <a:pt x="175" y="0"/>
                  <a:pt x="167" y="52"/>
                  <a:pt x="162" y="5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50" tIns="45725" rIns="91450" bIns="45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696" name="Google Shape;16696;p114"/>
          <p:cNvGrpSpPr/>
          <p:nvPr/>
        </p:nvGrpSpPr>
        <p:grpSpPr>
          <a:xfrm>
            <a:off x="7294070" y="3575494"/>
            <a:ext cx="468855" cy="323649"/>
            <a:chOff x="2927350" y="2795588"/>
            <a:chExt cx="850900" cy="587375"/>
          </a:xfrm>
        </p:grpSpPr>
        <p:sp>
          <p:nvSpPr>
            <p:cNvPr id="16697" name="Google Shape;16697;p114"/>
            <p:cNvSpPr/>
            <p:nvPr/>
          </p:nvSpPr>
          <p:spPr>
            <a:xfrm>
              <a:off x="2927350" y="2795588"/>
              <a:ext cx="266700" cy="231775"/>
            </a:xfrm>
            <a:custGeom>
              <a:avLst/>
              <a:gdLst/>
              <a:ahLst/>
              <a:cxnLst/>
              <a:rect l="l" t="t" r="r" b="b"/>
              <a:pathLst>
                <a:path w="126" h="110" extrusionOk="0">
                  <a:moveTo>
                    <a:pt x="32" y="0"/>
                  </a:moveTo>
                  <a:cubicBezTo>
                    <a:pt x="14" y="0"/>
                    <a:pt x="0" y="14"/>
                    <a:pt x="0" y="3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32" y="0"/>
                    <a:pt x="32" y="0"/>
                    <a:pt x="32" y="0"/>
                  </a:cubicBezTo>
                  <a:close/>
                  <a:moveTo>
                    <a:pt x="105" y="97"/>
                  </a:moveTo>
                  <a:cubicBezTo>
                    <a:pt x="22" y="97"/>
                    <a:pt x="22" y="97"/>
                    <a:pt x="22" y="97"/>
                  </a:cubicBezTo>
                  <a:cubicBezTo>
                    <a:pt x="22" y="83"/>
                    <a:pt x="22" y="83"/>
                    <a:pt x="22" y="83"/>
                  </a:cubicBezTo>
                  <a:cubicBezTo>
                    <a:pt x="105" y="83"/>
                    <a:pt x="105" y="83"/>
                    <a:pt x="105" y="83"/>
                  </a:cubicBezTo>
                  <a:cubicBezTo>
                    <a:pt x="105" y="97"/>
                    <a:pt x="105" y="97"/>
                    <a:pt x="105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8" name="Google Shape;16698;p114"/>
            <p:cNvSpPr/>
            <p:nvPr/>
          </p:nvSpPr>
          <p:spPr>
            <a:xfrm>
              <a:off x="3217863" y="2795588"/>
              <a:ext cx="273050" cy="231775"/>
            </a:xfrm>
            <a:custGeom>
              <a:avLst/>
              <a:gdLst/>
              <a:ahLst/>
              <a:cxnLst/>
              <a:rect l="l" t="t" r="r" b="b"/>
              <a:pathLst>
                <a:path w="129" h="110" extrusionOk="0">
                  <a:moveTo>
                    <a:pt x="0" y="0"/>
                  </a:moveTo>
                  <a:cubicBezTo>
                    <a:pt x="0" y="110"/>
                    <a:pt x="0" y="110"/>
                    <a:pt x="0" y="110"/>
                  </a:cubicBezTo>
                  <a:cubicBezTo>
                    <a:pt x="129" y="110"/>
                    <a:pt x="129" y="110"/>
                    <a:pt x="129" y="110"/>
                  </a:cubicBezTo>
                  <a:cubicBezTo>
                    <a:pt x="129" y="0"/>
                    <a:pt x="129" y="0"/>
                    <a:pt x="129" y="0"/>
                  </a:cubicBezTo>
                  <a:cubicBezTo>
                    <a:pt x="0" y="0"/>
                    <a:pt x="0" y="0"/>
                    <a:pt x="0" y="0"/>
                  </a:cubicBezTo>
                  <a:close/>
                  <a:moveTo>
                    <a:pt x="104" y="97"/>
                  </a:moveTo>
                  <a:cubicBezTo>
                    <a:pt x="23" y="97"/>
                    <a:pt x="23" y="97"/>
                    <a:pt x="23" y="97"/>
                  </a:cubicBezTo>
                  <a:cubicBezTo>
                    <a:pt x="23" y="14"/>
                    <a:pt x="23" y="14"/>
                    <a:pt x="23" y="1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97"/>
                    <a:pt x="104" y="97"/>
                    <a:pt x="104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99" name="Google Shape;16699;p114"/>
            <p:cNvSpPr/>
            <p:nvPr/>
          </p:nvSpPr>
          <p:spPr>
            <a:xfrm>
              <a:off x="3294063" y="2852738"/>
              <a:ext cx="120650" cy="117475"/>
            </a:xfrm>
            <a:custGeom>
              <a:avLst/>
              <a:gdLst/>
              <a:ahLst/>
              <a:cxnLst/>
              <a:rect l="l" t="t" r="r" b="b"/>
              <a:pathLst>
                <a:path w="57" h="56" extrusionOk="0">
                  <a:moveTo>
                    <a:pt x="57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57" y="56"/>
                    <a:pt x="57" y="56"/>
                    <a:pt x="57" y="56"/>
                  </a:cubicBezTo>
                  <a:cubicBezTo>
                    <a:pt x="57" y="0"/>
                    <a:pt x="57" y="0"/>
                    <a:pt x="5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0" name="Google Shape;16700;p114"/>
            <p:cNvSpPr/>
            <p:nvPr/>
          </p:nvSpPr>
          <p:spPr>
            <a:xfrm>
              <a:off x="2936875" y="3100388"/>
              <a:ext cx="298450" cy="282575"/>
            </a:xfrm>
            <a:custGeom>
              <a:avLst/>
              <a:gdLst/>
              <a:ahLst/>
              <a:cxnLst/>
              <a:rect l="l" t="t" r="r" b="b"/>
              <a:pathLst>
                <a:path w="141" h="134" extrusionOk="0">
                  <a:moveTo>
                    <a:pt x="84" y="0"/>
                  </a:moveTo>
                  <a:cubicBezTo>
                    <a:pt x="57" y="0"/>
                    <a:pt x="57" y="0"/>
                    <a:pt x="57" y="0"/>
                  </a:cubicBezTo>
                  <a:cubicBezTo>
                    <a:pt x="0" y="134"/>
                    <a:pt x="0" y="134"/>
                    <a:pt x="0" y="134"/>
                  </a:cubicBezTo>
                  <a:cubicBezTo>
                    <a:pt x="30" y="134"/>
                    <a:pt x="30" y="134"/>
                    <a:pt x="30" y="134"/>
                  </a:cubicBezTo>
                  <a:cubicBezTo>
                    <a:pt x="41" y="105"/>
                    <a:pt x="41" y="105"/>
                    <a:pt x="41" y="105"/>
                  </a:cubicBezTo>
                  <a:cubicBezTo>
                    <a:pt x="99" y="105"/>
                    <a:pt x="99" y="105"/>
                    <a:pt x="99" y="105"/>
                  </a:cubicBezTo>
                  <a:cubicBezTo>
                    <a:pt x="110" y="134"/>
                    <a:pt x="110" y="134"/>
                    <a:pt x="110" y="134"/>
                  </a:cubicBezTo>
                  <a:cubicBezTo>
                    <a:pt x="141" y="134"/>
                    <a:pt x="141" y="134"/>
                    <a:pt x="141" y="134"/>
                  </a:cubicBezTo>
                  <a:cubicBezTo>
                    <a:pt x="84" y="0"/>
                    <a:pt x="84" y="0"/>
                    <a:pt x="84" y="0"/>
                  </a:cubicBezTo>
                  <a:close/>
                  <a:moveTo>
                    <a:pt x="52" y="79"/>
                  </a:moveTo>
                  <a:cubicBezTo>
                    <a:pt x="70" y="36"/>
                    <a:pt x="70" y="36"/>
                    <a:pt x="70" y="36"/>
                  </a:cubicBezTo>
                  <a:cubicBezTo>
                    <a:pt x="88" y="79"/>
                    <a:pt x="88" y="79"/>
                    <a:pt x="88" y="79"/>
                  </a:cubicBezTo>
                  <a:cubicBezTo>
                    <a:pt x="52" y="79"/>
                    <a:pt x="52" y="79"/>
                    <a:pt x="52" y="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1" name="Google Shape;16701;p114"/>
            <p:cNvSpPr/>
            <p:nvPr/>
          </p:nvSpPr>
          <p:spPr>
            <a:xfrm>
              <a:off x="3511550" y="2795588"/>
              <a:ext cx="266700" cy="231775"/>
            </a:xfrm>
            <a:custGeom>
              <a:avLst/>
              <a:gdLst/>
              <a:ahLst/>
              <a:cxnLst/>
              <a:rect l="l" t="t" r="r" b="b"/>
              <a:pathLst>
                <a:path w="126" h="110" extrusionOk="0">
                  <a:moveTo>
                    <a:pt x="95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126" y="110"/>
                    <a:pt x="126" y="110"/>
                    <a:pt x="126" y="110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6" y="14"/>
                    <a:pt x="113" y="0"/>
                    <a:pt x="95" y="0"/>
                  </a:cubicBezTo>
                  <a:close/>
                  <a:moveTo>
                    <a:pt x="104" y="97"/>
                  </a:moveTo>
                  <a:cubicBezTo>
                    <a:pt x="22" y="97"/>
                    <a:pt x="22" y="97"/>
                    <a:pt x="22" y="97"/>
                  </a:cubicBezTo>
                  <a:cubicBezTo>
                    <a:pt x="22" y="14"/>
                    <a:pt x="22" y="14"/>
                    <a:pt x="22" y="14"/>
                  </a:cubicBezTo>
                  <a:cubicBezTo>
                    <a:pt x="104" y="14"/>
                    <a:pt x="104" y="14"/>
                    <a:pt x="104" y="14"/>
                  </a:cubicBezTo>
                  <a:cubicBezTo>
                    <a:pt x="104" y="97"/>
                    <a:pt x="104" y="97"/>
                    <a:pt x="104" y="9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2" name="Google Shape;16702;p114"/>
            <p:cNvSpPr/>
            <p:nvPr/>
          </p:nvSpPr>
          <p:spPr>
            <a:xfrm>
              <a:off x="3579813" y="2871788"/>
              <a:ext cx="39688" cy="82550"/>
            </a:xfrm>
            <a:custGeom>
              <a:avLst/>
              <a:gdLst/>
              <a:ahLst/>
              <a:cxnLst/>
              <a:rect l="l" t="t" r="r" b="b"/>
              <a:pathLst>
                <a:path w="19" h="39" extrusionOk="0">
                  <a:moveTo>
                    <a:pt x="0" y="0"/>
                  </a:moveTo>
                  <a:cubicBezTo>
                    <a:pt x="0" y="39"/>
                    <a:pt x="0" y="39"/>
                    <a:pt x="0" y="39"/>
                  </a:cubicBezTo>
                  <a:cubicBezTo>
                    <a:pt x="19" y="20"/>
                    <a:pt x="19" y="20"/>
                    <a:pt x="19" y="2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3" name="Google Shape;16703;p114"/>
            <p:cNvSpPr/>
            <p:nvPr/>
          </p:nvSpPr>
          <p:spPr>
            <a:xfrm>
              <a:off x="3600450" y="2847975"/>
              <a:ext cx="84138" cy="42863"/>
            </a:xfrm>
            <a:custGeom>
              <a:avLst/>
              <a:gdLst/>
              <a:ahLst/>
              <a:cxnLst/>
              <a:rect l="l" t="t" r="r" b="b"/>
              <a:pathLst>
                <a:path w="40" h="20" extrusionOk="0">
                  <a:moveTo>
                    <a:pt x="4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1" y="20"/>
                    <a:pt x="21" y="20"/>
                    <a:pt x="21" y="20"/>
                  </a:cubicBezTo>
                  <a:cubicBezTo>
                    <a:pt x="40" y="0"/>
                    <a:pt x="40" y="0"/>
                    <a:pt x="4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4" name="Google Shape;16704;p114"/>
            <p:cNvSpPr/>
            <p:nvPr/>
          </p:nvSpPr>
          <p:spPr>
            <a:xfrm>
              <a:off x="3278188" y="3103563"/>
              <a:ext cx="222250" cy="279400"/>
            </a:xfrm>
            <a:custGeom>
              <a:avLst/>
              <a:gdLst/>
              <a:ahLst/>
              <a:cxnLst/>
              <a:rect l="l" t="t" r="r" b="b"/>
              <a:pathLst>
                <a:path w="105" h="132" extrusionOk="0">
                  <a:moveTo>
                    <a:pt x="101" y="27"/>
                  </a:moveTo>
                  <a:cubicBezTo>
                    <a:pt x="100" y="22"/>
                    <a:pt x="96" y="16"/>
                    <a:pt x="92" y="13"/>
                  </a:cubicBezTo>
                  <a:cubicBezTo>
                    <a:pt x="87" y="9"/>
                    <a:pt x="82" y="5"/>
                    <a:pt x="75" y="3"/>
                  </a:cubicBezTo>
                  <a:cubicBezTo>
                    <a:pt x="69" y="1"/>
                    <a:pt x="61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29" y="132"/>
                    <a:pt x="29" y="132"/>
                    <a:pt x="29" y="132"/>
                  </a:cubicBezTo>
                  <a:cubicBezTo>
                    <a:pt x="29" y="94"/>
                    <a:pt x="29" y="94"/>
                    <a:pt x="29" y="94"/>
                  </a:cubicBezTo>
                  <a:cubicBezTo>
                    <a:pt x="51" y="94"/>
                    <a:pt x="51" y="94"/>
                    <a:pt x="51" y="94"/>
                  </a:cubicBezTo>
                  <a:cubicBezTo>
                    <a:pt x="60" y="94"/>
                    <a:pt x="65" y="91"/>
                    <a:pt x="73" y="90"/>
                  </a:cubicBezTo>
                  <a:cubicBezTo>
                    <a:pt x="79" y="88"/>
                    <a:pt x="84" y="85"/>
                    <a:pt x="91" y="81"/>
                  </a:cubicBezTo>
                  <a:cubicBezTo>
                    <a:pt x="93" y="77"/>
                    <a:pt x="97" y="72"/>
                    <a:pt x="101" y="67"/>
                  </a:cubicBezTo>
                  <a:cubicBezTo>
                    <a:pt x="102" y="61"/>
                    <a:pt x="105" y="54"/>
                    <a:pt x="105" y="46"/>
                  </a:cubicBezTo>
                  <a:cubicBezTo>
                    <a:pt x="105" y="45"/>
                    <a:pt x="105" y="45"/>
                    <a:pt x="105" y="45"/>
                  </a:cubicBezTo>
                  <a:cubicBezTo>
                    <a:pt x="105" y="40"/>
                    <a:pt x="105" y="32"/>
                    <a:pt x="101" y="27"/>
                  </a:cubicBezTo>
                  <a:close/>
                  <a:moveTo>
                    <a:pt x="69" y="61"/>
                  </a:moveTo>
                  <a:cubicBezTo>
                    <a:pt x="65" y="64"/>
                    <a:pt x="60" y="67"/>
                    <a:pt x="52" y="67"/>
                  </a:cubicBezTo>
                  <a:cubicBezTo>
                    <a:pt x="29" y="67"/>
                    <a:pt x="29" y="67"/>
                    <a:pt x="29" y="67"/>
                  </a:cubicBezTo>
                  <a:cubicBezTo>
                    <a:pt x="29" y="27"/>
                    <a:pt x="29" y="27"/>
                    <a:pt x="29" y="27"/>
                  </a:cubicBezTo>
                  <a:cubicBezTo>
                    <a:pt x="52" y="27"/>
                    <a:pt x="52" y="27"/>
                    <a:pt x="52" y="27"/>
                  </a:cubicBezTo>
                  <a:cubicBezTo>
                    <a:pt x="60" y="27"/>
                    <a:pt x="65" y="28"/>
                    <a:pt x="69" y="31"/>
                  </a:cubicBezTo>
                  <a:cubicBezTo>
                    <a:pt x="74" y="34"/>
                    <a:pt x="75" y="40"/>
                    <a:pt x="75" y="46"/>
                  </a:cubicBezTo>
                  <a:cubicBezTo>
                    <a:pt x="75" y="52"/>
                    <a:pt x="74" y="58"/>
                    <a:pt x="69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5" name="Google Shape;16705;p114"/>
            <p:cNvSpPr/>
            <p:nvPr/>
          </p:nvSpPr>
          <p:spPr>
            <a:xfrm>
              <a:off x="3663950" y="2867025"/>
              <a:ext cx="46038" cy="87313"/>
            </a:xfrm>
            <a:custGeom>
              <a:avLst/>
              <a:gdLst/>
              <a:ahLst/>
              <a:cxnLst/>
              <a:rect l="l" t="t" r="r" b="b"/>
              <a:pathLst>
                <a:path w="22" h="41" extrusionOk="0">
                  <a:moveTo>
                    <a:pt x="22" y="41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22" y="41"/>
                    <a:pt x="22" y="41"/>
                    <a:pt x="22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6" name="Google Shape;16706;p114"/>
            <p:cNvSpPr/>
            <p:nvPr/>
          </p:nvSpPr>
          <p:spPr>
            <a:xfrm>
              <a:off x="3600450" y="2932113"/>
              <a:ext cx="84138" cy="41275"/>
            </a:xfrm>
            <a:custGeom>
              <a:avLst/>
              <a:gdLst/>
              <a:ahLst/>
              <a:cxnLst/>
              <a:rect l="l" t="t" r="r" b="b"/>
              <a:pathLst>
                <a:path w="40" h="19" extrusionOk="0">
                  <a:moveTo>
                    <a:pt x="0" y="19"/>
                  </a:moveTo>
                  <a:cubicBezTo>
                    <a:pt x="40" y="19"/>
                    <a:pt x="40" y="19"/>
                    <a:pt x="40" y="19"/>
                  </a:cubicBezTo>
                  <a:cubicBezTo>
                    <a:pt x="21" y="0"/>
                    <a:pt x="21" y="0"/>
                    <a:pt x="21" y="0"/>
                  </a:cubicBez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07" name="Google Shape;16707;p114"/>
            <p:cNvSpPr/>
            <p:nvPr/>
          </p:nvSpPr>
          <p:spPr>
            <a:xfrm>
              <a:off x="3543300" y="3103563"/>
              <a:ext cx="227013" cy="279400"/>
            </a:xfrm>
            <a:custGeom>
              <a:avLst/>
              <a:gdLst/>
              <a:ahLst/>
              <a:cxnLst/>
              <a:rect l="l" t="t" r="r" b="b"/>
              <a:pathLst>
                <a:path w="107" h="132" extrusionOk="0">
                  <a:moveTo>
                    <a:pt x="103" y="27"/>
                  </a:moveTo>
                  <a:cubicBezTo>
                    <a:pt x="99" y="22"/>
                    <a:pt x="98" y="16"/>
                    <a:pt x="93" y="13"/>
                  </a:cubicBezTo>
                  <a:cubicBezTo>
                    <a:pt x="89" y="9"/>
                    <a:pt x="84" y="5"/>
                    <a:pt x="76" y="3"/>
                  </a:cubicBezTo>
                  <a:cubicBezTo>
                    <a:pt x="71" y="1"/>
                    <a:pt x="63" y="0"/>
                    <a:pt x="54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32"/>
                    <a:pt x="0" y="132"/>
                    <a:pt x="0" y="132"/>
                  </a:cubicBezTo>
                  <a:cubicBezTo>
                    <a:pt x="30" y="132"/>
                    <a:pt x="30" y="132"/>
                    <a:pt x="30" y="132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53" y="94"/>
                    <a:pt x="53" y="94"/>
                    <a:pt x="53" y="94"/>
                  </a:cubicBezTo>
                  <a:cubicBezTo>
                    <a:pt x="61" y="94"/>
                    <a:pt x="67" y="91"/>
                    <a:pt x="72" y="90"/>
                  </a:cubicBezTo>
                  <a:cubicBezTo>
                    <a:pt x="80" y="88"/>
                    <a:pt x="85" y="85"/>
                    <a:pt x="90" y="81"/>
                  </a:cubicBezTo>
                  <a:cubicBezTo>
                    <a:pt x="97" y="77"/>
                    <a:pt x="99" y="72"/>
                    <a:pt x="102" y="67"/>
                  </a:cubicBezTo>
                  <a:cubicBezTo>
                    <a:pt x="106" y="61"/>
                    <a:pt x="107" y="54"/>
                    <a:pt x="107" y="46"/>
                  </a:cubicBezTo>
                  <a:cubicBezTo>
                    <a:pt x="107" y="45"/>
                    <a:pt x="107" y="45"/>
                    <a:pt x="107" y="45"/>
                  </a:cubicBezTo>
                  <a:cubicBezTo>
                    <a:pt x="107" y="40"/>
                    <a:pt x="106" y="32"/>
                    <a:pt x="103" y="27"/>
                  </a:cubicBezTo>
                  <a:close/>
                  <a:moveTo>
                    <a:pt x="71" y="61"/>
                  </a:moveTo>
                  <a:cubicBezTo>
                    <a:pt x="67" y="64"/>
                    <a:pt x="61" y="67"/>
                    <a:pt x="53" y="67"/>
                  </a:cubicBezTo>
                  <a:cubicBezTo>
                    <a:pt x="30" y="67"/>
                    <a:pt x="30" y="67"/>
                    <a:pt x="30" y="67"/>
                  </a:cubicBezTo>
                  <a:cubicBezTo>
                    <a:pt x="30" y="27"/>
                    <a:pt x="30" y="27"/>
                    <a:pt x="30" y="27"/>
                  </a:cubicBezTo>
                  <a:cubicBezTo>
                    <a:pt x="53" y="27"/>
                    <a:pt x="53" y="27"/>
                    <a:pt x="53" y="27"/>
                  </a:cubicBezTo>
                  <a:cubicBezTo>
                    <a:pt x="61" y="27"/>
                    <a:pt x="66" y="28"/>
                    <a:pt x="71" y="31"/>
                  </a:cubicBezTo>
                  <a:cubicBezTo>
                    <a:pt x="75" y="34"/>
                    <a:pt x="76" y="40"/>
                    <a:pt x="76" y="46"/>
                  </a:cubicBezTo>
                  <a:cubicBezTo>
                    <a:pt x="76" y="52"/>
                    <a:pt x="75" y="58"/>
                    <a:pt x="71" y="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08" name="Google Shape;16708;p114"/>
          <p:cNvSpPr/>
          <p:nvPr/>
        </p:nvSpPr>
        <p:spPr>
          <a:xfrm>
            <a:off x="7387178" y="2656846"/>
            <a:ext cx="263293" cy="456607"/>
          </a:xfrm>
          <a:custGeom>
            <a:avLst/>
            <a:gdLst/>
            <a:ahLst/>
            <a:cxnLst/>
            <a:rect l="l" t="t" r="r" b="b"/>
            <a:pathLst>
              <a:path w="226" h="392" extrusionOk="0">
                <a:moveTo>
                  <a:pt x="113" y="0"/>
                </a:moveTo>
                <a:cubicBezTo>
                  <a:pt x="50" y="0"/>
                  <a:pt x="0" y="51"/>
                  <a:pt x="0" y="114"/>
                </a:cubicBezTo>
                <a:cubicBezTo>
                  <a:pt x="0" y="132"/>
                  <a:pt x="11" y="162"/>
                  <a:pt x="36" y="193"/>
                </a:cubicBezTo>
                <a:cubicBezTo>
                  <a:pt x="78" y="249"/>
                  <a:pt x="109" y="338"/>
                  <a:pt x="113" y="392"/>
                </a:cubicBezTo>
                <a:cubicBezTo>
                  <a:pt x="115" y="338"/>
                  <a:pt x="146" y="249"/>
                  <a:pt x="190" y="193"/>
                </a:cubicBezTo>
                <a:cubicBezTo>
                  <a:pt x="215" y="162"/>
                  <a:pt x="226" y="132"/>
                  <a:pt x="226" y="114"/>
                </a:cubicBezTo>
                <a:cubicBezTo>
                  <a:pt x="226" y="51"/>
                  <a:pt x="176" y="0"/>
                  <a:pt x="113" y="0"/>
                </a:cubicBezTo>
                <a:close/>
                <a:moveTo>
                  <a:pt x="110" y="161"/>
                </a:moveTo>
                <a:cubicBezTo>
                  <a:pt x="83" y="161"/>
                  <a:pt x="60" y="137"/>
                  <a:pt x="60" y="110"/>
                </a:cubicBezTo>
                <a:cubicBezTo>
                  <a:pt x="60" y="81"/>
                  <a:pt x="83" y="60"/>
                  <a:pt x="110" y="60"/>
                </a:cubicBezTo>
                <a:cubicBezTo>
                  <a:pt x="140" y="60"/>
                  <a:pt x="161" y="81"/>
                  <a:pt x="161" y="110"/>
                </a:cubicBezTo>
                <a:cubicBezTo>
                  <a:pt x="161" y="137"/>
                  <a:pt x="140" y="161"/>
                  <a:pt x="110" y="16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50" tIns="45725" rIns="91450" bIns="45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09" name="Google Shape;16709;p114"/>
          <p:cNvGrpSpPr/>
          <p:nvPr/>
        </p:nvGrpSpPr>
        <p:grpSpPr>
          <a:xfrm>
            <a:off x="7405876" y="1474148"/>
            <a:ext cx="542957" cy="544040"/>
            <a:chOff x="7631113" y="2687638"/>
            <a:chExt cx="795338" cy="796925"/>
          </a:xfrm>
        </p:grpSpPr>
        <p:sp>
          <p:nvSpPr>
            <p:cNvPr id="16710" name="Google Shape;16710;p114"/>
            <p:cNvSpPr/>
            <p:nvPr/>
          </p:nvSpPr>
          <p:spPr>
            <a:xfrm>
              <a:off x="7986712" y="3046412"/>
              <a:ext cx="82551" cy="76200"/>
            </a:xfrm>
            <a:custGeom>
              <a:avLst/>
              <a:gdLst/>
              <a:ahLst/>
              <a:cxnLst/>
              <a:rect l="l" t="t" r="r" b="b"/>
              <a:pathLst>
                <a:path w="39" h="36" extrusionOk="0">
                  <a:moveTo>
                    <a:pt x="21" y="0"/>
                  </a:moveTo>
                  <a:cubicBezTo>
                    <a:pt x="9" y="0"/>
                    <a:pt x="0" y="9"/>
                    <a:pt x="0" y="18"/>
                  </a:cubicBezTo>
                  <a:cubicBezTo>
                    <a:pt x="0" y="28"/>
                    <a:pt x="9" y="36"/>
                    <a:pt x="21" y="36"/>
                  </a:cubicBezTo>
                  <a:cubicBezTo>
                    <a:pt x="30" y="36"/>
                    <a:pt x="39" y="28"/>
                    <a:pt x="39" y="18"/>
                  </a:cubicBezTo>
                  <a:cubicBezTo>
                    <a:pt x="39" y="9"/>
                    <a:pt x="30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1" name="Google Shape;16711;p114"/>
            <p:cNvSpPr/>
            <p:nvPr/>
          </p:nvSpPr>
          <p:spPr>
            <a:xfrm>
              <a:off x="7631113" y="2687638"/>
              <a:ext cx="795338" cy="796925"/>
            </a:xfrm>
            <a:custGeom>
              <a:avLst/>
              <a:gdLst/>
              <a:ahLst/>
              <a:cxnLst/>
              <a:rect l="l" t="t" r="r" b="b"/>
              <a:pathLst>
                <a:path w="376" h="377" extrusionOk="0">
                  <a:moveTo>
                    <a:pt x="189" y="0"/>
                  </a:moveTo>
                  <a:cubicBezTo>
                    <a:pt x="85" y="0"/>
                    <a:pt x="0" y="85"/>
                    <a:pt x="0" y="188"/>
                  </a:cubicBezTo>
                  <a:cubicBezTo>
                    <a:pt x="0" y="292"/>
                    <a:pt x="85" y="377"/>
                    <a:pt x="189" y="377"/>
                  </a:cubicBezTo>
                  <a:cubicBezTo>
                    <a:pt x="292" y="377"/>
                    <a:pt x="376" y="292"/>
                    <a:pt x="376" y="188"/>
                  </a:cubicBezTo>
                  <a:cubicBezTo>
                    <a:pt x="376" y="85"/>
                    <a:pt x="292" y="0"/>
                    <a:pt x="189" y="0"/>
                  </a:cubicBezTo>
                  <a:close/>
                  <a:moveTo>
                    <a:pt x="274" y="90"/>
                  </a:moveTo>
                  <a:cubicBezTo>
                    <a:pt x="292" y="70"/>
                    <a:pt x="292" y="70"/>
                    <a:pt x="292" y="70"/>
                  </a:cubicBezTo>
                  <a:cubicBezTo>
                    <a:pt x="294" y="67"/>
                    <a:pt x="302" y="67"/>
                    <a:pt x="306" y="70"/>
                  </a:cubicBezTo>
                  <a:cubicBezTo>
                    <a:pt x="309" y="74"/>
                    <a:pt x="309" y="81"/>
                    <a:pt x="306" y="85"/>
                  </a:cubicBezTo>
                  <a:cubicBezTo>
                    <a:pt x="285" y="103"/>
                    <a:pt x="285" y="103"/>
                    <a:pt x="285" y="103"/>
                  </a:cubicBezTo>
                  <a:cubicBezTo>
                    <a:pt x="283" y="107"/>
                    <a:pt x="276" y="107"/>
                    <a:pt x="274" y="103"/>
                  </a:cubicBezTo>
                  <a:cubicBezTo>
                    <a:pt x="267" y="99"/>
                    <a:pt x="267" y="94"/>
                    <a:pt x="274" y="90"/>
                  </a:cubicBezTo>
                  <a:close/>
                  <a:moveTo>
                    <a:pt x="177" y="33"/>
                  </a:moveTo>
                  <a:cubicBezTo>
                    <a:pt x="177" y="27"/>
                    <a:pt x="184" y="22"/>
                    <a:pt x="189" y="22"/>
                  </a:cubicBezTo>
                  <a:cubicBezTo>
                    <a:pt x="193" y="22"/>
                    <a:pt x="198" y="27"/>
                    <a:pt x="198" y="33"/>
                  </a:cubicBezTo>
                  <a:cubicBezTo>
                    <a:pt x="198" y="60"/>
                    <a:pt x="198" y="60"/>
                    <a:pt x="198" y="60"/>
                  </a:cubicBezTo>
                  <a:cubicBezTo>
                    <a:pt x="198" y="63"/>
                    <a:pt x="193" y="69"/>
                    <a:pt x="189" y="69"/>
                  </a:cubicBezTo>
                  <a:cubicBezTo>
                    <a:pt x="184" y="69"/>
                    <a:pt x="177" y="63"/>
                    <a:pt x="177" y="60"/>
                  </a:cubicBezTo>
                  <a:cubicBezTo>
                    <a:pt x="177" y="33"/>
                    <a:pt x="177" y="33"/>
                    <a:pt x="177" y="33"/>
                  </a:cubicBezTo>
                  <a:close/>
                  <a:moveTo>
                    <a:pt x="59" y="198"/>
                  </a:moveTo>
                  <a:cubicBezTo>
                    <a:pt x="32" y="198"/>
                    <a:pt x="32" y="198"/>
                    <a:pt x="32" y="198"/>
                  </a:cubicBezTo>
                  <a:cubicBezTo>
                    <a:pt x="27" y="198"/>
                    <a:pt x="22" y="193"/>
                    <a:pt x="22" y="188"/>
                  </a:cubicBezTo>
                  <a:cubicBezTo>
                    <a:pt x="22" y="182"/>
                    <a:pt x="27" y="179"/>
                    <a:pt x="32" y="179"/>
                  </a:cubicBezTo>
                  <a:cubicBezTo>
                    <a:pt x="59" y="179"/>
                    <a:pt x="59" y="179"/>
                    <a:pt x="59" y="179"/>
                  </a:cubicBezTo>
                  <a:cubicBezTo>
                    <a:pt x="64" y="179"/>
                    <a:pt x="68" y="182"/>
                    <a:pt x="68" y="188"/>
                  </a:cubicBezTo>
                  <a:cubicBezTo>
                    <a:pt x="68" y="193"/>
                    <a:pt x="64" y="198"/>
                    <a:pt x="59" y="198"/>
                  </a:cubicBezTo>
                  <a:close/>
                  <a:moveTo>
                    <a:pt x="103" y="287"/>
                  </a:moveTo>
                  <a:cubicBezTo>
                    <a:pt x="85" y="305"/>
                    <a:pt x="85" y="305"/>
                    <a:pt x="85" y="305"/>
                  </a:cubicBezTo>
                  <a:cubicBezTo>
                    <a:pt x="81" y="310"/>
                    <a:pt x="76" y="310"/>
                    <a:pt x="71" y="305"/>
                  </a:cubicBezTo>
                  <a:cubicBezTo>
                    <a:pt x="67" y="301"/>
                    <a:pt x="67" y="296"/>
                    <a:pt x="71" y="292"/>
                  </a:cubicBezTo>
                  <a:cubicBezTo>
                    <a:pt x="90" y="273"/>
                    <a:pt x="90" y="273"/>
                    <a:pt x="90" y="273"/>
                  </a:cubicBezTo>
                  <a:cubicBezTo>
                    <a:pt x="94" y="269"/>
                    <a:pt x="99" y="269"/>
                    <a:pt x="103" y="273"/>
                  </a:cubicBezTo>
                  <a:cubicBezTo>
                    <a:pt x="108" y="276"/>
                    <a:pt x="108" y="283"/>
                    <a:pt x="103" y="287"/>
                  </a:cubicBezTo>
                  <a:close/>
                  <a:moveTo>
                    <a:pt x="103" y="103"/>
                  </a:moveTo>
                  <a:cubicBezTo>
                    <a:pt x="99" y="107"/>
                    <a:pt x="94" y="107"/>
                    <a:pt x="90" y="103"/>
                  </a:cubicBezTo>
                  <a:cubicBezTo>
                    <a:pt x="71" y="85"/>
                    <a:pt x="71" y="85"/>
                    <a:pt x="71" y="85"/>
                  </a:cubicBezTo>
                  <a:cubicBezTo>
                    <a:pt x="67" y="81"/>
                    <a:pt x="67" y="74"/>
                    <a:pt x="71" y="70"/>
                  </a:cubicBezTo>
                  <a:cubicBezTo>
                    <a:pt x="73" y="67"/>
                    <a:pt x="81" y="67"/>
                    <a:pt x="85" y="70"/>
                  </a:cubicBezTo>
                  <a:cubicBezTo>
                    <a:pt x="103" y="90"/>
                    <a:pt x="103" y="90"/>
                    <a:pt x="103" y="90"/>
                  </a:cubicBezTo>
                  <a:cubicBezTo>
                    <a:pt x="108" y="94"/>
                    <a:pt x="108" y="99"/>
                    <a:pt x="103" y="103"/>
                  </a:cubicBezTo>
                  <a:close/>
                  <a:moveTo>
                    <a:pt x="198" y="345"/>
                  </a:moveTo>
                  <a:cubicBezTo>
                    <a:pt x="198" y="350"/>
                    <a:pt x="193" y="354"/>
                    <a:pt x="189" y="354"/>
                  </a:cubicBezTo>
                  <a:cubicBezTo>
                    <a:pt x="184" y="354"/>
                    <a:pt x="177" y="350"/>
                    <a:pt x="177" y="345"/>
                  </a:cubicBezTo>
                  <a:cubicBezTo>
                    <a:pt x="177" y="318"/>
                    <a:pt x="177" y="318"/>
                    <a:pt x="177" y="318"/>
                  </a:cubicBezTo>
                  <a:cubicBezTo>
                    <a:pt x="177" y="313"/>
                    <a:pt x="184" y="309"/>
                    <a:pt x="189" y="309"/>
                  </a:cubicBezTo>
                  <a:cubicBezTo>
                    <a:pt x="193" y="309"/>
                    <a:pt x="198" y="313"/>
                    <a:pt x="198" y="318"/>
                  </a:cubicBezTo>
                  <a:cubicBezTo>
                    <a:pt x="198" y="345"/>
                    <a:pt x="198" y="345"/>
                    <a:pt x="198" y="345"/>
                  </a:cubicBezTo>
                  <a:close/>
                  <a:moveTo>
                    <a:pt x="256" y="329"/>
                  </a:moveTo>
                  <a:cubicBezTo>
                    <a:pt x="249" y="333"/>
                    <a:pt x="240" y="329"/>
                    <a:pt x="238" y="324"/>
                  </a:cubicBezTo>
                  <a:cubicBezTo>
                    <a:pt x="190" y="225"/>
                    <a:pt x="190" y="225"/>
                    <a:pt x="190" y="225"/>
                  </a:cubicBezTo>
                  <a:cubicBezTo>
                    <a:pt x="189" y="225"/>
                    <a:pt x="189" y="225"/>
                    <a:pt x="189" y="225"/>
                  </a:cubicBezTo>
                  <a:cubicBezTo>
                    <a:pt x="167" y="225"/>
                    <a:pt x="149" y="210"/>
                    <a:pt x="149" y="188"/>
                  </a:cubicBezTo>
                  <a:cubicBezTo>
                    <a:pt x="149" y="173"/>
                    <a:pt x="159" y="159"/>
                    <a:pt x="172" y="153"/>
                  </a:cubicBezTo>
                  <a:cubicBezTo>
                    <a:pt x="172" y="101"/>
                    <a:pt x="172" y="101"/>
                    <a:pt x="172" y="101"/>
                  </a:cubicBezTo>
                  <a:cubicBezTo>
                    <a:pt x="172" y="94"/>
                    <a:pt x="180" y="87"/>
                    <a:pt x="186" y="87"/>
                  </a:cubicBezTo>
                  <a:cubicBezTo>
                    <a:pt x="194" y="87"/>
                    <a:pt x="202" y="94"/>
                    <a:pt x="202" y="101"/>
                  </a:cubicBezTo>
                  <a:cubicBezTo>
                    <a:pt x="202" y="152"/>
                    <a:pt x="202" y="152"/>
                    <a:pt x="202" y="152"/>
                  </a:cubicBezTo>
                  <a:cubicBezTo>
                    <a:pt x="216" y="157"/>
                    <a:pt x="226" y="171"/>
                    <a:pt x="226" y="188"/>
                  </a:cubicBezTo>
                  <a:cubicBezTo>
                    <a:pt x="226" y="198"/>
                    <a:pt x="221" y="207"/>
                    <a:pt x="216" y="215"/>
                  </a:cubicBezTo>
                  <a:cubicBezTo>
                    <a:pt x="262" y="313"/>
                    <a:pt x="262" y="313"/>
                    <a:pt x="262" y="313"/>
                  </a:cubicBezTo>
                  <a:cubicBezTo>
                    <a:pt x="266" y="319"/>
                    <a:pt x="262" y="327"/>
                    <a:pt x="256" y="329"/>
                  </a:cubicBezTo>
                  <a:close/>
                  <a:moveTo>
                    <a:pt x="306" y="305"/>
                  </a:moveTo>
                  <a:cubicBezTo>
                    <a:pt x="302" y="310"/>
                    <a:pt x="294" y="310"/>
                    <a:pt x="292" y="305"/>
                  </a:cubicBezTo>
                  <a:cubicBezTo>
                    <a:pt x="274" y="287"/>
                    <a:pt x="274" y="287"/>
                    <a:pt x="274" y="287"/>
                  </a:cubicBezTo>
                  <a:cubicBezTo>
                    <a:pt x="267" y="283"/>
                    <a:pt x="267" y="276"/>
                    <a:pt x="274" y="273"/>
                  </a:cubicBezTo>
                  <a:cubicBezTo>
                    <a:pt x="276" y="269"/>
                    <a:pt x="283" y="269"/>
                    <a:pt x="285" y="273"/>
                  </a:cubicBezTo>
                  <a:cubicBezTo>
                    <a:pt x="306" y="292"/>
                    <a:pt x="306" y="292"/>
                    <a:pt x="306" y="292"/>
                  </a:cubicBezTo>
                  <a:cubicBezTo>
                    <a:pt x="309" y="296"/>
                    <a:pt x="309" y="301"/>
                    <a:pt x="306" y="305"/>
                  </a:cubicBezTo>
                  <a:close/>
                  <a:moveTo>
                    <a:pt x="343" y="198"/>
                  </a:moveTo>
                  <a:cubicBezTo>
                    <a:pt x="316" y="198"/>
                    <a:pt x="316" y="198"/>
                    <a:pt x="316" y="198"/>
                  </a:cubicBezTo>
                  <a:cubicBezTo>
                    <a:pt x="311" y="198"/>
                    <a:pt x="307" y="193"/>
                    <a:pt x="307" y="188"/>
                  </a:cubicBezTo>
                  <a:cubicBezTo>
                    <a:pt x="307" y="182"/>
                    <a:pt x="311" y="179"/>
                    <a:pt x="316" y="179"/>
                  </a:cubicBezTo>
                  <a:cubicBezTo>
                    <a:pt x="343" y="179"/>
                    <a:pt x="343" y="179"/>
                    <a:pt x="343" y="179"/>
                  </a:cubicBezTo>
                  <a:cubicBezTo>
                    <a:pt x="349" y="179"/>
                    <a:pt x="354" y="182"/>
                    <a:pt x="354" y="188"/>
                  </a:cubicBezTo>
                  <a:cubicBezTo>
                    <a:pt x="354" y="193"/>
                    <a:pt x="349" y="198"/>
                    <a:pt x="343" y="1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12" name="Google Shape;16712;p114"/>
          <p:cNvSpPr/>
          <p:nvPr/>
        </p:nvSpPr>
        <p:spPr>
          <a:xfrm>
            <a:off x="825407" y="5201966"/>
            <a:ext cx="334376" cy="465469"/>
          </a:xfrm>
          <a:custGeom>
            <a:avLst/>
            <a:gdLst/>
            <a:ahLst/>
            <a:cxnLst/>
            <a:rect l="l" t="t" r="r" b="b"/>
            <a:pathLst>
              <a:path w="810" h="1127" extrusionOk="0">
                <a:moveTo>
                  <a:pt x="791" y="450"/>
                </a:moveTo>
                <a:cubicBezTo>
                  <a:pt x="707" y="450"/>
                  <a:pt x="707" y="450"/>
                  <a:pt x="707" y="450"/>
                </a:cubicBezTo>
                <a:cubicBezTo>
                  <a:pt x="707" y="302"/>
                  <a:pt x="707" y="302"/>
                  <a:pt x="707" y="302"/>
                </a:cubicBezTo>
                <a:cubicBezTo>
                  <a:pt x="707" y="136"/>
                  <a:pt x="572" y="0"/>
                  <a:pt x="405" y="0"/>
                </a:cubicBezTo>
                <a:cubicBezTo>
                  <a:pt x="239" y="0"/>
                  <a:pt x="104" y="136"/>
                  <a:pt x="104" y="302"/>
                </a:cubicBezTo>
                <a:cubicBezTo>
                  <a:pt x="104" y="450"/>
                  <a:pt x="104" y="450"/>
                  <a:pt x="104" y="450"/>
                </a:cubicBezTo>
                <a:cubicBezTo>
                  <a:pt x="19" y="450"/>
                  <a:pt x="19" y="450"/>
                  <a:pt x="19" y="450"/>
                </a:cubicBezTo>
                <a:cubicBezTo>
                  <a:pt x="9" y="450"/>
                  <a:pt x="0" y="458"/>
                  <a:pt x="0" y="469"/>
                </a:cubicBezTo>
                <a:cubicBezTo>
                  <a:pt x="0" y="1108"/>
                  <a:pt x="0" y="1108"/>
                  <a:pt x="0" y="1108"/>
                </a:cubicBezTo>
                <a:cubicBezTo>
                  <a:pt x="0" y="1118"/>
                  <a:pt x="9" y="1127"/>
                  <a:pt x="19" y="1127"/>
                </a:cubicBezTo>
                <a:cubicBezTo>
                  <a:pt x="791" y="1127"/>
                  <a:pt x="791" y="1127"/>
                  <a:pt x="791" y="1127"/>
                </a:cubicBezTo>
                <a:cubicBezTo>
                  <a:pt x="802" y="1127"/>
                  <a:pt x="810" y="1118"/>
                  <a:pt x="810" y="1108"/>
                </a:cubicBezTo>
                <a:cubicBezTo>
                  <a:pt x="810" y="469"/>
                  <a:pt x="810" y="469"/>
                  <a:pt x="810" y="469"/>
                </a:cubicBezTo>
                <a:cubicBezTo>
                  <a:pt x="810" y="458"/>
                  <a:pt x="802" y="450"/>
                  <a:pt x="791" y="450"/>
                </a:cubicBezTo>
                <a:close/>
                <a:moveTo>
                  <a:pt x="204" y="302"/>
                </a:moveTo>
                <a:cubicBezTo>
                  <a:pt x="204" y="191"/>
                  <a:pt x="294" y="100"/>
                  <a:pt x="405" y="100"/>
                </a:cubicBezTo>
                <a:cubicBezTo>
                  <a:pt x="517" y="100"/>
                  <a:pt x="607" y="191"/>
                  <a:pt x="607" y="302"/>
                </a:cubicBezTo>
                <a:cubicBezTo>
                  <a:pt x="607" y="450"/>
                  <a:pt x="607" y="450"/>
                  <a:pt x="607" y="450"/>
                </a:cubicBezTo>
                <a:cubicBezTo>
                  <a:pt x="204" y="450"/>
                  <a:pt x="204" y="450"/>
                  <a:pt x="204" y="450"/>
                </a:cubicBezTo>
                <a:lnTo>
                  <a:pt x="204" y="30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50" tIns="45725" rIns="91450" bIns="45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13" name="Google Shape;16713;p114"/>
          <p:cNvGrpSpPr/>
          <p:nvPr/>
        </p:nvGrpSpPr>
        <p:grpSpPr>
          <a:xfrm>
            <a:off x="8298302" y="1426150"/>
            <a:ext cx="568607" cy="667797"/>
            <a:chOff x="4585714" y="753841"/>
            <a:chExt cx="327025" cy="384175"/>
          </a:xfrm>
        </p:grpSpPr>
        <p:sp>
          <p:nvSpPr>
            <p:cNvPr id="16714" name="Google Shape;16714;p114"/>
            <p:cNvSpPr/>
            <p:nvPr/>
          </p:nvSpPr>
          <p:spPr>
            <a:xfrm flipH="1">
              <a:off x="4585714" y="753841"/>
              <a:ext cx="327025" cy="384175"/>
            </a:xfrm>
            <a:custGeom>
              <a:avLst/>
              <a:gdLst/>
              <a:ahLst/>
              <a:cxnLst/>
              <a:rect l="l" t="t" r="r" b="b"/>
              <a:pathLst>
                <a:path w="206" h="242" extrusionOk="0">
                  <a:moveTo>
                    <a:pt x="104" y="36"/>
                  </a:moveTo>
                  <a:lnTo>
                    <a:pt x="121" y="20"/>
                  </a:lnTo>
                  <a:lnTo>
                    <a:pt x="121" y="20"/>
                  </a:lnTo>
                  <a:lnTo>
                    <a:pt x="124" y="15"/>
                  </a:lnTo>
                  <a:lnTo>
                    <a:pt x="124" y="12"/>
                  </a:lnTo>
                  <a:lnTo>
                    <a:pt x="124" y="7"/>
                  </a:lnTo>
                  <a:lnTo>
                    <a:pt x="121" y="4"/>
                  </a:lnTo>
                  <a:lnTo>
                    <a:pt x="121" y="4"/>
                  </a:lnTo>
                  <a:lnTo>
                    <a:pt x="117" y="0"/>
                  </a:lnTo>
                  <a:lnTo>
                    <a:pt x="112" y="0"/>
                  </a:lnTo>
                  <a:lnTo>
                    <a:pt x="109" y="0"/>
                  </a:lnTo>
                  <a:lnTo>
                    <a:pt x="104" y="4"/>
                  </a:lnTo>
                  <a:lnTo>
                    <a:pt x="67" y="41"/>
                  </a:lnTo>
                  <a:lnTo>
                    <a:pt x="67" y="41"/>
                  </a:lnTo>
                  <a:lnTo>
                    <a:pt x="65" y="44"/>
                  </a:lnTo>
                  <a:lnTo>
                    <a:pt x="63" y="49"/>
                  </a:lnTo>
                  <a:lnTo>
                    <a:pt x="65" y="53"/>
                  </a:lnTo>
                  <a:lnTo>
                    <a:pt x="67" y="58"/>
                  </a:lnTo>
                  <a:lnTo>
                    <a:pt x="104" y="95"/>
                  </a:lnTo>
                  <a:lnTo>
                    <a:pt x="104" y="95"/>
                  </a:lnTo>
                  <a:lnTo>
                    <a:pt x="109" y="97"/>
                  </a:lnTo>
                  <a:lnTo>
                    <a:pt x="112" y="98"/>
                  </a:lnTo>
                  <a:lnTo>
                    <a:pt x="117" y="97"/>
                  </a:lnTo>
                  <a:lnTo>
                    <a:pt x="121" y="95"/>
                  </a:lnTo>
                  <a:lnTo>
                    <a:pt x="121" y="95"/>
                  </a:lnTo>
                  <a:lnTo>
                    <a:pt x="124" y="90"/>
                  </a:lnTo>
                  <a:lnTo>
                    <a:pt x="124" y="87"/>
                  </a:lnTo>
                  <a:lnTo>
                    <a:pt x="124" y="82"/>
                  </a:lnTo>
                  <a:lnTo>
                    <a:pt x="121" y="79"/>
                  </a:lnTo>
                  <a:lnTo>
                    <a:pt x="103" y="59"/>
                  </a:lnTo>
                  <a:lnTo>
                    <a:pt x="103" y="59"/>
                  </a:lnTo>
                  <a:lnTo>
                    <a:pt x="103" y="59"/>
                  </a:lnTo>
                  <a:lnTo>
                    <a:pt x="119" y="61"/>
                  </a:lnTo>
                  <a:lnTo>
                    <a:pt x="134" y="66"/>
                  </a:lnTo>
                  <a:lnTo>
                    <a:pt x="148" y="74"/>
                  </a:lnTo>
                  <a:lnTo>
                    <a:pt x="160" y="84"/>
                  </a:lnTo>
                  <a:lnTo>
                    <a:pt x="170" y="95"/>
                  </a:lnTo>
                  <a:lnTo>
                    <a:pt x="176" y="108"/>
                  </a:lnTo>
                  <a:lnTo>
                    <a:pt x="181" y="123"/>
                  </a:lnTo>
                  <a:lnTo>
                    <a:pt x="183" y="139"/>
                  </a:lnTo>
                  <a:lnTo>
                    <a:pt x="183" y="139"/>
                  </a:lnTo>
                  <a:lnTo>
                    <a:pt x="181" y="156"/>
                  </a:lnTo>
                  <a:lnTo>
                    <a:pt x="176" y="170"/>
                  </a:lnTo>
                  <a:lnTo>
                    <a:pt x="170" y="185"/>
                  </a:lnTo>
                  <a:lnTo>
                    <a:pt x="160" y="197"/>
                  </a:lnTo>
                  <a:lnTo>
                    <a:pt x="148" y="206"/>
                  </a:lnTo>
                  <a:lnTo>
                    <a:pt x="134" y="213"/>
                  </a:lnTo>
                  <a:lnTo>
                    <a:pt x="119" y="218"/>
                  </a:lnTo>
                  <a:lnTo>
                    <a:pt x="103" y="219"/>
                  </a:lnTo>
                  <a:lnTo>
                    <a:pt x="103" y="219"/>
                  </a:lnTo>
                  <a:lnTo>
                    <a:pt x="86" y="218"/>
                  </a:lnTo>
                  <a:lnTo>
                    <a:pt x="72" y="213"/>
                  </a:lnTo>
                  <a:lnTo>
                    <a:pt x="58" y="206"/>
                  </a:lnTo>
                  <a:lnTo>
                    <a:pt x="45" y="197"/>
                  </a:lnTo>
                  <a:lnTo>
                    <a:pt x="36" y="185"/>
                  </a:lnTo>
                  <a:lnTo>
                    <a:pt x="29" y="170"/>
                  </a:lnTo>
                  <a:lnTo>
                    <a:pt x="24" y="156"/>
                  </a:lnTo>
                  <a:lnTo>
                    <a:pt x="23" y="139"/>
                  </a:lnTo>
                  <a:lnTo>
                    <a:pt x="23" y="139"/>
                  </a:lnTo>
                  <a:lnTo>
                    <a:pt x="23" y="136"/>
                  </a:lnTo>
                  <a:lnTo>
                    <a:pt x="19" y="131"/>
                  </a:lnTo>
                  <a:lnTo>
                    <a:pt x="16" y="129"/>
                  </a:lnTo>
                  <a:lnTo>
                    <a:pt x="11" y="128"/>
                  </a:lnTo>
                  <a:lnTo>
                    <a:pt x="11" y="128"/>
                  </a:lnTo>
                  <a:lnTo>
                    <a:pt x="6" y="129"/>
                  </a:lnTo>
                  <a:lnTo>
                    <a:pt x="3" y="131"/>
                  </a:lnTo>
                  <a:lnTo>
                    <a:pt x="1" y="136"/>
                  </a:lnTo>
                  <a:lnTo>
                    <a:pt x="0" y="139"/>
                  </a:lnTo>
                  <a:lnTo>
                    <a:pt x="0" y="139"/>
                  </a:lnTo>
                  <a:lnTo>
                    <a:pt x="1" y="151"/>
                  </a:lnTo>
                  <a:lnTo>
                    <a:pt x="1" y="161"/>
                  </a:lnTo>
                  <a:lnTo>
                    <a:pt x="5" y="170"/>
                  </a:lnTo>
                  <a:lnTo>
                    <a:pt x="8" y="180"/>
                  </a:lnTo>
                  <a:lnTo>
                    <a:pt x="18" y="197"/>
                  </a:lnTo>
                  <a:lnTo>
                    <a:pt x="31" y="213"/>
                  </a:lnTo>
                  <a:lnTo>
                    <a:pt x="45" y="224"/>
                  </a:lnTo>
                  <a:lnTo>
                    <a:pt x="63" y="234"/>
                  </a:lnTo>
                  <a:lnTo>
                    <a:pt x="72" y="237"/>
                  </a:lnTo>
                  <a:lnTo>
                    <a:pt x="81" y="241"/>
                  </a:lnTo>
                  <a:lnTo>
                    <a:pt x="93" y="242"/>
                  </a:lnTo>
                  <a:lnTo>
                    <a:pt x="103" y="242"/>
                  </a:lnTo>
                  <a:lnTo>
                    <a:pt x="103" y="242"/>
                  </a:lnTo>
                  <a:lnTo>
                    <a:pt x="114" y="242"/>
                  </a:lnTo>
                  <a:lnTo>
                    <a:pt x="124" y="241"/>
                  </a:lnTo>
                  <a:lnTo>
                    <a:pt x="134" y="237"/>
                  </a:lnTo>
                  <a:lnTo>
                    <a:pt x="144" y="234"/>
                  </a:lnTo>
                  <a:lnTo>
                    <a:pt x="160" y="224"/>
                  </a:lnTo>
                  <a:lnTo>
                    <a:pt x="176" y="213"/>
                  </a:lnTo>
                  <a:lnTo>
                    <a:pt x="188" y="197"/>
                  </a:lnTo>
                  <a:lnTo>
                    <a:pt x="197" y="180"/>
                  </a:lnTo>
                  <a:lnTo>
                    <a:pt x="201" y="170"/>
                  </a:lnTo>
                  <a:lnTo>
                    <a:pt x="204" y="161"/>
                  </a:lnTo>
                  <a:lnTo>
                    <a:pt x="206" y="151"/>
                  </a:lnTo>
                  <a:lnTo>
                    <a:pt x="206" y="139"/>
                  </a:lnTo>
                  <a:lnTo>
                    <a:pt x="206" y="139"/>
                  </a:lnTo>
                  <a:lnTo>
                    <a:pt x="206" y="129"/>
                  </a:lnTo>
                  <a:lnTo>
                    <a:pt x="204" y="120"/>
                  </a:lnTo>
                  <a:lnTo>
                    <a:pt x="201" y="110"/>
                  </a:lnTo>
                  <a:lnTo>
                    <a:pt x="197" y="100"/>
                  </a:lnTo>
                  <a:lnTo>
                    <a:pt x="188" y="82"/>
                  </a:lnTo>
                  <a:lnTo>
                    <a:pt x="176" y="67"/>
                  </a:lnTo>
                  <a:lnTo>
                    <a:pt x="161" y="54"/>
                  </a:lnTo>
                  <a:lnTo>
                    <a:pt x="144" y="44"/>
                  </a:lnTo>
                  <a:lnTo>
                    <a:pt x="134" y="41"/>
                  </a:lnTo>
                  <a:lnTo>
                    <a:pt x="124" y="40"/>
                  </a:lnTo>
                  <a:lnTo>
                    <a:pt x="114" y="38"/>
                  </a:lnTo>
                  <a:lnTo>
                    <a:pt x="104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15" name="Google Shape;16715;p114"/>
            <p:cNvSpPr/>
            <p:nvPr/>
          </p:nvSpPr>
          <p:spPr>
            <a:xfrm>
              <a:off x="4694265" y="910717"/>
              <a:ext cx="147638" cy="125412"/>
            </a:xfrm>
            <a:custGeom>
              <a:avLst/>
              <a:gdLst/>
              <a:ahLst/>
              <a:cxnLst/>
              <a:rect l="l" t="t" r="r" b="b"/>
              <a:pathLst>
                <a:path w="93" h="79" extrusionOk="0">
                  <a:moveTo>
                    <a:pt x="74" y="4"/>
                  </a:moveTo>
                  <a:lnTo>
                    <a:pt x="39" y="53"/>
                  </a:lnTo>
                  <a:lnTo>
                    <a:pt x="18" y="30"/>
                  </a:lnTo>
                  <a:lnTo>
                    <a:pt x="18" y="30"/>
                  </a:lnTo>
                  <a:lnTo>
                    <a:pt x="15" y="28"/>
                  </a:lnTo>
                  <a:lnTo>
                    <a:pt x="10" y="27"/>
                  </a:lnTo>
                  <a:lnTo>
                    <a:pt x="7" y="28"/>
                  </a:lnTo>
                  <a:lnTo>
                    <a:pt x="3" y="30"/>
                  </a:lnTo>
                  <a:lnTo>
                    <a:pt x="3" y="30"/>
                  </a:lnTo>
                  <a:lnTo>
                    <a:pt x="0" y="33"/>
                  </a:lnTo>
                  <a:lnTo>
                    <a:pt x="0" y="38"/>
                  </a:lnTo>
                  <a:lnTo>
                    <a:pt x="0" y="41"/>
                  </a:lnTo>
                  <a:lnTo>
                    <a:pt x="3" y="46"/>
                  </a:lnTo>
                  <a:lnTo>
                    <a:pt x="34" y="77"/>
                  </a:lnTo>
                  <a:lnTo>
                    <a:pt x="34" y="77"/>
                  </a:lnTo>
                  <a:lnTo>
                    <a:pt x="34" y="77"/>
                  </a:lnTo>
                  <a:lnTo>
                    <a:pt x="34" y="77"/>
                  </a:lnTo>
                  <a:lnTo>
                    <a:pt x="36" y="77"/>
                  </a:lnTo>
                  <a:lnTo>
                    <a:pt x="36" y="77"/>
                  </a:lnTo>
                  <a:lnTo>
                    <a:pt x="36" y="79"/>
                  </a:lnTo>
                  <a:lnTo>
                    <a:pt x="36" y="79"/>
                  </a:lnTo>
                  <a:lnTo>
                    <a:pt x="39" y="79"/>
                  </a:lnTo>
                  <a:lnTo>
                    <a:pt x="39" y="79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3" y="79"/>
                  </a:lnTo>
                  <a:lnTo>
                    <a:pt x="43" y="79"/>
                  </a:lnTo>
                  <a:lnTo>
                    <a:pt x="44" y="79"/>
                  </a:lnTo>
                  <a:lnTo>
                    <a:pt x="44" y="79"/>
                  </a:lnTo>
                  <a:lnTo>
                    <a:pt x="46" y="79"/>
                  </a:lnTo>
                  <a:lnTo>
                    <a:pt x="46" y="79"/>
                  </a:lnTo>
                  <a:lnTo>
                    <a:pt x="48" y="77"/>
                  </a:lnTo>
                  <a:lnTo>
                    <a:pt x="48" y="77"/>
                  </a:lnTo>
                  <a:lnTo>
                    <a:pt x="49" y="77"/>
                  </a:lnTo>
                  <a:lnTo>
                    <a:pt x="49" y="77"/>
                  </a:lnTo>
                  <a:lnTo>
                    <a:pt x="49" y="76"/>
                  </a:lnTo>
                  <a:lnTo>
                    <a:pt x="49" y="76"/>
                  </a:lnTo>
                  <a:lnTo>
                    <a:pt x="51" y="76"/>
                  </a:lnTo>
                  <a:lnTo>
                    <a:pt x="92" y="17"/>
                  </a:lnTo>
                  <a:lnTo>
                    <a:pt x="92" y="17"/>
                  </a:lnTo>
                  <a:lnTo>
                    <a:pt x="93" y="12"/>
                  </a:lnTo>
                  <a:lnTo>
                    <a:pt x="93" y="9"/>
                  </a:lnTo>
                  <a:lnTo>
                    <a:pt x="92" y="4"/>
                  </a:lnTo>
                  <a:lnTo>
                    <a:pt x="88" y="2"/>
                  </a:lnTo>
                  <a:lnTo>
                    <a:pt x="88" y="2"/>
                  </a:lnTo>
                  <a:lnTo>
                    <a:pt x="85" y="0"/>
                  </a:lnTo>
                  <a:lnTo>
                    <a:pt x="80" y="0"/>
                  </a:lnTo>
                  <a:lnTo>
                    <a:pt x="77" y="0"/>
                  </a:lnTo>
                  <a:lnTo>
                    <a:pt x="74" y="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16" name="Google Shape;16716;p114"/>
          <p:cNvSpPr/>
          <p:nvPr/>
        </p:nvSpPr>
        <p:spPr>
          <a:xfrm>
            <a:off x="5421272" y="1459850"/>
            <a:ext cx="560857" cy="592237"/>
          </a:xfrm>
          <a:custGeom>
            <a:avLst/>
            <a:gdLst/>
            <a:ahLst/>
            <a:cxnLst/>
            <a:rect l="l" t="t" r="r" b="b"/>
            <a:pathLst>
              <a:path w="1741" h="1847" extrusionOk="0">
                <a:moveTo>
                  <a:pt x="1741" y="289"/>
                </a:moveTo>
                <a:lnTo>
                  <a:pt x="1741" y="289"/>
                </a:lnTo>
                <a:lnTo>
                  <a:pt x="1717" y="292"/>
                </a:lnTo>
                <a:lnTo>
                  <a:pt x="1688" y="295"/>
                </a:lnTo>
                <a:lnTo>
                  <a:pt x="1650" y="297"/>
                </a:lnTo>
                <a:lnTo>
                  <a:pt x="1604" y="299"/>
                </a:lnTo>
                <a:lnTo>
                  <a:pt x="1550" y="299"/>
                </a:lnTo>
                <a:lnTo>
                  <a:pt x="1522" y="296"/>
                </a:lnTo>
                <a:lnTo>
                  <a:pt x="1491" y="294"/>
                </a:lnTo>
                <a:lnTo>
                  <a:pt x="1460" y="291"/>
                </a:lnTo>
                <a:lnTo>
                  <a:pt x="1427" y="287"/>
                </a:lnTo>
                <a:lnTo>
                  <a:pt x="1393" y="282"/>
                </a:lnTo>
                <a:lnTo>
                  <a:pt x="1359" y="276"/>
                </a:lnTo>
                <a:lnTo>
                  <a:pt x="1324" y="268"/>
                </a:lnTo>
                <a:lnTo>
                  <a:pt x="1288" y="259"/>
                </a:lnTo>
                <a:lnTo>
                  <a:pt x="1253" y="249"/>
                </a:lnTo>
                <a:lnTo>
                  <a:pt x="1216" y="236"/>
                </a:lnTo>
                <a:lnTo>
                  <a:pt x="1179" y="222"/>
                </a:lnTo>
                <a:lnTo>
                  <a:pt x="1143" y="207"/>
                </a:lnTo>
                <a:lnTo>
                  <a:pt x="1108" y="188"/>
                </a:lnTo>
                <a:lnTo>
                  <a:pt x="1072" y="169"/>
                </a:lnTo>
                <a:lnTo>
                  <a:pt x="1036" y="148"/>
                </a:lnTo>
                <a:lnTo>
                  <a:pt x="1002" y="123"/>
                </a:lnTo>
                <a:lnTo>
                  <a:pt x="968" y="97"/>
                </a:lnTo>
                <a:lnTo>
                  <a:pt x="952" y="83"/>
                </a:lnTo>
                <a:lnTo>
                  <a:pt x="935" y="68"/>
                </a:lnTo>
                <a:lnTo>
                  <a:pt x="919" y="53"/>
                </a:lnTo>
                <a:lnTo>
                  <a:pt x="903" y="36"/>
                </a:lnTo>
                <a:lnTo>
                  <a:pt x="888" y="20"/>
                </a:lnTo>
                <a:lnTo>
                  <a:pt x="872" y="3"/>
                </a:lnTo>
                <a:lnTo>
                  <a:pt x="872" y="0"/>
                </a:lnTo>
                <a:lnTo>
                  <a:pt x="872" y="0"/>
                </a:lnTo>
                <a:lnTo>
                  <a:pt x="871" y="1"/>
                </a:lnTo>
                <a:lnTo>
                  <a:pt x="871" y="1"/>
                </a:lnTo>
                <a:lnTo>
                  <a:pt x="869" y="0"/>
                </a:lnTo>
                <a:lnTo>
                  <a:pt x="869" y="3"/>
                </a:lnTo>
                <a:lnTo>
                  <a:pt x="869" y="3"/>
                </a:lnTo>
                <a:lnTo>
                  <a:pt x="854" y="20"/>
                </a:lnTo>
                <a:lnTo>
                  <a:pt x="839" y="36"/>
                </a:lnTo>
                <a:lnTo>
                  <a:pt x="823" y="53"/>
                </a:lnTo>
                <a:lnTo>
                  <a:pt x="807" y="68"/>
                </a:lnTo>
                <a:lnTo>
                  <a:pt x="791" y="83"/>
                </a:lnTo>
                <a:lnTo>
                  <a:pt x="774" y="97"/>
                </a:lnTo>
                <a:lnTo>
                  <a:pt x="740" y="123"/>
                </a:lnTo>
                <a:lnTo>
                  <a:pt x="705" y="148"/>
                </a:lnTo>
                <a:lnTo>
                  <a:pt x="670" y="169"/>
                </a:lnTo>
                <a:lnTo>
                  <a:pt x="635" y="188"/>
                </a:lnTo>
                <a:lnTo>
                  <a:pt x="599" y="207"/>
                </a:lnTo>
                <a:lnTo>
                  <a:pt x="562" y="222"/>
                </a:lnTo>
                <a:lnTo>
                  <a:pt x="525" y="236"/>
                </a:lnTo>
                <a:lnTo>
                  <a:pt x="490" y="249"/>
                </a:lnTo>
                <a:lnTo>
                  <a:pt x="454" y="259"/>
                </a:lnTo>
                <a:lnTo>
                  <a:pt x="418" y="268"/>
                </a:lnTo>
                <a:lnTo>
                  <a:pt x="383" y="276"/>
                </a:lnTo>
                <a:lnTo>
                  <a:pt x="349" y="282"/>
                </a:lnTo>
                <a:lnTo>
                  <a:pt x="315" y="287"/>
                </a:lnTo>
                <a:lnTo>
                  <a:pt x="282" y="291"/>
                </a:lnTo>
                <a:lnTo>
                  <a:pt x="250" y="294"/>
                </a:lnTo>
                <a:lnTo>
                  <a:pt x="221" y="296"/>
                </a:lnTo>
                <a:lnTo>
                  <a:pt x="191" y="299"/>
                </a:lnTo>
                <a:lnTo>
                  <a:pt x="138" y="299"/>
                </a:lnTo>
                <a:lnTo>
                  <a:pt x="91" y="297"/>
                </a:lnTo>
                <a:lnTo>
                  <a:pt x="53" y="295"/>
                </a:lnTo>
                <a:lnTo>
                  <a:pt x="25" y="292"/>
                </a:lnTo>
                <a:lnTo>
                  <a:pt x="0" y="289"/>
                </a:lnTo>
                <a:lnTo>
                  <a:pt x="0" y="289"/>
                </a:lnTo>
                <a:lnTo>
                  <a:pt x="0" y="305"/>
                </a:lnTo>
                <a:lnTo>
                  <a:pt x="0" y="346"/>
                </a:lnTo>
                <a:lnTo>
                  <a:pt x="2" y="413"/>
                </a:lnTo>
                <a:lnTo>
                  <a:pt x="4" y="454"/>
                </a:lnTo>
                <a:lnTo>
                  <a:pt x="8" y="498"/>
                </a:lnTo>
                <a:lnTo>
                  <a:pt x="13" y="548"/>
                </a:lnTo>
                <a:lnTo>
                  <a:pt x="19" y="602"/>
                </a:lnTo>
                <a:lnTo>
                  <a:pt x="26" y="659"/>
                </a:lnTo>
                <a:lnTo>
                  <a:pt x="35" y="719"/>
                </a:lnTo>
                <a:lnTo>
                  <a:pt x="46" y="781"/>
                </a:lnTo>
                <a:lnTo>
                  <a:pt x="58" y="845"/>
                </a:lnTo>
                <a:lnTo>
                  <a:pt x="75" y="911"/>
                </a:lnTo>
                <a:lnTo>
                  <a:pt x="92" y="978"/>
                </a:lnTo>
                <a:lnTo>
                  <a:pt x="102" y="1012"/>
                </a:lnTo>
                <a:lnTo>
                  <a:pt x="113" y="1045"/>
                </a:lnTo>
                <a:lnTo>
                  <a:pt x="125" y="1079"/>
                </a:lnTo>
                <a:lnTo>
                  <a:pt x="137" y="1114"/>
                </a:lnTo>
                <a:lnTo>
                  <a:pt x="149" y="1147"/>
                </a:lnTo>
                <a:lnTo>
                  <a:pt x="163" y="1181"/>
                </a:lnTo>
                <a:lnTo>
                  <a:pt x="178" y="1214"/>
                </a:lnTo>
                <a:lnTo>
                  <a:pt x="193" y="1248"/>
                </a:lnTo>
                <a:lnTo>
                  <a:pt x="209" y="1281"/>
                </a:lnTo>
                <a:lnTo>
                  <a:pt x="226" y="1314"/>
                </a:lnTo>
                <a:lnTo>
                  <a:pt x="244" y="1346"/>
                </a:lnTo>
                <a:lnTo>
                  <a:pt x="263" y="1379"/>
                </a:lnTo>
                <a:lnTo>
                  <a:pt x="283" y="1410"/>
                </a:lnTo>
                <a:lnTo>
                  <a:pt x="303" y="1441"/>
                </a:lnTo>
                <a:lnTo>
                  <a:pt x="326" y="1472"/>
                </a:lnTo>
                <a:lnTo>
                  <a:pt x="348" y="1501"/>
                </a:lnTo>
                <a:lnTo>
                  <a:pt x="372" y="1531"/>
                </a:lnTo>
                <a:lnTo>
                  <a:pt x="397" y="1559"/>
                </a:lnTo>
                <a:lnTo>
                  <a:pt x="422" y="1587"/>
                </a:lnTo>
                <a:lnTo>
                  <a:pt x="450" y="1613"/>
                </a:lnTo>
                <a:lnTo>
                  <a:pt x="478" y="1639"/>
                </a:lnTo>
                <a:lnTo>
                  <a:pt x="507" y="1663"/>
                </a:lnTo>
                <a:lnTo>
                  <a:pt x="538" y="1688"/>
                </a:lnTo>
                <a:lnTo>
                  <a:pt x="569" y="1710"/>
                </a:lnTo>
                <a:lnTo>
                  <a:pt x="603" y="1732"/>
                </a:lnTo>
                <a:lnTo>
                  <a:pt x="637" y="1752"/>
                </a:lnTo>
                <a:lnTo>
                  <a:pt x="672" y="1771"/>
                </a:lnTo>
                <a:lnTo>
                  <a:pt x="709" y="1789"/>
                </a:lnTo>
                <a:lnTo>
                  <a:pt x="747" y="1805"/>
                </a:lnTo>
                <a:lnTo>
                  <a:pt x="787" y="1820"/>
                </a:lnTo>
                <a:lnTo>
                  <a:pt x="827" y="1834"/>
                </a:lnTo>
                <a:lnTo>
                  <a:pt x="869" y="1846"/>
                </a:lnTo>
                <a:lnTo>
                  <a:pt x="869" y="1847"/>
                </a:lnTo>
                <a:lnTo>
                  <a:pt x="869" y="1847"/>
                </a:lnTo>
                <a:lnTo>
                  <a:pt x="871" y="1847"/>
                </a:lnTo>
                <a:lnTo>
                  <a:pt x="871" y="1847"/>
                </a:lnTo>
                <a:lnTo>
                  <a:pt x="872" y="1847"/>
                </a:lnTo>
                <a:lnTo>
                  <a:pt x="872" y="1846"/>
                </a:lnTo>
                <a:lnTo>
                  <a:pt x="872" y="1846"/>
                </a:lnTo>
                <a:lnTo>
                  <a:pt x="915" y="1834"/>
                </a:lnTo>
                <a:lnTo>
                  <a:pt x="956" y="1820"/>
                </a:lnTo>
                <a:lnTo>
                  <a:pt x="995" y="1805"/>
                </a:lnTo>
                <a:lnTo>
                  <a:pt x="1033" y="1789"/>
                </a:lnTo>
                <a:lnTo>
                  <a:pt x="1070" y="1771"/>
                </a:lnTo>
                <a:lnTo>
                  <a:pt x="1105" y="1752"/>
                </a:lnTo>
                <a:lnTo>
                  <a:pt x="1139" y="1732"/>
                </a:lnTo>
                <a:lnTo>
                  <a:pt x="1172" y="1710"/>
                </a:lnTo>
                <a:lnTo>
                  <a:pt x="1204" y="1688"/>
                </a:lnTo>
                <a:lnTo>
                  <a:pt x="1234" y="1663"/>
                </a:lnTo>
                <a:lnTo>
                  <a:pt x="1264" y="1639"/>
                </a:lnTo>
                <a:lnTo>
                  <a:pt x="1292" y="1613"/>
                </a:lnTo>
                <a:lnTo>
                  <a:pt x="1319" y="1587"/>
                </a:lnTo>
                <a:lnTo>
                  <a:pt x="1345" y="1559"/>
                </a:lnTo>
                <a:lnTo>
                  <a:pt x="1370" y="1531"/>
                </a:lnTo>
                <a:lnTo>
                  <a:pt x="1393" y="1501"/>
                </a:lnTo>
                <a:lnTo>
                  <a:pt x="1417" y="1472"/>
                </a:lnTo>
                <a:lnTo>
                  <a:pt x="1438" y="1441"/>
                </a:lnTo>
                <a:lnTo>
                  <a:pt x="1459" y="1410"/>
                </a:lnTo>
                <a:lnTo>
                  <a:pt x="1479" y="1379"/>
                </a:lnTo>
                <a:lnTo>
                  <a:pt x="1497" y="1346"/>
                </a:lnTo>
                <a:lnTo>
                  <a:pt x="1516" y="1314"/>
                </a:lnTo>
                <a:lnTo>
                  <a:pt x="1533" y="1281"/>
                </a:lnTo>
                <a:lnTo>
                  <a:pt x="1549" y="1248"/>
                </a:lnTo>
                <a:lnTo>
                  <a:pt x="1565" y="1214"/>
                </a:lnTo>
                <a:lnTo>
                  <a:pt x="1579" y="1181"/>
                </a:lnTo>
                <a:lnTo>
                  <a:pt x="1592" y="1147"/>
                </a:lnTo>
                <a:lnTo>
                  <a:pt x="1605" y="1114"/>
                </a:lnTo>
                <a:lnTo>
                  <a:pt x="1618" y="1079"/>
                </a:lnTo>
                <a:lnTo>
                  <a:pt x="1629" y="1045"/>
                </a:lnTo>
                <a:lnTo>
                  <a:pt x="1639" y="1012"/>
                </a:lnTo>
                <a:lnTo>
                  <a:pt x="1649" y="978"/>
                </a:lnTo>
                <a:lnTo>
                  <a:pt x="1668" y="911"/>
                </a:lnTo>
                <a:lnTo>
                  <a:pt x="1683" y="845"/>
                </a:lnTo>
                <a:lnTo>
                  <a:pt x="1696" y="781"/>
                </a:lnTo>
                <a:lnTo>
                  <a:pt x="1707" y="719"/>
                </a:lnTo>
                <a:lnTo>
                  <a:pt x="1717" y="659"/>
                </a:lnTo>
                <a:lnTo>
                  <a:pt x="1724" y="602"/>
                </a:lnTo>
                <a:lnTo>
                  <a:pt x="1730" y="548"/>
                </a:lnTo>
                <a:lnTo>
                  <a:pt x="1734" y="498"/>
                </a:lnTo>
                <a:lnTo>
                  <a:pt x="1737" y="454"/>
                </a:lnTo>
                <a:lnTo>
                  <a:pt x="1739" y="413"/>
                </a:lnTo>
                <a:lnTo>
                  <a:pt x="1741" y="346"/>
                </a:lnTo>
                <a:lnTo>
                  <a:pt x="1741" y="305"/>
                </a:lnTo>
                <a:lnTo>
                  <a:pt x="1741" y="289"/>
                </a:lnTo>
                <a:lnTo>
                  <a:pt x="1741" y="289"/>
                </a:lnTo>
                <a:close/>
                <a:moveTo>
                  <a:pt x="1128" y="1219"/>
                </a:moveTo>
                <a:lnTo>
                  <a:pt x="881" y="1098"/>
                </a:lnTo>
                <a:lnTo>
                  <a:pt x="643" y="1233"/>
                </a:lnTo>
                <a:lnTo>
                  <a:pt x="682" y="962"/>
                </a:lnTo>
                <a:lnTo>
                  <a:pt x="480" y="775"/>
                </a:lnTo>
                <a:lnTo>
                  <a:pt x="750" y="728"/>
                </a:lnTo>
                <a:lnTo>
                  <a:pt x="864" y="479"/>
                </a:lnTo>
                <a:lnTo>
                  <a:pt x="993" y="721"/>
                </a:lnTo>
                <a:lnTo>
                  <a:pt x="1265" y="752"/>
                </a:lnTo>
                <a:lnTo>
                  <a:pt x="1074" y="950"/>
                </a:lnTo>
                <a:lnTo>
                  <a:pt x="1128" y="121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50" tIns="45725" rIns="91450" bIns="45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7" name="Google Shape;16717;p114"/>
          <p:cNvSpPr/>
          <p:nvPr/>
        </p:nvSpPr>
        <p:spPr>
          <a:xfrm>
            <a:off x="713271" y="1449481"/>
            <a:ext cx="525263" cy="567024"/>
          </a:xfrm>
          <a:custGeom>
            <a:avLst/>
            <a:gdLst/>
            <a:ahLst/>
            <a:cxnLst/>
            <a:rect l="l" t="t" r="r" b="b"/>
            <a:pathLst>
              <a:path w="277" h="299" extrusionOk="0">
                <a:moveTo>
                  <a:pt x="66" y="96"/>
                </a:moveTo>
                <a:cubicBezTo>
                  <a:pt x="62" y="103"/>
                  <a:pt x="59" y="110"/>
                  <a:pt x="56" y="118"/>
                </a:cubicBezTo>
                <a:cubicBezTo>
                  <a:pt x="23" y="104"/>
                  <a:pt x="23" y="104"/>
                  <a:pt x="23" y="104"/>
                </a:cubicBezTo>
                <a:cubicBezTo>
                  <a:pt x="18" y="102"/>
                  <a:pt x="12" y="104"/>
                  <a:pt x="10" y="109"/>
                </a:cubicBezTo>
                <a:cubicBezTo>
                  <a:pt x="8" y="114"/>
                  <a:pt x="11" y="120"/>
                  <a:pt x="16" y="122"/>
                </a:cubicBezTo>
                <a:cubicBezTo>
                  <a:pt x="51" y="137"/>
                  <a:pt x="51" y="137"/>
                  <a:pt x="51" y="137"/>
                </a:cubicBezTo>
                <a:cubicBezTo>
                  <a:pt x="49" y="147"/>
                  <a:pt x="47" y="157"/>
                  <a:pt x="47" y="167"/>
                </a:cubicBezTo>
                <a:cubicBezTo>
                  <a:pt x="10" y="167"/>
                  <a:pt x="10" y="167"/>
                  <a:pt x="10" y="167"/>
                </a:cubicBezTo>
                <a:cubicBezTo>
                  <a:pt x="4" y="167"/>
                  <a:pt x="0" y="171"/>
                  <a:pt x="0" y="177"/>
                </a:cubicBezTo>
                <a:cubicBezTo>
                  <a:pt x="0" y="182"/>
                  <a:pt x="4" y="187"/>
                  <a:pt x="10" y="187"/>
                </a:cubicBezTo>
                <a:cubicBezTo>
                  <a:pt x="47" y="187"/>
                  <a:pt x="47" y="187"/>
                  <a:pt x="47" y="187"/>
                </a:cubicBezTo>
                <a:cubicBezTo>
                  <a:pt x="47" y="198"/>
                  <a:pt x="49" y="208"/>
                  <a:pt x="51" y="217"/>
                </a:cubicBezTo>
                <a:cubicBezTo>
                  <a:pt x="16" y="232"/>
                  <a:pt x="16" y="232"/>
                  <a:pt x="16" y="232"/>
                </a:cubicBezTo>
                <a:cubicBezTo>
                  <a:pt x="10" y="235"/>
                  <a:pt x="8" y="241"/>
                  <a:pt x="10" y="246"/>
                </a:cubicBezTo>
                <a:cubicBezTo>
                  <a:pt x="12" y="249"/>
                  <a:pt x="16" y="252"/>
                  <a:pt x="20" y="252"/>
                </a:cubicBezTo>
                <a:cubicBezTo>
                  <a:pt x="21" y="252"/>
                  <a:pt x="22" y="251"/>
                  <a:pt x="23" y="251"/>
                </a:cubicBezTo>
                <a:cubicBezTo>
                  <a:pt x="58" y="236"/>
                  <a:pt x="58" y="236"/>
                  <a:pt x="58" y="236"/>
                </a:cubicBezTo>
                <a:cubicBezTo>
                  <a:pt x="72" y="268"/>
                  <a:pt x="99" y="287"/>
                  <a:pt x="133" y="299"/>
                </a:cubicBezTo>
                <a:cubicBezTo>
                  <a:pt x="133" y="114"/>
                  <a:pt x="133" y="114"/>
                  <a:pt x="133" y="114"/>
                </a:cubicBezTo>
                <a:cubicBezTo>
                  <a:pt x="109" y="114"/>
                  <a:pt x="88" y="108"/>
                  <a:pt x="71" y="99"/>
                </a:cubicBezTo>
                <a:cubicBezTo>
                  <a:pt x="70" y="98"/>
                  <a:pt x="68" y="97"/>
                  <a:pt x="66" y="96"/>
                </a:cubicBezTo>
                <a:close/>
                <a:moveTo>
                  <a:pt x="205" y="86"/>
                </a:moveTo>
                <a:cubicBezTo>
                  <a:pt x="200" y="77"/>
                  <a:pt x="193" y="70"/>
                  <a:pt x="185" y="64"/>
                </a:cubicBezTo>
                <a:cubicBezTo>
                  <a:pt x="212" y="33"/>
                  <a:pt x="212" y="33"/>
                  <a:pt x="212" y="33"/>
                </a:cubicBezTo>
                <a:cubicBezTo>
                  <a:pt x="213" y="34"/>
                  <a:pt x="214" y="34"/>
                  <a:pt x="215" y="34"/>
                </a:cubicBezTo>
                <a:cubicBezTo>
                  <a:pt x="224" y="34"/>
                  <a:pt x="232" y="26"/>
                  <a:pt x="232" y="17"/>
                </a:cubicBezTo>
                <a:cubicBezTo>
                  <a:pt x="232" y="7"/>
                  <a:pt x="224" y="0"/>
                  <a:pt x="215" y="0"/>
                </a:cubicBezTo>
                <a:cubicBezTo>
                  <a:pt x="205" y="0"/>
                  <a:pt x="198" y="7"/>
                  <a:pt x="198" y="17"/>
                </a:cubicBezTo>
                <a:cubicBezTo>
                  <a:pt x="198" y="19"/>
                  <a:pt x="198" y="22"/>
                  <a:pt x="199" y="24"/>
                </a:cubicBezTo>
                <a:cubicBezTo>
                  <a:pt x="172" y="55"/>
                  <a:pt x="172" y="55"/>
                  <a:pt x="172" y="55"/>
                </a:cubicBezTo>
                <a:cubicBezTo>
                  <a:pt x="162" y="50"/>
                  <a:pt x="151" y="47"/>
                  <a:pt x="139" y="47"/>
                </a:cubicBezTo>
                <a:cubicBezTo>
                  <a:pt x="127" y="47"/>
                  <a:pt x="115" y="50"/>
                  <a:pt x="104" y="56"/>
                </a:cubicBezTo>
                <a:cubicBezTo>
                  <a:pt x="76" y="24"/>
                  <a:pt x="76" y="24"/>
                  <a:pt x="76" y="24"/>
                </a:cubicBezTo>
                <a:cubicBezTo>
                  <a:pt x="77" y="22"/>
                  <a:pt x="78" y="19"/>
                  <a:pt x="78" y="17"/>
                </a:cubicBezTo>
                <a:cubicBezTo>
                  <a:pt x="78" y="7"/>
                  <a:pt x="70" y="0"/>
                  <a:pt x="61" y="0"/>
                </a:cubicBezTo>
                <a:cubicBezTo>
                  <a:pt x="51" y="0"/>
                  <a:pt x="44" y="7"/>
                  <a:pt x="44" y="17"/>
                </a:cubicBezTo>
                <a:cubicBezTo>
                  <a:pt x="44" y="26"/>
                  <a:pt x="51" y="34"/>
                  <a:pt x="61" y="34"/>
                </a:cubicBezTo>
                <a:cubicBezTo>
                  <a:pt x="62" y="34"/>
                  <a:pt x="63" y="34"/>
                  <a:pt x="64" y="33"/>
                </a:cubicBezTo>
                <a:cubicBezTo>
                  <a:pt x="91" y="65"/>
                  <a:pt x="91" y="65"/>
                  <a:pt x="91" y="65"/>
                </a:cubicBezTo>
                <a:cubicBezTo>
                  <a:pt x="84" y="71"/>
                  <a:pt x="78" y="78"/>
                  <a:pt x="73" y="86"/>
                </a:cubicBezTo>
                <a:cubicBezTo>
                  <a:pt x="74" y="87"/>
                  <a:pt x="75" y="88"/>
                  <a:pt x="77" y="89"/>
                </a:cubicBezTo>
                <a:cubicBezTo>
                  <a:pt x="93" y="97"/>
                  <a:pt x="115" y="103"/>
                  <a:pt x="139" y="103"/>
                </a:cubicBezTo>
                <a:cubicBezTo>
                  <a:pt x="163" y="103"/>
                  <a:pt x="185" y="97"/>
                  <a:pt x="201" y="89"/>
                </a:cubicBezTo>
                <a:cubicBezTo>
                  <a:pt x="203" y="88"/>
                  <a:pt x="204" y="87"/>
                  <a:pt x="205" y="86"/>
                </a:cubicBezTo>
                <a:close/>
                <a:moveTo>
                  <a:pt x="266" y="187"/>
                </a:moveTo>
                <a:cubicBezTo>
                  <a:pt x="272" y="187"/>
                  <a:pt x="276" y="182"/>
                  <a:pt x="277" y="177"/>
                </a:cubicBezTo>
                <a:cubicBezTo>
                  <a:pt x="277" y="171"/>
                  <a:pt x="272" y="167"/>
                  <a:pt x="267" y="167"/>
                </a:cubicBezTo>
                <a:cubicBezTo>
                  <a:pt x="231" y="167"/>
                  <a:pt x="231" y="167"/>
                  <a:pt x="231" y="167"/>
                </a:cubicBezTo>
                <a:cubicBezTo>
                  <a:pt x="231" y="156"/>
                  <a:pt x="229" y="146"/>
                  <a:pt x="227" y="137"/>
                </a:cubicBezTo>
                <a:cubicBezTo>
                  <a:pt x="261" y="122"/>
                  <a:pt x="261" y="122"/>
                  <a:pt x="261" y="122"/>
                </a:cubicBezTo>
                <a:cubicBezTo>
                  <a:pt x="266" y="120"/>
                  <a:pt x="268" y="114"/>
                  <a:pt x="266" y="109"/>
                </a:cubicBezTo>
                <a:cubicBezTo>
                  <a:pt x="264" y="104"/>
                  <a:pt x="258" y="102"/>
                  <a:pt x="253" y="104"/>
                </a:cubicBezTo>
                <a:cubicBezTo>
                  <a:pt x="221" y="117"/>
                  <a:pt x="221" y="117"/>
                  <a:pt x="221" y="117"/>
                </a:cubicBezTo>
                <a:cubicBezTo>
                  <a:pt x="219" y="110"/>
                  <a:pt x="216" y="103"/>
                  <a:pt x="212" y="96"/>
                </a:cubicBezTo>
                <a:cubicBezTo>
                  <a:pt x="210" y="97"/>
                  <a:pt x="208" y="98"/>
                  <a:pt x="207" y="99"/>
                </a:cubicBezTo>
                <a:cubicBezTo>
                  <a:pt x="190" y="108"/>
                  <a:pt x="169" y="114"/>
                  <a:pt x="145" y="114"/>
                </a:cubicBezTo>
                <a:cubicBezTo>
                  <a:pt x="145" y="299"/>
                  <a:pt x="145" y="299"/>
                  <a:pt x="145" y="299"/>
                </a:cubicBezTo>
                <a:cubicBezTo>
                  <a:pt x="178" y="288"/>
                  <a:pt x="205" y="268"/>
                  <a:pt x="220" y="237"/>
                </a:cubicBezTo>
                <a:cubicBezTo>
                  <a:pt x="253" y="251"/>
                  <a:pt x="253" y="251"/>
                  <a:pt x="253" y="251"/>
                </a:cubicBezTo>
                <a:cubicBezTo>
                  <a:pt x="254" y="251"/>
                  <a:pt x="256" y="252"/>
                  <a:pt x="257" y="252"/>
                </a:cubicBezTo>
                <a:cubicBezTo>
                  <a:pt x="261" y="252"/>
                  <a:pt x="265" y="249"/>
                  <a:pt x="266" y="246"/>
                </a:cubicBezTo>
                <a:cubicBezTo>
                  <a:pt x="268" y="241"/>
                  <a:pt x="266" y="235"/>
                  <a:pt x="261" y="232"/>
                </a:cubicBezTo>
                <a:cubicBezTo>
                  <a:pt x="226" y="218"/>
                  <a:pt x="226" y="218"/>
                  <a:pt x="226" y="218"/>
                </a:cubicBezTo>
                <a:cubicBezTo>
                  <a:pt x="229" y="208"/>
                  <a:pt x="231" y="198"/>
                  <a:pt x="231" y="187"/>
                </a:cubicBezTo>
                <a:lnTo>
                  <a:pt x="266" y="18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50" tIns="45725" rIns="91450" bIns="45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8" name="Google Shape;16718;p114"/>
          <p:cNvSpPr/>
          <p:nvPr/>
        </p:nvSpPr>
        <p:spPr>
          <a:xfrm>
            <a:off x="1737896" y="4360315"/>
            <a:ext cx="490448" cy="480403"/>
          </a:xfrm>
          <a:custGeom>
            <a:avLst/>
            <a:gdLst/>
            <a:ahLst/>
            <a:cxnLst/>
            <a:rect l="l" t="t" r="r" b="b"/>
            <a:pathLst>
              <a:path w="992" h="972" extrusionOk="0">
                <a:moveTo>
                  <a:pt x="812" y="668"/>
                </a:moveTo>
                <a:cubicBezTo>
                  <a:pt x="836" y="628"/>
                  <a:pt x="853" y="584"/>
                  <a:pt x="862" y="537"/>
                </a:cubicBezTo>
                <a:cubicBezTo>
                  <a:pt x="992" y="487"/>
                  <a:pt x="992" y="487"/>
                  <a:pt x="992" y="487"/>
                </a:cubicBezTo>
                <a:cubicBezTo>
                  <a:pt x="865" y="436"/>
                  <a:pt x="865" y="436"/>
                  <a:pt x="865" y="436"/>
                </a:cubicBezTo>
                <a:cubicBezTo>
                  <a:pt x="860" y="379"/>
                  <a:pt x="841" y="325"/>
                  <a:pt x="813" y="278"/>
                </a:cubicBezTo>
                <a:cubicBezTo>
                  <a:pt x="880" y="166"/>
                  <a:pt x="880" y="166"/>
                  <a:pt x="880" y="166"/>
                </a:cubicBezTo>
                <a:cubicBezTo>
                  <a:pt x="755" y="205"/>
                  <a:pt x="755" y="205"/>
                  <a:pt x="755" y="205"/>
                </a:cubicBezTo>
                <a:cubicBezTo>
                  <a:pt x="714" y="165"/>
                  <a:pt x="664" y="134"/>
                  <a:pt x="607" y="116"/>
                </a:cubicBezTo>
                <a:cubicBezTo>
                  <a:pt x="598" y="0"/>
                  <a:pt x="598" y="0"/>
                  <a:pt x="598" y="0"/>
                </a:cubicBezTo>
                <a:cubicBezTo>
                  <a:pt x="513" y="98"/>
                  <a:pt x="513" y="98"/>
                  <a:pt x="513" y="98"/>
                </a:cubicBezTo>
                <a:cubicBezTo>
                  <a:pt x="513" y="98"/>
                  <a:pt x="513" y="98"/>
                  <a:pt x="513" y="98"/>
                </a:cubicBezTo>
                <a:cubicBezTo>
                  <a:pt x="506" y="98"/>
                  <a:pt x="499" y="98"/>
                  <a:pt x="493" y="98"/>
                </a:cubicBezTo>
                <a:cubicBezTo>
                  <a:pt x="438" y="98"/>
                  <a:pt x="386" y="110"/>
                  <a:pt x="339" y="131"/>
                </a:cubicBezTo>
                <a:cubicBezTo>
                  <a:pt x="235" y="32"/>
                  <a:pt x="235" y="32"/>
                  <a:pt x="235" y="32"/>
                </a:cubicBezTo>
                <a:cubicBezTo>
                  <a:pt x="263" y="177"/>
                  <a:pt x="263" y="177"/>
                  <a:pt x="263" y="177"/>
                </a:cubicBezTo>
                <a:cubicBezTo>
                  <a:pt x="219" y="212"/>
                  <a:pt x="182" y="256"/>
                  <a:pt x="157" y="307"/>
                </a:cubicBezTo>
                <a:cubicBezTo>
                  <a:pt x="157" y="307"/>
                  <a:pt x="157" y="307"/>
                  <a:pt x="157" y="307"/>
                </a:cubicBezTo>
                <a:cubicBezTo>
                  <a:pt x="0" y="307"/>
                  <a:pt x="0" y="307"/>
                  <a:pt x="0" y="307"/>
                </a:cubicBezTo>
                <a:cubicBezTo>
                  <a:pt x="126" y="402"/>
                  <a:pt x="126" y="402"/>
                  <a:pt x="126" y="402"/>
                </a:cubicBezTo>
                <a:cubicBezTo>
                  <a:pt x="121" y="425"/>
                  <a:pt x="119" y="448"/>
                  <a:pt x="119" y="472"/>
                </a:cubicBezTo>
                <a:cubicBezTo>
                  <a:pt x="119" y="502"/>
                  <a:pt x="123" y="532"/>
                  <a:pt x="129" y="560"/>
                </a:cubicBezTo>
                <a:cubicBezTo>
                  <a:pt x="2" y="653"/>
                  <a:pt x="2" y="653"/>
                  <a:pt x="2" y="653"/>
                </a:cubicBezTo>
                <a:cubicBezTo>
                  <a:pt x="168" y="657"/>
                  <a:pt x="168" y="657"/>
                  <a:pt x="168" y="657"/>
                </a:cubicBezTo>
                <a:cubicBezTo>
                  <a:pt x="192" y="699"/>
                  <a:pt x="224" y="736"/>
                  <a:pt x="261" y="766"/>
                </a:cubicBezTo>
                <a:cubicBezTo>
                  <a:pt x="202" y="943"/>
                  <a:pt x="202" y="943"/>
                  <a:pt x="202" y="943"/>
                </a:cubicBezTo>
                <a:cubicBezTo>
                  <a:pt x="371" y="826"/>
                  <a:pt x="371" y="826"/>
                  <a:pt x="371" y="826"/>
                </a:cubicBezTo>
                <a:cubicBezTo>
                  <a:pt x="371" y="826"/>
                  <a:pt x="371" y="826"/>
                  <a:pt x="371" y="826"/>
                </a:cubicBezTo>
                <a:cubicBezTo>
                  <a:pt x="410" y="839"/>
                  <a:pt x="451" y="846"/>
                  <a:pt x="494" y="846"/>
                </a:cubicBezTo>
                <a:cubicBezTo>
                  <a:pt x="496" y="846"/>
                  <a:pt x="499" y="846"/>
                  <a:pt x="501" y="846"/>
                </a:cubicBezTo>
                <a:cubicBezTo>
                  <a:pt x="574" y="972"/>
                  <a:pt x="574" y="972"/>
                  <a:pt x="574" y="972"/>
                </a:cubicBezTo>
                <a:cubicBezTo>
                  <a:pt x="615" y="826"/>
                  <a:pt x="615" y="826"/>
                  <a:pt x="615" y="826"/>
                </a:cubicBezTo>
                <a:cubicBezTo>
                  <a:pt x="656" y="811"/>
                  <a:pt x="695" y="790"/>
                  <a:pt x="728" y="763"/>
                </a:cubicBezTo>
                <a:cubicBezTo>
                  <a:pt x="881" y="807"/>
                  <a:pt x="881" y="807"/>
                  <a:pt x="881" y="807"/>
                </a:cubicBezTo>
                <a:cubicBezTo>
                  <a:pt x="812" y="668"/>
                  <a:pt x="812" y="668"/>
                  <a:pt x="812" y="668"/>
                </a:cubicBezTo>
                <a:close/>
                <a:moveTo>
                  <a:pt x="750" y="390"/>
                </a:moveTo>
                <a:cubicBezTo>
                  <a:pt x="766" y="390"/>
                  <a:pt x="779" y="403"/>
                  <a:pt x="779" y="419"/>
                </a:cubicBezTo>
                <a:cubicBezTo>
                  <a:pt x="779" y="435"/>
                  <a:pt x="766" y="448"/>
                  <a:pt x="750" y="448"/>
                </a:cubicBezTo>
                <a:cubicBezTo>
                  <a:pt x="734" y="448"/>
                  <a:pt x="721" y="435"/>
                  <a:pt x="721" y="419"/>
                </a:cubicBezTo>
                <a:cubicBezTo>
                  <a:pt x="721" y="403"/>
                  <a:pt x="734" y="390"/>
                  <a:pt x="750" y="390"/>
                </a:cubicBezTo>
                <a:close/>
                <a:moveTo>
                  <a:pt x="618" y="390"/>
                </a:moveTo>
                <a:cubicBezTo>
                  <a:pt x="634" y="390"/>
                  <a:pt x="647" y="403"/>
                  <a:pt x="647" y="419"/>
                </a:cubicBezTo>
                <a:cubicBezTo>
                  <a:pt x="647" y="435"/>
                  <a:pt x="634" y="448"/>
                  <a:pt x="618" y="448"/>
                </a:cubicBezTo>
                <a:cubicBezTo>
                  <a:pt x="602" y="448"/>
                  <a:pt x="589" y="435"/>
                  <a:pt x="589" y="419"/>
                </a:cubicBezTo>
                <a:cubicBezTo>
                  <a:pt x="589" y="403"/>
                  <a:pt x="602" y="390"/>
                  <a:pt x="618" y="390"/>
                </a:cubicBezTo>
                <a:close/>
                <a:moveTo>
                  <a:pt x="486" y="390"/>
                </a:moveTo>
                <a:cubicBezTo>
                  <a:pt x="502" y="390"/>
                  <a:pt x="515" y="403"/>
                  <a:pt x="515" y="419"/>
                </a:cubicBezTo>
                <a:cubicBezTo>
                  <a:pt x="515" y="435"/>
                  <a:pt x="502" y="448"/>
                  <a:pt x="486" y="448"/>
                </a:cubicBezTo>
                <a:cubicBezTo>
                  <a:pt x="470" y="448"/>
                  <a:pt x="457" y="435"/>
                  <a:pt x="457" y="419"/>
                </a:cubicBezTo>
                <a:cubicBezTo>
                  <a:pt x="457" y="403"/>
                  <a:pt x="470" y="390"/>
                  <a:pt x="486" y="390"/>
                </a:cubicBezTo>
                <a:close/>
                <a:moveTo>
                  <a:pt x="354" y="390"/>
                </a:moveTo>
                <a:cubicBezTo>
                  <a:pt x="370" y="390"/>
                  <a:pt x="383" y="403"/>
                  <a:pt x="383" y="419"/>
                </a:cubicBezTo>
                <a:cubicBezTo>
                  <a:pt x="383" y="435"/>
                  <a:pt x="370" y="448"/>
                  <a:pt x="354" y="448"/>
                </a:cubicBezTo>
                <a:cubicBezTo>
                  <a:pt x="338" y="448"/>
                  <a:pt x="325" y="435"/>
                  <a:pt x="325" y="419"/>
                </a:cubicBezTo>
                <a:cubicBezTo>
                  <a:pt x="325" y="403"/>
                  <a:pt x="338" y="390"/>
                  <a:pt x="354" y="390"/>
                </a:cubicBezTo>
                <a:close/>
                <a:moveTo>
                  <a:pt x="222" y="390"/>
                </a:moveTo>
                <a:cubicBezTo>
                  <a:pt x="238" y="390"/>
                  <a:pt x="251" y="403"/>
                  <a:pt x="251" y="419"/>
                </a:cubicBezTo>
                <a:cubicBezTo>
                  <a:pt x="251" y="435"/>
                  <a:pt x="238" y="448"/>
                  <a:pt x="222" y="448"/>
                </a:cubicBezTo>
                <a:cubicBezTo>
                  <a:pt x="206" y="448"/>
                  <a:pt x="193" y="435"/>
                  <a:pt x="193" y="419"/>
                </a:cubicBezTo>
                <a:cubicBezTo>
                  <a:pt x="193" y="403"/>
                  <a:pt x="206" y="390"/>
                  <a:pt x="222" y="390"/>
                </a:cubicBezTo>
                <a:close/>
                <a:moveTo>
                  <a:pt x="222" y="573"/>
                </a:moveTo>
                <a:cubicBezTo>
                  <a:pt x="206" y="573"/>
                  <a:pt x="193" y="560"/>
                  <a:pt x="193" y="544"/>
                </a:cubicBezTo>
                <a:cubicBezTo>
                  <a:pt x="193" y="528"/>
                  <a:pt x="206" y="515"/>
                  <a:pt x="222" y="515"/>
                </a:cubicBezTo>
                <a:cubicBezTo>
                  <a:pt x="238" y="515"/>
                  <a:pt x="251" y="528"/>
                  <a:pt x="251" y="544"/>
                </a:cubicBezTo>
                <a:cubicBezTo>
                  <a:pt x="251" y="560"/>
                  <a:pt x="238" y="573"/>
                  <a:pt x="222" y="573"/>
                </a:cubicBezTo>
                <a:close/>
                <a:moveTo>
                  <a:pt x="354" y="573"/>
                </a:moveTo>
                <a:cubicBezTo>
                  <a:pt x="338" y="573"/>
                  <a:pt x="325" y="560"/>
                  <a:pt x="325" y="544"/>
                </a:cubicBezTo>
                <a:cubicBezTo>
                  <a:pt x="325" y="528"/>
                  <a:pt x="338" y="515"/>
                  <a:pt x="354" y="515"/>
                </a:cubicBezTo>
                <a:cubicBezTo>
                  <a:pt x="370" y="515"/>
                  <a:pt x="383" y="528"/>
                  <a:pt x="383" y="544"/>
                </a:cubicBezTo>
                <a:cubicBezTo>
                  <a:pt x="383" y="560"/>
                  <a:pt x="370" y="573"/>
                  <a:pt x="354" y="573"/>
                </a:cubicBezTo>
                <a:close/>
                <a:moveTo>
                  <a:pt x="486" y="573"/>
                </a:moveTo>
                <a:cubicBezTo>
                  <a:pt x="470" y="573"/>
                  <a:pt x="457" y="560"/>
                  <a:pt x="457" y="544"/>
                </a:cubicBezTo>
                <a:cubicBezTo>
                  <a:pt x="457" y="528"/>
                  <a:pt x="470" y="515"/>
                  <a:pt x="486" y="515"/>
                </a:cubicBezTo>
                <a:cubicBezTo>
                  <a:pt x="502" y="515"/>
                  <a:pt x="515" y="528"/>
                  <a:pt x="515" y="544"/>
                </a:cubicBezTo>
                <a:cubicBezTo>
                  <a:pt x="515" y="560"/>
                  <a:pt x="502" y="573"/>
                  <a:pt x="486" y="573"/>
                </a:cubicBezTo>
                <a:close/>
                <a:moveTo>
                  <a:pt x="159" y="493"/>
                </a:moveTo>
                <a:cubicBezTo>
                  <a:pt x="154" y="493"/>
                  <a:pt x="150" y="490"/>
                  <a:pt x="150" y="485"/>
                </a:cubicBezTo>
                <a:cubicBezTo>
                  <a:pt x="150" y="480"/>
                  <a:pt x="154" y="476"/>
                  <a:pt x="159" y="476"/>
                </a:cubicBezTo>
                <a:cubicBezTo>
                  <a:pt x="814" y="476"/>
                  <a:pt x="814" y="476"/>
                  <a:pt x="814" y="476"/>
                </a:cubicBezTo>
                <a:cubicBezTo>
                  <a:pt x="818" y="476"/>
                  <a:pt x="822" y="480"/>
                  <a:pt x="822" y="485"/>
                </a:cubicBezTo>
                <a:cubicBezTo>
                  <a:pt x="822" y="490"/>
                  <a:pt x="818" y="493"/>
                  <a:pt x="814" y="493"/>
                </a:cubicBezTo>
                <a:lnTo>
                  <a:pt x="159" y="493"/>
                </a:lnTo>
                <a:close/>
                <a:moveTo>
                  <a:pt x="618" y="573"/>
                </a:moveTo>
                <a:cubicBezTo>
                  <a:pt x="602" y="573"/>
                  <a:pt x="589" y="560"/>
                  <a:pt x="589" y="544"/>
                </a:cubicBezTo>
                <a:cubicBezTo>
                  <a:pt x="589" y="528"/>
                  <a:pt x="602" y="515"/>
                  <a:pt x="618" y="515"/>
                </a:cubicBezTo>
                <a:cubicBezTo>
                  <a:pt x="634" y="515"/>
                  <a:pt x="647" y="528"/>
                  <a:pt x="647" y="544"/>
                </a:cubicBezTo>
                <a:cubicBezTo>
                  <a:pt x="647" y="560"/>
                  <a:pt x="634" y="573"/>
                  <a:pt x="618" y="573"/>
                </a:cubicBezTo>
                <a:close/>
                <a:moveTo>
                  <a:pt x="750" y="573"/>
                </a:moveTo>
                <a:cubicBezTo>
                  <a:pt x="734" y="573"/>
                  <a:pt x="721" y="560"/>
                  <a:pt x="721" y="544"/>
                </a:cubicBezTo>
                <a:cubicBezTo>
                  <a:pt x="721" y="528"/>
                  <a:pt x="734" y="515"/>
                  <a:pt x="750" y="515"/>
                </a:cubicBezTo>
                <a:cubicBezTo>
                  <a:pt x="766" y="515"/>
                  <a:pt x="779" y="528"/>
                  <a:pt x="779" y="544"/>
                </a:cubicBezTo>
                <a:cubicBezTo>
                  <a:pt x="779" y="560"/>
                  <a:pt x="766" y="573"/>
                  <a:pt x="750" y="573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50" tIns="45725" rIns="91450" bIns="45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19" name="Google Shape;16719;p114"/>
          <p:cNvSpPr/>
          <p:nvPr/>
        </p:nvSpPr>
        <p:spPr>
          <a:xfrm>
            <a:off x="3605778" y="2648517"/>
            <a:ext cx="524465" cy="476025"/>
          </a:xfrm>
          <a:custGeom>
            <a:avLst/>
            <a:gdLst/>
            <a:ahLst/>
            <a:cxnLst/>
            <a:rect l="l" t="t" r="r" b="b"/>
            <a:pathLst>
              <a:path w="399" h="362" extrusionOk="0">
                <a:moveTo>
                  <a:pt x="6" y="13"/>
                </a:moveTo>
                <a:cubicBezTo>
                  <a:pt x="6" y="11"/>
                  <a:pt x="7" y="9"/>
                  <a:pt x="9" y="8"/>
                </a:cubicBezTo>
                <a:cubicBezTo>
                  <a:pt x="20" y="3"/>
                  <a:pt x="20" y="3"/>
                  <a:pt x="20" y="3"/>
                </a:cubicBezTo>
                <a:cubicBezTo>
                  <a:pt x="22" y="2"/>
                  <a:pt x="25" y="1"/>
                  <a:pt x="28" y="1"/>
                </a:cubicBezTo>
                <a:cubicBezTo>
                  <a:pt x="33" y="1"/>
                  <a:pt x="33" y="1"/>
                  <a:pt x="33" y="1"/>
                </a:cubicBezTo>
                <a:cubicBezTo>
                  <a:pt x="35" y="1"/>
                  <a:pt x="37" y="3"/>
                  <a:pt x="37" y="5"/>
                </a:cubicBezTo>
                <a:cubicBezTo>
                  <a:pt x="37" y="65"/>
                  <a:pt x="37" y="65"/>
                  <a:pt x="37" y="65"/>
                </a:cubicBezTo>
                <a:cubicBezTo>
                  <a:pt x="37" y="67"/>
                  <a:pt x="35" y="69"/>
                  <a:pt x="33" y="69"/>
                </a:cubicBezTo>
                <a:cubicBezTo>
                  <a:pt x="25" y="69"/>
                  <a:pt x="25" y="69"/>
                  <a:pt x="25" y="69"/>
                </a:cubicBezTo>
                <a:cubicBezTo>
                  <a:pt x="23" y="69"/>
                  <a:pt x="21" y="67"/>
                  <a:pt x="21" y="65"/>
                </a:cubicBezTo>
                <a:cubicBezTo>
                  <a:pt x="21" y="19"/>
                  <a:pt x="21" y="19"/>
                  <a:pt x="21" y="19"/>
                </a:cubicBezTo>
                <a:cubicBezTo>
                  <a:pt x="21" y="17"/>
                  <a:pt x="21" y="15"/>
                  <a:pt x="21" y="15"/>
                </a:cubicBezTo>
                <a:cubicBezTo>
                  <a:pt x="21" y="15"/>
                  <a:pt x="19" y="16"/>
                  <a:pt x="18" y="17"/>
                </a:cubicBezTo>
                <a:cubicBezTo>
                  <a:pt x="12" y="20"/>
                  <a:pt x="12" y="20"/>
                  <a:pt x="12" y="20"/>
                </a:cubicBezTo>
                <a:cubicBezTo>
                  <a:pt x="10" y="21"/>
                  <a:pt x="8" y="20"/>
                  <a:pt x="7" y="18"/>
                </a:cubicBezTo>
                <a:lnTo>
                  <a:pt x="6" y="13"/>
                </a:lnTo>
                <a:close/>
                <a:moveTo>
                  <a:pt x="58" y="35"/>
                </a:moveTo>
                <a:cubicBezTo>
                  <a:pt x="58" y="16"/>
                  <a:pt x="66" y="0"/>
                  <a:pt x="84" y="0"/>
                </a:cubicBezTo>
                <a:cubicBezTo>
                  <a:pt x="102" y="0"/>
                  <a:pt x="109" y="16"/>
                  <a:pt x="109" y="35"/>
                </a:cubicBezTo>
                <a:cubicBezTo>
                  <a:pt x="109" y="56"/>
                  <a:pt x="101" y="70"/>
                  <a:pt x="83" y="70"/>
                </a:cubicBezTo>
                <a:cubicBezTo>
                  <a:pt x="66" y="70"/>
                  <a:pt x="58" y="55"/>
                  <a:pt x="58" y="35"/>
                </a:cubicBezTo>
                <a:close/>
                <a:moveTo>
                  <a:pt x="74" y="35"/>
                </a:moveTo>
                <a:cubicBezTo>
                  <a:pt x="74" y="51"/>
                  <a:pt x="78" y="58"/>
                  <a:pt x="84" y="58"/>
                </a:cubicBezTo>
                <a:cubicBezTo>
                  <a:pt x="90" y="58"/>
                  <a:pt x="93" y="51"/>
                  <a:pt x="93" y="35"/>
                </a:cubicBezTo>
                <a:cubicBezTo>
                  <a:pt x="93" y="20"/>
                  <a:pt x="90" y="12"/>
                  <a:pt x="84" y="12"/>
                </a:cubicBezTo>
                <a:cubicBezTo>
                  <a:pt x="78" y="12"/>
                  <a:pt x="74" y="20"/>
                  <a:pt x="74" y="35"/>
                </a:cubicBezTo>
                <a:close/>
                <a:moveTo>
                  <a:pt x="123" y="18"/>
                </a:moveTo>
                <a:cubicBezTo>
                  <a:pt x="124" y="20"/>
                  <a:pt x="126" y="21"/>
                  <a:pt x="128" y="20"/>
                </a:cubicBezTo>
                <a:cubicBezTo>
                  <a:pt x="134" y="17"/>
                  <a:pt x="134" y="17"/>
                  <a:pt x="134" y="17"/>
                </a:cubicBezTo>
                <a:cubicBezTo>
                  <a:pt x="135" y="16"/>
                  <a:pt x="137" y="15"/>
                  <a:pt x="137" y="15"/>
                </a:cubicBezTo>
                <a:cubicBezTo>
                  <a:pt x="137" y="15"/>
                  <a:pt x="137" y="17"/>
                  <a:pt x="137" y="19"/>
                </a:cubicBezTo>
                <a:cubicBezTo>
                  <a:pt x="137" y="55"/>
                  <a:pt x="137" y="55"/>
                  <a:pt x="137" y="55"/>
                </a:cubicBezTo>
                <a:cubicBezTo>
                  <a:pt x="142" y="50"/>
                  <a:pt x="147" y="46"/>
                  <a:pt x="153" y="43"/>
                </a:cubicBezTo>
                <a:cubicBezTo>
                  <a:pt x="153" y="5"/>
                  <a:pt x="153" y="5"/>
                  <a:pt x="153" y="5"/>
                </a:cubicBezTo>
                <a:cubicBezTo>
                  <a:pt x="153" y="3"/>
                  <a:pt x="151" y="1"/>
                  <a:pt x="149" y="1"/>
                </a:cubicBezTo>
                <a:cubicBezTo>
                  <a:pt x="144" y="1"/>
                  <a:pt x="144" y="1"/>
                  <a:pt x="144" y="1"/>
                </a:cubicBezTo>
                <a:cubicBezTo>
                  <a:pt x="141" y="1"/>
                  <a:pt x="138" y="2"/>
                  <a:pt x="136" y="3"/>
                </a:cubicBezTo>
                <a:cubicBezTo>
                  <a:pt x="125" y="8"/>
                  <a:pt x="125" y="8"/>
                  <a:pt x="125" y="8"/>
                </a:cubicBezTo>
                <a:cubicBezTo>
                  <a:pt x="123" y="9"/>
                  <a:pt x="122" y="11"/>
                  <a:pt x="122" y="13"/>
                </a:cubicBezTo>
                <a:lnTo>
                  <a:pt x="123" y="18"/>
                </a:lnTo>
                <a:close/>
                <a:moveTo>
                  <a:pt x="181" y="18"/>
                </a:moveTo>
                <a:cubicBezTo>
                  <a:pt x="182" y="20"/>
                  <a:pt x="184" y="21"/>
                  <a:pt x="186" y="20"/>
                </a:cubicBezTo>
                <a:cubicBezTo>
                  <a:pt x="192" y="17"/>
                  <a:pt x="192" y="17"/>
                  <a:pt x="192" y="17"/>
                </a:cubicBezTo>
                <a:cubicBezTo>
                  <a:pt x="194" y="16"/>
                  <a:pt x="195" y="15"/>
                  <a:pt x="195" y="15"/>
                </a:cubicBezTo>
                <a:cubicBezTo>
                  <a:pt x="195" y="15"/>
                  <a:pt x="195" y="17"/>
                  <a:pt x="195" y="19"/>
                </a:cubicBezTo>
                <a:cubicBezTo>
                  <a:pt x="195" y="24"/>
                  <a:pt x="195" y="24"/>
                  <a:pt x="195" y="24"/>
                </a:cubicBezTo>
                <a:cubicBezTo>
                  <a:pt x="200" y="23"/>
                  <a:pt x="206" y="22"/>
                  <a:pt x="211" y="21"/>
                </a:cubicBezTo>
                <a:cubicBezTo>
                  <a:pt x="211" y="5"/>
                  <a:pt x="211" y="5"/>
                  <a:pt x="211" y="5"/>
                </a:cubicBezTo>
                <a:cubicBezTo>
                  <a:pt x="211" y="3"/>
                  <a:pt x="209" y="1"/>
                  <a:pt x="207" y="1"/>
                </a:cubicBezTo>
                <a:cubicBezTo>
                  <a:pt x="202" y="1"/>
                  <a:pt x="202" y="1"/>
                  <a:pt x="202" y="1"/>
                </a:cubicBezTo>
                <a:cubicBezTo>
                  <a:pt x="199" y="1"/>
                  <a:pt x="196" y="2"/>
                  <a:pt x="194" y="3"/>
                </a:cubicBezTo>
                <a:cubicBezTo>
                  <a:pt x="183" y="8"/>
                  <a:pt x="183" y="8"/>
                  <a:pt x="183" y="8"/>
                </a:cubicBezTo>
                <a:cubicBezTo>
                  <a:pt x="181" y="9"/>
                  <a:pt x="180" y="11"/>
                  <a:pt x="180" y="13"/>
                </a:cubicBezTo>
                <a:lnTo>
                  <a:pt x="181" y="18"/>
                </a:lnTo>
                <a:close/>
                <a:moveTo>
                  <a:pt x="258" y="12"/>
                </a:moveTo>
                <a:cubicBezTo>
                  <a:pt x="263" y="12"/>
                  <a:pt x="266" y="17"/>
                  <a:pt x="267" y="25"/>
                </a:cubicBezTo>
                <a:cubicBezTo>
                  <a:pt x="272" y="27"/>
                  <a:pt x="278" y="29"/>
                  <a:pt x="283" y="31"/>
                </a:cubicBezTo>
                <a:cubicBezTo>
                  <a:pt x="282" y="14"/>
                  <a:pt x="275" y="0"/>
                  <a:pt x="258" y="0"/>
                </a:cubicBezTo>
                <a:cubicBezTo>
                  <a:pt x="245" y="0"/>
                  <a:pt x="237" y="8"/>
                  <a:pt x="234" y="20"/>
                </a:cubicBezTo>
                <a:cubicBezTo>
                  <a:pt x="239" y="20"/>
                  <a:pt x="244" y="21"/>
                  <a:pt x="249" y="21"/>
                </a:cubicBezTo>
                <a:cubicBezTo>
                  <a:pt x="251" y="15"/>
                  <a:pt x="254" y="12"/>
                  <a:pt x="258" y="12"/>
                </a:cubicBezTo>
                <a:close/>
                <a:moveTo>
                  <a:pt x="348" y="35"/>
                </a:moveTo>
                <a:cubicBezTo>
                  <a:pt x="348" y="16"/>
                  <a:pt x="356" y="0"/>
                  <a:pt x="374" y="0"/>
                </a:cubicBezTo>
                <a:cubicBezTo>
                  <a:pt x="392" y="0"/>
                  <a:pt x="399" y="16"/>
                  <a:pt x="399" y="35"/>
                </a:cubicBezTo>
                <a:cubicBezTo>
                  <a:pt x="399" y="56"/>
                  <a:pt x="391" y="70"/>
                  <a:pt x="373" y="70"/>
                </a:cubicBezTo>
                <a:cubicBezTo>
                  <a:pt x="356" y="70"/>
                  <a:pt x="348" y="55"/>
                  <a:pt x="348" y="35"/>
                </a:cubicBezTo>
                <a:close/>
                <a:moveTo>
                  <a:pt x="364" y="35"/>
                </a:moveTo>
                <a:cubicBezTo>
                  <a:pt x="364" y="51"/>
                  <a:pt x="368" y="58"/>
                  <a:pt x="374" y="58"/>
                </a:cubicBezTo>
                <a:cubicBezTo>
                  <a:pt x="380" y="58"/>
                  <a:pt x="383" y="51"/>
                  <a:pt x="383" y="35"/>
                </a:cubicBezTo>
                <a:cubicBezTo>
                  <a:pt x="383" y="20"/>
                  <a:pt x="380" y="12"/>
                  <a:pt x="374" y="12"/>
                </a:cubicBezTo>
                <a:cubicBezTo>
                  <a:pt x="368" y="12"/>
                  <a:pt x="364" y="20"/>
                  <a:pt x="364" y="35"/>
                </a:cubicBezTo>
                <a:close/>
                <a:moveTo>
                  <a:pt x="7" y="143"/>
                </a:moveTo>
                <a:cubicBezTo>
                  <a:pt x="8" y="145"/>
                  <a:pt x="10" y="146"/>
                  <a:pt x="12" y="145"/>
                </a:cubicBezTo>
                <a:cubicBezTo>
                  <a:pt x="18" y="142"/>
                  <a:pt x="18" y="142"/>
                  <a:pt x="18" y="142"/>
                </a:cubicBezTo>
                <a:cubicBezTo>
                  <a:pt x="19" y="142"/>
                  <a:pt x="21" y="141"/>
                  <a:pt x="21" y="141"/>
                </a:cubicBezTo>
                <a:cubicBezTo>
                  <a:pt x="21" y="141"/>
                  <a:pt x="21" y="143"/>
                  <a:pt x="21" y="145"/>
                </a:cubicBezTo>
                <a:cubicBezTo>
                  <a:pt x="21" y="191"/>
                  <a:pt x="21" y="191"/>
                  <a:pt x="21" y="191"/>
                </a:cubicBezTo>
                <a:cubicBezTo>
                  <a:pt x="21" y="193"/>
                  <a:pt x="23" y="195"/>
                  <a:pt x="25" y="195"/>
                </a:cubicBezTo>
                <a:cubicBezTo>
                  <a:pt x="33" y="195"/>
                  <a:pt x="33" y="195"/>
                  <a:pt x="33" y="195"/>
                </a:cubicBezTo>
                <a:cubicBezTo>
                  <a:pt x="35" y="195"/>
                  <a:pt x="37" y="193"/>
                  <a:pt x="37" y="191"/>
                </a:cubicBezTo>
                <a:cubicBezTo>
                  <a:pt x="37" y="131"/>
                  <a:pt x="37" y="131"/>
                  <a:pt x="37" y="131"/>
                </a:cubicBezTo>
                <a:cubicBezTo>
                  <a:pt x="37" y="128"/>
                  <a:pt x="35" y="127"/>
                  <a:pt x="33" y="127"/>
                </a:cubicBezTo>
                <a:cubicBezTo>
                  <a:pt x="28" y="127"/>
                  <a:pt x="28" y="127"/>
                  <a:pt x="28" y="127"/>
                </a:cubicBezTo>
                <a:cubicBezTo>
                  <a:pt x="25" y="127"/>
                  <a:pt x="22" y="127"/>
                  <a:pt x="20" y="128"/>
                </a:cubicBezTo>
                <a:cubicBezTo>
                  <a:pt x="9" y="133"/>
                  <a:pt x="9" y="133"/>
                  <a:pt x="9" y="133"/>
                </a:cubicBezTo>
                <a:cubicBezTo>
                  <a:pt x="7" y="134"/>
                  <a:pt x="6" y="137"/>
                  <a:pt x="6" y="139"/>
                </a:cubicBezTo>
                <a:lnTo>
                  <a:pt x="7" y="143"/>
                </a:lnTo>
                <a:close/>
                <a:moveTo>
                  <a:pt x="83" y="196"/>
                </a:moveTo>
                <a:cubicBezTo>
                  <a:pt x="88" y="196"/>
                  <a:pt x="92" y="195"/>
                  <a:pt x="95" y="193"/>
                </a:cubicBezTo>
                <a:cubicBezTo>
                  <a:pt x="94" y="187"/>
                  <a:pt x="92" y="181"/>
                  <a:pt x="92" y="175"/>
                </a:cubicBezTo>
                <a:cubicBezTo>
                  <a:pt x="90" y="181"/>
                  <a:pt x="88" y="184"/>
                  <a:pt x="84" y="184"/>
                </a:cubicBezTo>
                <a:cubicBezTo>
                  <a:pt x="78" y="184"/>
                  <a:pt x="74" y="176"/>
                  <a:pt x="74" y="161"/>
                </a:cubicBezTo>
                <a:cubicBezTo>
                  <a:pt x="74" y="145"/>
                  <a:pt x="78" y="138"/>
                  <a:pt x="84" y="138"/>
                </a:cubicBezTo>
                <a:cubicBezTo>
                  <a:pt x="87" y="138"/>
                  <a:pt x="90" y="140"/>
                  <a:pt x="91" y="144"/>
                </a:cubicBezTo>
                <a:cubicBezTo>
                  <a:pt x="91" y="144"/>
                  <a:pt x="91" y="144"/>
                  <a:pt x="91" y="143"/>
                </a:cubicBezTo>
                <a:cubicBezTo>
                  <a:pt x="92" y="138"/>
                  <a:pt x="93" y="133"/>
                  <a:pt x="94" y="128"/>
                </a:cubicBezTo>
                <a:cubicBezTo>
                  <a:pt x="91" y="126"/>
                  <a:pt x="88" y="125"/>
                  <a:pt x="84" y="125"/>
                </a:cubicBezTo>
                <a:cubicBezTo>
                  <a:pt x="66" y="125"/>
                  <a:pt x="58" y="141"/>
                  <a:pt x="58" y="161"/>
                </a:cubicBezTo>
                <a:cubicBezTo>
                  <a:pt x="58" y="180"/>
                  <a:pt x="66" y="196"/>
                  <a:pt x="83" y="196"/>
                </a:cubicBezTo>
                <a:close/>
                <a:moveTo>
                  <a:pt x="165" y="178"/>
                </a:moveTo>
                <a:cubicBezTo>
                  <a:pt x="166" y="173"/>
                  <a:pt x="167" y="167"/>
                  <a:pt x="167" y="160"/>
                </a:cubicBezTo>
                <a:cubicBezTo>
                  <a:pt x="167" y="153"/>
                  <a:pt x="166" y="147"/>
                  <a:pt x="164" y="141"/>
                </a:cubicBezTo>
                <a:cubicBezTo>
                  <a:pt x="161" y="153"/>
                  <a:pt x="161" y="166"/>
                  <a:pt x="165" y="178"/>
                </a:cubicBezTo>
                <a:close/>
                <a:moveTo>
                  <a:pt x="207" y="127"/>
                </a:moveTo>
                <a:cubicBezTo>
                  <a:pt x="202" y="127"/>
                  <a:pt x="202" y="127"/>
                  <a:pt x="202" y="127"/>
                </a:cubicBezTo>
                <a:cubicBezTo>
                  <a:pt x="199" y="127"/>
                  <a:pt x="196" y="127"/>
                  <a:pt x="194" y="128"/>
                </a:cubicBezTo>
                <a:cubicBezTo>
                  <a:pt x="183" y="133"/>
                  <a:pt x="183" y="133"/>
                  <a:pt x="183" y="133"/>
                </a:cubicBezTo>
                <a:cubicBezTo>
                  <a:pt x="181" y="134"/>
                  <a:pt x="180" y="137"/>
                  <a:pt x="180" y="139"/>
                </a:cubicBezTo>
                <a:cubicBezTo>
                  <a:pt x="181" y="143"/>
                  <a:pt x="181" y="143"/>
                  <a:pt x="181" y="143"/>
                </a:cubicBezTo>
                <a:cubicBezTo>
                  <a:pt x="182" y="145"/>
                  <a:pt x="184" y="146"/>
                  <a:pt x="186" y="145"/>
                </a:cubicBezTo>
                <a:cubicBezTo>
                  <a:pt x="192" y="142"/>
                  <a:pt x="192" y="142"/>
                  <a:pt x="192" y="142"/>
                </a:cubicBezTo>
                <a:cubicBezTo>
                  <a:pt x="194" y="142"/>
                  <a:pt x="195" y="141"/>
                  <a:pt x="195" y="141"/>
                </a:cubicBezTo>
                <a:cubicBezTo>
                  <a:pt x="195" y="141"/>
                  <a:pt x="195" y="143"/>
                  <a:pt x="195" y="145"/>
                </a:cubicBezTo>
                <a:cubicBezTo>
                  <a:pt x="195" y="191"/>
                  <a:pt x="195" y="191"/>
                  <a:pt x="195" y="191"/>
                </a:cubicBezTo>
                <a:cubicBezTo>
                  <a:pt x="195" y="193"/>
                  <a:pt x="197" y="195"/>
                  <a:pt x="199" y="195"/>
                </a:cubicBezTo>
                <a:cubicBezTo>
                  <a:pt x="207" y="195"/>
                  <a:pt x="207" y="195"/>
                  <a:pt x="207" y="195"/>
                </a:cubicBezTo>
                <a:cubicBezTo>
                  <a:pt x="209" y="195"/>
                  <a:pt x="211" y="193"/>
                  <a:pt x="211" y="191"/>
                </a:cubicBezTo>
                <a:cubicBezTo>
                  <a:pt x="211" y="131"/>
                  <a:pt x="211" y="131"/>
                  <a:pt x="211" y="131"/>
                </a:cubicBezTo>
                <a:cubicBezTo>
                  <a:pt x="211" y="128"/>
                  <a:pt x="209" y="127"/>
                  <a:pt x="207" y="127"/>
                </a:cubicBezTo>
                <a:close/>
                <a:moveTo>
                  <a:pt x="283" y="160"/>
                </a:moveTo>
                <a:cubicBezTo>
                  <a:pt x="283" y="181"/>
                  <a:pt x="275" y="196"/>
                  <a:pt x="257" y="196"/>
                </a:cubicBezTo>
                <a:cubicBezTo>
                  <a:pt x="240" y="196"/>
                  <a:pt x="232" y="180"/>
                  <a:pt x="232" y="161"/>
                </a:cubicBezTo>
                <a:cubicBezTo>
                  <a:pt x="232" y="141"/>
                  <a:pt x="240" y="125"/>
                  <a:pt x="258" y="125"/>
                </a:cubicBezTo>
                <a:cubicBezTo>
                  <a:pt x="276" y="125"/>
                  <a:pt x="283" y="142"/>
                  <a:pt x="283" y="160"/>
                </a:cubicBezTo>
                <a:close/>
                <a:moveTo>
                  <a:pt x="267" y="160"/>
                </a:moveTo>
                <a:cubicBezTo>
                  <a:pt x="267" y="145"/>
                  <a:pt x="264" y="138"/>
                  <a:pt x="258" y="138"/>
                </a:cubicBezTo>
                <a:cubicBezTo>
                  <a:pt x="252" y="138"/>
                  <a:pt x="248" y="145"/>
                  <a:pt x="248" y="161"/>
                </a:cubicBezTo>
                <a:cubicBezTo>
                  <a:pt x="248" y="176"/>
                  <a:pt x="252" y="184"/>
                  <a:pt x="258" y="184"/>
                </a:cubicBezTo>
                <a:cubicBezTo>
                  <a:pt x="264" y="184"/>
                  <a:pt x="267" y="176"/>
                  <a:pt x="267" y="160"/>
                </a:cubicBezTo>
                <a:close/>
                <a:moveTo>
                  <a:pt x="374" y="125"/>
                </a:moveTo>
                <a:cubicBezTo>
                  <a:pt x="370" y="125"/>
                  <a:pt x="367" y="126"/>
                  <a:pt x="364" y="128"/>
                </a:cubicBezTo>
                <a:cubicBezTo>
                  <a:pt x="365" y="133"/>
                  <a:pt x="366" y="139"/>
                  <a:pt x="366" y="144"/>
                </a:cubicBezTo>
                <a:cubicBezTo>
                  <a:pt x="368" y="140"/>
                  <a:pt x="371" y="138"/>
                  <a:pt x="374" y="138"/>
                </a:cubicBezTo>
                <a:cubicBezTo>
                  <a:pt x="380" y="138"/>
                  <a:pt x="383" y="145"/>
                  <a:pt x="383" y="160"/>
                </a:cubicBezTo>
                <a:cubicBezTo>
                  <a:pt x="383" y="176"/>
                  <a:pt x="380" y="184"/>
                  <a:pt x="374" y="184"/>
                </a:cubicBezTo>
                <a:cubicBezTo>
                  <a:pt x="370" y="184"/>
                  <a:pt x="368" y="181"/>
                  <a:pt x="366" y="176"/>
                </a:cubicBezTo>
                <a:cubicBezTo>
                  <a:pt x="365" y="182"/>
                  <a:pt x="364" y="188"/>
                  <a:pt x="363" y="193"/>
                </a:cubicBezTo>
                <a:cubicBezTo>
                  <a:pt x="366" y="195"/>
                  <a:pt x="369" y="196"/>
                  <a:pt x="373" y="196"/>
                </a:cubicBezTo>
                <a:cubicBezTo>
                  <a:pt x="391" y="196"/>
                  <a:pt x="399" y="181"/>
                  <a:pt x="399" y="160"/>
                </a:cubicBezTo>
                <a:cubicBezTo>
                  <a:pt x="399" y="142"/>
                  <a:pt x="392" y="125"/>
                  <a:pt x="374" y="125"/>
                </a:cubicBezTo>
                <a:close/>
                <a:moveTo>
                  <a:pt x="35" y="286"/>
                </a:moveTo>
                <a:cubicBezTo>
                  <a:pt x="35" y="288"/>
                  <a:pt x="35" y="289"/>
                  <a:pt x="35" y="291"/>
                </a:cubicBezTo>
                <a:cubicBezTo>
                  <a:pt x="50" y="275"/>
                  <a:pt x="50" y="275"/>
                  <a:pt x="50" y="275"/>
                </a:cubicBezTo>
                <a:cubicBezTo>
                  <a:pt x="48" y="261"/>
                  <a:pt x="41" y="251"/>
                  <a:pt x="26" y="251"/>
                </a:cubicBezTo>
                <a:cubicBezTo>
                  <a:pt x="8" y="251"/>
                  <a:pt x="0" y="266"/>
                  <a:pt x="0" y="286"/>
                </a:cubicBezTo>
                <a:cubicBezTo>
                  <a:pt x="0" y="300"/>
                  <a:pt x="4" y="312"/>
                  <a:pt x="13" y="318"/>
                </a:cubicBezTo>
                <a:cubicBezTo>
                  <a:pt x="14" y="313"/>
                  <a:pt x="17" y="309"/>
                  <a:pt x="20" y="306"/>
                </a:cubicBezTo>
                <a:cubicBezTo>
                  <a:pt x="17" y="302"/>
                  <a:pt x="16" y="296"/>
                  <a:pt x="16" y="286"/>
                </a:cubicBezTo>
                <a:cubicBezTo>
                  <a:pt x="16" y="270"/>
                  <a:pt x="20" y="263"/>
                  <a:pt x="26" y="263"/>
                </a:cubicBezTo>
                <a:cubicBezTo>
                  <a:pt x="32" y="263"/>
                  <a:pt x="35" y="271"/>
                  <a:pt x="35" y="286"/>
                </a:cubicBezTo>
                <a:close/>
                <a:moveTo>
                  <a:pt x="137" y="316"/>
                </a:moveTo>
                <a:cubicBezTo>
                  <a:pt x="137" y="318"/>
                  <a:pt x="139" y="320"/>
                  <a:pt x="141" y="320"/>
                </a:cubicBezTo>
                <a:cubicBezTo>
                  <a:pt x="149" y="320"/>
                  <a:pt x="149" y="320"/>
                  <a:pt x="149" y="320"/>
                </a:cubicBezTo>
                <a:cubicBezTo>
                  <a:pt x="151" y="320"/>
                  <a:pt x="153" y="318"/>
                  <a:pt x="153" y="316"/>
                </a:cubicBezTo>
                <a:cubicBezTo>
                  <a:pt x="153" y="296"/>
                  <a:pt x="153" y="296"/>
                  <a:pt x="153" y="296"/>
                </a:cubicBezTo>
                <a:cubicBezTo>
                  <a:pt x="137" y="311"/>
                  <a:pt x="137" y="311"/>
                  <a:pt x="137" y="311"/>
                </a:cubicBezTo>
                <a:lnTo>
                  <a:pt x="137" y="316"/>
                </a:lnTo>
                <a:close/>
                <a:moveTo>
                  <a:pt x="200" y="309"/>
                </a:moveTo>
                <a:cubicBezTo>
                  <a:pt x="194" y="309"/>
                  <a:pt x="191" y="303"/>
                  <a:pt x="190" y="291"/>
                </a:cubicBezTo>
                <a:cubicBezTo>
                  <a:pt x="185" y="289"/>
                  <a:pt x="179" y="287"/>
                  <a:pt x="174" y="285"/>
                </a:cubicBezTo>
                <a:cubicBezTo>
                  <a:pt x="174" y="285"/>
                  <a:pt x="174" y="286"/>
                  <a:pt x="174" y="286"/>
                </a:cubicBezTo>
                <a:cubicBezTo>
                  <a:pt x="174" y="305"/>
                  <a:pt x="182" y="321"/>
                  <a:pt x="199" y="321"/>
                </a:cubicBezTo>
                <a:cubicBezTo>
                  <a:pt x="214" y="321"/>
                  <a:pt x="222" y="311"/>
                  <a:pt x="224" y="296"/>
                </a:cubicBezTo>
                <a:cubicBezTo>
                  <a:pt x="219" y="296"/>
                  <a:pt x="214" y="296"/>
                  <a:pt x="209" y="295"/>
                </a:cubicBezTo>
                <a:cubicBezTo>
                  <a:pt x="208" y="304"/>
                  <a:pt x="205" y="309"/>
                  <a:pt x="200" y="309"/>
                </a:cubicBezTo>
                <a:close/>
                <a:moveTo>
                  <a:pt x="253" y="316"/>
                </a:moveTo>
                <a:cubicBezTo>
                  <a:pt x="253" y="318"/>
                  <a:pt x="255" y="320"/>
                  <a:pt x="257" y="320"/>
                </a:cubicBezTo>
                <a:cubicBezTo>
                  <a:pt x="265" y="320"/>
                  <a:pt x="265" y="320"/>
                  <a:pt x="265" y="320"/>
                </a:cubicBezTo>
                <a:cubicBezTo>
                  <a:pt x="267" y="320"/>
                  <a:pt x="269" y="318"/>
                  <a:pt x="269" y="316"/>
                </a:cubicBezTo>
                <a:cubicBezTo>
                  <a:pt x="269" y="291"/>
                  <a:pt x="269" y="291"/>
                  <a:pt x="269" y="291"/>
                </a:cubicBezTo>
                <a:cubicBezTo>
                  <a:pt x="264" y="292"/>
                  <a:pt x="259" y="293"/>
                  <a:pt x="253" y="294"/>
                </a:cubicBezTo>
                <a:lnTo>
                  <a:pt x="253" y="316"/>
                </a:lnTo>
                <a:close/>
                <a:moveTo>
                  <a:pt x="327" y="256"/>
                </a:moveTo>
                <a:cubicBezTo>
                  <a:pt x="322" y="261"/>
                  <a:pt x="317" y="265"/>
                  <a:pt x="311" y="269"/>
                </a:cubicBezTo>
                <a:cubicBezTo>
                  <a:pt x="311" y="269"/>
                  <a:pt x="311" y="270"/>
                  <a:pt x="311" y="270"/>
                </a:cubicBezTo>
                <a:cubicBezTo>
                  <a:pt x="311" y="316"/>
                  <a:pt x="311" y="316"/>
                  <a:pt x="311" y="316"/>
                </a:cubicBezTo>
                <a:cubicBezTo>
                  <a:pt x="311" y="318"/>
                  <a:pt x="313" y="320"/>
                  <a:pt x="315" y="320"/>
                </a:cubicBezTo>
                <a:cubicBezTo>
                  <a:pt x="323" y="320"/>
                  <a:pt x="323" y="320"/>
                  <a:pt x="323" y="320"/>
                </a:cubicBezTo>
                <a:cubicBezTo>
                  <a:pt x="325" y="320"/>
                  <a:pt x="327" y="318"/>
                  <a:pt x="327" y="316"/>
                </a:cubicBezTo>
                <a:cubicBezTo>
                  <a:pt x="327" y="256"/>
                  <a:pt x="327" y="256"/>
                  <a:pt x="327" y="256"/>
                </a:cubicBezTo>
                <a:cubicBezTo>
                  <a:pt x="327" y="256"/>
                  <a:pt x="327" y="256"/>
                  <a:pt x="327" y="256"/>
                </a:cubicBezTo>
                <a:cubicBezTo>
                  <a:pt x="327" y="256"/>
                  <a:pt x="327" y="256"/>
                  <a:pt x="327" y="256"/>
                </a:cubicBezTo>
                <a:close/>
                <a:moveTo>
                  <a:pt x="399" y="286"/>
                </a:moveTo>
                <a:cubicBezTo>
                  <a:pt x="399" y="307"/>
                  <a:pt x="391" y="321"/>
                  <a:pt x="373" y="321"/>
                </a:cubicBezTo>
                <a:cubicBezTo>
                  <a:pt x="356" y="321"/>
                  <a:pt x="348" y="305"/>
                  <a:pt x="348" y="286"/>
                </a:cubicBezTo>
                <a:cubicBezTo>
                  <a:pt x="348" y="266"/>
                  <a:pt x="356" y="251"/>
                  <a:pt x="374" y="251"/>
                </a:cubicBezTo>
                <a:cubicBezTo>
                  <a:pt x="392" y="251"/>
                  <a:pt x="399" y="267"/>
                  <a:pt x="399" y="286"/>
                </a:cubicBezTo>
                <a:close/>
                <a:moveTo>
                  <a:pt x="383" y="286"/>
                </a:moveTo>
                <a:cubicBezTo>
                  <a:pt x="383" y="271"/>
                  <a:pt x="380" y="263"/>
                  <a:pt x="374" y="263"/>
                </a:cubicBezTo>
                <a:cubicBezTo>
                  <a:pt x="368" y="263"/>
                  <a:pt x="364" y="270"/>
                  <a:pt x="364" y="286"/>
                </a:cubicBezTo>
                <a:cubicBezTo>
                  <a:pt x="364" y="302"/>
                  <a:pt x="368" y="309"/>
                  <a:pt x="374" y="309"/>
                </a:cubicBezTo>
                <a:cubicBezTo>
                  <a:pt x="380" y="309"/>
                  <a:pt x="383" y="301"/>
                  <a:pt x="383" y="286"/>
                </a:cubicBezTo>
                <a:close/>
                <a:moveTo>
                  <a:pt x="315" y="245"/>
                </a:moveTo>
                <a:cubicBezTo>
                  <a:pt x="291" y="268"/>
                  <a:pt x="260" y="280"/>
                  <a:pt x="229" y="280"/>
                </a:cubicBezTo>
                <a:cubicBezTo>
                  <a:pt x="206" y="280"/>
                  <a:pt x="184" y="274"/>
                  <a:pt x="164" y="262"/>
                </a:cubicBezTo>
                <a:cubicBezTo>
                  <a:pt x="71" y="354"/>
                  <a:pt x="71" y="354"/>
                  <a:pt x="71" y="354"/>
                </a:cubicBezTo>
                <a:cubicBezTo>
                  <a:pt x="64" y="362"/>
                  <a:pt x="51" y="362"/>
                  <a:pt x="43" y="354"/>
                </a:cubicBezTo>
                <a:cubicBezTo>
                  <a:pt x="33" y="344"/>
                  <a:pt x="33" y="344"/>
                  <a:pt x="33" y="344"/>
                </a:cubicBezTo>
                <a:cubicBezTo>
                  <a:pt x="25" y="336"/>
                  <a:pt x="25" y="323"/>
                  <a:pt x="33" y="316"/>
                </a:cubicBezTo>
                <a:cubicBezTo>
                  <a:pt x="125" y="223"/>
                  <a:pt x="125" y="223"/>
                  <a:pt x="125" y="223"/>
                </a:cubicBezTo>
                <a:cubicBezTo>
                  <a:pt x="96" y="176"/>
                  <a:pt x="101" y="113"/>
                  <a:pt x="142" y="72"/>
                </a:cubicBezTo>
                <a:cubicBezTo>
                  <a:pt x="166" y="48"/>
                  <a:pt x="198" y="36"/>
                  <a:pt x="229" y="36"/>
                </a:cubicBezTo>
                <a:cubicBezTo>
                  <a:pt x="260" y="36"/>
                  <a:pt x="291" y="48"/>
                  <a:pt x="315" y="72"/>
                </a:cubicBezTo>
                <a:cubicBezTo>
                  <a:pt x="363" y="119"/>
                  <a:pt x="363" y="197"/>
                  <a:pt x="315" y="245"/>
                </a:cubicBezTo>
                <a:close/>
                <a:moveTo>
                  <a:pt x="312" y="158"/>
                </a:moveTo>
                <a:cubicBezTo>
                  <a:pt x="312" y="136"/>
                  <a:pt x="303" y="115"/>
                  <a:pt x="287" y="100"/>
                </a:cubicBezTo>
                <a:cubicBezTo>
                  <a:pt x="272" y="84"/>
                  <a:pt x="251" y="75"/>
                  <a:pt x="229" y="75"/>
                </a:cubicBezTo>
                <a:cubicBezTo>
                  <a:pt x="207" y="75"/>
                  <a:pt x="186" y="84"/>
                  <a:pt x="170" y="100"/>
                </a:cubicBezTo>
                <a:cubicBezTo>
                  <a:pt x="138" y="132"/>
                  <a:pt x="138" y="184"/>
                  <a:pt x="170" y="217"/>
                </a:cubicBezTo>
                <a:cubicBezTo>
                  <a:pt x="186" y="232"/>
                  <a:pt x="207" y="241"/>
                  <a:pt x="229" y="241"/>
                </a:cubicBezTo>
                <a:cubicBezTo>
                  <a:pt x="251" y="241"/>
                  <a:pt x="272" y="232"/>
                  <a:pt x="287" y="217"/>
                </a:cubicBezTo>
                <a:cubicBezTo>
                  <a:pt x="303" y="201"/>
                  <a:pt x="312" y="180"/>
                  <a:pt x="312" y="158"/>
                </a:cubicBezTo>
                <a:close/>
                <a:moveTo>
                  <a:pt x="297" y="18"/>
                </a:moveTo>
                <a:cubicBezTo>
                  <a:pt x="298" y="20"/>
                  <a:pt x="300" y="21"/>
                  <a:pt x="302" y="20"/>
                </a:cubicBezTo>
                <a:cubicBezTo>
                  <a:pt x="308" y="17"/>
                  <a:pt x="308" y="17"/>
                  <a:pt x="308" y="17"/>
                </a:cubicBezTo>
                <a:cubicBezTo>
                  <a:pt x="310" y="16"/>
                  <a:pt x="311" y="15"/>
                  <a:pt x="311" y="15"/>
                </a:cubicBezTo>
                <a:cubicBezTo>
                  <a:pt x="311" y="15"/>
                  <a:pt x="311" y="17"/>
                  <a:pt x="311" y="19"/>
                </a:cubicBezTo>
                <a:cubicBezTo>
                  <a:pt x="311" y="47"/>
                  <a:pt x="311" y="47"/>
                  <a:pt x="311" y="47"/>
                </a:cubicBezTo>
                <a:cubicBezTo>
                  <a:pt x="317" y="51"/>
                  <a:pt x="322" y="56"/>
                  <a:pt x="327" y="60"/>
                </a:cubicBezTo>
                <a:cubicBezTo>
                  <a:pt x="327" y="60"/>
                  <a:pt x="327" y="60"/>
                  <a:pt x="327" y="61"/>
                </a:cubicBezTo>
                <a:cubicBezTo>
                  <a:pt x="327" y="5"/>
                  <a:pt x="327" y="5"/>
                  <a:pt x="327" y="5"/>
                </a:cubicBezTo>
                <a:cubicBezTo>
                  <a:pt x="327" y="3"/>
                  <a:pt x="325" y="1"/>
                  <a:pt x="323" y="1"/>
                </a:cubicBezTo>
                <a:cubicBezTo>
                  <a:pt x="318" y="1"/>
                  <a:pt x="318" y="1"/>
                  <a:pt x="318" y="1"/>
                </a:cubicBezTo>
                <a:cubicBezTo>
                  <a:pt x="315" y="1"/>
                  <a:pt x="312" y="2"/>
                  <a:pt x="310" y="3"/>
                </a:cubicBezTo>
                <a:cubicBezTo>
                  <a:pt x="299" y="8"/>
                  <a:pt x="299" y="8"/>
                  <a:pt x="299" y="8"/>
                </a:cubicBezTo>
                <a:cubicBezTo>
                  <a:pt x="297" y="9"/>
                  <a:pt x="296" y="11"/>
                  <a:pt x="296" y="13"/>
                </a:cubicBezTo>
                <a:lnTo>
                  <a:pt x="297" y="1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20" name="Google Shape;16720;p114"/>
          <p:cNvSpPr/>
          <p:nvPr/>
        </p:nvSpPr>
        <p:spPr>
          <a:xfrm>
            <a:off x="4532288" y="2554774"/>
            <a:ext cx="629088" cy="625513"/>
          </a:xfrm>
          <a:custGeom>
            <a:avLst/>
            <a:gdLst/>
            <a:ahLst/>
            <a:cxnLst/>
            <a:rect l="l" t="t" r="r" b="b"/>
            <a:pathLst>
              <a:path w="223" h="222" extrusionOk="0">
                <a:moveTo>
                  <a:pt x="123" y="90"/>
                </a:moveTo>
                <a:cubicBezTo>
                  <a:pt x="111" y="84"/>
                  <a:pt x="97" y="89"/>
                  <a:pt x="90" y="100"/>
                </a:cubicBezTo>
                <a:cubicBezTo>
                  <a:pt x="84" y="112"/>
                  <a:pt x="89" y="126"/>
                  <a:pt x="101" y="132"/>
                </a:cubicBezTo>
                <a:cubicBezTo>
                  <a:pt x="112" y="138"/>
                  <a:pt x="127" y="134"/>
                  <a:pt x="133" y="122"/>
                </a:cubicBezTo>
                <a:cubicBezTo>
                  <a:pt x="139" y="111"/>
                  <a:pt x="134" y="96"/>
                  <a:pt x="123" y="90"/>
                </a:cubicBezTo>
                <a:close/>
                <a:moveTo>
                  <a:pt x="103" y="114"/>
                </a:moveTo>
                <a:cubicBezTo>
                  <a:pt x="100" y="114"/>
                  <a:pt x="97" y="111"/>
                  <a:pt x="97" y="108"/>
                </a:cubicBezTo>
                <a:cubicBezTo>
                  <a:pt x="97" y="104"/>
                  <a:pt x="100" y="102"/>
                  <a:pt x="103" y="102"/>
                </a:cubicBezTo>
                <a:cubicBezTo>
                  <a:pt x="106" y="102"/>
                  <a:pt x="109" y="104"/>
                  <a:pt x="109" y="108"/>
                </a:cubicBezTo>
                <a:cubicBezTo>
                  <a:pt x="109" y="111"/>
                  <a:pt x="106" y="114"/>
                  <a:pt x="103" y="114"/>
                </a:cubicBezTo>
                <a:close/>
                <a:moveTo>
                  <a:pt x="223" y="102"/>
                </a:moveTo>
                <a:cubicBezTo>
                  <a:pt x="223" y="101"/>
                  <a:pt x="223" y="100"/>
                  <a:pt x="222" y="99"/>
                </a:cubicBezTo>
                <a:cubicBezTo>
                  <a:pt x="221" y="85"/>
                  <a:pt x="210" y="75"/>
                  <a:pt x="194" y="68"/>
                </a:cubicBezTo>
                <a:cubicBezTo>
                  <a:pt x="193" y="68"/>
                  <a:pt x="192" y="67"/>
                  <a:pt x="191" y="67"/>
                </a:cubicBezTo>
                <a:cubicBezTo>
                  <a:pt x="192" y="62"/>
                  <a:pt x="193" y="57"/>
                  <a:pt x="193" y="53"/>
                </a:cubicBezTo>
                <a:cubicBezTo>
                  <a:pt x="193" y="41"/>
                  <a:pt x="189" y="30"/>
                  <a:pt x="181" y="24"/>
                </a:cubicBezTo>
                <a:cubicBezTo>
                  <a:pt x="177" y="21"/>
                  <a:pt x="173" y="19"/>
                  <a:pt x="169" y="18"/>
                </a:cubicBezTo>
                <a:cubicBezTo>
                  <a:pt x="168" y="16"/>
                  <a:pt x="166" y="13"/>
                  <a:pt x="163" y="12"/>
                </a:cubicBezTo>
                <a:cubicBezTo>
                  <a:pt x="158" y="9"/>
                  <a:pt x="151" y="11"/>
                  <a:pt x="148" y="17"/>
                </a:cubicBezTo>
                <a:cubicBezTo>
                  <a:pt x="147" y="18"/>
                  <a:pt x="147" y="19"/>
                  <a:pt x="147" y="20"/>
                </a:cubicBezTo>
                <a:cubicBezTo>
                  <a:pt x="144" y="21"/>
                  <a:pt x="140" y="22"/>
                  <a:pt x="137" y="24"/>
                </a:cubicBezTo>
                <a:cubicBezTo>
                  <a:pt x="127" y="9"/>
                  <a:pt x="115" y="0"/>
                  <a:pt x="102" y="0"/>
                </a:cubicBezTo>
                <a:cubicBezTo>
                  <a:pt x="101" y="0"/>
                  <a:pt x="100" y="0"/>
                  <a:pt x="99" y="0"/>
                </a:cubicBezTo>
                <a:cubicBezTo>
                  <a:pt x="85" y="2"/>
                  <a:pt x="75" y="13"/>
                  <a:pt x="68" y="29"/>
                </a:cubicBezTo>
                <a:cubicBezTo>
                  <a:pt x="64" y="40"/>
                  <a:pt x="60" y="54"/>
                  <a:pt x="59" y="69"/>
                </a:cubicBezTo>
                <a:cubicBezTo>
                  <a:pt x="49" y="73"/>
                  <a:pt x="40" y="77"/>
                  <a:pt x="32" y="81"/>
                </a:cubicBezTo>
                <a:cubicBezTo>
                  <a:pt x="13" y="92"/>
                  <a:pt x="1" y="105"/>
                  <a:pt x="0" y="121"/>
                </a:cubicBezTo>
                <a:cubicBezTo>
                  <a:pt x="0" y="122"/>
                  <a:pt x="0" y="123"/>
                  <a:pt x="1" y="124"/>
                </a:cubicBezTo>
                <a:cubicBezTo>
                  <a:pt x="2" y="137"/>
                  <a:pt x="14" y="148"/>
                  <a:pt x="29" y="154"/>
                </a:cubicBezTo>
                <a:cubicBezTo>
                  <a:pt x="30" y="155"/>
                  <a:pt x="31" y="155"/>
                  <a:pt x="32" y="155"/>
                </a:cubicBezTo>
                <a:cubicBezTo>
                  <a:pt x="31" y="160"/>
                  <a:pt x="31" y="165"/>
                  <a:pt x="31" y="170"/>
                </a:cubicBezTo>
                <a:cubicBezTo>
                  <a:pt x="31" y="182"/>
                  <a:pt x="34" y="192"/>
                  <a:pt x="42" y="199"/>
                </a:cubicBezTo>
                <a:cubicBezTo>
                  <a:pt x="47" y="203"/>
                  <a:pt x="54" y="205"/>
                  <a:pt x="61" y="205"/>
                </a:cubicBezTo>
                <a:cubicBezTo>
                  <a:pt x="69" y="205"/>
                  <a:pt x="78" y="203"/>
                  <a:pt x="86" y="199"/>
                </a:cubicBezTo>
                <a:cubicBezTo>
                  <a:pt x="96" y="213"/>
                  <a:pt x="108" y="222"/>
                  <a:pt x="121" y="222"/>
                </a:cubicBezTo>
                <a:cubicBezTo>
                  <a:pt x="122" y="222"/>
                  <a:pt x="123" y="222"/>
                  <a:pt x="124" y="222"/>
                </a:cubicBezTo>
                <a:cubicBezTo>
                  <a:pt x="138" y="220"/>
                  <a:pt x="148" y="209"/>
                  <a:pt x="155" y="193"/>
                </a:cubicBezTo>
                <a:cubicBezTo>
                  <a:pt x="159" y="182"/>
                  <a:pt x="163" y="168"/>
                  <a:pt x="164" y="153"/>
                </a:cubicBezTo>
                <a:cubicBezTo>
                  <a:pt x="173" y="150"/>
                  <a:pt x="181" y="147"/>
                  <a:pt x="188" y="143"/>
                </a:cubicBezTo>
                <a:cubicBezTo>
                  <a:pt x="189" y="144"/>
                  <a:pt x="190" y="144"/>
                  <a:pt x="191" y="145"/>
                </a:cubicBezTo>
                <a:cubicBezTo>
                  <a:pt x="196" y="148"/>
                  <a:pt x="203" y="146"/>
                  <a:pt x="206" y="140"/>
                </a:cubicBezTo>
                <a:cubicBezTo>
                  <a:pt x="207" y="137"/>
                  <a:pt x="207" y="134"/>
                  <a:pt x="206" y="131"/>
                </a:cubicBezTo>
                <a:cubicBezTo>
                  <a:pt x="216" y="122"/>
                  <a:pt x="223" y="112"/>
                  <a:pt x="223" y="102"/>
                </a:cubicBezTo>
                <a:close/>
                <a:moveTo>
                  <a:pt x="155" y="17"/>
                </a:moveTo>
                <a:cubicBezTo>
                  <a:pt x="157" y="17"/>
                  <a:pt x="159" y="18"/>
                  <a:pt x="159" y="20"/>
                </a:cubicBezTo>
                <a:cubicBezTo>
                  <a:pt x="159" y="22"/>
                  <a:pt x="157" y="23"/>
                  <a:pt x="155" y="23"/>
                </a:cubicBezTo>
                <a:cubicBezTo>
                  <a:pt x="154" y="23"/>
                  <a:pt x="152" y="22"/>
                  <a:pt x="152" y="20"/>
                </a:cubicBezTo>
                <a:cubicBezTo>
                  <a:pt x="152" y="18"/>
                  <a:pt x="154" y="17"/>
                  <a:pt x="155" y="17"/>
                </a:cubicBezTo>
                <a:close/>
                <a:moveTo>
                  <a:pt x="149" y="28"/>
                </a:moveTo>
                <a:cubicBezTo>
                  <a:pt x="150" y="30"/>
                  <a:pt x="151" y="31"/>
                  <a:pt x="153" y="32"/>
                </a:cubicBezTo>
                <a:cubicBezTo>
                  <a:pt x="158" y="35"/>
                  <a:pt x="165" y="33"/>
                  <a:pt x="168" y="27"/>
                </a:cubicBezTo>
                <a:cubicBezTo>
                  <a:pt x="171" y="28"/>
                  <a:pt x="173" y="29"/>
                  <a:pt x="176" y="31"/>
                </a:cubicBezTo>
                <a:cubicBezTo>
                  <a:pt x="181" y="35"/>
                  <a:pt x="184" y="42"/>
                  <a:pt x="184" y="53"/>
                </a:cubicBezTo>
                <a:cubicBezTo>
                  <a:pt x="184" y="56"/>
                  <a:pt x="183" y="60"/>
                  <a:pt x="183" y="64"/>
                </a:cubicBezTo>
                <a:cubicBezTo>
                  <a:pt x="174" y="62"/>
                  <a:pt x="164" y="60"/>
                  <a:pt x="153" y="59"/>
                </a:cubicBezTo>
                <a:cubicBezTo>
                  <a:pt x="150" y="49"/>
                  <a:pt x="146" y="39"/>
                  <a:pt x="141" y="32"/>
                </a:cubicBezTo>
                <a:cubicBezTo>
                  <a:pt x="141" y="31"/>
                  <a:pt x="141" y="31"/>
                  <a:pt x="141" y="31"/>
                </a:cubicBezTo>
                <a:cubicBezTo>
                  <a:pt x="144" y="30"/>
                  <a:pt x="147" y="29"/>
                  <a:pt x="149" y="28"/>
                </a:cubicBezTo>
                <a:close/>
                <a:moveTo>
                  <a:pt x="146" y="138"/>
                </a:moveTo>
                <a:cubicBezTo>
                  <a:pt x="142" y="143"/>
                  <a:pt x="138" y="148"/>
                  <a:pt x="134" y="152"/>
                </a:cubicBezTo>
                <a:cubicBezTo>
                  <a:pt x="128" y="153"/>
                  <a:pt x="123" y="154"/>
                  <a:pt x="116" y="155"/>
                </a:cubicBezTo>
                <a:cubicBezTo>
                  <a:pt x="108" y="156"/>
                  <a:pt x="99" y="156"/>
                  <a:pt x="90" y="156"/>
                </a:cubicBezTo>
                <a:cubicBezTo>
                  <a:pt x="86" y="156"/>
                  <a:pt x="81" y="156"/>
                  <a:pt x="76" y="156"/>
                </a:cubicBezTo>
                <a:cubicBezTo>
                  <a:pt x="75" y="153"/>
                  <a:pt x="74" y="149"/>
                  <a:pt x="74" y="146"/>
                </a:cubicBezTo>
                <a:cubicBezTo>
                  <a:pt x="75" y="145"/>
                  <a:pt x="76" y="144"/>
                  <a:pt x="77" y="143"/>
                </a:cubicBezTo>
                <a:cubicBezTo>
                  <a:pt x="80" y="137"/>
                  <a:pt x="77" y="130"/>
                  <a:pt x="72" y="128"/>
                </a:cubicBezTo>
                <a:cubicBezTo>
                  <a:pt x="71" y="127"/>
                  <a:pt x="70" y="127"/>
                  <a:pt x="70" y="127"/>
                </a:cubicBezTo>
                <a:cubicBezTo>
                  <a:pt x="69" y="123"/>
                  <a:pt x="69" y="120"/>
                  <a:pt x="68" y="116"/>
                </a:cubicBezTo>
                <a:cubicBezTo>
                  <a:pt x="68" y="110"/>
                  <a:pt x="67" y="104"/>
                  <a:pt x="67" y="98"/>
                </a:cubicBezTo>
                <a:cubicBezTo>
                  <a:pt x="70" y="94"/>
                  <a:pt x="74" y="89"/>
                  <a:pt x="77" y="84"/>
                </a:cubicBezTo>
                <a:cubicBezTo>
                  <a:pt x="81" y="79"/>
                  <a:pt x="85" y="75"/>
                  <a:pt x="89" y="71"/>
                </a:cubicBezTo>
                <a:cubicBezTo>
                  <a:pt x="95" y="70"/>
                  <a:pt x="101" y="69"/>
                  <a:pt x="107" y="68"/>
                </a:cubicBezTo>
                <a:cubicBezTo>
                  <a:pt x="116" y="67"/>
                  <a:pt x="124" y="66"/>
                  <a:pt x="133" y="66"/>
                </a:cubicBezTo>
                <a:cubicBezTo>
                  <a:pt x="138" y="66"/>
                  <a:pt x="142" y="67"/>
                  <a:pt x="147" y="67"/>
                </a:cubicBezTo>
                <a:cubicBezTo>
                  <a:pt x="150" y="79"/>
                  <a:pt x="153" y="92"/>
                  <a:pt x="155" y="106"/>
                </a:cubicBezTo>
                <a:cubicBezTo>
                  <a:pt x="156" y="112"/>
                  <a:pt x="156" y="118"/>
                  <a:pt x="156" y="124"/>
                </a:cubicBezTo>
                <a:cubicBezTo>
                  <a:pt x="153" y="129"/>
                  <a:pt x="149" y="134"/>
                  <a:pt x="146" y="138"/>
                </a:cubicBezTo>
                <a:close/>
                <a:moveTo>
                  <a:pt x="156" y="139"/>
                </a:moveTo>
                <a:cubicBezTo>
                  <a:pt x="156" y="141"/>
                  <a:pt x="156" y="144"/>
                  <a:pt x="156" y="146"/>
                </a:cubicBezTo>
                <a:cubicBezTo>
                  <a:pt x="154" y="147"/>
                  <a:pt x="151" y="148"/>
                  <a:pt x="149" y="148"/>
                </a:cubicBezTo>
                <a:cubicBezTo>
                  <a:pt x="150" y="147"/>
                  <a:pt x="151" y="145"/>
                  <a:pt x="153" y="144"/>
                </a:cubicBezTo>
                <a:cubicBezTo>
                  <a:pt x="154" y="142"/>
                  <a:pt x="155" y="141"/>
                  <a:pt x="156" y="139"/>
                </a:cubicBezTo>
                <a:close/>
                <a:moveTo>
                  <a:pt x="89" y="187"/>
                </a:moveTo>
                <a:cubicBezTo>
                  <a:pt x="86" y="180"/>
                  <a:pt x="82" y="173"/>
                  <a:pt x="79" y="164"/>
                </a:cubicBezTo>
                <a:cubicBezTo>
                  <a:pt x="83" y="165"/>
                  <a:pt x="87" y="165"/>
                  <a:pt x="90" y="165"/>
                </a:cubicBezTo>
                <a:cubicBezTo>
                  <a:pt x="99" y="165"/>
                  <a:pt x="108" y="164"/>
                  <a:pt x="117" y="163"/>
                </a:cubicBezTo>
                <a:cubicBezTo>
                  <a:pt x="120" y="163"/>
                  <a:pt x="122" y="163"/>
                  <a:pt x="124" y="162"/>
                </a:cubicBezTo>
                <a:cubicBezTo>
                  <a:pt x="112" y="173"/>
                  <a:pt x="101" y="182"/>
                  <a:pt x="90" y="187"/>
                </a:cubicBezTo>
                <a:cubicBezTo>
                  <a:pt x="90" y="187"/>
                  <a:pt x="89" y="187"/>
                  <a:pt x="89" y="187"/>
                </a:cubicBezTo>
                <a:close/>
                <a:moveTo>
                  <a:pt x="66" y="137"/>
                </a:moveTo>
                <a:cubicBezTo>
                  <a:pt x="66" y="138"/>
                  <a:pt x="65" y="140"/>
                  <a:pt x="63" y="140"/>
                </a:cubicBezTo>
                <a:cubicBezTo>
                  <a:pt x="61" y="140"/>
                  <a:pt x="60" y="138"/>
                  <a:pt x="60" y="137"/>
                </a:cubicBezTo>
                <a:cubicBezTo>
                  <a:pt x="60" y="135"/>
                  <a:pt x="61" y="133"/>
                  <a:pt x="63" y="133"/>
                </a:cubicBezTo>
                <a:cubicBezTo>
                  <a:pt x="65" y="133"/>
                  <a:pt x="66" y="135"/>
                  <a:pt x="66" y="137"/>
                </a:cubicBezTo>
                <a:close/>
                <a:moveTo>
                  <a:pt x="59" y="117"/>
                </a:moveTo>
                <a:cubicBezTo>
                  <a:pt x="60" y="121"/>
                  <a:pt x="60" y="124"/>
                  <a:pt x="61" y="128"/>
                </a:cubicBezTo>
                <a:cubicBezTo>
                  <a:pt x="59" y="129"/>
                  <a:pt x="58" y="130"/>
                  <a:pt x="57" y="132"/>
                </a:cubicBezTo>
                <a:cubicBezTo>
                  <a:pt x="54" y="138"/>
                  <a:pt x="56" y="145"/>
                  <a:pt x="62" y="147"/>
                </a:cubicBezTo>
                <a:cubicBezTo>
                  <a:pt x="63" y="148"/>
                  <a:pt x="64" y="148"/>
                  <a:pt x="65" y="149"/>
                </a:cubicBezTo>
                <a:cubicBezTo>
                  <a:pt x="66" y="151"/>
                  <a:pt x="66" y="153"/>
                  <a:pt x="67" y="155"/>
                </a:cubicBezTo>
                <a:cubicBezTo>
                  <a:pt x="58" y="154"/>
                  <a:pt x="50" y="152"/>
                  <a:pt x="42" y="150"/>
                </a:cubicBezTo>
                <a:cubicBezTo>
                  <a:pt x="45" y="138"/>
                  <a:pt x="51" y="125"/>
                  <a:pt x="59" y="111"/>
                </a:cubicBezTo>
                <a:cubicBezTo>
                  <a:pt x="59" y="113"/>
                  <a:pt x="59" y="115"/>
                  <a:pt x="59" y="117"/>
                </a:cubicBezTo>
                <a:close/>
                <a:moveTo>
                  <a:pt x="67" y="83"/>
                </a:moveTo>
                <a:cubicBezTo>
                  <a:pt x="67" y="81"/>
                  <a:pt x="67" y="78"/>
                  <a:pt x="67" y="76"/>
                </a:cubicBezTo>
                <a:cubicBezTo>
                  <a:pt x="70" y="75"/>
                  <a:pt x="72" y="75"/>
                  <a:pt x="74" y="74"/>
                </a:cubicBezTo>
                <a:cubicBezTo>
                  <a:pt x="73" y="75"/>
                  <a:pt x="72" y="77"/>
                  <a:pt x="71" y="79"/>
                </a:cubicBezTo>
                <a:cubicBezTo>
                  <a:pt x="69" y="80"/>
                  <a:pt x="68" y="82"/>
                  <a:pt x="67" y="83"/>
                </a:cubicBezTo>
                <a:close/>
                <a:moveTo>
                  <a:pt x="134" y="36"/>
                </a:moveTo>
                <a:cubicBezTo>
                  <a:pt x="137" y="42"/>
                  <a:pt x="141" y="50"/>
                  <a:pt x="144" y="58"/>
                </a:cubicBezTo>
                <a:cubicBezTo>
                  <a:pt x="140" y="58"/>
                  <a:pt x="136" y="58"/>
                  <a:pt x="133" y="58"/>
                </a:cubicBezTo>
                <a:cubicBezTo>
                  <a:pt x="124" y="58"/>
                  <a:pt x="115" y="58"/>
                  <a:pt x="106" y="59"/>
                </a:cubicBezTo>
                <a:cubicBezTo>
                  <a:pt x="104" y="59"/>
                  <a:pt x="101" y="60"/>
                  <a:pt x="99" y="60"/>
                </a:cubicBezTo>
                <a:cubicBezTo>
                  <a:pt x="111" y="49"/>
                  <a:pt x="123" y="41"/>
                  <a:pt x="133" y="35"/>
                </a:cubicBezTo>
                <a:cubicBezTo>
                  <a:pt x="134" y="35"/>
                  <a:pt x="134" y="36"/>
                  <a:pt x="134" y="36"/>
                </a:cubicBezTo>
                <a:close/>
                <a:moveTo>
                  <a:pt x="164" y="105"/>
                </a:moveTo>
                <a:cubicBezTo>
                  <a:pt x="162" y="92"/>
                  <a:pt x="159" y="79"/>
                  <a:pt x="156" y="68"/>
                </a:cubicBezTo>
                <a:cubicBezTo>
                  <a:pt x="165" y="69"/>
                  <a:pt x="173" y="71"/>
                  <a:pt x="181" y="73"/>
                </a:cubicBezTo>
                <a:cubicBezTo>
                  <a:pt x="178" y="85"/>
                  <a:pt x="172" y="98"/>
                  <a:pt x="164" y="111"/>
                </a:cubicBezTo>
                <a:cubicBezTo>
                  <a:pt x="164" y="109"/>
                  <a:pt x="164" y="107"/>
                  <a:pt x="164" y="105"/>
                </a:cubicBezTo>
                <a:close/>
                <a:moveTo>
                  <a:pt x="77" y="32"/>
                </a:moveTo>
                <a:cubicBezTo>
                  <a:pt x="83" y="18"/>
                  <a:pt x="91" y="10"/>
                  <a:pt x="100" y="9"/>
                </a:cubicBezTo>
                <a:cubicBezTo>
                  <a:pt x="101" y="9"/>
                  <a:pt x="101" y="9"/>
                  <a:pt x="102" y="9"/>
                </a:cubicBezTo>
                <a:cubicBezTo>
                  <a:pt x="110" y="9"/>
                  <a:pt x="120" y="15"/>
                  <a:pt x="129" y="28"/>
                </a:cubicBezTo>
                <a:cubicBezTo>
                  <a:pt x="114" y="35"/>
                  <a:pt x="99" y="47"/>
                  <a:pt x="85" y="62"/>
                </a:cubicBezTo>
                <a:cubicBezTo>
                  <a:pt x="79" y="64"/>
                  <a:pt x="73" y="65"/>
                  <a:pt x="68" y="67"/>
                </a:cubicBezTo>
                <a:cubicBezTo>
                  <a:pt x="70" y="53"/>
                  <a:pt x="73" y="42"/>
                  <a:pt x="77" y="32"/>
                </a:cubicBezTo>
                <a:close/>
                <a:moveTo>
                  <a:pt x="33" y="146"/>
                </a:moveTo>
                <a:cubicBezTo>
                  <a:pt x="18" y="140"/>
                  <a:pt x="10" y="132"/>
                  <a:pt x="9" y="123"/>
                </a:cubicBezTo>
                <a:cubicBezTo>
                  <a:pt x="9" y="122"/>
                  <a:pt x="9" y="122"/>
                  <a:pt x="9" y="121"/>
                </a:cubicBezTo>
                <a:cubicBezTo>
                  <a:pt x="9" y="111"/>
                  <a:pt x="19" y="99"/>
                  <a:pt x="36" y="89"/>
                </a:cubicBezTo>
                <a:cubicBezTo>
                  <a:pt x="43" y="85"/>
                  <a:pt x="50" y="82"/>
                  <a:pt x="58" y="79"/>
                </a:cubicBezTo>
                <a:cubicBezTo>
                  <a:pt x="58" y="83"/>
                  <a:pt x="58" y="86"/>
                  <a:pt x="58" y="90"/>
                </a:cubicBezTo>
                <a:cubicBezTo>
                  <a:pt x="58" y="92"/>
                  <a:pt x="58" y="94"/>
                  <a:pt x="58" y="96"/>
                </a:cubicBezTo>
                <a:cubicBezTo>
                  <a:pt x="46" y="113"/>
                  <a:pt x="38" y="131"/>
                  <a:pt x="34" y="147"/>
                </a:cubicBezTo>
                <a:cubicBezTo>
                  <a:pt x="34" y="147"/>
                  <a:pt x="33" y="146"/>
                  <a:pt x="33" y="146"/>
                </a:cubicBezTo>
                <a:close/>
                <a:moveTo>
                  <a:pt x="61" y="196"/>
                </a:moveTo>
                <a:cubicBezTo>
                  <a:pt x="56" y="196"/>
                  <a:pt x="51" y="195"/>
                  <a:pt x="47" y="192"/>
                </a:cubicBezTo>
                <a:cubicBezTo>
                  <a:pt x="42" y="188"/>
                  <a:pt x="39" y="180"/>
                  <a:pt x="39" y="170"/>
                </a:cubicBezTo>
                <a:cubicBezTo>
                  <a:pt x="39" y="166"/>
                  <a:pt x="40" y="162"/>
                  <a:pt x="40" y="158"/>
                </a:cubicBezTo>
                <a:cubicBezTo>
                  <a:pt x="49" y="161"/>
                  <a:pt x="59" y="163"/>
                  <a:pt x="70" y="164"/>
                </a:cubicBezTo>
                <a:cubicBezTo>
                  <a:pt x="73" y="174"/>
                  <a:pt x="77" y="183"/>
                  <a:pt x="82" y="191"/>
                </a:cubicBezTo>
                <a:cubicBezTo>
                  <a:pt x="82" y="191"/>
                  <a:pt x="82" y="191"/>
                  <a:pt x="82" y="191"/>
                </a:cubicBezTo>
                <a:cubicBezTo>
                  <a:pt x="74" y="194"/>
                  <a:pt x="67" y="196"/>
                  <a:pt x="61" y="196"/>
                </a:cubicBezTo>
                <a:close/>
                <a:moveTo>
                  <a:pt x="147" y="190"/>
                </a:moveTo>
                <a:cubicBezTo>
                  <a:pt x="140" y="204"/>
                  <a:pt x="132" y="213"/>
                  <a:pt x="123" y="213"/>
                </a:cubicBezTo>
                <a:cubicBezTo>
                  <a:pt x="123" y="214"/>
                  <a:pt x="122" y="214"/>
                  <a:pt x="121" y="214"/>
                </a:cubicBezTo>
                <a:cubicBezTo>
                  <a:pt x="113" y="214"/>
                  <a:pt x="103" y="207"/>
                  <a:pt x="94" y="195"/>
                </a:cubicBezTo>
                <a:cubicBezTo>
                  <a:pt x="109" y="187"/>
                  <a:pt x="124" y="175"/>
                  <a:pt x="138" y="160"/>
                </a:cubicBezTo>
                <a:cubicBezTo>
                  <a:pt x="144" y="159"/>
                  <a:pt x="150" y="157"/>
                  <a:pt x="155" y="156"/>
                </a:cubicBezTo>
                <a:cubicBezTo>
                  <a:pt x="153" y="169"/>
                  <a:pt x="150" y="181"/>
                  <a:pt x="147" y="190"/>
                </a:cubicBezTo>
                <a:close/>
                <a:moveTo>
                  <a:pt x="192" y="136"/>
                </a:moveTo>
                <a:cubicBezTo>
                  <a:pt x="191" y="136"/>
                  <a:pt x="189" y="135"/>
                  <a:pt x="189" y="133"/>
                </a:cubicBezTo>
                <a:cubicBezTo>
                  <a:pt x="189" y="131"/>
                  <a:pt x="191" y="129"/>
                  <a:pt x="192" y="129"/>
                </a:cubicBezTo>
                <a:cubicBezTo>
                  <a:pt x="194" y="129"/>
                  <a:pt x="196" y="131"/>
                  <a:pt x="196" y="133"/>
                </a:cubicBezTo>
                <a:cubicBezTo>
                  <a:pt x="196" y="135"/>
                  <a:pt x="194" y="136"/>
                  <a:pt x="192" y="136"/>
                </a:cubicBezTo>
                <a:close/>
                <a:moveTo>
                  <a:pt x="200" y="124"/>
                </a:moveTo>
                <a:cubicBezTo>
                  <a:pt x="195" y="122"/>
                  <a:pt x="189" y="124"/>
                  <a:pt x="186" y="130"/>
                </a:cubicBezTo>
                <a:cubicBezTo>
                  <a:pt x="185" y="131"/>
                  <a:pt x="185" y="133"/>
                  <a:pt x="185" y="135"/>
                </a:cubicBezTo>
                <a:cubicBezTo>
                  <a:pt x="179" y="138"/>
                  <a:pt x="172" y="141"/>
                  <a:pt x="165" y="143"/>
                </a:cubicBezTo>
                <a:cubicBezTo>
                  <a:pt x="165" y="140"/>
                  <a:pt x="165" y="136"/>
                  <a:pt x="165" y="132"/>
                </a:cubicBezTo>
                <a:cubicBezTo>
                  <a:pt x="165" y="130"/>
                  <a:pt x="165" y="129"/>
                  <a:pt x="165" y="127"/>
                </a:cubicBezTo>
                <a:cubicBezTo>
                  <a:pt x="177" y="109"/>
                  <a:pt x="185" y="92"/>
                  <a:pt x="189" y="76"/>
                </a:cubicBezTo>
                <a:cubicBezTo>
                  <a:pt x="189" y="76"/>
                  <a:pt x="190" y="76"/>
                  <a:pt x="190" y="76"/>
                </a:cubicBezTo>
                <a:cubicBezTo>
                  <a:pt x="205" y="82"/>
                  <a:pt x="213" y="91"/>
                  <a:pt x="214" y="100"/>
                </a:cubicBezTo>
                <a:cubicBezTo>
                  <a:pt x="214" y="100"/>
                  <a:pt x="214" y="101"/>
                  <a:pt x="214" y="102"/>
                </a:cubicBezTo>
                <a:cubicBezTo>
                  <a:pt x="214" y="109"/>
                  <a:pt x="209" y="117"/>
                  <a:pt x="200" y="124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21" name="Google Shape;16721;p114"/>
          <p:cNvGrpSpPr/>
          <p:nvPr/>
        </p:nvGrpSpPr>
        <p:grpSpPr>
          <a:xfrm>
            <a:off x="6462432" y="2642046"/>
            <a:ext cx="384106" cy="415193"/>
            <a:chOff x="966124" y="4222175"/>
            <a:chExt cx="418864" cy="452881"/>
          </a:xfrm>
        </p:grpSpPr>
        <p:sp>
          <p:nvSpPr>
            <p:cNvPr id="16722" name="Google Shape;16722;p114"/>
            <p:cNvSpPr/>
            <p:nvPr/>
          </p:nvSpPr>
          <p:spPr>
            <a:xfrm>
              <a:off x="966124" y="4222175"/>
              <a:ext cx="418864" cy="211020"/>
            </a:xfrm>
            <a:custGeom>
              <a:avLst/>
              <a:gdLst/>
              <a:ahLst/>
              <a:cxnLst/>
              <a:rect l="l" t="t" r="r" b="b"/>
              <a:pathLst>
                <a:path w="673" h="382" extrusionOk="0">
                  <a:moveTo>
                    <a:pt x="587" y="179"/>
                  </a:moveTo>
                  <a:cubicBezTo>
                    <a:pt x="580" y="114"/>
                    <a:pt x="524" y="62"/>
                    <a:pt x="456" y="62"/>
                  </a:cubicBezTo>
                  <a:cubicBezTo>
                    <a:pt x="441" y="62"/>
                    <a:pt x="426" y="65"/>
                    <a:pt x="412" y="70"/>
                  </a:cubicBezTo>
                  <a:cubicBezTo>
                    <a:pt x="381" y="28"/>
                    <a:pt x="330" y="0"/>
                    <a:pt x="273" y="0"/>
                  </a:cubicBezTo>
                  <a:cubicBezTo>
                    <a:pt x="183" y="0"/>
                    <a:pt x="109" y="69"/>
                    <a:pt x="101" y="158"/>
                  </a:cubicBezTo>
                  <a:cubicBezTo>
                    <a:pt x="43" y="176"/>
                    <a:pt x="0" y="230"/>
                    <a:pt x="0" y="295"/>
                  </a:cubicBezTo>
                  <a:cubicBezTo>
                    <a:pt x="0" y="327"/>
                    <a:pt x="11" y="357"/>
                    <a:pt x="30" y="382"/>
                  </a:cubicBezTo>
                  <a:cubicBezTo>
                    <a:pt x="306" y="382"/>
                    <a:pt x="306" y="382"/>
                    <a:pt x="306" y="382"/>
                  </a:cubicBezTo>
                  <a:cubicBezTo>
                    <a:pt x="529" y="382"/>
                    <a:pt x="529" y="382"/>
                    <a:pt x="529" y="382"/>
                  </a:cubicBezTo>
                  <a:cubicBezTo>
                    <a:pt x="616" y="382"/>
                    <a:pt x="616" y="382"/>
                    <a:pt x="616" y="382"/>
                  </a:cubicBezTo>
                  <a:cubicBezTo>
                    <a:pt x="650" y="363"/>
                    <a:pt x="673" y="327"/>
                    <a:pt x="673" y="286"/>
                  </a:cubicBezTo>
                  <a:cubicBezTo>
                    <a:pt x="673" y="234"/>
                    <a:pt x="636" y="190"/>
                    <a:pt x="587" y="179"/>
                  </a:cubicBezTo>
                  <a:close/>
                </a:path>
              </a:pathLst>
            </a:custGeom>
            <a:solidFill>
              <a:srgbClr val="FFFFFF"/>
            </a:solidFill>
            <a:ln w="25400" cap="flat" cmpd="sng">
              <a:solidFill>
                <a:schemeClr val="lt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723" name="Google Shape;16723;p114"/>
            <p:cNvGrpSpPr/>
            <p:nvPr/>
          </p:nvGrpSpPr>
          <p:grpSpPr>
            <a:xfrm>
              <a:off x="1051853" y="4441011"/>
              <a:ext cx="247050" cy="161671"/>
              <a:chOff x="-966225" y="5247329"/>
              <a:chExt cx="302855" cy="218601"/>
            </a:xfrm>
          </p:grpSpPr>
          <p:cxnSp>
            <p:nvCxnSpPr>
              <p:cNvPr id="16724" name="Google Shape;16724;p114"/>
              <p:cNvCxnSpPr/>
              <p:nvPr/>
            </p:nvCxnSpPr>
            <p:spPr>
              <a:xfrm rot="-5400000">
                <a:off x="-773153" y="5356147"/>
                <a:ext cx="218601" cy="966"/>
              </a:xfrm>
              <a:prstGeom prst="straightConnector1">
                <a:avLst/>
              </a:prstGeom>
              <a:noFill/>
              <a:ln w="25400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16725" name="Google Shape;16725;p114"/>
              <p:cNvCxnSpPr/>
              <p:nvPr/>
            </p:nvCxnSpPr>
            <p:spPr>
              <a:xfrm rot="-5400000">
                <a:off x="-923883" y="5356147"/>
                <a:ext cx="218601" cy="966"/>
              </a:xfrm>
              <a:prstGeom prst="straightConnector1">
                <a:avLst/>
              </a:prstGeom>
              <a:noFill/>
              <a:ln w="25400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  <p:cxnSp>
            <p:nvCxnSpPr>
              <p:cNvPr id="16726" name="Google Shape;16726;p114"/>
              <p:cNvCxnSpPr/>
              <p:nvPr/>
            </p:nvCxnSpPr>
            <p:spPr>
              <a:xfrm rot="-5400000">
                <a:off x="-1075042" y="5356147"/>
                <a:ext cx="218601" cy="966"/>
              </a:xfrm>
              <a:prstGeom prst="straightConnector1">
                <a:avLst/>
              </a:prstGeom>
              <a:noFill/>
              <a:ln w="25400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</p:cxnSp>
        </p:grpSp>
        <p:grpSp>
          <p:nvGrpSpPr>
            <p:cNvPr id="16727" name="Google Shape;16727;p114"/>
            <p:cNvGrpSpPr/>
            <p:nvPr/>
          </p:nvGrpSpPr>
          <p:grpSpPr>
            <a:xfrm>
              <a:off x="999400" y="4602683"/>
              <a:ext cx="352313" cy="72373"/>
              <a:chOff x="-1029773" y="5440529"/>
              <a:chExt cx="432090" cy="86486"/>
            </a:xfrm>
          </p:grpSpPr>
          <p:grpSp>
            <p:nvGrpSpPr>
              <p:cNvPr id="16728" name="Google Shape;16728;p114"/>
              <p:cNvGrpSpPr/>
              <p:nvPr/>
            </p:nvGrpSpPr>
            <p:grpSpPr>
              <a:xfrm>
                <a:off x="-1029773" y="5440529"/>
                <a:ext cx="133462" cy="86486"/>
                <a:chOff x="3804124" y="3847449"/>
                <a:chExt cx="297597" cy="192848"/>
              </a:xfrm>
            </p:grpSpPr>
            <p:sp>
              <p:nvSpPr>
                <p:cNvPr id="16729" name="Google Shape;16729;p114"/>
                <p:cNvSpPr/>
                <p:nvPr/>
              </p:nvSpPr>
              <p:spPr>
                <a:xfrm rot="10800000" flipH="1">
                  <a:off x="3804124" y="3987116"/>
                  <a:ext cx="297597" cy="53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00" h="21600" extrusionOk="0">
                      <a:moveTo>
                        <a:pt x="0" y="0"/>
                      </a:moveTo>
                      <a:lnTo>
                        <a:pt x="2491" y="21600"/>
                      </a:lnTo>
                      <a:lnTo>
                        <a:pt x="19109" y="21600"/>
                      </a:lnTo>
                      <a:lnTo>
                        <a:pt x="21600" y="0"/>
                      </a:lnTo>
                      <a:close/>
                      <a:moveTo>
                        <a:pt x="0" y="0"/>
                      </a:moveTo>
                    </a:path>
                  </a:pathLst>
                </a:custGeom>
                <a:solidFill>
                  <a:srgbClr val="FFFFFF"/>
                </a:solidFill>
                <a:ln w="25400" cap="flat" cmpd="sng">
                  <a:solidFill>
                    <a:schemeClr val="lt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0" tIns="0" rIns="0" bIns="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30" name="Google Shape;16730;p114"/>
                <p:cNvSpPr/>
                <p:nvPr/>
              </p:nvSpPr>
              <p:spPr>
                <a:xfrm>
                  <a:off x="3838772" y="3847449"/>
                  <a:ext cx="228301" cy="1305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01" h="130535" extrusionOk="0">
                      <a:moveTo>
                        <a:pt x="24330" y="12892"/>
                      </a:moveTo>
                      <a:cubicBezTo>
                        <a:pt x="18310" y="12892"/>
                        <a:pt x="13429" y="17773"/>
                        <a:pt x="13429" y="23793"/>
                      </a:cubicBezTo>
                      <a:lnTo>
                        <a:pt x="13429" y="107816"/>
                      </a:lnTo>
                      <a:cubicBezTo>
                        <a:pt x="13429" y="113836"/>
                        <a:pt x="18310" y="118717"/>
                        <a:pt x="24330" y="118717"/>
                      </a:cubicBezTo>
                      <a:lnTo>
                        <a:pt x="203970" y="118717"/>
                      </a:lnTo>
                      <a:cubicBezTo>
                        <a:pt x="209990" y="118717"/>
                        <a:pt x="214871" y="113836"/>
                        <a:pt x="214871" y="107816"/>
                      </a:cubicBezTo>
                      <a:lnTo>
                        <a:pt x="214871" y="23793"/>
                      </a:lnTo>
                      <a:cubicBezTo>
                        <a:pt x="214871" y="17773"/>
                        <a:pt x="209990" y="12892"/>
                        <a:pt x="203970" y="12892"/>
                      </a:cubicBezTo>
                      <a:close/>
                      <a:moveTo>
                        <a:pt x="14702" y="0"/>
                      </a:moveTo>
                      <a:cubicBezTo>
                        <a:pt x="14702" y="0"/>
                        <a:pt x="14702" y="0"/>
                        <a:pt x="213599" y="0"/>
                      </a:cubicBezTo>
                      <a:cubicBezTo>
                        <a:pt x="221685" y="0"/>
                        <a:pt x="228301" y="6599"/>
                        <a:pt x="228301" y="14667"/>
                      </a:cubicBezTo>
                      <a:cubicBezTo>
                        <a:pt x="228301" y="14667"/>
                        <a:pt x="228301" y="14667"/>
                        <a:pt x="228301" y="130535"/>
                      </a:cubicBezTo>
                      <a:lnTo>
                        <a:pt x="0" y="130535"/>
                      </a:lnTo>
                      <a:cubicBezTo>
                        <a:pt x="0" y="130535"/>
                        <a:pt x="0" y="130535"/>
                        <a:pt x="0" y="14667"/>
                      </a:cubicBezTo>
                      <a:cubicBezTo>
                        <a:pt x="0" y="6599"/>
                        <a:pt x="6617" y="0"/>
                        <a:pt x="1470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5400" cap="flat" cmpd="sng">
                  <a:solidFill>
                    <a:schemeClr val="lt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0" tIns="0" rIns="0" bIns="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731" name="Google Shape;16731;p114"/>
              <p:cNvGrpSpPr/>
              <p:nvPr/>
            </p:nvGrpSpPr>
            <p:grpSpPr>
              <a:xfrm>
                <a:off x="-880459" y="5440529"/>
                <a:ext cx="133462" cy="86486"/>
                <a:chOff x="3804124" y="3847449"/>
                <a:chExt cx="297597" cy="192848"/>
              </a:xfrm>
            </p:grpSpPr>
            <p:sp>
              <p:nvSpPr>
                <p:cNvPr id="16732" name="Google Shape;16732;p114"/>
                <p:cNvSpPr/>
                <p:nvPr/>
              </p:nvSpPr>
              <p:spPr>
                <a:xfrm rot="10800000" flipH="1">
                  <a:off x="3804124" y="3987116"/>
                  <a:ext cx="297597" cy="53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00" h="21600" extrusionOk="0">
                      <a:moveTo>
                        <a:pt x="0" y="0"/>
                      </a:moveTo>
                      <a:lnTo>
                        <a:pt x="2491" y="21600"/>
                      </a:lnTo>
                      <a:lnTo>
                        <a:pt x="19109" y="21600"/>
                      </a:lnTo>
                      <a:lnTo>
                        <a:pt x="21600" y="0"/>
                      </a:lnTo>
                      <a:close/>
                      <a:moveTo>
                        <a:pt x="0" y="0"/>
                      </a:moveTo>
                    </a:path>
                  </a:pathLst>
                </a:custGeom>
                <a:solidFill>
                  <a:srgbClr val="FFFFFF"/>
                </a:solidFill>
                <a:ln w="25400" cap="flat" cmpd="sng">
                  <a:solidFill>
                    <a:schemeClr val="lt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0" tIns="0" rIns="0" bIns="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33" name="Google Shape;16733;p114"/>
                <p:cNvSpPr/>
                <p:nvPr/>
              </p:nvSpPr>
              <p:spPr>
                <a:xfrm>
                  <a:off x="3838772" y="3847449"/>
                  <a:ext cx="228301" cy="1305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01" h="130535" extrusionOk="0">
                      <a:moveTo>
                        <a:pt x="24330" y="12892"/>
                      </a:moveTo>
                      <a:cubicBezTo>
                        <a:pt x="18310" y="12892"/>
                        <a:pt x="13429" y="17773"/>
                        <a:pt x="13429" y="23793"/>
                      </a:cubicBezTo>
                      <a:lnTo>
                        <a:pt x="13429" y="107816"/>
                      </a:lnTo>
                      <a:cubicBezTo>
                        <a:pt x="13429" y="113836"/>
                        <a:pt x="18310" y="118717"/>
                        <a:pt x="24330" y="118717"/>
                      </a:cubicBezTo>
                      <a:lnTo>
                        <a:pt x="203970" y="118717"/>
                      </a:lnTo>
                      <a:cubicBezTo>
                        <a:pt x="209990" y="118717"/>
                        <a:pt x="214871" y="113836"/>
                        <a:pt x="214871" y="107816"/>
                      </a:cubicBezTo>
                      <a:lnTo>
                        <a:pt x="214871" y="23793"/>
                      </a:lnTo>
                      <a:cubicBezTo>
                        <a:pt x="214871" y="17773"/>
                        <a:pt x="209990" y="12892"/>
                        <a:pt x="203970" y="12892"/>
                      </a:cubicBezTo>
                      <a:close/>
                      <a:moveTo>
                        <a:pt x="14702" y="0"/>
                      </a:moveTo>
                      <a:cubicBezTo>
                        <a:pt x="14702" y="0"/>
                        <a:pt x="14702" y="0"/>
                        <a:pt x="213599" y="0"/>
                      </a:cubicBezTo>
                      <a:cubicBezTo>
                        <a:pt x="221685" y="0"/>
                        <a:pt x="228301" y="6599"/>
                        <a:pt x="228301" y="14667"/>
                      </a:cubicBezTo>
                      <a:cubicBezTo>
                        <a:pt x="228301" y="14667"/>
                        <a:pt x="228301" y="14667"/>
                        <a:pt x="228301" y="130535"/>
                      </a:cubicBezTo>
                      <a:lnTo>
                        <a:pt x="0" y="130535"/>
                      </a:lnTo>
                      <a:cubicBezTo>
                        <a:pt x="0" y="130535"/>
                        <a:pt x="0" y="130535"/>
                        <a:pt x="0" y="14667"/>
                      </a:cubicBezTo>
                      <a:cubicBezTo>
                        <a:pt x="0" y="6599"/>
                        <a:pt x="6617" y="0"/>
                        <a:pt x="1470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5400" cap="flat" cmpd="sng">
                  <a:solidFill>
                    <a:schemeClr val="lt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0" tIns="0" rIns="0" bIns="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16734" name="Google Shape;16734;p114"/>
              <p:cNvGrpSpPr/>
              <p:nvPr/>
            </p:nvGrpSpPr>
            <p:grpSpPr>
              <a:xfrm>
                <a:off x="-731145" y="5440529"/>
                <a:ext cx="133462" cy="86486"/>
                <a:chOff x="3804124" y="3847449"/>
                <a:chExt cx="297597" cy="192848"/>
              </a:xfrm>
            </p:grpSpPr>
            <p:sp>
              <p:nvSpPr>
                <p:cNvPr id="16735" name="Google Shape;16735;p114"/>
                <p:cNvSpPr/>
                <p:nvPr/>
              </p:nvSpPr>
              <p:spPr>
                <a:xfrm rot="10800000" flipH="1">
                  <a:off x="3804124" y="3987116"/>
                  <a:ext cx="297597" cy="531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1600" h="21600" extrusionOk="0">
                      <a:moveTo>
                        <a:pt x="0" y="0"/>
                      </a:moveTo>
                      <a:lnTo>
                        <a:pt x="2491" y="21600"/>
                      </a:lnTo>
                      <a:lnTo>
                        <a:pt x="19109" y="21600"/>
                      </a:lnTo>
                      <a:lnTo>
                        <a:pt x="21600" y="0"/>
                      </a:lnTo>
                      <a:close/>
                      <a:moveTo>
                        <a:pt x="0" y="0"/>
                      </a:moveTo>
                    </a:path>
                  </a:pathLst>
                </a:custGeom>
                <a:solidFill>
                  <a:srgbClr val="FFFFFF"/>
                </a:solidFill>
                <a:ln w="25400" cap="flat" cmpd="sng">
                  <a:solidFill>
                    <a:schemeClr val="lt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0" tIns="0" rIns="0" bIns="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6736" name="Google Shape;16736;p114"/>
                <p:cNvSpPr/>
                <p:nvPr/>
              </p:nvSpPr>
              <p:spPr>
                <a:xfrm>
                  <a:off x="3838772" y="3847449"/>
                  <a:ext cx="228301" cy="1305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28301" h="130535" extrusionOk="0">
                      <a:moveTo>
                        <a:pt x="24330" y="12892"/>
                      </a:moveTo>
                      <a:cubicBezTo>
                        <a:pt x="18310" y="12892"/>
                        <a:pt x="13429" y="17773"/>
                        <a:pt x="13429" y="23793"/>
                      </a:cubicBezTo>
                      <a:lnTo>
                        <a:pt x="13429" y="107816"/>
                      </a:lnTo>
                      <a:cubicBezTo>
                        <a:pt x="13429" y="113836"/>
                        <a:pt x="18310" y="118717"/>
                        <a:pt x="24330" y="118717"/>
                      </a:cubicBezTo>
                      <a:lnTo>
                        <a:pt x="203970" y="118717"/>
                      </a:lnTo>
                      <a:cubicBezTo>
                        <a:pt x="209990" y="118717"/>
                        <a:pt x="214871" y="113836"/>
                        <a:pt x="214871" y="107816"/>
                      </a:cubicBezTo>
                      <a:lnTo>
                        <a:pt x="214871" y="23793"/>
                      </a:lnTo>
                      <a:cubicBezTo>
                        <a:pt x="214871" y="17773"/>
                        <a:pt x="209990" y="12892"/>
                        <a:pt x="203970" y="12892"/>
                      </a:cubicBezTo>
                      <a:close/>
                      <a:moveTo>
                        <a:pt x="14702" y="0"/>
                      </a:moveTo>
                      <a:cubicBezTo>
                        <a:pt x="14702" y="0"/>
                        <a:pt x="14702" y="0"/>
                        <a:pt x="213599" y="0"/>
                      </a:cubicBezTo>
                      <a:cubicBezTo>
                        <a:pt x="221685" y="0"/>
                        <a:pt x="228301" y="6599"/>
                        <a:pt x="228301" y="14667"/>
                      </a:cubicBezTo>
                      <a:cubicBezTo>
                        <a:pt x="228301" y="14667"/>
                        <a:pt x="228301" y="14667"/>
                        <a:pt x="228301" y="130535"/>
                      </a:cubicBezTo>
                      <a:lnTo>
                        <a:pt x="0" y="130535"/>
                      </a:lnTo>
                      <a:cubicBezTo>
                        <a:pt x="0" y="130535"/>
                        <a:pt x="0" y="130535"/>
                        <a:pt x="0" y="14667"/>
                      </a:cubicBezTo>
                      <a:cubicBezTo>
                        <a:pt x="0" y="6599"/>
                        <a:pt x="6617" y="0"/>
                        <a:pt x="1470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5400" cap="flat" cmpd="sng">
                  <a:solidFill>
                    <a:schemeClr val="lt2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0" tIns="0" rIns="0" bIns="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9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6737" name="Google Shape;16737;p114"/>
          <p:cNvGrpSpPr/>
          <p:nvPr/>
        </p:nvGrpSpPr>
        <p:grpSpPr>
          <a:xfrm>
            <a:off x="2695049" y="2539976"/>
            <a:ext cx="538464" cy="640481"/>
            <a:chOff x="3779613" y="5788666"/>
            <a:chExt cx="462900" cy="550584"/>
          </a:xfrm>
        </p:grpSpPr>
        <p:sp>
          <p:nvSpPr>
            <p:cNvPr id="16738" name="Google Shape;16738;p114"/>
            <p:cNvSpPr/>
            <p:nvPr/>
          </p:nvSpPr>
          <p:spPr>
            <a:xfrm>
              <a:off x="3826794" y="5855879"/>
              <a:ext cx="368096" cy="429964"/>
            </a:xfrm>
            <a:custGeom>
              <a:avLst/>
              <a:gdLst/>
              <a:ahLst/>
              <a:cxnLst/>
              <a:rect l="l" t="t" r="r" b="b"/>
              <a:pathLst>
                <a:path w="350" h="409" extrusionOk="0">
                  <a:moveTo>
                    <a:pt x="321" y="59"/>
                  </a:moveTo>
                  <a:cubicBezTo>
                    <a:pt x="238" y="59"/>
                    <a:pt x="194" y="19"/>
                    <a:pt x="176" y="0"/>
                  </a:cubicBezTo>
                  <a:cubicBezTo>
                    <a:pt x="159" y="19"/>
                    <a:pt x="112" y="59"/>
                    <a:pt x="31" y="59"/>
                  </a:cubicBezTo>
                  <a:cubicBezTo>
                    <a:pt x="20" y="59"/>
                    <a:pt x="11" y="57"/>
                    <a:pt x="0" y="57"/>
                  </a:cubicBezTo>
                  <a:cubicBezTo>
                    <a:pt x="2" y="65"/>
                    <a:pt x="2" y="76"/>
                    <a:pt x="5" y="92"/>
                  </a:cubicBezTo>
                  <a:cubicBezTo>
                    <a:pt x="7" y="120"/>
                    <a:pt x="11" y="159"/>
                    <a:pt x="24" y="199"/>
                  </a:cubicBezTo>
                  <a:cubicBezTo>
                    <a:pt x="36" y="243"/>
                    <a:pt x="54" y="289"/>
                    <a:pt x="81" y="328"/>
                  </a:cubicBezTo>
                  <a:cubicBezTo>
                    <a:pt x="85" y="321"/>
                    <a:pt x="96" y="300"/>
                    <a:pt x="130" y="239"/>
                  </a:cubicBezTo>
                  <a:cubicBezTo>
                    <a:pt x="139" y="244"/>
                    <a:pt x="139" y="244"/>
                    <a:pt x="139" y="244"/>
                  </a:cubicBezTo>
                  <a:cubicBezTo>
                    <a:pt x="150" y="223"/>
                    <a:pt x="150" y="223"/>
                    <a:pt x="150" y="223"/>
                  </a:cubicBezTo>
                  <a:cubicBezTo>
                    <a:pt x="117" y="199"/>
                    <a:pt x="106" y="153"/>
                    <a:pt x="126" y="115"/>
                  </a:cubicBezTo>
                  <a:cubicBezTo>
                    <a:pt x="148" y="74"/>
                    <a:pt x="199" y="58"/>
                    <a:pt x="241" y="80"/>
                  </a:cubicBezTo>
                  <a:cubicBezTo>
                    <a:pt x="282" y="102"/>
                    <a:pt x="298" y="154"/>
                    <a:pt x="276" y="195"/>
                  </a:cubicBezTo>
                  <a:cubicBezTo>
                    <a:pt x="256" y="232"/>
                    <a:pt x="213" y="248"/>
                    <a:pt x="174" y="236"/>
                  </a:cubicBezTo>
                  <a:cubicBezTo>
                    <a:pt x="162" y="257"/>
                    <a:pt x="162" y="257"/>
                    <a:pt x="162" y="257"/>
                  </a:cubicBezTo>
                  <a:cubicBezTo>
                    <a:pt x="172" y="263"/>
                    <a:pt x="172" y="263"/>
                    <a:pt x="172" y="263"/>
                  </a:cubicBezTo>
                  <a:cubicBezTo>
                    <a:pt x="172" y="263"/>
                    <a:pt x="163" y="281"/>
                    <a:pt x="116" y="368"/>
                  </a:cubicBezTo>
                  <a:cubicBezTo>
                    <a:pt x="133" y="384"/>
                    <a:pt x="153" y="398"/>
                    <a:pt x="176" y="409"/>
                  </a:cubicBezTo>
                  <a:cubicBezTo>
                    <a:pt x="304" y="350"/>
                    <a:pt x="339" y="177"/>
                    <a:pt x="348" y="92"/>
                  </a:cubicBezTo>
                  <a:cubicBezTo>
                    <a:pt x="350" y="76"/>
                    <a:pt x="350" y="65"/>
                    <a:pt x="350" y="57"/>
                  </a:cubicBezTo>
                  <a:cubicBezTo>
                    <a:pt x="339" y="57"/>
                    <a:pt x="330" y="59"/>
                    <a:pt x="321" y="59"/>
                  </a:cubicBezTo>
                  <a:close/>
                  <a:moveTo>
                    <a:pt x="255" y="184"/>
                  </a:moveTo>
                  <a:cubicBezTo>
                    <a:pt x="270" y="155"/>
                    <a:pt x="259" y="118"/>
                    <a:pt x="229" y="102"/>
                  </a:cubicBezTo>
                  <a:cubicBezTo>
                    <a:pt x="200" y="87"/>
                    <a:pt x="163" y="98"/>
                    <a:pt x="148" y="127"/>
                  </a:cubicBezTo>
                  <a:cubicBezTo>
                    <a:pt x="132" y="156"/>
                    <a:pt x="143" y="194"/>
                    <a:pt x="172" y="209"/>
                  </a:cubicBezTo>
                  <a:cubicBezTo>
                    <a:pt x="202" y="225"/>
                    <a:pt x="239" y="213"/>
                    <a:pt x="255" y="184"/>
                  </a:cubicBezTo>
                  <a:close/>
                  <a:moveTo>
                    <a:pt x="158" y="149"/>
                  </a:moveTo>
                  <a:cubicBezTo>
                    <a:pt x="158" y="149"/>
                    <a:pt x="158" y="149"/>
                    <a:pt x="158" y="149"/>
                  </a:cubicBezTo>
                  <a:cubicBezTo>
                    <a:pt x="157" y="151"/>
                    <a:pt x="155" y="153"/>
                    <a:pt x="153" y="153"/>
                  </a:cubicBezTo>
                  <a:cubicBezTo>
                    <a:pt x="150" y="152"/>
                    <a:pt x="149" y="149"/>
                    <a:pt x="149" y="147"/>
                  </a:cubicBezTo>
                  <a:cubicBezTo>
                    <a:pt x="158" y="119"/>
                    <a:pt x="187" y="100"/>
                    <a:pt x="217" y="106"/>
                  </a:cubicBezTo>
                  <a:cubicBezTo>
                    <a:pt x="220" y="106"/>
                    <a:pt x="221" y="109"/>
                    <a:pt x="220" y="111"/>
                  </a:cubicBezTo>
                  <a:cubicBezTo>
                    <a:pt x="220" y="114"/>
                    <a:pt x="218" y="115"/>
                    <a:pt x="216" y="114"/>
                  </a:cubicBezTo>
                  <a:cubicBezTo>
                    <a:pt x="190" y="111"/>
                    <a:pt x="166" y="125"/>
                    <a:pt x="158" y="1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39" name="Google Shape;16739;p114"/>
            <p:cNvSpPr/>
            <p:nvPr/>
          </p:nvSpPr>
          <p:spPr>
            <a:xfrm>
              <a:off x="3779613" y="5788666"/>
              <a:ext cx="462900" cy="550584"/>
            </a:xfrm>
            <a:custGeom>
              <a:avLst/>
              <a:gdLst/>
              <a:ahLst/>
              <a:cxnLst/>
              <a:rect l="l" t="t" r="r" b="b"/>
              <a:pathLst>
                <a:path w="440" h="524" extrusionOk="0">
                  <a:moveTo>
                    <a:pt x="428" y="77"/>
                  </a:moveTo>
                  <a:cubicBezTo>
                    <a:pt x="413" y="79"/>
                    <a:pt x="398" y="79"/>
                    <a:pt x="385" y="79"/>
                  </a:cubicBezTo>
                  <a:cubicBezTo>
                    <a:pt x="328" y="79"/>
                    <a:pt x="289" y="65"/>
                    <a:pt x="264" y="47"/>
                  </a:cubicBezTo>
                  <a:cubicBezTo>
                    <a:pt x="251" y="37"/>
                    <a:pt x="244" y="30"/>
                    <a:pt x="239" y="25"/>
                  </a:cubicBezTo>
                  <a:cubicBezTo>
                    <a:pt x="236" y="20"/>
                    <a:pt x="234" y="18"/>
                    <a:pt x="231" y="18"/>
                  </a:cubicBezTo>
                  <a:cubicBezTo>
                    <a:pt x="231" y="15"/>
                    <a:pt x="231" y="15"/>
                    <a:pt x="231" y="15"/>
                  </a:cubicBezTo>
                  <a:cubicBezTo>
                    <a:pt x="221" y="0"/>
                    <a:pt x="221" y="0"/>
                    <a:pt x="221" y="0"/>
                  </a:cubicBezTo>
                  <a:cubicBezTo>
                    <a:pt x="212" y="15"/>
                    <a:pt x="212" y="15"/>
                    <a:pt x="212" y="15"/>
                  </a:cubicBezTo>
                  <a:cubicBezTo>
                    <a:pt x="212" y="15"/>
                    <a:pt x="212" y="15"/>
                    <a:pt x="209" y="18"/>
                  </a:cubicBezTo>
                  <a:cubicBezTo>
                    <a:pt x="199" y="27"/>
                    <a:pt x="157" y="79"/>
                    <a:pt x="57" y="79"/>
                  </a:cubicBezTo>
                  <a:cubicBezTo>
                    <a:pt x="43" y="79"/>
                    <a:pt x="28" y="79"/>
                    <a:pt x="13" y="77"/>
                  </a:cubicBezTo>
                  <a:cubicBezTo>
                    <a:pt x="0" y="77"/>
                    <a:pt x="0" y="77"/>
                    <a:pt x="0" y="77"/>
                  </a:cubicBezTo>
                  <a:cubicBezTo>
                    <a:pt x="0" y="89"/>
                    <a:pt x="0" y="89"/>
                    <a:pt x="0" y="89"/>
                  </a:cubicBezTo>
                  <a:cubicBezTo>
                    <a:pt x="0" y="89"/>
                    <a:pt x="0" y="173"/>
                    <a:pt x="28" y="269"/>
                  </a:cubicBezTo>
                  <a:cubicBezTo>
                    <a:pt x="52" y="366"/>
                    <a:pt x="107" y="474"/>
                    <a:pt x="217" y="524"/>
                  </a:cubicBezTo>
                  <a:cubicBezTo>
                    <a:pt x="221" y="524"/>
                    <a:pt x="221" y="524"/>
                    <a:pt x="221" y="524"/>
                  </a:cubicBezTo>
                  <a:cubicBezTo>
                    <a:pt x="226" y="524"/>
                    <a:pt x="226" y="524"/>
                    <a:pt x="226" y="524"/>
                  </a:cubicBezTo>
                  <a:cubicBezTo>
                    <a:pt x="336" y="474"/>
                    <a:pt x="388" y="366"/>
                    <a:pt x="415" y="269"/>
                  </a:cubicBezTo>
                  <a:cubicBezTo>
                    <a:pt x="440" y="173"/>
                    <a:pt x="440" y="89"/>
                    <a:pt x="440" y="89"/>
                  </a:cubicBezTo>
                  <a:cubicBezTo>
                    <a:pt x="440" y="77"/>
                    <a:pt x="440" y="77"/>
                    <a:pt x="440" y="77"/>
                  </a:cubicBezTo>
                  <a:lnTo>
                    <a:pt x="428" y="77"/>
                  </a:lnTo>
                  <a:close/>
                  <a:moveTo>
                    <a:pt x="415" y="141"/>
                  </a:moveTo>
                  <a:cubicBezTo>
                    <a:pt x="405" y="237"/>
                    <a:pt x="365" y="432"/>
                    <a:pt x="221" y="499"/>
                  </a:cubicBezTo>
                  <a:cubicBezTo>
                    <a:pt x="125" y="455"/>
                    <a:pt x="75" y="356"/>
                    <a:pt x="50" y="262"/>
                  </a:cubicBezTo>
                  <a:cubicBezTo>
                    <a:pt x="35" y="218"/>
                    <a:pt x="30" y="173"/>
                    <a:pt x="28" y="141"/>
                  </a:cubicBezTo>
                  <a:cubicBezTo>
                    <a:pt x="25" y="124"/>
                    <a:pt x="25" y="111"/>
                    <a:pt x="23" y="101"/>
                  </a:cubicBezTo>
                  <a:cubicBezTo>
                    <a:pt x="35" y="101"/>
                    <a:pt x="45" y="104"/>
                    <a:pt x="57" y="104"/>
                  </a:cubicBezTo>
                  <a:cubicBezTo>
                    <a:pt x="149" y="104"/>
                    <a:pt x="202" y="60"/>
                    <a:pt x="221" y="37"/>
                  </a:cubicBezTo>
                  <a:cubicBezTo>
                    <a:pt x="241" y="60"/>
                    <a:pt x="291" y="104"/>
                    <a:pt x="385" y="104"/>
                  </a:cubicBezTo>
                  <a:cubicBezTo>
                    <a:pt x="395" y="104"/>
                    <a:pt x="405" y="101"/>
                    <a:pt x="418" y="101"/>
                  </a:cubicBezTo>
                  <a:cubicBezTo>
                    <a:pt x="418" y="111"/>
                    <a:pt x="418" y="124"/>
                    <a:pt x="415" y="14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40" name="Google Shape;16740;p114"/>
          <p:cNvSpPr/>
          <p:nvPr/>
        </p:nvSpPr>
        <p:spPr>
          <a:xfrm>
            <a:off x="9515619" y="2463064"/>
            <a:ext cx="10584" cy="8467"/>
          </a:xfrm>
          <a:custGeom>
            <a:avLst/>
            <a:gdLst/>
            <a:ahLst/>
            <a:cxnLst/>
            <a:rect l="l" t="t" r="r" b="b"/>
            <a:pathLst>
              <a:path w="2" h="2" extrusionOk="0">
                <a:moveTo>
                  <a:pt x="2" y="2"/>
                </a:moveTo>
                <a:cubicBezTo>
                  <a:pt x="0" y="0"/>
                  <a:pt x="0" y="0"/>
                  <a:pt x="0" y="0"/>
                </a:cubicBezTo>
                <a:cubicBezTo>
                  <a:pt x="2" y="0"/>
                  <a:pt x="2" y="0"/>
                  <a:pt x="2" y="0"/>
                </a:cubicBezTo>
                <a:lnTo>
                  <a:pt x="2" y="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41" name="Google Shape;16741;p114"/>
          <p:cNvGrpSpPr/>
          <p:nvPr/>
        </p:nvGrpSpPr>
        <p:grpSpPr>
          <a:xfrm>
            <a:off x="5471317" y="2491902"/>
            <a:ext cx="499219" cy="646048"/>
            <a:chOff x="12249151" y="6053138"/>
            <a:chExt cx="323850" cy="419100"/>
          </a:xfrm>
        </p:grpSpPr>
        <p:sp>
          <p:nvSpPr>
            <p:cNvPr id="16742" name="Google Shape;16742;p114"/>
            <p:cNvSpPr/>
            <p:nvPr/>
          </p:nvSpPr>
          <p:spPr>
            <a:xfrm>
              <a:off x="12430126" y="6151563"/>
              <a:ext cx="42863" cy="42863"/>
            </a:xfrm>
            <a:custGeom>
              <a:avLst/>
              <a:gdLst/>
              <a:ahLst/>
              <a:cxnLst/>
              <a:rect l="l" t="t" r="r" b="b"/>
              <a:pathLst>
                <a:path w="191" h="191" extrusionOk="0">
                  <a:moveTo>
                    <a:pt x="147" y="15"/>
                  </a:moveTo>
                  <a:lnTo>
                    <a:pt x="147" y="15"/>
                  </a:lnTo>
                  <a:lnTo>
                    <a:pt x="139" y="10"/>
                  </a:lnTo>
                  <a:lnTo>
                    <a:pt x="130" y="6"/>
                  </a:lnTo>
                  <a:lnTo>
                    <a:pt x="121" y="3"/>
                  </a:lnTo>
                  <a:lnTo>
                    <a:pt x="112" y="1"/>
                  </a:lnTo>
                  <a:lnTo>
                    <a:pt x="103" y="0"/>
                  </a:lnTo>
                  <a:lnTo>
                    <a:pt x="94" y="0"/>
                  </a:lnTo>
                  <a:lnTo>
                    <a:pt x="85" y="1"/>
                  </a:lnTo>
                  <a:lnTo>
                    <a:pt x="75" y="2"/>
                  </a:lnTo>
                  <a:lnTo>
                    <a:pt x="66" y="4"/>
                  </a:lnTo>
                  <a:lnTo>
                    <a:pt x="58" y="8"/>
                  </a:lnTo>
                  <a:lnTo>
                    <a:pt x="50" y="12"/>
                  </a:lnTo>
                  <a:lnTo>
                    <a:pt x="42" y="16"/>
                  </a:lnTo>
                  <a:lnTo>
                    <a:pt x="35" y="22"/>
                  </a:lnTo>
                  <a:lnTo>
                    <a:pt x="27" y="29"/>
                  </a:lnTo>
                  <a:lnTo>
                    <a:pt x="21" y="36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0" y="52"/>
                  </a:lnTo>
                  <a:lnTo>
                    <a:pt x="6" y="61"/>
                  </a:lnTo>
                  <a:lnTo>
                    <a:pt x="4" y="70"/>
                  </a:lnTo>
                  <a:lnTo>
                    <a:pt x="2" y="80"/>
                  </a:lnTo>
                  <a:lnTo>
                    <a:pt x="0" y="89"/>
                  </a:lnTo>
                  <a:lnTo>
                    <a:pt x="0" y="98"/>
                  </a:lnTo>
                  <a:lnTo>
                    <a:pt x="1" y="107"/>
                  </a:lnTo>
                  <a:lnTo>
                    <a:pt x="2" y="116"/>
                  </a:lnTo>
                  <a:lnTo>
                    <a:pt x="5" y="125"/>
                  </a:lnTo>
                  <a:lnTo>
                    <a:pt x="8" y="134"/>
                  </a:lnTo>
                  <a:lnTo>
                    <a:pt x="12" y="142"/>
                  </a:lnTo>
                  <a:lnTo>
                    <a:pt x="17" y="150"/>
                  </a:lnTo>
                  <a:lnTo>
                    <a:pt x="22" y="157"/>
                  </a:lnTo>
                  <a:lnTo>
                    <a:pt x="28" y="165"/>
                  </a:lnTo>
                  <a:lnTo>
                    <a:pt x="37" y="171"/>
                  </a:lnTo>
                  <a:lnTo>
                    <a:pt x="44" y="176"/>
                  </a:lnTo>
                  <a:lnTo>
                    <a:pt x="44" y="176"/>
                  </a:lnTo>
                  <a:lnTo>
                    <a:pt x="53" y="181"/>
                  </a:lnTo>
                  <a:lnTo>
                    <a:pt x="61" y="185"/>
                  </a:lnTo>
                  <a:lnTo>
                    <a:pt x="70" y="188"/>
                  </a:lnTo>
                  <a:lnTo>
                    <a:pt x="80" y="190"/>
                  </a:lnTo>
                  <a:lnTo>
                    <a:pt x="89" y="191"/>
                  </a:lnTo>
                  <a:lnTo>
                    <a:pt x="98" y="191"/>
                  </a:lnTo>
                  <a:lnTo>
                    <a:pt x="107" y="190"/>
                  </a:lnTo>
                  <a:lnTo>
                    <a:pt x="116" y="189"/>
                  </a:lnTo>
                  <a:lnTo>
                    <a:pt x="126" y="187"/>
                  </a:lnTo>
                  <a:lnTo>
                    <a:pt x="134" y="183"/>
                  </a:lnTo>
                  <a:lnTo>
                    <a:pt x="142" y="179"/>
                  </a:lnTo>
                  <a:lnTo>
                    <a:pt x="150" y="175"/>
                  </a:lnTo>
                  <a:lnTo>
                    <a:pt x="157" y="169"/>
                  </a:lnTo>
                  <a:lnTo>
                    <a:pt x="164" y="162"/>
                  </a:lnTo>
                  <a:lnTo>
                    <a:pt x="171" y="155"/>
                  </a:lnTo>
                  <a:lnTo>
                    <a:pt x="177" y="147"/>
                  </a:lnTo>
                  <a:lnTo>
                    <a:pt x="177" y="147"/>
                  </a:lnTo>
                  <a:lnTo>
                    <a:pt x="181" y="139"/>
                  </a:lnTo>
                  <a:lnTo>
                    <a:pt x="185" y="130"/>
                  </a:lnTo>
                  <a:lnTo>
                    <a:pt x="188" y="121"/>
                  </a:lnTo>
                  <a:lnTo>
                    <a:pt x="190" y="111"/>
                  </a:lnTo>
                  <a:lnTo>
                    <a:pt x="191" y="102"/>
                  </a:lnTo>
                  <a:lnTo>
                    <a:pt x="191" y="93"/>
                  </a:lnTo>
                  <a:lnTo>
                    <a:pt x="191" y="84"/>
                  </a:lnTo>
                  <a:lnTo>
                    <a:pt x="189" y="76"/>
                  </a:lnTo>
                  <a:lnTo>
                    <a:pt x="187" y="66"/>
                  </a:lnTo>
                  <a:lnTo>
                    <a:pt x="184" y="57"/>
                  </a:lnTo>
                  <a:lnTo>
                    <a:pt x="180" y="49"/>
                  </a:lnTo>
                  <a:lnTo>
                    <a:pt x="175" y="42"/>
                  </a:lnTo>
                  <a:lnTo>
                    <a:pt x="169" y="34"/>
                  </a:lnTo>
                  <a:lnTo>
                    <a:pt x="162" y="27"/>
                  </a:lnTo>
                  <a:lnTo>
                    <a:pt x="155" y="20"/>
                  </a:lnTo>
                  <a:lnTo>
                    <a:pt x="147" y="15"/>
                  </a:lnTo>
                  <a:lnTo>
                    <a:pt x="147" y="15"/>
                  </a:lnTo>
                  <a:close/>
                  <a:moveTo>
                    <a:pt x="132" y="119"/>
                  </a:moveTo>
                  <a:lnTo>
                    <a:pt x="132" y="119"/>
                  </a:lnTo>
                  <a:lnTo>
                    <a:pt x="127" y="126"/>
                  </a:lnTo>
                  <a:lnTo>
                    <a:pt x="120" y="131"/>
                  </a:lnTo>
                  <a:lnTo>
                    <a:pt x="113" y="135"/>
                  </a:lnTo>
                  <a:lnTo>
                    <a:pt x="105" y="138"/>
                  </a:lnTo>
                  <a:lnTo>
                    <a:pt x="97" y="139"/>
                  </a:lnTo>
                  <a:lnTo>
                    <a:pt x="89" y="138"/>
                  </a:lnTo>
                  <a:lnTo>
                    <a:pt x="81" y="136"/>
                  </a:lnTo>
                  <a:lnTo>
                    <a:pt x="72" y="132"/>
                  </a:lnTo>
                  <a:lnTo>
                    <a:pt x="72" y="132"/>
                  </a:lnTo>
                  <a:lnTo>
                    <a:pt x="65" y="127"/>
                  </a:lnTo>
                  <a:lnTo>
                    <a:pt x="60" y="121"/>
                  </a:lnTo>
                  <a:lnTo>
                    <a:pt x="56" y="112"/>
                  </a:lnTo>
                  <a:lnTo>
                    <a:pt x="53" y="105"/>
                  </a:lnTo>
                  <a:lnTo>
                    <a:pt x="52" y="97"/>
                  </a:lnTo>
                  <a:lnTo>
                    <a:pt x="53" y="88"/>
                  </a:lnTo>
                  <a:lnTo>
                    <a:pt x="55" y="80"/>
                  </a:lnTo>
                  <a:lnTo>
                    <a:pt x="59" y="72"/>
                  </a:lnTo>
                  <a:lnTo>
                    <a:pt x="59" y="72"/>
                  </a:lnTo>
                  <a:lnTo>
                    <a:pt x="65" y="65"/>
                  </a:lnTo>
                  <a:lnTo>
                    <a:pt x="71" y="60"/>
                  </a:lnTo>
                  <a:lnTo>
                    <a:pt x="78" y="56"/>
                  </a:lnTo>
                  <a:lnTo>
                    <a:pt x="87" y="53"/>
                  </a:lnTo>
                  <a:lnTo>
                    <a:pt x="95" y="52"/>
                  </a:lnTo>
                  <a:lnTo>
                    <a:pt x="103" y="53"/>
                  </a:lnTo>
                  <a:lnTo>
                    <a:pt x="111" y="55"/>
                  </a:lnTo>
                  <a:lnTo>
                    <a:pt x="119" y="59"/>
                  </a:lnTo>
                  <a:lnTo>
                    <a:pt x="119" y="59"/>
                  </a:lnTo>
                  <a:lnTo>
                    <a:pt x="126" y="64"/>
                  </a:lnTo>
                  <a:lnTo>
                    <a:pt x="132" y="71"/>
                  </a:lnTo>
                  <a:lnTo>
                    <a:pt x="136" y="79"/>
                  </a:lnTo>
                  <a:lnTo>
                    <a:pt x="138" y="87"/>
                  </a:lnTo>
                  <a:lnTo>
                    <a:pt x="139" y="95"/>
                  </a:lnTo>
                  <a:lnTo>
                    <a:pt x="138" y="103"/>
                  </a:lnTo>
                  <a:lnTo>
                    <a:pt x="136" y="111"/>
                  </a:lnTo>
                  <a:lnTo>
                    <a:pt x="132" y="119"/>
                  </a:lnTo>
                  <a:lnTo>
                    <a:pt x="132" y="1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3" name="Google Shape;16743;p114"/>
            <p:cNvSpPr/>
            <p:nvPr/>
          </p:nvSpPr>
          <p:spPr>
            <a:xfrm>
              <a:off x="12303126" y="6183313"/>
              <a:ext cx="63500" cy="63500"/>
            </a:xfrm>
            <a:custGeom>
              <a:avLst/>
              <a:gdLst/>
              <a:ahLst/>
              <a:cxnLst/>
              <a:rect l="l" t="t" r="r" b="b"/>
              <a:pathLst>
                <a:path w="281" h="280" extrusionOk="0">
                  <a:moveTo>
                    <a:pt x="140" y="0"/>
                  </a:moveTo>
                  <a:lnTo>
                    <a:pt x="140" y="0"/>
                  </a:lnTo>
                  <a:lnTo>
                    <a:pt x="126" y="1"/>
                  </a:lnTo>
                  <a:lnTo>
                    <a:pt x="112" y="3"/>
                  </a:lnTo>
                  <a:lnTo>
                    <a:pt x="98" y="6"/>
                  </a:lnTo>
                  <a:lnTo>
                    <a:pt x="86" y="11"/>
                  </a:lnTo>
                  <a:lnTo>
                    <a:pt x="74" y="17"/>
                  </a:lnTo>
                  <a:lnTo>
                    <a:pt x="62" y="24"/>
                  </a:lnTo>
                  <a:lnTo>
                    <a:pt x="51" y="32"/>
                  </a:lnTo>
                  <a:lnTo>
                    <a:pt x="41" y="41"/>
                  </a:lnTo>
                  <a:lnTo>
                    <a:pt x="32" y="51"/>
                  </a:lnTo>
                  <a:lnTo>
                    <a:pt x="24" y="62"/>
                  </a:lnTo>
                  <a:lnTo>
                    <a:pt x="17" y="74"/>
                  </a:lnTo>
                  <a:lnTo>
                    <a:pt x="12" y="86"/>
                  </a:lnTo>
                  <a:lnTo>
                    <a:pt x="6" y="98"/>
                  </a:lnTo>
                  <a:lnTo>
                    <a:pt x="3" y="111"/>
                  </a:lnTo>
                  <a:lnTo>
                    <a:pt x="1" y="126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1" y="154"/>
                  </a:lnTo>
                  <a:lnTo>
                    <a:pt x="3" y="169"/>
                  </a:lnTo>
                  <a:lnTo>
                    <a:pt x="6" y="182"/>
                  </a:lnTo>
                  <a:lnTo>
                    <a:pt x="12" y="194"/>
                  </a:lnTo>
                  <a:lnTo>
                    <a:pt x="17" y="207"/>
                  </a:lnTo>
                  <a:lnTo>
                    <a:pt x="24" y="218"/>
                  </a:lnTo>
                  <a:lnTo>
                    <a:pt x="32" y="229"/>
                  </a:lnTo>
                  <a:lnTo>
                    <a:pt x="41" y="239"/>
                  </a:lnTo>
                  <a:lnTo>
                    <a:pt x="51" y="248"/>
                  </a:lnTo>
                  <a:lnTo>
                    <a:pt x="62" y="256"/>
                  </a:lnTo>
                  <a:lnTo>
                    <a:pt x="74" y="263"/>
                  </a:lnTo>
                  <a:lnTo>
                    <a:pt x="86" y="269"/>
                  </a:lnTo>
                  <a:lnTo>
                    <a:pt x="98" y="274"/>
                  </a:lnTo>
                  <a:lnTo>
                    <a:pt x="112" y="277"/>
                  </a:lnTo>
                  <a:lnTo>
                    <a:pt x="126" y="279"/>
                  </a:lnTo>
                  <a:lnTo>
                    <a:pt x="140" y="280"/>
                  </a:lnTo>
                  <a:lnTo>
                    <a:pt x="140" y="280"/>
                  </a:lnTo>
                  <a:lnTo>
                    <a:pt x="155" y="279"/>
                  </a:lnTo>
                  <a:lnTo>
                    <a:pt x="168" y="277"/>
                  </a:lnTo>
                  <a:lnTo>
                    <a:pt x="181" y="274"/>
                  </a:lnTo>
                  <a:lnTo>
                    <a:pt x="195" y="269"/>
                  </a:lnTo>
                  <a:lnTo>
                    <a:pt x="207" y="263"/>
                  </a:lnTo>
                  <a:lnTo>
                    <a:pt x="218" y="256"/>
                  </a:lnTo>
                  <a:lnTo>
                    <a:pt x="229" y="248"/>
                  </a:lnTo>
                  <a:lnTo>
                    <a:pt x="240" y="239"/>
                  </a:lnTo>
                  <a:lnTo>
                    <a:pt x="248" y="229"/>
                  </a:lnTo>
                  <a:lnTo>
                    <a:pt x="256" y="218"/>
                  </a:lnTo>
                  <a:lnTo>
                    <a:pt x="263" y="207"/>
                  </a:lnTo>
                  <a:lnTo>
                    <a:pt x="269" y="194"/>
                  </a:lnTo>
                  <a:lnTo>
                    <a:pt x="273" y="182"/>
                  </a:lnTo>
                  <a:lnTo>
                    <a:pt x="277" y="169"/>
                  </a:lnTo>
                  <a:lnTo>
                    <a:pt x="280" y="154"/>
                  </a:lnTo>
                  <a:lnTo>
                    <a:pt x="281" y="140"/>
                  </a:lnTo>
                  <a:lnTo>
                    <a:pt x="281" y="140"/>
                  </a:lnTo>
                  <a:lnTo>
                    <a:pt x="280" y="126"/>
                  </a:lnTo>
                  <a:lnTo>
                    <a:pt x="277" y="111"/>
                  </a:lnTo>
                  <a:lnTo>
                    <a:pt x="273" y="98"/>
                  </a:lnTo>
                  <a:lnTo>
                    <a:pt x="269" y="86"/>
                  </a:lnTo>
                  <a:lnTo>
                    <a:pt x="263" y="74"/>
                  </a:lnTo>
                  <a:lnTo>
                    <a:pt x="256" y="62"/>
                  </a:lnTo>
                  <a:lnTo>
                    <a:pt x="248" y="51"/>
                  </a:lnTo>
                  <a:lnTo>
                    <a:pt x="240" y="41"/>
                  </a:lnTo>
                  <a:lnTo>
                    <a:pt x="229" y="32"/>
                  </a:lnTo>
                  <a:lnTo>
                    <a:pt x="218" y="24"/>
                  </a:lnTo>
                  <a:lnTo>
                    <a:pt x="207" y="17"/>
                  </a:lnTo>
                  <a:lnTo>
                    <a:pt x="195" y="11"/>
                  </a:lnTo>
                  <a:lnTo>
                    <a:pt x="181" y="6"/>
                  </a:lnTo>
                  <a:lnTo>
                    <a:pt x="168" y="3"/>
                  </a:lnTo>
                  <a:lnTo>
                    <a:pt x="155" y="1"/>
                  </a:lnTo>
                  <a:lnTo>
                    <a:pt x="140" y="0"/>
                  </a:lnTo>
                  <a:lnTo>
                    <a:pt x="140" y="0"/>
                  </a:lnTo>
                  <a:close/>
                  <a:moveTo>
                    <a:pt x="140" y="219"/>
                  </a:moveTo>
                  <a:lnTo>
                    <a:pt x="140" y="219"/>
                  </a:lnTo>
                  <a:lnTo>
                    <a:pt x="132" y="219"/>
                  </a:lnTo>
                  <a:lnTo>
                    <a:pt x="124" y="218"/>
                  </a:lnTo>
                  <a:lnTo>
                    <a:pt x="117" y="216"/>
                  </a:lnTo>
                  <a:lnTo>
                    <a:pt x="110" y="213"/>
                  </a:lnTo>
                  <a:lnTo>
                    <a:pt x="103" y="210"/>
                  </a:lnTo>
                  <a:lnTo>
                    <a:pt x="96" y="206"/>
                  </a:lnTo>
                  <a:lnTo>
                    <a:pt x="90" y="201"/>
                  </a:lnTo>
                  <a:lnTo>
                    <a:pt x="84" y="196"/>
                  </a:lnTo>
                  <a:lnTo>
                    <a:pt x="79" y="190"/>
                  </a:lnTo>
                  <a:lnTo>
                    <a:pt x="75" y="184"/>
                  </a:lnTo>
                  <a:lnTo>
                    <a:pt x="71" y="178"/>
                  </a:lnTo>
                  <a:lnTo>
                    <a:pt x="67" y="171"/>
                  </a:lnTo>
                  <a:lnTo>
                    <a:pt x="65" y="164"/>
                  </a:lnTo>
                  <a:lnTo>
                    <a:pt x="63" y="156"/>
                  </a:lnTo>
                  <a:lnTo>
                    <a:pt x="62" y="148"/>
                  </a:lnTo>
                  <a:lnTo>
                    <a:pt x="61" y="140"/>
                  </a:lnTo>
                  <a:lnTo>
                    <a:pt x="61" y="140"/>
                  </a:lnTo>
                  <a:lnTo>
                    <a:pt x="62" y="132"/>
                  </a:lnTo>
                  <a:lnTo>
                    <a:pt x="63" y="124"/>
                  </a:lnTo>
                  <a:lnTo>
                    <a:pt x="65" y="117"/>
                  </a:lnTo>
                  <a:lnTo>
                    <a:pt x="67" y="109"/>
                  </a:lnTo>
                  <a:lnTo>
                    <a:pt x="71" y="102"/>
                  </a:lnTo>
                  <a:lnTo>
                    <a:pt x="75" y="96"/>
                  </a:lnTo>
                  <a:lnTo>
                    <a:pt x="79" y="90"/>
                  </a:lnTo>
                  <a:lnTo>
                    <a:pt x="84" y="84"/>
                  </a:lnTo>
                  <a:lnTo>
                    <a:pt x="90" y="79"/>
                  </a:lnTo>
                  <a:lnTo>
                    <a:pt x="96" y="75"/>
                  </a:lnTo>
                  <a:lnTo>
                    <a:pt x="103" y="71"/>
                  </a:lnTo>
                  <a:lnTo>
                    <a:pt x="110" y="67"/>
                  </a:lnTo>
                  <a:lnTo>
                    <a:pt x="117" y="64"/>
                  </a:lnTo>
                  <a:lnTo>
                    <a:pt x="124" y="62"/>
                  </a:lnTo>
                  <a:lnTo>
                    <a:pt x="132" y="61"/>
                  </a:lnTo>
                  <a:lnTo>
                    <a:pt x="140" y="61"/>
                  </a:lnTo>
                  <a:lnTo>
                    <a:pt x="140" y="61"/>
                  </a:lnTo>
                  <a:lnTo>
                    <a:pt x="149" y="61"/>
                  </a:lnTo>
                  <a:lnTo>
                    <a:pt x="156" y="62"/>
                  </a:lnTo>
                  <a:lnTo>
                    <a:pt x="164" y="64"/>
                  </a:lnTo>
                  <a:lnTo>
                    <a:pt x="171" y="67"/>
                  </a:lnTo>
                  <a:lnTo>
                    <a:pt x="178" y="71"/>
                  </a:lnTo>
                  <a:lnTo>
                    <a:pt x="184" y="75"/>
                  </a:lnTo>
                  <a:lnTo>
                    <a:pt x="191" y="79"/>
                  </a:lnTo>
                  <a:lnTo>
                    <a:pt x="196" y="84"/>
                  </a:lnTo>
                  <a:lnTo>
                    <a:pt x="201" y="90"/>
                  </a:lnTo>
                  <a:lnTo>
                    <a:pt x="206" y="96"/>
                  </a:lnTo>
                  <a:lnTo>
                    <a:pt x="210" y="102"/>
                  </a:lnTo>
                  <a:lnTo>
                    <a:pt x="213" y="109"/>
                  </a:lnTo>
                  <a:lnTo>
                    <a:pt x="216" y="117"/>
                  </a:lnTo>
                  <a:lnTo>
                    <a:pt x="218" y="124"/>
                  </a:lnTo>
                  <a:lnTo>
                    <a:pt x="219" y="132"/>
                  </a:lnTo>
                  <a:lnTo>
                    <a:pt x="219" y="140"/>
                  </a:lnTo>
                  <a:lnTo>
                    <a:pt x="219" y="140"/>
                  </a:lnTo>
                  <a:lnTo>
                    <a:pt x="219" y="148"/>
                  </a:lnTo>
                  <a:lnTo>
                    <a:pt x="218" y="156"/>
                  </a:lnTo>
                  <a:lnTo>
                    <a:pt x="216" y="164"/>
                  </a:lnTo>
                  <a:lnTo>
                    <a:pt x="213" y="171"/>
                  </a:lnTo>
                  <a:lnTo>
                    <a:pt x="210" y="178"/>
                  </a:lnTo>
                  <a:lnTo>
                    <a:pt x="206" y="184"/>
                  </a:lnTo>
                  <a:lnTo>
                    <a:pt x="201" y="190"/>
                  </a:lnTo>
                  <a:lnTo>
                    <a:pt x="196" y="196"/>
                  </a:lnTo>
                  <a:lnTo>
                    <a:pt x="191" y="201"/>
                  </a:lnTo>
                  <a:lnTo>
                    <a:pt x="184" y="206"/>
                  </a:lnTo>
                  <a:lnTo>
                    <a:pt x="178" y="210"/>
                  </a:lnTo>
                  <a:lnTo>
                    <a:pt x="171" y="213"/>
                  </a:lnTo>
                  <a:lnTo>
                    <a:pt x="164" y="216"/>
                  </a:lnTo>
                  <a:lnTo>
                    <a:pt x="156" y="218"/>
                  </a:lnTo>
                  <a:lnTo>
                    <a:pt x="149" y="219"/>
                  </a:lnTo>
                  <a:lnTo>
                    <a:pt x="140" y="219"/>
                  </a:lnTo>
                  <a:lnTo>
                    <a:pt x="140" y="2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4" name="Google Shape;16744;p114"/>
            <p:cNvSpPr/>
            <p:nvPr/>
          </p:nvSpPr>
          <p:spPr>
            <a:xfrm>
              <a:off x="12360276" y="6084888"/>
              <a:ext cx="39688" cy="41275"/>
            </a:xfrm>
            <a:custGeom>
              <a:avLst/>
              <a:gdLst/>
              <a:ahLst/>
              <a:cxnLst/>
              <a:rect l="l" t="t" r="r" b="b"/>
              <a:pathLst>
                <a:path w="180" h="179" extrusionOk="0">
                  <a:moveTo>
                    <a:pt x="90" y="0"/>
                  </a:moveTo>
                  <a:lnTo>
                    <a:pt x="90" y="0"/>
                  </a:lnTo>
                  <a:lnTo>
                    <a:pt x="81" y="0"/>
                  </a:lnTo>
                  <a:lnTo>
                    <a:pt x="71" y="1"/>
                  </a:lnTo>
                  <a:lnTo>
                    <a:pt x="63" y="4"/>
                  </a:lnTo>
                  <a:lnTo>
                    <a:pt x="54" y="8"/>
                  </a:lnTo>
                  <a:lnTo>
                    <a:pt x="47" y="11"/>
                  </a:lnTo>
                  <a:lnTo>
                    <a:pt x="40" y="16"/>
                  </a:lnTo>
                  <a:lnTo>
                    <a:pt x="33" y="21"/>
                  </a:lnTo>
                  <a:lnTo>
                    <a:pt x="26" y="26"/>
                  </a:lnTo>
                  <a:lnTo>
                    <a:pt x="20" y="33"/>
                  </a:lnTo>
                  <a:lnTo>
                    <a:pt x="15" y="39"/>
                  </a:lnTo>
                  <a:lnTo>
                    <a:pt x="10" y="47"/>
                  </a:lnTo>
                  <a:lnTo>
                    <a:pt x="7" y="55"/>
                  </a:lnTo>
                  <a:lnTo>
                    <a:pt x="4" y="63"/>
                  </a:lnTo>
                  <a:lnTo>
                    <a:pt x="2" y="72"/>
                  </a:lnTo>
                  <a:lnTo>
                    <a:pt x="0" y="81"/>
                  </a:lnTo>
                  <a:lnTo>
                    <a:pt x="0" y="89"/>
                  </a:lnTo>
                  <a:lnTo>
                    <a:pt x="0" y="89"/>
                  </a:lnTo>
                  <a:lnTo>
                    <a:pt x="0" y="99"/>
                  </a:lnTo>
                  <a:lnTo>
                    <a:pt x="2" y="108"/>
                  </a:lnTo>
                  <a:lnTo>
                    <a:pt x="4" y="117"/>
                  </a:lnTo>
                  <a:lnTo>
                    <a:pt x="7" y="125"/>
                  </a:lnTo>
                  <a:lnTo>
                    <a:pt x="10" y="132"/>
                  </a:lnTo>
                  <a:lnTo>
                    <a:pt x="15" y="140"/>
                  </a:lnTo>
                  <a:lnTo>
                    <a:pt x="20" y="147"/>
                  </a:lnTo>
                  <a:lnTo>
                    <a:pt x="26" y="154"/>
                  </a:lnTo>
                  <a:lnTo>
                    <a:pt x="33" y="159"/>
                  </a:lnTo>
                  <a:lnTo>
                    <a:pt x="40" y="164"/>
                  </a:lnTo>
                  <a:lnTo>
                    <a:pt x="47" y="169"/>
                  </a:lnTo>
                  <a:lnTo>
                    <a:pt x="54" y="173"/>
                  </a:lnTo>
                  <a:lnTo>
                    <a:pt x="63" y="175"/>
                  </a:lnTo>
                  <a:lnTo>
                    <a:pt x="71" y="178"/>
                  </a:lnTo>
                  <a:lnTo>
                    <a:pt x="81" y="179"/>
                  </a:lnTo>
                  <a:lnTo>
                    <a:pt x="90" y="179"/>
                  </a:lnTo>
                  <a:lnTo>
                    <a:pt x="90" y="179"/>
                  </a:lnTo>
                  <a:lnTo>
                    <a:pt x="99" y="179"/>
                  </a:lnTo>
                  <a:lnTo>
                    <a:pt x="107" y="178"/>
                  </a:lnTo>
                  <a:lnTo>
                    <a:pt x="116" y="175"/>
                  </a:lnTo>
                  <a:lnTo>
                    <a:pt x="125" y="173"/>
                  </a:lnTo>
                  <a:lnTo>
                    <a:pt x="133" y="169"/>
                  </a:lnTo>
                  <a:lnTo>
                    <a:pt x="140" y="164"/>
                  </a:lnTo>
                  <a:lnTo>
                    <a:pt x="147" y="159"/>
                  </a:lnTo>
                  <a:lnTo>
                    <a:pt x="153" y="154"/>
                  </a:lnTo>
                  <a:lnTo>
                    <a:pt x="159" y="147"/>
                  </a:lnTo>
                  <a:lnTo>
                    <a:pt x="165" y="140"/>
                  </a:lnTo>
                  <a:lnTo>
                    <a:pt x="169" y="132"/>
                  </a:lnTo>
                  <a:lnTo>
                    <a:pt x="173" y="125"/>
                  </a:lnTo>
                  <a:lnTo>
                    <a:pt x="176" y="117"/>
                  </a:lnTo>
                  <a:lnTo>
                    <a:pt x="178" y="108"/>
                  </a:lnTo>
                  <a:lnTo>
                    <a:pt x="179" y="99"/>
                  </a:lnTo>
                  <a:lnTo>
                    <a:pt x="180" y="89"/>
                  </a:lnTo>
                  <a:lnTo>
                    <a:pt x="180" y="89"/>
                  </a:lnTo>
                  <a:lnTo>
                    <a:pt x="179" y="81"/>
                  </a:lnTo>
                  <a:lnTo>
                    <a:pt x="178" y="72"/>
                  </a:lnTo>
                  <a:lnTo>
                    <a:pt x="176" y="63"/>
                  </a:lnTo>
                  <a:lnTo>
                    <a:pt x="173" y="55"/>
                  </a:lnTo>
                  <a:lnTo>
                    <a:pt x="169" y="47"/>
                  </a:lnTo>
                  <a:lnTo>
                    <a:pt x="165" y="39"/>
                  </a:lnTo>
                  <a:lnTo>
                    <a:pt x="159" y="33"/>
                  </a:lnTo>
                  <a:lnTo>
                    <a:pt x="153" y="26"/>
                  </a:lnTo>
                  <a:lnTo>
                    <a:pt x="147" y="21"/>
                  </a:lnTo>
                  <a:lnTo>
                    <a:pt x="140" y="16"/>
                  </a:lnTo>
                  <a:lnTo>
                    <a:pt x="133" y="11"/>
                  </a:lnTo>
                  <a:lnTo>
                    <a:pt x="125" y="8"/>
                  </a:lnTo>
                  <a:lnTo>
                    <a:pt x="116" y="4"/>
                  </a:lnTo>
                  <a:lnTo>
                    <a:pt x="107" y="1"/>
                  </a:lnTo>
                  <a:lnTo>
                    <a:pt x="99" y="0"/>
                  </a:lnTo>
                  <a:lnTo>
                    <a:pt x="90" y="0"/>
                  </a:lnTo>
                  <a:lnTo>
                    <a:pt x="90" y="0"/>
                  </a:lnTo>
                  <a:close/>
                  <a:moveTo>
                    <a:pt x="90" y="130"/>
                  </a:moveTo>
                  <a:lnTo>
                    <a:pt x="90" y="130"/>
                  </a:lnTo>
                  <a:lnTo>
                    <a:pt x="82" y="129"/>
                  </a:lnTo>
                  <a:lnTo>
                    <a:pt x="73" y="127"/>
                  </a:lnTo>
                  <a:lnTo>
                    <a:pt x="67" y="123"/>
                  </a:lnTo>
                  <a:lnTo>
                    <a:pt x="61" y="119"/>
                  </a:lnTo>
                  <a:lnTo>
                    <a:pt x="56" y="113"/>
                  </a:lnTo>
                  <a:lnTo>
                    <a:pt x="52" y="106"/>
                  </a:lnTo>
                  <a:lnTo>
                    <a:pt x="50" y="99"/>
                  </a:lnTo>
                  <a:lnTo>
                    <a:pt x="49" y="89"/>
                  </a:lnTo>
                  <a:lnTo>
                    <a:pt x="49" y="89"/>
                  </a:lnTo>
                  <a:lnTo>
                    <a:pt x="50" y="81"/>
                  </a:lnTo>
                  <a:lnTo>
                    <a:pt x="52" y="74"/>
                  </a:lnTo>
                  <a:lnTo>
                    <a:pt x="56" y="67"/>
                  </a:lnTo>
                  <a:lnTo>
                    <a:pt x="61" y="61"/>
                  </a:lnTo>
                  <a:lnTo>
                    <a:pt x="67" y="57"/>
                  </a:lnTo>
                  <a:lnTo>
                    <a:pt x="73" y="53"/>
                  </a:lnTo>
                  <a:lnTo>
                    <a:pt x="82" y="50"/>
                  </a:lnTo>
                  <a:lnTo>
                    <a:pt x="90" y="49"/>
                  </a:lnTo>
                  <a:lnTo>
                    <a:pt x="90" y="49"/>
                  </a:lnTo>
                  <a:lnTo>
                    <a:pt x="98" y="50"/>
                  </a:lnTo>
                  <a:lnTo>
                    <a:pt x="105" y="53"/>
                  </a:lnTo>
                  <a:lnTo>
                    <a:pt x="112" y="57"/>
                  </a:lnTo>
                  <a:lnTo>
                    <a:pt x="118" y="61"/>
                  </a:lnTo>
                  <a:lnTo>
                    <a:pt x="124" y="67"/>
                  </a:lnTo>
                  <a:lnTo>
                    <a:pt x="127" y="74"/>
                  </a:lnTo>
                  <a:lnTo>
                    <a:pt x="130" y="81"/>
                  </a:lnTo>
                  <a:lnTo>
                    <a:pt x="130" y="89"/>
                  </a:lnTo>
                  <a:lnTo>
                    <a:pt x="130" y="89"/>
                  </a:lnTo>
                  <a:lnTo>
                    <a:pt x="130" y="99"/>
                  </a:lnTo>
                  <a:lnTo>
                    <a:pt x="127" y="106"/>
                  </a:lnTo>
                  <a:lnTo>
                    <a:pt x="124" y="113"/>
                  </a:lnTo>
                  <a:lnTo>
                    <a:pt x="118" y="119"/>
                  </a:lnTo>
                  <a:lnTo>
                    <a:pt x="112" y="123"/>
                  </a:lnTo>
                  <a:lnTo>
                    <a:pt x="105" y="127"/>
                  </a:lnTo>
                  <a:lnTo>
                    <a:pt x="98" y="129"/>
                  </a:lnTo>
                  <a:lnTo>
                    <a:pt x="90" y="130"/>
                  </a:lnTo>
                  <a:lnTo>
                    <a:pt x="90" y="1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5" name="Google Shape;16745;p114"/>
            <p:cNvSpPr/>
            <p:nvPr/>
          </p:nvSpPr>
          <p:spPr>
            <a:xfrm>
              <a:off x="12249151" y="6053138"/>
              <a:ext cx="323850" cy="419100"/>
            </a:xfrm>
            <a:custGeom>
              <a:avLst/>
              <a:gdLst/>
              <a:ahLst/>
              <a:cxnLst/>
              <a:rect l="l" t="t" r="r" b="b"/>
              <a:pathLst>
                <a:path w="1430" h="1852" extrusionOk="0">
                  <a:moveTo>
                    <a:pt x="1389" y="891"/>
                  </a:moveTo>
                  <a:lnTo>
                    <a:pt x="1389" y="891"/>
                  </a:lnTo>
                  <a:lnTo>
                    <a:pt x="1355" y="834"/>
                  </a:lnTo>
                  <a:lnTo>
                    <a:pt x="1340" y="805"/>
                  </a:lnTo>
                  <a:lnTo>
                    <a:pt x="1325" y="776"/>
                  </a:lnTo>
                  <a:lnTo>
                    <a:pt x="1312" y="748"/>
                  </a:lnTo>
                  <a:lnTo>
                    <a:pt x="1302" y="722"/>
                  </a:lnTo>
                  <a:lnTo>
                    <a:pt x="1298" y="710"/>
                  </a:lnTo>
                  <a:lnTo>
                    <a:pt x="1295" y="698"/>
                  </a:lnTo>
                  <a:lnTo>
                    <a:pt x="1292" y="686"/>
                  </a:lnTo>
                  <a:lnTo>
                    <a:pt x="1291" y="676"/>
                  </a:lnTo>
                  <a:lnTo>
                    <a:pt x="1291" y="676"/>
                  </a:lnTo>
                  <a:lnTo>
                    <a:pt x="1291" y="666"/>
                  </a:lnTo>
                  <a:lnTo>
                    <a:pt x="1292" y="655"/>
                  </a:lnTo>
                  <a:lnTo>
                    <a:pt x="1296" y="631"/>
                  </a:lnTo>
                  <a:lnTo>
                    <a:pt x="1301" y="605"/>
                  </a:lnTo>
                  <a:lnTo>
                    <a:pt x="1304" y="590"/>
                  </a:lnTo>
                  <a:lnTo>
                    <a:pt x="1305" y="574"/>
                  </a:lnTo>
                  <a:lnTo>
                    <a:pt x="1306" y="557"/>
                  </a:lnTo>
                  <a:lnTo>
                    <a:pt x="1307" y="538"/>
                  </a:lnTo>
                  <a:lnTo>
                    <a:pt x="1305" y="518"/>
                  </a:lnTo>
                  <a:lnTo>
                    <a:pt x="1303" y="495"/>
                  </a:lnTo>
                  <a:lnTo>
                    <a:pt x="1298" y="472"/>
                  </a:lnTo>
                  <a:lnTo>
                    <a:pt x="1291" y="446"/>
                  </a:lnTo>
                  <a:lnTo>
                    <a:pt x="1283" y="418"/>
                  </a:lnTo>
                  <a:lnTo>
                    <a:pt x="1270" y="389"/>
                  </a:lnTo>
                  <a:lnTo>
                    <a:pt x="1270" y="389"/>
                  </a:lnTo>
                  <a:lnTo>
                    <a:pt x="1257" y="358"/>
                  </a:lnTo>
                  <a:lnTo>
                    <a:pt x="1241" y="325"/>
                  </a:lnTo>
                  <a:lnTo>
                    <a:pt x="1222" y="292"/>
                  </a:lnTo>
                  <a:lnTo>
                    <a:pt x="1213" y="275"/>
                  </a:lnTo>
                  <a:lnTo>
                    <a:pt x="1202" y="259"/>
                  </a:lnTo>
                  <a:lnTo>
                    <a:pt x="1191" y="243"/>
                  </a:lnTo>
                  <a:lnTo>
                    <a:pt x="1178" y="226"/>
                  </a:lnTo>
                  <a:lnTo>
                    <a:pt x="1165" y="210"/>
                  </a:lnTo>
                  <a:lnTo>
                    <a:pt x="1151" y="193"/>
                  </a:lnTo>
                  <a:lnTo>
                    <a:pt x="1135" y="178"/>
                  </a:lnTo>
                  <a:lnTo>
                    <a:pt x="1119" y="163"/>
                  </a:lnTo>
                  <a:lnTo>
                    <a:pt x="1103" y="147"/>
                  </a:lnTo>
                  <a:lnTo>
                    <a:pt x="1084" y="133"/>
                  </a:lnTo>
                  <a:lnTo>
                    <a:pt x="1065" y="119"/>
                  </a:lnTo>
                  <a:lnTo>
                    <a:pt x="1044" y="106"/>
                  </a:lnTo>
                  <a:lnTo>
                    <a:pt x="1023" y="92"/>
                  </a:lnTo>
                  <a:lnTo>
                    <a:pt x="1000" y="80"/>
                  </a:lnTo>
                  <a:lnTo>
                    <a:pt x="976" y="68"/>
                  </a:lnTo>
                  <a:lnTo>
                    <a:pt x="951" y="57"/>
                  </a:lnTo>
                  <a:lnTo>
                    <a:pt x="925" y="47"/>
                  </a:lnTo>
                  <a:lnTo>
                    <a:pt x="896" y="37"/>
                  </a:lnTo>
                  <a:lnTo>
                    <a:pt x="866" y="29"/>
                  </a:lnTo>
                  <a:lnTo>
                    <a:pt x="836" y="22"/>
                  </a:lnTo>
                  <a:lnTo>
                    <a:pt x="803" y="16"/>
                  </a:lnTo>
                  <a:lnTo>
                    <a:pt x="768" y="9"/>
                  </a:lnTo>
                  <a:lnTo>
                    <a:pt x="732" y="5"/>
                  </a:lnTo>
                  <a:lnTo>
                    <a:pt x="694" y="2"/>
                  </a:lnTo>
                  <a:lnTo>
                    <a:pt x="656" y="0"/>
                  </a:lnTo>
                  <a:lnTo>
                    <a:pt x="615" y="0"/>
                  </a:lnTo>
                  <a:lnTo>
                    <a:pt x="615" y="0"/>
                  </a:lnTo>
                  <a:lnTo>
                    <a:pt x="577" y="0"/>
                  </a:lnTo>
                  <a:lnTo>
                    <a:pt x="541" y="3"/>
                  </a:lnTo>
                  <a:lnTo>
                    <a:pt x="506" y="7"/>
                  </a:lnTo>
                  <a:lnTo>
                    <a:pt x="472" y="13"/>
                  </a:lnTo>
                  <a:lnTo>
                    <a:pt x="440" y="22"/>
                  </a:lnTo>
                  <a:lnTo>
                    <a:pt x="408" y="31"/>
                  </a:lnTo>
                  <a:lnTo>
                    <a:pt x="378" y="41"/>
                  </a:lnTo>
                  <a:lnTo>
                    <a:pt x="350" y="53"/>
                  </a:lnTo>
                  <a:lnTo>
                    <a:pt x="322" y="67"/>
                  </a:lnTo>
                  <a:lnTo>
                    <a:pt x="295" y="81"/>
                  </a:lnTo>
                  <a:lnTo>
                    <a:pt x="270" y="96"/>
                  </a:lnTo>
                  <a:lnTo>
                    <a:pt x="246" y="114"/>
                  </a:lnTo>
                  <a:lnTo>
                    <a:pt x="223" y="131"/>
                  </a:lnTo>
                  <a:lnTo>
                    <a:pt x="201" y="151"/>
                  </a:lnTo>
                  <a:lnTo>
                    <a:pt x="181" y="170"/>
                  </a:lnTo>
                  <a:lnTo>
                    <a:pt x="161" y="190"/>
                  </a:lnTo>
                  <a:lnTo>
                    <a:pt x="143" y="212"/>
                  </a:lnTo>
                  <a:lnTo>
                    <a:pt x="126" y="234"/>
                  </a:lnTo>
                  <a:lnTo>
                    <a:pt x="110" y="257"/>
                  </a:lnTo>
                  <a:lnTo>
                    <a:pt x="95" y="280"/>
                  </a:lnTo>
                  <a:lnTo>
                    <a:pt x="82" y="305"/>
                  </a:lnTo>
                  <a:lnTo>
                    <a:pt x="68" y="329"/>
                  </a:lnTo>
                  <a:lnTo>
                    <a:pt x="57" y="355"/>
                  </a:lnTo>
                  <a:lnTo>
                    <a:pt x="47" y="380"/>
                  </a:lnTo>
                  <a:lnTo>
                    <a:pt x="38" y="406"/>
                  </a:lnTo>
                  <a:lnTo>
                    <a:pt x="30" y="432"/>
                  </a:lnTo>
                  <a:lnTo>
                    <a:pt x="21" y="457"/>
                  </a:lnTo>
                  <a:lnTo>
                    <a:pt x="16" y="484"/>
                  </a:lnTo>
                  <a:lnTo>
                    <a:pt x="11" y="511"/>
                  </a:lnTo>
                  <a:lnTo>
                    <a:pt x="7" y="536"/>
                  </a:lnTo>
                  <a:lnTo>
                    <a:pt x="4" y="563"/>
                  </a:lnTo>
                  <a:lnTo>
                    <a:pt x="2" y="588"/>
                  </a:lnTo>
                  <a:lnTo>
                    <a:pt x="2" y="588"/>
                  </a:lnTo>
                  <a:lnTo>
                    <a:pt x="0" y="630"/>
                  </a:lnTo>
                  <a:lnTo>
                    <a:pt x="0" y="671"/>
                  </a:lnTo>
                  <a:lnTo>
                    <a:pt x="2" y="709"/>
                  </a:lnTo>
                  <a:lnTo>
                    <a:pt x="5" y="746"/>
                  </a:lnTo>
                  <a:lnTo>
                    <a:pt x="9" y="781"/>
                  </a:lnTo>
                  <a:lnTo>
                    <a:pt x="14" y="813"/>
                  </a:lnTo>
                  <a:lnTo>
                    <a:pt x="21" y="845"/>
                  </a:lnTo>
                  <a:lnTo>
                    <a:pt x="28" y="876"/>
                  </a:lnTo>
                  <a:lnTo>
                    <a:pt x="37" y="904"/>
                  </a:lnTo>
                  <a:lnTo>
                    <a:pt x="47" y="931"/>
                  </a:lnTo>
                  <a:lnTo>
                    <a:pt x="56" y="956"/>
                  </a:lnTo>
                  <a:lnTo>
                    <a:pt x="67" y="981"/>
                  </a:lnTo>
                  <a:lnTo>
                    <a:pt x="78" y="1005"/>
                  </a:lnTo>
                  <a:lnTo>
                    <a:pt x="90" y="1027"/>
                  </a:lnTo>
                  <a:lnTo>
                    <a:pt x="101" y="1047"/>
                  </a:lnTo>
                  <a:lnTo>
                    <a:pt x="113" y="1068"/>
                  </a:lnTo>
                  <a:lnTo>
                    <a:pt x="137" y="1105"/>
                  </a:lnTo>
                  <a:lnTo>
                    <a:pt x="160" y="1140"/>
                  </a:lnTo>
                  <a:lnTo>
                    <a:pt x="182" y="1170"/>
                  </a:lnTo>
                  <a:lnTo>
                    <a:pt x="202" y="1200"/>
                  </a:lnTo>
                  <a:lnTo>
                    <a:pt x="219" y="1226"/>
                  </a:lnTo>
                  <a:lnTo>
                    <a:pt x="226" y="1240"/>
                  </a:lnTo>
                  <a:lnTo>
                    <a:pt x="232" y="1253"/>
                  </a:lnTo>
                  <a:lnTo>
                    <a:pt x="236" y="1265"/>
                  </a:lnTo>
                  <a:lnTo>
                    <a:pt x="240" y="1279"/>
                  </a:lnTo>
                  <a:lnTo>
                    <a:pt x="242" y="1291"/>
                  </a:lnTo>
                  <a:lnTo>
                    <a:pt x="243" y="1303"/>
                  </a:lnTo>
                  <a:lnTo>
                    <a:pt x="243" y="1303"/>
                  </a:lnTo>
                  <a:lnTo>
                    <a:pt x="243" y="1328"/>
                  </a:lnTo>
                  <a:lnTo>
                    <a:pt x="241" y="1351"/>
                  </a:lnTo>
                  <a:lnTo>
                    <a:pt x="240" y="1375"/>
                  </a:lnTo>
                  <a:lnTo>
                    <a:pt x="237" y="1397"/>
                  </a:lnTo>
                  <a:lnTo>
                    <a:pt x="231" y="1442"/>
                  </a:lnTo>
                  <a:lnTo>
                    <a:pt x="224" y="1486"/>
                  </a:lnTo>
                  <a:lnTo>
                    <a:pt x="216" y="1528"/>
                  </a:lnTo>
                  <a:lnTo>
                    <a:pt x="206" y="1568"/>
                  </a:lnTo>
                  <a:lnTo>
                    <a:pt x="198" y="1606"/>
                  </a:lnTo>
                  <a:lnTo>
                    <a:pt x="192" y="1641"/>
                  </a:lnTo>
                  <a:lnTo>
                    <a:pt x="188" y="1641"/>
                  </a:lnTo>
                  <a:lnTo>
                    <a:pt x="188" y="1641"/>
                  </a:lnTo>
                  <a:lnTo>
                    <a:pt x="178" y="1641"/>
                  </a:lnTo>
                  <a:lnTo>
                    <a:pt x="168" y="1643"/>
                  </a:lnTo>
                  <a:lnTo>
                    <a:pt x="158" y="1645"/>
                  </a:lnTo>
                  <a:lnTo>
                    <a:pt x="149" y="1648"/>
                  </a:lnTo>
                  <a:lnTo>
                    <a:pt x="141" y="1652"/>
                  </a:lnTo>
                  <a:lnTo>
                    <a:pt x="133" y="1657"/>
                  </a:lnTo>
                  <a:lnTo>
                    <a:pt x="125" y="1663"/>
                  </a:lnTo>
                  <a:lnTo>
                    <a:pt x="117" y="1669"/>
                  </a:lnTo>
                  <a:lnTo>
                    <a:pt x="111" y="1676"/>
                  </a:lnTo>
                  <a:lnTo>
                    <a:pt x="105" y="1685"/>
                  </a:lnTo>
                  <a:lnTo>
                    <a:pt x="100" y="1693"/>
                  </a:lnTo>
                  <a:lnTo>
                    <a:pt x="96" y="1701"/>
                  </a:lnTo>
                  <a:lnTo>
                    <a:pt x="93" y="1710"/>
                  </a:lnTo>
                  <a:lnTo>
                    <a:pt x="91" y="1719"/>
                  </a:lnTo>
                  <a:lnTo>
                    <a:pt x="89" y="1730"/>
                  </a:lnTo>
                  <a:lnTo>
                    <a:pt x="89" y="1740"/>
                  </a:lnTo>
                  <a:lnTo>
                    <a:pt x="89" y="1813"/>
                  </a:lnTo>
                  <a:lnTo>
                    <a:pt x="89" y="1813"/>
                  </a:lnTo>
                  <a:lnTo>
                    <a:pt x="89" y="1821"/>
                  </a:lnTo>
                  <a:lnTo>
                    <a:pt x="92" y="1828"/>
                  </a:lnTo>
                  <a:lnTo>
                    <a:pt x="95" y="1835"/>
                  </a:lnTo>
                  <a:lnTo>
                    <a:pt x="100" y="1841"/>
                  </a:lnTo>
                  <a:lnTo>
                    <a:pt x="106" y="1846"/>
                  </a:lnTo>
                  <a:lnTo>
                    <a:pt x="112" y="1849"/>
                  </a:lnTo>
                  <a:lnTo>
                    <a:pt x="121" y="1851"/>
                  </a:lnTo>
                  <a:lnTo>
                    <a:pt x="129" y="1852"/>
                  </a:lnTo>
                  <a:lnTo>
                    <a:pt x="917" y="1852"/>
                  </a:lnTo>
                  <a:lnTo>
                    <a:pt x="917" y="1852"/>
                  </a:lnTo>
                  <a:lnTo>
                    <a:pt x="926" y="1851"/>
                  </a:lnTo>
                  <a:lnTo>
                    <a:pt x="933" y="1849"/>
                  </a:lnTo>
                  <a:lnTo>
                    <a:pt x="940" y="1846"/>
                  </a:lnTo>
                  <a:lnTo>
                    <a:pt x="946" y="1841"/>
                  </a:lnTo>
                  <a:lnTo>
                    <a:pt x="950" y="1835"/>
                  </a:lnTo>
                  <a:lnTo>
                    <a:pt x="954" y="1828"/>
                  </a:lnTo>
                  <a:lnTo>
                    <a:pt x="956" y="1821"/>
                  </a:lnTo>
                  <a:lnTo>
                    <a:pt x="957" y="1813"/>
                  </a:lnTo>
                  <a:lnTo>
                    <a:pt x="957" y="1740"/>
                  </a:lnTo>
                  <a:lnTo>
                    <a:pt x="957" y="1740"/>
                  </a:lnTo>
                  <a:lnTo>
                    <a:pt x="956" y="1730"/>
                  </a:lnTo>
                  <a:lnTo>
                    <a:pt x="955" y="1720"/>
                  </a:lnTo>
                  <a:lnTo>
                    <a:pt x="953" y="1710"/>
                  </a:lnTo>
                  <a:lnTo>
                    <a:pt x="949" y="1702"/>
                  </a:lnTo>
                  <a:lnTo>
                    <a:pt x="945" y="1693"/>
                  </a:lnTo>
                  <a:lnTo>
                    <a:pt x="941" y="1685"/>
                  </a:lnTo>
                  <a:lnTo>
                    <a:pt x="935" y="1677"/>
                  </a:lnTo>
                  <a:lnTo>
                    <a:pt x="929" y="1670"/>
                  </a:lnTo>
                  <a:lnTo>
                    <a:pt x="922" y="1664"/>
                  </a:lnTo>
                  <a:lnTo>
                    <a:pt x="914" y="1658"/>
                  </a:lnTo>
                  <a:lnTo>
                    <a:pt x="906" y="1653"/>
                  </a:lnTo>
                  <a:lnTo>
                    <a:pt x="898" y="1649"/>
                  </a:lnTo>
                  <a:lnTo>
                    <a:pt x="889" y="1646"/>
                  </a:lnTo>
                  <a:lnTo>
                    <a:pt x="880" y="1643"/>
                  </a:lnTo>
                  <a:lnTo>
                    <a:pt x="869" y="1642"/>
                  </a:lnTo>
                  <a:lnTo>
                    <a:pt x="860" y="1641"/>
                  </a:lnTo>
                  <a:lnTo>
                    <a:pt x="860" y="1641"/>
                  </a:lnTo>
                  <a:lnTo>
                    <a:pt x="861" y="1613"/>
                  </a:lnTo>
                  <a:lnTo>
                    <a:pt x="863" y="1600"/>
                  </a:lnTo>
                  <a:lnTo>
                    <a:pt x="866" y="1587"/>
                  </a:lnTo>
                  <a:lnTo>
                    <a:pt x="866" y="1587"/>
                  </a:lnTo>
                  <a:lnTo>
                    <a:pt x="873" y="1562"/>
                  </a:lnTo>
                  <a:lnTo>
                    <a:pt x="882" y="1538"/>
                  </a:lnTo>
                  <a:lnTo>
                    <a:pt x="891" y="1518"/>
                  </a:lnTo>
                  <a:lnTo>
                    <a:pt x="901" y="1500"/>
                  </a:lnTo>
                  <a:lnTo>
                    <a:pt x="906" y="1492"/>
                  </a:lnTo>
                  <a:lnTo>
                    <a:pt x="912" y="1484"/>
                  </a:lnTo>
                  <a:lnTo>
                    <a:pt x="918" y="1478"/>
                  </a:lnTo>
                  <a:lnTo>
                    <a:pt x="926" y="1472"/>
                  </a:lnTo>
                  <a:lnTo>
                    <a:pt x="933" y="1467"/>
                  </a:lnTo>
                  <a:lnTo>
                    <a:pt x="940" y="1462"/>
                  </a:lnTo>
                  <a:lnTo>
                    <a:pt x="948" y="1458"/>
                  </a:lnTo>
                  <a:lnTo>
                    <a:pt x="956" y="1454"/>
                  </a:lnTo>
                  <a:lnTo>
                    <a:pt x="964" y="1450"/>
                  </a:lnTo>
                  <a:lnTo>
                    <a:pt x="974" y="1447"/>
                  </a:lnTo>
                  <a:lnTo>
                    <a:pt x="993" y="1443"/>
                  </a:lnTo>
                  <a:lnTo>
                    <a:pt x="1015" y="1441"/>
                  </a:lnTo>
                  <a:lnTo>
                    <a:pt x="1038" y="1440"/>
                  </a:lnTo>
                  <a:lnTo>
                    <a:pt x="1064" y="1441"/>
                  </a:lnTo>
                  <a:lnTo>
                    <a:pt x="1091" y="1443"/>
                  </a:lnTo>
                  <a:lnTo>
                    <a:pt x="1122" y="1447"/>
                  </a:lnTo>
                  <a:lnTo>
                    <a:pt x="1155" y="1452"/>
                  </a:lnTo>
                  <a:lnTo>
                    <a:pt x="1155" y="1452"/>
                  </a:lnTo>
                  <a:lnTo>
                    <a:pt x="1169" y="1455"/>
                  </a:lnTo>
                  <a:lnTo>
                    <a:pt x="1181" y="1456"/>
                  </a:lnTo>
                  <a:lnTo>
                    <a:pt x="1194" y="1456"/>
                  </a:lnTo>
                  <a:lnTo>
                    <a:pt x="1206" y="1456"/>
                  </a:lnTo>
                  <a:lnTo>
                    <a:pt x="1216" y="1455"/>
                  </a:lnTo>
                  <a:lnTo>
                    <a:pt x="1225" y="1454"/>
                  </a:lnTo>
                  <a:lnTo>
                    <a:pt x="1235" y="1450"/>
                  </a:lnTo>
                  <a:lnTo>
                    <a:pt x="1243" y="1448"/>
                  </a:lnTo>
                  <a:lnTo>
                    <a:pt x="1250" y="1444"/>
                  </a:lnTo>
                  <a:lnTo>
                    <a:pt x="1257" y="1441"/>
                  </a:lnTo>
                  <a:lnTo>
                    <a:pt x="1263" y="1437"/>
                  </a:lnTo>
                  <a:lnTo>
                    <a:pt x="1269" y="1432"/>
                  </a:lnTo>
                  <a:lnTo>
                    <a:pt x="1274" y="1427"/>
                  </a:lnTo>
                  <a:lnTo>
                    <a:pt x="1279" y="1422"/>
                  </a:lnTo>
                  <a:lnTo>
                    <a:pt x="1287" y="1410"/>
                  </a:lnTo>
                  <a:lnTo>
                    <a:pt x="1292" y="1397"/>
                  </a:lnTo>
                  <a:lnTo>
                    <a:pt x="1296" y="1384"/>
                  </a:lnTo>
                  <a:lnTo>
                    <a:pt x="1299" y="1371"/>
                  </a:lnTo>
                  <a:lnTo>
                    <a:pt x="1301" y="1356"/>
                  </a:lnTo>
                  <a:lnTo>
                    <a:pt x="1303" y="1331"/>
                  </a:lnTo>
                  <a:lnTo>
                    <a:pt x="1304" y="1307"/>
                  </a:lnTo>
                  <a:lnTo>
                    <a:pt x="1304" y="1307"/>
                  </a:lnTo>
                  <a:lnTo>
                    <a:pt x="1305" y="1298"/>
                  </a:lnTo>
                  <a:lnTo>
                    <a:pt x="1306" y="1290"/>
                  </a:lnTo>
                  <a:lnTo>
                    <a:pt x="1308" y="1284"/>
                  </a:lnTo>
                  <a:lnTo>
                    <a:pt x="1310" y="1278"/>
                  </a:lnTo>
                  <a:lnTo>
                    <a:pt x="1313" y="1274"/>
                  </a:lnTo>
                  <a:lnTo>
                    <a:pt x="1316" y="1269"/>
                  </a:lnTo>
                  <a:lnTo>
                    <a:pt x="1323" y="1262"/>
                  </a:lnTo>
                  <a:lnTo>
                    <a:pt x="1336" y="1253"/>
                  </a:lnTo>
                  <a:lnTo>
                    <a:pt x="1343" y="1248"/>
                  </a:lnTo>
                  <a:lnTo>
                    <a:pt x="1345" y="1244"/>
                  </a:lnTo>
                  <a:lnTo>
                    <a:pt x="1348" y="1240"/>
                  </a:lnTo>
                  <a:lnTo>
                    <a:pt x="1348" y="1240"/>
                  </a:lnTo>
                  <a:lnTo>
                    <a:pt x="1352" y="1230"/>
                  </a:lnTo>
                  <a:lnTo>
                    <a:pt x="1353" y="1219"/>
                  </a:lnTo>
                  <a:lnTo>
                    <a:pt x="1353" y="1211"/>
                  </a:lnTo>
                  <a:lnTo>
                    <a:pt x="1351" y="1204"/>
                  </a:lnTo>
                  <a:lnTo>
                    <a:pt x="1347" y="1197"/>
                  </a:lnTo>
                  <a:lnTo>
                    <a:pt x="1341" y="1192"/>
                  </a:lnTo>
                  <a:lnTo>
                    <a:pt x="1335" y="1187"/>
                  </a:lnTo>
                  <a:lnTo>
                    <a:pt x="1327" y="1184"/>
                  </a:lnTo>
                  <a:lnTo>
                    <a:pt x="1327" y="1184"/>
                  </a:lnTo>
                  <a:lnTo>
                    <a:pt x="1338" y="1181"/>
                  </a:lnTo>
                  <a:lnTo>
                    <a:pt x="1344" y="1180"/>
                  </a:lnTo>
                  <a:lnTo>
                    <a:pt x="1349" y="1177"/>
                  </a:lnTo>
                  <a:lnTo>
                    <a:pt x="1353" y="1173"/>
                  </a:lnTo>
                  <a:lnTo>
                    <a:pt x="1354" y="1169"/>
                  </a:lnTo>
                  <a:lnTo>
                    <a:pt x="1355" y="1166"/>
                  </a:lnTo>
                  <a:lnTo>
                    <a:pt x="1356" y="1156"/>
                  </a:lnTo>
                  <a:lnTo>
                    <a:pt x="1354" y="1144"/>
                  </a:lnTo>
                  <a:lnTo>
                    <a:pt x="1354" y="1144"/>
                  </a:lnTo>
                  <a:lnTo>
                    <a:pt x="1350" y="1129"/>
                  </a:lnTo>
                  <a:lnTo>
                    <a:pt x="1345" y="1115"/>
                  </a:lnTo>
                  <a:lnTo>
                    <a:pt x="1341" y="1101"/>
                  </a:lnTo>
                  <a:lnTo>
                    <a:pt x="1340" y="1093"/>
                  </a:lnTo>
                  <a:lnTo>
                    <a:pt x="1339" y="1086"/>
                  </a:lnTo>
                  <a:lnTo>
                    <a:pt x="1340" y="1079"/>
                  </a:lnTo>
                  <a:lnTo>
                    <a:pt x="1341" y="1072"/>
                  </a:lnTo>
                  <a:lnTo>
                    <a:pt x="1344" y="1065"/>
                  </a:lnTo>
                  <a:lnTo>
                    <a:pt x="1349" y="1058"/>
                  </a:lnTo>
                  <a:lnTo>
                    <a:pt x="1355" y="1051"/>
                  </a:lnTo>
                  <a:lnTo>
                    <a:pt x="1364" y="1043"/>
                  </a:lnTo>
                  <a:lnTo>
                    <a:pt x="1375" y="1036"/>
                  </a:lnTo>
                  <a:lnTo>
                    <a:pt x="1388" y="1029"/>
                  </a:lnTo>
                  <a:lnTo>
                    <a:pt x="1388" y="1029"/>
                  </a:lnTo>
                  <a:lnTo>
                    <a:pt x="1398" y="1025"/>
                  </a:lnTo>
                  <a:lnTo>
                    <a:pt x="1407" y="1020"/>
                  </a:lnTo>
                  <a:lnTo>
                    <a:pt x="1415" y="1015"/>
                  </a:lnTo>
                  <a:lnTo>
                    <a:pt x="1420" y="1010"/>
                  </a:lnTo>
                  <a:lnTo>
                    <a:pt x="1425" y="1005"/>
                  </a:lnTo>
                  <a:lnTo>
                    <a:pt x="1428" y="998"/>
                  </a:lnTo>
                  <a:lnTo>
                    <a:pt x="1430" y="992"/>
                  </a:lnTo>
                  <a:lnTo>
                    <a:pt x="1430" y="985"/>
                  </a:lnTo>
                  <a:lnTo>
                    <a:pt x="1429" y="977"/>
                  </a:lnTo>
                  <a:lnTo>
                    <a:pt x="1427" y="969"/>
                  </a:lnTo>
                  <a:lnTo>
                    <a:pt x="1424" y="960"/>
                  </a:lnTo>
                  <a:lnTo>
                    <a:pt x="1419" y="948"/>
                  </a:lnTo>
                  <a:lnTo>
                    <a:pt x="1406" y="923"/>
                  </a:lnTo>
                  <a:lnTo>
                    <a:pt x="1389" y="891"/>
                  </a:lnTo>
                  <a:lnTo>
                    <a:pt x="1389" y="891"/>
                  </a:lnTo>
                  <a:close/>
                  <a:moveTo>
                    <a:pt x="634" y="714"/>
                  </a:moveTo>
                  <a:lnTo>
                    <a:pt x="634" y="714"/>
                  </a:lnTo>
                  <a:lnTo>
                    <a:pt x="634" y="726"/>
                  </a:lnTo>
                  <a:lnTo>
                    <a:pt x="633" y="739"/>
                  </a:lnTo>
                  <a:lnTo>
                    <a:pt x="629" y="763"/>
                  </a:lnTo>
                  <a:lnTo>
                    <a:pt x="649" y="767"/>
                  </a:lnTo>
                  <a:lnTo>
                    <a:pt x="649" y="767"/>
                  </a:lnTo>
                  <a:lnTo>
                    <a:pt x="655" y="768"/>
                  </a:lnTo>
                  <a:lnTo>
                    <a:pt x="658" y="770"/>
                  </a:lnTo>
                  <a:lnTo>
                    <a:pt x="658" y="770"/>
                  </a:lnTo>
                  <a:lnTo>
                    <a:pt x="664" y="774"/>
                  </a:lnTo>
                  <a:lnTo>
                    <a:pt x="667" y="780"/>
                  </a:lnTo>
                  <a:lnTo>
                    <a:pt x="669" y="787"/>
                  </a:lnTo>
                  <a:lnTo>
                    <a:pt x="668" y="793"/>
                  </a:lnTo>
                  <a:lnTo>
                    <a:pt x="668" y="793"/>
                  </a:lnTo>
                  <a:lnTo>
                    <a:pt x="668" y="793"/>
                  </a:lnTo>
                  <a:lnTo>
                    <a:pt x="663" y="810"/>
                  </a:lnTo>
                  <a:lnTo>
                    <a:pt x="656" y="829"/>
                  </a:lnTo>
                  <a:lnTo>
                    <a:pt x="647" y="846"/>
                  </a:lnTo>
                  <a:lnTo>
                    <a:pt x="639" y="862"/>
                  </a:lnTo>
                  <a:lnTo>
                    <a:pt x="639" y="862"/>
                  </a:lnTo>
                  <a:lnTo>
                    <a:pt x="629" y="879"/>
                  </a:lnTo>
                  <a:lnTo>
                    <a:pt x="618" y="895"/>
                  </a:lnTo>
                  <a:lnTo>
                    <a:pt x="605" y="909"/>
                  </a:lnTo>
                  <a:lnTo>
                    <a:pt x="593" y="924"/>
                  </a:lnTo>
                  <a:lnTo>
                    <a:pt x="593" y="924"/>
                  </a:lnTo>
                  <a:lnTo>
                    <a:pt x="593" y="924"/>
                  </a:lnTo>
                  <a:lnTo>
                    <a:pt x="587" y="927"/>
                  </a:lnTo>
                  <a:lnTo>
                    <a:pt x="581" y="929"/>
                  </a:lnTo>
                  <a:lnTo>
                    <a:pt x="575" y="928"/>
                  </a:lnTo>
                  <a:lnTo>
                    <a:pt x="569" y="926"/>
                  </a:lnTo>
                  <a:lnTo>
                    <a:pt x="569" y="926"/>
                  </a:lnTo>
                  <a:lnTo>
                    <a:pt x="565" y="924"/>
                  </a:lnTo>
                  <a:lnTo>
                    <a:pt x="561" y="920"/>
                  </a:lnTo>
                  <a:lnTo>
                    <a:pt x="547" y="904"/>
                  </a:lnTo>
                  <a:lnTo>
                    <a:pt x="547" y="904"/>
                  </a:lnTo>
                  <a:lnTo>
                    <a:pt x="529" y="920"/>
                  </a:lnTo>
                  <a:lnTo>
                    <a:pt x="508" y="933"/>
                  </a:lnTo>
                  <a:lnTo>
                    <a:pt x="486" y="944"/>
                  </a:lnTo>
                  <a:lnTo>
                    <a:pt x="474" y="949"/>
                  </a:lnTo>
                  <a:lnTo>
                    <a:pt x="462" y="953"/>
                  </a:lnTo>
                  <a:lnTo>
                    <a:pt x="469" y="973"/>
                  </a:lnTo>
                  <a:lnTo>
                    <a:pt x="469" y="973"/>
                  </a:lnTo>
                  <a:lnTo>
                    <a:pt x="470" y="978"/>
                  </a:lnTo>
                  <a:lnTo>
                    <a:pt x="471" y="982"/>
                  </a:lnTo>
                  <a:lnTo>
                    <a:pt x="471" y="982"/>
                  </a:lnTo>
                  <a:lnTo>
                    <a:pt x="470" y="988"/>
                  </a:lnTo>
                  <a:lnTo>
                    <a:pt x="467" y="994"/>
                  </a:lnTo>
                  <a:lnTo>
                    <a:pt x="462" y="999"/>
                  </a:lnTo>
                  <a:lnTo>
                    <a:pt x="456" y="1002"/>
                  </a:lnTo>
                  <a:lnTo>
                    <a:pt x="457" y="1002"/>
                  </a:lnTo>
                  <a:lnTo>
                    <a:pt x="457" y="1002"/>
                  </a:lnTo>
                  <a:lnTo>
                    <a:pt x="439" y="1006"/>
                  </a:lnTo>
                  <a:lnTo>
                    <a:pt x="419" y="1009"/>
                  </a:lnTo>
                  <a:lnTo>
                    <a:pt x="401" y="1011"/>
                  </a:lnTo>
                  <a:lnTo>
                    <a:pt x="381" y="1012"/>
                  </a:lnTo>
                  <a:lnTo>
                    <a:pt x="381" y="1012"/>
                  </a:lnTo>
                  <a:lnTo>
                    <a:pt x="362" y="1011"/>
                  </a:lnTo>
                  <a:lnTo>
                    <a:pt x="343" y="1009"/>
                  </a:lnTo>
                  <a:lnTo>
                    <a:pt x="324" y="1006"/>
                  </a:lnTo>
                  <a:lnTo>
                    <a:pt x="306" y="1002"/>
                  </a:lnTo>
                  <a:lnTo>
                    <a:pt x="306" y="1002"/>
                  </a:lnTo>
                  <a:lnTo>
                    <a:pt x="306" y="1002"/>
                  </a:lnTo>
                  <a:lnTo>
                    <a:pt x="300" y="999"/>
                  </a:lnTo>
                  <a:lnTo>
                    <a:pt x="295" y="994"/>
                  </a:lnTo>
                  <a:lnTo>
                    <a:pt x="292" y="988"/>
                  </a:lnTo>
                  <a:lnTo>
                    <a:pt x="291" y="982"/>
                  </a:lnTo>
                  <a:lnTo>
                    <a:pt x="291" y="982"/>
                  </a:lnTo>
                  <a:lnTo>
                    <a:pt x="291" y="977"/>
                  </a:lnTo>
                  <a:lnTo>
                    <a:pt x="292" y="973"/>
                  </a:lnTo>
                  <a:lnTo>
                    <a:pt x="300" y="953"/>
                  </a:lnTo>
                  <a:lnTo>
                    <a:pt x="300" y="953"/>
                  </a:lnTo>
                  <a:lnTo>
                    <a:pt x="288" y="949"/>
                  </a:lnTo>
                  <a:lnTo>
                    <a:pt x="277" y="944"/>
                  </a:lnTo>
                  <a:lnTo>
                    <a:pt x="255" y="933"/>
                  </a:lnTo>
                  <a:lnTo>
                    <a:pt x="234" y="920"/>
                  </a:lnTo>
                  <a:lnTo>
                    <a:pt x="215" y="904"/>
                  </a:lnTo>
                  <a:lnTo>
                    <a:pt x="200" y="920"/>
                  </a:lnTo>
                  <a:lnTo>
                    <a:pt x="200" y="920"/>
                  </a:lnTo>
                  <a:lnTo>
                    <a:pt x="198" y="924"/>
                  </a:lnTo>
                  <a:lnTo>
                    <a:pt x="194" y="926"/>
                  </a:lnTo>
                  <a:lnTo>
                    <a:pt x="194" y="926"/>
                  </a:lnTo>
                  <a:lnTo>
                    <a:pt x="188" y="928"/>
                  </a:lnTo>
                  <a:lnTo>
                    <a:pt x="181" y="929"/>
                  </a:lnTo>
                  <a:lnTo>
                    <a:pt x="175" y="927"/>
                  </a:lnTo>
                  <a:lnTo>
                    <a:pt x="170" y="924"/>
                  </a:lnTo>
                  <a:lnTo>
                    <a:pt x="170" y="924"/>
                  </a:lnTo>
                  <a:lnTo>
                    <a:pt x="170" y="924"/>
                  </a:lnTo>
                  <a:lnTo>
                    <a:pt x="157" y="909"/>
                  </a:lnTo>
                  <a:lnTo>
                    <a:pt x="145" y="895"/>
                  </a:lnTo>
                  <a:lnTo>
                    <a:pt x="134" y="879"/>
                  </a:lnTo>
                  <a:lnTo>
                    <a:pt x="124" y="862"/>
                  </a:lnTo>
                  <a:lnTo>
                    <a:pt x="124" y="862"/>
                  </a:lnTo>
                  <a:lnTo>
                    <a:pt x="114" y="846"/>
                  </a:lnTo>
                  <a:lnTo>
                    <a:pt x="106" y="829"/>
                  </a:lnTo>
                  <a:lnTo>
                    <a:pt x="100" y="810"/>
                  </a:lnTo>
                  <a:lnTo>
                    <a:pt x="94" y="793"/>
                  </a:lnTo>
                  <a:lnTo>
                    <a:pt x="94" y="793"/>
                  </a:lnTo>
                  <a:lnTo>
                    <a:pt x="94" y="793"/>
                  </a:lnTo>
                  <a:lnTo>
                    <a:pt x="94" y="787"/>
                  </a:lnTo>
                  <a:lnTo>
                    <a:pt x="95" y="780"/>
                  </a:lnTo>
                  <a:lnTo>
                    <a:pt x="99" y="774"/>
                  </a:lnTo>
                  <a:lnTo>
                    <a:pt x="104" y="770"/>
                  </a:lnTo>
                  <a:lnTo>
                    <a:pt x="104" y="770"/>
                  </a:lnTo>
                  <a:lnTo>
                    <a:pt x="108" y="768"/>
                  </a:lnTo>
                  <a:lnTo>
                    <a:pt x="112" y="767"/>
                  </a:lnTo>
                  <a:lnTo>
                    <a:pt x="133" y="763"/>
                  </a:lnTo>
                  <a:lnTo>
                    <a:pt x="133" y="763"/>
                  </a:lnTo>
                  <a:lnTo>
                    <a:pt x="130" y="739"/>
                  </a:lnTo>
                  <a:lnTo>
                    <a:pt x="129" y="726"/>
                  </a:lnTo>
                  <a:lnTo>
                    <a:pt x="129" y="714"/>
                  </a:lnTo>
                  <a:lnTo>
                    <a:pt x="129" y="714"/>
                  </a:lnTo>
                  <a:lnTo>
                    <a:pt x="129" y="702"/>
                  </a:lnTo>
                  <a:lnTo>
                    <a:pt x="130" y="690"/>
                  </a:lnTo>
                  <a:lnTo>
                    <a:pt x="133" y="665"/>
                  </a:lnTo>
                  <a:lnTo>
                    <a:pt x="112" y="661"/>
                  </a:lnTo>
                  <a:lnTo>
                    <a:pt x="112" y="661"/>
                  </a:lnTo>
                  <a:lnTo>
                    <a:pt x="108" y="660"/>
                  </a:lnTo>
                  <a:lnTo>
                    <a:pt x="104" y="658"/>
                  </a:lnTo>
                  <a:lnTo>
                    <a:pt x="104" y="658"/>
                  </a:lnTo>
                  <a:lnTo>
                    <a:pt x="99" y="654"/>
                  </a:lnTo>
                  <a:lnTo>
                    <a:pt x="95" y="649"/>
                  </a:lnTo>
                  <a:lnTo>
                    <a:pt x="94" y="642"/>
                  </a:lnTo>
                  <a:lnTo>
                    <a:pt x="94" y="635"/>
                  </a:lnTo>
                  <a:lnTo>
                    <a:pt x="94" y="635"/>
                  </a:lnTo>
                  <a:lnTo>
                    <a:pt x="94" y="635"/>
                  </a:lnTo>
                  <a:lnTo>
                    <a:pt x="100" y="618"/>
                  </a:lnTo>
                  <a:lnTo>
                    <a:pt x="106" y="600"/>
                  </a:lnTo>
                  <a:lnTo>
                    <a:pt x="114" y="582"/>
                  </a:lnTo>
                  <a:lnTo>
                    <a:pt x="124" y="566"/>
                  </a:lnTo>
                  <a:lnTo>
                    <a:pt x="124" y="566"/>
                  </a:lnTo>
                  <a:lnTo>
                    <a:pt x="134" y="549"/>
                  </a:lnTo>
                  <a:lnTo>
                    <a:pt x="145" y="533"/>
                  </a:lnTo>
                  <a:lnTo>
                    <a:pt x="157" y="519"/>
                  </a:lnTo>
                  <a:lnTo>
                    <a:pt x="170" y="504"/>
                  </a:lnTo>
                  <a:lnTo>
                    <a:pt x="170" y="504"/>
                  </a:lnTo>
                  <a:lnTo>
                    <a:pt x="170" y="504"/>
                  </a:lnTo>
                  <a:lnTo>
                    <a:pt x="175" y="501"/>
                  </a:lnTo>
                  <a:lnTo>
                    <a:pt x="181" y="499"/>
                  </a:lnTo>
                  <a:lnTo>
                    <a:pt x="188" y="500"/>
                  </a:lnTo>
                  <a:lnTo>
                    <a:pt x="194" y="502"/>
                  </a:lnTo>
                  <a:lnTo>
                    <a:pt x="194" y="502"/>
                  </a:lnTo>
                  <a:lnTo>
                    <a:pt x="198" y="504"/>
                  </a:lnTo>
                  <a:lnTo>
                    <a:pt x="200" y="508"/>
                  </a:lnTo>
                  <a:lnTo>
                    <a:pt x="215" y="524"/>
                  </a:lnTo>
                  <a:lnTo>
                    <a:pt x="215" y="524"/>
                  </a:lnTo>
                  <a:lnTo>
                    <a:pt x="234" y="508"/>
                  </a:lnTo>
                  <a:lnTo>
                    <a:pt x="255" y="495"/>
                  </a:lnTo>
                  <a:lnTo>
                    <a:pt x="277" y="484"/>
                  </a:lnTo>
                  <a:lnTo>
                    <a:pt x="288" y="479"/>
                  </a:lnTo>
                  <a:lnTo>
                    <a:pt x="300" y="475"/>
                  </a:lnTo>
                  <a:lnTo>
                    <a:pt x="292" y="455"/>
                  </a:lnTo>
                  <a:lnTo>
                    <a:pt x="292" y="455"/>
                  </a:lnTo>
                  <a:lnTo>
                    <a:pt x="291" y="450"/>
                  </a:lnTo>
                  <a:lnTo>
                    <a:pt x="291" y="446"/>
                  </a:lnTo>
                  <a:lnTo>
                    <a:pt x="291" y="446"/>
                  </a:lnTo>
                  <a:lnTo>
                    <a:pt x="292" y="440"/>
                  </a:lnTo>
                  <a:lnTo>
                    <a:pt x="295" y="434"/>
                  </a:lnTo>
                  <a:lnTo>
                    <a:pt x="300" y="429"/>
                  </a:lnTo>
                  <a:lnTo>
                    <a:pt x="306" y="426"/>
                  </a:lnTo>
                  <a:lnTo>
                    <a:pt x="306" y="426"/>
                  </a:lnTo>
                  <a:lnTo>
                    <a:pt x="324" y="423"/>
                  </a:lnTo>
                  <a:lnTo>
                    <a:pt x="343" y="419"/>
                  </a:lnTo>
                  <a:lnTo>
                    <a:pt x="362" y="417"/>
                  </a:lnTo>
                  <a:lnTo>
                    <a:pt x="381" y="416"/>
                  </a:lnTo>
                  <a:lnTo>
                    <a:pt x="381" y="416"/>
                  </a:lnTo>
                  <a:lnTo>
                    <a:pt x="401" y="417"/>
                  </a:lnTo>
                  <a:lnTo>
                    <a:pt x="419" y="419"/>
                  </a:lnTo>
                  <a:lnTo>
                    <a:pt x="439" y="423"/>
                  </a:lnTo>
                  <a:lnTo>
                    <a:pt x="457" y="426"/>
                  </a:lnTo>
                  <a:lnTo>
                    <a:pt x="456" y="426"/>
                  </a:lnTo>
                  <a:lnTo>
                    <a:pt x="456" y="426"/>
                  </a:lnTo>
                  <a:lnTo>
                    <a:pt x="462" y="429"/>
                  </a:lnTo>
                  <a:lnTo>
                    <a:pt x="467" y="434"/>
                  </a:lnTo>
                  <a:lnTo>
                    <a:pt x="470" y="440"/>
                  </a:lnTo>
                  <a:lnTo>
                    <a:pt x="471" y="446"/>
                  </a:lnTo>
                  <a:lnTo>
                    <a:pt x="471" y="446"/>
                  </a:lnTo>
                  <a:lnTo>
                    <a:pt x="470" y="450"/>
                  </a:lnTo>
                  <a:lnTo>
                    <a:pt x="469" y="455"/>
                  </a:lnTo>
                  <a:lnTo>
                    <a:pt x="462" y="475"/>
                  </a:lnTo>
                  <a:lnTo>
                    <a:pt x="462" y="475"/>
                  </a:lnTo>
                  <a:lnTo>
                    <a:pt x="474" y="479"/>
                  </a:lnTo>
                  <a:lnTo>
                    <a:pt x="486" y="484"/>
                  </a:lnTo>
                  <a:lnTo>
                    <a:pt x="497" y="489"/>
                  </a:lnTo>
                  <a:lnTo>
                    <a:pt x="508" y="495"/>
                  </a:lnTo>
                  <a:lnTo>
                    <a:pt x="529" y="508"/>
                  </a:lnTo>
                  <a:lnTo>
                    <a:pt x="547" y="524"/>
                  </a:lnTo>
                  <a:lnTo>
                    <a:pt x="561" y="508"/>
                  </a:lnTo>
                  <a:lnTo>
                    <a:pt x="561" y="508"/>
                  </a:lnTo>
                  <a:lnTo>
                    <a:pt x="565" y="504"/>
                  </a:lnTo>
                  <a:lnTo>
                    <a:pt x="568" y="502"/>
                  </a:lnTo>
                  <a:lnTo>
                    <a:pt x="568" y="502"/>
                  </a:lnTo>
                  <a:lnTo>
                    <a:pt x="575" y="500"/>
                  </a:lnTo>
                  <a:lnTo>
                    <a:pt x="581" y="499"/>
                  </a:lnTo>
                  <a:lnTo>
                    <a:pt x="587" y="501"/>
                  </a:lnTo>
                  <a:lnTo>
                    <a:pt x="593" y="504"/>
                  </a:lnTo>
                  <a:lnTo>
                    <a:pt x="593" y="504"/>
                  </a:lnTo>
                  <a:lnTo>
                    <a:pt x="593" y="504"/>
                  </a:lnTo>
                  <a:lnTo>
                    <a:pt x="605" y="519"/>
                  </a:lnTo>
                  <a:lnTo>
                    <a:pt x="618" y="533"/>
                  </a:lnTo>
                  <a:lnTo>
                    <a:pt x="628" y="549"/>
                  </a:lnTo>
                  <a:lnTo>
                    <a:pt x="639" y="566"/>
                  </a:lnTo>
                  <a:lnTo>
                    <a:pt x="639" y="566"/>
                  </a:lnTo>
                  <a:lnTo>
                    <a:pt x="647" y="582"/>
                  </a:lnTo>
                  <a:lnTo>
                    <a:pt x="656" y="600"/>
                  </a:lnTo>
                  <a:lnTo>
                    <a:pt x="663" y="618"/>
                  </a:lnTo>
                  <a:lnTo>
                    <a:pt x="668" y="635"/>
                  </a:lnTo>
                  <a:lnTo>
                    <a:pt x="668" y="635"/>
                  </a:lnTo>
                  <a:lnTo>
                    <a:pt x="668" y="635"/>
                  </a:lnTo>
                  <a:lnTo>
                    <a:pt x="669" y="642"/>
                  </a:lnTo>
                  <a:lnTo>
                    <a:pt x="667" y="649"/>
                  </a:lnTo>
                  <a:lnTo>
                    <a:pt x="664" y="654"/>
                  </a:lnTo>
                  <a:lnTo>
                    <a:pt x="658" y="658"/>
                  </a:lnTo>
                  <a:lnTo>
                    <a:pt x="658" y="658"/>
                  </a:lnTo>
                  <a:lnTo>
                    <a:pt x="655" y="660"/>
                  </a:lnTo>
                  <a:lnTo>
                    <a:pt x="649" y="661"/>
                  </a:lnTo>
                  <a:lnTo>
                    <a:pt x="629" y="665"/>
                  </a:lnTo>
                  <a:lnTo>
                    <a:pt x="629" y="665"/>
                  </a:lnTo>
                  <a:lnTo>
                    <a:pt x="633" y="690"/>
                  </a:lnTo>
                  <a:lnTo>
                    <a:pt x="634" y="702"/>
                  </a:lnTo>
                  <a:lnTo>
                    <a:pt x="634" y="714"/>
                  </a:lnTo>
                  <a:lnTo>
                    <a:pt x="634" y="714"/>
                  </a:lnTo>
                  <a:close/>
                  <a:moveTo>
                    <a:pt x="689" y="359"/>
                  </a:moveTo>
                  <a:lnTo>
                    <a:pt x="676" y="344"/>
                  </a:lnTo>
                  <a:lnTo>
                    <a:pt x="676" y="344"/>
                  </a:lnTo>
                  <a:lnTo>
                    <a:pt x="665" y="353"/>
                  </a:lnTo>
                  <a:lnTo>
                    <a:pt x="652" y="360"/>
                  </a:lnTo>
                  <a:lnTo>
                    <a:pt x="639" y="367"/>
                  </a:lnTo>
                  <a:lnTo>
                    <a:pt x="626" y="372"/>
                  </a:lnTo>
                  <a:lnTo>
                    <a:pt x="632" y="392"/>
                  </a:lnTo>
                  <a:lnTo>
                    <a:pt x="632" y="392"/>
                  </a:lnTo>
                  <a:lnTo>
                    <a:pt x="634" y="397"/>
                  </a:lnTo>
                  <a:lnTo>
                    <a:pt x="634" y="397"/>
                  </a:lnTo>
                  <a:lnTo>
                    <a:pt x="633" y="401"/>
                  </a:lnTo>
                  <a:lnTo>
                    <a:pt x="631" y="404"/>
                  </a:lnTo>
                  <a:lnTo>
                    <a:pt x="628" y="407"/>
                  </a:lnTo>
                  <a:lnTo>
                    <a:pt x="625" y="409"/>
                  </a:lnTo>
                  <a:lnTo>
                    <a:pt x="625" y="409"/>
                  </a:lnTo>
                  <a:lnTo>
                    <a:pt x="625" y="409"/>
                  </a:lnTo>
                  <a:lnTo>
                    <a:pt x="614" y="411"/>
                  </a:lnTo>
                  <a:lnTo>
                    <a:pt x="602" y="413"/>
                  </a:lnTo>
                  <a:lnTo>
                    <a:pt x="590" y="414"/>
                  </a:lnTo>
                  <a:lnTo>
                    <a:pt x="579" y="414"/>
                  </a:lnTo>
                  <a:lnTo>
                    <a:pt x="579" y="414"/>
                  </a:lnTo>
                  <a:lnTo>
                    <a:pt x="567" y="414"/>
                  </a:lnTo>
                  <a:lnTo>
                    <a:pt x="555" y="413"/>
                  </a:lnTo>
                  <a:lnTo>
                    <a:pt x="544" y="411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33" y="409"/>
                  </a:lnTo>
                  <a:lnTo>
                    <a:pt x="529" y="407"/>
                  </a:lnTo>
                  <a:lnTo>
                    <a:pt x="526" y="404"/>
                  </a:lnTo>
                  <a:lnTo>
                    <a:pt x="525" y="401"/>
                  </a:lnTo>
                  <a:lnTo>
                    <a:pt x="524" y="397"/>
                  </a:lnTo>
                  <a:lnTo>
                    <a:pt x="524" y="397"/>
                  </a:lnTo>
                  <a:lnTo>
                    <a:pt x="525" y="392"/>
                  </a:lnTo>
                  <a:lnTo>
                    <a:pt x="531" y="372"/>
                  </a:lnTo>
                  <a:lnTo>
                    <a:pt x="531" y="372"/>
                  </a:lnTo>
                  <a:lnTo>
                    <a:pt x="517" y="367"/>
                  </a:lnTo>
                  <a:lnTo>
                    <a:pt x="504" y="360"/>
                  </a:lnTo>
                  <a:lnTo>
                    <a:pt x="493" y="353"/>
                  </a:lnTo>
                  <a:lnTo>
                    <a:pt x="482" y="344"/>
                  </a:lnTo>
                  <a:lnTo>
                    <a:pt x="468" y="359"/>
                  </a:lnTo>
                  <a:lnTo>
                    <a:pt x="468" y="359"/>
                  </a:lnTo>
                  <a:lnTo>
                    <a:pt x="466" y="361"/>
                  </a:lnTo>
                  <a:lnTo>
                    <a:pt x="464" y="362"/>
                  </a:lnTo>
                  <a:lnTo>
                    <a:pt x="464" y="362"/>
                  </a:lnTo>
                  <a:lnTo>
                    <a:pt x="460" y="364"/>
                  </a:lnTo>
                  <a:lnTo>
                    <a:pt x="456" y="364"/>
                  </a:lnTo>
                  <a:lnTo>
                    <a:pt x="452" y="363"/>
                  </a:lnTo>
                  <a:lnTo>
                    <a:pt x="449" y="361"/>
                  </a:lnTo>
                  <a:lnTo>
                    <a:pt x="449" y="361"/>
                  </a:lnTo>
                  <a:lnTo>
                    <a:pt x="441" y="352"/>
                  </a:lnTo>
                  <a:lnTo>
                    <a:pt x="434" y="344"/>
                  </a:lnTo>
                  <a:lnTo>
                    <a:pt x="427" y="334"/>
                  </a:lnTo>
                  <a:lnTo>
                    <a:pt x="421" y="324"/>
                  </a:lnTo>
                  <a:lnTo>
                    <a:pt x="421" y="324"/>
                  </a:lnTo>
                  <a:lnTo>
                    <a:pt x="415" y="313"/>
                  </a:lnTo>
                  <a:lnTo>
                    <a:pt x="410" y="303"/>
                  </a:lnTo>
                  <a:lnTo>
                    <a:pt x="406" y="292"/>
                  </a:lnTo>
                  <a:lnTo>
                    <a:pt x="403" y="281"/>
                  </a:lnTo>
                  <a:lnTo>
                    <a:pt x="403" y="281"/>
                  </a:lnTo>
                  <a:lnTo>
                    <a:pt x="403" y="281"/>
                  </a:lnTo>
                  <a:lnTo>
                    <a:pt x="403" y="277"/>
                  </a:lnTo>
                  <a:lnTo>
                    <a:pt x="404" y="273"/>
                  </a:lnTo>
                  <a:lnTo>
                    <a:pt x="406" y="270"/>
                  </a:lnTo>
                  <a:lnTo>
                    <a:pt x="409" y="267"/>
                  </a:lnTo>
                  <a:lnTo>
                    <a:pt x="409" y="267"/>
                  </a:lnTo>
                  <a:lnTo>
                    <a:pt x="414" y="265"/>
                  </a:lnTo>
                  <a:lnTo>
                    <a:pt x="434" y="262"/>
                  </a:lnTo>
                  <a:lnTo>
                    <a:pt x="434" y="262"/>
                  </a:lnTo>
                  <a:lnTo>
                    <a:pt x="432" y="248"/>
                  </a:lnTo>
                  <a:lnTo>
                    <a:pt x="431" y="232"/>
                  </a:lnTo>
                  <a:lnTo>
                    <a:pt x="431" y="232"/>
                  </a:lnTo>
                  <a:lnTo>
                    <a:pt x="432" y="218"/>
                  </a:lnTo>
                  <a:lnTo>
                    <a:pt x="434" y="204"/>
                  </a:lnTo>
                  <a:lnTo>
                    <a:pt x="414" y="201"/>
                  </a:lnTo>
                  <a:lnTo>
                    <a:pt x="414" y="201"/>
                  </a:lnTo>
                  <a:lnTo>
                    <a:pt x="409" y="199"/>
                  </a:lnTo>
                  <a:lnTo>
                    <a:pt x="409" y="199"/>
                  </a:lnTo>
                  <a:lnTo>
                    <a:pt x="406" y="196"/>
                  </a:lnTo>
                  <a:lnTo>
                    <a:pt x="404" y="192"/>
                  </a:lnTo>
                  <a:lnTo>
                    <a:pt x="403" y="188"/>
                  </a:lnTo>
                  <a:lnTo>
                    <a:pt x="403" y="184"/>
                  </a:lnTo>
                  <a:lnTo>
                    <a:pt x="403" y="185"/>
                  </a:lnTo>
                  <a:lnTo>
                    <a:pt x="403" y="185"/>
                  </a:lnTo>
                  <a:lnTo>
                    <a:pt x="406" y="174"/>
                  </a:lnTo>
                  <a:lnTo>
                    <a:pt x="410" y="163"/>
                  </a:lnTo>
                  <a:lnTo>
                    <a:pt x="415" y="15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7" y="132"/>
                  </a:lnTo>
                  <a:lnTo>
                    <a:pt x="434" y="122"/>
                  </a:lnTo>
                  <a:lnTo>
                    <a:pt x="441" y="114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2" y="102"/>
                  </a:lnTo>
                  <a:lnTo>
                    <a:pt x="456" y="101"/>
                  </a:lnTo>
                  <a:lnTo>
                    <a:pt x="460" y="101"/>
                  </a:lnTo>
                  <a:lnTo>
                    <a:pt x="464" y="103"/>
                  </a:lnTo>
                  <a:lnTo>
                    <a:pt x="464" y="103"/>
                  </a:lnTo>
                  <a:lnTo>
                    <a:pt x="466" y="104"/>
                  </a:lnTo>
                  <a:lnTo>
                    <a:pt x="468" y="107"/>
                  </a:lnTo>
                  <a:lnTo>
                    <a:pt x="482" y="122"/>
                  </a:lnTo>
                  <a:lnTo>
                    <a:pt x="482" y="122"/>
                  </a:lnTo>
                  <a:lnTo>
                    <a:pt x="493" y="113"/>
                  </a:lnTo>
                  <a:lnTo>
                    <a:pt x="504" y="106"/>
                  </a:lnTo>
                  <a:lnTo>
                    <a:pt x="517" y="98"/>
                  </a:lnTo>
                  <a:lnTo>
                    <a:pt x="531" y="93"/>
                  </a:lnTo>
                  <a:lnTo>
                    <a:pt x="525" y="74"/>
                  </a:lnTo>
                  <a:lnTo>
                    <a:pt x="525" y="74"/>
                  </a:lnTo>
                  <a:lnTo>
                    <a:pt x="524" y="69"/>
                  </a:lnTo>
                  <a:lnTo>
                    <a:pt x="524" y="69"/>
                  </a:lnTo>
                  <a:lnTo>
                    <a:pt x="525" y="65"/>
                  </a:lnTo>
                  <a:lnTo>
                    <a:pt x="526" y="62"/>
                  </a:lnTo>
                  <a:lnTo>
                    <a:pt x="529" y="58"/>
                  </a:lnTo>
                  <a:lnTo>
                    <a:pt x="533" y="56"/>
                  </a:lnTo>
                  <a:lnTo>
                    <a:pt x="533" y="56"/>
                  </a:lnTo>
                  <a:lnTo>
                    <a:pt x="533" y="56"/>
                  </a:lnTo>
                  <a:lnTo>
                    <a:pt x="544" y="54"/>
                  </a:lnTo>
                  <a:lnTo>
                    <a:pt x="555" y="52"/>
                  </a:lnTo>
                  <a:lnTo>
                    <a:pt x="567" y="51"/>
                  </a:lnTo>
                  <a:lnTo>
                    <a:pt x="579" y="51"/>
                  </a:lnTo>
                  <a:lnTo>
                    <a:pt x="579" y="51"/>
                  </a:lnTo>
                  <a:lnTo>
                    <a:pt x="590" y="51"/>
                  </a:lnTo>
                  <a:lnTo>
                    <a:pt x="602" y="52"/>
                  </a:lnTo>
                  <a:lnTo>
                    <a:pt x="614" y="54"/>
                  </a:lnTo>
                  <a:lnTo>
                    <a:pt x="625" y="56"/>
                  </a:lnTo>
                  <a:lnTo>
                    <a:pt x="625" y="56"/>
                  </a:lnTo>
                  <a:lnTo>
                    <a:pt x="625" y="56"/>
                  </a:lnTo>
                  <a:lnTo>
                    <a:pt x="628" y="58"/>
                  </a:lnTo>
                  <a:lnTo>
                    <a:pt x="631" y="62"/>
                  </a:lnTo>
                  <a:lnTo>
                    <a:pt x="633" y="65"/>
                  </a:lnTo>
                  <a:lnTo>
                    <a:pt x="634" y="69"/>
                  </a:lnTo>
                  <a:lnTo>
                    <a:pt x="634" y="69"/>
                  </a:lnTo>
                  <a:lnTo>
                    <a:pt x="632" y="74"/>
                  </a:lnTo>
                  <a:lnTo>
                    <a:pt x="626" y="93"/>
                  </a:lnTo>
                  <a:lnTo>
                    <a:pt x="626" y="93"/>
                  </a:lnTo>
                  <a:lnTo>
                    <a:pt x="639" y="98"/>
                  </a:lnTo>
                  <a:lnTo>
                    <a:pt x="652" y="106"/>
                  </a:lnTo>
                  <a:lnTo>
                    <a:pt x="665" y="113"/>
                  </a:lnTo>
                  <a:lnTo>
                    <a:pt x="676" y="122"/>
                  </a:lnTo>
                  <a:lnTo>
                    <a:pt x="689" y="107"/>
                  </a:lnTo>
                  <a:lnTo>
                    <a:pt x="689" y="107"/>
                  </a:lnTo>
                  <a:lnTo>
                    <a:pt x="693" y="103"/>
                  </a:lnTo>
                  <a:lnTo>
                    <a:pt x="693" y="103"/>
                  </a:lnTo>
                  <a:lnTo>
                    <a:pt x="696" y="101"/>
                  </a:lnTo>
                  <a:lnTo>
                    <a:pt x="701" y="101"/>
                  </a:lnTo>
                  <a:lnTo>
                    <a:pt x="705" y="102"/>
                  </a:lnTo>
                  <a:lnTo>
                    <a:pt x="708" y="104"/>
                  </a:lnTo>
                  <a:lnTo>
                    <a:pt x="708" y="104"/>
                  </a:lnTo>
                  <a:lnTo>
                    <a:pt x="708" y="104"/>
                  </a:lnTo>
                  <a:lnTo>
                    <a:pt x="716" y="114"/>
                  </a:lnTo>
                  <a:lnTo>
                    <a:pt x="723" y="122"/>
                  </a:lnTo>
                  <a:lnTo>
                    <a:pt x="730" y="132"/>
                  </a:lnTo>
                  <a:lnTo>
                    <a:pt x="736" y="142"/>
                  </a:lnTo>
                  <a:lnTo>
                    <a:pt x="736" y="142"/>
                  </a:lnTo>
                  <a:lnTo>
                    <a:pt x="741" y="153"/>
                  </a:lnTo>
                  <a:lnTo>
                    <a:pt x="747" y="163"/>
                  </a:lnTo>
                  <a:lnTo>
                    <a:pt x="751" y="174"/>
                  </a:lnTo>
                  <a:lnTo>
                    <a:pt x="754" y="184"/>
                  </a:lnTo>
                  <a:lnTo>
                    <a:pt x="755" y="184"/>
                  </a:lnTo>
                  <a:lnTo>
                    <a:pt x="755" y="184"/>
                  </a:lnTo>
                  <a:lnTo>
                    <a:pt x="755" y="188"/>
                  </a:lnTo>
                  <a:lnTo>
                    <a:pt x="754" y="192"/>
                  </a:lnTo>
                  <a:lnTo>
                    <a:pt x="752" y="196"/>
                  </a:lnTo>
                  <a:lnTo>
                    <a:pt x="748" y="199"/>
                  </a:lnTo>
                  <a:lnTo>
                    <a:pt x="748" y="199"/>
                  </a:lnTo>
                  <a:lnTo>
                    <a:pt x="743" y="201"/>
                  </a:lnTo>
                  <a:lnTo>
                    <a:pt x="723" y="204"/>
                  </a:lnTo>
                  <a:lnTo>
                    <a:pt x="723" y="204"/>
                  </a:lnTo>
                  <a:lnTo>
                    <a:pt x="725" y="218"/>
                  </a:lnTo>
                  <a:lnTo>
                    <a:pt x="726" y="232"/>
                  </a:lnTo>
                  <a:lnTo>
                    <a:pt x="726" y="232"/>
                  </a:lnTo>
                  <a:lnTo>
                    <a:pt x="725" y="248"/>
                  </a:lnTo>
                  <a:lnTo>
                    <a:pt x="723" y="262"/>
                  </a:lnTo>
                  <a:lnTo>
                    <a:pt x="743" y="265"/>
                  </a:lnTo>
                  <a:lnTo>
                    <a:pt x="743" y="265"/>
                  </a:lnTo>
                  <a:lnTo>
                    <a:pt x="748" y="267"/>
                  </a:lnTo>
                  <a:lnTo>
                    <a:pt x="748" y="267"/>
                  </a:lnTo>
                  <a:lnTo>
                    <a:pt x="752" y="270"/>
                  </a:lnTo>
                  <a:lnTo>
                    <a:pt x="754" y="273"/>
                  </a:lnTo>
                  <a:lnTo>
                    <a:pt x="755" y="277"/>
                  </a:lnTo>
                  <a:lnTo>
                    <a:pt x="755" y="281"/>
                  </a:lnTo>
                  <a:lnTo>
                    <a:pt x="754" y="281"/>
                  </a:lnTo>
                  <a:lnTo>
                    <a:pt x="754" y="281"/>
                  </a:lnTo>
                  <a:lnTo>
                    <a:pt x="751" y="292"/>
                  </a:lnTo>
                  <a:lnTo>
                    <a:pt x="747" y="303"/>
                  </a:lnTo>
                  <a:lnTo>
                    <a:pt x="741" y="313"/>
                  </a:lnTo>
                  <a:lnTo>
                    <a:pt x="736" y="323"/>
                  </a:lnTo>
                  <a:lnTo>
                    <a:pt x="736" y="323"/>
                  </a:lnTo>
                  <a:lnTo>
                    <a:pt x="730" y="334"/>
                  </a:lnTo>
                  <a:lnTo>
                    <a:pt x="723" y="344"/>
                  </a:lnTo>
                  <a:lnTo>
                    <a:pt x="716" y="352"/>
                  </a:lnTo>
                  <a:lnTo>
                    <a:pt x="708" y="361"/>
                  </a:lnTo>
                  <a:lnTo>
                    <a:pt x="708" y="361"/>
                  </a:lnTo>
                  <a:lnTo>
                    <a:pt x="708" y="361"/>
                  </a:lnTo>
                  <a:lnTo>
                    <a:pt x="705" y="363"/>
                  </a:lnTo>
                  <a:lnTo>
                    <a:pt x="701" y="364"/>
                  </a:lnTo>
                  <a:lnTo>
                    <a:pt x="696" y="364"/>
                  </a:lnTo>
                  <a:lnTo>
                    <a:pt x="693" y="362"/>
                  </a:lnTo>
                  <a:lnTo>
                    <a:pt x="693" y="362"/>
                  </a:lnTo>
                  <a:lnTo>
                    <a:pt x="689" y="359"/>
                  </a:lnTo>
                  <a:lnTo>
                    <a:pt x="689" y="359"/>
                  </a:lnTo>
                  <a:close/>
                  <a:moveTo>
                    <a:pt x="1086" y="540"/>
                  </a:moveTo>
                  <a:lnTo>
                    <a:pt x="1086" y="540"/>
                  </a:lnTo>
                  <a:lnTo>
                    <a:pt x="1085" y="553"/>
                  </a:lnTo>
                  <a:lnTo>
                    <a:pt x="1083" y="566"/>
                  </a:lnTo>
                  <a:lnTo>
                    <a:pt x="1081" y="577"/>
                  </a:lnTo>
                  <a:lnTo>
                    <a:pt x="1078" y="589"/>
                  </a:lnTo>
                  <a:lnTo>
                    <a:pt x="1078" y="589"/>
                  </a:lnTo>
                  <a:lnTo>
                    <a:pt x="1078" y="589"/>
                  </a:lnTo>
                  <a:lnTo>
                    <a:pt x="1076" y="593"/>
                  </a:lnTo>
                  <a:lnTo>
                    <a:pt x="1073" y="595"/>
                  </a:lnTo>
                  <a:lnTo>
                    <a:pt x="1069" y="597"/>
                  </a:lnTo>
                  <a:lnTo>
                    <a:pt x="1065" y="598"/>
                  </a:lnTo>
                  <a:lnTo>
                    <a:pt x="1065" y="598"/>
                  </a:lnTo>
                  <a:lnTo>
                    <a:pt x="1062" y="597"/>
                  </a:lnTo>
                  <a:lnTo>
                    <a:pt x="1059" y="596"/>
                  </a:lnTo>
                  <a:lnTo>
                    <a:pt x="1039" y="589"/>
                  </a:lnTo>
                  <a:lnTo>
                    <a:pt x="1039" y="589"/>
                  </a:lnTo>
                  <a:lnTo>
                    <a:pt x="1033" y="603"/>
                  </a:lnTo>
                  <a:lnTo>
                    <a:pt x="1025" y="616"/>
                  </a:lnTo>
                  <a:lnTo>
                    <a:pt x="1025" y="616"/>
                  </a:lnTo>
                  <a:lnTo>
                    <a:pt x="1016" y="629"/>
                  </a:lnTo>
                  <a:lnTo>
                    <a:pt x="1006" y="640"/>
                  </a:lnTo>
                  <a:lnTo>
                    <a:pt x="1022" y="655"/>
                  </a:lnTo>
                  <a:lnTo>
                    <a:pt x="1022" y="655"/>
                  </a:lnTo>
                  <a:lnTo>
                    <a:pt x="1024" y="657"/>
                  </a:lnTo>
                  <a:lnTo>
                    <a:pt x="1025" y="660"/>
                  </a:lnTo>
                  <a:lnTo>
                    <a:pt x="1025" y="660"/>
                  </a:lnTo>
                  <a:lnTo>
                    <a:pt x="1026" y="664"/>
                  </a:lnTo>
                  <a:lnTo>
                    <a:pt x="1026" y="668"/>
                  </a:lnTo>
                  <a:lnTo>
                    <a:pt x="1025" y="672"/>
                  </a:lnTo>
                  <a:lnTo>
                    <a:pt x="1023" y="675"/>
                  </a:lnTo>
                  <a:lnTo>
                    <a:pt x="1023" y="675"/>
                  </a:lnTo>
                  <a:lnTo>
                    <a:pt x="1023" y="675"/>
                  </a:lnTo>
                  <a:lnTo>
                    <a:pt x="1014" y="683"/>
                  </a:lnTo>
                  <a:lnTo>
                    <a:pt x="1003" y="691"/>
                  </a:lnTo>
                  <a:lnTo>
                    <a:pt x="993" y="698"/>
                  </a:lnTo>
                  <a:lnTo>
                    <a:pt x="982" y="704"/>
                  </a:lnTo>
                  <a:lnTo>
                    <a:pt x="982" y="704"/>
                  </a:lnTo>
                  <a:lnTo>
                    <a:pt x="971" y="709"/>
                  </a:lnTo>
                  <a:lnTo>
                    <a:pt x="958" y="714"/>
                  </a:lnTo>
                  <a:lnTo>
                    <a:pt x="947" y="718"/>
                  </a:lnTo>
                  <a:lnTo>
                    <a:pt x="935" y="721"/>
                  </a:lnTo>
                  <a:lnTo>
                    <a:pt x="935" y="721"/>
                  </a:lnTo>
                  <a:lnTo>
                    <a:pt x="935" y="721"/>
                  </a:lnTo>
                  <a:lnTo>
                    <a:pt x="931" y="721"/>
                  </a:lnTo>
                  <a:lnTo>
                    <a:pt x="927" y="719"/>
                  </a:lnTo>
                  <a:lnTo>
                    <a:pt x="924" y="717"/>
                  </a:lnTo>
                  <a:lnTo>
                    <a:pt x="921" y="713"/>
                  </a:lnTo>
                  <a:lnTo>
                    <a:pt x="921" y="713"/>
                  </a:lnTo>
                  <a:lnTo>
                    <a:pt x="919" y="708"/>
                  </a:lnTo>
                  <a:lnTo>
                    <a:pt x="916" y="686"/>
                  </a:lnTo>
                  <a:lnTo>
                    <a:pt x="916" y="686"/>
                  </a:lnTo>
                  <a:lnTo>
                    <a:pt x="901" y="688"/>
                  </a:lnTo>
                  <a:lnTo>
                    <a:pt x="886" y="688"/>
                  </a:lnTo>
                  <a:lnTo>
                    <a:pt x="870" y="687"/>
                  </a:lnTo>
                  <a:lnTo>
                    <a:pt x="855" y="684"/>
                  </a:lnTo>
                  <a:lnTo>
                    <a:pt x="850" y="705"/>
                  </a:lnTo>
                  <a:lnTo>
                    <a:pt x="850" y="705"/>
                  </a:lnTo>
                  <a:lnTo>
                    <a:pt x="848" y="710"/>
                  </a:lnTo>
                  <a:lnTo>
                    <a:pt x="848" y="710"/>
                  </a:lnTo>
                  <a:lnTo>
                    <a:pt x="845" y="713"/>
                  </a:lnTo>
                  <a:lnTo>
                    <a:pt x="842" y="715"/>
                  </a:lnTo>
                  <a:lnTo>
                    <a:pt x="837" y="716"/>
                  </a:lnTo>
                  <a:lnTo>
                    <a:pt x="833" y="716"/>
                  </a:lnTo>
                  <a:lnTo>
                    <a:pt x="833" y="716"/>
                  </a:lnTo>
                  <a:lnTo>
                    <a:pt x="833" y="716"/>
                  </a:lnTo>
                  <a:lnTo>
                    <a:pt x="821" y="712"/>
                  </a:lnTo>
                  <a:lnTo>
                    <a:pt x="810" y="707"/>
                  </a:lnTo>
                  <a:lnTo>
                    <a:pt x="799" y="701"/>
                  </a:lnTo>
                  <a:lnTo>
                    <a:pt x="789" y="695"/>
                  </a:lnTo>
                  <a:lnTo>
                    <a:pt x="789" y="695"/>
                  </a:lnTo>
                  <a:lnTo>
                    <a:pt x="777" y="687"/>
                  </a:lnTo>
                  <a:lnTo>
                    <a:pt x="768" y="680"/>
                  </a:lnTo>
                  <a:lnTo>
                    <a:pt x="759" y="672"/>
                  </a:lnTo>
                  <a:lnTo>
                    <a:pt x="750" y="663"/>
                  </a:lnTo>
                  <a:lnTo>
                    <a:pt x="750" y="663"/>
                  </a:lnTo>
                  <a:lnTo>
                    <a:pt x="750" y="663"/>
                  </a:lnTo>
                  <a:lnTo>
                    <a:pt x="748" y="660"/>
                  </a:lnTo>
                  <a:lnTo>
                    <a:pt x="747" y="655"/>
                  </a:lnTo>
                  <a:lnTo>
                    <a:pt x="748" y="651"/>
                  </a:lnTo>
                  <a:lnTo>
                    <a:pt x="750" y="647"/>
                  </a:lnTo>
                  <a:lnTo>
                    <a:pt x="750" y="647"/>
                  </a:lnTo>
                  <a:lnTo>
                    <a:pt x="751" y="645"/>
                  </a:lnTo>
                  <a:lnTo>
                    <a:pt x="753" y="642"/>
                  </a:lnTo>
                  <a:lnTo>
                    <a:pt x="770" y="629"/>
                  </a:lnTo>
                  <a:lnTo>
                    <a:pt x="770" y="629"/>
                  </a:lnTo>
                  <a:lnTo>
                    <a:pt x="761" y="617"/>
                  </a:lnTo>
                  <a:lnTo>
                    <a:pt x="753" y="604"/>
                  </a:lnTo>
                  <a:lnTo>
                    <a:pt x="747" y="589"/>
                  </a:lnTo>
                  <a:lnTo>
                    <a:pt x="741" y="575"/>
                  </a:lnTo>
                  <a:lnTo>
                    <a:pt x="721" y="581"/>
                  </a:lnTo>
                  <a:lnTo>
                    <a:pt x="721" y="581"/>
                  </a:lnTo>
                  <a:lnTo>
                    <a:pt x="719" y="582"/>
                  </a:lnTo>
                  <a:lnTo>
                    <a:pt x="716" y="582"/>
                  </a:lnTo>
                  <a:lnTo>
                    <a:pt x="716" y="582"/>
                  </a:lnTo>
                  <a:lnTo>
                    <a:pt x="711" y="581"/>
                  </a:lnTo>
                  <a:lnTo>
                    <a:pt x="708" y="579"/>
                  </a:lnTo>
                  <a:lnTo>
                    <a:pt x="705" y="576"/>
                  </a:lnTo>
                  <a:lnTo>
                    <a:pt x="703" y="572"/>
                  </a:lnTo>
                  <a:lnTo>
                    <a:pt x="703" y="572"/>
                  </a:lnTo>
                  <a:lnTo>
                    <a:pt x="701" y="560"/>
                  </a:lnTo>
                  <a:lnTo>
                    <a:pt x="700" y="547"/>
                  </a:lnTo>
                  <a:lnTo>
                    <a:pt x="699" y="535"/>
                  </a:lnTo>
                  <a:lnTo>
                    <a:pt x="700" y="523"/>
                  </a:lnTo>
                  <a:lnTo>
                    <a:pt x="700" y="523"/>
                  </a:lnTo>
                  <a:lnTo>
                    <a:pt x="701" y="511"/>
                  </a:lnTo>
                  <a:lnTo>
                    <a:pt x="702" y="497"/>
                  </a:lnTo>
                  <a:lnTo>
                    <a:pt x="705" y="486"/>
                  </a:lnTo>
                  <a:lnTo>
                    <a:pt x="708" y="474"/>
                  </a:lnTo>
                  <a:lnTo>
                    <a:pt x="708" y="474"/>
                  </a:lnTo>
                  <a:lnTo>
                    <a:pt x="708" y="474"/>
                  </a:lnTo>
                  <a:lnTo>
                    <a:pt x="710" y="470"/>
                  </a:lnTo>
                  <a:lnTo>
                    <a:pt x="713" y="468"/>
                  </a:lnTo>
                  <a:lnTo>
                    <a:pt x="717" y="466"/>
                  </a:lnTo>
                  <a:lnTo>
                    <a:pt x="721" y="465"/>
                  </a:lnTo>
                  <a:lnTo>
                    <a:pt x="721" y="465"/>
                  </a:lnTo>
                  <a:lnTo>
                    <a:pt x="726" y="467"/>
                  </a:lnTo>
                  <a:lnTo>
                    <a:pt x="747" y="474"/>
                  </a:lnTo>
                  <a:lnTo>
                    <a:pt x="747" y="474"/>
                  </a:lnTo>
                  <a:lnTo>
                    <a:pt x="753" y="460"/>
                  </a:lnTo>
                  <a:lnTo>
                    <a:pt x="760" y="447"/>
                  </a:lnTo>
                  <a:lnTo>
                    <a:pt x="760" y="447"/>
                  </a:lnTo>
                  <a:lnTo>
                    <a:pt x="769" y="434"/>
                  </a:lnTo>
                  <a:lnTo>
                    <a:pt x="779" y="423"/>
                  </a:lnTo>
                  <a:lnTo>
                    <a:pt x="764" y="408"/>
                  </a:lnTo>
                  <a:lnTo>
                    <a:pt x="764" y="408"/>
                  </a:lnTo>
                  <a:lnTo>
                    <a:pt x="760" y="403"/>
                  </a:lnTo>
                  <a:lnTo>
                    <a:pt x="760" y="403"/>
                  </a:lnTo>
                  <a:lnTo>
                    <a:pt x="759" y="399"/>
                  </a:lnTo>
                  <a:lnTo>
                    <a:pt x="759" y="395"/>
                  </a:lnTo>
                  <a:lnTo>
                    <a:pt x="760" y="391"/>
                  </a:lnTo>
                  <a:lnTo>
                    <a:pt x="763" y="388"/>
                  </a:lnTo>
                  <a:lnTo>
                    <a:pt x="763" y="388"/>
                  </a:lnTo>
                  <a:lnTo>
                    <a:pt x="763" y="388"/>
                  </a:lnTo>
                  <a:lnTo>
                    <a:pt x="772" y="380"/>
                  </a:lnTo>
                  <a:lnTo>
                    <a:pt x="782" y="372"/>
                  </a:lnTo>
                  <a:lnTo>
                    <a:pt x="793" y="365"/>
                  </a:lnTo>
                  <a:lnTo>
                    <a:pt x="804" y="359"/>
                  </a:lnTo>
                  <a:lnTo>
                    <a:pt x="804" y="359"/>
                  </a:lnTo>
                  <a:lnTo>
                    <a:pt x="815" y="354"/>
                  </a:lnTo>
                  <a:lnTo>
                    <a:pt x="826" y="349"/>
                  </a:lnTo>
                  <a:lnTo>
                    <a:pt x="839" y="346"/>
                  </a:lnTo>
                  <a:lnTo>
                    <a:pt x="850" y="343"/>
                  </a:lnTo>
                  <a:lnTo>
                    <a:pt x="850" y="343"/>
                  </a:lnTo>
                  <a:lnTo>
                    <a:pt x="854" y="343"/>
                  </a:lnTo>
                  <a:lnTo>
                    <a:pt x="858" y="344"/>
                  </a:lnTo>
                  <a:lnTo>
                    <a:pt x="862" y="346"/>
                  </a:lnTo>
                  <a:lnTo>
                    <a:pt x="864" y="350"/>
                  </a:lnTo>
                  <a:lnTo>
                    <a:pt x="864" y="350"/>
                  </a:lnTo>
                  <a:lnTo>
                    <a:pt x="865" y="352"/>
                  </a:lnTo>
                  <a:lnTo>
                    <a:pt x="866" y="355"/>
                  </a:lnTo>
                  <a:lnTo>
                    <a:pt x="869" y="377"/>
                  </a:lnTo>
                  <a:lnTo>
                    <a:pt x="869" y="377"/>
                  </a:lnTo>
                  <a:lnTo>
                    <a:pt x="885" y="374"/>
                  </a:lnTo>
                  <a:lnTo>
                    <a:pt x="900" y="374"/>
                  </a:lnTo>
                  <a:lnTo>
                    <a:pt x="915" y="377"/>
                  </a:lnTo>
                  <a:lnTo>
                    <a:pt x="931" y="379"/>
                  </a:lnTo>
                  <a:lnTo>
                    <a:pt x="936" y="358"/>
                  </a:lnTo>
                  <a:lnTo>
                    <a:pt x="936" y="358"/>
                  </a:lnTo>
                  <a:lnTo>
                    <a:pt x="936" y="356"/>
                  </a:lnTo>
                  <a:lnTo>
                    <a:pt x="938" y="353"/>
                  </a:lnTo>
                  <a:lnTo>
                    <a:pt x="938" y="353"/>
                  </a:lnTo>
                  <a:lnTo>
                    <a:pt x="940" y="350"/>
                  </a:lnTo>
                  <a:lnTo>
                    <a:pt x="944" y="348"/>
                  </a:lnTo>
                  <a:lnTo>
                    <a:pt x="948" y="347"/>
                  </a:lnTo>
                  <a:lnTo>
                    <a:pt x="952" y="347"/>
                  </a:lnTo>
                  <a:lnTo>
                    <a:pt x="952" y="347"/>
                  </a:lnTo>
                  <a:lnTo>
                    <a:pt x="952" y="347"/>
                  </a:lnTo>
                  <a:lnTo>
                    <a:pt x="963" y="351"/>
                  </a:lnTo>
                  <a:lnTo>
                    <a:pt x="976" y="356"/>
                  </a:lnTo>
                  <a:lnTo>
                    <a:pt x="986" y="362"/>
                  </a:lnTo>
                  <a:lnTo>
                    <a:pt x="997" y="368"/>
                  </a:lnTo>
                  <a:lnTo>
                    <a:pt x="997" y="368"/>
                  </a:lnTo>
                  <a:lnTo>
                    <a:pt x="1007" y="376"/>
                  </a:lnTo>
                  <a:lnTo>
                    <a:pt x="1018" y="384"/>
                  </a:lnTo>
                  <a:lnTo>
                    <a:pt x="1027" y="392"/>
                  </a:lnTo>
                  <a:lnTo>
                    <a:pt x="1035" y="400"/>
                  </a:lnTo>
                  <a:lnTo>
                    <a:pt x="1035" y="400"/>
                  </a:lnTo>
                  <a:lnTo>
                    <a:pt x="1035" y="400"/>
                  </a:lnTo>
                  <a:lnTo>
                    <a:pt x="1037" y="404"/>
                  </a:lnTo>
                  <a:lnTo>
                    <a:pt x="1038" y="408"/>
                  </a:lnTo>
                  <a:lnTo>
                    <a:pt x="1038" y="412"/>
                  </a:lnTo>
                  <a:lnTo>
                    <a:pt x="1036" y="416"/>
                  </a:lnTo>
                  <a:lnTo>
                    <a:pt x="1036" y="416"/>
                  </a:lnTo>
                  <a:lnTo>
                    <a:pt x="1032" y="421"/>
                  </a:lnTo>
                  <a:lnTo>
                    <a:pt x="1016" y="434"/>
                  </a:lnTo>
                  <a:lnTo>
                    <a:pt x="1016" y="434"/>
                  </a:lnTo>
                  <a:lnTo>
                    <a:pt x="1025" y="446"/>
                  </a:lnTo>
                  <a:lnTo>
                    <a:pt x="1032" y="459"/>
                  </a:lnTo>
                  <a:lnTo>
                    <a:pt x="1038" y="474"/>
                  </a:lnTo>
                  <a:lnTo>
                    <a:pt x="1043" y="488"/>
                  </a:lnTo>
                  <a:lnTo>
                    <a:pt x="1064" y="482"/>
                  </a:lnTo>
                  <a:lnTo>
                    <a:pt x="1064" y="482"/>
                  </a:lnTo>
                  <a:lnTo>
                    <a:pt x="1067" y="481"/>
                  </a:lnTo>
                  <a:lnTo>
                    <a:pt x="1070" y="481"/>
                  </a:lnTo>
                  <a:lnTo>
                    <a:pt x="1070" y="481"/>
                  </a:lnTo>
                  <a:lnTo>
                    <a:pt x="1074" y="482"/>
                  </a:lnTo>
                  <a:lnTo>
                    <a:pt x="1078" y="484"/>
                  </a:lnTo>
                  <a:lnTo>
                    <a:pt x="1081" y="487"/>
                  </a:lnTo>
                  <a:lnTo>
                    <a:pt x="1082" y="491"/>
                  </a:lnTo>
                  <a:lnTo>
                    <a:pt x="1082" y="491"/>
                  </a:lnTo>
                  <a:lnTo>
                    <a:pt x="1082" y="491"/>
                  </a:lnTo>
                  <a:lnTo>
                    <a:pt x="1084" y="503"/>
                  </a:lnTo>
                  <a:lnTo>
                    <a:pt x="1086" y="516"/>
                  </a:lnTo>
                  <a:lnTo>
                    <a:pt x="1086" y="528"/>
                  </a:lnTo>
                  <a:lnTo>
                    <a:pt x="1086" y="540"/>
                  </a:lnTo>
                  <a:lnTo>
                    <a:pt x="1086" y="5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46" name="Google Shape;16746;p114"/>
          <p:cNvGrpSpPr/>
          <p:nvPr/>
        </p:nvGrpSpPr>
        <p:grpSpPr>
          <a:xfrm>
            <a:off x="6252361" y="3437549"/>
            <a:ext cx="819536" cy="575137"/>
            <a:chOff x="8132578" y="3059072"/>
            <a:chExt cx="789359" cy="553959"/>
          </a:xfrm>
        </p:grpSpPr>
        <p:sp>
          <p:nvSpPr>
            <p:cNvPr id="16747" name="Google Shape;16747;p114"/>
            <p:cNvSpPr/>
            <p:nvPr/>
          </p:nvSpPr>
          <p:spPr>
            <a:xfrm>
              <a:off x="8459599" y="3330413"/>
              <a:ext cx="281913" cy="282618"/>
            </a:xfrm>
            <a:custGeom>
              <a:avLst/>
              <a:gdLst/>
              <a:ahLst/>
              <a:cxnLst/>
              <a:rect l="l" t="t" r="r" b="b"/>
              <a:pathLst>
                <a:path w="281913" h="282618" extrusionOk="0">
                  <a:moveTo>
                    <a:pt x="141765" y="51523"/>
                  </a:moveTo>
                  <a:lnTo>
                    <a:pt x="132619" y="51876"/>
                  </a:lnTo>
                  <a:lnTo>
                    <a:pt x="123473" y="53288"/>
                  </a:lnTo>
                  <a:lnTo>
                    <a:pt x="114678" y="55405"/>
                  </a:lnTo>
                  <a:lnTo>
                    <a:pt x="106588" y="58581"/>
                  </a:lnTo>
                  <a:lnTo>
                    <a:pt x="98497" y="62463"/>
                  </a:lnTo>
                  <a:lnTo>
                    <a:pt x="90758" y="66698"/>
                  </a:lnTo>
                  <a:lnTo>
                    <a:pt x="83722" y="71991"/>
                  </a:lnTo>
                  <a:lnTo>
                    <a:pt x="77390" y="78343"/>
                  </a:lnTo>
                  <a:lnTo>
                    <a:pt x="71410" y="84695"/>
                  </a:lnTo>
                  <a:lnTo>
                    <a:pt x="66134" y="91753"/>
                  </a:lnTo>
                  <a:lnTo>
                    <a:pt x="61560" y="99164"/>
                  </a:lnTo>
                  <a:lnTo>
                    <a:pt x="58043" y="107281"/>
                  </a:lnTo>
                  <a:lnTo>
                    <a:pt x="54877" y="115750"/>
                  </a:lnTo>
                  <a:lnTo>
                    <a:pt x="52766" y="124573"/>
                  </a:lnTo>
                  <a:lnTo>
                    <a:pt x="51007" y="133395"/>
                  </a:lnTo>
                  <a:lnTo>
                    <a:pt x="50655" y="142923"/>
                  </a:lnTo>
                  <a:lnTo>
                    <a:pt x="51359" y="153863"/>
                  </a:lnTo>
                  <a:lnTo>
                    <a:pt x="53470" y="164803"/>
                  </a:lnTo>
                  <a:lnTo>
                    <a:pt x="56636" y="175037"/>
                  </a:lnTo>
                  <a:lnTo>
                    <a:pt x="61209" y="184565"/>
                  </a:lnTo>
                  <a:lnTo>
                    <a:pt x="66485" y="193740"/>
                  </a:lnTo>
                  <a:lnTo>
                    <a:pt x="72817" y="202210"/>
                  </a:lnTo>
                  <a:lnTo>
                    <a:pt x="80204" y="209621"/>
                  </a:lnTo>
                  <a:lnTo>
                    <a:pt x="88025" y="216102"/>
                  </a:lnTo>
                  <a:lnTo>
                    <a:pt x="88082" y="216016"/>
                  </a:lnTo>
                  <a:lnTo>
                    <a:pt x="93711" y="220245"/>
                  </a:lnTo>
                  <a:lnTo>
                    <a:pt x="100043" y="223769"/>
                  </a:lnTo>
                  <a:lnTo>
                    <a:pt x="106375" y="226588"/>
                  </a:lnTo>
                  <a:lnTo>
                    <a:pt x="113410" y="229055"/>
                  </a:lnTo>
                  <a:lnTo>
                    <a:pt x="119742" y="231169"/>
                  </a:lnTo>
                  <a:lnTo>
                    <a:pt x="127130" y="232579"/>
                  </a:lnTo>
                  <a:lnTo>
                    <a:pt x="134165" y="233636"/>
                  </a:lnTo>
                  <a:lnTo>
                    <a:pt x="141553" y="233988"/>
                  </a:lnTo>
                  <a:lnTo>
                    <a:pt x="151051" y="233636"/>
                  </a:lnTo>
                  <a:lnTo>
                    <a:pt x="160197" y="231874"/>
                  </a:lnTo>
                  <a:lnTo>
                    <a:pt x="168640" y="229759"/>
                  </a:lnTo>
                  <a:lnTo>
                    <a:pt x="177434" y="226588"/>
                  </a:lnTo>
                  <a:lnTo>
                    <a:pt x="185525" y="223064"/>
                  </a:lnTo>
                  <a:lnTo>
                    <a:pt x="192561" y="218483"/>
                  </a:lnTo>
                  <a:lnTo>
                    <a:pt x="199597" y="213197"/>
                  </a:lnTo>
                  <a:lnTo>
                    <a:pt x="205929" y="207206"/>
                  </a:lnTo>
                  <a:lnTo>
                    <a:pt x="212261" y="200511"/>
                  </a:lnTo>
                  <a:lnTo>
                    <a:pt x="217537" y="193816"/>
                  </a:lnTo>
                  <a:lnTo>
                    <a:pt x="221759" y="186063"/>
                  </a:lnTo>
                  <a:lnTo>
                    <a:pt x="225628" y="177958"/>
                  </a:lnTo>
                  <a:lnTo>
                    <a:pt x="228794" y="169853"/>
                  </a:lnTo>
                  <a:lnTo>
                    <a:pt x="230905" y="161043"/>
                  </a:lnTo>
                  <a:lnTo>
                    <a:pt x="232312" y="151881"/>
                  </a:lnTo>
                  <a:lnTo>
                    <a:pt x="232664" y="142719"/>
                  </a:lnTo>
                  <a:lnTo>
                    <a:pt x="231960" y="130385"/>
                  </a:lnTo>
                  <a:lnTo>
                    <a:pt x="229498" y="118756"/>
                  </a:lnTo>
                  <a:lnTo>
                    <a:pt x="225980" y="107832"/>
                  </a:lnTo>
                  <a:lnTo>
                    <a:pt x="221055" y="97613"/>
                  </a:lnTo>
                  <a:lnTo>
                    <a:pt x="214371" y="87746"/>
                  </a:lnTo>
                  <a:lnTo>
                    <a:pt x="207336" y="79288"/>
                  </a:lnTo>
                  <a:lnTo>
                    <a:pt x="198893" y="71536"/>
                  </a:lnTo>
                  <a:lnTo>
                    <a:pt x="189395" y="65193"/>
                  </a:lnTo>
                  <a:lnTo>
                    <a:pt x="189411" y="65169"/>
                  </a:lnTo>
                  <a:lnTo>
                    <a:pt x="184330" y="62110"/>
                  </a:lnTo>
                  <a:lnTo>
                    <a:pt x="178701" y="58934"/>
                  </a:lnTo>
                  <a:lnTo>
                    <a:pt x="173073" y="57169"/>
                  </a:lnTo>
                  <a:lnTo>
                    <a:pt x="167444" y="55052"/>
                  </a:lnTo>
                  <a:lnTo>
                    <a:pt x="161113" y="53288"/>
                  </a:lnTo>
                  <a:lnTo>
                    <a:pt x="154781" y="52229"/>
                  </a:lnTo>
                  <a:lnTo>
                    <a:pt x="148449" y="51876"/>
                  </a:lnTo>
                  <a:close/>
                  <a:moveTo>
                    <a:pt x="134378" y="0"/>
                  </a:moveTo>
                  <a:lnTo>
                    <a:pt x="147393" y="0"/>
                  </a:lnTo>
                  <a:lnTo>
                    <a:pt x="151615" y="33172"/>
                  </a:lnTo>
                  <a:lnTo>
                    <a:pt x="154429" y="33525"/>
                  </a:lnTo>
                  <a:lnTo>
                    <a:pt x="156891" y="33878"/>
                  </a:lnTo>
                  <a:lnTo>
                    <a:pt x="159705" y="34231"/>
                  </a:lnTo>
                  <a:lnTo>
                    <a:pt x="162168" y="34584"/>
                  </a:lnTo>
                  <a:lnTo>
                    <a:pt x="164982" y="34937"/>
                  </a:lnTo>
                  <a:lnTo>
                    <a:pt x="167444" y="35996"/>
                  </a:lnTo>
                  <a:lnTo>
                    <a:pt x="169907" y="36348"/>
                  </a:lnTo>
                  <a:lnTo>
                    <a:pt x="172369" y="37054"/>
                  </a:lnTo>
                  <a:lnTo>
                    <a:pt x="188903" y="8117"/>
                  </a:lnTo>
                  <a:lnTo>
                    <a:pt x="200863" y="13057"/>
                  </a:lnTo>
                  <a:lnTo>
                    <a:pt x="192069" y="45524"/>
                  </a:lnTo>
                  <a:lnTo>
                    <a:pt x="194179" y="46582"/>
                  </a:lnTo>
                  <a:lnTo>
                    <a:pt x="196290" y="47641"/>
                  </a:lnTo>
                  <a:lnTo>
                    <a:pt x="197697" y="49053"/>
                  </a:lnTo>
                  <a:lnTo>
                    <a:pt x="199808" y="50111"/>
                  </a:lnTo>
                  <a:lnTo>
                    <a:pt x="199772" y="50165"/>
                  </a:lnTo>
                  <a:lnTo>
                    <a:pt x="202059" y="51802"/>
                  </a:lnTo>
                  <a:lnTo>
                    <a:pt x="204873" y="53564"/>
                  </a:lnTo>
                  <a:lnTo>
                    <a:pt x="207336" y="55326"/>
                  </a:lnTo>
                  <a:lnTo>
                    <a:pt x="209798" y="57440"/>
                  </a:lnTo>
                  <a:lnTo>
                    <a:pt x="236182" y="36649"/>
                  </a:lnTo>
                  <a:lnTo>
                    <a:pt x="244976" y="46164"/>
                  </a:lnTo>
                  <a:lnTo>
                    <a:pt x="224573" y="72241"/>
                  </a:lnTo>
                  <a:lnTo>
                    <a:pt x="227739" y="76469"/>
                  </a:lnTo>
                  <a:lnTo>
                    <a:pt x="230905" y="81050"/>
                  </a:lnTo>
                  <a:lnTo>
                    <a:pt x="233719" y="85279"/>
                  </a:lnTo>
                  <a:lnTo>
                    <a:pt x="236533" y="90213"/>
                  </a:lnTo>
                  <a:lnTo>
                    <a:pt x="268545" y="81403"/>
                  </a:lnTo>
                  <a:lnTo>
                    <a:pt x="273119" y="93032"/>
                  </a:lnTo>
                  <a:lnTo>
                    <a:pt x="244624" y="109594"/>
                  </a:lnTo>
                  <a:lnTo>
                    <a:pt x="245680" y="114880"/>
                  </a:lnTo>
                  <a:lnTo>
                    <a:pt x="247087" y="120166"/>
                  </a:lnTo>
                  <a:lnTo>
                    <a:pt x="247790" y="125452"/>
                  </a:lnTo>
                  <a:lnTo>
                    <a:pt x="248494" y="130738"/>
                  </a:lnTo>
                  <a:lnTo>
                    <a:pt x="281913" y="134966"/>
                  </a:lnTo>
                  <a:lnTo>
                    <a:pt x="281913" y="148005"/>
                  </a:lnTo>
                  <a:lnTo>
                    <a:pt x="248494" y="151881"/>
                  </a:lnTo>
                  <a:lnTo>
                    <a:pt x="247790" y="157167"/>
                  </a:lnTo>
                  <a:lnTo>
                    <a:pt x="247087" y="162453"/>
                  </a:lnTo>
                  <a:lnTo>
                    <a:pt x="245680" y="167739"/>
                  </a:lnTo>
                  <a:lnTo>
                    <a:pt x="244273" y="172672"/>
                  </a:lnTo>
                  <a:lnTo>
                    <a:pt x="273119" y="189234"/>
                  </a:lnTo>
                  <a:lnTo>
                    <a:pt x="268545" y="201568"/>
                  </a:lnTo>
                  <a:lnTo>
                    <a:pt x="236182" y="192406"/>
                  </a:lnTo>
                  <a:lnTo>
                    <a:pt x="233719" y="196987"/>
                  </a:lnTo>
                  <a:lnTo>
                    <a:pt x="230905" y="201568"/>
                  </a:lnTo>
                  <a:lnTo>
                    <a:pt x="227387" y="205797"/>
                  </a:lnTo>
                  <a:lnTo>
                    <a:pt x="224221" y="210026"/>
                  </a:lnTo>
                  <a:lnTo>
                    <a:pt x="244976" y="236807"/>
                  </a:lnTo>
                  <a:lnTo>
                    <a:pt x="236182" y="245617"/>
                  </a:lnTo>
                  <a:lnTo>
                    <a:pt x="209446" y="224826"/>
                  </a:lnTo>
                  <a:lnTo>
                    <a:pt x="207336" y="226588"/>
                  </a:lnTo>
                  <a:lnTo>
                    <a:pt x="204873" y="228350"/>
                  </a:lnTo>
                  <a:lnTo>
                    <a:pt x="202763" y="229759"/>
                  </a:lnTo>
                  <a:lnTo>
                    <a:pt x="200652" y="231521"/>
                  </a:lnTo>
                  <a:lnTo>
                    <a:pt x="198893" y="232579"/>
                  </a:lnTo>
                  <a:lnTo>
                    <a:pt x="196430" y="234341"/>
                  </a:lnTo>
                  <a:lnTo>
                    <a:pt x="194320" y="235398"/>
                  </a:lnTo>
                  <a:lnTo>
                    <a:pt x="191857" y="236807"/>
                  </a:lnTo>
                  <a:lnTo>
                    <a:pt x="200652" y="269227"/>
                  </a:lnTo>
                  <a:lnTo>
                    <a:pt x="188691" y="274513"/>
                  </a:lnTo>
                  <a:lnTo>
                    <a:pt x="172158" y="244912"/>
                  </a:lnTo>
                  <a:lnTo>
                    <a:pt x="169695" y="245617"/>
                  </a:lnTo>
                  <a:lnTo>
                    <a:pt x="166881" y="245969"/>
                  </a:lnTo>
                  <a:lnTo>
                    <a:pt x="164419" y="247027"/>
                  </a:lnTo>
                  <a:lnTo>
                    <a:pt x="161956" y="247379"/>
                  </a:lnTo>
                  <a:lnTo>
                    <a:pt x="159142" y="247731"/>
                  </a:lnTo>
                  <a:lnTo>
                    <a:pt x="156679" y="248084"/>
                  </a:lnTo>
                  <a:lnTo>
                    <a:pt x="153865" y="248436"/>
                  </a:lnTo>
                  <a:lnTo>
                    <a:pt x="151403" y="248789"/>
                  </a:lnTo>
                  <a:lnTo>
                    <a:pt x="147181" y="282618"/>
                  </a:lnTo>
                  <a:lnTo>
                    <a:pt x="134165" y="282618"/>
                  </a:lnTo>
                  <a:lnTo>
                    <a:pt x="129944" y="248789"/>
                  </a:lnTo>
                  <a:lnTo>
                    <a:pt x="127482" y="248436"/>
                  </a:lnTo>
                  <a:lnTo>
                    <a:pt x="124667" y="248084"/>
                  </a:lnTo>
                  <a:lnTo>
                    <a:pt x="122205" y="247731"/>
                  </a:lnTo>
                  <a:lnTo>
                    <a:pt x="119742" y="247379"/>
                  </a:lnTo>
                  <a:lnTo>
                    <a:pt x="116928" y="247027"/>
                  </a:lnTo>
                  <a:lnTo>
                    <a:pt x="114466" y="245969"/>
                  </a:lnTo>
                  <a:lnTo>
                    <a:pt x="112003" y="245617"/>
                  </a:lnTo>
                  <a:lnTo>
                    <a:pt x="109541" y="244912"/>
                  </a:lnTo>
                  <a:lnTo>
                    <a:pt x="92655" y="274513"/>
                  </a:lnTo>
                  <a:lnTo>
                    <a:pt x="80695" y="269227"/>
                  </a:lnTo>
                  <a:lnTo>
                    <a:pt x="89841" y="236807"/>
                  </a:lnTo>
                  <a:lnTo>
                    <a:pt x="87027" y="235045"/>
                  </a:lnTo>
                  <a:lnTo>
                    <a:pt x="84213" y="233636"/>
                  </a:lnTo>
                  <a:lnTo>
                    <a:pt x="81750" y="231521"/>
                  </a:lnTo>
                  <a:lnTo>
                    <a:pt x="79241" y="229950"/>
                  </a:lnTo>
                  <a:lnTo>
                    <a:pt x="79149" y="230089"/>
                  </a:lnTo>
                  <a:lnTo>
                    <a:pt x="77390" y="229030"/>
                  </a:lnTo>
                  <a:lnTo>
                    <a:pt x="75631" y="227619"/>
                  </a:lnTo>
                  <a:lnTo>
                    <a:pt x="74224" y="226560"/>
                  </a:lnTo>
                  <a:lnTo>
                    <a:pt x="72465" y="225148"/>
                  </a:lnTo>
                  <a:lnTo>
                    <a:pt x="45731" y="245969"/>
                  </a:lnTo>
                  <a:lnTo>
                    <a:pt x="36936" y="237147"/>
                  </a:lnTo>
                  <a:lnTo>
                    <a:pt x="56987" y="210327"/>
                  </a:lnTo>
                  <a:lnTo>
                    <a:pt x="53821" y="205739"/>
                  </a:lnTo>
                  <a:lnTo>
                    <a:pt x="51007" y="201857"/>
                  </a:lnTo>
                  <a:lnTo>
                    <a:pt x="48193" y="197269"/>
                  </a:lnTo>
                  <a:lnTo>
                    <a:pt x="45379" y="192682"/>
                  </a:lnTo>
                  <a:lnTo>
                    <a:pt x="13367" y="201857"/>
                  </a:lnTo>
                  <a:lnTo>
                    <a:pt x="8443" y="189506"/>
                  </a:lnTo>
                  <a:lnTo>
                    <a:pt x="37640" y="172920"/>
                  </a:lnTo>
                  <a:lnTo>
                    <a:pt x="36585" y="167979"/>
                  </a:lnTo>
                  <a:lnTo>
                    <a:pt x="35177" y="162686"/>
                  </a:lnTo>
                  <a:lnTo>
                    <a:pt x="34474" y="157392"/>
                  </a:lnTo>
                  <a:lnTo>
                    <a:pt x="33770" y="152099"/>
                  </a:lnTo>
                  <a:lnTo>
                    <a:pt x="0" y="148217"/>
                  </a:lnTo>
                  <a:lnTo>
                    <a:pt x="0" y="135160"/>
                  </a:lnTo>
                  <a:lnTo>
                    <a:pt x="33770" y="130572"/>
                  </a:lnTo>
                  <a:lnTo>
                    <a:pt x="34122" y="125278"/>
                  </a:lnTo>
                  <a:lnTo>
                    <a:pt x="35177" y="119985"/>
                  </a:lnTo>
                  <a:lnTo>
                    <a:pt x="36233" y="115044"/>
                  </a:lnTo>
                  <a:lnTo>
                    <a:pt x="37640" y="109751"/>
                  </a:lnTo>
                  <a:lnTo>
                    <a:pt x="8443" y="93165"/>
                  </a:lnTo>
                  <a:lnTo>
                    <a:pt x="13367" y="81519"/>
                  </a:lnTo>
                  <a:lnTo>
                    <a:pt x="45379" y="90342"/>
                  </a:lnTo>
                  <a:lnTo>
                    <a:pt x="47841" y="85401"/>
                  </a:lnTo>
                  <a:lnTo>
                    <a:pt x="50655" y="81166"/>
                  </a:lnTo>
                  <a:lnTo>
                    <a:pt x="53821" y="76932"/>
                  </a:lnTo>
                  <a:lnTo>
                    <a:pt x="56987" y="72344"/>
                  </a:lnTo>
                  <a:lnTo>
                    <a:pt x="36936" y="46230"/>
                  </a:lnTo>
                  <a:lnTo>
                    <a:pt x="45731" y="36701"/>
                  </a:lnTo>
                  <a:lnTo>
                    <a:pt x="72114" y="57522"/>
                  </a:lnTo>
                  <a:lnTo>
                    <a:pt x="74224" y="55758"/>
                  </a:lnTo>
                  <a:lnTo>
                    <a:pt x="76335" y="54346"/>
                  </a:lnTo>
                  <a:lnTo>
                    <a:pt x="78094" y="52582"/>
                  </a:lnTo>
                  <a:lnTo>
                    <a:pt x="80556" y="50817"/>
                  </a:lnTo>
                  <a:lnTo>
                    <a:pt x="82667" y="49759"/>
                  </a:lnTo>
                  <a:lnTo>
                    <a:pt x="85129" y="47994"/>
                  </a:lnTo>
                  <a:lnTo>
                    <a:pt x="87240" y="46935"/>
                  </a:lnTo>
                  <a:lnTo>
                    <a:pt x="89702" y="45524"/>
                  </a:lnTo>
                  <a:lnTo>
                    <a:pt x="80908" y="13057"/>
                  </a:lnTo>
                  <a:lnTo>
                    <a:pt x="92868" y="8117"/>
                  </a:lnTo>
                  <a:lnTo>
                    <a:pt x="109402" y="37054"/>
                  </a:lnTo>
                  <a:lnTo>
                    <a:pt x="111864" y="36348"/>
                  </a:lnTo>
                  <a:lnTo>
                    <a:pt x="114327" y="35996"/>
                  </a:lnTo>
                  <a:lnTo>
                    <a:pt x="117141" y="34937"/>
                  </a:lnTo>
                  <a:lnTo>
                    <a:pt x="119603" y="34584"/>
                  </a:lnTo>
                  <a:lnTo>
                    <a:pt x="122417" y="34231"/>
                  </a:lnTo>
                  <a:lnTo>
                    <a:pt x="124880" y="33878"/>
                  </a:lnTo>
                  <a:lnTo>
                    <a:pt x="127694" y="33525"/>
                  </a:lnTo>
                  <a:lnTo>
                    <a:pt x="130156" y="331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875" tIns="60925" rIns="121875" bIns="60925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3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8" name="Google Shape;16748;p114"/>
            <p:cNvSpPr/>
            <p:nvPr/>
          </p:nvSpPr>
          <p:spPr>
            <a:xfrm>
              <a:off x="8583640" y="3059072"/>
              <a:ext cx="338297" cy="337591"/>
            </a:xfrm>
            <a:custGeom>
              <a:avLst/>
              <a:gdLst/>
              <a:ahLst/>
              <a:cxnLst/>
              <a:rect l="l" t="t" r="r" b="b"/>
              <a:pathLst>
                <a:path w="338297" h="337591" extrusionOk="0">
                  <a:moveTo>
                    <a:pt x="164083" y="61316"/>
                  </a:moveTo>
                  <a:lnTo>
                    <a:pt x="153144" y="62373"/>
                  </a:lnTo>
                  <a:lnTo>
                    <a:pt x="142558" y="64840"/>
                  </a:lnTo>
                  <a:lnTo>
                    <a:pt x="132325" y="67659"/>
                  </a:lnTo>
                  <a:lnTo>
                    <a:pt x="122444" y="71888"/>
                  </a:lnTo>
                  <a:lnTo>
                    <a:pt x="113623" y="77174"/>
                  </a:lnTo>
                  <a:lnTo>
                    <a:pt x="104801" y="82812"/>
                  </a:lnTo>
                  <a:lnTo>
                    <a:pt x="96685" y="89860"/>
                  </a:lnTo>
                  <a:lnTo>
                    <a:pt x="89275" y="96908"/>
                  </a:lnTo>
                  <a:lnTo>
                    <a:pt x="82218" y="105013"/>
                  </a:lnTo>
                  <a:lnTo>
                    <a:pt x="76219" y="114175"/>
                  </a:lnTo>
                  <a:lnTo>
                    <a:pt x="71279" y="123337"/>
                  </a:lnTo>
                  <a:lnTo>
                    <a:pt x="67044" y="133557"/>
                  </a:lnTo>
                  <a:lnTo>
                    <a:pt x="63516" y="144128"/>
                  </a:lnTo>
                  <a:lnTo>
                    <a:pt x="61752" y="155052"/>
                  </a:lnTo>
                  <a:lnTo>
                    <a:pt x="60340" y="168443"/>
                  </a:lnTo>
                  <a:lnTo>
                    <a:pt x="60693" y="181482"/>
                  </a:lnTo>
                  <a:lnTo>
                    <a:pt x="62810" y="193815"/>
                  </a:lnTo>
                  <a:lnTo>
                    <a:pt x="66692" y="206502"/>
                  </a:lnTo>
                  <a:lnTo>
                    <a:pt x="71279" y="218483"/>
                  </a:lnTo>
                  <a:lnTo>
                    <a:pt x="77630" y="229407"/>
                  </a:lnTo>
                  <a:lnTo>
                    <a:pt x="84688" y="239274"/>
                  </a:lnTo>
                  <a:lnTo>
                    <a:pt x="93509" y="248789"/>
                  </a:lnTo>
                  <a:lnTo>
                    <a:pt x="93464" y="248838"/>
                  </a:lnTo>
                  <a:lnTo>
                    <a:pt x="99760" y="254427"/>
                  </a:lnTo>
                  <a:lnTo>
                    <a:pt x="106111" y="259713"/>
                  </a:lnTo>
                  <a:lnTo>
                    <a:pt x="113169" y="264294"/>
                  </a:lnTo>
                  <a:lnTo>
                    <a:pt x="120932" y="268170"/>
                  </a:lnTo>
                  <a:lnTo>
                    <a:pt x="128695" y="272046"/>
                  </a:lnTo>
                  <a:lnTo>
                    <a:pt x="136811" y="274865"/>
                  </a:lnTo>
                  <a:lnTo>
                    <a:pt x="145279" y="277332"/>
                  </a:lnTo>
                  <a:lnTo>
                    <a:pt x="154101" y="278742"/>
                  </a:lnTo>
                  <a:lnTo>
                    <a:pt x="165746" y="280151"/>
                  </a:lnTo>
                  <a:lnTo>
                    <a:pt x="176684" y="279447"/>
                  </a:lnTo>
                  <a:lnTo>
                    <a:pt x="187270" y="278389"/>
                  </a:lnTo>
                  <a:lnTo>
                    <a:pt x="197856" y="276275"/>
                  </a:lnTo>
                  <a:lnTo>
                    <a:pt x="207737" y="273103"/>
                  </a:lnTo>
                  <a:lnTo>
                    <a:pt x="217617" y="269227"/>
                  </a:lnTo>
                  <a:lnTo>
                    <a:pt x="226791" y="264294"/>
                  </a:lnTo>
                  <a:lnTo>
                    <a:pt x="235966" y="257951"/>
                  </a:lnTo>
                  <a:lnTo>
                    <a:pt x="244082" y="251608"/>
                  </a:lnTo>
                  <a:lnTo>
                    <a:pt x="251492" y="244207"/>
                  </a:lnTo>
                  <a:lnTo>
                    <a:pt x="258196" y="236102"/>
                  </a:lnTo>
                  <a:lnTo>
                    <a:pt x="263842" y="227293"/>
                  </a:lnTo>
                  <a:lnTo>
                    <a:pt x="269135" y="217778"/>
                  </a:lnTo>
                  <a:lnTo>
                    <a:pt x="273370" y="208263"/>
                  </a:lnTo>
                  <a:lnTo>
                    <a:pt x="276546" y="197692"/>
                  </a:lnTo>
                  <a:lnTo>
                    <a:pt x="278663" y="186768"/>
                  </a:lnTo>
                  <a:lnTo>
                    <a:pt x="279721" y="171967"/>
                  </a:lnTo>
                  <a:lnTo>
                    <a:pt x="279016" y="157871"/>
                  </a:lnTo>
                  <a:lnTo>
                    <a:pt x="276546" y="144128"/>
                  </a:lnTo>
                  <a:lnTo>
                    <a:pt x="272311" y="131090"/>
                  </a:lnTo>
                  <a:lnTo>
                    <a:pt x="266312" y="118404"/>
                  </a:lnTo>
                  <a:lnTo>
                    <a:pt x="259608" y="106775"/>
                  </a:lnTo>
                  <a:lnTo>
                    <a:pt x="250433" y="96203"/>
                  </a:lnTo>
                  <a:lnTo>
                    <a:pt x="240906" y="86688"/>
                  </a:lnTo>
                  <a:lnTo>
                    <a:pt x="240944" y="86647"/>
                  </a:lnTo>
                  <a:lnTo>
                    <a:pt x="234656" y="82460"/>
                  </a:lnTo>
                  <a:lnTo>
                    <a:pt x="228657" y="78231"/>
                  </a:lnTo>
                  <a:lnTo>
                    <a:pt x="222305" y="74355"/>
                  </a:lnTo>
                  <a:lnTo>
                    <a:pt x="215601" y="71183"/>
                  </a:lnTo>
                  <a:lnTo>
                    <a:pt x="208897" y="68012"/>
                  </a:lnTo>
                  <a:lnTo>
                    <a:pt x="201486" y="65897"/>
                  </a:lnTo>
                  <a:lnTo>
                    <a:pt x="193723" y="63783"/>
                  </a:lnTo>
                  <a:lnTo>
                    <a:pt x="185960" y="62373"/>
                  </a:lnTo>
                  <a:lnTo>
                    <a:pt x="175021" y="61316"/>
                  </a:lnTo>
                  <a:close/>
                  <a:moveTo>
                    <a:pt x="185960" y="0"/>
                  </a:moveTo>
                  <a:lnTo>
                    <a:pt x="201486" y="2467"/>
                  </a:lnTo>
                  <a:lnTo>
                    <a:pt x="200781" y="42640"/>
                  </a:lnTo>
                  <a:lnTo>
                    <a:pt x="203956" y="43344"/>
                  </a:lnTo>
                  <a:lnTo>
                    <a:pt x="207132" y="44401"/>
                  </a:lnTo>
                  <a:lnTo>
                    <a:pt x="209955" y="45106"/>
                  </a:lnTo>
                  <a:lnTo>
                    <a:pt x="213131" y="46163"/>
                  </a:lnTo>
                  <a:lnTo>
                    <a:pt x="215954" y="47573"/>
                  </a:lnTo>
                  <a:lnTo>
                    <a:pt x="218777" y="48630"/>
                  </a:lnTo>
                  <a:lnTo>
                    <a:pt x="221600" y="50040"/>
                  </a:lnTo>
                  <a:lnTo>
                    <a:pt x="224776" y="51097"/>
                  </a:lnTo>
                  <a:lnTo>
                    <a:pt x="249476" y="19382"/>
                  </a:lnTo>
                  <a:lnTo>
                    <a:pt x="262885" y="27487"/>
                  </a:lnTo>
                  <a:lnTo>
                    <a:pt x="246653" y="64135"/>
                  </a:lnTo>
                  <a:lnTo>
                    <a:pt x="249123" y="65897"/>
                  </a:lnTo>
                  <a:lnTo>
                    <a:pt x="250888" y="67307"/>
                  </a:lnTo>
                  <a:lnTo>
                    <a:pt x="253005" y="69421"/>
                  </a:lnTo>
                  <a:lnTo>
                    <a:pt x="255122" y="71183"/>
                  </a:lnTo>
                  <a:lnTo>
                    <a:pt x="255081" y="71228"/>
                  </a:lnTo>
                  <a:lnTo>
                    <a:pt x="257844" y="73297"/>
                  </a:lnTo>
                  <a:lnTo>
                    <a:pt x="260314" y="75764"/>
                  </a:lnTo>
                  <a:lnTo>
                    <a:pt x="263137" y="78231"/>
                  </a:lnTo>
                  <a:lnTo>
                    <a:pt x="265607" y="81050"/>
                  </a:lnTo>
                  <a:lnTo>
                    <a:pt x="300540" y="61316"/>
                  </a:lnTo>
                  <a:lnTo>
                    <a:pt x="309715" y="74002"/>
                  </a:lnTo>
                  <a:lnTo>
                    <a:pt x="281133" y="101841"/>
                  </a:lnTo>
                  <a:lnTo>
                    <a:pt x="284309" y="107479"/>
                  </a:lnTo>
                  <a:lnTo>
                    <a:pt x="287131" y="113118"/>
                  </a:lnTo>
                  <a:lnTo>
                    <a:pt x="289602" y="118756"/>
                  </a:lnTo>
                  <a:lnTo>
                    <a:pt x="292072" y="125099"/>
                  </a:lnTo>
                  <a:lnTo>
                    <a:pt x="331945" y="119813"/>
                  </a:lnTo>
                  <a:lnTo>
                    <a:pt x="335474" y="134966"/>
                  </a:lnTo>
                  <a:lnTo>
                    <a:pt x="298070" y="149766"/>
                  </a:lnTo>
                  <a:lnTo>
                    <a:pt x="298776" y="155757"/>
                  </a:lnTo>
                  <a:lnTo>
                    <a:pt x="299129" y="162453"/>
                  </a:lnTo>
                  <a:lnTo>
                    <a:pt x="299129" y="168443"/>
                  </a:lnTo>
                  <a:lnTo>
                    <a:pt x="299129" y="174786"/>
                  </a:lnTo>
                  <a:lnTo>
                    <a:pt x="338297" y="185710"/>
                  </a:lnTo>
                  <a:lnTo>
                    <a:pt x="335827" y="201216"/>
                  </a:lnTo>
                  <a:lnTo>
                    <a:pt x="295600" y="200511"/>
                  </a:lnTo>
                  <a:lnTo>
                    <a:pt x="293836" y="206501"/>
                  </a:lnTo>
                  <a:lnTo>
                    <a:pt x="292072" y="212492"/>
                  </a:lnTo>
                  <a:lnTo>
                    <a:pt x="289602" y="218835"/>
                  </a:lnTo>
                  <a:lnTo>
                    <a:pt x="287131" y="224473"/>
                  </a:lnTo>
                  <a:lnTo>
                    <a:pt x="318889" y="249141"/>
                  </a:lnTo>
                  <a:lnTo>
                    <a:pt x="311126" y="262532"/>
                  </a:lnTo>
                  <a:lnTo>
                    <a:pt x="273723" y="246322"/>
                  </a:lnTo>
                  <a:lnTo>
                    <a:pt x="271605" y="248788"/>
                  </a:lnTo>
                  <a:lnTo>
                    <a:pt x="270194" y="251255"/>
                  </a:lnTo>
                  <a:lnTo>
                    <a:pt x="268077" y="253722"/>
                  </a:lnTo>
                  <a:lnTo>
                    <a:pt x="265960" y="256189"/>
                  </a:lnTo>
                  <a:lnTo>
                    <a:pt x="263489" y="258655"/>
                  </a:lnTo>
                  <a:lnTo>
                    <a:pt x="261372" y="260417"/>
                  </a:lnTo>
                  <a:lnTo>
                    <a:pt x="258902" y="262884"/>
                  </a:lnTo>
                  <a:lnTo>
                    <a:pt x="256785" y="264998"/>
                  </a:lnTo>
                  <a:lnTo>
                    <a:pt x="276898" y="299885"/>
                  </a:lnTo>
                  <a:lnTo>
                    <a:pt x="264195" y="309400"/>
                  </a:lnTo>
                  <a:lnTo>
                    <a:pt x="235966" y="280151"/>
                  </a:lnTo>
                  <a:lnTo>
                    <a:pt x="233496" y="281561"/>
                  </a:lnTo>
                  <a:lnTo>
                    <a:pt x="230673" y="282970"/>
                  </a:lnTo>
                  <a:lnTo>
                    <a:pt x="227850" y="284380"/>
                  </a:lnTo>
                  <a:lnTo>
                    <a:pt x="225027" y="285790"/>
                  </a:lnTo>
                  <a:lnTo>
                    <a:pt x="222204" y="286847"/>
                  </a:lnTo>
                  <a:lnTo>
                    <a:pt x="219381" y="288256"/>
                  </a:lnTo>
                  <a:lnTo>
                    <a:pt x="215853" y="289313"/>
                  </a:lnTo>
                  <a:lnTo>
                    <a:pt x="213030" y="290723"/>
                  </a:lnTo>
                  <a:lnTo>
                    <a:pt x="218323" y="331248"/>
                  </a:lnTo>
                  <a:lnTo>
                    <a:pt x="202797" y="334772"/>
                  </a:lnTo>
                  <a:lnTo>
                    <a:pt x="188329" y="297066"/>
                  </a:lnTo>
                  <a:lnTo>
                    <a:pt x="185153" y="297418"/>
                  </a:lnTo>
                  <a:lnTo>
                    <a:pt x="182330" y="297771"/>
                  </a:lnTo>
                  <a:lnTo>
                    <a:pt x="179155" y="298123"/>
                  </a:lnTo>
                  <a:lnTo>
                    <a:pt x="175626" y="298123"/>
                  </a:lnTo>
                  <a:lnTo>
                    <a:pt x="172803" y="298123"/>
                  </a:lnTo>
                  <a:lnTo>
                    <a:pt x="169627" y="298123"/>
                  </a:lnTo>
                  <a:lnTo>
                    <a:pt x="166451" y="298123"/>
                  </a:lnTo>
                  <a:lnTo>
                    <a:pt x="163276" y="298123"/>
                  </a:lnTo>
                  <a:lnTo>
                    <a:pt x="152337" y="337591"/>
                  </a:lnTo>
                  <a:lnTo>
                    <a:pt x="136811" y="335124"/>
                  </a:lnTo>
                  <a:lnTo>
                    <a:pt x="137516" y="294599"/>
                  </a:lnTo>
                  <a:lnTo>
                    <a:pt x="134693" y="293895"/>
                  </a:lnTo>
                  <a:lnTo>
                    <a:pt x="131518" y="292837"/>
                  </a:lnTo>
                  <a:lnTo>
                    <a:pt x="128695" y="292133"/>
                  </a:lnTo>
                  <a:lnTo>
                    <a:pt x="125519" y="291075"/>
                  </a:lnTo>
                  <a:lnTo>
                    <a:pt x="122343" y="289666"/>
                  </a:lnTo>
                  <a:lnTo>
                    <a:pt x="119520" y="288609"/>
                  </a:lnTo>
                  <a:lnTo>
                    <a:pt x="116697" y="287199"/>
                  </a:lnTo>
                  <a:lnTo>
                    <a:pt x="113874" y="286142"/>
                  </a:lnTo>
                  <a:lnTo>
                    <a:pt x="88821" y="318210"/>
                  </a:lnTo>
                  <a:lnTo>
                    <a:pt x="75412" y="310457"/>
                  </a:lnTo>
                  <a:lnTo>
                    <a:pt x="91644" y="273103"/>
                  </a:lnTo>
                  <a:lnTo>
                    <a:pt x="88821" y="270989"/>
                  </a:lnTo>
                  <a:lnTo>
                    <a:pt x="85998" y="268522"/>
                  </a:lnTo>
                  <a:lnTo>
                    <a:pt x="83175" y="266056"/>
                  </a:lnTo>
                  <a:lnTo>
                    <a:pt x="80352" y="263237"/>
                  </a:lnTo>
                  <a:lnTo>
                    <a:pt x="80394" y="263190"/>
                  </a:lnTo>
                  <a:lnTo>
                    <a:pt x="78689" y="261827"/>
                  </a:lnTo>
                  <a:lnTo>
                    <a:pt x="76572" y="260065"/>
                  </a:lnTo>
                  <a:lnTo>
                    <a:pt x="75160" y="257951"/>
                  </a:lnTo>
                  <a:lnTo>
                    <a:pt x="73043" y="256541"/>
                  </a:lnTo>
                  <a:lnTo>
                    <a:pt x="37757" y="276275"/>
                  </a:lnTo>
                  <a:lnTo>
                    <a:pt x="28229" y="264294"/>
                  </a:lnTo>
                  <a:lnTo>
                    <a:pt x="57517" y="235750"/>
                  </a:lnTo>
                  <a:lnTo>
                    <a:pt x="54694" y="230464"/>
                  </a:lnTo>
                  <a:lnTo>
                    <a:pt x="51871" y="224826"/>
                  </a:lnTo>
                  <a:lnTo>
                    <a:pt x="49401" y="219188"/>
                  </a:lnTo>
                  <a:lnTo>
                    <a:pt x="46931" y="213197"/>
                  </a:lnTo>
                  <a:lnTo>
                    <a:pt x="6352" y="218483"/>
                  </a:lnTo>
                  <a:lnTo>
                    <a:pt x="2823" y="202978"/>
                  </a:lnTo>
                  <a:lnTo>
                    <a:pt x="40580" y="188177"/>
                  </a:lnTo>
                  <a:lnTo>
                    <a:pt x="39874" y="182187"/>
                  </a:lnTo>
                  <a:lnTo>
                    <a:pt x="39168" y="175844"/>
                  </a:lnTo>
                  <a:lnTo>
                    <a:pt x="39168" y="169500"/>
                  </a:lnTo>
                  <a:lnTo>
                    <a:pt x="39168" y="163157"/>
                  </a:lnTo>
                  <a:lnTo>
                    <a:pt x="0" y="152233"/>
                  </a:lnTo>
                  <a:lnTo>
                    <a:pt x="2470" y="136728"/>
                  </a:lnTo>
                  <a:lnTo>
                    <a:pt x="43050" y="137433"/>
                  </a:lnTo>
                  <a:lnTo>
                    <a:pt x="44461" y="131442"/>
                  </a:lnTo>
                  <a:lnTo>
                    <a:pt x="46578" y="125452"/>
                  </a:lnTo>
                  <a:lnTo>
                    <a:pt x="48695" y="119461"/>
                  </a:lnTo>
                  <a:lnTo>
                    <a:pt x="51166" y="113470"/>
                  </a:lnTo>
                  <a:lnTo>
                    <a:pt x="19408" y="88803"/>
                  </a:lnTo>
                  <a:lnTo>
                    <a:pt x="27171" y="75412"/>
                  </a:lnTo>
                  <a:lnTo>
                    <a:pt x="64222" y="91622"/>
                  </a:lnTo>
                  <a:lnTo>
                    <a:pt x="65986" y="89155"/>
                  </a:lnTo>
                  <a:lnTo>
                    <a:pt x="68103" y="86336"/>
                  </a:lnTo>
                  <a:lnTo>
                    <a:pt x="70220" y="83869"/>
                  </a:lnTo>
                  <a:lnTo>
                    <a:pt x="72337" y="81403"/>
                  </a:lnTo>
                  <a:lnTo>
                    <a:pt x="74808" y="79641"/>
                  </a:lnTo>
                  <a:lnTo>
                    <a:pt x="76572" y="77174"/>
                  </a:lnTo>
                  <a:lnTo>
                    <a:pt x="78689" y="74707"/>
                  </a:lnTo>
                  <a:lnTo>
                    <a:pt x="81159" y="72593"/>
                  </a:lnTo>
                  <a:lnTo>
                    <a:pt x="61399" y="37706"/>
                  </a:lnTo>
                  <a:lnTo>
                    <a:pt x="73749" y="28544"/>
                  </a:lnTo>
                  <a:lnTo>
                    <a:pt x="101978" y="57088"/>
                  </a:lnTo>
                  <a:lnTo>
                    <a:pt x="104801" y="55678"/>
                  </a:lnTo>
                  <a:lnTo>
                    <a:pt x="107624" y="54268"/>
                  </a:lnTo>
                  <a:lnTo>
                    <a:pt x="110447" y="52859"/>
                  </a:lnTo>
                  <a:lnTo>
                    <a:pt x="113270" y="51097"/>
                  </a:lnTo>
                  <a:lnTo>
                    <a:pt x="116093" y="50040"/>
                  </a:lnTo>
                  <a:lnTo>
                    <a:pt x="118916" y="48630"/>
                  </a:lnTo>
                  <a:lnTo>
                    <a:pt x="122092" y="47573"/>
                  </a:lnTo>
                  <a:lnTo>
                    <a:pt x="124914" y="46163"/>
                  </a:lnTo>
                  <a:lnTo>
                    <a:pt x="119622" y="6343"/>
                  </a:lnTo>
                  <a:lnTo>
                    <a:pt x="135148" y="2819"/>
                  </a:lnTo>
                  <a:lnTo>
                    <a:pt x="149968" y="40173"/>
                  </a:lnTo>
                  <a:lnTo>
                    <a:pt x="153144" y="39820"/>
                  </a:lnTo>
                  <a:lnTo>
                    <a:pt x="155967" y="39468"/>
                  </a:lnTo>
                  <a:lnTo>
                    <a:pt x="159142" y="39116"/>
                  </a:lnTo>
                  <a:lnTo>
                    <a:pt x="162318" y="38411"/>
                  </a:lnTo>
                  <a:lnTo>
                    <a:pt x="165847" y="38411"/>
                  </a:lnTo>
                  <a:lnTo>
                    <a:pt x="169023" y="38411"/>
                  </a:lnTo>
                  <a:lnTo>
                    <a:pt x="172198" y="38411"/>
                  </a:lnTo>
                  <a:lnTo>
                    <a:pt x="175374" y="384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875" tIns="60925" rIns="121875" bIns="60925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3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49" name="Google Shape;16749;p114"/>
            <p:cNvSpPr/>
            <p:nvPr/>
          </p:nvSpPr>
          <p:spPr>
            <a:xfrm>
              <a:off x="8132578" y="3090787"/>
              <a:ext cx="403136" cy="398203"/>
            </a:xfrm>
            <a:custGeom>
              <a:avLst/>
              <a:gdLst/>
              <a:ahLst/>
              <a:cxnLst/>
              <a:rect l="l" t="t" r="r" b="b"/>
              <a:pathLst>
                <a:path w="403136" h="398203" extrusionOk="0">
                  <a:moveTo>
                    <a:pt x="201831" y="59258"/>
                  </a:moveTo>
                  <a:lnTo>
                    <a:pt x="187364" y="59963"/>
                  </a:lnTo>
                  <a:lnTo>
                    <a:pt x="173250" y="62080"/>
                  </a:lnTo>
                  <a:lnTo>
                    <a:pt x="159136" y="65960"/>
                  </a:lnTo>
                  <a:lnTo>
                    <a:pt x="146434" y="70545"/>
                  </a:lnTo>
                  <a:lnTo>
                    <a:pt x="133731" y="76894"/>
                  </a:lnTo>
                  <a:lnTo>
                    <a:pt x="122087" y="83596"/>
                  </a:lnTo>
                  <a:lnTo>
                    <a:pt x="110443" y="92061"/>
                  </a:lnTo>
                  <a:lnTo>
                    <a:pt x="100210" y="101232"/>
                  </a:lnTo>
                  <a:lnTo>
                    <a:pt x="91389" y="111461"/>
                  </a:lnTo>
                  <a:lnTo>
                    <a:pt x="82920" y="122395"/>
                  </a:lnTo>
                  <a:lnTo>
                    <a:pt x="75863" y="134035"/>
                  </a:lnTo>
                  <a:lnTo>
                    <a:pt x="69865" y="146733"/>
                  </a:lnTo>
                  <a:lnTo>
                    <a:pt x="64925" y="159784"/>
                  </a:lnTo>
                  <a:lnTo>
                    <a:pt x="61396" y="173540"/>
                  </a:lnTo>
                  <a:lnTo>
                    <a:pt x="59279" y="187649"/>
                  </a:lnTo>
                  <a:lnTo>
                    <a:pt x="58574" y="202464"/>
                  </a:lnTo>
                  <a:lnTo>
                    <a:pt x="58926" y="213398"/>
                  </a:lnTo>
                  <a:lnTo>
                    <a:pt x="59985" y="223980"/>
                  </a:lnTo>
                  <a:lnTo>
                    <a:pt x="62102" y="234209"/>
                  </a:lnTo>
                  <a:lnTo>
                    <a:pt x="64925" y="244438"/>
                  </a:lnTo>
                  <a:lnTo>
                    <a:pt x="68101" y="254667"/>
                  </a:lnTo>
                  <a:lnTo>
                    <a:pt x="72688" y="264191"/>
                  </a:lnTo>
                  <a:lnTo>
                    <a:pt x="77628" y="273361"/>
                  </a:lnTo>
                  <a:lnTo>
                    <a:pt x="82920" y="281827"/>
                  </a:lnTo>
                  <a:lnTo>
                    <a:pt x="88919" y="290292"/>
                  </a:lnTo>
                  <a:lnTo>
                    <a:pt x="95976" y="298052"/>
                  </a:lnTo>
                  <a:lnTo>
                    <a:pt x="102680" y="305812"/>
                  </a:lnTo>
                  <a:lnTo>
                    <a:pt x="110443" y="312514"/>
                  </a:lnTo>
                  <a:lnTo>
                    <a:pt x="118558" y="318863"/>
                  </a:lnTo>
                  <a:lnTo>
                    <a:pt x="127732" y="324506"/>
                  </a:lnTo>
                  <a:lnTo>
                    <a:pt x="136554" y="329445"/>
                  </a:lnTo>
                  <a:lnTo>
                    <a:pt x="145728" y="334030"/>
                  </a:lnTo>
                  <a:lnTo>
                    <a:pt x="145687" y="334128"/>
                  </a:lnTo>
                  <a:lnTo>
                    <a:pt x="152210" y="336534"/>
                  </a:lnTo>
                  <a:lnTo>
                    <a:pt x="158544" y="338649"/>
                  </a:lnTo>
                  <a:lnTo>
                    <a:pt x="165583" y="340763"/>
                  </a:lnTo>
                  <a:lnTo>
                    <a:pt x="172270" y="342525"/>
                  </a:lnTo>
                  <a:lnTo>
                    <a:pt x="179660" y="343582"/>
                  </a:lnTo>
                  <a:lnTo>
                    <a:pt x="187051" y="344640"/>
                  </a:lnTo>
                  <a:lnTo>
                    <a:pt x="194441" y="345344"/>
                  </a:lnTo>
                  <a:lnTo>
                    <a:pt x="201480" y="345344"/>
                  </a:lnTo>
                  <a:lnTo>
                    <a:pt x="216261" y="344640"/>
                  </a:lnTo>
                  <a:lnTo>
                    <a:pt x="230338" y="342525"/>
                  </a:lnTo>
                  <a:lnTo>
                    <a:pt x="244064" y="338649"/>
                  </a:lnTo>
                  <a:lnTo>
                    <a:pt x="257085" y="334068"/>
                  </a:lnTo>
                  <a:lnTo>
                    <a:pt x="269754" y="327725"/>
                  </a:lnTo>
                  <a:lnTo>
                    <a:pt x="281368" y="321029"/>
                  </a:lnTo>
                  <a:lnTo>
                    <a:pt x="292278" y="312572"/>
                  </a:lnTo>
                  <a:lnTo>
                    <a:pt x="302484" y="303410"/>
                  </a:lnTo>
                  <a:lnTo>
                    <a:pt x="311282" y="293190"/>
                  </a:lnTo>
                  <a:lnTo>
                    <a:pt x="320080" y="282266"/>
                  </a:lnTo>
                  <a:lnTo>
                    <a:pt x="326767" y="270637"/>
                  </a:lnTo>
                  <a:lnTo>
                    <a:pt x="333102" y="257951"/>
                  </a:lnTo>
                  <a:lnTo>
                    <a:pt x="337677" y="244912"/>
                  </a:lnTo>
                  <a:lnTo>
                    <a:pt x="341548" y="231169"/>
                  </a:lnTo>
                  <a:lnTo>
                    <a:pt x="343308" y="217073"/>
                  </a:lnTo>
                  <a:lnTo>
                    <a:pt x="344364" y="202625"/>
                  </a:lnTo>
                  <a:lnTo>
                    <a:pt x="344012" y="191349"/>
                  </a:lnTo>
                  <a:lnTo>
                    <a:pt x="342604" y="180425"/>
                  </a:lnTo>
                  <a:lnTo>
                    <a:pt x="340492" y="169853"/>
                  </a:lnTo>
                  <a:lnTo>
                    <a:pt x="337677" y="159986"/>
                  </a:lnTo>
                  <a:lnTo>
                    <a:pt x="334510" y="150119"/>
                  </a:lnTo>
                  <a:lnTo>
                    <a:pt x="329934" y="140252"/>
                  </a:lnTo>
                  <a:lnTo>
                    <a:pt x="325711" y="131442"/>
                  </a:lnTo>
                  <a:lnTo>
                    <a:pt x="320080" y="122632"/>
                  </a:lnTo>
                  <a:lnTo>
                    <a:pt x="313746" y="114527"/>
                  </a:lnTo>
                  <a:lnTo>
                    <a:pt x="307411" y="106422"/>
                  </a:lnTo>
                  <a:lnTo>
                    <a:pt x="300020" y="99022"/>
                  </a:lnTo>
                  <a:lnTo>
                    <a:pt x="292278" y="91974"/>
                  </a:lnTo>
                  <a:lnTo>
                    <a:pt x="284183" y="85983"/>
                  </a:lnTo>
                  <a:lnTo>
                    <a:pt x="275737" y="80345"/>
                  </a:lnTo>
                  <a:lnTo>
                    <a:pt x="266587" y="75412"/>
                  </a:lnTo>
                  <a:lnTo>
                    <a:pt x="257085" y="70831"/>
                  </a:lnTo>
                  <a:lnTo>
                    <a:pt x="257261" y="70421"/>
                  </a:lnTo>
                  <a:lnTo>
                    <a:pt x="251230" y="68076"/>
                  </a:lnTo>
                  <a:lnTo>
                    <a:pt x="244526" y="65960"/>
                  </a:lnTo>
                  <a:lnTo>
                    <a:pt x="237822" y="63843"/>
                  </a:lnTo>
                  <a:lnTo>
                    <a:pt x="230765" y="62080"/>
                  </a:lnTo>
                  <a:lnTo>
                    <a:pt x="223355" y="61021"/>
                  </a:lnTo>
                  <a:lnTo>
                    <a:pt x="216651" y="59963"/>
                  </a:lnTo>
                  <a:lnTo>
                    <a:pt x="209241" y="59258"/>
                  </a:lnTo>
                  <a:close/>
                  <a:moveTo>
                    <a:pt x="172545" y="0"/>
                  </a:moveTo>
                  <a:lnTo>
                    <a:pt x="185247" y="26807"/>
                  </a:lnTo>
                  <a:lnTo>
                    <a:pt x="189834" y="26454"/>
                  </a:lnTo>
                  <a:lnTo>
                    <a:pt x="194069" y="26102"/>
                  </a:lnTo>
                  <a:lnTo>
                    <a:pt x="198303" y="26102"/>
                  </a:lnTo>
                  <a:lnTo>
                    <a:pt x="202890" y="26102"/>
                  </a:lnTo>
                  <a:lnTo>
                    <a:pt x="206771" y="26102"/>
                  </a:lnTo>
                  <a:lnTo>
                    <a:pt x="211358" y="26454"/>
                  </a:lnTo>
                  <a:lnTo>
                    <a:pt x="215240" y="26454"/>
                  </a:lnTo>
                  <a:lnTo>
                    <a:pt x="219827" y="26807"/>
                  </a:lnTo>
                  <a:lnTo>
                    <a:pt x="232882" y="1058"/>
                  </a:lnTo>
                  <a:lnTo>
                    <a:pt x="253700" y="5291"/>
                  </a:lnTo>
                  <a:lnTo>
                    <a:pt x="253700" y="33862"/>
                  </a:lnTo>
                  <a:lnTo>
                    <a:pt x="255465" y="34567"/>
                  </a:lnTo>
                  <a:lnTo>
                    <a:pt x="257934" y="35273"/>
                  </a:lnTo>
                  <a:lnTo>
                    <a:pt x="260051" y="35978"/>
                  </a:lnTo>
                  <a:lnTo>
                    <a:pt x="262169" y="37036"/>
                  </a:lnTo>
                  <a:lnTo>
                    <a:pt x="264286" y="37742"/>
                  </a:lnTo>
                  <a:lnTo>
                    <a:pt x="266403" y="38447"/>
                  </a:lnTo>
                  <a:lnTo>
                    <a:pt x="268520" y="39505"/>
                  </a:lnTo>
                  <a:lnTo>
                    <a:pt x="270637" y="40211"/>
                  </a:lnTo>
                  <a:lnTo>
                    <a:pt x="270452" y="40640"/>
                  </a:lnTo>
                  <a:lnTo>
                    <a:pt x="272218" y="41230"/>
                  </a:lnTo>
                  <a:lnTo>
                    <a:pt x="273625" y="42287"/>
                  </a:lnTo>
                  <a:lnTo>
                    <a:pt x="275737" y="42992"/>
                  </a:lnTo>
                  <a:lnTo>
                    <a:pt x="277497" y="43696"/>
                  </a:lnTo>
                  <a:lnTo>
                    <a:pt x="279608" y="44754"/>
                  </a:lnTo>
                  <a:lnTo>
                    <a:pt x="281016" y="45811"/>
                  </a:lnTo>
                  <a:lnTo>
                    <a:pt x="283128" y="46516"/>
                  </a:lnTo>
                  <a:lnTo>
                    <a:pt x="284535" y="47573"/>
                  </a:lnTo>
                  <a:lnTo>
                    <a:pt x="305651" y="28191"/>
                  </a:lnTo>
                  <a:lnTo>
                    <a:pt x="323248" y="39820"/>
                  </a:lnTo>
                  <a:lnTo>
                    <a:pt x="313042" y="66954"/>
                  </a:lnTo>
                  <a:lnTo>
                    <a:pt x="316209" y="69773"/>
                  </a:lnTo>
                  <a:lnTo>
                    <a:pt x="319728" y="72593"/>
                  </a:lnTo>
                  <a:lnTo>
                    <a:pt x="322544" y="75412"/>
                  </a:lnTo>
                  <a:lnTo>
                    <a:pt x="325711" y="78231"/>
                  </a:lnTo>
                  <a:lnTo>
                    <a:pt x="328527" y="81402"/>
                  </a:lnTo>
                  <a:lnTo>
                    <a:pt x="331342" y="84926"/>
                  </a:lnTo>
                  <a:lnTo>
                    <a:pt x="334158" y="88098"/>
                  </a:lnTo>
                  <a:lnTo>
                    <a:pt x="336973" y="91269"/>
                  </a:lnTo>
                  <a:lnTo>
                    <a:pt x="364072" y="81050"/>
                  </a:lnTo>
                  <a:lnTo>
                    <a:pt x="375333" y="98670"/>
                  </a:lnTo>
                  <a:lnTo>
                    <a:pt x="355977" y="120166"/>
                  </a:lnTo>
                  <a:lnTo>
                    <a:pt x="357737" y="123689"/>
                  </a:lnTo>
                  <a:lnTo>
                    <a:pt x="359849" y="127918"/>
                  </a:lnTo>
                  <a:lnTo>
                    <a:pt x="361256" y="131794"/>
                  </a:lnTo>
                  <a:lnTo>
                    <a:pt x="363016" y="135318"/>
                  </a:lnTo>
                  <a:lnTo>
                    <a:pt x="364424" y="139547"/>
                  </a:lnTo>
                  <a:lnTo>
                    <a:pt x="365831" y="143776"/>
                  </a:lnTo>
                  <a:lnTo>
                    <a:pt x="367239" y="147652"/>
                  </a:lnTo>
                  <a:lnTo>
                    <a:pt x="368647" y="151881"/>
                  </a:lnTo>
                  <a:lnTo>
                    <a:pt x="398913" y="152233"/>
                  </a:lnTo>
                  <a:lnTo>
                    <a:pt x="403136" y="172672"/>
                  </a:lnTo>
                  <a:lnTo>
                    <a:pt x="374630" y="185358"/>
                  </a:lnTo>
                  <a:lnTo>
                    <a:pt x="375333" y="194168"/>
                  </a:lnTo>
                  <a:lnTo>
                    <a:pt x="375333" y="202978"/>
                  </a:lnTo>
                  <a:lnTo>
                    <a:pt x="374982" y="211435"/>
                  </a:lnTo>
                  <a:lnTo>
                    <a:pt x="374278" y="219540"/>
                  </a:lnTo>
                  <a:lnTo>
                    <a:pt x="400321" y="231169"/>
                  </a:lnTo>
                  <a:lnTo>
                    <a:pt x="396097" y="251608"/>
                  </a:lnTo>
                  <a:lnTo>
                    <a:pt x="367943" y="253017"/>
                  </a:lnTo>
                  <a:lnTo>
                    <a:pt x="366535" y="257246"/>
                  </a:lnTo>
                  <a:lnTo>
                    <a:pt x="365127" y="260770"/>
                  </a:lnTo>
                  <a:lnTo>
                    <a:pt x="363720" y="264999"/>
                  </a:lnTo>
                  <a:lnTo>
                    <a:pt x="361960" y="268875"/>
                  </a:lnTo>
                  <a:lnTo>
                    <a:pt x="360552" y="273104"/>
                  </a:lnTo>
                  <a:lnTo>
                    <a:pt x="358441" y="276628"/>
                  </a:lnTo>
                  <a:lnTo>
                    <a:pt x="356681" y="280856"/>
                  </a:lnTo>
                  <a:lnTo>
                    <a:pt x="354921" y="284380"/>
                  </a:lnTo>
                  <a:lnTo>
                    <a:pt x="372166" y="304819"/>
                  </a:lnTo>
                  <a:lnTo>
                    <a:pt x="360904" y="322086"/>
                  </a:lnTo>
                  <a:lnTo>
                    <a:pt x="335213" y="312924"/>
                  </a:lnTo>
                  <a:lnTo>
                    <a:pt x="332398" y="316096"/>
                  </a:lnTo>
                  <a:lnTo>
                    <a:pt x="329582" y="319267"/>
                  </a:lnTo>
                  <a:lnTo>
                    <a:pt x="326767" y="322086"/>
                  </a:lnTo>
                  <a:lnTo>
                    <a:pt x="323952" y="325258"/>
                  </a:lnTo>
                  <a:lnTo>
                    <a:pt x="320784" y="328429"/>
                  </a:lnTo>
                  <a:lnTo>
                    <a:pt x="317617" y="331249"/>
                  </a:lnTo>
                  <a:lnTo>
                    <a:pt x="314449" y="334068"/>
                  </a:lnTo>
                  <a:lnTo>
                    <a:pt x="310930" y="336887"/>
                  </a:lnTo>
                  <a:lnTo>
                    <a:pt x="321136" y="364373"/>
                  </a:lnTo>
                  <a:lnTo>
                    <a:pt x="303892" y="375650"/>
                  </a:lnTo>
                  <a:lnTo>
                    <a:pt x="282424" y="355564"/>
                  </a:lnTo>
                  <a:lnTo>
                    <a:pt x="278553" y="357326"/>
                  </a:lnTo>
                  <a:lnTo>
                    <a:pt x="275033" y="359088"/>
                  </a:lnTo>
                  <a:lnTo>
                    <a:pt x="270810" y="361202"/>
                  </a:lnTo>
                  <a:lnTo>
                    <a:pt x="267291" y="362612"/>
                  </a:lnTo>
                  <a:lnTo>
                    <a:pt x="263068" y="364373"/>
                  </a:lnTo>
                  <a:lnTo>
                    <a:pt x="259196" y="365431"/>
                  </a:lnTo>
                  <a:lnTo>
                    <a:pt x="254973" y="367193"/>
                  </a:lnTo>
                  <a:lnTo>
                    <a:pt x="251102" y="368602"/>
                  </a:lnTo>
                  <a:lnTo>
                    <a:pt x="247935" y="393270"/>
                  </a:lnTo>
                  <a:lnTo>
                    <a:pt x="227523" y="397146"/>
                  </a:lnTo>
                  <a:lnTo>
                    <a:pt x="216965" y="374945"/>
                  </a:lnTo>
                  <a:lnTo>
                    <a:pt x="213094" y="375298"/>
                  </a:lnTo>
                  <a:lnTo>
                    <a:pt x="208519" y="375650"/>
                  </a:lnTo>
                  <a:lnTo>
                    <a:pt x="204295" y="375650"/>
                  </a:lnTo>
                  <a:lnTo>
                    <a:pt x="200424" y="375650"/>
                  </a:lnTo>
                  <a:lnTo>
                    <a:pt x="195849" y="375650"/>
                  </a:lnTo>
                  <a:lnTo>
                    <a:pt x="191978" y="375298"/>
                  </a:lnTo>
                  <a:lnTo>
                    <a:pt x="187403" y="375298"/>
                  </a:lnTo>
                  <a:lnTo>
                    <a:pt x="183531" y="374945"/>
                  </a:lnTo>
                  <a:lnTo>
                    <a:pt x="171214" y="398203"/>
                  </a:lnTo>
                  <a:lnTo>
                    <a:pt x="150802" y="393974"/>
                  </a:lnTo>
                  <a:lnTo>
                    <a:pt x="149746" y="367897"/>
                  </a:lnTo>
                  <a:lnTo>
                    <a:pt x="147635" y="367193"/>
                  </a:lnTo>
                  <a:lnTo>
                    <a:pt x="145523" y="366488"/>
                  </a:lnTo>
                  <a:lnTo>
                    <a:pt x="143763" y="366135"/>
                  </a:lnTo>
                  <a:lnTo>
                    <a:pt x="142004" y="365078"/>
                  </a:lnTo>
                  <a:lnTo>
                    <a:pt x="139892" y="364373"/>
                  </a:lnTo>
                  <a:lnTo>
                    <a:pt x="138132" y="363669"/>
                  </a:lnTo>
                  <a:lnTo>
                    <a:pt x="136021" y="362612"/>
                  </a:lnTo>
                  <a:lnTo>
                    <a:pt x="133909" y="361907"/>
                  </a:lnTo>
                  <a:lnTo>
                    <a:pt x="133935" y="361845"/>
                  </a:lnTo>
                  <a:lnTo>
                    <a:pt x="131967" y="361190"/>
                  </a:lnTo>
                  <a:lnTo>
                    <a:pt x="130202" y="360132"/>
                  </a:lnTo>
                  <a:lnTo>
                    <a:pt x="128085" y="359426"/>
                  </a:lnTo>
                  <a:lnTo>
                    <a:pt x="126321" y="358721"/>
                  </a:lnTo>
                  <a:lnTo>
                    <a:pt x="124204" y="357310"/>
                  </a:lnTo>
                  <a:lnTo>
                    <a:pt x="122440" y="356604"/>
                  </a:lnTo>
                  <a:lnTo>
                    <a:pt x="120675" y="355899"/>
                  </a:lnTo>
                  <a:lnTo>
                    <a:pt x="118558" y="354488"/>
                  </a:lnTo>
                  <a:lnTo>
                    <a:pt x="96682" y="373535"/>
                  </a:lnTo>
                  <a:lnTo>
                    <a:pt x="79745" y="361895"/>
                  </a:lnTo>
                  <a:lnTo>
                    <a:pt x="89977" y="335441"/>
                  </a:lnTo>
                  <a:lnTo>
                    <a:pt x="86449" y="332619"/>
                  </a:lnTo>
                  <a:lnTo>
                    <a:pt x="83273" y="329797"/>
                  </a:lnTo>
                  <a:lnTo>
                    <a:pt x="80450" y="326976"/>
                  </a:lnTo>
                  <a:lnTo>
                    <a:pt x="77275" y="324154"/>
                  </a:lnTo>
                  <a:lnTo>
                    <a:pt x="74452" y="320979"/>
                  </a:lnTo>
                  <a:lnTo>
                    <a:pt x="71629" y="318157"/>
                  </a:lnTo>
                  <a:lnTo>
                    <a:pt x="68806" y="314983"/>
                  </a:lnTo>
                  <a:lnTo>
                    <a:pt x="65983" y="311456"/>
                  </a:lnTo>
                  <a:lnTo>
                    <a:pt x="39520" y="320627"/>
                  </a:lnTo>
                  <a:lnTo>
                    <a:pt x="27876" y="302990"/>
                  </a:lnTo>
                  <a:lnTo>
                    <a:pt x="46577" y="282885"/>
                  </a:lnTo>
                  <a:lnTo>
                    <a:pt x="44812" y="279005"/>
                  </a:lnTo>
                  <a:lnTo>
                    <a:pt x="43048" y="275125"/>
                  </a:lnTo>
                  <a:lnTo>
                    <a:pt x="41284" y="271245"/>
                  </a:lnTo>
                  <a:lnTo>
                    <a:pt x="39872" y="267365"/>
                  </a:lnTo>
                  <a:lnTo>
                    <a:pt x="38108" y="263132"/>
                  </a:lnTo>
                  <a:lnTo>
                    <a:pt x="36697" y="259252"/>
                  </a:lnTo>
                  <a:lnTo>
                    <a:pt x="35285" y="255020"/>
                  </a:lnTo>
                  <a:lnTo>
                    <a:pt x="34227" y="251140"/>
                  </a:lnTo>
                  <a:lnTo>
                    <a:pt x="4234" y="250082"/>
                  </a:lnTo>
                  <a:lnTo>
                    <a:pt x="0" y="229976"/>
                  </a:lnTo>
                  <a:lnTo>
                    <a:pt x="27170" y="217631"/>
                  </a:lnTo>
                  <a:lnTo>
                    <a:pt x="26817" y="209166"/>
                  </a:lnTo>
                  <a:lnTo>
                    <a:pt x="26817" y="200700"/>
                  </a:lnTo>
                  <a:lnTo>
                    <a:pt x="26817" y="192235"/>
                  </a:lnTo>
                  <a:lnTo>
                    <a:pt x="27170" y="183769"/>
                  </a:lnTo>
                  <a:lnTo>
                    <a:pt x="0" y="169661"/>
                  </a:lnTo>
                  <a:lnTo>
                    <a:pt x="4234" y="149203"/>
                  </a:lnTo>
                  <a:lnTo>
                    <a:pt x="34227" y="149908"/>
                  </a:lnTo>
                  <a:lnTo>
                    <a:pt x="35285" y="145675"/>
                  </a:lnTo>
                  <a:lnTo>
                    <a:pt x="37050" y="141795"/>
                  </a:lnTo>
                  <a:lnTo>
                    <a:pt x="38108" y="137563"/>
                  </a:lnTo>
                  <a:lnTo>
                    <a:pt x="39872" y="133683"/>
                  </a:lnTo>
                  <a:lnTo>
                    <a:pt x="41990" y="130155"/>
                  </a:lnTo>
                  <a:lnTo>
                    <a:pt x="43401" y="125923"/>
                  </a:lnTo>
                  <a:lnTo>
                    <a:pt x="45518" y="121690"/>
                  </a:lnTo>
                  <a:lnTo>
                    <a:pt x="47635" y="118163"/>
                  </a:lnTo>
                  <a:lnTo>
                    <a:pt x="25053" y="94530"/>
                  </a:lnTo>
                  <a:lnTo>
                    <a:pt x="37050" y="77599"/>
                  </a:lnTo>
                  <a:lnTo>
                    <a:pt x="66689" y="89592"/>
                  </a:lnTo>
                  <a:lnTo>
                    <a:pt x="69512" y="86418"/>
                  </a:lnTo>
                  <a:lnTo>
                    <a:pt x="72335" y="83243"/>
                  </a:lnTo>
                  <a:lnTo>
                    <a:pt x="75158" y="80069"/>
                  </a:lnTo>
                  <a:lnTo>
                    <a:pt x="78333" y="76894"/>
                  </a:lnTo>
                  <a:lnTo>
                    <a:pt x="81156" y="74072"/>
                  </a:lnTo>
                  <a:lnTo>
                    <a:pt x="84685" y="71250"/>
                  </a:lnTo>
                  <a:lnTo>
                    <a:pt x="87860" y="68076"/>
                  </a:lnTo>
                  <a:lnTo>
                    <a:pt x="91036" y="65254"/>
                  </a:lnTo>
                  <a:lnTo>
                    <a:pt x="78686" y="35978"/>
                  </a:lnTo>
                  <a:lnTo>
                    <a:pt x="96329" y="24338"/>
                  </a:lnTo>
                  <a:lnTo>
                    <a:pt x="119617" y="46207"/>
                  </a:lnTo>
                  <a:lnTo>
                    <a:pt x="123145" y="44443"/>
                  </a:lnTo>
                  <a:lnTo>
                    <a:pt x="127027" y="42680"/>
                  </a:lnTo>
                  <a:lnTo>
                    <a:pt x="131261" y="40563"/>
                  </a:lnTo>
                  <a:lnTo>
                    <a:pt x="134789" y="39153"/>
                  </a:lnTo>
                  <a:lnTo>
                    <a:pt x="139024" y="37389"/>
                  </a:lnTo>
                  <a:lnTo>
                    <a:pt x="142905" y="35978"/>
                  </a:lnTo>
                  <a:lnTo>
                    <a:pt x="147492" y="34567"/>
                  </a:lnTo>
                  <a:lnTo>
                    <a:pt x="151726" y="33156"/>
                  </a:lnTo>
                  <a:lnTo>
                    <a:pt x="152079" y="388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875" tIns="60925" rIns="121875" bIns="60925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3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0" name="Google Shape;16750;p114"/>
            <p:cNvSpPr/>
            <p:nvPr/>
          </p:nvSpPr>
          <p:spPr>
            <a:xfrm>
              <a:off x="8265077" y="3220819"/>
              <a:ext cx="138138" cy="1381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3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1" name="Google Shape;16751;p114"/>
            <p:cNvSpPr/>
            <p:nvPr/>
          </p:nvSpPr>
          <p:spPr>
            <a:xfrm>
              <a:off x="8703101" y="3178180"/>
              <a:ext cx="99374" cy="9937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3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52" name="Google Shape;16752;p114"/>
            <p:cNvSpPr/>
            <p:nvPr/>
          </p:nvSpPr>
          <p:spPr>
            <a:xfrm>
              <a:off x="8561087" y="3432254"/>
              <a:ext cx="78936" cy="7893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3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53" name="Google Shape;16753;p114"/>
          <p:cNvSpPr/>
          <p:nvPr/>
        </p:nvSpPr>
        <p:spPr>
          <a:xfrm rot="5400000">
            <a:off x="5477806" y="3531250"/>
            <a:ext cx="501961" cy="501961"/>
          </a:xfrm>
          <a:custGeom>
            <a:avLst/>
            <a:gdLst/>
            <a:ahLst/>
            <a:cxnLst/>
            <a:rect l="l" t="t" r="r" b="b"/>
            <a:pathLst>
              <a:path w="4320" h="4320" extrusionOk="0">
                <a:moveTo>
                  <a:pt x="3987" y="3262"/>
                </a:moveTo>
                <a:lnTo>
                  <a:pt x="3987" y="2734"/>
                </a:lnTo>
                <a:lnTo>
                  <a:pt x="3987" y="2734"/>
                </a:lnTo>
                <a:lnTo>
                  <a:pt x="3987" y="2704"/>
                </a:lnTo>
                <a:lnTo>
                  <a:pt x="3984" y="2673"/>
                </a:lnTo>
                <a:lnTo>
                  <a:pt x="3981" y="2641"/>
                </a:lnTo>
                <a:lnTo>
                  <a:pt x="3977" y="2610"/>
                </a:lnTo>
                <a:lnTo>
                  <a:pt x="3971" y="2576"/>
                </a:lnTo>
                <a:lnTo>
                  <a:pt x="3964" y="2543"/>
                </a:lnTo>
                <a:lnTo>
                  <a:pt x="3955" y="2509"/>
                </a:lnTo>
                <a:lnTo>
                  <a:pt x="3945" y="2476"/>
                </a:lnTo>
                <a:lnTo>
                  <a:pt x="3934" y="2443"/>
                </a:lnTo>
                <a:lnTo>
                  <a:pt x="3921" y="2410"/>
                </a:lnTo>
                <a:lnTo>
                  <a:pt x="3905" y="2377"/>
                </a:lnTo>
                <a:lnTo>
                  <a:pt x="3889" y="2344"/>
                </a:lnTo>
                <a:lnTo>
                  <a:pt x="3872" y="2311"/>
                </a:lnTo>
                <a:lnTo>
                  <a:pt x="3852" y="2279"/>
                </a:lnTo>
                <a:lnTo>
                  <a:pt x="3832" y="2249"/>
                </a:lnTo>
                <a:lnTo>
                  <a:pt x="3809" y="2219"/>
                </a:lnTo>
                <a:lnTo>
                  <a:pt x="3784" y="2189"/>
                </a:lnTo>
                <a:lnTo>
                  <a:pt x="3758" y="2161"/>
                </a:lnTo>
                <a:lnTo>
                  <a:pt x="3730" y="2134"/>
                </a:lnTo>
                <a:lnTo>
                  <a:pt x="3701" y="2108"/>
                </a:lnTo>
                <a:lnTo>
                  <a:pt x="3669" y="2084"/>
                </a:lnTo>
                <a:lnTo>
                  <a:pt x="3636" y="2061"/>
                </a:lnTo>
                <a:lnTo>
                  <a:pt x="3600" y="2041"/>
                </a:lnTo>
                <a:lnTo>
                  <a:pt x="3563" y="2021"/>
                </a:lnTo>
                <a:lnTo>
                  <a:pt x="3524" y="2003"/>
                </a:lnTo>
                <a:lnTo>
                  <a:pt x="3483" y="1988"/>
                </a:lnTo>
                <a:lnTo>
                  <a:pt x="3440" y="1973"/>
                </a:lnTo>
                <a:lnTo>
                  <a:pt x="3395" y="1963"/>
                </a:lnTo>
                <a:lnTo>
                  <a:pt x="3348" y="1953"/>
                </a:lnTo>
                <a:lnTo>
                  <a:pt x="3299" y="1947"/>
                </a:lnTo>
                <a:lnTo>
                  <a:pt x="3247" y="1943"/>
                </a:lnTo>
                <a:lnTo>
                  <a:pt x="3194" y="1942"/>
                </a:lnTo>
                <a:lnTo>
                  <a:pt x="2734" y="1942"/>
                </a:lnTo>
                <a:lnTo>
                  <a:pt x="2734" y="1942"/>
                </a:lnTo>
                <a:lnTo>
                  <a:pt x="2704" y="1942"/>
                </a:lnTo>
                <a:lnTo>
                  <a:pt x="2677" y="1940"/>
                </a:lnTo>
                <a:lnTo>
                  <a:pt x="2651" y="1937"/>
                </a:lnTo>
                <a:lnTo>
                  <a:pt x="2627" y="1935"/>
                </a:lnTo>
                <a:lnTo>
                  <a:pt x="2602" y="1930"/>
                </a:lnTo>
                <a:lnTo>
                  <a:pt x="2581" y="1926"/>
                </a:lnTo>
                <a:lnTo>
                  <a:pt x="2561" y="1922"/>
                </a:lnTo>
                <a:lnTo>
                  <a:pt x="2542" y="1916"/>
                </a:lnTo>
                <a:lnTo>
                  <a:pt x="2525" y="1909"/>
                </a:lnTo>
                <a:lnTo>
                  <a:pt x="2509" y="1903"/>
                </a:lnTo>
                <a:lnTo>
                  <a:pt x="2493" y="1894"/>
                </a:lnTo>
                <a:lnTo>
                  <a:pt x="2480" y="1887"/>
                </a:lnTo>
                <a:lnTo>
                  <a:pt x="2467" y="1879"/>
                </a:lnTo>
                <a:lnTo>
                  <a:pt x="2456" y="1870"/>
                </a:lnTo>
                <a:lnTo>
                  <a:pt x="2444" y="1861"/>
                </a:lnTo>
                <a:lnTo>
                  <a:pt x="2436" y="1851"/>
                </a:lnTo>
                <a:lnTo>
                  <a:pt x="2419" y="1833"/>
                </a:lnTo>
                <a:lnTo>
                  <a:pt x="2406" y="1812"/>
                </a:lnTo>
                <a:lnTo>
                  <a:pt x="2396" y="1792"/>
                </a:lnTo>
                <a:lnTo>
                  <a:pt x="2388" y="1772"/>
                </a:lnTo>
                <a:lnTo>
                  <a:pt x="2384" y="1754"/>
                </a:lnTo>
                <a:lnTo>
                  <a:pt x="2381" y="1735"/>
                </a:lnTo>
                <a:lnTo>
                  <a:pt x="2378" y="1716"/>
                </a:lnTo>
                <a:lnTo>
                  <a:pt x="2378" y="1700"/>
                </a:lnTo>
                <a:lnTo>
                  <a:pt x="2378" y="1058"/>
                </a:lnTo>
                <a:lnTo>
                  <a:pt x="2378" y="1058"/>
                </a:lnTo>
                <a:lnTo>
                  <a:pt x="2414" y="1041"/>
                </a:lnTo>
                <a:lnTo>
                  <a:pt x="2449" y="1021"/>
                </a:lnTo>
                <a:lnTo>
                  <a:pt x="2482" y="1000"/>
                </a:lnTo>
                <a:lnTo>
                  <a:pt x="2513" y="975"/>
                </a:lnTo>
                <a:lnTo>
                  <a:pt x="2542" y="948"/>
                </a:lnTo>
                <a:lnTo>
                  <a:pt x="2569" y="921"/>
                </a:lnTo>
                <a:lnTo>
                  <a:pt x="2595" y="890"/>
                </a:lnTo>
                <a:lnTo>
                  <a:pt x="2618" y="857"/>
                </a:lnTo>
                <a:lnTo>
                  <a:pt x="2640" y="824"/>
                </a:lnTo>
                <a:lnTo>
                  <a:pt x="2658" y="788"/>
                </a:lnTo>
                <a:lnTo>
                  <a:pt x="2674" y="753"/>
                </a:lnTo>
                <a:lnTo>
                  <a:pt x="2687" y="714"/>
                </a:lnTo>
                <a:lnTo>
                  <a:pt x="2697" y="675"/>
                </a:lnTo>
                <a:lnTo>
                  <a:pt x="2706" y="635"/>
                </a:lnTo>
                <a:lnTo>
                  <a:pt x="2710" y="593"/>
                </a:lnTo>
                <a:lnTo>
                  <a:pt x="2711" y="551"/>
                </a:lnTo>
                <a:lnTo>
                  <a:pt x="2711" y="551"/>
                </a:lnTo>
                <a:lnTo>
                  <a:pt x="2711" y="523"/>
                </a:lnTo>
                <a:lnTo>
                  <a:pt x="2709" y="495"/>
                </a:lnTo>
                <a:lnTo>
                  <a:pt x="2706" y="467"/>
                </a:lnTo>
                <a:lnTo>
                  <a:pt x="2700" y="441"/>
                </a:lnTo>
                <a:lnTo>
                  <a:pt x="2694" y="414"/>
                </a:lnTo>
                <a:lnTo>
                  <a:pt x="2687" y="388"/>
                </a:lnTo>
                <a:lnTo>
                  <a:pt x="2678" y="362"/>
                </a:lnTo>
                <a:lnTo>
                  <a:pt x="2668" y="336"/>
                </a:lnTo>
                <a:lnTo>
                  <a:pt x="2657" y="312"/>
                </a:lnTo>
                <a:lnTo>
                  <a:pt x="2645" y="289"/>
                </a:lnTo>
                <a:lnTo>
                  <a:pt x="2631" y="266"/>
                </a:lnTo>
                <a:lnTo>
                  <a:pt x="2617" y="243"/>
                </a:lnTo>
                <a:lnTo>
                  <a:pt x="2602" y="221"/>
                </a:lnTo>
                <a:lnTo>
                  <a:pt x="2585" y="201"/>
                </a:lnTo>
                <a:lnTo>
                  <a:pt x="2568" y="181"/>
                </a:lnTo>
                <a:lnTo>
                  <a:pt x="2551" y="161"/>
                </a:lnTo>
                <a:lnTo>
                  <a:pt x="2531" y="144"/>
                </a:lnTo>
                <a:lnTo>
                  <a:pt x="2510" y="126"/>
                </a:lnTo>
                <a:lnTo>
                  <a:pt x="2490" y="109"/>
                </a:lnTo>
                <a:lnTo>
                  <a:pt x="2469" y="93"/>
                </a:lnTo>
                <a:lnTo>
                  <a:pt x="2446" y="79"/>
                </a:lnTo>
                <a:lnTo>
                  <a:pt x="2423" y="66"/>
                </a:lnTo>
                <a:lnTo>
                  <a:pt x="2398" y="55"/>
                </a:lnTo>
                <a:lnTo>
                  <a:pt x="2374" y="43"/>
                </a:lnTo>
                <a:lnTo>
                  <a:pt x="2350" y="33"/>
                </a:lnTo>
                <a:lnTo>
                  <a:pt x="2324" y="24"/>
                </a:lnTo>
                <a:lnTo>
                  <a:pt x="2298" y="17"/>
                </a:lnTo>
                <a:lnTo>
                  <a:pt x="2271" y="11"/>
                </a:lnTo>
                <a:lnTo>
                  <a:pt x="2243" y="6"/>
                </a:lnTo>
                <a:lnTo>
                  <a:pt x="2216" y="3"/>
                </a:lnTo>
                <a:lnTo>
                  <a:pt x="2189" y="0"/>
                </a:lnTo>
                <a:lnTo>
                  <a:pt x="2160" y="0"/>
                </a:lnTo>
                <a:lnTo>
                  <a:pt x="2160" y="0"/>
                </a:lnTo>
                <a:lnTo>
                  <a:pt x="2131" y="0"/>
                </a:lnTo>
                <a:lnTo>
                  <a:pt x="2104" y="3"/>
                </a:lnTo>
                <a:lnTo>
                  <a:pt x="2077" y="6"/>
                </a:lnTo>
                <a:lnTo>
                  <a:pt x="2049" y="11"/>
                </a:lnTo>
                <a:lnTo>
                  <a:pt x="2022" y="17"/>
                </a:lnTo>
                <a:lnTo>
                  <a:pt x="1996" y="24"/>
                </a:lnTo>
                <a:lnTo>
                  <a:pt x="1970" y="33"/>
                </a:lnTo>
                <a:lnTo>
                  <a:pt x="1946" y="43"/>
                </a:lnTo>
                <a:lnTo>
                  <a:pt x="1922" y="55"/>
                </a:lnTo>
                <a:lnTo>
                  <a:pt x="1897" y="66"/>
                </a:lnTo>
                <a:lnTo>
                  <a:pt x="1874" y="79"/>
                </a:lnTo>
                <a:lnTo>
                  <a:pt x="1851" y="93"/>
                </a:lnTo>
                <a:lnTo>
                  <a:pt x="1830" y="109"/>
                </a:lnTo>
                <a:lnTo>
                  <a:pt x="1810" y="126"/>
                </a:lnTo>
                <a:lnTo>
                  <a:pt x="1789" y="144"/>
                </a:lnTo>
                <a:lnTo>
                  <a:pt x="1769" y="161"/>
                </a:lnTo>
                <a:lnTo>
                  <a:pt x="1752" y="181"/>
                </a:lnTo>
                <a:lnTo>
                  <a:pt x="1735" y="201"/>
                </a:lnTo>
                <a:lnTo>
                  <a:pt x="1718" y="221"/>
                </a:lnTo>
                <a:lnTo>
                  <a:pt x="1703" y="243"/>
                </a:lnTo>
                <a:lnTo>
                  <a:pt x="1689" y="266"/>
                </a:lnTo>
                <a:lnTo>
                  <a:pt x="1675" y="289"/>
                </a:lnTo>
                <a:lnTo>
                  <a:pt x="1663" y="312"/>
                </a:lnTo>
                <a:lnTo>
                  <a:pt x="1652" y="336"/>
                </a:lnTo>
                <a:lnTo>
                  <a:pt x="1642" y="362"/>
                </a:lnTo>
                <a:lnTo>
                  <a:pt x="1633" y="388"/>
                </a:lnTo>
                <a:lnTo>
                  <a:pt x="1626" y="414"/>
                </a:lnTo>
                <a:lnTo>
                  <a:pt x="1620" y="441"/>
                </a:lnTo>
                <a:lnTo>
                  <a:pt x="1614" y="467"/>
                </a:lnTo>
                <a:lnTo>
                  <a:pt x="1611" y="495"/>
                </a:lnTo>
                <a:lnTo>
                  <a:pt x="1609" y="523"/>
                </a:lnTo>
                <a:lnTo>
                  <a:pt x="1609" y="551"/>
                </a:lnTo>
                <a:lnTo>
                  <a:pt x="1609" y="551"/>
                </a:lnTo>
                <a:lnTo>
                  <a:pt x="1610" y="593"/>
                </a:lnTo>
                <a:lnTo>
                  <a:pt x="1614" y="635"/>
                </a:lnTo>
                <a:lnTo>
                  <a:pt x="1623" y="675"/>
                </a:lnTo>
                <a:lnTo>
                  <a:pt x="1633" y="714"/>
                </a:lnTo>
                <a:lnTo>
                  <a:pt x="1646" y="753"/>
                </a:lnTo>
                <a:lnTo>
                  <a:pt x="1662" y="788"/>
                </a:lnTo>
                <a:lnTo>
                  <a:pt x="1680" y="824"/>
                </a:lnTo>
                <a:lnTo>
                  <a:pt x="1702" y="857"/>
                </a:lnTo>
                <a:lnTo>
                  <a:pt x="1725" y="890"/>
                </a:lnTo>
                <a:lnTo>
                  <a:pt x="1751" y="921"/>
                </a:lnTo>
                <a:lnTo>
                  <a:pt x="1778" y="948"/>
                </a:lnTo>
                <a:lnTo>
                  <a:pt x="1807" y="975"/>
                </a:lnTo>
                <a:lnTo>
                  <a:pt x="1838" y="1000"/>
                </a:lnTo>
                <a:lnTo>
                  <a:pt x="1871" y="1021"/>
                </a:lnTo>
                <a:lnTo>
                  <a:pt x="1906" y="1041"/>
                </a:lnTo>
                <a:lnTo>
                  <a:pt x="1942" y="1058"/>
                </a:lnTo>
                <a:lnTo>
                  <a:pt x="1942" y="1700"/>
                </a:lnTo>
                <a:lnTo>
                  <a:pt x="1942" y="1700"/>
                </a:lnTo>
                <a:lnTo>
                  <a:pt x="1942" y="1713"/>
                </a:lnTo>
                <a:lnTo>
                  <a:pt x="1940" y="1728"/>
                </a:lnTo>
                <a:lnTo>
                  <a:pt x="1937" y="1745"/>
                </a:lnTo>
                <a:lnTo>
                  <a:pt x="1933" y="1764"/>
                </a:lnTo>
                <a:lnTo>
                  <a:pt x="1927" y="1782"/>
                </a:lnTo>
                <a:lnTo>
                  <a:pt x="1919" y="1802"/>
                </a:lnTo>
                <a:lnTo>
                  <a:pt x="1906" y="1824"/>
                </a:lnTo>
                <a:lnTo>
                  <a:pt x="1890" y="1844"/>
                </a:lnTo>
                <a:lnTo>
                  <a:pt x="1881" y="1853"/>
                </a:lnTo>
                <a:lnTo>
                  <a:pt x="1871" y="1863"/>
                </a:lnTo>
                <a:lnTo>
                  <a:pt x="1860" y="1873"/>
                </a:lnTo>
                <a:lnTo>
                  <a:pt x="1847" y="1881"/>
                </a:lnTo>
                <a:lnTo>
                  <a:pt x="1834" y="1890"/>
                </a:lnTo>
                <a:lnTo>
                  <a:pt x="1818" y="1897"/>
                </a:lnTo>
                <a:lnTo>
                  <a:pt x="1802" y="1906"/>
                </a:lnTo>
                <a:lnTo>
                  <a:pt x="1784" y="1913"/>
                </a:lnTo>
                <a:lnTo>
                  <a:pt x="1765" y="1919"/>
                </a:lnTo>
                <a:lnTo>
                  <a:pt x="1745" y="1924"/>
                </a:lnTo>
                <a:lnTo>
                  <a:pt x="1722" y="1930"/>
                </a:lnTo>
                <a:lnTo>
                  <a:pt x="1698" y="1933"/>
                </a:lnTo>
                <a:lnTo>
                  <a:pt x="1673" y="1937"/>
                </a:lnTo>
                <a:lnTo>
                  <a:pt x="1646" y="1940"/>
                </a:lnTo>
                <a:lnTo>
                  <a:pt x="1616" y="1942"/>
                </a:lnTo>
                <a:lnTo>
                  <a:pt x="1586" y="1942"/>
                </a:lnTo>
                <a:lnTo>
                  <a:pt x="1126" y="1942"/>
                </a:lnTo>
                <a:lnTo>
                  <a:pt x="1126" y="1942"/>
                </a:lnTo>
                <a:lnTo>
                  <a:pt x="1073" y="1943"/>
                </a:lnTo>
                <a:lnTo>
                  <a:pt x="1021" y="1947"/>
                </a:lnTo>
                <a:lnTo>
                  <a:pt x="972" y="1953"/>
                </a:lnTo>
                <a:lnTo>
                  <a:pt x="925" y="1963"/>
                </a:lnTo>
                <a:lnTo>
                  <a:pt x="880" y="1973"/>
                </a:lnTo>
                <a:lnTo>
                  <a:pt x="837" y="1988"/>
                </a:lnTo>
                <a:lnTo>
                  <a:pt x="796" y="2003"/>
                </a:lnTo>
                <a:lnTo>
                  <a:pt x="757" y="2021"/>
                </a:lnTo>
                <a:lnTo>
                  <a:pt x="720" y="2041"/>
                </a:lnTo>
                <a:lnTo>
                  <a:pt x="684" y="2061"/>
                </a:lnTo>
                <a:lnTo>
                  <a:pt x="651" y="2084"/>
                </a:lnTo>
                <a:lnTo>
                  <a:pt x="619" y="2108"/>
                </a:lnTo>
                <a:lnTo>
                  <a:pt x="590" y="2134"/>
                </a:lnTo>
                <a:lnTo>
                  <a:pt x="562" y="2161"/>
                </a:lnTo>
                <a:lnTo>
                  <a:pt x="536" y="2189"/>
                </a:lnTo>
                <a:lnTo>
                  <a:pt x="511" y="2219"/>
                </a:lnTo>
                <a:lnTo>
                  <a:pt x="488" y="2249"/>
                </a:lnTo>
                <a:lnTo>
                  <a:pt x="468" y="2279"/>
                </a:lnTo>
                <a:lnTo>
                  <a:pt x="448" y="2311"/>
                </a:lnTo>
                <a:lnTo>
                  <a:pt x="431" y="2344"/>
                </a:lnTo>
                <a:lnTo>
                  <a:pt x="415" y="2377"/>
                </a:lnTo>
                <a:lnTo>
                  <a:pt x="399" y="2410"/>
                </a:lnTo>
                <a:lnTo>
                  <a:pt x="386" y="2443"/>
                </a:lnTo>
                <a:lnTo>
                  <a:pt x="375" y="2476"/>
                </a:lnTo>
                <a:lnTo>
                  <a:pt x="365" y="2509"/>
                </a:lnTo>
                <a:lnTo>
                  <a:pt x="356" y="2543"/>
                </a:lnTo>
                <a:lnTo>
                  <a:pt x="349" y="2576"/>
                </a:lnTo>
                <a:lnTo>
                  <a:pt x="343" y="2610"/>
                </a:lnTo>
                <a:lnTo>
                  <a:pt x="339" y="2641"/>
                </a:lnTo>
                <a:lnTo>
                  <a:pt x="336" y="2673"/>
                </a:lnTo>
                <a:lnTo>
                  <a:pt x="333" y="2704"/>
                </a:lnTo>
                <a:lnTo>
                  <a:pt x="333" y="2734"/>
                </a:lnTo>
                <a:lnTo>
                  <a:pt x="333" y="3262"/>
                </a:lnTo>
                <a:lnTo>
                  <a:pt x="333" y="3262"/>
                </a:lnTo>
                <a:lnTo>
                  <a:pt x="297" y="3279"/>
                </a:lnTo>
                <a:lnTo>
                  <a:pt x="263" y="3299"/>
                </a:lnTo>
                <a:lnTo>
                  <a:pt x="230" y="3320"/>
                </a:lnTo>
                <a:lnTo>
                  <a:pt x="198" y="3345"/>
                </a:lnTo>
                <a:lnTo>
                  <a:pt x="169" y="3372"/>
                </a:lnTo>
                <a:lnTo>
                  <a:pt x="142" y="3399"/>
                </a:lnTo>
                <a:lnTo>
                  <a:pt x="116" y="3430"/>
                </a:lnTo>
                <a:lnTo>
                  <a:pt x="93" y="3463"/>
                </a:lnTo>
                <a:lnTo>
                  <a:pt x="72" y="3496"/>
                </a:lnTo>
                <a:lnTo>
                  <a:pt x="53" y="3532"/>
                </a:lnTo>
                <a:lnTo>
                  <a:pt x="37" y="3567"/>
                </a:lnTo>
                <a:lnTo>
                  <a:pt x="24" y="3606"/>
                </a:lnTo>
                <a:lnTo>
                  <a:pt x="14" y="3645"/>
                </a:lnTo>
                <a:lnTo>
                  <a:pt x="6" y="3685"/>
                </a:lnTo>
                <a:lnTo>
                  <a:pt x="1" y="3727"/>
                </a:lnTo>
                <a:lnTo>
                  <a:pt x="0" y="3769"/>
                </a:lnTo>
                <a:lnTo>
                  <a:pt x="0" y="3769"/>
                </a:lnTo>
                <a:lnTo>
                  <a:pt x="0" y="3797"/>
                </a:lnTo>
                <a:lnTo>
                  <a:pt x="3" y="3825"/>
                </a:lnTo>
                <a:lnTo>
                  <a:pt x="6" y="3853"/>
                </a:lnTo>
                <a:lnTo>
                  <a:pt x="11" y="3879"/>
                </a:lnTo>
                <a:lnTo>
                  <a:pt x="17" y="3906"/>
                </a:lnTo>
                <a:lnTo>
                  <a:pt x="24" y="3932"/>
                </a:lnTo>
                <a:lnTo>
                  <a:pt x="33" y="3958"/>
                </a:lnTo>
                <a:lnTo>
                  <a:pt x="43" y="3984"/>
                </a:lnTo>
                <a:lnTo>
                  <a:pt x="55" y="4008"/>
                </a:lnTo>
                <a:lnTo>
                  <a:pt x="66" y="4031"/>
                </a:lnTo>
                <a:lnTo>
                  <a:pt x="79" y="4054"/>
                </a:lnTo>
                <a:lnTo>
                  <a:pt x="93" y="4077"/>
                </a:lnTo>
                <a:lnTo>
                  <a:pt x="109" y="4099"/>
                </a:lnTo>
                <a:lnTo>
                  <a:pt x="126" y="4119"/>
                </a:lnTo>
                <a:lnTo>
                  <a:pt x="144" y="4139"/>
                </a:lnTo>
                <a:lnTo>
                  <a:pt x="161" y="4159"/>
                </a:lnTo>
                <a:lnTo>
                  <a:pt x="181" y="4176"/>
                </a:lnTo>
                <a:lnTo>
                  <a:pt x="201" y="4194"/>
                </a:lnTo>
                <a:lnTo>
                  <a:pt x="221" y="4211"/>
                </a:lnTo>
                <a:lnTo>
                  <a:pt x="243" y="4227"/>
                </a:lnTo>
                <a:lnTo>
                  <a:pt x="266" y="4241"/>
                </a:lnTo>
                <a:lnTo>
                  <a:pt x="289" y="4254"/>
                </a:lnTo>
                <a:lnTo>
                  <a:pt x="312" y="4265"/>
                </a:lnTo>
                <a:lnTo>
                  <a:pt x="336" y="4277"/>
                </a:lnTo>
                <a:lnTo>
                  <a:pt x="362" y="4287"/>
                </a:lnTo>
                <a:lnTo>
                  <a:pt x="388" y="4296"/>
                </a:lnTo>
                <a:lnTo>
                  <a:pt x="414" y="4303"/>
                </a:lnTo>
                <a:lnTo>
                  <a:pt x="441" y="4309"/>
                </a:lnTo>
                <a:lnTo>
                  <a:pt x="467" y="4314"/>
                </a:lnTo>
                <a:lnTo>
                  <a:pt x="495" y="4317"/>
                </a:lnTo>
                <a:lnTo>
                  <a:pt x="523" y="4320"/>
                </a:lnTo>
                <a:lnTo>
                  <a:pt x="551" y="4320"/>
                </a:lnTo>
                <a:lnTo>
                  <a:pt x="551" y="4320"/>
                </a:lnTo>
                <a:lnTo>
                  <a:pt x="580" y="4320"/>
                </a:lnTo>
                <a:lnTo>
                  <a:pt x="608" y="4317"/>
                </a:lnTo>
                <a:lnTo>
                  <a:pt x="635" y="4314"/>
                </a:lnTo>
                <a:lnTo>
                  <a:pt x="662" y="4309"/>
                </a:lnTo>
                <a:lnTo>
                  <a:pt x="689" y="4303"/>
                </a:lnTo>
                <a:lnTo>
                  <a:pt x="715" y="4296"/>
                </a:lnTo>
                <a:lnTo>
                  <a:pt x="741" y="4287"/>
                </a:lnTo>
                <a:lnTo>
                  <a:pt x="765" y="4277"/>
                </a:lnTo>
                <a:lnTo>
                  <a:pt x="790" y="4265"/>
                </a:lnTo>
                <a:lnTo>
                  <a:pt x="814" y="4254"/>
                </a:lnTo>
                <a:lnTo>
                  <a:pt x="837" y="4241"/>
                </a:lnTo>
                <a:lnTo>
                  <a:pt x="860" y="4227"/>
                </a:lnTo>
                <a:lnTo>
                  <a:pt x="882" y="4211"/>
                </a:lnTo>
                <a:lnTo>
                  <a:pt x="902" y="4194"/>
                </a:lnTo>
                <a:lnTo>
                  <a:pt x="922" y="4176"/>
                </a:lnTo>
                <a:lnTo>
                  <a:pt x="941" y="4159"/>
                </a:lnTo>
                <a:lnTo>
                  <a:pt x="959" y="4139"/>
                </a:lnTo>
                <a:lnTo>
                  <a:pt x="977" y="4119"/>
                </a:lnTo>
                <a:lnTo>
                  <a:pt x="994" y="4099"/>
                </a:lnTo>
                <a:lnTo>
                  <a:pt x="1008" y="4077"/>
                </a:lnTo>
                <a:lnTo>
                  <a:pt x="1023" y="4054"/>
                </a:lnTo>
                <a:lnTo>
                  <a:pt x="1037" y="4031"/>
                </a:lnTo>
                <a:lnTo>
                  <a:pt x="1048" y="4008"/>
                </a:lnTo>
                <a:lnTo>
                  <a:pt x="1060" y="3984"/>
                </a:lnTo>
                <a:lnTo>
                  <a:pt x="1070" y="3958"/>
                </a:lnTo>
                <a:lnTo>
                  <a:pt x="1079" y="3932"/>
                </a:lnTo>
                <a:lnTo>
                  <a:pt x="1086" y="3906"/>
                </a:lnTo>
                <a:lnTo>
                  <a:pt x="1091" y="3879"/>
                </a:lnTo>
                <a:lnTo>
                  <a:pt x="1097" y="3853"/>
                </a:lnTo>
                <a:lnTo>
                  <a:pt x="1100" y="3825"/>
                </a:lnTo>
                <a:lnTo>
                  <a:pt x="1102" y="3797"/>
                </a:lnTo>
                <a:lnTo>
                  <a:pt x="1103" y="3769"/>
                </a:lnTo>
                <a:lnTo>
                  <a:pt x="1103" y="3769"/>
                </a:lnTo>
                <a:lnTo>
                  <a:pt x="1102" y="3727"/>
                </a:lnTo>
                <a:lnTo>
                  <a:pt x="1097" y="3685"/>
                </a:lnTo>
                <a:lnTo>
                  <a:pt x="1089" y="3645"/>
                </a:lnTo>
                <a:lnTo>
                  <a:pt x="1079" y="3606"/>
                </a:lnTo>
                <a:lnTo>
                  <a:pt x="1066" y="3567"/>
                </a:lnTo>
                <a:lnTo>
                  <a:pt x="1050" y="3532"/>
                </a:lnTo>
                <a:lnTo>
                  <a:pt x="1031" y="3496"/>
                </a:lnTo>
                <a:lnTo>
                  <a:pt x="1010" y="3463"/>
                </a:lnTo>
                <a:lnTo>
                  <a:pt x="987" y="3430"/>
                </a:lnTo>
                <a:lnTo>
                  <a:pt x="961" y="3399"/>
                </a:lnTo>
                <a:lnTo>
                  <a:pt x="934" y="3372"/>
                </a:lnTo>
                <a:lnTo>
                  <a:pt x="905" y="3345"/>
                </a:lnTo>
                <a:lnTo>
                  <a:pt x="873" y="3320"/>
                </a:lnTo>
                <a:lnTo>
                  <a:pt x="840" y="3299"/>
                </a:lnTo>
                <a:lnTo>
                  <a:pt x="806" y="3279"/>
                </a:lnTo>
                <a:lnTo>
                  <a:pt x="770" y="3262"/>
                </a:lnTo>
                <a:lnTo>
                  <a:pt x="770" y="2734"/>
                </a:lnTo>
                <a:lnTo>
                  <a:pt x="770" y="2734"/>
                </a:lnTo>
                <a:lnTo>
                  <a:pt x="771" y="2701"/>
                </a:lnTo>
                <a:lnTo>
                  <a:pt x="774" y="2680"/>
                </a:lnTo>
                <a:lnTo>
                  <a:pt x="777" y="2654"/>
                </a:lnTo>
                <a:lnTo>
                  <a:pt x="784" y="2625"/>
                </a:lnTo>
                <a:lnTo>
                  <a:pt x="793" y="2595"/>
                </a:lnTo>
                <a:lnTo>
                  <a:pt x="806" y="2565"/>
                </a:lnTo>
                <a:lnTo>
                  <a:pt x="813" y="2549"/>
                </a:lnTo>
                <a:lnTo>
                  <a:pt x="820" y="2533"/>
                </a:lnTo>
                <a:lnTo>
                  <a:pt x="830" y="2519"/>
                </a:lnTo>
                <a:lnTo>
                  <a:pt x="840" y="2505"/>
                </a:lnTo>
                <a:lnTo>
                  <a:pt x="852" y="2489"/>
                </a:lnTo>
                <a:lnTo>
                  <a:pt x="865" y="2476"/>
                </a:lnTo>
                <a:lnTo>
                  <a:pt x="878" y="2462"/>
                </a:lnTo>
                <a:lnTo>
                  <a:pt x="893" y="2449"/>
                </a:lnTo>
                <a:lnTo>
                  <a:pt x="909" y="2437"/>
                </a:lnTo>
                <a:lnTo>
                  <a:pt x="928" y="2426"/>
                </a:lnTo>
                <a:lnTo>
                  <a:pt x="946" y="2416"/>
                </a:lnTo>
                <a:lnTo>
                  <a:pt x="967" y="2406"/>
                </a:lnTo>
                <a:lnTo>
                  <a:pt x="990" y="2398"/>
                </a:lnTo>
                <a:lnTo>
                  <a:pt x="1014" y="2391"/>
                </a:lnTo>
                <a:lnTo>
                  <a:pt x="1038" y="2385"/>
                </a:lnTo>
                <a:lnTo>
                  <a:pt x="1066" y="2381"/>
                </a:lnTo>
                <a:lnTo>
                  <a:pt x="1094" y="2380"/>
                </a:lnTo>
                <a:lnTo>
                  <a:pt x="1126" y="2378"/>
                </a:lnTo>
                <a:lnTo>
                  <a:pt x="1586" y="2378"/>
                </a:lnTo>
                <a:lnTo>
                  <a:pt x="1586" y="2378"/>
                </a:lnTo>
                <a:lnTo>
                  <a:pt x="1637" y="2377"/>
                </a:lnTo>
                <a:lnTo>
                  <a:pt x="1686" y="2374"/>
                </a:lnTo>
                <a:lnTo>
                  <a:pt x="1733" y="2370"/>
                </a:lnTo>
                <a:lnTo>
                  <a:pt x="1779" y="2364"/>
                </a:lnTo>
                <a:lnTo>
                  <a:pt x="1823" y="2355"/>
                </a:lnTo>
                <a:lnTo>
                  <a:pt x="1864" y="2345"/>
                </a:lnTo>
                <a:lnTo>
                  <a:pt x="1904" y="2334"/>
                </a:lnTo>
                <a:lnTo>
                  <a:pt x="1942" y="2321"/>
                </a:lnTo>
                <a:lnTo>
                  <a:pt x="1942" y="3263"/>
                </a:lnTo>
                <a:lnTo>
                  <a:pt x="1942" y="3263"/>
                </a:lnTo>
                <a:lnTo>
                  <a:pt x="1906" y="3279"/>
                </a:lnTo>
                <a:lnTo>
                  <a:pt x="1871" y="3299"/>
                </a:lnTo>
                <a:lnTo>
                  <a:pt x="1838" y="3320"/>
                </a:lnTo>
                <a:lnTo>
                  <a:pt x="1807" y="3345"/>
                </a:lnTo>
                <a:lnTo>
                  <a:pt x="1778" y="3372"/>
                </a:lnTo>
                <a:lnTo>
                  <a:pt x="1751" y="3399"/>
                </a:lnTo>
                <a:lnTo>
                  <a:pt x="1725" y="3430"/>
                </a:lnTo>
                <a:lnTo>
                  <a:pt x="1702" y="3463"/>
                </a:lnTo>
                <a:lnTo>
                  <a:pt x="1680" y="3496"/>
                </a:lnTo>
                <a:lnTo>
                  <a:pt x="1662" y="3532"/>
                </a:lnTo>
                <a:lnTo>
                  <a:pt x="1646" y="3567"/>
                </a:lnTo>
                <a:lnTo>
                  <a:pt x="1633" y="3606"/>
                </a:lnTo>
                <a:lnTo>
                  <a:pt x="1623" y="3645"/>
                </a:lnTo>
                <a:lnTo>
                  <a:pt x="1614" y="3685"/>
                </a:lnTo>
                <a:lnTo>
                  <a:pt x="1610" y="3727"/>
                </a:lnTo>
                <a:lnTo>
                  <a:pt x="1609" y="3769"/>
                </a:lnTo>
                <a:lnTo>
                  <a:pt x="1609" y="3769"/>
                </a:lnTo>
                <a:lnTo>
                  <a:pt x="1609" y="3797"/>
                </a:lnTo>
                <a:lnTo>
                  <a:pt x="1611" y="3825"/>
                </a:lnTo>
                <a:lnTo>
                  <a:pt x="1614" y="3853"/>
                </a:lnTo>
                <a:lnTo>
                  <a:pt x="1620" y="3879"/>
                </a:lnTo>
                <a:lnTo>
                  <a:pt x="1626" y="3906"/>
                </a:lnTo>
                <a:lnTo>
                  <a:pt x="1633" y="3932"/>
                </a:lnTo>
                <a:lnTo>
                  <a:pt x="1642" y="3958"/>
                </a:lnTo>
                <a:lnTo>
                  <a:pt x="1652" y="3984"/>
                </a:lnTo>
                <a:lnTo>
                  <a:pt x="1663" y="4008"/>
                </a:lnTo>
                <a:lnTo>
                  <a:pt x="1675" y="4031"/>
                </a:lnTo>
                <a:lnTo>
                  <a:pt x="1689" y="4054"/>
                </a:lnTo>
                <a:lnTo>
                  <a:pt x="1703" y="4077"/>
                </a:lnTo>
                <a:lnTo>
                  <a:pt x="1718" y="4099"/>
                </a:lnTo>
                <a:lnTo>
                  <a:pt x="1735" y="4119"/>
                </a:lnTo>
                <a:lnTo>
                  <a:pt x="1752" y="4139"/>
                </a:lnTo>
                <a:lnTo>
                  <a:pt x="1769" y="4159"/>
                </a:lnTo>
                <a:lnTo>
                  <a:pt x="1789" y="4176"/>
                </a:lnTo>
                <a:lnTo>
                  <a:pt x="1810" y="4194"/>
                </a:lnTo>
                <a:lnTo>
                  <a:pt x="1830" y="4211"/>
                </a:lnTo>
                <a:lnTo>
                  <a:pt x="1851" y="4227"/>
                </a:lnTo>
                <a:lnTo>
                  <a:pt x="1874" y="4241"/>
                </a:lnTo>
                <a:lnTo>
                  <a:pt x="1897" y="4254"/>
                </a:lnTo>
                <a:lnTo>
                  <a:pt x="1922" y="4265"/>
                </a:lnTo>
                <a:lnTo>
                  <a:pt x="1946" y="4277"/>
                </a:lnTo>
                <a:lnTo>
                  <a:pt x="1970" y="4287"/>
                </a:lnTo>
                <a:lnTo>
                  <a:pt x="1996" y="4296"/>
                </a:lnTo>
                <a:lnTo>
                  <a:pt x="2022" y="4303"/>
                </a:lnTo>
                <a:lnTo>
                  <a:pt x="2049" y="4309"/>
                </a:lnTo>
                <a:lnTo>
                  <a:pt x="2077" y="4314"/>
                </a:lnTo>
                <a:lnTo>
                  <a:pt x="2104" y="4317"/>
                </a:lnTo>
                <a:lnTo>
                  <a:pt x="2131" y="4320"/>
                </a:lnTo>
                <a:lnTo>
                  <a:pt x="2160" y="4320"/>
                </a:lnTo>
                <a:lnTo>
                  <a:pt x="2160" y="4320"/>
                </a:lnTo>
                <a:lnTo>
                  <a:pt x="2189" y="4320"/>
                </a:lnTo>
                <a:lnTo>
                  <a:pt x="2216" y="4317"/>
                </a:lnTo>
                <a:lnTo>
                  <a:pt x="2243" y="4314"/>
                </a:lnTo>
                <a:lnTo>
                  <a:pt x="2271" y="4309"/>
                </a:lnTo>
                <a:lnTo>
                  <a:pt x="2298" y="4303"/>
                </a:lnTo>
                <a:lnTo>
                  <a:pt x="2324" y="4296"/>
                </a:lnTo>
                <a:lnTo>
                  <a:pt x="2350" y="4287"/>
                </a:lnTo>
                <a:lnTo>
                  <a:pt x="2374" y="4277"/>
                </a:lnTo>
                <a:lnTo>
                  <a:pt x="2398" y="4265"/>
                </a:lnTo>
                <a:lnTo>
                  <a:pt x="2423" y="4254"/>
                </a:lnTo>
                <a:lnTo>
                  <a:pt x="2446" y="4241"/>
                </a:lnTo>
                <a:lnTo>
                  <a:pt x="2469" y="4227"/>
                </a:lnTo>
                <a:lnTo>
                  <a:pt x="2490" y="4211"/>
                </a:lnTo>
                <a:lnTo>
                  <a:pt x="2510" y="4194"/>
                </a:lnTo>
                <a:lnTo>
                  <a:pt x="2531" y="4176"/>
                </a:lnTo>
                <a:lnTo>
                  <a:pt x="2551" y="4159"/>
                </a:lnTo>
                <a:lnTo>
                  <a:pt x="2568" y="4139"/>
                </a:lnTo>
                <a:lnTo>
                  <a:pt x="2585" y="4119"/>
                </a:lnTo>
                <a:lnTo>
                  <a:pt x="2602" y="4099"/>
                </a:lnTo>
                <a:lnTo>
                  <a:pt x="2617" y="4077"/>
                </a:lnTo>
                <a:lnTo>
                  <a:pt x="2631" y="4054"/>
                </a:lnTo>
                <a:lnTo>
                  <a:pt x="2645" y="4031"/>
                </a:lnTo>
                <a:lnTo>
                  <a:pt x="2657" y="4008"/>
                </a:lnTo>
                <a:lnTo>
                  <a:pt x="2668" y="3984"/>
                </a:lnTo>
                <a:lnTo>
                  <a:pt x="2678" y="3958"/>
                </a:lnTo>
                <a:lnTo>
                  <a:pt x="2687" y="3932"/>
                </a:lnTo>
                <a:lnTo>
                  <a:pt x="2694" y="3906"/>
                </a:lnTo>
                <a:lnTo>
                  <a:pt x="2700" y="3879"/>
                </a:lnTo>
                <a:lnTo>
                  <a:pt x="2706" y="3853"/>
                </a:lnTo>
                <a:lnTo>
                  <a:pt x="2709" y="3825"/>
                </a:lnTo>
                <a:lnTo>
                  <a:pt x="2711" y="3797"/>
                </a:lnTo>
                <a:lnTo>
                  <a:pt x="2711" y="3769"/>
                </a:lnTo>
                <a:lnTo>
                  <a:pt x="2711" y="3769"/>
                </a:lnTo>
                <a:lnTo>
                  <a:pt x="2710" y="3727"/>
                </a:lnTo>
                <a:lnTo>
                  <a:pt x="2706" y="3685"/>
                </a:lnTo>
                <a:lnTo>
                  <a:pt x="2697" y="3645"/>
                </a:lnTo>
                <a:lnTo>
                  <a:pt x="2687" y="3606"/>
                </a:lnTo>
                <a:lnTo>
                  <a:pt x="2674" y="3567"/>
                </a:lnTo>
                <a:lnTo>
                  <a:pt x="2658" y="3532"/>
                </a:lnTo>
                <a:lnTo>
                  <a:pt x="2640" y="3496"/>
                </a:lnTo>
                <a:lnTo>
                  <a:pt x="2618" y="3463"/>
                </a:lnTo>
                <a:lnTo>
                  <a:pt x="2595" y="3430"/>
                </a:lnTo>
                <a:lnTo>
                  <a:pt x="2569" y="3399"/>
                </a:lnTo>
                <a:lnTo>
                  <a:pt x="2542" y="3372"/>
                </a:lnTo>
                <a:lnTo>
                  <a:pt x="2513" y="3345"/>
                </a:lnTo>
                <a:lnTo>
                  <a:pt x="2482" y="3320"/>
                </a:lnTo>
                <a:lnTo>
                  <a:pt x="2449" y="3299"/>
                </a:lnTo>
                <a:lnTo>
                  <a:pt x="2414" y="3279"/>
                </a:lnTo>
                <a:lnTo>
                  <a:pt x="2378" y="3262"/>
                </a:lnTo>
                <a:lnTo>
                  <a:pt x="2378" y="2321"/>
                </a:lnTo>
                <a:lnTo>
                  <a:pt x="2378" y="2321"/>
                </a:lnTo>
                <a:lnTo>
                  <a:pt x="2416" y="2334"/>
                </a:lnTo>
                <a:lnTo>
                  <a:pt x="2456" y="2345"/>
                </a:lnTo>
                <a:lnTo>
                  <a:pt x="2498" y="2355"/>
                </a:lnTo>
                <a:lnTo>
                  <a:pt x="2541" y="2364"/>
                </a:lnTo>
                <a:lnTo>
                  <a:pt x="2587" y="2370"/>
                </a:lnTo>
                <a:lnTo>
                  <a:pt x="2634" y="2374"/>
                </a:lnTo>
                <a:lnTo>
                  <a:pt x="2683" y="2377"/>
                </a:lnTo>
                <a:lnTo>
                  <a:pt x="2734" y="2378"/>
                </a:lnTo>
                <a:lnTo>
                  <a:pt x="3194" y="2378"/>
                </a:lnTo>
                <a:lnTo>
                  <a:pt x="3194" y="2378"/>
                </a:lnTo>
                <a:lnTo>
                  <a:pt x="3224" y="2380"/>
                </a:lnTo>
                <a:lnTo>
                  <a:pt x="3251" y="2381"/>
                </a:lnTo>
                <a:lnTo>
                  <a:pt x="3277" y="2385"/>
                </a:lnTo>
                <a:lnTo>
                  <a:pt x="3303" y="2390"/>
                </a:lnTo>
                <a:lnTo>
                  <a:pt x="3326" y="2397"/>
                </a:lnTo>
                <a:lnTo>
                  <a:pt x="3348" y="2404"/>
                </a:lnTo>
                <a:lnTo>
                  <a:pt x="3368" y="2413"/>
                </a:lnTo>
                <a:lnTo>
                  <a:pt x="3386" y="2423"/>
                </a:lnTo>
                <a:lnTo>
                  <a:pt x="3404" y="2433"/>
                </a:lnTo>
                <a:lnTo>
                  <a:pt x="3420" y="2444"/>
                </a:lnTo>
                <a:lnTo>
                  <a:pt x="3435" y="2456"/>
                </a:lnTo>
                <a:lnTo>
                  <a:pt x="3450" y="2469"/>
                </a:lnTo>
                <a:lnTo>
                  <a:pt x="3461" y="2483"/>
                </a:lnTo>
                <a:lnTo>
                  <a:pt x="3473" y="2496"/>
                </a:lnTo>
                <a:lnTo>
                  <a:pt x="3484" y="2510"/>
                </a:lnTo>
                <a:lnTo>
                  <a:pt x="3493" y="2526"/>
                </a:lnTo>
                <a:lnTo>
                  <a:pt x="3501" y="2541"/>
                </a:lnTo>
                <a:lnTo>
                  <a:pt x="3510" y="2555"/>
                </a:lnTo>
                <a:lnTo>
                  <a:pt x="3523" y="2585"/>
                </a:lnTo>
                <a:lnTo>
                  <a:pt x="3533" y="2615"/>
                </a:lnTo>
                <a:lnTo>
                  <a:pt x="3540" y="2644"/>
                </a:lnTo>
                <a:lnTo>
                  <a:pt x="3544" y="2671"/>
                </a:lnTo>
                <a:lnTo>
                  <a:pt x="3547" y="2696"/>
                </a:lnTo>
                <a:lnTo>
                  <a:pt x="3550" y="2717"/>
                </a:lnTo>
                <a:lnTo>
                  <a:pt x="3550" y="2734"/>
                </a:lnTo>
                <a:lnTo>
                  <a:pt x="3550" y="3262"/>
                </a:lnTo>
                <a:lnTo>
                  <a:pt x="3550" y="3262"/>
                </a:lnTo>
                <a:lnTo>
                  <a:pt x="3514" y="3279"/>
                </a:lnTo>
                <a:lnTo>
                  <a:pt x="3480" y="3299"/>
                </a:lnTo>
                <a:lnTo>
                  <a:pt x="3447" y="3320"/>
                </a:lnTo>
                <a:lnTo>
                  <a:pt x="3415" y="3345"/>
                </a:lnTo>
                <a:lnTo>
                  <a:pt x="3386" y="3372"/>
                </a:lnTo>
                <a:lnTo>
                  <a:pt x="3359" y="3399"/>
                </a:lnTo>
                <a:lnTo>
                  <a:pt x="3333" y="3430"/>
                </a:lnTo>
                <a:lnTo>
                  <a:pt x="3310" y="3463"/>
                </a:lnTo>
                <a:lnTo>
                  <a:pt x="3289" y="3496"/>
                </a:lnTo>
                <a:lnTo>
                  <a:pt x="3270" y="3532"/>
                </a:lnTo>
                <a:lnTo>
                  <a:pt x="3254" y="3567"/>
                </a:lnTo>
                <a:lnTo>
                  <a:pt x="3241" y="3606"/>
                </a:lnTo>
                <a:lnTo>
                  <a:pt x="3231" y="3645"/>
                </a:lnTo>
                <a:lnTo>
                  <a:pt x="3223" y="3685"/>
                </a:lnTo>
                <a:lnTo>
                  <a:pt x="3218" y="3727"/>
                </a:lnTo>
                <a:lnTo>
                  <a:pt x="3217" y="3769"/>
                </a:lnTo>
                <a:lnTo>
                  <a:pt x="3217" y="3769"/>
                </a:lnTo>
                <a:lnTo>
                  <a:pt x="3218" y="3797"/>
                </a:lnTo>
                <a:lnTo>
                  <a:pt x="3220" y="3825"/>
                </a:lnTo>
                <a:lnTo>
                  <a:pt x="3223" y="3853"/>
                </a:lnTo>
                <a:lnTo>
                  <a:pt x="3229" y="3879"/>
                </a:lnTo>
                <a:lnTo>
                  <a:pt x="3234" y="3906"/>
                </a:lnTo>
                <a:lnTo>
                  <a:pt x="3241" y="3932"/>
                </a:lnTo>
                <a:lnTo>
                  <a:pt x="3250" y="3958"/>
                </a:lnTo>
                <a:lnTo>
                  <a:pt x="3260" y="3984"/>
                </a:lnTo>
                <a:lnTo>
                  <a:pt x="3272" y="4008"/>
                </a:lnTo>
                <a:lnTo>
                  <a:pt x="3283" y="4031"/>
                </a:lnTo>
                <a:lnTo>
                  <a:pt x="3297" y="4054"/>
                </a:lnTo>
                <a:lnTo>
                  <a:pt x="3312" y="4077"/>
                </a:lnTo>
                <a:lnTo>
                  <a:pt x="3326" y="4099"/>
                </a:lnTo>
                <a:lnTo>
                  <a:pt x="3343" y="4119"/>
                </a:lnTo>
                <a:lnTo>
                  <a:pt x="3361" y="4139"/>
                </a:lnTo>
                <a:lnTo>
                  <a:pt x="3379" y="4159"/>
                </a:lnTo>
                <a:lnTo>
                  <a:pt x="3398" y="4176"/>
                </a:lnTo>
                <a:lnTo>
                  <a:pt x="3418" y="4194"/>
                </a:lnTo>
                <a:lnTo>
                  <a:pt x="3438" y="4211"/>
                </a:lnTo>
                <a:lnTo>
                  <a:pt x="3460" y="4227"/>
                </a:lnTo>
                <a:lnTo>
                  <a:pt x="3483" y="4241"/>
                </a:lnTo>
                <a:lnTo>
                  <a:pt x="3506" y="4254"/>
                </a:lnTo>
                <a:lnTo>
                  <a:pt x="3530" y="4265"/>
                </a:lnTo>
                <a:lnTo>
                  <a:pt x="3555" y="4277"/>
                </a:lnTo>
                <a:lnTo>
                  <a:pt x="3579" y="4287"/>
                </a:lnTo>
                <a:lnTo>
                  <a:pt x="3605" y="4296"/>
                </a:lnTo>
                <a:lnTo>
                  <a:pt x="3631" y="4303"/>
                </a:lnTo>
                <a:lnTo>
                  <a:pt x="3658" y="4309"/>
                </a:lnTo>
                <a:lnTo>
                  <a:pt x="3685" y="4314"/>
                </a:lnTo>
                <a:lnTo>
                  <a:pt x="3713" y="4317"/>
                </a:lnTo>
                <a:lnTo>
                  <a:pt x="3740" y="4320"/>
                </a:lnTo>
                <a:lnTo>
                  <a:pt x="3769" y="4320"/>
                </a:lnTo>
                <a:lnTo>
                  <a:pt x="3769" y="4320"/>
                </a:lnTo>
                <a:lnTo>
                  <a:pt x="3797" y="4320"/>
                </a:lnTo>
                <a:lnTo>
                  <a:pt x="3825" y="4317"/>
                </a:lnTo>
                <a:lnTo>
                  <a:pt x="3853" y="4314"/>
                </a:lnTo>
                <a:lnTo>
                  <a:pt x="3879" y="4309"/>
                </a:lnTo>
                <a:lnTo>
                  <a:pt x="3906" y="4303"/>
                </a:lnTo>
                <a:lnTo>
                  <a:pt x="3932" y="4296"/>
                </a:lnTo>
                <a:lnTo>
                  <a:pt x="3958" y="4287"/>
                </a:lnTo>
                <a:lnTo>
                  <a:pt x="3984" y="4277"/>
                </a:lnTo>
                <a:lnTo>
                  <a:pt x="4008" y="4265"/>
                </a:lnTo>
                <a:lnTo>
                  <a:pt x="4031" y="4254"/>
                </a:lnTo>
                <a:lnTo>
                  <a:pt x="4054" y="4241"/>
                </a:lnTo>
                <a:lnTo>
                  <a:pt x="4077" y="4227"/>
                </a:lnTo>
                <a:lnTo>
                  <a:pt x="4099" y="4211"/>
                </a:lnTo>
                <a:lnTo>
                  <a:pt x="4119" y="4194"/>
                </a:lnTo>
                <a:lnTo>
                  <a:pt x="4139" y="4176"/>
                </a:lnTo>
                <a:lnTo>
                  <a:pt x="4159" y="4159"/>
                </a:lnTo>
                <a:lnTo>
                  <a:pt x="4176" y="4139"/>
                </a:lnTo>
                <a:lnTo>
                  <a:pt x="4194" y="4119"/>
                </a:lnTo>
                <a:lnTo>
                  <a:pt x="4211" y="4099"/>
                </a:lnTo>
                <a:lnTo>
                  <a:pt x="4227" y="4077"/>
                </a:lnTo>
                <a:lnTo>
                  <a:pt x="4241" y="4054"/>
                </a:lnTo>
                <a:lnTo>
                  <a:pt x="4254" y="4031"/>
                </a:lnTo>
                <a:lnTo>
                  <a:pt x="4265" y="4008"/>
                </a:lnTo>
                <a:lnTo>
                  <a:pt x="4277" y="3984"/>
                </a:lnTo>
                <a:lnTo>
                  <a:pt x="4287" y="3958"/>
                </a:lnTo>
                <a:lnTo>
                  <a:pt x="4296" y="3932"/>
                </a:lnTo>
                <a:lnTo>
                  <a:pt x="4303" y="3906"/>
                </a:lnTo>
                <a:lnTo>
                  <a:pt x="4309" y="3879"/>
                </a:lnTo>
                <a:lnTo>
                  <a:pt x="4314" y="3853"/>
                </a:lnTo>
                <a:lnTo>
                  <a:pt x="4317" y="3825"/>
                </a:lnTo>
                <a:lnTo>
                  <a:pt x="4320" y="3797"/>
                </a:lnTo>
                <a:lnTo>
                  <a:pt x="4320" y="3769"/>
                </a:lnTo>
                <a:lnTo>
                  <a:pt x="4320" y="3769"/>
                </a:lnTo>
                <a:lnTo>
                  <a:pt x="4319" y="3727"/>
                </a:lnTo>
                <a:lnTo>
                  <a:pt x="4314" y="3685"/>
                </a:lnTo>
                <a:lnTo>
                  <a:pt x="4306" y="3645"/>
                </a:lnTo>
                <a:lnTo>
                  <a:pt x="4296" y="3606"/>
                </a:lnTo>
                <a:lnTo>
                  <a:pt x="4283" y="3567"/>
                </a:lnTo>
                <a:lnTo>
                  <a:pt x="4267" y="3532"/>
                </a:lnTo>
                <a:lnTo>
                  <a:pt x="4248" y="3496"/>
                </a:lnTo>
                <a:lnTo>
                  <a:pt x="4227" y="3463"/>
                </a:lnTo>
                <a:lnTo>
                  <a:pt x="4204" y="3430"/>
                </a:lnTo>
                <a:lnTo>
                  <a:pt x="4178" y="3399"/>
                </a:lnTo>
                <a:lnTo>
                  <a:pt x="4151" y="3372"/>
                </a:lnTo>
                <a:lnTo>
                  <a:pt x="4122" y="3345"/>
                </a:lnTo>
                <a:lnTo>
                  <a:pt x="4090" y="3320"/>
                </a:lnTo>
                <a:lnTo>
                  <a:pt x="4057" y="3299"/>
                </a:lnTo>
                <a:lnTo>
                  <a:pt x="4023" y="3279"/>
                </a:lnTo>
                <a:lnTo>
                  <a:pt x="3987" y="3262"/>
                </a:lnTo>
                <a:lnTo>
                  <a:pt x="3987" y="3262"/>
                </a:lnTo>
                <a:close/>
                <a:moveTo>
                  <a:pt x="869" y="3769"/>
                </a:moveTo>
                <a:lnTo>
                  <a:pt x="869" y="3769"/>
                </a:lnTo>
                <a:lnTo>
                  <a:pt x="867" y="3802"/>
                </a:lnTo>
                <a:lnTo>
                  <a:pt x="863" y="3833"/>
                </a:lnTo>
                <a:lnTo>
                  <a:pt x="855" y="3863"/>
                </a:lnTo>
                <a:lnTo>
                  <a:pt x="844" y="3892"/>
                </a:lnTo>
                <a:lnTo>
                  <a:pt x="832" y="3921"/>
                </a:lnTo>
                <a:lnTo>
                  <a:pt x="816" y="3947"/>
                </a:lnTo>
                <a:lnTo>
                  <a:pt x="797" y="3971"/>
                </a:lnTo>
                <a:lnTo>
                  <a:pt x="777" y="3994"/>
                </a:lnTo>
                <a:lnTo>
                  <a:pt x="754" y="4014"/>
                </a:lnTo>
                <a:lnTo>
                  <a:pt x="730" y="4033"/>
                </a:lnTo>
                <a:lnTo>
                  <a:pt x="702" y="4049"/>
                </a:lnTo>
                <a:lnTo>
                  <a:pt x="675" y="4061"/>
                </a:lnTo>
                <a:lnTo>
                  <a:pt x="646" y="4073"/>
                </a:lnTo>
                <a:lnTo>
                  <a:pt x="616" y="4080"/>
                </a:lnTo>
                <a:lnTo>
                  <a:pt x="585" y="4086"/>
                </a:lnTo>
                <a:lnTo>
                  <a:pt x="551" y="4087"/>
                </a:lnTo>
                <a:lnTo>
                  <a:pt x="551" y="4087"/>
                </a:lnTo>
                <a:lnTo>
                  <a:pt x="518" y="4086"/>
                </a:lnTo>
                <a:lnTo>
                  <a:pt x="487" y="4080"/>
                </a:lnTo>
                <a:lnTo>
                  <a:pt x="457" y="4073"/>
                </a:lnTo>
                <a:lnTo>
                  <a:pt x="428" y="4061"/>
                </a:lnTo>
                <a:lnTo>
                  <a:pt x="399" y="4049"/>
                </a:lnTo>
                <a:lnTo>
                  <a:pt x="373" y="4033"/>
                </a:lnTo>
                <a:lnTo>
                  <a:pt x="349" y="4014"/>
                </a:lnTo>
                <a:lnTo>
                  <a:pt x="326" y="3994"/>
                </a:lnTo>
                <a:lnTo>
                  <a:pt x="306" y="3971"/>
                </a:lnTo>
                <a:lnTo>
                  <a:pt x="287" y="3947"/>
                </a:lnTo>
                <a:lnTo>
                  <a:pt x="271" y="3921"/>
                </a:lnTo>
                <a:lnTo>
                  <a:pt x="259" y="3892"/>
                </a:lnTo>
                <a:lnTo>
                  <a:pt x="247" y="3863"/>
                </a:lnTo>
                <a:lnTo>
                  <a:pt x="240" y="3833"/>
                </a:lnTo>
                <a:lnTo>
                  <a:pt x="234" y="3802"/>
                </a:lnTo>
                <a:lnTo>
                  <a:pt x="233" y="3769"/>
                </a:lnTo>
                <a:lnTo>
                  <a:pt x="233" y="3769"/>
                </a:lnTo>
                <a:lnTo>
                  <a:pt x="234" y="3735"/>
                </a:lnTo>
                <a:lnTo>
                  <a:pt x="240" y="3704"/>
                </a:lnTo>
                <a:lnTo>
                  <a:pt x="247" y="3674"/>
                </a:lnTo>
                <a:lnTo>
                  <a:pt x="259" y="3645"/>
                </a:lnTo>
                <a:lnTo>
                  <a:pt x="271" y="3616"/>
                </a:lnTo>
                <a:lnTo>
                  <a:pt x="287" y="3590"/>
                </a:lnTo>
                <a:lnTo>
                  <a:pt x="306" y="3566"/>
                </a:lnTo>
                <a:lnTo>
                  <a:pt x="326" y="3543"/>
                </a:lnTo>
                <a:lnTo>
                  <a:pt x="349" y="3523"/>
                </a:lnTo>
                <a:lnTo>
                  <a:pt x="373" y="3504"/>
                </a:lnTo>
                <a:lnTo>
                  <a:pt x="399" y="3488"/>
                </a:lnTo>
                <a:lnTo>
                  <a:pt x="428" y="3476"/>
                </a:lnTo>
                <a:lnTo>
                  <a:pt x="457" y="3465"/>
                </a:lnTo>
                <a:lnTo>
                  <a:pt x="487" y="3457"/>
                </a:lnTo>
                <a:lnTo>
                  <a:pt x="518" y="3453"/>
                </a:lnTo>
                <a:lnTo>
                  <a:pt x="551" y="3451"/>
                </a:lnTo>
                <a:lnTo>
                  <a:pt x="551" y="3451"/>
                </a:lnTo>
                <a:lnTo>
                  <a:pt x="585" y="3453"/>
                </a:lnTo>
                <a:lnTo>
                  <a:pt x="616" y="3457"/>
                </a:lnTo>
                <a:lnTo>
                  <a:pt x="646" y="3465"/>
                </a:lnTo>
                <a:lnTo>
                  <a:pt x="675" y="3476"/>
                </a:lnTo>
                <a:lnTo>
                  <a:pt x="702" y="3488"/>
                </a:lnTo>
                <a:lnTo>
                  <a:pt x="730" y="3504"/>
                </a:lnTo>
                <a:lnTo>
                  <a:pt x="754" y="3523"/>
                </a:lnTo>
                <a:lnTo>
                  <a:pt x="777" y="3543"/>
                </a:lnTo>
                <a:lnTo>
                  <a:pt x="797" y="3566"/>
                </a:lnTo>
                <a:lnTo>
                  <a:pt x="816" y="3590"/>
                </a:lnTo>
                <a:lnTo>
                  <a:pt x="832" y="3616"/>
                </a:lnTo>
                <a:lnTo>
                  <a:pt x="844" y="3645"/>
                </a:lnTo>
                <a:lnTo>
                  <a:pt x="855" y="3674"/>
                </a:lnTo>
                <a:lnTo>
                  <a:pt x="863" y="3704"/>
                </a:lnTo>
                <a:lnTo>
                  <a:pt x="867" y="3735"/>
                </a:lnTo>
                <a:lnTo>
                  <a:pt x="869" y="3769"/>
                </a:lnTo>
                <a:lnTo>
                  <a:pt x="869" y="3769"/>
                </a:lnTo>
                <a:close/>
                <a:moveTo>
                  <a:pt x="1841" y="551"/>
                </a:moveTo>
                <a:lnTo>
                  <a:pt x="1841" y="551"/>
                </a:lnTo>
                <a:lnTo>
                  <a:pt x="1844" y="518"/>
                </a:lnTo>
                <a:lnTo>
                  <a:pt x="1848" y="487"/>
                </a:lnTo>
                <a:lnTo>
                  <a:pt x="1856" y="457"/>
                </a:lnTo>
                <a:lnTo>
                  <a:pt x="1867" y="428"/>
                </a:lnTo>
                <a:lnTo>
                  <a:pt x="1880" y="399"/>
                </a:lnTo>
                <a:lnTo>
                  <a:pt x="1896" y="373"/>
                </a:lnTo>
                <a:lnTo>
                  <a:pt x="1914" y="349"/>
                </a:lnTo>
                <a:lnTo>
                  <a:pt x="1935" y="326"/>
                </a:lnTo>
                <a:lnTo>
                  <a:pt x="1958" y="306"/>
                </a:lnTo>
                <a:lnTo>
                  <a:pt x="1982" y="287"/>
                </a:lnTo>
                <a:lnTo>
                  <a:pt x="2008" y="271"/>
                </a:lnTo>
                <a:lnTo>
                  <a:pt x="2036" y="259"/>
                </a:lnTo>
                <a:lnTo>
                  <a:pt x="2065" y="247"/>
                </a:lnTo>
                <a:lnTo>
                  <a:pt x="2095" y="240"/>
                </a:lnTo>
                <a:lnTo>
                  <a:pt x="2127" y="234"/>
                </a:lnTo>
                <a:lnTo>
                  <a:pt x="2160" y="233"/>
                </a:lnTo>
                <a:lnTo>
                  <a:pt x="2160" y="233"/>
                </a:lnTo>
                <a:lnTo>
                  <a:pt x="2193" y="234"/>
                </a:lnTo>
                <a:lnTo>
                  <a:pt x="2225" y="240"/>
                </a:lnTo>
                <a:lnTo>
                  <a:pt x="2255" y="247"/>
                </a:lnTo>
                <a:lnTo>
                  <a:pt x="2284" y="259"/>
                </a:lnTo>
                <a:lnTo>
                  <a:pt x="2312" y="271"/>
                </a:lnTo>
                <a:lnTo>
                  <a:pt x="2338" y="287"/>
                </a:lnTo>
                <a:lnTo>
                  <a:pt x="2363" y="306"/>
                </a:lnTo>
                <a:lnTo>
                  <a:pt x="2385" y="326"/>
                </a:lnTo>
                <a:lnTo>
                  <a:pt x="2406" y="349"/>
                </a:lnTo>
                <a:lnTo>
                  <a:pt x="2424" y="373"/>
                </a:lnTo>
                <a:lnTo>
                  <a:pt x="2440" y="399"/>
                </a:lnTo>
                <a:lnTo>
                  <a:pt x="2453" y="428"/>
                </a:lnTo>
                <a:lnTo>
                  <a:pt x="2464" y="457"/>
                </a:lnTo>
                <a:lnTo>
                  <a:pt x="2472" y="487"/>
                </a:lnTo>
                <a:lnTo>
                  <a:pt x="2476" y="518"/>
                </a:lnTo>
                <a:lnTo>
                  <a:pt x="2479" y="551"/>
                </a:lnTo>
                <a:lnTo>
                  <a:pt x="2479" y="551"/>
                </a:lnTo>
                <a:lnTo>
                  <a:pt x="2476" y="585"/>
                </a:lnTo>
                <a:lnTo>
                  <a:pt x="2472" y="616"/>
                </a:lnTo>
                <a:lnTo>
                  <a:pt x="2464" y="646"/>
                </a:lnTo>
                <a:lnTo>
                  <a:pt x="2453" y="675"/>
                </a:lnTo>
                <a:lnTo>
                  <a:pt x="2440" y="704"/>
                </a:lnTo>
                <a:lnTo>
                  <a:pt x="2424" y="730"/>
                </a:lnTo>
                <a:lnTo>
                  <a:pt x="2406" y="754"/>
                </a:lnTo>
                <a:lnTo>
                  <a:pt x="2385" y="777"/>
                </a:lnTo>
                <a:lnTo>
                  <a:pt x="2363" y="797"/>
                </a:lnTo>
                <a:lnTo>
                  <a:pt x="2338" y="816"/>
                </a:lnTo>
                <a:lnTo>
                  <a:pt x="2312" y="832"/>
                </a:lnTo>
                <a:lnTo>
                  <a:pt x="2284" y="844"/>
                </a:lnTo>
                <a:lnTo>
                  <a:pt x="2255" y="855"/>
                </a:lnTo>
                <a:lnTo>
                  <a:pt x="2225" y="863"/>
                </a:lnTo>
                <a:lnTo>
                  <a:pt x="2193" y="867"/>
                </a:lnTo>
                <a:lnTo>
                  <a:pt x="2160" y="869"/>
                </a:lnTo>
                <a:lnTo>
                  <a:pt x="2160" y="869"/>
                </a:lnTo>
                <a:lnTo>
                  <a:pt x="2127" y="867"/>
                </a:lnTo>
                <a:lnTo>
                  <a:pt x="2095" y="863"/>
                </a:lnTo>
                <a:lnTo>
                  <a:pt x="2065" y="855"/>
                </a:lnTo>
                <a:lnTo>
                  <a:pt x="2036" y="844"/>
                </a:lnTo>
                <a:lnTo>
                  <a:pt x="2008" y="832"/>
                </a:lnTo>
                <a:lnTo>
                  <a:pt x="1982" y="816"/>
                </a:lnTo>
                <a:lnTo>
                  <a:pt x="1958" y="797"/>
                </a:lnTo>
                <a:lnTo>
                  <a:pt x="1935" y="777"/>
                </a:lnTo>
                <a:lnTo>
                  <a:pt x="1914" y="754"/>
                </a:lnTo>
                <a:lnTo>
                  <a:pt x="1896" y="730"/>
                </a:lnTo>
                <a:lnTo>
                  <a:pt x="1880" y="704"/>
                </a:lnTo>
                <a:lnTo>
                  <a:pt x="1867" y="675"/>
                </a:lnTo>
                <a:lnTo>
                  <a:pt x="1856" y="646"/>
                </a:lnTo>
                <a:lnTo>
                  <a:pt x="1848" y="616"/>
                </a:lnTo>
                <a:lnTo>
                  <a:pt x="1844" y="585"/>
                </a:lnTo>
                <a:lnTo>
                  <a:pt x="1841" y="551"/>
                </a:lnTo>
                <a:lnTo>
                  <a:pt x="1841" y="551"/>
                </a:lnTo>
                <a:close/>
                <a:moveTo>
                  <a:pt x="2479" y="3769"/>
                </a:moveTo>
                <a:lnTo>
                  <a:pt x="2479" y="3769"/>
                </a:lnTo>
                <a:lnTo>
                  <a:pt x="2476" y="3802"/>
                </a:lnTo>
                <a:lnTo>
                  <a:pt x="2472" y="3833"/>
                </a:lnTo>
                <a:lnTo>
                  <a:pt x="2464" y="3863"/>
                </a:lnTo>
                <a:lnTo>
                  <a:pt x="2453" y="3892"/>
                </a:lnTo>
                <a:lnTo>
                  <a:pt x="2440" y="3921"/>
                </a:lnTo>
                <a:lnTo>
                  <a:pt x="2424" y="3947"/>
                </a:lnTo>
                <a:lnTo>
                  <a:pt x="2406" y="3971"/>
                </a:lnTo>
                <a:lnTo>
                  <a:pt x="2385" y="3994"/>
                </a:lnTo>
                <a:lnTo>
                  <a:pt x="2363" y="4014"/>
                </a:lnTo>
                <a:lnTo>
                  <a:pt x="2338" y="4033"/>
                </a:lnTo>
                <a:lnTo>
                  <a:pt x="2312" y="4049"/>
                </a:lnTo>
                <a:lnTo>
                  <a:pt x="2284" y="4061"/>
                </a:lnTo>
                <a:lnTo>
                  <a:pt x="2255" y="4073"/>
                </a:lnTo>
                <a:lnTo>
                  <a:pt x="2225" y="4080"/>
                </a:lnTo>
                <a:lnTo>
                  <a:pt x="2193" y="4086"/>
                </a:lnTo>
                <a:lnTo>
                  <a:pt x="2160" y="4087"/>
                </a:lnTo>
                <a:lnTo>
                  <a:pt x="2160" y="4087"/>
                </a:lnTo>
                <a:lnTo>
                  <a:pt x="2127" y="4086"/>
                </a:lnTo>
                <a:lnTo>
                  <a:pt x="2095" y="4080"/>
                </a:lnTo>
                <a:lnTo>
                  <a:pt x="2065" y="4073"/>
                </a:lnTo>
                <a:lnTo>
                  <a:pt x="2036" y="4061"/>
                </a:lnTo>
                <a:lnTo>
                  <a:pt x="2008" y="4049"/>
                </a:lnTo>
                <a:lnTo>
                  <a:pt x="1982" y="4033"/>
                </a:lnTo>
                <a:lnTo>
                  <a:pt x="1958" y="4014"/>
                </a:lnTo>
                <a:lnTo>
                  <a:pt x="1935" y="3994"/>
                </a:lnTo>
                <a:lnTo>
                  <a:pt x="1914" y="3971"/>
                </a:lnTo>
                <a:lnTo>
                  <a:pt x="1896" y="3947"/>
                </a:lnTo>
                <a:lnTo>
                  <a:pt x="1880" y="3921"/>
                </a:lnTo>
                <a:lnTo>
                  <a:pt x="1867" y="3892"/>
                </a:lnTo>
                <a:lnTo>
                  <a:pt x="1856" y="3863"/>
                </a:lnTo>
                <a:lnTo>
                  <a:pt x="1848" y="3833"/>
                </a:lnTo>
                <a:lnTo>
                  <a:pt x="1844" y="3802"/>
                </a:lnTo>
                <a:lnTo>
                  <a:pt x="1841" y="3769"/>
                </a:lnTo>
                <a:lnTo>
                  <a:pt x="1841" y="3769"/>
                </a:lnTo>
                <a:lnTo>
                  <a:pt x="1844" y="3735"/>
                </a:lnTo>
                <a:lnTo>
                  <a:pt x="1848" y="3704"/>
                </a:lnTo>
                <a:lnTo>
                  <a:pt x="1856" y="3674"/>
                </a:lnTo>
                <a:lnTo>
                  <a:pt x="1867" y="3645"/>
                </a:lnTo>
                <a:lnTo>
                  <a:pt x="1880" y="3616"/>
                </a:lnTo>
                <a:lnTo>
                  <a:pt x="1896" y="3590"/>
                </a:lnTo>
                <a:lnTo>
                  <a:pt x="1914" y="3566"/>
                </a:lnTo>
                <a:lnTo>
                  <a:pt x="1935" y="3543"/>
                </a:lnTo>
                <a:lnTo>
                  <a:pt x="1958" y="3523"/>
                </a:lnTo>
                <a:lnTo>
                  <a:pt x="1982" y="3504"/>
                </a:lnTo>
                <a:lnTo>
                  <a:pt x="2008" y="3488"/>
                </a:lnTo>
                <a:lnTo>
                  <a:pt x="2036" y="3476"/>
                </a:lnTo>
                <a:lnTo>
                  <a:pt x="2065" y="3465"/>
                </a:lnTo>
                <a:lnTo>
                  <a:pt x="2095" y="3457"/>
                </a:lnTo>
                <a:lnTo>
                  <a:pt x="2127" y="3453"/>
                </a:lnTo>
                <a:lnTo>
                  <a:pt x="2160" y="3451"/>
                </a:lnTo>
                <a:lnTo>
                  <a:pt x="2160" y="3451"/>
                </a:lnTo>
                <a:lnTo>
                  <a:pt x="2193" y="3453"/>
                </a:lnTo>
                <a:lnTo>
                  <a:pt x="2225" y="3457"/>
                </a:lnTo>
                <a:lnTo>
                  <a:pt x="2255" y="3465"/>
                </a:lnTo>
                <a:lnTo>
                  <a:pt x="2284" y="3476"/>
                </a:lnTo>
                <a:lnTo>
                  <a:pt x="2312" y="3488"/>
                </a:lnTo>
                <a:lnTo>
                  <a:pt x="2338" y="3504"/>
                </a:lnTo>
                <a:lnTo>
                  <a:pt x="2363" y="3523"/>
                </a:lnTo>
                <a:lnTo>
                  <a:pt x="2385" y="3543"/>
                </a:lnTo>
                <a:lnTo>
                  <a:pt x="2406" y="3566"/>
                </a:lnTo>
                <a:lnTo>
                  <a:pt x="2424" y="3590"/>
                </a:lnTo>
                <a:lnTo>
                  <a:pt x="2440" y="3616"/>
                </a:lnTo>
                <a:lnTo>
                  <a:pt x="2453" y="3645"/>
                </a:lnTo>
                <a:lnTo>
                  <a:pt x="2464" y="3674"/>
                </a:lnTo>
                <a:lnTo>
                  <a:pt x="2472" y="3704"/>
                </a:lnTo>
                <a:lnTo>
                  <a:pt x="2476" y="3735"/>
                </a:lnTo>
                <a:lnTo>
                  <a:pt x="2479" y="3769"/>
                </a:lnTo>
                <a:lnTo>
                  <a:pt x="2479" y="3769"/>
                </a:lnTo>
                <a:close/>
                <a:moveTo>
                  <a:pt x="3769" y="4087"/>
                </a:moveTo>
                <a:lnTo>
                  <a:pt x="3769" y="4087"/>
                </a:lnTo>
                <a:lnTo>
                  <a:pt x="3735" y="4086"/>
                </a:lnTo>
                <a:lnTo>
                  <a:pt x="3704" y="4080"/>
                </a:lnTo>
                <a:lnTo>
                  <a:pt x="3674" y="4073"/>
                </a:lnTo>
                <a:lnTo>
                  <a:pt x="3645" y="4061"/>
                </a:lnTo>
                <a:lnTo>
                  <a:pt x="3618" y="4049"/>
                </a:lnTo>
                <a:lnTo>
                  <a:pt x="3590" y="4033"/>
                </a:lnTo>
                <a:lnTo>
                  <a:pt x="3566" y="4014"/>
                </a:lnTo>
                <a:lnTo>
                  <a:pt x="3543" y="3994"/>
                </a:lnTo>
                <a:lnTo>
                  <a:pt x="3523" y="3971"/>
                </a:lnTo>
                <a:lnTo>
                  <a:pt x="3504" y="3947"/>
                </a:lnTo>
                <a:lnTo>
                  <a:pt x="3488" y="3921"/>
                </a:lnTo>
                <a:lnTo>
                  <a:pt x="3476" y="3892"/>
                </a:lnTo>
                <a:lnTo>
                  <a:pt x="3465" y="3863"/>
                </a:lnTo>
                <a:lnTo>
                  <a:pt x="3457" y="3833"/>
                </a:lnTo>
                <a:lnTo>
                  <a:pt x="3453" y="3802"/>
                </a:lnTo>
                <a:lnTo>
                  <a:pt x="3451" y="3769"/>
                </a:lnTo>
                <a:lnTo>
                  <a:pt x="3451" y="3769"/>
                </a:lnTo>
                <a:lnTo>
                  <a:pt x="3453" y="3735"/>
                </a:lnTo>
                <a:lnTo>
                  <a:pt x="3457" y="3704"/>
                </a:lnTo>
                <a:lnTo>
                  <a:pt x="3465" y="3674"/>
                </a:lnTo>
                <a:lnTo>
                  <a:pt x="3476" y="3645"/>
                </a:lnTo>
                <a:lnTo>
                  <a:pt x="3488" y="3616"/>
                </a:lnTo>
                <a:lnTo>
                  <a:pt x="3504" y="3590"/>
                </a:lnTo>
                <a:lnTo>
                  <a:pt x="3523" y="3566"/>
                </a:lnTo>
                <a:lnTo>
                  <a:pt x="3543" y="3543"/>
                </a:lnTo>
                <a:lnTo>
                  <a:pt x="3566" y="3523"/>
                </a:lnTo>
                <a:lnTo>
                  <a:pt x="3590" y="3504"/>
                </a:lnTo>
                <a:lnTo>
                  <a:pt x="3618" y="3488"/>
                </a:lnTo>
                <a:lnTo>
                  <a:pt x="3645" y="3476"/>
                </a:lnTo>
                <a:lnTo>
                  <a:pt x="3674" y="3465"/>
                </a:lnTo>
                <a:lnTo>
                  <a:pt x="3704" y="3457"/>
                </a:lnTo>
                <a:lnTo>
                  <a:pt x="3735" y="3453"/>
                </a:lnTo>
                <a:lnTo>
                  <a:pt x="3769" y="3451"/>
                </a:lnTo>
                <a:lnTo>
                  <a:pt x="3769" y="3451"/>
                </a:lnTo>
                <a:lnTo>
                  <a:pt x="3802" y="3453"/>
                </a:lnTo>
                <a:lnTo>
                  <a:pt x="3833" y="3457"/>
                </a:lnTo>
                <a:lnTo>
                  <a:pt x="3863" y="3465"/>
                </a:lnTo>
                <a:lnTo>
                  <a:pt x="3892" y="3476"/>
                </a:lnTo>
                <a:lnTo>
                  <a:pt x="3921" y="3488"/>
                </a:lnTo>
                <a:lnTo>
                  <a:pt x="3947" y="3504"/>
                </a:lnTo>
                <a:lnTo>
                  <a:pt x="3971" y="3523"/>
                </a:lnTo>
                <a:lnTo>
                  <a:pt x="3994" y="3543"/>
                </a:lnTo>
                <a:lnTo>
                  <a:pt x="4014" y="3566"/>
                </a:lnTo>
                <a:lnTo>
                  <a:pt x="4033" y="3590"/>
                </a:lnTo>
                <a:lnTo>
                  <a:pt x="4049" y="3616"/>
                </a:lnTo>
                <a:lnTo>
                  <a:pt x="4061" y="3645"/>
                </a:lnTo>
                <a:lnTo>
                  <a:pt x="4073" y="3674"/>
                </a:lnTo>
                <a:lnTo>
                  <a:pt x="4080" y="3704"/>
                </a:lnTo>
                <a:lnTo>
                  <a:pt x="4086" y="3735"/>
                </a:lnTo>
                <a:lnTo>
                  <a:pt x="4087" y="3769"/>
                </a:lnTo>
                <a:lnTo>
                  <a:pt x="4087" y="3769"/>
                </a:lnTo>
                <a:lnTo>
                  <a:pt x="4086" y="3802"/>
                </a:lnTo>
                <a:lnTo>
                  <a:pt x="4080" y="3833"/>
                </a:lnTo>
                <a:lnTo>
                  <a:pt x="4073" y="3863"/>
                </a:lnTo>
                <a:lnTo>
                  <a:pt x="4061" y="3892"/>
                </a:lnTo>
                <a:lnTo>
                  <a:pt x="4049" y="3921"/>
                </a:lnTo>
                <a:lnTo>
                  <a:pt x="4033" y="3947"/>
                </a:lnTo>
                <a:lnTo>
                  <a:pt x="4014" y="3971"/>
                </a:lnTo>
                <a:lnTo>
                  <a:pt x="3994" y="3994"/>
                </a:lnTo>
                <a:lnTo>
                  <a:pt x="3971" y="4014"/>
                </a:lnTo>
                <a:lnTo>
                  <a:pt x="3947" y="4033"/>
                </a:lnTo>
                <a:lnTo>
                  <a:pt x="3921" y="4049"/>
                </a:lnTo>
                <a:lnTo>
                  <a:pt x="3892" y="4061"/>
                </a:lnTo>
                <a:lnTo>
                  <a:pt x="3863" y="4073"/>
                </a:lnTo>
                <a:lnTo>
                  <a:pt x="3833" y="4080"/>
                </a:lnTo>
                <a:lnTo>
                  <a:pt x="3802" y="4086"/>
                </a:lnTo>
                <a:lnTo>
                  <a:pt x="3769" y="4087"/>
                </a:lnTo>
                <a:lnTo>
                  <a:pt x="3769" y="408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875" tIns="60925" rIns="121875" bIns="609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399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54" name="Google Shape;16754;p114"/>
          <p:cNvSpPr/>
          <p:nvPr/>
        </p:nvSpPr>
        <p:spPr>
          <a:xfrm>
            <a:off x="9943989" y="3592554"/>
            <a:ext cx="473633" cy="406276"/>
          </a:xfrm>
          <a:custGeom>
            <a:avLst/>
            <a:gdLst/>
            <a:ahLst/>
            <a:cxnLst/>
            <a:rect l="l" t="t" r="r" b="b"/>
            <a:pathLst>
              <a:path w="1585" h="1236" extrusionOk="0">
                <a:moveTo>
                  <a:pt x="1010" y="346"/>
                </a:moveTo>
                <a:lnTo>
                  <a:pt x="1010" y="346"/>
                </a:lnTo>
                <a:lnTo>
                  <a:pt x="1003" y="354"/>
                </a:lnTo>
                <a:lnTo>
                  <a:pt x="990" y="371"/>
                </a:lnTo>
                <a:lnTo>
                  <a:pt x="947" y="428"/>
                </a:lnTo>
                <a:lnTo>
                  <a:pt x="816" y="612"/>
                </a:lnTo>
                <a:lnTo>
                  <a:pt x="651" y="844"/>
                </a:lnTo>
                <a:lnTo>
                  <a:pt x="489" y="1076"/>
                </a:lnTo>
                <a:lnTo>
                  <a:pt x="489" y="1076"/>
                </a:lnTo>
                <a:lnTo>
                  <a:pt x="482" y="1085"/>
                </a:lnTo>
                <a:lnTo>
                  <a:pt x="473" y="1095"/>
                </a:lnTo>
                <a:lnTo>
                  <a:pt x="463" y="1102"/>
                </a:lnTo>
                <a:lnTo>
                  <a:pt x="454" y="1108"/>
                </a:lnTo>
                <a:lnTo>
                  <a:pt x="443" y="1112"/>
                </a:lnTo>
                <a:lnTo>
                  <a:pt x="432" y="1116"/>
                </a:lnTo>
                <a:lnTo>
                  <a:pt x="421" y="1118"/>
                </a:lnTo>
                <a:lnTo>
                  <a:pt x="409" y="1118"/>
                </a:lnTo>
                <a:lnTo>
                  <a:pt x="103" y="1118"/>
                </a:lnTo>
                <a:lnTo>
                  <a:pt x="103" y="1118"/>
                </a:lnTo>
                <a:lnTo>
                  <a:pt x="92" y="1118"/>
                </a:lnTo>
                <a:lnTo>
                  <a:pt x="82" y="1116"/>
                </a:lnTo>
                <a:lnTo>
                  <a:pt x="72" y="1114"/>
                </a:lnTo>
                <a:lnTo>
                  <a:pt x="63" y="1110"/>
                </a:lnTo>
                <a:lnTo>
                  <a:pt x="53" y="1105"/>
                </a:lnTo>
                <a:lnTo>
                  <a:pt x="45" y="1099"/>
                </a:lnTo>
                <a:lnTo>
                  <a:pt x="38" y="1092"/>
                </a:lnTo>
                <a:lnTo>
                  <a:pt x="30" y="1085"/>
                </a:lnTo>
                <a:lnTo>
                  <a:pt x="24" y="1077"/>
                </a:lnTo>
                <a:lnTo>
                  <a:pt x="18" y="1068"/>
                </a:lnTo>
                <a:lnTo>
                  <a:pt x="12" y="1058"/>
                </a:lnTo>
                <a:lnTo>
                  <a:pt x="8" y="1049"/>
                </a:lnTo>
                <a:lnTo>
                  <a:pt x="5" y="1038"/>
                </a:lnTo>
                <a:lnTo>
                  <a:pt x="2" y="1026"/>
                </a:lnTo>
                <a:lnTo>
                  <a:pt x="0" y="1016"/>
                </a:lnTo>
                <a:lnTo>
                  <a:pt x="0" y="1004"/>
                </a:lnTo>
                <a:lnTo>
                  <a:pt x="0" y="1004"/>
                </a:lnTo>
                <a:lnTo>
                  <a:pt x="0" y="992"/>
                </a:lnTo>
                <a:lnTo>
                  <a:pt x="2" y="980"/>
                </a:lnTo>
                <a:lnTo>
                  <a:pt x="5" y="970"/>
                </a:lnTo>
                <a:lnTo>
                  <a:pt x="8" y="959"/>
                </a:lnTo>
                <a:lnTo>
                  <a:pt x="12" y="948"/>
                </a:lnTo>
                <a:lnTo>
                  <a:pt x="18" y="939"/>
                </a:lnTo>
                <a:lnTo>
                  <a:pt x="24" y="929"/>
                </a:lnTo>
                <a:lnTo>
                  <a:pt x="30" y="921"/>
                </a:lnTo>
                <a:lnTo>
                  <a:pt x="38" y="914"/>
                </a:lnTo>
                <a:lnTo>
                  <a:pt x="45" y="907"/>
                </a:lnTo>
                <a:lnTo>
                  <a:pt x="53" y="902"/>
                </a:lnTo>
                <a:lnTo>
                  <a:pt x="63" y="896"/>
                </a:lnTo>
                <a:lnTo>
                  <a:pt x="72" y="893"/>
                </a:lnTo>
                <a:lnTo>
                  <a:pt x="82" y="890"/>
                </a:lnTo>
                <a:lnTo>
                  <a:pt x="92" y="888"/>
                </a:lnTo>
                <a:lnTo>
                  <a:pt x="103" y="888"/>
                </a:lnTo>
                <a:lnTo>
                  <a:pt x="103" y="888"/>
                </a:lnTo>
                <a:lnTo>
                  <a:pt x="167" y="892"/>
                </a:lnTo>
                <a:lnTo>
                  <a:pt x="225" y="894"/>
                </a:lnTo>
                <a:lnTo>
                  <a:pt x="286" y="894"/>
                </a:lnTo>
                <a:lnTo>
                  <a:pt x="286" y="894"/>
                </a:lnTo>
                <a:lnTo>
                  <a:pt x="324" y="894"/>
                </a:lnTo>
                <a:lnTo>
                  <a:pt x="346" y="892"/>
                </a:lnTo>
                <a:lnTo>
                  <a:pt x="357" y="890"/>
                </a:lnTo>
                <a:lnTo>
                  <a:pt x="360" y="889"/>
                </a:lnTo>
                <a:lnTo>
                  <a:pt x="360" y="889"/>
                </a:lnTo>
                <a:lnTo>
                  <a:pt x="367" y="881"/>
                </a:lnTo>
                <a:lnTo>
                  <a:pt x="382" y="864"/>
                </a:lnTo>
                <a:lnTo>
                  <a:pt x="424" y="808"/>
                </a:lnTo>
                <a:lnTo>
                  <a:pt x="483" y="725"/>
                </a:lnTo>
                <a:lnTo>
                  <a:pt x="556" y="624"/>
                </a:lnTo>
                <a:lnTo>
                  <a:pt x="721" y="391"/>
                </a:lnTo>
                <a:lnTo>
                  <a:pt x="881" y="159"/>
                </a:lnTo>
                <a:lnTo>
                  <a:pt x="881" y="159"/>
                </a:lnTo>
                <a:lnTo>
                  <a:pt x="889" y="150"/>
                </a:lnTo>
                <a:lnTo>
                  <a:pt x="898" y="141"/>
                </a:lnTo>
                <a:lnTo>
                  <a:pt x="907" y="133"/>
                </a:lnTo>
                <a:lnTo>
                  <a:pt x="917" y="128"/>
                </a:lnTo>
                <a:lnTo>
                  <a:pt x="927" y="123"/>
                </a:lnTo>
                <a:lnTo>
                  <a:pt x="938" y="119"/>
                </a:lnTo>
                <a:lnTo>
                  <a:pt x="950" y="117"/>
                </a:lnTo>
                <a:lnTo>
                  <a:pt x="962" y="117"/>
                </a:lnTo>
                <a:lnTo>
                  <a:pt x="1217" y="117"/>
                </a:lnTo>
                <a:lnTo>
                  <a:pt x="1217" y="117"/>
                </a:lnTo>
                <a:lnTo>
                  <a:pt x="1219" y="74"/>
                </a:lnTo>
                <a:lnTo>
                  <a:pt x="1223" y="39"/>
                </a:lnTo>
                <a:lnTo>
                  <a:pt x="1225" y="26"/>
                </a:lnTo>
                <a:lnTo>
                  <a:pt x="1227" y="15"/>
                </a:lnTo>
                <a:lnTo>
                  <a:pt x="1231" y="7"/>
                </a:lnTo>
                <a:lnTo>
                  <a:pt x="1233" y="4"/>
                </a:lnTo>
                <a:lnTo>
                  <a:pt x="1243" y="0"/>
                </a:lnTo>
                <a:lnTo>
                  <a:pt x="1243" y="0"/>
                </a:lnTo>
                <a:lnTo>
                  <a:pt x="1246" y="1"/>
                </a:lnTo>
                <a:lnTo>
                  <a:pt x="1252" y="2"/>
                </a:lnTo>
                <a:lnTo>
                  <a:pt x="1267" y="9"/>
                </a:lnTo>
                <a:lnTo>
                  <a:pt x="1288" y="19"/>
                </a:lnTo>
                <a:lnTo>
                  <a:pt x="1311" y="32"/>
                </a:lnTo>
                <a:lnTo>
                  <a:pt x="1367" y="64"/>
                </a:lnTo>
                <a:lnTo>
                  <a:pt x="1427" y="103"/>
                </a:lnTo>
                <a:lnTo>
                  <a:pt x="1486" y="143"/>
                </a:lnTo>
                <a:lnTo>
                  <a:pt x="1513" y="162"/>
                </a:lnTo>
                <a:lnTo>
                  <a:pt x="1537" y="181"/>
                </a:lnTo>
                <a:lnTo>
                  <a:pt x="1557" y="197"/>
                </a:lnTo>
                <a:lnTo>
                  <a:pt x="1572" y="213"/>
                </a:lnTo>
                <a:lnTo>
                  <a:pt x="1578" y="218"/>
                </a:lnTo>
                <a:lnTo>
                  <a:pt x="1582" y="224"/>
                </a:lnTo>
                <a:lnTo>
                  <a:pt x="1585" y="229"/>
                </a:lnTo>
                <a:lnTo>
                  <a:pt x="1585" y="234"/>
                </a:lnTo>
                <a:lnTo>
                  <a:pt x="1585" y="234"/>
                </a:lnTo>
                <a:lnTo>
                  <a:pt x="1585" y="239"/>
                </a:lnTo>
                <a:lnTo>
                  <a:pt x="1582" y="244"/>
                </a:lnTo>
                <a:lnTo>
                  <a:pt x="1577" y="252"/>
                </a:lnTo>
                <a:lnTo>
                  <a:pt x="1570" y="260"/>
                </a:lnTo>
                <a:lnTo>
                  <a:pt x="1570" y="260"/>
                </a:lnTo>
                <a:lnTo>
                  <a:pt x="1558" y="272"/>
                </a:lnTo>
                <a:lnTo>
                  <a:pt x="1541" y="285"/>
                </a:lnTo>
                <a:lnTo>
                  <a:pt x="1501" y="315"/>
                </a:lnTo>
                <a:lnTo>
                  <a:pt x="1453" y="350"/>
                </a:lnTo>
                <a:lnTo>
                  <a:pt x="1400" y="384"/>
                </a:lnTo>
                <a:lnTo>
                  <a:pt x="1349" y="416"/>
                </a:lnTo>
                <a:lnTo>
                  <a:pt x="1303" y="442"/>
                </a:lnTo>
                <a:lnTo>
                  <a:pt x="1283" y="452"/>
                </a:lnTo>
                <a:lnTo>
                  <a:pt x="1266" y="461"/>
                </a:lnTo>
                <a:lnTo>
                  <a:pt x="1252" y="465"/>
                </a:lnTo>
                <a:lnTo>
                  <a:pt x="1243" y="466"/>
                </a:lnTo>
                <a:lnTo>
                  <a:pt x="1243" y="466"/>
                </a:lnTo>
                <a:lnTo>
                  <a:pt x="1234" y="465"/>
                </a:lnTo>
                <a:lnTo>
                  <a:pt x="1234" y="465"/>
                </a:lnTo>
                <a:lnTo>
                  <a:pt x="1232" y="463"/>
                </a:lnTo>
                <a:lnTo>
                  <a:pt x="1230" y="461"/>
                </a:lnTo>
                <a:lnTo>
                  <a:pt x="1227" y="457"/>
                </a:lnTo>
                <a:lnTo>
                  <a:pt x="1225" y="451"/>
                </a:lnTo>
                <a:lnTo>
                  <a:pt x="1223" y="442"/>
                </a:lnTo>
                <a:lnTo>
                  <a:pt x="1221" y="431"/>
                </a:lnTo>
                <a:lnTo>
                  <a:pt x="1218" y="396"/>
                </a:lnTo>
                <a:lnTo>
                  <a:pt x="1218" y="396"/>
                </a:lnTo>
                <a:lnTo>
                  <a:pt x="1215" y="346"/>
                </a:lnTo>
                <a:lnTo>
                  <a:pt x="1215" y="346"/>
                </a:lnTo>
                <a:lnTo>
                  <a:pt x="1150" y="344"/>
                </a:lnTo>
                <a:lnTo>
                  <a:pt x="1080" y="342"/>
                </a:lnTo>
                <a:lnTo>
                  <a:pt x="1080" y="342"/>
                </a:lnTo>
                <a:lnTo>
                  <a:pt x="1044" y="342"/>
                </a:lnTo>
                <a:lnTo>
                  <a:pt x="1024" y="344"/>
                </a:lnTo>
                <a:lnTo>
                  <a:pt x="1013" y="345"/>
                </a:lnTo>
                <a:lnTo>
                  <a:pt x="1010" y="346"/>
                </a:lnTo>
                <a:lnTo>
                  <a:pt x="1010" y="346"/>
                </a:lnTo>
                <a:close/>
                <a:moveTo>
                  <a:pt x="103" y="347"/>
                </a:moveTo>
                <a:lnTo>
                  <a:pt x="103" y="347"/>
                </a:lnTo>
                <a:lnTo>
                  <a:pt x="168" y="346"/>
                </a:lnTo>
                <a:lnTo>
                  <a:pt x="228" y="345"/>
                </a:lnTo>
                <a:lnTo>
                  <a:pt x="289" y="344"/>
                </a:lnTo>
                <a:lnTo>
                  <a:pt x="289" y="344"/>
                </a:lnTo>
                <a:lnTo>
                  <a:pt x="326" y="345"/>
                </a:lnTo>
                <a:lnTo>
                  <a:pt x="347" y="345"/>
                </a:lnTo>
                <a:lnTo>
                  <a:pt x="362" y="346"/>
                </a:lnTo>
                <a:lnTo>
                  <a:pt x="362" y="346"/>
                </a:lnTo>
                <a:lnTo>
                  <a:pt x="369" y="354"/>
                </a:lnTo>
                <a:lnTo>
                  <a:pt x="382" y="371"/>
                </a:lnTo>
                <a:lnTo>
                  <a:pt x="419" y="423"/>
                </a:lnTo>
                <a:lnTo>
                  <a:pt x="468" y="492"/>
                </a:lnTo>
                <a:lnTo>
                  <a:pt x="517" y="568"/>
                </a:lnTo>
                <a:lnTo>
                  <a:pt x="527" y="581"/>
                </a:lnTo>
                <a:lnTo>
                  <a:pt x="659" y="396"/>
                </a:lnTo>
                <a:lnTo>
                  <a:pt x="489" y="159"/>
                </a:lnTo>
                <a:lnTo>
                  <a:pt x="489" y="159"/>
                </a:lnTo>
                <a:lnTo>
                  <a:pt x="482" y="150"/>
                </a:lnTo>
                <a:lnTo>
                  <a:pt x="473" y="141"/>
                </a:lnTo>
                <a:lnTo>
                  <a:pt x="463" y="133"/>
                </a:lnTo>
                <a:lnTo>
                  <a:pt x="454" y="128"/>
                </a:lnTo>
                <a:lnTo>
                  <a:pt x="443" y="123"/>
                </a:lnTo>
                <a:lnTo>
                  <a:pt x="432" y="119"/>
                </a:lnTo>
                <a:lnTo>
                  <a:pt x="421" y="117"/>
                </a:lnTo>
                <a:lnTo>
                  <a:pt x="410" y="117"/>
                </a:lnTo>
                <a:lnTo>
                  <a:pt x="103" y="117"/>
                </a:lnTo>
                <a:lnTo>
                  <a:pt x="103" y="117"/>
                </a:lnTo>
                <a:lnTo>
                  <a:pt x="92" y="117"/>
                </a:lnTo>
                <a:lnTo>
                  <a:pt x="82" y="119"/>
                </a:lnTo>
                <a:lnTo>
                  <a:pt x="72" y="122"/>
                </a:lnTo>
                <a:lnTo>
                  <a:pt x="63" y="125"/>
                </a:lnTo>
                <a:lnTo>
                  <a:pt x="53" y="130"/>
                </a:lnTo>
                <a:lnTo>
                  <a:pt x="45" y="136"/>
                </a:lnTo>
                <a:lnTo>
                  <a:pt x="38" y="143"/>
                </a:lnTo>
                <a:lnTo>
                  <a:pt x="30" y="150"/>
                </a:lnTo>
                <a:lnTo>
                  <a:pt x="24" y="158"/>
                </a:lnTo>
                <a:lnTo>
                  <a:pt x="18" y="168"/>
                </a:lnTo>
                <a:lnTo>
                  <a:pt x="12" y="177"/>
                </a:lnTo>
                <a:lnTo>
                  <a:pt x="8" y="187"/>
                </a:lnTo>
                <a:lnTo>
                  <a:pt x="5" y="197"/>
                </a:lnTo>
                <a:lnTo>
                  <a:pt x="2" y="209"/>
                </a:lnTo>
                <a:lnTo>
                  <a:pt x="0" y="220"/>
                </a:lnTo>
                <a:lnTo>
                  <a:pt x="0" y="231"/>
                </a:lnTo>
                <a:lnTo>
                  <a:pt x="0" y="231"/>
                </a:lnTo>
                <a:lnTo>
                  <a:pt x="0" y="243"/>
                </a:lnTo>
                <a:lnTo>
                  <a:pt x="2" y="255"/>
                </a:lnTo>
                <a:lnTo>
                  <a:pt x="5" y="267"/>
                </a:lnTo>
                <a:lnTo>
                  <a:pt x="8" y="278"/>
                </a:lnTo>
                <a:lnTo>
                  <a:pt x="12" y="287"/>
                </a:lnTo>
                <a:lnTo>
                  <a:pt x="18" y="296"/>
                </a:lnTo>
                <a:lnTo>
                  <a:pt x="24" y="306"/>
                </a:lnTo>
                <a:lnTo>
                  <a:pt x="30" y="314"/>
                </a:lnTo>
                <a:lnTo>
                  <a:pt x="38" y="321"/>
                </a:lnTo>
                <a:lnTo>
                  <a:pt x="45" y="328"/>
                </a:lnTo>
                <a:lnTo>
                  <a:pt x="54" y="334"/>
                </a:lnTo>
                <a:lnTo>
                  <a:pt x="63" y="339"/>
                </a:lnTo>
                <a:lnTo>
                  <a:pt x="72" y="342"/>
                </a:lnTo>
                <a:lnTo>
                  <a:pt x="83" y="345"/>
                </a:lnTo>
                <a:lnTo>
                  <a:pt x="92" y="347"/>
                </a:lnTo>
                <a:lnTo>
                  <a:pt x="103" y="347"/>
                </a:lnTo>
                <a:lnTo>
                  <a:pt x="103" y="347"/>
                </a:lnTo>
                <a:close/>
                <a:moveTo>
                  <a:pt x="1585" y="1004"/>
                </a:moveTo>
                <a:lnTo>
                  <a:pt x="1585" y="1004"/>
                </a:lnTo>
                <a:lnTo>
                  <a:pt x="1585" y="1009"/>
                </a:lnTo>
                <a:lnTo>
                  <a:pt x="1582" y="1016"/>
                </a:lnTo>
                <a:lnTo>
                  <a:pt x="1577" y="1022"/>
                </a:lnTo>
                <a:lnTo>
                  <a:pt x="1570" y="1030"/>
                </a:lnTo>
                <a:lnTo>
                  <a:pt x="1570" y="1030"/>
                </a:lnTo>
                <a:lnTo>
                  <a:pt x="1558" y="1042"/>
                </a:lnTo>
                <a:lnTo>
                  <a:pt x="1541" y="1055"/>
                </a:lnTo>
                <a:lnTo>
                  <a:pt x="1501" y="1085"/>
                </a:lnTo>
                <a:lnTo>
                  <a:pt x="1452" y="1120"/>
                </a:lnTo>
                <a:lnTo>
                  <a:pt x="1400" y="1155"/>
                </a:lnTo>
                <a:lnTo>
                  <a:pt x="1349" y="1186"/>
                </a:lnTo>
                <a:lnTo>
                  <a:pt x="1303" y="1213"/>
                </a:lnTo>
                <a:lnTo>
                  <a:pt x="1283" y="1222"/>
                </a:lnTo>
                <a:lnTo>
                  <a:pt x="1265" y="1231"/>
                </a:lnTo>
                <a:lnTo>
                  <a:pt x="1252" y="1235"/>
                </a:lnTo>
                <a:lnTo>
                  <a:pt x="1243" y="1236"/>
                </a:lnTo>
                <a:lnTo>
                  <a:pt x="1243" y="1236"/>
                </a:lnTo>
                <a:lnTo>
                  <a:pt x="1234" y="1235"/>
                </a:lnTo>
                <a:lnTo>
                  <a:pt x="1234" y="1235"/>
                </a:lnTo>
                <a:lnTo>
                  <a:pt x="1232" y="1234"/>
                </a:lnTo>
                <a:lnTo>
                  <a:pt x="1230" y="1231"/>
                </a:lnTo>
                <a:lnTo>
                  <a:pt x="1227" y="1227"/>
                </a:lnTo>
                <a:lnTo>
                  <a:pt x="1225" y="1221"/>
                </a:lnTo>
                <a:lnTo>
                  <a:pt x="1223" y="1213"/>
                </a:lnTo>
                <a:lnTo>
                  <a:pt x="1221" y="1201"/>
                </a:lnTo>
                <a:lnTo>
                  <a:pt x="1218" y="1166"/>
                </a:lnTo>
                <a:lnTo>
                  <a:pt x="1218" y="1166"/>
                </a:lnTo>
                <a:lnTo>
                  <a:pt x="1215" y="1118"/>
                </a:lnTo>
                <a:lnTo>
                  <a:pt x="962" y="1118"/>
                </a:lnTo>
                <a:lnTo>
                  <a:pt x="962" y="1118"/>
                </a:lnTo>
                <a:lnTo>
                  <a:pt x="950" y="1118"/>
                </a:lnTo>
                <a:lnTo>
                  <a:pt x="938" y="1116"/>
                </a:lnTo>
                <a:lnTo>
                  <a:pt x="927" y="1112"/>
                </a:lnTo>
                <a:lnTo>
                  <a:pt x="917" y="1108"/>
                </a:lnTo>
                <a:lnTo>
                  <a:pt x="907" y="1102"/>
                </a:lnTo>
                <a:lnTo>
                  <a:pt x="898" y="1095"/>
                </a:lnTo>
                <a:lnTo>
                  <a:pt x="889" y="1085"/>
                </a:lnTo>
                <a:lnTo>
                  <a:pt x="881" y="1076"/>
                </a:lnTo>
                <a:lnTo>
                  <a:pt x="712" y="840"/>
                </a:lnTo>
                <a:lnTo>
                  <a:pt x="845" y="654"/>
                </a:lnTo>
                <a:lnTo>
                  <a:pt x="853" y="667"/>
                </a:lnTo>
                <a:lnTo>
                  <a:pt x="853" y="667"/>
                </a:lnTo>
                <a:lnTo>
                  <a:pt x="904" y="744"/>
                </a:lnTo>
                <a:lnTo>
                  <a:pt x="951" y="814"/>
                </a:lnTo>
                <a:lnTo>
                  <a:pt x="971" y="842"/>
                </a:lnTo>
                <a:lnTo>
                  <a:pt x="989" y="866"/>
                </a:lnTo>
                <a:lnTo>
                  <a:pt x="1002" y="881"/>
                </a:lnTo>
                <a:lnTo>
                  <a:pt x="1006" y="886"/>
                </a:lnTo>
                <a:lnTo>
                  <a:pt x="1010" y="889"/>
                </a:lnTo>
                <a:lnTo>
                  <a:pt x="1010" y="889"/>
                </a:lnTo>
                <a:lnTo>
                  <a:pt x="1012" y="889"/>
                </a:lnTo>
                <a:lnTo>
                  <a:pt x="1023" y="890"/>
                </a:lnTo>
                <a:lnTo>
                  <a:pt x="1044" y="892"/>
                </a:lnTo>
                <a:lnTo>
                  <a:pt x="1078" y="893"/>
                </a:lnTo>
                <a:lnTo>
                  <a:pt x="1078" y="893"/>
                </a:lnTo>
                <a:lnTo>
                  <a:pt x="1152" y="892"/>
                </a:lnTo>
                <a:lnTo>
                  <a:pt x="1217" y="889"/>
                </a:lnTo>
                <a:lnTo>
                  <a:pt x="1217" y="889"/>
                </a:lnTo>
                <a:lnTo>
                  <a:pt x="1219" y="846"/>
                </a:lnTo>
                <a:lnTo>
                  <a:pt x="1223" y="810"/>
                </a:lnTo>
                <a:lnTo>
                  <a:pt x="1225" y="797"/>
                </a:lnTo>
                <a:lnTo>
                  <a:pt x="1227" y="785"/>
                </a:lnTo>
                <a:lnTo>
                  <a:pt x="1231" y="777"/>
                </a:lnTo>
                <a:lnTo>
                  <a:pt x="1233" y="774"/>
                </a:lnTo>
                <a:lnTo>
                  <a:pt x="1243" y="771"/>
                </a:lnTo>
                <a:lnTo>
                  <a:pt x="1243" y="771"/>
                </a:lnTo>
                <a:lnTo>
                  <a:pt x="1246" y="771"/>
                </a:lnTo>
                <a:lnTo>
                  <a:pt x="1252" y="772"/>
                </a:lnTo>
                <a:lnTo>
                  <a:pt x="1267" y="779"/>
                </a:lnTo>
                <a:lnTo>
                  <a:pt x="1288" y="789"/>
                </a:lnTo>
                <a:lnTo>
                  <a:pt x="1311" y="802"/>
                </a:lnTo>
                <a:lnTo>
                  <a:pt x="1367" y="834"/>
                </a:lnTo>
                <a:lnTo>
                  <a:pt x="1427" y="873"/>
                </a:lnTo>
                <a:lnTo>
                  <a:pt x="1486" y="913"/>
                </a:lnTo>
                <a:lnTo>
                  <a:pt x="1513" y="932"/>
                </a:lnTo>
                <a:lnTo>
                  <a:pt x="1537" y="951"/>
                </a:lnTo>
                <a:lnTo>
                  <a:pt x="1557" y="967"/>
                </a:lnTo>
                <a:lnTo>
                  <a:pt x="1572" y="983"/>
                </a:lnTo>
                <a:lnTo>
                  <a:pt x="1578" y="988"/>
                </a:lnTo>
                <a:lnTo>
                  <a:pt x="1582" y="994"/>
                </a:lnTo>
                <a:lnTo>
                  <a:pt x="1585" y="999"/>
                </a:lnTo>
                <a:lnTo>
                  <a:pt x="1585" y="1004"/>
                </a:lnTo>
                <a:lnTo>
                  <a:pt x="1585" y="10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850" tIns="60925" rIns="121850" bIns="609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397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55" name="Google Shape;16755;p114"/>
          <p:cNvGrpSpPr/>
          <p:nvPr/>
        </p:nvGrpSpPr>
        <p:grpSpPr>
          <a:xfrm>
            <a:off x="664460" y="3423544"/>
            <a:ext cx="615543" cy="613225"/>
            <a:chOff x="5885641" y="3378741"/>
            <a:chExt cx="556023" cy="553930"/>
          </a:xfrm>
        </p:grpSpPr>
        <p:grpSp>
          <p:nvGrpSpPr>
            <p:cNvPr id="16756" name="Google Shape;16756;p114"/>
            <p:cNvGrpSpPr/>
            <p:nvPr/>
          </p:nvGrpSpPr>
          <p:grpSpPr>
            <a:xfrm>
              <a:off x="5885641" y="3378741"/>
              <a:ext cx="556023" cy="553930"/>
              <a:chOff x="10441783" y="3852863"/>
              <a:chExt cx="422275" cy="420688"/>
            </a:xfrm>
          </p:grpSpPr>
          <p:sp>
            <p:nvSpPr>
              <p:cNvPr id="16757" name="Google Shape;16757;p114"/>
              <p:cNvSpPr/>
              <p:nvPr/>
            </p:nvSpPr>
            <p:spPr>
              <a:xfrm>
                <a:off x="10506870" y="3852863"/>
                <a:ext cx="214313" cy="65088"/>
              </a:xfrm>
              <a:custGeom>
                <a:avLst/>
                <a:gdLst/>
                <a:ahLst/>
                <a:cxnLst/>
                <a:rect l="l" t="t" r="r" b="b"/>
                <a:pathLst>
                  <a:path w="947" h="285" extrusionOk="0">
                    <a:moveTo>
                      <a:pt x="346" y="285"/>
                    </a:moveTo>
                    <a:lnTo>
                      <a:pt x="346" y="285"/>
                    </a:lnTo>
                    <a:lnTo>
                      <a:pt x="356" y="274"/>
                    </a:lnTo>
                    <a:lnTo>
                      <a:pt x="367" y="264"/>
                    </a:lnTo>
                    <a:lnTo>
                      <a:pt x="379" y="255"/>
                    </a:lnTo>
                    <a:lnTo>
                      <a:pt x="393" y="248"/>
                    </a:lnTo>
                    <a:lnTo>
                      <a:pt x="407" y="242"/>
                    </a:lnTo>
                    <a:lnTo>
                      <a:pt x="421" y="238"/>
                    </a:lnTo>
                    <a:lnTo>
                      <a:pt x="436" y="236"/>
                    </a:lnTo>
                    <a:lnTo>
                      <a:pt x="453" y="235"/>
                    </a:lnTo>
                    <a:lnTo>
                      <a:pt x="453" y="235"/>
                    </a:lnTo>
                    <a:lnTo>
                      <a:pt x="469" y="236"/>
                    </a:lnTo>
                    <a:lnTo>
                      <a:pt x="485" y="239"/>
                    </a:lnTo>
                    <a:lnTo>
                      <a:pt x="501" y="244"/>
                    </a:lnTo>
                    <a:lnTo>
                      <a:pt x="516" y="250"/>
                    </a:lnTo>
                    <a:lnTo>
                      <a:pt x="516" y="250"/>
                    </a:lnTo>
                    <a:lnTo>
                      <a:pt x="539" y="233"/>
                    </a:lnTo>
                    <a:lnTo>
                      <a:pt x="564" y="215"/>
                    </a:lnTo>
                    <a:lnTo>
                      <a:pt x="588" y="198"/>
                    </a:lnTo>
                    <a:lnTo>
                      <a:pt x="613" y="183"/>
                    </a:lnTo>
                    <a:lnTo>
                      <a:pt x="638" y="167"/>
                    </a:lnTo>
                    <a:lnTo>
                      <a:pt x="665" y="153"/>
                    </a:lnTo>
                    <a:lnTo>
                      <a:pt x="691" y="139"/>
                    </a:lnTo>
                    <a:lnTo>
                      <a:pt x="718" y="127"/>
                    </a:lnTo>
                    <a:lnTo>
                      <a:pt x="745" y="114"/>
                    </a:lnTo>
                    <a:lnTo>
                      <a:pt x="773" y="102"/>
                    </a:lnTo>
                    <a:lnTo>
                      <a:pt x="802" y="92"/>
                    </a:lnTo>
                    <a:lnTo>
                      <a:pt x="830" y="82"/>
                    </a:lnTo>
                    <a:lnTo>
                      <a:pt x="859" y="73"/>
                    </a:lnTo>
                    <a:lnTo>
                      <a:pt x="888" y="64"/>
                    </a:lnTo>
                    <a:lnTo>
                      <a:pt x="918" y="57"/>
                    </a:lnTo>
                    <a:lnTo>
                      <a:pt x="947" y="51"/>
                    </a:lnTo>
                    <a:lnTo>
                      <a:pt x="947" y="51"/>
                    </a:lnTo>
                    <a:lnTo>
                      <a:pt x="912" y="39"/>
                    </a:lnTo>
                    <a:lnTo>
                      <a:pt x="876" y="29"/>
                    </a:lnTo>
                    <a:lnTo>
                      <a:pt x="838" y="21"/>
                    </a:lnTo>
                    <a:lnTo>
                      <a:pt x="802" y="13"/>
                    </a:lnTo>
                    <a:lnTo>
                      <a:pt x="763" y="7"/>
                    </a:lnTo>
                    <a:lnTo>
                      <a:pt x="725" y="3"/>
                    </a:lnTo>
                    <a:lnTo>
                      <a:pt x="685" y="1"/>
                    </a:lnTo>
                    <a:lnTo>
                      <a:pt x="647" y="0"/>
                    </a:lnTo>
                    <a:lnTo>
                      <a:pt x="647" y="0"/>
                    </a:lnTo>
                    <a:lnTo>
                      <a:pt x="600" y="1"/>
                    </a:lnTo>
                    <a:lnTo>
                      <a:pt x="554" y="4"/>
                    </a:lnTo>
                    <a:lnTo>
                      <a:pt x="508" y="10"/>
                    </a:lnTo>
                    <a:lnTo>
                      <a:pt x="463" y="19"/>
                    </a:lnTo>
                    <a:lnTo>
                      <a:pt x="419" y="28"/>
                    </a:lnTo>
                    <a:lnTo>
                      <a:pt x="375" y="40"/>
                    </a:lnTo>
                    <a:lnTo>
                      <a:pt x="333" y="54"/>
                    </a:lnTo>
                    <a:lnTo>
                      <a:pt x="292" y="71"/>
                    </a:lnTo>
                    <a:lnTo>
                      <a:pt x="251" y="88"/>
                    </a:lnTo>
                    <a:lnTo>
                      <a:pt x="212" y="108"/>
                    </a:lnTo>
                    <a:lnTo>
                      <a:pt x="173" y="130"/>
                    </a:lnTo>
                    <a:lnTo>
                      <a:pt x="136" y="153"/>
                    </a:lnTo>
                    <a:lnTo>
                      <a:pt x="100" y="178"/>
                    </a:lnTo>
                    <a:lnTo>
                      <a:pt x="65" y="204"/>
                    </a:lnTo>
                    <a:lnTo>
                      <a:pt x="32" y="233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51" y="258"/>
                    </a:lnTo>
                    <a:lnTo>
                      <a:pt x="78" y="257"/>
                    </a:lnTo>
                    <a:lnTo>
                      <a:pt x="103" y="256"/>
                    </a:lnTo>
                    <a:lnTo>
                      <a:pt x="103" y="256"/>
                    </a:lnTo>
                    <a:lnTo>
                      <a:pt x="135" y="257"/>
                    </a:lnTo>
                    <a:lnTo>
                      <a:pt x="165" y="258"/>
                    </a:lnTo>
                    <a:lnTo>
                      <a:pt x="196" y="260"/>
                    </a:lnTo>
                    <a:lnTo>
                      <a:pt x="226" y="264"/>
                    </a:lnTo>
                    <a:lnTo>
                      <a:pt x="257" y="268"/>
                    </a:lnTo>
                    <a:lnTo>
                      <a:pt x="287" y="273"/>
                    </a:lnTo>
                    <a:lnTo>
                      <a:pt x="316" y="279"/>
                    </a:lnTo>
                    <a:lnTo>
                      <a:pt x="346" y="285"/>
                    </a:lnTo>
                    <a:lnTo>
                      <a:pt x="346" y="2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58" name="Google Shape;16758;p114"/>
              <p:cNvSpPr/>
              <p:nvPr/>
            </p:nvSpPr>
            <p:spPr>
              <a:xfrm>
                <a:off x="10638633" y="3886201"/>
                <a:ext cx="185738" cy="182563"/>
              </a:xfrm>
              <a:custGeom>
                <a:avLst/>
                <a:gdLst/>
                <a:ahLst/>
                <a:cxnLst/>
                <a:rect l="l" t="t" r="r" b="b"/>
                <a:pathLst>
                  <a:path w="813" h="808" extrusionOk="0">
                    <a:moveTo>
                      <a:pt x="4" y="227"/>
                    </a:moveTo>
                    <a:lnTo>
                      <a:pt x="4" y="228"/>
                    </a:lnTo>
                    <a:lnTo>
                      <a:pt x="4" y="228"/>
                    </a:lnTo>
                    <a:lnTo>
                      <a:pt x="49" y="251"/>
                    </a:lnTo>
                    <a:lnTo>
                      <a:pt x="92" y="277"/>
                    </a:lnTo>
                    <a:lnTo>
                      <a:pt x="134" y="304"/>
                    </a:lnTo>
                    <a:lnTo>
                      <a:pt x="174" y="334"/>
                    </a:lnTo>
                    <a:lnTo>
                      <a:pt x="214" y="364"/>
                    </a:lnTo>
                    <a:lnTo>
                      <a:pt x="250" y="397"/>
                    </a:lnTo>
                    <a:lnTo>
                      <a:pt x="287" y="431"/>
                    </a:lnTo>
                    <a:lnTo>
                      <a:pt x="321" y="467"/>
                    </a:lnTo>
                    <a:lnTo>
                      <a:pt x="353" y="504"/>
                    </a:lnTo>
                    <a:lnTo>
                      <a:pt x="385" y="543"/>
                    </a:lnTo>
                    <a:lnTo>
                      <a:pt x="413" y="584"/>
                    </a:lnTo>
                    <a:lnTo>
                      <a:pt x="441" y="624"/>
                    </a:lnTo>
                    <a:lnTo>
                      <a:pt x="466" y="668"/>
                    </a:lnTo>
                    <a:lnTo>
                      <a:pt x="490" y="712"/>
                    </a:lnTo>
                    <a:lnTo>
                      <a:pt x="512" y="757"/>
                    </a:lnTo>
                    <a:lnTo>
                      <a:pt x="532" y="804"/>
                    </a:lnTo>
                    <a:lnTo>
                      <a:pt x="532" y="804"/>
                    </a:lnTo>
                    <a:lnTo>
                      <a:pt x="543" y="805"/>
                    </a:lnTo>
                    <a:lnTo>
                      <a:pt x="555" y="808"/>
                    </a:lnTo>
                    <a:lnTo>
                      <a:pt x="555" y="808"/>
                    </a:lnTo>
                    <a:lnTo>
                      <a:pt x="575" y="785"/>
                    </a:lnTo>
                    <a:lnTo>
                      <a:pt x="593" y="761"/>
                    </a:lnTo>
                    <a:lnTo>
                      <a:pt x="611" y="737"/>
                    </a:lnTo>
                    <a:lnTo>
                      <a:pt x="630" y="711"/>
                    </a:lnTo>
                    <a:lnTo>
                      <a:pt x="646" y="687"/>
                    </a:lnTo>
                    <a:lnTo>
                      <a:pt x="662" y="660"/>
                    </a:lnTo>
                    <a:lnTo>
                      <a:pt x="679" y="634"/>
                    </a:lnTo>
                    <a:lnTo>
                      <a:pt x="694" y="607"/>
                    </a:lnTo>
                    <a:lnTo>
                      <a:pt x="708" y="579"/>
                    </a:lnTo>
                    <a:lnTo>
                      <a:pt x="721" y="552"/>
                    </a:lnTo>
                    <a:lnTo>
                      <a:pt x="734" y="523"/>
                    </a:lnTo>
                    <a:lnTo>
                      <a:pt x="746" y="495"/>
                    </a:lnTo>
                    <a:lnTo>
                      <a:pt x="757" y="465"/>
                    </a:lnTo>
                    <a:lnTo>
                      <a:pt x="768" y="436"/>
                    </a:lnTo>
                    <a:lnTo>
                      <a:pt x="777" y="406"/>
                    </a:lnTo>
                    <a:lnTo>
                      <a:pt x="787" y="375"/>
                    </a:lnTo>
                    <a:lnTo>
                      <a:pt x="787" y="375"/>
                    </a:lnTo>
                    <a:lnTo>
                      <a:pt x="795" y="342"/>
                    </a:lnTo>
                    <a:lnTo>
                      <a:pt x="802" y="308"/>
                    </a:lnTo>
                    <a:lnTo>
                      <a:pt x="808" y="274"/>
                    </a:lnTo>
                    <a:lnTo>
                      <a:pt x="813" y="241"/>
                    </a:lnTo>
                    <a:lnTo>
                      <a:pt x="813" y="241"/>
                    </a:lnTo>
                    <a:lnTo>
                      <a:pt x="787" y="205"/>
                    </a:lnTo>
                    <a:lnTo>
                      <a:pt x="759" y="171"/>
                    </a:lnTo>
                    <a:lnTo>
                      <a:pt x="730" y="140"/>
                    </a:lnTo>
                    <a:lnTo>
                      <a:pt x="698" y="108"/>
                    </a:lnTo>
                    <a:lnTo>
                      <a:pt x="666" y="80"/>
                    </a:lnTo>
                    <a:lnTo>
                      <a:pt x="632" y="51"/>
                    </a:lnTo>
                    <a:lnTo>
                      <a:pt x="597" y="25"/>
                    </a:lnTo>
                    <a:lnTo>
                      <a:pt x="560" y="0"/>
                    </a:lnTo>
                    <a:lnTo>
                      <a:pt x="560" y="0"/>
                    </a:lnTo>
                    <a:lnTo>
                      <a:pt x="520" y="1"/>
                    </a:lnTo>
                    <a:lnTo>
                      <a:pt x="482" y="4"/>
                    </a:lnTo>
                    <a:lnTo>
                      <a:pt x="444" y="8"/>
                    </a:lnTo>
                    <a:lnTo>
                      <a:pt x="405" y="13"/>
                    </a:lnTo>
                    <a:lnTo>
                      <a:pt x="369" y="22"/>
                    </a:lnTo>
                    <a:lnTo>
                      <a:pt x="331" y="30"/>
                    </a:lnTo>
                    <a:lnTo>
                      <a:pt x="295" y="40"/>
                    </a:lnTo>
                    <a:lnTo>
                      <a:pt x="259" y="52"/>
                    </a:lnTo>
                    <a:lnTo>
                      <a:pt x="225" y="65"/>
                    </a:lnTo>
                    <a:lnTo>
                      <a:pt x="190" y="80"/>
                    </a:lnTo>
                    <a:lnTo>
                      <a:pt x="156" y="96"/>
                    </a:lnTo>
                    <a:lnTo>
                      <a:pt x="124" y="113"/>
                    </a:lnTo>
                    <a:lnTo>
                      <a:pt x="92" y="132"/>
                    </a:lnTo>
                    <a:lnTo>
                      <a:pt x="61" y="151"/>
                    </a:lnTo>
                    <a:lnTo>
                      <a:pt x="30" y="171"/>
                    </a:lnTo>
                    <a:lnTo>
                      <a:pt x="0" y="194"/>
                    </a:lnTo>
                    <a:lnTo>
                      <a:pt x="0" y="194"/>
                    </a:lnTo>
                    <a:lnTo>
                      <a:pt x="3" y="210"/>
                    </a:lnTo>
                    <a:lnTo>
                      <a:pt x="4" y="227"/>
                    </a:lnTo>
                    <a:lnTo>
                      <a:pt x="4" y="2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59" name="Google Shape;16759;p114"/>
              <p:cNvSpPr/>
              <p:nvPr/>
            </p:nvSpPr>
            <p:spPr>
              <a:xfrm>
                <a:off x="10441783" y="3937001"/>
                <a:ext cx="139700" cy="219075"/>
              </a:xfrm>
              <a:custGeom>
                <a:avLst/>
                <a:gdLst/>
                <a:ahLst/>
                <a:cxnLst/>
                <a:rect l="l" t="t" r="r" b="b"/>
                <a:pathLst>
                  <a:path w="612" h="962" extrusionOk="0">
                    <a:moveTo>
                      <a:pt x="412" y="962"/>
                    </a:moveTo>
                    <a:lnTo>
                      <a:pt x="412" y="962"/>
                    </a:lnTo>
                    <a:lnTo>
                      <a:pt x="421" y="950"/>
                    </a:lnTo>
                    <a:lnTo>
                      <a:pt x="432" y="939"/>
                    </a:lnTo>
                    <a:lnTo>
                      <a:pt x="432" y="939"/>
                    </a:lnTo>
                    <a:lnTo>
                      <a:pt x="425" y="909"/>
                    </a:lnTo>
                    <a:lnTo>
                      <a:pt x="419" y="879"/>
                    </a:lnTo>
                    <a:lnTo>
                      <a:pt x="413" y="848"/>
                    </a:lnTo>
                    <a:lnTo>
                      <a:pt x="408" y="817"/>
                    </a:lnTo>
                    <a:lnTo>
                      <a:pt x="404" y="786"/>
                    </a:lnTo>
                    <a:lnTo>
                      <a:pt x="402" y="754"/>
                    </a:lnTo>
                    <a:lnTo>
                      <a:pt x="400" y="722"/>
                    </a:lnTo>
                    <a:lnTo>
                      <a:pt x="400" y="690"/>
                    </a:lnTo>
                    <a:lnTo>
                      <a:pt x="400" y="690"/>
                    </a:lnTo>
                    <a:lnTo>
                      <a:pt x="401" y="646"/>
                    </a:lnTo>
                    <a:lnTo>
                      <a:pt x="403" y="602"/>
                    </a:lnTo>
                    <a:lnTo>
                      <a:pt x="408" y="560"/>
                    </a:lnTo>
                    <a:lnTo>
                      <a:pt x="415" y="518"/>
                    </a:lnTo>
                    <a:lnTo>
                      <a:pt x="423" y="476"/>
                    </a:lnTo>
                    <a:lnTo>
                      <a:pt x="432" y="435"/>
                    </a:lnTo>
                    <a:lnTo>
                      <a:pt x="443" y="394"/>
                    </a:lnTo>
                    <a:lnTo>
                      <a:pt x="456" y="354"/>
                    </a:lnTo>
                    <a:lnTo>
                      <a:pt x="471" y="316"/>
                    </a:lnTo>
                    <a:lnTo>
                      <a:pt x="487" y="277"/>
                    </a:lnTo>
                    <a:lnTo>
                      <a:pt x="504" y="239"/>
                    </a:lnTo>
                    <a:lnTo>
                      <a:pt x="523" y="203"/>
                    </a:lnTo>
                    <a:lnTo>
                      <a:pt x="543" y="167"/>
                    </a:lnTo>
                    <a:lnTo>
                      <a:pt x="565" y="132"/>
                    </a:lnTo>
                    <a:lnTo>
                      <a:pt x="588" y="98"/>
                    </a:lnTo>
                    <a:lnTo>
                      <a:pt x="612" y="65"/>
                    </a:lnTo>
                    <a:lnTo>
                      <a:pt x="612" y="65"/>
                    </a:lnTo>
                    <a:lnTo>
                      <a:pt x="608" y="56"/>
                    </a:lnTo>
                    <a:lnTo>
                      <a:pt x="604" y="46"/>
                    </a:lnTo>
                    <a:lnTo>
                      <a:pt x="601" y="36"/>
                    </a:lnTo>
                    <a:lnTo>
                      <a:pt x="598" y="26"/>
                    </a:lnTo>
                    <a:lnTo>
                      <a:pt x="598" y="26"/>
                    </a:lnTo>
                    <a:lnTo>
                      <a:pt x="547" y="15"/>
                    </a:lnTo>
                    <a:lnTo>
                      <a:pt x="521" y="11"/>
                    </a:lnTo>
                    <a:lnTo>
                      <a:pt x="494" y="7"/>
                    </a:lnTo>
                    <a:lnTo>
                      <a:pt x="468" y="4"/>
                    </a:lnTo>
                    <a:lnTo>
                      <a:pt x="441" y="2"/>
                    </a:lnTo>
                    <a:lnTo>
                      <a:pt x="414" y="1"/>
                    </a:lnTo>
                    <a:lnTo>
                      <a:pt x="386" y="0"/>
                    </a:lnTo>
                    <a:lnTo>
                      <a:pt x="386" y="0"/>
                    </a:lnTo>
                    <a:lnTo>
                      <a:pt x="358" y="1"/>
                    </a:lnTo>
                    <a:lnTo>
                      <a:pt x="330" y="2"/>
                    </a:lnTo>
                    <a:lnTo>
                      <a:pt x="302" y="4"/>
                    </a:lnTo>
                    <a:lnTo>
                      <a:pt x="275" y="7"/>
                    </a:lnTo>
                    <a:lnTo>
                      <a:pt x="247" y="11"/>
                    </a:lnTo>
                    <a:lnTo>
                      <a:pt x="221" y="15"/>
                    </a:lnTo>
                    <a:lnTo>
                      <a:pt x="193" y="20"/>
                    </a:lnTo>
                    <a:lnTo>
                      <a:pt x="167" y="26"/>
                    </a:lnTo>
                    <a:lnTo>
                      <a:pt x="167" y="26"/>
                    </a:lnTo>
                    <a:lnTo>
                      <a:pt x="147" y="55"/>
                    </a:lnTo>
                    <a:lnTo>
                      <a:pt x="130" y="83"/>
                    </a:lnTo>
                    <a:lnTo>
                      <a:pt x="113" y="114"/>
                    </a:lnTo>
                    <a:lnTo>
                      <a:pt x="96" y="144"/>
                    </a:lnTo>
                    <a:lnTo>
                      <a:pt x="82" y="176"/>
                    </a:lnTo>
                    <a:lnTo>
                      <a:pt x="68" y="208"/>
                    </a:lnTo>
                    <a:lnTo>
                      <a:pt x="56" y="240"/>
                    </a:lnTo>
                    <a:lnTo>
                      <a:pt x="44" y="274"/>
                    </a:lnTo>
                    <a:lnTo>
                      <a:pt x="34" y="308"/>
                    </a:lnTo>
                    <a:lnTo>
                      <a:pt x="25" y="341"/>
                    </a:lnTo>
                    <a:lnTo>
                      <a:pt x="18" y="376"/>
                    </a:lnTo>
                    <a:lnTo>
                      <a:pt x="11" y="412"/>
                    </a:lnTo>
                    <a:lnTo>
                      <a:pt x="7" y="447"/>
                    </a:lnTo>
                    <a:lnTo>
                      <a:pt x="3" y="483"/>
                    </a:lnTo>
                    <a:lnTo>
                      <a:pt x="1" y="520"/>
                    </a:lnTo>
                    <a:lnTo>
                      <a:pt x="0" y="556"/>
                    </a:lnTo>
                    <a:lnTo>
                      <a:pt x="0" y="556"/>
                    </a:lnTo>
                    <a:lnTo>
                      <a:pt x="1" y="593"/>
                    </a:lnTo>
                    <a:lnTo>
                      <a:pt x="3" y="630"/>
                    </a:lnTo>
                    <a:lnTo>
                      <a:pt x="7" y="667"/>
                    </a:lnTo>
                    <a:lnTo>
                      <a:pt x="12" y="702"/>
                    </a:lnTo>
                    <a:lnTo>
                      <a:pt x="18" y="737"/>
                    </a:lnTo>
                    <a:lnTo>
                      <a:pt x="25" y="773"/>
                    </a:lnTo>
                    <a:lnTo>
                      <a:pt x="34" y="806"/>
                    </a:lnTo>
                    <a:lnTo>
                      <a:pt x="44" y="840"/>
                    </a:lnTo>
                    <a:lnTo>
                      <a:pt x="44" y="840"/>
                    </a:lnTo>
                    <a:lnTo>
                      <a:pt x="72" y="855"/>
                    </a:lnTo>
                    <a:lnTo>
                      <a:pt x="100" y="869"/>
                    </a:lnTo>
                    <a:lnTo>
                      <a:pt x="130" y="882"/>
                    </a:lnTo>
                    <a:lnTo>
                      <a:pt x="159" y="894"/>
                    </a:lnTo>
                    <a:lnTo>
                      <a:pt x="189" y="906"/>
                    </a:lnTo>
                    <a:lnTo>
                      <a:pt x="219" y="917"/>
                    </a:lnTo>
                    <a:lnTo>
                      <a:pt x="249" y="927"/>
                    </a:lnTo>
                    <a:lnTo>
                      <a:pt x="281" y="936"/>
                    </a:lnTo>
                    <a:lnTo>
                      <a:pt x="281" y="936"/>
                    </a:lnTo>
                    <a:lnTo>
                      <a:pt x="313" y="944"/>
                    </a:lnTo>
                    <a:lnTo>
                      <a:pt x="346" y="951"/>
                    </a:lnTo>
                    <a:lnTo>
                      <a:pt x="379" y="957"/>
                    </a:lnTo>
                    <a:lnTo>
                      <a:pt x="412" y="962"/>
                    </a:lnTo>
                    <a:lnTo>
                      <a:pt x="412" y="9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60" name="Google Shape;16760;p114"/>
              <p:cNvSpPr/>
              <p:nvPr/>
            </p:nvSpPr>
            <p:spPr>
              <a:xfrm>
                <a:off x="10762458" y="3975101"/>
                <a:ext cx="101600" cy="268288"/>
              </a:xfrm>
              <a:custGeom>
                <a:avLst/>
                <a:gdLst/>
                <a:ahLst/>
                <a:cxnLst/>
                <a:rect l="l" t="t" r="r" b="b"/>
                <a:pathLst>
                  <a:path w="446" h="1183" extrusionOk="0">
                    <a:moveTo>
                      <a:pt x="359" y="0"/>
                    </a:moveTo>
                    <a:lnTo>
                      <a:pt x="359" y="0"/>
                    </a:lnTo>
                    <a:lnTo>
                      <a:pt x="355" y="14"/>
                    </a:lnTo>
                    <a:lnTo>
                      <a:pt x="355" y="14"/>
                    </a:lnTo>
                    <a:lnTo>
                      <a:pt x="346" y="48"/>
                    </a:lnTo>
                    <a:lnTo>
                      <a:pt x="335" y="80"/>
                    </a:lnTo>
                    <a:lnTo>
                      <a:pt x="323" y="113"/>
                    </a:lnTo>
                    <a:lnTo>
                      <a:pt x="311" y="146"/>
                    </a:lnTo>
                    <a:lnTo>
                      <a:pt x="298" y="177"/>
                    </a:lnTo>
                    <a:lnTo>
                      <a:pt x="284" y="209"/>
                    </a:lnTo>
                    <a:lnTo>
                      <a:pt x="269" y="239"/>
                    </a:lnTo>
                    <a:lnTo>
                      <a:pt x="254" y="269"/>
                    </a:lnTo>
                    <a:lnTo>
                      <a:pt x="237" y="299"/>
                    </a:lnTo>
                    <a:lnTo>
                      <a:pt x="219" y="328"/>
                    </a:lnTo>
                    <a:lnTo>
                      <a:pt x="202" y="357"/>
                    </a:lnTo>
                    <a:lnTo>
                      <a:pt x="182" y="384"/>
                    </a:lnTo>
                    <a:lnTo>
                      <a:pt x="163" y="412"/>
                    </a:lnTo>
                    <a:lnTo>
                      <a:pt x="144" y="439"/>
                    </a:lnTo>
                    <a:lnTo>
                      <a:pt x="122" y="465"/>
                    </a:lnTo>
                    <a:lnTo>
                      <a:pt x="101" y="491"/>
                    </a:lnTo>
                    <a:lnTo>
                      <a:pt x="101" y="491"/>
                    </a:lnTo>
                    <a:lnTo>
                      <a:pt x="107" y="505"/>
                    </a:lnTo>
                    <a:lnTo>
                      <a:pt x="111" y="519"/>
                    </a:lnTo>
                    <a:lnTo>
                      <a:pt x="113" y="534"/>
                    </a:lnTo>
                    <a:lnTo>
                      <a:pt x="114" y="550"/>
                    </a:lnTo>
                    <a:lnTo>
                      <a:pt x="114" y="550"/>
                    </a:lnTo>
                    <a:lnTo>
                      <a:pt x="113" y="567"/>
                    </a:lnTo>
                    <a:lnTo>
                      <a:pt x="110" y="584"/>
                    </a:lnTo>
                    <a:lnTo>
                      <a:pt x="105" y="600"/>
                    </a:lnTo>
                    <a:lnTo>
                      <a:pt x="98" y="615"/>
                    </a:lnTo>
                    <a:lnTo>
                      <a:pt x="90" y="629"/>
                    </a:lnTo>
                    <a:lnTo>
                      <a:pt x="79" y="642"/>
                    </a:lnTo>
                    <a:lnTo>
                      <a:pt x="68" y="654"/>
                    </a:lnTo>
                    <a:lnTo>
                      <a:pt x="55" y="664"/>
                    </a:lnTo>
                    <a:lnTo>
                      <a:pt x="55" y="664"/>
                    </a:lnTo>
                    <a:lnTo>
                      <a:pt x="60" y="701"/>
                    </a:lnTo>
                    <a:lnTo>
                      <a:pt x="63" y="736"/>
                    </a:lnTo>
                    <a:lnTo>
                      <a:pt x="65" y="774"/>
                    </a:lnTo>
                    <a:lnTo>
                      <a:pt x="66" y="811"/>
                    </a:lnTo>
                    <a:lnTo>
                      <a:pt x="66" y="811"/>
                    </a:lnTo>
                    <a:lnTo>
                      <a:pt x="65" y="860"/>
                    </a:lnTo>
                    <a:lnTo>
                      <a:pt x="62" y="908"/>
                    </a:lnTo>
                    <a:lnTo>
                      <a:pt x="57" y="956"/>
                    </a:lnTo>
                    <a:lnTo>
                      <a:pt x="49" y="1002"/>
                    </a:lnTo>
                    <a:lnTo>
                      <a:pt x="40" y="1049"/>
                    </a:lnTo>
                    <a:lnTo>
                      <a:pt x="28" y="1094"/>
                    </a:lnTo>
                    <a:lnTo>
                      <a:pt x="15" y="1139"/>
                    </a:lnTo>
                    <a:lnTo>
                      <a:pt x="0" y="1183"/>
                    </a:lnTo>
                    <a:lnTo>
                      <a:pt x="0" y="1183"/>
                    </a:lnTo>
                    <a:lnTo>
                      <a:pt x="24" y="1168"/>
                    </a:lnTo>
                    <a:lnTo>
                      <a:pt x="49" y="1151"/>
                    </a:lnTo>
                    <a:lnTo>
                      <a:pt x="72" y="1134"/>
                    </a:lnTo>
                    <a:lnTo>
                      <a:pt x="96" y="1117"/>
                    </a:lnTo>
                    <a:lnTo>
                      <a:pt x="118" y="1097"/>
                    </a:lnTo>
                    <a:lnTo>
                      <a:pt x="141" y="1079"/>
                    </a:lnTo>
                    <a:lnTo>
                      <a:pt x="162" y="1059"/>
                    </a:lnTo>
                    <a:lnTo>
                      <a:pt x="182" y="1038"/>
                    </a:lnTo>
                    <a:lnTo>
                      <a:pt x="203" y="1017"/>
                    </a:lnTo>
                    <a:lnTo>
                      <a:pt x="222" y="995"/>
                    </a:lnTo>
                    <a:lnTo>
                      <a:pt x="241" y="973"/>
                    </a:lnTo>
                    <a:lnTo>
                      <a:pt x="259" y="949"/>
                    </a:lnTo>
                    <a:lnTo>
                      <a:pt x="275" y="926"/>
                    </a:lnTo>
                    <a:lnTo>
                      <a:pt x="293" y="902"/>
                    </a:lnTo>
                    <a:lnTo>
                      <a:pt x="308" y="877"/>
                    </a:lnTo>
                    <a:lnTo>
                      <a:pt x="323" y="852"/>
                    </a:lnTo>
                    <a:lnTo>
                      <a:pt x="337" y="826"/>
                    </a:lnTo>
                    <a:lnTo>
                      <a:pt x="351" y="799"/>
                    </a:lnTo>
                    <a:lnTo>
                      <a:pt x="363" y="773"/>
                    </a:lnTo>
                    <a:lnTo>
                      <a:pt x="375" y="746"/>
                    </a:lnTo>
                    <a:lnTo>
                      <a:pt x="386" y="719"/>
                    </a:lnTo>
                    <a:lnTo>
                      <a:pt x="397" y="690"/>
                    </a:lnTo>
                    <a:lnTo>
                      <a:pt x="406" y="662"/>
                    </a:lnTo>
                    <a:lnTo>
                      <a:pt x="414" y="633"/>
                    </a:lnTo>
                    <a:lnTo>
                      <a:pt x="421" y="605"/>
                    </a:lnTo>
                    <a:lnTo>
                      <a:pt x="427" y="575"/>
                    </a:lnTo>
                    <a:lnTo>
                      <a:pt x="433" y="544"/>
                    </a:lnTo>
                    <a:lnTo>
                      <a:pt x="437" y="515"/>
                    </a:lnTo>
                    <a:lnTo>
                      <a:pt x="441" y="484"/>
                    </a:lnTo>
                    <a:lnTo>
                      <a:pt x="444" y="454"/>
                    </a:lnTo>
                    <a:lnTo>
                      <a:pt x="446" y="422"/>
                    </a:lnTo>
                    <a:lnTo>
                      <a:pt x="446" y="390"/>
                    </a:lnTo>
                    <a:lnTo>
                      <a:pt x="446" y="390"/>
                    </a:lnTo>
                    <a:lnTo>
                      <a:pt x="446" y="365"/>
                    </a:lnTo>
                    <a:lnTo>
                      <a:pt x="445" y="338"/>
                    </a:lnTo>
                    <a:lnTo>
                      <a:pt x="443" y="313"/>
                    </a:lnTo>
                    <a:lnTo>
                      <a:pt x="440" y="287"/>
                    </a:lnTo>
                    <a:lnTo>
                      <a:pt x="436" y="262"/>
                    </a:lnTo>
                    <a:lnTo>
                      <a:pt x="433" y="236"/>
                    </a:lnTo>
                    <a:lnTo>
                      <a:pt x="428" y="212"/>
                    </a:lnTo>
                    <a:lnTo>
                      <a:pt x="423" y="187"/>
                    </a:lnTo>
                    <a:lnTo>
                      <a:pt x="417" y="163"/>
                    </a:lnTo>
                    <a:lnTo>
                      <a:pt x="411" y="139"/>
                    </a:lnTo>
                    <a:lnTo>
                      <a:pt x="404" y="115"/>
                    </a:lnTo>
                    <a:lnTo>
                      <a:pt x="396" y="92"/>
                    </a:lnTo>
                    <a:lnTo>
                      <a:pt x="387" y="68"/>
                    </a:lnTo>
                    <a:lnTo>
                      <a:pt x="378" y="45"/>
                    </a:lnTo>
                    <a:lnTo>
                      <a:pt x="369" y="22"/>
                    </a:lnTo>
                    <a:lnTo>
                      <a:pt x="359" y="0"/>
                    </a:lnTo>
                    <a:lnTo>
                      <a:pt x="35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61" name="Google Shape;16761;p114"/>
              <p:cNvSpPr/>
              <p:nvPr/>
            </p:nvSpPr>
            <p:spPr>
              <a:xfrm>
                <a:off x="10586245" y="4127501"/>
                <a:ext cx="165100" cy="146050"/>
              </a:xfrm>
              <a:custGeom>
                <a:avLst/>
                <a:gdLst/>
                <a:ahLst/>
                <a:cxnLst/>
                <a:rect l="l" t="t" r="r" b="b"/>
                <a:pathLst>
                  <a:path w="730" h="646" extrusionOk="0">
                    <a:moveTo>
                      <a:pt x="689" y="0"/>
                    </a:moveTo>
                    <a:lnTo>
                      <a:pt x="689" y="0"/>
                    </a:lnTo>
                    <a:lnTo>
                      <a:pt x="652" y="27"/>
                    </a:lnTo>
                    <a:lnTo>
                      <a:pt x="616" y="51"/>
                    </a:lnTo>
                    <a:lnTo>
                      <a:pt x="578" y="74"/>
                    </a:lnTo>
                    <a:lnTo>
                      <a:pt x="540" y="97"/>
                    </a:lnTo>
                    <a:lnTo>
                      <a:pt x="501" y="118"/>
                    </a:lnTo>
                    <a:lnTo>
                      <a:pt x="461" y="138"/>
                    </a:lnTo>
                    <a:lnTo>
                      <a:pt x="420" y="156"/>
                    </a:lnTo>
                    <a:lnTo>
                      <a:pt x="378" y="172"/>
                    </a:lnTo>
                    <a:lnTo>
                      <a:pt x="335" y="188"/>
                    </a:lnTo>
                    <a:lnTo>
                      <a:pt x="292" y="201"/>
                    </a:lnTo>
                    <a:lnTo>
                      <a:pt x="250" y="213"/>
                    </a:lnTo>
                    <a:lnTo>
                      <a:pt x="206" y="223"/>
                    </a:lnTo>
                    <a:lnTo>
                      <a:pt x="161" y="233"/>
                    </a:lnTo>
                    <a:lnTo>
                      <a:pt x="116" y="240"/>
                    </a:lnTo>
                    <a:lnTo>
                      <a:pt x="70" y="245"/>
                    </a:lnTo>
                    <a:lnTo>
                      <a:pt x="24" y="249"/>
                    </a:lnTo>
                    <a:lnTo>
                      <a:pt x="24" y="249"/>
                    </a:lnTo>
                    <a:lnTo>
                      <a:pt x="20" y="260"/>
                    </a:lnTo>
                    <a:lnTo>
                      <a:pt x="14" y="271"/>
                    </a:lnTo>
                    <a:lnTo>
                      <a:pt x="7" y="283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15" y="319"/>
                    </a:lnTo>
                    <a:lnTo>
                      <a:pt x="32" y="346"/>
                    </a:lnTo>
                    <a:lnTo>
                      <a:pt x="50" y="372"/>
                    </a:lnTo>
                    <a:lnTo>
                      <a:pt x="68" y="398"/>
                    </a:lnTo>
                    <a:lnTo>
                      <a:pt x="86" y="422"/>
                    </a:lnTo>
                    <a:lnTo>
                      <a:pt x="107" y="447"/>
                    </a:lnTo>
                    <a:lnTo>
                      <a:pt x="127" y="470"/>
                    </a:lnTo>
                    <a:lnTo>
                      <a:pt x="149" y="493"/>
                    </a:lnTo>
                    <a:lnTo>
                      <a:pt x="170" y="515"/>
                    </a:lnTo>
                    <a:lnTo>
                      <a:pt x="194" y="537"/>
                    </a:lnTo>
                    <a:lnTo>
                      <a:pt x="217" y="557"/>
                    </a:lnTo>
                    <a:lnTo>
                      <a:pt x="241" y="576"/>
                    </a:lnTo>
                    <a:lnTo>
                      <a:pt x="266" y="595"/>
                    </a:lnTo>
                    <a:lnTo>
                      <a:pt x="291" y="613"/>
                    </a:lnTo>
                    <a:lnTo>
                      <a:pt x="318" y="630"/>
                    </a:lnTo>
                    <a:lnTo>
                      <a:pt x="344" y="646"/>
                    </a:lnTo>
                    <a:lnTo>
                      <a:pt x="344" y="646"/>
                    </a:lnTo>
                    <a:lnTo>
                      <a:pt x="380" y="644"/>
                    </a:lnTo>
                    <a:lnTo>
                      <a:pt x="416" y="640"/>
                    </a:lnTo>
                    <a:lnTo>
                      <a:pt x="451" y="634"/>
                    </a:lnTo>
                    <a:lnTo>
                      <a:pt x="485" y="628"/>
                    </a:lnTo>
                    <a:lnTo>
                      <a:pt x="519" y="620"/>
                    </a:lnTo>
                    <a:lnTo>
                      <a:pt x="553" y="611"/>
                    </a:lnTo>
                    <a:lnTo>
                      <a:pt x="586" y="601"/>
                    </a:lnTo>
                    <a:lnTo>
                      <a:pt x="619" y="590"/>
                    </a:lnTo>
                    <a:lnTo>
                      <a:pt x="619" y="590"/>
                    </a:lnTo>
                    <a:lnTo>
                      <a:pt x="631" y="564"/>
                    </a:lnTo>
                    <a:lnTo>
                      <a:pt x="643" y="539"/>
                    </a:lnTo>
                    <a:lnTo>
                      <a:pt x="656" y="512"/>
                    </a:lnTo>
                    <a:lnTo>
                      <a:pt x="666" y="486"/>
                    </a:lnTo>
                    <a:lnTo>
                      <a:pt x="676" y="458"/>
                    </a:lnTo>
                    <a:lnTo>
                      <a:pt x="685" y="430"/>
                    </a:lnTo>
                    <a:lnTo>
                      <a:pt x="693" y="403"/>
                    </a:lnTo>
                    <a:lnTo>
                      <a:pt x="701" y="375"/>
                    </a:lnTo>
                    <a:lnTo>
                      <a:pt x="708" y="347"/>
                    </a:lnTo>
                    <a:lnTo>
                      <a:pt x="714" y="317"/>
                    </a:lnTo>
                    <a:lnTo>
                      <a:pt x="719" y="289"/>
                    </a:lnTo>
                    <a:lnTo>
                      <a:pt x="723" y="259"/>
                    </a:lnTo>
                    <a:lnTo>
                      <a:pt x="726" y="230"/>
                    </a:lnTo>
                    <a:lnTo>
                      <a:pt x="728" y="200"/>
                    </a:lnTo>
                    <a:lnTo>
                      <a:pt x="730" y="169"/>
                    </a:lnTo>
                    <a:lnTo>
                      <a:pt x="730" y="139"/>
                    </a:lnTo>
                    <a:lnTo>
                      <a:pt x="730" y="139"/>
                    </a:lnTo>
                    <a:lnTo>
                      <a:pt x="729" y="107"/>
                    </a:lnTo>
                    <a:lnTo>
                      <a:pt x="727" y="75"/>
                    </a:lnTo>
                    <a:lnTo>
                      <a:pt x="724" y="44"/>
                    </a:lnTo>
                    <a:lnTo>
                      <a:pt x="720" y="12"/>
                    </a:lnTo>
                    <a:lnTo>
                      <a:pt x="720" y="12"/>
                    </a:lnTo>
                    <a:lnTo>
                      <a:pt x="704" y="7"/>
                    </a:lnTo>
                    <a:lnTo>
                      <a:pt x="689" y="0"/>
                    </a:lnTo>
                    <a:lnTo>
                      <a:pt x="68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62" name="Google Shape;16762;p114"/>
              <p:cNvSpPr/>
              <p:nvPr/>
            </p:nvSpPr>
            <p:spPr>
              <a:xfrm>
                <a:off x="10467183" y="4164013"/>
                <a:ext cx="147638" cy="106363"/>
              </a:xfrm>
              <a:custGeom>
                <a:avLst/>
                <a:gdLst/>
                <a:ahLst/>
                <a:cxnLst/>
                <a:rect l="l" t="t" r="r" b="b"/>
                <a:pathLst>
                  <a:path w="647" h="470" extrusionOk="0">
                    <a:moveTo>
                      <a:pt x="413" y="181"/>
                    </a:moveTo>
                    <a:lnTo>
                      <a:pt x="413" y="181"/>
                    </a:lnTo>
                    <a:lnTo>
                      <a:pt x="400" y="180"/>
                    </a:lnTo>
                    <a:lnTo>
                      <a:pt x="389" y="179"/>
                    </a:lnTo>
                    <a:lnTo>
                      <a:pt x="378" y="176"/>
                    </a:lnTo>
                    <a:lnTo>
                      <a:pt x="367" y="173"/>
                    </a:lnTo>
                    <a:lnTo>
                      <a:pt x="357" y="168"/>
                    </a:lnTo>
                    <a:lnTo>
                      <a:pt x="346" y="163"/>
                    </a:lnTo>
                    <a:lnTo>
                      <a:pt x="336" y="157"/>
                    </a:lnTo>
                    <a:lnTo>
                      <a:pt x="327" y="151"/>
                    </a:lnTo>
                    <a:lnTo>
                      <a:pt x="319" y="143"/>
                    </a:lnTo>
                    <a:lnTo>
                      <a:pt x="311" y="136"/>
                    </a:lnTo>
                    <a:lnTo>
                      <a:pt x="304" y="127"/>
                    </a:lnTo>
                    <a:lnTo>
                      <a:pt x="297" y="117"/>
                    </a:lnTo>
                    <a:lnTo>
                      <a:pt x="291" y="108"/>
                    </a:lnTo>
                    <a:lnTo>
                      <a:pt x="286" y="98"/>
                    </a:lnTo>
                    <a:lnTo>
                      <a:pt x="282" y="88"/>
                    </a:lnTo>
                    <a:lnTo>
                      <a:pt x="279" y="77"/>
                    </a:lnTo>
                    <a:lnTo>
                      <a:pt x="279" y="77"/>
                    </a:lnTo>
                    <a:lnTo>
                      <a:pt x="243" y="71"/>
                    </a:lnTo>
                    <a:lnTo>
                      <a:pt x="208" y="64"/>
                    </a:lnTo>
                    <a:lnTo>
                      <a:pt x="172" y="56"/>
                    </a:lnTo>
                    <a:lnTo>
                      <a:pt x="137" y="48"/>
                    </a:lnTo>
                    <a:lnTo>
                      <a:pt x="137" y="48"/>
                    </a:lnTo>
                    <a:lnTo>
                      <a:pt x="102" y="37"/>
                    </a:lnTo>
                    <a:lnTo>
                      <a:pt x="67" y="26"/>
                    </a:lnTo>
                    <a:lnTo>
                      <a:pt x="33" y="13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2" y="23"/>
                    </a:lnTo>
                    <a:lnTo>
                      <a:pt x="25" y="45"/>
                    </a:lnTo>
                    <a:lnTo>
                      <a:pt x="38" y="66"/>
                    </a:lnTo>
                    <a:lnTo>
                      <a:pt x="54" y="88"/>
                    </a:lnTo>
                    <a:lnTo>
                      <a:pt x="68" y="108"/>
                    </a:lnTo>
                    <a:lnTo>
                      <a:pt x="84" y="129"/>
                    </a:lnTo>
                    <a:lnTo>
                      <a:pt x="100" y="149"/>
                    </a:lnTo>
                    <a:lnTo>
                      <a:pt x="117" y="168"/>
                    </a:lnTo>
                    <a:lnTo>
                      <a:pt x="134" y="188"/>
                    </a:lnTo>
                    <a:lnTo>
                      <a:pt x="152" y="206"/>
                    </a:lnTo>
                    <a:lnTo>
                      <a:pt x="170" y="225"/>
                    </a:lnTo>
                    <a:lnTo>
                      <a:pt x="188" y="242"/>
                    </a:lnTo>
                    <a:lnTo>
                      <a:pt x="208" y="259"/>
                    </a:lnTo>
                    <a:lnTo>
                      <a:pt x="227" y="276"/>
                    </a:lnTo>
                    <a:lnTo>
                      <a:pt x="248" y="292"/>
                    </a:lnTo>
                    <a:lnTo>
                      <a:pt x="268" y="307"/>
                    </a:lnTo>
                    <a:lnTo>
                      <a:pt x="288" y="321"/>
                    </a:lnTo>
                    <a:lnTo>
                      <a:pt x="310" y="336"/>
                    </a:lnTo>
                    <a:lnTo>
                      <a:pt x="332" y="350"/>
                    </a:lnTo>
                    <a:lnTo>
                      <a:pt x="354" y="363"/>
                    </a:lnTo>
                    <a:lnTo>
                      <a:pt x="377" y="376"/>
                    </a:lnTo>
                    <a:lnTo>
                      <a:pt x="399" y="388"/>
                    </a:lnTo>
                    <a:lnTo>
                      <a:pt x="423" y="399"/>
                    </a:lnTo>
                    <a:lnTo>
                      <a:pt x="446" y="409"/>
                    </a:lnTo>
                    <a:lnTo>
                      <a:pt x="471" y="419"/>
                    </a:lnTo>
                    <a:lnTo>
                      <a:pt x="495" y="429"/>
                    </a:lnTo>
                    <a:lnTo>
                      <a:pt x="520" y="438"/>
                    </a:lnTo>
                    <a:lnTo>
                      <a:pt x="544" y="445"/>
                    </a:lnTo>
                    <a:lnTo>
                      <a:pt x="570" y="453"/>
                    </a:lnTo>
                    <a:lnTo>
                      <a:pt x="595" y="459"/>
                    </a:lnTo>
                    <a:lnTo>
                      <a:pt x="622" y="465"/>
                    </a:lnTo>
                    <a:lnTo>
                      <a:pt x="647" y="470"/>
                    </a:lnTo>
                    <a:lnTo>
                      <a:pt x="647" y="470"/>
                    </a:lnTo>
                    <a:lnTo>
                      <a:pt x="613" y="439"/>
                    </a:lnTo>
                    <a:lnTo>
                      <a:pt x="579" y="406"/>
                    </a:lnTo>
                    <a:lnTo>
                      <a:pt x="547" y="372"/>
                    </a:lnTo>
                    <a:lnTo>
                      <a:pt x="517" y="337"/>
                    </a:lnTo>
                    <a:lnTo>
                      <a:pt x="488" y="299"/>
                    </a:lnTo>
                    <a:lnTo>
                      <a:pt x="462" y="261"/>
                    </a:lnTo>
                    <a:lnTo>
                      <a:pt x="436" y="222"/>
                    </a:lnTo>
                    <a:lnTo>
                      <a:pt x="413" y="181"/>
                    </a:lnTo>
                    <a:lnTo>
                      <a:pt x="413" y="18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6763" name="Google Shape;16763;p114"/>
            <p:cNvSpPr/>
            <p:nvPr/>
          </p:nvSpPr>
          <p:spPr>
            <a:xfrm rot="-424198">
              <a:off x="6083270" y="3529062"/>
              <a:ext cx="92240" cy="117916"/>
            </a:xfrm>
            <a:custGeom>
              <a:avLst/>
              <a:gdLst/>
              <a:ahLst/>
              <a:cxnLst/>
              <a:rect l="l" t="t" r="r" b="b"/>
              <a:pathLst>
                <a:path w="684" h="871" extrusionOk="0">
                  <a:moveTo>
                    <a:pt x="229" y="400"/>
                  </a:moveTo>
                  <a:lnTo>
                    <a:pt x="230" y="754"/>
                  </a:lnTo>
                  <a:lnTo>
                    <a:pt x="341" y="871"/>
                  </a:lnTo>
                  <a:lnTo>
                    <a:pt x="460" y="754"/>
                  </a:lnTo>
                  <a:lnTo>
                    <a:pt x="458" y="318"/>
                  </a:lnTo>
                  <a:lnTo>
                    <a:pt x="684" y="318"/>
                  </a:lnTo>
                  <a:lnTo>
                    <a:pt x="379" y="14"/>
                  </a:lnTo>
                  <a:lnTo>
                    <a:pt x="379" y="14"/>
                  </a:lnTo>
                  <a:lnTo>
                    <a:pt x="375" y="11"/>
                  </a:lnTo>
                  <a:lnTo>
                    <a:pt x="371" y="8"/>
                  </a:lnTo>
                  <a:lnTo>
                    <a:pt x="361" y="4"/>
                  </a:lnTo>
                  <a:lnTo>
                    <a:pt x="351" y="1"/>
                  </a:lnTo>
                  <a:lnTo>
                    <a:pt x="341" y="0"/>
                  </a:lnTo>
                  <a:lnTo>
                    <a:pt x="329" y="2"/>
                  </a:lnTo>
                  <a:lnTo>
                    <a:pt x="319" y="5"/>
                  </a:lnTo>
                  <a:lnTo>
                    <a:pt x="310" y="10"/>
                  </a:lnTo>
                  <a:lnTo>
                    <a:pt x="302" y="16"/>
                  </a:lnTo>
                  <a:lnTo>
                    <a:pt x="0" y="320"/>
                  </a:lnTo>
                  <a:lnTo>
                    <a:pt x="229" y="319"/>
                  </a:lnTo>
                  <a:lnTo>
                    <a:pt x="229" y="40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4" name="Google Shape;16764;p114"/>
            <p:cNvSpPr/>
            <p:nvPr/>
          </p:nvSpPr>
          <p:spPr>
            <a:xfrm rot="2022590">
              <a:off x="6053559" y="3658676"/>
              <a:ext cx="92240" cy="117916"/>
            </a:xfrm>
            <a:custGeom>
              <a:avLst/>
              <a:gdLst/>
              <a:ahLst/>
              <a:cxnLst/>
              <a:rect l="l" t="t" r="r" b="b"/>
              <a:pathLst>
                <a:path w="684" h="870" extrusionOk="0">
                  <a:moveTo>
                    <a:pt x="455" y="469"/>
                  </a:moveTo>
                  <a:lnTo>
                    <a:pt x="454" y="116"/>
                  </a:lnTo>
                  <a:lnTo>
                    <a:pt x="344" y="0"/>
                  </a:lnTo>
                  <a:lnTo>
                    <a:pt x="224" y="116"/>
                  </a:lnTo>
                  <a:lnTo>
                    <a:pt x="226" y="552"/>
                  </a:lnTo>
                  <a:lnTo>
                    <a:pt x="0" y="553"/>
                  </a:lnTo>
                  <a:lnTo>
                    <a:pt x="305" y="855"/>
                  </a:lnTo>
                  <a:lnTo>
                    <a:pt x="305" y="855"/>
                  </a:lnTo>
                  <a:lnTo>
                    <a:pt x="309" y="860"/>
                  </a:lnTo>
                  <a:lnTo>
                    <a:pt x="313" y="863"/>
                  </a:lnTo>
                  <a:lnTo>
                    <a:pt x="323" y="867"/>
                  </a:lnTo>
                  <a:lnTo>
                    <a:pt x="333" y="870"/>
                  </a:lnTo>
                  <a:lnTo>
                    <a:pt x="344" y="870"/>
                  </a:lnTo>
                  <a:lnTo>
                    <a:pt x="355" y="869"/>
                  </a:lnTo>
                  <a:lnTo>
                    <a:pt x="365" y="866"/>
                  </a:lnTo>
                  <a:lnTo>
                    <a:pt x="374" y="861"/>
                  </a:lnTo>
                  <a:lnTo>
                    <a:pt x="383" y="854"/>
                  </a:lnTo>
                  <a:lnTo>
                    <a:pt x="684" y="551"/>
                  </a:lnTo>
                  <a:lnTo>
                    <a:pt x="455" y="552"/>
                  </a:lnTo>
                  <a:lnTo>
                    <a:pt x="455" y="46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5" name="Google Shape;16765;p114"/>
            <p:cNvSpPr/>
            <p:nvPr/>
          </p:nvSpPr>
          <p:spPr>
            <a:xfrm rot="926648">
              <a:off x="6152607" y="3630045"/>
              <a:ext cx="117915" cy="93191"/>
            </a:xfrm>
            <a:custGeom>
              <a:avLst/>
              <a:gdLst/>
              <a:ahLst/>
              <a:cxnLst/>
              <a:rect l="l" t="t" r="r" b="b"/>
              <a:pathLst>
                <a:path w="869" h="685" extrusionOk="0">
                  <a:moveTo>
                    <a:pt x="853" y="302"/>
                  </a:moveTo>
                  <a:lnTo>
                    <a:pt x="549" y="0"/>
                  </a:lnTo>
                  <a:lnTo>
                    <a:pt x="550" y="229"/>
                  </a:lnTo>
                  <a:lnTo>
                    <a:pt x="469" y="229"/>
                  </a:lnTo>
                  <a:lnTo>
                    <a:pt x="115" y="230"/>
                  </a:lnTo>
                  <a:lnTo>
                    <a:pt x="0" y="342"/>
                  </a:lnTo>
                  <a:lnTo>
                    <a:pt x="115" y="460"/>
                  </a:lnTo>
                  <a:lnTo>
                    <a:pt x="551" y="459"/>
                  </a:lnTo>
                  <a:lnTo>
                    <a:pt x="552" y="685"/>
                  </a:lnTo>
                  <a:lnTo>
                    <a:pt x="855" y="379"/>
                  </a:lnTo>
                  <a:lnTo>
                    <a:pt x="855" y="379"/>
                  </a:lnTo>
                  <a:lnTo>
                    <a:pt x="858" y="375"/>
                  </a:lnTo>
                  <a:lnTo>
                    <a:pt x="861" y="371"/>
                  </a:lnTo>
                  <a:lnTo>
                    <a:pt x="866" y="362"/>
                  </a:lnTo>
                  <a:lnTo>
                    <a:pt x="868" y="352"/>
                  </a:lnTo>
                  <a:lnTo>
                    <a:pt x="869" y="341"/>
                  </a:lnTo>
                  <a:lnTo>
                    <a:pt x="868" y="329"/>
                  </a:lnTo>
                  <a:lnTo>
                    <a:pt x="865" y="319"/>
                  </a:lnTo>
                  <a:lnTo>
                    <a:pt x="860" y="310"/>
                  </a:lnTo>
                  <a:lnTo>
                    <a:pt x="853" y="302"/>
                  </a:lnTo>
                  <a:lnTo>
                    <a:pt x="853" y="30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6" name="Google Shape;16766;p114"/>
            <p:cNvSpPr/>
            <p:nvPr/>
          </p:nvSpPr>
          <p:spPr>
            <a:xfrm>
              <a:off x="6092712" y="3614257"/>
              <a:ext cx="95014" cy="9501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67" name="Google Shape;16767;p114"/>
          <p:cNvGrpSpPr/>
          <p:nvPr/>
        </p:nvGrpSpPr>
        <p:grpSpPr>
          <a:xfrm>
            <a:off x="1788750" y="5224471"/>
            <a:ext cx="722069" cy="475319"/>
            <a:chOff x="6246324" y="1980031"/>
            <a:chExt cx="469052" cy="290212"/>
          </a:xfrm>
        </p:grpSpPr>
        <p:sp>
          <p:nvSpPr>
            <p:cNvPr id="16768" name="Google Shape;16768;p114"/>
            <p:cNvSpPr/>
            <p:nvPr/>
          </p:nvSpPr>
          <p:spPr>
            <a:xfrm>
              <a:off x="6386913" y="2068687"/>
              <a:ext cx="328463" cy="201556"/>
            </a:xfrm>
            <a:custGeom>
              <a:avLst/>
              <a:gdLst/>
              <a:ahLst/>
              <a:cxnLst/>
              <a:rect l="l" t="t" r="r" b="b"/>
              <a:pathLst>
                <a:path w="1854" h="1135" extrusionOk="0">
                  <a:moveTo>
                    <a:pt x="1066" y="456"/>
                  </a:moveTo>
                  <a:lnTo>
                    <a:pt x="956" y="456"/>
                  </a:lnTo>
                  <a:lnTo>
                    <a:pt x="956" y="456"/>
                  </a:lnTo>
                  <a:lnTo>
                    <a:pt x="948" y="436"/>
                  </a:lnTo>
                  <a:lnTo>
                    <a:pt x="941" y="415"/>
                  </a:lnTo>
                  <a:lnTo>
                    <a:pt x="932" y="396"/>
                  </a:lnTo>
                  <a:lnTo>
                    <a:pt x="922" y="377"/>
                  </a:lnTo>
                  <a:lnTo>
                    <a:pt x="1001" y="299"/>
                  </a:lnTo>
                  <a:lnTo>
                    <a:pt x="1001" y="299"/>
                  </a:lnTo>
                  <a:lnTo>
                    <a:pt x="1005" y="294"/>
                  </a:lnTo>
                  <a:lnTo>
                    <a:pt x="1009" y="289"/>
                  </a:lnTo>
                  <a:lnTo>
                    <a:pt x="1014" y="278"/>
                  </a:lnTo>
                  <a:lnTo>
                    <a:pt x="1017" y="267"/>
                  </a:lnTo>
                  <a:lnTo>
                    <a:pt x="1018" y="256"/>
                  </a:lnTo>
                  <a:lnTo>
                    <a:pt x="1017" y="245"/>
                  </a:lnTo>
                  <a:lnTo>
                    <a:pt x="1014" y="233"/>
                  </a:lnTo>
                  <a:lnTo>
                    <a:pt x="1009" y="223"/>
                  </a:lnTo>
                  <a:lnTo>
                    <a:pt x="1005" y="218"/>
                  </a:lnTo>
                  <a:lnTo>
                    <a:pt x="1001" y="214"/>
                  </a:lnTo>
                  <a:lnTo>
                    <a:pt x="922" y="135"/>
                  </a:lnTo>
                  <a:lnTo>
                    <a:pt x="922" y="135"/>
                  </a:lnTo>
                  <a:lnTo>
                    <a:pt x="918" y="131"/>
                  </a:lnTo>
                  <a:lnTo>
                    <a:pt x="913" y="127"/>
                  </a:lnTo>
                  <a:lnTo>
                    <a:pt x="902" y="122"/>
                  </a:lnTo>
                  <a:lnTo>
                    <a:pt x="891" y="118"/>
                  </a:lnTo>
                  <a:lnTo>
                    <a:pt x="880" y="117"/>
                  </a:lnTo>
                  <a:lnTo>
                    <a:pt x="869" y="118"/>
                  </a:lnTo>
                  <a:lnTo>
                    <a:pt x="857" y="122"/>
                  </a:lnTo>
                  <a:lnTo>
                    <a:pt x="847" y="127"/>
                  </a:lnTo>
                  <a:lnTo>
                    <a:pt x="842" y="131"/>
                  </a:lnTo>
                  <a:lnTo>
                    <a:pt x="837" y="135"/>
                  </a:lnTo>
                  <a:lnTo>
                    <a:pt x="759" y="213"/>
                  </a:lnTo>
                  <a:lnTo>
                    <a:pt x="759" y="213"/>
                  </a:lnTo>
                  <a:lnTo>
                    <a:pt x="740" y="204"/>
                  </a:lnTo>
                  <a:lnTo>
                    <a:pt x="720" y="194"/>
                  </a:lnTo>
                  <a:lnTo>
                    <a:pt x="700" y="186"/>
                  </a:lnTo>
                  <a:lnTo>
                    <a:pt x="679" y="180"/>
                  </a:lnTo>
                  <a:lnTo>
                    <a:pt x="679" y="69"/>
                  </a:lnTo>
                  <a:lnTo>
                    <a:pt x="679" y="69"/>
                  </a:lnTo>
                  <a:lnTo>
                    <a:pt x="679" y="68"/>
                  </a:lnTo>
                  <a:lnTo>
                    <a:pt x="679" y="68"/>
                  </a:lnTo>
                  <a:lnTo>
                    <a:pt x="678" y="66"/>
                  </a:lnTo>
                  <a:lnTo>
                    <a:pt x="678" y="66"/>
                  </a:lnTo>
                  <a:lnTo>
                    <a:pt x="678" y="66"/>
                  </a:lnTo>
                  <a:lnTo>
                    <a:pt x="678" y="65"/>
                  </a:lnTo>
                  <a:lnTo>
                    <a:pt x="678" y="65"/>
                  </a:lnTo>
                  <a:lnTo>
                    <a:pt x="678" y="63"/>
                  </a:lnTo>
                  <a:lnTo>
                    <a:pt x="678" y="63"/>
                  </a:lnTo>
                  <a:lnTo>
                    <a:pt x="678" y="62"/>
                  </a:lnTo>
                  <a:lnTo>
                    <a:pt x="678" y="62"/>
                  </a:lnTo>
                  <a:lnTo>
                    <a:pt x="678" y="62"/>
                  </a:lnTo>
                  <a:lnTo>
                    <a:pt x="678" y="60"/>
                  </a:lnTo>
                  <a:lnTo>
                    <a:pt x="678" y="60"/>
                  </a:lnTo>
                  <a:lnTo>
                    <a:pt x="678" y="58"/>
                  </a:lnTo>
                  <a:lnTo>
                    <a:pt x="678" y="58"/>
                  </a:lnTo>
                  <a:lnTo>
                    <a:pt x="678" y="58"/>
                  </a:lnTo>
                  <a:lnTo>
                    <a:pt x="677" y="57"/>
                  </a:lnTo>
                  <a:lnTo>
                    <a:pt x="677" y="57"/>
                  </a:lnTo>
                  <a:lnTo>
                    <a:pt x="677" y="57"/>
                  </a:lnTo>
                  <a:lnTo>
                    <a:pt x="677" y="55"/>
                  </a:lnTo>
                  <a:lnTo>
                    <a:pt x="677" y="55"/>
                  </a:lnTo>
                  <a:lnTo>
                    <a:pt x="677" y="54"/>
                  </a:lnTo>
                  <a:lnTo>
                    <a:pt x="677" y="54"/>
                  </a:lnTo>
                  <a:lnTo>
                    <a:pt x="676" y="52"/>
                  </a:lnTo>
                  <a:lnTo>
                    <a:pt x="676" y="52"/>
                  </a:lnTo>
                  <a:lnTo>
                    <a:pt x="676" y="52"/>
                  </a:lnTo>
                  <a:lnTo>
                    <a:pt x="676" y="51"/>
                  </a:lnTo>
                  <a:lnTo>
                    <a:pt x="676" y="51"/>
                  </a:lnTo>
                  <a:lnTo>
                    <a:pt x="676" y="51"/>
                  </a:lnTo>
                  <a:lnTo>
                    <a:pt x="675" y="50"/>
                  </a:lnTo>
                  <a:lnTo>
                    <a:pt x="675" y="50"/>
                  </a:lnTo>
                  <a:lnTo>
                    <a:pt x="675" y="50"/>
                  </a:lnTo>
                  <a:lnTo>
                    <a:pt x="675" y="48"/>
                  </a:lnTo>
                  <a:lnTo>
                    <a:pt x="675" y="48"/>
                  </a:lnTo>
                  <a:lnTo>
                    <a:pt x="674" y="47"/>
                  </a:lnTo>
                  <a:lnTo>
                    <a:pt x="674" y="47"/>
                  </a:lnTo>
                  <a:lnTo>
                    <a:pt x="674" y="46"/>
                  </a:lnTo>
                  <a:lnTo>
                    <a:pt x="674" y="46"/>
                  </a:lnTo>
                  <a:lnTo>
                    <a:pt x="673" y="44"/>
                  </a:lnTo>
                  <a:lnTo>
                    <a:pt x="673" y="44"/>
                  </a:lnTo>
                  <a:lnTo>
                    <a:pt x="673" y="43"/>
                  </a:lnTo>
                  <a:lnTo>
                    <a:pt x="673" y="43"/>
                  </a:lnTo>
                  <a:lnTo>
                    <a:pt x="672" y="42"/>
                  </a:lnTo>
                  <a:lnTo>
                    <a:pt x="672" y="42"/>
                  </a:lnTo>
                  <a:lnTo>
                    <a:pt x="671" y="40"/>
                  </a:lnTo>
                  <a:lnTo>
                    <a:pt x="671" y="40"/>
                  </a:lnTo>
                  <a:lnTo>
                    <a:pt x="671" y="39"/>
                  </a:lnTo>
                  <a:lnTo>
                    <a:pt x="671" y="39"/>
                  </a:lnTo>
                  <a:lnTo>
                    <a:pt x="670" y="38"/>
                  </a:lnTo>
                  <a:lnTo>
                    <a:pt x="670" y="38"/>
                  </a:lnTo>
                  <a:lnTo>
                    <a:pt x="669" y="37"/>
                  </a:lnTo>
                  <a:lnTo>
                    <a:pt x="669" y="37"/>
                  </a:lnTo>
                  <a:lnTo>
                    <a:pt x="668" y="36"/>
                  </a:lnTo>
                  <a:lnTo>
                    <a:pt x="668" y="36"/>
                  </a:lnTo>
                  <a:lnTo>
                    <a:pt x="668" y="34"/>
                  </a:lnTo>
                  <a:lnTo>
                    <a:pt x="668" y="34"/>
                  </a:lnTo>
                  <a:lnTo>
                    <a:pt x="667" y="33"/>
                  </a:lnTo>
                  <a:lnTo>
                    <a:pt x="667" y="33"/>
                  </a:lnTo>
                  <a:lnTo>
                    <a:pt x="666" y="32"/>
                  </a:lnTo>
                  <a:lnTo>
                    <a:pt x="666" y="32"/>
                  </a:lnTo>
                  <a:lnTo>
                    <a:pt x="665" y="31"/>
                  </a:lnTo>
                  <a:lnTo>
                    <a:pt x="665" y="31"/>
                  </a:lnTo>
                  <a:lnTo>
                    <a:pt x="664" y="30"/>
                  </a:lnTo>
                  <a:lnTo>
                    <a:pt x="664" y="30"/>
                  </a:lnTo>
                  <a:lnTo>
                    <a:pt x="663" y="29"/>
                  </a:lnTo>
                  <a:lnTo>
                    <a:pt x="663" y="29"/>
                  </a:lnTo>
                  <a:lnTo>
                    <a:pt x="662" y="28"/>
                  </a:lnTo>
                  <a:lnTo>
                    <a:pt x="662" y="28"/>
                  </a:lnTo>
                  <a:lnTo>
                    <a:pt x="661" y="27"/>
                  </a:lnTo>
                  <a:lnTo>
                    <a:pt x="661" y="27"/>
                  </a:lnTo>
                  <a:lnTo>
                    <a:pt x="660" y="26"/>
                  </a:lnTo>
                  <a:lnTo>
                    <a:pt x="660" y="26"/>
                  </a:lnTo>
                  <a:lnTo>
                    <a:pt x="659" y="25"/>
                  </a:lnTo>
                  <a:lnTo>
                    <a:pt x="659" y="25"/>
                  </a:lnTo>
                  <a:lnTo>
                    <a:pt x="658" y="24"/>
                  </a:lnTo>
                  <a:lnTo>
                    <a:pt x="658" y="24"/>
                  </a:lnTo>
                  <a:lnTo>
                    <a:pt x="657" y="23"/>
                  </a:lnTo>
                  <a:lnTo>
                    <a:pt x="657" y="23"/>
                  </a:lnTo>
                  <a:lnTo>
                    <a:pt x="656" y="22"/>
                  </a:lnTo>
                  <a:lnTo>
                    <a:pt x="656" y="22"/>
                  </a:lnTo>
                  <a:lnTo>
                    <a:pt x="655" y="21"/>
                  </a:lnTo>
                  <a:lnTo>
                    <a:pt x="655" y="21"/>
                  </a:lnTo>
                  <a:lnTo>
                    <a:pt x="654" y="21"/>
                  </a:lnTo>
                  <a:lnTo>
                    <a:pt x="654" y="21"/>
                  </a:lnTo>
                  <a:lnTo>
                    <a:pt x="653" y="20"/>
                  </a:lnTo>
                  <a:lnTo>
                    <a:pt x="653" y="20"/>
                  </a:lnTo>
                  <a:lnTo>
                    <a:pt x="651" y="19"/>
                  </a:lnTo>
                  <a:lnTo>
                    <a:pt x="651" y="19"/>
                  </a:lnTo>
                  <a:lnTo>
                    <a:pt x="650" y="18"/>
                  </a:lnTo>
                  <a:lnTo>
                    <a:pt x="650" y="18"/>
                  </a:lnTo>
                  <a:lnTo>
                    <a:pt x="649" y="18"/>
                  </a:lnTo>
                  <a:lnTo>
                    <a:pt x="649" y="18"/>
                  </a:lnTo>
                  <a:lnTo>
                    <a:pt x="648" y="17"/>
                  </a:lnTo>
                  <a:lnTo>
                    <a:pt x="648" y="17"/>
                  </a:lnTo>
                  <a:lnTo>
                    <a:pt x="647" y="15"/>
                  </a:lnTo>
                  <a:lnTo>
                    <a:pt x="647" y="15"/>
                  </a:lnTo>
                  <a:lnTo>
                    <a:pt x="645" y="15"/>
                  </a:lnTo>
                  <a:lnTo>
                    <a:pt x="645" y="15"/>
                  </a:lnTo>
                  <a:lnTo>
                    <a:pt x="644" y="14"/>
                  </a:lnTo>
                  <a:lnTo>
                    <a:pt x="644" y="14"/>
                  </a:lnTo>
                  <a:lnTo>
                    <a:pt x="643" y="13"/>
                  </a:lnTo>
                  <a:lnTo>
                    <a:pt x="643" y="13"/>
                  </a:lnTo>
                  <a:lnTo>
                    <a:pt x="640" y="13"/>
                  </a:lnTo>
                  <a:lnTo>
                    <a:pt x="640" y="13"/>
                  </a:lnTo>
                  <a:lnTo>
                    <a:pt x="639" y="12"/>
                  </a:lnTo>
                  <a:lnTo>
                    <a:pt x="639" y="12"/>
                  </a:lnTo>
                  <a:lnTo>
                    <a:pt x="638" y="12"/>
                  </a:lnTo>
                  <a:lnTo>
                    <a:pt x="638" y="12"/>
                  </a:lnTo>
                  <a:lnTo>
                    <a:pt x="636" y="11"/>
                  </a:lnTo>
                  <a:lnTo>
                    <a:pt x="636" y="11"/>
                  </a:lnTo>
                  <a:lnTo>
                    <a:pt x="635" y="11"/>
                  </a:lnTo>
                  <a:lnTo>
                    <a:pt x="635" y="11"/>
                  </a:lnTo>
                  <a:lnTo>
                    <a:pt x="634" y="11"/>
                  </a:lnTo>
                  <a:lnTo>
                    <a:pt x="634" y="11"/>
                  </a:lnTo>
                  <a:lnTo>
                    <a:pt x="632" y="10"/>
                  </a:lnTo>
                  <a:lnTo>
                    <a:pt x="632" y="10"/>
                  </a:lnTo>
                  <a:lnTo>
                    <a:pt x="631" y="10"/>
                  </a:lnTo>
                  <a:lnTo>
                    <a:pt x="631" y="10"/>
                  </a:lnTo>
                  <a:lnTo>
                    <a:pt x="629" y="10"/>
                  </a:lnTo>
                  <a:lnTo>
                    <a:pt x="629" y="10"/>
                  </a:lnTo>
                  <a:lnTo>
                    <a:pt x="628" y="9"/>
                  </a:lnTo>
                  <a:lnTo>
                    <a:pt x="628" y="9"/>
                  </a:lnTo>
                  <a:lnTo>
                    <a:pt x="626" y="9"/>
                  </a:lnTo>
                  <a:lnTo>
                    <a:pt x="626" y="9"/>
                  </a:lnTo>
                  <a:lnTo>
                    <a:pt x="625" y="9"/>
                  </a:lnTo>
                  <a:lnTo>
                    <a:pt x="625" y="9"/>
                  </a:lnTo>
                  <a:lnTo>
                    <a:pt x="623" y="9"/>
                  </a:lnTo>
                  <a:lnTo>
                    <a:pt x="623" y="9"/>
                  </a:lnTo>
                  <a:lnTo>
                    <a:pt x="622" y="9"/>
                  </a:lnTo>
                  <a:lnTo>
                    <a:pt x="622" y="9"/>
                  </a:lnTo>
                  <a:lnTo>
                    <a:pt x="620" y="9"/>
                  </a:lnTo>
                  <a:lnTo>
                    <a:pt x="620" y="9"/>
                  </a:lnTo>
                  <a:lnTo>
                    <a:pt x="619" y="9"/>
                  </a:lnTo>
                  <a:lnTo>
                    <a:pt x="507" y="9"/>
                  </a:lnTo>
                  <a:lnTo>
                    <a:pt x="507" y="9"/>
                  </a:lnTo>
                  <a:lnTo>
                    <a:pt x="501" y="9"/>
                  </a:lnTo>
                  <a:lnTo>
                    <a:pt x="495" y="10"/>
                  </a:lnTo>
                  <a:lnTo>
                    <a:pt x="484" y="13"/>
                  </a:lnTo>
                  <a:lnTo>
                    <a:pt x="474" y="20"/>
                  </a:lnTo>
                  <a:lnTo>
                    <a:pt x="465" y="27"/>
                  </a:lnTo>
                  <a:lnTo>
                    <a:pt x="457" y="36"/>
                  </a:lnTo>
                  <a:lnTo>
                    <a:pt x="452" y="46"/>
                  </a:lnTo>
                  <a:lnTo>
                    <a:pt x="448" y="57"/>
                  </a:lnTo>
                  <a:lnTo>
                    <a:pt x="448" y="63"/>
                  </a:lnTo>
                  <a:lnTo>
                    <a:pt x="447" y="69"/>
                  </a:lnTo>
                  <a:lnTo>
                    <a:pt x="447" y="180"/>
                  </a:lnTo>
                  <a:lnTo>
                    <a:pt x="447" y="180"/>
                  </a:lnTo>
                  <a:lnTo>
                    <a:pt x="427" y="186"/>
                  </a:lnTo>
                  <a:lnTo>
                    <a:pt x="406" y="194"/>
                  </a:lnTo>
                  <a:lnTo>
                    <a:pt x="387" y="204"/>
                  </a:lnTo>
                  <a:lnTo>
                    <a:pt x="367" y="213"/>
                  </a:lnTo>
                  <a:lnTo>
                    <a:pt x="289" y="135"/>
                  </a:lnTo>
                  <a:lnTo>
                    <a:pt x="289" y="135"/>
                  </a:lnTo>
                  <a:lnTo>
                    <a:pt x="284" y="131"/>
                  </a:lnTo>
                  <a:lnTo>
                    <a:pt x="279" y="127"/>
                  </a:lnTo>
                  <a:lnTo>
                    <a:pt x="269" y="122"/>
                  </a:lnTo>
                  <a:lnTo>
                    <a:pt x="258" y="118"/>
                  </a:lnTo>
                  <a:lnTo>
                    <a:pt x="247" y="117"/>
                  </a:lnTo>
                  <a:lnTo>
                    <a:pt x="235" y="118"/>
                  </a:lnTo>
                  <a:lnTo>
                    <a:pt x="224" y="122"/>
                  </a:lnTo>
                  <a:lnTo>
                    <a:pt x="214" y="127"/>
                  </a:lnTo>
                  <a:lnTo>
                    <a:pt x="209" y="131"/>
                  </a:lnTo>
                  <a:lnTo>
                    <a:pt x="204" y="135"/>
                  </a:lnTo>
                  <a:lnTo>
                    <a:pt x="125" y="214"/>
                  </a:lnTo>
                  <a:lnTo>
                    <a:pt x="125" y="214"/>
                  </a:lnTo>
                  <a:lnTo>
                    <a:pt x="121" y="218"/>
                  </a:lnTo>
                  <a:lnTo>
                    <a:pt x="118" y="223"/>
                  </a:lnTo>
                  <a:lnTo>
                    <a:pt x="113" y="233"/>
                  </a:lnTo>
                  <a:lnTo>
                    <a:pt x="109" y="245"/>
                  </a:lnTo>
                  <a:lnTo>
                    <a:pt x="107" y="256"/>
                  </a:lnTo>
                  <a:lnTo>
                    <a:pt x="109" y="267"/>
                  </a:lnTo>
                  <a:lnTo>
                    <a:pt x="113" y="278"/>
                  </a:lnTo>
                  <a:lnTo>
                    <a:pt x="118" y="289"/>
                  </a:lnTo>
                  <a:lnTo>
                    <a:pt x="121" y="294"/>
                  </a:lnTo>
                  <a:lnTo>
                    <a:pt x="125" y="299"/>
                  </a:lnTo>
                  <a:lnTo>
                    <a:pt x="204" y="377"/>
                  </a:lnTo>
                  <a:lnTo>
                    <a:pt x="204" y="377"/>
                  </a:lnTo>
                  <a:lnTo>
                    <a:pt x="194" y="396"/>
                  </a:lnTo>
                  <a:lnTo>
                    <a:pt x="185" y="415"/>
                  </a:lnTo>
                  <a:lnTo>
                    <a:pt x="177" y="436"/>
                  </a:lnTo>
                  <a:lnTo>
                    <a:pt x="171" y="456"/>
                  </a:lnTo>
                  <a:lnTo>
                    <a:pt x="59" y="456"/>
                  </a:lnTo>
                  <a:lnTo>
                    <a:pt x="59" y="456"/>
                  </a:lnTo>
                  <a:lnTo>
                    <a:pt x="58" y="456"/>
                  </a:lnTo>
                  <a:lnTo>
                    <a:pt x="58" y="456"/>
                  </a:lnTo>
                  <a:lnTo>
                    <a:pt x="56" y="456"/>
                  </a:lnTo>
                  <a:lnTo>
                    <a:pt x="56" y="456"/>
                  </a:lnTo>
                  <a:lnTo>
                    <a:pt x="55" y="457"/>
                  </a:lnTo>
                  <a:lnTo>
                    <a:pt x="55" y="457"/>
                  </a:lnTo>
                  <a:lnTo>
                    <a:pt x="53" y="457"/>
                  </a:lnTo>
                  <a:lnTo>
                    <a:pt x="53" y="457"/>
                  </a:lnTo>
                  <a:lnTo>
                    <a:pt x="52" y="457"/>
                  </a:lnTo>
                  <a:lnTo>
                    <a:pt x="52" y="457"/>
                  </a:lnTo>
                  <a:lnTo>
                    <a:pt x="50" y="457"/>
                  </a:lnTo>
                  <a:lnTo>
                    <a:pt x="50" y="457"/>
                  </a:lnTo>
                  <a:lnTo>
                    <a:pt x="49" y="457"/>
                  </a:lnTo>
                  <a:lnTo>
                    <a:pt x="49" y="457"/>
                  </a:lnTo>
                  <a:lnTo>
                    <a:pt x="48" y="458"/>
                  </a:lnTo>
                  <a:lnTo>
                    <a:pt x="48" y="458"/>
                  </a:lnTo>
                  <a:lnTo>
                    <a:pt x="46" y="458"/>
                  </a:lnTo>
                  <a:lnTo>
                    <a:pt x="46" y="458"/>
                  </a:lnTo>
                  <a:lnTo>
                    <a:pt x="45" y="458"/>
                  </a:lnTo>
                  <a:lnTo>
                    <a:pt x="45" y="458"/>
                  </a:lnTo>
                  <a:lnTo>
                    <a:pt x="43" y="459"/>
                  </a:lnTo>
                  <a:lnTo>
                    <a:pt x="43" y="459"/>
                  </a:lnTo>
                  <a:lnTo>
                    <a:pt x="42" y="459"/>
                  </a:lnTo>
                  <a:lnTo>
                    <a:pt x="42" y="459"/>
                  </a:lnTo>
                  <a:lnTo>
                    <a:pt x="40" y="459"/>
                  </a:lnTo>
                  <a:lnTo>
                    <a:pt x="40" y="459"/>
                  </a:lnTo>
                  <a:lnTo>
                    <a:pt x="39" y="460"/>
                  </a:lnTo>
                  <a:lnTo>
                    <a:pt x="39" y="460"/>
                  </a:lnTo>
                  <a:lnTo>
                    <a:pt x="38" y="460"/>
                  </a:lnTo>
                  <a:lnTo>
                    <a:pt x="38" y="460"/>
                  </a:lnTo>
                  <a:lnTo>
                    <a:pt x="37" y="461"/>
                  </a:lnTo>
                  <a:lnTo>
                    <a:pt x="37" y="461"/>
                  </a:lnTo>
                  <a:lnTo>
                    <a:pt x="35" y="462"/>
                  </a:lnTo>
                  <a:lnTo>
                    <a:pt x="35" y="462"/>
                  </a:lnTo>
                  <a:lnTo>
                    <a:pt x="34" y="462"/>
                  </a:lnTo>
                  <a:lnTo>
                    <a:pt x="34" y="462"/>
                  </a:lnTo>
                  <a:lnTo>
                    <a:pt x="33" y="463"/>
                  </a:lnTo>
                  <a:lnTo>
                    <a:pt x="33" y="463"/>
                  </a:lnTo>
                  <a:lnTo>
                    <a:pt x="31" y="463"/>
                  </a:lnTo>
                  <a:lnTo>
                    <a:pt x="31" y="463"/>
                  </a:lnTo>
                  <a:lnTo>
                    <a:pt x="30" y="464"/>
                  </a:lnTo>
                  <a:lnTo>
                    <a:pt x="30" y="464"/>
                  </a:lnTo>
                  <a:lnTo>
                    <a:pt x="29" y="466"/>
                  </a:lnTo>
                  <a:lnTo>
                    <a:pt x="29" y="466"/>
                  </a:lnTo>
                  <a:lnTo>
                    <a:pt x="28" y="467"/>
                  </a:lnTo>
                  <a:lnTo>
                    <a:pt x="28" y="467"/>
                  </a:lnTo>
                  <a:lnTo>
                    <a:pt x="26" y="467"/>
                  </a:lnTo>
                  <a:lnTo>
                    <a:pt x="26" y="467"/>
                  </a:lnTo>
                  <a:lnTo>
                    <a:pt x="25" y="468"/>
                  </a:lnTo>
                  <a:lnTo>
                    <a:pt x="25" y="468"/>
                  </a:lnTo>
                  <a:lnTo>
                    <a:pt x="24" y="469"/>
                  </a:lnTo>
                  <a:lnTo>
                    <a:pt x="24" y="469"/>
                  </a:lnTo>
                  <a:lnTo>
                    <a:pt x="23" y="470"/>
                  </a:lnTo>
                  <a:lnTo>
                    <a:pt x="23" y="470"/>
                  </a:lnTo>
                  <a:lnTo>
                    <a:pt x="22" y="471"/>
                  </a:lnTo>
                  <a:lnTo>
                    <a:pt x="22" y="471"/>
                  </a:lnTo>
                  <a:lnTo>
                    <a:pt x="21" y="472"/>
                  </a:lnTo>
                  <a:lnTo>
                    <a:pt x="21" y="472"/>
                  </a:lnTo>
                  <a:lnTo>
                    <a:pt x="20" y="473"/>
                  </a:lnTo>
                  <a:lnTo>
                    <a:pt x="20" y="473"/>
                  </a:lnTo>
                  <a:lnTo>
                    <a:pt x="18" y="474"/>
                  </a:lnTo>
                  <a:lnTo>
                    <a:pt x="18" y="474"/>
                  </a:lnTo>
                  <a:lnTo>
                    <a:pt x="17" y="475"/>
                  </a:lnTo>
                  <a:lnTo>
                    <a:pt x="17" y="475"/>
                  </a:lnTo>
                  <a:lnTo>
                    <a:pt x="16" y="476"/>
                  </a:lnTo>
                  <a:lnTo>
                    <a:pt x="16" y="476"/>
                  </a:lnTo>
                  <a:lnTo>
                    <a:pt x="15" y="477"/>
                  </a:lnTo>
                  <a:lnTo>
                    <a:pt x="15" y="477"/>
                  </a:lnTo>
                  <a:lnTo>
                    <a:pt x="14" y="478"/>
                  </a:lnTo>
                  <a:lnTo>
                    <a:pt x="14" y="478"/>
                  </a:lnTo>
                  <a:lnTo>
                    <a:pt x="13" y="479"/>
                  </a:lnTo>
                  <a:lnTo>
                    <a:pt x="13" y="479"/>
                  </a:lnTo>
                  <a:lnTo>
                    <a:pt x="12" y="480"/>
                  </a:lnTo>
                  <a:lnTo>
                    <a:pt x="12" y="480"/>
                  </a:lnTo>
                  <a:lnTo>
                    <a:pt x="11" y="481"/>
                  </a:lnTo>
                  <a:lnTo>
                    <a:pt x="11" y="481"/>
                  </a:lnTo>
                  <a:lnTo>
                    <a:pt x="10" y="482"/>
                  </a:lnTo>
                  <a:lnTo>
                    <a:pt x="10" y="482"/>
                  </a:lnTo>
                  <a:lnTo>
                    <a:pt x="10" y="483"/>
                  </a:lnTo>
                  <a:lnTo>
                    <a:pt x="10" y="483"/>
                  </a:lnTo>
                  <a:lnTo>
                    <a:pt x="9" y="484"/>
                  </a:lnTo>
                  <a:lnTo>
                    <a:pt x="9" y="484"/>
                  </a:lnTo>
                  <a:lnTo>
                    <a:pt x="8" y="486"/>
                  </a:lnTo>
                  <a:lnTo>
                    <a:pt x="8" y="486"/>
                  </a:lnTo>
                  <a:lnTo>
                    <a:pt x="7" y="487"/>
                  </a:lnTo>
                  <a:lnTo>
                    <a:pt x="7" y="487"/>
                  </a:lnTo>
                  <a:lnTo>
                    <a:pt x="7" y="488"/>
                  </a:lnTo>
                  <a:lnTo>
                    <a:pt x="7" y="488"/>
                  </a:lnTo>
                  <a:lnTo>
                    <a:pt x="6" y="489"/>
                  </a:lnTo>
                  <a:lnTo>
                    <a:pt x="6" y="489"/>
                  </a:lnTo>
                  <a:lnTo>
                    <a:pt x="5" y="491"/>
                  </a:lnTo>
                  <a:lnTo>
                    <a:pt x="5" y="491"/>
                  </a:lnTo>
                  <a:lnTo>
                    <a:pt x="5" y="492"/>
                  </a:lnTo>
                  <a:lnTo>
                    <a:pt x="5" y="492"/>
                  </a:lnTo>
                  <a:lnTo>
                    <a:pt x="4" y="493"/>
                  </a:lnTo>
                  <a:lnTo>
                    <a:pt x="4" y="493"/>
                  </a:lnTo>
                  <a:lnTo>
                    <a:pt x="4" y="495"/>
                  </a:lnTo>
                  <a:lnTo>
                    <a:pt x="4" y="495"/>
                  </a:lnTo>
                  <a:lnTo>
                    <a:pt x="3" y="496"/>
                  </a:lnTo>
                  <a:lnTo>
                    <a:pt x="3" y="496"/>
                  </a:lnTo>
                  <a:lnTo>
                    <a:pt x="3" y="497"/>
                  </a:lnTo>
                  <a:lnTo>
                    <a:pt x="3" y="497"/>
                  </a:lnTo>
                  <a:lnTo>
                    <a:pt x="2" y="499"/>
                  </a:lnTo>
                  <a:lnTo>
                    <a:pt x="2" y="499"/>
                  </a:lnTo>
                  <a:lnTo>
                    <a:pt x="2" y="500"/>
                  </a:lnTo>
                  <a:lnTo>
                    <a:pt x="2" y="500"/>
                  </a:lnTo>
                  <a:lnTo>
                    <a:pt x="2" y="501"/>
                  </a:lnTo>
                  <a:lnTo>
                    <a:pt x="2" y="501"/>
                  </a:lnTo>
                  <a:lnTo>
                    <a:pt x="1" y="503"/>
                  </a:lnTo>
                  <a:lnTo>
                    <a:pt x="1" y="503"/>
                  </a:lnTo>
                  <a:lnTo>
                    <a:pt x="1" y="504"/>
                  </a:lnTo>
                  <a:lnTo>
                    <a:pt x="1" y="504"/>
                  </a:lnTo>
                  <a:lnTo>
                    <a:pt x="1" y="506"/>
                  </a:lnTo>
                  <a:lnTo>
                    <a:pt x="1" y="506"/>
                  </a:lnTo>
                  <a:lnTo>
                    <a:pt x="0" y="507"/>
                  </a:lnTo>
                  <a:lnTo>
                    <a:pt x="0" y="507"/>
                  </a:lnTo>
                  <a:lnTo>
                    <a:pt x="0" y="509"/>
                  </a:lnTo>
                  <a:lnTo>
                    <a:pt x="0" y="509"/>
                  </a:lnTo>
                  <a:lnTo>
                    <a:pt x="0" y="511"/>
                  </a:lnTo>
                  <a:lnTo>
                    <a:pt x="0" y="511"/>
                  </a:lnTo>
                  <a:lnTo>
                    <a:pt x="0" y="513"/>
                  </a:lnTo>
                  <a:lnTo>
                    <a:pt x="0" y="513"/>
                  </a:lnTo>
                  <a:lnTo>
                    <a:pt x="0" y="514"/>
                  </a:lnTo>
                  <a:lnTo>
                    <a:pt x="0" y="514"/>
                  </a:lnTo>
                  <a:lnTo>
                    <a:pt x="0" y="515"/>
                  </a:lnTo>
                  <a:lnTo>
                    <a:pt x="0" y="515"/>
                  </a:lnTo>
                  <a:lnTo>
                    <a:pt x="0" y="517"/>
                  </a:lnTo>
                  <a:lnTo>
                    <a:pt x="0" y="628"/>
                  </a:lnTo>
                  <a:lnTo>
                    <a:pt x="0" y="628"/>
                  </a:lnTo>
                  <a:lnTo>
                    <a:pt x="0" y="629"/>
                  </a:lnTo>
                  <a:lnTo>
                    <a:pt x="0" y="629"/>
                  </a:lnTo>
                  <a:lnTo>
                    <a:pt x="0" y="631"/>
                  </a:lnTo>
                  <a:lnTo>
                    <a:pt x="0" y="631"/>
                  </a:lnTo>
                  <a:lnTo>
                    <a:pt x="0" y="633"/>
                  </a:lnTo>
                  <a:lnTo>
                    <a:pt x="0" y="633"/>
                  </a:lnTo>
                  <a:lnTo>
                    <a:pt x="0" y="634"/>
                  </a:lnTo>
                  <a:lnTo>
                    <a:pt x="0" y="634"/>
                  </a:lnTo>
                  <a:lnTo>
                    <a:pt x="0" y="635"/>
                  </a:lnTo>
                  <a:lnTo>
                    <a:pt x="0" y="635"/>
                  </a:lnTo>
                  <a:lnTo>
                    <a:pt x="0" y="637"/>
                  </a:lnTo>
                  <a:lnTo>
                    <a:pt x="0" y="637"/>
                  </a:lnTo>
                  <a:lnTo>
                    <a:pt x="1" y="638"/>
                  </a:lnTo>
                  <a:lnTo>
                    <a:pt x="1" y="638"/>
                  </a:lnTo>
                  <a:lnTo>
                    <a:pt x="1" y="640"/>
                  </a:lnTo>
                  <a:lnTo>
                    <a:pt x="1" y="640"/>
                  </a:lnTo>
                  <a:lnTo>
                    <a:pt x="1" y="641"/>
                  </a:lnTo>
                  <a:lnTo>
                    <a:pt x="1" y="641"/>
                  </a:lnTo>
                  <a:lnTo>
                    <a:pt x="2" y="643"/>
                  </a:lnTo>
                  <a:lnTo>
                    <a:pt x="2" y="643"/>
                  </a:lnTo>
                  <a:lnTo>
                    <a:pt x="2" y="644"/>
                  </a:lnTo>
                  <a:lnTo>
                    <a:pt x="2" y="644"/>
                  </a:lnTo>
                  <a:lnTo>
                    <a:pt x="2" y="646"/>
                  </a:lnTo>
                  <a:lnTo>
                    <a:pt x="2" y="646"/>
                  </a:lnTo>
                  <a:lnTo>
                    <a:pt x="3" y="648"/>
                  </a:lnTo>
                  <a:lnTo>
                    <a:pt x="3" y="648"/>
                  </a:lnTo>
                  <a:lnTo>
                    <a:pt x="3" y="649"/>
                  </a:lnTo>
                  <a:lnTo>
                    <a:pt x="3" y="649"/>
                  </a:lnTo>
                  <a:lnTo>
                    <a:pt x="4" y="650"/>
                  </a:lnTo>
                  <a:lnTo>
                    <a:pt x="4" y="650"/>
                  </a:lnTo>
                  <a:lnTo>
                    <a:pt x="4" y="652"/>
                  </a:lnTo>
                  <a:lnTo>
                    <a:pt x="4" y="652"/>
                  </a:lnTo>
                  <a:lnTo>
                    <a:pt x="5" y="653"/>
                  </a:lnTo>
                  <a:lnTo>
                    <a:pt x="5" y="653"/>
                  </a:lnTo>
                  <a:lnTo>
                    <a:pt x="5" y="654"/>
                  </a:lnTo>
                  <a:lnTo>
                    <a:pt x="5" y="654"/>
                  </a:lnTo>
                  <a:lnTo>
                    <a:pt x="6" y="656"/>
                  </a:lnTo>
                  <a:lnTo>
                    <a:pt x="6" y="656"/>
                  </a:lnTo>
                  <a:lnTo>
                    <a:pt x="7" y="657"/>
                  </a:lnTo>
                  <a:lnTo>
                    <a:pt x="7" y="657"/>
                  </a:lnTo>
                  <a:lnTo>
                    <a:pt x="7" y="658"/>
                  </a:lnTo>
                  <a:lnTo>
                    <a:pt x="7" y="658"/>
                  </a:lnTo>
                  <a:lnTo>
                    <a:pt x="8" y="659"/>
                  </a:lnTo>
                  <a:lnTo>
                    <a:pt x="8" y="659"/>
                  </a:lnTo>
                  <a:lnTo>
                    <a:pt x="9" y="661"/>
                  </a:lnTo>
                  <a:lnTo>
                    <a:pt x="9" y="661"/>
                  </a:lnTo>
                  <a:lnTo>
                    <a:pt x="10" y="662"/>
                  </a:lnTo>
                  <a:lnTo>
                    <a:pt x="10" y="662"/>
                  </a:lnTo>
                  <a:lnTo>
                    <a:pt x="10" y="663"/>
                  </a:lnTo>
                  <a:lnTo>
                    <a:pt x="10" y="663"/>
                  </a:lnTo>
                  <a:lnTo>
                    <a:pt x="11" y="664"/>
                  </a:lnTo>
                  <a:lnTo>
                    <a:pt x="11" y="664"/>
                  </a:lnTo>
                  <a:lnTo>
                    <a:pt x="12" y="665"/>
                  </a:lnTo>
                  <a:lnTo>
                    <a:pt x="12" y="665"/>
                  </a:lnTo>
                  <a:lnTo>
                    <a:pt x="13" y="666"/>
                  </a:lnTo>
                  <a:lnTo>
                    <a:pt x="13" y="666"/>
                  </a:lnTo>
                  <a:lnTo>
                    <a:pt x="14" y="667"/>
                  </a:lnTo>
                  <a:lnTo>
                    <a:pt x="14" y="667"/>
                  </a:lnTo>
                  <a:lnTo>
                    <a:pt x="15" y="668"/>
                  </a:lnTo>
                  <a:lnTo>
                    <a:pt x="15" y="668"/>
                  </a:lnTo>
                  <a:lnTo>
                    <a:pt x="16" y="669"/>
                  </a:lnTo>
                  <a:lnTo>
                    <a:pt x="16" y="669"/>
                  </a:lnTo>
                  <a:lnTo>
                    <a:pt x="17" y="670"/>
                  </a:lnTo>
                  <a:lnTo>
                    <a:pt x="17" y="670"/>
                  </a:lnTo>
                  <a:lnTo>
                    <a:pt x="18" y="671"/>
                  </a:lnTo>
                  <a:lnTo>
                    <a:pt x="18" y="671"/>
                  </a:lnTo>
                  <a:lnTo>
                    <a:pt x="20" y="672"/>
                  </a:lnTo>
                  <a:lnTo>
                    <a:pt x="20" y="672"/>
                  </a:lnTo>
                  <a:lnTo>
                    <a:pt x="21" y="673"/>
                  </a:lnTo>
                  <a:lnTo>
                    <a:pt x="21" y="673"/>
                  </a:lnTo>
                  <a:lnTo>
                    <a:pt x="22" y="674"/>
                  </a:lnTo>
                  <a:lnTo>
                    <a:pt x="22" y="674"/>
                  </a:lnTo>
                  <a:lnTo>
                    <a:pt x="23" y="675"/>
                  </a:lnTo>
                  <a:lnTo>
                    <a:pt x="23" y="675"/>
                  </a:lnTo>
                  <a:lnTo>
                    <a:pt x="24" y="676"/>
                  </a:lnTo>
                  <a:lnTo>
                    <a:pt x="24" y="676"/>
                  </a:lnTo>
                  <a:lnTo>
                    <a:pt x="25" y="677"/>
                  </a:lnTo>
                  <a:lnTo>
                    <a:pt x="25" y="677"/>
                  </a:lnTo>
                  <a:lnTo>
                    <a:pt x="26" y="678"/>
                  </a:lnTo>
                  <a:lnTo>
                    <a:pt x="26" y="678"/>
                  </a:lnTo>
                  <a:lnTo>
                    <a:pt x="28" y="678"/>
                  </a:lnTo>
                  <a:lnTo>
                    <a:pt x="28" y="678"/>
                  </a:lnTo>
                  <a:lnTo>
                    <a:pt x="29" y="679"/>
                  </a:lnTo>
                  <a:lnTo>
                    <a:pt x="29" y="679"/>
                  </a:lnTo>
                  <a:lnTo>
                    <a:pt x="30" y="680"/>
                  </a:lnTo>
                  <a:lnTo>
                    <a:pt x="30" y="680"/>
                  </a:lnTo>
                  <a:lnTo>
                    <a:pt x="31" y="681"/>
                  </a:lnTo>
                  <a:lnTo>
                    <a:pt x="31" y="681"/>
                  </a:lnTo>
                  <a:lnTo>
                    <a:pt x="33" y="681"/>
                  </a:lnTo>
                  <a:lnTo>
                    <a:pt x="33" y="681"/>
                  </a:lnTo>
                  <a:lnTo>
                    <a:pt x="34" y="682"/>
                  </a:lnTo>
                  <a:lnTo>
                    <a:pt x="34" y="682"/>
                  </a:lnTo>
                  <a:lnTo>
                    <a:pt x="35" y="682"/>
                  </a:lnTo>
                  <a:lnTo>
                    <a:pt x="35" y="682"/>
                  </a:lnTo>
                  <a:lnTo>
                    <a:pt x="37" y="683"/>
                  </a:lnTo>
                  <a:lnTo>
                    <a:pt x="37" y="683"/>
                  </a:lnTo>
                  <a:lnTo>
                    <a:pt x="38" y="684"/>
                  </a:lnTo>
                  <a:lnTo>
                    <a:pt x="38" y="684"/>
                  </a:lnTo>
                  <a:lnTo>
                    <a:pt x="39" y="684"/>
                  </a:lnTo>
                  <a:lnTo>
                    <a:pt x="39" y="684"/>
                  </a:lnTo>
                  <a:lnTo>
                    <a:pt x="40" y="685"/>
                  </a:lnTo>
                  <a:lnTo>
                    <a:pt x="40" y="685"/>
                  </a:lnTo>
                  <a:lnTo>
                    <a:pt x="42" y="685"/>
                  </a:lnTo>
                  <a:lnTo>
                    <a:pt x="42" y="685"/>
                  </a:lnTo>
                  <a:lnTo>
                    <a:pt x="43" y="685"/>
                  </a:lnTo>
                  <a:lnTo>
                    <a:pt x="43" y="685"/>
                  </a:lnTo>
                  <a:lnTo>
                    <a:pt x="45" y="686"/>
                  </a:lnTo>
                  <a:lnTo>
                    <a:pt x="45" y="686"/>
                  </a:lnTo>
                  <a:lnTo>
                    <a:pt x="46" y="686"/>
                  </a:lnTo>
                  <a:lnTo>
                    <a:pt x="46" y="686"/>
                  </a:lnTo>
                  <a:lnTo>
                    <a:pt x="48" y="686"/>
                  </a:lnTo>
                  <a:lnTo>
                    <a:pt x="48" y="686"/>
                  </a:lnTo>
                  <a:lnTo>
                    <a:pt x="49" y="687"/>
                  </a:lnTo>
                  <a:lnTo>
                    <a:pt x="49" y="687"/>
                  </a:lnTo>
                  <a:lnTo>
                    <a:pt x="50" y="687"/>
                  </a:lnTo>
                  <a:lnTo>
                    <a:pt x="50" y="687"/>
                  </a:lnTo>
                  <a:lnTo>
                    <a:pt x="52" y="687"/>
                  </a:lnTo>
                  <a:lnTo>
                    <a:pt x="52" y="687"/>
                  </a:lnTo>
                  <a:lnTo>
                    <a:pt x="53" y="687"/>
                  </a:lnTo>
                  <a:lnTo>
                    <a:pt x="53" y="687"/>
                  </a:lnTo>
                  <a:lnTo>
                    <a:pt x="55" y="687"/>
                  </a:lnTo>
                  <a:lnTo>
                    <a:pt x="55" y="687"/>
                  </a:lnTo>
                  <a:lnTo>
                    <a:pt x="56" y="688"/>
                  </a:lnTo>
                  <a:lnTo>
                    <a:pt x="56" y="688"/>
                  </a:lnTo>
                  <a:lnTo>
                    <a:pt x="58" y="688"/>
                  </a:lnTo>
                  <a:lnTo>
                    <a:pt x="58" y="688"/>
                  </a:lnTo>
                  <a:lnTo>
                    <a:pt x="59" y="688"/>
                  </a:lnTo>
                  <a:lnTo>
                    <a:pt x="171" y="688"/>
                  </a:lnTo>
                  <a:lnTo>
                    <a:pt x="171" y="688"/>
                  </a:lnTo>
                  <a:lnTo>
                    <a:pt x="177" y="709"/>
                  </a:lnTo>
                  <a:lnTo>
                    <a:pt x="185" y="729"/>
                  </a:lnTo>
                  <a:lnTo>
                    <a:pt x="194" y="749"/>
                  </a:lnTo>
                  <a:lnTo>
                    <a:pt x="204" y="768"/>
                  </a:lnTo>
                  <a:lnTo>
                    <a:pt x="125" y="846"/>
                  </a:lnTo>
                  <a:lnTo>
                    <a:pt x="125" y="846"/>
                  </a:lnTo>
                  <a:lnTo>
                    <a:pt x="121" y="851"/>
                  </a:lnTo>
                  <a:lnTo>
                    <a:pt x="118" y="856"/>
                  </a:lnTo>
                  <a:lnTo>
                    <a:pt x="113" y="866"/>
                  </a:lnTo>
                  <a:lnTo>
                    <a:pt x="109" y="878"/>
                  </a:lnTo>
                  <a:lnTo>
                    <a:pt x="107" y="889"/>
                  </a:lnTo>
                  <a:lnTo>
                    <a:pt x="109" y="900"/>
                  </a:lnTo>
                  <a:lnTo>
                    <a:pt x="113" y="911"/>
                  </a:lnTo>
                  <a:lnTo>
                    <a:pt x="118" y="922"/>
                  </a:lnTo>
                  <a:lnTo>
                    <a:pt x="121" y="927"/>
                  </a:lnTo>
                  <a:lnTo>
                    <a:pt x="125" y="931"/>
                  </a:lnTo>
                  <a:lnTo>
                    <a:pt x="204" y="1010"/>
                  </a:lnTo>
                  <a:lnTo>
                    <a:pt x="204" y="1010"/>
                  </a:lnTo>
                  <a:lnTo>
                    <a:pt x="209" y="1014"/>
                  </a:lnTo>
                  <a:lnTo>
                    <a:pt x="214" y="1018"/>
                  </a:lnTo>
                  <a:lnTo>
                    <a:pt x="224" y="1023"/>
                  </a:lnTo>
                  <a:lnTo>
                    <a:pt x="235" y="1027"/>
                  </a:lnTo>
                  <a:lnTo>
                    <a:pt x="247" y="1028"/>
                  </a:lnTo>
                  <a:lnTo>
                    <a:pt x="258" y="1027"/>
                  </a:lnTo>
                  <a:lnTo>
                    <a:pt x="269" y="1023"/>
                  </a:lnTo>
                  <a:lnTo>
                    <a:pt x="279" y="1018"/>
                  </a:lnTo>
                  <a:lnTo>
                    <a:pt x="284" y="1014"/>
                  </a:lnTo>
                  <a:lnTo>
                    <a:pt x="289" y="1010"/>
                  </a:lnTo>
                  <a:lnTo>
                    <a:pt x="367" y="932"/>
                  </a:lnTo>
                  <a:lnTo>
                    <a:pt x="367" y="932"/>
                  </a:lnTo>
                  <a:lnTo>
                    <a:pt x="387" y="941"/>
                  </a:lnTo>
                  <a:lnTo>
                    <a:pt x="406" y="950"/>
                  </a:lnTo>
                  <a:lnTo>
                    <a:pt x="427" y="958"/>
                  </a:lnTo>
                  <a:lnTo>
                    <a:pt x="447" y="965"/>
                  </a:lnTo>
                  <a:lnTo>
                    <a:pt x="447" y="1075"/>
                  </a:lnTo>
                  <a:lnTo>
                    <a:pt x="447" y="1075"/>
                  </a:lnTo>
                  <a:lnTo>
                    <a:pt x="447" y="1077"/>
                  </a:lnTo>
                  <a:lnTo>
                    <a:pt x="447" y="1077"/>
                  </a:lnTo>
                  <a:lnTo>
                    <a:pt x="447" y="1079"/>
                  </a:lnTo>
                  <a:lnTo>
                    <a:pt x="447" y="1079"/>
                  </a:lnTo>
                  <a:lnTo>
                    <a:pt x="447" y="1080"/>
                  </a:lnTo>
                  <a:lnTo>
                    <a:pt x="447" y="1080"/>
                  </a:lnTo>
                  <a:lnTo>
                    <a:pt x="448" y="1082"/>
                  </a:lnTo>
                  <a:lnTo>
                    <a:pt x="448" y="1082"/>
                  </a:lnTo>
                  <a:lnTo>
                    <a:pt x="448" y="1083"/>
                  </a:lnTo>
                  <a:lnTo>
                    <a:pt x="448" y="1083"/>
                  </a:lnTo>
                  <a:lnTo>
                    <a:pt x="448" y="1084"/>
                  </a:lnTo>
                  <a:lnTo>
                    <a:pt x="448" y="1084"/>
                  </a:lnTo>
                  <a:lnTo>
                    <a:pt x="448" y="1086"/>
                  </a:lnTo>
                  <a:lnTo>
                    <a:pt x="448" y="1086"/>
                  </a:lnTo>
                  <a:lnTo>
                    <a:pt x="448" y="1087"/>
                  </a:lnTo>
                  <a:lnTo>
                    <a:pt x="448" y="1087"/>
                  </a:lnTo>
                  <a:lnTo>
                    <a:pt x="449" y="1089"/>
                  </a:lnTo>
                  <a:lnTo>
                    <a:pt x="449" y="1089"/>
                  </a:lnTo>
                  <a:lnTo>
                    <a:pt x="449" y="1090"/>
                  </a:lnTo>
                  <a:lnTo>
                    <a:pt x="449" y="1090"/>
                  </a:lnTo>
                  <a:lnTo>
                    <a:pt x="449" y="1092"/>
                  </a:lnTo>
                  <a:lnTo>
                    <a:pt x="449" y="1092"/>
                  </a:lnTo>
                  <a:lnTo>
                    <a:pt x="450" y="1093"/>
                  </a:lnTo>
                  <a:lnTo>
                    <a:pt x="450" y="1093"/>
                  </a:lnTo>
                  <a:lnTo>
                    <a:pt x="450" y="1095"/>
                  </a:lnTo>
                  <a:lnTo>
                    <a:pt x="450" y="1095"/>
                  </a:lnTo>
                  <a:lnTo>
                    <a:pt x="451" y="1097"/>
                  </a:lnTo>
                  <a:lnTo>
                    <a:pt x="451" y="1097"/>
                  </a:lnTo>
                  <a:lnTo>
                    <a:pt x="451" y="1098"/>
                  </a:lnTo>
                  <a:lnTo>
                    <a:pt x="451" y="1098"/>
                  </a:lnTo>
                  <a:lnTo>
                    <a:pt x="452" y="1099"/>
                  </a:lnTo>
                  <a:lnTo>
                    <a:pt x="452" y="1099"/>
                  </a:lnTo>
                  <a:lnTo>
                    <a:pt x="452" y="1101"/>
                  </a:lnTo>
                  <a:lnTo>
                    <a:pt x="452" y="1101"/>
                  </a:lnTo>
                  <a:lnTo>
                    <a:pt x="453" y="1102"/>
                  </a:lnTo>
                  <a:lnTo>
                    <a:pt x="453" y="1102"/>
                  </a:lnTo>
                  <a:lnTo>
                    <a:pt x="454" y="1103"/>
                  </a:lnTo>
                  <a:lnTo>
                    <a:pt x="454" y="1103"/>
                  </a:lnTo>
                  <a:lnTo>
                    <a:pt x="454" y="1105"/>
                  </a:lnTo>
                  <a:lnTo>
                    <a:pt x="454" y="1105"/>
                  </a:lnTo>
                  <a:lnTo>
                    <a:pt x="455" y="1106"/>
                  </a:lnTo>
                  <a:lnTo>
                    <a:pt x="455" y="1106"/>
                  </a:lnTo>
                  <a:lnTo>
                    <a:pt x="456" y="1107"/>
                  </a:lnTo>
                  <a:lnTo>
                    <a:pt x="456" y="1107"/>
                  </a:lnTo>
                  <a:lnTo>
                    <a:pt x="456" y="1108"/>
                  </a:lnTo>
                  <a:lnTo>
                    <a:pt x="456" y="1108"/>
                  </a:lnTo>
                  <a:lnTo>
                    <a:pt x="457" y="1109"/>
                  </a:lnTo>
                  <a:lnTo>
                    <a:pt x="457" y="1109"/>
                  </a:lnTo>
                  <a:lnTo>
                    <a:pt x="458" y="1111"/>
                  </a:lnTo>
                  <a:lnTo>
                    <a:pt x="458" y="1111"/>
                  </a:lnTo>
                  <a:lnTo>
                    <a:pt x="459" y="1112"/>
                  </a:lnTo>
                  <a:lnTo>
                    <a:pt x="459" y="1112"/>
                  </a:lnTo>
                  <a:lnTo>
                    <a:pt x="460" y="1113"/>
                  </a:lnTo>
                  <a:lnTo>
                    <a:pt x="460" y="1113"/>
                  </a:lnTo>
                  <a:lnTo>
                    <a:pt x="461" y="1114"/>
                  </a:lnTo>
                  <a:lnTo>
                    <a:pt x="461" y="1114"/>
                  </a:lnTo>
                  <a:lnTo>
                    <a:pt x="462" y="1115"/>
                  </a:lnTo>
                  <a:lnTo>
                    <a:pt x="462" y="1115"/>
                  </a:lnTo>
                  <a:lnTo>
                    <a:pt x="462" y="1116"/>
                  </a:lnTo>
                  <a:lnTo>
                    <a:pt x="462" y="1116"/>
                  </a:lnTo>
                  <a:lnTo>
                    <a:pt x="463" y="1117"/>
                  </a:lnTo>
                  <a:lnTo>
                    <a:pt x="463" y="1117"/>
                  </a:lnTo>
                  <a:lnTo>
                    <a:pt x="465" y="1118"/>
                  </a:lnTo>
                  <a:lnTo>
                    <a:pt x="465" y="1118"/>
                  </a:lnTo>
                  <a:lnTo>
                    <a:pt x="466" y="1119"/>
                  </a:lnTo>
                  <a:lnTo>
                    <a:pt x="466" y="1119"/>
                  </a:lnTo>
                  <a:lnTo>
                    <a:pt x="467" y="1120"/>
                  </a:lnTo>
                  <a:lnTo>
                    <a:pt x="467" y="1120"/>
                  </a:lnTo>
                  <a:lnTo>
                    <a:pt x="469" y="1121"/>
                  </a:lnTo>
                  <a:lnTo>
                    <a:pt x="469" y="1121"/>
                  </a:lnTo>
                  <a:lnTo>
                    <a:pt x="470" y="1122"/>
                  </a:lnTo>
                  <a:lnTo>
                    <a:pt x="470" y="1122"/>
                  </a:lnTo>
                  <a:lnTo>
                    <a:pt x="471" y="1123"/>
                  </a:lnTo>
                  <a:lnTo>
                    <a:pt x="471" y="1123"/>
                  </a:lnTo>
                  <a:lnTo>
                    <a:pt x="472" y="1124"/>
                  </a:lnTo>
                  <a:lnTo>
                    <a:pt x="472" y="1124"/>
                  </a:lnTo>
                  <a:lnTo>
                    <a:pt x="473" y="1124"/>
                  </a:lnTo>
                  <a:lnTo>
                    <a:pt x="473" y="1124"/>
                  </a:lnTo>
                  <a:lnTo>
                    <a:pt x="474" y="1125"/>
                  </a:lnTo>
                  <a:lnTo>
                    <a:pt x="474" y="1125"/>
                  </a:lnTo>
                  <a:lnTo>
                    <a:pt x="475" y="1126"/>
                  </a:lnTo>
                  <a:lnTo>
                    <a:pt x="475" y="1126"/>
                  </a:lnTo>
                  <a:lnTo>
                    <a:pt x="475" y="1126"/>
                  </a:lnTo>
                  <a:lnTo>
                    <a:pt x="476" y="1127"/>
                  </a:lnTo>
                  <a:lnTo>
                    <a:pt x="476" y="1127"/>
                  </a:lnTo>
                  <a:lnTo>
                    <a:pt x="478" y="1127"/>
                  </a:lnTo>
                  <a:lnTo>
                    <a:pt x="478" y="1127"/>
                  </a:lnTo>
                  <a:lnTo>
                    <a:pt x="479" y="1128"/>
                  </a:lnTo>
                  <a:lnTo>
                    <a:pt x="479" y="1128"/>
                  </a:lnTo>
                  <a:lnTo>
                    <a:pt x="480" y="1129"/>
                  </a:lnTo>
                  <a:lnTo>
                    <a:pt x="480" y="1129"/>
                  </a:lnTo>
                  <a:lnTo>
                    <a:pt x="481" y="1129"/>
                  </a:lnTo>
                  <a:lnTo>
                    <a:pt x="481" y="1129"/>
                  </a:lnTo>
                  <a:lnTo>
                    <a:pt x="483" y="1130"/>
                  </a:lnTo>
                  <a:lnTo>
                    <a:pt x="483" y="1130"/>
                  </a:lnTo>
                  <a:lnTo>
                    <a:pt x="484" y="1131"/>
                  </a:lnTo>
                  <a:lnTo>
                    <a:pt x="484" y="1131"/>
                  </a:lnTo>
                  <a:lnTo>
                    <a:pt x="485" y="1131"/>
                  </a:lnTo>
                  <a:lnTo>
                    <a:pt x="485" y="1131"/>
                  </a:lnTo>
                  <a:lnTo>
                    <a:pt x="487" y="1132"/>
                  </a:lnTo>
                  <a:lnTo>
                    <a:pt x="487" y="1132"/>
                  </a:lnTo>
                  <a:lnTo>
                    <a:pt x="488" y="1132"/>
                  </a:lnTo>
                  <a:lnTo>
                    <a:pt x="488" y="1132"/>
                  </a:lnTo>
                  <a:lnTo>
                    <a:pt x="488" y="1132"/>
                  </a:lnTo>
                  <a:lnTo>
                    <a:pt x="489" y="1133"/>
                  </a:lnTo>
                  <a:lnTo>
                    <a:pt x="489" y="1133"/>
                  </a:lnTo>
                  <a:lnTo>
                    <a:pt x="491" y="1133"/>
                  </a:lnTo>
                  <a:lnTo>
                    <a:pt x="491" y="1133"/>
                  </a:lnTo>
                  <a:lnTo>
                    <a:pt x="491" y="1133"/>
                  </a:lnTo>
                  <a:lnTo>
                    <a:pt x="492" y="1133"/>
                  </a:lnTo>
                  <a:lnTo>
                    <a:pt x="492" y="1133"/>
                  </a:lnTo>
                  <a:lnTo>
                    <a:pt x="494" y="1134"/>
                  </a:lnTo>
                  <a:lnTo>
                    <a:pt x="494" y="1134"/>
                  </a:lnTo>
                  <a:lnTo>
                    <a:pt x="495" y="1134"/>
                  </a:lnTo>
                  <a:lnTo>
                    <a:pt x="495" y="1134"/>
                  </a:lnTo>
                  <a:lnTo>
                    <a:pt x="497" y="1134"/>
                  </a:lnTo>
                  <a:lnTo>
                    <a:pt x="497" y="1134"/>
                  </a:lnTo>
                  <a:lnTo>
                    <a:pt x="498" y="1135"/>
                  </a:lnTo>
                  <a:lnTo>
                    <a:pt x="498" y="1135"/>
                  </a:lnTo>
                  <a:lnTo>
                    <a:pt x="499" y="1135"/>
                  </a:lnTo>
                  <a:lnTo>
                    <a:pt x="499" y="1135"/>
                  </a:lnTo>
                  <a:lnTo>
                    <a:pt x="501" y="1135"/>
                  </a:lnTo>
                  <a:lnTo>
                    <a:pt x="501" y="1135"/>
                  </a:lnTo>
                  <a:lnTo>
                    <a:pt x="502" y="1135"/>
                  </a:lnTo>
                  <a:lnTo>
                    <a:pt x="502" y="1135"/>
                  </a:lnTo>
                  <a:lnTo>
                    <a:pt x="504" y="1135"/>
                  </a:lnTo>
                  <a:lnTo>
                    <a:pt x="504" y="1135"/>
                  </a:lnTo>
                  <a:lnTo>
                    <a:pt x="505" y="1135"/>
                  </a:lnTo>
                  <a:lnTo>
                    <a:pt x="505" y="1135"/>
                  </a:lnTo>
                  <a:lnTo>
                    <a:pt x="507" y="1135"/>
                  </a:lnTo>
                  <a:lnTo>
                    <a:pt x="507" y="1135"/>
                  </a:lnTo>
                  <a:lnTo>
                    <a:pt x="619" y="1135"/>
                  </a:lnTo>
                  <a:lnTo>
                    <a:pt x="619" y="1135"/>
                  </a:lnTo>
                  <a:lnTo>
                    <a:pt x="620" y="1135"/>
                  </a:lnTo>
                  <a:lnTo>
                    <a:pt x="620" y="1135"/>
                  </a:lnTo>
                  <a:lnTo>
                    <a:pt x="622" y="1135"/>
                  </a:lnTo>
                  <a:lnTo>
                    <a:pt x="622" y="1135"/>
                  </a:lnTo>
                  <a:lnTo>
                    <a:pt x="623" y="1135"/>
                  </a:lnTo>
                  <a:lnTo>
                    <a:pt x="623" y="1135"/>
                  </a:lnTo>
                  <a:lnTo>
                    <a:pt x="625" y="1135"/>
                  </a:lnTo>
                  <a:lnTo>
                    <a:pt x="625" y="1135"/>
                  </a:lnTo>
                  <a:lnTo>
                    <a:pt x="626" y="1135"/>
                  </a:lnTo>
                  <a:lnTo>
                    <a:pt x="626" y="1135"/>
                  </a:lnTo>
                  <a:lnTo>
                    <a:pt x="628" y="1135"/>
                  </a:lnTo>
                  <a:lnTo>
                    <a:pt x="628" y="1135"/>
                  </a:lnTo>
                  <a:lnTo>
                    <a:pt x="629" y="1134"/>
                  </a:lnTo>
                  <a:lnTo>
                    <a:pt x="629" y="1134"/>
                  </a:lnTo>
                  <a:lnTo>
                    <a:pt x="631" y="1134"/>
                  </a:lnTo>
                  <a:lnTo>
                    <a:pt x="631" y="1134"/>
                  </a:lnTo>
                  <a:lnTo>
                    <a:pt x="632" y="1134"/>
                  </a:lnTo>
                  <a:lnTo>
                    <a:pt x="632" y="1134"/>
                  </a:lnTo>
                  <a:lnTo>
                    <a:pt x="634" y="1133"/>
                  </a:lnTo>
                  <a:lnTo>
                    <a:pt x="634" y="1133"/>
                  </a:lnTo>
                  <a:lnTo>
                    <a:pt x="635" y="1133"/>
                  </a:lnTo>
                  <a:lnTo>
                    <a:pt x="635" y="1133"/>
                  </a:lnTo>
                  <a:lnTo>
                    <a:pt x="636" y="1133"/>
                  </a:lnTo>
                  <a:lnTo>
                    <a:pt x="636" y="1133"/>
                  </a:lnTo>
                  <a:lnTo>
                    <a:pt x="638" y="1132"/>
                  </a:lnTo>
                  <a:lnTo>
                    <a:pt x="638" y="1132"/>
                  </a:lnTo>
                  <a:lnTo>
                    <a:pt x="639" y="1132"/>
                  </a:lnTo>
                  <a:lnTo>
                    <a:pt x="639" y="1132"/>
                  </a:lnTo>
                  <a:lnTo>
                    <a:pt x="640" y="1131"/>
                  </a:lnTo>
                  <a:lnTo>
                    <a:pt x="640" y="1131"/>
                  </a:lnTo>
                  <a:lnTo>
                    <a:pt x="643" y="1131"/>
                  </a:lnTo>
                  <a:lnTo>
                    <a:pt x="643" y="1131"/>
                  </a:lnTo>
                  <a:lnTo>
                    <a:pt x="644" y="1130"/>
                  </a:lnTo>
                  <a:lnTo>
                    <a:pt x="644" y="1130"/>
                  </a:lnTo>
                  <a:lnTo>
                    <a:pt x="645" y="1129"/>
                  </a:lnTo>
                  <a:lnTo>
                    <a:pt x="645" y="1129"/>
                  </a:lnTo>
                  <a:lnTo>
                    <a:pt x="647" y="1129"/>
                  </a:lnTo>
                  <a:lnTo>
                    <a:pt x="647" y="1129"/>
                  </a:lnTo>
                  <a:lnTo>
                    <a:pt x="648" y="1128"/>
                  </a:lnTo>
                  <a:lnTo>
                    <a:pt x="648" y="1128"/>
                  </a:lnTo>
                  <a:lnTo>
                    <a:pt x="649" y="1127"/>
                  </a:lnTo>
                  <a:lnTo>
                    <a:pt x="649" y="1127"/>
                  </a:lnTo>
                  <a:lnTo>
                    <a:pt x="650" y="1127"/>
                  </a:lnTo>
                  <a:lnTo>
                    <a:pt x="650" y="1127"/>
                  </a:lnTo>
                  <a:lnTo>
                    <a:pt x="651" y="1126"/>
                  </a:lnTo>
                  <a:lnTo>
                    <a:pt x="651" y="1126"/>
                  </a:lnTo>
                  <a:lnTo>
                    <a:pt x="653" y="1125"/>
                  </a:lnTo>
                  <a:lnTo>
                    <a:pt x="653" y="1125"/>
                  </a:lnTo>
                  <a:lnTo>
                    <a:pt x="654" y="1124"/>
                  </a:lnTo>
                  <a:lnTo>
                    <a:pt x="654" y="1124"/>
                  </a:lnTo>
                  <a:lnTo>
                    <a:pt x="655" y="1124"/>
                  </a:lnTo>
                  <a:lnTo>
                    <a:pt x="655" y="1124"/>
                  </a:lnTo>
                  <a:lnTo>
                    <a:pt x="656" y="1123"/>
                  </a:lnTo>
                  <a:lnTo>
                    <a:pt x="656" y="1123"/>
                  </a:lnTo>
                  <a:lnTo>
                    <a:pt x="657" y="1122"/>
                  </a:lnTo>
                  <a:lnTo>
                    <a:pt x="657" y="1122"/>
                  </a:lnTo>
                  <a:lnTo>
                    <a:pt x="658" y="1121"/>
                  </a:lnTo>
                  <a:lnTo>
                    <a:pt x="658" y="1121"/>
                  </a:lnTo>
                  <a:lnTo>
                    <a:pt x="659" y="1120"/>
                  </a:lnTo>
                  <a:lnTo>
                    <a:pt x="659" y="1120"/>
                  </a:lnTo>
                  <a:lnTo>
                    <a:pt x="660" y="1119"/>
                  </a:lnTo>
                  <a:lnTo>
                    <a:pt x="660" y="1119"/>
                  </a:lnTo>
                  <a:lnTo>
                    <a:pt x="661" y="1118"/>
                  </a:lnTo>
                  <a:lnTo>
                    <a:pt x="661" y="1118"/>
                  </a:lnTo>
                  <a:lnTo>
                    <a:pt x="662" y="1117"/>
                  </a:lnTo>
                  <a:lnTo>
                    <a:pt x="662" y="1117"/>
                  </a:lnTo>
                  <a:lnTo>
                    <a:pt x="663" y="1116"/>
                  </a:lnTo>
                  <a:lnTo>
                    <a:pt x="663" y="1116"/>
                  </a:lnTo>
                  <a:lnTo>
                    <a:pt x="664" y="1115"/>
                  </a:lnTo>
                  <a:lnTo>
                    <a:pt x="664" y="1115"/>
                  </a:lnTo>
                  <a:lnTo>
                    <a:pt x="665" y="1114"/>
                  </a:lnTo>
                  <a:lnTo>
                    <a:pt x="665" y="1114"/>
                  </a:lnTo>
                  <a:lnTo>
                    <a:pt x="666" y="1113"/>
                  </a:lnTo>
                  <a:lnTo>
                    <a:pt x="666" y="1113"/>
                  </a:lnTo>
                  <a:lnTo>
                    <a:pt x="667" y="1112"/>
                  </a:lnTo>
                  <a:lnTo>
                    <a:pt x="667" y="1112"/>
                  </a:lnTo>
                  <a:lnTo>
                    <a:pt x="668" y="1111"/>
                  </a:lnTo>
                  <a:lnTo>
                    <a:pt x="668" y="1111"/>
                  </a:lnTo>
                  <a:lnTo>
                    <a:pt x="668" y="1109"/>
                  </a:lnTo>
                  <a:lnTo>
                    <a:pt x="668" y="1109"/>
                  </a:lnTo>
                  <a:lnTo>
                    <a:pt x="669" y="1108"/>
                  </a:lnTo>
                  <a:lnTo>
                    <a:pt x="669" y="1108"/>
                  </a:lnTo>
                  <a:lnTo>
                    <a:pt x="670" y="1107"/>
                  </a:lnTo>
                  <a:lnTo>
                    <a:pt x="670" y="1107"/>
                  </a:lnTo>
                  <a:lnTo>
                    <a:pt x="671" y="1106"/>
                  </a:lnTo>
                  <a:lnTo>
                    <a:pt x="671" y="1106"/>
                  </a:lnTo>
                  <a:lnTo>
                    <a:pt x="671" y="1105"/>
                  </a:lnTo>
                  <a:lnTo>
                    <a:pt x="671" y="1105"/>
                  </a:lnTo>
                  <a:lnTo>
                    <a:pt x="672" y="1103"/>
                  </a:lnTo>
                  <a:lnTo>
                    <a:pt x="672" y="1103"/>
                  </a:lnTo>
                  <a:lnTo>
                    <a:pt x="673" y="1102"/>
                  </a:lnTo>
                  <a:lnTo>
                    <a:pt x="673" y="1102"/>
                  </a:lnTo>
                  <a:lnTo>
                    <a:pt x="673" y="1101"/>
                  </a:lnTo>
                  <a:lnTo>
                    <a:pt x="673" y="1101"/>
                  </a:lnTo>
                  <a:lnTo>
                    <a:pt x="674" y="1099"/>
                  </a:lnTo>
                  <a:lnTo>
                    <a:pt x="674" y="1099"/>
                  </a:lnTo>
                  <a:lnTo>
                    <a:pt x="674" y="1098"/>
                  </a:lnTo>
                  <a:lnTo>
                    <a:pt x="674" y="1098"/>
                  </a:lnTo>
                  <a:lnTo>
                    <a:pt x="675" y="1097"/>
                  </a:lnTo>
                  <a:lnTo>
                    <a:pt x="675" y="1097"/>
                  </a:lnTo>
                  <a:lnTo>
                    <a:pt x="675" y="1095"/>
                  </a:lnTo>
                  <a:lnTo>
                    <a:pt x="675" y="1095"/>
                  </a:lnTo>
                  <a:lnTo>
                    <a:pt x="676" y="1093"/>
                  </a:lnTo>
                  <a:lnTo>
                    <a:pt x="676" y="1093"/>
                  </a:lnTo>
                  <a:lnTo>
                    <a:pt x="676" y="1092"/>
                  </a:lnTo>
                  <a:lnTo>
                    <a:pt x="676" y="1092"/>
                  </a:lnTo>
                  <a:lnTo>
                    <a:pt x="677" y="1090"/>
                  </a:lnTo>
                  <a:lnTo>
                    <a:pt x="677" y="1090"/>
                  </a:lnTo>
                  <a:lnTo>
                    <a:pt x="677" y="1089"/>
                  </a:lnTo>
                  <a:lnTo>
                    <a:pt x="677" y="1089"/>
                  </a:lnTo>
                  <a:lnTo>
                    <a:pt x="677" y="1087"/>
                  </a:lnTo>
                  <a:lnTo>
                    <a:pt x="677" y="1087"/>
                  </a:lnTo>
                  <a:lnTo>
                    <a:pt x="678" y="1086"/>
                  </a:lnTo>
                  <a:lnTo>
                    <a:pt x="678" y="1086"/>
                  </a:lnTo>
                  <a:lnTo>
                    <a:pt x="678" y="1084"/>
                  </a:lnTo>
                  <a:lnTo>
                    <a:pt x="678" y="1084"/>
                  </a:lnTo>
                  <a:lnTo>
                    <a:pt x="678" y="1083"/>
                  </a:lnTo>
                  <a:lnTo>
                    <a:pt x="678" y="1083"/>
                  </a:lnTo>
                  <a:lnTo>
                    <a:pt x="678" y="1082"/>
                  </a:lnTo>
                  <a:lnTo>
                    <a:pt x="678" y="1082"/>
                  </a:lnTo>
                  <a:lnTo>
                    <a:pt x="678" y="1080"/>
                  </a:lnTo>
                  <a:lnTo>
                    <a:pt x="678" y="1080"/>
                  </a:lnTo>
                  <a:lnTo>
                    <a:pt x="678" y="1079"/>
                  </a:lnTo>
                  <a:lnTo>
                    <a:pt x="678" y="1079"/>
                  </a:lnTo>
                  <a:lnTo>
                    <a:pt x="679" y="1077"/>
                  </a:lnTo>
                  <a:lnTo>
                    <a:pt x="679" y="1077"/>
                  </a:lnTo>
                  <a:lnTo>
                    <a:pt x="679" y="1075"/>
                  </a:lnTo>
                  <a:lnTo>
                    <a:pt x="679" y="965"/>
                  </a:lnTo>
                  <a:lnTo>
                    <a:pt x="679" y="965"/>
                  </a:lnTo>
                  <a:lnTo>
                    <a:pt x="700" y="958"/>
                  </a:lnTo>
                  <a:lnTo>
                    <a:pt x="720" y="950"/>
                  </a:lnTo>
                  <a:lnTo>
                    <a:pt x="740" y="941"/>
                  </a:lnTo>
                  <a:lnTo>
                    <a:pt x="759" y="932"/>
                  </a:lnTo>
                  <a:lnTo>
                    <a:pt x="837" y="1010"/>
                  </a:lnTo>
                  <a:lnTo>
                    <a:pt x="837" y="1010"/>
                  </a:lnTo>
                  <a:lnTo>
                    <a:pt x="842" y="1014"/>
                  </a:lnTo>
                  <a:lnTo>
                    <a:pt x="847" y="1018"/>
                  </a:lnTo>
                  <a:lnTo>
                    <a:pt x="857" y="1023"/>
                  </a:lnTo>
                  <a:lnTo>
                    <a:pt x="869" y="1027"/>
                  </a:lnTo>
                  <a:lnTo>
                    <a:pt x="880" y="1028"/>
                  </a:lnTo>
                  <a:lnTo>
                    <a:pt x="891" y="1027"/>
                  </a:lnTo>
                  <a:lnTo>
                    <a:pt x="902" y="1023"/>
                  </a:lnTo>
                  <a:lnTo>
                    <a:pt x="913" y="1018"/>
                  </a:lnTo>
                  <a:lnTo>
                    <a:pt x="918" y="1014"/>
                  </a:lnTo>
                  <a:lnTo>
                    <a:pt x="922" y="1010"/>
                  </a:lnTo>
                  <a:lnTo>
                    <a:pt x="1001" y="931"/>
                  </a:lnTo>
                  <a:lnTo>
                    <a:pt x="1001" y="931"/>
                  </a:lnTo>
                  <a:lnTo>
                    <a:pt x="1005" y="927"/>
                  </a:lnTo>
                  <a:lnTo>
                    <a:pt x="1009" y="922"/>
                  </a:lnTo>
                  <a:lnTo>
                    <a:pt x="1014" y="911"/>
                  </a:lnTo>
                  <a:lnTo>
                    <a:pt x="1017" y="900"/>
                  </a:lnTo>
                  <a:lnTo>
                    <a:pt x="1018" y="889"/>
                  </a:lnTo>
                  <a:lnTo>
                    <a:pt x="1017" y="878"/>
                  </a:lnTo>
                  <a:lnTo>
                    <a:pt x="1014" y="866"/>
                  </a:lnTo>
                  <a:lnTo>
                    <a:pt x="1009" y="856"/>
                  </a:lnTo>
                  <a:lnTo>
                    <a:pt x="1005" y="851"/>
                  </a:lnTo>
                  <a:lnTo>
                    <a:pt x="1001" y="846"/>
                  </a:lnTo>
                  <a:lnTo>
                    <a:pt x="922" y="768"/>
                  </a:lnTo>
                  <a:lnTo>
                    <a:pt x="922" y="768"/>
                  </a:lnTo>
                  <a:lnTo>
                    <a:pt x="932" y="749"/>
                  </a:lnTo>
                  <a:lnTo>
                    <a:pt x="941" y="729"/>
                  </a:lnTo>
                  <a:lnTo>
                    <a:pt x="948" y="709"/>
                  </a:lnTo>
                  <a:lnTo>
                    <a:pt x="956" y="688"/>
                  </a:lnTo>
                  <a:lnTo>
                    <a:pt x="1066" y="688"/>
                  </a:lnTo>
                  <a:lnTo>
                    <a:pt x="1066" y="688"/>
                  </a:lnTo>
                  <a:lnTo>
                    <a:pt x="1068" y="688"/>
                  </a:lnTo>
                  <a:lnTo>
                    <a:pt x="1068" y="688"/>
                  </a:lnTo>
                  <a:lnTo>
                    <a:pt x="1069" y="688"/>
                  </a:lnTo>
                  <a:lnTo>
                    <a:pt x="1069" y="688"/>
                  </a:lnTo>
                  <a:lnTo>
                    <a:pt x="1071" y="687"/>
                  </a:lnTo>
                  <a:lnTo>
                    <a:pt x="1071" y="687"/>
                  </a:lnTo>
                  <a:lnTo>
                    <a:pt x="1072" y="687"/>
                  </a:lnTo>
                  <a:lnTo>
                    <a:pt x="1072" y="687"/>
                  </a:lnTo>
                  <a:lnTo>
                    <a:pt x="1074" y="687"/>
                  </a:lnTo>
                  <a:lnTo>
                    <a:pt x="1074" y="687"/>
                  </a:lnTo>
                  <a:lnTo>
                    <a:pt x="1075" y="687"/>
                  </a:lnTo>
                  <a:lnTo>
                    <a:pt x="1075" y="687"/>
                  </a:lnTo>
                  <a:lnTo>
                    <a:pt x="1075" y="687"/>
                  </a:lnTo>
                  <a:lnTo>
                    <a:pt x="1077" y="687"/>
                  </a:lnTo>
                  <a:lnTo>
                    <a:pt x="1077" y="687"/>
                  </a:lnTo>
                  <a:lnTo>
                    <a:pt x="1077" y="687"/>
                  </a:lnTo>
                  <a:lnTo>
                    <a:pt x="1078" y="686"/>
                  </a:lnTo>
                  <a:lnTo>
                    <a:pt x="1078" y="686"/>
                  </a:lnTo>
                  <a:lnTo>
                    <a:pt x="1078" y="686"/>
                  </a:lnTo>
                  <a:lnTo>
                    <a:pt x="1080" y="686"/>
                  </a:lnTo>
                  <a:lnTo>
                    <a:pt x="1080" y="686"/>
                  </a:lnTo>
                  <a:lnTo>
                    <a:pt x="1081" y="686"/>
                  </a:lnTo>
                  <a:lnTo>
                    <a:pt x="1081" y="686"/>
                  </a:lnTo>
                  <a:lnTo>
                    <a:pt x="1081" y="686"/>
                  </a:lnTo>
                  <a:lnTo>
                    <a:pt x="1082" y="685"/>
                  </a:lnTo>
                  <a:lnTo>
                    <a:pt x="1082" y="685"/>
                  </a:lnTo>
                  <a:lnTo>
                    <a:pt x="1084" y="685"/>
                  </a:lnTo>
                  <a:lnTo>
                    <a:pt x="1084" y="685"/>
                  </a:lnTo>
                  <a:lnTo>
                    <a:pt x="1085" y="685"/>
                  </a:lnTo>
                  <a:lnTo>
                    <a:pt x="1085" y="685"/>
                  </a:lnTo>
                  <a:lnTo>
                    <a:pt x="1087" y="684"/>
                  </a:lnTo>
                  <a:lnTo>
                    <a:pt x="1087" y="684"/>
                  </a:lnTo>
                  <a:lnTo>
                    <a:pt x="1089" y="684"/>
                  </a:lnTo>
                  <a:lnTo>
                    <a:pt x="1089" y="684"/>
                  </a:lnTo>
                  <a:lnTo>
                    <a:pt x="1089" y="684"/>
                  </a:lnTo>
                  <a:lnTo>
                    <a:pt x="1090" y="683"/>
                  </a:lnTo>
                  <a:lnTo>
                    <a:pt x="1090" y="683"/>
                  </a:lnTo>
                  <a:lnTo>
                    <a:pt x="1092" y="682"/>
                  </a:lnTo>
                  <a:lnTo>
                    <a:pt x="1092" y="682"/>
                  </a:lnTo>
                  <a:lnTo>
                    <a:pt x="1093" y="682"/>
                  </a:lnTo>
                  <a:lnTo>
                    <a:pt x="1093" y="682"/>
                  </a:lnTo>
                  <a:lnTo>
                    <a:pt x="1094" y="681"/>
                  </a:lnTo>
                  <a:lnTo>
                    <a:pt x="1094" y="681"/>
                  </a:lnTo>
                  <a:lnTo>
                    <a:pt x="1095" y="681"/>
                  </a:lnTo>
                  <a:lnTo>
                    <a:pt x="1095" y="681"/>
                  </a:lnTo>
                  <a:lnTo>
                    <a:pt x="1097" y="680"/>
                  </a:lnTo>
                  <a:lnTo>
                    <a:pt x="1097" y="680"/>
                  </a:lnTo>
                  <a:lnTo>
                    <a:pt x="1098" y="679"/>
                  </a:lnTo>
                  <a:lnTo>
                    <a:pt x="1098" y="679"/>
                  </a:lnTo>
                  <a:lnTo>
                    <a:pt x="1099" y="678"/>
                  </a:lnTo>
                  <a:lnTo>
                    <a:pt x="1099" y="678"/>
                  </a:lnTo>
                  <a:lnTo>
                    <a:pt x="1099" y="678"/>
                  </a:lnTo>
                  <a:lnTo>
                    <a:pt x="1100" y="678"/>
                  </a:lnTo>
                  <a:lnTo>
                    <a:pt x="1100" y="678"/>
                  </a:lnTo>
                  <a:lnTo>
                    <a:pt x="1101" y="677"/>
                  </a:lnTo>
                  <a:lnTo>
                    <a:pt x="1101" y="677"/>
                  </a:lnTo>
                  <a:lnTo>
                    <a:pt x="1102" y="676"/>
                  </a:lnTo>
                  <a:lnTo>
                    <a:pt x="1102" y="676"/>
                  </a:lnTo>
                  <a:lnTo>
                    <a:pt x="1104" y="675"/>
                  </a:lnTo>
                  <a:lnTo>
                    <a:pt x="1104" y="675"/>
                  </a:lnTo>
                  <a:lnTo>
                    <a:pt x="1105" y="674"/>
                  </a:lnTo>
                  <a:lnTo>
                    <a:pt x="1105" y="674"/>
                  </a:lnTo>
                  <a:lnTo>
                    <a:pt x="1106" y="673"/>
                  </a:lnTo>
                  <a:lnTo>
                    <a:pt x="1106" y="673"/>
                  </a:lnTo>
                  <a:lnTo>
                    <a:pt x="1107" y="672"/>
                  </a:lnTo>
                  <a:lnTo>
                    <a:pt x="1107" y="672"/>
                  </a:lnTo>
                  <a:lnTo>
                    <a:pt x="1108" y="671"/>
                  </a:lnTo>
                  <a:lnTo>
                    <a:pt x="1108" y="671"/>
                  </a:lnTo>
                  <a:lnTo>
                    <a:pt x="1109" y="670"/>
                  </a:lnTo>
                  <a:lnTo>
                    <a:pt x="1109" y="670"/>
                  </a:lnTo>
                  <a:lnTo>
                    <a:pt x="1110" y="669"/>
                  </a:lnTo>
                  <a:lnTo>
                    <a:pt x="1110" y="669"/>
                  </a:lnTo>
                  <a:lnTo>
                    <a:pt x="1111" y="668"/>
                  </a:lnTo>
                  <a:lnTo>
                    <a:pt x="1111" y="668"/>
                  </a:lnTo>
                  <a:lnTo>
                    <a:pt x="1112" y="667"/>
                  </a:lnTo>
                  <a:lnTo>
                    <a:pt x="1112" y="667"/>
                  </a:lnTo>
                  <a:lnTo>
                    <a:pt x="1113" y="666"/>
                  </a:lnTo>
                  <a:lnTo>
                    <a:pt x="1113" y="666"/>
                  </a:lnTo>
                  <a:lnTo>
                    <a:pt x="1114" y="665"/>
                  </a:lnTo>
                  <a:lnTo>
                    <a:pt x="1114" y="665"/>
                  </a:lnTo>
                  <a:lnTo>
                    <a:pt x="1114" y="665"/>
                  </a:lnTo>
                  <a:lnTo>
                    <a:pt x="1114" y="664"/>
                  </a:lnTo>
                  <a:lnTo>
                    <a:pt x="1114" y="664"/>
                  </a:lnTo>
                  <a:lnTo>
                    <a:pt x="1115" y="663"/>
                  </a:lnTo>
                  <a:lnTo>
                    <a:pt x="1115" y="663"/>
                  </a:lnTo>
                  <a:lnTo>
                    <a:pt x="1116" y="662"/>
                  </a:lnTo>
                  <a:lnTo>
                    <a:pt x="1116" y="662"/>
                  </a:lnTo>
                  <a:lnTo>
                    <a:pt x="1117" y="661"/>
                  </a:lnTo>
                  <a:lnTo>
                    <a:pt x="1117" y="661"/>
                  </a:lnTo>
                  <a:lnTo>
                    <a:pt x="1118" y="659"/>
                  </a:lnTo>
                  <a:lnTo>
                    <a:pt x="1118" y="659"/>
                  </a:lnTo>
                  <a:lnTo>
                    <a:pt x="1118" y="659"/>
                  </a:lnTo>
                  <a:lnTo>
                    <a:pt x="1118" y="658"/>
                  </a:lnTo>
                  <a:lnTo>
                    <a:pt x="1118" y="658"/>
                  </a:lnTo>
                  <a:lnTo>
                    <a:pt x="1119" y="657"/>
                  </a:lnTo>
                  <a:lnTo>
                    <a:pt x="1119" y="657"/>
                  </a:lnTo>
                  <a:lnTo>
                    <a:pt x="1120" y="656"/>
                  </a:lnTo>
                  <a:lnTo>
                    <a:pt x="1120" y="656"/>
                  </a:lnTo>
                  <a:lnTo>
                    <a:pt x="1120" y="654"/>
                  </a:lnTo>
                  <a:lnTo>
                    <a:pt x="1120" y="654"/>
                  </a:lnTo>
                  <a:lnTo>
                    <a:pt x="1120" y="654"/>
                  </a:lnTo>
                  <a:lnTo>
                    <a:pt x="1121" y="653"/>
                  </a:lnTo>
                  <a:lnTo>
                    <a:pt x="1121" y="653"/>
                  </a:lnTo>
                  <a:lnTo>
                    <a:pt x="1121" y="653"/>
                  </a:lnTo>
                  <a:lnTo>
                    <a:pt x="1121" y="652"/>
                  </a:lnTo>
                  <a:lnTo>
                    <a:pt x="1121" y="652"/>
                  </a:lnTo>
                  <a:lnTo>
                    <a:pt x="1122" y="650"/>
                  </a:lnTo>
                  <a:lnTo>
                    <a:pt x="1122" y="650"/>
                  </a:lnTo>
                  <a:lnTo>
                    <a:pt x="1123" y="649"/>
                  </a:lnTo>
                  <a:lnTo>
                    <a:pt x="1123" y="649"/>
                  </a:lnTo>
                  <a:lnTo>
                    <a:pt x="1123" y="648"/>
                  </a:lnTo>
                  <a:lnTo>
                    <a:pt x="1123" y="648"/>
                  </a:lnTo>
                  <a:lnTo>
                    <a:pt x="1123" y="646"/>
                  </a:lnTo>
                  <a:lnTo>
                    <a:pt x="1123" y="646"/>
                  </a:lnTo>
                  <a:lnTo>
                    <a:pt x="1124" y="644"/>
                  </a:lnTo>
                  <a:lnTo>
                    <a:pt x="1124" y="644"/>
                  </a:lnTo>
                  <a:lnTo>
                    <a:pt x="1124" y="643"/>
                  </a:lnTo>
                  <a:lnTo>
                    <a:pt x="1124" y="643"/>
                  </a:lnTo>
                  <a:lnTo>
                    <a:pt x="1125" y="641"/>
                  </a:lnTo>
                  <a:lnTo>
                    <a:pt x="1125" y="641"/>
                  </a:lnTo>
                  <a:lnTo>
                    <a:pt x="1125" y="640"/>
                  </a:lnTo>
                  <a:lnTo>
                    <a:pt x="1125" y="640"/>
                  </a:lnTo>
                  <a:lnTo>
                    <a:pt x="1125" y="638"/>
                  </a:lnTo>
                  <a:lnTo>
                    <a:pt x="1125" y="638"/>
                  </a:lnTo>
                  <a:lnTo>
                    <a:pt x="1125" y="637"/>
                  </a:lnTo>
                  <a:lnTo>
                    <a:pt x="1125" y="637"/>
                  </a:lnTo>
                  <a:lnTo>
                    <a:pt x="1126" y="635"/>
                  </a:lnTo>
                  <a:lnTo>
                    <a:pt x="1126" y="635"/>
                  </a:lnTo>
                  <a:lnTo>
                    <a:pt x="1126" y="634"/>
                  </a:lnTo>
                  <a:lnTo>
                    <a:pt x="1126" y="634"/>
                  </a:lnTo>
                  <a:lnTo>
                    <a:pt x="1126" y="633"/>
                  </a:lnTo>
                  <a:lnTo>
                    <a:pt x="1126" y="633"/>
                  </a:lnTo>
                  <a:lnTo>
                    <a:pt x="1126" y="631"/>
                  </a:lnTo>
                  <a:lnTo>
                    <a:pt x="1126" y="631"/>
                  </a:lnTo>
                  <a:lnTo>
                    <a:pt x="1126" y="629"/>
                  </a:lnTo>
                  <a:lnTo>
                    <a:pt x="1126" y="629"/>
                  </a:lnTo>
                  <a:lnTo>
                    <a:pt x="1126" y="628"/>
                  </a:lnTo>
                  <a:lnTo>
                    <a:pt x="1126" y="517"/>
                  </a:lnTo>
                  <a:lnTo>
                    <a:pt x="1126" y="517"/>
                  </a:lnTo>
                  <a:lnTo>
                    <a:pt x="1126" y="511"/>
                  </a:lnTo>
                  <a:lnTo>
                    <a:pt x="1125" y="504"/>
                  </a:lnTo>
                  <a:lnTo>
                    <a:pt x="1121" y="493"/>
                  </a:lnTo>
                  <a:lnTo>
                    <a:pt x="1116" y="483"/>
                  </a:lnTo>
                  <a:lnTo>
                    <a:pt x="1109" y="475"/>
                  </a:lnTo>
                  <a:lnTo>
                    <a:pt x="1100" y="467"/>
                  </a:lnTo>
                  <a:lnTo>
                    <a:pt x="1090" y="461"/>
                  </a:lnTo>
                  <a:lnTo>
                    <a:pt x="1078" y="458"/>
                  </a:lnTo>
                  <a:lnTo>
                    <a:pt x="1072" y="457"/>
                  </a:lnTo>
                  <a:lnTo>
                    <a:pt x="1066" y="456"/>
                  </a:lnTo>
                  <a:lnTo>
                    <a:pt x="1066" y="456"/>
                  </a:lnTo>
                  <a:close/>
                  <a:moveTo>
                    <a:pt x="563" y="692"/>
                  </a:moveTo>
                  <a:lnTo>
                    <a:pt x="563" y="692"/>
                  </a:lnTo>
                  <a:lnTo>
                    <a:pt x="550" y="691"/>
                  </a:lnTo>
                  <a:lnTo>
                    <a:pt x="539" y="688"/>
                  </a:lnTo>
                  <a:lnTo>
                    <a:pt x="528" y="686"/>
                  </a:lnTo>
                  <a:lnTo>
                    <a:pt x="517" y="682"/>
                  </a:lnTo>
                  <a:lnTo>
                    <a:pt x="506" y="677"/>
                  </a:lnTo>
                  <a:lnTo>
                    <a:pt x="496" y="671"/>
                  </a:lnTo>
                  <a:lnTo>
                    <a:pt x="487" y="664"/>
                  </a:lnTo>
                  <a:lnTo>
                    <a:pt x="479" y="657"/>
                  </a:lnTo>
                  <a:lnTo>
                    <a:pt x="472" y="648"/>
                  </a:lnTo>
                  <a:lnTo>
                    <a:pt x="465" y="638"/>
                  </a:lnTo>
                  <a:lnTo>
                    <a:pt x="458" y="629"/>
                  </a:lnTo>
                  <a:lnTo>
                    <a:pt x="453" y="619"/>
                  </a:lnTo>
                  <a:lnTo>
                    <a:pt x="449" y="608"/>
                  </a:lnTo>
                  <a:lnTo>
                    <a:pt x="446" y="596"/>
                  </a:lnTo>
                  <a:lnTo>
                    <a:pt x="445" y="584"/>
                  </a:lnTo>
                  <a:lnTo>
                    <a:pt x="444" y="573"/>
                  </a:lnTo>
                  <a:lnTo>
                    <a:pt x="444" y="573"/>
                  </a:lnTo>
                  <a:lnTo>
                    <a:pt x="445" y="561"/>
                  </a:lnTo>
                  <a:lnTo>
                    <a:pt x="446" y="548"/>
                  </a:lnTo>
                  <a:lnTo>
                    <a:pt x="449" y="537"/>
                  </a:lnTo>
                  <a:lnTo>
                    <a:pt x="453" y="526"/>
                  </a:lnTo>
                  <a:lnTo>
                    <a:pt x="458" y="516"/>
                  </a:lnTo>
                  <a:lnTo>
                    <a:pt x="465" y="506"/>
                  </a:lnTo>
                  <a:lnTo>
                    <a:pt x="472" y="497"/>
                  </a:lnTo>
                  <a:lnTo>
                    <a:pt x="479" y="488"/>
                  </a:lnTo>
                  <a:lnTo>
                    <a:pt x="487" y="481"/>
                  </a:lnTo>
                  <a:lnTo>
                    <a:pt x="496" y="474"/>
                  </a:lnTo>
                  <a:lnTo>
                    <a:pt x="506" y="468"/>
                  </a:lnTo>
                  <a:lnTo>
                    <a:pt x="517" y="462"/>
                  </a:lnTo>
                  <a:lnTo>
                    <a:pt x="528" y="458"/>
                  </a:lnTo>
                  <a:lnTo>
                    <a:pt x="539" y="455"/>
                  </a:lnTo>
                  <a:lnTo>
                    <a:pt x="550" y="454"/>
                  </a:lnTo>
                  <a:lnTo>
                    <a:pt x="563" y="453"/>
                  </a:lnTo>
                  <a:lnTo>
                    <a:pt x="563" y="453"/>
                  </a:lnTo>
                  <a:lnTo>
                    <a:pt x="575" y="454"/>
                  </a:lnTo>
                  <a:lnTo>
                    <a:pt x="587" y="455"/>
                  </a:lnTo>
                  <a:lnTo>
                    <a:pt x="599" y="458"/>
                  </a:lnTo>
                  <a:lnTo>
                    <a:pt x="610" y="462"/>
                  </a:lnTo>
                  <a:lnTo>
                    <a:pt x="620" y="468"/>
                  </a:lnTo>
                  <a:lnTo>
                    <a:pt x="629" y="474"/>
                  </a:lnTo>
                  <a:lnTo>
                    <a:pt x="638" y="481"/>
                  </a:lnTo>
                  <a:lnTo>
                    <a:pt x="648" y="488"/>
                  </a:lnTo>
                  <a:lnTo>
                    <a:pt x="655" y="497"/>
                  </a:lnTo>
                  <a:lnTo>
                    <a:pt x="662" y="506"/>
                  </a:lnTo>
                  <a:lnTo>
                    <a:pt x="668" y="516"/>
                  </a:lnTo>
                  <a:lnTo>
                    <a:pt x="673" y="526"/>
                  </a:lnTo>
                  <a:lnTo>
                    <a:pt x="676" y="537"/>
                  </a:lnTo>
                  <a:lnTo>
                    <a:pt x="679" y="548"/>
                  </a:lnTo>
                  <a:lnTo>
                    <a:pt x="681" y="561"/>
                  </a:lnTo>
                  <a:lnTo>
                    <a:pt x="682" y="573"/>
                  </a:lnTo>
                  <a:lnTo>
                    <a:pt x="682" y="573"/>
                  </a:lnTo>
                  <a:lnTo>
                    <a:pt x="681" y="584"/>
                  </a:lnTo>
                  <a:lnTo>
                    <a:pt x="679" y="596"/>
                  </a:lnTo>
                  <a:lnTo>
                    <a:pt x="676" y="608"/>
                  </a:lnTo>
                  <a:lnTo>
                    <a:pt x="673" y="619"/>
                  </a:lnTo>
                  <a:lnTo>
                    <a:pt x="668" y="629"/>
                  </a:lnTo>
                  <a:lnTo>
                    <a:pt x="662" y="638"/>
                  </a:lnTo>
                  <a:lnTo>
                    <a:pt x="655" y="648"/>
                  </a:lnTo>
                  <a:lnTo>
                    <a:pt x="648" y="657"/>
                  </a:lnTo>
                  <a:lnTo>
                    <a:pt x="638" y="664"/>
                  </a:lnTo>
                  <a:lnTo>
                    <a:pt x="629" y="671"/>
                  </a:lnTo>
                  <a:lnTo>
                    <a:pt x="620" y="677"/>
                  </a:lnTo>
                  <a:lnTo>
                    <a:pt x="610" y="682"/>
                  </a:lnTo>
                  <a:lnTo>
                    <a:pt x="599" y="686"/>
                  </a:lnTo>
                  <a:lnTo>
                    <a:pt x="587" y="688"/>
                  </a:lnTo>
                  <a:lnTo>
                    <a:pt x="575" y="691"/>
                  </a:lnTo>
                  <a:lnTo>
                    <a:pt x="563" y="692"/>
                  </a:lnTo>
                  <a:lnTo>
                    <a:pt x="563" y="692"/>
                  </a:lnTo>
                  <a:close/>
                  <a:moveTo>
                    <a:pt x="1815" y="294"/>
                  </a:moveTo>
                  <a:lnTo>
                    <a:pt x="1742" y="294"/>
                  </a:lnTo>
                  <a:lnTo>
                    <a:pt x="1742" y="294"/>
                  </a:lnTo>
                  <a:lnTo>
                    <a:pt x="1738" y="279"/>
                  </a:lnTo>
                  <a:lnTo>
                    <a:pt x="1733" y="266"/>
                  </a:lnTo>
                  <a:lnTo>
                    <a:pt x="1727" y="254"/>
                  </a:lnTo>
                  <a:lnTo>
                    <a:pt x="1721" y="242"/>
                  </a:lnTo>
                  <a:lnTo>
                    <a:pt x="1772" y="189"/>
                  </a:lnTo>
                  <a:lnTo>
                    <a:pt x="1772" y="189"/>
                  </a:lnTo>
                  <a:lnTo>
                    <a:pt x="1777" y="183"/>
                  </a:lnTo>
                  <a:lnTo>
                    <a:pt x="1781" y="177"/>
                  </a:lnTo>
                  <a:lnTo>
                    <a:pt x="1783" y="170"/>
                  </a:lnTo>
                  <a:lnTo>
                    <a:pt x="1783" y="162"/>
                  </a:lnTo>
                  <a:lnTo>
                    <a:pt x="1783" y="155"/>
                  </a:lnTo>
                  <a:lnTo>
                    <a:pt x="1781" y="147"/>
                  </a:lnTo>
                  <a:lnTo>
                    <a:pt x="1777" y="140"/>
                  </a:lnTo>
                  <a:lnTo>
                    <a:pt x="1772" y="134"/>
                  </a:lnTo>
                  <a:lnTo>
                    <a:pt x="1721" y="83"/>
                  </a:lnTo>
                  <a:lnTo>
                    <a:pt x="1721" y="83"/>
                  </a:lnTo>
                  <a:lnTo>
                    <a:pt x="1715" y="78"/>
                  </a:lnTo>
                  <a:lnTo>
                    <a:pt x="1707" y="74"/>
                  </a:lnTo>
                  <a:lnTo>
                    <a:pt x="1700" y="72"/>
                  </a:lnTo>
                  <a:lnTo>
                    <a:pt x="1693" y="71"/>
                  </a:lnTo>
                  <a:lnTo>
                    <a:pt x="1685" y="72"/>
                  </a:lnTo>
                  <a:lnTo>
                    <a:pt x="1678" y="74"/>
                  </a:lnTo>
                  <a:lnTo>
                    <a:pt x="1671" y="78"/>
                  </a:lnTo>
                  <a:lnTo>
                    <a:pt x="1664" y="83"/>
                  </a:lnTo>
                  <a:lnTo>
                    <a:pt x="1613" y="134"/>
                  </a:lnTo>
                  <a:lnTo>
                    <a:pt x="1613" y="134"/>
                  </a:lnTo>
                  <a:lnTo>
                    <a:pt x="1601" y="128"/>
                  </a:lnTo>
                  <a:lnTo>
                    <a:pt x="1588" y="122"/>
                  </a:lnTo>
                  <a:lnTo>
                    <a:pt x="1574" y="117"/>
                  </a:lnTo>
                  <a:lnTo>
                    <a:pt x="1561" y="113"/>
                  </a:lnTo>
                  <a:lnTo>
                    <a:pt x="1561" y="40"/>
                  </a:lnTo>
                  <a:lnTo>
                    <a:pt x="1561" y="40"/>
                  </a:lnTo>
                  <a:lnTo>
                    <a:pt x="1561" y="39"/>
                  </a:lnTo>
                  <a:lnTo>
                    <a:pt x="1561" y="39"/>
                  </a:lnTo>
                  <a:lnTo>
                    <a:pt x="1561" y="38"/>
                  </a:lnTo>
                  <a:lnTo>
                    <a:pt x="1561" y="38"/>
                  </a:lnTo>
                  <a:lnTo>
                    <a:pt x="1561" y="38"/>
                  </a:lnTo>
                  <a:lnTo>
                    <a:pt x="1561" y="37"/>
                  </a:lnTo>
                  <a:lnTo>
                    <a:pt x="1561" y="37"/>
                  </a:lnTo>
                  <a:lnTo>
                    <a:pt x="1561" y="37"/>
                  </a:lnTo>
                  <a:lnTo>
                    <a:pt x="1561" y="36"/>
                  </a:lnTo>
                  <a:lnTo>
                    <a:pt x="1561" y="36"/>
                  </a:lnTo>
                  <a:lnTo>
                    <a:pt x="1561" y="35"/>
                  </a:lnTo>
                  <a:lnTo>
                    <a:pt x="1561" y="35"/>
                  </a:lnTo>
                  <a:lnTo>
                    <a:pt x="1561" y="35"/>
                  </a:lnTo>
                  <a:lnTo>
                    <a:pt x="1561" y="34"/>
                  </a:lnTo>
                  <a:lnTo>
                    <a:pt x="1561" y="34"/>
                  </a:lnTo>
                  <a:lnTo>
                    <a:pt x="1561" y="33"/>
                  </a:lnTo>
                  <a:lnTo>
                    <a:pt x="1561" y="33"/>
                  </a:lnTo>
                  <a:lnTo>
                    <a:pt x="1561" y="33"/>
                  </a:lnTo>
                  <a:lnTo>
                    <a:pt x="1560" y="32"/>
                  </a:lnTo>
                  <a:lnTo>
                    <a:pt x="1560" y="32"/>
                  </a:lnTo>
                  <a:lnTo>
                    <a:pt x="1560" y="31"/>
                  </a:lnTo>
                  <a:lnTo>
                    <a:pt x="1560" y="31"/>
                  </a:lnTo>
                  <a:lnTo>
                    <a:pt x="1560" y="30"/>
                  </a:lnTo>
                  <a:lnTo>
                    <a:pt x="1560" y="30"/>
                  </a:lnTo>
                  <a:lnTo>
                    <a:pt x="1560" y="29"/>
                  </a:lnTo>
                  <a:lnTo>
                    <a:pt x="1560" y="29"/>
                  </a:lnTo>
                  <a:lnTo>
                    <a:pt x="1560" y="29"/>
                  </a:lnTo>
                  <a:lnTo>
                    <a:pt x="1559" y="28"/>
                  </a:lnTo>
                  <a:lnTo>
                    <a:pt x="1559" y="28"/>
                  </a:lnTo>
                  <a:lnTo>
                    <a:pt x="1559" y="28"/>
                  </a:lnTo>
                  <a:lnTo>
                    <a:pt x="1559" y="27"/>
                  </a:lnTo>
                  <a:lnTo>
                    <a:pt x="1559" y="27"/>
                  </a:lnTo>
                  <a:lnTo>
                    <a:pt x="1559" y="27"/>
                  </a:lnTo>
                  <a:lnTo>
                    <a:pt x="1559" y="26"/>
                  </a:lnTo>
                  <a:lnTo>
                    <a:pt x="1559" y="26"/>
                  </a:lnTo>
                  <a:lnTo>
                    <a:pt x="1558" y="26"/>
                  </a:lnTo>
                  <a:lnTo>
                    <a:pt x="1558" y="26"/>
                  </a:lnTo>
                  <a:lnTo>
                    <a:pt x="1558" y="25"/>
                  </a:lnTo>
                  <a:lnTo>
                    <a:pt x="1558" y="25"/>
                  </a:lnTo>
                  <a:lnTo>
                    <a:pt x="1558" y="24"/>
                  </a:lnTo>
                  <a:lnTo>
                    <a:pt x="1558" y="24"/>
                  </a:lnTo>
                  <a:lnTo>
                    <a:pt x="1557" y="23"/>
                  </a:lnTo>
                  <a:lnTo>
                    <a:pt x="1557" y="23"/>
                  </a:lnTo>
                  <a:lnTo>
                    <a:pt x="1557" y="22"/>
                  </a:lnTo>
                  <a:lnTo>
                    <a:pt x="1557" y="22"/>
                  </a:lnTo>
                  <a:lnTo>
                    <a:pt x="1557" y="21"/>
                  </a:lnTo>
                  <a:lnTo>
                    <a:pt x="1557" y="21"/>
                  </a:lnTo>
                  <a:lnTo>
                    <a:pt x="1556" y="21"/>
                  </a:lnTo>
                  <a:lnTo>
                    <a:pt x="1556" y="21"/>
                  </a:lnTo>
                  <a:lnTo>
                    <a:pt x="1556" y="20"/>
                  </a:lnTo>
                  <a:lnTo>
                    <a:pt x="1556" y="20"/>
                  </a:lnTo>
                  <a:lnTo>
                    <a:pt x="1555" y="19"/>
                  </a:lnTo>
                  <a:lnTo>
                    <a:pt x="1555" y="19"/>
                  </a:lnTo>
                  <a:lnTo>
                    <a:pt x="1555" y="18"/>
                  </a:lnTo>
                  <a:lnTo>
                    <a:pt x="1555" y="18"/>
                  </a:lnTo>
                  <a:lnTo>
                    <a:pt x="1554" y="17"/>
                  </a:lnTo>
                  <a:lnTo>
                    <a:pt x="1554" y="17"/>
                  </a:lnTo>
                  <a:lnTo>
                    <a:pt x="1553" y="17"/>
                  </a:lnTo>
                  <a:lnTo>
                    <a:pt x="1553" y="17"/>
                  </a:lnTo>
                  <a:lnTo>
                    <a:pt x="1553" y="15"/>
                  </a:lnTo>
                  <a:lnTo>
                    <a:pt x="1553" y="15"/>
                  </a:lnTo>
                  <a:lnTo>
                    <a:pt x="1552" y="14"/>
                  </a:lnTo>
                  <a:lnTo>
                    <a:pt x="1552" y="14"/>
                  </a:lnTo>
                  <a:lnTo>
                    <a:pt x="1552" y="14"/>
                  </a:lnTo>
                  <a:lnTo>
                    <a:pt x="1552" y="14"/>
                  </a:lnTo>
                  <a:lnTo>
                    <a:pt x="1551" y="13"/>
                  </a:lnTo>
                  <a:lnTo>
                    <a:pt x="1551" y="13"/>
                  </a:lnTo>
                  <a:lnTo>
                    <a:pt x="1551" y="12"/>
                  </a:lnTo>
                  <a:lnTo>
                    <a:pt x="1551" y="12"/>
                  </a:lnTo>
                  <a:lnTo>
                    <a:pt x="1550" y="12"/>
                  </a:lnTo>
                  <a:lnTo>
                    <a:pt x="1550" y="12"/>
                  </a:lnTo>
                  <a:lnTo>
                    <a:pt x="1549" y="11"/>
                  </a:lnTo>
                  <a:lnTo>
                    <a:pt x="1549" y="11"/>
                  </a:lnTo>
                  <a:lnTo>
                    <a:pt x="1549" y="10"/>
                  </a:lnTo>
                  <a:lnTo>
                    <a:pt x="1549" y="10"/>
                  </a:lnTo>
                  <a:lnTo>
                    <a:pt x="1548" y="10"/>
                  </a:lnTo>
                  <a:lnTo>
                    <a:pt x="1548" y="10"/>
                  </a:lnTo>
                  <a:lnTo>
                    <a:pt x="1547" y="9"/>
                  </a:lnTo>
                  <a:lnTo>
                    <a:pt x="1547" y="9"/>
                  </a:lnTo>
                  <a:lnTo>
                    <a:pt x="1546" y="8"/>
                  </a:lnTo>
                  <a:lnTo>
                    <a:pt x="1546" y="8"/>
                  </a:lnTo>
                  <a:lnTo>
                    <a:pt x="1546" y="8"/>
                  </a:lnTo>
                  <a:lnTo>
                    <a:pt x="1546" y="8"/>
                  </a:lnTo>
                  <a:lnTo>
                    <a:pt x="1545" y="7"/>
                  </a:lnTo>
                  <a:lnTo>
                    <a:pt x="1545" y="7"/>
                  </a:lnTo>
                  <a:lnTo>
                    <a:pt x="1544" y="7"/>
                  </a:lnTo>
                  <a:lnTo>
                    <a:pt x="1544" y="7"/>
                  </a:lnTo>
                  <a:lnTo>
                    <a:pt x="1543" y="6"/>
                  </a:lnTo>
                  <a:lnTo>
                    <a:pt x="1543" y="6"/>
                  </a:lnTo>
                  <a:lnTo>
                    <a:pt x="1543" y="6"/>
                  </a:lnTo>
                  <a:lnTo>
                    <a:pt x="1543" y="6"/>
                  </a:lnTo>
                  <a:lnTo>
                    <a:pt x="1542" y="5"/>
                  </a:lnTo>
                  <a:lnTo>
                    <a:pt x="1542" y="5"/>
                  </a:lnTo>
                  <a:lnTo>
                    <a:pt x="1541" y="5"/>
                  </a:lnTo>
                  <a:lnTo>
                    <a:pt x="1541" y="5"/>
                  </a:lnTo>
                  <a:lnTo>
                    <a:pt x="1540" y="5"/>
                  </a:lnTo>
                  <a:lnTo>
                    <a:pt x="1540" y="5"/>
                  </a:lnTo>
                  <a:lnTo>
                    <a:pt x="1539" y="4"/>
                  </a:lnTo>
                  <a:lnTo>
                    <a:pt x="1539" y="4"/>
                  </a:lnTo>
                  <a:lnTo>
                    <a:pt x="1539" y="4"/>
                  </a:lnTo>
                  <a:lnTo>
                    <a:pt x="1539" y="4"/>
                  </a:lnTo>
                  <a:lnTo>
                    <a:pt x="1538" y="3"/>
                  </a:lnTo>
                  <a:lnTo>
                    <a:pt x="1538" y="3"/>
                  </a:lnTo>
                  <a:lnTo>
                    <a:pt x="1537" y="3"/>
                  </a:lnTo>
                  <a:lnTo>
                    <a:pt x="1537" y="3"/>
                  </a:lnTo>
                  <a:lnTo>
                    <a:pt x="1536" y="3"/>
                  </a:lnTo>
                  <a:lnTo>
                    <a:pt x="1536" y="3"/>
                  </a:lnTo>
                  <a:lnTo>
                    <a:pt x="1535" y="2"/>
                  </a:lnTo>
                  <a:lnTo>
                    <a:pt x="1535" y="2"/>
                  </a:lnTo>
                  <a:lnTo>
                    <a:pt x="1534" y="2"/>
                  </a:lnTo>
                  <a:lnTo>
                    <a:pt x="1534" y="2"/>
                  </a:lnTo>
                  <a:lnTo>
                    <a:pt x="1532" y="2"/>
                  </a:lnTo>
                  <a:lnTo>
                    <a:pt x="1532" y="2"/>
                  </a:lnTo>
                  <a:lnTo>
                    <a:pt x="1531" y="1"/>
                  </a:lnTo>
                  <a:lnTo>
                    <a:pt x="1531" y="1"/>
                  </a:lnTo>
                  <a:lnTo>
                    <a:pt x="1530" y="1"/>
                  </a:lnTo>
                  <a:lnTo>
                    <a:pt x="1530" y="1"/>
                  </a:lnTo>
                  <a:lnTo>
                    <a:pt x="1529" y="1"/>
                  </a:lnTo>
                  <a:lnTo>
                    <a:pt x="1529" y="1"/>
                  </a:lnTo>
                  <a:lnTo>
                    <a:pt x="1529" y="1"/>
                  </a:lnTo>
                  <a:lnTo>
                    <a:pt x="1529" y="1"/>
                  </a:lnTo>
                  <a:lnTo>
                    <a:pt x="1528" y="1"/>
                  </a:lnTo>
                  <a:lnTo>
                    <a:pt x="1528" y="1"/>
                  </a:lnTo>
                  <a:lnTo>
                    <a:pt x="1527" y="1"/>
                  </a:lnTo>
                  <a:lnTo>
                    <a:pt x="1527" y="1"/>
                  </a:lnTo>
                  <a:lnTo>
                    <a:pt x="1526" y="0"/>
                  </a:lnTo>
                  <a:lnTo>
                    <a:pt x="1526" y="0"/>
                  </a:lnTo>
                  <a:lnTo>
                    <a:pt x="1525" y="0"/>
                  </a:lnTo>
                  <a:lnTo>
                    <a:pt x="1525" y="0"/>
                  </a:lnTo>
                  <a:lnTo>
                    <a:pt x="1524" y="0"/>
                  </a:lnTo>
                  <a:lnTo>
                    <a:pt x="1524" y="0"/>
                  </a:lnTo>
                  <a:lnTo>
                    <a:pt x="1523" y="0"/>
                  </a:lnTo>
                  <a:lnTo>
                    <a:pt x="1523" y="0"/>
                  </a:lnTo>
                  <a:lnTo>
                    <a:pt x="1522" y="0"/>
                  </a:lnTo>
                  <a:lnTo>
                    <a:pt x="1450" y="0"/>
                  </a:lnTo>
                  <a:lnTo>
                    <a:pt x="1450" y="0"/>
                  </a:lnTo>
                  <a:lnTo>
                    <a:pt x="1441" y="1"/>
                  </a:lnTo>
                  <a:lnTo>
                    <a:pt x="1434" y="3"/>
                  </a:lnTo>
                  <a:lnTo>
                    <a:pt x="1427" y="7"/>
                  </a:lnTo>
                  <a:lnTo>
                    <a:pt x="1421" y="12"/>
                  </a:lnTo>
                  <a:lnTo>
                    <a:pt x="1417" y="18"/>
                  </a:lnTo>
                  <a:lnTo>
                    <a:pt x="1413" y="25"/>
                  </a:lnTo>
                  <a:lnTo>
                    <a:pt x="1411" y="32"/>
                  </a:lnTo>
                  <a:lnTo>
                    <a:pt x="1410" y="40"/>
                  </a:lnTo>
                  <a:lnTo>
                    <a:pt x="1410" y="113"/>
                  </a:lnTo>
                  <a:lnTo>
                    <a:pt x="1410" y="113"/>
                  </a:lnTo>
                  <a:lnTo>
                    <a:pt x="1396" y="117"/>
                  </a:lnTo>
                  <a:lnTo>
                    <a:pt x="1383" y="122"/>
                  </a:lnTo>
                  <a:lnTo>
                    <a:pt x="1370" y="128"/>
                  </a:lnTo>
                  <a:lnTo>
                    <a:pt x="1358" y="134"/>
                  </a:lnTo>
                  <a:lnTo>
                    <a:pt x="1306" y="83"/>
                  </a:lnTo>
                  <a:lnTo>
                    <a:pt x="1306" y="83"/>
                  </a:lnTo>
                  <a:lnTo>
                    <a:pt x="1300" y="78"/>
                  </a:lnTo>
                  <a:lnTo>
                    <a:pt x="1293" y="74"/>
                  </a:lnTo>
                  <a:lnTo>
                    <a:pt x="1286" y="72"/>
                  </a:lnTo>
                  <a:lnTo>
                    <a:pt x="1279" y="71"/>
                  </a:lnTo>
                  <a:lnTo>
                    <a:pt x="1271" y="72"/>
                  </a:lnTo>
                  <a:lnTo>
                    <a:pt x="1263" y="74"/>
                  </a:lnTo>
                  <a:lnTo>
                    <a:pt x="1256" y="78"/>
                  </a:lnTo>
                  <a:lnTo>
                    <a:pt x="1250" y="83"/>
                  </a:lnTo>
                  <a:lnTo>
                    <a:pt x="1199" y="134"/>
                  </a:lnTo>
                  <a:lnTo>
                    <a:pt x="1199" y="134"/>
                  </a:lnTo>
                  <a:lnTo>
                    <a:pt x="1194" y="140"/>
                  </a:lnTo>
                  <a:lnTo>
                    <a:pt x="1191" y="147"/>
                  </a:lnTo>
                  <a:lnTo>
                    <a:pt x="1189" y="155"/>
                  </a:lnTo>
                  <a:lnTo>
                    <a:pt x="1188" y="162"/>
                  </a:lnTo>
                  <a:lnTo>
                    <a:pt x="1189" y="170"/>
                  </a:lnTo>
                  <a:lnTo>
                    <a:pt x="1191" y="177"/>
                  </a:lnTo>
                  <a:lnTo>
                    <a:pt x="1194" y="183"/>
                  </a:lnTo>
                  <a:lnTo>
                    <a:pt x="1199" y="189"/>
                  </a:lnTo>
                  <a:lnTo>
                    <a:pt x="1250" y="242"/>
                  </a:lnTo>
                  <a:lnTo>
                    <a:pt x="1250" y="242"/>
                  </a:lnTo>
                  <a:lnTo>
                    <a:pt x="1244" y="254"/>
                  </a:lnTo>
                  <a:lnTo>
                    <a:pt x="1238" y="266"/>
                  </a:lnTo>
                  <a:lnTo>
                    <a:pt x="1233" y="279"/>
                  </a:lnTo>
                  <a:lnTo>
                    <a:pt x="1229" y="294"/>
                  </a:lnTo>
                  <a:lnTo>
                    <a:pt x="1156" y="294"/>
                  </a:lnTo>
                  <a:lnTo>
                    <a:pt x="1156" y="294"/>
                  </a:lnTo>
                  <a:lnTo>
                    <a:pt x="1155" y="294"/>
                  </a:lnTo>
                  <a:lnTo>
                    <a:pt x="1155" y="294"/>
                  </a:lnTo>
                  <a:lnTo>
                    <a:pt x="1154" y="294"/>
                  </a:lnTo>
                  <a:lnTo>
                    <a:pt x="1154" y="294"/>
                  </a:lnTo>
                  <a:lnTo>
                    <a:pt x="1153" y="294"/>
                  </a:lnTo>
                  <a:lnTo>
                    <a:pt x="1153" y="294"/>
                  </a:lnTo>
                  <a:lnTo>
                    <a:pt x="1152" y="294"/>
                  </a:lnTo>
                  <a:lnTo>
                    <a:pt x="1152" y="294"/>
                  </a:lnTo>
                  <a:lnTo>
                    <a:pt x="1151" y="294"/>
                  </a:lnTo>
                  <a:lnTo>
                    <a:pt x="1151" y="294"/>
                  </a:lnTo>
                  <a:lnTo>
                    <a:pt x="1150" y="294"/>
                  </a:lnTo>
                  <a:lnTo>
                    <a:pt x="1150" y="294"/>
                  </a:lnTo>
                  <a:lnTo>
                    <a:pt x="1149" y="294"/>
                  </a:lnTo>
                  <a:lnTo>
                    <a:pt x="1149" y="294"/>
                  </a:lnTo>
                  <a:lnTo>
                    <a:pt x="1148" y="294"/>
                  </a:lnTo>
                  <a:lnTo>
                    <a:pt x="1148" y="294"/>
                  </a:lnTo>
                  <a:lnTo>
                    <a:pt x="1148" y="295"/>
                  </a:lnTo>
                  <a:lnTo>
                    <a:pt x="1148" y="295"/>
                  </a:lnTo>
                  <a:lnTo>
                    <a:pt x="1147" y="295"/>
                  </a:lnTo>
                  <a:lnTo>
                    <a:pt x="1147" y="295"/>
                  </a:lnTo>
                  <a:lnTo>
                    <a:pt x="1146" y="295"/>
                  </a:lnTo>
                  <a:lnTo>
                    <a:pt x="1146" y="295"/>
                  </a:lnTo>
                  <a:lnTo>
                    <a:pt x="1145" y="295"/>
                  </a:lnTo>
                  <a:lnTo>
                    <a:pt x="1145" y="295"/>
                  </a:lnTo>
                  <a:lnTo>
                    <a:pt x="1144" y="296"/>
                  </a:lnTo>
                  <a:lnTo>
                    <a:pt x="1144" y="296"/>
                  </a:lnTo>
                  <a:lnTo>
                    <a:pt x="1143" y="296"/>
                  </a:lnTo>
                  <a:lnTo>
                    <a:pt x="1143" y="296"/>
                  </a:lnTo>
                  <a:lnTo>
                    <a:pt x="1142" y="296"/>
                  </a:lnTo>
                  <a:lnTo>
                    <a:pt x="1142" y="296"/>
                  </a:lnTo>
                  <a:lnTo>
                    <a:pt x="1141" y="297"/>
                  </a:lnTo>
                  <a:lnTo>
                    <a:pt x="1141" y="297"/>
                  </a:lnTo>
                  <a:lnTo>
                    <a:pt x="1140" y="297"/>
                  </a:lnTo>
                  <a:lnTo>
                    <a:pt x="1140" y="297"/>
                  </a:lnTo>
                  <a:lnTo>
                    <a:pt x="1139" y="297"/>
                  </a:lnTo>
                  <a:lnTo>
                    <a:pt x="1139" y="297"/>
                  </a:lnTo>
                  <a:lnTo>
                    <a:pt x="1139" y="298"/>
                  </a:lnTo>
                  <a:lnTo>
                    <a:pt x="1139" y="298"/>
                  </a:lnTo>
                  <a:lnTo>
                    <a:pt x="1138" y="298"/>
                  </a:lnTo>
                  <a:lnTo>
                    <a:pt x="1138" y="298"/>
                  </a:lnTo>
                  <a:lnTo>
                    <a:pt x="1137" y="299"/>
                  </a:lnTo>
                  <a:lnTo>
                    <a:pt x="1137" y="299"/>
                  </a:lnTo>
                  <a:lnTo>
                    <a:pt x="1136" y="299"/>
                  </a:lnTo>
                  <a:lnTo>
                    <a:pt x="1136" y="299"/>
                  </a:lnTo>
                  <a:lnTo>
                    <a:pt x="1135" y="300"/>
                  </a:lnTo>
                  <a:lnTo>
                    <a:pt x="1135" y="300"/>
                  </a:lnTo>
                  <a:lnTo>
                    <a:pt x="1135" y="300"/>
                  </a:lnTo>
                  <a:lnTo>
                    <a:pt x="1135" y="300"/>
                  </a:lnTo>
                  <a:lnTo>
                    <a:pt x="1134" y="301"/>
                  </a:lnTo>
                  <a:lnTo>
                    <a:pt x="1134" y="301"/>
                  </a:lnTo>
                  <a:lnTo>
                    <a:pt x="1133" y="301"/>
                  </a:lnTo>
                  <a:lnTo>
                    <a:pt x="1133" y="301"/>
                  </a:lnTo>
                  <a:lnTo>
                    <a:pt x="1131" y="302"/>
                  </a:lnTo>
                  <a:lnTo>
                    <a:pt x="1131" y="302"/>
                  </a:lnTo>
                  <a:lnTo>
                    <a:pt x="1131" y="302"/>
                  </a:lnTo>
                  <a:lnTo>
                    <a:pt x="1131" y="302"/>
                  </a:lnTo>
                  <a:lnTo>
                    <a:pt x="1130" y="303"/>
                  </a:lnTo>
                  <a:lnTo>
                    <a:pt x="1130" y="303"/>
                  </a:lnTo>
                  <a:lnTo>
                    <a:pt x="1129" y="304"/>
                  </a:lnTo>
                  <a:lnTo>
                    <a:pt x="1129" y="304"/>
                  </a:lnTo>
                  <a:lnTo>
                    <a:pt x="1129" y="304"/>
                  </a:lnTo>
                  <a:lnTo>
                    <a:pt x="1129" y="304"/>
                  </a:lnTo>
                  <a:lnTo>
                    <a:pt x="1128" y="305"/>
                  </a:lnTo>
                  <a:lnTo>
                    <a:pt x="1128" y="305"/>
                  </a:lnTo>
                  <a:lnTo>
                    <a:pt x="1127" y="306"/>
                  </a:lnTo>
                  <a:lnTo>
                    <a:pt x="1127" y="306"/>
                  </a:lnTo>
                  <a:lnTo>
                    <a:pt x="1127" y="306"/>
                  </a:lnTo>
                  <a:lnTo>
                    <a:pt x="1127" y="306"/>
                  </a:lnTo>
                  <a:lnTo>
                    <a:pt x="1126" y="307"/>
                  </a:lnTo>
                  <a:lnTo>
                    <a:pt x="1126" y="307"/>
                  </a:lnTo>
                  <a:lnTo>
                    <a:pt x="1126" y="308"/>
                  </a:lnTo>
                  <a:lnTo>
                    <a:pt x="1126" y="308"/>
                  </a:lnTo>
                  <a:lnTo>
                    <a:pt x="1125" y="308"/>
                  </a:lnTo>
                  <a:lnTo>
                    <a:pt x="1125" y="308"/>
                  </a:lnTo>
                  <a:lnTo>
                    <a:pt x="1124" y="309"/>
                  </a:lnTo>
                  <a:lnTo>
                    <a:pt x="1124" y="309"/>
                  </a:lnTo>
                  <a:lnTo>
                    <a:pt x="1124" y="310"/>
                  </a:lnTo>
                  <a:lnTo>
                    <a:pt x="1124" y="310"/>
                  </a:lnTo>
                  <a:lnTo>
                    <a:pt x="1123" y="311"/>
                  </a:lnTo>
                  <a:lnTo>
                    <a:pt x="1123" y="311"/>
                  </a:lnTo>
                  <a:lnTo>
                    <a:pt x="1123" y="311"/>
                  </a:lnTo>
                  <a:lnTo>
                    <a:pt x="1123" y="311"/>
                  </a:lnTo>
                  <a:lnTo>
                    <a:pt x="1122" y="312"/>
                  </a:lnTo>
                  <a:lnTo>
                    <a:pt x="1122" y="312"/>
                  </a:lnTo>
                  <a:lnTo>
                    <a:pt x="1122" y="313"/>
                  </a:lnTo>
                  <a:lnTo>
                    <a:pt x="1122" y="313"/>
                  </a:lnTo>
                  <a:lnTo>
                    <a:pt x="1121" y="314"/>
                  </a:lnTo>
                  <a:lnTo>
                    <a:pt x="1121" y="314"/>
                  </a:lnTo>
                  <a:lnTo>
                    <a:pt x="1121" y="315"/>
                  </a:lnTo>
                  <a:lnTo>
                    <a:pt x="1121" y="315"/>
                  </a:lnTo>
                  <a:lnTo>
                    <a:pt x="1121" y="315"/>
                  </a:lnTo>
                  <a:lnTo>
                    <a:pt x="1121" y="315"/>
                  </a:lnTo>
                  <a:lnTo>
                    <a:pt x="1120" y="316"/>
                  </a:lnTo>
                  <a:lnTo>
                    <a:pt x="1120" y="316"/>
                  </a:lnTo>
                  <a:lnTo>
                    <a:pt x="1120" y="317"/>
                  </a:lnTo>
                  <a:lnTo>
                    <a:pt x="1120" y="317"/>
                  </a:lnTo>
                  <a:lnTo>
                    <a:pt x="1119" y="318"/>
                  </a:lnTo>
                  <a:lnTo>
                    <a:pt x="1119" y="318"/>
                  </a:lnTo>
                  <a:lnTo>
                    <a:pt x="1119" y="319"/>
                  </a:lnTo>
                  <a:lnTo>
                    <a:pt x="1119" y="319"/>
                  </a:lnTo>
                  <a:lnTo>
                    <a:pt x="1119" y="320"/>
                  </a:lnTo>
                  <a:lnTo>
                    <a:pt x="1119" y="320"/>
                  </a:lnTo>
                  <a:lnTo>
                    <a:pt x="1118" y="321"/>
                  </a:lnTo>
                  <a:lnTo>
                    <a:pt x="1118" y="321"/>
                  </a:lnTo>
                  <a:lnTo>
                    <a:pt x="1118" y="321"/>
                  </a:lnTo>
                  <a:lnTo>
                    <a:pt x="1118" y="321"/>
                  </a:lnTo>
                  <a:lnTo>
                    <a:pt x="1118" y="322"/>
                  </a:lnTo>
                  <a:lnTo>
                    <a:pt x="1118" y="322"/>
                  </a:lnTo>
                  <a:lnTo>
                    <a:pt x="1118" y="323"/>
                  </a:lnTo>
                  <a:lnTo>
                    <a:pt x="1118" y="323"/>
                  </a:lnTo>
                  <a:lnTo>
                    <a:pt x="1117" y="324"/>
                  </a:lnTo>
                  <a:lnTo>
                    <a:pt x="1117" y="324"/>
                  </a:lnTo>
                  <a:lnTo>
                    <a:pt x="1117" y="325"/>
                  </a:lnTo>
                  <a:lnTo>
                    <a:pt x="1117" y="325"/>
                  </a:lnTo>
                  <a:lnTo>
                    <a:pt x="1117" y="326"/>
                  </a:lnTo>
                  <a:lnTo>
                    <a:pt x="1117" y="326"/>
                  </a:lnTo>
                  <a:lnTo>
                    <a:pt x="1117" y="327"/>
                  </a:lnTo>
                  <a:lnTo>
                    <a:pt x="1117" y="327"/>
                  </a:lnTo>
                  <a:lnTo>
                    <a:pt x="1117" y="328"/>
                  </a:lnTo>
                  <a:lnTo>
                    <a:pt x="1117" y="328"/>
                  </a:lnTo>
                  <a:lnTo>
                    <a:pt x="1117" y="329"/>
                  </a:lnTo>
                  <a:lnTo>
                    <a:pt x="1117" y="329"/>
                  </a:lnTo>
                  <a:lnTo>
                    <a:pt x="1117" y="330"/>
                  </a:lnTo>
                  <a:lnTo>
                    <a:pt x="1117" y="330"/>
                  </a:lnTo>
                  <a:lnTo>
                    <a:pt x="1117" y="332"/>
                  </a:lnTo>
                  <a:lnTo>
                    <a:pt x="1117" y="332"/>
                  </a:lnTo>
                  <a:lnTo>
                    <a:pt x="1117" y="333"/>
                  </a:lnTo>
                  <a:lnTo>
                    <a:pt x="1117" y="405"/>
                  </a:lnTo>
                  <a:lnTo>
                    <a:pt x="1117" y="405"/>
                  </a:lnTo>
                  <a:lnTo>
                    <a:pt x="1117" y="406"/>
                  </a:lnTo>
                  <a:lnTo>
                    <a:pt x="1117" y="406"/>
                  </a:lnTo>
                  <a:lnTo>
                    <a:pt x="1117" y="407"/>
                  </a:lnTo>
                  <a:lnTo>
                    <a:pt x="1117" y="407"/>
                  </a:lnTo>
                  <a:lnTo>
                    <a:pt x="1117" y="408"/>
                  </a:lnTo>
                  <a:lnTo>
                    <a:pt x="1117" y="408"/>
                  </a:lnTo>
                  <a:lnTo>
                    <a:pt x="1117" y="409"/>
                  </a:lnTo>
                  <a:lnTo>
                    <a:pt x="1117" y="409"/>
                  </a:lnTo>
                  <a:lnTo>
                    <a:pt x="1117" y="410"/>
                  </a:lnTo>
                  <a:lnTo>
                    <a:pt x="1117" y="410"/>
                  </a:lnTo>
                  <a:lnTo>
                    <a:pt x="1117" y="411"/>
                  </a:lnTo>
                  <a:lnTo>
                    <a:pt x="1117" y="411"/>
                  </a:lnTo>
                  <a:lnTo>
                    <a:pt x="1117" y="412"/>
                  </a:lnTo>
                  <a:lnTo>
                    <a:pt x="1117" y="412"/>
                  </a:lnTo>
                  <a:lnTo>
                    <a:pt x="1117" y="413"/>
                  </a:lnTo>
                  <a:lnTo>
                    <a:pt x="1117" y="413"/>
                  </a:lnTo>
                  <a:lnTo>
                    <a:pt x="1118" y="414"/>
                  </a:lnTo>
                  <a:lnTo>
                    <a:pt x="1118" y="415"/>
                  </a:lnTo>
                  <a:lnTo>
                    <a:pt x="1118" y="415"/>
                  </a:lnTo>
                  <a:lnTo>
                    <a:pt x="1118" y="416"/>
                  </a:lnTo>
                  <a:lnTo>
                    <a:pt x="1118" y="416"/>
                  </a:lnTo>
                  <a:lnTo>
                    <a:pt x="1118" y="417"/>
                  </a:lnTo>
                  <a:lnTo>
                    <a:pt x="1118" y="417"/>
                  </a:lnTo>
                  <a:lnTo>
                    <a:pt x="1119" y="418"/>
                  </a:lnTo>
                  <a:lnTo>
                    <a:pt x="1119" y="418"/>
                  </a:lnTo>
                  <a:lnTo>
                    <a:pt x="1119" y="419"/>
                  </a:lnTo>
                  <a:lnTo>
                    <a:pt x="1119" y="419"/>
                  </a:lnTo>
                  <a:lnTo>
                    <a:pt x="1119" y="419"/>
                  </a:lnTo>
                  <a:lnTo>
                    <a:pt x="1119" y="419"/>
                  </a:lnTo>
                  <a:lnTo>
                    <a:pt x="1120" y="421"/>
                  </a:lnTo>
                  <a:lnTo>
                    <a:pt x="1120" y="421"/>
                  </a:lnTo>
                  <a:lnTo>
                    <a:pt x="1120" y="422"/>
                  </a:lnTo>
                  <a:lnTo>
                    <a:pt x="1120" y="422"/>
                  </a:lnTo>
                  <a:lnTo>
                    <a:pt x="1121" y="423"/>
                  </a:lnTo>
                  <a:lnTo>
                    <a:pt x="1121" y="423"/>
                  </a:lnTo>
                  <a:lnTo>
                    <a:pt x="1121" y="424"/>
                  </a:lnTo>
                  <a:lnTo>
                    <a:pt x="1121" y="424"/>
                  </a:lnTo>
                  <a:lnTo>
                    <a:pt x="1121" y="425"/>
                  </a:lnTo>
                  <a:lnTo>
                    <a:pt x="1121" y="425"/>
                  </a:lnTo>
                  <a:lnTo>
                    <a:pt x="1122" y="425"/>
                  </a:lnTo>
                  <a:lnTo>
                    <a:pt x="1122" y="425"/>
                  </a:lnTo>
                  <a:lnTo>
                    <a:pt x="1122" y="426"/>
                  </a:lnTo>
                  <a:lnTo>
                    <a:pt x="1122" y="426"/>
                  </a:lnTo>
                  <a:lnTo>
                    <a:pt x="1123" y="427"/>
                  </a:lnTo>
                  <a:lnTo>
                    <a:pt x="1123" y="427"/>
                  </a:lnTo>
                  <a:lnTo>
                    <a:pt x="1123" y="428"/>
                  </a:lnTo>
                  <a:lnTo>
                    <a:pt x="1123" y="428"/>
                  </a:lnTo>
                  <a:lnTo>
                    <a:pt x="1124" y="429"/>
                  </a:lnTo>
                  <a:lnTo>
                    <a:pt x="1124" y="429"/>
                  </a:lnTo>
                  <a:lnTo>
                    <a:pt x="1124" y="429"/>
                  </a:lnTo>
                  <a:lnTo>
                    <a:pt x="1124" y="429"/>
                  </a:lnTo>
                  <a:lnTo>
                    <a:pt x="1125" y="430"/>
                  </a:lnTo>
                  <a:lnTo>
                    <a:pt x="1125" y="430"/>
                  </a:lnTo>
                  <a:lnTo>
                    <a:pt x="1126" y="431"/>
                  </a:lnTo>
                  <a:lnTo>
                    <a:pt x="1126" y="431"/>
                  </a:lnTo>
                  <a:lnTo>
                    <a:pt x="1126" y="431"/>
                  </a:lnTo>
                  <a:lnTo>
                    <a:pt x="1126" y="431"/>
                  </a:lnTo>
                  <a:lnTo>
                    <a:pt x="1127" y="432"/>
                  </a:lnTo>
                  <a:lnTo>
                    <a:pt x="1127" y="432"/>
                  </a:lnTo>
                  <a:lnTo>
                    <a:pt x="1127" y="433"/>
                  </a:lnTo>
                  <a:lnTo>
                    <a:pt x="1127" y="433"/>
                  </a:lnTo>
                  <a:lnTo>
                    <a:pt x="1128" y="433"/>
                  </a:lnTo>
                  <a:lnTo>
                    <a:pt x="1128" y="433"/>
                  </a:lnTo>
                  <a:lnTo>
                    <a:pt x="1129" y="434"/>
                  </a:lnTo>
                  <a:lnTo>
                    <a:pt x="1129" y="434"/>
                  </a:lnTo>
                  <a:lnTo>
                    <a:pt x="1129" y="435"/>
                  </a:lnTo>
                  <a:lnTo>
                    <a:pt x="1129" y="435"/>
                  </a:lnTo>
                  <a:lnTo>
                    <a:pt x="1130" y="435"/>
                  </a:lnTo>
                  <a:lnTo>
                    <a:pt x="1130" y="435"/>
                  </a:lnTo>
                  <a:lnTo>
                    <a:pt x="1131" y="436"/>
                  </a:lnTo>
                  <a:lnTo>
                    <a:pt x="1131" y="436"/>
                  </a:lnTo>
                  <a:lnTo>
                    <a:pt x="1131" y="436"/>
                  </a:lnTo>
                  <a:lnTo>
                    <a:pt x="1131" y="436"/>
                  </a:lnTo>
                  <a:lnTo>
                    <a:pt x="1133" y="437"/>
                  </a:lnTo>
                  <a:lnTo>
                    <a:pt x="1133" y="437"/>
                  </a:lnTo>
                  <a:lnTo>
                    <a:pt x="1134" y="438"/>
                  </a:lnTo>
                  <a:lnTo>
                    <a:pt x="1134" y="438"/>
                  </a:lnTo>
                  <a:lnTo>
                    <a:pt x="1135" y="438"/>
                  </a:lnTo>
                  <a:lnTo>
                    <a:pt x="1135" y="438"/>
                  </a:lnTo>
                  <a:lnTo>
                    <a:pt x="1135" y="439"/>
                  </a:lnTo>
                  <a:lnTo>
                    <a:pt x="1135" y="439"/>
                  </a:lnTo>
                  <a:lnTo>
                    <a:pt x="1136" y="439"/>
                  </a:lnTo>
                  <a:lnTo>
                    <a:pt x="1136" y="439"/>
                  </a:lnTo>
                  <a:lnTo>
                    <a:pt x="1137" y="440"/>
                  </a:lnTo>
                  <a:lnTo>
                    <a:pt x="1137" y="440"/>
                  </a:lnTo>
                  <a:lnTo>
                    <a:pt x="1138" y="440"/>
                  </a:lnTo>
                  <a:lnTo>
                    <a:pt x="1138" y="440"/>
                  </a:lnTo>
                  <a:lnTo>
                    <a:pt x="1139" y="440"/>
                  </a:lnTo>
                  <a:lnTo>
                    <a:pt x="1139" y="440"/>
                  </a:lnTo>
                  <a:lnTo>
                    <a:pt x="1139" y="441"/>
                  </a:lnTo>
                  <a:lnTo>
                    <a:pt x="1139" y="441"/>
                  </a:lnTo>
                  <a:lnTo>
                    <a:pt x="1140" y="441"/>
                  </a:lnTo>
                  <a:lnTo>
                    <a:pt x="1140" y="441"/>
                  </a:lnTo>
                  <a:lnTo>
                    <a:pt x="1141" y="442"/>
                  </a:lnTo>
                  <a:lnTo>
                    <a:pt x="1141" y="442"/>
                  </a:lnTo>
                  <a:lnTo>
                    <a:pt x="1142" y="442"/>
                  </a:lnTo>
                  <a:lnTo>
                    <a:pt x="1143" y="442"/>
                  </a:lnTo>
                  <a:lnTo>
                    <a:pt x="1143" y="442"/>
                  </a:lnTo>
                  <a:lnTo>
                    <a:pt x="1144" y="443"/>
                  </a:lnTo>
                  <a:lnTo>
                    <a:pt x="1144" y="443"/>
                  </a:lnTo>
                  <a:lnTo>
                    <a:pt x="1145" y="443"/>
                  </a:lnTo>
                  <a:lnTo>
                    <a:pt x="1145" y="443"/>
                  </a:lnTo>
                  <a:lnTo>
                    <a:pt x="1146" y="443"/>
                  </a:lnTo>
                  <a:lnTo>
                    <a:pt x="1146" y="443"/>
                  </a:lnTo>
                  <a:lnTo>
                    <a:pt x="1147" y="443"/>
                  </a:lnTo>
                  <a:lnTo>
                    <a:pt x="1147" y="443"/>
                  </a:lnTo>
                  <a:lnTo>
                    <a:pt x="1148" y="444"/>
                  </a:lnTo>
                  <a:lnTo>
                    <a:pt x="1148" y="444"/>
                  </a:lnTo>
                  <a:lnTo>
                    <a:pt x="1148" y="444"/>
                  </a:lnTo>
                  <a:lnTo>
                    <a:pt x="1148" y="444"/>
                  </a:lnTo>
                  <a:lnTo>
                    <a:pt x="1149" y="444"/>
                  </a:lnTo>
                  <a:lnTo>
                    <a:pt x="1149" y="444"/>
                  </a:lnTo>
                  <a:lnTo>
                    <a:pt x="1150" y="444"/>
                  </a:lnTo>
                  <a:lnTo>
                    <a:pt x="1150" y="444"/>
                  </a:lnTo>
                  <a:lnTo>
                    <a:pt x="1151" y="444"/>
                  </a:lnTo>
                  <a:lnTo>
                    <a:pt x="1151" y="444"/>
                  </a:lnTo>
                  <a:lnTo>
                    <a:pt x="1152" y="444"/>
                  </a:lnTo>
                  <a:lnTo>
                    <a:pt x="1152" y="444"/>
                  </a:lnTo>
                  <a:lnTo>
                    <a:pt x="1153" y="445"/>
                  </a:lnTo>
                  <a:lnTo>
                    <a:pt x="1153" y="445"/>
                  </a:lnTo>
                  <a:lnTo>
                    <a:pt x="1154" y="445"/>
                  </a:lnTo>
                  <a:lnTo>
                    <a:pt x="1154" y="445"/>
                  </a:lnTo>
                  <a:lnTo>
                    <a:pt x="1155" y="445"/>
                  </a:lnTo>
                  <a:lnTo>
                    <a:pt x="1155" y="445"/>
                  </a:lnTo>
                  <a:lnTo>
                    <a:pt x="1156" y="445"/>
                  </a:lnTo>
                  <a:lnTo>
                    <a:pt x="1229" y="445"/>
                  </a:lnTo>
                  <a:lnTo>
                    <a:pt x="1229" y="445"/>
                  </a:lnTo>
                  <a:lnTo>
                    <a:pt x="1233" y="458"/>
                  </a:lnTo>
                  <a:lnTo>
                    <a:pt x="1238" y="472"/>
                  </a:lnTo>
                  <a:lnTo>
                    <a:pt x="1244" y="485"/>
                  </a:lnTo>
                  <a:lnTo>
                    <a:pt x="1250" y="497"/>
                  </a:lnTo>
                  <a:lnTo>
                    <a:pt x="1199" y="548"/>
                  </a:lnTo>
                  <a:lnTo>
                    <a:pt x="1199" y="548"/>
                  </a:lnTo>
                  <a:lnTo>
                    <a:pt x="1194" y="554"/>
                  </a:lnTo>
                  <a:lnTo>
                    <a:pt x="1191" y="562"/>
                  </a:lnTo>
                  <a:lnTo>
                    <a:pt x="1189" y="569"/>
                  </a:lnTo>
                  <a:lnTo>
                    <a:pt x="1188" y="576"/>
                  </a:lnTo>
                  <a:lnTo>
                    <a:pt x="1189" y="583"/>
                  </a:lnTo>
                  <a:lnTo>
                    <a:pt x="1191" y="591"/>
                  </a:lnTo>
                  <a:lnTo>
                    <a:pt x="1194" y="597"/>
                  </a:lnTo>
                  <a:lnTo>
                    <a:pt x="1199" y="604"/>
                  </a:lnTo>
                  <a:lnTo>
                    <a:pt x="1250" y="656"/>
                  </a:lnTo>
                  <a:lnTo>
                    <a:pt x="1250" y="656"/>
                  </a:lnTo>
                  <a:lnTo>
                    <a:pt x="1256" y="661"/>
                  </a:lnTo>
                  <a:lnTo>
                    <a:pt x="1263" y="664"/>
                  </a:lnTo>
                  <a:lnTo>
                    <a:pt x="1271" y="666"/>
                  </a:lnTo>
                  <a:lnTo>
                    <a:pt x="1279" y="667"/>
                  </a:lnTo>
                  <a:lnTo>
                    <a:pt x="1286" y="666"/>
                  </a:lnTo>
                  <a:lnTo>
                    <a:pt x="1293" y="664"/>
                  </a:lnTo>
                  <a:lnTo>
                    <a:pt x="1300" y="661"/>
                  </a:lnTo>
                  <a:lnTo>
                    <a:pt x="1306" y="656"/>
                  </a:lnTo>
                  <a:lnTo>
                    <a:pt x="1358" y="604"/>
                  </a:lnTo>
                  <a:lnTo>
                    <a:pt x="1358" y="604"/>
                  </a:lnTo>
                  <a:lnTo>
                    <a:pt x="1370" y="611"/>
                  </a:lnTo>
                  <a:lnTo>
                    <a:pt x="1383" y="616"/>
                  </a:lnTo>
                  <a:lnTo>
                    <a:pt x="1396" y="621"/>
                  </a:lnTo>
                  <a:lnTo>
                    <a:pt x="1410" y="626"/>
                  </a:lnTo>
                  <a:lnTo>
                    <a:pt x="1410" y="699"/>
                  </a:lnTo>
                  <a:lnTo>
                    <a:pt x="1410" y="699"/>
                  </a:lnTo>
                  <a:lnTo>
                    <a:pt x="1410" y="700"/>
                  </a:lnTo>
                  <a:lnTo>
                    <a:pt x="1410" y="700"/>
                  </a:lnTo>
                  <a:lnTo>
                    <a:pt x="1410" y="701"/>
                  </a:lnTo>
                  <a:lnTo>
                    <a:pt x="1410" y="701"/>
                  </a:lnTo>
                  <a:lnTo>
                    <a:pt x="1410" y="702"/>
                  </a:lnTo>
                  <a:lnTo>
                    <a:pt x="1410" y="702"/>
                  </a:lnTo>
                  <a:lnTo>
                    <a:pt x="1410" y="703"/>
                  </a:lnTo>
                  <a:lnTo>
                    <a:pt x="1410" y="703"/>
                  </a:lnTo>
                  <a:lnTo>
                    <a:pt x="1410" y="704"/>
                  </a:lnTo>
                  <a:lnTo>
                    <a:pt x="1410" y="704"/>
                  </a:lnTo>
                  <a:lnTo>
                    <a:pt x="1411" y="705"/>
                  </a:lnTo>
                  <a:lnTo>
                    <a:pt x="1411" y="705"/>
                  </a:lnTo>
                  <a:lnTo>
                    <a:pt x="1411" y="705"/>
                  </a:lnTo>
                  <a:lnTo>
                    <a:pt x="1411" y="705"/>
                  </a:lnTo>
                  <a:lnTo>
                    <a:pt x="1411" y="706"/>
                  </a:lnTo>
                  <a:lnTo>
                    <a:pt x="1411" y="706"/>
                  </a:lnTo>
                  <a:lnTo>
                    <a:pt x="1411" y="707"/>
                  </a:lnTo>
                  <a:lnTo>
                    <a:pt x="1411" y="707"/>
                  </a:lnTo>
                  <a:lnTo>
                    <a:pt x="1411" y="708"/>
                  </a:lnTo>
                  <a:lnTo>
                    <a:pt x="1411" y="708"/>
                  </a:lnTo>
                  <a:lnTo>
                    <a:pt x="1412" y="709"/>
                  </a:lnTo>
                  <a:lnTo>
                    <a:pt x="1412" y="709"/>
                  </a:lnTo>
                  <a:lnTo>
                    <a:pt x="1412" y="710"/>
                  </a:lnTo>
                  <a:lnTo>
                    <a:pt x="1412" y="710"/>
                  </a:lnTo>
                  <a:lnTo>
                    <a:pt x="1412" y="711"/>
                  </a:lnTo>
                  <a:lnTo>
                    <a:pt x="1412" y="711"/>
                  </a:lnTo>
                  <a:lnTo>
                    <a:pt x="1412" y="712"/>
                  </a:lnTo>
                  <a:lnTo>
                    <a:pt x="1412" y="712"/>
                  </a:lnTo>
                  <a:lnTo>
                    <a:pt x="1413" y="713"/>
                  </a:lnTo>
                  <a:lnTo>
                    <a:pt x="1413" y="713"/>
                  </a:lnTo>
                  <a:lnTo>
                    <a:pt x="1413" y="714"/>
                  </a:lnTo>
                  <a:lnTo>
                    <a:pt x="1413" y="714"/>
                  </a:lnTo>
                  <a:lnTo>
                    <a:pt x="1413" y="714"/>
                  </a:lnTo>
                  <a:lnTo>
                    <a:pt x="1413" y="714"/>
                  </a:lnTo>
                  <a:lnTo>
                    <a:pt x="1414" y="715"/>
                  </a:lnTo>
                  <a:lnTo>
                    <a:pt x="1414" y="716"/>
                  </a:lnTo>
                  <a:lnTo>
                    <a:pt x="1414" y="716"/>
                  </a:lnTo>
                  <a:lnTo>
                    <a:pt x="1415" y="717"/>
                  </a:lnTo>
                  <a:lnTo>
                    <a:pt x="1415" y="717"/>
                  </a:lnTo>
                  <a:lnTo>
                    <a:pt x="1415" y="718"/>
                  </a:lnTo>
                  <a:lnTo>
                    <a:pt x="1415" y="718"/>
                  </a:lnTo>
                  <a:lnTo>
                    <a:pt x="1416" y="719"/>
                  </a:lnTo>
                  <a:lnTo>
                    <a:pt x="1416" y="719"/>
                  </a:lnTo>
                  <a:lnTo>
                    <a:pt x="1416" y="719"/>
                  </a:lnTo>
                  <a:lnTo>
                    <a:pt x="1416" y="719"/>
                  </a:lnTo>
                  <a:lnTo>
                    <a:pt x="1417" y="720"/>
                  </a:lnTo>
                  <a:lnTo>
                    <a:pt x="1417" y="720"/>
                  </a:lnTo>
                  <a:lnTo>
                    <a:pt x="1417" y="721"/>
                  </a:lnTo>
                  <a:lnTo>
                    <a:pt x="1417" y="721"/>
                  </a:lnTo>
                  <a:lnTo>
                    <a:pt x="1418" y="722"/>
                  </a:lnTo>
                  <a:lnTo>
                    <a:pt x="1418" y="722"/>
                  </a:lnTo>
                  <a:lnTo>
                    <a:pt x="1418" y="722"/>
                  </a:lnTo>
                  <a:lnTo>
                    <a:pt x="1418" y="722"/>
                  </a:lnTo>
                  <a:lnTo>
                    <a:pt x="1419" y="723"/>
                  </a:lnTo>
                  <a:lnTo>
                    <a:pt x="1419" y="723"/>
                  </a:lnTo>
                  <a:lnTo>
                    <a:pt x="1419" y="724"/>
                  </a:lnTo>
                  <a:lnTo>
                    <a:pt x="1419" y="724"/>
                  </a:lnTo>
                  <a:lnTo>
                    <a:pt x="1420" y="724"/>
                  </a:lnTo>
                  <a:lnTo>
                    <a:pt x="1420" y="724"/>
                  </a:lnTo>
                  <a:lnTo>
                    <a:pt x="1421" y="725"/>
                  </a:lnTo>
                  <a:lnTo>
                    <a:pt x="1421" y="725"/>
                  </a:lnTo>
                  <a:lnTo>
                    <a:pt x="1421" y="726"/>
                  </a:lnTo>
                  <a:lnTo>
                    <a:pt x="1421" y="726"/>
                  </a:lnTo>
                  <a:lnTo>
                    <a:pt x="1422" y="726"/>
                  </a:lnTo>
                  <a:lnTo>
                    <a:pt x="1422" y="726"/>
                  </a:lnTo>
                  <a:lnTo>
                    <a:pt x="1423" y="727"/>
                  </a:lnTo>
                  <a:lnTo>
                    <a:pt x="1423" y="727"/>
                  </a:lnTo>
                  <a:lnTo>
                    <a:pt x="1423" y="728"/>
                  </a:lnTo>
                  <a:lnTo>
                    <a:pt x="1423" y="728"/>
                  </a:lnTo>
                  <a:lnTo>
                    <a:pt x="1424" y="728"/>
                  </a:lnTo>
                  <a:lnTo>
                    <a:pt x="1424" y="728"/>
                  </a:lnTo>
                  <a:lnTo>
                    <a:pt x="1425" y="729"/>
                  </a:lnTo>
                  <a:lnTo>
                    <a:pt x="1425" y="729"/>
                  </a:lnTo>
                  <a:lnTo>
                    <a:pt x="1425" y="729"/>
                  </a:lnTo>
                  <a:lnTo>
                    <a:pt x="1425" y="729"/>
                  </a:lnTo>
                  <a:lnTo>
                    <a:pt x="1426" y="730"/>
                  </a:lnTo>
                  <a:lnTo>
                    <a:pt x="1426" y="730"/>
                  </a:lnTo>
                  <a:lnTo>
                    <a:pt x="1427" y="730"/>
                  </a:lnTo>
                  <a:lnTo>
                    <a:pt x="1427" y="730"/>
                  </a:lnTo>
                  <a:lnTo>
                    <a:pt x="1428" y="731"/>
                  </a:lnTo>
                  <a:lnTo>
                    <a:pt x="1428" y="731"/>
                  </a:lnTo>
                  <a:lnTo>
                    <a:pt x="1429" y="731"/>
                  </a:lnTo>
                  <a:lnTo>
                    <a:pt x="1429" y="731"/>
                  </a:lnTo>
                  <a:lnTo>
                    <a:pt x="1429" y="732"/>
                  </a:lnTo>
                  <a:lnTo>
                    <a:pt x="1429" y="732"/>
                  </a:lnTo>
                  <a:lnTo>
                    <a:pt x="1430" y="732"/>
                  </a:lnTo>
                  <a:lnTo>
                    <a:pt x="1430" y="732"/>
                  </a:lnTo>
                  <a:lnTo>
                    <a:pt x="1431" y="733"/>
                  </a:lnTo>
                  <a:lnTo>
                    <a:pt x="1431" y="733"/>
                  </a:lnTo>
                  <a:lnTo>
                    <a:pt x="1432" y="733"/>
                  </a:lnTo>
                  <a:lnTo>
                    <a:pt x="1432" y="733"/>
                  </a:lnTo>
                  <a:lnTo>
                    <a:pt x="1433" y="734"/>
                  </a:lnTo>
                  <a:lnTo>
                    <a:pt x="1433" y="734"/>
                  </a:lnTo>
                  <a:lnTo>
                    <a:pt x="1434" y="734"/>
                  </a:lnTo>
                  <a:lnTo>
                    <a:pt x="1434" y="734"/>
                  </a:lnTo>
                  <a:lnTo>
                    <a:pt x="1434" y="734"/>
                  </a:lnTo>
                  <a:lnTo>
                    <a:pt x="1434" y="734"/>
                  </a:lnTo>
                  <a:lnTo>
                    <a:pt x="1435" y="736"/>
                  </a:lnTo>
                  <a:lnTo>
                    <a:pt x="1435" y="736"/>
                  </a:lnTo>
                  <a:lnTo>
                    <a:pt x="1435" y="736"/>
                  </a:lnTo>
                  <a:lnTo>
                    <a:pt x="1436" y="736"/>
                  </a:lnTo>
                  <a:lnTo>
                    <a:pt x="1436" y="736"/>
                  </a:lnTo>
                  <a:lnTo>
                    <a:pt x="1436" y="736"/>
                  </a:lnTo>
                  <a:lnTo>
                    <a:pt x="1437" y="736"/>
                  </a:lnTo>
                  <a:lnTo>
                    <a:pt x="1437" y="736"/>
                  </a:lnTo>
                  <a:lnTo>
                    <a:pt x="1438" y="737"/>
                  </a:lnTo>
                  <a:lnTo>
                    <a:pt x="1439" y="737"/>
                  </a:lnTo>
                  <a:lnTo>
                    <a:pt x="1439" y="737"/>
                  </a:lnTo>
                  <a:lnTo>
                    <a:pt x="1440" y="737"/>
                  </a:lnTo>
                  <a:lnTo>
                    <a:pt x="1440" y="737"/>
                  </a:lnTo>
                  <a:lnTo>
                    <a:pt x="1441" y="737"/>
                  </a:lnTo>
                  <a:lnTo>
                    <a:pt x="1441" y="737"/>
                  </a:lnTo>
                  <a:lnTo>
                    <a:pt x="1442" y="737"/>
                  </a:lnTo>
                  <a:lnTo>
                    <a:pt x="1442" y="737"/>
                  </a:lnTo>
                  <a:lnTo>
                    <a:pt x="1443" y="738"/>
                  </a:lnTo>
                  <a:lnTo>
                    <a:pt x="1443" y="738"/>
                  </a:lnTo>
                  <a:lnTo>
                    <a:pt x="1445" y="738"/>
                  </a:lnTo>
                  <a:lnTo>
                    <a:pt x="1445" y="738"/>
                  </a:lnTo>
                  <a:lnTo>
                    <a:pt x="1446" y="738"/>
                  </a:lnTo>
                  <a:lnTo>
                    <a:pt x="1446" y="738"/>
                  </a:lnTo>
                  <a:lnTo>
                    <a:pt x="1447" y="738"/>
                  </a:lnTo>
                  <a:lnTo>
                    <a:pt x="1447" y="738"/>
                  </a:lnTo>
                  <a:lnTo>
                    <a:pt x="1448" y="738"/>
                  </a:lnTo>
                  <a:lnTo>
                    <a:pt x="1448" y="738"/>
                  </a:lnTo>
                  <a:lnTo>
                    <a:pt x="1449" y="738"/>
                  </a:lnTo>
                  <a:lnTo>
                    <a:pt x="1449" y="738"/>
                  </a:lnTo>
                  <a:lnTo>
                    <a:pt x="1450" y="738"/>
                  </a:lnTo>
                  <a:lnTo>
                    <a:pt x="1522" y="738"/>
                  </a:lnTo>
                  <a:lnTo>
                    <a:pt x="1522" y="738"/>
                  </a:lnTo>
                  <a:lnTo>
                    <a:pt x="1523" y="738"/>
                  </a:lnTo>
                  <a:lnTo>
                    <a:pt x="1523" y="738"/>
                  </a:lnTo>
                  <a:lnTo>
                    <a:pt x="1524" y="738"/>
                  </a:lnTo>
                  <a:lnTo>
                    <a:pt x="1524" y="738"/>
                  </a:lnTo>
                  <a:lnTo>
                    <a:pt x="1525" y="738"/>
                  </a:lnTo>
                  <a:lnTo>
                    <a:pt x="1525" y="738"/>
                  </a:lnTo>
                  <a:lnTo>
                    <a:pt x="1526" y="738"/>
                  </a:lnTo>
                  <a:lnTo>
                    <a:pt x="1526" y="738"/>
                  </a:lnTo>
                  <a:lnTo>
                    <a:pt x="1527" y="738"/>
                  </a:lnTo>
                  <a:lnTo>
                    <a:pt x="1527" y="738"/>
                  </a:lnTo>
                  <a:lnTo>
                    <a:pt x="1528" y="738"/>
                  </a:lnTo>
                  <a:lnTo>
                    <a:pt x="1528" y="738"/>
                  </a:lnTo>
                  <a:lnTo>
                    <a:pt x="1529" y="737"/>
                  </a:lnTo>
                  <a:lnTo>
                    <a:pt x="1529" y="737"/>
                  </a:lnTo>
                  <a:lnTo>
                    <a:pt x="1529" y="737"/>
                  </a:lnTo>
                  <a:lnTo>
                    <a:pt x="1529" y="737"/>
                  </a:lnTo>
                  <a:lnTo>
                    <a:pt x="1530" y="737"/>
                  </a:lnTo>
                  <a:lnTo>
                    <a:pt x="1530" y="737"/>
                  </a:lnTo>
                  <a:lnTo>
                    <a:pt x="1531" y="737"/>
                  </a:lnTo>
                  <a:lnTo>
                    <a:pt x="1531" y="737"/>
                  </a:lnTo>
                  <a:lnTo>
                    <a:pt x="1532" y="737"/>
                  </a:lnTo>
                  <a:lnTo>
                    <a:pt x="1532" y="737"/>
                  </a:lnTo>
                  <a:lnTo>
                    <a:pt x="1534" y="736"/>
                  </a:lnTo>
                  <a:lnTo>
                    <a:pt x="1534" y="736"/>
                  </a:lnTo>
                  <a:lnTo>
                    <a:pt x="1535" y="736"/>
                  </a:lnTo>
                  <a:lnTo>
                    <a:pt x="1535" y="736"/>
                  </a:lnTo>
                  <a:lnTo>
                    <a:pt x="1536" y="736"/>
                  </a:lnTo>
                  <a:lnTo>
                    <a:pt x="1536" y="736"/>
                  </a:lnTo>
                  <a:lnTo>
                    <a:pt x="1537" y="734"/>
                  </a:lnTo>
                  <a:lnTo>
                    <a:pt x="1537" y="734"/>
                  </a:lnTo>
                  <a:lnTo>
                    <a:pt x="1538" y="734"/>
                  </a:lnTo>
                  <a:lnTo>
                    <a:pt x="1538" y="734"/>
                  </a:lnTo>
                  <a:lnTo>
                    <a:pt x="1539" y="734"/>
                  </a:lnTo>
                  <a:lnTo>
                    <a:pt x="1539" y="734"/>
                  </a:lnTo>
                  <a:lnTo>
                    <a:pt x="1539" y="733"/>
                  </a:lnTo>
                  <a:lnTo>
                    <a:pt x="1539" y="733"/>
                  </a:lnTo>
                  <a:lnTo>
                    <a:pt x="1540" y="733"/>
                  </a:lnTo>
                  <a:lnTo>
                    <a:pt x="1540" y="733"/>
                  </a:lnTo>
                  <a:lnTo>
                    <a:pt x="1541" y="732"/>
                  </a:lnTo>
                  <a:lnTo>
                    <a:pt x="1541" y="732"/>
                  </a:lnTo>
                  <a:lnTo>
                    <a:pt x="1542" y="732"/>
                  </a:lnTo>
                  <a:lnTo>
                    <a:pt x="1542" y="732"/>
                  </a:lnTo>
                  <a:lnTo>
                    <a:pt x="1543" y="731"/>
                  </a:lnTo>
                  <a:lnTo>
                    <a:pt x="1543" y="731"/>
                  </a:lnTo>
                  <a:lnTo>
                    <a:pt x="1543" y="731"/>
                  </a:lnTo>
                  <a:lnTo>
                    <a:pt x="1543" y="731"/>
                  </a:lnTo>
                  <a:lnTo>
                    <a:pt x="1544" y="730"/>
                  </a:lnTo>
                  <a:lnTo>
                    <a:pt x="1544" y="730"/>
                  </a:lnTo>
                  <a:lnTo>
                    <a:pt x="1545" y="730"/>
                  </a:lnTo>
                  <a:lnTo>
                    <a:pt x="1545" y="730"/>
                  </a:lnTo>
                  <a:lnTo>
                    <a:pt x="1546" y="729"/>
                  </a:lnTo>
                  <a:lnTo>
                    <a:pt x="1546" y="729"/>
                  </a:lnTo>
                  <a:lnTo>
                    <a:pt x="1546" y="729"/>
                  </a:lnTo>
                  <a:lnTo>
                    <a:pt x="1546" y="729"/>
                  </a:lnTo>
                  <a:lnTo>
                    <a:pt x="1547" y="728"/>
                  </a:lnTo>
                  <a:lnTo>
                    <a:pt x="1547" y="728"/>
                  </a:lnTo>
                  <a:lnTo>
                    <a:pt x="1548" y="728"/>
                  </a:lnTo>
                  <a:lnTo>
                    <a:pt x="1548" y="728"/>
                  </a:lnTo>
                  <a:lnTo>
                    <a:pt x="1549" y="727"/>
                  </a:lnTo>
                  <a:lnTo>
                    <a:pt x="1549" y="727"/>
                  </a:lnTo>
                  <a:lnTo>
                    <a:pt x="1549" y="726"/>
                  </a:lnTo>
                  <a:lnTo>
                    <a:pt x="1549" y="726"/>
                  </a:lnTo>
                  <a:lnTo>
                    <a:pt x="1550" y="726"/>
                  </a:lnTo>
                  <a:lnTo>
                    <a:pt x="1550" y="726"/>
                  </a:lnTo>
                  <a:lnTo>
                    <a:pt x="1551" y="725"/>
                  </a:lnTo>
                  <a:lnTo>
                    <a:pt x="1551" y="725"/>
                  </a:lnTo>
                  <a:lnTo>
                    <a:pt x="1551" y="724"/>
                  </a:lnTo>
                  <a:lnTo>
                    <a:pt x="1551" y="724"/>
                  </a:lnTo>
                  <a:lnTo>
                    <a:pt x="1552" y="724"/>
                  </a:lnTo>
                  <a:lnTo>
                    <a:pt x="1552" y="724"/>
                  </a:lnTo>
                  <a:lnTo>
                    <a:pt x="1552" y="723"/>
                  </a:lnTo>
                  <a:lnTo>
                    <a:pt x="1552" y="723"/>
                  </a:lnTo>
                  <a:lnTo>
                    <a:pt x="1553" y="722"/>
                  </a:lnTo>
                  <a:lnTo>
                    <a:pt x="1553" y="722"/>
                  </a:lnTo>
                  <a:lnTo>
                    <a:pt x="1553" y="722"/>
                  </a:lnTo>
                  <a:lnTo>
                    <a:pt x="1553" y="722"/>
                  </a:lnTo>
                  <a:lnTo>
                    <a:pt x="1554" y="721"/>
                  </a:lnTo>
                  <a:lnTo>
                    <a:pt x="1554" y="721"/>
                  </a:lnTo>
                  <a:lnTo>
                    <a:pt x="1555" y="720"/>
                  </a:lnTo>
                  <a:lnTo>
                    <a:pt x="1555" y="720"/>
                  </a:lnTo>
                  <a:lnTo>
                    <a:pt x="1555" y="719"/>
                  </a:lnTo>
                  <a:lnTo>
                    <a:pt x="1555" y="719"/>
                  </a:lnTo>
                  <a:lnTo>
                    <a:pt x="1556" y="719"/>
                  </a:lnTo>
                  <a:lnTo>
                    <a:pt x="1556" y="719"/>
                  </a:lnTo>
                  <a:lnTo>
                    <a:pt x="1556" y="718"/>
                  </a:lnTo>
                  <a:lnTo>
                    <a:pt x="1556" y="718"/>
                  </a:lnTo>
                  <a:lnTo>
                    <a:pt x="1557" y="717"/>
                  </a:lnTo>
                  <a:lnTo>
                    <a:pt x="1557" y="717"/>
                  </a:lnTo>
                  <a:lnTo>
                    <a:pt x="1557" y="716"/>
                  </a:lnTo>
                  <a:lnTo>
                    <a:pt x="1557" y="716"/>
                  </a:lnTo>
                  <a:lnTo>
                    <a:pt x="1557" y="715"/>
                  </a:lnTo>
                  <a:lnTo>
                    <a:pt x="1557" y="715"/>
                  </a:lnTo>
                  <a:lnTo>
                    <a:pt x="1558" y="714"/>
                  </a:lnTo>
                  <a:lnTo>
                    <a:pt x="1558" y="714"/>
                  </a:lnTo>
                  <a:lnTo>
                    <a:pt x="1558" y="714"/>
                  </a:lnTo>
                  <a:lnTo>
                    <a:pt x="1558" y="714"/>
                  </a:lnTo>
                  <a:lnTo>
                    <a:pt x="1558" y="713"/>
                  </a:lnTo>
                  <a:lnTo>
                    <a:pt x="1558" y="713"/>
                  </a:lnTo>
                  <a:lnTo>
                    <a:pt x="1559" y="712"/>
                  </a:lnTo>
                  <a:lnTo>
                    <a:pt x="1559" y="712"/>
                  </a:lnTo>
                  <a:lnTo>
                    <a:pt x="1559" y="711"/>
                  </a:lnTo>
                  <a:lnTo>
                    <a:pt x="1559" y="711"/>
                  </a:lnTo>
                  <a:lnTo>
                    <a:pt x="1559" y="710"/>
                  </a:lnTo>
                  <a:lnTo>
                    <a:pt x="1559" y="710"/>
                  </a:lnTo>
                  <a:lnTo>
                    <a:pt x="1560" y="709"/>
                  </a:lnTo>
                  <a:lnTo>
                    <a:pt x="1560" y="709"/>
                  </a:lnTo>
                  <a:lnTo>
                    <a:pt x="1560" y="708"/>
                  </a:lnTo>
                  <a:lnTo>
                    <a:pt x="1560" y="708"/>
                  </a:lnTo>
                  <a:lnTo>
                    <a:pt x="1560" y="707"/>
                  </a:lnTo>
                  <a:lnTo>
                    <a:pt x="1560" y="707"/>
                  </a:lnTo>
                  <a:lnTo>
                    <a:pt x="1560" y="706"/>
                  </a:lnTo>
                  <a:lnTo>
                    <a:pt x="1560" y="706"/>
                  </a:lnTo>
                  <a:lnTo>
                    <a:pt x="1561" y="705"/>
                  </a:lnTo>
                  <a:lnTo>
                    <a:pt x="1561" y="705"/>
                  </a:lnTo>
                  <a:lnTo>
                    <a:pt x="1561" y="705"/>
                  </a:lnTo>
                  <a:lnTo>
                    <a:pt x="1561" y="705"/>
                  </a:lnTo>
                  <a:lnTo>
                    <a:pt x="1561" y="704"/>
                  </a:lnTo>
                  <a:lnTo>
                    <a:pt x="1561" y="704"/>
                  </a:lnTo>
                  <a:lnTo>
                    <a:pt x="1561" y="703"/>
                  </a:lnTo>
                  <a:lnTo>
                    <a:pt x="1561" y="703"/>
                  </a:lnTo>
                  <a:lnTo>
                    <a:pt x="1561" y="702"/>
                  </a:lnTo>
                  <a:lnTo>
                    <a:pt x="1561" y="702"/>
                  </a:lnTo>
                  <a:lnTo>
                    <a:pt x="1561" y="701"/>
                  </a:lnTo>
                  <a:lnTo>
                    <a:pt x="1561" y="701"/>
                  </a:lnTo>
                  <a:lnTo>
                    <a:pt x="1561" y="700"/>
                  </a:lnTo>
                  <a:lnTo>
                    <a:pt x="1561" y="700"/>
                  </a:lnTo>
                  <a:lnTo>
                    <a:pt x="1561" y="699"/>
                  </a:lnTo>
                  <a:lnTo>
                    <a:pt x="1561" y="626"/>
                  </a:lnTo>
                  <a:lnTo>
                    <a:pt x="1561" y="626"/>
                  </a:lnTo>
                  <a:lnTo>
                    <a:pt x="1574" y="621"/>
                  </a:lnTo>
                  <a:lnTo>
                    <a:pt x="1588" y="616"/>
                  </a:lnTo>
                  <a:lnTo>
                    <a:pt x="1601" y="611"/>
                  </a:lnTo>
                  <a:lnTo>
                    <a:pt x="1613" y="604"/>
                  </a:lnTo>
                  <a:lnTo>
                    <a:pt x="1664" y="656"/>
                  </a:lnTo>
                  <a:lnTo>
                    <a:pt x="1664" y="656"/>
                  </a:lnTo>
                  <a:lnTo>
                    <a:pt x="1671" y="661"/>
                  </a:lnTo>
                  <a:lnTo>
                    <a:pt x="1678" y="664"/>
                  </a:lnTo>
                  <a:lnTo>
                    <a:pt x="1685" y="666"/>
                  </a:lnTo>
                  <a:lnTo>
                    <a:pt x="1693" y="667"/>
                  </a:lnTo>
                  <a:lnTo>
                    <a:pt x="1700" y="666"/>
                  </a:lnTo>
                  <a:lnTo>
                    <a:pt x="1707" y="664"/>
                  </a:lnTo>
                  <a:lnTo>
                    <a:pt x="1715" y="661"/>
                  </a:lnTo>
                  <a:lnTo>
                    <a:pt x="1721" y="656"/>
                  </a:lnTo>
                  <a:lnTo>
                    <a:pt x="1772" y="604"/>
                  </a:lnTo>
                  <a:lnTo>
                    <a:pt x="1772" y="604"/>
                  </a:lnTo>
                  <a:lnTo>
                    <a:pt x="1777" y="597"/>
                  </a:lnTo>
                  <a:lnTo>
                    <a:pt x="1781" y="591"/>
                  </a:lnTo>
                  <a:lnTo>
                    <a:pt x="1783" y="583"/>
                  </a:lnTo>
                  <a:lnTo>
                    <a:pt x="1783" y="576"/>
                  </a:lnTo>
                  <a:lnTo>
                    <a:pt x="1783" y="569"/>
                  </a:lnTo>
                  <a:lnTo>
                    <a:pt x="1781" y="562"/>
                  </a:lnTo>
                  <a:lnTo>
                    <a:pt x="1777" y="554"/>
                  </a:lnTo>
                  <a:lnTo>
                    <a:pt x="1772" y="548"/>
                  </a:lnTo>
                  <a:lnTo>
                    <a:pt x="1721" y="497"/>
                  </a:lnTo>
                  <a:lnTo>
                    <a:pt x="1721" y="497"/>
                  </a:lnTo>
                  <a:lnTo>
                    <a:pt x="1727" y="485"/>
                  </a:lnTo>
                  <a:lnTo>
                    <a:pt x="1733" y="472"/>
                  </a:lnTo>
                  <a:lnTo>
                    <a:pt x="1738" y="458"/>
                  </a:lnTo>
                  <a:lnTo>
                    <a:pt x="1742" y="445"/>
                  </a:lnTo>
                  <a:lnTo>
                    <a:pt x="1815" y="445"/>
                  </a:lnTo>
                  <a:lnTo>
                    <a:pt x="1815" y="445"/>
                  </a:lnTo>
                  <a:lnTo>
                    <a:pt x="1816" y="445"/>
                  </a:lnTo>
                  <a:lnTo>
                    <a:pt x="1816" y="445"/>
                  </a:lnTo>
                  <a:lnTo>
                    <a:pt x="1817" y="445"/>
                  </a:lnTo>
                  <a:lnTo>
                    <a:pt x="1817" y="445"/>
                  </a:lnTo>
                  <a:lnTo>
                    <a:pt x="1818" y="445"/>
                  </a:lnTo>
                  <a:lnTo>
                    <a:pt x="1818" y="445"/>
                  </a:lnTo>
                  <a:lnTo>
                    <a:pt x="1819" y="444"/>
                  </a:lnTo>
                  <a:lnTo>
                    <a:pt x="1819" y="444"/>
                  </a:lnTo>
                  <a:lnTo>
                    <a:pt x="1820" y="444"/>
                  </a:lnTo>
                  <a:lnTo>
                    <a:pt x="1820" y="444"/>
                  </a:lnTo>
                  <a:lnTo>
                    <a:pt x="1820" y="444"/>
                  </a:lnTo>
                  <a:lnTo>
                    <a:pt x="1821" y="444"/>
                  </a:lnTo>
                  <a:lnTo>
                    <a:pt x="1821" y="444"/>
                  </a:lnTo>
                  <a:lnTo>
                    <a:pt x="1821" y="444"/>
                  </a:lnTo>
                  <a:lnTo>
                    <a:pt x="1822" y="444"/>
                  </a:lnTo>
                  <a:lnTo>
                    <a:pt x="1822" y="444"/>
                  </a:lnTo>
                  <a:lnTo>
                    <a:pt x="1823" y="444"/>
                  </a:lnTo>
                  <a:lnTo>
                    <a:pt x="1823" y="444"/>
                  </a:lnTo>
                  <a:lnTo>
                    <a:pt x="1823" y="444"/>
                  </a:lnTo>
                  <a:lnTo>
                    <a:pt x="1824" y="444"/>
                  </a:lnTo>
                  <a:lnTo>
                    <a:pt x="1824" y="444"/>
                  </a:lnTo>
                  <a:lnTo>
                    <a:pt x="1825" y="443"/>
                  </a:lnTo>
                  <a:lnTo>
                    <a:pt x="1825" y="443"/>
                  </a:lnTo>
                  <a:lnTo>
                    <a:pt x="1826" y="443"/>
                  </a:lnTo>
                  <a:lnTo>
                    <a:pt x="1826" y="443"/>
                  </a:lnTo>
                  <a:lnTo>
                    <a:pt x="1826" y="443"/>
                  </a:lnTo>
                  <a:lnTo>
                    <a:pt x="1826" y="443"/>
                  </a:lnTo>
                  <a:lnTo>
                    <a:pt x="1827" y="443"/>
                  </a:lnTo>
                  <a:lnTo>
                    <a:pt x="1827" y="443"/>
                  </a:lnTo>
                  <a:lnTo>
                    <a:pt x="1827" y="443"/>
                  </a:lnTo>
                  <a:lnTo>
                    <a:pt x="1827" y="443"/>
                  </a:lnTo>
                  <a:lnTo>
                    <a:pt x="1828" y="442"/>
                  </a:lnTo>
                  <a:lnTo>
                    <a:pt x="1828" y="442"/>
                  </a:lnTo>
                  <a:lnTo>
                    <a:pt x="1828" y="442"/>
                  </a:lnTo>
                  <a:lnTo>
                    <a:pt x="1829" y="442"/>
                  </a:lnTo>
                  <a:lnTo>
                    <a:pt x="1829" y="442"/>
                  </a:lnTo>
                  <a:lnTo>
                    <a:pt x="1830" y="442"/>
                  </a:lnTo>
                  <a:lnTo>
                    <a:pt x="1830" y="442"/>
                  </a:lnTo>
                  <a:lnTo>
                    <a:pt x="1831" y="441"/>
                  </a:lnTo>
                  <a:lnTo>
                    <a:pt x="1831" y="441"/>
                  </a:lnTo>
                  <a:lnTo>
                    <a:pt x="1832" y="441"/>
                  </a:lnTo>
                  <a:lnTo>
                    <a:pt x="1832" y="441"/>
                  </a:lnTo>
                  <a:lnTo>
                    <a:pt x="1833" y="440"/>
                  </a:lnTo>
                  <a:lnTo>
                    <a:pt x="1833" y="440"/>
                  </a:lnTo>
                  <a:lnTo>
                    <a:pt x="1833" y="440"/>
                  </a:lnTo>
                  <a:lnTo>
                    <a:pt x="1833" y="440"/>
                  </a:lnTo>
                  <a:lnTo>
                    <a:pt x="1834" y="440"/>
                  </a:lnTo>
                  <a:lnTo>
                    <a:pt x="1834" y="440"/>
                  </a:lnTo>
                  <a:lnTo>
                    <a:pt x="1834" y="440"/>
                  </a:lnTo>
                  <a:lnTo>
                    <a:pt x="1835" y="439"/>
                  </a:lnTo>
                  <a:lnTo>
                    <a:pt x="1835" y="439"/>
                  </a:lnTo>
                  <a:lnTo>
                    <a:pt x="1836" y="439"/>
                  </a:lnTo>
                  <a:lnTo>
                    <a:pt x="1836" y="439"/>
                  </a:lnTo>
                  <a:lnTo>
                    <a:pt x="1837" y="438"/>
                  </a:lnTo>
                  <a:lnTo>
                    <a:pt x="1837" y="438"/>
                  </a:lnTo>
                  <a:lnTo>
                    <a:pt x="1837" y="438"/>
                  </a:lnTo>
                  <a:lnTo>
                    <a:pt x="1837" y="438"/>
                  </a:lnTo>
                  <a:lnTo>
                    <a:pt x="1838" y="437"/>
                  </a:lnTo>
                  <a:lnTo>
                    <a:pt x="1838" y="437"/>
                  </a:lnTo>
                  <a:lnTo>
                    <a:pt x="1839" y="436"/>
                  </a:lnTo>
                  <a:lnTo>
                    <a:pt x="1839" y="436"/>
                  </a:lnTo>
                  <a:lnTo>
                    <a:pt x="1839" y="436"/>
                  </a:lnTo>
                  <a:lnTo>
                    <a:pt x="1839" y="436"/>
                  </a:lnTo>
                  <a:lnTo>
                    <a:pt x="1840" y="435"/>
                  </a:lnTo>
                  <a:lnTo>
                    <a:pt x="1840" y="435"/>
                  </a:lnTo>
                  <a:lnTo>
                    <a:pt x="1841" y="435"/>
                  </a:lnTo>
                  <a:lnTo>
                    <a:pt x="1841" y="435"/>
                  </a:lnTo>
                  <a:lnTo>
                    <a:pt x="1842" y="434"/>
                  </a:lnTo>
                  <a:lnTo>
                    <a:pt x="1842" y="434"/>
                  </a:lnTo>
                  <a:lnTo>
                    <a:pt x="1842" y="434"/>
                  </a:lnTo>
                  <a:lnTo>
                    <a:pt x="1842" y="433"/>
                  </a:lnTo>
                  <a:lnTo>
                    <a:pt x="1842" y="433"/>
                  </a:lnTo>
                  <a:lnTo>
                    <a:pt x="1843" y="433"/>
                  </a:lnTo>
                  <a:lnTo>
                    <a:pt x="1843" y="433"/>
                  </a:lnTo>
                  <a:lnTo>
                    <a:pt x="1844" y="432"/>
                  </a:lnTo>
                  <a:lnTo>
                    <a:pt x="1844" y="432"/>
                  </a:lnTo>
                  <a:lnTo>
                    <a:pt x="1844" y="431"/>
                  </a:lnTo>
                  <a:lnTo>
                    <a:pt x="1844" y="431"/>
                  </a:lnTo>
                  <a:lnTo>
                    <a:pt x="1846" y="431"/>
                  </a:lnTo>
                  <a:lnTo>
                    <a:pt x="1846" y="431"/>
                  </a:lnTo>
                  <a:lnTo>
                    <a:pt x="1846" y="430"/>
                  </a:lnTo>
                  <a:lnTo>
                    <a:pt x="1846" y="430"/>
                  </a:lnTo>
                  <a:lnTo>
                    <a:pt x="1847" y="429"/>
                  </a:lnTo>
                  <a:lnTo>
                    <a:pt x="1847" y="429"/>
                  </a:lnTo>
                  <a:lnTo>
                    <a:pt x="1847" y="429"/>
                  </a:lnTo>
                  <a:lnTo>
                    <a:pt x="1847" y="429"/>
                  </a:lnTo>
                  <a:lnTo>
                    <a:pt x="1848" y="428"/>
                  </a:lnTo>
                  <a:lnTo>
                    <a:pt x="1848" y="428"/>
                  </a:lnTo>
                  <a:lnTo>
                    <a:pt x="1848" y="427"/>
                  </a:lnTo>
                  <a:lnTo>
                    <a:pt x="1848" y="427"/>
                  </a:lnTo>
                  <a:lnTo>
                    <a:pt x="1849" y="426"/>
                  </a:lnTo>
                  <a:lnTo>
                    <a:pt x="1849" y="426"/>
                  </a:lnTo>
                  <a:lnTo>
                    <a:pt x="1849" y="425"/>
                  </a:lnTo>
                  <a:lnTo>
                    <a:pt x="1849" y="425"/>
                  </a:lnTo>
                  <a:lnTo>
                    <a:pt x="1850" y="425"/>
                  </a:lnTo>
                  <a:lnTo>
                    <a:pt x="1850" y="425"/>
                  </a:lnTo>
                  <a:lnTo>
                    <a:pt x="1850" y="425"/>
                  </a:lnTo>
                  <a:lnTo>
                    <a:pt x="1850" y="424"/>
                  </a:lnTo>
                  <a:lnTo>
                    <a:pt x="1850" y="424"/>
                  </a:lnTo>
                  <a:lnTo>
                    <a:pt x="1851" y="423"/>
                  </a:lnTo>
                  <a:lnTo>
                    <a:pt x="1851" y="423"/>
                  </a:lnTo>
                  <a:lnTo>
                    <a:pt x="1851" y="422"/>
                  </a:lnTo>
                  <a:lnTo>
                    <a:pt x="1851" y="422"/>
                  </a:lnTo>
                  <a:lnTo>
                    <a:pt x="1851" y="421"/>
                  </a:lnTo>
                  <a:lnTo>
                    <a:pt x="1851" y="421"/>
                  </a:lnTo>
                  <a:lnTo>
                    <a:pt x="1852" y="419"/>
                  </a:lnTo>
                  <a:lnTo>
                    <a:pt x="1852" y="419"/>
                  </a:lnTo>
                  <a:lnTo>
                    <a:pt x="1852" y="419"/>
                  </a:lnTo>
                  <a:lnTo>
                    <a:pt x="1852" y="419"/>
                  </a:lnTo>
                  <a:lnTo>
                    <a:pt x="1852" y="418"/>
                  </a:lnTo>
                  <a:lnTo>
                    <a:pt x="1852" y="418"/>
                  </a:lnTo>
                  <a:lnTo>
                    <a:pt x="1853" y="417"/>
                  </a:lnTo>
                  <a:lnTo>
                    <a:pt x="1853" y="417"/>
                  </a:lnTo>
                  <a:lnTo>
                    <a:pt x="1853" y="416"/>
                  </a:lnTo>
                  <a:lnTo>
                    <a:pt x="1853" y="416"/>
                  </a:lnTo>
                  <a:lnTo>
                    <a:pt x="1853" y="415"/>
                  </a:lnTo>
                  <a:lnTo>
                    <a:pt x="1853" y="415"/>
                  </a:lnTo>
                  <a:lnTo>
                    <a:pt x="1853" y="414"/>
                  </a:lnTo>
                  <a:lnTo>
                    <a:pt x="1853" y="414"/>
                  </a:lnTo>
                  <a:lnTo>
                    <a:pt x="1854" y="413"/>
                  </a:lnTo>
                  <a:lnTo>
                    <a:pt x="1854" y="413"/>
                  </a:lnTo>
                  <a:lnTo>
                    <a:pt x="1854" y="412"/>
                  </a:lnTo>
                  <a:lnTo>
                    <a:pt x="1854" y="412"/>
                  </a:lnTo>
                  <a:lnTo>
                    <a:pt x="1854" y="411"/>
                  </a:lnTo>
                  <a:lnTo>
                    <a:pt x="1854" y="411"/>
                  </a:lnTo>
                  <a:lnTo>
                    <a:pt x="1854" y="410"/>
                  </a:lnTo>
                  <a:lnTo>
                    <a:pt x="1854" y="410"/>
                  </a:lnTo>
                  <a:lnTo>
                    <a:pt x="1854" y="409"/>
                  </a:lnTo>
                  <a:lnTo>
                    <a:pt x="1854" y="409"/>
                  </a:lnTo>
                  <a:lnTo>
                    <a:pt x="1854" y="408"/>
                  </a:lnTo>
                  <a:lnTo>
                    <a:pt x="1854" y="408"/>
                  </a:lnTo>
                  <a:lnTo>
                    <a:pt x="1854" y="407"/>
                  </a:lnTo>
                  <a:lnTo>
                    <a:pt x="1854" y="407"/>
                  </a:lnTo>
                  <a:lnTo>
                    <a:pt x="1854" y="406"/>
                  </a:lnTo>
                  <a:lnTo>
                    <a:pt x="1854" y="406"/>
                  </a:lnTo>
                  <a:lnTo>
                    <a:pt x="1854" y="405"/>
                  </a:lnTo>
                  <a:lnTo>
                    <a:pt x="1854" y="333"/>
                  </a:lnTo>
                  <a:lnTo>
                    <a:pt x="1854" y="333"/>
                  </a:lnTo>
                  <a:lnTo>
                    <a:pt x="1854" y="324"/>
                  </a:lnTo>
                  <a:lnTo>
                    <a:pt x="1851" y="317"/>
                  </a:lnTo>
                  <a:lnTo>
                    <a:pt x="1848" y="311"/>
                  </a:lnTo>
                  <a:lnTo>
                    <a:pt x="1842" y="305"/>
                  </a:lnTo>
                  <a:lnTo>
                    <a:pt x="1837" y="300"/>
                  </a:lnTo>
                  <a:lnTo>
                    <a:pt x="1830" y="297"/>
                  </a:lnTo>
                  <a:lnTo>
                    <a:pt x="1823" y="294"/>
                  </a:lnTo>
                  <a:lnTo>
                    <a:pt x="1815" y="294"/>
                  </a:lnTo>
                  <a:lnTo>
                    <a:pt x="1815" y="294"/>
                  </a:lnTo>
                  <a:close/>
                  <a:moveTo>
                    <a:pt x="1485" y="447"/>
                  </a:moveTo>
                  <a:lnTo>
                    <a:pt x="1485" y="447"/>
                  </a:lnTo>
                  <a:lnTo>
                    <a:pt x="1477" y="446"/>
                  </a:lnTo>
                  <a:lnTo>
                    <a:pt x="1470" y="445"/>
                  </a:lnTo>
                  <a:lnTo>
                    <a:pt x="1463" y="443"/>
                  </a:lnTo>
                  <a:lnTo>
                    <a:pt x="1456" y="441"/>
                  </a:lnTo>
                  <a:lnTo>
                    <a:pt x="1449" y="438"/>
                  </a:lnTo>
                  <a:lnTo>
                    <a:pt x="1442" y="434"/>
                  </a:lnTo>
                  <a:lnTo>
                    <a:pt x="1436" y="429"/>
                  </a:lnTo>
                  <a:lnTo>
                    <a:pt x="1430" y="424"/>
                  </a:lnTo>
                  <a:lnTo>
                    <a:pt x="1425" y="418"/>
                  </a:lnTo>
                  <a:lnTo>
                    <a:pt x="1421" y="412"/>
                  </a:lnTo>
                  <a:lnTo>
                    <a:pt x="1417" y="406"/>
                  </a:lnTo>
                  <a:lnTo>
                    <a:pt x="1414" y="399"/>
                  </a:lnTo>
                  <a:lnTo>
                    <a:pt x="1411" y="392"/>
                  </a:lnTo>
                  <a:lnTo>
                    <a:pt x="1410" y="385"/>
                  </a:lnTo>
                  <a:lnTo>
                    <a:pt x="1408" y="377"/>
                  </a:lnTo>
                  <a:lnTo>
                    <a:pt x="1408" y="369"/>
                  </a:lnTo>
                  <a:lnTo>
                    <a:pt x="1408" y="369"/>
                  </a:lnTo>
                  <a:lnTo>
                    <a:pt x="1408" y="361"/>
                  </a:lnTo>
                  <a:lnTo>
                    <a:pt x="1410" y="353"/>
                  </a:lnTo>
                  <a:lnTo>
                    <a:pt x="1411" y="346"/>
                  </a:lnTo>
                  <a:lnTo>
                    <a:pt x="1414" y="339"/>
                  </a:lnTo>
                  <a:lnTo>
                    <a:pt x="1417" y="332"/>
                  </a:lnTo>
                  <a:lnTo>
                    <a:pt x="1421" y="325"/>
                  </a:lnTo>
                  <a:lnTo>
                    <a:pt x="1425" y="319"/>
                  </a:lnTo>
                  <a:lnTo>
                    <a:pt x="1430" y="314"/>
                  </a:lnTo>
                  <a:lnTo>
                    <a:pt x="1436" y="309"/>
                  </a:lnTo>
                  <a:lnTo>
                    <a:pt x="1442" y="305"/>
                  </a:lnTo>
                  <a:lnTo>
                    <a:pt x="1449" y="301"/>
                  </a:lnTo>
                  <a:lnTo>
                    <a:pt x="1456" y="298"/>
                  </a:lnTo>
                  <a:lnTo>
                    <a:pt x="1463" y="295"/>
                  </a:lnTo>
                  <a:lnTo>
                    <a:pt x="1470" y="293"/>
                  </a:lnTo>
                  <a:lnTo>
                    <a:pt x="1477" y="292"/>
                  </a:lnTo>
                  <a:lnTo>
                    <a:pt x="1485" y="292"/>
                  </a:lnTo>
                  <a:lnTo>
                    <a:pt x="1485" y="292"/>
                  </a:lnTo>
                  <a:lnTo>
                    <a:pt x="1494" y="292"/>
                  </a:lnTo>
                  <a:lnTo>
                    <a:pt x="1501" y="293"/>
                  </a:lnTo>
                  <a:lnTo>
                    <a:pt x="1509" y="295"/>
                  </a:lnTo>
                  <a:lnTo>
                    <a:pt x="1516" y="298"/>
                  </a:lnTo>
                  <a:lnTo>
                    <a:pt x="1522" y="301"/>
                  </a:lnTo>
                  <a:lnTo>
                    <a:pt x="1529" y="305"/>
                  </a:lnTo>
                  <a:lnTo>
                    <a:pt x="1535" y="309"/>
                  </a:lnTo>
                  <a:lnTo>
                    <a:pt x="1541" y="314"/>
                  </a:lnTo>
                  <a:lnTo>
                    <a:pt x="1546" y="319"/>
                  </a:lnTo>
                  <a:lnTo>
                    <a:pt x="1550" y="325"/>
                  </a:lnTo>
                  <a:lnTo>
                    <a:pt x="1554" y="332"/>
                  </a:lnTo>
                  <a:lnTo>
                    <a:pt x="1557" y="339"/>
                  </a:lnTo>
                  <a:lnTo>
                    <a:pt x="1560" y="346"/>
                  </a:lnTo>
                  <a:lnTo>
                    <a:pt x="1562" y="353"/>
                  </a:lnTo>
                  <a:lnTo>
                    <a:pt x="1563" y="361"/>
                  </a:lnTo>
                  <a:lnTo>
                    <a:pt x="1563" y="369"/>
                  </a:lnTo>
                  <a:lnTo>
                    <a:pt x="1563" y="369"/>
                  </a:lnTo>
                  <a:lnTo>
                    <a:pt x="1563" y="377"/>
                  </a:lnTo>
                  <a:lnTo>
                    <a:pt x="1562" y="385"/>
                  </a:lnTo>
                  <a:lnTo>
                    <a:pt x="1560" y="392"/>
                  </a:lnTo>
                  <a:lnTo>
                    <a:pt x="1557" y="399"/>
                  </a:lnTo>
                  <a:lnTo>
                    <a:pt x="1554" y="406"/>
                  </a:lnTo>
                  <a:lnTo>
                    <a:pt x="1550" y="412"/>
                  </a:lnTo>
                  <a:lnTo>
                    <a:pt x="1546" y="418"/>
                  </a:lnTo>
                  <a:lnTo>
                    <a:pt x="1541" y="424"/>
                  </a:lnTo>
                  <a:lnTo>
                    <a:pt x="1535" y="429"/>
                  </a:lnTo>
                  <a:lnTo>
                    <a:pt x="1529" y="434"/>
                  </a:lnTo>
                  <a:lnTo>
                    <a:pt x="1522" y="438"/>
                  </a:lnTo>
                  <a:lnTo>
                    <a:pt x="1516" y="441"/>
                  </a:lnTo>
                  <a:lnTo>
                    <a:pt x="1509" y="443"/>
                  </a:lnTo>
                  <a:lnTo>
                    <a:pt x="1501" y="445"/>
                  </a:lnTo>
                  <a:lnTo>
                    <a:pt x="1494" y="446"/>
                  </a:lnTo>
                  <a:lnTo>
                    <a:pt x="1485" y="447"/>
                  </a:lnTo>
                  <a:lnTo>
                    <a:pt x="1485" y="44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69" name="Google Shape;16769;p114"/>
            <p:cNvSpPr/>
            <p:nvPr/>
          </p:nvSpPr>
          <p:spPr>
            <a:xfrm>
              <a:off x="6246324" y="1980031"/>
              <a:ext cx="277499" cy="220085"/>
            </a:xfrm>
            <a:custGeom>
              <a:avLst/>
              <a:gdLst/>
              <a:ahLst/>
              <a:cxnLst/>
              <a:rect l="l" t="t" r="r" b="b"/>
              <a:pathLst>
                <a:path w="1620" h="1283" extrusionOk="0">
                  <a:moveTo>
                    <a:pt x="1484" y="0"/>
                  </a:moveTo>
                  <a:lnTo>
                    <a:pt x="136" y="0"/>
                  </a:lnTo>
                  <a:lnTo>
                    <a:pt x="136" y="0"/>
                  </a:lnTo>
                  <a:lnTo>
                    <a:pt x="124" y="0"/>
                  </a:lnTo>
                  <a:lnTo>
                    <a:pt x="112" y="2"/>
                  </a:lnTo>
                  <a:lnTo>
                    <a:pt x="100" y="5"/>
                  </a:lnTo>
                  <a:lnTo>
                    <a:pt x="89" y="9"/>
                  </a:lnTo>
                  <a:lnTo>
                    <a:pt x="76" y="14"/>
                  </a:lnTo>
                  <a:lnTo>
                    <a:pt x="65" y="20"/>
                  </a:lnTo>
                  <a:lnTo>
                    <a:pt x="54" y="28"/>
                  </a:lnTo>
                  <a:lnTo>
                    <a:pt x="44" y="38"/>
                  </a:lnTo>
                  <a:lnTo>
                    <a:pt x="35" y="49"/>
                  </a:lnTo>
                  <a:lnTo>
                    <a:pt x="26" y="62"/>
                  </a:lnTo>
                  <a:lnTo>
                    <a:pt x="18" y="76"/>
                  </a:lnTo>
                  <a:lnTo>
                    <a:pt x="12" y="91"/>
                  </a:lnTo>
                  <a:lnTo>
                    <a:pt x="7" y="110"/>
                  </a:lnTo>
                  <a:lnTo>
                    <a:pt x="3" y="129"/>
                  </a:lnTo>
                  <a:lnTo>
                    <a:pt x="1" y="150"/>
                  </a:lnTo>
                  <a:lnTo>
                    <a:pt x="0" y="173"/>
                  </a:lnTo>
                  <a:lnTo>
                    <a:pt x="0" y="1067"/>
                  </a:lnTo>
                  <a:lnTo>
                    <a:pt x="0" y="1067"/>
                  </a:lnTo>
                  <a:lnTo>
                    <a:pt x="1" y="1089"/>
                  </a:lnTo>
                  <a:lnTo>
                    <a:pt x="4" y="1110"/>
                  </a:lnTo>
                  <a:lnTo>
                    <a:pt x="9" y="1131"/>
                  </a:lnTo>
                  <a:lnTo>
                    <a:pt x="16" y="1151"/>
                  </a:lnTo>
                  <a:lnTo>
                    <a:pt x="25" y="1170"/>
                  </a:lnTo>
                  <a:lnTo>
                    <a:pt x="37" y="1188"/>
                  </a:lnTo>
                  <a:lnTo>
                    <a:pt x="49" y="1204"/>
                  </a:lnTo>
                  <a:lnTo>
                    <a:pt x="63" y="1220"/>
                  </a:lnTo>
                  <a:lnTo>
                    <a:pt x="78" y="1234"/>
                  </a:lnTo>
                  <a:lnTo>
                    <a:pt x="96" y="1246"/>
                  </a:lnTo>
                  <a:lnTo>
                    <a:pt x="113" y="1257"/>
                  </a:lnTo>
                  <a:lnTo>
                    <a:pt x="133" y="1267"/>
                  </a:lnTo>
                  <a:lnTo>
                    <a:pt x="152" y="1274"/>
                  </a:lnTo>
                  <a:lnTo>
                    <a:pt x="172" y="1279"/>
                  </a:lnTo>
                  <a:lnTo>
                    <a:pt x="195" y="1282"/>
                  </a:lnTo>
                  <a:lnTo>
                    <a:pt x="216" y="1283"/>
                  </a:lnTo>
                  <a:lnTo>
                    <a:pt x="629" y="1283"/>
                  </a:lnTo>
                  <a:lnTo>
                    <a:pt x="629" y="1283"/>
                  </a:lnTo>
                  <a:lnTo>
                    <a:pt x="638" y="1282"/>
                  </a:lnTo>
                  <a:lnTo>
                    <a:pt x="646" y="1280"/>
                  </a:lnTo>
                  <a:lnTo>
                    <a:pt x="655" y="1276"/>
                  </a:lnTo>
                  <a:lnTo>
                    <a:pt x="661" y="1270"/>
                  </a:lnTo>
                  <a:lnTo>
                    <a:pt x="667" y="1264"/>
                  </a:lnTo>
                  <a:lnTo>
                    <a:pt x="671" y="1255"/>
                  </a:lnTo>
                  <a:lnTo>
                    <a:pt x="673" y="1247"/>
                  </a:lnTo>
                  <a:lnTo>
                    <a:pt x="674" y="1238"/>
                  </a:lnTo>
                  <a:lnTo>
                    <a:pt x="674" y="1238"/>
                  </a:lnTo>
                  <a:lnTo>
                    <a:pt x="673" y="1229"/>
                  </a:lnTo>
                  <a:lnTo>
                    <a:pt x="671" y="1221"/>
                  </a:lnTo>
                  <a:lnTo>
                    <a:pt x="667" y="1213"/>
                  </a:lnTo>
                  <a:lnTo>
                    <a:pt x="661" y="1206"/>
                  </a:lnTo>
                  <a:lnTo>
                    <a:pt x="655" y="1200"/>
                  </a:lnTo>
                  <a:lnTo>
                    <a:pt x="646" y="1196"/>
                  </a:lnTo>
                  <a:lnTo>
                    <a:pt x="638" y="1194"/>
                  </a:lnTo>
                  <a:lnTo>
                    <a:pt x="629" y="1193"/>
                  </a:lnTo>
                  <a:lnTo>
                    <a:pt x="216" y="1193"/>
                  </a:lnTo>
                  <a:lnTo>
                    <a:pt x="216" y="1193"/>
                  </a:lnTo>
                  <a:lnTo>
                    <a:pt x="204" y="1192"/>
                  </a:lnTo>
                  <a:lnTo>
                    <a:pt x="191" y="1190"/>
                  </a:lnTo>
                  <a:lnTo>
                    <a:pt x="178" y="1187"/>
                  </a:lnTo>
                  <a:lnTo>
                    <a:pt x="167" y="1183"/>
                  </a:lnTo>
                  <a:lnTo>
                    <a:pt x="156" y="1178"/>
                  </a:lnTo>
                  <a:lnTo>
                    <a:pt x="146" y="1172"/>
                  </a:lnTo>
                  <a:lnTo>
                    <a:pt x="136" y="1164"/>
                  </a:lnTo>
                  <a:lnTo>
                    <a:pt x="127" y="1155"/>
                  </a:lnTo>
                  <a:lnTo>
                    <a:pt x="119" y="1147"/>
                  </a:lnTo>
                  <a:lnTo>
                    <a:pt x="112" y="1137"/>
                  </a:lnTo>
                  <a:lnTo>
                    <a:pt x="105" y="1127"/>
                  </a:lnTo>
                  <a:lnTo>
                    <a:pt x="100" y="1116"/>
                  </a:lnTo>
                  <a:lnTo>
                    <a:pt x="96" y="1104"/>
                  </a:lnTo>
                  <a:lnTo>
                    <a:pt x="93" y="1092"/>
                  </a:lnTo>
                  <a:lnTo>
                    <a:pt x="91" y="1080"/>
                  </a:lnTo>
                  <a:lnTo>
                    <a:pt x="90" y="1067"/>
                  </a:lnTo>
                  <a:lnTo>
                    <a:pt x="90" y="383"/>
                  </a:lnTo>
                  <a:lnTo>
                    <a:pt x="1574" y="383"/>
                  </a:lnTo>
                  <a:lnTo>
                    <a:pt x="1576" y="383"/>
                  </a:lnTo>
                  <a:lnTo>
                    <a:pt x="1576" y="383"/>
                  </a:lnTo>
                  <a:lnTo>
                    <a:pt x="1585" y="383"/>
                  </a:lnTo>
                  <a:lnTo>
                    <a:pt x="1593" y="380"/>
                  </a:lnTo>
                  <a:lnTo>
                    <a:pt x="1601" y="376"/>
                  </a:lnTo>
                  <a:lnTo>
                    <a:pt x="1607" y="371"/>
                  </a:lnTo>
                  <a:lnTo>
                    <a:pt x="1612" y="364"/>
                  </a:lnTo>
                  <a:lnTo>
                    <a:pt x="1617" y="356"/>
                  </a:lnTo>
                  <a:lnTo>
                    <a:pt x="1619" y="348"/>
                  </a:lnTo>
                  <a:lnTo>
                    <a:pt x="1620" y="338"/>
                  </a:lnTo>
                  <a:lnTo>
                    <a:pt x="1620" y="136"/>
                  </a:lnTo>
                  <a:lnTo>
                    <a:pt x="1620" y="136"/>
                  </a:lnTo>
                  <a:lnTo>
                    <a:pt x="1619" y="122"/>
                  </a:lnTo>
                  <a:lnTo>
                    <a:pt x="1617" y="109"/>
                  </a:lnTo>
                  <a:lnTo>
                    <a:pt x="1614" y="96"/>
                  </a:lnTo>
                  <a:lnTo>
                    <a:pt x="1610" y="82"/>
                  </a:lnTo>
                  <a:lnTo>
                    <a:pt x="1604" y="71"/>
                  </a:lnTo>
                  <a:lnTo>
                    <a:pt x="1597" y="60"/>
                  </a:lnTo>
                  <a:lnTo>
                    <a:pt x="1589" y="49"/>
                  </a:lnTo>
                  <a:lnTo>
                    <a:pt x="1581" y="39"/>
                  </a:lnTo>
                  <a:lnTo>
                    <a:pt x="1570" y="30"/>
                  </a:lnTo>
                  <a:lnTo>
                    <a:pt x="1560" y="23"/>
                  </a:lnTo>
                  <a:lnTo>
                    <a:pt x="1549" y="16"/>
                  </a:lnTo>
                  <a:lnTo>
                    <a:pt x="1537" y="10"/>
                  </a:lnTo>
                  <a:lnTo>
                    <a:pt x="1525" y="6"/>
                  </a:lnTo>
                  <a:lnTo>
                    <a:pt x="1511" y="2"/>
                  </a:lnTo>
                  <a:lnTo>
                    <a:pt x="1498" y="0"/>
                  </a:lnTo>
                  <a:lnTo>
                    <a:pt x="1484" y="0"/>
                  </a:lnTo>
                  <a:lnTo>
                    <a:pt x="1484" y="0"/>
                  </a:lnTo>
                  <a:close/>
                  <a:moveTo>
                    <a:pt x="1227" y="276"/>
                  </a:moveTo>
                  <a:lnTo>
                    <a:pt x="1074" y="276"/>
                  </a:lnTo>
                  <a:lnTo>
                    <a:pt x="1074" y="122"/>
                  </a:lnTo>
                  <a:lnTo>
                    <a:pt x="1227" y="122"/>
                  </a:lnTo>
                  <a:lnTo>
                    <a:pt x="1227" y="276"/>
                  </a:lnTo>
                  <a:close/>
                  <a:moveTo>
                    <a:pt x="1478" y="276"/>
                  </a:moveTo>
                  <a:lnTo>
                    <a:pt x="1324" y="276"/>
                  </a:lnTo>
                  <a:lnTo>
                    <a:pt x="1324" y="122"/>
                  </a:lnTo>
                  <a:lnTo>
                    <a:pt x="1478" y="122"/>
                  </a:lnTo>
                  <a:lnTo>
                    <a:pt x="1478" y="2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70" name="Google Shape;16770;p114"/>
          <p:cNvGrpSpPr/>
          <p:nvPr/>
        </p:nvGrpSpPr>
        <p:grpSpPr>
          <a:xfrm>
            <a:off x="674487" y="4436431"/>
            <a:ext cx="567451" cy="392584"/>
            <a:chOff x="10406700" y="3119118"/>
            <a:chExt cx="776219" cy="537019"/>
          </a:xfrm>
        </p:grpSpPr>
        <p:sp>
          <p:nvSpPr>
            <p:cNvPr id="16771" name="Google Shape;16771;p114"/>
            <p:cNvSpPr/>
            <p:nvPr/>
          </p:nvSpPr>
          <p:spPr>
            <a:xfrm>
              <a:off x="10406700" y="3201195"/>
              <a:ext cx="684761" cy="454942"/>
            </a:xfrm>
            <a:custGeom>
              <a:avLst/>
              <a:gdLst/>
              <a:ahLst/>
              <a:cxnLst/>
              <a:rect l="l" t="t" r="r" b="b"/>
              <a:pathLst>
                <a:path w="584" h="389" extrusionOk="0">
                  <a:moveTo>
                    <a:pt x="517" y="194"/>
                  </a:moveTo>
                  <a:lnTo>
                    <a:pt x="517" y="194"/>
                  </a:lnTo>
                  <a:lnTo>
                    <a:pt x="518" y="186"/>
                  </a:lnTo>
                  <a:lnTo>
                    <a:pt x="518" y="177"/>
                  </a:lnTo>
                  <a:lnTo>
                    <a:pt x="518" y="177"/>
                  </a:lnTo>
                  <a:lnTo>
                    <a:pt x="518" y="167"/>
                  </a:lnTo>
                  <a:lnTo>
                    <a:pt x="517" y="159"/>
                  </a:lnTo>
                  <a:lnTo>
                    <a:pt x="514" y="150"/>
                  </a:lnTo>
                  <a:lnTo>
                    <a:pt x="511" y="142"/>
                  </a:lnTo>
                  <a:lnTo>
                    <a:pt x="507" y="134"/>
                  </a:lnTo>
                  <a:lnTo>
                    <a:pt x="502" y="126"/>
                  </a:lnTo>
                  <a:lnTo>
                    <a:pt x="496" y="119"/>
                  </a:lnTo>
                  <a:lnTo>
                    <a:pt x="491" y="112"/>
                  </a:lnTo>
                  <a:lnTo>
                    <a:pt x="484" y="107"/>
                  </a:lnTo>
                  <a:lnTo>
                    <a:pt x="477" y="101"/>
                  </a:lnTo>
                  <a:lnTo>
                    <a:pt x="469" y="96"/>
                  </a:lnTo>
                  <a:lnTo>
                    <a:pt x="461" y="93"/>
                  </a:lnTo>
                  <a:lnTo>
                    <a:pt x="453" y="89"/>
                  </a:lnTo>
                  <a:lnTo>
                    <a:pt x="445" y="88"/>
                  </a:lnTo>
                  <a:lnTo>
                    <a:pt x="436" y="87"/>
                  </a:lnTo>
                  <a:lnTo>
                    <a:pt x="426" y="85"/>
                  </a:lnTo>
                  <a:lnTo>
                    <a:pt x="426" y="85"/>
                  </a:lnTo>
                  <a:lnTo>
                    <a:pt x="411" y="87"/>
                  </a:lnTo>
                  <a:lnTo>
                    <a:pt x="411" y="87"/>
                  </a:lnTo>
                  <a:lnTo>
                    <a:pt x="401" y="69"/>
                  </a:lnTo>
                  <a:lnTo>
                    <a:pt x="387" y="51"/>
                  </a:lnTo>
                  <a:lnTo>
                    <a:pt x="372" y="37"/>
                  </a:lnTo>
                  <a:lnTo>
                    <a:pt x="355" y="25"/>
                  </a:lnTo>
                  <a:lnTo>
                    <a:pt x="336" y="14"/>
                  </a:lnTo>
                  <a:lnTo>
                    <a:pt x="316" y="7"/>
                  </a:lnTo>
                  <a:lnTo>
                    <a:pt x="294" y="2"/>
                  </a:lnTo>
                  <a:lnTo>
                    <a:pt x="283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58" y="2"/>
                  </a:lnTo>
                  <a:lnTo>
                    <a:pt x="243" y="3"/>
                  </a:lnTo>
                  <a:lnTo>
                    <a:pt x="231" y="6"/>
                  </a:lnTo>
                  <a:lnTo>
                    <a:pt x="217" y="10"/>
                  </a:lnTo>
                  <a:lnTo>
                    <a:pt x="205" y="15"/>
                  </a:lnTo>
                  <a:lnTo>
                    <a:pt x="193" y="20"/>
                  </a:lnTo>
                  <a:lnTo>
                    <a:pt x="182" y="29"/>
                  </a:lnTo>
                  <a:lnTo>
                    <a:pt x="171" y="37"/>
                  </a:lnTo>
                  <a:lnTo>
                    <a:pt x="162" y="45"/>
                  </a:lnTo>
                  <a:lnTo>
                    <a:pt x="153" y="54"/>
                  </a:lnTo>
                  <a:lnTo>
                    <a:pt x="144" y="65"/>
                  </a:lnTo>
                  <a:lnTo>
                    <a:pt x="138" y="76"/>
                  </a:lnTo>
                  <a:lnTo>
                    <a:pt x="131" y="88"/>
                  </a:lnTo>
                  <a:lnTo>
                    <a:pt x="126" y="100"/>
                  </a:lnTo>
                  <a:lnTo>
                    <a:pt x="122" y="112"/>
                  </a:lnTo>
                  <a:lnTo>
                    <a:pt x="117" y="126"/>
                  </a:lnTo>
                  <a:lnTo>
                    <a:pt x="117" y="126"/>
                  </a:lnTo>
                  <a:lnTo>
                    <a:pt x="105" y="127"/>
                  </a:lnTo>
                  <a:lnTo>
                    <a:pt x="93" y="130"/>
                  </a:lnTo>
                  <a:lnTo>
                    <a:pt x="82" y="134"/>
                  </a:lnTo>
                  <a:lnTo>
                    <a:pt x="72" y="139"/>
                  </a:lnTo>
                  <a:lnTo>
                    <a:pt x="61" y="146"/>
                  </a:lnTo>
                  <a:lnTo>
                    <a:pt x="51" y="153"/>
                  </a:lnTo>
                  <a:lnTo>
                    <a:pt x="42" y="159"/>
                  </a:lnTo>
                  <a:lnTo>
                    <a:pt x="34" y="167"/>
                  </a:lnTo>
                  <a:lnTo>
                    <a:pt x="26" y="177"/>
                  </a:lnTo>
                  <a:lnTo>
                    <a:pt x="19" y="188"/>
                  </a:lnTo>
                  <a:lnTo>
                    <a:pt x="14" y="197"/>
                  </a:lnTo>
                  <a:lnTo>
                    <a:pt x="8" y="208"/>
                  </a:lnTo>
                  <a:lnTo>
                    <a:pt x="4" y="220"/>
                  </a:lnTo>
                  <a:lnTo>
                    <a:pt x="1" y="232"/>
                  </a:lnTo>
                  <a:lnTo>
                    <a:pt x="0" y="244"/>
                  </a:lnTo>
                  <a:lnTo>
                    <a:pt x="0" y="256"/>
                  </a:lnTo>
                  <a:lnTo>
                    <a:pt x="0" y="256"/>
                  </a:lnTo>
                  <a:lnTo>
                    <a:pt x="0" y="270"/>
                  </a:lnTo>
                  <a:lnTo>
                    <a:pt x="3" y="283"/>
                  </a:lnTo>
                  <a:lnTo>
                    <a:pt x="6" y="296"/>
                  </a:lnTo>
                  <a:lnTo>
                    <a:pt x="10" y="308"/>
                  </a:lnTo>
                  <a:lnTo>
                    <a:pt x="15" y="320"/>
                  </a:lnTo>
                  <a:lnTo>
                    <a:pt x="22" y="331"/>
                  </a:lnTo>
                  <a:lnTo>
                    <a:pt x="30" y="340"/>
                  </a:lnTo>
                  <a:lnTo>
                    <a:pt x="38" y="349"/>
                  </a:lnTo>
                  <a:lnTo>
                    <a:pt x="47" y="359"/>
                  </a:lnTo>
                  <a:lnTo>
                    <a:pt x="58" y="366"/>
                  </a:lnTo>
                  <a:lnTo>
                    <a:pt x="69" y="372"/>
                  </a:lnTo>
                  <a:lnTo>
                    <a:pt x="80" y="378"/>
                  </a:lnTo>
                  <a:lnTo>
                    <a:pt x="92" y="383"/>
                  </a:lnTo>
                  <a:lnTo>
                    <a:pt x="105" y="386"/>
                  </a:lnTo>
                  <a:lnTo>
                    <a:pt x="117" y="389"/>
                  </a:lnTo>
                  <a:lnTo>
                    <a:pt x="131" y="389"/>
                  </a:lnTo>
                  <a:lnTo>
                    <a:pt x="158" y="389"/>
                  </a:lnTo>
                  <a:lnTo>
                    <a:pt x="209" y="389"/>
                  </a:lnTo>
                  <a:lnTo>
                    <a:pt x="484" y="389"/>
                  </a:lnTo>
                  <a:lnTo>
                    <a:pt x="484" y="389"/>
                  </a:lnTo>
                  <a:lnTo>
                    <a:pt x="494" y="389"/>
                  </a:lnTo>
                  <a:lnTo>
                    <a:pt x="503" y="387"/>
                  </a:lnTo>
                  <a:lnTo>
                    <a:pt x="514" y="385"/>
                  </a:lnTo>
                  <a:lnTo>
                    <a:pt x="522" y="380"/>
                  </a:lnTo>
                  <a:lnTo>
                    <a:pt x="531" y="376"/>
                  </a:lnTo>
                  <a:lnTo>
                    <a:pt x="540" y="371"/>
                  </a:lnTo>
                  <a:lnTo>
                    <a:pt x="548" y="366"/>
                  </a:lnTo>
                  <a:lnTo>
                    <a:pt x="554" y="359"/>
                  </a:lnTo>
                  <a:lnTo>
                    <a:pt x="561" y="352"/>
                  </a:lnTo>
                  <a:lnTo>
                    <a:pt x="566" y="344"/>
                  </a:lnTo>
                  <a:lnTo>
                    <a:pt x="572" y="336"/>
                  </a:lnTo>
                  <a:lnTo>
                    <a:pt x="576" y="328"/>
                  </a:lnTo>
                  <a:lnTo>
                    <a:pt x="579" y="318"/>
                  </a:lnTo>
                  <a:lnTo>
                    <a:pt x="581" y="309"/>
                  </a:lnTo>
                  <a:lnTo>
                    <a:pt x="583" y="300"/>
                  </a:lnTo>
                  <a:lnTo>
                    <a:pt x="584" y="289"/>
                  </a:lnTo>
                  <a:lnTo>
                    <a:pt x="584" y="289"/>
                  </a:lnTo>
                  <a:lnTo>
                    <a:pt x="583" y="273"/>
                  </a:lnTo>
                  <a:lnTo>
                    <a:pt x="579" y="258"/>
                  </a:lnTo>
                  <a:lnTo>
                    <a:pt x="572" y="243"/>
                  </a:lnTo>
                  <a:lnTo>
                    <a:pt x="564" y="231"/>
                  </a:lnTo>
                  <a:lnTo>
                    <a:pt x="554" y="219"/>
                  </a:lnTo>
                  <a:lnTo>
                    <a:pt x="544" y="209"/>
                  </a:lnTo>
                  <a:lnTo>
                    <a:pt x="530" y="201"/>
                  </a:lnTo>
                  <a:lnTo>
                    <a:pt x="517" y="194"/>
                  </a:lnTo>
                  <a:lnTo>
                    <a:pt x="517" y="1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2" name="Google Shape;16772;p114"/>
            <p:cNvSpPr/>
            <p:nvPr/>
          </p:nvSpPr>
          <p:spPr>
            <a:xfrm>
              <a:off x="10913235" y="3119118"/>
              <a:ext cx="269684" cy="267337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22" y="0"/>
                  </a:move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7" y="6"/>
                  </a:lnTo>
                  <a:lnTo>
                    <a:pt x="1" y="12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7" y="35"/>
                  </a:lnTo>
                  <a:lnTo>
                    <a:pt x="13" y="39"/>
                  </a:lnTo>
                  <a:lnTo>
                    <a:pt x="18" y="41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8" y="42"/>
                  </a:lnTo>
                  <a:lnTo>
                    <a:pt x="55" y="45"/>
                  </a:lnTo>
                  <a:lnTo>
                    <a:pt x="70" y="49"/>
                  </a:lnTo>
                  <a:lnTo>
                    <a:pt x="86" y="54"/>
                  </a:lnTo>
                  <a:lnTo>
                    <a:pt x="101" y="62"/>
                  </a:lnTo>
                  <a:lnTo>
                    <a:pt x="115" y="70"/>
                  </a:lnTo>
                  <a:lnTo>
                    <a:pt x="127" y="80"/>
                  </a:lnTo>
                  <a:lnTo>
                    <a:pt x="139" y="90"/>
                  </a:lnTo>
                  <a:lnTo>
                    <a:pt x="150" y="103"/>
                  </a:lnTo>
                  <a:lnTo>
                    <a:pt x="159" y="115"/>
                  </a:lnTo>
                  <a:lnTo>
                    <a:pt x="167" y="128"/>
                  </a:lnTo>
                  <a:lnTo>
                    <a:pt x="175" y="143"/>
                  </a:lnTo>
                  <a:lnTo>
                    <a:pt x="181" y="159"/>
                  </a:lnTo>
                  <a:lnTo>
                    <a:pt x="185" y="174"/>
                  </a:lnTo>
                  <a:lnTo>
                    <a:pt x="187" y="192"/>
                  </a:lnTo>
                  <a:lnTo>
                    <a:pt x="187" y="208"/>
                  </a:lnTo>
                  <a:lnTo>
                    <a:pt x="187" y="208"/>
                  </a:lnTo>
                  <a:lnTo>
                    <a:pt x="187" y="208"/>
                  </a:lnTo>
                  <a:lnTo>
                    <a:pt x="189" y="212"/>
                  </a:lnTo>
                  <a:lnTo>
                    <a:pt x="190" y="216"/>
                  </a:lnTo>
                  <a:lnTo>
                    <a:pt x="194" y="223"/>
                  </a:lnTo>
                  <a:lnTo>
                    <a:pt x="201" y="228"/>
                  </a:lnTo>
                  <a:lnTo>
                    <a:pt x="205" y="228"/>
                  </a:lnTo>
                  <a:lnTo>
                    <a:pt x="209" y="229"/>
                  </a:lnTo>
                  <a:lnTo>
                    <a:pt x="209" y="229"/>
                  </a:lnTo>
                  <a:lnTo>
                    <a:pt x="213" y="228"/>
                  </a:lnTo>
                  <a:lnTo>
                    <a:pt x="217" y="228"/>
                  </a:lnTo>
                  <a:lnTo>
                    <a:pt x="224" y="223"/>
                  </a:lnTo>
                  <a:lnTo>
                    <a:pt x="228" y="216"/>
                  </a:lnTo>
                  <a:lnTo>
                    <a:pt x="229" y="212"/>
                  </a:lnTo>
                  <a:lnTo>
                    <a:pt x="229" y="208"/>
                  </a:lnTo>
                  <a:lnTo>
                    <a:pt x="229" y="208"/>
                  </a:lnTo>
                  <a:lnTo>
                    <a:pt x="229" y="208"/>
                  </a:lnTo>
                  <a:lnTo>
                    <a:pt x="228" y="188"/>
                  </a:lnTo>
                  <a:lnTo>
                    <a:pt x="225" y="166"/>
                  </a:lnTo>
                  <a:lnTo>
                    <a:pt x="220" y="146"/>
                  </a:lnTo>
                  <a:lnTo>
                    <a:pt x="213" y="127"/>
                  </a:lnTo>
                  <a:lnTo>
                    <a:pt x="205" y="109"/>
                  </a:lnTo>
                  <a:lnTo>
                    <a:pt x="194" y="92"/>
                  </a:lnTo>
                  <a:lnTo>
                    <a:pt x="182" y="76"/>
                  </a:lnTo>
                  <a:lnTo>
                    <a:pt x="169" y="61"/>
                  </a:lnTo>
                  <a:lnTo>
                    <a:pt x="154" y="47"/>
                  </a:lnTo>
                  <a:lnTo>
                    <a:pt x="138" y="35"/>
                  </a:lnTo>
                  <a:lnTo>
                    <a:pt x="120" y="24"/>
                  </a:lnTo>
                  <a:lnTo>
                    <a:pt x="102" y="16"/>
                  </a:lnTo>
                  <a:lnTo>
                    <a:pt x="84" y="10"/>
                  </a:lnTo>
                  <a:lnTo>
                    <a:pt x="63" y="4"/>
                  </a:lnTo>
                  <a:lnTo>
                    <a:pt x="43" y="1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3" name="Google Shape;16773;p114"/>
            <p:cNvSpPr/>
            <p:nvPr/>
          </p:nvSpPr>
          <p:spPr>
            <a:xfrm>
              <a:off x="10913235" y="3215265"/>
              <a:ext cx="171191" cy="171190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22" y="0"/>
                  </a:move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7" y="5"/>
                  </a:lnTo>
                  <a:lnTo>
                    <a:pt x="1" y="12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7" y="35"/>
                  </a:lnTo>
                  <a:lnTo>
                    <a:pt x="13" y="39"/>
                  </a:lnTo>
                  <a:lnTo>
                    <a:pt x="18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46" y="44"/>
                  </a:lnTo>
                  <a:lnTo>
                    <a:pt x="54" y="47"/>
                  </a:lnTo>
                  <a:lnTo>
                    <a:pt x="67" y="55"/>
                  </a:lnTo>
                  <a:lnTo>
                    <a:pt x="80" y="66"/>
                  </a:lnTo>
                  <a:lnTo>
                    <a:pt x="90" y="78"/>
                  </a:lnTo>
                  <a:lnTo>
                    <a:pt x="98" y="91"/>
                  </a:lnTo>
                  <a:lnTo>
                    <a:pt x="101" y="99"/>
                  </a:lnTo>
                  <a:lnTo>
                    <a:pt x="102" y="108"/>
                  </a:lnTo>
                  <a:lnTo>
                    <a:pt x="104" y="116"/>
                  </a:lnTo>
                  <a:lnTo>
                    <a:pt x="104" y="124"/>
                  </a:lnTo>
                  <a:lnTo>
                    <a:pt x="104" y="124"/>
                  </a:lnTo>
                  <a:lnTo>
                    <a:pt x="104" y="124"/>
                  </a:lnTo>
                  <a:lnTo>
                    <a:pt x="105" y="128"/>
                  </a:lnTo>
                  <a:lnTo>
                    <a:pt x="107" y="132"/>
                  </a:lnTo>
                  <a:lnTo>
                    <a:pt x="111" y="139"/>
                  </a:lnTo>
                  <a:lnTo>
                    <a:pt x="117" y="144"/>
                  </a:lnTo>
                  <a:lnTo>
                    <a:pt x="121" y="144"/>
                  </a:lnTo>
                  <a:lnTo>
                    <a:pt x="125" y="145"/>
                  </a:lnTo>
                  <a:lnTo>
                    <a:pt x="125" y="145"/>
                  </a:lnTo>
                  <a:lnTo>
                    <a:pt x="129" y="144"/>
                  </a:lnTo>
                  <a:lnTo>
                    <a:pt x="133" y="144"/>
                  </a:lnTo>
                  <a:lnTo>
                    <a:pt x="140" y="139"/>
                  </a:lnTo>
                  <a:lnTo>
                    <a:pt x="144" y="132"/>
                  </a:lnTo>
                  <a:lnTo>
                    <a:pt x="146" y="128"/>
                  </a:lnTo>
                  <a:lnTo>
                    <a:pt x="146" y="124"/>
                  </a:lnTo>
                  <a:lnTo>
                    <a:pt x="146" y="124"/>
                  </a:lnTo>
                  <a:lnTo>
                    <a:pt x="146" y="124"/>
                  </a:lnTo>
                  <a:lnTo>
                    <a:pt x="146" y="112"/>
                  </a:lnTo>
                  <a:lnTo>
                    <a:pt x="144" y="99"/>
                  </a:lnTo>
                  <a:lnTo>
                    <a:pt x="140" y="87"/>
                  </a:lnTo>
                  <a:lnTo>
                    <a:pt x="136" y="75"/>
                  </a:lnTo>
                  <a:lnTo>
                    <a:pt x="131" y="64"/>
                  </a:lnTo>
                  <a:lnTo>
                    <a:pt x="125" y="55"/>
                  </a:lnTo>
                  <a:lnTo>
                    <a:pt x="117" y="44"/>
                  </a:lnTo>
                  <a:lnTo>
                    <a:pt x="109" y="36"/>
                  </a:lnTo>
                  <a:lnTo>
                    <a:pt x="101" y="28"/>
                  </a:lnTo>
                  <a:lnTo>
                    <a:pt x="92" y="20"/>
                  </a:lnTo>
                  <a:lnTo>
                    <a:pt x="81" y="15"/>
                  </a:lnTo>
                  <a:lnTo>
                    <a:pt x="70" y="9"/>
                  </a:lnTo>
                  <a:lnTo>
                    <a:pt x="58" y="5"/>
                  </a:lnTo>
                  <a:lnTo>
                    <a:pt x="46" y="1"/>
                  </a:lnTo>
                  <a:lnTo>
                    <a:pt x="34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74" name="Google Shape;16774;p114"/>
          <p:cNvGrpSpPr/>
          <p:nvPr/>
        </p:nvGrpSpPr>
        <p:grpSpPr>
          <a:xfrm>
            <a:off x="3528572" y="1573333"/>
            <a:ext cx="525361" cy="443132"/>
            <a:chOff x="5022850" y="4095750"/>
            <a:chExt cx="547688" cy="461963"/>
          </a:xfrm>
        </p:grpSpPr>
        <p:sp>
          <p:nvSpPr>
            <p:cNvPr id="16775" name="Google Shape;16775;p114"/>
            <p:cNvSpPr/>
            <p:nvPr/>
          </p:nvSpPr>
          <p:spPr>
            <a:xfrm>
              <a:off x="5172075" y="4249738"/>
              <a:ext cx="247650" cy="247650"/>
            </a:xfrm>
            <a:custGeom>
              <a:avLst/>
              <a:gdLst/>
              <a:ahLst/>
              <a:cxnLst/>
              <a:rect l="l" t="t" r="r" b="b"/>
              <a:pathLst>
                <a:path w="312" h="313" extrusionOk="0">
                  <a:moveTo>
                    <a:pt x="110" y="133"/>
                  </a:moveTo>
                  <a:lnTo>
                    <a:pt x="110" y="133"/>
                  </a:lnTo>
                  <a:lnTo>
                    <a:pt x="109" y="136"/>
                  </a:lnTo>
                  <a:lnTo>
                    <a:pt x="107" y="138"/>
                  </a:lnTo>
                  <a:lnTo>
                    <a:pt x="103" y="138"/>
                  </a:lnTo>
                  <a:lnTo>
                    <a:pt x="103" y="138"/>
                  </a:lnTo>
                  <a:lnTo>
                    <a:pt x="98" y="138"/>
                  </a:lnTo>
                  <a:lnTo>
                    <a:pt x="97" y="133"/>
                  </a:lnTo>
                  <a:lnTo>
                    <a:pt x="97" y="133"/>
                  </a:lnTo>
                  <a:lnTo>
                    <a:pt x="97" y="133"/>
                  </a:lnTo>
                  <a:lnTo>
                    <a:pt x="99" y="133"/>
                  </a:lnTo>
                  <a:lnTo>
                    <a:pt x="103" y="133"/>
                  </a:lnTo>
                  <a:lnTo>
                    <a:pt x="110" y="133"/>
                  </a:lnTo>
                  <a:lnTo>
                    <a:pt x="110" y="133"/>
                  </a:lnTo>
                  <a:close/>
                  <a:moveTo>
                    <a:pt x="145" y="249"/>
                  </a:moveTo>
                  <a:lnTo>
                    <a:pt x="145" y="249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5" y="249"/>
                  </a:lnTo>
                  <a:close/>
                  <a:moveTo>
                    <a:pt x="312" y="156"/>
                  </a:moveTo>
                  <a:lnTo>
                    <a:pt x="312" y="156"/>
                  </a:lnTo>
                  <a:lnTo>
                    <a:pt x="311" y="173"/>
                  </a:lnTo>
                  <a:lnTo>
                    <a:pt x="310" y="187"/>
                  </a:lnTo>
                  <a:lnTo>
                    <a:pt x="306" y="202"/>
                  </a:lnTo>
                  <a:lnTo>
                    <a:pt x="300" y="217"/>
                  </a:lnTo>
                  <a:lnTo>
                    <a:pt x="294" y="231"/>
                  </a:lnTo>
                  <a:lnTo>
                    <a:pt x="285" y="244"/>
                  </a:lnTo>
                  <a:lnTo>
                    <a:pt x="276" y="256"/>
                  </a:lnTo>
                  <a:lnTo>
                    <a:pt x="267" y="267"/>
                  </a:lnTo>
                  <a:lnTo>
                    <a:pt x="256" y="276"/>
                  </a:lnTo>
                  <a:lnTo>
                    <a:pt x="244" y="286"/>
                  </a:lnTo>
                  <a:lnTo>
                    <a:pt x="230" y="294"/>
                  </a:lnTo>
                  <a:lnTo>
                    <a:pt x="217" y="301"/>
                  </a:lnTo>
                  <a:lnTo>
                    <a:pt x="202" y="306"/>
                  </a:lnTo>
                  <a:lnTo>
                    <a:pt x="187" y="309"/>
                  </a:lnTo>
                  <a:lnTo>
                    <a:pt x="172" y="311"/>
                  </a:lnTo>
                  <a:lnTo>
                    <a:pt x="156" y="313"/>
                  </a:lnTo>
                  <a:lnTo>
                    <a:pt x="156" y="313"/>
                  </a:lnTo>
                  <a:lnTo>
                    <a:pt x="140" y="311"/>
                  </a:lnTo>
                  <a:lnTo>
                    <a:pt x="125" y="309"/>
                  </a:lnTo>
                  <a:lnTo>
                    <a:pt x="110" y="306"/>
                  </a:lnTo>
                  <a:lnTo>
                    <a:pt x="95" y="301"/>
                  </a:lnTo>
                  <a:lnTo>
                    <a:pt x="82" y="294"/>
                  </a:lnTo>
                  <a:lnTo>
                    <a:pt x="68" y="286"/>
                  </a:lnTo>
                  <a:lnTo>
                    <a:pt x="56" y="276"/>
                  </a:lnTo>
                  <a:lnTo>
                    <a:pt x="45" y="267"/>
                  </a:lnTo>
                  <a:lnTo>
                    <a:pt x="36" y="256"/>
                  </a:lnTo>
                  <a:lnTo>
                    <a:pt x="27" y="244"/>
                  </a:lnTo>
                  <a:lnTo>
                    <a:pt x="18" y="231"/>
                  </a:lnTo>
                  <a:lnTo>
                    <a:pt x="12" y="217"/>
                  </a:lnTo>
                  <a:lnTo>
                    <a:pt x="6" y="202"/>
                  </a:lnTo>
                  <a:lnTo>
                    <a:pt x="2" y="187"/>
                  </a:lnTo>
                  <a:lnTo>
                    <a:pt x="1" y="173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" y="140"/>
                  </a:lnTo>
                  <a:lnTo>
                    <a:pt x="2" y="125"/>
                  </a:lnTo>
                  <a:lnTo>
                    <a:pt x="6" y="109"/>
                  </a:lnTo>
                  <a:lnTo>
                    <a:pt x="12" y="96"/>
                  </a:lnTo>
                  <a:lnTo>
                    <a:pt x="18" y="82"/>
                  </a:lnTo>
                  <a:lnTo>
                    <a:pt x="27" y="69"/>
                  </a:lnTo>
                  <a:lnTo>
                    <a:pt x="36" y="57"/>
                  </a:lnTo>
                  <a:lnTo>
                    <a:pt x="45" y="46"/>
                  </a:lnTo>
                  <a:lnTo>
                    <a:pt x="56" y="35"/>
                  </a:lnTo>
                  <a:lnTo>
                    <a:pt x="68" y="27"/>
                  </a:lnTo>
                  <a:lnTo>
                    <a:pt x="82" y="19"/>
                  </a:lnTo>
                  <a:lnTo>
                    <a:pt x="95" y="12"/>
                  </a:lnTo>
                  <a:lnTo>
                    <a:pt x="110" y="7"/>
                  </a:lnTo>
                  <a:lnTo>
                    <a:pt x="125" y="3"/>
                  </a:lnTo>
                  <a:lnTo>
                    <a:pt x="140" y="1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72" y="1"/>
                  </a:lnTo>
                  <a:lnTo>
                    <a:pt x="187" y="3"/>
                  </a:lnTo>
                  <a:lnTo>
                    <a:pt x="202" y="7"/>
                  </a:lnTo>
                  <a:lnTo>
                    <a:pt x="217" y="12"/>
                  </a:lnTo>
                  <a:lnTo>
                    <a:pt x="230" y="19"/>
                  </a:lnTo>
                  <a:lnTo>
                    <a:pt x="244" y="27"/>
                  </a:lnTo>
                  <a:lnTo>
                    <a:pt x="256" y="35"/>
                  </a:lnTo>
                  <a:lnTo>
                    <a:pt x="267" y="46"/>
                  </a:lnTo>
                  <a:lnTo>
                    <a:pt x="276" y="57"/>
                  </a:lnTo>
                  <a:lnTo>
                    <a:pt x="285" y="69"/>
                  </a:lnTo>
                  <a:lnTo>
                    <a:pt x="294" y="82"/>
                  </a:lnTo>
                  <a:lnTo>
                    <a:pt x="300" y="96"/>
                  </a:lnTo>
                  <a:lnTo>
                    <a:pt x="306" y="109"/>
                  </a:lnTo>
                  <a:lnTo>
                    <a:pt x="310" y="125"/>
                  </a:lnTo>
                  <a:lnTo>
                    <a:pt x="311" y="140"/>
                  </a:lnTo>
                  <a:lnTo>
                    <a:pt x="312" y="156"/>
                  </a:lnTo>
                  <a:lnTo>
                    <a:pt x="312" y="156"/>
                  </a:lnTo>
                  <a:close/>
                  <a:moveTo>
                    <a:pt x="215" y="142"/>
                  </a:moveTo>
                  <a:lnTo>
                    <a:pt x="215" y="142"/>
                  </a:lnTo>
                  <a:lnTo>
                    <a:pt x="217" y="136"/>
                  </a:lnTo>
                  <a:lnTo>
                    <a:pt x="222" y="129"/>
                  </a:lnTo>
                  <a:lnTo>
                    <a:pt x="226" y="124"/>
                  </a:lnTo>
                  <a:lnTo>
                    <a:pt x="230" y="119"/>
                  </a:lnTo>
                  <a:lnTo>
                    <a:pt x="230" y="119"/>
                  </a:lnTo>
                  <a:lnTo>
                    <a:pt x="234" y="115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6" y="112"/>
                  </a:lnTo>
                  <a:lnTo>
                    <a:pt x="253" y="109"/>
                  </a:lnTo>
                  <a:lnTo>
                    <a:pt x="253" y="109"/>
                  </a:lnTo>
                  <a:lnTo>
                    <a:pt x="258" y="107"/>
                  </a:lnTo>
                  <a:lnTo>
                    <a:pt x="260" y="107"/>
                  </a:lnTo>
                  <a:lnTo>
                    <a:pt x="262" y="109"/>
                  </a:lnTo>
                  <a:lnTo>
                    <a:pt x="262" y="109"/>
                  </a:lnTo>
                  <a:lnTo>
                    <a:pt x="265" y="112"/>
                  </a:lnTo>
                  <a:lnTo>
                    <a:pt x="269" y="113"/>
                  </a:lnTo>
                  <a:lnTo>
                    <a:pt x="272" y="113"/>
                  </a:lnTo>
                  <a:lnTo>
                    <a:pt x="276" y="113"/>
                  </a:lnTo>
                  <a:lnTo>
                    <a:pt x="276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3" y="102"/>
                  </a:lnTo>
                  <a:lnTo>
                    <a:pt x="273" y="102"/>
                  </a:lnTo>
                  <a:lnTo>
                    <a:pt x="269" y="100"/>
                  </a:lnTo>
                  <a:lnTo>
                    <a:pt x="265" y="97"/>
                  </a:lnTo>
                  <a:lnTo>
                    <a:pt x="265" y="97"/>
                  </a:lnTo>
                  <a:lnTo>
                    <a:pt x="262" y="96"/>
                  </a:lnTo>
                  <a:lnTo>
                    <a:pt x="258" y="94"/>
                  </a:lnTo>
                  <a:lnTo>
                    <a:pt x="254" y="94"/>
                  </a:lnTo>
                  <a:lnTo>
                    <a:pt x="252" y="96"/>
                  </a:lnTo>
                  <a:lnTo>
                    <a:pt x="252" y="96"/>
                  </a:lnTo>
                  <a:lnTo>
                    <a:pt x="250" y="98"/>
                  </a:lnTo>
                  <a:lnTo>
                    <a:pt x="249" y="100"/>
                  </a:lnTo>
                  <a:lnTo>
                    <a:pt x="249" y="102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1" y="105"/>
                  </a:lnTo>
                  <a:lnTo>
                    <a:pt x="234" y="105"/>
                  </a:lnTo>
                  <a:lnTo>
                    <a:pt x="233" y="104"/>
                  </a:lnTo>
                  <a:lnTo>
                    <a:pt x="231" y="102"/>
                  </a:lnTo>
                  <a:lnTo>
                    <a:pt x="231" y="101"/>
                  </a:lnTo>
                  <a:lnTo>
                    <a:pt x="234" y="98"/>
                  </a:lnTo>
                  <a:lnTo>
                    <a:pt x="234" y="98"/>
                  </a:lnTo>
                  <a:lnTo>
                    <a:pt x="237" y="97"/>
                  </a:lnTo>
                  <a:lnTo>
                    <a:pt x="240" y="96"/>
                  </a:lnTo>
                  <a:lnTo>
                    <a:pt x="242" y="96"/>
                  </a:lnTo>
                  <a:lnTo>
                    <a:pt x="245" y="94"/>
                  </a:lnTo>
                  <a:lnTo>
                    <a:pt x="245" y="94"/>
                  </a:lnTo>
                  <a:lnTo>
                    <a:pt x="245" y="92"/>
                  </a:lnTo>
                  <a:lnTo>
                    <a:pt x="244" y="90"/>
                  </a:lnTo>
                  <a:lnTo>
                    <a:pt x="242" y="89"/>
                  </a:lnTo>
                  <a:lnTo>
                    <a:pt x="241" y="88"/>
                  </a:lnTo>
                  <a:lnTo>
                    <a:pt x="241" y="88"/>
                  </a:lnTo>
                  <a:lnTo>
                    <a:pt x="242" y="85"/>
                  </a:lnTo>
                  <a:lnTo>
                    <a:pt x="242" y="82"/>
                  </a:lnTo>
                  <a:lnTo>
                    <a:pt x="242" y="82"/>
                  </a:lnTo>
                  <a:lnTo>
                    <a:pt x="241" y="81"/>
                  </a:lnTo>
                  <a:lnTo>
                    <a:pt x="240" y="80"/>
                  </a:lnTo>
                  <a:lnTo>
                    <a:pt x="237" y="81"/>
                  </a:lnTo>
                  <a:lnTo>
                    <a:pt x="233" y="81"/>
                  </a:lnTo>
                  <a:lnTo>
                    <a:pt x="231" y="81"/>
                  </a:lnTo>
                  <a:lnTo>
                    <a:pt x="230" y="81"/>
                  </a:lnTo>
                  <a:lnTo>
                    <a:pt x="230" y="81"/>
                  </a:lnTo>
                  <a:lnTo>
                    <a:pt x="229" y="77"/>
                  </a:lnTo>
                  <a:lnTo>
                    <a:pt x="230" y="74"/>
                  </a:lnTo>
                  <a:lnTo>
                    <a:pt x="233" y="71"/>
                  </a:lnTo>
                  <a:lnTo>
                    <a:pt x="234" y="69"/>
                  </a:lnTo>
                  <a:lnTo>
                    <a:pt x="234" y="69"/>
                  </a:lnTo>
                  <a:lnTo>
                    <a:pt x="240" y="67"/>
                  </a:lnTo>
                  <a:lnTo>
                    <a:pt x="245" y="66"/>
                  </a:lnTo>
                  <a:lnTo>
                    <a:pt x="245" y="66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34" y="54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17" y="49"/>
                  </a:lnTo>
                  <a:lnTo>
                    <a:pt x="213" y="50"/>
                  </a:lnTo>
                  <a:lnTo>
                    <a:pt x="203" y="53"/>
                  </a:lnTo>
                  <a:lnTo>
                    <a:pt x="203" y="53"/>
                  </a:lnTo>
                  <a:lnTo>
                    <a:pt x="196" y="54"/>
                  </a:lnTo>
                  <a:lnTo>
                    <a:pt x="191" y="57"/>
                  </a:lnTo>
                  <a:lnTo>
                    <a:pt x="191" y="57"/>
                  </a:lnTo>
                  <a:lnTo>
                    <a:pt x="187" y="61"/>
                  </a:lnTo>
                  <a:lnTo>
                    <a:pt x="184" y="62"/>
                  </a:lnTo>
                  <a:lnTo>
                    <a:pt x="183" y="63"/>
                  </a:lnTo>
                  <a:lnTo>
                    <a:pt x="183" y="63"/>
                  </a:lnTo>
                  <a:lnTo>
                    <a:pt x="179" y="63"/>
                  </a:lnTo>
                  <a:lnTo>
                    <a:pt x="178" y="63"/>
                  </a:lnTo>
                  <a:lnTo>
                    <a:pt x="176" y="61"/>
                  </a:lnTo>
                  <a:lnTo>
                    <a:pt x="176" y="58"/>
                  </a:lnTo>
                  <a:lnTo>
                    <a:pt x="178" y="53"/>
                  </a:lnTo>
                  <a:lnTo>
                    <a:pt x="179" y="49"/>
                  </a:lnTo>
                  <a:lnTo>
                    <a:pt x="179" y="49"/>
                  </a:lnTo>
                  <a:lnTo>
                    <a:pt x="179" y="43"/>
                  </a:lnTo>
                  <a:lnTo>
                    <a:pt x="176" y="40"/>
                  </a:lnTo>
                  <a:lnTo>
                    <a:pt x="174" y="39"/>
                  </a:lnTo>
                  <a:lnTo>
                    <a:pt x="168" y="39"/>
                  </a:lnTo>
                  <a:lnTo>
                    <a:pt x="168" y="39"/>
                  </a:lnTo>
                  <a:lnTo>
                    <a:pt x="164" y="39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56" y="35"/>
                  </a:lnTo>
                  <a:lnTo>
                    <a:pt x="155" y="34"/>
                  </a:lnTo>
                  <a:lnTo>
                    <a:pt x="152" y="34"/>
                  </a:lnTo>
                  <a:lnTo>
                    <a:pt x="152" y="34"/>
                  </a:lnTo>
                  <a:lnTo>
                    <a:pt x="149" y="38"/>
                  </a:lnTo>
                  <a:lnTo>
                    <a:pt x="148" y="42"/>
                  </a:lnTo>
                  <a:lnTo>
                    <a:pt x="148" y="42"/>
                  </a:lnTo>
                  <a:lnTo>
                    <a:pt x="148" y="43"/>
                  </a:lnTo>
                  <a:lnTo>
                    <a:pt x="149" y="45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7" y="49"/>
                  </a:lnTo>
                  <a:lnTo>
                    <a:pt x="159" y="51"/>
                  </a:lnTo>
                  <a:lnTo>
                    <a:pt x="159" y="54"/>
                  </a:lnTo>
                  <a:lnTo>
                    <a:pt x="159" y="54"/>
                  </a:lnTo>
                  <a:lnTo>
                    <a:pt x="157" y="59"/>
                  </a:lnTo>
                  <a:lnTo>
                    <a:pt x="156" y="61"/>
                  </a:lnTo>
                  <a:lnTo>
                    <a:pt x="153" y="62"/>
                  </a:lnTo>
                  <a:lnTo>
                    <a:pt x="153" y="62"/>
                  </a:lnTo>
                  <a:lnTo>
                    <a:pt x="151" y="61"/>
                  </a:lnTo>
                  <a:lnTo>
                    <a:pt x="149" y="59"/>
                  </a:lnTo>
                  <a:lnTo>
                    <a:pt x="147" y="54"/>
                  </a:lnTo>
                  <a:lnTo>
                    <a:pt x="147" y="54"/>
                  </a:lnTo>
                  <a:lnTo>
                    <a:pt x="142" y="50"/>
                  </a:lnTo>
                  <a:lnTo>
                    <a:pt x="138" y="47"/>
                  </a:lnTo>
                  <a:lnTo>
                    <a:pt x="138" y="47"/>
                  </a:lnTo>
                  <a:lnTo>
                    <a:pt x="136" y="45"/>
                  </a:lnTo>
                  <a:lnTo>
                    <a:pt x="136" y="43"/>
                  </a:lnTo>
                  <a:lnTo>
                    <a:pt x="138" y="39"/>
                  </a:lnTo>
                  <a:lnTo>
                    <a:pt x="141" y="35"/>
                  </a:lnTo>
                  <a:lnTo>
                    <a:pt x="142" y="34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1" y="28"/>
                  </a:lnTo>
                  <a:lnTo>
                    <a:pt x="141" y="28"/>
                  </a:lnTo>
                  <a:lnTo>
                    <a:pt x="122" y="32"/>
                  </a:lnTo>
                  <a:lnTo>
                    <a:pt x="105" y="38"/>
                  </a:lnTo>
                  <a:lnTo>
                    <a:pt x="105" y="38"/>
                  </a:lnTo>
                  <a:lnTo>
                    <a:pt x="105" y="39"/>
                  </a:lnTo>
                  <a:lnTo>
                    <a:pt x="105" y="39"/>
                  </a:lnTo>
                  <a:lnTo>
                    <a:pt x="103" y="40"/>
                  </a:lnTo>
                  <a:lnTo>
                    <a:pt x="103" y="42"/>
                  </a:lnTo>
                  <a:lnTo>
                    <a:pt x="103" y="43"/>
                  </a:lnTo>
                  <a:lnTo>
                    <a:pt x="105" y="45"/>
                  </a:lnTo>
                  <a:lnTo>
                    <a:pt x="105" y="45"/>
                  </a:lnTo>
                  <a:lnTo>
                    <a:pt x="107" y="45"/>
                  </a:lnTo>
                  <a:lnTo>
                    <a:pt x="109" y="45"/>
                  </a:lnTo>
                  <a:lnTo>
                    <a:pt x="110" y="46"/>
                  </a:lnTo>
                  <a:lnTo>
                    <a:pt x="110" y="46"/>
                  </a:lnTo>
                  <a:lnTo>
                    <a:pt x="110" y="47"/>
                  </a:lnTo>
                  <a:lnTo>
                    <a:pt x="109" y="49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99" y="50"/>
                  </a:lnTo>
                  <a:lnTo>
                    <a:pt x="97" y="49"/>
                  </a:lnTo>
                  <a:lnTo>
                    <a:pt x="95" y="46"/>
                  </a:lnTo>
                  <a:lnTo>
                    <a:pt x="95" y="46"/>
                  </a:lnTo>
                  <a:lnTo>
                    <a:pt x="90" y="46"/>
                  </a:lnTo>
                  <a:lnTo>
                    <a:pt x="90" y="46"/>
                  </a:lnTo>
                  <a:lnTo>
                    <a:pt x="90" y="46"/>
                  </a:lnTo>
                  <a:lnTo>
                    <a:pt x="90" y="46"/>
                  </a:lnTo>
                  <a:lnTo>
                    <a:pt x="91" y="50"/>
                  </a:lnTo>
                  <a:lnTo>
                    <a:pt x="91" y="50"/>
                  </a:lnTo>
                  <a:lnTo>
                    <a:pt x="94" y="53"/>
                  </a:lnTo>
                  <a:lnTo>
                    <a:pt x="98" y="54"/>
                  </a:lnTo>
                  <a:lnTo>
                    <a:pt x="98" y="54"/>
                  </a:lnTo>
                  <a:lnTo>
                    <a:pt x="105" y="54"/>
                  </a:lnTo>
                  <a:lnTo>
                    <a:pt x="111" y="53"/>
                  </a:lnTo>
                  <a:lnTo>
                    <a:pt x="111" y="53"/>
                  </a:lnTo>
                  <a:lnTo>
                    <a:pt x="116" y="51"/>
                  </a:lnTo>
                  <a:lnTo>
                    <a:pt x="121" y="49"/>
                  </a:lnTo>
                  <a:lnTo>
                    <a:pt x="122" y="47"/>
                  </a:lnTo>
                  <a:lnTo>
                    <a:pt x="125" y="47"/>
                  </a:lnTo>
                  <a:lnTo>
                    <a:pt x="126" y="47"/>
                  </a:lnTo>
                  <a:lnTo>
                    <a:pt x="129" y="50"/>
                  </a:lnTo>
                  <a:lnTo>
                    <a:pt x="129" y="50"/>
                  </a:lnTo>
                  <a:lnTo>
                    <a:pt x="129" y="53"/>
                  </a:lnTo>
                  <a:lnTo>
                    <a:pt x="129" y="54"/>
                  </a:lnTo>
                  <a:lnTo>
                    <a:pt x="126" y="57"/>
                  </a:lnTo>
                  <a:lnTo>
                    <a:pt x="118" y="59"/>
                  </a:lnTo>
                  <a:lnTo>
                    <a:pt x="118" y="59"/>
                  </a:lnTo>
                  <a:lnTo>
                    <a:pt x="116" y="61"/>
                  </a:lnTo>
                  <a:lnTo>
                    <a:pt x="113" y="62"/>
                  </a:lnTo>
                  <a:lnTo>
                    <a:pt x="113" y="65"/>
                  </a:lnTo>
                  <a:lnTo>
                    <a:pt x="113" y="66"/>
                  </a:lnTo>
                  <a:lnTo>
                    <a:pt x="116" y="70"/>
                  </a:lnTo>
                  <a:lnTo>
                    <a:pt x="120" y="73"/>
                  </a:lnTo>
                  <a:lnTo>
                    <a:pt x="120" y="73"/>
                  </a:lnTo>
                  <a:lnTo>
                    <a:pt x="122" y="73"/>
                  </a:lnTo>
                  <a:lnTo>
                    <a:pt x="126" y="73"/>
                  </a:lnTo>
                  <a:lnTo>
                    <a:pt x="130" y="69"/>
                  </a:lnTo>
                  <a:lnTo>
                    <a:pt x="136" y="65"/>
                  </a:lnTo>
                  <a:lnTo>
                    <a:pt x="138" y="63"/>
                  </a:lnTo>
                  <a:lnTo>
                    <a:pt x="141" y="62"/>
                  </a:lnTo>
                  <a:lnTo>
                    <a:pt x="141" y="62"/>
                  </a:lnTo>
                  <a:lnTo>
                    <a:pt x="145" y="63"/>
                  </a:lnTo>
                  <a:lnTo>
                    <a:pt x="148" y="66"/>
                  </a:lnTo>
                  <a:lnTo>
                    <a:pt x="155" y="73"/>
                  </a:lnTo>
                  <a:lnTo>
                    <a:pt x="155" y="73"/>
                  </a:lnTo>
                  <a:lnTo>
                    <a:pt x="160" y="76"/>
                  </a:lnTo>
                  <a:lnTo>
                    <a:pt x="161" y="77"/>
                  </a:lnTo>
                  <a:lnTo>
                    <a:pt x="163" y="80"/>
                  </a:lnTo>
                  <a:lnTo>
                    <a:pt x="163" y="80"/>
                  </a:lnTo>
                  <a:lnTo>
                    <a:pt x="161" y="82"/>
                  </a:lnTo>
                  <a:lnTo>
                    <a:pt x="160" y="85"/>
                  </a:lnTo>
                  <a:lnTo>
                    <a:pt x="159" y="86"/>
                  </a:lnTo>
                  <a:lnTo>
                    <a:pt x="156" y="86"/>
                  </a:lnTo>
                  <a:lnTo>
                    <a:pt x="156" y="86"/>
                  </a:lnTo>
                  <a:lnTo>
                    <a:pt x="155" y="84"/>
                  </a:lnTo>
                  <a:lnTo>
                    <a:pt x="151" y="82"/>
                  </a:lnTo>
                  <a:lnTo>
                    <a:pt x="148" y="81"/>
                  </a:lnTo>
                  <a:lnTo>
                    <a:pt x="144" y="82"/>
                  </a:lnTo>
                  <a:lnTo>
                    <a:pt x="144" y="82"/>
                  </a:lnTo>
                  <a:lnTo>
                    <a:pt x="145" y="84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8"/>
                  </a:lnTo>
                  <a:lnTo>
                    <a:pt x="145" y="89"/>
                  </a:lnTo>
                  <a:lnTo>
                    <a:pt x="141" y="92"/>
                  </a:lnTo>
                  <a:lnTo>
                    <a:pt x="136" y="92"/>
                  </a:lnTo>
                  <a:lnTo>
                    <a:pt x="132" y="93"/>
                  </a:lnTo>
                  <a:lnTo>
                    <a:pt x="132" y="93"/>
                  </a:lnTo>
                  <a:lnTo>
                    <a:pt x="126" y="96"/>
                  </a:lnTo>
                  <a:lnTo>
                    <a:pt x="124" y="101"/>
                  </a:lnTo>
                  <a:lnTo>
                    <a:pt x="124" y="101"/>
                  </a:lnTo>
                  <a:lnTo>
                    <a:pt x="116" y="108"/>
                  </a:lnTo>
                  <a:lnTo>
                    <a:pt x="116" y="108"/>
                  </a:lnTo>
                  <a:lnTo>
                    <a:pt x="117" y="107"/>
                  </a:lnTo>
                  <a:lnTo>
                    <a:pt x="117" y="107"/>
                  </a:lnTo>
                  <a:lnTo>
                    <a:pt x="116" y="107"/>
                  </a:lnTo>
                  <a:lnTo>
                    <a:pt x="116" y="107"/>
                  </a:lnTo>
                  <a:lnTo>
                    <a:pt x="117" y="107"/>
                  </a:lnTo>
                  <a:lnTo>
                    <a:pt x="117" y="107"/>
                  </a:lnTo>
                  <a:lnTo>
                    <a:pt x="110" y="113"/>
                  </a:lnTo>
                  <a:lnTo>
                    <a:pt x="107" y="120"/>
                  </a:lnTo>
                  <a:lnTo>
                    <a:pt x="107" y="120"/>
                  </a:lnTo>
                  <a:lnTo>
                    <a:pt x="106" y="124"/>
                  </a:lnTo>
                  <a:lnTo>
                    <a:pt x="105" y="127"/>
                  </a:lnTo>
                  <a:lnTo>
                    <a:pt x="102" y="128"/>
                  </a:lnTo>
                  <a:lnTo>
                    <a:pt x="98" y="129"/>
                  </a:lnTo>
                  <a:lnTo>
                    <a:pt x="98" y="129"/>
                  </a:lnTo>
                  <a:lnTo>
                    <a:pt x="99" y="125"/>
                  </a:lnTo>
                  <a:lnTo>
                    <a:pt x="98" y="121"/>
                  </a:lnTo>
                  <a:lnTo>
                    <a:pt x="97" y="120"/>
                  </a:lnTo>
                  <a:lnTo>
                    <a:pt x="93" y="117"/>
                  </a:lnTo>
                  <a:lnTo>
                    <a:pt x="93" y="117"/>
                  </a:lnTo>
                  <a:lnTo>
                    <a:pt x="86" y="117"/>
                  </a:lnTo>
                  <a:lnTo>
                    <a:pt x="78" y="119"/>
                  </a:lnTo>
                  <a:lnTo>
                    <a:pt x="74" y="121"/>
                  </a:lnTo>
                  <a:lnTo>
                    <a:pt x="71" y="124"/>
                  </a:lnTo>
                  <a:lnTo>
                    <a:pt x="70" y="127"/>
                  </a:lnTo>
                  <a:lnTo>
                    <a:pt x="68" y="131"/>
                  </a:lnTo>
                  <a:lnTo>
                    <a:pt x="68" y="131"/>
                  </a:lnTo>
                  <a:lnTo>
                    <a:pt x="70" y="135"/>
                  </a:lnTo>
                  <a:lnTo>
                    <a:pt x="71" y="138"/>
                  </a:lnTo>
                  <a:lnTo>
                    <a:pt x="74" y="140"/>
                  </a:lnTo>
                  <a:lnTo>
                    <a:pt x="76" y="142"/>
                  </a:lnTo>
                  <a:lnTo>
                    <a:pt x="76" y="142"/>
                  </a:lnTo>
                  <a:lnTo>
                    <a:pt x="80" y="140"/>
                  </a:lnTo>
                  <a:lnTo>
                    <a:pt x="85" y="139"/>
                  </a:lnTo>
                  <a:lnTo>
                    <a:pt x="89" y="139"/>
                  </a:lnTo>
                  <a:lnTo>
                    <a:pt x="90" y="139"/>
                  </a:lnTo>
                  <a:lnTo>
                    <a:pt x="91" y="142"/>
                  </a:lnTo>
                  <a:lnTo>
                    <a:pt x="91" y="142"/>
                  </a:lnTo>
                  <a:lnTo>
                    <a:pt x="89" y="143"/>
                  </a:lnTo>
                  <a:lnTo>
                    <a:pt x="87" y="144"/>
                  </a:lnTo>
                  <a:lnTo>
                    <a:pt x="87" y="146"/>
                  </a:lnTo>
                  <a:lnTo>
                    <a:pt x="87" y="146"/>
                  </a:lnTo>
                  <a:lnTo>
                    <a:pt x="89" y="147"/>
                  </a:lnTo>
                  <a:lnTo>
                    <a:pt x="90" y="148"/>
                  </a:lnTo>
                  <a:lnTo>
                    <a:pt x="93" y="148"/>
                  </a:lnTo>
                  <a:lnTo>
                    <a:pt x="94" y="150"/>
                  </a:lnTo>
                  <a:lnTo>
                    <a:pt x="94" y="150"/>
                  </a:lnTo>
                  <a:lnTo>
                    <a:pt x="94" y="154"/>
                  </a:lnTo>
                  <a:lnTo>
                    <a:pt x="94" y="155"/>
                  </a:lnTo>
                  <a:lnTo>
                    <a:pt x="95" y="158"/>
                  </a:lnTo>
                  <a:lnTo>
                    <a:pt x="95" y="158"/>
                  </a:lnTo>
                  <a:lnTo>
                    <a:pt x="97" y="159"/>
                  </a:lnTo>
                  <a:lnTo>
                    <a:pt x="99" y="159"/>
                  </a:lnTo>
                  <a:lnTo>
                    <a:pt x="103" y="159"/>
                  </a:lnTo>
                  <a:lnTo>
                    <a:pt x="111" y="155"/>
                  </a:lnTo>
                  <a:lnTo>
                    <a:pt x="111" y="155"/>
                  </a:lnTo>
                  <a:lnTo>
                    <a:pt x="117" y="154"/>
                  </a:lnTo>
                  <a:lnTo>
                    <a:pt x="122" y="154"/>
                  </a:lnTo>
                  <a:lnTo>
                    <a:pt x="128" y="156"/>
                  </a:lnTo>
                  <a:lnTo>
                    <a:pt x="132" y="159"/>
                  </a:lnTo>
                  <a:lnTo>
                    <a:pt x="132" y="159"/>
                  </a:lnTo>
                  <a:lnTo>
                    <a:pt x="140" y="165"/>
                  </a:lnTo>
                  <a:lnTo>
                    <a:pt x="149" y="169"/>
                  </a:lnTo>
                  <a:lnTo>
                    <a:pt x="149" y="169"/>
                  </a:lnTo>
                  <a:lnTo>
                    <a:pt x="156" y="174"/>
                  </a:lnTo>
                  <a:lnTo>
                    <a:pt x="159" y="177"/>
                  </a:lnTo>
                  <a:lnTo>
                    <a:pt x="163" y="179"/>
                  </a:lnTo>
                  <a:lnTo>
                    <a:pt x="163" y="179"/>
                  </a:lnTo>
                  <a:lnTo>
                    <a:pt x="174" y="182"/>
                  </a:lnTo>
                  <a:lnTo>
                    <a:pt x="179" y="185"/>
                  </a:lnTo>
                  <a:lnTo>
                    <a:pt x="183" y="187"/>
                  </a:lnTo>
                  <a:lnTo>
                    <a:pt x="183" y="187"/>
                  </a:lnTo>
                  <a:lnTo>
                    <a:pt x="183" y="190"/>
                  </a:lnTo>
                  <a:lnTo>
                    <a:pt x="183" y="191"/>
                  </a:lnTo>
                  <a:lnTo>
                    <a:pt x="180" y="196"/>
                  </a:lnTo>
                  <a:lnTo>
                    <a:pt x="178" y="200"/>
                  </a:lnTo>
                  <a:lnTo>
                    <a:pt x="175" y="204"/>
                  </a:lnTo>
                  <a:lnTo>
                    <a:pt x="175" y="204"/>
                  </a:lnTo>
                  <a:lnTo>
                    <a:pt x="176" y="209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6" y="216"/>
                  </a:lnTo>
                  <a:lnTo>
                    <a:pt x="175" y="217"/>
                  </a:lnTo>
                  <a:lnTo>
                    <a:pt x="171" y="220"/>
                  </a:lnTo>
                  <a:lnTo>
                    <a:pt x="171" y="220"/>
                  </a:lnTo>
                  <a:lnTo>
                    <a:pt x="165" y="222"/>
                  </a:lnTo>
                  <a:lnTo>
                    <a:pt x="163" y="224"/>
                  </a:lnTo>
                  <a:lnTo>
                    <a:pt x="161" y="227"/>
                  </a:lnTo>
                  <a:lnTo>
                    <a:pt x="161" y="227"/>
                  </a:lnTo>
                  <a:lnTo>
                    <a:pt x="160" y="231"/>
                  </a:lnTo>
                  <a:lnTo>
                    <a:pt x="160" y="235"/>
                  </a:lnTo>
                  <a:lnTo>
                    <a:pt x="160" y="235"/>
                  </a:lnTo>
                  <a:lnTo>
                    <a:pt x="157" y="239"/>
                  </a:lnTo>
                  <a:lnTo>
                    <a:pt x="153" y="243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4" y="249"/>
                  </a:lnTo>
                  <a:lnTo>
                    <a:pt x="144" y="249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40" y="256"/>
                  </a:lnTo>
                  <a:lnTo>
                    <a:pt x="140" y="262"/>
                  </a:lnTo>
                  <a:lnTo>
                    <a:pt x="142" y="272"/>
                  </a:lnTo>
                  <a:lnTo>
                    <a:pt x="142" y="272"/>
                  </a:lnTo>
                  <a:lnTo>
                    <a:pt x="142" y="278"/>
                  </a:lnTo>
                  <a:lnTo>
                    <a:pt x="142" y="279"/>
                  </a:lnTo>
                  <a:lnTo>
                    <a:pt x="141" y="279"/>
                  </a:lnTo>
                  <a:lnTo>
                    <a:pt x="137" y="279"/>
                  </a:lnTo>
                  <a:lnTo>
                    <a:pt x="133" y="278"/>
                  </a:lnTo>
                  <a:lnTo>
                    <a:pt x="133" y="278"/>
                  </a:lnTo>
                  <a:lnTo>
                    <a:pt x="129" y="274"/>
                  </a:lnTo>
                  <a:lnTo>
                    <a:pt x="125" y="268"/>
                  </a:lnTo>
                  <a:lnTo>
                    <a:pt x="122" y="263"/>
                  </a:lnTo>
                  <a:lnTo>
                    <a:pt x="121" y="258"/>
                  </a:lnTo>
                  <a:lnTo>
                    <a:pt x="120" y="245"/>
                  </a:lnTo>
                  <a:lnTo>
                    <a:pt x="120" y="233"/>
                  </a:lnTo>
                  <a:lnTo>
                    <a:pt x="120" y="233"/>
                  </a:lnTo>
                  <a:lnTo>
                    <a:pt x="121" y="227"/>
                  </a:lnTo>
                  <a:lnTo>
                    <a:pt x="121" y="218"/>
                  </a:lnTo>
                  <a:lnTo>
                    <a:pt x="120" y="213"/>
                  </a:lnTo>
                  <a:lnTo>
                    <a:pt x="118" y="209"/>
                  </a:lnTo>
                  <a:lnTo>
                    <a:pt x="116" y="206"/>
                  </a:lnTo>
                  <a:lnTo>
                    <a:pt x="116" y="206"/>
                  </a:lnTo>
                  <a:lnTo>
                    <a:pt x="110" y="202"/>
                  </a:lnTo>
                  <a:lnTo>
                    <a:pt x="103" y="197"/>
                  </a:lnTo>
                  <a:lnTo>
                    <a:pt x="99" y="191"/>
                  </a:lnTo>
                  <a:lnTo>
                    <a:pt x="98" y="187"/>
                  </a:lnTo>
                  <a:lnTo>
                    <a:pt x="98" y="185"/>
                  </a:lnTo>
                  <a:lnTo>
                    <a:pt x="98" y="185"/>
                  </a:lnTo>
                  <a:lnTo>
                    <a:pt x="101" y="181"/>
                  </a:lnTo>
                  <a:lnTo>
                    <a:pt x="103" y="175"/>
                  </a:lnTo>
                  <a:lnTo>
                    <a:pt x="105" y="171"/>
                  </a:lnTo>
                  <a:lnTo>
                    <a:pt x="105" y="169"/>
                  </a:lnTo>
                  <a:lnTo>
                    <a:pt x="103" y="167"/>
                  </a:lnTo>
                  <a:lnTo>
                    <a:pt x="103" y="167"/>
                  </a:lnTo>
                  <a:lnTo>
                    <a:pt x="101" y="163"/>
                  </a:lnTo>
                  <a:lnTo>
                    <a:pt x="95" y="160"/>
                  </a:lnTo>
                  <a:lnTo>
                    <a:pt x="95" y="160"/>
                  </a:lnTo>
                  <a:lnTo>
                    <a:pt x="93" y="158"/>
                  </a:lnTo>
                  <a:lnTo>
                    <a:pt x="90" y="155"/>
                  </a:lnTo>
                  <a:lnTo>
                    <a:pt x="90" y="155"/>
                  </a:lnTo>
                  <a:lnTo>
                    <a:pt x="82" y="150"/>
                  </a:lnTo>
                  <a:lnTo>
                    <a:pt x="82" y="150"/>
                  </a:lnTo>
                  <a:lnTo>
                    <a:pt x="79" y="148"/>
                  </a:lnTo>
                  <a:lnTo>
                    <a:pt x="76" y="148"/>
                  </a:lnTo>
                  <a:lnTo>
                    <a:pt x="68" y="147"/>
                  </a:lnTo>
                  <a:lnTo>
                    <a:pt x="68" y="147"/>
                  </a:lnTo>
                  <a:lnTo>
                    <a:pt x="63" y="146"/>
                  </a:lnTo>
                  <a:lnTo>
                    <a:pt x="59" y="142"/>
                  </a:lnTo>
                  <a:lnTo>
                    <a:pt x="56" y="138"/>
                  </a:lnTo>
                  <a:lnTo>
                    <a:pt x="55" y="131"/>
                  </a:lnTo>
                  <a:lnTo>
                    <a:pt x="55" y="131"/>
                  </a:lnTo>
                  <a:lnTo>
                    <a:pt x="51" y="131"/>
                  </a:lnTo>
                  <a:lnTo>
                    <a:pt x="49" y="127"/>
                  </a:lnTo>
                  <a:lnTo>
                    <a:pt x="49" y="127"/>
                  </a:lnTo>
                  <a:lnTo>
                    <a:pt x="48" y="123"/>
                  </a:lnTo>
                  <a:lnTo>
                    <a:pt x="45" y="120"/>
                  </a:lnTo>
                  <a:lnTo>
                    <a:pt x="45" y="120"/>
                  </a:lnTo>
                  <a:lnTo>
                    <a:pt x="40" y="115"/>
                  </a:lnTo>
                  <a:lnTo>
                    <a:pt x="36" y="109"/>
                  </a:lnTo>
                  <a:lnTo>
                    <a:pt x="36" y="109"/>
                  </a:lnTo>
                  <a:lnTo>
                    <a:pt x="32" y="120"/>
                  </a:lnTo>
                  <a:lnTo>
                    <a:pt x="29" y="132"/>
                  </a:lnTo>
                  <a:lnTo>
                    <a:pt x="28" y="144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8" y="170"/>
                  </a:lnTo>
                  <a:lnTo>
                    <a:pt x="29" y="182"/>
                  </a:lnTo>
                  <a:lnTo>
                    <a:pt x="33" y="194"/>
                  </a:lnTo>
                  <a:lnTo>
                    <a:pt x="37" y="206"/>
                  </a:lnTo>
                  <a:lnTo>
                    <a:pt x="43" y="217"/>
                  </a:lnTo>
                  <a:lnTo>
                    <a:pt x="49" y="228"/>
                  </a:lnTo>
                  <a:lnTo>
                    <a:pt x="56" y="239"/>
                  </a:lnTo>
                  <a:lnTo>
                    <a:pt x="64" y="247"/>
                  </a:lnTo>
                  <a:lnTo>
                    <a:pt x="74" y="256"/>
                  </a:lnTo>
                  <a:lnTo>
                    <a:pt x="85" y="263"/>
                  </a:lnTo>
                  <a:lnTo>
                    <a:pt x="94" y="270"/>
                  </a:lnTo>
                  <a:lnTo>
                    <a:pt x="106" y="275"/>
                  </a:lnTo>
                  <a:lnTo>
                    <a:pt x="118" y="279"/>
                  </a:lnTo>
                  <a:lnTo>
                    <a:pt x="130" y="282"/>
                  </a:lnTo>
                  <a:lnTo>
                    <a:pt x="142" y="285"/>
                  </a:lnTo>
                  <a:lnTo>
                    <a:pt x="156" y="285"/>
                  </a:lnTo>
                  <a:lnTo>
                    <a:pt x="156" y="285"/>
                  </a:lnTo>
                  <a:lnTo>
                    <a:pt x="174" y="283"/>
                  </a:lnTo>
                  <a:lnTo>
                    <a:pt x="191" y="280"/>
                  </a:lnTo>
                  <a:lnTo>
                    <a:pt x="207" y="274"/>
                  </a:lnTo>
                  <a:lnTo>
                    <a:pt x="223" y="266"/>
                  </a:lnTo>
                  <a:lnTo>
                    <a:pt x="237" y="256"/>
                  </a:lnTo>
                  <a:lnTo>
                    <a:pt x="249" y="244"/>
                  </a:lnTo>
                  <a:lnTo>
                    <a:pt x="260" y="232"/>
                  </a:lnTo>
                  <a:lnTo>
                    <a:pt x="269" y="217"/>
                  </a:lnTo>
                  <a:lnTo>
                    <a:pt x="269" y="217"/>
                  </a:lnTo>
                  <a:lnTo>
                    <a:pt x="268" y="214"/>
                  </a:lnTo>
                  <a:lnTo>
                    <a:pt x="268" y="212"/>
                  </a:lnTo>
                  <a:lnTo>
                    <a:pt x="269" y="206"/>
                  </a:lnTo>
                  <a:lnTo>
                    <a:pt x="272" y="201"/>
                  </a:lnTo>
                  <a:lnTo>
                    <a:pt x="273" y="194"/>
                  </a:lnTo>
                  <a:lnTo>
                    <a:pt x="273" y="194"/>
                  </a:lnTo>
                  <a:lnTo>
                    <a:pt x="273" y="191"/>
                  </a:lnTo>
                  <a:lnTo>
                    <a:pt x="272" y="189"/>
                  </a:lnTo>
                  <a:lnTo>
                    <a:pt x="268" y="186"/>
                  </a:lnTo>
                  <a:lnTo>
                    <a:pt x="264" y="182"/>
                  </a:lnTo>
                  <a:lnTo>
                    <a:pt x="262" y="179"/>
                  </a:lnTo>
                  <a:lnTo>
                    <a:pt x="261" y="177"/>
                  </a:lnTo>
                  <a:lnTo>
                    <a:pt x="261" y="177"/>
                  </a:lnTo>
                  <a:lnTo>
                    <a:pt x="261" y="173"/>
                  </a:lnTo>
                  <a:lnTo>
                    <a:pt x="260" y="169"/>
                  </a:lnTo>
                  <a:lnTo>
                    <a:pt x="258" y="167"/>
                  </a:lnTo>
                  <a:lnTo>
                    <a:pt x="256" y="166"/>
                  </a:lnTo>
                  <a:lnTo>
                    <a:pt x="250" y="166"/>
                  </a:lnTo>
                  <a:lnTo>
                    <a:pt x="244" y="169"/>
                  </a:lnTo>
                  <a:lnTo>
                    <a:pt x="244" y="169"/>
                  </a:lnTo>
                  <a:lnTo>
                    <a:pt x="236" y="171"/>
                  </a:lnTo>
                  <a:lnTo>
                    <a:pt x="230" y="170"/>
                  </a:lnTo>
                  <a:lnTo>
                    <a:pt x="225" y="167"/>
                  </a:lnTo>
                  <a:lnTo>
                    <a:pt x="221" y="160"/>
                  </a:lnTo>
                  <a:lnTo>
                    <a:pt x="221" y="160"/>
                  </a:lnTo>
                  <a:lnTo>
                    <a:pt x="215" y="151"/>
                  </a:lnTo>
                  <a:lnTo>
                    <a:pt x="214" y="147"/>
                  </a:lnTo>
                  <a:lnTo>
                    <a:pt x="215" y="142"/>
                  </a:lnTo>
                  <a:lnTo>
                    <a:pt x="215" y="1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6" name="Google Shape;16776;p114"/>
            <p:cNvSpPr/>
            <p:nvPr/>
          </p:nvSpPr>
          <p:spPr>
            <a:xfrm>
              <a:off x="5022850" y="4095750"/>
              <a:ext cx="547688" cy="461963"/>
            </a:xfrm>
            <a:custGeom>
              <a:avLst/>
              <a:gdLst/>
              <a:ahLst/>
              <a:cxnLst/>
              <a:rect l="l" t="t" r="r" b="b"/>
              <a:pathLst>
                <a:path w="691" h="583" extrusionOk="0">
                  <a:moveTo>
                    <a:pt x="657" y="0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5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3" y="19"/>
                  </a:lnTo>
                  <a:lnTo>
                    <a:pt x="1" y="26"/>
                  </a:lnTo>
                  <a:lnTo>
                    <a:pt x="0" y="33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1" y="556"/>
                  </a:lnTo>
                  <a:lnTo>
                    <a:pt x="3" y="562"/>
                  </a:lnTo>
                  <a:lnTo>
                    <a:pt x="6" y="568"/>
                  </a:lnTo>
                  <a:lnTo>
                    <a:pt x="10" y="572"/>
                  </a:lnTo>
                  <a:lnTo>
                    <a:pt x="15" y="576"/>
                  </a:lnTo>
                  <a:lnTo>
                    <a:pt x="20" y="580"/>
                  </a:lnTo>
                  <a:lnTo>
                    <a:pt x="26" y="581"/>
                  </a:lnTo>
                  <a:lnTo>
                    <a:pt x="32" y="583"/>
                  </a:lnTo>
                  <a:lnTo>
                    <a:pt x="657" y="583"/>
                  </a:lnTo>
                  <a:lnTo>
                    <a:pt x="657" y="583"/>
                  </a:lnTo>
                  <a:lnTo>
                    <a:pt x="664" y="581"/>
                  </a:lnTo>
                  <a:lnTo>
                    <a:pt x="670" y="580"/>
                  </a:lnTo>
                  <a:lnTo>
                    <a:pt x="676" y="576"/>
                  </a:lnTo>
                  <a:lnTo>
                    <a:pt x="680" y="572"/>
                  </a:lnTo>
                  <a:lnTo>
                    <a:pt x="684" y="568"/>
                  </a:lnTo>
                  <a:lnTo>
                    <a:pt x="688" y="562"/>
                  </a:lnTo>
                  <a:lnTo>
                    <a:pt x="689" y="556"/>
                  </a:lnTo>
                  <a:lnTo>
                    <a:pt x="691" y="549"/>
                  </a:lnTo>
                  <a:lnTo>
                    <a:pt x="691" y="33"/>
                  </a:lnTo>
                  <a:lnTo>
                    <a:pt x="691" y="33"/>
                  </a:lnTo>
                  <a:lnTo>
                    <a:pt x="689" y="26"/>
                  </a:lnTo>
                  <a:lnTo>
                    <a:pt x="688" y="19"/>
                  </a:lnTo>
                  <a:lnTo>
                    <a:pt x="684" y="14"/>
                  </a:lnTo>
                  <a:lnTo>
                    <a:pt x="680" y="10"/>
                  </a:lnTo>
                  <a:lnTo>
                    <a:pt x="676" y="6"/>
                  </a:lnTo>
                  <a:lnTo>
                    <a:pt x="670" y="2"/>
                  </a:lnTo>
                  <a:lnTo>
                    <a:pt x="664" y="0"/>
                  </a:lnTo>
                  <a:lnTo>
                    <a:pt x="657" y="0"/>
                  </a:lnTo>
                  <a:lnTo>
                    <a:pt x="657" y="0"/>
                  </a:lnTo>
                  <a:close/>
                  <a:moveTo>
                    <a:pt x="232" y="41"/>
                  </a:moveTo>
                  <a:lnTo>
                    <a:pt x="232" y="41"/>
                  </a:lnTo>
                  <a:lnTo>
                    <a:pt x="236" y="41"/>
                  </a:lnTo>
                  <a:lnTo>
                    <a:pt x="241" y="42"/>
                  </a:lnTo>
                  <a:lnTo>
                    <a:pt x="246" y="45"/>
                  </a:lnTo>
                  <a:lnTo>
                    <a:pt x="250" y="47"/>
                  </a:lnTo>
                  <a:lnTo>
                    <a:pt x="252" y="51"/>
                  </a:lnTo>
                  <a:lnTo>
                    <a:pt x="255" y="55"/>
                  </a:lnTo>
                  <a:lnTo>
                    <a:pt x="256" y="60"/>
                  </a:lnTo>
                  <a:lnTo>
                    <a:pt x="256" y="65"/>
                  </a:lnTo>
                  <a:lnTo>
                    <a:pt x="256" y="65"/>
                  </a:lnTo>
                  <a:lnTo>
                    <a:pt x="256" y="70"/>
                  </a:lnTo>
                  <a:lnTo>
                    <a:pt x="255" y="74"/>
                  </a:lnTo>
                  <a:lnTo>
                    <a:pt x="252" y="78"/>
                  </a:lnTo>
                  <a:lnTo>
                    <a:pt x="250" y="82"/>
                  </a:lnTo>
                  <a:lnTo>
                    <a:pt x="246" y="85"/>
                  </a:lnTo>
                  <a:lnTo>
                    <a:pt x="241" y="88"/>
                  </a:lnTo>
                  <a:lnTo>
                    <a:pt x="236" y="89"/>
                  </a:lnTo>
                  <a:lnTo>
                    <a:pt x="232" y="89"/>
                  </a:lnTo>
                  <a:lnTo>
                    <a:pt x="232" y="89"/>
                  </a:lnTo>
                  <a:lnTo>
                    <a:pt x="227" y="89"/>
                  </a:lnTo>
                  <a:lnTo>
                    <a:pt x="223" y="88"/>
                  </a:lnTo>
                  <a:lnTo>
                    <a:pt x="219" y="85"/>
                  </a:lnTo>
                  <a:lnTo>
                    <a:pt x="215" y="82"/>
                  </a:lnTo>
                  <a:lnTo>
                    <a:pt x="212" y="78"/>
                  </a:lnTo>
                  <a:lnTo>
                    <a:pt x="209" y="74"/>
                  </a:lnTo>
                  <a:lnTo>
                    <a:pt x="208" y="70"/>
                  </a:lnTo>
                  <a:lnTo>
                    <a:pt x="208" y="65"/>
                  </a:lnTo>
                  <a:lnTo>
                    <a:pt x="208" y="65"/>
                  </a:lnTo>
                  <a:lnTo>
                    <a:pt x="208" y="60"/>
                  </a:lnTo>
                  <a:lnTo>
                    <a:pt x="209" y="55"/>
                  </a:lnTo>
                  <a:lnTo>
                    <a:pt x="212" y="51"/>
                  </a:lnTo>
                  <a:lnTo>
                    <a:pt x="215" y="47"/>
                  </a:lnTo>
                  <a:lnTo>
                    <a:pt x="219" y="45"/>
                  </a:lnTo>
                  <a:lnTo>
                    <a:pt x="223" y="42"/>
                  </a:lnTo>
                  <a:lnTo>
                    <a:pt x="227" y="41"/>
                  </a:lnTo>
                  <a:lnTo>
                    <a:pt x="232" y="41"/>
                  </a:lnTo>
                  <a:lnTo>
                    <a:pt x="232" y="41"/>
                  </a:lnTo>
                  <a:close/>
                  <a:moveTo>
                    <a:pt x="150" y="41"/>
                  </a:moveTo>
                  <a:lnTo>
                    <a:pt x="150" y="41"/>
                  </a:lnTo>
                  <a:lnTo>
                    <a:pt x="155" y="41"/>
                  </a:lnTo>
                  <a:lnTo>
                    <a:pt x="159" y="42"/>
                  </a:lnTo>
                  <a:lnTo>
                    <a:pt x="163" y="45"/>
                  </a:lnTo>
                  <a:lnTo>
                    <a:pt x="167" y="47"/>
                  </a:lnTo>
                  <a:lnTo>
                    <a:pt x="170" y="51"/>
                  </a:lnTo>
                  <a:lnTo>
                    <a:pt x="173" y="55"/>
                  </a:lnTo>
                  <a:lnTo>
                    <a:pt x="174" y="60"/>
                  </a:lnTo>
                  <a:lnTo>
                    <a:pt x="174" y="65"/>
                  </a:lnTo>
                  <a:lnTo>
                    <a:pt x="174" y="65"/>
                  </a:lnTo>
                  <a:lnTo>
                    <a:pt x="174" y="70"/>
                  </a:lnTo>
                  <a:lnTo>
                    <a:pt x="173" y="74"/>
                  </a:lnTo>
                  <a:lnTo>
                    <a:pt x="170" y="78"/>
                  </a:lnTo>
                  <a:lnTo>
                    <a:pt x="167" y="82"/>
                  </a:lnTo>
                  <a:lnTo>
                    <a:pt x="163" y="85"/>
                  </a:lnTo>
                  <a:lnTo>
                    <a:pt x="159" y="88"/>
                  </a:lnTo>
                  <a:lnTo>
                    <a:pt x="155" y="89"/>
                  </a:lnTo>
                  <a:lnTo>
                    <a:pt x="150" y="89"/>
                  </a:lnTo>
                  <a:lnTo>
                    <a:pt x="150" y="89"/>
                  </a:lnTo>
                  <a:lnTo>
                    <a:pt x="146" y="89"/>
                  </a:lnTo>
                  <a:lnTo>
                    <a:pt x="140" y="88"/>
                  </a:lnTo>
                  <a:lnTo>
                    <a:pt x="136" y="85"/>
                  </a:lnTo>
                  <a:lnTo>
                    <a:pt x="134" y="82"/>
                  </a:lnTo>
                  <a:lnTo>
                    <a:pt x="130" y="78"/>
                  </a:lnTo>
                  <a:lnTo>
                    <a:pt x="128" y="74"/>
                  </a:lnTo>
                  <a:lnTo>
                    <a:pt x="127" y="70"/>
                  </a:lnTo>
                  <a:lnTo>
                    <a:pt x="126" y="65"/>
                  </a:lnTo>
                  <a:lnTo>
                    <a:pt x="126" y="65"/>
                  </a:lnTo>
                  <a:lnTo>
                    <a:pt x="127" y="60"/>
                  </a:lnTo>
                  <a:lnTo>
                    <a:pt x="128" y="55"/>
                  </a:lnTo>
                  <a:lnTo>
                    <a:pt x="130" y="51"/>
                  </a:lnTo>
                  <a:lnTo>
                    <a:pt x="134" y="47"/>
                  </a:lnTo>
                  <a:lnTo>
                    <a:pt x="136" y="45"/>
                  </a:lnTo>
                  <a:lnTo>
                    <a:pt x="140" y="42"/>
                  </a:lnTo>
                  <a:lnTo>
                    <a:pt x="146" y="41"/>
                  </a:lnTo>
                  <a:lnTo>
                    <a:pt x="150" y="41"/>
                  </a:lnTo>
                  <a:lnTo>
                    <a:pt x="150" y="41"/>
                  </a:lnTo>
                  <a:close/>
                  <a:moveTo>
                    <a:pt x="69" y="41"/>
                  </a:moveTo>
                  <a:lnTo>
                    <a:pt x="69" y="41"/>
                  </a:lnTo>
                  <a:lnTo>
                    <a:pt x="74" y="41"/>
                  </a:lnTo>
                  <a:lnTo>
                    <a:pt x="78" y="42"/>
                  </a:lnTo>
                  <a:lnTo>
                    <a:pt x="82" y="45"/>
                  </a:lnTo>
                  <a:lnTo>
                    <a:pt x="86" y="47"/>
                  </a:lnTo>
                  <a:lnTo>
                    <a:pt x="89" y="51"/>
                  </a:lnTo>
                  <a:lnTo>
                    <a:pt x="92" y="55"/>
                  </a:lnTo>
                  <a:lnTo>
                    <a:pt x="93" y="60"/>
                  </a:lnTo>
                  <a:lnTo>
                    <a:pt x="93" y="65"/>
                  </a:lnTo>
                  <a:lnTo>
                    <a:pt x="93" y="65"/>
                  </a:lnTo>
                  <a:lnTo>
                    <a:pt x="93" y="70"/>
                  </a:lnTo>
                  <a:lnTo>
                    <a:pt x="92" y="74"/>
                  </a:lnTo>
                  <a:lnTo>
                    <a:pt x="89" y="78"/>
                  </a:lnTo>
                  <a:lnTo>
                    <a:pt x="86" y="82"/>
                  </a:lnTo>
                  <a:lnTo>
                    <a:pt x="82" y="85"/>
                  </a:lnTo>
                  <a:lnTo>
                    <a:pt x="78" y="88"/>
                  </a:lnTo>
                  <a:lnTo>
                    <a:pt x="74" y="89"/>
                  </a:lnTo>
                  <a:lnTo>
                    <a:pt x="69" y="89"/>
                  </a:lnTo>
                  <a:lnTo>
                    <a:pt x="69" y="89"/>
                  </a:lnTo>
                  <a:lnTo>
                    <a:pt x="64" y="89"/>
                  </a:lnTo>
                  <a:lnTo>
                    <a:pt x="59" y="88"/>
                  </a:lnTo>
                  <a:lnTo>
                    <a:pt x="55" y="85"/>
                  </a:lnTo>
                  <a:lnTo>
                    <a:pt x="51" y="82"/>
                  </a:lnTo>
                  <a:lnTo>
                    <a:pt x="49" y="78"/>
                  </a:lnTo>
                  <a:lnTo>
                    <a:pt x="46" y="74"/>
                  </a:lnTo>
                  <a:lnTo>
                    <a:pt x="45" y="70"/>
                  </a:lnTo>
                  <a:lnTo>
                    <a:pt x="45" y="65"/>
                  </a:lnTo>
                  <a:lnTo>
                    <a:pt x="45" y="65"/>
                  </a:lnTo>
                  <a:lnTo>
                    <a:pt x="45" y="60"/>
                  </a:lnTo>
                  <a:lnTo>
                    <a:pt x="46" y="55"/>
                  </a:lnTo>
                  <a:lnTo>
                    <a:pt x="49" y="51"/>
                  </a:lnTo>
                  <a:lnTo>
                    <a:pt x="51" y="47"/>
                  </a:lnTo>
                  <a:lnTo>
                    <a:pt x="55" y="45"/>
                  </a:lnTo>
                  <a:lnTo>
                    <a:pt x="59" y="42"/>
                  </a:lnTo>
                  <a:lnTo>
                    <a:pt x="64" y="41"/>
                  </a:lnTo>
                  <a:lnTo>
                    <a:pt x="69" y="41"/>
                  </a:lnTo>
                  <a:lnTo>
                    <a:pt x="69" y="41"/>
                  </a:lnTo>
                  <a:close/>
                  <a:moveTo>
                    <a:pt x="649" y="504"/>
                  </a:moveTo>
                  <a:lnTo>
                    <a:pt x="649" y="504"/>
                  </a:lnTo>
                  <a:lnTo>
                    <a:pt x="649" y="511"/>
                  </a:lnTo>
                  <a:lnTo>
                    <a:pt x="646" y="517"/>
                  </a:lnTo>
                  <a:lnTo>
                    <a:pt x="643" y="523"/>
                  </a:lnTo>
                  <a:lnTo>
                    <a:pt x="639" y="527"/>
                  </a:lnTo>
                  <a:lnTo>
                    <a:pt x="635" y="531"/>
                  </a:lnTo>
                  <a:lnTo>
                    <a:pt x="630" y="534"/>
                  </a:lnTo>
                  <a:lnTo>
                    <a:pt x="623" y="537"/>
                  </a:lnTo>
                  <a:lnTo>
                    <a:pt x="616" y="537"/>
                  </a:lnTo>
                  <a:lnTo>
                    <a:pt x="74" y="537"/>
                  </a:lnTo>
                  <a:lnTo>
                    <a:pt x="74" y="537"/>
                  </a:lnTo>
                  <a:lnTo>
                    <a:pt x="68" y="537"/>
                  </a:lnTo>
                  <a:lnTo>
                    <a:pt x="61" y="534"/>
                  </a:lnTo>
                  <a:lnTo>
                    <a:pt x="55" y="531"/>
                  </a:lnTo>
                  <a:lnTo>
                    <a:pt x="51" y="527"/>
                  </a:lnTo>
                  <a:lnTo>
                    <a:pt x="47" y="523"/>
                  </a:lnTo>
                  <a:lnTo>
                    <a:pt x="43" y="517"/>
                  </a:lnTo>
                  <a:lnTo>
                    <a:pt x="42" y="511"/>
                  </a:lnTo>
                  <a:lnTo>
                    <a:pt x="41" y="504"/>
                  </a:lnTo>
                  <a:lnTo>
                    <a:pt x="41" y="185"/>
                  </a:lnTo>
                  <a:lnTo>
                    <a:pt x="41" y="185"/>
                  </a:lnTo>
                  <a:lnTo>
                    <a:pt x="42" y="178"/>
                  </a:lnTo>
                  <a:lnTo>
                    <a:pt x="43" y="173"/>
                  </a:lnTo>
                  <a:lnTo>
                    <a:pt x="47" y="166"/>
                  </a:lnTo>
                  <a:lnTo>
                    <a:pt x="51" y="162"/>
                  </a:lnTo>
                  <a:lnTo>
                    <a:pt x="55" y="158"/>
                  </a:lnTo>
                  <a:lnTo>
                    <a:pt x="61" y="155"/>
                  </a:lnTo>
                  <a:lnTo>
                    <a:pt x="68" y="153"/>
                  </a:lnTo>
                  <a:lnTo>
                    <a:pt x="74" y="153"/>
                  </a:lnTo>
                  <a:lnTo>
                    <a:pt x="616" y="153"/>
                  </a:lnTo>
                  <a:lnTo>
                    <a:pt x="616" y="153"/>
                  </a:lnTo>
                  <a:lnTo>
                    <a:pt x="623" y="153"/>
                  </a:lnTo>
                  <a:lnTo>
                    <a:pt x="630" y="155"/>
                  </a:lnTo>
                  <a:lnTo>
                    <a:pt x="635" y="158"/>
                  </a:lnTo>
                  <a:lnTo>
                    <a:pt x="639" y="162"/>
                  </a:lnTo>
                  <a:lnTo>
                    <a:pt x="643" y="166"/>
                  </a:lnTo>
                  <a:lnTo>
                    <a:pt x="646" y="173"/>
                  </a:lnTo>
                  <a:lnTo>
                    <a:pt x="649" y="178"/>
                  </a:lnTo>
                  <a:lnTo>
                    <a:pt x="649" y="185"/>
                  </a:lnTo>
                  <a:lnTo>
                    <a:pt x="649" y="5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77" name="Google Shape;16777;p114"/>
          <p:cNvGrpSpPr/>
          <p:nvPr/>
        </p:nvGrpSpPr>
        <p:grpSpPr>
          <a:xfrm>
            <a:off x="8020189" y="3487138"/>
            <a:ext cx="517192" cy="596384"/>
            <a:chOff x="4884437" y="5130448"/>
            <a:chExt cx="620973" cy="768103"/>
          </a:xfrm>
        </p:grpSpPr>
        <p:sp>
          <p:nvSpPr>
            <p:cNvPr id="16778" name="Google Shape;16778;p114"/>
            <p:cNvSpPr/>
            <p:nvPr/>
          </p:nvSpPr>
          <p:spPr>
            <a:xfrm>
              <a:off x="4884437" y="5422513"/>
              <a:ext cx="278672" cy="271730"/>
            </a:xfrm>
            <a:custGeom>
              <a:avLst/>
              <a:gdLst/>
              <a:ahLst/>
              <a:cxnLst/>
              <a:rect l="l" t="t" r="r" b="b"/>
              <a:pathLst>
                <a:path w="2810" h="2740" extrusionOk="0">
                  <a:moveTo>
                    <a:pt x="2366" y="1265"/>
                  </a:moveTo>
                  <a:lnTo>
                    <a:pt x="2366" y="1265"/>
                  </a:lnTo>
                  <a:lnTo>
                    <a:pt x="2359" y="1225"/>
                  </a:lnTo>
                  <a:lnTo>
                    <a:pt x="2351" y="1183"/>
                  </a:lnTo>
                  <a:lnTo>
                    <a:pt x="2342" y="1144"/>
                  </a:lnTo>
                  <a:lnTo>
                    <a:pt x="2331" y="1104"/>
                  </a:lnTo>
                  <a:lnTo>
                    <a:pt x="2617" y="675"/>
                  </a:lnTo>
                  <a:lnTo>
                    <a:pt x="2383" y="381"/>
                  </a:lnTo>
                  <a:lnTo>
                    <a:pt x="1899" y="565"/>
                  </a:lnTo>
                  <a:lnTo>
                    <a:pt x="1899" y="565"/>
                  </a:lnTo>
                  <a:lnTo>
                    <a:pt x="1865" y="545"/>
                  </a:lnTo>
                  <a:lnTo>
                    <a:pt x="1829" y="527"/>
                  </a:lnTo>
                  <a:lnTo>
                    <a:pt x="1792" y="511"/>
                  </a:lnTo>
                  <a:lnTo>
                    <a:pt x="1754" y="495"/>
                  </a:lnTo>
                  <a:lnTo>
                    <a:pt x="1596" y="0"/>
                  </a:lnTo>
                  <a:lnTo>
                    <a:pt x="1220" y="0"/>
                  </a:lnTo>
                  <a:lnTo>
                    <a:pt x="1062" y="495"/>
                  </a:lnTo>
                  <a:lnTo>
                    <a:pt x="1062" y="495"/>
                  </a:lnTo>
                  <a:lnTo>
                    <a:pt x="1025" y="509"/>
                  </a:lnTo>
                  <a:lnTo>
                    <a:pt x="989" y="527"/>
                  </a:lnTo>
                  <a:lnTo>
                    <a:pt x="953" y="544"/>
                  </a:lnTo>
                  <a:lnTo>
                    <a:pt x="918" y="564"/>
                  </a:lnTo>
                  <a:lnTo>
                    <a:pt x="431" y="378"/>
                  </a:lnTo>
                  <a:lnTo>
                    <a:pt x="196" y="672"/>
                  </a:lnTo>
                  <a:lnTo>
                    <a:pt x="486" y="1104"/>
                  </a:lnTo>
                  <a:lnTo>
                    <a:pt x="486" y="1104"/>
                  </a:lnTo>
                  <a:lnTo>
                    <a:pt x="475" y="1141"/>
                  </a:lnTo>
                  <a:lnTo>
                    <a:pt x="465" y="1179"/>
                  </a:lnTo>
                  <a:lnTo>
                    <a:pt x="457" y="1218"/>
                  </a:lnTo>
                  <a:lnTo>
                    <a:pt x="451" y="1257"/>
                  </a:lnTo>
                  <a:lnTo>
                    <a:pt x="0" y="1523"/>
                  </a:lnTo>
                  <a:lnTo>
                    <a:pt x="84" y="1890"/>
                  </a:lnTo>
                  <a:lnTo>
                    <a:pt x="602" y="1933"/>
                  </a:lnTo>
                  <a:lnTo>
                    <a:pt x="602" y="1933"/>
                  </a:lnTo>
                  <a:lnTo>
                    <a:pt x="625" y="1966"/>
                  </a:lnTo>
                  <a:lnTo>
                    <a:pt x="649" y="1998"/>
                  </a:lnTo>
                  <a:lnTo>
                    <a:pt x="674" y="2028"/>
                  </a:lnTo>
                  <a:lnTo>
                    <a:pt x="701" y="2057"/>
                  </a:lnTo>
                  <a:lnTo>
                    <a:pt x="627" y="2575"/>
                  </a:lnTo>
                  <a:lnTo>
                    <a:pt x="967" y="2738"/>
                  </a:lnTo>
                  <a:lnTo>
                    <a:pt x="1322" y="2361"/>
                  </a:lnTo>
                  <a:lnTo>
                    <a:pt x="1322" y="2361"/>
                  </a:lnTo>
                  <a:lnTo>
                    <a:pt x="1365" y="2364"/>
                  </a:lnTo>
                  <a:lnTo>
                    <a:pt x="1408" y="2366"/>
                  </a:lnTo>
                  <a:lnTo>
                    <a:pt x="1408" y="2366"/>
                  </a:lnTo>
                  <a:lnTo>
                    <a:pt x="1446" y="2364"/>
                  </a:lnTo>
                  <a:lnTo>
                    <a:pt x="1483" y="2362"/>
                  </a:lnTo>
                  <a:lnTo>
                    <a:pt x="1841" y="2740"/>
                  </a:lnTo>
                  <a:lnTo>
                    <a:pt x="2180" y="2577"/>
                  </a:lnTo>
                  <a:lnTo>
                    <a:pt x="2108" y="2065"/>
                  </a:lnTo>
                  <a:lnTo>
                    <a:pt x="2108" y="2065"/>
                  </a:lnTo>
                  <a:lnTo>
                    <a:pt x="2136" y="2035"/>
                  </a:lnTo>
                  <a:lnTo>
                    <a:pt x="2162" y="2003"/>
                  </a:lnTo>
                  <a:lnTo>
                    <a:pt x="2188" y="1971"/>
                  </a:lnTo>
                  <a:lnTo>
                    <a:pt x="2211" y="1938"/>
                  </a:lnTo>
                  <a:lnTo>
                    <a:pt x="2726" y="1894"/>
                  </a:lnTo>
                  <a:lnTo>
                    <a:pt x="2810" y="1527"/>
                  </a:lnTo>
                  <a:lnTo>
                    <a:pt x="2366" y="1265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375" y="2042"/>
                  </a:lnTo>
                  <a:lnTo>
                    <a:pt x="1342" y="2039"/>
                  </a:lnTo>
                  <a:lnTo>
                    <a:pt x="1309" y="2036"/>
                  </a:lnTo>
                  <a:lnTo>
                    <a:pt x="1278" y="2029"/>
                  </a:lnTo>
                  <a:lnTo>
                    <a:pt x="1246" y="2023"/>
                  </a:lnTo>
                  <a:lnTo>
                    <a:pt x="1215" y="2014"/>
                  </a:lnTo>
                  <a:lnTo>
                    <a:pt x="1186" y="2004"/>
                  </a:lnTo>
                  <a:lnTo>
                    <a:pt x="1157" y="1992"/>
                  </a:lnTo>
                  <a:lnTo>
                    <a:pt x="1128" y="1979"/>
                  </a:lnTo>
                  <a:lnTo>
                    <a:pt x="1100" y="1965"/>
                  </a:lnTo>
                  <a:lnTo>
                    <a:pt x="1073" y="1950"/>
                  </a:lnTo>
                  <a:lnTo>
                    <a:pt x="1047" y="1932"/>
                  </a:lnTo>
                  <a:lnTo>
                    <a:pt x="1022" y="1915"/>
                  </a:lnTo>
                  <a:lnTo>
                    <a:pt x="998" y="1895"/>
                  </a:lnTo>
                  <a:lnTo>
                    <a:pt x="974" y="1876"/>
                  </a:lnTo>
                  <a:lnTo>
                    <a:pt x="951" y="1854"/>
                  </a:lnTo>
                  <a:lnTo>
                    <a:pt x="930" y="1831"/>
                  </a:lnTo>
                  <a:lnTo>
                    <a:pt x="909" y="1808"/>
                  </a:lnTo>
                  <a:lnTo>
                    <a:pt x="891" y="1783"/>
                  </a:lnTo>
                  <a:lnTo>
                    <a:pt x="872" y="1758"/>
                  </a:lnTo>
                  <a:lnTo>
                    <a:pt x="856" y="1732"/>
                  </a:lnTo>
                  <a:lnTo>
                    <a:pt x="840" y="1705"/>
                  </a:lnTo>
                  <a:lnTo>
                    <a:pt x="826" y="1678"/>
                  </a:lnTo>
                  <a:lnTo>
                    <a:pt x="814" y="1649"/>
                  </a:lnTo>
                  <a:lnTo>
                    <a:pt x="802" y="1620"/>
                  </a:lnTo>
                  <a:lnTo>
                    <a:pt x="792" y="1589"/>
                  </a:lnTo>
                  <a:lnTo>
                    <a:pt x="783" y="1559"/>
                  </a:lnTo>
                  <a:lnTo>
                    <a:pt x="775" y="1527"/>
                  </a:lnTo>
                  <a:lnTo>
                    <a:pt x="770" y="1496"/>
                  </a:lnTo>
                  <a:lnTo>
                    <a:pt x="766" y="1464"/>
                  </a:lnTo>
                  <a:lnTo>
                    <a:pt x="763" y="1430"/>
                  </a:lnTo>
                  <a:lnTo>
                    <a:pt x="762" y="1398"/>
                  </a:lnTo>
                  <a:lnTo>
                    <a:pt x="762" y="1398"/>
                  </a:lnTo>
                  <a:lnTo>
                    <a:pt x="763" y="1364"/>
                  </a:lnTo>
                  <a:lnTo>
                    <a:pt x="766" y="1331"/>
                  </a:lnTo>
                  <a:lnTo>
                    <a:pt x="770" y="1300"/>
                  </a:lnTo>
                  <a:lnTo>
                    <a:pt x="775" y="1268"/>
                  </a:lnTo>
                  <a:lnTo>
                    <a:pt x="783" y="1237"/>
                  </a:lnTo>
                  <a:lnTo>
                    <a:pt x="792" y="1206"/>
                  </a:lnTo>
                  <a:lnTo>
                    <a:pt x="802" y="1176"/>
                  </a:lnTo>
                  <a:lnTo>
                    <a:pt x="814" y="1146"/>
                  </a:lnTo>
                  <a:lnTo>
                    <a:pt x="826" y="1118"/>
                  </a:lnTo>
                  <a:lnTo>
                    <a:pt x="840" y="1090"/>
                  </a:lnTo>
                  <a:lnTo>
                    <a:pt x="856" y="1064"/>
                  </a:lnTo>
                  <a:lnTo>
                    <a:pt x="872" y="1037"/>
                  </a:lnTo>
                  <a:lnTo>
                    <a:pt x="891" y="1011"/>
                  </a:lnTo>
                  <a:lnTo>
                    <a:pt x="909" y="987"/>
                  </a:lnTo>
                  <a:lnTo>
                    <a:pt x="930" y="963"/>
                  </a:lnTo>
                  <a:lnTo>
                    <a:pt x="951" y="942"/>
                  </a:lnTo>
                  <a:lnTo>
                    <a:pt x="974" y="920"/>
                  </a:lnTo>
                  <a:lnTo>
                    <a:pt x="998" y="900"/>
                  </a:lnTo>
                  <a:lnTo>
                    <a:pt x="1022" y="881"/>
                  </a:lnTo>
                  <a:lnTo>
                    <a:pt x="1047" y="863"/>
                  </a:lnTo>
                  <a:lnTo>
                    <a:pt x="1073" y="846"/>
                  </a:lnTo>
                  <a:lnTo>
                    <a:pt x="1100" y="831"/>
                  </a:lnTo>
                  <a:lnTo>
                    <a:pt x="1128" y="816"/>
                  </a:lnTo>
                  <a:lnTo>
                    <a:pt x="1157" y="803"/>
                  </a:lnTo>
                  <a:lnTo>
                    <a:pt x="1186" y="791"/>
                  </a:lnTo>
                  <a:lnTo>
                    <a:pt x="1215" y="782"/>
                  </a:lnTo>
                  <a:lnTo>
                    <a:pt x="1246" y="773"/>
                  </a:lnTo>
                  <a:lnTo>
                    <a:pt x="1278" y="765"/>
                  </a:lnTo>
                  <a:lnTo>
                    <a:pt x="1309" y="760"/>
                  </a:lnTo>
                  <a:lnTo>
                    <a:pt x="1342" y="755"/>
                  </a:lnTo>
                  <a:lnTo>
                    <a:pt x="1375" y="753"/>
                  </a:lnTo>
                  <a:lnTo>
                    <a:pt x="1408" y="752"/>
                  </a:lnTo>
                  <a:lnTo>
                    <a:pt x="1408" y="752"/>
                  </a:lnTo>
                  <a:lnTo>
                    <a:pt x="1441" y="753"/>
                  </a:lnTo>
                  <a:lnTo>
                    <a:pt x="1474" y="755"/>
                  </a:lnTo>
                  <a:lnTo>
                    <a:pt x="1506" y="760"/>
                  </a:lnTo>
                  <a:lnTo>
                    <a:pt x="1538" y="765"/>
                  </a:lnTo>
                  <a:lnTo>
                    <a:pt x="1569" y="773"/>
                  </a:lnTo>
                  <a:lnTo>
                    <a:pt x="1600" y="782"/>
                  </a:lnTo>
                  <a:lnTo>
                    <a:pt x="1629" y="791"/>
                  </a:lnTo>
                  <a:lnTo>
                    <a:pt x="1659" y="803"/>
                  </a:lnTo>
                  <a:lnTo>
                    <a:pt x="1688" y="816"/>
                  </a:lnTo>
                  <a:lnTo>
                    <a:pt x="1715" y="831"/>
                  </a:lnTo>
                  <a:lnTo>
                    <a:pt x="1743" y="846"/>
                  </a:lnTo>
                  <a:lnTo>
                    <a:pt x="1769" y="863"/>
                  </a:lnTo>
                  <a:lnTo>
                    <a:pt x="1794" y="881"/>
                  </a:lnTo>
                  <a:lnTo>
                    <a:pt x="1819" y="900"/>
                  </a:lnTo>
                  <a:lnTo>
                    <a:pt x="1842" y="920"/>
                  </a:lnTo>
                  <a:lnTo>
                    <a:pt x="1865" y="942"/>
                  </a:lnTo>
                  <a:lnTo>
                    <a:pt x="1885" y="963"/>
                  </a:lnTo>
                  <a:lnTo>
                    <a:pt x="1906" y="987"/>
                  </a:lnTo>
                  <a:lnTo>
                    <a:pt x="1925" y="1011"/>
                  </a:lnTo>
                  <a:lnTo>
                    <a:pt x="1943" y="1037"/>
                  </a:lnTo>
                  <a:lnTo>
                    <a:pt x="1959" y="1064"/>
                  </a:lnTo>
                  <a:lnTo>
                    <a:pt x="1976" y="1090"/>
                  </a:lnTo>
                  <a:lnTo>
                    <a:pt x="1990" y="1118"/>
                  </a:lnTo>
                  <a:lnTo>
                    <a:pt x="2003" y="1146"/>
                  </a:lnTo>
                  <a:lnTo>
                    <a:pt x="2014" y="1176"/>
                  </a:lnTo>
                  <a:lnTo>
                    <a:pt x="2025" y="1206"/>
                  </a:lnTo>
                  <a:lnTo>
                    <a:pt x="2033" y="1237"/>
                  </a:lnTo>
                  <a:lnTo>
                    <a:pt x="2040" y="1268"/>
                  </a:lnTo>
                  <a:lnTo>
                    <a:pt x="2045" y="1300"/>
                  </a:lnTo>
                  <a:lnTo>
                    <a:pt x="2050" y="1331"/>
                  </a:lnTo>
                  <a:lnTo>
                    <a:pt x="2052" y="1364"/>
                  </a:lnTo>
                  <a:lnTo>
                    <a:pt x="2053" y="1398"/>
                  </a:lnTo>
                  <a:lnTo>
                    <a:pt x="2053" y="1398"/>
                  </a:lnTo>
                  <a:lnTo>
                    <a:pt x="2052" y="1430"/>
                  </a:lnTo>
                  <a:lnTo>
                    <a:pt x="2050" y="1464"/>
                  </a:lnTo>
                  <a:lnTo>
                    <a:pt x="2045" y="1496"/>
                  </a:lnTo>
                  <a:lnTo>
                    <a:pt x="2040" y="1527"/>
                  </a:lnTo>
                  <a:lnTo>
                    <a:pt x="2033" y="1559"/>
                  </a:lnTo>
                  <a:lnTo>
                    <a:pt x="2025" y="1589"/>
                  </a:lnTo>
                  <a:lnTo>
                    <a:pt x="2014" y="1620"/>
                  </a:lnTo>
                  <a:lnTo>
                    <a:pt x="2003" y="1649"/>
                  </a:lnTo>
                  <a:lnTo>
                    <a:pt x="1990" y="1678"/>
                  </a:lnTo>
                  <a:lnTo>
                    <a:pt x="1976" y="1705"/>
                  </a:lnTo>
                  <a:lnTo>
                    <a:pt x="1959" y="1732"/>
                  </a:lnTo>
                  <a:lnTo>
                    <a:pt x="1943" y="1758"/>
                  </a:lnTo>
                  <a:lnTo>
                    <a:pt x="1925" y="1783"/>
                  </a:lnTo>
                  <a:lnTo>
                    <a:pt x="1906" y="1808"/>
                  </a:lnTo>
                  <a:lnTo>
                    <a:pt x="1885" y="1831"/>
                  </a:lnTo>
                  <a:lnTo>
                    <a:pt x="1865" y="1854"/>
                  </a:lnTo>
                  <a:lnTo>
                    <a:pt x="1842" y="1876"/>
                  </a:lnTo>
                  <a:lnTo>
                    <a:pt x="1819" y="1895"/>
                  </a:lnTo>
                  <a:lnTo>
                    <a:pt x="1794" y="1915"/>
                  </a:lnTo>
                  <a:lnTo>
                    <a:pt x="1769" y="1932"/>
                  </a:lnTo>
                  <a:lnTo>
                    <a:pt x="1743" y="1950"/>
                  </a:lnTo>
                  <a:lnTo>
                    <a:pt x="1715" y="1965"/>
                  </a:lnTo>
                  <a:lnTo>
                    <a:pt x="1688" y="1979"/>
                  </a:lnTo>
                  <a:lnTo>
                    <a:pt x="1659" y="1992"/>
                  </a:lnTo>
                  <a:lnTo>
                    <a:pt x="1629" y="2004"/>
                  </a:lnTo>
                  <a:lnTo>
                    <a:pt x="1600" y="2014"/>
                  </a:lnTo>
                  <a:lnTo>
                    <a:pt x="1569" y="2023"/>
                  </a:lnTo>
                  <a:lnTo>
                    <a:pt x="1538" y="2029"/>
                  </a:lnTo>
                  <a:lnTo>
                    <a:pt x="1506" y="2036"/>
                  </a:lnTo>
                  <a:lnTo>
                    <a:pt x="1474" y="2039"/>
                  </a:lnTo>
                  <a:lnTo>
                    <a:pt x="1441" y="2042"/>
                  </a:lnTo>
                  <a:lnTo>
                    <a:pt x="1408" y="20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79" name="Google Shape;16779;p114"/>
            <p:cNvSpPr/>
            <p:nvPr/>
          </p:nvSpPr>
          <p:spPr>
            <a:xfrm>
              <a:off x="5085578" y="5130448"/>
              <a:ext cx="419832" cy="409374"/>
            </a:xfrm>
            <a:custGeom>
              <a:avLst/>
              <a:gdLst/>
              <a:ahLst/>
              <a:cxnLst/>
              <a:rect l="l" t="t" r="r" b="b"/>
              <a:pathLst>
                <a:path w="2810" h="2740" extrusionOk="0">
                  <a:moveTo>
                    <a:pt x="2366" y="1265"/>
                  </a:moveTo>
                  <a:lnTo>
                    <a:pt x="2366" y="1265"/>
                  </a:lnTo>
                  <a:lnTo>
                    <a:pt x="2359" y="1225"/>
                  </a:lnTo>
                  <a:lnTo>
                    <a:pt x="2351" y="1183"/>
                  </a:lnTo>
                  <a:lnTo>
                    <a:pt x="2342" y="1144"/>
                  </a:lnTo>
                  <a:lnTo>
                    <a:pt x="2331" y="1104"/>
                  </a:lnTo>
                  <a:lnTo>
                    <a:pt x="2617" y="675"/>
                  </a:lnTo>
                  <a:lnTo>
                    <a:pt x="2383" y="381"/>
                  </a:lnTo>
                  <a:lnTo>
                    <a:pt x="1899" y="565"/>
                  </a:lnTo>
                  <a:lnTo>
                    <a:pt x="1899" y="565"/>
                  </a:lnTo>
                  <a:lnTo>
                    <a:pt x="1865" y="545"/>
                  </a:lnTo>
                  <a:lnTo>
                    <a:pt x="1829" y="527"/>
                  </a:lnTo>
                  <a:lnTo>
                    <a:pt x="1792" y="511"/>
                  </a:lnTo>
                  <a:lnTo>
                    <a:pt x="1754" y="495"/>
                  </a:lnTo>
                  <a:lnTo>
                    <a:pt x="1596" y="0"/>
                  </a:lnTo>
                  <a:lnTo>
                    <a:pt x="1220" y="0"/>
                  </a:lnTo>
                  <a:lnTo>
                    <a:pt x="1062" y="495"/>
                  </a:lnTo>
                  <a:lnTo>
                    <a:pt x="1062" y="495"/>
                  </a:lnTo>
                  <a:lnTo>
                    <a:pt x="1025" y="509"/>
                  </a:lnTo>
                  <a:lnTo>
                    <a:pt x="989" y="527"/>
                  </a:lnTo>
                  <a:lnTo>
                    <a:pt x="953" y="544"/>
                  </a:lnTo>
                  <a:lnTo>
                    <a:pt x="918" y="564"/>
                  </a:lnTo>
                  <a:lnTo>
                    <a:pt x="431" y="378"/>
                  </a:lnTo>
                  <a:lnTo>
                    <a:pt x="196" y="672"/>
                  </a:lnTo>
                  <a:lnTo>
                    <a:pt x="486" y="1104"/>
                  </a:lnTo>
                  <a:lnTo>
                    <a:pt x="486" y="1104"/>
                  </a:lnTo>
                  <a:lnTo>
                    <a:pt x="475" y="1141"/>
                  </a:lnTo>
                  <a:lnTo>
                    <a:pt x="465" y="1179"/>
                  </a:lnTo>
                  <a:lnTo>
                    <a:pt x="457" y="1218"/>
                  </a:lnTo>
                  <a:lnTo>
                    <a:pt x="451" y="1257"/>
                  </a:lnTo>
                  <a:lnTo>
                    <a:pt x="0" y="1523"/>
                  </a:lnTo>
                  <a:lnTo>
                    <a:pt x="84" y="1890"/>
                  </a:lnTo>
                  <a:lnTo>
                    <a:pt x="602" y="1933"/>
                  </a:lnTo>
                  <a:lnTo>
                    <a:pt x="602" y="1933"/>
                  </a:lnTo>
                  <a:lnTo>
                    <a:pt x="625" y="1966"/>
                  </a:lnTo>
                  <a:lnTo>
                    <a:pt x="649" y="1998"/>
                  </a:lnTo>
                  <a:lnTo>
                    <a:pt x="674" y="2028"/>
                  </a:lnTo>
                  <a:lnTo>
                    <a:pt x="701" y="2057"/>
                  </a:lnTo>
                  <a:lnTo>
                    <a:pt x="627" y="2575"/>
                  </a:lnTo>
                  <a:lnTo>
                    <a:pt x="967" y="2738"/>
                  </a:lnTo>
                  <a:lnTo>
                    <a:pt x="1322" y="2361"/>
                  </a:lnTo>
                  <a:lnTo>
                    <a:pt x="1322" y="2361"/>
                  </a:lnTo>
                  <a:lnTo>
                    <a:pt x="1365" y="2364"/>
                  </a:lnTo>
                  <a:lnTo>
                    <a:pt x="1408" y="2366"/>
                  </a:lnTo>
                  <a:lnTo>
                    <a:pt x="1408" y="2366"/>
                  </a:lnTo>
                  <a:lnTo>
                    <a:pt x="1446" y="2364"/>
                  </a:lnTo>
                  <a:lnTo>
                    <a:pt x="1483" y="2362"/>
                  </a:lnTo>
                  <a:lnTo>
                    <a:pt x="1841" y="2740"/>
                  </a:lnTo>
                  <a:lnTo>
                    <a:pt x="2180" y="2577"/>
                  </a:lnTo>
                  <a:lnTo>
                    <a:pt x="2108" y="2065"/>
                  </a:lnTo>
                  <a:lnTo>
                    <a:pt x="2108" y="2065"/>
                  </a:lnTo>
                  <a:lnTo>
                    <a:pt x="2136" y="2035"/>
                  </a:lnTo>
                  <a:lnTo>
                    <a:pt x="2162" y="2003"/>
                  </a:lnTo>
                  <a:lnTo>
                    <a:pt x="2188" y="1971"/>
                  </a:lnTo>
                  <a:lnTo>
                    <a:pt x="2211" y="1938"/>
                  </a:lnTo>
                  <a:lnTo>
                    <a:pt x="2726" y="1894"/>
                  </a:lnTo>
                  <a:lnTo>
                    <a:pt x="2810" y="1527"/>
                  </a:lnTo>
                  <a:lnTo>
                    <a:pt x="2366" y="1265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375" y="2042"/>
                  </a:lnTo>
                  <a:lnTo>
                    <a:pt x="1342" y="2039"/>
                  </a:lnTo>
                  <a:lnTo>
                    <a:pt x="1309" y="2036"/>
                  </a:lnTo>
                  <a:lnTo>
                    <a:pt x="1278" y="2029"/>
                  </a:lnTo>
                  <a:lnTo>
                    <a:pt x="1246" y="2023"/>
                  </a:lnTo>
                  <a:lnTo>
                    <a:pt x="1215" y="2014"/>
                  </a:lnTo>
                  <a:lnTo>
                    <a:pt x="1186" y="2004"/>
                  </a:lnTo>
                  <a:lnTo>
                    <a:pt x="1157" y="1992"/>
                  </a:lnTo>
                  <a:lnTo>
                    <a:pt x="1128" y="1979"/>
                  </a:lnTo>
                  <a:lnTo>
                    <a:pt x="1100" y="1965"/>
                  </a:lnTo>
                  <a:lnTo>
                    <a:pt x="1073" y="1950"/>
                  </a:lnTo>
                  <a:lnTo>
                    <a:pt x="1047" y="1932"/>
                  </a:lnTo>
                  <a:lnTo>
                    <a:pt x="1022" y="1915"/>
                  </a:lnTo>
                  <a:lnTo>
                    <a:pt x="998" y="1895"/>
                  </a:lnTo>
                  <a:lnTo>
                    <a:pt x="974" y="1876"/>
                  </a:lnTo>
                  <a:lnTo>
                    <a:pt x="951" y="1854"/>
                  </a:lnTo>
                  <a:lnTo>
                    <a:pt x="930" y="1831"/>
                  </a:lnTo>
                  <a:lnTo>
                    <a:pt x="909" y="1808"/>
                  </a:lnTo>
                  <a:lnTo>
                    <a:pt x="891" y="1783"/>
                  </a:lnTo>
                  <a:lnTo>
                    <a:pt x="872" y="1758"/>
                  </a:lnTo>
                  <a:lnTo>
                    <a:pt x="856" y="1732"/>
                  </a:lnTo>
                  <a:lnTo>
                    <a:pt x="840" y="1705"/>
                  </a:lnTo>
                  <a:lnTo>
                    <a:pt x="826" y="1678"/>
                  </a:lnTo>
                  <a:lnTo>
                    <a:pt x="814" y="1649"/>
                  </a:lnTo>
                  <a:lnTo>
                    <a:pt x="802" y="1620"/>
                  </a:lnTo>
                  <a:lnTo>
                    <a:pt x="792" y="1589"/>
                  </a:lnTo>
                  <a:lnTo>
                    <a:pt x="783" y="1559"/>
                  </a:lnTo>
                  <a:lnTo>
                    <a:pt x="775" y="1527"/>
                  </a:lnTo>
                  <a:lnTo>
                    <a:pt x="770" y="1496"/>
                  </a:lnTo>
                  <a:lnTo>
                    <a:pt x="766" y="1464"/>
                  </a:lnTo>
                  <a:lnTo>
                    <a:pt x="763" y="1430"/>
                  </a:lnTo>
                  <a:lnTo>
                    <a:pt x="762" y="1398"/>
                  </a:lnTo>
                  <a:lnTo>
                    <a:pt x="762" y="1398"/>
                  </a:lnTo>
                  <a:lnTo>
                    <a:pt x="763" y="1364"/>
                  </a:lnTo>
                  <a:lnTo>
                    <a:pt x="766" y="1331"/>
                  </a:lnTo>
                  <a:lnTo>
                    <a:pt x="770" y="1300"/>
                  </a:lnTo>
                  <a:lnTo>
                    <a:pt x="775" y="1268"/>
                  </a:lnTo>
                  <a:lnTo>
                    <a:pt x="783" y="1237"/>
                  </a:lnTo>
                  <a:lnTo>
                    <a:pt x="792" y="1206"/>
                  </a:lnTo>
                  <a:lnTo>
                    <a:pt x="802" y="1176"/>
                  </a:lnTo>
                  <a:lnTo>
                    <a:pt x="814" y="1146"/>
                  </a:lnTo>
                  <a:lnTo>
                    <a:pt x="826" y="1118"/>
                  </a:lnTo>
                  <a:lnTo>
                    <a:pt x="840" y="1090"/>
                  </a:lnTo>
                  <a:lnTo>
                    <a:pt x="856" y="1064"/>
                  </a:lnTo>
                  <a:lnTo>
                    <a:pt x="872" y="1037"/>
                  </a:lnTo>
                  <a:lnTo>
                    <a:pt x="891" y="1011"/>
                  </a:lnTo>
                  <a:lnTo>
                    <a:pt x="909" y="987"/>
                  </a:lnTo>
                  <a:lnTo>
                    <a:pt x="930" y="963"/>
                  </a:lnTo>
                  <a:lnTo>
                    <a:pt x="951" y="942"/>
                  </a:lnTo>
                  <a:lnTo>
                    <a:pt x="974" y="920"/>
                  </a:lnTo>
                  <a:lnTo>
                    <a:pt x="998" y="900"/>
                  </a:lnTo>
                  <a:lnTo>
                    <a:pt x="1022" y="881"/>
                  </a:lnTo>
                  <a:lnTo>
                    <a:pt x="1047" y="863"/>
                  </a:lnTo>
                  <a:lnTo>
                    <a:pt x="1073" y="846"/>
                  </a:lnTo>
                  <a:lnTo>
                    <a:pt x="1100" y="831"/>
                  </a:lnTo>
                  <a:lnTo>
                    <a:pt x="1128" y="816"/>
                  </a:lnTo>
                  <a:lnTo>
                    <a:pt x="1157" y="803"/>
                  </a:lnTo>
                  <a:lnTo>
                    <a:pt x="1186" y="791"/>
                  </a:lnTo>
                  <a:lnTo>
                    <a:pt x="1215" y="782"/>
                  </a:lnTo>
                  <a:lnTo>
                    <a:pt x="1246" y="773"/>
                  </a:lnTo>
                  <a:lnTo>
                    <a:pt x="1278" y="765"/>
                  </a:lnTo>
                  <a:lnTo>
                    <a:pt x="1309" y="760"/>
                  </a:lnTo>
                  <a:lnTo>
                    <a:pt x="1342" y="755"/>
                  </a:lnTo>
                  <a:lnTo>
                    <a:pt x="1375" y="753"/>
                  </a:lnTo>
                  <a:lnTo>
                    <a:pt x="1408" y="752"/>
                  </a:lnTo>
                  <a:lnTo>
                    <a:pt x="1408" y="752"/>
                  </a:lnTo>
                  <a:lnTo>
                    <a:pt x="1441" y="753"/>
                  </a:lnTo>
                  <a:lnTo>
                    <a:pt x="1474" y="755"/>
                  </a:lnTo>
                  <a:lnTo>
                    <a:pt x="1506" y="760"/>
                  </a:lnTo>
                  <a:lnTo>
                    <a:pt x="1538" y="765"/>
                  </a:lnTo>
                  <a:lnTo>
                    <a:pt x="1569" y="773"/>
                  </a:lnTo>
                  <a:lnTo>
                    <a:pt x="1600" y="782"/>
                  </a:lnTo>
                  <a:lnTo>
                    <a:pt x="1629" y="791"/>
                  </a:lnTo>
                  <a:lnTo>
                    <a:pt x="1659" y="803"/>
                  </a:lnTo>
                  <a:lnTo>
                    <a:pt x="1688" y="816"/>
                  </a:lnTo>
                  <a:lnTo>
                    <a:pt x="1715" y="831"/>
                  </a:lnTo>
                  <a:lnTo>
                    <a:pt x="1743" y="846"/>
                  </a:lnTo>
                  <a:lnTo>
                    <a:pt x="1769" y="863"/>
                  </a:lnTo>
                  <a:lnTo>
                    <a:pt x="1794" y="881"/>
                  </a:lnTo>
                  <a:lnTo>
                    <a:pt x="1819" y="900"/>
                  </a:lnTo>
                  <a:lnTo>
                    <a:pt x="1842" y="920"/>
                  </a:lnTo>
                  <a:lnTo>
                    <a:pt x="1865" y="942"/>
                  </a:lnTo>
                  <a:lnTo>
                    <a:pt x="1885" y="963"/>
                  </a:lnTo>
                  <a:lnTo>
                    <a:pt x="1906" y="987"/>
                  </a:lnTo>
                  <a:lnTo>
                    <a:pt x="1925" y="1011"/>
                  </a:lnTo>
                  <a:lnTo>
                    <a:pt x="1943" y="1037"/>
                  </a:lnTo>
                  <a:lnTo>
                    <a:pt x="1959" y="1064"/>
                  </a:lnTo>
                  <a:lnTo>
                    <a:pt x="1976" y="1090"/>
                  </a:lnTo>
                  <a:lnTo>
                    <a:pt x="1990" y="1118"/>
                  </a:lnTo>
                  <a:lnTo>
                    <a:pt x="2003" y="1146"/>
                  </a:lnTo>
                  <a:lnTo>
                    <a:pt x="2014" y="1176"/>
                  </a:lnTo>
                  <a:lnTo>
                    <a:pt x="2025" y="1206"/>
                  </a:lnTo>
                  <a:lnTo>
                    <a:pt x="2033" y="1237"/>
                  </a:lnTo>
                  <a:lnTo>
                    <a:pt x="2040" y="1268"/>
                  </a:lnTo>
                  <a:lnTo>
                    <a:pt x="2045" y="1300"/>
                  </a:lnTo>
                  <a:lnTo>
                    <a:pt x="2050" y="1331"/>
                  </a:lnTo>
                  <a:lnTo>
                    <a:pt x="2052" y="1364"/>
                  </a:lnTo>
                  <a:lnTo>
                    <a:pt x="2053" y="1398"/>
                  </a:lnTo>
                  <a:lnTo>
                    <a:pt x="2053" y="1398"/>
                  </a:lnTo>
                  <a:lnTo>
                    <a:pt x="2052" y="1430"/>
                  </a:lnTo>
                  <a:lnTo>
                    <a:pt x="2050" y="1464"/>
                  </a:lnTo>
                  <a:lnTo>
                    <a:pt x="2045" y="1496"/>
                  </a:lnTo>
                  <a:lnTo>
                    <a:pt x="2040" y="1527"/>
                  </a:lnTo>
                  <a:lnTo>
                    <a:pt x="2033" y="1559"/>
                  </a:lnTo>
                  <a:lnTo>
                    <a:pt x="2025" y="1589"/>
                  </a:lnTo>
                  <a:lnTo>
                    <a:pt x="2014" y="1620"/>
                  </a:lnTo>
                  <a:lnTo>
                    <a:pt x="2003" y="1649"/>
                  </a:lnTo>
                  <a:lnTo>
                    <a:pt x="1990" y="1678"/>
                  </a:lnTo>
                  <a:lnTo>
                    <a:pt x="1976" y="1705"/>
                  </a:lnTo>
                  <a:lnTo>
                    <a:pt x="1959" y="1732"/>
                  </a:lnTo>
                  <a:lnTo>
                    <a:pt x="1943" y="1758"/>
                  </a:lnTo>
                  <a:lnTo>
                    <a:pt x="1925" y="1783"/>
                  </a:lnTo>
                  <a:lnTo>
                    <a:pt x="1906" y="1808"/>
                  </a:lnTo>
                  <a:lnTo>
                    <a:pt x="1885" y="1831"/>
                  </a:lnTo>
                  <a:lnTo>
                    <a:pt x="1865" y="1854"/>
                  </a:lnTo>
                  <a:lnTo>
                    <a:pt x="1842" y="1876"/>
                  </a:lnTo>
                  <a:lnTo>
                    <a:pt x="1819" y="1895"/>
                  </a:lnTo>
                  <a:lnTo>
                    <a:pt x="1794" y="1915"/>
                  </a:lnTo>
                  <a:lnTo>
                    <a:pt x="1769" y="1932"/>
                  </a:lnTo>
                  <a:lnTo>
                    <a:pt x="1743" y="1950"/>
                  </a:lnTo>
                  <a:lnTo>
                    <a:pt x="1715" y="1965"/>
                  </a:lnTo>
                  <a:lnTo>
                    <a:pt x="1688" y="1979"/>
                  </a:lnTo>
                  <a:lnTo>
                    <a:pt x="1659" y="1992"/>
                  </a:lnTo>
                  <a:lnTo>
                    <a:pt x="1629" y="2004"/>
                  </a:lnTo>
                  <a:lnTo>
                    <a:pt x="1600" y="2014"/>
                  </a:lnTo>
                  <a:lnTo>
                    <a:pt x="1569" y="2023"/>
                  </a:lnTo>
                  <a:lnTo>
                    <a:pt x="1538" y="2029"/>
                  </a:lnTo>
                  <a:lnTo>
                    <a:pt x="1506" y="2036"/>
                  </a:lnTo>
                  <a:lnTo>
                    <a:pt x="1474" y="2039"/>
                  </a:lnTo>
                  <a:lnTo>
                    <a:pt x="1441" y="2042"/>
                  </a:lnTo>
                  <a:lnTo>
                    <a:pt x="1408" y="20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0" name="Google Shape;16780;p114"/>
            <p:cNvSpPr/>
            <p:nvPr/>
          </p:nvSpPr>
          <p:spPr>
            <a:xfrm rot="1904507">
              <a:off x="5147698" y="5573839"/>
              <a:ext cx="278672" cy="271730"/>
            </a:xfrm>
            <a:custGeom>
              <a:avLst/>
              <a:gdLst/>
              <a:ahLst/>
              <a:cxnLst/>
              <a:rect l="l" t="t" r="r" b="b"/>
              <a:pathLst>
                <a:path w="2810" h="2740" extrusionOk="0">
                  <a:moveTo>
                    <a:pt x="2366" y="1265"/>
                  </a:moveTo>
                  <a:lnTo>
                    <a:pt x="2366" y="1265"/>
                  </a:lnTo>
                  <a:lnTo>
                    <a:pt x="2359" y="1225"/>
                  </a:lnTo>
                  <a:lnTo>
                    <a:pt x="2351" y="1183"/>
                  </a:lnTo>
                  <a:lnTo>
                    <a:pt x="2342" y="1144"/>
                  </a:lnTo>
                  <a:lnTo>
                    <a:pt x="2331" y="1104"/>
                  </a:lnTo>
                  <a:lnTo>
                    <a:pt x="2617" y="675"/>
                  </a:lnTo>
                  <a:lnTo>
                    <a:pt x="2383" y="381"/>
                  </a:lnTo>
                  <a:lnTo>
                    <a:pt x="1899" y="565"/>
                  </a:lnTo>
                  <a:lnTo>
                    <a:pt x="1899" y="565"/>
                  </a:lnTo>
                  <a:lnTo>
                    <a:pt x="1865" y="545"/>
                  </a:lnTo>
                  <a:lnTo>
                    <a:pt x="1829" y="527"/>
                  </a:lnTo>
                  <a:lnTo>
                    <a:pt x="1792" y="511"/>
                  </a:lnTo>
                  <a:lnTo>
                    <a:pt x="1754" y="495"/>
                  </a:lnTo>
                  <a:lnTo>
                    <a:pt x="1596" y="0"/>
                  </a:lnTo>
                  <a:lnTo>
                    <a:pt x="1220" y="0"/>
                  </a:lnTo>
                  <a:lnTo>
                    <a:pt x="1062" y="495"/>
                  </a:lnTo>
                  <a:lnTo>
                    <a:pt x="1062" y="495"/>
                  </a:lnTo>
                  <a:lnTo>
                    <a:pt x="1025" y="509"/>
                  </a:lnTo>
                  <a:lnTo>
                    <a:pt x="989" y="527"/>
                  </a:lnTo>
                  <a:lnTo>
                    <a:pt x="953" y="544"/>
                  </a:lnTo>
                  <a:lnTo>
                    <a:pt x="918" y="564"/>
                  </a:lnTo>
                  <a:lnTo>
                    <a:pt x="431" y="378"/>
                  </a:lnTo>
                  <a:lnTo>
                    <a:pt x="196" y="672"/>
                  </a:lnTo>
                  <a:lnTo>
                    <a:pt x="486" y="1104"/>
                  </a:lnTo>
                  <a:lnTo>
                    <a:pt x="486" y="1104"/>
                  </a:lnTo>
                  <a:lnTo>
                    <a:pt x="475" y="1141"/>
                  </a:lnTo>
                  <a:lnTo>
                    <a:pt x="465" y="1179"/>
                  </a:lnTo>
                  <a:lnTo>
                    <a:pt x="457" y="1218"/>
                  </a:lnTo>
                  <a:lnTo>
                    <a:pt x="451" y="1257"/>
                  </a:lnTo>
                  <a:lnTo>
                    <a:pt x="0" y="1523"/>
                  </a:lnTo>
                  <a:lnTo>
                    <a:pt x="84" y="1890"/>
                  </a:lnTo>
                  <a:lnTo>
                    <a:pt x="602" y="1933"/>
                  </a:lnTo>
                  <a:lnTo>
                    <a:pt x="602" y="1933"/>
                  </a:lnTo>
                  <a:lnTo>
                    <a:pt x="625" y="1966"/>
                  </a:lnTo>
                  <a:lnTo>
                    <a:pt x="649" y="1998"/>
                  </a:lnTo>
                  <a:lnTo>
                    <a:pt x="674" y="2028"/>
                  </a:lnTo>
                  <a:lnTo>
                    <a:pt x="701" y="2057"/>
                  </a:lnTo>
                  <a:lnTo>
                    <a:pt x="627" y="2575"/>
                  </a:lnTo>
                  <a:lnTo>
                    <a:pt x="967" y="2738"/>
                  </a:lnTo>
                  <a:lnTo>
                    <a:pt x="1322" y="2361"/>
                  </a:lnTo>
                  <a:lnTo>
                    <a:pt x="1322" y="2361"/>
                  </a:lnTo>
                  <a:lnTo>
                    <a:pt x="1365" y="2364"/>
                  </a:lnTo>
                  <a:lnTo>
                    <a:pt x="1408" y="2366"/>
                  </a:lnTo>
                  <a:lnTo>
                    <a:pt x="1408" y="2366"/>
                  </a:lnTo>
                  <a:lnTo>
                    <a:pt x="1446" y="2364"/>
                  </a:lnTo>
                  <a:lnTo>
                    <a:pt x="1483" y="2362"/>
                  </a:lnTo>
                  <a:lnTo>
                    <a:pt x="1841" y="2740"/>
                  </a:lnTo>
                  <a:lnTo>
                    <a:pt x="2180" y="2577"/>
                  </a:lnTo>
                  <a:lnTo>
                    <a:pt x="2108" y="2065"/>
                  </a:lnTo>
                  <a:lnTo>
                    <a:pt x="2108" y="2065"/>
                  </a:lnTo>
                  <a:lnTo>
                    <a:pt x="2136" y="2035"/>
                  </a:lnTo>
                  <a:lnTo>
                    <a:pt x="2162" y="2003"/>
                  </a:lnTo>
                  <a:lnTo>
                    <a:pt x="2188" y="1971"/>
                  </a:lnTo>
                  <a:lnTo>
                    <a:pt x="2211" y="1938"/>
                  </a:lnTo>
                  <a:lnTo>
                    <a:pt x="2726" y="1894"/>
                  </a:lnTo>
                  <a:lnTo>
                    <a:pt x="2810" y="1527"/>
                  </a:lnTo>
                  <a:lnTo>
                    <a:pt x="2366" y="1265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375" y="2042"/>
                  </a:lnTo>
                  <a:lnTo>
                    <a:pt x="1342" y="2039"/>
                  </a:lnTo>
                  <a:lnTo>
                    <a:pt x="1309" y="2036"/>
                  </a:lnTo>
                  <a:lnTo>
                    <a:pt x="1278" y="2029"/>
                  </a:lnTo>
                  <a:lnTo>
                    <a:pt x="1246" y="2023"/>
                  </a:lnTo>
                  <a:lnTo>
                    <a:pt x="1215" y="2014"/>
                  </a:lnTo>
                  <a:lnTo>
                    <a:pt x="1186" y="2004"/>
                  </a:lnTo>
                  <a:lnTo>
                    <a:pt x="1157" y="1992"/>
                  </a:lnTo>
                  <a:lnTo>
                    <a:pt x="1128" y="1979"/>
                  </a:lnTo>
                  <a:lnTo>
                    <a:pt x="1100" y="1965"/>
                  </a:lnTo>
                  <a:lnTo>
                    <a:pt x="1073" y="1950"/>
                  </a:lnTo>
                  <a:lnTo>
                    <a:pt x="1047" y="1932"/>
                  </a:lnTo>
                  <a:lnTo>
                    <a:pt x="1022" y="1915"/>
                  </a:lnTo>
                  <a:lnTo>
                    <a:pt x="998" y="1895"/>
                  </a:lnTo>
                  <a:lnTo>
                    <a:pt x="974" y="1876"/>
                  </a:lnTo>
                  <a:lnTo>
                    <a:pt x="951" y="1854"/>
                  </a:lnTo>
                  <a:lnTo>
                    <a:pt x="930" y="1831"/>
                  </a:lnTo>
                  <a:lnTo>
                    <a:pt x="909" y="1808"/>
                  </a:lnTo>
                  <a:lnTo>
                    <a:pt x="891" y="1783"/>
                  </a:lnTo>
                  <a:lnTo>
                    <a:pt x="872" y="1758"/>
                  </a:lnTo>
                  <a:lnTo>
                    <a:pt x="856" y="1732"/>
                  </a:lnTo>
                  <a:lnTo>
                    <a:pt x="840" y="1705"/>
                  </a:lnTo>
                  <a:lnTo>
                    <a:pt x="826" y="1678"/>
                  </a:lnTo>
                  <a:lnTo>
                    <a:pt x="814" y="1649"/>
                  </a:lnTo>
                  <a:lnTo>
                    <a:pt x="802" y="1620"/>
                  </a:lnTo>
                  <a:lnTo>
                    <a:pt x="792" y="1589"/>
                  </a:lnTo>
                  <a:lnTo>
                    <a:pt x="783" y="1559"/>
                  </a:lnTo>
                  <a:lnTo>
                    <a:pt x="775" y="1527"/>
                  </a:lnTo>
                  <a:lnTo>
                    <a:pt x="770" y="1496"/>
                  </a:lnTo>
                  <a:lnTo>
                    <a:pt x="766" y="1464"/>
                  </a:lnTo>
                  <a:lnTo>
                    <a:pt x="763" y="1430"/>
                  </a:lnTo>
                  <a:lnTo>
                    <a:pt x="762" y="1398"/>
                  </a:lnTo>
                  <a:lnTo>
                    <a:pt x="762" y="1398"/>
                  </a:lnTo>
                  <a:lnTo>
                    <a:pt x="763" y="1364"/>
                  </a:lnTo>
                  <a:lnTo>
                    <a:pt x="766" y="1331"/>
                  </a:lnTo>
                  <a:lnTo>
                    <a:pt x="770" y="1300"/>
                  </a:lnTo>
                  <a:lnTo>
                    <a:pt x="775" y="1268"/>
                  </a:lnTo>
                  <a:lnTo>
                    <a:pt x="783" y="1237"/>
                  </a:lnTo>
                  <a:lnTo>
                    <a:pt x="792" y="1206"/>
                  </a:lnTo>
                  <a:lnTo>
                    <a:pt x="802" y="1176"/>
                  </a:lnTo>
                  <a:lnTo>
                    <a:pt x="814" y="1146"/>
                  </a:lnTo>
                  <a:lnTo>
                    <a:pt x="826" y="1118"/>
                  </a:lnTo>
                  <a:lnTo>
                    <a:pt x="840" y="1090"/>
                  </a:lnTo>
                  <a:lnTo>
                    <a:pt x="856" y="1064"/>
                  </a:lnTo>
                  <a:lnTo>
                    <a:pt x="872" y="1037"/>
                  </a:lnTo>
                  <a:lnTo>
                    <a:pt x="891" y="1011"/>
                  </a:lnTo>
                  <a:lnTo>
                    <a:pt x="909" y="987"/>
                  </a:lnTo>
                  <a:lnTo>
                    <a:pt x="930" y="963"/>
                  </a:lnTo>
                  <a:lnTo>
                    <a:pt x="951" y="942"/>
                  </a:lnTo>
                  <a:lnTo>
                    <a:pt x="974" y="920"/>
                  </a:lnTo>
                  <a:lnTo>
                    <a:pt x="998" y="900"/>
                  </a:lnTo>
                  <a:lnTo>
                    <a:pt x="1022" y="881"/>
                  </a:lnTo>
                  <a:lnTo>
                    <a:pt x="1047" y="863"/>
                  </a:lnTo>
                  <a:lnTo>
                    <a:pt x="1073" y="846"/>
                  </a:lnTo>
                  <a:lnTo>
                    <a:pt x="1100" y="831"/>
                  </a:lnTo>
                  <a:lnTo>
                    <a:pt x="1128" y="816"/>
                  </a:lnTo>
                  <a:lnTo>
                    <a:pt x="1157" y="803"/>
                  </a:lnTo>
                  <a:lnTo>
                    <a:pt x="1186" y="791"/>
                  </a:lnTo>
                  <a:lnTo>
                    <a:pt x="1215" y="782"/>
                  </a:lnTo>
                  <a:lnTo>
                    <a:pt x="1246" y="773"/>
                  </a:lnTo>
                  <a:lnTo>
                    <a:pt x="1278" y="765"/>
                  </a:lnTo>
                  <a:lnTo>
                    <a:pt x="1309" y="760"/>
                  </a:lnTo>
                  <a:lnTo>
                    <a:pt x="1342" y="755"/>
                  </a:lnTo>
                  <a:lnTo>
                    <a:pt x="1375" y="753"/>
                  </a:lnTo>
                  <a:lnTo>
                    <a:pt x="1408" y="752"/>
                  </a:lnTo>
                  <a:lnTo>
                    <a:pt x="1408" y="752"/>
                  </a:lnTo>
                  <a:lnTo>
                    <a:pt x="1441" y="753"/>
                  </a:lnTo>
                  <a:lnTo>
                    <a:pt x="1474" y="755"/>
                  </a:lnTo>
                  <a:lnTo>
                    <a:pt x="1506" y="760"/>
                  </a:lnTo>
                  <a:lnTo>
                    <a:pt x="1538" y="765"/>
                  </a:lnTo>
                  <a:lnTo>
                    <a:pt x="1569" y="773"/>
                  </a:lnTo>
                  <a:lnTo>
                    <a:pt x="1600" y="782"/>
                  </a:lnTo>
                  <a:lnTo>
                    <a:pt x="1629" y="791"/>
                  </a:lnTo>
                  <a:lnTo>
                    <a:pt x="1659" y="803"/>
                  </a:lnTo>
                  <a:lnTo>
                    <a:pt x="1688" y="816"/>
                  </a:lnTo>
                  <a:lnTo>
                    <a:pt x="1715" y="831"/>
                  </a:lnTo>
                  <a:lnTo>
                    <a:pt x="1743" y="846"/>
                  </a:lnTo>
                  <a:lnTo>
                    <a:pt x="1769" y="863"/>
                  </a:lnTo>
                  <a:lnTo>
                    <a:pt x="1794" y="881"/>
                  </a:lnTo>
                  <a:lnTo>
                    <a:pt x="1819" y="900"/>
                  </a:lnTo>
                  <a:lnTo>
                    <a:pt x="1842" y="920"/>
                  </a:lnTo>
                  <a:lnTo>
                    <a:pt x="1865" y="942"/>
                  </a:lnTo>
                  <a:lnTo>
                    <a:pt x="1885" y="963"/>
                  </a:lnTo>
                  <a:lnTo>
                    <a:pt x="1906" y="987"/>
                  </a:lnTo>
                  <a:lnTo>
                    <a:pt x="1925" y="1011"/>
                  </a:lnTo>
                  <a:lnTo>
                    <a:pt x="1943" y="1037"/>
                  </a:lnTo>
                  <a:lnTo>
                    <a:pt x="1959" y="1064"/>
                  </a:lnTo>
                  <a:lnTo>
                    <a:pt x="1976" y="1090"/>
                  </a:lnTo>
                  <a:lnTo>
                    <a:pt x="1990" y="1118"/>
                  </a:lnTo>
                  <a:lnTo>
                    <a:pt x="2003" y="1146"/>
                  </a:lnTo>
                  <a:lnTo>
                    <a:pt x="2014" y="1176"/>
                  </a:lnTo>
                  <a:lnTo>
                    <a:pt x="2025" y="1206"/>
                  </a:lnTo>
                  <a:lnTo>
                    <a:pt x="2033" y="1237"/>
                  </a:lnTo>
                  <a:lnTo>
                    <a:pt x="2040" y="1268"/>
                  </a:lnTo>
                  <a:lnTo>
                    <a:pt x="2045" y="1300"/>
                  </a:lnTo>
                  <a:lnTo>
                    <a:pt x="2050" y="1331"/>
                  </a:lnTo>
                  <a:lnTo>
                    <a:pt x="2052" y="1364"/>
                  </a:lnTo>
                  <a:lnTo>
                    <a:pt x="2053" y="1398"/>
                  </a:lnTo>
                  <a:lnTo>
                    <a:pt x="2053" y="1398"/>
                  </a:lnTo>
                  <a:lnTo>
                    <a:pt x="2052" y="1430"/>
                  </a:lnTo>
                  <a:lnTo>
                    <a:pt x="2050" y="1464"/>
                  </a:lnTo>
                  <a:lnTo>
                    <a:pt x="2045" y="1496"/>
                  </a:lnTo>
                  <a:lnTo>
                    <a:pt x="2040" y="1527"/>
                  </a:lnTo>
                  <a:lnTo>
                    <a:pt x="2033" y="1559"/>
                  </a:lnTo>
                  <a:lnTo>
                    <a:pt x="2025" y="1589"/>
                  </a:lnTo>
                  <a:lnTo>
                    <a:pt x="2014" y="1620"/>
                  </a:lnTo>
                  <a:lnTo>
                    <a:pt x="2003" y="1649"/>
                  </a:lnTo>
                  <a:lnTo>
                    <a:pt x="1990" y="1678"/>
                  </a:lnTo>
                  <a:lnTo>
                    <a:pt x="1976" y="1705"/>
                  </a:lnTo>
                  <a:lnTo>
                    <a:pt x="1959" y="1732"/>
                  </a:lnTo>
                  <a:lnTo>
                    <a:pt x="1943" y="1758"/>
                  </a:lnTo>
                  <a:lnTo>
                    <a:pt x="1925" y="1783"/>
                  </a:lnTo>
                  <a:lnTo>
                    <a:pt x="1906" y="1808"/>
                  </a:lnTo>
                  <a:lnTo>
                    <a:pt x="1885" y="1831"/>
                  </a:lnTo>
                  <a:lnTo>
                    <a:pt x="1865" y="1854"/>
                  </a:lnTo>
                  <a:lnTo>
                    <a:pt x="1842" y="1876"/>
                  </a:lnTo>
                  <a:lnTo>
                    <a:pt x="1819" y="1895"/>
                  </a:lnTo>
                  <a:lnTo>
                    <a:pt x="1794" y="1915"/>
                  </a:lnTo>
                  <a:lnTo>
                    <a:pt x="1769" y="1932"/>
                  </a:lnTo>
                  <a:lnTo>
                    <a:pt x="1743" y="1950"/>
                  </a:lnTo>
                  <a:lnTo>
                    <a:pt x="1715" y="1965"/>
                  </a:lnTo>
                  <a:lnTo>
                    <a:pt x="1688" y="1979"/>
                  </a:lnTo>
                  <a:lnTo>
                    <a:pt x="1659" y="1992"/>
                  </a:lnTo>
                  <a:lnTo>
                    <a:pt x="1629" y="2004"/>
                  </a:lnTo>
                  <a:lnTo>
                    <a:pt x="1600" y="2014"/>
                  </a:lnTo>
                  <a:lnTo>
                    <a:pt x="1569" y="2023"/>
                  </a:lnTo>
                  <a:lnTo>
                    <a:pt x="1538" y="2029"/>
                  </a:lnTo>
                  <a:lnTo>
                    <a:pt x="1506" y="2036"/>
                  </a:lnTo>
                  <a:lnTo>
                    <a:pt x="1474" y="2039"/>
                  </a:lnTo>
                  <a:lnTo>
                    <a:pt x="1441" y="2042"/>
                  </a:lnTo>
                  <a:lnTo>
                    <a:pt x="1408" y="20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81" name="Google Shape;16781;p114"/>
          <p:cNvSpPr/>
          <p:nvPr/>
        </p:nvSpPr>
        <p:spPr>
          <a:xfrm>
            <a:off x="1758606" y="2560705"/>
            <a:ext cx="467148" cy="462476"/>
          </a:xfrm>
          <a:custGeom>
            <a:avLst/>
            <a:gdLst/>
            <a:ahLst/>
            <a:cxnLst/>
            <a:rect l="l" t="t" r="r" b="b"/>
            <a:pathLst>
              <a:path w="1678" h="1666" extrusionOk="0">
                <a:moveTo>
                  <a:pt x="1621" y="547"/>
                </a:moveTo>
                <a:cubicBezTo>
                  <a:pt x="1570" y="408"/>
                  <a:pt x="1481" y="283"/>
                  <a:pt x="1364" y="187"/>
                </a:cubicBezTo>
                <a:cubicBezTo>
                  <a:pt x="1359" y="184"/>
                  <a:pt x="1355" y="180"/>
                  <a:pt x="1350" y="176"/>
                </a:cubicBezTo>
                <a:cubicBezTo>
                  <a:pt x="1343" y="171"/>
                  <a:pt x="1336" y="166"/>
                  <a:pt x="1329" y="160"/>
                </a:cubicBezTo>
                <a:cubicBezTo>
                  <a:pt x="1267" y="115"/>
                  <a:pt x="1197" y="78"/>
                  <a:pt x="1121" y="51"/>
                </a:cubicBezTo>
                <a:cubicBezTo>
                  <a:pt x="1118" y="50"/>
                  <a:pt x="1115" y="49"/>
                  <a:pt x="1112" y="48"/>
                </a:cubicBezTo>
                <a:cubicBezTo>
                  <a:pt x="1102" y="44"/>
                  <a:pt x="1092" y="41"/>
                  <a:pt x="1082" y="38"/>
                </a:cubicBezTo>
                <a:cubicBezTo>
                  <a:pt x="1070" y="35"/>
                  <a:pt x="1058" y="31"/>
                  <a:pt x="1045" y="28"/>
                </a:cubicBezTo>
                <a:cubicBezTo>
                  <a:pt x="967" y="8"/>
                  <a:pt x="888" y="0"/>
                  <a:pt x="811" y="3"/>
                </a:cubicBezTo>
                <a:cubicBezTo>
                  <a:pt x="802" y="3"/>
                  <a:pt x="793" y="4"/>
                  <a:pt x="785" y="4"/>
                </a:cubicBezTo>
                <a:cubicBezTo>
                  <a:pt x="628" y="15"/>
                  <a:pt x="478" y="70"/>
                  <a:pt x="353" y="161"/>
                </a:cubicBezTo>
                <a:cubicBezTo>
                  <a:pt x="305" y="196"/>
                  <a:pt x="260" y="237"/>
                  <a:pt x="220" y="282"/>
                </a:cubicBezTo>
                <a:cubicBezTo>
                  <a:pt x="180" y="327"/>
                  <a:pt x="145" y="377"/>
                  <a:pt x="115" y="431"/>
                </a:cubicBezTo>
                <a:cubicBezTo>
                  <a:pt x="93" y="470"/>
                  <a:pt x="74" y="512"/>
                  <a:pt x="59" y="556"/>
                </a:cubicBezTo>
                <a:cubicBezTo>
                  <a:pt x="58" y="558"/>
                  <a:pt x="57" y="560"/>
                  <a:pt x="56" y="563"/>
                </a:cubicBezTo>
                <a:cubicBezTo>
                  <a:pt x="53" y="572"/>
                  <a:pt x="50" y="582"/>
                  <a:pt x="47" y="592"/>
                </a:cubicBezTo>
                <a:cubicBezTo>
                  <a:pt x="2" y="738"/>
                  <a:pt x="0" y="888"/>
                  <a:pt x="34" y="1028"/>
                </a:cubicBezTo>
                <a:cubicBezTo>
                  <a:pt x="51" y="1096"/>
                  <a:pt x="76" y="1162"/>
                  <a:pt x="109" y="1224"/>
                </a:cubicBezTo>
                <a:cubicBezTo>
                  <a:pt x="151" y="1304"/>
                  <a:pt x="208" y="1378"/>
                  <a:pt x="275" y="1441"/>
                </a:cubicBezTo>
                <a:cubicBezTo>
                  <a:pt x="299" y="1463"/>
                  <a:pt x="324" y="1484"/>
                  <a:pt x="350" y="1503"/>
                </a:cubicBezTo>
                <a:cubicBezTo>
                  <a:pt x="414" y="1549"/>
                  <a:pt x="485" y="1588"/>
                  <a:pt x="563" y="1615"/>
                </a:cubicBezTo>
                <a:cubicBezTo>
                  <a:pt x="566" y="1616"/>
                  <a:pt x="568" y="1617"/>
                  <a:pt x="571" y="1618"/>
                </a:cubicBezTo>
                <a:cubicBezTo>
                  <a:pt x="580" y="1621"/>
                  <a:pt x="590" y="1625"/>
                  <a:pt x="599" y="1627"/>
                </a:cubicBezTo>
                <a:cubicBezTo>
                  <a:pt x="600" y="1628"/>
                  <a:pt x="600" y="1628"/>
                  <a:pt x="600" y="1628"/>
                </a:cubicBezTo>
                <a:cubicBezTo>
                  <a:pt x="613" y="1632"/>
                  <a:pt x="626" y="1635"/>
                  <a:pt x="638" y="1638"/>
                </a:cubicBezTo>
                <a:cubicBezTo>
                  <a:pt x="719" y="1659"/>
                  <a:pt x="800" y="1666"/>
                  <a:pt x="879" y="1663"/>
                </a:cubicBezTo>
                <a:cubicBezTo>
                  <a:pt x="912" y="1661"/>
                  <a:pt x="944" y="1658"/>
                  <a:pt x="976" y="1653"/>
                </a:cubicBezTo>
                <a:cubicBezTo>
                  <a:pt x="1067" y="1638"/>
                  <a:pt x="1155" y="1607"/>
                  <a:pt x="1236" y="1564"/>
                </a:cubicBezTo>
                <a:cubicBezTo>
                  <a:pt x="1298" y="1531"/>
                  <a:pt x="1355" y="1489"/>
                  <a:pt x="1407" y="1441"/>
                </a:cubicBezTo>
                <a:cubicBezTo>
                  <a:pt x="1504" y="1352"/>
                  <a:pt x="1581" y="1237"/>
                  <a:pt x="1627" y="1103"/>
                </a:cubicBezTo>
                <a:cubicBezTo>
                  <a:pt x="1630" y="1094"/>
                  <a:pt x="1633" y="1084"/>
                  <a:pt x="1636" y="1074"/>
                </a:cubicBezTo>
                <a:cubicBezTo>
                  <a:pt x="1640" y="1061"/>
                  <a:pt x="1644" y="1047"/>
                  <a:pt x="1647" y="1034"/>
                </a:cubicBezTo>
                <a:cubicBezTo>
                  <a:pt x="1659" y="985"/>
                  <a:pt x="1667" y="936"/>
                  <a:pt x="1670" y="887"/>
                </a:cubicBezTo>
                <a:cubicBezTo>
                  <a:pt x="1678" y="770"/>
                  <a:pt x="1660" y="654"/>
                  <a:pt x="1621" y="547"/>
                </a:cubicBezTo>
                <a:close/>
                <a:moveTo>
                  <a:pt x="1456" y="368"/>
                </a:moveTo>
                <a:cubicBezTo>
                  <a:pt x="1480" y="399"/>
                  <a:pt x="1499" y="431"/>
                  <a:pt x="1514" y="463"/>
                </a:cubicBezTo>
                <a:cubicBezTo>
                  <a:pt x="1496" y="443"/>
                  <a:pt x="1478" y="423"/>
                  <a:pt x="1459" y="405"/>
                </a:cubicBezTo>
                <a:cubicBezTo>
                  <a:pt x="1451" y="393"/>
                  <a:pt x="1442" y="381"/>
                  <a:pt x="1433" y="370"/>
                </a:cubicBezTo>
                <a:cubicBezTo>
                  <a:pt x="1432" y="358"/>
                  <a:pt x="1430" y="346"/>
                  <a:pt x="1428" y="334"/>
                </a:cubicBezTo>
                <a:cubicBezTo>
                  <a:pt x="1438" y="345"/>
                  <a:pt x="1448" y="356"/>
                  <a:pt x="1456" y="368"/>
                </a:cubicBezTo>
                <a:close/>
                <a:moveTo>
                  <a:pt x="1422" y="844"/>
                </a:moveTo>
                <a:cubicBezTo>
                  <a:pt x="1381" y="876"/>
                  <a:pt x="1330" y="901"/>
                  <a:pt x="1271" y="919"/>
                </a:cubicBezTo>
                <a:cubicBezTo>
                  <a:pt x="1248" y="926"/>
                  <a:pt x="1223" y="931"/>
                  <a:pt x="1198" y="936"/>
                </a:cubicBezTo>
                <a:cubicBezTo>
                  <a:pt x="1207" y="836"/>
                  <a:pt x="1207" y="739"/>
                  <a:pt x="1198" y="647"/>
                </a:cubicBezTo>
                <a:cubicBezTo>
                  <a:pt x="1205" y="646"/>
                  <a:pt x="1212" y="644"/>
                  <a:pt x="1218" y="642"/>
                </a:cubicBezTo>
                <a:cubicBezTo>
                  <a:pt x="1261" y="629"/>
                  <a:pt x="1300" y="610"/>
                  <a:pt x="1333" y="584"/>
                </a:cubicBezTo>
                <a:cubicBezTo>
                  <a:pt x="1343" y="601"/>
                  <a:pt x="1351" y="619"/>
                  <a:pt x="1359" y="637"/>
                </a:cubicBezTo>
                <a:cubicBezTo>
                  <a:pt x="1389" y="702"/>
                  <a:pt x="1410" y="772"/>
                  <a:pt x="1422" y="844"/>
                </a:cubicBezTo>
                <a:close/>
                <a:moveTo>
                  <a:pt x="702" y="422"/>
                </a:moveTo>
                <a:cubicBezTo>
                  <a:pt x="697" y="416"/>
                  <a:pt x="692" y="410"/>
                  <a:pt x="688" y="405"/>
                </a:cubicBezTo>
                <a:cubicBezTo>
                  <a:pt x="667" y="377"/>
                  <a:pt x="652" y="348"/>
                  <a:pt x="644" y="320"/>
                </a:cubicBezTo>
                <a:cubicBezTo>
                  <a:pt x="720" y="289"/>
                  <a:pt x="800" y="271"/>
                  <a:pt x="881" y="266"/>
                </a:cubicBezTo>
                <a:cubicBezTo>
                  <a:pt x="819" y="308"/>
                  <a:pt x="759" y="360"/>
                  <a:pt x="702" y="422"/>
                </a:cubicBezTo>
                <a:close/>
                <a:moveTo>
                  <a:pt x="960" y="310"/>
                </a:moveTo>
                <a:cubicBezTo>
                  <a:pt x="888" y="547"/>
                  <a:pt x="888" y="547"/>
                  <a:pt x="888" y="547"/>
                </a:cubicBezTo>
                <a:cubicBezTo>
                  <a:pt x="839" y="528"/>
                  <a:pt x="796" y="504"/>
                  <a:pt x="759" y="476"/>
                </a:cubicBezTo>
                <a:cubicBezTo>
                  <a:pt x="784" y="449"/>
                  <a:pt x="809" y="425"/>
                  <a:pt x="834" y="403"/>
                </a:cubicBezTo>
                <a:cubicBezTo>
                  <a:pt x="875" y="366"/>
                  <a:pt x="917" y="335"/>
                  <a:pt x="960" y="310"/>
                </a:cubicBezTo>
                <a:close/>
                <a:moveTo>
                  <a:pt x="650" y="481"/>
                </a:moveTo>
                <a:cubicBezTo>
                  <a:pt x="591" y="552"/>
                  <a:pt x="538" y="633"/>
                  <a:pt x="489" y="721"/>
                </a:cubicBezTo>
                <a:cubicBezTo>
                  <a:pt x="465" y="698"/>
                  <a:pt x="443" y="674"/>
                  <a:pt x="424" y="649"/>
                </a:cubicBezTo>
                <a:cubicBezTo>
                  <a:pt x="392" y="607"/>
                  <a:pt x="368" y="564"/>
                  <a:pt x="353" y="520"/>
                </a:cubicBezTo>
                <a:cubicBezTo>
                  <a:pt x="411" y="459"/>
                  <a:pt x="477" y="407"/>
                  <a:pt x="548" y="366"/>
                </a:cubicBezTo>
                <a:cubicBezTo>
                  <a:pt x="556" y="362"/>
                  <a:pt x="564" y="358"/>
                  <a:pt x="572" y="354"/>
                </a:cubicBezTo>
                <a:cubicBezTo>
                  <a:pt x="583" y="388"/>
                  <a:pt x="602" y="422"/>
                  <a:pt x="625" y="453"/>
                </a:cubicBezTo>
                <a:cubicBezTo>
                  <a:pt x="633" y="463"/>
                  <a:pt x="641" y="472"/>
                  <a:pt x="650" y="481"/>
                </a:cubicBezTo>
                <a:close/>
                <a:moveTo>
                  <a:pt x="708" y="535"/>
                </a:moveTo>
                <a:cubicBezTo>
                  <a:pt x="752" y="570"/>
                  <a:pt x="805" y="600"/>
                  <a:pt x="865" y="622"/>
                </a:cubicBezTo>
                <a:cubicBezTo>
                  <a:pt x="782" y="895"/>
                  <a:pt x="782" y="895"/>
                  <a:pt x="782" y="895"/>
                </a:cubicBezTo>
                <a:cubicBezTo>
                  <a:pt x="694" y="865"/>
                  <a:pt x="616" y="822"/>
                  <a:pt x="551" y="773"/>
                </a:cubicBezTo>
                <a:cubicBezTo>
                  <a:pt x="598" y="685"/>
                  <a:pt x="651" y="605"/>
                  <a:pt x="708" y="535"/>
                </a:cubicBezTo>
                <a:close/>
                <a:moveTo>
                  <a:pt x="940" y="645"/>
                </a:moveTo>
                <a:cubicBezTo>
                  <a:pt x="1002" y="660"/>
                  <a:pt x="1063" y="664"/>
                  <a:pt x="1120" y="660"/>
                </a:cubicBezTo>
                <a:cubicBezTo>
                  <a:pt x="1121" y="668"/>
                  <a:pt x="1122" y="675"/>
                  <a:pt x="1122" y="683"/>
                </a:cubicBezTo>
                <a:cubicBezTo>
                  <a:pt x="1129" y="766"/>
                  <a:pt x="1127" y="854"/>
                  <a:pt x="1118" y="945"/>
                </a:cubicBezTo>
                <a:cubicBezTo>
                  <a:pt x="1036" y="950"/>
                  <a:pt x="947" y="941"/>
                  <a:pt x="857" y="918"/>
                </a:cubicBezTo>
                <a:lnTo>
                  <a:pt x="940" y="645"/>
                </a:lnTo>
                <a:close/>
                <a:moveTo>
                  <a:pt x="1126" y="341"/>
                </a:moveTo>
                <a:cubicBezTo>
                  <a:pt x="1190" y="390"/>
                  <a:pt x="1246" y="449"/>
                  <a:pt x="1292" y="516"/>
                </a:cubicBezTo>
                <a:cubicBezTo>
                  <a:pt x="1267" y="538"/>
                  <a:pt x="1234" y="555"/>
                  <a:pt x="1196" y="566"/>
                </a:cubicBezTo>
                <a:cubicBezTo>
                  <a:pt x="1193" y="567"/>
                  <a:pt x="1191" y="568"/>
                  <a:pt x="1188" y="568"/>
                </a:cubicBezTo>
                <a:cubicBezTo>
                  <a:pt x="1184" y="544"/>
                  <a:pt x="1179" y="519"/>
                  <a:pt x="1174" y="495"/>
                </a:cubicBezTo>
                <a:cubicBezTo>
                  <a:pt x="1162" y="441"/>
                  <a:pt x="1145" y="389"/>
                  <a:pt x="1126" y="341"/>
                </a:cubicBezTo>
                <a:close/>
                <a:moveTo>
                  <a:pt x="1352" y="417"/>
                </a:moveTo>
                <a:cubicBezTo>
                  <a:pt x="1351" y="423"/>
                  <a:pt x="1350" y="429"/>
                  <a:pt x="1348" y="434"/>
                </a:cubicBezTo>
                <a:cubicBezTo>
                  <a:pt x="1348" y="435"/>
                  <a:pt x="1347" y="437"/>
                  <a:pt x="1347" y="438"/>
                </a:cubicBezTo>
                <a:cubicBezTo>
                  <a:pt x="1347" y="439"/>
                  <a:pt x="1346" y="441"/>
                  <a:pt x="1345" y="442"/>
                </a:cubicBezTo>
                <a:cubicBezTo>
                  <a:pt x="1344" y="445"/>
                  <a:pt x="1343" y="448"/>
                  <a:pt x="1342" y="451"/>
                </a:cubicBezTo>
                <a:cubicBezTo>
                  <a:pt x="1318" y="417"/>
                  <a:pt x="1291" y="385"/>
                  <a:pt x="1262" y="356"/>
                </a:cubicBezTo>
                <a:cubicBezTo>
                  <a:pt x="1294" y="374"/>
                  <a:pt x="1324" y="394"/>
                  <a:pt x="1352" y="417"/>
                </a:cubicBezTo>
                <a:close/>
                <a:moveTo>
                  <a:pt x="1297" y="243"/>
                </a:moveTo>
                <a:cubicBezTo>
                  <a:pt x="1299" y="245"/>
                  <a:pt x="1301" y="247"/>
                  <a:pt x="1302" y="250"/>
                </a:cubicBezTo>
                <a:cubicBezTo>
                  <a:pt x="1317" y="269"/>
                  <a:pt x="1329" y="289"/>
                  <a:pt x="1338" y="309"/>
                </a:cubicBezTo>
                <a:cubicBezTo>
                  <a:pt x="1291" y="279"/>
                  <a:pt x="1240" y="254"/>
                  <a:pt x="1186" y="234"/>
                </a:cubicBezTo>
                <a:cubicBezTo>
                  <a:pt x="1224" y="232"/>
                  <a:pt x="1261" y="235"/>
                  <a:pt x="1297" y="243"/>
                </a:cubicBezTo>
                <a:close/>
                <a:moveTo>
                  <a:pt x="1098" y="127"/>
                </a:moveTo>
                <a:cubicBezTo>
                  <a:pt x="1122" y="136"/>
                  <a:pt x="1146" y="146"/>
                  <a:pt x="1169" y="157"/>
                </a:cubicBezTo>
                <a:cubicBezTo>
                  <a:pt x="1141" y="159"/>
                  <a:pt x="1112" y="164"/>
                  <a:pt x="1084" y="172"/>
                </a:cubicBezTo>
                <a:lnTo>
                  <a:pt x="1098" y="127"/>
                </a:lnTo>
                <a:close/>
                <a:moveTo>
                  <a:pt x="1110" y="581"/>
                </a:moveTo>
                <a:cubicBezTo>
                  <a:pt x="1064" y="585"/>
                  <a:pt x="1014" y="581"/>
                  <a:pt x="963" y="570"/>
                </a:cubicBezTo>
                <a:cubicBezTo>
                  <a:pt x="1035" y="332"/>
                  <a:pt x="1035" y="332"/>
                  <a:pt x="1035" y="332"/>
                </a:cubicBezTo>
                <a:cubicBezTo>
                  <a:pt x="1070" y="404"/>
                  <a:pt x="1095" y="488"/>
                  <a:pt x="1110" y="581"/>
                </a:cubicBezTo>
                <a:close/>
                <a:moveTo>
                  <a:pt x="1022" y="104"/>
                </a:moveTo>
                <a:cubicBezTo>
                  <a:pt x="1009" y="148"/>
                  <a:pt x="1009" y="148"/>
                  <a:pt x="1009" y="148"/>
                </a:cubicBezTo>
                <a:cubicBezTo>
                  <a:pt x="990" y="127"/>
                  <a:pt x="969" y="107"/>
                  <a:pt x="947" y="89"/>
                </a:cubicBezTo>
                <a:cubicBezTo>
                  <a:pt x="972" y="93"/>
                  <a:pt x="997" y="97"/>
                  <a:pt x="1022" y="104"/>
                </a:cubicBezTo>
                <a:close/>
                <a:moveTo>
                  <a:pt x="791" y="89"/>
                </a:moveTo>
                <a:cubicBezTo>
                  <a:pt x="792" y="90"/>
                  <a:pt x="792" y="90"/>
                  <a:pt x="793" y="90"/>
                </a:cubicBezTo>
                <a:cubicBezTo>
                  <a:pt x="793" y="89"/>
                  <a:pt x="793" y="89"/>
                  <a:pt x="793" y="89"/>
                </a:cubicBezTo>
                <a:cubicBezTo>
                  <a:pt x="793" y="89"/>
                  <a:pt x="793" y="89"/>
                  <a:pt x="793" y="89"/>
                </a:cubicBezTo>
                <a:cubicBezTo>
                  <a:pt x="793" y="90"/>
                  <a:pt x="793" y="90"/>
                  <a:pt x="793" y="90"/>
                </a:cubicBezTo>
                <a:cubicBezTo>
                  <a:pt x="827" y="103"/>
                  <a:pt x="860" y="121"/>
                  <a:pt x="889" y="144"/>
                </a:cubicBezTo>
                <a:cubicBezTo>
                  <a:pt x="833" y="130"/>
                  <a:pt x="776" y="123"/>
                  <a:pt x="720" y="122"/>
                </a:cubicBezTo>
                <a:cubicBezTo>
                  <a:pt x="741" y="109"/>
                  <a:pt x="764" y="98"/>
                  <a:pt x="791" y="89"/>
                </a:cubicBezTo>
                <a:close/>
                <a:moveTo>
                  <a:pt x="641" y="223"/>
                </a:moveTo>
                <a:cubicBezTo>
                  <a:pt x="642" y="222"/>
                  <a:pt x="642" y="221"/>
                  <a:pt x="642" y="220"/>
                </a:cubicBezTo>
                <a:cubicBezTo>
                  <a:pt x="643" y="218"/>
                  <a:pt x="644" y="215"/>
                  <a:pt x="645" y="212"/>
                </a:cubicBezTo>
                <a:cubicBezTo>
                  <a:pt x="646" y="209"/>
                  <a:pt x="647" y="206"/>
                  <a:pt x="648" y="203"/>
                </a:cubicBezTo>
                <a:cubicBezTo>
                  <a:pt x="685" y="200"/>
                  <a:pt x="722" y="200"/>
                  <a:pt x="760" y="203"/>
                </a:cubicBezTo>
                <a:cubicBezTo>
                  <a:pt x="718" y="211"/>
                  <a:pt x="678" y="223"/>
                  <a:pt x="638" y="238"/>
                </a:cubicBezTo>
                <a:cubicBezTo>
                  <a:pt x="639" y="233"/>
                  <a:pt x="640" y="228"/>
                  <a:pt x="641" y="223"/>
                </a:cubicBezTo>
                <a:close/>
                <a:moveTo>
                  <a:pt x="609" y="98"/>
                </a:moveTo>
                <a:cubicBezTo>
                  <a:pt x="616" y="96"/>
                  <a:pt x="624" y="94"/>
                  <a:pt x="632" y="92"/>
                </a:cubicBezTo>
                <a:cubicBezTo>
                  <a:pt x="623" y="100"/>
                  <a:pt x="615" y="109"/>
                  <a:pt x="608" y="119"/>
                </a:cubicBezTo>
                <a:cubicBezTo>
                  <a:pt x="593" y="124"/>
                  <a:pt x="578" y="129"/>
                  <a:pt x="564" y="135"/>
                </a:cubicBezTo>
                <a:cubicBezTo>
                  <a:pt x="538" y="140"/>
                  <a:pt x="512" y="146"/>
                  <a:pt x="487" y="153"/>
                </a:cubicBezTo>
                <a:cubicBezTo>
                  <a:pt x="522" y="130"/>
                  <a:pt x="563" y="112"/>
                  <a:pt x="609" y="98"/>
                </a:cubicBezTo>
                <a:close/>
                <a:moveTo>
                  <a:pt x="335" y="377"/>
                </a:moveTo>
                <a:cubicBezTo>
                  <a:pt x="337" y="361"/>
                  <a:pt x="341" y="344"/>
                  <a:pt x="345" y="328"/>
                </a:cubicBezTo>
                <a:cubicBezTo>
                  <a:pt x="347" y="323"/>
                  <a:pt x="348" y="319"/>
                  <a:pt x="350" y="314"/>
                </a:cubicBezTo>
                <a:cubicBezTo>
                  <a:pt x="353" y="305"/>
                  <a:pt x="357" y="296"/>
                  <a:pt x="362" y="287"/>
                </a:cubicBezTo>
                <a:cubicBezTo>
                  <a:pt x="425" y="254"/>
                  <a:pt x="493" y="230"/>
                  <a:pt x="562" y="216"/>
                </a:cubicBezTo>
                <a:cubicBezTo>
                  <a:pt x="561" y="220"/>
                  <a:pt x="560" y="225"/>
                  <a:pt x="559" y="230"/>
                </a:cubicBezTo>
                <a:cubicBezTo>
                  <a:pt x="557" y="244"/>
                  <a:pt x="556" y="258"/>
                  <a:pt x="557" y="273"/>
                </a:cubicBezTo>
                <a:cubicBezTo>
                  <a:pt x="541" y="281"/>
                  <a:pt x="525" y="289"/>
                  <a:pt x="509" y="298"/>
                </a:cubicBezTo>
                <a:cubicBezTo>
                  <a:pt x="447" y="333"/>
                  <a:pt x="388" y="377"/>
                  <a:pt x="334" y="428"/>
                </a:cubicBezTo>
                <a:cubicBezTo>
                  <a:pt x="333" y="411"/>
                  <a:pt x="333" y="394"/>
                  <a:pt x="335" y="377"/>
                </a:cubicBezTo>
                <a:close/>
                <a:moveTo>
                  <a:pt x="122" y="615"/>
                </a:moveTo>
                <a:cubicBezTo>
                  <a:pt x="122" y="615"/>
                  <a:pt x="122" y="615"/>
                  <a:pt x="122" y="615"/>
                </a:cubicBezTo>
                <a:cubicBezTo>
                  <a:pt x="122" y="615"/>
                  <a:pt x="123" y="614"/>
                  <a:pt x="123" y="614"/>
                </a:cubicBezTo>
                <a:cubicBezTo>
                  <a:pt x="125" y="605"/>
                  <a:pt x="128" y="597"/>
                  <a:pt x="131" y="588"/>
                </a:cubicBezTo>
                <a:cubicBezTo>
                  <a:pt x="160" y="502"/>
                  <a:pt x="204" y="425"/>
                  <a:pt x="258" y="359"/>
                </a:cubicBezTo>
                <a:cubicBezTo>
                  <a:pt x="255" y="382"/>
                  <a:pt x="254" y="405"/>
                  <a:pt x="255" y="428"/>
                </a:cubicBezTo>
                <a:cubicBezTo>
                  <a:pt x="256" y="452"/>
                  <a:pt x="260" y="476"/>
                  <a:pt x="265" y="500"/>
                </a:cubicBezTo>
                <a:cubicBezTo>
                  <a:pt x="202" y="573"/>
                  <a:pt x="150" y="658"/>
                  <a:pt x="109" y="751"/>
                </a:cubicBezTo>
                <a:cubicBezTo>
                  <a:pt x="105" y="705"/>
                  <a:pt x="109" y="659"/>
                  <a:pt x="122" y="615"/>
                </a:cubicBezTo>
                <a:close/>
                <a:moveTo>
                  <a:pt x="286" y="1340"/>
                </a:moveTo>
                <a:cubicBezTo>
                  <a:pt x="204" y="1250"/>
                  <a:pt x="145" y="1141"/>
                  <a:pt x="114" y="1023"/>
                </a:cubicBezTo>
                <a:cubicBezTo>
                  <a:pt x="115" y="1015"/>
                  <a:pt x="116" y="1008"/>
                  <a:pt x="118" y="1001"/>
                </a:cubicBezTo>
                <a:cubicBezTo>
                  <a:pt x="129" y="1019"/>
                  <a:pt x="141" y="1036"/>
                  <a:pt x="155" y="1054"/>
                </a:cubicBezTo>
                <a:cubicBezTo>
                  <a:pt x="197" y="1109"/>
                  <a:pt x="250" y="1162"/>
                  <a:pt x="310" y="1209"/>
                </a:cubicBezTo>
                <a:cubicBezTo>
                  <a:pt x="300" y="1253"/>
                  <a:pt x="293" y="1297"/>
                  <a:pt x="286" y="1340"/>
                </a:cubicBezTo>
                <a:close/>
                <a:moveTo>
                  <a:pt x="348" y="1061"/>
                </a:moveTo>
                <a:cubicBezTo>
                  <a:pt x="342" y="1082"/>
                  <a:pt x="336" y="1103"/>
                  <a:pt x="331" y="1124"/>
                </a:cubicBezTo>
                <a:cubicBezTo>
                  <a:pt x="287" y="1087"/>
                  <a:pt x="249" y="1047"/>
                  <a:pt x="217" y="1006"/>
                </a:cubicBezTo>
                <a:cubicBezTo>
                  <a:pt x="187" y="966"/>
                  <a:pt x="163" y="925"/>
                  <a:pt x="145" y="884"/>
                </a:cubicBezTo>
                <a:cubicBezTo>
                  <a:pt x="145" y="883"/>
                  <a:pt x="145" y="882"/>
                  <a:pt x="146" y="881"/>
                </a:cubicBezTo>
                <a:cubicBezTo>
                  <a:pt x="149" y="871"/>
                  <a:pt x="152" y="861"/>
                  <a:pt x="155" y="851"/>
                </a:cubicBezTo>
                <a:cubicBezTo>
                  <a:pt x="189" y="753"/>
                  <a:pt x="237" y="665"/>
                  <a:pt x="295" y="588"/>
                </a:cubicBezTo>
                <a:cubicBezTo>
                  <a:pt x="312" y="626"/>
                  <a:pt x="335" y="662"/>
                  <a:pt x="361" y="697"/>
                </a:cubicBezTo>
                <a:cubicBezTo>
                  <a:pt x="387" y="731"/>
                  <a:pt x="418" y="764"/>
                  <a:pt x="452" y="794"/>
                </a:cubicBezTo>
                <a:cubicBezTo>
                  <a:pt x="418" y="866"/>
                  <a:pt x="387" y="942"/>
                  <a:pt x="361" y="1022"/>
                </a:cubicBezTo>
                <a:cubicBezTo>
                  <a:pt x="357" y="1035"/>
                  <a:pt x="352" y="1048"/>
                  <a:pt x="348" y="1061"/>
                </a:cubicBezTo>
                <a:close/>
                <a:moveTo>
                  <a:pt x="586" y="1540"/>
                </a:moveTo>
                <a:cubicBezTo>
                  <a:pt x="500" y="1509"/>
                  <a:pt x="423" y="1464"/>
                  <a:pt x="357" y="1408"/>
                </a:cubicBezTo>
                <a:cubicBezTo>
                  <a:pt x="363" y="1359"/>
                  <a:pt x="370" y="1309"/>
                  <a:pt x="380" y="1259"/>
                </a:cubicBezTo>
                <a:cubicBezTo>
                  <a:pt x="456" y="1308"/>
                  <a:pt x="541" y="1350"/>
                  <a:pt x="634" y="1382"/>
                </a:cubicBezTo>
                <a:lnTo>
                  <a:pt x="586" y="1540"/>
                </a:lnTo>
                <a:close/>
                <a:moveTo>
                  <a:pt x="399" y="1176"/>
                </a:moveTo>
                <a:cubicBezTo>
                  <a:pt x="406" y="1146"/>
                  <a:pt x="414" y="1115"/>
                  <a:pt x="424" y="1084"/>
                </a:cubicBezTo>
                <a:cubicBezTo>
                  <a:pt x="428" y="1072"/>
                  <a:pt x="432" y="1059"/>
                  <a:pt x="436" y="1046"/>
                </a:cubicBezTo>
                <a:cubicBezTo>
                  <a:pt x="459" y="976"/>
                  <a:pt x="486" y="908"/>
                  <a:pt x="515" y="845"/>
                </a:cubicBezTo>
                <a:cubicBezTo>
                  <a:pt x="586" y="896"/>
                  <a:pt x="668" y="939"/>
                  <a:pt x="759" y="971"/>
                </a:cubicBezTo>
                <a:cubicBezTo>
                  <a:pt x="657" y="1306"/>
                  <a:pt x="657" y="1306"/>
                  <a:pt x="657" y="1306"/>
                </a:cubicBezTo>
                <a:cubicBezTo>
                  <a:pt x="560" y="1273"/>
                  <a:pt x="473" y="1228"/>
                  <a:pt x="399" y="1176"/>
                </a:cubicBezTo>
                <a:close/>
                <a:moveTo>
                  <a:pt x="926" y="1580"/>
                </a:moveTo>
                <a:cubicBezTo>
                  <a:pt x="839" y="1590"/>
                  <a:pt x="750" y="1585"/>
                  <a:pt x="661" y="1563"/>
                </a:cubicBezTo>
                <a:cubicBezTo>
                  <a:pt x="710" y="1405"/>
                  <a:pt x="710" y="1405"/>
                  <a:pt x="710" y="1405"/>
                </a:cubicBezTo>
                <a:cubicBezTo>
                  <a:pt x="805" y="1430"/>
                  <a:pt x="899" y="1443"/>
                  <a:pt x="990" y="1444"/>
                </a:cubicBezTo>
                <a:cubicBezTo>
                  <a:pt x="970" y="1491"/>
                  <a:pt x="949" y="1537"/>
                  <a:pt x="926" y="1580"/>
                </a:cubicBezTo>
                <a:close/>
                <a:moveTo>
                  <a:pt x="732" y="1329"/>
                </a:moveTo>
                <a:cubicBezTo>
                  <a:pt x="834" y="994"/>
                  <a:pt x="834" y="994"/>
                  <a:pt x="834" y="994"/>
                </a:cubicBezTo>
                <a:cubicBezTo>
                  <a:pt x="928" y="1018"/>
                  <a:pt x="1020" y="1028"/>
                  <a:pt x="1108" y="1024"/>
                </a:cubicBezTo>
                <a:cubicBezTo>
                  <a:pt x="1095" y="1106"/>
                  <a:pt x="1076" y="1189"/>
                  <a:pt x="1051" y="1273"/>
                </a:cubicBezTo>
                <a:cubicBezTo>
                  <a:pt x="1047" y="1286"/>
                  <a:pt x="1043" y="1299"/>
                  <a:pt x="1039" y="1311"/>
                </a:cubicBezTo>
                <a:cubicBezTo>
                  <a:pt x="1033" y="1329"/>
                  <a:pt x="1027" y="1347"/>
                  <a:pt x="1020" y="1365"/>
                </a:cubicBezTo>
                <a:cubicBezTo>
                  <a:pt x="929" y="1367"/>
                  <a:pt x="831" y="1355"/>
                  <a:pt x="732" y="1329"/>
                </a:cubicBezTo>
                <a:close/>
                <a:moveTo>
                  <a:pt x="1343" y="1393"/>
                </a:moveTo>
                <a:cubicBezTo>
                  <a:pt x="1251" y="1475"/>
                  <a:pt x="1141" y="1533"/>
                  <a:pt x="1023" y="1562"/>
                </a:cubicBezTo>
                <a:cubicBezTo>
                  <a:pt x="1042" y="1523"/>
                  <a:pt x="1060" y="1483"/>
                  <a:pt x="1076" y="1441"/>
                </a:cubicBezTo>
                <a:cubicBezTo>
                  <a:pt x="1142" y="1436"/>
                  <a:pt x="1204" y="1425"/>
                  <a:pt x="1263" y="1407"/>
                </a:cubicBezTo>
                <a:cubicBezTo>
                  <a:pt x="1294" y="1398"/>
                  <a:pt x="1323" y="1387"/>
                  <a:pt x="1351" y="1374"/>
                </a:cubicBezTo>
                <a:cubicBezTo>
                  <a:pt x="1348" y="1381"/>
                  <a:pt x="1346" y="1387"/>
                  <a:pt x="1343" y="1393"/>
                </a:cubicBezTo>
                <a:close/>
                <a:moveTo>
                  <a:pt x="1395" y="1260"/>
                </a:moveTo>
                <a:cubicBezTo>
                  <a:pt x="1394" y="1260"/>
                  <a:pt x="1394" y="1261"/>
                  <a:pt x="1394" y="1262"/>
                </a:cubicBezTo>
                <a:cubicBezTo>
                  <a:pt x="1349" y="1291"/>
                  <a:pt x="1298" y="1314"/>
                  <a:pt x="1240" y="1331"/>
                </a:cubicBezTo>
                <a:cubicBezTo>
                  <a:pt x="1198" y="1344"/>
                  <a:pt x="1153" y="1353"/>
                  <a:pt x="1106" y="1359"/>
                </a:cubicBezTo>
                <a:cubicBezTo>
                  <a:pt x="1109" y="1351"/>
                  <a:pt x="1111" y="1344"/>
                  <a:pt x="1114" y="1336"/>
                </a:cubicBezTo>
                <a:cubicBezTo>
                  <a:pt x="1118" y="1323"/>
                  <a:pt x="1122" y="1310"/>
                  <a:pt x="1126" y="1296"/>
                </a:cubicBezTo>
                <a:cubicBezTo>
                  <a:pt x="1155" y="1202"/>
                  <a:pt x="1175" y="1109"/>
                  <a:pt x="1188" y="1017"/>
                </a:cubicBezTo>
                <a:cubicBezTo>
                  <a:pt x="1225" y="1012"/>
                  <a:pt x="1260" y="1004"/>
                  <a:pt x="1294" y="994"/>
                </a:cubicBezTo>
                <a:cubicBezTo>
                  <a:pt x="1344" y="979"/>
                  <a:pt x="1391" y="959"/>
                  <a:pt x="1433" y="933"/>
                </a:cubicBezTo>
                <a:cubicBezTo>
                  <a:pt x="1440" y="1039"/>
                  <a:pt x="1428" y="1150"/>
                  <a:pt x="1395" y="1260"/>
                </a:cubicBezTo>
                <a:close/>
                <a:moveTo>
                  <a:pt x="1431" y="604"/>
                </a:moveTo>
                <a:cubicBezTo>
                  <a:pt x="1419" y="577"/>
                  <a:pt x="1405" y="551"/>
                  <a:pt x="1390" y="525"/>
                </a:cubicBezTo>
                <a:cubicBezTo>
                  <a:pt x="1398" y="514"/>
                  <a:pt x="1405" y="502"/>
                  <a:pt x="1411" y="489"/>
                </a:cubicBezTo>
                <a:cubicBezTo>
                  <a:pt x="1414" y="484"/>
                  <a:pt x="1416" y="480"/>
                  <a:pt x="1417" y="475"/>
                </a:cubicBezTo>
                <a:cubicBezTo>
                  <a:pt x="1467" y="525"/>
                  <a:pt x="1510" y="582"/>
                  <a:pt x="1544" y="645"/>
                </a:cubicBezTo>
                <a:cubicBezTo>
                  <a:pt x="1542" y="660"/>
                  <a:pt x="1539" y="674"/>
                  <a:pt x="1535" y="689"/>
                </a:cubicBezTo>
                <a:cubicBezTo>
                  <a:pt x="1533" y="694"/>
                  <a:pt x="1532" y="698"/>
                  <a:pt x="1530" y="703"/>
                </a:cubicBezTo>
                <a:cubicBezTo>
                  <a:pt x="1526" y="714"/>
                  <a:pt x="1521" y="725"/>
                  <a:pt x="1515" y="736"/>
                </a:cubicBezTo>
                <a:cubicBezTo>
                  <a:pt x="1508" y="751"/>
                  <a:pt x="1499" y="764"/>
                  <a:pt x="1489" y="777"/>
                </a:cubicBezTo>
                <a:cubicBezTo>
                  <a:pt x="1476" y="717"/>
                  <a:pt x="1456" y="659"/>
                  <a:pt x="1431" y="604"/>
                </a:cubicBezTo>
                <a:close/>
                <a:moveTo>
                  <a:pt x="1561" y="1051"/>
                </a:moveTo>
                <a:cubicBezTo>
                  <a:pt x="1558" y="1060"/>
                  <a:pt x="1555" y="1069"/>
                  <a:pt x="1552" y="1078"/>
                </a:cubicBezTo>
                <a:cubicBezTo>
                  <a:pt x="1555" y="1069"/>
                  <a:pt x="1558" y="1061"/>
                  <a:pt x="1560" y="1052"/>
                </a:cubicBezTo>
                <a:cubicBezTo>
                  <a:pt x="1560" y="1052"/>
                  <a:pt x="1560" y="1052"/>
                  <a:pt x="1560" y="1052"/>
                </a:cubicBezTo>
                <a:cubicBezTo>
                  <a:pt x="1559" y="1058"/>
                  <a:pt x="1557" y="1063"/>
                  <a:pt x="1555" y="1069"/>
                </a:cubicBezTo>
                <a:cubicBezTo>
                  <a:pt x="1542" y="1105"/>
                  <a:pt x="1522" y="1139"/>
                  <a:pt x="1497" y="1170"/>
                </a:cubicBezTo>
                <a:cubicBezTo>
                  <a:pt x="1515" y="1071"/>
                  <a:pt x="1518" y="972"/>
                  <a:pt x="1507" y="876"/>
                </a:cubicBezTo>
                <a:cubicBezTo>
                  <a:pt x="1524" y="860"/>
                  <a:pt x="1540" y="842"/>
                  <a:pt x="1554" y="823"/>
                </a:cubicBezTo>
                <a:cubicBezTo>
                  <a:pt x="1568" y="805"/>
                  <a:pt x="1580" y="785"/>
                  <a:pt x="1590" y="764"/>
                </a:cubicBezTo>
                <a:cubicBezTo>
                  <a:pt x="1599" y="858"/>
                  <a:pt x="1590" y="955"/>
                  <a:pt x="1561" y="105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82" name="Google Shape;16782;p114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>
                <a:latin typeface="Arial"/>
                <a:ea typeface="Arial"/>
                <a:cs typeface="Arial"/>
                <a:sym typeface="Arial"/>
              </a:rPr>
              <a:t>Security Iconography</a:t>
            </a:r>
            <a:endParaRPr sz="2000"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83" name="Google Shape;16783;p114"/>
          <p:cNvGrpSpPr/>
          <p:nvPr/>
        </p:nvGrpSpPr>
        <p:grpSpPr>
          <a:xfrm>
            <a:off x="2650661" y="4348402"/>
            <a:ext cx="613161" cy="564167"/>
            <a:chOff x="9231726" y="3248067"/>
            <a:chExt cx="1060101" cy="975395"/>
          </a:xfrm>
        </p:grpSpPr>
        <p:sp>
          <p:nvSpPr>
            <p:cNvPr id="16784" name="Google Shape;16784;p114"/>
            <p:cNvSpPr/>
            <p:nvPr/>
          </p:nvSpPr>
          <p:spPr>
            <a:xfrm>
              <a:off x="9231726" y="3248067"/>
              <a:ext cx="1060101" cy="975395"/>
            </a:xfrm>
            <a:custGeom>
              <a:avLst/>
              <a:gdLst/>
              <a:ahLst/>
              <a:cxnLst/>
              <a:rect l="l" t="t" r="r" b="b"/>
              <a:pathLst>
                <a:path w="826" h="760" extrusionOk="0">
                  <a:moveTo>
                    <a:pt x="802" y="596"/>
                  </a:moveTo>
                  <a:lnTo>
                    <a:pt x="708" y="450"/>
                  </a:lnTo>
                  <a:lnTo>
                    <a:pt x="666" y="384"/>
                  </a:lnTo>
                  <a:lnTo>
                    <a:pt x="554" y="208"/>
                  </a:lnTo>
                  <a:lnTo>
                    <a:pt x="460" y="62"/>
                  </a:lnTo>
                  <a:lnTo>
                    <a:pt x="460" y="62"/>
                  </a:lnTo>
                  <a:lnTo>
                    <a:pt x="450" y="48"/>
                  </a:lnTo>
                  <a:lnTo>
                    <a:pt x="438" y="36"/>
                  </a:lnTo>
                  <a:lnTo>
                    <a:pt x="426" y="24"/>
                  </a:lnTo>
                  <a:lnTo>
                    <a:pt x="414" y="16"/>
                  </a:lnTo>
                  <a:lnTo>
                    <a:pt x="400" y="8"/>
                  </a:lnTo>
                  <a:lnTo>
                    <a:pt x="388" y="4"/>
                  </a:lnTo>
                  <a:lnTo>
                    <a:pt x="372" y="0"/>
                  </a:lnTo>
                  <a:lnTo>
                    <a:pt x="358" y="0"/>
                  </a:lnTo>
                  <a:lnTo>
                    <a:pt x="358" y="0"/>
                  </a:lnTo>
                  <a:lnTo>
                    <a:pt x="344" y="0"/>
                  </a:lnTo>
                  <a:lnTo>
                    <a:pt x="330" y="4"/>
                  </a:lnTo>
                  <a:lnTo>
                    <a:pt x="316" y="8"/>
                  </a:lnTo>
                  <a:lnTo>
                    <a:pt x="304" y="16"/>
                  </a:lnTo>
                  <a:lnTo>
                    <a:pt x="290" y="24"/>
                  </a:lnTo>
                  <a:lnTo>
                    <a:pt x="278" y="36"/>
                  </a:lnTo>
                  <a:lnTo>
                    <a:pt x="268" y="48"/>
                  </a:lnTo>
                  <a:lnTo>
                    <a:pt x="258" y="62"/>
                  </a:lnTo>
                  <a:lnTo>
                    <a:pt x="4" y="458"/>
                  </a:lnTo>
                  <a:lnTo>
                    <a:pt x="4" y="458"/>
                  </a:lnTo>
                  <a:lnTo>
                    <a:pt x="0" y="468"/>
                  </a:lnTo>
                  <a:lnTo>
                    <a:pt x="0" y="480"/>
                  </a:lnTo>
                  <a:lnTo>
                    <a:pt x="6" y="490"/>
                  </a:lnTo>
                  <a:lnTo>
                    <a:pt x="14" y="498"/>
                  </a:lnTo>
                  <a:lnTo>
                    <a:pt x="14" y="498"/>
                  </a:lnTo>
                  <a:lnTo>
                    <a:pt x="24" y="502"/>
                  </a:lnTo>
                  <a:lnTo>
                    <a:pt x="34" y="502"/>
                  </a:lnTo>
                  <a:lnTo>
                    <a:pt x="44" y="496"/>
                  </a:lnTo>
                  <a:lnTo>
                    <a:pt x="52" y="488"/>
                  </a:lnTo>
                  <a:lnTo>
                    <a:pt x="306" y="94"/>
                  </a:lnTo>
                  <a:lnTo>
                    <a:pt x="306" y="94"/>
                  </a:lnTo>
                  <a:lnTo>
                    <a:pt x="318" y="78"/>
                  </a:lnTo>
                  <a:lnTo>
                    <a:pt x="330" y="66"/>
                  </a:lnTo>
                  <a:lnTo>
                    <a:pt x="344" y="60"/>
                  </a:lnTo>
                  <a:lnTo>
                    <a:pt x="358" y="56"/>
                  </a:lnTo>
                  <a:lnTo>
                    <a:pt x="358" y="56"/>
                  </a:lnTo>
                  <a:lnTo>
                    <a:pt x="372" y="60"/>
                  </a:lnTo>
                  <a:lnTo>
                    <a:pt x="386" y="66"/>
                  </a:lnTo>
                  <a:lnTo>
                    <a:pt x="400" y="78"/>
                  </a:lnTo>
                  <a:lnTo>
                    <a:pt x="412" y="94"/>
                  </a:lnTo>
                  <a:lnTo>
                    <a:pt x="506" y="240"/>
                  </a:lnTo>
                  <a:lnTo>
                    <a:pt x="618" y="414"/>
                  </a:lnTo>
                  <a:lnTo>
                    <a:pt x="660" y="480"/>
                  </a:lnTo>
                  <a:lnTo>
                    <a:pt x="754" y="626"/>
                  </a:lnTo>
                  <a:lnTo>
                    <a:pt x="754" y="626"/>
                  </a:lnTo>
                  <a:lnTo>
                    <a:pt x="762" y="642"/>
                  </a:lnTo>
                  <a:lnTo>
                    <a:pt x="768" y="658"/>
                  </a:lnTo>
                  <a:lnTo>
                    <a:pt x="768" y="670"/>
                  </a:lnTo>
                  <a:lnTo>
                    <a:pt x="766" y="682"/>
                  </a:lnTo>
                  <a:lnTo>
                    <a:pt x="766" y="682"/>
                  </a:lnTo>
                  <a:lnTo>
                    <a:pt x="758" y="690"/>
                  </a:lnTo>
                  <a:lnTo>
                    <a:pt x="746" y="698"/>
                  </a:lnTo>
                  <a:lnTo>
                    <a:pt x="730" y="702"/>
                  </a:lnTo>
                  <a:lnTo>
                    <a:pt x="712" y="702"/>
                  </a:lnTo>
                  <a:lnTo>
                    <a:pt x="534" y="702"/>
                  </a:lnTo>
                  <a:lnTo>
                    <a:pt x="534" y="702"/>
                  </a:lnTo>
                  <a:lnTo>
                    <a:pt x="522" y="704"/>
                  </a:lnTo>
                  <a:lnTo>
                    <a:pt x="514" y="710"/>
                  </a:lnTo>
                  <a:lnTo>
                    <a:pt x="508" y="720"/>
                  </a:lnTo>
                  <a:lnTo>
                    <a:pt x="506" y="732"/>
                  </a:lnTo>
                  <a:lnTo>
                    <a:pt x="506" y="732"/>
                  </a:lnTo>
                  <a:lnTo>
                    <a:pt x="508" y="742"/>
                  </a:lnTo>
                  <a:lnTo>
                    <a:pt x="514" y="752"/>
                  </a:lnTo>
                  <a:lnTo>
                    <a:pt x="522" y="758"/>
                  </a:lnTo>
                  <a:lnTo>
                    <a:pt x="534" y="760"/>
                  </a:lnTo>
                  <a:lnTo>
                    <a:pt x="712" y="760"/>
                  </a:lnTo>
                  <a:lnTo>
                    <a:pt x="712" y="760"/>
                  </a:lnTo>
                  <a:lnTo>
                    <a:pt x="730" y="758"/>
                  </a:lnTo>
                  <a:lnTo>
                    <a:pt x="746" y="756"/>
                  </a:lnTo>
                  <a:lnTo>
                    <a:pt x="762" y="752"/>
                  </a:lnTo>
                  <a:lnTo>
                    <a:pt x="776" y="746"/>
                  </a:lnTo>
                  <a:lnTo>
                    <a:pt x="788" y="740"/>
                  </a:lnTo>
                  <a:lnTo>
                    <a:pt x="798" y="730"/>
                  </a:lnTo>
                  <a:lnTo>
                    <a:pt x="808" y="720"/>
                  </a:lnTo>
                  <a:lnTo>
                    <a:pt x="816" y="710"/>
                  </a:lnTo>
                  <a:lnTo>
                    <a:pt x="816" y="710"/>
                  </a:lnTo>
                  <a:lnTo>
                    <a:pt x="822" y="696"/>
                  </a:lnTo>
                  <a:lnTo>
                    <a:pt x="824" y="684"/>
                  </a:lnTo>
                  <a:lnTo>
                    <a:pt x="826" y="670"/>
                  </a:lnTo>
                  <a:lnTo>
                    <a:pt x="826" y="656"/>
                  </a:lnTo>
                  <a:lnTo>
                    <a:pt x="822" y="640"/>
                  </a:lnTo>
                  <a:lnTo>
                    <a:pt x="818" y="626"/>
                  </a:lnTo>
                  <a:lnTo>
                    <a:pt x="810" y="610"/>
                  </a:lnTo>
                  <a:lnTo>
                    <a:pt x="802" y="596"/>
                  </a:lnTo>
                  <a:lnTo>
                    <a:pt x="802" y="5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5" name="Google Shape;16785;p114"/>
            <p:cNvSpPr/>
            <p:nvPr/>
          </p:nvSpPr>
          <p:spPr>
            <a:xfrm>
              <a:off x="9611617" y="4046351"/>
              <a:ext cx="177111" cy="177111"/>
            </a:xfrm>
            <a:custGeom>
              <a:avLst/>
              <a:gdLst/>
              <a:ahLst/>
              <a:cxnLst/>
              <a:rect l="l" t="t" r="r" b="b"/>
              <a:pathLst>
                <a:path w="138" h="138" extrusionOk="0">
                  <a:moveTo>
                    <a:pt x="70" y="0"/>
                  </a:moveTo>
                  <a:lnTo>
                    <a:pt x="70" y="0"/>
                  </a:lnTo>
                  <a:lnTo>
                    <a:pt x="56" y="0"/>
                  </a:lnTo>
                  <a:lnTo>
                    <a:pt x="42" y="4"/>
                  </a:lnTo>
                  <a:lnTo>
                    <a:pt x="30" y="12"/>
                  </a:lnTo>
                  <a:lnTo>
                    <a:pt x="20" y="20"/>
                  </a:lnTo>
                  <a:lnTo>
                    <a:pt x="12" y="30"/>
                  </a:lnTo>
                  <a:lnTo>
                    <a:pt x="6" y="42"/>
                  </a:lnTo>
                  <a:lnTo>
                    <a:pt x="2" y="54"/>
                  </a:lnTo>
                  <a:lnTo>
                    <a:pt x="0" y="68"/>
                  </a:lnTo>
                  <a:lnTo>
                    <a:pt x="0" y="68"/>
                  </a:lnTo>
                  <a:lnTo>
                    <a:pt x="2" y="82"/>
                  </a:lnTo>
                  <a:lnTo>
                    <a:pt x="6" y="94"/>
                  </a:lnTo>
                  <a:lnTo>
                    <a:pt x="12" y="106"/>
                  </a:lnTo>
                  <a:lnTo>
                    <a:pt x="20" y="116"/>
                  </a:lnTo>
                  <a:lnTo>
                    <a:pt x="30" y="126"/>
                  </a:lnTo>
                  <a:lnTo>
                    <a:pt x="42" y="132"/>
                  </a:lnTo>
                  <a:lnTo>
                    <a:pt x="56" y="136"/>
                  </a:lnTo>
                  <a:lnTo>
                    <a:pt x="70" y="138"/>
                  </a:lnTo>
                  <a:lnTo>
                    <a:pt x="70" y="138"/>
                  </a:lnTo>
                  <a:lnTo>
                    <a:pt x="82" y="136"/>
                  </a:lnTo>
                  <a:lnTo>
                    <a:pt x="96" y="132"/>
                  </a:lnTo>
                  <a:lnTo>
                    <a:pt x="108" y="126"/>
                  </a:lnTo>
                  <a:lnTo>
                    <a:pt x="118" y="116"/>
                  </a:lnTo>
                  <a:lnTo>
                    <a:pt x="126" y="106"/>
                  </a:lnTo>
                  <a:lnTo>
                    <a:pt x="132" y="94"/>
                  </a:lnTo>
                  <a:lnTo>
                    <a:pt x="136" y="82"/>
                  </a:lnTo>
                  <a:lnTo>
                    <a:pt x="138" y="68"/>
                  </a:lnTo>
                  <a:lnTo>
                    <a:pt x="138" y="68"/>
                  </a:lnTo>
                  <a:lnTo>
                    <a:pt x="136" y="54"/>
                  </a:lnTo>
                  <a:lnTo>
                    <a:pt x="132" y="42"/>
                  </a:lnTo>
                  <a:lnTo>
                    <a:pt x="126" y="30"/>
                  </a:lnTo>
                  <a:lnTo>
                    <a:pt x="118" y="20"/>
                  </a:lnTo>
                  <a:lnTo>
                    <a:pt x="108" y="12"/>
                  </a:lnTo>
                  <a:lnTo>
                    <a:pt x="96" y="4"/>
                  </a:lnTo>
                  <a:lnTo>
                    <a:pt x="82" y="0"/>
                  </a:lnTo>
                  <a:lnTo>
                    <a:pt x="70" y="0"/>
                  </a:lnTo>
                  <a:lnTo>
                    <a:pt x="7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6" name="Google Shape;16786;p114"/>
            <p:cNvSpPr/>
            <p:nvPr/>
          </p:nvSpPr>
          <p:spPr>
            <a:xfrm>
              <a:off x="9591082" y="3525285"/>
              <a:ext cx="218181" cy="459462"/>
            </a:xfrm>
            <a:custGeom>
              <a:avLst/>
              <a:gdLst/>
              <a:ahLst/>
              <a:cxnLst/>
              <a:rect l="l" t="t" r="r" b="b"/>
              <a:pathLst>
                <a:path w="170" h="358" extrusionOk="0">
                  <a:moveTo>
                    <a:pt x="86" y="0"/>
                  </a:moveTo>
                  <a:lnTo>
                    <a:pt x="86" y="0"/>
                  </a:lnTo>
                  <a:lnTo>
                    <a:pt x="86" y="0"/>
                  </a:lnTo>
                  <a:lnTo>
                    <a:pt x="68" y="2"/>
                  </a:lnTo>
                  <a:lnTo>
                    <a:pt x="52" y="6"/>
                  </a:lnTo>
                  <a:lnTo>
                    <a:pt x="38" y="14"/>
                  </a:lnTo>
                  <a:lnTo>
                    <a:pt x="26" y="24"/>
                  </a:lnTo>
                  <a:lnTo>
                    <a:pt x="14" y="36"/>
                  </a:lnTo>
                  <a:lnTo>
                    <a:pt x="8" y="52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0" y="84"/>
                  </a:lnTo>
                  <a:lnTo>
                    <a:pt x="2" y="104"/>
                  </a:lnTo>
                  <a:lnTo>
                    <a:pt x="50" y="330"/>
                  </a:lnTo>
                  <a:lnTo>
                    <a:pt x="50" y="330"/>
                  </a:lnTo>
                  <a:lnTo>
                    <a:pt x="56" y="340"/>
                  </a:lnTo>
                  <a:lnTo>
                    <a:pt x="62" y="350"/>
                  </a:lnTo>
                  <a:lnTo>
                    <a:pt x="74" y="356"/>
                  </a:lnTo>
                  <a:lnTo>
                    <a:pt x="86" y="358"/>
                  </a:lnTo>
                  <a:lnTo>
                    <a:pt x="86" y="358"/>
                  </a:lnTo>
                  <a:lnTo>
                    <a:pt x="86" y="358"/>
                  </a:lnTo>
                  <a:lnTo>
                    <a:pt x="96" y="356"/>
                  </a:lnTo>
                  <a:lnTo>
                    <a:pt x="108" y="350"/>
                  </a:lnTo>
                  <a:lnTo>
                    <a:pt x="114" y="340"/>
                  </a:lnTo>
                  <a:lnTo>
                    <a:pt x="120" y="330"/>
                  </a:lnTo>
                  <a:lnTo>
                    <a:pt x="168" y="104"/>
                  </a:lnTo>
                  <a:lnTo>
                    <a:pt x="168" y="104"/>
                  </a:lnTo>
                  <a:lnTo>
                    <a:pt x="170" y="84"/>
                  </a:lnTo>
                  <a:lnTo>
                    <a:pt x="170" y="84"/>
                  </a:lnTo>
                  <a:lnTo>
                    <a:pt x="168" y="68"/>
                  </a:lnTo>
                  <a:lnTo>
                    <a:pt x="162" y="52"/>
                  </a:lnTo>
                  <a:lnTo>
                    <a:pt x="156" y="36"/>
                  </a:lnTo>
                  <a:lnTo>
                    <a:pt x="144" y="24"/>
                  </a:lnTo>
                  <a:lnTo>
                    <a:pt x="132" y="14"/>
                  </a:lnTo>
                  <a:lnTo>
                    <a:pt x="118" y="6"/>
                  </a:lnTo>
                  <a:lnTo>
                    <a:pt x="102" y="2"/>
                  </a:lnTo>
                  <a:lnTo>
                    <a:pt x="86" y="0"/>
                  </a:lnTo>
                  <a:lnTo>
                    <a:pt x="8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87" name="Google Shape;16787;p114"/>
          <p:cNvGrpSpPr/>
          <p:nvPr/>
        </p:nvGrpSpPr>
        <p:grpSpPr>
          <a:xfrm>
            <a:off x="4613305" y="4339085"/>
            <a:ext cx="576284" cy="564809"/>
            <a:chOff x="153988" y="3559175"/>
            <a:chExt cx="717550" cy="703263"/>
          </a:xfrm>
        </p:grpSpPr>
        <p:sp>
          <p:nvSpPr>
            <p:cNvPr id="16788" name="Google Shape;16788;p114"/>
            <p:cNvSpPr/>
            <p:nvPr/>
          </p:nvSpPr>
          <p:spPr>
            <a:xfrm>
              <a:off x="457201" y="4103688"/>
              <a:ext cx="112713" cy="46038"/>
            </a:xfrm>
            <a:custGeom>
              <a:avLst/>
              <a:gdLst/>
              <a:ahLst/>
              <a:cxnLst/>
              <a:rect l="l" t="t" r="r" b="b"/>
              <a:pathLst>
                <a:path w="358" h="143" extrusionOk="0">
                  <a:moveTo>
                    <a:pt x="178" y="0"/>
                  </a:moveTo>
                  <a:lnTo>
                    <a:pt x="178" y="0"/>
                  </a:lnTo>
                  <a:lnTo>
                    <a:pt x="160" y="0"/>
                  </a:lnTo>
                  <a:lnTo>
                    <a:pt x="142" y="2"/>
                  </a:lnTo>
                  <a:lnTo>
                    <a:pt x="125" y="5"/>
                  </a:lnTo>
                  <a:lnTo>
                    <a:pt x="109" y="8"/>
                  </a:lnTo>
                  <a:lnTo>
                    <a:pt x="93" y="13"/>
                  </a:lnTo>
                  <a:lnTo>
                    <a:pt x="78" y="18"/>
                  </a:lnTo>
                  <a:lnTo>
                    <a:pt x="64" y="24"/>
                  </a:lnTo>
                  <a:lnTo>
                    <a:pt x="52" y="32"/>
                  </a:lnTo>
                  <a:lnTo>
                    <a:pt x="41" y="38"/>
                  </a:lnTo>
                  <a:lnTo>
                    <a:pt x="30" y="47"/>
                  </a:lnTo>
                  <a:lnTo>
                    <a:pt x="21" y="54"/>
                  </a:lnTo>
                  <a:lnTo>
                    <a:pt x="13" y="63"/>
                  </a:lnTo>
                  <a:lnTo>
                    <a:pt x="7" y="70"/>
                  </a:lnTo>
                  <a:lnTo>
                    <a:pt x="2" y="79"/>
                  </a:lnTo>
                  <a:lnTo>
                    <a:pt x="0" y="88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0" y="104"/>
                  </a:lnTo>
                  <a:lnTo>
                    <a:pt x="2" y="111"/>
                  </a:lnTo>
                  <a:lnTo>
                    <a:pt x="7" y="117"/>
                  </a:lnTo>
                  <a:lnTo>
                    <a:pt x="13" y="122"/>
                  </a:lnTo>
                  <a:lnTo>
                    <a:pt x="21" y="127"/>
                  </a:lnTo>
                  <a:lnTo>
                    <a:pt x="30" y="131"/>
                  </a:lnTo>
                  <a:lnTo>
                    <a:pt x="41" y="133"/>
                  </a:lnTo>
                  <a:lnTo>
                    <a:pt x="52" y="136"/>
                  </a:lnTo>
                  <a:lnTo>
                    <a:pt x="78" y="140"/>
                  </a:lnTo>
                  <a:lnTo>
                    <a:pt x="109" y="142"/>
                  </a:lnTo>
                  <a:lnTo>
                    <a:pt x="142" y="142"/>
                  </a:lnTo>
                  <a:lnTo>
                    <a:pt x="178" y="143"/>
                  </a:lnTo>
                  <a:lnTo>
                    <a:pt x="178" y="143"/>
                  </a:lnTo>
                  <a:lnTo>
                    <a:pt x="214" y="142"/>
                  </a:lnTo>
                  <a:lnTo>
                    <a:pt x="248" y="142"/>
                  </a:lnTo>
                  <a:lnTo>
                    <a:pt x="279" y="140"/>
                  </a:lnTo>
                  <a:lnTo>
                    <a:pt x="305" y="136"/>
                  </a:lnTo>
                  <a:lnTo>
                    <a:pt x="317" y="133"/>
                  </a:lnTo>
                  <a:lnTo>
                    <a:pt x="327" y="131"/>
                  </a:lnTo>
                  <a:lnTo>
                    <a:pt x="336" y="127"/>
                  </a:lnTo>
                  <a:lnTo>
                    <a:pt x="343" y="122"/>
                  </a:lnTo>
                  <a:lnTo>
                    <a:pt x="349" y="117"/>
                  </a:lnTo>
                  <a:lnTo>
                    <a:pt x="354" y="111"/>
                  </a:lnTo>
                  <a:lnTo>
                    <a:pt x="357" y="104"/>
                  </a:lnTo>
                  <a:lnTo>
                    <a:pt x="358" y="96"/>
                  </a:lnTo>
                  <a:lnTo>
                    <a:pt x="358" y="96"/>
                  </a:lnTo>
                  <a:lnTo>
                    <a:pt x="357" y="88"/>
                  </a:lnTo>
                  <a:lnTo>
                    <a:pt x="354" y="79"/>
                  </a:lnTo>
                  <a:lnTo>
                    <a:pt x="349" y="70"/>
                  </a:lnTo>
                  <a:lnTo>
                    <a:pt x="343" y="63"/>
                  </a:lnTo>
                  <a:lnTo>
                    <a:pt x="336" y="54"/>
                  </a:lnTo>
                  <a:lnTo>
                    <a:pt x="327" y="47"/>
                  </a:lnTo>
                  <a:lnTo>
                    <a:pt x="317" y="38"/>
                  </a:lnTo>
                  <a:lnTo>
                    <a:pt x="305" y="32"/>
                  </a:lnTo>
                  <a:lnTo>
                    <a:pt x="292" y="24"/>
                  </a:lnTo>
                  <a:lnTo>
                    <a:pt x="279" y="18"/>
                  </a:lnTo>
                  <a:lnTo>
                    <a:pt x="264" y="13"/>
                  </a:lnTo>
                  <a:lnTo>
                    <a:pt x="248" y="8"/>
                  </a:lnTo>
                  <a:lnTo>
                    <a:pt x="231" y="5"/>
                  </a:lnTo>
                  <a:lnTo>
                    <a:pt x="214" y="2"/>
                  </a:lnTo>
                  <a:lnTo>
                    <a:pt x="197" y="0"/>
                  </a:lnTo>
                  <a:lnTo>
                    <a:pt x="178" y="0"/>
                  </a:lnTo>
                  <a:lnTo>
                    <a:pt x="17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89" name="Google Shape;16789;p114"/>
            <p:cNvSpPr/>
            <p:nvPr/>
          </p:nvSpPr>
          <p:spPr>
            <a:xfrm>
              <a:off x="230188" y="3895725"/>
              <a:ext cx="565150" cy="366713"/>
            </a:xfrm>
            <a:custGeom>
              <a:avLst/>
              <a:gdLst/>
              <a:ahLst/>
              <a:cxnLst/>
              <a:rect l="l" t="t" r="r" b="b"/>
              <a:pathLst>
                <a:path w="1782" h="1153" extrusionOk="0">
                  <a:moveTo>
                    <a:pt x="0" y="3"/>
                  </a:moveTo>
                  <a:lnTo>
                    <a:pt x="0" y="3"/>
                  </a:lnTo>
                  <a:lnTo>
                    <a:pt x="2" y="29"/>
                  </a:lnTo>
                  <a:lnTo>
                    <a:pt x="4" y="55"/>
                  </a:lnTo>
                  <a:lnTo>
                    <a:pt x="7" y="81"/>
                  </a:lnTo>
                  <a:lnTo>
                    <a:pt x="12" y="107"/>
                  </a:lnTo>
                  <a:lnTo>
                    <a:pt x="16" y="132"/>
                  </a:lnTo>
                  <a:lnTo>
                    <a:pt x="23" y="156"/>
                  </a:lnTo>
                  <a:lnTo>
                    <a:pt x="30" y="181"/>
                  </a:lnTo>
                  <a:lnTo>
                    <a:pt x="39" y="206"/>
                  </a:lnTo>
                  <a:lnTo>
                    <a:pt x="47" y="230"/>
                  </a:lnTo>
                  <a:lnTo>
                    <a:pt x="57" y="253"/>
                  </a:lnTo>
                  <a:lnTo>
                    <a:pt x="69" y="277"/>
                  </a:lnTo>
                  <a:lnTo>
                    <a:pt x="80" y="299"/>
                  </a:lnTo>
                  <a:lnTo>
                    <a:pt x="92" y="321"/>
                  </a:lnTo>
                  <a:lnTo>
                    <a:pt x="106" y="344"/>
                  </a:lnTo>
                  <a:lnTo>
                    <a:pt x="121" y="366"/>
                  </a:lnTo>
                  <a:lnTo>
                    <a:pt x="135" y="387"/>
                  </a:lnTo>
                  <a:lnTo>
                    <a:pt x="135" y="387"/>
                  </a:lnTo>
                  <a:lnTo>
                    <a:pt x="142" y="427"/>
                  </a:lnTo>
                  <a:lnTo>
                    <a:pt x="149" y="466"/>
                  </a:lnTo>
                  <a:lnTo>
                    <a:pt x="159" y="506"/>
                  </a:lnTo>
                  <a:lnTo>
                    <a:pt x="169" y="545"/>
                  </a:lnTo>
                  <a:lnTo>
                    <a:pt x="181" y="582"/>
                  </a:lnTo>
                  <a:lnTo>
                    <a:pt x="195" y="619"/>
                  </a:lnTo>
                  <a:lnTo>
                    <a:pt x="209" y="655"/>
                  </a:lnTo>
                  <a:lnTo>
                    <a:pt x="225" y="690"/>
                  </a:lnTo>
                  <a:lnTo>
                    <a:pt x="242" y="724"/>
                  </a:lnTo>
                  <a:lnTo>
                    <a:pt x="259" y="757"/>
                  </a:lnTo>
                  <a:lnTo>
                    <a:pt x="279" y="789"/>
                  </a:lnTo>
                  <a:lnTo>
                    <a:pt x="300" y="820"/>
                  </a:lnTo>
                  <a:lnTo>
                    <a:pt x="321" y="849"/>
                  </a:lnTo>
                  <a:lnTo>
                    <a:pt x="344" y="879"/>
                  </a:lnTo>
                  <a:lnTo>
                    <a:pt x="367" y="907"/>
                  </a:lnTo>
                  <a:lnTo>
                    <a:pt x="392" y="933"/>
                  </a:lnTo>
                  <a:lnTo>
                    <a:pt x="418" y="957"/>
                  </a:lnTo>
                  <a:lnTo>
                    <a:pt x="444" y="981"/>
                  </a:lnTo>
                  <a:lnTo>
                    <a:pt x="471" y="1004"/>
                  </a:lnTo>
                  <a:lnTo>
                    <a:pt x="500" y="1026"/>
                  </a:lnTo>
                  <a:lnTo>
                    <a:pt x="529" y="1044"/>
                  </a:lnTo>
                  <a:lnTo>
                    <a:pt x="559" y="1063"/>
                  </a:lnTo>
                  <a:lnTo>
                    <a:pt x="589" y="1079"/>
                  </a:lnTo>
                  <a:lnTo>
                    <a:pt x="620" y="1094"/>
                  </a:lnTo>
                  <a:lnTo>
                    <a:pt x="652" y="1107"/>
                  </a:lnTo>
                  <a:lnTo>
                    <a:pt x="684" y="1120"/>
                  </a:lnTo>
                  <a:lnTo>
                    <a:pt x="718" y="1130"/>
                  </a:lnTo>
                  <a:lnTo>
                    <a:pt x="751" y="1138"/>
                  </a:lnTo>
                  <a:lnTo>
                    <a:pt x="786" y="1145"/>
                  </a:lnTo>
                  <a:lnTo>
                    <a:pt x="821" y="1149"/>
                  </a:lnTo>
                  <a:lnTo>
                    <a:pt x="855" y="1152"/>
                  </a:lnTo>
                  <a:lnTo>
                    <a:pt x="891" y="1153"/>
                  </a:lnTo>
                  <a:lnTo>
                    <a:pt x="891" y="1153"/>
                  </a:lnTo>
                  <a:lnTo>
                    <a:pt x="927" y="1152"/>
                  </a:lnTo>
                  <a:lnTo>
                    <a:pt x="962" y="1149"/>
                  </a:lnTo>
                  <a:lnTo>
                    <a:pt x="997" y="1145"/>
                  </a:lnTo>
                  <a:lnTo>
                    <a:pt x="1031" y="1138"/>
                  </a:lnTo>
                  <a:lnTo>
                    <a:pt x="1065" y="1130"/>
                  </a:lnTo>
                  <a:lnTo>
                    <a:pt x="1098" y="1120"/>
                  </a:lnTo>
                  <a:lnTo>
                    <a:pt x="1130" y="1107"/>
                  </a:lnTo>
                  <a:lnTo>
                    <a:pt x="1163" y="1094"/>
                  </a:lnTo>
                  <a:lnTo>
                    <a:pt x="1194" y="1079"/>
                  </a:lnTo>
                  <a:lnTo>
                    <a:pt x="1225" y="1063"/>
                  </a:lnTo>
                  <a:lnTo>
                    <a:pt x="1254" y="1044"/>
                  </a:lnTo>
                  <a:lnTo>
                    <a:pt x="1283" y="1024"/>
                  </a:lnTo>
                  <a:lnTo>
                    <a:pt x="1311" y="1003"/>
                  </a:lnTo>
                  <a:lnTo>
                    <a:pt x="1338" y="981"/>
                  </a:lnTo>
                  <a:lnTo>
                    <a:pt x="1365" y="957"/>
                  </a:lnTo>
                  <a:lnTo>
                    <a:pt x="1391" y="933"/>
                  </a:lnTo>
                  <a:lnTo>
                    <a:pt x="1415" y="907"/>
                  </a:lnTo>
                  <a:lnTo>
                    <a:pt x="1439" y="878"/>
                  </a:lnTo>
                  <a:lnTo>
                    <a:pt x="1461" y="849"/>
                  </a:lnTo>
                  <a:lnTo>
                    <a:pt x="1483" y="820"/>
                  </a:lnTo>
                  <a:lnTo>
                    <a:pt x="1503" y="789"/>
                  </a:lnTo>
                  <a:lnTo>
                    <a:pt x="1523" y="757"/>
                  </a:lnTo>
                  <a:lnTo>
                    <a:pt x="1540" y="723"/>
                  </a:lnTo>
                  <a:lnTo>
                    <a:pt x="1558" y="690"/>
                  </a:lnTo>
                  <a:lnTo>
                    <a:pt x="1574" y="654"/>
                  </a:lnTo>
                  <a:lnTo>
                    <a:pt x="1589" y="618"/>
                  </a:lnTo>
                  <a:lnTo>
                    <a:pt x="1601" y="582"/>
                  </a:lnTo>
                  <a:lnTo>
                    <a:pt x="1614" y="543"/>
                  </a:lnTo>
                  <a:lnTo>
                    <a:pt x="1623" y="505"/>
                  </a:lnTo>
                  <a:lnTo>
                    <a:pt x="1633" y="466"/>
                  </a:lnTo>
                  <a:lnTo>
                    <a:pt x="1641" y="427"/>
                  </a:lnTo>
                  <a:lnTo>
                    <a:pt x="1647" y="386"/>
                  </a:lnTo>
                  <a:lnTo>
                    <a:pt x="1647" y="386"/>
                  </a:lnTo>
                  <a:lnTo>
                    <a:pt x="1662" y="365"/>
                  </a:lnTo>
                  <a:lnTo>
                    <a:pt x="1677" y="342"/>
                  </a:lnTo>
                  <a:lnTo>
                    <a:pt x="1690" y="321"/>
                  </a:lnTo>
                  <a:lnTo>
                    <a:pt x="1703" y="298"/>
                  </a:lnTo>
                  <a:lnTo>
                    <a:pt x="1714" y="276"/>
                  </a:lnTo>
                  <a:lnTo>
                    <a:pt x="1725" y="252"/>
                  </a:lnTo>
                  <a:lnTo>
                    <a:pt x="1735" y="228"/>
                  </a:lnTo>
                  <a:lnTo>
                    <a:pt x="1745" y="204"/>
                  </a:lnTo>
                  <a:lnTo>
                    <a:pt x="1752" y="180"/>
                  </a:lnTo>
                  <a:lnTo>
                    <a:pt x="1760" y="155"/>
                  </a:lnTo>
                  <a:lnTo>
                    <a:pt x="1766" y="130"/>
                  </a:lnTo>
                  <a:lnTo>
                    <a:pt x="1771" y="104"/>
                  </a:lnTo>
                  <a:lnTo>
                    <a:pt x="1776" y="78"/>
                  </a:lnTo>
                  <a:lnTo>
                    <a:pt x="1778" y="54"/>
                  </a:lnTo>
                  <a:lnTo>
                    <a:pt x="1781" y="26"/>
                  </a:lnTo>
                  <a:lnTo>
                    <a:pt x="1782" y="0"/>
                  </a:lnTo>
                  <a:lnTo>
                    <a:pt x="1782" y="0"/>
                  </a:lnTo>
                  <a:lnTo>
                    <a:pt x="1672" y="19"/>
                  </a:lnTo>
                  <a:lnTo>
                    <a:pt x="1560" y="34"/>
                  </a:lnTo>
                  <a:lnTo>
                    <a:pt x="1450" y="47"/>
                  </a:lnTo>
                  <a:lnTo>
                    <a:pt x="1338" y="57"/>
                  </a:lnTo>
                  <a:lnTo>
                    <a:pt x="1227" y="66"/>
                  </a:lnTo>
                  <a:lnTo>
                    <a:pt x="1115" y="72"/>
                  </a:lnTo>
                  <a:lnTo>
                    <a:pt x="1003" y="76"/>
                  </a:lnTo>
                  <a:lnTo>
                    <a:pt x="891" y="77"/>
                  </a:lnTo>
                  <a:lnTo>
                    <a:pt x="780" y="76"/>
                  </a:lnTo>
                  <a:lnTo>
                    <a:pt x="668" y="72"/>
                  </a:lnTo>
                  <a:lnTo>
                    <a:pt x="557" y="67"/>
                  </a:lnTo>
                  <a:lnTo>
                    <a:pt x="445" y="59"/>
                  </a:lnTo>
                  <a:lnTo>
                    <a:pt x="334" y="49"/>
                  </a:lnTo>
                  <a:lnTo>
                    <a:pt x="222" y="35"/>
                  </a:lnTo>
                  <a:lnTo>
                    <a:pt x="111" y="20"/>
                  </a:lnTo>
                  <a:lnTo>
                    <a:pt x="0" y="3"/>
                  </a:lnTo>
                  <a:lnTo>
                    <a:pt x="0" y="3"/>
                  </a:lnTo>
                  <a:close/>
                  <a:moveTo>
                    <a:pt x="424" y="223"/>
                  </a:moveTo>
                  <a:lnTo>
                    <a:pt x="424" y="223"/>
                  </a:lnTo>
                  <a:lnTo>
                    <a:pt x="427" y="218"/>
                  </a:lnTo>
                  <a:lnTo>
                    <a:pt x="433" y="215"/>
                  </a:lnTo>
                  <a:lnTo>
                    <a:pt x="440" y="210"/>
                  </a:lnTo>
                  <a:lnTo>
                    <a:pt x="449" y="206"/>
                  </a:lnTo>
                  <a:lnTo>
                    <a:pt x="460" y="204"/>
                  </a:lnTo>
                  <a:lnTo>
                    <a:pt x="472" y="201"/>
                  </a:lnTo>
                  <a:lnTo>
                    <a:pt x="500" y="197"/>
                  </a:lnTo>
                  <a:lnTo>
                    <a:pt x="500" y="197"/>
                  </a:lnTo>
                  <a:lnTo>
                    <a:pt x="496" y="211"/>
                  </a:lnTo>
                  <a:lnTo>
                    <a:pt x="495" y="218"/>
                  </a:lnTo>
                  <a:lnTo>
                    <a:pt x="493" y="226"/>
                  </a:lnTo>
                  <a:lnTo>
                    <a:pt x="493" y="226"/>
                  </a:lnTo>
                  <a:lnTo>
                    <a:pt x="495" y="235"/>
                  </a:lnTo>
                  <a:lnTo>
                    <a:pt x="496" y="243"/>
                  </a:lnTo>
                  <a:lnTo>
                    <a:pt x="497" y="252"/>
                  </a:lnTo>
                  <a:lnTo>
                    <a:pt x="501" y="259"/>
                  </a:lnTo>
                  <a:lnTo>
                    <a:pt x="505" y="267"/>
                  </a:lnTo>
                  <a:lnTo>
                    <a:pt x="508" y="274"/>
                  </a:lnTo>
                  <a:lnTo>
                    <a:pt x="513" y="280"/>
                  </a:lnTo>
                  <a:lnTo>
                    <a:pt x="520" y="287"/>
                  </a:lnTo>
                  <a:lnTo>
                    <a:pt x="526" y="293"/>
                  </a:lnTo>
                  <a:lnTo>
                    <a:pt x="532" y="298"/>
                  </a:lnTo>
                  <a:lnTo>
                    <a:pt x="539" y="303"/>
                  </a:lnTo>
                  <a:lnTo>
                    <a:pt x="547" y="306"/>
                  </a:lnTo>
                  <a:lnTo>
                    <a:pt x="555" y="309"/>
                  </a:lnTo>
                  <a:lnTo>
                    <a:pt x="563" y="311"/>
                  </a:lnTo>
                  <a:lnTo>
                    <a:pt x="572" y="313"/>
                  </a:lnTo>
                  <a:lnTo>
                    <a:pt x="581" y="313"/>
                  </a:lnTo>
                  <a:lnTo>
                    <a:pt x="581" y="313"/>
                  </a:lnTo>
                  <a:lnTo>
                    <a:pt x="590" y="313"/>
                  </a:lnTo>
                  <a:lnTo>
                    <a:pt x="599" y="311"/>
                  </a:lnTo>
                  <a:lnTo>
                    <a:pt x="607" y="309"/>
                  </a:lnTo>
                  <a:lnTo>
                    <a:pt x="615" y="306"/>
                  </a:lnTo>
                  <a:lnTo>
                    <a:pt x="622" y="303"/>
                  </a:lnTo>
                  <a:lnTo>
                    <a:pt x="630" y="298"/>
                  </a:lnTo>
                  <a:lnTo>
                    <a:pt x="636" y="293"/>
                  </a:lnTo>
                  <a:lnTo>
                    <a:pt x="642" y="287"/>
                  </a:lnTo>
                  <a:lnTo>
                    <a:pt x="648" y="280"/>
                  </a:lnTo>
                  <a:lnTo>
                    <a:pt x="653" y="274"/>
                  </a:lnTo>
                  <a:lnTo>
                    <a:pt x="658" y="267"/>
                  </a:lnTo>
                  <a:lnTo>
                    <a:pt x="661" y="259"/>
                  </a:lnTo>
                  <a:lnTo>
                    <a:pt x="664" y="252"/>
                  </a:lnTo>
                  <a:lnTo>
                    <a:pt x="667" y="243"/>
                  </a:lnTo>
                  <a:lnTo>
                    <a:pt x="668" y="235"/>
                  </a:lnTo>
                  <a:lnTo>
                    <a:pt x="668" y="226"/>
                  </a:lnTo>
                  <a:lnTo>
                    <a:pt x="668" y="226"/>
                  </a:lnTo>
                  <a:lnTo>
                    <a:pt x="667" y="220"/>
                  </a:lnTo>
                  <a:lnTo>
                    <a:pt x="666" y="214"/>
                  </a:lnTo>
                  <a:lnTo>
                    <a:pt x="666" y="214"/>
                  </a:lnTo>
                  <a:lnTo>
                    <a:pt x="684" y="221"/>
                  </a:lnTo>
                  <a:lnTo>
                    <a:pt x="692" y="226"/>
                  </a:lnTo>
                  <a:lnTo>
                    <a:pt x="698" y="231"/>
                  </a:lnTo>
                  <a:lnTo>
                    <a:pt x="703" y="236"/>
                  </a:lnTo>
                  <a:lnTo>
                    <a:pt x="707" y="242"/>
                  </a:lnTo>
                  <a:lnTo>
                    <a:pt x="709" y="248"/>
                  </a:lnTo>
                  <a:lnTo>
                    <a:pt x="710" y="254"/>
                  </a:lnTo>
                  <a:lnTo>
                    <a:pt x="710" y="254"/>
                  </a:lnTo>
                  <a:lnTo>
                    <a:pt x="709" y="267"/>
                  </a:lnTo>
                  <a:lnTo>
                    <a:pt x="708" y="279"/>
                  </a:lnTo>
                  <a:lnTo>
                    <a:pt x="704" y="290"/>
                  </a:lnTo>
                  <a:lnTo>
                    <a:pt x="700" y="302"/>
                  </a:lnTo>
                  <a:lnTo>
                    <a:pt x="694" y="311"/>
                  </a:lnTo>
                  <a:lnTo>
                    <a:pt x="688" y="321"/>
                  </a:lnTo>
                  <a:lnTo>
                    <a:pt x="681" y="330"/>
                  </a:lnTo>
                  <a:lnTo>
                    <a:pt x="673" y="337"/>
                  </a:lnTo>
                  <a:lnTo>
                    <a:pt x="663" y="345"/>
                  </a:lnTo>
                  <a:lnTo>
                    <a:pt x="653" y="351"/>
                  </a:lnTo>
                  <a:lnTo>
                    <a:pt x="643" y="357"/>
                  </a:lnTo>
                  <a:lnTo>
                    <a:pt x="632" y="361"/>
                  </a:lnTo>
                  <a:lnTo>
                    <a:pt x="621" y="365"/>
                  </a:lnTo>
                  <a:lnTo>
                    <a:pt x="609" y="367"/>
                  </a:lnTo>
                  <a:lnTo>
                    <a:pt x="596" y="368"/>
                  </a:lnTo>
                  <a:lnTo>
                    <a:pt x="583" y="370"/>
                  </a:lnTo>
                  <a:lnTo>
                    <a:pt x="583" y="370"/>
                  </a:lnTo>
                  <a:lnTo>
                    <a:pt x="564" y="368"/>
                  </a:lnTo>
                  <a:lnTo>
                    <a:pt x="547" y="365"/>
                  </a:lnTo>
                  <a:lnTo>
                    <a:pt x="529" y="360"/>
                  </a:lnTo>
                  <a:lnTo>
                    <a:pt x="512" y="354"/>
                  </a:lnTo>
                  <a:lnTo>
                    <a:pt x="497" y="345"/>
                  </a:lnTo>
                  <a:lnTo>
                    <a:pt x="482" y="335"/>
                  </a:lnTo>
                  <a:lnTo>
                    <a:pt x="470" y="325"/>
                  </a:lnTo>
                  <a:lnTo>
                    <a:pt x="458" y="314"/>
                  </a:lnTo>
                  <a:lnTo>
                    <a:pt x="448" y="302"/>
                  </a:lnTo>
                  <a:lnTo>
                    <a:pt x="439" y="289"/>
                  </a:lnTo>
                  <a:lnTo>
                    <a:pt x="432" y="278"/>
                  </a:lnTo>
                  <a:lnTo>
                    <a:pt x="427" y="266"/>
                  </a:lnTo>
                  <a:lnTo>
                    <a:pt x="423" y="254"/>
                  </a:lnTo>
                  <a:lnTo>
                    <a:pt x="420" y="243"/>
                  </a:lnTo>
                  <a:lnTo>
                    <a:pt x="422" y="233"/>
                  </a:lnTo>
                  <a:lnTo>
                    <a:pt x="424" y="223"/>
                  </a:lnTo>
                  <a:lnTo>
                    <a:pt x="424" y="223"/>
                  </a:lnTo>
                  <a:close/>
                  <a:moveTo>
                    <a:pt x="891" y="1019"/>
                  </a:moveTo>
                  <a:lnTo>
                    <a:pt x="891" y="1019"/>
                  </a:lnTo>
                  <a:lnTo>
                    <a:pt x="861" y="1019"/>
                  </a:lnTo>
                  <a:lnTo>
                    <a:pt x="833" y="1017"/>
                  </a:lnTo>
                  <a:lnTo>
                    <a:pt x="803" y="1012"/>
                  </a:lnTo>
                  <a:lnTo>
                    <a:pt x="775" y="1007"/>
                  </a:lnTo>
                  <a:lnTo>
                    <a:pt x="747" y="999"/>
                  </a:lnTo>
                  <a:lnTo>
                    <a:pt x="719" y="991"/>
                  </a:lnTo>
                  <a:lnTo>
                    <a:pt x="692" y="981"/>
                  </a:lnTo>
                  <a:lnTo>
                    <a:pt x="666" y="968"/>
                  </a:lnTo>
                  <a:lnTo>
                    <a:pt x="640" y="956"/>
                  </a:lnTo>
                  <a:lnTo>
                    <a:pt x="615" y="941"/>
                  </a:lnTo>
                  <a:lnTo>
                    <a:pt x="590" y="925"/>
                  </a:lnTo>
                  <a:lnTo>
                    <a:pt x="565" y="909"/>
                  </a:lnTo>
                  <a:lnTo>
                    <a:pt x="542" y="890"/>
                  </a:lnTo>
                  <a:lnTo>
                    <a:pt x="520" y="871"/>
                  </a:lnTo>
                  <a:lnTo>
                    <a:pt x="497" y="849"/>
                  </a:lnTo>
                  <a:lnTo>
                    <a:pt x="476" y="828"/>
                  </a:lnTo>
                  <a:lnTo>
                    <a:pt x="455" y="805"/>
                  </a:lnTo>
                  <a:lnTo>
                    <a:pt x="436" y="781"/>
                  </a:lnTo>
                  <a:lnTo>
                    <a:pt x="417" y="757"/>
                  </a:lnTo>
                  <a:lnTo>
                    <a:pt x="399" y="730"/>
                  </a:lnTo>
                  <a:lnTo>
                    <a:pt x="382" y="703"/>
                  </a:lnTo>
                  <a:lnTo>
                    <a:pt x="366" y="676"/>
                  </a:lnTo>
                  <a:lnTo>
                    <a:pt x="351" y="646"/>
                  </a:lnTo>
                  <a:lnTo>
                    <a:pt x="337" y="618"/>
                  </a:lnTo>
                  <a:lnTo>
                    <a:pt x="325" y="587"/>
                  </a:lnTo>
                  <a:lnTo>
                    <a:pt x="313" y="556"/>
                  </a:lnTo>
                  <a:lnTo>
                    <a:pt x="301" y="523"/>
                  </a:lnTo>
                  <a:lnTo>
                    <a:pt x="292" y="491"/>
                  </a:lnTo>
                  <a:lnTo>
                    <a:pt x="284" y="458"/>
                  </a:lnTo>
                  <a:lnTo>
                    <a:pt x="277" y="424"/>
                  </a:lnTo>
                  <a:lnTo>
                    <a:pt x="270" y="390"/>
                  </a:lnTo>
                  <a:lnTo>
                    <a:pt x="266" y="355"/>
                  </a:lnTo>
                  <a:lnTo>
                    <a:pt x="266" y="355"/>
                  </a:lnTo>
                  <a:lnTo>
                    <a:pt x="284" y="372"/>
                  </a:lnTo>
                  <a:lnTo>
                    <a:pt x="305" y="390"/>
                  </a:lnTo>
                  <a:lnTo>
                    <a:pt x="327" y="406"/>
                  </a:lnTo>
                  <a:lnTo>
                    <a:pt x="351" y="423"/>
                  </a:lnTo>
                  <a:lnTo>
                    <a:pt x="376" y="438"/>
                  </a:lnTo>
                  <a:lnTo>
                    <a:pt x="401" y="453"/>
                  </a:lnTo>
                  <a:lnTo>
                    <a:pt x="427" y="468"/>
                  </a:lnTo>
                  <a:lnTo>
                    <a:pt x="453" y="481"/>
                  </a:lnTo>
                  <a:lnTo>
                    <a:pt x="479" y="494"/>
                  </a:lnTo>
                  <a:lnTo>
                    <a:pt x="506" y="505"/>
                  </a:lnTo>
                  <a:lnTo>
                    <a:pt x="531" y="514"/>
                  </a:lnTo>
                  <a:lnTo>
                    <a:pt x="557" y="522"/>
                  </a:lnTo>
                  <a:lnTo>
                    <a:pt x="580" y="528"/>
                  </a:lnTo>
                  <a:lnTo>
                    <a:pt x="604" y="533"/>
                  </a:lnTo>
                  <a:lnTo>
                    <a:pt x="626" y="537"/>
                  </a:lnTo>
                  <a:lnTo>
                    <a:pt x="647" y="538"/>
                  </a:lnTo>
                  <a:lnTo>
                    <a:pt x="647" y="538"/>
                  </a:lnTo>
                  <a:lnTo>
                    <a:pt x="658" y="537"/>
                  </a:lnTo>
                  <a:lnTo>
                    <a:pt x="669" y="536"/>
                  </a:lnTo>
                  <a:lnTo>
                    <a:pt x="681" y="535"/>
                  </a:lnTo>
                  <a:lnTo>
                    <a:pt x="692" y="531"/>
                  </a:lnTo>
                  <a:lnTo>
                    <a:pt x="712" y="525"/>
                  </a:lnTo>
                  <a:lnTo>
                    <a:pt x="731" y="515"/>
                  </a:lnTo>
                  <a:lnTo>
                    <a:pt x="749" y="504"/>
                  </a:lnTo>
                  <a:lnTo>
                    <a:pt x="766" y="491"/>
                  </a:lnTo>
                  <a:lnTo>
                    <a:pt x="782" y="478"/>
                  </a:lnTo>
                  <a:lnTo>
                    <a:pt x="797" y="464"/>
                  </a:lnTo>
                  <a:lnTo>
                    <a:pt x="824" y="437"/>
                  </a:lnTo>
                  <a:lnTo>
                    <a:pt x="848" y="413"/>
                  </a:lnTo>
                  <a:lnTo>
                    <a:pt x="859" y="403"/>
                  </a:lnTo>
                  <a:lnTo>
                    <a:pt x="869" y="396"/>
                  </a:lnTo>
                  <a:lnTo>
                    <a:pt x="879" y="391"/>
                  </a:lnTo>
                  <a:lnTo>
                    <a:pt x="883" y="390"/>
                  </a:lnTo>
                  <a:lnTo>
                    <a:pt x="887" y="390"/>
                  </a:lnTo>
                  <a:lnTo>
                    <a:pt x="887" y="390"/>
                  </a:lnTo>
                  <a:lnTo>
                    <a:pt x="891" y="390"/>
                  </a:lnTo>
                  <a:lnTo>
                    <a:pt x="896" y="391"/>
                  </a:lnTo>
                  <a:lnTo>
                    <a:pt x="906" y="396"/>
                  </a:lnTo>
                  <a:lnTo>
                    <a:pt x="917" y="403"/>
                  </a:lnTo>
                  <a:lnTo>
                    <a:pt x="928" y="413"/>
                  </a:lnTo>
                  <a:lnTo>
                    <a:pt x="953" y="437"/>
                  </a:lnTo>
                  <a:lnTo>
                    <a:pt x="983" y="464"/>
                  </a:lnTo>
                  <a:lnTo>
                    <a:pt x="998" y="478"/>
                  </a:lnTo>
                  <a:lnTo>
                    <a:pt x="1015" y="491"/>
                  </a:lnTo>
                  <a:lnTo>
                    <a:pt x="1032" y="504"/>
                  </a:lnTo>
                  <a:lnTo>
                    <a:pt x="1051" y="515"/>
                  </a:lnTo>
                  <a:lnTo>
                    <a:pt x="1071" y="525"/>
                  </a:lnTo>
                  <a:lnTo>
                    <a:pt x="1092" y="531"/>
                  </a:lnTo>
                  <a:lnTo>
                    <a:pt x="1102" y="535"/>
                  </a:lnTo>
                  <a:lnTo>
                    <a:pt x="1113" y="536"/>
                  </a:lnTo>
                  <a:lnTo>
                    <a:pt x="1124" y="537"/>
                  </a:lnTo>
                  <a:lnTo>
                    <a:pt x="1135" y="538"/>
                  </a:lnTo>
                  <a:lnTo>
                    <a:pt x="1135" y="538"/>
                  </a:lnTo>
                  <a:lnTo>
                    <a:pt x="1156" y="537"/>
                  </a:lnTo>
                  <a:lnTo>
                    <a:pt x="1179" y="533"/>
                  </a:lnTo>
                  <a:lnTo>
                    <a:pt x="1202" y="528"/>
                  </a:lnTo>
                  <a:lnTo>
                    <a:pt x="1226" y="522"/>
                  </a:lnTo>
                  <a:lnTo>
                    <a:pt x="1252" y="514"/>
                  </a:lnTo>
                  <a:lnTo>
                    <a:pt x="1278" y="505"/>
                  </a:lnTo>
                  <a:lnTo>
                    <a:pt x="1304" y="494"/>
                  </a:lnTo>
                  <a:lnTo>
                    <a:pt x="1330" y="481"/>
                  </a:lnTo>
                  <a:lnTo>
                    <a:pt x="1356" y="468"/>
                  </a:lnTo>
                  <a:lnTo>
                    <a:pt x="1382" y="453"/>
                  </a:lnTo>
                  <a:lnTo>
                    <a:pt x="1407" y="438"/>
                  </a:lnTo>
                  <a:lnTo>
                    <a:pt x="1431" y="423"/>
                  </a:lnTo>
                  <a:lnTo>
                    <a:pt x="1455" y="406"/>
                  </a:lnTo>
                  <a:lnTo>
                    <a:pt x="1477" y="390"/>
                  </a:lnTo>
                  <a:lnTo>
                    <a:pt x="1498" y="372"/>
                  </a:lnTo>
                  <a:lnTo>
                    <a:pt x="1517" y="355"/>
                  </a:lnTo>
                  <a:lnTo>
                    <a:pt x="1517" y="355"/>
                  </a:lnTo>
                  <a:lnTo>
                    <a:pt x="1512" y="390"/>
                  </a:lnTo>
                  <a:lnTo>
                    <a:pt x="1506" y="424"/>
                  </a:lnTo>
                  <a:lnTo>
                    <a:pt x="1500" y="458"/>
                  </a:lnTo>
                  <a:lnTo>
                    <a:pt x="1491" y="491"/>
                  </a:lnTo>
                  <a:lnTo>
                    <a:pt x="1481" y="523"/>
                  </a:lnTo>
                  <a:lnTo>
                    <a:pt x="1470" y="556"/>
                  </a:lnTo>
                  <a:lnTo>
                    <a:pt x="1459" y="587"/>
                  </a:lnTo>
                  <a:lnTo>
                    <a:pt x="1445" y="618"/>
                  </a:lnTo>
                  <a:lnTo>
                    <a:pt x="1431" y="646"/>
                  </a:lnTo>
                  <a:lnTo>
                    <a:pt x="1417" y="676"/>
                  </a:lnTo>
                  <a:lnTo>
                    <a:pt x="1400" y="703"/>
                  </a:lnTo>
                  <a:lnTo>
                    <a:pt x="1383" y="730"/>
                  </a:lnTo>
                  <a:lnTo>
                    <a:pt x="1366" y="757"/>
                  </a:lnTo>
                  <a:lnTo>
                    <a:pt x="1347" y="781"/>
                  </a:lnTo>
                  <a:lnTo>
                    <a:pt x="1327" y="805"/>
                  </a:lnTo>
                  <a:lnTo>
                    <a:pt x="1306" y="828"/>
                  </a:lnTo>
                  <a:lnTo>
                    <a:pt x="1285" y="849"/>
                  </a:lnTo>
                  <a:lnTo>
                    <a:pt x="1263" y="871"/>
                  </a:lnTo>
                  <a:lnTo>
                    <a:pt x="1241" y="890"/>
                  </a:lnTo>
                  <a:lnTo>
                    <a:pt x="1217" y="909"/>
                  </a:lnTo>
                  <a:lnTo>
                    <a:pt x="1194" y="925"/>
                  </a:lnTo>
                  <a:lnTo>
                    <a:pt x="1169" y="941"/>
                  </a:lnTo>
                  <a:lnTo>
                    <a:pt x="1143" y="956"/>
                  </a:lnTo>
                  <a:lnTo>
                    <a:pt x="1117" y="968"/>
                  </a:lnTo>
                  <a:lnTo>
                    <a:pt x="1091" y="981"/>
                  </a:lnTo>
                  <a:lnTo>
                    <a:pt x="1063" y="991"/>
                  </a:lnTo>
                  <a:lnTo>
                    <a:pt x="1036" y="999"/>
                  </a:lnTo>
                  <a:lnTo>
                    <a:pt x="1008" y="1007"/>
                  </a:lnTo>
                  <a:lnTo>
                    <a:pt x="979" y="1012"/>
                  </a:lnTo>
                  <a:lnTo>
                    <a:pt x="951" y="1017"/>
                  </a:lnTo>
                  <a:lnTo>
                    <a:pt x="921" y="1019"/>
                  </a:lnTo>
                  <a:lnTo>
                    <a:pt x="891" y="1019"/>
                  </a:lnTo>
                  <a:lnTo>
                    <a:pt x="891" y="1019"/>
                  </a:lnTo>
                  <a:close/>
                  <a:moveTo>
                    <a:pt x="1117" y="214"/>
                  </a:moveTo>
                  <a:lnTo>
                    <a:pt x="1117" y="214"/>
                  </a:lnTo>
                  <a:lnTo>
                    <a:pt x="1115" y="220"/>
                  </a:lnTo>
                  <a:lnTo>
                    <a:pt x="1114" y="226"/>
                  </a:lnTo>
                  <a:lnTo>
                    <a:pt x="1114" y="226"/>
                  </a:lnTo>
                  <a:lnTo>
                    <a:pt x="1115" y="235"/>
                  </a:lnTo>
                  <a:lnTo>
                    <a:pt x="1117" y="243"/>
                  </a:lnTo>
                  <a:lnTo>
                    <a:pt x="1118" y="252"/>
                  </a:lnTo>
                  <a:lnTo>
                    <a:pt x="1122" y="259"/>
                  </a:lnTo>
                  <a:lnTo>
                    <a:pt x="1125" y="267"/>
                  </a:lnTo>
                  <a:lnTo>
                    <a:pt x="1129" y="274"/>
                  </a:lnTo>
                  <a:lnTo>
                    <a:pt x="1134" y="280"/>
                  </a:lnTo>
                  <a:lnTo>
                    <a:pt x="1140" y="287"/>
                  </a:lnTo>
                  <a:lnTo>
                    <a:pt x="1146" y="293"/>
                  </a:lnTo>
                  <a:lnTo>
                    <a:pt x="1153" y="298"/>
                  </a:lnTo>
                  <a:lnTo>
                    <a:pt x="1160" y="303"/>
                  </a:lnTo>
                  <a:lnTo>
                    <a:pt x="1168" y="306"/>
                  </a:lnTo>
                  <a:lnTo>
                    <a:pt x="1176" y="309"/>
                  </a:lnTo>
                  <a:lnTo>
                    <a:pt x="1184" y="311"/>
                  </a:lnTo>
                  <a:lnTo>
                    <a:pt x="1192" y="313"/>
                  </a:lnTo>
                  <a:lnTo>
                    <a:pt x="1201" y="313"/>
                  </a:lnTo>
                  <a:lnTo>
                    <a:pt x="1201" y="313"/>
                  </a:lnTo>
                  <a:lnTo>
                    <a:pt x="1211" y="313"/>
                  </a:lnTo>
                  <a:lnTo>
                    <a:pt x="1220" y="311"/>
                  </a:lnTo>
                  <a:lnTo>
                    <a:pt x="1227" y="309"/>
                  </a:lnTo>
                  <a:lnTo>
                    <a:pt x="1236" y="306"/>
                  </a:lnTo>
                  <a:lnTo>
                    <a:pt x="1243" y="303"/>
                  </a:lnTo>
                  <a:lnTo>
                    <a:pt x="1251" y="298"/>
                  </a:lnTo>
                  <a:lnTo>
                    <a:pt x="1257" y="293"/>
                  </a:lnTo>
                  <a:lnTo>
                    <a:pt x="1263" y="287"/>
                  </a:lnTo>
                  <a:lnTo>
                    <a:pt x="1269" y="280"/>
                  </a:lnTo>
                  <a:lnTo>
                    <a:pt x="1274" y="274"/>
                  </a:lnTo>
                  <a:lnTo>
                    <a:pt x="1278" y="267"/>
                  </a:lnTo>
                  <a:lnTo>
                    <a:pt x="1282" y="259"/>
                  </a:lnTo>
                  <a:lnTo>
                    <a:pt x="1285" y="252"/>
                  </a:lnTo>
                  <a:lnTo>
                    <a:pt x="1286" y="243"/>
                  </a:lnTo>
                  <a:lnTo>
                    <a:pt x="1289" y="235"/>
                  </a:lnTo>
                  <a:lnTo>
                    <a:pt x="1289" y="226"/>
                  </a:lnTo>
                  <a:lnTo>
                    <a:pt x="1289" y="226"/>
                  </a:lnTo>
                  <a:lnTo>
                    <a:pt x="1289" y="218"/>
                  </a:lnTo>
                  <a:lnTo>
                    <a:pt x="1288" y="211"/>
                  </a:lnTo>
                  <a:lnTo>
                    <a:pt x="1283" y="197"/>
                  </a:lnTo>
                  <a:lnTo>
                    <a:pt x="1283" y="197"/>
                  </a:lnTo>
                  <a:lnTo>
                    <a:pt x="1311" y="201"/>
                  </a:lnTo>
                  <a:lnTo>
                    <a:pt x="1322" y="204"/>
                  </a:lnTo>
                  <a:lnTo>
                    <a:pt x="1334" y="206"/>
                  </a:lnTo>
                  <a:lnTo>
                    <a:pt x="1342" y="210"/>
                  </a:lnTo>
                  <a:lnTo>
                    <a:pt x="1350" y="215"/>
                  </a:lnTo>
                  <a:lnTo>
                    <a:pt x="1356" y="218"/>
                  </a:lnTo>
                  <a:lnTo>
                    <a:pt x="1360" y="223"/>
                  </a:lnTo>
                  <a:lnTo>
                    <a:pt x="1360" y="223"/>
                  </a:lnTo>
                  <a:lnTo>
                    <a:pt x="1361" y="233"/>
                  </a:lnTo>
                  <a:lnTo>
                    <a:pt x="1362" y="243"/>
                  </a:lnTo>
                  <a:lnTo>
                    <a:pt x="1360" y="254"/>
                  </a:lnTo>
                  <a:lnTo>
                    <a:pt x="1356" y="266"/>
                  </a:lnTo>
                  <a:lnTo>
                    <a:pt x="1351" y="278"/>
                  </a:lnTo>
                  <a:lnTo>
                    <a:pt x="1343" y="289"/>
                  </a:lnTo>
                  <a:lnTo>
                    <a:pt x="1335" y="302"/>
                  </a:lnTo>
                  <a:lnTo>
                    <a:pt x="1325" y="314"/>
                  </a:lnTo>
                  <a:lnTo>
                    <a:pt x="1312" y="325"/>
                  </a:lnTo>
                  <a:lnTo>
                    <a:pt x="1300" y="335"/>
                  </a:lnTo>
                  <a:lnTo>
                    <a:pt x="1285" y="345"/>
                  </a:lnTo>
                  <a:lnTo>
                    <a:pt x="1270" y="354"/>
                  </a:lnTo>
                  <a:lnTo>
                    <a:pt x="1253" y="360"/>
                  </a:lnTo>
                  <a:lnTo>
                    <a:pt x="1237" y="365"/>
                  </a:lnTo>
                  <a:lnTo>
                    <a:pt x="1218" y="368"/>
                  </a:lnTo>
                  <a:lnTo>
                    <a:pt x="1200" y="370"/>
                  </a:lnTo>
                  <a:lnTo>
                    <a:pt x="1200" y="370"/>
                  </a:lnTo>
                  <a:lnTo>
                    <a:pt x="1186" y="368"/>
                  </a:lnTo>
                  <a:lnTo>
                    <a:pt x="1174" y="367"/>
                  </a:lnTo>
                  <a:lnTo>
                    <a:pt x="1161" y="365"/>
                  </a:lnTo>
                  <a:lnTo>
                    <a:pt x="1150" y="361"/>
                  </a:lnTo>
                  <a:lnTo>
                    <a:pt x="1139" y="357"/>
                  </a:lnTo>
                  <a:lnTo>
                    <a:pt x="1129" y="351"/>
                  </a:lnTo>
                  <a:lnTo>
                    <a:pt x="1119" y="345"/>
                  </a:lnTo>
                  <a:lnTo>
                    <a:pt x="1109" y="337"/>
                  </a:lnTo>
                  <a:lnTo>
                    <a:pt x="1102" y="330"/>
                  </a:lnTo>
                  <a:lnTo>
                    <a:pt x="1094" y="321"/>
                  </a:lnTo>
                  <a:lnTo>
                    <a:pt x="1088" y="311"/>
                  </a:lnTo>
                  <a:lnTo>
                    <a:pt x="1082" y="302"/>
                  </a:lnTo>
                  <a:lnTo>
                    <a:pt x="1078" y="290"/>
                  </a:lnTo>
                  <a:lnTo>
                    <a:pt x="1075" y="279"/>
                  </a:lnTo>
                  <a:lnTo>
                    <a:pt x="1073" y="267"/>
                  </a:lnTo>
                  <a:lnTo>
                    <a:pt x="1072" y="254"/>
                  </a:lnTo>
                  <a:lnTo>
                    <a:pt x="1072" y="254"/>
                  </a:lnTo>
                  <a:lnTo>
                    <a:pt x="1073" y="248"/>
                  </a:lnTo>
                  <a:lnTo>
                    <a:pt x="1076" y="242"/>
                  </a:lnTo>
                  <a:lnTo>
                    <a:pt x="1080" y="236"/>
                  </a:lnTo>
                  <a:lnTo>
                    <a:pt x="1085" y="231"/>
                  </a:lnTo>
                  <a:lnTo>
                    <a:pt x="1091" y="226"/>
                  </a:lnTo>
                  <a:lnTo>
                    <a:pt x="1098" y="221"/>
                  </a:lnTo>
                  <a:lnTo>
                    <a:pt x="1117" y="214"/>
                  </a:lnTo>
                  <a:lnTo>
                    <a:pt x="1117" y="2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0" name="Google Shape;16790;p114"/>
            <p:cNvSpPr/>
            <p:nvPr/>
          </p:nvSpPr>
          <p:spPr>
            <a:xfrm>
              <a:off x="153988" y="3559175"/>
              <a:ext cx="717550" cy="336550"/>
            </a:xfrm>
            <a:custGeom>
              <a:avLst/>
              <a:gdLst/>
              <a:ahLst/>
              <a:cxnLst/>
              <a:rect l="l" t="t" r="r" b="b"/>
              <a:pathLst>
                <a:path w="2262" h="1061" extrusionOk="0">
                  <a:moveTo>
                    <a:pt x="2260" y="807"/>
                  </a:moveTo>
                  <a:lnTo>
                    <a:pt x="2260" y="807"/>
                  </a:lnTo>
                  <a:lnTo>
                    <a:pt x="2257" y="798"/>
                  </a:lnTo>
                  <a:lnTo>
                    <a:pt x="2257" y="798"/>
                  </a:lnTo>
                  <a:lnTo>
                    <a:pt x="2255" y="788"/>
                  </a:lnTo>
                  <a:lnTo>
                    <a:pt x="2251" y="778"/>
                  </a:lnTo>
                  <a:lnTo>
                    <a:pt x="2248" y="770"/>
                  </a:lnTo>
                  <a:lnTo>
                    <a:pt x="2243" y="761"/>
                  </a:lnTo>
                  <a:lnTo>
                    <a:pt x="2236" y="752"/>
                  </a:lnTo>
                  <a:lnTo>
                    <a:pt x="2230" y="745"/>
                  </a:lnTo>
                  <a:lnTo>
                    <a:pt x="2223" y="737"/>
                  </a:lnTo>
                  <a:lnTo>
                    <a:pt x="2215" y="730"/>
                  </a:lnTo>
                  <a:lnTo>
                    <a:pt x="2208" y="725"/>
                  </a:lnTo>
                  <a:lnTo>
                    <a:pt x="2199" y="719"/>
                  </a:lnTo>
                  <a:lnTo>
                    <a:pt x="2181" y="710"/>
                  </a:lnTo>
                  <a:lnTo>
                    <a:pt x="2161" y="703"/>
                  </a:lnTo>
                  <a:lnTo>
                    <a:pt x="2141" y="699"/>
                  </a:lnTo>
                  <a:lnTo>
                    <a:pt x="2141" y="699"/>
                  </a:lnTo>
                  <a:lnTo>
                    <a:pt x="2129" y="695"/>
                  </a:lnTo>
                  <a:lnTo>
                    <a:pt x="2129" y="695"/>
                  </a:lnTo>
                  <a:lnTo>
                    <a:pt x="2051" y="682"/>
                  </a:lnTo>
                  <a:lnTo>
                    <a:pt x="1973" y="671"/>
                  </a:lnTo>
                  <a:lnTo>
                    <a:pt x="1894" y="659"/>
                  </a:lnTo>
                  <a:lnTo>
                    <a:pt x="1816" y="649"/>
                  </a:lnTo>
                  <a:lnTo>
                    <a:pt x="1816" y="649"/>
                  </a:lnTo>
                  <a:lnTo>
                    <a:pt x="1800" y="584"/>
                  </a:lnTo>
                  <a:lnTo>
                    <a:pt x="1788" y="517"/>
                  </a:lnTo>
                  <a:lnTo>
                    <a:pt x="1776" y="447"/>
                  </a:lnTo>
                  <a:lnTo>
                    <a:pt x="1767" y="380"/>
                  </a:lnTo>
                  <a:lnTo>
                    <a:pt x="1758" y="318"/>
                  </a:lnTo>
                  <a:lnTo>
                    <a:pt x="1753" y="261"/>
                  </a:lnTo>
                  <a:lnTo>
                    <a:pt x="1749" y="212"/>
                  </a:lnTo>
                  <a:lnTo>
                    <a:pt x="1747" y="173"/>
                  </a:lnTo>
                  <a:lnTo>
                    <a:pt x="1747" y="173"/>
                  </a:lnTo>
                  <a:lnTo>
                    <a:pt x="1747" y="161"/>
                  </a:lnTo>
                  <a:lnTo>
                    <a:pt x="1746" y="149"/>
                  </a:lnTo>
                  <a:lnTo>
                    <a:pt x="1743" y="136"/>
                  </a:lnTo>
                  <a:lnTo>
                    <a:pt x="1741" y="124"/>
                  </a:lnTo>
                  <a:lnTo>
                    <a:pt x="1737" y="113"/>
                  </a:lnTo>
                  <a:lnTo>
                    <a:pt x="1732" y="103"/>
                  </a:lnTo>
                  <a:lnTo>
                    <a:pt x="1728" y="92"/>
                  </a:lnTo>
                  <a:lnTo>
                    <a:pt x="1722" y="83"/>
                  </a:lnTo>
                  <a:lnTo>
                    <a:pt x="1716" y="73"/>
                  </a:lnTo>
                  <a:lnTo>
                    <a:pt x="1710" y="64"/>
                  </a:lnTo>
                  <a:lnTo>
                    <a:pt x="1702" y="56"/>
                  </a:lnTo>
                  <a:lnTo>
                    <a:pt x="1694" y="48"/>
                  </a:lnTo>
                  <a:lnTo>
                    <a:pt x="1686" y="41"/>
                  </a:lnTo>
                  <a:lnTo>
                    <a:pt x="1676" y="35"/>
                  </a:lnTo>
                  <a:lnTo>
                    <a:pt x="1658" y="23"/>
                  </a:lnTo>
                  <a:lnTo>
                    <a:pt x="1637" y="14"/>
                  </a:lnTo>
                  <a:lnTo>
                    <a:pt x="1613" y="6"/>
                  </a:lnTo>
                  <a:lnTo>
                    <a:pt x="1588" y="2"/>
                  </a:lnTo>
                  <a:lnTo>
                    <a:pt x="1562" y="0"/>
                  </a:lnTo>
                  <a:lnTo>
                    <a:pt x="1535" y="1"/>
                  </a:lnTo>
                  <a:lnTo>
                    <a:pt x="1507" y="5"/>
                  </a:lnTo>
                  <a:lnTo>
                    <a:pt x="1478" y="11"/>
                  </a:lnTo>
                  <a:lnTo>
                    <a:pt x="1448" y="20"/>
                  </a:lnTo>
                  <a:lnTo>
                    <a:pt x="1448" y="20"/>
                  </a:lnTo>
                  <a:lnTo>
                    <a:pt x="1419" y="30"/>
                  </a:lnTo>
                  <a:lnTo>
                    <a:pt x="1419" y="30"/>
                  </a:lnTo>
                  <a:lnTo>
                    <a:pt x="1388" y="40"/>
                  </a:lnTo>
                  <a:lnTo>
                    <a:pt x="1355" y="48"/>
                  </a:lnTo>
                  <a:lnTo>
                    <a:pt x="1321" y="56"/>
                  </a:lnTo>
                  <a:lnTo>
                    <a:pt x="1285" y="62"/>
                  </a:lnTo>
                  <a:lnTo>
                    <a:pt x="1249" y="66"/>
                  </a:lnTo>
                  <a:lnTo>
                    <a:pt x="1212" y="69"/>
                  </a:lnTo>
                  <a:lnTo>
                    <a:pt x="1173" y="72"/>
                  </a:lnTo>
                  <a:lnTo>
                    <a:pt x="1136" y="72"/>
                  </a:lnTo>
                  <a:lnTo>
                    <a:pt x="1098" y="72"/>
                  </a:lnTo>
                  <a:lnTo>
                    <a:pt x="1061" y="69"/>
                  </a:lnTo>
                  <a:lnTo>
                    <a:pt x="1023" y="67"/>
                  </a:lnTo>
                  <a:lnTo>
                    <a:pt x="986" y="62"/>
                  </a:lnTo>
                  <a:lnTo>
                    <a:pt x="950" y="57"/>
                  </a:lnTo>
                  <a:lnTo>
                    <a:pt x="917" y="49"/>
                  </a:lnTo>
                  <a:lnTo>
                    <a:pt x="885" y="41"/>
                  </a:lnTo>
                  <a:lnTo>
                    <a:pt x="854" y="31"/>
                  </a:lnTo>
                  <a:lnTo>
                    <a:pt x="854" y="31"/>
                  </a:lnTo>
                  <a:lnTo>
                    <a:pt x="815" y="18"/>
                  </a:lnTo>
                  <a:lnTo>
                    <a:pt x="815" y="18"/>
                  </a:lnTo>
                  <a:lnTo>
                    <a:pt x="786" y="10"/>
                  </a:lnTo>
                  <a:lnTo>
                    <a:pt x="756" y="4"/>
                  </a:lnTo>
                  <a:lnTo>
                    <a:pt x="727" y="0"/>
                  </a:lnTo>
                  <a:lnTo>
                    <a:pt x="700" y="0"/>
                  </a:lnTo>
                  <a:lnTo>
                    <a:pt x="674" y="1"/>
                  </a:lnTo>
                  <a:lnTo>
                    <a:pt x="649" y="6"/>
                  </a:lnTo>
                  <a:lnTo>
                    <a:pt x="627" y="14"/>
                  </a:lnTo>
                  <a:lnTo>
                    <a:pt x="606" y="22"/>
                  </a:lnTo>
                  <a:lnTo>
                    <a:pt x="586" y="35"/>
                  </a:lnTo>
                  <a:lnTo>
                    <a:pt x="577" y="41"/>
                  </a:lnTo>
                  <a:lnTo>
                    <a:pt x="569" y="48"/>
                  </a:lnTo>
                  <a:lnTo>
                    <a:pt x="561" y="56"/>
                  </a:lnTo>
                  <a:lnTo>
                    <a:pt x="554" y="64"/>
                  </a:lnTo>
                  <a:lnTo>
                    <a:pt x="546" y="73"/>
                  </a:lnTo>
                  <a:lnTo>
                    <a:pt x="540" y="82"/>
                  </a:lnTo>
                  <a:lnTo>
                    <a:pt x="535" y="92"/>
                  </a:lnTo>
                  <a:lnTo>
                    <a:pt x="530" y="103"/>
                  </a:lnTo>
                  <a:lnTo>
                    <a:pt x="527" y="113"/>
                  </a:lnTo>
                  <a:lnTo>
                    <a:pt x="523" y="124"/>
                  </a:lnTo>
                  <a:lnTo>
                    <a:pt x="519" y="136"/>
                  </a:lnTo>
                  <a:lnTo>
                    <a:pt x="518" y="149"/>
                  </a:lnTo>
                  <a:lnTo>
                    <a:pt x="517" y="161"/>
                  </a:lnTo>
                  <a:lnTo>
                    <a:pt x="515" y="173"/>
                  </a:lnTo>
                  <a:lnTo>
                    <a:pt x="515" y="173"/>
                  </a:lnTo>
                  <a:lnTo>
                    <a:pt x="513" y="212"/>
                  </a:lnTo>
                  <a:lnTo>
                    <a:pt x="509" y="261"/>
                  </a:lnTo>
                  <a:lnTo>
                    <a:pt x="502" y="318"/>
                  </a:lnTo>
                  <a:lnTo>
                    <a:pt x="493" y="383"/>
                  </a:lnTo>
                  <a:lnTo>
                    <a:pt x="483" y="450"/>
                  </a:lnTo>
                  <a:lnTo>
                    <a:pt x="471" y="518"/>
                  </a:lnTo>
                  <a:lnTo>
                    <a:pt x="457" y="586"/>
                  </a:lnTo>
                  <a:lnTo>
                    <a:pt x="444" y="649"/>
                  </a:lnTo>
                  <a:lnTo>
                    <a:pt x="444" y="649"/>
                  </a:lnTo>
                  <a:lnTo>
                    <a:pt x="366" y="659"/>
                  </a:lnTo>
                  <a:lnTo>
                    <a:pt x="289" y="671"/>
                  </a:lnTo>
                  <a:lnTo>
                    <a:pt x="211" y="683"/>
                  </a:lnTo>
                  <a:lnTo>
                    <a:pt x="134" y="695"/>
                  </a:lnTo>
                  <a:lnTo>
                    <a:pt x="134" y="695"/>
                  </a:lnTo>
                  <a:lnTo>
                    <a:pt x="121" y="699"/>
                  </a:lnTo>
                  <a:lnTo>
                    <a:pt x="121" y="699"/>
                  </a:lnTo>
                  <a:lnTo>
                    <a:pt x="102" y="703"/>
                  </a:lnTo>
                  <a:lnTo>
                    <a:pt x="82" y="710"/>
                  </a:lnTo>
                  <a:lnTo>
                    <a:pt x="63" y="719"/>
                  </a:lnTo>
                  <a:lnTo>
                    <a:pt x="55" y="725"/>
                  </a:lnTo>
                  <a:lnTo>
                    <a:pt x="47" y="731"/>
                  </a:lnTo>
                  <a:lnTo>
                    <a:pt x="40" y="737"/>
                  </a:lnTo>
                  <a:lnTo>
                    <a:pt x="32" y="745"/>
                  </a:lnTo>
                  <a:lnTo>
                    <a:pt x="26" y="752"/>
                  </a:lnTo>
                  <a:lnTo>
                    <a:pt x="21" y="761"/>
                  </a:lnTo>
                  <a:lnTo>
                    <a:pt x="16" y="770"/>
                  </a:lnTo>
                  <a:lnTo>
                    <a:pt x="11" y="778"/>
                  </a:lnTo>
                  <a:lnTo>
                    <a:pt x="7" y="788"/>
                  </a:lnTo>
                  <a:lnTo>
                    <a:pt x="5" y="798"/>
                  </a:lnTo>
                  <a:lnTo>
                    <a:pt x="5" y="798"/>
                  </a:lnTo>
                  <a:lnTo>
                    <a:pt x="2" y="807"/>
                  </a:lnTo>
                  <a:lnTo>
                    <a:pt x="2" y="807"/>
                  </a:lnTo>
                  <a:lnTo>
                    <a:pt x="1" y="819"/>
                  </a:lnTo>
                  <a:lnTo>
                    <a:pt x="0" y="833"/>
                  </a:lnTo>
                  <a:lnTo>
                    <a:pt x="1" y="845"/>
                  </a:lnTo>
                  <a:lnTo>
                    <a:pt x="4" y="858"/>
                  </a:lnTo>
                  <a:lnTo>
                    <a:pt x="6" y="870"/>
                  </a:lnTo>
                  <a:lnTo>
                    <a:pt x="11" y="883"/>
                  </a:lnTo>
                  <a:lnTo>
                    <a:pt x="17" y="894"/>
                  </a:lnTo>
                  <a:lnTo>
                    <a:pt x="25" y="905"/>
                  </a:lnTo>
                  <a:lnTo>
                    <a:pt x="33" y="915"/>
                  </a:lnTo>
                  <a:lnTo>
                    <a:pt x="43" y="925"/>
                  </a:lnTo>
                  <a:lnTo>
                    <a:pt x="53" y="933"/>
                  </a:lnTo>
                  <a:lnTo>
                    <a:pt x="64" y="942"/>
                  </a:lnTo>
                  <a:lnTo>
                    <a:pt x="77" y="948"/>
                  </a:lnTo>
                  <a:lnTo>
                    <a:pt x="90" y="954"/>
                  </a:lnTo>
                  <a:lnTo>
                    <a:pt x="104" y="959"/>
                  </a:lnTo>
                  <a:lnTo>
                    <a:pt x="119" y="963"/>
                  </a:lnTo>
                  <a:lnTo>
                    <a:pt x="119" y="963"/>
                  </a:lnTo>
                  <a:lnTo>
                    <a:pt x="181" y="974"/>
                  </a:lnTo>
                  <a:lnTo>
                    <a:pt x="244" y="985"/>
                  </a:lnTo>
                  <a:lnTo>
                    <a:pt x="307" y="997"/>
                  </a:lnTo>
                  <a:lnTo>
                    <a:pt x="370" y="1005"/>
                  </a:lnTo>
                  <a:lnTo>
                    <a:pt x="434" y="1014"/>
                  </a:lnTo>
                  <a:lnTo>
                    <a:pt x="497" y="1023"/>
                  </a:lnTo>
                  <a:lnTo>
                    <a:pt x="560" y="1030"/>
                  </a:lnTo>
                  <a:lnTo>
                    <a:pt x="623" y="1036"/>
                  </a:lnTo>
                  <a:lnTo>
                    <a:pt x="686" y="1042"/>
                  </a:lnTo>
                  <a:lnTo>
                    <a:pt x="750" y="1047"/>
                  </a:lnTo>
                  <a:lnTo>
                    <a:pt x="814" y="1051"/>
                  </a:lnTo>
                  <a:lnTo>
                    <a:pt x="877" y="1055"/>
                  </a:lnTo>
                  <a:lnTo>
                    <a:pt x="940" y="1057"/>
                  </a:lnTo>
                  <a:lnTo>
                    <a:pt x="1004" y="1059"/>
                  </a:lnTo>
                  <a:lnTo>
                    <a:pt x="1068" y="1060"/>
                  </a:lnTo>
                  <a:lnTo>
                    <a:pt x="1131" y="1061"/>
                  </a:lnTo>
                  <a:lnTo>
                    <a:pt x="1194" y="1060"/>
                  </a:lnTo>
                  <a:lnTo>
                    <a:pt x="1259" y="1059"/>
                  </a:lnTo>
                  <a:lnTo>
                    <a:pt x="1322" y="1057"/>
                  </a:lnTo>
                  <a:lnTo>
                    <a:pt x="1385" y="1055"/>
                  </a:lnTo>
                  <a:lnTo>
                    <a:pt x="1450" y="1051"/>
                  </a:lnTo>
                  <a:lnTo>
                    <a:pt x="1513" y="1047"/>
                  </a:lnTo>
                  <a:lnTo>
                    <a:pt x="1576" y="1042"/>
                  </a:lnTo>
                  <a:lnTo>
                    <a:pt x="1639" y="1036"/>
                  </a:lnTo>
                  <a:lnTo>
                    <a:pt x="1702" y="1030"/>
                  </a:lnTo>
                  <a:lnTo>
                    <a:pt x="1766" y="1023"/>
                  </a:lnTo>
                  <a:lnTo>
                    <a:pt x="1830" y="1014"/>
                  </a:lnTo>
                  <a:lnTo>
                    <a:pt x="1892" y="1005"/>
                  </a:lnTo>
                  <a:lnTo>
                    <a:pt x="1955" y="997"/>
                  </a:lnTo>
                  <a:lnTo>
                    <a:pt x="2018" y="985"/>
                  </a:lnTo>
                  <a:lnTo>
                    <a:pt x="2082" y="974"/>
                  </a:lnTo>
                  <a:lnTo>
                    <a:pt x="2145" y="963"/>
                  </a:lnTo>
                  <a:lnTo>
                    <a:pt x="2145" y="963"/>
                  </a:lnTo>
                  <a:lnTo>
                    <a:pt x="2158" y="959"/>
                  </a:lnTo>
                  <a:lnTo>
                    <a:pt x="2173" y="954"/>
                  </a:lnTo>
                  <a:lnTo>
                    <a:pt x="2186" y="948"/>
                  </a:lnTo>
                  <a:lnTo>
                    <a:pt x="2198" y="942"/>
                  </a:lnTo>
                  <a:lnTo>
                    <a:pt x="2209" y="933"/>
                  </a:lnTo>
                  <a:lnTo>
                    <a:pt x="2220" y="925"/>
                  </a:lnTo>
                  <a:lnTo>
                    <a:pt x="2229" y="915"/>
                  </a:lnTo>
                  <a:lnTo>
                    <a:pt x="2238" y="905"/>
                  </a:lnTo>
                  <a:lnTo>
                    <a:pt x="2245" y="894"/>
                  </a:lnTo>
                  <a:lnTo>
                    <a:pt x="2251" y="883"/>
                  </a:lnTo>
                  <a:lnTo>
                    <a:pt x="2256" y="870"/>
                  </a:lnTo>
                  <a:lnTo>
                    <a:pt x="2260" y="858"/>
                  </a:lnTo>
                  <a:lnTo>
                    <a:pt x="2261" y="845"/>
                  </a:lnTo>
                  <a:lnTo>
                    <a:pt x="2262" y="833"/>
                  </a:lnTo>
                  <a:lnTo>
                    <a:pt x="2262" y="819"/>
                  </a:lnTo>
                  <a:lnTo>
                    <a:pt x="2260" y="807"/>
                  </a:lnTo>
                  <a:lnTo>
                    <a:pt x="2260" y="80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791" name="Google Shape;16791;p114"/>
          <p:cNvGrpSpPr/>
          <p:nvPr/>
        </p:nvGrpSpPr>
        <p:grpSpPr>
          <a:xfrm>
            <a:off x="5495284" y="4308490"/>
            <a:ext cx="468987" cy="590391"/>
            <a:chOff x="3346450" y="2720976"/>
            <a:chExt cx="447675" cy="563563"/>
          </a:xfrm>
        </p:grpSpPr>
        <p:sp>
          <p:nvSpPr>
            <p:cNvPr id="16792" name="Google Shape;16792;p114"/>
            <p:cNvSpPr/>
            <p:nvPr/>
          </p:nvSpPr>
          <p:spPr>
            <a:xfrm>
              <a:off x="3379788" y="2876551"/>
              <a:ext cx="285750" cy="354013"/>
            </a:xfrm>
            <a:custGeom>
              <a:avLst/>
              <a:gdLst/>
              <a:ahLst/>
              <a:cxnLst/>
              <a:rect l="l" t="t" r="r" b="b"/>
              <a:pathLst>
                <a:path w="1085" h="1335" extrusionOk="0">
                  <a:moveTo>
                    <a:pt x="1085" y="366"/>
                  </a:moveTo>
                  <a:lnTo>
                    <a:pt x="1085" y="366"/>
                  </a:lnTo>
                  <a:lnTo>
                    <a:pt x="1082" y="332"/>
                  </a:lnTo>
                  <a:lnTo>
                    <a:pt x="1078" y="299"/>
                  </a:lnTo>
                  <a:lnTo>
                    <a:pt x="1072" y="267"/>
                  </a:lnTo>
                  <a:lnTo>
                    <a:pt x="1065" y="238"/>
                  </a:lnTo>
                  <a:lnTo>
                    <a:pt x="1055" y="210"/>
                  </a:lnTo>
                  <a:lnTo>
                    <a:pt x="1045" y="183"/>
                  </a:lnTo>
                  <a:lnTo>
                    <a:pt x="1033" y="157"/>
                  </a:lnTo>
                  <a:lnTo>
                    <a:pt x="1019" y="134"/>
                  </a:lnTo>
                  <a:lnTo>
                    <a:pt x="1005" y="112"/>
                  </a:lnTo>
                  <a:lnTo>
                    <a:pt x="989" y="92"/>
                  </a:lnTo>
                  <a:lnTo>
                    <a:pt x="971" y="74"/>
                  </a:lnTo>
                  <a:lnTo>
                    <a:pt x="952" y="58"/>
                  </a:lnTo>
                  <a:lnTo>
                    <a:pt x="932" y="44"/>
                  </a:lnTo>
                  <a:lnTo>
                    <a:pt x="911" y="32"/>
                  </a:lnTo>
                  <a:lnTo>
                    <a:pt x="888" y="21"/>
                  </a:lnTo>
                  <a:lnTo>
                    <a:pt x="864" y="14"/>
                  </a:lnTo>
                  <a:lnTo>
                    <a:pt x="864" y="14"/>
                  </a:lnTo>
                  <a:lnTo>
                    <a:pt x="840" y="7"/>
                  </a:lnTo>
                  <a:lnTo>
                    <a:pt x="815" y="4"/>
                  </a:lnTo>
                  <a:lnTo>
                    <a:pt x="791" y="1"/>
                  </a:lnTo>
                  <a:lnTo>
                    <a:pt x="768" y="0"/>
                  </a:lnTo>
                  <a:lnTo>
                    <a:pt x="746" y="1"/>
                  </a:lnTo>
                  <a:lnTo>
                    <a:pt x="725" y="4"/>
                  </a:lnTo>
                  <a:lnTo>
                    <a:pt x="705" y="9"/>
                  </a:lnTo>
                  <a:lnTo>
                    <a:pt x="685" y="14"/>
                  </a:lnTo>
                  <a:lnTo>
                    <a:pt x="665" y="21"/>
                  </a:lnTo>
                  <a:lnTo>
                    <a:pt x="648" y="31"/>
                  </a:lnTo>
                  <a:lnTo>
                    <a:pt x="629" y="41"/>
                  </a:lnTo>
                  <a:lnTo>
                    <a:pt x="613" y="53"/>
                  </a:lnTo>
                  <a:lnTo>
                    <a:pt x="595" y="66"/>
                  </a:lnTo>
                  <a:lnTo>
                    <a:pt x="579" y="81"/>
                  </a:lnTo>
                  <a:lnTo>
                    <a:pt x="564" y="96"/>
                  </a:lnTo>
                  <a:lnTo>
                    <a:pt x="547" y="114"/>
                  </a:lnTo>
                  <a:lnTo>
                    <a:pt x="533" y="131"/>
                  </a:lnTo>
                  <a:lnTo>
                    <a:pt x="518" y="150"/>
                  </a:lnTo>
                  <a:lnTo>
                    <a:pt x="504" y="171"/>
                  </a:lnTo>
                  <a:lnTo>
                    <a:pt x="490" y="192"/>
                  </a:lnTo>
                  <a:lnTo>
                    <a:pt x="462" y="238"/>
                  </a:lnTo>
                  <a:lnTo>
                    <a:pt x="435" y="287"/>
                  </a:lnTo>
                  <a:lnTo>
                    <a:pt x="408" y="339"/>
                  </a:lnTo>
                  <a:lnTo>
                    <a:pt x="382" y="394"/>
                  </a:lnTo>
                  <a:lnTo>
                    <a:pt x="328" y="510"/>
                  </a:lnTo>
                  <a:lnTo>
                    <a:pt x="328" y="510"/>
                  </a:lnTo>
                  <a:lnTo>
                    <a:pt x="292" y="589"/>
                  </a:lnTo>
                  <a:lnTo>
                    <a:pt x="252" y="674"/>
                  </a:lnTo>
                  <a:lnTo>
                    <a:pt x="252" y="674"/>
                  </a:lnTo>
                  <a:lnTo>
                    <a:pt x="235" y="706"/>
                  </a:lnTo>
                  <a:lnTo>
                    <a:pt x="212" y="743"/>
                  </a:lnTo>
                  <a:lnTo>
                    <a:pt x="187" y="782"/>
                  </a:lnTo>
                  <a:lnTo>
                    <a:pt x="157" y="823"/>
                  </a:lnTo>
                  <a:lnTo>
                    <a:pt x="123" y="867"/>
                  </a:lnTo>
                  <a:lnTo>
                    <a:pt x="86" y="911"/>
                  </a:lnTo>
                  <a:lnTo>
                    <a:pt x="45" y="958"/>
                  </a:lnTo>
                  <a:lnTo>
                    <a:pt x="0" y="1006"/>
                  </a:lnTo>
                  <a:lnTo>
                    <a:pt x="0" y="1006"/>
                  </a:lnTo>
                  <a:lnTo>
                    <a:pt x="17" y="1039"/>
                  </a:lnTo>
                  <a:lnTo>
                    <a:pt x="33" y="1069"/>
                  </a:lnTo>
                  <a:lnTo>
                    <a:pt x="51" y="1101"/>
                  </a:lnTo>
                  <a:lnTo>
                    <a:pt x="68" y="1130"/>
                  </a:lnTo>
                  <a:lnTo>
                    <a:pt x="68" y="1130"/>
                  </a:lnTo>
                  <a:lnTo>
                    <a:pt x="121" y="1074"/>
                  </a:lnTo>
                  <a:lnTo>
                    <a:pt x="170" y="1019"/>
                  </a:lnTo>
                  <a:lnTo>
                    <a:pt x="215" y="966"/>
                  </a:lnTo>
                  <a:lnTo>
                    <a:pt x="256" y="915"/>
                  </a:lnTo>
                  <a:lnTo>
                    <a:pt x="291" y="866"/>
                  </a:lnTo>
                  <a:lnTo>
                    <a:pt x="324" y="818"/>
                  </a:lnTo>
                  <a:lnTo>
                    <a:pt x="350" y="773"/>
                  </a:lnTo>
                  <a:lnTo>
                    <a:pt x="362" y="752"/>
                  </a:lnTo>
                  <a:lnTo>
                    <a:pt x="373" y="731"/>
                  </a:lnTo>
                  <a:lnTo>
                    <a:pt x="373" y="731"/>
                  </a:lnTo>
                  <a:lnTo>
                    <a:pt x="412" y="647"/>
                  </a:lnTo>
                  <a:lnTo>
                    <a:pt x="449" y="565"/>
                  </a:lnTo>
                  <a:lnTo>
                    <a:pt x="449" y="565"/>
                  </a:lnTo>
                  <a:lnTo>
                    <a:pt x="500" y="455"/>
                  </a:lnTo>
                  <a:lnTo>
                    <a:pt x="525" y="405"/>
                  </a:lnTo>
                  <a:lnTo>
                    <a:pt x="547" y="360"/>
                  </a:lnTo>
                  <a:lnTo>
                    <a:pt x="569" y="319"/>
                  </a:lnTo>
                  <a:lnTo>
                    <a:pt x="592" y="281"/>
                  </a:lnTo>
                  <a:lnTo>
                    <a:pt x="613" y="247"/>
                  </a:lnTo>
                  <a:lnTo>
                    <a:pt x="634" y="219"/>
                  </a:lnTo>
                  <a:lnTo>
                    <a:pt x="644" y="206"/>
                  </a:lnTo>
                  <a:lnTo>
                    <a:pt x="656" y="195"/>
                  </a:lnTo>
                  <a:lnTo>
                    <a:pt x="667" y="183"/>
                  </a:lnTo>
                  <a:lnTo>
                    <a:pt x="677" y="174"/>
                  </a:lnTo>
                  <a:lnTo>
                    <a:pt x="689" y="165"/>
                  </a:lnTo>
                  <a:lnTo>
                    <a:pt x="701" y="157"/>
                  </a:lnTo>
                  <a:lnTo>
                    <a:pt x="711" y="151"/>
                  </a:lnTo>
                  <a:lnTo>
                    <a:pt x="724" y="145"/>
                  </a:lnTo>
                  <a:lnTo>
                    <a:pt x="736" y="142"/>
                  </a:lnTo>
                  <a:lnTo>
                    <a:pt x="747" y="138"/>
                  </a:lnTo>
                  <a:lnTo>
                    <a:pt x="760" y="136"/>
                  </a:lnTo>
                  <a:lnTo>
                    <a:pt x="773" y="135"/>
                  </a:lnTo>
                  <a:lnTo>
                    <a:pt x="787" y="135"/>
                  </a:lnTo>
                  <a:lnTo>
                    <a:pt x="800" y="136"/>
                  </a:lnTo>
                  <a:lnTo>
                    <a:pt x="814" y="138"/>
                  </a:lnTo>
                  <a:lnTo>
                    <a:pt x="829" y="142"/>
                  </a:lnTo>
                  <a:lnTo>
                    <a:pt x="829" y="142"/>
                  </a:lnTo>
                  <a:lnTo>
                    <a:pt x="842" y="147"/>
                  </a:lnTo>
                  <a:lnTo>
                    <a:pt x="854" y="153"/>
                  </a:lnTo>
                  <a:lnTo>
                    <a:pt x="866" y="161"/>
                  </a:lnTo>
                  <a:lnTo>
                    <a:pt x="877" y="169"/>
                  </a:lnTo>
                  <a:lnTo>
                    <a:pt x="887" y="179"/>
                  </a:lnTo>
                  <a:lnTo>
                    <a:pt x="897" y="191"/>
                  </a:lnTo>
                  <a:lnTo>
                    <a:pt x="905" y="204"/>
                  </a:lnTo>
                  <a:lnTo>
                    <a:pt x="914" y="218"/>
                  </a:lnTo>
                  <a:lnTo>
                    <a:pt x="922" y="234"/>
                  </a:lnTo>
                  <a:lnTo>
                    <a:pt x="929" y="251"/>
                  </a:lnTo>
                  <a:lnTo>
                    <a:pt x="935" y="268"/>
                  </a:lnTo>
                  <a:lnTo>
                    <a:pt x="939" y="287"/>
                  </a:lnTo>
                  <a:lnTo>
                    <a:pt x="944" y="307"/>
                  </a:lnTo>
                  <a:lnTo>
                    <a:pt x="946" y="328"/>
                  </a:lnTo>
                  <a:lnTo>
                    <a:pt x="950" y="349"/>
                  </a:lnTo>
                  <a:lnTo>
                    <a:pt x="951" y="371"/>
                  </a:lnTo>
                  <a:lnTo>
                    <a:pt x="951" y="371"/>
                  </a:lnTo>
                  <a:lnTo>
                    <a:pt x="951" y="393"/>
                  </a:lnTo>
                  <a:lnTo>
                    <a:pt x="951" y="415"/>
                  </a:lnTo>
                  <a:lnTo>
                    <a:pt x="950" y="436"/>
                  </a:lnTo>
                  <a:lnTo>
                    <a:pt x="949" y="458"/>
                  </a:lnTo>
                  <a:lnTo>
                    <a:pt x="946" y="480"/>
                  </a:lnTo>
                  <a:lnTo>
                    <a:pt x="943" y="501"/>
                  </a:lnTo>
                  <a:lnTo>
                    <a:pt x="938" y="524"/>
                  </a:lnTo>
                  <a:lnTo>
                    <a:pt x="934" y="546"/>
                  </a:lnTo>
                  <a:lnTo>
                    <a:pt x="928" y="568"/>
                  </a:lnTo>
                  <a:lnTo>
                    <a:pt x="921" y="590"/>
                  </a:lnTo>
                  <a:lnTo>
                    <a:pt x="914" y="613"/>
                  </a:lnTo>
                  <a:lnTo>
                    <a:pt x="904" y="635"/>
                  </a:lnTo>
                  <a:lnTo>
                    <a:pt x="896" y="656"/>
                  </a:lnTo>
                  <a:lnTo>
                    <a:pt x="886" y="678"/>
                  </a:lnTo>
                  <a:lnTo>
                    <a:pt x="875" y="699"/>
                  </a:lnTo>
                  <a:lnTo>
                    <a:pt x="863" y="720"/>
                  </a:lnTo>
                  <a:lnTo>
                    <a:pt x="852" y="741"/>
                  </a:lnTo>
                  <a:lnTo>
                    <a:pt x="839" y="761"/>
                  </a:lnTo>
                  <a:lnTo>
                    <a:pt x="825" y="781"/>
                  </a:lnTo>
                  <a:lnTo>
                    <a:pt x="809" y="801"/>
                  </a:lnTo>
                  <a:lnTo>
                    <a:pt x="794" y="820"/>
                  </a:lnTo>
                  <a:lnTo>
                    <a:pt x="778" y="839"/>
                  </a:lnTo>
                  <a:lnTo>
                    <a:pt x="761" y="857"/>
                  </a:lnTo>
                  <a:lnTo>
                    <a:pt x="744" y="874"/>
                  </a:lnTo>
                  <a:lnTo>
                    <a:pt x="725" y="891"/>
                  </a:lnTo>
                  <a:lnTo>
                    <a:pt x="705" y="908"/>
                  </a:lnTo>
                  <a:lnTo>
                    <a:pt x="685" y="923"/>
                  </a:lnTo>
                  <a:lnTo>
                    <a:pt x="664" y="937"/>
                  </a:lnTo>
                  <a:lnTo>
                    <a:pt x="643" y="951"/>
                  </a:lnTo>
                  <a:lnTo>
                    <a:pt x="620" y="964"/>
                  </a:lnTo>
                  <a:lnTo>
                    <a:pt x="596" y="977"/>
                  </a:lnTo>
                  <a:lnTo>
                    <a:pt x="573" y="987"/>
                  </a:lnTo>
                  <a:lnTo>
                    <a:pt x="573" y="987"/>
                  </a:lnTo>
                  <a:lnTo>
                    <a:pt x="623" y="919"/>
                  </a:lnTo>
                  <a:lnTo>
                    <a:pt x="670" y="855"/>
                  </a:lnTo>
                  <a:lnTo>
                    <a:pt x="691" y="823"/>
                  </a:lnTo>
                  <a:lnTo>
                    <a:pt x="712" y="793"/>
                  </a:lnTo>
                  <a:lnTo>
                    <a:pt x="731" y="763"/>
                  </a:lnTo>
                  <a:lnTo>
                    <a:pt x="749" y="731"/>
                  </a:lnTo>
                  <a:lnTo>
                    <a:pt x="766" y="700"/>
                  </a:lnTo>
                  <a:lnTo>
                    <a:pt x="781" y="669"/>
                  </a:lnTo>
                  <a:lnTo>
                    <a:pt x="795" y="636"/>
                  </a:lnTo>
                  <a:lnTo>
                    <a:pt x="808" y="603"/>
                  </a:lnTo>
                  <a:lnTo>
                    <a:pt x="820" y="569"/>
                  </a:lnTo>
                  <a:lnTo>
                    <a:pt x="829" y="533"/>
                  </a:lnTo>
                  <a:lnTo>
                    <a:pt x="838" y="497"/>
                  </a:lnTo>
                  <a:lnTo>
                    <a:pt x="845" y="457"/>
                  </a:lnTo>
                  <a:lnTo>
                    <a:pt x="845" y="457"/>
                  </a:lnTo>
                  <a:lnTo>
                    <a:pt x="847" y="441"/>
                  </a:lnTo>
                  <a:lnTo>
                    <a:pt x="849" y="419"/>
                  </a:lnTo>
                  <a:lnTo>
                    <a:pt x="849" y="396"/>
                  </a:lnTo>
                  <a:lnTo>
                    <a:pt x="848" y="383"/>
                  </a:lnTo>
                  <a:lnTo>
                    <a:pt x="847" y="371"/>
                  </a:lnTo>
                  <a:lnTo>
                    <a:pt x="843" y="359"/>
                  </a:lnTo>
                  <a:lnTo>
                    <a:pt x="840" y="348"/>
                  </a:lnTo>
                  <a:lnTo>
                    <a:pt x="834" y="338"/>
                  </a:lnTo>
                  <a:lnTo>
                    <a:pt x="827" y="327"/>
                  </a:lnTo>
                  <a:lnTo>
                    <a:pt x="818" y="319"/>
                  </a:lnTo>
                  <a:lnTo>
                    <a:pt x="807" y="312"/>
                  </a:lnTo>
                  <a:lnTo>
                    <a:pt x="794" y="307"/>
                  </a:lnTo>
                  <a:lnTo>
                    <a:pt x="779" y="305"/>
                  </a:lnTo>
                  <a:lnTo>
                    <a:pt x="779" y="305"/>
                  </a:lnTo>
                  <a:lnTo>
                    <a:pt x="763" y="304"/>
                  </a:lnTo>
                  <a:lnTo>
                    <a:pt x="747" y="306"/>
                  </a:lnTo>
                  <a:lnTo>
                    <a:pt x="733" y="309"/>
                  </a:lnTo>
                  <a:lnTo>
                    <a:pt x="719" y="315"/>
                  </a:lnTo>
                  <a:lnTo>
                    <a:pt x="708" y="323"/>
                  </a:lnTo>
                  <a:lnTo>
                    <a:pt x="696" y="333"/>
                  </a:lnTo>
                  <a:lnTo>
                    <a:pt x="684" y="342"/>
                  </a:lnTo>
                  <a:lnTo>
                    <a:pt x="675" y="354"/>
                  </a:lnTo>
                  <a:lnTo>
                    <a:pt x="665" y="366"/>
                  </a:lnTo>
                  <a:lnTo>
                    <a:pt x="658" y="377"/>
                  </a:lnTo>
                  <a:lnTo>
                    <a:pt x="650" y="389"/>
                  </a:lnTo>
                  <a:lnTo>
                    <a:pt x="644" y="401"/>
                  </a:lnTo>
                  <a:lnTo>
                    <a:pt x="635" y="422"/>
                  </a:lnTo>
                  <a:lnTo>
                    <a:pt x="630" y="438"/>
                  </a:lnTo>
                  <a:lnTo>
                    <a:pt x="630" y="438"/>
                  </a:lnTo>
                  <a:lnTo>
                    <a:pt x="615" y="497"/>
                  </a:lnTo>
                  <a:lnTo>
                    <a:pt x="599" y="553"/>
                  </a:lnTo>
                  <a:lnTo>
                    <a:pt x="582" y="608"/>
                  </a:lnTo>
                  <a:lnTo>
                    <a:pt x="564" y="662"/>
                  </a:lnTo>
                  <a:lnTo>
                    <a:pt x="545" y="713"/>
                  </a:lnTo>
                  <a:lnTo>
                    <a:pt x="524" y="764"/>
                  </a:lnTo>
                  <a:lnTo>
                    <a:pt x="500" y="814"/>
                  </a:lnTo>
                  <a:lnTo>
                    <a:pt x="475" y="862"/>
                  </a:lnTo>
                  <a:lnTo>
                    <a:pt x="461" y="887"/>
                  </a:lnTo>
                  <a:lnTo>
                    <a:pt x="446" y="910"/>
                  </a:lnTo>
                  <a:lnTo>
                    <a:pt x="431" y="933"/>
                  </a:lnTo>
                  <a:lnTo>
                    <a:pt x="415" y="958"/>
                  </a:lnTo>
                  <a:lnTo>
                    <a:pt x="398" y="981"/>
                  </a:lnTo>
                  <a:lnTo>
                    <a:pt x="381" y="1005"/>
                  </a:lnTo>
                  <a:lnTo>
                    <a:pt x="362" y="1027"/>
                  </a:lnTo>
                  <a:lnTo>
                    <a:pt x="342" y="1051"/>
                  </a:lnTo>
                  <a:lnTo>
                    <a:pt x="321" y="1074"/>
                  </a:lnTo>
                  <a:lnTo>
                    <a:pt x="300" y="1097"/>
                  </a:lnTo>
                  <a:lnTo>
                    <a:pt x="278" y="1121"/>
                  </a:lnTo>
                  <a:lnTo>
                    <a:pt x="253" y="1143"/>
                  </a:lnTo>
                  <a:lnTo>
                    <a:pt x="229" y="1166"/>
                  </a:lnTo>
                  <a:lnTo>
                    <a:pt x="203" y="1190"/>
                  </a:lnTo>
                  <a:lnTo>
                    <a:pt x="176" y="1213"/>
                  </a:lnTo>
                  <a:lnTo>
                    <a:pt x="147" y="1237"/>
                  </a:lnTo>
                  <a:lnTo>
                    <a:pt x="147" y="1237"/>
                  </a:lnTo>
                  <a:lnTo>
                    <a:pt x="170" y="1262"/>
                  </a:lnTo>
                  <a:lnTo>
                    <a:pt x="194" y="1288"/>
                  </a:lnTo>
                  <a:lnTo>
                    <a:pt x="218" y="1312"/>
                  </a:lnTo>
                  <a:lnTo>
                    <a:pt x="243" y="1335"/>
                  </a:lnTo>
                  <a:lnTo>
                    <a:pt x="243" y="1335"/>
                  </a:lnTo>
                  <a:lnTo>
                    <a:pt x="292" y="1300"/>
                  </a:lnTo>
                  <a:lnTo>
                    <a:pt x="339" y="1267"/>
                  </a:lnTo>
                  <a:lnTo>
                    <a:pt x="386" y="1237"/>
                  </a:lnTo>
                  <a:lnTo>
                    <a:pt x="430" y="1209"/>
                  </a:lnTo>
                  <a:lnTo>
                    <a:pt x="473" y="1183"/>
                  </a:lnTo>
                  <a:lnTo>
                    <a:pt x="514" y="1161"/>
                  </a:lnTo>
                  <a:lnTo>
                    <a:pt x="554" y="1142"/>
                  </a:lnTo>
                  <a:lnTo>
                    <a:pt x="592" y="1125"/>
                  </a:lnTo>
                  <a:lnTo>
                    <a:pt x="592" y="1125"/>
                  </a:lnTo>
                  <a:lnTo>
                    <a:pt x="624" y="1113"/>
                  </a:lnTo>
                  <a:lnTo>
                    <a:pt x="656" y="1099"/>
                  </a:lnTo>
                  <a:lnTo>
                    <a:pt x="686" y="1082"/>
                  </a:lnTo>
                  <a:lnTo>
                    <a:pt x="716" y="1066"/>
                  </a:lnTo>
                  <a:lnTo>
                    <a:pt x="744" y="1047"/>
                  </a:lnTo>
                  <a:lnTo>
                    <a:pt x="771" y="1028"/>
                  </a:lnTo>
                  <a:lnTo>
                    <a:pt x="797" y="1008"/>
                  </a:lnTo>
                  <a:lnTo>
                    <a:pt x="821" y="988"/>
                  </a:lnTo>
                  <a:lnTo>
                    <a:pt x="845" y="966"/>
                  </a:lnTo>
                  <a:lnTo>
                    <a:pt x="867" y="944"/>
                  </a:lnTo>
                  <a:lnTo>
                    <a:pt x="888" y="921"/>
                  </a:lnTo>
                  <a:lnTo>
                    <a:pt x="908" y="897"/>
                  </a:lnTo>
                  <a:lnTo>
                    <a:pt x="927" y="873"/>
                  </a:lnTo>
                  <a:lnTo>
                    <a:pt x="944" y="848"/>
                  </a:lnTo>
                  <a:lnTo>
                    <a:pt x="960" y="822"/>
                  </a:lnTo>
                  <a:lnTo>
                    <a:pt x="977" y="796"/>
                  </a:lnTo>
                  <a:lnTo>
                    <a:pt x="991" y="771"/>
                  </a:lnTo>
                  <a:lnTo>
                    <a:pt x="1004" y="744"/>
                  </a:lnTo>
                  <a:lnTo>
                    <a:pt x="1017" y="717"/>
                  </a:lnTo>
                  <a:lnTo>
                    <a:pt x="1028" y="690"/>
                  </a:lnTo>
                  <a:lnTo>
                    <a:pt x="1038" y="662"/>
                  </a:lnTo>
                  <a:lnTo>
                    <a:pt x="1047" y="635"/>
                  </a:lnTo>
                  <a:lnTo>
                    <a:pt x="1055" y="607"/>
                  </a:lnTo>
                  <a:lnTo>
                    <a:pt x="1062" y="580"/>
                  </a:lnTo>
                  <a:lnTo>
                    <a:pt x="1069" y="552"/>
                  </a:lnTo>
                  <a:lnTo>
                    <a:pt x="1074" y="525"/>
                  </a:lnTo>
                  <a:lnTo>
                    <a:pt x="1078" y="498"/>
                  </a:lnTo>
                  <a:lnTo>
                    <a:pt x="1081" y="471"/>
                  </a:lnTo>
                  <a:lnTo>
                    <a:pt x="1083" y="444"/>
                  </a:lnTo>
                  <a:lnTo>
                    <a:pt x="1085" y="417"/>
                  </a:lnTo>
                  <a:lnTo>
                    <a:pt x="1085" y="391"/>
                  </a:lnTo>
                  <a:lnTo>
                    <a:pt x="1085" y="366"/>
                  </a:lnTo>
                  <a:lnTo>
                    <a:pt x="1085" y="3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3" name="Google Shape;16793;p114"/>
            <p:cNvSpPr/>
            <p:nvPr/>
          </p:nvSpPr>
          <p:spPr>
            <a:xfrm>
              <a:off x="3346450" y="2720976"/>
              <a:ext cx="447675" cy="563563"/>
            </a:xfrm>
            <a:custGeom>
              <a:avLst/>
              <a:gdLst/>
              <a:ahLst/>
              <a:cxnLst/>
              <a:rect l="l" t="t" r="r" b="b"/>
              <a:pathLst>
                <a:path w="1692" h="2130" extrusionOk="0">
                  <a:moveTo>
                    <a:pt x="917" y="2072"/>
                  </a:moveTo>
                  <a:lnTo>
                    <a:pt x="917" y="2072"/>
                  </a:lnTo>
                  <a:lnTo>
                    <a:pt x="880" y="2083"/>
                  </a:lnTo>
                  <a:lnTo>
                    <a:pt x="842" y="2095"/>
                  </a:lnTo>
                  <a:lnTo>
                    <a:pt x="805" y="2108"/>
                  </a:lnTo>
                  <a:lnTo>
                    <a:pt x="767" y="2120"/>
                  </a:lnTo>
                  <a:lnTo>
                    <a:pt x="767" y="2120"/>
                  </a:lnTo>
                  <a:lnTo>
                    <a:pt x="794" y="2124"/>
                  </a:lnTo>
                  <a:lnTo>
                    <a:pt x="820" y="2126"/>
                  </a:lnTo>
                  <a:lnTo>
                    <a:pt x="847" y="2129"/>
                  </a:lnTo>
                  <a:lnTo>
                    <a:pt x="873" y="2130"/>
                  </a:lnTo>
                  <a:lnTo>
                    <a:pt x="873" y="2130"/>
                  </a:lnTo>
                  <a:lnTo>
                    <a:pt x="911" y="2129"/>
                  </a:lnTo>
                  <a:lnTo>
                    <a:pt x="949" y="2125"/>
                  </a:lnTo>
                  <a:lnTo>
                    <a:pt x="986" y="2120"/>
                  </a:lnTo>
                  <a:lnTo>
                    <a:pt x="1022" y="2113"/>
                  </a:lnTo>
                  <a:lnTo>
                    <a:pt x="1059" y="2104"/>
                  </a:lnTo>
                  <a:lnTo>
                    <a:pt x="1094" y="2093"/>
                  </a:lnTo>
                  <a:lnTo>
                    <a:pt x="1129" y="2081"/>
                  </a:lnTo>
                  <a:lnTo>
                    <a:pt x="1163" y="2067"/>
                  </a:lnTo>
                  <a:lnTo>
                    <a:pt x="1197" y="2051"/>
                  </a:lnTo>
                  <a:lnTo>
                    <a:pt x="1230" y="2034"/>
                  </a:lnTo>
                  <a:lnTo>
                    <a:pt x="1262" y="2014"/>
                  </a:lnTo>
                  <a:lnTo>
                    <a:pt x="1294" y="1993"/>
                  </a:lnTo>
                  <a:lnTo>
                    <a:pt x="1325" y="1971"/>
                  </a:lnTo>
                  <a:lnTo>
                    <a:pt x="1355" y="1947"/>
                  </a:lnTo>
                  <a:lnTo>
                    <a:pt x="1384" y="1921"/>
                  </a:lnTo>
                  <a:lnTo>
                    <a:pt x="1412" y="1894"/>
                  </a:lnTo>
                  <a:lnTo>
                    <a:pt x="1412" y="1894"/>
                  </a:lnTo>
                  <a:lnTo>
                    <a:pt x="1431" y="1871"/>
                  </a:lnTo>
                  <a:lnTo>
                    <a:pt x="1450" y="1846"/>
                  </a:lnTo>
                  <a:lnTo>
                    <a:pt x="1466" y="1821"/>
                  </a:lnTo>
                  <a:lnTo>
                    <a:pt x="1484" y="1795"/>
                  </a:lnTo>
                  <a:lnTo>
                    <a:pt x="1499" y="1769"/>
                  </a:lnTo>
                  <a:lnTo>
                    <a:pt x="1515" y="1742"/>
                  </a:lnTo>
                  <a:lnTo>
                    <a:pt x="1529" y="1715"/>
                  </a:lnTo>
                  <a:lnTo>
                    <a:pt x="1543" y="1688"/>
                  </a:lnTo>
                  <a:lnTo>
                    <a:pt x="1558" y="1660"/>
                  </a:lnTo>
                  <a:lnTo>
                    <a:pt x="1570" y="1632"/>
                  </a:lnTo>
                  <a:lnTo>
                    <a:pt x="1582" y="1604"/>
                  </a:lnTo>
                  <a:lnTo>
                    <a:pt x="1594" y="1575"/>
                  </a:lnTo>
                  <a:lnTo>
                    <a:pt x="1615" y="1516"/>
                  </a:lnTo>
                  <a:lnTo>
                    <a:pt x="1632" y="1458"/>
                  </a:lnTo>
                  <a:lnTo>
                    <a:pt x="1649" y="1398"/>
                  </a:lnTo>
                  <a:lnTo>
                    <a:pt x="1662" y="1337"/>
                  </a:lnTo>
                  <a:lnTo>
                    <a:pt x="1673" y="1276"/>
                  </a:lnTo>
                  <a:lnTo>
                    <a:pt x="1682" y="1215"/>
                  </a:lnTo>
                  <a:lnTo>
                    <a:pt x="1687" y="1156"/>
                  </a:lnTo>
                  <a:lnTo>
                    <a:pt x="1691" y="1095"/>
                  </a:lnTo>
                  <a:lnTo>
                    <a:pt x="1692" y="1035"/>
                  </a:lnTo>
                  <a:lnTo>
                    <a:pt x="1691" y="977"/>
                  </a:lnTo>
                  <a:lnTo>
                    <a:pt x="1691" y="977"/>
                  </a:lnTo>
                  <a:lnTo>
                    <a:pt x="1689" y="938"/>
                  </a:lnTo>
                  <a:lnTo>
                    <a:pt x="1686" y="899"/>
                  </a:lnTo>
                  <a:lnTo>
                    <a:pt x="1682" y="861"/>
                  </a:lnTo>
                  <a:lnTo>
                    <a:pt x="1677" y="822"/>
                  </a:lnTo>
                  <a:lnTo>
                    <a:pt x="1670" y="783"/>
                  </a:lnTo>
                  <a:lnTo>
                    <a:pt x="1663" y="745"/>
                  </a:lnTo>
                  <a:lnTo>
                    <a:pt x="1655" y="706"/>
                  </a:lnTo>
                  <a:lnTo>
                    <a:pt x="1644" y="667"/>
                  </a:lnTo>
                  <a:lnTo>
                    <a:pt x="1634" y="630"/>
                  </a:lnTo>
                  <a:lnTo>
                    <a:pt x="1622" y="591"/>
                  </a:lnTo>
                  <a:lnTo>
                    <a:pt x="1608" y="554"/>
                  </a:lnTo>
                  <a:lnTo>
                    <a:pt x="1594" y="518"/>
                  </a:lnTo>
                  <a:lnTo>
                    <a:pt x="1577" y="481"/>
                  </a:lnTo>
                  <a:lnTo>
                    <a:pt x="1560" y="446"/>
                  </a:lnTo>
                  <a:lnTo>
                    <a:pt x="1541" y="411"/>
                  </a:lnTo>
                  <a:lnTo>
                    <a:pt x="1521" y="377"/>
                  </a:lnTo>
                  <a:lnTo>
                    <a:pt x="1500" y="344"/>
                  </a:lnTo>
                  <a:lnTo>
                    <a:pt x="1478" y="313"/>
                  </a:lnTo>
                  <a:lnTo>
                    <a:pt x="1453" y="281"/>
                  </a:lnTo>
                  <a:lnTo>
                    <a:pt x="1428" y="252"/>
                  </a:lnTo>
                  <a:lnTo>
                    <a:pt x="1401" y="222"/>
                  </a:lnTo>
                  <a:lnTo>
                    <a:pt x="1373" y="196"/>
                  </a:lnTo>
                  <a:lnTo>
                    <a:pt x="1342" y="170"/>
                  </a:lnTo>
                  <a:lnTo>
                    <a:pt x="1310" y="145"/>
                  </a:lnTo>
                  <a:lnTo>
                    <a:pt x="1278" y="123"/>
                  </a:lnTo>
                  <a:lnTo>
                    <a:pt x="1243" y="102"/>
                  </a:lnTo>
                  <a:lnTo>
                    <a:pt x="1207" y="82"/>
                  </a:lnTo>
                  <a:lnTo>
                    <a:pt x="1169" y="64"/>
                  </a:lnTo>
                  <a:lnTo>
                    <a:pt x="1129" y="49"/>
                  </a:lnTo>
                  <a:lnTo>
                    <a:pt x="1088" y="35"/>
                  </a:lnTo>
                  <a:lnTo>
                    <a:pt x="1046" y="23"/>
                  </a:lnTo>
                  <a:lnTo>
                    <a:pt x="1001" y="14"/>
                  </a:lnTo>
                  <a:lnTo>
                    <a:pt x="1001" y="14"/>
                  </a:lnTo>
                  <a:lnTo>
                    <a:pt x="976" y="9"/>
                  </a:lnTo>
                  <a:lnTo>
                    <a:pt x="951" y="6"/>
                  </a:lnTo>
                  <a:lnTo>
                    <a:pt x="926" y="4"/>
                  </a:lnTo>
                  <a:lnTo>
                    <a:pt x="903" y="1"/>
                  </a:lnTo>
                  <a:lnTo>
                    <a:pt x="880" y="0"/>
                  </a:lnTo>
                  <a:lnTo>
                    <a:pt x="857" y="0"/>
                  </a:lnTo>
                  <a:lnTo>
                    <a:pt x="835" y="0"/>
                  </a:lnTo>
                  <a:lnTo>
                    <a:pt x="813" y="0"/>
                  </a:lnTo>
                  <a:lnTo>
                    <a:pt x="792" y="2"/>
                  </a:lnTo>
                  <a:lnTo>
                    <a:pt x="771" y="5"/>
                  </a:lnTo>
                  <a:lnTo>
                    <a:pt x="751" y="7"/>
                  </a:lnTo>
                  <a:lnTo>
                    <a:pt x="731" y="11"/>
                  </a:lnTo>
                  <a:lnTo>
                    <a:pt x="711" y="15"/>
                  </a:lnTo>
                  <a:lnTo>
                    <a:pt x="692" y="20"/>
                  </a:lnTo>
                  <a:lnTo>
                    <a:pt x="655" y="32"/>
                  </a:lnTo>
                  <a:lnTo>
                    <a:pt x="620" y="46"/>
                  </a:lnTo>
                  <a:lnTo>
                    <a:pt x="585" y="62"/>
                  </a:lnTo>
                  <a:lnTo>
                    <a:pt x="553" y="80"/>
                  </a:lnTo>
                  <a:lnTo>
                    <a:pt x="521" y="101"/>
                  </a:lnTo>
                  <a:lnTo>
                    <a:pt x="491" y="123"/>
                  </a:lnTo>
                  <a:lnTo>
                    <a:pt x="463" y="146"/>
                  </a:lnTo>
                  <a:lnTo>
                    <a:pt x="436" y="172"/>
                  </a:lnTo>
                  <a:lnTo>
                    <a:pt x="409" y="200"/>
                  </a:lnTo>
                  <a:lnTo>
                    <a:pt x="384" y="228"/>
                  </a:lnTo>
                  <a:lnTo>
                    <a:pt x="360" y="259"/>
                  </a:lnTo>
                  <a:lnTo>
                    <a:pt x="337" y="290"/>
                  </a:lnTo>
                  <a:lnTo>
                    <a:pt x="315" y="322"/>
                  </a:lnTo>
                  <a:lnTo>
                    <a:pt x="293" y="356"/>
                  </a:lnTo>
                  <a:lnTo>
                    <a:pt x="273" y="390"/>
                  </a:lnTo>
                  <a:lnTo>
                    <a:pt x="253" y="425"/>
                  </a:lnTo>
                  <a:lnTo>
                    <a:pt x="234" y="461"/>
                  </a:lnTo>
                  <a:lnTo>
                    <a:pt x="216" y="498"/>
                  </a:lnTo>
                  <a:lnTo>
                    <a:pt x="198" y="535"/>
                  </a:lnTo>
                  <a:lnTo>
                    <a:pt x="163" y="610"/>
                  </a:lnTo>
                  <a:lnTo>
                    <a:pt x="130" y="685"/>
                  </a:lnTo>
                  <a:lnTo>
                    <a:pt x="99" y="760"/>
                  </a:lnTo>
                  <a:lnTo>
                    <a:pt x="99" y="760"/>
                  </a:lnTo>
                  <a:lnTo>
                    <a:pt x="51" y="870"/>
                  </a:lnTo>
                  <a:lnTo>
                    <a:pt x="27" y="924"/>
                  </a:lnTo>
                  <a:lnTo>
                    <a:pt x="3" y="978"/>
                  </a:lnTo>
                  <a:lnTo>
                    <a:pt x="3" y="978"/>
                  </a:lnTo>
                  <a:lnTo>
                    <a:pt x="0" y="1007"/>
                  </a:lnTo>
                  <a:lnTo>
                    <a:pt x="0" y="1039"/>
                  </a:lnTo>
                  <a:lnTo>
                    <a:pt x="0" y="1039"/>
                  </a:lnTo>
                  <a:lnTo>
                    <a:pt x="0" y="1085"/>
                  </a:lnTo>
                  <a:lnTo>
                    <a:pt x="4" y="1132"/>
                  </a:lnTo>
                  <a:lnTo>
                    <a:pt x="7" y="1178"/>
                  </a:lnTo>
                  <a:lnTo>
                    <a:pt x="13" y="1224"/>
                  </a:lnTo>
                  <a:lnTo>
                    <a:pt x="13" y="1224"/>
                  </a:lnTo>
                  <a:lnTo>
                    <a:pt x="42" y="1179"/>
                  </a:lnTo>
                  <a:lnTo>
                    <a:pt x="69" y="1136"/>
                  </a:lnTo>
                  <a:lnTo>
                    <a:pt x="94" y="1092"/>
                  </a:lnTo>
                  <a:lnTo>
                    <a:pt x="116" y="1050"/>
                  </a:lnTo>
                  <a:lnTo>
                    <a:pt x="116" y="1050"/>
                  </a:lnTo>
                  <a:lnTo>
                    <a:pt x="143" y="992"/>
                  </a:lnTo>
                  <a:lnTo>
                    <a:pt x="169" y="932"/>
                  </a:lnTo>
                  <a:lnTo>
                    <a:pt x="220" y="813"/>
                  </a:lnTo>
                  <a:lnTo>
                    <a:pt x="220" y="813"/>
                  </a:lnTo>
                  <a:lnTo>
                    <a:pt x="253" y="738"/>
                  </a:lnTo>
                  <a:lnTo>
                    <a:pt x="285" y="665"/>
                  </a:lnTo>
                  <a:lnTo>
                    <a:pt x="316" y="595"/>
                  </a:lnTo>
                  <a:lnTo>
                    <a:pt x="349" y="527"/>
                  </a:lnTo>
                  <a:lnTo>
                    <a:pt x="367" y="494"/>
                  </a:lnTo>
                  <a:lnTo>
                    <a:pt x="384" y="463"/>
                  </a:lnTo>
                  <a:lnTo>
                    <a:pt x="402" y="432"/>
                  </a:lnTo>
                  <a:lnTo>
                    <a:pt x="419" y="403"/>
                  </a:lnTo>
                  <a:lnTo>
                    <a:pt x="439" y="375"/>
                  </a:lnTo>
                  <a:lnTo>
                    <a:pt x="458" y="348"/>
                  </a:lnTo>
                  <a:lnTo>
                    <a:pt x="478" y="322"/>
                  </a:lnTo>
                  <a:lnTo>
                    <a:pt x="499" y="297"/>
                  </a:lnTo>
                  <a:lnTo>
                    <a:pt x="521" y="274"/>
                  </a:lnTo>
                  <a:lnTo>
                    <a:pt x="544" y="253"/>
                  </a:lnTo>
                  <a:lnTo>
                    <a:pt x="567" y="233"/>
                  </a:lnTo>
                  <a:lnTo>
                    <a:pt x="590" y="214"/>
                  </a:lnTo>
                  <a:lnTo>
                    <a:pt x="616" y="198"/>
                  </a:lnTo>
                  <a:lnTo>
                    <a:pt x="642" y="183"/>
                  </a:lnTo>
                  <a:lnTo>
                    <a:pt x="670" y="170"/>
                  </a:lnTo>
                  <a:lnTo>
                    <a:pt x="698" y="158"/>
                  </a:lnTo>
                  <a:lnTo>
                    <a:pt x="729" y="149"/>
                  </a:lnTo>
                  <a:lnTo>
                    <a:pt x="759" y="142"/>
                  </a:lnTo>
                  <a:lnTo>
                    <a:pt x="792" y="137"/>
                  </a:lnTo>
                  <a:lnTo>
                    <a:pt x="826" y="134"/>
                  </a:lnTo>
                  <a:lnTo>
                    <a:pt x="861" y="134"/>
                  </a:lnTo>
                  <a:lnTo>
                    <a:pt x="898" y="135"/>
                  </a:lnTo>
                  <a:lnTo>
                    <a:pt x="936" y="138"/>
                  </a:lnTo>
                  <a:lnTo>
                    <a:pt x="977" y="145"/>
                  </a:lnTo>
                  <a:lnTo>
                    <a:pt x="977" y="145"/>
                  </a:lnTo>
                  <a:lnTo>
                    <a:pt x="1014" y="153"/>
                  </a:lnTo>
                  <a:lnTo>
                    <a:pt x="1049" y="163"/>
                  </a:lnTo>
                  <a:lnTo>
                    <a:pt x="1084" y="174"/>
                  </a:lnTo>
                  <a:lnTo>
                    <a:pt x="1117" y="189"/>
                  </a:lnTo>
                  <a:lnTo>
                    <a:pt x="1150" y="204"/>
                  </a:lnTo>
                  <a:lnTo>
                    <a:pt x="1180" y="220"/>
                  </a:lnTo>
                  <a:lnTo>
                    <a:pt x="1210" y="239"/>
                  </a:lnTo>
                  <a:lnTo>
                    <a:pt x="1237" y="258"/>
                  </a:lnTo>
                  <a:lnTo>
                    <a:pt x="1264" y="279"/>
                  </a:lnTo>
                  <a:lnTo>
                    <a:pt x="1289" y="301"/>
                  </a:lnTo>
                  <a:lnTo>
                    <a:pt x="1313" y="326"/>
                  </a:lnTo>
                  <a:lnTo>
                    <a:pt x="1336" y="350"/>
                  </a:lnTo>
                  <a:lnTo>
                    <a:pt x="1357" y="376"/>
                  </a:lnTo>
                  <a:lnTo>
                    <a:pt x="1377" y="403"/>
                  </a:lnTo>
                  <a:lnTo>
                    <a:pt x="1397" y="431"/>
                  </a:lnTo>
                  <a:lnTo>
                    <a:pt x="1415" y="459"/>
                  </a:lnTo>
                  <a:lnTo>
                    <a:pt x="1431" y="488"/>
                  </a:lnTo>
                  <a:lnTo>
                    <a:pt x="1447" y="519"/>
                  </a:lnTo>
                  <a:lnTo>
                    <a:pt x="1461" y="549"/>
                  </a:lnTo>
                  <a:lnTo>
                    <a:pt x="1476" y="581"/>
                  </a:lnTo>
                  <a:lnTo>
                    <a:pt x="1487" y="614"/>
                  </a:lnTo>
                  <a:lnTo>
                    <a:pt x="1499" y="646"/>
                  </a:lnTo>
                  <a:lnTo>
                    <a:pt x="1510" y="679"/>
                  </a:lnTo>
                  <a:lnTo>
                    <a:pt x="1519" y="712"/>
                  </a:lnTo>
                  <a:lnTo>
                    <a:pt x="1527" y="746"/>
                  </a:lnTo>
                  <a:lnTo>
                    <a:pt x="1534" y="779"/>
                  </a:lnTo>
                  <a:lnTo>
                    <a:pt x="1540" y="813"/>
                  </a:lnTo>
                  <a:lnTo>
                    <a:pt x="1546" y="847"/>
                  </a:lnTo>
                  <a:lnTo>
                    <a:pt x="1550" y="881"/>
                  </a:lnTo>
                  <a:lnTo>
                    <a:pt x="1554" y="914"/>
                  </a:lnTo>
                  <a:lnTo>
                    <a:pt x="1556" y="948"/>
                  </a:lnTo>
                  <a:lnTo>
                    <a:pt x="1558" y="981"/>
                  </a:lnTo>
                  <a:lnTo>
                    <a:pt x="1558" y="981"/>
                  </a:lnTo>
                  <a:lnTo>
                    <a:pt x="1559" y="1023"/>
                  </a:lnTo>
                  <a:lnTo>
                    <a:pt x="1559" y="1067"/>
                  </a:lnTo>
                  <a:lnTo>
                    <a:pt x="1558" y="1110"/>
                  </a:lnTo>
                  <a:lnTo>
                    <a:pt x="1554" y="1153"/>
                  </a:lnTo>
                  <a:lnTo>
                    <a:pt x="1549" y="1195"/>
                  </a:lnTo>
                  <a:lnTo>
                    <a:pt x="1543" y="1239"/>
                  </a:lnTo>
                  <a:lnTo>
                    <a:pt x="1536" y="1282"/>
                  </a:lnTo>
                  <a:lnTo>
                    <a:pt x="1528" y="1325"/>
                  </a:lnTo>
                  <a:lnTo>
                    <a:pt x="1518" y="1368"/>
                  </a:lnTo>
                  <a:lnTo>
                    <a:pt x="1507" y="1410"/>
                  </a:lnTo>
                  <a:lnTo>
                    <a:pt x="1494" y="1452"/>
                  </a:lnTo>
                  <a:lnTo>
                    <a:pt x="1480" y="1493"/>
                  </a:lnTo>
                  <a:lnTo>
                    <a:pt x="1465" y="1534"/>
                  </a:lnTo>
                  <a:lnTo>
                    <a:pt x="1449" y="1574"/>
                  </a:lnTo>
                  <a:lnTo>
                    <a:pt x="1430" y="1612"/>
                  </a:lnTo>
                  <a:lnTo>
                    <a:pt x="1411" y="1651"/>
                  </a:lnTo>
                  <a:lnTo>
                    <a:pt x="1390" y="1688"/>
                  </a:lnTo>
                  <a:lnTo>
                    <a:pt x="1368" y="1725"/>
                  </a:lnTo>
                  <a:lnTo>
                    <a:pt x="1344" y="1760"/>
                  </a:lnTo>
                  <a:lnTo>
                    <a:pt x="1320" y="1794"/>
                  </a:lnTo>
                  <a:lnTo>
                    <a:pt x="1294" y="1825"/>
                  </a:lnTo>
                  <a:lnTo>
                    <a:pt x="1266" y="1857"/>
                  </a:lnTo>
                  <a:lnTo>
                    <a:pt x="1238" y="1886"/>
                  </a:lnTo>
                  <a:lnTo>
                    <a:pt x="1207" y="1914"/>
                  </a:lnTo>
                  <a:lnTo>
                    <a:pt x="1176" y="1941"/>
                  </a:lnTo>
                  <a:lnTo>
                    <a:pt x="1143" y="1966"/>
                  </a:lnTo>
                  <a:lnTo>
                    <a:pt x="1109" y="1988"/>
                  </a:lnTo>
                  <a:lnTo>
                    <a:pt x="1073" y="2009"/>
                  </a:lnTo>
                  <a:lnTo>
                    <a:pt x="1036" y="2029"/>
                  </a:lnTo>
                  <a:lnTo>
                    <a:pt x="998" y="2045"/>
                  </a:lnTo>
                  <a:lnTo>
                    <a:pt x="958" y="2061"/>
                  </a:lnTo>
                  <a:lnTo>
                    <a:pt x="917" y="2072"/>
                  </a:lnTo>
                  <a:lnTo>
                    <a:pt x="917" y="20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4" name="Google Shape;16794;p114"/>
            <p:cNvSpPr/>
            <p:nvPr/>
          </p:nvSpPr>
          <p:spPr>
            <a:xfrm>
              <a:off x="3355975" y="2797176"/>
              <a:ext cx="376238" cy="469900"/>
            </a:xfrm>
            <a:custGeom>
              <a:avLst/>
              <a:gdLst/>
              <a:ahLst/>
              <a:cxnLst/>
              <a:rect l="l" t="t" r="r" b="b"/>
              <a:pathLst>
                <a:path w="1420" h="1776" extrusionOk="0">
                  <a:moveTo>
                    <a:pt x="795" y="1667"/>
                  </a:moveTo>
                  <a:lnTo>
                    <a:pt x="795" y="1667"/>
                  </a:lnTo>
                  <a:lnTo>
                    <a:pt x="835" y="1654"/>
                  </a:lnTo>
                  <a:lnTo>
                    <a:pt x="873" y="1639"/>
                  </a:lnTo>
                  <a:lnTo>
                    <a:pt x="911" y="1621"/>
                  </a:lnTo>
                  <a:lnTo>
                    <a:pt x="946" y="1602"/>
                  </a:lnTo>
                  <a:lnTo>
                    <a:pt x="980" y="1583"/>
                  </a:lnTo>
                  <a:lnTo>
                    <a:pt x="1014" y="1560"/>
                  </a:lnTo>
                  <a:lnTo>
                    <a:pt x="1045" y="1537"/>
                  </a:lnTo>
                  <a:lnTo>
                    <a:pt x="1076" y="1511"/>
                  </a:lnTo>
                  <a:lnTo>
                    <a:pt x="1105" y="1485"/>
                  </a:lnTo>
                  <a:lnTo>
                    <a:pt x="1133" y="1457"/>
                  </a:lnTo>
                  <a:lnTo>
                    <a:pt x="1160" y="1429"/>
                  </a:lnTo>
                  <a:lnTo>
                    <a:pt x="1185" y="1399"/>
                  </a:lnTo>
                  <a:lnTo>
                    <a:pt x="1209" y="1368"/>
                  </a:lnTo>
                  <a:lnTo>
                    <a:pt x="1233" y="1337"/>
                  </a:lnTo>
                  <a:lnTo>
                    <a:pt x="1254" y="1304"/>
                  </a:lnTo>
                  <a:lnTo>
                    <a:pt x="1274" y="1270"/>
                  </a:lnTo>
                  <a:lnTo>
                    <a:pt x="1292" y="1236"/>
                  </a:lnTo>
                  <a:lnTo>
                    <a:pt x="1310" y="1201"/>
                  </a:lnTo>
                  <a:lnTo>
                    <a:pt x="1326" y="1165"/>
                  </a:lnTo>
                  <a:lnTo>
                    <a:pt x="1342" y="1128"/>
                  </a:lnTo>
                  <a:lnTo>
                    <a:pt x="1356" y="1092"/>
                  </a:lnTo>
                  <a:lnTo>
                    <a:pt x="1367" y="1056"/>
                  </a:lnTo>
                  <a:lnTo>
                    <a:pt x="1379" y="1018"/>
                  </a:lnTo>
                  <a:lnTo>
                    <a:pt x="1388" y="981"/>
                  </a:lnTo>
                  <a:lnTo>
                    <a:pt x="1397" y="943"/>
                  </a:lnTo>
                  <a:lnTo>
                    <a:pt x="1405" y="905"/>
                  </a:lnTo>
                  <a:lnTo>
                    <a:pt x="1411" y="867"/>
                  </a:lnTo>
                  <a:lnTo>
                    <a:pt x="1414" y="830"/>
                  </a:lnTo>
                  <a:lnTo>
                    <a:pt x="1418" y="792"/>
                  </a:lnTo>
                  <a:lnTo>
                    <a:pt x="1420" y="755"/>
                  </a:lnTo>
                  <a:lnTo>
                    <a:pt x="1420" y="717"/>
                  </a:lnTo>
                  <a:lnTo>
                    <a:pt x="1420" y="681"/>
                  </a:lnTo>
                  <a:lnTo>
                    <a:pt x="1420" y="681"/>
                  </a:lnTo>
                  <a:lnTo>
                    <a:pt x="1418" y="649"/>
                  </a:lnTo>
                  <a:lnTo>
                    <a:pt x="1415" y="618"/>
                  </a:lnTo>
                  <a:lnTo>
                    <a:pt x="1412" y="586"/>
                  </a:lnTo>
                  <a:lnTo>
                    <a:pt x="1407" y="556"/>
                  </a:lnTo>
                  <a:lnTo>
                    <a:pt x="1402" y="526"/>
                  </a:lnTo>
                  <a:lnTo>
                    <a:pt x="1395" y="497"/>
                  </a:lnTo>
                  <a:lnTo>
                    <a:pt x="1388" y="468"/>
                  </a:lnTo>
                  <a:lnTo>
                    <a:pt x="1380" y="441"/>
                  </a:lnTo>
                  <a:lnTo>
                    <a:pt x="1372" y="413"/>
                  </a:lnTo>
                  <a:lnTo>
                    <a:pt x="1361" y="387"/>
                  </a:lnTo>
                  <a:lnTo>
                    <a:pt x="1351" y="361"/>
                  </a:lnTo>
                  <a:lnTo>
                    <a:pt x="1339" y="336"/>
                  </a:lnTo>
                  <a:lnTo>
                    <a:pt x="1327" y="311"/>
                  </a:lnTo>
                  <a:lnTo>
                    <a:pt x="1315" y="288"/>
                  </a:lnTo>
                  <a:lnTo>
                    <a:pt x="1301" y="265"/>
                  </a:lnTo>
                  <a:lnTo>
                    <a:pt x="1285" y="243"/>
                  </a:lnTo>
                  <a:lnTo>
                    <a:pt x="1270" y="222"/>
                  </a:lnTo>
                  <a:lnTo>
                    <a:pt x="1255" y="202"/>
                  </a:lnTo>
                  <a:lnTo>
                    <a:pt x="1237" y="182"/>
                  </a:lnTo>
                  <a:lnTo>
                    <a:pt x="1220" y="165"/>
                  </a:lnTo>
                  <a:lnTo>
                    <a:pt x="1201" y="147"/>
                  </a:lnTo>
                  <a:lnTo>
                    <a:pt x="1182" y="130"/>
                  </a:lnTo>
                  <a:lnTo>
                    <a:pt x="1162" y="114"/>
                  </a:lnTo>
                  <a:lnTo>
                    <a:pt x="1142" y="99"/>
                  </a:lnTo>
                  <a:lnTo>
                    <a:pt x="1121" y="85"/>
                  </a:lnTo>
                  <a:lnTo>
                    <a:pt x="1100" y="72"/>
                  </a:lnTo>
                  <a:lnTo>
                    <a:pt x="1078" y="60"/>
                  </a:lnTo>
                  <a:lnTo>
                    <a:pt x="1055" y="50"/>
                  </a:lnTo>
                  <a:lnTo>
                    <a:pt x="1031" y="41"/>
                  </a:lnTo>
                  <a:lnTo>
                    <a:pt x="1007" y="31"/>
                  </a:lnTo>
                  <a:lnTo>
                    <a:pt x="982" y="24"/>
                  </a:lnTo>
                  <a:lnTo>
                    <a:pt x="957" y="17"/>
                  </a:lnTo>
                  <a:lnTo>
                    <a:pt x="957" y="17"/>
                  </a:lnTo>
                  <a:lnTo>
                    <a:pt x="918" y="9"/>
                  </a:lnTo>
                  <a:lnTo>
                    <a:pt x="880" y="4"/>
                  </a:lnTo>
                  <a:lnTo>
                    <a:pt x="844" y="1"/>
                  </a:lnTo>
                  <a:lnTo>
                    <a:pt x="809" y="0"/>
                  </a:lnTo>
                  <a:lnTo>
                    <a:pt x="776" y="2"/>
                  </a:lnTo>
                  <a:lnTo>
                    <a:pt x="744" y="5"/>
                  </a:lnTo>
                  <a:lnTo>
                    <a:pt x="714" y="11"/>
                  </a:lnTo>
                  <a:lnTo>
                    <a:pt x="686" y="18"/>
                  </a:lnTo>
                  <a:lnTo>
                    <a:pt x="658" y="28"/>
                  </a:lnTo>
                  <a:lnTo>
                    <a:pt x="631" y="39"/>
                  </a:lnTo>
                  <a:lnTo>
                    <a:pt x="606" y="53"/>
                  </a:lnTo>
                  <a:lnTo>
                    <a:pt x="582" y="67"/>
                  </a:lnTo>
                  <a:lnTo>
                    <a:pt x="559" y="84"/>
                  </a:lnTo>
                  <a:lnTo>
                    <a:pt x="537" y="103"/>
                  </a:lnTo>
                  <a:lnTo>
                    <a:pt x="516" y="121"/>
                  </a:lnTo>
                  <a:lnTo>
                    <a:pt x="495" y="142"/>
                  </a:lnTo>
                  <a:lnTo>
                    <a:pt x="476" y="165"/>
                  </a:lnTo>
                  <a:lnTo>
                    <a:pt x="458" y="188"/>
                  </a:lnTo>
                  <a:lnTo>
                    <a:pt x="440" y="213"/>
                  </a:lnTo>
                  <a:lnTo>
                    <a:pt x="422" y="237"/>
                  </a:lnTo>
                  <a:lnTo>
                    <a:pt x="406" y="264"/>
                  </a:lnTo>
                  <a:lnTo>
                    <a:pt x="391" y="291"/>
                  </a:lnTo>
                  <a:lnTo>
                    <a:pt x="376" y="319"/>
                  </a:lnTo>
                  <a:lnTo>
                    <a:pt x="360" y="347"/>
                  </a:lnTo>
                  <a:lnTo>
                    <a:pt x="332" y="406"/>
                  </a:lnTo>
                  <a:lnTo>
                    <a:pt x="305" y="467"/>
                  </a:lnTo>
                  <a:lnTo>
                    <a:pt x="280" y="528"/>
                  </a:lnTo>
                  <a:lnTo>
                    <a:pt x="254" y="590"/>
                  </a:lnTo>
                  <a:lnTo>
                    <a:pt x="254" y="590"/>
                  </a:lnTo>
                  <a:lnTo>
                    <a:pt x="203" y="713"/>
                  </a:lnTo>
                  <a:lnTo>
                    <a:pt x="176" y="775"/>
                  </a:lnTo>
                  <a:lnTo>
                    <a:pt x="147" y="837"/>
                  </a:lnTo>
                  <a:lnTo>
                    <a:pt x="147" y="837"/>
                  </a:lnTo>
                  <a:lnTo>
                    <a:pt x="134" y="861"/>
                  </a:lnTo>
                  <a:lnTo>
                    <a:pt x="120" y="888"/>
                  </a:lnTo>
                  <a:lnTo>
                    <a:pt x="104" y="915"/>
                  </a:lnTo>
                  <a:lnTo>
                    <a:pt x="86" y="943"/>
                  </a:lnTo>
                  <a:lnTo>
                    <a:pt x="66" y="973"/>
                  </a:lnTo>
                  <a:lnTo>
                    <a:pt x="45" y="1002"/>
                  </a:lnTo>
                  <a:lnTo>
                    <a:pt x="23" y="1031"/>
                  </a:lnTo>
                  <a:lnTo>
                    <a:pt x="0" y="1062"/>
                  </a:lnTo>
                  <a:lnTo>
                    <a:pt x="0" y="1062"/>
                  </a:lnTo>
                  <a:lnTo>
                    <a:pt x="9" y="1100"/>
                  </a:lnTo>
                  <a:lnTo>
                    <a:pt x="21" y="1138"/>
                  </a:lnTo>
                  <a:lnTo>
                    <a:pt x="32" y="1175"/>
                  </a:lnTo>
                  <a:lnTo>
                    <a:pt x="47" y="1211"/>
                  </a:lnTo>
                  <a:lnTo>
                    <a:pt x="47" y="1211"/>
                  </a:lnTo>
                  <a:lnTo>
                    <a:pt x="83" y="1168"/>
                  </a:lnTo>
                  <a:lnTo>
                    <a:pt x="118" y="1126"/>
                  </a:lnTo>
                  <a:lnTo>
                    <a:pt x="150" y="1084"/>
                  </a:lnTo>
                  <a:lnTo>
                    <a:pt x="179" y="1044"/>
                  </a:lnTo>
                  <a:lnTo>
                    <a:pt x="205" y="1004"/>
                  </a:lnTo>
                  <a:lnTo>
                    <a:pt x="229" y="966"/>
                  </a:lnTo>
                  <a:lnTo>
                    <a:pt x="250" y="929"/>
                  </a:lnTo>
                  <a:lnTo>
                    <a:pt x="268" y="894"/>
                  </a:lnTo>
                  <a:lnTo>
                    <a:pt x="268" y="894"/>
                  </a:lnTo>
                  <a:lnTo>
                    <a:pt x="297" y="830"/>
                  </a:lnTo>
                  <a:lnTo>
                    <a:pt x="325" y="766"/>
                  </a:lnTo>
                  <a:lnTo>
                    <a:pt x="378" y="640"/>
                  </a:lnTo>
                  <a:lnTo>
                    <a:pt x="378" y="640"/>
                  </a:lnTo>
                  <a:lnTo>
                    <a:pt x="405" y="574"/>
                  </a:lnTo>
                  <a:lnTo>
                    <a:pt x="431" y="512"/>
                  </a:lnTo>
                  <a:lnTo>
                    <a:pt x="458" y="454"/>
                  </a:lnTo>
                  <a:lnTo>
                    <a:pt x="483" y="401"/>
                  </a:lnTo>
                  <a:lnTo>
                    <a:pt x="509" y="351"/>
                  </a:lnTo>
                  <a:lnTo>
                    <a:pt x="523" y="329"/>
                  </a:lnTo>
                  <a:lnTo>
                    <a:pt x="536" y="306"/>
                  </a:lnTo>
                  <a:lnTo>
                    <a:pt x="550" y="286"/>
                  </a:lnTo>
                  <a:lnTo>
                    <a:pt x="564" y="267"/>
                  </a:lnTo>
                  <a:lnTo>
                    <a:pt x="579" y="249"/>
                  </a:lnTo>
                  <a:lnTo>
                    <a:pt x="595" y="231"/>
                  </a:lnTo>
                  <a:lnTo>
                    <a:pt x="610" y="216"/>
                  </a:lnTo>
                  <a:lnTo>
                    <a:pt x="625" y="202"/>
                  </a:lnTo>
                  <a:lnTo>
                    <a:pt x="641" y="188"/>
                  </a:lnTo>
                  <a:lnTo>
                    <a:pt x="659" y="176"/>
                  </a:lnTo>
                  <a:lnTo>
                    <a:pt x="676" y="167"/>
                  </a:lnTo>
                  <a:lnTo>
                    <a:pt x="695" y="158"/>
                  </a:lnTo>
                  <a:lnTo>
                    <a:pt x="714" y="149"/>
                  </a:lnTo>
                  <a:lnTo>
                    <a:pt x="734" y="144"/>
                  </a:lnTo>
                  <a:lnTo>
                    <a:pt x="755" y="139"/>
                  </a:lnTo>
                  <a:lnTo>
                    <a:pt x="776" y="135"/>
                  </a:lnTo>
                  <a:lnTo>
                    <a:pt x="799" y="134"/>
                  </a:lnTo>
                  <a:lnTo>
                    <a:pt x="823" y="133"/>
                  </a:lnTo>
                  <a:lnTo>
                    <a:pt x="847" y="134"/>
                  </a:lnTo>
                  <a:lnTo>
                    <a:pt x="872" y="138"/>
                  </a:lnTo>
                  <a:lnTo>
                    <a:pt x="899" y="141"/>
                  </a:lnTo>
                  <a:lnTo>
                    <a:pt x="927" y="147"/>
                  </a:lnTo>
                  <a:lnTo>
                    <a:pt x="927" y="147"/>
                  </a:lnTo>
                  <a:lnTo>
                    <a:pt x="947" y="153"/>
                  </a:lnTo>
                  <a:lnTo>
                    <a:pt x="966" y="159"/>
                  </a:lnTo>
                  <a:lnTo>
                    <a:pt x="986" y="166"/>
                  </a:lnTo>
                  <a:lnTo>
                    <a:pt x="1003" y="173"/>
                  </a:lnTo>
                  <a:lnTo>
                    <a:pt x="1022" y="181"/>
                  </a:lnTo>
                  <a:lnTo>
                    <a:pt x="1039" y="190"/>
                  </a:lnTo>
                  <a:lnTo>
                    <a:pt x="1056" y="201"/>
                  </a:lnTo>
                  <a:lnTo>
                    <a:pt x="1072" y="213"/>
                  </a:lnTo>
                  <a:lnTo>
                    <a:pt x="1087" y="224"/>
                  </a:lnTo>
                  <a:lnTo>
                    <a:pt x="1104" y="236"/>
                  </a:lnTo>
                  <a:lnTo>
                    <a:pt x="1118" y="250"/>
                  </a:lnTo>
                  <a:lnTo>
                    <a:pt x="1132" y="264"/>
                  </a:lnTo>
                  <a:lnTo>
                    <a:pt x="1146" y="278"/>
                  </a:lnTo>
                  <a:lnTo>
                    <a:pt x="1159" y="295"/>
                  </a:lnTo>
                  <a:lnTo>
                    <a:pt x="1172" y="311"/>
                  </a:lnTo>
                  <a:lnTo>
                    <a:pt x="1183" y="327"/>
                  </a:lnTo>
                  <a:lnTo>
                    <a:pt x="1195" y="345"/>
                  </a:lnTo>
                  <a:lnTo>
                    <a:pt x="1206" y="364"/>
                  </a:lnTo>
                  <a:lnTo>
                    <a:pt x="1215" y="382"/>
                  </a:lnTo>
                  <a:lnTo>
                    <a:pt x="1224" y="402"/>
                  </a:lnTo>
                  <a:lnTo>
                    <a:pt x="1234" y="422"/>
                  </a:lnTo>
                  <a:lnTo>
                    <a:pt x="1242" y="443"/>
                  </a:lnTo>
                  <a:lnTo>
                    <a:pt x="1249" y="466"/>
                  </a:lnTo>
                  <a:lnTo>
                    <a:pt x="1256" y="488"/>
                  </a:lnTo>
                  <a:lnTo>
                    <a:pt x="1262" y="510"/>
                  </a:lnTo>
                  <a:lnTo>
                    <a:pt x="1268" y="533"/>
                  </a:lnTo>
                  <a:lnTo>
                    <a:pt x="1272" y="558"/>
                  </a:lnTo>
                  <a:lnTo>
                    <a:pt x="1277" y="583"/>
                  </a:lnTo>
                  <a:lnTo>
                    <a:pt x="1281" y="607"/>
                  </a:lnTo>
                  <a:lnTo>
                    <a:pt x="1283" y="633"/>
                  </a:lnTo>
                  <a:lnTo>
                    <a:pt x="1285" y="659"/>
                  </a:lnTo>
                  <a:lnTo>
                    <a:pt x="1287" y="686"/>
                  </a:lnTo>
                  <a:lnTo>
                    <a:pt x="1287" y="686"/>
                  </a:lnTo>
                  <a:lnTo>
                    <a:pt x="1288" y="718"/>
                  </a:lnTo>
                  <a:lnTo>
                    <a:pt x="1287" y="750"/>
                  </a:lnTo>
                  <a:lnTo>
                    <a:pt x="1285" y="783"/>
                  </a:lnTo>
                  <a:lnTo>
                    <a:pt x="1283" y="816"/>
                  </a:lnTo>
                  <a:lnTo>
                    <a:pt x="1278" y="848"/>
                  </a:lnTo>
                  <a:lnTo>
                    <a:pt x="1274" y="881"/>
                  </a:lnTo>
                  <a:lnTo>
                    <a:pt x="1268" y="914"/>
                  </a:lnTo>
                  <a:lnTo>
                    <a:pt x="1261" y="946"/>
                  </a:lnTo>
                  <a:lnTo>
                    <a:pt x="1253" y="978"/>
                  </a:lnTo>
                  <a:lnTo>
                    <a:pt x="1243" y="1011"/>
                  </a:lnTo>
                  <a:lnTo>
                    <a:pt x="1233" y="1043"/>
                  </a:lnTo>
                  <a:lnTo>
                    <a:pt x="1221" y="1074"/>
                  </a:lnTo>
                  <a:lnTo>
                    <a:pt x="1208" y="1106"/>
                  </a:lnTo>
                  <a:lnTo>
                    <a:pt x="1194" y="1136"/>
                  </a:lnTo>
                  <a:lnTo>
                    <a:pt x="1179" y="1167"/>
                  </a:lnTo>
                  <a:lnTo>
                    <a:pt x="1162" y="1197"/>
                  </a:lnTo>
                  <a:lnTo>
                    <a:pt x="1146" y="1227"/>
                  </a:lnTo>
                  <a:lnTo>
                    <a:pt x="1127" y="1255"/>
                  </a:lnTo>
                  <a:lnTo>
                    <a:pt x="1107" y="1282"/>
                  </a:lnTo>
                  <a:lnTo>
                    <a:pt x="1087" y="1309"/>
                  </a:lnTo>
                  <a:lnTo>
                    <a:pt x="1066" y="1334"/>
                  </a:lnTo>
                  <a:lnTo>
                    <a:pt x="1043" y="1360"/>
                  </a:lnTo>
                  <a:lnTo>
                    <a:pt x="1020" y="1383"/>
                  </a:lnTo>
                  <a:lnTo>
                    <a:pt x="995" y="1406"/>
                  </a:lnTo>
                  <a:lnTo>
                    <a:pt x="968" y="1428"/>
                  </a:lnTo>
                  <a:lnTo>
                    <a:pt x="941" y="1448"/>
                  </a:lnTo>
                  <a:lnTo>
                    <a:pt x="913" y="1467"/>
                  </a:lnTo>
                  <a:lnTo>
                    <a:pt x="884" y="1484"/>
                  </a:lnTo>
                  <a:lnTo>
                    <a:pt x="853" y="1501"/>
                  </a:lnTo>
                  <a:lnTo>
                    <a:pt x="822" y="1516"/>
                  </a:lnTo>
                  <a:lnTo>
                    <a:pt x="789" y="1529"/>
                  </a:lnTo>
                  <a:lnTo>
                    <a:pt x="755" y="1540"/>
                  </a:lnTo>
                  <a:lnTo>
                    <a:pt x="755" y="1540"/>
                  </a:lnTo>
                  <a:lnTo>
                    <a:pt x="714" y="1554"/>
                  </a:lnTo>
                  <a:lnTo>
                    <a:pt x="672" y="1570"/>
                  </a:lnTo>
                  <a:lnTo>
                    <a:pt x="630" y="1587"/>
                  </a:lnTo>
                  <a:lnTo>
                    <a:pt x="586" y="1606"/>
                  </a:lnTo>
                  <a:lnTo>
                    <a:pt x="543" y="1627"/>
                  </a:lnTo>
                  <a:lnTo>
                    <a:pt x="498" y="1649"/>
                  </a:lnTo>
                  <a:lnTo>
                    <a:pt x="454" y="1674"/>
                  </a:lnTo>
                  <a:lnTo>
                    <a:pt x="410" y="1698"/>
                  </a:lnTo>
                  <a:lnTo>
                    <a:pt x="410" y="1698"/>
                  </a:lnTo>
                  <a:lnTo>
                    <a:pt x="442" y="1721"/>
                  </a:lnTo>
                  <a:lnTo>
                    <a:pt x="476" y="1741"/>
                  </a:lnTo>
                  <a:lnTo>
                    <a:pt x="511" y="1758"/>
                  </a:lnTo>
                  <a:lnTo>
                    <a:pt x="547" y="1776"/>
                  </a:lnTo>
                  <a:lnTo>
                    <a:pt x="547" y="1776"/>
                  </a:lnTo>
                  <a:lnTo>
                    <a:pt x="611" y="1743"/>
                  </a:lnTo>
                  <a:lnTo>
                    <a:pt x="643" y="1728"/>
                  </a:lnTo>
                  <a:lnTo>
                    <a:pt x="674" y="1714"/>
                  </a:lnTo>
                  <a:lnTo>
                    <a:pt x="705" y="1701"/>
                  </a:lnTo>
                  <a:lnTo>
                    <a:pt x="735" y="1688"/>
                  </a:lnTo>
                  <a:lnTo>
                    <a:pt x="765" y="1677"/>
                  </a:lnTo>
                  <a:lnTo>
                    <a:pt x="795" y="1667"/>
                  </a:lnTo>
                  <a:lnTo>
                    <a:pt x="795" y="16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795" name="Google Shape;16795;p114"/>
          <p:cNvSpPr/>
          <p:nvPr/>
        </p:nvSpPr>
        <p:spPr>
          <a:xfrm>
            <a:off x="2695050" y="1525934"/>
            <a:ext cx="460316" cy="591516"/>
          </a:xfrm>
          <a:custGeom>
            <a:avLst/>
            <a:gdLst/>
            <a:ahLst/>
            <a:cxnLst/>
            <a:rect l="l" t="t" r="r" b="b"/>
            <a:pathLst>
              <a:path w="1449" h="1860" extrusionOk="0">
                <a:moveTo>
                  <a:pt x="1402" y="781"/>
                </a:moveTo>
                <a:lnTo>
                  <a:pt x="1253" y="781"/>
                </a:lnTo>
                <a:lnTo>
                  <a:pt x="1253" y="529"/>
                </a:lnTo>
                <a:lnTo>
                  <a:pt x="1253" y="529"/>
                </a:lnTo>
                <a:lnTo>
                  <a:pt x="1252" y="501"/>
                </a:lnTo>
                <a:lnTo>
                  <a:pt x="1249" y="475"/>
                </a:lnTo>
                <a:lnTo>
                  <a:pt x="1246" y="448"/>
                </a:lnTo>
                <a:lnTo>
                  <a:pt x="1242" y="422"/>
                </a:lnTo>
                <a:lnTo>
                  <a:pt x="1236" y="396"/>
                </a:lnTo>
                <a:lnTo>
                  <a:pt x="1229" y="372"/>
                </a:lnTo>
                <a:lnTo>
                  <a:pt x="1221" y="347"/>
                </a:lnTo>
                <a:lnTo>
                  <a:pt x="1211" y="323"/>
                </a:lnTo>
                <a:lnTo>
                  <a:pt x="1201" y="299"/>
                </a:lnTo>
                <a:lnTo>
                  <a:pt x="1188" y="277"/>
                </a:lnTo>
                <a:lnTo>
                  <a:pt x="1176" y="254"/>
                </a:lnTo>
                <a:lnTo>
                  <a:pt x="1163" y="233"/>
                </a:lnTo>
                <a:lnTo>
                  <a:pt x="1147" y="212"/>
                </a:lnTo>
                <a:lnTo>
                  <a:pt x="1132" y="193"/>
                </a:lnTo>
                <a:lnTo>
                  <a:pt x="1115" y="174"/>
                </a:lnTo>
                <a:lnTo>
                  <a:pt x="1098" y="155"/>
                </a:lnTo>
                <a:lnTo>
                  <a:pt x="1079" y="138"/>
                </a:lnTo>
                <a:lnTo>
                  <a:pt x="1061" y="121"/>
                </a:lnTo>
                <a:lnTo>
                  <a:pt x="1040" y="105"/>
                </a:lnTo>
                <a:lnTo>
                  <a:pt x="1020" y="91"/>
                </a:lnTo>
                <a:lnTo>
                  <a:pt x="999" y="77"/>
                </a:lnTo>
                <a:lnTo>
                  <a:pt x="976" y="64"/>
                </a:lnTo>
                <a:lnTo>
                  <a:pt x="954" y="52"/>
                </a:lnTo>
                <a:lnTo>
                  <a:pt x="930" y="42"/>
                </a:lnTo>
                <a:lnTo>
                  <a:pt x="906" y="33"/>
                </a:lnTo>
                <a:lnTo>
                  <a:pt x="881" y="24"/>
                </a:lnTo>
                <a:lnTo>
                  <a:pt x="857" y="17"/>
                </a:lnTo>
                <a:lnTo>
                  <a:pt x="831" y="11"/>
                </a:lnTo>
                <a:lnTo>
                  <a:pt x="805" y="6"/>
                </a:lnTo>
                <a:lnTo>
                  <a:pt x="778" y="3"/>
                </a:lnTo>
                <a:lnTo>
                  <a:pt x="752" y="1"/>
                </a:lnTo>
                <a:lnTo>
                  <a:pt x="724" y="0"/>
                </a:lnTo>
                <a:lnTo>
                  <a:pt x="724" y="0"/>
                </a:lnTo>
                <a:lnTo>
                  <a:pt x="698" y="1"/>
                </a:lnTo>
                <a:lnTo>
                  <a:pt x="671" y="3"/>
                </a:lnTo>
                <a:lnTo>
                  <a:pt x="645" y="6"/>
                </a:lnTo>
                <a:lnTo>
                  <a:pt x="618" y="11"/>
                </a:lnTo>
                <a:lnTo>
                  <a:pt x="593" y="17"/>
                </a:lnTo>
                <a:lnTo>
                  <a:pt x="568" y="24"/>
                </a:lnTo>
                <a:lnTo>
                  <a:pt x="544" y="33"/>
                </a:lnTo>
                <a:lnTo>
                  <a:pt x="519" y="42"/>
                </a:lnTo>
                <a:lnTo>
                  <a:pt x="496" y="52"/>
                </a:lnTo>
                <a:lnTo>
                  <a:pt x="473" y="64"/>
                </a:lnTo>
                <a:lnTo>
                  <a:pt x="451" y="77"/>
                </a:lnTo>
                <a:lnTo>
                  <a:pt x="430" y="91"/>
                </a:lnTo>
                <a:lnTo>
                  <a:pt x="409" y="105"/>
                </a:lnTo>
                <a:lnTo>
                  <a:pt x="389" y="121"/>
                </a:lnTo>
                <a:lnTo>
                  <a:pt x="370" y="138"/>
                </a:lnTo>
                <a:lnTo>
                  <a:pt x="352" y="155"/>
                </a:lnTo>
                <a:lnTo>
                  <a:pt x="335" y="174"/>
                </a:lnTo>
                <a:lnTo>
                  <a:pt x="317" y="193"/>
                </a:lnTo>
                <a:lnTo>
                  <a:pt x="302" y="212"/>
                </a:lnTo>
                <a:lnTo>
                  <a:pt x="287" y="233"/>
                </a:lnTo>
                <a:lnTo>
                  <a:pt x="274" y="254"/>
                </a:lnTo>
                <a:lnTo>
                  <a:pt x="260" y="277"/>
                </a:lnTo>
                <a:lnTo>
                  <a:pt x="249" y="299"/>
                </a:lnTo>
                <a:lnTo>
                  <a:pt x="239" y="323"/>
                </a:lnTo>
                <a:lnTo>
                  <a:pt x="229" y="347"/>
                </a:lnTo>
                <a:lnTo>
                  <a:pt x="221" y="372"/>
                </a:lnTo>
                <a:lnTo>
                  <a:pt x="213" y="396"/>
                </a:lnTo>
                <a:lnTo>
                  <a:pt x="207" y="422"/>
                </a:lnTo>
                <a:lnTo>
                  <a:pt x="203" y="448"/>
                </a:lnTo>
                <a:lnTo>
                  <a:pt x="200" y="475"/>
                </a:lnTo>
                <a:lnTo>
                  <a:pt x="198" y="501"/>
                </a:lnTo>
                <a:lnTo>
                  <a:pt x="197" y="529"/>
                </a:lnTo>
                <a:lnTo>
                  <a:pt x="197" y="781"/>
                </a:lnTo>
                <a:lnTo>
                  <a:pt x="47" y="781"/>
                </a:lnTo>
                <a:lnTo>
                  <a:pt x="47" y="781"/>
                </a:lnTo>
                <a:lnTo>
                  <a:pt x="38" y="782"/>
                </a:lnTo>
                <a:lnTo>
                  <a:pt x="29" y="785"/>
                </a:lnTo>
                <a:lnTo>
                  <a:pt x="21" y="789"/>
                </a:lnTo>
                <a:lnTo>
                  <a:pt x="14" y="794"/>
                </a:lnTo>
                <a:lnTo>
                  <a:pt x="8" y="801"/>
                </a:lnTo>
                <a:lnTo>
                  <a:pt x="4" y="809"/>
                </a:lnTo>
                <a:lnTo>
                  <a:pt x="1" y="817"/>
                </a:lnTo>
                <a:lnTo>
                  <a:pt x="0" y="827"/>
                </a:lnTo>
                <a:lnTo>
                  <a:pt x="0" y="1628"/>
                </a:lnTo>
                <a:lnTo>
                  <a:pt x="0" y="1628"/>
                </a:lnTo>
                <a:lnTo>
                  <a:pt x="1" y="1652"/>
                </a:lnTo>
                <a:lnTo>
                  <a:pt x="5" y="1675"/>
                </a:lnTo>
                <a:lnTo>
                  <a:pt x="10" y="1698"/>
                </a:lnTo>
                <a:lnTo>
                  <a:pt x="19" y="1718"/>
                </a:lnTo>
                <a:lnTo>
                  <a:pt x="29" y="1738"/>
                </a:lnTo>
                <a:lnTo>
                  <a:pt x="40" y="1758"/>
                </a:lnTo>
                <a:lnTo>
                  <a:pt x="53" y="1775"/>
                </a:lnTo>
                <a:lnTo>
                  <a:pt x="69" y="1792"/>
                </a:lnTo>
                <a:lnTo>
                  <a:pt x="85" y="1807"/>
                </a:lnTo>
                <a:lnTo>
                  <a:pt x="102" y="1820"/>
                </a:lnTo>
                <a:lnTo>
                  <a:pt x="122" y="1832"/>
                </a:lnTo>
                <a:lnTo>
                  <a:pt x="142" y="1841"/>
                </a:lnTo>
                <a:lnTo>
                  <a:pt x="163" y="1850"/>
                </a:lnTo>
                <a:lnTo>
                  <a:pt x="186" y="1856"/>
                </a:lnTo>
                <a:lnTo>
                  <a:pt x="208" y="1859"/>
                </a:lnTo>
                <a:lnTo>
                  <a:pt x="232" y="1860"/>
                </a:lnTo>
                <a:lnTo>
                  <a:pt x="1218" y="1860"/>
                </a:lnTo>
                <a:lnTo>
                  <a:pt x="1218" y="1860"/>
                </a:lnTo>
                <a:lnTo>
                  <a:pt x="1241" y="1859"/>
                </a:lnTo>
                <a:lnTo>
                  <a:pt x="1264" y="1856"/>
                </a:lnTo>
                <a:lnTo>
                  <a:pt x="1286" y="1850"/>
                </a:lnTo>
                <a:lnTo>
                  <a:pt x="1308" y="1841"/>
                </a:lnTo>
                <a:lnTo>
                  <a:pt x="1328" y="1832"/>
                </a:lnTo>
                <a:lnTo>
                  <a:pt x="1346" y="1820"/>
                </a:lnTo>
                <a:lnTo>
                  <a:pt x="1365" y="1807"/>
                </a:lnTo>
                <a:lnTo>
                  <a:pt x="1381" y="1792"/>
                </a:lnTo>
                <a:lnTo>
                  <a:pt x="1396" y="1775"/>
                </a:lnTo>
                <a:lnTo>
                  <a:pt x="1410" y="1758"/>
                </a:lnTo>
                <a:lnTo>
                  <a:pt x="1421" y="1738"/>
                </a:lnTo>
                <a:lnTo>
                  <a:pt x="1431" y="1718"/>
                </a:lnTo>
                <a:lnTo>
                  <a:pt x="1439" y="1698"/>
                </a:lnTo>
                <a:lnTo>
                  <a:pt x="1444" y="1675"/>
                </a:lnTo>
                <a:lnTo>
                  <a:pt x="1448" y="1652"/>
                </a:lnTo>
                <a:lnTo>
                  <a:pt x="1449" y="1628"/>
                </a:lnTo>
                <a:lnTo>
                  <a:pt x="1449" y="827"/>
                </a:lnTo>
                <a:lnTo>
                  <a:pt x="1449" y="827"/>
                </a:lnTo>
                <a:lnTo>
                  <a:pt x="1448" y="817"/>
                </a:lnTo>
                <a:lnTo>
                  <a:pt x="1445" y="809"/>
                </a:lnTo>
                <a:lnTo>
                  <a:pt x="1441" y="801"/>
                </a:lnTo>
                <a:lnTo>
                  <a:pt x="1435" y="794"/>
                </a:lnTo>
                <a:lnTo>
                  <a:pt x="1429" y="789"/>
                </a:lnTo>
                <a:lnTo>
                  <a:pt x="1421" y="785"/>
                </a:lnTo>
                <a:lnTo>
                  <a:pt x="1413" y="782"/>
                </a:lnTo>
                <a:lnTo>
                  <a:pt x="1402" y="781"/>
                </a:lnTo>
                <a:lnTo>
                  <a:pt x="1402" y="781"/>
                </a:lnTo>
                <a:close/>
                <a:moveTo>
                  <a:pt x="793" y="1351"/>
                </a:moveTo>
                <a:lnTo>
                  <a:pt x="793" y="1536"/>
                </a:lnTo>
                <a:lnTo>
                  <a:pt x="793" y="1536"/>
                </a:lnTo>
                <a:lnTo>
                  <a:pt x="793" y="1539"/>
                </a:lnTo>
                <a:lnTo>
                  <a:pt x="792" y="1543"/>
                </a:lnTo>
                <a:lnTo>
                  <a:pt x="790" y="1546"/>
                </a:lnTo>
                <a:lnTo>
                  <a:pt x="788" y="1549"/>
                </a:lnTo>
                <a:lnTo>
                  <a:pt x="780" y="1554"/>
                </a:lnTo>
                <a:lnTo>
                  <a:pt x="771" y="1558"/>
                </a:lnTo>
                <a:lnTo>
                  <a:pt x="761" y="1561"/>
                </a:lnTo>
                <a:lnTo>
                  <a:pt x="750" y="1563"/>
                </a:lnTo>
                <a:lnTo>
                  <a:pt x="738" y="1564"/>
                </a:lnTo>
                <a:lnTo>
                  <a:pt x="724" y="1565"/>
                </a:lnTo>
                <a:lnTo>
                  <a:pt x="712" y="1564"/>
                </a:lnTo>
                <a:lnTo>
                  <a:pt x="700" y="1563"/>
                </a:lnTo>
                <a:lnTo>
                  <a:pt x="689" y="1561"/>
                </a:lnTo>
                <a:lnTo>
                  <a:pt x="677" y="1558"/>
                </a:lnTo>
                <a:lnTo>
                  <a:pt x="669" y="1554"/>
                </a:lnTo>
                <a:lnTo>
                  <a:pt x="662" y="1549"/>
                </a:lnTo>
                <a:lnTo>
                  <a:pt x="660" y="1546"/>
                </a:lnTo>
                <a:lnTo>
                  <a:pt x="658" y="1543"/>
                </a:lnTo>
                <a:lnTo>
                  <a:pt x="657" y="1539"/>
                </a:lnTo>
                <a:lnTo>
                  <a:pt x="656" y="1536"/>
                </a:lnTo>
                <a:lnTo>
                  <a:pt x="656" y="1351"/>
                </a:lnTo>
                <a:lnTo>
                  <a:pt x="656" y="1351"/>
                </a:lnTo>
                <a:lnTo>
                  <a:pt x="646" y="1343"/>
                </a:lnTo>
                <a:lnTo>
                  <a:pt x="637" y="1332"/>
                </a:lnTo>
                <a:lnTo>
                  <a:pt x="628" y="1322"/>
                </a:lnTo>
                <a:lnTo>
                  <a:pt x="622" y="1311"/>
                </a:lnTo>
                <a:lnTo>
                  <a:pt x="616" y="1299"/>
                </a:lnTo>
                <a:lnTo>
                  <a:pt x="612" y="1285"/>
                </a:lnTo>
                <a:lnTo>
                  <a:pt x="610" y="1271"/>
                </a:lnTo>
                <a:lnTo>
                  <a:pt x="609" y="1258"/>
                </a:lnTo>
                <a:lnTo>
                  <a:pt x="609" y="1258"/>
                </a:lnTo>
                <a:lnTo>
                  <a:pt x="610" y="1246"/>
                </a:lnTo>
                <a:lnTo>
                  <a:pt x="611" y="1234"/>
                </a:lnTo>
                <a:lnTo>
                  <a:pt x="614" y="1223"/>
                </a:lnTo>
                <a:lnTo>
                  <a:pt x="618" y="1212"/>
                </a:lnTo>
                <a:lnTo>
                  <a:pt x="623" y="1202"/>
                </a:lnTo>
                <a:lnTo>
                  <a:pt x="628" y="1193"/>
                </a:lnTo>
                <a:lnTo>
                  <a:pt x="636" y="1183"/>
                </a:lnTo>
                <a:lnTo>
                  <a:pt x="643" y="1175"/>
                </a:lnTo>
                <a:lnTo>
                  <a:pt x="651" y="1168"/>
                </a:lnTo>
                <a:lnTo>
                  <a:pt x="660" y="1161"/>
                </a:lnTo>
                <a:lnTo>
                  <a:pt x="669" y="1156"/>
                </a:lnTo>
                <a:lnTo>
                  <a:pt x="679" y="1151"/>
                </a:lnTo>
                <a:lnTo>
                  <a:pt x="691" y="1147"/>
                </a:lnTo>
                <a:lnTo>
                  <a:pt x="702" y="1144"/>
                </a:lnTo>
                <a:lnTo>
                  <a:pt x="713" y="1143"/>
                </a:lnTo>
                <a:lnTo>
                  <a:pt x="725" y="1142"/>
                </a:lnTo>
                <a:lnTo>
                  <a:pt x="725" y="1142"/>
                </a:lnTo>
                <a:lnTo>
                  <a:pt x="737" y="1143"/>
                </a:lnTo>
                <a:lnTo>
                  <a:pt x="748" y="1144"/>
                </a:lnTo>
                <a:lnTo>
                  <a:pt x="759" y="1147"/>
                </a:lnTo>
                <a:lnTo>
                  <a:pt x="770" y="1151"/>
                </a:lnTo>
                <a:lnTo>
                  <a:pt x="780" y="1156"/>
                </a:lnTo>
                <a:lnTo>
                  <a:pt x="790" y="1161"/>
                </a:lnTo>
                <a:lnTo>
                  <a:pt x="799" y="1168"/>
                </a:lnTo>
                <a:lnTo>
                  <a:pt x="807" y="1175"/>
                </a:lnTo>
                <a:lnTo>
                  <a:pt x="814" y="1183"/>
                </a:lnTo>
                <a:lnTo>
                  <a:pt x="821" y="1193"/>
                </a:lnTo>
                <a:lnTo>
                  <a:pt x="826" y="1202"/>
                </a:lnTo>
                <a:lnTo>
                  <a:pt x="831" y="1212"/>
                </a:lnTo>
                <a:lnTo>
                  <a:pt x="835" y="1223"/>
                </a:lnTo>
                <a:lnTo>
                  <a:pt x="839" y="1234"/>
                </a:lnTo>
                <a:lnTo>
                  <a:pt x="841" y="1246"/>
                </a:lnTo>
                <a:lnTo>
                  <a:pt x="841" y="1258"/>
                </a:lnTo>
                <a:lnTo>
                  <a:pt x="841" y="1258"/>
                </a:lnTo>
                <a:lnTo>
                  <a:pt x="840" y="1271"/>
                </a:lnTo>
                <a:lnTo>
                  <a:pt x="837" y="1285"/>
                </a:lnTo>
                <a:lnTo>
                  <a:pt x="833" y="1299"/>
                </a:lnTo>
                <a:lnTo>
                  <a:pt x="827" y="1311"/>
                </a:lnTo>
                <a:lnTo>
                  <a:pt x="821" y="1322"/>
                </a:lnTo>
                <a:lnTo>
                  <a:pt x="813" y="1332"/>
                </a:lnTo>
                <a:lnTo>
                  <a:pt x="803" y="1343"/>
                </a:lnTo>
                <a:lnTo>
                  <a:pt x="793" y="1351"/>
                </a:lnTo>
                <a:lnTo>
                  <a:pt x="793" y="1351"/>
                </a:lnTo>
                <a:close/>
                <a:moveTo>
                  <a:pt x="1008" y="781"/>
                </a:moveTo>
                <a:lnTo>
                  <a:pt x="442" y="781"/>
                </a:lnTo>
                <a:lnTo>
                  <a:pt x="442" y="529"/>
                </a:lnTo>
                <a:lnTo>
                  <a:pt x="442" y="529"/>
                </a:lnTo>
                <a:lnTo>
                  <a:pt x="443" y="513"/>
                </a:lnTo>
                <a:lnTo>
                  <a:pt x="444" y="499"/>
                </a:lnTo>
                <a:lnTo>
                  <a:pt x="445" y="485"/>
                </a:lnTo>
                <a:lnTo>
                  <a:pt x="448" y="471"/>
                </a:lnTo>
                <a:lnTo>
                  <a:pt x="451" y="457"/>
                </a:lnTo>
                <a:lnTo>
                  <a:pt x="455" y="444"/>
                </a:lnTo>
                <a:lnTo>
                  <a:pt x="459" y="431"/>
                </a:lnTo>
                <a:lnTo>
                  <a:pt x="464" y="418"/>
                </a:lnTo>
                <a:lnTo>
                  <a:pt x="470" y="406"/>
                </a:lnTo>
                <a:lnTo>
                  <a:pt x="476" y="394"/>
                </a:lnTo>
                <a:lnTo>
                  <a:pt x="483" y="382"/>
                </a:lnTo>
                <a:lnTo>
                  <a:pt x="491" y="371"/>
                </a:lnTo>
                <a:lnTo>
                  <a:pt x="498" y="359"/>
                </a:lnTo>
                <a:lnTo>
                  <a:pt x="507" y="348"/>
                </a:lnTo>
                <a:lnTo>
                  <a:pt x="515" y="338"/>
                </a:lnTo>
                <a:lnTo>
                  <a:pt x="525" y="329"/>
                </a:lnTo>
                <a:lnTo>
                  <a:pt x="535" y="318"/>
                </a:lnTo>
                <a:lnTo>
                  <a:pt x="545" y="310"/>
                </a:lnTo>
                <a:lnTo>
                  <a:pt x="556" y="301"/>
                </a:lnTo>
                <a:lnTo>
                  <a:pt x="567" y="294"/>
                </a:lnTo>
                <a:lnTo>
                  <a:pt x="578" y="287"/>
                </a:lnTo>
                <a:lnTo>
                  <a:pt x="590" y="280"/>
                </a:lnTo>
                <a:lnTo>
                  <a:pt x="602" y="274"/>
                </a:lnTo>
                <a:lnTo>
                  <a:pt x="615" y="267"/>
                </a:lnTo>
                <a:lnTo>
                  <a:pt x="627" y="262"/>
                </a:lnTo>
                <a:lnTo>
                  <a:pt x="641" y="258"/>
                </a:lnTo>
                <a:lnTo>
                  <a:pt x="654" y="254"/>
                </a:lnTo>
                <a:lnTo>
                  <a:pt x="668" y="251"/>
                </a:lnTo>
                <a:lnTo>
                  <a:pt x="681" y="249"/>
                </a:lnTo>
                <a:lnTo>
                  <a:pt x="696" y="247"/>
                </a:lnTo>
                <a:lnTo>
                  <a:pt x="710" y="246"/>
                </a:lnTo>
                <a:lnTo>
                  <a:pt x="724" y="245"/>
                </a:lnTo>
                <a:lnTo>
                  <a:pt x="724" y="245"/>
                </a:lnTo>
                <a:lnTo>
                  <a:pt x="740" y="246"/>
                </a:lnTo>
                <a:lnTo>
                  <a:pt x="754" y="247"/>
                </a:lnTo>
                <a:lnTo>
                  <a:pt x="768" y="249"/>
                </a:lnTo>
                <a:lnTo>
                  <a:pt x="781" y="251"/>
                </a:lnTo>
                <a:lnTo>
                  <a:pt x="796" y="254"/>
                </a:lnTo>
                <a:lnTo>
                  <a:pt x="809" y="258"/>
                </a:lnTo>
                <a:lnTo>
                  <a:pt x="822" y="262"/>
                </a:lnTo>
                <a:lnTo>
                  <a:pt x="834" y="267"/>
                </a:lnTo>
                <a:lnTo>
                  <a:pt x="848" y="274"/>
                </a:lnTo>
                <a:lnTo>
                  <a:pt x="859" y="280"/>
                </a:lnTo>
                <a:lnTo>
                  <a:pt x="871" y="287"/>
                </a:lnTo>
                <a:lnTo>
                  <a:pt x="882" y="294"/>
                </a:lnTo>
                <a:lnTo>
                  <a:pt x="894" y="301"/>
                </a:lnTo>
                <a:lnTo>
                  <a:pt x="905" y="310"/>
                </a:lnTo>
                <a:lnTo>
                  <a:pt x="915" y="318"/>
                </a:lnTo>
                <a:lnTo>
                  <a:pt x="924" y="329"/>
                </a:lnTo>
                <a:lnTo>
                  <a:pt x="934" y="338"/>
                </a:lnTo>
                <a:lnTo>
                  <a:pt x="943" y="348"/>
                </a:lnTo>
                <a:lnTo>
                  <a:pt x="952" y="359"/>
                </a:lnTo>
                <a:lnTo>
                  <a:pt x="959" y="371"/>
                </a:lnTo>
                <a:lnTo>
                  <a:pt x="967" y="382"/>
                </a:lnTo>
                <a:lnTo>
                  <a:pt x="973" y="394"/>
                </a:lnTo>
                <a:lnTo>
                  <a:pt x="979" y="406"/>
                </a:lnTo>
                <a:lnTo>
                  <a:pt x="985" y="418"/>
                </a:lnTo>
                <a:lnTo>
                  <a:pt x="990" y="431"/>
                </a:lnTo>
                <a:lnTo>
                  <a:pt x="995" y="444"/>
                </a:lnTo>
                <a:lnTo>
                  <a:pt x="999" y="457"/>
                </a:lnTo>
                <a:lnTo>
                  <a:pt x="1002" y="471"/>
                </a:lnTo>
                <a:lnTo>
                  <a:pt x="1005" y="485"/>
                </a:lnTo>
                <a:lnTo>
                  <a:pt x="1006" y="499"/>
                </a:lnTo>
                <a:lnTo>
                  <a:pt x="1007" y="513"/>
                </a:lnTo>
                <a:lnTo>
                  <a:pt x="1008" y="529"/>
                </a:lnTo>
                <a:lnTo>
                  <a:pt x="1008" y="78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96" name="Google Shape;16796;p114"/>
          <p:cNvSpPr/>
          <p:nvPr/>
        </p:nvSpPr>
        <p:spPr>
          <a:xfrm>
            <a:off x="9930341" y="4362725"/>
            <a:ext cx="508951" cy="510392"/>
          </a:xfrm>
          <a:custGeom>
            <a:avLst/>
            <a:gdLst/>
            <a:ahLst/>
            <a:cxnLst/>
            <a:rect l="l" t="t" r="r" b="b"/>
            <a:pathLst>
              <a:path w="2121" h="2121" extrusionOk="0">
                <a:moveTo>
                  <a:pt x="1963" y="1104"/>
                </a:moveTo>
                <a:lnTo>
                  <a:pt x="1963" y="1104"/>
                </a:lnTo>
                <a:lnTo>
                  <a:pt x="1957" y="1095"/>
                </a:lnTo>
                <a:lnTo>
                  <a:pt x="1954" y="1084"/>
                </a:lnTo>
                <a:lnTo>
                  <a:pt x="1952" y="1072"/>
                </a:lnTo>
                <a:lnTo>
                  <a:pt x="1950" y="1061"/>
                </a:lnTo>
                <a:lnTo>
                  <a:pt x="1952" y="1049"/>
                </a:lnTo>
                <a:lnTo>
                  <a:pt x="1954" y="1038"/>
                </a:lnTo>
                <a:lnTo>
                  <a:pt x="1957" y="1028"/>
                </a:lnTo>
                <a:lnTo>
                  <a:pt x="1963" y="1019"/>
                </a:lnTo>
                <a:lnTo>
                  <a:pt x="2112" y="814"/>
                </a:lnTo>
                <a:lnTo>
                  <a:pt x="2112" y="814"/>
                </a:lnTo>
                <a:lnTo>
                  <a:pt x="2118" y="804"/>
                </a:lnTo>
                <a:lnTo>
                  <a:pt x="2120" y="795"/>
                </a:lnTo>
                <a:lnTo>
                  <a:pt x="2121" y="786"/>
                </a:lnTo>
                <a:lnTo>
                  <a:pt x="2120" y="777"/>
                </a:lnTo>
                <a:lnTo>
                  <a:pt x="2117" y="768"/>
                </a:lnTo>
                <a:lnTo>
                  <a:pt x="2112" y="761"/>
                </a:lnTo>
                <a:lnTo>
                  <a:pt x="2104" y="754"/>
                </a:lnTo>
                <a:lnTo>
                  <a:pt x="2096" y="749"/>
                </a:lnTo>
                <a:lnTo>
                  <a:pt x="1864" y="646"/>
                </a:lnTo>
                <a:lnTo>
                  <a:pt x="1864" y="646"/>
                </a:lnTo>
                <a:lnTo>
                  <a:pt x="1854" y="642"/>
                </a:lnTo>
                <a:lnTo>
                  <a:pt x="1846" y="633"/>
                </a:lnTo>
                <a:lnTo>
                  <a:pt x="1838" y="625"/>
                </a:lnTo>
                <a:lnTo>
                  <a:pt x="1831" y="616"/>
                </a:lnTo>
                <a:lnTo>
                  <a:pt x="1826" y="605"/>
                </a:lnTo>
                <a:lnTo>
                  <a:pt x="1823" y="595"/>
                </a:lnTo>
                <a:lnTo>
                  <a:pt x="1822" y="583"/>
                </a:lnTo>
                <a:lnTo>
                  <a:pt x="1822" y="572"/>
                </a:lnTo>
                <a:lnTo>
                  <a:pt x="1847" y="321"/>
                </a:lnTo>
                <a:lnTo>
                  <a:pt x="1847" y="321"/>
                </a:lnTo>
                <a:lnTo>
                  <a:pt x="1847" y="310"/>
                </a:lnTo>
                <a:lnTo>
                  <a:pt x="1846" y="301"/>
                </a:lnTo>
                <a:lnTo>
                  <a:pt x="1841" y="293"/>
                </a:lnTo>
                <a:lnTo>
                  <a:pt x="1836" y="286"/>
                </a:lnTo>
                <a:lnTo>
                  <a:pt x="1829" y="280"/>
                </a:lnTo>
                <a:lnTo>
                  <a:pt x="1820" y="276"/>
                </a:lnTo>
                <a:lnTo>
                  <a:pt x="1811" y="274"/>
                </a:lnTo>
                <a:lnTo>
                  <a:pt x="1800" y="274"/>
                </a:lnTo>
                <a:lnTo>
                  <a:pt x="1549" y="300"/>
                </a:lnTo>
                <a:lnTo>
                  <a:pt x="1549" y="300"/>
                </a:lnTo>
                <a:lnTo>
                  <a:pt x="1538" y="301"/>
                </a:lnTo>
                <a:lnTo>
                  <a:pt x="1528" y="298"/>
                </a:lnTo>
                <a:lnTo>
                  <a:pt x="1516" y="295"/>
                </a:lnTo>
                <a:lnTo>
                  <a:pt x="1505" y="290"/>
                </a:lnTo>
                <a:lnTo>
                  <a:pt x="1496" y="283"/>
                </a:lnTo>
                <a:lnTo>
                  <a:pt x="1488" y="276"/>
                </a:lnTo>
                <a:lnTo>
                  <a:pt x="1481" y="267"/>
                </a:lnTo>
                <a:lnTo>
                  <a:pt x="1475" y="257"/>
                </a:lnTo>
                <a:lnTo>
                  <a:pt x="1372" y="27"/>
                </a:lnTo>
                <a:lnTo>
                  <a:pt x="1372" y="27"/>
                </a:lnTo>
                <a:lnTo>
                  <a:pt x="1367" y="17"/>
                </a:lnTo>
                <a:lnTo>
                  <a:pt x="1360" y="10"/>
                </a:lnTo>
                <a:lnTo>
                  <a:pt x="1353" y="5"/>
                </a:lnTo>
                <a:lnTo>
                  <a:pt x="1345" y="1"/>
                </a:lnTo>
                <a:lnTo>
                  <a:pt x="1336" y="0"/>
                </a:lnTo>
                <a:lnTo>
                  <a:pt x="1326" y="1"/>
                </a:lnTo>
                <a:lnTo>
                  <a:pt x="1317" y="3"/>
                </a:lnTo>
                <a:lnTo>
                  <a:pt x="1308" y="9"/>
                </a:lnTo>
                <a:lnTo>
                  <a:pt x="1104" y="158"/>
                </a:lnTo>
                <a:lnTo>
                  <a:pt x="1104" y="158"/>
                </a:lnTo>
                <a:lnTo>
                  <a:pt x="1093" y="164"/>
                </a:lnTo>
                <a:lnTo>
                  <a:pt x="1083" y="167"/>
                </a:lnTo>
                <a:lnTo>
                  <a:pt x="1072" y="170"/>
                </a:lnTo>
                <a:lnTo>
                  <a:pt x="1060" y="171"/>
                </a:lnTo>
                <a:lnTo>
                  <a:pt x="1049" y="170"/>
                </a:lnTo>
                <a:lnTo>
                  <a:pt x="1038" y="167"/>
                </a:lnTo>
                <a:lnTo>
                  <a:pt x="1028" y="164"/>
                </a:lnTo>
                <a:lnTo>
                  <a:pt x="1017" y="158"/>
                </a:lnTo>
                <a:lnTo>
                  <a:pt x="813" y="9"/>
                </a:lnTo>
                <a:lnTo>
                  <a:pt x="813" y="9"/>
                </a:lnTo>
                <a:lnTo>
                  <a:pt x="804" y="3"/>
                </a:lnTo>
                <a:lnTo>
                  <a:pt x="795" y="1"/>
                </a:lnTo>
                <a:lnTo>
                  <a:pt x="785" y="0"/>
                </a:lnTo>
                <a:lnTo>
                  <a:pt x="777" y="1"/>
                </a:lnTo>
                <a:lnTo>
                  <a:pt x="768" y="5"/>
                </a:lnTo>
                <a:lnTo>
                  <a:pt x="761" y="10"/>
                </a:lnTo>
                <a:lnTo>
                  <a:pt x="754" y="17"/>
                </a:lnTo>
                <a:lnTo>
                  <a:pt x="749" y="27"/>
                </a:lnTo>
                <a:lnTo>
                  <a:pt x="646" y="257"/>
                </a:lnTo>
                <a:lnTo>
                  <a:pt x="646" y="257"/>
                </a:lnTo>
                <a:lnTo>
                  <a:pt x="640" y="267"/>
                </a:lnTo>
                <a:lnTo>
                  <a:pt x="633" y="276"/>
                </a:lnTo>
                <a:lnTo>
                  <a:pt x="625" y="283"/>
                </a:lnTo>
                <a:lnTo>
                  <a:pt x="616" y="290"/>
                </a:lnTo>
                <a:lnTo>
                  <a:pt x="605" y="295"/>
                </a:lnTo>
                <a:lnTo>
                  <a:pt x="594" y="298"/>
                </a:lnTo>
                <a:lnTo>
                  <a:pt x="583" y="301"/>
                </a:lnTo>
                <a:lnTo>
                  <a:pt x="572" y="301"/>
                </a:lnTo>
                <a:lnTo>
                  <a:pt x="320" y="274"/>
                </a:lnTo>
                <a:lnTo>
                  <a:pt x="320" y="274"/>
                </a:lnTo>
                <a:lnTo>
                  <a:pt x="310" y="274"/>
                </a:lnTo>
                <a:lnTo>
                  <a:pt x="301" y="276"/>
                </a:lnTo>
                <a:lnTo>
                  <a:pt x="292" y="280"/>
                </a:lnTo>
                <a:lnTo>
                  <a:pt x="285" y="286"/>
                </a:lnTo>
                <a:lnTo>
                  <a:pt x="279" y="293"/>
                </a:lnTo>
                <a:lnTo>
                  <a:pt x="275" y="301"/>
                </a:lnTo>
                <a:lnTo>
                  <a:pt x="274" y="310"/>
                </a:lnTo>
                <a:lnTo>
                  <a:pt x="274" y="321"/>
                </a:lnTo>
                <a:lnTo>
                  <a:pt x="299" y="572"/>
                </a:lnTo>
                <a:lnTo>
                  <a:pt x="299" y="572"/>
                </a:lnTo>
                <a:lnTo>
                  <a:pt x="299" y="583"/>
                </a:lnTo>
                <a:lnTo>
                  <a:pt x="298" y="595"/>
                </a:lnTo>
                <a:lnTo>
                  <a:pt x="295" y="605"/>
                </a:lnTo>
                <a:lnTo>
                  <a:pt x="290" y="616"/>
                </a:lnTo>
                <a:lnTo>
                  <a:pt x="283" y="625"/>
                </a:lnTo>
                <a:lnTo>
                  <a:pt x="275" y="633"/>
                </a:lnTo>
                <a:lnTo>
                  <a:pt x="267" y="642"/>
                </a:lnTo>
                <a:lnTo>
                  <a:pt x="257" y="646"/>
                </a:lnTo>
                <a:lnTo>
                  <a:pt x="27" y="749"/>
                </a:lnTo>
                <a:lnTo>
                  <a:pt x="27" y="749"/>
                </a:lnTo>
                <a:lnTo>
                  <a:pt x="17" y="754"/>
                </a:lnTo>
                <a:lnTo>
                  <a:pt x="10" y="761"/>
                </a:lnTo>
                <a:lnTo>
                  <a:pt x="4" y="768"/>
                </a:lnTo>
                <a:lnTo>
                  <a:pt x="1" y="777"/>
                </a:lnTo>
                <a:lnTo>
                  <a:pt x="0" y="786"/>
                </a:lnTo>
                <a:lnTo>
                  <a:pt x="1" y="795"/>
                </a:lnTo>
                <a:lnTo>
                  <a:pt x="3" y="804"/>
                </a:lnTo>
                <a:lnTo>
                  <a:pt x="9" y="814"/>
                </a:lnTo>
                <a:lnTo>
                  <a:pt x="158" y="1019"/>
                </a:lnTo>
                <a:lnTo>
                  <a:pt x="158" y="1019"/>
                </a:lnTo>
                <a:lnTo>
                  <a:pt x="164" y="1028"/>
                </a:lnTo>
                <a:lnTo>
                  <a:pt x="167" y="1038"/>
                </a:lnTo>
                <a:lnTo>
                  <a:pt x="169" y="1049"/>
                </a:lnTo>
                <a:lnTo>
                  <a:pt x="171" y="1061"/>
                </a:lnTo>
                <a:lnTo>
                  <a:pt x="169" y="1072"/>
                </a:lnTo>
                <a:lnTo>
                  <a:pt x="167" y="1084"/>
                </a:lnTo>
                <a:lnTo>
                  <a:pt x="164" y="1095"/>
                </a:lnTo>
                <a:lnTo>
                  <a:pt x="158" y="1104"/>
                </a:lnTo>
                <a:lnTo>
                  <a:pt x="9" y="1308"/>
                </a:lnTo>
                <a:lnTo>
                  <a:pt x="9" y="1308"/>
                </a:lnTo>
                <a:lnTo>
                  <a:pt x="3" y="1317"/>
                </a:lnTo>
                <a:lnTo>
                  <a:pt x="1" y="1326"/>
                </a:lnTo>
                <a:lnTo>
                  <a:pt x="0" y="1336"/>
                </a:lnTo>
                <a:lnTo>
                  <a:pt x="1" y="1345"/>
                </a:lnTo>
                <a:lnTo>
                  <a:pt x="4" y="1353"/>
                </a:lnTo>
                <a:lnTo>
                  <a:pt x="9" y="1360"/>
                </a:lnTo>
                <a:lnTo>
                  <a:pt x="17" y="1367"/>
                </a:lnTo>
                <a:lnTo>
                  <a:pt x="25" y="1372"/>
                </a:lnTo>
                <a:lnTo>
                  <a:pt x="257" y="1475"/>
                </a:lnTo>
                <a:lnTo>
                  <a:pt x="257" y="1475"/>
                </a:lnTo>
                <a:lnTo>
                  <a:pt x="267" y="1481"/>
                </a:lnTo>
                <a:lnTo>
                  <a:pt x="275" y="1488"/>
                </a:lnTo>
                <a:lnTo>
                  <a:pt x="283" y="1496"/>
                </a:lnTo>
                <a:lnTo>
                  <a:pt x="290" y="1506"/>
                </a:lnTo>
                <a:lnTo>
                  <a:pt x="295" y="1516"/>
                </a:lnTo>
                <a:lnTo>
                  <a:pt x="298" y="1528"/>
                </a:lnTo>
                <a:lnTo>
                  <a:pt x="299" y="1538"/>
                </a:lnTo>
                <a:lnTo>
                  <a:pt x="299" y="1549"/>
                </a:lnTo>
                <a:lnTo>
                  <a:pt x="274" y="1801"/>
                </a:lnTo>
                <a:lnTo>
                  <a:pt x="274" y="1801"/>
                </a:lnTo>
                <a:lnTo>
                  <a:pt x="274" y="1811"/>
                </a:lnTo>
                <a:lnTo>
                  <a:pt x="275" y="1821"/>
                </a:lnTo>
                <a:lnTo>
                  <a:pt x="279" y="1830"/>
                </a:lnTo>
                <a:lnTo>
                  <a:pt x="285" y="1837"/>
                </a:lnTo>
                <a:lnTo>
                  <a:pt x="292" y="1842"/>
                </a:lnTo>
                <a:lnTo>
                  <a:pt x="301" y="1846"/>
                </a:lnTo>
                <a:lnTo>
                  <a:pt x="310" y="1847"/>
                </a:lnTo>
                <a:lnTo>
                  <a:pt x="320" y="1847"/>
                </a:lnTo>
                <a:lnTo>
                  <a:pt x="572" y="1822"/>
                </a:lnTo>
                <a:lnTo>
                  <a:pt x="572" y="1822"/>
                </a:lnTo>
                <a:lnTo>
                  <a:pt x="583" y="1822"/>
                </a:lnTo>
                <a:lnTo>
                  <a:pt x="594" y="1823"/>
                </a:lnTo>
                <a:lnTo>
                  <a:pt x="605" y="1826"/>
                </a:lnTo>
                <a:lnTo>
                  <a:pt x="616" y="1832"/>
                </a:lnTo>
                <a:lnTo>
                  <a:pt x="625" y="1838"/>
                </a:lnTo>
                <a:lnTo>
                  <a:pt x="633" y="1846"/>
                </a:lnTo>
                <a:lnTo>
                  <a:pt x="640" y="1854"/>
                </a:lnTo>
                <a:lnTo>
                  <a:pt x="646" y="1864"/>
                </a:lnTo>
                <a:lnTo>
                  <a:pt x="749" y="2096"/>
                </a:lnTo>
                <a:lnTo>
                  <a:pt x="749" y="2096"/>
                </a:lnTo>
                <a:lnTo>
                  <a:pt x="754" y="2104"/>
                </a:lnTo>
                <a:lnTo>
                  <a:pt x="761" y="2112"/>
                </a:lnTo>
                <a:lnTo>
                  <a:pt x="768" y="2117"/>
                </a:lnTo>
                <a:lnTo>
                  <a:pt x="777" y="2120"/>
                </a:lnTo>
                <a:lnTo>
                  <a:pt x="785" y="2121"/>
                </a:lnTo>
                <a:lnTo>
                  <a:pt x="795" y="2121"/>
                </a:lnTo>
                <a:lnTo>
                  <a:pt x="804" y="2118"/>
                </a:lnTo>
                <a:lnTo>
                  <a:pt x="813" y="2113"/>
                </a:lnTo>
                <a:lnTo>
                  <a:pt x="1017" y="1965"/>
                </a:lnTo>
                <a:lnTo>
                  <a:pt x="1017" y="1965"/>
                </a:lnTo>
                <a:lnTo>
                  <a:pt x="1028" y="1959"/>
                </a:lnTo>
                <a:lnTo>
                  <a:pt x="1038" y="1954"/>
                </a:lnTo>
                <a:lnTo>
                  <a:pt x="1049" y="1952"/>
                </a:lnTo>
                <a:lnTo>
                  <a:pt x="1060" y="1952"/>
                </a:lnTo>
                <a:lnTo>
                  <a:pt x="1072" y="1952"/>
                </a:lnTo>
                <a:lnTo>
                  <a:pt x="1084" y="1954"/>
                </a:lnTo>
                <a:lnTo>
                  <a:pt x="1094" y="1959"/>
                </a:lnTo>
                <a:lnTo>
                  <a:pt x="1104" y="1965"/>
                </a:lnTo>
                <a:lnTo>
                  <a:pt x="1308" y="2113"/>
                </a:lnTo>
                <a:lnTo>
                  <a:pt x="1308" y="2113"/>
                </a:lnTo>
                <a:lnTo>
                  <a:pt x="1317" y="2118"/>
                </a:lnTo>
                <a:lnTo>
                  <a:pt x="1326" y="2121"/>
                </a:lnTo>
                <a:lnTo>
                  <a:pt x="1336" y="2121"/>
                </a:lnTo>
                <a:lnTo>
                  <a:pt x="1345" y="2120"/>
                </a:lnTo>
                <a:lnTo>
                  <a:pt x="1353" y="2117"/>
                </a:lnTo>
                <a:lnTo>
                  <a:pt x="1360" y="2112"/>
                </a:lnTo>
                <a:lnTo>
                  <a:pt x="1367" y="2104"/>
                </a:lnTo>
                <a:lnTo>
                  <a:pt x="1372" y="2096"/>
                </a:lnTo>
                <a:lnTo>
                  <a:pt x="1475" y="1864"/>
                </a:lnTo>
                <a:lnTo>
                  <a:pt x="1475" y="1864"/>
                </a:lnTo>
                <a:lnTo>
                  <a:pt x="1481" y="1854"/>
                </a:lnTo>
                <a:lnTo>
                  <a:pt x="1488" y="1846"/>
                </a:lnTo>
                <a:lnTo>
                  <a:pt x="1496" y="1838"/>
                </a:lnTo>
                <a:lnTo>
                  <a:pt x="1505" y="1832"/>
                </a:lnTo>
                <a:lnTo>
                  <a:pt x="1516" y="1826"/>
                </a:lnTo>
                <a:lnTo>
                  <a:pt x="1526" y="1823"/>
                </a:lnTo>
                <a:lnTo>
                  <a:pt x="1538" y="1822"/>
                </a:lnTo>
                <a:lnTo>
                  <a:pt x="1549" y="1822"/>
                </a:lnTo>
                <a:lnTo>
                  <a:pt x="1800" y="1847"/>
                </a:lnTo>
                <a:lnTo>
                  <a:pt x="1800" y="1847"/>
                </a:lnTo>
                <a:lnTo>
                  <a:pt x="1811" y="1847"/>
                </a:lnTo>
                <a:lnTo>
                  <a:pt x="1820" y="1846"/>
                </a:lnTo>
                <a:lnTo>
                  <a:pt x="1829" y="1842"/>
                </a:lnTo>
                <a:lnTo>
                  <a:pt x="1837" y="1837"/>
                </a:lnTo>
                <a:lnTo>
                  <a:pt x="1841" y="1830"/>
                </a:lnTo>
                <a:lnTo>
                  <a:pt x="1846" y="1821"/>
                </a:lnTo>
                <a:lnTo>
                  <a:pt x="1847" y="1811"/>
                </a:lnTo>
                <a:lnTo>
                  <a:pt x="1847" y="1801"/>
                </a:lnTo>
                <a:lnTo>
                  <a:pt x="1822" y="1549"/>
                </a:lnTo>
                <a:lnTo>
                  <a:pt x="1822" y="1549"/>
                </a:lnTo>
                <a:lnTo>
                  <a:pt x="1822" y="1538"/>
                </a:lnTo>
                <a:lnTo>
                  <a:pt x="1823" y="1528"/>
                </a:lnTo>
                <a:lnTo>
                  <a:pt x="1826" y="1516"/>
                </a:lnTo>
                <a:lnTo>
                  <a:pt x="1832" y="1506"/>
                </a:lnTo>
                <a:lnTo>
                  <a:pt x="1838" y="1496"/>
                </a:lnTo>
                <a:lnTo>
                  <a:pt x="1846" y="1488"/>
                </a:lnTo>
                <a:lnTo>
                  <a:pt x="1854" y="1481"/>
                </a:lnTo>
                <a:lnTo>
                  <a:pt x="1864" y="1475"/>
                </a:lnTo>
                <a:lnTo>
                  <a:pt x="2096" y="1372"/>
                </a:lnTo>
                <a:lnTo>
                  <a:pt x="2096" y="1372"/>
                </a:lnTo>
                <a:lnTo>
                  <a:pt x="2104" y="1367"/>
                </a:lnTo>
                <a:lnTo>
                  <a:pt x="2111" y="1360"/>
                </a:lnTo>
                <a:lnTo>
                  <a:pt x="2117" y="1353"/>
                </a:lnTo>
                <a:lnTo>
                  <a:pt x="2120" y="1345"/>
                </a:lnTo>
                <a:lnTo>
                  <a:pt x="2121" y="1336"/>
                </a:lnTo>
                <a:lnTo>
                  <a:pt x="2120" y="1326"/>
                </a:lnTo>
                <a:lnTo>
                  <a:pt x="2118" y="1317"/>
                </a:lnTo>
                <a:lnTo>
                  <a:pt x="2112" y="1308"/>
                </a:lnTo>
                <a:lnTo>
                  <a:pt x="1963" y="1104"/>
                </a:lnTo>
                <a:close/>
                <a:moveTo>
                  <a:pt x="1180" y="496"/>
                </a:moveTo>
                <a:lnTo>
                  <a:pt x="1153" y="1250"/>
                </a:lnTo>
                <a:lnTo>
                  <a:pt x="969" y="1250"/>
                </a:lnTo>
                <a:lnTo>
                  <a:pt x="943" y="496"/>
                </a:lnTo>
                <a:lnTo>
                  <a:pt x="1180" y="496"/>
                </a:lnTo>
                <a:close/>
                <a:moveTo>
                  <a:pt x="1060" y="1626"/>
                </a:moveTo>
                <a:lnTo>
                  <a:pt x="1060" y="1626"/>
                </a:lnTo>
                <a:lnTo>
                  <a:pt x="1048" y="1625"/>
                </a:lnTo>
                <a:lnTo>
                  <a:pt x="1035" y="1624"/>
                </a:lnTo>
                <a:lnTo>
                  <a:pt x="1023" y="1620"/>
                </a:lnTo>
                <a:lnTo>
                  <a:pt x="1011" y="1616"/>
                </a:lnTo>
                <a:lnTo>
                  <a:pt x="1001" y="1611"/>
                </a:lnTo>
                <a:lnTo>
                  <a:pt x="990" y="1604"/>
                </a:lnTo>
                <a:lnTo>
                  <a:pt x="981" y="1597"/>
                </a:lnTo>
                <a:lnTo>
                  <a:pt x="973" y="1589"/>
                </a:lnTo>
                <a:lnTo>
                  <a:pt x="964" y="1579"/>
                </a:lnTo>
                <a:lnTo>
                  <a:pt x="957" y="1569"/>
                </a:lnTo>
                <a:lnTo>
                  <a:pt x="952" y="1558"/>
                </a:lnTo>
                <a:lnTo>
                  <a:pt x="946" y="1547"/>
                </a:lnTo>
                <a:lnTo>
                  <a:pt x="942" y="1534"/>
                </a:lnTo>
                <a:lnTo>
                  <a:pt x="939" y="1521"/>
                </a:lnTo>
                <a:lnTo>
                  <a:pt x="936" y="1508"/>
                </a:lnTo>
                <a:lnTo>
                  <a:pt x="936" y="1494"/>
                </a:lnTo>
                <a:lnTo>
                  <a:pt x="936" y="1494"/>
                </a:lnTo>
                <a:lnTo>
                  <a:pt x="936" y="1479"/>
                </a:lnTo>
                <a:lnTo>
                  <a:pt x="939" y="1465"/>
                </a:lnTo>
                <a:lnTo>
                  <a:pt x="942" y="1451"/>
                </a:lnTo>
                <a:lnTo>
                  <a:pt x="946" y="1438"/>
                </a:lnTo>
                <a:lnTo>
                  <a:pt x="952" y="1426"/>
                </a:lnTo>
                <a:lnTo>
                  <a:pt x="957" y="1415"/>
                </a:lnTo>
                <a:lnTo>
                  <a:pt x="964" y="1405"/>
                </a:lnTo>
                <a:lnTo>
                  <a:pt x="973" y="1396"/>
                </a:lnTo>
                <a:lnTo>
                  <a:pt x="982" y="1387"/>
                </a:lnTo>
                <a:lnTo>
                  <a:pt x="991" y="1380"/>
                </a:lnTo>
                <a:lnTo>
                  <a:pt x="1002" y="1374"/>
                </a:lnTo>
                <a:lnTo>
                  <a:pt x="1012" y="1369"/>
                </a:lnTo>
                <a:lnTo>
                  <a:pt x="1024" y="1365"/>
                </a:lnTo>
                <a:lnTo>
                  <a:pt x="1036" y="1362"/>
                </a:lnTo>
                <a:lnTo>
                  <a:pt x="1048" y="1360"/>
                </a:lnTo>
                <a:lnTo>
                  <a:pt x="1060" y="1359"/>
                </a:lnTo>
                <a:lnTo>
                  <a:pt x="1060" y="1359"/>
                </a:lnTo>
                <a:lnTo>
                  <a:pt x="1073" y="1360"/>
                </a:lnTo>
                <a:lnTo>
                  <a:pt x="1086" y="1362"/>
                </a:lnTo>
                <a:lnTo>
                  <a:pt x="1098" y="1365"/>
                </a:lnTo>
                <a:lnTo>
                  <a:pt x="1110" y="1369"/>
                </a:lnTo>
                <a:lnTo>
                  <a:pt x="1121" y="1374"/>
                </a:lnTo>
                <a:lnTo>
                  <a:pt x="1131" y="1380"/>
                </a:lnTo>
                <a:lnTo>
                  <a:pt x="1140" y="1387"/>
                </a:lnTo>
                <a:lnTo>
                  <a:pt x="1149" y="1396"/>
                </a:lnTo>
                <a:lnTo>
                  <a:pt x="1158" y="1405"/>
                </a:lnTo>
                <a:lnTo>
                  <a:pt x="1165" y="1415"/>
                </a:lnTo>
                <a:lnTo>
                  <a:pt x="1171" y="1426"/>
                </a:lnTo>
                <a:lnTo>
                  <a:pt x="1175" y="1438"/>
                </a:lnTo>
                <a:lnTo>
                  <a:pt x="1180" y="1451"/>
                </a:lnTo>
                <a:lnTo>
                  <a:pt x="1182" y="1465"/>
                </a:lnTo>
                <a:lnTo>
                  <a:pt x="1185" y="1479"/>
                </a:lnTo>
                <a:lnTo>
                  <a:pt x="1185" y="1494"/>
                </a:lnTo>
                <a:lnTo>
                  <a:pt x="1185" y="1494"/>
                </a:lnTo>
                <a:lnTo>
                  <a:pt x="1185" y="1508"/>
                </a:lnTo>
                <a:lnTo>
                  <a:pt x="1182" y="1521"/>
                </a:lnTo>
                <a:lnTo>
                  <a:pt x="1180" y="1534"/>
                </a:lnTo>
                <a:lnTo>
                  <a:pt x="1176" y="1547"/>
                </a:lnTo>
                <a:lnTo>
                  <a:pt x="1172" y="1558"/>
                </a:lnTo>
                <a:lnTo>
                  <a:pt x="1166" y="1569"/>
                </a:lnTo>
                <a:lnTo>
                  <a:pt x="1159" y="1579"/>
                </a:lnTo>
                <a:lnTo>
                  <a:pt x="1152" y="1589"/>
                </a:lnTo>
                <a:lnTo>
                  <a:pt x="1144" y="1597"/>
                </a:lnTo>
                <a:lnTo>
                  <a:pt x="1134" y="1604"/>
                </a:lnTo>
                <a:lnTo>
                  <a:pt x="1124" y="1611"/>
                </a:lnTo>
                <a:lnTo>
                  <a:pt x="1113" y="1616"/>
                </a:lnTo>
                <a:lnTo>
                  <a:pt x="1100" y="1620"/>
                </a:lnTo>
                <a:lnTo>
                  <a:pt x="1089" y="1624"/>
                </a:lnTo>
                <a:lnTo>
                  <a:pt x="1075" y="1625"/>
                </a:lnTo>
                <a:lnTo>
                  <a:pt x="1060" y="1626"/>
                </a:lnTo>
                <a:lnTo>
                  <a:pt x="1060" y="162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797" name="Google Shape;16797;p114"/>
          <p:cNvGrpSpPr/>
          <p:nvPr/>
        </p:nvGrpSpPr>
        <p:grpSpPr>
          <a:xfrm>
            <a:off x="3561588" y="4478475"/>
            <a:ext cx="607035" cy="354223"/>
            <a:chOff x="1710" y="2899"/>
            <a:chExt cx="1700" cy="992"/>
          </a:xfrm>
        </p:grpSpPr>
        <p:sp>
          <p:nvSpPr>
            <p:cNvPr id="16798" name="Google Shape;16798;p114"/>
            <p:cNvSpPr/>
            <p:nvPr/>
          </p:nvSpPr>
          <p:spPr>
            <a:xfrm>
              <a:off x="1710" y="2899"/>
              <a:ext cx="1700" cy="992"/>
            </a:xfrm>
            <a:custGeom>
              <a:avLst/>
              <a:gdLst/>
              <a:ahLst/>
              <a:cxnLst/>
              <a:rect l="l" t="t" r="r" b="b"/>
              <a:pathLst>
                <a:path w="239" h="139" extrusionOk="0">
                  <a:moveTo>
                    <a:pt x="109" y="16"/>
                  </a:moveTo>
                  <a:cubicBezTo>
                    <a:pt x="115" y="13"/>
                    <a:pt x="121" y="13"/>
                    <a:pt x="127" y="16"/>
                  </a:cubicBezTo>
                  <a:cubicBezTo>
                    <a:pt x="128" y="15"/>
                    <a:pt x="128" y="13"/>
                    <a:pt x="129" y="12"/>
                  </a:cubicBezTo>
                  <a:cubicBezTo>
                    <a:pt x="136" y="2"/>
                    <a:pt x="150" y="1"/>
                    <a:pt x="159" y="9"/>
                  </a:cubicBezTo>
                  <a:cubicBezTo>
                    <a:pt x="162" y="12"/>
                    <a:pt x="165" y="15"/>
                    <a:pt x="168" y="18"/>
                  </a:cubicBezTo>
                  <a:cubicBezTo>
                    <a:pt x="169" y="19"/>
                    <a:pt x="170" y="20"/>
                    <a:pt x="171" y="20"/>
                  </a:cubicBezTo>
                  <a:cubicBezTo>
                    <a:pt x="181" y="20"/>
                    <a:pt x="189" y="24"/>
                    <a:pt x="197" y="29"/>
                  </a:cubicBezTo>
                  <a:cubicBezTo>
                    <a:pt x="203" y="35"/>
                    <a:pt x="210" y="40"/>
                    <a:pt x="217" y="46"/>
                  </a:cubicBezTo>
                  <a:cubicBezTo>
                    <a:pt x="235" y="62"/>
                    <a:pt x="239" y="91"/>
                    <a:pt x="226" y="112"/>
                  </a:cubicBezTo>
                  <a:cubicBezTo>
                    <a:pt x="214" y="129"/>
                    <a:pt x="194" y="139"/>
                    <a:pt x="173" y="135"/>
                  </a:cubicBezTo>
                  <a:cubicBezTo>
                    <a:pt x="152" y="131"/>
                    <a:pt x="136" y="116"/>
                    <a:pt x="132" y="95"/>
                  </a:cubicBezTo>
                  <a:cubicBezTo>
                    <a:pt x="132" y="94"/>
                    <a:pt x="131" y="94"/>
                    <a:pt x="131" y="93"/>
                  </a:cubicBezTo>
                  <a:cubicBezTo>
                    <a:pt x="122" y="97"/>
                    <a:pt x="114" y="98"/>
                    <a:pt x="104" y="93"/>
                  </a:cubicBezTo>
                  <a:cubicBezTo>
                    <a:pt x="104" y="94"/>
                    <a:pt x="104" y="95"/>
                    <a:pt x="104" y="96"/>
                  </a:cubicBezTo>
                  <a:cubicBezTo>
                    <a:pt x="98" y="122"/>
                    <a:pt x="72" y="139"/>
                    <a:pt x="47" y="135"/>
                  </a:cubicBezTo>
                  <a:cubicBezTo>
                    <a:pt x="23" y="132"/>
                    <a:pt x="5" y="114"/>
                    <a:pt x="2" y="90"/>
                  </a:cubicBezTo>
                  <a:cubicBezTo>
                    <a:pt x="0" y="73"/>
                    <a:pt x="6" y="58"/>
                    <a:pt x="19" y="46"/>
                  </a:cubicBezTo>
                  <a:cubicBezTo>
                    <a:pt x="26" y="40"/>
                    <a:pt x="34" y="34"/>
                    <a:pt x="42" y="28"/>
                  </a:cubicBezTo>
                  <a:cubicBezTo>
                    <a:pt x="48" y="23"/>
                    <a:pt x="56" y="20"/>
                    <a:pt x="64" y="20"/>
                  </a:cubicBezTo>
                  <a:cubicBezTo>
                    <a:pt x="65" y="20"/>
                    <a:pt x="67" y="19"/>
                    <a:pt x="67" y="18"/>
                  </a:cubicBezTo>
                  <a:cubicBezTo>
                    <a:pt x="70" y="16"/>
                    <a:pt x="73" y="13"/>
                    <a:pt x="76" y="10"/>
                  </a:cubicBezTo>
                  <a:cubicBezTo>
                    <a:pt x="87" y="0"/>
                    <a:pt x="101" y="2"/>
                    <a:pt x="108" y="15"/>
                  </a:cubicBezTo>
                  <a:cubicBezTo>
                    <a:pt x="108" y="15"/>
                    <a:pt x="109" y="15"/>
                    <a:pt x="109" y="16"/>
                  </a:cubicBezTo>
                  <a:close/>
                  <a:moveTo>
                    <a:pt x="19" y="84"/>
                  </a:moveTo>
                  <a:cubicBezTo>
                    <a:pt x="19" y="103"/>
                    <a:pt x="34" y="119"/>
                    <a:pt x="53" y="119"/>
                  </a:cubicBezTo>
                  <a:cubicBezTo>
                    <a:pt x="72" y="119"/>
                    <a:pt x="88" y="104"/>
                    <a:pt x="88" y="85"/>
                  </a:cubicBezTo>
                  <a:cubicBezTo>
                    <a:pt x="88" y="66"/>
                    <a:pt x="73" y="50"/>
                    <a:pt x="55" y="50"/>
                  </a:cubicBezTo>
                  <a:cubicBezTo>
                    <a:pt x="35" y="50"/>
                    <a:pt x="19" y="64"/>
                    <a:pt x="19" y="84"/>
                  </a:cubicBezTo>
                  <a:close/>
                  <a:moveTo>
                    <a:pt x="148" y="84"/>
                  </a:moveTo>
                  <a:cubicBezTo>
                    <a:pt x="148" y="104"/>
                    <a:pt x="163" y="119"/>
                    <a:pt x="183" y="119"/>
                  </a:cubicBezTo>
                  <a:cubicBezTo>
                    <a:pt x="203" y="118"/>
                    <a:pt x="217" y="102"/>
                    <a:pt x="217" y="83"/>
                  </a:cubicBezTo>
                  <a:cubicBezTo>
                    <a:pt x="216" y="64"/>
                    <a:pt x="200" y="49"/>
                    <a:pt x="181" y="50"/>
                  </a:cubicBezTo>
                  <a:cubicBezTo>
                    <a:pt x="163" y="50"/>
                    <a:pt x="147" y="66"/>
                    <a:pt x="148" y="84"/>
                  </a:cubicBezTo>
                  <a:close/>
                  <a:moveTo>
                    <a:pt x="131" y="70"/>
                  </a:moveTo>
                  <a:cubicBezTo>
                    <a:pt x="131" y="62"/>
                    <a:pt x="126" y="56"/>
                    <a:pt x="118" y="56"/>
                  </a:cubicBezTo>
                  <a:cubicBezTo>
                    <a:pt x="110" y="55"/>
                    <a:pt x="104" y="62"/>
                    <a:pt x="104" y="69"/>
                  </a:cubicBezTo>
                  <a:cubicBezTo>
                    <a:pt x="104" y="77"/>
                    <a:pt x="110" y="83"/>
                    <a:pt x="117" y="83"/>
                  </a:cubicBezTo>
                  <a:cubicBezTo>
                    <a:pt x="125" y="83"/>
                    <a:pt x="131" y="77"/>
                    <a:pt x="131" y="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99" name="Google Shape;16799;p114"/>
            <p:cNvSpPr/>
            <p:nvPr/>
          </p:nvSpPr>
          <p:spPr>
            <a:xfrm>
              <a:off x="1895" y="3399"/>
              <a:ext cx="334" cy="292"/>
            </a:xfrm>
            <a:custGeom>
              <a:avLst/>
              <a:gdLst/>
              <a:ahLst/>
              <a:cxnLst/>
              <a:rect l="l" t="t" r="r" b="b"/>
              <a:pathLst>
                <a:path w="47" h="41" extrusionOk="0">
                  <a:moveTo>
                    <a:pt x="47" y="31"/>
                  </a:moveTo>
                  <a:cubicBezTo>
                    <a:pt x="41" y="37"/>
                    <a:pt x="34" y="41"/>
                    <a:pt x="25" y="40"/>
                  </a:cubicBezTo>
                  <a:cubicBezTo>
                    <a:pt x="14" y="39"/>
                    <a:pt x="7" y="33"/>
                    <a:pt x="3" y="22"/>
                  </a:cubicBezTo>
                  <a:cubicBezTo>
                    <a:pt x="0" y="15"/>
                    <a:pt x="2" y="7"/>
                    <a:pt x="7" y="0"/>
                  </a:cubicBezTo>
                  <a:cubicBezTo>
                    <a:pt x="7" y="11"/>
                    <a:pt x="10" y="19"/>
                    <a:pt x="19" y="26"/>
                  </a:cubicBezTo>
                  <a:cubicBezTo>
                    <a:pt x="27" y="32"/>
                    <a:pt x="36" y="33"/>
                    <a:pt x="4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00" name="Google Shape;16800;p114"/>
            <p:cNvSpPr/>
            <p:nvPr/>
          </p:nvSpPr>
          <p:spPr>
            <a:xfrm>
              <a:off x="2813" y="3399"/>
              <a:ext cx="334" cy="292"/>
            </a:xfrm>
            <a:custGeom>
              <a:avLst/>
              <a:gdLst/>
              <a:ahLst/>
              <a:cxnLst/>
              <a:rect l="l" t="t" r="r" b="b"/>
              <a:pathLst>
                <a:path w="47" h="41" extrusionOk="0">
                  <a:moveTo>
                    <a:pt x="47" y="31"/>
                  </a:moveTo>
                  <a:cubicBezTo>
                    <a:pt x="41" y="37"/>
                    <a:pt x="34" y="41"/>
                    <a:pt x="25" y="40"/>
                  </a:cubicBezTo>
                  <a:cubicBezTo>
                    <a:pt x="15" y="39"/>
                    <a:pt x="7" y="34"/>
                    <a:pt x="3" y="24"/>
                  </a:cubicBezTo>
                  <a:cubicBezTo>
                    <a:pt x="0" y="16"/>
                    <a:pt x="1" y="8"/>
                    <a:pt x="6" y="0"/>
                  </a:cubicBezTo>
                  <a:cubicBezTo>
                    <a:pt x="9" y="24"/>
                    <a:pt x="22" y="35"/>
                    <a:pt x="47" y="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801" name="Google Shape;16801;p114"/>
          <p:cNvSpPr/>
          <p:nvPr/>
        </p:nvSpPr>
        <p:spPr>
          <a:xfrm>
            <a:off x="8967788" y="3642151"/>
            <a:ext cx="493713" cy="344488"/>
          </a:xfrm>
          <a:custGeom>
            <a:avLst/>
            <a:gdLst/>
            <a:ahLst/>
            <a:cxnLst/>
            <a:rect l="l" t="t" r="r" b="b"/>
            <a:pathLst>
              <a:path w="490" h="367" extrusionOk="0">
                <a:moveTo>
                  <a:pt x="9" y="28"/>
                </a:moveTo>
                <a:lnTo>
                  <a:pt x="9" y="28"/>
                </a:lnTo>
                <a:cubicBezTo>
                  <a:pt x="3" y="37"/>
                  <a:pt x="0" y="48"/>
                  <a:pt x="0" y="60"/>
                </a:cubicBezTo>
                <a:lnTo>
                  <a:pt x="0" y="305"/>
                </a:lnTo>
                <a:cubicBezTo>
                  <a:pt x="0" y="316"/>
                  <a:pt x="3" y="326"/>
                  <a:pt x="7" y="335"/>
                </a:cubicBezTo>
                <a:lnTo>
                  <a:pt x="162" y="162"/>
                </a:lnTo>
                <a:lnTo>
                  <a:pt x="9" y="28"/>
                </a:lnTo>
                <a:close/>
                <a:moveTo>
                  <a:pt x="304" y="182"/>
                </a:moveTo>
                <a:lnTo>
                  <a:pt x="304" y="182"/>
                </a:lnTo>
                <a:lnTo>
                  <a:pt x="255" y="225"/>
                </a:lnTo>
                <a:cubicBezTo>
                  <a:pt x="252" y="227"/>
                  <a:pt x="248" y="229"/>
                  <a:pt x="245" y="229"/>
                </a:cubicBezTo>
                <a:cubicBezTo>
                  <a:pt x="241" y="229"/>
                  <a:pt x="237" y="227"/>
                  <a:pt x="235" y="225"/>
                </a:cubicBezTo>
                <a:lnTo>
                  <a:pt x="185" y="182"/>
                </a:lnTo>
                <a:lnTo>
                  <a:pt x="28" y="357"/>
                </a:lnTo>
                <a:cubicBezTo>
                  <a:pt x="38" y="363"/>
                  <a:pt x="49" y="367"/>
                  <a:pt x="61" y="367"/>
                </a:cubicBezTo>
                <a:lnTo>
                  <a:pt x="428" y="367"/>
                </a:lnTo>
                <a:cubicBezTo>
                  <a:pt x="440" y="367"/>
                  <a:pt x="451" y="363"/>
                  <a:pt x="461" y="357"/>
                </a:cubicBezTo>
                <a:lnTo>
                  <a:pt x="304" y="182"/>
                </a:lnTo>
                <a:close/>
                <a:moveTo>
                  <a:pt x="245" y="193"/>
                </a:moveTo>
                <a:lnTo>
                  <a:pt x="245" y="193"/>
                </a:lnTo>
                <a:lnTo>
                  <a:pt x="458" y="7"/>
                </a:lnTo>
                <a:cubicBezTo>
                  <a:pt x="449" y="3"/>
                  <a:pt x="439" y="0"/>
                  <a:pt x="428" y="0"/>
                </a:cubicBezTo>
                <a:lnTo>
                  <a:pt x="61" y="0"/>
                </a:lnTo>
                <a:cubicBezTo>
                  <a:pt x="50" y="0"/>
                  <a:pt x="40" y="3"/>
                  <a:pt x="32" y="7"/>
                </a:cubicBezTo>
                <a:lnTo>
                  <a:pt x="245" y="193"/>
                </a:lnTo>
                <a:close/>
                <a:moveTo>
                  <a:pt x="490" y="305"/>
                </a:moveTo>
                <a:lnTo>
                  <a:pt x="490" y="305"/>
                </a:lnTo>
                <a:cubicBezTo>
                  <a:pt x="490" y="316"/>
                  <a:pt x="487" y="326"/>
                  <a:pt x="482" y="335"/>
                </a:cubicBezTo>
                <a:lnTo>
                  <a:pt x="327" y="162"/>
                </a:lnTo>
                <a:lnTo>
                  <a:pt x="480" y="28"/>
                </a:lnTo>
                <a:cubicBezTo>
                  <a:pt x="486" y="37"/>
                  <a:pt x="490" y="48"/>
                  <a:pt x="490" y="60"/>
                </a:cubicBezTo>
                <a:lnTo>
                  <a:pt x="490" y="30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8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06" name="Google Shape;16806;p115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>
                <a:latin typeface="Arial"/>
                <a:ea typeface="Arial"/>
                <a:cs typeface="Arial"/>
                <a:sym typeface="Arial"/>
              </a:rPr>
              <a:t>Technology</a:t>
            </a:r>
            <a:endParaRPr sz="2000"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807" name="Google Shape;16807;p115"/>
          <p:cNvSpPr/>
          <p:nvPr/>
        </p:nvSpPr>
        <p:spPr>
          <a:xfrm>
            <a:off x="737033" y="3058710"/>
            <a:ext cx="627331" cy="473385"/>
          </a:xfrm>
          <a:custGeom>
            <a:avLst/>
            <a:gdLst/>
            <a:ahLst/>
            <a:cxnLst/>
            <a:rect l="l" t="t" r="r" b="b"/>
            <a:pathLst>
              <a:path w="138" h="104" extrusionOk="0">
                <a:moveTo>
                  <a:pt x="130" y="0"/>
                </a:moveTo>
                <a:cubicBezTo>
                  <a:pt x="8" y="0"/>
                  <a:pt x="8" y="0"/>
                  <a:pt x="8" y="0"/>
                </a:cubicBezTo>
                <a:cubicBezTo>
                  <a:pt x="4" y="0"/>
                  <a:pt x="0" y="4"/>
                  <a:pt x="0" y="9"/>
                </a:cubicBezTo>
                <a:cubicBezTo>
                  <a:pt x="0" y="84"/>
                  <a:pt x="0" y="84"/>
                  <a:pt x="0" y="84"/>
                </a:cubicBezTo>
                <a:cubicBezTo>
                  <a:pt x="0" y="88"/>
                  <a:pt x="4" y="92"/>
                  <a:pt x="8" y="92"/>
                </a:cubicBezTo>
                <a:cubicBezTo>
                  <a:pt x="57" y="92"/>
                  <a:pt x="57" y="92"/>
                  <a:pt x="57" y="92"/>
                </a:cubicBezTo>
                <a:cubicBezTo>
                  <a:pt x="57" y="93"/>
                  <a:pt x="57" y="94"/>
                  <a:pt x="57" y="94"/>
                </a:cubicBezTo>
                <a:cubicBezTo>
                  <a:pt x="57" y="96"/>
                  <a:pt x="57" y="97"/>
                  <a:pt x="57" y="98"/>
                </a:cubicBezTo>
                <a:cubicBezTo>
                  <a:pt x="36" y="98"/>
                  <a:pt x="36" y="98"/>
                  <a:pt x="36" y="98"/>
                </a:cubicBezTo>
                <a:cubicBezTo>
                  <a:pt x="35" y="98"/>
                  <a:pt x="33" y="99"/>
                  <a:pt x="33" y="101"/>
                </a:cubicBezTo>
                <a:cubicBezTo>
                  <a:pt x="33" y="103"/>
                  <a:pt x="35" y="104"/>
                  <a:pt x="36" y="104"/>
                </a:cubicBezTo>
                <a:cubicBezTo>
                  <a:pt x="102" y="104"/>
                  <a:pt x="102" y="104"/>
                  <a:pt x="102" y="104"/>
                </a:cubicBezTo>
                <a:cubicBezTo>
                  <a:pt x="103" y="104"/>
                  <a:pt x="105" y="103"/>
                  <a:pt x="105" y="101"/>
                </a:cubicBezTo>
                <a:cubicBezTo>
                  <a:pt x="105" y="99"/>
                  <a:pt x="103" y="98"/>
                  <a:pt x="102" y="98"/>
                </a:cubicBezTo>
                <a:cubicBezTo>
                  <a:pt x="81" y="98"/>
                  <a:pt x="81" y="98"/>
                  <a:pt x="81" y="98"/>
                </a:cubicBezTo>
                <a:cubicBezTo>
                  <a:pt x="81" y="97"/>
                  <a:pt x="81" y="96"/>
                  <a:pt x="81" y="94"/>
                </a:cubicBezTo>
                <a:cubicBezTo>
                  <a:pt x="81" y="94"/>
                  <a:pt x="81" y="93"/>
                  <a:pt x="81" y="92"/>
                </a:cubicBezTo>
                <a:cubicBezTo>
                  <a:pt x="130" y="92"/>
                  <a:pt x="130" y="92"/>
                  <a:pt x="130" y="92"/>
                </a:cubicBezTo>
                <a:cubicBezTo>
                  <a:pt x="134" y="92"/>
                  <a:pt x="138" y="88"/>
                  <a:pt x="138" y="84"/>
                </a:cubicBezTo>
                <a:cubicBezTo>
                  <a:pt x="138" y="39"/>
                  <a:pt x="138" y="18"/>
                  <a:pt x="138" y="9"/>
                </a:cubicBezTo>
                <a:cubicBezTo>
                  <a:pt x="138" y="4"/>
                  <a:pt x="134" y="0"/>
                  <a:pt x="130" y="0"/>
                </a:cubicBezTo>
                <a:close/>
                <a:moveTo>
                  <a:pt x="131" y="74"/>
                </a:moveTo>
                <a:cubicBezTo>
                  <a:pt x="131" y="77"/>
                  <a:pt x="128" y="80"/>
                  <a:pt x="124" y="80"/>
                </a:cubicBezTo>
                <a:cubicBezTo>
                  <a:pt x="14" y="80"/>
                  <a:pt x="14" y="80"/>
                  <a:pt x="14" y="80"/>
                </a:cubicBezTo>
                <a:cubicBezTo>
                  <a:pt x="10" y="80"/>
                  <a:pt x="7" y="77"/>
                  <a:pt x="7" y="74"/>
                </a:cubicBezTo>
                <a:cubicBezTo>
                  <a:pt x="7" y="15"/>
                  <a:pt x="7" y="15"/>
                  <a:pt x="7" y="15"/>
                </a:cubicBezTo>
                <a:cubicBezTo>
                  <a:pt x="7" y="11"/>
                  <a:pt x="10" y="8"/>
                  <a:pt x="14" y="8"/>
                </a:cubicBezTo>
                <a:cubicBezTo>
                  <a:pt x="124" y="8"/>
                  <a:pt x="124" y="8"/>
                  <a:pt x="124" y="8"/>
                </a:cubicBezTo>
                <a:cubicBezTo>
                  <a:pt x="128" y="8"/>
                  <a:pt x="131" y="11"/>
                  <a:pt x="131" y="15"/>
                </a:cubicBezTo>
                <a:lnTo>
                  <a:pt x="131" y="7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808" name="Google Shape;16808;p115"/>
          <p:cNvSpPr/>
          <p:nvPr/>
        </p:nvSpPr>
        <p:spPr>
          <a:xfrm>
            <a:off x="1881707" y="1323846"/>
            <a:ext cx="267096" cy="462361"/>
          </a:xfrm>
          <a:custGeom>
            <a:avLst/>
            <a:gdLst/>
            <a:ahLst/>
            <a:cxnLst/>
            <a:rect l="l" t="t" r="r" b="b"/>
            <a:pathLst>
              <a:path w="88" h="160" extrusionOk="0">
                <a:moveTo>
                  <a:pt x="74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3"/>
                </a:cubicBezTo>
                <a:cubicBezTo>
                  <a:pt x="0" y="147"/>
                  <a:pt x="0" y="147"/>
                  <a:pt x="0" y="147"/>
                </a:cubicBezTo>
                <a:cubicBezTo>
                  <a:pt x="0" y="154"/>
                  <a:pt x="6" y="160"/>
                  <a:pt x="14" y="160"/>
                </a:cubicBezTo>
                <a:cubicBezTo>
                  <a:pt x="74" y="160"/>
                  <a:pt x="74" y="160"/>
                  <a:pt x="74" y="160"/>
                </a:cubicBezTo>
                <a:cubicBezTo>
                  <a:pt x="82" y="160"/>
                  <a:pt x="88" y="154"/>
                  <a:pt x="88" y="147"/>
                </a:cubicBezTo>
                <a:cubicBezTo>
                  <a:pt x="88" y="13"/>
                  <a:pt x="88" y="13"/>
                  <a:pt x="88" y="13"/>
                </a:cubicBezTo>
                <a:cubicBezTo>
                  <a:pt x="88" y="6"/>
                  <a:pt x="82" y="0"/>
                  <a:pt x="74" y="0"/>
                </a:cubicBezTo>
                <a:close/>
                <a:moveTo>
                  <a:pt x="25" y="7"/>
                </a:moveTo>
                <a:cubicBezTo>
                  <a:pt x="25" y="6"/>
                  <a:pt x="26" y="5"/>
                  <a:pt x="27" y="5"/>
                </a:cubicBezTo>
                <a:cubicBezTo>
                  <a:pt x="61" y="5"/>
                  <a:pt x="61" y="5"/>
                  <a:pt x="61" y="5"/>
                </a:cubicBezTo>
                <a:cubicBezTo>
                  <a:pt x="62" y="5"/>
                  <a:pt x="63" y="6"/>
                  <a:pt x="63" y="7"/>
                </a:cubicBezTo>
                <a:cubicBezTo>
                  <a:pt x="63" y="8"/>
                  <a:pt x="63" y="8"/>
                  <a:pt x="63" y="8"/>
                </a:cubicBezTo>
                <a:cubicBezTo>
                  <a:pt x="63" y="9"/>
                  <a:pt x="62" y="9"/>
                  <a:pt x="61" y="9"/>
                </a:cubicBezTo>
                <a:cubicBezTo>
                  <a:pt x="27" y="9"/>
                  <a:pt x="27" y="9"/>
                  <a:pt x="27" y="9"/>
                </a:cubicBezTo>
                <a:cubicBezTo>
                  <a:pt x="26" y="9"/>
                  <a:pt x="25" y="9"/>
                  <a:pt x="25" y="8"/>
                </a:cubicBezTo>
                <a:lnTo>
                  <a:pt x="25" y="7"/>
                </a:lnTo>
                <a:close/>
                <a:moveTo>
                  <a:pt x="44" y="154"/>
                </a:moveTo>
                <a:cubicBezTo>
                  <a:pt x="40" y="154"/>
                  <a:pt x="36" y="151"/>
                  <a:pt x="36" y="146"/>
                </a:cubicBezTo>
                <a:cubicBezTo>
                  <a:pt x="36" y="142"/>
                  <a:pt x="40" y="139"/>
                  <a:pt x="44" y="139"/>
                </a:cubicBezTo>
                <a:cubicBezTo>
                  <a:pt x="48" y="139"/>
                  <a:pt x="52" y="142"/>
                  <a:pt x="52" y="146"/>
                </a:cubicBezTo>
                <a:cubicBezTo>
                  <a:pt x="52" y="151"/>
                  <a:pt x="48" y="154"/>
                  <a:pt x="44" y="154"/>
                </a:cubicBezTo>
                <a:close/>
                <a:moveTo>
                  <a:pt x="81" y="133"/>
                </a:moveTo>
                <a:cubicBezTo>
                  <a:pt x="81" y="134"/>
                  <a:pt x="81" y="134"/>
                  <a:pt x="80" y="134"/>
                </a:cubicBezTo>
                <a:cubicBezTo>
                  <a:pt x="8" y="134"/>
                  <a:pt x="8" y="134"/>
                  <a:pt x="8" y="134"/>
                </a:cubicBezTo>
                <a:cubicBezTo>
                  <a:pt x="7" y="134"/>
                  <a:pt x="7" y="134"/>
                  <a:pt x="7" y="133"/>
                </a:cubicBezTo>
                <a:cubicBezTo>
                  <a:pt x="7" y="16"/>
                  <a:pt x="7" y="16"/>
                  <a:pt x="7" y="16"/>
                </a:cubicBezTo>
                <a:cubicBezTo>
                  <a:pt x="7" y="16"/>
                  <a:pt x="7" y="15"/>
                  <a:pt x="8" y="15"/>
                </a:cubicBezTo>
                <a:cubicBezTo>
                  <a:pt x="80" y="15"/>
                  <a:pt x="80" y="15"/>
                  <a:pt x="80" y="15"/>
                </a:cubicBezTo>
                <a:cubicBezTo>
                  <a:pt x="81" y="15"/>
                  <a:pt x="81" y="16"/>
                  <a:pt x="81" y="16"/>
                </a:cubicBezTo>
                <a:lnTo>
                  <a:pt x="81" y="13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809" name="Google Shape;16809;p115"/>
          <p:cNvGrpSpPr/>
          <p:nvPr/>
        </p:nvGrpSpPr>
        <p:grpSpPr>
          <a:xfrm>
            <a:off x="688432" y="1330631"/>
            <a:ext cx="716383" cy="463619"/>
            <a:chOff x="7752767" y="3112610"/>
            <a:chExt cx="364206" cy="235703"/>
          </a:xfrm>
        </p:grpSpPr>
        <p:sp>
          <p:nvSpPr>
            <p:cNvPr id="16810" name="Google Shape;16810;p115"/>
            <p:cNvSpPr/>
            <p:nvPr/>
          </p:nvSpPr>
          <p:spPr>
            <a:xfrm rot="10800000" flipH="1">
              <a:off x="7752767" y="3283314"/>
              <a:ext cx="364206" cy="6499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0"/>
                  </a:moveTo>
                  <a:lnTo>
                    <a:pt x="2491" y="21600"/>
                  </a:lnTo>
                  <a:lnTo>
                    <a:pt x="19109" y="21600"/>
                  </a:lnTo>
                  <a:lnTo>
                    <a:pt x="21600" y="0"/>
                  </a:lnTo>
                  <a:close/>
                  <a:moveTo>
                    <a:pt x="0" y="0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1" name="Google Shape;16811;p115"/>
            <p:cNvSpPr/>
            <p:nvPr/>
          </p:nvSpPr>
          <p:spPr>
            <a:xfrm>
              <a:off x="7795499" y="3112610"/>
              <a:ext cx="279400" cy="159543"/>
            </a:xfrm>
            <a:custGeom>
              <a:avLst/>
              <a:gdLst/>
              <a:ahLst/>
              <a:cxnLst/>
              <a:rect l="l" t="t" r="r" b="b"/>
              <a:pathLst>
                <a:path w="279400" h="159543" extrusionOk="0">
                  <a:moveTo>
                    <a:pt x="30745" y="15757"/>
                  </a:moveTo>
                  <a:cubicBezTo>
                    <a:pt x="23387" y="15757"/>
                    <a:pt x="17422" y="21722"/>
                    <a:pt x="17422" y="29080"/>
                  </a:cubicBezTo>
                  <a:lnTo>
                    <a:pt x="17422" y="131775"/>
                  </a:lnTo>
                  <a:cubicBezTo>
                    <a:pt x="17422" y="139133"/>
                    <a:pt x="23387" y="145098"/>
                    <a:pt x="30745" y="145098"/>
                  </a:cubicBezTo>
                  <a:lnTo>
                    <a:pt x="248656" y="145098"/>
                  </a:lnTo>
                  <a:cubicBezTo>
                    <a:pt x="256014" y="145098"/>
                    <a:pt x="261979" y="139133"/>
                    <a:pt x="261979" y="131775"/>
                  </a:cubicBezTo>
                  <a:lnTo>
                    <a:pt x="261979" y="29080"/>
                  </a:lnTo>
                  <a:cubicBezTo>
                    <a:pt x="261979" y="21722"/>
                    <a:pt x="256014" y="15757"/>
                    <a:pt x="248656" y="15757"/>
                  </a:cubicBezTo>
                  <a:close/>
                  <a:moveTo>
                    <a:pt x="17993" y="0"/>
                  </a:moveTo>
                  <a:cubicBezTo>
                    <a:pt x="17993" y="0"/>
                    <a:pt x="17993" y="0"/>
                    <a:pt x="261407" y="0"/>
                  </a:cubicBezTo>
                  <a:cubicBezTo>
                    <a:pt x="271303" y="0"/>
                    <a:pt x="279400" y="8066"/>
                    <a:pt x="279400" y="17927"/>
                  </a:cubicBezTo>
                  <a:cubicBezTo>
                    <a:pt x="279400" y="17927"/>
                    <a:pt x="279400" y="17927"/>
                    <a:pt x="279400" y="159543"/>
                  </a:cubicBezTo>
                  <a:lnTo>
                    <a:pt x="0" y="159543"/>
                  </a:lnTo>
                  <a:cubicBezTo>
                    <a:pt x="0" y="159543"/>
                    <a:pt x="0" y="159543"/>
                    <a:pt x="0" y="17927"/>
                  </a:cubicBezTo>
                  <a:cubicBezTo>
                    <a:pt x="0" y="8066"/>
                    <a:pt x="8098" y="0"/>
                    <a:pt x="1799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12" name="Google Shape;16812;p115"/>
          <p:cNvGrpSpPr/>
          <p:nvPr/>
        </p:nvGrpSpPr>
        <p:grpSpPr>
          <a:xfrm>
            <a:off x="1804032" y="3058711"/>
            <a:ext cx="387608" cy="489367"/>
            <a:chOff x="6215063" y="2747963"/>
            <a:chExt cx="538163" cy="679450"/>
          </a:xfrm>
        </p:grpSpPr>
        <p:sp>
          <p:nvSpPr>
            <p:cNvPr id="16813" name="Google Shape;16813;p115"/>
            <p:cNvSpPr/>
            <p:nvPr/>
          </p:nvSpPr>
          <p:spPr>
            <a:xfrm>
              <a:off x="6297613" y="2852738"/>
              <a:ext cx="103188" cy="101600"/>
            </a:xfrm>
            <a:custGeom>
              <a:avLst/>
              <a:gdLst/>
              <a:ahLst/>
              <a:cxnLst/>
              <a:rect l="l" t="t" r="r" b="b"/>
              <a:pathLst>
                <a:path w="49" h="48" extrusionOk="0">
                  <a:moveTo>
                    <a:pt x="44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1"/>
                    <a:pt x="0" y="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7"/>
                    <a:pt x="2" y="48"/>
                    <a:pt x="6" y="48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7" y="48"/>
                    <a:pt x="49" y="47"/>
                    <a:pt x="49" y="43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1"/>
                    <a:pt x="47" y="0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4" name="Google Shape;16814;p115"/>
            <p:cNvSpPr/>
            <p:nvPr/>
          </p:nvSpPr>
          <p:spPr>
            <a:xfrm>
              <a:off x="6429375" y="2989263"/>
              <a:ext cx="104775" cy="101600"/>
            </a:xfrm>
            <a:custGeom>
              <a:avLst/>
              <a:gdLst/>
              <a:ahLst/>
              <a:cxnLst/>
              <a:rect l="l" t="t" r="r" b="b"/>
              <a:pathLst>
                <a:path w="49" h="48" extrusionOk="0">
                  <a:moveTo>
                    <a:pt x="44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0" y="1"/>
                    <a:pt x="0" y="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4" y="48"/>
                    <a:pt x="6" y="48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8" y="48"/>
                    <a:pt x="49" y="45"/>
                    <a:pt x="49" y="43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1"/>
                    <a:pt x="48" y="0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5" name="Google Shape;16815;p115"/>
            <p:cNvSpPr/>
            <p:nvPr/>
          </p:nvSpPr>
          <p:spPr>
            <a:xfrm>
              <a:off x="6429375" y="3122613"/>
              <a:ext cx="104775" cy="104775"/>
            </a:xfrm>
            <a:custGeom>
              <a:avLst/>
              <a:gdLst/>
              <a:ahLst/>
              <a:cxnLst/>
              <a:rect l="l" t="t" r="r" b="b"/>
              <a:pathLst>
                <a:path w="49" h="49" extrusionOk="0">
                  <a:moveTo>
                    <a:pt x="44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0" y="4"/>
                    <a:pt x="0" y="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4" y="49"/>
                    <a:pt x="6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8" y="49"/>
                    <a:pt x="49" y="46"/>
                    <a:pt x="49" y="4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4"/>
                    <a:pt x="48" y="0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6" name="Google Shape;16816;p115"/>
            <p:cNvSpPr/>
            <p:nvPr/>
          </p:nvSpPr>
          <p:spPr>
            <a:xfrm>
              <a:off x="6297613" y="3122613"/>
              <a:ext cx="103188" cy="104775"/>
            </a:xfrm>
            <a:custGeom>
              <a:avLst/>
              <a:gdLst/>
              <a:ahLst/>
              <a:cxnLst/>
              <a:rect l="l" t="t" r="r" b="b"/>
              <a:pathLst>
                <a:path w="49" h="49" extrusionOk="0">
                  <a:moveTo>
                    <a:pt x="44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4"/>
                    <a:pt x="0" y="5"/>
                  </a:cubicBezTo>
                  <a:cubicBezTo>
                    <a:pt x="0" y="45"/>
                    <a:pt x="0" y="45"/>
                    <a:pt x="0" y="45"/>
                  </a:cubicBezTo>
                  <a:cubicBezTo>
                    <a:pt x="0" y="46"/>
                    <a:pt x="2" y="49"/>
                    <a:pt x="6" y="49"/>
                  </a:cubicBezTo>
                  <a:cubicBezTo>
                    <a:pt x="44" y="49"/>
                    <a:pt x="44" y="49"/>
                    <a:pt x="44" y="49"/>
                  </a:cubicBezTo>
                  <a:cubicBezTo>
                    <a:pt x="47" y="49"/>
                    <a:pt x="49" y="46"/>
                    <a:pt x="49" y="45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4"/>
                    <a:pt x="47" y="0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7" name="Google Shape;16817;p115"/>
            <p:cNvSpPr/>
            <p:nvPr/>
          </p:nvSpPr>
          <p:spPr>
            <a:xfrm>
              <a:off x="6297613" y="2989263"/>
              <a:ext cx="103188" cy="101600"/>
            </a:xfrm>
            <a:custGeom>
              <a:avLst/>
              <a:gdLst/>
              <a:ahLst/>
              <a:cxnLst/>
              <a:rect l="l" t="t" r="r" b="b"/>
              <a:pathLst>
                <a:path w="49" h="48" extrusionOk="0">
                  <a:moveTo>
                    <a:pt x="44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2" y="0"/>
                    <a:pt x="0" y="1"/>
                    <a:pt x="0" y="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2" y="48"/>
                    <a:pt x="6" y="48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7" y="48"/>
                    <a:pt x="49" y="45"/>
                    <a:pt x="49" y="43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1"/>
                    <a:pt x="47" y="0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8" name="Google Shape;16818;p115"/>
            <p:cNvSpPr/>
            <p:nvPr/>
          </p:nvSpPr>
          <p:spPr>
            <a:xfrm>
              <a:off x="6429375" y="2852738"/>
              <a:ext cx="104775" cy="101600"/>
            </a:xfrm>
            <a:custGeom>
              <a:avLst/>
              <a:gdLst/>
              <a:ahLst/>
              <a:cxnLst/>
              <a:rect l="l" t="t" r="r" b="b"/>
              <a:pathLst>
                <a:path w="49" h="48" extrusionOk="0">
                  <a:moveTo>
                    <a:pt x="44" y="0"/>
                  </a:moveTo>
                  <a:cubicBezTo>
                    <a:pt x="6" y="0"/>
                    <a:pt x="6" y="0"/>
                    <a:pt x="6" y="0"/>
                  </a:cubicBezTo>
                  <a:cubicBezTo>
                    <a:pt x="4" y="0"/>
                    <a:pt x="0" y="1"/>
                    <a:pt x="0" y="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7"/>
                    <a:pt x="4" y="48"/>
                    <a:pt x="6" y="48"/>
                  </a:cubicBezTo>
                  <a:cubicBezTo>
                    <a:pt x="44" y="48"/>
                    <a:pt x="44" y="48"/>
                    <a:pt x="44" y="48"/>
                  </a:cubicBezTo>
                  <a:cubicBezTo>
                    <a:pt x="48" y="48"/>
                    <a:pt x="49" y="47"/>
                    <a:pt x="49" y="43"/>
                  </a:cubicBezTo>
                  <a:cubicBezTo>
                    <a:pt x="49" y="5"/>
                    <a:pt x="49" y="5"/>
                    <a:pt x="49" y="5"/>
                  </a:cubicBezTo>
                  <a:cubicBezTo>
                    <a:pt x="49" y="1"/>
                    <a:pt x="48" y="0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19" name="Google Shape;16819;p115"/>
            <p:cNvSpPr/>
            <p:nvPr/>
          </p:nvSpPr>
          <p:spPr>
            <a:xfrm>
              <a:off x="6569075" y="2852738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48" h="48" extrusionOk="0">
                  <a:moveTo>
                    <a:pt x="42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7"/>
                    <a:pt x="1" y="48"/>
                    <a:pt x="5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5" y="48"/>
                    <a:pt x="48" y="47"/>
                    <a:pt x="48" y="43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1"/>
                    <a:pt x="45" y="0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0" name="Google Shape;16820;p115"/>
            <p:cNvSpPr/>
            <p:nvPr/>
          </p:nvSpPr>
          <p:spPr>
            <a:xfrm>
              <a:off x="6569075" y="2989263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48" h="48" extrusionOk="0">
                  <a:moveTo>
                    <a:pt x="42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1" y="0"/>
                    <a:pt x="0" y="1"/>
                    <a:pt x="0" y="5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45"/>
                    <a:pt x="1" y="48"/>
                    <a:pt x="5" y="48"/>
                  </a:cubicBezTo>
                  <a:cubicBezTo>
                    <a:pt x="42" y="48"/>
                    <a:pt x="42" y="48"/>
                    <a:pt x="42" y="48"/>
                  </a:cubicBezTo>
                  <a:cubicBezTo>
                    <a:pt x="45" y="48"/>
                    <a:pt x="48" y="45"/>
                    <a:pt x="48" y="43"/>
                  </a:cubicBezTo>
                  <a:cubicBezTo>
                    <a:pt x="48" y="5"/>
                    <a:pt x="48" y="5"/>
                    <a:pt x="48" y="5"/>
                  </a:cubicBezTo>
                  <a:cubicBezTo>
                    <a:pt x="48" y="1"/>
                    <a:pt x="45" y="0"/>
                    <a:pt x="4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1" name="Google Shape;16821;p115"/>
            <p:cNvSpPr/>
            <p:nvPr/>
          </p:nvSpPr>
          <p:spPr>
            <a:xfrm>
              <a:off x="6215063" y="2747963"/>
              <a:ext cx="538163" cy="679450"/>
            </a:xfrm>
            <a:custGeom>
              <a:avLst/>
              <a:gdLst/>
              <a:ahLst/>
              <a:cxnLst/>
              <a:rect l="l" t="t" r="r" b="b"/>
              <a:pathLst>
                <a:path w="255" h="321" extrusionOk="0">
                  <a:moveTo>
                    <a:pt x="237" y="0"/>
                  </a:moveTo>
                  <a:cubicBezTo>
                    <a:pt x="18" y="0"/>
                    <a:pt x="18" y="0"/>
                    <a:pt x="18" y="0"/>
                  </a:cubicBezTo>
                  <a:cubicBezTo>
                    <a:pt x="7" y="0"/>
                    <a:pt x="0" y="7"/>
                    <a:pt x="0" y="18"/>
                  </a:cubicBezTo>
                  <a:cubicBezTo>
                    <a:pt x="0" y="300"/>
                    <a:pt x="0" y="300"/>
                    <a:pt x="0" y="300"/>
                  </a:cubicBezTo>
                  <a:cubicBezTo>
                    <a:pt x="0" y="312"/>
                    <a:pt x="7" y="321"/>
                    <a:pt x="18" y="321"/>
                  </a:cubicBezTo>
                  <a:cubicBezTo>
                    <a:pt x="237" y="321"/>
                    <a:pt x="237" y="321"/>
                    <a:pt x="237" y="321"/>
                  </a:cubicBezTo>
                  <a:cubicBezTo>
                    <a:pt x="246" y="321"/>
                    <a:pt x="255" y="312"/>
                    <a:pt x="255" y="300"/>
                  </a:cubicBezTo>
                  <a:cubicBezTo>
                    <a:pt x="255" y="18"/>
                    <a:pt x="255" y="18"/>
                    <a:pt x="255" y="18"/>
                  </a:cubicBezTo>
                  <a:cubicBezTo>
                    <a:pt x="255" y="7"/>
                    <a:pt x="246" y="0"/>
                    <a:pt x="237" y="0"/>
                  </a:cubicBezTo>
                  <a:close/>
                  <a:moveTo>
                    <a:pt x="168" y="298"/>
                  </a:moveTo>
                  <a:cubicBezTo>
                    <a:pt x="97" y="298"/>
                    <a:pt x="97" y="298"/>
                    <a:pt x="97" y="298"/>
                  </a:cubicBezTo>
                  <a:cubicBezTo>
                    <a:pt x="90" y="298"/>
                    <a:pt x="84" y="291"/>
                    <a:pt x="84" y="286"/>
                  </a:cubicBezTo>
                  <a:cubicBezTo>
                    <a:pt x="84" y="280"/>
                    <a:pt x="90" y="275"/>
                    <a:pt x="97" y="275"/>
                  </a:cubicBezTo>
                  <a:cubicBezTo>
                    <a:pt x="168" y="275"/>
                    <a:pt x="168" y="275"/>
                    <a:pt x="168" y="275"/>
                  </a:cubicBezTo>
                  <a:cubicBezTo>
                    <a:pt x="174" y="275"/>
                    <a:pt x="180" y="280"/>
                    <a:pt x="180" y="286"/>
                  </a:cubicBezTo>
                  <a:cubicBezTo>
                    <a:pt x="180" y="291"/>
                    <a:pt x="174" y="298"/>
                    <a:pt x="168" y="298"/>
                  </a:cubicBezTo>
                  <a:close/>
                  <a:moveTo>
                    <a:pt x="240" y="253"/>
                  </a:moveTo>
                  <a:cubicBezTo>
                    <a:pt x="16" y="253"/>
                    <a:pt x="16" y="253"/>
                    <a:pt x="16" y="253"/>
                  </a:cubicBezTo>
                  <a:cubicBezTo>
                    <a:pt x="16" y="34"/>
                    <a:pt x="16" y="34"/>
                    <a:pt x="16" y="34"/>
                  </a:cubicBezTo>
                  <a:cubicBezTo>
                    <a:pt x="16" y="23"/>
                    <a:pt x="23" y="16"/>
                    <a:pt x="32" y="16"/>
                  </a:cubicBezTo>
                  <a:cubicBezTo>
                    <a:pt x="223" y="16"/>
                    <a:pt x="223" y="16"/>
                    <a:pt x="223" y="16"/>
                  </a:cubicBezTo>
                  <a:cubicBezTo>
                    <a:pt x="232" y="16"/>
                    <a:pt x="240" y="23"/>
                    <a:pt x="240" y="34"/>
                  </a:cubicBezTo>
                  <a:cubicBezTo>
                    <a:pt x="240" y="253"/>
                    <a:pt x="240" y="253"/>
                    <a:pt x="240" y="2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22" name="Google Shape;16822;p115"/>
          <p:cNvGrpSpPr/>
          <p:nvPr/>
        </p:nvGrpSpPr>
        <p:grpSpPr>
          <a:xfrm>
            <a:off x="2655201" y="3079889"/>
            <a:ext cx="589753" cy="530412"/>
            <a:chOff x="2370" y="1703"/>
            <a:chExt cx="1020" cy="914"/>
          </a:xfrm>
        </p:grpSpPr>
        <p:sp>
          <p:nvSpPr>
            <p:cNvPr id="16823" name="Google Shape;16823;p115"/>
            <p:cNvSpPr/>
            <p:nvPr/>
          </p:nvSpPr>
          <p:spPr>
            <a:xfrm>
              <a:off x="2513" y="2089"/>
              <a:ext cx="135" cy="15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4" name="Google Shape;16824;p115"/>
            <p:cNvSpPr/>
            <p:nvPr/>
          </p:nvSpPr>
          <p:spPr>
            <a:xfrm>
              <a:off x="2698" y="1846"/>
              <a:ext cx="143" cy="4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5" name="Google Shape;16825;p115"/>
            <p:cNvSpPr/>
            <p:nvPr/>
          </p:nvSpPr>
          <p:spPr>
            <a:xfrm>
              <a:off x="2891" y="2196"/>
              <a:ext cx="142" cy="43"/>
            </a:xfrm>
            <a:custGeom>
              <a:avLst/>
              <a:gdLst/>
              <a:ahLst/>
              <a:cxnLst/>
              <a:rect l="l" t="t" r="r" b="b"/>
              <a:pathLst>
                <a:path w="142" h="43" extrusionOk="0">
                  <a:moveTo>
                    <a:pt x="142" y="0"/>
                  </a:moveTo>
                  <a:lnTo>
                    <a:pt x="0" y="43"/>
                  </a:lnTo>
                  <a:lnTo>
                    <a:pt x="92" y="43"/>
                  </a:lnTo>
                  <a:lnTo>
                    <a:pt x="142" y="28"/>
                  </a:lnTo>
                  <a:lnTo>
                    <a:pt x="14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6" name="Google Shape;16826;p115"/>
            <p:cNvSpPr/>
            <p:nvPr/>
          </p:nvSpPr>
          <p:spPr>
            <a:xfrm>
              <a:off x="2884" y="2139"/>
              <a:ext cx="149" cy="85"/>
            </a:xfrm>
            <a:custGeom>
              <a:avLst/>
              <a:gdLst/>
              <a:ahLst/>
              <a:cxnLst/>
              <a:rect l="l" t="t" r="r" b="b"/>
              <a:pathLst>
                <a:path w="149" h="85" extrusionOk="0">
                  <a:moveTo>
                    <a:pt x="149" y="0"/>
                  </a:moveTo>
                  <a:lnTo>
                    <a:pt x="0" y="50"/>
                  </a:lnTo>
                  <a:lnTo>
                    <a:pt x="0" y="85"/>
                  </a:lnTo>
                  <a:lnTo>
                    <a:pt x="149" y="35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7" name="Google Shape;16827;p115"/>
            <p:cNvSpPr/>
            <p:nvPr/>
          </p:nvSpPr>
          <p:spPr>
            <a:xfrm>
              <a:off x="2884" y="1939"/>
              <a:ext cx="71" cy="21"/>
            </a:xfrm>
            <a:custGeom>
              <a:avLst/>
              <a:gdLst/>
              <a:ahLst/>
              <a:cxnLst/>
              <a:rect l="l" t="t" r="r" b="b"/>
              <a:pathLst>
                <a:path w="71" h="21" extrusionOk="0">
                  <a:moveTo>
                    <a:pt x="0" y="0"/>
                  </a:moveTo>
                  <a:lnTo>
                    <a:pt x="0" y="21"/>
                  </a:lnTo>
                  <a:lnTo>
                    <a:pt x="71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8" name="Google Shape;16828;p115"/>
            <p:cNvSpPr/>
            <p:nvPr/>
          </p:nvSpPr>
          <p:spPr>
            <a:xfrm>
              <a:off x="2884" y="2089"/>
              <a:ext cx="149" cy="78"/>
            </a:xfrm>
            <a:custGeom>
              <a:avLst/>
              <a:gdLst/>
              <a:ahLst/>
              <a:cxnLst/>
              <a:rect l="l" t="t" r="r" b="b"/>
              <a:pathLst>
                <a:path w="149" h="78" extrusionOk="0">
                  <a:moveTo>
                    <a:pt x="149" y="0"/>
                  </a:moveTo>
                  <a:lnTo>
                    <a:pt x="0" y="50"/>
                  </a:lnTo>
                  <a:lnTo>
                    <a:pt x="0" y="78"/>
                  </a:lnTo>
                  <a:lnTo>
                    <a:pt x="149" y="2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29" name="Google Shape;16829;p115"/>
            <p:cNvSpPr/>
            <p:nvPr/>
          </p:nvSpPr>
          <p:spPr>
            <a:xfrm>
              <a:off x="2884" y="2039"/>
              <a:ext cx="149" cy="78"/>
            </a:xfrm>
            <a:custGeom>
              <a:avLst/>
              <a:gdLst/>
              <a:ahLst/>
              <a:cxnLst/>
              <a:rect l="l" t="t" r="r" b="b"/>
              <a:pathLst>
                <a:path w="149" h="78" extrusionOk="0">
                  <a:moveTo>
                    <a:pt x="149" y="0"/>
                  </a:moveTo>
                  <a:lnTo>
                    <a:pt x="0" y="50"/>
                  </a:lnTo>
                  <a:lnTo>
                    <a:pt x="0" y="78"/>
                  </a:lnTo>
                  <a:lnTo>
                    <a:pt x="149" y="2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0" name="Google Shape;16830;p115"/>
            <p:cNvSpPr/>
            <p:nvPr/>
          </p:nvSpPr>
          <p:spPr>
            <a:xfrm>
              <a:off x="2884" y="1989"/>
              <a:ext cx="149" cy="78"/>
            </a:xfrm>
            <a:custGeom>
              <a:avLst/>
              <a:gdLst/>
              <a:ahLst/>
              <a:cxnLst/>
              <a:rect l="l" t="t" r="r" b="b"/>
              <a:pathLst>
                <a:path w="149" h="78" extrusionOk="0">
                  <a:moveTo>
                    <a:pt x="149" y="0"/>
                  </a:moveTo>
                  <a:lnTo>
                    <a:pt x="0" y="50"/>
                  </a:lnTo>
                  <a:lnTo>
                    <a:pt x="0" y="78"/>
                  </a:lnTo>
                  <a:lnTo>
                    <a:pt x="149" y="2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1" name="Google Shape;16831;p115"/>
            <p:cNvSpPr/>
            <p:nvPr/>
          </p:nvSpPr>
          <p:spPr>
            <a:xfrm>
              <a:off x="2884" y="1939"/>
              <a:ext cx="149" cy="78"/>
            </a:xfrm>
            <a:custGeom>
              <a:avLst/>
              <a:gdLst/>
              <a:ahLst/>
              <a:cxnLst/>
              <a:rect l="l" t="t" r="r" b="b"/>
              <a:pathLst>
                <a:path w="149" h="78" extrusionOk="0">
                  <a:moveTo>
                    <a:pt x="149" y="0"/>
                  </a:moveTo>
                  <a:lnTo>
                    <a:pt x="135" y="0"/>
                  </a:lnTo>
                  <a:lnTo>
                    <a:pt x="0" y="42"/>
                  </a:lnTo>
                  <a:lnTo>
                    <a:pt x="0" y="78"/>
                  </a:lnTo>
                  <a:lnTo>
                    <a:pt x="149" y="28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2" name="Google Shape;16832;p115"/>
            <p:cNvSpPr/>
            <p:nvPr/>
          </p:nvSpPr>
          <p:spPr>
            <a:xfrm>
              <a:off x="2513" y="2281"/>
              <a:ext cx="520" cy="2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3" name="Google Shape;16833;p115"/>
            <p:cNvSpPr/>
            <p:nvPr/>
          </p:nvSpPr>
          <p:spPr>
            <a:xfrm>
              <a:off x="3069" y="2389"/>
              <a:ext cx="7" cy="7"/>
            </a:xfrm>
            <a:custGeom>
              <a:avLst/>
              <a:gdLst/>
              <a:ahLst/>
              <a:cxnLst/>
              <a:rect l="l" t="t" r="r" b="b"/>
              <a:pathLst>
                <a:path w="7" h="7" extrusionOk="0">
                  <a:moveTo>
                    <a:pt x="0" y="0"/>
                  </a:moveTo>
                  <a:lnTo>
                    <a:pt x="7" y="7"/>
                  </a:lnTo>
                  <a:lnTo>
                    <a:pt x="7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4" name="Google Shape;16834;p115"/>
            <p:cNvSpPr/>
            <p:nvPr/>
          </p:nvSpPr>
          <p:spPr>
            <a:xfrm>
              <a:off x="2370" y="1703"/>
              <a:ext cx="913" cy="771"/>
            </a:xfrm>
            <a:custGeom>
              <a:avLst/>
              <a:gdLst/>
              <a:ahLst/>
              <a:cxnLst/>
              <a:rect l="l" t="t" r="r" b="b"/>
              <a:pathLst>
                <a:path w="128" h="108" extrusionOk="0">
                  <a:moveTo>
                    <a:pt x="128" y="10"/>
                  </a:moveTo>
                  <a:cubicBezTo>
                    <a:pt x="128" y="4"/>
                    <a:pt x="124" y="0"/>
                    <a:pt x="119" y="0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4" y="0"/>
                    <a:pt x="0" y="4"/>
                    <a:pt x="0" y="10"/>
                  </a:cubicBezTo>
                  <a:cubicBezTo>
                    <a:pt x="0" y="98"/>
                    <a:pt x="0" y="98"/>
                    <a:pt x="0" y="98"/>
                  </a:cubicBezTo>
                  <a:cubicBezTo>
                    <a:pt x="0" y="104"/>
                    <a:pt x="4" y="108"/>
                    <a:pt x="10" y="108"/>
                  </a:cubicBezTo>
                  <a:cubicBezTo>
                    <a:pt x="92" y="108"/>
                    <a:pt x="92" y="108"/>
                    <a:pt x="92" y="108"/>
                  </a:cubicBezTo>
                  <a:cubicBezTo>
                    <a:pt x="85" y="98"/>
                    <a:pt x="85" y="98"/>
                    <a:pt x="85" y="98"/>
                  </a:cubicBezTo>
                  <a:cubicBezTo>
                    <a:pt x="85" y="98"/>
                    <a:pt x="85" y="97"/>
                    <a:pt x="85" y="96"/>
                  </a:cubicBezTo>
                  <a:cubicBezTo>
                    <a:pt x="12" y="96"/>
                    <a:pt x="12" y="96"/>
                    <a:pt x="12" y="96"/>
                  </a:cubicBezTo>
                  <a:cubicBezTo>
                    <a:pt x="12" y="13"/>
                    <a:pt x="12" y="13"/>
                    <a:pt x="12" y="13"/>
                  </a:cubicBezTo>
                  <a:cubicBezTo>
                    <a:pt x="115" y="13"/>
                    <a:pt x="115" y="13"/>
                    <a:pt x="115" y="13"/>
                  </a:cubicBezTo>
                  <a:cubicBezTo>
                    <a:pt x="115" y="89"/>
                    <a:pt x="115" y="89"/>
                    <a:pt x="115" y="89"/>
                  </a:cubicBezTo>
                  <a:cubicBezTo>
                    <a:pt x="119" y="89"/>
                    <a:pt x="124" y="90"/>
                    <a:pt x="128" y="91"/>
                  </a:cubicBezTo>
                  <a:lnTo>
                    <a:pt x="128" y="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35" name="Google Shape;16835;p115"/>
            <p:cNvSpPr/>
            <p:nvPr/>
          </p:nvSpPr>
          <p:spPr>
            <a:xfrm>
              <a:off x="2962" y="2103"/>
              <a:ext cx="428" cy="514"/>
            </a:xfrm>
            <a:custGeom>
              <a:avLst/>
              <a:gdLst/>
              <a:ahLst/>
              <a:cxnLst/>
              <a:rect l="l" t="t" r="r" b="b"/>
              <a:pathLst>
                <a:path w="60" h="72" extrusionOk="0">
                  <a:moveTo>
                    <a:pt x="26" y="33"/>
                  </a:moveTo>
                  <a:cubicBezTo>
                    <a:pt x="26" y="4"/>
                    <a:pt x="26" y="4"/>
                    <a:pt x="26" y="4"/>
                  </a:cubicBezTo>
                  <a:cubicBezTo>
                    <a:pt x="26" y="2"/>
                    <a:pt x="24" y="0"/>
                    <a:pt x="22" y="0"/>
                  </a:cubicBezTo>
                  <a:cubicBezTo>
                    <a:pt x="19" y="0"/>
                    <a:pt x="17" y="2"/>
                    <a:pt x="17" y="4"/>
                  </a:cubicBezTo>
                  <a:cubicBezTo>
                    <a:pt x="17" y="45"/>
                    <a:pt x="17" y="45"/>
                    <a:pt x="17" y="45"/>
                  </a:cubicBezTo>
                  <a:cubicBezTo>
                    <a:pt x="11" y="37"/>
                    <a:pt x="11" y="37"/>
                    <a:pt x="11" y="37"/>
                  </a:cubicBezTo>
                  <a:cubicBezTo>
                    <a:pt x="11" y="37"/>
                    <a:pt x="8" y="31"/>
                    <a:pt x="4" y="34"/>
                  </a:cubicBezTo>
                  <a:cubicBezTo>
                    <a:pt x="0" y="36"/>
                    <a:pt x="4" y="42"/>
                    <a:pt x="4" y="42"/>
                  </a:cubicBezTo>
                  <a:cubicBezTo>
                    <a:pt x="22" y="72"/>
                    <a:pt x="22" y="72"/>
                    <a:pt x="22" y="72"/>
                  </a:cubicBezTo>
                  <a:cubicBezTo>
                    <a:pt x="51" y="72"/>
                    <a:pt x="51" y="72"/>
                    <a:pt x="51" y="72"/>
                  </a:cubicBezTo>
                  <a:cubicBezTo>
                    <a:pt x="51" y="72"/>
                    <a:pt x="60" y="56"/>
                    <a:pt x="60" y="47"/>
                  </a:cubicBezTo>
                  <a:cubicBezTo>
                    <a:pt x="60" y="34"/>
                    <a:pt x="26" y="33"/>
                    <a:pt x="26" y="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836" name="Google Shape;16836;p115"/>
          <p:cNvSpPr/>
          <p:nvPr/>
        </p:nvSpPr>
        <p:spPr>
          <a:xfrm>
            <a:off x="825517" y="2146367"/>
            <a:ext cx="429391" cy="554720"/>
          </a:xfrm>
          <a:custGeom>
            <a:avLst/>
            <a:gdLst/>
            <a:ahLst/>
            <a:cxnLst/>
            <a:rect l="l" t="t" r="r" b="b"/>
            <a:pathLst>
              <a:path w="1069" h="1381" extrusionOk="0">
                <a:moveTo>
                  <a:pt x="535" y="1200"/>
                </a:moveTo>
                <a:cubicBezTo>
                  <a:pt x="502" y="1200"/>
                  <a:pt x="476" y="1226"/>
                  <a:pt x="476" y="1259"/>
                </a:cubicBezTo>
                <a:cubicBezTo>
                  <a:pt x="476" y="1291"/>
                  <a:pt x="502" y="1317"/>
                  <a:pt x="535" y="1317"/>
                </a:cubicBezTo>
                <a:cubicBezTo>
                  <a:pt x="567" y="1317"/>
                  <a:pt x="593" y="1291"/>
                  <a:pt x="593" y="1259"/>
                </a:cubicBezTo>
                <a:cubicBezTo>
                  <a:pt x="593" y="1226"/>
                  <a:pt x="567" y="1200"/>
                  <a:pt x="535" y="1200"/>
                </a:cubicBezTo>
                <a:close/>
                <a:moveTo>
                  <a:pt x="1021" y="0"/>
                </a:moveTo>
                <a:cubicBezTo>
                  <a:pt x="48" y="0"/>
                  <a:pt x="48" y="0"/>
                  <a:pt x="48" y="0"/>
                </a:cubicBezTo>
                <a:cubicBezTo>
                  <a:pt x="21" y="0"/>
                  <a:pt x="0" y="21"/>
                  <a:pt x="0" y="48"/>
                </a:cubicBezTo>
                <a:cubicBezTo>
                  <a:pt x="0" y="1333"/>
                  <a:pt x="0" y="1333"/>
                  <a:pt x="0" y="1333"/>
                </a:cubicBezTo>
                <a:cubicBezTo>
                  <a:pt x="0" y="1360"/>
                  <a:pt x="21" y="1381"/>
                  <a:pt x="48" y="1381"/>
                </a:cubicBezTo>
                <a:cubicBezTo>
                  <a:pt x="1021" y="1381"/>
                  <a:pt x="1021" y="1381"/>
                  <a:pt x="1021" y="1381"/>
                </a:cubicBezTo>
                <a:cubicBezTo>
                  <a:pt x="1048" y="1381"/>
                  <a:pt x="1069" y="1360"/>
                  <a:pt x="1069" y="1333"/>
                </a:cubicBezTo>
                <a:cubicBezTo>
                  <a:pt x="1069" y="48"/>
                  <a:pt x="1069" y="48"/>
                  <a:pt x="1069" y="48"/>
                </a:cubicBezTo>
                <a:cubicBezTo>
                  <a:pt x="1069" y="21"/>
                  <a:pt x="1048" y="0"/>
                  <a:pt x="1021" y="0"/>
                </a:cubicBezTo>
                <a:close/>
                <a:moveTo>
                  <a:pt x="445" y="77"/>
                </a:moveTo>
                <a:cubicBezTo>
                  <a:pt x="625" y="77"/>
                  <a:pt x="625" y="77"/>
                  <a:pt x="625" y="77"/>
                </a:cubicBezTo>
                <a:cubicBezTo>
                  <a:pt x="630" y="77"/>
                  <a:pt x="632" y="80"/>
                  <a:pt x="632" y="84"/>
                </a:cubicBezTo>
                <a:cubicBezTo>
                  <a:pt x="632" y="88"/>
                  <a:pt x="630" y="91"/>
                  <a:pt x="625" y="91"/>
                </a:cubicBezTo>
                <a:cubicBezTo>
                  <a:pt x="445" y="91"/>
                  <a:pt x="445" y="91"/>
                  <a:pt x="445" y="91"/>
                </a:cubicBezTo>
                <a:cubicBezTo>
                  <a:pt x="441" y="91"/>
                  <a:pt x="437" y="88"/>
                  <a:pt x="437" y="84"/>
                </a:cubicBezTo>
                <a:cubicBezTo>
                  <a:pt x="437" y="80"/>
                  <a:pt x="441" y="77"/>
                  <a:pt x="445" y="77"/>
                </a:cubicBezTo>
                <a:close/>
                <a:moveTo>
                  <a:pt x="535" y="1333"/>
                </a:moveTo>
                <a:cubicBezTo>
                  <a:pt x="493" y="1333"/>
                  <a:pt x="460" y="1300"/>
                  <a:pt x="460" y="1259"/>
                </a:cubicBezTo>
                <a:cubicBezTo>
                  <a:pt x="460" y="1217"/>
                  <a:pt x="493" y="1184"/>
                  <a:pt x="535" y="1184"/>
                </a:cubicBezTo>
                <a:cubicBezTo>
                  <a:pt x="576" y="1184"/>
                  <a:pt x="609" y="1217"/>
                  <a:pt x="609" y="1259"/>
                </a:cubicBezTo>
                <a:cubicBezTo>
                  <a:pt x="609" y="1300"/>
                  <a:pt x="576" y="1333"/>
                  <a:pt x="535" y="1333"/>
                </a:cubicBezTo>
                <a:close/>
                <a:moveTo>
                  <a:pt x="989" y="1135"/>
                </a:moveTo>
                <a:cubicBezTo>
                  <a:pt x="80" y="1135"/>
                  <a:pt x="80" y="1135"/>
                  <a:pt x="80" y="1135"/>
                </a:cubicBezTo>
                <a:cubicBezTo>
                  <a:pt x="80" y="156"/>
                  <a:pt x="80" y="156"/>
                  <a:pt x="80" y="156"/>
                </a:cubicBezTo>
                <a:cubicBezTo>
                  <a:pt x="989" y="156"/>
                  <a:pt x="989" y="156"/>
                  <a:pt x="989" y="156"/>
                </a:cubicBezTo>
                <a:lnTo>
                  <a:pt x="989" y="1135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50" tIns="45725" rIns="91450" bIns="457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6837" name="Google Shape;16837;p11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735435" y="4811759"/>
            <a:ext cx="416127" cy="416127"/>
          </a:xfrm>
          <a:prstGeom prst="rect">
            <a:avLst/>
          </a:prstGeom>
          <a:noFill/>
          <a:ln>
            <a:noFill/>
          </a:ln>
        </p:spPr>
      </p:pic>
      <p:sp>
        <p:nvSpPr>
          <p:cNvPr id="16838" name="Google Shape;16838;p115"/>
          <p:cNvSpPr/>
          <p:nvPr/>
        </p:nvSpPr>
        <p:spPr>
          <a:xfrm>
            <a:off x="6900113" y="1258219"/>
            <a:ext cx="393569" cy="574884"/>
          </a:xfrm>
          <a:custGeom>
            <a:avLst/>
            <a:gdLst/>
            <a:ahLst/>
            <a:cxnLst/>
            <a:rect l="l" t="t" r="r" b="b"/>
            <a:pathLst>
              <a:path w="156" h="228" extrusionOk="0">
                <a:moveTo>
                  <a:pt x="145" y="0"/>
                </a:moveTo>
                <a:cubicBezTo>
                  <a:pt x="11" y="0"/>
                  <a:pt x="11" y="0"/>
                  <a:pt x="11" y="0"/>
                </a:cubicBezTo>
                <a:cubicBezTo>
                  <a:pt x="5" y="0"/>
                  <a:pt x="0" y="5"/>
                  <a:pt x="0" y="11"/>
                </a:cubicBezTo>
                <a:cubicBezTo>
                  <a:pt x="0" y="218"/>
                  <a:pt x="0" y="218"/>
                  <a:pt x="0" y="218"/>
                </a:cubicBezTo>
                <a:cubicBezTo>
                  <a:pt x="0" y="224"/>
                  <a:pt x="5" y="228"/>
                  <a:pt x="11" y="228"/>
                </a:cubicBezTo>
                <a:cubicBezTo>
                  <a:pt x="145" y="228"/>
                  <a:pt x="145" y="228"/>
                  <a:pt x="145" y="228"/>
                </a:cubicBezTo>
                <a:cubicBezTo>
                  <a:pt x="151" y="228"/>
                  <a:pt x="156" y="224"/>
                  <a:pt x="156" y="218"/>
                </a:cubicBezTo>
                <a:cubicBezTo>
                  <a:pt x="156" y="11"/>
                  <a:pt x="156" y="11"/>
                  <a:pt x="156" y="11"/>
                </a:cubicBezTo>
                <a:cubicBezTo>
                  <a:pt x="156" y="5"/>
                  <a:pt x="151" y="0"/>
                  <a:pt x="145" y="0"/>
                </a:cubicBezTo>
                <a:close/>
                <a:moveTo>
                  <a:pt x="146" y="135"/>
                </a:moveTo>
                <a:cubicBezTo>
                  <a:pt x="146" y="137"/>
                  <a:pt x="146" y="137"/>
                  <a:pt x="146" y="137"/>
                </a:cubicBezTo>
                <a:cubicBezTo>
                  <a:pt x="10" y="137"/>
                  <a:pt x="10" y="137"/>
                  <a:pt x="10" y="137"/>
                </a:cubicBezTo>
                <a:cubicBezTo>
                  <a:pt x="10" y="135"/>
                  <a:pt x="10" y="135"/>
                  <a:pt x="10" y="135"/>
                </a:cubicBezTo>
                <a:cubicBezTo>
                  <a:pt x="95" y="135"/>
                  <a:pt x="95" y="135"/>
                  <a:pt x="95" y="135"/>
                </a:cubicBezTo>
                <a:cubicBezTo>
                  <a:pt x="95" y="130"/>
                  <a:pt x="95" y="130"/>
                  <a:pt x="95" y="130"/>
                </a:cubicBezTo>
                <a:cubicBezTo>
                  <a:pt x="146" y="130"/>
                  <a:pt x="146" y="130"/>
                  <a:pt x="146" y="130"/>
                </a:cubicBezTo>
                <a:lnTo>
                  <a:pt x="146" y="135"/>
                </a:lnTo>
                <a:close/>
                <a:moveTo>
                  <a:pt x="146" y="103"/>
                </a:moveTo>
                <a:cubicBezTo>
                  <a:pt x="146" y="105"/>
                  <a:pt x="146" y="105"/>
                  <a:pt x="146" y="105"/>
                </a:cubicBezTo>
                <a:cubicBezTo>
                  <a:pt x="10" y="105"/>
                  <a:pt x="10" y="105"/>
                  <a:pt x="10" y="105"/>
                </a:cubicBezTo>
                <a:cubicBezTo>
                  <a:pt x="10" y="103"/>
                  <a:pt x="10" y="103"/>
                  <a:pt x="10" y="103"/>
                </a:cubicBezTo>
                <a:cubicBezTo>
                  <a:pt x="95" y="103"/>
                  <a:pt x="95" y="103"/>
                  <a:pt x="95" y="103"/>
                </a:cubicBezTo>
                <a:cubicBezTo>
                  <a:pt x="95" y="98"/>
                  <a:pt x="95" y="98"/>
                  <a:pt x="95" y="98"/>
                </a:cubicBezTo>
                <a:cubicBezTo>
                  <a:pt x="146" y="98"/>
                  <a:pt x="146" y="98"/>
                  <a:pt x="146" y="98"/>
                </a:cubicBezTo>
                <a:lnTo>
                  <a:pt x="146" y="103"/>
                </a:lnTo>
                <a:close/>
                <a:moveTo>
                  <a:pt x="146" y="72"/>
                </a:moveTo>
                <a:cubicBezTo>
                  <a:pt x="146" y="73"/>
                  <a:pt x="146" y="73"/>
                  <a:pt x="146" y="73"/>
                </a:cubicBezTo>
                <a:cubicBezTo>
                  <a:pt x="10" y="73"/>
                  <a:pt x="10" y="73"/>
                  <a:pt x="10" y="73"/>
                </a:cubicBezTo>
                <a:cubicBezTo>
                  <a:pt x="10" y="72"/>
                  <a:pt x="10" y="72"/>
                  <a:pt x="10" y="72"/>
                </a:cubicBezTo>
                <a:cubicBezTo>
                  <a:pt x="95" y="72"/>
                  <a:pt x="95" y="72"/>
                  <a:pt x="95" y="72"/>
                </a:cubicBezTo>
                <a:cubicBezTo>
                  <a:pt x="95" y="67"/>
                  <a:pt x="95" y="67"/>
                  <a:pt x="95" y="67"/>
                </a:cubicBezTo>
                <a:cubicBezTo>
                  <a:pt x="146" y="67"/>
                  <a:pt x="146" y="67"/>
                  <a:pt x="146" y="67"/>
                </a:cubicBezTo>
                <a:lnTo>
                  <a:pt x="146" y="72"/>
                </a:lnTo>
                <a:close/>
                <a:moveTo>
                  <a:pt x="146" y="40"/>
                </a:moveTo>
                <a:cubicBezTo>
                  <a:pt x="146" y="42"/>
                  <a:pt x="146" y="42"/>
                  <a:pt x="146" y="42"/>
                </a:cubicBezTo>
                <a:cubicBezTo>
                  <a:pt x="10" y="42"/>
                  <a:pt x="10" y="42"/>
                  <a:pt x="10" y="42"/>
                </a:cubicBezTo>
                <a:cubicBezTo>
                  <a:pt x="10" y="40"/>
                  <a:pt x="10" y="40"/>
                  <a:pt x="10" y="40"/>
                </a:cubicBezTo>
                <a:cubicBezTo>
                  <a:pt x="95" y="40"/>
                  <a:pt x="95" y="40"/>
                  <a:pt x="95" y="40"/>
                </a:cubicBezTo>
                <a:cubicBezTo>
                  <a:pt x="95" y="35"/>
                  <a:pt x="95" y="35"/>
                  <a:pt x="95" y="35"/>
                </a:cubicBezTo>
                <a:cubicBezTo>
                  <a:pt x="146" y="35"/>
                  <a:pt x="146" y="35"/>
                  <a:pt x="146" y="35"/>
                </a:cubicBezTo>
                <a:lnTo>
                  <a:pt x="146" y="4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0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839" name="Google Shape;16839;p115"/>
          <p:cNvSpPr/>
          <p:nvPr/>
        </p:nvSpPr>
        <p:spPr>
          <a:xfrm>
            <a:off x="1780998" y="2261511"/>
            <a:ext cx="481057" cy="396232"/>
          </a:xfrm>
          <a:custGeom>
            <a:avLst/>
            <a:gdLst/>
            <a:ahLst/>
            <a:cxnLst/>
            <a:rect l="l" t="t" r="r" b="b"/>
            <a:pathLst>
              <a:path w="4310" h="3550" extrusionOk="0">
                <a:moveTo>
                  <a:pt x="4042" y="1230"/>
                </a:moveTo>
                <a:lnTo>
                  <a:pt x="4042" y="1230"/>
                </a:lnTo>
                <a:lnTo>
                  <a:pt x="4310" y="838"/>
                </a:lnTo>
                <a:lnTo>
                  <a:pt x="300" y="0"/>
                </a:lnTo>
                <a:lnTo>
                  <a:pt x="0" y="1432"/>
                </a:lnTo>
                <a:lnTo>
                  <a:pt x="1176" y="1676"/>
                </a:lnTo>
                <a:lnTo>
                  <a:pt x="1144" y="1824"/>
                </a:lnTo>
                <a:lnTo>
                  <a:pt x="1144" y="1824"/>
                </a:lnTo>
                <a:lnTo>
                  <a:pt x="1144" y="1838"/>
                </a:lnTo>
                <a:lnTo>
                  <a:pt x="1142" y="1850"/>
                </a:lnTo>
                <a:lnTo>
                  <a:pt x="1144" y="1872"/>
                </a:lnTo>
                <a:lnTo>
                  <a:pt x="1152" y="1896"/>
                </a:lnTo>
                <a:lnTo>
                  <a:pt x="1162" y="1916"/>
                </a:lnTo>
                <a:lnTo>
                  <a:pt x="1176" y="1934"/>
                </a:lnTo>
                <a:lnTo>
                  <a:pt x="1194" y="1950"/>
                </a:lnTo>
                <a:lnTo>
                  <a:pt x="1204" y="1956"/>
                </a:lnTo>
                <a:lnTo>
                  <a:pt x="1216" y="1960"/>
                </a:lnTo>
                <a:lnTo>
                  <a:pt x="1226" y="1966"/>
                </a:lnTo>
                <a:lnTo>
                  <a:pt x="1238" y="1968"/>
                </a:lnTo>
                <a:lnTo>
                  <a:pt x="1516" y="2026"/>
                </a:lnTo>
                <a:lnTo>
                  <a:pt x="1516" y="2726"/>
                </a:lnTo>
                <a:lnTo>
                  <a:pt x="1516" y="2726"/>
                </a:lnTo>
                <a:lnTo>
                  <a:pt x="1486" y="2742"/>
                </a:lnTo>
                <a:lnTo>
                  <a:pt x="1460" y="2762"/>
                </a:lnTo>
                <a:lnTo>
                  <a:pt x="1434" y="2782"/>
                </a:lnTo>
                <a:lnTo>
                  <a:pt x="1410" y="2804"/>
                </a:lnTo>
                <a:lnTo>
                  <a:pt x="1386" y="2828"/>
                </a:lnTo>
                <a:lnTo>
                  <a:pt x="1366" y="2854"/>
                </a:lnTo>
                <a:lnTo>
                  <a:pt x="1348" y="2882"/>
                </a:lnTo>
                <a:lnTo>
                  <a:pt x="1332" y="2910"/>
                </a:lnTo>
                <a:lnTo>
                  <a:pt x="358" y="2910"/>
                </a:lnTo>
                <a:lnTo>
                  <a:pt x="358" y="3314"/>
                </a:lnTo>
                <a:lnTo>
                  <a:pt x="1332" y="3314"/>
                </a:lnTo>
                <a:lnTo>
                  <a:pt x="1332" y="3314"/>
                </a:lnTo>
                <a:lnTo>
                  <a:pt x="1346" y="3340"/>
                </a:lnTo>
                <a:lnTo>
                  <a:pt x="1362" y="3364"/>
                </a:lnTo>
                <a:lnTo>
                  <a:pt x="1380" y="3388"/>
                </a:lnTo>
                <a:lnTo>
                  <a:pt x="1398" y="3410"/>
                </a:lnTo>
                <a:lnTo>
                  <a:pt x="1420" y="3430"/>
                </a:lnTo>
                <a:lnTo>
                  <a:pt x="1442" y="3450"/>
                </a:lnTo>
                <a:lnTo>
                  <a:pt x="1464" y="3468"/>
                </a:lnTo>
                <a:lnTo>
                  <a:pt x="1488" y="3484"/>
                </a:lnTo>
                <a:lnTo>
                  <a:pt x="1514" y="3500"/>
                </a:lnTo>
                <a:lnTo>
                  <a:pt x="1540" y="3512"/>
                </a:lnTo>
                <a:lnTo>
                  <a:pt x="1568" y="3524"/>
                </a:lnTo>
                <a:lnTo>
                  <a:pt x="1596" y="3532"/>
                </a:lnTo>
                <a:lnTo>
                  <a:pt x="1626" y="3540"/>
                </a:lnTo>
                <a:lnTo>
                  <a:pt x="1656" y="3546"/>
                </a:lnTo>
                <a:lnTo>
                  <a:pt x="1686" y="3548"/>
                </a:lnTo>
                <a:lnTo>
                  <a:pt x="1718" y="3550"/>
                </a:lnTo>
                <a:lnTo>
                  <a:pt x="1718" y="3550"/>
                </a:lnTo>
                <a:lnTo>
                  <a:pt x="1762" y="3548"/>
                </a:lnTo>
                <a:lnTo>
                  <a:pt x="1806" y="3542"/>
                </a:lnTo>
                <a:lnTo>
                  <a:pt x="1848" y="3530"/>
                </a:lnTo>
                <a:lnTo>
                  <a:pt x="1888" y="3516"/>
                </a:lnTo>
                <a:lnTo>
                  <a:pt x="1926" y="3498"/>
                </a:lnTo>
                <a:lnTo>
                  <a:pt x="1962" y="3476"/>
                </a:lnTo>
                <a:lnTo>
                  <a:pt x="1996" y="3450"/>
                </a:lnTo>
                <a:lnTo>
                  <a:pt x="2026" y="3422"/>
                </a:lnTo>
                <a:lnTo>
                  <a:pt x="2056" y="3390"/>
                </a:lnTo>
                <a:lnTo>
                  <a:pt x="2080" y="3356"/>
                </a:lnTo>
                <a:lnTo>
                  <a:pt x="2102" y="3320"/>
                </a:lnTo>
                <a:lnTo>
                  <a:pt x="2120" y="3282"/>
                </a:lnTo>
                <a:lnTo>
                  <a:pt x="2136" y="3242"/>
                </a:lnTo>
                <a:lnTo>
                  <a:pt x="2146" y="3200"/>
                </a:lnTo>
                <a:lnTo>
                  <a:pt x="2152" y="3156"/>
                </a:lnTo>
                <a:lnTo>
                  <a:pt x="2156" y="3112"/>
                </a:lnTo>
                <a:lnTo>
                  <a:pt x="2156" y="3112"/>
                </a:lnTo>
                <a:lnTo>
                  <a:pt x="2154" y="3080"/>
                </a:lnTo>
                <a:lnTo>
                  <a:pt x="2150" y="3050"/>
                </a:lnTo>
                <a:lnTo>
                  <a:pt x="2146" y="3020"/>
                </a:lnTo>
                <a:lnTo>
                  <a:pt x="2138" y="2992"/>
                </a:lnTo>
                <a:lnTo>
                  <a:pt x="2128" y="2962"/>
                </a:lnTo>
                <a:lnTo>
                  <a:pt x="2118" y="2936"/>
                </a:lnTo>
                <a:lnTo>
                  <a:pt x="2104" y="2908"/>
                </a:lnTo>
                <a:lnTo>
                  <a:pt x="2090" y="2884"/>
                </a:lnTo>
                <a:lnTo>
                  <a:pt x="2074" y="2860"/>
                </a:lnTo>
                <a:lnTo>
                  <a:pt x="2056" y="2836"/>
                </a:lnTo>
                <a:lnTo>
                  <a:pt x="2036" y="2814"/>
                </a:lnTo>
                <a:lnTo>
                  <a:pt x="2016" y="2794"/>
                </a:lnTo>
                <a:lnTo>
                  <a:pt x="1994" y="2774"/>
                </a:lnTo>
                <a:lnTo>
                  <a:pt x="1970" y="2756"/>
                </a:lnTo>
                <a:lnTo>
                  <a:pt x="1946" y="2740"/>
                </a:lnTo>
                <a:lnTo>
                  <a:pt x="1920" y="2726"/>
                </a:lnTo>
                <a:lnTo>
                  <a:pt x="1920" y="2110"/>
                </a:lnTo>
                <a:lnTo>
                  <a:pt x="2246" y="2178"/>
                </a:lnTo>
                <a:lnTo>
                  <a:pt x="2246" y="2178"/>
                </a:lnTo>
                <a:lnTo>
                  <a:pt x="2258" y="2180"/>
                </a:lnTo>
                <a:lnTo>
                  <a:pt x="2272" y="2182"/>
                </a:lnTo>
                <a:lnTo>
                  <a:pt x="2282" y="2180"/>
                </a:lnTo>
                <a:lnTo>
                  <a:pt x="2294" y="2180"/>
                </a:lnTo>
                <a:lnTo>
                  <a:pt x="2318" y="2172"/>
                </a:lnTo>
                <a:lnTo>
                  <a:pt x="2338" y="2162"/>
                </a:lnTo>
                <a:lnTo>
                  <a:pt x="2356" y="2146"/>
                </a:lnTo>
                <a:lnTo>
                  <a:pt x="2370" y="2130"/>
                </a:lnTo>
                <a:lnTo>
                  <a:pt x="2382" y="2108"/>
                </a:lnTo>
                <a:lnTo>
                  <a:pt x="2386" y="2096"/>
                </a:lnTo>
                <a:lnTo>
                  <a:pt x="2390" y="2086"/>
                </a:lnTo>
                <a:lnTo>
                  <a:pt x="2420" y="1936"/>
                </a:lnTo>
                <a:lnTo>
                  <a:pt x="3418" y="2146"/>
                </a:lnTo>
                <a:lnTo>
                  <a:pt x="3640" y="1820"/>
                </a:lnTo>
                <a:lnTo>
                  <a:pt x="3906" y="1876"/>
                </a:lnTo>
                <a:lnTo>
                  <a:pt x="3938" y="1730"/>
                </a:lnTo>
                <a:lnTo>
                  <a:pt x="4034" y="1750"/>
                </a:lnTo>
                <a:lnTo>
                  <a:pt x="4122" y="1330"/>
                </a:lnTo>
                <a:lnTo>
                  <a:pt x="4026" y="1310"/>
                </a:lnTo>
                <a:lnTo>
                  <a:pt x="4042" y="123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840" name="Google Shape;16840;p115"/>
          <p:cNvGrpSpPr/>
          <p:nvPr/>
        </p:nvGrpSpPr>
        <p:grpSpPr>
          <a:xfrm>
            <a:off x="1709434" y="4865530"/>
            <a:ext cx="652239" cy="306111"/>
            <a:chOff x="4949825" y="4089400"/>
            <a:chExt cx="3389313" cy="1590675"/>
          </a:xfrm>
        </p:grpSpPr>
        <p:sp>
          <p:nvSpPr>
            <p:cNvPr id="16841" name="Google Shape;16841;p115"/>
            <p:cNvSpPr/>
            <p:nvPr/>
          </p:nvSpPr>
          <p:spPr>
            <a:xfrm>
              <a:off x="4949825" y="4829175"/>
              <a:ext cx="3389313" cy="850900"/>
            </a:xfrm>
            <a:custGeom>
              <a:avLst/>
              <a:gdLst/>
              <a:ahLst/>
              <a:cxnLst/>
              <a:rect l="l" t="t" r="r" b="b"/>
              <a:pathLst>
                <a:path w="904" h="227" extrusionOk="0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1" y="3"/>
                    <a:pt x="0" y="3"/>
                    <a:pt x="0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0" y="4"/>
                    <a:pt x="0" y="4"/>
                  </a:cubicBezTo>
                  <a:cubicBezTo>
                    <a:pt x="0" y="189"/>
                    <a:pt x="0" y="211"/>
                    <a:pt x="0" y="211"/>
                  </a:cubicBezTo>
                  <a:cubicBezTo>
                    <a:pt x="0" y="217"/>
                    <a:pt x="3" y="227"/>
                    <a:pt x="23" y="227"/>
                  </a:cubicBezTo>
                  <a:cubicBezTo>
                    <a:pt x="881" y="227"/>
                    <a:pt x="881" y="227"/>
                    <a:pt x="881" y="227"/>
                  </a:cubicBezTo>
                  <a:cubicBezTo>
                    <a:pt x="899" y="227"/>
                    <a:pt x="904" y="219"/>
                    <a:pt x="904" y="211"/>
                  </a:cubicBezTo>
                  <a:cubicBezTo>
                    <a:pt x="904" y="4"/>
                    <a:pt x="904" y="4"/>
                    <a:pt x="904" y="4"/>
                  </a:cubicBezTo>
                  <a:cubicBezTo>
                    <a:pt x="904" y="4"/>
                    <a:pt x="903" y="4"/>
                    <a:pt x="903" y="3"/>
                  </a:cubicBezTo>
                  <a:cubicBezTo>
                    <a:pt x="903" y="3"/>
                    <a:pt x="903" y="3"/>
                    <a:pt x="903" y="3"/>
                  </a:cubicBezTo>
                  <a:cubicBezTo>
                    <a:pt x="903" y="3"/>
                    <a:pt x="903" y="2"/>
                    <a:pt x="902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1"/>
                    <a:pt x="1" y="2"/>
                    <a:pt x="1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2" name="Google Shape;16842;p115"/>
            <p:cNvSpPr/>
            <p:nvPr/>
          </p:nvSpPr>
          <p:spPr>
            <a:xfrm>
              <a:off x="4956175" y="4089400"/>
              <a:ext cx="3375025" cy="682625"/>
            </a:xfrm>
            <a:custGeom>
              <a:avLst/>
              <a:gdLst/>
              <a:ahLst/>
              <a:cxnLst/>
              <a:rect l="l" t="t" r="r" b="b"/>
              <a:pathLst>
                <a:path w="900" h="182" extrusionOk="0">
                  <a:moveTo>
                    <a:pt x="816" y="9"/>
                  </a:moveTo>
                  <a:cubicBezTo>
                    <a:pt x="812" y="0"/>
                    <a:pt x="810" y="0"/>
                    <a:pt x="792" y="0"/>
                  </a:cubicBezTo>
                  <a:cubicBezTo>
                    <a:pt x="109" y="0"/>
                    <a:pt x="109" y="0"/>
                    <a:pt x="109" y="0"/>
                  </a:cubicBezTo>
                  <a:cubicBezTo>
                    <a:pt x="91" y="0"/>
                    <a:pt x="88" y="0"/>
                    <a:pt x="84" y="9"/>
                  </a:cubicBezTo>
                  <a:cubicBezTo>
                    <a:pt x="66" y="46"/>
                    <a:pt x="8" y="166"/>
                    <a:pt x="0" y="182"/>
                  </a:cubicBezTo>
                  <a:cubicBezTo>
                    <a:pt x="900" y="182"/>
                    <a:pt x="900" y="182"/>
                    <a:pt x="900" y="182"/>
                  </a:cubicBezTo>
                  <a:cubicBezTo>
                    <a:pt x="891" y="164"/>
                    <a:pt x="839" y="55"/>
                    <a:pt x="816" y="9"/>
                  </a:cubicBezTo>
                  <a:close/>
                  <a:moveTo>
                    <a:pt x="425" y="38"/>
                  </a:moveTo>
                  <a:cubicBezTo>
                    <a:pt x="425" y="36"/>
                    <a:pt x="429" y="34"/>
                    <a:pt x="434" y="34"/>
                  </a:cubicBezTo>
                  <a:cubicBezTo>
                    <a:pt x="737" y="34"/>
                    <a:pt x="737" y="34"/>
                    <a:pt x="737" y="34"/>
                  </a:cubicBezTo>
                  <a:cubicBezTo>
                    <a:pt x="712" y="25"/>
                    <a:pt x="712" y="25"/>
                    <a:pt x="712" y="25"/>
                  </a:cubicBezTo>
                  <a:cubicBezTo>
                    <a:pt x="708" y="24"/>
                    <a:pt x="707" y="21"/>
                    <a:pt x="710" y="20"/>
                  </a:cubicBezTo>
                  <a:cubicBezTo>
                    <a:pt x="711" y="19"/>
                    <a:pt x="711" y="19"/>
                    <a:pt x="711" y="19"/>
                  </a:cubicBezTo>
                  <a:cubicBezTo>
                    <a:pt x="713" y="18"/>
                    <a:pt x="719" y="18"/>
                    <a:pt x="723" y="19"/>
                  </a:cubicBezTo>
                  <a:cubicBezTo>
                    <a:pt x="765" y="35"/>
                    <a:pt x="765" y="35"/>
                    <a:pt x="765" y="35"/>
                  </a:cubicBezTo>
                  <a:cubicBezTo>
                    <a:pt x="766" y="35"/>
                    <a:pt x="766" y="35"/>
                    <a:pt x="767" y="36"/>
                  </a:cubicBezTo>
                  <a:cubicBezTo>
                    <a:pt x="769" y="36"/>
                    <a:pt x="770" y="37"/>
                    <a:pt x="771" y="38"/>
                  </a:cubicBezTo>
                  <a:cubicBezTo>
                    <a:pt x="771" y="39"/>
                    <a:pt x="771" y="39"/>
                    <a:pt x="771" y="39"/>
                  </a:cubicBezTo>
                  <a:cubicBezTo>
                    <a:pt x="772" y="41"/>
                    <a:pt x="771" y="42"/>
                    <a:pt x="770" y="42"/>
                  </a:cubicBezTo>
                  <a:cubicBezTo>
                    <a:pt x="769" y="42"/>
                    <a:pt x="769" y="43"/>
                    <a:pt x="769" y="43"/>
                  </a:cubicBezTo>
                  <a:cubicBezTo>
                    <a:pt x="741" y="60"/>
                    <a:pt x="741" y="60"/>
                    <a:pt x="741" y="60"/>
                  </a:cubicBezTo>
                  <a:cubicBezTo>
                    <a:pt x="739" y="61"/>
                    <a:pt x="733" y="61"/>
                    <a:pt x="729" y="60"/>
                  </a:cubicBezTo>
                  <a:cubicBezTo>
                    <a:pt x="727" y="59"/>
                    <a:pt x="727" y="59"/>
                    <a:pt x="727" y="59"/>
                  </a:cubicBezTo>
                  <a:cubicBezTo>
                    <a:pt x="723" y="57"/>
                    <a:pt x="722" y="55"/>
                    <a:pt x="724" y="53"/>
                  </a:cubicBezTo>
                  <a:cubicBezTo>
                    <a:pt x="741" y="43"/>
                    <a:pt x="741" y="43"/>
                    <a:pt x="741" y="43"/>
                  </a:cubicBezTo>
                  <a:cubicBezTo>
                    <a:pt x="434" y="43"/>
                    <a:pt x="434" y="43"/>
                    <a:pt x="434" y="43"/>
                  </a:cubicBezTo>
                  <a:cubicBezTo>
                    <a:pt x="429" y="43"/>
                    <a:pt x="425" y="41"/>
                    <a:pt x="425" y="39"/>
                  </a:cubicBezTo>
                  <a:lnTo>
                    <a:pt x="425" y="38"/>
                  </a:lnTo>
                  <a:close/>
                  <a:moveTo>
                    <a:pt x="112" y="68"/>
                  </a:moveTo>
                  <a:cubicBezTo>
                    <a:pt x="112" y="67"/>
                    <a:pt x="112" y="67"/>
                    <a:pt x="112" y="67"/>
                  </a:cubicBezTo>
                  <a:cubicBezTo>
                    <a:pt x="113" y="66"/>
                    <a:pt x="115" y="65"/>
                    <a:pt x="116" y="64"/>
                  </a:cubicBezTo>
                  <a:cubicBezTo>
                    <a:pt x="117" y="64"/>
                    <a:pt x="118" y="64"/>
                    <a:pt x="118" y="63"/>
                  </a:cubicBezTo>
                  <a:cubicBezTo>
                    <a:pt x="163" y="46"/>
                    <a:pt x="163" y="46"/>
                    <a:pt x="163" y="46"/>
                  </a:cubicBezTo>
                  <a:cubicBezTo>
                    <a:pt x="167" y="44"/>
                    <a:pt x="173" y="44"/>
                    <a:pt x="176" y="46"/>
                  </a:cubicBezTo>
                  <a:cubicBezTo>
                    <a:pt x="177" y="47"/>
                    <a:pt x="177" y="47"/>
                    <a:pt x="177" y="47"/>
                  </a:cubicBezTo>
                  <a:cubicBezTo>
                    <a:pt x="180" y="48"/>
                    <a:pt x="178" y="51"/>
                    <a:pt x="174" y="53"/>
                  </a:cubicBezTo>
                  <a:cubicBezTo>
                    <a:pt x="148" y="63"/>
                    <a:pt x="148" y="63"/>
                    <a:pt x="148" y="63"/>
                  </a:cubicBezTo>
                  <a:cubicBezTo>
                    <a:pt x="465" y="63"/>
                    <a:pt x="465" y="63"/>
                    <a:pt x="465" y="63"/>
                  </a:cubicBezTo>
                  <a:cubicBezTo>
                    <a:pt x="470" y="63"/>
                    <a:pt x="474" y="65"/>
                    <a:pt x="475" y="67"/>
                  </a:cubicBezTo>
                  <a:cubicBezTo>
                    <a:pt x="475" y="68"/>
                    <a:pt x="475" y="68"/>
                    <a:pt x="475" y="68"/>
                  </a:cubicBezTo>
                  <a:cubicBezTo>
                    <a:pt x="475" y="71"/>
                    <a:pt x="471" y="73"/>
                    <a:pt x="465" y="73"/>
                  </a:cubicBezTo>
                  <a:cubicBezTo>
                    <a:pt x="144" y="73"/>
                    <a:pt x="144" y="73"/>
                    <a:pt x="144" y="73"/>
                  </a:cubicBezTo>
                  <a:cubicBezTo>
                    <a:pt x="161" y="83"/>
                    <a:pt x="161" y="83"/>
                    <a:pt x="161" y="83"/>
                  </a:cubicBezTo>
                  <a:cubicBezTo>
                    <a:pt x="164" y="85"/>
                    <a:pt x="162" y="88"/>
                    <a:pt x="158" y="90"/>
                  </a:cubicBezTo>
                  <a:cubicBezTo>
                    <a:pt x="156" y="91"/>
                    <a:pt x="156" y="91"/>
                    <a:pt x="156" y="91"/>
                  </a:cubicBezTo>
                  <a:cubicBezTo>
                    <a:pt x="151" y="92"/>
                    <a:pt x="145" y="92"/>
                    <a:pt x="143" y="91"/>
                  </a:cubicBezTo>
                  <a:cubicBezTo>
                    <a:pt x="114" y="72"/>
                    <a:pt x="114" y="72"/>
                    <a:pt x="114" y="72"/>
                  </a:cubicBezTo>
                  <a:cubicBezTo>
                    <a:pt x="114" y="72"/>
                    <a:pt x="114" y="72"/>
                    <a:pt x="113" y="72"/>
                  </a:cubicBezTo>
                  <a:cubicBezTo>
                    <a:pt x="112" y="71"/>
                    <a:pt x="111" y="69"/>
                    <a:pt x="112" y="68"/>
                  </a:cubicBezTo>
                  <a:close/>
                  <a:moveTo>
                    <a:pt x="467" y="140"/>
                  </a:moveTo>
                  <a:cubicBezTo>
                    <a:pt x="112" y="140"/>
                    <a:pt x="112" y="140"/>
                    <a:pt x="112" y="140"/>
                  </a:cubicBezTo>
                  <a:cubicBezTo>
                    <a:pt x="130" y="153"/>
                    <a:pt x="130" y="153"/>
                    <a:pt x="130" y="153"/>
                  </a:cubicBezTo>
                  <a:cubicBezTo>
                    <a:pt x="133" y="155"/>
                    <a:pt x="132" y="159"/>
                    <a:pt x="126" y="161"/>
                  </a:cubicBezTo>
                  <a:cubicBezTo>
                    <a:pt x="125" y="162"/>
                    <a:pt x="125" y="162"/>
                    <a:pt x="125" y="162"/>
                  </a:cubicBezTo>
                  <a:cubicBezTo>
                    <a:pt x="119" y="164"/>
                    <a:pt x="113" y="164"/>
                    <a:pt x="110" y="162"/>
                  </a:cubicBezTo>
                  <a:cubicBezTo>
                    <a:pt x="79" y="139"/>
                    <a:pt x="79" y="139"/>
                    <a:pt x="79" y="139"/>
                  </a:cubicBezTo>
                  <a:cubicBezTo>
                    <a:pt x="79" y="139"/>
                    <a:pt x="79" y="139"/>
                    <a:pt x="79" y="138"/>
                  </a:cubicBezTo>
                  <a:cubicBezTo>
                    <a:pt x="77" y="137"/>
                    <a:pt x="76" y="136"/>
                    <a:pt x="77" y="134"/>
                  </a:cubicBezTo>
                  <a:cubicBezTo>
                    <a:pt x="78" y="133"/>
                    <a:pt x="78" y="133"/>
                    <a:pt x="78" y="133"/>
                  </a:cubicBezTo>
                  <a:cubicBezTo>
                    <a:pt x="78" y="132"/>
                    <a:pt x="80" y="130"/>
                    <a:pt x="82" y="129"/>
                  </a:cubicBezTo>
                  <a:cubicBezTo>
                    <a:pt x="83" y="129"/>
                    <a:pt x="84" y="129"/>
                    <a:pt x="84" y="128"/>
                  </a:cubicBezTo>
                  <a:cubicBezTo>
                    <a:pt x="135" y="107"/>
                    <a:pt x="135" y="107"/>
                    <a:pt x="135" y="107"/>
                  </a:cubicBezTo>
                  <a:cubicBezTo>
                    <a:pt x="139" y="105"/>
                    <a:pt x="146" y="105"/>
                    <a:pt x="149" y="107"/>
                  </a:cubicBezTo>
                  <a:cubicBezTo>
                    <a:pt x="150" y="108"/>
                    <a:pt x="150" y="108"/>
                    <a:pt x="150" y="108"/>
                  </a:cubicBezTo>
                  <a:cubicBezTo>
                    <a:pt x="153" y="110"/>
                    <a:pt x="151" y="113"/>
                    <a:pt x="146" y="115"/>
                  </a:cubicBezTo>
                  <a:cubicBezTo>
                    <a:pt x="117" y="128"/>
                    <a:pt x="117" y="128"/>
                    <a:pt x="117" y="128"/>
                  </a:cubicBezTo>
                  <a:cubicBezTo>
                    <a:pt x="467" y="128"/>
                    <a:pt x="467" y="128"/>
                    <a:pt x="467" y="128"/>
                  </a:cubicBezTo>
                  <a:cubicBezTo>
                    <a:pt x="472" y="128"/>
                    <a:pt x="477" y="130"/>
                    <a:pt x="477" y="133"/>
                  </a:cubicBezTo>
                  <a:cubicBezTo>
                    <a:pt x="477" y="134"/>
                    <a:pt x="477" y="134"/>
                    <a:pt x="477" y="134"/>
                  </a:cubicBezTo>
                  <a:cubicBezTo>
                    <a:pt x="477" y="137"/>
                    <a:pt x="473" y="140"/>
                    <a:pt x="467" y="140"/>
                  </a:cubicBezTo>
                  <a:close/>
                  <a:moveTo>
                    <a:pt x="801" y="103"/>
                  </a:moveTo>
                  <a:cubicBezTo>
                    <a:pt x="801" y="103"/>
                    <a:pt x="801" y="103"/>
                    <a:pt x="801" y="103"/>
                  </a:cubicBezTo>
                  <a:cubicBezTo>
                    <a:pt x="771" y="124"/>
                    <a:pt x="771" y="124"/>
                    <a:pt x="771" y="124"/>
                  </a:cubicBezTo>
                  <a:cubicBezTo>
                    <a:pt x="768" y="126"/>
                    <a:pt x="762" y="126"/>
                    <a:pt x="757" y="124"/>
                  </a:cubicBezTo>
                  <a:cubicBezTo>
                    <a:pt x="755" y="123"/>
                    <a:pt x="755" y="123"/>
                    <a:pt x="755" y="123"/>
                  </a:cubicBezTo>
                  <a:cubicBezTo>
                    <a:pt x="751" y="121"/>
                    <a:pt x="749" y="118"/>
                    <a:pt x="752" y="116"/>
                  </a:cubicBezTo>
                  <a:cubicBezTo>
                    <a:pt x="770" y="104"/>
                    <a:pt x="770" y="104"/>
                    <a:pt x="770" y="104"/>
                  </a:cubicBezTo>
                  <a:cubicBezTo>
                    <a:pt x="432" y="104"/>
                    <a:pt x="432" y="104"/>
                    <a:pt x="432" y="104"/>
                  </a:cubicBezTo>
                  <a:cubicBezTo>
                    <a:pt x="427" y="104"/>
                    <a:pt x="422" y="102"/>
                    <a:pt x="423" y="99"/>
                  </a:cubicBezTo>
                  <a:cubicBezTo>
                    <a:pt x="423" y="98"/>
                    <a:pt x="423" y="98"/>
                    <a:pt x="423" y="98"/>
                  </a:cubicBezTo>
                  <a:cubicBezTo>
                    <a:pt x="423" y="96"/>
                    <a:pt x="427" y="93"/>
                    <a:pt x="432" y="93"/>
                  </a:cubicBezTo>
                  <a:cubicBezTo>
                    <a:pt x="765" y="93"/>
                    <a:pt x="765" y="93"/>
                    <a:pt x="765" y="93"/>
                  </a:cubicBezTo>
                  <a:cubicBezTo>
                    <a:pt x="737" y="82"/>
                    <a:pt x="737" y="82"/>
                    <a:pt x="737" y="82"/>
                  </a:cubicBezTo>
                  <a:cubicBezTo>
                    <a:pt x="733" y="80"/>
                    <a:pt x="731" y="77"/>
                    <a:pt x="734" y="76"/>
                  </a:cubicBezTo>
                  <a:cubicBezTo>
                    <a:pt x="735" y="75"/>
                    <a:pt x="735" y="75"/>
                    <a:pt x="735" y="75"/>
                  </a:cubicBezTo>
                  <a:cubicBezTo>
                    <a:pt x="738" y="73"/>
                    <a:pt x="744" y="73"/>
                    <a:pt x="749" y="75"/>
                  </a:cubicBezTo>
                  <a:cubicBezTo>
                    <a:pt x="796" y="94"/>
                    <a:pt x="796" y="94"/>
                    <a:pt x="796" y="94"/>
                  </a:cubicBezTo>
                  <a:cubicBezTo>
                    <a:pt x="797" y="94"/>
                    <a:pt x="797" y="95"/>
                    <a:pt x="798" y="95"/>
                  </a:cubicBezTo>
                  <a:cubicBezTo>
                    <a:pt x="800" y="96"/>
                    <a:pt x="802" y="97"/>
                    <a:pt x="802" y="98"/>
                  </a:cubicBezTo>
                  <a:cubicBezTo>
                    <a:pt x="803" y="99"/>
                    <a:pt x="803" y="99"/>
                    <a:pt x="803" y="99"/>
                  </a:cubicBezTo>
                  <a:cubicBezTo>
                    <a:pt x="804" y="101"/>
                    <a:pt x="803" y="102"/>
                    <a:pt x="801" y="10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43" name="Google Shape;16843;p115"/>
          <p:cNvGrpSpPr/>
          <p:nvPr/>
        </p:nvGrpSpPr>
        <p:grpSpPr>
          <a:xfrm>
            <a:off x="790394" y="4856827"/>
            <a:ext cx="503676" cy="280271"/>
            <a:chOff x="7264473" y="1744663"/>
            <a:chExt cx="2967038" cy="1651001"/>
          </a:xfrm>
        </p:grpSpPr>
        <p:sp>
          <p:nvSpPr>
            <p:cNvPr id="16844" name="Google Shape;16844;p115"/>
            <p:cNvSpPr/>
            <p:nvPr/>
          </p:nvSpPr>
          <p:spPr>
            <a:xfrm>
              <a:off x="7264473" y="2273301"/>
              <a:ext cx="2967038" cy="1122363"/>
            </a:xfrm>
            <a:custGeom>
              <a:avLst/>
              <a:gdLst/>
              <a:ahLst/>
              <a:cxnLst/>
              <a:rect l="l" t="t" r="r" b="b"/>
              <a:pathLst>
                <a:path w="791" h="299" extrusionOk="0">
                  <a:moveTo>
                    <a:pt x="396" y="93"/>
                  </a:moveTo>
                  <a:cubicBezTo>
                    <a:pt x="222" y="93"/>
                    <a:pt x="46" y="61"/>
                    <a:pt x="0" y="0"/>
                  </a:cubicBezTo>
                  <a:cubicBezTo>
                    <a:pt x="0" y="178"/>
                    <a:pt x="0" y="178"/>
                    <a:pt x="0" y="178"/>
                  </a:cubicBezTo>
                  <a:cubicBezTo>
                    <a:pt x="0" y="179"/>
                    <a:pt x="0" y="180"/>
                    <a:pt x="0" y="180"/>
                  </a:cubicBezTo>
                  <a:cubicBezTo>
                    <a:pt x="0" y="213"/>
                    <a:pt x="44" y="242"/>
                    <a:pt x="116" y="264"/>
                  </a:cubicBezTo>
                  <a:cubicBezTo>
                    <a:pt x="116" y="264"/>
                    <a:pt x="116" y="264"/>
                    <a:pt x="116" y="264"/>
                  </a:cubicBezTo>
                  <a:cubicBezTo>
                    <a:pt x="172" y="281"/>
                    <a:pt x="245" y="293"/>
                    <a:pt x="327" y="297"/>
                  </a:cubicBezTo>
                  <a:cubicBezTo>
                    <a:pt x="329" y="297"/>
                    <a:pt x="329" y="297"/>
                    <a:pt x="329" y="297"/>
                  </a:cubicBezTo>
                  <a:cubicBezTo>
                    <a:pt x="350" y="298"/>
                    <a:pt x="372" y="299"/>
                    <a:pt x="394" y="299"/>
                  </a:cubicBezTo>
                  <a:cubicBezTo>
                    <a:pt x="487" y="299"/>
                    <a:pt x="572" y="289"/>
                    <a:pt x="640" y="273"/>
                  </a:cubicBezTo>
                  <a:cubicBezTo>
                    <a:pt x="644" y="272"/>
                    <a:pt x="644" y="272"/>
                    <a:pt x="644" y="272"/>
                  </a:cubicBezTo>
                  <a:cubicBezTo>
                    <a:pt x="734" y="250"/>
                    <a:pt x="791" y="217"/>
                    <a:pt x="791" y="180"/>
                  </a:cubicBezTo>
                  <a:cubicBezTo>
                    <a:pt x="791" y="180"/>
                    <a:pt x="791" y="180"/>
                    <a:pt x="791" y="180"/>
                  </a:cubicBezTo>
                  <a:cubicBezTo>
                    <a:pt x="791" y="0"/>
                    <a:pt x="791" y="0"/>
                    <a:pt x="791" y="0"/>
                  </a:cubicBezTo>
                  <a:cubicBezTo>
                    <a:pt x="745" y="61"/>
                    <a:pt x="569" y="93"/>
                    <a:pt x="396" y="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5" name="Google Shape;16845;p115"/>
            <p:cNvSpPr/>
            <p:nvPr/>
          </p:nvSpPr>
          <p:spPr>
            <a:xfrm>
              <a:off x="7286698" y="1744663"/>
              <a:ext cx="2925763" cy="809625"/>
            </a:xfrm>
            <a:custGeom>
              <a:avLst/>
              <a:gdLst/>
              <a:ahLst/>
              <a:cxnLst/>
              <a:rect l="l" t="t" r="r" b="b"/>
              <a:pathLst>
                <a:path w="780" h="216" extrusionOk="0">
                  <a:moveTo>
                    <a:pt x="390" y="0"/>
                  </a:moveTo>
                  <a:cubicBezTo>
                    <a:pt x="174" y="0"/>
                    <a:pt x="0" y="48"/>
                    <a:pt x="0" y="108"/>
                  </a:cubicBezTo>
                  <a:cubicBezTo>
                    <a:pt x="0" y="168"/>
                    <a:pt x="174" y="216"/>
                    <a:pt x="390" y="216"/>
                  </a:cubicBezTo>
                  <a:cubicBezTo>
                    <a:pt x="605" y="216"/>
                    <a:pt x="780" y="168"/>
                    <a:pt x="780" y="108"/>
                  </a:cubicBezTo>
                  <a:cubicBezTo>
                    <a:pt x="780" y="48"/>
                    <a:pt x="605" y="0"/>
                    <a:pt x="390" y="0"/>
                  </a:cubicBezTo>
                  <a:close/>
                  <a:moveTo>
                    <a:pt x="278" y="38"/>
                  </a:moveTo>
                  <a:cubicBezTo>
                    <a:pt x="366" y="12"/>
                    <a:pt x="366" y="12"/>
                    <a:pt x="366" y="12"/>
                  </a:cubicBezTo>
                  <a:cubicBezTo>
                    <a:pt x="368" y="12"/>
                    <a:pt x="369" y="12"/>
                    <a:pt x="371" y="11"/>
                  </a:cubicBezTo>
                  <a:cubicBezTo>
                    <a:pt x="375" y="10"/>
                    <a:pt x="380" y="10"/>
                    <a:pt x="386" y="10"/>
                  </a:cubicBezTo>
                  <a:cubicBezTo>
                    <a:pt x="390" y="10"/>
                    <a:pt x="390" y="10"/>
                    <a:pt x="390" y="10"/>
                  </a:cubicBezTo>
                  <a:cubicBezTo>
                    <a:pt x="397" y="10"/>
                    <a:pt x="403" y="11"/>
                    <a:pt x="407" y="12"/>
                  </a:cubicBezTo>
                  <a:cubicBezTo>
                    <a:pt x="408" y="12"/>
                    <a:pt x="408" y="12"/>
                    <a:pt x="409" y="12"/>
                  </a:cubicBezTo>
                  <a:cubicBezTo>
                    <a:pt x="498" y="38"/>
                    <a:pt x="498" y="38"/>
                    <a:pt x="498" y="38"/>
                  </a:cubicBezTo>
                  <a:cubicBezTo>
                    <a:pt x="506" y="41"/>
                    <a:pt x="506" y="45"/>
                    <a:pt x="498" y="47"/>
                  </a:cubicBezTo>
                  <a:cubicBezTo>
                    <a:pt x="494" y="48"/>
                    <a:pt x="494" y="48"/>
                    <a:pt x="494" y="48"/>
                  </a:cubicBezTo>
                  <a:cubicBezTo>
                    <a:pt x="486" y="51"/>
                    <a:pt x="472" y="51"/>
                    <a:pt x="463" y="48"/>
                  </a:cubicBezTo>
                  <a:cubicBezTo>
                    <a:pt x="412" y="33"/>
                    <a:pt x="412" y="33"/>
                    <a:pt x="412" y="33"/>
                  </a:cubicBezTo>
                  <a:cubicBezTo>
                    <a:pt x="412" y="85"/>
                    <a:pt x="412" y="85"/>
                    <a:pt x="412" y="85"/>
                  </a:cubicBezTo>
                  <a:cubicBezTo>
                    <a:pt x="412" y="89"/>
                    <a:pt x="402" y="91"/>
                    <a:pt x="390" y="91"/>
                  </a:cubicBezTo>
                  <a:cubicBezTo>
                    <a:pt x="386" y="91"/>
                    <a:pt x="386" y="91"/>
                    <a:pt x="386" y="91"/>
                  </a:cubicBezTo>
                  <a:cubicBezTo>
                    <a:pt x="374" y="91"/>
                    <a:pt x="364" y="89"/>
                    <a:pt x="364" y="85"/>
                  </a:cubicBezTo>
                  <a:cubicBezTo>
                    <a:pt x="364" y="33"/>
                    <a:pt x="364" y="33"/>
                    <a:pt x="364" y="33"/>
                  </a:cubicBezTo>
                  <a:cubicBezTo>
                    <a:pt x="312" y="48"/>
                    <a:pt x="312" y="48"/>
                    <a:pt x="312" y="48"/>
                  </a:cubicBezTo>
                  <a:cubicBezTo>
                    <a:pt x="303" y="51"/>
                    <a:pt x="289" y="51"/>
                    <a:pt x="281" y="48"/>
                  </a:cubicBezTo>
                  <a:cubicBezTo>
                    <a:pt x="278" y="47"/>
                    <a:pt x="278" y="47"/>
                    <a:pt x="278" y="47"/>
                  </a:cubicBezTo>
                  <a:cubicBezTo>
                    <a:pt x="269" y="45"/>
                    <a:pt x="269" y="41"/>
                    <a:pt x="278" y="38"/>
                  </a:cubicBezTo>
                  <a:close/>
                  <a:moveTo>
                    <a:pt x="215" y="136"/>
                  </a:moveTo>
                  <a:cubicBezTo>
                    <a:pt x="212" y="135"/>
                    <a:pt x="212" y="135"/>
                    <a:pt x="212" y="135"/>
                  </a:cubicBezTo>
                  <a:cubicBezTo>
                    <a:pt x="203" y="133"/>
                    <a:pt x="203" y="129"/>
                    <a:pt x="212" y="126"/>
                  </a:cubicBezTo>
                  <a:cubicBezTo>
                    <a:pt x="263" y="111"/>
                    <a:pt x="263" y="111"/>
                    <a:pt x="263" y="111"/>
                  </a:cubicBezTo>
                  <a:cubicBezTo>
                    <a:pt x="87" y="111"/>
                    <a:pt x="87" y="111"/>
                    <a:pt x="87" y="111"/>
                  </a:cubicBezTo>
                  <a:cubicBezTo>
                    <a:pt x="74" y="111"/>
                    <a:pt x="65" y="108"/>
                    <a:pt x="65" y="105"/>
                  </a:cubicBezTo>
                  <a:cubicBezTo>
                    <a:pt x="65" y="104"/>
                    <a:pt x="65" y="104"/>
                    <a:pt x="65" y="104"/>
                  </a:cubicBezTo>
                  <a:cubicBezTo>
                    <a:pt x="65" y="100"/>
                    <a:pt x="74" y="97"/>
                    <a:pt x="87" y="97"/>
                  </a:cubicBezTo>
                  <a:cubicBezTo>
                    <a:pt x="264" y="97"/>
                    <a:pt x="264" y="97"/>
                    <a:pt x="264" y="97"/>
                  </a:cubicBezTo>
                  <a:cubicBezTo>
                    <a:pt x="212" y="82"/>
                    <a:pt x="212" y="82"/>
                    <a:pt x="212" y="82"/>
                  </a:cubicBezTo>
                  <a:cubicBezTo>
                    <a:pt x="203" y="80"/>
                    <a:pt x="203" y="75"/>
                    <a:pt x="212" y="73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24" y="70"/>
                    <a:pt x="238" y="70"/>
                    <a:pt x="246" y="72"/>
                  </a:cubicBezTo>
                  <a:cubicBezTo>
                    <a:pt x="335" y="98"/>
                    <a:pt x="335" y="98"/>
                    <a:pt x="335" y="98"/>
                  </a:cubicBezTo>
                  <a:cubicBezTo>
                    <a:pt x="336" y="98"/>
                    <a:pt x="337" y="99"/>
                    <a:pt x="338" y="99"/>
                  </a:cubicBezTo>
                  <a:cubicBezTo>
                    <a:pt x="342" y="100"/>
                    <a:pt x="344" y="102"/>
                    <a:pt x="344" y="104"/>
                  </a:cubicBezTo>
                  <a:cubicBezTo>
                    <a:pt x="344" y="105"/>
                    <a:pt x="344" y="105"/>
                    <a:pt x="344" y="105"/>
                  </a:cubicBezTo>
                  <a:cubicBezTo>
                    <a:pt x="344" y="107"/>
                    <a:pt x="341" y="109"/>
                    <a:pt x="336" y="110"/>
                  </a:cubicBezTo>
                  <a:cubicBezTo>
                    <a:pt x="336" y="110"/>
                    <a:pt x="335" y="110"/>
                    <a:pt x="335" y="110"/>
                  </a:cubicBezTo>
                  <a:cubicBezTo>
                    <a:pt x="246" y="136"/>
                    <a:pt x="246" y="136"/>
                    <a:pt x="246" y="136"/>
                  </a:cubicBezTo>
                  <a:cubicBezTo>
                    <a:pt x="238" y="139"/>
                    <a:pt x="224" y="139"/>
                    <a:pt x="215" y="136"/>
                  </a:cubicBezTo>
                  <a:close/>
                  <a:moveTo>
                    <a:pt x="498" y="170"/>
                  </a:moveTo>
                  <a:cubicBezTo>
                    <a:pt x="409" y="196"/>
                    <a:pt x="409" y="196"/>
                    <a:pt x="409" y="196"/>
                  </a:cubicBezTo>
                  <a:cubicBezTo>
                    <a:pt x="408" y="196"/>
                    <a:pt x="408" y="196"/>
                    <a:pt x="407" y="196"/>
                  </a:cubicBezTo>
                  <a:cubicBezTo>
                    <a:pt x="403" y="198"/>
                    <a:pt x="397" y="199"/>
                    <a:pt x="390" y="199"/>
                  </a:cubicBezTo>
                  <a:cubicBezTo>
                    <a:pt x="386" y="199"/>
                    <a:pt x="386" y="199"/>
                    <a:pt x="386" y="199"/>
                  </a:cubicBezTo>
                  <a:cubicBezTo>
                    <a:pt x="380" y="199"/>
                    <a:pt x="375" y="198"/>
                    <a:pt x="371" y="197"/>
                  </a:cubicBezTo>
                  <a:cubicBezTo>
                    <a:pt x="369" y="197"/>
                    <a:pt x="368" y="196"/>
                    <a:pt x="366" y="196"/>
                  </a:cubicBezTo>
                  <a:cubicBezTo>
                    <a:pt x="278" y="170"/>
                    <a:pt x="278" y="170"/>
                    <a:pt x="278" y="170"/>
                  </a:cubicBezTo>
                  <a:cubicBezTo>
                    <a:pt x="269" y="167"/>
                    <a:pt x="269" y="163"/>
                    <a:pt x="278" y="161"/>
                  </a:cubicBezTo>
                  <a:cubicBezTo>
                    <a:pt x="281" y="160"/>
                    <a:pt x="281" y="160"/>
                    <a:pt x="281" y="160"/>
                  </a:cubicBezTo>
                  <a:cubicBezTo>
                    <a:pt x="289" y="157"/>
                    <a:pt x="303" y="157"/>
                    <a:pt x="312" y="160"/>
                  </a:cubicBezTo>
                  <a:cubicBezTo>
                    <a:pt x="364" y="175"/>
                    <a:pt x="364" y="175"/>
                    <a:pt x="364" y="175"/>
                  </a:cubicBezTo>
                  <a:cubicBezTo>
                    <a:pt x="364" y="123"/>
                    <a:pt x="364" y="123"/>
                    <a:pt x="364" y="123"/>
                  </a:cubicBezTo>
                  <a:cubicBezTo>
                    <a:pt x="364" y="120"/>
                    <a:pt x="374" y="117"/>
                    <a:pt x="386" y="117"/>
                  </a:cubicBezTo>
                  <a:cubicBezTo>
                    <a:pt x="390" y="117"/>
                    <a:pt x="390" y="117"/>
                    <a:pt x="390" y="117"/>
                  </a:cubicBezTo>
                  <a:cubicBezTo>
                    <a:pt x="402" y="117"/>
                    <a:pt x="412" y="120"/>
                    <a:pt x="412" y="123"/>
                  </a:cubicBezTo>
                  <a:cubicBezTo>
                    <a:pt x="412" y="175"/>
                    <a:pt x="412" y="175"/>
                    <a:pt x="412" y="175"/>
                  </a:cubicBezTo>
                  <a:cubicBezTo>
                    <a:pt x="463" y="160"/>
                    <a:pt x="463" y="160"/>
                    <a:pt x="463" y="160"/>
                  </a:cubicBezTo>
                  <a:cubicBezTo>
                    <a:pt x="472" y="157"/>
                    <a:pt x="486" y="157"/>
                    <a:pt x="494" y="160"/>
                  </a:cubicBezTo>
                  <a:cubicBezTo>
                    <a:pt x="498" y="161"/>
                    <a:pt x="498" y="161"/>
                    <a:pt x="498" y="161"/>
                  </a:cubicBezTo>
                  <a:cubicBezTo>
                    <a:pt x="506" y="163"/>
                    <a:pt x="506" y="167"/>
                    <a:pt x="498" y="170"/>
                  </a:cubicBezTo>
                  <a:close/>
                  <a:moveTo>
                    <a:pt x="711" y="105"/>
                  </a:moveTo>
                  <a:cubicBezTo>
                    <a:pt x="711" y="108"/>
                    <a:pt x="701" y="111"/>
                    <a:pt x="689" y="111"/>
                  </a:cubicBezTo>
                  <a:cubicBezTo>
                    <a:pt x="512" y="111"/>
                    <a:pt x="512" y="111"/>
                    <a:pt x="512" y="111"/>
                  </a:cubicBezTo>
                  <a:cubicBezTo>
                    <a:pt x="563" y="126"/>
                    <a:pt x="563" y="126"/>
                    <a:pt x="563" y="126"/>
                  </a:cubicBezTo>
                  <a:cubicBezTo>
                    <a:pt x="572" y="129"/>
                    <a:pt x="572" y="133"/>
                    <a:pt x="563" y="135"/>
                  </a:cubicBezTo>
                  <a:cubicBezTo>
                    <a:pt x="560" y="136"/>
                    <a:pt x="560" y="136"/>
                    <a:pt x="560" y="136"/>
                  </a:cubicBezTo>
                  <a:cubicBezTo>
                    <a:pt x="552" y="139"/>
                    <a:pt x="538" y="139"/>
                    <a:pt x="529" y="136"/>
                  </a:cubicBezTo>
                  <a:cubicBezTo>
                    <a:pt x="441" y="110"/>
                    <a:pt x="441" y="110"/>
                    <a:pt x="441" y="110"/>
                  </a:cubicBezTo>
                  <a:cubicBezTo>
                    <a:pt x="440" y="110"/>
                    <a:pt x="440" y="110"/>
                    <a:pt x="439" y="110"/>
                  </a:cubicBezTo>
                  <a:cubicBezTo>
                    <a:pt x="434" y="109"/>
                    <a:pt x="431" y="107"/>
                    <a:pt x="431" y="105"/>
                  </a:cubicBezTo>
                  <a:cubicBezTo>
                    <a:pt x="431" y="104"/>
                    <a:pt x="431" y="104"/>
                    <a:pt x="431" y="104"/>
                  </a:cubicBezTo>
                  <a:cubicBezTo>
                    <a:pt x="431" y="102"/>
                    <a:pt x="434" y="100"/>
                    <a:pt x="437" y="99"/>
                  </a:cubicBezTo>
                  <a:cubicBezTo>
                    <a:pt x="438" y="99"/>
                    <a:pt x="439" y="98"/>
                    <a:pt x="441" y="98"/>
                  </a:cubicBezTo>
                  <a:cubicBezTo>
                    <a:pt x="529" y="72"/>
                    <a:pt x="529" y="72"/>
                    <a:pt x="529" y="72"/>
                  </a:cubicBezTo>
                  <a:cubicBezTo>
                    <a:pt x="538" y="70"/>
                    <a:pt x="552" y="70"/>
                    <a:pt x="560" y="72"/>
                  </a:cubicBezTo>
                  <a:cubicBezTo>
                    <a:pt x="563" y="73"/>
                    <a:pt x="563" y="73"/>
                    <a:pt x="563" y="73"/>
                  </a:cubicBezTo>
                  <a:cubicBezTo>
                    <a:pt x="572" y="75"/>
                    <a:pt x="572" y="80"/>
                    <a:pt x="563" y="82"/>
                  </a:cubicBezTo>
                  <a:cubicBezTo>
                    <a:pt x="511" y="97"/>
                    <a:pt x="511" y="97"/>
                    <a:pt x="511" y="97"/>
                  </a:cubicBezTo>
                  <a:cubicBezTo>
                    <a:pt x="689" y="97"/>
                    <a:pt x="689" y="97"/>
                    <a:pt x="689" y="97"/>
                  </a:cubicBezTo>
                  <a:cubicBezTo>
                    <a:pt x="701" y="97"/>
                    <a:pt x="711" y="100"/>
                    <a:pt x="711" y="104"/>
                  </a:cubicBezTo>
                  <a:lnTo>
                    <a:pt x="711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846" name="Google Shape;16846;p115"/>
          <p:cNvSpPr/>
          <p:nvPr/>
        </p:nvSpPr>
        <p:spPr>
          <a:xfrm>
            <a:off x="2638257" y="1292724"/>
            <a:ext cx="635428" cy="548131"/>
          </a:xfrm>
          <a:custGeom>
            <a:avLst/>
            <a:gdLst/>
            <a:ahLst/>
            <a:cxnLst/>
            <a:rect l="l" t="t" r="r" b="b"/>
            <a:pathLst>
              <a:path w="627" h="541" extrusionOk="0">
                <a:moveTo>
                  <a:pt x="580" y="445"/>
                </a:moveTo>
                <a:lnTo>
                  <a:pt x="47" y="445"/>
                </a:lnTo>
                <a:lnTo>
                  <a:pt x="47" y="445"/>
                </a:lnTo>
                <a:lnTo>
                  <a:pt x="38" y="447"/>
                </a:lnTo>
                <a:lnTo>
                  <a:pt x="28" y="449"/>
                </a:lnTo>
                <a:lnTo>
                  <a:pt x="20" y="453"/>
                </a:lnTo>
                <a:lnTo>
                  <a:pt x="14" y="460"/>
                </a:lnTo>
                <a:lnTo>
                  <a:pt x="8" y="467"/>
                </a:lnTo>
                <a:lnTo>
                  <a:pt x="3" y="475"/>
                </a:lnTo>
                <a:lnTo>
                  <a:pt x="0" y="483"/>
                </a:lnTo>
                <a:lnTo>
                  <a:pt x="0" y="494"/>
                </a:lnTo>
                <a:lnTo>
                  <a:pt x="0" y="494"/>
                </a:lnTo>
                <a:lnTo>
                  <a:pt x="0" y="503"/>
                </a:lnTo>
                <a:lnTo>
                  <a:pt x="3" y="511"/>
                </a:lnTo>
                <a:lnTo>
                  <a:pt x="8" y="519"/>
                </a:lnTo>
                <a:lnTo>
                  <a:pt x="14" y="526"/>
                </a:lnTo>
                <a:lnTo>
                  <a:pt x="20" y="533"/>
                </a:lnTo>
                <a:lnTo>
                  <a:pt x="28" y="537"/>
                </a:lnTo>
                <a:lnTo>
                  <a:pt x="38" y="540"/>
                </a:lnTo>
                <a:lnTo>
                  <a:pt x="47" y="541"/>
                </a:lnTo>
                <a:lnTo>
                  <a:pt x="580" y="541"/>
                </a:lnTo>
                <a:lnTo>
                  <a:pt x="580" y="541"/>
                </a:lnTo>
                <a:lnTo>
                  <a:pt x="589" y="540"/>
                </a:lnTo>
                <a:lnTo>
                  <a:pt x="599" y="537"/>
                </a:lnTo>
                <a:lnTo>
                  <a:pt x="607" y="533"/>
                </a:lnTo>
                <a:lnTo>
                  <a:pt x="614" y="526"/>
                </a:lnTo>
                <a:lnTo>
                  <a:pt x="619" y="519"/>
                </a:lnTo>
                <a:lnTo>
                  <a:pt x="623" y="511"/>
                </a:lnTo>
                <a:lnTo>
                  <a:pt x="626" y="503"/>
                </a:lnTo>
                <a:lnTo>
                  <a:pt x="627" y="494"/>
                </a:lnTo>
                <a:lnTo>
                  <a:pt x="627" y="494"/>
                </a:lnTo>
                <a:lnTo>
                  <a:pt x="626" y="483"/>
                </a:lnTo>
                <a:lnTo>
                  <a:pt x="623" y="475"/>
                </a:lnTo>
                <a:lnTo>
                  <a:pt x="619" y="467"/>
                </a:lnTo>
                <a:lnTo>
                  <a:pt x="614" y="460"/>
                </a:lnTo>
                <a:lnTo>
                  <a:pt x="607" y="453"/>
                </a:lnTo>
                <a:lnTo>
                  <a:pt x="599" y="449"/>
                </a:lnTo>
                <a:lnTo>
                  <a:pt x="589" y="447"/>
                </a:lnTo>
                <a:lnTo>
                  <a:pt x="580" y="445"/>
                </a:lnTo>
                <a:lnTo>
                  <a:pt x="580" y="445"/>
                </a:lnTo>
                <a:close/>
                <a:moveTo>
                  <a:pt x="104" y="507"/>
                </a:moveTo>
                <a:lnTo>
                  <a:pt x="97" y="507"/>
                </a:lnTo>
                <a:lnTo>
                  <a:pt x="97" y="507"/>
                </a:lnTo>
                <a:lnTo>
                  <a:pt x="92" y="506"/>
                </a:lnTo>
                <a:lnTo>
                  <a:pt x="86" y="503"/>
                </a:lnTo>
                <a:lnTo>
                  <a:pt x="84" y="499"/>
                </a:lnTo>
                <a:lnTo>
                  <a:pt x="82" y="494"/>
                </a:lnTo>
                <a:lnTo>
                  <a:pt x="82" y="494"/>
                </a:lnTo>
                <a:lnTo>
                  <a:pt x="84" y="488"/>
                </a:lnTo>
                <a:lnTo>
                  <a:pt x="86" y="483"/>
                </a:lnTo>
                <a:lnTo>
                  <a:pt x="92" y="480"/>
                </a:lnTo>
                <a:lnTo>
                  <a:pt x="97" y="479"/>
                </a:lnTo>
                <a:lnTo>
                  <a:pt x="104" y="479"/>
                </a:lnTo>
                <a:lnTo>
                  <a:pt x="104" y="479"/>
                </a:lnTo>
                <a:lnTo>
                  <a:pt x="109" y="480"/>
                </a:lnTo>
                <a:lnTo>
                  <a:pt x="115" y="483"/>
                </a:lnTo>
                <a:lnTo>
                  <a:pt x="117" y="488"/>
                </a:lnTo>
                <a:lnTo>
                  <a:pt x="119" y="494"/>
                </a:lnTo>
                <a:lnTo>
                  <a:pt x="119" y="494"/>
                </a:lnTo>
                <a:lnTo>
                  <a:pt x="117" y="499"/>
                </a:lnTo>
                <a:lnTo>
                  <a:pt x="115" y="503"/>
                </a:lnTo>
                <a:lnTo>
                  <a:pt x="109" y="506"/>
                </a:lnTo>
                <a:lnTo>
                  <a:pt x="104" y="507"/>
                </a:lnTo>
                <a:lnTo>
                  <a:pt x="104" y="507"/>
                </a:lnTo>
                <a:close/>
                <a:moveTo>
                  <a:pt x="537" y="505"/>
                </a:moveTo>
                <a:lnTo>
                  <a:pt x="374" y="505"/>
                </a:lnTo>
                <a:lnTo>
                  <a:pt x="374" y="505"/>
                </a:lnTo>
                <a:lnTo>
                  <a:pt x="368" y="505"/>
                </a:lnTo>
                <a:lnTo>
                  <a:pt x="366" y="502"/>
                </a:lnTo>
                <a:lnTo>
                  <a:pt x="363" y="498"/>
                </a:lnTo>
                <a:lnTo>
                  <a:pt x="362" y="494"/>
                </a:lnTo>
                <a:lnTo>
                  <a:pt x="362" y="494"/>
                </a:lnTo>
                <a:lnTo>
                  <a:pt x="363" y="488"/>
                </a:lnTo>
                <a:lnTo>
                  <a:pt x="366" y="486"/>
                </a:lnTo>
                <a:lnTo>
                  <a:pt x="368" y="483"/>
                </a:lnTo>
                <a:lnTo>
                  <a:pt x="374" y="482"/>
                </a:lnTo>
                <a:lnTo>
                  <a:pt x="537" y="482"/>
                </a:lnTo>
                <a:lnTo>
                  <a:pt x="537" y="482"/>
                </a:lnTo>
                <a:lnTo>
                  <a:pt x="542" y="483"/>
                </a:lnTo>
                <a:lnTo>
                  <a:pt x="545" y="486"/>
                </a:lnTo>
                <a:lnTo>
                  <a:pt x="548" y="488"/>
                </a:lnTo>
                <a:lnTo>
                  <a:pt x="549" y="494"/>
                </a:lnTo>
                <a:lnTo>
                  <a:pt x="549" y="494"/>
                </a:lnTo>
                <a:lnTo>
                  <a:pt x="548" y="498"/>
                </a:lnTo>
                <a:lnTo>
                  <a:pt x="545" y="502"/>
                </a:lnTo>
                <a:lnTo>
                  <a:pt x="542" y="505"/>
                </a:lnTo>
                <a:lnTo>
                  <a:pt x="537" y="505"/>
                </a:lnTo>
                <a:lnTo>
                  <a:pt x="537" y="505"/>
                </a:lnTo>
                <a:close/>
                <a:moveTo>
                  <a:pt x="533" y="0"/>
                </a:moveTo>
                <a:lnTo>
                  <a:pt x="93" y="0"/>
                </a:lnTo>
                <a:lnTo>
                  <a:pt x="93" y="0"/>
                </a:lnTo>
                <a:lnTo>
                  <a:pt x="78" y="2"/>
                </a:lnTo>
                <a:lnTo>
                  <a:pt x="64" y="7"/>
                </a:lnTo>
                <a:lnTo>
                  <a:pt x="50" y="14"/>
                </a:lnTo>
                <a:lnTo>
                  <a:pt x="39" y="23"/>
                </a:lnTo>
                <a:lnTo>
                  <a:pt x="30" y="34"/>
                </a:lnTo>
                <a:lnTo>
                  <a:pt x="23" y="47"/>
                </a:lnTo>
                <a:lnTo>
                  <a:pt x="18" y="62"/>
                </a:lnTo>
                <a:lnTo>
                  <a:pt x="16" y="77"/>
                </a:lnTo>
                <a:lnTo>
                  <a:pt x="16" y="304"/>
                </a:lnTo>
                <a:lnTo>
                  <a:pt x="16" y="304"/>
                </a:lnTo>
                <a:lnTo>
                  <a:pt x="18" y="318"/>
                </a:lnTo>
                <a:lnTo>
                  <a:pt x="23" y="333"/>
                </a:lnTo>
                <a:lnTo>
                  <a:pt x="30" y="347"/>
                </a:lnTo>
                <a:lnTo>
                  <a:pt x="39" y="358"/>
                </a:lnTo>
                <a:lnTo>
                  <a:pt x="50" y="367"/>
                </a:lnTo>
                <a:lnTo>
                  <a:pt x="64" y="374"/>
                </a:lnTo>
                <a:lnTo>
                  <a:pt x="78" y="379"/>
                </a:lnTo>
                <a:lnTo>
                  <a:pt x="93" y="381"/>
                </a:lnTo>
                <a:lnTo>
                  <a:pt x="166" y="381"/>
                </a:lnTo>
                <a:lnTo>
                  <a:pt x="166" y="410"/>
                </a:lnTo>
                <a:lnTo>
                  <a:pt x="461" y="410"/>
                </a:lnTo>
                <a:lnTo>
                  <a:pt x="461" y="381"/>
                </a:lnTo>
                <a:lnTo>
                  <a:pt x="533" y="381"/>
                </a:lnTo>
                <a:lnTo>
                  <a:pt x="533" y="381"/>
                </a:lnTo>
                <a:lnTo>
                  <a:pt x="549" y="379"/>
                </a:lnTo>
                <a:lnTo>
                  <a:pt x="564" y="374"/>
                </a:lnTo>
                <a:lnTo>
                  <a:pt x="576" y="367"/>
                </a:lnTo>
                <a:lnTo>
                  <a:pt x="588" y="358"/>
                </a:lnTo>
                <a:lnTo>
                  <a:pt x="597" y="347"/>
                </a:lnTo>
                <a:lnTo>
                  <a:pt x="604" y="333"/>
                </a:lnTo>
                <a:lnTo>
                  <a:pt x="608" y="318"/>
                </a:lnTo>
                <a:lnTo>
                  <a:pt x="611" y="304"/>
                </a:lnTo>
                <a:lnTo>
                  <a:pt x="611" y="77"/>
                </a:lnTo>
                <a:lnTo>
                  <a:pt x="611" y="77"/>
                </a:lnTo>
                <a:lnTo>
                  <a:pt x="608" y="62"/>
                </a:lnTo>
                <a:lnTo>
                  <a:pt x="604" y="47"/>
                </a:lnTo>
                <a:lnTo>
                  <a:pt x="597" y="34"/>
                </a:lnTo>
                <a:lnTo>
                  <a:pt x="588" y="23"/>
                </a:lnTo>
                <a:lnTo>
                  <a:pt x="576" y="14"/>
                </a:lnTo>
                <a:lnTo>
                  <a:pt x="564" y="7"/>
                </a:lnTo>
                <a:lnTo>
                  <a:pt x="549" y="2"/>
                </a:lnTo>
                <a:lnTo>
                  <a:pt x="533" y="0"/>
                </a:lnTo>
                <a:lnTo>
                  <a:pt x="533" y="0"/>
                </a:lnTo>
                <a:close/>
                <a:moveTo>
                  <a:pt x="575" y="304"/>
                </a:moveTo>
                <a:lnTo>
                  <a:pt x="575" y="304"/>
                </a:lnTo>
                <a:lnTo>
                  <a:pt x="575" y="312"/>
                </a:lnTo>
                <a:lnTo>
                  <a:pt x="572" y="320"/>
                </a:lnTo>
                <a:lnTo>
                  <a:pt x="568" y="327"/>
                </a:lnTo>
                <a:lnTo>
                  <a:pt x="562" y="332"/>
                </a:lnTo>
                <a:lnTo>
                  <a:pt x="557" y="337"/>
                </a:lnTo>
                <a:lnTo>
                  <a:pt x="549" y="341"/>
                </a:lnTo>
                <a:lnTo>
                  <a:pt x="542" y="344"/>
                </a:lnTo>
                <a:lnTo>
                  <a:pt x="533" y="344"/>
                </a:lnTo>
                <a:lnTo>
                  <a:pt x="93" y="344"/>
                </a:lnTo>
                <a:lnTo>
                  <a:pt x="93" y="344"/>
                </a:lnTo>
                <a:lnTo>
                  <a:pt x="85" y="344"/>
                </a:lnTo>
                <a:lnTo>
                  <a:pt x="77" y="341"/>
                </a:lnTo>
                <a:lnTo>
                  <a:pt x="70" y="337"/>
                </a:lnTo>
                <a:lnTo>
                  <a:pt x="65" y="332"/>
                </a:lnTo>
                <a:lnTo>
                  <a:pt x="59" y="327"/>
                </a:lnTo>
                <a:lnTo>
                  <a:pt x="55" y="320"/>
                </a:lnTo>
                <a:lnTo>
                  <a:pt x="53" y="312"/>
                </a:lnTo>
                <a:lnTo>
                  <a:pt x="53" y="304"/>
                </a:lnTo>
                <a:lnTo>
                  <a:pt x="53" y="77"/>
                </a:lnTo>
                <a:lnTo>
                  <a:pt x="53" y="77"/>
                </a:lnTo>
                <a:lnTo>
                  <a:pt x="53" y="69"/>
                </a:lnTo>
                <a:lnTo>
                  <a:pt x="55" y="61"/>
                </a:lnTo>
                <a:lnTo>
                  <a:pt x="59" y="54"/>
                </a:lnTo>
                <a:lnTo>
                  <a:pt x="65" y="47"/>
                </a:lnTo>
                <a:lnTo>
                  <a:pt x="70" y="43"/>
                </a:lnTo>
                <a:lnTo>
                  <a:pt x="77" y="39"/>
                </a:lnTo>
                <a:lnTo>
                  <a:pt x="85" y="37"/>
                </a:lnTo>
                <a:lnTo>
                  <a:pt x="93" y="35"/>
                </a:lnTo>
                <a:lnTo>
                  <a:pt x="533" y="35"/>
                </a:lnTo>
                <a:lnTo>
                  <a:pt x="533" y="35"/>
                </a:lnTo>
                <a:lnTo>
                  <a:pt x="542" y="37"/>
                </a:lnTo>
                <a:lnTo>
                  <a:pt x="549" y="39"/>
                </a:lnTo>
                <a:lnTo>
                  <a:pt x="557" y="43"/>
                </a:lnTo>
                <a:lnTo>
                  <a:pt x="562" y="47"/>
                </a:lnTo>
                <a:lnTo>
                  <a:pt x="568" y="54"/>
                </a:lnTo>
                <a:lnTo>
                  <a:pt x="572" y="61"/>
                </a:lnTo>
                <a:lnTo>
                  <a:pt x="575" y="69"/>
                </a:lnTo>
                <a:lnTo>
                  <a:pt x="575" y="77"/>
                </a:lnTo>
                <a:lnTo>
                  <a:pt x="575" y="30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847" name="Google Shape;16847;p115"/>
          <p:cNvGrpSpPr/>
          <p:nvPr/>
        </p:nvGrpSpPr>
        <p:grpSpPr>
          <a:xfrm>
            <a:off x="3758689" y="1277591"/>
            <a:ext cx="582644" cy="576551"/>
            <a:chOff x="5075238" y="3395663"/>
            <a:chExt cx="455613" cy="450850"/>
          </a:xfrm>
        </p:grpSpPr>
        <p:sp>
          <p:nvSpPr>
            <p:cNvPr id="16848" name="Google Shape;16848;p115"/>
            <p:cNvSpPr/>
            <p:nvPr/>
          </p:nvSpPr>
          <p:spPr>
            <a:xfrm>
              <a:off x="5178425" y="3768725"/>
              <a:ext cx="249238" cy="77788"/>
            </a:xfrm>
            <a:custGeom>
              <a:avLst/>
              <a:gdLst/>
              <a:ahLst/>
              <a:cxnLst/>
              <a:rect l="l" t="t" r="r" b="b"/>
              <a:pathLst>
                <a:path w="314" h="98" extrusionOk="0">
                  <a:moveTo>
                    <a:pt x="292" y="54"/>
                  </a:moveTo>
                  <a:lnTo>
                    <a:pt x="265" y="54"/>
                  </a:lnTo>
                  <a:lnTo>
                    <a:pt x="265" y="54"/>
                  </a:lnTo>
                  <a:lnTo>
                    <a:pt x="253" y="51"/>
                  </a:lnTo>
                  <a:lnTo>
                    <a:pt x="244" y="47"/>
                  </a:lnTo>
                  <a:lnTo>
                    <a:pt x="237" y="41"/>
                  </a:lnTo>
                  <a:lnTo>
                    <a:pt x="230" y="35"/>
                  </a:lnTo>
                  <a:lnTo>
                    <a:pt x="226" y="28"/>
                  </a:lnTo>
                  <a:lnTo>
                    <a:pt x="223" y="18"/>
                  </a:lnTo>
                  <a:lnTo>
                    <a:pt x="221" y="10"/>
                  </a:lnTo>
                  <a:lnTo>
                    <a:pt x="221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93" y="10"/>
                  </a:lnTo>
                  <a:lnTo>
                    <a:pt x="91" y="18"/>
                  </a:lnTo>
                  <a:lnTo>
                    <a:pt x="89" y="28"/>
                  </a:lnTo>
                  <a:lnTo>
                    <a:pt x="83" y="35"/>
                  </a:lnTo>
                  <a:lnTo>
                    <a:pt x="78" y="41"/>
                  </a:lnTo>
                  <a:lnTo>
                    <a:pt x="71" y="47"/>
                  </a:lnTo>
                  <a:lnTo>
                    <a:pt x="62" y="51"/>
                  </a:lnTo>
                  <a:lnTo>
                    <a:pt x="50" y="54"/>
                  </a:lnTo>
                  <a:lnTo>
                    <a:pt x="23" y="54"/>
                  </a:lnTo>
                  <a:lnTo>
                    <a:pt x="23" y="54"/>
                  </a:lnTo>
                  <a:lnTo>
                    <a:pt x="19" y="54"/>
                  </a:lnTo>
                  <a:lnTo>
                    <a:pt x="14" y="55"/>
                  </a:lnTo>
                  <a:lnTo>
                    <a:pt x="10" y="58"/>
                  </a:lnTo>
                  <a:lnTo>
                    <a:pt x="6" y="60"/>
                  </a:lnTo>
                  <a:lnTo>
                    <a:pt x="4" y="63"/>
                  </a:lnTo>
                  <a:lnTo>
                    <a:pt x="2" y="67"/>
                  </a:lnTo>
                  <a:lnTo>
                    <a:pt x="1" y="71"/>
                  </a:lnTo>
                  <a:lnTo>
                    <a:pt x="0" y="75"/>
                  </a:lnTo>
                  <a:lnTo>
                    <a:pt x="0" y="75"/>
                  </a:lnTo>
                  <a:lnTo>
                    <a:pt x="1" y="81"/>
                  </a:lnTo>
                  <a:lnTo>
                    <a:pt x="2" y="85"/>
                  </a:lnTo>
                  <a:lnTo>
                    <a:pt x="4" y="89"/>
                  </a:lnTo>
                  <a:lnTo>
                    <a:pt x="6" y="91"/>
                  </a:lnTo>
                  <a:lnTo>
                    <a:pt x="10" y="94"/>
                  </a:lnTo>
                  <a:lnTo>
                    <a:pt x="14" y="97"/>
                  </a:lnTo>
                  <a:lnTo>
                    <a:pt x="19" y="98"/>
                  </a:lnTo>
                  <a:lnTo>
                    <a:pt x="2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6" y="98"/>
                  </a:lnTo>
                  <a:lnTo>
                    <a:pt x="300" y="97"/>
                  </a:lnTo>
                  <a:lnTo>
                    <a:pt x="304" y="94"/>
                  </a:lnTo>
                  <a:lnTo>
                    <a:pt x="307" y="91"/>
                  </a:lnTo>
                  <a:lnTo>
                    <a:pt x="311" y="89"/>
                  </a:lnTo>
                  <a:lnTo>
                    <a:pt x="312" y="85"/>
                  </a:lnTo>
                  <a:lnTo>
                    <a:pt x="314" y="81"/>
                  </a:lnTo>
                  <a:lnTo>
                    <a:pt x="314" y="75"/>
                  </a:lnTo>
                  <a:lnTo>
                    <a:pt x="314" y="75"/>
                  </a:lnTo>
                  <a:lnTo>
                    <a:pt x="314" y="71"/>
                  </a:lnTo>
                  <a:lnTo>
                    <a:pt x="312" y="67"/>
                  </a:lnTo>
                  <a:lnTo>
                    <a:pt x="311" y="63"/>
                  </a:lnTo>
                  <a:lnTo>
                    <a:pt x="307" y="60"/>
                  </a:lnTo>
                  <a:lnTo>
                    <a:pt x="304" y="58"/>
                  </a:lnTo>
                  <a:lnTo>
                    <a:pt x="300" y="55"/>
                  </a:lnTo>
                  <a:lnTo>
                    <a:pt x="296" y="54"/>
                  </a:lnTo>
                  <a:lnTo>
                    <a:pt x="292" y="54"/>
                  </a:lnTo>
                  <a:lnTo>
                    <a:pt x="292" y="5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49" name="Google Shape;16849;p115"/>
            <p:cNvSpPr/>
            <p:nvPr/>
          </p:nvSpPr>
          <p:spPr>
            <a:xfrm>
              <a:off x="5075238" y="3395663"/>
              <a:ext cx="455613" cy="347663"/>
            </a:xfrm>
            <a:custGeom>
              <a:avLst/>
              <a:gdLst/>
              <a:ahLst/>
              <a:cxnLst/>
              <a:rect l="l" t="t" r="r" b="b"/>
              <a:pathLst>
                <a:path w="573" h="438" extrusionOk="0">
                  <a:moveTo>
                    <a:pt x="542" y="0"/>
                  </a:moveTo>
                  <a:lnTo>
                    <a:pt x="33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0" y="3"/>
                  </a:lnTo>
                  <a:lnTo>
                    <a:pt x="15" y="5"/>
                  </a:lnTo>
                  <a:lnTo>
                    <a:pt x="10" y="9"/>
                  </a:lnTo>
                  <a:lnTo>
                    <a:pt x="6" y="14"/>
                  </a:lnTo>
                  <a:lnTo>
                    <a:pt x="3" y="19"/>
                  </a:lnTo>
                  <a:lnTo>
                    <a:pt x="2" y="26"/>
                  </a:lnTo>
                  <a:lnTo>
                    <a:pt x="0" y="32"/>
                  </a:lnTo>
                  <a:lnTo>
                    <a:pt x="0" y="407"/>
                  </a:lnTo>
                  <a:lnTo>
                    <a:pt x="0" y="407"/>
                  </a:lnTo>
                  <a:lnTo>
                    <a:pt x="2" y="413"/>
                  </a:lnTo>
                  <a:lnTo>
                    <a:pt x="3" y="419"/>
                  </a:lnTo>
                  <a:lnTo>
                    <a:pt x="6" y="425"/>
                  </a:lnTo>
                  <a:lnTo>
                    <a:pt x="10" y="429"/>
                  </a:lnTo>
                  <a:lnTo>
                    <a:pt x="15" y="433"/>
                  </a:lnTo>
                  <a:lnTo>
                    <a:pt x="20" y="436"/>
                  </a:lnTo>
                  <a:lnTo>
                    <a:pt x="26" y="438"/>
                  </a:lnTo>
                  <a:lnTo>
                    <a:pt x="33" y="438"/>
                  </a:lnTo>
                  <a:lnTo>
                    <a:pt x="542" y="438"/>
                  </a:lnTo>
                  <a:lnTo>
                    <a:pt x="542" y="438"/>
                  </a:lnTo>
                  <a:lnTo>
                    <a:pt x="548" y="438"/>
                  </a:lnTo>
                  <a:lnTo>
                    <a:pt x="554" y="436"/>
                  </a:lnTo>
                  <a:lnTo>
                    <a:pt x="560" y="433"/>
                  </a:lnTo>
                  <a:lnTo>
                    <a:pt x="564" y="429"/>
                  </a:lnTo>
                  <a:lnTo>
                    <a:pt x="568" y="425"/>
                  </a:lnTo>
                  <a:lnTo>
                    <a:pt x="571" y="419"/>
                  </a:lnTo>
                  <a:lnTo>
                    <a:pt x="573" y="413"/>
                  </a:lnTo>
                  <a:lnTo>
                    <a:pt x="573" y="407"/>
                  </a:lnTo>
                  <a:lnTo>
                    <a:pt x="573" y="32"/>
                  </a:lnTo>
                  <a:lnTo>
                    <a:pt x="573" y="32"/>
                  </a:lnTo>
                  <a:lnTo>
                    <a:pt x="573" y="26"/>
                  </a:lnTo>
                  <a:lnTo>
                    <a:pt x="571" y="19"/>
                  </a:lnTo>
                  <a:lnTo>
                    <a:pt x="568" y="14"/>
                  </a:lnTo>
                  <a:lnTo>
                    <a:pt x="564" y="9"/>
                  </a:lnTo>
                  <a:lnTo>
                    <a:pt x="560" y="5"/>
                  </a:lnTo>
                  <a:lnTo>
                    <a:pt x="554" y="3"/>
                  </a:lnTo>
                  <a:lnTo>
                    <a:pt x="548" y="0"/>
                  </a:lnTo>
                  <a:lnTo>
                    <a:pt x="542" y="0"/>
                  </a:lnTo>
                  <a:lnTo>
                    <a:pt x="542" y="0"/>
                  </a:lnTo>
                  <a:close/>
                  <a:moveTo>
                    <a:pt x="521" y="340"/>
                  </a:moveTo>
                  <a:lnTo>
                    <a:pt x="521" y="340"/>
                  </a:lnTo>
                  <a:lnTo>
                    <a:pt x="521" y="343"/>
                  </a:lnTo>
                  <a:lnTo>
                    <a:pt x="519" y="345"/>
                  </a:lnTo>
                  <a:lnTo>
                    <a:pt x="518" y="347"/>
                  </a:lnTo>
                  <a:lnTo>
                    <a:pt x="515" y="347"/>
                  </a:lnTo>
                  <a:lnTo>
                    <a:pt x="60" y="347"/>
                  </a:lnTo>
                  <a:lnTo>
                    <a:pt x="60" y="347"/>
                  </a:lnTo>
                  <a:lnTo>
                    <a:pt x="57" y="347"/>
                  </a:lnTo>
                  <a:lnTo>
                    <a:pt x="55" y="345"/>
                  </a:lnTo>
                  <a:lnTo>
                    <a:pt x="54" y="343"/>
                  </a:lnTo>
                  <a:lnTo>
                    <a:pt x="53" y="340"/>
                  </a:lnTo>
                  <a:lnTo>
                    <a:pt x="53" y="59"/>
                  </a:lnTo>
                  <a:lnTo>
                    <a:pt x="53" y="59"/>
                  </a:lnTo>
                  <a:lnTo>
                    <a:pt x="54" y="57"/>
                  </a:lnTo>
                  <a:lnTo>
                    <a:pt x="55" y="54"/>
                  </a:lnTo>
                  <a:lnTo>
                    <a:pt x="57" y="53"/>
                  </a:lnTo>
                  <a:lnTo>
                    <a:pt x="60" y="53"/>
                  </a:lnTo>
                  <a:lnTo>
                    <a:pt x="515" y="53"/>
                  </a:lnTo>
                  <a:lnTo>
                    <a:pt x="515" y="53"/>
                  </a:lnTo>
                  <a:lnTo>
                    <a:pt x="518" y="53"/>
                  </a:lnTo>
                  <a:lnTo>
                    <a:pt x="519" y="54"/>
                  </a:lnTo>
                  <a:lnTo>
                    <a:pt x="521" y="57"/>
                  </a:lnTo>
                  <a:lnTo>
                    <a:pt x="521" y="59"/>
                  </a:lnTo>
                  <a:lnTo>
                    <a:pt x="521" y="3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850" name="Google Shape;16850;p115"/>
          <p:cNvSpPr/>
          <p:nvPr/>
        </p:nvSpPr>
        <p:spPr>
          <a:xfrm>
            <a:off x="4771826" y="1292871"/>
            <a:ext cx="746868" cy="564859"/>
          </a:xfrm>
          <a:custGeom>
            <a:avLst/>
            <a:gdLst/>
            <a:ahLst/>
            <a:cxnLst/>
            <a:rect l="l" t="t" r="r" b="b"/>
            <a:pathLst>
              <a:path w="1691" h="1281" extrusionOk="0">
                <a:moveTo>
                  <a:pt x="1509" y="914"/>
                </a:moveTo>
                <a:lnTo>
                  <a:pt x="1509" y="778"/>
                </a:lnTo>
                <a:lnTo>
                  <a:pt x="1509" y="641"/>
                </a:lnTo>
                <a:lnTo>
                  <a:pt x="1509" y="138"/>
                </a:lnTo>
                <a:lnTo>
                  <a:pt x="1509" y="138"/>
                </a:lnTo>
                <a:lnTo>
                  <a:pt x="1508" y="124"/>
                </a:lnTo>
                <a:lnTo>
                  <a:pt x="1507" y="110"/>
                </a:lnTo>
                <a:lnTo>
                  <a:pt x="1503" y="97"/>
                </a:lnTo>
                <a:lnTo>
                  <a:pt x="1498" y="84"/>
                </a:lnTo>
                <a:lnTo>
                  <a:pt x="1493" y="72"/>
                </a:lnTo>
                <a:lnTo>
                  <a:pt x="1486" y="60"/>
                </a:lnTo>
                <a:lnTo>
                  <a:pt x="1478" y="50"/>
                </a:lnTo>
                <a:lnTo>
                  <a:pt x="1468" y="41"/>
                </a:lnTo>
                <a:lnTo>
                  <a:pt x="1459" y="31"/>
                </a:lnTo>
                <a:lnTo>
                  <a:pt x="1448" y="23"/>
                </a:lnTo>
                <a:lnTo>
                  <a:pt x="1437" y="16"/>
                </a:lnTo>
                <a:lnTo>
                  <a:pt x="1425" y="11"/>
                </a:lnTo>
                <a:lnTo>
                  <a:pt x="1412" y="6"/>
                </a:lnTo>
                <a:lnTo>
                  <a:pt x="1399" y="3"/>
                </a:lnTo>
                <a:lnTo>
                  <a:pt x="1385" y="1"/>
                </a:lnTo>
                <a:lnTo>
                  <a:pt x="1372" y="0"/>
                </a:lnTo>
                <a:lnTo>
                  <a:pt x="320" y="0"/>
                </a:lnTo>
                <a:lnTo>
                  <a:pt x="320" y="0"/>
                </a:lnTo>
                <a:lnTo>
                  <a:pt x="306" y="1"/>
                </a:lnTo>
                <a:lnTo>
                  <a:pt x="293" y="3"/>
                </a:lnTo>
                <a:lnTo>
                  <a:pt x="279" y="6"/>
                </a:lnTo>
                <a:lnTo>
                  <a:pt x="266" y="11"/>
                </a:lnTo>
                <a:lnTo>
                  <a:pt x="255" y="16"/>
                </a:lnTo>
                <a:lnTo>
                  <a:pt x="243" y="23"/>
                </a:lnTo>
                <a:lnTo>
                  <a:pt x="233" y="31"/>
                </a:lnTo>
                <a:lnTo>
                  <a:pt x="223" y="41"/>
                </a:lnTo>
                <a:lnTo>
                  <a:pt x="214" y="50"/>
                </a:lnTo>
                <a:lnTo>
                  <a:pt x="206" y="60"/>
                </a:lnTo>
                <a:lnTo>
                  <a:pt x="199" y="72"/>
                </a:lnTo>
                <a:lnTo>
                  <a:pt x="193" y="84"/>
                </a:lnTo>
                <a:lnTo>
                  <a:pt x="189" y="97"/>
                </a:lnTo>
                <a:lnTo>
                  <a:pt x="185" y="110"/>
                </a:lnTo>
                <a:lnTo>
                  <a:pt x="183" y="124"/>
                </a:lnTo>
                <a:lnTo>
                  <a:pt x="183" y="138"/>
                </a:lnTo>
                <a:lnTo>
                  <a:pt x="183" y="641"/>
                </a:lnTo>
                <a:lnTo>
                  <a:pt x="183" y="778"/>
                </a:lnTo>
                <a:lnTo>
                  <a:pt x="183" y="914"/>
                </a:lnTo>
                <a:lnTo>
                  <a:pt x="0" y="1098"/>
                </a:lnTo>
                <a:lnTo>
                  <a:pt x="0" y="1144"/>
                </a:lnTo>
                <a:lnTo>
                  <a:pt x="0" y="1144"/>
                </a:lnTo>
                <a:lnTo>
                  <a:pt x="1" y="1158"/>
                </a:lnTo>
                <a:lnTo>
                  <a:pt x="3" y="1170"/>
                </a:lnTo>
                <a:lnTo>
                  <a:pt x="6" y="1184"/>
                </a:lnTo>
                <a:lnTo>
                  <a:pt x="11" y="1197"/>
                </a:lnTo>
                <a:lnTo>
                  <a:pt x="17" y="1208"/>
                </a:lnTo>
                <a:lnTo>
                  <a:pt x="24" y="1220"/>
                </a:lnTo>
                <a:lnTo>
                  <a:pt x="31" y="1230"/>
                </a:lnTo>
                <a:lnTo>
                  <a:pt x="40" y="1241"/>
                </a:lnTo>
                <a:lnTo>
                  <a:pt x="50" y="1249"/>
                </a:lnTo>
                <a:lnTo>
                  <a:pt x="61" y="1257"/>
                </a:lnTo>
                <a:lnTo>
                  <a:pt x="72" y="1264"/>
                </a:lnTo>
                <a:lnTo>
                  <a:pt x="84" y="1269"/>
                </a:lnTo>
                <a:lnTo>
                  <a:pt x="96" y="1274"/>
                </a:lnTo>
                <a:lnTo>
                  <a:pt x="109" y="1278"/>
                </a:lnTo>
                <a:lnTo>
                  <a:pt x="123" y="1280"/>
                </a:lnTo>
                <a:lnTo>
                  <a:pt x="137" y="1281"/>
                </a:lnTo>
                <a:lnTo>
                  <a:pt x="1554" y="1281"/>
                </a:lnTo>
                <a:lnTo>
                  <a:pt x="1554" y="1281"/>
                </a:lnTo>
                <a:lnTo>
                  <a:pt x="1569" y="1280"/>
                </a:lnTo>
                <a:lnTo>
                  <a:pt x="1582" y="1278"/>
                </a:lnTo>
                <a:lnTo>
                  <a:pt x="1595" y="1274"/>
                </a:lnTo>
                <a:lnTo>
                  <a:pt x="1608" y="1269"/>
                </a:lnTo>
                <a:lnTo>
                  <a:pt x="1620" y="1264"/>
                </a:lnTo>
                <a:lnTo>
                  <a:pt x="1631" y="1257"/>
                </a:lnTo>
                <a:lnTo>
                  <a:pt x="1642" y="1249"/>
                </a:lnTo>
                <a:lnTo>
                  <a:pt x="1652" y="1241"/>
                </a:lnTo>
                <a:lnTo>
                  <a:pt x="1660" y="1230"/>
                </a:lnTo>
                <a:lnTo>
                  <a:pt x="1668" y="1220"/>
                </a:lnTo>
                <a:lnTo>
                  <a:pt x="1675" y="1208"/>
                </a:lnTo>
                <a:lnTo>
                  <a:pt x="1681" y="1197"/>
                </a:lnTo>
                <a:lnTo>
                  <a:pt x="1685" y="1184"/>
                </a:lnTo>
                <a:lnTo>
                  <a:pt x="1689" y="1170"/>
                </a:lnTo>
                <a:lnTo>
                  <a:pt x="1691" y="1158"/>
                </a:lnTo>
                <a:lnTo>
                  <a:pt x="1691" y="1144"/>
                </a:lnTo>
                <a:lnTo>
                  <a:pt x="1691" y="1098"/>
                </a:lnTo>
                <a:lnTo>
                  <a:pt x="1509" y="914"/>
                </a:lnTo>
                <a:close/>
                <a:moveTo>
                  <a:pt x="320" y="183"/>
                </a:moveTo>
                <a:lnTo>
                  <a:pt x="320" y="183"/>
                </a:lnTo>
                <a:lnTo>
                  <a:pt x="320" y="174"/>
                </a:lnTo>
                <a:lnTo>
                  <a:pt x="324" y="165"/>
                </a:lnTo>
                <a:lnTo>
                  <a:pt x="327" y="157"/>
                </a:lnTo>
                <a:lnTo>
                  <a:pt x="333" y="150"/>
                </a:lnTo>
                <a:lnTo>
                  <a:pt x="340" y="146"/>
                </a:lnTo>
                <a:lnTo>
                  <a:pt x="348" y="141"/>
                </a:lnTo>
                <a:lnTo>
                  <a:pt x="356" y="139"/>
                </a:lnTo>
                <a:lnTo>
                  <a:pt x="365" y="138"/>
                </a:lnTo>
                <a:lnTo>
                  <a:pt x="1325" y="138"/>
                </a:lnTo>
                <a:lnTo>
                  <a:pt x="1325" y="138"/>
                </a:lnTo>
                <a:lnTo>
                  <a:pt x="1335" y="139"/>
                </a:lnTo>
                <a:lnTo>
                  <a:pt x="1344" y="141"/>
                </a:lnTo>
                <a:lnTo>
                  <a:pt x="1352" y="146"/>
                </a:lnTo>
                <a:lnTo>
                  <a:pt x="1358" y="150"/>
                </a:lnTo>
                <a:lnTo>
                  <a:pt x="1363" y="157"/>
                </a:lnTo>
                <a:lnTo>
                  <a:pt x="1368" y="165"/>
                </a:lnTo>
                <a:lnTo>
                  <a:pt x="1370" y="174"/>
                </a:lnTo>
                <a:lnTo>
                  <a:pt x="1372" y="183"/>
                </a:lnTo>
                <a:lnTo>
                  <a:pt x="1372" y="823"/>
                </a:lnTo>
                <a:lnTo>
                  <a:pt x="1372" y="823"/>
                </a:lnTo>
                <a:lnTo>
                  <a:pt x="1370" y="832"/>
                </a:lnTo>
                <a:lnTo>
                  <a:pt x="1368" y="841"/>
                </a:lnTo>
                <a:lnTo>
                  <a:pt x="1363" y="848"/>
                </a:lnTo>
                <a:lnTo>
                  <a:pt x="1358" y="855"/>
                </a:lnTo>
                <a:lnTo>
                  <a:pt x="1352" y="861"/>
                </a:lnTo>
                <a:lnTo>
                  <a:pt x="1344" y="866"/>
                </a:lnTo>
                <a:lnTo>
                  <a:pt x="1335" y="868"/>
                </a:lnTo>
                <a:lnTo>
                  <a:pt x="1325" y="869"/>
                </a:lnTo>
                <a:lnTo>
                  <a:pt x="365" y="869"/>
                </a:lnTo>
                <a:lnTo>
                  <a:pt x="365" y="869"/>
                </a:lnTo>
                <a:lnTo>
                  <a:pt x="356" y="868"/>
                </a:lnTo>
                <a:lnTo>
                  <a:pt x="348" y="866"/>
                </a:lnTo>
                <a:lnTo>
                  <a:pt x="340" y="861"/>
                </a:lnTo>
                <a:lnTo>
                  <a:pt x="333" y="855"/>
                </a:lnTo>
                <a:lnTo>
                  <a:pt x="327" y="848"/>
                </a:lnTo>
                <a:lnTo>
                  <a:pt x="324" y="841"/>
                </a:lnTo>
                <a:lnTo>
                  <a:pt x="320" y="832"/>
                </a:lnTo>
                <a:lnTo>
                  <a:pt x="320" y="823"/>
                </a:lnTo>
                <a:lnTo>
                  <a:pt x="320" y="183"/>
                </a:lnTo>
                <a:close/>
                <a:moveTo>
                  <a:pt x="1006" y="1189"/>
                </a:moveTo>
                <a:lnTo>
                  <a:pt x="731" y="1189"/>
                </a:lnTo>
                <a:lnTo>
                  <a:pt x="731" y="1189"/>
                </a:lnTo>
                <a:lnTo>
                  <a:pt x="722" y="1188"/>
                </a:lnTo>
                <a:lnTo>
                  <a:pt x="714" y="1185"/>
                </a:lnTo>
                <a:lnTo>
                  <a:pt x="706" y="1181"/>
                </a:lnTo>
                <a:lnTo>
                  <a:pt x="699" y="1176"/>
                </a:lnTo>
                <a:lnTo>
                  <a:pt x="693" y="1169"/>
                </a:lnTo>
                <a:lnTo>
                  <a:pt x="690" y="1161"/>
                </a:lnTo>
                <a:lnTo>
                  <a:pt x="686" y="1153"/>
                </a:lnTo>
                <a:lnTo>
                  <a:pt x="686" y="1144"/>
                </a:lnTo>
                <a:lnTo>
                  <a:pt x="686" y="1144"/>
                </a:lnTo>
                <a:lnTo>
                  <a:pt x="686" y="1134"/>
                </a:lnTo>
                <a:lnTo>
                  <a:pt x="690" y="1125"/>
                </a:lnTo>
                <a:lnTo>
                  <a:pt x="693" y="1118"/>
                </a:lnTo>
                <a:lnTo>
                  <a:pt x="699" y="1111"/>
                </a:lnTo>
                <a:lnTo>
                  <a:pt x="706" y="1106"/>
                </a:lnTo>
                <a:lnTo>
                  <a:pt x="714" y="1101"/>
                </a:lnTo>
                <a:lnTo>
                  <a:pt x="722" y="1099"/>
                </a:lnTo>
                <a:lnTo>
                  <a:pt x="731" y="1098"/>
                </a:lnTo>
                <a:lnTo>
                  <a:pt x="1006" y="1098"/>
                </a:lnTo>
                <a:lnTo>
                  <a:pt x="1006" y="1098"/>
                </a:lnTo>
                <a:lnTo>
                  <a:pt x="1015" y="1099"/>
                </a:lnTo>
                <a:lnTo>
                  <a:pt x="1023" y="1101"/>
                </a:lnTo>
                <a:lnTo>
                  <a:pt x="1031" y="1106"/>
                </a:lnTo>
                <a:lnTo>
                  <a:pt x="1038" y="1111"/>
                </a:lnTo>
                <a:lnTo>
                  <a:pt x="1044" y="1118"/>
                </a:lnTo>
                <a:lnTo>
                  <a:pt x="1048" y="1125"/>
                </a:lnTo>
                <a:lnTo>
                  <a:pt x="1051" y="1134"/>
                </a:lnTo>
                <a:lnTo>
                  <a:pt x="1052" y="1144"/>
                </a:lnTo>
                <a:lnTo>
                  <a:pt x="1052" y="1144"/>
                </a:lnTo>
                <a:lnTo>
                  <a:pt x="1051" y="1153"/>
                </a:lnTo>
                <a:lnTo>
                  <a:pt x="1048" y="1161"/>
                </a:lnTo>
                <a:lnTo>
                  <a:pt x="1044" y="1169"/>
                </a:lnTo>
                <a:lnTo>
                  <a:pt x="1038" y="1176"/>
                </a:lnTo>
                <a:lnTo>
                  <a:pt x="1031" y="1181"/>
                </a:lnTo>
                <a:lnTo>
                  <a:pt x="1023" y="1185"/>
                </a:lnTo>
                <a:lnTo>
                  <a:pt x="1015" y="1188"/>
                </a:lnTo>
                <a:lnTo>
                  <a:pt x="1006" y="1189"/>
                </a:lnTo>
                <a:lnTo>
                  <a:pt x="1006" y="118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851" name="Google Shape;16851;p115"/>
          <p:cNvGrpSpPr/>
          <p:nvPr/>
        </p:nvGrpSpPr>
        <p:grpSpPr>
          <a:xfrm>
            <a:off x="6014300" y="1231071"/>
            <a:ext cx="357065" cy="612903"/>
            <a:chOff x="4448175" y="3363913"/>
            <a:chExt cx="307975" cy="528638"/>
          </a:xfrm>
        </p:grpSpPr>
        <p:sp>
          <p:nvSpPr>
            <p:cNvPr id="16852" name="Google Shape;16852;p115"/>
            <p:cNvSpPr/>
            <p:nvPr/>
          </p:nvSpPr>
          <p:spPr>
            <a:xfrm>
              <a:off x="4448175" y="3363913"/>
              <a:ext cx="307975" cy="528638"/>
            </a:xfrm>
            <a:custGeom>
              <a:avLst/>
              <a:gdLst/>
              <a:ahLst/>
              <a:cxnLst/>
              <a:rect l="l" t="t" r="r" b="b"/>
              <a:pathLst>
                <a:path w="387" h="666" extrusionOk="0">
                  <a:moveTo>
                    <a:pt x="321" y="0"/>
                  </a:moveTo>
                  <a:lnTo>
                    <a:pt x="66" y="0"/>
                  </a:lnTo>
                  <a:lnTo>
                    <a:pt x="66" y="0"/>
                  </a:lnTo>
                  <a:lnTo>
                    <a:pt x="53" y="1"/>
                  </a:lnTo>
                  <a:lnTo>
                    <a:pt x="41" y="5"/>
                  </a:lnTo>
                  <a:lnTo>
                    <a:pt x="30" y="12"/>
                  </a:lnTo>
                  <a:lnTo>
                    <a:pt x="20" y="22"/>
                  </a:lnTo>
                  <a:lnTo>
                    <a:pt x="12" y="34"/>
                  </a:lnTo>
                  <a:lnTo>
                    <a:pt x="5" y="47"/>
                  </a:lnTo>
                  <a:lnTo>
                    <a:pt x="1" y="61"/>
                  </a:lnTo>
                  <a:lnTo>
                    <a:pt x="0" y="77"/>
                  </a:lnTo>
                  <a:lnTo>
                    <a:pt x="0" y="588"/>
                  </a:lnTo>
                  <a:lnTo>
                    <a:pt x="0" y="588"/>
                  </a:lnTo>
                  <a:lnTo>
                    <a:pt x="1" y="604"/>
                  </a:lnTo>
                  <a:lnTo>
                    <a:pt x="5" y="619"/>
                  </a:lnTo>
                  <a:lnTo>
                    <a:pt x="12" y="632"/>
                  </a:lnTo>
                  <a:lnTo>
                    <a:pt x="20" y="643"/>
                  </a:lnTo>
                  <a:lnTo>
                    <a:pt x="30" y="653"/>
                  </a:lnTo>
                  <a:lnTo>
                    <a:pt x="41" y="659"/>
                  </a:lnTo>
                  <a:lnTo>
                    <a:pt x="53" y="665"/>
                  </a:lnTo>
                  <a:lnTo>
                    <a:pt x="66" y="666"/>
                  </a:lnTo>
                  <a:lnTo>
                    <a:pt x="321" y="666"/>
                  </a:lnTo>
                  <a:lnTo>
                    <a:pt x="321" y="666"/>
                  </a:lnTo>
                  <a:lnTo>
                    <a:pt x="334" y="665"/>
                  </a:lnTo>
                  <a:lnTo>
                    <a:pt x="347" y="659"/>
                  </a:lnTo>
                  <a:lnTo>
                    <a:pt x="359" y="653"/>
                  </a:lnTo>
                  <a:lnTo>
                    <a:pt x="368" y="643"/>
                  </a:lnTo>
                  <a:lnTo>
                    <a:pt x="376" y="632"/>
                  </a:lnTo>
                  <a:lnTo>
                    <a:pt x="382" y="619"/>
                  </a:lnTo>
                  <a:lnTo>
                    <a:pt x="386" y="604"/>
                  </a:lnTo>
                  <a:lnTo>
                    <a:pt x="387" y="588"/>
                  </a:lnTo>
                  <a:lnTo>
                    <a:pt x="387" y="77"/>
                  </a:lnTo>
                  <a:lnTo>
                    <a:pt x="387" y="77"/>
                  </a:lnTo>
                  <a:lnTo>
                    <a:pt x="386" y="61"/>
                  </a:lnTo>
                  <a:lnTo>
                    <a:pt x="382" y="47"/>
                  </a:lnTo>
                  <a:lnTo>
                    <a:pt x="376" y="34"/>
                  </a:lnTo>
                  <a:lnTo>
                    <a:pt x="368" y="22"/>
                  </a:lnTo>
                  <a:lnTo>
                    <a:pt x="359" y="12"/>
                  </a:lnTo>
                  <a:lnTo>
                    <a:pt x="347" y="5"/>
                  </a:lnTo>
                  <a:lnTo>
                    <a:pt x="334" y="1"/>
                  </a:lnTo>
                  <a:lnTo>
                    <a:pt x="321" y="0"/>
                  </a:lnTo>
                  <a:lnTo>
                    <a:pt x="321" y="0"/>
                  </a:lnTo>
                  <a:close/>
                  <a:moveTo>
                    <a:pt x="152" y="30"/>
                  </a:moveTo>
                  <a:lnTo>
                    <a:pt x="236" y="30"/>
                  </a:lnTo>
                  <a:lnTo>
                    <a:pt x="236" y="50"/>
                  </a:lnTo>
                  <a:lnTo>
                    <a:pt x="152" y="50"/>
                  </a:lnTo>
                  <a:lnTo>
                    <a:pt x="152" y="30"/>
                  </a:lnTo>
                  <a:close/>
                  <a:moveTo>
                    <a:pt x="103" y="593"/>
                  </a:moveTo>
                  <a:lnTo>
                    <a:pt x="103" y="593"/>
                  </a:lnTo>
                  <a:lnTo>
                    <a:pt x="103" y="595"/>
                  </a:lnTo>
                  <a:lnTo>
                    <a:pt x="101" y="596"/>
                  </a:lnTo>
                  <a:lnTo>
                    <a:pt x="98" y="597"/>
                  </a:lnTo>
                  <a:lnTo>
                    <a:pt x="97" y="597"/>
                  </a:lnTo>
                  <a:lnTo>
                    <a:pt x="58" y="597"/>
                  </a:lnTo>
                  <a:lnTo>
                    <a:pt x="58" y="597"/>
                  </a:lnTo>
                  <a:lnTo>
                    <a:pt x="55" y="597"/>
                  </a:lnTo>
                  <a:lnTo>
                    <a:pt x="54" y="596"/>
                  </a:lnTo>
                  <a:lnTo>
                    <a:pt x="53" y="595"/>
                  </a:lnTo>
                  <a:lnTo>
                    <a:pt x="51" y="593"/>
                  </a:lnTo>
                  <a:lnTo>
                    <a:pt x="51" y="572"/>
                  </a:lnTo>
                  <a:lnTo>
                    <a:pt x="51" y="572"/>
                  </a:lnTo>
                  <a:lnTo>
                    <a:pt x="53" y="569"/>
                  </a:lnTo>
                  <a:lnTo>
                    <a:pt x="54" y="568"/>
                  </a:lnTo>
                  <a:lnTo>
                    <a:pt x="55" y="566"/>
                  </a:lnTo>
                  <a:lnTo>
                    <a:pt x="58" y="566"/>
                  </a:lnTo>
                  <a:lnTo>
                    <a:pt x="97" y="566"/>
                  </a:lnTo>
                  <a:lnTo>
                    <a:pt x="97" y="566"/>
                  </a:lnTo>
                  <a:lnTo>
                    <a:pt x="98" y="566"/>
                  </a:lnTo>
                  <a:lnTo>
                    <a:pt x="101" y="568"/>
                  </a:lnTo>
                  <a:lnTo>
                    <a:pt x="103" y="569"/>
                  </a:lnTo>
                  <a:lnTo>
                    <a:pt x="103" y="572"/>
                  </a:lnTo>
                  <a:lnTo>
                    <a:pt x="103" y="593"/>
                  </a:lnTo>
                  <a:close/>
                  <a:moveTo>
                    <a:pt x="245" y="620"/>
                  </a:moveTo>
                  <a:lnTo>
                    <a:pt x="245" y="620"/>
                  </a:lnTo>
                  <a:lnTo>
                    <a:pt x="244" y="626"/>
                  </a:lnTo>
                  <a:lnTo>
                    <a:pt x="241" y="630"/>
                  </a:lnTo>
                  <a:lnTo>
                    <a:pt x="237" y="632"/>
                  </a:lnTo>
                  <a:lnTo>
                    <a:pt x="232" y="634"/>
                  </a:lnTo>
                  <a:lnTo>
                    <a:pt x="155" y="634"/>
                  </a:lnTo>
                  <a:lnTo>
                    <a:pt x="155" y="634"/>
                  </a:lnTo>
                  <a:lnTo>
                    <a:pt x="150" y="632"/>
                  </a:lnTo>
                  <a:lnTo>
                    <a:pt x="146" y="630"/>
                  </a:lnTo>
                  <a:lnTo>
                    <a:pt x="143" y="626"/>
                  </a:lnTo>
                  <a:lnTo>
                    <a:pt x="143" y="620"/>
                  </a:lnTo>
                  <a:lnTo>
                    <a:pt x="143" y="543"/>
                  </a:lnTo>
                  <a:lnTo>
                    <a:pt x="143" y="543"/>
                  </a:lnTo>
                  <a:lnTo>
                    <a:pt x="143" y="538"/>
                  </a:lnTo>
                  <a:lnTo>
                    <a:pt x="146" y="534"/>
                  </a:lnTo>
                  <a:lnTo>
                    <a:pt x="150" y="531"/>
                  </a:lnTo>
                  <a:lnTo>
                    <a:pt x="155" y="531"/>
                  </a:lnTo>
                  <a:lnTo>
                    <a:pt x="232" y="531"/>
                  </a:lnTo>
                  <a:lnTo>
                    <a:pt x="232" y="531"/>
                  </a:lnTo>
                  <a:lnTo>
                    <a:pt x="237" y="531"/>
                  </a:lnTo>
                  <a:lnTo>
                    <a:pt x="241" y="534"/>
                  </a:lnTo>
                  <a:lnTo>
                    <a:pt x="244" y="538"/>
                  </a:lnTo>
                  <a:lnTo>
                    <a:pt x="245" y="543"/>
                  </a:lnTo>
                  <a:lnTo>
                    <a:pt x="245" y="620"/>
                  </a:lnTo>
                  <a:close/>
                  <a:moveTo>
                    <a:pt x="336" y="593"/>
                  </a:moveTo>
                  <a:lnTo>
                    <a:pt x="336" y="593"/>
                  </a:lnTo>
                  <a:lnTo>
                    <a:pt x="334" y="595"/>
                  </a:lnTo>
                  <a:lnTo>
                    <a:pt x="334" y="596"/>
                  </a:lnTo>
                  <a:lnTo>
                    <a:pt x="330" y="597"/>
                  </a:lnTo>
                  <a:lnTo>
                    <a:pt x="291" y="597"/>
                  </a:lnTo>
                  <a:lnTo>
                    <a:pt x="291" y="597"/>
                  </a:lnTo>
                  <a:lnTo>
                    <a:pt x="289" y="597"/>
                  </a:lnTo>
                  <a:lnTo>
                    <a:pt x="287" y="596"/>
                  </a:lnTo>
                  <a:lnTo>
                    <a:pt x="286" y="595"/>
                  </a:lnTo>
                  <a:lnTo>
                    <a:pt x="285" y="593"/>
                  </a:lnTo>
                  <a:lnTo>
                    <a:pt x="285" y="572"/>
                  </a:lnTo>
                  <a:lnTo>
                    <a:pt x="285" y="572"/>
                  </a:lnTo>
                  <a:lnTo>
                    <a:pt x="286" y="569"/>
                  </a:lnTo>
                  <a:lnTo>
                    <a:pt x="287" y="568"/>
                  </a:lnTo>
                  <a:lnTo>
                    <a:pt x="289" y="566"/>
                  </a:lnTo>
                  <a:lnTo>
                    <a:pt x="291" y="566"/>
                  </a:lnTo>
                  <a:lnTo>
                    <a:pt x="330" y="566"/>
                  </a:lnTo>
                  <a:lnTo>
                    <a:pt x="330" y="566"/>
                  </a:lnTo>
                  <a:lnTo>
                    <a:pt x="334" y="568"/>
                  </a:lnTo>
                  <a:lnTo>
                    <a:pt x="334" y="569"/>
                  </a:lnTo>
                  <a:lnTo>
                    <a:pt x="336" y="572"/>
                  </a:lnTo>
                  <a:lnTo>
                    <a:pt x="336" y="593"/>
                  </a:lnTo>
                  <a:close/>
                  <a:moveTo>
                    <a:pt x="347" y="493"/>
                  </a:moveTo>
                  <a:lnTo>
                    <a:pt x="41" y="493"/>
                  </a:lnTo>
                  <a:lnTo>
                    <a:pt x="41" y="81"/>
                  </a:lnTo>
                  <a:lnTo>
                    <a:pt x="347" y="81"/>
                  </a:lnTo>
                  <a:lnTo>
                    <a:pt x="347" y="4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3" name="Google Shape;16853;p115"/>
            <p:cNvSpPr/>
            <p:nvPr/>
          </p:nvSpPr>
          <p:spPr>
            <a:xfrm>
              <a:off x="4576763" y="3800475"/>
              <a:ext cx="50800" cy="508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54" name="Google Shape;16854;p115"/>
          <p:cNvGrpSpPr/>
          <p:nvPr/>
        </p:nvGrpSpPr>
        <p:grpSpPr>
          <a:xfrm>
            <a:off x="761426" y="3910612"/>
            <a:ext cx="547929" cy="463755"/>
            <a:chOff x="2927350" y="4090988"/>
            <a:chExt cx="547688" cy="463550"/>
          </a:xfrm>
        </p:grpSpPr>
        <p:sp>
          <p:nvSpPr>
            <p:cNvPr id="16855" name="Google Shape;16855;p115"/>
            <p:cNvSpPr/>
            <p:nvPr/>
          </p:nvSpPr>
          <p:spPr>
            <a:xfrm>
              <a:off x="2927350" y="4090988"/>
              <a:ext cx="547688" cy="463550"/>
            </a:xfrm>
            <a:custGeom>
              <a:avLst/>
              <a:gdLst/>
              <a:ahLst/>
              <a:cxnLst/>
              <a:rect l="l" t="t" r="r" b="b"/>
              <a:pathLst>
                <a:path w="690" h="582" extrusionOk="0">
                  <a:moveTo>
                    <a:pt x="658" y="0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27" y="0"/>
                  </a:lnTo>
                  <a:lnTo>
                    <a:pt x="20" y="3"/>
                  </a:lnTo>
                  <a:lnTo>
                    <a:pt x="15" y="5"/>
                  </a:lnTo>
                  <a:lnTo>
                    <a:pt x="9" y="9"/>
                  </a:lnTo>
                  <a:lnTo>
                    <a:pt x="7" y="15"/>
                  </a:lnTo>
                  <a:lnTo>
                    <a:pt x="3" y="20"/>
                  </a:lnTo>
                  <a:lnTo>
                    <a:pt x="1" y="25"/>
                  </a:lnTo>
                  <a:lnTo>
                    <a:pt x="0" y="32"/>
                  </a:lnTo>
                  <a:lnTo>
                    <a:pt x="0" y="550"/>
                  </a:lnTo>
                  <a:lnTo>
                    <a:pt x="0" y="550"/>
                  </a:lnTo>
                  <a:lnTo>
                    <a:pt x="1" y="557"/>
                  </a:lnTo>
                  <a:lnTo>
                    <a:pt x="3" y="562"/>
                  </a:lnTo>
                  <a:lnTo>
                    <a:pt x="7" y="567"/>
                  </a:lnTo>
                  <a:lnTo>
                    <a:pt x="9" y="573"/>
                  </a:lnTo>
                  <a:lnTo>
                    <a:pt x="15" y="577"/>
                  </a:lnTo>
                  <a:lnTo>
                    <a:pt x="20" y="580"/>
                  </a:lnTo>
                  <a:lnTo>
                    <a:pt x="27" y="582"/>
                  </a:lnTo>
                  <a:lnTo>
                    <a:pt x="32" y="582"/>
                  </a:lnTo>
                  <a:lnTo>
                    <a:pt x="658" y="582"/>
                  </a:lnTo>
                  <a:lnTo>
                    <a:pt x="658" y="582"/>
                  </a:lnTo>
                  <a:lnTo>
                    <a:pt x="663" y="582"/>
                  </a:lnTo>
                  <a:lnTo>
                    <a:pt x="670" y="580"/>
                  </a:lnTo>
                  <a:lnTo>
                    <a:pt x="676" y="577"/>
                  </a:lnTo>
                  <a:lnTo>
                    <a:pt x="681" y="573"/>
                  </a:lnTo>
                  <a:lnTo>
                    <a:pt x="685" y="567"/>
                  </a:lnTo>
                  <a:lnTo>
                    <a:pt x="688" y="562"/>
                  </a:lnTo>
                  <a:lnTo>
                    <a:pt x="689" y="557"/>
                  </a:lnTo>
                  <a:lnTo>
                    <a:pt x="690" y="550"/>
                  </a:lnTo>
                  <a:lnTo>
                    <a:pt x="690" y="32"/>
                  </a:lnTo>
                  <a:lnTo>
                    <a:pt x="690" y="32"/>
                  </a:lnTo>
                  <a:lnTo>
                    <a:pt x="689" y="25"/>
                  </a:lnTo>
                  <a:lnTo>
                    <a:pt x="688" y="20"/>
                  </a:lnTo>
                  <a:lnTo>
                    <a:pt x="685" y="15"/>
                  </a:lnTo>
                  <a:lnTo>
                    <a:pt x="681" y="9"/>
                  </a:lnTo>
                  <a:lnTo>
                    <a:pt x="676" y="5"/>
                  </a:lnTo>
                  <a:lnTo>
                    <a:pt x="670" y="3"/>
                  </a:lnTo>
                  <a:lnTo>
                    <a:pt x="663" y="0"/>
                  </a:lnTo>
                  <a:lnTo>
                    <a:pt x="658" y="0"/>
                  </a:lnTo>
                  <a:lnTo>
                    <a:pt x="658" y="0"/>
                  </a:lnTo>
                  <a:close/>
                  <a:moveTo>
                    <a:pt x="232" y="40"/>
                  </a:moveTo>
                  <a:lnTo>
                    <a:pt x="232" y="40"/>
                  </a:lnTo>
                  <a:lnTo>
                    <a:pt x="237" y="42"/>
                  </a:lnTo>
                  <a:lnTo>
                    <a:pt x="241" y="43"/>
                  </a:lnTo>
                  <a:lnTo>
                    <a:pt x="245" y="46"/>
                  </a:lnTo>
                  <a:lnTo>
                    <a:pt x="249" y="48"/>
                  </a:lnTo>
                  <a:lnTo>
                    <a:pt x="252" y="51"/>
                  </a:lnTo>
                  <a:lnTo>
                    <a:pt x="255" y="55"/>
                  </a:lnTo>
                  <a:lnTo>
                    <a:pt x="256" y="60"/>
                  </a:lnTo>
                  <a:lnTo>
                    <a:pt x="256" y="66"/>
                  </a:lnTo>
                  <a:lnTo>
                    <a:pt x="256" y="66"/>
                  </a:lnTo>
                  <a:lnTo>
                    <a:pt x="256" y="70"/>
                  </a:lnTo>
                  <a:lnTo>
                    <a:pt x="255" y="75"/>
                  </a:lnTo>
                  <a:lnTo>
                    <a:pt x="252" y="79"/>
                  </a:lnTo>
                  <a:lnTo>
                    <a:pt x="249" y="82"/>
                  </a:lnTo>
                  <a:lnTo>
                    <a:pt x="245" y="86"/>
                  </a:lnTo>
                  <a:lnTo>
                    <a:pt x="241" y="87"/>
                  </a:lnTo>
                  <a:lnTo>
                    <a:pt x="237" y="89"/>
                  </a:lnTo>
                  <a:lnTo>
                    <a:pt x="232" y="90"/>
                  </a:lnTo>
                  <a:lnTo>
                    <a:pt x="232" y="90"/>
                  </a:lnTo>
                  <a:lnTo>
                    <a:pt x="227" y="89"/>
                  </a:lnTo>
                  <a:lnTo>
                    <a:pt x="222" y="87"/>
                  </a:lnTo>
                  <a:lnTo>
                    <a:pt x="218" y="86"/>
                  </a:lnTo>
                  <a:lnTo>
                    <a:pt x="214" y="82"/>
                  </a:lnTo>
                  <a:lnTo>
                    <a:pt x="212" y="79"/>
                  </a:lnTo>
                  <a:lnTo>
                    <a:pt x="209" y="75"/>
                  </a:lnTo>
                  <a:lnTo>
                    <a:pt x="208" y="70"/>
                  </a:lnTo>
                  <a:lnTo>
                    <a:pt x="208" y="66"/>
                  </a:lnTo>
                  <a:lnTo>
                    <a:pt x="208" y="66"/>
                  </a:lnTo>
                  <a:lnTo>
                    <a:pt x="208" y="60"/>
                  </a:lnTo>
                  <a:lnTo>
                    <a:pt x="209" y="55"/>
                  </a:lnTo>
                  <a:lnTo>
                    <a:pt x="212" y="51"/>
                  </a:lnTo>
                  <a:lnTo>
                    <a:pt x="214" y="48"/>
                  </a:lnTo>
                  <a:lnTo>
                    <a:pt x="218" y="46"/>
                  </a:lnTo>
                  <a:lnTo>
                    <a:pt x="222" y="43"/>
                  </a:lnTo>
                  <a:lnTo>
                    <a:pt x="227" y="42"/>
                  </a:lnTo>
                  <a:lnTo>
                    <a:pt x="232" y="40"/>
                  </a:lnTo>
                  <a:lnTo>
                    <a:pt x="232" y="40"/>
                  </a:lnTo>
                  <a:close/>
                  <a:moveTo>
                    <a:pt x="150" y="40"/>
                  </a:moveTo>
                  <a:lnTo>
                    <a:pt x="150" y="40"/>
                  </a:lnTo>
                  <a:lnTo>
                    <a:pt x="155" y="42"/>
                  </a:lnTo>
                  <a:lnTo>
                    <a:pt x="160" y="43"/>
                  </a:lnTo>
                  <a:lnTo>
                    <a:pt x="165" y="46"/>
                  </a:lnTo>
                  <a:lnTo>
                    <a:pt x="167" y="48"/>
                  </a:lnTo>
                  <a:lnTo>
                    <a:pt x="171" y="51"/>
                  </a:lnTo>
                  <a:lnTo>
                    <a:pt x="173" y="55"/>
                  </a:lnTo>
                  <a:lnTo>
                    <a:pt x="174" y="60"/>
                  </a:lnTo>
                  <a:lnTo>
                    <a:pt x="175" y="66"/>
                  </a:lnTo>
                  <a:lnTo>
                    <a:pt x="175" y="66"/>
                  </a:lnTo>
                  <a:lnTo>
                    <a:pt x="174" y="70"/>
                  </a:lnTo>
                  <a:lnTo>
                    <a:pt x="173" y="75"/>
                  </a:lnTo>
                  <a:lnTo>
                    <a:pt x="171" y="79"/>
                  </a:lnTo>
                  <a:lnTo>
                    <a:pt x="167" y="82"/>
                  </a:lnTo>
                  <a:lnTo>
                    <a:pt x="165" y="86"/>
                  </a:lnTo>
                  <a:lnTo>
                    <a:pt x="160" y="87"/>
                  </a:lnTo>
                  <a:lnTo>
                    <a:pt x="155" y="89"/>
                  </a:lnTo>
                  <a:lnTo>
                    <a:pt x="150" y="90"/>
                  </a:lnTo>
                  <a:lnTo>
                    <a:pt x="150" y="90"/>
                  </a:lnTo>
                  <a:lnTo>
                    <a:pt x="146" y="89"/>
                  </a:lnTo>
                  <a:lnTo>
                    <a:pt x="140" y="87"/>
                  </a:lnTo>
                  <a:lnTo>
                    <a:pt x="136" y="86"/>
                  </a:lnTo>
                  <a:lnTo>
                    <a:pt x="133" y="82"/>
                  </a:lnTo>
                  <a:lnTo>
                    <a:pt x="129" y="79"/>
                  </a:lnTo>
                  <a:lnTo>
                    <a:pt x="128" y="75"/>
                  </a:lnTo>
                  <a:lnTo>
                    <a:pt x="127" y="70"/>
                  </a:lnTo>
                  <a:lnTo>
                    <a:pt x="125" y="66"/>
                  </a:lnTo>
                  <a:lnTo>
                    <a:pt x="125" y="66"/>
                  </a:lnTo>
                  <a:lnTo>
                    <a:pt x="127" y="60"/>
                  </a:lnTo>
                  <a:lnTo>
                    <a:pt x="128" y="55"/>
                  </a:lnTo>
                  <a:lnTo>
                    <a:pt x="129" y="51"/>
                  </a:lnTo>
                  <a:lnTo>
                    <a:pt x="133" y="48"/>
                  </a:lnTo>
                  <a:lnTo>
                    <a:pt x="136" y="46"/>
                  </a:lnTo>
                  <a:lnTo>
                    <a:pt x="140" y="43"/>
                  </a:lnTo>
                  <a:lnTo>
                    <a:pt x="146" y="42"/>
                  </a:lnTo>
                  <a:lnTo>
                    <a:pt x="150" y="40"/>
                  </a:lnTo>
                  <a:lnTo>
                    <a:pt x="150" y="40"/>
                  </a:lnTo>
                  <a:close/>
                  <a:moveTo>
                    <a:pt x="69" y="40"/>
                  </a:moveTo>
                  <a:lnTo>
                    <a:pt x="69" y="40"/>
                  </a:lnTo>
                  <a:lnTo>
                    <a:pt x="74" y="42"/>
                  </a:lnTo>
                  <a:lnTo>
                    <a:pt x="78" y="43"/>
                  </a:lnTo>
                  <a:lnTo>
                    <a:pt x="82" y="46"/>
                  </a:lnTo>
                  <a:lnTo>
                    <a:pt x="86" y="48"/>
                  </a:lnTo>
                  <a:lnTo>
                    <a:pt x="89" y="51"/>
                  </a:lnTo>
                  <a:lnTo>
                    <a:pt x="92" y="55"/>
                  </a:lnTo>
                  <a:lnTo>
                    <a:pt x="93" y="60"/>
                  </a:lnTo>
                  <a:lnTo>
                    <a:pt x="93" y="66"/>
                  </a:lnTo>
                  <a:lnTo>
                    <a:pt x="93" y="66"/>
                  </a:lnTo>
                  <a:lnTo>
                    <a:pt x="93" y="70"/>
                  </a:lnTo>
                  <a:lnTo>
                    <a:pt x="92" y="75"/>
                  </a:lnTo>
                  <a:lnTo>
                    <a:pt x="89" y="79"/>
                  </a:lnTo>
                  <a:lnTo>
                    <a:pt x="86" y="82"/>
                  </a:lnTo>
                  <a:lnTo>
                    <a:pt x="82" y="86"/>
                  </a:lnTo>
                  <a:lnTo>
                    <a:pt x="78" y="87"/>
                  </a:lnTo>
                  <a:lnTo>
                    <a:pt x="74" y="89"/>
                  </a:lnTo>
                  <a:lnTo>
                    <a:pt x="69" y="90"/>
                  </a:lnTo>
                  <a:lnTo>
                    <a:pt x="69" y="90"/>
                  </a:lnTo>
                  <a:lnTo>
                    <a:pt x="63" y="89"/>
                  </a:lnTo>
                  <a:lnTo>
                    <a:pt x="59" y="87"/>
                  </a:lnTo>
                  <a:lnTo>
                    <a:pt x="55" y="86"/>
                  </a:lnTo>
                  <a:lnTo>
                    <a:pt x="51" y="82"/>
                  </a:lnTo>
                  <a:lnTo>
                    <a:pt x="49" y="79"/>
                  </a:lnTo>
                  <a:lnTo>
                    <a:pt x="46" y="75"/>
                  </a:lnTo>
                  <a:lnTo>
                    <a:pt x="44" y="70"/>
                  </a:lnTo>
                  <a:lnTo>
                    <a:pt x="44" y="66"/>
                  </a:lnTo>
                  <a:lnTo>
                    <a:pt x="44" y="66"/>
                  </a:lnTo>
                  <a:lnTo>
                    <a:pt x="44" y="60"/>
                  </a:lnTo>
                  <a:lnTo>
                    <a:pt x="46" y="55"/>
                  </a:lnTo>
                  <a:lnTo>
                    <a:pt x="49" y="51"/>
                  </a:lnTo>
                  <a:lnTo>
                    <a:pt x="51" y="48"/>
                  </a:lnTo>
                  <a:lnTo>
                    <a:pt x="55" y="46"/>
                  </a:lnTo>
                  <a:lnTo>
                    <a:pt x="59" y="43"/>
                  </a:lnTo>
                  <a:lnTo>
                    <a:pt x="63" y="42"/>
                  </a:lnTo>
                  <a:lnTo>
                    <a:pt x="69" y="40"/>
                  </a:lnTo>
                  <a:lnTo>
                    <a:pt x="69" y="40"/>
                  </a:lnTo>
                  <a:close/>
                  <a:moveTo>
                    <a:pt x="649" y="505"/>
                  </a:moveTo>
                  <a:lnTo>
                    <a:pt x="649" y="505"/>
                  </a:lnTo>
                  <a:lnTo>
                    <a:pt x="649" y="511"/>
                  </a:lnTo>
                  <a:lnTo>
                    <a:pt x="647" y="518"/>
                  </a:lnTo>
                  <a:lnTo>
                    <a:pt x="643" y="523"/>
                  </a:lnTo>
                  <a:lnTo>
                    <a:pt x="639" y="528"/>
                  </a:lnTo>
                  <a:lnTo>
                    <a:pt x="635" y="532"/>
                  </a:lnTo>
                  <a:lnTo>
                    <a:pt x="630" y="535"/>
                  </a:lnTo>
                  <a:lnTo>
                    <a:pt x="623" y="536"/>
                  </a:lnTo>
                  <a:lnTo>
                    <a:pt x="616" y="538"/>
                  </a:lnTo>
                  <a:lnTo>
                    <a:pt x="74" y="538"/>
                  </a:lnTo>
                  <a:lnTo>
                    <a:pt x="74" y="538"/>
                  </a:lnTo>
                  <a:lnTo>
                    <a:pt x="67" y="536"/>
                  </a:lnTo>
                  <a:lnTo>
                    <a:pt x="61" y="535"/>
                  </a:lnTo>
                  <a:lnTo>
                    <a:pt x="55" y="532"/>
                  </a:lnTo>
                  <a:lnTo>
                    <a:pt x="51" y="528"/>
                  </a:lnTo>
                  <a:lnTo>
                    <a:pt x="47" y="523"/>
                  </a:lnTo>
                  <a:lnTo>
                    <a:pt x="44" y="518"/>
                  </a:lnTo>
                  <a:lnTo>
                    <a:pt x="42" y="511"/>
                  </a:lnTo>
                  <a:lnTo>
                    <a:pt x="42" y="505"/>
                  </a:lnTo>
                  <a:lnTo>
                    <a:pt x="42" y="185"/>
                  </a:lnTo>
                  <a:lnTo>
                    <a:pt x="42" y="185"/>
                  </a:lnTo>
                  <a:lnTo>
                    <a:pt x="42" y="179"/>
                  </a:lnTo>
                  <a:lnTo>
                    <a:pt x="44" y="172"/>
                  </a:lnTo>
                  <a:lnTo>
                    <a:pt x="47" y="167"/>
                  </a:lnTo>
                  <a:lnTo>
                    <a:pt x="51" y="162"/>
                  </a:lnTo>
                  <a:lnTo>
                    <a:pt x="55" y="158"/>
                  </a:lnTo>
                  <a:lnTo>
                    <a:pt x="61" y="155"/>
                  </a:lnTo>
                  <a:lnTo>
                    <a:pt x="67" y="154"/>
                  </a:lnTo>
                  <a:lnTo>
                    <a:pt x="74" y="152"/>
                  </a:lnTo>
                  <a:lnTo>
                    <a:pt x="616" y="152"/>
                  </a:lnTo>
                  <a:lnTo>
                    <a:pt x="616" y="152"/>
                  </a:lnTo>
                  <a:lnTo>
                    <a:pt x="623" y="154"/>
                  </a:lnTo>
                  <a:lnTo>
                    <a:pt x="630" y="155"/>
                  </a:lnTo>
                  <a:lnTo>
                    <a:pt x="635" y="158"/>
                  </a:lnTo>
                  <a:lnTo>
                    <a:pt x="639" y="162"/>
                  </a:lnTo>
                  <a:lnTo>
                    <a:pt x="643" y="167"/>
                  </a:lnTo>
                  <a:lnTo>
                    <a:pt x="647" y="172"/>
                  </a:lnTo>
                  <a:lnTo>
                    <a:pt x="649" y="179"/>
                  </a:lnTo>
                  <a:lnTo>
                    <a:pt x="649" y="185"/>
                  </a:lnTo>
                  <a:lnTo>
                    <a:pt x="649" y="5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6" name="Google Shape;16856;p115"/>
            <p:cNvSpPr/>
            <p:nvPr/>
          </p:nvSpPr>
          <p:spPr>
            <a:xfrm>
              <a:off x="3046413" y="4298950"/>
              <a:ext cx="201613" cy="206375"/>
            </a:xfrm>
            <a:custGeom>
              <a:avLst/>
              <a:gdLst/>
              <a:ahLst/>
              <a:cxnLst/>
              <a:rect l="l" t="t" r="r" b="b"/>
              <a:pathLst>
                <a:path w="253" h="262" extrusionOk="0">
                  <a:moveTo>
                    <a:pt x="248" y="107"/>
                  </a:moveTo>
                  <a:lnTo>
                    <a:pt x="248" y="107"/>
                  </a:lnTo>
                  <a:lnTo>
                    <a:pt x="250" y="105"/>
                  </a:lnTo>
                  <a:lnTo>
                    <a:pt x="252" y="103"/>
                  </a:lnTo>
                  <a:lnTo>
                    <a:pt x="253" y="100"/>
                  </a:lnTo>
                  <a:lnTo>
                    <a:pt x="253" y="97"/>
                  </a:lnTo>
                  <a:lnTo>
                    <a:pt x="253" y="97"/>
                  </a:lnTo>
                  <a:lnTo>
                    <a:pt x="253" y="97"/>
                  </a:lnTo>
                  <a:lnTo>
                    <a:pt x="246" y="81"/>
                  </a:lnTo>
                  <a:lnTo>
                    <a:pt x="240" y="66"/>
                  </a:lnTo>
                  <a:lnTo>
                    <a:pt x="240" y="66"/>
                  </a:lnTo>
                  <a:lnTo>
                    <a:pt x="230" y="51"/>
                  </a:lnTo>
                  <a:lnTo>
                    <a:pt x="219" y="39"/>
                  </a:lnTo>
                  <a:lnTo>
                    <a:pt x="219" y="39"/>
                  </a:lnTo>
                  <a:lnTo>
                    <a:pt x="219" y="39"/>
                  </a:lnTo>
                  <a:lnTo>
                    <a:pt x="217" y="38"/>
                  </a:lnTo>
                  <a:lnTo>
                    <a:pt x="214" y="36"/>
                  </a:lnTo>
                  <a:lnTo>
                    <a:pt x="211" y="36"/>
                  </a:lnTo>
                  <a:lnTo>
                    <a:pt x="209" y="38"/>
                  </a:lnTo>
                  <a:lnTo>
                    <a:pt x="209" y="38"/>
                  </a:lnTo>
                  <a:lnTo>
                    <a:pt x="206" y="40"/>
                  </a:lnTo>
                  <a:lnTo>
                    <a:pt x="199" y="47"/>
                  </a:lnTo>
                  <a:lnTo>
                    <a:pt x="199" y="47"/>
                  </a:lnTo>
                  <a:lnTo>
                    <a:pt x="191" y="40"/>
                  </a:lnTo>
                  <a:lnTo>
                    <a:pt x="182" y="35"/>
                  </a:lnTo>
                  <a:lnTo>
                    <a:pt x="172" y="30"/>
                  </a:lnTo>
                  <a:lnTo>
                    <a:pt x="163" y="26"/>
                  </a:lnTo>
                  <a:lnTo>
                    <a:pt x="166" y="18"/>
                  </a:lnTo>
                  <a:lnTo>
                    <a:pt x="166" y="18"/>
                  </a:lnTo>
                  <a:lnTo>
                    <a:pt x="166" y="14"/>
                  </a:lnTo>
                  <a:lnTo>
                    <a:pt x="166" y="14"/>
                  </a:lnTo>
                  <a:lnTo>
                    <a:pt x="166" y="11"/>
                  </a:lnTo>
                  <a:lnTo>
                    <a:pt x="164" y="8"/>
                  </a:lnTo>
                  <a:lnTo>
                    <a:pt x="163" y="5"/>
                  </a:lnTo>
                  <a:lnTo>
                    <a:pt x="160" y="4"/>
                  </a:lnTo>
                  <a:lnTo>
                    <a:pt x="160" y="4"/>
                  </a:lnTo>
                  <a:lnTo>
                    <a:pt x="160" y="4"/>
                  </a:lnTo>
                  <a:lnTo>
                    <a:pt x="144" y="1"/>
                  </a:lnTo>
                  <a:lnTo>
                    <a:pt x="126" y="0"/>
                  </a:lnTo>
                  <a:lnTo>
                    <a:pt x="126" y="0"/>
                  </a:lnTo>
                  <a:lnTo>
                    <a:pt x="110" y="1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1" y="5"/>
                  </a:lnTo>
                  <a:lnTo>
                    <a:pt x="89" y="8"/>
                  </a:lnTo>
                  <a:lnTo>
                    <a:pt x="87" y="11"/>
                  </a:lnTo>
                  <a:lnTo>
                    <a:pt x="87" y="14"/>
                  </a:lnTo>
                  <a:lnTo>
                    <a:pt x="87" y="14"/>
                  </a:lnTo>
                  <a:lnTo>
                    <a:pt x="87" y="18"/>
                  </a:lnTo>
                  <a:lnTo>
                    <a:pt x="91" y="26"/>
                  </a:lnTo>
                  <a:lnTo>
                    <a:pt x="91" y="26"/>
                  </a:lnTo>
                  <a:lnTo>
                    <a:pt x="81" y="30"/>
                  </a:lnTo>
                  <a:lnTo>
                    <a:pt x="71" y="35"/>
                  </a:lnTo>
                  <a:lnTo>
                    <a:pt x="62" y="40"/>
                  </a:lnTo>
                  <a:lnTo>
                    <a:pt x="54" y="47"/>
                  </a:lnTo>
                  <a:lnTo>
                    <a:pt x="47" y="40"/>
                  </a:lnTo>
                  <a:lnTo>
                    <a:pt x="47" y="40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41" y="36"/>
                  </a:lnTo>
                  <a:lnTo>
                    <a:pt x="39" y="36"/>
                  </a:lnTo>
                  <a:lnTo>
                    <a:pt x="36" y="38"/>
                  </a:lnTo>
                  <a:lnTo>
                    <a:pt x="33" y="39"/>
                  </a:lnTo>
                  <a:lnTo>
                    <a:pt x="33" y="39"/>
                  </a:lnTo>
                  <a:lnTo>
                    <a:pt x="33" y="39"/>
                  </a:lnTo>
                  <a:lnTo>
                    <a:pt x="23" y="51"/>
                  </a:lnTo>
                  <a:lnTo>
                    <a:pt x="13" y="66"/>
                  </a:lnTo>
                  <a:lnTo>
                    <a:pt x="13" y="66"/>
                  </a:lnTo>
                  <a:lnTo>
                    <a:pt x="6" y="81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0" y="100"/>
                  </a:lnTo>
                  <a:lnTo>
                    <a:pt x="1" y="103"/>
                  </a:lnTo>
                  <a:lnTo>
                    <a:pt x="2" y="105"/>
                  </a:lnTo>
                  <a:lnTo>
                    <a:pt x="5" y="107"/>
                  </a:lnTo>
                  <a:lnTo>
                    <a:pt x="5" y="107"/>
                  </a:lnTo>
                  <a:lnTo>
                    <a:pt x="9" y="108"/>
                  </a:lnTo>
                  <a:lnTo>
                    <a:pt x="17" y="109"/>
                  </a:lnTo>
                  <a:lnTo>
                    <a:pt x="17" y="109"/>
                  </a:lnTo>
                  <a:lnTo>
                    <a:pt x="16" y="120"/>
                  </a:lnTo>
                  <a:lnTo>
                    <a:pt x="16" y="131"/>
                  </a:lnTo>
                  <a:lnTo>
                    <a:pt x="16" y="131"/>
                  </a:lnTo>
                  <a:lnTo>
                    <a:pt x="16" y="142"/>
                  </a:lnTo>
                  <a:lnTo>
                    <a:pt x="17" y="152"/>
                  </a:lnTo>
                  <a:lnTo>
                    <a:pt x="9" y="154"/>
                  </a:lnTo>
                  <a:lnTo>
                    <a:pt x="9" y="154"/>
                  </a:lnTo>
                  <a:lnTo>
                    <a:pt x="5" y="155"/>
                  </a:lnTo>
                  <a:lnTo>
                    <a:pt x="5" y="155"/>
                  </a:lnTo>
                  <a:lnTo>
                    <a:pt x="2" y="158"/>
                  </a:lnTo>
                  <a:lnTo>
                    <a:pt x="1" y="160"/>
                  </a:lnTo>
                  <a:lnTo>
                    <a:pt x="0" y="163"/>
                  </a:lnTo>
                  <a:lnTo>
                    <a:pt x="1" y="166"/>
                  </a:lnTo>
                  <a:lnTo>
                    <a:pt x="1" y="166"/>
                  </a:lnTo>
                  <a:lnTo>
                    <a:pt x="1" y="166"/>
                  </a:lnTo>
                  <a:lnTo>
                    <a:pt x="6" y="181"/>
                  </a:lnTo>
                  <a:lnTo>
                    <a:pt x="13" y="197"/>
                  </a:lnTo>
                  <a:lnTo>
                    <a:pt x="13" y="197"/>
                  </a:lnTo>
                  <a:lnTo>
                    <a:pt x="23" y="210"/>
                  </a:lnTo>
                  <a:lnTo>
                    <a:pt x="33" y="223"/>
                  </a:lnTo>
                  <a:lnTo>
                    <a:pt x="33" y="223"/>
                  </a:lnTo>
                  <a:lnTo>
                    <a:pt x="33" y="223"/>
                  </a:lnTo>
                  <a:lnTo>
                    <a:pt x="36" y="224"/>
                  </a:lnTo>
                  <a:lnTo>
                    <a:pt x="39" y="225"/>
                  </a:lnTo>
                  <a:lnTo>
                    <a:pt x="41" y="225"/>
                  </a:lnTo>
                  <a:lnTo>
                    <a:pt x="44" y="224"/>
                  </a:lnTo>
                  <a:lnTo>
                    <a:pt x="44" y="224"/>
                  </a:lnTo>
                  <a:lnTo>
                    <a:pt x="47" y="221"/>
                  </a:lnTo>
                  <a:lnTo>
                    <a:pt x="54" y="214"/>
                  </a:lnTo>
                  <a:lnTo>
                    <a:pt x="54" y="214"/>
                  </a:lnTo>
                  <a:lnTo>
                    <a:pt x="62" y="221"/>
                  </a:lnTo>
                  <a:lnTo>
                    <a:pt x="71" y="227"/>
                  </a:lnTo>
                  <a:lnTo>
                    <a:pt x="81" y="232"/>
                  </a:lnTo>
                  <a:lnTo>
                    <a:pt x="91" y="236"/>
                  </a:lnTo>
                  <a:lnTo>
                    <a:pt x="87" y="245"/>
                  </a:lnTo>
                  <a:lnTo>
                    <a:pt x="87" y="245"/>
                  </a:lnTo>
                  <a:lnTo>
                    <a:pt x="87" y="248"/>
                  </a:lnTo>
                  <a:lnTo>
                    <a:pt x="87" y="248"/>
                  </a:lnTo>
                  <a:lnTo>
                    <a:pt x="87" y="252"/>
                  </a:lnTo>
                  <a:lnTo>
                    <a:pt x="89" y="254"/>
                  </a:lnTo>
                  <a:lnTo>
                    <a:pt x="91" y="256"/>
                  </a:lnTo>
                  <a:lnTo>
                    <a:pt x="94" y="258"/>
                  </a:lnTo>
                  <a:lnTo>
                    <a:pt x="94" y="258"/>
                  </a:lnTo>
                  <a:lnTo>
                    <a:pt x="94" y="258"/>
                  </a:lnTo>
                  <a:lnTo>
                    <a:pt x="110" y="260"/>
                  </a:lnTo>
                  <a:lnTo>
                    <a:pt x="126" y="262"/>
                  </a:lnTo>
                  <a:lnTo>
                    <a:pt x="126" y="262"/>
                  </a:lnTo>
                  <a:lnTo>
                    <a:pt x="144" y="260"/>
                  </a:lnTo>
                  <a:lnTo>
                    <a:pt x="160" y="258"/>
                  </a:lnTo>
                  <a:lnTo>
                    <a:pt x="160" y="258"/>
                  </a:lnTo>
                  <a:lnTo>
                    <a:pt x="160" y="258"/>
                  </a:lnTo>
                  <a:lnTo>
                    <a:pt x="163" y="256"/>
                  </a:lnTo>
                  <a:lnTo>
                    <a:pt x="164" y="254"/>
                  </a:lnTo>
                  <a:lnTo>
                    <a:pt x="166" y="252"/>
                  </a:lnTo>
                  <a:lnTo>
                    <a:pt x="166" y="248"/>
                  </a:lnTo>
                  <a:lnTo>
                    <a:pt x="166" y="248"/>
                  </a:lnTo>
                  <a:lnTo>
                    <a:pt x="166" y="245"/>
                  </a:lnTo>
                  <a:lnTo>
                    <a:pt x="163" y="236"/>
                  </a:lnTo>
                  <a:lnTo>
                    <a:pt x="163" y="236"/>
                  </a:lnTo>
                  <a:lnTo>
                    <a:pt x="172" y="232"/>
                  </a:lnTo>
                  <a:lnTo>
                    <a:pt x="182" y="227"/>
                  </a:lnTo>
                  <a:lnTo>
                    <a:pt x="191" y="221"/>
                  </a:lnTo>
                  <a:lnTo>
                    <a:pt x="199" y="214"/>
                  </a:lnTo>
                  <a:lnTo>
                    <a:pt x="206" y="221"/>
                  </a:lnTo>
                  <a:lnTo>
                    <a:pt x="206" y="221"/>
                  </a:lnTo>
                  <a:lnTo>
                    <a:pt x="209" y="224"/>
                  </a:lnTo>
                  <a:lnTo>
                    <a:pt x="209" y="224"/>
                  </a:lnTo>
                  <a:lnTo>
                    <a:pt x="211" y="225"/>
                  </a:lnTo>
                  <a:lnTo>
                    <a:pt x="214" y="225"/>
                  </a:lnTo>
                  <a:lnTo>
                    <a:pt x="217" y="224"/>
                  </a:lnTo>
                  <a:lnTo>
                    <a:pt x="219" y="223"/>
                  </a:lnTo>
                  <a:lnTo>
                    <a:pt x="219" y="223"/>
                  </a:lnTo>
                  <a:lnTo>
                    <a:pt x="219" y="223"/>
                  </a:lnTo>
                  <a:lnTo>
                    <a:pt x="230" y="210"/>
                  </a:lnTo>
                  <a:lnTo>
                    <a:pt x="240" y="197"/>
                  </a:lnTo>
                  <a:lnTo>
                    <a:pt x="240" y="197"/>
                  </a:lnTo>
                  <a:lnTo>
                    <a:pt x="246" y="181"/>
                  </a:lnTo>
                  <a:lnTo>
                    <a:pt x="253" y="166"/>
                  </a:lnTo>
                  <a:lnTo>
                    <a:pt x="253" y="166"/>
                  </a:lnTo>
                  <a:lnTo>
                    <a:pt x="253" y="166"/>
                  </a:lnTo>
                  <a:lnTo>
                    <a:pt x="253" y="163"/>
                  </a:lnTo>
                  <a:lnTo>
                    <a:pt x="252" y="160"/>
                  </a:lnTo>
                  <a:lnTo>
                    <a:pt x="250" y="158"/>
                  </a:lnTo>
                  <a:lnTo>
                    <a:pt x="248" y="155"/>
                  </a:lnTo>
                  <a:lnTo>
                    <a:pt x="248" y="155"/>
                  </a:lnTo>
                  <a:lnTo>
                    <a:pt x="245" y="154"/>
                  </a:lnTo>
                  <a:lnTo>
                    <a:pt x="236" y="152"/>
                  </a:lnTo>
                  <a:lnTo>
                    <a:pt x="236" y="152"/>
                  </a:lnTo>
                  <a:lnTo>
                    <a:pt x="237" y="142"/>
                  </a:lnTo>
                  <a:lnTo>
                    <a:pt x="237" y="131"/>
                  </a:lnTo>
                  <a:lnTo>
                    <a:pt x="237" y="131"/>
                  </a:lnTo>
                  <a:lnTo>
                    <a:pt x="237" y="120"/>
                  </a:lnTo>
                  <a:lnTo>
                    <a:pt x="236" y="109"/>
                  </a:lnTo>
                  <a:lnTo>
                    <a:pt x="245" y="108"/>
                  </a:lnTo>
                  <a:lnTo>
                    <a:pt x="245" y="108"/>
                  </a:lnTo>
                  <a:lnTo>
                    <a:pt x="248" y="107"/>
                  </a:lnTo>
                  <a:lnTo>
                    <a:pt x="248" y="107"/>
                  </a:lnTo>
                  <a:close/>
                  <a:moveTo>
                    <a:pt x="126" y="193"/>
                  </a:moveTo>
                  <a:lnTo>
                    <a:pt x="126" y="193"/>
                  </a:lnTo>
                  <a:lnTo>
                    <a:pt x="114" y="191"/>
                  </a:lnTo>
                  <a:lnTo>
                    <a:pt x="102" y="187"/>
                  </a:lnTo>
                  <a:lnTo>
                    <a:pt x="93" y="182"/>
                  </a:lnTo>
                  <a:lnTo>
                    <a:pt x="83" y="174"/>
                  </a:lnTo>
                  <a:lnTo>
                    <a:pt x="75" y="166"/>
                  </a:lnTo>
                  <a:lnTo>
                    <a:pt x="70" y="155"/>
                  </a:lnTo>
                  <a:lnTo>
                    <a:pt x="66" y="143"/>
                  </a:lnTo>
                  <a:lnTo>
                    <a:pt x="64" y="131"/>
                  </a:lnTo>
                  <a:lnTo>
                    <a:pt x="64" y="131"/>
                  </a:lnTo>
                  <a:lnTo>
                    <a:pt x="66" y="119"/>
                  </a:lnTo>
                  <a:lnTo>
                    <a:pt x="70" y="107"/>
                  </a:lnTo>
                  <a:lnTo>
                    <a:pt x="75" y="97"/>
                  </a:lnTo>
                  <a:lnTo>
                    <a:pt x="83" y="88"/>
                  </a:lnTo>
                  <a:lnTo>
                    <a:pt x="93" y="80"/>
                  </a:lnTo>
                  <a:lnTo>
                    <a:pt x="102" y="74"/>
                  </a:lnTo>
                  <a:lnTo>
                    <a:pt x="114" y="70"/>
                  </a:lnTo>
                  <a:lnTo>
                    <a:pt x="126" y="70"/>
                  </a:lnTo>
                  <a:lnTo>
                    <a:pt x="126" y="70"/>
                  </a:lnTo>
                  <a:lnTo>
                    <a:pt x="139" y="70"/>
                  </a:lnTo>
                  <a:lnTo>
                    <a:pt x="151" y="74"/>
                  </a:lnTo>
                  <a:lnTo>
                    <a:pt x="161" y="80"/>
                  </a:lnTo>
                  <a:lnTo>
                    <a:pt x="170" y="88"/>
                  </a:lnTo>
                  <a:lnTo>
                    <a:pt x="178" y="97"/>
                  </a:lnTo>
                  <a:lnTo>
                    <a:pt x="183" y="107"/>
                  </a:lnTo>
                  <a:lnTo>
                    <a:pt x="187" y="119"/>
                  </a:lnTo>
                  <a:lnTo>
                    <a:pt x="188" y="131"/>
                  </a:lnTo>
                  <a:lnTo>
                    <a:pt x="188" y="131"/>
                  </a:lnTo>
                  <a:lnTo>
                    <a:pt x="187" y="143"/>
                  </a:lnTo>
                  <a:lnTo>
                    <a:pt x="183" y="155"/>
                  </a:lnTo>
                  <a:lnTo>
                    <a:pt x="178" y="166"/>
                  </a:lnTo>
                  <a:lnTo>
                    <a:pt x="170" y="174"/>
                  </a:lnTo>
                  <a:lnTo>
                    <a:pt x="161" y="182"/>
                  </a:lnTo>
                  <a:lnTo>
                    <a:pt x="151" y="187"/>
                  </a:lnTo>
                  <a:lnTo>
                    <a:pt x="139" y="191"/>
                  </a:lnTo>
                  <a:lnTo>
                    <a:pt x="126" y="193"/>
                  </a:lnTo>
                  <a:lnTo>
                    <a:pt x="126" y="19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7" name="Google Shape;16857;p115"/>
            <p:cNvSpPr/>
            <p:nvPr/>
          </p:nvSpPr>
          <p:spPr>
            <a:xfrm>
              <a:off x="3236913" y="4249738"/>
              <a:ext cx="112713" cy="115888"/>
            </a:xfrm>
            <a:custGeom>
              <a:avLst/>
              <a:gdLst/>
              <a:ahLst/>
              <a:cxnLst/>
              <a:rect l="l" t="t" r="r" b="b"/>
              <a:pathLst>
                <a:path w="141" h="146" extrusionOk="0">
                  <a:moveTo>
                    <a:pt x="137" y="87"/>
                  </a:moveTo>
                  <a:lnTo>
                    <a:pt x="129" y="85"/>
                  </a:lnTo>
                  <a:lnTo>
                    <a:pt x="129" y="85"/>
                  </a:lnTo>
                  <a:lnTo>
                    <a:pt x="130" y="73"/>
                  </a:lnTo>
                  <a:lnTo>
                    <a:pt x="130" y="73"/>
                  </a:lnTo>
                  <a:lnTo>
                    <a:pt x="129" y="62"/>
                  </a:lnTo>
                  <a:lnTo>
                    <a:pt x="137" y="61"/>
                  </a:lnTo>
                  <a:lnTo>
                    <a:pt x="137" y="61"/>
                  </a:lnTo>
                  <a:lnTo>
                    <a:pt x="139" y="60"/>
                  </a:lnTo>
                  <a:lnTo>
                    <a:pt x="139" y="60"/>
                  </a:lnTo>
                  <a:lnTo>
                    <a:pt x="141" y="57"/>
                  </a:lnTo>
                  <a:lnTo>
                    <a:pt x="141" y="54"/>
                  </a:lnTo>
                  <a:lnTo>
                    <a:pt x="141" y="54"/>
                  </a:lnTo>
                  <a:lnTo>
                    <a:pt x="141" y="54"/>
                  </a:lnTo>
                  <a:lnTo>
                    <a:pt x="139" y="46"/>
                  </a:lnTo>
                  <a:lnTo>
                    <a:pt x="135" y="37"/>
                  </a:lnTo>
                  <a:lnTo>
                    <a:pt x="135" y="37"/>
                  </a:lnTo>
                  <a:lnTo>
                    <a:pt x="129" y="29"/>
                  </a:lnTo>
                  <a:lnTo>
                    <a:pt x="122" y="22"/>
                  </a:lnTo>
                  <a:lnTo>
                    <a:pt x="122" y="22"/>
                  </a:lnTo>
                  <a:lnTo>
                    <a:pt x="122" y="22"/>
                  </a:lnTo>
                  <a:lnTo>
                    <a:pt x="120" y="21"/>
                  </a:lnTo>
                  <a:lnTo>
                    <a:pt x="117" y="22"/>
                  </a:lnTo>
                  <a:lnTo>
                    <a:pt x="117" y="22"/>
                  </a:lnTo>
                  <a:lnTo>
                    <a:pt x="116" y="23"/>
                  </a:lnTo>
                  <a:lnTo>
                    <a:pt x="110" y="29"/>
                  </a:lnTo>
                  <a:lnTo>
                    <a:pt x="110" y="29"/>
                  </a:lnTo>
                  <a:lnTo>
                    <a:pt x="101" y="22"/>
                  </a:lnTo>
                  <a:lnTo>
                    <a:pt x="90" y="18"/>
                  </a:lnTo>
                  <a:lnTo>
                    <a:pt x="93" y="10"/>
                  </a:lnTo>
                  <a:lnTo>
                    <a:pt x="93" y="10"/>
                  </a:lnTo>
                  <a:lnTo>
                    <a:pt x="93" y="8"/>
                  </a:lnTo>
                  <a:lnTo>
                    <a:pt x="93" y="8"/>
                  </a:lnTo>
                  <a:lnTo>
                    <a:pt x="91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1" y="2"/>
                  </a:lnTo>
                  <a:lnTo>
                    <a:pt x="71" y="0"/>
                  </a:lnTo>
                  <a:lnTo>
                    <a:pt x="71" y="0"/>
                  </a:lnTo>
                  <a:lnTo>
                    <a:pt x="62" y="2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52" y="3"/>
                  </a:lnTo>
                  <a:lnTo>
                    <a:pt x="50" y="4"/>
                  </a:lnTo>
                  <a:lnTo>
                    <a:pt x="48" y="8"/>
                  </a:lnTo>
                  <a:lnTo>
                    <a:pt x="48" y="8"/>
                  </a:lnTo>
                  <a:lnTo>
                    <a:pt x="50" y="10"/>
                  </a:lnTo>
                  <a:lnTo>
                    <a:pt x="52" y="18"/>
                  </a:lnTo>
                  <a:lnTo>
                    <a:pt x="52" y="18"/>
                  </a:lnTo>
                  <a:lnTo>
                    <a:pt x="41" y="22"/>
                  </a:lnTo>
                  <a:lnTo>
                    <a:pt x="32" y="29"/>
                  </a:lnTo>
                  <a:lnTo>
                    <a:pt x="27" y="23"/>
                  </a:lnTo>
                  <a:lnTo>
                    <a:pt x="27" y="23"/>
                  </a:lnTo>
                  <a:lnTo>
                    <a:pt x="25" y="22"/>
                  </a:lnTo>
                  <a:lnTo>
                    <a:pt x="25" y="22"/>
                  </a:lnTo>
                  <a:lnTo>
                    <a:pt x="21" y="21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9" y="22"/>
                  </a:lnTo>
                  <a:lnTo>
                    <a:pt x="13" y="29"/>
                  </a:lnTo>
                  <a:lnTo>
                    <a:pt x="8" y="37"/>
                  </a:lnTo>
                  <a:lnTo>
                    <a:pt x="8" y="37"/>
                  </a:lnTo>
                  <a:lnTo>
                    <a:pt x="4" y="46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" y="57"/>
                  </a:lnTo>
                  <a:lnTo>
                    <a:pt x="2" y="60"/>
                  </a:lnTo>
                  <a:lnTo>
                    <a:pt x="2" y="60"/>
                  </a:lnTo>
                  <a:lnTo>
                    <a:pt x="5" y="61"/>
                  </a:lnTo>
                  <a:lnTo>
                    <a:pt x="13" y="62"/>
                  </a:lnTo>
                  <a:lnTo>
                    <a:pt x="13" y="62"/>
                  </a:lnTo>
                  <a:lnTo>
                    <a:pt x="12" y="73"/>
                  </a:lnTo>
                  <a:lnTo>
                    <a:pt x="12" y="73"/>
                  </a:lnTo>
                  <a:lnTo>
                    <a:pt x="13" y="85"/>
                  </a:lnTo>
                  <a:lnTo>
                    <a:pt x="5" y="87"/>
                  </a:lnTo>
                  <a:lnTo>
                    <a:pt x="5" y="87"/>
                  </a:lnTo>
                  <a:lnTo>
                    <a:pt x="2" y="87"/>
                  </a:lnTo>
                  <a:lnTo>
                    <a:pt x="2" y="87"/>
                  </a:lnTo>
                  <a:lnTo>
                    <a:pt x="1" y="89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4" y="101"/>
                  </a:lnTo>
                  <a:lnTo>
                    <a:pt x="8" y="110"/>
                  </a:lnTo>
                  <a:lnTo>
                    <a:pt x="8" y="110"/>
                  </a:lnTo>
                  <a:lnTo>
                    <a:pt x="13" y="118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21" y="126"/>
                  </a:lnTo>
                  <a:lnTo>
                    <a:pt x="25" y="126"/>
                  </a:lnTo>
                  <a:lnTo>
                    <a:pt x="25" y="126"/>
                  </a:lnTo>
                  <a:lnTo>
                    <a:pt x="27" y="124"/>
                  </a:lnTo>
                  <a:lnTo>
                    <a:pt x="32" y="118"/>
                  </a:lnTo>
                  <a:lnTo>
                    <a:pt x="32" y="118"/>
                  </a:lnTo>
                  <a:lnTo>
                    <a:pt x="41" y="124"/>
                  </a:lnTo>
                  <a:lnTo>
                    <a:pt x="52" y="130"/>
                  </a:lnTo>
                  <a:lnTo>
                    <a:pt x="50" y="138"/>
                  </a:lnTo>
                  <a:lnTo>
                    <a:pt x="50" y="138"/>
                  </a:lnTo>
                  <a:lnTo>
                    <a:pt x="48" y="139"/>
                  </a:lnTo>
                  <a:lnTo>
                    <a:pt x="48" y="139"/>
                  </a:lnTo>
                  <a:lnTo>
                    <a:pt x="50" y="142"/>
                  </a:lnTo>
                  <a:lnTo>
                    <a:pt x="52" y="145"/>
                  </a:lnTo>
                  <a:lnTo>
                    <a:pt x="52" y="145"/>
                  </a:lnTo>
                  <a:lnTo>
                    <a:pt x="52" y="145"/>
                  </a:lnTo>
                  <a:lnTo>
                    <a:pt x="62" y="146"/>
                  </a:lnTo>
                  <a:lnTo>
                    <a:pt x="71" y="146"/>
                  </a:lnTo>
                  <a:lnTo>
                    <a:pt x="71" y="146"/>
                  </a:lnTo>
                  <a:lnTo>
                    <a:pt x="81" y="146"/>
                  </a:lnTo>
                  <a:lnTo>
                    <a:pt x="89" y="145"/>
                  </a:lnTo>
                  <a:lnTo>
                    <a:pt x="89" y="145"/>
                  </a:lnTo>
                  <a:lnTo>
                    <a:pt x="89" y="145"/>
                  </a:lnTo>
                  <a:lnTo>
                    <a:pt x="91" y="142"/>
                  </a:lnTo>
                  <a:lnTo>
                    <a:pt x="93" y="139"/>
                  </a:lnTo>
                  <a:lnTo>
                    <a:pt x="93" y="139"/>
                  </a:lnTo>
                  <a:lnTo>
                    <a:pt x="93" y="138"/>
                  </a:lnTo>
                  <a:lnTo>
                    <a:pt x="90" y="130"/>
                  </a:lnTo>
                  <a:lnTo>
                    <a:pt x="90" y="130"/>
                  </a:lnTo>
                  <a:lnTo>
                    <a:pt x="101" y="124"/>
                  </a:lnTo>
                  <a:lnTo>
                    <a:pt x="110" y="118"/>
                  </a:lnTo>
                  <a:lnTo>
                    <a:pt x="116" y="124"/>
                  </a:lnTo>
                  <a:lnTo>
                    <a:pt x="116" y="124"/>
                  </a:lnTo>
                  <a:lnTo>
                    <a:pt x="117" y="126"/>
                  </a:lnTo>
                  <a:lnTo>
                    <a:pt x="117" y="126"/>
                  </a:lnTo>
                  <a:lnTo>
                    <a:pt x="120" y="126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2" y="124"/>
                  </a:lnTo>
                  <a:lnTo>
                    <a:pt x="129" y="118"/>
                  </a:lnTo>
                  <a:lnTo>
                    <a:pt x="135" y="110"/>
                  </a:lnTo>
                  <a:lnTo>
                    <a:pt x="135" y="110"/>
                  </a:lnTo>
                  <a:lnTo>
                    <a:pt x="139" y="101"/>
                  </a:lnTo>
                  <a:lnTo>
                    <a:pt x="141" y="93"/>
                  </a:lnTo>
                  <a:lnTo>
                    <a:pt x="141" y="93"/>
                  </a:lnTo>
                  <a:lnTo>
                    <a:pt x="141" y="93"/>
                  </a:lnTo>
                  <a:lnTo>
                    <a:pt x="141" y="89"/>
                  </a:lnTo>
                  <a:lnTo>
                    <a:pt x="139" y="87"/>
                  </a:lnTo>
                  <a:lnTo>
                    <a:pt x="139" y="87"/>
                  </a:lnTo>
                  <a:lnTo>
                    <a:pt x="137" y="87"/>
                  </a:lnTo>
                  <a:lnTo>
                    <a:pt x="137" y="87"/>
                  </a:lnTo>
                  <a:close/>
                  <a:moveTo>
                    <a:pt x="71" y="110"/>
                  </a:moveTo>
                  <a:lnTo>
                    <a:pt x="71" y="110"/>
                  </a:lnTo>
                  <a:lnTo>
                    <a:pt x="63" y="108"/>
                  </a:lnTo>
                  <a:lnTo>
                    <a:pt x="56" y="107"/>
                  </a:lnTo>
                  <a:lnTo>
                    <a:pt x="51" y="103"/>
                  </a:lnTo>
                  <a:lnTo>
                    <a:pt x="46" y="99"/>
                  </a:lnTo>
                  <a:lnTo>
                    <a:pt x="41" y="93"/>
                  </a:lnTo>
                  <a:lnTo>
                    <a:pt x="37" y="88"/>
                  </a:lnTo>
                  <a:lnTo>
                    <a:pt x="36" y="81"/>
                  </a:lnTo>
                  <a:lnTo>
                    <a:pt x="35" y="73"/>
                  </a:lnTo>
                  <a:lnTo>
                    <a:pt x="35" y="73"/>
                  </a:lnTo>
                  <a:lnTo>
                    <a:pt x="36" y="66"/>
                  </a:lnTo>
                  <a:lnTo>
                    <a:pt x="37" y="60"/>
                  </a:lnTo>
                  <a:lnTo>
                    <a:pt x="41" y="53"/>
                  </a:lnTo>
                  <a:lnTo>
                    <a:pt x="46" y="48"/>
                  </a:lnTo>
                  <a:lnTo>
                    <a:pt x="51" y="44"/>
                  </a:lnTo>
                  <a:lnTo>
                    <a:pt x="56" y="41"/>
                  </a:lnTo>
                  <a:lnTo>
                    <a:pt x="63" y="38"/>
                  </a:lnTo>
                  <a:lnTo>
                    <a:pt x="71" y="38"/>
                  </a:lnTo>
                  <a:lnTo>
                    <a:pt x="71" y="38"/>
                  </a:lnTo>
                  <a:lnTo>
                    <a:pt x="78" y="38"/>
                  </a:lnTo>
                  <a:lnTo>
                    <a:pt x="85" y="41"/>
                  </a:lnTo>
                  <a:lnTo>
                    <a:pt x="91" y="44"/>
                  </a:lnTo>
                  <a:lnTo>
                    <a:pt x="97" y="48"/>
                  </a:lnTo>
                  <a:lnTo>
                    <a:pt x="101" y="53"/>
                  </a:lnTo>
                  <a:lnTo>
                    <a:pt x="104" y="60"/>
                  </a:lnTo>
                  <a:lnTo>
                    <a:pt x="106" y="66"/>
                  </a:lnTo>
                  <a:lnTo>
                    <a:pt x="106" y="73"/>
                  </a:lnTo>
                  <a:lnTo>
                    <a:pt x="106" y="73"/>
                  </a:lnTo>
                  <a:lnTo>
                    <a:pt x="106" y="81"/>
                  </a:lnTo>
                  <a:lnTo>
                    <a:pt x="104" y="88"/>
                  </a:lnTo>
                  <a:lnTo>
                    <a:pt x="101" y="93"/>
                  </a:lnTo>
                  <a:lnTo>
                    <a:pt x="97" y="99"/>
                  </a:lnTo>
                  <a:lnTo>
                    <a:pt x="91" y="103"/>
                  </a:lnTo>
                  <a:lnTo>
                    <a:pt x="85" y="107"/>
                  </a:lnTo>
                  <a:lnTo>
                    <a:pt x="78" y="108"/>
                  </a:lnTo>
                  <a:lnTo>
                    <a:pt x="71" y="110"/>
                  </a:lnTo>
                  <a:lnTo>
                    <a:pt x="71" y="1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8" name="Google Shape;16858;p115"/>
            <p:cNvSpPr/>
            <p:nvPr/>
          </p:nvSpPr>
          <p:spPr>
            <a:xfrm>
              <a:off x="3119438" y="4373563"/>
              <a:ext cx="55563" cy="55563"/>
            </a:xfrm>
            <a:custGeom>
              <a:avLst/>
              <a:gdLst/>
              <a:ahLst/>
              <a:cxnLst/>
              <a:rect l="l" t="t" r="r" b="b"/>
              <a:pathLst>
                <a:path w="70" h="70" extrusionOk="0">
                  <a:moveTo>
                    <a:pt x="35" y="0"/>
                  </a:moveTo>
                  <a:lnTo>
                    <a:pt x="35" y="0"/>
                  </a:lnTo>
                  <a:lnTo>
                    <a:pt x="29" y="1"/>
                  </a:lnTo>
                  <a:lnTo>
                    <a:pt x="22" y="2"/>
                  </a:lnTo>
                  <a:lnTo>
                    <a:pt x="17" y="7"/>
                  </a:lnTo>
                  <a:lnTo>
                    <a:pt x="11" y="11"/>
                  </a:lnTo>
                  <a:lnTo>
                    <a:pt x="7" y="16"/>
                  </a:lnTo>
                  <a:lnTo>
                    <a:pt x="3" y="21"/>
                  </a:lnTo>
                  <a:lnTo>
                    <a:pt x="2" y="28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2" y="42"/>
                  </a:lnTo>
                  <a:lnTo>
                    <a:pt x="3" y="48"/>
                  </a:lnTo>
                  <a:lnTo>
                    <a:pt x="7" y="55"/>
                  </a:lnTo>
                  <a:lnTo>
                    <a:pt x="11" y="59"/>
                  </a:lnTo>
                  <a:lnTo>
                    <a:pt x="17" y="64"/>
                  </a:lnTo>
                  <a:lnTo>
                    <a:pt x="22" y="67"/>
                  </a:lnTo>
                  <a:lnTo>
                    <a:pt x="29" y="69"/>
                  </a:lnTo>
                  <a:lnTo>
                    <a:pt x="35" y="70"/>
                  </a:lnTo>
                  <a:lnTo>
                    <a:pt x="35" y="70"/>
                  </a:lnTo>
                  <a:lnTo>
                    <a:pt x="42" y="69"/>
                  </a:lnTo>
                  <a:lnTo>
                    <a:pt x="49" y="67"/>
                  </a:lnTo>
                  <a:lnTo>
                    <a:pt x="54" y="64"/>
                  </a:lnTo>
                  <a:lnTo>
                    <a:pt x="60" y="59"/>
                  </a:lnTo>
                  <a:lnTo>
                    <a:pt x="64" y="55"/>
                  </a:lnTo>
                  <a:lnTo>
                    <a:pt x="68" y="48"/>
                  </a:lnTo>
                  <a:lnTo>
                    <a:pt x="69" y="42"/>
                  </a:lnTo>
                  <a:lnTo>
                    <a:pt x="70" y="35"/>
                  </a:lnTo>
                  <a:lnTo>
                    <a:pt x="70" y="35"/>
                  </a:lnTo>
                  <a:lnTo>
                    <a:pt x="69" y="28"/>
                  </a:lnTo>
                  <a:lnTo>
                    <a:pt x="68" y="21"/>
                  </a:lnTo>
                  <a:lnTo>
                    <a:pt x="64" y="16"/>
                  </a:lnTo>
                  <a:lnTo>
                    <a:pt x="60" y="11"/>
                  </a:lnTo>
                  <a:lnTo>
                    <a:pt x="54" y="7"/>
                  </a:lnTo>
                  <a:lnTo>
                    <a:pt x="49" y="2"/>
                  </a:lnTo>
                  <a:lnTo>
                    <a:pt x="42" y="1"/>
                  </a:lnTo>
                  <a:lnTo>
                    <a:pt x="35" y="0"/>
                  </a:lnTo>
                  <a:lnTo>
                    <a:pt x="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59" name="Google Shape;16859;p115"/>
            <p:cNvSpPr/>
            <p:nvPr/>
          </p:nvSpPr>
          <p:spPr>
            <a:xfrm>
              <a:off x="3279775" y="4294188"/>
              <a:ext cx="26988" cy="26988"/>
            </a:xfrm>
            <a:custGeom>
              <a:avLst/>
              <a:gdLst/>
              <a:ahLst/>
              <a:cxnLst/>
              <a:rect l="l" t="t" r="r" b="b"/>
              <a:pathLst>
                <a:path w="32" h="32" extrusionOk="0">
                  <a:moveTo>
                    <a:pt x="16" y="0"/>
                  </a:moveTo>
                  <a:lnTo>
                    <a:pt x="16" y="0"/>
                  </a:lnTo>
                  <a:lnTo>
                    <a:pt x="9" y="1"/>
                  </a:lnTo>
                  <a:lnTo>
                    <a:pt x="4" y="5"/>
                  </a:lnTo>
                  <a:lnTo>
                    <a:pt x="1" y="11"/>
                  </a:lnTo>
                  <a:lnTo>
                    <a:pt x="0" y="16"/>
                  </a:lnTo>
                  <a:lnTo>
                    <a:pt x="0" y="16"/>
                  </a:lnTo>
                  <a:lnTo>
                    <a:pt x="1" y="23"/>
                  </a:lnTo>
                  <a:lnTo>
                    <a:pt x="4" y="28"/>
                  </a:lnTo>
                  <a:lnTo>
                    <a:pt x="9" y="31"/>
                  </a:lnTo>
                  <a:lnTo>
                    <a:pt x="16" y="32"/>
                  </a:lnTo>
                  <a:lnTo>
                    <a:pt x="16" y="32"/>
                  </a:lnTo>
                  <a:lnTo>
                    <a:pt x="22" y="31"/>
                  </a:lnTo>
                  <a:lnTo>
                    <a:pt x="27" y="28"/>
                  </a:lnTo>
                  <a:lnTo>
                    <a:pt x="31" y="23"/>
                  </a:lnTo>
                  <a:lnTo>
                    <a:pt x="32" y="16"/>
                  </a:lnTo>
                  <a:lnTo>
                    <a:pt x="32" y="16"/>
                  </a:lnTo>
                  <a:lnTo>
                    <a:pt x="31" y="11"/>
                  </a:lnTo>
                  <a:lnTo>
                    <a:pt x="27" y="5"/>
                  </a:lnTo>
                  <a:lnTo>
                    <a:pt x="22" y="1"/>
                  </a:lnTo>
                  <a:lnTo>
                    <a:pt x="16" y="0"/>
                  </a:lnTo>
                  <a:lnTo>
                    <a:pt x="1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60" name="Google Shape;16860;p115"/>
          <p:cNvGrpSpPr/>
          <p:nvPr/>
        </p:nvGrpSpPr>
        <p:grpSpPr>
          <a:xfrm>
            <a:off x="3574114" y="3927958"/>
            <a:ext cx="518159" cy="438271"/>
            <a:chOff x="4329113" y="6792913"/>
            <a:chExt cx="741363" cy="627063"/>
          </a:xfrm>
        </p:grpSpPr>
        <p:sp>
          <p:nvSpPr>
            <p:cNvPr id="16861" name="Google Shape;16861;p115"/>
            <p:cNvSpPr/>
            <p:nvPr/>
          </p:nvSpPr>
          <p:spPr>
            <a:xfrm>
              <a:off x="4329113" y="6792913"/>
              <a:ext cx="741363" cy="627063"/>
            </a:xfrm>
            <a:custGeom>
              <a:avLst/>
              <a:gdLst/>
              <a:ahLst/>
              <a:cxnLst/>
              <a:rect l="l" t="t" r="r" b="b"/>
              <a:pathLst>
                <a:path w="1870" h="1580" extrusionOk="0">
                  <a:moveTo>
                    <a:pt x="1782" y="0"/>
                  </a:moveTo>
                  <a:lnTo>
                    <a:pt x="89" y="0"/>
                  </a:lnTo>
                  <a:lnTo>
                    <a:pt x="89" y="0"/>
                  </a:lnTo>
                  <a:lnTo>
                    <a:pt x="79" y="1"/>
                  </a:lnTo>
                  <a:lnTo>
                    <a:pt x="71" y="2"/>
                  </a:lnTo>
                  <a:lnTo>
                    <a:pt x="62" y="4"/>
                  </a:lnTo>
                  <a:lnTo>
                    <a:pt x="54" y="7"/>
                  </a:lnTo>
                  <a:lnTo>
                    <a:pt x="47" y="11"/>
                  </a:lnTo>
                  <a:lnTo>
                    <a:pt x="39" y="15"/>
                  </a:lnTo>
                  <a:lnTo>
                    <a:pt x="32" y="20"/>
                  </a:lnTo>
                  <a:lnTo>
                    <a:pt x="26" y="25"/>
                  </a:lnTo>
                  <a:lnTo>
                    <a:pt x="21" y="33"/>
                  </a:lnTo>
                  <a:lnTo>
                    <a:pt x="16" y="39"/>
                  </a:lnTo>
                  <a:lnTo>
                    <a:pt x="11" y="46"/>
                  </a:lnTo>
                  <a:lnTo>
                    <a:pt x="8" y="54"/>
                  </a:lnTo>
                  <a:lnTo>
                    <a:pt x="4" y="61"/>
                  </a:lnTo>
                  <a:lnTo>
                    <a:pt x="2" y="71"/>
                  </a:lnTo>
                  <a:lnTo>
                    <a:pt x="1" y="79"/>
                  </a:lnTo>
                  <a:lnTo>
                    <a:pt x="0" y="88"/>
                  </a:lnTo>
                  <a:lnTo>
                    <a:pt x="0" y="1492"/>
                  </a:lnTo>
                  <a:lnTo>
                    <a:pt x="0" y="1492"/>
                  </a:lnTo>
                  <a:lnTo>
                    <a:pt x="1" y="1501"/>
                  </a:lnTo>
                  <a:lnTo>
                    <a:pt x="2" y="1509"/>
                  </a:lnTo>
                  <a:lnTo>
                    <a:pt x="4" y="1518"/>
                  </a:lnTo>
                  <a:lnTo>
                    <a:pt x="8" y="1526"/>
                  </a:lnTo>
                  <a:lnTo>
                    <a:pt x="11" y="1534"/>
                  </a:lnTo>
                  <a:lnTo>
                    <a:pt x="16" y="1541"/>
                  </a:lnTo>
                  <a:lnTo>
                    <a:pt x="21" y="1548"/>
                  </a:lnTo>
                  <a:lnTo>
                    <a:pt x="26" y="1554"/>
                  </a:lnTo>
                  <a:lnTo>
                    <a:pt x="32" y="1559"/>
                  </a:lnTo>
                  <a:lnTo>
                    <a:pt x="39" y="1565"/>
                  </a:lnTo>
                  <a:lnTo>
                    <a:pt x="47" y="1569"/>
                  </a:lnTo>
                  <a:lnTo>
                    <a:pt x="54" y="1573"/>
                  </a:lnTo>
                  <a:lnTo>
                    <a:pt x="62" y="1576"/>
                  </a:lnTo>
                  <a:lnTo>
                    <a:pt x="71" y="1578"/>
                  </a:lnTo>
                  <a:lnTo>
                    <a:pt x="79" y="1579"/>
                  </a:lnTo>
                  <a:lnTo>
                    <a:pt x="89" y="1580"/>
                  </a:lnTo>
                  <a:lnTo>
                    <a:pt x="1782" y="1580"/>
                  </a:lnTo>
                  <a:lnTo>
                    <a:pt x="1782" y="1580"/>
                  </a:lnTo>
                  <a:lnTo>
                    <a:pt x="1792" y="1579"/>
                  </a:lnTo>
                  <a:lnTo>
                    <a:pt x="1800" y="1578"/>
                  </a:lnTo>
                  <a:lnTo>
                    <a:pt x="1808" y="1576"/>
                  </a:lnTo>
                  <a:lnTo>
                    <a:pt x="1816" y="1573"/>
                  </a:lnTo>
                  <a:lnTo>
                    <a:pt x="1825" y="1569"/>
                  </a:lnTo>
                  <a:lnTo>
                    <a:pt x="1832" y="1565"/>
                  </a:lnTo>
                  <a:lnTo>
                    <a:pt x="1838" y="1559"/>
                  </a:lnTo>
                  <a:lnTo>
                    <a:pt x="1844" y="1554"/>
                  </a:lnTo>
                  <a:lnTo>
                    <a:pt x="1850" y="1548"/>
                  </a:lnTo>
                  <a:lnTo>
                    <a:pt x="1855" y="1541"/>
                  </a:lnTo>
                  <a:lnTo>
                    <a:pt x="1860" y="1534"/>
                  </a:lnTo>
                  <a:lnTo>
                    <a:pt x="1864" y="1526"/>
                  </a:lnTo>
                  <a:lnTo>
                    <a:pt x="1867" y="1518"/>
                  </a:lnTo>
                  <a:lnTo>
                    <a:pt x="1869" y="1509"/>
                  </a:lnTo>
                  <a:lnTo>
                    <a:pt x="1870" y="1501"/>
                  </a:lnTo>
                  <a:lnTo>
                    <a:pt x="1870" y="1492"/>
                  </a:lnTo>
                  <a:lnTo>
                    <a:pt x="1870" y="88"/>
                  </a:lnTo>
                  <a:lnTo>
                    <a:pt x="1870" y="88"/>
                  </a:lnTo>
                  <a:lnTo>
                    <a:pt x="1870" y="79"/>
                  </a:lnTo>
                  <a:lnTo>
                    <a:pt x="1869" y="71"/>
                  </a:lnTo>
                  <a:lnTo>
                    <a:pt x="1867" y="61"/>
                  </a:lnTo>
                  <a:lnTo>
                    <a:pt x="1864" y="54"/>
                  </a:lnTo>
                  <a:lnTo>
                    <a:pt x="1860" y="46"/>
                  </a:lnTo>
                  <a:lnTo>
                    <a:pt x="1855" y="39"/>
                  </a:lnTo>
                  <a:lnTo>
                    <a:pt x="1850" y="33"/>
                  </a:lnTo>
                  <a:lnTo>
                    <a:pt x="1844" y="25"/>
                  </a:lnTo>
                  <a:lnTo>
                    <a:pt x="1838" y="20"/>
                  </a:lnTo>
                  <a:lnTo>
                    <a:pt x="1832" y="15"/>
                  </a:lnTo>
                  <a:lnTo>
                    <a:pt x="1825" y="11"/>
                  </a:lnTo>
                  <a:lnTo>
                    <a:pt x="1816" y="7"/>
                  </a:lnTo>
                  <a:lnTo>
                    <a:pt x="1808" y="4"/>
                  </a:lnTo>
                  <a:lnTo>
                    <a:pt x="1800" y="2"/>
                  </a:lnTo>
                  <a:lnTo>
                    <a:pt x="1792" y="1"/>
                  </a:lnTo>
                  <a:lnTo>
                    <a:pt x="1782" y="0"/>
                  </a:lnTo>
                  <a:lnTo>
                    <a:pt x="1782" y="0"/>
                  </a:lnTo>
                  <a:close/>
                  <a:moveTo>
                    <a:pt x="628" y="112"/>
                  </a:moveTo>
                  <a:lnTo>
                    <a:pt x="628" y="112"/>
                  </a:lnTo>
                  <a:lnTo>
                    <a:pt x="635" y="112"/>
                  </a:lnTo>
                  <a:lnTo>
                    <a:pt x="641" y="113"/>
                  </a:lnTo>
                  <a:lnTo>
                    <a:pt x="647" y="114"/>
                  </a:lnTo>
                  <a:lnTo>
                    <a:pt x="653" y="117"/>
                  </a:lnTo>
                  <a:lnTo>
                    <a:pt x="659" y="119"/>
                  </a:lnTo>
                  <a:lnTo>
                    <a:pt x="665" y="123"/>
                  </a:lnTo>
                  <a:lnTo>
                    <a:pt x="675" y="130"/>
                  </a:lnTo>
                  <a:lnTo>
                    <a:pt x="683" y="141"/>
                  </a:lnTo>
                  <a:lnTo>
                    <a:pt x="686" y="146"/>
                  </a:lnTo>
                  <a:lnTo>
                    <a:pt x="689" y="152"/>
                  </a:lnTo>
                  <a:lnTo>
                    <a:pt x="691" y="158"/>
                  </a:lnTo>
                  <a:lnTo>
                    <a:pt x="692" y="164"/>
                  </a:lnTo>
                  <a:lnTo>
                    <a:pt x="693" y="170"/>
                  </a:lnTo>
                  <a:lnTo>
                    <a:pt x="694" y="178"/>
                  </a:lnTo>
                  <a:lnTo>
                    <a:pt x="694" y="178"/>
                  </a:lnTo>
                  <a:lnTo>
                    <a:pt x="693" y="185"/>
                  </a:lnTo>
                  <a:lnTo>
                    <a:pt x="692" y="191"/>
                  </a:lnTo>
                  <a:lnTo>
                    <a:pt x="691" y="197"/>
                  </a:lnTo>
                  <a:lnTo>
                    <a:pt x="689" y="203"/>
                  </a:lnTo>
                  <a:lnTo>
                    <a:pt x="686" y="209"/>
                  </a:lnTo>
                  <a:lnTo>
                    <a:pt x="683" y="215"/>
                  </a:lnTo>
                  <a:lnTo>
                    <a:pt x="675" y="225"/>
                  </a:lnTo>
                  <a:lnTo>
                    <a:pt x="665" y="232"/>
                  </a:lnTo>
                  <a:lnTo>
                    <a:pt x="659" y="236"/>
                  </a:lnTo>
                  <a:lnTo>
                    <a:pt x="653" y="238"/>
                  </a:lnTo>
                  <a:lnTo>
                    <a:pt x="647" y="241"/>
                  </a:lnTo>
                  <a:lnTo>
                    <a:pt x="641" y="242"/>
                  </a:lnTo>
                  <a:lnTo>
                    <a:pt x="635" y="243"/>
                  </a:lnTo>
                  <a:lnTo>
                    <a:pt x="628" y="243"/>
                  </a:lnTo>
                  <a:lnTo>
                    <a:pt x="628" y="243"/>
                  </a:lnTo>
                  <a:lnTo>
                    <a:pt x="621" y="243"/>
                  </a:lnTo>
                  <a:lnTo>
                    <a:pt x="614" y="242"/>
                  </a:lnTo>
                  <a:lnTo>
                    <a:pt x="608" y="241"/>
                  </a:lnTo>
                  <a:lnTo>
                    <a:pt x="602" y="238"/>
                  </a:lnTo>
                  <a:lnTo>
                    <a:pt x="596" y="236"/>
                  </a:lnTo>
                  <a:lnTo>
                    <a:pt x="591" y="232"/>
                  </a:lnTo>
                  <a:lnTo>
                    <a:pt x="581" y="225"/>
                  </a:lnTo>
                  <a:lnTo>
                    <a:pt x="573" y="215"/>
                  </a:lnTo>
                  <a:lnTo>
                    <a:pt x="570" y="209"/>
                  </a:lnTo>
                  <a:lnTo>
                    <a:pt x="567" y="203"/>
                  </a:lnTo>
                  <a:lnTo>
                    <a:pt x="565" y="197"/>
                  </a:lnTo>
                  <a:lnTo>
                    <a:pt x="563" y="191"/>
                  </a:lnTo>
                  <a:lnTo>
                    <a:pt x="562" y="185"/>
                  </a:lnTo>
                  <a:lnTo>
                    <a:pt x="562" y="178"/>
                  </a:lnTo>
                  <a:lnTo>
                    <a:pt x="562" y="178"/>
                  </a:lnTo>
                  <a:lnTo>
                    <a:pt x="562" y="170"/>
                  </a:lnTo>
                  <a:lnTo>
                    <a:pt x="563" y="164"/>
                  </a:lnTo>
                  <a:lnTo>
                    <a:pt x="565" y="158"/>
                  </a:lnTo>
                  <a:lnTo>
                    <a:pt x="567" y="152"/>
                  </a:lnTo>
                  <a:lnTo>
                    <a:pt x="570" y="146"/>
                  </a:lnTo>
                  <a:lnTo>
                    <a:pt x="573" y="141"/>
                  </a:lnTo>
                  <a:lnTo>
                    <a:pt x="581" y="130"/>
                  </a:lnTo>
                  <a:lnTo>
                    <a:pt x="591" y="123"/>
                  </a:lnTo>
                  <a:lnTo>
                    <a:pt x="596" y="119"/>
                  </a:lnTo>
                  <a:lnTo>
                    <a:pt x="602" y="117"/>
                  </a:lnTo>
                  <a:lnTo>
                    <a:pt x="608" y="114"/>
                  </a:lnTo>
                  <a:lnTo>
                    <a:pt x="614" y="113"/>
                  </a:lnTo>
                  <a:lnTo>
                    <a:pt x="621" y="112"/>
                  </a:lnTo>
                  <a:lnTo>
                    <a:pt x="628" y="112"/>
                  </a:lnTo>
                  <a:lnTo>
                    <a:pt x="628" y="112"/>
                  </a:lnTo>
                  <a:close/>
                  <a:moveTo>
                    <a:pt x="407" y="112"/>
                  </a:moveTo>
                  <a:lnTo>
                    <a:pt x="407" y="112"/>
                  </a:lnTo>
                  <a:lnTo>
                    <a:pt x="414" y="112"/>
                  </a:lnTo>
                  <a:lnTo>
                    <a:pt x="420" y="113"/>
                  </a:lnTo>
                  <a:lnTo>
                    <a:pt x="426" y="114"/>
                  </a:lnTo>
                  <a:lnTo>
                    <a:pt x="432" y="117"/>
                  </a:lnTo>
                  <a:lnTo>
                    <a:pt x="438" y="119"/>
                  </a:lnTo>
                  <a:lnTo>
                    <a:pt x="444" y="123"/>
                  </a:lnTo>
                  <a:lnTo>
                    <a:pt x="454" y="130"/>
                  </a:lnTo>
                  <a:lnTo>
                    <a:pt x="462" y="141"/>
                  </a:lnTo>
                  <a:lnTo>
                    <a:pt x="465" y="146"/>
                  </a:lnTo>
                  <a:lnTo>
                    <a:pt x="468" y="152"/>
                  </a:lnTo>
                  <a:lnTo>
                    <a:pt x="470" y="158"/>
                  </a:lnTo>
                  <a:lnTo>
                    <a:pt x="471" y="164"/>
                  </a:lnTo>
                  <a:lnTo>
                    <a:pt x="472" y="170"/>
                  </a:lnTo>
                  <a:lnTo>
                    <a:pt x="473" y="178"/>
                  </a:lnTo>
                  <a:lnTo>
                    <a:pt x="473" y="178"/>
                  </a:lnTo>
                  <a:lnTo>
                    <a:pt x="472" y="185"/>
                  </a:lnTo>
                  <a:lnTo>
                    <a:pt x="471" y="191"/>
                  </a:lnTo>
                  <a:lnTo>
                    <a:pt x="470" y="197"/>
                  </a:lnTo>
                  <a:lnTo>
                    <a:pt x="468" y="203"/>
                  </a:lnTo>
                  <a:lnTo>
                    <a:pt x="465" y="209"/>
                  </a:lnTo>
                  <a:lnTo>
                    <a:pt x="462" y="215"/>
                  </a:lnTo>
                  <a:lnTo>
                    <a:pt x="454" y="225"/>
                  </a:lnTo>
                  <a:lnTo>
                    <a:pt x="444" y="232"/>
                  </a:lnTo>
                  <a:lnTo>
                    <a:pt x="438" y="236"/>
                  </a:lnTo>
                  <a:lnTo>
                    <a:pt x="432" y="238"/>
                  </a:lnTo>
                  <a:lnTo>
                    <a:pt x="426" y="241"/>
                  </a:lnTo>
                  <a:lnTo>
                    <a:pt x="420" y="242"/>
                  </a:lnTo>
                  <a:lnTo>
                    <a:pt x="414" y="243"/>
                  </a:lnTo>
                  <a:lnTo>
                    <a:pt x="407" y="243"/>
                  </a:lnTo>
                  <a:lnTo>
                    <a:pt x="407" y="243"/>
                  </a:lnTo>
                  <a:lnTo>
                    <a:pt x="399" y="243"/>
                  </a:lnTo>
                  <a:lnTo>
                    <a:pt x="393" y="242"/>
                  </a:lnTo>
                  <a:lnTo>
                    <a:pt x="387" y="241"/>
                  </a:lnTo>
                  <a:lnTo>
                    <a:pt x="381" y="238"/>
                  </a:lnTo>
                  <a:lnTo>
                    <a:pt x="375" y="236"/>
                  </a:lnTo>
                  <a:lnTo>
                    <a:pt x="369" y="232"/>
                  </a:lnTo>
                  <a:lnTo>
                    <a:pt x="360" y="225"/>
                  </a:lnTo>
                  <a:lnTo>
                    <a:pt x="352" y="215"/>
                  </a:lnTo>
                  <a:lnTo>
                    <a:pt x="348" y="209"/>
                  </a:lnTo>
                  <a:lnTo>
                    <a:pt x="346" y="203"/>
                  </a:lnTo>
                  <a:lnTo>
                    <a:pt x="344" y="197"/>
                  </a:lnTo>
                  <a:lnTo>
                    <a:pt x="342" y="191"/>
                  </a:lnTo>
                  <a:lnTo>
                    <a:pt x="341" y="185"/>
                  </a:lnTo>
                  <a:lnTo>
                    <a:pt x="341" y="178"/>
                  </a:lnTo>
                  <a:lnTo>
                    <a:pt x="341" y="178"/>
                  </a:lnTo>
                  <a:lnTo>
                    <a:pt x="341" y="170"/>
                  </a:lnTo>
                  <a:lnTo>
                    <a:pt x="342" y="164"/>
                  </a:lnTo>
                  <a:lnTo>
                    <a:pt x="344" y="158"/>
                  </a:lnTo>
                  <a:lnTo>
                    <a:pt x="346" y="152"/>
                  </a:lnTo>
                  <a:lnTo>
                    <a:pt x="348" y="146"/>
                  </a:lnTo>
                  <a:lnTo>
                    <a:pt x="352" y="141"/>
                  </a:lnTo>
                  <a:lnTo>
                    <a:pt x="360" y="130"/>
                  </a:lnTo>
                  <a:lnTo>
                    <a:pt x="369" y="123"/>
                  </a:lnTo>
                  <a:lnTo>
                    <a:pt x="375" y="119"/>
                  </a:lnTo>
                  <a:lnTo>
                    <a:pt x="381" y="117"/>
                  </a:lnTo>
                  <a:lnTo>
                    <a:pt x="387" y="114"/>
                  </a:lnTo>
                  <a:lnTo>
                    <a:pt x="393" y="113"/>
                  </a:lnTo>
                  <a:lnTo>
                    <a:pt x="399" y="112"/>
                  </a:lnTo>
                  <a:lnTo>
                    <a:pt x="407" y="112"/>
                  </a:lnTo>
                  <a:lnTo>
                    <a:pt x="407" y="112"/>
                  </a:lnTo>
                  <a:close/>
                  <a:moveTo>
                    <a:pt x="185" y="112"/>
                  </a:moveTo>
                  <a:lnTo>
                    <a:pt x="185" y="112"/>
                  </a:lnTo>
                  <a:lnTo>
                    <a:pt x="193" y="112"/>
                  </a:lnTo>
                  <a:lnTo>
                    <a:pt x="199" y="113"/>
                  </a:lnTo>
                  <a:lnTo>
                    <a:pt x="205" y="114"/>
                  </a:lnTo>
                  <a:lnTo>
                    <a:pt x="211" y="117"/>
                  </a:lnTo>
                  <a:lnTo>
                    <a:pt x="217" y="119"/>
                  </a:lnTo>
                  <a:lnTo>
                    <a:pt x="222" y="123"/>
                  </a:lnTo>
                  <a:lnTo>
                    <a:pt x="233" y="130"/>
                  </a:lnTo>
                  <a:lnTo>
                    <a:pt x="241" y="141"/>
                  </a:lnTo>
                  <a:lnTo>
                    <a:pt x="244" y="146"/>
                  </a:lnTo>
                  <a:lnTo>
                    <a:pt x="247" y="152"/>
                  </a:lnTo>
                  <a:lnTo>
                    <a:pt x="249" y="158"/>
                  </a:lnTo>
                  <a:lnTo>
                    <a:pt x="250" y="164"/>
                  </a:lnTo>
                  <a:lnTo>
                    <a:pt x="251" y="170"/>
                  </a:lnTo>
                  <a:lnTo>
                    <a:pt x="252" y="178"/>
                  </a:lnTo>
                  <a:lnTo>
                    <a:pt x="252" y="178"/>
                  </a:lnTo>
                  <a:lnTo>
                    <a:pt x="251" y="185"/>
                  </a:lnTo>
                  <a:lnTo>
                    <a:pt x="250" y="191"/>
                  </a:lnTo>
                  <a:lnTo>
                    <a:pt x="249" y="197"/>
                  </a:lnTo>
                  <a:lnTo>
                    <a:pt x="247" y="203"/>
                  </a:lnTo>
                  <a:lnTo>
                    <a:pt x="244" y="209"/>
                  </a:lnTo>
                  <a:lnTo>
                    <a:pt x="241" y="215"/>
                  </a:lnTo>
                  <a:lnTo>
                    <a:pt x="233" y="225"/>
                  </a:lnTo>
                  <a:lnTo>
                    <a:pt x="222" y="232"/>
                  </a:lnTo>
                  <a:lnTo>
                    <a:pt x="217" y="236"/>
                  </a:lnTo>
                  <a:lnTo>
                    <a:pt x="211" y="238"/>
                  </a:lnTo>
                  <a:lnTo>
                    <a:pt x="205" y="241"/>
                  </a:lnTo>
                  <a:lnTo>
                    <a:pt x="199" y="242"/>
                  </a:lnTo>
                  <a:lnTo>
                    <a:pt x="193" y="243"/>
                  </a:lnTo>
                  <a:lnTo>
                    <a:pt x="185" y="243"/>
                  </a:lnTo>
                  <a:lnTo>
                    <a:pt x="185" y="243"/>
                  </a:lnTo>
                  <a:lnTo>
                    <a:pt x="178" y="243"/>
                  </a:lnTo>
                  <a:lnTo>
                    <a:pt x="172" y="242"/>
                  </a:lnTo>
                  <a:lnTo>
                    <a:pt x="166" y="241"/>
                  </a:lnTo>
                  <a:lnTo>
                    <a:pt x="160" y="238"/>
                  </a:lnTo>
                  <a:lnTo>
                    <a:pt x="154" y="236"/>
                  </a:lnTo>
                  <a:lnTo>
                    <a:pt x="148" y="232"/>
                  </a:lnTo>
                  <a:lnTo>
                    <a:pt x="139" y="225"/>
                  </a:lnTo>
                  <a:lnTo>
                    <a:pt x="131" y="215"/>
                  </a:lnTo>
                  <a:lnTo>
                    <a:pt x="127" y="209"/>
                  </a:lnTo>
                  <a:lnTo>
                    <a:pt x="125" y="203"/>
                  </a:lnTo>
                  <a:lnTo>
                    <a:pt x="123" y="197"/>
                  </a:lnTo>
                  <a:lnTo>
                    <a:pt x="121" y="191"/>
                  </a:lnTo>
                  <a:lnTo>
                    <a:pt x="120" y="185"/>
                  </a:lnTo>
                  <a:lnTo>
                    <a:pt x="120" y="178"/>
                  </a:lnTo>
                  <a:lnTo>
                    <a:pt x="120" y="178"/>
                  </a:lnTo>
                  <a:lnTo>
                    <a:pt x="120" y="170"/>
                  </a:lnTo>
                  <a:lnTo>
                    <a:pt x="121" y="164"/>
                  </a:lnTo>
                  <a:lnTo>
                    <a:pt x="123" y="158"/>
                  </a:lnTo>
                  <a:lnTo>
                    <a:pt x="125" y="152"/>
                  </a:lnTo>
                  <a:lnTo>
                    <a:pt x="127" y="146"/>
                  </a:lnTo>
                  <a:lnTo>
                    <a:pt x="131" y="141"/>
                  </a:lnTo>
                  <a:lnTo>
                    <a:pt x="139" y="130"/>
                  </a:lnTo>
                  <a:lnTo>
                    <a:pt x="148" y="123"/>
                  </a:lnTo>
                  <a:lnTo>
                    <a:pt x="154" y="119"/>
                  </a:lnTo>
                  <a:lnTo>
                    <a:pt x="160" y="117"/>
                  </a:lnTo>
                  <a:lnTo>
                    <a:pt x="166" y="114"/>
                  </a:lnTo>
                  <a:lnTo>
                    <a:pt x="172" y="113"/>
                  </a:lnTo>
                  <a:lnTo>
                    <a:pt x="178" y="112"/>
                  </a:lnTo>
                  <a:lnTo>
                    <a:pt x="185" y="112"/>
                  </a:lnTo>
                  <a:lnTo>
                    <a:pt x="185" y="112"/>
                  </a:lnTo>
                  <a:close/>
                  <a:moveTo>
                    <a:pt x="1760" y="1370"/>
                  </a:moveTo>
                  <a:lnTo>
                    <a:pt x="1760" y="1370"/>
                  </a:lnTo>
                  <a:lnTo>
                    <a:pt x="1760" y="1379"/>
                  </a:lnTo>
                  <a:lnTo>
                    <a:pt x="1758" y="1388"/>
                  </a:lnTo>
                  <a:lnTo>
                    <a:pt x="1756" y="1396"/>
                  </a:lnTo>
                  <a:lnTo>
                    <a:pt x="1753" y="1404"/>
                  </a:lnTo>
                  <a:lnTo>
                    <a:pt x="1750" y="1411"/>
                  </a:lnTo>
                  <a:lnTo>
                    <a:pt x="1744" y="1419"/>
                  </a:lnTo>
                  <a:lnTo>
                    <a:pt x="1739" y="1426"/>
                  </a:lnTo>
                  <a:lnTo>
                    <a:pt x="1734" y="1432"/>
                  </a:lnTo>
                  <a:lnTo>
                    <a:pt x="1728" y="1438"/>
                  </a:lnTo>
                  <a:lnTo>
                    <a:pt x="1721" y="1442"/>
                  </a:lnTo>
                  <a:lnTo>
                    <a:pt x="1714" y="1447"/>
                  </a:lnTo>
                  <a:lnTo>
                    <a:pt x="1706" y="1450"/>
                  </a:lnTo>
                  <a:lnTo>
                    <a:pt x="1698" y="1454"/>
                  </a:lnTo>
                  <a:lnTo>
                    <a:pt x="1690" y="1456"/>
                  </a:lnTo>
                  <a:lnTo>
                    <a:pt x="1681" y="1458"/>
                  </a:lnTo>
                  <a:lnTo>
                    <a:pt x="1672" y="1458"/>
                  </a:lnTo>
                  <a:lnTo>
                    <a:pt x="199" y="1458"/>
                  </a:lnTo>
                  <a:lnTo>
                    <a:pt x="199" y="1458"/>
                  </a:lnTo>
                  <a:lnTo>
                    <a:pt x="190" y="1458"/>
                  </a:lnTo>
                  <a:lnTo>
                    <a:pt x="181" y="1456"/>
                  </a:lnTo>
                  <a:lnTo>
                    <a:pt x="173" y="1454"/>
                  </a:lnTo>
                  <a:lnTo>
                    <a:pt x="165" y="1450"/>
                  </a:lnTo>
                  <a:lnTo>
                    <a:pt x="157" y="1447"/>
                  </a:lnTo>
                  <a:lnTo>
                    <a:pt x="149" y="1442"/>
                  </a:lnTo>
                  <a:lnTo>
                    <a:pt x="143" y="1438"/>
                  </a:lnTo>
                  <a:lnTo>
                    <a:pt x="137" y="1432"/>
                  </a:lnTo>
                  <a:lnTo>
                    <a:pt x="131" y="1426"/>
                  </a:lnTo>
                  <a:lnTo>
                    <a:pt x="126" y="1419"/>
                  </a:lnTo>
                  <a:lnTo>
                    <a:pt x="122" y="1411"/>
                  </a:lnTo>
                  <a:lnTo>
                    <a:pt x="118" y="1404"/>
                  </a:lnTo>
                  <a:lnTo>
                    <a:pt x="114" y="1396"/>
                  </a:lnTo>
                  <a:lnTo>
                    <a:pt x="112" y="1388"/>
                  </a:lnTo>
                  <a:lnTo>
                    <a:pt x="111" y="1379"/>
                  </a:lnTo>
                  <a:lnTo>
                    <a:pt x="111" y="1370"/>
                  </a:lnTo>
                  <a:lnTo>
                    <a:pt x="111" y="502"/>
                  </a:lnTo>
                  <a:lnTo>
                    <a:pt x="111" y="502"/>
                  </a:lnTo>
                  <a:lnTo>
                    <a:pt x="111" y="493"/>
                  </a:lnTo>
                  <a:lnTo>
                    <a:pt x="112" y="485"/>
                  </a:lnTo>
                  <a:lnTo>
                    <a:pt x="114" y="477"/>
                  </a:lnTo>
                  <a:lnTo>
                    <a:pt x="118" y="469"/>
                  </a:lnTo>
                  <a:lnTo>
                    <a:pt x="122" y="460"/>
                  </a:lnTo>
                  <a:lnTo>
                    <a:pt x="126" y="453"/>
                  </a:lnTo>
                  <a:lnTo>
                    <a:pt x="131" y="447"/>
                  </a:lnTo>
                  <a:lnTo>
                    <a:pt x="137" y="441"/>
                  </a:lnTo>
                  <a:lnTo>
                    <a:pt x="143" y="435"/>
                  </a:lnTo>
                  <a:lnTo>
                    <a:pt x="149" y="429"/>
                  </a:lnTo>
                  <a:lnTo>
                    <a:pt x="157" y="425"/>
                  </a:lnTo>
                  <a:lnTo>
                    <a:pt x="165" y="421"/>
                  </a:lnTo>
                  <a:lnTo>
                    <a:pt x="173" y="418"/>
                  </a:lnTo>
                  <a:lnTo>
                    <a:pt x="181" y="416"/>
                  </a:lnTo>
                  <a:lnTo>
                    <a:pt x="190" y="415"/>
                  </a:lnTo>
                  <a:lnTo>
                    <a:pt x="199" y="414"/>
                  </a:lnTo>
                  <a:lnTo>
                    <a:pt x="1672" y="414"/>
                  </a:lnTo>
                  <a:lnTo>
                    <a:pt x="1672" y="414"/>
                  </a:lnTo>
                  <a:lnTo>
                    <a:pt x="1681" y="415"/>
                  </a:lnTo>
                  <a:lnTo>
                    <a:pt x="1690" y="416"/>
                  </a:lnTo>
                  <a:lnTo>
                    <a:pt x="1698" y="418"/>
                  </a:lnTo>
                  <a:lnTo>
                    <a:pt x="1706" y="421"/>
                  </a:lnTo>
                  <a:lnTo>
                    <a:pt x="1714" y="425"/>
                  </a:lnTo>
                  <a:lnTo>
                    <a:pt x="1721" y="429"/>
                  </a:lnTo>
                  <a:lnTo>
                    <a:pt x="1728" y="435"/>
                  </a:lnTo>
                  <a:lnTo>
                    <a:pt x="1734" y="441"/>
                  </a:lnTo>
                  <a:lnTo>
                    <a:pt x="1739" y="447"/>
                  </a:lnTo>
                  <a:lnTo>
                    <a:pt x="1744" y="453"/>
                  </a:lnTo>
                  <a:lnTo>
                    <a:pt x="1750" y="460"/>
                  </a:lnTo>
                  <a:lnTo>
                    <a:pt x="1753" y="469"/>
                  </a:lnTo>
                  <a:lnTo>
                    <a:pt x="1756" y="477"/>
                  </a:lnTo>
                  <a:lnTo>
                    <a:pt x="1758" y="485"/>
                  </a:lnTo>
                  <a:lnTo>
                    <a:pt x="1760" y="493"/>
                  </a:lnTo>
                  <a:lnTo>
                    <a:pt x="1760" y="502"/>
                  </a:lnTo>
                  <a:lnTo>
                    <a:pt x="1760" y="137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2" name="Google Shape;16862;p115"/>
            <p:cNvSpPr/>
            <p:nvPr/>
          </p:nvSpPr>
          <p:spPr>
            <a:xfrm>
              <a:off x="4529138" y="6992938"/>
              <a:ext cx="341313" cy="342900"/>
            </a:xfrm>
            <a:custGeom>
              <a:avLst/>
              <a:gdLst/>
              <a:ahLst/>
              <a:cxnLst/>
              <a:rect l="l" t="t" r="r" b="b"/>
              <a:pathLst>
                <a:path w="864" h="863" extrusionOk="0">
                  <a:moveTo>
                    <a:pt x="432" y="0"/>
                  </a:moveTo>
                  <a:lnTo>
                    <a:pt x="432" y="0"/>
                  </a:lnTo>
                  <a:lnTo>
                    <a:pt x="410" y="0"/>
                  </a:lnTo>
                  <a:lnTo>
                    <a:pt x="388" y="2"/>
                  </a:lnTo>
                  <a:lnTo>
                    <a:pt x="366" y="5"/>
                  </a:lnTo>
                  <a:lnTo>
                    <a:pt x="346" y="8"/>
                  </a:lnTo>
                  <a:lnTo>
                    <a:pt x="324" y="13"/>
                  </a:lnTo>
                  <a:lnTo>
                    <a:pt x="304" y="19"/>
                  </a:lnTo>
                  <a:lnTo>
                    <a:pt x="284" y="25"/>
                  </a:lnTo>
                  <a:lnTo>
                    <a:pt x="264" y="33"/>
                  </a:lnTo>
                  <a:lnTo>
                    <a:pt x="245" y="42"/>
                  </a:lnTo>
                  <a:lnTo>
                    <a:pt x="226" y="52"/>
                  </a:lnTo>
                  <a:lnTo>
                    <a:pt x="209" y="62"/>
                  </a:lnTo>
                  <a:lnTo>
                    <a:pt x="190" y="74"/>
                  </a:lnTo>
                  <a:lnTo>
                    <a:pt x="174" y="85"/>
                  </a:lnTo>
                  <a:lnTo>
                    <a:pt x="158" y="98"/>
                  </a:lnTo>
                  <a:lnTo>
                    <a:pt x="142" y="112"/>
                  </a:lnTo>
                  <a:lnTo>
                    <a:pt x="127" y="126"/>
                  </a:lnTo>
                  <a:lnTo>
                    <a:pt x="112" y="140"/>
                  </a:lnTo>
                  <a:lnTo>
                    <a:pt x="99" y="157"/>
                  </a:lnTo>
                  <a:lnTo>
                    <a:pt x="87" y="173"/>
                  </a:lnTo>
                  <a:lnTo>
                    <a:pt x="74" y="190"/>
                  </a:lnTo>
                  <a:lnTo>
                    <a:pt x="63" y="207"/>
                  </a:lnTo>
                  <a:lnTo>
                    <a:pt x="53" y="226"/>
                  </a:lnTo>
                  <a:lnTo>
                    <a:pt x="43" y="244"/>
                  </a:lnTo>
                  <a:lnTo>
                    <a:pt x="34" y="263"/>
                  </a:lnTo>
                  <a:lnTo>
                    <a:pt x="27" y="282"/>
                  </a:lnTo>
                  <a:lnTo>
                    <a:pt x="20" y="303"/>
                  </a:lnTo>
                  <a:lnTo>
                    <a:pt x="15" y="323"/>
                  </a:lnTo>
                  <a:lnTo>
                    <a:pt x="9" y="344"/>
                  </a:lnTo>
                  <a:lnTo>
                    <a:pt x="5" y="366"/>
                  </a:lnTo>
                  <a:lnTo>
                    <a:pt x="3" y="387"/>
                  </a:lnTo>
                  <a:lnTo>
                    <a:pt x="1" y="409"/>
                  </a:lnTo>
                  <a:lnTo>
                    <a:pt x="0" y="431"/>
                  </a:lnTo>
                  <a:lnTo>
                    <a:pt x="0" y="431"/>
                  </a:lnTo>
                  <a:lnTo>
                    <a:pt x="1" y="453"/>
                  </a:lnTo>
                  <a:lnTo>
                    <a:pt x="3" y="476"/>
                  </a:lnTo>
                  <a:lnTo>
                    <a:pt x="5" y="497"/>
                  </a:lnTo>
                  <a:lnTo>
                    <a:pt x="9" y="518"/>
                  </a:lnTo>
                  <a:lnTo>
                    <a:pt x="15" y="539"/>
                  </a:lnTo>
                  <a:lnTo>
                    <a:pt x="20" y="560"/>
                  </a:lnTo>
                  <a:lnTo>
                    <a:pt x="27" y="579"/>
                  </a:lnTo>
                  <a:lnTo>
                    <a:pt x="34" y="599"/>
                  </a:lnTo>
                  <a:lnTo>
                    <a:pt x="43" y="619"/>
                  </a:lnTo>
                  <a:lnTo>
                    <a:pt x="53" y="637"/>
                  </a:lnTo>
                  <a:lnTo>
                    <a:pt x="63" y="654"/>
                  </a:lnTo>
                  <a:lnTo>
                    <a:pt x="74" y="672"/>
                  </a:lnTo>
                  <a:lnTo>
                    <a:pt x="87" y="689"/>
                  </a:lnTo>
                  <a:lnTo>
                    <a:pt x="99" y="706"/>
                  </a:lnTo>
                  <a:lnTo>
                    <a:pt x="112" y="721"/>
                  </a:lnTo>
                  <a:lnTo>
                    <a:pt x="127" y="737"/>
                  </a:lnTo>
                  <a:lnTo>
                    <a:pt x="142" y="750"/>
                  </a:lnTo>
                  <a:lnTo>
                    <a:pt x="158" y="765"/>
                  </a:lnTo>
                  <a:lnTo>
                    <a:pt x="174" y="777"/>
                  </a:lnTo>
                  <a:lnTo>
                    <a:pt x="190" y="789"/>
                  </a:lnTo>
                  <a:lnTo>
                    <a:pt x="209" y="801"/>
                  </a:lnTo>
                  <a:lnTo>
                    <a:pt x="226" y="811"/>
                  </a:lnTo>
                  <a:lnTo>
                    <a:pt x="245" y="820"/>
                  </a:lnTo>
                  <a:lnTo>
                    <a:pt x="264" y="829"/>
                  </a:lnTo>
                  <a:lnTo>
                    <a:pt x="284" y="836"/>
                  </a:lnTo>
                  <a:lnTo>
                    <a:pt x="304" y="844"/>
                  </a:lnTo>
                  <a:lnTo>
                    <a:pt x="324" y="849"/>
                  </a:lnTo>
                  <a:lnTo>
                    <a:pt x="346" y="854"/>
                  </a:lnTo>
                  <a:lnTo>
                    <a:pt x="366" y="858"/>
                  </a:lnTo>
                  <a:lnTo>
                    <a:pt x="388" y="860"/>
                  </a:lnTo>
                  <a:lnTo>
                    <a:pt x="410" y="862"/>
                  </a:lnTo>
                  <a:lnTo>
                    <a:pt x="432" y="863"/>
                  </a:lnTo>
                  <a:lnTo>
                    <a:pt x="432" y="863"/>
                  </a:lnTo>
                  <a:lnTo>
                    <a:pt x="455" y="862"/>
                  </a:lnTo>
                  <a:lnTo>
                    <a:pt x="476" y="860"/>
                  </a:lnTo>
                  <a:lnTo>
                    <a:pt x="498" y="858"/>
                  </a:lnTo>
                  <a:lnTo>
                    <a:pt x="519" y="854"/>
                  </a:lnTo>
                  <a:lnTo>
                    <a:pt x="540" y="849"/>
                  </a:lnTo>
                  <a:lnTo>
                    <a:pt x="561" y="844"/>
                  </a:lnTo>
                  <a:lnTo>
                    <a:pt x="581" y="836"/>
                  </a:lnTo>
                  <a:lnTo>
                    <a:pt x="601" y="829"/>
                  </a:lnTo>
                  <a:lnTo>
                    <a:pt x="619" y="820"/>
                  </a:lnTo>
                  <a:lnTo>
                    <a:pt x="638" y="811"/>
                  </a:lnTo>
                  <a:lnTo>
                    <a:pt x="656" y="801"/>
                  </a:lnTo>
                  <a:lnTo>
                    <a:pt x="674" y="789"/>
                  </a:lnTo>
                  <a:lnTo>
                    <a:pt x="690" y="777"/>
                  </a:lnTo>
                  <a:lnTo>
                    <a:pt x="707" y="765"/>
                  </a:lnTo>
                  <a:lnTo>
                    <a:pt x="723" y="750"/>
                  </a:lnTo>
                  <a:lnTo>
                    <a:pt x="737" y="737"/>
                  </a:lnTo>
                  <a:lnTo>
                    <a:pt x="752" y="721"/>
                  </a:lnTo>
                  <a:lnTo>
                    <a:pt x="765" y="706"/>
                  </a:lnTo>
                  <a:lnTo>
                    <a:pt x="779" y="689"/>
                  </a:lnTo>
                  <a:lnTo>
                    <a:pt x="790" y="672"/>
                  </a:lnTo>
                  <a:lnTo>
                    <a:pt x="801" y="654"/>
                  </a:lnTo>
                  <a:lnTo>
                    <a:pt x="812" y="637"/>
                  </a:lnTo>
                  <a:lnTo>
                    <a:pt x="822" y="619"/>
                  </a:lnTo>
                  <a:lnTo>
                    <a:pt x="830" y="599"/>
                  </a:lnTo>
                  <a:lnTo>
                    <a:pt x="838" y="579"/>
                  </a:lnTo>
                  <a:lnTo>
                    <a:pt x="844" y="560"/>
                  </a:lnTo>
                  <a:lnTo>
                    <a:pt x="851" y="539"/>
                  </a:lnTo>
                  <a:lnTo>
                    <a:pt x="856" y="518"/>
                  </a:lnTo>
                  <a:lnTo>
                    <a:pt x="859" y="497"/>
                  </a:lnTo>
                  <a:lnTo>
                    <a:pt x="862" y="476"/>
                  </a:lnTo>
                  <a:lnTo>
                    <a:pt x="864" y="453"/>
                  </a:lnTo>
                  <a:lnTo>
                    <a:pt x="864" y="431"/>
                  </a:lnTo>
                  <a:lnTo>
                    <a:pt x="864" y="431"/>
                  </a:lnTo>
                  <a:lnTo>
                    <a:pt x="864" y="409"/>
                  </a:lnTo>
                  <a:lnTo>
                    <a:pt x="862" y="387"/>
                  </a:lnTo>
                  <a:lnTo>
                    <a:pt x="859" y="366"/>
                  </a:lnTo>
                  <a:lnTo>
                    <a:pt x="856" y="344"/>
                  </a:lnTo>
                  <a:lnTo>
                    <a:pt x="851" y="323"/>
                  </a:lnTo>
                  <a:lnTo>
                    <a:pt x="844" y="303"/>
                  </a:lnTo>
                  <a:lnTo>
                    <a:pt x="838" y="282"/>
                  </a:lnTo>
                  <a:lnTo>
                    <a:pt x="830" y="263"/>
                  </a:lnTo>
                  <a:lnTo>
                    <a:pt x="822" y="244"/>
                  </a:lnTo>
                  <a:lnTo>
                    <a:pt x="812" y="226"/>
                  </a:lnTo>
                  <a:lnTo>
                    <a:pt x="801" y="207"/>
                  </a:lnTo>
                  <a:lnTo>
                    <a:pt x="790" y="190"/>
                  </a:lnTo>
                  <a:lnTo>
                    <a:pt x="779" y="173"/>
                  </a:lnTo>
                  <a:lnTo>
                    <a:pt x="765" y="157"/>
                  </a:lnTo>
                  <a:lnTo>
                    <a:pt x="752" y="140"/>
                  </a:lnTo>
                  <a:lnTo>
                    <a:pt x="737" y="126"/>
                  </a:lnTo>
                  <a:lnTo>
                    <a:pt x="723" y="112"/>
                  </a:lnTo>
                  <a:lnTo>
                    <a:pt x="707" y="98"/>
                  </a:lnTo>
                  <a:lnTo>
                    <a:pt x="690" y="85"/>
                  </a:lnTo>
                  <a:lnTo>
                    <a:pt x="674" y="74"/>
                  </a:lnTo>
                  <a:lnTo>
                    <a:pt x="656" y="62"/>
                  </a:lnTo>
                  <a:lnTo>
                    <a:pt x="638" y="52"/>
                  </a:lnTo>
                  <a:lnTo>
                    <a:pt x="619" y="42"/>
                  </a:lnTo>
                  <a:lnTo>
                    <a:pt x="601" y="33"/>
                  </a:lnTo>
                  <a:lnTo>
                    <a:pt x="581" y="25"/>
                  </a:lnTo>
                  <a:lnTo>
                    <a:pt x="561" y="19"/>
                  </a:lnTo>
                  <a:lnTo>
                    <a:pt x="540" y="13"/>
                  </a:lnTo>
                  <a:lnTo>
                    <a:pt x="519" y="8"/>
                  </a:lnTo>
                  <a:lnTo>
                    <a:pt x="498" y="5"/>
                  </a:lnTo>
                  <a:lnTo>
                    <a:pt x="476" y="2"/>
                  </a:lnTo>
                  <a:lnTo>
                    <a:pt x="455" y="0"/>
                  </a:lnTo>
                  <a:lnTo>
                    <a:pt x="432" y="0"/>
                  </a:lnTo>
                  <a:lnTo>
                    <a:pt x="432" y="0"/>
                  </a:lnTo>
                  <a:close/>
                  <a:moveTo>
                    <a:pt x="432" y="723"/>
                  </a:moveTo>
                  <a:lnTo>
                    <a:pt x="432" y="723"/>
                  </a:lnTo>
                  <a:lnTo>
                    <a:pt x="418" y="722"/>
                  </a:lnTo>
                  <a:lnTo>
                    <a:pt x="402" y="721"/>
                  </a:lnTo>
                  <a:lnTo>
                    <a:pt x="388" y="719"/>
                  </a:lnTo>
                  <a:lnTo>
                    <a:pt x="373" y="717"/>
                  </a:lnTo>
                  <a:lnTo>
                    <a:pt x="359" y="714"/>
                  </a:lnTo>
                  <a:lnTo>
                    <a:pt x="346" y="710"/>
                  </a:lnTo>
                  <a:lnTo>
                    <a:pt x="332" y="705"/>
                  </a:lnTo>
                  <a:lnTo>
                    <a:pt x="319" y="700"/>
                  </a:lnTo>
                  <a:lnTo>
                    <a:pt x="306" y="694"/>
                  </a:lnTo>
                  <a:lnTo>
                    <a:pt x="293" y="687"/>
                  </a:lnTo>
                  <a:lnTo>
                    <a:pt x="281" y="680"/>
                  </a:lnTo>
                  <a:lnTo>
                    <a:pt x="270" y="673"/>
                  </a:lnTo>
                  <a:lnTo>
                    <a:pt x="258" y="665"/>
                  </a:lnTo>
                  <a:lnTo>
                    <a:pt x="247" y="657"/>
                  </a:lnTo>
                  <a:lnTo>
                    <a:pt x="237" y="647"/>
                  </a:lnTo>
                  <a:lnTo>
                    <a:pt x="226" y="637"/>
                  </a:lnTo>
                  <a:lnTo>
                    <a:pt x="216" y="627"/>
                  </a:lnTo>
                  <a:lnTo>
                    <a:pt x="207" y="616"/>
                  </a:lnTo>
                  <a:lnTo>
                    <a:pt x="199" y="605"/>
                  </a:lnTo>
                  <a:lnTo>
                    <a:pt x="190" y="594"/>
                  </a:lnTo>
                  <a:lnTo>
                    <a:pt x="183" y="583"/>
                  </a:lnTo>
                  <a:lnTo>
                    <a:pt x="176" y="570"/>
                  </a:lnTo>
                  <a:lnTo>
                    <a:pt x="169" y="558"/>
                  </a:lnTo>
                  <a:lnTo>
                    <a:pt x="164" y="544"/>
                  </a:lnTo>
                  <a:lnTo>
                    <a:pt x="159" y="531"/>
                  </a:lnTo>
                  <a:lnTo>
                    <a:pt x="153" y="518"/>
                  </a:lnTo>
                  <a:lnTo>
                    <a:pt x="149" y="504"/>
                  </a:lnTo>
                  <a:lnTo>
                    <a:pt x="146" y="490"/>
                  </a:lnTo>
                  <a:lnTo>
                    <a:pt x="144" y="476"/>
                  </a:lnTo>
                  <a:lnTo>
                    <a:pt x="142" y="461"/>
                  </a:lnTo>
                  <a:lnTo>
                    <a:pt x="141" y="446"/>
                  </a:lnTo>
                  <a:lnTo>
                    <a:pt x="140" y="431"/>
                  </a:lnTo>
                  <a:lnTo>
                    <a:pt x="140" y="431"/>
                  </a:lnTo>
                  <a:lnTo>
                    <a:pt x="141" y="416"/>
                  </a:lnTo>
                  <a:lnTo>
                    <a:pt x="142" y="402"/>
                  </a:lnTo>
                  <a:lnTo>
                    <a:pt x="144" y="387"/>
                  </a:lnTo>
                  <a:lnTo>
                    <a:pt x="146" y="373"/>
                  </a:lnTo>
                  <a:lnTo>
                    <a:pt x="149" y="358"/>
                  </a:lnTo>
                  <a:lnTo>
                    <a:pt x="153" y="344"/>
                  </a:lnTo>
                  <a:lnTo>
                    <a:pt x="159" y="331"/>
                  </a:lnTo>
                  <a:lnTo>
                    <a:pt x="164" y="317"/>
                  </a:lnTo>
                  <a:lnTo>
                    <a:pt x="169" y="305"/>
                  </a:lnTo>
                  <a:lnTo>
                    <a:pt x="176" y="293"/>
                  </a:lnTo>
                  <a:lnTo>
                    <a:pt x="183" y="280"/>
                  </a:lnTo>
                  <a:lnTo>
                    <a:pt x="190" y="268"/>
                  </a:lnTo>
                  <a:lnTo>
                    <a:pt x="199" y="257"/>
                  </a:lnTo>
                  <a:lnTo>
                    <a:pt x="207" y="245"/>
                  </a:lnTo>
                  <a:lnTo>
                    <a:pt x="216" y="235"/>
                  </a:lnTo>
                  <a:lnTo>
                    <a:pt x="226" y="225"/>
                  </a:lnTo>
                  <a:lnTo>
                    <a:pt x="237" y="215"/>
                  </a:lnTo>
                  <a:lnTo>
                    <a:pt x="247" y="206"/>
                  </a:lnTo>
                  <a:lnTo>
                    <a:pt x="258" y="197"/>
                  </a:lnTo>
                  <a:lnTo>
                    <a:pt x="270" y="189"/>
                  </a:lnTo>
                  <a:lnTo>
                    <a:pt x="281" y="182"/>
                  </a:lnTo>
                  <a:lnTo>
                    <a:pt x="293" y="174"/>
                  </a:lnTo>
                  <a:lnTo>
                    <a:pt x="306" y="168"/>
                  </a:lnTo>
                  <a:lnTo>
                    <a:pt x="319" y="162"/>
                  </a:lnTo>
                  <a:lnTo>
                    <a:pt x="332" y="157"/>
                  </a:lnTo>
                  <a:lnTo>
                    <a:pt x="346" y="153"/>
                  </a:lnTo>
                  <a:lnTo>
                    <a:pt x="359" y="149"/>
                  </a:lnTo>
                  <a:lnTo>
                    <a:pt x="373" y="146"/>
                  </a:lnTo>
                  <a:lnTo>
                    <a:pt x="388" y="142"/>
                  </a:lnTo>
                  <a:lnTo>
                    <a:pt x="402" y="140"/>
                  </a:lnTo>
                  <a:lnTo>
                    <a:pt x="418" y="139"/>
                  </a:lnTo>
                  <a:lnTo>
                    <a:pt x="432" y="139"/>
                  </a:lnTo>
                  <a:lnTo>
                    <a:pt x="432" y="139"/>
                  </a:lnTo>
                  <a:lnTo>
                    <a:pt x="447" y="139"/>
                  </a:lnTo>
                  <a:lnTo>
                    <a:pt x="462" y="140"/>
                  </a:lnTo>
                  <a:lnTo>
                    <a:pt x="476" y="142"/>
                  </a:lnTo>
                  <a:lnTo>
                    <a:pt x="491" y="146"/>
                  </a:lnTo>
                  <a:lnTo>
                    <a:pt x="505" y="149"/>
                  </a:lnTo>
                  <a:lnTo>
                    <a:pt x="519" y="153"/>
                  </a:lnTo>
                  <a:lnTo>
                    <a:pt x="533" y="157"/>
                  </a:lnTo>
                  <a:lnTo>
                    <a:pt x="546" y="162"/>
                  </a:lnTo>
                  <a:lnTo>
                    <a:pt x="559" y="168"/>
                  </a:lnTo>
                  <a:lnTo>
                    <a:pt x="571" y="174"/>
                  </a:lnTo>
                  <a:lnTo>
                    <a:pt x="583" y="182"/>
                  </a:lnTo>
                  <a:lnTo>
                    <a:pt x="596" y="189"/>
                  </a:lnTo>
                  <a:lnTo>
                    <a:pt x="607" y="197"/>
                  </a:lnTo>
                  <a:lnTo>
                    <a:pt x="618" y="206"/>
                  </a:lnTo>
                  <a:lnTo>
                    <a:pt x="628" y="215"/>
                  </a:lnTo>
                  <a:lnTo>
                    <a:pt x="639" y="225"/>
                  </a:lnTo>
                  <a:lnTo>
                    <a:pt x="648" y="235"/>
                  </a:lnTo>
                  <a:lnTo>
                    <a:pt x="657" y="245"/>
                  </a:lnTo>
                  <a:lnTo>
                    <a:pt x="667" y="257"/>
                  </a:lnTo>
                  <a:lnTo>
                    <a:pt x="675" y="268"/>
                  </a:lnTo>
                  <a:lnTo>
                    <a:pt x="682" y="280"/>
                  </a:lnTo>
                  <a:lnTo>
                    <a:pt x="689" y="293"/>
                  </a:lnTo>
                  <a:lnTo>
                    <a:pt x="695" y="305"/>
                  </a:lnTo>
                  <a:lnTo>
                    <a:pt x="702" y="317"/>
                  </a:lnTo>
                  <a:lnTo>
                    <a:pt x="707" y="331"/>
                  </a:lnTo>
                  <a:lnTo>
                    <a:pt x="711" y="344"/>
                  </a:lnTo>
                  <a:lnTo>
                    <a:pt x="715" y="358"/>
                  </a:lnTo>
                  <a:lnTo>
                    <a:pt x="718" y="373"/>
                  </a:lnTo>
                  <a:lnTo>
                    <a:pt x="721" y="387"/>
                  </a:lnTo>
                  <a:lnTo>
                    <a:pt x="723" y="402"/>
                  </a:lnTo>
                  <a:lnTo>
                    <a:pt x="724" y="416"/>
                  </a:lnTo>
                  <a:lnTo>
                    <a:pt x="724" y="431"/>
                  </a:lnTo>
                  <a:lnTo>
                    <a:pt x="724" y="431"/>
                  </a:lnTo>
                  <a:lnTo>
                    <a:pt x="724" y="446"/>
                  </a:lnTo>
                  <a:lnTo>
                    <a:pt x="723" y="461"/>
                  </a:lnTo>
                  <a:lnTo>
                    <a:pt x="721" y="476"/>
                  </a:lnTo>
                  <a:lnTo>
                    <a:pt x="718" y="490"/>
                  </a:lnTo>
                  <a:lnTo>
                    <a:pt x="715" y="504"/>
                  </a:lnTo>
                  <a:lnTo>
                    <a:pt x="711" y="518"/>
                  </a:lnTo>
                  <a:lnTo>
                    <a:pt x="707" y="531"/>
                  </a:lnTo>
                  <a:lnTo>
                    <a:pt x="702" y="544"/>
                  </a:lnTo>
                  <a:lnTo>
                    <a:pt x="695" y="558"/>
                  </a:lnTo>
                  <a:lnTo>
                    <a:pt x="689" y="570"/>
                  </a:lnTo>
                  <a:lnTo>
                    <a:pt x="682" y="583"/>
                  </a:lnTo>
                  <a:lnTo>
                    <a:pt x="675" y="594"/>
                  </a:lnTo>
                  <a:lnTo>
                    <a:pt x="667" y="605"/>
                  </a:lnTo>
                  <a:lnTo>
                    <a:pt x="657" y="616"/>
                  </a:lnTo>
                  <a:lnTo>
                    <a:pt x="648" y="627"/>
                  </a:lnTo>
                  <a:lnTo>
                    <a:pt x="639" y="637"/>
                  </a:lnTo>
                  <a:lnTo>
                    <a:pt x="628" y="647"/>
                  </a:lnTo>
                  <a:lnTo>
                    <a:pt x="618" y="657"/>
                  </a:lnTo>
                  <a:lnTo>
                    <a:pt x="607" y="665"/>
                  </a:lnTo>
                  <a:lnTo>
                    <a:pt x="596" y="673"/>
                  </a:lnTo>
                  <a:lnTo>
                    <a:pt x="583" y="680"/>
                  </a:lnTo>
                  <a:lnTo>
                    <a:pt x="571" y="687"/>
                  </a:lnTo>
                  <a:lnTo>
                    <a:pt x="559" y="694"/>
                  </a:lnTo>
                  <a:lnTo>
                    <a:pt x="546" y="700"/>
                  </a:lnTo>
                  <a:lnTo>
                    <a:pt x="533" y="705"/>
                  </a:lnTo>
                  <a:lnTo>
                    <a:pt x="519" y="710"/>
                  </a:lnTo>
                  <a:lnTo>
                    <a:pt x="505" y="714"/>
                  </a:lnTo>
                  <a:lnTo>
                    <a:pt x="491" y="717"/>
                  </a:lnTo>
                  <a:lnTo>
                    <a:pt x="476" y="719"/>
                  </a:lnTo>
                  <a:lnTo>
                    <a:pt x="462" y="721"/>
                  </a:lnTo>
                  <a:lnTo>
                    <a:pt x="447" y="722"/>
                  </a:lnTo>
                  <a:lnTo>
                    <a:pt x="432" y="723"/>
                  </a:lnTo>
                  <a:lnTo>
                    <a:pt x="432" y="72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3" name="Google Shape;16863;p115"/>
            <p:cNvSpPr/>
            <p:nvPr/>
          </p:nvSpPr>
          <p:spPr>
            <a:xfrm>
              <a:off x="4645025" y="7102475"/>
              <a:ext cx="130175" cy="123825"/>
            </a:xfrm>
            <a:custGeom>
              <a:avLst/>
              <a:gdLst/>
              <a:ahLst/>
              <a:cxnLst/>
              <a:rect l="l" t="t" r="r" b="b"/>
              <a:pathLst>
                <a:path w="328" h="311" extrusionOk="0">
                  <a:moveTo>
                    <a:pt x="20" y="2"/>
                  </a:moveTo>
                  <a:lnTo>
                    <a:pt x="20" y="2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9" y="0"/>
                  </a:lnTo>
                  <a:lnTo>
                    <a:pt x="6" y="1"/>
                  </a:lnTo>
                  <a:lnTo>
                    <a:pt x="3" y="3"/>
                  </a:lnTo>
                  <a:lnTo>
                    <a:pt x="1" y="6"/>
                  </a:lnTo>
                  <a:lnTo>
                    <a:pt x="0" y="9"/>
                  </a:lnTo>
                  <a:lnTo>
                    <a:pt x="0" y="15"/>
                  </a:lnTo>
                  <a:lnTo>
                    <a:pt x="0" y="296"/>
                  </a:lnTo>
                  <a:lnTo>
                    <a:pt x="0" y="296"/>
                  </a:lnTo>
                  <a:lnTo>
                    <a:pt x="0" y="300"/>
                  </a:lnTo>
                  <a:lnTo>
                    <a:pt x="1" y="304"/>
                  </a:lnTo>
                  <a:lnTo>
                    <a:pt x="3" y="307"/>
                  </a:lnTo>
                  <a:lnTo>
                    <a:pt x="6" y="309"/>
                  </a:lnTo>
                  <a:lnTo>
                    <a:pt x="9" y="311"/>
                  </a:lnTo>
                  <a:lnTo>
                    <a:pt x="13" y="311"/>
                  </a:lnTo>
                  <a:lnTo>
                    <a:pt x="16" y="310"/>
                  </a:lnTo>
                  <a:lnTo>
                    <a:pt x="20" y="309"/>
                  </a:lnTo>
                  <a:lnTo>
                    <a:pt x="320" y="165"/>
                  </a:lnTo>
                  <a:lnTo>
                    <a:pt x="320" y="165"/>
                  </a:lnTo>
                  <a:lnTo>
                    <a:pt x="323" y="163"/>
                  </a:lnTo>
                  <a:lnTo>
                    <a:pt x="326" y="161"/>
                  </a:lnTo>
                  <a:lnTo>
                    <a:pt x="327" y="157"/>
                  </a:lnTo>
                  <a:lnTo>
                    <a:pt x="328" y="155"/>
                  </a:lnTo>
                  <a:lnTo>
                    <a:pt x="327" y="152"/>
                  </a:lnTo>
                  <a:lnTo>
                    <a:pt x="326" y="150"/>
                  </a:lnTo>
                  <a:lnTo>
                    <a:pt x="323" y="148"/>
                  </a:lnTo>
                  <a:lnTo>
                    <a:pt x="320" y="145"/>
                  </a:lnTo>
                  <a:lnTo>
                    <a:pt x="20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64" name="Google Shape;16864;p115"/>
          <p:cNvGrpSpPr/>
          <p:nvPr/>
        </p:nvGrpSpPr>
        <p:grpSpPr>
          <a:xfrm>
            <a:off x="2657637" y="3920750"/>
            <a:ext cx="547929" cy="462165"/>
            <a:chOff x="5751513" y="4102100"/>
            <a:chExt cx="547688" cy="461963"/>
          </a:xfrm>
        </p:grpSpPr>
        <p:sp>
          <p:nvSpPr>
            <p:cNvPr id="16865" name="Google Shape;16865;p115"/>
            <p:cNvSpPr/>
            <p:nvPr/>
          </p:nvSpPr>
          <p:spPr>
            <a:xfrm>
              <a:off x="6034088" y="4291013"/>
              <a:ext cx="146050" cy="190500"/>
            </a:xfrm>
            <a:custGeom>
              <a:avLst/>
              <a:gdLst/>
              <a:ahLst/>
              <a:cxnLst/>
              <a:rect l="l" t="t" r="r" b="b"/>
              <a:pathLst>
                <a:path w="184" h="241" extrusionOk="0">
                  <a:moveTo>
                    <a:pt x="178" y="195"/>
                  </a:moveTo>
                  <a:lnTo>
                    <a:pt x="178" y="195"/>
                  </a:lnTo>
                  <a:lnTo>
                    <a:pt x="176" y="188"/>
                  </a:lnTo>
                  <a:lnTo>
                    <a:pt x="172" y="183"/>
                  </a:lnTo>
                  <a:lnTo>
                    <a:pt x="168" y="178"/>
                  </a:lnTo>
                  <a:lnTo>
                    <a:pt x="162" y="175"/>
                  </a:lnTo>
                  <a:lnTo>
                    <a:pt x="162" y="175"/>
                  </a:lnTo>
                  <a:lnTo>
                    <a:pt x="116" y="152"/>
                  </a:lnTo>
                  <a:lnTo>
                    <a:pt x="116" y="152"/>
                  </a:lnTo>
                  <a:lnTo>
                    <a:pt x="116" y="152"/>
                  </a:lnTo>
                  <a:lnTo>
                    <a:pt x="131" y="148"/>
                  </a:lnTo>
                  <a:lnTo>
                    <a:pt x="142" y="141"/>
                  </a:lnTo>
                  <a:lnTo>
                    <a:pt x="151" y="136"/>
                  </a:lnTo>
                  <a:lnTo>
                    <a:pt x="158" y="129"/>
                  </a:lnTo>
                  <a:lnTo>
                    <a:pt x="164" y="124"/>
                  </a:lnTo>
                  <a:lnTo>
                    <a:pt x="166" y="118"/>
                  </a:lnTo>
                  <a:lnTo>
                    <a:pt x="169" y="114"/>
                  </a:lnTo>
                  <a:lnTo>
                    <a:pt x="169" y="114"/>
                  </a:lnTo>
                  <a:lnTo>
                    <a:pt x="164" y="113"/>
                  </a:lnTo>
                  <a:lnTo>
                    <a:pt x="158" y="110"/>
                  </a:lnTo>
                  <a:lnTo>
                    <a:pt x="153" y="106"/>
                  </a:lnTo>
                  <a:lnTo>
                    <a:pt x="149" y="99"/>
                  </a:lnTo>
                  <a:lnTo>
                    <a:pt x="145" y="90"/>
                  </a:lnTo>
                  <a:lnTo>
                    <a:pt x="142" y="76"/>
                  </a:lnTo>
                  <a:lnTo>
                    <a:pt x="142" y="70"/>
                  </a:lnTo>
                  <a:lnTo>
                    <a:pt x="143" y="60"/>
                  </a:lnTo>
                  <a:lnTo>
                    <a:pt x="143" y="60"/>
                  </a:lnTo>
                  <a:lnTo>
                    <a:pt x="143" y="49"/>
                  </a:lnTo>
                  <a:lnTo>
                    <a:pt x="143" y="49"/>
                  </a:lnTo>
                  <a:lnTo>
                    <a:pt x="143" y="40"/>
                  </a:lnTo>
                  <a:lnTo>
                    <a:pt x="141" y="31"/>
                  </a:lnTo>
                  <a:lnTo>
                    <a:pt x="135" y="23"/>
                  </a:lnTo>
                  <a:lnTo>
                    <a:pt x="128" y="16"/>
                  </a:lnTo>
                  <a:lnTo>
                    <a:pt x="120" y="9"/>
                  </a:lnTo>
                  <a:lnTo>
                    <a:pt x="110" y="4"/>
                  </a:lnTo>
                  <a:lnTo>
                    <a:pt x="99" y="1"/>
                  </a:lnTo>
                  <a:lnTo>
                    <a:pt x="85" y="0"/>
                  </a:lnTo>
                  <a:lnTo>
                    <a:pt x="85" y="0"/>
                  </a:lnTo>
                  <a:lnTo>
                    <a:pt x="72" y="1"/>
                  </a:lnTo>
                  <a:lnTo>
                    <a:pt x="60" y="4"/>
                  </a:lnTo>
                  <a:lnTo>
                    <a:pt x="49" y="9"/>
                  </a:lnTo>
                  <a:lnTo>
                    <a:pt x="41" y="16"/>
                  </a:lnTo>
                  <a:lnTo>
                    <a:pt x="34" y="23"/>
                  </a:lnTo>
                  <a:lnTo>
                    <a:pt x="29" y="31"/>
                  </a:lnTo>
                  <a:lnTo>
                    <a:pt x="26" y="40"/>
                  </a:lnTo>
                  <a:lnTo>
                    <a:pt x="26" y="49"/>
                  </a:lnTo>
                  <a:lnTo>
                    <a:pt x="26" y="49"/>
                  </a:lnTo>
                  <a:lnTo>
                    <a:pt x="26" y="60"/>
                  </a:lnTo>
                  <a:lnTo>
                    <a:pt x="26" y="60"/>
                  </a:lnTo>
                  <a:lnTo>
                    <a:pt x="27" y="70"/>
                  </a:lnTo>
                  <a:lnTo>
                    <a:pt x="27" y="76"/>
                  </a:lnTo>
                  <a:lnTo>
                    <a:pt x="25" y="90"/>
                  </a:lnTo>
                  <a:lnTo>
                    <a:pt x="22" y="99"/>
                  </a:lnTo>
                  <a:lnTo>
                    <a:pt x="17" y="106"/>
                  </a:lnTo>
                  <a:lnTo>
                    <a:pt x="11" y="110"/>
                  </a:lnTo>
                  <a:lnTo>
                    <a:pt x="6" y="113"/>
                  </a:lnTo>
                  <a:lnTo>
                    <a:pt x="0" y="114"/>
                  </a:lnTo>
                  <a:lnTo>
                    <a:pt x="0" y="114"/>
                  </a:lnTo>
                  <a:lnTo>
                    <a:pt x="4" y="121"/>
                  </a:lnTo>
                  <a:lnTo>
                    <a:pt x="10" y="128"/>
                  </a:lnTo>
                  <a:lnTo>
                    <a:pt x="18" y="136"/>
                  </a:lnTo>
                  <a:lnTo>
                    <a:pt x="18" y="136"/>
                  </a:lnTo>
                  <a:lnTo>
                    <a:pt x="48" y="148"/>
                  </a:lnTo>
                  <a:lnTo>
                    <a:pt x="48" y="148"/>
                  </a:lnTo>
                  <a:lnTo>
                    <a:pt x="52" y="151"/>
                  </a:lnTo>
                  <a:lnTo>
                    <a:pt x="57" y="153"/>
                  </a:lnTo>
                  <a:lnTo>
                    <a:pt x="66" y="163"/>
                  </a:lnTo>
                  <a:lnTo>
                    <a:pt x="73" y="174"/>
                  </a:lnTo>
                  <a:lnTo>
                    <a:pt x="75" y="179"/>
                  </a:lnTo>
                  <a:lnTo>
                    <a:pt x="76" y="186"/>
                  </a:lnTo>
                  <a:lnTo>
                    <a:pt x="85" y="241"/>
                  </a:lnTo>
                  <a:lnTo>
                    <a:pt x="85" y="241"/>
                  </a:lnTo>
                  <a:lnTo>
                    <a:pt x="107" y="240"/>
                  </a:lnTo>
                  <a:lnTo>
                    <a:pt x="127" y="238"/>
                  </a:lnTo>
                  <a:lnTo>
                    <a:pt x="143" y="237"/>
                  </a:lnTo>
                  <a:lnTo>
                    <a:pt x="158" y="234"/>
                  </a:lnTo>
                  <a:lnTo>
                    <a:pt x="169" y="232"/>
                  </a:lnTo>
                  <a:lnTo>
                    <a:pt x="177" y="227"/>
                  </a:lnTo>
                  <a:lnTo>
                    <a:pt x="182" y="223"/>
                  </a:lnTo>
                  <a:lnTo>
                    <a:pt x="184" y="222"/>
                  </a:lnTo>
                  <a:lnTo>
                    <a:pt x="184" y="219"/>
                  </a:lnTo>
                  <a:lnTo>
                    <a:pt x="184" y="219"/>
                  </a:lnTo>
                  <a:lnTo>
                    <a:pt x="178" y="195"/>
                  </a:lnTo>
                  <a:lnTo>
                    <a:pt x="178" y="19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6" name="Google Shape;16866;p115"/>
            <p:cNvSpPr/>
            <p:nvPr/>
          </p:nvSpPr>
          <p:spPr>
            <a:xfrm>
              <a:off x="5881688" y="4259263"/>
              <a:ext cx="207963" cy="242888"/>
            </a:xfrm>
            <a:custGeom>
              <a:avLst/>
              <a:gdLst/>
              <a:ahLst/>
              <a:cxnLst/>
              <a:rect l="l" t="t" r="r" b="b"/>
              <a:pathLst>
                <a:path w="261" h="305" extrusionOk="0">
                  <a:moveTo>
                    <a:pt x="254" y="227"/>
                  </a:moveTo>
                  <a:lnTo>
                    <a:pt x="254" y="227"/>
                  </a:lnTo>
                  <a:lnTo>
                    <a:pt x="252" y="220"/>
                  </a:lnTo>
                  <a:lnTo>
                    <a:pt x="246" y="212"/>
                  </a:lnTo>
                  <a:lnTo>
                    <a:pt x="240" y="205"/>
                  </a:lnTo>
                  <a:lnTo>
                    <a:pt x="233" y="201"/>
                  </a:lnTo>
                  <a:lnTo>
                    <a:pt x="233" y="201"/>
                  </a:lnTo>
                  <a:lnTo>
                    <a:pt x="199" y="188"/>
                  </a:lnTo>
                  <a:lnTo>
                    <a:pt x="180" y="178"/>
                  </a:lnTo>
                  <a:lnTo>
                    <a:pt x="172" y="173"/>
                  </a:lnTo>
                  <a:lnTo>
                    <a:pt x="169" y="169"/>
                  </a:lnTo>
                  <a:lnTo>
                    <a:pt x="169" y="169"/>
                  </a:lnTo>
                  <a:lnTo>
                    <a:pt x="168" y="165"/>
                  </a:lnTo>
                  <a:lnTo>
                    <a:pt x="167" y="160"/>
                  </a:lnTo>
                  <a:lnTo>
                    <a:pt x="167" y="149"/>
                  </a:lnTo>
                  <a:lnTo>
                    <a:pt x="169" y="137"/>
                  </a:lnTo>
                  <a:lnTo>
                    <a:pt x="169" y="137"/>
                  </a:lnTo>
                  <a:lnTo>
                    <a:pt x="176" y="125"/>
                  </a:lnTo>
                  <a:lnTo>
                    <a:pt x="182" y="111"/>
                  </a:lnTo>
                  <a:lnTo>
                    <a:pt x="182" y="111"/>
                  </a:lnTo>
                  <a:lnTo>
                    <a:pt x="183" y="111"/>
                  </a:lnTo>
                  <a:lnTo>
                    <a:pt x="183" y="111"/>
                  </a:lnTo>
                  <a:lnTo>
                    <a:pt x="186" y="110"/>
                  </a:lnTo>
                  <a:lnTo>
                    <a:pt x="188" y="108"/>
                  </a:lnTo>
                  <a:lnTo>
                    <a:pt x="192" y="104"/>
                  </a:lnTo>
                  <a:lnTo>
                    <a:pt x="196" y="98"/>
                  </a:lnTo>
                  <a:lnTo>
                    <a:pt x="198" y="91"/>
                  </a:lnTo>
                  <a:lnTo>
                    <a:pt x="198" y="91"/>
                  </a:lnTo>
                  <a:lnTo>
                    <a:pt x="199" y="84"/>
                  </a:lnTo>
                  <a:lnTo>
                    <a:pt x="199" y="77"/>
                  </a:lnTo>
                  <a:lnTo>
                    <a:pt x="196" y="73"/>
                  </a:lnTo>
                  <a:lnTo>
                    <a:pt x="195" y="72"/>
                  </a:lnTo>
                  <a:lnTo>
                    <a:pt x="192" y="72"/>
                  </a:lnTo>
                  <a:lnTo>
                    <a:pt x="192" y="72"/>
                  </a:lnTo>
                  <a:lnTo>
                    <a:pt x="191" y="72"/>
                  </a:lnTo>
                  <a:lnTo>
                    <a:pt x="191" y="72"/>
                  </a:lnTo>
                  <a:lnTo>
                    <a:pt x="192" y="65"/>
                  </a:lnTo>
                  <a:lnTo>
                    <a:pt x="194" y="58"/>
                  </a:lnTo>
                  <a:lnTo>
                    <a:pt x="194" y="53"/>
                  </a:lnTo>
                  <a:lnTo>
                    <a:pt x="194" y="46"/>
                  </a:lnTo>
                  <a:lnTo>
                    <a:pt x="192" y="40"/>
                  </a:lnTo>
                  <a:lnTo>
                    <a:pt x="190" y="34"/>
                  </a:lnTo>
                  <a:lnTo>
                    <a:pt x="187" y="29"/>
                  </a:lnTo>
                  <a:lnTo>
                    <a:pt x="184" y="23"/>
                  </a:lnTo>
                  <a:lnTo>
                    <a:pt x="179" y="18"/>
                  </a:lnTo>
                  <a:lnTo>
                    <a:pt x="175" y="14"/>
                  </a:lnTo>
                  <a:lnTo>
                    <a:pt x="168" y="10"/>
                  </a:lnTo>
                  <a:lnTo>
                    <a:pt x="163" y="7"/>
                  </a:lnTo>
                  <a:lnTo>
                    <a:pt x="155" y="5"/>
                  </a:lnTo>
                  <a:lnTo>
                    <a:pt x="148" y="2"/>
                  </a:lnTo>
                  <a:lnTo>
                    <a:pt x="140" y="0"/>
                  </a:lnTo>
                  <a:lnTo>
                    <a:pt x="130" y="0"/>
                  </a:lnTo>
                  <a:lnTo>
                    <a:pt x="130" y="0"/>
                  </a:lnTo>
                  <a:lnTo>
                    <a:pt x="121" y="0"/>
                  </a:lnTo>
                  <a:lnTo>
                    <a:pt x="113" y="2"/>
                  </a:lnTo>
                  <a:lnTo>
                    <a:pt x="106" y="5"/>
                  </a:lnTo>
                  <a:lnTo>
                    <a:pt x="98" y="7"/>
                  </a:lnTo>
                  <a:lnTo>
                    <a:pt x="93" y="10"/>
                  </a:lnTo>
                  <a:lnTo>
                    <a:pt x="86" y="14"/>
                  </a:lnTo>
                  <a:lnTo>
                    <a:pt x="82" y="18"/>
                  </a:lnTo>
                  <a:lnTo>
                    <a:pt x="76" y="23"/>
                  </a:lnTo>
                  <a:lnTo>
                    <a:pt x="74" y="29"/>
                  </a:lnTo>
                  <a:lnTo>
                    <a:pt x="71" y="34"/>
                  </a:lnTo>
                  <a:lnTo>
                    <a:pt x="68" y="40"/>
                  </a:lnTo>
                  <a:lnTo>
                    <a:pt x="67" y="46"/>
                  </a:lnTo>
                  <a:lnTo>
                    <a:pt x="67" y="53"/>
                  </a:lnTo>
                  <a:lnTo>
                    <a:pt x="67" y="58"/>
                  </a:lnTo>
                  <a:lnTo>
                    <a:pt x="68" y="65"/>
                  </a:lnTo>
                  <a:lnTo>
                    <a:pt x="70" y="72"/>
                  </a:lnTo>
                  <a:lnTo>
                    <a:pt x="70" y="72"/>
                  </a:lnTo>
                  <a:lnTo>
                    <a:pt x="68" y="72"/>
                  </a:lnTo>
                  <a:lnTo>
                    <a:pt x="68" y="72"/>
                  </a:lnTo>
                  <a:lnTo>
                    <a:pt x="66" y="72"/>
                  </a:lnTo>
                  <a:lnTo>
                    <a:pt x="64" y="73"/>
                  </a:lnTo>
                  <a:lnTo>
                    <a:pt x="62" y="77"/>
                  </a:lnTo>
                  <a:lnTo>
                    <a:pt x="62" y="84"/>
                  </a:lnTo>
                  <a:lnTo>
                    <a:pt x="63" y="91"/>
                  </a:lnTo>
                  <a:lnTo>
                    <a:pt x="63" y="91"/>
                  </a:lnTo>
                  <a:lnTo>
                    <a:pt x="64" y="98"/>
                  </a:lnTo>
                  <a:lnTo>
                    <a:pt x="68" y="104"/>
                  </a:lnTo>
                  <a:lnTo>
                    <a:pt x="72" y="108"/>
                  </a:lnTo>
                  <a:lnTo>
                    <a:pt x="75" y="110"/>
                  </a:lnTo>
                  <a:lnTo>
                    <a:pt x="78" y="111"/>
                  </a:lnTo>
                  <a:lnTo>
                    <a:pt x="78" y="111"/>
                  </a:lnTo>
                  <a:lnTo>
                    <a:pt x="79" y="111"/>
                  </a:lnTo>
                  <a:lnTo>
                    <a:pt x="79" y="111"/>
                  </a:lnTo>
                  <a:lnTo>
                    <a:pt x="84" y="125"/>
                  </a:lnTo>
                  <a:lnTo>
                    <a:pt x="91" y="137"/>
                  </a:lnTo>
                  <a:lnTo>
                    <a:pt x="91" y="137"/>
                  </a:lnTo>
                  <a:lnTo>
                    <a:pt x="94" y="149"/>
                  </a:lnTo>
                  <a:lnTo>
                    <a:pt x="94" y="160"/>
                  </a:lnTo>
                  <a:lnTo>
                    <a:pt x="93" y="165"/>
                  </a:lnTo>
                  <a:lnTo>
                    <a:pt x="91" y="169"/>
                  </a:lnTo>
                  <a:lnTo>
                    <a:pt x="91" y="169"/>
                  </a:lnTo>
                  <a:lnTo>
                    <a:pt x="89" y="173"/>
                  </a:lnTo>
                  <a:lnTo>
                    <a:pt x="80" y="178"/>
                  </a:lnTo>
                  <a:lnTo>
                    <a:pt x="62" y="188"/>
                  </a:lnTo>
                  <a:lnTo>
                    <a:pt x="28" y="201"/>
                  </a:lnTo>
                  <a:lnTo>
                    <a:pt x="28" y="201"/>
                  </a:lnTo>
                  <a:lnTo>
                    <a:pt x="21" y="205"/>
                  </a:lnTo>
                  <a:lnTo>
                    <a:pt x="14" y="212"/>
                  </a:lnTo>
                  <a:lnTo>
                    <a:pt x="9" y="220"/>
                  </a:lnTo>
                  <a:lnTo>
                    <a:pt x="6" y="227"/>
                  </a:lnTo>
                  <a:lnTo>
                    <a:pt x="0" y="278"/>
                  </a:lnTo>
                  <a:lnTo>
                    <a:pt x="0" y="278"/>
                  </a:lnTo>
                  <a:lnTo>
                    <a:pt x="0" y="281"/>
                  </a:lnTo>
                  <a:lnTo>
                    <a:pt x="1" y="284"/>
                  </a:lnTo>
                  <a:lnTo>
                    <a:pt x="8" y="289"/>
                  </a:lnTo>
                  <a:lnTo>
                    <a:pt x="20" y="294"/>
                  </a:lnTo>
                  <a:lnTo>
                    <a:pt x="35" y="298"/>
                  </a:lnTo>
                  <a:lnTo>
                    <a:pt x="53" y="301"/>
                  </a:lnTo>
                  <a:lnTo>
                    <a:pt x="76" y="304"/>
                  </a:lnTo>
                  <a:lnTo>
                    <a:pt x="102" y="305"/>
                  </a:lnTo>
                  <a:lnTo>
                    <a:pt x="130" y="305"/>
                  </a:lnTo>
                  <a:lnTo>
                    <a:pt x="130" y="305"/>
                  </a:lnTo>
                  <a:lnTo>
                    <a:pt x="159" y="305"/>
                  </a:lnTo>
                  <a:lnTo>
                    <a:pt x="184" y="304"/>
                  </a:lnTo>
                  <a:lnTo>
                    <a:pt x="207" y="301"/>
                  </a:lnTo>
                  <a:lnTo>
                    <a:pt x="226" y="298"/>
                  </a:lnTo>
                  <a:lnTo>
                    <a:pt x="241" y="294"/>
                  </a:lnTo>
                  <a:lnTo>
                    <a:pt x="253" y="289"/>
                  </a:lnTo>
                  <a:lnTo>
                    <a:pt x="260" y="284"/>
                  </a:lnTo>
                  <a:lnTo>
                    <a:pt x="261" y="281"/>
                  </a:lnTo>
                  <a:lnTo>
                    <a:pt x="261" y="278"/>
                  </a:lnTo>
                  <a:lnTo>
                    <a:pt x="261" y="278"/>
                  </a:lnTo>
                  <a:lnTo>
                    <a:pt x="261" y="278"/>
                  </a:lnTo>
                  <a:lnTo>
                    <a:pt x="254" y="22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67" name="Google Shape;16867;p115"/>
            <p:cNvSpPr/>
            <p:nvPr/>
          </p:nvSpPr>
          <p:spPr>
            <a:xfrm>
              <a:off x="5751513" y="4102100"/>
              <a:ext cx="547688" cy="461963"/>
            </a:xfrm>
            <a:custGeom>
              <a:avLst/>
              <a:gdLst/>
              <a:ahLst/>
              <a:cxnLst/>
              <a:rect l="l" t="t" r="r" b="b"/>
              <a:pathLst>
                <a:path w="691" h="583" extrusionOk="0">
                  <a:moveTo>
                    <a:pt x="658" y="0"/>
                  </a:moveTo>
                  <a:lnTo>
                    <a:pt x="34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1" y="3"/>
                  </a:lnTo>
                  <a:lnTo>
                    <a:pt x="15" y="6"/>
                  </a:lnTo>
                  <a:lnTo>
                    <a:pt x="11" y="10"/>
                  </a:lnTo>
                  <a:lnTo>
                    <a:pt x="7" y="14"/>
                  </a:lnTo>
                  <a:lnTo>
                    <a:pt x="3" y="21"/>
                  </a:lnTo>
                  <a:lnTo>
                    <a:pt x="2" y="26"/>
                  </a:lnTo>
                  <a:lnTo>
                    <a:pt x="0" y="33"/>
                  </a:lnTo>
                  <a:lnTo>
                    <a:pt x="0" y="550"/>
                  </a:lnTo>
                  <a:lnTo>
                    <a:pt x="0" y="550"/>
                  </a:lnTo>
                  <a:lnTo>
                    <a:pt x="2" y="557"/>
                  </a:lnTo>
                  <a:lnTo>
                    <a:pt x="3" y="563"/>
                  </a:lnTo>
                  <a:lnTo>
                    <a:pt x="7" y="568"/>
                  </a:lnTo>
                  <a:lnTo>
                    <a:pt x="11" y="573"/>
                  </a:lnTo>
                  <a:lnTo>
                    <a:pt x="15" y="577"/>
                  </a:lnTo>
                  <a:lnTo>
                    <a:pt x="21" y="580"/>
                  </a:lnTo>
                  <a:lnTo>
                    <a:pt x="27" y="581"/>
                  </a:lnTo>
                  <a:lnTo>
                    <a:pt x="34" y="583"/>
                  </a:lnTo>
                  <a:lnTo>
                    <a:pt x="658" y="583"/>
                  </a:lnTo>
                  <a:lnTo>
                    <a:pt x="658" y="583"/>
                  </a:lnTo>
                  <a:lnTo>
                    <a:pt x="665" y="581"/>
                  </a:lnTo>
                  <a:lnTo>
                    <a:pt x="671" y="580"/>
                  </a:lnTo>
                  <a:lnTo>
                    <a:pt x="676" y="577"/>
                  </a:lnTo>
                  <a:lnTo>
                    <a:pt x="681" y="573"/>
                  </a:lnTo>
                  <a:lnTo>
                    <a:pt x="685" y="568"/>
                  </a:lnTo>
                  <a:lnTo>
                    <a:pt x="688" y="563"/>
                  </a:lnTo>
                  <a:lnTo>
                    <a:pt x="689" y="557"/>
                  </a:lnTo>
                  <a:lnTo>
                    <a:pt x="691" y="550"/>
                  </a:lnTo>
                  <a:lnTo>
                    <a:pt x="691" y="33"/>
                  </a:lnTo>
                  <a:lnTo>
                    <a:pt x="691" y="33"/>
                  </a:lnTo>
                  <a:lnTo>
                    <a:pt x="689" y="26"/>
                  </a:lnTo>
                  <a:lnTo>
                    <a:pt x="688" y="21"/>
                  </a:lnTo>
                  <a:lnTo>
                    <a:pt x="685" y="14"/>
                  </a:lnTo>
                  <a:lnTo>
                    <a:pt x="681" y="10"/>
                  </a:lnTo>
                  <a:lnTo>
                    <a:pt x="676" y="6"/>
                  </a:lnTo>
                  <a:lnTo>
                    <a:pt x="671" y="3"/>
                  </a:lnTo>
                  <a:lnTo>
                    <a:pt x="665" y="0"/>
                  </a:lnTo>
                  <a:lnTo>
                    <a:pt x="658" y="0"/>
                  </a:lnTo>
                  <a:lnTo>
                    <a:pt x="658" y="0"/>
                  </a:lnTo>
                  <a:close/>
                  <a:moveTo>
                    <a:pt x="232" y="41"/>
                  </a:moveTo>
                  <a:lnTo>
                    <a:pt x="232" y="41"/>
                  </a:lnTo>
                  <a:lnTo>
                    <a:pt x="238" y="42"/>
                  </a:lnTo>
                  <a:lnTo>
                    <a:pt x="242" y="43"/>
                  </a:lnTo>
                  <a:lnTo>
                    <a:pt x="246" y="45"/>
                  </a:lnTo>
                  <a:lnTo>
                    <a:pt x="250" y="49"/>
                  </a:lnTo>
                  <a:lnTo>
                    <a:pt x="253" y="52"/>
                  </a:lnTo>
                  <a:lnTo>
                    <a:pt x="255" y="56"/>
                  </a:lnTo>
                  <a:lnTo>
                    <a:pt x="257" y="61"/>
                  </a:lnTo>
                  <a:lnTo>
                    <a:pt x="257" y="65"/>
                  </a:lnTo>
                  <a:lnTo>
                    <a:pt x="257" y="65"/>
                  </a:lnTo>
                  <a:lnTo>
                    <a:pt x="257" y="70"/>
                  </a:lnTo>
                  <a:lnTo>
                    <a:pt x="255" y="74"/>
                  </a:lnTo>
                  <a:lnTo>
                    <a:pt x="253" y="80"/>
                  </a:lnTo>
                  <a:lnTo>
                    <a:pt x="250" y="83"/>
                  </a:lnTo>
                  <a:lnTo>
                    <a:pt x="246" y="85"/>
                  </a:lnTo>
                  <a:lnTo>
                    <a:pt x="242" y="88"/>
                  </a:lnTo>
                  <a:lnTo>
                    <a:pt x="238" y="89"/>
                  </a:lnTo>
                  <a:lnTo>
                    <a:pt x="232" y="91"/>
                  </a:lnTo>
                  <a:lnTo>
                    <a:pt x="232" y="91"/>
                  </a:lnTo>
                  <a:lnTo>
                    <a:pt x="227" y="89"/>
                  </a:lnTo>
                  <a:lnTo>
                    <a:pt x="223" y="88"/>
                  </a:lnTo>
                  <a:lnTo>
                    <a:pt x="219" y="85"/>
                  </a:lnTo>
                  <a:lnTo>
                    <a:pt x="215" y="83"/>
                  </a:lnTo>
                  <a:lnTo>
                    <a:pt x="212" y="80"/>
                  </a:lnTo>
                  <a:lnTo>
                    <a:pt x="209" y="74"/>
                  </a:lnTo>
                  <a:lnTo>
                    <a:pt x="208" y="70"/>
                  </a:lnTo>
                  <a:lnTo>
                    <a:pt x="208" y="65"/>
                  </a:lnTo>
                  <a:lnTo>
                    <a:pt x="208" y="65"/>
                  </a:lnTo>
                  <a:lnTo>
                    <a:pt x="208" y="61"/>
                  </a:lnTo>
                  <a:lnTo>
                    <a:pt x="209" y="56"/>
                  </a:lnTo>
                  <a:lnTo>
                    <a:pt x="212" y="52"/>
                  </a:lnTo>
                  <a:lnTo>
                    <a:pt x="215" y="49"/>
                  </a:lnTo>
                  <a:lnTo>
                    <a:pt x="219" y="45"/>
                  </a:lnTo>
                  <a:lnTo>
                    <a:pt x="223" y="43"/>
                  </a:lnTo>
                  <a:lnTo>
                    <a:pt x="227" y="42"/>
                  </a:lnTo>
                  <a:lnTo>
                    <a:pt x="232" y="41"/>
                  </a:lnTo>
                  <a:lnTo>
                    <a:pt x="232" y="41"/>
                  </a:lnTo>
                  <a:close/>
                  <a:moveTo>
                    <a:pt x="151" y="41"/>
                  </a:moveTo>
                  <a:lnTo>
                    <a:pt x="151" y="41"/>
                  </a:lnTo>
                  <a:lnTo>
                    <a:pt x="155" y="42"/>
                  </a:lnTo>
                  <a:lnTo>
                    <a:pt x="161" y="43"/>
                  </a:lnTo>
                  <a:lnTo>
                    <a:pt x="165" y="45"/>
                  </a:lnTo>
                  <a:lnTo>
                    <a:pt x="168" y="49"/>
                  </a:lnTo>
                  <a:lnTo>
                    <a:pt x="172" y="52"/>
                  </a:lnTo>
                  <a:lnTo>
                    <a:pt x="173" y="56"/>
                  </a:lnTo>
                  <a:lnTo>
                    <a:pt x="174" y="61"/>
                  </a:lnTo>
                  <a:lnTo>
                    <a:pt x="176" y="65"/>
                  </a:lnTo>
                  <a:lnTo>
                    <a:pt x="176" y="65"/>
                  </a:lnTo>
                  <a:lnTo>
                    <a:pt x="174" y="70"/>
                  </a:lnTo>
                  <a:lnTo>
                    <a:pt x="173" y="74"/>
                  </a:lnTo>
                  <a:lnTo>
                    <a:pt x="172" y="80"/>
                  </a:lnTo>
                  <a:lnTo>
                    <a:pt x="168" y="83"/>
                  </a:lnTo>
                  <a:lnTo>
                    <a:pt x="165" y="85"/>
                  </a:lnTo>
                  <a:lnTo>
                    <a:pt x="161" y="88"/>
                  </a:lnTo>
                  <a:lnTo>
                    <a:pt x="155" y="89"/>
                  </a:lnTo>
                  <a:lnTo>
                    <a:pt x="151" y="91"/>
                  </a:lnTo>
                  <a:lnTo>
                    <a:pt x="151" y="91"/>
                  </a:lnTo>
                  <a:lnTo>
                    <a:pt x="146" y="89"/>
                  </a:lnTo>
                  <a:lnTo>
                    <a:pt x="142" y="88"/>
                  </a:lnTo>
                  <a:lnTo>
                    <a:pt x="137" y="85"/>
                  </a:lnTo>
                  <a:lnTo>
                    <a:pt x="134" y="83"/>
                  </a:lnTo>
                  <a:lnTo>
                    <a:pt x="131" y="80"/>
                  </a:lnTo>
                  <a:lnTo>
                    <a:pt x="128" y="74"/>
                  </a:lnTo>
                  <a:lnTo>
                    <a:pt x="127" y="70"/>
                  </a:lnTo>
                  <a:lnTo>
                    <a:pt x="126" y="65"/>
                  </a:lnTo>
                  <a:lnTo>
                    <a:pt x="126" y="65"/>
                  </a:lnTo>
                  <a:lnTo>
                    <a:pt x="127" y="61"/>
                  </a:lnTo>
                  <a:lnTo>
                    <a:pt x="128" y="56"/>
                  </a:lnTo>
                  <a:lnTo>
                    <a:pt x="131" y="52"/>
                  </a:lnTo>
                  <a:lnTo>
                    <a:pt x="134" y="49"/>
                  </a:lnTo>
                  <a:lnTo>
                    <a:pt x="137" y="45"/>
                  </a:lnTo>
                  <a:lnTo>
                    <a:pt x="142" y="43"/>
                  </a:lnTo>
                  <a:lnTo>
                    <a:pt x="146" y="42"/>
                  </a:lnTo>
                  <a:lnTo>
                    <a:pt x="151" y="41"/>
                  </a:lnTo>
                  <a:lnTo>
                    <a:pt x="151" y="41"/>
                  </a:lnTo>
                  <a:close/>
                  <a:moveTo>
                    <a:pt x="69" y="41"/>
                  </a:moveTo>
                  <a:lnTo>
                    <a:pt x="69" y="41"/>
                  </a:lnTo>
                  <a:lnTo>
                    <a:pt x="75" y="42"/>
                  </a:lnTo>
                  <a:lnTo>
                    <a:pt x="79" y="43"/>
                  </a:lnTo>
                  <a:lnTo>
                    <a:pt x="83" y="45"/>
                  </a:lnTo>
                  <a:lnTo>
                    <a:pt x="87" y="49"/>
                  </a:lnTo>
                  <a:lnTo>
                    <a:pt x="89" y="52"/>
                  </a:lnTo>
                  <a:lnTo>
                    <a:pt x="92" y="56"/>
                  </a:lnTo>
                  <a:lnTo>
                    <a:pt x="93" y="61"/>
                  </a:lnTo>
                  <a:lnTo>
                    <a:pt x="93" y="65"/>
                  </a:lnTo>
                  <a:lnTo>
                    <a:pt x="93" y="65"/>
                  </a:lnTo>
                  <a:lnTo>
                    <a:pt x="93" y="70"/>
                  </a:lnTo>
                  <a:lnTo>
                    <a:pt x="92" y="74"/>
                  </a:lnTo>
                  <a:lnTo>
                    <a:pt x="89" y="80"/>
                  </a:lnTo>
                  <a:lnTo>
                    <a:pt x="87" y="83"/>
                  </a:lnTo>
                  <a:lnTo>
                    <a:pt x="83" y="85"/>
                  </a:lnTo>
                  <a:lnTo>
                    <a:pt x="79" y="88"/>
                  </a:lnTo>
                  <a:lnTo>
                    <a:pt x="75" y="89"/>
                  </a:lnTo>
                  <a:lnTo>
                    <a:pt x="69" y="91"/>
                  </a:lnTo>
                  <a:lnTo>
                    <a:pt x="69" y="91"/>
                  </a:lnTo>
                  <a:lnTo>
                    <a:pt x="64" y="89"/>
                  </a:lnTo>
                  <a:lnTo>
                    <a:pt x="60" y="88"/>
                  </a:lnTo>
                  <a:lnTo>
                    <a:pt x="56" y="85"/>
                  </a:lnTo>
                  <a:lnTo>
                    <a:pt x="52" y="83"/>
                  </a:lnTo>
                  <a:lnTo>
                    <a:pt x="49" y="80"/>
                  </a:lnTo>
                  <a:lnTo>
                    <a:pt x="46" y="74"/>
                  </a:lnTo>
                  <a:lnTo>
                    <a:pt x="45" y="70"/>
                  </a:lnTo>
                  <a:lnTo>
                    <a:pt x="45" y="65"/>
                  </a:lnTo>
                  <a:lnTo>
                    <a:pt x="45" y="65"/>
                  </a:lnTo>
                  <a:lnTo>
                    <a:pt x="45" y="61"/>
                  </a:lnTo>
                  <a:lnTo>
                    <a:pt x="46" y="56"/>
                  </a:lnTo>
                  <a:lnTo>
                    <a:pt x="49" y="52"/>
                  </a:lnTo>
                  <a:lnTo>
                    <a:pt x="52" y="49"/>
                  </a:lnTo>
                  <a:lnTo>
                    <a:pt x="56" y="45"/>
                  </a:lnTo>
                  <a:lnTo>
                    <a:pt x="60" y="43"/>
                  </a:lnTo>
                  <a:lnTo>
                    <a:pt x="64" y="42"/>
                  </a:lnTo>
                  <a:lnTo>
                    <a:pt x="69" y="41"/>
                  </a:lnTo>
                  <a:lnTo>
                    <a:pt x="69" y="41"/>
                  </a:lnTo>
                  <a:close/>
                  <a:moveTo>
                    <a:pt x="650" y="505"/>
                  </a:moveTo>
                  <a:lnTo>
                    <a:pt x="650" y="505"/>
                  </a:lnTo>
                  <a:lnTo>
                    <a:pt x="649" y="511"/>
                  </a:lnTo>
                  <a:lnTo>
                    <a:pt x="648" y="518"/>
                  </a:lnTo>
                  <a:lnTo>
                    <a:pt x="644" y="523"/>
                  </a:lnTo>
                  <a:lnTo>
                    <a:pt x="640" y="527"/>
                  </a:lnTo>
                  <a:lnTo>
                    <a:pt x="635" y="532"/>
                  </a:lnTo>
                  <a:lnTo>
                    <a:pt x="630" y="536"/>
                  </a:lnTo>
                  <a:lnTo>
                    <a:pt x="623" y="537"/>
                  </a:lnTo>
                  <a:lnTo>
                    <a:pt x="618" y="538"/>
                  </a:lnTo>
                  <a:lnTo>
                    <a:pt x="75" y="538"/>
                  </a:lnTo>
                  <a:lnTo>
                    <a:pt x="75" y="538"/>
                  </a:lnTo>
                  <a:lnTo>
                    <a:pt x="68" y="537"/>
                  </a:lnTo>
                  <a:lnTo>
                    <a:pt x="61" y="536"/>
                  </a:lnTo>
                  <a:lnTo>
                    <a:pt x="56" y="532"/>
                  </a:lnTo>
                  <a:lnTo>
                    <a:pt x="52" y="527"/>
                  </a:lnTo>
                  <a:lnTo>
                    <a:pt x="48" y="523"/>
                  </a:lnTo>
                  <a:lnTo>
                    <a:pt x="45" y="518"/>
                  </a:lnTo>
                  <a:lnTo>
                    <a:pt x="42" y="511"/>
                  </a:lnTo>
                  <a:lnTo>
                    <a:pt x="42" y="505"/>
                  </a:lnTo>
                  <a:lnTo>
                    <a:pt x="42" y="185"/>
                  </a:lnTo>
                  <a:lnTo>
                    <a:pt x="42" y="185"/>
                  </a:lnTo>
                  <a:lnTo>
                    <a:pt x="42" y="178"/>
                  </a:lnTo>
                  <a:lnTo>
                    <a:pt x="45" y="173"/>
                  </a:lnTo>
                  <a:lnTo>
                    <a:pt x="48" y="167"/>
                  </a:lnTo>
                  <a:lnTo>
                    <a:pt x="52" y="162"/>
                  </a:lnTo>
                  <a:lnTo>
                    <a:pt x="56" y="158"/>
                  </a:lnTo>
                  <a:lnTo>
                    <a:pt x="61" y="155"/>
                  </a:lnTo>
                  <a:lnTo>
                    <a:pt x="68" y="154"/>
                  </a:lnTo>
                  <a:lnTo>
                    <a:pt x="75" y="153"/>
                  </a:lnTo>
                  <a:lnTo>
                    <a:pt x="618" y="153"/>
                  </a:lnTo>
                  <a:lnTo>
                    <a:pt x="618" y="153"/>
                  </a:lnTo>
                  <a:lnTo>
                    <a:pt x="623" y="154"/>
                  </a:lnTo>
                  <a:lnTo>
                    <a:pt x="630" y="155"/>
                  </a:lnTo>
                  <a:lnTo>
                    <a:pt x="635" y="158"/>
                  </a:lnTo>
                  <a:lnTo>
                    <a:pt x="640" y="162"/>
                  </a:lnTo>
                  <a:lnTo>
                    <a:pt x="644" y="167"/>
                  </a:lnTo>
                  <a:lnTo>
                    <a:pt x="648" y="173"/>
                  </a:lnTo>
                  <a:lnTo>
                    <a:pt x="649" y="178"/>
                  </a:lnTo>
                  <a:lnTo>
                    <a:pt x="650" y="185"/>
                  </a:lnTo>
                  <a:lnTo>
                    <a:pt x="650" y="5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68" name="Google Shape;16868;p115"/>
          <p:cNvGrpSpPr/>
          <p:nvPr/>
        </p:nvGrpSpPr>
        <p:grpSpPr>
          <a:xfrm>
            <a:off x="1725289" y="3893584"/>
            <a:ext cx="547929" cy="462165"/>
            <a:chOff x="5022850" y="4095750"/>
            <a:chExt cx="547688" cy="461963"/>
          </a:xfrm>
        </p:grpSpPr>
        <p:sp>
          <p:nvSpPr>
            <p:cNvPr id="16869" name="Google Shape;16869;p115"/>
            <p:cNvSpPr/>
            <p:nvPr/>
          </p:nvSpPr>
          <p:spPr>
            <a:xfrm>
              <a:off x="5172075" y="4249738"/>
              <a:ext cx="247650" cy="247650"/>
            </a:xfrm>
            <a:custGeom>
              <a:avLst/>
              <a:gdLst/>
              <a:ahLst/>
              <a:cxnLst/>
              <a:rect l="l" t="t" r="r" b="b"/>
              <a:pathLst>
                <a:path w="312" h="313" extrusionOk="0">
                  <a:moveTo>
                    <a:pt x="110" y="133"/>
                  </a:moveTo>
                  <a:lnTo>
                    <a:pt x="110" y="133"/>
                  </a:lnTo>
                  <a:lnTo>
                    <a:pt x="109" y="136"/>
                  </a:lnTo>
                  <a:lnTo>
                    <a:pt x="107" y="138"/>
                  </a:lnTo>
                  <a:lnTo>
                    <a:pt x="103" y="138"/>
                  </a:lnTo>
                  <a:lnTo>
                    <a:pt x="103" y="138"/>
                  </a:lnTo>
                  <a:lnTo>
                    <a:pt x="98" y="138"/>
                  </a:lnTo>
                  <a:lnTo>
                    <a:pt x="97" y="133"/>
                  </a:lnTo>
                  <a:lnTo>
                    <a:pt x="97" y="133"/>
                  </a:lnTo>
                  <a:lnTo>
                    <a:pt x="97" y="133"/>
                  </a:lnTo>
                  <a:lnTo>
                    <a:pt x="99" y="133"/>
                  </a:lnTo>
                  <a:lnTo>
                    <a:pt x="103" y="133"/>
                  </a:lnTo>
                  <a:lnTo>
                    <a:pt x="110" y="133"/>
                  </a:lnTo>
                  <a:lnTo>
                    <a:pt x="110" y="133"/>
                  </a:lnTo>
                  <a:close/>
                  <a:moveTo>
                    <a:pt x="145" y="249"/>
                  </a:moveTo>
                  <a:lnTo>
                    <a:pt x="145" y="249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5" y="249"/>
                  </a:lnTo>
                  <a:close/>
                  <a:moveTo>
                    <a:pt x="312" y="156"/>
                  </a:moveTo>
                  <a:lnTo>
                    <a:pt x="312" y="156"/>
                  </a:lnTo>
                  <a:lnTo>
                    <a:pt x="311" y="173"/>
                  </a:lnTo>
                  <a:lnTo>
                    <a:pt x="310" y="187"/>
                  </a:lnTo>
                  <a:lnTo>
                    <a:pt x="306" y="202"/>
                  </a:lnTo>
                  <a:lnTo>
                    <a:pt x="300" y="217"/>
                  </a:lnTo>
                  <a:lnTo>
                    <a:pt x="294" y="231"/>
                  </a:lnTo>
                  <a:lnTo>
                    <a:pt x="285" y="244"/>
                  </a:lnTo>
                  <a:lnTo>
                    <a:pt x="276" y="256"/>
                  </a:lnTo>
                  <a:lnTo>
                    <a:pt x="267" y="267"/>
                  </a:lnTo>
                  <a:lnTo>
                    <a:pt x="256" y="276"/>
                  </a:lnTo>
                  <a:lnTo>
                    <a:pt x="244" y="286"/>
                  </a:lnTo>
                  <a:lnTo>
                    <a:pt x="230" y="294"/>
                  </a:lnTo>
                  <a:lnTo>
                    <a:pt x="217" y="301"/>
                  </a:lnTo>
                  <a:lnTo>
                    <a:pt x="202" y="306"/>
                  </a:lnTo>
                  <a:lnTo>
                    <a:pt x="187" y="309"/>
                  </a:lnTo>
                  <a:lnTo>
                    <a:pt x="172" y="311"/>
                  </a:lnTo>
                  <a:lnTo>
                    <a:pt x="156" y="313"/>
                  </a:lnTo>
                  <a:lnTo>
                    <a:pt x="156" y="313"/>
                  </a:lnTo>
                  <a:lnTo>
                    <a:pt x="140" y="311"/>
                  </a:lnTo>
                  <a:lnTo>
                    <a:pt x="125" y="309"/>
                  </a:lnTo>
                  <a:lnTo>
                    <a:pt x="110" y="306"/>
                  </a:lnTo>
                  <a:lnTo>
                    <a:pt x="95" y="301"/>
                  </a:lnTo>
                  <a:lnTo>
                    <a:pt x="82" y="294"/>
                  </a:lnTo>
                  <a:lnTo>
                    <a:pt x="68" y="286"/>
                  </a:lnTo>
                  <a:lnTo>
                    <a:pt x="56" y="276"/>
                  </a:lnTo>
                  <a:lnTo>
                    <a:pt x="45" y="267"/>
                  </a:lnTo>
                  <a:lnTo>
                    <a:pt x="36" y="256"/>
                  </a:lnTo>
                  <a:lnTo>
                    <a:pt x="27" y="244"/>
                  </a:lnTo>
                  <a:lnTo>
                    <a:pt x="18" y="231"/>
                  </a:lnTo>
                  <a:lnTo>
                    <a:pt x="12" y="217"/>
                  </a:lnTo>
                  <a:lnTo>
                    <a:pt x="6" y="202"/>
                  </a:lnTo>
                  <a:lnTo>
                    <a:pt x="2" y="187"/>
                  </a:lnTo>
                  <a:lnTo>
                    <a:pt x="1" y="173"/>
                  </a:lnTo>
                  <a:lnTo>
                    <a:pt x="0" y="156"/>
                  </a:lnTo>
                  <a:lnTo>
                    <a:pt x="0" y="156"/>
                  </a:lnTo>
                  <a:lnTo>
                    <a:pt x="1" y="140"/>
                  </a:lnTo>
                  <a:lnTo>
                    <a:pt x="2" y="125"/>
                  </a:lnTo>
                  <a:lnTo>
                    <a:pt x="6" y="109"/>
                  </a:lnTo>
                  <a:lnTo>
                    <a:pt x="12" y="96"/>
                  </a:lnTo>
                  <a:lnTo>
                    <a:pt x="18" y="82"/>
                  </a:lnTo>
                  <a:lnTo>
                    <a:pt x="27" y="69"/>
                  </a:lnTo>
                  <a:lnTo>
                    <a:pt x="36" y="57"/>
                  </a:lnTo>
                  <a:lnTo>
                    <a:pt x="45" y="46"/>
                  </a:lnTo>
                  <a:lnTo>
                    <a:pt x="56" y="35"/>
                  </a:lnTo>
                  <a:lnTo>
                    <a:pt x="68" y="27"/>
                  </a:lnTo>
                  <a:lnTo>
                    <a:pt x="82" y="19"/>
                  </a:lnTo>
                  <a:lnTo>
                    <a:pt x="95" y="12"/>
                  </a:lnTo>
                  <a:lnTo>
                    <a:pt x="110" y="7"/>
                  </a:lnTo>
                  <a:lnTo>
                    <a:pt x="125" y="3"/>
                  </a:lnTo>
                  <a:lnTo>
                    <a:pt x="140" y="1"/>
                  </a:lnTo>
                  <a:lnTo>
                    <a:pt x="156" y="0"/>
                  </a:lnTo>
                  <a:lnTo>
                    <a:pt x="156" y="0"/>
                  </a:lnTo>
                  <a:lnTo>
                    <a:pt x="172" y="1"/>
                  </a:lnTo>
                  <a:lnTo>
                    <a:pt x="187" y="3"/>
                  </a:lnTo>
                  <a:lnTo>
                    <a:pt x="202" y="7"/>
                  </a:lnTo>
                  <a:lnTo>
                    <a:pt x="217" y="12"/>
                  </a:lnTo>
                  <a:lnTo>
                    <a:pt x="230" y="19"/>
                  </a:lnTo>
                  <a:lnTo>
                    <a:pt x="244" y="27"/>
                  </a:lnTo>
                  <a:lnTo>
                    <a:pt x="256" y="35"/>
                  </a:lnTo>
                  <a:lnTo>
                    <a:pt x="267" y="46"/>
                  </a:lnTo>
                  <a:lnTo>
                    <a:pt x="276" y="57"/>
                  </a:lnTo>
                  <a:lnTo>
                    <a:pt x="285" y="69"/>
                  </a:lnTo>
                  <a:lnTo>
                    <a:pt x="294" y="82"/>
                  </a:lnTo>
                  <a:lnTo>
                    <a:pt x="300" y="96"/>
                  </a:lnTo>
                  <a:lnTo>
                    <a:pt x="306" y="109"/>
                  </a:lnTo>
                  <a:lnTo>
                    <a:pt x="310" y="125"/>
                  </a:lnTo>
                  <a:lnTo>
                    <a:pt x="311" y="140"/>
                  </a:lnTo>
                  <a:lnTo>
                    <a:pt x="312" y="156"/>
                  </a:lnTo>
                  <a:lnTo>
                    <a:pt x="312" y="156"/>
                  </a:lnTo>
                  <a:close/>
                  <a:moveTo>
                    <a:pt x="215" y="142"/>
                  </a:moveTo>
                  <a:lnTo>
                    <a:pt x="215" y="142"/>
                  </a:lnTo>
                  <a:lnTo>
                    <a:pt x="217" y="136"/>
                  </a:lnTo>
                  <a:lnTo>
                    <a:pt x="222" y="129"/>
                  </a:lnTo>
                  <a:lnTo>
                    <a:pt x="226" y="124"/>
                  </a:lnTo>
                  <a:lnTo>
                    <a:pt x="230" y="119"/>
                  </a:lnTo>
                  <a:lnTo>
                    <a:pt x="230" y="119"/>
                  </a:lnTo>
                  <a:lnTo>
                    <a:pt x="234" y="115"/>
                  </a:lnTo>
                  <a:lnTo>
                    <a:pt x="240" y="113"/>
                  </a:lnTo>
                  <a:lnTo>
                    <a:pt x="240" y="113"/>
                  </a:lnTo>
                  <a:lnTo>
                    <a:pt x="246" y="112"/>
                  </a:lnTo>
                  <a:lnTo>
                    <a:pt x="253" y="109"/>
                  </a:lnTo>
                  <a:lnTo>
                    <a:pt x="253" y="109"/>
                  </a:lnTo>
                  <a:lnTo>
                    <a:pt x="258" y="107"/>
                  </a:lnTo>
                  <a:lnTo>
                    <a:pt x="260" y="107"/>
                  </a:lnTo>
                  <a:lnTo>
                    <a:pt x="262" y="109"/>
                  </a:lnTo>
                  <a:lnTo>
                    <a:pt x="262" y="109"/>
                  </a:lnTo>
                  <a:lnTo>
                    <a:pt x="265" y="112"/>
                  </a:lnTo>
                  <a:lnTo>
                    <a:pt x="269" y="113"/>
                  </a:lnTo>
                  <a:lnTo>
                    <a:pt x="272" y="113"/>
                  </a:lnTo>
                  <a:lnTo>
                    <a:pt x="276" y="113"/>
                  </a:lnTo>
                  <a:lnTo>
                    <a:pt x="276" y="113"/>
                  </a:lnTo>
                  <a:lnTo>
                    <a:pt x="277" y="113"/>
                  </a:lnTo>
                  <a:lnTo>
                    <a:pt x="277" y="113"/>
                  </a:lnTo>
                  <a:lnTo>
                    <a:pt x="273" y="102"/>
                  </a:lnTo>
                  <a:lnTo>
                    <a:pt x="273" y="102"/>
                  </a:lnTo>
                  <a:lnTo>
                    <a:pt x="269" y="100"/>
                  </a:lnTo>
                  <a:lnTo>
                    <a:pt x="265" y="97"/>
                  </a:lnTo>
                  <a:lnTo>
                    <a:pt x="265" y="97"/>
                  </a:lnTo>
                  <a:lnTo>
                    <a:pt x="262" y="96"/>
                  </a:lnTo>
                  <a:lnTo>
                    <a:pt x="258" y="94"/>
                  </a:lnTo>
                  <a:lnTo>
                    <a:pt x="254" y="94"/>
                  </a:lnTo>
                  <a:lnTo>
                    <a:pt x="252" y="96"/>
                  </a:lnTo>
                  <a:lnTo>
                    <a:pt x="252" y="96"/>
                  </a:lnTo>
                  <a:lnTo>
                    <a:pt x="250" y="98"/>
                  </a:lnTo>
                  <a:lnTo>
                    <a:pt x="249" y="100"/>
                  </a:lnTo>
                  <a:lnTo>
                    <a:pt x="249" y="102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1" y="105"/>
                  </a:lnTo>
                  <a:lnTo>
                    <a:pt x="234" y="105"/>
                  </a:lnTo>
                  <a:lnTo>
                    <a:pt x="233" y="104"/>
                  </a:lnTo>
                  <a:lnTo>
                    <a:pt x="231" y="102"/>
                  </a:lnTo>
                  <a:lnTo>
                    <a:pt x="231" y="101"/>
                  </a:lnTo>
                  <a:lnTo>
                    <a:pt x="234" y="98"/>
                  </a:lnTo>
                  <a:lnTo>
                    <a:pt x="234" y="98"/>
                  </a:lnTo>
                  <a:lnTo>
                    <a:pt x="237" y="97"/>
                  </a:lnTo>
                  <a:lnTo>
                    <a:pt x="240" y="96"/>
                  </a:lnTo>
                  <a:lnTo>
                    <a:pt x="242" y="96"/>
                  </a:lnTo>
                  <a:lnTo>
                    <a:pt x="245" y="94"/>
                  </a:lnTo>
                  <a:lnTo>
                    <a:pt x="245" y="94"/>
                  </a:lnTo>
                  <a:lnTo>
                    <a:pt x="245" y="92"/>
                  </a:lnTo>
                  <a:lnTo>
                    <a:pt x="244" y="90"/>
                  </a:lnTo>
                  <a:lnTo>
                    <a:pt x="242" y="89"/>
                  </a:lnTo>
                  <a:lnTo>
                    <a:pt x="241" y="88"/>
                  </a:lnTo>
                  <a:lnTo>
                    <a:pt x="241" y="88"/>
                  </a:lnTo>
                  <a:lnTo>
                    <a:pt x="242" y="85"/>
                  </a:lnTo>
                  <a:lnTo>
                    <a:pt x="242" y="82"/>
                  </a:lnTo>
                  <a:lnTo>
                    <a:pt x="242" y="82"/>
                  </a:lnTo>
                  <a:lnTo>
                    <a:pt x="241" y="81"/>
                  </a:lnTo>
                  <a:lnTo>
                    <a:pt x="240" y="80"/>
                  </a:lnTo>
                  <a:lnTo>
                    <a:pt x="237" y="81"/>
                  </a:lnTo>
                  <a:lnTo>
                    <a:pt x="233" y="81"/>
                  </a:lnTo>
                  <a:lnTo>
                    <a:pt x="231" y="81"/>
                  </a:lnTo>
                  <a:lnTo>
                    <a:pt x="230" y="81"/>
                  </a:lnTo>
                  <a:lnTo>
                    <a:pt x="230" y="81"/>
                  </a:lnTo>
                  <a:lnTo>
                    <a:pt x="229" y="77"/>
                  </a:lnTo>
                  <a:lnTo>
                    <a:pt x="230" y="74"/>
                  </a:lnTo>
                  <a:lnTo>
                    <a:pt x="233" y="71"/>
                  </a:lnTo>
                  <a:lnTo>
                    <a:pt x="234" y="69"/>
                  </a:lnTo>
                  <a:lnTo>
                    <a:pt x="234" y="69"/>
                  </a:lnTo>
                  <a:lnTo>
                    <a:pt x="240" y="67"/>
                  </a:lnTo>
                  <a:lnTo>
                    <a:pt x="245" y="66"/>
                  </a:lnTo>
                  <a:lnTo>
                    <a:pt x="245" y="66"/>
                  </a:lnTo>
                  <a:lnTo>
                    <a:pt x="246" y="65"/>
                  </a:lnTo>
                  <a:lnTo>
                    <a:pt x="246" y="65"/>
                  </a:lnTo>
                  <a:lnTo>
                    <a:pt x="234" y="54"/>
                  </a:lnTo>
                  <a:lnTo>
                    <a:pt x="221" y="46"/>
                  </a:lnTo>
                  <a:lnTo>
                    <a:pt x="221" y="46"/>
                  </a:lnTo>
                  <a:lnTo>
                    <a:pt x="217" y="49"/>
                  </a:lnTo>
                  <a:lnTo>
                    <a:pt x="213" y="50"/>
                  </a:lnTo>
                  <a:lnTo>
                    <a:pt x="203" y="53"/>
                  </a:lnTo>
                  <a:lnTo>
                    <a:pt x="203" y="53"/>
                  </a:lnTo>
                  <a:lnTo>
                    <a:pt x="196" y="54"/>
                  </a:lnTo>
                  <a:lnTo>
                    <a:pt x="191" y="57"/>
                  </a:lnTo>
                  <a:lnTo>
                    <a:pt x="191" y="57"/>
                  </a:lnTo>
                  <a:lnTo>
                    <a:pt x="187" y="61"/>
                  </a:lnTo>
                  <a:lnTo>
                    <a:pt x="184" y="62"/>
                  </a:lnTo>
                  <a:lnTo>
                    <a:pt x="183" y="63"/>
                  </a:lnTo>
                  <a:lnTo>
                    <a:pt x="183" y="63"/>
                  </a:lnTo>
                  <a:lnTo>
                    <a:pt x="179" y="63"/>
                  </a:lnTo>
                  <a:lnTo>
                    <a:pt x="178" y="63"/>
                  </a:lnTo>
                  <a:lnTo>
                    <a:pt x="176" y="61"/>
                  </a:lnTo>
                  <a:lnTo>
                    <a:pt x="176" y="58"/>
                  </a:lnTo>
                  <a:lnTo>
                    <a:pt x="178" y="53"/>
                  </a:lnTo>
                  <a:lnTo>
                    <a:pt x="179" y="49"/>
                  </a:lnTo>
                  <a:lnTo>
                    <a:pt x="179" y="49"/>
                  </a:lnTo>
                  <a:lnTo>
                    <a:pt x="179" y="43"/>
                  </a:lnTo>
                  <a:lnTo>
                    <a:pt x="176" y="40"/>
                  </a:lnTo>
                  <a:lnTo>
                    <a:pt x="174" y="39"/>
                  </a:lnTo>
                  <a:lnTo>
                    <a:pt x="168" y="39"/>
                  </a:lnTo>
                  <a:lnTo>
                    <a:pt x="168" y="39"/>
                  </a:lnTo>
                  <a:lnTo>
                    <a:pt x="164" y="39"/>
                  </a:lnTo>
                  <a:lnTo>
                    <a:pt x="160" y="36"/>
                  </a:lnTo>
                  <a:lnTo>
                    <a:pt x="160" y="36"/>
                  </a:lnTo>
                  <a:lnTo>
                    <a:pt x="156" y="35"/>
                  </a:lnTo>
                  <a:lnTo>
                    <a:pt x="155" y="34"/>
                  </a:lnTo>
                  <a:lnTo>
                    <a:pt x="152" y="34"/>
                  </a:lnTo>
                  <a:lnTo>
                    <a:pt x="152" y="34"/>
                  </a:lnTo>
                  <a:lnTo>
                    <a:pt x="149" y="38"/>
                  </a:lnTo>
                  <a:lnTo>
                    <a:pt x="148" y="42"/>
                  </a:lnTo>
                  <a:lnTo>
                    <a:pt x="148" y="42"/>
                  </a:lnTo>
                  <a:lnTo>
                    <a:pt x="148" y="43"/>
                  </a:lnTo>
                  <a:lnTo>
                    <a:pt x="149" y="45"/>
                  </a:lnTo>
                  <a:lnTo>
                    <a:pt x="152" y="46"/>
                  </a:lnTo>
                  <a:lnTo>
                    <a:pt x="152" y="46"/>
                  </a:lnTo>
                  <a:lnTo>
                    <a:pt x="157" y="49"/>
                  </a:lnTo>
                  <a:lnTo>
                    <a:pt x="159" y="51"/>
                  </a:lnTo>
                  <a:lnTo>
                    <a:pt x="159" y="54"/>
                  </a:lnTo>
                  <a:lnTo>
                    <a:pt x="159" y="54"/>
                  </a:lnTo>
                  <a:lnTo>
                    <a:pt x="157" y="59"/>
                  </a:lnTo>
                  <a:lnTo>
                    <a:pt x="156" y="61"/>
                  </a:lnTo>
                  <a:lnTo>
                    <a:pt x="153" y="62"/>
                  </a:lnTo>
                  <a:lnTo>
                    <a:pt x="153" y="62"/>
                  </a:lnTo>
                  <a:lnTo>
                    <a:pt x="151" y="61"/>
                  </a:lnTo>
                  <a:lnTo>
                    <a:pt x="149" y="59"/>
                  </a:lnTo>
                  <a:lnTo>
                    <a:pt x="147" y="54"/>
                  </a:lnTo>
                  <a:lnTo>
                    <a:pt x="147" y="54"/>
                  </a:lnTo>
                  <a:lnTo>
                    <a:pt x="142" y="50"/>
                  </a:lnTo>
                  <a:lnTo>
                    <a:pt x="138" y="47"/>
                  </a:lnTo>
                  <a:lnTo>
                    <a:pt x="138" y="47"/>
                  </a:lnTo>
                  <a:lnTo>
                    <a:pt x="136" y="45"/>
                  </a:lnTo>
                  <a:lnTo>
                    <a:pt x="136" y="43"/>
                  </a:lnTo>
                  <a:lnTo>
                    <a:pt x="138" y="39"/>
                  </a:lnTo>
                  <a:lnTo>
                    <a:pt x="141" y="35"/>
                  </a:lnTo>
                  <a:lnTo>
                    <a:pt x="142" y="34"/>
                  </a:lnTo>
                  <a:lnTo>
                    <a:pt x="142" y="31"/>
                  </a:lnTo>
                  <a:lnTo>
                    <a:pt x="142" y="31"/>
                  </a:lnTo>
                  <a:lnTo>
                    <a:pt x="141" y="28"/>
                  </a:lnTo>
                  <a:lnTo>
                    <a:pt x="141" y="28"/>
                  </a:lnTo>
                  <a:lnTo>
                    <a:pt x="122" y="32"/>
                  </a:lnTo>
                  <a:lnTo>
                    <a:pt x="105" y="38"/>
                  </a:lnTo>
                  <a:lnTo>
                    <a:pt x="105" y="38"/>
                  </a:lnTo>
                  <a:lnTo>
                    <a:pt x="105" y="39"/>
                  </a:lnTo>
                  <a:lnTo>
                    <a:pt x="105" y="39"/>
                  </a:lnTo>
                  <a:lnTo>
                    <a:pt x="103" y="40"/>
                  </a:lnTo>
                  <a:lnTo>
                    <a:pt x="103" y="42"/>
                  </a:lnTo>
                  <a:lnTo>
                    <a:pt x="103" y="43"/>
                  </a:lnTo>
                  <a:lnTo>
                    <a:pt x="105" y="45"/>
                  </a:lnTo>
                  <a:lnTo>
                    <a:pt x="105" y="45"/>
                  </a:lnTo>
                  <a:lnTo>
                    <a:pt x="107" y="45"/>
                  </a:lnTo>
                  <a:lnTo>
                    <a:pt x="109" y="45"/>
                  </a:lnTo>
                  <a:lnTo>
                    <a:pt x="110" y="46"/>
                  </a:lnTo>
                  <a:lnTo>
                    <a:pt x="110" y="46"/>
                  </a:lnTo>
                  <a:lnTo>
                    <a:pt x="110" y="47"/>
                  </a:lnTo>
                  <a:lnTo>
                    <a:pt x="109" y="49"/>
                  </a:lnTo>
                  <a:lnTo>
                    <a:pt x="105" y="50"/>
                  </a:lnTo>
                  <a:lnTo>
                    <a:pt x="105" y="50"/>
                  </a:lnTo>
                  <a:lnTo>
                    <a:pt x="99" y="50"/>
                  </a:lnTo>
                  <a:lnTo>
                    <a:pt x="97" y="49"/>
                  </a:lnTo>
                  <a:lnTo>
                    <a:pt x="95" y="46"/>
                  </a:lnTo>
                  <a:lnTo>
                    <a:pt x="95" y="46"/>
                  </a:lnTo>
                  <a:lnTo>
                    <a:pt x="90" y="46"/>
                  </a:lnTo>
                  <a:lnTo>
                    <a:pt x="90" y="46"/>
                  </a:lnTo>
                  <a:lnTo>
                    <a:pt x="90" y="46"/>
                  </a:lnTo>
                  <a:lnTo>
                    <a:pt x="90" y="46"/>
                  </a:lnTo>
                  <a:lnTo>
                    <a:pt x="91" y="50"/>
                  </a:lnTo>
                  <a:lnTo>
                    <a:pt x="91" y="50"/>
                  </a:lnTo>
                  <a:lnTo>
                    <a:pt x="94" y="53"/>
                  </a:lnTo>
                  <a:lnTo>
                    <a:pt x="98" y="54"/>
                  </a:lnTo>
                  <a:lnTo>
                    <a:pt x="98" y="54"/>
                  </a:lnTo>
                  <a:lnTo>
                    <a:pt x="105" y="54"/>
                  </a:lnTo>
                  <a:lnTo>
                    <a:pt x="111" y="53"/>
                  </a:lnTo>
                  <a:lnTo>
                    <a:pt x="111" y="53"/>
                  </a:lnTo>
                  <a:lnTo>
                    <a:pt x="116" y="51"/>
                  </a:lnTo>
                  <a:lnTo>
                    <a:pt x="121" y="49"/>
                  </a:lnTo>
                  <a:lnTo>
                    <a:pt x="122" y="47"/>
                  </a:lnTo>
                  <a:lnTo>
                    <a:pt x="125" y="47"/>
                  </a:lnTo>
                  <a:lnTo>
                    <a:pt x="126" y="47"/>
                  </a:lnTo>
                  <a:lnTo>
                    <a:pt x="129" y="50"/>
                  </a:lnTo>
                  <a:lnTo>
                    <a:pt x="129" y="50"/>
                  </a:lnTo>
                  <a:lnTo>
                    <a:pt x="129" y="53"/>
                  </a:lnTo>
                  <a:lnTo>
                    <a:pt x="129" y="54"/>
                  </a:lnTo>
                  <a:lnTo>
                    <a:pt x="126" y="57"/>
                  </a:lnTo>
                  <a:lnTo>
                    <a:pt x="118" y="59"/>
                  </a:lnTo>
                  <a:lnTo>
                    <a:pt x="118" y="59"/>
                  </a:lnTo>
                  <a:lnTo>
                    <a:pt x="116" y="61"/>
                  </a:lnTo>
                  <a:lnTo>
                    <a:pt x="113" y="62"/>
                  </a:lnTo>
                  <a:lnTo>
                    <a:pt x="113" y="65"/>
                  </a:lnTo>
                  <a:lnTo>
                    <a:pt x="113" y="66"/>
                  </a:lnTo>
                  <a:lnTo>
                    <a:pt x="116" y="70"/>
                  </a:lnTo>
                  <a:lnTo>
                    <a:pt x="120" y="73"/>
                  </a:lnTo>
                  <a:lnTo>
                    <a:pt x="120" y="73"/>
                  </a:lnTo>
                  <a:lnTo>
                    <a:pt x="122" y="73"/>
                  </a:lnTo>
                  <a:lnTo>
                    <a:pt x="126" y="73"/>
                  </a:lnTo>
                  <a:lnTo>
                    <a:pt x="130" y="69"/>
                  </a:lnTo>
                  <a:lnTo>
                    <a:pt x="136" y="65"/>
                  </a:lnTo>
                  <a:lnTo>
                    <a:pt x="138" y="63"/>
                  </a:lnTo>
                  <a:lnTo>
                    <a:pt x="141" y="62"/>
                  </a:lnTo>
                  <a:lnTo>
                    <a:pt x="141" y="62"/>
                  </a:lnTo>
                  <a:lnTo>
                    <a:pt x="145" y="63"/>
                  </a:lnTo>
                  <a:lnTo>
                    <a:pt x="148" y="66"/>
                  </a:lnTo>
                  <a:lnTo>
                    <a:pt x="155" y="73"/>
                  </a:lnTo>
                  <a:lnTo>
                    <a:pt x="155" y="73"/>
                  </a:lnTo>
                  <a:lnTo>
                    <a:pt x="160" y="76"/>
                  </a:lnTo>
                  <a:lnTo>
                    <a:pt x="161" y="77"/>
                  </a:lnTo>
                  <a:lnTo>
                    <a:pt x="163" y="80"/>
                  </a:lnTo>
                  <a:lnTo>
                    <a:pt x="163" y="80"/>
                  </a:lnTo>
                  <a:lnTo>
                    <a:pt x="161" y="82"/>
                  </a:lnTo>
                  <a:lnTo>
                    <a:pt x="160" y="85"/>
                  </a:lnTo>
                  <a:lnTo>
                    <a:pt x="159" y="86"/>
                  </a:lnTo>
                  <a:lnTo>
                    <a:pt x="156" y="86"/>
                  </a:lnTo>
                  <a:lnTo>
                    <a:pt x="156" y="86"/>
                  </a:lnTo>
                  <a:lnTo>
                    <a:pt x="155" y="84"/>
                  </a:lnTo>
                  <a:lnTo>
                    <a:pt x="151" y="82"/>
                  </a:lnTo>
                  <a:lnTo>
                    <a:pt x="148" y="81"/>
                  </a:lnTo>
                  <a:lnTo>
                    <a:pt x="144" y="82"/>
                  </a:lnTo>
                  <a:lnTo>
                    <a:pt x="144" y="82"/>
                  </a:lnTo>
                  <a:lnTo>
                    <a:pt x="145" y="84"/>
                  </a:lnTo>
                  <a:lnTo>
                    <a:pt x="147" y="85"/>
                  </a:lnTo>
                  <a:lnTo>
                    <a:pt x="147" y="85"/>
                  </a:lnTo>
                  <a:lnTo>
                    <a:pt x="147" y="88"/>
                  </a:lnTo>
                  <a:lnTo>
                    <a:pt x="145" y="89"/>
                  </a:lnTo>
                  <a:lnTo>
                    <a:pt x="141" y="92"/>
                  </a:lnTo>
                  <a:lnTo>
                    <a:pt x="136" y="92"/>
                  </a:lnTo>
                  <a:lnTo>
                    <a:pt x="132" y="93"/>
                  </a:lnTo>
                  <a:lnTo>
                    <a:pt x="132" y="93"/>
                  </a:lnTo>
                  <a:lnTo>
                    <a:pt x="126" y="96"/>
                  </a:lnTo>
                  <a:lnTo>
                    <a:pt x="124" y="101"/>
                  </a:lnTo>
                  <a:lnTo>
                    <a:pt x="124" y="101"/>
                  </a:lnTo>
                  <a:lnTo>
                    <a:pt x="116" y="108"/>
                  </a:lnTo>
                  <a:lnTo>
                    <a:pt x="116" y="108"/>
                  </a:lnTo>
                  <a:lnTo>
                    <a:pt x="117" y="107"/>
                  </a:lnTo>
                  <a:lnTo>
                    <a:pt x="117" y="107"/>
                  </a:lnTo>
                  <a:lnTo>
                    <a:pt x="116" y="107"/>
                  </a:lnTo>
                  <a:lnTo>
                    <a:pt x="116" y="107"/>
                  </a:lnTo>
                  <a:lnTo>
                    <a:pt x="117" y="107"/>
                  </a:lnTo>
                  <a:lnTo>
                    <a:pt x="117" y="107"/>
                  </a:lnTo>
                  <a:lnTo>
                    <a:pt x="110" y="113"/>
                  </a:lnTo>
                  <a:lnTo>
                    <a:pt x="107" y="120"/>
                  </a:lnTo>
                  <a:lnTo>
                    <a:pt x="107" y="120"/>
                  </a:lnTo>
                  <a:lnTo>
                    <a:pt x="106" y="124"/>
                  </a:lnTo>
                  <a:lnTo>
                    <a:pt x="105" y="127"/>
                  </a:lnTo>
                  <a:lnTo>
                    <a:pt x="102" y="128"/>
                  </a:lnTo>
                  <a:lnTo>
                    <a:pt x="98" y="129"/>
                  </a:lnTo>
                  <a:lnTo>
                    <a:pt x="98" y="129"/>
                  </a:lnTo>
                  <a:lnTo>
                    <a:pt x="99" y="125"/>
                  </a:lnTo>
                  <a:lnTo>
                    <a:pt x="98" y="121"/>
                  </a:lnTo>
                  <a:lnTo>
                    <a:pt x="97" y="120"/>
                  </a:lnTo>
                  <a:lnTo>
                    <a:pt x="93" y="117"/>
                  </a:lnTo>
                  <a:lnTo>
                    <a:pt x="93" y="117"/>
                  </a:lnTo>
                  <a:lnTo>
                    <a:pt x="86" y="117"/>
                  </a:lnTo>
                  <a:lnTo>
                    <a:pt x="78" y="119"/>
                  </a:lnTo>
                  <a:lnTo>
                    <a:pt x="74" y="121"/>
                  </a:lnTo>
                  <a:lnTo>
                    <a:pt x="71" y="124"/>
                  </a:lnTo>
                  <a:lnTo>
                    <a:pt x="70" y="127"/>
                  </a:lnTo>
                  <a:lnTo>
                    <a:pt x="68" y="131"/>
                  </a:lnTo>
                  <a:lnTo>
                    <a:pt x="68" y="131"/>
                  </a:lnTo>
                  <a:lnTo>
                    <a:pt x="70" y="135"/>
                  </a:lnTo>
                  <a:lnTo>
                    <a:pt x="71" y="138"/>
                  </a:lnTo>
                  <a:lnTo>
                    <a:pt x="74" y="140"/>
                  </a:lnTo>
                  <a:lnTo>
                    <a:pt x="76" y="142"/>
                  </a:lnTo>
                  <a:lnTo>
                    <a:pt x="76" y="142"/>
                  </a:lnTo>
                  <a:lnTo>
                    <a:pt x="80" y="140"/>
                  </a:lnTo>
                  <a:lnTo>
                    <a:pt x="85" y="139"/>
                  </a:lnTo>
                  <a:lnTo>
                    <a:pt x="89" y="139"/>
                  </a:lnTo>
                  <a:lnTo>
                    <a:pt x="90" y="139"/>
                  </a:lnTo>
                  <a:lnTo>
                    <a:pt x="91" y="142"/>
                  </a:lnTo>
                  <a:lnTo>
                    <a:pt x="91" y="142"/>
                  </a:lnTo>
                  <a:lnTo>
                    <a:pt x="89" y="143"/>
                  </a:lnTo>
                  <a:lnTo>
                    <a:pt x="87" y="144"/>
                  </a:lnTo>
                  <a:lnTo>
                    <a:pt x="87" y="146"/>
                  </a:lnTo>
                  <a:lnTo>
                    <a:pt x="87" y="146"/>
                  </a:lnTo>
                  <a:lnTo>
                    <a:pt x="89" y="147"/>
                  </a:lnTo>
                  <a:lnTo>
                    <a:pt x="90" y="148"/>
                  </a:lnTo>
                  <a:lnTo>
                    <a:pt x="93" y="148"/>
                  </a:lnTo>
                  <a:lnTo>
                    <a:pt x="94" y="150"/>
                  </a:lnTo>
                  <a:lnTo>
                    <a:pt x="94" y="150"/>
                  </a:lnTo>
                  <a:lnTo>
                    <a:pt x="94" y="154"/>
                  </a:lnTo>
                  <a:lnTo>
                    <a:pt x="94" y="155"/>
                  </a:lnTo>
                  <a:lnTo>
                    <a:pt x="95" y="158"/>
                  </a:lnTo>
                  <a:lnTo>
                    <a:pt x="95" y="158"/>
                  </a:lnTo>
                  <a:lnTo>
                    <a:pt x="97" y="159"/>
                  </a:lnTo>
                  <a:lnTo>
                    <a:pt x="99" y="159"/>
                  </a:lnTo>
                  <a:lnTo>
                    <a:pt x="103" y="159"/>
                  </a:lnTo>
                  <a:lnTo>
                    <a:pt x="111" y="155"/>
                  </a:lnTo>
                  <a:lnTo>
                    <a:pt x="111" y="155"/>
                  </a:lnTo>
                  <a:lnTo>
                    <a:pt x="117" y="154"/>
                  </a:lnTo>
                  <a:lnTo>
                    <a:pt x="122" y="154"/>
                  </a:lnTo>
                  <a:lnTo>
                    <a:pt x="128" y="156"/>
                  </a:lnTo>
                  <a:lnTo>
                    <a:pt x="132" y="159"/>
                  </a:lnTo>
                  <a:lnTo>
                    <a:pt x="132" y="159"/>
                  </a:lnTo>
                  <a:lnTo>
                    <a:pt x="140" y="165"/>
                  </a:lnTo>
                  <a:lnTo>
                    <a:pt x="149" y="169"/>
                  </a:lnTo>
                  <a:lnTo>
                    <a:pt x="149" y="169"/>
                  </a:lnTo>
                  <a:lnTo>
                    <a:pt x="156" y="174"/>
                  </a:lnTo>
                  <a:lnTo>
                    <a:pt x="159" y="177"/>
                  </a:lnTo>
                  <a:lnTo>
                    <a:pt x="163" y="179"/>
                  </a:lnTo>
                  <a:lnTo>
                    <a:pt x="163" y="179"/>
                  </a:lnTo>
                  <a:lnTo>
                    <a:pt x="174" y="182"/>
                  </a:lnTo>
                  <a:lnTo>
                    <a:pt x="179" y="185"/>
                  </a:lnTo>
                  <a:lnTo>
                    <a:pt x="183" y="187"/>
                  </a:lnTo>
                  <a:lnTo>
                    <a:pt x="183" y="187"/>
                  </a:lnTo>
                  <a:lnTo>
                    <a:pt x="183" y="190"/>
                  </a:lnTo>
                  <a:lnTo>
                    <a:pt x="183" y="191"/>
                  </a:lnTo>
                  <a:lnTo>
                    <a:pt x="180" y="196"/>
                  </a:lnTo>
                  <a:lnTo>
                    <a:pt x="178" y="200"/>
                  </a:lnTo>
                  <a:lnTo>
                    <a:pt x="175" y="204"/>
                  </a:lnTo>
                  <a:lnTo>
                    <a:pt x="175" y="204"/>
                  </a:lnTo>
                  <a:lnTo>
                    <a:pt x="176" y="209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6" y="216"/>
                  </a:lnTo>
                  <a:lnTo>
                    <a:pt x="175" y="217"/>
                  </a:lnTo>
                  <a:lnTo>
                    <a:pt x="171" y="220"/>
                  </a:lnTo>
                  <a:lnTo>
                    <a:pt x="171" y="220"/>
                  </a:lnTo>
                  <a:lnTo>
                    <a:pt x="165" y="222"/>
                  </a:lnTo>
                  <a:lnTo>
                    <a:pt x="163" y="224"/>
                  </a:lnTo>
                  <a:lnTo>
                    <a:pt x="161" y="227"/>
                  </a:lnTo>
                  <a:lnTo>
                    <a:pt x="161" y="227"/>
                  </a:lnTo>
                  <a:lnTo>
                    <a:pt x="160" y="231"/>
                  </a:lnTo>
                  <a:lnTo>
                    <a:pt x="160" y="235"/>
                  </a:lnTo>
                  <a:lnTo>
                    <a:pt x="160" y="235"/>
                  </a:lnTo>
                  <a:lnTo>
                    <a:pt x="157" y="239"/>
                  </a:lnTo>
                  <a:lnTo>
                    <a:pt x="153" y="243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5" y="249"/>
                  </a:lnTo>
                  <a:lnTo>
                    <a:pt x="142" y="251"/>
                  </a:lnTo>
                  <a:lnTo>
                    <a:pt x="142" y="251"/>
                  </a:lnTo>
                  <a:lnTo>
                    <a:pt x="144" y="249"/>
                  </a:lnTo>
                  <a:lnTo>
                    <a:pt x="144" y="249"/>
                  </a:lnTo>
                  <a:lnTo>
                    <a:pt x="141" y="252"/>
                  </a:lnTo>
                  <a:lnTo>
                    <a:pt x="141" y="252"/>
                  </a:lnTo>
                  <a:lnTo>
                    <a:pt x="140" y="256"/>
                  </a:lnTo>
                  <a:lnTo>
                    <a:pt x="140" y="262"/>
                  </a:lnTo>
                  <a:lnTo>
                    <a:pt x="142" y="272"/>
                  </a:lnTo>
                  <a:lnTo>
                    <a:pt x="142" y="272"/>
                  </a:lnTo>
                  <a:lnTo>
                    <a:pt x="142" y="278"/>
                  </a:lnTo>
                  <a:lnTo>
                    <a:pt x="142" y="279"/>
                  </a:lnTo>
                  <a:lnTo>
                    <a:pt x="141" y="279"/>
                  </a:lnTo>
                  <a:lnTo>
                    <a:pt x="137" y="279"/>
                  </a:lnTo>
                  <a:lnTo>
                    <a:pt x="133" y="278"/>
                  </a:lnTo>
                  <a:lnTo>
                    <a:pt x="133" y="278"/>
                  </a:lnTo>
                  <a:lnTo>
                    <a:pt x="129" y="274"/>
                  </a:lnTo>
                  <a:lnTo>
                    <a:pt x="125" y="268"/>
                  </a:lnTo>
                  <a:lnTo>
                    <a:pt x="122" y="263"/>
                  </a:lnTo>
                  <a:lnTo>
                    <a:pt x="121" y="258"/>
                  </a:lnTo>
                  <a:lnTo>
                    <a:pt x="120" y="245"/>
                  </a:lnTo>
                  <a:lnTo>
                    <a:pt x="120" y="233"/>
                  </a:lnTo>
                  <a:lnTo>
                    <a:pt x="120" y="233"/>
                  </a:lnTo>
                  <a:lnTo>
                    <a:pt x="121" y="227"/>
                  </a:lnTo>
                  <a:lnTo>
                    <a:pt x="121" y="218"/>
                  </a:lnTo>
                  <a:lnTo>
                    <a:pt x="120" y="213"/>
                  </a:lnTo>
                  <a:lnTo>
                    <a:pt x="118" y="209"/>
                  </a:lnTo>
                  <a:lnTo>
                    <a:pt x="116" y="206"/>
                  </a:lnTo>
                  <a:lnTo>
                    <a:pt x="116" y="206"/>
                  </a:lnTo>
                  <a:lnTo>
                    <a:pt x="110" y="202"/>
                  </a:lnTo>
                  <a:lnTo>
                    <a:pt x="103" y="197"/>
                  </a:lnTo>
                  <a:lnTo>
                    <a:pt x="99" y="191"/>
                  </a:lnTo>
                  <a:lnTo>
                    <a:pt x="98" y="187"/>
                  </a:lnTo>
                  <a:lnTo>
                    <a:pt x="98" y="185"/>
                  </a:lnTo>
                  <a:lnTo>
                    <a:pt x="98" y="185"/>
                  </a:lnTo>
                  <a:lnTo>
                    <a:pt x="101" y="181"/>
                  </a:lnTo>
                  <a:lnTo>
                    <a:pt x="103" y="175"/>
                  </a:lnTo>
                  <a:lnTo>
                    <a:pt x="105" y="171"/>
                  </a:lnTo>
                  <a:lnTo>
                    <a:pt x="105" y="169"/>
                  </a:lnTo>
                  <a:lnTo>
                    <a:pt x="103" y="167"/>
                  </a:lnTo>
                  <a:lnTo>
                    <a:pt x="103" y="167"/>
                  </a:lnTo>
                  <a:lnTo>
                    <a:pt x="101" y="163"/>
                  </a:lnTo>
                  <a:lnTo>
                    <a:pt x="95" y="160"/>
                  </a:lnTo>
                  <a:lnTo>
                    <a:pt x="95" y="160"/>
                  </a:lnTo>
                  <a:lnTo>
                    <a:pt x="93" y="158"/>
                  </a:lnTo>
                  <a:lnTo>
                    <a:pt x="90" y="155"/>
                  </a:lnTo>
                  <a:lnTo>
                    <a:pt x="90" y="155"/>
                  </a:lnTo>
                  <a:lnTo>
                    <a:pt x="82" y="150"/>
                  </a:lnTo>
                  <a:lnTo>
                    <a:pt x="82" y="150"/>
                  </a:lnTo>
                  <a:lnTo>
                    <a:pt x="79" y="148"/>
                  </a:lnTo>
                  <a:lnTo>
                    <a:pt x="76" y="148"/>
                  </a:lnTo>
                  <a:lnTo>
                    <a:pt x="68" y="147"/>
                  </a:lnTo>
                  <a:lnTo>
                    <a:pt x="68" y="147"/>
                  </a:lnTo>
                  <a:lnTo>
                    <a:pt x="63" y="146"/>
                  </a:lnTo>
                  <a:lnTo>
                    <a:pt x="59" y="142"/>
                  </a:lnTo>
                  <a:lnTo>
                    <a:pt x="56" y="138"/>
                  </a:lnTo>
                  <a:lnTo>
                    <a:pt x="55" y="131"/>
                  </a:lnTo>
                  <a:lnTo>
                    <a:pt x="55" y="131"/>
                  </a:lnTo>
                  <a:lnTo>
                    <a:pt x="51" y="131"/>
                  </a:lnTo>
                  <a:lnTo>
                    <a:pt x="49" y="127"/>
                  </a:lnTo>
                  <a:lnTo>
                    <a:pt x="49" y="127"/>
                  </a:lnTo>
                  <a:lnTo>
                    <a:pt x="48" y="123"/>
                  </a:lnTo>
                  <a:lnTo>
                    <a:pt x="45" y="120"/>
                  </a:lnTo>
                  <a:lnTo>
                    <a:pt x="45" y="120"/>
                  </a:lnTo>
                  <a:lnTo>
                    <a:pt x="40" y="115"/>
                  </a:lnTo>
                  <a:lnTo>
                    <a:pt x="36" y="109"/>
                  </a:lnTo>
                  <a:lnTo>
                    <a:pt x="36" y="109"/>
                  </a:lnTo>
                  <a:lnTo>
                    <a:pt x="32" y="120"/>
                  </a:lnTo>
                  <a:lnTo>
                    <a:pt x="29" y="132"/>
                  </a:lnTo>
                  <a:lnTo>
                    <a:pt x="28" y="144"/>
                  </a:lnTo>
                  <a:lnTo>
                    <a:pt x="27" y="156"/>
                  </a:lnTo>
                  <a:lnTo>
                    <a:pt x="27" y="156"/>
                  </a:lnTo>
                  <a:lnTo>
                    <a:pt x="28" y="170"/>
                  </a:lnTo>
                  <a:lnTo>
                    <a:pt x="29" y="182"/>
                  </a:lnTo>
                  <a:lnTo>
                    <a:pt x="33" y="194"/>
                  </a:lnTo>
                  <a:lnTo>
                    <a:pt x="37" y="206"/>
                  </a:lnTo>
                  <a:lnTo>
                    <a:pt x="43" y="217"/>
                  </a:lnTo>
                  <a:lnTo>
                    <a:pt x="49" y="228"/>
                  </a:lnTo>
                  <a:lnTo>
                    <a:pt x="56" y="239"/>
                  </a:lnTo>
                  <a:lnTo>
                    <a:pt x="64" y="247"/>
                  </a:lnTo>
                  <a:lnTo>
                    <a:pt x="74" y="256"/>
                  </a:lnTo>
                  <a:lnTo>
                    <a:pt x="85" y="263"/>
                  </a:lnTo>
                  <a:lnTo>
                    <a:pt x="94" y="270"/>
                  </a:lnTo>
                  <a:lnTo>
                    <a:pt x="106" y="275"/>
                  </a:lnTo>
                  <a:lnTo>
                    <a:pt x="118" y="279"/>
                  </a:lnTo>
                  <a:lnTo>
                    <a:pt x="130" y="282"/>
                  </a:lnTo>
                  <a:lnTo>
                    <a:pt x="142" y="285"/>
                  </a:lnTo>
                  <a:lnTo>
                    <a:pt x="156" y="285"/>
                  </a:lnTo>
                  <a:lnTo>
                    <a:pt x="156" y="285"/>
                  </a:lnTo>
                  <a:lnTo>
                    <a:pt x="174" y="283"/>
                  </a:lnTo>
                  <a:lnTo>
                    <a:pt x="191" y="280"/>
                  </a:lnTo>
                  <a:lnTo>
                    <a:pt x="207" y="274"/>
                  </a:lnTo>
                  <a:lnTo>
                    <a:pt x="223" y="266"/>
                  </a:lnTo>
                  <a:lnTo>
                    <a:pt x="237" y="256"/>
                  </a:lnTo>
                  <a:lnTo>
                    <a:pt x="249" y="244"/>
                  </a:lnTo>
                  <a:lnTo>
                    <a:pt x="260" y="232"/>
                  </a:lnTo>
                  <a:lnTo>
                    <a:pt x="269" y="217"/>
                  </a:lnTo>
                  <a:lnTo>
                    <a:pt x="269" y="217"/>
                  </a:lnTo>
                  <a:lnTo>
                    <a:pt x="268" y="214"/>
                  </a:lnTo>
                  <a:lnTo>
                    <a:pt x="268" y="212"/>
                  </a:lnTo>
                  <a:lnTo>
                    <a:pt x="269" y="206"/>
                  </a:lnTo>
                  <a:lnTo>
                    <a:pt x="272" y="201"/>
                  </a:lnTo>
                  <a:lnTo>
                    <a:pt x="273" y="194"/>
                  </a:lnTo>
                  <a:lnTo>
                    <a:pt x="273" y="194"/>
                  </a:lnTo>
                  <a:lnTo>
                    <a:pt x="273" y="191"/>
                  </a:lnTo>
                  <a:lnTo>
                    <a:pt x="272" y="189"/>
                  </a:lnTo>
                  <a:lnTo>
                    <a:pt x="268" y="186"/>
                  </a:lnTo>
                  <a:lnTo>
                    <a:pt x="264" y="182"/>
                  </a:lnTo>
                  <a:lnTo>
                    <a:pt x="262" y="179"/>
                  </a:lnTo>
                  <a:lnTo>
                    <a:pt x="261" y="177"/>
                  </a:lnTo>
                  <a:lnTo>
                    <a:pt x="261" y="177"/>
                  </a:lnTo>
                  <a:lnTo>
                    <a:pt x="261" y="173"/>
                  </a:lnTo>
                  <a:lnTo>
                    <a:pt x="260" y="169"/>
                  </a:lnTo>
                  <a:lnTo>
                    <a:pt x="258" y="167"/>
                  </a:lnTo>
                  <a:lnTo>
                    <a:pt x="256" y="166"/>
                  </a:lnTo>
                  <a:lnTo>
                    <a:pt x="250" y="166"/>
                  </a:lnTo>
                  <a:lnTo>
                    <a:pt x="244" y="169"/>
                  </a:lnTo>
                  <a:lnTo>
                    <a:pt x="244" y="169"/>
                  </a:lnTo>
                  <a:lnTo>
                    <a:pt x="236" y="171"/>
                  </a:lnTo>
                  <a:lnTo>
                    <a:pt x="230" y="170"/>
                  </a:lnTo>
                  <a:lnTo>
                    <a:pt x="225" y="167"/>
                  </a:lnTo>
                  <a:lnTo>
                    <a:pt x="221" y="160"/>
                  </a:lnTo>
                  <a:lnTo>
                    <a:pt x="221" y="160"/>
                  </a:lnTo>
                  <a:lnTo>
                    <a:pt x="215" y="151"/>
                  </a:lnTo>
                  <a:lnTo>
                    <a:pt x="214" y="147"/>
                  </a:lnTo>
                  <a:lnTo>
                    <a:pt x="215" y="142"/>
                  </a:lnTo>
                  <a:lnTo>
                    <a:pt x="215" y="1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0" name="Google Shape;16870;p115"/>
            <p:cNvSpPr/>
            <p:nvPr/>
          </p:nvSpPr>
          <p:spPr>
            <a:xfrm>
              <a:off x="5022850" y="4095750"/>
              <a:ext cx="547688" cy="461963"/>
            </a:xfrm>
            <a:custGeom>
              <a:avLst/>
              <a:gdLst/>
              <a:ahLst/>
              <a:cxnLst/>
              <a:rect l="l" t="t" r="r" b="b"/>
              <a:pathLst>
                <a:path w="691" h="583" extrusionOk="0">
                  <a:moveTo>
                    <a:pt x="657" y="0"/>
                  </a:moveTo>
                  <a:lnTo>
                    <a:pt x="32" y="0"/>
                  </a:lnTo>
                  <a:lnTo>
                    <a:pt x="32" y="0"/>
                  </a:lnTo>
                  <a:lnTo>
                    <a:pt x="26" y="0"/>
                  </a:lnTo>
                  <a:lnTo>
                    <a:pt x="20" y="2"/>
                  </a:lnTo>
                  <a:lnTo>
                    <a:pt x="15" y="6"/>
                  </a:lnTo>
                  <a:lnTo>
                    <a:pt x="10" y="10"/>
                  </a:lnTo>
                  <a:lnTo>
                    <a:pt x="6" y="14"/>
                  </a:lnTo>
                  <a:lnTo>
                    <a:pt x="3" y="19"/>
                  </a:lnTo>
                  <a:lnTo>
                    <a:pt x="1" y="26"/>
                  </a:lnTo>
                  <a:lnTo>
                    <a:pt x="0" y="33"/>
                  </a:lnTo>
                  <a:lnTo>
                    <a:pt x="0" y="549"/>
                  </a:lnTo>
                  <a:lnTo>
                    <a:pt x="0" y="549"/>
                  </a:lnTo>
                  <a:lnTo>
                    <a:pt x="1" y="556"/>
                  </a:lnTo>
                  <a:lnTo>
                    <a:pt x="3" y="562"/>
                  </a:lnTo>
                  <a:lnTo>
                    <a:pt x="6" y="568"/>
                  </a:lnTo>
                  <a:lnTo>
                    <a:pt x="10" y="572"/>
                  </a:lnTo>
                  <a:lnTo>
                    <a:pt x="15" y="576"/>
                  </a:lnTo>
                  <a:lnTo>
                    <a:pt x="20" y="580"/>
                  </a:lnTo>
                  <a:lnTo>
                    <a:pt x="26" y="581"/>
                  </a:lnTo>
                  <a:lnTo>
                    <a:pt x="32" y="583"/>
                  </a:lnTo>
                  <a:lnTo>
                    <a:pt x="657" y="583"/>
                  </a:lnTo>
                  <a:lnTo>
                    <a:pt x="657" y="583"/>
                  </a:lnTo>
                  <a:lnTo>
                    <a:pt x="664" y="581"/>
                  </a:lnTo>
                  <a:lnTo>
                    <a:pt x="670" y="580"/>
                  </a:lnTo>
                  <a:lnTo>
                    <a:pt x="676" y="576"/>
                  </a:lnTo>
                  <a:lnTo>
                    <a:pt x="680" y="572"/>
                  </a:lnTo>
                  <a:lnTo>
                    <a:pt x="684" y="568"/>
                  </a:lnTo>
                  <a:lnTo>
                    <a:pt x="688" y="562"/>
                  </a:lnTo>
                  <a:lnTo>
                    <a:pt x="689" y="556"/>
                  </a:lnTo>
                  <a:lnTo>
                    <a:pt x="691" y="549"/>
                  </a:lnTo>
                  <a:lnTo>
                    <a:pt x="691" y="33"/>
                  </a:lnTo>
                  <a:lnTo>
                    <a:pt x="691" y="33"/>
                  </a:lnTo>
                  <a:lnTo>
                    <a:pt x="689" y="26"/>
                  </a:lnTo>
                  <a:lnTo>
                    <a:pt x="688" y="19"/>
                  </a:lnTo>
                  <a:lnTo>
                    <a:pt x="684" y="14"/>
                  </a:lnTo>
                  <a:lnTo>
                    <a:pt x="680" y="10"/>
                  </a:lnTo>
                  <a:lnTo>
                    <a:pt x="676" y="6"/>
                  </a:lnTo>
                  <a:lnTo>
                    <a:pt x="670" y="2"/>
                  </a:lnTo>
                  <a:lnTo>
                    <a:pt x="664" y="0"/>
                  </a:lnTo>
                  <a:lnTo>
                    <a:pt x="657" y="0"/>
                  </a:lnTo>
                  <a:lnTo>
                    <a:pt x="657" y="0"/>
                  </a:lnTo>
                  <a:close/>
                  <a:moveTo>
                    <a:pt x="232" y="41"/>
                  </a:moveTo>
                  <a:lnTo>
                    <a:pt x="232" y="41"/>
                  </a:lnTo>
                  <a:lnTo>
                    <a:pt x="236" y="41"/>
                  </a:lnTo>
                  <a:lnTo>
                    <a:pt x="241" y="42"/>
                  </a:lnTo>
                  <a:lnTo>
                    <a:pt x="246" y="45"/>
                  </a:lnTo>
                  <a:lnTo>
                    <a:pt x="250" y="47"/>
                  </a:lnTo>
                  <a:lnTo>
                    <a:pt x="252" y="51"/>
                  </a:lnTo>
                  <a:lnTo>
                    <a:pt x="255" y="55"/>
                  </a:lnTo>
                  <a:lnTo>
                    <a:pt x="256" y="60"/>
                  </a:lnTo>
                  <a:lnTo>
                    <a:pt x="256" y="65"/>
                  </a:lnTo>
                  <a:lnTo>
                    <a:pt x="256" y="65"/>
                  </a:lnTo>
                  <a:lnTo>
                    <a:pt x="256" y="70"/>
                  </a:lnTo>
                  <a:lnTo>
                    <a:pt x="255" y="74"/>
                  </a:lnTo>
                  <a:lnTo>
                    <a:pt x="252" y="78"/>
                  </a:lnTo>
                  <a:lnTo>
                    <a:pt x="250" y="82"/>
                  </a:lnTo>
                  <a:lnTo>
                    <a:pt x="246" y="85"/>
                  </a:lnTo>
                  <a:lnTo>
                    <a:pt x="241" y="88"/>
                  </a:lnTo>
                  <a:lnTo>
                    <a:pt x="236" y="89"/>
                  </a:lnTo>
                  <a:lnTo>
                    <a:pt x="232" y="89"/>
                  </a:lnTo>
                  <a:lnTo>
                    <a:pt x="232" y="89"/>
                  </a:lnTo>
                  <a:lnTo>
                    <a:pt x="227" y="89"/>
                  </a:lnTo>
                  <a:lnTo>
                    <a:pt x="223" y="88"/>
                  </a:lnTo>
                  <a:lnTo>
                    <a:pt x="219" y="85"/>
                  </a:lnTo>
                  <a:lnTo>
                    <a:pt x="215" y="82"/>
                  </a:lnTo>
                  <a:lnTo>
                    <a:pt x="212" y="78"/>
                  </a:lnTo>
                  <a:lnTo>
                    <a:pt x="209" y="74"/>
                  </a:lnTo>
                  <a:lnTo>
                    <a:pt x="208" y="70"/>
                  </a:lnTo>
                  <a:lnTo>
                    <a:pt x="208" y="65"/>
                  </a:lnTo>
                  <a:lnTo>
                    <a:pt x="208" y="65"/>
                  </a:lnTo>
                  <a:lnTo>
                    <a:pt x="208" y="60"/>
                  </a:lnTo>
                  <a:lnTo>
                    <a:pt x="209" y="55"/>
                  </a:lnTo>
                  <a:lnTo>
                    <a:pt x="212" y="51"/>
                  </a:lnTo>
                  <a:lnTo>
                    <a:pt x="215" y="47"/>
                  </a:lnTo>
                  <a:lnTo>
                    <a:pt x="219" y="45"/>
                  </a:lnTo>
                  <a:lnTo>
                    <a:pt x="223" y="42"/>
                  </a:lnTo>
                  <a:lnTo>
                    <a:pt x="227" y="41"/>
                  </a:lnTo>
                  <a:lnTo>
                    <a:pt x="232" y="41"/>
                  </a:lnTo>
                  <a:lnTo>
                    <a:pt x="232" y="41"/>
                  </a:lnTo>
                  <a:close/>
                  <a:moveTo>
                    <a:pt x="150" y="41"/>
                  </a:moveTo>
                  <a:lnTo>
                    <a:pt x="150" y="41"/>
                  </a:lnTo>
                  <a:lnTo>
                    <a:pt x="155" y="41"/>
                  </a:lnTo>
                  <a:lnTo>
                    <a:pt x="159" y="42"/>
                  </a:lnTo>
                  <a:lnTo>
                    <a:pt x="163" y="45"/>
                  </a:lnTo>
                  <a:lnTo>
                    <a:pt x="167" y="47"/>
                  </a:lnTo>
                  <a:lnTo>
                    <a:pt x="170" y="51"/>
                  </a:lnTo>
                  <a:lnTo>
                    <a:pt x="173" y="55"/>
                  </a:lnTo>
                  <a:lnTo>
                    <a:pt x="174" y="60"/>
                  </a:lnTo>
                  <a:lnTo>
                    <a:pt x="174" y="65"/>
                  </a:lnTo>
                  <a:lnTo>
                    <a:pt x="174" y="65"/>
                  </a:lnTo>
                  <a:lnTo>
                    <a:pt x="174" y="70"/>
                  </a:lnTo>
                  <a:lnTo>
                    <a:pt x="173" y="74"/>
                  </a:lnTo>
                  <a:lnTo>
                    <a:pt x="170" y="78"/>
                  </a:lnTo>
                  <a:lnTo>
                    <a:pt x="167" y="82"/>
                  </a:lnTo>
                  <a:lnTo>
                    <a:pt x="163" y="85"/>
                  </a:lnTo>
                  <a:lnTo>
                    <a:pt x="159" y="88"/>
                  </a:lnTo>
                  <a:lnTo>
                    <a:pt x="155" y="89"/>
                  </a:lnTo>
                  <a:lnTo>
                    <a:pt x="150" y="89"/>
                  </a:lnTo>
                  <a:lnTo>
                    <a:pt x="150" y="89"/>
                  </a:lnTo>
                  <a:lnTo>
                    <a:pt x="146" y="89"/>
                  </a:lnTo>
                  <a:lnTo>
                    <a:pt x="140" y="88"/>
                  </a:lnTo>
                  <a:lnTo>
                    <a:pt x="136" y="85"/>
                  </a:lnTo>
                  <a:lnTo>
                    <a:pt x="134" y="82"/>
                  </a:lnTo>
                  <a:lnTo>
                    <a:pt x="130" y="78"/>
                  </a:lnTo>
                  <a:lnTo>
                    <a:pt x="128" y="74"/>
                  </a:lnTo>
                  <a:lnTo>
                    <a:pt x="127" y="70"/>
                  </a:lnTo>
                  <a:lnTo>
                    <a:pt x="126" y="65"/>
                  </a:lnTo>
                  <a:lnTo>
                    <a:pt x="126" y="65"/>
                  </a:lnTo>
                  <a:lnTo>
                    <a:pt x="127" y="60"/>
                  </a:lnTo>
                  <a:lnTo>
                    <a:pt x="128" y="55"/>
                  </a:lnTo>
                  <a:lnTo>
                    <a:pt x="130" y="51"/>
                  </a:lnTo>
                  <a:lnTo>
                    <a:pt x="134" y="47"/>
                  </a:lnTo>
                  <a:lnTo>
                    <a:pt x="136" y="45"/>
                  </a:lnTo>
                  <a:lnTo>
                    <a:pt x="140" y="42"/>
                  </a:lnTo>
                  <a:lnTo>
                    <a:pt x="146" y="41"/>
                  </a:lnTo>
                  <a:lnTo>
                    <a:pt x="150" y="41"/>
                  </a:lnTo>
                  <a:lnTo>
                    <a:pt x="150" y="41"/>
                  </a:lnTo>
                  <a:close/>
                  <a:moveTo>
                    <a:pt x="69" y="41"/>
                  </a:moveTo>
                  <a:lnTo>
                    <a:pt x="69" y="41"/>
                  </a:lnTo>
                  <a:lnTo>
                    <a:pt x="74" y="41"/>
                  </a:lnTo>
                  <a:lnTo>
                    <a:pt x="78" y="42"/>
                  </a:lnTo>
                  <a:lnTo>
                    <a:pt x="82" y="45"/>
                  </a:lnTo>
                  <a:lnTo>
                    <a:pt x="86" y="47"/>
                  </a:lnTo>
                  <a:lnTo>
                    <a:pt x="89" y="51"/>
                  </a:lnTo>
                  <a:lnTo>
                    <a:pt x="92" y="55"/>
                  </a:lnTo>
                  <a:lnTo>
                    <a:pt x="93" y="60"/>
                  </a:lnTo>
                  <a:lnTo>
                    <a:pt x="93" y="65"/>
                  </a:lnTo>
                  <a:lnTo>
                    <a:pt x="93" y="65"/>
                  </a:lnTo>
                  <a:lnTo>
                    <a:pt x="93" y="70"/>
                  </a:lnTo>
                  <a:lnTo>
                    <a:pt x="92" y="74"/>
                  </a:lnTo>
                  <a:lnTo>
                    <a:pt x="89" y="78"/>
                  </a:lnTo>
                  <a:lnTo>
                    <a:pt x="86" y="82"/>
                  </a:lnTo>
                  <a:lnTo>
                    <a:pt x="82" y="85"/>
                  </a:lnTo>
                  <a:lnTo>
                    <a:pt x="78" y="88"/>
                  </a:lnTo>
                  <a:lnTo>
                    <a:pt x="74" y="89"/>
                  </a:lnTo>
                  <a:lnTo>
                    <a:pt x="69" y="89"/>
                  </a:lnTo>
                  <a:lnTo>
                    <a:pt x="69" y="89"/>
                  </a:lnTo>
                  <a:lnTo>
                    <a:pt x="64" y="89"/>
                  </a:lnTo>
                  <a:lnTo>
                    <a:pt x="59" y="88"/>
                  </a:lnTo>
                  <a:lnTo>
                    <a:pt x="55" y="85"/>
                  </a:lnTo>
                  <a:lnTo>
                    <a:pt x="51" y="82"/>
                  </a:lnTo>
                  <a:lnTo>
                    <a:pt x="49" y="78"/>
                  </a:lnTo>
                  <a:lnTo>
                    <a:pt x="46" y="74"/>
                  </a:lnTo>
                  <a:lnTo>
                    <a:pt x="45" y="70"/>
                  </a:lnTo>
                  <a:lnTo>
                    <a:pt x="45" y="65"/>
                  </a:lnTo>
                  <a:lnTo>
                    <a:pt x="45" y="65"/>
                  </a:lnTo>
                  <a:lnTo>
                    <a:pt x="45" y="60"/>
                  </a:lnTo>
                  <a:lnTo>
                    <a:pt x="46" y="55"/>
                  </a:lnTo>
                  <a:lnTo>
                    <a:pt x="49" y="51"/>
                  </a:lnTo>
                  <a:lnTo>
                    <a:pt x="51" y="47"/>
                  </a:lnTo>
                  <a:lnTo>
                    <a:pt x="55" y="45"/>
                  </a:lnTo>
                  <a:lnTo>
                    <a:pt x="59" y="42"/>
                  </a:lnTo>
                  <a:lnTo>
                    <a:pt x="64" y="41"/>
                  </a:lnTo>
                  <a:lnTo>
                    <a:pt x="69" y="41"/>
                  </a:lnTo>
                  <a:lnTo>
                    <a:pt x="69" y="41"/>
                  </a:lnTo>
                  <a:close/>
                  <a:moveTo>
                    <a:pt x="649" y="504"/>
                  </a:moveTo>
                  <a:lnTo>
                    <a:pt x="649" y="504"/>
                  </a:lnTo>
                  <a:lnTo>
                    <a:pt x="649" y="511"/>
                  </a:lnTo>
                  <a:lnTo>
                    <a:pt x="646" y="517"/>
                  </a:lnTo>
                  <a:lnTo>
                    <a:pt x="643" y="523"/>
                  </a:lnTo>
                  <a:lnTo>
                    <a:pt x="639" y="527"/>
                  </a:lnTo>
                  <a:lnTo>
                    <a:pt x="635" y="531"/>
                  </a:lnTo>
                  <a:lnTo>
                    <a:pt x="630" y="534"/>
                  </a:lnTo>
                  <a:lnTo>
                    <a:pt x="623" y="537"/>
                  </a:lnTo>
                  <a:lnTo>
                    <a:pt x="616" y="537"/>
                  </a:lnTo>
                  <a:lnTo>
                    <a:pt x="74" y="537"/>
                  </a:lnTo>
                  <a:lnTo>
                    <a:pt x="74" y="537"/>
                  </a:lnTo>
                  <a:lnTo>
                    <a:pt x="68" y="537"/>
                  </a:lnTo>
                  <a:lnTo>
                    <a:pt x="61" y="534"/>
                  </a:lnTo>
                  <a:lnTo>
                    <a:pt x="55" y="531"/>
                  </a:lnTo>
                  <a:lnTo>
                    <a:pt x="51" y="527"/>
                  </a:lnTo>
                  <a:lnTo>
                    <a:pt x="47" y="523"/>
                  </a:lnTo>
                  <a:lnTo>
                    <a:pt x="43" y="517"/>
                  </a:lnTo>
                  <a:lnTo>
                    <a:pt x="42" y="511"/>
                  </a:lnTo>
                  <a:lnTo>
                    <a:pt x="41" y="504"/>
                  </a:lnTo>
                  <a:lnTo>
                    <a:pt x="41" y="185"/>
                  </a:lnTo>
                  <a:lnTo>
                    <a:pt x="41" y="185"/>
                  </a:lnTo>
                  <a:lnTo>
                    <a:pt x="42" y="178"/>
                  </a:lnTo>
                  <a:lnTo>
                    <a:pt x="43" y="173"/>
                  </a:lnTo>
                  <a:lnTo>
                    <a:pt x="47" y="166"/>
                  </a:lnTo>
                  <a:lnTo>
                    <a:pt x="51" y="162"/>
                  </a:lnTo>
                  <a:lnTo>
                    <a:pt x="55" y="158"/>
                  </a:lnTo>
                  <a:lnTo>
                    <a:pt x="61" y="155"/>
                  </a:lnTo>
                  <a:lnTo>
                    <a:pt x="68" y="153"/>
                  </a:lnTo>
                  <a:lnTo>
                    <a:pt x="74" y="153"/>
                  </a:lnTo>
                  <a:lnTo>
                    <a:pt x="616" y="153"/>
                  </a:lnTo>
                  <a:lnTo>
                    <a:pt x="616" y="153"/>
                  </a:lnTo>
                  <a:lnTo>
                    <a:pt x="623" y="153"/>
                  </a:lnTo>
                  <a:lnTo>
                    <a:pt x="630" y="155"/>
                  </a:lnTo>
                  <a:lnTo>
                    <a:pt x="635" y="158"/>
                  </a:lnTo>
                  <a:lnTo>
                    <a:pt x="639" y="162"/>
                  </a:lnTo>
                  <a:lnTo>
                    <a:pt x="643" y="166"/>
                  </a:lnTo>
                  <a:lnTo>
                    <a:pt x="646" y="173"/>
                  </a:lnTo>
                  <a:lnTo>
                    <a:pt x="649" y="178"/>
                  </a:lnTo>
                  <a:lnTo>
                    <a:pt x="649" y="185"/>
                  </a:lnTo>
                  <a:lnTo>
                    <a:pt x="649" y="5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71" name="Google Shape;16871;p115"/>
          <p:cNvGrpSpPr/>
          <p:nvPr/>
        </p:nvGrpSpPr>
        <p:grpSpPr>
          <a:xfrm>
            <a:off x="4588532" y="4729592"/>
            <a:ext cx="582864" cy="471491"/>
            <a:chOff x="7821220" y="4390207"/>
            <a:chExt cx="1034234" cy="836610"/>
          </a:xfrm>
        </p:grpSpPr>
        <p:sp>
          <p:nvSpPr>
            <p:cNvPr id="16872" name="Google Shape;16872;p115"/>
            <p:cNvSpPr/>
            <p:nvPr/>
          </p:nvSpPr>
          <p:spPr>
            <a:xfrm>
              <a:off x="8223052" y="4989667"/>
              <a:ext cx="237148" cy="237150"/>
            </a:xfrm>
            <a:custGeom>
              <a:avLst/>
              <a:gdLst/>
              <a:ahLst/>
              <a:cxnLst/>
              <a:rect l="l" t="t" r="r" b="b"/>
              <a:pathLst>
                <a:path w="213" h="213" extrusionOk="0">
                  <a:moveTo>
                    <a:pt x="31" y="31"/>
                  </a:moveTo>
                  <a:lnTo>
                    <a:pt x="31" y="31"/>
                  </a:lnTo>
                  <a:lnTo>
                    <a:pt x="24" y="39"/>
                  </a:lnTo>
                  <a:lnTo>
                    <a:pt x="17" y="48"/>
                  </a:lnTo>
                  <a:lnTo>
                    <a:pt x="12" y="57"/>
                  </a:lnTo>
                  <a:lnTo>
                    <a:pt x="8" y="67"/>
                  </a:lnTo>
                  <a:lnTo>
                    <a:pt x="4" y="76"/>
                  </a:lnTo>
                  <a:lnTo>
                    <a:pt x="2" y="86"/>
                  </a:lnTo>
                  <a:lnTo>
                    <a:pt x="1" y="97"/>
                  </a:lnTo>
                  <a:lnTo>
                    <a:pt x="0" y="107"/>
                  </a:lnTo>
                  <a:lnTo>
                    <a:pt x="1" y="116"/>
                  </a:lnTo>
                  <a:lnTo>
                    <a:pt x="2" y="127"/>
                  </a:lnTo>
                  <a:lnTo>
                    <a:pt x="4" y="137"/>
                  </a:lnTo>
                  <a:lnTo>
                    <a:pt x="8" y="146"/>
                  </a:lnTo>
                  <a:lnTo>
                    <a:pt x="12" y="157"/>
                  </a:lnTo>
                  <a:lnTo>
                    <a:pt x="17" y="166"/>
                  </a:lnTo>
                  <a:lnTo>
                    <a:pt x="24" y="174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9" y="190"/>
                  </a:lnTo>
                  <a:lnTo>
                    <a:pt x="48" y="196"/>
                  </a:lnTo>
                  <a:lnTo>
                    <a:pt x="57" y="202"/>
                  </a:lnTo>
                  <a:lnTo>
                    <a:pt x="67" y="206"/>
                  </a:lnTo>
                  <a:lnTo>
                    <a:pt x="76" y="210"/>
                  </a:lnTo>
                  <a:lnTo>
                    <a:pt x="86" y="212"/>
                  </a:lnTo>
                  <a:lnTo>
                    <a:pt x="97" y="213"/>
                  </a:lnTo>
                  <a:lnTo>
                    <a:pt x="107" y="213"/>
                  </a:lnTo>
                  <a:lnTo>
                    <a:pt x="117" y="213"/>
                  </a:lnTo>
                  <a:lnTo>
                    <a:pt x="127" y="212"/>
                  </a:lnTo>
                  <a:lnTo>
                    <a:pt x="137" y="210"/>
                  </a:lnTo>
                  <a:lnTo>
                    <a:pt x="147" y="206"/>
                  </a:lnTo>
                  <a:lnTo>
                    <a:pt x="157" y="202"/>
                  </a:lnTo>
                  <a:lnTo>
                    <a:pt x="166" y="196"/>
                  </a:lnTo>
                  <a:lnTo>
                    <a:pt x="174" y="190"/>
                  </a:lnTo>
                  <a:lnTo>
                    <a:pt x="182" y="182"/>
                  </a:lnTo>
                  <a:lnTo>
                    <a:pt x="182" y="182"/>
                  </a:lnTo>
                  <a:lnTo>
                    <a:pt x="190" y="174"/>
                  </a:lnTo>
                  <a:lnTo>
                    <a:pt x="196" y="166"/>
                  </a:lnTo>
                  <a:lnTo>
                    <a:pt x="202" y="157"/>
                  </a:lnTo>
                  <a:lnTo>
                    <a:pt x="206" y="146"/>
                  </a:lnTo>
                  <a:lnTo>
                    <a:pt x="210" y="137"/>
                  </a:lnTo>
                  <a:lnTo>
                    <a:pt x="212" y="127"/>
                  </a:lnTo>
                  <a:lnTo>
                    <a:pt x="213" y="116"/>
                  </a:lnTo>
                  <a:lnTo>
                    <a:pt x="213" y="107"/>
                  </a:lnTo>
                  <a:lnTo>
                    <a:pt x="213" y="97"/>
                  </a:lnTo>
                  <a:lnTo>
                    <a:pt x="212" y="86"/>
                  </a:lnTo>
                  <a:lnTo>
                    <a:pt x="210" y="76"/>
                  </a:lnTo>
                  <a:lnTo>
                    <a:pt x="206" y="67"/>
                  </a:lnTo>
                  <a:lnTo>
                    <a:pt x="202" y="57"/>
                  </a:lnTo>
                  <a:lnTo>
                    <a:pt x="196" y="48"/>
                  </a:lnTo>
                  <a:lnTo>
                    <a:pt x="190" y="39"/>
                  </a:lnTo>
                  <a:lnTo>
                    <a:pt x="182" y="31"/>
                  </a:lnTo>
                  <a:lnTo>
                    <a:pt x="182" y="31"/>
                  </a:lnTo>
                  <a:lnTo>
                    <a:pt x="174" y="24"/>
                  </a:lnTo>
                  <a:lnTo>
                    <a:pt x="166" y="17"/>
                  </a:lnTo>
                  <a:lnTo>
                    <a:pt x="157" y="12"/>
                  </a:lnTo>
                  <a:lnTo>
                    <a:pt x="147" y="8"/>
                  </a:lnTo>
                  <a:lnTo>
                    <a:pt x="137" y="4"/>
                  </a:lnTo>
                  <a:lnTo>
                    <a:pt x="127" y="2"/>
                  </a:lnTo>
                  <a:lnTo>
                    <a:pt x="117" y="0"/>
                  </a:lnTo>
                  <a:lnTo>
                    <a:pt x="107" y="0"/>
                  </a:lnTo>
                  <a:lnTo>
                    <a:pt x="97" y="0"/>
                  </a:lnTo>
                  <a:lnTo>
                    <a:pt x="86" y="2"/>
                  </a:lnTo>
                  <a:lnTo>
                    <a:pt x="76" y="4"/>
                  </a:lnTo>
                  <a:lnTo>
                    <a:pt x="67" y="8"/>
                  </a:lnTo>
                  <a:lnTo>
                    <a:pt x="57" y="12"/>
                  </a:lnTo>
                  <a:lnTo>
                    <a:pt x="48" y="17"/>
                  </a:lnTo>
                  <a:lnTo>
                    <a:pt x="39" y="24"/>
                  </a:lnTo>
                  <a:lnTo>
                    <a:pt x="31" y="31"/>
                  </a:lnTo>
                  <a:lnTo>
                    <a:pt x="31" y="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3" name="Google Shape;16873;p115"/>
            <p:cNvSpPr/>
            <p:nvPr/>
          </p:nvSpPr>
          <p:spPr>
            <a:xfrm>
              <a:off x="8111067" y="4798632"/>
              <a:ext cx="461123" cy="164689"/>
            </a:xfrm>
            <a:custGeom>
              <a:avLst/>
              <a:gdLst/>
              <a:ahLst/>
              <a:cxnLst/>
              <a:rect l="l" t="t" r="r" b="b"/>
              <a:pathLst>
                <a:path w="424" h="155" extrusionOk="0">
                  <a:moveTo>
                    <a:pt x="302" y="15"/>
                  </a:moveTo>
                  <a:lnTo>
                    <a:pt x="302" y="15"/>
                  </a:lnTo>
                  <a:lnTo>
                    <a:pt x="280" y="8"/>
                  </a:lnTo>
                  <a:lnTo>
                    <a:pt x="257" y="4"/>
                  </a:lnTo>
                  <a:lnTo>
                    <a:pt x="235" y="1"/>
                  </a:lnTo>
                  <a:lnTo>
                    <a:pt x="212" y="0"/>
                  </a:lnTo>
                  <a:lnTo>
                    <a:pt x="212" y="0"/>
                  </a:lnTo>
                  <a:lnTo>
                    <a:pt x="184" y="1"/>
                  </a:lnTo>
                  <a:lnTo>
                    <a:pt x="158" y="6"/>
                  </a:lnTo>
                  <a:lnTo>
                    <a:pt x="131" y="12"/>
                  </a:lnTo>
                  <a:lnTo>
                    <a:pt x="105" y="21"/>
                  </a:lnTo>
                  <a:lnTo>
                    <a:pt x="81" y="32"/>
                  </a:lnTo>
                  <a:lnTo>
                    <a:pt x="68" y="39"/>
                  </a:lnTo>
                  <a:lnTo>
                    <a:pt x="56" y="47"/>
                  </a:lnTo>
                  <a:lnTo>
                    <a:pt x="45" y="56"/>
                  </a:lnTo>
                  <a:lnTo>
                    <a:pt x="33" y="64"/>
                  </a:lnTo>
                  <a:lnTo>
                    <a:pt x="22" y="73"/>
                  </a:lnTo>
                  <a:lnTo>
                    <a:pt x="11" y="83"/>
                  </a:lnTo>
                  <a:lnTo>
                    <a:pt x="11" y="83"/>
                  </a:lnTo>
                  <a:lnTo>
                    <a:pt x="7" y="90"/>
                  </a:lnTo>
                  <a:lnTo>
                    <a:pt x="2" y="97"/>
                  </a:lnTo>
                  <a:lnTo>
                    <a:pt x="0" y="105"/>
                  </a:lnTo>
                  <a:lnTo>
                    <a:pt x="0" y="113"/>
                  </a:lnTo>
                  <a:lnTo>
                    <a:pt x="0" y="121"/>
                  </a:lnTo>
                  <a:lnTo>
                    <a:pt x="2" y="128"/>
                  </a:lnTo>
                  <a:lnTo>
                    <a:pt x="7" y="136"/>
                  </a:lnTo>
                  <a:lnTo>
                    <a:pt x="11" y="142"/>
                  </a:lnTo>
                  <a:lnTo>
                    <a:pt x="11" y="142"/>
                  </a:lnTo>
                  <a:lnTo>
                    <a:pt x="18" y="148"/>
                  </a:lnTo>
                  <a:lnTo>
                    <a:pt x="25" y="151"/>
                  </a:lnTo>
                  <a:lnTo>
                    <a:pt x="33" y="154"/>
                  </a:lnTo>
                  <a:lnTo>
                    <a:pt x="41" y="155"/>
                  </a:lnTo>
                  <a:lnTo>
                    <a:pt x="41" y="155"/>
                  </a:lnTo>
                  <a:lnTo>
                    <a:pt x="49" y="154"/>
                  </a:lnTo>
                  <a:lnTo>
                    <a:pt x="57" y="151"/>
                  </a:lnTo>
                  <a:lnTo>
                    <a:pt x="64" y="148"/>
                  </a:lnTo>
                  <a:lnTo>
                    <a:pt x="70" y="142"/>
                  </a:lnTo>
                  <a:lnTo>
                    <a:pt x="70" y="142"/>
                  </a:lnTo>
                  <a:lnTo>
                    <a:pt x="86" y="128"/>
                  </a:lnTo>
                  <a:lnTo>
                    <a:pt x="102" y="117"/>
                  </a:lnTo>
                  <a:lnTo>
                    <a:pt x="119" y="106"/>
                  </a:lnTo>
                  <a:lnTo>
                    <a:pt x="137" y="98"/>
                  </a:lnTo>
                  <a:lnTo>
                    <a:pt x="154" y="92"/>
                  </a:lnTo>
                  <a:lnTo>
                    <a:pt x="174" y="88"/>
                  </a:lnTo>
                  <a:lnTo>
                    <a:pt x="192" y="84"/>
                  </a:lnTo>
                  <a:lnTo>
                    <a:pt x="212" y="84"/>
                  </a:lnTo>
                  <a:lnTo>
                    <a:pt x="212" y="84"/>
                  </a:lnTo>
                  <a:lnTo>
                    <a:pt x="228" y="84"/>
                  </a:lnTo>
                  <a:lnTo>
                    <a:pt x="244" y="87"/>
                  </a:lnTo>
                  <a:lnTo>
                    <a:pt x="261" y="90"/>
                  </a:lnTo>
                  <a:lnTo>
                    <a:pt x="276" y="95"/>
                  </a:lnTo>
                  <a:lnTo>
                    <a:pt x="276" y="95"/>
                  </a:lnTo>
                  <a:lnTo>
                    <a:pt x="296" y="103"/>
                  </a:lnTo>
                  <a:lnTo>
                    <a:pt x="316" y="113"/>
                  </a:lnTo>
                  <a:lnTo>
                    <a:pt x="336" y="127"/>
                  </a:lnTo>
                  <a:lnTo>
                    <a:pt x="353" y="142"/>
                  </a:lnTo>
                  <a:lnTo>
                    <a:pt x="353" y="142"/>
                  </a:lnTo>
                  <a:lnTo>
                    <a:pt x="360" y="148"/>
                  </a:lnTo>
                  <a:lnTo>
                    <a:pt x="367" y="151"/>
                  </a:lnTo>
                  <a:lnTo>
                    <a:pt x="375" y="154"/>
                  </a:lnTo>
                  <a:lnTo>
                    <a:pt x="383" y="155"/>
                  </a:lnTo>
                  <a:lnTo>
                    <a:pt x="391" y="154"/>
                  </a:lnTo>
                  <a:lnTo>
                    <a:pt x="398" y="151"/>
                  </a:lnTo>
                  <a:lnTo>
                    <a:pt x="406" y="148"/>
                  </a:lnTo>
                  <a:lnTo>
                    <a:pt x="412" y="142"/>
                  </a:lnTo>
                  <a:lnTo>
                    <a:pt x="412" y="142"/>
                  </a:lnTo>
                  <a:lnTo>
                    <a:pt x="417" y="136"/>
                  </a:lnTo>
                  <a:lnTo>
                    <a:pt x="421" y="128"/>
                  </a:lnTo>
                  <a:lnTo>
                    <a:pt x="423" y="121"/>
                  </a:lnTo>
                  <a:lnTo>
                    <a:pt x="424" y="113"/>
                  </a:lnTo>
                  <a:lnTo>
                    <a:pt x="423" y="105"/>
                  </a:lnTo>
                  <a:lnTo>
                    <a:pt x="421" y="97"/>
                  </a:lnTo>
                  <a:lnTo>
                    <a:pt x="417" y="90"/>
                  </a:lnTo>
                  <a:lnTo>
                    <a:pt x="412" y="83"/>
                  </a:lnTo>
                  <a:lnTo>
                    <a:pt x="412" y="83"/>
                  </a:lnTo>
                  <a:lnTo>
                    <a:pt x="400" y="72"/>
                  </a:lnTo>
                  <a:lnTo>
                    <a:pt x="387" y="61"/>
                  </a:lnTo>
                  <a:lnTo>
                    <a:pt x="374" y="51"/>
                  </a:lnTo>
                  <a:lnTo>
                    <a:pt x="360" y="43"/>
                  </a:lnTo>
                  <a:lnTo>
                    <a:pt x="346" y="35"/>
                  </a:lnTo>
                  <a:lnTo>
                    <a:pt x="332" y="27"/>
                  </a:lnTo>
                  <a:lnTo>
                    <a:pt x="317" y="21"/>
                  </a:lnTo>
                  <a:lnTo>
                    <a:pt x="302" y="15"/>
                  </a:lnTo>
                  <a:lnTo>
                    <a:pt x="302" y="1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4" name="Google Shape;16874;p115"/>
            <p:cNvSpPr/>
            <p:nvPr/>
          </p:nvSpPr>
          <p:spPr>
            <a:xfrm>
              <a:off x="7966144" y="4594418"/>
              <a:ext cx="750971" cy="230565"/>
            </a:xfrm>
            <a:custGeom>
              <a:avLst/>
              <a:gdLst/>
              <a:ahLst/>
              <a:cxnLst/>
              <a:rect l="l" t="t" r="r" b="b"/>
              <a:pathLst>
                <a:path w="682" h="208" extrusionOk="0">
                  <a:moveTo>
                    <a:pt x="341" y="0"/>
                  </a:moveTo>
                  <a:lnTo>
                    <a:pt x="341" y="0"/>
                  </a:lnTo>
                  <a:lnTo>
                    <a:pt x="318" y="1"/>
                  </a:lnTo>
                  <a:lnTo>
                    <a:pt x="296" y="2"/>
                  </a:lnTo>
                  <a:lnTo>
                    <a:pt x="274" y="6"/>
                  </a:lnTo>
                  <a:lnTo>
                    <a:pt x="252" y="9"/>
                  </a:lnTo>
                  <a:lnTo>
                    <a:pt x="230" y="14"/>
                  </a:lnTo>
                  <a:lnTo>
                    <a:pt x="208" y="19"/>
                  </a:lnTo>
                  <a:lnTo>
                    <a:pt x="186" y="26"/>
                  </a:lnTo>
                  <a:lnTo>
                    <a:pt x="166" y="34"/>
                  </a:lnTo>
                  <a:lnTo>
                    <a:pt x="145" y="44"/>
                  </a:lnTo>
                  <a:lnTo>
                    <a:pt x="124" y="54"/>
                  </a:lnTo>
                  <a:lnTo>
                    <a:pt x="105" y="64"/>
                  </a:lnTo>
                  <a:lnTo>
                    <a:pt x="85" y="77"/>
                  </a:lnTo>
                  <a:lnTo>
                    <a:pt x="65" y="90"/>
                  </a:lnTo>
                  <a:lnTo>
                    <a:pt x="47" y="105"/>
                  </a:lnTo>
                  <a:lnTo>
                    <a:pt x="30" y="120"/>
                  </a:lnTo>
                  <a:lnTo>
                    <a:pt x="12" y="137"/>
                  </a:lnTo>
                  <a:lnTo>
                    <a:pt x="12" y="137"/>
                  </a:lnTo>
                  <a:lnTo>
                    <a:pt x="6" y="143"/>
                  </a:lnTo>
                  <a:lnTo>
                    <a:pt x="3" y="150"/>
                  </a:lnTo>
                  <a:lnTo>
                    <a:pt x="1" y="158"/>
                  </a:lnTo>
                  <a:lnTo>
                    <a:pt x="0" y="166"/>
                  </a:lnTo>
                  <a:lnTo>
                    <a:pt x="1" y="174"/>
                  </a:lnTo>
                  <a:lnTo>
                    <a:pt x="3" y="182"/>
                  </a:lnTo>
                  <a:lnTo>
                    <a:pt x="6" y="189"/>
                  </a:lnTo>
                  <a:lnTo>
                    <a:pt x="12" y="196"/>
                  </a:lnTo>
                  <a:lnTo>
                    <a:pt x="12" y="196"/>
                  </a:lnTo>
                  <a:lnTo>
                    <a:pt x="18" y="201"/>
                  </a:lnTo>
                  <a:lnTo>
                    <a:pt x="26" y="205"/>
                  </a:lnTo>
                  <a:lnTo>
                    <a:pt x="33" y="208"/>
                  </a:lnTo>
                  <a:lnTo>
                    <a:pt x="41" y="208"/>
                  </a:lnTo>
                  <a:lnTo>
                    <a:pt x="41" y="208"/>
                  </a:lnTo>
                  <a:lnTo>
                    <a:pt x="49" y="208"/>
                  </a:lnTo>
                  <a:lnTo>
                    <a:pt x="57" y="205"/>
                  </a:lnTo>
                  <a:lnTo>
                    <a:pt x="64" y="201"/>
                  </a:lnTo>
                  <a:lnTo>
                    <a:pt x="71" y="196"/>
                  </a:lnTo>
                  <a:lnTo>
                    <a:pt x="71" y="196"/>
                  </a:lnTo>
                  <a:lnTo>
                    <a:pt x="85" y="182"/>
                  </a:lnTo>
                  <a:lnTo>
                    <a:pt x="100" y="169"/>
                  </a:lnTo>
                  <a:lnTo>
                    <a:pt x="115" y="158"/>
                  </a:lnTo>
                  <a:lnTo>
                    <a:pt x="131" y="146"/>
                  </a:lnTo>
                  <a:lnTo>
                    <a:pt x="147" y="136"/>
                  </a:lnTo>
                  <a:lnTo>
                    <a:pt x="163" y="128"/>
                  </a:lnTo>
                  <a:lnTo>
                    <a:pt x="181" y="119"/>
                  </a:lnTo>
                  <a:lnTo>
                    <a:pt x="197" y="112"/>
                  </a:lnTo>
                  <a:lnTo>
                    <a:pt x="214" y="105"/>
                  </a:lnTo>
                  <a:lnTo>
                    <a:pt x="233" y="99"/>
                  </a:lnTo>
                  <a:lnTo>
                    <a:pt x="250" y="94"/>
                  </a:lnTo>
                  <a:lnTo>
                    <a:pt x="268" y="91"/>
                  </a:lnTo>
                  <a:lnTo>
                    <a:pt x="286" y="88"/>
                  </a:lnTo>
                  <a:lnTo>
                    <a:pt x="304" y="85"/>
                  </a:lnTo>
                  <a:lnTo>
                    <a:pt x="323" y="84"/>
                  </a:lnTo>
                  <a:lnTo>
                    <a:pt x="341" y="84"/>
                  </a:lnTo>
                  <a:lnTo>
                    <a:pt x="341" y="84"/>
                  </a:lnTo>
                  <a:lnTo>
                    <a:pt x="360" y="84"/>
                  </a:lnTo>
                  <a:lnTo>
                    <a:pt x="378" y="85"/>
                  </a:lnTo>
                  <a:lnTo>
                    <a:pt x="395" y="88"/>
                  </a:lnTo>
                  <a:lnTo>
                    <a:pt x="414" y="91"/>
                  </a:lnTo>
                  <a:lnTo>
                    <a:pt x="432" y="94"/>
                  </a:lnTo>
                  <a:lnTo>
                    <a:pt x="450" y="99"/>
                  </a:lnTo>
                  <a:lnTo>
                    <a:pt x="467" y="105"/>
                  </a:lnTo>
                  <a:lnTo>
                    <a:pt x="484" y="112"/>
                  </a:lnTo>
                  <a:lnTo>
                    <a:pt x="501" y="119"/>
                  </a:lnTo>
                  <a:lnTo>
                    <a:pt x="519" y="128"/>
                  </a:lnTo>
                  <a:lnTo>
                    <a:pt x="535" y="136"/>
                  </a:lnTo>
                  <a:lnTo>
                    <a:pt x="551" y="146"/>
                  </a:lnTo>
                  <a:lnTo>
                    <a:pt x="566" y="158"/>
                  </a:lnTo>
                  <a:lnTo>
                    <a:pt x="581" y="169"/>
                  </a:lnTo>
                  <a:lnTo>
                    <a:pt x="596" y="182"/>
                  </a:lnTo>
                  <a:lnTo>
                    <a:pt x="611" y="196"/>
                  </a:lnTo>
                  <a:lnTo>
                    <a:pt x="611" y="196"/>
                  </a:lnTo>
                  <a:lnTo>
                    <a:pt x="617" y="201"/>
                  </a:lnTo>
                  <a:lnTo>
                    <a:pt x="625" y="205"/>
                  </a:lnTo>
                  <a:lnTo>
                    <a:pt x="632" y="208"/>
                  </a:lnTo>
                  <a:lnTo>
                    <a:pt x="640" y="208"/>
                  </a:lnTo>
                  <a:lnTo>
                    <a:pt x="648" y="208"/>
                  </a:lnTo>
                  <a:lnTo>
                    <a:pt x="656" y="205"/>
                  </a:lnTo>
                  <a:lnTo>
                    <a:pt x="663" y="201"/>
                  </a:lnTo>
                  <a:lnTo>
                    <a:pt x="670" y="196"/>
                  </a:lnTo>
                  <a:lnTo>
                    <a:pt x="670" y="196"/>
                  </a:lnTo>
                  <a:lnTo>
                    <a:pt x="675" y="189"/>
                  </a:lnTo>
                  <a:lnTo>
                    <a:pt x="679" y="182"/>
                  </a:lnTo>
                  <a:lnTo>
                    <a:pt x="682" y="174"/>
                  </a:lnTo>
                  <a:lnTo>
                    <a:pt x="682" y="166"/>
                  </a:lnTo>
                  <a:lnTo>
                    <a:pt x="682" y="158"/>
                  </a:lnTo>
                  <a:lnTo>
                    <a:pt x="679" y="150"/>
                  </a:lnTo>
                  <a:lnTo>
                    <a:pt x="675" y="143"/>
                  </a:lnTo>
                  <a:lnTo>
                    <a:pt x="670" y="137"/>
                  </a:lnTo>
                  <a:lnTo>
                    <a:pt x="670" y="137"/>
                  </a:lnTo>
                  <a:lnTo>
                    <a:pt x="653" y="120"/>
                  </a:lnTo>
                  <a:lnTo>
                    <a:pt x="634" y="105"/>
                  </a:lnTo>
                  <a:lnTo>
                    <a:pt x="616" y="90"/>
                  </a:lnTo>
                  <a:lnTo>
                    <a:pt x="597" y="77"/>
                  </a:lnTo>
                  <a:lnTo>
                    <a:pt x="578" y="64"/>
                  </a:lnTo>
                  <a:lnTo>
                    <a:pt x="557" y="54"/>
                  </a:lnTo>
                  <a:lnTo>
                    <a:pt x="536" y="44"/>
                  </a:lnTo>
                  <a:lnTo>
                    <a:pt x="515" y="34"/>
                  </a:lnTo>
                  <a:lnTo>
                    <a:pt x="495" y="26"/>
                  </a:lnTo>
                  <a:lnTo>
                    <a:pt x="473" y="19"/>
                  </a:lnTo>
                  <a:lnTo>
                    <a:pt x="452" y="14"/>
                  </a:lnTo>
                  <a:lnTo>
                    <a:pt x="430" y="9"/>
                  </a:lnTo>
                  <a:lnTo>
                    <a:pt x="408" y="6"/>
                  </a:lnTo>
                  <a:lnTo>
                    <a:pt x="385" y="2"/>
                  </a:lnTo>
                  <a:lnTo>
                    <a:pt x="363" y="1"/>
                  </a:lnTo>
                  <a:lnTo>
                    <a:pt x="341" y="0"/>
                  </a:lnTo>
                  <a:lnTo>
                    <a:pt x="34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5" name="Google Shape;16875;p115"/>
            <p:cNvSpPr/>
            <p:nvPr/>
          </p:nvSpPr>
          <p:spPr>
            <a:xfrm>
              <a:off x="7821220" y="4390207"/>
              <a:ext cx="1034234" cy="296439"/>
            </a:xfrm>
            <a:custGeom>
              <a:avLst/>
              <a:gdLst/>
              <a:ahLst/>
              <a:cxnLst/>
              <a:rect l="l" t="t" r="r" b="b"/>
              <a:pathLst>
                <a:path w="946" h="270" extrusionOk="0">
                  <a:moveTo>
                    <a:pt x="495" y="0"/>
                  </a:moveTo>
                  <a:lnTo>
                    <a:pt x="495" y="0"/>
                  </a:lnTo>
                  <a:lnTo>
                    <a:pt x="462" y="1"/>
                  </a:lnTo>
                  <a:lnTo>
                    <a:pt x="430" y="3"/>
                  </a:lnTo>
                  <a:lnTo>
                    <a:pt x="398" y="7"/>
                  </a:lnTo>
                  <a:lnTo>
                    <a:pt x="366" y="13"/>
                  </a:lnTo>
                  <a:lnTo>
                    <a:pt x="334" y="20"/>
                  </a:lnTo>
                  <a:lnTo>
                    <a:pt x="303" y="28"/>
                  </a:lnTo>
                  <a:lnTo>
                    <a:pt x="272" y="38"/>
                  </a:lnTo>
                  <a:lnTo>
                    <a:pt x="241" y="50"/>
                  </a:lnTo>
                  <a:lnTo>
                    <a:pt x="210" y="63"/>
                  </a:lnTo>
                  <a:lnTo>
                    <a:pt x="180" y="77"/>
                  </a:lnTo>
                  <a:lnTo>
                    <a:pt x="151" y="95"/>
                  </a:lnTo>
                  <a:lnTo>
                    <a:pt x="121" y="112"/>
                  </a:lnTo>
                  <a:lnTo>
                    <a:pt x="93" y="131"/>
                  </a:lnTo>
                  <a:lnTo>
                    <a:pt x="65" y="152"/>
                  </a:lnTo>
                  <a:lnTo>
                    <a:pt x="39" y="174"/>
                  </a:lnTo>
                  <a:lnTo>
                    <a:pt x="12" y="198"/>
                  </a:lnTo>
                  <a:lnTo>
                    <a:pt x="12" y="198"/>
                  </a:lnTo>
                  <a:lnTo>
                    <a:pt x="6" y="204"/>
                  </a:lnTo>
                  <a:lnTo>
                    <a:pt x="3" y="212"/>
                  </a:lnTo>
                  <a:lnTo>
                    <a:pt x="1" y="219"/>
                  </a:lnTo>
                  <a:lnTo>
                    <a:pt x="0" y="227"/>
                  </a:lnTo>
                  <a:lnTo>
                    <a:pt x="0" y="235"/>
                  </a:lnTo>
                  <a:lnTo>
                    <a:pt x="2" y="243"/>
                  </a:lnTo>
                  <a:lnTo>
                    <a:pt x="5" y="250"/>
                  </a:lnTo>
                  <a:lnTo>
                    <a:pt x="11" y="257"/>
                  </a:lnTo>
                  <a:lnTo>
                    <a:pt x="11" y="257"/>
                  </a:lnTo>
                  <a:lnTo>
                    <a:pt x="18" y="263"/>
                  </a:lnTo>
                  <a:lnTo>
                    <a:pt x="25" y="266"/>
                  </a:lnTo>
                  <a:lnTo>
                    <a:pt x="33" y="269"/>
                  </a:lnTo>
                  <a:lnTo>
                    <a:pt x="41" y="270"/>
                  </a:lnTo>
                  <a:lnTo>
                    <a:pt x="41" y="270"/>
                  </a:lnTo>
                  <a:lnTo>
                    <a:pt x="49" y="269"/>
                  </a:lnTo>
                  <a:lnTo>
                    <a:pt x="56" y="266"/>
                  </a:lnTo>
                  <a:lnTo>
                    <a:pt x="64" y="263"/>
                  </a:lnTo>
                  <a:lnTo>
                    <a:pt x="70" y="258"/>
                  </a:lnTo>
                  <a:lnTo>
                    <a:pt x="70" y="258"/>
                  </a:lnTo>
                  <a:lnTo>
                    <a:pt x="93" y="238"/>
                  </a:lnTo>
                  <a:lnTo>
                    <a:pt x="117" y="217"/>
                  </a:lnTo>
                  <a:lnTo>
                    <a:pt x="141" y="198"/>
                  </a:lnTo>
                  <a:lnTo>
                    <a:pt x="167" y="182"/>
                  </a:lnTo>
                  <a:lnTo>
                    <a:pt x="192" y="166"/>
                  </a:lnTo>
                  <a:lnTo>
                    <a:pt x="218" y="152"/>
                  </a:lnTo>
                  <a:lnTo>
                    <a:pt x="244" y="138"/>
                  </a:lnTo>
                  <a:lnTo>
                    <a:pt x="272" y="127"/>
                  </a:lnTo>
                  <a:lnTo>
                    <a:pt x="298" y="116"/>
                  </a:lnTo>
                  <a:lnTo>
                    <a:pt x="326" y="108"/>
                  </a:lnTo>
                  <a:lnTo>
                    <a:pt x="354" y="100"/>
                  </a:lnTo>
                  <a:lnTo>
                    <a:pt x="381" y="95"/>
                  </a:lnTo>
                  <a:lnTo>
                    <a:pt x="410" y="90"/>
                  </a:lnTo>
                  <a:lnTo>
                    <a:pt x="438" y="86"/>
                  </a:lnTo>
                  <a:lnTo>
                    <a:pt x="466" y="84"/>
                  </a:lnTo>
                  <a:lnTo>
                    <a:pt x="495" y="83"/>
                  </a:lnTo>
                  <a:lnTo>
                    <a:pt x="495" y="83"/>
                  </a:lnTo>
                  <a:lnTo>
                    <a:pt x="521" y="84"/>
                  </a:lnTo>
                  <a:lnTo>
                    <a:pt x="546" y="86"/>
                  </a:lnTo>
                  <a:lnTo>
                    <a:pt x="573" y="89"/>
                  </a:lnTo>
                  <a:lnTo>
                    <a:pt x="600" y="93"/>
                  </a:lnTo>
                  <a:lnTo>
                    <a:pt x="625" y="99"/>
                  </a:lnTo>
                  <a:lnTo>
                    <a:pt x="650" y="106"/>
                  </a:lnTo>
                  <a:lnTo>
                    <a:pt x="675" y="114"/>
                  </a:lnTo>
                  <a:lnTo>
                    <a:pt x="699" y="123"/>
                  </a:lnTo>
                  <a:lnTo>
                    <a:pt x="723" y="134"/>
                  </a:lnTo>
                  <a:lnTo>
                    <a:pt x="746" y="145"/>
                  </a:lnTo>
                  <a:lnTo>
                    <a:pt x="769" y="158"/>
                  </a:lnTo>
                  <a:lnTo>
                    <a:pt x="792" y="172"/>
                  </a:lnTo>
                  <a:lnTo>
                    <a:pt x="813" y="188"/>
                  </a:lnTo>
                  <a:lnTo>
                    <a:pt x="835" y="204"/>
                  </a:lnTo>
                  <a:lnTo>
                    <a:pt x="855" y="223"/>
                  </a:lnTo>
                  <a:lnTo>
                    <a:pt x="874" y="241"/>
                  </a:lnTo>
                  <a:lnTo>
                    <a:pt x="874" y="241"/>
                  </a:lnTo>
                  <a:lnTo>
                    <a:pt x="880" y="247"/>
                  </a:lnTo>
                  <a:lnTo>
                    <a:pt x="888" y="250"/>
                  </a:lnTo>
                  <a:lnTo>
                    <a:pt x="895" y="254"/>
                  </a:lnTo>
                  <a:lnTo>
                    <a:pt x="903" y="254"/>
                  </a:lnTo>
                  <a:lnTo>
                    <a:pt x="911" y="254"/>
                  </a:lnTo>
                  <a:lnTo>
                    <a:pt x="919" y="251"/>
                  </a:lnTo>
                  <a:lnTo>
                    <a:pt x="926" y="248"/>
                  </a:lnTo>
                  <a:lnTo>
                    <a:pt x="933" y="242"/>
                  </a:lnTo>
                  <a:lnTo>
                    <a:pt x="933" y="242"/>
                  </a:lnTo>
                  <a:lnTo>
                    <a:pt x="939" y="236"/>
                  </a:lnTo>
                  <a:lnTo>
                    <a:pt x="942" y="230"/>
                  </a:lnTo>
                  <a:lnTo>
                    <a:pt x="945" y="221"/>
                  </a:lnTo>
                  <a:lnTo>
                    <a:pt x="946" y="213"/>
                  </a:lnTo>
                  <a:lnTo>
                    <a:pt x="946" y="205"/>
                  </a:lnTo>
                  <a:lnTo>
                    <a:pt x="943" y="197"/>
                  </a:lnTo>
                  <a:lnTo>
                    <a:pt x="939" y="190"/>
                  </a:lnTo>
                  <a:lnTo>
                    <a:pt x="934" y="183"/>
                  </a:lnTo>
                  <a:lnTo>
                    <a:pt x="934" y="183"/>
                  </a:lnTo>
                  <a:lnTo>
                    <a:pt x="911" y="161"/>
                  </a:lnTo>
                  <a:lnTo>
                    <a:pt x="888" y="141"/>
                  </a:lnTo>
                  <a:lnTo>
                    <a:pt x="864" y="121"/>
                  </a:lnTo>
                  <a:lnTo>
                    <a:pt x="838" y="103"/>
                  </a:lnTo>
                  <a:lnTo>
                    <a:pt x="813" y="86"/>
                  </a:lnTo>
                  <a:lnTo>
                    <a:pt x="787" y="71"/>
                  </a:lnTo>
                  <a:lnTo>
                    <a:pt x="759" y="58"/>
                  </a:lnTo>
                  <a:lnTo>
                    <a:pt x="731" y="46"/>
                  </a:lnTo>
                  <a:lnTo>
                    <a:pt x="702" y="35"/>
                  </a:lnTo>
                  <a:lnTo>
                    <a:pt x="673" y="25"/>
                  </a:lnTo>
                  <a:lnTo>
                    <a:pt x="645" y="18"/>
                  </a:lnTo>
                  <a:lnTo>
                    <a:pt x="615" y="11"/>
                  </a:lnTo>
                  <a:lnTo>
                    <a:pt x="585" y="7"/>
                  </a:lnTo>
                  <a:lnTo>
                    <a:pt x="555" y="3"/>
                  </a:lnTo>
                  <a:lnTo>
                    <a:pt x="525" y="1"/>
                  </a:lnTo>
                  <a:lnTo>
                    <a:pt x="495" y="0"/>
                  </a:lnTo>
                  <a:lnTo>
                    <a:pt x="49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76" name="Google Shape;16876;p115"/>
          <p:cNvGrpSpPr/>
          <p:nvPr/>
        </p:nvGrpSpPr>
        <p:grpSpPr>
          <a:xfrm>
            <a:off x="3484215" y="4742893"/>
            <a:ext cx="704525" cy="487417"/>
            <a:chOff x="10406700" y="3119118"/>
            <a:chExt cx="776219" cy="537019"/>
          </a:xfrm>
        </p:grpSpPr>
        <p:sp>
          <p:nvSpPr>
            <p:cNvPr id="16877" name="Google Shape;16877;p115"/>
            <p:cNvSpPr/>
            <p:nvPr/>
          </p:nvSpPr>
          <p:spPr>
            <a:xfrm>
              <a:off x="10406700" y="3201195"/>
              <a:ext cx="684761" cy="454942"/>
            </a:xfrm>
            <a:custGeom>
              <a:avLst/>
              <a:gdLst/>
              <a:ahLst/>
              <a:cxnLst/>
              <a:rect l="l" t="t" r="r" b="b"/>
              <a:pathLst>
                <a:path w="584" h="389" extrusionOk="0">
                  <a:moveTo>
                    <a:pt x="517" y="194"/>
                  </a:moveTo>
                  <a:lnTo>
                    <a:pt x="517" y="194"/>
                  </a:lnTo>
                  <a:lnTo>
                    <a:pt x="518" y="186"/>
                  </a:lnTo>
                  <a:lnTo>
                    <a:pt x="518" y="177"/>
                  </a:lnTo>
                  <a:lnTo>
                    <a:pt x="518" y="177"/>
                  </a:lnTo>
                  <a:lnTo>
                    <a:pt x="518" y="167"/>
                  </a:lnTo>
                  <a:lnTo>
                    <a:pt x="517" y="159"/>
                  </a:lnTo>
                  <a:lnTo>
                    <a:pt x="514" y="150"/>
                  </a:lnTo>
                  <a:lnTo>
                    <a:pt x="511" y="142"/>
                  </a:lnTo>
                  <a:lnTo>
                    <a:pt x="507" y="134"/>
                  </a:lnTo>
                  <a:lnTo>
                    <a:pt x="502" y="126"/>
                  </a:lnTo>
                  <a:lnTo>
                    <a:pt x="496" y="119"/>
                  </a:lnTo>
                  <a:lnTo>
                    <a:pt x="491" y="112"/>
                  </a:lnTo>
                  <a:lnTo>
                    <a:pt x="484" y="107"/>
                  </a:lnTo>
                  <a:lnTo>
                    <a:pt x="477" y="101"/>
                  </a:lnTo>
                  <a:lnTo>
                    <a:pt x="469" y="96"/>
                  </a:lnTo>
                  <a:lnTo>
                    <a:pt x="461" y="93"/>
                  </a:lnTo>
                  <a:lnTo>
                    <a:pt x="453" y="89"/>
                  </a:lnTo>
                  <a:lnTo>
                    <a:pt x="445" y="88"/>
                  </a:lnTo>
                  <a:lnTo>
                    <a:pt x="436" y="87"/>
                  </a:lnTo>
                  <a:lnTo>
                    <a:pt x="426" y="85"/>
                  </a:lnTo>
                  <a:lnTo>
                    <a:pt x="426" y="85"/>
                  </a:lnTo>
                  <a:lnTo>
                    <a:pt x="411" y="87"/>
                  </a:lnTo>
                  <a:lnTo>
                    <a:pt x="411" y="87"/>
                  </a:lnTo>
                  <a:lnTo>
                    <a:pt x="401" y="69"/>
                  </a:lnTo>
                  <a:lnTo>
                    <a:pt x="387" y="51"/>
                  </a:lnTo>
                  <a:lnTo>
                    <a:pt x="372" y="37"/>
                  </a:lnTo>
                  <a:lnTo>
                    <a:pt x="355" y="25"/>
                  </a:lnTo>
                  <a:lnTo>
                    <a:pt x="336" y="14"/>
                  </a:lnTo>
                  <a:lnTo>
                    <a:pt x="316" y="7"/>
                  </a:lnTo>
                  <a:lnTo>
                    <a:pt x="294" y="2"/>
                  </a:lnTo>
                  <a:lnTo>
                    <a:pt x="283" y="0"/>
                  </a:lnTo>
                  <a:lnTo>
                    <a:pt x="271" y="0"/>
                  </a:lnTo>
                  <a:lnTo>
                    <a:pt x="271" y="0"/>
                  </a:lnTo>
                  <a:lnTo>
                    <a:pt x="258" y="2"/>
                  </a:lnTo>
                  <a:lnTo>
                    <a:pt x="243" y="3"/>
                  </a:lnTo>
                  <a:lnTo>
                    <a:pt x="231" y="6"/>
                  </a:lnTo>
                  <a:lnTo>
                    <a:pt x="217" y="10"/>
                  </a:lnTo>
                  <a:lnTo>
                    <a:pt x="205" y="15"/>
                  </a:lnTo>
                  <a:lnTo>
                    <a:pt x="193" y="20"/>
                  </a:lnTo>
                  <a:lnTo>
                    <a:pt x="182" y="29"/>
                  </a:lnTo>
                  <a:lnTo>
                    <a:pt x="171" y="37"/>
                  </a:lnTo>
                  <a:lnTo>
                    <a:pt x="162" y="45"/>
                  </a:lnTo>
                  <a:lnTo>
                    <a:pt x="153" y="54"/>
                  </a:lnTo>
                  <a:lnTo>
                    <a:pt x="144" y="65"/>
                  </a:lnTo>
                  <a:lnTo>
                    <a:pt x="138" y="76"/>
                  </a:lnTo>
                  <a:lnTo>
                    <a:pt x="131" y="88"/>
                  </a:lnTo>
                  <a:lnTo>
                    <a:pt x="126" y="100"/>
                  </a:lnTo>
                  <a:lnTo>
                    <a:pt x="122" y="112"/>
                  </a:lnTo>
                  <a:lnTo>
                    <a:pt x="117" y="126"/>
                  </a:lnTo>
                  <a:lnTo>
                    <a:pt x="117" y="126"/>
                  </a:lnTo>
                  <a:lnTo>
                    <a:pt x="105" y="127"/>
                  </a:lnTo>
                  <a:lnTo>
                    <a:pt x="93" y="130"/>
                  </a:lnTo>
                  <a:lnTo>
                    <a:pt x="82" y="134"/>
                  </a:lnTo>
                  <a:lnTo>
                    <a:pt x="72" y="139"/>
                  </a:lnTo>
                  <a:lnTo>
                    <a:pt x="61" y="146"/>
                  </a:lnTo>
                  <a:lnTo>
                    <a:pt x="51" y="153"/>
                  </a:lnTo>
                  <a:lnTo>
                    <a:pt x="42" y="159"/>
                  </a:lnTo>
                  <a:lnTo>
                    <a:pt x="34" y="167"/>
                  </a:lnTo>
                  <a:lnTo>
                    <a:pt x="26" y="177"/>
                  </a:lnTo>
                  <a:lnTo>
                    <a:pt x="19" y="188"/>
                  </a:lnTo>
                  <a:lnTo>
                    <a:pt x="14" y="197"/>
                  </a:lnTo>
                  <a:lnTo>
                    <a:pt x="8" y="208"/>
                  </a:lnTo>
                  <a:lnTo>
                    <a:pt x="4" y="220"/>
                  </a:lnTo>
                  <a:lnTo>
                    <a:pt x="1" y="232"/>
                  </a:lnTo>
                  <a:lnTo>
                    <a:pt x="0" y="244"/>
                  </a:lnTo>
                  <a:lnTo>
                    <a:pt x="0" y="256"/>
                  </a:lnTo>
                  <a:lnTo>
                    <a:pt x="0" y="256"/>
                  </a:lnTo>
                  <a:lnTo>
                    <a:pt x="0" y="270"/>
                  </a:lnTo>
                  <a:lnTo>
                    <a:pt x="3" y="283"/>
                  </a:lnTo>
                  <a:lnTo>
                    <a:pt x="6" y="296"/>
                  </a:lnTo>
                  <a:lnTo>
                    <a:pt x="10" y="308"/>
                  </a:lnTo>
                  <a:lnTo>
                    <a:pt x="15" y="320"/>
                  </a:lnTo>
                  <a:lnTo>
                    <a:pt x="22" y="331"/>
                  </a:lnTo>
                  <a:lnTo>
                    <a:pt x="30" y="340"/>
                  </a:lnTo>
                  <a:lnTo>
                    <a:pt x="38" y="349"/>
                  </a:lnTo>
                  <a:lnTo>
                    <a:pt x="47" y="359"/>
                  </a:lnTo>
                  <a:lnTo>
                    <a:pt x="58" y="366"/>
                  </a:lnTo>
                  <a:lnTo>
                    <a:pt x="69" y="372"/>
                  </a:lnTo>
                  <a:lnTo>
                    <a:pt x="80" y="378"/>
                  </a:lnTo>
                  <a:lnTo>
                    <a:pt x="92" y="383"/>
                  </a:lnTo>
                  <a:lnTo>
                    <a:pt x="105" y="386"/>
                  </a:lnTo>
                  <a:lnTo>
                    <a:pt x="117" y="389"/>
                  </a:lnTo>
                  <a:lnTo>
                    <a:pt x="131" y="389"/>
                  </a:lnTo>
                  <a:lnTo>
                    <a:pt x="158" y="389"/>
                  </a:lnTo>
                  <a:lnTo>
                    <a:pt x="209" y="389"/>
                  </a:lnTo>
                  <a:lnTo>
                    <a:pt x="484" y="389"/>
                  </a:lnTo>
                  <a:lnTo>
                    <a:pt x="484" y="389"/>
                  </a:lnTo>
                  <a:lnTo>
                    <a:pt x="494" y="389"/>
                  </a:lnTo>
                  <a:lnTo>
                    <a:pt x="503" y="387"/>
                  </a:lnTo>
                  <a:lnTo>
                    <a:pt x="514" y="385"/>
                  </a:lnTo>
                  <a:lnTo>
                    <a:pt x="522" y="380"/>
                  </a:lnTo>
                  <a:lnTo>
                    <a:pt x="531" y="376"/>
                  </a:lnTo>
                  <a:lnTo>
                    <a:pt x="540" y="371"/>
                  </a:lnTo>
                  <a:lnTo>
                    <a:pt x="548" y="366"/>
                  </a:lnTo>
                  <a:lnTo>
                    <a:pt x="554" y="359"/>
                  </a:lnTo>
                  <a:lnTo>
                    <a:pt x="561" y="352"/>
                  </a:lnTo>
                  <a:lnTo>
                    <a:pt x="566" y="344"/>
                  </a:lnTo>
                  <a:lnTo>
                    <a:pt x="572" y="336"/>
                  </a:lnTo>
                  <a:lnTo>
                    <a:pt x="576" y="328"/>
                  </a:lnTo>
                  <a:lnTo>
                    <a:pt x="579" y="318"/>
                  </a:lnTo>
                  <a:lnTo>
                    <a:pt x="581" y="309"/>
                  </a:lnTo>
                  <a:lnTo>
                    <a:pt x="583" y="300"/>
                  </a:lnTo>
                  <a:lnTo>
                    <a:pt x="584" y="289"/>
                  </a:lnTo>
                  <a:lnTo>
                    <a:pt x="584" y="289"/>
                  </a:lnTo>
                  <a:lnTo>
                    <a:pt x="583" y="273"/>
                  </a:lnTo>
                  <a:lnTo>
                    <a:pt x="579" y="258"/>
                  </a:lnTo>
                  <a:lnTo>
                    <a:pt x="572" y="243"/>
                  </a:lnTo>
                  <a:lnTo>
                    <a:pt x="564" y="231"/>
                  </a:lnTo>
                  <a:lnTo>
                    <a:pt x="554" y="219"/>
                  </a:lnTo>
                  <a:lnTo>
                    <a:pt x="544" y="209"/>
                  </a:lnTo>
                  <a:lnTo>
                    <a:pt x="530" y="201"/>
                  </a:lnTo>
                  <a:lnTo>
                    <a:pt x="517" y="194"/>
                  </a:lnTo>
                  <a:lnTo>
                    <a:pt x="517" y="19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8" name="Google Shape;16878;p115"/>
            <p:cNvSpPr/>
            <p:nvPr/>
          </p:nvSpPr>
          <p:spPr>
            <a:xfrm>
              <a:off x="10913235" y="3119118"/>
              <a:ext cx="269684" cy="267337"/>
            </a:xfrm>
            <a:custGeom>
              <a:avLst/>
              <a:gdLst/>
              <a:ahLst/>
              <a:cxnLst/>
              <a:rect l="l" t="t" r="r" b="b"/>
              <a:pathLst>
                <a:path w="229" h="229" extrusionOk="0">
                  <a:moveTo>
                    <a:pt x="22" y="0"/>
                  </a:move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7" y="6"/>
                  </a:lnTo>
                  <a:lnTo>
                    <a:pt x="1" y="12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7" y="35"/>
                  </a:lnTo>
                  <a:lnTo>
                    <a:pt x="13" y="39"/>
                  </a:lnTo>
                  <a:lnTo>
                    <a:pt x="18" y="41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8" y="42"/>
                  </a:lnTo>
                  <a:lnTo>
                    <a:pt x="55" y="45"/>
                  </a:lnTo>
                  <a:lnTo>
                    <a:pt x="70" y="49"/>
                  </a:lnTo>
                  <a:lnTo>
                    <a:pt x="86" y="54"/>
                  </a:lnTo>
                  <a:lnTo>
                    <a:pt x="101" y="62"/>
                  </a:lnTo>
                  <a:lnTo>
                    <a:pt x="115" y="70"/>
                  </a:lnTo>
                  <a:lnTo>
                    <a:pt x="127" y="80"/>
                  </a:lnTo>
                  <a:lnTo>
                    <a:pt x="139" y="90"/>
                  </a:lnTo>
                  <a:lnTo>
                    <a:pt x="150" y="103"/>
                  </a:lnTo>
                  <a:lnTo>
                    <a:pt x="159" y="115"/>
                  </a:lnTo>
                  <a:lnTo>
                    <a:pt x="167" y="128"/>
                  </a:lnTo>
                  <a:lnTo>
                    <a:pt x="175" y="143"/>
                  </a:lnTo>
                  <a:lnTo>
                    <a:pt x="181" y="159"/>
                  </a:lnTo>
                  <a:lnTo>
                    <a:pt x="185" y="174"/>
                  </a:lnTo>
                  <a:lnTo>
                    <a:pt x="187" y="192"/>
                  </a:lnTo>
                  <a:lnTo>
                    <a:pt x="187" y="208"/>
                  </a:lnTo>
                  <a:lnTo>
                    <a:pt x="187" y="208"/>
                  </a:lnTo>
                  <a:lnTo>
                    <a:pt x="187" y="208"/>
                  </a:lnTo>
                  <a:lnTo>
                    <a:pt x="189" y="212"/>
                  </a:lnTo>
                  <a:lnTo>
                    <a:pt x="190" y="216"/>
                  </a:lnTo>
                  <a:lnTo>
                    <a:pt x="194" y="223"/>
                  </a:lnTo>
                  <a:lnTo>
                    <a:pt x="201" y="228"/>
                  </a:lnTo>
                  <a:lnTo>
                    <a:pt x="205" y="228"/>
                  </a:lnTo>
                  <a:lnTo>
                    <a:pt x="209" y="229"/>
                  </a:lnTo>
                  <a:lnTo>
                    <a:pt x="209" y="229"/>
                  </a:lnTo>
                  <a:lnTo>
                    <a:pt x="213" y="228"/>
                  </a:lnTo>
                  <a:lnTo>
                    <a:pt x="217" y="228"/>
                  </a:lnTo>
                  <a:lnTo>
                    <a:pt x="224" y="223"/>
                  </a:lnTo>
                  <a:lnTo>
                    <a:pt x="228" y="216"/>
                  </a:lnTo>
                  <a:lnTo>
                    <a:pt x="229" y="212"/>
                  </a:lnTo>
                  <a:lnTo>
                    <a:pt x="229" y="208"/>
                  </a:lnTo>
                  <a:lnTo>
                    <a:pt x="229" y="208"/>
                  </a:lnTo>
                  <a:lnTo>
                    <a:pt x="229" y="208"/>
                  </a:lnTo>
                  <a:lnTo>
                    <a:pt x="228" y="188"/>
                  </a:lnTo>
                  <a:lnTo>
                    <a:pt x="225" y="166"/>
                  </a:lnTo>
                  <a:lnTo>
                    <a:pt x="220" y="146"/>
                  </a:lnTo>
                  <a:lnTo>
                    <a:pt x="213" y="127"/>
                  </a:lnTo>
                  <a:lnTo>
                    <a:pt x="205" y="109"/>
                  </a:lnTo>
                  <a:lnTo>
                    <a:pt x="194" y="92"/>
                  </a:lnTo>
                  <a:lnTo>
                    <a:pt x="182" y="76"/>
                  </a:lnTo>
                  <a:lnTo>
                    <a:pt x="169" y="61"/>
                  </a:lnTo>
                  <a:lnTo>
                    <a:pt x="154" y="47"/>
                  </a:lnTo>
                  <a:lnTo>
                    <a:pt x="138" y="35"/>
                  </a:lnTo>
                  <a:lnTo>
                    <a:pt x="120" y="24"/>
                  </a:lnTo>
                  <a:lnTo>
                    <a:pt x="102" y="16"/>
                  </a:lnTo>
                  <a:lnTo>
                    <a:pt x="84" y="10"/>
                  </a:lnTo>
                  <a:lnTo>
                    <a:pt x="63" y="4"/>
                  </a:lnTo>
                  <a:lnTo>
                    <a:pt x="43" y="1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79" name="Google Shape;16879;p115"/>
            <p:cNvSpPr/>
            <p:nvPr/>
          </p:nvSpPr>
          <p:spPr>
            <a:xfrm>
              <a:off x="10913235" y="3215265"/>
              <a:ext cx="171191" cy="171190"/>
            </a:xfrm>
            <a:custGeom>
              <a:avLst/>
              <a:gdLst/>
              <a:ahLst/>
              <a:cxnLst/>
              <a:rect l="l" t="t" r="r" b="b"/>
              <a:pathLst>
                <a:path w="146" h="145" extrusionOk="0">
                  <a:moveTo>
                    <a:pt x="22" y="0"/>
                  </a:move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22" y="0"/>
                  </a:lnTo>
                  <a:lnTo>
                    <a:pt x="18" y="0"/>
                  </a:lnTo>
                  <a:lnTo>
                    <a:pt x="13" y="1"/>
                  </a:lnTo>
                  <a:lnTo>
                    <a:pt x="7" y="5"/>
                  </a:lnTo>
                  <a:lnTo>
                    <a:pt x="1" y="12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7" y="35"/>
                  </a:lnTo>
                  <a:lnTo>
                    <a:pt x="13" y="39"/>
                  </a:lnTo>
                  <a:lnTo>
                    <a:pt x="18" y="40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22" y="42"/>
                  </a:lnTo>
                  <a:lnTo>
                    <a:pt x="30" y="42"/>
                  </a:lnTo>
                  <a:lnTo>
                    <a:pt x="38" y="43"/>
                  </a:lnTo>
                  <a:lnTo>
                    <a:pt x="46" y="44"/>
                  </a:lnTo>
                  <a:lnTo>
                    <a:pt x="54" y="47"/>
                  </a:lnTo>
                  <a:lnTo>
                    <a:pt x="67" y="55"/>
                  </a:lnTo>
                  <a:lnTo>
                    <a:pt x="80" y="66"/>
                  </a:lnTo>
                  <a:lnTo>
                    <a:pt x="90" y="78"/>
                  </a:lnTo>
                  <a:lnTo>
                    <a:pt x="98" y="91"/>
                  </a:lnTo>
                  <a:lnTo>
                    <a:pt x="101" y="99"/>
                  </a:lnTo>
                  <a:lnTo>
                    <a:pt x="102" y="108"/>
                  </a:lnTo>
                  <a:lnTo>
                    <a:pt x="104" y="116"/>
                  </a:lnTo>
                  <a:lnTo>
                    <a:pt x="104" y="124"/>
                  </a:lnTo>
                  <a:lnTo>
                    <a:pt x="104" y="124"/>
                  </a:lnTo>
                  <a:lnTo>
                    <a:pt x="104" y="124"/>
                  </a:lnTo>
                  <a:lnTo>
                    <a:pt x="105" y="128"/>
                  </a:lnTo>
                  <a:lnTo>
                    <a:pt x="107" y="132"/>
                  </a:lnTo>
                  <a:lnTo>
                    <a:pt x="111" y="139"/>
                  </a:lnTo>
                  <a:lnTo>
                    <a:pt x="117" y="144"/>
                  </a:lnTo>
                  <a:lnTo>
                    <a:pt x="121" y="144"/>
                  </a:lnTo>
                  <a:lnTo>
                    <a:pt x="125" y="145"/>
                  </a:lnTo>
                  <a:lnTo>
                    <a:pt x="125" y="145"/>
                  </a:lnTo>
                  <a:lnTo>
                    <a:pt x="129" y="144"/>
                  </a:lnTo>
                  <a:lnTo>
                    <a:pt x="133" y="144"/>
                  </a:lnTo>
                  <a:lnTo>
                    <a:pt x="140" y="139"/>
                  </a:lnTo>
                  <a:lnTo>
                    <a:pt x="144" y="132"/>
                  </a:lnTo>
                  <a:lnTo>
                    <a:pt x="146" y="128"/>
                  </a:lnTo>
                  <a:lnTo>
                    <a:pt x="146" y="124"/>
                  </a:lnTo>
                  <a:lnTo>
                    <a:pt x="146" y="124"/>
                  </a:lnTo>
                  <a:lnTo>
                    <a:pt x="146" y="124"/>
                  </a:lnTo>
                  <a:lnTo>
                    <a:pt x="146" y="112"/>
                  </a:lnTo>
                  <a:lnTo>
                    <a:pt x="144" y="99"/>
                  </a:lnTo>
                  <a:lnTo>
                    <a:pt x="140" y="87"/>
                  </a:lnTo>
                  <a:lnTo>
                    <a:pt x="136" y="75"/>
                  </a:lnTo>
                  <a:lnTo>
                    <a:pt x="131" y="64"/>
                  </a:lnTo>
                  <a:lnTo>
                    <a:pt x="125" y="55"/>
                  </a:lnTo>
                  <a:lnTo>
                    <a:pt x="117" y="44"/>
                  </a:lnTo>
                  <a:lnTo>
                    <a:pt x="109" y="36"/>
                  </a:lnTo>
                  <a:lnTo>
                    <a:pt x="101" y="28"/>
                  </a:lnTo>
                  <a:lnTo>
                    <a:pt x="92" y="20"/>
                  </a:lnTo>
                  <a:lnTo>
                    <a:pt x="81" y="15"/>
                  </a:lnTo>
                  <a:lnTo>
                    <a:pt x="70" y="9"/>
                  </a:lnTo>
                  <a:lnTo>
                    <a:pt x="58" y="5"/>
                  </a:lnTo>
                  <a:lnTo>
                    <a:pt x="46" y="1"/>
                  </a:lnTo>
                  <a:lnTo>
                    <a:pt x="34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80" name="Google Shape;16880;p115"/>
          <p:cNvGrpSpPr/>
          <p:nvPr/>
        </p:nvGrpSpPr>
        <p:grpSpPr>
          <a:xfrm>
            <a:off x="6321795" y="4768812"/>
            <a:ext cx="570989" cy="399525"/>
            <a:chOff x="6445250" y="1355725"/>
            <a:chExt cx="544513" cy="381000"/>
          </a:xfrm>
        </p:grpSpPr>
        <p:sp>
          <p:nvSpPr>
            <p:cNvPr id="16881" name="Google Shape;16881;p115"/>
            <p:cNvSpPr/>
            <p:nvPr/>
          </p:nvSpPr>
          <p:spPr>
            <a:xfrm>
              <a:off x="6594475" y="1355725"/>
              <a:ext cx="258763" cy="120650"/>
            </a:xfrm>
            <a:custGeom>
              <a:avLst/>
              <a:gdLst/>
              <a:ahLst/>
              <a:cxnLst/>
              <a:rect l="l" t="t" r="r" b="b"/>
              <a:pathLst>
                <a:path w="325" h="154" extrusionOk="0">
                  <a:moveTo>
                    <a:pt x="324" y="100"/>
                  </a:moveTo>
                  <a:lnTo>
                    <a:pt x="324" y="100"/>
                  </a:lnTo>
                  <a:lnTo>
                    <a:pt x="325" y="89"/>
                  </a:lnTo>
                  <a:lnTo>
                    <a:pt x="325" y="77"/>
                  </a:lnTo>
                  <a:lnTo>
                    <a:pt x="325" y="77"/>
                  </a:lnTo>
                  <a:lnTo>
                    <a:pt x="325" y="65"/>
                  </a:lnTo>
                  <a:lnTo>
                    <a:pt x="324" y="54"/>
                  </a:lnTo>
                  <a:lnTo>
                    <a:pt x="322" y="45"/>
                  </a:lnTo>
                  <a:lnTo>
                    <a:pt x="318" y="38"/>
                  </a:lnTo>
                  <a:lnTo>
                    <a:pt x="318" y="38"/>
                  </a:lnTo>
                  <a:lnTo>
                    <a:pt x="313" y="31"/>
                  </a:lnTo>
                  <a:lnTo>
                    <a:pt x="306" y="26"/>
                  </a:lnTo>
                  <a:lnTo>
                    <a:pt x="297" y="20"/>
                  </a:lnTo>
                  <a:lnTo>
                    <a:pt x="287" y="16"/>
                  </a:lnTo>
                  <a:lnTo>
                    <a:pt x="264" y="10"/>
                  </a:lnTo>
                  <a:lnTo>
                    <a:pt x="240" y="6"/>
                  </a:lnTo>
                  <a:lnTo>
                    <a:pt x="216" y="3"/>
                  </a:lnTo>
                  <a:lnTo>
                    <a:pt x="193" y="0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31" y="0"/>
                  </a:lnTo>
                  <a:lnTo>
                    <a:pt x="108" y="3"/>
                  </a:lnTo>
                  <a:lnTo>
                    <a:pt x="82" y="6"/>
                  </a:lnTo>
                  <a:lnTo>
                    <a:pt x="58" y="10"/>
                  </a:lnTo>
                  <a:lnTo>
                    <a:pt x="47" y="14"/>
                  </a:lnTo>
                  <a:lnTo>
                    <a:pt x="35" y="16"/>
                  </a:lnTo>
                  <a:lnTo>
                    <a:pt x="26" y="22"/>
                  </a:lnTo>
                  <a:lnTo>
                    <a:pt x="17" y="26"/>
                  </a:lnTo>
                  <a:lnTo>
                    <a:pt x="11" y="33"/>
                  </a:lnTo>
                  <a:lnTo>
                    <a:pt x="5" y="38"/>
                  </a:lnTo>
                  <a:lnTo>
                    <a:pt x="5" y="38"/>
                  </a:lnTo>
                  <a:lnTo>
                    <a:pt x="3" y="46"/>
                  </a:lnTo>
                  <a:lnTo>
                    <a:pt x="0" y="54"/>
                  </a:lnTo>
                  <a:lnTo>
                    <a:pt x="0" y="77"/>
                  </a:lnTo>
                  <a:lnTo>
                    <a:pt x="0" y="77"/>
                  </a:lnTo>
                  <a:lnTo>
                    <a:pt x="0" y="8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27" y="103"/>
                  </a:lnTo>
                  <a:lnTo>
                    <a:pt x="55" y="105"/>
                  </a:lnTo>
                  <a:lnTo>
                    <a:pt x="55" y="105"/>
                  </a:lnTo>
                  <a:lnTo>
                    <a:pt x="73" y="108"/>
                  </a:lnTo>
                  <a:lnTo>
                    <a:pt x="89" y="112"/>
                  </a:lnTo>
                  <a:lnTo>
                    <a:pt x="102" y="116"/>
                  </a:lnTo>
                  <a:lnTo>
                    <a:pt x="116" y="122"/>
                  </a:lnTo>
                  <a:lnTo>
                    <a:pt x="127" y="127"/>
                  </a:lnTo>
                  <a:lnTo>
                    <a:pt x="136" y="134"/>
                  </a:lnTo>
                  <a:lnTo>
                    <a:pt x="144" y="140"/>
                  </a:lnTo>
                  <a:lnTo>
                    <a:pt x="150" y="148"/>
                  </a:lnTo>
                  <a:lnTo>
                    <a:pt x="150" y="148"/>
                  </a:lnTo>
                  <a:lnTo>
                    <a:pt x="154" y="154"/>
                  </a:lnTo>
                  <a:lnTo>
                    <a:pt x="154" y="154"/>
                  </a:lnTo>
                  <a:lnTo>
                    <a:pt x="154" y="154"/>
                  </a:lnTo>
                  <a:lnTo>
                    <a:pt x="154" y="154"/>
                  </a:lnTo>
                  <a:lnTo>
                    <a:pt x="155" y="154"/>
                  </a:lnTo>
                  <a:lnTo>
                    <a:pt x="155" y="154"/>
                  </a:lnTo>
                  <a:lnTo>
                    <a:pt x="156" y="150"/>
                  </a:lnTo>
                  <a:lnTo>
                    <a:pt x="156" y="150"/>
                  </a:lnTo>
                  <a:lnTo>
                    <a:pt x="163" y="142"/>
                  </a:lnTo>
                  <a:lnTo>
                    <a:pt x="170" y="135"/>
                  </a:lnTo>
                  <a:lnTo>
                    <a:pt x="179" y="128"/>
                  </a:lnTo>
                  <a:lnTo>
                    <a:pt x="190" y="123"/>
                  </a:lnTo>
                  <a:lnTo>
                    <a:pt x="204" y="117"/>
                  </a:lnTo>
                  <a:lnTo>
                    <a:pt x="217" y="112"/>
                  </a:lnTo>
                  <a:lnTo>
                    <a:pt x="233" y="109"/>
                  </a:lnTo>
                  <a:lnTo>
                    <a:pt x="252" y="105"/>
                  </a:lnTo>
                  <a:lnTo>
                    <a:pt x="252" y="105"/>
                  </a:lnTo>
                  <a:lnTo>
                    <a:pt x="272" y="103"/>
                  </a:lnTo>
                  <a:lnTo>
                    <a:pt x="291" y="101"/>
                  </a:lnTo>
                  <a:lnTo>
                    <a:pt x="324" y="100"/>
                  </a:lnTo>
                  <a:lnTo>
                    <a:pt x="324" y="100"/>
                  </a:lnTo>
                  <a:close/>
                  <a:moveTo>
                    <a:pt x="162" y="34"/>
                  </a:moveTo>
                  <a:lnTo>
                    <a:pt x="162" y="34"/>
                  </a:lnTo>
                  <a:lnTo>
                    <a:pt x="121" y="35"/>
                  </a:lnTo>
                  <a:lnTo>
                    <a:pt x="86" y="39"/>
                  </a:lnTo>
                  <a:lnTo>
                    <a:pt x="71" y="42"/>
                  </a:lnTo>
                  <a:lnTo>
                    <a:pt x="58" y="45"/>
                  </a:lnTo>
                  <a:lnTo>
                    <a:pt x="47" y="49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36" y="49"/>
                  </a:lnTo>
                  <a:lnTo>
                    <a:pt x="36" y="46"/>
                  </a:lnTo>
                  <a:lnTo>
                    <a:pt x="36" y="46"/>
                  </a:lnTo>
                  <a:lnTo>
                    <a:pt x="36" y="43"/>
                  </a:lnTo>
                  <a:lnTo>
                    <a:pt x="39" y="41"/>
                  </a:lnTo>
                  <a:lnTo>
                    <a:pt x="46" y="35"/>
                  </a:lnTo>
                  <a:lnTo>
                    <a:pt x="58" y="30"/>
                  </a:lnTo>
                  <a:lnTo>
                    <a:pt x="73" y="26"/>
                  </a:lnTo>
                  <a:lnTo>
                    <a:pt x="92" y="23"/>
                  </a:lnTo>
                  <a:lnTo>
                    <a:pt x="113" y="20"/>
                  </a:lnTo>
                  <a:lnTo>
                    <a:pt x="136" y="19"/>
                  </a:lnTo>
                  <a:lnTo>
                    <a:pt x="162" y="18"/>
                  </a:lnTo>
                  <a:lnTo>
                    <a:pt x="162" y="18"/>
                  </a:lnTo>
                  <a:lnTo>
                    <a:pt x="187" y="19"/>
                  </a:lnTo>
                  <a:lnTo>
                    <a:pt x="212" y="20"/>
                  </a:lnTo>
                  <a:lnTo>
                    <a:pt x="232" y="23"/>
                  </a:lnTo>
                  <a:lnTo>
                    <a:pt x="251" y="26"/>
                  </a:lnTo>
                  <a:lnTo>
                    <a:pt x="267" y="30"/>
                  </a:lnTo>
                  <a:lnTo>
                    <a:pt x="278" y="35"/>
                  </a:lnTo>
                  <a:lnTo>
                    <a:pt x="286" y="41"/>
                  </a:lnTo>
                  <a:lnTo>
                    <a:pt x="287" y="43"/>
                  </a:lnTo>
                  <a:lnTo>
                    <a:pt x="288" y="46"/>
                  </a:lnTo>
                  <a:lnTo>
                    <a:pt x="288" y="46"/>
                  </a:lnTo>
                  <a:lnTo>
                    <a:pt x="287" y="49"/>
                  </a:lnTo>
                  <a:lnTo>
                    <a:pt x="286" y="51"/>
                  </a:lnTo>
                  <a:lnTo>
                    <a:pt x="286" y="51"/>
                  </a:lnTo>
                  <a:lnTo>
                    <a:pt x="276" y="47"/>
                  </a:lnTo>
                  <a:lnTo>
                    <a:pt x="266" y="45"/>
                  </a:lnTo>
                  <a:lnTo>
                    <a:pt x="253" y="42"/>
                  </a:lnTo>
                  <a:lnTo>
                    <a:pt x="239" y="39"/>
                  </a:lnTo>
                  <a:lnTo>
                    <a:pt x="202" y="35"/>
                  </a:lnTo>
                  <a:lnTo>
                    <a:pt x="162" y="34"/>
                  </a:lnTo>
                  <a:lnTo>
                    <a:pt x="162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2" name="Google Shape;16882;p115"/>
            <p:cNvSpPr/>
            <p:nvPr/>
          </p:nvSpPr>
          <p:spPr>
            <a:xfrm>
              <a:off x="6445250" y="1571625"/>
              <a:ext cx="258763" cy="79375"/>
            </a:xfrm>
            <a:custGeom>
              <a:avLst/>
              <a:gdLst/>
              <a:ahLst/>
              <a:cxnLst/>
              <a:rect l="l" t="t" r="r" b="b"/>
              <a:pathLst>
                <a:path w="325" h="100" extrusionOk="0">
                  <a:moveTo>
                    <a:pt x="322" y="0"/>
                  </a:moveTo>
                  <a:lnTo>
                    <a:pt x="322" y="0"/>
                  </a:lnTo>
                  <a:lnTo>
                    <a:pt x="322" y="0"/>
                  </a:lnTo>
                  <a:lnTo>
                    <a:pt x="322" y="0"/>
                  </a:lnTo>
                  <a:lnTo>
                    <a:pt x="308" y="8"/>
                  </a:lnTo>
                  <a:lnTo>
                    <a:pt x="290" y="15"/>
                  </a:lnTo>
                  <a:lnTo>
                    <a:pt x="268" y="21"/>
                  </a:lnTo>
                  <a:lnTo>
                    <a:pt x="243" y="25"/>
                  </a:lnTo>
                  <a:lnTo>
                    <a:pt x="243" y="25"/>
                  </a:lnTo>
                  <a:lnTo>
                    <a:pt x="216" y="30"/>
                  </a:lnTo>
                  <a:lnTo>
                    <a:pt x="190" y="31"/>
                  </a:lnTo>
                  <a:lnTo>
                    <a:pt x="190" y="31"/>
                  </a:lnTo>
                  <a:lnTo>
                    <a:pt x="162" y="31"/>
                  </a:lnTo>
                  <a:lnTo>
                    <a:pt x="162" y="31"/>
                  </a:lnTo>
                  <a:lnTo>
                    <a:pt x="130" y="31"/>
                  </a:lnTo>
                  <a:lnTo>
                    <a:pt x="105" y="28"/>
                  </a:lnTo>
                  <a:lnTo>
                    <a:pt x="80" y="25"/>
                  </a:lnTo>
                  <a:lnTo>
                    <a:pt x="80" y="25"/>
                  </a:lnTo>
                  <a:lnTo>
                    <a:pt x="55" y="21"/>
                  </a:lnTo>
                  <a:lnTo>
                    <a:pt x="34" y="15"/>
                  </a:lnTo>
                  <a:lnTo>
                    <a:pt x="16" y="8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5"/>
                  </a:lnTo>
                  <a:lnTo>
                    <a:pt x="0" y="13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3" y="61"/>
                  </a:lnTo>
                  <a:lnTo>
                    <a:pt x="19" y="73"/>
                  </a:lnTo>
                  <a:lnTo>
                    <a:pt x="19" y="73"/>
                  </a:lnTo>
                  <a:lnTo>
                    <a:pt x="28" y="79"/>
                  </a:lnTo>
                  <a:lnTo>
                    <a:pt x="42" y="85"/>
                  </a:lnTo>
                  <a:lnTo>
                    <a:pt x="57" y="89"/>
                  </a:lnTo>
                  <a:lnTo>
                    <a:pt x="73" y="93"/>
                  </a:lnTo>
                  <a:lnTo>
                    <a:pt x="93" y="96"/>
                  </a:lnTo>
                  <a:lnTo>
                    <a:pt x="115" y="98"/>
                  </a:lnTo>
                  <a:lnTo>
                    <a:pt x="138" y="100"/>
                  </a:lnTo>
                  <a:lnTo>
                    <a:pt x="162" y="100"/>
                  </a:lnTo>
                  <a:lnTo>
                    <a:pt x="162" y="100"/>
                  </a:lnTo>
                  <a:lnTo>
                    <a:pt x="206" y="98"/>
                  </a:lnTo>
                  <a:lnTo>
                    <a:pt x="225" y="97"/>
                  </a:lnTo>
                  <a:lnTo>
                    <a:pt x="244" y="94"/>
                  </a:lnTo>
                  <a:lnTo>
                    <a:pt x="260" y="90"/>
                  </a:lnTo>
                  <a:lnTo>
                    <a:pt x="275" y="88"/>
                  </a:lnTo>
                  <a:lnTo>
                    <a:pt x="289" y="82"/>
                  </a:lnTo>
                  <a:lnTo>
                    <a:pt x="298" y="77"/>
                  </a:lnTo>
                  <a:lnTo>
                    <a:pt x="298" y="77"/>
                  </a:lnTo>
                  <a:lnTo>
                    <a:pt x="305" y="73"/>
                  </a:lnTo>
                  <a:lnTo>
                    <a:pt x="322" y="61"/>
                  </a:lnTo>
                  <a:lnTo>
                    <a:pt x="322" y="61"/>
                  </a:lnTo>
                  <a:lnTo>
                    <a:pt x="324" y="54"/>
                  </a:lnTo>
                  <a:lnTo>
                    <a:pt x="324" y="47"/>
                  </a:lnTo>
                  <a:lnTo>
                    <a:pt x="325" y="28"/>
                  </a:lnTo>
                  <a:lnTo>
                    <a:pt x="325" y="28"/>
                  </a:lnTo>
                  <a:lnTo>
                    <a:pt x="325" y="13"/>
                  </a:lnTo>
                  <a:lnTo>
                    <a:pt x="324" y="5"/>
                  </a:lnTo>
                  <a:lnTo>
                    <a:pt x="322" y="0"/>
                  </a:lnTo>
                  <a:lnTo>
                    <a:pt x="322" y="0"/>
                  </a:lnTo>
                  <a:lnTo>
                    <a:pt x="322" y="0"/>
                  </a:lnTo>
                  <a:lnTo>
                    <a:pt x="3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3" name="Google Shape;16883;p115"/>
            <p:cNvSpPr/>
            <p:nvPr/>
          </p:nvSpPr>
          <p:spPr>
            <a:xfrm>
              <a:off x="6445250" y="1647825"/>
              <a:ext cx="258763" cy="88900"/>
            </a:xfrm>
            <a:custGeom>
              <a:avLst/>
              <a:gdLst/>
              <a:ahLst/>
              <a:cxnLst/>
              <a:rect l="l" t="t" r="r" b="b"/>
              <a:pathLst>
                <a:path w="325" h="112" extrusionOk="0">
                  <a:moveTo>
                    <a:pt x="321" y="0"/>
                  </a:moveTo>
                  <a:lnTo>
                    <a:pt x="321" y="0"/>
                  </a:lnTo>
                  <a:lnTo>
                    <a:pt x="313" y="4"/>
                  </a:lnTo>
                  <a:lnTo>
                    <a:pt x="305" y="10"/>
                  </a:lnTo>
                  <a:lnTo>
                    <a:pt x="287" y="16"/>
                  </a:lnTo>
                  <a:lnTo>
                    <a:pt x="267" y="22"/>
                  </a:lnTo>
                  <a:lnTo>
                    <a:pt x="246" y="26"/>
                  </a:lnTo>
                  <a:lnTo>
                    <a:pt x="223" y="29"/>
                  </a:lnTo>
                  <a:lnTo>
                    <a:pt x="201" y="31"/>
                  </a:lnTo>
                  <a:lnTo>
                    <a:pt x="162" y="33"/>
                  </a:lnTo>
                  <a:lnTo>
                    <a:pt x="162" y="33"/>
                  </a:lnTo>
                  <a:lnTo>
                    <a:pt x="123" y="31"/>
                  </a:lnTo>
                  <a:lnTo>
                    <a:pt x="101" y="29"/>
                  </a:lnTo>
                  <a:lnTo>
                    <a:pt x="78" y="26"/>
                  </a:lnTo>
                  <a:lnTo>
                    <a:pt x="57" y="22"/>
                  </a:lnTo>
                  <a:lnTo>
                    <a:pt x="37" y="16"/>
                  </a:lnTo>
                  <a:lnTo>
                    <a:pt x="19" y="10"/>
                  </a:lnTo>
                  <a:lnTo>
                    <a:pt x="11" y="4"/>
                  </a:lnTo>
                  <a:lnTo>
                    <a:pt x="3" y="0"/>
                  </a:lnTo>
                  <a:lnTo>
                    <a:pt x="3" y="0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0" y="58"/>
                  </a:lnTo>
                  <a:lnTo>
                    <a:pt x="3" y="68"/>
                  </a:lnTo>
                  <a:lnTo>
                    <a:pt x="6" y="74"/>
                  </a:lnTo>
                  <a:lnTo>
                    <a:pt x="6" y="74"/>
                  </a:lnTo>
                  <a:lnTo>
                    <a:pt x="11" y="80"/>
                  </a:lnTo>
                  <a:lnTo>
                    <a:pt x="18" y="87"/>
                  </a:lnTo>
                  <a:lnTo>
                    <a:pt x="27" y="91"/>
                  </a:lnTo>
                  <a:lnTo>
                    <a:pt x="37" y="95"/>
                  </a:lnTo>
                  <a:lnTo>
                    <a:pt x="59" y="101"/>
                  </a:lnTo>
                  <a:lnTo>
                    <a:pt x="84" y="107"/>
                  </a:lnTo>
                  <a:lnTo>
                    <a:pt x="108" y="109"/>
                  </a:lnTo>
                  <a:lnTo>
                    <a:pt x="131" y="111"/>
                  </a:lnTo>
                  <a:lnTo>
                    <a:pt x="162" y="112"/>
                  </a:lnTo>
                  <a:lnTo>
                    <a:pt x="162" y="112"/>
                  </a:lnTo>
                  <a:lnTo>
                    <a:pt x="193" y="111"/>
                  </a:lnTo>
                  <a:lnTo>
                    <a:pt x="216" y="109"/>
                  </a:lnTo>
                  <a:lnTo>
                    <a:pt x="240" y="107"/>
                  </a:lnTo>
                  <a:lnTo>
                    <a:pt x="264" y="101"/>
                  </a:lnTo>
                  <a:lnTo>
                    <a:pt x="286" y="96"/>
                  </a:lnTo>
                  <a:lnTo>
                    <a:pt x="297" y="92"/>
                  </a:lnTo>
                  <a:lnTo>
                    <a:pt x="305" y="87"/>
                  </a:lnTo>
                  <a:lnTo>
                    <a:pt x="312" y="81"/>
                  </a:lnTo>
                  <a:lnTo>
                    <a:pt x="317" y="74"/>
                  </a:lnTo>
                  <a:lnTo>
                    <a:pt x="317" y="74"/>
                  </a:lnTo>
                  <a:lnTo>
                    <a:pt x="321" y="68"/>
                  </a:lnTo>
                  <a:lnTo>
                    <a:pt x="324" y="58"/>
                  </a:lnTo>
                  <a:lnTo>
                    <a:pt x="324" y="47"/>
                  </a:lnTo>
                  <a:lnTo>
                    <a:pt x="325" y="35"/>
                  </a:lnTo>
                  <a:lnTo>
                    <a:pt x="325" y="35"/>
                  </a:lnTo>
                  <a:lnTo>
                    <a:pt x="325" y="19"/>
                  </a:lnTo>
                  <a:lnTo>
                    <a:pt x="324" y="12"/>
                  </a:lnTo>
                  <a:lnTo>
                    <a:pt x="322" y="6"/>
                  </a:lnTo>
                  <a:lnTo>
                    <a:pt x="322" y="6"/>
                  </a:lnTo>
                  <a:lnTo>
                    <a:pt x="321" y="0"/>
                  </a:lnTo>
                  <a:lnTo>
                    <a:pt x="32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4" name="Google Shape;16884;p115"/>
            <p:cNvSpPr/>
            <p:nvPr/>
          </p:nvSpPr>
          <p:spPr>
            <a:xfrm>
              <a:off x="6445250" y="1454150"/>
              <a:ext cx="258763" cy="122238"/>
            </a:xfrm>
            <a:custGeom>
              <a:avLst/>
              <a:gdLst/>
              <a:ahLst/>
              <a:cxnLst/>
              <a:rect l="l" t="t" r="r" b="b"/>
              <a:pathLst>
                <a:path w="325" h="153" extrusionOk="0">
                  <a:moveTo>
                    <a:pt x="6" y="116"/>
                  </a:moveTo>
                  <a:lnTo>
                    <a:pt x="6" y="116"/>
                  </a:lnTo>
                  <a:lnTo>
                    <a:pt x="11" y="122"/>
                  </a:lnTo>
                  <a:lnTo>
                    <a:pt x="18" y="128"/>
                  </a:lnTo>
                  <a:lnTo>
                    <a:pt x="27" y="132"/>
                  </a:lnTo>
                  <a:lnTo>
                    <a:pt x="37" y="137"/>
                  </a:lnTo>
                  <a:lnTo>
                    <a:pt x="59" y="144"/>
                  </a:lnTo>
                  <a:lnTo>
                    <a:pt x="84" y="148"/>
                  </a:lnTo>
                  <a:lnTo>
                    <a:pt x="108" y="151"/>
                  </a:lnTo>
                  <a:lnTo>
                    <a:pt x="131" y="152"/>
                  </a:lnTo>
                  <a:lnTo>
                    <a:pt x="162" y="153"/>
                  </a:lnTo>
                  <a:lnTo>
                    <a:pt x="162" y="153"/>
                  </a:lnTo>
                  <a:lnTo>
                    <a:pt x="189" y="153"/>
                  </a:lnTo>
                  <a:lnTo>
                    <a:pt x="189" y="153"/>
                  </a:lnTo>
                  <a:lnTo>
                    <a:pt x="227" y="149"/>
                  </a:lnTo>
                  <a:lnTo>
                    <a:pt x="248" y="147"/>
                  </a:lnTo>
                  <a:lnTo>
                    <a:pt x="268" y="142"/>
                  </a:lnTo>
                  <a:lnTo>
                    <a:pt x="268" y="142"/>
                  </a:lnTo>
                  <a:lnTo>
                    <a:pt x="281" y="140"/>
                  </a:lnTo>
                  <a:lnTo>
                    <a:pt x="290" y="136"/>
                  </a:lnTo>
                  <a:lnTo>
                    <a:pt x="299" y="130"/>
                  </a:lnTo>
                  <a:lnTo>
                    <a:pt x="308" y="126"/>
                  </a:lnTo>
                  <a:lnTo>
                    <a:pt x="308" y="126"/>
                  </a:lnTo>
                  <a:lnTo>
                    <a:pt x="313" y="121"/>
                  </a:lnTo>
                  <a:lnTo>
                    <a:pt x="317" y="117"/>
                  </a:lnTo>
                  <a:lnTo>
                    <a:pt x="317" y="117"/>
                  </a:lnTo>
                  <a:lnTo>
                    <a:pt x="320" y="113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4" y="102"/>
                  </a:lnTo>
                  <a:lnTo>
                    <a:pt x="324" y="94"/>
                  </a:lnTo>
                  <a:lnTo>
                    <a:pt x="325" y="76"/>
                  </a:lnTo>
                  <a:lnTo>
                    <a:pt x="325" y="76"/>
                  </a:lnTo>
                  <a:lnTo>
                    <a:pt x="324" y="60"/>
                  </a:lnTo>
                  <a:lnTo>
                    <a:pt x="322" y="47"/>
                  </a:lnTo>
                  <a:lnTo>
                    <a:pt x="322" y="47"/>
                  </a:lnTo>
                  <a:lnTo>
                    <a:pt x="321" y="41"/>
                  </a:lnTo>
                  <a:lnTo>
                    <a:pt x="318" y="37"/>
                  </a:lnTo>
                  <a:lnTo>
                    <a:pt x="318" y="37"/>
                  </a:lnTo>
                  <a:lnTo>
                    <a:pt x="313" y="31"/>
                  </a:lnTo>
                  <a:lnTo>
                    <a:pt x="306" y="25"/>
                  </a:lnTo>
                  <a:lnTo>
                    <a:pt x="306" y="25"/>
                  </a:lnTo>
                  <a:lnTo>
                    <a:pt x="297" y="20"/>
                  </a:lnTo>
                  <a:lnTo>
                    <a:pt x="286" y="16"/>
                  </a:lnTo>
                  <a:lnTo>
                    <a:pt x="274" y="12"/>
                  </a:lnTo>
                  <a:lnTo>
                    <a:pt x="260" y="9"/>
                  </a:lnTo>
                  <a:lnTo>
                    <a:pt x="233" y="5"/>
                  </a:lnTo>
                  <a:lnTo>
                    <a:pt x="208" y="2"/>
                  </a:lnTo>
                  <a:lnTo>
                    <a:pt x="208" y="2"/>
                  </a:lnTo>
                  <a:lnTo>
                    <a:pt x="179" y="0"/>
                  </a:lnTo>
                  <a:lnTo>
                    <a:pt x="162" y="0"/>
                  </a:lnTo>
                  <a:lnTo>
                    <a:pt x="162" y="0"/>
                  </a:lnTo>
                  <a:lnTo>
                    <a:pt x="131" y="1"/>
                  </a:lnTo>
                  <a:lnTo>
                    <a:pt x="108" y="2"/>
                  </a:lnTo>
                  <a:lnTo>
                    <a:pt x="82" y="5"/>
                  </a:lnTo>
                  <a:lnTo>
                    <a:pt x="58" y="10"/>
                  </a:lnTo>
                  <a:lnTo>
                    <a:pt x="46" y="13"/>
                  </a:lnTo>
                  <a:lnTo>
                    <a:pt x="35" y="17"/>
                  </a:lnTo>
                  <a:lnTo>
                    <a:pt x="26" y="21"/>
                  </a:lnTo>
                  <a:lnTo>
                    <a:pt x="18" y="27"/>
                  </a:lnTo>
                  <a:lnTo>
                    <a:pt x="11" y="32"/>
                  </a:lnTo>
                  <a:lnTo>
                    <a:pt x="6" y="39"/>
                  </a:lnTo>
                  <a:lnTo>
                    <a:pt x="6" y="39"/>
                  </a:lnTo>
                  <a:lnTo>
                    <a:pt x="1" y="45"/>
                  </a:lnTo>
                  <a:lnTo>
                    <a:pt x="0" y="55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94"/>
                  </a:lnTo>
                  <a:lnTo>
                    <a:pt x="0" y="102"/>
                  </a:lnTo>
                  <a:lnTo>
                    <a:pt x="3" y="109"/>
                  </a:lnTo>
                  <a:lnTo>
                    <a:pt x="3" y="109"/>
                  </a:lnTo>
                  <a:lnTo>
                    <a:pt x="6" y="116"/>
                  </a:lnTo>
                  <a:lnTo>
                    <a:pt x="6" y="116"/>
                  </a:lnTo>
                  <a:close/>
                  <a:moveTo>
                    <a:pt x="162" y="18"/>
                  </a:moveTo>
                  <a:lnTo>
                    <a:pt x="162" y="18"/>
                  </a:lnTo>
                  <a:lnTo>
                    <a:pt x="192" y="18"/>
                  </a:lnTo>
                  <a:lnTo>
                    <a:pt x="192" y="18"/>
                  </a:lnTo>
                  <a:lnTo>
                    <a:pt x="197" y="20"/>
                  </a:lnTo>
                  <a:lnTo>
                    <a:pt x="197" y="20"/>
                  </a:lnTo>
                  <a:lnTo>
                    <a:pt x="232" y="22"/>
                  </a:lnTo>
                  <a:lnTo>
                    <a:pt x="248" y="25"/>
                  </a:lnTo>
                  <a:lnTo>
                    <a:pt x="260" y="29"/>
                  </a:lnTo>
                  <a:lnTo>
                    <a:pt x="271" y="32"/>
                  </a:lnTo>
                  <a:lnTo>
                    <a:pt x="279" y="36"/>
                  </a:lnTo>
                  <a:lnTo>
                    <a:pt x="285" y="40"/>
                  </a:lnTo>
                  <a:lnTo>
                    <a:pt x="287" y="44"/>
                  </a:lnTo>
                  <a:lnTo>
                    <a:pt x="287" y="44"/>
                  </a:lnTo>
                  <a:lnTo>
                    <a:pt x="287" y="45"/>
                  </a:lnTo>
                  <a:lnTo>
                    <a:pt x="287" y="45"/>
                  </a:lnTo>
                  <a:lnTo>
                    <a:pt x="287" y="49"/>
                  </a:lnTo>
                  <a:lnTo>
                    <a:pt x="285" y="52"/>
                  </a:lnTo>
                  <a:lnTo>
                    <a:pt x="285" y="52"/>
                  </a:lnTo>
                  <a:lnTo>
                    <a:pt x="278" y="48"/>
                  </a:lnTo>
                  <a:lnTo>
                    <a:pt x="270" y="45"/>
                  </a:lnTo>
                  <a:lnTo>
                    <a:pt x="248" y="40"/>
                  </a:lnTo>
                  <a:lnTo>
                    <a:pt x="220" y="37"/>
                  </a:lnTo>
                  <a:lnTo>
                    <a:pt x="189" y="35"/>
                  </a:lnTo>
                  <a:lnTo>
                    <a:pt x="189" y="35"/>
                  </a:lnTo>
                  <a:lnTo>
                    <a:pt x="162" y="33"/>
                  </a:lnTo>
                  <a:lnTo>
                    <a:pt x="162" y="33"/>
                  </a:lnTo>
                  <a:lnTo>
                    <a:pt x="121" y="35"/>
                  </a:lnTo>
                  <a:lnTo>
                    <a:pt x="86" y="39"/>
                  </a:lnTo>
                  <a:lnTo>
                    <a:pt x="70" y="41"/>
                  </a:lnTo>
                  <a:lnTo>
                    <a:pt x="58" y="44"/>
                  </a:lnTo>
                  <a:lnTo>
                    <a:pt x="47" y="48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7" y="49"/>
                  </a:lnTo>
                  <a:lnTo>
                    <a:pt x="37" y="45"/>
                  </a:lnTo>
                  <a:lnTo>
                    <a:pt x="37" y="45"/>
                  </a:lnTo>
                  <a:lnTo>
                    <a:pt x="37" y="43"/>
                  </a:lnTo>
                  <a:lnTo>
                    <a:pt x="39" y="40"/>
                  </a:lnTo>
                  <a:lnTo>
                    <a:pt x="46" y="35"/>
                  </a:lnTo>
                  <a:lnTo>
                    <a:pt x="58" y="31"/>
                  </a:lnTo>
                  <a:lnTo>
                    <a:pt x="73" y="27"/>
                  </a:lnTo>
                  <a:lnTo>
                    <a:pt x="92" y="22"/>
                  </a:lnTo>
                  <a:lnTo>
                    <a:pt x="113" y="20"/>
                  </a:lnTo>
                  <a:lnTo>
                    <a:pt x="136" y="18"/>
                  </a:lnTo>
                  <a:lnTo>
                    <a:pt x="162" y="18"/>
                  </a:lnTo>
                  <a:lnTo>
                    <a:pt x="162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5" name="Google Shape;16885;p115"/>
            <p:cNvSpPr/>
            <p:nvPr/>
          </p:nvSpPr>
          <p:spPr>
            <a:xfrm>
              <a:off x="6732588" y="1571625"/>
              <a:ext cx="257175" cy="79375"/>
            </a:xfrm>
            <a:custGeom>
              <a:avLst/>
              <a:gdLst/>
              <a:ahLst/>
              <a:cxnLst/>
              <a:rect l="l" t="t" r="r" b="b"/>
              <a:pathLst>
                <a:path w="324" h="100" extrusionOk="0">
                  <a:moveTo>
                    <a:pt x="2" y="61"/>
                  </a:moveTo>
                  <a:lnTo>
                    <a:pt x="18" y="73"/>
                  </a:lnTo>
                  <a:lnTo>
                    <a:pt x="18" y="73"/>
                  </a:lnTo>
                  <a:lnTo>
                    <a:pt x="28" y="78"/>
                  </a:lnTo>
                  <a:lnTo>
                    <a:pt x="28" y="78"/>
                  </a:lnTo>
                  <a:lnTo>
                    <a:pt x="39" y="83"/>
                  </a:lnTo>
                  <a:lnTo>
                    <a:pt x="51" y="88"/>
                  </a:lnTo>
                  <a:lnTo>
                    <a:pt x="66" y="92"/>
                  </a:lnTo>
                  <a:lnTo>
                    <a:pt x="82" y="94"/>
                  </a:lnTo>
                  <a:lnTo>
                    <a:pt x="99" y="97"/>
                  </a:lnTo>
                  <a:lnTo>
                    <a:pt x="120" y="98"/>
                  </a:lnTo>
                  <a:lnTo>
                    <a:pt x="161" y="100"/>
                  </a:lnTo>
                  <a:lnTo>
                    <a:pt x="161" y="100"/>
                  </a:lnTo>
                  <a:lnTo>
                    <a:pt x="187" y="100"/>
                  </a:lnTo>
                  <a:lnTo>
                    <a:pt x="210" y="98"/>
                  </a:lnTo>
                  <a:lnTo>
                    <a:pt x="231" y="96"/>
                  </a:lnTo>
                  <a:lnTo>
                    <a:pt x="250" y="93"/>
                  </a:lnTo>
                  <a:lnTo>
                    <a:pt x="268" y="89"/>
                  </a:lnTo>
                  <a:lnTo>
                    <a:pt x="283" y="85"/>
                  </a:lnTo>
                  <a:lnTo>
                    <a:pt x="295" y="79"/>
                  </a:lnTo>
                  <a:lnTo>
                    <a:pt x="306" y="73"/>
                  </a:lnTo>
                  <a:lnTo>
                    <a:pt x="322" y="61"/>
                  </a:lnTo>
                  <a:lnTo>
                    <a:pt x="322" y="61"/>
                  </a:lnTo>
                  <a:lnTo>
                    <a:pt x="323" y="54"/>
                  </a:lnTo>
                  <a:lnTo>
                    <a:pt x="324" y="47"/>
                  </a:lnTo>
                  <a:lnTo>
                    <a:pt x="324" y="28"/>
                  </a:lnTo>
                  <a:lnTo>
                    <a:pt x="324" y="28"/>
                  </a:lnTo>
                  <a:lnTo>
                    <a:pt x="324" y="13"/>
                  </a:lnTo>
                  <a:lnTo>
                    <a:pt x="324" y="5"/>
                  </a:lnTo>
                  <a:lnTo>
                    <a:pt x="323" y="0"/>
                  </a:lnTo>
                  <a:lnTo>
                    <a:pt x="323" y="0"/>
                  </a:lnTo>
                  <a:lnTo>
                    <a:pt x="308" y="8"/>
                  </a:lnTo>
                  <a:lnTo>
                    <a:pt x="289" y="15"/>
                  </a:lnTo>
                  <a:lnTo>
                    <a:pt x="268" y="21"/>
                  </a:lnTo>
                  <a:lnTo>
                    <a:pt x="244" y="25"/>
                  </a:lnTo>
                  <a:lnTo>
                    <a:pt x="244" y="25"/>
                  </a:lnTo>
                  <a:lnTo>
                    <a:pt x="218" y="28"/>
                  </a:lnTo>
                  <a:lnTo>
                    <a:pt x="195" y="31"/>
                  </a:lnTo>
                  <a:lnTo>
                    <a:pt x="161" y="31"/>
                  </a:lnTo>
                  <a:lnTo>
                    <a:pt x="161" y="31"/>
                  </a:lnTo>
                  <a:lnTo>
                    <a:pt x="149" y="31"/>
                  </a:lnTo>
                  <a:lnTo>
                    <a:pt x="149" y="31"/>
                  </a:lnTo>
                  <a:lnTo>
                    <a:pt x="118" y="30"/>
                  </a:lnTo>
                  <a:lnTo>
                    <a:pt x="99" y="28"/>
                  </a:lnTo>
                  <a:lnTo>
                    <a:pt x="79" y="25"/>
                  </a:lnTo>
                  <a:lnTo>
                    <a:pt x="79" y="25"/>
                  </a:lnTo>
                  <a:lnTo>
                    <a:pt x="55" y="21"/>
                  </a:lnTo>
                  <a:lnTo>
                    <a:pt x="35" y="15"/>
                  </a:lnTo>
                  <a:lnTo>
                    <a:pt x="17" y="8"/>
                  </a:lnTo>
                  <a:lnTo>
                    <a:pt x="2" y="0"/>
                  </a:lnTo>
                  <a:lnTo>
                    <a:pt x="2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0" y="7"/>
                  </a:lnTo>
                  <a:lnTo>
                    <a:pt x="0" y="13"/>
                  </a:lnTo>
                  <a:lnTo>
                    <a:pt x="0" y="28"/>
                  </a:lnTo>
                  <a:lnTo>
                    <a:pt x="0" y="28"/>
                  </a:lnTo>
                  <a:lnTo>
                    <a:pt x="0" y="46"/>
                  </a:lnTo>
                  <a:lnTo>
                    <a:pt x="1" y="54"/>
                  </a:lnTo>
                  <a:lnTo>
                    <a:pt x="2" y="61"/>
                  </a:lnTo>
                  <a:lnTo>
                    <a:pt x="2" y="6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6" name="Google Shape;16886;p115"/>
            <p:cNvSpPr/>
            <p:nvPr/>
          </p:nvSpPr>
          <p:spPr>
            <a:xfrm>
              <a:off x="6732588" y="1647825"/>
              <a:ext cx="257175" cy="88900"/>
            </a:xfrm>
            <a:custGeom>
              <a:avLst/>
              <a:gdLst/>
              <a:ahLst/>
              <a:cxnLst/>
              <a:rect l="l" t="t" r="r" b="b"/>
              <a:pathLst>
                <a:path w="324" h="112" extrusionOk="0">
                  <a:moveTo>
                    <a:pt x="320" y="0"/>
                  </a:moveTo>
                  <a:lnTo>
                    <a:pt x="320" y="0"/>
                  </a:lnTo>
                  <a:lnTo>
                    <a:pt x="314" y="4"/>
                  </a:lnTo>
                  <a:lnTo>
                    <a:pt x="306" y="10"/>
                  </a:lnTo>
                  <a:lnTo>
                    <a:pt x="287" y="16"/>
                  </a:lnTo>
                  <a:lnTo>
                    <a:pt x="266" y="22"/>
                  </a:lnTo>
                  <a:lnTo>
                    <a:pt x="245" y="26"/>
                  </a:lnTo>
                  <a:lnTo>
                    <a:pt x="223" y="29"/>
                  </a:lnTo>
                  <a:lnTo>
                    <a:pt x="200" y="31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22" y="31"/>
                  </a:lnTo>
                  <a:lnTo>
                    <a:pt x="101" y="29"/>
                  </a:lnTo>
                  <a:lnTo>
                    <a:pt x="79" y="26"/>
                  </a:lnTo>
                  <a:lnTo>
                    <a:pt x="57" y="22"/>
                  </a:lnTo>
                  <a:lnTo>
                    <a:pt x="37" y="16"/>
                  </a:lnTo>
                  <a:lnTo>
                    <a:pt x="18" y="10"/>
                  </a:lnTo>
                  <a:lnTo>
                    <a:pt x="10" y="4"/>
                  </a:lnTo>
                  <a:lnTo>
                    <a:pt x="4" y="0"/>
                  </a:lnTo>
                  <a:lnTo>
                    <a:pt x="4" y="0"/>
                  </a:lnTo>
                  <a:lnTo>
                    <a:pt x="1" y="6"/>
                  </a:lnTo>
                  <a:lnTo>
                    <a:pt x="1" y="6"/>
                  </a:lnTo>
                  <a:lnTo>
                    <a:pt x="0" y="12"/>
                  </a:lnTo>
                  <a:lnTo>
                    <a:pt x="0" y="19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1" y="58"/>
                  </a:lnTo>
                  <a:lnTo>
                    <a:pt x="2" y="68"/>
                  </a:lnTo>
                  <a:lnTo>
                    <a:pt x="6" y="74"/>
                  </a:lnTo>
                  <a:lnTo>
                    <a:pt x="6" y="74"/>
                  </a:lnTo>
                  <a:lnTo>
                    <a:pt x="10" y="80"/>
                  </a:lnTo>
                  <a:lnTo>
                    <a:pt x="18" y="87"/>
                  </a:lnTo>
                  <a:lnTo>
                    <a:pt x="26" y="91"/>
                  </a:lnTo>
                  <a:lnTo>
                    <a:pt x="36" y="95"/>
                  </a:lnTo>
                  <a:lnTo>
                    <a:pt x="59" y="101"/>
                  </a:lnTo>
                  <a:lnTo>
                    <a:pt x="83" y="107"/>
                  </a:lnTo>
                  <a:lnTo>
                    <a:pt x="107" y="109"/>
                  </a:lnTo>
                  <a:lnTo>
                    <a:pt x="130" y="111"/>
                  </a:lnTo>
                  <a:lnTo>
                    <a:pt x="161" y="112"/>
                  </a:lnTo>
                  <a:lnTo>
                    <a:pt x="161" y="112"/>
                  </a:lnTo>
                  <a:lnTo>
                    <a:pt x="192" y="111"/>
                  </a:lnTo>
                  <a:lnTo>
                    <a:pt x="215" y="109"/>
                  </a:lnTo>
                  <a:lnTo>
                    <a:pt x="240" y="107"/>
                  </a:lnTo>
                  <a:lnTo>
                    <a:pt x="264" y="101"/>
                  </a:lnTo>
                  <a:lnTo>
                    <a:pt x="287" y="96"/>
                  </a:lnTo>
                  <a:lnTo>
                    <a:pt x="296" y="92"/>
                  </a:lnTo>
                  <a:lnTo>
                    <a:pt x="304" y="87"/>
                  </a:lnTo>
                  <a:lnTo>
                    <a:pt x="312" y="81"/>
                  </a:lnTo>
                  <a:lnTo>
                    <a:pt x="318" y="74"/>
                  </a:lnTo>
                  <a:lnTo>
                    <a:pt x="318" y="74"/>
                  </a:lnTo>
                  <a:lnTo>
                    <a:pt x="322" y="68"/>
                  </a:lnTo>
                  <a:lnTo>
                    <a:pt x="323" y="58"/>
                  </a:lnTo>
                  <a:lnTo>
                    <a:pt x="324" y="47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19"/>
                  </a:lnTo>
                  <a:lnTo>
                    <a:pt x="324" y="12"/>
                  </a:lnTo>
                  <a:lnTo>
                    <a:pt x="323" y="6"/>
                  </a:lnTo>
                  <a:lnTo>
                    <a:pt x="323" y="6"/>
                  </a:lnTo>
                  <a:lnTo>
                    <a:pt x="320" y="0"/>
                  </a:lnTo>
                  <a:lnTo>
                    <a:pt x="32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87" name="Google Shape;16887;p115"/>
            <p:cNvSpPr/>
            <p:nvPr/>
          </p:nvSpPr>
          <p:spPr>
            <a:xfrm>
              <a:off x="6732588" y="1454150"/>
              <a:ext cx="257175" cy="122238"/>
            </a:xfrm>
            <a:custGeom>
              <a:avLst/>
              <a:gdLst/>
              <a:ahLst/>
              <a:cxnLst/>
              <a:rect l="l" t="t" r="r" b="b"/>
              <a:pathLst>
                <a:path w="324" h="153" extrusionOk="0">
                  <a:moveTo>
                    <a:pt x="17" y="27"/>
                  </a:moveTo>
                  <a:lnTo>
                    <a:pt x="17" y="27"/>
                  </a:lnTo>
                  <a:lnTo>
                    <a:pt x="10" y="32"/>
                  </a:lnTo>
                  <a:lnTo>
                    <a:pt x="5" y="39"/>
                  </a:lnTo>
                  <a:lnTo>
                    <a:pt x="5" y="39"/>
                  </a:lnTo>
                  <a:lnTo>
                    <a:pt x="4" y="43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0" y="62"/>
                  </a:lnTo>
                  <a:lnTo>
                    <a:pt x="0" y="76"/>
                  </a:lnTo>
                  <a:lnTo>
                    <a:pt x="0" y="76"/>
                  </a:lnTo>
                  <a:lnTo>
                    <a:pt x="0" y="94"/>
                  </a:lnTo>
                  <a:lnTo>
                    <a:pt x="1" y="102"/>
                  </a:lnTo>
                  <a:lnTo>
                    <a:pt x="2" y="109"/>
                  </a:lnTo>
                  <a:lnTo>
                    <a:pt x="2" y="109"/>
                  </a:lnTo>
                  <a:lnTo>
                    <a:pt x="6" y="116"/>
                  </a:lnTo>
                  <a:lnTo>
                    <a:pt x="6" y="116"/>
                  </a:lnTo>
                  <a:lnTo>
                    <a:pt x="10" y="121"/>
                  </a:lnTo>
                  <a:lnTo>
                    <a:pt x="17" y="126"/>
                  </a:lnTo>
                  <a:lnTo>
                    <a:pt x="17" y="126"/>
                  </a:lnTo>
                  <a:lnTo>
                    <a:pt x="26" y="132"/>
                  </a:lnTo>
                  <a:lnTo>
                    <a:pt x="37" y="137"/>
                  </a:lnTo>
                  <a:lnTo>
                    <a:pt x="49" y="141"/>
                  </a:lnTo>
                  <a:lnTo>
                    <a:pt x="62" y="144"/>
                  </a:lnTo>
                  <a:lnTo>
                    <a:pt x="62" y="144"/>
                  </a:lnTo>
                  <a:lnTo>
                    <a:pt x="86" y="148"/>
                  </a:lnTo>
                  <a:lnTo>
                    <a:pt x="111" y="151"/>
                  </a:lnTo>
                  <a:lnTo>
                    <a:pt x="133" y="153"/>
                  </a:lnTo>
                  <a:lnTo>
                    <a:pt x="152" y="153"/>
                  </a:lnTo>
                  <a:lnTo>
                    <a:pt x="152" y="153"/>
                  </a:lnTo>
                  <a:lnTo>
                    <a:pt x="161" y="153"/>
                  </a:lnTo>
                  <a:lnTo>
                    <a:pt x="161" y="153"/>
                  </a:lnTo>
                  <a:lnTo>
                    <a:pt x="192" y="152"/>
                  </a:lnTo>
                  <a:lnTo>
                    <a:pt x="215" y="151"/>
                  </a:lnTo>
                  <a:lnTo>
                    <a:pt x="240" y="148"/>
                  </a:lnTo>
                  <a:lnTo>
                    <a:pt x="264" y="144"/>
                  </a:lnTo>
                  <a:lnTo>
                    <a:pt x="287" y="137"/>
                  </a:lnTo>
                  <a:lnTo>
                    <a:pt x="296" y="133"/>
                  </a:lnTo>
                  <a:lnTo>
                    <a:pt x="304" y="128"/>
                  </a:lnTo>
                  <a:lnTo>
                    <a:pt x="312" y="122"/>
                  </a:lnTo>
                  <a:lnTo>
                    <a:pt x="318" y="117"/>
                  </a:lnTo>
                  <a:lnTo>
                    <a:pt x="318" y="117"/>
                  </a:lnTo>
                  <a:lnTo>
                    <a:pt x="320" y="113"/>
                  </a:lnTo>
                  <a:lnTo>
                    <a:pt x="322" y="109"/>
                  </a:lnTo>
                  <a:lnTo>
                    <a:pt x="322" y="109"/>
                  </a:lnTo>
                  <a:lnTo>
                    <a:pt x="323" y="102"/>
                  </a:lnTo>
                  <a:lnTo>
                    <a:pt x="324" y="94"/>
                  </a:lnTo>
                  <a:lnTo>
                    <a:pt x="324" y="76"/>
                  </a:lnTo>
                  <a:lnTo>
                    <a:pt x="324" y="76"/>
                  </a:lnTo>
                  <a:lnTo>
                    <a:pt x="324" y="64"/>
                  </a:lnTo>
                  <a:lnTo>
                    <a:pt x="323" y="53"/>
                  </a:lnTo>
                  <a:lnTo>
                    <a:pt x="322" y="44"/>
                  </a:lnTo>
                  <a:lnTo>
                    <a:pt x="318" y="37"/>
                  </a:lnTo>
                  <a:lnTo>
                    <a:pt x="318" y="37"/>
                  </a:lnTo>
                  <a:lnTo>
                    <a:pt x="312" y="31"/>
                  </a:lnTo>
                  <a:lnTo>
                    <a:pt x="306" y="25"/>
                  </a:lnTo>
                  <a:lnTo>
                    <a:pt x="298" y="21"/>
                  </a:lnTo>
                  <a:lnTo>
                    <a:pt x="287" y="17"/>
                  </a:lnTo>
                  <a:lnTo>
                    <a:pt x="265" y="10"/>
                  </a:lnTo>
                  <a:lnTo>
                    <a:pt x="241" y="5"/>
                  </a:lnTo>
                  <a:lnTo>
                    <a:pt x="215" y="2"/>
                  </a:lnTo>
                  <a:lnTo>
                    <a:pt x="194" y="1"/>
                  </a:lnTo>
                  <a:lnTo>
                    <a:pt x="161" y="0"/>
                  </a:lnTo>
                  <a:lnTo>
                    <a:pt x="161" y="0"/>
                  </a:lnTo>
                  <a:lnTo>
                    <a:pt x="134" y="1"/>
                  </a:lnTo>
                  <a:lnTo>
                    <a:pt x="134" y="1"/>
                  </a:lnTo>
                  <a:lnTo>
                    <a:pt x="105" y="2"/>
                  </a:lnTo>
                  <a:lnTo>
                    <a:pt x="72" y="8"/>
                  </a:lnTo>
                  <a:lnTo>
                    <a:pt x="56" y="10"/>
                  </a:lnTo>
                  <a:lnTo>
                    <a:pt x="41" y="14"/>
                  </a:lnTo>
                  <a:lnTo>
                    <a:pt x="28" y="20"/>
                  </a:lnTo>
                  <a:lnTo>
                    <a:pt x="17" y="27"/>
                  </a:lnTo>
                  <a:lnTo>
                    <a:pt x="17" y="27"/>
                  </a:lnTo>
                  <a:close/>
                  <a:moveTo>
                    <a:pt x="144" y="18"/>
                  </a:moveTo>
                  <a:lnTo>
                    <a:pt x="144" y="18"/>
                  </a:lnTo>
                  <a:lnTo>
                    <a:pt x="149" y="18"/>
                  </a:lnTo>
                  <a:lnTo>
                    <a:pt x="149" y="18"/>
                  </a:lnTo>
                  <a:lnTo>
                    <a:pt x="161" y="18"/>
                  </a:lnTo>
                  <a:lnTo>
                    <a:pt x="161" y="18"/>
                  </a:lnTo>
                  <a:lnTo>
                    <a:pt x="187" y="18"/>
                  </a:lnTo>
                  <a:lnTo>
                    <a:pt x="211" y="20"/>
                  </a:lnTo>
                  <a:lnTo>
                    <a:pt x="233" y="22"/>
                  </a:lnTo>
                  <a:lnTo>
                    <a:pt x="250" y="27"/>
                  </a:lnTo>
                  <a:lnTo>
                    <a:pt x="266" y="31"/>
                  </a:lnTo>
                  <a:lnTo>
                    <a:pt x="277" y="35"/>
                  </a:lnTo>
                  <a:lnTo>
                    <a:pt x="285" y="40"/>
                  </a:lnTo>
                  <a:lnTo>
                    <a:pt x="287" y="43"/>
                  </a:lnTo>
                  <a:lnTo>
                    <a:pt x="288" y="45"/>
                  </a:lnTo>
                  <a:lnTo>
                    <a:pt x="288" y="45"/>
                  </a:lnTo>
                  <a:lnTo>
                    <a:pt x="287" y="49"/>
                  </a:lnTo>
                  <a:lnTo>
                    <a:pt x="285" y="52"/>
                  </a:lnTo>
                  <a:lnTo>
                    <a:pt x="285" y="52"/>
                  </a:lnTo>
                  <a:lnTo>
                    <a:pt x="277" y="48"/>
                  </a:lnTo>
                  <a:lnTo>
                    <a:pt x="266" y="44"/>
                  </a:lnTo>
                  <a:lnTo>
                    <a:pt x="253" y="41"/>
                  </a:lnTo>
                  <a:lnTo>
                    <a:pt x="238" y="39"/>
                  </a:lnTo>
                  <a:lnTo>
                    <a:pt x="203" y="35"/>
                  </a:lnTo>
                  <a:lnTo>
                    <a:pt x="161" y="33"/>
                  </a:lnTo>
                  <a:lnTo>
                    <a:pt x="161" y="33"/>
                  </a:lnTo>
                  <a:lnTo>
                    <a:pt x="152" y="33"/>
                  </a:lnTo>
                  <a:lnTo>
                    <a:pt x="152" y="33"/>
                  </a:lnTo>
                  <a:lnTo>
                    <a:pt x="122" y="35"/>
                  </a:lnTo>
                  <a:lnTo>
                    <a:pt x="95" y="37"/>
                  </a:lnTo>
                  <a:lnTo>
                    <a:pt x="95" y="37"/>
                  </a:lnTo>
                  <a:lnTo>
                    <a:pt x="78" y="40"/>
                  </a:lnTo>
                  <a:lnTo>
                    <a:pt x="62" y="44"/>
                  </a:lnTo>
                  <a:lnTo>
                    <a:pt x="62" y="44"/>
                  </a:lnTo>
                  <a:lnTo>
                    <a:pt x="48" y="47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7" y="49"/>
                  </a:lnTo>
                  <a:lnTo>
                    <a:pt x="36" y="47"/>
                  </a:lnTo>
                  <a:lnTo>
                    <a:pt x="36" y="47"/>
                  </a:lnTo>
                  <a:lnTo>
                    <a:pt x="36" y="45"/>
                  </a:lnTo>
                  <a:lnTo>
                    <a:pt x="36" y="45"/>
                  </a:lnTo>
                  <a:lnTo>
                    <a:pt x="36" y="43"/>
                  </a:lnTo>
                  <a:lnTo>
                    <a:pt x="39" y="41"/>
                  </a:lnTo>
                  <a:lnTo>
                    <a:pt x="44" y="36"/>
                  </a:lnTo>
                  <a:lnTo>
                    <a:pt x="53" y="32"/>
                  </a:lnTo>
                  <a:lnTo>
                    <a:pt x="67" y="28"/>
                  </a:lnTo>
                  <a:lnTo>
                    <a:pt x="83" y="24"/>
                  </a:lnTo>
                  <a:lnTo>
                    <a:pt x="102" y="21"/>
                  </a:lnTo>
                  <a:lnTo>
                    <a:pt x="122" y="20"/>
                  </a:lnTo>
                  <a:lnTo>
                    <a:pt x="144" y="18"/>
                  </a:lnTo>
                  <a:lnTo>
                    <a:pt x="144" y="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888" name="Google Shape;16888;p115"/>
          <p:cNvSpPr/>
          <p:nvPr/>
        </p:nvSpPr>
        <p:spPr>
          <a:xfrm>
            <a:off x="3528920" y="3111374"/>
            <a:ext cx="557555" cy="433655"/>
          </a:xfrm>
          <a:custGeom>
            <a:avLst/>
            <a:gdLst/>
            <a:ahLst/>
            <a:cxnLst/>
            <a:rect l="l" t="t" r="r" b="b"/>
            <a:pathLst>
              <a:path w="614" h="474" extrusionOk="0">
                <a:moveTo>
                  <a:pt x="22" y="474"/>
                </a:moveTo>
                <a:lnTo>
                  <a:pt x="22" y="474"/>
                </a:lnTo>
                <a:lnTo>
                  <a:pt x="18" y="473"/>
                </a:lnTo>
                <a:lnTo>
                  <a:pt x="14" y="471"/>
                </a:lnTo>
                <a:lnTo>
                  <a:pt x="9" y="470"/>
                </a:lnTo>
                <a:lnTo>
                  <a:pt x="5" y="466"/>
                </a:lnTo>
                <a:lnTo>
                  <a:pt x="3" y="463"/>
                </a:lnTo>
                <a:lnTo>
                  <a:pt x="1" y="459"/>
                </a:lnTo>
                <a:lnTo>
                  <a:pt x="0" y="454"/>
                </a:lnTo>
                <a:lnTo>
                  <a:pt x="0" y="450"/>
                </a:lnTo>
                <a:lnTo>
                  <a:pt x="0" y="24"/>
                </a:lnTo>
                <a:lnTo>
                  <a:pt x="0" y="24"/>
                </a:lnTo>
                <a:lnTo>
                  <a:pt x="0" y="20"/>
                </a:lnTo>
                <a:lnTo>
                  <a:pt x="1" y="14"/>
                </a:lnTo>
                <a:lnTo>
                  <a:pt x="3" y="10"/>
                </a:lnTo>
                <a:lnTo>
                  <a:pt x="5" y="8"/>
                </a:lnTo>
                <a:lnTo>
                  <a:pt x="9" y="4"/>
                </a:lnTo>
                <a:lnTo>
                  <a:pt x="14" y="2"/>
                </a:lnTo>
                <a:lnTo>
                  <a:pt x="18" y="1"/>
                </a:lnTo>
                <a:lnTo>
                  <a:pt x="22" y="0"/>
                </a:lnTo>
                <a:lnTo>
                  <a:pt x="591" y="0"/>
                </a:lnTo>
                <a:lnTo>
                  <a:pt x="591" y="0"/>
                </a:lnTo>
                <a:lnTo>
                  <a:pt x="595" y="1"/>
                </a:lnTo>
                <a:lnTo>
                  <a:pt x="599" y="2"/>
                </a:lnTo>
                <a:lnTo>
                  <a:pt x="603" y="4"/>
                </a:lnTo>
                <a:lnTo>
                  <a:pt x="607" y="8"/>
                </a:lnTo>
                <a:lnTo>
                  <a:pt x="609" y="10"/>
                </a:lnTo>
                <a:lnTo>
                  <a:pt x="611" y="14"/>
                </a:lnTo>
                <a:lnTo>
                  <a:pt x="612" y="20"/>
                </a:lnTo>
                <a:lnTo>
                  <a:pt x="614" y="24"/>
                </a:lnTo>
                <a:lnTo>
                  <a:pt x="614" y="450"/>
                </a:lnTo>
                <a:lnTo>
                  <a:pt x="614" y="450"/>
                </a:lnTo>
                <a:lnTo>
                  <a:pt x="612" y="454"/>
                </a:lnTo>
                <a:lnTo>
                  <a:pt x="611" y="459"/>
                </a:lnTo>
                <a:lnTo>
                  <a:pt x="609" y="463"/>
                </a:lnTo>
                <a:lnTo>
                  <a:pt x="607" y="466"/>
                </a:lnTo>
                <a:lnTo>
                  <a:pt x="603" y="470"/>
                </a:lnTo>
                <a:lnTo>
                  <a:pt x="599" y="471"/>
                </a:lnTo>
                <a:lnTo>
                  <a:pt x="595" y="473"/>
                </a:lnTo>
                <a:lnTo>
                  <a:pt x="591" y="474"/>
                </a:lnTo>
                <a:lnTo>
                  <a:pt x="22" y="474"/>
                </a:lnTo>
                <a:close/>
                <a:moveTo>
                  <a:pt x="545" y="400"/>
                </a:moveTo>
                <a:lnTo>
                  <a:pt x="545" y="122"/>
                </a:lnTo>
                <a:lnTo>
                  <a:pt x="340" y="314"/>
                </a:lnTo>
                <a:lnTo>
                  <a:pt x="340" y="314"/>
                </a:lnTo>
                <a:lnTo>
                  <a:pt x="332" y="320"/>
                </a:lnTo>
                <a:lnTo>
                  <a:pt x="324" y="325"/>
                </a:lnTo>
                <a:lnTo>
                  <a:pt x="316" y="327"/>
                </a:lnTo>
                <a:lnTo>
                  <a:pt x="306" y="327"/>
                </a:lnTo>
                <a:lnTo>
                  <a:pt x="306" y="327"/>
                </a:lnTo>
                <a:lnTo>
                  <a:pt x="297" y="327"/>
                </a:lnTo>
                <a:lnTo>
                  <a:pt x="289" y="325"/>
                </a:lnTo>
                <a:lnTo>
                  <a:pt x="280" y="320"/>
                </a:lnTo>
                <a:lnTo>
                  <a:pt x="272" y="314"/>
                </a:lnTo>
                <a:lnTo>
                  <a:pt x="67" y="122"/>
                </a:lnTo>
                <a:lnTo>
                  <a:pt x="67" y="400"/>
                </a:lnTo>
                <a:lnTo>
                  <a:pt x="545" y="400"/>
                </a:lnTo>
                <a:close/>
                <a:moveTo>
                  <a:pt x="306" y="248"/>
                </a:moveTo>
                <a:lnTo>
                  <a:pt x="492" y="74"/>
                </a:lnTo>
                <a:lnTo>
                  <a:pt x="120" y="74"/>
                </a:lnTo>
                <a:lnTo>
                  <a:pt x="306" y="24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889" name="Google Shape;16889;p115"/>
          <p:cNvGrpSpPr/>
          <p:nvPr/>
        </p:nvGrpSpPr>
        <p:grpSpPr>
          <a:xfrm>
            <a:off x="7139650" y="4701973"/>
            <a:ext cx="1212437" cy="523452"/>
            <a:chOff x="-2831805" y="2228788"/>
            <a:chExt cx="1524930" cy="658372"/>
          </a:xfrm>
        </p:grpSpPr>
        <p:sp>
          <p:nvSpPr>
            <p:cNvPr id="16890" name="Google Shape;16890;p115"/>
            <p:cNvSpPr/>
            <p:nvPr/>
          </p:nvSpPr>
          <p:spPr>
            <a:xfrm>
              <a:off x="-2831805" y="2228792"/>
              <a:ext cx="731519" cy="658368"/>
            </a:xfrm>
            <a:custGeom>
              <a:avLst/>
              <a:gdLst/>
              <a:ahLst/>
              <a:cxnLst/>
              <a:rect l="l" t="t" r="r" b="b"/>
              <a:pathLst>
                <a:path w="5070" h="4591" extrusionOk="0">
                  <a:moveTo>
                    <a:pt x="2813" y="0"/>
                  </a:moveTo>
                  <a:lnTo>
                    <a:pt x="2961" y="4"/>
                  </a:lnTo>
                  <a:lnTo>
                    <a:pt x="3107" y="18"/>
                  </a:lnTo>
                  <a:lnTo>
                    <a:pt x="3250" y="43"/>
                  </a:lnTo>
                  <a:lnTo>
                    <a:pt x="3390" y="75"/>
                  </a:lnTo>
                  <a:lnTo>
                    <a:pt x="3527" y="117"/>
                  </a:lnTo>
                  <a:lnTo>
                    <a:pt x="3659" y="166"/>
                  </a:lnTo>
                  <a:lnTo>
                    <a:pt x="3787" y="224"/>
                  </a:lnTo>
                  <a:lnTo>
                    <a:pt x="3912" y="289"/>
                  </a:lnTo>
                  <a:lnTo>
                    <a:pt x="4032" y="361"/>
                  </a:lnTo>
                  <a:lnTo>
                    <a:pt x="4147" y="443"/>
                  </a:lnTo>
                  <a:lnTo>
                    <a:pt x="4256" y="529"/>
                  </a:lnTo>
                  <a:lnTo>
                    <a:pt x="4359" y="623"/>
                  </a:lnTo>
                  <a:lnTo>
                    <a:pt x="4458" y="723"/>
                  </a:lnTo>
                  <a:lnTo>
                    <a:pt x="4550" y="827"/>
                  </a:lnTo>
                  <a:lnTo>
                    <a:pt x="4635" y="940"/>
                  </a:lnTo>
                  <a:lnTo>
                    <a:pt x="4713" y="1055"/>
                  </a:lnTo>
                  <a:lnTo>
                    <a:pt x="4785" y="1177"/>
                  </a:lnTo>
                  <a:lnTo>
                    <a:pt x="4850" y="1303"/>
                  </a:lnTo>
                  <a:lnTo>
                    <a:pt x="4907" y="1434"/>
                  </a:lnTo>
                  <a:lnTo>
                    <a:pt x="4956" y="1569"/>
                  </a:lnTo>
                  <a:lnTo>
                    <a:pt x="4996" y="1708"/>
                  </a:lnTo>
                  <a:lnTo>
                    <a:pt x="5028" y="1851"/>
                  </a:lnTo>
                  <a:lnTo>
                    <a:pt x="5051" y="1995"/>
                  </a:lnTo>
                  <a:lnTo>
                    <a:pt x="5065" y="2145"/>
                  </a:lnTo>
                  <a:lnTo>
                    <a:pt x="5070" y="2295"/>
                  </a:lnTo>
                  <a:lnTo>
                    <a:pt x="5065" y="2446"/>
                  </a:lnTo>
                  <a:lnTo>
                    <a:pt x="5051" y="2594"/>
                  </a:lnTo>
                  <a:lnTo>
                    <a:pt x="5028" y="2740"/>
                  </a:lnTo>
                  <a:lnTo>
                    <a:pt x="4996" y="2882"/>
                  </a:lnTo>
                  <a:lnTo>
                    <a:pt x="4956" y="3020"/>
                  </a:lnTo>
                  <a:lnTo>
                    <a:pt x="4907" y="3155"/>
                  </a:lnTo>
                  <a:lnTo>
                    <a:pt x="4850" y="3286"/>
                  </a:lnTo>
                  <a:lnTo>
                    <a:pt x="4785" y="3412"/>
                  </a:lnTo>
                  <a:lnTo>
                    <a:pt x="4713" y="3534"/>
                  </a:lnTo>
                  <a:lnTo>
                    <a:pt x="4635" y="3651"/>
                  </a:lnTo>
                  <a:lnTo>
                    <a:pt x="4550" y="3762"/>
                  </a:lnTo>
                  <a:lnTo>
                    <a:pt x="4458" y="3868"/>
                  </a:lnTo>
                  <a:lnTo>
                    <a:pt x="4359" y="3968"/>
                  </a:lnTo>
                  <a:lnTo>
                    <a:pt x="4256" y="4060"/>
                  </a:lnTo>
                  <a:lnTo>
                    <a:pt x="4147" y="4148"/>
                  </a:lnTo>
                  <a:lnTo>
                    <a:pt x="4032" y="4228"/>
                  </a:lnTo>
                  <a:lnTo>
                    <a:pt x="3912" y="4300"/>
                  </a:lnTo>
                  <a:lnTo>
                    <a:pt x="3787" y="4366"/>
                  </a:lnTo>
                  <a:lnTo>
                    <a:pt x="3659" y="4423"/>
                  </a:lnTo>
                  <a:lnTo>
                    <a:pt x="3527" y="4474"/>
                  </a:lnTo>
                  <a:lnTo>
                    <a:pt x="3390" y="4516"/>
                  </a:lnTo>
                  <a:lnTo>
                    <a:pt x="3250" y="4548"/>
                  </a:lnTo>
                  <a:lnTo>
                    <a:pt x="3107" y="4571"/>
                  </a:lnTo>
                  <a:lnTo>
                    <a:pt x="2961" y="4586"/>
                  </a:lnTo>
                  <a:lnTo>
                    <a:pt x="2813" y="4591"/>
                  </a:lnTo>
                  <a:lnTo>
                    <a:pt x="2666" y="4586"/>
                  </a:lnTo>
                  <a:lnTo>
                    <a:pt x="2520" y="4571"/>
                  </a:lnTo>
                  <a:lnTo>
                    <a:pt x="2378" y="4548"/>
                  </a:lnTo>
                  <a:lnTo>
                    <a:pt x="2240" y="4516"/>
                  </a:lnTo>
                  <a:lnTo>
                    <a:pt x="2103" y="4476"/>
                  </a:lnTo>
                  <a:lnTo>
                    <a:pt x="1972" y="4426"/>
                  </a:lnTo>
                  <a:lnTo>
                    <a:pt x="1843" y="4369"/>
                  </a:lnTo>
                  <a:lnTo>
                    <a:pt x="1720" y="4305"/>
                  </a:lnTo>
                  <a:lnTo>
                    <a:pt x="1600" y="4232"/>
                  </a:lnTo>
                  <a:lnTo>
                    <a:pt x="1486" y="4152"/>
                  </a:lnTo>
                  <a:lnTo>
                    <a:pt x="1377" y="4066"/>
                  </a:lnTo>
                  <a:lnTo>
                    <a:pt x="1274" y="3974"/>
                  </a:lnTo>
                  <a:lnTo>
                    <a:pt x="1175" y="3876"/>
                  </a:lnTo>
                  <a:lnTo>
                    <a:pt x="1515" y="3543"/>
                  </a:lnTo>
                  <a:lnTo>
                    <a:pt x="1600" y="3628"/>
                  </a:lnTo>
                  <a:lnTo>
                    <a:pt x="1689" y="3708"/>
                  </a:lnTo>
                  <a:lnTo>
                    <a:pt x="1783" y="3782"/>
                  </a:lnTo>
                  <a:lnTo>
                    <a:pt x="1883" y="3848"/>
                  </a:lnTo>
                  <a:lnTo>
                    <a:pt x="1986" y="3908"/>
                  </a:lnTo>
                  <a:lnTo>
                    <a:pt x="2093" y="3962"/>
                  </a:lnTo>
                  <a:lnTo>
                    <a:pt x="2206" y="4008"/>
                  </a:lnTo>
                  <a:lnTo>
                    <a:pt x="2321" y="4045"/>
                  </a:lnTo>
                  <a:lnTo>
                    <a:pt x="2440" y="4076"/>
                  </a:lnTo>
                  <a:lnTo>
                    <a:pt x="2561" y="4097"/>
                  </a:lnTo>
                  <a:lnTo>
                    <a:pt x="2686" y="4111"/>
                  </a:lnTo>
                  <a:lnTo>
                    <a:pt x="2813" y="4116"/>
                  </a:lnTo>
                  <a:lnTo>
                    <a:pt x="2939" y="4111"/>
                  </a:lnTo>
                  <a:lnTo>
                    <a:pt x="3066" y="4097"/>
                  </a:lnTo>
                  <a:lnTo>
                    <a:pt x="3187" y="4076"/>
                  </a:lnTo>
                  <a:lnTo>
                    <a:pt x="3307" y="4045"/>
                  </a:lnTo>
                  <a:lnTo>
                    <a:pt x="3422" y="4006"/>
                  </a:lnTo>
                  <a:lnTo>
                    <a:pt x="3535" y="3960"/>
                  </a:lnTo>
                  <a:lnTo>
                    <a:pt x="3642" y="3906"/>
                  </a:lnTo>
                  <a:lnTo>
                    <a:pt x="3747" y="3846"/>
                  </a:lnTo>
                  <a:lnTo>
                    <a:pt x="3847" y="3779"/>
                  </a:lnTo>
                  <a:lnTo>
                    <a:pt x="3941" y="3705"/>
                  </a:lnTo>
                  <a:lnTo>
                    <a:pt x="4030" y="3625"/>
                  </a:lnTo>
                  <a:lnTo>
                    <a:pt x="4115" y="3539"/>
                  </a:lnTo>
                  <a:lnTo>
                    <a:pt x="4193" y="3448"/>
                  </a:lnTo>
                  <a:lnTo>
                    <a:pt x="4265" y="3351"/>
                  </a:lnTo>
                  <a:lnTo>
                    <a:pt x="4332" y="3249"/>
                  </a:lnTo>
                  <a:lnTo>
                    <a:pt x="4392" y="3143"/>
                  </a:lnTo>
                  <a:lnTo>
                    <a:pt x="4444" y="3032"/>
                  </a:lnTo>
                  <a:lnTo>
                    <a:pt x="4488" y="2917"/>
                  </a:lnTo>
                  <a:lnTo>
                    <a:pt x="4527" y="2798"/>
                  </a:lnTo>
                  <a:lnTo>
                    <a:pt x="4556" y="2677"/>
                  </a:lnTo>
                  <a:lnTo>
                    <a:pt x="4578" y="2552"/>
                  </a:lnTo>
                  <a:lnTo>
                    <a:pt x="4591" y="2425"/>
                  </a:lnTo>
                  <a:lnTo>
                    <a:pt x="4596" y="2295"/>
                  </a:lnTo>
                  <a:lnTo>
                    <a:pt x="4591" y="2165"/>
                  </a:lnTo>
                  <a:lnTo>
                    <a:pt x="4578" y="2037"/>
                  </a:lnTo>
                  <a:lnTo>
                    <a:pt x="4556" y="1912"/>
                  </a:lnTo>
                  <a:lnTo>
                    <a:pt x="4527" y="1791"/>
                  </a:lnTo>
                  <a:lnTo>
                    <a:pt x="4488" y="1672"/>
                  </a:lnTo>
                  <a:lnTo>
                    <a:pt x="4444" y="1558"/>
                  </a:lnTo>
                  <a:lnTo>
                    <a:pt x="4392" y="1448"/>
                  </a:lnTo>
                  <a:lnTo>
                    <a:pt x="4332" y="1341"/>
                  </a:lnTo>
                  <a:lnTo>
                    <a:pt x="4265" y="1240"/>
                  </a:lnTo>
                  <a:lnTo>
                    <a:pt x="4193" y="1143"/>
                  </a:lnTo>
                  <a:lnTo>
                    <a:pt x="4115" y="1051"/>
                  </a:lnTo>
                  <a:lnTo>
                    <a:pt x="4030" y="966"/>
                  </a:lnTo>
                  <a:lnTo>
                    <a:pt x="3941" y="886"/>
                  </a:lnTo>
                  <a:lnTo>
                    <a:pt x="3847" y="812"/>
                  </a:lnTo>
                  <a:lnTo>
                    <a:pt x="3747" y="744"/>
                  </a:lnTo>
                  <a:lnTo>
                    <a:pt x="3642" y="683"/>
                  </a:lnTo>
                  <a:lnTo>
                    <a:pt x="3535" y="630"/>
                  </a:lnTo>
                  <a:lnTo>
                    <a:pt x="3422" y="584"/>
                  </a:lnTo>
                  <a:lnTo>
                    <a:pt x="3307" y="546"/>
                  </a:lnTo>
                  <a:lnTo>
                    <a:pt x="3187" y="515"/>
                  </a:lnTo>
                  <a:lnTo>
                    <a:pt x="3066" y="492"/>
                  </a:lnTo>
                  <a:lnTo>
                    <a:pt x="2939" y="480"/>
                  </a:lnTo>
                  <a:lnTo>
                    <a:pt x="2813" y="475"/>
                  </a:lnTo>
                  <a:lnTo>
                    <a:pt x="2683" y="480"/>
                  </a:lnTo>
                  <a:lnTo>
                    <a:pt x="2555" y="494"/>
                  </a:lnTo>
                  <a:lnTo>
                    <a:pt x="2430" y="517"/>
                  </a:lnTo>
                  <a:lnTo>
                    <a:pt x="2309" y="549"/>
                  </a:lnTo>
                  <a:lnTo>
                    <a:pt x="2190" y="589"/>
                  </a:lnTo>
                  <a:lnTo>
                    <a:pt x="2075" y="637"/>
                  </a:lnTo>
                  <a:lnTo>
                    <a:pt x="1966" y="692"/>
                  </a:lnTo>
                  <a:lnTo>
                    <a:pt x="1860" y="757"/>
                  </a:lnTo>
                  <a:lnTo>
                    <a:pt x="1760" y="826"/>
                  </a:lnTo>
                  <a:lnTo>
                    <a:pt x="1663" y="903"/>
                  </a:lnTo>
                  <a:lnTo>
                    <a:pt x="1574" y="987"/>
                  </a:lnTo>
                  <a:lnTo>
                    <a:pt x="1489" y="1077"/>
                  </a:lnTo>
                  <a:lnTo>
                    <a:pt x="1411" y="1172"/>
                  </a:lnTo>
                  <a:lnTo>
                    <a:pt x="1338" y="1272"/>
                  </a:lnTo>
                  <a:lnTo>
                    <a:pt x="1272" y="1378"/>
                  </a:lnTo>
                  <a:lnTo>
                    <a:pt x="1214" y="1489"/>
                  </a:lnTo>
                  <a:lnTo>
                    <a:pt x="1163" y="1603"/>
                  </a:lnTo>
                  <a:lnTo>
                    <a:pt x="1120" y="1721"/>
                  </a:lnTo>
                  <a:lnTo>
                    <a:pt x="1084" y="1844"/>
                  </a:lnTo>
                  <a:lnTo>
                    <a:pt x="1058" y="1971"/>
                  </a:lnTo>
                  <a:lnTo>
                    <a:pt x="1040" y="2100"/>
                  </a:lnTo>
                  <a:lnTo>
                    <a:pt x="1031" y="2232"/>
                  </a:lnTo>
                  <a:lnTo>
                    <a:pt x="1580" y="2249"/>
                  </a:lnTo>
                  <a:lnTo>
                    <a:pt x="791" y="3095"/>
                  </a:lnTo>
                  <a:lnTo>
                    <a:pt x="0" y="2200"/>
                  </a:lnTo>
                  <a:lnTo>
                    <a:pt x="557" y="2217"/>
                  </a:lnTo>
                  <a:lnTo>
                    <a:pt x="566" y="2071"/>
                  </a:lnTo>
                  <a:lnTo>
                    <a:pt x="585" y="1926"/>
                  </a:lnTo>
                  <a:lnTo>
                    <a:pt x="611" y="1784"/>
                  </a:lnTo>
                  <a:lnTo>
                    <a:pt x="646" y="1648"/>
                  </a:lnTo>
                  <a:lnTo>
                    <a:pt x="689" y="1514"/>
                  </a:lnTo>
                  <a:lnTo>
                    <a:pt x="740" y="1383"/>
                  </a:lnTo>
                  <a:lnTo>
                    <a:pt x="798" y="1257"/>
                  </a:lnTo>
                  <a:lnTo>
                    <a:pt x="864" y="1134"/>
                  </a:lnTo>
                  <a:lnTo>
                    <a:pt x="937" y="1017"/>
                  </a:lnTo>
                  <a:lnTo>
                    <a:pt x="1017" y="904"/>
                  </a:lnTo>
                  <a:lnTo>
                    <a:pt x="1103" y="797"/>
                  </a:lnTo>
                  <a:lnTo>
                    <a:pt x="1194" y="695"/>
                  </a:lnTo>
                  <a:lnTo>
                    <a:pt x="1292" y="598"/>
                  </a:lnTo>
                  <a:lnTo>
                    <a:pt x="1395" y="509"/>
                  </a:lnTo>
                  <a:lnTo>
                    <a:pt x="1503" y="424"/>
                  </a:lnTo>
                  <a:lnTo>
                    <a:pt x="1617" y="347"/>
                  </a:lnTo>
                  <a:lnTo>
                    <a:pt x="1734" y="278"/>
                  </a:lnTo>
                  <a:lnTo>
                    <a:pt x="1857" y="215"/>
                  </a:lnTo>
                  <a:lnTo>
                    <a:pt x="1983" y="160"/>
                  </a:lnTo>
                  <a:lnTo>
                    <a:pt x="2113" y="112"/>
                  </a:lnTo>
                  <a:lnTo>
                    <a:pt x="2247" y="72"/>
                  </a:lnTo>
                  <a:lnTo>
                    <a:pt x="2384" y="40"/>
                  </a:lnTo>
                  <a:lnTo>
                    <a:pt x="2524" y="18"/>
                  </a:lnTo>
                  <a:lnTo>
                    <a:pt x="2667" y="4"/>
                  </a:lnTo>
                  <a:lnTo>
                    <a:pt x="28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850" tIns="60925" rIns="121850" bIns="60925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9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1" name="Google Shape;16891;p115"/>
            <p:cNvSpPr/>
            <p:nvPr/>
          </p:nvSpPr>
          <p:spPr>
            <a:xfrm>
              <a:off x="-2435102" y="2228788"/>
              <a:ext cx="731519" cy="658368"/>
            </a:xfrm>
            <a:custGeom>
              <a:avLst/>
              <a:gdLst/>
              <a:ahLst/>
              <a:cxnLst/>
              <a:rect l="l" t="t" r="r" b="b"/>
              <a:pathLst>
                <a:path w="5070" h="4591" extrusionOk="0">
                  <a:moveTo>
                    <a:pt x="2813" y="0"/>
                  </a:moveTo>
                  <a:lnTo>
                    <a:pt x="2961" y="4"/>
                  </a:lnTo>
                  <a:lnTo>
                    <a:pt x="3107" y="18"/>
                  </a:lnTo>
                  <a:lnTo>
                    <a:pt x="3250" y="43"/>
                  </a:lnTo>
                  <a:lnTo>
                    <a:pt x="3390" y="75"/>
                  </a:lnTo>
                  <a:lnTo>
                    <a:pt x="3527" y="117"/>
                  </a:lnTo>
                  <a:lnTo>
                    <a:pt x="3659" y="166"/>
                  </a:lnTo>
                  <a:lnTo>
                    <a:pt x="3787" y="224"/>
                  </a:lnTo>
                  <a:lnTo>
                    <a:pt x="3912" y="289"/>
                  </a:lnTo>
                  <a:lnTo>
                    <a:pt x="4032" y="361"/>
                  </a:lnTo>
                  <a:lnTo>
                    <a:pt x="4147" y="443"/>
                  </a:lnTo>
                  <a:lnTo>
                    <a:pt x="4256" y="529"/>
                  </a:lnTo>
                  <a:lnTo>
                    <a:pt x="4359" y="623"/>
                  </a:lnTo>
                  <a:lnTo>
                    <a:pt x="4458" y="723"/>
                  </a:lnTo>
                  <a:lnTo>
                    <a:pt x="4550" y="827"/>
                  </a:lnTo>
                  <a:lnTo>
                    <a:pt x="4635" y="940"/>
                  </a:lnTo>
                  <a:lnTo>
                    <a:pt x="4713" y="1055"/>
                  </a:lnTo>
                  <a:lnTo>
                    <a:pt x="4785" y="1177"/>
                  </a:lnTo>
                  <a:lnTo>
                    <a:pt x="4850" y="1303"/>
                  </a:lnTo>
                  <a:lnTo>
                    <a:pt x="4907" y="1434"/>
                  </a:lnTo>
                  <a:lnTo>
                    <a:pt x="4956" y="1569"/>
                  </a:lnTo>
                  <a:lnTo>
                    <a:pt x="4996" y="1708"/>
                  </a:lnTo>
                  <a:lnTo>
                    <a:pt x="5028" y="1851"/>
                  </a:lnTo>
                  <a:lnTo>
                    <a:pt x="5051" y="1995"/>
                  </a:lnTo>
                  <a:lnTo>
                    <a:pt x="5065" y="2145"/>
                  </a:lnTo>
                  <a:lnTo>
                    <a:pt x="5070" y="2295"/>
                  </a:lnTo>
                  <a:lnTo>
                    <a:pt x="5065" y="2446"/>
                  </a:lnTo>
                  <a:lnTo>
                    <a:pt x="5051" y="2594"/>
                  </a:lnTo>
                  <a:lnTo>
                    <a:pt x="5028" y="2740"/>
                  </a:lnTo>
                  <a:lnTo>
                    <a:pt x="4996" y="2882"/>
                  </a:lnTo>
                  <a:lnTo>
                    <a:pt x="4956" y="3020"/>
                  </a:lnTo>
                  <a:lnTo>
                    <a:pt x="4907" y="3155"/>
                  </a:lnTo>
                  <a:lnTo>
                    <a:pt x="4850" y="3286"/>
                  </a:lnTo>
                  <a:lnTo>
                    <a:pt x="4785" y="3412"/>
                  </a:lnTo>
                  <a:lnTo>
                    <a:pt x="4713" y="3534"/>
                  </a:lnTo>
                  <a:lnTo>
                    <a:pt x="4635" y="3651"/>
                  </a:lnTo>
                  <a:lnTo>
                    <a:pt x="4550" y="3762"/>
                  </a:lnTo>
                  <a:lnTo>
                    <a:pt x="4458" y="3868"/>
                  </a:lnTo>
                  <a:lnTo>
                    <a:pt x="4359" y="3968"/>
                  </a:lnTo>
                  <a:lnTo>
                    <a:pt x="4256" y="4060"/>
                  </a:lnTo>
                  <a:lnTo>
                    <a:pt x="4147" y="4148"/>
                  </a:lnTo>
                  <a:lnTo>
                    <a:pt x="4032" y="4228"/>
                  </a:lnTo>
                  <a:lnTo>
                    <a:pt x="3912" y="4300"/>
                  </a:lnTo>
                  <a:lnTo>
                    <a:pt x="3787" y="4366"/>
                  </a:lnTo>
                  <a:lnTo>
                    <a:pt x="3659" y="4423"/>
                  </a:lnTo>
                  <a:lnTo>
                    <a:pt x="3527" y="4474"/>
                  </a:lnTo>
                  <a:lnTo>
                    <a:pt x="3390" y="4516"/>
                  </a:lnTo>
                  <a:lnTo>
                    <a:pt x="3250" y="4548"/>
                  </a:lnTo>
                  <a:lnTo>
                    <a:pt x="3107" y="4571"/>
                  </a:lnTo>
                  <a:lnTo>
                    <a:pt x="2961" y="4586"/>
                  </a:lnTo>
                  <a:lnTo>
                    <a:pt x="2813" y="4591"/>
                  </a:lnTo>
                  <a:lnTo>
                    <a:pt x="2666" y="4586"/>
                  </a:lnTo>
                  <a:lnTo>
                    <a:pt x="2520" y="4571"/>
                  </a:lnTo>
                  <a:lnTo>
                    <a:pt x="2378" y="4548"/>
                  </a:lnTo>
                  <a:lnTo>
                    <a:pt x="2240" y="4516"/>
                  </a:lnTo>
                  <a:lnTo>
                    <a:pt x="2103" y="4476"/>
                  </a:lnTo>
                  <a:lnTo>
                    <a:pt x="1972" y="4426"/>
                  </a:lnTo>
                  <a:lnTo>
                    <a:pt x="1843" y="4369"/>
                  </a:lnTo>
                  <a:lnTo>
                    <a:pt x="1720" y="4305"/>
                  </a:lnTo>
                  <a:lnTo>
                    <a:pt x="1600" y="4232"/>
                  </a:lnTo>
                  <a:lnTo>
                    <a:pt x="1486" y="4152"/>
                  </a:lnTo>
                  <a:lnTo>
                    <a:pt x="1377" y="4066"/>
                  </a:lnTo>
                  <a:lnTo>
                    <a:pt x="1274" y="3974"/>
                  </a:lnTo>
                  <a:lnTo>
                    <a:pt x="1175" y="3876"/>
                  </a:lnTo>
                  <a:lnTo>
                    <a:pt x="1515" y="3543"/>
                  </a:lnTo>
                  <a:lnTo>
                    <a:pt x="1600" y="3628"/>
                  </a:lnTo>
                  <a:lnTo>
                    <a:pt x="1689" y="3708"/>
                  </a:lnTo>
                  <a:lnTo>
                    <a:pt x="1783" y="3782"/>
                  </a:lnTo>
                  <a:lnTo>
                    <a:pt x="1883" y="3848"/>
                  </a:lnTo>
                  <a:lnTo>
                    <a:pt x="1986" y="3908"/>
                  </a:lnTo>
                  <a:lnTo>
                    <a:pt x="2093" y="3962"/>
                  </a:lnTo>
                  <a:lnTo>
                    <a:pt x="2206" y="4008"/>
                  </a:lnTo>
                  <a:lnTo>
                    <a:pt x="2321" y="4045"/>
                  </a:lnTo>
                  <a:lnTo>
                    <a:pt x="2440" y="4076"/>
                  </a:lnTo>
                  <a:lnTo>
                    <a:pt x="2561" y="4097"/>
                  </a:lnTo>
                  <a:lnTo>
                    <a:pt x="2686" y="4111"/>
                  </a:lnTo>
                  <a:lnTo>
                    <a:pt x="2813" y="4116"/>
                  </a:lnTo>
                  <a:lnTo>
                    <a:pt x="2939" y="4111"/>
                  </a:lnTo>
                  <a:lnTo>
                    <a:pt x="3066" y="4097"/>
                  </a:lnTo>
                  <a:lnTo>
                    <a:pt x="3187" y="4076"/>
                  </a:lnTo>
                  <a:lnTo>
                    <a:pt x="3307" y="4045"/>
                  </a:lnTo>
                  <a:lnTo>
                    <a:pt x="3422" y="4006"/>
                  </a:lnTo>
                  <a:lnTo>
                    <a:pt x="3535" y="3960"/>
                  </a:lnTo>
                  <a:lnTo>
                    <a:pt x="3642" y="3906"/>
                  </a:lnTo>
                  <a:lnTo>
                    <a:pt x="3747" y="3846"/>
                  </a:lnTo>
                  <a:lnTo>
                    <a:pt x="3847" y="3779"/>
                  </a:lnTo>
                  <a:lnTo>
                    <a:pt x="3941" y="3705"/>
                  </a:lnTo>
                  <a:lnTo>
                    <a:pt x="4030" y="3625"/>
                  </a:lnTo>
                  <a:lnTo>
                    <a:pt x="4115" y="3539"/>
                  </a:lnTo>
                  <a:lnTo>
                    <a:pt x="4193" y="3448"/>
                  </a:lnTo>
                  <a:lnTo>
                    <a:pt x="4265" y="3351"/>
                  </a:lnTo>
                  <a:lnTo>
                    <a:pt x="4332" y="3249"/>
                  </a:lnTo>
                  <a:lnTo>
                    <a:pt x="4392" y="3143"/>
                  </a:lnTo>
                  <a:lnTo>
                    <a:pt x="4444" y="3032"/>
                  </a:lnTo>
                  <a:lnTo>
                    <a:pt x="4488" y="2917"/>
                  </a:lnTo>
                  <a:lnTo>
                    <a:pt x="4527" y="2798"/>
                  </a:lnTo>
                  <a:lnTo>
                    <a:pt x="4556" y="2677"/>
                  </a:lnTo>
                  <a:lnTo>
                    <a:pt x="4578" y="2552"/>
                  </a:lnTo>
                  <a:lnTo>
                    <a:pt x="4591" y="2425"/>
                  </a:lnTo>
                  <a:lnTo>
                    <a:pt x="4596" y="2295"/>
                  </a:lnTo>
                  <a:lnTo>
                    <a:pt x="4591" y="2165"/>
                  </a:lnTo>
                  <a:lnTo>
                    <a:pt x="4578" y="2037"/>
                  </a:lnTo>
                  <a:lnTo>
                    <a:pt x="4556" y="1912"/>
                  </a:lnTo>
                  <a:lnTo>
                    <a:pt x="4527" y="1791"/>
                  </a:lnTo>
                  <a:lnTo>
                    <a:pt x="4488" y="1672"/>
                  </a:lnTo>
                  <a:lnTo>
                    <a:pt x="4444" y="1558"/>
                  </a:lnTo>
                  <a:lnTo>
                    <a:pt x="4392" y="1448"/>
                  </a:lnTo>
                  <a:lnTo>
                    <a:pt x="4332" y="1341"/>
                  </a:lnTo>
                  <a:lnTo>
                    <a:pt x="4265" y="1240"/>
                  </a:lnTo>
                  <a:lnTo>
                    <a:pt x="4193" y="1143"/>
                  </a:lnTo>
                  <a:lnTo>
                    <a:pt x="4115" y="1051"/>
                  </a:lnTo>
                  <a:lnTo>
                    <a:pt x="4030" y="966"/>
                  </a:lnTo>
                  <a:lnTo>
                    <a:pt x="3941" y="886"/>
                  </a:lnTo>
                  <a:lnTo>
                    <a:pt x="3847" y="812"/>
                  </a:lnTo>
                  <a:lnTo>
                    <a:pt x="3747" y="744"/>
                  </a:lnTo>
                  <a:lnTo>
                    <a:pt x="3642" y="683"/>
                  </a:lnTo>
                  <a:lnTo>
                    <a:pt x="3535" y="630"/>
                  </a:lnTo>
                  <a:lnTo>
                    <a:pt x="3422" y="584"/>
                  </a:lnTo>
                  <a:lnTo>
                    <a:pt x="3307" y="546"/>
                  </a:lnTo>
                  <a:lnTo>
                    <a:pt x="3187" y="515"/>
                  </a:lnTo>
                  <a:lnTo>
                    <a:pt x="3066" y="492"/>
                  </a:lnTo>
                  <a:lnTo>
                    <a:pt x="2939" y="480"/>
                  </a:lnTo>
                  <a:lnTo>
                    <a:pt x="2813" y="475"/>
                  </a:lnTo>
                  <a:lnTo>
                    <a:pt x="2683" y="480"/>
                  </a:lnTo>
                  <a:lnTo>
                    <a:pt x="2555" y="494"/>
                  </a:lnTo>
                  <a:lnTo>
                    <a:pt x="2430" y="517"/>
                  </a:lnTo>
                  <a:lnTo>
                    <a:pt x="2309" y="549"/>
                  </a:lnTo>
                  <a:lnTo>
                    <a:pt x="2190" y="589"/>
                  </a:lnTo>
                  <a:lnTo>
                    <a:pt x="2075" y="637"/>
                  </a:lnTo>
                  <a:lnTo>
                    <a:pt x="1966" y="692"/>
                  </a:lnTo>
                  <a:lnTo>
                    <a:pt x="1860" y="757"/>
                  </a:lnTo>
                  <a:lnTo>
                    <a:pt x="1760" y="826"/>
                  </a:lnTo>
                  <a:lnTo>
                    <a:pt x="1663" y="903"/>
                  </a:lnTo>
                  <a:lnTo>
                    <a:pt x="1574" y="987"/>
                  </a:lnTo>
                  <a:lnTo>
                    <a:pt x="1489" y="1077"/>
                  </a:lnTo>
                  <a:lnTo>
                    <a:pt x="1411" y="1172"/>
                  </a:lnTo>
                  <a:lnTo>
                    <a:pt x="1338" y="1272"/>
                  </a:lnTo>
                  <a:lnTo>
                    <a:pt x="1272" y="1378"/>
                  </a:lnTo>
                  <a:lnTo>
                    <a:pt x="1214" y="1489"/>
                  </a:lnTo>
                  <a:lnTo>
                    <a:pt x="1163" y="1603"/>
                  </a:lnTo>
                  <a:lnTo>
                    <a:pt x="1120" y="1721"/>
                  </a:lnTo>
                  <a:lnTo>
                    <a:pt x="1084" y="1844"/>
                  </a:lnTo>
                  <a:lnTo>
                    <a:pt x="1058" y="1971"/>
                  </a:lnTo>
                  <a:lnTo>
                    <a:pt x="1040" y="2100"/>
                  </a:lnTo>
                  <a:lnTo>
                    <a:pt x="1031" y="2232"/>
                  </a:lnTo>
                  <a:lnTo>
                    <a:pt x="1580" y="2249"/>
                  </a:lnTo>
                  <a:lnTo>
                    <a:pt x="791" y="3095"/>
                  </a:lnTo>
                  <a:lnTo>
                    <a:pt x="0" y="2200"/>
                  </a:lnTo>
                  <a:lnTo>
                    <a:pt x="557" y="2217"/>
                  </a:lnTo>
                  <a:lnTo>
                    <a:pt x="566" y="2071"/>
                  </a:lnTo>
                  <a:lnTo>
                    <a:pt x="585" y="1926"/>
                  </a:lnTo>
                  <a:lnTo>
                    <a:pt x="611" y="1784"/>
                  </a:lnTo>
                  <a:lnTo>
                    <a:pt x="646" y="1648"/>
                  </a:lnTo>
                  <a:lnTo>
                    <a:pt x="689" y="1514"/>
                  </a:lnTo>
                  <a:lnTo>
                    <a:pt x="740" y="1383"/>
                  </a:lnTo>
                  <a:lnTo>
                    <a:pt x="798" y="1257"/>
                  </a:lnTo>
                  <a:lnTo>
                    <a:pt x="864" y="1134"/>
                  </a:lnTo>
                  <a:lnTo>
                    <a:pt x="937" y="1017"/>
                  </a:lnTo>
                  <a:lnTo>
                    <a:pt x="1017" y="904"/>
                  </a:lnTo>
                  <a:lnTo>
                    <a:pt x="1103" y="797"/>
                  </a:lnTo>
                  <a:lnTo>
                    <a:pt x="1194" y="695"/>
                  </a:lnTo>
                  <a:lnTo>
                    <a:pt x="1292" y="598"/>
                  </a:lnTo>
                  <a:lnTo>
                    <a:pt x="1395" y="509"/>
                  </a:lnTo>
                  <a:lnTo>
                    <a:pt x="1503" y="424"/>
                  </a:lnTo>
                  <a:lnTo>
                    <a:pt x="1617" y="347"/>
                  </a:lnTo>
                  <a:lnTo>
                    <a:pt x="1734" y="278"/>
                  </a:lnTo>
                  <a:lnTo>
                    <a:pt x="1857" y="215"/>
                  </a:lnTo>
                  <a:lnTo>
                    <a:pt x="1983" y="160"/>
                  </a:lnTo>
                  <a:lnTo>
                    <a:pt x="2113" y="112"/>
                  </a:lnTo>
                  <a:lnTo>
                    <a:pt x="2247" y="72"/>
                  </a:lnTo>
                  <a:lnTo>
                    <a:pt x="2384" y="40"/>
                  </a:lnTo>
                  <a:lnTo>
                    <a:pt x="2524" y="18"/>
                  </a:lnTo>
                  <a:lnTo>
                    <a:pt x="2667" y="4"/>
                  </a:lnTo>
                  <a:lnTo>
                    <a:pt x="28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850" tIns="60925" rIns="121850" bIns="60925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9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2" name="Google Shape;16892;p115"/>
            <p:cNvSpPr/>
            <p:nvPr/>
          </p:nvSpPr>
          <p:spPr>
            <a:xfrm>
              <a:off x="-2038394" y="2228792"/>
              <a:ext cx="731519" cy="658368"/>
            </a:xfrm>
            <a:custGeom>
              <a:avLst/>
              <a:gdLst/>
              <a:ahLst/>
              <a:cxnLst/>
              <a:rect l="l" t="t" r="r" b="b"/>
              <a:pathLst>
                <a:path w="5070" h="4591" extrusionOk="0">
                  <a:moveTo>
                    <a:pt x="2813" y="0"/>
                  </a:moveTo>
                  <a:lnTo>
                    <a:pt x="2961" y="4"/>
                  </a:lnTo>
                  <a:lnTo>
                    <a:pt x="3107" y="18"/>
                  </a:lnTo>
                  <a:lnTo>
                    <a:pt x="3250" y="43"/>
                  </a:lnTo>
                  <a:lnTo>
                    <a:pt x="3390" y="75"/>
                  </a:lnTo>
                  <a:lnTo>
                    <a:pt x="3527" y="117"/>
                  </a:lnTo>
                  <a:lnTo>
                    <a:pt x="3659" y="166"/>
                  </a:lnTo>
                  <a:lnTo>
                    <a:pt x="3787" y="224"/>
                  </a:lnTo>
                  <a:lnTo>
                    <a:pt x="3912" y="289"/>
                  </a:lnTo>
                  <a:lnTo>
                    <a:pt x="4032" y="361"/>
                  </a:lnTo>
                  <a:lnTo>
                    <a:pt x="4147" y="443"/>
                  </a:lnTo>
                  <a:lnTo>
                    <a:pt x="4256" y="529"/>
                  </a:lnTo>
                  <a:lnTo>
                    <a:pt x="4359" y="623"/>
                  </a:lnTo>
                  <a:lnTo>
                    <a:pt x="4458" y="723"/>
                  </a:lnTo>
                  <a:lnTo>
                    <a:pt x="4550" y="827"/>
                  </a:lnTo>
                  <a:lnTo>
                    <a:pt x="4635" y="940"/>
                  </a:lnTo>
                  <a:lnTo>
                    <a:pt x="4713" y="1055"/>
                  </a:lnTo>
                  <a:lnTo>
                    <a:pt x="4785" y="1177"/>
                  </a:lnTo>
                  <a:lnTo>
                    <a:pt x="4850" y="1303"/>
                  </a:lnTo>
                  <a:lnTo>
                    <a:pt x="4907" y="1434"/>
                  </a:lnTo>
                  <a:lnTo>
                    <a:pt x="4956" y="1569"/>
                  </a:lnTo>
                  <a:lnTo>
                    <a:pt x="4996" y="1708"/>
                  </a:lnTo>
                  <a:lnTo>
                    <a:pt x="5028" y="1851"/>
                  </a:lnTo>
                  <a:lnTo>
                    <a:pt x="5051" y="1995"/>
                  </a:lnTo>
                  <a:lnTo>
                    <a:pt x="5065" y="2145"/>
                  </a:lnTo>
                  <a:lnTo>
                    <a:pt x="5070" y="2295"/>
                  </a:lnTo>
                  <a:lnTo>
                    <a:pt x="5065" y="2446"/>
                  </a:lnTo>
                  <a:lnTo>
                    <a:pt x="5051" y="2594"/>
                  </a:lnTo>
                  <a:lnTo>
                    <a:pt x="5028" y="2740"/>
                  </a:lnTo>
                  <a:lnTo>
                    <a:pt x="4996" y="2882"/>
                  </a:lnTo>
                  <a:lnTo>
                    <a:pt x="4956" y="3020"/>
                  </a:lnTo>
                  <a:lnTo>
                    <a:pt x="4907" y="3155"/>
                  </a:lnTo>
                  <a:lnTo>
                    <a:pt x="4850" y="3286"/>
                  </a:lnTo>
                  <a:lnTo>
                    <a:pt x="4785" y="3412"/>
                  </a:lnTo>
                  <a:lnTo>
                    <a:pt x="4713" y="3534"/>
                  </a:lnTo>
                  <a:lnTo>
                    <a:pt x="4635" y="3651"/>
                  </a:lnTo>
                  <a:lnTo>
                    <a:pt x="4550" y="3762"/>
                  </a:lnTo>
                  <a:lnTo>
                    <a:pt x="4458" y="3868"/>
                  </a:lnTo>
                  <a:lnTo>
                    <a:pt x="4359" y="3968"/>
                  </a:lnTo>
                  <a:lnTo>
                    <a:pt x="4256" y="4060"/>
                  </a:lnTo>
                  <a:lnTo>
                    <a:pt x="4147" y="4148"/>
                  </a:lnTo>
                  <a:lnTo>
                    <a:pt x="4032" y="4228"/>
                  </a:lnTo>
                  <a:lnTo>
                    <a:pt x="3912" y="4300"/>
                  </a:lnTo>
                  <a:lnTo>
                    <a:pt x="3787" y="4366"/>
                  </a:lnTo>
                  <a:lnTo>
                    <a:pt x="3659" y="4423"/>
                  </a:lnTo>
                  <a:lnTo>
                    <a:pt x="3527" y="4474"/>
                  </a:lnTo>
                  <a:lnTo>
                    <a:pt x="3390" y="4516"/>
                  </a:lnTo>
                  <a:lnTo>
                    <a:pt x="3250" y="4548"/>
                  </a:lnTo>
                  <a:lnTo>
                    <a:pt x="3107" y="4571"/>
                  </a:lnTo>
                  <a:lnTo>
                    <a:pt x="2961" y="4586"/>
                  </a:lnTo>
                  <a:lnTo>
                    <a:pt x="2813" y="4591"/>
                  </a:lnTo>
                  <a:lnTo>
                    <a:pt x="2666" y="4586"/>
                  </a:lnTo>
                  <a:lnTo>
                    <a:pt x="2520" y="4571"/>
                  </a:lnTo>
                  <a:lnTo>
                    <a:pt x="2378" y="4548"/>
                  </a:lnTo>
                  <a:lnTo>
                    <a:pt x="2240" y="4516"/>
                  </a:lnTo>
                  <a:lnTo>
                    <a:pt x="2103" y="4476"/>
                  </a:lnTo>
                  <a:lnTo>
                    <a:pt x="1972" y="4426"/>
                  </a:lnTo>
                  <a:lnTo>
                    <a:pt x="1843" y="4369"/>
                  </a:lnTo>
                  <a:lnTo>
                    <a:pt x="1720" y="4305"/>
                  </a:lnTo>
                  <a:lnTo>
                    <a:pt x="1600" y="4232"/>
                  </a:lnTo>
                  <a:lnTo>
                    <a:pt x="1486" y="4152"/>
                  </a:lnTo>
                  <a:lnTo>
                    <a:pt x="1377" y="4066"/>
                  </a:lnTo>
                  <a:lnTo>
                    <a:pt x="1274" y="3974"/>
                  </a:lnTo>
                  <a:lnTo>
                    <a:pt x="1175" y="3876"/>
                  </a:lnTo>
                  <a:lnTo>
                    <a:pt x="1515" y="3543"/>
                  </a:lnTo>
                  <a:lnTo>
                    <a:pt x="1600" y="3628"/>
                  </a:lnTo>
                  <a:lnTo>
                    <a:pt x="1689" y="3708"/>
                  </a:lnTo>
                  <a:lnTo>
                    <a:pt x="1783" y="3782"/>
                  </a:lnTo>
                  <a:lnTo>
                    <a:pt x="1883" y="3848"/>
                  </a:lnTo>
                  <a:lnTo>
                    <a:pt x="1986" y="3908"/>
                  </a:lnTo>
                  <a:lnTo>
                    <a:pt x="2093" y="3962"/>
                  </a:lnTo>
                  <a:lnTo>
                    <a:pt x="2206" y="4008"/>
                  </a:lnTo>
                  <a:lnTo>
                    <a:pt x="2321" y="4045"/>
                  </a:lnTo>
                  <a:lnTo>
                    <a:pt x="2440" y="4076"/>
                  </a:lnTo>
                  <a:lnTo>
                    <a:pt x="2561" y="4097"/>
                  </a:lnTo>
                  <a:lnTo>
                    <a:pt x="2686" y="4111"/>
                  </a:lnTo>
                  <a:lnTo>
                    <a:pt x="2813" y="4116"/>
                  </a:lnTo>
                  <a:lnTo>
                    <a:pt x="2939" y="4111"/>
                  </a:lnTo>
                  <a:lnTo>
                    <a:pt x="3066" y="4097"/>
                  </a:lnTo>
                  <a:lnTo>
                    <a:pt x="3187" y="4076"/>
                  </a:lnTo>
                  <a:lnTo>
                    <a:pt x="3307" y="4045"/>
                  </a:lnTo>
                  <a:lnTo>
                    <a:pt x="3422" y="4006"/>
                  </a:lnTo>
                  <a:lnTo>
                    <a:pt x="3535" y="3960"/>
                  </a:lnTo>
                  <a:lnTo>
                    <a:pt x="3642" y="3906"/>
                  </a:lnTo>
                  <a:lnTo>
                    <a:pt x="3747" y="3846"/>
                  </a:lnTo>
                  <a:lnTo>
                    <a:pt x="3847" y="3779"/>
                  </a:lnTo>
                  <a:lnTo>
                    <a:pt x="3941" y="3705"/>
                  </a:lnTo>
                  <a:lnTo>
                    <a:pt x="4030" y="3625"/>
                  </a:lnTo>
                  <a:lnTo>
                    <a:pt x="4115" y="3539"/>
                  </a:lnTo>
                  <a:lnTo>
                    <a:pt x="4193" y="3448"/>
                  </a:lnTo>
                  <a:lnTo>
                    <a:pt x="4265" y="3351"/>
                  </a:lnTo>
                  <a:lnTo>
                    <a:pt x="4332" y="3249"/>
                  </a:lnTo>
                  <a:lnTo>
                    <a:pt x="4392" y="3143"/>
                  </a:lnTo>
                  <a:lnTo>
                    <a:pt x="4444" y="3032"/>
                  </a:lnTo>
                  <a:lnTo>
                    <a:pt x="4488" y="2917"/>
                  </a:lnTo>
                  <a:lnTo>
                    <a:pt x="4527" y="2798"/>
                  </a:lnTo>
                  <a:lnTo>
                    <a:pt x="4556" y="2677"/>
                  </a:lnTo>
                  <a:lnTo>
                    <a:pt x="4578" y="2552"/>
                  </a:lnTo>
                  <a:lnTo>
                    <a:pt x="4591" y="2425"/>
                  </a:lnTo>
                  <a:lnTo>
                    <a:pt x="4596" y="2295"/>
                  </a:lnTo>
                  <a:lnTo>
                    <a:pt x="4591" y="2165"/>
                  </a:lnTo>
                  <a:lnTo>
                    <a:pt x="4578" y="2037"/>
                  </a:lnTo>
                  <a:lnTo>
                    <a:pt x="4556" y="1912"/>
                  </a:lnTo>
                  <a:lnTo>
                    <a:pt x="4527" y="1791"/>
                  </a:lnTo>
                  <a:lnTo>
                    <a:pt x="4488" y="1672"/>
                  </a:lnTo>
                  <a:lnTo>
                    <a:pt x="4444" y="1558"/>
                  </a:lnTo>
                  <a:lnTo>
                    <a:pt x="4392" y="1448"/>
                  </a:lnTo>
                  <a:lnTo>
                    <a:pt x="4332" y="1341"/>
                  </a:lnTo>
                  <a:lnTo>
                    <a:pt x="4265" y="1240"/>
                  </a:lnTo>
                  <a:lnTo>
                    <a:pt x="4193" y="1143"/>
                  </a:lnTo>
                  <a:lnTo>
                    <a:pt x="4115" y="1051"/>
                  </a:lnTo>
                  <a:lnTo>
                    <a:pt x="4030" y="966"/>
                  </a:lnTo>
                  <a:lnTo>
                    <a:pt x="3941" y="886"/>
                  </a:lnTo>
                  <a:lnTo>
                    <a:pt x="3847" y="812"/>
                  </a:lnTo>
                  <a:lnTo>
                    <a:pt x="3747" y="744"/>
                  </a:lnTo>
                  <a:lnTo>
                    <a:pt x="3642" y="683"/>
                  </a:lnTo>
                  <a:lnTo>
                    <a:pt x="3535" y="630"/>
                  </a:lnTo>
                  <a:lnTo>
                    <a:pt x="3422" y="584"/>
                  </a:lnTo>
                  <a:lnTo>
                    <a:pt x="3307" y="546"/>
                  </a:lnTo>
                  <a:lnTo>
                    <a:pt x="3187" y="515"/>
                  </a:lnTo>
                  <a:lnTo>
                    <a:pt x="3066" y="492"/>
                  </a:lnTo>
                  <a:lnTo>
                    <a:pt x="2939" y="480"/>
                  </a:lnTo>
                  <a:lnTo>
                    <a:pt x="2813" y="475"/>
                  </a:lnTo>
                  <a:lnTo>
                    <a:pt x="2683" y="480"/>
                  </a:lnTo>
                  <a:lnTo>
                    <a:pt x="2555" y="494"/>
                  </a:lnTo>
                  <a:lnTo>
                    <a:pt x="2430" y="517"/>
                  </a:lnTo>
                  <a:lnTo>
                    <a:pt x="2309" y="549"/>
                  </a:lnTo>
                  <a:lnTo>
                    <a:pt x="2190" y="589"/>
                  </a:lnTo>
                  <a:lnTo>
                    <a:pt x="2075" y="637"/>
                  </a:lnTo>
                  <a:lnTo>
                    <a:pt x="1966" y="692"/>
                  </a:lnTo>
                  <a:lnTo>
                    <a:pt x="1860" y="757"/>
                  </a:lnTo>
                  <a:lnTo>
                    <a:pt x="1760" y="826"/>
                  </a:lnTo>
                  <a:lnTo>
                    <a:pt x="1663" y="903"/>
                  </a:lnTo>
                  <a:lnTo>
                    <a:pt x="1574" y="987"/>
                  </a:lnTo>
                  <a:lnTo>
                    <a:pt x="1489" y="1077"/>
                  </a:lnTo>
                  <a:lnTo>
                    <a:pt x="1411" y="1172"/>
                  </a:lnTo>
                  <a:lnTo>
                    <a:pt x="1338" y="1272"/>
                  </a:lnTo>
                  <a:lnTo>
                    <a:pt x="1272" y="1378"/>
                  </a:lnTo>
                  <a:lnTo>
                    <a:pt x="1214" y="1489"/>
                  </a:lnTo>
                  <a:lnTo>
                    <a:pt x="1163" y="1603"/>
                  </a:lnTo>
                  <a:lnTo>
                    <a:pt x="1120" y="1721"/>
                  </a:lnTo>
                  <a:lnTo>
                    <a:pt x="1084" y="1844"/>
                  </a:lnTo>
                  <a:lnTo>
                    <a:pt x="1058" y="1971"/>
                  </a:lnTo>
                  <a:lnTo>
                    <a:pt x="1040" y="2100"/>
                  </a:lnTo>
                  <a:lnTo>
                    <a:pt x="1031" y="2232"/>
                  </a:lnTo>
                  <a:lnTo>
                    <a:pt x="1580" y="2249"/>
                  </a:lnTo>
                  <a:lnTo>
                    <a:pt x="791" y="3095"/>
                  </a:lnTo>
                  <a:lnTo>
                    <a:pt x="0" y="2200"/>
                  </a:lnTo>
                  <a:lnTo>
                    <a:pt x="557" y="2217"/>
                  </a:lnTo>
                  <a:lnTo>
                    <a:pt x="566" y="2071"/>
                  </a:lnTo>
                  <a:lnTo>
                    <a:pt x="585" y="1926"/>
                  </a:lnTo>
                  <a:lnTo>
                    <a:pt x="611" y="1784"/>
                  </a:lnTo>
                  <a:lnTo>
                    <a:pt x="646" y="1648"/>
                  </a:lnTo>
                  <a:lnTo>
                    <a:pt x="689" y="1514"/>
                  </a:lnTo>
                  <a:lnTo>
                    <a:pt x="740" y="1383"/>
                  </a:lnTo>
                  <a:lnTo>
                    <a:pt x="798" y="1257"/>
                  </a:lnTo>
                  <a:lnTo>
                    <a:pt x="864" y="1134"/>
                  </a:lnTo>
                  <a:lnTo>
                    <a:pt x="937" y="1017"/>
                  </a:lnTo>
                  <a:lnTo>
                    <a:pt x="1017" y="904"/>
                  </a:lnTo>
                  <a:lnTo>
                    <a:pt x="1103" y="797"/>
                  </a:lnTo>
                  <a:lnTo>
                    <a:pt x="1194" y="695"/>
                  </a:lnTo>
                  <a:lnTo>
                    <a:pt x="1292" y="598"/>
                  </a:lnTo>
                  <a:lnTo>
                    <a:pt x="1395" y="509"/>
                  </a:lnTo>
                  <a:lnTo>
                    <a:pt x="1503" y="424"/>
                  </a:lnTo>
                  <a:lnTo>
                    <a:pt x="1617" y="347"/>
                  </a:lnTo>
                  <a:lnTo>
                    <a:pt x="1734" y="278"/>
                  </a:lnTo>
                  <a:lnTo>
                    <a:pt x="1857" y="215"/>
                  </a:lnTo>
                  <a:lnTo>
                    <a:pt x="1983" y="160"/>
                  </a:lnTo>
                  <a:lnTo>
                    <a:pt x="2113" y="112"/>
                  </a:lnTo>
                  <a:lnTo>
                    <a:pt x="2247" y="72"/>
                  </a:lnTo>
                  <a:lnTo>
                    <a:pt x="2384" y="40"/>
                  </a:lnTo>
                  <a:lnTo>
                    <a:pt x="2524" y="18"/>
                  </a:lnTo>
                  <a:lnTo>
                    <a:pt x="2667" y="4"/>
                  </a:lnTo>
                  <a:lnTo>
                    <a:pt x="281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850" tIns="60925" rIns="121850" bIns="60925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9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93" name="Google Shape;16893;p115"/>
          <p:cNvGrpSpPr/>
          <p:nvPr/>
        </p:nvGrpSpPr>
        <p:grpSpPr>
          <a:xfrm>
            <a:off x="7676627" y="1163344"/>
            <a:ext cx="642287" cy="705052"/>
            <a:chOff x="5767388" y="6161088"/>
            <a:chExt cx="487363" cy="534988"/>
          </a:xfrm>
        </p:grpSpPr>
        <p:sp>
          <p:nvSpPr>
            <p:cNvPr id="16894" name="Google Shape;16894;p115"/>
            <p:cNvSpPr/>
            <p:nvPr/>
          </p:nvSpPr>
          <p:spPr>
            <a:xfrm>
              <a:off x="5838825" y="6161088"/>
              <a:ext cx="346075" cy="293688"/>
            </a:xfrm>
            <a:custGeom>
              <a:avLst/>
              <a:gdLst/>
              <a:ahLst/>
              <a:cxnLst/>
              <a:rect l="l" t="t" r="r" b="b"/>
              <a:pathLst>
                <a:path w="435" h="370" extrusionOk="0">
                  <a:moveTo>
                    <a:pt x="415" y="0"/>
                  </a:moveTo>
                  <a:lnTo>
                    <a:pt x="20" y="0"/>
                  </a:lnTo>
                  <a:lnTo>
                    <a:pt x="20" y="0"/>
                  </a:lnTo>
                  <a:lnTo>
                    <a:pt x="16" y="2"/>
                  </a:lnTo>
                  <a:lnTo>
                    <a:pt x="12" y="3"/>
                  </a:lnTo>
                  <a:lnTo>
                    <a:pt x="5" y="7"/>
                  </a:lnTo>
                  <a:lnTo>
                    <a:pt x="1" y="14"/>
                  </a:lnTo>
                  <a:lnTo>
                    <a:pt x="0" y="18"/>
                  </a:lnTo>
                  <a:lnTo>
                    <a:pt x="0" y="22"/>
                  </a:lnTo>
                  <a:lnTo>
                    <a:pt x="0" y="350"/>
                  </a:lnTo>
                  <a:lnTo>
                    <a:pt x="0" y="350"/>
                  </a:lnTo>
                  <a:lnTo>
                    <a:pt x="0" y="354"/>
                  </a:lnTo>
                  <a:lnTo>
                    <a:pt x="1" y="358"/>
                  </a:lnTo>
                  <a:lnTo>
                    <a:pt x="5" y="363"/>
                  </a:lnTo>
                  <a:lnTo>
                    <a:pt x="12" y="369"/>
                  </a:lnTo>
                  <a:lnTo>
                    <a:pt x="16" y="370"/>
                  </a:lnTo>
                  <a:lnTo>
                    <a:pt x="20" y="370"/>
                  </a:lnTo>
                  <a:lnTo>
                    <a:pt x="415" y="370"/>
                  </a:lnTo>
                  <a:lnTo>
                    <a:pt x="415" y="370"/>
                  </a:lnTo>
                  <a:lnTo>
                    <a:pt x="419" y="370"/>
                  </a:lnTo>
                  <a:lnTo>
                    <a:pt x="423" y="369"/>
                  </a:lnTo>
                  <a:lnTo>
                    <a:pt x="430" y="363"/>
                  </a:lnTo>
                  <a:lnTo>
                    <a:pt x="434" y="358"/>
                  </a:lnTo>
                  <a:lnTo>
                    <a:pt x="435" y="354"/>
                  </a:lnTo>
                  <a:lnTo>
                    <a:pt x="435" y="350"/>
                  </a:lnTo>
                  <a:lnTo>
                    <a:pt x="435" y="22"/>
                  </a:lnTo>
                  <a:lnTo>
                    <a:pt x="435" y="22"/>
                  </a:lnTo>
                  <a:lnTo>
                    <a:pt x="435" y="18"/>
                  </a:lnTo>
                  <a:lnTo>
                    <a:pt x="434" y="14"/>
                  </a:lnTo>
                  <a:lnTo>
                    <a:pt x="430" y="7"/>
                  </a:lnTo>
                  <a:lnTo>
                    <a:pt x="423" y="3"/>
                  </a:lnTo>
                  <a:lnTo>
                    <a:pt x="419" y="2"/>
                  </a:lnTo>
                  <a:lnTo>
                    <a:pt x="415" y="0"/>
                  </a:lnTo>
                  <a:lnTo>
                    <a:pt x="415" y="0"/>
                  </a:lnTo>
                  <a:close/>
                  <a:moveTo>
                    <a:pt x="145" y="27"/>
                  </a:moveTo>
                  <a:lnTo>
                    <a:pt x="145" y="27"/>
                  </a:lnTo>
                  <a:lnTo>
                    <a:pt x="152" y="29"/>
                  </a:lnTo>
                  <a:lnTo>
                    <a:pt x="156" y="31"/>
                  </a:lnTo>
                  <a:lnTo>
                    <a:pt x="160" y="37"/>
                  </a:lnTo>
                  <a:lnTo>
                    <a:pt x="161" y="42"/>
                  </a:lnTo>
                  <a:lnTo>
                    <a:pt x="161" y="42"/>
                  </a:lnTo>
                  <a:lnTo>
                    <a:pt x="160" y="49"/>
                  </a:lnTo>
                  <a:lnTo>
                    <a:pt x="156" y="53"/>
                  </a:lnTo>
                  <a:lnTo>
                    <a:pt x="152" y="57"/>
                  </a:lnTo>
                  <a:lnTo>
                    <a:pt x="145" y="58"/>
                  </a:lnTo>
                  <a:lnTo>
                    <a:pt x="145" y="58"/>
                  </a:lnTo>
                  <a:lnTo>
                    <a:pt x="140" y="57"/>
                  </a:lnTo>
                  <a:lnTo>
                    <a:pt x="134" y="53"/>
                  </a:lnTo>
                  <a:lnTo>
                    <a:pt x="132" y="49"/>
                  </a:lnTo>
                  <a:lnTo>
                    <a:pt x="130" y="42"/>
                  </a:lnTo>
                  <a:lnTo>
                    <a:pt x="130" y="42"/>
                  </a:lnTo>
                  <a:lnTo>
                    <a:pt x="132" y="37"/>
                  </a:lnTo>
                  <a:lnTo>
                    <a:pt x="134" y="31"/>
                  </a:lnTo>
                  <a:lnTo>
                    <a:pt x="140" y="29"/>
                  </a:lnTo>
                  <a:lnTo>
                    <a:pt x="145" y="27"/>
                  </a:lnTo>
                  <a:lnTo>
                    <a:pt x="145" y="27"/>
                  </a:lnTo>
                  <a:close/>
                  <a:moveTo>
                    <a:pt x="94" y="27"/>
                  </a:moveTo>
                  <a:lnTo>
                    <a:pt x="94" y="27"/>
                  </a:lnTo>
                  <a:lnTo>
                    <a:pt x="99" y="29"/>
                  </a:lnTo>
                  <a:lnTo>
                    <a:pt x="105" y="31"/>
                  </a:lnTo>
                  <a:lnTo>
                    <a:pt x="109" y="37"/>
                  </a:lnTo>
                  <a:lnTo>
                    <a:pt x="109" y="42"/>
                  </a:lnTo>
                  <a:lnTo>
                    <a:pt x="109" y="42"/>
                  </a:lnTo>
                  <a:lnTo>
                    <a:pt x="109" y="49"/>
                  </a:lnTo>
                  <a:lnTo>
                    <a:pt x="105" y="53"/>
                  </a:lnTo>
                  <a:lnTo>
                    <a:pt x="99" y="57"/>
                  </a:lnTo>
                  <a:lnTo>
                    <a:pt x="94" y="58"/>
                  </a:lnTo>
                  <a:lnTo>
                    <a:pt x="94" y="58"/>
                  </a:lnTo>
                  <a:lnTo>
                    <a:pt x="87" y="57"/>
                  </a:lnTo>
                  <a:lnTo>
                    <a:pt x="83" y="53"/>
                  </a:lnTo>
                  <a:lnTo>
                    <a:pt x="79" y="49"/>
                  </a:lnTo>
                  <a:lnTo>
                    <a:pt x="78" y="42"/>
                  </a:lnTo>
                  <a:lnTo>
                    <a:pt x="78" y="42"/>
                  </a:lnTo>
                  <a:lnTo>
                    <a:pt x="79" y="37"/>
                  </a:lnTo>
                  <a:lnTo>
                    <a:pt x="83" y="31"/>
                  </a:lnTo>
                  <a:lnTo>
                    <a:pt x="87" y="29"/>
                  </a:lnTo>
                  <a:lnTo>
                    <a:pt x="94" y="27"/>
                  </a:lnTo>
                  <a:lnTo>
                    <a:pt x="94" y="27"/>
                  </a:lnTo>
                  <a:close/>
                  <a:moveTo>
                    <a:pt x="43" y="27"/>
                  </a:moveTo>
                  <a:lnTo>
                    <a:pt x="43" y="27"/>
                  </a:lnTo>
                  <a:lnTo>
                    <a:pt x="48" y="29"/>
                  </a:lnTo>
                  <a:lnTo>
                    <a:pt x="54" y="31"/>
                  </a:lnTo>
                  <a:lnTo>
                    <a:pt x="56" y="37"/>
                  </a:lnTo>
                  <a:lnTo>
                    <a:pt x="58" y="42"/>
                  </a:lnTo>
                  <a:lnTo>
                    <a:pt x="58" y="42"/>
                  </a:lnTo>
                  <a:lnTo>
                    <a:pt x="56" y="49"/>
                  </a:lnTo>
                  <a:lnTo>
                    <a:pt x="54" y="53"/>
                  </a:lnTo>
                  <a:lnTo>
                    <a:pt x="48" y="57"/>
                  </a:lnTo>
                  <a:lnTo>
                    <a:pt x="43" y="58"/>
                  </a:lnTo>
                  <a:lnTo>
                    <a:pt x="43" y="58"/>
                  </a:lnTo>
                  <a:lnTo>
                    <a:pt x="36" y="57"/>
                  </a:lnTo>
                  <a:lnTo>
                    <a:pt x="32" y="53"/>
                  </a:lnTo>
                  <a:lnTo>
                    <a:pt x="28" y="49"/>
                  </a:lnTo>
                  <a:lnTo>
                    <a:pt x="27" y="42"/>
                  </a:lnTo>
                  <a:lnTo>
                    <a:pt x="27" y="42"/>
                  </a:lnTo>
                  <a:lnTo>
                    <a:pt x="28" y="37"/>
                  </a:lnTo>
                  <a:lnTo>
                    <a:pt x="32" y="31"/>
                  </a:lnTo>
                  <a:lnTo>
                    <a:pt x="36" y="29"/>
                  </a:lnTo>
                  <a:lnTo>
                    <a:pt x="43" y="27"/>
                  </a:lnTo>
                  <a:lnTo>
                    <a:pt x="43" y="27"/>
                  </a:lnTo>
                  <a:close/>
                  <a:moveTo>
                    <a:pt x="410" y="321"/>
                  </a:moveTo>
                  <a:lnTo>
                    <a:pt x="410" y="321"/>
                  </a:lnTo>
                  <a:lnTo>
                    <a:pt x="410" y="325"/>
                  </a:lnTo>
                  <a:lnTo>
                    <a:pt x="408" y="328"/>
                  </a:lnTo>
                  <a:lnTo>
                    <a:pt x="404" y="335"/>
                  </a:lnTo>
                  <a:lnTo>
                    <a:pt x="397" y="340"/>
                  </a:lnTo>
                  <a:lnTo>
                    <a:pt x="393" y="340"/>
                  </a:lnTo>
                  <a:lnTo>
                    <a:pt x="389" y="342"/>
                  </a:lnTo>
                  <a:lnTo>
                    <a:pt x="45" y="342"/>
                  </a:lnTo>
                  <a:lnTo>
                    <a:pt x="45" y="342"/>
                  </a:lnTo>
                  <a:lnTo>
                    <a:pt x="41" y="340"/>
                  </a:lnTo>
                  <a:lnTo>
                    <a:pt x="37" y="340"/>
                  </a:lnTo>
                  <a:lnTo>
                    <a:pt x="31" y="335"/>
                  </a:lnTo>
                  <a:lnTo>
                    <a:pt x="27" y="328"/>
                  </a:lnTo>
                  <a:lnTo>
                    <a:pt x="25" y="325"/>
                  </a:lnTo>
                  <a:lnTo>
                    <a:pt x="25" y="321"/>
                  </a:lnTo>
                  <a:lnTo>
                    <a:pt x="25" y="118"/>
                  </a:lnTo>
                  <a:lnTo>
                    <a:pt x="25" y="118"/>
                  </a:lnTo>
                  <a:lnTo>
                    <a:pt x="25" y="114"/>
                  </a:lnTo>
                  <a:lnTo>
                    <a:pt x="27" y="110"/>
                  </a:lnTo>
                  <a:lnTo>
                    <a:pt x="31" y="104"/>
                  </a:lnTo>
                  <a:lnTo>
                    <a:pt x="37" y="99"/>
                  </a:lnTo>
                  <a:lnTo>
                    <a:pt x="41" y="98"/>
                  </a:lnTo>
                  <a:lnTo>
                    <a:pt x="45" y="98"/>
                  </a:lnTo>
                  <a:lnTo>
                    <a:pt x="389" y="98"/>
                  </a:lnTo>
                  <a:lnTo>
                    <a:pt x="389" y="98"/>
                  </a:lnTo>
                  <a:lnTo>
                    <a:pt x="393" y="98"/>
                  </a:lnTo>
                  <a:lnTo>
                    <a:pt x="397" y="99"/>
                  </a:lnTo>
                  <a:lnTo>
                    <a:pt x="404" y="104"/>
                  </a:lnTo>
                  <a:lnTo>
                    <a:pt x="408" y="110"/>
                  </a:lnTo>
                  <a:lnTo>
                    <a:pt x="410" y="114"/>
                  </a:lnTo>
                  <a:lnTo>
                    <a:pt x="410" y="118"/>
                  </a:lnTo>
                  <a:lnTo>
                    <a:pt x="410" y="3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5" name="Google Shape;16895;p115"/>
            <p:cNvSpPr/>
            <p:nvPr/>
          </p:nvSpPr>
          <p:spPr>
            <a:xfrm>
              <a:off x="5905500" y="6278563"/>
              <a:ext cx="128588" cy="131763"/>
            </a:xfrm>
            <a:custGeom>
              <a:avLst/>
              <a:gdLst/>
              <a:ahLst/>
              <a:cxnLst/>
              <a:rect l="l" t="t" r="r" b="b"/>
              <a:pathLst>
                <a:path w="160" h="164" extrusionOk="0">
                  <a:moveTo>
                    <a:pt x="157" y="66"/>
                  </a:moveTo>
                  <a:lnTo>
                    <a:pt x="157" y="66"/>
                  </a:lnTo>
                  <a:lnTo>
                    <a:pt x="160" y="63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6" y="50"/>
                  </a:lnTo>
                  <a:lnTo>
                    <a:pt x="152" y="40"/>
                  </a:lnTo>
                  <a:lnTo>
                    <a:pt x="152" y="40"/>
                  </a:lnTo>
                  <a:lnTo>
                    <a:pt x="145" y="32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8" y="24"/>
                  </a:lnTo>
                  <a:lnTo>
                    <a:pt x="136" y="23"/>
                  </a:lnTo>
                  <a:lnTo>
                    <a:pt x="132" y="23"/>
                  </a:lnTo>
                  <a:lnTo>
                    <a:pt x="132" y="23"/>
                  </a:lnTo>
                  <a:lnTo>
                    <a:pt x="130" y="24"/>
                  </a:lnTo>
                  <a:lnTo>
                    <a:pt x="126" y="29"/>
                  </a:lnTo>
                  <a:lnTo>
                    <a:pt x="126" y="29"/>
                  </a:lnTo>
                  <a:lnTo>
                    <a:pt x="116" y="21"/>
                  </a:lnTo>
                  <a:lnTo>
                    <a:pt x="102" y="16"/>
                  </a:lnTo>
                  <a:lnTo>
                    <a:pt x="105" y="11"/>
                  </a:lnTo>
                  <a:lnTo>
                    <a:pt x="105" y="11"/>
                  </a:lnTo>
                  <a:lnTo>
                    <a:pt x="105" y="8"/>
                  </a:lnTo>
                  <a:lnTo>
                    <a:pt x="105" y="8"/>
                  </a:lnTo>
                  <a:lnTo>
                    <a:pt x="103" y="4"/>
                  </a:lnTo>
                  <a:lnTo>
                    <a:pt x="101" y="2"/>
                  </a:lnTo>
                  <a:lnTo>
                    <a:pt x="101" y="2"/>
                  </a:lnTo>
                  <a:lnTo>
                    <a:pt x="101" y="2"/>
                  </a:lnTo>
                  <a:lnTo>
                    <a:pt x="91" y="0"/>
                  </a:lnTo>
                  <a:lnTo>
                    <a:pt x="80" y="0"/>
                  </a:lnTo>
                  <a:lnTo>
                    <a:pt x="80" y="0"/>
                  </a:lnTo>
                  <a:lnTo>
                    <a:pt x="70" y="0"/>
                  </a:lnTo>
                  <a:lnTo>
                    <a:pt x="59" y="2"/>
                  </a:lnTo>
                  <a:lnTo>
                    <a:pt x="59" y="2"/>
                  </a:lnTo>
                  <a:lnTo>
                    <a:pt x="56" y="4"/>
                  </a:lnTo>
                  <a:lnTo>
                    <a:pt x="55" y="8"/>
                  </a:lnTo>
                  <a:lnTo>
                    <a:pt x="55" y="8"/>
                  </a:lnTo>
                  <a:lnTo>
                    <a:pt x="55" y="11"/>
                  </a:lnTo>
                  <a:lnTo>
                    <a:pt x="58" y="16"/>
                  </a:lnTo>
                  <a:lnTo>
                    <a:pt x="58" y="16"/>
                  </a:lnTo>
                  <a:lnTo>
                    <a:pt x="45" y="21"/>
                  </a:lnTo>
                  <a:lnTo>
                    <a:pt x="33" y="29"/>
                  </a:lnTo>
                  <a:lnTo>
                    <a:pt x="29" y="24"/>
                  </a:lnTo>
                  <a:lnTo>
                    <a:pt x="29" y="24"/>
                  </a:lnTo>
                  <a:lnTo>
                    <a:pt x="28" y="23"/>
                  </a:lnTo>
                  <a:lnTo>
                    <a:pt x="28" y="23"/>
                  </a:lnTo>
                  <a:lnTo>
                    <a:pt x="24" y="23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21" y="24"/>
                  </a:lnTo>
                  <a:lnTo>
                    <a:pt x="14" y="32"/>
                  </a:lnTo>
                  <a:lnTo>
                    <a:pt x="9" y="40"/>
                  </a:lnTo>
                  <a:lnTo>
                    <a:pt x="9" y="40"/>
                  </a:lnTo>
                  <a:lnTo>
                    <a:pt x="4" y="5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0" y="60"/>
                  </a:lnTo>
                  <a:lnTo>
                    <a:pt x="1" y="63"/>
                  </a:lnTo>
                  <a:lnTo>
                    <a:pt x="4" y="66"/>
                  </a:lnTo>
                  <a:lnTo>
                    <a:pt x="4" y="66"/>
                  </a:lnTo>
                  <a:lnTo>
                    <a:pt x="5" y="67"/>
                  </a:lnTo>
                  <a:lnTo>
                    <a:pt x="10" y="69"/>
                  </a:lnTo>
                  <a:lnTo>
                    <a:pt x="10" y="69"/>
                  </a:lnTo>
                  <a:lnTo>
                    <a:pt x="9" y="82"/>
                  </a:lnTo>
                  <a:lnTo>
                    <a:pt x="9" y="82"/>
                  </a:lnTo>
                  <a:lnTo>
                    <a:pt x="10" y="95"/>
                  </a:lnTo>
                  <a:lnTo>
                    <a:pt x="5" y="97"/>
                  </a:lnTo>
                  <a:lnTo>
                    <a:pt x="5" y="97"/>
                  </a:lnTo>
                  <a:lnTo>
                    <a:pt x="4" y="98"/>
                  </a:lnTo>
                  <a:lnTo>
                    <a:pt x="4" y="98"/>
                  </a:lnTo>
                  <a:lnTo>
                    <a:pt x="1" y="101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0" y="104"/>
                  </a:lnTo>
                  <a:lnTo>
                    <a:pt x="4" y="114"/>
                  </a:lnTo>
                  <a:lnTo>
                    <a:pt x="9" y="124"/>
                  </a:lnTo>
                  <a:lnTo>
                    <a:pt x="9" y="124"/>
                  </a:lnTo>
                  <a:lnTo>
                    <a:pt x="14" y="132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1" y="140"/>
                  </a:lnTo>
                  <a:lnTo>
                    <a:pt x="24" y="141"/>
                  </a:lnTo>
                  <a:lnTo>
                    <a:pt x="28" y="141"/>
                  </a:lnTo>
                  <a:lnTo>
                    <a:pt x="28" y="141"/>
                  </a:lnTo>
                  <a:lnTo>
                    <a:pt x="29" y="139"/>
                  </a:lnTo>
                  <a:lnTo>
                    <a:pt x="33" y="135"/>
                  </a:lnTo>
                  <a:lnTo>
                    <a:pt x="33" y="135"/>
                  </a:lnTo>
                  <a:lnTo>
                    <a:pt x="45" y="143"/>
                  </a:lnTo>
                  <a:lnTo>
                    <a:pt x="58" y="148"/>
                  </a:lnTo>
                  <a:lnTo>
                    <a:pt x="55" y="153"/>
                  </a:lnTo>
                  <a:lnTo>
                    <a:pt x="55" y="153"/>
                  </a:lnTo>
                  <a:lnTo>
                    <a:pt x="55" y="156"/>
                  </a:lnTo>
                  <a:lnTo>
                    <a:pt x="55" y="156"/>
                  </a:lnTo>
                  <a:lnTo>
                    <a:pt x="56" y="160"/>
                  </a:lnTo>
                  <a:lnTo>
                    <a:pt x="59" y="162"/>
                  </a:lnTo>
                  <a:lnTo>
                    <a:pt x="59" y="162"/>
                  </a:lnTo>
                  <a:lnTo>
                    <a:pt x="59" y="162"/>
                  </a:lnTo>
                  <a:lnTo>
                    <a:pt x="70" y="164"/>
                  </a:lnTo>
                  <a:lnTo>
                    <a:pt x="80" y="164"/>
                  </a:lnTo>
                  <a:lnTo>
                    <a:pt x="80" y="164"/>
                  </a:lnTo>
                  <a:lnTo>
                    <a:pt x="91" y="164"/>
                  </a:lnTo>
                  <a:lnTo>
                    <a:pt x="101" y="162"/>
                  </a:lnTo>
                  <a:lnTo>
                    <a:pt x="101" y="162"/>
                  </a:lnTo>
                  <a:lnTo>
                    <a:pt x="101" y="162"/>
                  </a:lnTo>
                  <a:lnTo>
                    <a:pt x="103" y="160"/>
                  </a:lnTo>
                  <a:lnTo>
                    <a:pt x="105" y="156"/>
                  </a:lnTo>
                  <a:lnTo>
                    <a:pt x="105" y="156"/>
                  </a:lnTo>
                  <a:lnTo>
                    <a:pt x="105" y="153"/>
                  </a:lnTo>
                  <a:lnTo>
                    <a:pt x="102" y="148"/>
                  </a:lnTo>
                  <a:lnTo>
                    <a:pt x="102" y="148"/>
                  </a:lnTo>
                  <a:lnTo>
                    <a:pt x="116" y="143"/>
                  </a:lnTo>
                  <a:lnTo>
                    <a:pt x="126" y="135"/>
                  </a:lnTo>
                  <a:lnTo>
                    <a:pt x="130" y="139"/>
                  </a:lnTo>
                  <a:lnTo>
                    <a:pt x="130" y="139"/>
                  </a:lnTo>
                  <a:lnTo>
                    <a:pt x="132" y="141"/>
                  </a:lnTo>
                  <a:lnTo>
                    <a:pt x="132" y="141"/>
                  </a:lnTo>
                  <a:lnTo>
                    <a:pt x="136" y="141"/>
                  </a:lnTo>
                  <a:lnTo>
                    <a:pt x="138" y="140"/>
                  </a:lnTo>
                  <a:lnTo>
                    <a:pt x="138" y="140"/>
                  </a:lnTo>
                  <a:lnTo>
                    <a:pt x="138" y="140"/>
                  </a:lnTo>
                  <a:lnTo>
                    <a:pt x="145" y="132"/>
                  </a:lnTo>
                  <a:lnTo>
                    <a:pt x="152" y="124"/>
                  </a:lnTo>
                  <a:lnTo>
                    <a:pt x="152" y="124"/>
                  </a:lnTo>
                  <a:lnTo>
                    <a:pt x="156" y="114"/>
                  </a:lnTo>
                  <a:lnTo>
                    <a:pt x="160" y="104"/>
                  </a:lnTo>
                  <a:lnTo>
                    <a:pt x="160" y="104"/>
                  </a:lnTo>
                  <a:lnTo>
                    <a:pt x="160" y="104"/>
                  </a:lnTo>
                  <a:lnTo>
                    <a:pt x="160" y="101"/>
                  </a:lnTo>
                  <a:lnTo>
                    <a:pt x="157" y="98"/>
                  </a:lnTo>
                  <a:lnTo>
                    <a:pt x="157" y="98"/>
                  </a:lnTo>
                  <a:lnTo>
                    <a:pt x="155" y="97"/>
                  </a:lnTo>
                  <a:lnTo>
                    <a:pt x="149" y="95"/>
                  </a:lnTo>
                  <a:lnTo>
                    <a:pt x="149" y="95"/>
                  </a:lnTo>
                  <a:lnTo>
                    <a:pt x="151" y="82"/>
                  </a:lnTo>
                  <a:lnTo>
                    <a:pt x="151" y="82"/>
                  </a:lnTo>
                  <a:lnTo>
                    <a:pt x="149" y="69"/>
                  </a:lnTo>
                  <a:lnTo>
                    <a:pt x="155" y="67"/>
                  </a:lnTo>
                  <a:lnTo>
                    <a:pt x="155" y="67"/>
                  </a:lnTo>
                  <a:lnTo>
                    <a:pt x="157" y="66"/>
                  </a:lnTo>
                  <a:lnTo>
                    <a:pt x="157" y="66"/>
                  </a:lnTo>
                  <a:close/>
                  <a:moveTo>
                    <a:pt x="80" y="121"/>
                  </a:moveTo>
                  <a:lnTo>
                    <a:pt x="80" y="121"/>
                  </a:lnTo>
                  <a:lnTo>
                    <a:pt x="72" y="120"/>
                  </a:lnTo>
                  <a:lnTo>
                    <a:pt x="64" y="118"/>
                  </a:lnTo>
                  <a:lnTo>
                    <a:pt x="59" y="114"/>
                  </a:lnTo>
                  <a:lnTo>
                    <a:pt x="52" y="109"/>
                  </a:lnTo>
                  <a:lnTo>
                    <a:pt x="48" y="104"/>
                  </a:lnTo>
                  <a:lnTo>
                    <a:pt x="44" y="97"/>
                  </a:lnTo>
                  <a:lnTo>
                    <a:pt x="41" y="90"/>
                  </a:lnTo>
                  <a:lnTo>
                    <a:pt x="41" y="82"/>
                  </a:lnTo>
                  <a:lnTo>
                    <a:pt x="41" y="82"/>
                  </a:lnTo>
                  <a:lnTo>
                    <a:pt x="41" y="74"/>
                  </a:lnTo>
                  <a:lnTo>
                    <a:pt x="44" y="67"/>
                  </a:lnTo>
                  <a:lnTo>
                    <a:pt x="48" y="60"/>
                  </a:lnTo>
                  <a:lnTo>
                    <a:pt x="52" y="55"/>
                  </a:lnTo>
                  <a:lnTo>
                    <a:pt x="59" y="50"/>
                  </a:lnTo>
                  <a:lnTo>
                    <a:pt x="64" y="46"/>
                  </a:lnTo>
                  <a:lnTo>
                    <a:pt x="72" y="44"/>
                  </a:lnTo>
                  <a:lnTo>
                    <a:pt x="80" y="43"/>
                  </a:lnTo>
                  <a:lnTo>
                    <a:pt x="80" y="43"/>
                  </a:lnTo>
                  <a:lnTo>
                    <a:pt x="87" y="44"/>
                  </a:lnTo>
                  <a:lnTo>
                    <a:pt x="95" y="46"/>
                  </a:lnTo>
                  <a:lnTo>
                    <a:pt x="102" y="50"/>
                  </a:lnTo>
                  <a:lnTo>
                    <a:pt x="107" y="55"/>
                  </a:lnTo>
                  <a:lnTo>
                    <a:pt x="113" y="60"/>
                  </a:lnTo>
                  <a:lnTo>
                    <a:pt x="116" y="67"/>
                  </a:lnTo>
                  <a:lnTo>
                    <a:pt x="118" y="74"/>
                  </a:lnTo>
                  <a:lnTo>
                    <a:pt x="120" y="82"/>
                  </a:lnTo>
                  <a:lnTo>
                    <a:pt x="120" y="82"/>
                  </a:lnTo>
                  <a:lnTo>
                    <a:pt x="118" y="90"/>
                  </a:lnTo>
                  <a:lnTo>
                    <a:pt x="116" y="97"/>
                  </a:lnTo>
                  <a:lnTo>
                    <a:pt x="113" y="104"/>
                  </a:lnTo>
                  <a:lnTo>
                    <a:pt x="107" y="109"/>
                  </a:lnTo>
                  <a:lnTo>
                    <a:pt x="102" y="114"/>
                  </a:lnTo>
                  <a:lnTo>
                    <a:pt x="95" y="118"/>
                  </a:lnTo>
                  <a:lnTo>
                    <a:pt x="87" y="120"/>
                  </a:lnTo>
                  <a:lnTo>
                    <a:pt x="80" y="121"/>
                  </a:lnTo>
                  <a:lnTo>
                    <a:pt x="80" y="1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6" name="Google Shape;16896;p115"/>
            <p:cNvSpPr/>
            <p:nvPr/>
          </p:nvSpPr>
          <p:spPr>
            <a:xfrm>
              <a:off x="6026150" y="6248400"/>
              <a:ext cx="71438" cy="73025"/>
            </a:xfrm>
            <a:custGeom>
              <a:avLst/>
              <a:gdLst/>
              <a:ahLst/>
              <a:cxnLst/>
              <a:rect l="l" t="t" r="r" b="b"/>
              <a:pathLst>
                <a:path w="89" h="93" extrusionOk="0">
                  <a:moveTo>
                    <a:pt x="86" y="55"/>
                  </a:moveTo>
                  <a:lnTo>
                    <a:pt x="81" y="54"/>
                  </a:lnTo>
                  <a:lnTo>
                    <a:pt x="81" y="54"/>
                  </a:lnTo>
                  <a:lnTo>
                    <a:pt x="82" y="46"/>
                  </a:lnTo>
                  <a:lnTo>
                    <a:pt x="82" y="46"/>
                  </a:lnTo>
                  <a:lnTo>
                    <a:pt x="81" y="39"/>
                  </a:lnTo>
                  <a:lnTo>
                    <a:pt x="86" y="37"/>
                  </a:lnTo>
                  <a:lnTo>
                    <a:pt x="86" y="37"/>
                  </a:lnTo>
                  <a:lnTo>
                    <a:pt x="88" y="37"/>
                  </a:lnTo>
                  <a:lnTo>
                    <a:pt x="88" y="37"/>
                  </a:lnTo>
                  <a:lnTo>
                    <a:pt x="89" y="36"/>
                  </a:lnTo>
                  <a:lnTo>
                    <a:pt x="89" y="33"/>
                  </a:lnTo>
                  <a:lnTo>
                    <a:pt x="89" y="33"/>
                  </a:lnTo>
                  <a:lnTo>
                    <a:pt x="89" y="33"/>
                  </a:lnTo>
                  <a:lnTo>
                    <a:pt x="85" y="23"/>
                  </a:lnTo>
                  <a:lnTo>
                    <a:pt x="85" y="23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78" y="13"/>
                  </a:lnTo>
                  <a:lnTo>
                    <a:pt x="75" y="13"/>
                  </a:lnTo>
                  <a:lnTo>
                    <a:pt x="74" y="13"/>
                  </a:lnTo>
                  <a:lnTo>
                    <a:pt x="74" y="13"/>
                  </a:lnTo>
                  <a:lnTo>
                    <a:pt x="73" y="14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3" y="13"/>
                  </a:lnTo>
                  <a:lnTo>
                    <a:pt x="57" y="10"/>
                  </a:lnTo>
                  <a:lnTo>
                    <a:pt x="58" y="5"/>
                  </a:lnTo>
                  <a:lnTo>
                    <a:pt x="58" y="5"/>
                  </a:lnTo>
                  <a:lnTo>
                    <a:pt x="59" y="5"/>
                  </a:lnTo>
                  <a:lnTo>
                    <a:pt x="59" y="5"/>
                  </a:lnTo>
                  <a:lnTo>
                    <a:pt x="58" y="2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57" y="1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1" y="2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1" y="5"/>
                  </a:lnTo>
                  <a:lnTo>
                    <a:pt x="32" y="10"/>
                  </a:lnTo>
                  <a:lnTo>
                    <a:pt x="32" y="10"/>
                  </a:lnTo>
                  <a:lnTo>
                    <a:pt x="26" y="13"/>
                  </a:lnTo>
                  <a:lnTo>
                    <a:pt x="20" y="17"/>
                  </a:lnTo>
                  <a:lnTo>
                    <a:pt x="16" y="14"/>
                  </a:lnTo>
                  <a:lnTo>
                    <a:pt x="16" y="14"/>
                  </a:lnTo>
                  <a:lnTo>
                    <a:pt x="16" y="13"/>
                  </a:lnTo>
                  <a:lnTo>
                    <a:pt x="16" y="13"/>
                  </a:lnTo>
                  <a:lnTo>
                    <a:pt x="13" y="13"/>
                  </a:lnTo>
                  <a:lnTo>
                    <a:pt x="12" y="13"/>
                  </a:lnTo>
                  <a:lnTo>
                    <a:pt x="12" y="13"/>
                  </a:lnTo>
                  <a:lnTo>
                    <a:pt x="12" y="13"/>
                  </a:lnTo>
                  <a:lnTo>
                    <a:pt x="5" y="23"/>
                  </a:lnTo>
                  <a:lnTo>
                    <a:pt x="5" y="2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36"/>
                  </a:lnTo>
                  <a:lnTo>
                    <a:pt x="1" y="37"/>
                  </a:lnTo>
                  <a:lnTo>
                    <a:pt x="1" y="37"/>
                  </a:lnTo>
                  <a:lnTo>
                    <a:pt x="3" y="37"/>
                  </a:lnTo>
                  <a:lnTo>
                    <a:pt x="8" y="39"/>
                  </a:lnTo>
                  <a:lnTo>
                    <a:pt x="8" y="39"/>
                  </a:lnTo>
                  <a:lnTo>
                    <a:pt x="7" y="46"/>
                  </a:lnTo>
                  <a:lnTo>
                    <a:pt x="7" y="46"/>
                  </a:lnTo>
                  <a:lnTo>
                    <a:pt x="8" y="54"/>
                  </a:lnTo>
                  <a:lnTo>
                    <a:pt x="3" y="55"/>
                  </a:lnTo>
                  <a:lnTo>
                    <a:pt x="3" y="55"/>
                  </a:lnTo>
                  <a:lnTo>
                    <a:pt x="1" y="55"/>
                  </a:lnTo>
                  <a:lnTo>
                    <a:pt x="1" y="55"/>
                  </a:lnTo>
                  <a:lnTo>
                    <a:pt x="0" y="56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0" y="58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12" y="78"/>
                  </a:lnTo>
                  <a:lnTo>
                    <a:pt x="12" y="78"/>
                  </a:lnTo>
                  <a:lnTo>
                    <a:pt x="12" y="78"/>
                  </a:lnTo>
                  <a:lnTo>
                    <a:pt x="13" y="79"/>
                  </a:lnTo>
                  <a:lnTo>
                    <a:pt x="16" y="79"/>
                  </a:lnTo>
                  <a:lnTo>
                    <a:pt x="16" y="79"/>
                  </a:lnTo>
                  <a:lnTo>
                    <a:pt x="16" y="78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26" y="78"/>
                  </a:lnTo>
                  <a:lnTo>
                    <a:pt x="32" y="82"/>
                  </a:lnTo>
                  <a:lnTo>
                    <a:pt x="31" y="86"/>
                  </a:lnTo>
                  <a:lnTo>
                    <a:pt x="31" y="86"/>
                  </a:lnTo>
                  <a:lnTo>
                    <a:pt x="31" y="87"/>
                  </a:lnTo>
                  <a:lnTo>
                    <a:pt x="31" y="87"/>
                  </a:lnTo>
                  <a:lnTo>
                    <a:pt x="31" y="90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32" y="91"/>
                  </a:lnTo>
                  <a:lnTo>
                    <a:pt x="44" y="93"/>
                  </a:lnTo>
                  <a:lnTo>
                    <a:pt x="44" y="93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7" y="91"/>
                  </a:lnTo>
                  <a:lnTo>
                    <a:pt x="58" y="90"/>
                  </a:lnTo>
                  <a:lnTo>
                    <a:pt x="59" y="87"/>
                  </a:lnTo>
                  <a:lnTo>
                    <a:pt x="59" y="87"/>
                  </a:lnTo>
                  <a:lnTo>
                    <a:pt x="58" y="86"/>
                  </a:lnTo>
                  <a:lnTo>
                    <a:pt x="57" y="82"/>
                  </a:lnTo>
                  <a:lnTo>
                    <a:pt x="57" y="82"/>
                  </a:lnTo>
                  <a:lnTo>
                    <a:pt x="63" y="78"/>
                  </a:lnTo>
                  <a:lnTo>
                    <a:pt x="69" y="74"/>
                  </a:lnTo>
                  <a:lnTo>
                    <a:pt x="73" y="78"/>
                  </a:lnTo>
                  <a:lnTo>
                    <a:pt x="73" y="78"/>
                  </a:lnTo>
                  <a:lnTo>
                    <a:pt x="74" y="79"/>
                  </a:lnTo>
                  <a:lnTo>
                    <a:pt x="74" y="79"/>
                  </a:lnTo>
                  <a:lnTo>
                    <a:pt x="75" y="79"/>
                  </a:lnTo>
                  <a:lnTo>
                    <a:pt x="78" y="78"/>
                  </a:lnTo>
                  <a:lnTo>
                    <a:pt x="78" y="78"/>
                  </a:lnTo>
                  <a:lnTo>
                    <a:pt x="78" y="78"/>
                  </a:lnTo>
                  <a:lnTo>
                    <a:pt x="85" y="68"/>
                  </a:lnTo>
                  <a:lnTo>
                    <a:pt x="85" y="68"/>
                  </a:lnTo>
                  <a:lnTo>
                    <a:pt x="89" y="58"/>
                  </a:lnTo>
                  <a:lnTo>
                    <a:pt x="89" y="58"/>
                  </a:lnTo>
                  <a:lnTo>
                    <a:pt x="89" y="58"/>
                  </a:lnTo>
                  <a:lnTo>
                    <a:pt x="89" y="56"/>
                  </a:lnTo>
                  <a:lnTo>
                    <a:pt x="88" y="55"/>
                  </a:lnTo>
                  <a:lnTo>
                    <a:pt x="88" y="55"/>
                  </a:lnTo>
                  <a:lnTo>
                    <a:pt x="86" y="55"/>
                  </a:lnTo>
                  <a:lnTo>
                    <a:pt x="86" y="55"/>
                  </a:lnTo>
                  <a:close/>
                  <a:moveTo>
                    <a:pt x="44" y="68"/>
                  </a:moveTo>
                  <a:lnTo>
                    <a:pt x="44" y="68"/>
                  </a:lnTo>
                  <a:lnTo>
                    <a:pt x="40" y="68"/>
                  </a:lnTo>
                  <a:lnTo>
                    <a:pt x="36" y="67"/>
                  </a:lnTo>
                  <a:lnTo>
                    <a:pt x="32" y="64"/>
                  </a:lnTo>
                  <a:lnTo>
                    <a:pt x="28" y="62"/>
                  </a:lnTo>
                  <a:lnTo>
                    <a:pt x="26" y="59"/>
                  </a:lnTo>
                  <a:lnTo>
                    <a:pt x="24" y="55"/>
                  </a:lnTo>
                  <a:lnTo>
                    <a:pt x="23" y="51"/>
                  </a:lnTo>
                  <a:lnTo>
                    <a:pt x="21" y="46"/>
                  </a:lnTo>
                  <a:lnTo>
                    <a:pt x="21" y="46"/>
                  </a:lnTo>
                  <a:lnTo>
                    <a:pt x="23" y="41"/>
                  </a:lnTo>
                  <a:lnTo>
                    <a:pt x="24" y="37"/>
                  </a:lnTo>
                  <a:lnTo>
                    <a:pt x="26" y="33"/>
                  </a:lnTo>
                  <a:lnTo>
                    <a:pt x="28" y="29"/>
                  </a:lnTo>
                  <a:lnTo>
                    <a:pt x="32" y="27"/>
                  </a:lnTo>
                  <a:lnTo>
                    <a:pt x="36" y="25"/>
                  </a:lnTo>
                  <a:lnTo>
                    <a:pt x="40" y="24"/>
                  </a:lnTo>
                  <a:lnTo>
                    <a:pt x="44" y="23"/>
                  </a:lnTo>
                  <a:lnTo>
                    <a:pt x="44" y="23"/>
                  </a:lnTo>
                  <a:lnTo>
                    <a:pt x="50" y="24"/>
                  </a:lnTo>
                  <a:lnTo>
                    <a:pt x="54" y="25"/>
                  </a:lnTo>
                  <a:lnTo>
                    <a:pt x="58" y="27"/>
                  </a:lnTo>
                  <a:lnTo>
                    <a:pt x="61" y="29"/>
                  </a:lnTo>
                  <a:lnTo>
                    <a:pt x="63" y="33"/>
                  </a:lnTo>
                  <a:lnTo>
                    <a:pt x="66" y="37"/>
                  </a:lnTo>
                  <a:lnTo>
                    <a:pt x="67" y="41"/>
                  </a:lnTo>
                  <a:lnTo>
                    <a:pt x="67" y="46"/>
                  </a:lnTo>
                  <a:lnTo>
                    <a:pt x="67" y="46"/>
                  </a:lnTo>
                  <a:lnTo>
                    <a:pt x="67" y="51"/>
                  </a:lnTo>
                  <a:lnTo>
                    <a:pt x="66" y="55"/>
                  </a:lnTo>
                  <a:lnTo>
                    <a:pt x="63" y="59"/>
                  </a:lnTo>
                  <a:lnTo>
                    <a:pt x="61" y="62"/>
                  </a:lnTo>
                  <a:lnTo>
                    <a:pt x="58" y="64"/>
                  </a:lnTo>
                  <a:lnTo>
                    <a:pt x="54" y="67"/>
                  </a:lnTo>
                  <a:lnTo>
                    <a:pt x="50" y="68"/>
                  </a:lnTo>
                  <a:lnTo>
                    <a:pt x="44" y="68"/>
                  </a:lnTo>
                  <a:lnTo>
                    <a:pt x="44" y="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7" name="Google Shape;16897;p115"/>
            <p:cNvSpPr/>
            <p:nvPr/>
          </p:nvSpPr>
          <p:spPr>
            <a:xfrm>
              <a:off x="5951538" y="6327775"/>
              <a:ext cx="36513" cy="33338"/>
            </a:xfrm>
            <a:custGeom>
              <a:avLst/>
              <a:gdLst/>
              <a:ahLst/>
              <a:cxnLst/>
              <a:rect l="l" t="t" r="r" b="b"/>
              <a:pathLst>
                <a:path w="44" h="44" extrusionOk="0">
                  <a:moveTo>
                    <a:pt x="22" y="0"/>
                  </a:moveTo>
                  <a:lnTo>
                    <a:pt x="22" y="0"/>
                  </a:lnTo>
                  <a:lnTo>
                    <a:pt x="17" y="0"/>
                  </a:lnTo>
                  <a:lnTo>
                    <a:pt x="13" y="2"/>
                  </a:lnTo>
                  <a:lnTo>
                    <a:pt x="10" y="3"/>
                  </a:lnTo>
                  <a:lnTo>
                    <a:pt x="6" y="6"/>
                  </a:lnTo>
                  <a:lnTo>
                    <a:pt x="4" y="10"/>
                  </a:lnTo>
                  <a:lnTo>
                    <a:pt x="2" y="14"/>
                  </a:lnTo>
                  <a:lnTo>
                    <a:pt x="1" y="18"/>
                  </a:lnTo>
                  <a:lnTo>
                    <a:pt x="0" y="22"/>
                  </a:lnTo>
                  <a:lnTo>
                    <a:pt x="0" y="22"/>
                  </a:lnTo>
                  <a:lnTo>
                    <a:pt x="1" y="26"/>
                  </a:lnTo>
                  <a:lnTo>
                    <a:pt x="2" y="30"/>
                  </a:lnTo>
                  <a:lnTo>
                    <a:pt x="4" y="34"/>
                  </a:lnTo>
                  <a:lnTo>
                    <a:pt x="6" y="38"/>
                  </a:lnTo>
                  <a:lnTo>
                    <a:pt x="10" y="41"/>
                  </a:lnTo>
                  <a:lnTo>
                    <a:pt x="13" y="42"/>
                  </a:lnTo>
                  <a:lnTo>
                    <a:pt x="17" y="44"/>
                  </a:lnTo>
                  <a:lnTo>
                    <a:pt x="22" y="44"/>
                  </a:lnTo>
                  <a:lnTo>
                    <a:pt x="22" y="44"/>
                  </a:lnTo>
                  <a:lnTo>
                    <a:pt x="27" y="44"/>
                  </a:lnTo>
                  <a:lnTo>
                    <a:pt x="31" y="42"/>
                  </a:lnTo>
                  <a:lnTo>
                    <a:pt x="35" y="41"/>
                  </a:lnTo>
                  <a:lnTo>
                    <a:pt x="37" y="38"/>
                  </a:lnTo>
                  <a:lnTo>
                    <a:pt x="40" y="34"/>
                  </a:lnTo>
                  <a:lnTo>
                    <a:pt x="43" y="30"/>
                  </a:lnTo>
                  <a:lnTo>
                    <a:pt x="44" y="26"/>
                  </a:lnTo>
                  <a:lnTo>
                    <a:pt x="44" y="22"/>
                  </a:lnTo>
                  <a:lnTo>
                    <a:pt x="44" y="22"/>
                  </a:lnTo>
                  <a:lnTo>
                    <a:pt x="44" y="18"/>
                  </a:lnTo>
                  <a:lnTo>
                    <a:pt x="43" y="14"/>
                  </a:lnTo>
                  <a:lnTo>
                    <a:pt x="40" y="10"/>
                  </a:lnTo>
                  <a:lnTo>
                    <a:pt x="37" y="6"/>
                  </a:lnTo>
                  <a:lnTo>
                    <a:pt x="35" y="3"/>
                  </a:lnTo>
                  <a:lnTo>
                    <a:pt x="31" y="2"/>
                  </a:lnTo>
                  <a:lnTo>
                    <a:pt x="27" y="0"/>
                  </a:lnTo>
                  <a:lnTo>
                    <a:pt x="22" y="0"/>
                  </a:lnTo>
                  <a:lnTo>
                    <a:pt x="2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8" name="Google Shape;16898;p115"/>
            <p:cNvSpPr/>
            <p:nvPr/>
          </p:nvSpPr>
          <p:spPr>
            <a:xfrm>
              <a:off x="6054725" y="6276975"/>
              <a:ext cx="15875" cy="15875"/>
            </a:xfrm>
            <a:custGeom>
              <a:avLst/>
              <a:gdLst/>
              <a:ahLst/>
              <a:cxnLst/>
              <a:rect l="l" t="t" r="r" b="b"/>
              <a:pathLst>
                <a:path w="20" h="20" extrusionOk="0">
                  <a:moveTo>
                    <a:pt x="9" y="0"/>
                  </a:moveTo>
                  <a:lnTo>
                    <a:pt x="9" y="0"/>
                  </a:lnTo>
                  <a:lnTo>
                    <a:pt x="5" y="0"/>
                  </a:lnTo>
                  <a:lnTo>
                    <a:pt x="3" y="3"/>
                  </a:lnTo>
                  <a:lnTo>
                    <a:pt x="0" y="5"/>
                  </a:lnTo>
                  <a:lnTo>
                    <a:pt x="0" y="10"/>
                  </a:lnTo>
                  <a:lnTo>
                    <a:pt x="0" y="10"/>
                  </a:lnTo>
                  <a:lnTo>
                    <a:pt x="0" y="14"/>
                  </a:lnTo>
                  <a:lnTo>
                    <a:pt x="3" y="18"/>
                  </a:lnTo>
                  <a:lnTo>
                    <a:pt x="5" y="19"/>
                  </a:lnTo>
                  <a:lnTo>
                    <a:pt x="9" y="20"/>
                  </a:lnTo>
                  <a:lnTo>
                    <a:pt x="9" y="20"/>
                  </a:lnTo>
                  <a:lnTo>
                    <a:pt x="13" y="19"/>
                  </a:lnTo>
                  <a:lnTo>
                    <a:pt x="18" y="18"/>
                  </a:lnTo>
                  <a:lnTo>
                    <a:pt x="19" y="14"/>
                  </a:lnTo>
                  <a:lnTo>
                    <a:pt x="20" y="10"/>
                  </a:lnTo>
                  <a:lnTo>
                    <a:pt x="20" y="10"/>
                  </a:lnTo>
                  <a:lnTo>
                    <a:pt x="19" y="5"/>
                  </a:lnTo>
                  <a:lnTo>
                    <a:pt x="18" y="3"/>
                  </a:lnTo>
                  <a:lnTo>
                    <a:pt x="13" y="0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99" name="Google Shape;16899;p115"/>
            <p:cNvSpPr/>
            <p:nvPr/>
          </p:nvSpPr>
          <p:spPr>
            <a:xfrm>
              <a:off x="5767388" y="6453188"/>
              <a:ext cx="487363" cy="242888"/>
            </a:xfrm>
            <a:custGeom>
              <a:avLst/>
              <a:gdLst/>
              <a:ahLst/>
              <a:cxnLst/>
              <a:rect l="l" t="t" r="r" b="b"/>
              <a:pathLst>
                <a:path w="613" h="306" extrusionOk="0">
                  <a:moveTo>
                    <a:pt x="280" y="0"/>
                  </a:moveTo>
                  <a:lnTo>
                    <a:pt x="280" y="53"/>
                  </a:lnTo>
                  <a:lnTo>
                    <a:pt x="72" y="53"/>
                  </a:lnTo>
                  <a:lnTo>
                    <a:pt x="72" y="53"/>
                  </a:lnTo>
                  <a:lnTo>
                    <a:pt x="68" y="55"/>
                  </a:lnTo>
                  <a:lnTo>
                    <a:pt x="63" y="56"/>
                  </a:lnTo>
                  <a:lnTo>
                    <a:pt x="59" y="58"/>
                  </a:lnTo>
                  <a:lnTo>
                    <a:pt x="55" y="62"/>
                  </a:lnTo>
                  <a:lnTo>
                    <a:pt x="51" y="66"/>
                  </a:lnTo>
                  <a:lnTo>
                    <a:pt x="50" y="70"/>
                  </a:lnTo>
                  <a:lnTo>
                    <a:pt x="48" y="75"/>
                  </a:lnTo>
                  <a:lnTo>
                    <a:pt x="47" y="79"/>
                  </a:lnTo>
                  <a:lnTo>
                    <a:pt x="47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8" y="159"/>
                  </a:lnTo>
                  <a:lnTo>
                    <a:pt x="4" y="161"/>
                  </a:lnTo>
                  <a:lnTo>
                    <a:pt x="1" y="167"/>
                  </a:lnTo>
                  <a:lnTo>
                    <a:pt x="0" y="172"/>
                  </a:lnTo>
                  <a:lnTo>
                    <a:pt x="0" y="291"/>
                  </a:lnTo>
                  <a:lnTo>
                    <a:pt x="0" y="291"/>
                  </a:lnTo>
                  <a:lnTo>
                    <a:pt x="1" y="296"/>
                  </a:lnTo>
                  <a:lnTo>
                    <a:pt x="4" y="300"/>
                  </a:lnTo>
                  <a:lnTo>
                    <a:pt x="8" y="304"/>
                  </a:lnTo>
                  <a:lnTo>
                    <a:pt x="14" y="306"/>
                  </a:lnTo>
                  <a:lnTo>
                    <a:pt x="132" y="306"/>
                  </a:lnTo>
                  <a:lnTo>
                    <a:pt x="132" y="306"/>
                  </a:lnTo>
                  <a:lnTo>
                    <a:pt x="138" y="304"/>
                  </a:lnTo>
                  <a:lnTo>
                    <a:pt x="143" y="300"/>
                  </a:lnTo>
                  <a:lnTo>
                    <a:pt x="145" y="296"/>
                  </a:lnTo>
                  <a:lnTo>
                    <a:pt x="147" y="291"/>
                  </a:lnTo>
                  <a:lnTo>
                    <a:pt x="147" y="172"/>
                  </a:lnTo>
                  <a:lnTo>
                    <a:pt x="147" y="172"/>
                  </a:lnTo>
                  <a:lnTo>
                    <a:pt x="145" y="167"/>
                  </a:lnTo>
                  <a:lnTo>
                    <a:pt x="143" y="161"/>
                  </a:lnTo>
                  <a:lnTo>
                    <a:pt x="138" y="159"/>
                  </a:lnTo>
                  <a:lnTo>
                    <a:pt x="132" y="157"/>
                  </a:lnTo>
                  <a:lnTo>
                    <a:pt x="99" y="157"/>
                  </a:lnTo>
                  <a:lnTo>
                    <a:pt x="99" y="106"/>
                  </a:lnTo>
                  <a:lnTo>
                    <a:pt x="280" y="106"/>
                  </a:lnTo>
                  <a:lnTo>
                    <a:pt x="280" y="157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41" y="159"/>
                  </a:lnTo>
                  <a:lnTo>
                    <a:pt x="237" y="161"/>
                  </a:lnTo>
                  <a:lnTo>
                    <a:pt x="234" y="167"/>
                  </a:lnTo>
                  <a:lnTo>
                    <a:pt x="233" y="172"/>
                  </a:lnTo>
                  <a:lnTo>
                    <a:pt x="233" y="291"/>
                  </a:lnTo>
                  <a:lnTo>
                    <a:pt x="233" y="291"/>
                  </a:lnTo>
                  <a:lnTo>
                    <a:pt x="234" y="296"/>
                  </a:lnTo>
                  <a:lnTo>
                    <a:pt x="237" y="300"/>
                  </a:lnTo>
                  <a:lnTo>
                    <a:pt x="241" y="304"/>
                  </a:lnTo>
                  <a:lnTo>
                    <a:pt x="248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72" y="304"/>
                  </a:lnTo>
                  <a:lnTo>
                    <a:pt x="376" y="300"/>
                  </a:lnTo>
                  <a:lnTo>
                    <a:pt x="379" y="296"/>
                  </a:lnTo>
                  <a:lnTo>
                    <a:pt x="380" y="291"/>
                  </a:lnTo>
                  <a:lnTo>
                    <a:pt x="380" y="172"/>
                  </a:lnTo>
                  <a:lnTo>
                    <a:pt x="380" y="172"/>
                  </a:lnTo>
                  <a:lnTo>
                    <a:pt x="379" y="167"/>
                  </a:lnTo>
                  <a:lnTo>
                    <a:pt x="376" y="161"/>
                  </a:lnTo>
                  <a:lnTo>
                    <a:pt x="372" y="159"/>
                  </a:lnTo>
                  <a:lnTo>
                    <a:pt x="365" y="157"/>
                  </a:lnTo>
                  <a:lnTo>
                    <a:pt x="333" y="157"/>
                  </a:lnTo>
                  <a:lnTo>
                    <a:pt x="333" y="106"/>
                  </a:lnTo>
                  <a:lnTo>
                    <a:pt x="513" y="106"/>
                  </a:lnTo>
                  <a:lnTo>
                    <a:pt x="513" y="157"/>
                  </a:lnTo>
                  <a:lnTo>
                    <a:pt x="481" y="157"/>
                  </a:lnTo>
                  <a:lnTo>
                    <a:pt x="481" y="157"/>
                  </a:lnTo>
                  <a:lnTo>
                    <a:pt x="474" y="159"/>
                  </a:lnTo>
                  <a:lnTo>
                    <a:pt x="470" y="161"/>
                  </a:lnTo>
                  <a:lnTo>
                    <a:pt x="468" y="167"/>
                  </a:lnTo>
                  <a:lnTo>
                    <a:pt x="466" y="172"/>
                  </a:lnTo>
                  <a:lnTo>
                    <a:pt x="466" y="291"/>
                  </a:lnTo>
                  <a:lnTo>
                    <a:pt x="466" y="291"/>
                  </a:lnTo>
                  <a:lnTo>
                    <a:pt x="468" y="296"/>
                  </a:lnTo>
                  <a:lnTo>
                    <a:pt x="470" y="300"/>
                  </a:lnTo>
                  <a:lnTo>
                    <a:pt x="474" y="304"/>
                  </a:lnTo>
                  <a:lnTo>
                    <a:pt x="481" y="306"/>
                  </a:lnTo>
                  <a:lnTo>
                    <a:pt x="598" y="306"/>
                  </a:lnTo>
                  <a:lnTo>
                    <a:pt x="598" y="306"/>
                  </a:lnTo>
                  <a:lnTo>
                    <a:pt x="605" y="304"/>
                  </a:lnTo>
                  <a:lnTo>
                    <a:pt x="609" y="300"/>
                  </a:lnTo>
                  <a:lnTo>
                    <a:pt x="612" y="296"/>
                  </a:lnTo>
                  <a:lnTo>
                    <a:pt x="613" y="291"/>
                  </a:lnTo>
                  <a:lnTo>
                    <a:pt x="613" y="172"/>
                  </a:lnTo>
                  <a:lnTo>
                    <a:pt x="613" y="172"/>
                  </a:lnTo>
                  <a:lnTo>
                    <a:pt x="612" y="167"/>
                  </a:lnTo>
                  <a:lnTo>
                    <a:pt x="609" y="161"/>
                  </a:lnTo>
                  <a:lnTo>
                    <a:pt x="605" y="159"/>
                  </a:lnTo>
                  <a:lnTo>
                    <a:pt x="598" y="157"/>
                  </a:lnTo>
                  <a:lnTo>
                    <a:pt x="566" y="157"/>
                  </a:lnTo>
                  <a:lnTo>
                    <a:pt x="566" y="79"/>
                  </a:lnTo>
                  <a:lnTo>
                    <a:pt x="566" y="79"/>
                  </a:lnTo>
                  <a:lnTo>
                    <a:pt x="565" y="75"/>
                  </a:lnTo>
                  <a:lnTo>
                    <a:pt x="563" y="70"/>
                  </a:lnTo>
                  <a:lnTo>
                    <a:pt x="562" y="66"/>
                  </a:lnTo>
                  <a:lnTo>
                    <a:pt x="558" y="62"/>
                  </a:lnTo>
                  <a:lnTo>
                    <a:pt x="554" y="58"/>
                  </a:lnTo>
                  <a:lnTo>
                    <a:pt x="550" y="56"/>
                  </a:lnTo>
                  <a:lnTo>
                    <a:pt x="544" y="55"/>
                  </a:lnTo>
                  <a:lnTo>
                    <a:pt x="540" y="53"/>
                  </a:lnTo>
                  <a:lnTo>
                    <a:pt x="333" y="53"/>
                  </a:lnTo>
                  <a:lnTo>
                    <a:pt x="333" y="0"/>
                  </a:lnTo>
                  <a:lnTo>
                    <a:pt x="28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0" name="Google Shape;16900;p115"/>
            <p:cNvSpPr/>
            <p:nvPr/>
          </p:nvSpPr>
          <p:spPr>
            <a:xfrm>
              <a:off x="5767388" y="6453188"/>
              <a:ext cx="487363" cy="242888"/>
            </a:xfrm>
            <a:custGeom>
              <a:avLst/>
              <a:gdLst/>
              <a:ahLst/>
              <a:cxnLst/>
              <a:rect l="l" t="t" r="r" b="b"/>
              <a:pathLst>
                <a:path w="613" h="306" extrusionOk="0">
                  <a:moveTo>
                    <a:pt x="280" y="0"/>
                  </a:moveTo>
                  <a:lnTo>
                    <a:pt x="280" y="53"/>
                  </a:lnTo>
                  <a:lnTo>
                    <a:pt x="72" y="53"/>
                  </a:lnTo>
                  <a:lnTo>
                    <a:pt x="72" y="53"/>
                  </a:lnTo>
                  <a:lnTo>
                    <a:pt x="68" y="55"/>
                  </a:lnTo>
                  <a:lnTo>
                    <a:pt x="63" y="56"/>
                  </a:lnTo>
                  <a:lnTo>
                    <a:pt x="59" y="58"/>
                  </a:lnTo>
                  <a:lnTo>
                    <a:pt x="55" y="62"/>
                  </a:lnTo>
                  <a:lnTo>
                    <a:pt x="51" y="66"/>
                  </a:lnTo>
                  <a:lnTo>
                    <a:pt x="50" y="70"/>
                  </a:lnTo>
                  <a:lnTo>
                    <a:pt x="48" y="75"/>
                  </a:lnTo>
                  <a:lnTo>
                    <a:pt x="47" y="79"/>
                  </a:lnTo>
                  <a:lnTo>
                    <a:pt x="47" y="157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8" y="159"/>
                  </a:lnTo>
                  <a:lnTo>
                    <a:pt x="4" y="161"/>
                  </a:lnTo>
                  <a:lnTo>
                    <a:pt x="1" y="167"/>
                  </a:lnTo>
                  <a:lnTo>
                    <a:pt x="0" y="172"/>
                  </a:lnTo>
                  <a:lnTo>
                    <a:pt x="0" y="291"/>
                  </a:lnTo>
                  <a:lnTo>
                    <a:pt x="0" y="291"/>
                  </a:lnTo>
                  <a:lnTo>
                    <a:pt x="1" y="296"/>
                  </a:lnTo>
                  <a:lnTo>
                    <a:pt x="4" y="300"/>
                  </a:lnTo>
                  <a:lnTo>
                    <a:pt x="8" y="304"/>
                  </a:lnTo>
                  <a:lnTo>
                    <a:pt x="14" y="306"/>
                  </a:lnTo>
                  <a:lnTo>
                    <a:pt x="132" y="306"/>
                  </a:lnTo>
                  <a:lnTo>
                    <a:pt x="132" y="306"/>
                  </a:lnTo>
                  <a:lnTo>
                    <a:pt x="138" y="304"/>
                  </a:lnTo>
                  <a:lnTo>
                    <a:pt x="143" y="300"/>
                  </a:lnTo>
                  <a:lnTo>
                    <a:pt x="145" y="296"/>
                  </a:lnTo>
                  <a:lnTo>
                    <a:pt x="147" y="291"/>
                  </a:lnTo>
                  <a:lnTo>
                    <a:pt x="147" y="172"/>
                  </a:lnTo>
                  <a:lnTo>
                    <a:pt x="147" y="172"/>
                  </a:lnTo>
                  <a:lnTo>
                    <a:pt x="145" y="167"/>
                  </a:lnTo>
                  <a:lnTo>
                    <a:pt x="143" y="161"/>
                  </a:lnTo>
                  <a:lnTo>
                    <a:pt x="138" y="159"/>
                  </a:lnTo>
                  <a:lnTo>
                    <a:pt x="132" y="157"/>
                  </a:lnTo>
                  <a:lnTo>
                    <a:pt x="99" y="157"/>
                  </a:lnTo>
                  <a:lnTo>
                    <a:pt x="99" y="106"/>
                  </a:lnTo>
                  <a:lnTo>
                    <a:pt x="280" y="106"/>
                  </a:lnTo>
                  <a:lnTo>
                    <a:pt x="280" y="157"/>
                  </a:lnTo>
                  <a:lnTo>
                    <a:pt x="248" y="157"/>
                  </a:lnTo>
                  <a:lnTo>
                    <a:pt x="248" y="157"/>
                  </a:lnTo>
                  <a:lnTo>
                    <a:pt x="241" y="159"/>
                  </a:lnTo>
                  <a:lnTo>
                    <a:pt x="237" y="161"/>
                  </a:lnTo>
                  <a:lnTo>
                    <a:pt x="234" y="167"/>
                  </a:lnTo>
                  <a:lnTo>
                    <a:pt x="233" y="172"/>
                  </a:lnTo>
                  <a:lnTo>
                    <a:pt x="233" y="291"/>
                  </a:lnTo>
                  <a:lnTo>
                    <a:pt x="233" y="291"/>
                  </a:lnTo>
                  <a:lnTo>
                    <a:pt x="234" y="296"/>
                  </a:lnTo>
                  <a:lnTo>
                    <a:pt x="237" y="300"/>
                  </a:lnTo>
                  <a:lnTo>
                    <a:pt x="241" y="304"/>
                  </a:lnTo>
                  <a:lnTo>
                    <a:pt x="248" y="306"/>
                  </a:lnTo>
                  <a:lnTo>
                    <a:pt x="365" y="306"/>
                  </a:lnTo>
                  <a:lnTo>
                    <a:pt x="365" y="306"/>
                  </a:lnTo>
                  <a:lnTo>
                    <a:pt x="372" y="304"/>
                  </a:lnTo>
                  <a:lnTo>
                    <a:pt x="376" y="300"/>
                  </a:lnTo>
                  <a:lnTo>
                    <a:pt x="379" y="296"/>
                  </a:lnTo>
                  <a:lnTo>
                    <a:pt x="380" y="291"/>
                  </a:lnTo>
                  <a:lnTo>
                    <a:pt x="380" y="172"/>
                  </a:lnTo>
                  <a:lnTo>
                    <a:pt x="380" y="172"/>
                  </a:lnTo>
                  <a:lnTo>
                    <a:pt x="379" y="167"/>
                  </a:lnTo>
                  <a:lnTo>
                    <a:pt x="376" y="161"/>
                  </a:lnTo>
                  <a:lnTo>
                    <a:pt x="372" y="159"/>
                  </a:lnTo>
                  <a:lnTo>
                    <a:pt x="365" y="157"/>
                  </a:lnTo>
                  <a:lnTo>
                    <a:pt x="333" y="157"/>
                  </a:lnTo>
                  <a:lnTo>
                    <a:pt x="333" y="106"/>
                  </a:lnTo>
                  <a:lnTo>
                    <a:pt x="513" y="106"/>
                  </a:lnTo>
                  <a:lnTo>
                    <a:pt x="513" y="157"/>
                  </a:lnTo>
                  <a:lnTo>
                    <a:pt x="481" y="157"/>
                  </a:lnTo>
                  <a:lnTo>
                    <a:pt x="481" y="157"/>
                  </a:lnTo>
                  <a:lnTo>
                    <a:pt x="474" y="159"/>
                  </a:lnTo>
                  <a:lnTo>
                    <a:pt x="470" y="161"/>
                  </a:lnTo>
                  <a:lnTo>
                    <a:pt x="468" y="167"/>
                  </a:lnTo>
                  <a:lnTo>
                    <a:pt x="466" y="172"/>
                  </a:lnTo>
                  <a:lnTo>
                    <a:pt x="466" y="291"/>
                  </a:lnTo>
                  <a:lnTo>
                    <a:pt x="466" y="291"/>
                  </a:lnTo>
                  <a:lnTo>
                    <a:pt x="468" y="296"/>
                  </a:lnTo>
                  <a:lnTo>
                    <a:pt x="470" y="300"/>
                  </a:lnTo>
                  <a:lnTo>
                    <a:pt x="474" y="304"/>
                  </a:lnTo>
                  <a:lnTo>
                    <a:pt x="481" y="306"/>
                  </a:lnTo>
                  <a:lnTo>
                    <a:pt x="598" y="306"/>
                  </a:lnTo>
                  <a:lnTo>
                    <a:pt x="598" y="306"/>
                  </a:lnTo>
                  <a:lnTo>
                    <a:pt x="605" y="304"/>
                  </a:lnTo>
                  <a:lnTo>
                    <a:pt x="609" y="300"/>
                  </a:lnTo>
                  <a:lnTo>
                    <a:pt x="612" y="296"/>
                  </a:lnTo>
                  <a:lnTo>
                    <a:pt x="613" y="291"/>
                  </a:lnTo>
                  <a:lnTo>
                    <a:pt x="613" y="172"/>
                  </a:lnTo>
                  <a:lnTo>
                    <a:pt x="613" y="172"/>
                  </a:lnTo>
                  <a:lnTo>
                    <a:pt x="612" y="167"/>
                  </a:lnTo>
                  <a:lnTo>
                    <a:pt x="609" y="161"/>
                  </a:lnTo>
                  <a:lnTo>
                    <a:pt x="605" y="159"/>
                  </a:lnTo>
                  <a:lnTo>
                    <a:pt x="598" y="157"/>
                  </a:lnTo>
                  <a:lnTo>
                    <a:pt x="566" y="157"/>
                  </a:lnTo>
                  <a:lnTo>
                    <a:pt x="566" y="79"/>
                  </a:lnTo>
                  <a:lnTo>
                    <a:pt x="566" y="79"/>
                  </a:lnTo>
                  <a:lnTo>
                    <a:pt x="565" y="75"/>
                  </a:lnTo>
                  <a:lnTo>
                    <a:pt x="563" y="70"/>
                  </a:lnTo>
                  <a:lnTo>
                    <a:pt x="562" y="66"/>
                  </a:lnTo>
                  <a:lnTo>
                    <a:pt x="558" y="62"/>
                  </a:lnTo>
                  <a:lnTo>
                    <a:pt x="554" y="58"/>
                  </a:lnTo>
                  <a:lnTo>
                    <a:pt x="550" y="56"/>
                  </a:lnTo>
                  <a:lnTo>
                    <a:pt x="544" y="55"/>
                  </a:lnTo>
                  <a:lnTo>
                    <a:pt x="540" y="53"/>
                  </a:lnTo>
                  <a:lnTo>
                    <a:pt x="333" y="53"/>
                  </a:lnTo>
                  <a:lnTo>
                    <a:pt x="333" y="0"/>
                  </a:ln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901" name="Google Shape;16901;p115"/>
          <p:cNvGrpSpPr/>
          <p:nvPr/>
        </p:nvGrpSpPr>
        <p:grpSpPr>
          <a:xfrm>
            <a:off x="4454233" y="3827172"/>
            <a:ext cx="547492" cy="677211"/>
            <a:chOff x="4884437" y="5130448"/>
            <a:chExt cx="620973" cy="768103"/>
          </a:xfrm>
        </p:grpSpPr>
        <p:sp>
          <p:nvSpPr>
            <p:cNvPr id="16902" name="Google Shape;16902;p115"/>
            <p:cNvSpPr/>
            <p:nvPr/>
          </p:nvSpPr>
          <p:spPr>
            <a:xfrm>
              <a:off x="4884437" y="5422513"/>
              <a:ext cx="278672" cy="271730"/>
            </a:xfrm>
            <a:custGeom>
              <a:avLst/>
              <a:gdLst/>
              <a:ahLst/>
              <a:cxnLst/>
              <a:rect l="l" t="t" r="r" b="b"/>
              <a:pathLst>
                <a:path w="2810" h="2740" extrusionOk="0">
                  <a:moveTo>
                    <a:pt x="2366" y="1265"/>
                  </a:moveTo>
                  <a:lnTo>
                    <a:pt x="2366" y="1265"/>
                  </a:lnTo>
                  <a:lnTo>
                    <a:pt x="2359" y="1225"/>
                  </a:lnTo>
                  <a:lnTo>
                    <a:pt x="2351" y="1183"/>
                  </a:lnTo>
                  <a:lnTo>
                    <a:pt x="2342" y="1144"/>
                  </a:lnTo>
                  <a:lnTo>
                    <a:pt x="2331" y="1104"/>
                  </a:lnTo>
                  <a:lnTo>
                    <a:pt x="2617" y="675"/>
                  </a:lnTo>
                  <a:lnTo>
                    <a:pt x="2383" y="381"/>
                  </a:lnTo>
                  <a:lnTo>
                    <a:pt x="1899" y="565"/>
                  </a:lnTo>
                  <a:lnTo>
                    <a:pt x="1899" y="565"/>
                  </a:lnTo>
                  <a:lnTo>
                    <a:pt x="1865" y="545"/>
                  </a:lnTo>
                  <a:lnTo>
                    <a:pt x="1829" y="527"/>
                  </a:lnTo>
                  <a:lnTo>
                    <a:pt x="1792" y="511"/>
                  </a:lnTo>
                  <a:lnTo>
                    <a:pt x="1754" y="495"/>
                  </a:lnTo>
                  <a:lnTo>
                    <a:pt x="1596" y="0"/>
                  </a:lnTo>
                  <a:lnTo>
                    <a:pt x="1220" y="0"/>
                  </a:lnTo>
                  <a:lnTo>
                    <a:pt x="1062" y="495"/>
                  </a:lnTo>
                  <a:lnTo>
                    <a:pt x="1062" y="495"/>
                  </a:lnTo>
                  <a:lnTo>
                    <a:pt x="1025" y="509"/>
                  </a:lnTo>
                  <a:lnTo>
                    <a:pt x="989" y="527"/>
                  </a:lnTo>
                  <a:lnTo>
                    <a:pt x="953" y="544"/>
                  </a:lnTo>
                  <a:lnTo>
                    <a:pt x="918" y="564"/>
                  </a:lnTo>
                  <a:lnTo>
                    <a:pt x="431" y="378"/>
                  </a:lnTo>
                  <a:lnTo>
                    <a:pt x="196" y="672"/>
                  </a:lnTo>
                  <a:lnTo>
                    <a:pt x="486" y="1104"/>
                  </a:lnTo>
                  <a:lnTo>
                    <a:pt x="486" y="1104"/>
                  </a:lnTo>
                  <a:lnTo>
                    <a:pt x="475" y="1141"/>
                  </a:lnTo>
                  <a:lnTo>
                    <a:pt x="465" y="1179"/>
                  </a:lnTo>
                  <a:lnTo>
                    <a:pt x="457" y="1218"/>
                  </a:lnTo>
                  <a:lnTo>
                    <a:pt x="451" y="1257"/>
                  </a:lnTo>
                  <a:lnTo>
                    <a:pt x="0" y="1523"/>
                  </a:lnTo>
                  <a:lnTo>
                    <a:pt x="84" y="1890"/>
                  </a:lnTo>
                  <a:lnTo>
                    <a:pt x="602" y="1933"/>
                  </a:lnTo>
                  <a:lnTo>
                    <a:pt x="602" y="1933"/>
                  </a:lnTo>
                  <a:lnTo>
                    <a:pt x="625" y="1966"/>
                  </a:lnTo>
                  <a:lnTo>
                    <a:pt x="649" y="1998"/>
                  </a:lnTo>
                  <a:lnTo>
                    <a:pt x="674" y="2028"/>
                  </a:lnTo>
                  <a:lnTo>
                    <a:pt x="701" y="2057"/>
                  </a:lnTo>
                  <a:lnTo>
                    <a:pt x="627" y="2575"/>
                  </a:lnTo>
                  <a:lnTo>
                    <a:pt x="967" y="2738"/>
                  </a:lnTo>
                  <a:lnTo>
                    <a:pt x="1322" y="2361"/>
                  </a:lnTo>
                  <a:lnTo>
                    <a:pt x="1322" y="2361"/>
                  </a:lnTo>
                  <a:lnTo>
                    <a:pt x="1365" y="2364"/>
                  </a:lnTo>
                  <a:lnTo>
                    <a:pt x="1408" y="2366"/>
                  </a:lnTo>
                  <a:lnTo>
                    <a:pt x="1408" y="2366"/>
                  </a:lnTo>
                  <a:lnTo>
                    <a:pt x="1446" y="2364"/>
                  </a:lnTo>
                  <a:lnTo>
                    <a:pt x="1483" y="2362"/>
                  </a:lnTo>
                  <a:lnTo>
                    <a:pt x="1841" y="2740"/>
                  </a:lnTo>
                  <a:lnTo>
                    <a:pt x="2180" y="2577"/>
                  </a:lnTo>
                  <a:lnTo>
                    <a:pt x="2108" y="2065"/>
                  </a:lnTo>
                  <a:lnTo>
                    <a:pt x="2108" y="2065"/>
                  </a:lnTo>
                  <a:lnTo>
                    <a:pt x="2136" y="2035"/>
                  </a:lnTo>
                  <a:lnTo>
                    <a:pt x="2162" y="2003"/>
                  </a:lnTo>
                  <a:lnTo>
                    <a:pt x="2188" y="1971"/>
                  </a:lnTo>
                  <a:lnTo>
                    <a:pt x="2211" y="1938"/>
                  </a:lnTo>
                  <a:lnTo>
                    <a:pt x="2726" y="1894"/>
                  </a:lnTo>
                  <a:lnTo>
                    <a:pt x="2810" y="1527"/>
                  </a:lnTo>
                  <a:lnTo>
                    <a:pt x="2366" y="1265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375" y="2042"/>
                  </a:lnTo>
                  <a:lnTo>
                    <a:pt x="1342" y="2039"/>
                  </a:lnTo>
                  <a:lnTo>
                    <a:pt x="1309" y="2036"/>
                  </a:lnTo>
                  <a:lnTo>
                    <a:pt x="1278" y="2029"/>
                  </a:lnTo>
                  <a:lnTo>
                    <a:pt x="1246" y="2023"/>
                  </a:lnTo>
                  <a:lnTo>
                    <a:pt x="1215" y="2014"/>
                  </a:lnTo>
                  <a:lnTo>
                    <a:pt x="1186" y="2004"/>
                  </a:lnTo>
                  <a:lnTo>
                    <a:pt x="1157" y="1992"/>
                  </a:lnTo>
                  <a:lnTo>
                    <a:pt x="1128" y="1979"/>
                  </a:lnTo>
                  <a:lnTo>
                    <a:pt x="1100" y="1965"/>
                  </a:lnTo>
                  <a:lnTo>
                    <a:pt x="1073" y="1950"/>
                  </a:lnTo>
                  <a:lnTo>
                    <a:pt x="1047" y="1932"/>
                  </a:lnTo>
                  <a:lnTo>
                    <a:pt x="1022" y="1915"/>
                  </a:lnTo>
                  <a:lnTo>
                    <a:pt x="998" y="1895"/>
                  </a:lnTo>
                  <a:lnTo>
                    <a:pt x="974" y="1876"/>
                  </a:lnTo>
                  <a:lnTo>
                    <a:pt x="951" y="1854"/>
                  </a:lnTo>
                  <a:lnTo>
                    <a:pt x="930" y="1831"/>
                  </a:lnTo>
                  <a:lnTo>
                    <a:pt x="909" y="1808"/>
                  </a:lnTo>
                  <a:lnTo>
                    <a:pt x="891" y="1783"/>
                  </a:lnTo>
                  <a:lnTo>
                    <a:pt x="872" y="1758"/>
                  </a:lnTo>
                  <a:lnTo>
                    <a:pt x="856" y="1732"/>
                  </a:lnTo>
                  <a:lnTo>
                    <a:pt x="840" y="1705"/>
                  </a:lnTo>
                  <a:lnTo>
                    <a:pt x="826" y="1678"/>
                  </a:lnTo>
                  <a:lnTo>
                    <a:pt x="814" y="1649"/>
                  </a:lnTo>
                  <a:lnTo>
                    <a:pt x="802" y="1620"/>
                  </a:lnTo>
                  <a:lnTo>
                    <a:pt x="792" y="1589"/>
                  </a:lnTo>
                  <a:lnTo>
                    <a:pt x="783" y="1559"/>
                  </a:lnTo>
                  <a:lnTo>
                    <a:pt x="775" y="1527"/>
                  </a:lnTo>
                  <a:lnTo>
                    <a:pt x="770" y="1496"/>
                  </a:lnTo>
                  <a:lnTo>
                    <a:pt x="766" y="1464"/>
                  </a:lnTo>
                  <a:lnTo>
                    <a:pt x="763" y="1430"/>
                  </a:lnTo>
                  <a:lnTo>
                    <a:pt x="762" y="1398"/>
                  </a:lnTo>
                  <a:lnTo>
                    <a:pt x="762" y="1398"/>
                  </a:lnTo>
                  <a:lnTo>
                    <a:pt x="763" y="1364"/>
                  </a:lnTo>
                  <a:lnTo>
                    <a:pt x="766" y="1331"/>
                  </a:lnTo>
                  <a:lnTo>
                    <a:pt x="770" y="1300"/>
                  </a:lnTo>
                  <a:lnTo>
                    <a:pt x="775" y="1268"/>
                  </a:lnTo>
                  <a:lnTo>
                    <a:pt x="783" y="1237"/>
                  </a:lnTo>
                  <a:lnTo>
                    <a:pt x="792" y="1206"/>
                  </a:lnTo>
                  <a:lnTo>
                    <a:pt x="802" y="1176"/>
                  </a:lnTo>
                  <a:lnTo>
                    <a:pt x="814" y="1146"/>
                  </a:lnTo>
                  <a:lnTo>
                    <a:pt x="826" y="1118"/>
                  </a:lnTo>
                  <a:lnTo>
                    <a:pt x="840" y="1090"/>
                  </a:lnTo>
                  <a:lnTo>
                    <a:pt x="856" y="1064"/>
                  </a:lnTo>
                  <a:lnTo>
                    <a:pt x="872" y="1037"/>
                  </a:lnTo>
                  <a:lnTo>
                    <a:pt x="891" y="1011"/>
                  </a:lnTo>
                  <a:lnTo>
                    <a:pt x="909" y="987"/>
                  </a:lnTo>
                  <a:lnTo>
                    <a:pt x="930" y="963"/>
                  </a:lnTo>
                  <a:lnTo>
                    <a:pt x="951" y="942"/>
                  </a:lnTo>
                  <a:lnTo>
                    <a:pt x="974" y="920"/>
                  </a:lnTo>
                  <a:lnTo>
                    <a:pt x="998" y="900"/>
                  </a:lnTo>
                  <a:lnTo>
                    <a:pt x="1022" y="881"/>
                  </a:lnTo>
                  <a:lnTo>
                    <a:pt x="1047" y="863"/>
                  </a:lnTo>
                  <a:lnTo>
                    <a:pt x="1073" y="846"/>
                  </a:lnTo>
                  <a:lnTo>
                    <a:pt x="1100" y="831"/>
                  </a:lnTo>
                  <a:lnTo>
                    <a:pt x="1128" y="816"/>
                  </a:lnTo>
                  <a:lnTo>
                    <a:pt x="1157" y="803"/>
                  </a:lnTo>
                  <a:lnTo>
                    <a:pt x="1186" y="791"/>
                  </a:lnTo>
                  <a:lnTo>
                    <a:pt x="1215" y="782"/>
                  </a:lnTo>
                  <a:lnTo>
                    <a:pt x="1246" y="773"/>
                  </a:lnTo>
                  <a:lnTo>
                    <a:pt x="1278" y="765"/>
                  </a:lnTo>
                  <a:lnTo>
                    <a:pt x="1309" y="760"/>
                  </a:lnTo>
                  <a:lnTo>
                    <a:pt x="1342" y="755"/>
                  </a:lnTo>
                  <a:lnTo>
                    <a:pt x="1375" y="753"/>
                  </a:lnTo>
                  <a:lnTo>
                    <a:pt x="1408" y="752"/>
                  </a:lnTo>
                  <a:lnTo>
                    <a:pt x="1408" y="752"/>
                  </a:lnTo>
                  <a:lnTo>
                    <a:pt x="1441" y="753"/>
                  </a:lnTo>
                  <a:lnTo>
                    <a:pt x="1474" y="755"/>
                  </a:lnTo>
                  <a:lnTo>
                    <a:pt x="1506" y="760"/>
                  </a:lnTo>
                  <a:lnTo>
                    <a:pt x="1538" y="765"/>
                  </a:lnTo>
                  <a:lnTo>
                    <a:pt x="1569" y="773"/>
                  </a:lnTo>
                  <a:lnTo>
                    <a:pt x="1600" y="782"/>
                  </a:lnTo>
                  <a:lnTo>
                    <a:pt x="1629" y="791"/>
                  </a:lnTo>
                  <a:lnTo>
                    <a:pt x="1659" y="803"/>
                  </a:lnTo>
                  <a:lnTo>
                    <a:pt x="1688" y="816"/>
                  </a:lnTo>
                  <a:lnTo>
                    <a:pt x="1715" y="831"/>
                  </a:lnTo>
                  <a:lnTo>
                    <a:pt x="1743" y="846"/>
                  </a:lnTo>
                  <a:lnTo>
                    <a:pt x="1769" y="863"/>
                  </a:lnTo>
                  <a:lnTo>
                    <a:pt x="1794" y="881"/>
                  </a:lnTo>
                  <a:lnTo>
                    <a:pt x="1819" y="900"/>
                  </a:lnTo>
                  <a:lnTo>
                    <a:pt x="1842" y="920"/>
                  </a:lnTo>
                  <a:lnTo>
                    <a:pt x="1865" y="942"/>
                  </a:lnTo>
                  <a:lnTo>
                    <a:pt x="1885" y="963"/>
                  </a:lnTo>
                  <a:lnTo>
                    <a:pt x="1906" y="987"/>
                  </a:lnTo>
                  <a:lnTo>
                    <a:pt x="1925" y="1011"/>
                  </a:lnTo>
                  <a:lnTo>
                    <a:pt x="1943" y="1037"/>
                  </a:lnTo>
                  <a:lnTo>
                    <a:pt x="1959" y="1064"/>
                  </a:lnTo>
                  <a:lnTo>
                    <a:pt x="1976" y="1090"/>
                  </a:lnTo>
                  <a:lnTo>
                    <a:pt x="1990" y="1118"/>
                  </a:lnTo>
                  <a:lnTo>
                    <a:pt x="2003" y="1146"/>
                  </a:lnTo>
                  <a:lnTo>
                    <a:pt x="2014" y="1176"/>
                  </a:lnTo>
                  <a:lnTo>
                    <a:pt x="2025" y="1206"/>
                  </a:lnTo>
                  <a:lnTo>
                    <a:pt x="2033" y="1237"/>
                  </a:lnTo>
                  <a:lnTo>
                    <a:pt x="2040" y="1268"/>
                  </a:lnTo>
                  <a:lnTo>
                    <a:pt x="2045" y="1300"/>
                  </a:lnTo>
                  <a:lnTo>
                    <a:pt x="2050" y="1331"/>
                  </a:lnTo>
                  <a:lnTo>
                    <a:pt x="2052" y="1364"/>
                  </a:lnTo>
                  <a:lnTo>
                    <a:pt x="2053" y="1398"/>
                  </a:lnTo>
                  <a:lnTo>
                    <a:pt x="2053" y="1398"/>
                  </a:lnTo>
                  <a:lnTo>
                    <a:pt x="2052" y="1430"/>
                  </a:lnTo>
                  <a:lnTo>
                    <a:pt x="2050" y="1464"/>
                  </a:lnTo>
                  <a:lnTo>
                    <a:pt x="2045" y="1496"/>
                  </a:lnTo>
                  <a:lnTo>
                    <a:pt x="2040" y="1527"/>
                  </a:lnTo>
                  <a:lnTo>
                    <a:pt x="2033" y="1559"/>
                  </a:lnTo>
                  <a:lnTo>
                    <a:pt x="2025" y="1589"/>
                  </a:lnTo>
                  <a:lnTo>
                    <a:pt x="2014" y="1620"/>
                  </a:lnTo>
                  <a:lnTo>
                    <a:pt x="2003" y="1649"/>
                  </a:lnTo>
                  <a:lnTo>
                    <a:pt x="1990" y="1678"/>
                  </a:lnTo>
                  <a:lnTo>
                    <a:pt x="1976" y="1705"/>
                  </a:lnTo>
                  <a:lnTo>
                    <a:pt x="1959" y="1732"/>
                  </a:lnTo>
                  <a:lnTo>
                    <a:pt x="1943" y="1758"/>
                  </a:lnTo>
                  <a:lnTo>
                    <a:pt x="1925" y="1783"/>
                  </a:lnTo>
                  <a:lnTo>
                    <a:pt x="1906" y="1808"/>
                  </a:lnTo>
                  <a:lnTo>
                    <a:pt x="1885" y="1831"/>
                  </a:lnTo>
                  <a:lnTo>
                    <a:pt x="1865" y="1854"/>
                  </a:lnTo>
                  <a:lnTo>
                    <a:pt x="1842" y="1876"/>
                  </a:lnTo>
                  <a:lnTo>
                    <a:pt x="1819" y="1895"/>
                  </a:lnTo>
                  <a:lnTo>
                    <a:pt x="1794" y="1915"/>
                  </a:lnTo>
                  <a:lnTo>
                    <a:pt x="1769" y="1932"/>
                  </a:lnTo>
                  <a:lnTo>
                    <a:pt x="1743" y="1950"/>
                  </a:lnTo>
                  <a:lnTo>
                    <a:pt x="1715" y="1965"/>
                  </a:lnTo>
                  <a:lnTo>
                    <a:pt x="1688" y="1979"/>
                  </a:lnTo>
                  <a:lnTo>
                    <a:pt x="1659" y="1992"/>
                  </a:lnTo>
                  <a:lnTo>
                    <a:pt x="1629" y="2004"/>
                  </a:lnTo>
                  <a:lnTo>
                    <a:pt x="1600" y="2014"/>
                  </a:lnTo>
                  <a:lnTo>
                    <a:pt x="1569" y="2023"/>
                  </a:lnTo>
                  <a:lnTo>
                    <a:pt x="1538" y="2029"/>
                  </a:lnTo>
                  <a:lnTo>
                    <a:pt x="1506" y="2036"/>
                  </a:lnTo>
                  <a:lnTo>
                    <a:pt x="1474" y="2039"/>
                  </a:lnTo>
                  <a:lnTo>
                    <a:pt x="1441" y="2042"/>
                  </a:lnTo>
                  <a:lnTo>
                    <a:pt x="1408" y="20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3" name="Google Shape;16903;p115"/>
            <p:cNvSpPr/>
            <p:nvPr/>
          </p:nvSpPr>
          <p:spPr>
            <a:xfrm>
              <a:off x="5085578" y="5130448"/>
              <a:ext cx="419832" cy="409374"/>
            </a:xfrm>
            <a:custGeom>
              <a:avLst/>
              <a:gdLst/>
              <a:ahLst/>
              <a:cxnLst/>
              <a:rect l="l" t="t" r="r" b="b"/>
              <a:pathLst>
                <a:path w="2810" h="2740" extrusionOk="0">
                  <a:moveTo>
                    <a:pt x="2366" y="1265"/>
                  </a:moveTo>
                  <a:lnTo>
                    <a:pt x="2366" y="1265"/>
                  </a:lnTo>
                  <a:lnTo>
                    <a:pt x="2359" y="1225"/>
                  </a:lnTo>
                  <a:lnTo>
                    <a:pt x="2351" y="1183"/>
                  </a:lnTo>
                  <a:lnTo>
                    <a:pt x="2342" y="1144"/>
                  </a:lnTo>
                  <a:lnTo>
                    <a:pt x="2331" y="1104"/>
                  </a:lnTo>
                  <a:lnTo>
                    <a:pt x="2617" y="675"/>
                  </a:lnTo>
                  <a:lnTo>
                    <a:pt x="2383" y="381"/>
                  </a:lnTo>
                  <a:lnTo>
                    <a:pt x="1899" y="565"/>
                  </a:lnTo>
                  <a:lnTo>
                    <a:pt x="1899" y="565"/>
                  </a:lnTo>
                  <a:lnTo>
                    <a:pt x="1865" y="545"/>
                  </a:lnTo>
                  <a:lnTo>
                    <a:pt x="1829" y="527"/>
                  </a:lnTo>
                  <a:lnTo>
                    <a:pt x="1792" y="511"/>
                  </a:lnTo>
                  <a:lnTo>
                    <a:pt x="1754" y="495"/>
                  </a:lnTo>
                  <a:lnTo>
                    <a:pt x="1596" y="0"/>
                  </a:lnTo>
                  <a:lnTo>
                    <a:pt x="1220" y="0"/>
                  </a:lnTo>
                  <a:lnTo>
                    <a:pt x="1062" y="495"/>
                  </a:lnTo>
                  <a:lnTo>
                    <a:pt x="1062" y="495"/>
                  </a:lnTo>
                  <a:lnTo>
                    <a:pt x="1025" y="509"/>
                  </a:lnTo>
                  <a:lnTo>
                    <a:pt x="989" y="527"/>
                  </a:lnTo>
                  <a:lnTo>
                    <a:pt x="953" y="544"/>
                  </a:lnTo>
                  <a:lnTo>
                    <a:pt x="918" y="564"/>
                  </a:lnTo>
                  <a:lnTo>
                    <a:pt x="431" y="378"/>
                  </a:lnTo>
                  <a:lnTo>
                    <a:pt x="196" y="672"/>
                  </a:lnTo>
                  <a:lnTo>
                    <a:pt x="486" y="1104"/>
                  </a:lnTo>
                  <a:lnTo>
                    <a:pt x="486" y="1104"/>
                  </a:lnTo>
                  <a:lnTo>
                    <a:pt x="475" y="1141"/>
                  </a:lnTo>
                  <a:lnTo>
                    <a:pt x="465" y="1179"/>
                  </a:lnTo>
                  <a:lnTo>
                    <a:pt x="457" y="1218"/>
                  </a:lnTo>
                  <a:lnTo>
                    <a:pt x="451" y="1257"/>
                  </a:lnTo>
                  <a:lnTo>
                    <a:pt x="0" y="1523"/>
                  </a:lnTo>
                  <a:lnTo>
                    <a:pt x="84" y="1890"/>
                  </a:lnTo>
                  <a:lnTo>
                    <a:pt x="602" y="1933"/>
                  </a:lnTo>
                  <a:lnTo>
                    <a:pt x="602" y="1933"/>
                  </a:lnTo>
                  <a:lnTo>
                    <a:pt x="625" y="1966"/>
                  </a:lnTo>
                  <a:lnTo>
                    <a:pt x="649" y="1998"/>
                  </a:lnTo>
                  <a:lnTo>
                    <a:pt x="674" y="2028"/>
                  </a:lnTo>
                  <a:lnTo>
                    <a:pt x="701" y="2057"/>
                  </a:lnTo>
                  <a:lnTo>
                    <a:pt x="627" y="2575"/>
                  </a:lnTo>
                  <a:lnTo>
                    <a:pt x="967" y="2738"/>
                  </a:lnTo>
                  <a:lnTo>
                    <a:pt x="1322" y="2361"/>
                  </a:lnTo>
                  <a:lnTo>
                    <a:pt x="1322" y="2361"/>
                  </a:lnTo>
                  <a:lnTo>
                    <a:pt x="1365" y="2364"/>
                  </a:lnTo>
                  <a:lnTo>
                    <a:pt x="1408" y="2366"/>
                  </a:lnTo>
                  <a:lnTo>
                    <a:pt x="1408" y="2366"/>
                  </a:lnTo>
                  <a:lnTo>
                    <a:pt x="1446" y="2364"/>
                  </a:lnTo>
                  <a:lnTo>
                    <a:pt x="1483" y="2362"/>
                  </a:lnTo>
                  <a:lnTo>
                    <a:pt x="1841" y="2740"/>
                  </a:lnTo>
                  <a:lnTo>
                    <a:pt x="2180" y="2577"/>
                  </a:lnTo>
                  <a:lnTo>
                    <a:pt x="2108" y="2065"/>
                  </a:lnTo>
                  <a:lnTo>
                    <a:pt x="2108" y="2065"/>
                  </a:lnTo>
                  <a:lnTo>
                    <a:pt x="2136" y="2035"/>
                  </a:lnTo>
                  <a:lnTo>
                    <a:pt x="2162" y="2003"/>
                  </a:lnTo>
                  <a:lnTo>
                    <a:pt x="2188" y="1971"/>
                  </a:lnTo>
                  <a:lnTo>
                    <a:pt x="2211" y="1938"/>
                  </a:lnTo>
                  <a:lnTo>
                    <a:pt x="2726" y="1894"/>
                  </a:lnTo>
                  <a:lnTo>
                    <a:pt x="2810" y="1527"/>
                  </a:lnTo>
                  <a:lnTo>
                    <a:pt x="2366" y="1265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375" y="2042"/>
                  </a:lnTo>
                  <a:lnTo>
                    <a:pt x="1342" y="2039"/>
                  </a:lnTo>
                  <a:lnTo>
                    <a:pt x="1309" y="2036"/>
                  </a:lnTo>
                  <a:lnTo>
                    <a:pt x="1278" y="2029"/>
                  </a:lnTo>
                  <a:lnTo>
                    <a:pt x="1246" y="2023"/>
                  </a:lnTo>
                  <a:lnTo>
                    <a:pt x="1215" y="2014"/>
                  </a:lnTo>
                  <a:lnTo>
                    <a:pt x="1186" y="2004"/>
                  </a:lnTo>
                  <a:lnTo>
                    <a:pt x="1157" y="1992"/>
                  </a:lnTo>
                  <a:lnTo>
                    <a:pt x="1128" y="1979"/>
                  </a:lnTo>
                  <a:lnTo>
                    <a:pt x="1100" y="1965"/>
                  </a:lnTo>
                  <a:lnTo>
                    <a:pt x="1073" y="1950"/>
                  </a:lnTo>
                  <a:lnTo>
                    <a:pt x="1047" y="1932"/>
                  </a:lnTo>
                  <a:lnTo>
                    <a:pt x="1022" y="1915"/>
                  </a:lnTo>
                  <a:lnTo>
                    <a:pt x="998" y="1895"/>
                  </a:lnTo>
                  <a:lnTo>
                    <a:pt x="974" y="1876"/>
                  </a:lnTo>
                  <a:lnTo>
                    <a:pt x="951" y="1854"/>
                  </a:lnTo>
                  <a:lnTo>
                    <a:pt x="930" y="1831"/>
                  </a:lnTo>
                  <a:lnTo>
                    <a:pt x="909" y="1808"/>
                  </a:lnTo>
                  <a:lnTo>
                    <a:pt x="891" y="1783"/>
                  </a:lnTo>
                  <a:lnTo>
                    <a:pt x="872" y="1758"/>
                  </a:lnTo>
                  <a:lnTo>
                    <a:pt x="856" y="1732"/>
                  </a:lnTo>
                  <a:lnTo>
                    <a:pt x="840" y="1705"/>
                  </a:lnTo>
                  <a:lnTo>
                    <a:pt x="826" y="1678"/>
                  </a:lnTo>
                  <a:lnTo>
                    <a:pt x="814" y="1649"/>
                  </a:lnTo>
                  <a:lnTo>
                    <a:pt x="802" y="1620"/>
                  </a:lnTo>
                  <a:lnTo>
                    <a:pt x="792" y="1589"/>
                  </a:lnTo>
                  <a:lnTo>
                    <a:pt x="783" y="1559"/>
                  </a:lnTo>
                  <a:lnTo>
                    <a:pt x="775" y="1527"/>
                  </a:lnTo>
                  <a:lnTo>
                    <a:pt x="770" y="1496"/>
                  </a:lnTo>
                  <a:lnTo>
                    <a:pt x="766" y="1464"/>
                  </a:lnTo>
                  <a:lnTo>
                    <a:pt x="763" y="1430"/>
                  </a:lnTo>
                  <a:lnTo>
                    <a:pt x="762" y="1398"/>
                  </a:lnTo>
                  <a:lnTo>
                    <a:pt x="762" y="1398"/>
                  </a:lnTo>
                  <a:lnTo>
                    <a:pt x="763" y="1364"/>
                  </a:lnTo>
                  <a:lnTo>
                    <a:pt x="766" y="1331"/>
                  </a:lnTo>
                  <a:lnTo>
                    <a:pt x="770" y="1300"/>
                  </a:lnTo>
                  <a:lnTo>
                    <a:pt x="775" y="1268"/>
                  </a:lnTo>
                  <a:lnTo>
                    <a:pt x="783" y="1237"/>
                  </a:lnTo>
                  <a:lnTo>
                    <a:pt x="792" y="1206"/>
                  </a:lnTo>
                  <a:lnTo>
                    <a:pt x="802" y="1176"/>
                  </a:lnTo>
                  <a:lnTo>
                    <a:pt x="814" y="1146"/>
                  </a:lnTo>
                  <a:lnTo>
                    <a:pt x="826" y="1118"/>
                  </a:lnTo>
                  <a:lnTo>
                    <a:pt x="840" y="1090"/>
                  </a:lnTo>
                  <a:lnTo>
                    <a:pt x="856" y="1064"/>
                  </a:lnTo>
                  <a:lnTo>
                    <a:pt x="872" y="1037"/>
                  </a:lnTo>
                  <a:lnTo>
                    <a:pt x="891" y="1011"/>
                  </a:lnTo>
                  <a:lnTo>
                    <a:pt x="909" y="987"/>
                  </a:lnTo>
                  <a:lnTo>
                    <a:pt x="930" y="963"/>
                  </a:lnTo>
                  <a:lnTo>
                    <a:pt x="951" y="942"/>
                  </a:lnTo>
                  <a:lnTo>
                    <a:pt x="974" y="920"/>
                  </a:lnTo>
                  <a:lnTo>
                    <a:pt x="998" y="900"/>
                  </a:lnTo>
                  <a:lnTo>
                    <a:pt x="1022" y="881"/>
                  </a:lnTo>
                  <a:lnTo>
                    <a:pt x="1047" y="863"/>
                  </a:lnTo>
                  <a:lnTo>
                    <a:pt x="1073" y="846"/>
                  </a:lnTo>
                  <a:lnTo>
                    <a:pt x="1100" y="831"/>
                  </a:lnTo>
                  <a:lnTo>
                    <a:pt x="1128" y="816"/>
                  </a:lnTo>
                  <a:lnTo>
                    <a:pt x="1157" y="803"/>
                  </a:lnTo>
                  <a:lnTo>
                    <a:pt x="1186" y="791"/>
                  </a:lnTo>
                  <a:lnTo>
                    <a:pt x="1215" y="782"/>
                  </a:lnTo>
                  <a:lnTo>
                    <a:pt x="1246" y="773"/>
                  </a:lnTo>
                  <a:lnTo>
                    <a:pt x="1278" y="765"/>
                  </a:lnTo>
                  <a:lnTo>
                    <a:pt x="1309" y="760"/>
                  </a:lnTo>
                  <a:lnTo>
                    <a:pt x="1342" y="755"/>
                  </a:lnTo>
                  <a:lnTo>
                    <a:pt x="1375" y="753"/>
                  </a:lnTo>
                  <a:lnTo>
                    <a:pt x="1408" y="752"/>
                  </a:lnTo>
                  <a:lnTo>
                    <a:pt x="1408" y="752"/>
                  </a:lnTo>
                  <a:lnTo>
                    <a:pt x="1441" y="753"/>
                  </a:lnTo>
                  <a:lnTo>
                    <a:pt x="1474" y="755"/>
                  </a:lnTo>
                  <a:lnTo>
                    <a:pt x="1506" y="760"/>
                  </a:lnTo>
                  <a:lnTo>
                    <a:pt x="1538" y="765"/>
                  </a:lnTo>
                  <a:lnTo>
                    <a:pt x="1569" y="773"/>
                  </a:lnTo>
                  <a:lnTo>
                    <a:pt x="1600" y="782"/>
                  </a:lnTo>
                  <a:lnTo>
                    <a:pt x="1629" y="791"/>
                  </a:lnTo>
                  <a:lnTo>
                    <a:pt x="1659" y="803"/>
                  </a:lnTo>
                  <a:lnTo>
                    <a:pt x="1688" y="816"/>
                  </a:lnTo>
                  <a:lnTo>
                    <a:pt x="1715" y="831"/>
                  </a:lnTo>
                  <a:lnTo>
                    <a:pt x="1743" y="846"/>
                  </a:lnTo>
                  <a:lnTo>
                    <a:pt x="1769" y="863"/>
                  </a:lnTo>
                  <a:lnTo>
                    <a:pt x="1794" y="881"/>
                  </a:lnTo>
                  <a:lnTo>
                    <a:pt x="1819" y="900"/>
                  </a:lnTo>
                  <a:lnTo>
                    <a:pt x="1842" y="920"/>
                  </a:lnTo>
                  <a:lnTo>
                    <a:pt x="1865" y="942"/>
                  </a:lnTo>
                  <a:lnTo>
                    <a:pt x="1885" y="963"/>
                  </a:lnTo>
                  <a:lnTo>
                    <a:pt x="1906" y="987"/>
                  </a:lnTo>
                  <a:lnTo>
                    <a:pt x="1925" y="1011"/>
                  </a:lnTo>
                  <a:lnTo>
                    <a:pt x="1943" y="1037"/>
                  </a:lnTo>
                  <a:lnTo>
                    <a:pt x="1959" y="1064"/>
                  </a:lnTo>
                  <a:lnTo>
                    <a:pt x="1976" y="1090"/>
                  </a:lnTo>
                  <a:lnTo>
                    <a:pt x="1990" y="1118"/>
                  </a:lnTo>
                  <a:lnTo>
                    <a:pt x="2003" y="1146"/>
                  </a:lnTo>
                  <a:lnTo>
                    <a:pt x="2014" y="1176"/>
                  </a:lnTo>
                  <a:lnTo>
                    <a:pt x="2025" y="1206"/>
                  </a:lnTo>
                  <a:lnTo>
                    <a:pt x="2033" y="1237"/>
                  </a:lnTo>
                  <a:lnTo>
                    <a:pt x="2040" y="1268"/>
                  </a:lnTo>
                  <a:lnTo>
                    <a:pt x="2045" y="1300"/>
                  </a:lnTo>
                  <a:lnTo>
                    <a:pt x="2050" y="1331"/>
                  </a:lnTo>
                  <a:lnTo>
                    <a:pt x="2052" y="1364"/>
                  </a:lnTo>
                  <a:lnTo>
                    <a:pt x="2053" y="1398"/>
                  </a:lnTo>
                  <a:lnTo>
                    <a:pt x="2053" y="1398"/>
                  </a:lnTo>
                  <a:lnTo>
                    <a:pt x="2052" y="1430"/>
                  </a:lnTo>
                  <a:lnTo>
                    <a:pt x="2050" y="1464"/>
                  </a:lnTo>
                  <a:lnTo>
                    <a:pt x="2045" y="1496"/>
                  </a:lnTo>
                  <a:lnTo>
                    <a:pt x="2040" y="1527"/>
                  </a:lnTo>
                  <a:lnTo>
                    <a:pt x="2033" y="1559"/>
                  </a:lnTo>
                  <a:lnTo>
                    <a:pt x="2025" y="1589"/>
                  </a:lnTo>
                  <a:lnTo>
                    <a:pt x="2014" y="1620"/>
                  </a:lnTo>
                  <a:lnTo>
                    <a:pt x="2003" y="1649"/>
                  </a:lnTo>
                  <a:lnTo>
                    <a:pt x="1990" y="1678"/>
                  </a:lnTo>
                  <a:lnTo>
                    <a:pt x="1976" y="1705"/>
                  </a:lnTo>
                  <a:lnTo>
                    <a:pt x="1959" y="1732"/>
                  </a:lnTo>
                  <a:lnTo>
                    <a:pt x="1943" y="1758"/>
                  </a:lnTo>
                  <a:lnTo>
                    <a:pt x="1925" y="1783"/>
                  </a:lnTo>
                  <a:lnTo>
                    <a:pt x="1906" y="1808"/>
                  </a:lnTo>
                  <a:lnTo>
                    <a:pt x="1885" y="1831"/>
                  </a:lnTo>
                  <a:lnTo>
                    <a:pt x="1865" y="1854"/>
                  </a:lnTo>
                  <a:lnTo>
                    <a:pt x="1842" y="1876"/>
                  </a:lnTo>
                  <a:lnTo>
                    <a:pt x="1819" y="1895"/>
                  </a:lnTo>
                  <a:lnTo>
                    <a:pt x="1794" y="1915"/>
                  </a:lnTo>
                  <a:lnTo>
                    <a:pt x="1769" y="1932"/>
                  </a:lnTo>
                  <a:lnTo>
                    <a:pt x="1743" y="1950"/>
                  </a:lnTo>
                  <a:lnTo>
                    <a:pt x="1715" y="1965"/>
                  </a:lnTo>
                  <a:lnTo>
                    <a:pt x="1688" y="1979"/>
                  </a:lnTo>
                  <a:lnTo>
                    <a:pt x="1659" y="1992"/>
                  </a:lnTo>
                  <a:lnTo>
                    <a:pt x="1629" y="2004"/>
                  </a:lnTo>
                  <a:lnTo>
                    <a:pt x="1600" y="2014"/>
                  </a:lnTo>
                  <a:lnTo>
                    <a:pt x="1569" y="2023"/>
                  </a:lnTo>
                  <a:lnTo>
                    <a:pt x="1538" y="2029"/>
                  </a:lnTo>
                  <a:lnTo>
                    <a:pt x="1506" y="2036"/>
                  </a:lnTo>
                  <a:lnTo>
                    <a:pt x="1474" y="2039"/>
                  </a:lnTo>
                  <a:lnTo>
                    <a:pt x="1441" y="2042"/>
                  </a:lnTo>
                  <a:lnTo>
                    <a:pt x="1408" y="20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4" name="Google Shape;16904;p115"/>
            <p:cNvSpPr/>
            <p:nvPr/>
          </p:nvSpPr>
          <p:spPr>
            <a:xfrm rot="1904507">
              <a:off x="5147698" y="5573839"/>
              <a:ext cx="278672" cy="271730"/>
            </a:xfrm>
            <a:custGeom>
              <a:avLst/>
              <a:gdLst/>
              <a:ahLst/>
              <a:cxnLst/>
              <a:rect l="l" t="t" r="r" b="b"/>
              <a:pathLst>
                <a:path w="2810" h="2740" extrusionOk="0">
                  <a:moveTo>
                    <a:pt x="2366" y="1265"/>
                  </a:moveTo>
                  <a:lnTo>
                    <a:pt x="2366" y="1265"/>
                  </a:lnTo>
                  <a:lnTo>
                    <a:pt x="2359" y="1225"/>
                  </a:lnTo>
                  <a:lnTo>
                    <a:pt x="2351" y="1183"/>
                  </a:lnTo>
                  <a:lnTo>
                    <a:pt x="2342" y="1144"/>
                  </a:lnTo>
                  <a:lnTo>
                    <a:pt x="2331" y="1104"/>
                  </a:lnTo>
                  <a:lnTo>
                    <a:pt x="2617" y="675"/>
                  </a:lnTo>
                  <a:lnTo>
                    <a:pt x="2383" y="381"/>
                  </a:lnTo>
                  <a:lnTo>
                    <a:pt x="1899" y="565"/>
                  </a:lnTo>
                  <a:lnTo>
                    <a:pt x="1899" y="565"/>
                  </a:lnTo>
                  <a:lnTo>
                    <a:pt x="1865" y="545"/>
                  </a:lnTo>
                  <a:lnTo>
                    <a:pt x="1829" y="527"/>
                  </a:lnTo>
                  <a:lnTo>
                    <a:pt x="1792" y="511"/>
                  </a:lnTo>
                  <a:lnTo>
                    <a:pt x="1754" y="495"/>
                  </a:lnTo>
                  <a:lnTo>
                    <a:pt x="1596" y="0"/>
                  </a:lnTo>
                  <a:lnTo>
                    <a:pt x="1220" y="0"/>
                  </a:lnTo>
                  <a:lnTo>
                    <a:pt x="1062" y="495"/>
                  </a:lnTo>
                  <a:lnTo>
                    <a:pt x="1062" y="495"/>
                  </a:lnTo>
                  <a:lnTo>
                    <a:pt x="1025" y="509"/>
                  </a:lnTo>
                  <a:lnTo>
                    <a:pt x="989" y="527"/>
                  </a:lnTo>
                  <a:lnTo>
                    <a:pt x="953" y="544"/>
                  </a:lnTo>
                  <a:lnTo>
                    <a:pt x="918" y="564"/>
                  </a:lnTo>
                  <a:lnTo>
                    <a:pt x="431" y="378"/>
                  </a:lnTo>
                  <a:lnTo>
                    <a:pt x="196" y="672"/>
                  </a:lnTo>
                  <a:lnTo>
                    <a:pt x="486" y="1104"/>
                  </a:lnTo>
                  <a:lnTo>
                    <a:pt x="486" y="1104"/>
                  </a:lnTo>
                  <a:lnTo>
                    <a:pt x="475" y="1141"/>
                  </a:lnTo>
                  <a:lnTo>
                    <a:pt x="465" y="1179"/>
                  </a:lnTo>
                  <a:lnTo>
                    <a:pt x="457" y="1218"/>
                  </a:lnTo>
                  <a:lnTo>
                    <a:pt x="451" y="1257"/>
                  </a:lnTo>
                  <a:lnTo>
                    <a:pt x="0" y="1523"/>
                  </a:lnTo>
                  <a:lnTo>
                    <a:pt x="84" y="1890"/>
                  </a:lnTo>
                  <a:lnTo>
                    <a:pt x="602" y="1933"/>
                  </a:lnTo>
                  <a:lnTo>
                    <a:pt x="602" y="1933"/>
                  </a:lnTo>
                  <a:lnTo>
                    <a:pt x="625" y="1966"/>
                  </a:lnTo>
                  <a:lnTo>
                    <a:pt x="649" y="1998"/>
                  </a:lnTo>
                  <a:lnTo>
                    <a:pt x="674" y="2028"/>
                  </a:lnTo>
                  <a:lnTo>
                    <a:pt x="701" y="2057"/>
                  </a:lnTo>
                  <a:lnTo>
                    <a:pt x="627" y="2575"/>
                  </a:lnTo>
                  <a:lnTo>
                    <a:pt x="967" y="2738"/>
                  </a:lnTo>
                  <a:lnTo>
                    <a:pt x="1322" y="2361"/>
                  </a:lnTo>
                  <a:lnTo>
                    <a:pt x="1322" y="2361"/>
                  </a:lnTo>
                  <a:lnTo>
                    <a:pt x="1365" y="2364"/>
                  </a:lnTo>
                  <a:lnTo>
                    <a:pt x="1408" y="2366"/>
                  </a:lnTo>
                  <a:lnTo>
                    <a:pt x="1408" y="2366"/>
                  </a:lnTo>
                  <a:lnTo>
                    <a:pt x="1446" y="2364"/>
                  </a:lnTo>
                  <a:lnTo>
                    <a:pt x="1483" y="2362"/>
                  </a:lnTo>
                  <a:lnTo>
                    <a:pt x="1841" y="2740"/>
                  </a:lnTo>
                  <a:lnTo>
                    <a:pt x="2180" y="2577"/>
                  </a:lnTo>
                  <a:lnTo>
                    <a:pt x="2108" y="2065"/>
                  </a:lnTo>
                  <a:lnTo>
                    <a:pt x="2108" y="2065"/>
                  </a:lnTo>
                  <a:lnTo>
                    <a:pt x="2136" y="2035"/>
                  </a:lnTo>
                  <a:lnTo>
                    <a:pt x="2162" y="2003"/>
                  </a:lnTo>
                  <a:lnTo>
                    <a:pt x="2188" y="1971"/>
                  </a:lnTo>
                  <a:lnTo>
                    <a:pt x="2211" y="1938"/>
                  </a:lnTo>
                  <a:lnTo>
                    <a:pt x="2726" y="1894"/>
                  </a:lnTo>
                  <a:lnTo>
                    <a:pt x="2810" y="1527"/>
                  </a:lnTo>
                  <a:lnTo>
                    <a:pt x="2366" y="1265"/>
                  </a:lnTo>
                  <a:close/>
                  <a:moveTo>
                    <a:pt x="1408" y="2042"/>
                  </a:moveTo>
                  <a:lnTo>
                    <a:pt x="1408" y="2042"/>
                  </a:lnTo>
                  <a:lnTo>
                    <a:pt x="1375" y="2042"/>
                  </a:lnTo>
                  <a:lnTo>
                    <a:pt x="1342" y="2039"/>
                  </a:lnTo>
                  <a:lnTo>
                    <a:pt x="1309" y="2036"/>
                  </a:lnTo>
                  <a:lnTo>
                    <a:pt x="1278" y="2029"/>
                  </a:lnTo>
                  <a:lnTo>
                    <a:pt x="1246" y="2023"/>
                  </a:lnTo>
                  <a:lnTo>
                    <a:pt x="1215" y="2014"/>
                  </a:lnTo>
                  <a:lnTo>
                    <a:pt x="1186" y="2004"/>
                  </a:lnTo>
                  <a:lnTo>
                    <a:pt x="1157" y="1992"/>
                  </a:lnTo>
                  <a:lnTo>
                    <a:pt x="1128" y="1979"/>
                  </a:lnTo>
                  <a:lnTo>
                    <a:pt x="1100" y="1965"/>
                  </a:lnTo>
                  <a:lnTo>
                    <a:pt x="1073" y="1950"/>
                  </a:lnTo>
                  <a:lnTo>
                    <a:pt x="1047" y="1932"/>
                  </a:lnTo>
                  <a:lnTo>
                    <a:pt x="1022" y="1915"/>
                  </a:lnTo>
                  <a:lnTo>
                    <a:pt x="998" y="1895"/>
                  </a:lnTo>
                  <a:lnTo>
                    <a:pt x="974" y="1876"/>
                  </a:lnTo>
                  <a:lnTo>
                    <a:pt x="951" y="1854"/>
                  </a:lnTo>
                  <a:lnTo>
                    <a:pt x="930" y="1831"/>
                  </a:lnTo>
                  <a:lnTo>
                    <a:pt x="909" y="1808"/>
                  </a:lnTo>
                  <a:lnTo>
                    <a:pt x="891" y="1783"/>
                  </a:lnTo>
                  <a:lnTo>
                    <a:pt x="872" y="1758"/>
                  </a:lnTo>
                  <a:lnTo>
                    <a:pt x="856" y="1732"/>
                  </a:lnTo>
                  <a:lnTo>
                    <a:pt x="840" y="1705"/>
                  </a:lnTo>
                  <a:lnTo>
                    <a:pt x="826" y="1678"/>
                  </a:lnTo>
                  <a:lnTo>
                    <a:pt x="814" y="1649"/>
                  </a:lnTo>
                  <a:lnTo>
                    <a:pt x="802" y="1620"/>
                  </a:lnTo>
                  <a:lnTo>
                    <a:pt x="792" y="1589"/>
                  </a:lnTo>
                  <a:lnTo>
                    <a:pt x="783" y="1559"/>
                  </a:lnTo>
                  <a:lnTo>
                    <a:pt x="775" y="1527"/>
                  </a:lnTo>
                  <a:lnTo>
                    <a:pt x="770" y="1496"/>
                  </a:lnTo>
                  <a:lnTo>
                    <a:pt x="766" y="1464"/>
                  </a:lnTo>
                  <a:lnTo>
                    <a:pt x="763" y="1430"/>
                  </a:lnTo>
                  <a:lnTo>
                    <a:pt x="762" y="1398"/>
                  </a:lnTo>
                  <a:lnTo>
                    <a:pt x="762" y="1398"/>
                  </a:lnTo>
                  <a:lnTo>
                    <a:pt x="763" y="1364"/>
                  </a:lnTo>
                  <a:lnTo>
                    <a:pt x="766" y="1331"/>
                  </a:lnTo>
                  <a:lnTo>
                    <a:pt x="770" y="1300"/>
                  </a:lnTo>
                  <a:lnTo>
                    <a:pt x="775" y="1268"/>
                  </a:lnTo>
                  <a:lnTo>
                    <a:pt x="783" y="1237"/>
                  </a:lnTo>
                  <a:lnTo>
                    <a:pt x="792" y="1206"/>
                  </a:lnTo>
                  <a:lnTo>
                    <a:pt x="802" y="1176"/>
                  </a:lnTo>
                  <a:lnTo>
                    <a:pt x="814" y="1146"/>
                  </a:lnTo>
                  <a:lnTo>
                    <a:pt x="826" y="1118"/>
                  </a:lnTo>
                  <a:lnTo>
                    <a:pt x="840" y="1090"/>
                  </a:lnTo>
                  <a:lnTo>
                    <a:pt x="856" y="1064"/>
                  </a:lnTo>
                  <a:lnTo>
                    <a:pt x="872" y="1037"/>
                  </a:lnTo>
                  <a:lnTo>
                    <a:pt x="891" y="1011"/>
                  </a:lnTo>
                  <a:lnTo>
                    <a:pt x="909" y="987"/>
                  </a:lnTo>
                  <a:lnTo>
                    <a:pt x="930" y="963"/>
                  </a:lnTo>
                  <a:lnTo>
                    <a:pt x="951" y="942"/>
                  </a:lnTo>
                  <a:lnTo>
                    <a:pt x="974" y="920"/>
                  </a:lnTo>
                  <a:lnTo>
                    <a:pt x="998" y="900"/>
                  </a:lnTo>
                  <a:lnTo>
                    <a:pt x="1022" y="881"/>
                  </a:lnTo>
                  <a:lnTo>
                    <a:pt x="1047" y="863"/>
                  </a:lnTo>
                  <a:lnTo>
                    <a:pt x="1073" y="846"/>
                  </a:lnTo>
                  <a:lnTo>
                    <a:pt x="1100" y="831"/>
                  </a:lnTo>
                  <a:lnTo>
                    <a:pt x="1128" y="816"/>
                  </a:lnTo>
                  <a:lnTo>
                    <a:pt x="1157" y="803"/>
                  </a:lnTo>
                  <a:lnTo>
                    <a:pt x="1186" y="791"/>
                  </a:lnTo>
                  <a:lnTo>
                    <a:pt x="1215" y="782"/>
                  </a:lnTo>
                  <a:lnTo>
                    <a:pt x="1246" y="773"/>
                  </a:lnTo>
                  <a:lnTo>
                    <a:pt x="1278" y="765"/>
                  </a:lnTo>
                  <a:lnTo>
                    <a:pt x="1309" y="760"/>
                  </a:lnTo>
                  <a:lnTo>
                    <a:pt x="1342" y="755"/>
                  </a:lnTo>
                  <a:lnTo>
                    <a:pt x="1375" y="753"/>
                  </a:lnTo>
                  <a:lnTo>
                    <a:pt x="1408" y="752"/>
                  </a:lnTo>
                  <a:lnTo>
                    <a:pt x="1408" y="752"/>
                  </a:lnTo>
                  <a:lnTo>
                    <a:pt x="1441" y="753"/>
                  </a:lnTo>
                  <a:lnTo>
                    <a:pt x="1474" y="755"/>
                  </a:lnTo>
                  <a:lnTo>
                    <a:pt x="1506" y="760"/>
                  </a:lnTo>
                  <a:lnTo>
                    <a:pt x="1538" y="765"/>
                  </a:lnTo>
                  <a:lnTo>
                    <a:pt x="1569" y="773"/>
                  </a:lnTo>
                  <a:lnTo>
                    <a:pt x="1600" y="782"/>
                  </a:lnTo>
                  <a:lnTo>
                    <a:pt x="1629" y="791"/>
                  </a:lnTo>
                  <a:lnTo>
                    <a:pt x="1659" y="803"/>
                  </a:lnTo>
                  <a:lnTo>
                    <a:pt x="1688" y="816"/>
                  </a:lnTo>
                  <a:lnTo>
                    <a:pt x="1715" y="831"/>
                  </a:lnTo>
                  <a:lnTo>
                    <a:pt x="1743" y="846"/>
                  </a:lnTo>
                  <a:lnTo>
                    <a:pt x="1769" y="863"/>
                  </a:lnTo>
                  <a:lnTo>
                    <a:pt x="1794" y="881"/>
                  </a:lnTo>
                  <a:lnTo>
                    <a:pt x="1819" y="900"/>
                  </a:lnTo>
                  <a:lnTo>
                    <a:pt x="1842" y="920"/>
                  </a:lnTo>
                  <a:lnTo>
                    <a:pt x="1865" y="942"/>
                  </a:lnTo>
                  <a:lnTo>
                    <a:pt x="1885" y="963"/>
                  </a:lnTo>
                  <a:lnTo>
                    <a:pt x="1906" y="987"/>
                  </a:lnTo>
                  <a:lnTo>
                    <a:pt x="1925" y="1011"/>
                  </a:lnTo>
                  <a:lnTo>
                    <a:pt x="1943" y="1037"/>
                  </a:lnTo>
                  <a:lnTo>
                    <a:pt x="1959" y="1064"/>
                  </a:lnTo>
                  <a:lnTo>
                    <a:pt x="1976" y="1090"/>
                  </a:lnTo>
                  <a:lnTo>
                    <a:pt x="1990" y="1118"/>
                  </a:lnTo>
                  <a:lnTo>
                    <a:pt x="2003" y="1146"/>
                  </a:lnTo>
                  <a:lnTo>
                    <a:pt x="2014" y="1176"/>
                  </a:lnTo>
                  <a:lnTo>
                    <a:pt x="2025" y="1206"/>
                  </a:lnTo>
                  <a:lnTo>
                    <a:pt x="2033" y="1237"/>
                  </a:lnTo>
                  <a:lnTo>
                    <a:pt x="2040" y="1268"/>
                  </a:lnTo>
                  <a:lnTo>
                    <a:pt x="2045" y="1300"/>
                  </a:lnTo>
                  <a:lnTo>
                    <a:pt x="2050" y="1331"/>
                  </a:lnTo>
                  <a:lnTo>
                    <a:pt x="2052" y="1364"/>
                  </a:lnTo>
                  <a:lnTo>
                    <a:pt x="2053" y="1398"/>
                  </a:lnTo>
                  <a:lnTo>
                    <a:pt x="2053" y="1398"/>
                  </a:lnTo>
                  <a:lnTo>
                    <a:pt x="2052" y="1430"/>
                  </a:lnTo>
                  <a:lnTo>
                    <a:pt x="2050" y="1464"/>
                  </a:lnTo>
                  <a:lnTo>
                    <a:pt x="2045" y="1496"/>
                  </a:lnTo>
                  <a:lnTo>
                    <a:pt x="2040" y="1527"/>
                  </a:lnTo>
                  <a:lnTo>
                    <a:pt x="2033" y="1559"/>
                  </a:lnTo>
                  <a:lnTo>
                    <a:pt x="2025" y="1589"/>
                  </a:lnTo>
                  <a:lnTo>
                    <a:pt x="2014" y="1620"/>
                  </a:lnTo>
                  <a:lnTo>
                    <a:pt x="2003" y="1649"/>
                  </a:lnTo>
                  <a:lnTo>
                    <a:pt x="1990" y="1678"/>
                  </a:lnTo>
                  <a:lnTo>
                    <a:pt x="1976" y="1705"/>
                  </a:lnTo>
                  <a:lnTo>
                    <a:pt x="1959" y="1732"/>
                  </a:lnTo>
                  <a:lnTo>
                    <a:pt x="1943" y="1758"/>
                  </a:lnTo>
                  <a:lnTo>
                    <a:pt x="1925" y="1783"/>
                  </a:lnTo>
                  <a:lnTo>
                    <a:pt x="1906" y="1808"/>
                  </a:lnTo>
                  <a:lnTo>
                    <a:pt x="1885" y="1831"/>
                  </a:lnTo>
                  <a:lnTo>
                    <a:pt x="1865" y="1854"/>
                  </a:lnTo>
                  <a:lnTo>
                    <a:pt x="1842" y="1876"/>
                  </a:lnTo>
                  <a:lnTo>
                    <a:pt x="1819" y="1895"/>
                  </a:lnTo>
                  <a:lnTo>
                    <a:pt x="1794" y="1915"/>
                  </a:lnTo>
                  <a:lnTo>
                    <a:pt x="1769" y="1932"/>
                  </a:lnTo>
                  <a:lnTo>
                    <a:pt x="1743" y="1950"/>
                  </a:lnTo>
                  <a:lnTo>
                    <a:pt x="1715" y="1965"/>
                  </a:lnTo>
                  <a:lnTo>
                    <a:pt x="1688" y="1979"/>
                  </a:lnTo>
                  <a:lnTo>
                    <a:pt x="1659" y="1992"/>
                  </a:lnTo>
                  <a:lnTo>
                    <a:pt x="1629" y="2004"/>
                  </a:lnTo>
                  <a:lnTo>
                    <a:pt x="1600" y="2014"/>
                  </a:lnTo>
                  <a:lnTo>
                    <a:pt x="1569" y="2023"/>
                  </a:lnTo>
                  <a:lnTo>
                    <a:pt x="1538" y="2029"/>
                  </a:lnTo>
                  <a:lnTo>
                    <a:pt x="1506" y="2036"/>
                  </a:lnTo>
                  <a:lnTo>
                    <a:pt x="1474" y="2039"/>
                  </a:lnTo>
                  <a:lnTo>
                    <a:pt x="1441" y="2042"/>
                  </a:lnTo>
                  <a:lnTo>
                    <a:pt x="1408" y="20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905" name="Google Shape;16905;p115"/>
          <p:cNvSpPr/>
          <p:nvPr/>
        </p:nvSpPr>
        <p:spPr>
          <a:xfrm rot="2700000">
            <a:off x="839725" y="5362288"/>
            <a:ext cx="343576" cy="657801"/>
          </a:xfrm>
          <a:custGeom>
            <a:avLst/>
            <a:gdLst/>
            <a:ahLst/>
            <a:cxnLst/>
            <a:rect l="l" t="t" r="r" b="b"/>
            <a:pathLst>
              <a:path w="155" h="296" extrusionOk="0">
                <a:moveTo>
                  <a:pt x="155" y="78"/>
                </a:moveTo>
                <a:cubicBezTo>
                  <a:pt x="155" y="35"/>
                  <a:pt x="120" y="0"/>
                  <a:pt x="78" y="0"/>
                </a:cubicBezTo>
                <a:cubicBezTo>
                  <a:pt x="35" y="0"/>
                  <a:pt x="0" y="35"/>
                  <a:pt x="0" y="78"/>
                </a:cubicBezTo>
                <a:cubicBezTo>
                  <a:pt x="0" y="117"/>
                  <a:pt x="29" y="149"/>
                  <a:pt x="66" y="155"/>
                </a:cubicBezTo>
                <a:cubicBezTo>
                  <a:pt x="65" y="177"/>
                  <a:pt x="65" y="177"/>
                  <a:pt x="65" y="177"/>
                </a:cubicBezTo>
                <a:cubicBezTo>
                  <a:pt x="56" y="177"/>
                  <a:pt x="56" y="177"/>
                  <a:pt x="56" y="177"/>
                </a:cubicBezTo>
                <a:cubicBezTo>
                  <a:pt x="55" y="273"/>
                  <a:pt x="55" y="273"/>
                  <a:pt x="55" y="273"/>
                </a:cubicBezTo>
                <a:cubicBezTo>
                  <a:pt x="55" y="285"/>
                  <a:pt x="65" y="295"/>
                  <a:pt x="77" y="295"/>
                </a:cubicBezTo>
                <a:cubicBezTo>
                  <a:pt x="89" y="296"/>
                  <a:pt x="99" y="286"/>
                  <a:pt x="99" y="274"/>
                </a:cubicBezTo>
                <a:cubicBezTo>
                  <a:pt x="100" y="178"/>
                  <a:pt x="100" y="178"/>
                  <a:pt x="100" y="178"/>
                </a:cubicBezTo>
                <a:cubicBezTo>
                  <a:pt x="90" y="178"/>
                  <a:pt x="90" y="178"/>
                  <a:pt x="90" y="178"/>
                </a:cubicBezTo>
                <a:cubicBezTo>
                  <a:pt x="90" y="155"/>
                  <a:pt x="90" y="155"/>
                  <a:pt x="90" y="155"/>
                </a:cubicBezTo>
                <a:cubicBezTo>
                  <a:pt x="127" y="149"/>
                  <a:pt x="155" y="117"/>
                  <a:pt x="155" y="78"/>
                </a:cubicBezTo>
                <a:close/>
                <a:moveTo>
                  <a:pt x="23" y="78"/>
                </a:moveTo>
                <a:cubicBezTo>
                  <a:pt x="23" y="48"/>
                  <a:pt x="47" y="23"/>
                  <a:pt x="78" y="23"/>
                </a:cubicBezTo>
                <a:cubicBezTo>
                  <a:pt x="108" y="23"/>
                  <a:pt x="133" y="48"/>
                  <a:pt x="133" y="78"/>
                </a:cubicBezTo>
                <a:cubicBezTo>
                  <a:pt x="133" y="109"/>
                  <a:pt x="108" y="134"/>
                  <a:pt x="78" y="134"/>
                </a:cubicBezTo>
                <a:cubicBezTo>
                  <a:pt x="47" y="134"/>
                  <a:pt x="23" y="109"/>
                  <a:pt x="23" y="7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875" tIns="60925" rIns="121875" bIns="609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399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906" name="Google Shape;16906;p115"/>
          <p:cNvSpPr/>
          <p:nvPr/>
        </p:nvSpPr>
        <p:spPr>
          <a:xfrm>
            <a:off x="4422384" y="3079867"/>
            <a:ext cx="568897" cy="505687"/>
          </a:xfrm>
          <a:custGeom>
            <a:avLst/>
            <a:gdLst/>
            <a:ahLst/>
            <a:cxnLst/>
            <a:rect l="l" t="t" r="r" b="b"/>
            <a:pathLst>
              <a:path w="666" h="590" extrusionOk="0">
                <a:moveTo>
                  <a:pt x="650" y="431"/>
                </a:moveTo>
                <a:lnTo>
                  <a:pt x="614" y="431"/>
                </a:lnTo>
                <a:lnTo>
                  <a:pt x="614" y="346"/>
                </a:lnTo>
                <a:lnTo>
                  <a:pt x="614" y="346"/>
                </a:lnTo>
                <a:lnTo>
                  <a:pt x="614" y="341"/>
                </a:lnTo>
                <a:lnTo>
                  <a:pt x="612" y="335"/>
                </a:lnTo>
                <a:lnTo>
                  <a:pt x="610" y="330"/>
                </a:lnTo>
                <a:lnTo>
                  <a:pt x="606" y="326"/>
                </a:lnTo>
                <a:lnTo>
                  <a:pt x="601" y="323"/>
                </a:lnTo>
                <a:lnTo>
                  <a:pt x="597" y="321"/>
                </a:lnTo>
                <a:lnTo>
                  <a:pt x="592" y="318"/>
                </a:lnTo>
                <a:lnTo>
                  <a:pt x="587" y="318"/>
                </a:lnTo>
                <a:lnTo>
                  <a:pt x="361" y="318"/>
                </a:lnTo>
                <a:lnTo>
                  <a:pt x="361" y="259"/>
                </a:lnTo>
                <a:lnTo>
                  <a:pt x="503" y="259"/>
                </a:lnTo>
                <a:lnTo>
                  <a:pt x="503" y="259"/>
                </a:lnTo>
                <a:lnTo>
                  <a:pt x="510" y="257"/>
                </a:lnTo>
                <a:lnTo>
                  <a:pt x="515" y="255"/>
                </a:lnTo>
                <a:lnTo>
                  <a:pt x="518" y="249"/>
                </a:lnTo>
                <a:lnTo>
                  <a:pt x="519" y="244"/>
                </a:lnTo>
                <a:lnTo>
                  <a:pt x="519" y="16"/>
                </a:lnTo>
                <a:lnTo>
                  <a:pt x="519" y="16"/>
                </a:lnTo>
                <a:lnTo>
                  <a:pt x="518" y="9"/>
                </a:lnTo>
                <a:lnTo>
                  <a:pt x="515" y="5"/>
                </a:lnTo>
                <a:lnTo>
                  <a:pt x="510" y="1"/>
                </a:lnTo>
                <a:lnTo>
                  <a:pt x="503" y="0"/>
                </a:lnTo>
                <a:lnTo>
                  <a:pt x="162" y="0"/>
                </a:lnTo>
                <a:lnTo>
                  <a:pt x="162" y="0"/>
                </a:lnTo>
                <a:lnTo>
                  <a:pt x="157" y="1"/>
                </a:lnTo>
                <a:lnTo>
                  <a:pt x="151" y="5"/>
                </a:lnTo>
                <a:lnTo>
                  <a:pt x="147" y="9"/>
                </a:lnTo>
                <a:lnTo>
                  <a:pt x="146" y="16"/>
                </a:lnTo>
                <a:lnTo>
                  <a:pt x="146" y="244"/>
                </a:lnTo>
                <a:lnTo>
                  <a:pt x="146" y="244"/>
                </a:lnTo>
                <a:lnTo>
                  <a:pt x="147" y="249"/>
                </a:lnTo>
                <a:lnTo>
                  <a:pt x="151" y="255"/>
                </a:lnTo>
                <a:lnTo>
                  <a:pt x="157" y="257"/>
                </a:lnTo>
                <a:lnTo>
                  <a:pt x="162" y="259"/>
                </a:lnTo>
                <a:lnTo>
                  <a:pt x="305" y="259"/>
                </a:lnTo>
                <a:lnTo>
                  <a:pt x="305" y="318"/>
                </a:lnTo>
                <a:lnTo>
                  <a:pt x="80" y="318"/>
                </a:lnTo>
                <a:lnTo>
                  <a:pt x="80" y="318"/>
                </a:lnTo>
                <a:lnTo>
                  <a:pt x="74" y="318"/>
                </a:lnTo>
                <a:lnTo>
                  <a:pt x="69" y="321"/>
                </a:lnTo>
                <a:lnTo>
                  <a:pt x="63" y="323"/>
                </a:lnTo>
                <a:lnTo>
                  <a:pt x="59" y="326"/>
                </a:lnTo>
                <a:lnTo>
                  <a:pt x="57" y="330"/>
                </a:lnTo>
                <a:lnTo>
                  <a:pt x="54" y="335"/>
                </a:lnTo>
                <a:lnTo>
                  <a:pt x="53" y="341"/>
                </a:lnTo>
                <a:lnTo>
                  <a:pt x="51" y="346"/>
                </a:lnTo>
                <a:lnTo>
                  <a:pt x="51" y="431"/>
                </a:lnTo>
                <a:lnTo>
                  <a:pt x="16" y="431"/>
                </a:lnTo>
                <a:lnTo>
                  <a:pt x="16" y="431"/>
                </a:lnTo>
                <a:lnTo>
                  <a:pt x="10" y="431"/>
                </a:lnTo>
                <a:lnTo>
                  <a:pt x="4" y="435"/>
                </a:lnTo>
                <a:lnTo>
                  <a:pt x="1" y="441"/>
                </a:lnTo>
                <a:lnTo>
                  <a:pt x="0" y="446"/>
                </a:lnTo>
                <a:lnTo>
                  <a:pt x="0" y="574"/>
                </a:lnTo>
                <a:lnTo>
                  <a:pt x="0" y="574"/>
                </a:lnTo>
                <a:lnTo>
                  <a:pt x="1" y="581"/>
                </a:lnTo>
                <a:lnTo>
                  <a:pt x="4" y="586"/>
                </a:lnTo>
                <a:lnTo>
                  <a:pt x="10" y="589"/>
                </a:lnTo>
                <a:lnTo>
                  <a:pt x="16" y="590"/>
                </a:lnTo>
                <a:lnTo>
                  <a:pt x="144" y="590"/>
                </a:lnTo>
                <a:lnTo>
                  <a:pt x="144" y="590"/>
                </a:lnTo>
                <a:lnTo>
                  <a:pt x="150" y="589"/>
                </a:lnTo>
                <a:lnTo>
                  <a:pt x="155" y="586"/>
                </a:lnTo>
                <a:lnTo>
                  <a:pt x="159" y="581"/>
                </a:lnTo>
                <a:lnTo>
                  <a:pt x="161" y="574"/>
                </a:lnTo>
                <a:lnTo>
                  <a:pt x="161" y="446"/>
                </a:lnTo>
                <a:lnTo>
                  <a:pt x="161" y="446"/>
                </a:lnTo>
                <a:lnTo>
                  <a:pt x="159" y="441"/>
                </a:lnTo>
                <a:lnTo>
                  <a:pt x="155" y="435"/>
                </a:lnTo>
                <a:lnTo>
                  <a:pt x="150" y="431"/>
                </a:lnTo>
                <a:lnTo>
                  <a:pt x="144" y="431"/>
                </a:lnTo>
                <a:lnTo>
                  <a:pt x="108" y="431"/>
                </a:lnTo>
                <a:lnTo>
                  <a:pt x="108" y="375"/>
                </a:lnTo>
                <a:lnTo>
                  <a:pt x="305" y="375"/>
                </a:lnTo>
                <a:lnTo>
                  <a:pt x="305" y="431"/>
                </a:lnTo>
                <a:lnTo>
                  <a:pt x="268" y="431"/>
                </a:lnTo>
                <a:lnTo>
                  <a:pt x="268" y="431"/>
                </a:lnTo>
                <a:lnTo>
                  <a:pt x="263" y="431"/>
                </a:lnTo>
                <a:lnTo>
                  <a:pt x="258" y="435"/>
                </a:lnTo>
                <a:lnTo>
                  <a:pt x="254" y="441"/>
                </a:lnTo>
                <a:lnTo>
                  <a:pt x="252" y="446"/>
                </a:lnTo>
                <a:lnTo>
                  <a:pt x="252" y="574"/>
                </a:lnTo>
                <a:lnTo>
                  <a:pt x="252" y="574"/>
                </a:lnTo>
                <a:lnTo>
                  <a:pt x="254" y="581"/>
                </a:lnTo>
                <a:lnTo>
                  <a:pt x="258" y="586"/>
                </a:lnTo>
                <a:lnTo>
                  <a:pt x="263" y="589"/>
                </a:lnTo>
                <a:lnTo>
                  <a:pt x="268" y="590"/>
                </a:lnTo>
                <a:lnTo>
                  <a:pt x="397" y="590"/>
                </a:lnTo>
                <a:lnTo>
                  <a:pt x="397" y="590"/>
                </a:lnTo>
                <a:lnTo>
                  <a:pt x="403" y="589"/>
                </a:lnTo>
                <a:lnTo>
                  <a:pt x="409" y="586"/>
                </a:lnTo>
                <a:lnTo>
                  <a:pt x="411" y="581"/>
                </a:lnTo>
                <a:lnTo>
                  <a:pt x="413" y="574"/>
                </a:lnTo>
                <a:lnTo>
                  <a:pt x="413" y="446"/>
                </a:lnTo>
                <a:lnTo>
                  <a:pt x="413" y="446"/>
                </a:lnTo>
                <a:lnTo>
                  <a:pt x="411" y="441"/>
                </a:lnTo>
                <a:lnTo>
                  <a:pt x="409" y="435"/>
                </a:lnTo>
                <a:lnTo>
                  <a:pt x="403" y="431"/>
                </a:lnTo>
                <a:lnTo>
                  <a:pt x="397" y="431"/>
                </a:lnTo>
                <a:lnTo>
                  <a:pt x="361" y="431"/>
                </a:lnTo>
                <a:lnTo>
                  <a:pt x="361" y="375"/>
                </a:lnTo>
                <a:lnTo>
                  <a:pt x="558" y="375"/>
                </a:lnTo>
                <a:lnTo>
                  <a:pt x="558" y="431"/>
                </a:lnTo>
                <a:lnTo>
                  <a:pt x="522" y="431"/>
                </a:lnTo>
                <a:lnTo>
                  <a:pt x="522" y="431"/>
                </a:lnTo>
                <a:lnTo>
                  <a:pt x="515" y="431"/>
                </a:lnTo>
                <a:lnTo>
                  <a:pt x="511" y="435"/>
                </a:lnTo>
                <a:lnTo>
                  <a:pt x="507" y="441"/>
                </a:lnTo>
                <a:lnTo>
                  <a:pt x="506" y="446"/>
                </a:lnTo>
                <a:lnTo>
                  <a:pt x="506" y="574"/>
                </a:lnTo>
                <a:lnTo>
                  <a:pt x="506" y="574"/>
                </a:lnTo>
                <a:lnTo>
                  <a:pt x="507" y="581"/>
                </a:lnTo>
                <a:lnTo>
                  <a:pt x="511" y="586"/>
                </a:lnTo>
                <a:lnTo>
                  <a:pt x="515" y="589"/>
                </a:lnTo>
                <a:lnTo>
                  <a:pt x="522" y="590"/>
                </a:lnTo>
                <a:lnTo>
                  <a:pt x="650" y="590"/>
                </a:lnTo>
                <a:lnTo>
                  <a:pt x="650" y="590"/>
                </a:lnTo>
                <a:lnTo>
                  <a:pt x="657" y="589"/>
                </a:lnTo>
                <a:lnTo>
                  <a:pt x="661" y="586"/>
                </a:lnTo>
                <a:lnTo>
                  <a:pt x="665" y="581"/>
                </a:lnTo>
                <a:lnTo>
                  <a:pt x="666" y="574"/>
                </a:lnTo>
                <a:lnTo>
                  <a:pt x="666" y="446"/>
                </a:lnTo>
                <a:lnTo>
                  <a:pt x="666" y="446"/>
                </a:lnTo>
                <a:lnTo>
                  <a:pt x="665" y="441"/>
                </a:lnTo>
                <a:lnTo>
                  <a:pt x="661" y="435"/>
                </a:lnTo>
                <a:lnTo>
                  <a:pt x="657" y="431"/>
                </a:lnTo>
                <a:lnTo>
                  <a:pt x="650" y="431"/>
                </a:lnTo>
                <a:lnTo>
                  <a:pt x="650" y="431"/>
                </a:lnTo>
                <a:close/>
                <a:moveTo>
                  <a:pt x="241" y="206"/>
                </a:moveTo>
                <a:lnTo>
                  <a:pt x="241" y="206"/>
                </a:lnTo>
                <a:lnTo>
                  <a:pt x="232" y="206"/>
                </a:lnTo>
                <a:lnTo>
                  <a:pt x="224" y="203"/>
                </a:lnTo>
                <a:lnTo>
                  <a:pt x="217" y="199"/>
                </a:lnTo>
                <a:lnTo>
                  <a:pt x="210" y="194"/>
                </a:lnTo>
                <a:lnTo>
                  <a:pt x="205" y="187"/>
                </a:lnTo>
                <a:lnTo>
                  <a:pt x="201" y="179"/>
                </a:lnTo>
                <a:lnTo>
                  <a:pt x="198" y="171"/>
                </a:lnTo>
                <a:lnTo>
                  <a:pt x="197" y="163"/>
                </a:lnTo>
                <a:lnTo>
                  <a:pt x="197" y="163"/>
                </a:lnTo>
                <a:lnTo>
                  <a:pt x="198" y="153"/>
                </a:lnTo>
                <a:lnTo>
                  <a:pt x="201" y="145"/>
                </a:lnTo>
                <a:lnTo>
                  <a:pt x="205" y="139"/>
                </a:lnTo>
                <a:lnTo>
                  <a:pt x="210" y="132"/>
                </a:lnTo>
                <a:lnTo>
                  <a:pt x="216" y="126"/>
                </a:lnTo>
                <a:lnTo>
                  <a:pt x="224" y="122"/>
                </a:lnTo>
                <a:lnTo>
                  <a:pt x="232" y="120"/>
                </a:lnTo>
                <a:lnTo>
                  <a:pt x="240" y="118"/>
                </a:lnTo>
                <a:lnTo>
                  <a:pt x="240" y="118"/>
                </a:lnTo>
                <a:lnTo>
                  <a:pt x="240" y="114"/>
                </a:lnTo>
                <a:lnTo>
                  <a:pt x="240" y="114"/>
                </a:lnTo>
                <a:lnTo>
                  <a:pt x="241" y="101"/>
                </a:lnTo>
                <a:lnTo>
                  <a:pt x="246" y="87"/>
                </a:lnTo>
                <a:lnTo>
                  <a:pt x="252" y="75"/>
                </a:lnTo>
                <a:lnTo>
                  <a:pt x="260" y="66"/>
                </a:lnTo>
                <a:lnTo>
                  <a:pt x="271" y="58"/>
                </a:lnTo>
                <a:lnTo>
                  <a:pt x="283" y="51"/>
                </a:lnTo>
                <a:lnTo>
                  <a:pt x="295" y="47"/>
                </a:lnTo>
                <a:lnTo>
                  <a:pt x="310" y="46"/>
                </a:lnTo>
                <a:lnTo>
                  <a:pt x="310" y="46"/>
                </a:lnTo>
                <a:lnTo>
                  <a:pt x="320" y="46"/>
                </a:lnTo>
                <a:lnTo>
                  <a:pt x="330" y="48"/>
                </a:lnTo>
                <a:lnTo>
                  <a:pt x="340" y="52"/>
                </a:lnTo>
                <a:lnTo>
                  <a:pt x="348" y="58"/>
                </a:lnTo>
                <a:lnTo>
                  <a:pt x="356" y="63"/>
                </a:lnTo>
                <a:lnTo>
                  <a:pt x="363" y="71"/>
                </a:lnTo>
                <a:lnTo>
                  <a:pt x="368" y="79"/>
                </a:lnTo>
                <a:lnTo>
                  <a:pt x="374" y="87"/>
                </a:lnTo>
                <a:lnTo>
                  <a:pt x="374" y="87"/>
                </a:lnTo>
                <a:lnTo>
                  <a:pt x="382" y="85"/>
                </a:lnTo>
                <a:lnTo>
                  <a:pt x="390" y="83"/>
                </a:lnTo>
                <a:lnTo>
                  <a:pt x="390" y="83"/>
                </a:lnTo>
                <a:lnTo>
                  <a:pt x="398" y="85"/>
                </a:lnTo>
                <a:lnTo>
                  <a:pt x="403" y="86"/>
                </a:lnTo>
                <a:lnTo>
                  <a:pt x="410" y="90"/>
                </a:lnTo>
                <a:lnTo>
                  <a:pt x="415" y="94"/>
                </a:lnTo>
                <a:lnTo>
                  <a:pt x="419" y="99"/>
                </a:lnTo>
                <a:lnTo>
                  <a:pt x="422" y="105"/>
                </a:lnTo>
                <a:lnTo>
                  <a:pt x="425" y="112"/>
                </a:lnTo>
                <a:lnTo>
                  <a:pt x="425" y="118"/>
                </a:lnTo>
                <a:lnTo>
                  <a:pt x="425" y="118"/>
                </a:lnTo>
                <a:lnTo>
                  <a:pt x="425" y="118"/>
                </a:lnTo>
                <a:lnTo>
                  <a:pt x="434" y="120"/>
                </a:lnTo>
                <a:lnTo>
                  <a:pt x="442" y="122"/>
                </a:lnTo>
                <a:lnTo>
                  <a:pt x="449" y="126"/>
                </a:lnTo>
                <a:lnTo>
                  <a:pt x="456" y="132"/>
                </a:lnTo>
                <a:lnTo>
                  <a:pt x="461" y="139"/>
                </a:lnTo>
                <a:lnTo>
                  <a:pt x="465" y="145"/>
                </a:lnTo>
                <a:lnTo>
                  <a:pt x="468" y="153"/>
                </a:lnTo>
                <a:lnTo>
                  <a:pt x="468" y="163"/>
                </a:lnTo>
                <a:lnTo>
                  <a:pt x="468" y="163"/>
                </a:lnTo>
                <a:lnTo>
                  <a:pt x="468" y="171"/>
                </a:lnTo>
                <a:lnTo>
                  <a:pt x="465" y="179"/>
                </a:lnTo>
                <a:lnTo>
                  <a:pt x="461" y="187"/>
                </a:lnTo>
                <a:lnTo>
                  <a:pt x="456" y="194"/>
                </a:lnTo>
                <a:lnTo>
                  <a:pt x="449" y="199"/>
                </a:lnTo>
                <a:lnTo>
                  <a:pt x="442" y="203"/>
                </a:lnTo>
                <a:lnTo>
                  <a:pt x="433" y="206"/>
                </a:lnTo>
                <a:lnTo>
                  <a:pt x="425" y="206"/>
                </a:lnTo>
                <a:lnTo>
                  <a:pt x="241" y="206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907" name="Google Shape;16907;p115"/>
          <p:cNvGrpSpPr/>
          <p:nvPr/>
        </p:nvGrpSpPr>
        <p:grpSpPr>
          <a:xfrm>
            <a:off x="5446470" y="3054030"/>
            <a:ext cx="582269" cy="582269"/>
            <a:chOff x="4349750" y="1249362"/>
            <a:chExt cx="533401" cy="533401"/>
          </a:xfrm>
        </p:grpSpPr>
        <p:sp>
          <p:nvSpPr>
            <p:cNvPr id="16908" name="Google Shape;16908;p115"/>
            <p:cNvSpPr/>
            <p:nvPr/>
          </p:nvSpPr>
          <p:spPr>
            <a:xfrm>
              <a:off x="4522788" y="1566862"/>
              <a:ext cx="190500" cy="44450"/>
            </a:xfrm>
            <a:custGeom>
              <a:avLst/>
              <a:gdLst/>
              <a:ahLst/>
              <a:cxnLst/>
              <a:rect l="l" t="t" r="r" b="b"/>
              <a:pathLst>
                <a:path w="241" h="55" extrusionOk="0">
                  <a:moveTo>
                    <a:pt x="241" y="19"/>
                  </a:moveTo>
                  <a:lnTo>
                    <a:pt x="241" y="19"/>
                  </a:lnTo>
                  <a:lnTo>
                    <a:pt x="239" y="12"/>
                  </a:lnTo>
                  <a:lnTo>
                    <a:pt x="235" y="6"/>
                  </a:lnTo>
                  <a:lnTo>
                    <a:pt x="229" y="1"/>
                  </a:lnTo>
                  <a:lnTo>
                    <a:pt x="221" y="0"/>
                  </a:lnTo>
                  <a:lnTo>
                    <a:pt x="19" y="0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5" y="6"/>
                  </a:lnTo>
                  <a:lnTo>
                    <a:pt x="1" y="12"/>
                  </a:lnTo>
                  <a:lnTo>
                    <a:pt x="0" y="19"/>
                  </a:lnTo>
                  <a:lnTo>
                    <a:pt x="0" y="35"/>
                  </a:lnTo>
                  <a:lnTo>
                    <a:pt x="0" y="35"/>
                  </a:lnTo>
                  <a:lnTo>
                    <a:pt x="1" y="43"/>
                  </a:lnTo>
                  <a:lnTo>
                    <a:pt x="5" y="49"/>
                  </a:lnTo>
                  <a:lnTo>
                    <a:pt x="12" y="54"/>
                  </a:lnTo>
                  <a:lnTo>
                    <a:pt x="19" y="55"/>
                  </a:lnTo>
                  <a:lnTo>
                    <a:pt x="221" y="55"/>
                  </a:lnTo>
                  <a:lnTo>
                    <a:pt x="221" y="55"/>
                  </a:lnTo>
                  <a:lnTo>
                    <a:pt x="229" y="54"/>
                  </a:lnTo>
                  <a:lnTo>
                    <a:pt x="235" y="49"/>
                  </a:lnTo>
                  <a:lnTo>
                    <a:pt x="239" y="43"/>
                  </a:lnTo>
                  <a:lnTo>
                    <a:pt x="241" y="35"/>
                  </a:lnTo>
                  <a:lnTo>
                    <a:pt x="241" y="19"/>
                  </a:lnTo>
                  <a:close/>
                  <a:moveTo>
                    <a:pt x="213" y="38"/>
                  </a:moveTo>
                  <a:lnTo>
                    <a:pt x="119" y="38"/>
                  </a:lnTo>
                  <a:lnTo>
                    <a:pt x="119" y="38"/>
                  </a:lnTo>
                  <a:lnTo>
                    <a:pt x="115" y="37"/>
                  </a:lnTo>
                  <a:lnTo>
                    <a:pt x="111" y="35"/>
                  </a:lnTo>
                  <a:lnTo>
                    <a:pt x="109" y="31"/>
                  </a:lnTo>
                  <a:lnTo>
                    <a:pt x="108" y="27"/>
                  </a:lnTo>
                  <a:lnTo>
                    <a:pt x="108" y="27"/>
                  </a:lnTo>
                  <a:lnTo>
                    <a:pt x="109" y="23"/>
                  </a:lnTo>
                  <a:lnTo>
                    <a:pt x="111" y="20"/>
                  </a:lnTo>
                  <a:lnTo>
                    <a:pt x="115" y="18"/>
                  </a:lnTo>
                  <a:lnTo>
                    <a:pt x="119" y="18"/>
                  </a:lnTo>
                  <a:lnTo>
                    <a:pt x="213" y="18"/>
                  </a:lnTo>
                  <a:lnTo>
                    <a:pt x="213" y="18"/>
                  </a:lnTo>
                  <a:lnTo>
                    <a:pt x="217" y="18"/>
                  </a:lnTo>
                  <a:lnTo>
                    <a:pt x="220" y="20"/>
                  </a:lnTo>
                  <a:lnTo>
                    <a:pt x="223" y="23"/>
                  </a:lnTo>
                  <a:lnTo>
                    <a:pt x="223" y="27"/>
                  </a:lnTo>
                  <a:lnTo>
                    <a:pt x="223" y="27"/>
                  </a:lnTo>
                  <a:lnTo>
                    <a:pt x="223" y="31"/>
                  </a:lnTo>
                  <a:lnTo>
                    <a:pt x="220" y="35"/>
                  </a:lnTo>
                  <a:lnTo>
                    <a:pt x="217" y="37"/>
                  </a:lnTo>
                  <a:lnTo>
                    <a:pt x="213" y="38"/>
                  </a:lnTo>
                  <a:lnTo>
                    <a:pt x="213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09" name="Google Shape;16909;p115"/>
            <p:cNvSpPr/>
            <p:nvPr/>
          </p:nvSpPr>
          <p:spPr>
            <a:xfrm>
              <a:off x="4522788" y="1419225"/>
              <a:ext cx="190500" cy="134938"/>
            </a:xfrm>
            <a:custGeom>
              <a:avLst/>
              <a:gdLst/>
              <a:ahLst/>
              <a:cxnLst/>
              <a:rect l="l" t="t" r="r" b="b"/>
              <a:pathLst>
                <a:path w="240" h="170" extrusionOk="0">
                  <a:moveTo>
                    <a:pt x="30" y="170"/>
                  </a:moveTo>
                  <a:lnTo>
                    <a:pt x="210" y="170"/>
                  </a:lnTo>
                  <a:lnTo>
                    <a:pt x="210" y="170"/>
                  </a:lnTo>
                  <a:lnTo>
                    <a:pt x="217" y="170"/>
                  </a:lnTo>
                  <a:lnTo>
                    <a:pt x="223" y="167"/>
                  </a:lnTo>
                  <a:lnTo>
                    <a:pt x="228" y="165"/>
                  </a:lnTo>
                  <a:lnTo>
                    <a:pt x="232" y="162"/>
                  </a:lnTo>
                  <a:lnTo>
                    <a:pt x="235" y="156"/>
                  </a:lnTo>
                  <a:lnTo>
                    <a:pt x="237" y="152"/>
                  </a:lnTo>
                  <a:lnTo>
                    <a:pt x="240" y="147"/>
                  </a:lnTo>
                  <a:lnTo>
                    <a:pt x="240" y="140"/>
                  </a:lnTo>
                  <a:lnTo>
                    <a:pt x="240" y="30"/>
                  </a:lnTo>
                  <a:lnTo>
                    <a:pt x="240" y="30"/>
                  </a:lnTo>
                  <a:lnTo>
                    <a:pt x="240" y="23"/>
                  </a:lnTo>
                  <a:lnTo>
                    <a:pt x="237" y="18"/>
                  </a:lnTo>
                  <a:lnTo>
                    <a:pt x="235" y="14"/>
                  </a:lnTo>
                  <a:lnTo>
                    <a:pt x="232" y="8"/>
                  </a:lnTo>
                  <a:lnTo>
                    <a:pt x="228" y="5"/>
                  </a:lnTo>
                  <a:lnTo>
                    <a:pt x="223" y="3"/>
                  </a:lnTo>
                  <a:lnTo>
                    <a:pt x="217" y="0"/>
                  </a:lnTo>
                  <a:lnTo>
                    <a:pt x="210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4" y="0"/>
                  </a:lnTo>
                  <a:lnTo>
                    <a:pt x="18" y="3"/>
                  </a:lnTo>
                  <a:lnTo>
                    <a:pt x="14" y="5"/>
                  </a:lnTo>
                  <a:lnTo>
                    <a:pt x="8" y="8"/>
                  </a:lnTo>
                  <a:lnTo>
                    <a:pt x="5" y="14"/>
                  </a:lnTo>
                  <a:lnTo>
                    <a:pt x="3" y="18"/>
                  </a:lnTo>
                  <a:lnTo>
                    <a:pt x="0" y="23"/>
                  </a:lnTo>
                  <a:lnTo>
                    <a:pt x="0" y="30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0" y="147"/>
                  </a:lnTo>
                  <a:lnTo>
                    <a:pt x="3" y="152"/>
                  </a:lnTo>
                  <a:lnTo>
                    <a:pt x="5" y="156"/>
                  </a:lnTo>
                  <a:lnTo>
                    <a:pt x="8" y="162"/>
                  </a:lnTo>
                  <a:lnTo>
                    <a:pt x="14" y="165"/>
                  </a:lnTo>
                  <a:lnTo>
                    <a:pt x="18" y="167"/>
                  </a:lnTo>
                  <a:lnTo>
                    <a:pt x="24" y="170"/>
                  </a:lnTo>
                  <a:lnTo>
                    <a:pt x="30" y="170"/>
                  </a:lnTo>
                  <a:lnTo>
                    <a:pt x="30" y="170"/>
                  </a:lnTo>
                  <a:close/>
                  <a:moveTo>
                    <a:pt x="20" y="30"/>
                  </a:moveTo>
                  <a:lnTo>
                    <a:pt x="20" y="30"/>
                  </a:lnTo>
                  <a:lnTo>
                    <a:pt x="22" y="26"/>
                  </a:lnTo>
                  <a:lnTo>
                    <a:pt x="23" y="23"/>
                  </a:lnTo>
                  <a:lnTo>
                    <a:pt x="26" y="22"/>
                  </a:lnTo>
                  <a:lnTo>
                    <a:pt x="30" y="20"/>
                  </a:lnTo>
                  <a:lnTo>
                    <a:pt x="210" y="20"/>
                  </a:lnTo>
                  <a:lnTo>
                    <a:pt x="210" y="20"/>
                  </a:lnTo>
                  <a:lnTo>
                    <a:pt x="214" y="22"/>
                  </a:lnTo>
                  <a:lnTo>
                    <a:pt x="217" y="23"/>
                  </a:lnTo>
                  <a:lnTo>
                    <a:pt x="219" y="26"/>
                  </a:lnTo>
                  <a:lnTo>
                    <a:pt x="220" y="3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19" y="144"/>
                  </a:lnTo>
                  <a:lnTo>
                    <a:pt x="217" y="147"/>
                  </a:lnTo>
                  <a:lnTo>
                    <a:pt x="214" y="148"/>
                  </a:lnTo>
                  <a:lnTo>
                    <a:pt x="210" y="150"/>
                  </a:lnTo>
                  <a:lnTo>
                    <a:pt x="30" y="150"/>
                  </a:lnTo>
                  <a:lnTo>
                    <a:pt x="30" y="150"/>
                  </a:lnTo>
                  <a:lnTo>
                    <a:pt x="26" y="148"/>
                  </a:lnTo>
                  <a:lnTo>
                    <a:pt x="23" y="147"/>
                  </a:lnTo>
                  <a:lnTo>
                    <a:pt x="22" y="144"/>
                  </a:lnTo>
                  <a:lnTo>
                    <a:pt x="20" y="140"/>
                  </a:lnTo>
                  <a:lnTo>
                    <a:pt x="20" y="3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0" name="Google Shape;16910;p115"/>
            <p:cNvSpPr/>
            <p:nvPr/>
          </p:nvSpPr>
          <p:spPr>
            <a:xfrm>
              <a:off x="4416425" y="1314450"/>
              <a:ext cx="103188" cy="106363"/>
            </a:xfrm>
            <a:custGeom>
              <a:avLst/>
              <a:gdLst/>
              <a:ahLst/>
              <a:cxnLst/>
              <a:rect l="l" t="t" r="r" b="b"/>
              <a:pathLst>
                <a:path w="130" h="135" extrusionOk="0">
                  <a:moveTo>
                    <a:pt x="79" y="100"/>
                  </a:moveTo>
                  <a:lnTo>
                    <a:pt x="116" y="135"/>
                  </a:lnTo>
                  <a:lnTo>
                    <a:pt x="116" y="135"/>
                  </a:lnTo>
                  <a:lnTo>
                    <a:pt x="118" y="129"/>
                  </a:lnTo>
                  <a:lnTo>
                    <a:pt x="121" y="124"/>
                  </a:lnTo>
                  <a:lnTo>
                    <a:pt x="125" y="120"/>
                  </a:lnTo>
                  <a:lnTo>
                    <a:pt x="130" y="117"/>
                  </a:lnTo>
                  <a:lnTo>
                    <a:pt x="97" y="84"/>
                  </a:lnTo>
                  <a:lnTo>
                    <a:pt x="97" y="84"/>
                  </a:lnTo>
                  <a:lnTo>
                    <a:pt x="101" y="75"/>
                  </a:lnTo>
                  <a:lnTo>
                    <a:pt x="103" y="66"/>
                  </a:lnTo>
                  <a:lnTo>
                    <a:pt x="105" y="58"/>
                  </a:lnTo>
                  <a:lnTo>
                    <a:pt x="105" y="48"/>
                  </a:lnTo>
                  <a:lnTo>
                    <a:pt x="103" y="39"/>
                  </a:lnTo>
                  <a:lnTo>
                    <a:pt x="101" y="31"/>
                  </a:lnTo>
                  <a:lnTo>
                    <a:pt x="97" y="23"/>
                  </a:lnTo>
                  <a:lnTo>
                    <a:pt x="90" y="16"/>
                  </a:lnTo>
                  <a:lnTo>
                    <a:pt x="90" y="16"/>
                  </a:lnTo>
                  <a:lnTo>
                    <a:pt x="82" y="9"/>
                  </a:lnTo>
                  <a:lnTo>
                    <a:pt x="72" y="4"/>
                  </a:lnTo>
                  <a:lnTo>
                    <a:pt x="63" y="1"/>
                  </a:lnTo>
                  <a:lnTo>
                    <a:pt x="52" y="0"/>
                  </a:lnTo>
                  <a:lnTo>
                    <a:pt x="43" y="1"/>
                  </a:lnTo>
                  <a:lnTo>
                    <a:pt x="32" y="4"/>
                  </a:lnTo>
                  <a:lnTo>
                    <a:pt x="24" y="9"/>
                  </a:lnTo>
                  <a:lnTo>
                    <a:pt x="14" y="16"/>
                  </a:lnTo>
                  <a:lnTo>
                    <a:pt x="14" y="16"/>
                  </a:lnTo>
                  <a:lnTo>
                    <a:pt x="8" y="24"/>
                  </a:lnTo>
                  <a:lnTo>
                    <a:pt x="4" y="34"/>
                  </a:lnTo>
                  <a:lnTo>
                    <a:pt x="1" y="43"/>
                  </a:lnTo>
                  <a:lnTo>
                    <a:pt x="0" y="54"/>
                  </a:lnTo>
                  <a:lnTo>
                    <a:pt x="1" y="63"/>
                  </a:lnTo>
                  <a:lnTo>
                    <a:pt x="4" y="74"/>
                  </a:lnTo>
                  <a:lnTo>
                    <a:pt x="8" y="82"/>
                  </a:lnTo>
                  <a:lnTo>
                    <a:pt x="14" y="92"/>
                  </a:lnTo>
                  <a:lnTo>
                    <a:pt x="14" y="92"/>
                  </a:lnTo>
                  <a:lnTo>
                    <a:pt x="23" y="97"/>
                  </a:lnTo>
                  <a:lnTo>
                    <a:pt x="29" y="101"/>
                  </a:lnTo>
                  <a:lnTo>
                    <a:pt x="37" y="105"/>
                  </a:lnTo>
                  <a:lnTo>
                    <a:pt x="47" y="106"/>
                  </a:lnTo>
                  <a:lnTo>
                    <a:pt x="55" y="106"/>
                  </a:lnTo>
                  <a:lnTo>
                    <a:pt x="63" y="105"/>
                  </a:lnTo>
                  <a:lnTo>
                    <a:pt x="71" y="102"/>
                  </a:lnTo>
                  <a:lnTo>
                    <a:pt x="79" y="100"/>
                  </a:lnTo>
                  <a:lnTo>
                    <a:pt x="79" y="10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1" name="Google Shape;16911;p115"/>
            <p:cNvSpPr/>
            <p:nvPr/>
          </p:nvSpPr>
          <p:spPr>
            <a:xfrm>
              <a:off x="4575175" y="1249362"/>
              <a:ext cx="84138" cy="155575"/>
            </a:xfrm>
            <a:custGeom>
              <a:avLst/>
              <a:gdLst/>
              <a:ahLst/>
              <a:cxnLst/>
              <a:rect l="l" t="t" r="r" b="b"/>
              <a:pathLst>
                <a:path w="107" h="197" extrusionOk="0">
                  <a:moveTo>
                    <a:pt x="42" y="105"/>
                  </a:moveTo>
                  <a:lnTo>
                    <a:pt x="42" y="197"/>
                  </a:lnTo>
                  <a:lnTo>
                    <a:pt x="66" y="197"/>
                  </a:lnTo>
                  <a:lnTo>
                    <a:pt x="66" y="105"/>
                  </a:lnTo>
                  <a:lnTo>
                    <a:pt x="66" y="105"/>
                  </a:lnTo>
                  <a:lnTo>
                    <a:pt x="74" y="101"/>
                  </a:lnTo>
                  <a:lnTo>
                    <a:pt x="82" y="97"/>
                  </a:lnTo>
                  <a:lnTo>
                    <a:pt x="89" y="91"/>
                  </a:lnTo>
                  <a:lnTo>
                    <a:pt x="95" y="86"/>
                  </a:lnTo>
                  <a:lnTo>
                    <a:pt x="100" y="78"/>
                  </a:lnTo>
                  <a:lnTo>
                    <a:pt x="103" y="71"/>
                  </a:lnTo>
                  <a:lnTo>
                    <a:pt x="105" y="62"/>
                  </a:lnTo>
                  <a:lnTo>
                    <a:pt x="107" y="52"/>
                  </a:lnTo>
                  <a:lnTo>
                    <a:pt x="107" y="52"/>
                  </a:lnTo>
                  <a:lnTo>
                    <a:pt x="105" y="41"/>
                  </a:lnTo>
                  <a:lnTo>
                    <a:pt x="103" y="32"/>
                  </a:lnTo>
                  <a:lnTo>
                    <a:pt x="97" y="23"/>
                  </a:lnTo>
                  <a:lnTo>
                    <a:pt x="91" y="16"/>
                  </a:lnTo>
                  <a:lnTo>
                    <a:pt x="82" y="9"/>
                  </a:lnTo>
                  <a:lnTo>
                    <a:pt x="74" y="4"/>
                  </a:lnTo>
                  <a:lnTo>
                    <a:pt x="64" y="1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42" y="1"/>
                  </a:lnTo>
                  <a:lnTo>
                    <a:pt x="33" y="4"/>
                  </a:lnTo>
                  <a:lnTo>
                    <a:pt x="23" y="9"/>
                  </a:lnTo>
                  <a:lnTo>
                    <a:pt x="15" y="16"/>
                  </a:lnTo>
                  <a:lnTo>
                    <a:pt x="10" y="23"/>
                  </a:lnTo>
                  <a:lnTo>
                    <a:pt x="4" y="32"/>
                  </a:lnTo>
                  <a:lnTo>
                    <a:pt x="2" y="41"/>
                  </a:lnTo>
                  <a:lnTo>
                    <a:pt x="0" y="52"/>
                  </a:lnTo>
                  <a:lnTo>
                    <a:pt x="0" y="52"/>
                  </a:lnTo>
                  <a:lnTo>
                    <a:pt x="0" y="62"/>
                  </a:lnTo>
                  <a:lnTo>
                    <a:pt x="3" y="71"/>
                  </a:lnTo>
                  <a:lnTo>
                    <a:pt x="7" y="79"/>
                  </a:lnTo>
                  <a:lnTo>
                    <a:pt x="12" y="87"/>
                  </a:lnTo>
                  <a:lnTo>
                    <a:pt x="19" y="93"/>
                  </a:lnTo>
                  <a:lnTo>
                    <a:pt x="26" y="98"/>
                  </a:lnTo>
                  <a:lnTo>
                    <a:pt x="34" y="102"/>
                  </a:lnTo>
                  <a:lnTo>
                    <a:pt x="42" y="105"/>
                  </a:lnTo>
                  <a:lnTo>
                    <a:pt x="42" y="10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2" name="Google Shape;16912;p115"/>
            <p:cNvSpPr/>
            <p:nvPr/>
          </p:nvSpPr>
          <p:spPr>
            <a:xfrm>
              <a:off x="4349750" y="1473200"/>
              <a:ext cx="157163" cy="84138"/>
            </a:xfrm>
            <a:custGeom>
              <a:avLst/>
              <a:gdLst/>
              <a:ahLst/>
              <a:cxnLst/>
              <a:rect l="l" t="t" r="r" b="b"/>
              <a:pathLst>
                <a:path w="198" h="107" extrusionOk="0">
                  <a:moveTo>
                    <a:pt x="105" y="67"/>
                  </a:moveTo>
                  <a:lnTo>
                    <a:pt x="198" y="67"/>
                  </a:lnTo>
                  <a:lnTo>
                    <a:pt x="198" y="44"/>
                  </a:lnTo>
                  <a:lnTo>
                    <a:pt x="105" y="44"/>
                  </a:lnTo>
                  <a:lnTo>
                    <a:pt x="105" y="44"/>
                  </a:lnTo>
                  <a:lnTo>
                    <a:pt x="104" y="34"/>
                  </a:lnTo>
                  <a:lnTo>
                    <a:pt x="100" y="26"/>
                  </a:lnTo>
                  <a:lnTo>
                    <a:pt x="94" y="19"/>
                  </a:lnTo>
                  <a:lnTo>
                    <a:pt x="88" y="13"/>
                  </a:lnTo>
                  <a:lnTo>
                    <a:pt x="81" y="9"/>
                  </a:lnTo>
                  <a:lnTo>
                    <a:pt x="71" y="5"/>
                  </a:lnTo>
                  <a:lnTo>
                    <a:pt x="63" y="2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43" y="2"/>
                  </a:lnTo>
                  <a:lnTo>
                    <a:pt x="34" y="5"/>
                  </a:lnTo>
                  <a:lnTo>
                    <a:pt x="24" y="10"/>
                  </a:lnTo>
                  <a:lnTo>
                    <a:pt x="16" y="17"/>
                  </a:lnTo>
                  <a:lnTo>
                    <a:pt x="9" y="25"/>
                  </a:lnTo>
                  <a:lnTo>
                    <a:pt x="5" y="33"/>
                  </a:lnTo>
                  <a:lnTo>
                    <a:pt x="1" y="4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1" y="65"/>
                  </a:lnTo>
                  <a:lnTo>
                    <a:pt x="5" y="75"/>
                  </a:lnTo>
                  <a:lnTo>
                    <a:pt x="9" y="84"/>
                  </a:lnTo>
                  <a:lnTo>
                    <a:pt x="16" y="92"/>
                  </a:lnTo>
                  <a:lnTo>
                    <a:pt x="24" y="98"/>
                  </a:lnTo>
                  <a:lnTo>
                    <a:pt x="34" y="103"/>
                  </a:lnTo>
                  <a:lnTo>
                    <a:pt x="43" y="106"/>
                  </a:lnTo>
                  <a:lnTo>
                    <a:pt x="54" y="107"/>
                  </a:lnTo>
                  <a:lnTo>
                    <a:pt x="54" y="107"/>
                  </a:lnTo>
                  <a:lnTo>
                    <a:pt x="63" y="107"/>
                  </a:lnTo>
                  <a:lnTo>
                    <a:pt x="71" y="104"/>
                  </a:lnTo>
                  <a:lnTo>
                    <a:pt x="80" y="100"/>
                  </a:lnTo>
                  <a:lnTo>
                    <a:pt x="86" y="96"/>
                  </a:lnTo>
                  <a:lnTo>
                    <a:pt x="93" y="89"/>
                  </a:lnTo>
                  <a:lnTo>
                    <a:pt x="98" y="83"/>
                  </a:lnTo>
                  <a:lnTo>
                    <a:pt x="102" y="76"/>
                  </a:lnTo>
                  <a:lnTo>
                    <a:pt x="105" y="67"/>
                  </a:lnTo>
                  <a:lnTo>
                    <a:pt x="105" y="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3" name="Google Shape;16913;p115"/>
            <p:cNvSpPr/>
            <p:nvPr/>
          </p:nvSpPr>
          <p:spPr>
            <a:xfrm>
              <a:off x="4713288" y="1314450"/>
              <a:ext cx="104775" cy="106363"/>
            </a:xfrm>
            <a:custGeom>
              <a:avLst/>
              <a:gdLst/>
              <a:ahLst/>
              <a:cxnLst/>
              <a:rect l="l" t="t" r="r" b="b"/>
              <a:pathLst>
                <a:path w="132" h="135" extrusionOk="0">
                  <a:moveTo>
                    <a:pt x="16" y="135"/>
                  </a:moveTo>
                  <a:lnTo>
                    <a:pt x="51" y="100"/>
                  </a:lnTo>
                  <a:lnTo>
                    <a:pt x="51" y="100"/>
                  </a:lnTo>
                  <a:lnTo>
                    <a:pt x="59" y="102"/>
                  </a:lnTo>
                  <a:lnTo>
                    <a:pt x="68" y="105"/>
                  </a:lnTo>
                  <a:lnTo>
                    <a:pt x="77" y="106"/>
                  </a:lnTo>
                  <a:lnTo>
                    <a:pt x="85" y="106"/>
                  </a:lnTo>
                  <a:lnTo>
                    <a:pt x="93" y="105"/>
                  </a:lnTo>
                  <a:lnTo>
                    <a:pt x="101" y="101"/>
                  </a:lnTo>
                  <a:lnTo>
                    <a:pt x="109" y="97"/>
                  </a:lnTo>
                  <a:lnTo>
                    <a:pt x="116" y="92"/>
                  </a:lnTo>
                  <a:lnTo>
                    <a:pt x="116" y="92"/>
                  </a:lnTo>
                  <a:lnTo>
                    <a:pt x="123" y="82"/>
                  </a:lnTo>
                  <a:lnTo>
                    <a:pt x="128" y="74"/>
                  </a:lnTo>
                  <a:lnTo>
                    <a:pt x="131" y="63"/>
                  </a:lnTo>
                  <a:lnTo>
                    <a:pt x="132" y="54"/>
                  </a:lnTo>
                  <a:lnTo>
                    <a:pt x="131" y="43"/>
                  </a:lnTo>
                  <a:lnTo>
                    <a:pt x="128" y="34"/>
                  </a:lnTo>
                  <a:lnTo>
                    <a:pt x="123" y="24"/>
                  </a:lnTo>
                  <a:lnTo>
                    <a:pt x="116" y="16"/>
                  </a:lnTo>
                  <a:lnTo>
                    <a:pt x="116" y="16"/>
                  </a:lnTo>
                  <a:lnTo>
                    <a:pt x="108" y="9"/>
                  </a:lnTo>
                  <a:lnTo>
                    <a:pt x="99" y="4"/>
                  </a:lnTo>
                  <a:lnTo>
                    <a:pt x="89" y="1"/>
                  </a:lnTo>
                  <a:lnTo>
                    <a:pt x="78" y="0"/>
                  </a:lnTo>
                  <a:lnTo>
                    <a:pt x="69" y="1"/>
                  </a:lnTo>
                  <a:lnTo>
                    <a:pt x="58" y="4"/>
                  </a:lnTo>
                  <a:lnTo>
                    <a:pt x="50" y="9"/>
                  </a:lnTo>
                  <a:lnTo>
                    <a:pt x="41" y="16"/>
                  </a:lnTo>
                  <a:lnTo>
                    <a:pt x="41" y="16"/>
                  </a:lnTo>
                  <a:lnTo>
                    <a:pt x="35" y="23"/>
                  </a:lnTo>
                  <a:lnTo>
                    <a:pt x="31" y="31"/>
                  </a:lnTo>
                  <a:lnTo>
                    <a:pt x="27" y="39"/>
                  </a:lnTo>
                  <a:lnTo>
                    <a:pt x="26" y="48"/>
                  </a:lnTo>
                  <a:lnTo>
                    <a:pt x="26" y="58"/>
                  </a:lnTo>
                  <a:lnTo>
                    <a:pt x="27" y="66"/>
                  </a:lnTo>
                  <a:lnTo>
                    <a:pt x="30" y="75"/>
                  </a:lnTo>
                  <a:lnTo>
                    <a:pt x="35" y="84"/>
                  </a:lnTo>
                  <a:lnTo>
                    <a:pt x="0" y="117"/>
                  </a:lnTo>
                  <a:lnTo>
                    <a:pt x="0" y="117"/>
                  </a:lnTo>
                  <a:lnTo>
                    <a:pt x="6" y="120"/>
                  </a:lnTo>
                  <a:lnTo>
                    <a:pt x="10" y="124"/>
                  </a:lnTo>
                  <a:lnTo>
                    <a:pt x="14" y="129"/>
                  </a:lnTo>
                  <a:lnTo>
                    <a:pt x="16" y="135"/>
                  </a:lnTo>
                  <a:lnTo>
                    <a:pt x="16" y="1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4" name="Google Shape;16914;p115"/>
            <p:cNvSpPr/>
            <p:nvPr/>
          </p:nvSpPr>
          <p:spPr>
            <a:xfrm>
              <a:off x="4416425" y="1611312"/>
              <a:ext cx="106363" cy="104775"/>
            </a:xfrm>
            <a:custGeom>
              <a:avLst/>
              <a:gdLst/>
              <a:ahLst/>
              <a:cxnLst/>
              <a:rect l="l" t="t" r="r" b="b"/>
              <a:pathLst>
                <a:path w="133" h="133" extrusionOk="0">
                  <a:moveTo>
                    <a:pt x="117" y="0"/>
                  </a:moveTo>
                  <a:lnTo>
                    <a:pt x="82" y="35"/>
                  </a:lnTo>
                  <a:lnTo>
                    <a:pt x="82" y="35"/>
                  </a:lnTo>
                  <a:lnTo>
                    <a:pt x="74" y="31"/>
                  </a:lnTo>
                  <a:lnTo>
                    <a:pt x="66" y="29"/>
                  </a:lnTo>
                  <a:lnTo>
                    <a:pt x="56" y="27"/>
                  </a:lnTo>
                  <a:lnTo>
                    <a:pt x="47" y="27"/>
                  </a:lnTo>
                  <a:lnTo>
                    <a:pt x="39" y="29"/>
                  </a:lnTo>
                  <a:lnTo>
                    <a:pt x="31" y="31"/>
                  </a:lnTo>
                  <a:lnTo>
                    <a:pt x="23" y="35"/>
                  </a:lnTo>
                  <a:lnTo>
                    <a:pt x="14" y="42"/>
                  </a:lnTo>
                  <a:lnTo>
                    <a:pt x="14" y="42"/>
                  </a:lnTo>
                  <a:lnTo>
                    <a:pt x="8" y="50"/>
                  </a:lnTo>
                  <a:lnTo>
                    <a:pt x="4" y="60"/>
                  </a:lnTo>
                  <a:lnTo>
                    <a:pt x="1" y="69"/>
                  </a:lnTo>
                  <a:lnTo>
                    <a:pt x="0" y="80"/>
                  </a:lnTo>
                  <a:lnTo>
                    <a:pt x="1" y="89"/>
                  </a:lnTo>
                  <a:lnTo>
                    <a:pt x="4" y="100"/>
                  </a:lnTo>
                  <a:lnTo>
                    <a:pt x="8" y="110"/>
                  </a:lnTo>
                  <a:lnTo>
                    <a:pt x="14" y="118"/>
                  </a:lnTo>
                  <a:lnTo>
                    <a:pt x="14" y="118"/>
                  </a:lnTo>
                  <a:lnTo>
                    <a:pt x="24" y="124"/>
                  </a:lnTo>
                  <a:lnTo>
                    <a:pt x="32" y="129"/>
                  </a:lnTo>
                  <a:lnTo>
                    <a:pt x="43" y="133"/>
                  </a:lnTo>
                  <a:lnTo>
                    <a:pt x="52" y="133"/>
                  </a:lnTo>
                  <a:lnTo>
                    <a:pt x="63" y="133"/>
                  </a:lnTo>
                  <a:lnTo>
                    <a:pt x="72" y="129"/>
                  </a:lnTo>
                  <a:lnTo>
                    <a:pt x="82" y="124"/>
                  </a:lnTo>
                  <a:lnTo>
                    <a:pt x="90" y="118"/>
                  </a:lnTo>
                  <a:lnTo>
                    <a:pt x="90" y="118"/>
                  </a:lnTo>
                  <a:lnTo>
                    <a:pt x="95" y="111"/>
                  </a:lnTo>
                  <a:lnTo>
                    <a:pt x="101" y="103"/>
                  </a:lnTo>
                  <a:lnTo>
                    <a:pt x="103" y="95"/>
                  </a:lnTo>
                  <a:lnTo>
                    <a:pt x="105" y="85"/>
                  </a:lnTo>
                  <a:lnTo>
                    <a:pt x="106" y="77"/>
                  </a:lnTo>
                  <a:lnTo>
                    <a:pt x="105" y="69"/>
                  </a:lnTo>
                  <a:lnTo>
                    <a:pt x="102" y="61"/>
                  </a:lnTo>
                  <a:lnTo>
                    <a:pt x="98" y="53"/>
                  </a:lnTo>
                  <a:lnTo>
                    <a:pt x="133" y="17"/>
                  </a:lnTo>
                  <a:lnTo>
                    <a:pt x="133" y="17"/>
                  </a:lnTo>
                  <a:lnTo>
                    <a:pt x="128" y="15"/>
                  </a:lnTo>
                  <a:lnTo>
                    <a:pt x="124" y="11"/>
                  </a:lnTo>
                  <a:lnTo>
                    <a:pt x="120" y="6"/>
                  </a:lnTo>
                  <a:lnTo>
                    <a:pt x="117" y="0"/>
                  </a:lnTo>
                  <a:lnTo>
                    <a:pt x="11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5" name="Google Shape;16915;p115"/>
            <p:cNvSpPr/>
            <p:nvPr/>
          </p:nvSpPr>
          <p:spPr>
            <a:xfrm>
              <a:off x="4725988" y="1473200"/>
              <a:ext cx="157163" cy="84138"/>
            </a:xfrm>
            <a:custGeom>
              <a:avLst/>
              <a:gdLst/>
              <a:ahLst/>
              <a:cxnLst/>
              <a:rect l="l" t="t" r="r" b="b"/>
              <a:pathLst>
                <a:path w="199" h="107" extrusionOk="0">
                  <a:moveTo>
                    <a:pt x="146" y="0"/>
                  </a:moveTo>
                  <a:lnTo>
                    <a:pt x="146" y="0"/>
                  </a:lnTo>
                  <a:lnTo>
                    <a:pt x="136" y="2"/>
                  </a:lnTo>
                  <a:lnTo>
                    <a:pt x="127" y="5"/>
                  </a:lnTo>
                  <a:lnTo>
                    <a:pt x="119" y="9"/>
                  </a:lnTo>
                  <a:lnTo>
                    <a:pt x="112" y="13"/>
                  </a:lnTo>
                  <a:lnTo>
                    <a:pt x="105" y="19"/>
                  </a:lnTo>
                  <a:lnTo>
                    <a:pt x="100" y="26"/>
                  </a:lnTo>
                  <a:lnTo>
                    <a:pt x="96" y="34"/>
                  </a:lnTo>
                  <a:lnTo>
                    <a:pt x="93" y="44"/>
                  </a:lnTo>
                  <a:lnTo>
                    <a:pt x="0" y="44"/>
                  </a:lnTo>
                  <a:lnTo>
                    <a:pt x="0" y="67"/>
                  </a:lnTo>
                  <a:lnTo>
                    <a:pt x="93" y="67"/>
                  </a:lnTo>
                  <a:lnTo>
                    <a:pt x="93" y="67"/>
                  </a:lnTo>
                  <a:lnTo>
                    <a:pt x="97" y="76"/>
                  </a:lnTo>
                  <a:lnTo>
                    <a:pt x="101" y="83"/>
                  </a:lnTo>
                  <a:lnTo>
                    <a:pt x="107" y="89"/>
                  </a:lnTo>
                  <a:lnTo>
                    <a:pt x="112" y="96"/>
                  </a:lnTo>
                  <a:lnTo>
                    <a:pt x="120" y="100"/>
                  </a:lnTo>
                  <a:lnTo>
                    <a:pt x="128" y="104"/>
                  </a:lnTo>
                  <a:lnTo>
                    <a:pt x="136" y="107"/>
                  </a:lnTo>
                  <a:lnTo>
                    <a:pt x="146" y="107"/>
                  </a:lnTo>
                  <a:lnTo>
                    <a:pt x="146" y="107"/>
                  </a:lnTo>
                  <a:lnTo>
                    <a:pt x="157" y="106"/>
                  </a:lnTo>
                  <a:lnTo>
                    <a:pt x="166" y="103"/>
                  </a:lnTo>
                  <a:lnTo>
                    <a:pt x="176" y="98"/>
                  </a:lnTo>
                  <a:lnTo>
                    <a:pt x="182" y="92"/>
                  </a:lnTo>
                  <a:lnTo>
                    <a:pt x="189" y="84"/>
                  </a:lnTo>
                  <a:lnTo>
                    <a:pt x="194" y="75"/>
                  </a:lnTo>
                  <a:lnTo>
                    <a:pt x="197" y="65"/>
                  </a:lnTo>
                  <a:lnTo>
                    <a:pt x="199" y="54"/>
                  </a:lnTo>
                  <a:lnTo>
                    <a:pt x="199" y="54"/>
                  </a:lnTo>
                  <a:lnTo>
                    <a:pt x="197" y="44"/>
                  </a:lnTo>
                  <a:lnTo>
                    <a:pt x="194" y="33"/>
                  </a:lnTo>
                  <a:lnTo>
                    <a:pt x="189" y="25"/>
                  </a:lnTo>
                  <a:lnTo>
                    <a:pt x="182" y="17"/>
                  </a:lnTo>
                  <a:lnTo>
                    <a:pt x="176" y="10"/>
                  </a:lnTo>
                  <a:lnTo>
                    <a:pt x="166" y="5"/>
                  </a:lnTo>
                  <a:lnTo>
                    <a:pt x="157" y="2"/>
                  </a:lnTo>
                  <a:lnTo>
                    <a:pt x="146" y="0"/>
                  </a:lnTo>
                  <a:lnTo>
                    <a:pt x="14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6" name="Google Shape;16916;p115"/>
            <p:cNvSpPr/>
            <p:nvPr/>
          </p:nvSpPr>
          <p:spPr>
            <a:xfrm>
              <a:off x="4710113" y="1611312"/>
              <a:ext cx="107950" cy="104775"/>
            </a:xfrm>
            <a:custGeom>
              <a:avLst/>
              <a:gdLst/>
              <a:ahLst/>
              <a:cxnLst/>
              <a:rect l="l" t="t" r="r" b="b"/>
              <a:pathLst>
                <a:path w="135" h="133" extrusionOk="0">
                  <a:moveTo>
                    <a:pt x="52" y="35"/>
                  </a:moveTo>
                  <a:lnTo>
                    <a:pt x="18" y="0"/>
                  </a:lnTo>
                  <a:lnTo>
                    <a:pt x="18" y="0"/>
                  </a:lnTo>
                  <a:lnTo>
                    <a:pt x="15" y="6"/>
                  </a:lnTo>
                  <a:lnTo>
                    <a:pt x="11" y="11"/>
                  </a:lnTo>
                  <a:lnTo>
                    <a:pt x="6" y="15"/>
                  </a:lnTo>
                  <a:lnTo>
                    <a:pt x="0" y="17"/>
                  </a:lnTo>
                  <a:lnTo>
                    <a:pt x="35" y="53"/>
                  </a:lnTo>
                  <a:lnTo>
                    <a:pt x="35" y="53"/>
                  </a:lnTo>
                  <a:lnTo>
                    <a:pt x="33" y="61"/>
                  </a:lnTo>
                  <a:lnTo>
                    <a:pt x="30" y="69"/>
                  </a:lnTo>
                  <a:lnTo>
                    <a:pt x="29" y="77"/>
                  </a:lnTo>
                  <a:lnTo>
                    <a:pt x="29" y="85"/>
                  </a:lnTo>
                  <a:lnTo>
                    <a:pt x="30" y="95"/>
                  </a:lnTo>
                  <a:lnTo>
                    <a:pt x="34" y="103"/>
                  </a:lnTo>
                  <a:lnTo>
                    <a:pt x="38" y="111"/>
                  </a:lnTo>
                  <a:lnTo>
                    <a:pt x="44" y="118"/>
                  </a:lnTo>
                  <a:lnTo>
                    <a:pt x="44" y="118"/>
                  </a:lnTo>
                  <a:lnTo>
                    <a:pt x="53" y="124"/>
                  </a:lnTo>
                  <a:lnTo>
                    <a:pt x="61" y="129"/>
                  </a:lnTo>
                  <a:lnTo>
                    <a:pt x="72" y="133"/>
                  </a:lnTo>
                  <a:lnTo>
                    <a:pt x="81" y="133"/>
                  </a:lnTo>
                  <a:lnTo>
                    <a:pt x="92" y="133"/>
                  </a:lnTo>
                  <a:lnTo>
                    <a:pt x="102" y="129"/>
                  </a:lnTo>
                  <a:lnTo>
                    <a:pt x="111" y="124"/>
                  </a:lnTo>
                  <a:lnTo>
                    <a:pt x="119" y="118"/>
                  </a:lnTo>
                  <a:lnTo>
                    <a:pt x="119" y="118"/>
                  </a:lnTo>
                  <a:lnTo>
                    <a:pt x="126" y="110"/>
                  </a:lnTo>
                  <a:lnTo>
                    <a:pt x="131" y="100"/>
                  </a:lnTo>
                  <a:lnTo>
                    <a:pt x="134" y="89"/>
                  </a:lnTo>
                  <a:lnTo>
                    <a:pt x="135" y="80"/>
                  </a:lnTo>
                  <a:lnTo>
                    <a:pt x="134" y="69"/>
                  </a:lnTo>
                  <a:lnTo>
                    <a:pt x="131" y="60"/>
                  </a:lnTo>
                  <a:lnTo>
                    <a:pt x="126" y="50"/>
                  </a:lnTo>
                  <a:lnTo>
                    <a:pt x="119" y="42"/>
                  </a:lnTo>
                  <a:lnTo>
                    <a:pt x="119" y="42"/>
                  </a:lnTo>
                  <a:lnTo>
                    <a:pt x="112" y="35"/>
                  </a:lnTo>
                  <a:lnTo>
                    <a:pt x="104" y="31"/>
                  </a:lnTo>
                  <a:lnTo>
                    <a:pt x="96" y="29"/>
                  </a:lnTo>
                  <a:lnTo>
                    <a:pt x="87" y="27"/>
                  </a:lnTo>
                  <a:lnTo>
                    <a:pt x="77" y="27"/>
                  </a:lnTo>
                  <a:lnTo>
                    <a:pt x="69" y="29"/>
                  </a:lnTo>
                  <a:lnTo>
                    <a:pt x="60" y="31"/>
                  </a:lnTo>
                  <a:lnTo>
                    <a:pt x="52" y="35"/>
                  </a:lnTo>
                  <a:lnTo>
                    <a:pt x="52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17" name="Google Shape;16917;p115"/>
            <p:cNvSpPr/>
            <p:nvPr/>
          </p:nvSpPr>
          <p:spPr>
            <a:xfrm>
              <a:off x="4575175" y="1625600"/>
              <a:ext cx="84138" cy="157163"/>
            </a:xfrm>
            <a:custGeom>
              <a:avLst/>
              <a:gdLst/>
              <a:ahLst/>
              <a:cxnLst/>
              <a:rect l="l" t="t" r="r" b="b"/>
              <a:pathLst>
                <a:path w="107" h="197" extrusionOk="0">
                  <a:moveTo>
                    <a:pt x="66" y="92"/>
                  </a:moveTo>
                  <a:lnTo>
                    <a:pt x="66" y="0"/>
                  </a:lnTo>
                  <a:lnTo>
                    <a:pt x="42" y="0"/>
                  </a:lnTo>
                  <a:lnTo>
                    <a:pt x="42" y="92"/>
                  </a:lnTo>
                  <a:lnTo>
                    <a:pt x="42" y="92"/>
                  </a:lnTo>
                  <a:lnTo>
                    <a:pt x="34" y="93"/>
                  </a:lnTo>
                  <a:lnTo>
                    <a:pt x="26" y="97"/>
                  </a:lnTo>
                  <a:lnTo>
                    <a:pt x="19" y="103"/>
                  </a:lnTo>
                  <a:lnTo>
                    <a:pt x="12" y="110"/>
                  </a:lnTo>
                  <a:lnTo>
                    <a:pt x="7" y="118"/>
                  </a:lnTo>
                  <a:lnTo>
                    <a:pt x="3" y="126"/>
                  </a:lnTo>
                  <a:lnTo>
                    <a:pt x="0" y="134"/>
                  </a:lnTo>
                  <a:lnTo>
                    <a:pt x="0" y="143"/>
                  </a:lnTo>
                  <a:lnTo>
                    <a:pt x="0" y="143"/>
                  </a:lnTo>
                  <a:lnTo>
                    <a:pt x="2" y="154"/>
                  </a:lnTo>
                  <a:lnTo>
                    <a:pt x="4" y="165"/>
                  </a:lnTo>
                  <a:lnTo>
                    <a:pt x="10" y="173"/>
                  </a:lnTo>
                  <a:lnTo>
                    <a:pt x="15" y="181"/>
                  </a:lnTo>
                  <a:lnTo>
                    <a:pt x="23" y="188"/>
                  </a:lnTo>
                  <a:lnTo>
                    <a:pt x="33" y="192"/>
                  </a:lnTo>
                  <a:lnTo>
                    <a:pt x="42" y="196"/>
                  </a:lnTo>
                  <a:lnTo>
                    <a:pt x="53" y="197"/>
                  </a:lnTo>
                  <a:lnTo>
                    <a:pt x="53" y="197"/>
                  </a:lnTo>
                  <a:lnTo>
                    <a:pt x="64" y="196"/>
                  </a:lnTo>
                  <a:lnTo>
                    <a:pt x="74" y="192"/>
                  </a:lnTo>
                  <a:lnTo>
                    <a:pt x="82" y="188"/>
                  </a:lnTo>
                  <a:lnTo>
                    <a:pt x="91" y="181"/>
                  </a:lnTo>
                  <a:lnTo>
                    <a:pt x="97" y="173"/>
                  </a:lnTo>
                  <a:lnTo>
                    <a:pt x="103" y="165"/>
                  </a:lnTo>
                  <a:lnTo>
                    <a:pt x="105" y="154"/>
                  </a:lnTo>
                  <a:lnTo>
                    <a:pt x="107" y="143"/>
                  </a:lnTo>
                  <a:lnTo>
                    <a:pt x="107" y="143"/>
                  </a:lnTo>
                  <a:lnTo>
                    <a:pt x="105" y="134"/>
                  </a:lnTo>
                  <a:lnTo>
                    <a:pt x="103" y="126"/>
                  </a:lnTo>
                  <a:lnTo>
                    <a:pt x="100" y="118"/>
                  </a:lnTo>
                  <a:lnTo>
                    <a:pt x="95" y="111"/>
                  </a:lnTo>
                  <a:lnTo>
                    <a:pt x="89" y="104"/>
                  </a:lnTo>
                  <a:lnTo>
                    <a:pt x="82" y="99"/>
                  </a:lnTo>
                  <a:lnTo>
                    <a:pt x="74" y="95"/>
                  </a:lnTo>
                  <a:lnTo>
                    <a:pt x="66" y="92"/>
                  </a:lnTo>
                  <a:lnTo>
                    <a:pt x="66" y="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918" name="Google Shape;16918;p115"/>
          <p:cNvGrpSpPr/>
          <p:nvPr/>
        </p:nvGrpSpPr>
        <p:grpSpPr>
          <a:xfrm>
            <a:off x="5123755" y="4721525"/>
            <a:ext cx="1217112" cy="647102"/>
            <a:chOff x="337788" y="4176090"/>
            <a:chExt cx="912834" cy="485326"/>
          </a:xfrm>
        </p:grpSpPr>
        <p:sp>
          <p:nvSpPr>
            <p:cNvPr id="16919" name="Google Shape;16919;p115"/>
            <p:cNvSpPr txBox="1"/>
            <p:nvPr/>
          </p:nvSpPr>
          <p:spPr>
            <a:xfrm>
              <a:off x="337788" y="4476750"/>
              <a:ext cx="912834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Wi-Fi</a:t>
              </a:r>
              <a:endParaRPr/>
            </a:p>
          </p:txBody>
        </p:sp>
        <p:grpSp>
          <p:nvGrpSpPr>
            <p:cNvPr id="16920" name="Google Shape;16920;p115"/>
            <p:cNvGrpSpPr/>
            <p:nvPr/>
          </p:nvGrpSpPr>
          <p:grpSpPr>
            <a:xfrm>
              <a:off x="601060" y="4176090"/>
              <a:ext cx="409949" cy="304992"/>
              <a:chOff x="2392" y="-575"/>
              <a:chExt cx="1992" cy="1482"/>
            </a:xfrm>
          </p:grpSpPr>
          <p:sp>
            <p:nvSpPr>
              <p:cNvPr id="16921" name="Google Shape;16921;p115"/>
              <p:cNvSpPr/>
              <p:nvPr/>
            </p:nvSpPr>
            <p:spPr>
              <a:xfrm>
                <a:off x="2392" y="-140"/>
                <a:ext cx="1992" cy="1047"/>
              </a:xfrm>
              <a:custGeom>
                <a:avLst/>
                <a:gdLst/>
                <a:ahLst/>
                <a:cxnLst/>
                <a:rect l="l" t="t" r="r" b="b"/>
                <a:pathLst>
                  <a:path w="280" h="147" extrusionOk="0">
                    <a:moveTo>
                      <a:pt x="242" y="51"/>
                    </a:moveTo>
                    <a:cubicBezTo>
                      <a:pt x="244" y="51"/>
                      <a:pt x="245" y="51"/>
                      <a:pt x="246" y="51"/>
                    </a:cubicBezTo>
                    <a:cubicBezTo>
                      <a:pt x="251" y="51"/>
                      <a:pt x="256" y="51"/>
                      <a:pt x="261" y="51"/>
                    </a:cubicBezTo>
                    <a:cubicBezTo>
                      <a:pt x="272" y="52"/>
                      <a:pt x="280" y="60"/>
                      <a:pt x="280" y="70"/>
                    </a:cubicBezTo>
                    <a:cubicBezTo>
                      <a:pt x="280" y="89"/>
                      <a:pt x="280" y="108"/>
                      <a:pt x="280" y="127"/>
                    </a:cubicBezTo>
                    <a:cubicBezTo>
                      <a:pt x="280" y="138"/>
                      <a:pt x="271" y="147"/>
                      <a:pt x="260" y="147"/>
                    </a:cubicBezTo>
                    <a:cubicBezTo>
                      <a:pt x="238" y="147"/>
                      <a:pt x="217" y="147"/>
                      <a:pt x="195" y="147"/>
                    </a:cubicBezTo>
                    <a:cubicBezTo>
                      <a:pt x="137" y="147"/>
                      <a:pt x="79" y="147"/>
                      <a:pt x="21" y="147"/>
                    </a:cubicBezTo>
                    <a:cubicBezTo>
                      <a:pt x="11" y="147"/>
                      <a:pt x="3" y="141"/>
                      <a:pt x="1" y="132"/>
                    </a:cubicBezTo>
                    <a:cubicBezTo>
                      <a:pt x="0" y="130"/>
                      <a:pt x="0" y="128"/>
                      <a:pt x="0" y="126"/>
                    </a:cubicBezTo>
                    <a:cubicBezTo>
                      <a:pt x="0" y="108"/>
                      <a:pt x="0" y="90"/>
                      <a:pt x="0" y="72"/>
                    </a:cubicBezTo>
                    <a:cubicBezTo>
                      <a:pt x="0" y="60"/>
                      <a:pt x="8" y="51"/>
                      <a:pt x="21" y="51"/>
                    </a:cubicBezTo>
                    <a:cubicBezTo>
                      <a:pt x="52" y="51"/>
                      <a:pt x="84" y="51"/>
                      <a:pt x="116" y="51"/>
                    </a:cubicBezTo>
                    <a:cubicBezTo>
                      <a:pt x="151" y="51"/>
                      <a:pt x="186" y="51"/>
                      <a:pt x="221" y="51"/>
                    </a:cubicBezTo>
                    <a:cubicBezTo>
                      <a:pt x="224" y="51"/>
                      <a:pt x="224" y="50"/>
                      <a:pt x="224" y="48"/>
                    </a:cubicBezTo>
                    <a:cubicBezTo>
                      <a:pt x="224" y="36"/>
                      <a:pt x="224" y="25"/>
                      <a:pt x="224" y="13"/>
                    </a:cubicBezTo>
                    <a:cubicBezTo>
                      <a:pt x="224" y="11"/>
                      <a:pt x="224" y="8"/>
                      <a:pt x="225" y="5"/>
                    </a:cubicBezTo>
                    <a:cubicBezTo>
                      <a:pt x="226" y="2"/>
                      <a:pt x="229" y="0"/>
                      <a:pt x="233" y="0"/>
                    </a:cubicBezTo>
                    <a:cubicBezTo>
                      <a:pt x="237" y="0"/>
                      <a:pt x="240" y="2"/>
                      <a:pt x="241" y="5"/>
                    </a:cubicBezTo>
                    <a:cubicBezTo>
                      <a:pt x="242" y="8"/>
                      <a:pt x="242" y="10"/>
                      <a:pt x="242" y="13"/>
                    </a:cubicBezTo>
                    <a:cubicBezTo>
                      <a:pt x="242" y="24"/>
                      <a:pt x="242" y="36"/>
                      <a:pt x="242" y="47"/>
                    </a:cubicBezTo>
                    <a:cubicBezTo>
                      <a:pt x="242" y="48"/>
                      <a:pt x="242" y="49"/>
                      <a:pt x="242" y="51"/>
                    </a:cubicBezTo>
                    <a:close/>
                    <a:moveTo>
                      <a:pt x="63" y="119"/>
                    </a:moveTo>
                    <a:cubicBezTo>
                      <a:pt x="63" y="119"/>
                      <a:pt x="63" y="119"/>
                      <a:pt x="63" y="119"/>
                    </a:cubicBezTo>
                    <a:cubicBezTo>
                      <a:pt x="63" y="121"/>
                      <a:pt x="63" y="123"/>
                      <a:pt x="63" y="126"/>
                    </a:cubicBezTo>
                    <a:cubicBezTo>
                      <a:pt x="64" y="128"/>
                      <a:pt x="65" y="129"/>
                      <a:pt x="67" y="129"/>
                    </a:cubicBezTo>
                    <a:cubicBezTo>
                      <a:pt x="72" y="129"/>
                      <a:pt x="76" y="129"/>
                      <a:pt x="81" y="129"/>
                    </a:cubicBezTo>
                    <a:cubicBezTo>
                      <a:pt x="83" y="129"/>
                      <a:pt x="85" y="128"/>
                      <a:pt x="85" y="126"/>
                    </a:cubicBezTo>
                    <a:cubicBezTo>
                      <a:pt x="85" y="121"/>
                      <a:pt x="85" y="116"/>
                      <a:pt x="85" y="112"/>
                    </a:cubicBezTo>
                    <a:cubicBezTo>
                      <a:pt x="85" y="109"/>
                      <a:pt x="83" y="108"/>
                      <a:pt x="81" y="108"/>
                    </a:cubicBezTo>
                    <a:cubicBezTo>
                      <a:pt x="76" y="108"/>
                      <a:pt x="72" y="108"/>
                      <a:pt x="67" y="108"/>
                    </a:cubicBezTo>
                    <a:cubicBezTo>
                      <a:pt x="65" y="108"/>
                      <a:pt x="64" y="109"/>
                      <a:pt x="63" y="112"/>
                    </a:cubicBezTo>
                    <a:cubicBezTo>
                      <a:pt x="63" y="114"/>
                      <a:pt x="63" y="116"/>
                      <a:pt x="63" y="119"/>
                    </a:cubicBezTo>
                    <a:close/>
                    <a:moveTo>
                      <a:pt x="110" y="129"/>
                    </a:moveTo>
                    <a:cubicBezTo>
                      <a:pt x="110" y="129"/>
                      <a:pt x="110" y="129"/>
                      <a:pt x="110" y="129"/>
                    </a:cubicBezTo>
                    <a:cubicBezTo>
                      <a:pt x="113" y="129"/>
                      <a:pt x="115" y="129"/>
                      <a:pt x="117" y="129"/>
                    </a:cubicBezTo>
                    <a:cubicBezTo>
                      <a:pt x="120" y="129"/>
                      <a:pt x="121" y="128"/>
                      <a:pt x="121" y="126"/>
                    </a:cubicBezTo>
                    <a:cubicBezTo>
                      <a:pt x="121" y="121"/>
                      <a:pt x="121" y="116"/>
                      <a:pt x="121" y="112"/>
                    </a:cubicBezTo>
                    <a:cubicBezTo>
                      <a:pt x="121" y="109"/>
                      <a:pt x="120" y="108"/>
                      <a:pt x="117" y="108"/>
                    </a:cubicBezTo>
                    <a:cubicBezTo>
                      <a:pt x="113" y="108"/>
                      <a:pt x="108" y="108"/>
                      <a:pt x="104" y="108"/>
                    </a:cubicBezTo>
                    <a:cubicBezTo>
                      <a:pt x="101" y="108"/>
                      <a:pt x="100" y="109"/>
                      <a:pt x="100" y="112"/>
                    </a:cubicBezTo>
                    <a:cubicBezTo>
                      <a:pt x="100" y="116"/>
                      <a:pt x="100" y="121"/>
                      <a:pt x="100" y="125"/>
                    </a:cubicBezTo>
                    <a:cubicBezTo>
                      <a:pt x="100" y="128"/>
                      <a:pt x="101" y="129"/>
                      <a:pt x="103" y="129"/>
                    </a:cubicBezTo>
                    <a:cubicBezTo>
                      <a:pt x="106" y="129"/>
                      <a:pt x="108" y="129"/>
                      <a:pt x="110" y="129"/>
                    </a:cubicBezTo>
                    <a:close/>
                    <a:moveTo>
                      <a:pt x="27" y="118"/>
                    </a:moveTo>
                    <a:cubicBezTo>
                      <a:pt x="27" y="118"/>
                      <a:pt x="27" y="118"/>
                      <a:pt x="27" y="118"/>
                    </a:cubicBezTo>
                    <a:cubicBezTo>
                      <a:pt x="27" y="121"/>
                      <a:pt x="27" y="123"/>
                      <a:pt x="27" y="126"/>
                    </a:cubicBezTo>
                    <a:cubicBezTo>
                      <a:pt x="27" y="128"/>
                      <a:pt x="28" y="129"/>
                      <a:pt x="31" y="129"/>
                    </a:cubicBezTo>
                    <a:cubicBezTo>
                      <a:pt x="35" y="129"/>
                      <a:pt x="40" y="129"/>
                      <a:pt x="45" y="129"/>
                    </a:cubicBezTo>
                    <a:cubicBezTo>
                      <a:pt x="47" y="129"/>
                      <a:pt x="48" y="128"/>
                      <a:pt x="48" y="125"/>
                    </a:cubicBezTo>
                    <a:cubicBezTo>
                      <a:pt x="48" y="121"/>
                      <a:pt x="48" y="116"/>
                      <a:pt x="48" y="112"/>
                    </a:cubicBezTo>
                    <a:cubicBezTo>
                      <a:pt x="48" y="109"/>
                      <a:pt x="47" y="108"/>
                      <a:pt x="45" y="108"/>
                    </a:cubicBezTo>
                    <a:cubicBezTo>
                      <a:pt x="40" y="108"/>
                      <a:pt x="35" y="108"/>
                      <a:pt x="31" y="108"/>
                    </a:cubicBezTo>
                    <a:cubicBezTo>
                      <a:pt x="28" y="108"/>
                      <a:pt x="27" y="109"/>
                      <a:pt x="27" y="112"/>
                    </a:cubicBezTo>
                    <a:cubicBezTo>
                      <a:pt x="27" y="114"/>
                      <a:pt x="27" y="116"/>
                      <a:pt x="27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22" name="Google Shape;16922;p115"/>
              <p:cNvSpPr/>
              <p:nvPr/>
            </p:nvSpPr>
            <p:spPr>
              <a:xfrm>
                <a:off x="3744" y="-575"/>
                <a:ext cx="612" cy="228"/>
              </a:xfrm>
              <a:custGeom>
                <a:avLst/>
                <a:gdLst/>
                <a:ahLst/>
                <a:cxnLst/>
                <a:rect l="l" t="t" r="r" b="b"/>
                <a:pathLst>
                  <a:path w="86" h="32" extrusionOk="0">
                    <a:moveTo>
                      <a:pt x="43" y="0"/>
                    </a:moveTo>
                    <a:cubicBezTo>
                      <a:pt x="60" y="0"/>
                      <a:pt x="73" y="7"/>
                      <a:pt x="83" y="20"/>
                    </a:cubicBezTo>
                    <a:cubicBezTo>
                      <a:pt x="86" y="24"/>
                      <a:pt x="85" y="26"/>
                      <a:pt x="81" y="30"/>
                    </a:cubicBezTo>
                    <a:cubicBezTo>
                      <a:pt x="77" y="32"/>
                      <a:pt x="75" y="32"/>
                      <a:pt x="72" y="29"/>
                    </a:cubicBezTo>
                    <a:cubicBezTo>
                      <a:pt x="57" y="9"/>
                      <a:pt x="30" y="9"/>
                      <a:pt x="14" y="28"/>
                    </a:cubicBezTo>
                    <a:cubicBezTo>
                      <a:pt x="11" y="32"/>
                      <a:pt x="9" y="32"/>
                      <a:pt x="5" y="30"/>
                    </a:cubicBezTo>
                    <a:cubicBezTo>
                      <a:pt x="1" y="26"/>
                      <a:pt x="0" y="24"/>
                      <a:pt x="3" y="20"/>
                    </a:cubicBezTo>
                    <a:cubicBezTo>
                      <a:pt x="13" y="7"/>
                      <a:pt x="26" y="0"/>
                      <a:pt x="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23" name="Google Shape;16923;p115"/>
              <p:cNvSpPr/>
              <p:nvPr/>
            </p:nvSpPr>
            <p:spPr>
              <a:xfrm>
                <a:off x="3872" y="-418"/>
                <a:ext cx="348" cy="192"/>
              </a:xfrm>
              <a:custGeom>
                <a:avLst/>
                <a:gdLst/>
                <a:ahLst/>
                <a:cxnLst/>
                <a:rect l="l" t="t" r="r" b="b"/>
                <a:pathLst>
                  <a:path w="49" h="27" extrusionOk="0">
                    <a:moveTo>
                      <a:pt x="49" y="18"/>
                    </a:moveTo>
                    <a:cubicBezTo>
                      <a:pt x="49" y="22"/>
                      <a:pt x="46" y="25"/>
                      <a:pt x="43" y="26"/>
                    </a:cubicBezTo>
                    <a:cubicBezTo>
                      <a:pt x="40" y="27"/>
                      <a:pt x="38" y="26"/>
                      <a:pt x="37" y="23"/>
                    </a:cubicBezTo>
                    <a:cubicBezTo>
                      <a:pt x="30" y="15"/>
                      <a:pt x="20" y="15"/>
                      <a:pt x="13" y="23"/>
                    </a:cubicBezTo>
                    <a:cubicBezTo>
                      <a:pt x="10" y="27"/>
                      <a:pt x="8" y="27"/>
                      <a:pt x="4" y="24"/>
                    </a:cubicBezTo>
                    <a:cubicBezTo>
                      <a:pt x="0" y="21"/>
                      <a:pt x="0" y="18"/>
                      <a:pt x="2" y="15"/>
                    </a:cubicBezTo>
                    <a:cubicBezTo>
                      <a:pt x="14" y="0"/>
                      <a:pt x="36" y="0"/>
                      <a:pt x="47" y="15"/>
                    </a:cubicBezTo>
                    <a:cubicBezTo>
                      <a:pt x="48" y="16"/>
                      <a:pt x="49" y="18"/>
                      <a:pt x="49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928" name="Google Shape;16928;p116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>
                <a:latin typeface="Arial"/>
                <a:ea typeface="Arial"/>
                <a:cs typeface="Arial"/>
                <a:sym typeface="Arial"/>
              </a:rPr>
              <a:t>Business</a:t>
            </a:r>
            <a:endParaRPr sz="2000"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6929" name="Google Shape;16929;p11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6412004" y="2719287"/>
            <a:ext cx="449641" cy="337228"/>
          </a:xfrm>
          <a:prstGeom prst="rect">
            <a:avLst/>
          </a:prstGeom>
          <a:solidFill>
            <a:schemeClr val="lt2"/>
          </a:solidFill>
          <a:ln>
            <a:noFill/>
          </a:ln>
        </p:spPr>
      </p:pic>
      <p:grpSp>
        <p:nvGrpSpPr>
          <p:cNvPr id="16930" name="Google Shape;16930;p116"/>
          <p:cNvGrpSpPr/>
          <p:nvPr/>
        </p:nvGrpSpPr>
        <p:grpSpPr>
          <a:xfrm>
            <a:off x="10886274" y="1426223"/>
            <a:ext cx="479327" cy="419751"/>
            <a:chOff x="12504742" y="6276188"/>
            <a:chExt cx="422275" cy="369882"/>
          </a:xfrm>
        </p:grpSpPr>
        <p:sp>
          <p:nvSpPr>
            <p:cNvPr id="16931" name="Google Shape;16931;p116"/>
            <p:cNvSpPr/>
            <p:nvPr/>
          </p:nvSpPr>
          <p:spPr>
            <a:xfrm>
              <a:off x="12617454" y="6534944"/>
              <a:ext cx="38100" cy="111125"/>
            </a:xfrm>
            <a:custGeom>
              <a:avLst/>
              <a:gdLst/>
              <a:ahLst/>
              <a:cxnLst/>
              <a:rect l="l" t="t" r="r" b="b"/>
              <a:pathLst>
                <a:path w="167" h="496" extrusionOk="0">
                  <a:moveTo>
                    <a:pt x="0" y="496"/>
                  </a:moveTo>
                  <a:lnTo>
                    <a:pt x="167" y="496"/>
                  </a:lnTo>
                  <a:lnTo>
                    <a:pt x="167" y="0"/>
                  </a:lnTo>
                  <a:lnTo>
                    <a:pt x="0" y="167"/>
                  </a:lnTo>
                  <a:lnTo>
                    <a:pt x="0" y="4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2" name="Google Shape;16932;p116"/>
            <p:cNvSpPr/>
            <p:nvPr/>
          </p:nvSpPr>
          <p:spPr>
            <a:xfrm>
              <a:off x="12784142" y="6471444"/>
              <a:ext cx="38100" cy="174625"/>
            </a:xfrm>
            <a:custGeom>
              <a:avLst/>
              <a:gdLst/>
              <a:ahLst/>
              <a:cxnLst/>
              <a:rect l="l" t="t" r="r" b="b"/>
              <a:pathLst>
                <a:path w="167" h="771" extrusionOk="0">
                  <a:moveTo>
                    <a:pt x="0" y="771"/>
                  </a:moveTo>
                  <a:lnTo>
                    <a:pt x="167" y="771"/>
                  </a:lnTo>
                  <a:lnTo>
                    <a:pt x="167" y="0"/>
                  </a:lnTo>
                  <a:lnTo>
                    <a:pt x="0" y="168"/>
                  </a:lnTo>
                  <a:lnTo>
                    <a:pt x="0" y="7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3" name="Google Shape;16933;p116"/>
            <p:cNvSpPr/>
            <p:nvPr/>
          </p:nvSpPr>
          <p:spPr>
            <a:xfrm>
              <a:off x="12839704" y="6419057"/>
              <a:ext cx="34925" cy="227013"/>
            </a:xfrm>
            <a:custGeom>
              <a:avLst/>
              <a:gdLst/>
              <a:ahLst/>
              <a:cxnLst/>
              <a:rect l="l" t="t" r="r" b="b"/>
              <a:pathLst>
                <a:path w="156" h="1004" extrusionOk="0">
                  <a:moveTo>
                    <a:pt x="0" y="1004"/>
                  </a:moveTo>
                  <a:lnTo>
                    <a:pt x="156" y="1004"/>
                  </a:lnTo>
                  <a:lnTo>
                    <a:pt x="156" y="0"/>
                  </a:lnTo>
                  <a:lnTo>
                    <a:pt x="0" y="155"/>
                  </a:lnTo>
                  <a:lnTo>
                    <a:pt x="0" y="10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4" name="Google Shape;16934;p116"/>
            <p:cNvSpPr/>
            <p:nvPr/>
          </p:nvSpPr>
          <p:spPr>
            <a:xfrm>
              <a:off x="12728579" y="6527007"/>
              <a:ext cx="38100" cy="119063"/>
            </a:xfrm>
            <a:custGeom>
              <a:avLst/>
              <a:gdLst/>
              <a:ahLst/>
              <a:cxnLst/>
              <a:rect l="l" t="t" r="r" b="b"/>
              <a:pathLst>
                <a:path w="168" h="525" extrusionOk="0">
                  <a:moveTo>
                    <a:pt x="0" y="167"/>
                  </a:moveTo>
                  <a:lnTo>
                    <a:pt x="0" y="525"/>
                  </a:lnTo>
                  <a:lnTo>
                    <a:pt x="168" y="525"/>
                  </a:lnTo>
                  <a:lnTo>
                    <a:pt x="168" y="0"/>
                  </a:lnTo>
                  <a:lnTo>
                    <a:pt x="34" y="134"/>
                  </a:lnTo>
                  <a:lnTo>
                    <a:pt x="0" y="16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5" name="Google Shape;16935;p116"/>
            <p:cNvSpPr/>
            <p:nvPr/>
          </p:nvSpPr>
          <p:spPr>
            <a:xfrm>
              <a:off x="12673017" y="6531769"/>
              <a:ext cx="38100" cy="114300"/>
            </a:xfrm>
            <a:custGeom>
              <a:avLst/>
              <a:gdLst/>
              <a:ahLst/>
              <a:cxnLst/>
              <a:rect l="l" t="t" r="r" b="b"/>
              <a:pathLst>
                <a:path w="167" h="505" extrusionOk="0">
                  <a:moveTo>
                    <a:pt x="0" y="0"/>
                  </a:moveTo>
                  <a:lnTo>
                    <a:pt x="0" y="505"/>
                  </a:lnTo>
                  <a:lnTo>
                    <a:pt x="167" y="505"/>
                  </a:lnTo>
                  <a:lnTo>
                    <a:pt x="167" y="169"/>
                  </a:lnTo>
                  <a:lnTo>
                    <a:pt x="114" y="11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6" name="Google Shape;16936;p116"/>
            <p:cNvSpPr/>
            <p:nvPr/>
          </p:nvSpPr>
          <p:spPr>
            <a:xfrm>
              <a:off x="12557129" y="6590507"/>
              <a:ext cx="42863" cy="55563"/>
            </a:xfrm>
            <a:custGeom>
              <a:avLst/>
              <a:gdLst/>
              <a:ahLst/>
              <a:cxnLst/>
              <a:rect l="l" t="t" r="r" b="b"/>
              <a:pathLst>
                <a:path w="188" h="251" extrusionOk="0">
                  <a:moveTo>
                    <a:pt x="0" y="188"/>
                  </a:moveTo>
                  <a:lnTo>
                    <a:pt x="0" y="251"/>
                  </a:lnTo>
                  <a:lnTo>
                    <a:pt x="188" y="251"/>
                  </a:lnTo>
                  <a:lnTo>
                    <a:pt x="188" y="0"/>
                  </a:lnTo>
                  <a:lnTo>
                    <a:pt x="83" y="104"/>
                  </a:lnTo>
                  <a:lnTo>
                    <a:pt x="0" y="1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37" name="Google Shape;16937;p116"/>
            <p:cNvSpPr/>
            <p:nvPr/>
          </p:nvSpPr>
          <p:spPr>
            <a:xfrm>
              <a:off x="12504742" y="6276188"/>
              <a:ext cx="422275" cy="319088"/>
            </a:xfrm>
            <a:custGeom>
              <a:avLst/>
              <a:gdLst/>
              <a:ahLst/>
              <a:cxnLst/>
              <a:rect l="l" t="t" r="r" b="b"/>
              <a:pathLst>
                <a:path w="1865" h="1405" extrusionOk="0">
                  <a:moveTo>
                    <a:pt x="1785" y="0"/>
                  </a:moveTo>
                  <a:lnTo>
                    <a:pt x="1174" y="0"/>
                  </a:lnTo>
                  <a:lnTo>
                    <a:pt x="1406" y="231"/>
                  </a:lnTo>
                  <a:lnTo>
                    <a:pt x="1323" y="314"/>
                  </a:lnTo>
                  <a:lnTo>
                    <a:pt x="938" y="698"/>
                  </a:lnTo>
                  <a:lnTo>
                    <a:pt x="707" y="467"/>
                  </a:lnTo>
                  <a:lnTo>
                    <a:pt x="0" y="1174"/>
                  </a:lnTo>
                  <a:lnTo>
                    <a:pt x="231" y="1405"/>
                  </a:lnTo>
                  <a:lnTo>
                    <a:pt x="707" y="929"/>
                  </a:lnTo>
                  <a:lnTo>
                    <a:pt x="938" y="1160"/>
                  </a:lnTo>
                  <a:lnTo>
                    <a:pt x="1636" y="463"/>
                  </a:lnTo>
                  <a:lnTo>
                    <a:pt x="1865" y="690"/>
                  </a:lnTo>
                  <a:lnTo>
                    <a:pt x="1865" y="76"/>
                  </a:lnTo>
                  <a:lnTo>
                    <a:pt x="1865" y="76"/>
                  </a:lnTo>
                  <a:lnTo>
                    <a:pt x="1864" y="69"/>
                  </a:lnTo>
                  <a:lnTo>
                    <a:pt x="1863" y="61"/>
                  </a:lnTo>
                  <a:lnTo>
                    <a:pt x="1861" y="54"/>
                  </a:lnTo>
                  <a:lnTo>
                    <a:pt x="1858" y="47"/>
                  </a:lnTo>
                  <a:lnTo>
                    <a:pt x="1855" y="40"/>
                  </a:lnTo>
                  <a:lnTo>
                    <a:pt x="1851" y="34"/>
                  </a:lnTo>
                  <a:lnTo>
                    <a:pt x="1846" y="28"/>
                  </a:lnTo>
                  <a:lnTo>
                    <a:pt x="1841" y="23"/>
                  </a:lnTo>
                  <a:lnTo>
                    <a:pt x="1835" y="17"/>
                  </a:lnTo>
                  <a:lnTo>
                    <a:pt x="1828" y="13"/>
                  </a:lnTo>
                  <a:lnTo>
                    <a:pt x="1821" y="9"/>
                  </a:lnTo>
                  <a:lnTo>
                    <a:pt x="1815" y="6"/>
                  </a:lnTo>
                  <a:lnTo>
                    <a:pt x="1808" y="3"/>
                  </a:lnTo>
                  <a:lnTo>
                    <a:pt x="1800" y="1"/>
                  </a:lnTo>
                  <a:lnTo>
                    <a:pt x="1792" y="0"/>
                  </a:lnTo>
                  <a:lnTo>
                    <a:pt x="1785" y="0"/>
                  </a:lnTo>
                  <a:lnTo>
                    <a:pt x="178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127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938" name="Google Shape;16938;p116"/>
          <p:cNvGrpSpPr/>
          <p:nvPr/>
        </p:nvGrpSpPr>
        <p:grpSpPr>
          <a:xfrm>
            <a:off x="9923314" y="1448352"/>
            <a:ext cx="359373" cy="438953"/>
            <a:chOff x="5582861" y="4662044"/>
            <a:chExt cx="829772" cy="1141234"/>
          </a:xfrm>
        </p:grpSpPr>
        <p:sp>
          <p:nvSpPr>
            <p:cNvPr id="16939" name="Google Shape;16939;p116"/>
            <p:cNvSpPr/>
            <p:nvPr/>
          </p:nvSpPr>
          <p:spPr>
            <a:xfrm>
              <a:off x="5842016" y="4662044"/>
              <a:ext cx="311462" cy="207641"/>
            </a:xfrm>
            <a:custGeom>
              <a:avLst/>
              <a:gdLst/>
              <a:ahLst/>
              <a:cxnLst/>
              <a:rect l="l" t="t" r="r" b="b"/>
              <a:pathLst>
                <a:path w="1179" h="786" extrusionOk="0">
                  <a:moveTo>
                    <a:pt x="197" y="786"/>
                  </a:moveTo>
                  <a:lnTo>
                    <a:pt x="982" y="786"/>
                  </a:lnTo>
                  <a:lnTo>
                    <a:pt x="982" y="786"/>
                  </a:lnTo>
                  <a:lnTo>
                    <a:pt x="990" y="786"/>
                  </a:lnTo>
                  <a:lnTo>
                    <a:pt x="1012" y="785"/>
                  </a:lnTo>
                  <a:lnTo>
                    <a:pt x="1027" y="783"/>
                  </a:lnTo>
                  <a:lnTo>
                    <a:pt x="1045" y="779"/>
                  </a:lnTo>
                  <a:lnTo>
                    <a:pt x="1062" y="774"/>
                  </a:lnTo>
                  <a:lnTo>
                    <a:pt x="1080" y="767"/>
                  </a:lnTo>
                  <a:lnTo>
                    <a:pt x="1098" y="758"/>
                  </a:lnTo>
                  <a:lnTo>
                    <a:pt x="1115" y="745"/>
                  </a:lnTo>
                  <a:lnTo>
                    <a:pt x="1133" y="730"/>
                  </a:lnTo>
                  <a:lnTo>
                    <a:pt x="1141" y="721"/>
                  </a:lnTo>
                  <a:lnTo>
                    <a:pt x="1148" y="711"/>
                  </a:lnTo>
                  <a:lnTo>
                    <a:pt x="1154" y="700"/>
                  </a:lnTo>
                  <a:lnTo>
                    <a:pt x="1160" y="688"/>
                  </a:lnTo>
                  <a:lnTo>
                    <a:pt x="1166" y="675"/>
                  </a:lnTo>
                  <a:lnTo>
                    <a:pt x="1170" y="662"/>
                  </a:lnTo>
                  <a:lnTo>
                    <a:pt x="1173" y="647"/>
                  </a:lnTo>
                  <a:lnTo>
                    <a:pt x="1176" y="631"/>
                  </a:lnTo>
                  <a:lnTo>
                    <a:pt x="1178" y="613"/>
                  </a:lnTo>
                  <a:lnTo>
                    <a:pt x="1179" y="594"/>
                  </a:lnTo>
                  <a:lnTo>
                    <a:pt x="1179" y="594"/>
                  </a:lnTo>
                  <a:lnTo>
                    <a:pt x="1178" y="576"/>
                  </a:lnTo>
                  <a:lnTo>
                    <a:pt x="1176" y="558"/>
                  </a:lnTo>
                  <a:lnTo>
                    <a:pt x="1173" y="542"/>
                  </a:lnTo>
                  <a:lnTo>
                    <a:pt x="1170" y="527"/>
                  </a:lnTo>
                  <a:lnTo>
                    <a:pt x="1166" y="513"/>
                  </a:lnTo>
                  <a:lnTo>
                    <a:pt x="1160" y="499"/>
                  </a:lnTo>
                  <a:lnTo>
                    <a:pt x="1154" y="488"/>
                  </a:lnTo>
                  <a:lnTo>
                    <a:pt x="1148" y="477"/>
                  </a:lnTo>
                  <a:lnTo>
                    <a:pt x="1141" y="467"/>
                  </a:lnTo>
                  <a:lnTo>
                    <a:pt x="1133" y="457"/>
                  </a:lnTo>
                  <a:lnTo>
                    <a:pt x="1115" y="440"/>
                  </a:lnTo>
                  <a:lnTo>
                    <a:pt x="1098" y="428"/>
                  </a:lnTo>
                  <a:lnTo>
                    <a:pt x="1080" y="418"/>
                  </a:lnTo>
                  <a:lnTo>
                    <a:pt x="1062" y="409"/>
                  </a:lnTo>
                  <a:lnTo>
                    <a:pt x="1045" y="403"/>
                  </a:lnTo>
                  <a:lnTo>
                    <a:pt x="1027" y="399"/>
                  </a:lnTo>
                  <a:lnTo>
                    <a:pt x="1012" y="397"/>
                  </a:lnTo>
                  <a:lnTo>
                    <a:pt x="990" y="394"/>
                  </a:lnTo>
                  <a:lnTo>
                    <a:pt x="982" y="394"/>
                  </a:lnTo>
                  <a:lnTo>
                    <a:pt x="982" y="394"/>
                  </a:lnTo>
                  <a:lnTo>
                    <a:pt x="981" y="378"/>
                  </a:lnTo>
                  <a:lnTo>
                    <a:pt x="980" y="358"/>
                  </a:lnTo>
                  <a:lnTo>
                    <a:pt x="977" y="332"/>
                  </a:lnTo>
                  <a:lnTo>
                    <a:pt x="972" y="303"/>
                  </a:lnTo>
                  <a:lnTo>
                    <a:pt x="963" y="270"/>
                  </a:lnTo>
                  <a:lnTo>
                    <a:pt x="951" y="235"/>
                  </a:lnTo>
                  <a:lnTo>
                    <a:pt x="944" y="216"/>
                  </a:lnTo>
                  <a:lnTo>
                    <a:pt x="935" y="198"/>
                  </a:lnTo>
                  <a:lnTo>
                    <a:pt x="926" y="179"/>
                  </a:lnTo>
                  <a:lnTo>
                    <a:pt x="915" y="161"/>
                  </a:lnTo>
                  <a:lnTo>
                    <a:pt x="903" y="143"/>
                  </a:lnTo>
                  <a:lnTo>
                    <a:pt x="889" y="126"/>
                  </a:lnTo>
                  <a:lnTo>
                    <a:pt x="875" y="108"/>
                  </a:lnTo>
                  <a:lnTo>
                    <a:pt x="857" y="92"/>
                  </a:lnTo>
                  <a:lnTo>
                    <a:pt x="839" y="77"/>
                  </a:lnTo>
                  <a:lnTo>
                    <a:pt x="820" y="62"/>
                  </a:lnTo>
                  <a:lnTo>
                    <a:pt x="798" y="49"/>
                  </a:lnTo>
                  <a:lnTo>
                    <a:pt x="774" y="37"/>
                  </a:lnTo>
                  <a:lnTo>
                    <a:pt x="749" y="27"/>
                  </a:lnTo>
                  <a:lnTo>
                    <a:pt x="721" y="18"/>
                  </a:lnTo>
                  <a:lnTo>
                    <a:pt x="691" y="10"/>
                  </a:lnTo>
                  <a:lnTo>
                    <a:pt x="659" y="4"/>
                  </a:lnTo>
                  <a:lnTo>
                    <a:pt x="625" y="1"/>
                  </a:lnTo>
                  <a:lnTo>
                    <a:pt x="590" y="0"/>
                  </a:lnTo>
                  <a:lnTo>
                    <a:pt x="590" y="0"/>
                  </a:lnTo>
                  <a:lnTo>
                    <a:pt x="553" y="1"/>
                  </a:lnTo>
                  <a:lnTo>
                    <a:pt x="519" y="4"/>
                  </a:lnTo>
                  <a:lnTo>
                    <a:pt x="488" y="10"/>
                  </a:lnTo>
                  <a:lnTo>
                    <a:pt x="458" y="18"/>
                  </a:lnTo>
                  <a:lnTo>
                    <a:pt x="430" y="27"/>
                  </a:lnTo>
                  <a:lnTo>
                    <a:pt x="405" y="37"/>
                  </a:lnTo>
                  <a:lnTo>
                    <a:pt x="381" y="49"/>
                  </a:lnTo>
                  <a:lnTo>
                    <a:pt x="359" y="62"/>
                  </a:lnTo>
                  <a:lnTo>
                    <a:pt x="340" y="77"/>
                  </a:lnTo>
                  <a:lnTo>
                    <a:pt x="321" y="92"/>
                  </a:lnTo>
                  <a:lnTo>
                    <a:pt x="304" y="108"/>
                  </a:lnTo>
                  <a:lnTo>
                    <a:pt x="290" y="126"/>
                  </a:lnTo>
                  <a:lnTo>
                    <a:pt x="276" y="143"/>
                  </a:lnTo>
                  <a:lnTo>
                    <a:pt x="263" y="161"/>
                  </a:lnTo>
                  <a:lnTo>
                    <a:pt x="253" y="179"/>
                  </a:lnTo>
                  <a:lnTo>
                    <a:pt x="242" y="198"/>
                  </a:lnTo>
                  <a:lnTo>
                    <a:pt x="235" y="216"/>
                  </a:lnTo>
                  <a:lnTo>
                    <a:pt x="228" y="235"/>
                  </a:lnTo>
                  <a:lnTo>
                    <a:pt x="216" y="270"/>
                  </a:lnTo>
                  <a:lnTo>
                    <a:pt x="207" y="303"/>
                  </a:lnTo>
                  <a:lnTo>
                    <a:pt x="202" y="332"/>
                  </a:lnTo>
                  <a:lnTo>
                    <a:pt x="198" y="358"/>
                  </a:lnTo>
                  <a:lnTo>
                    <a:pt x="197" y="378"/>
                  </a:lnTo>
                  <a:lnTo>
                    <a:pt x="197" y="394"/>
                  </a:lnTo>
                  <a:lnTo>
                    <a:pt x="197" y="394"/>
                  </a:lnTo>
                  <a:lnTo>
                    <a:pt x="188" y="396"/>
                  </a:lnTo>
                  <a:lnTo>
                    <a:pt x="165" y="399"/>
                  </a:lnTo>
                  <a:lnTo>
                    <a:pt x="151" y="402"/>
                  </a:lnTo>
                  <a:lnTo>
                    <a:pt x="134" y="408"/>
                  </a:lnTo>
                  <a:lnTo>
                    <a:pt x="117" y="414"/>
                  </a:lnTo>
                  <a:lnTo>
                    <a:pt x="99" y="423"/>
                  </a:lnTo>
                  <a:lnTo>
                    <a:pt x="80" y="434"/>
                  </a:lnTo>
                  <a:lnTo>
                    <a:pt x="62" y="448"/>
                  </a:lnTo>
                  <a:lnTo>
                    <a:pt x="46" y="464"/>
                  </a:lnTo>
                  <a:lnTo>
                    <a:pt x="38" y="473"/>
                  </a:lnTo>
                  <a:lnTo>
                    <a:pt x="31" y="483"/>
                  </a:lnTo>
                  <a:lnTo>
                    <a:pt x="25" y="493"/>
                  </a:lnTo>
                  <a:lnTo>
                    <a:pt x="18" y="505"/>
                  </a:lnTo>
                  <a:lnTo>
                    <a:pt x="13" y="517"/>
                  </a:lnTo>
                  <a:lnTo>
                    <a:pt x="9" y="530"/>
                  </a:lnTo>
                  <a:lnTo>
                    <a:pt x="6" y="545"/>
                  </a:lnTo>
                  <a:lnTo>
                    <a:pt x="3" y="560"/>
                  </a:lnTo>
                  <a:lnTo>
                    <a:pt x="1" y="578"/>
                  </a:lnTo>
                  <a:lnTo>
                    <a:pt x="0" y="594"/>
                  </a:lnTo>
                  <a:lnTo>
                    <a:pt x="0" y="594"/>
                  </a:lnTo>
                  <a:lnTo>
                    <a:pt x="1" y="612"/>
                  </a:lnTo>
                  <a:lnTo>
                    <a:pt x="3" y="628"/>
                  </a:lnTo>
                  <a:lnTo>
                    <a:pt x="6" y="643"/>
                  </a:lnTo>
                  <a:lnTo>
                    <a:pt x="9" y="657"/>
                  </a:lnTo>
                  <a:lnTo>
                    <a:pt x="13" y="671"/>
                  </a:lnTo>
                  <a:lnTo>
                    <a:pt x="18" y="683"/>
                  </a:lnTo>
                  <a:lnTo>
                    <a:pt x="25" y="694"/>
                  </a:lnTo>
                  <a:lnTo>
                    <a:pt x="31" y="705"/>
                  </a:lnTo>
                  <a:lnTo>
                    <a:pt x="38" y="715"/>
                  </a:lnTo>
                  <a:lnTo>
                    <a:pt x="46" y="724"/>
                  </a:lnTo>
                  <a:lnTo>
                    <a:pt x="62" y="739"/>
                  </a:lnTo>
                  <a:lnTo>
                    <a:pt x="80" y="752"/>
                  </a:lnTo>
                  <a:lnTo>
                    <a:pt x="99" y="762"/>
                  </a:lnTo>
                  <a:lnTo>
                    <a:pt x="117" y="770"/>
                  </a:lnTo>
                  <a:lnTo>
                    <a:pt x="134" y="776"/>
                  </a:lnTo>
                  <a:lnTo>
                    <a:pt x="151" y="780"/>
                  </a:lnTo>
                  <a:lnTo>
                    <a:pt x="165" y="783"/>
                  </a:lnTo>
                  <a:lnTo>
                    <a:pt x="188" y="786"/>
                  </a:lnTo>
                  <a:lnTo>
                    <a:pt x="197" y="786"/>
                  </a:lnTo>
                  <a:lnTo>
                    <a:pt x="197" y="786"/>
                  </a:lnTo>
                  <a:close/>
                  <a:moveTo>
                    <a:pt x="590" y="196"/>
                  </a:moveTo>
                  <a:lnTo>
                    <a:pt x="590" y="196"/>
                  </a:lnTo>
                  <a:lnTo>
                    <a:pt x="609" y="198"/>
                  </a:lnTo>
                  <a:lnTo>
                    <a:pt x="629" y="201"/>
                  </a:lnTo>
                  <a:lnTo>
                    <a:pt x="647" y="205"/>
                  </a:lnTo>
                  <a:lnTo>
                    <a:pt x="666" y="213"/>
                  </a:lnTo>
                  <a:lnTo>
                    <a:pt x="683" y="220"/>
                  </a:lnTo>
                  <a:lnTo>
                    <a:pt x="699" y="230"/>
                  </a:lnTo>
                  <a:lnTo>
                    <a:pt x="714" y="242"/>
                  </a:lnTo>
                  <a:lnTo>
                    <a:pt x="728" y="254"/>
                  </a:lnTo>
                  <a:lnTo>
                    <a:pt x="740" y="269"/>
                  </a:lnTo>
                  <a:lnTo>
                    <a:pt x="752" y="284"/>
                  </a:lnTo>
                  <a:lnTo>
                    <a:pt x="762" y="300"/>
                  </a:lnTo>
                  <a:lnTo>
                    <a:pt x="770" y="316"/>
                  </a:lnTo>
                  <a:lnTo>
                    <a:pt x="777" y="335"/>
                  </a:lnTo>
                  <a:lnTo>
                    <a:pt x="782" y="353"/>
                  </a:lnTo>
                  <a:lnTo>
                    <a:pt x="785" y="372"/>
                  </a:lnTo>
                  <a:lnTo>
                    <a:pt x="786" y="393"/>
                  </a:lnTo>
                  <a:lnTo>
                    <a:pt x="786" y="393"/>
                  </a:lnTo>
                  <a:lnTo>
                    <a:pt x="785" y="414"/>
                  </a:lnTo>
                  <a:lnTo>
                    <a:pt x="782" y="433"/>
                  </a:lnTo>
                  <a:lnTo>
                    <a:pt x="777" y="452"/>
                  </a:lnTo>
                  <a:lnTo>
                    <a:pt x="770" y="470"/>
                  </a:lnTo>
                  <a:lnTo>
                    <a:pt x="762" y="486"/>
                  </a:lnTo>
                  <a:lnTo>
                    <a:pt x="752" y="502"/>
                  </a:lnTo>
                  <a:lnTo>
                    <a:pt x="740" y="519"/>
                  </a:lnTo>
                  <a:lnTo>
                    <a:pt x="728" y="532"/>
                  </a:lnTo>
                  <a:lnTo>
                    <a:pt x="714" y="545"/>
                  </a:lnTo>
                  <a:lnTo>
                    <a:pt x="699" y="556"/>
                  </a:lnTo>
                  <a:lnTo>
                    <a:pt x="683" y="566"/>
                  </a:lnTo>
                  <a:lnTo>
                    <a:pt x="666" y="573"/>
                  </a:lnTo>
                  <a:lnTo>
                    <a:pt x="647" y="581"/>
                  </a:lnTo>
                  <a:lnTo>
                    <a:pt x="629" y="585"/>
                  </a:lnTo>
                  <a:lnTo>
                    <a:pt x="609" y="588"/>
                  </a:lnTo>
                  <a:lnTo>
                    <a:pt x="590" y="589"/>
                  </a:lnTo>
                  <a:lnTo>
                    <a:pt x="590" y="589"/>
                  </a:lnTo>
                  <a:lnTo>
                    <a:pt x="569" y="588"/>
                  </a:lnTo>
                  <a:lnTo>
                    <a:pt x="550" y="585"/>
                  </a:lnTo>
                  <a:lnTo>
                    <a:pt x="530" y="581"/>
                  </a:lnTo>
                  <a:lnTo>
                    <a:pt x="513" y="573"/>
                  </a:lnTo>
                  <a:lnTo>
                    <a:pt x="496" y="566"/>
                  </a:lnTo>
                  <a:lnTo>
                    <a:pt x="480" y="556"/>
                  </a:lnTo>
                  <a:lnTo>
                    <a:pt x="464" y="545"/>
                  </a:lnTo>
                  <a:lnTo>
                    <a:pt x="451" y="532"/>
                  </a:lnTo>
                  <a:lnTo>
                    <a:pt x="437" y="519"/>
                  </a:lnTo>
                  <a:lnTo>
                    <a:pt x="427" y="502"/>
                  </a:lnTo>
                  <a:lnTo>
                    <a:pt x="417" y="486"/>
                  </a:lnTo>
                  <a:lnTo>
                    <a:pt x="408" y="470"/>
                  </a:lnTo>
                  <a:lnTo>
                    <a:pt x="402" y="452"/>
                  </a:lnTo>
                  <a:lnTo>
                    <a:pt x="397" y="433"/>
                  </a:lnTo>
                  <a:lnTo>
                    <a:pt x="394" y="414"/>
                  </a:lnTo>
                  <a:lnTo>
                    <a:pt x="393" y="393"/>
                  </a:lnTo>
                  <a:lnTo>
                    <a:pt x="393" y="393"/>
                  </a:lnTo>
                  <a:lnTo>
                    <a:pt x="394" y="372"/>
                  </a:lnTo>
                  <a:lnTo>
                    <a:pt x="397" y="353"/>
                  </a:lnTo>
                  <a:lnTo>
                    <a:pt x="402" y="335"/>
                  </a:lnTo>
                  <a:lnTo>
                    <a:pt x="408" y="316"/>
                  </a:lnTo>
                  <a:lnTo>
                    <a:pt x="417" y="300"/>
                  </a:lnTo>
                  <a:lnTo>
                    <a:pt x="427" y="284"/>
                  </a:lnTo>
                  <a:lnTo>
                    <a:pt x="437" y="269"/>
                  </a:lnTo>
                  <a:lnTo>
                    <a:pt x="451" y="254"/>
                  </a:lnTo>
                  <a:lnTo>
                    <a:pt x="464" y="242"/>
                  </a:lnTo>
                  <a:lnTo>
                    <a:pt x="480" y="230"/>
                  </a:lnTo>
                  <a:lnTo>
                    <a:pt x="496" y="220"/>
                  </a:lnTo>
                  <a:lnTo>
                    <a:pt x="513" y="213"/>
                  </a:lnTo>
                  <a:lnTo>
                    <a:pt x="530" y="205"/>
                  </a:lnTo>
                  <a:lnTo>
                    <a:pt x="550" y="201"/>
                  </a:lnTo>
                  <a:lnTo>
                    <a:pt x="569" y="198"/>
                  </a:lnTo>
                  <a:lnTo>
                    <a:pt x="590" y="196"/>
                  </a:lnTo>
                  <a:lnTo>
                    <a:pt x="590" y="1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0" name="Google Shape;16940;p116"/>
            <p:cNvSpPr/>
            <p:nvPr/>
          </p:nvSpPr>
          <p:spPr>
            <a:xfrm>
              <a:off x="5582861" y="4765865"/>
              <a:ext cx="829772" cy="1037413"/>
            </a:xfrm>
            <a:custGeom>
              <a:avLst/>
              <a:gdLst/>
              <a:ahLst/>
              <a:cxnLst/>
              <a:rect l="l" t="t" r="r" b="b"/>
              <a:pathLst>
                <a:path w="3141" h="3927" extrusionOk="0">
                  <a:moveTo>
                    <a:pt x="2711" y="0"/>
                  </a:moveTo>
                  <a:lnTo>
                    <a:pt x="2361" y="0"/>
                  </a:lnTo>
                  <a:lnTo>
                    <a:pt x="2361" y="324"/>
                  </a:lnTo>
                  <a:lnTo>
                    <a:pt x="2361" y="324"/>
                  </a:lnTo>
                  <a:lnTo>
                    <a:pt x="2361" y="343"/>
                  </a:lnTo>
                  <a:lnTo>
                    <a:pt x="2358" y="362"/>
                  </a:lnTo>
                  <a:lnTo>
                    <a:pt x="2352" y="381"/>
                  </a:lnTo>
                  <a:lnTo>
                    <a:pt x="2346" y="399"/>
                  </a:lnTo>
                  <a:lnTo>
                    <a:pt x="2337" y="417"/>
                  </a:lnTo>
                  <a:lnTo>
                    <a:pt x="2327" y="433"/>
                  </a:lnTo>
                  <a:lnTo>
                    <a:pt x="2317" y="448"/>
                  </a:lnTo>
                  <a:lnTo>
                    <a:pt x="2303" y="462"/>
                  </a:lnTo>
                  <a:lnTo>
                    <a:pt x="2289" y="474"/>
                  </a:lnTo>
                  <a:lnTo>
                    <a:pt x="2274" y="486"/>
                  </a:lnTo>
                  <a:lnTo>
                    <a:pt x="2258" y="495"/>
                  </a:lnTo>
                  <a:lnTo>
                    <a:pt x="2240" y="504"/>
                  </a:lnTo>
                  <a:lnTo>
                    <a:pt x="2222" y="511"/>
                  </a:lnTo>
                  <a:lnTo>
                    <a:pt x="2203" y="516"/>
                  </a:lnTo>
                  <a:lnTo>
                    <a:pt x="2184" y="519"/>
                  </a:lnTo>
                  <a:lnTo>
                    <a:pt x="2164" y="520"/>
                  </a:lnTo>
                  <a:lnTo>
                    <a:pt x="977" y="520"/>
                  </a:lnTo>
                  <a:lnTo>
                    <a:pt x="977" y="520"/>
                  </a:lnTo>
                  <a:lnTo>
                    <a:pt x="956" y="519"/>
                  </a:lnTo>
                  <a:lnTo>
                    <a:pt x="937" y="516"/>
                  </a:lnTo>
                  <a:lnTo>
                    <a:pt x="917" y="511"/>
                  </a:lnTo>
                  <a:lnTo>
                    <a:pt x="900" y="504"/>
                  </a:lnTo>
                  <a:lnTo>
                    <a:pt x="882" y="495"/>
                  </a:lnTo>
                  <a:lnTo>
                    <a:pt x="866" y="486"/>
                  </a:lnTo>
                  <a:lnTo>
                    <a:pt x="851" y="474"/>
                  </a:lnTo>
                  <a:lnTo>
                    <a:pt x="838" y="462"/>
                  </a:lnTo>
                  <a:lnTo>
                    <a:pt x="824" y="448"/>
                  </a:lnTo>
                  <a:lnTo>
                    <a:pt x="813" y="433"/>
                  </a:lnTo>
                  <a:lnTo>
                    <a:pt x="804" y="417"/>
                  </a:lnTo>
                  <a:lnTo>
                    <a:pt x="795" y="399"/>
                  </a:lnTo>
                  <a:lnTo>
                    <a:pt x="789" y="381"/>
                  </a:lnTo>
                  <a:lnTo>
                    <a:pt x="783" y="362"/>
                  </a:lnTo>
                  <a:lnTo>
                    <a:pt x="780" y="343"/>
                  </a:lnTo>
                  <a:lnTo>
                    <a:pt x="780" y="324"/>
                  </a:lnTo>
                  <a:lnTo>
                    <a:pt x="780" y="0"/>
                  </a:lnTo>
                  <a:lnTo>
                    <a:pt x="430" y="0"/>
                  </a:lnTo>
                  <a:lnTo>
                    <a:pt x="430" y="0"/>
                  </a:lnTo>
                  <a:lnTo>
                    <a:pt x="412" y="1"/>
                  </a:lnTo>
                  <a:lnTo>
                    <a:pt x="390" y="3"/>
                  </a:lnTo>
                  <a:lnTo>
                    <a:pt x="363" y="7"/>
                  </a:lnTo>
                  <a:lnTo>
                    <a:pt x="331" y="13"/>
                  </a:lnTo>
                  <a:lnTo>
                    <a:pt x="294" y="22"/>
                  </a:lnTo>
                  <a:lnTo>
                    <a:pt x="256" y="35"/>
                  </a:lnTo>
                  <a:lnTo>
                    <a:pt x="235" y="44"/>
                  </a:lnTo>
                  <a:lnTo>
                    <a:pt x="214" y="53"/>
                  </a:lnTo>
                  <a:lnTo>
                    <a:pt x="195" y="64"/>
                  </a:lnTo>
                  <a:lnTo>
                    <a:pt x="174" y="75"/>
                  </a:lnTo>
                  <a:lnTo>
                    <a:pt x="155" y="90"/>
                  </a:lnTo>
                  <a:lnTo>
                    <a:pt x="136" y="105"/>
                  </a:lnTo>
                  <a:lnTo>
                    <a:pt x="117" y="121"/>
                  </a:lnTo>
                  <a:lnTo>
                    <a:pt x="99" y="139"/>
                  </a:lnTo>
                  <a:lnTo>
                    <a:pt x="83" y="158"/>
                  </a:lnTo>
                  <a:lnTo>
                    <a:pt x="66" y="180"/>
                  </a:lnTo>
                  <a:lnTo>
                    <a:pt x="53" y="204"/>
                  </a:lnTo>
                  <a:lnTo>
                    <a:pt x="40" y="229"/>
                  </a:lnTo>
                  <a:lnTo>
                    <a:pt x="28" y="257"/>
                  </a:lnTo>
                  <a:lnTo>
                    <a:pt x="18" y="287"/>
                  </a:lnTo>
                  <a:lnTo>
                    <a:pt x="10" y="318"/>
                  </a:lnTo>
                  <a:lnTo>
                    <a:pt x="4" y="352"/>
                  </a:lnTo>
                  <a:lnTo>
                    <a:pt x="1" y="389"/>
                  </a:lnTo>
                  <a:lnTo>
                    <a:pt x="0" y="427"/>
                  </a:lnTo>
                  <a:lnTo>
                    <a:pt x="0" y="427"/>
                  </a:lnTo>
                  <a:lnTo>
                    <a:pt x="0" y="3500"/>
                  </a:lnTo>
                  <a:lnTo>
                    <a:pt x="0" y="3500"/>
                  </a:lnTo>
                  <a:lnTo>
                    <a:pt x="1" y="3538"/>
                  </a:lnTo>
                  <a:lnTo>
                    <a:pt x="4" y="3575"/>
                  </a:lnTo>
                  <a:lnTo>
                    <a:pt x="10" y="3609"/>
                  </a:lnTo>
                  <a:lnTo>
                    <a:pt x="18" y="3640"/>
                  </a:lnTo>
                  <a:lnTo>
                    <a:pt x="28" y="3670"/>
                  </a:lnTo>
                  <a:lnTo>
                    <a:pt x="40" y="3698"/>
                  </a:lnTo>
                  <a:lnTo>
                    <a:pt x="53" y="3723"/>
                  </a:lnTo>
                  <a:lnTo>
                    <a:pt x="66" y="3747"/>
                  </a:lnTo>
                  <a:lnTo>
                    <a:pt x="83" y="3767"/>
                  </a:lnTo>
                  <a:lnTo>
                    <a:pt x="99" y="3788"/>
                  </a:lnTo>
                  <a:lnTo>
                    <a:pt x="117" y="3806"/>
                  </a:lnTo>
                  <a:lnTo>
                    <a:pt x="136" y="3822"/>
                  </a:lnTo>
                  <a:lnTo>
                    <a:pt x="155" y="3837"/>
                  </a:lnTo>
                  <a:lnTo>
                    <a:pt x="174" y="3850"/>
                  </a:lnTo>
                  <a:lnTo>
                    <a:pt x="195" y="3862"/>
                  </a:lnTo>
                  <a:lnTo>
                    <a:pt x="214" y="3874"/>
                  </a:lnTo>
                  <a:lnTo>
                    <a:pt x="235" y="3883"/>
                  </a:lnTo>
                  <a:lnTo>
                    <a:pt x="256" y="3892"/>
                  </a:lnTo>
                  <a:lnTo>
                    <a:pt x="294" y="3903"/>
                  </a:lnTo>
                  <a:lnTo>
                    <a:pt x="331" y="3914"/>
                  </a:lnTo>
                  <a:lnTo>
                    <a:pt x="363" y="3920"/>
                  </a:lnTo>
                  <a:lnTo>
                    <a:pt x="390" y="3924"/>
                  </a:lnTo>
                  <a:lnTo>
                    <a:pt x="412" y="3926"/>
                  </a:lnTo>
                  <a:lnTo>
                    <a:pt x="430" y="3927"/>
                  </a:lnTo>
                  <a:lnTo>
                    <a:pt x="2711" y="3927"/>
                  </a:lnTo>
                  <a:lnTo>
                    <a:pt x="2711" y="3927"/>
                  </a:lnTo>
                  <a:lnTo>
                    <a:pt x="2729" y="3926"/>
                  </a:lnTo>
                  <a:lnTo>
                    <a:pt x="2751" y="3924"/>
                  </a:lnTo>
                  <a:lnTo>
                    <a:pt x="2778" y="3920"/>
                  </a:lnTo>
                  <a:lnTo>
                    <a:pt x="2810" y="3914"/>
                  </a:lnTo>
                  <a:lnTo>
                    <a:pt x="2847" y="3903"/>
                  </a:lnTo>
                  <a:lnTo>
                    <a:pt x="2885" y="3892"/>
                  </a:lnTo>
                  <a:lnTo>
                    <a:pt x="2906" y="3883"/>
                  </a:lnTo>
                  <a:lnTo>
                    <a:pt x="2925" y="3874"/>
                  </a:lnTo>
                  <a:lnTo>
                    <a:pt x="2946" y="3862"/>
                  </a:lnTo>
                  <a:lnTo>
                    <a:pt x="2967" y="3850"/>
                  </a:lnTo>
                  <a:lnTo>
                    <a:pt x="2986" y="3837"/>
                  </a:lnTo>
                  <a:lnTo>
                    <a:pt x="3005" y="3822"/>
                  </a:lnTo>
                  <a:lnTo>
                    <a:pt x="3023" y="3806"/>
                  </a:lnTo>
                  <a:lnTo>
                    <a:pt x="3041" y="3788"/>
                  </a:lnTo>
                  <a:lnTo>
                    <a:pt x="3058" y="3767"/>
                  </a:lnTo>
                  <a:lnTo>
                    <a:pt x="3073" y="3747"/>
                  </a:lnTo>
                  <a:lnTo>
                    <a:pt x="3088" y="3723"/>
                  </a:lnTo>
                  <a:lnTo>
                    <a:pt x="3101" y="3698"/>
                  </a:lnTo>
                  <a:lnTo>
                    <a:pt x="3113" y="3670"/>
                  </a:lnTo>
                  <a:lnTo>
                    <a:pt x="3122" y="3640"/>
                  </a:lnTo>
                  <a:lnTo>
                    <a:pt x="3131" y="3609"/>
                  </a:lnTo>
                  <a:lnTo>
                    <a:pt x="3137" y="3575"/>
                  </a:lnTo>
                  <a:lnTo>
                    <a:pt x="3140" y="3538"/>
                  </a:lnTo>
                  <a:lnTo>
                    <a:pt x="3141" y="3500"/>
                  </a:lnTo>
                  <a:lnTo>
                    <a:pt x="3141" y="427"/>
                  </a:lnTo>
                  <a:lnTo>
                    <a:pt x="3141" y="427"/>
                  </a:lnTo>
                  <a:lnTo>
                    <a:pt x="3140" y="389"/>
                  </a:lnTo>
                  <a:lnTo>
                    <a:pt x="3137" y="352"/>
                  </a:lnTo>
                  <a:lnTo>
                    <a:pt x="3131" y="318"/>
                  </a:lnTo>
                  <a:lnTo>
                    <a:pt x="3122" y="287"/>
                  </a:lnTo>
                  <a:lnTo>
                    <a:pt x="3113" y="257"/>
                  </a:lnTo>
                  <a:lnTo>
                    <a:pt x="3101" y="229"/>
                  </a:lnTo>
                  <a:lnTo>
                    <a:pt x="3088" y="204"/>
                  </a:lnTo>
                  <a:lnTo>
                    <a:pt x="3073" y="180"/>
                  </a:lnTo>
                  <a:lnTo>
                    <a:pt x="3058" y="158"/>
                  </a:lnTo>
                  <a:lnTo>
                    <a:pt x="3041" y="139"/>
                  </a:lnTo>
                  <a:lnTo>
                    <a:pt x="3023" y="121"/>
                  </a:lnTo>
                  <a:lnTo>
                    <a:pt x="3005" y="105"/>
                  </a:lnTo>
                  <a:lnTo>
                    <a:pt x="2986" y="90"/>
                  </a:lnTo>
                  <a:lnTo>
                    <a:pt x="2967" y="75"/>
                  </a:lnTo>
                  <a:lnTo>
                    <a:pt x="2946" y="64"/>
                  </a:lnTo>
                  <a:lnTo>
                    <a:pt x="2925" y="53"/>
                  </a:lnTo>
                  <a:lnTo>
                    <a:pt x="2906" y="44"/>
                  </a:lnTo>
                  <a:lnTo>
                    <a:pt x="2885" y="35"/>
                  </a:lnTo>
                  <a:lnTo>
                    <a:pt x="2847" y="22"/>
                  </a:lnTo>
                  <a:lnTo>
                    <a:pt x="2810" y="13"/>
                  </a:lnTo>
                  <a:lnTo>
                    <a:pt x="2778" y="7"/>
                  </a:lnTo>
                  <a:lnTo>
                    <a:pt x="2751" y="3"/>
                  </a:lnTo>
                  <a:lnTo>
                    <a:pt x="2729" y="1"/>
                  </a:lnTo>
                  <a:lnTo>
                    <a:pt x="2711" y="0"/>
                  </a:lnTo>
                  <a:lnTo>
                    <a:pt x="2711" y="0"/>
                  </a:lnTo>
                  <a:close/>
                  <a:moveTo>
                    <a:pt x="999" y="2676"/>
                  </a:moveTo>
                  <a:lnTo>
                    <a:pt x="714" y="3082"/>
                  </a:lnTo>
                  <a:lnTo>
                    <a:pt x="714" y="3082"/>
                  </a:lnTo>
                  <a:lnTo>
                    <a:pt x="711" y="3085"/>
                  </a:lnTo>
                  <a:lnTo>
                    <a:pt x="708" y="3086"/>
                  </a:lnTo>
                  <a:lnTo>
                    <a:pt x="708" y="3086"/>
                  </a:lnTo>
                  <a:lnTo>
                    <a:pt x="705" y="3091"/>
                  </a:lnTo>
                  <a:lnTo>
                    <a:pt x="705" y="3091"/>
                  </a:lnTo>
                  <a:lnTo>
                    <a:pt x="700" y="3095"/>
                  </a:lnTo>
                  <a:lnTo>
                    <a:pt x="700" y="3095"/>
                  </a:lnTo>
                  <a:lnTo>
                    <a:pt x="693" y="3100"/>
                  </a:lnTo>
                  <a:lnTo>
                    <a:pt x="686" y="3104"/>
                  </a:lnTo>
                  <a:lnTo>
                    <a:pt x="686" y="3104"/>
                  </a:lnTo>
                  <a:lnTo>
                    <a:pt x="674" y="3109"/>
                  </a:lnTo>
                  <a:lnTo>
                    <a:pt x="674" y="3109"/>
                  </a:lnTo>
                  <a:lnTo>
                    <a:pt x="659" y="3111"/>
                  </a:lnTo>
                  <a:lnTo>
                    <a:pt x="659" y="3111"/>
                  </a:lnTo>
                  <a:lnTo>
                    <a:pt x="644" y="3111"/>
                  </a:lnTo>
                  <a:lnTo>
                    <a:pt x="644" y="3111"/>
                  </a:lnTo>
                  <a:lnTo>
                    <a:pt x="632" y="3109"/>
                  </a:lnTo>
                  <a:lnTo>
                    <a:pt x="632" y="3109"/>
                  </a:lnTo>
                  <a:lnTo>
                    <a:pt x="625" y="3106"/>
                  </a:lnTo>
                  <a:lnTo>
                    <a:pt x="616" y="3101"/>
                  </a:lnTo>
                  <a:lnTo>
                    <a:pt x="616" y="3101"/>
                  </a:lnTo>
                  <a:lnTo>
                    <a:pt x="612" y="3100"/>
                  </a:lnTo>
                  <a:lnTo>
                    <a:pt x="612" y="3100"/>
                  </a:lnTo>
                  <a:lnTo>
                    <a:pt x="607" y="3097"/>
                  </a:lnTo>
                  <a:lnTo>
                    <a:pt x="607" y="3097"/>
                  </a:lnTo>
                  <a:lnTo>
                    <a:pt x="600" y="3091"/>
                  </a:lnTo>
                  <a:lnTo>
                    <a:pt x="384" y="2875"/>
                  </a:lnTo>
                  <a:lnTo>
                    <a:pt x="384" y="2875"/>
                  </a:lnTo>
                  <a:lnTo>
                    <a:pt x="375" y="2863"/>
                  </a:lnTo>
                  <a:lnTo>
                    <a:pt x="368" y="2851"/>
                  </a:lnTo>
                  <a:lnTo>
                    <a:pt x="365" y="2837"/>
                  </a:lnTo>
                  <a:lnTo>
                    <a:pt x="363" y="2823"/>
                  </a:lnTo>
                  <a:lnTo>
                    <a:pt x="365" y="2809"/>
                  </a:lnTo>
                  <a:lnTo>
                    <a:pt x="368" y="2795"/>
                  </a:lnTo>
                  <a:lnTo>
                    <a:pt x="375" y="2782"/>
                  </a:lnTo>
                  <a:lnTo>
                    <a:pt x="384" y="2772"/>
                  </a:lnTo>
                  <a:lnTo>
                    <a:pt x="384" y="2772"/>
                  </a:lnTo>
                  <a:lnTo>
                    <a:pt x="396" y="2761"/>
                  </a:lnTo>
                  <a:lnTo>
                    <a:pt x="409" y="2755"/>
                  </a:lnTo>
                  <a:lnTo>
                    <a:pt x="423" y="2751"/>
                  </a:lnTo>
                  <a:lnTo>
                    <a:pt x="437" y="2749"/>
                  </a:lnTo>
                  <a:lnTo>
                    <a:pt x="451" y="2751"/>
                  </a:lnTo>
                  <a:lnTo>
                    <a:pt x="464" y="2755"/>
                  </a:lnTo>
                  <a:lnTo>
                    <a:pt x="477" y="2761"/>
                  </a:lnTo>
                  <a:lnTo>
                    <a:pt x="489" y="2772"/>
                  </a:lnTo>
                  <a:lnTo>
                    <a:pt x="643" y="2925"/>
                  </a:lnTo>
                  <a:lnTo>
                    <a:pt x="878" y="2590"/>
                  </a:lnTo>
                  <a:lnTo>
                    <a:pt x="878" y="2590"/>
                  </a:lnTo>
                  <a:lnTo>
                    <a:pt x="886" y="2580"/>
                  </a:lnTo>
                  <a:lnTo>
                    <a:pt x="898" y="2571"/>
                  </a:lnTo>
                  <a:lnTo>
                    <a:pt x="912" y="2563"/>
                  </a:lnTo>
                  <a:lnTo>
                    <a:pt x="925" y="2560"/>
                  </a:lnTo>
                  <a:lnTo>
                    <a:pt x="938" y="2559"/>
                  </a:lnTo>
                  <a:lnTo>
                    <a:pt x="953" y="2560"/>
                  </a:lnTo>
                  <a:lnTo>
                    <a:pt x="966" y="2565"/>
                  </a:lnTo>
                  <a:lnTo>
                    <a:pt x="980" y="2572"/>
                  </a:lnTo>
                  <a:lnTo>
                    <a:pt x="980" y="2572"/>
                  </a:lnTo>
                  <a:lnTo>
                    <a:pt x="991" y="2583"/>
                  </a:lnTo>
                  <a:lnTo>
                    <a:pt x="1000" y="2593"/>
                  </a:lnTo>
                  <a:lnTo>
                    <a:pt x="1006" y="2606"/>
                  </a:lnTo>
                  <a:lnTo>
                    <a:pt x="1011" y="2619"/>
                  </a:lnTo>
                  <a:lnTo>
                    <a:pt x="1012" y="2634"/>
                  </a:lnTo>
                  <a:lnTo>
                    <a:pt x="1009" y="2649"/>
                  </a:lnTo>
                  <a:lnTo>
                    <a:pt x="1005" y="2662"/>
                  </a:lnTo>
                  <a:lnTo>
                    <a:pt x="999" y="2676"/>
                  </a:lnTo>
                  <a:lnTo>
                    <a:pt x="999" y="2676"/>
                  </a:lnTo>
                  <a:close/>
                  <a:moveTo>
                    <a:pt x="999" y="1947"/>
                  </a:moveTo>
                  <a:lnTo>
                    <a:pt x="714" y="2354"/>
                  </a:lnTo>
                  <a:lnTo>
                    <a:pt x="714" y="2354"/>
                  </a:lnTo>
                  <a:lnTo>
                    <a:pt x="711" y="2356"/>
                  </a:lnTo>
                  <a:lnTo>
                    <a:pt x="708" y="2359"/>
                  </a:lnTo>
                  <a:lnTo>
                    <a:pt x="708" y="2359"/>
                  </a:lnTo>
                  <a:lnTo>
                    <a:pt x="705" y="2362"/>
                  </a:lnTo>
                  <a:lnTo>
                    <a:pt x="705" y="2362"/>
                  </a:lnTo>
                  <a:lnTo>
                    <a:pt x="700" y="2367"/>
                  </a:lnTo>
                  <a:lnTo>
                    <a:pt x="700" y="2367"/>
                  </a:lnTo>
                  <a:lnTo>
                    <a:pt x="693" y="2371"/>
                  </a:lnTo>
                  <a:lnTo>
                    <a:pt x="686" y="2376"/>
                  </a:lnTo>
                  <a:lnTo>
                    <a:pt x="686" y="2376"/>
                  </a:lnTo>
                  <a:lnTo>
                    <a:pt x="674" y="2380"/>
                  </a:lnTo>
                  <a:lnTo>
                    <a:pt x="674" y="2380"/>
                  </a:lnTo>
                  <a:lnTo>
                    <a:pt x="659" y="2383"/>
                  </a:lnTo>
                  <a:lnTo>
                    <a:pt x="659" y="2383"/>
                  </a:lnTo>
                  <a:lnTo>
                    <a:pt x="644" y="2383"/>
                  </a:lnTo>
                  <a:lnTo>
                    <a:pt x="644" y="2383"/>
                  </a:lnTo>
                  <a:lnTo>
                    <a:pt x="632" y="2380"/>
                  </a:lnTo>
                  <a:lnTo>
                    <a:pt x="632" y="2380"/>
                  </a:lnTo>
                  <a:lnTo>
                    <a:pt x="625" y="2377"/>
                  </a:lnTo>
                  <a:lnTo>
                    <a:pt x="616" y="2373"/>
                  </a:lnTo>
                  <a:lnTo>
                    <a:pt x="616" y="2373"/>
                  </a:lnTo>
                  <a:lnTo>
                    <a:pt x="612" y="2371"/>
                  </a:lnTo>
                  <a:lnTo>
                    <a:pt x="612" y="2371"/>
                  </a:lnTo>
                  <a:lnTo>
                    <a:pt x="607" y="2368"/>
                  </a:lnTo>
                  <a:lnTo>
                    <a:pt x="607" y="2368"/>
                  </a:lnTo>
                  <a:lnTo>
                    <a:pt x="600" y="2362"/>
                  </a:lnTo>
                  <a:lnTo>
                    <a:pt x="384" y="2147"/>
                  </a:lnTo>
                  <a:lnTo>
                    <a:pt x="384" y="2147"/>
                  </a:lnTo>
                  <a:lnTo>
                    <a:pt x="375" y="2135"/>
                  </a:lnTo>
                  <a:lnTo>
                    <a:pt x="368" y="2123"/>
                  </a:lnTo>
                  <a:lnTo>
                    <a:pt x="365" y="2110"/>
                  </a:lnTo>
                  <a:lnTo>
                    <a:pt x="363" y="2095"/>
                  </a:lnTo>
                  <a:lnTo>
                    <a:pt x="365" y="2080"/>
                  </a:lnTo>
                  <a:lnTo>
                    <a:pt x="368" y="2067"/>
                  </a:lnTo>
                  <a:lnTo>
                    <a:pt x="375" y="2054"/>
                  </a:lnTo>
                  <a:lnTo>
                    <a:pt x="384" y="2043"/>
                  </a:lnTo>
                  <a:lnTo>
                    <a:pt x="384" y="2043"/>
                  </a:lnTo>
                  <a:lnTo>
                    <a:pt x="396" y="2033"/>
                  </a:lnTo>
                  <a:lnTo>
                    <a:pt x="409" y="2027"/>
                  </a:lnTo>
                  <a:lnTo>
                    <a:pt x="423" y="2023"/>
                  </a:lnTo>
                  <a:lnTo>
                    <a:pt x="437" y="2021"/>
                  </a:lnTo>
                  <a:lnTo>
                    <a:pt x="451" y="2023"/>
                  </a:lnTo>
                  <a:lnTo>
                    <a:pt x="464" y="2027"/>
                  </a:lnTo>
                  <a:lnTo>
                    <a:pt x="477" y="2033"/>
                  </a:lnTo>
                  <a:lnTo>
                    <a:pt x="489" y="2043"/>
                  </a:lnTo>
                  <a:lnTo>
                    <a:pt x="643" y="2197"/>
                  </a:lnTo>
                  <a:lnTo>
                    <a:pt x="878" y="1863"/>
                  </a:lnTo>
                  <a:lnTo>
                    <a:pt x="878" y="1863"/>
                  </a:lnTo>
                  <a:lnTo>
                    <a:pt x="886" y="1851"/>
                  </a:lnTo>
                  <a:lnTo>
                    <a:pt x="898" y="1842"/>
                  </a:lnTo>
                  <a:lnTo>
                    <a:pt x="912" y="1836"/>
                  </a:lnTo>
                  <a:lnTo>
                    <a:pt x="925" y="1832"/>
                  </a:lnTo>
                  <a:lnTo>
                    <a:pt x="938" y="1831"/>
                  </a:lnTo>
                  <a:lnTo>
                    <a:pt x="953" y="1832"/>
                  </a:lnTo>
                  <a:lnTo>
                    <a:pt x="966" y="1836"/>
                  </a:lnTo>
                  <a:lnTo>
                    <a:pt x="980" y="1844"/>
                  </a:lnTo>
                  <a:lnTo>
                    <a:pt x="980" y="1844"/>
                  </a:lnTo>
                  <a:lnTo>
                    <a:pt x="991" y="1854"/>
                  </a:lnTo>
                  <a:lnTo>
                    <a:pt x="1000" y="1866"/>
                  </a:lnTo>
                  <a:lnTo>
                    <a:pt x="1006" y="1878"/>
                  </a:lnTo>
                  <a:lnTo>
                    <a:pt x="1011" y="1891"/>
                  </a:lnTo>
                  <a:lnTo>
                    <a:pt x="1012" y="1906"/>
                  </a:lnTo>
                  <a:lnTo>
                    <a:pt x="1009" y="1921"/>
                  </a:lnTo>
                  <a:lnTo>
                    <a:pt x="1005" y="1934"/>
                  </a:lnTo>
                  <a:lnTo>
                    <a:pt x="999" y="1947"/>
                  </a:lnTo>
                  <a:lnTo>
                    <a:pt x="999" y="1947"/>
                  </a:lnTo>
                  <a:close/>
                  <a:moveTo>
                    <a:pt x="999" y="1219"/>
                  </a:moveTo>
                  <a:lnTo>
                    <a:pt x="714" y="1625"/>
                  </a:lnTo>
                  <a:lnTo>
                    <a:pt x="714" y="1625"/>
                  </a:lnTo>
                  <a:lnTo>
                    <a:pt x="711" y="1628"/>
                  </a:lnTo>
                  <a:lnTo>
                    <a:pt x="708" y="1631"/>
                  </a:lnTo>
                  <a:lnTo>
                    <a:pt x="708" y="1631"/>
                  </a:lnTo>
                  <a:lnTo>
                    <a:pt x="705" y="1634"/>
                  </a:lnTo>
                  <a:lnTo>
                    <a:pt x="705" y="1634"/>
                  </a:lnTo>
                  <a:lnTo>
                    <a:pt x="700" y="1638"/>
                  </a:lnTo>
                  <a:lnTo>
                    <a:pt x="700" y="1638"/>
                  </a:lnTo>
                  <a:lnTo>
                    <a:pt x="693" y="1643"/>
                  </a:lnTo>
                  <a:lnTo>
                    <a:pt x="686" y="1647"/>
                  </a:lnTo>
                  <a:lnTo>
                    <a:pt x="686" y="1647"/>
                  </a:lnTo>
                  <a:lnTo>
                    <a:pt x="674" y="1652"/>
                  </a:lnTo>
                  <a:lnTo>
                    <a:pt x="674" y="1652"/>
                  </a:lnTo>
                  <a:lnTo>
                    <a:pt x="659" y="1655"/>
                  </a:lnTo>
                  <a:lnTo>
                    <a:pt x="659" y="1655"/>
                  </a:lnTo>
                  <a:lnTo>
                    <a:pt x="644" y="1655"/>
                  </a:lnTo>
                  <a:lnTo>
                    <a:pt x="644" y="1655"/>
                  </a:lnTo>
                  <a:lnTo>
                    <a:pt x="632" y="1652"/>
                  </a:lnTo>
                  <a:lnTo>
                    <a:pt x="632" y="1652"/>
                  </a:lnTo>
                  <a:lnTo>
                    <a:pt x="625" y="1649"/>
                  </a:lnTo>
                  <a:lnTo>
                    <a:pt x="616" y="1646"/>
                  </a:lnTo>
                  <a:lnTo>
                    <a:pt x="616" y="1646"/>
                  </a:lnTo>
                  <a:lnTo>
                    <a:pt x="612" y="1643"/>
                  </a:lnTo>
                  <a:lnTo>
                    <a:pt x="612" y="1643"/>
                  </a:lnTo>
                  <a:lnTo>
                    <a:pt x="607" y="1640"/>
                  </a:lnTo>
                  <a:lnTo>
                    <a:pt x="607" y="1640"/>
                  </a:lnTo>
                  <a:lnTo>
                    <a:pt x="600" y="1634"/>
                  </a:lnTo>
                  <a:lnTo>
                    <a:pt x="384" y="1418"/>
                  </a:lnTo>
                  <a:lnTo>
                    <a:pt x="384" y="1418"/>
                  </a:lnTo>
                  <a:lnTo>
                    <a:pt x="375" y="1408"/>
                  </a:lnTo>
                  <a:lnTo>
                    <a:pt x="368" y="1395"/>
                  </a:lnTo>
                  <a:lnTo>
                    <a:pt x="365" y="1381"/>
                  </a:lnTo>
                  <a:lnTo>
                    <a:pt x="363" y="1367"/>
                  </a:lnTo>
                  <a:lnTo>
                    <a:pt x="365" y="1353"/>
                  </a:lnTo>
                  <a:lnTo>
                    <a:pt x="368" y="1339"/>
                  </a:lnTo>
                  <a:lnTo>
                    <a:pt x="375" y="1327"/>
                  </a:lnTo>
                  <a:lnTo>
                    <a:pt x="384" y="1315"/>
                  </a:lnTo>
                  <a:lnTo>
                    <a:pt x="384" y="1315"/>
                  </a:lnTo>
                  <a:lnTo>
                    <a:pt x="396" y="1305"/>
                  </a:lnTo>
                  <a:lnTo>
                    <a:pt x="409" y="1299"/>
                  </a:lnTo>
                  <a:lnTo>
                    <a:pt x="423" y="1294"/>
                  </a:lnTo>
                  <a:lnTo>
                    <a:pt x="437" y="1293"/>
                  </a:lnTo>
                  <a:lnTo>
                    <a:pt x="451" y="1294"/>
                  </a:lnTo>
                  <a:lnTo>
                    <a:pt x="464" y="1299"/>
                  </a:lnTo>
                  <a:lnTo>
                    <a:pt x="477" y="1305"/>
                  </a:lnTo>
                  <a:lnTo>
                    <a:pt x="489" y="1315"/>
                  </a:lnTo>
                  <a:lnTo>
                    <a:pt x="643" y="1469"/>
                  </a:lnTo>
                  <a:lnTo>
                    <a:pt x="878" y="1135"/>
                  </a:lnTo>
                  <a:lnTo>
                    <a:pt x="878" y="1135"/>
                  </a:lnTo>
                  <a:lnTo>
                    <a:pt x="886" y="1123"/>
                  </a:lnTo>
                  <a:lnTo>
                    <a:pt x="898" y="1114"/>
                  </a:lnTo>
                  <a:lnTo>
                    <a:pt x="912" y="1108"/>
                  </a:lnTo>
                  <a:lnTo>
                    <a:pt x="925" y="1104"/>
                  </a:lnTo>
                  <a:lnTo>
                    <a:pt x="938" y="1102"/>
                  </a:lnTo>
                  <a:lnTo>
                    <a:pt x="953" y="1104"/>
                  </a:lnTo>
                  <a:lnTo>
                    <a:pt x="966" y="1108"/>
                  </a:lnTo>
                  <a:lnTo>
                    <a:pt x="980" y="1115"/>
                  </a:lnTo>
                  <a:lnTo>
                    <a:pt x="980" y="1115"/>
                  </a:lnTo>
                  <a:lnTo>
                    <a:pt x="991" y="1126"/>
                  </a:lnTo>
                  <a:lnTo>
                    <a:pt x="1000" y="1138"/>
                  </a:lnTo>
                  <a:lnTo>
                    <a:pt x="1006" y="1149"/>
                  </a:lnTo>
                  <a:lnTo>
                    <a:pt x="1011" y="1164"/>
                  </a:lnTo>
                  <a:lnTo>
                    <a:pt x="1012" y="1178"/>
                  </a:lnTo>
                  <a:lnTo>
                    <a:pt x="1009" y="1192"/>
                  </a:lnTo>
                  <a:lnTo>
                    <a:pt x="1005" y="1206"/>
                  </a:lnTo>
                  <a:lnTo>
                    <a:pt x="999" y="1219"/>
                  </a:lnTo>
                  <a:lnTo>
                    <a:pt x="999" y="121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941" name="Google Shape;16941;p116"/>
          <p:cNvGrpSpPr/>
          <p:nvPr/>
        </p:nvGrpSpPr>
        <p:grpSpPr>
          <a:xfrm>
            <a:off x="847191" y="1395313"/>
            <a:ext cx="525272" cy="523265"/>
            <a:chOff x="11976104" y="5722144"/>
            <a:chExt cx="415926" cy="414338"/>
          </a:xfrm>
        </p:grpSpPr>
        <p:sp>
          <p:nvSpPr>
            <p:cNvPr id="16942" name="Google Shape;16942;p116"/>
            <p:cNvSpPr/>
            <p:nvPr/>
          </p:nvSpPr>
          <p:spPr>
            <a:xfrm>
              <a:off x="12009442" y="5909469"/>
              <a:ext cx="155575" cy="157163"/>
            </a:xfrm>
            <a:custGeom>
              <a:avLst/>
              <a:gdLst/>
              <a:ahLst/>
              <a:cxnLst/>
              <a:rect l="l" t="t" r="r" b="b"/>
              <a:pathLst>
                <a:path w="681" h="693" extrusionOk="0">
                  <a:moveTo>
                    <a:pt x="593" y="0"/>
                  </a:moveTo>
                  <a:lnTo>
                    <a:pt x="0" y="593"/>
                  </a:lnTo>
                  <a:lnTo>
                    <a:pt x="0" y="593"/>
                  </a:lnTo>
                  <a:lnTo>
                    <a:pt x="17" y="619"/>
                  </a:lnTo>
                  <a:lnTo>
                    <a:pt x="36" y="644"/>
                  </a:lnTo>
                  <a:lnTo>
                    <a:pt x="56" y="669"/>
                  </a:lnTo>
                  <a:lnTo>
                    <a:pt x="78" y="693"/>
                  </a:lnTo>
                  <a:lnTo>
                    <a:pt x="681" y="89"/>
                  </a:lnTo>
                  <a:lnTo>
                    <a:pt x="5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3" name="Google Shape;16943;p116"/>
            <p:cNvSpPr/>
            <p:nvPr/>
          </p:nvSpPr>
          <p:spPr>
            <a:xfrm>
              <a:off x="11976104" y="5830094"/>
              <a:ext cx="109538" cy="128588"/>
            </a:xfrm>
            <a:custGeom>
              <a:avLst/>
              <a:gdLst/>
              <a:ahLst/>
              <a:cxnLst/>
              <a:rect l="l" t="t" r="r" b="b"/>
              <a:pathLst>
                <a:path w="485" h="565" extrusionOk="0">
                  <a:moveTo>
                    <a:pt x="396" y="0"/>
                  </a:moveTo>
                  <a:lnTo>
                    <a:pt x="1" y="395"/>
                  </a:lnTo>
                  <a:lnTo>
                    <a:pt x="1" y="395"/>
                  </a:lnTo>
                  <a:lnTo>
                    <a:pt x="0" y="438"/>
                  </a:lnTo>
                  <a:lnTo>
                    <a:pt x="1" y="480"/>
                  </a:lnTo>
                  <a:lnTo>
                    <a:pt x="4" y="523"/>
                  </a:lnTo>
                  <a:lnTo>
                    <a:pt x="9" y="565"/>
                  </a:lnTo>
                  <a:lnTo>
                    <a:pt x="485" y="90"/>
                  </a:lnTo>
                  <a:lnTo>
                    <a:pt x="3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4" name="Google Shape;16944;p116"/>
            <p:cNvSpPr/>
            <p:nvPr/>
          </p:nvSpPr>
          <p:spPr>
            <a:xfrm>
              <a:off x="12047542" y="5791994"/>
              <a:ext cx="344488" cy="344488"/>
            </a:xfrm>
            <a:custGeom>
              <a:avLst/>
              <a:gdLst/>
              <a:ahLst/>
              <a:cxnLst/>
              <a:rect l="l" t="t" r="r" b="b"/>
              <a:pathLst>
                <a:path w="1520" h="1520" extrusionOk="0">
                  <a:moveTo>
                    <a:pt x="1292" y="0"/>
                  </a:moveTo>
                  <a:lnTo>
                    <a:pt x="0" y="1293"/>
                  </a:lnTo>
                  <a:lnTo>
                    <a:pt x="0" y="1293"/>
                  </a:lnTo>
                  <a:lnTo>
                    <a:pt x="35" y="1321"/>
                  </a:lnTo>
                  <a:lnTo>
                    <a:pt x="69" y="1348"/>
                  </a:lnTo>
                  <a:lnTo>
                    <a:pt x="105" y="1373"/>
                  </a:lnTo>
                  <a:lnTo>
                    <a:pt x="143" y="1395"/>
                  </a:lnTo>
                  <a:lnTo>
                    <a:pt x="181" y="1417"/>
                  </a:lnTo>
                  <a:lnTo>
                    <a:pt x="219" y="1435"/>
                  </a:lnTo>
                  <a:lnTo>
                    <a:pt x="259" y="1453"/>
                  </a:lnTo>
                  <a:lnTo>
                    <a:pt x="299" y="1468"/>
                  </a:lnTo>
                  <a:lnTo>
                    <a:pt x="339" y="1482"/>
                  </a:lnTo>
                  <a:lnTo>
                    <a:pt x="380" y="1493"/>
                  </a:lnTo>
                  <a:lnTo>
                    <a:pt x="422" y="1502"/>
                  </a:lnTo>
                  <a:lnTo>
                    <a:pt x="463" y="1509"/>
                  </a:lnTo>
                  <a:lnTo>
                    <a:pt x="505" y="1515"/>
                  </a:lnTo>
                  <a:lnTo>
                    <a:pt x="548" y="1518"/>
                  </a:lnTo>
                  <a:lnTo>
                    <a:pt x="590" y="1520"/>
                  </a:lnTo>
                  <a:lnTo>
                    <a:pt x="632" y="1520"/>
                  </a:lnTo>
                  <a:lnTo>
                    <a:pt x="674" y="1517"/>
                  </a:lnTo>
                  <a:lnTo>
                    <a:pt x="716" y="1513"/>
                  </a:lnTo>
                  <a:lnTo>
                    <a:pt x="758" y="1507"/>
                  </a:lnTo>
                  <a:lnTo>
                    <a:pt x="800" y="1500"/>
                  </a:lnTo>
                  <a:lnTo>
                    <a:pt x="841" y="1490"/>
                  </a:lnTo>
                  <a:lnTo>
                    <a:pt x="882" y="1477"/>
                  </a:lnTo>
                  <a:lnTo>
                    <a:pt x="922" y="1464"/>
                  </a:lnTo>
                  <a:lnTo>
                    <a:pt x="962" y="1449"/>
                  </a:lnTo>
                  <a:lnTo>
                    <a:pt x="1001" y="1430"/>
                  </a:lnTo>
                  <a:lnTo>
                    <a:pt x="1040" y="1411"/>
                  </a:lnTo>
                  <a:lnTo>
                    <a:pt x="1078" y="1389"/>
                  </a:lnTo>
                  <a:lnTo>
                    <a:pt x="1114" y="1366"/>
                  </a:lnTo>
                  <a:lnTo>
                    <a:pt x="1151" y="1340"/>
                  </a:lnTo>
                  <a:lnTo>
                    <a:pt x="1186" y="1313"/>
                  </a:lnTo>
                  <a:lnTo>
                    <a:pt x="1220" y="1284"/>
                  </a:lnTo>
                  <a:lnTo>
                    <a:pt x="1252" y="1253"/>
                  </a:lnTo>
                  <a:lnTo>
                    <a:pt x="1252" y="1253"/>
                  </a:lnTo>
                  <a:lnTo>
                    <a:pt x="1283" y="1220"/>
                  </a:lnTo>
                  <a:lnTo>
                    <a:pt x="1313" y="1186"/>
                  </a:lnTo>
                  <a:lnTo>
                    <a:pt x="1341" y="1150"/>
                  </a:lnTo>
                  <a:lnTo>
                    <a:pt x="1365" y="1114"/>
                  </a:lnTo>
                  <a:lnTo>
                    <a:pt x="1389" y="1077"/>
                  </a:lnTo>
                  <a:lnTo>
                    <a:pt x="1410" y="1040"/>
                  </a:lnTo>
                  <a:lnTo>
                    <a:pt x="1430" y="1001"/>
                  </a:lnTo>
                  <a:lnTo>
                    <a:pt x="1448" y="962"/>
                  </a:lnTo>
                  <a:lnTo>
                    <a:pt x="1464" y="922"/>
                  </a:lnTo>
                  <a:lnTo>
                    <a:pt x="1477" y="882"/>
                  </a:lnTo>
                  <a:lnTo>
                    <a:pt x="1489" y="841"/>
                  </a:lnTo>
                  <a:lnTo>
                    <a:pt x="1500" y="800"/>
                  </a:lnTo>
                  <a:lnTo>
                    <a:pt x="1508" y="758"/>
                  </a:lnTo>
                  <a:lnTo>
                    <a:pt x="1513" y="716"/>
                  </a:lnTo>
                  <a:lnTo>
                    <a:pt x="1517" y="674"/>
                  </a:lnTo>
                  <a:lnTo>
                    <a:pt x="1520" y="632"/>
                  </a:lnTo>
                  <a:lnTo>
                    <a:pt x="1520" y="590"/>
                  </a:lnTo>
                  <a:lnTo>
                    <a:pt x="1518" y="548"/>
                  </a:lnTo>
                  <a:lnTo>
                    <a:pt x="1515" y="506"/>
                  </a:lnTo>
                  <a:lnTo>
                    <a:pt x="1509" y="464"/>
                  </a:lnTo>
                  <a:lnTo>
                    <a:pt x="1502" y="422"/>
                  </a:lnTo>
                  <a:lnTo>
                    <a:pt x="1493" y="381"/>
                  </a:lnTo>
                  <a:lnTo>
                    <a:pt x="1481" y="340"/>
                  </a:lnTo>
                  <a:lnTo>
                    <a:pt x="1468" y="300"/>
                  </a:lnTo>
                  <a:lnTo>
                    <a:pt x="1453" y="260"/>
                  </a:lnTo>
                  <a:lnTo>
                    <a:pt x="1435" y="220"/>
                  </a:lnTo>
                  <a:lnTo>
                    <a:pt x="1417" y="181"/>
                  </a:lnTo>
                  <a:lnTo>
                    <a:pt x="1395" y="143"/>
                  </a:lnTo>
                  <a:lnTo>
                    <a:pt x="1373" y="106"/>
                  </a:lnTo>
                  <a:lnTo>
                    <a:pt x="1348" y="70"/>
                  </a:lnTo>
                  <a:lnTo>
                    <a:pt x="1321" y="34"/>
                  </a:lnTo>
                  <a:lnTo>
                    <a:pt x="1292" y="0"/>
                  </a:lnTo>
                  <a:lnTo>
                    <a:pt x="129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5" name="Google Shape;16945;p116"/>
            <p:cNvSpPr/>
            <p:nvPr/>
          </p:nvSpPr>
          <p:spPr>
            <a:xfrm>
              <a:off x="12047542" y="5722144"/>
              <a:ext cx="273050" cy="187325"/>
            </a:xfrm>
            <a:custGeom>
              <a:avLst/>
              <a:gdLst/>
              <a:ahLst/>
              <a:cxnLst/>
              <a:rect l="l" t="t" r="r" b="b"/>
              <a:pathLst>
                <a:path w="1207" h="831" extrusionOk="0">
                  <a:moveTo>
                    <a:pt x="1207" y="228"/>
                  </a:moveTo>
                  <a:lnTo>
                    <a:pt x="1207" y="228"/>
                  </a:lnTo>
                  <a:lnTo>
                    <a:pt x="1174" y="200"/>
                  </a:lnTo>
                  <a:lnTo>
                    <a:pt x="1141" y="175"/>
                  </a:lnTo>
                  <a:lnTo>
                    <a:pt x="1107" y="150"/>
                  </a:lnTo>
                  <a:lnTo>
                    <a:pt x="1071" y="128"/>
                  </a:lnTo>
                  <a:lnTo>
                    <a:pt x="1035" y="108"/>
                  </a:lnTo>
                  <a:lnTo>
                    <a:pt x="998" y="88"/>
                  </a:lnTo>
                  <a:lnTo>
                    <a:pt x="960" y="72"/>
                  </a:lnTo>
                  <a:lnTo>
                    <a:pt x="922" y="57"/>
                  </a:lnTo>
                  <a:lnTo>
                    <a:pt x="883" y="43"/>
                  </a:lnTo>
                  <a:lnTo>
                    <a:pt x="844" y="32"/>
                  </a:lnTo>
                  <a:lnTo>
                    <a:pt x="805" y="22"/>
                  </a:lnTo>
                  <a:lnTo>
                    <a:pt x="765" y="15"/>
                  </a:lnTo>
                  <a:lnTo>
                    <a:pt x="725" y="8"/>
                  </a:lnTo>
                  <a:lnTo>
                    <a:pt x="684" y="3"/>
                  </a:lnTo>
                  <a:lnTo>
                    <a:pt x="644" y="1"/>
                  </a:lnTo>
                  <a:lnTo>
                    <a:pt x="604" y="0"/>
                  </a:lnTo>
                  <a:lnTo>
                    <a:pt x="563" y="1"/>
                  </a:lnTo>
                  <a:lnTo>
                    <a:pt x="523" y="3"/>
                  </a:lnTo>
                  <a:lnTo>
                    <a:pt x="483" y="8"/>
                  </a:lnTo>
                  <a:lnTo>
                    <a:pt x="443" y="15"/>
                  </a:lnTo>
                  <a:lnTo>
                    <a:pt x="403" y="22"/>
                  </a:lnTo>
                  <a:lnTo>
                    <a:pt x="363" y="32"/>
                  </a:lnTo>
                  <a:lnTo>
                    <a:pt x="324" y="43"/>
                  </a:lnTo>
                  <a:lnTo>
                    <a:pt x="286" y="57"/>
                  </a:lnTo>
                  <a:lnTo>
                    <a:pt x="247" y="72"/>
                  </a:lnTo>
                  <a:lnTo>
                    <a:pt x="210" y="88"/>
                  </a:lnTo>
                  <a:lnTo>
                    <a:pt x="173" y="108"/>
                  </a:lnTo>
                  <a:lnTo>
                    <a:pt x="136" y="128"/>
                  </a:lnTo>
                  <a:lnTo>
                    <a:pt x="101" y="150"/>
                  </a:lnTo>
                  <a:lnTo>
                    <a:pt x="66" y="175"/>
                  </a:lnTo>
                  <a:lnTo>
                    <a:pt x="32" y="200"/>
                  </a:lnTo>
                  <a:lnTo>
                    <a:pt x="0" y="228"/>
                  </a:lnTo>
                  <a:lnTo>
                    <a:pt x="604" y="831"/>
                  </a:lnTo>
                  <a:lnTo>
                    <a:pt x="1207" y="2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6" name="Google Shape;16946;p116"/>
            <p:cNvSpPr/>
            <p:nvPr/>
          </p:nvSpPr>
          <p:spPr>
            <a:xfrm>
              <a:off x="11984042" y="5791994"/>
              <a:ext cx="63500" cy="82550"/>
            </a:xfrm>
            <a:custGeom>
              <a:avLst/>
              <a:gdLst/>
              <a:ahLst/>
              <a:cxnLst/>
              <a:rect l="l" t="t" r="r" b="b"/>
              <a:pathLst>
                <a:path w="280" h="364" extrusionOk="0">
                  <a:moveTo>
                    <a:pt x="196" y="0"/>
                  </a:moveTo>
                  <a:lnTo>
                    <a:pt x="196" y="0"/>
                  </a:lnTo>
                  <a:lnTo>
                    <a:pt x="178" y="21"/>
                  </a:lnTo>
                  <a:lnTo>
                    <a:pt x="161" y="41"/>
                  </a:lnTo>
                  <a:lnTo>
                    <a:pt x="145" y="63"/>
                  </a:lnTo>
                  <a:lnTo>
                    <a:pt x="130" y="84"/>
                  </a:lnTo>
                  <a:lnTo>
                    <a:pt x="114" y="106"/>
                  </a:lnTo>
                  <a:lnTo>
                    <a:pt x="101" y="128"/>
                  </a:lnTo>
                  <a:lnTo>
                    <a:pt x="88" y="151"/>
                  </a:lnTo>
                  <a:lnTo>
                    <a:pt x="75" y="174"/>
                  </a:lnTo>
                  <a:lnTo>
                    <a:pt x="63" y="196"/>
                  </a:lnTo>
                  <a:lnTo>
                    <a:pt x="52" y="220"/>
                  </a:lnTo>
                  <a:lnTo>
                    <a:pt x="42" y="243"/>
                  </a:lnTo>
                  <a:lnTo>
                    <a:pt x="31" y="267"/>
                  </a:lnTo>
                  <a:lnTo>
                    <a:pt x="22" y="290"/>
                  </a:lnTo>
                  <a:lnTo>
                    <a:pt x="14" y="315"/>
                  </a:lnTo>
                  <a:lnTo>
                    <a:pt x="7" y="340"/>
                  </a:lnTo>
                  <a:lnTo>
                    <a:pt x="0" y="364"/>
                  </a:lnTo>
                  <a:lnTo>
                    <a:pt x="280" y="84"/>
                  </a:lnTo>
                  <a:lnTo>
                    <a:pt x="196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47" name="Google Shape;16947;p116"/>
            <p:cNvSpPr/>
            <p:nvPr/>
          </p:nvSpPr>
          <p:spPr>
            <a:xfrm>
              <a:off x="11985629" y="5869782"/>
              <a:ext cx="139700" cy="149225"/>
            </a:xfrm>
            <a:custGeom>
              <a:avLst/>
              <a:gdLst/>
              <a:ahLst/>
              <a:cxnLst/>
              <a:rect l="l" t="t" r="r" b="b"/>
              <a:pathLst>
                <a:path w="619" h="657" extrusionOk="0">
                  <a:moveTo>
                    <a:pt x="530" y="0"/>
                  </a:moveTo>
                  <a:lnTo>
                    <a:pt x="0" y="530"/>
                  </a:lnTo>
                  <a:lnTo>
                    <a:pt x="0" y="530"/>
                  </a:lnTo>
                  <a:lnTo>
                    <a:pt x="11" y="562"/>
                  </a:lnTo>
                  <a:lnTo>
                    <a:pt x="22" y="595"/>
                  </a:lnTo>
                  <a:lnTo>
                    <a:pt x="36" y="626"/>
                  </a:lnTo>
                  <a:lnTo>
                    <a:pt x="50" y="657"/>
                  </a:lnTo>
                  <a:lnTo>
                    <a:pt x="619" y="89"/>
                  </a:lnTo>
                  <a:lnTo>
                    <a:pt x="5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948" name="Google Shape;16948;p116"/>
          <p:cNvGrpSpPr/>
          <p:nvPr/>
        </p:nvGrpSpPr>
        <p:grpSpPr>
          <a:xfrm>
            <a:off x="10875842" y="2471105"/>
            <a:ext cx="559501" cy="628051"/>
            <a:chOff x="3665538" y="5457825"/>
            <a:chExt cx="479425" cy="538163"/>
          </a:xfrm>
        </p:grpSpPr>
        <p:sp>
          <p:nvSpPr>
            <p:cNvPr id="16949" name="Google Shape;16949;p116"/>
            <p:cNvSpPr/>
            <p:nvPr/>
          </p:nvSpPr>
          <p:spPr>
            <a:xfrm>
              <a:off x="3665538" y="5534025"/>
              <a:ext cx="385763" cy="461963"/>
            </a:xfrm>
            <a:custGeom>
              <a:avLst/>
              <a:gdLst/>
              <a:ahLst/>
              <a:cxnLst/>
              <a:rect l="l" t="t" r="r" b="b"/>
              <a:pathLst>
                <a:path w="486" h="583" extrusionOk="0">
                  <a:moveTo>
                    <a:pt x="433" y="341"/>
                  </a:moveTo>
                  <a:lnTo>
                    <a:pt x="433" y="341"/>
                  </a:lnTo>
                  <a:lnTo>
                    <a:pt x="433" y="341"/>
                  </a:lnTo>
                  <a:lnTo>
                    <a:pt x="421" y="352"/>
                  </a:lnTo>
                  <a:lnTo>
                    <a:pt x="421" y="518"/>
                  </a:lnTo>
                  <a:lnTo>
                    <a:pt x="65" y="518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6" y="221"/>
                  </a:lnTo>
                  <a:lnTo>
                    <a:pt x="71" y="212"/>
                  </a:lnTo>
                  <a:lnTo>
                    <a:pt x="75" y="205"/>
                  </a:lnTo>
                  <a:lnTo>
                    <a:pt x="81" y="201"/>
                  </a:lnTo>
                  <a:lnTo>
                    <a:pt x="88" y="199"/>
                  </a:lnTo>
                  <a:lnTo>
                    <a:pt x="93" y="197"/>
                  </a:lnTo>
                  <a:lnTo>
                    <a:pt x="102" y="196"/>
                  </a:lnTo>
                  <a:lnTo>
                    <a:pt x="102" y="196"/>
                  </a:lnTo>
                  <a:lnTo>
                    <a:pt x="188" y="196"/>
                  </a:lnTo>
                  <a:lnTo>
                    <a:pt x="188" y="196"/>
                  </a:lnTo>
                  <a:lnTo>
                    <a:pt x="191" y="196"/>
                  </a:lnTo>
                  <a:lnTo>
                    <a:pt x="193" y="194"/>
                  </a:lnTo>
                  <a:lnTo>
                    <a:pt x="195" y="192"/>
                  </a:lnTo>
                  <a:lnTo>
                    <a:pt x="196" y="189"/>
                  </a:lnTo>
                  <a:lnTo>
                    <a:pt x="196" y="189"/>
                  </a:lnTo>
                  <a:lnTo>
                    <a:pt x="196" y="103"/>
                  </a:lnTo>
                  <a:lnTo>
                    <a:pt x="196" y="103"/>
                  </a:lnTo>
                  <a:lnTo>
                    <a:pt x="196" y="95"/>
                  </a:lnTo>
                  <a:lnTo>
                    <a:pt x="197" y="88"/>
                  </a:lnTo>
                  <a:lnTo>
                    <a:pt x="200" y="81"/>
                  </a:lnTo>
                  <a:lnTo>
                    <a:pt x="205" y="74"/>
                  </a:lnTo>
                  <a:lnTo>
                    <a:pt x="212" y="70"/>
                  </a:lnTo>
                  <a:lnTo>
                    <a:pt x="220" y="66"/>
                  </a:lnTo>
                  <a:lnTo>
                    <a:pt x="234" y="65"/>
                  </a:lnTo>
                  <a:lnTo>
                    <a:pt x="308" y="65"/>
                  </a:lnTo>
                  <a:lnTo>
                    <a:pt x="356" y="0"/>
                  </a:lnTo>
                  <a:lnTo>
                    <a:pt x="208" y="0"/>
                  </a:lnTo>
                  <a:lnTo>
                    <a:pt x="208" y="0"/>
                  </a:lnTo>
                  <a:lnTo>
                    <a:pt x="200" y="0"/>
                  </a:lnTo>
                  <a:lnTo>
                    <a:pt x="191" y="3"/>
                  </a:lnTo>
                  <a:lnTo>
                    <a:pt x="173" y="8"/>
                  </a:lnTo>
                  <a:lnTo>
                    <a:pt x="155" y="17"/>
                  </a:lnTo>
                  <a:lnTo>
                    <a:pt x="149" y="22"/>
                  </a:lnTo>
                  <a:lnTo>
                    <a:pt x="142" y="27"/>
                  </a:lnTo>
                  <a:lnTo>
                    <a:pt x="27" y="143"/>
                  </a:lnTo>
                  <a:lnTo>
                    <a:pt x="27" y="143"/>
                  </a:lnTo>
                  <a:lnTo>
                    <a:pt x="22" y="149"/>
                  </a:lnTo>
                  <a:lnTo>
                    <a:pt x="17" y="157"/>
                  </a:lnTo>
                  <a:lnTo>
                    <a:pt x="8" y="173"/>
                  </a:lnTo>
                  <a:lnTo>
                    <a:pt x="2" y="190"/>
                  </a:lnTo>
                  <a:lnTo>
                    <a:pt x="0" y="200"/>
                  </a:lnTo>
                  <a:lnTo>
                    <a:pt x="0" y="208"/>
                  </a:lnTo>
                  <a:lnTo>
                    <a:pt x="0" y="561"/>
                  </a:lnTo>
                  <a:lnTo>
                    <a:pt x="0" y="561"/>
                  </a:lnTo>
                  <a:lnTo>
                    <a:pt x="0" y="565"/>
                  </a:lnTo>
                  <a:lnTo>
                    <a:pt x="2" y="569"/>
                  </a:lnTo>
                  <a:lnTo>
                    <a:pt x="7" y="576"/>
                  </a:lnTo>
                  <a:lnTo>
                    <a:pt x="14" y="581"/>
                  </a:lnTo>
                  <a:lnTo>
                    <a:pt x="18" y="583"/>
                  </a:lnTo>
                  <a:lnTo>
                    <a:pt x="22" y="583"/>
                  </a:lnTo>
                  <a:lnTo>
                    <a:pt x="464" y="583"/>
                  </a:lnTo>
                  <a:lnTo>
                    <a:pt x="464" y="583"/>
                  </a:lnTo>
                  <a:lnTo>
                    <a:pt x="468" y="583"/>
                  </a:lnTo>
                  <a:lnTo>
                    <a:pt x="472" y="581"/>
                  </a:lnTo>
                  <a:lnTo>
                    <a:pt x="479" y="576"/>
                  </a:lnTo>
                  <a:lnTo>
                    <a:pt x="484" y="569"/>
                  </a:lnTo>
                  <a:lnTo>
                    <a:pt x="486" y="565"/>
                  </a:lnTo>
                  <a:lnTo>
                    <a:pt x="486" y="561"/>
                  </a:lnTo>
                  <a:lnTo>
                    <a:pt x="486" y="277"/>
                  </a:lnTo>
                  <a:lnTo>
                    <a:pt x="466" y="304"/>
                  </a:lnTo>
                  <a:lnTo>
                    <a:pt x="466" y="304"/>
                  </a:lnTo>
                  <a:lnTo>
                    <a:pt x="452" y="321"/>
                  </a:lnTo>
                  <a:lnTo>
                    <a:pt x="443" y="332"/>
                  </a:lnTo>
                  <a:lnTo>
                    <a:pt x="433" y="341"/>
                  </a:lnTo>
                  <a:lnTo>
                    <a:pt x="433" y="3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0" name="Google Shape;16950;p116"/>
            <p:cNvSpPr/>
            <p:nvPr/>
          </p:nvSpPr>
          <p:spPr>
            <a:xfrm>
              <a:off x="3859213" y="5827713"/>
              <a:ext cx="34925" cy="38100"/>
            </a:xfrm>
            <a:custGeom>
              <a:avLst/>
              <a:gdLst/>
              <a:ahLst/>
              <a:cxnLst/>
              <a:rect l="l" t="t" r="r" b="b"/>
              <a:pathLst>
                <a:path w="45" h="48" extrusionOk="0">
                  <a:moveTo>
                    <a:pt x="15" y="8"/>
                  </a:moveTo>
                  <a:lnTo>
                    <a:pt x="15" y="8"/>
                  </a:lnTo>
                  <a:lnTo>
                    <a:pt x="4" y="0"/>
                  </a:lnTo>
                  <a:lnTo>
                    <a:pt x="0" y="33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2" y="44"/>
                  </a:lnTo>
                  <a:lnTo>
                    <a:pt x="3" y="47"/>
                  </a:lnTo>
                  <a:lnTo>
                    <a:pt x="7" y="48"/>
                  </a:lnTo>
                  <a:lnTo>
                    <a:pt x="7" y="48"/>
                  </a:lnTo>
                  <a:lnTo>
                    <a:pt x="13" y="47"/>
                  </a:lnTo>
                  <a:lnTo>
                    <a:pt x="18" y="44"/>
                  </a:lnTo>
                  <a:lnTo>
                    <a:pt x="45" y="24"/>
                  </a:lnTo>
                  <a:lnTo>
                    <a:pt x="45" y="24"/>
                  </a:lnTo>
                  <a:lnTo>
                    <a:pt x="30" y="17"/>
                  </a:lnTo>
                  <a:lnTo>
                    <a:pt x="15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1" name="Google Shape;16951;p116"/>
            <p:cNvSpPr/>
            <p:nvPr/>
          </p:nvSpPr>
          <p:spPr>
            <a:xfrm>
              <a:off x="3859213" y="5683250"/>
              <a:ext cx="153988" cy="141288"/>
            </a:xfrm>
            <a:custGeom>
              <a:avLst/>
              <a:gdLst/>
              <a:ahLst/>
              <a:cxnLst/>
              <a:rect l="l" t="t" r="r" b="b"/>
              <a:pathLst>
                <a:path w="196" h="178" extrusionOk="0">
                  <a:moveTo>
                    <a:pt x="84" y="178"/>
                  </a:moveTo>
                  <a:lnTo>
                    <a:pt x="84" y="178"/>
                  </a:lnTo>
                  <a:lnTo>
                    <a:pt x="94" y="176"/>
                  </a:lnTo>
                  <a:lnTo>
                    <a:pt x="105" y="175"/>
                  </a:lnTo>
                  <a:lnTo>
                    <a:pt x="105" y="175"/>
                  </a:lnTo>
                  <a:lnTo>
                    <a:pt x="112" y="172"/>
                  </a:lnTo>
                  <a:lnTo>
                    <a:pt x="120" y="168"/>
                  </a:lnTo>
                  <a:lnTo>
                    <a:pt x="127" y="164"/>
                  </a:lnTo>
                  <a:lnTo>
                    <a:pt x="132" y="159"/>
                  </a:lnTo>
                  <a:lnTo>
                    <a:pt x="167" y="128"/>
                  </a:lnTo>
                  <a:lnTo>
                    <a:pt x="167" y="128"/>
                  </a:lnTo>
                  <a:lnTo>
                    <a:pt x="178" y="116"/>
                  </a:lnTo>
                  <a:lnTo>
                    <a:pt x="178" y="116"/>
                  </a:lnTo>
                  <a:lnTo>
                    <a:pt x="194" y="95"/>
                  </a:lnTo>
                  <a:lnTo>
                    <a:pt x="194" y="95"/>
                  </a:lnTo>
                  <a:lnTo>
                    <a:pt x="196" y="94"/>
                  </a:lnTo>
                  <a:lnTo>
                    <a:pt x="196" y="94"/>
                  </a:lnTo>
                  <a:lnTo>
                    <a:pt x="181" y="94"/>
                  </a:lnTo>
                  <a:lnTo>
                    <a:pt x="181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59" y="90"/>
                  </a:lnTo>
                  <a:lnTo>
                    <a:pt x="140" y="83"/>
                  </a:lnTo>
                  <a:lnTo>
                    <a:pt x="120" y="75"/>
                  </a:lnTo>
                  <a:lnTo>
                    <a:pt x="100" y="64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96" y="62"/>
                  </a:lnTo>
                  <a:lnTo>
                    <a:pt x="77" y="50"/>
                  </a:lnTo>
                  <a:lnTo>
                    <a:pt x="59" y="36"/>
                  </a:lnTo>
                  <a:lnTo>
                    <a:pt x="45" y="21"/>
                  </a:lnTo>
                  <a:lnTo>
                    <a:pt x="32" y="6"/>
                  </a:lnTo>
                  <a:lnTo>
                    <a:pt x="32" y="6"/>
                  </a:lnTo>
                  <a:lnTo>
                    <a:pt x="27" y="0"/>
                  </a:lnTo>
                  <a:lnTo>
                    <a:pt x="27" y="0"/>
                  </a:lnTo>
                  <a:lnTo>
                    <a:pt x="19" y="19"/>
                  </a:lnTo>
                  <a:lnTo>
                    <a:pt x="14" y="38"/>
                  </a:lnTo>
                  <a:lnTo>
                    <a:pt x="1" y="82"/>
                  </a:lnTo>
                  <a:lnTo>
                    <a:pt x="1" y="82"/>
                  </a:lnTo>
                  <a:lnTo>
                    <a:pt x="0" y="90"/>
                  </a:lnTo>
                  <a:lnTo>
                    <a:pt x="0" y="98"/>
                  </a:lnTo>
                  <a:lnTo>
                    <a:pt x="0" y="108"/>
                  </a:lnTo>
                  <a:lnTo>
                    <a:pt x="3" y="116"/>
                  </a:lnTo>
                  <a:lnTo>
                    <a:pt x="3" y="116"/>
                  </a:lnTo>
                  <a:lnTo>
                    <a:pt x="7" y="129"/>
                  </a:lnTo>
                  <a:lnTo>
                    <a:pt x="14" y="141"/>
                  </a:lnTo>
                  <a:lnTo>
                    <a:pt x="23" y="151"/>
                  </a:lnTo>
                  <a:lnTo>
                    <a:pt x="34" y="159"/>
                  </a:lnTo>
                  <a:lnTo>
                    <a:pt x="49" y="168"/>
                  </a:lnTo>
                  <a:lnTo>
                    <a:pt x="49" y="168"/>
                  </a:lnTo>
                  <a:lnTo>
                    <a:pt x="57" y="172"/>
                  </a:lnTo>
                  <a:lnTo>
                    <a:pt x="66" y="175"/>
                  </a:lnTo>
                  <a:lnTo>
                    <a:pt x="74" y="176"/>
                  </a:lnTo>
                  <a:lnTo>
                    <a:pt x="84" y="178"/>
                  </a:lnTo>
                  <a:lnTo>
                    <a:pt x="84" y="1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52" name="Google Shape;16952;p116"/>
            <p:cNvSpPr/>
            <p:nvPr/>
          </p:nvSpPr>
          <p:spPr>
            <a:xfrm>
              <a:off x="3897313" y="5457825"/>
              <a:ext cx="247650" cy="273050"/>
            </a:xfrm>
            <a:custGeom>
              <a:avLst/>
              <a:gdLst/>
              <a:ahLst/>
              <a:cxnLst/>
              <a:rect l="l" t="t" r="r" b="b"/>
              <a:pathLst>
                <a:path w="311" h="345" extrusionOk="0">
                  <a:moveTo>
                    <a:pt x="284" y="76"/>
                  </a:moveTo>
                  <a:lnTo>
                    <a:pt x="251" y="57"/>
                  </a:lnTo>
                  <a:lnTo>
                    <a:pt x="260" y="42"/>
                  </a:lnTo>
                  <a:lnTo>
                    <a:pt x="260" y="42"/>
                  </a:lnTo>
                  <a:lnTo>
                    <a:pt x="262" y="37"/>
                  </a:lnTo>
                  <a:lnTo>
                    <a:pt x="263" y="31"/>
                  </a:lnTo>
                  <a:lnTo>
                    <a:pt x="263" y="26"/>
                  </a:lnTo>
                  <a:lnTo>
                    <a:pt x="263" y="20"/>
                  </a:lnTo>
                  <a:lnTo>
                    <a:pt x="260" y="16"/>
                  </a:lnTo>
                  <a:lnTo>
                    <a:pt x="258" y="11"/>
                  </a:lnTo>
                  <a:lnTo>
                    <a:pt x="255" y="7"/>
                  </a:lnTo>
                  <a:lnTo>
                    <a:pt x="249" y="4"/>
                  </a:lnTo>
                  <a:lnTo>
                    <a:pt x="249" y="4"/>
                  </a:lnTo>
                  <a:lnTo>
                    <a:pt x="243" y="2"/>
                  </a:lnTo>
                  <a:lnTo>
                    <a:pt x="236" y="0"/>
                  </a:lnTo>
                  <a:lnTo>
                    <a:pt x="236" y="0"/>
                  </a:lnTo>
                  <a:lnTo>
                    <a:pt x="229" y="2"/>
                  </a:lnTo>
                  <a:lnTo>
                    <a:pt x="222" y="4"/>
                  </a:lnTo>
                  <a:lnTo>
                    <a:pt x="217" y="8"/>
                  </a:lnTo>
                  <a:lnTo>
                    <a:pt x="212" y="14"/>
                  </a:lnTo>
                  <a:lnTo>
                    <a:pt x="202" y="30"/>
                  </a:lnTo>
                  <a:lnTo>
                    <a:pt x="202" y="30"/>
                  </a:lnTo>
                  <a:lnTo>
                    <a:pt x="191" y="30"/>
                  </a:lnTo>
                  <a:lnTo>
                    <a:pt x="191" y="30"/>
                  </a:lnTo>
                  <a:lnTo>
                    <a:pt x="178" y="31"/>
                  </a:lnTo>
                  <a:lnTo>
                    <a:pt x="164" y="35"/>
                  </a:lnTo>
                  <a:lnTo>
                    <a:pt x="152" y="42"/>
                  </a:lnTo>
                  <a:lnTo>
                    <a:pt x="148" y="47"/>
                  </a:lnTo>
                  <a:lnTo>
                    <a:pt x="143" y="51"/>
                  </a:lnTo>
                  <a:lnTo>
                    <a:pt x="108" y="97"/>
                  </a:lnTo>
                  <a:lnTo>
                    <a:pt x="59" y="162"/>
                  </a:lnTo>
                  <a:lnTo>
                    <a:pt x="12" y="223"/>
                  </a:lnTo>
                  <a:lnTo>
                    <a:pt x="12" y="223"/>
                  </a:lnTo>
                  <a:lnTo>
                    <a:pt x="0" y="240"/>
                  </a:lnTo>
                  <a:lnTo>
                    <a:pt x="0" y="240"/>
                  </a:lnTo>
                  <a:lnTo>
                    <a:pt x="0" y="246"/>
                  </a:lnTo>
                  <a:lnTo>
                    <a:pt x="0" y="246"/>
                  </a:lnTo>
                  <a:lnTo>
                    <a:pt x="0" y="251"/>
                  </a:lnTo>
                  <a:lnTo>
                    <a:pt x="3" y="256"/>
                  </a:lnTo>
                  <a:lnTo>
                    <a:pt x="5" y="263"/>
                  </a:lnTo>
                  <a:lnTo>
                    <a:pt x="11" y="271"/>
                  </a:lnTo>
                  <a:lnTo>
                    <a:pt x="11" y="271"/>
                  </a:lnTo>
                  <a:lnTo>
                    <a:pt x="22" y="283"/>
                  </a:lnTo>
                  <a:lnTo>
                    <a:pt x="35" y="297"/>
                  </a:lnTo>
                  <a:lnTo>
                    <a:pt x="50" y="309"/>
                  </a:lnTo>
                  <a:lnTo>
                    <a:pt x="67" y="320"/>
                  </a:lnTo>
                  <a:lnTo>
                    <a:pt x="67" y="320"/>
                  </a:lnTo>
                  <a:lnTo>
                    <a:pt x="67" y="320"/>
                  </a:lnTo>
                  <a:lnTo>
                    <a:pt x="84" y="328"/>
                  </a:lnTo>
                  <a:lnTo>
                    <a:pt x="98" y="335"/>
                  </a:lnTo>
                  <a:lnTo>
                    <a:pt x="113" y="340"/>
                  </a:lnTo>
                  <a:lnTo>
                    <a:pt x="128" y="343"/>
                  </a:lnTo>
                  <a:lnTo>
                    <a:pt x="128" y="343"/>
                  </a:lnTo>
                  <a:lnTo>
                    <a:pt x="139" y="344"/>
                  </a:lnTo>
                  <a:lnTo>
                    <a:pt x="139" y="344"/>
                  </a:lnTo>
                  <a:lnTo>
                    <a:pt x="147" y="345"/>
                  </a:lnTo>
                  <a:lnTo>
                    <a:pt x="147" y="345"/>
                  </a:lnTo>
                  <a:lnTo>
                    <a:pt x="156" y="344"/>
                  </a:lnTo>
                  <a:lnTo>
                    <a:pt x="156" y="344"/>
                  </a:lnTo>
                  <a:lnTo>
                    <a:pt x="164" y="343"/>
                  </a:lnTo>
                  <a:lnTo>
                    <a:pt x="170" y="339"/>
                  </a:lnTo>
                  <a:lnTo>
                    <a:pt x="170" y="339"/>
                  </a:lnTo>
                  <a:lnTo>
                    <a:pt x="179" y="320"/>
                  </a:lnTo>
                  <a:lnTo>
                    <a:pt x="193" y="286"/>
                  </a:lnTo>
                  <a:lnTo>
                    <a:pt x="262" y="120"/>
                  </a:lnTo>
                  <a:lnTo>
                    <a:pt x="262" y="120"/>
                  </a:lnTo>
                  <a:lnTo>
                    <a:pt x="264" y="109"/>
                  </a:lnTo>
                  <a:lnTo>
                    <a:pt x="266" y="97"/>
                  </a:lnTo>
                  <a:lnTo>
                    <a:pt x="271" y="100"/>
                  </a:lnTo>
                  <a:lnTo>
                    <a:pt x="271" y="100"/>
                  </a:lnTo>
                  <a:lnTo>
                    <a:pt x="275" y="103"/>
                  </a:lnTo>
                  <a:lnTo>
                    <a:pt x="278" y="107"/>
                  </a:lnTo>
                  <a:lnTo>
                    <a:pt x="280" y="111"/>
                  </a:lnTo>
                  <a:lnTo>
                    <a:pt x="283" y="116"/>
                  </a:lnTo>
                  <a:lnTo>
                    <a:pt x="284" y="122"/>
                  </a:lnTo>
                  <a:lnTo>
                    <a:pt x="284" y="127"/>
                  </a:lnTo>
                  <a:lnTo>
                    <a:pt x="283" y="132"/>
                  </a:lnTo>
                  <a:lnTo>
                    <a:pt x="282" y="138"/>
                  </a:lnTo>
                  <a:lnTo>
                    <a:pt x="244" y="231"/>
                  </a:lnTo>
                  <a:lnTo>
                    <a:pt x="244" y="231"/>
                  </a:lnTo>
                  <a:lnTo>
                    <a:pt x="239" y="231"/>
                  </a:lnTo>
                  <a:lnTo>
                    <a:pt x="239" y="231"/>
                  </a:lnTo>
                  <a:lnTo>
                    <a:pt x="232" y="231"/>
                  </a:lnTo>
                  <a:lnTo>
                    <a:pt x="227" y="234"/>
                  </a:lnTo>
                  <a:lnTo>
                    <a:pt x="221" y="239"/>
                  </a:lnTo>
                  <a:lnTo>
                    <a:pt x="217" y="244"/>
                  </a:lnTo>
                  <a:lnTo>
                    <a:pt x="209" y="265"/>
                  </a:lnTo>
                  <a:lnTo>
                    <a:pt x="209" y="265"/>
                  </a:lnTo>
                  <a:lnTo>
                    <a:pt x="208" y="270"/>
                  </a:lnTo>
                  <a:lnTo>
                    <a:pt x="206" y="274"/>
                  </a:lnTo>
                  <a:lnTo>
                    <a:pt x="208" y="278"/>
                  </a:lnTo>
                  <a:lnTo>
                    <a:pt x="209" y="283"/>
                  </a:lnTo>
                  <a:lnTo>
                    <a:pt x="210" y="287"/>
                  </a:lnTo>
                  <a:lnTo>
                    <a:pt x="213" y="290"/>
                  </a:lnTo>
                  <a:lnTo>
                    <a:pt x="217" y="293"/>
                  </a:lnTo>
                  <a:lnTo>
                    <a:pt x="221" y="296"/>
                  </a:lnTo>
                  <a:lnTo>
                    <a:pt x="221" y="296"/>
                  </a:lnTo>
                  <a:lnTo>
                    <a:pt x="225" y="297"/>
                  </a:lnTo>
                  <a:lnTo>
                    <a:pt x="231" y="298"/>
                  </a:lnTo>
                  <a:lnTo>
                    <a:pt x="231" y="298"/>
                  </a:lnTo>
                  <a:lnTo>
                    <a:pt x="236" y="297"/>
                  </a:lnTo>
                  <a:lnTo>
                    <a:pt x="240" y="296"/>
                  </a:lnTo>
                  <a:lnTo>
                    <a:pt x="245" y="291"/>
                  </a:lnTo>
                  <a:lnTo>
                    <a:pt x="249" y="287"/>
                  </a:lnTo>
                  <a:lnTo>
                    <a:pt x="249" y="287"/>
                  </a:lnTo>
                  <a:lnTo>
                    <a:pt x="252" y="283"/>
                  </a:lnTo>
                  <a:lnTo>
                    <a:pt x="307" y="147"/>
                  </a:lnTo>
                  <a:lnTo>
                    <a:pt x="307" y="147"/>
                  </a:lnTo>
                  <a:lnTo>
                    <a:pt x="310" y="138"/>
                  </a:lnTo>
                  <a:lnTo>
                    <a:pt x="311" y="127"/>
                  </a:lnTo>
                  <a:lnTo>
                    <a:pt x="311" y="118"/>
                  </a:lnTo>
                  <a:lnTo>
                    <a:pt x="309" y="107"/>
                  </a:lnTo>
                  <a:lnTo>
                    <a:pt x="305" y="97"/>
                  </a:lnTo>
                  <a:lnTo>
                    <a:pt x="299" y="89"/>
                  </a:lnTo>
                  <a:lnTo>
                    <a:pt x="293" y="83"/>
                  </a:lnTo>
                  <a:lnTo>
                    <a:pt x="284" y="76"/>
                  </a:lnTo>
                  <a:lnTo>
                    <a:pt x="284" y="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953" name="Google Shape;16953;p116"/>
          <p:cNvGrpSpPr/>
          <p:nvPr/>
        </p:nvGrpSpPr>
        <p:grpSpPr>
          <a:xfrm>
            <a:off x="837899" y="2605680"/>
            <a:ext cx="691933" cy="564440"/>
            <a:chOff x="6279017" y="3261416"/>
            <a:chExt cx="372619" cy="275969"/>
          </a:xfrm>
        </p:grpSpPr>
        <p:sp>
          <p:nvSpPr>
            <p:cNvPr id="16954" name="Google Shape;16954;p116"/>
            <p:cNvSpPr/>
            <p:nvPr/>
          </p:nvSpPr>
          <p:spPr>
            <a:xfrm>
              <a:off x="6279017" y="3261416"/>
              <a:ext cx="277499" cy="220085"/>
            </a:xfrm>
            <a:custGeom>
              <a:avLst/>
              <a:gdLst/>
              <a:ahLst/>
              <a:cxnLst/>
              <a:rect l="l" t="t" r="r" b="b"/>
              <a:pathLst>
                <a:path w="1620" h="1283" extrusionOk="0">
                  <a:moveTo>
                    <a:pt x="1484" y="0"/>
                  </a:moveTo>
                  <a:lnTo>
                    <a:pt x="136" y="0"/>
                  </a:lnTo>
                  <a:lnTo>
                    <a:pt x="136" y="0"/>
                  </a:lnTo>
                  <a:lnTo>
                    <a:pt x="124" y="0"/>
                  </a:lnTo>
                  <a:lnTo>
                    <a:pt x="112" y="2"/>
                  </a:lnTo>
                  <a:lnTo>
                    <a:pt x="100" y="5"/>
                  </a:lnTo>
                  <a:lnTo>
                    <a:pt x="89" y="9"/>
                  </a:lnTo>
                  <a:lnTo>
                    <a:pt x="76" y="14"/>
                  </a:lnTo>
                  <a:lnTo>
                    <a:pt x="65" y="20"/>
                  </a:lnTo>
                  <a:lnTo>
                    <a:pt x="54" y="28"/>
                  </a:lnTo>
                  <a:lnTo>
                    <a:pt x="44" y="38"/>
                  </a:lnTo>
                  <a:lnTo>
                    <a:pt x="35" y="49"/>
                  </a:lnTo>
                  <a:lnTo>
                    <a:pt x="26" y="62"/>
                  </a:lnTo>
                  <a:lnTo>
                    <a:pt x="18" y="76"/>
                  </a:lnTo>
                  <a:lnTo>
                    <a:pt x="12" y="91"/>
                  </a:lnTo>
                  <a:lnTo>
                    <a:pt x="7" y="110"/>
                  </a:lnTo>
                  <a:lnTo>
                    <a:pt x="3" y="129"/>
                  </a:lnTo>
                  <a:lnTo>
                    <a:pt x="1" y="150"/>
                  </a:lnTo>
                  <a:lnTo>
                    <a:pt x="0" y="173"/>
                  </a:lnTo>
                  <a:lnTo>
                    <a:pt x="0" y="1067"/>
                  </a:lnTo>
                  <a:lnTo>
                    <a:pt x="0" y="1067"/>
                  </a:lnTo>
                  <a:lnTo>
                    <a:pt x="1" y="1089"/>
                  </a:lnTo>
                  <a:lnTo>
                    <a:pt x="4" y="1110"/>
                  </a:lnTo>
                  <a:lnTo>
                    <a:pt x="9" y="1131"/>
                  </a:lnTo>
                  <a:lnTo>
                    <a:pt x="16" y="1151"/>
                  </a:lnTo>
                  <a:lnTo>
                    <a:pt x="25" y="1170"/>
                  </a:lnTo>
                  <a:lnTo>
                    <a:pt x="37" y="1188"/>
                  </a:lnTo>
                  <a:lnTo>
                    <a:pt x="49" y="1204"/>
                  </a:lnTo>
                  <a:lnTo>
                    <a:pt x="63" y="1220"/>
                  </a:lnTo>
                  <a:lnTo>
                    <a:pt x="78" y="1234"/>
                  </a:lnTo>
                  <a:lnTo>
                    <a:pt x="96" y="1246"/>
                  </a:lnTo>
                  <a:lnTo>
                    <a:pt x="113" y="1257"/>
                  </a:lnTo>
                  <a:lnTo>
                    <a:pt x="133" y="1267"/>
                  </a:lnTo>
                  <a:lnTo>
                    <a:pt x="152" y="1274"/>
                  </a:lnTo>
                  <a:lnTo>
                    <a:pt x="172" y="1279"/>
                  </a:lnTo>
                  <a:lnTo>
                    <a:pt x="195" y="1282"/>
                  </a:lnTo>
                  <a:lnTo>
                    <a:pt x="216" y="1283"/>
                  </a:lnTo>
                  <a:lnTo>
                    <a:pt x="629" y="1283"/>
                  </a:lnTo>
                  <a:lnTo>
                    <a:pt x="629" y="1283"/>
                  </a:lnTo>
                  <a:lnTo>
                    <a:pt x="638" y="1282"/>
                  </a:lnTo>
                  <a:lnTo>
                    <a:pt x="646" y="1280"/>
                  </a:lnTo>
                  <a:lnTo>
                    <a:pt x="655" y="1276"/>
                  </a:lnTo>
                  <a:lnTo>
                    <a:pt x="661" y="1270"/>
                  </a:lnTo>
                  <a:lnTo>
                    <a:pt x="667" y="1264"/>
                  </a:lnTo>
                  <a:lnTo>
                    <a:pt x="671" y="1255"/>
                  </a:lnTo>
                  <a:lnTo>
                    <a:pt x="673" y="1247"/>
                  </a:lnTo>
                  <a:lnTo>
                    <a:pt x="674" y="1238"/>
                  </a:lnTo>
                  <a:lnTo>
                    <a:pt x="674" y="1238"/>
                  </a:lnTo>
                  <a:lnTo>
                    <a:pt x="673" y="1229"/>
                  </a:lnTo>
                  <a:lnTo>
                    <a:pt x="671" y="1221"/>
                  </a:lnTo>
                  <a:lnTo>
                    <a:pt x="667" y="1213"/>
                  </a:lnTo>
                  <a:lnTo>
                    <a:pt x="661" y="1206"/>
                  </a:lnTo>
                  <a:lnTo>
                    <a:pt x="655" y="1200"/>
                  </a:lnTo>
                  <a:lnTo>
                    <a:pt x="646" y="1196"/>
                  </a:lnTo>
                  <a:lnTo>
                    <a:pt x="638" y="1194"/>
                  </a:lnTo>
                  <a:lnTo>
                    <a:pt x="629" y="1193"/>
                  </a:lnTo>
                  <a:lnTo>
                    <a:pt x="216" y="1193"/>
                  </a:lnTo>
                  <a:lnTo>
                    <a:pt x="216" y="1193"/>
                  </a:lnTo>
                  <a:lnTo>
                    <a:pt x="204" y="1192"/>
                  </a:lnTo>
                  <a:lnTo>
                    <a:pt x="191" y="1190"/>
                  </a:lnTo>
                  <a:lnTo>
                    <a:pt x="178" y="1187"/>
                  </a:lnTo>
                  <a:lnTo>
                    <a:pt x="167" y="1183"/>
                  </a:lnTo>
                  <a:lnTo>
                    <a:pt x="156" y="1178"/>
                  </a:lnTo>
                  <a:lnTo>
                    <a:pt x="146" y="1172"/>
                  </a:lnTo>
                  <a:lnTo>
                    <a:pt x="136" y="1164"/>
                  </a:lnTo>
                  <a:lnTo>
                    <a:pt x="127" y="1155"/>
                  </a:lnTo>
                  <a:lnTo>
                    <a:pt x="119" y="1147"/>
                  </a:lnTo>
                  <a:lnTo>
                    <a:pt x="112" y="1137"/>
                  </a:lnTo>
                  <a:lnTo>
                    <a:pt x="105" y="1127"/>
                  </a:lnTo>
                  <a:lnTo>
                    <a:pt x="100" y="1116"/>
                  </a:lnTo>
                  <a:lnTo>
                    <a:pt x="96" y="1104"/>
                  </a:lnTo>
                  <a:lnTo>
                    <a:pt x="93" y="1092"/>
                  </a:lnTo>
                  <a:lnTo>
                    <a:pt x="91" y="1080"/>
                  </a:lnTo>
                  <a:lnTo>
                    <a:pt x="90" y="1067"/>
                  </a:lnTo>
                  <a:lnTo>
                    <a:pt x="90" y="383"/>
                  </a:lnTo>
                  <a:lnTo>
                    <a:pt x="1574" y="383"/>
                  </a:lnTo>
                  <a:lnTo>
                    <a:pt x="1576" y="383"/>
                  </a:lnTo>
                  <a:lnTo>
                    <a:pt x="1576" y="383"/>
                  </a:lnTo>
                  <a:lnTo>
                    <a:pt x="1585" y="383"/>
                  </a:lnTo>
                  <a:lnTo>
                    <a:pt x="1593" y="380"/>
                  </a:lnTo>
                  <a:lnTo>
                    <a:pt x="1601" y="376"/>
                  </a:lnTo>
                  <a:lnTo>
                    <a:pt x="1607" y="371"/>
                  </a:lnTo>
                  <a:lnTo>
                    <a:pt x="1612" y="364"/>
                  </a:lnTo>
                  <a:lnTo>
                    <a:pt x="1617" y="356"/>
                  </a:lnTo>
                  <a:lnTo>
                    <a:pt x="1619" y="348"/>
                  </a:lnTo>
                  <a:lnTo>
                    <a:pt x="1620" y="338"/>
                  </a:lnTo>
                  <a:lnTo>
                    <a:pt x="1620" y="136"/>
                  </a:lnTo>
                  <a:lnTo>
                    <a:pt x="1620" y="136"/>
                  </a:lnTo>
                  <a:lnTo>
                    <a:pt x="1619" y="122"/>
                  </a:lnTo>
                  <a:lnTo>
                    <a:pt x="1617" y="109"/>
                  </a:lnTo>
                  <a:lnTo>
                    <a:pt x="1614" y="96"/>
                  </a:lnTo>
                  <a:lnTo>
                    <a:pt x="1610" y="82"/>
                  </a:lnTo>
                  <a:lnTo>
                    <a:pt x="1604" y="71"/>
                  </a:lnTo>
                  <a:lnTo>
                    <a:pt x="1597" y="60"/>
                  </a:lnTo>
                  <a:lnTo>
                    <a:pt x="1589" y="49"/>
                  </a:lnTo>
                  <a:lnTo>
                    <a:pt x="1581" y="39"/>
                  </a:lnTo>
                  <a:lnTo>
                    <a:pt x="1570" y="30"/>
                  </a:lnTo>
                  <a:lnTo>
                    <a:pt x="1560" y="23"/>
                  </a:lnTo>
                  <a:lnTo>
                    <a:pt x="1549" y="16"/>
                  </a:lnTo>
                  <a:lnTo>
                    <a:pt x="1537" y="10"/>
                  </a:lnTo>
                  <a:lnTo>
                    <a:pt x="1525" y="6"/>
                  </a:lnTo>
                  <a:lnTo>
                    <a:pt x="1511" y="2"/>
                  </a:lnTo>
                  <a:lnTo>
                    <a:pt x="1498" y="0"/>
                  </a:lnTo>
                  <a:lnTo>
                    <a:pt x="1484" y="0"/>
                  </a:lnTo>
                  <a:lnTo>
                    <a:pt x="1484" y="0"/>
                  </a:lnTo>
                  <a:close/>
                  <a:moveTo>
                    <a:pt x="1227" y="276"/>
                  </a:moveTo>
                  <a:lnTo>
                    <a:pt x="1074" y="276"/>
                  </a:lnTo>
                  <a:lnTo>
                    <a:pt x="1074" y="122"/>
                  </a:lnTo>
                  <a:lnTo>
                    <a:pt x="1227" y="122"/>
                  </a:lnTo>
                  <a:lnTo>
                    <a:pt x="1227" y="276"/>
                  </a:lnTo>
                  <a:close/>
                  <a:moveTo>
                    <a:pt x="1478" y="276"/>
                  </a:moveTo>
                  <a:lnTo>
                    <a:pt x="1324" y="276"/>
                  </a:lnTo>
                  <a:lnTo>
                    <a:pt x="1324" y="122"/>
                  </a:lnTo>
                  <a:lnTo>
                    <a:pt x="1478" y="122"/>
                  </a:lnTo>
                  <a:lnTo>
                    <a:pt x="1478" y="27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6955" name="Google Shape;16955;p116"/>
            <p:cNvGrpSpPr/>
            <p:nvPr/>
          </p:nvGrpSpPr>
          <p:grpSpPr>
            <a:xfrm>
              <a:off x="6404748" y="3289891"/>
              <a:ext cx="246888" cy="247494"/>
              <a:chOff x="10907717" y="6814344"/>
              <a:chExt cx="315842" cy="369888"/>
            </a:xfrm>
          </p:grpSpPr>
          <p:sp>
            <p:nvSpPr>
              <p:cNvPr id="16956" name="Google Shape;16956;p116"/>
              <p:cNvSpPr/>
              <p:nvPr/>
            </p:nvSpPr>
            <p:spPr>
              <a:xfrm>
                <a:off x="11133142" y="6814344"/>
                <a:ext cx="79375" cy="312738"/>
              </a:xfrm>
              <a:custGeom>
                <a:avLst/>
                <a:gdLst/>
                <a:ahLst/>
                <a:cxnLst/>
                <a:rect l="l" t="t" r="r" b="b"/>
                <a:pathLst>
                  <a:path w="352" h="1377" extrusionOk="0">
                    <a:moveTo>
                      <a:pt x="352" y="45"/>
                    </a:moveTo>
                    <a:lnTo>
                      <a:pt x="352" y="45"/>
                    </a:lnTo>
                    <a:lnTo>
                      <a:pt x="352" y="36"/>
                    </a:lnTo>
                    <a:lnTo>
                      <a:pt x="349" y="28"/>
                    </a:lnTo>
                    <a:lnTo>
                      <a:pt x="345" y="19"/>
                    </a:lnTo>
                    <a:lnTo>
                      <a:pt x="340" y="13"/>
                    </a:lnTo>
                    <a:lnTo>
                      <a:pt x="333" y="8"/>
                    </a:lnTo>
                    <a:lnTo>
                      <a:pt x="326" y="4"/>
                    </a:lnTo>
                    <a:lnTo>
                      <a:pt x="317" y="1"/>
                    </a:lnTo>
                    <a:lnTo>
                      <a:pt x="308" y="0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36" y="1"/>
                    </a:lnTo>
                    <a:lnTo>
                      <a:pt x="27" y="4"/>
                    </a:lnTo>
                    <a:lnTo>
                      <a:pt x="20" y="8"/>
                    </a:lnTo>
                    <a:lnTo>
                      <a:pt x="14" y="13"/>
                    </a:lnTo>
                    <a:lnTo>
                      <a:pt x="7" y="19"/>
                    </a:lnTo>
                    <a:lnTo>
                      <a:pt x="3" y="28"/>
                    </a:lnTo>
                    <a:lnTo>
                      <a:pt x="1" y="36"/>
                    </a:lnTo>
                    <a:lnTo>
                      <a:pt x="0" y="45"/>
                    </a:lnTo>
                    <a:lnTo>
                      <a:pt x="0" y="1377"/>
                    </a:lnTo>
                    <a:lnTo>
                      <a:pt x="352" y="1377"/>
                    </a:lnTo>
                    <a:lnTo>
                      <a:pt x="352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57" name="Google Shape;16957;p116"/>
              <p:cNvSpPr/>
              <p:nvPr/>
            </p:nvSpPr>
            <p:spPr>
              <a:xfrm>
                <a:off x="11025192" y="6976269"/>
                <a:ext cx="79375" cy="150813"/>
              </a:xfrm>
              <a:custGeom>
                <a:avLst/>
                <a:gdLst/>
                <a:ahLst/>
                <a:cxnLst/>
                <a:rect l="l" t="t" r="r" b="b"/>
                <a:pathLst>
                  <a:path w="352" h="664" extrusionOk="0">
                    <a:moveTo>
                      <a:pt x="352" y="45"/>
                    </a:moveTo>
                    <a:lnTo>
                      <a:pt x="352" y="45"/>
                    </a:lnTo>
                    <a:lnTo>
                      <a:pt x="352" y="36"/>
                    </a:lnTo>
                    <a:lnTo>
                      <a:pt x="349" y="28"/>
                    </a:lnTo>
                    <a:lnTo>
                      <a:pt x="345" y="19"/>
                    </a:lnTo>
                    <a:lnTo>
                      <a:pt x="340" y="13"/>
                    </a:lnTo>
                    <a:lnTo>
                      <a:pt x="333" y="8"/>
                    </a:lnTo>
                    <a:lnTo>
                      <a:pt x="325" y="4"/>
                    </a:lnTo>
                    <a:lnTo>
                      <a:pt x="317" y="1"/>
                    </a:lnTo>
                    <a:lnTo>
                      <a:pt x="308" y="0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35" y="1"/>
                    </a:lnTo>
                    <a:lnTo>
                      <a:pt x="27" y="4"/>
                    </a:lnTo>
                    <a:lnTo>
                      <a:pt x="20" y="8"/>
                    </a:lnTo>
                    <a:lnTo>
                      <a:pt x="13" y="13"/>
                    </a:lnTo>
                    <a:lnTo>
                      <a:pt x="7" y="19"/>
                    </a:lnTo>
                    <a:lnTo>
                      <a:pt x="3" y="28"/>
                    </a:lnTo>
                    <a:lnTo>
                      <a:pt x="1" y="36"/>
                    </a:lnTo>
                    <a:lnTo>
                      <a:pt x="0" y="45"/>
                    </a:lnTo>
                    <a:lnTo>
                      <a:pt x="0" y="664"/>
                    </a:lnTo>
                    <a:lnTo>
                      <a:pt x="352" y="664"/>
                    </a:lnTo>
                    <a:lnTo>
                      <a:pt x="352" y="4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58" name="Google Shape;16958;p116"/>
              <p:cNvSpPr/>
              <p:nvPr/>
            </p:nvSpPr>
            <p:spPr>
              <a:xfrm>
                <a:off x="10917242" y="7055644"/>
                <a:ext cx="79375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353" h="315" extrusionOk="0">
                    <a:moveTo>
                      <a:pt x="353" y="44"/>
                    </a:moveTo>
                    <a:lnTo>
                      <a:pt x="353" y="44"/>
                    </a:lnTo>
                    <a:lnTo>
                      <a:pt x="352" y="36"/>
                    </a:lnTo>
                    <a:lnTo>
                      <a:pt x="349" y="27"/>
                    </a:lnTo>
                    <a:lnTo>
                      <a:pt x="345" y="19"/>
                    </a:lnTo>
                    <a:lnTo>
                      <a:pt x="340" y="13"/>
                    </a:lnTo>
                    <a:lnTo>
                      <a:pt x="333" y="8"/>
                    </a:lnTo>
                    <a:lnTo>
                      <a:pt x="325" y="4"/>
                    </a:lnTo>
                    <a:lnTo>
                      <a:pt x="317" y="1"/>
                    </a:lnTo>
                    <a:lnTo>
                      <a:pt x="308" y="0"/>
                    </a:lnTo>
                    <a:lnTo>
                      <a:pt x="44" y="0"/>
                    </a:lnTo>
                    <a:lnTo>
                      <a:pt x="44" y="0"/>
                    </a:lnTo>
                    <a:lnTo>
                      <a:pt x="36" y="1"/>
                    </a:lnTo>
                    <a:lnTo>
                      <a:pt x="27" y="4"/>
                    </a:lnTo>
                    <a:lnTo>
                      <a:pt x="20" y="8"/>
                    </a:lnTo>
                    <a:lnTo>
                      <a:pt x="13" y="13"/>
                    </a:lnTo>
                    <a:lnTo>
                      <a:pt x="7" y="19"/>
                    </a:lnTo>
                    <a:lnTo>
                      <a:pt x="3" y="27"/>
                    </a:lnTo>
                    <a:lnTo>
                      <a:pt x="1" y="36"/>
                    </a:lnTo>
                    <a:lnTo>
                      <a:pt x="0" y="44"/>
                    </a:lnTo>
                    <a:lnTo>
                      <a:pt x="0" y="315"/>
                    </a:lnTo>
                    <a:lnTo>
                      <a:pt x="353" y="315"/>
                    </a:lnTo>
                    <a:lnTo>
                      <a:pt x="353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959" name="Google Shape;16959;p116"/>
              <p:cNvSpPr/>
              <p:nvPr/>
            </p:nvSpPr>
            <p:spPr>
              <a:xfrm>
                <a:off x="10907717" y="7152482"/>
                <a:ext cx="315842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876" h="143" extrusionOk="0">
                    <a:moveTo>
                      <a:pt x="1852" y="0"/>
                    </a:moveTo>
                    <a:lnTo>
                      <a:pt x="23" y="0"/>
                    </a:lnTo>
                    <a:lnTo>
                      <a:pt x="23" y="0"/>
                    </a:lnTo>
                    <a:lnTo>
                      <a:pt x="18" y="0"/>
                    </a:lnTo>
                    <a:lnTo>
                      <a:pt x="13" y="1"/>
                    </a:lnTo>
                    <a:lnTo>
                      <a:pt x="10" y="3"/>
                    </a:lnTo>
                    <a:lnTo>
                      <a:pt x="6" y="7"/>
                    </a:lnTo>
                    <a:lnTo>
                      <a:pt x="3" y="10"/>
                    </a:lnTo>
                    <a:lnTo>
                      <a:pt x="1" y="14"/>
                    </a:lnTo>
                    <a:lnTo>
                      <a:pt x="0" y="18"/>
                    </a:lnTo>
                    <a:lnTo>
                      <a:pt x="0" y="22"/>
                    </a:lnTo>
                    <a:lnTo>
                      <a:pt x="0" y="120"/>
                    </a:lnTo>
                    <a:lnTo>
                      <a:pt x="0" y="120"/>
                    </a:lnTo>
                    <a:lnTo>
                      <a:pt x="0" y="125"/>
                    </a:lnTo>
                    <a:lnTo>
                      <a:pt x="1" y="129"/>
                    </a:lnTo>
                    <a:lnTo>
                      <a:pt x="3" y="133"/>
                    </a:lnTo>
                    <a:lnTo>
                      <a:pt x="6" y="136"/>
                    </a:lnTo>
                    <a:lnTo>
                      <a:pt x="10" y="139"/>
                    </a:lnTo>
                    <a:lnTo>
                      <a:pt x="13" y="141"/>
                    </a:lnTo>
                    <a:lnTo>
                      <a:pt x="18" y="142"/>
                    </a:lnTo>
                    <a:lnTo>
                      <a:pt x="23" y="143"/>
                    </a:lnTo>
                    <a:lnTo>
                      <a:pt x="1852" y="143"/>
                    </a:lnTo>
                    <a:lnTo>
                      <a:pt x="1852" y="143"/>
                    </a:lnTo>
                    <a:lnTo>
                      <a:pt x="1857" y="142"/>
                    </a:lnTo>
                    <a:lnTo>
                      <a:pt x="1861" y="141"/>
                    </a:lnTo>
                    <a:lnTo>
                      <a:pt x="1865" y="139"/>
                    </a:lnTo>
                    <a:lnTo>
                      <a:pt x="1868" y="136"/>
                    </a:lnTo>
                    <a:lnTo>
                      <a:pt x="1872" y="133"/>
                    </a:lnTo>
                    <a:lnTo>
                      <a:pt x="1874" y="129"/>
                    </a:lnTo>
                    <a:lnTo>
                      <a:pt x="1875" y="125"/>
                    </a:lnTo>
                    <a:lnTo>
                      <a:pt x="1876" y="120"/>
                    </a:lnTo>
                    <a:lnTo>
                      <a:pt x="1876" y="22"/>
                    </a:lnTo>
                    <a:lnTo>
                      <a:pt x="1876" y="22"/>
                    </a:lnTo>
                    <a:lnTo>
                      <a:pt x="1875" y="18"/>
                    </a:lnTo>
                    <a:lnTo>
                      <a:pt x="1874" y="14"/>
                    </a:lnTo>
                    <a:lnTo>
                      <a:pt x="1872" y="10"/>
                    </a:lnTo>
                    <a:lnTo>
                      <a:pt x="1868" y="7"/>
                    </a:lnTo>
                    <a:lnTo>
                      <a:pt x="1865" y="3"/>
                    </a:lnTo>
                    <a:lnTo>
                      <a:pt x="1861" y="1"/>
                    </a:lnTo>
                    <a:lnTo>
                      <a:pt x="1857" y="0"/>
                    </a:lnTo>
                    <a:lnTo>
                      <a:pt x="1852" y="0"/>
                    </a:lnTo>
                    <a:lnTo>
                      <a:pt x="18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6960" name="Google Shape;16960;p116"/>
          <p:cNvGrpSpPr/>
          <p:nvPr/>
        </p:nvGrpSpPr>
        <p:grpSpPr>
          <a:xfrm>
            <a:off x="6567767" y="3834895"/>
            <a:ext cx="719504" cy="511484"/>
            <a:chOff x="9417039" y="989014"/>
            <a:chExt cx="566748" cy="374649"/>
          </a:xfrm>
        </p:grpSpPr>
        <p:sp>
          <p:nvSpPr>
            <p:cNvPr id="16961" name="Google Shape;16961;p116"/>
            <p:cNvSpPr/>
            <p:nvPr/>
          </p:nvSpPr>
          <p:spPr>
            <a:xfrm>
              <a:off x="9417039" y="989014"/>
              <a:ext cx="360361" cy="330201"/>
            </a:xfrm>
            <a:custGeom>
              <a:avLst/>
              <a:gdLst/>
              <a:ahLst/>
              <a:cxnLst/>
              <a:rect l="l" t="t" r="r" b="b"/>
              <a:pathLst>
                <a:path w="96" h="88" extrusionOk="0">
                  <a:moveTo>
                    <a:pt x="96" y="35"/>
                  </a:moveTo>
                  <a:cubicBezTo>
                    <a:pt x="96" y="16"/>
                    <a:pt x="74" y="0"/>
                    <a:pt x="48" y="0"/>
                  </a:cubicBezTo>
                  <a:cubicBezTo>
                    <a:pt x="21" y="0"/>
                    <a:pt x="0" y="16"/>
                    <a:pt x="0" y="35"/>
                  </a:cubicBezTo>
                  <a:cubicBezTo>
                    <a:pt x="0" y="52"/>
                    <a:pt x="17" y="66"/>
                    <a:pt x="40" y="68"/>
                  </a:cubicBezTo>
                  <a:cubicBezTo>
                    <a:pt x="40" y="77"/>
                    <a:pt x="37" y="84"/>
                    <a:pt x="33" y="88"/>
                  </a:cubicBezTo>
                  <a:cubicBezTo>
                    <a:pt x="44" y="86"/>
                    <a:pt x="53" y="78"/>
                    <a:pt x="55" y="68"/>
                  </a:cubicBezTo>
                  <a:cubicBezTo>
                    <a:pt x="78" y="66"/>
                    <a:pt x="96" y="52"/>
                    <a:pt x="96" y="35"/>
                  </a:cubicBezTo>
                  <a:close/>
                  <a:moveTo>
                    <a:pt x="26" y="42"/>
                  </a:moveTo>
                  <a:cubicBezTo>
                    <a:pt x="22" y="42"/>
                    <a:pt x="18" y="39"/>
                    <a:pt x="18" y="35"/>
                  </a:cubicBezTo>
                  <a:cubicBezTo>
                    <a:pt x="18" y="31"/>
                    <a:pt x="22" y="28"/>
                    <a:pt x="26" y="28"/>
                  </a:cubicBezTo>
                  <a:cubicBezTo>
                    <a:pt x="30" y="28"/>
                    <a:pt x="33" y="31"/>
                    <a:pt x="33" y="35"/>
                  </a:cubicBezTo>
                  <a:cubicBezTo>
                    <a:pt x="33" y="39"/>
                    <a:pt x="30" y="42"/>
                    <a:pt x="26" y="42"/>
                  </a:cubicBezTo>
                  <a:close/>
                  <a:moveTo>
                    <a:pt x="48" y="42"/>
                  </a:moveTo>
                  <a:cubicBezTo>
                    <a:pt x="44" y="42"/>
                    <a:pt x="41" y="39"/>
                    <a:pt x="41" y="35"/>
                  </a:cubicBezTo>
                  <a:cubicBezTo>
                    <a:pt x="41" y="31"/>
                    <a:pt x="44" y="28"/>
                    <a:pt x="48" y="28"/>
                  </a:cubicBezTo>
                  <a:cubicBezTo>
                    <a:pt x="52" y="28"/>
                    <a:pt x="55" y="31"/>
                    <a:pt x="55" y="35"/>
                  </a:cubicBezTo>
                  <a:cubicBezTo>
                    <a:pt x="55" y="39"/>
                    <a:pt x="52" y="42"/>
                    <a:pt x="48" y="42"/>
                  </a:cubicBezTo>
                  <a:close/>
                  <a:moveTo>
                    <a:pt x="70" y="42"/>
                  </a:moveTo>
                  <a:cubicBezTo>
                    <a:pt x="66" y="42"/>
                    <a:pt x="63" y="39"/>
                    <a:pt x="63" y="35"/>
                  </a:cubicBezTo>
                  <a:cubicBezTo>
                    <a:pt x="63" y="31"/>
                    <a:pt x="66" y="28"/>
                    <a:pt x="70" y="28"/>
                  </a:cubicBezTo>
                  <a:cubicBezTo>
                    <a:pt x="74" y="28"/>
                    <a:pt x="77" y="31"/>
                    <a:pt x="77" y="35"/>
                  </a:cubicBezTo>
                  <a:cubicBezTo>
                    <a:pt x="77" y="39"/>
                    <a:pt x="74" y="42"/>
                    <a:pt x="70" y="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62500" tIns="81250" rIns="162500" bIns="812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1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2" name="Google Shape;16962;p116"/>
            <p:cNvSpPr/>
            <p:nvPr/>
          </p:nvSpPr>
          <p:spPr>
            <a:xfrm>
              <a:off x="9705975" y="1055688"/>
              <a:ext cx="277812" cy="307975"/>
            </a:xfrm>
            <a:custGeom>
              <a:avLst/>
              <a:gdLst/>
              <a:ahLst/>
              <a:cxnLst/>
              <a:rect l="l" t="t" r="r" b="b"/>
              <a:pathLst>
                <a:path w="74" h="82" extrusionOk="0">
                  <a:moveTo>
                    <a:pt x="74" y="32"/>
                  </a:moveTo>
                  <a:cubicBezTo>
                    <a:pt x="74" y="14"/>
                    <a:pt x="54" y="0"/>
                    <a:pt x="30" y="0"/>
                  </a:cubicBezTo>
                  <a:cubicBezTo>
                    <a:pt x="29" y="0"/>
                    <a:pt x="27" y="1"/>
                    <a:pt x="25" y="1"/>
                  </a:cubicBezTo>
                  <a:cubicBezTo>
                    <a:pt x="28" y="6"/>
                    <a:pt x="30" y="11"/>
                    <a:pt x="30" y="17"/>
                  </a:cubicBezTo>
                  <a:cubicBezTo>
                    <a:pt x="30" y="33"/>
                    <a:pt x="18" y="46"/>
                    <a:pt x="0" y="53"/>
                  </a:cubicBezTo>
                  <a:cubicBezTo>
                    <a:pt x="6" y="58"/>
                    <a:pt x="14" y="61"/>
                    <a:pt x="23" y="62"/>
                  </a:cubicBezTo>
                  <a:cubicBezTo>
                    <a:pt x="25" y="72"/>
                    <a:pt x="34" y="80"/>
                    <a:pt x="45" y="82"/>
                  </a:cubicBezTo>
                  <a:cubicBezTo>
                    <a:pt x="41" y="78"/>
                    <a:pt x="38" y="71"/>
                    <a:pt x="38" y="62"/>
                  </a:cubicBezTo>
                  <a:cubicBezTo>
                    <a:pt x="58" y="60"/>
                    <a:pt x="74" y="47"/>
                    <a:pt x="74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62500" tIns="81250" rIns="162500" bIns="812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1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963" name="Google Shape;16963;p116"/>
          <p:cNvSpPr/>
          <p:nvPr/>
        </p:nvSpPr>
        <p:spPr>
          <a:xfrm>
            <a:off x="1922959" y="1370106"/>
            <a:ext cx="573679" cy="573679"/>
          </a:xfrm>
          <a:custGeom>
            <a:avLst/>
            <a:gdLst/>
            <a:ahLst/>
            <a:cxnLst/>
            <a:rect l="l" t="t" r="r" b="b"/>
            <a:pathLst>
              <a:path w="1877" h="1877" extrusionOk="0">
                <a:moveTo>
                  <a:pt x="864" y="414"/>
                </a:moveTo>
                <a:lnTo>
                  <a:pt x="631" y="181"/>
                </a:lnTo>
                <a:lnTo>
                  <a:pt x="631" y="181"/>
                </a:lnTo>
                <a:lnTo>
                  <a:pt x="660" y="174"/>
                </a:lnTo>
                <a:lnTo>
                  <a:pt x="687" y="168"/>
                </a:lnTo>
                <a:lnTo>
                  <a:pt x="716" y="162"/>
                </a:lnTo>
                <a:lnTo>
                  <a:pt x="745" y="158"/>
                </a:lnTo>
                <a:lnTo>
                  <a:pt x="774" y="154"/>
                </a:lnTo>
                <a:lnTo>
                  <a:pt x="804" y="150"/>
                </a:lnTo>
                <a:lnTo>
                  <a:pt x="834" y="149"/>
                </a:lnTo>
                <a:lnTo>
                  <a:pt x="864" y="148"/>
                </a:lnTo>
                <a:lnTo>
                  <a:pt x="864" y="414"/>
                </a:lnTo>
                <a:close/>
                <a:moveTo>
                  <a:pt x="864" y="561"/>
                </a:moveTo>
                <a:lnTo>
                  <a:pt x="522" y="219"/>
                </a:lnTo>
                <a:lnTo>
                  <a:pt x="522" y="219"/>
                </a:lnTo>
                <a:lnTo>
                  <a:pt x="484" y="237"/>
                </a:lnTo>
                <a:lnTo>
                  <a:pt x="448" y="255"/>
                </a:lnTo>
                <a:lnTo>
                  <a:pt x="412" y="276"/>
                </a:lnTo>
                <a:lnTo>
                  <a:pt x="378" y="298"/>
                </a:lnTo>
                <a:lnTo>
                  <a:pt x="864" y="784"/>
                </a:lnTo>
                <a:lnTo>
                  <a:pt x="864" y="561"/>
                </a:lnTo>
                <a:close/>
                <a:moveTo>
                  <a:pt x="864" y="1012"/>
                </a:moveTo>
                <a:lnTo>
                  <a:pt x="1729" y="1012"/>
                </a:lnTo>
                <a:lnTo>
                  <a:pt x="1729" y="1012"/>
                </a:lnTo>
                <a:lnTo>
                  <a:pt x="1728" y="1057"/>
                </a:lnTo>
                <a:lnTo>
                  <a:pt x="1724" y="1101"/>
                </a:lnTo>
                <a:lnTo>
                  <a:pt x="1718" y="1145"/>
                </a:lnTo>
                <a:lnTo>
                  <a:pt x="1711" y="1187"/>
                </a:lnTo>
                <a:lnTo>
                  <a:pt x="1701" y="1229"/>
                </a:lnTo>
                <a:lnTo>
                  <a:pt x="1690" y="1270"/>
                </a:lnTo>
                <a:lnTo>
                  <a:pt x="1676" y="1310"/>
                </a:lnTo>
                <a:lnTo>
                  <a:pt x="1661" y="1349"/>
                </a:lnTo>
                <a:lnTo>
                  <a:pt x="1644" y="1388"/>
                </a:lnTo>
                <a:lnTo>
                  <a:pt x="1624" y="1425"/>
                </a:lnTo>
                <a:lnTo>
                  <a:pt x="1604" y="1461"/>
                </a:lnTo>
                <a:lnTo>
                  <a:pt x="1581" y="1495"/>
                </a:lnTo>
                <a:lnTo>
                  <a:pt x="1556" y="1529"/>
                </a:lnTo>
                <a:lnTo>
                  <a:pt x="1531" y="1562"/>
                </a:lnTo>
                <a:lnTo>
                  <a:pt x="1504" y="1594"/>
                </a:lnTo>
                <a:lnTo>
                  <a:pt x="1475" y="1624"/>
                </a:lnTo>
                <a:lnTo>
                  <a:pt x="1445" y="1652"/>
                </a:lnTo>
                <a:lnTo>
                  <a:pt x="1414" y="1679"/>
                </a:lnTo>
                <a:lnTo>
                  <a:pt x="1381" y="1705"/>
                </a:lnTo>
                <a:lnTo>
                  <a:pt x="1347" y="1729"/>
                </a:lnTo>
                <a:lnTo>
                  <a:pt x="1312" y="1752"/>
                </a:lnTo>
                <a:lnTo>
                  <a:pt x="1276" y="1772"/>
                </a:lnTo>
                <a:lnTo>
                  <a:pt x="1238" y="1792"/>
                </a:lnTo>
                <a:lnTo>
                  <a:pt x="1200" y="1809"/>
                </a:lnTo>
                <a:lnTo>
                  <a:pt x="1161" y="1825"/>
                </a:lnTo>
                <a:lnTo>
                  <a:pt x="1121" y="1838"/>
                </a:lnTo>
                <a:lnTo>
                  <a:pt x="1080" y="1849"/>
                </a:lnTo>
                <a:lnTo>
                  <a:pt x="1038" y="1860"/>
                </a:lnTo>
                <a:lnTo>
                  <a:pt x="996" y="1867"/>
                </a:lnTo>
                <a:lnTo>
                  <a:pt x="952" y="1872"/>
                </a:lnTo>
                <a:lnTo>
                  <a:pt x="909" y="1876"/>
                </a:lnTo>
                <a:lnTo>
                  <a:pt x="864" y="1877"/>
                </a:lnTo>
                <a:lnTo>
                  <a:pt x="864" y="1877"/>
                </a:lnTo>
                <a:lnTo>
                  <a:pt x="820" y="1876"/>
                </a:lnTo>
                <a:lnTo>
                  <a:pt x="775" y="1872"/>
                </a:lnTo>
                <a:lnTo>
                  <a:pt x="732" y="1867"/>
                </a:lnTo>
                <a:lnTo>
                  <a:pt x="690" y="1860"/>
                </a:lnTo>
                <a:lnTo>
                  <a:pt x="648" y="1849"/>
                </a:lnTo>
                <a:lnTo>
                  <a:pt x="607" y="1838"/>
                </a:lnTo>
                <a:lnTo>
                  <a:pt x="567" y="1825"/>
                </a:lnTo>
                <a:lnTo>
                  <a:pt x="528" y="1809"/>
                </a:lnTo>
                <a:lnTo>
                  <a:pt x="489" y="1792"/>
                </a:lnTo>
                <a:lnTo>
                  <a:pt x="452" y="1772"/>
                </a:lnTo>
                <a:lnTo>
                  <a:pt x="416" y="1752"/>
                </a:lnTo>
                <a:lnTo>
                  <a:pt x="381" y="1729"/>
                </a:lnTo>
                <a:lnTo>
                  <a:pt x="347" y="1705"/>
                </a:lnTo>
                <a:lnTo>
                  <a:pt x="315" y="1679"/>
                </a:lnTo>
                <a:lnTo>
                  <a:pt x="283" y="1652"/>
                </a:lnTo>
                <a:lnTo>
                  <a:pt x="253" y="1624"/>
                </a:lnTo>
                <a:lnTo>
                  <a:pt x="253" y="1624"/>
                </a:lnTo>
                <a:lnTo>
                  <a:pt x="232" y="1602"/>
                </a:lnTo>
                <a:lnTo>
                  <a:pt x="212" y="1580"/>
                </a:lnTo>
                <a:lnTo>
                  <a:pt x="193" y="1556"/>
                </a:lnTo>
                <a:lnTo>
                  <a:pt x="173" y="1532"/>
                </a:lnTo>
                <a:lnTo>
                  <a:pt x="156" y="1508"/>
                </a:lnTo>
                <a:lnTo>
                  <a:pt x="138" y="1482"/>
                </a:lnTo>
                <a:lnTo>
                  <a:pt x="123" y="1456"/>
                </a:lnTo>
                <a:lnTo>
                  <a:pt x="107" y="1430"/>
                </a:lnTo>
                <a:lnTo>
                  <a:pt x="93" y="1403"/>
                </a:lnTo>
                <a:lnTo>
                  <a:pt x="80" y="1375"/>
                </a:lnTo>
                <a:lnTo>
                  <a:pt x="67" y="1347"/>
                </a:lnTo>
                <a:lnTo>
                  <a:pt x="56" y="1318"/>
                </a:lnTo>
                <a:lnTo>
                  <a:pt x="46" y="1289"/>
                </a:lnTo>
                <a:lnTo>
                  <a:pt x="36" y="1259"/>
                </a:lnTo>
                <a:lnTo>
                  <a:pt x="27" y="1230"/>
                </a:lnTo>
                <a:lnTo>
                  <a:pt x="20" y="1199"/>
                </a:lnTo>
                <a:lnTo>
                  <a:pt x="350" y="1527"/>
                </a:lnTo>
                <a:lnTo>
                  <a:pt x="423" y="1454"/>
                </a:lnTo>
                <a:lnTo>
                  <a:pt x="1" y="1033"/>
                </a:lnTo>
                <a:lnTo>
                  <a:pt x="1" y="1033"/>
                </a:lnTo>
                <a:lnTo>
                  <a:pt x="0" y="1012"/>
                </a:lnTo>
                <a:lnTo>
                  <a:pt x="0" y="1012"/>
                </a:lnTo>
                <a:lnTo>
                  <a:pt x="1" y="989"/>
                </a:lnTo>
                <a:lnTo>
                  <a:pt x="1" y="965"/>
                </a:lnTo>
                <a:lnTo>
                  <a:pt x="3" y="942"/>
                </a:lnTo>
                <a:lnTo>
                  <a:pt x="5" y="919"/>
                </a:lnTo>
                <a:lnTo>
                  <a:pt x="8" y="896"/>
                </a:lnTo>
                <a:lnTo>
                  <a:pt x="11" y="873"/>
                </a:lnTo>
                <a:lnTo>
                  <a:pt x="20" y="829"/>
                </a:lnTo>
                <a:lnTo>
                  <a:pt x="534" y="1343"/>
                </a:lnTo>
                <a:lnTo>
                  <a:pt x="608" y="1269"/>
                </a:lnTo>
                <a:lnTo>
                  <a:pt x="54" y="715"/>
                </a:lnTo>
                <a:lnTo>
                  <a:pt x="54" y="715"/>
                </a:lnTo>
                <a:lnTo>
                  <a:pt x="70" y="676"/>
                </a:lnTo>
                <a:lnTo>
                  <a:pt x="87" y="638"/>
                </a:lnTo>
                <a:lnTo>
                  <a:pt x="105" y="600"/>
                </a:lnTo>
                <a:lnTo>
                  <a:pt x="127" y="564"/>
                </a:lnTo>
                <a:lnTo>
                  <a:pt x="720" y="1157"/>
                </a:lnTo>
                <a:lnTo>
                  <a:pt x="793" y="1084"/>
                </a:lnTo>
                <a:lnTo>
                  <a:pt x="187" y="478"/>
                </a:lnTo>
                <a:lnTo>
                  <a:pt x="187" y="478"/>
                </a:lnTo>
                <a:lnTo>
                  <a:pt x="212" y="447"/>
                </a:lnTo>
                <a:lnTo>
                  <a:pt x="239" y="417"/>
                </a:lnTo>
                <a:lnTo>
                  <a:pt x="267" y="390"/>
                </a:lnTo>
                <a:lnTo>
                  <a:pt x="295" y="363"/>
                </a:lnTo>
                <a:lnTo>
                  <a:pt x="864" y="931"/>
                </a:lnTo>
                <a:lnTo>
                  <a:pt x="864" y="1012"/>
                </a:lnTo>
                <a:close/>
                <a:moveTo>
                  <a:pt x="474" y="1613"/>
                </a:moveTo>
                <a:lnTo>
                  <a:pt x="474" y="1613"/>
                </a:lnTo>
                <a:lnTo>
                  <a:pt x="496" y="1627"/>
                </a:lnTo>
                <a:lnTo>
                  <a:pt x="518" y="1639"/>
                </a:lnTo>
                <a:lnTo>
                  <a:pt x="540" y="1651"/>
                </a:lnTo>
                <a:lnTo>
                  <a:pt x="564" y="1663"/>
                </a:lnTo>
                <a:lnTo>
                  <a:pt x="588" y="1673"/>
                </a:lnTo>
                <a:lnTo>
                  <a:pt x="611" y="1682"/>
                </a:lnTo>
                <a:lnTo>
                  <a:pt x="635" y="1690"/>
                </a:lnTo>
                <a:lnTo>
                  <a:pt x="660" y="1699"/>
                </a:lnTo>
                <a:lnTo>
                  <a:pt x="684" y="1706"/>
                </a:lnTo>
                <a:lnTo>
                  <a:pt x="710" y="1712"/>
                </a:lnTo>
                <a:lnTo>
                  <a:pt x="734" y="1716"/>
                </a:lnTo>
                <a:lnTo>
                  <a:pt x="760" y="1720"/>
                </a:lnTo>
                <a:lnTo>
                  <a:pt x="786" y="1724"/>
                </a:lnTo>
                <a:lnTo>
                  <a:pt x="811" y="1726"/>
                </a:lnTo>
                <a:lnTo>
                  <a:pt x="838" y="1727"/>
                </a:lnTo>
                <a:lnTo>
                  <a:pt x="864" y="1728"/>
                </a:lnTo>
                <a:lnTo>
                  <a:pt x="864" y="1728"/>
                </a:lnTo>
                <a:lnTo>
                  <a:pt x="897" y="1727"/>
                </a:lnTo>
                <a:lnTo>
                  <a:pt x="927" y="1725"/>
                </a:lnTo>
                <a:lnTo>
                  <a:pt x="959" y="1722"/>
                </a:lnTo>
                <a:lnTo>
                  <a:pt x="990" y="1717"/>
                </a:lnTo>
                <a:lnTo>
                  <a:pt x="1021" y="1711"/>
                </a:lnTo>
                <a:lnTo>
                  <a:pt x="1050" y="1704"/>
                </a:lnTo>
                <a:lnTo>
                  <a:pt x="1080" y="1694"/>
                </a:lnTo>
                <a:lnTo>
                  <a:pt x="1109" y="1685"/>
                </a:lnTo>
                <a:lnTo>
                  <a:pt x="1137" y="1674"/>
                </a:lnTo>
                <a:lnTo>
                  <a:pt x="1165" y="1662"/>
                </a:lnTo>
                <a:lnTo>
                  <a:pt x="1192" y="1648"/>
                </a:lnTo>
                <a:lnTo>
                  <a:pt x="1219" y="1634"/>
                </a:lnTo>
                <a:lnTo>
                  <a:pt x="1244" y="1619"/>
                </a:lnTo>
                <a:lnTo>
                  <a:pt x="1269" y="1602"/>
                </a:lnTo>
                <a:lnTo>
                  <a:pt x="1294" y="1585"/>
                </a:lnTo>
                <a:lnTo>
                  <a:pt x="1317" y="1566"/>
                </a:lnTo>
                <a:lnTo>
                  <a:pt x="1340" y="1547"/>
                </a:lnTo>
                <a:lnTo>
                  <a:pt x="1362" y="1526"/>
                </a:lnTo>
                <a:lnTo>
                  <a:pt x="1383" y="1505"/>
                </a:lnTo>
                <a:lnTo>
                  <a:pt x="1403" y="1483"/>
                </a:lnTo>
                <a:lnTo>
                  <a:pt x="1422" y="1460"/>
                </a:lnTo>
                <a:lnTo>
                  <a:pt x="1440" y="1436"/>
                </a:lnTo>
                <a:lnTo>
                  <a:pt x="1458" y="1411"/>
                </a:lnTo>
                <a:lnTo>
                  <a:pt x="1474" y="1387"/>
                </a:lnTo>
                <a:lnTo>
                  <a:pt x="1490" y="1360"/>
                </a:lnTo>
                <a:lnTo>
                  <a:pt x="1504" y="1333"/>
                </a:lnTo>
                <a:lnTo>
                  <a:pt x="1516" y="1307"/>
                </a:lnTo>
                <a:lnTo>
                  <a:pt x="1529" y="1279"/>
                </a:lnTo>
                <a:lnTo>
                  <a:pt x="1539" y="1250"/>
                </a:lnTo>
                <a:lnTo>
                  <a:pt x="1549" y="1222"/>
                </a:lnTo>
                <a:lnTo>
                  <a:pt x="1557" y="1192"/>
                </a:lnTo>
                <a:lnTo>
                  <a:pt x="1565" y="1161"/>
                </a:lnTo>
                <a:lnTo>
                  <a:pt x="925" y="1161"/>
                </a:lnTo>
                <a:lnTo>
                  <a:pt x="474" y="1613"/>
                </a:lnTo>
                <a:close/>
                <a:moveTo>
                  <a:pt x="1012" y="0"/>
                </a:moveTo>
                <a:lnTo>
                  <a:pt x="1012" y="863"/>
                </a:lnTo>
                <a:lnTo>
                  <a:pt x="1877" y="863"/>
                </a:lnTo>
                <a:lnTo>
                  <a:pt x="1877" y="863"/>
                </a:lnTo>
                <a:lnTo>
                  <a:pt x="1876" y="819"/>
                </a:lnTo>
                <a:lnTo>
                  <a:pt x="1872" y="775"/>
                </a:lnTo>
                <a:lnTo>
                  <a:pt x="1867" y="732"/>
                </a:lnTo>
                <a:lnTo>
                  <a:pt x="1860" y="690"/>
                </a:lnTo>
                <a:lnTo>
                  <a:pt x="1850" y="648"/>
                </a:lnTo>
                <a:lnTo>
                  <a:pt x="1838" y="607"/>
                </a:lnTo>
                <a:lnTo>
                  <a:pt x="1825" y="567"/>
                </a:lnTo>
                <a:lnTo>
                  <a:pt x="1810" y="528"/>
                </a:lnTo>
                <a:lnTo>
                  <a:pt x="1792" y="489"/>
                </a:lnTo>
                <a:lnTo>
                  <a:pt x="1773" y="452"/>
                </a:lnTo>
                <a:lnTo>
                  <a:pt x="1752" y="416"/>
                </a:lnTo>
                <a:lnTo>
                  <a:pt x="1730" y="381"/>
                </a:lnTo>
                <a:lnTo>
                  <a:pt x="1705" y="347"/>
                </a:lnTo>
                <a:lnTo>
                  <a:pt x="1679" y="315"/>
                </a:lnTo>
                <a:lnTo>
                  <a:pt x="1653" y="283"/>
                </a:lnTo>
                <a:lnTo>
                  <a:pt x="1624" y="253"/>
                </a:lnTo>
                <a:lnTo>
                  <a:pt x="1594" y="224"/>
                </a:lnTo>
                <a:lnTo>
                  <a:pt x="1562" y="198"/>
                </a:lnTo>
                <a:lnTo>
                  <a:pt x="1530" y="172"/>
                </a:lnTo>
                <a:lnTo>
                  <a:pt x="1496" y="147"/>
                </a:lnTo>
                <a:lnTo>
                  <a:pt x="1461" y="125"/>
                </a:lnTo>
                <a:lnTo>
                  <a:pt x="1425" y="104"/>
                </a:lnTo>
                <a:lnTo>
                  <a:pt x="1387" y="85"/>
                </a:lnTo>
                <a:lnTo>
                  <a:pt x="1349" y="68"/>
                </a:lnTo>
                <a:lnTo>
                  <a:pt x="1310" y="52"/>
                </a:lnTo>
                <a:lnTo>
                  <a:pt x="1270" y="39"/>
                </a:lnTo>
                <a:lnTo>
                  <a:pt x="1229" y="27"/>
                </a:lnTo>
                <a:lnTo>
                  <a:pt x="1187" y="17"/>
                </a:lnTo>
                <a:lnTo>
                  <a:pt x="1145" y="10"/>
                </a:lnTo>
                <a:lnTo>
                  <a:pt x="1101" y="5"/>
                </a:lnTo>
                <a:lnTo>
                  <a:pt x="1058" y="1"/>
                </a:lnTo>
                <a:lnTo>
                  <a:pt x="1012" y="0"/>
                </a:lnTo>
                <a:lnTo>
                  <a:pt x="1012" y="0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964" name="Google Shape;16964;p116"/>
          <p:cNvSpPr/>
          <p:nvPr/>
        </p:nvSpPr>
        <p:spPr>
          <a:xfrm>
            <a:off x="6298977" y="1356918"/>
            <a:ext cx="601241" cy="600053"/>
          </a:xfrm>
          <a:custGeom>
            <a:avLst/>
            <a:gdLst/>
            <a:ahLst/>
            <a:cxnLst/>
            <a:rect l="l" t="t" r="r" b="b"/>
            <a:pathLst>
              <a:path w="3893062" h="3885378" extrusionOk="0">
                <a:moveTo>
                  <a:pt x="1257971" y="2179459"/>
                </a:moveTo>
                <a:lnTo>
                  <a:pt x="770851" y="2249233"/>
                </a:lnTo>
                <a:cubicBezTo>
                  <a:pt x="767528" y="2352254"/>
                  <a:pt x="723562" y="2444927"/>
                  <a:pt x="654423" y="2511881"/>
                </a:cubicBezTo>
                <a:lnTo>
                  <a:pt x="1861568" y="3326111"/>
                </a:lnTo>
                <a:cubicBezTo>
                  <a:pt x="1899424" y="3248918"/>
                  <a:pt x="1962681" y="3186692"/>
                  <a:pt x="2041980" y="3153125"/>
                </a:cubicBezTo>
                <a:lnTo>
                  <a:pt x="1703804" y="2393570"/>
                </a:lnTo>
                <a:cubicBezTo>
                  <a:pt x="1673698" y="2402446"/>
                  <a:pt x="1641844" y="2406537"/>
                  <a:pt x="1609035" y="2406537"/>
                </a:cubicBezTo>
                <a:cubicBezTo>
                  <a:pt x="1452610" y="2406537"/>
                  <a:pt x="1317907" y="2313534"/>
                  <a:pt x="1257971" y="2179459"/>
                </a:cubicBezTo>
                <a:close/>
                <a:moveTo>
                  <a:pt x="1973445" y="2143042"/>
                </a:moveTo>
                <a:cubicBezTo>
                  <a:pt x="1952315" y="2208194"/>
                  <a:pt x="1914102" y="2265531"/>
                  <a:pt x="1861545" y="2307073"/>
                </a:cubicBezTo>
                <a:lnTo>
                  <a:pt x="2221097" y="3114639"/>
                </a:lnTo>
                <a:cubicBezTo>
                  <a:pt x="2301768" y="3117443"/>
                  <a:pt x="2376050" y="3145180"/>
                  <a:pt x="2436089" y="3191021"/>
                </a:cubicBezTo>
                <a:lnTo>
                  <a:pt x="3241281" y="2515384"/>
                </a:lnTo>
                <a:cubicBezTo>
                  <a:pt x="3168709" y="2447047"/>
                  <a:pt x="3123192" y="2350608"/>
                  <a:pt x="3121471" y="2243481"/>
                </a:cubicBezTo>
                <a:close/>
                <a:moveTo>
                  <a:pt x="3301689" y="829469"/>
                </a:moveTo>
                <a:cubicBezTo>
                  <a:pt x="3270843" y="839047"/>
                  <a:pt x="3238085" y="843382"/>
                  <a:pt x="3204314" y="843382"/>
                </a:cubicBezTo>
                <a:cubicBezTo>
                  <a:pt x="3172960" y="843382"/>
                  <a:pt x="3142479" y="839646"/>
                  <a:pt x="3113605" y="831319"/>
                </a:cubicBezTo>
                <a:lnTo>
                  <a:pt x="1931716" y="1808964"/>
                </a:lnTo>
                <a:cubicBezTo>
                  <a:pt x="1962241" y="1854824"/>
                  <a:pt x="1982962" y="1907684"/>
                  <a:pt x="1991087" y="1964615"/>
                </a:cubicBezTo>
                <a:lnTo>
                  <a:pt x="3161262" y="2066992"/>
                </a:lnTo>
                <a:cubicBezTo>
                  <a:pt x="3216276" y="1951252"/>
                  <a:pt x="3328377" y="1868693"/>
                  <a:pt x="3461198" y="1854297"/>
                </a:cubicBezTo>
                <a:close/>
                <a:moveTo>
                  <a:pt x="957252" y="759133"/>
                </a:moveTo>
                <a:cubicBezTo>
                  <a:pt x="926543" y="768102"/>
                  <a:pt x="894074" y="772358"/>
                  <a:pt x="860610" y="772358"/>
                </a:cubicBezTo>
                <a:lnTo>
                  <a:pt x="836144" y="769892"/>
                </a:lnTo>
                <a:lnTo>
                  <a:pt x="475295" y="1859454"/>
                </a:lnTo>
                <a:cubicBezTo>
                  <a:pt x="591806" y="1886355"/>
                  <a:pt x="687848" y="1966347"/>
                  <a:pt x="735741" y="2073147"/>
                </a:cubicBezTo>
                <a:lnTo>
                  <a:pt x="1224995" y="2003068"/>
                </a:lnTo>
                <a:cubicBezTo>
                  <a:pt x="1228713" y="1879350"/>
                  <a:pt x="1292338" y="1770840"/>
                  <a:pt x="1387747" y="1704564"/>
                </a:cubicBezTo>
                <a:close/>
                <a:moveTo>
                  <a:pt x="1218093" y="531176"/>
                </a:moveTo>
                <a:cubicBezTo>
                  <a:pt x="1195805" y="586605"/>
                  <a:pt x="1160978" y="635612"/>
                  <a:pt x="1114448" y="671725"/>
                </a:cubicBezTo>
                <a:lnTo>
                  <a:pt x="1555167" y="1639610"/>
                </a:lnTo>
                <a:cubicBezTo>
                  <a:pt x="1572611" y="1635461"/>
                  <a:pt x="1590673" y="1634179"/>
                  <a:pt x="1609035" y="1634179"/>
                </a:cubicBezTo>
                <a:cubicBezTo>
                  <a:pt x="1678449" y="1634179"/>
                  <a:pt x="1743585" y="1652493"/>
                  <a:pt x="1799019" y="1686057"/>
                </a:cubicBezTo>
                <a:lnTo>
                  <a:pt x="2943085" y="739698"/>
                </a:lnTo>
                <a:cubicBezTo>
                  <a:pt x="2886968" y="689349"/>
                  <a:pt x="2846872" y="622014"/>
                  <a:pt x="2829379" y="545979"/>
                </a:cubicBezTo>
                <a:lnTo>
                  <a:pt x="1218093" y="545979"/>
                </a:lnTo>
                <a:close/>
                <a:moveTo>
                  <a:pt x="860610" y="0"/>
                </a:moveTo>
                <a:cubicBezTo>
                  <a:pt x="1067920" y="0"/>
                  <a:pt x="1237076" y="163352"/>
                  <a:pt x="1244999" y="368426"/>
                </a:cubicBezTo>
                <a:lnTo>
                  <a:pt x="2829379" y="368426"/>
                </a:lnTo>
                <a:cubicBezTo>
                  <a:pt x="2868629" y="197827"/>
                  <a:pt x="3021663" y="71024"/>
                  <a:pt x="3204314" y="71024"/>
                </a:cubicBezTo>
                <a:cubicBezTo>
                  <a:pt x="3417595" y="71024"/>
                  <a:pt x="3590493" y="243922"/>
                  <a:pt x="3590493" y="457203"/>
                </a:cubicBezTo>
                <a:cubicBezTo>
                  <a:pt x="3590493" y="567840"/>
                  <a:pt x="3543969" y="667610"/>
                  <a:pt x="3468796" y="737359"/>
                </a:cubicBezTo>
                <a:lnTo>
                  <a:pt x="3646113" y="1876597"/>
                </a:lnTo>
                <a:cubicBezTo>
                  <a:pt x="3790759" y="1931645"/>
                  <a:pt x="3893062" y="2071810"/>
                  <a:pt x="3893062" y="2235870"/>
                </a:cubicBezTo>
                <a:cubicBezTo>
                  <a:pt x="3893062" y="2449151"/>
                  <a:pt x="3720164" y="2622049"/>
                  <a:pt x="3506883" y="2622049"/>
                </a:cubicBezTo>
                <a:cubicBezTo>
                  <a:pt x="3473157" y="2622049"/>
                  <a:pt x="3440440" y="2617726"/>
                  <a:pt x="3409637" y="2608157"/>
                </a:cubicBezTo>
                <a:lnTo>
                  <a:pt x="2550166" y="3329340"/>
                </a:lnTo>
                <a:cubicBezTo>
                  <a:pt x="2576964" y="3380048"/>
                  <a:pt x="2591219" y="3437959"/>
                  <a:pt x="2591219" y="3499199"/>
                </a:cubicBezTo>
                <a:cubicBezTo>
                  <a:pt x="2591219" y="3712480"/>
                  <a:pt x="2418321" y="3885378"/>
                  <a:pt x="2205040" y="3885378"/>
                </a:cubicBezTo>
                <a:cubicBezTo>
                  <a:pt x="1996937" y="3885378"/>
                  <a:pt x="1827279" y="3720773"/>
                  <a:pt x="1820415" y="3514609"/>
                </a:cubicBezTo>
                <a:lnTo>
                  <a:pt x="477038" y="2608490"/>
                </a:lnTo>
                <a:cubicBezTo>
                  <a:pt x="448098" y="2616715"/>
                  <a:pt x="417576" y="2620462"/>
                  <a:pt x="386179" y="2620462"/>
                </a:cubicBezTo>
                <a:cubicBezTo>
                  <a:pt x="172898" y="2620462"/>
                  <a:pt x="0" y="2447564"/>
                  <a:pt x="0" y="2234283"/>
                </a:cubicBezTo>
                <a:cubicBezTo>
                  <a:pt x="0" y="2055343"/>
                  <a:pt x="121703" y="1904829"/>
                  <a:pt x="287249" y="1862500"/>
                </a:cubicBezTo>
                <a:lnTo>
                  <a:pt x="666256" y="718109"/>
                </a:lnTo>
                <a:cubicBezTo>
                  <a:pt x="551163" y="652425"/>
                  <a:pt x="474431" y="528263"/>
                  <a:pt x="474431" y="386179"/>
                </a:cubicBezTo>
                <a:cubicBezTo>
                  <a:pt x="474431" y="172898"/>
                  <a:pt x="647329" y="0"/>
                  <a:pt x="860610" y="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6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965" name="Google Shape;16965;p116"/>
          <p:cNvSpPr/>
          <p:nvPr/>
        </p:nvSpPr>
        <p:spPr>
          <a:xfrm>
            <a:off x="5502071" y="2600104"/>
            <a:ext cx="431152" cy="575592"/>
          </a:xfrm>
          <a:custGeom>
            <a:avLst/>
            <a:gdLst/>
            <a:ahLst/>
            <a:cxnLst/>
            <a:rect l="l" t="t" r="r" b="b"/>
            <a:pathLst>
              <a:path w="1400" h="1865" extrusionOk="0">
                <a:moveTo>
                  <a:pt x="607" y="1865"/>
                </a:moveTo>
                <a:lnTo>
                  <a:pt x="607" y="1865"/>
                </a:lnTo>
                <a:lnTo>
                  <a:pt x="599" y="1864"/>
                </a:lnTo>
                <a:lnTo>
                  <a:pt x="592" y="1860"/>
                </a:lnTo>
                <a:lnTo>
                  <a:pt x="585" y="1857"/>
                </a:lnTo>
                <a:lnTo>
                  <a:pt x="579" y="1852"/>
                </a:lnTo>
                <a:lnTo>
                  <a:pt x="575" y="1846"/>
                </a:lnTo>
                <a:lnTo>
                  <a:pt x="571" y="1839"/>
                </a:lnTo>
                <a:lnTo>
                  <a:pt x="568" y="1832"/>
                </a:lnTo>
                <a:lnTo>
                  <a:pt x="567" y="1824"/>
                </a:lnTo>
                <a:lnTo>
                  <a:pt x="567" y="1741"/>
                </a:lnTo>
                <a:lnTo>
                  <a:pt x="567" y="1741"/>
                </a:lnTo>
                <a:lnTo>
                  <a:pt x="539" y="1738"/>
                </a:lnTo>
                <a:lnTo>
                  <a:pt x="512" y="1734"/>
                </a:lnTo>
                <a:lnTo>
                  <a:pt x="485" y="1729"/>
                </a:lnTo>
                <a:lnTo>
                  <a:pt x="459" y="1724"/>
                </a:lnTo>
                <a:lnTo>
                  <a:pt x="434" y="1719"/>
                </a:lnTo>
                <a:lnTo>
                  <a:pt x="409" y="1712"/>
                </a:lnTo>
                <a:lnTo>
                  <a:pt x="386" y="1705"/>
                </a:lnTo>
                <a:lnTo>
                  <a:pt x="362" y="1697"/>
                </a:lnTo>
                <a:lnTo>
                  <a:pt x="340" y="1688"/>
                </a:lnTo>
                <a:lnTo>
                  <a:pt x="318" y="1680"/>
                </a:lnTo>
                <a:lnTo>
                  <a:pt x="298" y="1670"/>
                </a:lnTo>
                <a:lnTo>
                  <a:pt x="277" y="1659"/>
                </a:lnTo>
                <a:lnTo>
                  <a:pt x="258" y="1648"/>
                </a:lnTo>
                <a:lnTo>
                  <a:pt x="239" y="1637"/>
                </a:lnTo>
                <a:lnTo>
                  <a:pt x="221" y="1625"/>
                </a:lnTo>
                <a:lnTo>
                  <a:pt x="203" y="1612"/>
                </a:lnTo>
                <a:lnTo>
                  <a:pt x="203" y="1612"/>
                </a:lnTo>
                <a:lnTo>
                  <a:pt x="184" y="1596"/>
                </a:lnTo>
                <a:lnTo>
                  <a:pt x="165" y="1579"/>
                </a:lnTo>
                <a:lnTo>
                  <a:pt x="148" y="1562"/>
                </a:lnTo>
                <a:lnTo>
                  <a:pt x="131" y="1543"/>
                </a:lnTo>
                <a:lnTo>
                  <a:pt x="115" y="1524"/>
                </a:lnTo>
                <a:lnTo>
                  <a:pt x="101" y="1503"/>
                </a:lnTo>
                <a:lnTo>
                  <a:pt x="86" y="1483"/>
                </a:lnTo>
                <a:lnTo>
                  <a:pt x="73" y="1460"/>
                </a:lnTo>
                <a:lnTo>
                  <a:pt x="61" y="1438"/>
                </a:lnTo>
                <a:lnTo>
                  <a:pt x="49" y="1415"/>
                </a:lnTo>
                <a:lnTo>
                  <a:pt x="39" y="1391"/>
                </a:lnTo>
                <a:lnTo>
                  <a:pt x="30" y="1366"/>
                </a:lnTo>
                <a:lnTo>
                  <a:pt x="21" y="1339"/>
                </a:lnTo>
                <a:lnTo>
                  <a:pt x="13" y="1314"/>
                </a:lnTo>
                <a:lnTo>
                  <a:pt x="6" y="1286"/>
                </a:lnTo>
                <a:lnTo>
                  <a:pt x="1" y="1257"/>
                </a:lnTo>
                <a:lnTo>
                  <a:pt x="1" y="1257"/>
                </a:lnTo>
                <a:lnTo>
                  <a:pt x="0" y="1249"/>
                </a:lnTo>
                <a:lnTo>
                  <a:pt x="1" y="1241"/>
                </a:lnTo>
                <a:lnTo>
                  <a:pt x="4" y="1233"/>
                </a:lnTo>
                <a:lnTo>
                  <a:pt x="8" y="1225"/>
                </a:lnTo>
                <a:lnTo>
                  <a:pt x="8" y="1225"/>
                </a:lnTo>
                <a:lnTo>
                  <a:pt x="14" y="1219"/>
                </a:lnTo>
                <a:lnTo>
                  <a:pt x="21" y="1215"/>
                </a:lnTo>
                <a:lnTo>
                  <a:pt x="29" y="1211"/>
                </a:lnTo>
                <a:lnTo>
                  <a:pt x="37" y="1210"/>
                </a:lnTo>
                <a:lnTo>
                  <a:pt x="37" y="1210"/>
                </a:lnTo>
                <a:lnTo>
                  <a:pt x="302" y="1186"/>
                </a:lnTo>
                <a:lnTo>
                  <a:pt x="302" y="1186"/>
                </a:lnTo>
                <a:lnTo>
                  <a:pt x="309" y="1187"/>
                </a:lnTo>
                <a:lnTo>
                  <a:pt x="315" y="1190"/>
                </a:lnTo>
                <a:lnTo>
                  <a:pt x="321" y="1192"/>
                </a:lnTo>
                <a:lnTo>
                  <a:pt x="326" y="1196"/>
                </a:lnTo>
                <a:lnTo>
                  <a:pt x="331" y="1200"/>
                </a:lnTo>
                <a:lnTo>
                  <a:pt x="336" y="1205"/>
                </a:lnTo>
                <a:lnTo>
                  <a:pt x="339" y="1211"/>
                </a:lnTo>
                <a:lnTo>
                  <a:pt x="341" y="1217"/>
                </a:lnTo>
                <a:lnTo>
                  <a:pt x="341" y="1217"/>
                </a:lnTo>
                <a:lnTo>
                  <a:pt x="350" y="1248"/>
                </a:lnTo>
                <a:lnTo>
                  <a:pt x="361" y="1278"/>
                </a:lnTo>
                <a:lnTo>
                  <a:pt x="374" y="1304"/>
                </a:lnTo>
                <a:lnTo>
                  <a:pt x="387" y="1330"/>
                </a:lnTo>
                <a:lnTo>
                  <a:pt x="402" y="1354"/>
                </a:lnTo>
                <a:lnTo>
                  <a:pt x="410" y="1364"/>
                </a:lnTo>
                <a:lnTo>
                  <a:pt x="420" y="1374"/>
                </a:lnTo>
                <a:lnTo>
                  <a:pt x="428" y="1384"/>
                </a:lnTo>
                <a:lnTo>
                  <a:pt x="438" y="1394"/>
                </a:lnTo>
                <a:lnTo>
                  <a:pt x="447" y="1402"/>
                </a:lnTo>
                <a:lnTo>
                  <a:pt x="458" y="1410"/>
                </a:lnTo>
                <a:lnTo>
                  <a:pt x="458" y="1410"/>
                </a:lnTo>
                <a:lnTo>
                  <a:pt x="470" y="1419"/>
                </a:lnTo>
                <a:lnTo>
                  <a:pt x="482" y="1428"/>
                </a:lnTo>
                <a:lnTo>
                  <a:pt x="495" y="1435"/>
                </a:lnTo>
                <a:lnTo>
                  <a:pt x="508" y="1442"/>
                </a:lnTo>
                <a:lnTo>
                  <a:pt x="522" y="1448"/>
                </a:lnTo>
                <a:lnTo>
                  <a:pt x="537" y="1454"/>
                </a:lnTo>
                <a:lnTo>
                  <a:pt x="552" y="1459"/>
                </a:lnTo>
                <a:lnTo>
                  <a:pt x="567" y="1464"/>
                </a:lnTo>
                <a:lnTo>
                  <a:pt x="567" y="1028"/>
                </a:lnTo>
                <a:lnTo>
                  <a:pt x="567" y="1028"/>
                </a:lnTo>
                <a:lnTo>
                  <a:pt x="508" y="1013"/>
                </a:lnTo>
                <a:lnTo>
                  <a:pt x="453" y="997"/>
                </a:lnTo>
                <a:lnTo>
                  <a:pt x="402" y="980"/>
                </a:lnTo>
                <a:lnTo>
                  <a:pt x="355" y="962"/>
                </a:lnTo>
                <a:lnTo>
                  <a:pt x="335" y="953"/>
                </a:lnTo>
                <a:lnTo>
                  <a:pt x="314" y="943"/>
                </a:lnTo>
                <a:lnTo>
                  <a:pt x="295" y="934"/>
                </a:lnTo>
                <a:lnTo>
                  <a:pt x="276" y="925"/>
                </a:lnTo>
                <a:lnTo>
                  <a:pt x="260" y="915"/>
                </a:lnTo>
                <a:lnTo>
                  <a:pt x="243" y="904"/>
                </a:lnTo>
                <a:lnTo>
                  <a:pt x="229" y="894"/>
                </a:lnTo>
                <a:lnTo>
                  <a:pt x="216" y="884"/>
                </a:lnTo>
                <a:lnTo>
                  <a:pt x="216" y="884"/>
                </a:lnTo>
                <a:lnTo>
                  <a:pt x="196" y="867"/>
                </a:lnTo>
                <a:lnTo>
                  <a:pt x="178" y="851"/>
                </a:lnTo>
                <a:lnTo>
                  <a:pt x="161" y="834"/>
                </a:lnTo>
                <a:lnTo>
                  <a:pt x="146" y="816"/>
                </a:lnTo>
                <a:lnTo>
                  <a:pt x="131" y="798"/>
                </a:lnTo>
                <a:lnTo>
                  <a:pt x="118" y="779"/>
                </a:lnTo>
                <a:lnTo>
                  <a:pt x="106" y="761"/>
                </a:lnTo>
                <a:lnTo>
                  <a:pt x="95" y="741"/>
                </a:lnTo>
                <a:lnTo>
                  <a:pt x="86" y="722"/>
                </a:lnTo>
                <a:lnTo>
                  <a:pt x="78" y="701"/>
                </a:lnTo>
                <a:lnTo>
                  <a:pt x="72" y="681"/>
                </a:lnTo>
                <a:lnTo>
                  <a:pt x="66" y="660"/>
                </a:lnTo>
                <a:lnTo>
                  <a:pt x="62" y="638"/>
                </a:lnTo>
                <a:lnTo>
                  <a:pt x="59" y="616"/>
                </a:lnTo>
                <a:lnTo>
                  <a:pt x="56" y="594"/>
                </a:lnTo>
                <a:lnTo>
                  <a:pt x="56" y="570"/>
                </a:lnTo>
                <a:lnTo>
                  <a:pt x="56" y="570"/>
                </a:lnTo>
                <a:lnTo>
                  <a:pt x="58" y="540"/>
                </a:lnTo>
                <a:lnTo>
                  <a:pt x="61" y="511"/>
                </a:lnTo>
                <a:lnTo>
                  <a:pt x="67" y="483"/>
                </a:lnTo>
                <a:lnTo>
                  <a:pt x="75" y="455"/>
                </a:lnTo>
                <a:lnTo>
                  <a:pt x="85" y="427"/>
                </a:lnTo>
                <a:lnTo>
                  <a:pt x="99" y="401"/>
                </a:lnTo>
                <a:lnTo>
                  <a:pt x="113" y="374"/>
                </a:lnTo>
                <a:lnTo>
                  <a:pt x="131" y="347"/>
                </a:lnTo>
                <a:lnTo>
                  <a:pt x="131" y="347"/>
                </a:lnTo>
                <a:lnTo>
                  <a:pt x="141" y="335"/>
                </a:lnTo>
                <a:lnTo>
                  <a:pt x="151" y="323"/>
                </a:lnTo>
                <a:lnTo>
                  <a:pt x="161" y="310"/>
                </a:lnTo>
                <a:lnTo>
                  <a:pt x="172" y="299"/>
                </a:lnTo>
                <a:lnTo>
                  <a:pt x="185" y="288"/>
                </a:lnTo>
                <a:lnTo>
                  <a:pt x="197" y="277"/>
                </a:lnTo>
                <a:lnTo>
                  <a:pt x="209" y="266"/>
                </a:lnTo>
                <a:lnTo>
                  <a:pt x="223" y="256"/>
                </a:lnTo>
                <a:lnTo>
                  <a:pt x="250" y="238"/>
                </a:lnTo>
                <a:lnTo>
                  <a:pt x="281" y="220"/>
                </a:lnTo>
                <a:lnTo>
                  <a:pt x="313" y="204"/>
                </a:lnTo>
                <a:lnTo>
                  <a:pt x="347" y="189"/>
                </a:lnTo>
                <a:lnTo>
                  <a:pt x="347" y="189"/>
                </a:lnTo>
                <a:lnTo>
                  <a:pt x="370" y="181"/>
                </a:lnTo>
                <a:lnTo>
                  <a:pt x="396" y="173"/>
                </a:lnTo>
                <a:lnTo>
                  <a:pt x="422" y="166"/>
                </a:lnTo>
                <a:lnTo>
                  <a:pt x="448" y="160"/>
                </a:lnTo>
                <a:lnTo>
                  <a:pt x="477" y="153"/>
                </a:lnTo>
                <a:lnTo>
                  <a:pt x="506" y="149"/>
                </a:lnTo>
                <a:lnTo>
                  <a:pt x="537" y="145"/>
                </a:lnTo>
                <a:lnTo>
                  <a:pt x="567" y="141"/>
                </a:lnTo>
                <a:lnTo>
                  <a:pt x="567" y="40"/>
                </a:lnTo>
                <a:lnTo>
                  <a:pt x="567" y="40"/>
                </a:lnTo>
                <a:lnTo>
                  <a:pt x="568" y="31"/>
                </a:lnTo>
                <a:lnTo>
                  <a:pt x="571" y="24"/>
                </a:lnTo>
                <a:lnTo>
                  <a:pt x="575" y="17"/>
                </a:lnTo>
                <a:lnTo>
                  <a:pt x="579" y="11"/>
                </a:lnTo>
                <a:lnTo>
                  <a:pt x="585" y="6"/>
                </a:lnTo>
                <a:lnTo>
                  <a:pt x="592" y="3"/>
                </a:lnTo>
                <a:lnTo>
                  <a:pt x="599" y="0"/>
                </a:lnTo>
                <a:lnTo>
                  <a:pt x="607" y="0"/>
                </a:lnTo>
                <a:lnTo>
                  <a:pt x="785" y="0"/>
                </a:lnTo>
                <a:lnTo>
                  <a:pt x="785" y="0"/>
                </a:lnTo>
                <a:lnTo>
                  <a:pt x="793" y="0"/>
                </a:lnTo>
                <a:lnTo>
                  <a:pt x="801" y="3"/>
                </a:lnTo>
                <a:lnTo>
                  <a:pt x="808" y="6"/>
                </a:lnTo>
                <a:lnTo>
                  <a:pt x="814" y="11"/>
                </a:lnTo>
                <a:lnTo>
                  <a:pt x="819" y="17"/>
                </a:lnTo>
                <a:lnTo>
                  <a:pt x="823" y="24"/>
                </a:lnTo>
                <a:lnTo>
                  <a:pt x="825" y="31"/>
                </a:lnTo>
                <a:lnTo>
                  <a:pt x="826" y="40"/>
                </a:lnTo>
                <a:lnTo>
                  <a:pt x="826" y="142"/>
                </a:lnTo>
                <a:lnTo>
                  <a:pt x="826" y="142"/>
                </a:lnTo>
                <a:lnTo>
                  <a:pt x="854" y="145"/>
                </a:lnTo>
                <a:lnTo>
                  <a:pt x="880" y="149"/>
                </a:lnTo>
                <a:lnTo>
                  <a:pt x="906" y="153"/>
                </a:lnTo>
                <a:lnTo>
                  <a:pt x="932" y="159"/>
                </a:lnTo>
                <a:lnTo>
                  <a:pt x="956" y="164"/>
                </a:lnTo>
                <a:lnTo>
                  <a:pt x="980" y="170"/>
                </a:lnTo>
                <a:lnTo>
                  <a:pt x="1004" y="177"/>
                </a:lnTo>
                <a:lnTo>
                  <a:pt x="1025" y="184"/>
                </a:lnTo>
                <a:lnTo>
                  <a:pt x="1048" y="191"/>
                </a:lnTo>
                <a:lnTo>
                  <a:pt x="1068" y="201"/>
                </a:lnTo>
                <a:lnTo>
                  <a:pt x="1088" y="210"/>
                </a:lnTo>
                <a:lnTo>
                  <a:pt x="1107" y="219"/>
                </a:lnTo>
                <a:lnTo>
                  <a:pt x="1126" y="229"/>
                </a:lnTo>
                <a:lnTo>
                  <a:pt x="1144" y="241"/>
                </a:lnTo>
                <a:lnTo>
                  <a:pt x="1161" y="252"/>
                </a:lnTo>
                <a:lnTo>
                  <a:pt x="1177" y="264"/>
                </a:lnTo>
                <a:lnTo>
                  <a:pt x="1177" y="264"/>
                </a:lnTo>
                <a:lnTo>
                  <a:pt x="1195" y="279"/>
                </a:lnTo>
                <a:lnTo>
                  <a:pt x="1212" y="294"/>
                </a:lnTo>
                <a:lnTo>
                  <a:pt x="1228" y="310"/>
                </a:lnTo>
                <a:lnTo>
                  <a:pt x="1244" y="327"/>
                </a:lnTo>
                <a:lnTo>
                  <a:pt x="1257" y="343"/>
                </a:lnTo>
                <a:lnTo>
                  <a:pt x="1270" y="361"/>
                </a:lnTo>
                <a:lnTo>
                  <a:pt x="1283" y="378"/>
                </a:lnTo>
                <a:lnTo>
                  <a:pt x="1294" y="397"/>
                </a:lnTo>
                <a:lnTo>
                  <a:pt x="1303" y="416"/>
                </a:lnTo>
                <a:lnTo>
                  <a:pt x="1312" y="436"/>
                </a:lnTo>
                <a:lnTo>
                  <a:pt x="1321" y="455"/>
                </a:lnTo>
                <a:lnTo>
                  <a:pt x="1328" y="476"/>
                </a:lnTo>
                <a:lnTo>
                  <a:pt x="1334" y="497"/>
                </a:lnTo>
                <a:lnTo>
                  <a:pt x="1339" y="519"/>
                </a:lnTo>
                <a:lnTo>
                  <a:pt x="1343" y="541"/>
                </a:lnTo>
                <a:lnTo>
                  <a:pt x="1346" y="564"/>
                </a:lnTo>
                <a:lnTo>
                  <a:pt x="1346" y="564"/>
                </a:lnTo>
                <a:lnTo>
                  <a:pt x="1346" y="573"/>
                </a:lnTo>
                <a:lnTo>
                  <a:pt x="1345" y="580"/>
                </a:lnTo>
                <a:lnTo>
                  <a:pt x="1341" y="588"/>
                </a:lnTo>
                <a:lnTo>
                  <a:pt x="1337" y="595"/>
                </a:lnTo>
                <a:lnTo>
                  <a:pt x="1337" y="595"/>
                </a:lnTo>
                <a:lnTo>
                  <a:pt x="1331" y="601"/>
                </a:lnTo>
                <a:lnTo>
                  <a:pt x="1324" y="605"/>
                </a:lnTo>
                <a:lnTo>
                  <a:pt x="1316" y="608"/>
                </a:lnTo>
                <a:lnTo>
                  <a:pt x="1308" y="609"/>
                </a:lnTo>
                <a:lnTo>
                  <a:pt x="1308" y="609"/>
                </a:lnTo>
                <a:lnTo>
                  <a:pt x="1032" y="620"/>
                </a:lnTo>
                <a:lnTo>
                  <a:pt x="1032" y="620"/>
                </a:lnTo>
                <a:lnTo>
                  <a:pt x="1026" y="619"/>
                </a:lnTo>
                <a:lnTo>
                  <a:pt x="1020" y="618"/>
                </a:lnTo>
                <a:lnTo>
                  <a:pt x="1014" y="615"/>
                </a:lnTo>
                <a:lnTo>
                  <a:pt x="1008" y="612"/>
                </a:lnTo>
                <a:lnTo>
                  <a:pt x="1004" y="607"/>
                </a:lnTo>
                <a:lnTo>
                  <a:pt x="999" y="602"/>
                </a:lnTo>
                <a:lnTo>
                  <a:pt x="996" y="597"/>
                </a:lnTo>
                <a:lnTo>
                  <a:pt x="993" y="590"/>
                </a:lnTo>
                <a:lnTo>
                  <a:pt x="993" y="590"/>
                </a:lnTo>
                <a:lnTo>
                  <a:pt x="987" y="567"/>
                </a:lnTo>
                <a:lnTo>
                  <a:pt x="979" y="545"/>
                </a:lnTo>
                <a:lnTo>
                  <a:pt x="969" y="525"/>
                </a:lnTo>
                <a:lnTo>
                  <a:pt x="958" y="506"/>
                </a:lnTo>
                <a:lnTo>
                  <a:pt x="947" y="490"/>
                </a:lnTo>
                <a:lnTo>
                  <a:pt x="934" y="475"/>
                </a:lnTo>
                <a:lnTo>
                  <a:pt x="919" y="461"/>
                </a:lnTo>
                <a:lnTo>
                  <a:pt x="905" y="449"/>
                </a:lnTo>
                <a:lnTo>
                  <a:pt x="905" y="449"/>
                </a:lnTo>
                <a:lnTo>
                  <a:pt x="889" y="439"/>
                </a:lnTo>
                <a:lnTo>
                  <a:pt x="870" y="429"/>
                </a:lnTo>
                <a:lnTo>
                  <a:pt x="849" y="421"/>
                </a:lnTo>
                <a:lnTo>
                  <a:pt x="826" y="413"/>
                </a:lnTo>
                <a:lnTo>
                  <a:pt x="826" y="762"/>
                </a:lnTo>
                <a:lnTo>
                  <a:pt x="826" y="762"/>
                </a:lnTo>
                <a:lnTo>
                  <a:pt x="876" y="774"/>
                </a:lnTo>
                <a:lnTo>
                  <a:pt x="922" y="785"/>
                </a:lnTo>
                <a:lnTo>
                  <a:pt x="967" y="798"/>
                </a:lnTo>
                <a:lnTo>
                  <a:pt x="1008" y="810"/>
                </a:lnTo>
                <a:lnTo>
                  <a:pt x="1046" y="822"/>
                </a:lnTo>
                <a:lnTo>
                  <a:pt x="1079" y="835"/>
                </a:lnTo>
                <a:lnTo>
                  <a:pt x="1111" y="848"/>
                </a:lnTo>
                <a:lnTo>
                  <a:pt x="1139" y="860"/>
                </a:lnTo>
                <a:lnTo>
                  <a:pt x="1139" y="860"/>
                </a:lnTo>
                <a:lnTo>
                  <a:pt x="1169" y="876"/>
                </a:lnTo>
                <a:lnTo>
                  <a:pt x="1196" y="892"/>
                </a:lnTo>
                <a:lnTo>
                  <a:pt x="1223" y="909"/>
                </a:lnTo>
                <a:lnTo>
                  <a:pt x="1248" y="929"/>
                </a:lnTo>
                <a:lnTo>
                  <a:pt x="1271" y="949"/>
                </a:lnTo>
                <a:lnTo>
                  <a:pt x="1292" y="971"/>
                </a:lnTo>
                <a:lnTo>
                  <a:pt x="1312" y="995"/>
                </a:lnTo>
                <a:lnTo>
                  <a:pt x="1330" y="1018"/>
                </a:lnTo>
                <a:lnTo>
                  <a:pt x="1330" y="1018"/>
                </a:lnTo>
                <a:lnTo>
                  <a:pt x="1338" y="1032"/>
                </a:lnTo>
                <a:lnTo>
                  <a:pt x="1346" y="1045"/>
                </a:lnTo>
                <a:lnTo>
                  <a:pt x="1353" y="1058"/>
                </a:lnTo>
                <a:lnTo>
                  <a:pt x="1361" y="1072"/>
                </a:lnTo>
                <a:lnTo>
                  <a:pt x="1367" y="1086"/>
                </a:lnTo>
                <a:lnTo>
                  <a:pt x="1372" y="1100"/>
                </a:lnTo>
                <a:lnTo>
                  <a:pt x="1377" y="1116"/>
                </a:lnTo>
                <a:lnTo>
                  <a:pt x="1382" y="1131"/>
                </a:lnTo>
                <a:lnTo>
                  <a:pt x="1389" y="1163"/>
                </a:lnTo>
                <a:lnTo>
                  <a:pt x="1394" y="1196"/>
                </a:lnTo>
                <a:lnTo>
                  <a:pt x="1398" y="1231"/>
                </a:lnTo>
                <a:lnTo>
                  <a:pt x="1400" y="1266"/>
                </a:lnTo>
                <a:lnTo>
                  <a:pt x="1400" y="1266"/>
                </a:lnTo>
                <a:lnTo>
                  <a:pt x="1399" y="1284"/>
                </a:lnTo>
                <a:lnTo>
                  <a:pt x="1398" y="1300"/>
                </a:lnTo>
                <a:lnTo>
                  <a:pt x="1397" y="1317"/>
                </a:lnTo>
                <a:lnTo>
                  <a:pt x="1393" y="1332"/>
                </a:lnTo>
                <a:lnTo>
                  <a:pt x="1391" y="1349"/>
                </a:lnTo>
                <a:lnTo>
                  <a:pt x="1387" y="1365"/>
                </a:lnTo>
                <a:lnTo>
                  <a:pt x="1383" y="1380"/>
                </a:lnTo>
                <a:lnTo>
                  <a:pt x="1378" y="1397"/>
                </a:lnTo>
                <a:lnTo>
                  <a:pt x="1373" y="1412"/>
                </a:lnTo>
                <a:lnTo>
                  <a:pt x="1367" y="1428"/>
                </a:lnTo>
                <a:lnTo>
                  <a:pt x="1360" y="1443"/>
                </a:lnTo>
                <a:lnTo>
                  <a:pt x="1352" y="1458"/>
                </a:lnTo>
                <a:lnTo>
                  <a:pt x="1344" y="1474"/>
                </a:lnTo>
                <a:lnTo>
                  <a:pt x="1336" y="1488"/>
                </a:lnTo>
                <a:lnTo>
                  <a:pt x="1316" y="1518"/>
                </a:lnTo>
                <a:lnTo>
                  <a:pt x="1316" y="1518"/>
                </a:lnTo>
                <a:lnTo>
                  <a:pt x="1306" y="1532"/>
                </a:lnTo>
                <a:lnTo>
                  <a:pt x="1295" y="1546"/>
                </a:lnTo>
                <a:lnTo>
                  <a:pt x="1284" y="1560"/>
                </a:lnTo>
                <a:lnTo>
                  <a:pt x="1271" y="1572"/>
                </a:lnTo>
                <a:lnTo>
                  <a:pt x="1258" y="1585"/>
                </a:lnTo>
                <a:lnTo>
                  <a:pt x="1245" y="1597"/>
                </a:lnTo>
                <a:lnTo>
                  <a:pt x="1231" y="1609"/>
                </a:lnTo>
                <a:lnTo>
                  <a:pt x="1217" y="1619"/>
                </a:lnTo>
                <a:lnTo>
                  <a:pt x="1202" y="1631"/>
                </a:lnTo>
                <a:lnTo>
                  <a:pt x="1186" y="1641"/>
                </a:lnTo>
                <a:lnTo>
                  <a:pt x="1171" y="1650"/>
                </a:lnTo>
                <a:lnTo>
                  <a:pt x="1154" y="1659"/>
                </a:lnTo>
                <a:lnTo>
                  <a:pt x="1137" y="1669"/>
                </a:lnTo>
                <a:lnTo>
                  <a:pt x="1119" y="1677"/>
                </a:lnTo>
                <a:lnTo>
                  <a:pt x="1102" y="1684"/>
                </a:lnTo>
                <a:lnTo>
                  <a:pt x="1084" y="1692"/>
                </a:lnTo>
                <a:lnTo>
                  <a:pt x="1084" y="1692"/>
                </a:lnTo>
                <a:lnTo>
                  <a:pt x="1056" y="1701"/>
                </a:lnTo>
                <a:lnTo>
                  <a:pt x="1026" y="1711"/>
                </a:lnTo>
                <a:lnTo>
                  <a:pt x="996" y="1718"/>
                </a:lnTo>
                <a:lnTo>
                  <a:pt x="965" y="1725"/>
                </a:lnTo>
                <a:lnTo>
                  <a:pt x="932" y="1731"/>
                </a:lnTo>
                <a:lnTo>
                  <a:pt x="898" y="1736"/>
                </a:lnTo>
                <a:lnTo>
                  <a:pt x="862" y="1740"/>
                </a:lnTo>
                <a:lnTo>
                  <a:pt x="826" y="1744"/>
                </a:lnTo>
                <a:lnTo>
                  <a:pt x="826" y="1824"/>
                </a:lnTo>
                <a:lnTo>
                  <a:pt x="826" y="1824"/>
                </a:lnTo>
                <a:lnTo>
                  <a:pt x="825" y="1832"/>
                </a:lnTo>
                <a:lnTo>
                  <a:pt x="823" y="1839"/>
                </a:lnTo>
                <a:lnTo>
                  <a:pt x="819" y="1846"/>
                </a:lnTo>
                <a:lnTo>
                  <a:pt x="814" y="1852"/>
                </a:lnTo>
                <a:lnTo>
                  <a:pt x="808" y="1857"/>
                </a:lnTo>
                <a:lnTo>
                  <a:pt x="801" y="1860"/>
                </a:lnTo>
                <a:lnTo>
                  <a:pt x="793" y="1864"/>
                </a:lnTo>
                <a:lnTo>
                  <a:pt x="785" y="1865"/>
                </a:lnTo>
                <a:lnTo>
                  <a:pt x="607" y="1865"/>
                </a:lnTo>
                <a:close/>
                <a:moveTo>
                  <a:pt x="826" y="1473"/>
                </a:moveTo>
                <a:lnTo>
                  <a:pt x="826" y="1473"/>
                </a:lnTo>
                <a:lnTo>
                  <a:pt x="848" y="1469"/>
                </a:lnTo>
                <a:lnTo>
                  <a:pt x="868" y="1463"/>
                </a:lnTo>
                <a:lnTo>
                  <a:pt x="887" y="1457"/>
                </a:lnTo>
                <a:lnTo>
                  <a:pt x="905" y="1451"/>
                </a:lnTo>
                <a:lnTo>
                  <a:pt x="921" y="1444"/>
                </a:lnTo>
                <a:lnTo>
                  <a:pt x="937" y="1436"/>
                </a:lnTo>
                <a:lnTo>
                  <a:pt x="951" y="1428"/>
                </a:lnTo>
                <a:lnTo>
                  <a:pt x="965" y="1418"/>
                </a:lnTo>
                <a:lnTo>
                  <a:pt x="965" y="1418"/>
                </a:lnTo>
                <a:lnTo>
                  <a:pt x="985" y="1402"/>
                </a:lnTo>
                <a:lnTo>
                  <a:pt x="1003" y="1384"/>
                </a:lnTo>
                <a:lnTo>
                  <a:pt x="1010" y="1376"/>
                </a:lnTo>
                <a:lnTo>
                  <a:pt x="1017" y="1367"/>
                </a:lnTo>
                <a:lnTo>
                  <a:pt x="1023" y="1358"/>
                </a:lnTo>
                <a:lnTo>
                  <a:pt x="1029" y="1349"/>
                </a:lnTo>
                <a:lnTo>
                  <a:pt x="1034" y="1339"/>
                </a:lnTo>
                <a:lnTo>
                  <a:pt x="1038" y="1329"/>
                </a:lnTo>
                <a:lnTo>
                  <a:pt x="1042" y="1320"/>
                </a:lnTo>
                <a:lnTo>
                  <a:pt x="1045" y="1310"/>
                </a:lnTo>
                <a:lnTo>
                  <a:pt x="1048" y="1299"/>
                </a:lnTo>
                <a:lnTo>
                  <a:pt x="1049" y="1289"/>
                </a:lnTo>
                <a:lnTo>
                  <a:pt x="1050" y="1279"/>
                </a:lnTo>
                <a:lnTo>
                  <a:pt x="1050" y="1268"/>
                </a:lnTo>
                <a:lnTo>
                  <a:pt x="1050" y="1268"/>
                </a:lnTo>
                <a:lnTo>
                  <a:pt x="1050" y="1254"/>
                </a:lnTo>
                <a:lnTo>
                  <a:pt x="1048" y="1241"/>
                </a:lnTo>
                <a:lnTo>
                  <a:pt x="1046" y="1229"/>
                </a:lnTo>
                <a:lnTo>
                  <a:pt x="1042" y="1217"/>
                </a:lnTo>
                <a:lnTo>
                  <a:pt x="1036" y="1205"/>
                </a:lnTo>
                <a:lnTo>
                  <a:pt x="1030" y="1195"/>
                </a:lnTo>
                <a:lnTo>
                  <a:pt x="1023" y="1184"/>
                </a:lnTo>
                <a:lnTo>
                  <a:pt x="1014" y="1174"/>
                </a:lnTo>
                <a:lnTo>
                  <a:pt x="1014" y="1174"/>
                </a:lnTo>
                <a:lnTo>
                  <a:pt x="1005" y="1164"/>
                </a:lnTo>
                <a:lnTo>
                  <a:pt x="993" y="1155"/>
                </a:lnTo>
                <a:lnTo>
                  <a:pt x="980" y="1146"/>
                </a:lnTo>
                <a:lnTo>
                  <a:pt x="965" y="1137"/>
                </a:lnTo>
                <a:lnTo>
                  <a:pt x="948" y="1129"/>
                </a:lnTo>
                <a:lnTo>
                  <a:pt x="931" y="1121"/>
                </a:lnTo>
                <a:lnTo>
                  <a:pt x="910" y="1114"/>
                </a:lnTo>
                <a:lnTo>
                  <a:pt x="889" y="1106"/>
                </a:lnTo>
                <a:lnTo>
                  <a:pt x="889" y="1106"/>
                </a:lnTo>
                <a:lnTo>
                  <a:pt x="862" y="1098"/>
                </a:lnTo>
                <a:lnTo>
                  <a:pt x="826" y="1089"/>
                </a:lnTo>
                <a:lnTo>
                  <a:pt x="826" y="1473"/>
                </a:lnTo>
                <a:close/>
                <a:moveTo>
                  <a:pt x="567" y="407"/>
                </a:moveTo>
                <a:lnTo>
                  <a:pt x="567" y="407"/>
                </a:lnTo>
                <a:lnTo>
                  <a:pt x="549" y="411"/>
                </a:lnTo>
                <a:lnTo>
                  <a:pt x="532" y="415"/>
                </a:lnTo>
                <a:lnTo>
                  <a:pt x="515" y="420"/>
                </a:lnTo>
                <a:lnTo>
                  <a:pt x="500" y="425"/>
                </a:lnTo>
                <a:lnTo>
                  <a:pt x="484" y="431"/>
                </a:lnTo>
                <a:lnTo>
                  <a:pt x="471" y="438"/>
                </a:lnTo>
                <a:lnTo>
                  <a:pt x="458" y="445"/>
                </a:lnTo>
                <a:lnTo>
                  <a:pt x="445" y="452"/>
                </a:lnTo>
                <a:lnTo>
                  <a:pt x="445" y="452"/>
                </a:lnTo>
                <a:lnTo>
                  <a:pt x="432" y="461"/>
                </a:lnTo>
                <a:lnTo>
                  <a:pt x="421" y="471"/>
                </a:lnTo>
                <a:lnTo>
                  <a:pt x="411" y="483"/>
                </a:lnTo>
                <a:lnTo>
                  <a:pt x="403" y="494"/>
                </a:lnTo>
                <a:lnTo>
                  <a:pt x="398" y="507"/>
                </a:lnTo>
                <a:lnTo>
                  <a:pt x="393" y="521"/>
                </a:lnTo>
                <a:lnTo>
                  <a:pt x="391" y="534"/>
                </a:lnTo>
                <a:lnTo>
                  <a:pt x="390" y="549"/>
                </a:lnTo>
                <a:lnTo>
                  <a:pt x="390" y="549"/>
                </a:lnTo>
                <a:lnTo>
                  <a:pt x="391" y="563"/>
                </a:lnTo>
                <a:lnTo>
                  <a:pt x="393" y="576"/>
                </a:lnTo>
                <a:lnTo>
                  <a:pt x="397" y="588"/>
                </a:lnTo>
                <a:lnTo>
                  <a:pt x="403" y="601"/>
                </a:lnTo>
                <a:lnTo>
                  <a:pt x="410" y="612"/>
                </a:lnTo>
                <a:lnTo>
                  <a:pt x="419" y="623"/>
                </a:lnTo>
                <a:lnTo>
                  <a:pt x="430" y="634"/>
                </a:lnTo>
                <a:lnTo>
                  <a:pt x="442" y="644"/>
                </a:lnTo>
                <a:lnTo>
                  <a:pt x="442" y="644"/>
                </a:lnTo>
                <a:lnTo>
                  <a:pt x="452" y="650"/>
                </a:lnTo>
                <a:lnTo>
                  <a:pt x="463" y="657"/>
                </a:lnTo>
                <a:lnTo>
                  <a:pt x="476" y="664"/>
                </a:lnTo>
                <a:lnTo>
                  <a:pt x="491" y="670"/>
                </a:lnTo>
                <a:lnTo>
                  <a:pt x="525" y="685"/>
                </a:lnTo>
                <a:lnTo>
                  <a:pt x="567" y="698"/>
                </a:lnTo>
                <a:lnTo>
                  <a:pt x="567" y="40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966" name="Google Shape;16966;p116"/>
          <p:cNvSpPr/>
          <p:nvPr/>
        </p:nvSpPr>
        <p:spPr>
          <a:xfrm>
            <a:off x="4092651" y="1418726"/>
            <a:ext cx="476437" cy="476437"/>
          </a:xfrm>
          <a:custGeom>
            <a:avLst/>
            <a:gdLst/>
            <a:ahLst/>
            <a:cxnLst/>
            <a:rect l="l" t="t" r="r" b="b"/>
            <a:pathLst>
              <a:path w="1849" h="1848" extrusionOk="0">
                <a:moveTo>
                  <a:pt x="1849" y="624"/>
                </a:moveTo>
                <a:lnTo>
                  <a:pt x="1849" y="624"/>
                </a:lnTo>
                <a:lnTo>
                  <a:pt x="1848" y="605"/>
                </a:lnTo>
                <a:lnTo>
                  <a:pt x="1845" y="584"/>
                </a:lnTo>
                <a:lnTo>
                  <a:pt x="1840" y="566"/>
                </a:lnTo>
                <a:lnTo>
                  <a:pt x="1834" y="547"/>
                </a:lnTo>
                <a:lnTo>
                  <a:pt x="1825" y="529"/>
                </a:lnTo>
                <a:lnTo>
                  <a:pt x="1815" y="513"/>
                </a:lnTo>
                <a:lnTo>
                  <a:pt x="1803" y="496"/>
                </a:lnTo>
                <a:lnTo>
                  <a:pt x="1790" y="482"/>
                </a:lnTo>
                <a:lnTo>
                  <a:pt x="1367" y="59"/>
                </a:lnTo>
                <a:lnTo>
                  <a:pt x="1367" y="59"/>
                </a:lnTo>
                <a:lnTo>
                  <a:pt x="1352" y="45"/>
                </a:lnTo>
                <a:lnTo>
                  <a:pt x="1335" y="33"/>
                </a:lnTo>
                <a:lnTo>
                  <a:pt x="1319" y="23"/>
                </a:lnTo>
                <a:lnTo>
                  <a:pt x="1302" y="15"/>
                </a:lnTo>
                <a:lnTo>
                  <a:pt x="1282" y="8"/>
                </a:lnTo>
                <a:lnTo>
                  <a:pt x="1264" y="4"/>
                </a:lnTo>
                <a:lnTo>
                  <a:pt x="1245" y="1"/>
                </a:lnTo>
                <a:lnTo>
                  <a:pt x="1224" y="0"/>
                </a:lnTo>
                <a:lnTo>
                  <a:pt x="626" y="0"/>
                </a:lnTo>
                <a:lnTo>
                  <a:pt x="626" y="0"/>
                </a:lnTo>
                <a:lnTo>
                  <a:pt x="605" y="1"/>
                </a:lnTo>
                <a:lnTo>
                  <a:pt x="586" y="4"/>
                </a:lnTo>
                <a:lnTo>
                  <a:pt x="566" y="8"/>
                </a:lnTo>
                <a:lnTo>
                  <a:pt x="548" y="15"/>
                </a:lnTo>
                <a:lnTo>
                  <a:pt x="531" y="23"/>
                </a:lnTo>
                <a:lnTo>
                  <a:pt x="513" y="33"/>
                </a:lnTo>
                <a:lnTo>
                  <a:pt x="498" y="45"/>
                </a:lnTo>
                <a:lnTo>
                  <a:pt x="483" y="59"/>
                </a:lnTo>
                <a:lnTo>
                  <a:pt x="60" y="482"/>
                </a:lnTo>
                <a:lnTo>
                  <a:pt x="60" y="482"/>
                </a:lnTo>
                <a:lnTo>
                  <a:pt x="46" y="496"/>
                </a:lnTo>
                <a:lnTo>
                  <a:pt x="34" y="513"/>
                </a:lnTo>
                <a:lnTo>
                  <a:pt x="25" y="529"/>
                </a:lnTo>
                <a:lnTo>
                  <a:pt x="16" y="547"/>
                </a:lnTo>
                <a:lnTo>
                  <a:pt x="10" y="566"/>
                </a:lnTo>
                <a:lnTo>
                  <a:pt x="4" y="584"/>
                </a:lnTo>
                <a:lnTo>
                  <a:pt x="1" y="605"/>
                </a:lnTo>
                <a:lnTo>
                  <a:pt x="0" y="624"/>
                </a:lnTo>
                <a:lnTo>
                  <a:pt x="0" y="1223"/>
                </a:lnTo>
                <a:lnTo>
                  <a:pt x="0" y="1223"/>
                </a:lnTo>
                <a:lnTo>
                  <a:pt x="1" y="1243"/>
                </a:lnTo>
                <a:lnTo>
                  <a:pt x="4" y="1262"/>
                </a:lnTo>
                <a:lnTo>
                  <a:pt x="10" y="1282"/>
                </a:lnTo>
                <a:lnTo>
                  <a:pt x="16" y="1300"/>
                </a:lnTo>
                <a:lnTo>
                  <a:pt x="25" y="1318"/>
                </a:lnTo>
                <a:lnTo>
                  <a:pt x="34" y="1335"/>
                </a:lnTo>
                <a:lnTo>
                  <a:pt x="46" y="1350"/>
                </a:lnTo>
                <a:lnTo>
                  <a:pt x="60" y="1365"/>
                </a:lnTo>
                <a:lnTo>
                  <a:pt x="483" y="1789"/>
                </a:lnTo>
                <a:lnTo>
                  <a:pt x="483" y="1789"/>
                </a:lnTo>
                <a:lnTo>
                  <a:pt x="498" y="1802"/>
                </a:lnTo>
                <a:lnTo>
                  <a:pt x="513" y="1814"/>
                </a:lnTo>
                <a:lnTo>
                  <a:pt x="531" y="1824"/>
                </a:lnTo>
                <a:lnTo>
                  <a:pt x="548" y="1833"/>
                </a:lnTo>
                <a:lnTo>
                  <a:pt x="566" y="1839"/>
                </a:lnTo>
                <a:lnTo>
                  <a:pt x="586" y="1844"/>
                </a:lnTo>
                <a:lnTo>
                  <a:pt x="605" y="1847"/>
                </a:lnTo>
                <a:lnTo>
                  <a:pt x="626" y="1848"/>
                </a:lnTo>
                <a:lnTo>
                  <a:pt x="1224" y="1848"/>
                </a:lnTo>
                <a:lnTo>
                  <a:pt x="1224" y="1848"/>
                </a:lnTo>
                <a:lnTo>
                  <a:pt x="1245" y="1847"/>
                </a:lnTo>
                <a:lnTo>
                  <a:pt x="1264" y="1844"/>
                </a:lnTo>
                <a:lnTo>
                  <a:pt x="1282" y="1839"/>
                </a:lnTo>
                <a:lnTo>
                  <a:pt x="1302" y="1833"/>
                </a:lnTo>
                <a:lnTo>
                  <a:pt x="1319" y="1824"/>
                </a:lnTo>
                <a:lnTo>
                  <a:pt x="1335" y="1814"/>
                </a:lnTo>
                <a:lnTo>
                  <a:pt x="1352" y="1802"/>
                </a:lnTo>
                <a:lnTo>
                  <a:pt x="1367" y="1789"/>
                </a:lnTo>
                <a:lnTo>
                  <a:pt x="1790" y="1365"/>
                </a:lnTo>
                <a:lnTo>
                  <a:pt x="1790" y="1365"/>
                </a:lnTo>
                <a:lnTo>
                  <a:pt x="1803" y="1350"/>
                </a:lnTo>
                <a:lnTo>
                  <a:pt x="1815" y="1335"/>
                </a:lnTo>
                <a:lnTo>
                  <a:pt x="1825" y="1318"/>
                </a:lnTo>
                <a:lnTo>
                  <a:pt x="1834" y="1300"/>
                </a:lnTo>
                <a:lnTo>
                  <a:pt x="1840" y="1282"/>
                </a:lnTo>
                <a:lnTo>
                  <a:pt x="1845" y="1262"/>
                </a:lnTo>
                <a:lnTo>
                  <a:pt x="1848" y="1243"/>
                </a:lnTo>
                <a:lnTo>
                  <a:pt x="1849" y="1223"/>
                </a:lnTo>
                <a:lnTo>
                  <a:pt x="1849" y="624"/>
                </a:lnTo>
                <a:close/>
                <a:moveTo>
                  <a:pt x="1683" y="1258"/>
                </a:moveTo>
                <a:lnTo>
                  <a:pt x="1260" y="1682"/>
                </a:lnTo>
                <a:lnTo>
                  <a:pt x="1260" y="1682"/>
                </a:lnTo>
                <a:lnTo>
                  <a:pt x="1252" y="1688"/>
                </a:lnTo>
                <a:lnTo>
                  <a:pt x="1244" y="1693"/>
                </a:lnTo>
                <a:lnTo>
                  <a:pt x="1234" y="1696"/>
                </a:lnTo>
                <a:lnTo>
                  <a:pt x="1224" y="1697"/>
                </a:lnTo>
                <a:lnTo>
                  <a:pt x="626" y="1697"/>
                </a:lnTo>
                <a:lnTo>
                  <a:pt x="626" y="1697"/>
                </a:lnTo>
                <a:lnTo>
                  <a:pt x="615" y="1696"/>
                </a:lnTo>
                <a:lnTo>
                  <a:pt x="606" y="1693"/>
                </a:lnTo>
                <a:lnTo>
                  <a:pt x="598" y="1688"/>
                </a:lnTo>
                <a:lnTo>
                  <a:pt x="590" y="1682"/>
                </a:lnTo>
                <a:lnTo>
                  <a:pt x="167" y="1258"/>
                </a:lnTo>
                <a:lnTo>
                  <a:pt x="167" y="1258"/>
                </a:lnTo>
                <a:lnTo>
                  <a:pt x="161" y="1251"/>
                </a:lnTo>
                <a:lnTo>
                  <a:pt x="155" y="1242"/>
                </a:lnTo>
                <a:lnTo>
                  <a:pt x="153" y="1233"/>
                </a:lnTo>
                <a:lnTo>
                  <a:pt x="152" y="1223"/>
                </a:lnTo>
                <a:lnTo>
                  <a:pt x="152" y="624"/>
                </a:lnTo>
                <a:lnTo>
                  <a:pt x="152" y="624"/>
                </a:lnTo>
                <a:lnTo>
                  <a:pt x="153" y="615"/>
                </a:lnTo>
                <a:lnTo>
                  <a:pt x="155" y="605"/>
                </a:lnTo>
                <a:lnTo>
                  <a:pt x="161" y="596"/>
                </a:lnTo>
                <a:lnTo>
                  <a:pt x="167" y="588"/>
                </a:lnTo>
                <a:lnTo>
                  <a:pt x="590" y="165"/>
                </a:lnTo>
                <a:lnTo>
                  <a:pt x="590" y="165"/>
                </a:lnTo>
                <a:lnTo>
                  <a:pt x="598" y="159"/>
                </a:lnTo>
                <a:lnTo>
                  <a:pt x="606" y="155"/>
                </a:lnTo>
                <a:lnTo>
                  <a:pt x="615" y="152"/>
                </a:lnTo>
                <a:lnTo>
                  <a:pt x="626" y="151"/>
                </a:lnTo>
                <a:lnTo>
                  <a:pt x="1224" y="151"/>
                </a:lnTo>
                <a:lnTo>
                  <a:pt x="1224" y="151"/>
                </a:lnTo>
                <a:lnTo>
                  <a:pt x="1234" y="152"/>
                </a:lnTo>
                <a:lnTo>
                  <a:pt x="1244" y="155"/>
                </a:lnTo>
                <a:lnTo>
                  <a:pt x="1252" y="159"/>
                </a:lnTo>
                <a:lnTo>
                  <a:pt x="1260" y="165"/>
                </a:lnTo>
                <a:lnTo>
                  <a:pt x="1683" y="588"/>
                </a:lnTo>
                <a:lnTo>
                  <a:pt x="1683" y="588"/>
                </a:lnTo>
                <a:lnTo>
                  <a:pt x="1689" y="596"/>
                </a:lnTo>
                <a:lnTo>
                  <a:pt x="1693" y="605"/>
                </a:lnTo>
                <a:lnTo>
                  <a:pt x="1696" y="615"/>
                </a:lnTo>
                <a:lnTo>
                  <a:pt x="1697" y="624"/>
                </a:lnTo>
                <a:lnTo>
                  <a:pt x="1697" y="1223"/>
                </a:lnTo>
                <a:lnTo>
                  <a:pt x="1697" y="1223"/>
                </a:lnTo>
                <a:lnTo>
                  <a:pt x="1696" y="1233"/>
                </a:lnTo>
                <a:lnTo>
                  <a:pt x="1693" y="1242"/>
                </a:lnTo>
                <a:lnTo>
                  <a:pt x="1689" y="1251"/>
                </a:lnTo>
                <a:lnTo>
                  <a:pt x="1683" y="1258"/>
                </a:lnTo>
                <a:lnTo>
                  <a:pt x="1683" y="1258"/>
                </a:lnTo>
                <a:close/>
                <a:moveTo>
                  <a:pt x="1514" y="635"/>
                </a:moveTo>
                <a:lnTo>
                  <a:pt x="1214" y="334"/>
                </a:lnTo>
                <a:lnTo>
                  <a:pt x="1214" y="334"/>
                </a:lnTo>
                <a:lnTo>
                  <a:pt x="1206" y="327"/>
                </a:lnTo>
                <a:lnTo>
                  <a:pt x="1197" y="321"/>
                </a:lnTo>
                <a:lnTo>
                  <a:pt x="1188" y="315"/>
                </a:lnTo>
                <a:lnTo>
                  <a:pt x="1178" y="311"/>
                </a:lnTo>
                <a:lnTo>
                  <a:pt x="1169" y="308"/>
                </a:lnTo>
                <a:lnTo>
                  <a:pt x="1158" y="305"/>
                </a:lnTo>
                <a:lnTo>
                  <a:pt x="1148" y="304"/>
                </a:lnTo>
                <a:lnTo>
                  <a:pt x="1137" y="303"/>
                </a:lnTo>
                <a:lnTo>
                  <a:pt x="712" y="303"/>
                </a:lnTo>
                <a:lnTo>
                  <a:pt x="712" y="303"/>
                </a:lnTo>
                <a:lnTo>
                  <a:pt x="702" y="304"/>
                </a:lnTo>
                <a:lnTo>
                  <a:pt x="691" y="305"/>
                </a:lnTo>
                <a:lnTo>
                  <a:pt x="681" y="308"/>
                </a:lnTo>
                <a:lnTo>
                  <a:pt x="671" y="311"/>
                </a:lnTo>
                <a:lnTo>
                  <a:pt x="661" y="315"/>
                </a:lnTo>
                <a:lnTo>
                  <a:pt x="652" y="321"/>
                </a:lnTo>
                <a:lnTo>
                  <a:pt x="644" y="327"/>
                </a:lnTo>
                <a:lnTo>
                  <a:pt x="636" y="334"/>
                </a:lnTo>
                <a:lnTo>
                  <a:pt x="336" y="635"/>
                </a:lnTo>
                <a:lnTo>
                  <a:pt x="336" y="635"/>
                </a:lnTo>
                <a:lnTo>
                  <a:pt x="329" y="642"/>
                </a:lnTo>
                <a:lnTo>
                  <a:pt x="323" y="651"/>
                </a:lnTo>
                <a:lnTo>
                  <a:pt x="317" y="661"/>
                </a:lnTo>
                <a:lnTo>
                  <a:pt x="312" y="670"/>
                </a:lnTo>
                <a:lnTo>
                  <a:pt x="308" y="680"/>
                </a:lnTo>
                <a:lnTo>
                  <a:pt x="306" y="690"/>
                </a:lnTo>
                <a:lnTo>
                  <a:pt x="304" y="700"/>
                </a:lnTo>
                <a:lnTo>
                  <a:pt x="304" y="711"/>
                </a:lnTo>
                <a:lnTo>
                  <a:pt x="304" y="1136"/>
                </a:lnTo>
                <a:lnTo>
                  <a:pt x="304" y="1136"/>
                </a:lnTo>
                <a:lnTo>
                  <a:pt x="304" y="1147"/>
                </a:lnTo>
                <a:lnTo>
                  <a:pt x="306" y="1157"/>
                </a:lnTo>
                <a:lnTo>
                  <a:pt x="308" y="1168"/>
                </a:lnTo>
                <a:lnTo>
                  <a:pt x="312" y="1178"/>
                </a:lnTo>
                <a:lnTo>
                  <a:pt x="317" y="1187"/>
                </a:lnTo>
                <a:lnTo>
                  <a:pt x="323" y="1196"/>
                </a:lnTo>
                <a:lnTo>
                  <a:pt x="329" y="1204"/>
                </a:lnTo>
                <a:lnTo>
                  <a:pt x="336" y="1212"/>
                </a:lnTo>
                <a:lnTo>
                  <a:pt x="636" y="1512"/>
                </a:lnTo>
                <a:lnTo>
                  <a:pt x="636" y="1512"/>
                </a:lnTo>
                <a:lnTo>
                  <a:pt x="644" y="1520"/>
                </a:lnTo>
                <a:lnTo>
                  <a:pt x="652" y="1527"/>
                </a:lnTo>
                <a:lnTo>
                  <a:pt x="661" y="1532"/>
                </a:lnTo>
                <a:lnTo>
                  <a:pt x="671" y="1536"/>
                </a:lnTo>
                <a:lnTo>
                  <a:pt x="681" y="1540"/>
                </a:lnTo>
                <a:lnTo>
                  <a:pt x="691" y="1542"/>
                </a:lnTo>
                <a:lnTo>
                  <a:pt x="702" y="1544"/>
                </a:lnTo>
                <a:lnTo>
                  <a:pt x="712" y="1544"/>
                </a:lnTo>
                <a:lnTo>
                  <a:pt x="1137" y="1544"/>
                </a:lnTo>
                <a:lnTo>
                  <a:pt x="1137" y="1544"/>
                </a:lnTo>
                <a:lnTo>
                  <a:pt x="1148" y="1544"/>
                </a:lnTo>
                <a:lnTo>
                  <a:pt x="1158" y="1542"/>
                </a:lnTo>
                <a:lnTo>
                  <a:pt x="1169" y="1540"/>
                </a:lnTo>
                <a:lnTo>
                  <a:pt x="1178" y="1536"/>
                </a:lnTo>
                <a:lnTo>
                  <a:pt x="1188" y="1532"/>
                </a:lnTo>
                <a:lnTo>
                  <a:pt x="1197" y="1527"/>
                </a:lnTo>
                <a:lnTo>
                  <a:pt x="1206" y="1520"/>
                </a:lnTo>
                <a:lnTo>
                  <a:pt x="1214" y="1512"/>
                </a:lnTo>
                <a:lnTo>
                  <a:pt x="1514" y="1212"/>
                </a:lnTo>
                <a:lnTo>
                  <a:pt x="1514" y="1212"/>
                </a:lnTo>
                <a:lnTo>
                  <a:pt x="1521" y="1204"/>
                </a:lnTo>
                <a:lnTo>
                  <a:pt x="1527" y="1196"/>
                </a:lnTo>
                <a:lnTo>
                  <a:pt x="1533" y="1187"/>
                </a:lnTo>
                <a:lnTo>
                  <a:pt x="1537" y="1178"/>
                </a:lnTo>
                <a:lnTo>
                  <a:pt x="1541" y="1168"/>
                </a:lnTo>
                <a:lnTo>
                  <a:pt x="1543" y="1157"/>
                </a:lnTo>
                <a:lnTo>
                  <a:pt x="1545" y="1147"/>
                </a:lnTo>
                <a:lnTo>
                  <a:pt x="1545" y="1136"/>
                </a:lnTo>
                <a:lnTo>
                  <a:pt x="1545" y="711"/>
                </a:lnTo>
                <a:lnTo>
                  <a:pt x="1545" y="711"/>
                </a:lnTo>
                <a:lnTo>
                  <a:pt x="1545" y="700"/>
                </a:lnTo>
                <a:lnTo>
                  <a:pt x="1543" y="690"/>
                </a:lnTo>
                <a:lnTo>
                  <a:pt x="1541" y="680"/>
                </a:lnTo>
                <a:lnTo>
                  <a:pt x="1537" y="670"/>
                </a:lnTo>
                <a:lnTo>
                  <a:pt x="1533" y="661"/>
                </a:lnTo>
                <a:lnTo>
                  <a:pt x="1527" y="651"/>
                </a:lnTo>
                <a:lnTo>
                  <a:pt x="1521" y="642"/>
                </a:lnTo>
                <a:lnTo>
                  <a:pt x="1514" y="635"/>
                </a:lnTo>
                <a:lnTo>
                  <a:pt x="1514" y="635"/>
                </a:lnTo>
                <a:close/>
                <a:moveTo>
                  <a:pt x="1250" y="1248"/>
                </a:moveTo>
                <a:lnTo>
                  <a:pt x="1250" y="1248"/>
                </a:lnTo>
                <a:lnTo>
                  <a:pt x="1241" y="1255"/>
                </a:lnTo>
                <a:lnTo>
                  <a:pt x="1233" y="1261"/>
                </a:lnTo>
                <a:lnTo>
                  <a:pt x="1224" y="1267"/>
                </a:lnTo>
                <a:lnTo>
                  <a:pt x="1215" y="1271"/>
                </a:lnTo>
                <a:lnTo>
                  <a:pt x="1205" y="1275"/>
                </a:lnTo>
                <a:lnTo>
                  <a:pt x="1196" y="1277"/>
                </a:lnTo>
                <a:lnTo>
                  <a:pt x="1185" y="1278"/>
                </a:lnTo>
                <a:lnTo>
                  <a:pt x="1175" y="1279"/>
                </a:lnTo>
                <a:lnTo>
                  <a:pt x="1166" y="1278"/>
                </a:lnTo>
                <a:lnTo>
                  <a:pt x="1156" y="1277"/>
                </a:lnTo>
                <a:lnTo>
                  <a:pt x="1146" y="1275"/>
                </a:lnTo>
                <a:lnTo>
                  <a:pt x="1136" y="1271"/>
                </a:lnTo>
                <a:lnTo>
                  <a:pt x="1127" y="1267"/>
                </a:lnTo>
                <a:lnTo>
                  <a:pt x="1118" y="1261"/>
                </a:lnTo>
                <a:lnTo>
                  <a:pt x="1110" y="1255"/>
                </a:lnTo>
                <a:lnTo>
                  <a:pt x="1102" y="1248"/>
                </a:lnTo>
                <a:lnTo>
                  <a:pt x="925" y="1071"/>
                </a:lnTo>
                <a:lnTo>
                  <a:pt x="748" y="1248"/>
                </a:lnTo>
                <a:lnTo>
                  <a:pt x="748" y="1248"/>
                </a:lnTo>
                <a:lnTo>
                  <a:pt x="740" y="1255"/>
                </a:lnTo>
                <a:lnTo>
                  <a:pt x="732" y="1261"/>
                </a:lnTo>
                <a:lnTo>
                  <a:pt x="722" y="1267"/>
                </a:lnTo>
                <a:lnTo>
                  <a:pt x="713" y="1271"/>
                </a:lnTo>
                <a:lnTo>
                  <a:pt x="704" y="1275"/>
                </a:lnTo>
                <a:lnTo>
                  <a:pt x="694" y="1277"/>
                </a:lnTo>
                <a:lnTo>
                  <a:pt x="684" y="1278"/>
                </a:lnTo>
                <a:lnTo>
                  <a:pt x="674" y="1279"/>
                </a:lnTo>
                <a:lnTo>
                  <a:pt x="664" y="1278"/>
                </a:lnTo>
                <a:lnTo>
                  <a:pt x="654" y="1277"/>
                </a:lnTo>
                <a:lnTo>
                  <a:pt x="645" y="1275"/>
                </a:lnTo>
                <a:lnTo>
                  <a:pt x="635" y="1271"/>
                </a:lnTo>
                <a:lnTo>
                  <a:pt x="626" y="1267"/>
                </a:lnTo>
                <a:lnTo>
                  <a:pt x="616" y="1261"/>
                </a:lnTo>
                <a:lnTo>
                  <a:pt x="608" y="1255"/>
                </a:lnTo>
                <a:lnTo>
                  <a:pt x="600" y="1248"/>
                </a:lnTo>
                <a:lnTo>
                  <a:pt x="600" y="1248"/>
                </a:lnTo>
                <a:lnTo>
                  <a:pt x="593" y="1240"/>
                </a:lnTo>
                <a:lnTo>
                  <a:pt x="587" y="1232"/>
                </a:lnTo>
                <a:lnTo>
                  <a:pt x="582" y="1223"/>
                </a:lnTo>
                <a:lnTo>
                  <a:pt x="578" y="1213"/>
                </a:lnTo>
                <a:lnTo>
                  <a:pt x="575" y="1204"/>
                </a:lnTo>
                <a:lnTo>
                  <a:pt x="571" y="1194"/>
                </a:lnTo>
                <a:lnTo>
                  <a:pt x="570" y="1184"/>
                </a:lnTo>
                <a:lnTo>
                  <a:pt x="569" y="1175"/>
                </a:lnTo>
                <a:lnTo>
                  <a:pt x="570" y="1165"/>
                </a:lnTo>
                <a:lnTo>
                  <a:pt x="571" y="1154"/>
                </a:lnTo>
                <a:lnTo>
                  <a:pt x="575" y="1145"/>
                </a:lnTo>
                <a:lnTo>
                  <a:pt x="578" y="1135"/>
                </a:lnTo>
                <a:lnTo>
                  <a:pt x="582" y="1126"/>
                </a:lnTo>
                <a:lnTo>
                  <a:pt x="587" y="1117"/>
                </a:lnTo>
                <a:lnTo>
                  <a:pt x="593" y="1108"/>
                </a:lnTo>
                <a:lnTo>
                  <a:pt x="600" y="1100"/>
                </a:lnTo>
                <a:lnTo>
                  <a:pt x="777" y="924"/>
                </a:lnTo>
                <a:lnTo>
                  <a:pt x="600" y="746"/>
                </a:lnTo>
                <a:lnTo>
                  <a:pt x="600" y="746"/>
                </a:lnTo>
                <a:lnTo>
                  <a:pt x="593" y="738"/>
                </a:lnTo>
                <a:lnTo>
                  <a:pt x="587" y="730"/>
                </a:lnTo>
                <a:lnTo>
                  <a:pt x="582" y="721"/>
                </a:lnTo>
                <a:lnTo>
                  <a:pt x="578" y="712"/>
                </a:lnTo>
                <a:lnTo>
                  <a:pt x="575" y="702"/>
                </a:lnTo>
                <a:lnTo>
                  <a:pt x="571" y="692"/>
                </a:lnTo>
                <a:lnTo>
                  <a:pt x="570" y="683"/>
                </a:lnTo>
                <a:lnTo>
                  <a:pt x="570" y="673"/>
                </a:lnTo>
                <a:lnTo>
                  <a:pt x="570" y="663"/>
                </a:lnTo>
                <a:lnTo>
                  <a:pt x="571" y="652"/>
                </a:lnTo>
                <a:lnTo>
                  <a:pt x="575" y="643"/>
                </a:lnTo>
                <a:lnTo>
                  <a:pt x="578" y="633"/>
                </a:lnTo>
                <a:lnTo>
                  <a:pt x="582" y="624"/>
                </a:lnTo>
                <a:lnTo>
                  <a:pt x="587" y="616"/>
                </a:lnTo>
                <a:lnTo>
                  <a:pt x="593" y="607"/>
                </a:lnTo>
                <a:lnTo>
                  <a:pt x="600" y="599"/>
                </a:lnTo>
                <a:lnTo>
                  <a:pt x="600" y="599"/>
                </a:lnTo>
                <a:lnTo>
                  <a:pt x="608" y="592"/>
                </a:lnTo>
                <a:lnTo>
                  <a:pt x="616" y="586"/>
                </a:lnTo>
                <a:lnTo>
                  <a:pt x="626" y="580"/>
                </a:lnTo>
                <a:lnTo>
                  <a:pt x="635" y="576"/>
                </a:lnTo>
                <a:lnTo>
                  <a:pt x="645" y="573"/>
                </a:lnTo>
                <a:lnTo>
                  <a:pt x="654" y="571"/>
                </a:lnTo>
                <a:lnTo>
                  <a:pt x="664" y="569"/>
                </a:lnTo>
                <a:lnTo>
                  <a:pt x="674" y="569"/>
                </a:lnTo>
                <a:lnTo>
                  <a:pt x="684" y="569"/>
                </a:lnTo>
                <a:lnTo>
                  <a:pt x="694" y="571"/>
                </a:lnTo>
                <a:lnTo>
                  <a:pt x="704" y="573"/>
                </a:lnTo>
                <a:lnTo>
                  <a:pt x="713" y="576"/>
                </a:lnTo>
                <a:lnTo>
                  <a:pt x="722" y="580"/>
                </a:lnTo>
                <a:lnTo>
                  <a:pt x="732" y="586"/>
                </a:lnTo>
                <a:lnTo>
                  <a:pt x="740" y="592"/>
                </a:lnTo>
                <a:lnTo>
                  <a:pt x="748" y="599"/>
                </a:lnTo>
                <a:lnTo>
                  <a:pt x="924" y="776"/>
                </a:lnTo>
                <a:lnTo>
                  <a:pt x="1102" y="599"/>
                </a:lnTo>
                <a:lnTo>
                  <a:pt x="1102" y="599"/>
                </a:lnTo>
                <a:lnTo>
                  <a:pt x="1110" y="592"/>
                </a:lnTo>
                <a:lnTo>
                  <a:pt x="1118" y="586"/>
                </a:lnTo>
                <a:lnTo>
                  <a:pt x="1127" y="580"/>
                </a:lnTo>
                <a:lnTo>
                  <a:pt x="1136" y="576"/>
                </a:lnTo>
                <a:lnTo>
                  <a:pt x="1146" y="573"/>
                </a:lnTo>
                <a:lnTo>
                  <a:pt x="1156" y="571"/>
                </a:lnTo>
                <a:lnTo>
                  <a:pt x="1166" y="569"/>
                </a:lnTo>
                <a:lnTo>
                  <a:pt x="1175" y="569"/>
                </a:lnTo>
                <a:lnTo>
                  <a:pt x="1185" y="569"/>
                </a:lnTo>
                <a:lnTo>
                  <a:pt x="1196" y="571"/>
                </a:lnTo>
                <a:lnTo>
                  <a:pt x="1205" y="573"/>
                </a:lnTo>
                <a:lnTo>
                  <a:pt x="1215" y="576"/>
                </a:lnTo>
                <a:lnTo>
                  <a:pt x="1224" y="580"/>
                </a:lnTo>
                <a:lnTo>
                  <a:pt x="1233" y="586"/>
                </a:lnTo>
                <a:lnTo>
                  <a:pt x="1241" y="592"/>
                </a:lnTo>
                <a:lnTo>
                  <a:pt x="1250" y="599"/>
                </a:lnTo>
                <a:lnTo>
                  <a:pt x="1250" y="599"/>
                </a:lnTo>
                <a:lnTo>
                  <a:pt x="1257" y="607"/>
                </a:lnTo>
                <a:lnTo>
                  <a:pt x="1263" y="616"/>
                </a:lnTo>
                <a:lnTo>
                  <a:pt x="1268" y="624"/>
                </a:lnTo>
                <a:lnTo>
                  <a:pt x="1272" y="633"/>
                </a:lnTo>
                <a:lnTo>
                  <a:pt x="1275" y="643"/>
                </a:lnTo>
                <a:lnTo>
                  <a:pt x="1278" y="652"/>
                </a:lnTo>
                <a:lnTo>
                  <a:pt x="1279" y="663"/>
                </a:lnTo>
                <a:lnTo>
                  <a:pt x="1280" y="673"/>
                </a:lnTo>
                <a:lnTo>
                  <a:pt x="1279" y="683"/>
                </a:lnTo>
                <a:lnTo>
                  <a:pt x="1278" y="692"/>
                </a:lnTo>
                <a:lnTo>
                  <a:pt x="1275" y="702"/>
                </a:lnTo>
                <a:lnTo>
                  <a:pt x="1272" y="712"/>
                </a:lnTo>
                <a:lnTo>
                  <a:pt x="1268" y="721"/>
                </a:lnTo>
                <a:lnTo>
                  <a:pt x="1263" y="730"/>
                </a:lnTo>
                <a:lnTo>
                  <a:pt x="1257" y="738"/>
                </a:lnTo>
                <a:lnTo>
                  <a:pt x="1250" y="746"/>
                </a:lnTo>
                <a:lnTo>
                  <a:pt x="1072" y="924"/>
                </a:lnTo>
                <a:lnTo>
                  <a:pt x="1250" y="1100"/>
                </a:lnTo>
                <a:lnTo>
                  <a:pt x="1250" y="1100"/>
                </a:lnTo>
                <a:lnTo>
                  <a:pt x="1257" y="1108"/>
                </a:lnTo>
                <a:lnTo>
                  <a:pt x="1263" y="1117"/>
                </a:lnTo>
                <a:lnTo>
                  <a:pt x="1268" y="1126"/>
                </a:lnTo>
                <a:lnTo>
                  <a:pt x="1272" y="1135"/>
                </a:lnTo>
                <a:lnTo>
                  <a:pt x="1275" y="1145"/>
                </a:lnTo>
                <a:lnTo>
                  <a:pt x="1278" y="1154"/>
                </a:lnTo>
                <a:lnTo>
                  <a:pt x="1279" y="1165"/>
                </a:lnTo>
                <a:lnTo>
                  <a:pt x="1280" y="1175"/>
                </a:lnTo>
                <a:lnTo>
                  <a:pt x="1279" y="1184"/>
                </a:lnTo>
                <a:lnTo>
                  <a:pt x="1278" y="1194"/>
                </a:lnTo>
                <a:lnTo>
                  <a:pt x="1275" y="1204"/>
                </a:lnTo>
                <a:lnTo>
                  <a:pt x="1272" y="1213"/>
                </a:lnTo>
                <a:lnTo>
                  <a:pt x="1268" y="1223"/>
                </a:lnTo>
                <a:lnTo>
                  <a:pt x="1263" y="1232"/>
                </a:lnTo>
                <a:lnTo>
                  <a:pt x="1257" y="1240"/>
                </a:lnTo>
                <a:lnTo>
                  <a:pt x="1250" y="1248"/>
                </a:lnTo>
                <a:lnTo>
                  <a:pt x="1250" y="124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967" name="Google Shape;16967;p116"/>
          <p:cNvGrpSpPr/>
          <p:nvPr/>
        </p:nvGrpSpPr>
        <p:grpSpPr>
          <a:xfrm>
            <a:off x="3047132" y="1381178"/>
            <a:ext cx="495024" cy="551533"/>
            <a:chOff x="6194426" y="2092025"/>
            <a:chExt cx="880301" cy="891618"/>
          </a:xfrm>
        </p:grpSpPr>
        <p:sp>
          <p:nvSpPr>
            <p:cNvPr id="16968" name="Google Shape;16968;p116"/>
            <p:cNvSpPr/>
            <p:nvPr/>
          </p:nvSpPr>
          <p:spPr>
            <a:xfrm>
              <a:off x="6328390" y="2669275"/>
              <a:ext cx="77872" cy="141584"/>
            </a:xfrm>
            <a:custGeom>
              <a:avLst/>
              <a:gdLst/>
              <a:ahLst/>
              <a:cxnLst/>
              <a:rect l="l" t="t" r="r" b="b"/>
              <a:pathLst>
                <a:path w="122" h="223" extrusionOk="0">
                  <a:moveTo>
                    <a:pt x="30" y="0"/>
                  </a:moveTo>
                  <a:lnTo>
                    <a:pt x="0" y="0"/>
                  </a:lnTo>
                  <a:lnTo>
                    <a:pt x="0" y="223"/>
                  </a:lnTo>
                  <a:lnTo>
                    <a:pt x="30" y="223"/>
                  </a:lnTo>
                  <a:lnTo>
                    <a:pt x="30" y="223"/>
                  </a:lnTo>
                  <a:lnTo>
                    <a:pt x="49" y="222"/>
                  </a:lnTo>
                  <a:lnTo>
                    <a:pt x="64" y="221"/>
                  </a:lnTo>
                  <a:lnTo>
                    <a:pt x="77" y="218"/>
                  </a:lnTo>
                  <a:lnTo>
                    <a:pt x="86" y="214"/>
                  </a:lnTo>
                  <a:lnTo>
                    <a:pt x="86" y="214"/>
                  </a:lnTo>
                  <a:lnTo>
                    <a:pt x="94" y="209"/>
                  </a:lnTo>
                  <a:lnTo>
                    <a:pt x="101" y="202"/>
                  </a:lnTo>
                  <a:lnTo>
                    <a:pt x="107" y="193"/>
                  </a:lnTo>
                  <a:lnTo>
                    <a:pt x="113" y="184"/>
                  </a:lnTo>
                  <a:lnTo>
                    <a:pt x="113" y="184"/>
                  </a:lnTo>
                  <a:lnTo>
                    <a:pt x="117" y="170"/>
                  </a:lnTo>
                  <a:lnTo>
                    <a:pt x="120" y="155"/>
                  </a:lnTo>
                  <a:lnTo>
                    <a:pt x="121" y="136"/>
                  </a:lnTo>
                  <a:lnTo>
                    <a:pt x="122" y="113"/>
                  </a:lnTo>
                  <a:lnTo>
                    <a:pt x="122" y="113"/>
                  </a:lnTo>
                  <a:lnTo>
                    <a:pt x="122" y="96"/>
                  </a:lnTo>
                  <a:lnTo>
                    <a:pt x="121" y="83"/>
                  </a:lnTo>
                  <a:lnTo>
                    <a:pt x="119" y="70"/>
                  </a:lnTo>
                  <a:lnTo>
                    <a:pt x="117" y="57"/>
                  </a:lnTo>
                  <a:lnTo>
                    <a:pt x="114" y="47"/>
                  </a:lnTo>
                  <a:lnTo>
                    <a:pt x="110" y="38"/>
                  </a:lnTo>
                  <a:lnTo>
                    <a:pt x="105" y="31"/>
                  </a:lnTo>
                  <a:lnTo>
                    <a:pt x="100" y="23"/>
                  </a:lnTo>
                  <a:lnTo>
                    <a:pt x="100" y="23"/>
                  </a:lnTo>
                  <a:lnTo>
                    <a:pt x="95" y="18"/>
                  </a:lnTo>
                  <a:lnTo>
                    <a:pt x="89" y="13"/>
                  </a:lnTo>
                  <a:lnTo>
                    <a:pt x="81" y="9"/>
                  </a:lnTo>
                  <a:lnTo>
                    <a:pt x="73" y="6"/>
                  </a:lnTo>
                  <a:lnTo>
                    <a:pt x="63" y="3"/>
                  </a:lnTo>
                  <a:lnTo>
                    <a:pt x="53" y="1"/>
                  </a:lnTo>
                  <a:lnTo>
                    <a:pt x="43" y="0"/>
                  </a:lnTo>
                  <a:lnTo>
                    <a:pt x="30" y="0"/>
                  </a:lnTo>
                  <a:lnTo>
                    <a:pt x="3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69" name="Google Shape;16969;p116"/>
            <p:cNvSpPr/>
            <p:nvPr/>
          </p:nvSpPr>
          <p:spPr>
            <a:xfrm>
              <a:off x="6538808" y="2667688"/>
              <a:ext cx="116808" cy="141584"/>
            </a:xfrm>
            <a:custGeom>
              <a:avLst/>
              <a:gdLst/>
              <a:ahLst/>
              <a:cxnLst/>
              <a:rect l="l" t="t" r="r" b="b"/>
              <a:pathLst>
                <a:path w="171" h="232" extrusionOk="0">
                  <a:moveTo>
                    <a:pt x="85" y="0"/>
                  </a:moveTo>
                  <a:lnTo>
                    <a:pt x="85" y="0"/>
                  </a:lnTo>
                  <a:lnTo>
                    <a:pt x="75" y="0"/>
                  </a:lnTo>
                  <a:lnTo>
                    <a:pt x="66" y="2"/>
                  </a:lnTo>
                  <a:lnTo>
                    <a:pt x="58" y="4"/>
                  </a:lnTo>
                  <a:lnTo>
                    <a:pt x="50" y="7"/>
                  </a:lnTo>
                  <a:lnTo>
                    <a:pt x="42" y="10"/>
                  </a:lnTo>
                  <a:lnTo>
                    <a:pt x="35" y="15"/>
                  </a:lnTo>
                  <a:lnTo>
                    <a:pt x="29" y="20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18" y="35"/>
                  </a:lnTo>
                  <a:lnTo>
                    <a:pt x="13" y="43"/>
                  </a:lnTo>
                  <a:lnTo>
                    <a:pt x="9" y="52"/>
                  </a:lnTo>
                  <a:lnTo>
                    <a:pt x="5" y="62"/>
                  </a:lnTo>
                  <a:lnTo>
                    <a:pt x="3" y="75"/>
                  </a:lnTo>
                  <a:lnTo>
                    <a:pt x="1" y="87"/>
                  </a:lnTo>
                  <a:lnTo>
                    <a:pt x="0" y="101"/>
                  </a:lnTo>
                  <a:lnTo>
                    <a:pt x="0" y="116"/>
                  </a:lnTo>
                  <a:lnTo>
                    <a:pt x="0" y="116"/>
                  </a:lnTo>
                  <a:lnTo>
                    <a:pt x="0" y="131"/>
                  </a:lnTo>
                  <a:lnTo>
                    <a:pt x="1" y="145"/>
                  </a:lnTo>
                  <a:lnTo>
                    <a:pt x="3" y="158"/>
                  </a:lnTo>
                  <a:lnTo>
                    <a:pt x="5" y="169"/>
                  </a:lnTo>
                  <a:lnTo>
                    <a:pt x="8" y="180"/>
                  </a:lnTo>
                  <a:lnTo>
                    <a:pt x="13" y="189"/>
                  </a:lnTo>
                  <a:lnTo>
                    <a:pt x="18" y="198"/>
                  </a:lnTo>
                  <a:lnTo>
                    <a:pt x="23" y="205"/>
                  </a:lnTo>
                  <a:lnTo>
                    <a:pt x="23" y="205"/>
                  </a:lnTo>
                  <a:lnTo>
                    <a:pt x="29" y="211"/>
                  </a:lnTo>
                  <a:lnTo>
                    <a:pt x="35" y="217"/>
                  </a:lnTo>
                  <a:lnTo>
                    <a:pt x="42" y="222"/>
                  </a:lnTo>
                  <a:lnTo>
                    <a:pt x="50" y="225"/>
                  </a:lnTo>
                  <a:lnTo>
                    <a:pt x="58" y="228"/>
                  </a:lnTo>
                  <a:lnTo>
                    <a:pt x="67" y="230"/>
                  </a:lnTo>
                  <a:lnTo>
                    <a:pt x="75" y="232"/>
                  </a:lnTo>
                  <a:lnTo>
                    <a:pt x="86" y="232"/>
                  </a:lnTo>
                  <a:lnTo>
                    <a:pt x="86" y="232"/>
                  </a:lnTo>
                  <a:lnTo>
                    <a:pt x="95" y="232"/>
                  </a:lnTo>
                  <a:lnTo>
                    <a:pt x="104" y="230"/>
                  </a:lnTo>
                  <a:lnTo>
                    <a:pt x="113" y="228"/>
                  </a:lnTo>
                  <a:lnTo>
                    <a:pt x="122" y="225"/>
                  </a:lnTo>
                  <a:lnTo>
                    <a:pt x="129" y="222"/>
                  </a:lnTo>
                  <a:lnTo>
                    <a:pt x="136" y="217"/>
                  </a:lnTo>
                  <a:lnTo>
                    <a:pt x="142" y="211"/>
                  </a:lnTo>
                  <a:lnTo>
                    <a:pt x="148" y="205"/>
                  </a:lnTo>
                  <a:lnTo>
                    <a:pt x="148" y="205"/>
                  </a:lnTo>
                  <a:lnTo>
                    <a:pt x="153" y="198"/>
                  </a:lnTo>
                  <a:lnTo>
                    <a:pt x="158" y="190"/>
                  </a:lnTo>
                  <a:lnTo>
                    <a:pt x="162" y="180"/>
                  </a:lnTo>
                  <a:lnTo>
                    <a:pt x="165" y="168"/>
                  </a:lnTo>
                  <a:lnTo>
                    <a:pt x="168" y="156"/>
                  </a:lnTo>
                  <a:lnTo>
                    <a:pt x="169" y="143"/>
                  </a:lnTo>
                  <a:lnTo>
                    <a:pt x="170" y="127"/>
                  </a:lnTo>
                  <a:lnTo>
                    <a:pt x="171" y="111"/>
                  </a:lnTo>
                  <a:lnTo>
                    <a:pt x="171" y="111"/>
                  </a:lnTo>
                  <a:lnTo>
                    <a:pt x="170" y="96"/>
                  </a:lnTo>
                  <a:lnTo>
                    <a:pt x="169" y="84"/>
                  </a:lnTo>
                  <a:lnTo>
                    <a:pt x="167" y="72"/>
                  </a:lnTo>
                  <a:lnTo>
                    <a:pt x="165" y="60"/>
                  </a:lnTo>
                  <a:lnTo>
                    <a:pt x="162" y="51"/>
                  </a:lnTo>
                  <a:lnTo>
                    <a:pt x="158" y="42"/>
                  </a:lnTo>
                  <a:lnTo>
                    <a:pt x="152" y="34"/>
                  </a:lnTo>
                  <a:lnTo>
                    <a:pt x="147" y="26"/>
                  </a:lnTo>
                  <a:lnTo>
                    <a:pt x="147" y="26"/>
                  </a:lnTo>
                  <a:lnTo>
                    <a:pt x="141" y="20"/>
                  </a:lnTo>
                  <a:lnTo>
                    <a:pt x="135" y="15"/>
                  </a:lnTo>
                  <a:lnTo>
                    <a:pt x="128" y="10"/>
                  </a:lnTo>
                  <a:lnTo>
                    <a:pt x="120" y="7"/>
                  </a:lnTo>
                  <a:lnTo>
                    <a:pt x="112" y="4"/>
                  </a:lnTo>
                  <a:lnTo>
                    <a:pt x="103" y="2"/>
                  </a:lnTo>
                  <a:lnTo>
                    <a:pt x="94" y="0"/>
                  </a:lnTo>
                  <a:lnTo>
                    <a:pt x="85" y="0"/>
                  </a:lnTo>
                  <a:lnTo>
                    <a:pt x="8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0" name="Google Shape;16970;p116"/>
            <p:cNvSpPr/>
            <p:nvPr/>
          </p:nvSpPr>
          <p:spPr>
            <a:xfrm>
              <a:off x="6194426" y="2569845"/>
              <a:ext cx="778707" cy="315375"/>
            </a:xfrm>
            <a:custGeom>
              <a:avLst/>
              <a:gdLst/>
              <a:ahLst/>
              <a:cxnLst/>
              <a:rect l="l" t="t" r="r" b="b"/>
              <a:pathLst>
                <a:path w="1602" h="648" extrusionOk="0">
                  <a:moveTo>
                    <a:pt x="1602" y="527"/>
                  </a:moveTo>
                  <a:lnTo>
                    <a:pt x="1602" y="120"/>
                  </a:lnTo>
                  <a:lnTo>
                    <a:pt x="1602" y="120"/>
                  </a:lnTo>
                  <a:lnTo>
                    <a:pt x="1602" y="109"/>
                  </a:lnTo>
                  <a:lnTo>
                    <a:pt x="1600" y="96"/>
                  </a:lnTo>
                  <a:lnTo>
                    <a:pt x="1597" y="85"/>
                  </a:lnTo>
                  <a:lnTo>
                    <a:pt x="1593" y="74"/>
                  </a:lnTo>
                  <a:lnTo>
                    <a:pt x="1588" y="64"/>
                  </a:lnTo>
                  <a:lnTo>
                    <a:pt x="1581" y="53"/>
                  </a:lnTo>
                  <a:lnTo>
                    <a:pt x="1575" y="44"/>
                  </a:lnTo>
                  <a:lnTo>
                    <a:pt x="1567" y="36"/>
                  </a:lnTo>
                  <a:lnTo>
                    <a:pt x="1559" y="28"/>
                  </a:lnTo>
                  <a:lnTo>
                    <a:pt x="1550" y="20"/>
                  </a:lnTo>
                  <a:lnTo>
                    <a:pt x="1539" y="14"/>
                  </a:lnTo>
                  <a:lnTo>
                    <a:pt x="1529" y="10"/>
                  </a:lnTo>
                  <a:lnTo>
                    <a:pt x="1518" y="6"/>
                  </a:lnTo>
                  <a:lnTo>
                    <a:pt x="1506" y="3"/>
                  </a:lnTo>
                  <a:lnTo>
                    <a:pt x="1494" y="1"/>
                  </a:lnTo>
                  <a:lnTo>
                    <a:pt x="1482" y="0"/>
                  </a:lnTo>
                  <a:lnTo>
                    <a:pt x="120" y="0"/>
                  </a:lnTo>
                  <a:lnTo>
                    <a:pt x="120" y="0"/>
                  </a:lnTo>
                  <a:lnTo>
                    <a:pt x="108" y="1"/>
                  </a:lnTo>
                  <a:lnTo>
                    <a:pt x="95" y="3"/>
                  </a:lnTo>
                  <a:lnTo>
                    <a:pt x="84" y="6"/>
                  </a:lnTo>
                  <a:lnTo>
                    <a:pt x="73" y="10"/>
                  </a:lnTo>
                  <a:lnTo>
                    <a:pt x="63" y="14"/>
                  </a:lnTo>
                  <a:lnTo>
                    <a:pt x="52" y="20"/>
                  </a:lnTo>
                  <a:lnTo>
                    <a:pt x="43" y="28"/>
                  </a:lnTo>
                  <a:lnTo>
                    <a:pt x="35" y="36"/>
                  </a:lnTo>
                  <a:lnTo>
                    <a:pt x="27" y="44"/>
                  </a:lnTo>
                  <a:lnTo>
                    <a:pt x="20" y="53"/>
                  </a:lnTo>
                  <a:lnTo>
                    <a:pt x="14" y="64"/>
                  </a:lnTo>
                  <a:lnTo>
                    <a:pt x="9" y="74"/>
                  </a:lnTo>
                  <a:lnTo>
                    <a:pt x="5" y="85"/>
                  </a:lnTo>
                  <a:lnTo>
                    <a:pt x="2" y="96"/>
                  </a:lnTo>
                  <a:lnTo>
                    <a:pt x="0" y="109"/>
                  </a:lnTo>
                  <a:lnTo>
                    <a:pt x="0" y="120"/>
                  </a:lnTo>
                  <a:lnTo>
                    <a:pt x="0" y="527"/>
                  </a:lnTo>
                  <a:lnTo>
                    <a:pt x="0" y="527"/>
                  </a:lnTo>
                  <a:lnTo>
                    <a:pt x="0" y="540"/>
                  </a:lnTo>
                  <a:lnTo>
                    <a:pt x="2" y="551"/>
                  </a:lnTo>
                  <a:lnTo>
                    <a:pt x="5" y="562"/>
                  </a:lnTo>
                  <a:lnTo>
                    <a:pt x="9" y="574"/>
                  </a:lnTo>
                  <a:lnTo>
                    <a:pt x="14" y="584"/>
                  </a:lnTo>
                  <a:lnTo>
                    <a:pt x="20" y="594"/>
                  </a:lnTo>
                  <a:lnTo>
                    <a:pt x="27" y="603"/>
                  </a:lnTo>
                  <a:lnTo>
                    <a:pt x="35" y="612"/>
                  </a:lnTo>
                  <a:lnTo>
                    <a:pt x="43" y="620"/>
                  </a:lnTo>
                  <a:lnTo>
                    <a:pt x="52" y="627"/>
                  </a:lnTo>
                  <a:lnTo>
                    <a:pt x="63" y="633"/>
                  </a:lnTo>
                  <a:lnTo>
                    <a:pt x="73" y="638"/>
                  </a:lnTo>
                  <a:lnTo>
                    <a:pt x="84" y="642"/>
                  </a:lnTo>
                  <a:lnTo>
                    <a:pt x="95" y="644"/>
                  </a:lnTo>
                  <a:lnTo>
                    <a:pt x="108" y="647"/>
                  </a:lnTo>
                  <a:lnTo>
                    <a:pt x="120" y="648"/>
                  </a:lnTo>
                  <a:lnTo>
                    <a:pt x="1482" y="648"/>
                  </a:lnTo>
                  <a:lnTo>
                    <a:pt x="1482" y="648"/>
                  </a:lnTo>
                  <a:lnTo>
                    <a:pt x="1494" y="647"/>
                  </a:lnTo>
                  <a:lnTo>
                    <a:pt x="1506" y="644"/>
                  </a:lnTo>
                  <a:lnTo>
                    <a:pt x="1518" y="642"/>
                  </a:lnTo>
                  <a:lnTo>
                    <a:pt x="1529" y="638"/>
                  </a:lnTo>
                  <a:lnTo>
                    <a:pt x="1539" y="633"/>
                  </a:lnTo>
                  <a:lnTo>
                    <a:pt x="1550" y="627"/>
                  </a:lnTo>
                  <a:lnTo>
                    <a:pt x="1559" y="620"/>
                  </a:lnTo>
                  <a:lnTo>
                    <a:pt x="1567" y="612"/>
                  </a:lnTo>
                  <a:lnTo>
                    <a:pt x="1575" y="603"/>
                  </a:lnTo>
                  <a:lnTo>
                    <a:pt x="1581" y="594"/>
                  </a:lnTo>
                  <a:lnTo>
                    <a:pt x="1588" y="584"/>
                  </a:lnTo>
                  <a:lnTo>
                    <a:pt x="1593" y="574"/>
                  </a:lnTo>
                  <a:lnTo>
                    <a:pt x="1597" y="562"/>
                  </a:lnTo>
                  <a:lnTo>
                    <a:pt x="1600" y="551"/>
                  </a:lnTo>
                  <a:lnTo>
                    <a:pt x="1602" y="540"/>
                  </a:lnTo>
                  <a:lnTo>
                    <a:pt x="1602" y="527"/>
                  </a:lnTo>
                  <a:lnTo>
                    <a:pt x="1602" y="527"/>
                  </a:lnTo>
                  <a:close/>
                  <a:moveTo>
                    <a:pt x="549" y="430"/>
                  </a:moveTo>
                  <a:lnTo>
                    <a:pt x="549" y="430"/>
                  </a:lnTo>
                  <a:lnTo>
                    <a:pt x="541" y="447"/>
                  </a:lnTo>
                  <a:lnTo>
                    <a:pt x="530" y="463"/>
                  </a:lnTo>
                  <a:lnTo>
                    <a:pt x="520" y="477"/>
                  </a:lnTo>
                  <a:lnTo>
                    <a:pt x="508" y="489"/>
                  </a:lnTo>
                  <a:lnTo>
                    <a:pt x="508" y="489"/>
                  </a:lnTo>
                  <a:lnTo>
                    <a:pt x="493" y="501"/>
                  </a:lnTo>
                  <a:lnTo>
                    <a:pt x="480" y="510"/>
                  </a:lnTo>
                  <a:lnTo>
                    <a:pt x="466" y="517"/>
                  </a:lnTo>
                  <a:lnTo>
                    <a:pt x="450" y="522"/>
                  </a:lnTo>
                  <a:lnTo>
                    <a:pt x="450" y="522"/>
                  </a:lnTo>
                  <a:lnTo>
                    <a:pt x="431" y="527"/>
                  </a:lnTo>
                  <a:lnTo>
                    <a:pt x="411" y="530"/>
                  </a:lnTo>
                  <a:lnTo>
                    <a:pt x="393" y="532"/>
                  </a:lnTo>
                  <a:lnTo>
                    <a:pt x="375" y="533"/>
                  </a:lnTo>
                  <a:lnTo>
                    <a:pt x="188" y="533"/>
                  </a:lnTo>
                  <a:lnTo>
                    <a:pt x="188" y="125"/>
                  </a:lnTo>
                  <a:lnTo>
                    <a:pt x="375" y="125"/>
                  </a:lnTo>
                  <a:lnTo>
                    <a:pt x="375" y="125"/>
                  </a:lnTo>
                  <a:lnTo>
                    <a:pt x="402" y="126"/>
                  </a:lnTo>
                  <a:lnTo>
                    <a:pt x="426" y="129"/>
                  </a:lnTo>
                  <a:lnTo>
                    <a:pt x="446" y="133"/>
                  </a:lnTo>
                  <a:lnTo>
                    <a:pt x="456" y="137"/>
                  </a:lnTo>
                  <a:lnTo>
                    <a:pt x="465" y="141"/>
                  </a:lnTo>
                  <a:lnTo>
                    <a:pt x="465" y="141"/>
                  </a:lnTo>
                  <a:lnTo>
                    <a:pt x="481" y="149"/>
                  </a:lnTo>
                  <a:lnTo>
                    <a:pt x="497" y="159"/>
                  </a:lnTo>
                  <a:lnTo>
                    <a:pt x="509" y="170"/>
                  </a:lnTo>
                  <a:lnTo>
                    <a:pt x="521" y="184"/>
                  </a:lnTo>
                  <a:lnTo>
                    <a:pt x="521" y="184"/>
                  </a:lnTo>
                  <a:lnTo>
                    <a:pt x="531" y="198"/>
                  </a:lnTo>
                  <a:lnTo>
                    <a:pt x="541" y="214"/>
                  </a:lnTo>
                  <a:lnTo>
                    <a:pt x="548" y="231"/>
                  </a:lnTo>
                  <a:lnTo>
                    <a:pt x="553" y="249"/>
                  </a:lnTo>
                  <a:lnTo>
                    <a:pt x="553" y="249"/>
                  </a:lnTo>
                  <a:lnTo>
                    <a:pt x="558" y="268"/>
                  </a:lnTo>
                  <a:lnTo>
                    <a:pt x="561" y="288"/>
                  </a:lnTo>
                  <a:lnTo>
                    <a:pt x="563" y="307"/>
                  </a:lnTo>
                  <a:lnTo>
                    <a:pt x="563" y="328"/>
                  </a:lnTo>
                  <a:lnTo>
                    <a:pt x="563" y="328"/>
                  </a:lnTo>
                  <a:lnTo>
                    <a:pt x="562" y="359"/>
                  </a:lnTo>
                  <a:lnTo>
                    <a:pt x="560" y="386"/>
                  </a:lnTo>
                  <a:lnTo>
                    <a:pt x="558" y="398"/>
                  </a:lnTo>
                  <a:lnTo>
                    <a:pt x="555" y="409"/>
                  </a:lnTo>
                  <a:lnTo>
                    <a:pt x="552" y="420"/>
                  </a:lnTo>
                  <a:lnTo>
                    <a:pt x="549" y="430"/>
                  </a:lnTo>
                  <a:lnTo>
                    <a:pt x="549" y="430"/>
                  </a:lnTo>
                  <a:close/>
                  <a:moveTo>
                    <a:pt x="1013" y="444"/>
                  </a:moveTo>
                  <a:lnTo>
                    <a:pt x="1013" y="444"/>
                  </a:lnTo>
                  <a:lnTo>
                    <a:pt x="1007" y="454"/>
                  </a:lnTo>
                  <a:lnTo>
                    <a:pt x="999" y="466"/>
                  </a:lnTo>
                  <a:lnTo>
                    <a:pt x="991" y="475"/>
                  </a:lnTo>
                  <a:lnTo>
                    <a:pt x="983" y="484"/>
                  </a:lnTo>
                  <a:lnTo>
                    <a:pt x="974" y="492"/>
                  </a:lnTo>
                  <a:lnTo>
                    <a:pt x="964" y="501"/>
                  </a:lnTo>
                  <a:lnTo>
                    <a:pt x="954" y="508"/>
                  </a:lnTo>
                  <a:lnTo>
                    <a:pt x="943" y="515"/>
                  </a:lnTo>
                  <a:lnTo>
                    <a:pt x="943" y="515"/>
                  </a:lnTo>
                  <a:lnTo>
                    <a:pt x="932" y="521"/>
                  </a:lnTo>
                  <a:lnTo>
                    <a:pt x="919" y="526"/>
                  </a:lnTo>
                  <a:lnTo>
                    <a:pt x="906" y="530"/>
                  </a:lnTo>
                  <a:lnTo>
                    <a:pt x="892" y="533"/>
                  </a:lnTo>
                  <a:lnTo>
                    <a:pt x="877" y="537"/>
                  </a:lnTo>
                  <a:lnTo>
                    <a:pt x="863" y="539"/>
                  </a:lnTo>
                  <a:lnTo>
                    <a:pt x="846" y="540"/>
                  </a:lnTo>
                  <a:lnTo>
                    <a:pt x="830" y="541"/>
                  </a:lnTo>
                  <a:lnTo>
                    <a:pt x="830" y="541"/>
                  </a:lnTo>
                  <a:lnTo>
                    <a:pt x="813" y="540"/>
                  </a:lnTo>
                  <a:lnTo>
                    <a:pt x="797" y="539"/>
                  </a:lnTo>
                  <a:lnTo>
                    <a:pt x="781" y="538"/>
                  </a:lnTo>
                  <a:lnTo>
                    <a:pt x="767" y="534"/>
                  </a:lnTo>
                  <a:lnTo>
                    <a:pt x="753" y="531"/>
                  </a:lnTo>
                  <a:lnTo>
                    <a:pt x="739" y="528"/>
                  </a:lnTo>
                  <a:lnTo>
                    <a:pt x="727" y="523"/>
                  </a:lnTo>
                  <a:lnTo>
                    <a:pt x="716" y="518"/>
                  </a:lnTo>
                  <a:lnTo>
                    <a:pt x="716" y="518"/>
                  </a:lnTo>
                  <a:lnTo>
                    <a:pt x="704" y="512"/>
                  </a:lnTo>
                  <a:lnTo>
                    <a:pt x="694" y="506"/>
                  </a:lnTo>
                  <a:lnTo>
                    <a:pt x="684" y="498"/>
                  </a:lnTo>
                  <a:lnTo>
                    <a:pt x="674" y="490"/>
                  </a:lnTo>
                  <a:lnTo>
                    <a:pt x="665" y="481"/>
                  </a:lnTo>
                  <a:lnTo>
                    <a:pt x="657" y="471"/>
                  </a:lnTo>
                  <a:lnTo>
                    <a:pt x="650" y="460"/>
                  </a:lnTo>
                  <a:lnTo>
                    <a:pt x="643" y="449"/>
                  </a:lnTo>
                  <a:lnTo>
                    <a:pt x="643" y="449"/>
                  </a:lnTo>
                  <a:lnTo>
                    <a:pt x="635" y="437"/>
                  </a:lnTo>
                  <a:lnTo>
                    <a:pt x="630" y="423"/>
                  </a:lnTo>
                  <a:lnTo>
                    <a:pt x="625" y="410"/>
                  </a:lnTo>
                  <a:lnTo>
                    <a:pt x="621" y="395"/>
                  </a:lnTo>
                  <a:lnTo>
                    <a:pt x="618" y="380"/>
                  </a:lnTo>
                  <a:lnTo>
                    <a:pt x="616" y="364"/>
                  </a:lnTo>
                  <a:lnTo>
                    <a:pt x="615" y="347"/>
                  </a:lnTo>
                  <a:lnTo>
                    <a:pt x="614" y="330"/>
                  </a:lnTo>
                  <a:lnTo>
                    <a:pt x="614" y="330"/>
                  </a:lnTo>
                  <a:lnTo>
                    <a:pt x="615" y="305"/>
                  </a:lnTo>
                  <a:lnTo>
                    <a:pt x="618" y="283"/>
                  </a:lnTo>
                  <a:lnTo>
                    <a:pt x="622" y="261"/>
                  </a:lnTo>
                  <a:lnTo>
                    <a:pt x="628" y="240"/>
                  </a:lnTo>
                  <a:lnTo>
                    <a:pt x="635" y="222"/>
                  </a:lnTo>
                  <a:lnTo>
                    <a:pt x="646" y="204"/>
                  </a:lnTo>
                  <a:lnTo>
                    <a:pt x="657" y="189"/>
                  </a:lnTo>
                  <a:lnTo>
                    <a:pt x="669" y="174"/>
                  </a:lnTo>
                  <a:lnTo>
                    <a:pt x="669" y="174"/>
                  </a:lnTo>
                  <a:lnTo>
                    <a:pt x="685" y="161"/>
                  </a:lnTo>
                  <a:lnTo>
                    <a:pt x="700" y="150"/>
                  </a:lnTo>
                  <a:lnTo>
                    <a:pt x="718" y="140"/>
                  </a:lnTo>
                  <a:lnTo>
                    <a:pt x="736" y="132"/>
                  </a:lnTo>
                  <a:lnTo>
                    <a:pt x="757" y="126"/>
                  </a:lnTo>
                  <a:lnTo>
                    <a:pt x="777" y="122"/>
                  </a:lnTo>
                  <a:lnTo>
                    <a:pt x="800" y="119"/>
                  </a:lnTo>
                  <a:lnTo>
                    <a:pt x="825" y="118"/>
                  </a:lnTo>
                  <a:lnTo>
                    <a:pt x="825" y="118"/>
                  </a:lnTo>
                  <a:lnTo>
                    <a:pt x="849" y="119"/>
                  </a:lnTo>
                  <a:lnTo>
                    <a:pt x="873" y="122"/>
                  </a:lnTo>
                  <a:lnTo>
                    <a:pt x="894" y="126"/>
                  </a:lnTo>
                  <a:lnTo>
                    <a:pt x="915" y="132"/>
                  </a:lnTo>
                  <a:lnTo>
                    <a:pt x="934" y="140"/>
                  </a:lnTo>
                  <a:lnTo>
                    <a:pt x="951" y="149"/>
                  </a:lnTo>
                  <a:lnTo>
                    <a:pt x="968" y="160"/>
                  </a:lnTo>
                  <a:lnTo>
                    <a:pt x="982" y="173"/>
                  </a:lnTo>
                  <a:lnTo>
                    <a:pt x="982" y="173"/>
                  </a:lnTo>
                  <a:lnTo>
                    <a:pt x="994" y="187"/>
                  </a:lnTo>
                  <a:lnTo>
                    <a:pt x="1006" y="203"/>
                  </a:lnTo>
                  <a:lnTo>
                    <a:pt x="1015" y="220"/>
                  </a:lnTo>
                  <a:lnTo>
                    <a:pt x="1023" y="238"/>
                  </a:lnTo>
                  <a:lnTo>
                    <a:pt x="1029" y="259"/>
                  </a:lnTo>
                  <a:lnTo>
                    <a:pt x="1033" y="279"/>
                  </a:lnTo>
                  <a:lnTo>
                    <a:pt x="1035" y="302"/>
                  </a:lnTo>
                  <a:lnTo>
                    <a:pt x="1036" y="327"/>
                  </a:lnTo>
                  <a:lnTo>
                    <a:pt x="1036" y="327"/>
                  </a:lnTo>
                  <a:lnTo>
                    <a:pt x="1036" y="343"/>
                  </a:lnTo>
                  <a:lnTo>
                    <a:pt x="1035" y="361"/>
                  </a:lnTo>
                  <a:lnTo>
                    <a:pt x="1033" y="376"/>
                  </a:lnTo>
                  <a:lnTo>
                    <a:pt x="1030" y="392"/>
                  </a:lnTo>
                  <a:lnTo>
                    <a:pt x="1027" y="406"/>
                  </a:lnTo>
                  <a:lnTo>
                    <a:pt x="1023" y="419"/>
                  </a:lnTo>
                  <a:lnTo>
                    <a:pt x="1018" y="432"/>
                  </a:lnTo>
                  <a:lnTo>
                    <a:pt x="1013" y="444"/>
                  </a:lnTo>
                  <a:lnTo>
                    <a:pt x="1013" y="444"/>
                  </a:lnTo>
                  <a:close/>
                  <a:moveTo>
                    <a:pt x="1392" y="524"/>
                  </a:moveTo>
                  <a:lnTo>
                    <a:pt x="1392" y="524"/>
                  </a:lnTo>
                  <a:lnTo>
                    <a:pt x="1383" y="528"/>
                  </a:lnTo>
                  <a:lnTo>
                    <a:pt x="1374" y="531"/>
                  </a:lnTo>
                  <a:lnTo>
                    <a:pt x="1363" y="534"/>
                  </a:lnTo>
                  <a:lnTo>
                    <a:pt x="1352" y="537"/>
                  </a:lnTo>
                  <a:lnTo>
                    <a:pt x="1328" y="540"/>
                  </a:lnTo>
                  <a:lnTo>
                    <a:pt x="1302" y="541"/>
                  </a:lnTo>
                  <a:lnTo>
                    <a:pt x="1302" y="541"/>
                  </a:lnTo>
                  <a:lnTo>
                    <a:pt x="1285" y="540"/>
                  </a:lnTo>
                  <a:lnTo>
                    <a:pt x="1270" y="539"/>
                  </a:lnTo>
                  <a:lnTo>
                    <a:pt x="1255" y="538"/>
                  </a:lnTo>
                  <a:lnTo>
                    <a:pt x="1241" y="536"/>
                  </a:lnTo>
                  <a:lnTo>
                    <a:pt x="1229" y="532"/>
                  </a:lnTo>
                  <a:lnTo>
                    <a:pt x="1216" y="529"/>
                  </a:lnTo>
                  <a:lnTo>
                    <a:pt x="1204" y="525"/>
                  </a:lnTo>
                  <a:lnTo>
                    <a:pt x="1193" y="521"/>
                  </a:lnTo>
                  <a:lnTo>
                    <a:pt x="1193" y="521"/>
                  </a:lnTo>
                  <a:lnTo>
                    <a:pt x="1182" y="516"/>
                  </a:lnTo>
                  <a:lnTo>
                    <a:pt x="1173" y="510"/>
                  </a:lnTo>
                  <a:lnTo>
                    <a:pt x="1163" y="503"/>
                  </a:lnTo>
                  <a:lnTo>
                    <a:pt x="1154" y="494"/>
                  </a:lnTo>
                  <a:lnTo>
                    <a:pt x="1145" y="485"/>
                  </a:lnTo>
                  <a:lnTo>
                    <a:pt x="1136" y="476"/>
                  </a:lnTo>
                  <a:lnTo>
                    <a:pt x="1128" y="465"/>
                  </a:lnTo>
                  <a:lnTo>
                    <a:pt x="1121" y="453"/>
                  </a:lnTo>
                  <a:lnTo>
                    <a:pt x="1121" y="453"/>
                  </a:lnTo>
                  <a:lnTo>
                    <a:pt x="1114" y="440"/>
                  </a:lnTo>
                  <a:lnTo>
                    <a:pt x="1107" y="427"/>
                  </a:lnTo>
                  <a:lnTo>
                    <a:pt x="1102" y="412"/>
                  </a:lnTo>
                  <a:lnTo>
                    <a:pt x="1097" y="398"/>
                  </a:lnTo>
                  <a:lnTo>
                    <a:pt x="1094" y="381"/>
                  </a:lnTo>
                  <a:lnTo>
                    <a:pt x="1092" y="365"/>
                  </a:lnTo>
                  <a:lnTo>
                    <a:pt x="1090" y="347"/>
                  </a:lnTo>
                  <a:lnTo>
                    <a:pt x="1090" y="329"/>
                  </a:lnTo>
                  <a:lnTo>
                    <a:pt x="1090" y="329"/>
                  </a:lnTo>
                  <a:lnTo>
                    <a:pt x="1091" y="304"/>
                  </a:lnTo>
                  <a:lnTo>
                    <a:pt x="1093" y="281"/>
                  </a:lnTo>
                  <a:lnTo>
                    <a:pt x="1097" y="259"/>
                  </a:lnTo>
                  <a:lnTo>
                    <a:pt x="1103" y="239"/>
                  </a:lnTo>
                  <a:lnTo>
                    <a:pt x="1110" y="220"/>
                  </a:lnTo>
                  <a:lnTo>
                    <a:pt x="1120" y="203"/>
                  </a:lnTo>
                  <a:lnTo>
                    <a:pt x="1131" y="187"/>
                  </a:lnTo>
                  <a:lnTo>
                    <a:pt x="1143" y="173"/>
                  </a:lnTo>
                  <a:lnTo>
                    <a:pt x="1143" y="173"/>
                  </a:lnTo>
                  <a:lnTo>
                    <a:pt x="1158" y="160"/>
                  </a:lnTo>
                  <a:lnTo>
                    <a:pt x="1173" y="149"/>
                  </a:lnTo>
                  <a:lnTo>
                    <a:pt x="1191" y="140"/>
                  </a:lnTo>
                  <a:lnTo>
                    <a:pt x="1209" y="132"/>
                  </a:lnTo>
                  <a:lnTo>
                    <a:pt x="1229" y="126"/>
                  </a:lnTo>
                  <a:lnTo>
                    <a:pt x="1249" y="122"/>
                  </a:lnTo>
                  <a:lnTo>
                    <a:pt x="1272" y="119"/>
                  </a:lnTo>
                  <a:lnTo>
                    <a:pt x="1297" y="118"/>
                  </a:lnTo>
                  <a:lnTo>
                    <a:pt x="1297" y="118"/>
                  </a:lnTo>
                  <a:lnTo>
                    <a:pt x="1315" y="119"/>
                  </a:lnTo>
                  <a:lnTo>
                    <a:pt x="1333" y="120"/>
                  </a:lnTo>
                  <a:lnTo>
                    <a:pt x="1349" y="123"/>
                  </a:lnTo>
                  <a:lnTo>
                    <a:pt x="1364" y="126"/>
                  </a:lnTo>
                  <a:lnTo>
                    <a:pt x="1380" y="130"/>
                  </a:lnTo>
                  <a:lnTo>
                    <a:pt x="1393" y="136"/>
                  </a:lnTo>
                  <a:lnTo>
                    <a:pt x="1406" y="143"/>
                  </a:lnTo>
                  <a:lnTo>
                    <a:pt x="1417" y="150"/>
                  </a:lnTo>
                  <a:lnTo>
                    <a:pt x="1417" y="150"/>
                  </a:lnTo>
                  <a:lnTo>
                    <a:pt x="1428" y="158"/>
                  </a:lnTo>
                  <a:lnTo>
                    <a:pt x="1437" y="167"/>
                  </a:lnTo>
                  <a:lnTo>
                    <a:pt x="1447" y="178"/>
                  </a:lnTo>
                  <a:lnTo>
                    <a:pt x="1456" y="189"/>
                  </a:lnTo>
                  <a:lnTo>
                    <a:pt x="1463" y="201"/>
                  </a:lnTo>
                  <a:lnTo>
                    <a:pt x="1470" y="215"/>
                  </a:lnTo>
                  <a:lnTo>
                    <a:pt x="1478" y="230"/>
                  </a:lnTo>
                  <a:lnTo>
                    <a:pt x="1483" y="246"/>
                  </a:lnTo>
                  <a:lnTo>
                    <a:pt x="1372" y="270"/>
                  </a:lnTo>
                  <a:lnTo>
                    <a:pt x="1372" y="270"/>
                  </a:lnTo>
                  <a:lnTo>
                    <a:pt x="1365" y="254"/>
                  </a:lnTo>
                  <a:lnTo>
                    <a:pt x="1362" y="248"/>
                  </a:lnTo>
                  <a:lnTo>
                    <a:pt x="1359" y="242"/>
                  </a:lnTo>
                  <a:lnTo>
                    <a:pt x="1359" y="242"/>
                  </a:lnTo>
                  <a:lnTo>
                    <a:pt x="1354" y="236"/>
                  </a:lnTo>
                  <a:lnTo>
                    <a:pt x="1348" y="230"/>
                  </a:lnTo>
                  <a:lnTo>
                    <a:pt x="1341" y="225"/>
                  </a:lnTo>
                  <a:lnTo>
                    <a:pt x="1334" y="221"/>
                  </a:lnTo>
                  <a:lnTo>
                    <a:pt x="1334" y="221"/>
                  </a:lnTo>
                  <a:lnTo>
                    <a:pt x="1325" y="217"/>
                  </a:lnTo>
                  <a:lnTo>
                    <a:pt x="1317" y="215"/>
                  </a:lnTo>
                  <a:lnTo>
                    <a:pt x="1308" y="214"/>
                  </a:lnTo>
                  <a:lnTo>
                    <a:pt x="1299" y="213"/>
                  </a:lnTo>
                  <a:lnTo>
                    <a:pt x="1299" y="213"/>
                  </a:lnTo>
                  <a:lnTo>
                    <a:pt x="1288" y="214"/>
                  </a:lnTo>
                  <a:lnTo>
                    <a:pt x="1279" y="215"/>
                  </a:lnTo>
                  <a:lnTo>
                    <a:pt x="1270" y="218"/>
                  </a:lnTo>
                  <a:lnTo>
                    <a:pt x="1262" y="221"/>
                  </a:lnTo>
                  <a:lnTo>
                    <a:pt x="1253" y="226"/>
                  </a:lnTo>
                  <a:lnTo>
                    <a:pt x="1246" y="232"/>
                  </a:lnTo>
                  <a:lnTo>
                    <a:pt x="1239" y="239"/>
                  </a:lnTo>
                  <a:lnTo>
                    <a:pt x="1234" y="248"/>
                  </a:lnTo>
                  <a:lnTo>
                    <a:pt x="1234" y="248"/>
                  </a:lnTo>
                  <a:lnTo>
                    <a:pt x="1230" y="254"/>
                  </a:lnTo>
                  <a:lnTo>
                    <a:pt x="1226" y="262"/>
                  </a:lnTo>
                  <a:lnTo>
                    <a:pt x="1223" y="270"/>
                  </a:lnTo>
                  <a:lnTo>
                    <a:pt x="1220" y="281"/>
                  </a:lnTo>
                  <a:lnTo>
                    <a:pt x="1218" y="291"/>
                  </a:lnTo>
                  <a:lnTo>
                    <a:pt x="1217" y="302"/>
                  </a:lnTo>
                  <a:lnTo>
                    <a:pt x="1216" y="328"/>
                  </a:lnTo>
                  <a:lnTo>
                    <a:pt x="1216" y="328"/>
                  </a:lnTo>
                  <a:lnTo>
                    <a:pt x="1216" y="344"/>
                  </a:lnTo>
                  <a:lnTo>
                    <a:pt x="1217" y="359"/>
                  </a:lnTo>
                  <a:lnTo>
                    <a:pt x="1219" y="372"/>
                  </a:lnTo>
                  <a:lnTo>
                    <a:pt x="1222" y="384"/>
                  </a:lnTo>
                  <a:lnTo>
                    <a:pt x="1225" y="396"/>
                  </a:lnTo>
                  <a:lnTo>
                    <a:pt x="1228" y="405"/>
                  </a:lnTo>
                  <a:lnTo>
                    <a:pt x="1232" y="413"/>
                  </a:lnTo>
                  <a:lnTo>
                    <a:pt x="1237" y="420"/>
                  </a:lnTo>
                  <a:lnTo>
                    <a:pt x="1237" y="420"/>
                  </a:lnTo>
                  <a:lnTo>
                    <a:pt x="1242" y="427"/>
                  </a:lnTo>
                  <a:lnTo>
                    <a:pt x="1248" y="432"/>
                  </a:lnTo>
                  <a:lnTo>
                    <a:pt x="1254" y="436"/>
                  </a:lnTo>
                  <a:lnTo>
                    <a:pt x="1262" y="439"/>
                  </a:lnTo>
                  <a:lnTo>
                    <a:pt x="1269" y="442"/>
                  </a:lnTo>
                  <a:lnTo>
                    <a:pt x="1277" y="444"/>
                  </a:lnTo>
                  <a:lnTo>
                    <a:pt x="1285" y="445"/>
                  </a:lnTo>
                  <a:lnTo>
                    <a:pt x="1295" y="446"/>
                  </a:lnTo>
                  <a:lnTo>
                    <a:pt x="1295" y="446"/>
                  </a:lnTo>
                  <a:lnTo>
                    <a:pt x="1304" y="445"/>
                  </a:lnTo>
                  <a:lnTo>
                    <a:pt x="1312" y="444"/>
                  </a:lnTo>
                  <a:lnTo>
                    <a:pt x="1319" y="443"/>
                  </a:lnTo>
                  <a:lnTo>
                    <a:pt x="1326" y="441"/>
                  </a:lnTo>
                  <a:lnTo>
                    <a:pt x="1333" y="438"/>
                  </a:lnTo>
                  <a:lnTo>
                    <a:pt x="1339" y="435"/>
                  </a:lnTo>
                  <a:lnTo>
                    <a:pt x="1345" y="431"/>
                  </a:lnTo>
                  <a:lnTo>
                    <a:pt x="1349" y="425"/>
                  </a:lnTo>
                  <a:lnTo>
                    <a:pt x="1349" y="425"/>
                  </a:lnTo>
                  <a:lnTo>
                    <a:pt x="1358" y="414"/>
                  </a:lnTo>
                  <a:lnTo>
                    <a:pt x="1365" y="401"/>
                  </a:lnTo>
                  <a:lnTo>
                    <a:pt x="1372" y="384"/>
                  </a:lnTo>
                  <a:lnTo>
                    <a:pt x="1376" y="366"/>
                  </a:lnTo>
                  <a:lnTo>
                    <a:pt x="1487" y="400"/>
                  </a:lnTo>
                  <a:lnTo>
                    <a:pt x="1487" y="400"/>
                  </a:lnTo>
                  <a:lnTo>
                    <a:pt x="1481" y="422"/>
                  </a:lnTo>
                  <a:lnTo>
                    <a:pt x="1472" y="442"/>
                  </a:lnTo>
                  <a:lnTo>
                    <a:pt x="1463" y="460"/>
                  </a:lnTo>
                  <a:lnTo>
                    <a:pt x="1452" y="478"/>
                  </a:lnTo>
                  <a:lnTo>
                    <a:pt x="1452" y="478"/>
                  </a:lnTo>
                  <a:lnTo>
                    <a:pt x="1438" y="492"/>
                  </a:lnTo>
                  <a:lnTo>
                    <a:pt x="1425" y="505"/>
                  </a:lnTo>
                  <a:lnTo>
                    <a:pt x="1410" y="516"/>
                  </a:lnTo>
                  <a:lnTo>
                    <a:pt x="1392" y="524"/>
                  </a:lnTo>
                  <a:lnTo>
                    <a:pt x="1392" y="52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1" name="Google Shape;16971;p116"/>
            <p:cNvSpPr/>
            <p:nvPr/>
          </p:nvSpPr>
          <p:spPr>
            <a:xfrm>
              <a:off x="6296020" y="2092025"/>
              <a:ext cx="778707" cy="891618"/>
            </a:xfrm>
            <a:custGeom>
              <a:avLst/>
              <a:gdLst/>
              <a:ahLst/>
              <a:cxnLst/>
              <a:rect l="l" t="t" r="r" b="b"/>
              <a:pathLst>
                <a:path w="1599" h="1831" extrusionOk="0">
                  <a:moveTo>
                    <a:pt x="1594" y="560"/>
                  </a:moveTo>
                  <a:lnTo>
                    <a:pt x="1594" y="560"/>
                  </a:lnTo>
                  <a:lnTo>
                    <a:pt x="1589" y="550"/>
                  </a:lnTo>
                  <a:lnTo>
                    <a:pt x="1582" y="542"/>
                  </a:lnTo>
                  <a:lnTo>
                    <a:pt x="1055" y="18"/>
                  </a:lnTo>
                  <a:lnTo>
                    <a:pt x="1055" y="18"/>
                  </a:lnTo>
                  <a:lnTo>
                    <a:pt x="1046" y="10"/>
                  </a:lnTo>
                  <a:lnTo>
                    <a:pt x="1035" y="5"/>
                  </a:lnTo>
                  <a:lnTo>
                    <a:pt x="1025" y="1"/>
                  </a:lnTo>
                  <a:lnTo>
                    <a:pt x="1014" y="0"/>
                  </a:lnTo>
                  <a:lnTo>
                    <a:pt x="237" y="0"/>
                  </a:lnTo>
                  <a:lnTo>
                    <a:pt x="237" y="0"/>
                  </a:lnTo>
                  <a:lnTo>
                    <a:pt x="225" y="1"/>
                  </a:lnTo>
                  <a:lnTo>
                    <a:pt x="213" y="1"/>
                  </a:lnTo>
                  <a:lnTo>
                    <a:pt x="189" y="5"/>
                  </a:lnTo>
                  <a:lnTo>
                    <a:pt x="167" y="11"/>
                  </a:lnTo>
                  <a:lnTo>
                    <a:pt x="145" y="19"/>
                  </a:lnTo>
                  <a:lnTo>
                    <a:pt x="124" y="29"/>
                  </a:lnTo>
                  <a:lnTo>
                    <a:pt x="105" y="41"/>
                  </a:lnTo>
                  <a:lnTo>
                    <a:pt x="86" y="55"/>
                  </a:lnTo>
                  <a:lnTo>
                    <a:pt x="70" y="70"/>
                  </a:lnTo>
                  <a:lnTo>
                    <a:pt x="54" y="86"/>
                  </a:lnTo>
                  <a:lnTo>
                    <a:pt x="41" y="105"/>
                  </a:lnTo>
                  <a:lnTo>
                    <a:pt x="29" y="125"/>
                  </a:lnTo>
                  <a:lnTo>
                    <a:pt x="19" y="145"/>
                  </a:lnTo>
                  <a:lnTo>
                    <a:pt x="11" y="167"/>
                  </a:lnTo>
                  <a:lnTo>
                    <a:pt x="5" y="189"/>
                  </a:lnTo>
                  <a:lnTo>
                    <a:pt x="2" y="213"/>
                  </a:lnTo>
                  <a:lnTo>
                    <a:pt x="1" y="225"/>
                  </a:lnTo>
                  <a:lnTo>
                    <a:pt x="0" y="238"/>
                  </a:lnTo>
                  <a:lnTo>
                    <a:pt x="0" y="747"/>
                  </a:lnTo>
                  <a:lnTo>
                    <a:pt x="0" y="747"/>
                  </a:lnTo>
                  <a:lnTo>
                    <a:pt x="2" y="759"/>
                  </a:lnTo>
                  <a:lnTo>
                    <a:pt x="5" y="770"/>
                  </a:lnTo>
                  <a:lnTo>
                    <a:pt x="10" y="779"/>
                  </a:lnTo>
                  <a:lnTo>
                    <a:pt x="17" y="789"/>
                  </a:lnTo>
                  <a:lnTo>
                    <a:pt x="26" y="796"/>
                  </a:lnTo>
                  <a:lnTo>
                    <a:pt x="36" y="801"/>
                  </a:lnTo>
                  <a:lnTo>
                    <a:pt x="47" y="804"/>
                  </a:lnTo>
                  <a:lnTo>
                    <a:pt x="59" y="805"/>
                  </a:lnTo>
                  <a:lnTo>
                    <a:pt x="59" y="805"/>
                  </a:lnTo>
                  <a:lnTo>
                    <a:pt x="71" y="804"/>
                  </a:lnTo>
                  <a:lnTo>
                    <a:pt x="81" y="801"/>
                  </a:lnTo>
                  <a:lnTo>
                    <a:pt x="91" y="796"/>
                  </a:lnTo>
                  <a:lnTo>
                    <a:pt x="101" y="789"/>
                  </a:lnTo>
                  <a:lnTo>
                    <a:pt x="107" y="779"/>
                  </a:lnTo>
                  <a:lnTo>
                    <a:pt x="113" y="770"/>
                  </a:lnTo>
                  <a:lnTo>
                    <a:pt x="116" y="759"/>
                  </a:lnTo>
                  <a:lnTo>
                    <a:pt x="117" y="747"/>
                  </a:lnTo>
                  <a:lnTo>
                    <a:pt x="117" y="238"/>
                  </a:lnTo>
                  <a:lnTo>
                    <a:pt x="117" y="238"/>
                  </a:lnTo>
                  <a:lnTo>
                    <a:pt x="118" y="225"/>
                  </a:lnTo>
                  <a:lnTo>
                    <a:pt x="120" y="213"/>
                  </a:lnTo>
                  <a:lnTo>
                    <a:pt x="122" y="202"/>
                  </a:lnTo>
                  <a:lnTo>
                    <a:pt x="126" y="190"/>
                  </a:lnTo>
                  <a:lnTo>
                    <a:pt x="132" y="180"/>
                  </a:lnTo>
                  <a:lnTo>
                    <a:pt x="138" y="170"/>
                  </a:lnTo>
                  <a:lnTo>
                    <a:pt x="145" y="161"/>
                  </a:lnTo>
                  <a:lnTo>
                    <a:pt x="152" y="152"/>
                  </a:lnTo>
                  <a:lnTo>
                    <a:pt x="161" y="145"/>
                  </a:lnTo>
                  <a:lnTo>
                    <a:pt x="171" y="138"/>
                  </a:lnTo>
                  <a:lnTo>
                    <a:pt x="180" y="132"/>
                  </a:lnTo>
                  <a:lnTo>
                    <a:pt x="190" y="127"/>
                  </a:lnTo>
                  <a:lnTo>
                    <a:pt x="202" y="122"/>
                  </a:lnTo>
                  <a:lnTo>
                    <a:pt x="213" y="119"/>
                  </a:lnTo>
                  <a:lnTo>
                    <a:pt x="225" y="117"/>
                  </a:lnTo>
                  <a:lnTo>
                    <a:pt x="237" y="117"/>
                  </a:lnTo>
                  <a:lnTo>
                    <a:pt x="951" y="117"/>
                  </a:lnTo>
                  <a:lnTo>
                    <a:pt x="951" y="404"/>
                  </a:lnTo>
                  <a:lnTo>
                    <a:pt x="951" y="404"/>
                  </a:lnTo>
                  <a:lnTo>
                    <a:pt x="951" y="417"/>
                  </a:lnTo>
                  <a:lnTo>
                    <a:pt x="952" y="429"/>
                  </a:lnTo>
                  <a:lnTo>
                    <a:pt x="955" y="453"/>
                  </a:lnTo>
                  <a:lnTo>
                    <a:pt x="961" y="475"/>
                  </a:lnTo>
                  <a:lnTo>
                    <a:pt x="970" y="497"/>
                  </a:lnTo>
                  <a:lnTo>
                    <a:pt x="979" y="517"/>
                  </a:lnTo>
                  <a:lnTo>
                    <a:pt x="991" y="537"/>
                  </a:lnTo>
                  <a:lnTo>
                    <a:pt x="1005" y="555"/>
                  </a:lnTo>
                  <a:lnTo>
                    <a:pt x="1020" y="572"/>
                  </a:lnTo>
                  <a:lnTo>
                    <a:pt x="1037" y="587"/>
                  </a:lnTo>
                  <a:lnTo>
                    <a:pt x="1055" y="602"/>
                  </a:lnTo>
                  <a:lnTo>
                    <a:pt x="1075" y="613"/>
                  </a:lnTo>
                  <a:lnTo>
                    <a:pt x="1095" y="623"/>
                  </a:lnTo>
                  <a:lnTo>
                    <a:pt x="1118" y="631"/>
                  </a:lnTo>
                  <a:lnTo>
                    <a:pt x="1140" y="637"/>
                  </a:lnTo>
                  <a:lnTo>
                    <a:pt x="1164" y="641"/>
                  </a:lnTo>
                  <a:lnTo>
                    <a:pt x="1175" y="642"/>
                  </a:lnTo>
                  <a:lnTo>
                    <a:pt x="1188" y="642"/>
                  </a:lnTo>
                  <a:lnTo>
                    <a:pt x="1482" y="642"/>
                  </a:lnTo>
                  <a:lnTo>
                    <a:pt x="1482" y="1594"/>
                  </a:lnTo>
                  <a:lnTo>
                    <a:pt x="1482" y="1594"/>
                  </a:lnTo>
                  <a:lnTo>
                    <a:pt x="1481" y="1606"/>
                  </a:lnTo>
                  <a:lnTo>
                    <a:pt x="1480" y="1618"/>
                  </a:lnTo>
                  <a:lnTo>
                    <a:pt x="1477" y="1630"/>
                  </a:lnTo>
                  <a:lnTo>
                    <a:pt x="1473" y="1641"/>
                  </a:lnTo>
                  <a:lnTo>
                    <a:pt x="1467" y="1651"/>
                  </a:lnTo>
                  <a:lnTo>
                    <a:pt x="1461" y="1661"/>
                  </a:lnTo>
                  <a:lnTo>
                    <a:pt x="1454" y="1670"/>
                  </a:lnTo>
                  <a:lnTo>
                    <a:pt x="1447" y="1679"/>
                  </a:lnTo>
                  <a:lnTo>
                    <a:pt x="1438" y="1686"/>
                  </a:lnTo>
                  <a:lnTo>
                    <a:pt x="1428" y="1694"/>
                  </a:lnTo>
                  <a:lnTo>
                    <a:pt x="1419" y="1700"/>
                  </a:lnTo>
                  <a:lnTo>
                    <a:pt x="1409" y="1705"/>
                  </a:lnTo>
                  <a:lnTo>
                    <a:pt x="1397" y="1709"/>
                  </a:lnTo>
                  <a:lnTo>
                    <a:pt x="1386" y="1711"/>
                  </a:lnTo>
                  <a:lnTo>
                    <a:pt x="1374" y="1713"/>
                  </a:lnTo>
                  <a:lnTo>
                    <a:pt x="1361" y="1714"/>
                  </a:lnTo>
                  <a:lnTo>
                    <a:pt x="59" y="1714"/>
                  </a:lnTo>
                  <a:lnTo>
                    <a:pt x="59" y="1714"/>
                  </a:lnTo>
                  <a:lnTo>
                    <a:pt x="47" y="1715"/>
                  </a:lnTo>
                  <a:lnTo>
                    <a:pt x="36" y="1718"/>
                  </a:lnTo>
                  <a:lnTo>
                    <a:pt x="26" y="1724"/>
                  </a:lnTo>
                  <a:lnTo>
                    <a:pt x="17" y="1731"/>
                  </a:lnTo>
                  <a:lnTo>
                    <a:pt x="10" y="1740"/>
                  </a:lnTo>
                  <a:lnTo>
                    <a:pt x="5" y="1750"/>
                  </a:lnTo>
                  <a:lnTo>
                    <a:pt x="2" y="1760"/>
                  </a:lnTo>
                  <a:lnTo>
                    <a:pt x="0" y="1773"/>
                  </a:lnTo>
                  <a:lnTo>
                    <a:pt x="0" y="1773"/>
                  </a:lnTo>
                  <a:lnTo>
                    <a:pt x="2" y="1784"/>
                  </a:lnTo>
                  <a:lnTo>
                    <a:pt x="5" y="1795"/>
                  </a:lnTo>
                  <a:lnTo>
                    <a:pt x="10" y="1806"/>
                  </a:lnTo>
                  <a:lnTo>
                    <a:pt x="17" y="1814"/>
                  </a:lnTo>
                  <a:lnTo>
                    <a:pt x="26" y="1821"/>
                  </a:lnTo>
                  <a:lnTo>
                    <a:pt x="36" y="1826"/>
                  </a:lnTo>
                  <a:lnTo>
                    <a:pt x="47" y="1829"/>
                  </a:lnTo>
                  <a:lnTo>
                    <a:pt x="59" y="1831"/>
                  </a:lnTo>
                  <a:lnTo>
                    <a:pt x="1361" y="1830"/>
                  </a:lnTo>
                  <a:lnTo>
                    <a:pt x="1361" y="1830"/>
                  </a:lnTo>
                  <a:lnTo>
                    <a:pt x="1386" y="1829"/>
                  </a:lnTo>
                  <a:lnTo>
                    <a:pt x="1409" y="1826"/>
                  </a:lnTo>
                  <a:lnTo>
                    <a:pt x="1432" y="1820"/>
                  </a:lnTo>
                  <a:lnTo>
                    <a:pt x="1454" y="1812"/>
                  </a:lnTo>
                  <a:lnTo>
                    <a:pt x="1475" y="1803"/>
                  </a:lnTo>
                  <a:lnTo>
                    <a:pt x="1494" y="1790"/>
                  </a:lnTo>
                  <a:lnTo>
                    <a:pt x="1513" y="1777"/>
                  </a:lnTo>
                  <a:lnTo>
                    <a:pt x="1529" y="1761"/>
                  </a:lnTo>
                  <a:lnTo>
                    <a:pt x="1545" y="1745"/>
                  </a:lnTo>
                  <a:lnTo>
                    <a:pt x="1558" y="1726"/>
                  </a:lnTo>
                  <a:lnTo>
                    <a:pt x="1570" y="1707"/>
                  </a:lnTo>
                  <a:lnTo>
                    <a:pt x="1581" y="1686"/>
                  </a:lnTo>
                  <a:lnTo>
                    <a:pt x="1588" y="1665"/>
                  </a:lnTo>
                  <a:lnTo>
                    <a:pt x="1594" y="1642"/>
                  </a:lnTo>
                  <a:lnTo>
                    <a:pt x="1597" y="1618"/>
                  </a:lnTo>
                  <a:lnTo>
                    <a:pt x="1598" y="1606"/>
                  </a:lnTo>
                  <a:lnTo>
                    <a:pt x="1599" y="1594"/>
                  </a:lnTo>
                  <a:lnTo>
                    <a:pt x="1599" y="583"/>
                  </a:lnTo>
                  <a:lnTo>
                    <a:pt x="1599" y="583"/>
                  </a:lnTo>
                  <a:lnTo>
                    <a:pt x="1598" y="572"/>
                  </a:lnTo>
                  <a:lnTo>
                    <a:pt x="1594" y="560"/>
                  </a:lnTo>
                  <a:lnTo>
                    <a:pt x="1594" y="560"/>
                  </a:lnTo>
                  <a:lnTo>
                    <a:pt x="1594" y="560"/>
                  </a:lnTo>
                  <a:lnTo>
                    <a:pt x="1594" y="560"/>
                  </a:lnTo>
                  <a:close/>
                  <a:moveTo>
                    <a:pt x="1067" y="404"/>
                  </a:moveTo>
                  <a:lnTo>
                    <a:pt x="1067" y="195"/>
                  </a:lnTo>
                  <a:lnTo>
                    <a:pt x="1398" y="524"/>
                  </a:lnTo>
                  <a:lnTo>
                    <a:pt x="1188" y="524"/>
                  </a:lnTo>
                  <a:lnTo>
                    <a:pt x="1188" y="524"/>
                  </a:lnTo>
                  <a:lnTo>
                    <a:pt x="1175" y="524"/>
                  </a:lnTo>
                  <a:lnTo>
                    <a:pt x="1164" y="522"/>
                  </a:lnTo>
                  <a:lnTo>
                    <a:pt x="1152" y="519"/>
                  </a:lnTo>
                  <a:lnTo>
                    <a:pt x="1141" y="515"/>
                  </a:lnTo>
                  <a:lnTo>
                    <a:pt x="1131" y="510"/>
                  </a:lnTo>
                  <a:lnTo>
                    <a:pt x="1121" y="504"/>
                  </a:lnTo>
                  <a:lnTo>
                    <a:pt x="1112" y="497"/>
                  </a:lnTo>
                  <a:lnTo>
                    <a:pt x="1103" y="490"/>
                  </a:lnTo>
                  <a:lnTo>
                    <a:pt x="1095" y="481"/>
                  </a:lnTo>
                  <a:lnTo>
                    <a:pt x="1088" y="472"/>
                  </a:lnTo>
                  <a:lnTo>
                    <a:pt x="1083" y="462"/>
                  </a:lnTo>
                  <a:lnTo>
                    <a:pt x="1078" y="451"/>
                  </a:lnTo>
                  <a:lnTo>
                    <a:pt x="1074" y="440"/>
                  </a:lnTo>
                  <a:lnTo>
                    <a:pt x="1070" y="429"/>
                  </a:lnTo>
                  <a:lnTo>
                    <a:pt x="1068" y="417"/>
                  </a:lnTo>
                  <a:lnTo>
                    <a:pt x="1067" y="404"/>
                  </a:lnTo>
                  <a:lnTo>
                    <a:pt x="1067" y="4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972" name="Google Shape;16972;p116"/>
          <p:cNvGrpSpPr/>
          <p:nvPr/>
        </p:nvGrpSpPr>
        <p:grpSpPr>
          <a:xfrm>
            <a:off x="8721232" y="1329127"/>
            <a:ext cx="506275" cy="655635"/>
            <a:chOff x="-1462088" y="1604963"/>
            <a:chExt cx="828675" cy="1073150"/>
          </a:xfrm>
        </p:grpSpPr>
        <p:sp>
          <p:nvSpPr>
            <p:cNvPr id="16973" name="Google Shape;16973;p116"/>
            <p:cNvSpPr/>
            <p:nvPr/>
          </p:nvSpPr>
          <p:spPr>
            <a:xfrm>
              <a:off x="-1462088" y="1604963"/>
              <a:ext cx="828675" cy="1073150"/>
            </a:xfrm>
            <a:custGeom>
              <a:avLst/>
              <a:gdLst/>
              <a:ahLst/>
              <a:cxnLst/>
              <a:rect l="l" t="t" r="r" b="b"/>
              <a:pathLst>
                <a:path w="522" h="676" extrusionOk="0">
                  <a:moveTo>
                    <a:pt x="422" y="208"/>
                  </a:moveTo>
                  <a:lnTo>
                    <a:pt x="432" y="194"/>
                  </a:lnTo>
                  <a:lnTo>
                    <a:pt x="436" y="196"/>
                  </a:lnTo>
                  <a:lnTo>
                    <a:pt x="436" y="196"/>
                  </a:lnTo>
                  <a:lnTo>
                    <a:pt x="440" y="198"/>
                  </a:lnTo>
                  <a:lnTo>
                    <a:pt x="446" y="198"/>
                  </a:lnTo>
                  <a:lnTo>
                    <a:pt x="452" y="196"/>
                  </a:lnTo>
                  <a:lnTo>
                    <a:pt x="456" y="192"/>
                  </a:lnTo>
                  <a:lnTo>
                    <a:pt x="464" y="178"/>
                  </a:lnTo>
                  <a:lnTo>
                    <a:pt x="464" y="178"/>
                  </a:lnTo>
                  <a:lnTo>
                    <a:pt x="466" y="172"/>
                  </a:lnTo>
                  <a:lnTo>
                    <a:pt x="466" y="168"/>
                  </a:lnTo>
                  <a:lnTo>
                    <a:pt x="464" y="162"/>
                  </a:lnTo>
                  <a:lnTo>
                    <a:pt x="460" y="158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18" y="132"/>
                  </a:lnTo>
                  <a:lnTo>
                    <a:pt x="412" y="132"/>
                  </a:lnTo>
                  <a:lnTo>
                    <a:pt x="406" y="134"/>
                  </a:lnTo>
                  <a:lnTo>
                    <a:pt x="402" y="138"/>
                  </a:lnTo>
                  <a:lnTo>
                    <a:pt x="394" y="152"/>
                  </a:lnTo>
                  <a:lnTo>
                    <a:pt x="394" y="152"/>
                  </a:lnTo>
                  <a:lnTo>
                    <a:pt x="392" y="158"/>
                  </a:lnTo>
                  <a:lnTo>
                    <a:pt x="392" y="164"/>
                  </a:lnTo>
                  <a:lnTo>
                    <a:pt x="394" y="168"/>
                  </a:lnTo>
                  <a:lnTo>
                    <a:pt x="398" y="172"/>
                  </a:lnTo>
                  <a:lnTo>
                    <a:pt x="402" y="174"/>
                  </a:lnTo>
                  <a:lnTo>
                    <a:pt x="392" y="188"/>
                  </a:lnTo>
                  <a:lnTo>
                    <a:pt x="392" y="188"/>
                  </a:lnTo>
                  <a:lnTo>
                    <a:pt x="376" y="180"/>
                  </a:lnTo>
                  <a:lnTo>
                    <a:pt x="360" y="172"/>
                  </a:lnTo>
                  <a:lnTo>
                    <a:pt x="344" y="166"/>
                  </a:lnTo>
                  <a:lnTo>
                    <a:pt x="328" y="162"/>
                  </a:lnTo>
                  <a:lnTo>
                    <a:pt x="328" y="162"/>
                  </a:lnTo>
                  <a:lnTo>
                    <a:pt x="338" y="148"/>
                  </a:lnTo>
                  <a:lnTo>
                    <a:pt x="346" y="132"/>
                  </a:lnTo>
                  <a:lnTo>
                    <a:pt x="350" y="114"/>
                  </a:lnTo>
                  <a:lnTo>
                    <a:pt x="352" y="96"/>
                  </a:lnTo>
                  <a:lnTo>
                    <a:pt x="352" y="96"/>
                  </a:lnTo>
                  <a:lnTo>
                    <a:pt x="350" y="76"/>
                  </a:lnTo>
                  <a:lnTo>
                    <a:pt x="344" y="58"/>
                  </a:lnTo>
                  <a:lnTo>
                    <a:pt x="336" y="42"/>
                  </a:lnTo>
                  <a:lnTo>
                    <a:pt x="324" y="28"/>
                  </a:lnTo>
                  <a:lnTo>
                    <a:pt x="310" y="16"/>
                  </a:lnTo>
                  <a:lnTo>
                    <a:pt x="292" y="8"/>
                  </a:lnTo>
                  <a:lnTo>
                    <a:pt x="274" y="2"/>
                  </a:lnTo>
                  <a:lnTo>
                    <a:pt x="254" y="0"/>
                  </a:lnTo>
                  <a:lnTo>
                    <a:pt x="254" y="0"/>
                  </a:lnTo>
                  <a:lnTo>
                    <a:pt x="236" y="2"/>
                  </a:lnTo>
                  <a:lnTo>
                    <a:pt x="218" y="8"/>
                  </a:lnTo>
                  <a:lnTo>
                    <a:pt x="200" y="16"/>
                  </a:lnTo>
                  <a:lnTo>
                    <a:pt x="186" y="28"/>
                  </a:lnTo>
                  <a:lnTo>
                    <a:pt x="174" y="42"/>
                  </a:lnTo>
                  <a:lnTo>
                    <a:pt x="166" y="60"/>
                  </a:lnTo>
                  <a:lnTo>
                    <a:pt x="160" y="78"/>
                  </a:lnTo>
                  <a:lnTo>
                    <a:pt x="158" y="98"/>
                  </a:lnTo>
                  <a:lnTo>
                    <a:pt x="158" y="98"/>
                  </a:lnTo>
                  <a:lnTo>
                    <a:pt x="160" y="116"/>
                  </a:lnTo>
                  <a:lnTo>
                    <a:pt x="166" y="134"/>
                  </a:lnTo>
                  <a:lnTo>
                    <a:pt x="174" y="150"/>
                  </a:lnTo>
                  <a:lnTo>
                    <a:pt x="186" y="164"/>
                  </a:lnTo>
                  <a:lnTo>
                    <a:pt x="186" y="164"/>
                  </a:lnTo>
                  <a:lnTo>
                    <a:pt x="166" y="170"/>
                  </a:lnTo>
                  <a:lnTo>
                    <a:pt x="146" y="178"/>
                  </a:lnTo>
                  <a:lnTo>
                    <a:pt x="128" y="188"/>
                  </a:lnTo>
                  <a:lnTo>
                    <a:pt x="110" y="200"/>
                  </a:lnTo>
                  <a:lnTo>
                    <a:pt x="94" y="212"/>
                  </a:lnTo>
                  <a:lnTo>
                    <a:pt x="78" y="226"/>
                  </a:lnTo>
                  <a:lnTo>
                    <a:pt x="64" y="240"/>
                  </a:lnTo>
                  <a:lnTo>
                    <a:pt x="52" y="256"/>
                  </a:lnTo>
                  <a:lnTo>
                    <a:pt x="40" y="274"/>
                  </a:lnTo>
                  <a:lnTo>
                    <a:pt x="30" y="292"/>
                  </a:lnTo>
                  <a:lnTo>
                    <a:pt x="20" y="310"/>
                  </a:lnTo>
                  <a:lnTo>
                    <a:pt x="12" y="330"/>
                  </a:lnTo>
                  <a:lnTo>
                    <a:pt x="6" y="350"/>
                  </a:lnTo>
                  <a:lnTo>
                    <a:pt x="2" y="372"/>
                  </a:lnTo>
                  <a:lnTo>
                    <a:pt x="0" y="392"/>
                  </a:lnTo>
                  <a:lnTo>
                    <a:pt x="0" y="414"/>
                  </a:lnTo>
                  <a:lnTo>
                    <a:pt x="0" y="414"/>
                  </a:lnTo>
                  <a:lnTo>
                    <a:pt x="0" y="442"/>
                  </a:lnTo>
                  <a:lnTo>
                    <a:pt x="4" y="468"/>
                  </a:lnTo>
                  <a:lnTo>
                    <a:pt x="12" y="492"/>
                  </a:lnTo>
                  <a:lnTo>
                    <a:pt x="20" y="516"/>
                  </a:lnTo>
                  <a:lnTo>
                    <a:pt x="32" y="540"/>
                  </a:lnTo>
                  <a:lnTo>
                    <a:pt x="44" y="560"/>
                  </a:lnTo>
                  <a:lnTo>
                    <a:pt x="60" y="580"/>
                  </a:lnTo>
                  <a:lnTo>
                    <a:pt x="76" y="600"/>
                  </a:lnTo>
                  <a:lnTo>
                    <a:pt x="94" y="616"/>
                  </a:lnTo>
                  <a:lnTo>
                    <a:pt x="116" y="632"/>
                  </a:lnTo>
                  <a:lnTo>
                    <a:pt x="136" y="644"/>
                  </a:lnTo>
                  <a:lnTo>
                    <a:pt x="160" y="656"/>
                  </a:lnTo>
                  <a:lnTo>
                    <a:pt x="184" y="664"/>
                  </a:lnTo>
                  <a:lnTo>
                    <a:pt x="208" y="670"/>
                  </a:lnTo>
                  <a:lnTo>
                    <a:pt x="234" y="674"/>
                  </a:lnTo>
                  <a:lnTo>
                    <a:pt x="262" y="676"/>
                  </a:lnTo>
                  <a:lnTo>
                    <a:pt x="262" y="676"/>
                  </a:lnTo>
                  <a:lnTo>
                    <a:pt x="288" y="674"/>
                  </a:lnTo>
                  <a:lnTo>
                    <a:pt x="314" y="670"/>
                  </a:lnTo>
                  <a:lnTo>
                    <a:pt x="340" y="664"/>
                  </a:lnTo>
                  <a:lnTo>
                    <a:pt x="364" y="654"/>
                  </a:lnTo>
                  <a:lnTo>
                    <a:pt x="386" y="644"/>
                  </a:lnTo>
                  <a:lnTo>
                    <a:pt x="408" y="630"/>
                  </a:lnTo>
                  <a:lnTo>
                    <a:pt x="428" y="616"/>
                  </a:lnTo>
                  <a:lnTo>
                    <a:pt x="446" y="598"/>
                  </a:lnTo>
                  <a:lnTo>
                    <a:pt x="462" y="580"/>
                  </a:lnTo>
                  <a:lnTo>
                    <a:pt x="478" y="560"/>
                  </a:lnTo>
                  <a:lnTo>
                    <a:pt x="490" y="538"/>
                  </a:lnTo>
                  <a:lnTo>
                    <a:pt x="502" y="514"/>
                  </a:lnTo>
                  <a:lnTo>
                    <a:pt x="510" y="490"/>
                  </a:lnTo>
                  <a:lnTo>
                    <a:pt x="516" y="466"/>
                  </a:lnTo>
                  <a:lnTo>
                    <a:pt x="520" y="440"/>
                  </a:lnTo>
                  <a:lnTo>
                    <a:pt x="522" y="414"/>
                  </a:lnTo>
                  <a:lnTo>
                    <a:pt x="522" y="414"/>
                  </a:lnTo>
                  <a:lnTo>
                    <a:pt x="520" y="382"/>
                  </a:lnTo>
                  <a:lnTo>
                    <a:pt x="514" y="352"/>
                  </a:lnTo>
                  <a:lnTo>
                    <a:pt x="506" y="324"/>
                  </a:lnTo>
                  <a:lnTo>
                    <a:pt x="494" y="298"/>
                  </a:lnTo>
                  <a:lnTo>
                    <a:pt x="480" y="272"/>
                  </a:lnTo>
                  <a:lnTo>
                    <a:pt x="464" y="250"/>
                  </a:lnTo>
                  <a:lnTo>
                    <a:pt x="444" y="228"/>
                  </a:lnTo>
                  <a:lnTo>
                    <a:pt x="422" y="208"/>
                  </a:lnTo>
                  <a:lnTo>
                    <a:pt x="422" y="208"/>
                  </a:lnTo>
                  <a:close/>
                  <a:moveTo>
                    <a:pt x="254" y="38"/>
                  </a:moveTo>
                  <a:lnTo>
                    <a:pt x="254" y="38"/>
                  </a:lnTo>
                  <a:lnTo>
                    <a:pt x="266" y="38"/>
                  </a:lnTo>
                  <a:lnTo>
                    <a:pt x="278" y="42"/>
                  </a:lnTo>
                  <a:lnTo>
                    <a:pt x="288" y="48"/>
                  </a:lnTo>
                  <a:lnTo>
                    <a:pt x="298" y="54"/>
                  </a:lnTo>
                  <a:lnTo>
                    <a:pt x="304" y="64"/>
                  </a:lnTo>
                  <a:lnTo>
                    <a:pt x="310" y="74"/>
                  </a:lnTo>
                  <a:lnTo>
                    <a:pt x="314" y="84"/>
                  </a:lnTo>
                  <a:lnTo>
                    <a:pt x="314" y="96"/>
                  </a:lnTo>
                  <a:lnTo>
                    <a:pt x="314" y="96"/>
                  </a:lnTo>
                  <a:lnTo>
                    <a:pt x="314" y="106"/>
                  </a:lnTo>
                  <a:lnTo>
                    <a:pt x="312" y="116"/>
                  </a:lnTo>
                  <a:lnTo>
                    <a:pt x="308" y="124"/>
                  </a:lnTo>
                  <a:lnTo>
                    <a:pt x="304" y="132"/>
                  </a:lnTo>
                  <a:lnTo>
                    <a:pt x="298" y="138"/>
                  </a:lnTo>
                  <a:lnTo>
                    <a:pt x="292" y="144"/>
                  </a:lnTo>
                  <a:lnTo>
                    <a:pt x="284" y="150"/>
                  </a:lnTo>
                  <a:lnTo>
                    <a:pt x="276" y="152"/>
                  </a:lnTo>
                  <a:lnTo>
                    <a:pt x="274" y="124"/>
                  </a:lnTo>
                  <a:lnTo>
                    <a:pt x="280" y="124"/>
                  </a:lnTo>
                  <a:lnTo>
                    <a:pt x="280" y="124"/>
                  </a:lnTo>
                  <a:lnTo>
                    <a:pt x="284" y="122"/>
                  </a:lnTo>
                  <a:lnTo>
                    <a:pt x="290" y="120"/>
                  </a:lnTo>
                  <a:lnTo>
                    <a:pt x="292" y="114"/>
                  </a:lnTo>
                  <a:lnTo>
                    <a:pt x="294" y="110"/>
                  </a:lnTo>
                  <a:lnTo>
                    <a:pt x="294" y="92"/>
                  </a:lnTo>
                  <a:lnTo>
                    <a:pt x="294" y="92"/>
                  </a:lnTo>
                  <a:lnTo>
                    <a:pt x="292" y="86"/>
                  </a:lnTo>
                  <a:lnTo>
                    <a:pt x="290" y="82"/>
                  </a:lnTo>
                  <a:lnTo>
                    <a:pt x="284" y="78"/>
                  </a:lnTo>
                  <a:lnTo>
                    <a:pt x="280" y="78"/>
                  </a:lnTo>
                  <a:lnTo>
                    <a:pt x="234" y="78"/>
                  </a:lnTo>
                  <a:lnTo>
                    <a:pt x="234" y="78"/>
                  </a:lnTo>
                  <a:lnTo>
                    <a:pt x="228" y="80"/>
                  </a:lnTo>
                  <a:lnTo>
                    <a:pt x="224" y="82"/>
                  </a:lnTo>
                  <a:lnTo>
                    <a:pt x="220" y="86"/>
                  </a:lnTo>
                  <a:lnTo>
                    <a:pt x="220" y="92"/>
                  </a:lnTo>
                  <a:lnTo>
                    <a:pt x="220" y="110"/>
                  </a:lnTo>
                  <a:lnTo>
                    <a:pt x="220" y="110"/>
                  </a:lnTo>
                  <a:lnTo>
                    <a:pt x="220" y="116"/>
                  </a:lnTo>
                  <a:lnTo>
                    <a:pt x="224" y="120"/>
                  </a:lnTo>
                  <a:lnTo>
                    <a:pt x="228" y="122"/>
                  </a:lnTo>
                  <a:lnTo>
                    <a:pt x="234" y="124"/>
                  </a:lnTo>
                  <a:lnTo>
                    <a:pt x="238" y="124"/>
                  </a:lnTo>
                  <a:lnTo>
                    <a:pt x="238" y="154"/>
                  </a:lnTo>
                  <a:lnTo>
                    <a:pt x="238" y="154"/>
                  </a:lnTo>
                  <a:lnTo>
                    <a:pt x="238" y="154"/>
                  </a:lnTo>
                  <a:lnTo>
                    <a:pt x="238" y="154"/>
                  </a:lnTo>
                  <a:lnTo>
                    <a:pt x="228" y="150"/>
                  </a:lnTo>
                  <a:lnTo>
                    <a:pt x="220" y="146"/>
                  </a:lnTo>
                  <a:lnTo>
                    <a:pt x="214" y="140"/>
                  </a:lnTo>
                  <a:lnTo>
                    <a:pt x="208" y="132"/>
                  </a:lnTo>
                  <a:lnTo>
                    <a:pt x="202" y="124"/>
                  </a:lnTo>
                  <a:lnTo>
                    <a:pt x="198" y="116"/>
                  </a:lnTo>
                  <a:lnTo>
                    <a:pt x="196" y="106"/>
                  </a:lnTo>
                  <a:lnTo>
                    <a:pt x="196" y="96"/>
                  </a:lnTo>
                  <a:lnTo>
                    <a:pt x="196" y="96"/>
                  </a:lnTo>
                  <a:lnTo>
                    <a:pt x="196" y="84"/>
                  </a:lnTo>
                  <a:lnTo>
                    <a:pt x="200" y="74"/>
                  </a:lnTo>
                  <a:lnTo>
                    <a:pt x="206" y="64"/>
                  </a:lnTo>
                  <a:lnTo>
                    <a:pt x="212" y="54"/>
                  </a:lnTo>
                  <a:lnTo>
                    <a:pt x="222" y="48"/>
                  </a:lnTo>
                  <a:lnTo>
                    <a:pt x="232" y="42"/>
                  </a:lnTo>
                  <a:lnTo>
                    <a:pt x="242" y="38"/>
                  </a:lnTo>
                  <a:lnTo>
                    <a:pt x="254" y="38"/>
                  </a:lnTo>
                  <a:lnTo>
                    <a:pt x="254" y="38"/>
                  </a:lnTo>
                  <a:close/>
                  <a:moveTo>
                    <a:pt x="262" y="614"/>
                  </a:moveTo>
                  <a:lnTo>
                    <a:pt x="262" y="614"/>
                  </a:lnTo>
                  <a:lnTo>
                    <a:pt x="240" y="612"/>
                  </a:lnTo>
                  <a:lnTo>
                    <a:pt x="222" y="610"/>
                  </a:lnTo>
                  <a:lnTo>
                    <a:pt x="202" y="604"/>
                  </a:lnTo>
                  <a:lnTo>
                    <a:pt x="184" y="598"/>
                  </a:lnTo>
                  <a:lnTo>
                    <a:pt x="166" y="590"/>
                  </a:lnTo>
                  <a:lnTo>
                    <a:pt x="150" y="580"/>
                  </a:lnTo>
                  <a:lnTo>
                    <a:pt x="134" y="568"/>
                  </a:lnTo>
                  <a:lnTo>
                    <a:pt x="120" y="556"/>
                  </a:lnTo>
                  <a:lnTo>
                    <a:pt x="108" y="542"/>
                  </a:lnTo>
                  <a:lnTo>
                    <a:pt x="96" y="526"/>
                  </a:lnTo>
                  <a:lnTo>
                    <a:pt x="86" y="510"/>
                  </a:lnTo>
                  <a:lnTo>
                    <a:pt x="78" y="492"/>
                  </a:lnTo>
                  <a:lnTo>
                    <a:pt x="70" y="474"/>
                  </a:lnTo>
                  <a:lnTo>
                    <a:pt x="66" y="454"/>
                  </a:lnTo>
                  <a:lnTo>
                    <a:pt x="62" y="434"/>
                  </a:lnTo>
                  <a:lnTo>
                    <a:pt x="62" y="414"/>
                  </a:lnTo>
                  <a:lnTo>
                    <a:pt x="62" y="414"/>
                  </a:lnTo>
                  <a:lnTo>
                    <a:pt x="62" y="394"/>
                  </a:lnTo>
                  <a:lnTo>
                    <a:pt x="66" y="374"/>
                  </a:lnTo>
                  <a:lnTo>
                    <a:pt x="70" y="356"/>
                  </a:lnTo>
                  <a:lnTo>
                    <a:pt x="76" y="336"/>
                  </a:lnTo>
                  <a:lnTo>
                    <a:pt x="84" y="320"/>
                  </a:lnTo>
                  <a:lnTo>
                    <a:pt x="94" y="302"/>
                  </a:lnTo>
                  <a:lnTo>
                    <a:pt x="106" y="288"/>
                  </a:lnTo>
                  <a:lnTo>
                    <a:pt x="120" y="274"/>
                  </a:lnTo>
                  <a:lnTo>
                    <a:pt x="134" y="260"/>
                  </a:lnTo>
                  <a:lnTo>
                    <a:pt x="148" y="248"/>
                  </a:lnTo>
                  <a:lnTo>
                    <a:pt x="164" y="238"/>
                  </a:lnTo>
                  <a:lnTo>
                    <a:pt x="182" y="230"/>
                  </a:lnTo>
                  <a:lnTo>
                    <a:pt x="200" y="224"/>
                  </a:lnTo>
                  <a:lnTo>
                    <a:pt x="220" y="218"/>
                  </a:lnTo>
                  <a:lnTo>
                    <a:pt x="240" y="216"/>
                  </a:lnTo>
                  <a:lnTo>
                    <a:pt x="260" y="214"/>
                  </a:lnTo>
                  <a:lnTo>
                    <a:pt x="260" y="214"/>
                  </a:lnTo>
                  <a:lnTo>
                    <a:pt x="280" y="216"/>
                  </a:lnTo>
                  <a:lnTo>
                    <a:pt x="300" y="218"/>
                  </a:lnTo>
                  <a:lnTo>
                    <a:pt x="320" y="224"/>
                  </a:lnTo>
                  <a:lnTo>
                    <a:pt x="338" y="230"/>
                  </a:lnTo>
                  <a:lnTo>
                    <a:pt x="354" y="238"/>
                  </a:lnTo>
                  <a:lnTo>
                    <a:pt x="372" y="248"/>
                  </a:lnTo>
                  <a:lnTo>
                    <a:pt x="386" y="260"/>
                  </a:lnTo>
                  <a:lnTo>
                    <a:pt x="402" y="272"/>
                  </a:lnTo>
                  <a:lnTo>
                    <a:pt x="414" y="286"/>
                  </a:lnTo>
                  <a:lnTo>
                    <a:pt x="426" y="302"/>
                  </a:lnTo>
                  <a:lnTo>
                    <a:pt x="436" y="318"/>
                  </a:lnTo>
                  <a:lnTo>
                    <a:pt x="444" y="336"/>
                  </a:lnTo>
                  <a:lnTo>
                    <a:pt x="450" y="354"/>
                  </a:lnTo>
                  <a:lnTo>
                    <a:pt x="456" y="374"/>
                  </a:lnTo>
                  <a:lnTo>
                    <a:pt x="458" y="392"/>
                  </a:lnTo>
                  <a:lnTo>
                    <a:pt x="460" y="414"/>
                  </a:lnTo>
                  <a:lnTo>
                    <a:pt x="460" y="414"/>
                  </a:lnTo>
                  <a:lnTo>
                    <a:pt x="460" y="434"/>
                  </a:lnTo>
                  <a:lnTo>
                    <a:pt x="456" y="454"/>
                  </a:lnTo>
                  <a:lnTo>
                    <a:pt x="452" y="472"/>
                  </a:lnTo>
                  <a:lnTo>
                    <a:pt x="444" y="490"/>
                  </a:lnTo>
                  <a:lnTo>
                    <a:pt x="436" y="508"/>
                  </a:lnTo>
                  <a:lnTo>
                    <a:pt x="426" y="524"/>
                  </a:lnTo>
                  <a:lnTo>
                    <a:pt x="414" y="540"/>
                  </a:lnTo>
                  <a:lnTo>
                    <a:pt x="402" y="554"/>
                  </a:lnTo>
                  <a:lnTo>
                    <a:pt x="388" y="568"/>
                  </a:lnTo>
                  <a:lnTo>
                    <a:pt x="372" y="578"/>
                  </a:lnTo>
                  <a:lnTo>
                    <a:pt x="356" y="588"/>
                  </a:lnTo>
                  <a:lnTo>
                    <a:pt x="338" y="598"/>
                  </a:lnTo>
                  <a:lnTo>
                    <a:pt x="320" y="604"/>
                  </a:lnTo>
                  <a:lnTo>
                    <a:pt x="302" y="610"/>
                  </a:lnTo>
                  <a:lnTo>
                    <a:pt x="282" y="612"/>
                  </a:lnTo>
                  <a:lnTo>
                    <a:pt x="262" y="614"/>
                  </a:lnTo>
                  <a:lnTo>
                    <a:pt x="262" y="61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4" name="Google Shape;16974;p116"/>
            <p:cNvSpPr/>
            <p:nvPr/>
          </p:nvSpPr>
          <p:spPr>
            <a:xfrm>
              <a:off x="-1065213" y="1982788"/>
              <a:ext cx="19050" cy="762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5" name="Google Shape;16975;p116"/>
            <p:cNvSpPr/>
            <p:nvPr/>
          </p:nvSpPr>
          <p:spPr>
            <a:xfrm>
              <a:off x="-1119188" y="2055813"/>
              <a:ext cx="273050" cy="273050"/>
            </a:xfrm>
            <a:custGeom>
              <a:avLst/>
              <a:gdLst/>
              <a:ahLst/>
              <a:cxnLst/>
              <a:rect l="l" t="t" r="r" b="b"/>
              <a:pathLst>
                <a:path w="172" h="172" extrusionOk="0">
                  <a:moveTo>
                    <a:pt x="172" y="8"/>
                  </a:moveTo>
                  <a:lnTo>
                    <a:pt x="168" y="4"/>
                  </a:lnTo>
                  <a:lnTo>
                    <a:pt x="168" y="4"/>
                  </a:lnTo>
                  <a:lnTo>
                    <a:pt x="168" y="4"/>
                  </a:lnTo>
                  <a:lnTo>
                    <a:pt x="164" y="0"/>
                  </a:lnTo>
                  <a:lnTo>
                    <a:pt x="142" y="22"/>
                  </a:lnTo>
                  <a:lnTo>
                    <a:pt x="44" y="86"/>
                  </a:lnTo>
                  <a:lnTo>
                    <a:pt x="44" y="86"/>
                  </a:lnTo>
                  <a:lnTo>
                    <a:pt x="32" y="88"/>
                  </a:lnTo>
                  <a:lnTo>
                    <a:pt x="32" y="88"/>
                  </a:lnTo>
                  <a:lnTo>
                    <a:pt x="22" y="90"/>
                  </a:lnTo>
                  <a:lnTo>
                    <a:pt x="16" y="96"/>
                  </a:lnTo>
                  <a:lnTo>
                    <a:pt x="10" y="100"/>
                  </a:lnTo>
                  <a:lnTo>
                    <a:pt x="4" y="108"/>
                  </a:lnTo>
                  <a:lnTo>
                    <a:pt x="2" y="116"/>
                  </a:lnTo>
                  <a:lnTo>
                    <a:pt x="0" y="124"/>
                  </a:lnTo>
                  <a:lnTo>
                    <a:pt x="0" y="132"/>
                  </a:lnTo>
                  <a:lnTo>
                    <a:pt x="0" y="140"/>
                  </a:lnTo>
                  <a:lnTo>
                    <a:pt x="0" y="140"/>
                  </a:lnTo>
                  <a:lnTo>
                    <a:pt x="4" y="148"/>
                  </a:lnTo>
                  <a:lnTo>
                    <a:pt x="8" y="154"/>
                  </a:lnTo>
                  <a:lnTo>
                    <a:pt x="12" y="160"/>
                  </a:lnTo>
                  <a:lnTo>
                    <a:pt x="18" y="164"/>
                  </a:lnTo>
                  <a:lnTo>
                    <a:pt x="24" y="168"/>
                  </a:lnTo>
                  <a:lnTo>
                    <a:pt x="30" y="170"/>
                  </a:lnTo>
                  <a:lnTo>
                    <a:pt x="38" y="172"/>
                  </a:lnTo>
                  <a:lnTo>
                    <a:pt x="46" y="172"/>
                  </a:lnTo>
                  <a:lnTo>
                    <a:pt x="46" y="172"/>
                  </a:lnTo>
                  <a:lnTo>
                    <a:pt x="54" y="170"/>
                  </a:lnTo>
                  <a:lnTo>
                    <a:pt x="54" y="170"/>
                  </a:lnTo>
                  <a:lnTo>
                    <a:pt x="66" y="164"/>
                  </a:lnTo>
                  <a:lnTo>
                    <a:pt x="76" y="156"/>
                  </a:lnTo>
                  <a:lnTo>
                    <a:pt x="82" y="144"/>
                  </a:lnTo>
                  <a:lnTo>
                    <a:pt x="86" y="132"/>
                  </a:lnTo>
                  <a:lnTo>
                    <a:pt x="150" y="32"/>
                  </a:lnTo>
                  <a:lnTo>
                    <a:pt x="172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6" name="Google Shape;16976;p116"/>
            <p:cNvSpPr/>
            <p:nvPr/>
          </p:nvSpPr>
          <p:spPr>
            <a:xfrm>
              <a:off x="-842963" y="2252663"/>
              <a:ext cx="76200" cy="2222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7" name="Google Shape;16977;p116"/>
            <p:cNvSpPr/>
            <p:nvPr/>
          </p:nvSpPr>
          <p:spPr>
            <a:xfrm>
              <a:off x="-909638" y="2405063"/>
              <a:ext cx="69850" cy="69850"/>
            </a:xfrm>
            <a:custGeom>
              <a:avLst/>
              <a:gdLst/>
              <a:ahLst/>
              <a:cxnLst/>
              <a:rect l="l" t="t" r="r" b="b"/>
              <a:pathLst>
                <a:path w="44" h="44" extrusionOk="0">
                  <a:moveTo>
                    <a:pt x="0" y="8"/>
                  </a:moveTo>
                  <a:lnTo>
                    <a:pt x="36" y="44"/>
                  </a:lnTo>
                  <a:lnTo>
                    <a:pt x="44" y="34"/>
                  </a:lnTo>
                  <a:lnTo>
                    <a:pt x="10" y="0"/>
                  </a:lnTo>
                  <a:lnTo>
                    <a:pt x="0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8" name="Google Shape;16978;p116"/>
            <p:cNvSpPr/>
            <p:nvPr/>
          </p:nvSpPr>
          <p:spPr>
            <a:xfrm>
              <a:off x="-1058863" y="2474913"/>
              <a:ext cx="22225" cy="793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79" name="Google Shape;16979;p116"/>
            <p:cNvSpPr/>
            <p:nvPr/>
          </p:nvSpPr>
          <p:spPr>
            <a:xfrm>
              <a:off x="-1258888" y="2408238"/>
              <a:ext cx="69850" cy="73025"/>
            </a:xfrm>
            <a:custGeom>
              <a:avLst/>
              <a:gdLst/>
              <a:ahLst/>
              <a:cxnLst/>
              <a:rect l="l" t="t" r="r" b="b"/>
              <a:pathLst>
                <a:path w="44" h="46" extrusionOk="0">
                  <a:moveTo>
                    <a:pt x="0" y="36"/>
                  </a:moveTo>
                  <a:lnTo>
                    <a:pt x="10" y="46"/>
                  </a:lnTo>
                  <a:lnTo>
                    <a:pt x="44" y="10"/>
                  </a:lnTo>
                  <a:lnTo>
                    <a:pt x="36" y="0"/>
                  </a:lnTo>
                  <a:lnTo>
                    <a:pt x="0" y="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0" name="Google Shape;16980;p116"/>
            <p:cNvSpPr/>
            <p:nvPr/>
          </p:nvSpPr>
          <p:spPr>
            <a:xfrm>
              <a:off x="-1338263" y="2262188"/>
              <a:ext cx="79375" cy="1905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1" name="Google Shape;16981;p116"/>
            <p:cNvSpPr/>
            <p:nvPr/>
          </p:nvSpPr>
          <p:spPr>
            <a:xfrm>
              <a:off x="-1265238" y="2062163"/>
              <a:ext cx="73025" cy="69850"/>
            </a:xfrm>
            <a:custGeom>
              <a:avLst/>
              <a:gdLst/>
              <a:ahLst/>
              <a:cxnLst/>
              <a:rect l="l" t="t" r="r" b="b"/>
              <a:pathLst>
                <a:path w="46" h="44" extrusionOk="0">
                  <a:moveTo>
                    <a:pt x="46" y="34"/>
                  </a:moveTo>
                  <a:lnTo>
                    <a:pt x="10" y="0"/>
                  </a:lnTo>
                  <a:lnTo>
                    <a:pt x="0" y="8"/>
                  </a:lnTo>
                  <a:lnTo>
                    <a:pt x="36" y="44"/>
                  </a:lnTo>
                  <a:lnTo>
                    <a:pt x="46" y="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6982" name="Google Shape;16982;p116"/>
          <p:cNvSpPr/>
          <p:nvPr/>
        </p:nvSpPr>
        <p:spPr>
          <a:xfrm>
            <a:off x="4484529" y="2626327"/>
            <a:ext cx="523147" cy="523147"/>
          </a:xfrm>
          <a:custGeom>
            <a:avLst/>
            <a:gdLst/>
            <a:ahLst/>
            <a:cxnLst/>
            <a:rect l="l" t="t" r="r" b="b"/>
            <a:pathLst>
              <a:path w="4320" h="4320" extrusionOk="0">
                <a:moveTo>
                  <a:pt x="2160" y="0"/>
                </a:moveTo>
                <a:lnTo>
                  <a:pt x="2160" y="0"/>
                </a:lnTo>
                <a:lnTo>
                  <a:pt x="2103" y="0"/>
                </a:lnTo>
                <a:lnTo>
                  <a:pt x="2049" y="4"/>
                </a:lnTo>
                <a:lnTo>
                  <a:pt x="1994" y="6"/>
                </a:lnTo>
                <a:lnTo>
                  <a:pt x="1940" y="12"/>
                </a:lnTo>
                <a:lnTo>
                  <a:pt x="1885" y="18"/>
                </a:lnTo>
                <a:lnTo>
                  <a:pt x="1831" y="25"/>
                </a:lnTo>
                <a:lnTo>
                  <a:pt x="1778" y="33"/>
                </a:lnTo>
                <a:lnTo>
                  <a:pt x="1725" y="45"/>
                </a:lnTo>
                <a:lnTo>
                  <a:pt x="1673" y="55"/>
                </a:lnTo>
                <a:lnTo>
                  <a:pt x="1620" y="68"/>
                </a:lnTo>
                <a:lnTo>
                  <a:pt x="1569" y="82"/>
                </a:lnTo>
                <a:lnTo>
                  <a:pt x="1519" y="97"/>
                </a:lnTo>
                <a:lnTo>
                  <a:pt x="1468" y="113"/>
                </a:lnTo>
                <a:lnTo>
                  <a:pt x="1417" y="131"/>
                </a:lnTo>
                <a:lnTo>
                  <a:pt x="1369" y="150"/>
                </a:lnTo>
                <a:lnTo>
                  <a:pt x="1320" y="170"/>
                </a:lnTo>
                <a:lnTo>
                  <a:pt x="1271" y="191"/>
                </a:lnTo>
                <a:lnTo>
                  <a:pt x="1224" y="212"/>
                </a:lnTo>
                <a:lnTo>
                  <a:pt x="1177" y="236"/>
                </a:lnTo>
                <a:lnTo>
                  <a:pt x="1131" y="261"/>
                </a:lnTo>
                <a:lnTo>
                  <a:pt x="1086" y="287"/>
                </a:lnTo>
                <a:lnTo>
                  <a:pt x="1039" y="312"/>
                </a:lnTo>
                <a:lnTo>
                  <a:pt x="996" y="341"/>
                </a:lnTo>
                <a:lnTo>
                  <a:pt x="953" y="368"/>
                </a:lnTo>
                <a:lnTo>
                  <a:pt x="910" y="398"/>
                </a:lnTo>
                <a:lnTo>
                  <a:pt x="868" y="429"/>
                </a:lnTo>
                <a:lnTo>
                  <a:pt x="827" y="460"/>
                </a:lnTo>
                <a:lnTo>
                  <a:pt x="786" y="493"/>
                </a:lnTo>
                <a:lnTo>
                  <a:pt x="747" y="526"/>
                </a:lnTo>
                <a:lnTo>
                  <a:pt x="708" y="561"/>
                </a:lnTo>
                <a:lnTo>
                  <a:pt x="671" y="597"/>
                </a:lnTo>
                <a:lnTo>
                  <a:pt x="634" y="634"/>
                </a:lnTo>
                <a:lnTo>
                  <a:pt x="597" y="671"/>
                </a:lnTo>
                <a:lnTo>
                  <a:pt x="561" y="708"/>
                </a:lnTo>
                <a:lnTo>
                  <a:pt x="526" y="747"/>
                </a:lnTo>
                <a:lnTo>
                  <a:pt x="493" y="786"/>
                </a:lnTo>
                <a:lnTo>
                  <a:pt x="460" y="827"/>
                </a:lnTo>
                <a:lnTo>
                  <a:pt x="429" y="868"/>
                </a:lnTo>
                <a:lnTo>
                  <a:pt x="398" y="910"/>
                </a:lnTo>
                <a:lnTo>
                  <a:pt x="368" y="953"/>
                </a:lnTo>
                <a:lnTo>
                  <a:pt x="341" y="996"/>
                </a:lnTo>
                <a:lnTo>
                  <a:pt x="312" y="1039"/>
                </a:lnTo>
                <a:lnTo>
                  <a:pt x="287" y="1086"/>
                </a:lnTo>
                <a:lnTo>
                  <a:pt x="261" y="1131"/>
                </a:lnTo>
                <a:lnTo>
                  <a:pt x="236" y="1177"/>
                </a:lnTo>
                <a:lnTo>
                  <a:pt x="212" y="1224"/>
                </a:lnTo>
                <a:lnTo>
                  <a:pt x="191" y="1271"/>
                </a:lnTo>
                <a:lnTo>
                  <a:pt x="170" y="1320"/>
                </a:lnTo>
                <a:lnTo>
                  <a:pt x="150" y="1369"/>
                </a:lnTo>
                <a:lnTo>
                  <a:pt x="131" y="1417"/>
                </a:lnTo>
                <a:lnTo>
                  <a:pt x="113" y="1468"/>
                </a:lnTo>
                <a:lnTo>
                  <a:pt x="97" y="1519"/>
                </a:lnTo>
                <a:lnTo>
                  <a:pt x="82" y="1569"/>
                </a:lnTo>
                <a:lnTo>
                  <a:pt x="68" y="1620"/>
                </a:lnTo>
                <a:lnTo>
                  <a:pt x="55" y="1673"/>
                </a:lnTo>
                <a:lnTo>
                  <a:pt x="45" y="1725"/>
                </a:lnTo>
                <a:lnTo>
                  <a:pt x="33" y="1778"/>
                </a:lnTo>
                <a:lnTo>
                  <a:pt x="25" y="1831"/>
                </a:lnTo>
                <a:lnTo>
                  <a:pt x="18" y="1885"/>
                </a:lnTo>
                <a:lnTo>
                  <a:pt x="12" y="1940"/>
                </a:lnTo>
                <a:lnTo>
                  <a:pt x="6" y="1994"/>
                </a:lnTo>
                <a:lnTo>
                  <a:pt x="4" y="2049"/>
                </a:lnTo>
                <a:lnTo>
                  <a:pt x="0" y="2103"/>
                </a:lnTo>
                <a:lnTo>
                  <a:pt x="0" y="2160"/>
                </a:lnTo>
                <a:lnTo>
                  <a:pt x="0" y="2160"/>
                </a:lnTo>
                <a:lnTo>
                  <a:pt x="0" y="2217"/>
                </a:lnTo>
                <a:lnTo>
                  <a:pt x="4" y="2271"/>
                </a:lnTo>
                <a:lnTo>
                  <a:pt x="6" y="2326"/>
                </a:lnTo>
                <a:lnTo>
                  <a:pt x="12" y="2380"/>
                </a:lnTo>
                <a:lnTo>
                  <a:pt x="18" y="2435"/>
                </a:lnTo>
                <a:lnTo>
                  <a:pt x="25" y="2489"/>
                </a:lnTo>
                <a:lnTo>
                  <a:pt x="33" y="2542"/>
                </a:lnTo>
                <a:lnTo>
                  <a:pt x="45" y="2595"/>
                </a:lnTo>
                <a:lnTo>
                  <a:pt x="55" y="2647"/>
                </a:lnTo>
                <a:lnTo>
                  <a:pt x="68" y="2700"/>
                </a:lnTo>
                <a:lnTo>
                  <a:pt x="82" y="2751"/>
                </a:lnTo>
                <a:lnTo>
                  <a:pt x="97" y="2801"/>
                </a:lnTo>
                <a:lnTo>
                  <a:pt x="113" y="2852"/>
                </a:lnTo>
                <a:lnTo>
                  <a:pt x="131" y="2903"/>
                </a:lnTo>
                <a:lnTo>
                  <a:pt x="150" y="2951"/>
                </a:lnTo>
                <a:lnTo>
                  <a:pt x="170" y="3000"/>
                </a:lnTo>
                <a:lnTo>
                  <a:pt x="191" y="3049"/>
                </a:lnTo>
                <a:lnTo>
                  <a:pt x="212" y="3096"/>
                </a:lnTo>
                <a:lnTo>
                  <a:pt x="236" y="3143"/>
                </a:lnTo>
                <a:lnTo>
                  <a:pt x="261" y="3189"/>
                </a:lnTo>
                <a:lnTo>
                  <a:pt x="287" y="3234"/>
                </a:lnTo>
                <a:lnTo>
                  <a:pt x="312" y="3281"/>
                </a:lnTo>
                <a:lnTo>
                  <a:pt x="341" y="3324"/>
                </a:lnTo>
                <a:lnTo>
                  <a:pt x="368" y="3367"/>
                </a:lnTo>
                <a:lnTo>
                  <a:pt x="398" y="3410"/>
                </a:lnTo>
                <a:lnTo>
                  <a:pt x="429" y="3452"/>
                </a:lnTo>
                <a:lnTo>
                  <a:pt x="460" y="3493"/>
                </a:lnTo>
                <a:lnTo>
                  <a:pt x="493" y="3534"/>
                </a:lnTo>
                <a:lnTo>
                  <a:pt x="526" y="3573"/>
                </a:lnTo>
                <a:lnTo>
                  <a:pt x="561" y="3612"/>
                </a:lnTo>
                <a:lnTo>
                  <a:pt x="597" y="3649"/>
                </a:lnTo>
                <a:lnTo>
                  <a:pt x="634" y="3686"/>
                </a:lnTo>
                <a:lnTo>
                  <a:pt x="671" y="3723"/>
                </a:lnTo>
                <a:lnTo>
                  <a:pt x="708" y="3759"/>
                </a:lnTo>
                <a:lnTo>
                  <a:pt x="747" y="3794"/>
                </a:lnTo>
                <a:lnTo>
                  <a:pt x="786" y="3827"/>
                </a:lnTo>
                <a:lnTo>
                  <a:pt x="827" y="3860"/>
                </a:lnTo>
                <a:lnTo>
                  <a:pt x="868" y="3891"/>
                </a:lnTo>
                <a:lnTo>
                  <a:pt x="910" y="3922"/>
                </a:lnTo>
                <a:lnTo>
                  <a:pt x="953" y="3952"/>
                </a:lnTo>
                <a:lnTo>
                  <a:pt x="996" y="3979"/>
                </a:lnTo>
                <a:lnTo>
                  <a:pt x="1039" y="4008"/>
                </a:lnTo>
                <a:lnTo>
                  <a:pt x="1086" y="4033"/>
                </a:lnTo>
                <a:lnTo>
                  <a:pt x="1131" y="4059"/>
                </a:lnTo>
                <a:lnTo>
                  <a:pt x="1177" y="4084"/>
                </a:lnTo>
                <a:lnTo>
                  <a:pt x="1224" y="4108"/>
                </a:lnTo>
                <a:lnTo>
                  <a:pt x="1271" y="4129"/>
                </a:lnTo>
                <a:lnTo>
                  <a:pt x="1320" y="4150"/>
                </a:lnTo>
                <a:lnTo>
                  <a:pt x="1369" y="4170"/>
                </a:lnTo>
                <a:lnTo>
                  <a:pt x="1417" y="4189"/>
                </a:lnTo>
                <a:lnTo>
                  <a:pt x="1468" y="4207"/>
                </a:lnTo>
                <a:lnTo>
                  <a:pt x="1519" y="4223"/>
                </a:lnTo>
                <a:lnTo>
                  <a:pt x="1569" y="4238"/>
                </a:lnTo>
                <a:lnTo>
                  <a:pt x="1620" y="4252"/>
                </a:lnTo>
                <a:lnTo>
                  <a:pt x="1673" y="4265"/>
                </a:lnTo>
                <a:lnTo>
                  <a:pt x="1725" y="4275"/>
                </a:lnTo>
                <a:lnTo>
                  <a:pt x="1778" y="4287"/>
                </a:lnTo>
                <a:lnTo>
                  <a:pt x="1831" y="4295"/>
                </a:lnTo>
                <a:lnTo>
                  <a:pt x="1885" y="4302"/>
                </a:lnTo>
                <a:lnTo>
                  <a:pt x="1940" y="4308"/>
                </a:lnTo>
                <a:lnTo>
                  <a:pt x="1994" y="4314"/>
                </a:lnTo>
                <a:lnTo>
                  <a:pt x="2049" y="4316"/>
                </a:lnTo>
                <a:lnTo>
                  <a:pt x="2103" y="4320"/>
                </a:lnTo>
                <a:lnTo>
                  <a:pt x="2160" y="4320"/>
                </a:lnTo>
                <a:lnTo>
                  <a:pt x="2160" y="4320"/>
                </a:lnTo>
                <a:lnTo>
                  <a:pt x="2217" y="4320"/>
                </a:lnTo>
                <a:lnTo>
                  <a:pt x="2271" y="4316"/>
                </a:lnTo>
                <a:lnTo>
                  <a:pt x="2326" y="4314"/>
                </a:lnTo>
                <a:lnTo>
                  <a:pt x="2380" y="4308"/>
                </a:lnTo>
                <a:lnTo>
                  <a:pt x="2435" y="4302"/>
                </a:lnTo>
                <a:lnTo>
                  <a:pt x="2489" y="4295"/>
                </a:lnTo>
                <a:lnTo>
                  <a:pt x="2542" y="4287"/>
                </a:lnTo>
                <a:lnTo>
                  <a:pt x="2595" y="4275"/>
                </a:lnTo>
                <a:lnTo>
                  <a:pt x="2647" y="4265"/>
                </a:lnTo>
                <a:lnTo>
                  <a:pt x="2700" y="4252"/>
                </a:lnTo>
                <a:lnTo>
                  <a:pt x="2751" y="4238"/>
                </a:lnTo>
                <a:lnTo>
                  <a:pt x="2801" y="4223"/>
                </a:lnTo>
                <a:lnTo>
                  <a:pt x="2852" y="4207"/>
                </a:lnTo>
                <a:lnTo>
                  <a:pt x="2903" y="4189"/>
                </a:lnTo>
                <a:lnTo>
                  <a:pt x="2951" y="4170"/>
                </a:lnTo>
                <a:lnTo>
                  <a:pt x="3000" y="4150"/>
                </a:lnTo>
                <a:lnTo>
                  <a:pt x="3049" y="4129"/>
                </a:lnTo>
                <a:lnTo>
                  <a:pt x="3096" y="4108"/>
                </a:lnTo>
                <a:lnTo>
                  <a:pt x="3143" y="4084"/>
                </a:lnTo>
                <a:lnTo>
                  <a:pt x="3189" y="4059"/>
                </a:lnTo>
                <a:lnTo>
                  <a:pt x="3234" y="4033"/>
                </a:lnTo>
                <a:lnTo>
                  <a:pt x="3281" y="4008"/>
                </a:lnTo>
                <a:lnTo>
                  <a:pt x="3324" y="3979"/>
                </a:lnTo>
                <a:lnTo>
                  <a:pt x="3367" y="3952"/>
                </a:lnTo>
                <a:lnTo>
                  <a:pt x="3410" y="3922"/>
                </a:lnTo>
                <a:lnTo>
                  <a:pt x="3452" y="3891"/>
                </a:lnTo>
                <a:lnTo>
                  <a:pt x="3493" y="3860"/>
                </a:lnTo>
                <a:lnTo>
                  <a:pt x="3534" y="3827"/>
                </a:lnTo>
                <a:lnTo>
                  <a:pt x="3573" y="3794"/>
                </a:lnTo>
                <a:lnTo>
                  <a:pt x="3612" y="3759"/>
                </a:lnTo>
                <a:lnTo>
                  <a:pt x="3649" y="3723"/>
                </a:lnTo>
                <a:lnTo>
                  <a:pt x="3686" y="3686"/>
                </a:lnTo>
                <a:lnTo>
                  <a:pt x="3723" y="3649"/>
                </a:lnTo>
                <a:lnTo>
                  <a:pt x="3759" y="3612"/>
                </a:lnTo>
                <a:lnTo>
                  <a:pt x="3794" y="3573"/>
                </a:lnTo>
                <a:lnTo>
                  <a:pt x="3827" y="3534"/>
                </a:lnTo>
                <a:lnTo>
                  <a:pt x="3860" y="3493"/>
                </a:lnTo>
                <a:lnTo>
                  <a:pt x="3891" y="3452"/>
                </a:lnTo>
                <a:lnTo>
                  <a:pt x="3922" y="3410"/>
                </a:lnTo>
                <a:lnTo>
                  <a:pt x="3952" y="3367"/>
                </a:lnTo>
                <a:lnTo>
                  <a:pt x="3979" y="3324"/>
                </a:lnTo>
                <a:lnTo>
                  <a:pt x="4008" y="3281"/>
                </a:lnTo>
                <a:lnTo>
                  <a:pt x="4033" y="3234"/>
                </a:lnTo>
                <a:lnTo>
                  <a:pt x="4059" y="3189"/>
                </a:lnTo>
                <a:lnTo>
                  <a:pt x="4084" y="3143"/>
                </a:lnTo>
                <a:lnTo>
                  <a:pt x="4108" y="3096"/>
                </a:lnTo>
                <a:lnTo>
                  <a:pt x="4129" y="3049"/>
                </a:lnTo>
                <a:lnTo>
                  <a:pt x="4150" y="3000"/>
                </a:lnTo>
                <a:lnTo>
                  <a:pt x="4170" y="2951"/>
                </a:lnTo>
                <a:lnTo>
                  <a:pt x="4189" y="2903"/>
                </a:lnTo>
                <a:lnTo>
                  <a:pt x="4207" y="2852"/>
                </a:lnTo>
                <a:lnTo>
                  <a:pt x="4223" y="2801"/>
                </a:lnTo>
                <a:lnTo>
                  <a:pt x="4238" y="2751"/>
                </a:lnTo>
                <a:lnTo>
                  <a:pt x="4252" y="2700"/>
                </a:lnTo>
                <a:lnTo>
                  <a:pt x="4265" y="2647"/>
                </a:lnTo>
                <a:lnTo>
                  <a:pt x="4275" y="2595"/>
                </a:lnTo>
                <a:lnTo>
                  <a:pt x="4287" y="2542"/>
                </a:lnTo>
                <a:lnTo>
                  <a:pt x="4295" y="2489"/>
                </a:lnTo>
                <a:lnTo>
                  <a:pt x="4302" y="2435"/>
                </a:lnTo>
                <a:lnTo>
                  <a:pt x="4308" y="2380"/>
                </a:lnTo>
                <a:lnTo>
                  <a:pt x="4314" y="2326"/>
                </a:lnTo>
                <a:lnTo>
                  <a:pt x="4316" y="2271"/>
                </a:lnTo>
                <a:lnTo>
                  <a:pt x="4320" y="2217"/>
                </a:lnTo>
                <a:lnTo>
                  <a:pt x="4320" y="2160"/>
                </a:lnTo>
                <a:lnTo>
                  <a:pt x="4320" y="2160"/>
                </a:lnTo>
                <a:lnTo>
                  <a:pt x="4320" y="2103"/>
                </a:lnTo>
                <a:lnTo>
                  <a:pt x="4316" y="2049"/>
                </a:lnTo>
                <a:lnTo>
                  <a:pt x="4314" y="1994"/>
                </a:lnTo>
                <a:lnTo>
                  <a:pt x="4308" y="1940"/>
                </a:lnTo>
                <a:lnTo>
                  <a:pt x="4302" y="1885"/>
                </a:lnTo>
                <a:lnTo>
                  <a:pt x="4295" y="1831"/>
                </a:lnTo>
                <a:lnTo>
                  <a:pt x="4287" y="1778"/>
                </a:lnTo>
                <a:lnTo>
                  <a:pt x="4275" y="1725"/>
                </a:lnTo>
                <a:lnTo>
                  <a:pt x="4265" y="1673"/>
                </a:lnTo>
                <a:lnTo>
                  <a:pt x="4252" y="1620"/>
                </a:lnTo>
                <a:lnTo>
                  <a:pt x="4238" y="1569"/>
                </a:lnTo>
                <a:lnTo>
                  <a:pt x="4223" y="1519"/>
                </a:lnTo>
                <a:lnTo>
                  <a:pt x="4207" y="1468"/>
                </a:lnTo>
                <a:lnTo>
                  <a:pt x="4189" y="1417"/>
                </a:lnTo>
                <a:lnTo>
                  <a:pt x="4170" y="1369"/>
                </a:lnTo>
                <a:lnTo>
                  <a:pt x="4150" y="1320"/>
                </a:lnTo>
                <a:lnTo>
                  <a:pt x="4129" y="1271"/>
                </a:lnTo>
                <a:lnTo>
                  <a:pt x="4108" y="1224"/>
                </a:lnTo>
                <a:lnTo>
                  <a:pt x="4084" y="1177"/>
                </a:lnTo>
                <a:lnTo>
                  <a:pt x="4059" y="1131"/>
                </a:lnTo>
                <a:lnTo>
                  <a:pt x="4033" y="1086"/>
                </a:lnTo>
                <a:lnTo>
                  <a:pt x="4008" y="1039"/>
                </a:lnTo>
                <a:lnTo>
                  <a:pt x="3979" y="996"/>
                </a:lnTo>
                <a:lnTo>
                  <a:pt x="3952" y="953"/>
                </a:lnTo>
                <a:lnTo>
                  <a:pt x="3922" y="910"/>
                </a:lnTo>
                <a:lnTo>
                  <a:pt x="3891" y="868"/>
                </a:lnTo>
                <a:lnTo>
                  <a:pt x="3860" y="827"/>
                </a:lnTo>
                <a:lnTo>
                  <a:pt x="3827" y="786"/>
                </a:lnTo>
                <a:lnTo>
                  <a:pt x="3794" y="747"/>
                </a:lnTo>
                <a:lnTo>
                  <a:pt x="3759" y="708"/>
                </a:lnTo>
                <a:lnTo>
                  <a:pt x="3723" y="671"/>
                </a:lnTo>
                <a:lnTo>
                  <a:pt x="3686" y="634"/>
                </a:lnTo>
                <a:lnTo>
                  <a:pt x="3649" y="597"/>
                </a:lnTo>
                <a:lnTo>
                  <a:pt x="3612" y="561"/>
                </a:lnTo>
                <a:lnTo>
                  <a:pt x="3573" y="526"/>
                </a:lnTo>
                <a:lnTo>
                  <a:pt x="3534" y="493"/>
                </a:lnTo>
                <a:lnTo>
                  <a:pt x="3493" y="460"/>
                </a:lnTo>
                <a:lnTo>
                  <a:pt x="3452" y="429"/>
                </a:lnTo>
                <a:lnTo>
                  <a:pt x="3410" y="398"/>
                </a:lnTo>
                <a:lnTo>
                  <a:pt x="3367" y="368"/>
                </a:lnTo>
                <a:lnTo>
                  <a:pt x="3324" y="341"/>
                </a:lnTo>
                <a:lnTo>
                  <a:pt x="3281" y="312"/>
                </a:lnTo>
                <a:lnTo>
                  <a:pt x="3234" y="287"/>
                </a:lnTo>
                <a:lnTo>
                  <a:pt x="3189" y="261"/>
                </a:lnTo>
                <a:lnTo>
                  <a:pt x="3143" y="236"/>
                </a:lnTo>
                <a:lnTo>
                  <a:pt x="3096" y="212"/>
                </a:lnTo>
                <a:lnTo>
                  <a:pt x="3049" y="191"/>
                </a:lnTo>
                <a:lnTo>
                  <a:pt x="3000" y="170"/>
                </a:lnTo>
                <a:lnTo>
                  <a:pt x="2951" y="150"/>
                </a:lnTo>
                <a:lnTo>
                  <a:pt x="2903" y="131"/>
                </a:lnTo>
                <a:lnTo>
                  <a:pt x="2852" y="113"/>
                </a:lnTo>
                <a:lnTo>
                  <a:pt x="2801" y="97"/>
                </a:lnTo>
                <a:lnTo>
                  <a:pt x="2751" y="82"/>
                </a:lnTo>
                <a:lnTo>
                  <a:pt x="2700" y="68"/>
                </a:lnTo>
                <a:lnTo>
                  <a:pt x="2647" y="55"/>
                </a:lnTo>
                <a:lnTo>
                  <a:pt x="2595" y="45"/>
                </a:lnTo>
                <a:lnTo>
                  <a:pt x="2542" y="33"/>
                </a:lnTo>
                <a:lnTo>
                  <a:pt x="2489" y="25"/>
                </a:lnTo>
                <a:lnTo>
                  <a:pt x="2435" y="18"/>
                </a:lnTo>
                <a:lnTo>
                  <a:pt x="2380" y="12"/>
                </a:lnTo>
                <a:lnTo>
                  <a:pt x="2326" y="6"/>
                </a:lnTo>
                <a:lnTo>
                  <a:pt x="2271" y="4"/>
                </a:lnTo>
                <a:lnTo>
                  <a:pt x="2217" y="0"/>
                </a:lnTo>
                <a:lnTo>
                  <a:pt x="2160" y="0"/>
                </a:lnTo>
                <a:lnTo>
                  <a:pt x="2160" y="0"/>
                </a:lnTo>
                <a:close/>
                <a:moveTo>
                  <a:pt x="4037" y="2090"/>
                </a:moveTo>
                <a:lnTo>
                  <a:pt x="3203" y="2090"/>
                </a:lnTo>
                <a:lnTo>
                  <a:pt x="3203" y="2090"/>
                </a:lnTo>
                <a:lnTo>
                  <a:pt x="3197" y="1975"/>
                </a:lnTo>
                <a:lnTo>
                  <a:pt x="3187" y="1862"/>
                </a:lnTo>
                <a:lnTo>
                  <a:pt x="3174" y="1749"/>
                </a:lnTo>
                <a:lnTo>
                  <a:pt x="3156" y="1639"/>
                </a:lnTo>
                <a:lnTo>
                  <a:pt x="3133" y="1530"/>
                </a:lnTo>
                <a:lnTo>
                  <a:pt x="3107" y="1423"/>
                </a:lnTo>
                <a:lnTo>
                  <a:pt x="3076" y="1320"/>
                </a:lnTo>
                <a:lnTo>
                  <a:pt x="3043" y="1216"/>
                </a:lnTo>
                <a:lnTo>
                  <a:pt x="3043" y="1216"/>
                </a:lnTo>
                <a:lnTo>
                  <a:pt x="3111" y="1187"/>
                </a:lnTo>
                <a:lnTo>
                  <a:pt x="3182" y="1154"/>
                </a:lnTo>
                <a:lnTo>
                  <a:pt x="3248" y="1119"/>
                </a:lnTo>
                <a:lnTo>
                  <a:pt x="3314" y="1080"/>
                </a:lnTo>
                <a:lnTo>
                  <a:pt x="3378" y="1041"/>
                </a:lnTo>
                <a:lnTo>
                  <a:pt x="3441" y="1000"/>
                </a:lnTo>
                <a:lnTo>
                  <a:pt x="3503" y="955"/>
                </a:lnTo>
                <a:lnTo>
                  <a:pt x="3564" y="910"/>
                </a:lnTo>
                <a:lnTo>
                  <a:pt x="3564" y="910"/>
                </a:lnTo>
                <a:lnTo>
                  <a:pt x="3614" y="971"/>
                </a:lnTo>
                <a:lnTo>
                  <a:pt x="3663" y="1033"/>
                </a:lnTo>
                <a:lnTo>
                  <a:pt x="3710" y="1098"/>
                </a:lnTo>
                <a:lnTo>
                  <a:pt x="3753" y="1166"/>
                </a:lnTo>
                <a:lnTo>
                  <a:pt x="3794" y="1234"/>
                </a:lnTo>
                <a:lnTo>
                  <a:pt x="3833" y="1304"/>
                </a:lnTo>
                <a:lnTo>
                  <a:pt x="3868" y="1376"/>
                </a:lnTo>
                <a:lnTo>
                  <a:pt x="3899" y="1450"/>
                </a:lnTo>
                <a:lnTo>
                  <a:pt x="3928" y="1524"/>
                </a:lnTo>
                <a:lnTo>
                  <a:pt x="3954" y="1602"/>
                </a:lnTo>
                <a:lnTo>
                  <a:pt x="3977" y="1680"/>
                </a:lnTo>
                <a:lnTo>
                  <a:pt x="3996" y="1760"/>
                </a:lnTo>
                <a:lnTo>
                  <a:pt x="4012" y="1840"/>
                </a:lnTo>
                <a:lnTo>
                  <a:pt x="4024" y="1922"/>
                </a:lnTo>
                <a:lnTo>
                  <a:pt x="4033" y="2006"/>
                </a:lnTo>
                <a:lnTo>
                  <a:pt x="4037" y="2090"/>
                </a:lnTo>
                <a:lnTo>
                  <a:pt x="4037" y="2090"/>
                </a:lnTo>
                <a:close/>
                <a:moveTo>
                  <a:pt x="2082" y="4037"/>
                </a:moveTo>
                <a:lnTo>
                  <a:pt x="2082" y="4037"/>
                </a:lnTo>
                <a:lnTo>
                  <a:pt x="2039" y="4000"/>
                </a:lnTo>
                <a:lnTo>
                  <a:pt x="1998" y="3963"/>
                </a:lnTo>
                <a:lnTo>
                  <a:pt x="1957" y="3922"/>
                </a:lnTo>
                <a:lnTo>
                  <a:pt x="1916" y="3881"/>
                </a:lnTo>
                <a:lnTo>
                  <a:pt x="1877" y="3840"/>
                </a:lnTo>
                <a:lnTo>
                  <a:pt x="1838" y="3798"/>
                </a:lnTo>
                <a:lnTo>
                  <a:pt x="1801" y="3753"/>
                </a:lnTo>
                <a:lnTo>
                  <a:pt x="1766" y="3708"/>
                </a:lnTo>
                <a:lnTo>
                  <a:pt x="1731" y="3661"/>
                </a:lnTo>
                <a:lnTo>
                  <a:pt x="1696" y="3612"/>
                </a:lnTo>
                <a:lnTo>
                  <a:pt x="1663" y="3564"/>
                </a:lnTo>
                <a:lnTo>
                  <a:pt x="1632" y="3513"/>
                </a:lnTo>
                <a:lnTo>
                  <a:pt x="1601" y="3462"/>
                </a:lnTo>
                <a:lnTo>
                  <a:pt x="1571" y="3410"/>
                </a:lnTo>
                <a:lnTo>
                  <a:pt x="1542" y="3357"/>
                </a:lnTo>
                <a:lnTo>
                  <a:pt x="1515" y="3302"/>
                </a:lnTo>
                <a:lnTo>
                  <a:pt x="1515" y="3302"/>
                </a:lnTo>
                <a:lnTo>
                  <a:pt x="1583" y="3283"/>
                </a:lnTo>
                <a:lnTo>
                  <a:pt x="1653" y="3265"/>
                </a:lnTo>
                <a:lnTo>
                  <a:pt x="1725" y="3250"/>
                </a:lnTo>
                <a:lnTo>
                  <a:pt x="1795" y="3236"/>
                </a:lnTo>
                <a:lnTo>
                  <a:pt x="1870" y="3226"/>
                </a:lnTo>
                <a:lnTo>
                  <a:pt x="1942" y="3219"/>
                </a:lnTo>
                <a:lnTo>
                  <a:pt x="2016" y="3213"/>
                </a:lnTo>
                <a:lnTo>
                  <a:pt x="2090" y="3209"/>
                </a:lnTo>
                <a:lnTo>
                  <a:pt x="2090" y="4037"/>
                </a:lnTo>
                <a:lnTo>
                  <a:pt x="2090" y="4037"/>
                </a:lnTo>
                <a:lnTo>
                  <a:pt x="2082" y="4037"/>
                </a:lnTo>
                <a:lnTo>
                  <a:pt x="2082" y="4037"/>
                </a:lnTo>
                <a:close/>
                <a:moveTo>
                  <a:pt x="2236" y="283"/>
                </a:moveTo>
                <a:lnTo>
                  <a:pt x="2236" y="283"/>
                </a:lnTo>
                <a:lnTo>
                  <a:pt x="2285" y="326"/>
                </a:lnTo>
                <a:lnTo>
                  <a:pt x="2334" y="368"/>
                </a:lnTo>
                <a:lnTo>
                  <a:pt x="2380" y="413"/>
                </a:lnTo>
                <a:lnTo>
                  <a:pt x="2425" y="460"/>
                </a:lnTo>
                <a:lnTo>
                  <a:pt x="2468" y="509"/>
                </a:lnTo>
                <a:lnTo>
                  <a:pt x="2511" y="559"/>
                </a:lnTo>
                <a:lnTo>
                  <a:pt x="2552" y="610"/>
                </a:lnTo>
                <a:lnTo>
                  <a:pt x="2593" y="663"/>
                </a:lnTo>
                <a:lnTo>
                  <a:pt x="2630" y="717"/>
                </a:lnTo>
                <a:lnTo>
                  <a:pt x="2667" y="774"/>
                </a:lnTo>
                <a:lnTo>
                  <a:pt x="2704" y="830"/>
                </a:lnTo>
                <a:lnTo>
                  <a:pt x="2737" y="889"/>
                </a:lnTo>
                <a:lnTo>
                  <a:pt x="2770" y="949"/>
                </a:lnTo>
                <a:lnTo>
                  <a:pt x="2801" y="1010"/>
                </a:lnTo>
                <a:lnTo>
                  <a:pt x="2831" y="1072"/>
                </a:lnTo>
                <a:lnTo>
                  <a:pt x="2860" y="1137"/>
                </a:lnTo>
                <a:lnTo>
                  <a:pt x="2860" y="1137"/>
                </a:lnTo>
                <a:lnTo>
                  <a:pt x="2784" y="1160"/>
                </a:lnTo>
                <a:lnTo>
                  <a:pt x="2708" y="1181"/>
                </a:lnTo>
                <a:lnTo>
                  <a:pt x="2630" y="1201"/>
                </a:lnTo>
                <a:lnTo>
                  <a:pt x="2552" y="1216"/>
                </a:lnTo>
                <a:lnTo>
                  <a:pt x="2474" y="1230"/>
                </a:lnTo>
                <a:lnTo>
                  <a:pt x="2392" y="1240"/>
                </a:lnTo>
                <a:lnTo>
                  <a:pt x="2312" y="1246"/>
                </a:lnTo>
                <a:lnTo>
                  <a:pt x="2230" y="1252"/>
                </a:lnTo>
                <a:lnTo>
                  <a:pt x="2230" y="283"/>
                </a:lnTo>
                <a:lnTo>
                  <a:pt x="2230" y="283"/>
                </a:lnTo>
                <a:lnTo>
                  <a:pt x="2236" y="283"/>
                </a:lnTo>
                <a:lnTo>
                  <a:pt x="2236" y="283"/>
                </a:lnTo>
                <a:close/>
                <a:moveTo>
                  <a:pt x="2468" y="306"/>
                </a:moveTo>
                <a:lnTo>
                  <a:pt x="2468" y="306"/>
                </a:lnTo>
                <a:lnTo>
                  <a:pt x="2540" y="320"/>
                </a:lnTo>
                <a:lnTo>
                  <a:pt x="2610" y="335"/>
                </a:lnTo>
                <a:lnTo>
                  <a:pt x="2681" y="355"/>
                </a:lnTo>
                <a:lnTo>
                  <a:pt x="2749" y="376"/>
                </a:lnTo>
                <a:lnTo>
                  <a:pt x="2817" y="400"/>
                </a:lnTo>
                <a:lnTo>
                  <a:pt x="2883" y="425"/>
                </a:lnTo>
                <a:lnTo>
                  <a:pt x="2948" y="454"/>
                </a:lnTo>
                <a:lnTo>
                  <a:pt x="3012" y="485"/>
                </a:lnTo>
                <a:lnTo>
                  <a:pt x="3074" y="519"/>
                </a:lnTo>
                <a:lnTo>
                  <a:pt x="3135" y="554"/>
                </a:lnTo>
                <a:lnTo>
                  <a:pt x="3193" y="591"/>
                </a:lnTo>
                <a:lnTo>
                  <a:pt x="3252" y="630"/>
                </a:lnTo>
                <a:lnTo>
                  <a:pt x="3308" y="673"/>
                </a:lnTo>
                <a:lnTo>
                  <a:pt x="3363" y="715"/>
                </a:lnTo>
                <a:lnTo>
                  <a:pt x="3415" y="762"/>
                </a:lnTo>
                <a:lnTo>
                  <a:pt x="3468" y="811"/>
                </a:lnTo>
                <a:lnTo>
                  <a:pt x="3468" y="811"/>
                </a:lnTo>
                <a:lnTo>
                  <a:pt x="3412" y="852"/>
                </a:lnTo>
                <a:lnTo>
                  <a:pt x="3355" y="891"/>
                </a:lnTo>
                <a:lnTo>
                  <a:pt x="3297" y="928"/>
                </a:lnTo>
                <a:lnTo>
                  <a:pt x="3238" y="965"/>
                </a:lnTo>
                <a:lnTo>
                  <a:pt x="3178" y="998"/>
                </a:lnTo>
                <a:lnTo>
                  <a:pt x="3117" y="1031"/>
                </a:lnTo>
                <a:lnTo>
                  <a:pt x="3053" y="1061"/>
                </a:lnTo>
                <a:lnTo>
                  <a:pt x="2990" y="1088"/>
                </a:lnTo>
                <a:lnTo>
                  <a:pt x="2990" y="1088"/>
                </a:lnTo>
                <a:lnTo>
                  <a:pt x="2965" y="1033"/>
                </a:lnTo>
                <a:lnTo>
                  <a:pt x="2940" y="977"/>
                </a:lnTo>
                <a:lnTo>
                  <a:pt x="2912" y="924"/>
                </a:lnTo>
                <a:lnTo>
                  <a:pt x="2885" y="869"/>
                </a:lnTo>
                <a:lnTo>
                  <a:pt x="2856" y="817"/>
                </a:lnTo>
                <a:lnTo>
                  <a:pt x="2827" y="766"/>
                </a:lnTo>
                <a:lnTo>
                  <a:pt x="2796" y="715"/>
                </a:lnTo>
                <a:lnTo>
                  <a:pt x="2762" y="665"/>
                </a:lnTo>
                <a:lnTo>
                  <a:pt x="2729" y="616"/>
                </a:lnTo>
                <a:lnTo>
                  <a:pt x="2694" y="569"/>
                </a:lnTo>
                <a:lnTo>
                  <a:pt x="2659" y="522"/>
                </a:lnTo>
                <a:lnTo>
                  <a:pt x="2624" y="478"/>
                </a:lnTo>
                <a:lnTo>
                  <a:pt x="2587" y="433"/>
                </a:lnTo>
                <a:lnTo>
                  <a:pt x="2548" y="390"/>
                </a:lnTo>
                <a:lnTo>
                  <a:pt x="2509" y="347"/>
                </a:lnTo>
                <a:lnTo>
                  <a:pt x="2468" y="306"/>
                </a:lnTo>
                <a:lnTo>
                  <a:pt x="2468" y="306"/>
                </a:lnTo>
                <a:close/>
                <a:moveTo>
                  <a:pt x="2090" y="283"/>
                </a:moveTo>
                <a:lnTo>
                  <a:pt x="2090" y="1252"/>
                </a:lnTo>
                <a:lnTo>
                  <a:pt x="2090" y="1252"/>
                </a:lnTo>
                <a:lnTo>
                  <a:pt x="2008" y="1246"/>
                </a:lnTo>
                <a:lnTo>
                  <a:pt x="1928" y="1240"/>
                </a:lnTo>
                <a:lnTo>
                  <a:pt x="1846" y="1230"/>
                </a:lnTo>
                <a:lnTo>
                  <a:pt x="1768" y="1216"/>
                </a:lnTo>
                <a:lnTo>
                  <a:pt x="1690" y="1201"/>
                </a:lnTo>
                <a:lnTo>
                  <a:pt x="1612" y="1181"/>
                </a:lnTo>
                <a:lnTo>
                  <a:pt x="1536" y="1160"/>
                </a:lnTo>
                <a:lnTo>
                  <a:pt x="1460" y="1137"/>
                </a:lnTo>
                <a:lnTo>
                  <a:pt x="1460" y="1137"/>
                </a:lnTo>
                <a:lnTo>
                  <a:pt x="1489" y="1072"/>
                </a:lnTo>
                <a:lnTo>
                  <a:pt x="1519" y="1010"/>
                </a:lnTo>
                <a:lnTo>
                  <a:pt x="1550" y="949"/>
                </a:lnTo>
                <a:lnTo>
                  <a:pt x="1583" y="889"/>
                </a:lnTo>
                <a:lnTo>
                  <a:pt x="1616" y="830"/>
                </a:lnTo>
                <a:lnTo>
                  <a:pt x="1651" y="774"/>
                </a:lnTo>
                <a:lnTo>
                  <a:pt x="1690" y="717"/>
                </a:lnTo>
                <a:lnTo>
                  <a:pt x="1727" y="663"/>
                </a:lnTo>
                <a:lnTo>
                  <a:pt x="1768" y="610"/>
                </a:lnTo>
                <a:lnTo>
                  <a:pt x="1809" y="559"/>
                </a:lnTo>
                <a:lnTo>
                  <a:pt x="1852" y="509"/>
                </a:lnTo>
                <a:lnTo>
                  <a:pt x="1895" y="460"/>
                </a:lnTo>
                <a:lnTo>
                  <a:pt x="1940" y="413"/>
                </a:lnTo>
                <a:lnTo>
                  <a:pt x="1986" y="368"/>
                </a:lnTo>
                <a:lnTo>
                  <a:pt x="2035" y="326"/>
                </a:lnTo>
                <a:lnTo>
                  <a:pt x="2084" y="283"/>
                </a:lnTo>
                <a:lnTo>
                  <a:pt x="2084" y="283"/>
                </a:lnTo>
                <a:lnTo>
                  <a:pt x="2090" y="283"/>
                </a:lnTo>
                <a:lnTo>
                  <a:pt x="2090" y="283"/>
                </a:lnTo>
                <a:close/>
                <a:moveTo>
                  <a:pt x="1330" y="1088"/>
                </a:moveTo>
                <a:lnTo>
                  <a:pt x="1330" y="1088"/>
                </a:lnTo>
                <a:lnTo>
                  <a:pt x="1267" y="1061"/>
                </a:lnTo>
                <a:lnTo>
                  <a:pt x="1203" y="1031"/>
                </a:lnTo>
                <a:lnTo>
                  <a:pt x="1142" y="998"/>
                </a:lnTo>
                <a:lnTo>
                  <a:pt x="1082" y="965"/>
                </a:lnTo>
                <a:lnTo>
                  <a:pt x="1023" y="928"/>
                </a:lnTo>
                <a:lnTo>
                  <a:pt x="965" y="891"/>
                </a:lnTo>
                <a:lnTo>
                  <a:pt x="908" y="852"/>
                </a:lnTo>
                <a:lnTo>
                  <a:pt x="852" y="811"/>
                </a:lnTo>
                <a:lnTo>
                  <a:pt x="852" y="811"/>
                </a:lnTo>
                <a:lnTo>
                  <a:pt x="905" y="762"/>
                </a:lnTo>
                <a:lnTo>
                  <a:pt x="957" y="717"/>
                </a:lnTo>
                <a:lnTo>
                  <a:pt x="1012" y="673"/>
                </a:lnTo>
                <a:lnTo>
                  <a:pt x="1068" y="632"/>
                </a:lnTo>
                <a:lnTo>
                  <a:pt x="1127" y="591"/>
                </a:lnTo>
                <a:lnTo>
                  <a:pt x="1185" y="554"/>
                </a:lnTo>
                <a:lnTo>
                  <a:pt x="1246" y="519"/>
                </a:lnTo>
                <a:lnTo>
                  <a:pt x="1308" y="485"/>
                </a:lnTo>
                <a:lnTo>
                  <a:pt x="1372" y="454"/>
                </a:lnTo>
                <a:lnTo>
                  <a:pt x="1437" y="425"/>
                </a:lnTo>
                <a:lnTo>
                  <a:pt x="1503" y="400"/>
                </a:lnTo>
                <a:lnTo>
                  <a:pt x="1571" y="376"/>
                </a:lnTo>
                <a:lnTo>
                  <a:pt x="1639" y="355"/>
                </a:lnTo>
                <a:lnTo>
                  <a:pt x="1710" y="335"/>
                </a:lnTo>
                <a:lnTo>
                  <a:pt x="1780" y="320"/>
                </a:lnTo>
                <a:lnTo>
                  <a:pt x="1852" y="306"/>
                </a:lnTo>
                <a:lnTo>
                  <a:pt x="1852" y="306"/>
                </a:lnTo>
                <a:lnTo>
                  <a:pt x="1811" y="347"/>
                </a:lnTo>
                <a:lnTo>
                  <a:pt x="1772" y="390"/>
                </a:lnTo>
                <a:lnTo>
                  <a:pt x="1733" y="433"/>
                </a:lnTo>
                <a:lnTo>
                  <a:pt x="1696" y="478"/>
                </a:lnTo>
                <a:lnTo>
                  <a:pt x="1661" y="522"/>
                </a:lnTo>
                <a:lnTo>
                  <a:pt x="1624" y="569"/>
                </a:lnTo>
                <a:lnTo>
                  <a:pt x="1591" y="618"/>
                </a:lnTo>
                <a:lnTo>
                  <a:pt x="1558" y="665"/>
                </a:lnTo>
                <a:lnTo>
                  <a:pt x="1524" y="715"/>
                </a:lnTo>
                <a:lnTo>
                  <a:pt x="1493" y="766"/>
                </a:lnTo>
                <a:lnTo>
                  <a:pt x="1464" y="817"/>
                </a:lnTo>
                <a:lnTo>
                  <a:pt x="1435" y="869"/>
                </a:lnTo>
                <a:lnTo>
                  <a:pt x="1408" y="924"/>
                </a:lnTo>
                <a:lnTo>
                  <a:pt x="1380" y="977"/>
                </a:lnTo>
                <a:lnTo>
                  <a:pt x="1355" y="1033"/>
                </a:lnTo>
                <a:lnTo>
                  <a:pt x="1330" y="1088"/>
                </a:lnTo>
                <a:lnTo>
                  <a:pt x="1330" y="1088"/>
                </a:lnTo>
                <a:close/>
                <a:moveTo>
                  <a:pt x="1408" y="1265"/>
                </a:moveTo>
                <a:lnTo>
                  <a:pt x="1408" y="1265"/>
                </a:lnTo>
                <a:lnTo>
                  <a:pt x="1489" y="1291"/>
                </a:lnTo>
                <a:lnTo>
                  <a:pt x="1571" y="1314"/>
                </a:lnTo>
                <a:lnTo>
                  <a:pt x="1655" y="1335"/>
                </a:lnTo>
                <a:lnTo>
                  <a:pt x="1741" y="1353"/>
                </a:lnTo>
                <a:lnTo>
                  <a:pt x="1827" y="1367"/>
                </a:lnTo>
                <a:lnTo>
                  <a:pt x="1914" y="1378"/>
                </a:lnTo>
                <a:lnTo>
                  <a:pt x="2002" y="1386"/>
                </a:lnTo>
                <a:lnTo>
                  <a:pt x="2090" y="1390"/>
                </a:lnTo>
                <a:lnTo>
                  <a:pt x="2090" y="2090"/>
                </a:lnTo>
                <a:lnTo>
                  <a:pt x="1257" y="2090"/>
                </a:lnTo>
                <a:lnTo>
                  <a:pt x="1257" y="2090"/>
                </a:lnTo>
                <a:lnTo>
                  <a:pt x="1261" y="1981"/>
                </a:lnTo>
                <a:lnTo>
                  <a:pt x="1271" y="1873"/>
                </a:lnTo>
                <a:lnTo>
                  <a:pt x="1285" y="1768"/>
                </a:lnTo>
                <a:lnTo>
                  <a:pt x="1300" y="1663"/>
                </a:lnTo>
                <a:lnTo>
                  <a:pt x="1322" y="1562"/>
                </a:lnTo>
                <a:lnTo>
                  <a:pt x="1347" y="1460"/>
                </a:lnTo>
                <a:lnTo>
                  <a:pt x="1376" y="1361"/>
                </a:lnTo>
                <a:lnTo>
                  <a:pt x="1408" y="1265"/>
                </a:lnTo>
                <a:lnTo>
                  <a:pt x="1408" y="1265"/>
                </a:lnTo>
                <a:close/>
                <a:moveTo>
                  <a:pt x="2090" y="2230"/>
                </a:moveTo>
                <a:lnTo>
                  <a:pt x="2090" y="3068"/>
                </a:lnTo>
                <a:lnTo>
                  <a:pt x="2090" y="3068"/>
                </a:lnTo>
                <a:lnTo>
                  <a:pt x="2008" y="3072"/>
                </a:lnTo>
                <a:lnTo>
                  <a:pt x="1926" y="3080"/>
                </a:lnTo>
                <a:lnTo>
                  <a:pt x="1846" y="3090"/>
                </a:lnTo>
                <a:lnTo>
                  <a:pt x="1766" y="3102"/>
                </a:lnTo>
                <a:lnTo>
                  <a:pt x="1688" y="3115"/>
                </a:lnTo>
                <a:lnTo>
                  <a:pt x="1610" y="3133"/>
                </a:lnTo>
                <a:lnTo>
                  <a:pt x="1534" y="3154"/>
                </a:lnTo>
                <a:lnTo>
                  <a:pt x="1458" y="3176"/>
                </a:lnTo>
                <a:lnTo>
                  <a:pt x="1458" y="3176"/>
                </a:lnTo>
                <a:lnTo>
                  <a:pt x="1437" y="3123"/>
                </a:lnTo>
                <a:lnTo>
                  <a:pt x="1415" y="3066"/>
                </a:lnTo>
                <a:lnTo>
                  <a:pt x="1396" y="3012"/>
                </a:lnTo>
                <a:lnTo>
                  <a:pt x="1376" y="2955"/>
                </a:lnTo>
                <a:lnTo>
                  <a:pt x="1359" y="2899"/>
                </a:lnTo>
                <a:lnTo>
                  <a:pt x="1343" y="2840"/>
                </a:lnTo>
                <a:lnTo>
                  <a:pt x="1330" y="2782"/>
                </a:lnTo>
                <a:lnTo>
                  <a:pt x="1316" y="2723"/>
                </a:lnTo>
                <a:lnTo>
                  <a:pt x="1304" y="2663"/>
                </a:lnTo>
                <a:lnTo>
                  <a:pt x="1292" y="2603"/>
                </a:lnTo>
                <a:lnTo>
                  <a:pt x="1283" y="2542"/>
                </a:lnTo>
                <a:lnTo>
                  <a:pt x="1275" y="2480"/>
                </a:lnTo>
                <a:lnTo>
                  <a:pt x="1269" y="2419"/>
                </a:lnTo>
                <a:lnTo>
                  <a:pt x="1263" y="2357"/>
                </a:lnTo>
                <a:lnTo>
                  <a:pt x="1259" y="2293"/>
                </a:lnTo>
                <a:lnTo>
                  <a:pt x="1257" y="2230"/>
                </a:lnTo>
                <a:lnTo>
                  <a:pt x="2090" y="2230"/>
                </a:lnTo>
                <a:close/>
                <a:moveTo>
                  <a:pt x="1852" y="4014"/>
                </a:moveTo>
                <a:lnTo>
                  <a:pt x="1852" y="4014"/>
                </a:lnTo>
                <a:lnTo>
                  <a:pt x="1788" y="4002"/>
                </a:lnTo>
                <a:lnTo>
                  <a:pt x="1723" y="3989"/>
                </a:lnTo>
                <a:lnTo>
                  <a:pt x="1661" y="3971"/>
                </a:lnTo>
                <a:lnTo>
                  <a:pt x="1599" y="3954"/>
                </a:lnTo>
                <a:lnTo>
                  <a:pt x="1538" y="3934"/>
                </a:lnTo>
                <a:lnTo>
                  <a:pt x="1478" y="3911"/>
                </a:lnTo>
                <a:lnTo>
                  <a:pt x="1419" y="3887"/>
                </a:lnTo>
                <a:lnTo>
                  <a:pt x="1361" y="3862"/>
                </a:lnTo>
                <a:lnTo>
                  <a:pt x="1304" y="3833"/>
                </a:lnTo>
                <a:lnTo>
                  <a:pt x="1248" y="3803"/>
                </a:lnTo>
                <a:lnTo>
                  <a:pt x="1193" y="3772"/>
                </a:lnTo>
                <a:lnTo>
                  <a:pt x="1140" y="3739"/>
                </a:lnTo>
                <a:lnTo>
                  <a:pt x="1088" y="3704"/>
                </a:lnTo>
                <a:lnTo>
                  <a:pt x="1037" y="3667"/>
                </a:lnTo>
                <a:lnTo>
                  <a:pt x="988" y="3628"/>
                </a:lnTo>
                <a:lnTo>
                  <a:pt x="940" y="3589"/>
                </a:lnTo>
                <a:lnTo>
                  <a:pt x="940" y="3589"/>
                </a:lnTo>
                <a:lnTo>
                  <a:pt x="990" y="3554"/>
                </a:lnTo>
                <a:lnTo>
                  <a:pt x="1045" y="3519"/>
                </a:lnTo>
                <a:lnTo>
                  <a:pt x="1098" y="3488"/>
                </a:lnTo>
                <a:lnTo>
                  <a:pt x="1154" y="3456"/>
                </a:lnTo>
                <a:lnTo>
                  <a:pt x="1209" y="3429"/>
                </a:lnTo>
                <a:lnTo>
                  <a:pt x="1267" y="3402"/>
                </a:lnTo>
                <a:lnTo>
                  <a:pt x="1324" y="3375"/>
                </a:lnTo>
                <a:lnTo>
                  <a:pt x="1384" y="3351"/>
                </a:lnTo>
                <a:lnTo>
                  <a:pt x="1384" y="3351"/>
                </a:lnTo>
                <a:lnTo>
                  <a:pt x="1431" y="3445"/>
                </a:lnTo>
                <a:lnTo>
                  <a:pt x="1482" y="3534"/>
                </a:lnTo>
                <a:lnTo>
                  <a:pt x="1536" y="3622"/>
                </a:lnTo>
                <a:lnTo>
                  <a:pt x="1593" y="3708"/>
                </a:lnTo>
                <a:lnTo>
                  <a:pt x="1653" y="3788"/>
                </a:lnTo>
                <a:lnTo>
                  <a:pt x="1716" y="3868"/>
                </a:lnTo>
                <a:lnTo>
                  <a:pt x="1782" y="3942"/>
                </a:lnTo>
                <a:lnTo>
                  <a:pt x="1852" y="4014"/>
                </a:lnTo>
                <a:lnTo>
                  <a:pt x="1852" y="4014"/>
                </a:lnTo>
                <a:close/>
                <a:moveTo>
                  <a:pt x="2230" y="4037"/>
                </a:moveTo>
                <a:lnTo>
                  <a:pt x="2230" y="3209"/>
                </a:lnTo>
                <a:lnTo>
                  <a:pt x="2230" y="3209"/>
                </a:lnTo>
                <a:lnTo>
                  <a:pt x="2304" y="3213"/>
                </a:lnTo>
                <a:lnTo>
                  <a:pt x="2378" y="3219"/>
                </a:lnTo>
                <a:lnTo>
                  <a:pt x="2450" y="3226"/>
                </a:lnTo>
                <a:lnTo>
                  <a:pt x="2525" y="3236"/>
                </a:lnTo>
                <a:lnTo>
                  <a:pt x="2595" y="3250"/>
                </a:lnTo>
                <a:lnTo>
                  <a:pt x="2667" y="3265"/>
                </a:lnTo>
                <a:lnTo>
                  <a:pt x="2737" y="3283"/>
                </a:lnTo>
                <a:lnTo>
                  <a:pt x="2805" y="3302"/>
                </a:lnTo>
                <a:lnTo>
                  <a:pt x="2805" y="3302"/>
                </a:lnTo>
                <a:lnTo>
                  <a:pt x="2778" y="3357"/>
                </a:lnTo>
                <a:lnTo>
                  <a:pt x="2749" y="3410"/>
                </a:lnTo>
                <a:lnTo>
                  <a:pt x="2719" y="3462"/>
                </a:lnTo>
                <a:lnTo>
                  <a:pt x="2688" y="3513"/>
                </a:lnTo>
                <a:lnTo>
                  <a:pt x="2657" y="3564"/>
                </a:lnTo>
                <a:lnTo>
                  <a:pt x="2624" y="3612"/>
                </a:lnTo>
                <a:lnTo>
                  <a:pt x="2589" y="3661"/>
                </a:lnTo>
                <a:lnTo>
                  <a:pt x="2554" y="3708"/>
                </a:lnTo>
                <a:lnTo>
                  <a:pt x="2519" y="3753"/>
                </a:lnTo>
                <a:lnTo>
                  <a:pt x="2482" y="3798"/>
                </a:lnTo>
                <a:lnTo>
                  <a:pt x="2443" y="3840"/>
                </a:lnTo>
                <a:lnTo>
                  <a:pt x="2404" y="3881"/>
                </a:lnTo>
                <a:lnTo>
                  <a:pt x="2363" y="3922"/>
                </a:lnTo>
                <a:lnTo>
                  <a:pt x="2322" y="3963"/>
                </a:lnTo>
                <a:lnTo>
                  <a:pt x="2281" y="4000"/>
                </a:lnTo>
                <a:lnTo>
                  <a:pt x="2238" y="4037"/>
                </a:lnTo>
                <a:lnTo>
                  <a:pt x="2238" y="4037"/>
                </a:lnTo>
                <a:lnTo>
                  <a:pt x="2230" y="4037"/>
                </a:lnTo>
                <a:lnTo>
                  <a:pt x="2230" y="4037"/>
                </a:lnTo>
                <a:close/>
                <a:moveTo>
                  <a:pt x="2936" y="3351"/>
                </a:moveTo>
                <a:lnTo>
                  <a:pt x="2936" y="3351"/>
                </a:lnTo>
                <a:lnTo>
                  <a:pt x="2996" y="3375"/>
                </a:lnTo>
                <a:lnTo>
                  <a:pt x="3053" y="3402"/>
                </a:lnTo>
                <a:lnTo>
                  <a:pt x="3111" y="3429"/>
                </a:lnTo>
                <a:lnTo>
                  <a:pt x="3166" y="3456"/>
                </a:lnTo>
                <a:lnTo>
                  <a:pt x="3222" y="3488"/>
                </a:lnTo>
                <a:lnTo>
                  <a:pt x="3275" y="3521"/>
                </a:lnTo>
                <a:lnTo>
                  <a:pt x="3330" y="3554"/>
                </a:lnTo>
                <a:lnTo>
                  <a:pt x="3380" y="3589"/>
                </a:lnTo>
                <a:lnTo>
                  <a:pt x="3380" y="3589"/>
                </a:lnTo>
                <a:lnTo>
                  <a:pt x="3332" y="3628"/>
                </a:lnTo>
                <a:lnTo>
                  <a:pt x="3283" y="3667"/>
                </a:lnTo>
                <a:lnTo>
                  <a:pt x="3232" y="3704"/>
                </a:lnTo>
                <a:lnTo>
                  <a:pt x="3180" y="3739"/>
                </a:lnTo>
                <a:lnTo>
                  <a:pt x="3127" y="3772"/>
                </a:lnTo>
                <a:lnTo>
                  <a:pt x="3070" y="3803"/>
                </a:lnTo>
                <a:lnTo>
                  <a:pt x="3016" y="3833"/>
                </a:lnTo>
                <a:lnTo>
                  <a:pt x="2959" y="3862"/>
                </a:lnTo>
                <a:lnTo>
                  <a:pt x="2901" y="3887"/>
                </a:lnTo>
                <a:lnTo>
                  <a:pt x="2842" y="3911"/>
                </a:lnTo>
                <a:lnTo>
                  <a:pt x="2782" y="3934"/>
                </a:lnTo>
                <a:lnTo>
                  <a:pt x="2721" y="3954"/>
                </a:lnTo>
                <a:lnTo>
                  <a:pt x="2659" y="3971"/>
                </a:lnTo>
                <a:lnTo>
                  <a:pt x="2597" y="3989"/>
                </a:lnTo>
                <a:lnTo>
                  <a:pt x="2532" y="4002"/>
                </a:lnTo>
                <a:lnTo>
                  <a:pt x="2468" y="4014"/>
                </a:lnTo>
                <a:lnTo>
                  <a:pt x="2468" y="4014"/>
                </a:lnTo>
                <a:lnTo>
                  <a:pt x="2538" y="3942"/>
                </a:lnTo>
                <a:lnTo>
                  <a:pt x="2604" y="3868"/>
                </a:lnTo>
                <a:lnTo>
                  <a:pt x="2667" y="3788"/>
                </a:lnTo>
                <a:lnTo>
                  <a:pt x="2727" y="3708"/>
                </a:lnTo>
                <a:lnTo>
                  <a:pt x="2784" y="3622"/>
                </a:lnTo>
                <a:lnTo>
                  <a:pt x="2838" y="3534"/>
                </a:lnTo>
                <a:lnTo>
                  <a:pt x="2889" y="3445"/>
                </a:lnTo>
                <a:lnTo>
                  <a:pt x="2936" y="3351"/>
                </a:lnTo>
                <a:lnTo>
                  <a:pt x="2936" y="3351"/>
                </a:lnTo>
                <a:close/>
                <a:moveTo>
                  <a:pt x="2862" y="3176"/>
                </a:moveTo>
                <a:lnTo>
                  <a:pt x="2862" y="3176"/>
                </a:lnTo>
                <a:lnTo>
                  <a:pt x="2786" y="3154"/>
                </a:lnTo>
                <a:lnTo>
                  <a:pt x="2710" y="3133"/>
                </a:lnTo>
                <a:lnTo>
                  <a:pt x="2632" y="3115"/>
                </a:lnTo>
                <a:lnTo>
                  <a:pt x="2554" y="3102"/>
                </a:lnTo>
                <a:lnTo>
                  <a:pt x="2474" y="3090"/>
                </a:lnTo>
                <a:lnTo>
                  <a:pt x="2394" y="3080"/>
                </a:lnTo>
                <a:lnTo>
                  <a:pt x="2312" y="3072"/>
                </a:lnTo>
                <a:lnTo>
                  <a:pt x="2230" y="3068"/>
                </a:lnTo>
                <a:lnTo>
                  <a:pt x="2230" y="2230"/>
                </a:lnTo>
                <a:lnTo>
                  <a:pt x="3063" y="2230"/>
                </a:lnTo>
                <a:lnTo>
                  <a:pt x="3063" y="2230"/>
                </a:lnTo>
                <a:lnTo>
                  <a:pt x="3061" y="2293"/>
                </a:lnTo>
                <a:lnTo>
                  <a:pt x="3057" y="2357"/>
                </a:lnTo>
                <a:lnTo>
                  <a:pt x="3051" y="2419"/>
                </a:lnTo>
                <a:lnTo>
                  <a:pt x="3045" y="2480"/>
                </a:lnTo>
                <a:lnTo>
                  <a:pt x="3037" y="2542"/>
                </a:lnTo>
                <a:lnTo>
                  <a:pt x="3028" y="2603"/>
                </a:lnTo>
                <a:lnTo>
                  <a:pt x="3016" y="2663"/>
                </a:lnTo>
                <a:lnTo>
                  <a:pt x="3004" y="2723"/>
                </a:lnTo>
                <a:lnTo>
                  <a:pt x="2990" y="2782"/>
                </a:lnTo>
                <a:lnTo>
                  <a:pt x="2977" y="2840"/>
                </a:lnTo>
                <a:lnTo>
                  <a:pt x="2961" y="2899"/>
                </a:lnTo>
                <a:lnTo>
                  <a:pt x="2944" y="2955"/>
                </a:lnTo>
                <a:lnTo>
                  <a:pt x="2924" y="3012"/>
                </a:lnTo>
                <a:lnTo>
                  <a:pt x="2905" y="3066"/>
                </a:lnTo>
                <a:lnTo>
                  <a:pt x="2883" y="3123"/>
                </a:lnTo>
                <a:lnTo>
                  <a:pt x="2862" y="3176"/>
                </a:lnTo>
                <a:lnTo>
                  <a:pt x="2862" y="3176"/>
                </a:lnTo>
                <a:close/>
                <a:moveTo>
                  <a:pt x="2230" y="2090"/>
                </a:moveTo>
                <a:lnTo>
                  <a:pt x="2230" y="1390"/>
                </a:lnTo>
                <a:lnTo>
                  <a:pt x="2230" y="1390"/>
                </a:lnTo>
                <a:lnTo>
                  <a:pt x="2318" y="1386"/>
                </a:lnTo>
                <a:lnTo>
                  <a:pt x="2406" y="1378"/>
                </a:lnTo>
                <a:lnTo>
                  <a:pt x="2493" y="1367"/>
                </a:lnTo>
                <a:lnTo>
                  <a:pt x="2579" y="1353"/>
                </a:lnTo>
                <a:lnTo>
                  <a:pt x="2665" y="1335"/>
                </a:lnTo>
                <a:lnTo>
                  <a:pt x="2749" y="1316"/>
                </a:lnTo>
                <a:lnTo>
                  <a:pt x="2831" y="1291"/>
                </a:lnTo>
                <a:lnTo>
                  <a:pt x="2912" y="1265"/>
                </a:lnTo>
                <a:lnTo>
                  <a:pt x="2912" y="1265"/>
                </a:lnTo>
                <a:lnTo>
                  <a:pt x="2944" y="1361"/>
                </a:lnTo>
                <a:lnTo>
                  <a:pt x="2973" y="1460"/>
                </a:lnTo>
                <a:lnTo>
                  <a:pt x="2998" y="1562"/>
                </a:lnTo>
                <a:lnTo>
                  <a:pt x="3020" y="1665"/>
                </a:lnTo>
                <a:lnTo>
                  <a:pt x="3035" y="1768"/>
                </a:lnTo>
                <a:lnTo>
                  <a:pt x="3049" y="1873"/>
                </a:lnTo>
                <a:lnTo>
                  <a:pt x="3059" y="1983"/>
                </a:lnTo>
                <a:lnTo>
                  <a:pt x="3063" y="2090"/>
                </a:lnTo>
                <a:lnTo>
                  <a:pt x="2230" y="2090"/>
                </a:lnTo>
                <a:lnTo>
                  <a:pt x="2230" y="2090"/>
                </a:lnTo>
                <a:close/>
                <a:moveTo>
                  <a:pt x="756" y="910"/>
                </a:moveTo>
                <a:lnTo>
                  <a:pt x="756" y="910"/>
                </a:lnTo>
                <a:lnTo>
                  <a:pt x="817" y="955"/>
                </a:lnTo>
                <a:lnTo>
                  <a:pt x="879" y="1000"/>
                </a:lnTo>
                <a:lnTo>
                  <a:pt x="942" y="1041"/>
                </a:lnTo>
                <a:lnTo>
                  <a:pt x="1006" y="1080"/>
                </a:lnTo>
                <a:lnTo>
                  <a:pt x="1072" y="1119"/>
                </a:lnTo>
                <a:lnTo>
                  <a:pt x="1140" y="1154"/>
                </a:lnTo>
                <a:lnTo>
                  <a:pt x="1209" y="1187"/>
                </a:lnTo>
                <a:lnTo>
                  <a:pt x="1277" y="1216"/>
                </a:lnTo>
                <a:lnTo>
                  <a:pt x="1277" y="1216"/>
                </a:lnTo>
                <a:lnTo>
                  <a:pt x="1244" y="1320"/>
                </a:lnTo>
                <a:lnTo>
                  <a:pt x="1213" y="1423"/>
                </a:lnTo>
                <a:lnTo>
                  <a:pt x="1187" y="1530"/>
                </a:lnTo>
                <a:lnTo>
                  <a:pt x="1164" y="1639"/>
                </a:lnTo>
                <a:lnTo>
                  <a:pt x="1146" y="1749"/>
                </a:lnTo>
                <a:lnTo>
                  <a:pt x="1133" y="1862"/>
                </a:lnTo>
                <a:lnTo>
                  <a:pt x="1123" y="1975"/>
                </a:lnTo>
                <a:lnTo>
                  <a:pt x="1117" y="2090"/>
                </a:lnTo>
                <a:lnTo>
                  <a:pt x="283" y="2090"/>
                </a:lnTo>
                <a:lnTo>
                  <a:pt x="283" y="2090"/>
                </a:lnTo>
                <a:lnTo>
                  <a:pt x="287" y="2006"/>
                </a:lnTo>
                <a:lnTo>
                  <a:pt x="296" y="1922"/>
                </a:lnTo>
                <a:lnTo>
                  <a:pt x="308" y="1840"/>
                </a:lnTo>
                <a:lnTo>
                  <a:pt x="324" y="1760"/>
                </a:lnTo>
                <a:lnTo>
                  <a:pt x="343" y="1680"/>
                </a:lnTo>
                <a:lnTo>
                  <a:pt x="366" y="1602"/>
                </a:lnTo>
                <a:lnTo>
                  <a:pt x="392" y="1524"/>
                </a:lnTo>
                <a:lnTo>
                  <a:pt x="421" y="1450"/>
                </a:lnTo>
                <a:lnTo>
                  <a:pt x="452" y="1376"/>
                </a:lnTo>
                <a:lnTo>
                  <a:pt x="487" y="1304"/>
                </a:lnTo>
                <a:lnTo>
                  <a:pt x="526" y="1234"/>
                </a:lnTo>
                <a:lnTo>
                  <a:pt x="567" y="1166"/>
                </a:lnTo>
                <a:lnTo>
                  <a:pt x="610" y="1098"/>
                </a:lnTo>
                <a:lnTo>
                  <a:pt x="657" y="1033"/>
                </a:lnTo>
                <a:lnTo>
                  <a:pt x="706" y="971"/>
                </a:lnTo>
                <a:lnTo>
                  <a:pt x="756" y="910"/>
                </a:lnTo>
                <a:lnTo>
                  <a:pt x="756" y="910"/>
                </a:lnTo>
                <a:close/>
                <a:moveTo>
                  <a:pt x="283" y="2230"/>
                </a:moveTo>
                <a:lnTo>
                  <a:pt x="1117" y="2230"/>
                </a:lnTo>
                <a:lnTo>
                  <a:pt x="1117" y="2230"/>
                </a:lnTo>
                <a:lnTo>
                  <a:pt x="1121" y="2296"/>
                </a:lnTo>
                <a:lnTo>
                  <a:pt x="1125" y="2363"/>
                </a:lnTo>
                <a:lnTo>
                  <a:pt x="1129" y="2427"/>
                </a:lnTo>
                <a:lnTo>
                  <a:pt x="1137" y="2493"/>
                </a:lnTo>
                <a:lnTo>
                  <a:pt x="1144" y="2558"/>
                </a:lnTo>
                <a:lnTo>
                  <a:pt x="1154" y="2622"/>
                </a:lnTo>
                <a:lnTo>
                  <a:pt x="1166" y="2684"/>
                </a:lnTo>
                <a:lnTo>
                  <a:pt x="1177" y="2747"/>
                </a:lnTo>
                <a:lnTo>
                  <a:pt x="1193" y="2809"/>
                </a:lnTo>
                <a:lnTo>
                  <a:pt x="1209" y="2870"/>
                </a:lnTo>
                <a:lnTo>
                  <a:pt x="1224" y="2932"/>
                </a:lnTo>
                <a:lnTo>
                  <a:pt x="1242" y="2990"/>
                </a:lnTo>
                <a:lnTo>
                  <a:pt x="1261" y="3051"/>
                </a:lnTo>
                <a:lnTo>
                  <a:pt x="1283" y="3109"/>
                </a:lnTo>
                <a:lnTo>
                  <a:pt x="1304" y="3168"/>
                </a:lnTo>
                <a:lnTo>
                  <a:pt x="1328" y="3224"/>
                </a:lnTo>
                <a:lnTo>
                  <a:pt x="1328" y="3224"/>
                </a:lnTo>
                <a:lnTo>
                  <a:pt x="1261" y="3252"/>
                </a:lnTo>
                <a:lnTo>
                  <a:pt x="1197" y="3281"/>
                </a:lnTo>
                <a:lnTo>
                  <a:pt x="1135" y="3310"/>
                </a:lnTo>
                <a:lnTo>
                  <a:pt x="1072" y="3343"/>
                </a:lnTo>
                <a:lnTo>
                  <a:pt x="1010" y="3378"/>
                </a:lnTo>
                <a:lnTo>
                  <a:pt x="951" y="3415"/>
                </a:lnTo>
                <a:lnTo>
                  <a:pt x="891" y="3452"/>
                </a:lnTo>
                <a:lnTo>
                  <a:pt x="834" y="3493"/>
                </a:lnTo>
                <a:lnTo>
                  <a:pt x="834" y="3493"/>
                </a:lnTo>
                <a:lnTo>
                  <a:pt x="774" y="3431"/>
                </a:lnTo>
                <a:lnTo>
                  <a:pt x="717" y="3365"/>
                </a:lnTo>
                <a:lnTo>
                  <a:pt x="663" y="3298"/>
                </a:lnTo>
                <a:lnTo>
                  <a:pt x="612" y="3228"/>
                </a:lnTo>
                <a:lnTo>
                  <a:pt x="565" y="3154"/>
                </a:lnTo>
                <a:lnTo>
                  <a:pt x="521" y="3080"/>
                </a:lnTo>
                <a:lnTo>
                  <a:pt x="480" y="3004"/>
                </a:lnTo>
                <a:lnTo>
                  <a:pt x="443" y="2924"/>
                </a:lnTo>
                <a:lnTo>
                  <a:pt x="409" y="2842"/>
                </a:lnTo>
                <a:lnTo>
                  <a:pt x="378" y="2760"/>
                </a:lnTo>
                <a:lnTo>
                  <a:pt x="353" y="2675"/>
                </a:lnTo>
                <a:lnTo>
                  <a:pt x="329" y="2589"/>
                </a:lnTo>
                <a:lnTo>
                  <a:pt x="312" y="2501"/>
                </a:lnTo>
                <a:lnTo>
                  <a:pt x="298" y="2411"/>
                </a:lnTo>
                <a:lnTo>
                  <a:pt x="289" y="2322"/>
                </a:lnTo>
                <a:lnTo>
                  <a:pt x="283" y="2230"/>
                </a:lnTo>
                <a:lnTo>
                  <a:pt x="283" y="2230"/>
                </a:lnTo>
                <a:close/>
                <a:moveTo>
                  <a:pt x="3486" y="3493"/>
                </a:moveTo>
                <a:lnTo>
                  <a:pt x="3486" y="3493"/>
                </a:lnTo>
                <a:lnTo>
                  <a:pt x="3429" y="3452"/>
                </a:lnTo>
                <a:lnTo>
                  <a:pt x="3369" y="3415"/>
                </a:lnTo>
                <a:lnTo>
                  <a:pt x="3310" y="3378"/>
                </a:lnTo>
                <a:lnTo>
                  <a:pt x="3248" y="3343"/>
                </a:lnTo>
                <a:lnTo>
                  <a:pt x="3185" y="3310"/>
                </a:lnTo>
                <a:lnTo>
                  <a:pt x="3123" y="3279"/>
                </a:lnTo>
                <a:lnTo>
                  <a:pt x="3059" y="3252"/>
                </a:lnTo>
                <a:lnTo>
                  <a:pt x="2992" y="3224"/>
                </a:lnTo>
                <a:lnTo>
                  <a:pt x="2992" y="3224"/>
                </a:lnTo>
                <a:lnTo>
                  <a:pt x="3016" y="3168"/>
                </a:lnTo>
                <a:lnTo>
                  <a:pt x="3037" y="3109"/>
                </a:lnTo>
                <a:lnTo>
                  <a:pt x="3059" y="3051"/>
                </a:lnTo>
                <a:lnTo>
                  <a:pt x="3078" y="2990"/>
                </a:lnTo>
                <a:lnTo>
                  <a:pt x="3096" y="2932"/>
                </a:lnTo>
                <a:lnTo>
                  <a:pt x="3111" y="2870"/>
                </a:lnTo>
                <a:lnTo>
                  <a:pt x="3127" y="2809"/>
                </a:lnTo>
                <a:lnTo>
                  <a:pt x="3141" y="2747"/>
                </a:lnTo>
                <a:lnTo>
                  <a:pt x="3154" y="2684"/>
                </a:lnTo>
                <a:lnTo>
                  <a:pt x="3166" y="2620"/>
                </a:lnTo>
                <a:lnTo>
                  <a:pt x="3176" y="2558"/>
                </a:lnTo>
                <a:lnTo>
                  <a:pt x="3183" y="2493"/>
                </a:lnTo>
                <a:lnTo>
                  <a:pt x="3191" y="2427"/>
                </a:lnTo>
                <a:lnTo>
                  <a:pt x="3195" y="2363"/>
                </a:lnTo>
                <a:lnTo>
                  <a:pt x="3199" y="2296"/>
                </a:lnTo>
                <a:lnTo>
                  <a:pt x="3203" y="2230"/>
                </a:lnTo>
                <a:lnTo>
                  <a:pt x="4037" y="2230"/>
                </a:lnTo>
                <a:lnTo>
                  <a:pt x="4037" y="2230"/>
                </a:lnTo>
                <a:lnTo>
                  <a:pt x="4031" y="2322"/>
                </a:lnTo>
                <a:lnTo>
                  <a:pt x="4022" y="2411"/>
                </a:lnTo>
                <a:lnTo>
                  <a:pt x="4008" y="2501"/>
                </a:lnTo>
                <a:lnTo>
                  <a:pt x="3991" y="2589"/>
                </a:lnTo>
                <a:lnTo>
                  <a:pt x="3967" y="2675"/>
                </a:lnTo>
                <a:lnTo>
                  <a:pt x="3942" y="2760"/>
                </a:lnTo>
                <a:lnTo>
                  <a:pt x="3911" y="2842"/>
                </a:lnTo>
                <a:lnTo>
                  <a:pt x="3877" y="2924"/>
                </a:lnTo>
                <a:lnTo>
                  <a:pt x="3840" y="3004"/>
                </a:lnTo>
                <a:lnTo>
                  <a:pt x="3799" y="3080"/>
                </a:lnTo>
                <a:lnTo>
                  <a:pt x="3755" y="3154"/>
                </a:lnTo>
                <a:lnTo>
                  <a:pt x="3708" y="3228"/>
                </a:lnTo>
                <a:lnTo>
                  <a:pt x="3657" y="3298"/>
                </a:lnTo>
                <a:lnTo>
                  <a:pt x="3603" y="3365"/>
                </a:lnTo>
                <a:lnTo>
                  <a:pt x="3546" y="3431"/>
                </a:lnTo>
                <a:lnTo>
                  <a:pt x="3486" y="3493"/>
                </a:lnTo>
                <a:lnTo>
                  <a:pt x="3486" y="349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983" name="Google Shape;16983;p116"/>
          <p:cNvSpPr/>
          <p:nvPr/>
        </p:nvSpPr>
        <p:spPr>
          <a:xfrm flipH="1">
            <a:off x="10885914" y="3864868"/>
            <a:ext cx="454925" cy="381907"/>
          </a:xfrm>
          <a:custGeom>
            <a:avLst/>
            <a:gdLst/>
            <a:ahLst/>
            <a:cxnLst/>
            <a:rect l="l" t="t" r="r" b="b"/>
            <a:pathLst>
              <a:path w="5146" h="4320" extrusionOk="0">
                <a:moveTo>
                  <a:pt x="5000" y="1841"/>
                </a:moveTo>
                <a:lnTo>
                  <a:pt x="3305" y="127"/>
                </a:lnTo>
                <a:lnTo>
                  <a:pt x="3305" y="127"/>
                </a:lnTo>
                <a:lnTo>
                  <a:pt x="3289" y="111"/>
                </a:lnTo>
                <a:lnTo>
                  <a:pt x="3273" y="97"/>
                </a:lnTo>
                <a:lnTo>
                  <a:pt x="3256" y="84"/>
                </a:lnTo>
                <a:lnTo>
                  <a:pt x="3238" y="71"/>
                </a:lnTo>
                <a:lnTo>
                  <a:pt x="3219" y="60"/>
                </a:lnTo>
                <a:lnTo>
                  <a:pt x="3202" y="49"/>
                </a:lnTo>
                <a:lnTo>
                  <a:pt x="3183" y="41"/>
                </a:lnTo>
                <a:lnTo>
                  <a:pt x="3164" y="32"/>
                </a:lnTo>
                <a:lnTo>
                  <a:pt x="3143" y="25"/>
                </a:lnTo>
                <a:lnTo>
                  <a:pt x="3124" y="19"/>
                </a:lnTo>
                <a:lnTo>
                  <a:pt x="3103" y="13"/>
                </a:lnTo>
                <a:lnTo>
                  <a:pt x="3083" y="8"/>
                </a:lnTo>
                <a:lnTo>
                  <a:pt x="3064" y="5"/>
                </a:lnTo>
                <a:lnTo>
                  <a:pt x="3043" y="3"/>
                </a:lnTo>
                <a:lnTo>
                  <a:pt x="3023" y="2"/>
                </a:lnTo>
                <a:lnTo>
                  <a:pt x="3002" y="0"/>
                </a:lnTo>
                <a:lnTo>
                  <a:pt x="2981" y="2"/>
                </a:lnTo>
                <a:lnTo>
                  <a:pt x="2961" y="3"/>
                </a:lnTo>
                <a:lnTo>
                  <a:pt x="2940" y="5"/>
                </a:lnTo>
                <a:lnTo>
                  <a:pt x="2920" y="8"/>
                </a:lnTo>
                <a:lnTo>
                  <a:pt x="2899" y="13"/>
                </a:lnTo>
                <a:lnTo>
                  <a:pt x="2880" y="19"/>
                </a:lnTo>
                <a:lnTo>
                  <a:pt x="2859" y="25"/>
                </a:lnTo>
                <a:lnTo>
                  <a:pt x="2840" y="32"/>
                </a:lnTo>
                <a:lnTo>
                  <a:pt x="2821" y="41"/>
                </a:lnTo>
                <a:lnTo>
                  <a:pt x="2802" y="49"/>
                </a:lnTo>
                <a:lnTo>
                  <a:pt x="2783" y="60"/>
                </a:lnTo>
                <a:lnTo>
                  <a:pt x="2766" y="71"/>
                </a:lnTo>
                <a:lnTo>
                  <a:pt x="2748" y="84"/>
                </a:lnTo>
                <a:lnTo>
                  <a:pt x="2731" y="97"/>
                </a:lnTo>
                <a:lnTo>
                  <a:pt x="2715" y="111"/>
                </a:lnTo>
                <a:lnTo>
                  <a:pt x="2697" y="127"/>
                </a:lnTo>
                <a:lnTo>
                  <a:pt x="2697" y="127"/>
                </a:lnTo>
                <a:lnTo>
                  <a:pt x="2683" y="143"/>
                </a:lnTo>
                <a:lnTo>
                  <a:pt x="2669" y="160"/>
                </a:lnTo>
                <a:lnTo>
                  <a:pt x="2655" y="178"/>
                </a:lnTo>
                <a:lnTo>
                  <a:pt x="2644" y="195"/>
                </a:lnTo>
                <a:lnTo>
                  <a:pt x="2632" y="213"/>
                </a:lnTo>
                <a:lnTo>
                  <a:pt x="2621" y="232"/>
                </a:lnTo>
                <a:lnTo>
                  <a:pt x="2612" y="251"/>
                </a:lnTo>
                <a:lnTo>
                  <a:pt x="2604" y="270"/>
                </a:lnTo>
                <a:lnTo>
                  <a:pt x="2596" y="290"/>
                </a:lnTo>
                <a:lnTo>
                  <a:pt x="2590" y="309"/>
                </a:lnTo>
                <a:lnTo>
                  <a:pt x="2585" y="330"/>
                </a:lnTo>
                <a:lnTo>
                  <a:pt x="2580" y="350"/>
                </a:lnTo>
                <a:lnTo>
                  <a:pt x="2577" y="371"/>
                </a:lnTo>
                <a:lnTo>
                  <a:pt x="2574" y="392"/>
                </a:lnTo>
                <a:lnTo>
                  <a:pt x="2572" y="412"/>
                </a:lnTo>
                <a:lnTo>
                  <a:pt x="2572" y="433"/>
                </a:lnTo>
                <a:lnTo>
                  <a:pt x="2572" y="454"/>
                </a:lnTo>
                <a:lnTo>
                  <a:pt x="2574" y="474"/>
                </a:lnTo>
                <a:lnTo>
                  <a:pt x="2577" y="495"/>
                </a:lnTo>
                <a:lnTo>
                  <a:pt x="2580" y="515"/>
                </a:lnTo>
                <a:lnTo>
                  <a:pt x="2585" y="536"/>
                </a:lnTo>
                <a:lnTo>
                  <a:pt x="2590" y="555"/>
                </a:lnTo>
                <a:lnTo>
                  <a:pt x="2596" y="576"/>
                </a:lnTo>
                <a:lnTo>
                  <a:pt x="2604" y="595"/>
                </a:lnTo>
                <a:lnTo>
                  <a:pt x="2612" y="614"/>
                </a:lnTo>
                <a:lnTo>
                  <a:pt x="2621" y="633"/>
                </a:lnTo>
                <a:lnTo>
                  <a:pt x="2632" y="652"/>
                </a:lnTo>
                <a:lnTo>
                  <a:pt x="2644" y="671"/>
                </a:lnTo>
                <a:lnTo>
                  <a:pt x="2656" y="688"/>
                </a:lnTo>
                <a:lnTo>
                  <a:pt x="2669" y="706"/>
                </a:lnTo>
                <a:lnTo>
                  <a:pt x="2683" y="722"/>
                </a:lnTo>
                <a:lnTo>
                  <a:pt x="2699" y="737"/>
                </a:lnTo>
                <a:lnTo>
                  <a:pt x="3658" y="1738"/>
                </a:lnTo>
                <a:lnTo>
                  <a:pt x="406" y="1738"/>
                </a:lnTo>
                <a:lnTo>
                  <a:pt x="406" y="1738"/>
                </a:lnTo>
                <a:lnTo>
                  <a:pt x="384" y="1738"/>
                </a:lnTo>
                <a:lnTo>
                  <a:pt x="363" y="1740"/>
                </a:lnTo>
                <a:lnTo>
                  <a:pt x="341" y="1741"/>
                </a:lnTo>
                <a:lnTo>
                  <a:pt x="320" y="1746"/>
                </a:lnTo>
                <a:lnTo>
                  <a:pt x="300" y="1749"/>
                </a:lnTo>
                <a:lnTo>
                  <a:pt x="281" y="1756"/>
                </a:lnTo>
                <a:lnTo>
                  <a:pt x="262" y="1762"/>
                </a:lnTo>
                <a:lnTo>
                  <a:pt x="243" y="1768"/>
                </a:lnTo>
                <a:lnTo>
                  <a:pt x="224" y="1776"/>
                </a:lnTo>
                <a:lnTo>
                  <a:pt x="206" y="1786"/>
                </a:lnTo>
                <a:lnTo>
                  <a:pt x="190" y="1795"/>
                </a:lnTo>
                <a:lnTo>
                  <a:pt x="173" y="1805"/>
                </a:lnTo>
                <a:lnTo>
                  <a:pt x="157" y="1816"/>
                </a:lnTo>
                <a:lnTo>
                  <a:pt x="143" y="1829"/>
                </a:lnTo>
                <a:lnTo>
                  <a:pt x="128" y="1841"/>
                </a:lnTo>
                <a:lnTo>
                  <a:pt x="114" y="1854"/>
                </a:lnTo>
                <a:lnTo>
                  <a:pt x="101" y="1868"/>
                </a:lnTo>
                <a:lnTo>
                  <a:pt x="89" y="1884"/>
                </a:lnTo>
                <a:lnTo>
                  <a:pt x="76" y="1898"/>
                </a:lnTo>
                <a:lnTo>
                  <a:pt x="65" y="1914"/>
                </a:lnTo>
                <a:lnTo>
                  <a:pt x="56" y="1932"/>
                </a:lnTo>
                <a:lnTo>
                  <a:pt x="46" y="1949"/>
                </a:lnTo>
                <a:lnTo>
                  <a:pt x="38" y="1967"/>
                </a:lnTo>
                <a:lnTo>
                  <a:pt x="30" y="1986"/>
                </a:lnTo>
                <a:lnTo>
                  <a:pt x="22" y="2005"/>
                </a:lnTo>
                <a:lnTo>
                  <a:pt x="17" y="2024"/>
                </a:lnTo>
                <a:lnTo>
                  <a:pt x="11" y="2044"/>
                </a:lnTo>
                <a:lnTo>
                  <a:pt x="8" y="2065"/>
                </a:lnTo>
                <a:lnTo>
                  <a:pt x="5" y="2085"/>
                </a:lnTo>
                <a:lnTo>
                  <a:pt x="2" y="2106"/>
                </a:lnTo>
                <a:lnTo>
                  <a:pt x="0" y="2128"/>
                </a:lnTo>
                <a:lnTo>
                  <a:pt x="0" y="2150"/>
                </a:lnTo>
                <a:lnTo>
                  <a:pt x="0" y="2150"/>
                </a:lnTo>
                <a:lnTo>
                  <a:pt x="0" y="2173"/>
                </a:lnTo>
                <a:lnTo>
                  <a:pt x="2" y="2195"/>
                </a:lnTo>
                <a:lnTo>
                  <a:pt x="5" y="2217"/>
                </a:lnTo>
                <a:lnTo>
                  <a:pt x="8" y="2238"/>
                </a:lnTo>
                <a:lnTo>
                  <a:pt x="13" y="2258"/>
                </a:lnTo>
                <a:lnTo>
                  <a:pt x="19" y="2279"/>
                </a:lnTo>
                <a:lnTo>
                  <a:pt x="25" y="2300"/>
                </a:lnTo>
                <a:lnTo>
                  <a:pt x="33" y="2319"/>
                </a:lnTo>
                <a:lnTo>
                  <a:pt x="41" y="2339"/>
                </a:lnTo>
                <a:lnTo>
                  <a:pt x="51" y="2357"/>
                </a:lnTo>
                <a:lnTo>
                  <a:pt x="62" y="2376"/>
                </a:lnTo>
                <a:lnTo>
                  <a:pt x="73" y="2393"/>
                </a:lnTo>
                <a:lnTo>
                  <a:pt x="84" y="2411"/>
                </a:lnTo>
                <a:lnTo>
                  <a:pt x="97" y="2426"/>
                </a:lnTo>
                <a:lnTo>
                  <a:pt x="109" y="2442"/>
                </a:lnTo>
                <a:lnTo>
                  <a:pt x="124" y="2458"/>
                </a:lnTo>
                <a:lnTo>
                  <a:pt x="140" y="2472"/>
                </a:lnTo>
                <a:lnTo>
                  <a:pt x="154" y="2485"/>
                </a:lnTo>
                <a:lnTo>
                  <a:pt x="171" y="2499"/>
                </a:lnTo>
                <a:lnTo>
                  <a:pt x="187" y="2510"/>
                </a:lnTo>
                <a:lnTo>
                  <a:pt x="205" y="2522"/>
                </a:lnTo>
                <a:lnTo>
                  <a:pt x="222" y="2533"/>
                </a:lnTo>
                <a:lnTo>
                  <a:pt x="241" y="2542"/>
                </a:lnTo>
                <a:lnTo>
                  <a:pt x="260" y="2552"/>
                </a:lnTo>
                <a:lnTo>
                  <a:pt x="279" y="2560"/>
                </a:lnTo>
                <a:lnTo>
                  <a:pt x="300" y="2566"/>
                </a:lnTo>
                <a:lnTo>
                  <a:pt x="319" y="2572"/>
                </a:lnTo>
                <a:lnTo>
                  <a:pt x="339" y="2577"/>
                </a:lnTo>
                <a:lnTo>
                  <a:pt x="362" y="2580"/>
                </a:lnTo>
                <a:lnTo>
                  <a:pt x="382" y="2583"/>
                </a:lnTo>
                <a:lnTo>
                  <a:pt x="404" y="2585"/>
                </a:lnTo>
                <a:lnTo>
                  <a:pt x="427" y="2587"/>
                </a:lnTo>
                <a:lnTo>
                  <a:pt x="3692" y="2587"/>
                </a:lnTo>
                <a:lnTo>
                  <a:pt x="2701" y="3583"/>
                </a:lnTo>
                <a:lnTo>
                  <a:pt x="2701" y="3583"/>
                </a:lnTo>
                <a:lnTo>
                  <a:pt x="2686" y="3598"/>
                </a:lnTo>
                <a:lnTo>
                  <a:pt x="2672" y="3616"/>
                </a:lnTo>
                <a:lnTo>
                  <a:pt x="2658" y="3633"/>
                </a:lnTo>
                <a:lnTo>
                  <a:pt x="2647" y="3651"/>
                </a:lnTo>
                <a:lnTo>
                  <a:pt x="2634" y="3668"/>
                </a:lnTo>
                <a:lnTo>
                  <a:pt x="2625" y="3687"/>
                </a:lnTo>
                <a:lnTo>
                  <a:pt x="2615" y="3706"/>
                </a:lnTo>
                <a:lnTo>
                  <a:pt x="2607" y="3725"/>
                </a:lnTo>
                <a:lnTo>
                  <a:pt x="2599" y="3746"/>
                </a:lnTo>
                <a:lnTo>
                  <a:pt x="2593" y="3765"/>
                </a:lnTo>
                <a:lnTo>
                  <a:pt x="2588" y="3786"/>
                </a:lnTo>
                <a:lnTo>
                  <a:pt x="2583" y="3806"/>
                </a:lnTo>
                <a:lnTo>
                  <a:pt x="2580" y="3827"/>
                </a:lnTo>
                <a:lnTo>
                  <a:pt x="2577" y="3847"/>
                </a:lnTo>
                <a:lnTo>
                  <a:pt x="2575" y="3868"/>
                </a:lnTo>
                <a:lnTo>
                  <a:pt x="2575" y="3889"/>
                </a:lnTo>
                <a:lnTo>
                  <a:pt x="2575" y="3909"/>
                </a:lnTo>
                <a:lnTo>
                  <a:pt x="2577" y="3930"/>
                </a:lnTo>
                <a:lnTo>
                  <a:pt x="2580" y="3950"/>
                </a:lnTo>
                <a:lnTo>
                  <a:pt x="2583" y="3971"/>
                </a:lnTo>
                <a:lnTo>
                  <a:pt x="2588" y="3992"/>
                </a:lnTo>
                <a:lnTo>
                  <a:pt x="2593" y="4011"/>
                </a:lnTo>
                <a:lnTo>
                  <a:pt x="2599" y="4031"/>
                </a:lnTo>
                <a:lnTo>
                  <a:pt x="2607" y="4050"/>
                </a:lnTo>
                <a:lnTo>
                  <a:pt x="2615" y="4069"/>
                </a:lnTo>
                <a:lnTo>
                  <a:pt x="2625" y="4088"/>
                </a:lnTo>
                <a:lnTo>
                  <a:pt x="2634" y="4107"/>
                </a:lnTo>
                <a:lnTo>
                  <a:pt x="2647" y="4127"/>
                </a:lnTo>
                <a:lnTo>
                  <a:pt x="2658" y="4144"/>
                </a:lnTo>
                <a:lnTo>
                  <a:pt x="2672" y="4161"/>
                </a:lnTo>
                <a:lnTo>
                  <a:pt x="2686" y="4177"/>
                </a:lnTo>
                <a:lnTo>
                  <a:pt x="2701" y="4193"/>
                </a:lnTo>
                <a:lnTo>
                  <a:pt x="2701" y="4193"/>
                </a:lnTo>
                <a:lnTo>
                  <a:pt x="2717" y="4209"/>
                </a:lnTo>
                <a:lnTo>
                  <a:pt x="2734" y="4223"/>
                </a:lnTo>
                <a:lnTo>
                  <a:pt x="2751" y="4236"/>
                </a:lnTo>
                <a:lnTo>
                  <a:pt x="2769" y="4249"/>
                </a:lnTo>
                <a:lnTo>
                  <a:pt x="2786" y="4260"/>
                </a:lnTo>
                <a:lnTo>
                  <a:pt x="2805" y="4271"/>
                </a:lnTo>
                <a:lnTo>
                  <a:pt x="2824" y="4280"/>
                </a:lnTo>
                <a:lnTo>
                  <a:pt x="2843" y="4288"/>
                </a:lnTo>
                <a:lnTo>
                  <a:pt x="2862" y="4296"/>
                </a:lnTo>
                <a:lnTo>
                  <a:pt x="2883" y="4303"/>
                </a:lnTo>
                <a:lnTo>
                  <a:pt x="2902" y="4307"/>
                </a:lnTo>
                <a:lnTo>
                  <a:pt x="2923" y="4312"/>
                </a:lnTo>
                <a:lnTo>
                  <a:pt x="2943" y="4315"/>
                </a:lnTo>
                <a:lnTo>
                  <a:pt x="2964" y="4318"/>
                </a:lnTo>
                <a:lnTo>
                  <a:pt x="2985" y="4320"/>
                </a:lnTo>
                <a:lnTo>
                  <a:pt x="3005" y="4320"/>
                </a:lnTo>
                <a:lnTo>
                  <a:pt x="3024" y="4320"/>
                </a:lnTo>
                <a:lnTo>
                  <a:pt x="3045" y="4318"/>
                </a:lnTo>
                <a:lnTo>
                  <a:pt x="3065" y="4315"/>
                </a:lnTo>
                <a:lnTo>
                  <a:pt x="3086" y="4312"/>
                </a:lnTo>
                <a:lnTo>
                  <a:pt x="3107" y="4307"/>
                </a:lnTo>
                <a:lnTo>
                  <a:pt x="3126" y="4303"/>
                </a:lnTo>
                <a:lnTo>
                  <a:pt x="3146" y="4296"/>
                </a:lnTo>
                <a:lnTo>
                  <a:pt x="3165" y="4288"/>
                </a:lnTo>
                <a:lnTo>
                  <a:pt x="3184" y="4280"/>
                </a:lnTo>
                <a:lnTo>
                  <a:pt x="3203" y="4271"/>
                </a:lnTo>
                <a:lnTo>
                  <a:pt x="3222" y="4260"/>
                </a:lnTo>
                <a:lnTo>
                  <a:pt x="3240" y="4249"/>
                </a:lnTo>
                <a:lnTo>
                  <a:pt x="3257" y="4236"/>
                </a:lnTo>
                <a:lnTo>
                  <a:pt x="3275" y="4223"/>
                </a:lnTo>
                <a:lnTo>
                  <a:pt x="3292" y="4209"/>
                </a:lnTo>
                <a:lnTo>
                  <a:pt x="3308" y="4193"/>
                </a:lnTo>
                <a:lnTo>
                  <a:pt x="5014" y="2464"/>
                </a:lnTo>
                <a:lnTo>
                  <a:pt x="5014" y="2464"/>
                </a:lnTo>
                <a:lnTo>
                  <a:pt x="5030" y="2449"/>
                </a:lnTo>
                <a:lnTo>
                  <a:pt x="5046" y="2431"/>
                </a:lnTo>
                <a:lnTo>
                  <a:pt x="5060" y="2412"/>
                </a:lnTo>
                <a:lnTo>
                  <a:pt x="5073" y="2395"/>
                </a:lnTo>
                <a:lnTo>
                  <a:pt x="5086" y="2376"/>
                </a:lnTo>
                <a:lnTo>
                  <a:pt x="5097" y="2357"/>
                </a:lnTo>
                <a:lnTo>
                  <a:pt x="5106" y="2338"/>
                </a:lnTo>
                <a:lnTo>
                  <a:pt x="5114" y="2319"/>
                </a:lnTo>
                <a:lnTo>
                  <a:pt x="5122" y="2298"/>
                </a:lnTo>
                <a:lnTo>
                  <a:pt x="5129" y="2279"/>
                </a:lnTo>
                <a:lnTo>
                  <a:pt x="5135" y="2258"/>
                </a:lnTo>
                <a:lnTo>
                  <a:pt x="5138" y="2238"/>
                </a:lnTo>
                <a:lnTo>
                  <a:pt x="5143" y="2217"/>
                </a:lnTo>
                <a:lnTo>
                  <a:pt x="5144" y="2196"/>
                </a:lnTo>
                <a:lnTo>
                  <a:pt x="5146" y="2176"/>
                </a:lnTo>
                <a:lnTo>
                  <a:pt x="5146" y="2155"/>
                </a:lnTo>
                <a:lnTo>
                  <a:pt x="5144" y="2135"/>
                </a:lnTo>
                <a:lnTo>
                  <a:pt x="5143" y="2114"/>
                </a:lnTo>
                <a:lnTo>
                  <a:pt x="5140" y="2093"/>
                </a:lnTo>
                <a:lnTo>
                  <a:pt x="5135" y="2073"/>
                </a:lnTo>
                <a:lnTo>
                  <a:pt x="5130" y="2052"/>
                </a:lnTo>
                <a:lnTo>
                  <a:pt x="5124" y="2033"/>
                </a:lnTo>
                <a:lnTo>
                  <a:pt x="5116" y="2013"/>
                </a:lnTo>
                <a:lnTo>
                  <a:pt x="5108" y="1992"/>
                </a:lnTo>
                <a:lnTo>
                  <a:pt x="5098" y="1973"/>
                </a:lnTo>
                <a:lnTo>
                  <a:pt x="5087" y="1952"/>
                </a:lnTo>
                <a:lnTo>
                  <a:pt x="5075" y="1933"/>
                </a:lnTo>
                <a:lnTo>
                  <a:pt x="5062" y="1914"/>
                </a:lnTo>
                <a:lnTo>
                  <a:pt x="5048" y="1895"/>
                </a:lnTo>
                <a:lnTo>
                  <a:pt x="5033" y="1876"/>
                </a:lnTo>
                <a:lnTo>
                  <a:pt x="5018" y="1859"/>
                </a:lnTo>
                <a:lnTo>
                  <a:pt x="5000" y="184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6984" name="Google Shape;16984;p116"/>
          <p:cNvGrpSpPr/>
          <p:nvPr/>
        </p:nvGrpSpPr>
        <p:grpSpPr>
          <a:xfrm>
            <a:off x="946652" y="5022160"/>
            <a:ext cx="610907" cy="587677"/>
            <a:chOff x="9463090" y="6346031"/>
            <a:chExt cx="417513" cy="401638"/>
          </a:xfrm>
        </p:grpSpPr>
        <p:sp>
          <p:nvSpPr>
            <p:cNvPr id="16985" name="Google Shape;16985;p116"/>
            <p:cNvSpPr/>
            <p:nvPr/>
          </p:nvSpPr>
          <p:spPr>
            <a:xfrm>
              <a:off x="9609140" y="6346031"/>
              <a:ext cx="271463" cy="290513"/>
            </a:xfrm>
            <a:custGeom>
              <a:avLst/>
              <a:gdLst/>
              <a:ahLst/>
              <a:cxnLst/>
              <a:rect l="l" t="t" r="r" b="b"/>
              <a:pathLst>
                <a:path w="1193" h="1279" extrusionOk="0">
                  <a:moveTo>
                    <a:pt x="723" y="298"/>
                  </a:moveTo>
                  <a:lnTo>
                    <a:pt x="723" y="298"/>
                  </a:lnTo>
                  <a:lnTo>
                    <a:pt x="698" y="295"/>
                  </a:lnTo>
                  <a:lnTo>
                    <a:pt x="669" y="293"/>
                  </a:lnTo>
                  <a:lnTo>
                    <a:pt x="636" y="289"/>
                  </a:lnTo>
                  <a:lnTo>
                    <a:pt x="636" y="0"/>
                  </a:lnTo>
                  <a:lnTo>
                    <a:pt x="318" y="244"/>
                  </a:lnTo>
                  <a:lnTo>
                    <a:pt x="0" y="486"/>
                  </a:lnTo>
                  <a:lnTo>
                    <a:pt x="636" y="974"/>
                  </a:lnTo>
                  <a:lnTo>
                    <a:pt x="636" y="650"/>
                  </a:lnTo>
                  <a:lnTo>
                    <a:pt x="637" y="650"/>
                  </a:lnTo>
                  <a:lnTo>
                    <a:pt x="637" y="650"/>
                  </a:lnTo>
                  <a:lnTo>
                    <a:pt x="654" y="650"/>
                  </a:lnTo>
                  <a:lnTo>
                    <a:pt x="669" y="652"/>
                  </a:lnTo>
                  <a:lnTo>
                    <a:pt x="684" y="653"/>
                  </a:lnTo>
                  <a:lnTo>
                    <a:pt x="700" y="656"/>
                  </a:lnTo>
                  <a:lnTo>
                    <a:pt x="715" y="660"/>
                  </a:lnTo>
                  <a:lnTo>
                    <a:pt x="730" y="664"/>
                  </a:lnTo>
                  <a:lnTo>
                    <a:pt x="744" y="668"/>
                  </a:lnTo>
                  <a:lnTo>
                    <a:pt x="759" y="674"/>
                  </a:lnTo>
                  <a:lnTo>
                    <a:pt x="772" y="680"/>
                  </a:lnTo>
                  <a:lnTo>
                    <a:pt x="785" y="687"/>
                  </a:lnTo>
                  <a:lnTo>
                    <a:pt x="799" y="694"/>
                  </a:lnTo>
                  <a:lnTo>
                    <a:pt x="811" y="703"/>
                  </a:lnTo>
                  <a:lnTo>
                    <a:pt x="823" y="712"/>
                  </a:lnTo>
                  <a:lnTo>
                    <a:pt x="835" y="721"/>
                  </a:lnTo>
                  <a:lnTo>
                    <a:pt x="846" y="730"/>
                  </a:lnTo>
                  <a:lnTo>
                    <a:pt x="858" y="740"/>
                  </a:lnTo>
                  <a:lnTo>
                    <a:pt x="868" y="752"/>
                  </a:lnTo>
                  <a:lnTo>
                    <a:pt x="877" y="763"/>
                  </a:lnTo>
                  <a:lnTo>
                    <a:pt x="886" y="774"/>
                  </a:lnTo>
                  <a:lnTo>
                    <a:pt x="895" y="786"/>
                  </a:lnTo>
                  <a:lnTo>
                    <a:pt x="904" y="799"/>
                  </a:lnTo>
                  <a:lnTo>
                    <a:pt x="911" y="813"/>
                  </a:lnTo>
                  <a:lnTo>
                    <a:pt x="918" y="826"/>
                  </a:lnTo>
                  <a:lnTo>
                    <a:pt x="924" y="839"/>
                  </a:lnTo>
                  <a:lnTo>
                    <a:pt x="929" y="854"/>
                  </a:lnTo>
                  <a:lnTo>
                    <a:pt x="934" y="868"/>
                  </a:lnTo>
                  <a:lnTo>
                    <a:pt x="938" y="883"/>
                  </a:lnTo>
                  <a:lnTo>
                    <a:pt x="942" y="898"/>
                  </a:lnTo>
                  <a:lnTo>
                    <a:pt x="944" y="914"/>
                  </a:lnTo>
                  <a:lnTo>
                    <a:pt x="946" y="929"/>
                  </a:lnTo>
                  <a:lnTo>
                    <a:pt x="948" y="944"/>
                  </a:lnTo>
                  <a:lnTo>
                    <a:pt x="948" y="961"/>
                  </a:lnTo>
                  <a:lnTo>
                    <a:pt x="948" y="961"/>
                  </a:lnTo>
                  <a:lnTo>
                    <a:pt x="948" y="977"/>
                  </a:lnTo>
                  <a:lnTo>
                    <a:pt x="946" y="992"/>
                  </a:lnTo>
                  <a:lnTo>
                    <a:pt x="944" y="1008"/>
                  </a:lnTo>
                  <a:lnTo>
                    <a:pt x="942" y="1023"/>
                  </a:lnTo>
                  <a:lnTo>
                    <a:pt x="938" y="1038"/>
                  </a:lnTo>
                  <a:lnTo>
                    <a:pt x="934" y="1052"/>
                  </a:lnTo>
                  <a:lnTo>
                    <a:pt x="930" y="1067"/>
                  </a:lnTo>
                  <a:lnTo>
                    <a:pt x="924" y="1081"/>
                  </a:lnTo>
                  <a:lnTo>
                    <a:pt x="918" y="1094"/>
                  </a:lnTo>
                  <a:lnTo>
                    <a:pt x="912" y="1108"/>
                  </a:lnTo>
                  <a:lnTo>
                    <a:pt x="904" y="1121"/>
                  </a:lnTo>
                  <a:lnTo>
                    <a:pt x="895" y="1133"/>
                  </a:lnTo>
                  <a:lnTo>
                    <a:pt x="887" y="1145"/>
                  </a:lnTo>
                  <a:lnTo>
                    <a:pt x="878" y="1157"/>
                  </a:lnTo>
                  <a:lnTo>
                    <a:pt x="869" y="1169"/>
                  </a:lnTo>
                  <a:lnTo>
                    <a:pt x="859" y="1179"/>
                  </a:lnTo>
                  <a:lnTo>
                    <a:pt x="847" y="1189"/>
                  </a:lnTo>
                  <a:lnTo>
                    <a:pt x="836" y="1199"/>
                  </a:lnTo>
                  <a:lnTo>
                    <a:pt x="825" y="1208"/>
                  </a:lnTo>
                  <a:lnTo>
                    <a:pt x="813" y="1218"/>
                  </a:lnTo>
                  <a:lnTo>
                    <a:pt x="801" y="1226"/>
                  </a:lnTo>
                  <a:lnTo>
                    <a:pt x="787" y="1233"/>
                  </a:lnTo>
                  <a:lnTo>
                    <a:pt x="774" y="1240"/>
                  </a:lnTo>
                  <a:lnTo>
                    <a:pt x="761" y="1246"/>
                  </a:lnTo>
                  <a:lnTo>
                    <a:pt x="747" y="1251"/>
                  </a:lnTo>
                  <a:lnTo>
                    <a:pt x="732" y="1256"/>
                  </a:lnTo>
                  <a:lnTo>
                    <a:pt x="718" y="1261"/>
                  </a:lnTo>
                  <a:lnTo>
                    <a:pt x="703" y="1265"/>
                  </a:lnTo>
                  <a:lnTo>
                    <a:pt x="687" y="1268"/>
                  </a:lnTo>
                  <a:lnTo>
                    <a:pt x="672" y="1270"/>
                  </a:lnTo>
                  <a:lnTo>
                    <a:pt x="657" y="1271"/>
                  </a:lnTo>
                  <a:lnTo>
                    <a:pt x="640" y="1272"/>
                  </a:lnTo>
                  <a:lnTo>
                    <a:pt x="640" y="1272"/>
                  </a:lnTo>
                  <a:lnTo>
                    <a:pt x="661" y="1275"/>
                  </a:lnTo>
                  <a:lnTo>
                    <a:pt x="681" y="1277"/>
                  </a:lnTo>
                  <a:lnTo>
                    <a:pt x="703" y="1278"/>
                  </a:lnTo>
                  <a:lnTo>
                    <a:pt x="723" y="1279"/>
                  </a:lnTo>
                  <a:lnTo>
                    <a:pt x="723" y="1279"/>
                  </a:lnTo>
                  <a:lnTo>
                    <a:pt x="748" y="1278"/>
                  </a:lnTo>
                  <a:lnTo>
                    <a:pt x="772" y="1277"/>
                  </a:lnTo>
                  <a:lnTo>
                    <a:pt x="795" y="1274"/>
                  </a:lnTo>
                  <a:lnTo>
                    <a:pt x="818" y="1270"/>
                  </a:lnTo>
                  <a:lnTo>
                    <a:pt x="841" y="1264"/>
                  </a:lnTo>
                  <a:lnTo>
                    <a:pt x="864" y="1257"/>
                  </a:lnTo>
                  <a:lnTo>
                    <a:pt x="885" y="1250"/>
                  </a:lnTo>
                  <a:lnTo>
                    <a:pt x="907" y="1242"/>
                  </a:lnTo>
                  <a:lnTo>
                    <a:pt x="927" y="1232"/>
                  </a:lnTo>
                  <a:lnTo>
                    <a:pt x="947" y="1222"/>
                  </a:lnTo>
                  <a:lnTo>
                    <a:pt x="967" y="1211"/>
                  </a:lnTo>
                  <a:lnTo>
                    <a:pt x="986" y="1198"/>
                  </a:lnTo>
                  <a:lnTo>
                    <a:pt x="1005" y="1185"/>
                  </a:lnTo>
                  <a:lnTo>
                    <a:pt x="1023" y="1172"/>
                  </a:lnTo>
                  <a:lnTo>
                    <a:pt x="1039" y="1156"/>
                  </a:lnTo>
                  <a:lnTo>
                    <a:pt x="1056" y="1141"/>
                  </a:lnTo>
                  <a:lnTo>
                    <a:pt x="1072" y="1125"/>
                  </a:lnTo>
                  <a:lnTo>
                    <a:pt x="1086" y="1108"/>
                  </a:lnTo>
                  <a:lnTo>
                    <a:pt x="1100" y="1090"/>
                  </a:lnTo>
                  <a:lnTo>
                    <a:pt x="1114" y="1072"/>
                  </a:lnTo>
                  <a:lnTo>
                    <a:pt x="1126" y="1052"/>
                  </a:lnTo>
                  <a:lnTo>
                    <a:pt x="1137" y="1033"/>
                  </a:lnTo>
                  <a:lnTo>
                    <a:pt x="1147" y="1013"/>
                  </a:lnTo>
                  <a:lnTo>
                    <a:pt x="1156" y="991"/>
                  </a:lnTo>
                  <a:lnTo>
                    <a:pt x="1165" y="970"/>
                  </a:lnTo>
                  <a:lnTo>
                    <a:pt x="1173" y="948"/>
                  </a:lnTo>
                  <a:lnTo>
                    <a:pt x="1179" y="926"/>
                  </a:lnTo>
                  <a:lnTo>
                    <a:pt x="1184" y="904"/>
                  </a:lnTo>
                  <a:lnTo>
                    <a:pt x="1188" y="880"/>
                  </a:lnTo>
                  <a:lnTo>
                    <a:pt x="1191" y="857"/>
                  </a:lnTo>
                  <a:lnTo>
                    <a:pt x="1193" y="833"/>
                  </a:lnTo>
                  <a:lnTo>
                    <a:pt x="1193" y="809"/>
                  </a:lnTo>
                  <a:lnTo>
                    <a:pt x="1193" y="809"/>
                  </a:lnTo>
                  <a:lnTo>
                    <a:pt x="1193" y="784"/>
                  </a:lnTo>
                  <a:lnTo>
                    <a:pt x="1191" y="761"/>
                  </a:lnTo>
                  <a:lnTo>
                    <a:pt x="1188" y="737"/>
                  </a:lnTo>
                  <a:lnTo>
                    <a:pt x="1184" y="714"/>
                  </a:lnTo>
                  <a:lnTo>
                    <a:pt x="1179" y="691"/>
                  </a:lnTo>
                  <a:lnTo>
                    <a:pt x="1172" y="668"/>
                  </a:lnTo>
                  <a:lnTo>
                    <a:pt x="1165" y="646"/>
                  </a:lnTo>
                  <a:lnTo>
                    <a:pt x="1156" y="625"/>
                  </a:lnTo>
                  <a:lnTo>
                    <a:pt x="1146" y="604"/>
                  </a:lnTo>
                  <a:lnTo>
                    <a:pt x="1136" y="583"/>
                  </a:lnTo>
                  <a:lnTo>
                    <a:pt x="1125" y="563"/>
                  </a:lnTo>
                  <a:lnTo>
                    <a:pt x="1113" y="543"/>
                  </a:lnTo>
                  <a:lnTo>
                    <a:pt x="1099" y="524"/>
                  </a:lnTo>
                  <a:lnTo>
                    <a:pt x="1085" y="506"/>
                  </a:lnTo>
                  <a:lnTo>
                    <a:pt x="1071" y="487"/>
                  </a:lnTo>
                  <a:lnTo>
                    <a:pt x="1054" y="470"/>
                  </a:lnTo>
                  <a:lnTo>
                    <a:pt x="1038" y="454"/>
                  </a:lnTo>
                  <a:lnTo>
                    <a:pt x="1021" y="438"/>
                  </a:lnTo>
                  <a:lnTo>
                    <a:pt x="1004" y="423"/>
                  </a:lnTo>
                  <a:lnTo>
                    <a:pt x="985" y="408"/>
                  </a:lnTo>
                  <a:lnTo>
                    <a:pt x="966" y="395"/>
                  </a:lnTo>
                  <a:lnTo>
                    <a:pt x="946" y="381"/>
                  </a:lnTo>
                  <a:lnTo>
                    <a:pt x="926" y="369"/>
                  </a:lnTo>
                  <a:lnTo>
                    <a:pt x="906" y="358"/>
                  </a:lnTo>
                  <a:lnTo>
                    <a:pt x="884" y="347"/>
                  </a:lnTo>
                  <a:lnTo>
                    <a:pt x="862" y="337"/>
                  </a:lnTo>
                  <a:lnTo>
                    <a:pt x="840" y="328"/>
                  </a:lnTo>
                  <a:lnTo>
                    <a:pt x="817" y="320"/>
                  </a:lnTo>
                  <a:lnTo>
                    <a:pt x="794" y="314"/>
                  </a:lnTo>
                  <a:lnTo>
                    <a:pt x="771" y="308"/>
                  </a:lnTo>
                  <a:lnTo>
                    <a:pt x="748" y="303"/>
                  </a:lnTo>
                  <a:lnTo>
                    <a:pt x="723" y="298"/>
                  </a:lnTo>
                  <a:lnTo>
                    <a:pt x="723" y="29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6" name="Google Shape;16986;p116"/>
            <p:cNvSpPr/>
            <p:nvPr/>
          </p:nvSpPr>
          <p:spPr>
            <a:xfrm>
              <a:off x="9463090" y="6457156"/>
              <a:ext cx="269875" cy="290513"/>
            </a:xfrm>
            <a:custGeom>
              <a:avLst/>
              <a:gdLst/>
              <a:ahLst/>
              <a:cxnLst/>
              <a:rect l="l" t="t" r="r" b="b"/>
              <a:pathLst>
                <a:path w="1193" h="1280" extrusionOk="0">
                  <a:moveTo>
                    <a:pt x="470" y="982"/>
                  </a:moveTo>
                  <a:lnTo>
                    <a:pt x="470" y="982"/>
                  </a:lnTo>
                  <a:lnTo>
                    <a:pt x="495" y="985"/>
                  </a:lnTo>
                  <a:lnTo>
                    <a:pt x="524" y="987"/>
                  </a:lnTo>
                  <a:lnTo>
                    <a:pt x="556" y="990"/>
                  </a:lnTo>
                  <a:lnTo>
                    <a:pt x="556" y="1280"/>
                  </a:lnTo>
                  <a:lnTo>
                    <a:pt x="874" y="1036"/>
                  </a:lnTo>
                  <a:lnTo>
                    <a:pt x="1193" y="793"/>
                  </a:lnTo>
                  <a:lnTo>
                    <a:pt x="556" y="305"/>
                  </a:lnTo>
                  <a:lnTo>
                    <a:pt x="556" y="630"/>
                  </a:lnTo>
                  <a:lnTo>
                    <a:pt x="555" y="630"/>
                  </a:lnTo>
                  <a:lnTo>
                    <a:pt x="555" y="630"/>
                  </a:lnTo>
                  <a:lnTo>
                    <a:pt x="540" y="630"/>
                  </a:lnTo>
                  <a:lnTo>
                    <a:pt x="524" y="629"/>
                  </a:lnTo>
                  <a:lnTo>
                    <a:pt x="508" y="627"/>
                  </a:lnTo>
                  <a:lnTo>
                    <a:pt x="493" y="624"/>
                  </a:lnTo>
                  <a:lnTo>
                    <a:pt x="478" y="621"/>
                  </a:lnTo>
                  <a:lnTo>
                    <a:pt x="464" y="617"/>
                  </a:lnTo>
                  <a:lnTo>
                    <a:pt x="448" y="611"/>
                  </a:lnTo>
                  <a:lnTo>
                    <a:pt x="434" y="605"/>
                  </a:lnTo>
                  <a:lnTo>
                    <a:pt x="421" y="599"/>
                  </a:lnTo>
                  <a:lnTo>
                    <a:pt x="407" y="593"/>
                  </a:lnTo>
                  <a:lnTo>
                    <a:pt x="394" y="585"/>
                  </a:lnTo>
                  <a:lnTo>
                    <a:pt x="382" y="577"/>
                  </a:lnTo>
                  <a:lnTo>
                    <a:pt x="370" y="569"/>
                  </a:lnTo>
                  <a:lnTo>
                    <a:pt x="357" y="559"/>
                  </a:lnTo>
                  <a:lnTo>
                    <a:pt x="346" y="549"/>
                  </a:lnTo>
                  <a:lnTo>
                    <a:pt x="336" y="539"/>
                  </a:lnTo>
                  <a:lnTo>
                    <a:pt x="325" y="528"/>
                  </a:lnTo>
                  <a:lnTo>
                    <a:pt x="316" y="517"/>
                  </a:lnTo>
                  <a:lnTo>
                    <a:pt x="306" y="505"/>
                  </a:lnTo>
                  <a:lnTo>
                    <a:pt x="297" y="493"/>
                  </a:lnTo>
                  <a:lnTo>
                    <a:pt x="289" y="481"/>
                  </a:lnTo>
                  <a:lnTo>
                    <a:pt x="282" y="468"/>
                  </a:lnTo>
                  <a:lnTo>
                    <a:pt x="275" y="454"/>
                  </a:lnTo>
                  <a:lnTo>
                    <a:pt x="269" y="440"/>
                  </a:lnTo>
                  <a:lnTo>
                    <a:pt x="264" y="426"/>
                  </a:lnTo>
                  <a:lnTo>
                    <a:pt x="259" y="412"/>
                  </a:lnTo>
                  <a:lnTo>
                    <a:pt x="254" y="397"/>
                  </a:lnTo>
                  <a:lnTo>
                    <a:pt x="250" y="382"/>
                  </a:lnTo>
                  <a:lnTo>
                    <a:pt x="248" y="367"/>
                  </a:lnTo>
                  <a:lnTo>
                    <a:pt x="246" y="351"/>
                  </a:lnTo>
                  <a:lnTo>
                    <a:pt x="245" y="335"/>
                  </a:lnTo>
                  <a:lnTo>
                    <a:pt x="244" y="319"/>
                  </a:lnTo>
                  <a:lnTo>
                    <a:pt x="244" y="319"/>
                  </a:lnTo>
                  <a:lnTo>
                    <a:pt x="245" y="303"/>
                  </a:lnTo>
                  <a:lnTo>
                    <a:pt x="246" y="287"/>
                  </a:lnTo>
                  <a:lnTo>
                    <a:pt x="248" y="272"/>
                  </a:lnTo>
                  <a:lnTo>
                    <a:pt x="250" y="256"/>
                  </a:lnTo>
                  <a:lnTo>
                    <a:pt x="254" y="242"/>
                  </a:lnTo>
                  <a:lnTo>
                    <a:pt x="259" y="227"/>
                  </a:lnTo>
                  <a:lnTo>
                    <a:pt x="263" y="213"/>
                  </a:lnTo>
                  <a:lnTo>
                    <a:pt x="269" y="198"/>
                  </a:lnTo>
                  <a:lnTo>
                    <a:pt x="275" y="185"/>
                  </a:lnTo>
                  <a:lnTo>
                    <a:pt x="282" y="172"/>
                  </a:lnTo>
                  <a:lnTo>
                    <a:pt x="289" y="159"/>
                  </a:lnTo>
                  <a:lnTo>
                    <a:pt x="297" y="146"/>
                  </a:lnTo>
                  <a:lnTo>
                    <a:pt x="305" y="134"/>
                  </a:lnTo>
                  <a:lnTo>
                    <a:pt x="315" y="123"/>
                  </a:lnTo>
                  <a:lnTo>
                    <a:pt x="324" y="112"/>
                  </a:lnTo>
                  <a:lnTo>
                    <a:pt x="334" y="100"/>
                  </a:lnTo>
                  <a:lnTo>
                    <a:pt x="345" y="90"/>
                  </a:lnTo>
                  <a:lnTo>
                    <a:pt x="356" y="80"/>
                  </a:lnTo>
                  <a:lnTo>
                    <a:pt x="368" y="71"/>
                  </a:lnTo>
                  <a:lnTo>
                    <a:pt x="380" y="63"/>
                  </a:lnTo>
                  <a:lnTo>
                    <a:pt x="392" y="54"/>
                  </a:lnTo>
                  <a:lnTo>
                    <a:pt x="405" y="46"/>
                  </a:lnTo>
                  <a:lnTo>
                    <a:pt x="419" y="40"/>
                  </a:lnTo>
                  <a:lnTo>
                    <a:pt x="432" y="33"/>
                  </a:lnTo>
                  <a:lnTo>
                    <a:pt x="446" y="28"/>
                  </a:lnTo>
                  <a:lnTo>
                    <a:pt x="460" y="23"/>
                  </a:lnTo>
                  <a:lnTo>
                    <a:pt x="475" y="19"/>
                  </a:lnTo>
                  <a:lnTo>
                    <a:pt x="490" y="15"/>
                  </a:lnTo>
                  <a:lnTo>
                    <a:pt x="505" y="13"/>
                  </a:lnTo>
                  <a:lnTo>
                    <a:pt x="521" y="10"/>
                  </a:lnTo>
                  <a:lnTo>
                    <a:pt x="536" y="9"/>
                  </a:lnTo>
                  <a:lnTo>
                    <a:pt x="552" y="9"/>
                  </a:lnTo>
                  <a:lnTo>
                    <a:pt x="552" y="9"/>
                  </a:lnTo>
                  <a:lnTo>
                    <a:pt x="532" y="5"/>
                  </a:lnTo>
                  <a:lnTo>
                    <a:pt x="511" y="2"/>
                  </a:lnTo>
                  <a:lnTo>
                    <a:pt x="490" y="1"/>
                  </a:lnTo>
                  <a:lnTo>
                    <a:pt x="470" y="0"/>
                  </a:lnTo>
                  <a:lnTo>
                    <a:pt x="470" y="0"/>
                  </a:lnTo>
                  <a:lnTo>
                    <a:pt x="445" y="1"/>
                  </a:lnTo>
                  <a:lnTo>
                    <a:pt x="422" y="3"/>
                  </a:lnTo>
                  <a:lnTo>
                    <a:pt x="398" y="7"/>
                  </a:lnTo>
                  <a:lnTo>
                    <a:pt x="375" y="11"/>
                  </a:lnTo>
                  <a:lnTo>
                    <a:pt x="352" y="16"/>
                  </a:lnTo>
                  <a:lnTo>
                    <a:pt x="330" y="22"/>
                  </a:lnTo>
                  <a:lnTo>
                    <a:pt x="307" y="29"/>
                  </a:lnTo>
                  <a:lnTo>
                    <a:pt x="286" y="38"/>
                  </a:lnTo>
                  <a:lnTo>
                    <a:pt x="266" y="47"/>
                  </a:lnTo>
                  <a:lnTo>
                    <a:pt x="245" y="58"/>
                  </a:lnTo>
                  <a:lnTo>
                    <a:pt x="226" y="69"/>
                  </a:lnTo>
                  <a:lnTo>
                    <a:pt x="207" y="81"/>
                  </a:lnTo>
                  <a:lnTo>
                    <a:pt x="188" y="94"/>
                  </a:lnTo>
                  <a:lnTo>
                    <a:pt x="171" y="109"/>
                  </a:lnTo>
                  <a:lnTo>
                    <a:pt x="154" y="123"/>
                  </a:lnTo>
                  <a:lnTo>
                    <a:pt x="137" y="138"/>
                  </a:lnTo>
                  <a:lnTo>
                    <a:pt x="122" y="154"/>
                  </a:lnTo>
                  <a:lnTo>
                    <a:pt x="107" y="172"/>
                  </a:lnTo>
                  <a:lnTo>
                    <a:pt x="92" y="189"/>
                  </a:lnTo>
                  <a:lnTo>
                    <a:pt x="79" y="209"/>
                  </a:lnTo>
                  <a:lnTo>
                    <a:pt x="67" y="227"/>
                  </a:lnTo>
                  <a:lnTo>
                    <a:pt x="56" y="247"/>
                  </a:lnTo>
                  <a:lnTo>
                    <a:pt x="45" y="267"/>
                  </a:lnTo>
                  <a:lnTo>
                    <a:pt x="36" y="288"/>
                  </a:lnTo>
                  <a:lnTo>
                    <a:pt x="28" y="310"/>
                  </a:lnTo>
                  <a:lnTo>
                    <a:pt x="20" y="331"/>
                  </a:lnTo>
                  <a:lnTo>
                    <a:pt x="14" y="353"/>
                  </a:lnTo>
                  <a:lnTo>
                    <a:pt x="9" y="376"/>
                  </a:lnTo>
                  <a:lnTo>
                    <a:pt x="5" y="399"/>
                  </a:lnTo>
                  <a:lnTo>
                    <a:pt x="2" y="423"/>
                  </a:lnTo>
                  <a:lnTo>
                    <a:pt x="0" y="447"/>
                  </a:lnTo>
                  <a:lnTo>
                    <a:pt x="0" y="471"/>
                  </a:lnTo>
                  <a:lnTo>
                    <a:pt x="0" y="471"/>
                  </a:lnTo>
                  <a:lnTo>
                    <a:pt x="0" y="495"/>
                  </a:lnTo>
                  <a:lnTo>
                    <a:pt x="2" y="519"/>
                  </a:lnTo>
                  <a:lnTo>
                    <a:pt x="5" y="543"/>
                  </a:lnTo>
                  <a:lnTo>
                    <a:pt x="9" y="566"/>
                  </a:lnTo>
                  <a:lnTo>
                    <a:pt x="14" y="589"/>
                  </a:lnTo>
                  <a:lnTo>
                    <a:pt x="21" y="611"/>
                  </a:lnTo>
                  <a:lnTo>
                    <a:pt x="28" y="633"/>
                  </a:lnTo>
                  <a:lnTo>
                    <a:pt x="36" y="655"/>
                  </a:lnTo>
                  <a:lnTo>
                    <a:pt x="46" y="676"/>
                  </a:lnTo>
                  <a:lnTo>
                    <a:pt x="57" y="697"/>
                  </a:lnTo>
                  <a:lnTo>
                    <a:pt x="68" y="716"/>
                  </a:lnTo>
                  <a:lnTo>
                    <a:pt x="80" y="737"/>
                  </a:lnTo>
                  <a:lnTo>
                    <a:pt x="93" y="755"/>
                  </a:lnTo>
                  <a:lnTo>
                    <a:pt x="108" y="774"/>
                  </a:lnTo>
                  <a:lnTo>
                    <a:pt x="123" y="792"/>
                  </a:lnTo>
                  <a:lnTo>
                    <a:pt x="138" y="809"/>
                  </a:lnTo>
                  <a:lnTo>
                    <a:pt x="155" y="826"/>
                  </a:lnTo>
                  <a:lnTo>
                    <a:pt x="172" y="842"/>
                  </a:lnTo>
                  <a:lnTo>
                    <a:pt x="189" y="857"/>
                  </a:lnTo>
                  <a:lnTo>
                    <a:pt x="208" y="872"/>
                  </a:lnTo>
                  <a:lnTo>
                    <a:pt x="227" y="885"/>
                  </a:lnTo>
                  <a:lnTo>
                    <a:pt x="246" y="898"/>
                  </a:lnTo>
                  <a:lnTo>
                    <a:pt x="267" y="910"/>
                  </a:lnTo>
                  <a:lnTo>
                    <a:pt x="288" y="922"/>
                  </a:lnTo>
                  <a:lnTo>
                    <a:pt x="309" y="933"/>
                  </a:lnTo>
                  <a:lnTo>
                    <a:pt x="331" y="942"/>
                  </a:lnTo>
                  <a:lnTo>
                    <a:pt x="353" y="951"/>
                  </a:lnTo>
                  <a:lnTo>
                    <a:pt x="376" y="959"/>
                  </a:lnTo>
                  <a:lnTo>
                    <a:pt x="398" y="966"/>
                  </a:lnTo>
                  <a:lnTo>
                    <a:pt x="422" y="973"/>
                  </a:lnTo>
                  <a:lnTo>
                    <a:pt x="445" y="978"/>
                  </a:lnTo>
                  <a:lnTo>
                    <a:pt x="470" y="982"/>
                  </a:lnTo>
                  <a:lnTo>
                    <a:pt x="470" y="9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987" name="Google Shape;16987;p116"/>
          <p:cNvGrpSpPr/>
          <p:nvPr/>
        </p:nvGrpSpPr>
        <p:grpSpPr>
          <a:xfrm>
            <a:off x="9805504" y="3740519"/>
            <a:ext cx="632965" cy="671495"/>
            <a:chOff x="1596621" y="225207"/>
            <a:chExt cx="5359850" cy="5686085"/>
          </a:xfrm>
        </p:grpSpPr>
        <p:sp>
          <p:nvSpPr>
            <p:cNvPr id="16988" name="Google Shape;16988;p116"/>
            <p:cNvSpPr/>
            <p:nvPr/>
          </p:nvSpPr>
          <p:spPr>
            <a:xfrm>
              <a:off x="2372265" y="741872"/>
              <a:ext cx="310551" cy="257067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89" name="Google Shape;16989;p116"/>
            <p:cNvSpPr/>
            <p:nvPr/>
          </p:nvSpPr>
          <p:spPr>
            <a:xfrm rot="5400000">
              <a:off x="4181288" y="1192970"/>
              <a:ext cx="310551" cy="392859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0" name="Google Shape;16990;p116"/>
            <p:cNvSpPr/>
            <p:nvPr/>
          </p:nvSpPr>
          <p:spPr>
            <a:xfrm>
              <a:off x="2130725" y="414068"/>
              <a:ext cx="793630" cy="327803"/>
            </a:xfrm>
            <a:prstGeom prst="triangle">
              <a:avLst>
                <a:gd name="adj" fmla="val 50000"/>
              </a:avLst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1" name="Google Shape;16991;p116"/>
            <p:cNvSpPr/>
            <p:nvPr/>
          </p:nvSpPr>
          <p:spPr>
            <a:xfrm rot="5400000">
              <a:off x="6067950" y="2993368"/>
              <a:ext cx="793630" cy="327803"/>
            </a:xfrm>
            <a:prstGeom prst="triangle">
              <a:avLst>
                <a:gd name="adj" fmla="val 50000"/>
              </a:avLst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2" name="Google Shape;16992;p116"/>
            <p:cNvSpPr/>
            <p:nvPr/>
          </p:nvSpPr>
          <p:spPr>
            <a:xfrm rot="5400000">
              <a:off x="2855343" y="1907356"/>
              <a:ext cx="310551" cy="845388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3" name="Google Shape;16993;p116"/>
            <p:cNvSpPr/>
            <p:nvPr/>
          </p:nvSpPr>
          <p:spPr>
            <a:xfrm rot="5400000">
              <a:off x="3196086" y="2166148"/>
              <a:ext cx="793630" cy="327803"/>
            </a:xfrm>
            <a:prstGeom prst="triangle">
              <a:avLst>
                <a:gd name="adj" fmla="val 50000"/>
              </a:avLst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4" name="Google Shape;16994;p116"/>
            <p:cNvSpPr/>
            <p:nvPr/>
          </p:nvSpPr>
          <p:spPr>
            <a:xfrm rot="5400000">
              <a:off x="5222928" y="738845"/>
              <a:ext cx="310551" cy="250955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5" name="Google Shape;16995;p116"/>
            <p:cNvSpPr/>
            <p:nvPr/>
          </p:nvSpPr>
          <p:spPr>
            <a:xfrm rot="5400000">
              <a:off x="6395754" y="1829720"/>
              <a:ext cx="793630" cy="327803"/>
            </a:xfrm>
            <a:prstGeom prst="triangle">
              <a:avLst>
                <a:gd name="adj" fmla="val 50000"/>
              </a:avLst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6" name="Google Shape;16996;p116"/>
            <p:cNvSpPr/>
            <p:nvPr/>
          </p:nvSpPr>
          <p:spPr>
            <a:xfrm>
              <a:off x="5200996" y="553011"/>
              <a:ext cx="310551" cy="257067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7" name="Google Shape;16997;p116"/>
            <p:cNvSpPr/>
            <p:nvPr/>
          </p:nvSpPr>
          <p:spPr>
            <a:xfrm>
              <a:off x="4959456" y="225207"/>
              <a:ext cx="793630" cy="327803"/>
            </a:xfrm>
            <a:prstGeom prst="triangle">
              <a:avLst>
                <a:gd name="adj" fmla="val 50000"/>
              </a:avLst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8" name="Google Shape;16998;p116"/>
            <p:cNvSpPr/>
            <p:nvPr/>
          </p:nvSpPr>
          <p:spPr>
            <a:xfrm rot="-5400000" flipH="1">
              <a:off x="3457402" y="-388599"/>
              <a:ext cx="310551" cy="338513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99" name="Google Shape;16999;p116"/>
            <p:cNvSpPr/>
            <p:nvPr/>
          </p:nvSpPr>
          <p:spPr>
            <a:xfrm rot="-5400000" flipH="1">
              <a:off x="1363707" y="1140066"/>
              <a:ext cx="793630" cy="327803"/>
            </a:xfrm>
            <a:prstGeom prst="triangle">
              <a:avLst>
                <a:gd name="adj" fmla="val 50000"/>
              </a:avLst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00" name="Google Shape;17000;p116"/>
            <p:cNvSpPr/>
            <p:nvPr/>
          </p:nvSpPr>
          <p:spPr>
            <a:xfrm rot="10800000" flipH="1">
              <a:off x="4123426" y="1993622"/>
              <a:ext cx="310551" cy="338513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7001" name="Google Shape;17001;p116"/>
            <p:cNvGrpSpPr/>
            <p:nvPr/>
          </p:nvGrpSpPr>
          <p:grpSpPr>
            <a:xfrm rot="-5400000">
              <a:off x="4308576" y="4606046"/>
              <a:ext cx="1569183" cy="793630"/>
              <a:chOff x="2107369" y="1933234"/>
              <a:chExt cx="1569183" cy="793630"/>
            </a:xfrm>
          </p:grpSpPr>
          <p:sp>
            <p:nvSpPr>
              <p:cNvPr id="17002" name="Google Shape;17002;p116"/>
              <p:cNvSpPr/>
              <p:nvPr/>
            </p:nvSpPr>
            <p:spPr>
              <a:xfrm rot="-5400000" flipH="1">
                <a:off x="2898430" y="1707204"/>
                <a:ext cx="310551" cy="1245692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03" name="Google Shape;17003;p116"/>
              <p:cNvSpPr/>
              <p:nvPr/>
            </p:nvSpPr>
            <p:spPr>
              <a:xfrm rot="-5400000" flipH="1">
                <a:off x="1874455" y="2166147"/>
                <a:ext cx="793630" cy="327803"/>
              </a:xfrm>
              <a:prstGeom prst="triangle">
                <a:avLst>
                  <a:gd name="adj" fmla="val 50000"/>
                </a:avLst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004" name="Google Shape;17004;p116"/>
            <p:cNvGrpSpPr/>
            <p:nvPr/>
          </p:nvGrpSpPr>
          <p:grpSpPr>
            <a:xfrm rot="-5400000">
              <a:off x="5004311" y="3798212"/>
              <a:ext cx="2075515" cy="793630"/>
              <a:chOff x="2107369" y="1933234"/>
              <a:chExt cx="2075515" cy="793630"/>
            </a:xfrm>
          </p:grpSpPr>
          <p:sp>
            <p:nvSpPr>
              <p:cNvPr id="17005" name="Google Shape;17005;p116"/>
              <p:cNvSpPr/>
              <p:nvPr/>
            </p:nvSpPr>
            <p:spPr>
              <a:xfrm rot="-5400000" flipH="1">
                <a:off x="3151596" y="1454038"/>
                <a:ext cx="310551" cy="17520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06" name="Google Shape;17006;p116"/>
              <p:cNvSpPr/>
              <p:nvPr/>
            </p:nvSpPr>
            <p:spPr>
              <a:xfrm rot="-5400000" flipH="1">
                <a:off x="1874455" y="2166147"/>
                <a:ext cx="793630" cy="327803"/>
              </a:xfrm>
              <a:prstGeom prst="triangle">
                <a:avLst>
                  <a:gd name="adj" fmla="val 50000"/>
                </a:avLst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007" name="Google Shape;17007;p116"/>
            <p:cNvGrpSpPr/>
            <p:nvPr/>
          </p:nvGrpSpPr>
          <p:grpSpPr>
            <a:xfrm rot="-5400000">
              <a:off x="2475965" y="3730741"/>
              <a:ext cx="1768046" cy="793630"/>
              <a:chOff x="2107369" y="1933234"/>
              <a:chExt cx="1768046" cy="793630"/>
            </a:xfrm>
          </p:grpSpPr>
          <p:sp>
            <p:nvSpPr>
              <p:cNvPr id="17008" name="Google Shape;17008;p116"/>
              <p:cNvSpPr/>
              <p:nvPr/>
            </p:nvSpPr>
            <p:spPr>
              <a:xfrm rot="-5400000" flipH="1">
                <a:off x="2997862" y="1607773"/>
                <a:ext cx="310551" cy="144455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09" name="Google Shape;17009;p116"/>
              <p:cNvSpPr/>
              <p:nvPr/>
            </p:nvSpPr>
            <p:spPr>
              <a:xfrm rot="-5400000" flipH="1">
                <a:off x="1874455" y="2166147"/>
                <a:ext cx="793630" cy="327803"/>
              </a:xfrm>
              <a:prstGeom prst="triangle">
                <a:avLst>
                  <a:gd name="adj" fmla="val 50000"/>
                </a:avLst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7010" name="Google Shape;17010;p116"/>
            <p:cNvSpPr/>
            <p:nvPr/>
          </p:nvSpPr>
          <p:spPr>
            <a:xfrm rot="-5400000" flipH="1">
              <a:off x="3353518" y="4589295"/>
              <a:ext cx="310551" cy="185036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1" name="Google Shape;17011;p116"/>
            <p:cNvSpPr/>
            <p:nvPr/>
          </p:nvSpPr>
          <p:spPr>
            <a:xfrm rot="-5400000" flipH="1">
              <a:off x="2027207" y="5350576"/>
              <a:ext cx="793630" cy="327803"/>
            </a:xfrm>
            <a:prstGeom prst="triangle">
              <a:avLst>
                <a:gd name="adj" fmla="val 50000"/>
              </a:avLst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2" name="Google Shape;17012;p116"/>
            <p:cNvSpPr/>
            <p:nvPr/>
          </p:nvSpPr>
          <p:spPr>
            <a:xfrm rot="-5400000" flipH="1">
              <a:off x="4119113" y="1892118"/>
              <a:ext cx="310551" cy="4708557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3" name="Google Shape;17013;p116"/>
            <p:cNvSpPr/>
            <p:nvPr/>
          </p:nvSpPr>
          <p:spPr>
            <a:xfrm rot="-5400000" flipH="1">
              <a:off x="1363707" y="4082494"/>
              <a:ext cx="793630" cy="327803"/>
            </a:xfrm>
            <a:prstGeom prst="triangle">
              <a:avLst>
                <a:gd name="adj" fmla="val 50000"/>
              </a:avLst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4" name="Google Shape;17014;p116"/>
            <p:cNvSpPr/>
            <p:nvPr/>
          </p:nvSpPr>
          <p:spPr>
            <a:xfrm rot="5400000">
              <a:off x="6395754" y="4082494"/>
              <a:ext cx="793630" cy="327803"/>
            </a:xfrm>
            <a:prstGeom prst="triangle">
              <a:avLst>
                <a:gd name="adj" fmla="val 50000"/>
              </a:avLst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15" name="Google Shape;17015;p116"/>
          <p:cNvGrpSpPr/>
          <p:nvPr/>
        </p:nvGrpSpPr>
        <p:grpSpPr>
          <a:xfrm>
            <a:off x="8717759" y="2587707"/>
            <a:ext cx="491637" cy="600387"/>
            <a:chOff x="10018229" y="1871935"/>
            <a:chExt cx="393795" cy="480902"/>
          </a:xfrm>
        </p:grpSpPr>
        <p:sp>
          <p:nvSpPr>
            <p:cNvPr id="17016" name="Google Shape;17016;p116"/>
            <p:cNvSpPr/>
            <p:nvPr/>
          </p:nvSpPr>
          <p:spPr>
            <a:xfrm>
              <a:off x="10018229" y="1871935"/>
              <a:ext cx="393795" cy="480902"/>
            </a:xfrm>
            <a:custGeom>
              <a:avLst/>
              <a:gdLst/>
              <a:ahLst/>
              <a:cxnLst/>
              <a:rect l="l" t="t" r="r" b="b"/>
              <a:pathLst>
                <a:path w="1518" h="1855" extrusionOk="0">
                  <a:moveTo>
                    <a:pt x="1425" y="1668"/>
                  </a:moveTo>
                  <a:lnTo>
                    <a:pt x="1392" y="1668"/>
                  </a:lnTo>
                  <a:lnTo>
                    <a:pt x="1392" y="1668"/>
                  </a:lnTo>
                  <a:lnTo>
                    <a:pt x="1392" y="1665"/>
                  </a:lnTo>
                  <a:lnTo>
                    <a:pt x="1393" y="1662"/>
                  </a:lnTo>
                  <a:lnTo>
                    <a:pt x="1393" y="1662"/>
                  </a:lnTo>
                  <a:lnTo>
                    <a:pt x="1393" y="1638"/>
                  </a:lnTo>
                  <a:lnTo>
                    <a:pt x="1391" y="1614"/>
                  </a:lnTo>
                  <a:lnTo>
                    <a:pt x="1390" y="1591"/>
                  </a:lnTo>
                  <a:lnTo>
                    <a:pt x="1387" y="1567"/>
                  </a:lnTo>
                  <a:lnTo>
                    <a:pt x="1384" y="1544"/>
                  </a:lnTo>
                  <a:lnTo>
                    <a:pt x="1380" y="1520"/>
                  </a:lnTo>
                  <a:lnTo>
                    <a:pt x="1375" y="1498"/>
                  </a:lnTo>
                  <a:lnTo>
                    <a:pt x="1370" y="1475"/>
                  </a:lnTo>
                  <a:lnTo>
                    <a:pt x="1364" y="1453"/>
                  </a:lnTo>
                  <a:lnTo>
                    <a:pt x="1356" y="1431"/>
                  </a:lnTo>
                  <a:lnTo>
                    <a:pt x="1349" y="1409"/>
                  </a:lnTo>
                  <a:lnTo>
                    <a:pt x="1341" y="1387"/>
                  </a:lnTo>
                  <a:lnTo>
                    <a:pt x="1333" y="1367"/>
                  </a:lnTo>
                  <a:lnTo>
                    <a:pt x="1324" y="1346"/>
                  </a:lnTo>
                  <a:lnTo>
                    <a:pt x="1314" y="1326"/>
                  </a:lnTo>
                  <a:lnTo>
                    <a:pt x="1302" y="1305"/>
                  </a:lnTo>
                  <a:lnTo>
                    <a:pt x="1291" y="1286"/>
                  </a:lnTo>
                  <a:lnTo>
                    <a:pt x="1280" y="1267"/>
                  </a:lnTo>
                  <a:lnTo>
                    <a:pt x="1267" y="1248"/>
                  </a:lnTo>
                  <a:lnTo>
                    <a:pt x="1254" y="1230"/>
                  </a:lnTo>
                  <a:lnTo>
                    <a:pt x="1241" y="1212"/>
                  </a:lnTo>
                  <a:lnTo>
                    <a:pt x="1227" y="1195"/>
                  </a:lnTo>
                  <a:lnTo>
                    <a:pt x="1212" y="1179"/>
                  </a:lnTo>
                  <a:lnTo>
                    <a:pt x="1197" y="1162"/>
                  </a:lnTo>
                  <a:lnTo>
                    <a:pt x="1181" y="1147"/>
                  </a:lnTo>
                  <a:lnTo>
                    <a:pt x="1165" y="1132"/>
                  </a:lnTo>
                  <a:lnTo>
                    <a:pt x="1148" y="1116"/>
                  </a:lnTo>
                  <a:lnTo>
                    <a:pt x="1130" y="1103"/>
                  </a:lnTo>
                  <a:lnTo>
                    <a:pt x="1113" y="1090"/>
                  </a:lnTo>
                  <a:lnTo>
                    <a:pt x="1095" y="1076"/>
                  </a:lnTo>
                  <a:lnTo>
                    <a:pt x="1076" y="1064"/>
                  </a:lnTo>
                  <a:lnTo>
                    <a:pt x="1057" y="1053"/>
                  </a:lnTo>
                  <a:lnTo>
                    <a:pt x="1057" y="1053"/>
                  </a:lnTo>
                  <a:lnTo>
                    <a:pt x="1034" y="1038"/>
                  </a:lnTo>
                  <a:lnTo>
                    <a:pt x="1024" y="1031"/>
                  </a:lnTo>
                  <a:lnTo>
                    <a:pt x="1015" y="1024"/>
                  </a:lnTo>
                  <a:lnTo>
                    <a:pt x="1006" y="1016"/>
                  </a:lnTo>
                  <a:lnTo>
                    <a:pt x="997" y="1008"/>
                  </a:lnTo>
                  <a:lnTo>
                    <a:pt x="990" y="999"/>
                  </a:lnTo>
                  <a:lnTo>
                    <a:pt x="983" y="990"/>
                  </a:lnTo>
                  <a:lnTo>
                    <a:pt x="978" y="981"/>
                  </a:lnTo>
                  <a:lnTo>
                    <a:pt x="972" y="972"/>
                  </a:lnTo>
                  <a:lnTo>
                    <a:pt x="968" y="963"/>
                  </a:lnTo>
                  <a:lnTo>
                    <a:pt x="965" y="954"/>
                  </a:lnTo>
                  <a:lnTo>
                    <a:pt x="962" y="944"/>
                  </a:lnTo>
                  <a:lnTo>
                    <a:pt x="960" y="935"/>
                  </a:lnTo>
                  <a:lnTo>
                    <a:pt x="958" y="925"/>
                  </a:lnTo>
                  <a:lnTo>
                    <a:pt x="958" y="916"/>
                  </a:lnTo>
                  <a:lnTo>
                    <a:pt x="958" y="916"/>
                  </a:lnTo>
                  <a:lnTo>
                    <a:pt x="958" y="907"/>
                  </a:lnTo>
                  <a:lnTo>
                    <a:pt x="960" y="896"/>
                  </a:lnTo>
                  <a:lnTo>
                    <a:pt x="962" y="887"/>
                  </a:lnTo>
                  <a:lnTo>
                    <a:pt x="965" y="878"/>
                  </a:lnTo>
                  <a:lnTo>
                    <a:pt x="968" y="869"/>
                  </a:lnTo>
                  <a:lnTo>
                    <a:pt x="972" y="859"/>
                  </a:lnTo>
                  <a:lnTo>
                    <a:pt x="978" y="850"/>
                  </a:lnTo>
                  <a:lnTo>
                    <a:pt x="983" y="841"/>
                  </a:lnTo>
                  <a:lnTo>
                    <a:pt x="990" y="833"/>
                  </a:lnTo>
                  <a:lnTo>
                    <a:pt x="997" y="825"/>
                  </a:lnTo>
                  <a:lnTo>
                    <a:pt x="1006" y="817"/>
                  </a:lnTo>
                  <a:lnTo>
                    <a:pt x="1015" y="808"/>
                  </a:lnTo>
                  <a:lnTo>
                    <a:pt x="1024" y="800"/>
                  </a:lnTo>
                  <a:lnTo>
                    <a:pt x="1034" y="793"/>
                  </a:lnTo>
                  <a:lnTo>
                    <a:pt x="1057" y="779"/>
                  </a:lnTo>
                  <a:lnTo>
                    <a:pt x="1057" y="779"/>
                  </a:lnTo>
                  <a:lnTo>
                    <a:pt x="1075" y="767"/>
                  </a:lnTo>
                  <a:lnTo>
                    <a:pt x="1094" y="755"/>
                  </a:lnTo>
                  <a:lnTo>
                    <a:pt x="1112" y="743"/>
                  </a:lnTo>
                  <a:lnTo>
                    <a:pt x="1129" y="731"/>
                  </a:lnTo>
                  <a:lnTo>
                    <a:pt x="1146" y="716"/>
                  </a:lnTo>
                  <a:lnTo>
                    <a:pt x="1162" y="702"/>
                  </a:lnTo>
                  <a:lnTo>
                    <a:pt x="1178" y="688"/>
                  </a:lnTo>
                  <a:lnTo>
                    <a:pt x="1194" y="672"/>
                  </a:lnTo>
                  <a:lnTo>
                    <a:pt x="1209" y="657"/>
                  </a:lnTo>
                  <a:lnTo>
                    <a:pt x="1224" y="641"/>
                  </a:lnTo>
                  <a:lnTo>
                    <a:pt x="1237" y="623"/>
                  </a:lnTo>
                  <a:lnTo>
                    <a:pt x="1250" y="606"/>
                  </a:lnTo>
                  <a:lnTo>
                    <a:pt x="1263" y="588"/>
                  </a:lnTo>
                  <a:lnTo>
                    <a:pt x="1276" y="570"/>
                  </a:lnTo>
                  <a:lnTo>
                    <a:pt x="1287" y="552"/>
                  </a:lnTo>
                  <a:lnTo>
                    <a:pt x="1298" y="533"/>
                  </a:lnTo>
                  <a:lnTo>
                    <a:pt x="1309" y="514"/>
                  </a:lnTo>
                  <a:lnTo>
                    <a:pt x="1319" y="493"/>
                  </a:lnTo>
                  <a:lnTo>
                    <a:pt x="1328" y="474"/>
                  </a:lnTo>
                  <a:lnTo>
                    <a:pt x="1337" y="453"/>
                  </a:lnTo>
                  <a:lnTo>
                    <a:pt x="1345" y="432"/>
                  </a:lnTo>
                  <a:lnTo>
                    <a:pt x="1352" y="411"/>
                  </a:lnTo>
                  <a:lnTo>
                    <a:pt x="1360" y="390"/>
                  </a:lnTo>
                  <a:lnTo>
                    <a:pt x="1366" y="369"/>
                  </a:lnTo>
                  <a:lnTo>
                    <a:pt x="1372" y="346"/>
                  </a:lnTo>
                  <a:lnTo>
                    <a:pt x="1377" y="324"/>
                  </a:lnTo>
                  <a:lnTo>
                    <a:pt x="1381" y="301"/>
                  </a:lnTo>
                  <a:lnTo>
                    <a:pt x="1384" y="279"/>
                  </a:lnTo>
                  <a:lnTo>
                    <a:pt x="1387" y="256"/>
                  </a:lnTo>
                  <a:lnTo>
                    <a:pt x="1389" y="233"/>
                  </a:lnTo>
                  <a:lnTo>
                    <a:pt x="1391" y="210"/>
                  </a:lnTo>
                  <a:lnTo>
                    <a:pt x="1392" y="186"/>
                  </a:lnTo>
                  <a:lnTo>
                    <a:pt x="1425" y="186"/>
                  </a:lnTo>
                  <a:lnTo>
                    <a:pt x="1425" y="186"/>
                  </a:lnTo>
                  <a:lnTo>
                    <a:pt x="1434" y="185"/>
                  </a:lnTo>
                  <a:lnTo>
                    <a:pt x="1443" y="184"/>
                  </a:lnTo>
                  <a:lnTo>
                    <a:pt x="1453" y="182"/>
                  </a:lnTo>
                  <a:lnTo>
                    <a:pt x="1462" y="179"/>
                  </a:lnTo>
                  <a:lnTo>
                    <a:pt x="1469" y="175"/>
                  </a:lnTo>
                  <a:lnTo>
                    <a:pt x="1477" y="170"/>
                  </a:lnTo>
                  <a:lnTo>
                    <a:pt x="1484" y="165"/>
                  </a:lnTo>
                  <a:lnTo>
                    <a:pt x="1490" y="159"/>
                  </a:lnTo>
                  <a:lnTo>
                    <a:pt x="1497" y="153"/>
                  </a:lnTo>
                  <a:lnTo>
                    <a:pt x="1502" y="146"/>
                  </a:lnTo>
                  <a:lnTo>
                    <a:pt x="1507" y="137"/>
                  </a:lnTo>
                  <a:lnTo>
                    <a:pt x="1511" y="129"/>
                  </a:lnTo>
                  <a:lnTo>
                    <a:pt x="1514" y="121"/>
                  </a:lnTo>
                  <a:lnTo>
                    <a:pt x="1516" y="112"/>
                  </a:lnTo>
                  <a:lnTo>
                    <a:pt x="1517" y="103"/>
                  </a:lnTo>
                  <a:lnTo>
                    <a:pt x="1518" y="93"/>
                  </a:lnTo>
                  <a:lnTo>
                    <a:pt x="1518" y="93"/>
                  </a:lnTo>
                  <a:lnTo>
                    <a:pt x="1517" y="84"/>
                  </a:lnTo>
                  <a:lnTo>
                    <a:pt x="1516" y="75"/>
                  </a:lnTo>
                  <a:lnTo>
                    <a:pt x="1514" y="66"/>
                  </a:lnTo>
                  <a:lnTo>
                    <a:pt x="1511" y="58"/>
                  </a:lnTo>
                  <a:lnTo>
                    <a:pt x="1507" y="49"/>
                  </a:lnTo>
                  <a:lnTo>
                    <a:pt x="1502" y="41"/>
                  </a:lnTo>
                  <a:lnTo>
                    <a:pt x="1497" y="34"/>
                  </a:lnTo>
                  <a:lnTo>
                    <a:pt x="1490" y="28"/>
                  </a:lnTo>
                  <a:lnTo>
                    <a:pt x="1484" y="22"/>
                  </a:lnTo>
                  <a:lnTo>
                    <a:pt x="1477" y="17"/>
                  </a:lnTo>
                  <a:lnTo>
                    <a:pt x="1469" y="12"/>
                  </a:lnTo>
                  <a:lnTo>
                    <a:pt x="1462" y="7"/>
                  </a:lnTo>
                  <a:lnTo>
                    <a:pt x="1453" y="4"/>
                  </a:lnTo>
                  <a:lnTo>
                    <a:pt x="1443" y="2"/>
                  </a:lnTo>
                  <a:lnTo>
                    <a:pt x="1434" y="1"/>
                  </a:lnTo>
                  <a:lnTo>
                    <a:pt x="1425" y="0"/>
                  </a:lnTo>
                  <a:lnTo>
                    <a:pt x="92" y="0"/>
                  </a:lnTo>
                  <a:lnTo>
                    <a:pt x="92" y="0"/>
                  </a:lnTo>
                  <a:lnTo>
                    <a:pt x="83" y="1"/>
                  </a:lnTo>
                  <a:lnTo>
                    <a:pt x="74" y="2"/>
                  </a:lnTo>
                  <a:lnTo>
                    <a:pt x="64" y="4"/>
                  </a:lnTo>
                  <a:lnTo>
                    <a:pt x="56" y="7"/>
                  </a:lnTo>
                  <a:lnTo>
                    <a:pt x="48" y="12"/>
                  </a:lnTo>
                  <a:lnTo>
                    <a:pt x="41" y="17"/>
                  </a:lnTo>
                  <a:lnTo>
                    <a:pt x="34" y="22"/>
                  </a:lnTo>
                  <a:lnTo>
                    <a:pt x="27" y="28"/>
                  </a:lnTo>
                  <a:lnTo>
                    <a:pt x="21" y="34"/>
                  </a:lnTo>
                  <a:lnTo>
                    <a:pt x="15" y="41"/>
                  </a:lnTo>
                  <a:lnTo>
                    <a:pt x="11" y="49"/>
                  </a:lnTo>
                  <a:lnTo>
                    <a:pt x="7" y="58"/>
                  </a:lnTo>
                  <a:lnTo>
                    <a:pt x="4" y="66"/>
                  </a:lnTo>
                  <a:lnTo>
                    <a:pt x="1" y="75"/>
                  </a:lnTo>
                  <a:lnTo>
                    <a:pt x="0" y="84"/>
                  </a:lnTo>
                  <a:lnTo>
                    <a:pt x="0" y="93"/>
                  </a:lnTo>
                  <a:lnTo>
                    <a:pt x="0" y="93"/>
                  </a:lnTo>
                  <a:lnTo>
                    <a:pt x="0" y="103"/>
                  </a:lnTo>
                  <a:lnTo>
                    <a:pt x="1" y="112"/>
                  </a:lnTo>
                  <a:lnTo>
                    <a:pt x="4" y="121"/>
                  </a:lnTo>
                  <a:lnTo>
                    <a:pt x="7" y="129"/>
                  </a:lnTo>
                  <a:lnTo>
                    <a:pt x="11" y="137"/>
                  </a:lnTo>
                  <a:lnTo>
                    <a:pt x="15" y="146"/>
                  </a:lnTo>
                  <a:lnTo>
                    <a:pt x="21" y="153"/>
                  </a:lnTo>
                  <a:lnTo>
                    <a:pt x="27" y="159"/>
                  </a:lnTo>
                  <a:lnTo>
                    <a:pt x="34" y="165"/>
                  </a:lnTo>
                  <a:lnTo>
                    <a:pt x="41" y="170"/>
                  </a:lnTo>
                  <a:lnTo>
                    <a:pt x="48" y="175"/>
                  </a:lnTo>
                  <a:lnTo>
                    <a:pt x="56" y="179"/>
                  </a:lnTo>
                  <a:lnTo>
                    <a:pt x="64" y="182"/>
                  </a:lnTo>
                  <a:lnTo>
                    <a:pt x="74" y="184"/>
                  </a:lnTo>
                  <a:lnTo>
                    <a:pt x="83" y="185"/>
                  </a:lnTo>
                  <a:lnTo>
                    <a:pt x="92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210"/>
                  </a:lnTo>
                  <a:lnTo>
                    <a:pt x="128" y="233"/>
                  </a:lnTo>
                  <a:lnTo>
                    <a:pt x="130" y="256"/>
                  </a:lnTo>
                  <a:lnTo>
                    <a:pt x="133" y="279"/>
                  </a:lnTo>
                  <a:lnTo>
                    <a:pt x="137" y="301"/>
                  </a:lnTo>
                  <a:lnTo>
                    <a:pt x="141" y="324"/>
                  </a:lnTo>
                  <a:lnTo>
                    <a:pt x="146" y="346"/>
                  </a:lnTo>
                  <a:lnTo>
                    <a:pt x="151" y="369"/>
                  </a:lnTo>
                  <a:lnTo>
                    <a:pt x="159" y="390"/>
                  </a:lnTo>
                  <a:lnTo>
                    <a:pt x="165" y="411"/>
                  </a:lnTo>
                  <a:lnTo>
                    <a:pt x="173" y="432"/>
                  </a:lnTo>
                  <a:lnTo>
                    <a:pt x="181" y="453"/>
                  </a:lnTo>
                  <a:lnTo>
                    <a:pt x="189" y="474"/>
                  </a:lnTo>
                  <a:lnTo>
                    <a:pt x="198" y="493"/>
                  </a:lnTo>
                  <a:lnTo>
                    <a:pt x="209" y="514"/>
                  </a:lnTo>
                  <a:lnTo>
                    <a:pt x="219" y="533"/>
                  </a:lnTo>
                  <a:lnTo>
                    <a:pt x="230" y="552"/>
                  </a:lnTo>
                  <a:lnTo>
                    <a:pt x="242" y="570"/>
                  </a:lnTo>
                  <a:lnTo>
                    <a:pt x="255" y="588"/>
                  </a:lnTo>
                  <a:lnTo>
                    <a:pt x="267" y="606"/>
                  </a:lnTo>
                  <a:lnTo>
                    <a:pt x="280" y="623"/>
                  </a:lnTo>
                  <a:lnTo>
                    <a:pt x="295" y="641"/>
                  </a:lnTo>
                  <a:lnTo>
                    <a:pt x="309" y="657"/>
                  </a:lnTo>
                  <a:lnTo>
                    <a:pt x="324" y="672"/>
                  </a:lnTo>
                  <a:lnTo>
                    <a:pt x="340" y="688"/>
                  </a:lnTo>
                  <a:lnTo>
                    <a:pt x="355" y="702"/>
                  </a:lnTo>
                  <a:lnTo>
                    <a:pt x="371" y="716"/>
                  </a:lnTo>
                  <a:lnTo>
                    <a:pt x="389" y="731"/>
                  </a:lnTo>
                  <a:lnTo>
                    <a:pt x="406" y="743"/>
                  </a:lnTo>
                  <a:lnTo>
                    <a:pt x="425" y="755"/>
                  </a:lnTo>
                  <a:lnTo>
                    <a:pt x="443" y="767"/>
                  </a:lnTo>
                  <a:lnTo>
                    <a:pt x="461" y="779"/>
                  </a:lnTo>
                  <a:lnTo>
                    <a:pt x="461" y="779"/>
                  </a:lnTo>
                  <a:lnTo>
                    <a:pt x="473" y="786"/>
                  </a:lnTo>
                  <a:lnTo>
                    <a:pt x="484" y="793"/>
                  </a:lnTo>
                  <a:lnTo>
                    <a:pt x="494" y="800"/>
                  </a:lnTo>
                  <a:lnTo>
                    <a:pt x="503" y="808"/>
                  </a:lnTo>
                  <a:lnTo>
                    <a:pt x="513" y="815"/>
                  </a:lnTo>
                  <a:lnTo>
                    <a:pt x="521" y="824"/>
                  </a:lnTo>
                  <a:lnTo>
                    <a:pt x="528" y="833"/>
                  </a:lnTo>
                  <a:lnTo>
                    <a:pt x="534" y="841"/>
                  </a:lnTo>
                  <a:lnTo>
                    <a:pt x="540" y="850"/>
                  </a:lnTo>
                  <a:lnTo>
                    <a:pt x="545" y="859"/>
                  </a:lnTo>
                  <a:lnTo>
                    <a:pt x="550" y="869"/>
                  </a:lnTo>
                  <a:lnTo>
                    <a:pt x="553" y="878"/>
                  </a:lnTo>
                  <a:lnTo>
                    <a:pt x="557" y="887"/>
                  </a:lnTo>
                  <a:lnTo>
                    <a:pt x="559" y="896"/>
                  </a:lnTo>
                  <a:lnTo>
                    <a:pt x="560" y="907"/>
                  </a:lnTo>
                  <a:lnTo>
                    <a:pt x="561" y="916"/>
                  </a:lnTo>
                  <a:lnTo>
                    <a:pt x="561" y="916"/>
                  </a:lnTo>
                  <a:lnTo>
                    <a:pt x="560" y="925"/>
                  </a:lnTo>
                  <a:lnTo>
                    <a:pt x="559" y="935"/>
                  </a:lnTo>
                  <a:lnTo>
                    <a:pt x="557" y="944"/>
                  </a:lnTo>
                  <a:lnTo>
                    <a:pt x="553" y="954"/>
                  </a:lnTo>
                  <a:lnTo>
                    <a:pt x="550" y="963"/>
                  </a:lnTo>
                  <a:lnTo>
                    <a:pt x="545" y="972"/>
                  </a:lnTo>
                  <a:lnTo>
                    <a:pt x="540" y="981"/>
                  </a:lnTo>
                  <a:lnTo>
                    <a:pt x="534" y="990"/>
                  </a:lnTo>
                  <a:lnTo>
                    <a:pt x="528" y="999"/>
                  </a:lnTo>
                  <a:lnTo>
                    <a:pt x="521" y="1008"/>
                  </a:lnTo>
                  <a:lnTo>
                    <a:pt x="513" y="1016"/>
                  </a:lnTo>
                  <a:lnTo>
                    <a:pt x="503" y="1024"/>
                  </a:lnTo>
                  <a:lnTo>
                    <a:pt x="494" y="1031"/>
                  </a:lnTo>
                  <a:lnTo>
                    <a:pt x="484" y="1038"/>
                  </a:lnTo>
                  <a:lnTo>
                    <a:pt x="461" y="1053"/>
                  </a:lnTo>
                  <a:lnTo>
                    <a:pt x="461" y="1053"/>
                  </a:lnTo>
                  <a:lnTo>
                    <a:pt x="442" y="1064"/>
                  </a:lnTo>
                  <a:lnTo>
                    <a:pt x="424" y="1076"/>
                  </a:lnTo>
                  <a:lnTo>
                    <a:pt x="405" y="1090"/>
                  </a:lnTo>
                  <a:lnTo>
                    <a:pt x="388" y="1103"/>
                  </a:lnTo>
                  <a:lnTo>
                    <a:pt x="370" y="1116"/>
                  </a:lnTo>
                  <a:lnTo>
                    <a:pt x="353" y="1132"/>
                  </a:lnTo>
                  <a:lnTo>
                    <a:pt x="337" y="1147"/>
                  </a:lnTo>
                  <a:lnTo>
                    <a:pt x="321" y="1162"/>
                  </a:lnTo>
                  <a:lnTo>
                    <a:pt x="306" y="1179"/>
                  </a:lnTo>
                  <a:lnTo>
                    <a:pt x="292" y="1195"/>
                  </a:lnTo>
                  <a:lnTo>
                    <a:pt x="277" y="1212"/>
                  </a:lnTo>
                  <a:lnTo>
                    <a:pt x="264" y="1230"/>
                  </a:lnTo>
                  <a:lnTo>
                    <a:pt x="251" y="1248"/>
                  </a:lnTo>
                  <a:lnTo>
                    <a:pt x="238" y="1267"/>
                  </a:lnTo>
                  <a:lnTo>
                    <a:pt x="226" y="1286"/>
                  </a:lnTo>
                  <a:lnTo>
                    <a:pt x="215" y="1305"/>
                  </a:lnTo>
                  <a:lnTo>
                    <a:pt x="205" y="1326"/>
                  </a:lnTo>
                  <a:lnTo>
                    <a:pt x="194" y="1346"/>
                  </a:lnTo>
                  <a:lnTo>
                    <a:pt x="185" y="1367"/>
                  </a:lnTo>
                  <a:lnTo>
                    <a:pt x="176" y="1387"/>
                  </a:lnTo>
                  <a:lnTo>
                    <a:pt x="168" y="1409"/>
                  </a:lnTo>
                  <a:lnTo>
                    <a:pt x="161" y="1431"/>
                  </a:lnTo>
                  <a:lnTo>
                    <a:pt x="155" y="1453"/>
                  </a:lnTo>
                  <a:lnTo>
                    <a:pt x="148" y="1475"/>
                  </a:lnTo>
                  <a:lnTo>
                    <a:pt x="142" y="1498"/>
                  </a:lnTo>
                  <a:lnTo>
                    <a:pt x="138" y="1520"/>
                  </a:lnTo>
                  <a:lnTo>
                    <a:pt x="134" y="1544"/>
                  </a:lnTo>
                  <a:lnTo>
                    <a:pt x="131" y="1567"/>
                  </a:lnTo>
                  <a:lnTo>
                    <a:pt x="128" y="1591"/>
                  </a:lnTo>
                  <a:lnTo>
                    <a:pt x="126" y="1614"/>
                  </a:lnTo>
                  <a:lnTo>
                    <a:pt x="125" y="1638"/>
                  </a:lnTo>
                  <a:lnTo>
                    <a:pt x="125" y="1662"/>
                  </a:lnTo>
                  <a:lnTo>
                    <a:pt x="125" y="1662"/>
                  </a:lnTo>
                  <a:lnTo>
                    <a:pt x="125" y="1665"/>
                  </a:lnTo>
                  <a:lnTo>
                    <a:pt x="126" y="1668"/>
                  </a:lnTo>
                  <a:lnTo>
                    <a:pt x="92" y="1668"/>
                  </a:lnTo>
                  <a:lnTo>
                    <a:pt x="92" y="1668"/>
                  </a:lnTo>
                  <a:lnTo>
                    <a:pt x="83" y="1669"/>
                  </a:lnTo>
                  <a:lnTo>
                    <a:pt x="74" y="1671"/>
                  </a:lnTo>
                  <a:lnTo>
                    <a:pt x="64" y="1673"/>
                  </a:lnTo>
                  <a:lnTo>
                    <a:pt x="56" y="1676"/>
                  </a:lnTo>
                  <a:lnTo>
                    <a:pt x="48" y="1680"/>
                  </a:lnTo>
                  <a:lnTo>
                    <a:pt x="41" y="1685"/>
                  </a:lnTo>
                  <a:lnTo>
                    <a:pt x="34" y="1690"/>
                  </a:lnTo>
                  <a:lnTo>
                    <a:pt x="27" y="1696"/>
                  </a:lnTo>
                  <a:lnTo>
                    <a:pt x="21" y="1702"/>
                  </a:lnTo>
                  <a:lnTo>
                    <a:pt x="15" y="1709"/>
                  </a:lnTo>
                  <a:lnTo>
                    <a:pt x="11" y="1718"/>
                  </a:lnTo>
                  <a:lnTo>
                    <a:pt x="7" y="1726"/>
                  </a:lnTo>
                  <a:lnTo>
                    <a:pt x="4" y="1734"/>
                  </a:lnTo>
                  <a:lnTo>
                    <a:pt x="1" y="1743"/>
                  </a:lnTo>
                  <a:lnTo>
                    <a:pt x="0" y="1752"/>
                  </a:lnTo>
                  <a:lnTo>
                    <a:pt x="0" y="1762"/>
                  </a:lnTo>
                  <a:lnTo>
                    <a:pt x="0" y="1762"/>
                  </a:lnTo>
                  <a:lnTo>
                    <a:pt x="0" y="1771"/>
                  </a:lnTo>
                  <a:lnTo>
                    <a:pt x="1" y="1780"/>
                  </a:lnTo>
                  <a:lnTo>
                    <a:pt x="4" y="1789"/>
                  </a:lnTo>
                  <a:lnTo>
                    <a:pt x="7" y="1797"/>
                  </a:lnTo>
                  <a:lnTo>
                    <a:pt x="11" y="1806"/>
                  </a:lnTo>
                  <a:lnTo>
                    <a:pt x="15" y="1814"/>
                  </a:lnTo>
                  <a:lnTo>
                    <a:pt x="21" y="1821"/>
                  </a:lnTo>
                  <a:lnTo>
                    <a:pt x="27" y="1827"/>
                  </a:lnTo>
                  <a:lnTo>
                    <a:pt x="34" y="1833"/>
                  </a:lnTo>
                  <a:lnTo>
                    <a:pt x="41" y="1838"/>
                  </a:lnTo>
                  <a:lnTo>
                    <a:pt x="48" y="1843"/>
                  </a:lnTo>
                  <a:lnTo>
                    <a:pt x="56" y="1847"/>
                  </a:lnTo>
                  <a:lnTo>
                    <a:pt x="64" y="1851"/>
                  </a:lnTo>
                  <a:lnTo>
                    <a:pt x="74" y="1853"/>
                  </a:lnTo>
                  <a:lnTo>
                    <a:pt x="83" y="1854"/>
                  </a:lnTo>
                  <a:lnTo>
                    <a:pt x="92" y="1855"/>
                  </a:lnTo>
                  <a:lnTo>
                    <a:pt x="1425" y="1855"/>
                  </a:lnTo>
                  <a:lnTo>
                    <a:pt x="1425" y="1855"/>
                  </a:lnTo>
                  <a:lnTo>
                    <a:pt x="1434" y="1854"/>
                  </a:lnTo>
                  <a:lnTo>
                    <a:pt x="1443" y="1853"/>
                  </a:lnTo>
                  <a:lnTo>
                    <a:pt x="1453" y="1851"/>
                  </a:lnTo>
                  <a:lnTo>
                    <a:pt x="1462" y="1847"/>
                  </a:lnTo>
                  <a:lnTo>
                    <a:pt x="1469" y="1843"/>
                  </a:lnTo>
                  <a:lnTo>
                    <a:pt x="1477" y="1838"/>
                  </a:lnTo>
                  <a:lnTo>
                    <a:pt x="1484" y="1833"/>
                  </a:lnTo>
                  <a:lnTo>
                    <a:pt x="1490" y="1827"/>
                  </a:lnTo>
                  <a:lnTo>
                    <a:pt x="1497" y="1821"/>
                  </a:lnTo>
                  <a:lnTo>
                    <a:pt x="1502" y="1814"/>
                  </a:lnTo>
                  <a:lnTo>
                    <a:pt x="1507" y="1806"/>
                  </a:lnTo>
                  <a:lnTo>
                    <a:pt x="1511" y="1797"/>
                  </a:lnTo>
                  <a:lnTo>
                    <a:pt x="1514" y="1789"/>
                  </a:lnTo>
                  <a:lnTo>
                    <a:pt x="1516" y="1780"/>
                  </a:lnTo>
                  <a:lnTo>
                    <a:pt x="1517" y="1771"/>
                  </a:lnTo>
                  <a:lnTo>
                    <a:pt x="1518" y="1762"/>
                  </a:lnTo>
                  <a:lnTo>
                    <a:pt x="1518" y="1762"/>
                  </a:lnTo>
                  <a:lnTo>
                    <a:pt x="1517" y="1752"/>
                  </a:lnTo>
                  <a:lnTo>
                    <a:pt x="1516" y="1743"/>
                  </a:lnTo>
                  <a:lnTo>
                    <a:pt x="1514" y="1734"/>
                  </a:lnTo>
                  <a:lnTo>
                    <a:pt x="1511" y="1726"/>
                  </a:lnTo>
                  <a:lnTo>
                    <a:pt x="1507" y="1718"/>
                  </a:lnTo>
                  <a:lnTo>
                    <a:pt x="1502" y="1709"/>
                  </a:lnTo>
                  <a:lnTo>
                    <a:pt x="1497" y="1702"/>
                  </a:lnTo>
                  <a:lnTo>
                    <a:pt x="1490" y="1696"/>
                  </a:lnTo>
                  <a:lnTo>
                    <a:pt x="1484" y="1690"/>
                  </a:lnTo>
                  <a:lnTo>
                    <a:pt x="1477" y="1685"/>
                  </a:lnTo>
                  <a:lnTo>
                    <a:pt x="1469" y="1680"/>
                  </a:lnTo>
                  <a:lnTo>
                    <a:pt x="1462" y="1676"/>
                  </a:lnTo>
                  <a:lnTo>
                    <a:pt x="1453" y="1673"/>
                  </a:lnTo>
                  <a:lnTo>
                    <a:pt x="1443" y="1671"/>
                  </a:lnTo>
                  <a:lnTo>
                    <a:pt x="1434" y="1669"/>
                  </a:lnTo>
                  <a:lnTo>
                    <a:pt x="1425" y="1668"/>
                  </a:lnTo>
                  <a:lnTo>
                    <a:pt x="1425" y="1668"/>
                  </a:lnTo>
                  <a:close/>
                  <a:moveTo>
                    <a:pt x="1216" y="1668"/>
                  </a:moveTo>
                  <a:lnTo>
                    <a:pt x="1173" y="1668"/>
                  </a:lnTo>
                  <a:lnTo>
                    <a:pt x="345" y="1668"/>
                  </a:lnTo>
                  <a:lnTo>
                    <a:pt x="285" y="1668"/>
                  </a:lnTo>
                  <a:lnTo>
                    <a:pt x="244" y="1668"/>
                  </a:lnTo>
                  <a:lnTo>
                    <a:pt x="244" y="1668"/>
                  </a:lnTo>
                  <a:lnTo>
                    <a:pt x="245" y="1665"/>
                  </a:lnTo>
                  <a:lnTo>
                    <a:pt x="245" y="1662"/>
                  </a:lnTo>
                  <a:lnTo>
                    <a:pt x="245" y="1662"/>
                  </a:lnTo>
                  <a:lnTo>
                    <a:pt x="246" y="1642"/>
                  </a:lnTo>
                  <a:lnTo>
                    <a:pt x="247" y="1622"/>
                  </a:lnTo>
                  <a:lnTo>
                    <a:pt x="250" y="1583"/>
                  </a:lnTo>
                  <a:lnTo>
                    <a:pt x="256" y="1545"/>
                  </a:lnTo>
                  <a:lnTo>
                    <a:pt x="264" y="1507"/>
                  </a:lnTo>
                  <a:lnTo>
                    <a:pt x="274" y="1470"/>
                  </a:lnTo>
                  <a:lnTo>
                    <a:pt x="287" y="1434"/>
                  </a:lnTo>
                  <a:lnTo>
                    <a:pt x="302" y="1399"/>
                  </a:lnTo>
                  <a:lnTo>
                    <a:pt x="319" y="1366"/>
                  </a:lnTo>
                  <a:lnTo>
                    <a:pt x="338" y="1334"/>
                  </a:lnTo>
                  <a:lnTo>
                    <a:pt x="359" y="1303"/>
                  </a:lnTo>
                  <a:lnTo>
                    <a:pt x="370" y="1289"/>
                  </a:lnTo>
                  <a:lnTo>
                    <a:pt x="382" y="1275"/>
                  </a:lnTo>
                  <a:lnTo>
                    <a:pt x="394" y="1260"/>
                  </a:lnTo>
                  <a:lnTo>
                    <a:pt x="406" y="1247"/>
                  </a:lnTo>
                  <a:lnTo>
                    <a:pt x="418" y="1234"/>
                  </a:lnTo>
                  <a:lnTo>
                    <a:pt x="433" y="1222"/>
                  </a:lnTo>
                  <a:lnTo>
                    <a:pt x="446" y="1210"/>
                  </a:lnTo>
                  <a:lnTo>
                    <a:pt x="460" y="1198"/>
                  </a:lnTo>
                  <a:lnTo>
                    <a:pt x="475" y="1188"/>
                  </a:lnTo>
                  <a:lnTo>
                    <a:pt x="490" y="1177"/>
                  </a:lnTo>
                  <a:lnTo>
                    <a:pt x="505" y="1167"/>
                  </a:lnTo>
                  <a:lnTo>
                    <a:pt x="521" y="1157"/>
                  </a:lnTo>
                  <a:lnTo>
                    <a:pt x="521" y="1157"/>
                  </a:lnTo>
                  <a:lnTo>
                    <a:pt x="539" y="1146"/>
                  </a:lnTo>
                  <a:lnTo>
                    <a:pt x="557" y="1135"/>
                  </a:lnTo>
                  <a:lnTo>
                    <a:pt x="573" y="1122"/>
                  </a:lnTo>
                  <a:lnTo>
                    <a:pt x="588" y="1109"/>
                  </a:lnTo>
                  <a:lnTo>
                    <a:pt x="603" y="1095"/>
                  </a:lnTo>
                  <a:lnTo>
                    <a:pt x="616" y="1081"/>
                  </a:lnTo>
                  <a:lnTo>
                    <a:pt x="628" y="1066"/>
                  </a:lnTo>
                  <a:lnTo>
                    <a:pt x="638" y="1051"/>
                  </a:lnTo>
                  <a:lnTo>
                    <a:pt x="649" y="1035"/>
                  </a:lnTo>
                  <a:lnTo>
                    <a:pt x="657" y="1019"/>
                  </a:lnTo>
                  <a:lnTo>
                    <a:pt x="664" y="1003"/>
                  </a:lnTo>
                  <a:lnTo>
                    <a:pt x="670" y="986"/>
                  </a:lnTo>
                  <a:lnTo>
                    <a:pt x="674" y="969"/>
                  </a:lnTo>
                  <a:lnTo>
                    <a:pt x="678" y="952"/>
                  </a:lnTo>
                  <a:lnTo>
                    <a:pt x="680" y="934"/>
                  </a:lnTo>
                  <a:lnTo>
                    <a:pt x="680" y="916"/>
                  </a:lnTo>
                  <a:lnTo>
                    <a:pt x="680" y="916"/>
                  </a:lnTo>
                  <a:lnTo>
                    <a:pt x="680" y="898"/>
                  </a:lnTo>
                  <a:lnTo>
                    <a:pt x="678" y="880"/>
                  </a:lnTo>
                  <a:lnTo>
                    <a:pt x="674" y="863"/>
                  </a:lnTo>
                  <a:lnTo>
                    <a:pt x="670" y="846"/>
                  </a:lnTo>
                  <a:lnTo>
                    <a:pt x="664" y="829"/>
                  </a:lnTo>
                  <a:lnTo>
                    <a:pt x="657" y="812"/>
                  </a:lnTo>
                  <a:lnTo>
                    <a:pt x="649" y="796"/>
                  </a:lnTo>
                  <a:lnTo>
                    <a:pt x="638" y="781"/>
                  </a:lnTo>
                  <a:lnTo>
                    <a:pt x="628" y="765"/>
                  </a:lnTo>
                  <a:lnTo>
                    <a:pt x="616" y="751"/>
                  </a:lnTo>
                  <a:lnTo>
                    <a:pt x="603" y="737"/>
                  </a:lnTo>
                  <a:lnTo>
                    <a:pt x="588" y="722"/>
                  </a:lnTo>
                  <a:lnTo>
                    <a:pt x="573" y="710"/>
                  </a:lnTo>
                  <a:lnTo>
                    <a:pt x="557" y="697"/>
                  </a:lnTo>
                  <a:lnTo>
                    <a:pt x="539" y="686"/>
                  </a:lnTo>
                  <a:lnTo>
                    <a:pt x="521" y="674"/>
                  </a:lnTo>
                  <a:lnTo>
                    <a:pt x="521" y="674"/>
                  </a:lnTo>
                  <a:lnTo>
                    <a:pt x="505" y="665"/>
                  </a:lnTo>
                  <a:lnTo>
                    <a:pt x="491" y="656"/>
                  </a:lnTo>
                  <a:lnTo>
                    <a:pt x="476" y="646"/>
                  </a:lnTo>
                  <a:lnTo>
                    <a:pt x="461" y="634"/>
                  </a:lnTo>
                  <a:lnTo>
                    <a:pt x="448" y="623"/>
                  </a:lnTo>
                  <a:lnTo>
                    <a:pt x="435" y="612"/>
                  </a:lnTo>
                  <a:lnTo>
                    <a:pt x="409" y="587"/>
                  </a:lnTo>
                  <a:lnTo>
                    <a:pt x="385" y="561"/>
                  </a:lnTo>
                  <a:lnTo>
                    <a:pt x="362" y="533"/>
                  </a:lnTo>
                  <a:lnTo>
                    <a:pt x="342" y="504"/>
                  </a:lnTo>
                  <a:lnTo>
                    <a:pt x="323" y="473"/>
                  </a:lnTo>
                  <a:lnTo>
                    <a:pt x="307" y="440"/>
                  </a:lnTo>
                  <a:lnTo>
                    <a:pt x="292" y="406"/>
                  </a:lnTo>
                  <a:lnTo>
                    <a:pt x="278" y="373"/>
                  </a:lnTo>
                  <a:lnTo>
                    <a:pt x="268" y="337"/>
                  </a:lnTo>
                  <a:lnTo>
                    <a:pt x="259" y="300"/>
                  </a:lnTo>
                  <a:lnTo>
                    <a:pt x="253" y="263"/>
                  </a:lnTo>
                  <a:lnTo>
                    <a:pt x="249" y="224"/>
                  </a:lnTo>
                  <a:lnTo>
                    <a:pt x="246" y="186"/>
                  </a:lnTo>
                  <a:lnTo>
                    <a:pt x="1272" y="186"/>
                  </a:lnTo>
                  <a:lnTo>
                    <a:pt x="1272" y="186"/>
                  </a:lnTo>
                  <a:lnTo>
                    <a:pt x="1270" y="224"/>
                  </a:lnTo>
                  <a:lnTo>
                    <a:pt x="1265" y="263"/>
                  </a:lnTo>
                  <a:lnTo>
                    <a:pt x="1258" y="300"/>
                  </a:lnTo>
                  <a:lnTo>
                    <a:pt x="1250" y="337"/>
                  </a:lnTo>
                  <a:lnTo>
                    <a:pt x="1239" y="373"/>
                  </a:lnTo>
                  <a:lnTo>
                    <a:pt x="1227" y="406"/>
                  </a:lnTo>
                  <a:lnTo>
                    <a:pt x="1211" y="440"/>
                  </a:lnTo>
                  <a:lnTo>
                    <a:pt x="1195" y="473"/>
                  </a:lnTo>
                  <a:lnTo>
                    <a:pt x="1175" y="504"/>
                  </a:lnTo>
                  <a:lnTo>
                    <a:pt x="1155" y="533"/>
                  </a:lnTo>
                  <a:lnTo>
                    <a:pt x="1133" y="561"/>
                  </a:lnTo>
                  <a:lnTo>
                    <a:pt x="1109" y="587"/>
                  </a:lnTo>
                  <a:lnTo>
                    <a:pt x="1083" y="612"/>
                  </a:lnTo>
                  <a:lnTo>
                    <a:pt x="1070" y="623"/>
                  </a:lnTo>
                  <a:lnTo>
                    <a:pt x="1056" y="634"/>
                  </a:lnTo>
                  <a:lnTo>
                    <a:pt x="1041" y="646"/>
                  </a:lnTo>
                  <a:lnTo>
                    <a:pt x="1027" y="656"/>
                  </a:lnTo>
                  <a:lnTo>
                    <a:pt x="1013" y="665"/>
                  </a:lnTo>
                  <a:lnTo>
                    <a:pt x="997" y="674"/>
                  </a:lnTo>
                  <a:lnTo>
                    <a:pt x="997" y="674"/>
                  </a:lnTo>
                  <a:lnTo>
                    <a:pt x="978" y="686"/>
                  </a:lnTo>
                  <a:lnTo>
                    <a:pt x="961" y="697"/>
                  </a:lnTo>
                  <a:lnTo>
                    <a:pt x="944" y="710"/>
                  </a:lnTo>
                  <a:lnTo>
                    <a:pt x="929" y="722"/>
                  </a:lnTo>
                  <a:lnTo>
                    <a:pt x="915" y="737"/>
                  </a:lnTo>
                  <a:lnTo>
                    <a:pt x="902" y="751"/>
                  </a:lnTo>
                  <a:lnTo>
                    <a:pt x="890" y="765"/>
                  </a:lnTo>
                  <a:lnTo>
                    <a:pt x="879" y="781"/>
                  </a:lnTo>
                  <a:lnTo>
                    <a:pt x="870" y="796"/>
                  </a:lnTo>
                  <a:lnTo>
                    <a:pt x="861" y="812"/>
                  </a:lnTo>
                  <a:lnTo>
                    <a:pt x="854" y="829"/>
                  </a:lnTo>
                  <a:lnTo>
                    <a:pt x="848" y="846"/>
                  </a:lnTo>
                  <a:lnTo>
                    <a:pt x="844" y="863"/>
                  </a:lnTo>
                  <a:lnTo>
                    <a:pt x="840" y="880"/>
                  </a:lnTo>
                  <a:lnTo>
                    <a:pt x="838" y="898"/>
                  </a:lnTo>
                  <a:lnTo>
                    <a:pt x="838" y="916"/>
                  </a:lnTo>
                  <a:lnTo>
                    <a:pt x="838" y="916"/>
                  </a:lnTo>
                  <a:lnTo>
                    <a:pt x="838" y="934"/>
                  </a:lnTo>
                  <a:lnTo>
                    <a:pt x="840" y="952"/>
                  </a:lnTo>
                  <a:lnTo>
                    <a:pt x="844" y="969"/>
                  </a:lnTo>
                  <a:lnTo>
                    <a:pt x="848" y="986"/>
                  </a:lnTo>
                  <a:lnTo>
                    <a:pt x="854" y="1003"/>
                  </a:lnTo>
                  <a:lnTo>
                    <a:pt x="861" y="1019"/>
                  </a:lnTo>
                  <a:lnTo>
                    <a:pt x="870" y="1035"/>
                  </a:lnTo>
                  <a:lnTo>
                    <a:pt x="879" y="1051"/>
                  </a:lnTo>
                  <a:lnTo>
                    <a:pt x="890" y="1066"/>
                  </a:lnTo>
                  <a:lnTo>
                    <a:pt x="902" y="1080"/>
                  </a:lnTo>
                  <a:lnTo>
                    <a:pt x="915" y="1095"/>
                  </a:lnTo>
                  <a:lnTo>
                    <a:pt x="929" y="1109"/>
                  </a:lnTo>
                  <a:lnTo>
                    <a:pt x="944" y="1122"/>
                  </a:lnTo>
                  <a:lnTo>
                    <a:pt x="961" y="1135"/>
                  </a:lnTo>
                  <a:lnTo>
                    <a:pt x="978" y="1146"/>
                  </a:lnTo>
                  <a:lnTo>
                    <a:pt x="997" y="1157"/>
                  </a:lnTo>
                  <a:lnTo>
                    <a:pt x="997" y="1157"/>
                  </a:lnTo>
                  <a:lnTo>
                    <a:pt x="1013" y="1167"/>
                  </a:lnTo>
                  <a:lnTo>
                    <a:pt x="1028" y="1177"/>
                  </a:lnTo>
                  <a:lnTo>
                    <a:pt x="1043" y="1188"/>
                  </a:lnTo>
                  <a:lnTo>
                    <a:pt x="1058" y="1198"/>
                  </a:lnTo>
                  <a:lnTo>
                    <a:pt x="1072" y="1210"/>
                  </a:lnTo>
                  <a:lnTo>
                    <a:pt x="1085" y="1222"/>
                  </a:lnTo>
                  <a:lnTo>
                    <a:pt x="1099" y="1234"/>
                  </a:lnTo>
                  <a:lnTo>
                    <a:pt x="1112" y="1247"/>
                  </a:lnTo>
                  <a:lnTo>
                    <a:pt x="1124" y="1260"/>
                  </a:lnTo>
                  <a:lnTo>
                    <a:pt x="1137" y="1275"/>
                  </a:lnTo>
                  <a:lnTo>
                    <a:pt x="1148" y="1289"/>
                  </a:lnTo>
                  <a:lnTo>
                    <a:pt x="1159" y="1303"/>
                  </a:lnTo>
                  <a:lnTo>
                    <a:pt x="1180" y="1334"/>
                  </a:lnTo>
                  <a:lnTo>
                    <a:pt x="1199" y="1366"/>
                  </a:lnTo>
                  <a:lnTo>
                    <a:pt x="1215" y="1399"/>
                  </a:lnTo>
                  <a:lnTo>
                    <a:pt x="1231" y="1434"/>
                  </a:lnTo>
                  <a:lnTo>
                    <a:pt x="1243" y="1470"/>
                  </a:lnTo>
                  <a:lnTo>
                    <a:pt x="1254" y="1507"/>
                  </a:lnTo>
                  <a:lnTo>
                    <a:pt x="1262" y="1545"/>
                  </a:lnTo>
                  <a:lnTo>
                    <a:pt x="1269" y="1583"/>
                  </a:lnTo>
                  <a:lnTo>
                    <a:pt x="1272" y="1622"/>
                  </a:lnTo>
                  <a:lnTo>
                    <a:pt x="1273" y="1642"/>
                  </a:lnTo>
                  <a:lnTo>
                    <a:pt x="1273" y="1662"/>
                  </a:lnTo>
                  <a:lnTo>
                    <a:pt x="1273" y="1662"/>
                  </a:lnTo>
                  <a:lnTo>
                    <a:pt x="1274" y="1665"/>
                  </a:lnTo>
                  <a:lnTo>
                    <a:pt x="1275" y="1668"/>
                  </a:lnTo>
                  <a:lnTo>
                    <a:pt x="1216" y="16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7" name="Google Shape;17017;p116"/>
            <p:cNvSpPr/>
            <p:nvPr/>
          </p:nvSpPr>
          <p:spPr>
            <a:xfrm>
              <a:off x="10170666" y="2008039"/>
              <a:ext cx="87107" cy="52628"/>
            </a:xfrm>
            <a:custGeom>
              <a:avLst/>
              <a:gdLst/>
              <a:ahLst/>
              <a:cxnLst/>
              <a:rect l="l" t="t" r="r" b="b"/>
              <a:pathLst>
                <a:path w="331" h="207" extrusionOk="0">
                  <a:moveTo>
                    <a:pt x="328" y="25"/>
                  </a:moveTo>
                  <a:lnTo>
                    <a:pt x="328" y="25"/>
                  </a:lnTo>
                  <a:lnTo>
                    <a:pt x="326" y="19"/>
                  </a:lnTo>
                  <a:lnTo>
                    <a:pt x="323" y="15"/>
                  </a:lnTo>
                  <a:lnTo>
                    <a:pt x="319" y="10"/>
                  </a:lnTo>
                  <a:lnTo>
                    <a:pt x="313" y="7"/>
                  </a:lnTo>
                  <a:lnTo>
                    <a:pt x="308" y="4"/>
                  </a:lnTo>
                  <a:lnTo>
                    <a:pt x="303" y="2"/>
                  </a:lnTo>
                  <a:lnTo>
                    <a:pt x="297" y="1"/>
                  </a:lnTo>
                  <a:lnTo>
                    <a:pt x="292" y="0"/>
                  </a:lnTo>
                  <a:lnTo>
                    <a:pt x="40" y="0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9" y="2"/>
                  </a:lnTo>
                  <a:lnTo>
                    <a:pt x="24" y="4"/>
                  </a:lnTo>
                  <a:lnTo>
                    <a:pt x="19" y="7"/>
                  </a:lnTo>
                  <a:lnTo>
                    <a:pt x="14" y="10"/>
                  </a:lnTo>
                  <a:lnTo>
                    <a:pt x="10" y="15"/>
                  </a:lnTo>
                  <a:lnTo>
                    <a:pt x="6" y="19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1" y="31"/>
                  </a:lnTo>
                  <a:lnTo>
                    <a:pt x="1" y="37"/>
                  </a:lnTo>
                  <a:lnTo>
                    <a:pt x="0" y="42"/>
                  </a:lnTo>
                  <a:lnTo>
                    <a:pt x="1" y="48"/>
                  </a:lnTo>
                  <a:lnTo>
                    <a:pt x="3" y="53"/>
                  </a:lnTo>
                  <a:lnTo>
                    <a:pt x="5" y="58"/>
                  </a:lnTo>
                  <a:lnTo>
                    <a:pt x="9" y="63"/>
                  </a:lnTo>
                  <a:lnTo>
                    <a:pt x="13" y="69"/>
                  </a:lnTo>
                  <a:lnTo>
                    <a:pt x="137" y="194"/>
                  </a:lnTo>
                  <a:lnTo>
                    <a:pt x="137" y="194"/>
                  </a:lnTo>
                  <a:lnTo>
                    <a:pt x="144" y="199"/>
                  </a:lnTo>
                  <a:lnTo>
                    <a:pt x="151" y="204"/>
                  </a:lnTo>
                  <a:lnTo>
                    <a:pt x="158" y="206"/>
                  </a:lnTo>
                  <a:lnTo>
                    <a:pt x="166" y="207"/>
                  </a:lnTo>
                  <a:lnTo>
                    <a:pt x="166" y="207"/>
                  </a:lnTo>
                  <a:lnTo>
                    <a:pt x="173" y="206"/>
                  </a:lnTo>
                  <a:lnTo>
                    <a:pt x="181" y="204"/>
                  </a:lnTo>
                  <a:lnTo>
                    <a:pt x="189" y="199"/>
                  </a:lnTo>
                  <a:lnTo>
                    <a:pt x="194" y="194"/>
                  </a:lnTo>
                  <a:lnTo>
                    <a:pt x="320" y="69"/>
                  </a:lnTo>
                  <a:lnTo>
                    <a:pt x="320" y="69"/>
                  </a:lnTo>
                  <a:lnTo>
                    <a:pt x="324" y="63"/>
                  </a:lnTo>
                  <a:lnTo>
                    <a:pt x="327" y="58"/>
                  </a:lnTo>
                  <a:lnTo>
                    <a:pt x="329" y="53"/>
                  </a:lnTo>
                  <a:lnTo>
                    <a:pt x="331" y="48"/>
                  </a:lnTo>
                  <a:lnTo>
                    <a:pt x="331" y="42"/>
                  </a:lnTo>
                  <a:lnTo>
                    <a:pt x="331" y="37"/>
                  </a:lnTo>
                  <a:lnTo>
                    <a:pt x="330" y="31"/>
                  </a:lnTo>
                  <a:lnTo>
                    <a:pt x="328" y="25"/>
                  </a:lnTo>
                  <a:lnTo>
                    <a:pt x="328" y="2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18" name="Google Shape;17018;p116"/>
            <p:cNvSpPr/>
            <p:nvPr/>
          </p:nvSpPr>
          <p:spPr>
            <a:xfrm>
              <a:off x="10132557" y="2187697"/>
              <a:ext cx="163325" cy="92551"/>
            </a:xfrm>
            <a:custGeom>
              <a:avLst/>
              <a:gdLst/>
              <a:ahLst/>
              <a:cxnLst/>
              <a:rect l="l" t="t" r="r" b="b"/>
              <a:pathLst>
                <a:path w="632" h="356" extrusionOk="0">
                  <a:moveTo>
                    <a:pt x="3" y="332"/>
                  </a:moveTo>
                  <a:lnTo>
                    <a:pt x="3" y="332"/>
                  </a:lnTo>
                  <a:lnTo>
                    <a:pt x="5" y="338"/>
                  </a:lnTo>
                  <a:lnTo>
                    <a:pt x="9" y="342"/>
                  </a:lnTo>
                  <a:lnTo>
                    <a:pt x="13" y="346"/>
                  </a:lnTo>
                  <a:lnTo>
                    <a:pt x="17" y="350"/>
                  </a:lnTo>
                  <a:lnTo>
                    <a:pt x="22" y="353"/>
                  </a:lnTo>
                  <a:lnTo>
                    <a:pt x="28" y="355"/>
                  </a:lnTo>
                  <a:lnTo>
                    <a:pt x="34" y="356"/>
                  </a:lnTo>
                  <a:lnTo>
                    <a:pt x="40" y="356"/>
                  </a:lnTo>
                  <a:lnTo>
                    <a:pt x="592" y="356"/>
                  </a:lnTo>
                  <a:lnTo>
                    <a:pt x="592" y="356"/>
                  </a:lnTo>
                  <a:lnTo>
                    <a:pt x="598" y="356"/>
                  </a:lnTo>
                  <a:lnTo>
                    <a:pt x="604" y="355"/>
                  </a:lnTo>
                  <a:lnTo>
                    <a:pt x="610" y="352"/>
                  </a:lnTo>
                  <a:lnTo>
                    <a:pt x="614" y="350"/>
                  </a:lnTo>
                  <a:lnTo>
                    <a:pt x="619" y="346"/>
                  </a:lnTo>
                  <a:lnTo>
                    <a:pt x="623" y="342"/>
                  </a:lnTo>
                  <a:lnTo>
                    <a:pt x="626" y="337"/>
                  </a:lnTo>
                  <a:lnTo>
                    <a:pt x="629" y="332"/>
                  </a:lnTo>
                  <a:lnTo>
                    <a:pt x="629" y="332"/>
                  </a:lnTo>
                  <a:lnTo>
                    <a:pt x="631" y="327"/>
                  </a:lnTo>
                  <a:lnTo>
                    <a:pt x="632" y="321"/>
                  </a:lnTo>
                  <a:lnTo>
                    <a:pt x="632" y="315"/>
                  </a:lnTo>
                  <a:lnTo>
                    <a:pt x="631" y="309"/>
                  </a:lnTo>
                  <a:lnTo>
                    <a:pt x="630" y="303"/>
                  </a:lnTo>
                  <a:lnTo>
                    <a:pt x="627" y="298"/>
                  </a:lnTo>
                  <a:lnTo>
                    <a:pt x="624" y="293"/>
                  </a:lnTo>
                  <a:lnTo>
                    <a:pt x="621" y="289"/>
                  </a:lnTo>
                  <a:lnTo>
                    <a:pt x="344" y="12"/>
                  </a:lnTo>
                  <a:lnTo>
                    <a:pt x="344" y="12"/>
                  </a:lnTo>
                  <a:lnTo>
                    <a:pt x="339" y="7"/>
                  </a:lnTo>
                  <a:lnTo>
                    <a:pt x="331" y="3"/>
                  </a:lnTo>
                  <a:lnTo>
                    <a:pt x="324" y="1"/>
                  </a:lnTo>
                  <a:lnTo>
                    <a:pt x="316" y="0"/>
                  </a:lnTo>
                  <a:lnTo>
                    <a:pt x="316" y="0"/>
                  </a:lnTo>
                  <a:lnTo>
                    <a:pt x="308" y="1"/>
                  </a:lnTo>
                  <a:lnTo>
                    <a:pt x="301" y="3"/>
                  </a:lnTo>
                  <a:lnTo>
                    <a:pt x="294" y="7"/>
                  </a:lnTo>
                  <a:lnTo>
                    <a:pt x="287" y="12"/>
                  </a:lnTo>
                  <a:lnTo>
                    <a:pt x="11" y="289"/>
                  </a:lnTo>
                  <a:lnTo>
                    <a:pt x="11" y="289"/>
                  </a:lnTo>
                  <a:lnTo>
                    <a:pt x="7" y="293"/>
                  </a:lnTo>
                  <a:lnTo>
                    <a:pt x="4" y="298"/>
                  </a:lnTo>
                  <a:lnTo>
                    <a:pt x="2" y="303"/>
                  </a:lnTo>
                  <a:lnTo>
                    <a:pt x="0" y="309"/>
                  </a:lnTo>
                  <a:lnTo>
                    <a:pt x="0" y="316"/>
                  </a:lnTo>
                  <a:lnTo>
                    <a:pt x="0" y="321"/>
                  </a:lnTo>
                  <a:lnTo>
                    <a:pt x="1" y="327"/>
                  </a:lnTo>
                  <a:lnTo>
                    <a:pt x="3" y="332"/>
                  </a:lnTo>
                  <a:lnTo>
                    <a:pt x="3" y="3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19" name="Google Shape;17019;p116"/>
          <p:cNvGrpSpPr/>
          <p:nvPr/>
        </p:nvGrpSpPr>
        <p:grpSpPr>
          <a:xfrm>
            <a:off x="7450713" y="1416915"/>
            <a:ext cx="698081" cy="480060"/>
            <a:chOff x="6467475" y="2122487"/>
            <a:chExt cx="528638" cy="363538"/>
          </a:xfrm>
        </p:grpSpPr>
        <p:sp>
          <p:nvSpPr>
            <p:cNvPr id="17020" name="Google Shape;17020;p116"/>
            <p:cNvSpPr/>
            <p:nvPr/>
          </p:nvSpPr>
          <p:spPr>
            <a:xfrm>
              <a:off x="6467475" y="2122487"/>
              <a:ext cx="273050" cy="203200"/>
            </a:xfrm>
            <a:custGeom>
              <a:avLst/>
              <a:gdLst/>
              <a:ahLst/>
              <a:cxnLst/>
              <a:rect l="l" t="t" r="r" b="b"/>
              <a:pathLst>
                <a:path w="344" h="256" extrusionOk="0">
                  <a:moveTo>
                    <a:pt x="254" y="140"/>
                  </a:moveTo>
                  <a:lnTo>
                    <a:pt x="344" y="75"/>
                  </a:lnTo>
                  <a:lnTo>
                    <a:pt x="344" y="75"/>
                  </a:lnTo>
                  <a:lnTo>
                    <a:pt x="336" y="69"/>
                  </a:lnTo>
                  <a:lnTo>
                    <a:pt x="328" y="65"/>
                  </a:lnTo>
                  <a:lnTo>
                    <a:pt x="317" y="62"/>
                  </a:lnTo>
                  <a:lnTo>
                    <a:pt x="308" y="61"/>
                  </a:lnTo>
                  <a:lnTo>
                    <a:pt x="308" y="61"/>
                  </a:lnTo>
                  <a:lnTo>
                    <a:pt x="300" y="62"/>
                  </a:lnTo>
                  <a:lnTo>
                    <a:pt x="293" y="63"/>
                  </a:lnTo>
                  <a:lnTo>
                    <a:pt x="286" y="65"/>
                  </a:lnTo>
                  <a:lnTo>
                    <a:pt x="281" y="67"/>
                  </a:lnTo>
                  <a:lnTo>
                    <a:pt x="281" y="67"/>
                  </a:lnTo>
                  <a:lnTo>
                    <a:pt x="274" y="54"/>
                  </a:lnTo>
                  <a:lnTo>
                    <a:pt x="265" y="40"/>
                  </a:lnTo>
                  <a:lnTo>
                    <a:pt x="254" y="28"/>
                  </a:lnTo>
                  <a:lnTo>
                    <a:pt x="240" y="19"/>
                  </a:lnTo>
                  <a:lnTo>
                    <a:pt x="227" y="11"/>
                  </a:lnTo>
                  <a:lnTo>
                    <a:pt x="212" y="5"/>
                  </a:lnTo>
                  <a:lnTo>
                    <a:pt x="196" y="1"/>
                  </a:lnTo>
                  <a:lnTo>
                    <a:pt x="180" y="0"/>
                  </a:lnTo>
                  <a:lnTo>
                    <a:pt x="180" y="0"/>
                  </a:lnTo>
                  <a:lnTo>
                    <a:pt x="168" y="1"/>
                  </a:lnTo>
                  <a:lnTo>
                    <a:pt x="157" y="3"/>
                  </a:lnTo>
                  <a:lnTo>
                    <a:pt x="146" y="5"/>
                  </a:lnTo>
                  <a:lnTo>
                    <a:pt x="137" y="9"/>
                  </a:lnTo>
                  <a:lnTo>
                    <a:pt x="127" y="13"/>
                  </a:lnTo>
                  <a:lnTo>
                    <a:pt x="118" y="19"/>
                  </a:lnTo>
                  <a:lnTo>
                    <a:pt x="110" y="26"/>
                  </a:lnTo>
                  <a:lnTo>
                    <a:pt x="102" y="32"/>
                  </a:lnTo>
                  <a:lnTo>
                    <a:pt x="95" y="40"/>
                  </a:lnTo>
                  <a:lnTo>
                    <a:pt x="88" y="48"/>
                  </a:lnTo>
                  <a:lnTo>
                    <a:pt x="83" y="58"/>
                  </a:lnTo>
                  <a:lnTo>
                    <a:pt x="77" y="67"/>
                  </a:lnTo>
                  <a:lnTo>
                    <a:pt x="75" y="78"/>
                  </a:lnTo>
                  <a:lnTo>
                    <a:pt x="72" y="88"/>
                  </a:lnTo>
                  <a:lnTo>
                    <a:pt x="69" y="10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7"/>
                  </a:lnTo>
                  <a:lnTo>
                    <a:pt x="69" y="117"/>
                  </a:lnTo>
                  <a:lnTo>
                    <a:pt x="56" y="119"/>
                  </a:lnTo>
                  <a:lnTo>
                    <a:pt x="42" y="123"/>
                  </a:lnTo>
                  <a:lnTo>
                    <a:pt x="31" y="129"/>
                  </a:lnTo>
                  <a:lnTo>
                    <a:pt x="21" y="137"/>
                  </a:lnTo>
                  <a:lnTo>
                    <a:pt x="13" y="148"/>
                  </a:lnTo>
                  <a:lnTo>
                    <a:pt x="6" y="160"/>
                  </a:lnTo>
                  <a:lnTo>
                    <a:pt x="2" y="172"/>
                  </a:lnTo>
                  <a:lnTo>
                    <a:pt x="0" y="187"/>
                  </a:lnTo>
                  <a:lnTo>
                    <a:pt x="0" y="187"/>
                  </a:lnTo>
                  <a:lnTo>
                    <a:pt x="2" y="201"/>
                  </a:lnTo>
                  <a:lnTo>
                    <a:pt x="6" y="214"/>
                  </a:lnTo>
                  <a:lnTo>
                    <a:pt x="13" y="225"/>
                  </a:lnTo>
                  <a:lnTo>
                    <a:pt x="21" y="236"/>
                  </a:lnTo>
                  <a:lnTo>
                    <a:pt x="31" y="244"/>
                  </a:lnTo>
                  <a:lnTo>
                    <a:pt x="44" y="251"/>
                  </a:lnTo>
                  <a:lnTo>
                    <a:pt x="56" y="255"/>
                  </a:lnTo>
                  <a:lnTo>
                    <a:pt x="71" y="256"/>
                  </a:lnTo>
                  <a:lnTo>
                    <a:pt x="254" y="256"/>
                  </a:lnTo>
                  <a:lnTo>
                    <a:pt x="254" y="1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1" name="Google Shape;17021;p116"/>
            <p:cNvSpPr/>
            <p:nvPr/>
          </p:nvSpPr>
          <p:spPr>
            <a:xfrm>
              <a:off x="6810375" y="2270125"/>
              <a:ext cx="0" cy="1588"/>
            </a:xfrm>
            <a:custGeom>
              <a:avLst/>
              <a:gdLst/>
              <a:ahLst/>
              <a:cxnLst/>
              <a:rect l="l" t="t" r="r" b="b"/>
              <a:pathLst>
                <a:path w="120000" h="1" extrusionOk="0">
                  <a:moveTo>
                    <a:pt x="0" y="0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2" name="Google Shape;17022;p116"/>
            <p:cNvSpPr/>
            <p:nvPr/>
          </p:nvSpPr>
          <p:spPr>
            <a:xfrm>
              <a:off x="6659563" y="2143125"/>
              <a:ext cx="336550" cy="342900"/>
            </a:xfrm>
            <a:custGeom>
              <a:avLst/>
              <a:gdLst/>
              <a:ahLst/>
              <a:cxnLst/>
              <a:rect l="l" t="t" r="r" b="b"/>
              <a:pathLst>
                <a:path w="425" h="431" extrusionOk="0">
                  <a:moveTo>
                    <a:pt x="35" y="392"/>
                  </a:moveTo>
                  <a:lnTo>
                    <a:pt x="35" y="127"/>
                  </a:lnTo>
                  <a:lnTo>
                    <a:pt x="213" y="0"/>
                  </a:lnTo>
                  <a:lnTo>
                    <a:pt x="391" y="127"/>
                  </a:lnTo>
                  <a:lnTo>
                    <a:pt x="391" y="162"/>
                  </a:lnTo>
                  <a:lnTo>
                    <a:pt x="213" y="59"/>
                  </a:lnTo>
                  <a:lnTo>
                    <a:pt x="213" y="96"/>
                  </a:lnTo>
                  <a:lnTo>
                    <a:pt x="391" y="191"/>
                  </a:lnTo>
                  <a:lnTo>
                    <a:pt x="391" y="230"/>
                  </a:lnTo>
                  <a:lnTo>
                    <a:pt x="213" y="160"/>
                  </a:lnTo>
                  <a:lnTo>
                    <a:pt x="213" y="194"/>
                  </a:lnTo>
                  <a:lnTo>
                    <a:pt x="391" y="257"/>
                  </a:lnTo>
                  <a:lnTo>
                    <a:pt x="391" y="298"/>
                  </a:lnTo>
                  <a:lnTo>
                    <a:pt x="213" y="260"/>
                  </a:lnTo>
                  <a:lnTo>
                    <a:pt x="213" y="292"/>
                  </a:lnTo>
                  <a:lnTo>
                    <a:pt x="391" y="325"/>
                  </a:lnTo>
                  <a:lnTo>
                    <a:pt x="391" y="365"/>
                  </a:lnTo>
                  <a:lnTo>
                    <a:pt x="213" y="359"/>
                  </a:lnTo>
                  <a:lnTo>
                    <a:pt x="213" y="392"/>
                  </a:lnTo>
                  <a:lnTo>
                    <a:pt x="425" y="392"/>
                  </a:lnTo>
                  <a:lnTo>
                    <a:pt x="425" y="431"/>
                  </a:lnTo>
                  <a:lnTo>
                    <a:pt x="0" y="431"/>
                  </a:lnTo>
                  <a:lnTo>
                    <a:pt x="0" y="392"/>
                  </a:lnTo>
                  <a:lnTo>
                    <a:pt x="35" y="3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23" name="Google Shape;17023;p116"/>
          <p:cNvGrpSpPr/>
          <p:nvPr/>
        </p:nvGrpSpPr>
        <p:grpSpPr>
          <a:xfrm>
            <a:off x="4328217" y="3973067"/>
            <a:ext cx="678273" cy="418831"/>
            <a:chOff x="2991729" y="2361972"/>
            <a:chExt cx="176428" cy="108943"/>
          </a:xfrm>
        </p:grpSpPr>
        <p:sp>
          <p:nvSpPr>
            <p:cNvPr id="17024" name="Google Shape;17024;p116"/>
            <p:cNvSpPr/>
            <p:nvPr/>
          </p:nvSpPr>
          <p:spPr>
            <a:xfrm>
              <a:off x="2992101" y="2361972"/>
              <a:ext cx="176056" cy="108943"/>
            </a:xfrm>
            <a:custGeom>
              <a:avLst/>
              <a:gdLst/>
              <a:ahLst/>
              <a:cxnLst/>
              <a:rect l="l" t="t" r="r" b="b"/>
              <a:pathLst>
                <a:path w="947" h="586" extrusionOk="0">
                  <a:moveTo>
                    <a:pt x="0" y="586"/>
                  </a:moveTo>
                  <a:lnTo>
                    <a:pt x="0" y="0"/>
                  </a:lnTo>
                  <a:lnTo>
                    <a:pt x="38" y="0"/>
                  </a:lnTo>
                  <a:lnTo>
                    <a:pt x="38" y="548"/>
                  </a:lnTo>
                  <a:lnTo>
                    <a:pt x="947" y="548"/>
                  </a:lnTo>
                  <a:lnTo>
                    <a:pt x="947" y="586"/>
                  </a:lnTo>
                  <a:lnTo>
                    <a:pt x="0" y="586"/>
                  </a:lnTo>
                  <a:lnTo>
                    <a:pt x="0" y="58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62500" tIns="81250" rIns="162500" bIns="812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1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5" name="Google Shape;17025;p116"/>
            <p:cNvSpPr/>
            <p:nvPr/>
          </p:nvSpPr>
          <p:spPr>
            <a:xfrm>
              <a:off x="2991729" y="2369966"/>
              <a:ext cx="176428" cy="82544"/>
            </a:xfrm>
            <a:custGeom>
              <a:avLst/>
              <a:gdLst/>
              <a:ahLst/>
              <a:cxnLst/>
              <a:rect l="l" t="t" r="r" b="b"/>
              <a:pathLst>
                <a:path w="949" h="444" extrusionOk="0">
                  <a:moveTo>
                    <a:pt x="668" y="266"/>
                  </a:moveTo>
                  <a:lnTo>
                    <a:pt x="574" y="354"/>
                  </a:lnTo>
                  <a:lnTo>
                    <a:pt x="477" y="193"/>
                  </a:lnTo>
                  <a:lnTo>
                    <a:pt x="392" y="432"/>
                  </a:lnTo>
                  <a:lnTo>
                    <a:pt x="281" y="359"/>
                  </a:lnTo>
                  <a:lnTo>
                    <a:pt x="241" y="441"/>
                  </a:lnTo>
                  <a:lnTo>
                    <a:pt x="120" y="205"/>
                  </a:lnTo>
                  <a:lnTo>
                    <a:pt x="42" y="333"/>
                  </a:lnTo>
                  <a:lnTo>
                    <a:pt x="0" y="307"/>
                  </a:lnTo>
                  <a:lnTo>
                    <a:pt x="123" y="108"/>
                  </a:lnTo>
                  <a:lnTo>
                    <a:pt x="238" y="333"/>
                  </a:lnTo>
                  <a:lnTo>
                    <a:pt x="260" y="290"/>
                  </a:lnTo>
                  <a:lnTo>
                    <a:pt x="368" y="359"/>
                  </a:lnTo>
                  <a:lnTo>
                    <a:pt x="465" y="85"/>
                  </a:lnTo>
                  <a:lnTo>
                    <a:pt x="586" y="281"/>
                  </a:lnTo>
                  <a:lnTo>
                    <a:pt x="692" y="181"/>
                  </a:lnTo>
                  <a:lnTo>
                    <a:pt x="734" y="323"/>
                  </a:lnTo>
                  <a:lnTo>
                    <a:pt x="907" y="0"/>
                  </a:lnTo>
                  <a:lnTo>
                    <a:pt x="949" y="21"/>
                  </a:lnTo>
                  <a:lnTo>
                    <a:pt x="723" y="444"/>
                  </a:lnTo>
                  <a:lnTo>
                    <a:pt x="668" y="266"/>
                  </a:lnTo>
                  <a:lnTo>
                    <a:pt x="668" y="26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62500" tIns="81250" rIns="162500" bIns="812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1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26" name="Google Shape;17026;p116"/>
          <p:cNvGrpSpPr/>
          <p:nvPr/>
        </p:nvGrpSpPr>
        <p:grpSpPr>
          <a:xfrm>
            <a:off x="851003" y="3785659"/>
            <a:ext cx="644175" cy="651032"/>
            <a:chOff x="5408208" y="2989826"/>
            <a:chExt cx="1139598" cy="1151732"/>
          </a:xfrm>
        </p:grpSpPr>
        <p:sp>
          <p:nvSpPr>
            <p:cNvPr id="17027" name="Google Shape;17027;p116"/>
            <p:cNvSpPr/>
            <p:nvPr/>
          </p:nvSpPr>
          <p:spPr>
            <a:xfrm rot="-2700000">
              <a:off x="5982238" y="3103216"/>
              <a:ext cx="491659" cy="412696"/>
            </a:xfrm>
            <a:custGeom>
              <a:avLst/>
              <a:gdLst/>
              <a:ahLst/>
              <a:cxnLst/>
              <a:rect l="l" t="t" r="r" b="b"/>
              <a:pathLst>
                <a:path w="3574" h="3000" extrusionOk="0">
                  <a:moveTo>
                    <a:pt x="3474" y="1278"/>
                  </a:moveTo>
                  <a:lnTo>
                    <a:pt x="2296" y="88"/>
                  </a:lnTo>
                  <a:lnTo>
                    <a:pt x="2296" y="88"/>
                  </a:lnTo>
                  <a:lnTo>
                    <a:pt x="2274" y="66"/>
                  </a:lnTo>
                  <a:lnTo>
                    <a:pt x="2248" y="48"/>
                  </a:lnTo>
                  <a:lnTo>
                    <a:pt x="2224" y="34"/>
                  </a:lnTo>
                  <a:lnTo>
                    <a:pt x="2198" y="22"/>
                  </a:lnTo>
                  <a:lnTo>
                    <a:pt x="2170" y="12"/>
                  </a:lnTo>
                  <a:lnTo>
                    <a:pt x="2142" y="4"/>
                  </a:lnTo>
                  <a:lnTo>
                    <a:pt x="2114" y="0"/>
                  </a:lnTo>
                  <a:lnTo>
                    <a:pt x="2084" y="0"/>
                  </a:lnTo>
                  <a:lnTo>
                    <a:pt x="2056" y="0"/>
                  </a:lnTo>
                  <a:lnTo>
                    <a:pt x="2028" y="4"/>
                  </a:lnTo>
                  <a:lnTo>
                    <a:pt x="2000" y="12"/>
                  </a:lnTo>
                  <a:lnTo>
                    <a:pt x="1972" y="22"/>
                  </a:lnTo>
                  <a:lnTo>
                    <a:pt x="1946" y="34"/>
                  </a:lnTo>
                  <a:lnTo>
                    <a:pt x="1920" y="48"/>
                  </a:lnTo>
                  <a:lnTo>
                    <a:pt x="1896" y="66"/>
                  </a:lnTo>
                  <a:lnTo>
                    <a:pt x="1874" y="88"/>
                  </a:lnTo>
                  <a:lnTo>
                    <a:pt x="1874" y="88"/>
                  </a:lnTo>
                  <a:lnTo>
                    <a:pt x="1854" y="110"/>
                  </a:lnTo>
                  <a:lnTo>
                    <a:pt x="1836" y="134"/>
                  </a:lnTo>
                  <a:lnTo>
                    <a:pt x="1820" y="160"/>
                  </a:lnTo>
                  <a:lnTo>
                    <a:pt x="1808" y="186"/>
                  </a:lnTo>
                  <a:lnTo>
                    <a:pt x="1800" y="214"/>
                  </a:lnTo>
                  <a:lnTo>
                    <a:pt x="1792" y="242"/>
                  </a:lnTo>
                  <a:lnTo>
                    <a:pt x="1788" y="270"/>
                  </a:lnTo>
                  <a:lnTo>
                    <a:pt x="1786" y="300"/>
                  </a:lnTo>
                  <a:lnTo>
                    <a:pt x="1788" y="328"/>
                  </a:lnTo>
                  <a:lnTo>
                    <a:pt x="1792" y="356"/>
                  </a:lnTo>
                  <a:lnTo>
                    <a:pt x="1800" y="386"/>
                  </a:lnTo>
                  <a:lnTo>
                    <a:pt x="1808" y="412"/>
                  </a:lnTo>
                  <a:lnTo>
                    <a:pt x="1820" y="440"/>
                  </a:lnTo>
                  <a:lnTo>
                    <a:pt x="1836" y="464"/>
                  </a:lnTo>
                  <a:lnTo>
                    <a:pt x="1854" y="488"/>
                  </a:lnTo>
                  <a:lnTo>
                    <a:pt x="1874" y="512"/>
                  </a:lnTo>
                  <a:lnTo>
                    <a:pt x="2542" y="1206"/>
                  </a:lnTo>
                  <a:lnTo>
                    <a:pt x="282" y="1206"/>
                  </a:lnTo>
                  <a:lnTo>
                    <a:pt x="282" y="1206"/>
                  </a:lnTo>
                  <a:lnTo>
                    <a:pt x="252" y="1208"/>
                  </a:lnTo>
                  <a:lnTo>
                    <a:pt x="222" y="1212"/>
                  </a:lnTo>
                  <a:lnTo>
                    <a:pt x="194" y="1218"/>
                  </a:lnTo>
                  <a:lnTo>
                    <a:pt x="168" y="1228"/>
                  </a:lnTo>
                  <a:lnTo>
                    <a:pt x="144" y="1240"/>
                  </a:lnTo>
                  <a:lnTo>
                    <a:pt x="120" y="1254"/>
                  </a:lnTo>
                  <a:lnTo>
                    <a:pt x="98" y="1270"/>
                  </a:lnTo>
                  <a:lnTo>
                    <a:pt x="78" y="1288"/>
                  </a:lnTo>
                  <a:lnTo>
                    <a:pt x="60" y="1308"/>
                  </a:lnTo>
                  <a:lnTo>
                    <a:pt x="46" y="1330"/>
                  </a:lnTo>
                  <a:lnTo>
                    <a:pt x="32" y="1354"/>
                  </a:lnTo>
                  <a:lnTo>
                    <a:pt x="20" y="1378"/>
                  </a:lnTo>
                  <a:lnTo>
                    <a:pt x="12" y="1406"/>
                  </a:lnTo>
                  <a:lnTo>
                    <a:pt x="4" y="1434"/>
                  </a:lnTo>
                  <a:lnTo>
                    <a:pt x="0" y="1462"/>
                  </a:lnTo>
                  <a:lnTo>
                    <a:pt x="0" y="1494"/>
                  </a:lnTo>
                  <a:lnTo>
                    <a:pt x="0" y="1494"/>
                  </a:lnTo>
                  <a:lnTo>
                    <a:pt x="0" y="1524"/>
                  </a:lnTo>
                  <a:lnTo>
                    <a:pt x="6" y="1554"/>
                  </a:lnTo>
                  <a:lnTo>
                    <a:pt x="12" y="1582"/>
                  </a:lnTo>
                  <a:lnTo>
                    <a:pt x="22" y="1610"/>
                  </a:lnTo>
                  <a:lnTo>
                    <a:pt x="34" y="1636"/>
                  </a:lnTo>
                  <a:lnTo>
                    <a:pt x="50" y="1662"/>
                  </a:lnTo>
                  <a:lnTo>
                    <a:pt x="66" y="1686"/>
                  </a:lnTo>
                  <a:lnTo>
                    <a:pt x="86" y="1706"/>
                  </a:lnTo>
                  <a:lnTo>
                    <a:pt x="106" y="1726"/>
                  </a:lnTo>
                  <a:lnTo>
                    <a:pt x="130" y="1744"/>
                  </a:lnTo>
                  <a:lnTo>
                    <a:pt x="154" y="1758"/>
                  </a:lnTo>
                  <a:lnTo>
                    <a:pt x="180" y="1772"/>
                  </a:lnTo>
                  <a:lnTo>
                    <a:pt x="208" y="1782"/>
                  </a:lnTo>
                  <a:lnTo>
                    <a:pt x="236" y="1790"/>
                  </a:lnTo>
                  <a:lnTo>
                    <a:pt x="266" y="1794"/>
                  </a:lnTo>
                  <a:lnTo>
                    <a:pt x="296" y="1796"/>
                  </a:lnTo>
                  <a:lnTo>
                    <a:pt x="2564" y="1796"/>
                  </a:lnTo>
                  <a:lnTo>
                    <a:pt x="1876" y="2488"/>
                  </a:lnTo>
                  <a:lnTo>
                    <a:pt x="1876" y="2488"/>
                  </a:lnTo>
                  <a:lnTo>
                    <a:pt x="1856" y="2512"/>
                  </a:lnTo>
                  <a:lnTo>
                    <a:pt x="1838" y="2536"/>
                  </a:lnTo>
                  <a:lnTo>
                    <a:pt x="1822" y="2560"/>
                  </a:lnTo>
                  <a:lnTo>
                    <a:pt x="1810" y="2588"/>
                  </a:lnTo>
                  <a:lnTo>
                    <a:pt x="1802" y="2614"/>
                  </a:lnTo>
                  <a:lnTo>
                    <a:pt x="1794" y="2644"/>
                  </a:lnTo>
                  <a:lnTo>
                    <a:pt x="1790" y="2672"/>
                  </a:lnTo>
                  <a:lnTo>
                    <a:pt x="1788" y="2700"/>
                  </a:lnTo>
                  <a:lnTo>
                    <a:pt x="1790" y="2730"/>
                  </a:lnTo>
                  <a:lnTo>
                    <a:pt x="1794" y="2758"/>
                  </a:lnTo>
                  <a:lnTo>
                    <a:pt x="1802" y="2786"/>
                  </a:lnTo>
                  <a:lnTo>
                    <a:pt x="1810" y="2814"/>
                  </a:lnTo>
                  <a:lnTo>
                    <a:pt x="1822" y="2840"/>
                  </a:lnTo>
                  <a:lnTo>
                    <a:pt x="1838" y="2866"/>
                  </a:lnTo>
                  <a:lnTo>
                    <a:pt x="1856" y="2890"/>
                  </a:lnTo>
                  <a:lnTo>
                    <a:pt x="1876" y="2912"/>
                  </a:lnTo>
                  <a:lnTo>
                    <a:pt x="1876" y="2912"/>
                  </a:lnTo>
                  <a:lnTo>
                    <a:pt x="1898" y="2934"/>
                  </a:lnTo>
                  <a:lnTo>
                    <a:pt x="1922" y="2952"/>
                  </a:lnTo>
                  <a:lnTo>
                    <a:pt x="1948" y="2966"/>
                  </a:lnTo>
                  <a:lnTo>
                    <a:pt x="1974" y="2978"/>
                  </a:lnTo>
                  <a:lnTo>
                    <a:pt x="2002" y="2988"/>
                  </a:lnTo>
                  <a:lnTo>
                    <a:pt x="2030" y="2996"/>
                  </a:lnTo>
                  <a:lnTo>
                    <a:pt x="2058" y="3000"/>
                  </a:lnTo>
                  <a:lnTo>
                    <a:pt x="2086" y="3000"/>
                  </a:lnTo>
                  <a:lnTo>
                    <a:pt x="2116" y="3000"/>
                  </a:lnTo>
                  <a:lnTo>
                    <a:pt x="2144" y="2996"/>
                  </a:lnTo>
                  <a:lnTo>
                    <a:pt x="2172" y="2988"/>
                  </a:lnTo>
                  <a:lnTo>
                    <a:pt x="2198" y="2978"/>
                  </a:lnTo>
                  <a:lnTo>
                    <a:pt x="2226" y="2966"/>
                  </a:lnTo>
                  <a:lnTo>
                    <a:pt x="2250" y="2952"/>
                  </a:lnTo>
                  <a:lnTo>
                    <a:pt x="2274" y="2934"/>
                  </a:lnTo>
                  <a:lnTo>
                    <a:pt x="2298" y="2912"/>
                  </a:lnTo>
                  <a:lnTo>
                    <a:pt x="3484" y="1712"/>
                  </a:lnTo>
                  <a:lnTo>
                    <a:pt x="3484" y="1712"/>
                  </a:lnTo>
                  <a:lnTo>
                    <a:pt x="3506" y="1688"/>
                  </a:lnTo>
                  <a:lnTo>
                    <a:pt x="3524" y="1662"/>
                  </a:lnTo>
                  <a:lnTo>
                    <a:pt x="3540" y="1636"/>
                  </a:lnTo>
                  <a:lnTo>
                    <a:pt x="3554" y="1610"/>
                  </a:lnTo>
                  <a:lnTo>
                    <a:pt x="3564" y="1582"/>
                  </a:lnTo>
                  <a:lnTo>
                    <a:pt x="3570" y="1554"/>
                  </a:lnTo>
                  <a:lnTo>
                    <a:pt x="3574" y="1526"/>
                  </a:lnTo>
                  <a:lnTo>
                    <a:pt x="3574" y="1496"/>
                  </a:lnTo>
                  <a:lnTo>
                    <a:pt x="3572" y="1468"/>
                  </a:lnTo>
                  <a:lnTo>
                    <a:pt x="3568" y="1440"/>
                  </a:lnTo>
                  <a:lnTo>
                    <a:pt x="3560" y="1412"/>
                  </a:lnTo>
                  <a:lnTo>
                    <a:pt x="3548" y="1384"/>
                  </a:lnTo>
                  <a:lnTo>
                    <a:pt x="3534" y="1356"/>
                  </a:lnTo>
                  <a:lnTo>
                    <a:pt x="3516" y="1328"/>
                  </a:lnTo>
                  <a:lnTo>
                    <a:pt x="3496" y="1302"/>
                  </a:lnTo>
                  <a:lnTo>
                    <a:pt x="3474" y="12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8" name="Google Shape;17028;p116"/>
            <p:cNvSpPr/>
            <p:nvPr/>
          </p:nvSpPr>
          <p:spPr>
            <a:xfrm rot="2700000" flipH="1">
              <a:off x="5482116" y="3103217"/>
              <a:ext cx="491659" cy="412696"/>
            </a:xfrm>
            <a:custGeom>
              <a:avLst/>
              <a:gdLst/>
              <a:ahLst/>
              <a:cxnLst/>
              <a:rect l="l" t="t" r="r" b="b"/>
              <a:pathLst>
                <a:path w="3574" h="3000" extrusionOk="0">
                  <a:moveTo>
                    <a:pt x="3474" y="1278"/>
                  </a:moveTo>
                  <a:lnTo>
                    <a:pt x="2296" y="88"/>
                  </a:lnTo>
                  <a:lnTo>
                    <a:pt x="2296" y="88"/>
                  </a:lnTo>
                  <a:lnTo>
                    <a:pt x="2274" y="66"/>
                  </a:lnTo>
                  <a:lnTo>
                    <a:pt x="2248" y="48"/>
                  </a:lnTo>
                  <a:lnTo>
                    <a:pt x="2224" y="34"/>
                  </a:lnTo>
                  <a:lnTo>
                    <a:pt x="2198" y="22"/>
                  </a:lnTo>
                  <a:lnTo>
                    <a:pt x="2170" y="12"/>
                  </a:lnTo>
                  <a:lnTo>
                    <a:pt x="2142" y="4"/>
                  </a:lnTo>
                  <a:lnTo>
                    <a:pt x="2114" y="0"/>
                  </a:lnTo>
                  <a:lnTo>
                    <a:pt x="2084" y="0"/>
                  </a:lnTo>
                  <a:lnTo>
                    <a:pt x="2056" y="0"/>
                  </a:lnTo>
                  <a:lnTo>
                    <a:pt x="2028" y="4"/>
                  </a:lnTo>
                  <a:lnTo>
                    <a:pt x="2000" y="12"/>
                  </a:lnTo>
                  <a:lnTo>
                    <a:pt x="1972" y="22"/>
                  </a:lnTo>
                  <a:lnTo>
                    <a:pt x="1946" y="34"/>
                  </a:lnTo>
                  <a:lnTo>
                    <a:pt x="1920" y="48"/>
                  </a:lnTo>
                  <a:lnTo>
                    <a:pt x="1896" y="66"/>
                  </a:lnTo>
                  <a:lnTo>
                    <a:pt x="1874" y="88"/>
                  </a:lnTo>
                  <a:lnTo>
                    <a:pt x="1874" y="88"/>
                  </a:lnTo>
                  <a:lnTo>
                    <a:pt x="1854" y="110"/>
                  </a:lnTo>
                  <a:lnTo>
                    <a:pt x="1836" y="134"/>
                  </a:lnTo>
                  <a:lnTo>
                    <a:pt x="1820" y="160"/>
                  </a:lnTo>
                  <a:lnTo>
                    <a:pt x="1808" y="186"/>
                  </a:lnTo>
                  <a:lnTo>
                    <a:pt x="1800" y="214"/>
                  </a:lnTo>
                  <a:lnTo>
                    <a:pt x="1792" y="242"/>
                  </a:lnTo>
                  <a:lnTo>
                    <a:pt x="1788" y="270"/>
                  </a:lnTo>
                  <a:lnTo>
                    <a:pt x="1786" y="300"/>
                  </a:lnTo>
                  <a:lnTo>
                    <a:pt x="1788" y="328"/>
                  </a:lnTo>
                  <a:lnTo>
                    <a:pt x="1792" y="356"/>
                  </a:lnTo>
                  <a:lnTo>
                    <a:pt x="1800" y="386"/>
                  </a:lnTo>
                  <a:lnTo>
                    <a:pt x="1808" y="412"/>
                  </a:lnTo>
                  <a:lnTo>
                    <a:pt x="1820" y="440"/>
                  </a:lnTo>
                  <a:lnTo>
                    <a:pt x="1836" y="464"/>
                  </a:lnTo>
                  <a:lnTo>
                    <a:pt x="1854" y="488"/>
                  </a:lnTo>
                  <a:lnTo>
                    <a:pt x="1874" y="512"/>
                  </a:lnTo>
                  <a:lnTo>
                    <a:pt x="2542" y="1206"/>
                  </a:lnTo>
                  <a:lnTo>
                    <a:pt x="282" y="1206"/>
                  </a:lnTo>
                  <a:lnTo>
                    <a:pt x="282" y="1206"/>
                  </a:lnTo>
                  <a:lnTo>
                    <a:pt x="252" y="1208"/>
                  </a:lnTo>
                  <a:lnTo>
                    <a:pt x="222" y="1212"/>
                  </a:lnTo>
                  <a:lnTo>
                    <a:pt x="194" y="1218"/>
                  </a:lnTo>
                  <a:lnTo>
                    <a:pt x="168" y="1228"/>
                  </a:lnTo>
                  <a:lnTo>
                    <a:pt x="144" y="1240"/>
                  </a:lnTo>
                  <a:lnTo>
                    <a:pt x="120" y="1254"/>
                  </a:lnTo>
                  <a:lnTo>
                    <a:pt x="98" y="1270"/>
                  </a:lnTo>
                  <a:lnTo>
                    <a:pt x="78" y="1288"/>
                  </a:lnTo>
                  <a:lnTo>
                    <a:pt x="60" y="1308"/>
                  </a:lnTo>
                  <a:lnTo>
                    <a:pt x="46" y="1330"/>
                  </a:lnTo>
                  <a:lnTo>
                    <a:pt x="32" y="1354"/>
                  </a:lnTo>
                  <a:lnTo>
                    <a:pt x="20" y="1378"/>
                  </a:lnTo>
                  <a:lnTo>
                    <a:pt x="12" y="1406"/>
                  </a:lnTo>
                  <a:lnTo>
                    <a:pt x="4" y="1434"/>
                  </a:lnTo>
                  <a:lnTo>
                    <a:pt x="0" y="1462"/>
                  </a:lnTo>
                  <a:lnTo>
                    <a:pt x="0" y="1494"/>
                  </a:lnTo>
                  <a:lnTo>
                    <a:pt x="0" y="1494"/>
                  </a:lnTo>
                  <a:lnTo>
                    <a:pt x="0" y="1524"/>
                  </a:lnTo>
                  <a:lnTo>
                    <a:pt x="6" y="1554"/>
                  </a:lnTo>
                  <a:lnTo>
                    <a:pt x="12" y="1582"/>
                  </a:lnTo>
                  <a:lnTo>
                    <a:pt x="22" y="1610"/>
                  </a:lnTo>
                  <a:lnTo>
                    <a:pt x="34" y="1636"/>
                  </a:lnTo>
                  <a:lnTo>
                    <a:pt x="50" y="1662"/>
                  </a:lnTo>
                  <a:lnTo>
                    <a:pt x="66" y="1686"/>
                  </a:lnTo>
                  <a:lnTo>
                    <a:pt x="86" y="1706"/>
                  </a:lnTo>
                  <a:lnTo>
                    <a:pt x="106" y="1726"/>
                  </a:lnTo>
                  <a:lnTo>
                    <a:pt x="130" y="1744"/>
                  </a:lnTo>
                  <a:lnTo>
                    <a:pt x="154" y="1758"/>
                  </a:lnTo>
                  <a:lnTo>
                    <a:pt x="180" y="1772"/>
                  </a:lnTo>
                  <a:lnTo>
                    <a:pt x="208" y="1782"/>
                  </a:lnTo>
                  <a:lnTo>
                    <a:pt x="236" y="1790"/>
                  </a:lnTo>
                  <a:lnTo>
                    <a:pt x="266" y="1794"/>
                  </a:lnTo>
                  <a:lnTo>
                    <a:pt x="296" y="1796"/>
                  </a:lnTo>
                  <a:lnTo>
                    <a:pt x="2564" y="1796"/>
                  </a:lnTo>
                  <a:lnTo>
                    <a:pt x="1876" y="2488"/>
                  </a:lnTo>
                  <a:lnTo>
                    <a:pt x="1876" y="2488"/>
                  </a:lnTo>
                  <a:lnTo>
                    <a:pt x="1856" y="2512"/>
                  </a:lnTo>
                  <a:lnTo>
                    <a:pt x="1838" y="2536"/>
                  </a:lnTo>
                  <a:lnTo>
                    <a:pt x="1822" y="2560"/>
                  </a:lnTo>
                  <a:lnTo>
                    <a:pt x="1810" y="2588"/>
                  </a:lnTo>
                  <a:lnTo>
                    <a:pt x="1802" y="2614"/>
                  </a:lnTo>
                  <a:lnTo>
                    <a:pt x="1794" y="2644"/>
                  </a:lnTo>
                  <a:lnTo>
                    <a:pt x="1790" y="2672"/>
                  </a:lnTo>
                  <a:lnTo>
                    <a:pt x="1788" y="2700"/>
                  </a:lnTo>
                  <a:lnTo>
                    <a:pt x="1790" y="2730"/>
                  </a:lnTo>
                  <a:lnTo>
                    <a:pt x="1794" y="2758"/>
                  </a:lnTo>
                  <a:lnTo>
                    <a:pt x="1802" y="2786"/>
                  </a:lnTo>
                  <a:lnTo>
                    <a:pt x="1810" y="2814"/>
                  </a:lnTo>
                  <a:lnTo>
                    <a:pt x="1822" y="2840"/>
                  </a:lnTo>
                  <a:lnTo>
                    <a:pt x="1838" y="2866"/>
                  </a:lnTo>
                  <a:lnTo>
                    <a:pt x="1856" y="2890"/>
                  </a:lnTo>
                  <a:lnTo>
                    <a:pt x="1876" y="2912"/>
                  </a:lnTo>
                  <a:lnTo>
                    <a:pt x="1876" y="2912"/>
                  </a:lnTo>
                  <a:lnTo>
                    <a:pt x="1898" y="2934"/>
                  </a:lnTo>
                  <a:lnTo>
                    <a:pt x="1922" y="2952"/>
                  </a:lnTo>
                  <a:lnTo>
                    <a:pt x="1948" y="2966"/>
                  </a:lnTo>
                  <a:lnTo>
                    <a:pt x="1974" y="2978"/>
                  </a:lnTo>
                  <a:lnTo>
                    <a:pt x="2002" y="2988"/>
                  </a:lnTo>
                  <a:lnTo>
                    <a:pt x="2030" y="2996"/>
                  </a:lnTo>
                  <a:lnTo>
                    <a:pt x="2058" y="3000"/>
                  </a:lnTo>
                  <a:lnTo>
                    <a:pt x="2086" y="3000"/>
                  </a:lnTo>
                  <a:lnTo>
                    <a:pt x="2116" y="3000"/>
                  </a:lnTo>
                  <a:lnTo>
                    <a:pt x="2144" y="2996"/>
                  </a:lnTo>
                  <a:lnTo>
                    <a:pt x="2172" y="2988"/>
                  </a:lnTo>
                  <a:lnTo>
                    <a:pt x="2198" y="2978"/>
                  </a:lnTo>
                  <a:lnTo>
                    <a:pt x="2226" y="2966"/>
                  </a:lnTo>
                  <a:lnTo>
                    <a:pt x="2250" y="2952"/>
                  </a:lnTo>
                  <a:lnTo>
                    <a:pt x="2274" y="2934"/>
                  </a:lnTo>
                  <a:lnTo>
                    <a:pt x="2298" y="2912"/>
                  </a:lnTo>
                  <a:lnTo>
                    <a:pt x="3484" y="1712"/>
                  </a:lnTo>
                  <a:lnTo>
                    <a:pt x="3484" y="1712"/>
                  </a:lnTo>
                  <a:lnTo>
                    <a:pt x="3506" y="1688"/>
                  </a:lnTo>
                  <a:lnTo>
                    <a:pt x="3524" y="1662"/>
                  </a:lnTo>
                  <a:lnTo>
                    <a:pt x="3540" y="1636"/>
                  </a:lnTo>
                  <a:lnTo>
                    <a:pt x="3554" y="1610"/>
                  </a:lnTo>
                  <a:lnTo>
                    <a:pt x="3564" y="1582"/>
                  </a:lnTo>
                  <a:lnTo>
                    <a:pt x="3570" y="1554"/>
                  </a:lnTo>
                  <a:lnTo>
                    <a:pt x="3574" y="1526"/>
                  </a:lnTo>
                  <a:lnTo>
                    <a:pt x="3574" y="1496"/>
                  </a:lnTo>
                  <a:lnTo>
                    <a:pt x="3572" y="1468"/>
                  </a:lnTo>
                  <a:lnTo>
                    <a:pt x="3568" y="1440"/>
                  </a:lnTo>
                  <a:lnTo>
                    <a:pt x="3560" y="1412"/>
                  </a:lnTo>
                  <a:lnTo>
                    <a:pt x="3548" y="1384"/>
                  </a:lnTo>
                  <a:lnTo>
                    <a:pt x="3534" y="1356"/>
                  </a:lnTo>
                  <a:lnTo>
                    <a:pt x="3516" y="1328"/>
                  </a:lnTo>
                  <a:lnTo>
                    <a:pt x="3496" y="1302"/>
                  </a:lnTo>
                  <a:lnTo>
                    <a:pt x="3474" y="12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29" name="Google Shape;17029;p116"/>
            <p:cNvSpPr/>
            <p:nvPr/>
          </p:nvSpPr>
          <p:spPr>
            <a:xfrm rot="-8100000" flipH="1">
              <a:off x="5982238" y="3615472"/>
              <a:ext cx="491659" cy="412696"/>
            </a:xfrm>
            <a:custGeom>
              <a:avLst/>
              <a:gdLst/>
              <a:ahLst/>
              <a:cxnLst/>
              <a:rect l="l" t="t" r="r" b="b"/>
              <a:pathLst>
                <a:path w="3574" h="3000" extrusionOk="0">
                  <a:moveTo>
                    <a:pt x="3474" y="1278"/>
                  </a:moveTo>
                  <a:lnTo>
                    <a:pt x="2296" y="88"/>
                  </a:lnTo>
                  <a:lnTo>
                    <a:pt x="2296" y="88"/>
                  </a:lnTo>
                  <a:lnTo>
                    <a:pt x="2274" y="66"/>
                  </a:lnTo>
                  <a:lnTo>
                    <a:pt x="2248" y="48"/>
                  </a:lnTo>
                  <a:lnTo>
                    <a:pt x="2224" y="34"/>
                  </a:lnTo>
                  <a:lnTo>
                    <a:pt x="2198" y="22"/>
                  </a:lnTo>
                  <a:lnTo>
                    <a:pt x="2170" y="12"/>
                  </a:lnTo>
                  <a:lnTo>
                    <a:pt x="2142" y="4"/>
                  </a:lnTo>
                  <a:lnTo>
                    <a:pt x="2114" y="0"/>
                  </a:lnTo>
                  <a:lnTo>
                    <a:pt x="2084" y="0"/>
                  </a:lnTo>
                  <a:lnTo>
                    <a:pt x="2056" y="0"/>
                  </a:lnTo>
                  <a:lnTo>
                    <a:pt x="2028" y="4"/>
                  </a:lnTo>
                  <a:lnTo>
                    <a:pt x="2000" y="12"/>
                  </a:lnTo>
                  <a:lnTo>
                    <a:pt x="1972" y="22"/>
                  </a:lnTo>
                  <a:lnTo>
                    <a:pt x="1946" y="34"/>
                  </a:lnTo>
                  <a:lnTo>
                    <a:pt x="1920" y="48"/>
                  </a:lnTo>
                  <a:lnTo>
                    <a:pt x="1896" y="66"/>
                  </a:lnTo>
                  <a:lnTo>
                    <a:pt x="1874" y="88"/>
                  </a:lnTo>
                  <a:lnTo>
                    <a:pt x="1874" y="88"/>
                  </a:lnTo>
                  <a:lnTo>
                    <a:pt x="1854" y="110"/>
                  </a:lnTo>
                  <a:lnTo>
                    <a:pt x="1836" y="134"/>
                  </a:lnTo>
                  <a:lnTo>
                    <a:pt x="1820" y="160"/>
                  </a:lnTo>
                  <a:lnTo>
                    <a:pt x="1808" y="186"/>
                  </a:lnTo>
                  <a:lnTo>
                    <a:pt x="1800" y="214"/>
                  </a:lnTo>
                  <a:lnTo>
                    <a:pt x="1792" y="242"/>
                  </a:lnTo>
                  <a:lnTo>
                    <a:pt x="1788" y="270"/>
                  </a:lnTo>
                  <a:lnTo>
                    <a:pt x="1786" y="300"/>
                  </a:lnTo>
                  <a:lnTo>
                    <a:pt x="1788" y="328"/>
                  </a:lnTo>
                  <a:lnTo>
                    <a:pt x="1792" y="356"/>
                  </a:lnTo>
                  <a:lnTo>
                    <a:pt x="1800" y="386"/>
                  </a:lnTo>
                  <a:lnTo>
                    <a:pt x="1808" y="412"/>
                  </a:lnTo>
                  <a:lnTo>
                    <a:pt x="1820" y="440"/>
                  </a:lnTo>
                  <a:lnTo>
                    <a:pt x="1836" y="464"/>
                  </a:lnTo>
                  <a:lnTo>
                    <a:pt x="1854" y="488"/>
                  </a:lnTo>
                  <a:lnTo>
                    <a:pt x="1874" y="512"/>
                  </a:lnTo>
                  <a:lnTo>
                    <a:pt x="2542" y="1206"/>
                  </a:lnTo>
                  <a:lnTo>
                    <a:pt x="282" y="1206"/>
                  </a:lnTo>
                  <a:lnTo>
                    <a:pt x="282" y="1206"/>
                  </a:lnTo>
                  <a:lnTo>
                    <a:pt x="252" y="1208"/>
                  </a:lnTo>
                  <a:lnTo>
                    <a:pt x="222" y="1212"/>
                  </a:lnTo>
                  <a:lnTo>
                    <a:pt x="194" y="1218"/>
                  </a:lnTo>
                  <a:lnTo>
                    <a:pt x="168" y="1228"/>
                  </a:lnTo>
                  <a:lnTo>
                    <a:pt x="144" y="1240"/>
                  </a:lnTo>
                  <a:lnTo>
                    <a:pt x="120" y="1254"/>
                  </a:lnTo>
                  <a:lnTo>
                    <a:pt x="98" y="1270"/>
                  </a:lnTo>
                  <a:lnTo>
                    <a:pt x="78" y="1288"/>
                  </a:lnTo>
                  <a:lnTo>
                    <a:pt x="60" y="1308"/>
                  </a:lnTo>
                  <a:lnTo>
                    <a:pt x="46" y="1330"/>
                  </a:lnTo>
                  <a:lnTo>
                    <a:pt x="32" y="1354"/>
                  </a:lnTo>
                  <a:lnTo>
                    <a:pt x="20" y="1378"/>
                  </a:lnTo>
                  <a:lnTo>
                    <a:pt x="12" y="1406"/>
                  </a:lnTo>
                  <a:lnTo>
                    <a:pt x="4" y="1434"/>
                  </a:lnTo>
                  <a:lnTo>
                    <a:pt x="0" y="1462"/>
                  </a:lnTo>
                  <a:lnTo>
                    <a:pt x="0" y="1494"/>
                  </a:lnTo>
                  <a:lnTo>
                    <a:pt x="0" y="1494"/>
                  </a:lnTo>
                  <a:lnTo>
                    <a:pt x="0" y="1524"/>
                  </a:lnTo>
                  <a:lnTo>
                    <a:pt x="6" y="1554"/>
                  </a:lnTo>
                  <a:lnTo>
                    <a:pt x="12" y="1582"/>
                  </a:lnTo>
                  <a:lnTo>
                    <a:pt x="22" y="1610"/>
                  </a:lnTo>
                  <a:lnTo>
                    <a:pt x="34" y="1636"/>
                  </a:lnTo>
                  <a:lnTo>
                    <a:pt x="50" y="1662"/>
                  </a:lnTo>
                  <a:lnTo>
                    <a:pt x="66" y="1686"/>
                  </a:lnTo>
                  <a:lnTo>
                    <a:pt x="86" y="1706"/>
                  </a:lnTo>
                  <a:lnTo>
                    <a:pt x="106" y="1726"/>
                  </a:lnTo>
                  <a:lnTo>
                    <a:pt x="130" y="1744"/>
                  </a:lnTo>
                  <a:lnTo>
                    <a:pt x="154" y="1758"/>
                  </a:lnTo>
                  <a:lnTo>
                    <a:pt x="180" y="1772"/>
                  </a:lnTo>
                  <a:lnTo>
                    <a:pt x="208" y="1782"/>
                  </a:lnTo>
                  <a:lnTo>
                    <a:pt x="236" y="1790"/>
                  </a:lnTo>
                  <a:lnTo>
                    <a:pt x="266" y="1794"/>
                  </a:lnTo>
                  <a:lnTo>
                    <a:pt x="296" y="1796"/>
                  </a:lnTo>
                  <a:lnTo>
                    <a:pt x="2564" y="1796"/>
                  </a:lnTo>
                  <a:lnTo>
                    <a:pt x="1876" y="2488"/>
                  </a:lnTo>
                  <a:lnTo>
                    <a:pt x="1876" y="2488"/>
                  </a:lnTo>
                  <a:lnTo>
                    <a:pt x="1856" y="2512"/>
                  </a:lnTo>
                  <a:lnTo>
                    <a:pt x="1838" y="2536"/>
                  </a:lnTo>
                  <a:lnTo>
                    <a:pt x="1822" y="2560"/>
                  </a:lnTo>
                  <a:lnTo>
                    <a:pt x="1810" y="2588"/>
                  </a:lnTo>
                  <a:lnTo>
                    <a:pt x="1802" y="2614"/>
                  </a:lnTo>
                  <a:lnTo>
                    <a:pt x="1794" y="2644"/>
                  </a:lnTo>
                  <a:lnTo>
                    <a:pt x="1790" y="2672"/>
                  </a:lnTo>
                  <a:lnTo>
                    <a:pt x="1788" y="2700"/>
                  </a:lnTo>
                  <a:lnTo>
                    <a:pt x="1790" y="2730"/>
                  </a:lnTo>
                  <a:lnTo>
                    <a:pt x="1794" y="2758"/>
                  </a:lnTo>
                  <a:lnTo>
                    <a:pt x="1802" y="2786"/>
                  </a:lnTo>
                  <a:lnTo>
                    <a:pt x="1810" y="2814"/>
                  </a:lnTo>
                  <a:lnTo>
                    <a:pt x="1822" y="2840"/>
                  </a:lnTo>
                  <a:lnTo>
                    <a:pt x="1838" y="2866"/>
                  </a:lnTo>
                  <a:lnTo>
                    <a:pt x="1856" y="2890"/>
                  </a:lnTo>
                  <a:lnTo>
                    <a:pt x="1876" y="2912"/>
                  </a:lnTo>
                  <a:lnTo>
                    <a:pt x="1876" y="2912"/>
                  </a:lnTo>
                  <a:lnTo>
                    <a:pt x="1898" y="2934"/>
                  </a:lnTo>
                  <a:lnTo>
                    <a:pt x="1922" y="2952"/>
                  </a:lnTo>
                  <a:lnTo>
                    <a:pt x="1948" y="2966"/>
                  </a:lnTo>
                  <a:lnTo>
                    <a:pt x="1974" y="2978"/>
                  </a:lnTo>
                  <a:lnTo>
                    <a:pt x="2002" y="2988"/>
                  </a:lnTo>
                  <a:lnTo>
                    <a:pt x="2030" y="2996"/>
                  </a:lnTo>
                  <a:lnTo>
                    <a:pt x="2058" y="3000"/>
                  </a:lnTo>
                  <a:lnTo>
                    <a:pt x="2086" y="3000"/>
                  </a:lnTo>
                  <a:lnTo>
                    <a:pt x="2116" y="3000"/>
                  </a:lnTo>
                  <a:lnTo>
                    <a:pt x="2144" y="2996"/>
                  </a:lnTo>
                  <a:lnTo>
                    <a:pt x="2172" y="2988"/>
                  </a:lnTo>
                  <a:lnTo>
                    <a:pt x="2198" y="2978"/>
                  </a:lnTo>
                  <a:lnTo>
                    <a:pt x="2226" y="2966"/>
                  </a:lnTo>
                  <a:lnTo>
                    <a:pt x="2250" y="2952"/>
                  </a:lnTo>
                  <a:lnTo>
                    <a:pt x="2274" y="2934"/>
                  </a:lnTo>
                  <a:lnTo>
                    <a:pt x="2298" y="2912"/>
                  </a:lnTo>
                  <a:lnTo>
                    <a:pt x="3484" y="1712"/>
                  </a:lnTo>
                  <a:lnTo>
                    <a:pt x="3484" y="1712"/>
                  </a:lnTo>
                  <a:lnTo>
                    <a:pt x="3506" y="1688"/>
                  </a:lnTo>
                  <a:lnTo>
                    <a:pt x="3524" y="1662"/>
                  </a:lnTo>
                  <a:lnTo>
                    <a:pt x="3540" y="1636"/>
                  </a:lnTo>
                  <a:lnTo>
                    <a:pt x="3554" y="1610"/>
                  </a:lnTo>
                  <a:lnTo>
                    <a:pt x="3564" y="1582"/>
                  </a:lnTo>
                  <a:lnTo>
                    <a:pt x="3570" y="1554"/>
                  </a:lnTo>
                  <a:lnTo>
                    <a:pt x="3574" y="1526"/>
                  </a:lnTo>
                  <a:lnTo>
                    <a:pt x="3574" y="1496"/>
                  </a:lnTo>
                  <a:lnTo>
                    <a:pt x="3572" y="1468"/>
                  </a:lnTo>
                  <a:lnTo>
                    <a:pt x="3568" y="1440"/>
                  </a:lnTo>
                  <a:lnTo>
                    <a:pt x="3560" y="1412"/>
                  </a:lnTo>
                  <a:lnTo>
                    <a:pt x="3548" y="1384"/>
                  </a:lnTo>
                  <a:lnTo>
                    <a:pt x="3534" y="1356"/>
                  </a:lnTo>
                  <a:lnTo>
                    <a:pt x="3516" y="1328"/>
                  </a:lnTo>
                  <a:lnTo>
                    <a:pt x="3496" y="1302"/>
                  </a:lnTo>
                  <a:lnTo>
                    <a:pt x="3474" y="12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0" name="Google Shape;17030;p116"/>
            <p:cNvSpPr/>
            <p:nvPr/>
          </p:nvSpPr>
          <p:spPr>
            <a:xfrm rot="8100000">
              <a:off x="5482116" y="3615471"/>
              <a:ext cx="491659" cy="412696"/>
            </a:xfrm>
            <a:custGeom>
              <a:avLst/>
              <a:gdLst/>
              <a:ahLst/>
              <a:cxnLst/>
              <a:rect l="l" t="t" r="r" b="b"/>
              <a:pathLst>
                <a:path w="3574" h="3000" extrusionOk="0">
                  <a:moveTo>
                    <a:pt x="3474" y="1278"/>
                  </a:moveTo>
                  <a:lnTo>
                    <a:pt x="2296" y="88"/>
                  </a:lnTo>
                  <a:lnTo>
                    <a:pt x="2296" y="88"/>
                  </a:lnTo>
                  <a:lnTo>
                    <a:pt x="2274" y="66"/>
                  </a:lnTo>
                  <a:lnTo>
                    <a:pt x="2248" y="48"/>
                  </a:lnTo>
                  <a:lnTo>
                    <a:pt x="2224" y="34"/>
                  </a:lnTo>
                  <a:lnTo>
                    <a:pt x="2198" y="22"/>
                  </a:lnTo>
                  <a:lnTo>
                    <a:pt x="2170" y="12"/>
                  </a:lnTo>
                  <a:lnTo>
                    <a:pt x="2142" y="4"/>
                  </a:lnTo>
                  <a:lnTo>
                    <a:pt x="2114" y="0"/>
                  </a:lnTo>
                  <a:lnTo>
                    <a:pt x="2084" y="0"/>
                  </a:lnTo>
                  <a:lnTo>
                    <a:pt x="2056" y="0"/>
                  </a:lnTo>
                  <a:lnTo>
                    <a:pt x="2028" y="4"/>
                  </a:lnTo>
                  <a:lnTo>
                    <a:pt x="2000" y="12"/>
                  </a:lnTo>
                  <a:lnTo>
                    <a:pt x="1972" y="22"/>
                  </a:lnTo>
                  <a:lnTo>
                    <a:pt x="1946" y="34"/>
                  </a:lnTo>
                  <a:lnTo>
                    <a:pt x="1920" y="48"/>
                  </a:lnTo>
                  <a:lnTo>
                    <a:pt x="1896" y="66"/>
                  </a:lnTo>
                  <a:lnTo>
                    <a:pt x="1874" y="88"/>
                  </a:lnTo>
                  <a:lnTo>
                    <a:pt x="1874" y="88"/>
                  </a:lnTo>
                  <a:lnTo>
                    <a:pt x="1854" y="110"/>
                  </a:lnTo>
                  <a:lnTo>
                    <a:pt x="1836" y="134"/>
                  </a:lnTo>
                  <a:lnTo>
                    <a:pt x="1820" y="160"/>
                  </a:lnTo>
                  <a:lnTo>
                    <a:pt x="1808" y="186"/>
                  </a:lnTo>
                  <a:lnTo>
                    <a:pt x="1800" y="214"/>
                  </a:lnTo>
                  <a:lnTo>
                    <a:pt x="1792" y="242"/>
                  </a:lnTo>
                  <a:lnTo>
                    <a:pt x="1788" y="270"/>
                  </a:lnTo>
                  <a:lnTo>
                    <a:pt x="1786" y="300"/>
                  </a:lnTo>
                  <a:lnTo>
                    <a:pt x="1788" y="328"/>
                  </a:lnTo>
                  <a:lnTo>
                    <a:pt x="1792" y="356"/>
                  </a:lnTo>
                  <a:lnTo>
                    <a:pt x="1800" y="386"/>
                  </a:lnTo>
                  <a:lnTo>
                    <a:pt x="1808" y="412"/>
                  </a:lnTo>
                  <a:lnTo>
                    <a:pt x="1820" y="440"/>
                  </a:lnTo>
                  <a:lnTo>
                    <a:pt x="1836" y="464"/>
                  </a:lnTo>
                  <a:lnTo>
                    <a:pt x="1854" y="488"/>
                  </a:lnTo>
                  <a:lnTo>
                    <a:pt x="1874" y="512"/>
                  </a:lnTo>
                  <a:lnTo>
                    <a:pt x="2542" y="1206"/>
                  </a:lnTo>
                  <a:lnTo>
                    <a:pt x="282" y="1206"/>
                  </a:lnTo>
                  <a:lnTo>
                    <a:pt x="282" y="1206"/>
                  </a:lnTo>
                  <a:lnTo>
                    <a:pt x="252" y="1208"/>
                  </a:lnTo>
                  <a:lnTo>
                    <a:pt x="222" y="1212"/>
                  </a:lnTo>
                  <a:lnTo>
                    <a:pt x="194" y="1218"/>
                  </a:lnTo>
                  <a:lnTo>
                    <a:pt x="168" y="1228"/>
                  </a:lnTo>
                  <a:lnTo>
                    <a:pt x="144" y="1240"/>
                  </a:lnTo>
                  <a:lnTo>
                    <a:pt x="120" y="1254"/>
                  </a:lnTo>
                  <a:lnTo>
                    <a:pt x="98" y="1270"/>
                  </a:lnTo>
                  <a:lnTo>
                    <a:pt x="78" y="1288"/>
                  </a:lnTo>
                  <a:lnTo>
                    <a:pt x="60" y="1308"/>
                  </a:lnTo>
                  <a:lnTo>
                    <a:pt x="46" y="1330"/>
                  </a:lnTo>
                  <a:lnTo>
                    <a:pt x="32" y="1354"/>
                  </a:lnTo>
                  <a:lnTo>
                    <a:pt x="20" y="1378"/>
                  </a:lnTo>
                  <a:lnTo>
                    <a:pt x="12" y="1406"/>
                  </a:lnTo>
                  <a:lnTo>
                    <a:pt x="4" y="1434"/>
                  </a:lnTo>
                  <a:lnTo>
                    <a:pt x="0" y="1462"/>
                  </a:lnTo>
                  <a:lnTo>
                    <a:pt x="0" y="1494"/>
                  </a:lnTo>
                  <a:lnTo>
                    <a:pt x="0" y="1494"/>
                  </a:lnTo>
                  <a:lnTo>
                    <a:pt x="0" y="1524"/>
                  </a:lnTo>
                  <a:lnTo>
                    <a:pt x="6" y="1554"/>
                  </a:lnTo>
                  <a:lnTo>
                    <a:pt x="12" y="1582"/>
                  </a:lnTo>
                  <a:lnTo>
                    <a:pt x="22" y="1610"/>
                  </a:lnTo>
                  <a:lnTo>
                    <a:pt x="34" y="1636"/>
                  </a:lnTo>
                  <a:lnTo>
                    <a:pt x="50" y="1662"/>
                  </a:lnTo>
                  <a:lnTo>
                    <a:pt x="66" y="1686"/>
                  </a:lnTo>
                  <a:lnTo>
                    <a:pt x="86" y="1706"/>
                  </a:lnTo>
                  <a:lnTo>
                    <a:pt x="106" y="1726"/>
                  </a:lnTo>
                  <a:lnTo>
                    <a:pt x="130" y="1744"/>
                  </a:lnTo>
                  <a:lnTo>
                    <a:pt x="154" y="1758"/>
                  </a:lnTo>
                  <a:lnTo>
                    <a:pt x="180" y="1772"/>
                  </a:lnTo>
                  <a:lnTo>
                    <a:pt x="208" y="1782"/>
                  </a:lnTo>
                  <a:lnTo>
                    <a:pt x="236" y="1790"/>
                  </a:lnTo>
                  <a:lnTo>
                    <a:pt x="266" y="1794"/>
                  </a:lnTo>
                  <a:lnTo>
                    <a:pt x="296" y="1796"/>
                  </a:lnTo>
                  <a:lnTo>
                    <a:pt x="2564" y="1796"/>
                  </a:lnTo>
                  <a:lnTo>
                    <a:pt x="1876" y="2488"/>
                  </a:lnTo>
                  <a:lnTo>
                    <a:pt x="1876" y="2488"/>
                  </a:lnTo>
                  <a:lnTo>
                    <a:pt x="1856" y="2512"/>
                  </a:lnTo>
                  <a:lnTo>
                    <a:pt x="1838" y="2536"/>
                  </a:lnTo>
                  <a:lnTo>
                    <a:pt x="1822" y="2560"/>
                  </a:lnTo>
                  <a:lnTo>
                    <a:pt x="1810" y="2588"/>
                  </a:lnTo>
                  <a:lnTo>
                    <a:pt x="1802" y="2614"/>
                  </a:lnTo>
                  <a:lnTo>
                    <a:pt x="1794" y="2644"/>
                  </a:lnTo>
                  <a:lnTo>
                    <a:pt x="1790" y="2672"/>
                  </a:lnTo>
                  <a:lnTo>
                    <a:pt x="1788" y="2700"/>
                  </a:lnTo>
                  <a:lnTo>
                    <a:pt x="1790" y="2730"/>
                  </a:lnTo>
                  <a:lnTo>
                    <a:pt x="1794" y="2758"/>
                  </a:lnTo>
                  <a:lnTo>
                    <a:pt x="1802" y="2786"/>
                  </a:lnTo>
                  <a:lnTo>
                    <a:pt x="1810" y="2814"/>
                  </a:lnTo>
                  <a:lnTo>
                    <a:pt x="1822" y="2840"/>
                  </a:lnTo>
                  <a:lnTo>
                    <a:pt x="1838" y="2866"/>
                  </a:lnTo>
                  <a:lnTo>
                    <a:pt x="1856" y="2890"/>
                  </a:lnTo>
                  <a:lnTo>
                    <a:pt x="1876" y="2912"/>
                  </a:lnTo>
                  <a:lnTo>
                    <a:pt x="1876" y="2912"/>
                  </a:lnTo>
                  <a:lnTo>
                    <a:pt x="1898" y="2934"/>
                  </a:lnTo>
                  <a:lnTo>
                    <a:pt x="1922" y="2952"/>
                  </a:lnTo>
                  <a:lnTo>
                    <a:pt x="1948" y="2966"/>
                  </a:lnTo>
                  <a:lnTo>
                    <a:pt x="1974" y="2978"/>
                  </a:lnTo>
                  <a:lnTo>
                    <a:pt x="2002" y="2988"/>
                  </a:lnTo>
                  <a:lnTo>
                    <a:pt x="2030" y="2996"/>
                  </a:lnTo>
                  <a:lnTo>
                    <a:pt x="2058" y="3000"/>
                  </a:lnTo>
                  <a:lnTo>
                    <a:pt x="2086" y="3000"/>
                  </a:lnTo>
                  <a:lnTo>
                    <a:pt x="2116" y="3000"/>
                  </a:lnTo>
                  <a:lnTo>
                    <a:pt x="2144" y="2996"/>
                  </a:lnTo>
                  <a:lnTo>
                    <a:pt x="2172" y="2988"/>
                  </a:lnTo>
                  <a:lnTo>
                    <a:pt x="2198" y="2978"/>
                  </a:lnTo>
                  <a:lnTo>
                    <a:pt x="2226" y="2966"/>
                  </a:lnTo>
                  <a:lnTo>
                    <a:pt x="2250" y="2952"/>
                  </a:lnTo>
                  <a:lnTo>
                    <a:pt x="2274" y="2934"/>
                  </a:lnTo>
                  <a:lnTo>
                    <a:pt x="2298" y="2912"/>
                  </a:lnTo>
                  <a:lnTo>
                    <a:pt x="3484" y="1712"/>
                  </a:lnTo>
                  <a:lnTo>
                    <a:pt x="3484" y="1712"/>
                  </a:lnTo>
                  <a:lnTo>
                    <a:pt x="3506" y="1688"/>
                  </a:lnTo>
                  <a:lnTo>
                    <a:pt x="3524" y="1662"/>
                  </a:lnTo>
                  <a:lnTo>
                    <a:pt x="3540" y="1636"/>
                  </a:lnTo>
                  <a:lnTo>
                    <a:pt x="3554" y="1610"/>
                  </a:lnTo>
                  <a:lnTo>
                    <a:pt x="3564" y="1582"/>
                  </a:lnTo>
                  <a:lnTo>
                    <a:pt x="3570" y="1554"/>
                  </a:lnTo>
                  <a:lnTo>
                    <a:pt x="3574" y="1526"/>
                  </a:lnTo>
                  <a:lnTo>
                    <a:pt x="3574" y="1496"/>
                  </a:lnTo>
                  <a:lnTo>
                    <a:pt x="3572" y="1468"/>
                  </a:lnTo>
                  <a:lnTo>
                    <a:pt x="3568" y="1440"/>
                  </a:lnTo>
                  <a:lnTo>
                    <a:pt x="3560" y="1412"/>
                  </a:lnTo>
                  <a:lnTo>
                    <a:pt x="3548" y="1384"/>
                  </a:lnTo>
                  <a:lnTo>
                    <a:pt x="3534" y="1356"/>
                  </a:lnTo>
                  <a:lnTo>
                    <a:pt x="3516" y="1328"/>
                  </a:lnTo>
                  <a:lnTo>
                    <a:pt x="3496" y="1302"/>
                  </a:lnTo>
                  <a:lnTo>
                    <a:pt x="3474" y="127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31" name="Google Shape;17031;p116"/>
          <p:cNvGrpSpPr/>
          <p:nvPr/>
        </p:nvGrpSpPr>
        <p:grpSpPr>
          <a:xfrm>
            <a:off x="7742784" y="3898304"/>
            <a:ext cx="537533" cy="538625"/>
            <a:chOff x="-4438651" y="2178050"/>
            <a:chExt cx="2341563" cy="2346325"/>
          </a:xfrm>
        </p:grpSpPr>
        <p:sp>
          <p:nvSpPr>
            <p:cNvPr id="17032" name="Google Shape;17032;p116"/>
            <p:cNvSpPr/>
            <p:nvPr/>
          </p:nvSpPr>
          <p:spPr>
            <a:xfrm>
              <a:off x="-4168776" y="2451100"/>
              <a:ext cx="2071688" cy="2073275"/>
            </a:xfrm>
            <a:custGeom>
              <a:avLst/>
              <a:gdLst/>
              <a:ahLst/>
              <a:cxnLst/>
              <a:rect l="l" t="t" r="r" b="b"/>
              <a:pathLst>
                <a:path w="1305" h="1306" extrusionOk="0">
                  <a:moveTo>
                    <a:pt x="1305" y="727"/>
                  </a:moveTo>
                  <a:lnTo>
                    <a:pt x="1305" y="727"/>
                  </a:lnTo>
                  <a:lnTo>
                    <a:pt x="1305" y="716"/>
                  </a:lnTo>
                  <a:lnTo>
                    <a:pt x="1304" y="706"/>
                  </a:lnTo>
                  <a:lnTo>
                    <a:pt x="1301" y="696"/>
                  </a:lnTo>
                  <a:lnTo>
                    <a:pt x="1298" y="685"/>
                  </a:lnTo>
                  <a:lnTo>
                    <a:pt x="1293" y="676"/>
                  </a:lnTo>
                  <a:lnTo>
                    <a:pt x="1287" y="667"/>
                  </a:lnTo>
                  <a:lnTo>
                    <a:pt x="1281" y="659"/>
                  </a:lnTo>
                  <a:lnTo>
                    <a:pt x="1274" y="651"/>
                  </a:lnTo>
                  <a:lnTo>
                    <a:pt x="623" y="0"/>
                  </a:lnTo>
                  <a:lnTo>
                    <a:pt x="0" y="623"/>
                  </a:lnTo>
                  <a:lnTo>
                    <a:pt x="0" y="623"/>
                  </a:lnTo>
                  <a:lnTo>
                    <a:pt x="651" y="1273"/>
                  </a:lnTo>
                  <a:lnTo>
                    <a:pt x="651" y="1273"/>
                  </a:lnTo>
                  <a:lnTo>
                    <a:pt x="660" y="1280"/>
                  </a:lnTo>
                  <a:lnTo>
                    <a:pt x="669" y="1288"/>
                  </a:lnTo>
                  <a:lnTo>
                    <a:pt x="678" y="1292"/>
                  </a:lnTo>
                  <a:lnTo>
                    <a:pt x="687" y="1297"/>
                  </a:lnTo>
                  <a:lnTo>
                    <a:pt x="697" y="1301"/>
                  </a:lnTo>
                  <a:lnTo>
                    <a:pt x="707" y="1303"/>
                  </a:lnTo>
                  <a:lnTo>
                    <a:pt x="718" y="1304"/>
                  </a:lnTo>
                  <a:lnTo>
                    <a:pt x="728" y="1306"/>
                  </a:lnTo>
                  <a:lnTo>
                    <a:pt x="738" y="1304"/>
                  </a:lnTo>
                  <a:lnTo>
                    <a:pt x="749" y="1303"/>
                  </a:lnTo>
                  <a:lnTo>
                    <a:pt x="759" y="1301"/>
                  </a:lnTo>
                  <a:lnTo>
                    <a:pt x="768" y="1297"/>
                  </a:lnTo>
                  <a:lnTo>
                    <a:pt x="778" y="1292"/>
                  </a:lnTo>
                  <a:lnTo>
                    <a:pt x="787" y="1288"/>
                  </a:lnTo>
                  <a:lnTo>
                    <a:pt x="796" y="1280"/>
                  </a:lnTo>
                  <a:lnTo>
                    <a:pt x="803" y="1273"/>
                  </a:lnTo>
                  <a:lnTo>
                    <a:pt x="1274" y="804"/>
                  </a:lnTo>
                  <a:lnTo>
                    <a:pt x="1274" y="804"/>
                  </a:lnTo>
                  <a:lnTo>
                    <a:pt x="1281" y="795"/>
                  </a:lnTo>
                  <a:lnTo>
                    <a:pt x="1287" y="787"/>
                  </a:lnTo>
                  <a:lnTo>
                    <a:pt x="1293" y="777"/>
                  </a:lnTo>
                  <a:lnTo>
                    <a:pt x="1298" y="768"/>
                  </a:lnTo>
                  <a:lnTo>
                    <a:pt x="1301" y="758"/>
                  </a:lnTo>
                  <a:lnTo>
                    <a:pt x="1304" y="747"/>
                  </a:lnTo>
                  <a:lnTo>
                    <a:pt x="1305" y="737"/>
                  </a:lnTo>
                  <a:lnTo>
                    <a:pt x="1305" y="727"/>
                  </a:lnTo>
                  <a:lnTo>
                    <a:pt x="1305" y="727"/>
                  </a:lnTo>
                  <a:close/>
                  <a:moveTo>
                    <a:pt x="774" y="1046"/>
                  </a:moveTo>
                  <a:lnTo>
                    <a:pt x="774" y="1046"/>
                  </a:lnTo>
                  <a:lnTo>
                    <a:pt x="768" y="1051"/>
                  </a:lnTo>
                  <a:lnTo>
                    <a:pt x="762" y="1054"/>
                  </a:lnTo>
                  <a:lnTo>
                    <a:pt x="756" y="1055"/>
                  </a:lnTo>
                  <a:lnTo>
                    <a:pt x="750" y="1055"/>
                  </a:lnTo>
                  <a:lnTo>
                    <a:pt x="743" y="1055"/>
                  </a:lnTo>
                  <a:lnTo>
                    <a:pt x="737" y="1054"/>
                  </a:lnTo>
                  <a:lnTo>
                    <a:pt x="731" y="1051"/>
                  </a:lnTo>
                  <a:lnTo>
                    <a:pt x="725" y="1046"/>
                  </a:lnTo>
                  <a:lnTo>
                    <a:pt x="367" y="687"/>
                  </a:lnTo>
                  <a:lnTo>
                    <a:pt x="367" y="687"/>
                  </a:lnTo>
                  <a:lnTo>
                    <a:pt x="362" y="682"/>
                  </a:lnTo>
                  <a:lnTo>
                    <a:pt x="359" y="676"/>
                  </a:lnTo>
                  <a:lnTo>
                    <a:pt x="358" y="669"/>
                  </a:lnTo>
                  <a:lnTo>
                    <a:pt x="356" y="663"/>
                  </a:lnTo>
                  <a:lnTo>
                    <a:pt x="358" y="656"/>
                  </a:lnTo>
                  <a:lnTo>
                    <a:pt x="359" y="650"/>
                  </a:lnTo>
                  <a:lnTo>
                    <a:pt x="362" y="644"/>
                  </a:lnTo>
                  <a:lnTo>
                    <a:pt x="367" y="638"/>
                  </a:lnTo>
                  <a:lnTo>
                    <a:pt x="367" y="638"/>
                  </a:lnTo>
                  <a:lnTo>
                    <a:pt x="373" y="635"/>
                  </a:lnTo>
                  <a:lnTo>
                    <a:pt x="379" y="630"/>
                  </a:lnTo>
                  <a:lnTo>
                    <a:pt x="385" y="629"/>
                  </a:lnTo>
                  <a:lnTo>
                    <a:pt x="391" y="629"/>
                  </a:lnTo>
                  <a:lnTo>
                    <a:pt x="398" y="629"/>
                  </a:lnTo>
                  <a:lnTo>
                    <a:pt x="404" y="630"/>
                  </a:lnTo>
                  <a:lnTo>
                    <a:pt x="410" y="635"/>
                  </a:lnTo>
                  <a:lnTo>
                    <a:pt x="416" y="638"/>
                  </a:lnTo>
                  <a:lnTo>
                    <a:pt x="774" y="998"/>
                  </a:lnTo>
                  <a:lnTo>
                    <a:pt x="774" y="998"/>
                  </a:lnTo>
                  <a:lnTo>
                    <a:pt x="778" y="1004"/>
                  </a:lnTo>
                  <a:lnTo>
                    <a:pt x="781" y="1009"/>
                  </a:lnTo>
                  <a:lnTo>
                    <a:pt x="783" y="1015"/>
                  </a:lnTo>
                  <a:lnTo>
                    <a:pt x="784" y="1021"/>
                  </a:lnTo>
                  <a:lnTo>
                    <a:pt x="783" y="1029"/>
                  </a:lnTo>
                  <a:lnTo>
                    <a:pt x="781" y="1035"/>
                  </a:lnTo>
                  <a:lnTo>
                    <a:pt x="778" y="1041"/>
                  </a:lnTo>
                  <a:lnTo>
                    <a:pt x="774" y="1046"/>
                  </a:lnTo>
                  <a:lnTo>
                    <a:pt x="774" y="1046"/>
                  </a:lnTo>
                  <a:close/>
                  <a:moveTo>
                    <a:pt x="910" y="910"/>
                  </a:moveTo>
                  <a:lnTo>
                    <a:pt x="910" y="910"/>
                  </a:lnTo>
                  <a:lnTo>
                    <a:pt x="906" y="915"/>
                  </a:lnTo>
                  <a:lnTo>
                    <a:pt x="900" y="918"/>
                  </a:lnTo>
                  <a:lnTo>
                    <a:pt x="892" y="919"/>
                  </a:lnTo>
                  <a:lnTo>
                    <a:pt x="886" y="919"/>
                  </a:lnTo>
                  <a:lnTo>
                    <a:pt x="879" y="919"/>
                  </a:lnTo>
                  <a:lnTo>
                    <a:pt x="873" y="918"/>
                  </a:lnTo>
                  <a:lnTo>
                    <a:pt x="867" y="915"/>
                  </a:lnTo>
                  <a:lnTo>
                    <a:pt x="861" y="910"/>
                  </a:lnTo>
                  <a:lnTo>
                    <a:pt x="503" y="550"/>
                  </a:lnTo>
                  <a:lnTo>
                    <a:pt x="503" y="550"/>
                  </a:lnTo>
                  <a:lnTo>
                    <a:pt x="499" y="546"/>
                  </a:lnTo>
                  <a:lnTo>
                    <a:pt x="496" y="540"/>
                  </a:lnTo>
                  <a:lnTo>
                    <a:pt x="494" y="533"/>
                  </a:lnTo>
                  <a:lnTo>
                    <a:pt x="493" y="527"/>
                  </a:lnTo>
                  <a:lnTo>
                    <a:pt x="494" y="519"/>
                  </a:lnTo>
                  <a:lnTo>
                    <a:pt x="496" y="513"/>
                  </a:lnTo>
                  <a:lnTo>
                    <a:pt x="499" y="508"/>
                  </a:lnTo>
                  <a:lnTo>
                    <a:pt x="503" y="502"/>
                  </a:lnTo>
                  <a:lnTo>
                    <a:pt x="503" y="502"/>
                  </a:lnTo>
                  <a:lnTo>
                    <a:pt x="509" y="499"/>
                  </a:lnTo>
                  <a:lnTo>
                    <a:pt x="515" y="494"/>
                  </a:lnTo>
                  <a:lnTo>
                    <a:pt x="521" y="493"/>
                  </a:lnTo>
                  <a:lnTo>
                    <a:pt x="527" y="493"/>
                  </a:lnTo>
                  <a:lnTo>
                    <a:pt x="534" y="493"/>
                  </a:lnTo>
                  <a:lnTo>
                    <a:pt x="540" y="494"/>
                  </a:lnTo>
                  <a:lnTo>
                    <a:pt x="546" y="499"/>
                  </a:lnTo>
                  <a:lnTo>
                    <a:pt x="552" y="502"/>
                  </a:lnTo>
                  <a:lnTo>
                    <a:pt x="910" y="861"/>
                  </a:lnTo>
                  <a:lnTo>
                    <a:pt x="910" y="861"/>
                  </a:lnTo>
                  <a:lnTo>
                    <a:pt x="914" y="866"/>
                  </a:lnTo>
                  <a:lnTo>
                    <a:pt x="917" y="873"/>
                  </a:lnTo>
                  <a:lnTo>
                    <a:pt x="920" y="879"/>
                  </a:lnTo>
                  <a:lnTo>
                    <a:pt x="920" y="885"/>
                  </a:lnTo>
                  <a:lnTo>
                    <a:pt x="920" y="892"/>
                  </a:lnTo>
                  <a:lnTo>
                    <a:pt x="917" y="898"/>
                  </a:lnTo>
                  <a:lnTo>
                    <a:pt x="914" y="904"/>
                  </a:lnTo>
                  <a:lnTo>
                    <a:pt x="910" y="910"/>
                  </a:lnTo>
                  <a:lnTo>
                    <a:pt x="910" y="910"/>
                  </a:lnTo>
                  <a:close/>
                  <a:moveTo>
                    <a:pt x="1046" y="774"/>
                  </a:moveTo>
                  <a:lnTo>
                    <a:pt x="1046" y="774"/>
                  </a:lnTo>
                  <a:lnTo>
                    <a:pt x="1042" y="778"/>
                  </a:lnTo>
                  <a:lnTo>
                    <a:pt x="1036" y="781"/>
                  </a:lnTo>
                  <a:lnTo>
                    <a:pt x="1028" y="783"/>
                  </a:lnTo>
                  <a:lnTo>
                    <a:pt x="1022" y="783"/>
                  </a:lnTo>
                  <a:lnTo>
                    <a:pt x="1017" y="783"/>
                  </a:lnTo>
                  <a:lnTo>
                    <a:pt x="1009" y="781"/>
                  </a:lnTo>
                  <a:lnTo>
                    <a:pt x="1003" y="778"/>
                  </a:lnTo>
                  <a:lnTo>
                    <a:pt x="999" y="774"/>
                  </a:lnTo>
                  <a:lnTo>
                    <a:pt x="639" y="414"/>
                  </a:lnTo>
                  <a:lnTo>
                    <a:pt x="639" y="414"/>
                  </a:lnTo>
                  <a:lnTo>
                    <a:pt x="635" y="408"/>
                  </a:lnTo>
                  <a:lnTo>
                    <a:pt x="632" y="402"/>
                  </a:lnTo>
                  <a:lnTo>
                    <a:pt x="630" y="397"/>
                  </a:lnTo>
                  <a:lnTo>
                    <a:pt x="629" y="391"/>
                  </a:lnTo>
                  <a:lnTo>
                    <a:pt x="630" y="383"/>
                  </a:lnTo>
                  <a:lnTo>
                    <a:pt x="632" y="377"/>
                  </a:lnTo>
                  <a:lnTo>
                    <a:pt x="635" y="371"/>
                  </a:lnTo>
                  <a:lnTo>
                    <a:pt x="639" y="365"/>
                  </a:lnTo>
                  <a:lnTo>
                    <a:pt x="639" y="365"/>
                  </a:lnTo>
                  <a:lnTo>
                    <a:pt x="645" y="361"/>
                  </a:lnTo>
                  <a:lnTo>
                    <a:pt x="651" y="358"/>
                  </a:lnTo>
                  <a:lnTo>
                    <a:pt x="657" y="357"/>
                  </a:lnTo>
                  <a:lnTo>
                    <a:pt x="664" y="357"/>
                  </a:lnTo>
                  <a:lnTo>
                    <a:pt x="670" y="357"/>
                  </a:lnTo>
                  <a:lnTo>
                    <a:pt x="676" y="358"/>
                  </a:lnTo>
                  <a:lnTo>
                    <a:pt x="682" y="361"/>
                  </a:lnTo>
                  <a:lnTo>
                    <a:pt x="688" y="365"/>
                  </a:lnTo>
                  <a:lnTo>
                    <a:pt x="1046" y="725"/>
                  </a:lnTo>
                  <a:lnTo>
                    <a:pt x="1046" y="725"/>
                  </a:lnTo>
                  <a:lnTo>
                    <a:pt x="1051" y="730"/>
                  </a:lnTo>
                  <a:lnTo>
                    <a:pt x="1054" y="736"/>
                  </a:lnTo>
                  <a:lnTo>
                    <a:pt x="1056" y="743"/>
                  </a:lnTo>
                  <a:lnTo>
                    <a:pt x="1056" y="749"/>
                  </a:lnTo>
                  <a:lnTo>
                    <a:pt x="1056" y="756"/>
                  </a:lnTo>
                  <a:lnTo>
                    <a:pt x="1054" y="762"/>
                  </a:lnTo>
                  <a:lnTo>
                    <a:pt x="1051" y="768"/>
                  </a:lnTo>
                  <a:lnTo>
                    <a:pt x="1046" y="774"/>
                  </a:lnTo>
                  <a:lnTo>
                    <a:pt x="1046" y="77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3" name="Google Shape;17033;p116"/>
            <p:cNvSpPr/>
            <p:nvPr/>
          </p:nvSpPr>
          <p:spPr>
            <a:xfrm>
              <a:off x="-4438651" y="2178050"/>
              <a:ext cx="1195388" cy="1196975"/>
            </a:xfrm>
            <a:custGeom>
              <a:avLst/>
              <a:gdLst/>
              <a:ahLst/>
              <a:cxnLst/>
              <a:rect l="l" t="t" r="r" b="b"/>
              <a:pathLst>
                <a:path w="753" h="754" extrusionOk="0">
                  <a:moveTo>
                    <a:pt x="753" y="135"/>
                  </a:moveTo>
                  <a:lnTo>
                    <a:pt x="211" y="135"/>
                  </a:lnTo>
                  <a:lnTo>
                    <a:pt x="93" y="16"/>
                  </a:lnTo>
                  <a:lnTo>
                    <a:pt x="93" y="16"/>
                  </a:lnTo>
                  <a:lnTo>
                    <a:pt x="84" y="9"/>
                  </a:lnTo>
                  <a:lnTo>
                    <a:pt x="75" y="4"/>
                  </a:lnTo>
                  <a:lnTo>
                    <a:pt x="65" y="2"/>
                  </a:lnTo>
                  <a:lnTo>
                    <a:pt x="54" y="0"/>
                  </a:lnTo>
                  <a:lnTo>
                    <a:pt x="44" y="2"/>
                  </a:lnTo>
                  <a:lnTo>
                    <a:pt x="34" y="4"/>
                  </a:lnTo>
                  <a:lnTo>
                    <a:pt x="25" y="9"/>
                  </a:lnTo>
                  <a:lnTo>
                    <a:pt x="16" y="16"/>
                  </a:lnTo>
                  <a:lnTo>
                    <a:pt x="16" y="16"/>
                  </a:lnTo>
                  <a:lnTo>
                    <a:pt x="9" y="25"/>
                  </a:lnTo>
                  <a:lnTo>
                    <a:pt x="4" y="34"/>
                  </a:lnTo>
                  <a:lnTo>
                    <a:pt x="1" y="44"/>
                  </a:lnTo>
                  <a:lnTo>
                    <a:pt x="0" y="55"/>
                  </a:lnTo>
                  <a:lnTo>
                    <a:pt x="1" y="65"/>
                  </a:lnTo>
                  <a:lnTo>
                    <a:pt x="4" y="76"/>
                  </a:lnTo>
                  <a:lnTo>
                    <a:pt x="9" y="86"/>
                  </a:lnTo>
                  <a:lnTo>
                    <a:pt x="16" y="95"/>
                  </a:lnTo>
                  <a:lnTo>
                    <a:pt x="133" y="212"/>
                  </a:lnTo>
                  <a:lnTo>
                    <a:pt x="133" y="754"/>
                  </a:lnTo>
                  <a:lnTo>
                    <a:pt x="753" y="135"/>
                  </a:lnTo>
                  <a:close/>
                  <a:moveTo>
                    <a:pt x="376" y="252"/>
                  </a:moveTo>
                  <a:lnTo>
                    <a:pt x="376" y="252"/>
                  </a:lnTo>
                  <a:lnTo>
                    <a:pt x="381" y="258"/>
                  </a:lnTo>
                  <a:lnTo>
                    <a:pt x="387" y="265"/>
                  </a:lnTo>
                  <a:lnTo>
                    <a:pt x="392" y="272"/>
                  </a:lnTo>
                  <a:lnTo>
                    <a:pt x="396" y="281"/>
                  </a:lnTo>
                  <a:lnTo>
                    <a:pt x="401" y="298"/>
                  </a:lnTo>
                  <a:lnTo>
                    <a:pt x="402" y="314"/>
                  </a:lnTo>
                  <a:lnTo>
                    <a:pt x="401" y="332"/>
                  </a:lnTo>
                  <a:lnTo>
                    <a:pt x="396" y="348"/>
                  </a:lnTo>
                  <a:lnTo>
                    <a:pt x="387" y="363"/>
                  </a:lnTo>
                  <a:lnTo>
                    <a:pt x="381" y="370"/>
                  </a:lnTo>
                  <a:lnTo>
                    <a:pt x="376" y="378"/>
                  </a:lnTo>
                  <a:lnTo>
                    <a:pt x="376" y="378"/>
                  </a:lnTo>
                  <a:lnTo>
                    <a:pt x="370" y="383"/>
                  </a:lnTo>
                  <a:lnTo>
                    <a:pt x="362" y="389"/>
                  </a:lnTo>
                  <a:lnTo>
                    <a:pt x="346" y="397"/>
                  </a:lnTo>
                  <a:lnTo>
                    <a:pt x="330" y="401"/>
                  </a:lnTo>
                  <a:lnTo>
                    <a:pt x="313" y="403"/>
                  </a:lnTo>
                  <a:lnTo>
                    <a:pt x="296" y="401"/>
                  </a:lnTo>
                  <a:lnTo>
                    <a:pt x="279" y="397"/>
                  </a:lnTo>
                  <a:lnTo>
                    <a:pt x="265" y="389"/>
                  </a:lnTo>
                  <a:lnTo>
                    <a:pt x="257" y="383"/>
                  </a:lnTo>
                  <a:lnTo>
                    <a:pt x="250" y="378"/>
                  </a:lnTo>
                  <a:lnTo>
                    <a:pt x="250" y="378"/>
                  </a:lnTo>
                  <a:lnTo>
                    <a:pt x="242" y="369"/>
                  </a:lnTo>
                  <a:lnTo>
                    <a:pt x="236" y="360"/>
                  </a:lnTo>
                  <a:lnTo>
                    <a:pt x="232" y="351"/>
                  </a:lnTo>
                  <a:lnTo>
                    <a:pt x="229" y="342"/>
                  </a:lnTo>
                  <a:lnTo>
                    <a:pt x="226" y="332"/>
                  </a:lnTo>
                  <a:lnTo>
                    <a:pt x="225" y="321"/>
                  </a:lnTo>
                  <a:lnTo>
                    <a:pt x="225" y="311"/>
                  </a:lnTo>
                  <a:lnTo>
                    <a:pt x="226" y="302"/>
                  </a:lnTo>
                  <a:lnTo>
                    <a:pt x="226" y="302"/>
                  </a:lnTo>
                  <a:lnTo>
                    <a:pt x="233" y="306"/>
                  </a:lnTo>
                  <a:lnTo>
                    <a:pt x="242" y="309"/>
                  </a:lnTo>
                  <a:lnTo>
                    <a:pt x="251" y="311"/>
                  </a:lnTo>
                  <a:lnTo>
                    <a:pt x="262" y="311"/>
                  </a:lnTo>
                  <a:lnTo>
                    <a:pt x="270" y="311"/>
                  </a:lnTo>
                  <a:lnTo>
                    <a:pt x="279" y="306"/>
                  </a:lnTo>
                  <a:lnTo>
                    <a:pt x="288" y="302"/>
                  </a:lnTo>
                  <a:lnTo>
                    <a:pt x="296" y="296"/>
                  </a:lnTo>
                  <a:lnTo>
                    <a:pt x="296" y="296"/>
                  </a:lnTo>
                  <a:lnTo>
                    <a:pt x="302" y="289"/>
                  </a:lnTo>
                  <a:lnTo>
                    <a:pt x="306" y="280"/>
                  </a:lnTo>
                  <a:lnTo>
                    <a:pt x="309" y="271"/>
                  </a:lnTo>
                  <a:lnTo>
                    <a:pt x="310" y="262"/>
                  </a:lnTo>
                  <a:lnTo>
                    <a:pt x="310" y="253"/>
                  </a:lnTo>
                  <a:lnTo>
                    <a:pt x="309" y="244"/>
                  </a:lnTo>
                  <a:lnTo>
                    <a:pt x="305" y="235"/>
                  </a:lnTo>
                  <a:lnTo>
                    <a:pt x="300" y="227"/>
                  </a:lnTo>
                  <a:lnTo>
                    <a:pt x="300" y="227"/>
                  </a:lnTo>
                  <a:lnTo>
                    <a:pt x="310" y="225"/>
                  </a:lnTo>
                  <a:lnTo>
                    <a:pt x="321" y="225"/>
                  </a:lnTo>
                  <a:lnTo>
                    <a:pt x="331" y="227"/>
                  </a:lnTo>
                  <a:lnTo>
                    <a:pt x="340" y="230"/>
                  </a:lnTo>
                  <a:lnTo>
                    <a:pt x="350" y="234"/>
                  </a:lnTo>
                  <a:lnTo>
                    <a:pt x="359" y="238"/>
                  </a:lnTo>
                  <a:lnTo>
                    <a:pt x="368" y="244"/>
                  </a:lnTo>
                  <a:lnTo>
                    <a:pt x="376" y="252"/>
                  </a:lnTo>
                  <a:lnTo>
                    <a:pt x="376" y="2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34" name="Google Shape;17034;p116"/>
          <p:cNvSpPr/>
          <p:nvPr/>
        </p:nvSpPr>
        <p:spPr>
          <a:xfrm>
            <a:off x="7566983" y="2669952"/>
            <a:ext cx="639464" cy="435899"/>
          </a:xfrm>
          <a:custGeom>
            <a:avLst/>
            <a:gdLst/>
            <a:ahLst/>
            <a:cxnLst/>
            <a:rect l="l" t="t" r="r" b="b"/>
            <a:pathLst>
              <a:path w="6336" h="4319" extrusionOk="0">
                <a:moveTo>
                  <a:pt x="0" y="1151"/>
                </a:moveTo>
                <a:lnTo>
                  <a:pt x="0" y="4319"/>
                </a:lnTo>
                <a:lnTo>
                  <a:pt x="6336" y="4319"/>
                </a:lnTo>
                <a:lnTo>
                  <a:pt x="6336" y="1151"/>
                </a:lnTo>
                <a:lnTo>
                  <a:pt x="0" y="1151"/>
                </a:lnTo>
                <a:close/>
                <a:moveTo>
                  <a:pt x="288" y="576"/>
                </a:moveTo>
                <a:lnTo>
                  <a:pt x="288" y="864"/>
                </a:lnTo>
                <a:lnTo>
                  <a:pt x="6048" y="864"/>
                </a:lnTo>
                <a:lnTo>
                  <a:pt x="6048" y="576"/>
                </a:lnTo>
                <a:lnTo>
                  <a:pt x="288" y="576"/>
                </a:lnTo>
                <a:close/>
                <a:moveTo>
                  <a:pt x="576" y="0"/>
                </a:moveTo>
                <a:lnTo>
                  <a:pt x="576" y="288"/>
                </a:lnTo>
                <a:lnTo>
                  <a:pt x="5760" y="288"/>
                </a:lnTo>
                <a:lnTo>
                  <a:pt x="5760" y="0"/>
                </a:lnTo>
                <a:lnTo>
                  <a:pt x="576" y="0"/>
                </a:lnTo>
                <a:close/>
                <a:moveTo>
                  <a:pt x="3204" y="1727"/>
                </a:moveTo>
                <a:lnTo>
                  <a:pt x="3204" y="1919"/>
                </a:lnTo>
                <a:lnTo>
                  <a:pt x="3204" y="1919"/>
                </a:lnTo>
                <a:lnTo>
                  <a:pt x="3233" y="1925"/>
                </a:lnTo>
                <a:lnTo>
                  <a:pt x="3259" y="1931"/>
                </a:lnTo>
                <a:lnTo>
                  <a:pt x="3285" y="1938"/>
                </a:lnTo>
                <a:lnTo>
                  <a:pt x="3310" y="1948"/>
                </a:lnTo>
                <a:lnTo>
                  <a:pt x="3333" y="1958"/>
                </a:lnTo>
                <a:lnTo>
                  <a:pt x="3355" y="1969"/>
                </a:lnTo>
                <a:lnTo>
                  <a:pt x="3375" y="1982"/>
                </a:lnTo>
                <a:lnTo>
                  <a:pt x="3394" y="1996"/>
                </a:lnTo>
                <a:lnTo>
                  <a:pt x="3394" y="1996"/>
                </a:lnTo>
                <a:lnTo>
                  <a:pt x="3412" y="2011"/>
                </a:lnTo>
                <a:lnTo>
                  <a:pt x="3430" y="2028"/>
                </a:lnTo>
                <a:lnTo>
                  <a:pt x="3447" y="2048"/>
                </a:lnTo>
                <a:lnTo>
                  <a:pt x="3465" y="2068"/>
                </a:lnTo>
                <a:lnTo>
                  <a:pt x="3482" y="2092"/>
                </a:lnTo>
                <a:lnTo>
                  <a:pt x="3499" y="2118"/>
                </a:lnTo>
                <a:lnTo>
                  <a:pt x="3517" y="2144"/>
                </a:lnTo>
                <a:lnTo>
                  <a:pt x="3534" y="2173"/>
                </a:lnTo>
                <a:lnTo>
                  <a:pt x="3343" y="2280"/>
                </a:lnTo>
                <a:lnTo>
                  <a:pt x="3343" y="2280"/>
                </a:lnTo>
                <a:lnTo>
                  <a:pt x="3331" y="2261"/>
                </a:lnTo>
                <a:lnTo>
                  <a:pt x="3320" y="2242"/>
                </a:lnTo>
                <a:lnTo>
                  <a:pt x="3308" y="2226"/>
                </a:lnTo>
                <a:lnTo>
                  <a:pt x="3297" y="2210"/>
                </a:lnTo>
                <a:lnTo>
                  <a:pt x="3284" y="2197"/>
                </a:lnTo>
                <a:lnTo>
                  <a:pt x="3271" y="2184"/>
                </a:lnTo>
                <a:lnTo>
                  <a:pt x="3258" y="2173"/>
                </a:lnTo>
                <a:lnTo>
                  <a:pt x="3243" y="2162"/>
                </a:lnTo>
                <a:lnTo>
                  <a:pt x="3229" y="2152"/>
                </a:lnTo>
                <a:lnTo>
                  <a:pt x="3214" y="2145"/>
                </a:lnTo>
                <a:lnTo>
                  <a:pt x="3200" y="2138"/>
                </a:lnTo>
                <a:lnTo>
                  <a:pt x="3184" y="2132"/>
                </a:lnTo>
                <a:lnTo>
                  <a:pt x="3168" y="2128"/>
                </a:lnTo>
                <a:lnTo>
                  <a:pt x="3152" y="2125"/>
                </a:lnTo>
                <a:lnTo>
                  <a:pt x="3135" y="2123"/>
                </a:lnTo>
                <a:lnTo>
                  <a:pt x="3117" y="2123"/>
                </a:lnTo>
                <a:lnTo>
                  <a:pt x="3117" y="2123"/>
                </a:lnTo>
                <a:lnTo>
                  <a:pt x="3097" y="2123"/>
                </a:lnTo>
                <a:lnTo>
                  <a:pt x="3077" y="2126"/>
                </a:lnTo>
                <a:lnTo>
                  <a:pt x="3057" y="2131"/>
                </a:lnTo>
                <a:lnTo>
                  <a:pt x="3039" y="2135"/>
                </a:lnTo>
                <a:lnTo>
                  <a:pt x="3022" y="2142"/>
                </a:lnTo>
                <a:lnTo>
                  <a:pt x="3005" y="2151"/>
                </a:lnTo>
                <a:lnTo>
                  <a:pt x="2989" y="2162"/>
                </a:lnTo>
                <a:lnTo>
                  <a:pt x="2974" y="2174"/>
                </a:lnTo>
                <a:lnTo>
                  <a:pt x="2974" y="2174"/>
                </a:lnTo>
                <a:lnTo>
                  <a:pt x="2961" y="2187"/>
                </a:lnTo>
                <a:lnTo>
                  <a:pt x="2950" y="2200"/>
                </a:lnTo>
                <a:lnTo>
                  <a:pt x="2939" y="2216"/>
                </a:lnTo>
                <a:lnTo>
                  <a:pt x="2932" y="2230"/>
                </a:lnTo>
                <a:lnTo>
                  <a:pt x="2926" y="2248"/>
                </a:lnTo>
                <a:lnTo>
                  <a:pt x="2922" y="2264"/>
                </a:lnTo>
                <a:lnTo>
                  <a:pt x="2919" y="2282"/>
                </a:lnTo>
                <a:lnTo>
                  <a:pt x="2918" y="2301"/>
                </a:lnTo>
                <a:lnTo>
                  <a:pt x="2918" y="2301"/>
                </a:lnTo>
                <a:lnTo>
                  <a:pt x="2919" y="2319"/>
                </a:lnTo>
                <a:lnTo>
                  <a:pt x="2921" y="2335"/>
                </a:lnTo>
                <a:lnTo>
                  <a:pt x="2925" y="2350"/>
                </a:lnTo>
                <a:lnTo>
                  <a:pt x="2929" y="2365"/>
                </a:lnTo>
                <a:lnTo>
                  <a:pt x="2935" y="2378"/>
                </a:lnTo>
                <a:lnTo>
                  <a:pt x="2944" y="2392"/>
                </a:lnTo>
                <a:lnTo>
                  <a:pt x="2952" y="2404"/>
                </a:lnTo>
                <a:lnTo>
                  <a:pt x="2964" y="2417"/>
                </a:lnTo>
                <a:lnTo>
                  <a:pt x="2964" y="2417"/>
                </a:lnTo>
                <a:lnTo>
                  <a:pt x="2977" y="2429"/>
                </a:lnTo>
                <a:lnTo>
                  <a:pt x="2992" y="2440"/>
                </a:lnTo>
                <a:lnTo>
                  <a:pt x="3010" y="2453"/>
                </a:lnTo>
                <a:lnTo>
                  <a:pt x="3032" y="2466"/>
                </a:lnTo>
                <a:lnTo>
                  <a:pt x="3057" y="2479"/>
                </a:lnTo>
                <a:lnTo>
                  <a:pt x="3083" y="2494"/>
                </a:lnTo>
                <a:lnTo>
                  <a:pt x="3146" y="2523"/>
                </a:lnTo>
                <a:lnTo>
                  <a:pt x="3146" y="2523"/>
                </a:lnTo>
                <a:lnTo>
                  <a:pt x="3203" y="2550"/>
                </a:lnTo>
                <a:lnTo>
                  <a:pt x="3253" y="2575"/>
                </a:lnTo>
                <a:lnTo>
                  <a:pt x="3300" y="2601"/>
                </a:lnTo>
                <a:lnTo>
                  <a:pt x="3342" y="2624"/>
                </a:lnTo>
                <a:lnTo>
                  <a:pt x="3342" y="2624"/>
                </a:lnTo>
                <a:lnTo>
                  <a:pt x="3378" y="2648"/>
                </a:lnTo>
                <a:lnTo>
                  <a:pt x="3410" y="2672"/>
                </a:lnTo>
                <a:lnTo>
                  <a:pt x="3436" y="2693"/>
                </a:lnTo>
                <a:lnTo>
                  <a:pt x="3457" y="2716"/>
                </a:lnTo>
                <a:lnTo>
                  <a:pt x="3457" y="2716"/>
                </a:lnTo>
                <a:lnTo>
                  <a:pt x="3472" y="2731"/>
                </a:lnTo>
                <a:lnTo>
                  <a:pt x="3483" y="2747"/>
                </a:lnTo>
                <a:lnTo>
                  <a:pt x="3495" y="2763"/>
                </a:lnTo>
                <a:lnTo>
                  <a:pt x="3506" y="2779"/>
                </a:lnTo>
                <a:lnTo>
                  <a:pt x="3517" y="2796"/>
                </a:lnTo>
                <a:lnTo>
                  <a:pt x="3525" y="2812"/>
                </a:lnTo>
                <a:lnTo>
                  <a:pt x="3534" y="2829"/>
                </a:lnTo>
                <a:lnTo>
                  <a:pt x="3541" y="2848"/>
                </a:lnTo>
                <a:lnTo>
                  <a:pt x="3547" y="2865"/>
                </a:lnTo>
                <a:lnTo>
                  <a:pt x="3553" y="2884"/>
                </a:lnTo>
                <a:lnTo>
                  <a:pt x="3557" y="2903"/>
                </a:lnTo>
                <a:lnTo>
                  <a:pt x="3561" y="2923"/>
                </a:lnTo>
                <a:lnTo>
                  <a:pt x="3564" y="2942"/>
                </a:lnTo>
                <a:lnTo>
                  <a:pt x="3567" y="2962"/>
                </a:lnTo>
                <a:lnTo>
                  <a:pt x="3569" y="2984"/>
                </a:lnTo>
                <a:lnTo>
                  <a:pt x="3569" y="3004"/>
                </a:lnTo>
                <a:lnTo>
                  <a:pt x="3569" y="3004"/>
                </a:lnTo>
                <a:lnTo>
                  <a:pt x="3567" y="3045"/>
                </a:lnTo>
                <a:lnTo>
                  <a:pt x="3563" y="3085"/>
                </a:lnTo>
                <a:lnTo>
                  <a:pt x="3554" y="3123"/>
                </a:lnTo>
                <a:lnTo>
                  <a:pt x="3544" y="3160"/>
                </a:lnTo>
                <a:lnTo>
                  <a:pt x="3530" y="3197"/>
                </a:lnTo>
                <a:lnTo>
                  <a:pt x="3512" y="3231"/>
                </a:lnTo>
                <a:lnTo>
                  <a:pt x="3492" y="3266"/>
                </a:lnTo>
                <a:lnTo>
                  <a:pt x="3469" y="3298"/>
                </a:lnTo>
                <a:lnTo>
                  <a:pt x="3469" y="3298"/>
                </a:lnTo>
                <a:lnTo>
                  <a:pt x="3443" y="3328"/>
                </a:lnTo>
                <a:lnTo>
                  <a:pt x="3415" y="3356"/>
                </a:lnTo>
                <a:lnTo>
                  <a:pt x="3385" y="3380"/>
                </a:lnTo>
                <a:lnTo>
                  <a:pt x="3353" y="3403"/>
                </a:lnTo>
                <a:lnTo>
                  <a:pt x="3320" y="3424"/>
                </a:lnTo>
                <a:lnTo>
                  <a:pt x="3284" y="3441"/>
                </a:lnTo>
                <a:lnTo>
                  <a:pt x="3245" y="3455"/>
                </a:lnTo>
                <a:lnTo>
                  <a:pt x="3204" y="3469"/>
                </a:lnTo>
                <a:lnTo>
                  <a:pt x="3204" y="3671"/>
                </a:lnTo>
                <a:lnTo>
                  <a:pt x="3033" y="3671"/>
                </a:lnTo>
                <a:lnTo>
                  <a:pt x="3033" y="3474"/>
                </a:lnTo>
                <a:lnTo>
                  <a:pt x="3033" y="3474"/>
                </a:lnTo>
                <a:lnTo>
                  <a:pt x="2987" y="3466"/>
                </a:lnTo>
                <a:lnTo>
                  <a:pt x="2944" y="3454"/>
                </a:lnTo>
                <a:lnTo>
                  <a:pt x="2902" y="3441"/>
                </a:lnTo>
                <a:lnTo>
                  <a:pt x="2864" y="3425"/>
                </a:lnTo>
                <a:lnTo>
                  <a:pt x="2830" y="3408"/>
                </a:lnTo>
                <a:lnTo>
                  <a:pt x="2796" y="3388"/>
                </a:lnTo>
                <a:lnTo>
                  <a:pt x="2782" y="3377"/>
                </a:lnTo>
                <a:lnTo>
                  <a:pt x="2767" y="3366"/>
                </a:lnTo>
                <a:lnTo>
                  <a:pt x="2754" y="3354"/>
                </a:lnTo>
                <a:lnTo>
                  <a:pt x="2741" y="3341"/>
                </a:lnTo>
                <a:lnTo>
                  <a:pt x="2741" y="3341"/>
                </a:lnTo>
                <a:lnTo>
                  <a:pt x="2728" y="3328"/>
                </a:lnTo>
                <a:lnTo>
                  <a:pt x="2717" y="3315"/>
                </a:lnTo>
                <a:lnTo>
                  <a:pt x="2694" y="3285"/>
                </a:lnTo>
                <a:lnTo>
                  <a:pt x="2673" y="3252"/>
                </a:lnTo>
                <a:lnTo>
                  <a:pt x="2653" y="3214"/>
                </a:lnTo>
                <a:lnTo>
                  <a:pt x="2636" y="3173"/>
                </a:lnTo>
                <a:lnTo>
                  <a:pt x="2620" y="3129"/>
                </a:lnTo>
                <a:lnTo>
                  <a:pt x="2605" y="3082"/>
                </a:lnTo>
                <a:lnTo>
                  <a:pt x="2592" y="3030"/>
                </a:lnTo>
                <a:lnTo>
                  <a:pt x="2808" y="2985"/>
                </a:lnTo>
                <a:lnTo>
                  <a:pt x="2808" y="2985"/>
                </a:lnTo>
                <a:lnTo>
                  <a:pt x="2818" y="3022"/>
                </a:lnTo>
                <a:lnTo>
                  <a:pt x="2831" y="3055"/>
                </a:lnTo>
                <a:lnTo>
                  <a:pt x="2843" y="3085"/>
                </a:lnTo>
                <a:lnTo>
                  <a:pt x="2856" y="3113"/>
                </a:lnTo>
                <a:lnTo>
                  <a:pt x="2870" y="3139"/>
                </a:lnTo>
                <a:lnTo>
                  <a:pt x="2884" y="3160"/>
                </a:lnTo>
                <a:lnTo>
                  <a:pt x="2899" y="3181"/>
                </a:lnTo>
                <a:lnTo>
                  <a:pt x="2915" y="3198"/>
                </a:lnTo>
                <a:lnTo>
                  <a:pt x="2915" y="3198"/>
                </a:lnTo>
                <a:lnTo>
                  <a:pt x="2932" y="3212"/>
                </a:lnTo>
                <a:lnTo>
                  <a:pt x="2951" y="3224"/>
                </a:lnTo>
                <a:lnTo>
                  <a:pt x="2971" y="3236"/>
                </a:lnTo>
                <a:lnTo>
                  <a:pt x="2993" y="3244"/>
                </a:lnTo>
                <a:lnTo>
                  <a:pt x="3015" y="3250"/>
                </a:lnTo>
                <a:lnTo>
                  <a:pt x="3039" y="3254"/>
                </a:lnTo>
                <a:lnTo>
                  <a:pt x="3065" y="3257"/>
                </a:lnTo>
                <a:lnTo>
                  <a:pt x="3093" y="3259"/>
                </a:lnTo>
                <a:lnTo>
                  <a:pt x="3093" y="3259"/>
                </a:lnTo>
                <a:lnTo>
                  <a:pt x="3119" y="3257"/>
                </a:lnTo>
                <a:lnTo>
                  <a:pt x="3143" y="3254"/>
                </a:lnTo>
                <a:lnTo>
                  <a:pt x="3168" y="3249"/>
                </a:lnTo>
                <a:lnTo>
                  <a:pt x="3191" y="3241"/>
                </a:lnTo>
                <a:lnTo>
                  <a:pt x="3213" y="3231"/>
                </a:lnTo>
                <a:lnTo>
                  <a:pt x="3233" y="3220"/>
                </a:lnTo>
                <a:lnTo>
                  <a:pt x="3253" y="3205"/>
                </a:lnTo>
                <a:lnTo>
                  <a:pt x="3272" y="3189"/>
                </a:lnTo>
                <a:lnTo>
                  <a:pt x="3272" y="3189"/>
                </a:lnTo>
                <a:lnTo>
                  <a:pt x="3290" y="3172"/>
                </a:lnTo>
                <a:lnTo>
                  <a:pt x="3304" y="3153"/>
                </a:lnTo>
                <a:lnTo>
                  <a:pt x="3316" y="3133"/>
                </a:lnTo>
                <a:lnTo>
                  <a:pt x="3326" y="3111"/>
                </a:lnTo>
                <a:lnTo>
                  <a:pt x="3333" y="3088"/>
                </a:lnTo>
                <a:lnTo>
                  <a:pt x="3339" y="3064"/>
                </a:lnTo>
                <a:lnTo>
                  <a:pt x="3343" y="3039"/>
                </a:lnTo>
                <a:lnTo>
                  <a:pt x="3343" y="3013"/>
                </a:lnTo>
                <a:lnTo>
                  <a:pt x="3343" y="3013"/>
                </a:lnTo>
                <a:lnTo>
                  <a:pt x="3343" y="2988"/>
                </a:lnTo>
                <a:lnTo>
                  <a:pt x="3340" y="2967"/>
                </a:lnTo>
                <a:lnTo>
                  <a:pt x="3336" y="2945"/>
                </a:lnTo>
                <a:lnTo>
                  <a:pt x="3329" y="2925"/>
                </a:lnTo>
                <a:lnTo>
                  <a:pt x="3320" y="2906"/>
                </a:lnTo>
                <a:lnTo>
                  <a:pt x="3310" y="2888"/>
                </a:lnTo>
                <a:lnTo>
                  <a:pt x="3298" y="2873"/>
                </a:lnTo>
                <a:lnTo>
                  <a:pt x="3284" y="2857"/>
                </a:lnTo>
                <a:lnTo>
                  <a:pt x="3284" y="2857"/>
                </a:lnTo>
                <a:lnTo>
                  <a:pt x="3266" y="2842"/>
                </a:lnTo>
                <a:lnTo>
                  <a:pt x="3246" y="2826"/>
                </a:lnTo>
                <a:lnTo>
                  <a:pt x="3222" y="2810"/>
                </a:lnTo>
                <a:lnTo>
                  <a:pt x="3194" y="2793"/>
                </a:lnTo>
                <a:lnTo>
                  <a:pt x="3194" y="2793"/>
                </a:lnTo>
                <a:lnTo>
                  <a:pt x="3162" y="2774"/>
                </a:lnTo>
                <a:lnTo>
                  <a:pt x="3127" y="2755"/>
                </a:lnTo>
                <a:lnTo>
                  <a:pt x="3087" y="2735"/>
                </a:lnTo>
                <a:lnTo>
                  <a:pt x="3044" y="2715"/>
                </a:lnTo>
                <a:lnTo>
                  <a:pt x="3044" y="2715"/>
                </a:lnTo>
                <a:lnTo>
                  <a:pt x="2997" y="2693"/>
                </a:lnTo>
                <a:lnTo>
                  <a:pt x="2957" y="2673"/>
                </a:lnTo>
                <a:lnTo>
                  <a:pt x="2919" y="2653"/>
                </a:lnTo>
                <a:lnTo>
                  <a:pt x="2886" y="2632"/>
                </a:lnTo>
                <a:lnTo>
                  <a:pt x="2857" y="2614"/>
                </a:lnTo>
                <a:lnTo>
                  <a:pt x="2831" y="2595"/>
                </a:lnTo>
                <a:lnTo>
                  <a:pt x="2811" y="2576"/>
                </a:lnTo>
                <a:lnTo>
                  <a:pt x="2793" y="2559"/>
                </a:lnTo>
                <a:lnTo>
                  <a:pt x="2793" y="2559"/>
                </a:lnTo>
                <a:lnTo>
                  <a:pt x="2772" y="2531"/>
                </a:lnTo>
                <a:lnTo>
                  <a:pt x="2751" y="2502"/>
                </a:lnTo>
                <a:lnTo>
                  <a:pt x="2735" y="2472"/>
                </a:lnTo>
                <a:lnTo>
                  <a:pt x="2722" y="2442"/>
                </a:lnTo>
                <a:lnTo>
                  <a:pt x="2712" y="2408"/>
                </a:lnTo>
                <a:lnTo>
                  <a:pt x="2705" y="2375"/>
                </a:lnTo>
                <a:lnTo>
                  <a:pt x="2701" y="2339"/>
                </a:lnTo>
                <a:lnTo>
                  <a:pt x="2698" y="2303"/>
                </a:lnTo>
                <a:lnTo>
                  <a:pt x="2698" y="2303"/>
                </a:lnTo>
                <a:lnTo>
                  <a:pt x="2699" y="2268"/>
                </a:lnTo>
                <a:lnTo>
                  <a:pt x="2704" y="2235"/>
                </a:lnTo>
                <a:lnTo>
                  <a:pt x="2711" y="2203"/>
                </a:lnTo>
                <a:lnTo>
                  <a:pt x="2721" y="2171"/>
                </a:lnTo>
                <a:lnTo>
                  <a:pt x="2721" y="2171"/>
                </a:lnTo>
                <a:lnTo>
                  <a:pt x="2734" y="2142"/>
                </a:lnTo>
                <a:lnTo>
                  <a:pt x="2748" y="2113"/>
                </a:lnTo>
                <a:lnTo>
                  <a:pt x="2766" y="2087"/>
                </a:lnTo>
                <a:lnTo>
                  <a:pt x="2786" y="2061"/>
                </a:lnTo>
                <a:lnTo>
                  <a:pt x="2786" y="2061"/>
                </a:lnTo>
                <a:lnTo>
                  <a:pt x="2809" y="2038"/>
                </a:lnTo>
                <a:lnTo>
                  <a:pt x="2834" y="2015"/>
                </a:lnTo>
                <a:lnTo>
                  <a:pt x="2861" y="1995"/>
                </a:lnTo>
                <a:lnTo>
                  <a:pt x="2892" y="1976"/>
                </a:lnTo>
                <a:lnTo>
                  <a:pt x="2892" y="1976"/>
                </a:lnTo>
                <a:lnTo>
                  <a:pt x="2924" y="1958"/>
                </a:lnTo>
                <a:lnTo>
                  <a:pt x="2958" y="1944"/>
                </a:lnTo>
                <a:lnTo>
                  <a:pt x="2994" y="1931"/>
                </a:lnTo>
                <a:lnTo>
                  <a:pt x="3033" y="1919"/>
                </a:lnTo>
                <a:lnTo>
                  <a:pt x="3033" y="1727"/>
                </a:lnTo>
                <a:lnTo>
                  <a:pt x="3204" y="172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035" name="Google Shape;17035;p116"/>
          <p:cNvGrpSpPr/>
          <p:nvPr/>
        </p:nvGrpSpPr>
        <p:grpSpPr>
          <a:xfrm>
            <a:off x="5420077" y="3766862"/>
            <a:ext cx="664409" cy="539479"/>
            <a:chOff x="2992101" y="2496384"/>
            <a:chExt cx="174011" cy="106154"/>
          </a:xfrm>
        </p:grpSpPr>
        <p:sp>
          <p:nvSpPr>
            <p:cNvPr id="17036" name="Google Shape;17036;p116"/>
            <p:cNvSpPr/>
            <p:nvPr/>
          </p:nvSpPr>
          <p:spPr>
            <a:xfrm>
              <a:off x="2992101" y="2496384"/>
              <a:ext cx="174011" cy="106154"/>
            </a:xfrm>
            <a:custGeom>
              <a:avLst/>
              <a:gdLst/>
              <a:ahLst/>
              <a:cxnLst/>
              <a:rect l="l" t="t" r="r" b="b"/>
              <a:pathLst>
                <a:path w="936" h="571" extrusionOk="0">
                  <a:moveTo>
                    <a:pt x="0" y="571"/>
                  </a:moveTo>
                  <a:lnTo>
                    <a:pt x="0" y="0"/>
                  </a:lnTo>
                  <a:lnTo>
                    <a:pt x="936" y="0"/>
                  </a:lnTo>
                  <a:lnTo>
                    <a:pt x="936" y="557"/>
                  </a:lnTo>
                  <a:lnTo>
                    <a:pt x="936" y="571"/>
                  </a:lnTo>
                  <a:lnTo>
                    <a:pt x="0" y="571"/>
                  </a:lnTo>
                  <a:lnTo>
                    <a:pt x="0" y="571"/>
                  </a:lnTo>
                  <a:close/>
                  <a:moveTo>
                    <a:pt x="921" y="557"/>
                  </a:moveTo>
                  <a:lnTo>
                    <a:pt x="921" y="543"/>
                  </a:lnTo>
                  <a:lnTo>
                    <a:pt x="921" y="557"/>
                  </a:lnTo>
                  <a:lnTo>
                    <a:pt x="921" y="557"/>
                  </a:lnTo>
                  <a:close/>
                  <a:moveTo>
                    <a:pt x="28" y="543"/>
                  </a:moveTo>
                  <a:lnTo>
                    <a:pt x="907" y="543"/>
                  </a:lnTo>
                  <a:lnTo>
                    <a:pt x="907" y="28"/>
                  </a:lnTo>
                  <a:lnTo>
                    <a:pt x="28" y="28"/>
                  </a:lnTo>
                  <a:lnTo>
                    <a:pt x="28" y="543"/>
                  </a:lnTo>
                  <a:lnTo>
                    <a:pt x="28" y="5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62500" tIns="81250" rIns="162500" bIns="812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1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7" name="Google Shape;17037;p116"/>
            <p:cNvSpPr/>
            <p:nvPr/>
          </p:nvSpPr>
          <p:spPr>
            <a:xfrm>
              <a:off x="2994703" y="2498987"/>
              <a:ext cx="168620" cy="15802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62500" tIns="81250" rIns="162500" bIns="812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1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8" name="Google Shape;17038;p116"/>
            <p:cNvSpPr/>
            <p:nvPr/>
          </p:nvSpPr>
          <p:spPr>
            <a:xfrm>
              <a:off x="2996005" y="2527989"/>
              <a:ext cx="164716" cy="5205"/>
            </a:xfrm>
            <a:custGeom>
              <a:avLst/>
              <a:gdLst/>
              <a:ahLst/>
              <a:cxnLst/>
              <a:rect l="l" t="t" r="r" b="b"/>
              <a:pathLst>
                <a:path w="886" h="28" extrusionOk="0">
                  <a:moveTo>
                    <a:pt x="0" y="28"/>
                  </a:moveTo>
                  <a:lnTo>
                    <a:pt x="0" y="0"/>
                  </a:lnTo>
                  <a:lnTo>
                    <a:pt x="886" y="0"/>
                  </a:lnTo>
                  <a:lnTo>
                    <a:pt x="886" y="28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62500" tIns="81250" rIns="162500" bIns="812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1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39" name="Google Shape;17039;p116"/>
            <p:cNvSpPr/>
            <p:nvPr/>
          </p:nvSpPr>
          <p:spPr>
            <a:xfrm>
              <a:off x="2996005" y="2552901"/>
              <a:ext cx="164716" cy="5391"/>
            </a:xfrm>
            <a:custGeom>
              <a:avLst/>
              <a:gdLst/>
              <a:ahLst/>
              <a:cxnLst/>
              <a:rect l="l" t="t" r="r" b="b"/>
              <a:pathLst>
                <a:path w="886" h="29" extrusionOk="0">
                  <a:moveTo>
                    <a:pt x="0" y="29"/>
                  </a:moveTo>
                  <a:lnTo>
                    <a:pt x="0" y="0"/>
                  </a:lnTo>
                  <a:lnTo>
                    <a:pt x="886" y="0"/>
                  </a:lnTo>
                  <a:lnTo>
                    <a:pt x="886" y="29"/>
                  </a:lnTo>
                  <a:lnTo>
                    <a:pt x="0" y="29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62500" tIns="81250" rIns="162500" bIns="812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1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0" name="Google Shape;17040;p116"/>
            <p:cNvSpPr/>
            <p:nvPr/>
          </p:nvSpPr>
          <p:spPr>
            <a:xfrm>
              <a:off x="2996005" y="2577999"/>
              <a:ext cx="164716" cy="5205"/>
            </a:xfrm>
            <a:custGeom>
              <a:avLst/>
              <a:gdLst/>
              <a:ahLst/>
              <a:cxnLst/>
              <a:rect l="l" t="t" r="r" b="b"/>
              <a:pathLst>
                <a:path w="886" h="28" extrusionOk="0">
                  <a:moveTo>
                    <a:pt x="0" y="28"/>
                  </a:moveTo>
                  <a:lnTo>
                    <a:pt x="0" y="0"/>
                  </a:lnTo>
                  <a:lnTo>
                    <a:pt x="886" y="0"/>
                  </a:lnTo>
                  <a:lnTo>
                    <a:pt x="886" y="28"/>
                  </a:lnTo>
                  <a:lnTo>
                    <a:pt x="0" y="28"/>
                  </a:lnTo>
                  <a:lnTo>
                    <a:pt x="0" y="2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62500" tIns="81250" rIns="162500" bIns="812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1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1" name="Google Shape;17041;p116"/>
            <p:cNvSpPr/>
            <p:nvPr/>
          </p:nvSpPr>
          <p:spPr>
            <a:xfrm>
              <a:off x="3017570" y="2510885"/>
              <a:ext cx="5205" cy="87749"/>
            </a:xfrm>
            <a:custGeom>
              <a:avLst/>
              <a:gdLst/>
              <a:ahLst/>
              <a:cxnLst/>
              <a:rect l="l" t="t" r="r" b="b"/>
              <a:pathLst>
                <a:path w="28" h="472" extrusionOk="0">
                  <a:moveTo>
                    <a:pt x="0" y="472"/>
                  </a:moveTo>
                  <a:lnTo>
                    <a:pt x="0" y="0"/>
                  </a:lnTo>
                  <a:lnTo>
                    <a:pt x="28" y="0"/>
                  </a:lnTo>
                  <a:lnTo>
                    <a:pt x="28" y="472"/>
                  </a:lnTo>
                  <a:lnTo>
                    <a:pt x="0" y="472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62500" tIns="81250" rIns="162500" bIns="812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1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2" name="Google Shape;17042;p116"/>
            <p:cNvSpPr/>
            <p:nvPr/>
          </p:nvSpPr>
          <p:spPr>
            <a:xfrm>
              <a:off x="3049175" y="2510885"/>
              <a:ext cx="5391" cy="87749"/>
            </a:xfrm>
            <a:custGeom>
              <a:avLst/>
              <a:gdLst/>
              <a:ahLst/>
              <a:cxnLst/>
              <a:rect l="l" t="t" r="r" b="b"/>
              <a:pathLst>
                <a:path w="29" h="472" extrusionOk="0">
                  <a:moveTo>
                    <a:pt x="0" y="472"/>
                  </a:moveTo>
                  <a:lnTo>
                    <a:pt x="0" y="0"/>
                  </a:lnTo>
                  <a:lnTo>
                    <a:pt x="29" y="0"/>
                  </a:lnTo>
                  <a:lnTo>
                    <a:pt x="29" y="472"/>
                  </a:lnTo>
                  <a:lnTo>
                    <a:pt x="0" y="472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62500" tIns="81250" rIns="162500" bIns="812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1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3" name="Google Shape;17043;p116"/>
            <p:cNvSpPr/>
            <p:nvPr/>
          </p:nvSpPr>
          <p:spPr>
            <a:xfrm>
              <a:off x="3081338" y="2510885"/>
              <a:ext cx="5205" cy="87749"/>
            </a:xfrm>
            <a:custGeom>
              <a:avLst/>
              <a:gdLst/>
              <a:ahLst/>
              <a:cxnLst/>
              <a:rect l="l" t="t" r="r" b="b"/>
              <a:pathLst>
                <a:path w="28" h="472" extrusionOk="0">
                  <a:moveTo>
                    <a:pt x="0" y="472"/>
                  </a:moveTo>
                  <a:lnTo>
                    <a:pt x="0" y="0"/>
                  </a:lnTo>
                  <a:lnTo>
                    <a:pt x="28" y="0"/>
                  </a:lnTo>
                  <a:lnTo>
                    <a:pt x="28" y="472"/>
                  </a:lnTo>
                  <a:lnTo>
                    <a:pt x="0" y="472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62500" tIns="81250" rIns="162500" bIns="812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1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4" name="Google Shape;17044;p116"/>
            <p:cNvSpPr/>
            <p:nvPr/>
          </p:nvSpPr>
          <p:spPr>
            <a:xfrm>
              <a:off x="3115176" y="2510885"/>
              <a:ext cx="5205" cy="87749"/>
            </a:xfrm>
            <a:custGeom>
              <a:avLst/>
              <a:gdLst/>
              <a:ahLst/>
              <a:cxnLst/>
              <a:rect l="l" t="t" r="r" b="b"/>
              <a:pathLst>
                <a:path w="28" h="472" extrusionOk="0">
                  <a:moveTo>
                    <a:pt x="0" y="472"/>
                  </a:moveTo>
                  <a:lnTo>
                    <a:pt x="0" y="0"/>
                  </a:lnTo>
                  <a:lnTo>
                    <a:pt x="28" y="0"/>
                  </a:lnTo>
                  <a:lnTo>
                    <a:pt x="28" y="472"/>
                  </a:lnTo>
                  <a:lnTo>
                    <a:pt x="0" y="472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62500" tIns="81250" rIns="162500" bIns="812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1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5" name="Google Shape;17045;p116"/>
            <p:cNvSpPr/>
            <p:nvPr/>
          </p:nvSpPr>
          <p:spPr>
            <a:xfrm>
              <a:off x="3141932" y="2510885"/>
              <a:ext cx="5577" cy="87749"/>
            </a:xfrm>
            <a:custGeom>
              <a:avLst/>
              <a:gdLst/>
              <a:ahLst/>
              <a:cxnLst/>
              <a:rect l="l" t="t" r="r" b="b"/>
              <a:pathLst>
                <a:path w="30" h="472" extrusionOk="0">
                  <a:moveTo>
                    <a:pt x="0" y="472"/>
                  </a:moveTo>
                  <a:lnTo>
                    <a:pt x="0" y="0"/>
                  </a:lnTo>
                  <a:lnTo>
                    <a:pt x="30" y="0"/>
                  </a:lnTo>
                  <a:lnTo>
                    <a:pt x="30" y="472"/>
                  </a:lnTo>
                  <a:lnTo>
                    <a:pt x="0" y="472"/>
                  </a:lnTo>
                  <a:lnTo>
                    <a:pt x="0" y="47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62500" tIns="81250" rIns="162500" bIns="812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31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46" name="Google Shape;17046;p116"/>
          <p:cNvSpPr/>
          <p:nvPr/>
        </p:nvSpPr>
        <p:spPr>
          <a:xfrm>
            <a:off x="9813219" y="2552809"/>
            <a:ext cx="594680" cy="594680"/>
          </a:xfrm>
          <a:custGeom>
            <a:avLst/>
            <a:gdLst/>
            <a:ahLst/>
            <a:cxnLst/>
            <a:rect l="l" t="t" r="r" b="b"/>
            <a:pathLst>
              <a:path w="4320" h="4320" extrusionOk="0">
                <a:moveTo>
                  <a:pt x="3987" y="3262"/>
                </a:moveTo>
                <a:lnTo>
                  <a:pt x="3987" y="2734"/>
                </a:lnTo>
                <a:lnTo>
                  <a:pt x="3987" y="2734"/>
                </a:lnTo>
                <a:lnTo>
                  <a:pt x="3987" y="2704"/>
                </a:lnTo>
                <a:lnTo>
                  <a:pt x="3984" y="2673"/>
                </a:lnTo>
                <a:lnTo>
                  <a:pt x="3981" y="2641"/>
                </a:lnTo>
                <a:lnTo>
                  <a:pt x="3977" y="2610"/>
                </a:lnTo>
                <a:lnTo>
                  <a:pt x="3971" y="2576"/>
                </a:lnTo>
                <a:lnTo>
                  <a:pt x="3964" y="2543"/>
                </a:lnTo>
                <a:lnTo>
                  <a:pt x="3955" y="2509"/>
                </a:lnTo>
                <a:lnTo>
                  <a:pt x="3945" y="2476"/>
                </a:lnTo>
                <a:lnTo>
                  <a:pt x="3934" y="2443"/>
                </a:lnTo>
                <a:lnTo>
                  <a:pt x="3921" y="2410"/>
                </a:lnTo>
                <a:lnTo>
                  <a:pt x="3905" y="2377"/>
                </a:lnTo>
                <a:lnTo>
                  <a:pt x="3889" y="2344"/>
                </a:lnTo>
                <a:lnTo>
                  <a:pt x="3872" y="2311"/>
                </a:lnTo>
                <a:lnTo>
                  <a:pt x="3852" y="2279"/>
                </a:lnTo>
                <a:lnTo>
                  <a:pt x="3832" y="2249"/>
                </a:lnTo>
                <a:lnTo>
                  <a:pt x="3809" y="2219"/>
                </a:lnTo>
                <a:lnTo>
                  <a:pt x="3784" y="2189"/>
                </a:lnTo>
                <a:lnTo>
                  <a:pt x="3758" y="2161"/>
                </a:lnTo>
                <a:lnTo>
                  <a:pt x="3730" y="2134"/>
                </a:lnTo>
                <a:lnTo>
                  <a:pt x="3701" y="2108"/>
                </a:lnTo>
                <a:lnTo>
                  <a:pt x="3669" y="2084"/>
                </a:lnTo>
                <a:lnTo>
                  <a:pt x="3636" y="2061"/>
                </a:lnTo>
                <a:lnTo>
                  <a:pt x="3600" y="2041"/>
                </a:lnTo>
                <a:lnTo>
                  <a:pt x="3563" y="2021"/>
                </a:lnTo>
                <a:lnTo>
                  <a:pt x="3524" y="2003"/>
                </a:lnTo>
                <a:lnTo>
                  <a:pt x="3483" y="1988"/>
                </a:lnTo>
                <a:lnTo>
                  <a:pt x="3440" y="1973"/>
                </a:lnTo>
                <a:lnTo>
                  <a:pt x="3395" y="1963"/>
                </a:lnTo>
                <a:lnTo>
                  <a:pt x="3348" y="1953"/>
                </a:lnTo>
                <a:lnTo>
                  <a:pt x="3299" y="1947"/>
                </a:lnTo>
                <a:lnTo>
                  <a:pt x="3247" y="1943"/>
                </a:lnTo>
                <a:lnTo>
                  <a:pt x="3194" y="1942"/>
                </a:lnTo>
                <a:lnTo>
                  <a:pt x="2734" y="1942"/>
                </a:lnTo>
                <a:lnTo>
                  <a:pt x="2734" y="1942"/>
                </a:lnTo>
                <a:lnTo>
                  <a:pt x="2704" y="1942"/>
                </a:lnTo>
                <a:lnTo>
                  <a:pt x="2677" y="1940"/>
                </a:lnTo>
                <a:lnTo>
                  <a:pt x="2651" y="1937"/>
                </a:lnTo>
                <a:lnTo>
                  <a:pt x="2627" y="1935"/>
                </a:lnTo>
                <a:lnTo>
                  <a:pt x="2602" y="1930"/>
                </a:lnTo>
                <a:lnTo>
                  <a:pt x="2581" y="1926"/>
                </a:lnTo>
                <a:lnTo>
                  <a:pt x="2561" y="1922"/>
                </a:lnTo>
                <a:lnTo>
                  <a:pt x="2542" y="1916"/>
                </a:lnTo>
                <a:lnTo>
                  <a:pt x="2525" y="1909"/>
                </a:lnTo>
                <a:lnTo>
                  <a:pt x="2509" y="1903"/>
                </a:lnTo>
                <a:lnTo>
                  <a:pt x="2493" y="1894"/>
                </a:lnTo>
                <a:lnTo>
                  <a:pt x="2480" y="1887"/>
                </a:lnTo>
                <a:lnTo>
                  <a:pt x="2467" y="1879"/>
                </a:lnTo>
                <a:lnTo>
                  <a:pt x="2456" y="1870"/>
                </a:lnTo>
                <a:lnTo>
                  <a:pt x="2444" y="1861"/>
                </a:lnTo>
                <a:lnTo>
                  <a:pt x="2436" y="1851"/>
                </a:lnTo>
                <a:lnTo>
                  <a:pt x="2419" y="1833"/>
                </a:lnTo>
                <a:lnTo>
                  <a:pt x="2406" y="1812"/>
                </a:lnTo>
                <a:lnTo>
                  <a:pt x="2396" y="1792"/>
                </a:lnTo>
                <a:lnTo>
                  <a:pt x="2388" y="1772"/>
                </a:lnTo>
                <a:lnTo>
                  <a:pt x="2384" y="1754"/>
                </a:lnTo>
                <a:lnTo>
                  <a:pt x="2381" y="1735"/>
                </a:lnTo>
                <a:lnTo>
                  <a:pt x="2378" y="1716"/>
                </a:lnTo>
                <a:lnTo>
                  <a:pt x="2378" y="1700"/>
                </a:lnTo>
                <a:lnTo>
                  <a:pt x="2378" y="1058"/>
                </a:lnTo>
                <a:lnTo>
                  <a:pt x="2378" y="1058"/>
                </a:lnTo>
                <a:lnTo>
                  <a:pt x="2414" y="1041"/>
                </a:lnTo>
                <a:lnTo>
                  <a:pt x="2449" y="1021"/>
                </a:lnTo>
                <a:lnTo>
                  <a:pt x="2482" y="1000"/>
                </a:lnTo>
                <a:lnTo>
                  <a:pt x="2513" y="975"/>
                </a:lnTo>
                <a:lnTo>
                  <a:pt x="2542" y="948"/>
                </a:lnTo>
                <a:lnTo>
                  <a:pt x="2569" y="921"/>
                </a:lnTo>
                <a:lnTo>
                  <a:pt x="2595" y="890"/>
                </a:lnTo>
                <a:lnTo>
                  <a:pt x="2618" y="857"/>
                </a:lnTo>
                <a:lnTo>
                  <a:pt x="2640" y="824"/>
                </a:lnTo>
                <a:lnTo>
                  <a:pt x="2658" y="788"/>
                </a:lnTo>
                <a:lnTo>
                  <a:pt x="2674" y="753"/>
                </a:lnTo>
                <a:lnTo>
                  <a:pt x="2687" y="714"/>
                </a:lnTo>
                <a:lnTo>
                  <a:pt x="2697" y="675"/>
                </a:lnTo>
                <a:lnTo>
                  <a:pt x="2706" y="635"/>
                </a:lnTo>
                <a:lnTo>
                  <a:pt x="2710" y="593"/>
                </a:lnTo>
                <a:lnTo>
                  <a:pt x="2711" y="551"/>
                </a:lnTo>
                <a:lnTo>
                  <a:pt x="2711" y="551"/>
                </a:lnTo>
                <a:lnTo>
                  <a:pt x="2711" y="523"/>
                </a:lnTo>
                <a:lnTo>
                  <a:pt x="2709" y="495"/>
                </a:lnTo>
                <a:lnTo>
                  <a:pt x="2706" y="467"/>
                </a:lnTo>
                <a:lnTo>
                  <a:pt x="2700" y="441"/>
                </a:lnTo>
                <a:lnTo>
                  <a:pt x="2694" y="414"/>
                </a:lnTo>
                <a:lnTo>
                  <a:pt x="2687" y="388"/>
                </a:lnTo>
                <a:lnTo>
                  <a:pt x="2678" y="362"/>
                </a:lnTo>
                <a:lnTo>
                  <a:pt x="2668" y="336"/>
                </a:lnTo>
                <a:lnTo>
                  <a:pt x="2657" y="312"/>
                </a:lnTo>
                <a:lnTo>
                  <a:pt x="2645" y="289"/>
                </a:lnTo>
                <a:lnTo>
                  <a:pt x="2631" y="266"/>
                </a:lnTo>
                <a:lnTo>
                  <a:pt x="2617" y="243"/>
                </a:lnTo>
                <a:lnTo>
                  <a:pt x="2602" y="221"/>
                </a:lnTo>
                <a:lnTo>
                  <a:pt x="2585" y="201"/>
                </a:lnTo>
                <a:lnTo>
                  <a:pt x="2568" y="181"/>
                </a:lnTo>
                <a:lnTo>
                  <a:pt x="2551" y="161"/>
                </a:lnTo>
                <a:lnTo>
                  <a:pt x="2531" y="144"/>
                </a:lnTo>
                <a:lnTo>
                  <a:pt x="2510" y="126"/>
                </a:lnTo>
                <a:lnTo>
                  <a:pt x="2490" y="109"/>
                </a:lnTo>
                <a:lnTo>
                  <a:pt x="2469" y="93"/>
                </a:lnTo>
                <a:lnTo>
                  <a:pt x="2446" y="79"/>
                </a:lnTo>
                <a:lnTo>
                  <a:pt x="2423" y="66"/>
                </a:lnTo>
                <a:lnTo>
                  <a:pt x="2398" y="55"/>
                </a:lnTo>
                <a:lnTo>
                  <a:pt x="2374" y="43"/>
                </a:lnTo>
                <a:lnTo>
                  <a:pt x="2350" y="33"/>
                </a:lnTo>
                <a:lnTo>
                  <a:pt x="2324" y="24"/>
                </a:lnTo>
                <a:lnTo>
                  <a:pt x="2298" y="17"/>
                </a:lnTo>
                <a:lnTo>
                  <a:pt x="2271" y="11"/>
                </a:lnTo>
                <a:lnTo>
                  <a:pt x="2243" y="6"/>
                </a:lnTo>
                <a:lnTo>
                  <a:pt x="2216" y="3"/>
                </a:lnTo>
                <a:lnTo>
                  <a:pt x="2189" y="0"/>
                </a:lnTo>
                <a:lnTo>
                  <a:pt x="2160" y="0"/>
                </a:lnTo>
                <a:lnTo>
                  <a:pt x="2160" y="0"/>
                </a:lnTo>
                <a:lnTo>
                  <a:pt x="2131" y="0"/>
                </a:lnTo>
                <a:lnTo>
                  <a:pt x="2104" y="3"/>
                </a:lnTo>
                <a:lnTo>
                  <a:pt x="2077" y="6"/>
                </a:lnTo>
                <a:lnTo>
                  <a:pt x="2049" y="11"/>
                </a:lnTo>
                <a:lnTo>
                  <a:pt x="2022" y="17"/>
                </a:lnTo>
                <a:lnTo>
                  <a:pt x="1996" y="24"/>
                </a:lnTo>
                <a:lnTo>
                  <a:pt x="1970" y="33"/>
                </a:lnTo>
                <a:lnTo>
                  <a:pt x="1946" y="43"/>
                </a:lnTo>
                <a:lnTo>
                  <a:pt x="1922" y="55"/>
                </a:lnTo>
                <a:lnTo>
                  <a:pt x="1897" y="66"/>
                </a:lnTo>
                <a:lnTo>
                  <a:pt x="1874" y="79"/>
                </a:lnTo>
                <a:lnTo>
                  <a:pt x="1851" y="93"/>
                </a:lnTo>
                <a:lnTo>
                  <a:pt x="1830" y="109"/>
                </a:lnTo>
                <a:lnTo>
                  <a:pt x="1810" y="126"/>
                </a:lnTo>
                <a:lnTo>
                  <a:pt x="1789" y="144"/>
                </a:lnTo>
                <a:lnTo>
                  <a:pt x="1769" y="161"/>
                </a:lnTo>
                <a:lnTo>
                  <a:pt x="1752" y="181"/>
                </a:lnTo>
                <a:lnTo>
                  <a:pt x="1735" y="201"/>
                </a:lnTo>
                <a:lnTo>
                  <a:pt x="1718" y="221"/>
                </a:lnTo>
                <a:lnTo>
                  <a:pt x="1703" y="243"/>
                </a:lnTo>
                <a:lnTo>
                  <a:pt x="1689" y="266"/>
                </a:lnTo>
                <a:lnTo>
                  <a:pt x="1675" y="289"/>
                </a:lnTo>
                <a:lnTo>
                  <a:pt x="1663" y="312"/>
                </a:lnTo>
                <a:lnTo>
                  <a:pt x="1652" y="336"/>
                </a:lnTo>
                <a:lnTo>
                  <a:pt x="1642" y="362"/>
                </a:lnTo>
                <a:lnTo>
                  <a:pt x="1633" y="388"/>
                </a:lnTo>
                <a:lnTo>
                  <a:pt x="1626" y="414"/>
                </a:lnTo>
                <a:lnTo>
                  <a:pt x="1620" y="441"/>
                </a:lnTo>
                <a:lnTo>
                  <a:pt x="1614" y="467"/>
                </a:lnTo>
                <a:lnTo>
                  <a:pt x="1611" y="495"/>
                </a:lnTo>
                <a:lnTo>
                  <a:pt x="1609" y="523"/>
                </a:lnTo>
                <a:lnTo>
                  <a:pt x="1609" y="551"/>
                </a:lnTo>
                <a:lnTo>
                  <a:pt x="1609" y="551"/>
                </a:lnTo>
                <a:lnTo>
                  <a:pt x="1610" y="593"/>
                </a:lnTo>
                <a:lnTo>
                  <a:pt x="1614" y="635"/>
                </a:lnTo>
                <a:lnTo>
                  <a:pt x="1623" y="675"/>
                </a:lnTo>
                <a:lnTo>
                  <a:pt x="1633" y="714"/>
                </a:lnTo>
                <a:lnTo>
                  <a:pt x="1646" y="753"/>
                </a:lnTo>
                <a:lnTo>
                  <a:pt x="1662" y="788"/>
                </a:lnTo>
                <a:lnTo>
                  <a:pt x="1680" y="824"/>
                </a:lnTo>
                <a:lnTo>
                  <a:pt x="1702" y="857"/>
                </a:lnTo>
                <a:lnTo>
                  <a:pt x="1725" y="890"/>
                </a:lnTo>
                <a:lnTo>
                  <a:pt x="1751" y="921"/>
                </a:lnTo>
                <a:lnTo>
                  <a:pt x="1778" y="948"/>
                </a:lnTo>
                <a:lnTo>
                  <a:pt x="1807" y="975"/>
                </a:lnTo>
                <a:lnTo>
                  <a:pt x="1838" y="1000"/>
                </a:lnTo>
                <a:lnTo>
                  <a:pt x="1871" y="1021"/>
                </a:lnTo>
                <a:lnTo>
                  <a:pt x="1906" y="1041"/>
                </a:lnTo>
                <a:lnTo>
                  <a:pt x="1942" y="1058"/>
                </a:lnTo>
                <a:lnTo>
                  <a:pt x="1942" y="1700"/>
                </a:lnTo>
                <a:lnTo>
                  <a:pt x="1942" y="1700"/>
                </a:lnTo>
                <a:lnTo>
                  <a:pt x="1942" y="1713"/>
                </a:lnTo>
                <a:lnTo>
                  <a:pt x="1940" y="1728"/>
                </a:lnTo>
                <a:lnTo>
                  <a:pt x="1937" y="1745"/>
                </a:lnTo>
                <a:lnTo>
                  <a:pt x="1933" y="1764"/>
                </a:lnTo>
                <a:lnTo>
                  <a:pt x="1927" y="1782"/>
                </a:lnTo>
                <a:lnTo>
                  <a:pt x="1919" y="1802"/>
                </a:lnTo>
                <a:lnTo>
                  <a:pt x="1906" y="1824"/>
                </a:lnTo>
                <a:lnTo>
                  <a:pt x="1890" y="1844"/>
                </a:lnTo>
                <a:lnTo>
                  <a:pt x="1881" y="1853"/>
                </a:lnTo>
                <a:lnTo>
                  <a:pt x="1871" y="1863"/>
                </a:lnTo>
                <a:lnTo>
                  <a:pt x="1860" y="1873"/>
                </a:lnTo>
                <a:lnTo>
                  <a:pt x="1847" y="1881"/>
                </a:lnTo>
                <a:lnTo>
                  <a:pt x="1834" y="1890"/>
                </a:lnTo>
                <a:lnTo>
                  <a:pt x="1818" y="1897"/>
                </a:lnTo>
                <a:lnTo>
                  <a:pt x="1802" y="1906"/>
                </a:lnTo>
                <a:lnTo>
                  <a:pt x="1784" y="1913"/>
                </a:lnTo>
                <a:lnTo>
                  <a:pt x="1765" y="1919"/>
                </a:lnTo>
                <a:lnTo>
                  <a:pt x="1745" y="1924"/>
                </a:lnTo>
                <a:lnTo>
                  <a:pt x="1722" y="1930"/>
                </a:lnTo>
                <a:lnTo>
                  <a:pt x="1698" y="1933"/>
                </a:lnTo>
                <a:lnTo>
                  <a:pt x="1673" y="1937"/>
                </a:lnTo>
                <a:lnTo>
                  <a:pt x="1646" y="1940"/>
                </a:lnTo>
                <a:lnTo>
                  <a:pt x="1616" y="1942"/>
                </a:lnTo>
                <a:lnTo>
                  <a:pt x="1586" y="1942"/>
                </a:lnTo>
                <a:lnTo>
                  <a:pt x="1126" y="1942"/>
                </a:lnTo>
                <a:lnTo>
                  <a:pt x="1126" y="1942"/>
                </a:lnTo>
                <a:lnTo>
                  <a:pt x="1073" y="1943"/>
                </a:lnTo>
                <a:lnTo>
                  <a:pt x="1021" y="1947"/>
                </a:lnTo>
                <a:lnTo>
                  <a:pt x="972" y="1953"/>
                </a:lnTo>
                <a:lnTo>
                  <a:pt x="925" y="1963"/>
                </a:lnTo>
                <a:lnTo>
                  <a:pt x="880" y="1973"/>
                </a:lnTo>
                <a:lnTo>
                  <a:pt x="837" y="1988"/>
                </a:lnTo>
                <a:lnTo>
                  <a:pt x="796" y="2003"/>
                </a:lnTo>
                <a:lnTo>
                  <a:pt x="757" y="2021"/>
                </a:lnTo>
                <a:lnTo>
                  <a:pt x="720" y="2041"/>
                </a:lnTo>
                <a:lnTo>
                  <a:pt x="684" y="2061"/>
                </a:lnTo>
                <a:lnTo>
                  <a:pt x="651" y="2084"/>
                </a:lnTo>
                <a:lnTo>
                  <a:pt x="619" y="2108"/>
                </a:lnTo>
                <a:lnTo>
                  <a:pt x="590" y="2134"/>
                </a:lnTo>
                <a:lnTo>
                  <a:pt x="562" y="2161"/>
                </a:lnTo>
                <a:lnTo>
                  <a:pt x="536" y="2189"/>
                </a:lnTo>
                <a:lnTo>
                  <a:pt x="511" y="2219"/>
                </a:lnTo>
                <a:lnTo>
                  <a:pt x="488" y="2249"/>
                </a:lnTo>
                <a:lnTo>
                  <a:pt x="468" y="2279"/>
                </a:lnTo>
                <a:lnTo>
                  <a:pt x="448" y="2311"/>
                </a:lnTo>
                <a:lnTo>
                  <a:pt x="431" y="2344"/>
                </a:lnTo>
                <a:lnTo>
                  <a:pt x="415" y="2377"/>
                </a:lnTo>
                <a:lnTo>
                  <a:pt x="399" y="2410"/>
                </a:lnTo>
                <a:lnTo>
                  <a:pt x="386" y="2443"/>
                </a:lnTo>
                <a:lnTo>
                  <a:pt x="375" y="2476"/>
                </a:lnTo>
                <a:lnTo>
                  <a:pt x="365" y="2509"/>
                </a:lnTo>
                <a:lnTo>
                  <a:pt x="356" y="2543"/>
                </a:lnTo>
                <a:lnTo>
                  <a:pt x="349" y="2576"/>
                </a:lnTo>
                <a:lnTo>
                  <a:pt x="343" y="2610"/>
                </a:lnTo>
                <a:lnTo>
                  <a:pt x="339" y="2641"/>
                </a:lnTo>
                <a:lnTo>
                  <a:pt x="336" y="2673"/>
                </a:lnTo>
                <a:lnTo>
                  <a:pt x="333" y="2704"/>
                </a:lnTo>
                <a:lnTo>
                  <a:pt x="333" y="2734"/>
                </a:lnTo>
                <a:lnTo>
                  <a:pt x="333" y="3262"/>
                </a:lnTo>
                <a:lnTo>
                  <a:pt x="333" y="3262"/>
                </a:lnTo>
                <a:lnTo>
                  <a:pt x="297" y="3279"/>
                </a:lnTo>
                <a:lnTo>
                  <a:pt x="263" y="3299"/>
                </a:lnTo>
                <a:lnTo>
                  <a:pt x="230" y="3320"/>
                </a:lnTo>
                <a:lnTo>
                  <a:pt x="198" y="3345"/>
                </a:lnTo>
                <a:lnTo>
                  <a:pt x="169" y="3372"/>
                </a:lnTo>
                <a:lnTo>
                  <a:pt x="142" y="3399"/>
                </a:lnTo>
                <a:lnTo>
                  <a:pt x="116" y="3430"/>
                </a:lnTo>
                <a:lnTo>
                  <a:pt x="93" y="3463"/>
                </a:lnTo>
                <a:lnTo>
                  <a:pt x="72" y="3496"/>
                </a:lnTo>
                <a:lnTo>
                  <a:pt x="53" y="3532"/>
                </a:lnTo>
                <a:lnTo>
                  <a:pt x="37" y="3567"/>
                </a:lnTo>
                <a:lnTo>
                  <a:pt x="24" y="3606"/>
                </a:lnTo>
                <a:lnTo>
                  <a:pt x="14" y="3645"/>
                </a:lnTo>
                <a:lnTo>
                  <a:pt x="6" y="3685"/>
                </a:lnTo>
                <a:lnTo>
                  <a:pt x="1" y="3727"/>
                </a:lnTo>
                <a:lnTo>
                  <a:pt x="0" y="3769"/>
                </a:lnTo>
                <a:lnTo>
                  <a:pt x="0" y="3769"/>
                </a:lnTo>
                <a:lnTo>
                  <a:pt x="0" y="3797"/>
                </a:lnTo>
                <a:lnTo>
                  <a:pt x="3" y="3825"/>
                </a:lnTo>
                <a:lnTo>
                  <a:pt x="6" y="3853"/>
                </a:lnTo>
                <a:lnTo>
                  <a:pt x="11" y="3879"/>
                </a:lnTo>
                <a:lnTo>
                  <a:pt x="17" y="3906"/>
                </a:lnTo>
                <a:lnTo>
                  <a:pt x="24" y="3932"/>
                </a:lnTo>
                <a:lnTo>
                  <a:pt x="33" y="3958"/>
                </a:lnTo>
                <a:lnTo>
                  <a:pt x="43" y="3984"/>
                </a:lnTo>
                <a:lnTo>
                  <a:pt x="55" y="4008"/>
                </a:lnTo>
                <a:lnTo>
                  <a:pt x="66" y="4031"/>
                </a:lnTo>
                <a:lnTo>
                  <a:pt x="79" y="4054"/>
                </a:lnTo>
                <a:lnTo>
                  <a:pt x="93" y="4077"/>
                </a:lnTo>
                <a:lnTo>
                  <a:pt x="109" y="4099"/>
                </a:lnTo>
                <a:lnTo>
                  <a:pt x="126" y="4119"/>
                </a:lnTo>
                <a:lnTo>
                  <a:pt x="144" y="4139"/>
                </a:lnTo>
                <a:lnTo>
                  <a:pt x="161" y="4159"/>
                </a:lnTo>
                <a:lnTo>
                  <a:pt x="181" y="4176"/>
                </a:lnTo>
                <a:lnTo>
                  <a:pt x="201" y="4194"/>
                </a:lnTo>
                <a:lnTo>
                  <a:pt x="221" y="4211"/>
                </a:lnTo>
                <a:lnTo>
                  <a:pt x="243" y="4227"/>
                </a:lnTo>
                <a:lnTo>
                  <a:pt x="266" y="4241"/>
                </a:lnTo>
                <a:lnTo>
                  <a:pt x="289" y="4254"/>
                </a:lnTo>
                <a:lnTo>
                  <a:pt x="312" y="4265"/>
                </a:lnTo>
                <a:lnTo>
                  <a:pt x="336" y="4277"/>
                </a:lnTo>
                <a:lnTo>
                  <a:pt x="362" y="4287"/>
                </a:lnTo>
                <a:lnTo>
                  <a:pt x="388" y="4296"/>
                </a:lnTo>
                <a:lnTo>
                  <a:pt x="414" y="4303"/>
                </a:lnTo>
                <a:lnTo>
                  <a:pt x="441" y="4309"/>
                </a:lnTo>
                <a:lnTo>
                  <a:pt x="467" y="4314"/>
                </a:lnTo>
                <a:lnTo>
                  <a:pt x="495" y="4317"/>
                </a:lnTo>
                <a:lnTo>
                  <a:pt x="523" y="4320"/>
                </a:lnTo>
                <a:lnTo>
                  <a:pt x="551" y="4320"/>
                </a:lnTo>
                <a:lnTo>
                  <a:pt x="551" y="4320"/>
                </a:lnTo>
                <a:lnTo>
                  <a:pt x="580" y="4320"/>
                </a:lnTo>
                <a:lnTo>
                  <a:pt x="608" y="4317"/>
                </a:lnTo>
                <a:lnTo>
                  <a:pt x="635" y="4314"/>
                </a:lnTo>
                <a:lnTo>
                  <a:pt x="662" y="4309"/>
                </a:lnTo>
                <a:lnTo>
                  <a:pt x="689" y="4303"/>
                </a:lnTo>
                <a:lnTo>
                  <a:pt x="715" y="4296"/>
                </a:lnTo>
                <a:lnTo>
                  <a:pt x="741" y="4287"/>
                </a:lnTo>
                <a:lnTo>
                  <a:pt x="765" y="4277"/>
                </a:lnTo>
                <a:lnTo>
                  <a:pt x="790" y="4265"/>
                </a:lnTo>
                <a:lnTo>
                  <a:pt x="814" y="4254"/>
                </a:lnTo>
                <a:lnTo>
                  <a:pt x="837" y="4241"/>
                </a:lnTo>
                <a:lnTo>
                  <a:pt x="860" y="4227"/>
                </a:lnTo>
                <a:lnTo>
                  <a:pt x="882" y="4211"/>
                </a:lnTo>
                <a:lnTo>
                  <a:pt x="902" y="4194"/>
                </a:lnTo>
                <a:lnTo>
                  <a:pt x="922" y="4176"/>
                </a:lnTo>
                <a:lnTo>
                  <a:pt x="941" y="4159"/>
                </a:lnTo>
                <a:lnTo>
                  <a:pt x="959" y="4139"/>
                </a:lnTo>
                <a:lnTo>
                  <a:pt x="977" y="4119"/>
                </a:lnTo>
                <a:lnTo>
                  <a:pt x="994" y="4099"/>
                </a:lnTo>
                <a:lnTo>
                  <a:pt x="1008" y="4077"/>
                </a:lnTo>
                <a:lnTo>
                  <a:pt x="1023" y="4054"/>
                </a:lnTo>
                <a:lnTo>
                  <a:pt x="1037" y="4031"/>
                </a:lnTo>
                <a:lnTo>
                  <a:pt x="1048" y="4008"/>
                </a:lnTo>
                <a:lnTo>
                  <a:pt x="1060" y="3984"/>
                </a:lnTo>
                <a:lnTo>
                  <a:pt x="1070" y="3958"/>
                </a:lnTo>
                <a:lnTo>
                  <a:pt x="1079" y="3932"/>
                </a:lnTo>
                <a:lnTo>
                  <a:pt x="1086" y="3906"/>
                </a:lnTo>
                <a:lnTo>
                  <a:pt x="1091" y="3879"/>
                </a:lnTo>
                <a:lnTo>
                  <a:pt x="1097" y="3853"/>
                </a:lnTo>
                <a:lnTo>
                  <a:pt x="1100" y="3825"/>
                </a:lnTo>
                <a:lnTo>
                  <a:pt x="1102" y="3797"/>
                </a:lnTo>
                <a:lnTo>
                  <a:pt x="1103" y="3769"/>
                </a:lnTo>
                <a:lnTo>
                  <a:pt x="1103" y="3769"/>
                </a:lnTo>
                <a:lnTo>
                  <a:pt x="1102" y="3727"/>
                </a:lnTo>
                <a:lnTo>
                  <a:pt x="1097" y="3685"/>
                </a:lnTo>
                <a:lnTo>
                  <a:pt x="1089" y="3645"/>
                </a:lnTo>
                <a:lnTo>
                  <a:pt x="1079" y="3606"/>
                </a:lnTo>
                <a:lnTo>
                  <a:pt x="1066" y="3567"/>
                </a:lnTo>
                <a:lnTo>
                  <a:pt x="1050" y="3532"/>
                </a:lnTo>
                <a:lnTo>
                  <a:pt x="1031" y="3496"/>
                </a:lnTo>
                <a:lnTo>
                  <a:pt x="1010" y="3463"/>
                </a:lnTo>
                <a:lnTo>
                  <a:pt x="987" y="3430"/>
                </a:lnTo>
                <a:lnTo>
                  <a:pt x="961" y="3399"/>
                </a:lnTo>
                <a:lnTo>
                  <a:pt x="934" y="3372"/>
                </a:lnTo>
                <a:lnTo>
                  <a:pt x="905" y="3345"/>
                </a:lnTo>
                <a:lnTo>
                  <a:pt x="873" y="3320"/>
                </a:lnTo>
                <a:lnTo>
                  <a:pt x="840" y="3299"/>
                </a:lnTo>
                <a:lnTo>
                  <a:pt x="806" y="3279"/>
                </a:lnTo>
                <a:lnTo>
                  <a:pt x="770" y="3262"/>
                </a:lnTo>
                <a:lnTo>
                  <a:pt x="770" y="2734"/>
                </a:lnTo>
                <a:lnTo>
                  <a:pt x="770" y="2734"/>
                </a:lnTo>
                <a:lnTo>
                  <a:pt x="771" y="2701"/>
                </a:lnTo>
                <a:lnTo>
                  <a:pt x="774" y="2680"/>
                </a:lnTo>
                <a:lnTo>
                  <a:pt x="777" y="2654"/>
                </a:lnTo>
                <a:lnTo>
                  <a:pt x="784" y="2625"/>
                </a:lnTo>
                <a:lnTo>
                  <a:pt x="793" y="2595"/>
                </a:lnTo>
                <a:lnTo>
                  <a:pt x="806" y="2565"/>
                </a:lnTo>
                <a:lnTo>
                  <a:pt x="813" y="2549"/>
                </a:lnTo>
                <a:lnTo>
                  <a:pt x="820" y="2533"/>
                </a:lnTo>
                <a:lnTo>
                  <a:pt x="830" y="2519"/>
                </a:lnTo>
                <a:lnTo>
                  <a:pt x="840" y="2505"/>
                </a:lnTo>
                <a:lnTo>
                  <a:pt x="852" y="2489"/>
                </a:lnTo>
                <a:lnTo>
                  <a:pt x="865" y="2476"/>
                </a:lnTo>
                <a:lnTo>
                  <a:pt x="878" y="2462"/>
                </a:lnTo>
                <a:lnTo>
                  <a:pt x="893" y="2449"/>
                </a:lnTo>
                <a:lnTo>
                  <a:pt x="909" y="2437"/>
                </a:lnTo>
                <a:lnTo>
                  <a:pt x="928" y="2426"/>
                </a:lnTo>
                <a:lnTo>
                  <a:pt x="946" y="2416"/>
                </a:lnTo>
                <a:lnTo>
                  <a:pt x="967" y="2406"/>
                </a:lnTo>
                <a:lnTo>
                  <a:pt x="990" y="2398"/>
                </a:lnTo>
                <a:lnTo>
                  <a:pt x="1014" y="2391"/>
                </a:lnTo>
                <a:lnTo>
                  <a:pt x="1038" y="2385"/>
                </a:lnTo>
                <a:lnTo>
                  <a:pt x="1066" y="2381"/>
                </a:lnTo>
                <a:lnTo>
                  <a:pt x="1094" y="2380"/>
                </a:lnTo>
                <a:lnTo>
                  <a:pt x="1126" y="2378"/>
                </a:lnTo>
                <a:lnTo>
                  <a:pt x="1586" y="2378"/>
                </a:lnTo>
                <a:lnTo>
                  <a:pt x="1586" y="2378"/>
                </a:lnTo>
                <a:lnTo>
                  <a:pt x="1637" y="2377"/>
                </a:lnTo>
                <a:lnTo>
                  <a:pt x="1686" y="2374"/>
                </a:lnTo>
                <a:lnTo>
                  <a:pt x="1733" y="2370"/>
                </a:lnTo>
                <a:lnTo>
                  <a:pt x="1779" y="2364"/>
                </a:lnTo>
                <a:lnTo>
                  <a:pt x="1823" y="2355"/>
                </a:lnTo>
                <a:lnTo>
                  <a:pt x="1864" y="2345"/>
                </a:lnTo>
                <a:lnTo>
                  <a:pt x="1904" y="2334"/>
                </a:lnTo>
                <a:lnTo>
                  <a:pt x="1942" y="2321"/>
                </a:lnTo>
                <a:lnTo>
                  <a:pt x="1942" y="3263"/>
                </a:lnTo>
                <a:lnTo>
                  <a:pt x="1942" y="3263"/>
                </a:lnTo>
                <a:lnTo>
                  <a:pt x="1906" y="3279"/>
                </a:lnTo>
                <a:lnTo>
                  <a:pt x="1871" y="3299"/>
                </a:lnTo>
                <a:lnTo>
                  <a:pt x="1838" y="3320"/>
                </a:lnTo>
                <a:lnTo>
                  <a:pt x="1807" y="3345"/>
                </a:lnTo>
                <a:lnTo>
                  <a:pt x="1778" y="3372"/>
                </a:lnTo>
                <a:lnTo>
                  <a:pt x="1751" y="3399"/>
                </a:lnTo>
                <a:lnTo>
                  <a:pt x="1725" y="3430"/>
                </a:lnTo>
                <a:lnTo>
                  <a:pt x="1702" y="3463"/>
                </a:lnTo>
                <a:lnTo>
                  <a:pt x="1680" y="3496"/>
                </a:lnTo>
                <a:lnTo>
                  <a:pt x="1662" y="3532"/>
                </a:lnTo>
                <a:lnTo>
                  <a:pt x="1646" y="3567"/>
                </a:lnTo>
                <a:lnTo>
                  <a:pt x="1633" y="3606"/>
                </a:lnTo>
                <a:lnTo>
                  <a:pt x="1623" y="3645"/>
                </a:lnTo>
                <a:lnTo>
                  <a:pt x="1614" y="3685"/>
                </a:lnTo>
                <a:lnTo>
                  <a:pt x="1610" y="3727"/>
                </a:lnTo>
                <a:lnTo>
                  <a:pt x="1609" y="3769"/>
                </a:lnTo>
                <a:lnTo>
                  <a:pt x="1609" y="3769"/>
                </a:lnTo>
                <a:lnTo>
                  <a:pt x="1609" y="3797"/>
                </a:lnTo>
                <a:lnTo>
                  <a:pt x="1611" y="3825"/>
                </a:lnTo>
                <a:lnTo>
                  <a:pt x="1614" y="3853"/>
                </a:lnTo>
                <a:lnTo>
                  <a:pt x="1620" y="3879"/>
                </a:lnTo>
                <a:lnTo>
                  <a:pt x="1626" y="3906"/>
                </a:lnTo>
                <a:lnTo>
                  <a:pt x="1633" y="3932"/>
                </a:lnTo>
                <a:lnTo>
                  <a:pt x="1642" y="3958"/>
                </a:lnTo>
                <a:lnTo>
                  <a:pt x="1652" y="3984"/>
                </a:lnTo>
                <a:lnTo>
                  <a:pt x="1663" y="4008"/>
                </a:lnTo>
                <a:lnTo>
                  <a:pt x="1675" y="4031"/>
                </a:lnTo>
                <a:lnTo>
                  <a:pt x="1689" y="4054"/>
                </a:lnTo>
                <a:lnTo>
                  <a:pt x="1703" y="4077"/>
                </a:lnTo>
                <a:lnTo>
                  <a:pt x="1718" y="4099"/>
                </a:lnTo>
                <a:lnTo>
                  <a:pt x="1735" y="4119"/>
                </a:lnTo>
                <a:lnTo>
                  <a:pt x="1752" y="4139"/>
                </a:lnTo>
                <a:lnTo>
                  <a:pt x="1769" y="4159"/>
                </a:lnTo>
                <a:lnTo>
                  <a:pt x="1789" y="4176"/>
                </a:lnTo>
                <a:lnTo>
                  <a:pt x="1810" y="4194"/>
                </a:lnTo>
                <a:lnTo>
                  <a:pt x="1830" y="4211"/>
                </a:lnTo>
                <a:lnTo>
                  <a:pt x="1851" y="4227"/>
                </a:lnTo>
                <a:lnTo>
                  <a:pt x="1874" y="4241"/>
                </a:lnTo>
                <a:lnTo>
                  <a:pt x="1897" y="4254"/>
                </a:lnTo>
                <a:lnTo>
                  <a:pt x="1922" y="4265"/>
                </a:lnTo>
                <a:lnTo>
                  <a:pt x="1946" y="4277"/>
                </a:lnTo>
                <a:lnTo>
                  <a:pt x="1970" y="4287"/>
                </a:lnTo>
                <a:lnTo>
                  <a:pt x="1996" y="4296"/>
                </a:lnTo>
                <a:lnTo>
                  <a:pt x="2022" y="4303"/>
                </a:lnTo>
                <a:lnTo>
                  <a:pt x="2049" y="4309"/>
                </a:lnTo>
                <a:lnTo>
                  <a:pt x="2077" y="4314"/>
                </a:lnTo>
                <a:lnTo>
                  <a:pt x="2104" y="4317"/>
                </a:lnTo>
                <a:lnTo>
                  <a:pt x="2131" y="4320"/>
                </a:lnTo>
                <a:lnTo>
                  <a:pt x="2160" y="4320"/>
                </a:lnTo>
                <a:lnTo>
                  <a:pt x="2160" y="4320"/>
                </a:lnTo>
                <a:lnTo>
                  <a:pt x="2189" y="4320"/>
                </a:lnTo>
                <a:lnTo>
                  <a:pt x="2216" y="4317"/>
                </a:lnTo>
                <a:lnTo>
                  <a:pt x="2243" y="4314"/>
                </a:lnTo>
                <a:lnTo>
                  <a:pt x="2271" y="4309"/>
                </a:lnTo>
                <a:lnTo>
                  <a:pt x="2298" y="4303"/>
                </a:lnTo>
                <a:lnTo>
                  <a:pt x="2324" y="4296"/>
                </a:lnTo>
                <a:lnTo>
                  <a:pt x="2350" y="4287"/>
                </a:lnTo>
                <a:lnTo>
                  <a:pt x="2374" y="4277"/>
                </a:lnTo>
                <a:lnTo>
                  <a:pt x="2398" y="4265"/>
                </a:lnTo>
                <a:lnTo>
                  <a:pt x="2423" y="4254"/>
                </a:lnTo>
                <a:lnTo>
                  <a:pt x="2446" y="4241"/>
                </a:lnTo>
                <a:lnTo>
                  <a:pt x="2469" y="4227"/>
                </a:lnTo>
                <a:lnTo>
                  <a:pt x="2490" y="4211"/>
                </a:lnTo>
                <a:lnTo>
                  <a:pt x="2510" y="4194"/>
                </a:lnTo>
                <a:lnTo>
                  <a:pt x="2531" y="4176"/>
                </a:lnTo>
                <a:lnTo>
                  <a:pt x="2551" y="4159"/>
                </a:lnTo>
                <a:lnTo>
                  <a:pt x="2568" y="4139"/>
                </a:lnTo>
                <a:lnTo>
                  <a:pt x="2585" y="4119"/>
                </a:lnTo>
                <a:lnTo>
                  <a:pt x="2602" y="4099"/>
                </a:lnTo>
                <a:lnTo>
                  <a:pt x="2617" y="4077"/>
                </a:lnTo>
                <a:lnTo>
                  <a:pt x="2631" y="4054"/>
                </a:lnTo>
                <a:lnTo>
                  <a:pt x="2645" y="4031"/>
                </a:lnTo>
                <a:lnTo>
                  <a:pt x="2657" y="4008"/>
                </a:lnTo>
                <a:lnTo>
                  <a:pt x="2668" y="3984"/>
                </a:lnTo>
                <a:lnTo>
                  <a:pt x="2678" y="3958"/>
                </a:lnTo>
                <a:lnTo>
                  <a:pt x="2687" y="3932"/>
                </a:lnTo>
                <a:lnTo>
                  <a:pt x="2694" y="3906"/>
                </a:lnTo>
                <a:lnTo>
                  <a:pt x="2700" y="3879"/>
                </a:lnTo>
                <a:lnTo>
                  <a:pt x="2706" y="3853"/>
                </a:lnTo>
                <a:lnTo>
                  <a:pt x="2709" y="3825"/>
                </a:lnTo>
                <a:lnTo>
                  <a:pt x="2711" y="3797"/>
                </a:lnTo>
                <a:lnTo>
                  <a:pt x="2711" y="3769"/>
                </a:lnTo>
                <a:lnTo>
                  <a:pt x="2711" y="3769"/>
                </a:lnTo>
                <a:lnTo>
                  <a:pt x="2710" y="3727"/>
                </a:lnTo>
                <a:lnTo>
                  <a:pt x="2706" y="3685"/>
                </a:lnTo>
                <a:lnTo>
                  <a:pt x="2697" y="3645"/>
                </a:lnTo>
                <a:lnTo>
                  <a:pt x="2687" y="3606"/>
                </a:lnTo>
                <a:lnTo>
                  <a:pt x="2674" y="3567"/>
                </a:lnTo>
                <a:lnTo>
                  <a:pt x="2658" y="3532"/>
                </a:lnTo>
                <a:lnTo>
                  <a:pt x="2640" y="3496"/>
                </a:lnTo>
                <a:lnTo>
                  <a:pt x="2618" y="3463"/>
                </a:lnTo>
                <a:lnTo>
                  <a:pt x="2595" y="3430"/>
                </a:lnTo>
                <a:lnTo>
                  <a:pt x="2569" y="3399"/>
                </a:lnTo>
                <a:lnTo>
                  <a:pt x="2542" y="3372"/>
                </a:lnTo>
                <a:lnTo>
                  <a:pt x="2513" y="3345"/>
                </a:lnTo>
                <a:lnTo>
                  <a:pt x="2482" y="3320"/>
                </a:lnTo>
                <a:lnTo>
                  <a:pt x="2449" y="3299"/>
                </a:lnTo>
                <a:lnTo>
                  <a:pt x="2414" y="3279"/>
                </a:lnTo>
                <a:lnTo>
                  <a:pt x="2378" y="3262"/>
                </a:lnTo>
                <a:lnTo>
                  <a:pt x="2378" y="2321"/>
                </a:lnTo>
                <a:lnTo>
                  <a:pt x="2378" y="2321"/>
                </a:lnTo>
                <a:lnTo>
                  <a:pt x="2416" y="2334"/>
                </a:lnTo>
                <a:lnTo>
                  <a:pt x="2456" y="2345"/>
                </a:lnTo>
                <a:lnTo>
                  <a:pt x="2498" y="2355"/>
                </a:lnTo>
                <a:lnTo>
                  <a:pt x="2541" y="2364"/>
                </a:lnTo>
                <a:lnTo>
                  <a:pt x="2587" y="2370"/>
                </a:lnTo>
                <a:lnTo>
                  <a:pt x="2634" y="2374"/>
                </a:lnTo>
                <a:lnTo>
                  <a:pt x="2683" y="2377"/>
                </a:lnTo>
                <a:lnTo>
                  <a:pt x="2734" y="2378"/>
                </a:lnTo>
                <a:lnTo>
                  <a:pt x="3194" y="2378"/>
                </a:lnTo>
                <a:lnTo>
                  <a:pt x="3194" y="2378"/>
                </a:lnTo>
                <a:lnTo>
                  <a:pt x="3224" y="2380"/>
                </a:lnTo>
                <a:lnTo>
                  <a:pt x="3251" y="2381"/>
                </a:lnTo>
                <a:lnTo>
                  <a:pt x="3277" y="2385"/>
                </a:lnTo>
                <a:lnTo>
                  <a:pt x="3303" y="2390"/>
                </a:lnTo>
                <a:lnTo>
                  <a:pt x="3326" y="2397"/>
                </a:lnTo>
                <a:lnTo>
                  <a:pt x="3348" y="2404"/>
                </a:lnTo>
                <a:lnTo>
                  <a:pt x="3368" y="2413"/>
                </a:lnTo>
                <a:lnTo>
                  <a:pt x="3386" y="2423"/>
                </a:lnTo>
                <a:lnTo>
                  <a:pt x="3404" y="2433"/>
                </a:lnTo>
                <a:lnTo>
                  <a:pt x="3420" y="2444"/>
                </a:lnTo>
                <a:lnTo>
                  <a:pt x="3435" y="2456"/>
                </a:lnTo>
                <a:lnTo>
                  <a:pt x="3450" y="2469"/>
                </a:lnTo>
                <a:lnTo>
                  <a:pt x="3461" y="2483"/>
                </a:lnTo>
                <a:lnTo>
                  <a:pt x="3473" y="2496"/>
                </a:lnTo>
                <a:lnTo>
                  <a:pt x="3484" y="2510"/>
                </a:lnTo>
                <a:lnTo>
                  <a:pt x="3493" y="2526"/>
                </a:lnTo>
                <a:lnTo>
                  <a:pt x="3501" y="2541"/>
                </a:lnTo>
                <a:lnTo>
                  <a:pt x="3510" y="2555"/>
                </a:lnTo>
                <a:lnTo>
                  <a:pt x="3523" y="2585"/>
                </a:lnTo>
                <a:lnTo>
                  <a:pt x="3533" y="2615"/>
                </a:lnTo>
                <a:lnTo>
                  <a:pt x="3540" y="2644"/>
                </a:lnTo>
                <a:lnTo>
                  <a:pt x="3544" y="2671"/>
                </a:lnTo>
                <a:lnTo>
                  <a:pt x="3547" y="2696"/>
                </a:lnTo>
                <a:lnTo>
                  <a:pt x="3550" y="2717"/>
                </a:lnTo>
                <a:lnTo>
                  <a:pt x="3550" y="2734"/>
                </a:lnTo>
                <a:lnTo>
                  <a:pt x="3550" y="3262"/>
                </a:lnTo>
                <a:lnTo>
                  <a:pt x="3550" y="3262"/>
                </a:lnTo>
                <a:lnTo>
                  <a:pt x="3514" y="3279"/>
                </a:lnTo>
                <a:lnTo>
                  <a:pt x="3480" y="3299"/>
                </a:lnTo>
                <a:lnTo>
                  <a:pt x="3447" y="3320"/>
                </a:lnTo>
                <a:lnTo>
                  <a:pt x="3415" y="3345"/>
                </a:lnTo>
                <a:lnTo>
                  <a:pt x="3386" y="3372"/>
                </a:lnTo>
                <a:lnTo>
                  <a:pt x="3359" y="3399"/>
                </a:lnTo>
                <a:lnTo>
                  <a:pt x="3333" y="3430"/>
                </a:lnTo>
                <a:lnTo>
                  <a:pt x="3310" y="3463"/>
                </a:lnTo>
                <a:lnTo>
                  <a:pt x="3289" y="3496"/>
                </a:lnTo>
                <a:lnTo>
                  <a:pt x="3270" y="3532"/>
                </a:lnTo>
                <a:lnTo>
                  <a:pt x="3254" y="3567"/>
                </a:lnTo>
                <a:lnTo>
                  <a:pt x="3241" y="3606"/>
                </a:lnTo>
                <a:lnTo>
                  <a:pt x="3231" y="3645"/>
                </a:lnTo>
                <a:lnTo>
                  <a:pt x="3223" y="3685"/>
                </a:lnTo>
                <a:lnTo>
                  <a:pt x="3218" y="3727"/>
                </a:lnTo>
                <a:lnTo>
                  <a:pt x="3217" y="3769"/>
                </a:lnTo>
                <a:lnTo>
                  <a:pt x="3217" y="3769"/>
                </a:lnTo>
                <a:lnTo>
                  <a:pt x="3218" y="3797"/>
                </a:lnTo>
                <a:lnTo>
                  <a:pt x="3220" y="3825"/>
                </a:lnTo>
                <a:lnTo>
                  <a:pt x="3223" y="3853"/>
                </a:lnTo>
                <a:lnTo>
                  <a:pt x="3229" y="3879"/>
                </a:lnTo>
                <a:lnTo>
                  <a:pt x="3234" y="3906"/>
                </a:lnTo>
                <a:lnTo>
                  <a:pt x="3241" y="3932"/>
                </a:lnTo>
                <a:lnTo>
                  <a:pt x="3250" y="3958"/>
                </a:lnTo>
                <a:lnTo>
                  <a:pt x="3260" y="3984"/>
                </a:lnTo>
                <a:lnTo>
                  <a:pt x="3272" y="4008"/>
                </a:lnTo>
                <a:lnTo>
                  <a:pt x="3283" y="4031"/>
                </a:lnTo>
                <a:lnTo>
                  <a:pt x="3297" y="4054"/>
                </a:lnTo>
                <a:lnTo>
                  <a:pt x="3312" y="4077"/>
                </a:lnTo>
                <a:lnTo>
                  <a:pt x="3326" y="4099"/>
                </a:lnTo>
                <a:lnTo>
                  <a:pt x="3343" y="4119"/>
                </a:lnTo>
                <a:lnTo>
                  <a:pt x="3361" y="4139"/>
                </a:lnTo>
                <a:lnTo>
                  <a:pt x="3379" y="4159"/>
                </a:lnTo>
                <a:lnTo>
                  <a:pt x="3398" y="4176"/>
                </a:lnTo>
                <a:lnTo>
                  <a:pt x="3418" y="4194"/>
                </a:lnTo>
                <a:lnTo>
                  <a:pt x="3438" y="4211"/>
                </a:lnTo>
                <a:lnTo>
                  <a:pt x="3460" y="4227"/>
                </a:lnTo>
                <a:lnTo>
                  <a:pt x="3483" y="4241"/>
                </a:lnTo>
                <a:lnTo>
                  <a:pt x="3506" y="4254"/>
                </a:lnTo>
                <a:lnTo>
                  <a:pt x="3530" y="4265"/>
                </a:lnTo>
                <a:lnTo>
                  <a:pt x="3555" y="4277"/>
                </a:lnTo>
                <a:lnTo>
                  <a:pt x="3579" y="4287"/>
                </a:lnTo>
                <a:lnTo>
                  <a:pt x="3605" y="4296"/>
                </a:lnTo>
                <a:lnTo>
                  <a:pt x="3631" y="4303"/>
                </a:lnTo>
                <a:lnTo>
                  <a:pt x="3658" y="4309"/>
                </a:lnTo>
                <a:lnTo>
                  <a:pt x="3685" y="4314"/>
                </a:lnTo>
                <a:lnTo>
                  <a:pt x="3713" y="4317"/>
                </a:lnTo>
                <a:lnTo>
                  <a:pt x="3740" y="4320"/>
                </a:lnTo>
                <a:lnTo>
                  <a:pt x="3769" y="4320"/>
                </a:lnTo>
                <a:lnTo>
                  <a:pt x="3769" y="4320"/>
                </a:lnTo>
                <a:lnTo>
                  <a:pt x="3797" y="4320"/>
                </a:lnTo>
                <a:lnTo>
                  <a:pt x="3825" y="4317"/>
                </a:lnTo>
                <a:lnTo>
                  <a:pt x="3853" y="4314"/>
                </a:lnTo>
                <a:lnTo>
                  <a:pt x="3879" y="4309"/>
                </a:lnTo>
                <a:lnTo>
                  <a:pt x="3906" y="4303"/>
                </a:lnTo>
                <a:lnTo>
                  <a:pt x="3932" y="4296"/>
                </a:lnTo>
                <a:lnTo>
                  <a:pt x="3958" y="4287"/>
                </a:lnTo>
                <a:lnTo>
                  <a:pt x="3984" y="4277"/>
                </a:lnTo>
                <a:lnTo>
                  <a:pt x="4008" y="4265"/>
                </a:lnTo>
                <a:lnTo>
                  <a:pt x="4031" y="4254"/>
                </a:lnTo>
                <a:lnTo>
                  <a:pt x="4054" y="4241"/>
                </a:lnTo>
                <a:lnTo>
                  <a:pt x="4077" y="4227"/>
                </a:lnTo>
                <a:lnTo>
                  <a:pt x="4099" y="4211"/>
                </a:lnTo>
                <a:lnTo>
                  <a:pt x="4119" y="4194"/>
                </a:lnTo>
                <a:lnTo>
                  <a:pt x="4139" y="4176"/>
                </a:lnTo>
                <a:lnTo>
                  <a:pt x="4159" y="4159"/>
                </a:lnTo>
                <a:lnTo>
                  <a:pt x="4176" y="4139"/>
                </a:lnTo>
                <a:lnTo>
                  <a:pt x="4194" y="4119"/>
                </a:lnTo>
                <a:lnTo>
                  <a:pt x="4211" y="4099"/>
                </a:lnTo>
                <a:lnTo>
                  <a:pt x="4227" y="4077"/>
                </a:lnTo>
                <a:lnTo>
                  <a:pt x="4241" y="4054"/>
                </a:lnTo>
                <a:lnTo>
                  <a:pt x="4254" y="4031"/>
                </a:lnTo>
                <a:lnTo>
                  <a:pt x="4265" y="4008"/>
                </a:lnTo>
                <a:lnTo>
                  <a:pt x="4277" y="3984"/>
                </a:lnTo>
                <a:lnTo>
                  <a:pt x="4287" y="3958"/>
                </a:lnTo>
                <a:lnTo>
                  <a:pt x="4296" y="3932"/>
                </a:lnTo>
                <a:lnTo>
                  <a:pt x="4303" y="3906"/>
                </a:lnTo>
                <a:lnTo>
                  <a:pt x="4309" y="3879"/>
                </a:lnTo>
                <a:lnTo>
                  <a:pt x="4314" y="3853"/>
                </a:lnTo>
                <a:lnTo>
                  <a:pt x="4317" y="3825"/>
                </a:lnTo>
                <a:lnTo>
                  <a:pt x="4320" y="3797"/>
                </a:lnTo>
                <a:lnTo>
                  <a:pt x="4320" y="3769"/>
                </a:lnTo>
                <a:lnTo>
                  <a:pt x="4320" y="3769"/>
                </a:lnTo>
                <a:lnTo>
                  <a:pt x="4319" y="3727"/>
                </a:lnTo>
                <a:lnTo>
                  <a:pt x="4314" y="3685"/>
                </a:lnTo>
                <a:lnTo>
                  <a:pt x="4306" y="3645"/>
                </a:lnTo>
                <a:lnTo>
                  <a:pt x="4296" y="3606"/>
                </a:lnTo>
                <a:lnTo>
                  <a:pt x="4283" y="3567"/>
                </a:lnTo>
                <a:lnTo>
                  <a:pt x="4267" y="3532"/>
                </a:lnTo>
                <a:lnTo>
                  <a:pt x="4248" y="3496"/>
                </a:lnTo>
                <a:lnTo>
                  <a:pt x="4227" y="3463"/>
                </a:lnTo>
                <a:lnTo>
                  <a:pt x="4204" y="3430"/>
                </a:lnTo>
                <a:lnTo>
                  <a:pt x="4178" y="3399"/>
                </a:lnTo>
                <a:lnTo>
                  <a:pt x="4151" y="3372"/>
                </a:lnTo>
                <a:lnTo>
                  <a:pt x="4122" y="3345"/>
                </a:lnTo>
                <a:lnTo>
                  <a:pt x="4090" y="3320"/>
                </a:lnTo>
                <a:lnTo>
                  <a:pt x="4057" y="3299"/>
                </a:lnTo>
                <a:lnTo>
                  <a:pt x="4023" y="3279"/>
                </a:lnTo>
                <a:lnTo>
                  <a:pt x="3987" y="3262"/>
                </a:lnTo>
                <a:lnTo>
                  <a:pt x="3987" y="3262"/>
                </a:lnTo>
                <a:close/>
                <a:moveTo>
                  <a:pt x="869" y="3769"/>
                </a:moveTo>
                <a:lnTo>
                  <a:pt x="869" y="3769"/>
                </a:lnTo>
                <a:lnTo>
                  <a:pt x="867" y="3802"/>
                </a:lnTo>
                <a:lnTo>
                  <a:pt x="863" y="3833"/>
                </a:lnTo>
                <a:lnTo>
                  <a:pt x="855" y="3863"/>
                </a:lnTo>
                <a:lnTo>
                  <a:pt x="844" y="3892"/>
                </a:lnTo>
                <a:lnTo>
                  <a:pt x="832" y="3921"/>
                </a:lnTo>
                <a:lnTo>
                  <a:pt x="816" y="3947"/>
                </a:lnTo>
                <a:lnTo>
                  <a:pt x="797" y="3971"/>
                </a:lnTo>
                <a:lnTo>
                  <a:pt x="777" y="3994"/>
                </a:lnTo>
                <a:lnTo>
                  <a:pt x="754" y="4014"/>
                </a:lnTo>
                <a:lnTo>
                  <a:pt x="730" y="4033"/>
                </a:lnTo>
                <a:lnTo>
                  <a:pt x="702" y="4049"/>
                </a:lnTo>
                <a:lnTo>
                  <a:pt x="675" y="4061"/>
                </a:lnTo>
                <a:lnTo>
                  <a:pt x="646" y="4073"/>
                </a:lnTo>
                <a:lnTo>
                  <a:pt x="616" y="4080"/>
                </a:lnTo>
                <a:lnTo>
                  <a:pt x="585" y="4086"/>
                </a:lnTo>
                <a:lnTo>
                  <a:pt x="551" y="4087"/>
                </a:lnTo>
                <a:lnTo>
                  <a:pt x="551" y="4087"/>
                </a:lnTo>
                <a:lnTo>
                  <a:pt x="518" y="4086"/>
                </a:lnTo>
                <a:lnTo>
                  <a:pt x="487" y="4080"/>
                </a:lnTo>
                <a:lnTo>
                  <a:pt x="457" y="4073"/>
                </a:lnTo>
                <a:lnTo>
                  <a:pt x="428" y="4061"/>
                </a:lnTo>
                <a:lnTo>
                  <a:pt x="399" y="4049"/>
                </a:lnTo>
                <a:lnTo>
                  <a:pt x="373" y="4033"/>
                </a:lnTo>
                <a:lnTo>
                  <a:pt x="349" y="4014"/>
                </a:lnTo>
                <a:lnTo>
                  <a:pt x="326" y="3994"/>
                </a:lnTo>
                <a:lnTo>
                  <a:pt x="306" y="3971"/>
                </a:lnTo>
                <a:lnTo>
                  <a:pt x="287" y="3947"/>
                </a:lnTo>
                <a:lnTo>
                  <a:pt x="271" y="3921"/>
                </a:lnTo>
                <a:lnTo>
                  <a:pt x="259" y="3892"/>
                </a:lnTo>
                <a:lnTo>
                  <a:pt x="247" y="3863"/>
                </a:lnTo>
                <a:lnTo>
                  <a:pt x="240" y="3833"/>
                </a:lnTo>
                <a:lnTo>
                  <a:pt x="234" y="3802"/>
                </a:lnTo>
                <a:lnTo>
                  <a:pt x="233" y="3769"/>
                </a:lnTo>
                <a:lnTo>
                  <a:pt x="233" y="3769"/>
                </a:lnTo>
                <a:lnTo>
                  <a:pt x="234" y="3735"/>
                </a:lnTo>
                <a:lnTo>
                  <a:pt x="240" y="3704"/>
                </a:lnTo>
                <a:lnTo>
                  <a:pt x="247" y="3674"/>
                </a:lnTo>
                <a:lnTo>
                  <a:pt x="259" y="3645"/>
                </a:lnTo>
                <a:lnTo>
                  <a:pt x="271" y="3616"/>
                </a:lnTo>
                <a:lnTo>
                  <a:pt x="287" y="3590"/>
                </a:lnTo>
                <a:lnTo>
                  <a:pt x="306" y="3566"/>
                </a:lnTo>
                <a:lnTo>
                  <a:pt x="326" y="3543"/>
                </a:lnTo>
                <a:lnTo>
                  <a:pt x="349" y="3523"/>
                </a:lnTo>
                <a:lnTo>
                  <a:pt x="373" y="3504"/>
                </a:lnTo>
                <a:lnTo>
                  <a:pt x="399" y="3488"/>
                </a:lnTo>
                <a:lnTo>
                  <a:pt x="428" y="3476"/>
                </a:lnTo>
                <a:lnTo>
                  <a:pt x="457" y="3465"/>
                </a:lnTo>
                <a:lnTo>
                  <a:pt x="487" y="3457"/>
                </a:lnTo>
                <a:lnTo>
                  <a:pt x="518" y="3453"/>
                </a:lnTo>
                <a:lnTo>
                  <a:pt x="551" y="3451"/>
                </a:lnTo>
                <a:lnTo>
                  <a:pt x="551" y="3451"/>
                </a:lnTo>
                <a:lnTo>
                  <a:pt x="585" y="3453"/>
                </a:lnTo>
                <a:lnTo>
                  <a:pt x="616" y="3457"/>
                </a:lnTo>
                <a:lnTo>
                  <a:pt x="646" y="3465"/>
                </a:lnTo>
                <a:lnTo>
                  <a:pt x="675" y="3476"/>
                </a:lnTo>
                <a:lnTo>
                  <a:pt x="702" y="3488"/>
                </a:lnTo>
                <a:lnTo>
                  <a:pt x="730" y="3504"/>
                </a:lnTo>
                <a:lnTo>
                  <a:pt x="754" y="3523"/>
                </a:lnTo>
                <a:lnTo>
                  <a:pt x="777" y="3543"/>
                </a:lnTo>
                <a:lnTo>
                  <a:pt x="797" y="3566"/>
                </a:lnTo>
                <a:lnTo>
                  <a:pt x="816" y="3590"/>
                </a:lnTo>
                <a:lnTo>
                  <a:pt x="832" y="3616"/>
                </a:lnTo>
                <a:lnTo>
                  <a:pt x="844" y="3645"/>
                </a:lnTo>
                <a:lnTo>
                  <a:pt x="855" y="3674"/>
                </a:lnTo>
                <a:lnTo>
                  <a:pt x="863" y="3704"/>
                </a:lnTo>
                <a:lnTo>
                  <a:pt x="867" y="3735"/>
                </a:lnTo>
                <a:lnTo>
                  <a:pt x="869" y="3769"/>
                </a:lnTo>
                <a:lnTo>
                  <a:pt x="869" y="3769"/>
                </a:lnTo>
                <a:close/>
                <a:moveTo>
                  <a:pt x="1841" y="551"/>
                </a:moveTo>
                <a:lnTo>
                  <a:pt x="1841" y="551"/>
                </a:lnTo>
                <a:lnTo>
                  <a:pt x="1844" y="518"/>
                </a:lnTo>
                <a:lnTo>
                  <a:pt x="1848" y="487"/>
                </a:lnTo>
                <a:lnTo>
                  <a:pt x="1856" y="457"/>
                </a:lnTo>
                <a:lnTo>
                  <a:pt x="1867" y="428"/>
                </a:lnTo>
                <a:lnTo>
                  <a:pt x="1880" y="399"/>
                </a:lnTo>
                <a:lnTo>
                  <a:pt x="1896" y="373"/>
                </a:lnTo>
                <a:lnTo>
                  <a:pt x="1914" y="349"/>
                </a:lnTo>
                <a:lnTo>
                  <a:pt x="1935" y="326"/>
                </a:lnTo>
                <a:lnTo>
                  <a:pt x="1958" y="306"/>
                </a:lnTo>
                <a:lnTo>
                  <a:pt x="1982" y="287"/>
                </a:lnTo>
                <a:lnTo>
                  <a:pt x="2008" y="271"/>
                </a:lnTo>
                <a:lnTo>
                  <a:pt x="2036" y="259"/>
                </a:lnTo>
                <a:lnTo>
                  <a:pt x="2065" y="247"/>
                </a:lnTo>
                <a:lnTo>
                  <a:pt x="2095" y="240"/>
                </a:lnTo>
                <a:lnTo>
                  <a:pt x="2127" y="234"/>
                </a:lnTo>
                <a:lnTo>
                  <a:pt x="2160" y="233"/>
                </a:lnTo>
                <a:lnTo>
                  <a:pt x="2160" y="233"/>
                </a:lnTo>
                <a:lnTo>
                  <a:pt x="2193" y="234"/>
                </a:lnTo>
                <a:lnTo>
                  <a:pt x="2225" y="240"/>
                </a:lnTo>
                <a:lnTo>
                  <a:pt x="2255" y="247"/>
                </a:lnTo>
                <a:lnTo>
                  <a:pt x="2284" y="259"/>
                </a:lnTo>
                <a:lnTo>
                  <a:pt x="2312" y="271"/>
                </a:lnTo>
                <a:lnTo>
                  <a:pt x="2338" y="287"/>
                </a:lnTo>
                <a:lnTo>
                  <a:pt x="2363" y="306"/>
                </a:lnTo>
                <a:lnTo>
                  <a:pt x="2385" y="326"/>
                </a:lnTo>
                <a:lnTo>
                  <a:pt x="2406" y="349"/>
                </a:lnTo>
                <a:lnTo>
                  <a:pt x="2424" y="373"/>
                </a:lnTo>
                <a:lnTo>
                  <a:pt x="2440" y="399"/>
                </a:lnTo>
                <a:lnTo>
                  <a:pt x="2453" y="428"/>
                </a:lnTo>
                <a:lnTo>
                  <a:pt x="2464" y="457"/>
                </a:lnTo>
                <a:lnTo>
                  <a:pt x="2472" y="487"/>
                </a:lnTo>
                <a:lnTo>
                  <a:pt x="2476" y="518"/>
                </a:lnTo>
                <a:lnTo>
                  <a:pt x="2479" y="551"/>
                </a:lnTo>
                <a:lnTo>
                  <a:pt x="2479" y="551"/>
                </a:lnTo>
                <a:lnTo>
                  <a:pt x="2476" y="585"/>
                </a:lnTo>
                <a:lnTo>
                  <a:pt x="2472" y="616"/>
                </a:lnTo>
                <a:lnTo>
                  <a:pt x="2464" y="646"/>
                </a:lnTo>
                <a:lnTo>
                  <a:pt x="2453" y="675"/>
                </a:lnTo>
                <a:lnTo>
                  <a:pt x="2440" y="704"/>
                </a:lnTo>
                <a:lnTo>
                  <a:pt x="2424" y="730"/>
                </a:lnTo>
                <a:lnTo>
                  <a:pt x="2406" y="754"/>
                </a:lnTo>
                <a:lnTo>
                  <a:pt x="2385" y="777"/>
                </a:lnTo>
                <a:lnTo>
                  <a:pt x="2363" y="797"/>
                </a:lnTo>
                <a:lnTo>
                  <a:pt x="2338" y="816"/>
                </a:lnTo>
                <a:lnTo>
                  <a:pt x="2312" y="832"/>
                </a:lnTo>
                <a:lnTo>
                  <a:pt x="2284" y="844"/>
                </a:lnTo>
                <a:lnTo>
                  <a:pt x="2255" y="855"/>
                </a:lnTo>
                <a:lnTo>
                  <a:pt x="2225" y="863"/>
                </a:lnTo>
                <a:lnTo>
                  <a:pt x="2193" y="867"/>
                </a:lnTo>
                <a:lnTo>
                  <a:pt x="2160" y="869"/>
                </a:lnTo>
                <a:lnTo>
                  <a:pt x="2160" y="869"/>
                </a:lnTo>
                <a:lnTo>
                  <a:pt x="2127" y="867"/>
                </a:lnTo>
                <a:lnTo>
                  <a:pt x="2095" y="863"/>
                </a:lnTo>
                <a:lnTo>
                  <a:pt x="2065" y="855"/>
                </a:lnTo>
                <a:lnTo>
                  <a:pt x="2036" y="844"/>
                </a:lnTo>
                <a:lnTo>
                  <a:pt x="2008" y="832"/>
                </a:lnTo>
                <a:lnTo>
                  <a:pt x="1982" y="816"/>
                </a:lnTo>
                <a:lnTo>
                  <a:pt x="1958" y="797"/>
                </a:lnTo>
                <a:lnTo>
                  <a:pt x="1935" y="777"/>
                </a:lnTo>
                <a:lnTo>
                  <a:pt x="1914" y="754"/>
                </a:lnTo>
                <a:lnTo>
                  <a:pt x="1896" y="730"/>
                </a:lnTo>
                <a:lnTo>
                  <a:pt x="1880" y="704"/>
                </a:lnTo>
                <a:lnTo>
                  <a:pt x="1867" y="675"/>
                </a:lnTo>
                <a:lnTo>
                  <a:pt x="1856" y="646"/>
                </a:lnTo>
                <a:lnTo>
                  <a:pt x="1848" y="616"/>
                </a:lnTo>
                <a:lnTo>
                  <a:pt x="1844" y="585"/>
                </a:lnTo>
                <a:lnTo>
                  <a:pt x="1841" y="551"/>
                </a:lnTo>
                <a:lnTo>
                  <a:pt x="1841" y="551"/>
                </a:lnTo>
                <a:close/>
                <a:moveTo>
                  <a:pt x="2479" y="3769"/>
                </a:moveTo>
                <a:lnTo>
                  <a:pt x="2479" y="3769"/>
                </a:lnTo>
                <a:lnTo>
                  <a:pt x="2476" y="3802"/>
                </a:lnTo>
                <a:lnTo>
                  <a:pt x="2472" y="3833"/>
                </a:lnTo>
                <a:lnTo>
                  <a:pt x="2464" y="3863"/>
                </a:lnTo>
                <a:lnTo>
                  <a:pt x="2453" y="3892"/>
                </a:lnTo>
                <a:lnTo>
                  <a:pt x="2440" y="3921"/>
                </a:lnTo>
                <a:lnTo>
                  <a:pt x="2424" y="3947"/>
                </a:lnTo>
                <a:lnTo>
                  <a:pt x="2406" y="3971"/>
                </a:lnTo>
                <a:lnTo>
                  <a:pt x="2385" y="3994"/>
                </a:lnTo>
                <a:lnTo>
                  <a:pt x="2363" y="4014"/>
                </a:lnTo>
                <a:lnTo>
                  <a:pt x="2338" y="4033"/>
                </a:lnTo>
                <a:lnTo>
                  <a:pt x="2312" y="4049"/>
                </a:lnTo>
                <a:lnTo>
                  <a:pt x="2284" y="4061"/>
                </a:lnTo>
                <a:lnTo>
                  <a:pt x="2255" y="4073"/>
                </a:lnTo>
                <a:lnTo>
                  <a:pt x="2225" y="4080"/>
                </a:lnTo>
                <a:lnTo>
                  <a:pt x="2193" y="4086"/>
                </a:lnTo>
                <a:lnTo>
                  <a:pt x="2160" y="4087"/>
                </a:lnTo>
                <a:lnTo>
                  <a:pt x="2160" y="4087"/>
                </a:lnTo>
                <a:lnTo>
                  <a:pt x="2127" y="4086"/>
                </a:lnTo>
                <a:lnTo>
                  <a:pt x="2095" y="4080"/>
                </a:lnTo>
                <a:lnTo>
                  <a:pt x="2065" y="4073"/>
                </a:lnTo>
                <a:lnTo>
                  <a:pt x="2036" y="4061"/>
                </a:lnTo>
                <a:lnTo>
                  <a:pt x="2008" y="4049"/>
                </a:lnTo>
                <a:lnTo>
                  <a:pt x="1982" y="4033"/>
                </a:lnTo>
                <a:lnTo>
                  <a:pt x="1958" y="4014"/>
                </a:lnTo>
                <a:lnTo>
                  <a:pt x="1935" y="3994"/>
                </a:lnTo>
                <a:lnTo>
                  <a:pt x="1914" y="3971"/>
                </a:lnTo>
                <a:lnTo>
                  <a:pt x="1896" y="3947"/>
                </a:lnTo>
                <a:lnTo>
                  <a:pt x="1880" y="3921"/>
                </a:lnTo>
                <a:lnTo>
                  <a:pt x="1867" y="3892"/>
                </a:lnTo>
                <a:lnTo>
                  <a:pt x="1856" y="3863"/>
                </a:lnTo>
                <a:lnTo>
                  <a:pt x="1848" y="3833"/>
                </a:lnTo>
                <a:lnTo>
                  <a:pt x="1844" y="3802"/>
                </a:lnTo>
                <a:lnTo>
                  <a:pt x="1841" y="3769"/>
                </a:lnTo>
                <a:lnTo>
                  <a:pt x="1841" y="3769"/>
                </a:lnTo>
                <a:lnTo>
                  <a:pt x="1844" y="3735"/>
                </a:lnTo>
                <a:lnTo>
                  <a:pt x="1848" y="3704"/>
                </a:lnTo>
                <a:lnTo>
                  <a:pt x="1856" y="3674"/>
                </a:lnTo>
                <a:lnTo>
                  <a:pt x="1867" y="3645"/>
                </a:lnTo>
                <a:lnTo>
                  <a:pt x="1880" y="3616"/>
                </a:lnTo>
                <a:lnTo>
                  <a:pt x="1896" y="3590"/>
                </a:lnTo>
                <a:lnTo>
                  <a:pt x="1914" y="3566"/>
                </a:lnTo>
                <a:lnTo>
                  <a:pt x="1935" y="3543"/>
                </a:lnTo>
                <a:lnTo>
                  <a:pt x="1958" y="3523"/>
                </a:lnTo>
                <a:lnTo>
                  <a:pt x="1982" y="3504"/>
                </a:lnTo>
                <a:lnTo>
                  <a:pt x="2008" y="3488"/>
                </a:lnTo>
                <a:lnTo>
                  <a:pt x="2036" y="3476"/>
                </a:lnTo>
                <a:lnTo>
                  <a:pt x="2065" y="3465"/>
                </a:lnTo>
                <a:lnTo>
                  <a:pt x="2095" y="3457"/>
                </a:lnTo>
                <a:lnTo>
                  <a:pt x="2127" y="3453"/>
                </a:lnTo>
                <a:lnTo>
                  <a:pt x="2160" y="3451"/>
                </a:lnTo>
                <a:lnTo>
                  <a:pt x="2160" y="3451"/>
                </a:lnTo>
                <a:lnTo>
                  <a:pt x="2193" y="3453"/>
                </a:lnTo>
                <a:lnTo>
                  <a:pt x="2225" y="3457"/>
                </a:lnTo>
                <a:lnTo>
                  <a:pt x="2255" y="3465"/>
                </a:lnTo>
                <a:lnTo>
                  <a:pt x="2284" y="3476"/>
                </a:lnTo>
                <a:lnTo>
                  <a:pt x="2312" y="3488"/>
                </a:lnTo>
                <a:lnTo>
                  <a:pt x="2338" y="3504"/>
                </a:lnTo>
                <a:lnTo>
                  <a:pt x="2363" y="3523"/>
                </a:lnTo>
                <a:lnTo>
                  <a:pt x="2385" y="3543"/>
                </a:lnTo>
                <a:lnTo>
                  <a:pt x="2406" y="3566"/>
                </a:lnTo>
                <a:lnTo>
                  <a:pt x="2424" y="3590"/>
                </a:lnTo>
                <a:lnTo>
                  <a:pt x="2440" y="3616"/>
                </a:lnTo>
                <a:lnTo>
                  <a:pt x="2453" y="3645"/>
                </a:lnTo>
                <a:lnTo>
                  <a:pt x="2464" y="3674"/>
                </a:lnTo>
                <a:lnTo>
                  <a:pt x="2472" y="3704"/>
                </a:lnTo>
                <a:lnTo>
                  <a:pt x="2476" y="3735"/>
                </a:lnTo>
                <a:lnTo>
                  <a:pt x="2479" y="3769"/>
                </a:lnTo>
                <a:lnTo>
                  <a:pt x="2479" y="3769"/>
                </a:lnTo>
                <a:close/>
                <a:moveTo>
                  <a:pt x="3769" y="4087"/>
                </a:moveTo>
                <a:lnTo>
                  <a:pt x="3769" y="4087"/>
                </a:lnTo>
                <a:lnTo>
                  <a:pt x="3735" y="4086"/>
                </a:lnTo>
                <a:lnTo>
                  <a:pt x="3704" y="4080"/>
                </a:lnTo>
                <a:lnTo>
                  <a:pt x="3674" y="4073"/>
                </a:lnTo>
                <a:lnTo>
                  <a:pt x="3645" y="4061"/>
                </a:lnTo>
                <a:lnTo>
                  <a:pt x="3618" y="4049"/>
                </a:lnTo>
                <a:lnTo>
                  <a:pt x="3590" y="4033"/>
                </a:lnTo>
                <a:lnTo>
                  <a:pt x="3566" y="4014"/>
                </a:lnTo>
                <a:lnTo>
                  <a:pt x="3543" y="3994"/>
                </a:lnTo>
                <a:lnTo>
                  <a:pt x="3523" y="3971"/>
                </a:lnTo>
                <a:lnTo>
                  <a:pt x="3504" y="3947"/>
                </a:lnTo>
                <a:lnTo>
                  <a:pt x="3488" y="3921"/>
                </a:lnTo>
                <a:lnTo>
                  <a:pt x="3476" y="3892"/>
                </a:lnTo>
                <a:lnTo>
                  <a:pt x="3465" y="3863"/>
                </a:lnTo>
                <a:lnTo>
                  <a:pt x="3457" y="3833"/>
                </a:lnTo>
                <a:lnTo>
                  <a:pt x="3453" y="3802"/>
                </a:lnTo>
                <a:lnTo>
                  <a:pt x="3451" y="3769"/>
                </a:lnTo>
                <a:lnTo>
                  <a:pt x="3451" y="3769"/>
                </a:lnTo>
                <a:lnTo>
                  <a:pt x="3453" y="3735"/>
                </a:lnTo>
                <a:lnTo>
                  <a:pt x="3457" y="3704"/>
                </a:lnTo>
                <a:lnTo>
                  <a:pt x="3465" y="3674"/>
                </a:lnTo>
                <a:lnTo>
                  <a:pt x="3476" y="3645"/>
                </a:lnTo>
                <a:lnTo>
                  <a:pt x="3488" y="3616"/>
                </a:lnTo>
                <a:lnTo>
                  <a:pt x="3504" y="3590"/>
                </a:lnTo>
                <a:lnTo>
                  <a:pt x="3523" y="3566"/>
                </a:lnTo>
                <a:lnTo>
                  <a:pt x="3543" y="3543"/>
                </a:lnTo>
                <a:lnTo>
                  <a:pt x="3566" y="3523"/>
                </a:lnTo>
                <a:lnTo>
                  <a:pt x="3590" y="3504"/>
                </a:lnTo>
                <a:lnTo>
                  <a:pt x="3618" y="3488"/>
                </a:lnTo>
                <a:lnTo>
                  <a:pt x="3645" y="3476"/>
                </a:lnTo>
                <a:lnTo>
                  <a:pt x="3674" y="3465"/>
                </a:lnTo>
                <a:lnTo>
                  <a:pt x="3704" y="3457"/>
                </a:lnTo>
                <a:lnTo>
                  <a:pt x="3735" y="3453"/>
                </a:lnTo>
                <a:lnTo>
                  <a:pt x="3769" y="3451"/>
                </a:lnTo>
                <a:lnTo>
                  <a:pt x="3769" y="3451"/>
                </a:lnTo>
                <a:lnTo>
                  <a:pt x="3802" y="3453"/>
                </a:lnTo>
                <a:lnTo>
                  <a:pt x="3833" y="3457"/>
                </a:lnTo>
                <a:lnTo>
                  <a:pt x="3863" y="3465"/>
                </a:lnTo>
                <a:lnTo>
                  <a:pt x="3892" y="3476"/>
                </a:lnTo>
                <a:lnTo>
                  <a:pt x="3921" y="3488"/>
                </a:lnTo>
                <a:lnTo>
                  <a:pt x="3947" y="3504"/>
                </a:lnTo>
                <a:lnTo>
                  <a:pt x="3971" y="3523"/>
                </a:lnTo>
                <a:lnTo>
                  <a:pt x="3994" y="3543"/>
                </a:lnTo>
                <a:lnTo>
                  <a:pt x="4014" y="3566"/>
                </a:lnTo>
                <a:lnTo>
                  <a:pt x="4033" y="3590"/>
                </a:lnTo>
                <a:lnTo>
                  <a:pt x="4049" y="3616"/>
                </a:lnTo>
                <a:lnTo>
                  <a:pt x="4061" y="3645"/>
                </a:lnTo>
                <a:lnTo>
                  <a:pt x="4073" y="3674"/>
                </a:lnTo>
                <a:lnTo>
                  <a:pt x="4080" y="3704"/>
                </a:lnTo>
                <a:lnTo>
                  <a:pt x="4086" y="3735"/>
                </a:lnTo>
                <a:lnTo>
                  <a:pt x="4087" y="3769"/>
                </a:lnTo>
                <a:lnTo>
                  <a:pt x="4087" y="3769"/>
                </a:lnTo>
                <a:lnTo>
                  <a:pt x="4086" y="3802"/>
                </a:lnTo>
                <a:lnTo>
                  <a:pt x="4080" y="3833"/>
                </a:lnTo>
                <a:lnTo>
                  <a:pt x="4073" y="3863"/>
                </a:lnTo>
                <a:lnTo>
                  <a:pt x="4061" y="3892"/>
                </a:lnTo>
                <a:lnTo>
                  <a:pt x="4049" y="3921"/>
                </a:lnTo>
                <a:lnTo>
                  <a:pt x="4033" y="3947"/>
                </a:lnTo>
                <a:lnTo>
                  <a:pt x="4014" y="3971"/>
                </a:lnTo>
                <a:lnTo>
                  <a:pt x="3994" y="3994"/>
                </a:lnTo>
                <a:lnTo>
                  <a:pt x="3971" y="4014"/>
                </a:lnTo>
                <a:lnTo>
                  <a:pt x="3947" y="4033"/>
                </a:lnTo>
                <a:lnTo>
                  <a:pt x="3921" y="4049"/>
                </a:lnTo>
                <a:lnTo>
                  <a:pt x="3892" y="4061"/>
                </a:lnTo>
                <a:lnTo>
                  <a:pt x="3863" y="4073"/>
                </a:lnTo>
                <a:lnTo>
                  <a:pt x="3833" y="4080"/>
                </a:lnTo>
                <a:lnTo>
                  <a:pt x="3802" y="4086"/>
                </a:lnTo>
                <a:lnTo>
                  <a:pt x="3769" y="4087"/>
                </a:lnTo>
                <a:lnTo>
                  <a:pt x="3769" y="408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047" name="Google Shape;17047;p116"/>
          <p:cNvGrpSpPr/>
          <p:nvPr/>
        </p:nvGrpSpPr>
        <p:grpSpPr>
          <a:xfrm>
            <a:off x="2069951" y="3821964"/>
            <a:ext cx="500907" cy="540125"/>
            <a:chOff x="15625097" y="2445057"/>
            <a:chExt cx="2311400" cy="2492376"/>
          </a:xfrm>
        </p:grpSpPr>
        <p:sp>
          <p:nvSpPr>
            <p:cNvPr id="17048" name="Google Shape;17048;p116"/>
            <p:cNvSpPr/>
            <p:nvPr/>
          </p:nvSpPr>
          <p:spPr>
            <a:xfrm>
              <a:off x="15666372" y="3562657"/>
              <a:ext cx="1050925" cy="622300"/>
            </a:xfrm>
            <a:custGeom>
              <a:avLst/>
              <a:gdLst/>
              <a:ahLst/>
              <a:cxnLst/>
              <a:rect l="l" t="t" r="r" b="b"/>
              <a:pathLst>
                <a:path w="662" h="392" extrusionOk="0">
                  <a:moveTo>
                    <a:pt x="574" y="250"/>
                  </a:moveTo>
                  <a:lnTo>
                    <a:pt x="662" y="200"/>
                  </a:lnTo>
                  <a:lnTo>
                    <a:pt x="648" y="192"/>
                  </a:lnTo>
                  <a:lnTo>
                    <a:pt x="648" y="192"/>
                  </a:lnTo>
                  <a:lnTo>
                    <a:pt x="330" y="0"/>
                  </a:lnTo>
                  <a:lnTo>
                    <a:pt x="0" y="200"/>
                  </a:lnTo>
                  <a:lnTo>
                    <a:pt x="332" y="392"/>
                  </a:lnTo>
                  <a:lnTo>
                    <a:pt x="574" y="25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49" name="Google Shape;17049;p116"/>
            <p:cNvSpPr/>
            <p:nvPr/>
          </p:nvSpPr>
          <p:spPr>
            <a:xfrm>
              <a:off x="16228347" y="3959533"/>
              <a:ext cx="504825" cy="977900"/>
            </a:xfrm>
            <a:custGeom>
              <a:avLst/>
              <a:gdLst/>
              <a:ahLst/>
              <a:cxnLst/>
              <a:rect l="l" t="t" r="r" b="b"/>
              <a:pathLst>
                <a:path w="318" h="616" extrusionOk="0">
                  <a:moveTo>
                    <a:pt x="318" y="0"/>
                  </a:moveTo>
                  <a:lnTo>
                    <a:pt x="248" y="40"/>
                  </a:lnTo>
                  <a:lnTo>
                    <a:pt x="2" y="182"/>
                  </a:lnTo>
                  <a:lnTo>
                    <a:pt x="2" y="250"/>
                  </a:lnTo>
                  <a:lnTo>
                    <a:pt x="0" y="616"/>
                  </a:lnTo>
                  <a:lnTo>
                    <a:pt x="316" y="432"/>
                  </a:lnTo>
                  <a:lnTo>
                    <a:pt x="3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0" name="Google Shape;17050;p116"/>
            <p:cNvSpPr/>
            <p:nvPr/>
          </p:nvSpPr>
          <p:spPr>
            <a:xfrm>
              <a:off x="15625097" y="3943658"/>
              <a:ext cx="530225" cy="993775"/>
            </a:xfrm>
            <a:custGeom>
              <a:avLst/>
              <a:gdLst/>
              <a:ahLst/>
              <a:cxnLst/>
              <a:rect l="l" t="t" r="r" b="b"/>
              <a:pathLst>
                <a:path w="334" h="626" extrusionOk="0">
                  <a:moveTo>
                    <a:pt x="2" y="0"/>
                  </a:moveTo>
                  <a:lnTo>
                    <a:pt x="0" y="434"/>
                  </a:lnTo>
                  <a:lnTo>
                    <a:pt x="332" y="626"/>
                  </a:lnTo>
                  <a:lnTo>
                    <a:pt x="334" y="256"/>
                  </a:lnTo>
                  <a:lnTo>
                    <a:pt x="334" y="192"/>
                  </a:lnTo>
                  <a:lnTo>
                    <a:pt x="6" y="4"/>
                  </a:lnTo>
                  <a:lnTo>
                    <a:pt x="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1" name="Google Shape;17051;p116"/>
            <p:cNvSpPr/>
            <p:nvPr/>
          </p:nvSpPr>
          <p:spPr>
            <a:xfrm>
              <a:off x="17409447" y="3934133"/>
              <a:ext cx="527050" cy="990600"/>
            </a:xfrm>
            <a:custGeom>
              <a:avLst/>
              <a:gdLst/>
              <a:ahLst/>
              <a:cxnLst/>
              <a:rect l="l" t="t" r="r" b="b"/>
              <a:pathLst>
                <a:path w="332" h="624" extrusionOk="0">
                  <a:moveTo>
                    <a:pt x="332" y="0"/>
                  </a:moveTo>
                  <a:lnTo>
                    <a:pt x="272" y="34"/>
                  </a:lnTo>
                  <a:lnTo>
                    <a:pt x="2" y="190"/>
                  </a:lnTo>
                  <a:lnTo>
                    <a:pt x="2" y="230"/>
                  </a:lnTo>
                  <a:lnTo>
                    <a:pt x="0" y="624"/>
                  </a:lnTo>
                  <a:lnTo>
                    <a:pt x="330" y="432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2" name="Google Shape;17052;p116"/>
            <p:cNvSpPr/>
            <p:nvPr/>
          </p:nvSpPr>
          <p:spPr>
            <a:xfrm>
              <a:off x="16863347" y="3559482"/>
              <a:ext cx="1035050" cy="612775"/>
            </a:xfrm>
            <a:custGeom>
              <a:avLst/>
              <a:gdLst/>
              <a:ahLst/>
              <a:cxnLst/>
              <a:rect l="l" t="t" r="r" b="b"/>
              <a:pathLst>
                <a:path w="652" h="386" extrusionOk="0">
                  <a:moveTo>
                    <a:pt x="586" y="232"/>
                  </a:moveTo>
                  <a:lnTo>
                    <a:pt x="652" y="194"/>
                  </a:lnTo>
                  <a:lnTo>
                    <a:pt x="328" y="0"/>
                  </a:lnTo>
                  <a:lnTo>
                    <a:pt x="0" y="198"/>
                  </a:lnTo>
                  <a:lnTo>
                    <a:pt x="4" y="202"/>
                  </a:lnTo>
                  <a:lnTo>
                    <a:pt x="4" y="202"/>
                  </a:lnTo>
                  <a:lnTo>
                    <a:pt x="322" y="386"/>
                  </a:lnTo>
                  <a:lnTo>
                    <a:pt x="586" y="2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3" name="Google Shape;17053;p116"/>
            <p:cNvSpPr/>
            <p:nvPr/>
          </p:nvSpPr>
          <p:spPr>
            <a:xfrm>
              <a:off x="16828422" y="3946833"/>
              <a:ext cx="508000" cy="977900"/>
            </a:xfrm>
            <a:custGeom>
              <a:avLst/>
              <a:gdLst/>
              <a:ahLst/>
              <a:cxnLst/>
              <a:rect l="l" t="t" r="r" b="b"/>
              <a:pathLst>
                <a:path w="320" h="616" extrusionOk="0">
                  <a:moveTo>
                    <a:pt x="320" y="210"/>
                  </a:moveTo>
                  <a:lnTo>
                    <a:pt x="320" y="182"/>
                  </a:lnTo>
                  <a:lnTo>
                    <a:pt x="28" y="14"/>
                  </a:lnTo>
                  <a:lnTo>
                    <a:pt x="2" y="0"/>
                  </a:lnTo>
                  <a:lnTo>
                    <a:pt x="0" y="432"/>
                  </a:lnTo>
                  <a:lnTo>
                    <a:pt x="318" y="616"/>
                  </a:lnTo>
                  <a:lnTo>
                    <a:pt x="320" y="2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4" name="Google Shape;17054;p116"/>
            <p:cNvSpPr/>
            <p:nvPr/>
          </p:nvSpPr>
          <p:spPr>
            <a:xfrm>
              <a:off x="16209297" y="2813357"/>
              <a:ext cx="530225" cy="993775"/>
            </a:xfrm>
            <a:custGeom>
              <a:avLst/>
              <a:gdLst/>
              <a:ahLst/>
              <a:cxnLst/>
              <a:rect l="l" t="t" r="r" b="b"/>
              <a:pathLst>
                <a:path w="334" h="626" extrusionOk="0">
                  <a:moveTo>
                    <a:pt x="334" y="192"/>
                  </a:moveTo>
                  <a:lnTo>
                    <a:pt x="2" y="0"/>
                  </a:lnTo>
                  <a:lnTo>
                    <a:pt x="0" y="434"/>
                  </a:lnTo>
                  <a:lnTo>
                    <a:pt x="332" y="626"/>
                  </a:lnTo>
                  <a:lnTo>
                    <a:pt x="334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5" name="Google Shape;17055;p116"/>
            <p:cNvSpPr/>
            <p:nvPr/>
          </p:nvSpPr>
          <p:spPr>
            <a:xfrm>
              <a:off x="16263272" y="2445057"/>
              <a:ext cx="1050925" cy="609600"/>
            </a:xfrm>
            <a:custGeom>
              <a:avLst/>
              <a:gdLst/>
              <a:ahLst/>
              <a:cxnLst/>
              <a:rect l="l" t="t" r="r" b="b"/>
              <a:pathLst>
                <a:path w="662" h="384" extrusionOk="0">
                  <a:moveTo>
                    <a:pt x="662" y="192"/>
                  </a:moveTo>
                  <a:lnTo>
                    <a:pt x="330" y="0"/>
                  </a:lnTo>
                  <a:lnTo>
                    <a:pt x="0" y="192"/>
                  </a:lnTo>
                  <a:lnTo>
                    <a:pt x="332" y="384"/>
                  </a:lnTo>
                  <a:lnTo>
                    <a:pt x="662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56" name="Google Shape;17056;p116"/>
            <p:cNvSpPr/>
            <p:nvPr/>
          </p:nvSpPr>
          <p:spPr>
            <a:xfrm>
              <a:off x="16837947" y="2816532"/>
              <a:ext cx="527050" cy="974725"/>
            </a:xfrm>
            <a:custGeom>
              <a:avLst/>
              <a:gdLst/>
              <a:ahLst/>
              <a:cxnLst/>
              <a:rect l="l" t="t" r="r" b="b"/>
              <a:pathLst>
                <a:path w="332" h="614" extrusionOk="0">
                  <a:moveTo>
                    <a:pt x="332" y="0"/>
                  </a:moveTo>
                  <a:lnTo>
                    <a:pt x="2" y="190"/>
                  </a:lnTo>
                  <a:lnTo>
                    <a:pt x="0" y="614"/>
                  </a:lnTo>
                  <a:lnTo>
                    <a:pt x="330" y="422"/>
                  </a:lnTo>
                  <a:lnTo>
                    <a:pt x="332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57" name="Google Shape;17057;p116"/>
          <p:cNvGrpSpPr/>
          <p:nvPr/>
        </p:nvGrpSpPr>
        <p:grpSpPr>
          <a:xfrm>
            <a:off x="8655664" y="3724096"/>
            <a:ext cx="707673" cy="1004061"/>
            <a:chOff x="6851464" y="1244494"/>
            <a:chExt cx="975732" cy="1384388"/>
          </a:xfrm>
        </p:grpSpPr>
        <p:grpSp>
          <p:nvGrpSpPr>
            <p:cNvPr id="17058" name="Google Shape;17058;p116"/>
            <p:cNvGrpSpPr/>
            <p:nvPr/>
          </p:nvGrpSpPr>
          <p:grpSpPr>
            <a:xfrm>
              <a:off x="6851464" y="1244494"/>
              <a:ext cx="975732" cy="786241"/>
              <a:chOff x="12902193" y="1241358"/>
              <a:chExt cx="1578085" cy="1271614"/>
            </a:xfrm>
          </p:grpSpPr>
          <p:sp>
            <p:nvSpPr>
              <p:cNvPr id="17059" name="Google Shape;17059;p116"/>
              <p:cNvSpPr/>
              <p:nvPr/>
            </p:nvSpPr>
            <p:spPr>
              <a:xfrm>
                <a:off x="12902193" y="1241358"/>
                <a:ext cx="1578085" cy="877002"/>
              </a:xfrm>
              <a:custGeom>
                <a:avLst/>
                <a:gdLst/>
                <a:ahLst/>
                <a:cxnLst/>
                <a:rect l="l" t="t" r="r" b="b"/>
                <a:pathLst>
                  <a:path w="4528033" h="2516401" extrusionOk="0">
                    <a:moveTo>
                      <a:pt x="1899343" y="0"/>
                    </a:moveTo>
                    <a:cubicBezTo>
                      <a:pt x="2346343" y="0"/>
                      <a:pt x="2729866" y="271774"/>
                      <a:pt x="2893690" y="659097"/>
                    </a:cubicBezTo>
                    <a:lnTo>
                      <a:pt x="2931746" y="781695"/>
                    </a:lnTo>
                    <a:lnTo>
                      <a:pt x="2987284" y="761368"/>
                    </a:lnTo>
                    <a:cubicBezTo>
                      <a:pt x="3064647" y="737305"/>
                      <a:pt x="3146900" y="724343"/>
                      <a:pt x="3232180" y="724343"/>
                    </a:cubicBezTo>
                    <a:cubicBezTo>
                      <a:pt x="3630156" y="724343"/>
                      <a:pt x="3962197" y="1006638"/>
                      <a:pt x="4038989" y="1381911"/>
                    </a:cubicBezTo>
                    <a:lnTo>
                      <a:pt x="4045075" y="1442284"/>
                    </a:lnTo>
                    <a:lnTo>
                      <a:pt x="4096918" y="1447511"/>
                    </a:lnTo>
                    <a:cubicBezTo>
                      <a:pt x="4342955" y="1497857"/>
                      <a:pt x="4528033" y="1715550"/>
                      <a:pt x="4528033" y="1976471"/>
                    </a:cubicBezTo>
                    <a:cubicBezTo>
                      <a:pt x="4528033" y="2237392"/>
                      <a:pt x="4342955" y="2455085"/>
                      <a:pt x="4096918" y="2505432"/>
                    </a:cubicBezTo>
                    <a:lnTo>
                      <a:pt x="4003199" y="2514879"/>
                    </a:lnTo>
                    <a:lnTo>
                      <a:pt x="4003199" y="2516400"/>
                    </a:lnTo>
                    <a:lnTo>
                      <a:pt x="3988113" y="2516400"/>
                    </a:lnTo>
                    <a:lnTo>
                      <a:pt x="3988103" y="2516401"/>
                    </a:lnTo>
                    <a:lnTo>
                      <a:pt x="3988094" y="2516400"/>
                    </a:lnTo>
                    <a:lnTo>
                      <a:pt x="838799" y="2516400"/>
                    </a:lnTo>
                    <a:lnTo>
                      <a:pt x="820191" y="2516400"/>
                    </a:lnTo>
                    <a:lnTo>
                      <a:pt x="820191" y="2515460"/>
                    </a:lnTo>
                    <a:lnTo>
                      <a:pt x="753037" y="2512069"/>
                    </a:lnTo>
                    <a:cubicBezTo>
                      <a:pt x="330067" y="2469114"/>
                      <a:pt x="0" y="2111903"/>
                      <a:pt x="0" y="1677600"/>
                    </a:cubicBezTo>
                    <a:cubicBezTo>
                      <a:pt x="0" y="1214344"/>
                      <a:pt x="375543" y="838800"/>
                      <a:pt x="838799" y="838800"/>
                    </a:cubicBezTo>
                    <a:lnTo>
                      <a:pt x="848975" y="839570"/>
                    </a:lnTo>
                    <a:lnTo>
                      <a:pt x="904996" y="659097"/>
                    </a:lnTo>
                    <a:cubicBezTo>
                      <a:pt x="1068821" y="271774"/>
                      <a:pt x="1452344" y="0"/>
                      <a:pt x="18993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060" name="Google Shape;17060;p116"/>
              <p:cNvSpPr/>
              <p:nvPr/>
            </p:nvSpPr>
            <p:spPr>
              <a:xfrm>
                <a:off x="13408205" y="2118360"/>
                <a:ext cx="566057" cy="394612"/>
              </a:xfrm>
              <a:prstGeom prst="downArrow">
                <a:avLst>
                  <a:gd name="adj1" fmla="val 43269"/>
                  <a:gd name="adj2" fmla="val 58593"/>
                </a:avLst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061" name="Google Shape;17061;p116"/>
            <p:cNvGrpSpPr/>
            <p:nvPr/>
          </p:nvGrpSpPr>
          <p:grpSpPr>
            <a:xfrm>
              <a:off x="7079943" y="2110107"/>
              <a:ext cx="518774" cy="518775"/>
              <a:chOff x="4758931" y="2470353"/>
              <a:chExt cx="3250794" cy="3250794"/>
            </a:xfrm>
          </p:grpSpPr>
          <p:sp>
            <p:nvSpPr>
              <p:cNvPr id="17062" name="Google Shape;17062;p116"/>
              <p:cNvSpPr/>
              <p:nvPr/>
            </p:nvSpPr>
            <p:spPr>
              <a:xfrm>
                <a:off x="4758931" y="2470353"/>
                <a:ext cx="3250794" cy="3250794"/>
              </a:xfrm>
              <a:custGeom>
                <a:avLst/>
                <a:gdLst/>
                <a:ahLst/>
                <a:cxnLst/>
                <a:rect l="l" t="t" r="r" b="b"/>
                <a:pathLst>
                  <a:path w="3250794" h="3250794" extrusionOk="0">
                    <a:moveTo>
                      <a:pt x="1625398" y="196017"/>
                    </a:moveTo>
                    <a:cubicBezTo>
                      <a:pt x="835973" y="196017"/>
                      <a:pt x="196017" y="835973"/>
                      <a:pt x="196017" y="1625398"/>
                    </a:cubicBezTo>
                    <a:cubicBezTo>
                      <a:pt x="196017" y="2414823"/>
                      <a:pt x="835973" y="3054779"/>
                      <a:pt x="1625398" y="3054779"/>
                    </a:cubicBezTo>
                    <a:cubicBezTo>
                      <a:pt x="2414823" y="3054779"/>
                      <a:pt x="3054779" y="2414823"/>
                      <a:pt x="3054779" y="1625398"/>
                    </a:cubicBezTo>
                    <a:cubicBezTo>
                      <a:pt x="3054779" y="835973"/>
                      <a:pt x="2414823" y="196017"/>
                      <a:pt x="1625398" y="196017"/>
                    </a:cubicBezTo>
                    <a:close/>
                    <a:moveTo>
                      <a:pt x="1625397" y="0"/>
                    </a:moveTo>
                    <a:cubicBezTo>
                      <a:pt x="2523079" y="0"/>
                      <a:pt x="3250794" y="727715"/>
                      <a:pt x="3250794" y="1625397"/>
                    </a:cubicBezTo>
                    <a:cubicBezTo>
                      <a:pt x="3250794" y="2523079"/>
                      <a:pt x="2523079" y="3250794"/>
                      <a:pt x="1625397" y="3250794"/>
                    </a:cubicBezTo>
                    <a:cubicBezTo>
                      <a:pt x="727715" y="3250794"/>
                      <a:pt x="0" y="2523079"/>
                      <a:pt x="0" y="1625397"/>
                    </a:cubicBezTo>
                    <a:cubicBezTo>
                      <a:pt x="0" y="727715"/>
                      <a:pt x="727715" y="0"/>
                      <a:pt x="162539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7063" name="Google Shape;17063;p116"/>
              <p:cNvGrpSpPr/>
              <p:nvPr/>
            </p:nvGrpSpPr>
            <p:grpSpPr>
              <a:xfrm>
                <a:off x="5508736" y="3230776"/>
                <a:ext cx="1736806" cy="1729948"/>
                <a:chOff x="5455119" y="3164818"/>
                <a:chExt cx="1844040" cy="1836759"/>
              </a:xfrm>
            </p:grpSpPr>
            <p:sp>
              <p:nvSpPr>
                <p:cNvPr id="17064" name="Google Shape;17064;p116"/>
                <p:cNvSpPr/>
                <p:nvPr/>
              </p:nvSpPr>
              <p:spPr>
                <a:xfrm>
                  <a:off x="5455119" y="3164818"/>
                  <a:ext cx="990132" cy="984907"/>
                </a:xfrm>
                <a:prstGeom prst="roundRect">
                  <a:avLst>
                    <a:gd name="adj" fmla="val 4739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65" name="Google Shape;17065;p116"/>
                <p:cNvSpPr/>
                <p:nvPr/>
              </p:nvSpPr>
              <p:spPr>
                <a:xfrm>
                  <a:off x="6521919" y="4224337"/>
                  <a:ext cx="777240" cy="777240"/>
                </a:xfrm>
                <a:prstGeom prst="roundRect">
                  <a:avLst>
                    <a:gd name="adj" fmla="val 4739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66" name="Google Shape;17066;p116"/>
                <p:cNvSpPr/>
                <p:nvPr/>
              </p:nvSpPr>
              <p:spPr>
                <a:xfrm>
                  <a:off x="5841747" y="4224337"/>
                  <a:ext cx="603504" cy="603504"/>
                </a:xfrm>
                <a:prstGeom prst="roundRect">
                  <a:avLst>
                    <a:gd name="adj" fmla="val 4739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7067" name="Google Shape;17067;p116"/>
                <p:cNvSpPr/>
                <p:nvPr/>
              </p:nvSpPr>
              <p:spPr>
                <a:xfrm>
                  <a:off x="6521919" y="3696322"/>
                  <a:ext cx="457200" cy="457200"/>
                </a:xfrm>
                <a:prstGeom prst="roundRect">
                  <a:avLst>
                    <a:gd name="adj" fmla="val 4739"/>
                  </a:avLst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17068" name="Google Shape;17068;p116"/>
          <p:cNvSpPr/>
          <p:nvPr/>
        </p:nvSpPr>
        <p:spPr>
          <a:xfrm>
            <a:off x="3154428" y="2653102"/>
            <a:ext cx="832469" cy="469597"/>
          </a:xfrm>
          <a:custGeom>
            <a:avLst/>
            <a:gdLst/>
            <a:ahLst/>
            <a:cxnLst/>
            <a:rect l="l" t="t" r="r" b="b"/>
            <a:pathLst>
              <a:path w="264" h="149" extrusionOk="0">
                <a:moveTo>
                  <a:pt x="263" y="45"/>
                </a:moveTo>
                <a:cubicBezTo>
                  <a:pt x="263" y="44"/>
                  <a:pt x="263" y="43"/>
                  <a:pt x="262" y="43"/>
                </a:cubicBezTo>
                <a:cubicBezTo>
                  <a:pt x="260" y="39"/>
                  <a:pt x="260" y="39"/>
                  <a:pt x="260" y="39"/>
                </a:cubicBezTo>
                <a:cubicBezTo>
                  <a:pt x="260" y="38"/>
                  <a:pt x="259" y="37"/>
                  <a:pt x="258" y="37"/>
                </a:cubicBezTo>
                <a:cubicBezTo>
                  <a:pt x="255" y="34"/>
                  <a:pt x="255" y="34"/>
                  <a:pt x="255" y="34"/>
                </a:cubicBezTo>
                <a:cubicBezTo>
                  <a:pt x="254" y="34"/>
                  <a:pt x="253" y="34"/>
                  <a:pt x="253" y="34"/>
                </a:cubicBezTo>
                <a:cubicBezTo>
                  <a:pt x="248" y="33"/>
                  <a:pt x="248" y="33"/>
                  <a:pt x="248" y="33"/>
                </a:cubicBezTo>
                <a:cubicBezTo>
                  <a:pt x="248" y="33"/>
                  <a:pt x="247" y="32"/>
                  <a:pt x="247" y="32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59" y="12"/>
                  <a:pt x="159" y="12"/>
                  <a:pt x="159" y="12"/>
                </a:cubicBezTo>
                <a:cubicBezTo>
                  <a:pt x="159" y="12"/>
                  <a:pt x="159" y="11"/>
                  <a:pt x="158" y="10"/>
                </a:cubicBezTo>
                <a:cubicBezTo>
                  <a:pt x="156" y="7"/>
                  <a:pt x="156" y="7"/>
                  <a:pt x="156" y="7"/>
                </a:cubicBezTo>
                <a:cubicBezTo>
                  <a:pt x="156" y="6"/>
                  <a:pt x="155" y="5"/>
                  <a:pt x="154" y="5"/>
                </a:cubicBezTo>
                <a:cubicBezTo>
                  <a:pt x="150" y="2"/>
                  <a:pt x="150" y="2"/>
                  <a:pt x="150" y="2"/>
                </a:cubicBezTo>
                <a:cubicBezTo>
                  <a:pt x="150" y="2"/>
                  <a:pt x="149" y="2"/>
                  <a:pt x="149" y="2"/>
                </a:cubicBezTo>
                <a:cubicBezTo>
                  <a:pt x="144" y="1"/>
                  <a:pt x="144" y="1"/>
                  <a:pt x="144" y="1"/>
                </a:cubicBezTo>
                <a:cubicBezTo>
                  <a:pt x="144" y="1"/>
                  <a:pt x="143" y="0"/>
                  <a:pt x="143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7" y="1"/>
                  <a:pt x="17" y="1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1" y="2"/>
                  <a:pt x="11" y="2"/>
                </a:cubicBezTo>
                <a:cubicBezTo>
                  <a:pt x="7" y="5"/>
                  <a:pt x="7" y="5"/>
                  <a:pt x="7" y="5"/>
                </a:cubicBezTo>
                <a:cubicBezTo>
                  <a:pt x="6" y="5"/>
                  <a:pt x="5" y="6"/>
                  <a:pt x="5" y="6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1"/>
                  <a:pt x="2" y="11"/>
                  <a:pt x="2" y="12"/>
                </a:cubicBezTo>
                <a:cubicBezTo>
                  <a:pt x="1" y="17"/>
                  <a:pt x="1" y="17"/>
                  <a:pt x="1" y="17"/>
                </a:cubicBezTo>
                <a:cubicBezTo>
                  <a:pt x="1" y="17"/>
                  <a:pt x="0" y="18"/>
                  <a:pt x="0" y="18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9"/>
                  <a:pt x="1" y="80"/>
                  <a:pt x="1" y="80"/>
                </a:cubicBezTo>
                <a:cubicBezTo>
                  <a:pt x="2" y="85"/>
                  <a:pt x="2" y="85"/>
                  <a:pt x="2" y="85"/>
                </a:cubicBezTo>
                <a:cubicBezTo>
                  <a:pt x="2" y="85"/>
                  <a:pt x="2" y="86"/>
                  <a:pt x="3" y="87"/>
                </a:cubicBezTo>
                <a:cubicBezTo>
                  <a:pt x="5" y="90"/>
                  <a:pt x="5" y="90"/>
                  <a:pt x="5" y="90"/>
                </a:cubicBezTo>
                <a:cubicBezTo>
                  <a:pt x="6" y="91"/>
                  <a:pt x="6" y="91"/>
                  <a:pt x="7" y="92"/>
                </a:cubicBezTo>
                <a:cubicBezTo>
                  <a:pt x="11" y="94"/>
                  <a:pt x="11" y="94"/>
                  <a:pt x="11" y="94"/>
                </a:cubicBezTo>
                <a:cubicBezTo>
                  <a:pt x="11" y="94"/>
                  <a:pt x="12" y="95"/>
                  <a:pt x="12" y="95"/>
                </a:cubicBezTo>
                <a:cubicBezTo>
                  <a:pt x="17" y="96"/>
                  <a:pt x="17" y="96"/>
                  <a:pt x="17" y="96"/>
                </a:cubicBezTo>
                <a:cubicBezTo>
                  <a:pt x="18" y="96"/>
                  <a:pt x="18" y="96"/>
                  <a:pt x="18" y="96"/>
                </a:cubicBezTo>
                <a:cubicBezTo>
                  <a:pt x="14" y="100"/>
                  <a:pt x="14" y="100"/>
                  <a:pt x="14" y="100"/>
                </a:cubicBezTo>
                <a:cubicBezTo>
                  <a:pt x="12" y="102"/>
                  <a:pt x="12" y="102"/>
                  <a:pt x="12" y="102"/>
                </a:cubicBezTo>
                <a:cubicBezTo>
                  <a:pt x="13" y="102"/>
                  <a:pt x="13" y="102"/>
                  <a:pt x="13" y="102"/>
                </a:cubicBezTo>
                <a:cubicBezTo>
                  <a:pt x="11" y="104"/>
                  <a:pt x="10" y="107"/>
                  <a:pt x="12" y="110"/>
                </a:cubicBezTo>
                <a:cubicBezTo>
                  <a:pt x="13" y="112"/>
                  <a:pt x="16" y="113"/>
                  <a:pt x="19" y="112"/>
                </a:cubicBezTo>
                <a:cubicBezTo>
                  <a:pt x="35" y="107"/>
                  <a:pt x="35" y="107"/>
                  <a:pt x="35" y="107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63" y="98"/>
                  <a:pt x="63" y="98"/>
                  <a:pt x="63" y="98"/>
                </a:cubicBezTo>
                <a:cubicBezTo>
                  <a:pt x="67" y="96"/>
                  <a:pt x="67" y="96"/>
                  <a:pt x="67" y="96"/>
                </a:cubicBezTo>
                <a:cubicBezTo>
                  <a:pt x="68" y="96"/>
                  <a:pt x="68" y="96"/>
                  <a:pt x="68" y="96"/>
                </a:cubicBezTo>
                <a:cubicBezTo>
                  <a:pt x="69" y="96"/>
                  <a:pt x="69" y="96"/>
                  <a:pt x="69" y="96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113"/>
                  <a:pt x="104" y="113"/>
                  <a:pt x="104" y="113"/>
                </a:cubicBezTo>
                <a:cubicBezTo>
                  <a:pt x="104" y="114"/>
                  <a:pt x="104" y="114"/>
                  <a:pt x="104" y="115"/>
                </a:cubicBezTo>
                <a:cubicBezTo>
                  <a:pt x="105" y="119"/>
                  <a:pt x="105" y="119"/>
                  <a:pt x="105" y="119"/>
                </a:cubicBezTo>
                <a:cubicBezTo>
                  <a:pt x="106" y="120"/>
                  <a:pt x="106" y="121"/>
                  <a:pt x="106" y="121"/>
                </a:cubicBezTo>
                <a:cubicBezTo>
                  <a:pt x="109" y="125"/>
                  <a:pt x="109" y="125"/>
                  <a:pt x="109" y="125"/>
                </a:cubicBezTo>
                <a:cubicBezTo>
                  <a:pt x="109" y="126"/>
                  <a:pt x="110" y="126"/>
                  <a:pt x="110" y="127"/>
                </a:cubicBezTo>
                <a:cubicBezTo>
                  <a:pt x="114" y="129"/>
                  <a:pt x="114" y="129"/>
                  <a:pt x="114" y="129"/>
                </a:cubicBezTo>
                <a:cubicBezTo>
                  <a:pt x="115" y="130"/>
                  <a:pt x="115" y="130"/>
                  <a:pt x="116" y="130"/>
                </a:cubicBezTo>
                <a:cubicBezTo>
                  <a:pt x="121" y="131"/>
                  <a:pt x="121" y="131"/>
                  <a:pt x="121" y="131"/>
                </a:cubicBezTo>
                <a:cubicBezTo>
                  <a:pt x="196" y="131"/>
                  <a:pt x="196" y="131"/>
                  <a:pt x="196" y="131"/>
                </a:cubicBezTo>
                <a:cubicBezTo>
                  <a:pt x="198" y="132"/>
                  <a:pt x="198" y="132"/>
                  <a:pt x="198" y="132"/>
                </a:cubicBezTo>
                <a:cubicBezTo>
                  <a:pt x="202" y="133"/>
                  <a:pt x="202" y="133"/>
                  <a:pt x="202" y="133"/>
                </a:cubicBezTo>
                <a:cubicBezTo>
                  <a:pt x="208" y="135"/>
                  <a:pt x="208" y="135"/>
                  <a:pt x="208" y="135"/>
                </a:cubicBezTo>
                <a:cubicBezTo>
                  <a:pt x="217" y="138"/>
                  <a:pt x="217" y="138"/>
                  <a:pt x="217" y="138"/>
                </a:cubicBezTo>
                <a:cubicBezTo>
                  <a:pt x="229" y="142"/>
                  <a:pt x="229" y="142"/>
                  <a:pt x="229" y="142"/>
                </a:cubicBezTo>
                <a:cubicBezTo>
                  <a:pt x="246" y="148"/>
                  <a:pt x="246" y="148"/>
                  <a:pt x="246" y="148"/>
                </a:cubicBezTo>
                <a:cubicBezTo>
                  <a:pt x="249" y="149"/>
                  <a:pt x="252" y="148"/>
                  <a:pt x="253" y="146"/>
                </a:cubicBezTo>
                <a:cubicBezTo>
                  <a:pt x="255" y="143"/>
                  <a:pt x="254" y="140"/>
                  <a:pt x="252" y="138"/>
                </a:cubicBezTo>
                <a:cubicBezTo>
                  <a:pt x="252" y="138"/>
                  <a:pt x="252" y="138"/>
                  <a:pt x="252" y="138"/>
                </a:cubicBezTo>
                <a:cubicBezTo>
                  <a:pt x="253" y="139"/>
                  <a:pt x="253" y="139"/>
                  <a:pt x="253" y="139"/>
                </a:cubicBezTo>
                <a:cubicBezTo>
                  <a:pt x="251" y="136"/>
                  <a:pt x="251" y="136"/>
                  <a:pt x="251" y="136"/>
                </a:cubicBezTo>
                <a:cubicBezTo>
                  <a:pt x="246" y="131"/>
                  <a:pt x="246" y="131"/>
                  <a:pt x="246" y="131"/>
                </a:cubicBezTo>
                <a:cubicBezTo>
                  <a:pt x="246" y="131"/>
                  <a:pt x="246" y="131"/>
                  <a:pt x="246" y="131"/>
                </a:cubicBezTo>
                <a:cubicBezTo>
                  <a:pt x="248" y="131"/>
                  <a:pt x="248" y="131"/>
                  <a:pt x="248" y="131"/>
                </a:cubicBezTo>
                <a:cubicBezTo>
                  <a:pt x="253" y="130"/>
                  <a:pt x="253" y="130"/>
                  <a:pt x="253" y="130"/>
                </a:cubicBezTo>
                <a:cubicBezTo>
                  <a:pt x="253" y="130"/>
                  <a:pt x="254" y="130"/>
                  <a:pt x="255" y="129"/>
                </a:cubicBezTo>
                <a:cubicBezTo>
                  <a:pt x="258" y="127"/>
                  <a:pt x="258" y="127"/>
                  <a:pt x="258" y="127"/>
                </a:cubicBezTo>
                <a:cubicBezTo>
                  <a:pt x="259" y="126"/>
                  <a:pt x="260" y="126"/>
                  <a:pt x="260" y="125"/>
                </a:cubicBezTo>
                <a:cubicBezTo>
                  <a:pt x="262" y="121"/>
                  <a:pt x="262" y="121"/>
                  <a:pt x="262" y="121"/>
                </a:cubicBezTo>
                <a:cubicBezTo>
                  <a:pt x="263" y="121"/>
                  <a:pt x="263" y="120"/>
                  <a:pt x="263" y="119"/>
                </a:cubicBezTo>
                <a:cubicBezTo>
                  <a:pt x="264" y="115"/>
                  <a:pt x="264" y="115"/>
                  <a:pt x="264" y="115"/>
                </a:cubicBezTo>
                <a:cubicBezTo>
                  <a:pt x="264" y="49"/>
                  <a:pt x="264" y="49"/>
                  <a:pt x="264" y="49"/>
                </a:cubicBezTo>
                <a:lnTo>
                  <a:pt x="263" y="45"/>
                </a:lnTo>
                <a:close/>
                <a:moveTo>
                  <a:pt x="67" y="84"/>
                </a:moveTo>
                <a:cubicBezTo>
                  <a:pt x="67" y="84"/>
                  <a:pt x="66" y="84"/>
                  <a:pt x="65" y="84"/>
                </a:cubicBezTo>
                <a:cubicBezTo>
                  <a:pt x="65" y="84"/>
                  <a:pt x="65" y="84"/>
                  <a:pt x="65" y="84"/>
                </a:cubicBezTo>
                <a:cubicBezTo>
                  <a:pt x="62" y="85"/>
                  <a:pt x="62" y="85"/>
                  <a:pt x="62" y="85"/>
                </a:cubicBezTo>
                <a:cubicBezTo>
                  <a:pt x="59" y="86"/>
                  <a:pt x="59" y="86"/>
                  <a:pt x="59" y="86"/>
                </a:cubicBezTo>
                <a:cubicBezTo>
                  <a:pt x="53" y="88"/>
                  <a:pt x="53" y="88"/>
                  <a:pt x="53" y="88"/>
                </a:cubicBezTo>
                <a:cubicBezTo>
                  <a:pt x="44" y="91"/>
                  <a:pt x="44" y="91"/>
                  <a:pt x="44" y="91"/>
                </a:cubicBezTo>
                <a:cubicBezTo>
                  <a:pt x="36" y="94"/>
                  <a:pt x="36" y="94"/>
                  <a:pt x="36" y="94"/>
                </a:cubicBezTo>
                <a:cubicBezTo>
                  <a:pt x="36" y="94"/>
                  <a:pt x="36" y="94"/>
                  <a:pt x="36" y="94"/>
                </a:cubicBezTo>
                <a:cubicBezTo>
                  <a:pt x="38" y="92"/>
                  <a:pt x="38" y="90"/>
                  <a:pt x="37" y="87"/>
                </a:cubicBezTo>
                <a:cubicBezTo>
                  <a:pt x="36" y="85"/>
                  <a:pt x="34" y="84"/>
                  <a:pt x="31" y="84"/>
                </a:cubicBezTo>
                <a:cubicBezTo>
                  <a:pt x="18" y="84"/>
                  <a:pt x="18" y="84"/>
                  <a:pt x="18" y="84"/>
                </a:cubicBezTo>
                <a:cubicBezTo>
                  <a:pt x="16" y="83"/>
                  <a:pt x="16" y="83"/>
                  <a:pt x="16" y="83"/>
                </a:cubicBezTo>
                <a:cubicBezTo>
                  <a:pt x="14" y="82"/>
                  <a:pt x="14" y="82"/>
                  <a:pt x="14" y="82"/>
                </a:cubicBezTo>
                <a:cubicBezTo>
                  <a:pt x="13" y="81"/>
                  <a:pt x="13" y="81"/>
                  <a:pt x="13" y="81"/>
                </a:cubicBezTo>
                <a:cubicBezTo>
                  <a:pt x="12" y="77"/>
                  <a:pt x="12" y="77"/>
                  <a:pt x="12" y="77"/>
                </a:cubicBezTo>
                <a:cubicBezTo>
                  <a:pt x="12" y="19"/>
                  <a:pt x="12" y="19"/>
                  <a:pt x="12" y="19"/>
                </a:cubicBezTo>
                <a:cubicBezTo>
                  <a:pt x="13" y="16"/>
                  <a:pt x="13" y="16"/>
                  <a:pt x="13" y="16"/>
                </a:cubicBezTo>
                <a:cubicBezTo>
                  <a:pt x="14" y="14"/>
                  <a:pt x="14" y="14"/>
                  <a:pt x="14" y="14"/>
                </a:cubicBezTo>
                <a:cubicBezTo>
                  <a:pt x="16" y="13"/>
                  <a:pt x="16" y="13"/>
                  <a:pt x="16" y="13"/>
                </a:cubicBezTo>
                <a:cubicBezTo>
                  <a:pt x="20" y="12"/>
                  <a:pt x="20" y="12"/>
                  <a:pt x="20" y="12"/>
                </a:cubicBezTo>
                <a:cubicBezTo>
                  <a:pt x="141" y="12"/>
                  <a:pt x="141" y="12"/>
                  <a:pt x="141" y="12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7" y="14"/>
                  <a:pt x="147" y="14"/>
                  <a:pt x="147" y="14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8"/>
                  <a:pt x="148" y="18"/>
                  <a:pt x="148" y="18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22" y="32"/>
                  <a:pt x="122" y="32"/>
                  <a:pt x="122" y="32"/>
                </a:cubicBezTo>
                <a:cubicBezTo>
                  <a:pt x="122" y="32"/>
                  <a:pt x="121" y="33"/>
                  <a:pt x="121" y="33"/>
                </a:cubicBezTo>
                <a:cubicBezTo>
                  <a:pt x="116" y="34"/>
                  <a:pt x="116" y="34"/>
                  <a:pt x="116" y="34"/>
                </a:cubicBezTo>
                <a:cubicBezTo>
                  <a:pt x="115" y="34"/>
                  <a:pt x="115" y="34"/>
                  <a:pt x="114" y="34"/>
                </a:cubicBezTo>
                <a:cubicBezTo>
                  <a:pt x="110" y="37"/>
                  <a:pt x="110" y="37"/>
                  <a:pt x="110" y="37"/>
                </a:cubicBezTo>
                <a:cubicBezTo>
                  <a:pt x="110" y="37"/>
                  <a:pt x="109" y="38"/>
                  <a:pt x="109" y="39"/>
                </a:cubicBezTo>
                <a:cubicBezTo>
                  <a:pt x="106" y="42"/>
                  <a:pt x="106" y="42"/>
                  <a:pt x="106" y="42"/>
                </a:cubicBezTo>
                <a:cubicBezTo>
                  <a:pt x="106" y="43"/>
                  <a:pt x="106" y="44"/>
                  <a:pt x="105" y="45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104" y="84"/>
                  <a:pt x="104" y="84"/>
                  <a:pt x="104" y="84"/>
                </a:cubicBezTo>
                <a:lnTo>
                  <a:pt x="67" y="84"/>
                </a:lnTo>
                <a:close/>
                <a:moveTo>
                  <a:pt x="148" y="78"/>
                </a:moveTo>
                <a:cubicBezTo>
                  <a:pt x="148" y="81"/>
                  <a:pt x="148" y="81"/>
                  <a:pt x="148" y="81"/>
                </a:cubicBezTo>
                <a:cubicBezTo>
                  <a:pt x="147" y="82"/>
                  <a:pt x="147" y="82"/>
                  <a:pt x="147" y="82"/>
                </a:cubicBezTo>
                <a:cubicBezTo>
                  <a:pt x="145" y="83"/>
                  <a:pt x="145" y="83"/>
                  <a:pt x="145" y="83"/>
                </a:cubicBezTo>
                <a:cubicBezTo>
                  <a:pt x="143" y="84"/>
                  <a:pt x="143" y="84"/>
                  <a:pt x="143" y="84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52"/>
                  <a:pt x="116" y="52"/>
                  <a:pt x="116" y="52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20" y="45"/>
                  <a:pt x="120" y="45"/>
                  <a:pt x="120" y="45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48" y="44"/>
                  <a:pt x="148" y="44"/>
                  <a:pt x="148" y="44"/>
                </a:cubicBezTo>
                <a:lnTo>
                  <a:pt x="148" y="78"/>
                </a:lnTo>
                <a:close/>
                <a:moveTo>
                  <a:pt x="221" y="127"/>
                </a:moveTo>
                <a:cubicBezTo>
                  <a:pt x="212" y="124"/>
                  <a:pt x="212" y="124"/>
                  <a:pt x="212" y="124"/>
                </a:cubicBezTo>
                <a:cubicBezTo>
                  <a:pt x="206" y="122"/>
                  <a:pt x="206" y="122"/>
                  <a:pt x="206" y="122"/>
                </a:cubicBezTo>
                <a:cubicBezTo>
                  <a:pt x="202" y="121"/>
                  <a:pt x="202" y="121"/>
                  <a:pt x="202" y="121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199" y="120"/>
                  <a:pt x="199" y="120"/>
                  <a:pt x="199" y="120"/>
                </a:cubicBezTo>
                <a:cubicBezTo>
                  <a:pt x="199" y="119"/>
                  <a:pt x="198" y="119"/>
                  <a:pt x="197" y="119"/>
                </a:cubicBezTo>
                <a:cubicBezTo>
                  <a:pt x="122" y="119"/>
                  <a:pt x="122" y="119"/>
                  <a:pt x="122" y="119"/>
                </a:cubicBezTo>
                <a:cubicBezTo>
                  <a:pt x="120" y="119"/>
                  <a:pt x="120" y="119"/>
                  <a:pt x="120" y="119"/>
                </a:cubicBezTo>
                <a:cubicBezTo>
                  <a:pt x="118" y="117"/>
                  <a:pt x="118" y="117"/>
                  <a:pt x="118" y="117"/>
                </a:cubicBezTo>
                <a:cubicBezTo>
                  <a:pt x="117" y="116"/>
                  <a:pt x="117" y="116"/>
                  <a:pt x="117" y="116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9" y="95"/>
                  <a:pt x="149" y="95"/>
                  <a:pt x="149" y="95"/>
                </a:cubicBezTo>
                <a:cubicBezTo>
                  <a:pt x="149" y="95"/>
                  <a:pt x="150" y="94"/>
                  <a:pt x="150" y="94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5" y="91"/>
                  <a:pt x="156" y="91"/>
                  <a:pt x="156" y="90"/>
                </a:cubicBezTo>
                <a:cubicBezTo>
                  <a:pt x="158" y="86"/>
                  <a:pt x="158" y="86"/>
                  <a:pt x="158" y="86"/>
                </a:cubicBezTo>
                <a:cubicBezTo>
                  <a:pt x="159" y="86"/>
                  <a:pt x="159" y="85"/>
                  <a:pt x="159" y="85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245" y="44"/>
                  <a:pt x="245" y="44"/>
                  <a:pt x="245" y="44"/>
                </a:cubicBezTo>
                <a:cubicBezTo>
                  <a:pt x="249" y="45"/>
                  <a:pt x="249" y="45"/>
                  <a:pt x="249" y="45"/>
                </a:cubicBezTo>
                <a:cubicBezTo>
                  <a:pt x="250" y="46"/>
                  <a:pt x="250" y="46"/>
                  <a:pt x="250" y="46"/>
                </a:cubicBezTo>
                <a:cubicBezTo>
                  <a:pt x="252" y="48"/>
                  <a:pt x="252" y="48"/>
                  <a:pt x="252" y="48"/>
                </a:cubicBezTo>
                <a:cubicBezTo>
                  <a:pt x="252" y="50"/>
                  <a:pt x="252" y="50"/>
                  <a:pt x="252" y="50"/>
                </a:cubicBezTo>
                <a:cubicBezTo>
                  <a:pt x="252" y="113"/>
                  <a:pt x="252" y="113"/>
                  <a:pt x="252" y="113"/>
                </a:cubicBezTo>
                <a:cubicBezTo>
                  <a:pt x="252" y="116"/>
                  <a:pt x="252" y="116"/>
                  <a:pt x="252" y="116"/>
                </a:cubicBezTo>
                <a:cubicBezTo>
                  <a:pt x="251" y="117"/>
                  <a:pt x="251" y="117"/>
                  <a:pt x="251" y="117"/>
                </a:cubicBezTo>
                <a:cubicBezTo>
                  <a:pt x="249" y="119"/>
                  <a:pt x="249" y="119"/>
                  <a:pt x="249" y="119"/>
                </a:cubicBezTo>
                <a:cubicBezTo>
                  <a:pt x="247" y="119"/>
                  <a:pt x="247" y="119"/>
                  <a:pt x="247" y="119"/>
                </a:cubicBezTo>
                <a:cubicBezTo>
                  <a:pt x="233" y="119"/>
                  <a:pt x="233" y="119"/>
                  <a:pt x="233" y="119"/>
                </a:cubicBezTo>
                <a:cubicBezTo>
                  <a:pt x="231" y="119"/>
                  <a:pt x="229" y="121"/>
                  <a:pt x="228" y="123"/>
                </a:cubicBezTo>
                <a:cubicBezTo>
                  <a:pt x="227" y="125"/>
                  <a:pt x="227" y="127"/>
                  <a:pt x="229" y="129"/>
                </a:cubicBezTo>
                <a:cubicBezTo>
                  <a:pt x="230" y="130"/>
                  <a:pt x="230" y="130"/>
                  <a:pt x="230" y="130"/>
                </a:cubicBezTo>
                <a:lnTo>
                  <a:pt x="221" y="12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62500" tIns="81250" rIns="162500" bIns="812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3199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069" name="Google Shape;17069;p116"/>
          <p:cNvGrpSpPr/>
          <p:nvPr/>
        </p:nvGrpSpPr>
        <p:grpSpPr>
          <a:xfrm>
            <a:off x="5119583" y="1342497"/>
            <a:ext cx="628899" cy="628897"/>
            <a:chOff x="7488303" y="4720640"/>
            <a:chExt cx="457201" cy="457200"/>
          </a:xfrm>
        </p:grpSpPr>
        <p:sp>
          <p:nvSpPr>
            <p:cNvPr id="17070" name="Google Shape;17070;p116"/>
            <p:cNvSpPr/>
            <p:nvPr/>
          </p:nvSpPr>
          <p:spPr>
            <a:xfrm>
              <a:off x="7717504" y="4734999"/>
              <a:ext cx="216706" cy="216293"/>
            </a:xfrm>
            <a:custGeom>
              <a:avLst/>
              <a:gdLst/>
              <a:ahLst/>
              <a:cxnLst/>
              <a:rect l="l" t="t" r="r" b="b"/>
              <a:pathLst>
                <a:path w="1576" h="1573" extrusionOk="0">
                  <a:moveTo>
                    <a:pt x="3" y="0"/>
                  </a:moveTo>
                  <a:lnTo>
                    <a:pt x="103" y="3"/>
                  </a:lnTo>
                  <a:lnTo>
                    <a:pt x="201" y="12"/>
                  </a:lnTo>
                  <a:lnTo>
                    <a:pt x="297" y="27"/>
                  </a:lnTo>
                  <a:lnTo>
                    <a:pt x="390" y="48"/>
                  </a:lnTo>
                  <a:lnTo>
                    <a:pt x="482" y="75"/>
                  </a:lnTo>
                  <a:lnTo>
                    <a:pt x="572" y="106"/>
                  </a:lnTo>
                  <a:lnTo>
                    <a:pt x="659" y="142"/>
                  </a:lnTo>
                  <a:lnTo>
                    <a:pt x="743" y="185"/>
                  </a:lnTo>
                  <a:lnTo>
                    <a:pt x="824" y="231"/>
                  </a:lnTo>
                  <a:lnTo>
                    <a:pt x="902" y="281"/>
                  </a:lnTo>
                  <a:lnTo>
                    <a:pt x="977" y="337"/>
                  </a:lnTo>
                  <a:lnTo>
                    <a:pt x="1048" y="396"/>
                  </a:lnTo>
                  <a:lnTo>
                    <a:pt x="1116" y="460"/>
                  </a:lnTo>
                  <a:lnTo>
                    <a:pt x="1180" y="528"/>
                  </a:lnTo>
                  <a:lnTo>
                    <a:pt x="1239" y="599"/>
                  </a:lnTo>
                  <a:lnTo>
                    <a:pt x="1295" y="674"/>
                  </a:lnTo>
                  <a:lnTo>
                    <a:pt x="1345" y="752"/>
                  </a:lnTo>
                  <a:lnTo>
                    <a:pt x="1391" y="833"/>
                  </a:lnTo>
                  <a:lnTo>
                    <a:pt x="1434" y="917"/>
                  </a:lnTo>
                  <a:lnTo>
                    <a:pt x="1470" y="1004"/>
                  </a:lnTo>
                  <a:lnTo>
                    <a:pt x="1501" y="1094"/>
                  </a:lnTo>
                  <a:lnTo>
                    <a:pt x="1528" y="1186"/>
                  </a:lnTo>
                  <a:lnTo>
                    <a:pt x="1549" y="1279"/>
                  </a:lnTo>
                  <a:lnTo>
                    <a:pt x="1564" y="1375"/>
                  </a:lnTo>
                  <a:lnTo>
                    <a:pt x="1573" y="1473"/>
                  </a:lnTo>
                  <a:lnTo>
                    <a:pt x="1576" y="1573"/>
                  </a:lnTo>
                  <a:lnTo>
                    <a:pt x="1087" y="1573"/>
                  </a:lnTo>
                  <a:lnTo>
                    <a:pt x="1084" y="1492"/>
                  </a:lnTo>
                  <a:lnTo>
                    <a:pt x="1075" y="1413"/>
                  </a:lnTo>
                  <a:lnTo>
                    <a:pt x="1061" y="1335"/>
                  </a:lnTo>
                  <a:lnTo>
                    <a:pt x="1040" y="1260"/>
                  </a:lnTo>
                  <a:lnTo>
                    <a:pt x="1016" y="1187"/>
                  </a:lnTo>
                  <a:lnTo>
                    <a:pt x="986" y="1116"/>
                  </a:lnTo>
                  <a:lnTo>
                    <a:pt x="952" y="1048"/>
                  </a:lnTo>
                  <a:lnTo>
                    <a:pt x="912" y="983"/>
                  </a:lnTo>
                  <a:lnTo>
                    <a:pt x="869" y="921"/>
                  </a:lnTo>
                  <a:lnTo>
                    <a:pt x="821" y="862"/>
                  </a:lnTo>
                  <a:lnTo>
                    <a:pt x="769" y="807"/>
                  </a:lnTo>
                  <a:lnTo>
                    <a:pt x="714" y="755"/>
                  </a:lnTo>
                  <a:lnTo>
                    <a:pt x="655" y="707"/>
                  </a:lnTo>
                  <a:lnTo>
                    <a:pt x="593" y="664"/>
                  </a:lnTo>
                  <a:lnTo>
                    <a:pt x="528" y="624"/>
                  </a:lnTo>
                  <a:lnTo>
                    <a:pt x="460" y="590"/>
                  </a:lnTo>
                  <a:lnTo>
                    <a:pt x="389" y="560"/>
                  </a:lnTo>
                  <a:lnTo>
                    <a:pt x="316" y="536"/>
                  </a:lnTo>
                  <a:lnTo>
                    <a:pt x="241" y="516"/>
                  </a:lnTo>
                  <a:lnTo>
                    <a:pt x="163" y="501"/>
                  </a:lnTo>
                  <a:lnTo>
                    <a:pt x="84" y="492"/>
                  </a:lnTo>
                  <a:lnTo>
                    <a:pt x="3" y="489"/>
                  </a:lnTo>
                  <a:lnTo>
                    <a:pt x="0" y="489"/>
                  </a:lnTo>
                  <a:lnTo>
                    <a:pt x="0" y="0"/>
                  </a:lnTo>
                  <a:lnTo>
                    <a:pt x="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875" tIns="60925" rIns="121875" bIns="60925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3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1" name="Google Shape;17071;p116"/>
            <p:cNvSpPr/>
            <p:nvPr/>
          </p:nvSpPr>
          <p:spPr>
            <a:xfrm>
              <a:off x="7488303" y="4720640"/>
              <a:ext cx="457201" cy="457200"/>
            </a:xfrm>
            <a:custGeom>
              <a:avLst/>
              <a:gdLst/>
              <a:ahLst/>
              <a:cxnLst/>
              <a:rect l="l" t="t" r="r" b="b"/>
              <a:pathLst>
                <a:path w="3325" h="3325" extrusionOk="0">
                  <a:moveTo>
                    <a:pt x="1141" y="2613"/>
                  </a:moveTo>
                  <a:lnTo>
                    <a:pt x="896" y="3036"/>
                  </a:lnTo>
                  <a:lnTo>
                    <a:pt x="981" y="3081"/>
                  </a:lnTo>
                  <a:lnTo>
                    <a:pt x="1069" y="3119"/>
                  </a:lnTo>
                  <a:lnTo>
                    <a:pt x="1159" y="3153"/>
                  </a:lnTo>
                  <a:lnTo>
                    <a:pt x="1252" y="3182"/>
                  </a:lnTo>
                  <a:lnTo>
                    <a:pt x="1347" y="3204"/>
                  </a:lnTo>
                  <a:lnTo>
                    <a:pt x="1445" y="3220"/>
                  </a:lnTo>
                  <a:lnTo>
                    <a:pt x="1544" y="3231"/>
                  </a:lnTo>
                  <a:lnTo>
                    <a:pt x="1645" y="3235"/>
                  </a:lnTo>
                  <a:lnTo>
                    <a:pt x="1645" y="2746"/>
                  </a:lnTo>
                  <a:lnTo>
                    <a:pt x="1567" y="2742"/>
                  </a:lnTo>
                  <a:lnTo>
                    <a:pt x="1491" y="2733"/>
                  </a:lnTo>
                  <a:lnTo>
                    <a:pt x="1418" y="2719"/>
                  </a:lnTo>
                  <a:lnTo>
                    <a:pt x="1345" y="2698"/>
                  </a:lnTo>
                  <a:lnTo>
                    <a:pt x="1274" y="2674"/>
                  </a:lnTo>
                  <a:lnTo>
                    <a:pt x="1207" y="2646"/>
                  </a:lnTo>
                  <a:lnTo>
                    <a:pt x="1141" y="2613"/>
                  </a:lnTo>
                  <a:close/>
                  <a:moveTo>
                    <a:pt x="2197" y="2605"/>
                  </a:moveTo>
                  <a:lnTo>
                    <a:pt x="2130" y="2640"/>
                  </a:lnTo>
                  <a:lnTo>
                    <a:pt x="2061" y="2670"/>
                  </a:lnTo>
                  <a:lnTo>
                    <a:pt x="1988" y="2696"/>
                  </a:lnTo>
                  <a:lnTo>
                    <a:pt x="1914" y="2717"/>
                  </a:lnTo>
                  <a:lnTo>
                    <a:pt x="1838" y="2732"/>
                  </a:lnTo>
                  <a:lnTo>
                    <a:pt x="1760" y="2742"/>
                  </a:lnTo>
                  <a:lnTo>
                    <a:pt x="1680" y="2746"/>
                  </a:lnTo>
                  <a:lnTo>
                    <a:pt x="1680" y="3235"/>
                  </a:lnTo>
                  <a:lnTo>
                    <a:pt x="1771" y="3232"/>
                  </a:lnTo>
                  <a:lnTo>
                    <a:pt x="1862" y="3223"/>
                  </a:lnTo>
                  <a:lnTo>
                    <a:pt x="1951" y="3209"/>
                  </a:lnTo>
                  <a:lnTo>
                    <a:pt x="2037" y="3191"/>
                  </a:lnTo>
                  <a:lnTo>
                    <a:pt x="2123" y="3167"/>
                  </a:lnTo>
                  <a:lnTo>
                    <a:pt x="2206" y="3139"/>
                  </a:lnTo>
                  <a:lnTo>
                    <a:pt x="2287" y="3107"/>
                  </a:lnTo>
                  <a:lnTo>
                    <a:pt x="2365" y="3070"/>
                  </a:lnTo>
                  <a:lnTo>
                    <a:pt x="2442" y="3029"/>
                  </a:lnTo>
                  <a:lnTo>
                    <a:pt x="2197" y="2605"/>
                  </a:lnTo>
                  <a:close/>
                  <a:moveTo>
                    <a:pt x="735" y="2222"/>
                  </a:moveTo>
                  <a:lnTo>
                    <a:pt x="311" y="2467"/>
                  </a:lnTo>
                  <a:lnTo>
                    <a:pt x="358" y="2542"/>
                  </a:lnTo>
                  <a:lnTo>
                    <a:pt x="409" y="2614"/>
                  </a:lnTo>
                  <a:lnTo>
                    <a:pt x="464" y="2681"/>
                  </a:lnTo>
                  <a:lnTo>
                    <a:pt x="523" y="2747"/>
                  </a:lnTo>
                  <a:lnTo>
                    <a:pt x="585" y="2808"/>
                  </a:lnTo>
                  <a:lnTo>
                    <a:pt x="651" y="2867"/>
                  </a:lnTo>
                  <a:lnTo>
                    <a:pt x="719" y="2921"/>
                  </a:lnTo>
                  <a:lnTo>
                    <a:pt x="791" y="2973"/>
                  </a:lnTo>
                  <a:lnTo>
                    <a:pt x="867" y="3019"/>
                  </a:lnTo>
                  <a:lnTo>
                    <a:pt x="1111" y="2595"/>
                  </a:lnTo>
                  <a:lnTo>
                    <a:pt x="1046" y="2554"/>
                  </a:lnTo>
                  <a:lnTo>
                    <a:pt x="985" y="2509"/>
                  </a:lnTo>
                  <a:lnTo>
                    <a:pt x="927" y="2458"/>
                  </a:lnTo>
                  <a:lnTo>
                    <a:pt x="873" y="2405"/>
                  </a:lnTo>
                  <a:lnTo>
                    <a:pt x="822" y="2347"/>
                  </a:lnTo>
                  <a:lnTo>
                    <a:pt x="777" y="2287"/>
                  </a:lnTo>
                  <a:lnTo>
                    <a:pt x="735" y="2222"/>
                  </a:lnTo>
                  <a:close/>
                  <a:moveTo>
                    <a:pt x="2604" y="2198"/>
                  </a:moveTo>
                  <a:lnTo>
                    <a:pt x="2563" y="2264"/>
                  </a:lnTo>
                  <a:lnTo>
                    <a:pt x="2518" y="2328"/>
                  </a:lnTo>
                  <a:lnTo>
                    <a:pt x="2467" y="2388"/>
                  </a:lnTo>
                  <a:lnTo>
                    <a:pt x="2413" y="2444"/>
                  </a:lnTo>
                  <a:lnTo>
                    <a:pt x="2354" y="2497"/>
                  </a:lnTo>
                  <a:lnTo>
                    <a:pt x="2293" y="2544"/>
                  </a:lnTo>
                  <a:lnTo>
                    <a:pt x="2227" y="2587"/>
                  </a:lnTo>
                  <a:lnTo>
                    <a:pt x="2472" y="3011"/>
                  </a:lnTo>
                  <a:lnTo>
                    <a:pt x="2547" y="2963"/>
                  </a:lnTo>
                  <a:lnTo>
                    <a:pt x="2620" y="2910"/>
                  </a:lnTo>
                  <a:lnTo>
                    <a:pt x="2689" y="2854"/>
                  </a:lnTo>
                  <a:lnTo>
                    <a:pt x="2755" y="2794"/>
                  </a:lnTo>
                  <a:lnTo>
                    <a:pt x="2817" y="2731"/>
                  </a:lnTo>
                  <a:lnTo>
                    <a:pt x="2876" y="2663"/>
                  </a:lnTo>
                  <a:lnTo>
                    <a:pt x="2931" y="2592"/>
                  </a:lnTo>
                  <a:lnTo>
                    <a:pt x="2982" y="2519"/>
                  </a:lnTo>
                  <a:lnTo>
                    <a:pt x="3028" y="2442"/>
                  </a:lnTo>
                  <a:lnTo>
                    <a:pt x="2604" y="2198"/>
                  </a:lnTo>
                  <a:close/>
                  <a:moveTo>
                    <a:pt x="1645" y="1740"/>
                  </a:moveTo>
                  <a:lnTo>
                    <a:pt x="1171" y="2562"/>
                  </a:lnTo>
                  <a:lnTo>
                    <a:pt x="1232" y="2593"/>
                  </a:lnTo>
                  <a:lnTo>
                    <a:pt x="1297" y="2621"/>
                  </a:lnTo>
                  <a:lnTo>
                    <a:pt x="1362" y="2643"/>
                  </a:lnTo>
                  <a:lnTo>
                    <a:pt x="1431" y="2661"/>
                  </a:lnTo>
                  <a:lnTo>
                    <a:pt x="1501" y="2675"/>
                  </a:lnTo>
                  <a:lnTo>
                    <a:pt x="1572" y="2683"/>
                  </a:lnTo>
                  <a:lnTo>
                    <a:pt x="1645" y="2687"/>
                  </a:lnTo>
                  <a:lnTo>
                    <a:pt x="1645" y="1740"/>
                  </a:lnTo>
                  <a:close/>
                  <a:moveTo>
                    <a:pt x="1623" y="1709"/>
                  </a:moveTo>
                  <a:lnTo>
                    <a:pt x="1025" y="2055"/>
                  </a:lnTo>
                  <a:lnTo>
                    <a:pt x="1041" y="2064"/>
                  </a:lnTo>
                  <a:lnTo>
                    <a:pt x="1056" y="2076"/>
                  </a:lnTo>
                  <a:lnTo>
                    <a:pt x="1067" y="2092"/>
                  </a:lnTo>
                  <a:lnTo>
                    <a:pt x="1074" y="2109"/>
                  </a:lnTo>
                  <a:lnTo>
                    <a:pt x="1077" y="2129"/>
                  </a:lnTo>
                  <a:lnTo>
                    <a:pt x="1074" y="2150"/>
                  </a:lnTo>
                  <a:lnTo>
                    <a:pt x="1066" y="2169"/>
                  </a:lnTo>
                  <a:lnTo>
                    <a:pt x="1053" y="2185"/>
                  </a:lnTo>
                  <a:lnTo>
                    <a:pt x="1037" y="2198"/>
                  </a:lnTo>
                  <a:lnTo>
                    <a:pt x="1018" y="2206"/>
                  </a:lnTo>
                  <a:lnTo>
                    <a:pt x="997" y="2208"/>
                  </a:lnTo>
                  <a:lnTo>
                    <a:pt x="976" y="2206"/>
                  </a:lnTo>
                  <a:lnTo>
                    <a:pt x="957" y="2198"/>
                  </a:lnTo>
                  <a:lnTo>
                    <a:pt x="941" y="2185"/>
                  </a:lnTo>
                  <a:lnTo>
                    <a:pt x="928" y="2169"/>
                  </a:lnTo>
                  <a:lnTo>
                    <a:pt x="920" y="2150"/>
                  </a:lnTo>
                  <a:lnTo>
                    <a:pt x="918" y="2129"/>
                  </a:lnTo>
                  <a:lnTo>
                    <a:pt x="918" y="2122"/>
                  </a:lnTo>
                  <a:lnTo>
                    <a:pt x="919" y="2116"/>
                  </a:lnTo>
                  <a:lnTo>
                    <a:pt x="785" y="2193"/>
                  </a:lnTo>
                  <a:lnTo>
                    <a:pt x="824" y="2253"/>
                  </a:lnTo>
                  <a:lnTo>
                    <a:pt x="869" y="2311"/>
                  </a:lnTo>
                  <a:lnTo>
                    <a:pt x="916" y="2365"/>
                  </a:lnTo>
                  <a:lnTo>
                    <a:pt x="967" y="2416"/>
                  </a:lnTo>
                  <a:lnTo>
                    <a:pt x="1021" y="2463"/>
                  </a:lnTo>
                  <a:lnTo>
                    <a:pt x="1080" y="2506"/>
                  </a:lnTo>
                  <a:lnTo>
                    <a:pt x="1140" y="2545"/>
                  </a:lnTo>
                  <a:lnTo>
                    <a:pt x="1623" y="1709"/>
                  </a:lnTo>
                  <a:close/>
                  <a:moveTo>
                    <a:pt x="1680" y="1708"/>
                  </a:moveTo>
                  <a:lnTo>
                    <a:pt x="1680" y="2687"/>
                  </a:lnTo>
                  <a:lnTo>
                    <a:pt x="1755" y="2683"/>
                  </a:lnTo>
                  <a:lnTo>
                    <a:pt x="1828" y="2674"/>
                  </a:lnTo>
                  <a:lnTo>
                    <a:pt x="1901" y="2660"/>
                  </a:lnTo>
                  <a:lnTo>
                    <a:pt x="1971" y="2641"/>
                  </a:lnTo>
                  <a:lnTo>
                    <a:pt x="2039" y="2617"/>
                  </a:lnTo>
                  <a:lnTo>
                    <a:pt x="2105" y="2587"/>
                  </a:lnTo>
                  <a:lnTo>
                    <a:pt x="2168" y="2554"/>
                  </a:lnTo>
                  <a:lnTo>
                    <a:pt x="1680" y="1708"/>
                  </a:lnTo>
                  <a:close/>
                  <a:moveTo>
                    <a:pt x="1700" y="1675"/>
                  </a:moveTo>
                  <a:lnTo>
                    <a:pt x="2198" y="2537"/>
                  </a:lnTo>
                  <a:lnTo>
                    <a:pt x="2259" y="2496"/>
                  </a:lnTo>
                  <a:lnTo>
                    <a:pt x="2318" y="2450"/>
                  </a:lnTo>
                  <a:lnTo>
                    <a:pt x="2373" y="2402"/>
                  </a:lnTo>
                  <a:lnTo>
                    <a:pt x="2425" y="2348"/>
                  </a:lnTo>
                  <a:lnTo>
                    <a:pt x="2472" y="2292"/>
                  </a:lnTo>
                  <a:lnTo>
                    <a:pt x="2516" y="2231"/>
                  </a:lnTo>
                  <a:lnTo>
                    <a:pt x="2554" y="2169"/>
                  </a:lnTo>
                  <a:lnTo>
                    <a:pt x="1700" y="1675"/>
                  </a:lnTo>
                  <a:close/>
                  <a:moveTo>
                    <a:pt x="638" y="1663"/>
                  </a:moveTo>
                  <a:lnTo>
                    <a:pt x="640" y="1740"/>
                  </a:lnTo>
                  <a:lnTo>
                    <a:pt x="649" y="1815"/>
                  </a:lnTo>
                  <a:lnTo>
                    <a:pt x="663" y="1889"/>
                  </a:lnTo>
                  <a:lnTo>
                    <a:pt x="681" y="1962"/>
                  </a:lnTo>
                  <a:lnTo>
                    <a:pt x="705" y="2031"/>
                  </a:lnTo>
                  <a:lnTo>
                    <a:pt x="735" y="2098"/>
                  </a:lnTo>
                  <a:lnTo>
                    <a:pt x="768" y="2164"/>
                  </a:lnTo>
                  <a:lnTo>
                    <a:pt x="1635" y="1663"/>
                  </a:lnTo>
                  <a:lnTo>
                    <a:pt x="638" y="1663"/>
                  </a:lnTo>
                  <a:close/>
                  <a:moveTo>
                    <a:pt x="90" y="1663"/>
                  </a:moveTo>
                  <a:lnTo>
                    <a:pt x="92" y="1756"/>
                  </a:lnTo>
                  <a:lnTo>
                    <a:pt x="100" y="1848"/>
                  </a:lnTo>
                  <a:lnTo>
                    <a:pt x="113" y="1938"/>
                  </a:lnTo>
                  <a:lnTo>
                    <a:pt x="132" y="2026"/>
                  </a:lnTo>
                  <a:lnTo>
                    <a:pt x="154" y="2113"/>
                  </a:lnTo>
                  <a:lnTo>
                    <a:pt x="183" y="2198"/>
                  </a:lnTo>
                  <a:lnTo>
                    <a:pt x="215" y="2280"/>
                  </a:lnTo>
                  <a:lnTo>
                    <a:pt x="252" y="2359"/>
                  </a:lnTo>
                  <a:lnTo>
                    <a:pt x="294" y="2437"/>
                  </a:lnTo>
                  <a:lnTo>
                    <a:pt x="717" y="2193"/>
                  </a:lnTo>
                  <a:lnTo>
                    <a:pt x="682" y="2124"/>
                  </a:lnTo>
                  <a:lnTo>
                    <a:pt x="651" y="2053"/>
                  </a:lnTo>
                  <a:lnTo>
                    <a:pt x="626" y="1979"/>
                  </a:lnTo>
                  <a:lnTo>
                    <a:pt x="605" y="1902"/>
                  </a:lnTo>
                  <a:lnTo>
                    <a:pt x="591" y="1824"/>
                  </a:lnTo>
                  <a:lnTo>
                    <a:pt x="582" y="1745"/>
                  </a:lnTo>
                  <a:lnTo>
                    <a:pt x="579" y="1663"/>
                  </a:lnTo>
                  <a:lnTo>
                    <a:pt x="90" y="1663"/>
                  </a:lnTo>
                  <a:close/>
                  <a:moveTo>
                    <a:pt x="772" y="1155"/>
                  </a:moveTo>
                  <a:lnTo>
                    <a:pt x="740" y="1216"/>
                  </a:lnTo>
                  <a:lnTo>
                    <a:pt x="711" y="1281"/>
                  </a:lnTo>
                  <a:lnTo>
                    <a:pt x="687" y="1346"/>
                  </a:lnTo>
                  <a:lnTo>
                    <a:pt x="668" y="1414"/>
                  </a:lnTo>
                  <a:lnTo>
                    <a:pt x="653" y="1483"/>
                  </a:lnTo>
                  <a:lnTo>
                    <a:pt x="643" y="1555"/>
                  </a:lnTo>
                  <a:lnTo>
                    <a:pt x="638" y="1628"/>
                  </a:lnTo>
                  <a:lnTo>
                    <a:pt x="1590" y="1628"/>
                  </a:lnTo>
                  <a:lnTo>
                    <a:pt x="772" y="1155"/>
                  </a:lnTo>
                  <a:close/>
                  <a:moveTo>
                    <a:pt x="2367" y="1150"/>
                  </a:moveTo>
                  <a:lnTo>
                    <a:pt x="2347" y="1153"/>
                  </a:lnTo>
                  <a:lnTo>
                    <a:pt x="2328" y="1161"/>
                  </a:lnTo>
                  <a:lnTo>
                    <a:pt x="2312" y="1174"/>
                  </a:lnTo>
                  <a:lnTo>
                    <a:pt x="2300" y="1190"/>
                  </a:lnTo>
                  <a:lnTo>
                    <a:pt x="2292" y="1208"/>
                  </a:lnTo>
                  <a:lnTo>
                    <a:pt x="2289" y="1229"/>
                  </a:lnTo>
                  <a:lnTo>
                    <a:pt x="2292" y="1250"/>
                  </a:lnTo>
                  <a:lnTo>
                    <a:pt x="2300" y="1269"/>
                  </a:lnTo>
                  <a:lnTo>
                    <a:pt x="2312" y="1286"/>
                  </a:lnTo>
                  <a:lnTo>
                    <a:pt x="2328" y="1298"/>
                  </a:lnTo>
                  <a:lnTo>
                    <a:pt x="2347" y="1306"/>
                  </a:lnTo>
                  <a:lnTo>
                    <a:pt x="2367" y="1309"/>
                  </a:lnTo>
                  <a:lnTo>
                    <a:pt x="2389" y="1306"/>
                  </a:lnTo>
                  <a:lnTo>
                    <a:pt x="2408" y="1298"/>
                  </a:lnTo>
                  <a:lnTo>
                    <a:pt x="2424" y="1286"/>
                  </a:lnTo>
                  <a:lnTo>
                    <a:pt x="2436" y="1269"/>
                  </a:lnTo>
                  <a:lnTo>
                    <a:pt x="2444" y="1250"/>
                  </a:lnTo>
                  <a:lnTo>
                    <a:pt x="2447" y="1229"/>
                  </a:lnTo>
                  <a:lnTo>
                    <a:pt x="2444" y="1208"/>
                  </a:lnTo>
                  <a:lnTo>
                    <a:pt x="2436" y="1190"/>
                  </a:lnTo>
                  <a:lnTo>
                    <a:pt x="2424" y="1174"/>
                  </a:lnTo>
                  <a:lnTo>
                    <a:pt x="2408" y="1161"/>
                  </a:lnTo>
                  <a:lnTo>
                    <a:pt x="2389" y="1153"/>
                  </a:lnTo>
                  <a:lnTo>
                    <a:pt x="2367" y="1150"/>
                  </a:lnTo>
                  <a:close/>
                  <a:moveTo>
                    <a:pt x="297" y="881"/>
                  </a:moveTo>
                  <a:lnTo>
                    <a:pt x="252" y="966"/>
                  </a:lnTo>
                  <a:lnTo>
                    <a:pt x="212" y="1053"/>
                  </a:lnTo>
                  <a:lnTo>
                    <a:pt x="178" y="1143"/>
                  </a:lnTo>
                  <a:lnTo>
                    <a:pt x="148" y="1235"/>
                  </a:lnTo>
                  <a:lnTo>
                    <a:pt x="124" y="1331"/>
                  </a:lnTo>
                  <a:lnTo>
                    <a:pt x="107" y="1428"/>
                  </a:lnTo>
                  <a:lnTo>
                    <a:pt x="95" y="1527"/>
                  </a:lnTo>
                  <a:lnTo>
                    <a:pt x="90" y="1628"/>
                  </a:lnTo>
                  <a:lnTo>
                    <a:pt x="579" y="1628"/>
                  </a:lnTo>
                  <a:lnTo>
                    <a:pt x="585" y="1551"/>
                  </a:lnTo>
                  <a:lnTo>
                    <a:pt x="595" y="1474"/>
                  </a:lnTo>
                  <a:lnTo>
                    <a:pt x="611" y="1401"/>
                  </a:lnTo>
                  <a:lnTo>
                    <a:pt x="632" y="1329"/>
                  </a:lnTo>
                  <a:lnTo>
                    <a:pt x="657" y="1258"/>
                  </a:lnTo>
                  <a:lnTo>
                    <a:pt x="687" y="1191"/>
                  </a:lnTo>
                  <a:lnTo>
                    <a:pt x="722" y="1126"/>
                  </a:lnTo>
                  <a:lnTo>
                    <a:pt x="297" y="881"/>
                  </a:lnTo>
                  <a:close/>
                  <a:moveTo>
                    <a:pt x="1137" y="782"/>
                  </a:moveTo>
                  <a:lnTo>
                    <a:pt x="1078" y="820"/>
                  </a:lnTo>
                  <a:lnTo>
                    <a:pt x="1021" y="863"/>
                  </a:lnTo>
                  <a:lnTo>
                    <a:pt x="968" y="908"/>
                  </a:lnTo>
                  <a:lnTo>
                    <a:pt x="918" y="958"/>
                  </a:lnTo>
                  <a:lnTo>
                    <a:pt x="872" y="1011"/>
                  </a:lnTo>
                  <a:lnTo>
                    <a:pt x="828" y="1067"/>
                  </a:lnTo>
                  <a:lnTo>
                    <a:pt x="789" y="1125"/>
                  </a:lnTo>
                  <a:lnTo>
                    <a:pt x="1608" y="1598"/>
                  </a:lnTo>
                  <a:lnTo>
                    <a:pt x="1137" y="782"/>
                  </a:lnTo>
                  <a:close/>
                  <a:moveTo>
                    <a:pt x="864" y="308"/>
                  </a:moveTo>
                  <a:lnTo>
                    <a:pt x="790" y="354"/>
                  </a:lnTo>
                  <a:lnTo>
                    <a:pt x="718" y="404"/>
                  </a:lnTo>
                  <a:lnTo>
                    <a:pt x="651" y="458"/>
                  </a:lnTo>
                  <a:lnTo>
                    <a:pt x="586" y="516"/>
                  </a:lnTo>
                  <a:lnTo>
                    <a:pt x="525" y="576"/>
                  </a:lnTo>
                  <a:lnTo>
                    <a:pt x="467" y="641"/>
                  </a:lnTo>
                  <a:lnTo>
                    <a:pt x="413" y="707"/>
                  </a:lnTo>
                  <a:lnTo>
                    <a:pt x="361" y="778"/>
                  </a:lnTo>
                  <a:lnTo>
                    <a:pt x="315" y="851"/>
                  </a:lnTo>
                  <a:lnTo>
                    <a:pt x="739" y="1096"/>
                  </a:lnTo>
                  <a:lnTo>
                    <a:pt x="780" y="1033"/>
                  </a:lnTo>
                  <a:lnTo>
                    <a:pt x="825" y="974"/>
                  </a:lnTo>
                  <a:lnTo>
                    <a:pt x="875" y="918"/>
                  </a:lnTo>
                  <a:lnTo>
                    <a:pt x="928" y="866"/>
                  </a:lnTo>
                  <a:lnTo>
                    <a:pt x="985" y="817"/>
                  </a:lnTo>
                  <a:lnTo>
                    <a:pt x="1045" y="772"/>
                  </a:lnTo>
                  <a:lnTo>
                    <a:pt x="1108" y="732"/>
                  </a:lnTo>
                  <a:lnTo>
                    <a:pt x="1098" y="713"/>
                  </a:lnTo>
                  <a:lnTo>
                    <a:pt x="1087" y="717"/>
                  </a:lnTo>
                  <a:lnTo>
                    <a:pt x="1077" y="717"/>
                  </a:lnTo>
                  <a:lnTo>
                    <a:pt x="1056" y="714"/>
                  </a:lnTo>
                  <a:lnTo>
                    <a:pt x="1036" y="706"/>
                  </a:lnTo>
                  <a:lnTo>
                    <a:pt x="1020" y="693"/>
                  </a:lnTo>
                  <a:lnTo>
                    <a:pt x="1008" y="677"/>
                  </a:lnTo>
                  <a:lnTo>
                    <a:pt x="1000" y="659"/>
                  </a:lnTo>
                  <a:lnTo>
                    <a:pt x="997" y="638"/>
                  </a:lnTo>
                  <a:lnTo>
                    <a:pt x="1000" y="617"/>
                  </a:lnTo>
                  <a:lnTo>
                    <a:pt x="1008" y="597"/>
                  </a:lnTo>
                  <a:lnTo>
                    <a:pt x="1021" y="581"/>
                  </a:lnTo>
                  <a:lnTo>
                    <a:pt x="864" y="308"/>
                  </a:lnTo>
                  <a:close/>
                  <a:moveTo>
                    <a:pt x="1659" y="0"/>
                  </a:moveTo>
                  <a:lnTo>
                    <a:pt x="1659" y="90"/>
                  </a:lnTo>
                  <a:lnTo>
                    <a:pt x="1567" y="93"/>
                  </a:lnTo>
                  <a:lnTo>
                    <a:pt x="1476" y="101"/>
                  </a:lnTo>
                  <a:lnTo>
                    <a:pt x="1388" y="114"/>
                  </a:lnTo>
                  <a:lnTo>
                    <a:pt x="1300" y="132"/>
                  </a:lnTo>
                  <a:lnTo>
                    <a:pt x="1214" y="154"/>
                  </a:lnTo>
                  <a:lnTo>
                    <a:pt x="1130" y="182"/>
                  </a:lnTo>
                  <a:lnTo>
                    <a:pt x="1049" y="214"/>
                  </a:lnTo>
                  <a:lnTo>
                    <a:pt x="970" y="250"/>
                  </a:lnTo>
                  <a:lnTo>
                    <a:pt x="893" y="291"/>
                  </a:lnTo>
                  <a:lnTo>
                    <a:pt x="1050" y="563"/>
                  </a:lnTo>
                  <a:lnTo>
                    <a:pt x="1064" y="559"/>
                  </a:lnTo>
                  <a:lnTo>
                    <a:pt x="1077" y="558"/>
                  </a:lnTo>
                  <a:lnTo>
                    <a:pt x="1097" y="561"/>
                  </a:lnTo>
                  <a:lnTo>
                    <a:pt x="1116" y="569"/>
                  </a:lnTo>
                  <a:lnTo>
                    <a:pt x="1132" y="581"/>
                  </a:lnTo>
                  <a:lnTo>
                    <a:pt x="1144" y="597"/>
                  </a:lnTo>
                  <a:lnTo>
                    <a:pt x="1152" y="617"/>
                  </a:lnTo>
                  <a:lnTo>
                    <a:pt x="1155" y="638"/>
                  </a:lnTo>
                  <a:lnTo>
                    <a:pt x="1153" y="655"/>
                  </a:lnTo>
                  <a:lnTo>
                    <a:pt x="1148" y="671"/>
                  </a:lnTo>
                  <a:lnTo>
                    <a:pt x="1139" y="685"/>
                  </a:lnTo>
                  <a:lnTo>
                    <a:pt x="1128" y="697"/>
                  </a:lnTo>
                  <a:lnTo>
                    <a:pt x="1138" y="714"/>
                  </a:lnTo>
                  <a:lnTo>
                    <a:pt x="1206" y="680"/>
                  </a:lnTo>
                  <a:lnTo>
                    <a:pt x="1275" y="650"/>
                  </a:lnTo>
                  <a:lnTo>
                    <a:pt x="1348" y="626"/>
                  </a:lnTo>
                  <a:lnTo>
                    <a:pt x="1423" y="606"/>
                  </a:lnTo>
                  <a:lnTo>
                    <a:pt x="1500" y="591"/>
                  </a:lnTo>
                  <a:lnTo>
                    <a:pt x="1578" y="582"/>
                  </a:lnTo>
                  <a:lnTo>
                    <a:pt x="1659" y="579"/>
                  </a:lnTo>
                  <a:lnTo>
                    <a:pt x="1659" y="638"/>
                  </a:lnTo>
                  <a:lnTo>
                    <a:pt x="1583" y="641"/>
                  </a:lnTo>
                  <a:lnTo>
                    <a:pt x="1509" y="649"/>
                  </a:lnTo>
                  <a:lnTo>
                    <a:pt x="1437" y="663"/>
                  </a:lnTo>
                  <a:lnTo>
                    <a:pt x="1366" y="681"/>
                  </a:lnTo>
                  <a:lnTo>
                    <a:pt x="1298" y="704"/>
                  </a:lnTo>
                  <a:lnTo>
                    <a:pt x="1231" y="733"/>
                  </a:lnTo>
                  <a:lnTo>
                    <a:pt x="1168" y="765"/>
                  </a:lnTo>
                  <a:lnTo>
                    <a:pt x="1659" y="1616"/>
                  </a:lnTo>
                  <a:lnTo>
                    <a:pt x="1659" y="638"/>
                  </a:lnTo>
                  <a:lnTo>
                    <a:pt x="1662" y="638"/>
                  </a:lnTo>
                  <a:lnTo>
                    <a:pt x="1743" y="641"/>
                  </a:lnTo>
                  <a:lnTo>
                    <a:pt x="1820" y="650"/>
                  </a:lnTo>
                  <a:lnTo>
                    <a:pt x="1897" y="665"/>
                  </a:lnTo>
                  <a:lnTo>
                    <a:pt x="1972" y="685"/>
                  </a:lnTo>
                  <a:lnTo>
                    <a:pt x="2043" y="710"/>
                  </a:lnTo>
                  <a:lnTo>
                    <a:pt x="2113" y="742"/>
                  </a:lnTo>
                  <a:lnTo>
                    <a:pt x="2180" y="778"/>
                  </a:lnTo>
                  <a:lnTo>
                    <a:pt x="2243" y="818"/>
                  </a:lnTo>
                  <a:lnTo>
                    <a:pt x="2304" y="863"/>
                  </a:lnTo>
                  <a:lnTo>
                    <a:pt x="2360" y="912"/>
                  </a:lnTo>
                  <a:lnTo>
                    <a:pt x="2413" y="965"/>
                  </a:lnTo>
                  <a:lnTo>
                    <a:pt x="2462" y="1021"/>
                  </a:lnTo>
                  <a:lnTo>
                    <a:pt x="2507" y="1082"/>
                  </a:lnTo>
                  <a:lnTo>
                    <a:pt x="2547" y="1145"/>
                  </a:lnTo>
                  <a:lnTo>
                    <a:pt x="2583" y="1212"/>
                  </a:lnTo>
                  <a:lnTo>
                    <a:pt x="2615" y="1282"/>
                  </a:lnTo>
                  <a:lnTo>
                    <a:pt x="2640" y="1353"/>
                  </a:lnTo>
                  <a:lnTo>
                    <a:pt x="2660" y="1428"/>
                  </a:lnTo>
                  <a:lnTo>
                    <a:pt x="2675" y="1505"/>
                  </a:lnTo>
                  <a:lnTo>
                    <a:pt x="2684" y="1582"/>
                  </a:lnTo>
                  <a:lnTo>
                    <a:pt x="2687" y="1663"/>
                  </a:lnTo>
                  <a:lnTo>
                    <a:pt x="1748" y="1663"/>
                  </a:lnTo>
                  <a:lnTo>
                    <a:pt x="2571" y="2137"/>
                  </a:lnTo>
                  <a:lnTo>
                    <a:pt x="2600" y="2076"/>
                  </a:lnTo>
                  <a:lnTo>
                    <a:pt x="2627" y="2011"/>
                  </a:lnTo>
                  <a:lnTo>
                    <a:pt x="2648" y="1946"/>
                  </a:lnTo>
                  <a:lnTo>
                    <a:pt x="2665" y="1877"/>
                  </a:lnTo>
                  <a:lnTo>
                    <a:pt x="2677" y="1807"/>
                  </a:lnTo>
                  <a:lnTo>
                    <a:pt x="2685" y="1736"/>
                  </a:lnTo>
                  <a:lnTo>
                    <a:pt x="2687" y="1663"/>
                  </a:lnTo>
                  <a:lnTo>
                    <a:pt x="2746" y="1663"/>
                  </a:lnTo>
                  <a:lnTo>
                    <a:pt x="2743" y="1740"/>
                  </a:lnTo>
                  <a:lnTo>
                    <a:pt x="2735" y="1815"/>
                  </a:lnTo>
                  <a:lnTo>
                    <a:pt x="2722" y="1890"/>
                  </a:lnTo>
                  <a:lnTo>
                    <a:pt x="2703" y="1963"/>
                  </a:lnTo>
                  <a:lnTo>
                    <a:pt x="2681" y="2033"/>
                  </a:lnTo>
                  <a:lnTo>
                    <a:pt x="2653" y="2101"/>
                  </a:lnTo>
                  <a:lnTo>
                    <a:pt x="2622" y="2167"/>
                  </a:lnTo>
                  <a:lnTo>
                    <a:pt x="3045" y="2412"/>
                  </a:lnTo>
                  <a:lnTo>
                    <a:pt x="3089" y="2327"/>
                  </a:lnTo>
                  <a:lnTo>
                    <a:pt x="3126" y="2239"/>
                  </a:lnTo>
                  <a:lnTo>
                    <a:pt x="3158" y="2148"/>
                  </a:lnTo>
                  <a:lnTo>
                    <a:pt x="3186" y="2056"/>
                  </a:lnTo>
                  <a:lnTo>
                    <a:pt x="3207" y="1960"/>
                  </a:lnTo>
                  <a:lnTo>
                    <a:pt x="3223" y="1863"/>
                  </a:lnTo>
                  <a:lnTo>
                    <a:pt x="3232" y="1764"/>
                  </a:lnTo>
                  <a:lnTo>
                    <a:pt x="3235" y="1663"/>
                  </a:lnTo>
                  <a:lnTo>
                    <a:pt x="3325" y="1663"/>
                  </a:lnTo>
                  <a:lnTo>
                    <a:pt x="3322" y="1764"/>
                  </a:lnTo>
                  <a:lnTo>
                    <a:pt x="3313" y="1864"/>
                  </a:lnTo>
                  <a:lnTo>
                    <a:pt x="3298" y="1962"/>
                  </a:lnTo>
                  <a:lnTo>
                    <a:pt x="3278" y="2058"/>
                  </a:lnTo>
                  <a:lnTo>
                    <a:pt x="3251" y="2151"/>
                  </a:lnTo>
                  <a:lnTo>
                    <a:pt x="3221" y="2242"/>
                  </a:lnTo>
                  <a:lnTo>
                    <a:pt x="3185" y="2332"/>
                  </a:lnTo>
                  <a:lnTo>
                    <a:pt x="3143" y="2418"/>
                  </a:lnTo>
                  <a:lnTo>
                    <a:pt x="3098" y="2502"/>
                  </a:lnTo>
                  <a:lnTo>
                    <a:pt x="3047" y="2582"/>
                  </a:lnTo>
                  <a:lnTo>
                    <a:pt x="2993" y="2660"/>
                  </a:lnTo>
                  <a:lnTo>
                    <a:pt x="2933" y="2734"/>
                  </a:lnTo>
                  <a:lnTo>
                    <a:pt x="2871" y="2804"/>
                  </a:lnTo>
                  <a:lnTo>
                    <a:pt x="2804" y="2871"/>
                  </a:lnTo>
                  <a:lnTo>
                    <a:pt x="2734" y="2934"/>
                  </a:lnTo>
                  <a:lnTo>
                    <a:pt x="2659" y="2993"/>
                  </a:lnTo>
                  <a:lnTo>
                    <a:pt x="2582" y="3048"/>
                  </a:lnTo>
                  <a:lnTo>
                    <a:pt x="2502" y="3098"/>
                  </a:lnTo>
                  <a:lnTo>
                    <a:pt x="2418" y="3143"/>
                  </a:lnTo>
                  <a:lnTo>
                    <a:pt x="2331" y="3185"/>
                  </a:lnTo>
                  <a:lnTo>
                    <a:pt x="2242" y="3221"/>
                  </a:lnTo>
                  <a:lnTo>
                    <a:pt x="2150" y="3252"/>
                  </a:lnTo>
                  <a:lnTo>
                    <a:pt x="2058" y="3278"/>
                  </a:lnTo>
                  <a:lnTo>
                    <a:pt x="1961" y="3298"/>
                  </a:lnTo>
                  <a:lnTo>
                    <a:pt x="1863" y="3313"/>
                  </a:lnTo>
                  <a:lnTo>
                    <a:pt x="1764" y="3322"/>
                  </a:lnTo>
                  <a:lnTo>
                    <a:pt x="1662" y="3325"/>
                  </a:lnTo>
                  <a:lnTo>
                    <a:pt x="1561" y="3322"/>
                  </a:lnTo>
                  <a:lnTo>
                    <a:pt x="1461" y="3313"/>
                  </a:lnTo>
                  <a:lnTo>
                    <a:pt x="1363" y="3298"/>
                  </a:lnTo>
                  <a:lnTo>
                    <a:pt x="1267" y="3278"/>
                  </a:lnTo>
                  <a:lnTo>
                    <a:pt x="1174" y="3252"/>
                  </a:lnTo>
                  <a:lnTo>
                    <a:pt x="1083" y="3221"/>
                  </a:lnTo>
                  <a:lnTo>
                    <a:pt x="993" y="3185"/>
                  </a:lnTo>
                  <a:lnTo>
                    <a:pt x="907" y="3143"/>
                  </a:lnTo>
                  <a:lnTo>
                    <a:pt x="823" y="3098"/>
                  </a:lnTo>
                  <a:lnTo>
                    <a:pt x="743" y="3048"/>
                  </a:lnTo>
                  <a:lnTo>
                    <a:pt x="665" y="2993"/>
                  </a:lnTo>
                  <a:lnTo>
                    <a:pt x="591" y="2934"/>
                  </a:lnTo>
                  <a:lnTo>
                    <a:pt x="521" y="2871"/>
                  </a:lnTo>
                  <a:lnTo>
                    <a:pt x="454" y="2804"/>
                  </a:lnTo>
                  <a:lnTo>
                    <a:pt x="391" y="2734"/>
                  </a:lnTo>
                  <a:lnTo>
                    <a:pt x="332" y="2660"/>
                  </a:lnTo>
                  <a:lnTo>
                    <a:pt x="278" y="2582"/>
                  </a:lnTo>
                  <a:lnTo>
                    <a:pt x="227" y="2502"/>
                  </a:lnTo>
                  <a:lnTo>
                    <a:pt x="182" y="2418"/>
                  </a:lnTo>
                  <a:lnTo>
                    <a:pt x="140" y="2332"/>
                  </a:lnTo>
                  <a:lnTo>
                    <a:pt x="104" y="2242"/>
                  </a:lnTo>
                  <a:lnTo>
                    <a:pt x="73" y="2151"/>
                  </a:lnTo>
                  <a:lnTo>
                    <a:pt x="47" y="2058"/>
                  </a:lnTo>
                  <a:lnTo>
                    <a:pt x="27" y="1962"/>
                  </a:lnTo>
                  <a:lnTo>
                    <a:pt x="12" y="1864"/>
                  </a:lnTo>
                  <a:lnTo>
                    <a:pt x="3" y="1764"/>
                  </a:lnTo>
                  <a:lnTo>
                    <a:pt x="0" y="1663"/>
                  </a:lnTo>
                  <a:lnTo>
                    <a:pt x="3" y="1561"/>
                  </a:lnTo>
                  <a:lnTo>
                    <a:pt x="12" y="1462"/>
                  </a:lnTo>
                  <a:lnTo>
                    <a:pt x="26" y="1364"/>
                  </a:lnTo>
                  <a:lnTo>
                    <a:pt x="47" y="1268"/>
                  </a:lnTo>
                  <a:lnTo>
                    <a:pt x="73" y="1175"/>
                  </a:lnTo>
                  <a:lnTo>
                    <a:pt x="104" y="1084"/>
                  </a:lnTo>
                  <a:lnTo>
                    <a:pt x="140" y="994"/>
                  </a:lnTo>
                  <a:lnTo>
                    <a:pt x="181" y="908"/>
                  </a:lnTo>
                  <a:lnTo>
                    <a:pt x="226" y="824"/>
                  </a:lnTo>
                  <a:lnTo>
                    <a:pt x="276" y="744"/>
                  </a:lnTo>
                  <a:lnTo>
                    <a:pt x="331" y="667"/>
                  </a:lnTo>
                  <a:lnTo>
                    <a:pt x="390" y="592"/>
                  </a:lnTo>
                  <a:lnTo>
                    <a:pt x="453" y="523"/>
                  </a:lnTo>
                  <a:lnTo>
                    <a:pt x="520" y="455"/>
                  </a:lnTo>
                  <a:lnTo>
                    <a:pt x="590" y="393"/>
                  </a:lnTo>
                  <a:lnTo>
                    <a:pt x="664" y="334"/>
                  </a:lnTo>
                  <a:lnTo>
                    <a:pt x="741" y="279"/>
                  </a:lnTo>
                  <a:lnTo>
                    <a:pt x="821" y="228"/>
                  </a:lnTo>
                  <a:lnTo>
                    <a:pt x="905" y="183"/>
                  </a:lnTo>
                  <a:lnTo>
                    <a:pt x="991" y="141"/>
                  </a:lnTo>
                  <a:lnTo>
                    <a:pt x="1080" y="105"/>
                  </a:lnTo>
                  <a:lnTo>
                    <a:pt x="1172" y="74"/>
                  </a:lnTo>
                  <a:lnTo>
                    <a:pt x="1264" y="48"/>
                  </a:lnTo>
                  <a:lnTo>
                    <a:pt x="1360" y="27"/>
                  </a:lnTo>
                  <a:lnTo>
                    <a:pt x="1458" y="13"/>
                  </a:lnTo>
                  <a:lnTo>
                    <a:pt x="1558" y="4"/>
                  </a:lnTo>
                  <a:lnTo>
                    <a:pt x="165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875" tIns="60925" rIns="121875" bIns="60925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3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2" name="Google Shape;17072;p116"/>
            <p:cNvSpPr/>
            <p:nvPr/>
          </p:nvSpPr>
          <p:spPr>
            <a:xfrm>
              <a:off x="7777319" y="5129223"/>
              <a:ext cx="21726" cy="21726"/>
            </a:xfrm>
            <a:custGeom>
              <a:avLst/>
              <a:gdLst/>
              <a:ahLst/>
              <a:cxnLst/>
              <a:rect l="l" t="t" r="r" b="b"/>
              <a:pathLst>
                <a:path w="158" h="158" extrusionOk="0">
                  <a:moveTo>
                    <a:pt x="79" y="0"/>
                  </a:moveTo>
                  <a:lnTo>
                    <a:pt x="100" y="3"/>
                  </a:lnTo>
                  <a:lnTo>
                    <a:pt x="119" y="11"/>
                  </a:lnTo>
                  <a:lnTo>
                    <a:pt x="135" y="23"/>
                  </a:lnTo>
                  <a:lnTo>
                    <a:pt x="147" y="39"/>
                  </a:lnTo>
                  <a:lnTo>
                    <a:pt x="155" y="58"/>
                  </a:lnTo>
                  <a:lnTo>
                    <a:pt x="158" y="78"/>
                  </a:lnTo>
                  <a:lnTo>
                    <a:pt x="155" y="100"/>
                  </a:lnTo>
                  <a:lnTo>
                    <a:pt x="147" y="119"/>
                  </a:lnTo>
                  <a:lnTo>
                    <a:pt x="135" y="135"/>
                  </a:lnTo>
                  <a:lnTo>
                    <a:pt x="119" y="147"/>
                  </a:lnTo>
                  <a:lnTo>
                    <a:pt x="100" y="155"/>
                  </a:lnTo>
                  <a:lnTo>
                    <a:pt x="79" y="158"/>
                  </a:lnTo>
                  <a:lnTo>
                    <a:pt x="58" y="155"/>
                  </a:lnTo>
                  <a:lnTo>
                    <a:pt x="39" y="147"/>
                  </a:lnTo>
                  <a:lnTo>
                    <a:pt x="23" y="135"/>
                  </a:lnTo>
                  <a:lnTo>
                    <a:pt x="11" y="119"/>
                  </a:lnTo>
                  <a:lnTo>
                    <a:pt x="3" y="100"/>
                  </a:lnTo>
                  <a:lnTo>
                    <a:pt x="0" y="78"/>
                  </a:lnTo>
                  <a:lnTo>
                    <a:pt x="3" y="58"/>
                  </a:lnTo>
                  <a:lnTo>
                    <a:pt x="11" y="39"/>
                  </a:lnTo>
                  <a:lnTo>
                    <a:pt x="23" y="23"/>
                  </a:lnTo>
                  <a:lnTo>
                    <a:pt x="39" y="11"/>
                  </a:lnTo>
                  <a:lnTo>
                    <a:pt x="58" y="3"/>
                  </a:lnTo>
                  <a:lnTo>
                    <a:pt x="79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875" tIns="60925" rIns="121875" bIns="60925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399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73" name="Google Shape;17073;p116"/>
          <p:cNvGrpSpPr/>
          <p:nvPr/>
        </p:nvGrpSpPr>
        <p:grpSpPr>
          <a:xfrm>
            <a:off x="2062944" y="2593503"/>
            <a:ext cx="663800" cy="588795"/>
            <a:chOff x="129387" y="2302927"/>
            <a:chExt cx="2068513" cy="1836738"/>
          </a:xfrm>
        </p:grpSpPr>
        <p:sp>
          <p:nvSpPr>
            <p:cNvPr id="17074" name="Google Shape;17074;p116"/>
            <p:cNvSpPr/>
            <p:nvPr/>
          </p:nvSpPr>
          <p:spPr>
            <a:xfrm>
              <a:off x="129387" y="2364840"/>
              <a:ext cx="1631950" cy="1711325"/>
            </a:xfrm>
            <a:custGeom>
              <a:avLst/>
              <a:gdLst/>
              <a:ahLst/>
              <a:cxnLst/>
              <a:rect l="l" t="t" r="r" b="b"/>
              <a:pathLst>
                <a:path w="2057" h="2157" extrusionOk="0">
                  <a:moveTo>
                    <a:pt x="2056" y="1093"/>
                  </a:moveTo>
                  <a:lnTo>
                    <a:pt x="2056" y="1093"/>
                  </a:lnTo>
                  <a:lnTo>
                    <a:pt x="2056" y="1092"/>
                  </a:lnTo>
                  <a:lnTo>
                    <a:pt x="2056" y="1092"/>
                  </a:lnTo>
                  <a:lnTo>
                    <a:pt x="2057" y="1079"/>
                  </a:lnTo>
                  <a:lnTo>
                    <a:pt x="2057" y="1066"/>
                  </a:lnTo>
                  <a:lnTo>
                    <a:pt x="2057" y="1066"/>
                  </a:lnTo>
                  <a:lnTo>
                    <a:pt x="2056" y="1040"/>
                  </a:lnTo>
                  <a:lnTo>
                    <a:pt x="2053" y="1027"/>
                  </a:lnTo>
                  <a:lnTo>
                    <a:pt x="2049" y="1014"/>
                  </a:lnTo>
                  <a:lnTo>
                    <a:pt x="2046" y="1003"/>
                  </a:lnTo>
                  <a:lnTo>
                    <a:pt x="2041" y="993"/>
                  </a:lnTo>
                  <a:lnTo>
                    <a:pt x="2035" y="983"/>
                  </a:lnTo>
                  <a:lnTo>
                    <a:pt x="2028" y="975"/>
                  </a:lnTo>
                  <a:lnTo>
                    <a:pt x="1133" y="38"/>
                  </a:lnTo>
                  <a:lnTo>
                    <a:pt x="1133" y="38"/>
                  </a:lnTo>
                  <a:lnTo>
                    <a:pt x="1117" y="25"/>
                  </a:lnTo>
                  <a:lnTo>
                    <a:pt x="1099" y="12"/>
                  </a:lnTo>
                  <a:lnTo>
                    <a:pt x="1081" y="4"/>
                  </a:lnTo>
                  <a:lnTo>
                    <a:pt x="1072" y="2"/>
                  </a:lnTo>
                  <a:lnTo>
                    <a:pt x="1064" y="0"/>
                  </a:lnTo>
                  <a:lnTo>
                    <a:pt x="1055" y="0"/>
                  </a:lnTo>
                  <a:lnTo>
                    <a:pt x="1047" y="0"/>
                  </a:lnTo>
                  <a:lnTo>
                    <a:pt x="1041" y="4"/>
                  </a:lnTo>
                  <a:lnTo>
                    <a:pt x="1034" y="7"/>
                  </a:lnTo>
                  <a:lnTo>
                    <a:pt x="1030" y="13"/>
                  </a:lnTo>
                  <a:lnTo>
                    <a:pt x="1026" y="20"/>
                  </a:lnTo>
                  <a:lnTo>
                    <a:pt x="1023" y="28"/>
                  </a:lnTo>
                  <a:lnTo>
                    <a:pt x="1023" y="38"/>
                  </a:lnTo>
                  <a:lnTo>
                    <a:pt x="1023" y="393"/>
                  </a:lnTo>
                  <a:lnTo>
                    <a:pt x="147" y="393"/>
                  </a:lnTo>
                  <a:lnTo>
                    <a:pt x="147" y="393"/>
                  </a:lnTo>
                  <a:lnTo>
                    <a:pt x="131" y="393"/>
                  </a:lnTo>
                  <a:lnTo>
                    <a:pt x="116" y="396"/>
                  </a:lnTo>
                  <a:lnTo>
                    <a:pt x="104" y="400"/>
                  </a:lnTo>
                  <a:lnTo>
                    <a:pt x="89" y="405"/>
                  </a:lnTo>
                  <a:lnTo>
                    <a:pt x="78" y="411"/>
                  </a:lnTo>
                  <a:lnTo>
                    <a:pt x="65" y="417"/>
                  </a:lnTo>
                  <a:lnTo>
                    <a:pt x="53" y="426"/>
                  </a:lnTo>
                  <a:lnTo>
                    <a:pt x="44" y="435"/>
                  </a:lnTo>
                  <a:lnTo>
                    <a:pt x="34" y="447"/>
                  </a:lnTo>
                  <a:lnTo>
                    <a:pt x="26" y="458"/>
                  </a:lnTo>
                  <a:lnTo>
                    <a:pt x="18" y="469"/>
                  </a:lnTo>
                  <a:lnTo>
                    <a:pt x="11" y="482"/>
                  </a:lnTo>
                  <a:lnTo>
                    <a:pt x="7" y="495"/>
                  </a:lnTo>
                  <a:lnTo>
                    <a:pt x="3" y="510"/>
                  </a:lnTo>
                  <a:lnTo>
                    <a:pt x="2" y="524"/>
                  </a:lnTo>
                  <a:lnTo>
                    <a:pt x="0" y="539"/>
                  </a:lnTo>
                  <a:lnTo>
                    <a:pt x="0" y="1638"/>
                  </a:lnTo>
                  <a:lnTo>
                    <a:pt x="0" y="1638"/>
                  </a:lnTo>
                  <a:lnTo>
                    <a:pt x="2" y="1652"/>
                  </a:lnTo>
                  <a:lnTo>
                    <a:pt x="3" y="1667"/>
                  </a:lnTo>
                  <a:lnTo>
                    <a:pt x="7" y="1680"/>
                  </a:lnTo>
                  <a:lnTo>
                    <a:pt x="11" y="1694"/>
                  </a:lnTo>
                  <a:lnTo>
                    <a:pt x="18" y="1707"/>
                  </a:lnTo>
                  <a:lnTo>
                    <a:pt x="26" y="1719"/>
                  </a:lnTo>
                  <a:lnTo>
                    <a:pt x="34" y="1730"/>
                  </a:lnTo>
                  <a:lnTo>
                    <a:pt x="44" y="1741"/>
                  </a:lnTo>
                  <a:lnTo>
                    <a:pt x="53" y="1749"/>
                  </a:lnTo>
                  <a:lnTo>
                    <a:pt x="65" y="1759"/>
                  </a:lnTo>
                  <a:lnTo>
                    <a:pt x="78" y="1766"/>
                  </a:lnTo>
                  <a:lnTo>
                    <a:pt x="89" y="1772"/>
                  </a:lnTo>
                  <a:lnTo>
                    <a:pt x="104" y="1777"/>
                  </a:lnTo>
                  <a:lnTo>
                    <a:pt x="116" y="1780"/>
                  </a:lnTo>
                  <a:lnTo>
                    <a:pt x="131" y="1783"/>
                  </a:lnTo>
                  <a:lnTo>
                    <a:pt x="147" y="1783"/>
                  </a:lnTo>
                  <a:lnTo>
                    <a:pt x="1023" y="1783"/>
                  </a:lnTo>
                  <a:lnTo>
                    <a:pt x="1023" y="2118"/>
                  </a:lnTo>
                  <a:lnTo>
                    <a:pt x="1023" y="2118"/>
                  </a:lnTo>
                  <a:lnTo>
                    <a:pt x="1023" y="2128"/>
                  </a:lnTo>
                  <a:lnTo>
                    <a:pt x="1026" y="2137"/>
                  </a:lnTo>
                  <a:lnTo>
                    <a:pt x="1030" y="2144"/>
                  </a:lnTo>
                  <a:lnTo>
                    <a:pt x="1034" y="2149"/>
                  </a:lnTo>
                  <a:lnTo>
                    <a:pt x="1041" y="2154"/>
                  </a:lnTo>
                  <a:lnTo>
                    <a:pt x="1047" y="2155"/>
                  </a:lnTo>
                  <a:lnTo>
                    <a:pt x="1055" y="2157"/>
                  </a:lnTo>
                  <a:lnTo>
                    <a:pt x="1064" y="2157"/>
                  </a:lnTo>
                  <a:lnTo>
                    <a:pt x="1072" y="2155"/>
                  </a:lnTo>
                  <a:lnTo>
                    <a:pt x="1081" y="2152"/>
                  </a:lnTo>
                  <a:lnTo>
                    <a:pt x="1099" y="2144"/>
                  </a:lnTo>
                  <a:lnTo>
                    <a:pt x="1117" y="2133"/>
                  </a:lnTo>
                  <a:lnTo>
                    <a:pt x="1133" y="2118"/>
                  </a:lnTo>
                  <a:lnTo>
                    <a:pt x="2028" y="1156"/>
                  </a:lnTo>
                  <a:lnTo>
                    <a:pt x="2028" y="1156"/>
                  </a:lnTo>
                  <a:lnTo>
                    <a:pt x="2038" y="1143"/>
                  </a:lnTo>
                  <a:lnTo>
                    <a:pt x="2046" y="1127"/>
                  </a:lnTo>
                  <a:lnTo>
                    <a:pt x="2051" y="1111"/>
                  </a:lnTo>
                  <a:lnTo>
                    <a:pt x="2056" y="1093"/>
                  </a:lnTo>
                  <a:lnTo>
                    <a:pt x="2056" y="1093"/>
                  </a:lnTo>
                  <a:close/>
                  <a:moveTo>
                    <a:pt x="1555" y="1399"/>
                  </a:moveTo>
                  <a:lnTo>
                    <a:pt x="1555" y="1399"/>
                  </a:lnTo>
                  <a:lnTo>
                    <a:pt x="1542" y="1410"/>
                  </a:lnTo>
                  <a:lnTo>
                    <a:pt x="1529" y="1420"/>
                  </a:lnTo>
                  <a:lnTo>
                    <a:pt x="1514" y="1428"/>
                  </a:lnTo>
                  <a:lnTo>
                    <a:pt x="1498" y="1436"/>
                  </a:lnTo>
                  <a:lnTo>
                    <a:pt x="1484" y="1441"/>
                  </a:lnTo>
                  <a:lnTo>
                    <a:pt x="1468" y="1444"/>
                  </a:lnTo>
                  <a:lnTo>
                    <a:pt x="1451" y="1447"/>
                  </a:lnTo>
                  <a:lnTo>
                    <a:pt x="1435" y="1447"/>
                  </a:lnTo>
                  <a:lnTo>
                    <a:pt x="1419" y="1447"/>
                  </a:lnTo>
                  <a:lnTo>
                    <a:pt x="1403" y="1444"/>
                  </a:lnTo>
                  <a:lnTo>
                    <a:pt x="1387" y="1441"/>
                  </a:lnTo>
                  <a:lnTo>
                    <a:pt x="1371" y="1436"/>
                  </a:lnTo>
                  <a:lnTo>
                    <a:pt x="1356" y="1428"/>
                  </a:lnTo>
                  <a:lnTo>
                    <a:pt x="1342" y="1420"/>
                  </a:lnTo>
                  <a:lnTo>
                    <a:pt x="1327" y="1410"/>
                  </a:lnTo>
                  <a:lnTo>
                    <a:pt x="1314" y="1399"/>
                  </a:lnTo>
                  <a:lnTo>
                    <a:pt x="1314" y="1399"/>
                  </a:lnTo>
                  <a:lnTo>
                    <a:pt x="1304" y="1387"/>
                  </a:lnTo>
                  <a:lnTo>
                    <a:pt x="1296" y="1376"/>
                  </a:lnTo>
                  <a:lnTo>
                    <a:pt x="1288" y="1365"/>
                  </a:lnTo>
                  <a:lnTo>
                    <a:pt x="1282" y="1352"/>
                  </a:lnTo>
                  <a:lnTo>
                    <a:pt x="1277" y="1339"/>
                  </a:lnTo>
                  <a:lnTo>
                    <a:pt x="1272" y="1326"/>
                  </a:lnTo>
                  <a:lnTo>
                    <a:pt x="1269" y="1313"/>
                  </a:lnTo>
                  <a:lnTo>
                    <a:pt x="1267" y="1300"/>
                  </a:lnTo>
                  <a:lnTo>
                    <a:pt x="1266" y="1287"/>
                  </a:lnTo>
                  <a:lnTo>
                    <a:pt x="1266" y="1273"/>
                  </a:lnTo>
                  <a:lnTo>
                    <a:pt x="1266" y="1260"/>
                  </a:lnTo>
                  <a:lnTo>
                    <a:pt x="1269" y="1245"/>
                  </a:lnTo>
                  <a:lnTo>
                    <a:pt x="1270" y="1232"/>
                  </a:lnTo>
                  <a:lnTo>
                    <a:pt x="1275" y="1219"/>
                  </a:lnTo>
                  <a:lnTo>
                    <a:pt x="1280" y="1206"/>
                  </a:lnTo>
                  <a:lnTo>
                    <a:pt x="1287" y="1195"/>
                  </a:lnTo>
                  <a:lnTo>
                    <a:pt x="1067" y="974"/>
                  </a:lnTo>
                  <a:lnTo>
                    <a:pt x="1067" y="974"/>
                  </a:lnTo>
                  <a:lnTo>
                    <a:pt x="1054" y="980"/>
                  </a:lnTo>
                  <a:lnTo>
                    <a:pt x="1043" y="985"/>
                  </a:lnTo>
                  <a:lnTo>
                    <a:pt x="1018" y="991"/>
                  </a:lnTo>
                  <a:lnTo>
                    <a:pt x="994" y="995"/>
                  </a:lnTo>
                  <a:lnTo>
                    <a:pt x="968" y="995"/>
                  </a:lnTo>
                  <a:lnTo>
                    <a:pt x="944" y="991"/>
                  </a:lnTo>
                  <a:lnTo>
                    <a:pt x="920" y="983"/>
                  </a:lnTo>
                  <a:lnTo>
                    <a:pt x="908" y="978"/>
                  </a:lnTo>
                  <a:lnTo>
                    <a:pt x="897" y="972"/>
                  </a:lnTo>
                  <a:lnTo>
                    <a:pt x="886" y="965"/>
                  </a:lnTo>
                  <a:lnTo>
                    <a:pt x="876" y="957"/>
                  </a:lnTo>
                  <a:lnTo>
                    <a:pt x="632" y="1129"/>
                  </a:lnTo>
                  <a:lnTo>
                    <a:pt x="632" y="1129"/>
                  </a:lnTo>
                  <a:lnTo>
                    <a:pt x="637" y="1143"/>
                  </a:lnTo>
                  <a:lnTo>
                    <a:pt x="640" y="1158"/>
                  </a:lnTo>
                  <a:lnTo>
                    <a:pt x="643" y="1174"/>
                  </a:lnTo>
                  <a:lnTo>
                    <a:pt x="643" y="1190"/>
                  </a:lnTo>
                  <a:lnTo>
                    <a:pt x="643" y="1190"/>
                  </a:lnTo>
                  <a:lnTo>
                    <a:pt x="642" y="1208"/>
                  </a:lnTo>
                  <a:lnTo>
                    <a:pt x="640" y="1224"/>
                  </a:lnTo>
                  <a:lnTo>
                    <a:pt x="635" y="1242"/>
                  </a:lnTo>
                  <a:lnTo>
                    <a:pt x="630" y="1256"/>
                  </a:lnTo>
                  <a:lnTo>
                    <a:pt x="622" y="1273"/>
                  </a:lnTo>
                  <a:lnTo>
                    <a:pt x="614" y="1287"/>
                  </a:lnTo>
                  <a:lnTo>
                    <a:pt x="603" y="1300"/>
                  </a:lnTo>
                  <a:lnTo>
                    <a:pt x="593" y="1313"/>
                  </a:lnTo>
                  <a:lnTo>
                    <a:pt x="580" y="1324"/>
                  </a:lnTo>
                  <a:lnTo>
                    <a:pt x="567" y="1334"/>
                  </a:lnTo>
                  <a:lnTo>
                    <a:pt x="553" y="1342"/>
                  </a:lnTo>
                  <a:lnTo>
                    <a:pt x="537" y="1350"/>
                  </a:lnTo>
                  <a:lnTo>
                    <a:pt x="521" y="1355"/>
                  </a:lnTo>
                  <a:lnTo>
                    <a:pt x="504" y="1360"/>
                  </a:lnTo>
                  <a:lnTo>
                    <a:pt x="488" y="1363"/>
                  </a:lnTo>
                  <a:lnTo>
                    <a:pt x="470" y="1363"/>
                  </a:lnTo>
                  <a:lnTo>
                    <a:pt x="470" y="1363"/>
                  </a:lnTo>
                  <a:lnTo>
                    <a:pt x="453" y="1363"/>
                  </a:lnTo>
                  <a:lnTo>
                    <a:pt x="435" y="1360"/>
                  </a:lnTo>
                  <a:lnTo>
                    <a:pt x="419" y="1355"/>
                  </a:lnTo>
                  <a:lnTo>
                    <a:pt x="403" y="1350"/>
                  </a:lnTo>
                  <a:lnTo>
                    <a:pt x="386" y="1342"/>
                  </a:lnTo>
                  <a:lnTo>
                    <a:pt x="372" y="1334"/>
                  </a:lnTo>
                  <a:lnTo>
                    <a:pt x="359" y="1324"/>
                  </a:lnTo>
                  <a:lnTo>
                    <a:pt x="348" y="1313"/>
                  </a:lnTo>
                  <a:lnTo>
                    <a:pt x="336" y="1300"/>
                  </a:lnTo>
                  <a:lnTo>
                    <a:pt x="325" y="1287"/>
                  </a:lnTo>
                  <a:lnTo>
                    <a:pt x="317" y="1273"/>
                  </a:lnTo>
                  <a:lnTo>
                    <a:pt x="310" y="1256"/>
                  </a:lnTo>
                  <a:lnTo>
                    <a:pt x="304" y="1242"/>
                  </a:lnTo>
                  <a:lnTo>
                    <a:pt x="299" y="1224"/>
                  </a:lnTo>
                  <a:lnTo>
                    <a:pt x="297" y="1208"/>
                  </a:lnTo>
                  <a:lnTo>
                    <a:pt x="296" y="1190"/>
                  </a:lnTo>
                  <a:lnTo>
                    <a:pt x="296" y="1190"/>
                  </a:lnTo>
                  <a:lnTo>
                    <a:pt x="297" y="1172"/>
                  </a:lnTo>
                  <a:lnTo>
                    <a:pt x="299" y="1155"/>
                  </a:lnTo>
                  <a:lnTo>
                    <a:pt x="304" y="1138"/>
                  </a:lnTo>
                  <a:lnTo>
                    <a:pt x="310" y="1122"/>
                  </a:lnTo>
                  <a:lnTo>
                    <a:pt x="317" y="1106"/>
                  </a:lnTo>
                  <a:lnTo>
                    <a:pt x="325" y="1093"/>
                  </a:lnTo>
                  <a:lnTo>
                    <a:pt x="336" y="1079"/>
                  </a:lnTo>
                  <a:lnTo>
                    <a:pt x="348" y="1067"/>
                  </a:lnTo>
                  <a:lnTo>
                    <a:pt x="359" y="1056"/>
                  </a:lnTo>
                  <a:lnTo>
                    <a:pt x="372" y="1046"/>
                  </a:lnTo>
                  <a:lnTo>
                    <a:pt x="386" y="1037"/>
                  </a:lnTo>
                  <a:lnTo>
                    <a:pt x="403" y="1030"/>
                  </a:lnTo>
                  <a:lnTo>
                    <a:pt x="419" y="1024"/>
                  </a:lnTo>
                  <a:lnTo>
                    <a:pt x="435" y="1019"/>
                  </a:lnTo>
                  <a:lnTo>
                    <a:pt x="453" y="1017"/>
                  </a:lnTo>
                  <a:lnTo>
                    <a:pt x="470" y="1016"/>
                  </a:lnTo>
                  <a:lnTo>
                    <a:pt x="470" y="1016"/>
                  </a:lnTo>
                  <a:lnTo>
                    <a:pt x="485" y="1017"/>
                  </a:lnTo>
                  <a:lnTo>
                    <a:pt x="499" y="1019"/>
                  </a:lnTo>
                  <a:lnTo>
                    <a:pt x="514" y="1022"/>
                  </a:lnTo>
                  <a:lnTo>
                    <a:pt x="529" y="1027"/>
                  </a:lnTo>
                  <a:lnTo>
                    <a:pt x="542" y="1032"/>
                  </a:lnTo>
                  <a:lnTo>
                    <a:pt x="554" y="1038"/>
                  </a:lnTo>
                  <a:lnTo>
                    <a:pt x="567" y="1046"/>
                  </a:lnTo>
                  <a:lnTo>
                    <a:pt x="579" y="1054"/>
                  </a:lnTo>
                  <a:lnTo>
                    <a:pt x="823" y="883"/>
                  </a:lnTo>
                  <a:lnTo>
                    <a:pt x="823" y="883"/>
                  </a:lnTo>
                  <a:lnTo>
                    <a:pt x="816" y="860"/>
                  </a:lnTo>
                  <a:lnTo>
                    <a:pt x="813" y="836"/>
                  </a:lnTo>
                  <a:lnTo>
                    <a:pt x="813" y="814"/>
                  </a:lnTo>
                  <a:lnTo>
                    <a:pt x="816" y="789"/>
                  </a:lnTo>
                  <a:lnTo>
                    <a:pt x="823" y="767"/>
                  </a:lnTo>
                  <a:lnTo>
                    <a:pt x="832" y="746"/>
                  </a:lnTo>
                  <a:lnTo>
                    <a:pt x="847" y="725"/>
                  </a:lnTo>
                  <a:lnTo>
                    <a:pt x="863" y="705"/>
                  </a:lnTo>
                  <a:lnTo>
                    <a:pt x="863" y="705"/>
                  </a:lnTo>
                  <a:lnTo>
                    <a:pt x="876" y="694"/>
                  </a:lnTo>
                  <a:lnTo>
                    <a:pt x="889" y="684"/>
                  </a:lnTo>
                  <a:lnTo>
                    <a:pt x="904" y="674"/>
                  </a:lnTo>
                  <a:lnTo>
                    <a:pt x="918" y="668"/>
                  </a:lnTo>
                  <a:lnTo>
                    <a:pt x="934" y="663"/>
                  </a:lnTo>
                  <a:lnTo>
                    <a:pt x="950" y="658"/>
                  </a:lnTo>
                  <a:lnTo>
                    <a:pt x="967" y="657"/>
                  </a:lnTo>
                  <a:lnTo>
                    <a:pt x="983" y="655"/>
                  </a:lnTo>
                  <a:lnTo>
                    <a:pt x="999" y="657"/>
                  </a:lnTo>
                  <a:lnTo>
                    <a:pt x="1015" y="658"/>
                  </a:lnTo>
                  <a:lnTo>
                    <a:pt x="1031" y="663"/>
                  </a:lnTo>
                  <a:lnTo>
                    <a:pt x="1047" y="668"/>
                  </a:lnTo>
                  <a:lnTo>
                    <a:pt x="1062" y="674"/>
                  </a:lnTo>
                  <a:lnTo>
                    <a:pt x="1076" y="684"/>
                  </a:lnTo>
                  <a:lnTo>
                    <a:pt x="1089" y="694"/>
                  </a:lnTo>
                  <a:lnTo>
                    <a:pt x="1102" y="705"/>
                  </a:lnTo>
                  <a:lnTo>
                    <a:pt x="1102" y="705"/>
                  </a:lnTo>
                  <a:lnTo>
                    <a:pt x="1112" y="717"/>
                  </a:lnTo>
                  <a:lnTo>
                    <a:pt x="1122" y="728"/>
                  </a:lnTo>
                  <a:lnTo>
                    <a:pt x="1130" y="739"/>
                  </a:lnTo>
                  <a:lnTo>
                    <a:pt x="1136" y="752"/>
                  </a:lnTo>
                  <a:lnTo>
                    <a:pt x="1141" y="765"/>
                  </a:lnTo>
                  <a:lnTo>
                    <a:pt x="1146" y="778"/>
                  </a:lnTo>
                  <a:lnTo>
                    <a:pt x="1149" y="791"/>
                  </a:lnTo>
                  <a:lnTo>
                    <a:pt x="1151" y="804"/>
                  </a:lnTo>
                  <a:lnTo>
                    <a:pt x="1152" y="817"/>
                  </a:lnTo>
                  <a:lnTo>
                    <a:pt x="1152" y="831"/>
                  </a:lnTo>
                  <a:lnTo>
                    <a:pt x="1151" y="844"/>
                  </a:lnTo>
                  <a:lnTo>
                    <a:pt x="1149" y="857"/>
                  </a:lnTo>
                  <a:lnTo>
                    <a:pt x="1146" y="872"/>
                  </a:lnTo>
                  <a:lnTo>
                    <a:pt x="1143" y="885"/>
                  </a:lnTo>
                  <a:lnTo>
                    <a:pt x="1138" y="896"/>
                  </a:lnTo>
                  <a:lnTo>
                    <a:pt x="1131" y="909"/>
                  </a:lnTo>
                  <a:lnTo>
                    <a:pt x="1351" y="1130"/>
                  </a:lnTo>
                  <a:lnTo>
                    <a:pt x="1351" y="1130"/>
                  </a:lnTo>
                  <a:lnTo>
                    <a:pt x="1364" y="1124"/>
                  </a:lnTo>
                  <a:lnTo>
                    <a:pt x="1377" y="1119"/>
                  </a:lnTo>
                  <a:lnTo>
                    <a:pt x="1390" y="1114"/>
                  </a:lnTo>
                  <a:lnTo>
                    <a:pt x="1403" y="1111"/>
                  </a:lnTo>
                  <a:lnTo>
                    <a:pt x="1416" y="1109"/>
                  </a:lnTo>
                  <a:lnTo>
                    <a:pt x="1430" y="1108"/>
                  </a:lnTo>
                  <a:lnTo>
                    <a:pt x="1443" y="1108"/>
                  </a:lnTo>
                  <a:lnTo>
                    <a:pt x="1456" y="1109"/>
                  </a:lnTo>
                  <a:lnTo>
                    <a:pt x="1471" y="1111"/>
                  </a:lnTo>
                  <a:lnTo>
                    <a:pt x="1484" y="1116"/>
                  </a:lnTo>
                  <a:lnTo>
                    <a:pt x="1497" y="1119"/>
                  </a:lnTo>
                  <a:lnTo>
                    <a:pt x="1510" y="1125"/>
                  </a:lnTo>
                  <a:lnTo>
                    <a:pt x="1521" y="1132"/>
                  </a:lnTo>
                  <a:lnTo>
                    <a:pt x="1532" y="1138"/>
                  </a:lnTo>
                  <a:lnTo>
                    <a:pt x="1544" y="1148"/>
                  </a:lnTo>
                  <a:lnTo>
                    <a:pt x="1555" y="1158"/>
                  </a:lnTo>
                  <a:lnTo>
                    <a:pt x="1555" y="1158"/>
                  </a:lnTo>
                  <a:lnTo>
                    <a:pt x="1566" y="1171"/>
                  </a:lnTo>
                  <a:lnTo>
                    <a:pt x="1577" y="1184"/>
                  </a:lnTo>
                  <a:lnTo>
                    <a:pt x="1586" y="1198"/>
                  </a:lnTo>
                  <a:lnTo>
                    <a:pt x="1592" y="1214"/>
                  </a:lnTo>
                  <a:lnTo>
                    <a:pt x="1597" y="1229"/>
                  </a:lnTo>
                  <a:lnTo>
                    <a:pt x="1602" y="1245"/>
                  </a:lnTo>
                  <a:lnTo>
                    <a:pt x="1603" y="1261"/>
                  </a:lnTo>
                  <a:lnTo>
                    <a:pt x="1605" y="1277"/>
                  </a:lnTo>
                  <a:lnTo>
                    <a:pt x="1603" y="1294"/>
                  </a:lnTo>
                  <a:lnTo>
                    <a:pt x="1602" y="1310"/>
                  </a:lnTo>
                  <a:lnTo>
                    <a:pt x="1599" y="1326"/>
                  </a:lnTo>
                  <a:lnTo>
                    <a:pt x="1592" y="1342"/>
                  </a:lnTo>
                  <a:lnTo>
                    <a:pt x="1586" y="1357"/>
                  </a:lnTo>
                  <a:lnTo>
                    <a:pt x="1577" y="1371"/>
                  </a:lnTo>
                  <a:lnTo>
                    <a:pt x="1566" y="1386"/>
                  </a:lnTo>
                  <a:lnTo>
                    <a:pt x="1555" y="1399"/>
                  </a:lnTo>
                  <a:lnTo>
                    <a:pt x="1555" y="139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467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 </a:t>
              </a:r>
              <a:endParaRPr/>
            </a:p>
          </p:txBody>
        </p:sp>
        <p:sp>
          <p:nvSpPr>
            <p:cNvPr id="17075" name="Google Shape;17075;p116"/>
            <p:cNvSpPr/>
            <p:nvPr/>
          </p:nvSpPr>
          <p:spPr>
            <a:xfrm>
              <a:off x="1281912" y="2302927"/>
              <a:ext cx="915988" cy="1836738"/>
            </a:xfrm>
            <a:custGeom>
              <a:avLst/>
              <a:gdLst/>
              <a:ahLst/>
              <a:cxnLst/>
              <a:rect l="l" t="t" r="r" b="b"/>
              <a:pathLst>
                <a:path w="1154" h="2315" extrusionOk="0">
                  <a:moveTo>
                    <a:pt x="1093" y="975"/>
                  </a:moveTo>
                  <a:lnTo>
                    <a:pt x="196" y="36"/>
                  </a:lnTo>
                  <a:lnTo>
                    <a:pt x="196" y="36"/>
                  </a:lnTo>
                  <a:lnTo>
                    <a:pt x="186" y="28"/>
                  </a:lnTo>
                  <a:lnTo>
                    <a:pt x="178" y="20"/>
                  </a:lnTo>
                  <a:lnTo>
                    <a:pt x="168" y="15"/>
                  </a:lnTo>
                  <a:lnTo>
                    <a:pt x="158" y="10"/>
                  </a:lnTo>
                  <a:lnTo>
                    <a:pt x="147" y="5"/>
                  </a:lnTo>
                  <a:lnTo>
                    <a:pt x="137" y="2"/>
                  </a:lnTo>
                  <a:lnTo>
                    <a:pt x="126" y="0"/>
                  </a:lnTo>
                  <a:lnTo>
                    <a:pt x="116" y="0"/>
                  </a:lnTo>
                  <a:lnTo>
                    <a:pt x="105" y="0"/>
                  </a:lnTo>
                  <a:lnTo>
                    <a:pt x="94" y="2"/>
                  </a:lnTo>
                  <a:lnTo>
                    <a:pt x="84" y="3"/>
                  </a:lnTo>
                  <a:lnTo>
                    <a:pt x="73" y="7"/>
                  </a:lnTo>
                  <a:lnTo>
                    <a:pt x="63" y="12"/>
                  </a:lnTo>
                  <a:lnTo>
                    <a:pt x="53" y="18"/>
                  </a:lnTo>
                  <a:lnTo>
                    <a:pt x="44" y="24"/>
                  </a:lnTo>
                  <a:lnTo>
                    <a:pt x="36" y="31"/>
                  </a:lnTo>
                  <a:lnTo>
                    <a:pt x="36" y="31"/>
                  </a:lnTo>
                  <a:lnTo>
                    <a:pt x="28" y="41"/>
                  </a:lnTo>
                  <a:lnTo>
                    <a:pt x="19" y="49"/>
                  </a:lnTo>
                  <a:lnTo>
                    <a:pt x="13" y="58"/>
                  </a:lnTo>
                  <a:lnTo>
                    <a:pt x="8" y="70"/>
                  </a:lnTo>
                  <a:lnTo>
                    <a:pt x="5" y="79"/>
                  </a:lnTo>
                  <a:lnTo>
                    <a:pt x="2" y="91"/>
                  </a:lnTo>
                  <a:lnTo>
                    <a:pt x="0" y="102"/>
                  </a:lnTo>
                  <a:lnTo>
                    <a:pt x="0" y="113"/>
                  </a:lnTo>
                  <a:lnTo>
                    <a:pt x="0" y="113"/>
                  </a:lnTo>
                  <a:lnTo>
                    <a:pt x="0" y="123"/>
                  </a:lnTo>
                  <a:lnTo>
                    <a:pt x="2" y="134"/>
                  </a:lnTo>
                  <a:lnTo>
                    <a:pt x="5" y="144"/>
                  </a:lnTo>
                  <a:lnTo>
                    <a:pt x="8" y="154"/>
                  </a:lnTo>
                  <a:lnTo>
                    <a:pt x="13" y="165"/>
                  </a:lnTo>
                  <a:lnTo>
                    <a:pt x="18" y="173"/>
                  </a:lnTo>
                  <a:lnTo>
                    <a:pt x="24" y="183"/>
                  </a:lnTo>
                  <a:lnTo>
                    <a:pt x="31" y="191"/>
                  </a:lnTo>
                  <a:lnTo>
                    <a:pt x="31" y="191"/>
                  </a:lnTo>
                  <a:lnTo>
                    <a:pt x="926" y="1127"/>
                  </a:lnTo>
                  <a:lnTo>
                    <a:pt x="926" y="1127"/>
                  </a:lnTo>
                  <a:lnTo>
                    <a:pt x="928" y="1135"/>
                  </a:lnTo>
                  <a:lnTo>
                    <a:pt x="928" y="1143"/>
                  </a:lnTo>
                  <a:lnTo>
                    <a:pt x="928" y="1143"/>
                  </a:lnTo>
                  <a:lnTo>
                    <a:pt x="928" y="1154"/>
                  </a:lnTo>
                  <a:lnTo>
                    <a:pt x="926" y="1161"/>
                  </a:lnTo>
                  <a:lnTo>
                    <a:pt x="926" y="1161"/>
                  </a:lnTo>
                  <a:lnTo>
                    <a:pt x="31" y="2124"/>
                  </a:lnTo>
                  <a:lnTo>
                    <a:pt x="31" y="2124"/>
                  </a:lnTo>
                  <a:lnTo>
                    <a:pt x="23" y="2132"/>
                  </a:lnTo>
                  <a:lnTo>
                    <a:pt x="18" y="2142"/>
                  </a:lnTo>
                  <a:lnTo>
                    <a:pt x="11" y="2152"/>
                  </a:lnTo>
                  <a:lnTo>
                    <a:pt x="8" y="2161"/>
                  </a:lnTo>
                  <a:lnTo>
                    <a:pt x="5" y="2171"/>
                  </a:lnTo>
                  <a:lnTo>
                    <a:pt x="2" y="2181"/>
                  </a:lnTo>
                  <a:lnTo>
                    <a:pt x="0" y="2202"/>
                  </a:lnTo>
                  <a:lnTo>
                    <a:pt x="0" y="2202"/>
                  </a:lnTo>
                  <a:lnTo>
                    <a:pt x="0" y="2213"/>
                  </a:lnTo>
                  <a:lnTo>
                    <a:pt x="2" y="2224"/>
                  </a:lnTo>
                  <a:lnTo>
                    <a:pt x="5" y="2236"/>
                  </a:lnTo>
                  <a:lnTo>
                    <a:pt x="10" y="2245"/>
                  </a:lnTo>
                  <a:lnTo>
                    <a:pt x="15" y="2257"/>
                  </a:lnTo>
                  <a:lnTo>
                    <a:pt x="21" y="2267"/>
                  </a:lnTo>
                  <a:lnTo>
                    <a:pt x="28" y="2276"/>
                  </a:lnTo>
                  <a:lnTo>
                    <a:pt x="36" y="2284"/>
                  </a:lnTo>
                  <a:lnTo>
                    <a:pt x="36" y="2284"/>
                  </a:lnTo>
                  <a:lnTo>
                    <a:pt x="45" y="2292"/>
                  </a:lnTo>
                  <a:lnTo>
                    <a:pt x="55" y="2299"/>
                  </a:lnTo>
                  <a:lnTo>
                    <a:pt x="65" y="2304"/>
                  </a:lnTo>
                  <a:lnTo>
                    <a:pt x="74" y="2309"/>
                  </a:lnTo>
                  <a:lnTo>
                    <a:pt x="84" y="2312"/>
                  </a:lnTo>
                  <a:lnTo>
                    <a:pt x="95" y="2313"/>
                  </a:lnTo>
                  <a:lnTo>
                    <a:pt x="107" y="2315"/>
                  </a:lnTo>
                  <a:lnTo>
                    <a:pt x="118" y="2315"/>
                  </a:lnTo>
                  <a:lnTo>
                    <a:pt x="128" y="2313"/>
                  </a:lnTo>
                  <a:lnTo>
                    <a:pt x="139" y="2312"/>
                  </a:lnTo>
                  <a:lnTo>
                    <a:pt x="149" y="2309"/>
                  </a:lnTo>
                  <a:lnTo>
                    <a:pt x="160" y="2305"/>
                  </a:lnTo>
                  <a:lnTo>
                    <a:pt x="170" y="2300"/>
                  </a:lnTo>
                  <a:lnTo>
                    <a:pt x="179" y="2294"/>
                  </a:lnTo>
                  <a:lnTo>
                    <a:pt x="188" y="2288"/>
                  </a:lnTo>
                  <a:lnTo>
                    <a:pt x="196" y="2279"/>
                  </a:lnTo>
                  <a:lnTo>
                    <a:pt x="1094" y="1313"/>
                  </a:lnTo>
                  <a:lnTo>
                    <a:pt x="1094" y="1313"/>
                  </a:lnTo>
                  <a:lnTo>
                    <a:pt x="1109" y="1295"/>
                  </a:lnTo>
                  <a:lnTo>
                    <a:pt x="1120" y="1276"/>
                  </a:lnTo>
                  <a:lnTo>
                    <a:pt x="1131" y="1256"/>
                  </a:lnTo>
                  <a:lnTo>
                    <a:pt x="1139" y="1235"/>
                  </a:lnTo>
                  <a:lnTo>
                    <a:pt x="1146" y="1213"/>
                  </a:lnTo>
                  <a:lnTo>
                    <a:pt x="1151" y="1190"/>
                  </a:lnTo>
                  <a:lnTo>
                    <a:pt x="1152" y="1167"/>
                  </a:lnTo>
                  <a:lnTo>
                    <a:pt x="1154" y="1143"/>
                  </a:lnTo>
                  <a:lnTo>
                    <a:pt x="1152" y="1119"/>
                  </a:lnTo>
                  <a:lnTo>
                    <a:pt x="1151" y="1096"/>
                  </a:lnTo>
                  <a:lnTo>
                    <a:pt x="1146" y="1074"/>
                  </a:lnTo>
                  <a:lnTo>
                    <a:pt x="1138" y="1051"/>
                  </a:lnTo>
                  <a:lnTo>
                    <a:pt x="1130" y="1030"/>
                  </a:lnTo>
                  <a:lnTo>
                    <a:pt x="1120" y="1011"/>
                  </a:lnTo>
                  <a:lnTo>
                    <a:pt x="1107" y="991"/>
                  </a:lnTo>
                  <a:lnTo>
                    <a:pt x="1093" y="975"/>
                  </a:lnTo>
                  <a:lnTo>
                    <a:pt x="1093" y="97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467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 </a:t>
              </a:r>
              <a:endParaRPr/>
            </a:p>
          </p:txBody>
        </p:sp>
      </p:grpSp>
      <p:grpSp>
        <p:nvGrpSpPr>
          <p:cNvPr id="17076" name="Google Shape;17076;p116"/>
          <p:cNvGrpSpPr/>
          <p:nvPr/>
        </p:nvGrpSpPr>
        <p:grpSpPr>
          <a:xfrm>
            <a:off x="3197341" y="3701834"/>
            <a:ext cx="549116" cy="630135"/>
            <a:chOff x="10600716" y="4775729"/>
            <a:chExt cx="348341" cy="399736"/>
          </a:xfrm>
        </p:grpSpPr>
        <p:sp>
          <p:nvSpPr>
            <p:cNvPr id="17077" name="Google Shape;17077;p116"/>
            <p:cNvSpPr/>
            <p:nvPr/>
          </p:nvSpPr>
          <p:spPr>
            <a:xfrm>
              <a:off x="10600716" y="4906033"/>
              <a:ext cx="218037" cy="183775"/>
            </a:xfrm>
            <a:custGeom>
              <a:avLst/>
              <a:gdLst/>
              <a:ahLst/>
              <a:cxnLst/>
              <a:rect l="l" t="t" r="r" b="b"/>
              <a:pathLst>
                <a:path w="840" h="708" extrusionOk="0">
                  <a:moveTo>
                    <a:pt x="431" y="696"/>
                  </a:moveTo>
                  <a:lnTo>
                    <a:pt x="431" y="696"/>
                  </a:lnTo>
                  <a:lnTo>
                    <a:pt x="432" y="703"/>
                  </a:lnTo>
                  <a:lnTo>
                    <a:pt x="433" y="706"/>
                  </a:lnTo>
                  <a:lnTo>
                    <a:pt x="436" y="708"/>
                  </a:lnTo>
                  <a:lnTo>
                    <a:pt x="438" y="708"/>
                  </a:lnTo>
                  <a:lnTo>
                    <a:pt x="441" y="708"/>
                  </a:lnTo>
                  <a:lnTo>
                    <a:pt x="448" y="705"/>
                  </a:lnTo>
                  <a:lnTo>
                    <a:pt x="835" y="367"/>
                  </a:lnTo>
                  <a:lnTo>
                    <a:pt x="835" y="367"/>
                  </a:lnTo>
                  <a:lnTo>
                    <a:pt x="839" y="361"/>
                  </a:lnTo>
                  <a:lnTo>
                    <a:pt x="840" y="354"/>
                  </a:lnTo>
                  <a:lnTo>
                    <a:pt x="839" y="348"/>
                  </a:lnTo>
                  <a:lnTo>
                    <a:pt x="837" y="345"/>
                  </a:lnTo>
                  <a:lnTo>
                    <a:pt x="835" y="342"/>
                  </a:lnTo>
                  <a:lnTo>
                    <a:pt x="448" y="5"/>
                  </a:lnTo>
                  <a:lnTo>
                    <a:pt x="448" y="5"/>
                  </a:lnTo>
                  <a:lnTo>
                    <a:pt x="441" y="2"/>
                  </a:lnTo>
                  <a:lnTo>
                    <a:pt x="438" y="0"/>
                  </a:lnTo>
                  <a:lnTo>
                    <a:pt x="436" y="2"/>
                  </a:lnTo>
                  <a:lnTo>
                    <a:pt x="433" y="3"/>
                  </a:lnTo>
                  <a:lnTo>
                    <a:pt x="432" y="6"/>
                  </a:lnTo>
                  <a:lnTo>
                    <a:pt x="431" y="12"/>
                  </a:lnTo>
                  <a:lnTo>
                    <a:pt x="431" y="184"/>
                  </a:lnTo>
                  <a:lnTo>
                    <a:pt x="21" y="184"/>
                  </a:lnTo>
                  <a:lnTo>
                    <a:pt x="21" y="184"/>
                  </a:lnTo>
                  <a:lnTo>
                    <a:pt x="13" y="185"/>
                  </a:lnTo>
                  <a:lnTo>
                    <a:pt x="6" y="190"/>
                  </a:lnTo>
                  <a:lnTo>
                    <a:pt x="1" y="196"/>
                  </a:lnTo>
                  <a:lnTo>
                    <a:pt x="0" y="204"/>
                  </a:lnTo>
                  <a:lnTo>
                    <a:pt x="0" y="505"/>
                  </a:lnTo>
                  <a:lnTo>
                    <a:pt x="0" y="505"/>
                  </a:lnTo>
                  <a:lnTo>
                    <a:pt x="1" y="514"/>
                  </a:lnTo>
                  <a:lnTo>
                    <a:pt x="6" y="520"/>
                  </a:lnTo>
                  <a:lnTo>
                    <a:pt x="13" y="524"/>
                  </a:lnTo>
                  <a:lnTo>
                    <a:pt x="21" y="526"/>
                  </a:lnTo>
                  <a:lnTo>
                    <a:pt x="431" y="526"/>
                  </a:lnTo>
                  <a:lnTo>
                    <a:pt x="431" y="6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78" name="Google Shape;17078;p116"/>
            <p:cNvSpPr/>
            <p:nvPr/>
          </p:nvSpPr>
          <p:spPr>
            <a:xfrm>
              <a:off x="10646141" y="4775729"/>
              <a:ext cx="302916" cy="399736"/>
            </a:xfrm>
            <a:custGeom>
              <a:avLst/>
              <a:gdLst/>
              <a:ahLst/>
              <a:cxnLst/>
              <a:rect l="l" t="t" r="r" b="b"/>
              <a:pathLst>
                <a:path w="1167" h="1540" extrusionOk="0">
                  <a:moveTo>
                    <a:pt x="1135" y="0"/>
                  </a:moveTo>
                  <a:lnTo>
                    <a:pt x="1016" y="0"/>
                  </a:lnTo>
                  <a:lnTo>
                    <a:pt x="1016" y="0"/>
                  </a:lnTo>
                  <a:lnTo>
                    <a:pt x="1010" y="0"/>
                  </a:lnTo>
                  <a:lnTo>
                    <a:pt x="1003" y="2"/>
                  </a:lnTo>
                  <a:lnTo>
                    <a:pt x="988" y="8"/>
                  </a:lnTo>
                  <a:lnTo>
                    <a:pt x="975" y="17"/>
                  </a:lnTo>
                  <a:lnTo>
                    <a:pt x="969" y="21"/>
                  </a:lnTo>
                  <a:lnTo>
                    <a:pt x="964" y="27"/>
                  </a:lnTo>
                  <a:lnTo>
                    <a:pt x="800" y="261"/>
                  </a:lnTo>
                  <a:lnTo>
                    <a:pt x="800" y="261"/>
                  </a:lnTo>
                  <a:lnTo>
                    <a:pt x="799" y="264"/>
                  </a:lnTo>
                  <a:lnTo>
                    <a:pt x="105" y="264"/>
                  </a:lnTo>
                  <a:lnTo>
                    <a:pt x="105" y="264"/>
                  </a:lnTo>
                  <a:lnTo>
                    <a:pt x="93" y="264"/>
                  </a:lnTo>
                  <a:lnTo>
                    <a:pt x="82" y="265"/>
                  </a:lnTo>
                  <a:lnTo>
                    <a:pt x="74" y="268"/>
                  </a:lnTo>
                  <a:lnTo>
                    <a:pt x="63" y="271"/>
                  </a:lnTo>
                  <a:lnTo>
                    <a:pt x="54" y="276"/>
                  </a:lnTo>
                  <a:lnTo>
                    <a:pt x="45" y="282"/>
                  </a:lnTo>
                  <a:lnTo>
                    <a:pt x="38" y="288"/>
                  </a:lnTo>
                  <a:lnTo>
                    <a:pt x="31" y="295"/>
                  </a:lnTo>
                  <a:lnTo>
                    <a:pt x="23" y="302"/>
                  </a:lnTo>
                  <a:lnTo>
                    <a:pt x="17" y="310"/>
                  </a:lnTo>
                  <a:lnTo>
                    <a:pt x="13" y="319"/>
                  </a:lnTo>
                  <a:lnTo>
                    <a:pt x="8" y="327"/>
                  </a:lnTo>
                  <a:lnTo>
                    <a:pt x="4" y="338"/>
                  </a:lnTo>
                  <a:lnTo>
                    <a:pt x="1" y="347"/>
                  </a:lnTo>
                  <a:lnTo>
                    <a:pt x="0" y="357"/>
                  </a:lnTo>
                  <a:lnTo>
                    <a:pt x="0" y="369"/>
                  </a:lnTo>
                  <a:lnTo>
                    <a:pt x="0" y="612"/>
                  </a:lnTo>
                  <a:lnTo>
                    <a:pt x="143" y="612"/>
                  </a:lnTo>
                  <a:lnTo>
                    <a:pt x="143" y="407"/>
                  </a:lnTo>
                  <a:lnTo>
                    <a:pt x="763" y="407"/>
                  </a:lnTo>
                  <a:lnTo>
                    <a:pt x="763" y="1306"/>
                  </a:lnTo>
                  <a:lnTo>
                    <a:pt x="143" y="1306"/>
                  </a:lnTo>
                  <a:lnTo>
                    <a:pt x="143" y="1102"/>
                  </a:lnTo>
                  <a:lnTo>
                    <a:pt x="0" y="1102"/>
                  </a:lnTo>
                  <a:lnTo>
                    <a:pt x="0" y="1345"/>
                  </a:lnTo>
                  <a:lnTo>
                    <a:pt x="0" y="1345"/>
                  </a:lnTo>
                  <a:lnTo>
                    <a:pt x="0" y="1356"/>
                  </a:lnTo>
                  <a:lnTo>
                    <a:pt x="1" y="1367"/>
                  </a:lnTo>
                  <a:lnTo>
                    <a:pt x="4" y="1376"/>
                  </a:lnTo>
                  <a:lnTo>
                    <a:pt x="8" y="1386"/>
                  </a:lnTo>
                  <a:lnTo>
                    <a:pt x="13" y="1395"/>
                  </a:lnTo>
                  <a:lnTo>
                    <a:pt x="17" y="1404"/>
                  </a:lnTo>
                  <a:lnTo>
                    <a:pt x="23" y="1411"/>
                  </a:lnTo>
                  <a:lnTo>
                    <a:pt x="31" y="1419"/>
                  </a:lnTo>
                  <a:lnTo>
                    <a:pt x="38" y="1426"/>
                  </a:lnTo>
                  <a:lnTo>
                    <a:pt x="45" y="1432"/>
                  </a:lnTo>
                  <a:lnTo>
                    <a:pt x="54" y="1436"/>
                  </a:lnTo>
                  <a:lnTo>
                    <a:pt x="63" y="1441"/>
                  </a:lnTo>
                  <a:lnTo>
                    <a:pt x="74" y="1445"/>
                  </a:lnTo>
                  <a:lnTo>
                    <a:pt x="82" y="1448"/>
                  </a:lnTo>
                  <a:lnTo>
                    <a:pt x="93" y="1450"/>
                  </a:lnTo>
                  <a:lnTo>
                    <a:pt x="105" y="1450"/>
                  </a:lnTo>
                  <a:lnTo>
                    <a:pt x="824" y="1450"/>
                  </a:lnTo>
                  <a:lnTo>
                    <a:pt x="955" y="1524"/>
                  </a:lnTo>
                  <a:lnTo>
                    <a:pt x="955" y="1524"/>
                  </a:lnTo>
                  <a:lnTo>
                    <a:pt x="969" y="1531"/>
                  </a:lnTo>
                  <a:lnTo>
                    <a:pt x="985" y="1536"/>
                  </a:lnTo>
                  <a:lnTo>
                    <a:pt x="1001" y="1540"/>
                  </a:lnTo>
                  <a:lnTo>
                    <a:pt x="1016" y="1540"/>
                  </a:lnTo>
                  <a:lnTo>
                    <a:pt x="1135" y="1540"/>
                  </a:lnTo>
                  <a:lnTo>
                    <a:pt x="1135" y="1540"/>
                  </a:lnTo>
                  <a:lnTo>
                    <a:pt x="1142" y="1540"/>
                  </a:lnTo>
                  <a:lnTo>
                    <a:pt x="1148" y="1539"/>
                  </a:lnTo>
                  <a:lnTo>
                    <a:pt x="1152" y="1536"/>
                  </a:lnTo>
                  <a:lnTo>
                    <a:pt x="1158" y="1531"/>
                  </a:lnTo>
                  <a:lnTo>
                    <a:pt x="1161" y="1527"/>
                  </a:lnTo>
                  <a:lnTo>
                    <a:pt x="1164" y="1521"/>
                  </a:lnTo>
                  <a:lnTo>
                    <a:pt x="1167" y="1515"/>
                  </a:lnTo>
                  <a:lnTo>
                    <a:pt x="1167" y="1507"/>
                  </a:lnTo>
                  <a:lnTo>
                    <a:pt x="1167" y="33"/>
                  </a:lnTo>
                  <a:lnTo>
                    <a:pt x="1167" y="33"/>
                  </a:lnTo>
                  <a:lnTo>
                    <a:pt x="1167" y="27"/>
                  </a:lnTo>
                  <a:lnTo>
                    <a:pt x="1164" y="21"/>
                  </a:lnTo>
                  <a:lnTo>
                    <a:pt x="1161" y="15"/>
                  </a:lnTo>
                  <a:lnTo>
                    <a:pt x="1158" y="11"/>
                  </a:lnTo>
                  <a:lnTo>
                    <a:pt x="1152" y="6"/>
                  </a:lnTo>
                  <a:lnTo>
                    <a:pt x="1148" y="3"/>
                  </a:lnTo>
                  <a:lnTo>
                    <a:pt x="1142" y="2"/>
                  </a:lnTo>
                  <a:lnTo>
                    <a:pt x="1135" y="0"/>
                  </a:lnTo>
                  <a:lnTo>
                    <a:pt x="1135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6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083" name="Google Shape;17083;p117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>
                <a:latin typeface="Arial"/>
                <a:ea typeface="Arial"/>
                <a:cs typeface="Arial"/>
                <a:sym typeface="Arial"/>
              </a:rPr>
              <a:t>People, places, things</a:t>
            </a:r>
            <a:endParaRPr sz="2000"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084" name="Google Shape;17084;p117"/>
          <p:cNvGrpSpPr/>
          <p:nvPr/>
        </p:nvGrpSpPr>
        <p:grpSpPr>
          <a:xfrm>
            <a:off x="3080576" y="2589225"/>
            <a:ext cx="414093" cy="373584"/>
            <a:chOff x="12823844" y="4192586"/>
            <a:chExt cx="457183" cy="407990"/>
          </a:xfrm>
        </p:grpSpPr>
        <p:sp>
          <p:nvSpPr>
            <p:cNvPr id="17085" name="Google Shape;17085;p117"/>
            <p:cNvSpPr/>
            <p:nvPr/>
          </p:nvSpPr>
          <p:spPr>
            <a:xfrm>
              <a:off x="12823844" y="4192586"/>
              <a:ext cx="263526" cy="347663"/>
            </a:xfrm>
            <a:custGeom>
              <a:avLst/>
              <a:gdLst/>
              <a:ahLst/>
              <a:cxnLst/>
              <a:rect l="l" t="t" r="r" b="b"/>
              <a:pathLst>
                <a:path w="139" h="183" extrusionOk="0">
                  <a:moveTo>
                    <a:pt x="101" y="126"/>
                  </a:moveTo>
                  <a:cubicBezTo>
                    <a:pt x="96" y="117"/>
                    <a:pt x="93" y="107"/>
                    <a:pt x="93" y="96"/>
                  </a:cubicBezTo>
                  <a:cubicBezTo>
                    <a:pt x="93" y="68"/>
                    <a:pt x="113" y="45"/>
                    <a:pt x="139" y="39"/>
                  </a:cubicBezTo>
                  <a:cubicBezTo>
                    <a:pt x="132" y="17"/>
                    <a:pt x="111" y="0"/>
                    <a:pt x="86" y="0"/>
                  </a:cubicBezTo>
                  <a:cubicBezTo>
                    <a:pt x="56" y="0"/>
                    <a:pt x="31" y="25"/>
                    <a:pt x="31" y="56"/>
                  </a:cubicBezTo>
                  <a:cubicBezTo>
                    <a:pt x="31" y="70"/>
                    <a:pt x="36" y="83"/>
                    <a:pt x="45" y="92"/>
                  </a:cubicBezTo>
                  <a:cubicBezTo>
                    <a:pt x="20" y="106"/>
                    <a:pt x="2" y="132"/>
                    <a:pt x="0" y="162"/>
                  </a:cubicBezTo>
                  <a:cubicBezTo>
                    <a:pt x="19" y="173"/>
                    <a:pt x="42" y="181"/>
                    <a:pt x="67" y="183"/>
                  </a:cubicBezTo>
                  <a:cubicBezTo>
                    <a:pt x="70" y="160"/>
                    <a:pt x="83" y="139"/>
                    <a:pt x="101" y="1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6" name="Google Shape;17086;p117"/>
            <p:cNvSpPr/>
            <p:nvPr/>
          </p:nvSpPr>
          <p:spPr>
            <a:xfrm>
              <a:off x="12995276" y="4297363"/>
              <a:ext cx="285751" cy="303213"/>
            </a:xfrm>
            <a:custGeom>
              <a:avLst/>
              <a:gdLst/>
              <a:ahLst/>
              <a:cxnLst/>
              <a:rect l="l" t="t" r="r" b="b"/>
              <a:pathLst>
                <a:path w="151" h="160" extrusionOk="0">
                  <a:moveTo>
                    <a:pt x="0" y="140"/>
                  </a:moveTo>
                  <a:cubicBezTo>
                    <a:pt x="22" y="153"/>
                    <a:pt x="48" y="160"/>
                    <a:pt x="75" y="160"/>
                  </a:cubicBezTo>
                  <a:cubicBezTo>
                    <a:pt x="103" y="160"/>
                    <a:pt x="129" y="153"/>
                    <a:pt x="151" y="140"/>
                  </a:cubicBezTo>
                  <a:cubicBezTo>
                    <a:pt x="149" y="114"/>
                    <a:pt x="133" y="92"/>
                    <a:pt x="112" y="80"/>
                  </a:cubicBezTo>
                  <a:cubicBezTo>
                    <a:pt x="119" y="72"/>
                    <a:pt x="124" y="60"/>
                    <a:pt x="124" y="48"/>
                  </a:cubicBezTo>
                  <a:cubicBezTo>
                    <a:pt x="124" y="21"/>
                    <a:pt x="102" y="0"/>
                    <a:pt x="75" y="0"/>
                  </a:cubicBezTo>
                  <a:cubicBezTo>
                    <a:pt x="49" y="0"/>
                    <a:pt x="27" y="21"/>
                    <a:pt x="27" y="48"/>
                  </a:cubicBezTo>
                  <a:cubicBezTo>
                    <a:pt x="27" y="60"/>
                    <a:pt x="32" y="72"/>
                    <a:pt x="39" y="80"/>
                  </a:cubicBezTo>
                  <a:cubicBezTo>
                    <a:pt x="18" y="92"/>
                    <a:pt x="2" y="114"/>
                    <a:pt x="0" y="1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87" name="Google Shape;17087;p117"/>
          <p:cNvGrpSpPr/>
          <p:nvPr/>
        </p:nvGrpSpPr>
        <p:grpSpPr>
          <a:xfrm>
            <a:off x="2108599" y="2536873"/>
            <a:ext cx="178800" cy="460008"/>
            <a:chOff x="1682750" y="2655888"/>
            <a:chExt cx="338138" cy="869950"/>
          </a:xfrm>
        </p:grpSpPr>
        <p:sp>
          <p:nvSpPr>
            <p:cNvPr id="17088" name="Google Shape;17088;p117"/>
            <p:cNvSpPr/>
            <p:nvPr/>
          </p:nvSpPr>
          <p:spPr>
            <a:xfrm>
              <a:off x="1682750" y="2954338"/>
              <a:ext cx="338138" cy="571500"/>
            </a:xfrm>
            <a:custGeom>
              <a:avLst/>
              <a:gdLst/>
              <a:ahLst/>
              <a:cxnLst/>
              <a:rect l="l" t="t" r="r" b="b"/>
              <a:pathLst>
                <a:path w="160" h="270" extrusionOk="0">
                  <a:moveTo>
                    <a:pt x="159" y="51"/>
                  </a:moveTo>
                  <a:cubicBezTo>
                    <a:pt x="159" y="24"/>
                    <a:pt x="124" y="0"/>
                    <a:pt x="82" y="0"/>
                  </a:cubicBezTo>
                  <a:cubicBezTo>
                    <a:pt x="37" y="0"/>
                    <a:pt x="2" y="24"/>
                    <a:pt x="2" y="51"/>
                  </a:cubicBezTo>
                  <a:cubicBezTo>
                    <a:pt x="2" y="51"/>
                    <a:pt x="0" y="166"/>
                    <a:pt x="33" y="252"/>
                  </a:cubicBezTo>
                  <a:cubicBezTo>
                    <a:pt x="34" y="264"/>
                    <a:pt x="56" y="270"/>
                    <a:pt x="82" y="270"/>
                  </a:cubicBezTo>
                  <a:cubicBezTo>
                    <a:pt x="106" y="270"/>
                    <a:pt x="127" y="264"/>
                    <a:pt x="128" y="252"/>
                  </a:cubicBezTo>
                  <a:cubicBezTo>
                    <a:pt x="160" y="166"/>
                    <a:pt x="159" y="51"/>
                    <a:pt x="159" y="5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89" name="Google Shape;17089;p117"/>
            <p:cNvSpPr/>
            <p:nvPr/>
          </p:nvSpPr>
          <p:spPr>
            <a:xfrm>
              <a:off x="1727200" y="2655888"/>
              <a:ext cx="261938" cy="257175"/>
            </a:xfrm>
            <a:custGeom>
              <a:avLst/>
              <a:gdLst/>
              <a:ahLst/>
              <a:cxnLst/>
              <a:rect l="l" t="t" r="r" b="b"/>
              <a:pathLst>
                <a:path w="124" h="122" extrusionOk="0">
                  <a:moveTo>
                    <a:pt x="62" y="122"/>
                  </a:moveTo>
                  <a:cubicBezTo>
                    <a:pt x="97" y="122"/>
                    <a:pt x="124" y="94"/>
                    <a:pt x="124" y="60"/>
                  </a:cubicBezTo>
                  <a:cubicBezTo>
                    <a:pt x="124" y="28"/>
                    <a:pt x="97" y="0"/>
                    <a:pt x="62" y="0"/>
                  </a:cubicBezTo>
                  <a:cubicBezTo>
                    <a:pt x="27" y="0"/>
                    <a:pt x="0" y="28"/>
                    <a:pt x="0" y="60"/>
                  </a:cubicBezTo>
                  <a:cubicBezTo>
                    <a:pt x="0" y="94"/>
                    <a:pt x="27" y="122"/>
                    <a:pt x="62" y="1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090" name="Google Shape;17090;p117"/>
          <p:cNvSpPr/>
          <p:nvPr/>
        </p:nvSpPr>
        <p:spPr>
          <a:xfrm>
            <a:off x="818365" y="2492972"/>
            <a:ext cx="503772" cy="513275"/>
          </a:xfrm>
          <a:custGeom>
            <a:avLst/>
            <a:gdLst/>
            <a:ahLst/>
            <a:cxnLst/>
            <a:rect l="l" t="t" r="r" b="b"/>
            <a:pathLst>
              <a:path w="425" h="431" extrusionOk="0">
                <a:moveTo>
                  <a:pt x="35" y="392"/>
                </a:moveTo>
                <a:lnTo>
                  <a:pt x="35" y="127"/>
                </a:lnTo>
                <a:lnTo>
                  <a:pt x="213" y="0"/>
                </a:lnTo>
                <a:lnTo>
                  <a:pt x="391" y="127"/>
                </a:lnTo>
                <a:lnTo>
                  <a:pt x="391" y="162"/>
                </a:lnTo>
                <a:lnTo>
                  <a:pt x="213" y="59"/>
                </a:lnTo>
                <a:lnTo>
                  <a:pt x="213" y="96"/>
                </a:lnTo>
                <a:lnTo>
                  <a:pt x="391" y="191"/>
                </a:lnTo>
                <a:lnTo>
                  <a:pt x="391" y="230"/>
                </a:lnTo>
                <a:lnTo>
                  <a:pt x="213" y="160"/>
                </a:lnTo>
                <a:lnTo>
                  <a:pt x="213" y="194"/>
                </a:lnTo>
                <a:lnTo>
                  <a:pt x="391" y="257"/>
                </a:lnTo>
                <a:lnTo>
                  <a:pt x="391" y="298"/>
                </a:lnTo>
                <a:lnTo>
                  <a:pt x="213" y="260"/>
                </a:lnTo>
                <a:lnTo>
                  <a:pt x="213" y="292"/>
                </a:lnTo>
                <a:lnTo>
                  <a:pt x="391" y="325"/>
                </a:lnTo>
                <a:lnTo>
                  <a:pt x="391" y="365"/>
                </a:lnTo>
                <a:lnTo>
                  <a:pt x="213" y="359"/>
                </a:lnTo>
                <a:lnTo>
                  <a:pt x="213" y="392"/>
                </a:lnTo>
                <a:lnTo>
                  <a:pt x="425" y="392"/>
                </a:lnTo>
                <a:lnTo>
                  <a:pt x="425" y="431"/>
                </a:lnTo>
                <a:lnTo>
                  <a:pt x="0" y="431"/>
                </a:lnTo>
                <a:lnTo>
                  <a:pt x="0" y="392"/>
                </a:lnTo>
                <a:lnTo>
                  <a:pt x="35" y="392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850" tIns="60925" rIns="121850" bIns="6092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397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091" name="Google Shape;17091;p117"/>
          <p:cNvGrpSpPr/>
          <p:nvPr/>
        </p:nvGrpSpPr>
        <p:grpSpPr>
          <a:xfrm>
            <a:off x="4104949" y="1459598"/>
            <a:ext cx="419503" cy="472031"/>
            <a:chOff x="4741863" y="1752600"/>
            <a:chExt cx="938212" cy="1055688"/>
          </a:xfrm>
        </p:grpSpPr>
        <p:sp>
          <p:nvSpPr>
            <p:cNvPr id="17092" name="Google Shape;17092;p117"/>
            <p:cNvSpPr/>
            <p:nvPr/>
          </p:nvSpPr>
          <p:spPr>
            <a:xfrm>
              <a:off x="4741863" y="1752600"/>
              <a:ext cx="938212" cy="1055688"/>
            </a:xfrm>
            <a:custGeom>
              <a:avLst/>
              <a:gdLst/>
              <a:ahLst/>
              <a:cxnLst/>
              <a:rect l="l" t="t" r="r" b="b"/>
              <a:pathLst>
                <a:path w="365" h="411" extrusionOk="0">
                  <a:moveTo>
                    <a:pt x="288" y="0"/>
                  </a:moveTo>
                  <a:cubicBezTo>
                    <a:pt x="83" y="0"/>
                    <a:pt x="83" y="0"/>
                    <a:pt x="83" y="0"/>
                  </a:cubicBezTo>
                  <a:cubicBezTo>
                    <a:pt x="78" y="0"/>
                    <a:pt x="74" y="4"/>
                    <a:pt x="74" y="9"/>
                  </a:cubicBezTo>
                  <a:cubicBezTo>
                    <a:pt x="74" y="411"/>
                    <a:pt x="74" y="411"/>
                    <a:pt x="74" y="411"/>
                  </a:cubicBezTo>
                  <a:cubicBezTo>
                    <a:pt x="151" y="411"/>
                    <a:pt x="151" y="411"/>
                    <a:pt x="151" y="411"/>
                  </a:cubicBezTo>
                  <a:cubicBezTo>
                    <a:pt x="151" y="342"/>
                    <a:pt x="151" y="342"/>
                    <a:pt x="151" y="342"/>
                  </a:cubicBezTo>
                  <a:cubicBezTo>
                    <a:pt x="220" y="342"/>
                    <a:pt x="220" y="342"/>
                    <a:pt x="220" y="342"/>
                  </a:cubicBezTo>
                  <a:cubicBezTo>
                    <a:pt x="220" y="411"/>
                    <a:pt x="220" y="411"/>
                    <a:pt x="220" y="411"/>
                  </a:cubicBezTo>
                  <a:cubicBezTo>
                    <a:pt x="297" y="411"/>
                    <a:pt x="297" y="411"/>
                    <a:pt x="297" y="411"/>
                  </a:cubicBezTo>
                  <a:cubicBezTo>
                    <a:pt x="297" y="9"/>
                    <a:pt x="297" y="9"/>
                    <a:pt x="297" y="9"/>
                  </a:cubicBezTo>
                  <a:cubicBezTo>
                    <a:pt x="297" y="4"/>
                    <a:pt x="293" y="0"/>
                    <a:pt x="288" y="0"/>
                  </a:cubicBezTo>
                  <a:close/>
                  <a:moveTo>
                    <a:pt x="143" y="317"/>
                  </a:moveTo>
                  <a:cubicBezTo>
                    <a:pt x="91" y="317"/>
                    <a:pt x="91" y="317"/>
                    <a:pt x="91" y="317"/>
                  </a:cubicBezTo>
                  <a:cubicBezTo>
                    <a:pt x="91" y="283"/>
                    <a:pt x="91" y="283"/>
                    <a:pt x="91" y="283"/>
                  </a:cubicBezTo>
                  <a:cubicBezTo>
                    <a:pt x="143" y="283"/>
                    <a:pt x="143" y="283"/>
                    <a:pt x="143" y="283"/>
                  </a:cubicBezTo>
                  <a:lnTo>
                    <a:pt x="143" y="317"/>
                  </a:lnTo>
                  <a:close/>
                  <a:moveTo>
                    <a:pt x="91" y="257"/>
                  </a:moveTo>
                  <a:cubicBezTo>
                    <a:pt x="91" y="223"/>
                    <a:pt x="91" y="223"/>
                    <a:pt x="91" y="223"/>
                  </a:cubicBezTo>
                  <a:cubicBezTo>
                    <a:pt x="143" y="223"/>
                    <a:pt x="143" y="223"/>
                    <a:pt x="143" y="223"/>
                  </a:cubicBezTo>
                  <a:cubicBezTo>
                    <a:pt x="143" y="257"/>
                    <a:pt x="143" y="257"/>
                    <a:pt x="143" y="257"/>
                  </a:cubicBezTo>
                  <a:lnTo>
                    <a:pt x="91" y="257"/>
                  </a:lnTo>
                  <a:close/>
                  <a:moveTo>
                    <a:pt x="143" y="197"/>
                  </a:moveTo>
                  <a:cubicBezTo>
                    <a:pt x="91" y="197"/>
                    <a:pt x="91" y="197"/>
                    <a:pt x="91" y="197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143" y="163"/>
                    <a:pt x="143" y="163"/>
                    <a:pt x="143" y="163"/>
                  </a:cubicBezTo>
                  <a:lnTo>
                    <a:pt x="143" y="197"/>
                  </a:lnTo>
                  <a:close/>
                  <a:moveTo>
                    <a:pt x="143" y="137"/>
                  </a:moveTo>
                  <a:cubicBezTo>
                    <a:pt x="91" y="137"/>
                    <a:pt x="91" y="137"/>
                    <a:pt x="91" y="137"/>
                  </a:cubicBezTo>
                  <a:cubicBezTo>
                    <a:pt x="91" y="103"/>
                    <a:pt x="91" y="103"/>
                    <a:pt x="91" y="103"/>
                  </a:cubicBezTo>
                  <a:cubicBezTo>
                    <a:pt x="143" y="103"/>
                    <a:pt x="143" y="103"/>
                    <a:pt x="143" y="103"/>
                  </a:cubicBezTo>
                  <a:lnTo>
                    <a:pt x="143" y="137"/>
                  </a:lnTo>
                  <a:close/>
                  <a:moveTo>
                    <a:pt x="143" y="77"/>
                  </a:moveTo>
                  <a:cubicBezTo>
                    <a:pt x="91" y="77"/>
                    <a:pt x="91" y="77"/>
                    <a:pt x="91" y="77"/>
                  </a:cubicBezTo>
                  <a:cubicBezTo>
                    <a:pt x="91" y="43"/>
                    <a:pt x="91" y="43"/>
                    <a:pt x="91" y="43"/>
                  </a:cubicBezTo>
                  <a:cubicBezTo>
                    <a:pt x="143" y="43"/>
                    <a:pt x="143" y="43"/>
                    <a:pt x="143" y="43"/>
                  </a:cubicBezTo>
                  <a:lnTo>
                    <a:pt x="143" y="77"/>
                  </a:lnTo>
                  <a:close/>
                  <a:moveTo>
                    <a:pt x="211" y="317"/>
                  </a:moveTo>
                  <a:cubicBezTo>
                    <a:pt x="160" y="317"/>
                    <a:pt x="160" y="317"/>
                    <a:pt x="160" y="317"/>
                  </a:cubicBezTo>
                  <a:cubicBezTo>
                    <a:pt x="160" y="283"/>
                    <a:pt x="160" y="283"/>
                    <a:pt x="160" y="283"/>
                  </a:cubicBezTo>
                  <a:cubicBezTo>
                    <a:pt x="211" y="283"/>
                    <a:pt x="211" y="283"/>
                    <a:pt x="211" y="283"/>
                  </a:cubicBezTo>
                  <a:lnTo>
                    <a:pt x="211" y="317"/>
                  </a:lnTo>
                  <a:close/>
                  <a:moveTo>
                    <a:pt x="160" y="257"/>
                  </a:moveTo>
                  <a:cubicBezTo>
                    <a:pt x="160" y="223"/>
                    <a:pt x="160" y="223"/>
                    <a:pt x="160" y="223"/>
                  </a:cubicBezTo>
                  <a:cubicBezTo>
                    <a:pt x="211" y="223"/>
                    <a:pt x="211" y="223"/>
                    <a:pt x="211" y="223"/>
                  </a:cubicBezTo>
                  <a:cubicBezTo>
                    <a:pt x="211" y="257"/>
                    <a:pt x="211" y="257"/>
                    <a:pt x="211" y="257"/>
                  </a:cubicBezTo>
                  <a:lnTo>
                    <a:pt x="160" y="257"/>
                  </a:lnTo>
                  <a:close/>
                  <a:moveTo>
                    <a:pt x="211" y="197"/>
                  </a:moveTo>
                  <a:cubicBezTo>
                    <a:pt x="160" y="197"/>
                    <a:pt x="160" y="197"/>
                    <a:pt x="160" y="197"/>
                  </a:cubicBezTo>
                  <a:cubicBezTo>
                    <a:pt x="160" y="163"/>
                    <a:pt x="160" y="163"/>
                    <a:pt x="160" y="163"/>
                  </a:cubicBezTo>
                  <a:cubicBezTo>
                    <a:pt x="211" y="163"/>
                    <a:pt x="211" y="163"/>
                    <a:pt x="211" y="163"/>
                  </a:cubicBezTo>
                  <a:lnTo>
                    <a:pt x="211" y="197"/>
                  </a:lnTo>
                  <a:close/>
                  <a:moveTo>
                    <a:pt x="211" y="137"/>
                  </a:moveTo>
                  <a:cubicBezTo>
                    <a:pt x="160" y="137"/>
                    <a:pt x="160" y="137"/>
                    <a:pt x="160" y="137"/>
                  </a:cubicBezTo>
                  <a:cubicBezTo>
                    <a:pt x="160" y="103"/>
                    <a:pt x="160" y="103"/>
                    <a:pt x="160" y="103"/>
                  </a:cubicBezTo>
                  <a:cubicBezTo>
                    <a:pt x="211" y="103"/>
                    <a:pt x="211" y="103"/>
                    <a:pt x="211" y="103"/>
                  </a:cubicBezTo>
                  <a:lnTo>
                    <a:pt x="211" y="137"/>
                  </a:lnTo>
                  <a:close/>
                  <a:moveTo>
                    <a:pt x="211" y="77"/>
                  </a:moveTo>
                  <a:cubicBezTo>
                    <a:pt x="160" y="77"/>
                    <a:pt x="160" y="77"/>
                    <a:pt x="160" y="77"/>
                  </a:cubicBezTo>
                  <a:cubicBezTo>
                    <a:pt x="160" y="43"/>
                    <a:pt x="160" y="43"/>
                    <a:pt x="160" y="43"/>
                  </a:cubicBezTo>
                  <a:cubicBezTo>
                    <a:pt x="211" y="43"/>
                    <a:pt x="211" y="43"/>
                    <a:pt x="211" y="43"/>
                  </a:cubicBezTo>
                  <a:lnTo>
                    <a:pt x="211" y="77"/>
                  </a:lnTo>
                  <a:close/>
                  <a:moveTo>
                    <a:pt x="279" y="317"/>
                  </a:moveTo>
                  <a:cubicBezTo>
                    <a:pt x="228" y="317"/>
                    <a:pt x="228" y="317"/>
                    <a:pt x="228" y="317"/>
                  </a:cubicBezTo>
                  <a:cubicBezTo>
                    <a:pt x="228" y="283"/>
                    <a:pt x="228" y="283"/>
                    <a:pt x="228" y="283"/>
                  </a:cubicBezTo>
                  <a:cubicBezTo>
                    <a:pt x="279" y="283"/>
                    <a:pt x="279" y="283"/>
                    <a:pt x="279" y="283"/>
                  </a:cubicBezTo>
                  <a:lnTo>
                    <a:pt x="279" y="317"/>
                  </a:lnTo>
                  <a:close/>
                  <a:moveTo>
                    <a:pt x="228" y="257"/>
                  </a:moveTo>
                  <a:cubicBezTo>
                    <a:pt x="228" y="223"/>
                    <a:pt x="228" y="223"/>
                    <a:pt x="228" y="223"/>
                  </a:cubicBezTo>
                  <a:cubicBezTo>
                    <a:pt x="279" y="223"/>
                    <a:pt x="279" y="223"/>
                    <a:pt x="279" y="223"/>
                  </a:cubicBezTo>
                  <a:cubicBezTo>
                    <a:pt x="279" y="257"/>
                    <a:pt x="279" y="257"/>
                    <a:pt x="279" y="257"/>
                  </a:cubicBezTo>
                  <a:lnTo>
                    <a:pt x="228" y="257"/>
                  </a:lnTo>
                  <a:close/>
                  <a:moveTo>
                    <a:pt x="279" y="197"/>
                  </a:moveTo>
                  <a:cubicBezTo>
                    <a:pt x="228" y="197"/>
                    <a:pt x="228" y="197"/>
                    <a:pt x="228" y="197"/>
                  </a:cubicBezTo>
                  <a:cubicBezTo>
                    <a:pt x="228" y="163"/>
                    <a:pt x="228" y="163"/>
                    <a:pt x="228" y="163"/>
                  </a:cubicBezTo>
                  <a:cubicBezTo>
                    <a:pt x="279" y="163"/>
                    <a:pt x="279" y="163"/>
                    <a:pt x="279" y="163"/>
                  </a:cubicBezTo>
                  <a:lnTo>
                    <a:pt x="279" y="197"/>
                  </a:lnTo>
                  <a:close/>
                  <a:moveTo>
                    <a:pt x="279" y="137"/>
                  </a:moveTo>
                  <a:cubicBezTo>
                    <a:pt x="228" y="137"/>
                    <a:pt x="228" y="137"/>
                    <a:pt x="228" y="137"/>
                  </a:cubicBezTo>
                  <a:cubicBezTo>
                    <a:pt x="228" y="103"/>
                    <a:pt x="228" y="103"/>
                    <a:pt x="228" y="103"/>
                  </a:cubicBezTo>
                  <a:cubicBezTo>
                    <a:pt x="279" y="103"/>
                    <a:pt x="279" y="103"/>
                    <a:pt x="279" y="103"/>
                  </a:cubicBezTo>
                  <a:lnTo>
                    <a:pt x="279" y="137"/>
                  </a:lnTo>
                  <a:close/>
                  <a:moveTo>
                    <a:pt x="279" y="77"/>
                  </a:moveTo>
                  <a:cubicBezTo>
                    <a:pt x="228" y="77"/>
                    <a:pt x="228" y="77"/>
                    <a:pt x="228" y="77"/>
                  </a:cubicBezTo>
                  <a:cubicBezTo>
                    <a:pt x="228" y="43"/>
                    <a:pt x="228" y="43"/>
                    <a:pt x="228" y="43"/>
                  </a:cubicBezTo>
                  <a:cubicBezTo>
                    <a:pt x="279" y="43"/>
                    <a:pt x="279" y="43"/>
                    <a:pt x="279" y="43"/>
                  </a:cubicBezTo>
                  <a:lnTo>
                    <a:pt x="279" y="77"/>
                  </a:lnTo>
                  <a:close/>
                  <a:moveTo>
                    <a:pt x="0" y="95"/>
                  </a:moveTo>
                  <a:cubicBezTo>
                    <a:pt x="0" y="411"/>
                    <a:pt x="0" y="411"/>
                    <a:pt x="0" y="411"/>
                  </a:cubicBezTo>
                  <a:cubicBezTo>
                    <a:pt x="68" y="411"/>
                    <a:pt x="68" y="411"/>
                    <a:pt x="68" y="411"/>
                  </a:cubicBezTo>
                  <a:cubicBezTo>
                    <a:pt x="68" y="77"/>
                    <a:pt x="68" y="77"/>
                    <a:pt x="68" y="77"/>
                  </a:cubicBezTo>
                  <a:cubicBezTo>
                    <a:pt x="17" y="77"/>
                    <a:pt x="17" y="77"/>
                    <a:pt x="17" y="77"/>
                  </a:cubicBezTo>
                  <a:cubicBezTo>
                    <a:pt x="8" y="77"/>
                    <a:pt x="0" y="85"/>
                    <a:pt x="0" y="95"/>
                  </a:cubicBezTo>
                  <a:close/>
                  <a:moveTo>
                    <a:pt x="54" y="355"/>
                  </a:moveTo>
                  <a:cubicBezTo>
                    <a:pt x="20" y="355"/>
                    <a:pt x="20" y="355"/>
                    <a:pt x="20" y="355"/>
                  </a:cubicBezTo>
                  <a:cubicBezTo>
                    <a:pt x="20" y="339"/>
                    <a:pt x="20" y="339"/>
                    <a:pt x="20" y="339"/>
                  </a:cubicBezTo>
                  <a:cubicBezTo>
                    <a:pt x="54" y="339"/>
                    <a:pt x="54" y="339"/>
                    <a:pt x="54" y="339"/>
                  </a:cubicBezTo>
                  <a:lnTo>
                    <a:pt x="54" y="355"/>
                  </a:lnTo>
                  <a:close/>
                  <a:moveTo>
                    <a:pt x="20" y="99"/>
                  </a:moveTo>
                  <a:cubicBezTo>
                    <a:pt x="54" y="99"/>
                    <a:pt x="54" y="99"/>
                    <a:pt x="54" y="99"/>
                  </a:cubicBezTo>
                  <a:cubicBezTo>
                    <a:pt x="54" y="116"/>
                    <a:pt x="54" y="116"/>
                    <a:pt x="54" y="116"/>
                  </a:cubicBezTo>
                  <a:cubicBezTo>
                    <a:pt x="20" y="116"/>
                    <a:pt x="20" y="116"/>
                    <a:pt x="20" y="116"/>
                  </a:cubicBezTo>
                  <a:lnTo>
                    <a:pt x="20" y="99"/>
                  </a:lnTo>
                  <a:close/>
                  <a:moveTo>
                    <a:pt x="20" y="159"/>
                  </a:moveTo>
                  <a:cubicBezTo>
                    <a:pt x="54" y="159"/>
                    <a:pt x="54" y="159"/>
                    <a:pt x="54" y="159"/>
                  </a:cubicBezTo>
                  <a:cubicBezTo>
                    <a:pt x="54" y="176"/>
                    <a:pt x="54" y="176"/>
                    <a:pt x="54" y="176"/>
                  </a:cubicBezTo>
                  <a:cubicBezTo>
                    <a:pt x="20" y="176"/>
                    <a:pt x="20" y="176"/>
                    <a:pt x="20" y="176"/>
                  </a:cubicBezTo>
                  <a:lnTo>
                    <a:pt x="20" y="159"/>
                  </a:lnTo>
                  <a:close/>
                  <a:moveTo>
                    <a:pt x="20" y="219"/>
                  </a:moveTo>
                  <a:cubicBezTo>
                    <a:pt x="54" y="219"/>
                    <a:pt x="54" y="219"/>
                    <a:pt x="54" y="219"/>
                  </a:cubicBezTo>
                  <a:cubicBezTo>
                    <a:pt x="54" y="236"/>
                    <a:pt x="54" y="236"/>
                    <a:pt x="54" y="236"/>
                  </a:cubicBezTo>
                  <a:cubicBezTo>
                    <a:pt x="20" y="236"/>
                    <a:pt x="20" y="236"/>
                    <a:pt x="20" y="236"/>
                  </a:cubicBezTo>
                  <a:lnTo>
                    <a:pt x="20" y="219"/>
                  </a:lnTo>
                  <a:close/>
                  <a:moveTo>
                    <a:pt x="20" y="278"/>
                  </a:moveTo>
                  <a:cubicBezTo>
                    <a:pt x="54" y="278"/>
                    <a:pt x="54" y="278"/>
                    <a:pt x="54" y="278"/>
                  </a:cubicBezTo>
                  <a:cubicBezTo>
                    <a:pt x="54" y="296"/>
                    <a:pt x="54" y="296"/>
                    <a:pt x="54" y="296"/>
                  </a:cubicBezTo>
                  <a:cubicBezTo>
                    <a:pt x="20" y="296"/>
                    <a:pt x="20" y="296"/>
                    <a:pt x="20" y="296"/>
                  </a:cubicBezTo>
                  <a:lnTo>
                    <a:pt x="20" y="278"/>
                  </a:lnTo>
                  <a:close/>
                  <a:moveTo>
                    <a:pt x="348" y="137"/>
                  </a:moveTo>
                  <a:cubicBezTo>
                    <a:pt x="303" y="137"/>
                    <a:pt x="303" y="137"/>
                    <a:pt x="303" y="137"/>
                  </a:cubicBezTo>
                  <a:cubicBezTo>
                    <a:pt x="303" y="411"/>
                    <a:pt x="303" y="411"/>
                    <a:pt x="303" y="411"/>
                  </a:cubicBezTo>
                  <a:cubicBezTo>
                    <a:pt x="365" y="411"/>
                    <a:pt x="365" y="411"/>
                    <a:pt x="365" y="411"/>
                  </a:cubicBezTo>
                  <a:cubicBezTo>
                    <a:pt x="365" y="154"/>
                    <a:pt x="365" y="154"/>
                    <a:pt x="365" y="154"/>
                  </a:cubicBezTo>
                  <a:cubicBezTo>
                    <a:pt x="365" y="145"/>
                    <a:pt x="357" y="137"/>
                    <a:pt x="348" y="137"/>
                  </a:cubicBezTo>
                  <a:close/>
                  <a:moveTo>
                    <a:pt x="313" y="159"/>
                  </a:moveTo>
                  <a:cubicBezTo>
                    <a:pt x="347" y="159"/>
                    <a:pt x="347" y="159"/>
                    <a:pt x="347" y="159"/>
                  </a:cubicBezTo>
                  <a:cubicBezTo>
                    <a:pt x="347" y="176"/>
                    <a:pt x="347" y="176"/>
                    <a:pt x="347" y="176"/>
                  </a:cubicBezTo>
                  <a:cubicBezTo>
                    <a:pt x="313" y="176"/>
                    <a:pt x="313" y="176"/>
                    <a:pt x="313" y="176"/>
                  </a:cubicBezTo>
                  <a:lnTo>
                    <a:pt x="313" y="159"/>
                  </a:lnTo>
                  <a:close/>
                  <a:moveTo>
                    <a:pt x="313" y="219"/>
                  </a:moveTo>
                  <a:cubicBezTo>
                    <a:pt x="347" y="219"/>
                    <a:pt x="347" y="219"/>
                    <a:pt x="347" y="219"/>
                  </a:cubicBezTo>
                  <a:cubicBezTo>
                    <a:pt x="347" y="236"/>
                    <a:pt x="347" y="236"/>
                    <a:pt x="347" y="236"/>
                  </a:cubicBezTo>
                  <a:cubicBezTo>
                    <a:pt x="313" y="236"/>
                    <a:pt x="313" y="236"/>
                    <a:pt x="313" y="236"/>
                  </a:cubicBezTo>
                  <a:lnTo>
                    <a:pt x="313" y="219"/>
                  </a:lnTo>
                  <a:close/>
                  <a:moveTo>
                    <a:pt x="347" y="355"/>
                  </a:moveTo>
                  <a:cubicBezTo>
                    <a:pt x="313" y="355"/>
                    <a:pt x="313" y="355"/>
                    <a:pt x="313" y="355"/>
                  </a:cubicBezTo>
                  <a:cubicBezTo>
                    <a:pt x="313" y="339"/>
                    <a:pt x="313" y="339"/>
                    <a:pt x="313" y="339"/>
                  </a:cubicBezTo>
                  <a:cubicBezTo>
                    <a:pt x="347" y="339"/>
                    <a:pt x="347" y="339"/>
                    <a:pt x="347" y="339"/>
                  </a:cubicBezTo>
                  <a:lnTo>
                    <a:pt x="347" y="355"/>
                  </a:lnTo>
                  <a:close/>
                  <a:moveTo>
                    <a:pt x="347" y="296"/>
                  </a:moveTo>
                  <a:cubicBezTo>
                    <a:pt x="313" y="296"/>
                    <a:pt x="313" y="296"/>
                    <a:pt x="313" y="296"/>
                  </a:cubicBezTo>
                  <a:cubicBezTo>
                    <a:pt x="313" y="278"/>
                    <a:pt x="313" y="278"/>
                    <a:pt x="313" y="278"/>
                  </a:cubicBezTo>
                  <a:cubicBezTo>
                    <a:pt x="347" y="278"/>
                    <a:pt x="347" y="278"/>
                    <a:pt x="347" y="278"/>
                  </a:cubicBezTo>
                  <a:lnTo>
                    <a:pt x="347" y="29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3" name="Google Shape;17093;p117"/>
            <p:cNvSpPr/>
            <p:nvPr/>
          </p:nvSpPr>
          <p:spPr>
            <a:xfrm>
              <a:off x="5505450" y="1776413"/>
              <a:ext cx="1587" cy="1031875"/>
            </a:xfrm>
            <a:custGeom>
              <a:avLst/>
              <a:gdLst/>
              <a:ahLst/>
              <a:cxnLst/>
              <a:rect l="l" t="t" r="r" b="b"/>
              <a:pathLst>
                <a:path w="120000" h="650" extrusionOk="0">
                  <a:moveTo>
                    <a:pt x="0" y="0"/>
                  </a:moveTo>
                  <a:lnTo>
                    <a:pt x="0" y="65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17094" name="Google Shape;17094;p117"/>
            <p:cNvCxnSpPr/>
            <p:nvPr/>
          </p:nvCxnSpPr>
          <p:spPr>
            <a:xfrm>
              <a:off x="5505450" y="1776413"/>
              <a:ext cx="1587" cy="1031875"/>
            </a:xfrm>
            <a:prstGeom prst="straightConnector1">
              <a:avLst/>
            </a:prstGeom>
            <a:solidFill>
              <a:srgbClr val="FFFFFF"/>
            </a:solidFill>
            <a:ln>
              <a:noFill/>
            </a:ln>
          </p:spPr>
        </p:cxnSp>
      </p:grpSp>
      <p:grpSp>
        <p:nvGrpSpPr>
          <p:cNvPr id="17095" name="Google Shape;17095;p117"/>
          <p:cNvGrpSpPr/>
          <p:nvPr/>
        </p:nvGrpSpPr>
        <p:grpSpPr>
          <a:xfrm>
            <a:off x="5114290" y="1294189"/>
            <a:ext cx="541729" cy="672769"/>
            <a:chOff x="1447162" y="1837305"/>
            <a:chExt cx="587664" cy="729816"/>
          </a:xfrm>
        </p:grpSpPr>
        <p:sp>
          <p:nvSpPr>
            <p:cNvPr id="17096" name="Google Shape;17096;p117"/>
            <p:cNvSpPr/>
            <p:nvPr/>
          </p:nvSpPr>
          <p:spPr>
            <a:xfrm>
              <a:off x="1447162" y="2070670"/>
              <a:ext cx="587664" cy="496451"/>
            </a:xfrm>
            <a:custGeom>
              <a:avLst/>
              <a:gdLst/>
              <a:ahLst/>
              <a:cxnLst/>
              <a:rect l="l" t="t" r="r" b="b"/>
              <a:pathLst>
                <a:path w="330" h="279" extrusionOk="0">
                  <a:moveTo>
                    <a:pt x="325" y="155"/>
                  </a:moveTo>
                  <a:cubicBezTo>
                    <a:pt x="323" y="155"/>
                    <a:pt x="308" y="155"/>
                    <a:pt x="308" y="155"/>
                  </a:cubicBezTo>
                  <a:cubicBezTo>
                    <a:pt x="308" y="91"/>
                    <a:pt x="308" y="91"/>
                    <a:pt x="308" y="91"/>
                  </a:cubicBezTo>
                  <a:cubicBezTo>
                    <a:pt x="228" y="149"/>
                    <a:pt x="228" y="149"/>
                    <a:pt x="228" y="149"/>
                  </a:cubicBezTo>
                  <a:cubicBezTo>
                    <a:pt x="228" y="91"/>
                    <a:pt x="228" y="91"/>
                    <a:pt x="228" y="91"/>
                  </a:cubicBezTo>
                  <a:cubicBezTo>
                    <a:pt x="145" y="149"/>
                    <a:pt x="145" y="149"/>
                    <a:pt x="145" y="149"/>
                  </a:cubicBezTo>
                  <a:cubicBezTo>
                    <a:pt x="145" y="91"/>
                    <a:pt x="145" y="91"/>
                    <a:pt x="145" y="91"/>
                  </a:cubicBezTo>
                  <a:cubicBezTo>
                    <a:pt x="67" y="155"/>
                    <a:pt x="67" y="155"/>
                    <a:pt x="67" y="155"/>
                  </a:cubicBezTo>
                  <a:cubicBezTo>
                    <a:pt x="56" y="155"/>
                    <a:pt x="56" y="155"/>
                    <a:pt x="56" y="155"/>
                  </a:cubicBezTo>
                  <a:cubicBezTo>
                    <a:pt x="48" y="4"/>
                    <a:pt x="48" y="4"/>
                    <a:pt x="48" y="4"/>
                  </a:cubicBezTo>
                  <a:cubicBezTo>
                    <a:pt x="48" y="3"/>
                    <a:pt x="39" y="0"/>
                    <a:pt x="31" y="0"/>
                  </a:cubicBezTo>
                  <a:cubicBezTo>
                    <a:pt x="22" y="0"/>
                    <a:pt x="13" y="3"/>
                    <a:pt x="13" y="4"/>
                  </a:cubicBezTo>
                  <a:cubicBezTo>
                    <a:pt x="13" y="4"/>
                    <a:pt x="2" y="220"/>
                    <a:pt x="0" y="279"/>
                  </a:cubicBezTo>
                  <a:cubicBezTo>
                    <a:pt x="330" y="279"/>
                    <a:pt x="330" y="279"/>
                    <a:pt x="330" y="279"/>
                  </a:cubicBezTo>
                  <a:cubicBezTo>
                    <a:pt x="329" y="244"/>
                    <a:pt x="325" y="157"/>
                    <a:pt x="325" y="155"/>
                  </a:cubicBezTo>
                  <a:close/>
                  <a:moveTo>
                    <a:pt x="75" y="211"/>
                  </a:moveTo>
                  <a:cubicBezTo>
                    <a:pt x="75" y="212"/>
                    <a:pt x="74" y="213"/>
                    <a:pt x="73" y="213"/>
                  </a:cubicBezTo>
                  <a:cubicBezTo>
                    <a:pt x="61" y="213"/>
                    <a:pt x="61" y="213"/>
                    <a:pt x="61" y="213"/>
                  </a:cubicBezTo>
                  <a:cubicBezTo>
                    <a:pt x="60" y="213"/>
                    <a:pt x="59" y="212"/>
                    <a:pt x="59" y="211"/>
                  </a:cubicBezTo>
                  <a:cubicBezTo>
                    <a:pt x="59" y="189"/>
                    <a:pt x="59" y="189"/>
                    <a:pt x="59" y="189"/>
                  </a:cubicBezTo>
                  <a:cubicBezTo>
                    <a:pt x="59" y="188"/>
                    <a:pt x="60" y="187"/>
                    <a:pt x="61" y="187"/>
                  </a:cubicBezTo>
                  <a:cubicBezTo>
                    <a:pt x="73" y="187"/>
                    <a:pt x="73" y="187"/>
                    <a:pt x="73" y="187"/>
                  </a:cubicBezTo>
                  <a:cubicBezTo>
                    <a:pt x="74" y="187"/>
                    <a:pt x="75" y="188"/>
                    <a:pt x="75" y="189"/>
                  </a:cubicBezTo>
                  <a:lnTo>
                    <a:pt x="75" y="211"/>
                  </a:lnTo>
                  <a:close/>
                  <a:moveTo>
                    <a:pt x="114" y="211"/>
                  </a:moveTo>
                  <a:cubicBezTo>
                    <a:pt x="114" y="212"/>
                    <a:pt x="113" y="213"/>
                    <a:pt x="112" y="213"/>
                  </a:cubicBezTo>
                  <a:cubicBezTo>
                    <a:pt x="100" y="213"/>
                    <a:pt x="100" y="213"/>
                    <a:pt x="100" y="213"/>
                  </a:cubicBezTo>
                  <a:cubicBezTo>
                    <a:pt x="99" y="213"/>
                    <a:pt x="98" y="212"/>
                    <a:pt x="98" y="211"/>
                  </a:cubicBezTo>
                  <a:cubicBezTo>
                    <a:pt x="98" y="189"/>
                    <a:pt x="98" y="189"/>
                    <a:pt x="98" y="189"/>
                  </a:cubicBezTo>
                  <a:cubicBezTo>
                    <a:pt x="98" y="188"/>
                    <a:pt x="99" y="187"/>
                    <a:pt x="100" y="187"/>
                  </a:cubicBezTo>
                  <a:cubicBezTo>
                    <a:pt x="112" y="187"/>
                    <a:pt x="112" y="187"/>
                    <a:pt x="112" y="187"/>
                  </a:cubicBezTo>
                  <a:cubicBezTo>
                    <a:pt x="113" y="187"/>
                    <a:pt x="114" y="188"/>
                    <a:pt x="114" y="189"/>
                  </a:cubicBezTo>
                  <a:lnTo>
                    <a:pt x="114" y="211"/>
                  </a:lnTo>
                  <a:close/>
                  <a:moveTo>
                    <a:pt x="154" y="211"/>
                  </a:moveTo>
                  <a:cubicBezTo>
                    <a:pt x="154" y="212"/>
                    <a:pt x="153" y="213"/>
                    <a:pt x="152" y="213"/>
                  </a:cubicBezTo>
                  <a:cubicBezTo>
                    <a:pt x="139" y="213"/>
                    <a:pt x="139" y="213"/>
                    <a:pt x="139" y="213"/>
                  </a:cubicBezTo>
                  <a:cubicBezTo>
                    <a:pt x="138" y="213"/>
                    <a:pt x="137" y="212"/>
                    <a:pt x="137" y="211"/>
                  </a:cubicBezTo>
                  <a:cubicBezTo>
                    <a:pt x="137" y="189"/>
                    <a:pt x="137" y="189"/>
                    <a:pt x="137" y="189"/>
                  </a:cubicBezTo>
                  <a:cubicBezTo>
                    <a:pt x="137" y="188"/>
                    <a:pt x="138" y="187"/>
                    <a:pt x="139" y="187"/>
                  </a:cubicBezTo>
                  <a:cubicBezTo>
                    <a:pt x="152" y="187"/>
                    <a:pt x="152" y="187"/>
                    <a:pt x="152" y="187"/>
                  </a:cubicBezTo>
                  <a:cubicBezTo>
                    <a:pt x="153" y="187"/>
                    <a:pt x="154" y="188"/>
                    <a:pt x="154" y="189"/>
                  </a:cubicBezTo>
                  <a:lnTo>
                    <a:pt x="154" y="211"/>
                  </a:lnTo>
                  <a:close/>
                  <a:moveTo>
                    <a:pt x="193" y="211"/>
                  </a:moveTo>
                  <a:cubicBezTo>
                    <a:pt x="193" y="212"/>
                    <a:pt x="192" y="213"/>
                    <a:pt x="191" y="213"/>
                  </a:cubicBezTo>
                  <a:cubicBezTo>
                    <a:pt x="179" y="213"/>
                    <a:pt x="179" y="213"/>
                    <a:pt x="179" y="213"/>
                  </a:cubicBezTo>
                  <a:cubicBezTo>
                    <a:pt x="177" y="213"/>
                    <a:pt x="177" y="212"/>
                    <a:pt x="177" y="211"/>
                  </a:cubicBezTo>
                  <a:cubicBezTo>
                    <a:pt x="177" y="189"/>
                    <a:pt x="177" y="189"/>
                    <a:pt x="177" y="189"/>
                  </a:cubicBezTo>
                  <a:cubicBezTo>
                    <a:pt x="177" y="188"/>
                    <a:pt x="177" y="187"/>
                    <a:pt x="179" y="187"/>
                  </a:cubicBezTo>
                  <a:cubicBezTo>
                    <a:pt x="191" y="187"/>
                    <a:pt x="191" y="187"/>
                    <a:pt x="191" y="187"/>
                  </a:cubicBezTo>
                  <a:cubicBezTo>
                    <a:pt x="192" y="187"/>
                    <a:pt x="193" y="188"/>
                    <a:pt x="193" y="189"/>
                  </a:cubicBezTo>
                  <a:lnTo>
                    <a:pt x="193" y="211"/>
                  </a:lnTo>
                  <a:close/>
                  <a:moveTo>
                    <a:pt x="232" y="211"/>
                  </a:moveTo>
                  <a:cubicBezTo>
                    <a:pt x="232" y="212"/>
                    <a:pt x="231" y="213"/>
                    <a:pt x="230" y="213"/>
                  </a:cubicBezTo>
                  <a:cubicBezTo>
                    <a:pt x="218" y="213"/>
                    <a:pt x="218" y="213"/>
                    <a:pt x="218" y="213"/>
                  </a:cubicBezTo>
                  <a:cubicBezTo>
                    <a:pt x="217" y="213"/>
                    <a:pt x="216" y="212"/>
                    <a:pt x="216" y="211"/>
                  </a:cubicBezTo>
                  <a:cubicBezTo>
                    <a:pt x="216" y="189"/>
                    <a:pt x="216" y="189"/>
                    <a:pt x="216" y="189"/>
                  </a:cubicBezTo>
                  <a:cubicBezTo>
                    <a:pt x="216" y="188"/>
                    <a:pt x="217" y="187"/>
                    <a:pt x="218" y="187"/>
                  </a:cubicBezTo>
                  <a:cubicBezTo>
                    <a:pt x="230" y="187"/>
                    <a:pt x="230" y="187"/>
                    <a:pt x="230" y="187"/>
                  </a:cubicBezTo>
                  <a:cubicBezTo>
                    <a:pt x="231" y="187"/>
                    <a:pt x="232" y="188"/>
                    <a:pt x="232" y="189"/>
                  </a:cubicBezTo>
                  <a:lnTo>
                    <a:pt x="232" y="211"/>
                  </a:lnTo>
                  <a:close/>
                  <a:moveTo>
                    <a:pt x="271" y="211"/>
                  </a:moveTo>
                  <a:cubicBezTo>
                    <a:pt x="271" y="212"/>
                    <a:pt x="270" y="213"/>
                    <a:pt x="269" y="213"/>
                  </a:cubicBezTo>
                  <a:cubicBezTo>
                    <a:pt x="257" y="213"/>
                    <a:pt x="257" y="213"/>
                    <a:pt x="257" y="213"/>
                  </a:cubicBezTo>
                  <a:cubicBezTo>
                    <a:pt x="256" y="213"/>
                    <a:pt x="255" y="212"/>
                    <a:pt x="255" y="211"/>
                  </a:cubicBezTo>
                  <a:cubicBezTo>
                    <a:pt x="255" y="189"/>
                    <a:pt x="255" y="189"/>
                    <a:pt x="255" y="189"/>
                  </a:cubicBezTo>
                  <a:cubicBezTo>
                    <a:pt x="255" y="188"/>
                    <a:pt x="256" y="187"/>
                    <a:pt x="257" y="187"/>
                  </a:cubicBezTo>
                  <a:cubicBezTo>
                    <a:pt x="269" y="187"/>
                    <a:pt x="269" y="187"/>
                    <a:pt x="269" y="187"/>
                  </a:cubicBezTo>
                  <a:cubicBezTo>
                    <a:pt x="270" y="187"/>
                    <a:pt x="271" y="188"/>
                    <a:pt x="271" y="189"/>
                  </a:cubicBezTo>
                  <a:lnTo>
                    <a:pt x="271" y="21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97" name="Google Shape;17097;p117"/>
            <p:cNvSpPr/>
            <p:nvPr/>
          </p:nvSpPr>
          <p:spPr>
            <a:xfrm>
              <a:off x="1457067" y="1837305"/>
              <a:ext cx="471011" cy="215753"/>
            </a:xfrm>
            <a:custGeom>
              <a:avLst/>
              <a:gdLst/>
              <a:ahLst/>
              <a:cxnLst/>
              <a:rect l="l" t="t" r="r" b="b"/>
              <a:pathLst>
                <a:path w="265" h="121" extrusionOk="0">
                  <a:moveTo>
                    <a:pt x="24" y="120"/>
                  </a:moveTo>
                  <a:cubicBezTo>
                    <a:pt x="27" y="119"/>
                    <a:pt x="30" y="120"/>
                    <a:pt x="30" y="120"/>
                  </a:cubicBezTo>
                  <a:cubicBezTo>
                    <a:pt x="30" y="120"/>
                    <a:pt x="34" y="94"/>
                    <a:pt x="48" y="92"/>
                  </a:cubicBezTo>
                  <a:cubicBezTo>
                    <a:pt x="57" y="92"/>
                    <a:pt x="66" y="101"/>
                    <a:pt x="79" y="102"/>
                  </a:cubicBezTo>
                  <a:cubicBezTo>
                    <a:pt x="91" y="102"/>
                    <a:pt x="99" y="90"/>
                    <a:pt x="99" y="90"/>
                  </a:cubicBezTo>
                  <a:cubicBezTo>
                    <a:pt x="99" y="90"/>
                    <a:pt x="110" y="91"/>
                    <a:pt x="116" y="86"/>
                  </a:cubicBezTo>
                  <a:cubicBezTo>
                    <a:pt x="123" y="80"/>
                    <a:pt x="124" y="74"/>
                    <a:pt x="124" y="74"/>
                  </a:cubicBezTo>
                  <a:cubicBezTo>
                    <a:pt x="124" y="74"/>
                    <a:pt x="128" y="80"/>
                    <a:pt x="136" y="79"/>
                  </a:cubicBezTo>
                  <a:cubicBezTo>
                    <a:pt x="143" y="77"/>
                    <a:pt x="145" y="71"/>
                    <a:pt x="145" y="71"/>
                  </a:cubicBezTo>
                  <a:cubicBezTo>
                    <a:pt x="145" y="71"/>
                    <a:pt x="148" y="83"/>
                    <a:pt x="160" y="87"/>
                  </a:cubicBezTo>
                  <a:cubicBezTo>
                    <a:pt x="172" y="91"/>
                    <a:pt x="182" y="84"/>
                    <a:pt x="182" y="84"/>
                  </a:cubicBezTo>
                  <a:cubicBezTo>
                    <a:pt x="182" y="84"/>
                    <a:pt x="190" y="91"/>
                    <a:pt x="201" y="88"/>
                  </a:cubicBezTo>
                  <a:cubicBezTo>
                    <a:pt x="212" y="84"/>
                    <a:pt x="212" y="75"/>
                    <a:pt x="212" y="75"/>
                  </a:cubicBezTo>
                  <a:cubicBezTo>
                    <a:pt x="212" y="75"/>
                    <a:pt x="221" y="79"/>
                    <a:pt x="232" y="77"/>
                  </a:cubicBezTo>
                  <a:cubicBezTo>
                    <a:pt x="246" y="74"/>
                    <a:pt x="252" y="65"/>
                    <a:pt x="252" y="65"/>
                  </a:cubicBezTo>
                  <a:cubicBezTo>
                    <a:pt x="252" y="65"/>
                    <a:pt x="261" y="65"/>
                    <a:pt x="263" y="56"/>
                  </a:cubicBezTo>
                  <a:cubicBezTo>
                    <a:pt x="265" y="48"/>
                    <a:pt x="255" y="42"/>
                    <a:pt x="255" y="42"/>
                  </a:cubicBezTo>
                  <a:cubicBezTo>
                    <a:pt x="255" y="42"/>
                    <a:pt x="255" y="32"/>
                    <a:pt x="244" y="27"/>
                  </a:cubicBezTo>
                  <a:cubicBezTo>
                    <a:pt x="232" y="21"/>
                    <a:pt x="223" y="24"/>
                    <a:pt x="223" y="24"/>
                  </a:cubicBezTo>
                  <a:cubicBezTo>
                    <a:pt x="223" y="24"/>
                    <a:pt x="219" y="13"/>
                    <a:pt x="206" y="8"/>
                  </a:cubicBezTo>
                  <a:cubicBezTo>
                    <a:pt x="194" y="3"/>
                    <a:pt x="184" y="8"/>
                    <a:pt x="184" y="8"/>
                  </a:cubicBezTo>
                  <a:cubicBezTo>
                    <a:pt x="184" y="8"/>
                    <a:pt x="173" y="0"/>
                    <a:pt x="158" y="5"/>
                  </a:cubicBezTo>
                  <a:cubicBezTo>
                    <a:pt x="143" y="10"/>
                    <a:pt x="139" y="25"/>
                    <a:pt x="139" y="25"/>
                  </a:cubicBezTo>
                  <a:cubicBezTo>
                    <a:pt x="139" y="25"/>
                    <a:pt x="127" y="19"/>
                    <a:pt x="114" y="26"/>
                  </a:cubicBezTo>
                  <a:cubicBezTo>
                    <a:pt x="100" y="33"/>
                    <a:pt x="99" y="48"/>
                    <a:pt x="99" y="48"/>
                  </a:cubicBezTo>
                  <a:cubicBezTo>
                    <a:pt x="99" y="48"/>
                    <a:pt x="97" y="41"/>
                    <a:pt x="90" y="38"/>
                  </a:cubicBezTo>
                  <a:cubicBezTo>
                    <a:pt x="82" y="34"/>
                    <a:pt x="75" y="38"/>
                    <a:pt x="75" y="38"/>
                  </a:cubicBezTo>
                  <a:cubicBezTo>
                    <a:pt x="75" y="38"/>
                    <a:pt x="67" y="29"/>
                    <a:pt x="50" y="34"/>
                  </a:cubicBezTo>
                  <a:cubicBezTo>
                    <a:pt x="35" y="38"/>
                    <a:pt x="31" y="51"/>
                    <a:pt x="31" y="51"/>
                  </a:cubicBezTo>
                  <a:cubicBezTo>
                    <a:pt x="31" y="51"/>
                    <a:pt x="10" y="52"/>
                    <a:pt x="6" y="73"/>
                  </a:cubicBezTo>
                  <a:cubicBezTo>
                    <a:pt x="0" y="101"/>
                    <a:pt x="18" y="121"/>
                    <a:pt x="18" y="121"/>
                  </a:cubicBezTo>
                  <a:cubicBezTo>
                    <a:pt x="18" y="121"/>
                    <a:pt x="21" y="120"/>
                    <a:pt x="24" y="1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098" name="Google Shape;17098;p117"/>
          <p:cNvGrpSpPr/>
          <p:nvPr/>
        </p:nvGrpSpPr>
        <p:grpSpPr>
          <a:xfrm>
            <a:off x="819005" y="1388846"/>
            <a:ext cx="559011" cy="605284"/>
            <a:chOff x="2962275" y="5457825"/>
            <a:chExt cx="479426" cy="519113"/>
          </a:xfrm>
        </p:grpSpPr>
        <p:sp>
          <p:nvSpPr>
            <p:cNvPr id="17099" name="Google Shape;17099;p117"/>
            <p:cNvSpPr/>
            <p:nvPr/>
          </p:nvSpPr>
          <p:spPr>
            <a:xfrm>
              <a:off x="2962275" y="5494338"/>
              <a:ext cx="157163" cy="482600"/>
            </a:xfrm>
            <a:custGeom>
              <a:avLst/>
              <a:gdLst/>
              <a:ahLst/>
              <a:cxnLst/>
              <a:rect l="l" t="t" r="r" b="b"/>
              <a:pathLst>
                <a:path w="198" h="608" extrusionOk="0">
                  <a:moveTo>
                    <a:pt x="182" y="583"/>
                  </a:moveTo>
                  <a:lnTo>
                    <a:pt x="192" y="364"/>
                  </a:lnTo>
                  <a:lnTo>
                    <a:pt x="192" y="364"/>
                  </a:lnTo>
                  <a:lnTo>
                    <a:pt x="182" y="343"/>
                  </a:lnTo>
                  <a:lnTo>
                    <a:pt x="165" y="301"/>
                  </a:lnTo>
                  <a:lnTo>
                    <a:pt x="147" y="256"/>
                  </a:lnTo>
                  <a:lnTo>
                    <a:pt x="142" y="239"/>
                  </a:lnTo>
                  <a:lnTo>
                    <a:pt x="139" y="229"/>
                  </a:lnTo>
                  <a:lnTo>
                    <a:pt x="139" y="229"/>
                  </a:lnTo>
                  <a:lnTo>
                    <a:pt x="139" y="219"/>
                  </a:lnTo>
                  <a:lnTo>
                    <a:pt x="140" y="202"/>
                  </a:lnTo>
                  <a:lnTo>
                    <a:pt x="146" y="163"/>
                  </a:lnTo>
                  <a:lnTo>
                    <a:pt x="154" y="113"/>
                  </a:lnTo>
                  <a:lnTo>
                    <a:pt x="154" y="113"/>
                  </a:lnTo>
                  <a:lnTo>
                    <a:pt x="159" y="103"/>
                  </a:lnTo>
                  <a:lnTo>
                    <a:pt x="165" y="90"/>
                  </a:lnTo>
                  <a:lnTo>
                    <a:pt x="165" y="90"/>
                  </a:lnTo>
                  <a:lnTo>
                    <a:pt x="165" y="90"/>
                  </a:lnTo>
                  <a:lnTo>
                    <a:pt x="165" y="90"/>
                  </a:lnTo>
                  <a:lnTo>
                    <a:pt x="170" y="89"/>
                  </a:lnTo>
                  <a:lnTo>
                    <a:pt x="174" y="85"/>
                  </a:lnTo>
                  <a:lnTo>
                    <a:pt x="177" y="80"/>
                  </a:lnTo>
                  <a:lnTo>
                    <a:pt x="178" y="74"/>
                  </a:lnTo>
                  <a:lnTo>
                    <a:pt x="178" y="74"/>
                  </a:lnTo>
                  <a:lnTo>
                    <a:pt x="179" y="69"/>
                  </a:lnTo>
                  <a:lnTo>
                    <a:pt x="178" y="63"/>
                  </a:lnTo>
                  <a:lnTo>
                    <a:pt x="177" y="59"/>
                  </a:lnTo>
                  <a:lnTo>
                    <a:pt x="173" y="58"/>
                  </a:lnTo>
                  <a:lnTo>
                    <a:pt x="173" y="58"/>
                  </a:lnTo>
                  <a:lnTo>
                    <a:pt x="171" y="58"/>
                  </a:lnTo>
                  <a:lnTo>
                    <a:pt x="171" y="58"/>
                  </a:lnTo>
                  <a:lnTo>
                    <a:pt x="174" y="49"/>
                  </a:lnTo>
                  <a:lnTo>
                    <a:pt x="174" y="38"/>
                  </a:lnTo>
                  <a:lnTo>
                    <a:pt x="171" y="28"/>
                  </a:lnTo>
                  <a:lnTo>
                    <a:pt x="166" y="19"/>
                  </a:lnTo>
                  <a:lnTo>
                    <a:pt x="158" y="11"/>
                  </a:lnTo>
                  <a:lnTo>
                    <a:pt x="148" y="5"/>
                  </a:lnTo>
                  <a:lnTo>
                    <a:pt x="136" y="1"/>
                  </a:lnTo>
                  <a:lnTo>
                    <a:pt x="123" y="0"/>
                  </a:lnTo>
                  <a:lnTo>
                    <a:pt x="123" y="0"/>
                  </a:lnTo>
                  <a:lnTo>
                    <a:pt x="108" y="1"/>
                  </a:lnTo>
                  <a:lnTo>
                    <a:pt x="96" y="5"/>
                  </a:lnTo>
                  <a:lnTo>
                    <a:pt x="86" y="11"/>
                  </a:lnTo>
                  <a:lnTo>
                    <a:pt x="78" y="19"/>
                  </a:lnTo>
                  <a:lnTo>
                    <a:pt x="73" y="28"/>
                  </a:lnTo>
                  <a:lnTo>
                    <a:pt x="70" y="38"/>
                  </a:lnTo>
                  <a:lnTo>
                    <a:pt x="70" y="49"/>
                  </a:lnTo>
                  <a:lnTo>
                    <a:pt x="73" y="58"/>
                  </a:lnTo>
                  <a:lnTo>
                    <a:pt x="73" y="58"/>
                  </a:lnTo>
                  <a:lnTo>
                    <a:pt x="72" y="58"/>
                  </a:lnTo>
                  <a:lnTo>
                    <a:pt x="72" y="58"/>
                  </a:lnTo>
                  <a:lnTo>
                    <a:pt x="68" y="59"/>
                  </a:lnTo>
                  <a:lnTo>
                    <a:pt x="66" y="63"/>
                  </a:lnTo>
                  <a:lnTo>
                    <a:pt x="65" y="69"/>
                  </a:lnTo>
                  <a:lnTo>
                    <a:pt x="66" y="74"/>
                  </a:lnTo>
                  <a:lnTo>
                    <a:pt x="66" y="74"/>
                  </a:lnTo>
                  <a:lnTo>
                    <a:pt x="68" y="80"/>
                  </a:lnTo>
                  <a:lnTo>
                    <a:pt x="70" y="85"/>
                  </a:lnTo>
                  <a:lnTo>
                    <a:pt x="74" y="89"/>
                  </a:lnTo>
                  <a:lnTo>
                    <a:pt x="80" y="90"/>
                  </a:lnTo>
                  <a:lnTo>
                    <a:pt x="80" y="90"/>
                  </a:lnTo>
                  <a:lnTo>
                    <a:pt x="80" y="90"/>
                  </a:lnTo>
                  <a:lnTo>
                    <a:pt x="80" y="90"/>
                  </a:lnTo>
                  <a:lnTo>
                    <a:pt x="85" y="103"/>
                  </a:lnTo>
                  <a:lnTo>
                    <a:pt x="90" y="113"/>
                  </a:lnTo>
                  <a:lnTo>
                    <a:pt x="90" y="113"/>
                  </a:lnTo>
                  <a:lnTo>
                    <a:pt x="92" y="124"/>
                  </a:lnTo>
                  <a:lnTo>
                    <a:pt x="92" y="124"/>
                  </a:lnTo>
                  <a:lnTo>
                    <a:pt x="76" y="127"/>
                  </a:lnTo>
                  <a:lnTo>
                    <a:pt x="61" y="131"/>
                  </a:lnTo>
                  <a:lnTo>
                    <a:pt x="30" y="140"/>
                  </a:lnTo>
                  <a:lnTo>
                    <a:pt x="30" y="140"/>
                  </a:lnTo>
                  <a:lnTo>
                    <a:pt x="24" y="143"/>
                  </a:lnTo>
                  <a:lnTo>
                    <a:pt x="20" y="147"/>
                  </a:lnTo>
                  <a:lnTo>
                    <a:pt x="18" y="152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4" y="216"/>
                  </a:lnTo>
                  <a:lnTo>
                    <a:pt x="0" y="241"/>
                  </a:lnTo>
                  <a:lnTo>
                    <a:pt x="0" y="251"/>
                  </a:lnTo>
                  <a:lnTo>
                    <a:pt x="0" y="259"/>
                  </a:lnTo>
                  <a:lnTo>
                    <a:pt x="0" y="259"/>
                  </a:lnTo>
                  <a:lnTo>
                    <a:pt x="1" y="266"/>
                  </a:lnTo>
                  <a:lnTo>
                    <a:pt x="4" y="274"/>
                  </a:lnTo>
                  <a:lnTo>
                    <a:pt x="15" y="295"/>
                  </a:lnTo>
                  <a:lnTo>
                    <a:pt x="27" y="322"/>
                  </a:lnTo>
                  <a:lnTo>
                    <a:pt x="39" y="351"/>
                  </a:lnTo>
                  <a:lnTo>
                    <a:pt x="39" y="351"/>
                  </a:lnTo>
                  <a:lnTo>
                    <a:pt x="42" y="356"/>
                  </a:lnTo>
                  <a:lnTo>
                    <a:pt x="45" y="360"/>
                  </a:lnTo>
                  <a:lnTo>
                    <a:pt x="47" y="363"/>
                  </a:lnTo>
                  <a:lnTo>
                    <a:pt x="53" y="364"/>
                  </a:lnTo>
                  <a:lnTo>
                    <a:pt x="62" y="583"/>
                  </a:lnTo>
                  <a:lnTo>
                    <a:pt x="62" y="583"/>
                  </a:lnTo>
                  <a:lnTo>
                    <a:pt x="47" y="591"/>
                  </a:lnTo>
                  <a:lnTo>
                    <a:pt x="47" y="591"/>
                  </a:lnTo>
                  <a:lnTo>
                    <a:pt x="46" y="597"/>
                  </a:lnTo>
                  <a:lnTo>
                    <a:pt x="47" y="603"/>
                  </a:lnTo>
                  <a:lnTo>
                    <a:pt x="47" y="603"/>
                  </a:lnTo>
                  <a:lnTo>
                    <a:pt x="50" y="605"/>
                  </a:lnTo>
                  <a:lnTo>
                    <a:pt x="53" y="607"/>
                  </a:lnTo>
                  <a:lnTo>
                    <a:pt x="57" y="608"/>
                  </a:lnTo>
                  <a:lnTo>
                    <a:pt x="57" y="608"/>
                  </a:lnTo>
                  <a:lnTo>
                    <a:pt x="107" y="608"/>
                  </a:lnTo>
                  <a:lnTo>
                    <a:pt x="107" y="608"/>
                  </a:lnTo>
                  <a:lnTo>
                    <a:pt x="111" y="607"/>
                  </a:lnTo>
                  <a:lnTo>
                    <a:pt x="112" y="605"/>
                  </a:lnTo>
                  <a:lnTo>
                    <a:pt x="113" y="603"/>
                  </a:lnTo>
                  <a:lnTo>
                    <a:pt x="113" y="600"/>
                  </a:lnTo>
                  <a:lnTo>
                    <a:pt x="109" y="583"/>
                  </a:lnTo>
                  <a:lnTo>
                    <a:pt x="123" y="438"/>
                  </a:lnTo>
                  <a:lnTo>
                    <a:pt x="135" y="583"/>
                  </a:lnTo>
                  <a:lnTo>
                    <a:pt x="135" y="583"/>
                  </a:lnTo>
                  <a:lnTo>
                    <a:pt x="131" y="600"/>
                  </a:lnTo>
                  <a:lnTo>
                    <a:pt x="131" y="603"/>
                  </a:lnTo>
                  <a:lnTo>
                    <a:pt x="132" y="605"/>
                  </a:lnTo>
                  <a:lnTo>
                    <a:pt x="134" y="607"/>
                  </a:lnTo>
                  <a:lnTo>
                    <a:pt x="138" y="608"/>
                  </a:lnTo>
                  <a:lnTo>
                    <a:pt x="138" y="608"/>
                  </a:lnTo>
                  <a:lnTo>
                    <a:pt x="188" y="608"/>
                  </a:lnTo>
                  <a:lnTo>
                    <a:pt x="188" y="608"/>
                  </a:lnTo>
                  <a:lnTo>
                    <a:pt x="192" y="607"/>
                  </a:lnTo>
                  <a:lnTo>
                    <a:pt x="194" y="605"/>
                  </a:lnTo>
                  <a:lnTo>
                    <a:pt x="197" y="603"/>
                  </a:lnTo>
                  <a:lnTo>
                    <a:pt x="197" y="603"/>
                  </a:lnTo>
                  <a:lnTo>
                    <a:pt x="198" y="597"/>
                  </a:lnTo>
                  <a:lnTo>
                    <a:pt x="197" y="591"/>
                  </a:lnTo>
                  <a:lnTo>
                    <a:pt x="197" y="591"/>
                  </a:lnTo>
                  <a:lnTo>
                    <a:pt x="182" y="583"/>
                  </a:lnTo>
                  <a:lnTo>
                    <a:pt x="182" y="58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0" name="Google Shape;17100;p117"/>
            <p:cNvSpPr/>
            <p:nvPr/>
          </p:nvSpPr>
          <p:spPr>
            <a:xfrm>
              <a:off x="3284538" y="5494338"/>
              <a:ext cx="157163" cy="482600"/>
            </a:xfrm>
            <a:custGeom>
              <a:avLst/>
              <a:gdLst/>
              <a:ahLst/>
              <a:cxnLst/>
              <a:rect l="l" t="t" r="r" b="b"/>
              <a:pathLst>
                <a:path w="200" h="608" extrusionOk="0">
                  <a:moveTo>
                    <a:pt x="182" y="158"/>
                  </a:moveTo>
                  <a:lnTo>
                    <a:pt x="182" y="158"/>
                  </a:lnTo>
                  <a:lnTo>
                    <a:pt x="181" y="152"/>
                  </a:lnTo>
                  <a:lnTo>
                    <a:pt x="178" y="147"/>
                  </a:lnTo>
                  <a:lnTo>
                    <a:pt x="174" y="143"/>
                  </a:lnTo>
                  <a:lnTo>
                    <a:pt x="169" y="140"/>
                  </a:lnTo>
                  <a:lnTo>
                    <a:pt x="169" y="140"/>
                  </a:lnTo>
                  <a:lnTo>
                    <a:pt x="138" y="131"/>
                  </a:lnTo>
                  <a:lnTo>
                    <a:pt x="123" y="127"/>
                  </a:lnTo>
                  <a:lnTo>
                    <a:pt x="107" y="124"/>
                  </a:lnTo>
                  <a:lnTo>
                    <a:pt x="107" y="124"/>
                  </a:lnTo>
                  <a:lnTo>
                    <a:pt x="108" y="113"/>
                  </a:lnTo>
                  <a:lnTo>
                    <a:pt x="108" y="113"/>
                  </a:lnTo>
                  <a:lnTo>
                    <a:pt x="113" y="103"/>
                  </a:lnTo>
                  <a:lnTo>
                    <a:pt x="119" y="90"/>
                  </a:lnTo>
                  <a:lnTo>
                    <a:pt x="119" y="90"/>
                  </a:lnTo>
                  <a:lnTo>
                    <a:pt x="119" y="90"/>
                  </a:lnTo>
                  <a:lnTo>
                    <a:pt x="119" y="90"/>
                  </a:lnTo>
                  <a:lnTo>
                    <a:pt x="124" y="89"/>
                  </a:lnTo>
                  <a:lnTo>
                    <a:pt x="128" y="85"/>
                  </a:lnTo>
                  <a:lnTo>
                    <a:pt x="131" y="80"/>
                  </a:lnTo>
                  <a:lnTo>
                    <a:pt x="132" y="74"/>
                  </a:lnTo>
                  <a:lnTo>
                    <a:pt x="132" y="74"/>
                  </a:lnTo>
                  <a:lnTo>
                    <a:pt x="134" y="69"/>
                  </a:lnTo>
                  <a:lnTo>
                    <a:pt x="132" y="63"/>
                  </a:lnTo>
                  <a:lnTo>
                    <a:pt x="131" y="59"/>
                  </a:lnTo>
                  <a:lnTo>
                    <a:pt x="127" y="58"/>
                  </a:lnTo>
                  <a:lnTo>
                    <a:pt x="127" y="58"/>
                  </a:lnTo>
                  <a:lnTo>
                    <a:pt x="125" y="58"/>
                  </a:lnTo>
                  <a:lnTo>
                    <a:pt x="125" y="58"/>
                  </a:lnTo>
                  <a:lnTo>
                    <a:pt x="128" y="49"/>
                  </a:lnTo>
                  <a:lnTo>
                    <a:pt x="128" y="38"/>
                  </a:lnTo>
                  <a:lnTo>
                    <a:pt x="125" y="28"/>
                  </a:lnTo>
                  <a:lnTo>
                    <a:pt x="120" y="19"/>
                  </a:lnTo>
                  <a:lnTo>
                    <a:pt x="112" y="11"/>
                  </a:lnTo>
                  <a:lnTo>
                    <a:pt x="102" y="5"/>
                  </a:lnTo>
                  <a:lnTo>
                    <a:pt x="90" y="1"/>
                  </a:lnTo>
                  <a:lnTo>
                    <a:pt x="77" y="0"/>
                  </a:lnTo>
                  <a:lnTo>
                    <a:pt x="77" y="0"/>
                  </a:lnTo>
                  <a:lnTo>
                    <a:pt x="62" y="1"/>
                  </a:lnTo>
                  <a:lnTo>
                    <a:pt x="50" y="5"/>
                  </a:lnTo>
                  <a:lnTo>
                    <a:pt x="40" y="11"/>
                  </a:lnTo>
                  <a:lnTo>
                    <a:pt x="32" y="19"/>
                  </a:lnTo>
                  <a:lnTo>
                    <a:pt x="27" y="28"/>
                  </a:lnTo>
                  <a:lnTo>
                    <a:pt x="24" y="38"/>
                  </a:lnTo>
                  <a:lnTo>
                    <a:pt x="24" y="49"/>
                  </a:lnTo>
                  <a:lnTo>
                    <a:pt x="27" y="58"/>
                  </a:lnTo>
                  <a:lnTo>
                    <a:pt x="27" y="58"/>
                  </a:lnTo>
                  <a:lnTo>
                    <a:pt x="26" y="58"/>
                  </a:lnTo>
                  <a:lnTo>
                    <a:pt x="26" y="58"/>
                  </a:lnTo>
                  <a:lnTo>
                    <a:pt x="22" y="59"/>
                  </a:lnTo>
                  <a:lnTo>
                    <a:pt x="20" y="63"/>
                  </a:lnTo>
                  <a:lnTo>
                    <a:pt x="19" y="69"/>
                  </a:lnTo>
                  <a:lnTo>
                    <a:pt x="20" y="74"/>
                  </a:lnTo>
                  <a:lnTo>
                    <a:pt x="20" y="74"/>
                  </a:lnTo>
                  <a:lnTo>
                    <a:pt x="22" y="80"/>
                  </a:lnTo>
                  <a:lnTo>
                    <a:pt x="24" y="85"/>
                  </a:lnTo>
                  <a:lnTo>
                    <a:pt x="28" y="89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4" y="90"/>
                  </a:lnTo>
                  <a:lnTo>
                    <a:pt x="39" y="103"/>
                  </a:lnTo>
                  <a:lnTo>
                    <a:pt x="45" y="113"/>
                  </a:lnTo>
                  <a:lnTo>
                    <a:pt x="45" y="113"/>
                  </a:lnTo>
                  <a:lnTo>
                    <a:pt x="53" y="163"/>
                  </a:lnTo>
                  <a:lnTo>
                    <a:pt x="58" y="202"/>
                  </a:lnTo>
                  <a:lnTo>
                    <a:pt x="59" y="219"/>
                  </a:lnTo>
                  <a:lnTo>
                    <a:pt x="59" y="229"/>
                  </a:lnTo>
                  <a:lnTo>
                    <a:pt x="59" y="229"/>
                  </a:lnTo>
                  <a:lnTo>
                    <a:pt x="57" y="239"/>
                  </a:lnTo>
                  <a:lnTo>
                    <a:pt x="51" y="256"/>
                  </a:lnTo>
                  <a:lnTo>
                    <a:pt x="34" y="301"/>
                  </a:lnTo>
                  <a:lnTo>
                    <a:pt x="16" y="343"/>
                  </a:lnTo>
                  <a:lnTo>
                    <a:pt x="7" y="364"/>
                  </a:lnTo>
                  <a:lnTo>
                    <a:pt x="16" y="583"/>
                  </a:lnTo>
                  <a:lnTo>
                    <a:pt x="16" y="583"/>
                  </a:lnTo>
                  <a:lnTo>
                    <a:pt x="1" y="591"/>
                  </a:lnTo>
                  <a:lnTo>
                    <a:pt x="1" y="591"/>
                  </a:lnTo>
                  <a:lnTo>
                    <a:pt x="0" y="597"/>
                  </a:lnTo>
                  <a:lnTo>
                    <a:pt x="1" y="603"/>
                  </a:lnTo>
                  <a:lnTo>
                    <a:pt x="1" y="603"/>
                  </a:lnTo>
                  <a:lnTo>
                    <a:pt x="4" y="605"/>
                  </a:lnTo>
                  <a:lnTo>
                    <a:pt x="7" y="607"/>
                  </a:lnTo>
                  <a:lnTo>
                    <a:pt x="11" y="608"/>
                  </a:lnTo>
                  <a:lnTo>
                    <a:pt x="11" y="608"/>
                  </a:lnTo>
                  <a:lnTo>
                    <a:pt x="61" y="608"/>
                  </a:lnTo>
                  <a:lnTo>
                    <a:pt x="61" y="608"/>
                  </a:lnTo>
                  <a:lnTo>
                    <a:pt x="65" y="607"/>
                  </a:lnTo>
                  <a:lnTo>
                    <a:pt x="66" y="605"/>
                  </a:lnTo>
                  <a:lnTo>
                    <a:pt x="67" y="603"/>
                  </a:lnTo>
                  <a:lnTo>
                    <a:pt x="67" y="600"/>
                  </a:lnTo>
                  <a:lnTo>
                    <a:pt x="63" y="583"/>
                  </a:lnTo>
                  <a:lnTo>
                    <a:pt x="77" y="438"/>
                  </a:lnTo>
                  <a:lnTo>
                    <a:pt x="89" y="583"/>
                  </a:lnTo>
                  <a:lnTo>
                    <a:pt x="89" y="583"/>
                  </a:lnTo>
                  <a:lnTo>
                    <a:pt x="85" y="600"/>
                  </a:lnTo>
                  <a:lnTo>
                    <a:pt x="85" y="603"/>
                  </a:lnTo>
                  <a:lnTo>
                    <a:pt x="86" y="605"/>
                  </a:lnTo>
                  <a:lnTo>
                    <a:pt x="88" y="607"/>
                  </a:lnTo>
                  <a:lnTo>
                    <a:pt x="92" y="608"/>
                  </a:lnTo>
                  <a:lnTo>
                    <a:pt x="92" y="608"/>
                  </a:lnTo>
                  <a:lnTo>
                    <a:pt x="142" y="608"/>
                  </a:lnTo>
                  <a:lnTo>
                    <a:pt x="142" y="608"/>
                  </a:lnTo>
                  <a:lnTo>
                    <a:pt x="146" y="607"/>
                  </a:lnTo>
                  <a:lnTo>
                    <a:pt x="148" y="605"/>
                  </a:lnTo>
                  <a:lnTo>
                    <a:pt x="151" y="603"/>
                  </a:lnTo>
                  <a:lnTo>
                    <a:pt x="151" y="603"/>
                  </a:lnTo>
                  <a:lnTo>
                    <a:pt x="152" y="597"/>
                  </a:lnTo>
                  <a:lnTo>
                    <a:pt x="151" y="591"/>
                  </a:lnTo>
                  <a:lnTo>
                    <a:pt x="151" y="591"/>
                  </a:lnTo>
                  <a:lnTo>
                    <a:pt x="136" y="583"/>
                  </a:lnTo>
                  <a:lnTo>
                    <a:pt x="146" y="364"/>
                  </a:lnTo>
                  <a:lnTo>
                    <a:pt x="146" y="364"/>
                  </a:lnTo>
                  <a:lnTo>
                    <a:pt x="151" y="363"/>
                  </a:lnTo>
                  <a:lnTo>
                    <a:pt x="154" y="360"/>
                  </a:lnTo>
                  <a:lnTo>
                    <a:pt x="156" y="356"/>
                  </a:lnTo>
                  <a:lnTo>
                    <a:pt x="159" y="351"/>
                  </a:lnTo>
                  <a:lnTo>
                    <a:pt x="159" y="351"/>
                  </a:lnTo>
                  <a:lnTo>
                    <a:pt x="171" y="322"/>
                  </a:lnTo>
                  <a:lnTo>
                    <a:pt x="183" y="295"/>
                  </a:lnTo>
                  <a:lnTo>
                    <a:pt x="194" y="274"/>
                  </a:lnTo>
                  <a:lnTo>
                    <a:pt x="197" y="266"/>
                  </a:lnTo>
                  <a:lnTo>
                    <a:pt x="198" y="259"/>
                  </a:lnTo>
                  <a:lnTo>
                    <a:pt x="198" y="259"/>
                  </a:lnTo>
                  <a:lnTo>
                    <a:pt x="200" y="251"/>
                  </a:lnTo>
                  <a:lnTo>
                    <a:pt x="198" y="241"/>
                  </a:lnTo>
                  <a:lnTo>
                    <a:pt x="194" y="216"/>
                  </a:lnTo>
                  <a:lnTo>
                    <a:pt x="182" y="158"/>
                  </a:lnTo>
                  <a:lnTo>
                    <a:pt x="182" y="15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1" name="Google Shape;17101;p117"/>
            <p:cNvSpPr/>
            <p:nvPr/>
          </p:nvSpPr>
          <p:spPr>
            <a:xfrm>
              <a:off x="3097213" y="5457825"/>
              <a:ext cx="209550" cy="519113"/>
            </a:xfrm>
            <a:custGeom>
              <a:avLst/>
              <a:gdLst/>
              <a:ahLst/>
              <a:cxnLst/>
              <a:rect l="l" t="t" r="r" b="b"/>
              <a:pathLst>
                <a:path w="264" h="652" extrusionOk="0">
                  <a:moveTo>
                    <a:pt x="245" y="168"/>
                  </a:moveTo>
                  <a:lnTo>
                    <a:pt x="245" y="168"/>
                  </a:lnTo>
                  <a:lnTo>
                    <a:pt x="244" y="163"/>
                  </a:lnTo>
                  <a:lnTo>
                    <a:pt x="241" y="157"/>
                  </a:lnTo>
                  <a:lnTo>
                    <a:pt x="237" y="153"/>
                  </a:lnTo>
                  <a:lnTo>
                    <a:pt x="232" y="149"/>
                  </a:lnTo>
                  <a:lnTo>
                    <a:pt x="232" y="149"/>
                  </a:lnTo>
                  <a:lnTo>
                    <a:pt x="198" y="140"/>
                  </a:lnTo>
                  <a:lnTo>
                    <a:pt x="182" y="136"/>
                  </a:lnTo>
                  <a:lnTo>
                    <a:pt x="165" y="133"/>
                  </a:lnTo>
                  <a:lnTo>
                    <a:pt x="165" y="133"/>
                  </a:lnTo>
                  <a:lnTo>
                    <a:pt x="166" y="121"/>
                  </a:lnTo>
                  <a:lnTo>
                    <a:pt x="166" y="121"/>
                  </a:lnTo>
                  <a:lnTo>
                    <a:pt x="173" y="109"/>
                  </a:lnTo>
                  <a:lnTo>
                    <a:pt x="178" y="97"/>
                  </a:lnTo>
                  <a:lnTo>
                    <a:pt x="178" y="97"/>
                  </a:lnTo>
                  <a:lnTo>
                    <a:pt x="178" y="97"/>
                  </a:lnTo>
                  <a:lnTo>
                    <a:pt x="178" y="97"/>
                  </a:lnTo>
                  <a:lnTo>
                    <a:pt x="181" y="97"/>
                  </a:lnTo>
                  <a:lnTo>
                    <a:pt x="183" y="95"/>
                  </a:lnTo>
                  <a:lnTo>
                    <a:pt x="187" y="91"/>
                  </a:lnTo>
                  <a:lnTo>
                    <a:pt x="190" y="86"/>
                  </a:lnTo>
                  <a:lnTo>
                    <a:pt x="193" y="79"/>
                  </a:lnTo>
                  <a:lnTo>
                    <a:pt x="193" y="79"/>
                  </a:lnTo>
                  <a:lnTo>
                    <a:pt x="193" y="72"/>
                  </a:lnTo>
                  <a:lnTo>
                    <a:pt x="193" y="67"/>
                  </a:lnTo>
                  <a:lnTo>
                    <a:pt x="192" y="64"/>
                  </a:lnTo>
                  <a:lnTo>
                    <a:pt x="189" y="63"/>
                  </a:lnTo>
                  <a:lnTo>
                    <a:pt x="187" y="63"/>
                  </a:lnTo>
                  <a:lnTo>
                    <a:pt x="187" y="63"/>
                  </a:lnTo>
                  <a:lnTo>
                    <a:pt x="186" y="63"/>
                  </a:lnTo>
                  <a:lnTo>
                    <a:pt x="186" y="63"/>
                  </a:lnTo>
                  <a:lnTo>
                    <a:pt x="189" y="51"/>
                  </a:lnTo>
                  <a:lnTo>
                    <a:pt x="189" y="40"/>
                  </a:lnTo>
                  <a:lnTo>
                    <a:pt x="185" y="29"/>
                  </a:lnTo>
                  <a:lnTo>
                    <a:pt x="179" y="20"/>
                  </a:lnTo>
                  <a:lnTo>
                    <a:pt x="171" y="12"/>
                  </a:lnTo>
                  <a:lnTo>
                    <a:pt x="161" y="5"/>
                  </a:lnTo>
                  <a:lnTo>
                    <a:pt x="147" y="1"/>
                  </a:lnTo>
                  <a:lnTo>
                    <a:pt x="132" y="0"/>
                  </a:lnTo>
                  <a:lnTo>
                    <a:pt x="132" y="0"/>
                  </a:lnTo>
                  <a:lnTo>
                    <a:pt x="117" y="1"/>
                  </a:lnTo>
                  <a:lnTo>
                    <a:pt x="104" y="5"/>
                  </a:lnTo>
                  <a:lnTo>
                    <a:pt x="93" y="12"/>
                  </a:lnTo>
                  <a:lnTo>
                    <a:pt x="85" y="20"/>
                  </a:lnTo>
                  <a:lnTo>
                    <a:pt x="80" y="29"/>
                  </a:lnTo>
                  <a:lnTo>
                    <a:pt x="77" y="40"/>
                  </a:lnTo>
                  <a:lnTo>
                    <a:pt x="76" y="51"/>
                  </a:lnTo>
                  <a:lnTo>
                    <a:pt x="78" y="63"/>
                  </a:lnTo>
                  <a:lnTo>
                    <a:pt x="78" y="63"/>
                  </a:lnTo>
                  <a:lnTo>
                    <a:pt x="77" y="63"/>
                  </a:lnTo>
                  <a:lnTo>
                    <a:pt x="77" y="63"/>
                  </a:lnTo>
                  <a:lnTo>
                    <a:pt x="76" y="63"/>
                  </a:lnTo>
                  <a:lnTo>
                    <a:pt x="74" y="64"/>
                  </a:lnTo>
                  <a:lnTo>
                    <a:pt x="72" y="67"/>
                  </a:lnTo>
                  <a:lnTo>
                    <a:pt x="72" y="72"/>
                  </a:lnTo>
                  <a:lnTo>
                    <a:pt x="72" y="79"/>
                  </a:lnTo>
                  <a:lnTo>
                    <a:pt x="72" y="79"/>
                  </a:lnTo>
                  <a:lnTo>
                    <a:pt x="74" y="86"/>
                  </a:lnTo>
                  <a:lnTo>
                    <a:pt x="77" y="91"/>
                  </a:lnTo>
                  <a:lnTo>
                    <a:pt x="81" y="95"/>
                  </a:lnTo>
                  <a:lnTo>
                    <a:pt x="84" y="97"/>
                  </a:lnTo>
                  <a:lnTo>
                    <a:pt x="86" y="97"/>
                  </a:lnTo>
                  <a:lnTo>
                    <a:pt x="86" y="97"/>
                  </a:lnTo>
                  <a:lnTo>
                    <a:pt x="86" y="97"/>
                  </a:lnTo>
                  <a:lnTo>
                    <a:pt x="86" y="97"/>
                  </a:lnTo>
                  <a:lnTo>
                    <a:pt x="92" y="109"/>
                  </a:lnTo>
                  <a:lnTo>
                    <a:pt x="98" y="121"/>
                  </a:lnTo>
                  <a:lnTo>
                    <a:pt x="98" y="121"/>
                  </a:lnTo>
                  <a:lnTo>
                    <a:pt x="100" y="133"/>
                  </a:lnTo>
                  <a:lnTo>
                    <a:pt x="100" y="133"/>
                  </a:lnTo>
                  <a:lnTo>
                    <a:pt x="82" y="136"/>
                  </a:lnTo>
                  <a:lnTo>
                    <a:pt x="66" y="140"/>
                  </a:lnTo>
                  <a:lnTo>
                    <a:pt x="32" y="149"/>
                  </a:lnTo>
                  <a:lnTo>
                    <a:pt x="32" y="149"/>
                  </a:lnTo>
                  <a:lnTo>
                    <a:pt x="27" y="153"/>
                  </a:lnTo>
                  <a:lnTo>
                    <a:pt x="23" y="157"/>
                  </a:lnTo>
                  <a:lnTo>
                    <a:pt x="20" y="163"/>
                  </a:lnTo>
                  <a:lnTo>
                    <a:pt x="19" y="168"/>
                  </a:lnTo>
                  <a:lnTo>
                    <a:pt x="19" y="168"/>
                  </a:lnTo>
                  <a:lnTo>
                    <a:pt x="5" y="232"/>
                  </a:lnTo>
                  <a:lnTo>
                    <a:pt x="1" y="258"/>
                  </a:lnTo>
                  <a:lnTo>
                    <a:pt x="0" y="269"/>
                  </a:lnTo>
                  <a:lnTo>
                    <a:pt x="1" y="277"/>
                  </a:lnTo>
                  <a:lnTo>
                    <a:pt x="1" y="277"/>
                  </a:lnTo>
                  <a:lnTo>
                    <a:pt x="3" y="284"/>
                  </a:lnTo>
                  <a:lnTo>
                    <a:pt x="5" y="294"/>
                  </a:lnTo>
                  <a:lnTo>
                    <a:pt x="16" y="316"/>
                  </a:lnTo>
                  <a:lnTo>
                    <a:pt x="30" y="345"/>
                  </a:lnTo>
                  <a:lnTo>
                    <a:pt x="43" y="376"/>
                  </a:lnTo>
                  <a:lnTo>
                    <a:pt x="43" y="376"/>
                  </a:lnTo>
                  <a:lnTo>
                    <a:pt x="46" y="381"/>
                  </a:lnTo>
                  <a:lnTo>
                    <a:pt x="49" y="385"/>
                  </a:lnTo>
                  <a:lnTo>
                    <a:pt x="53" y="389"/>
                  </a:lnTo>
                  <a:lnTo>
                    <a:pt x="58" y="391"/>
                  </a:lnTo>
                  <a:lnTo>
                    <a:pt x="67" y="624"/>
                  </a:lnTo>
                  <a:lnTo>
                    <a:pt x="67" y="624"/>
                  </a:lnTo>
                  <a:lnTo>
                    <a:pt x="51" y="633"/>
                  </a:lnTo>
                  <a:lnTo>
                    <a:pt x="51" y="633"/>
                  </a:lnTo>
                  <a:lnTo>
                    <a:pt x="50" y="640"/>
                  </a:lnTo>
                  <a:lnTo>
                    <a:pt x="51" y="647"/>
                  </a:lnTo>
                  <a:lnTo>
                    <a:pt x="51" y="647"/>
                  </a:lnTo>
                  <a:lnTo>
                    <a:pt x="54" y="649"/>
                  </a:lnTo>
                  <a:lnTo>
                    <a:pt x="58" y="651"/>
                  </a:lnTo>
                  <a:lnTo>
                    <a:pt x="62" y="652"/>
                  </a:lnTo>
                  <a:lnTo>
                    <a:pt x="62" y="652"/>
                  </a:lnTo>
                  <a:lnTo>
                    <a:pt x="117" y="652"/>
                  </a:lnTo>
                  <a:lnTo>
                    <a:pt x="117" y="652"/>
                  </a:lnTo>
                  <a:lnTo>
                    <a:pt x="120" y="651"/>
                  </a:lnTo>
                  <a:lnTo>
                    <a:pt x="123" y="649"/>
                  </a:lnTo>
                  <a:lnTo>
                    <a:pt x="123" y="647"/>
                  </a:lnTo>
                  <a:lnTo>
                    <a:pt x="123" y="643"/>
                  </a:lnTo>
                  <a:lnTo>
                    <a:pt x="120" y="625"/>
                  </a:lnTo>
                  <a:lnTo>
                    <a:pt x="132" y="461"/>
                  </a:lnTo>
                  <a:lnTo>
                    <a:pt x="144" y="625"/>
                  </a:lnTo>
                  <a:lnTo>
                    <a:pt x="144" y="625"/>
                  </a:lnTo>
                  <a:lnTo>
                    <a:pt x="142" y="643"/>
                  </a:lnTo>
                  <a:lnTo>
                    <a:pt x="142" y="647"/>
                  </a:lnTo>
                  <a:lnTo>
                    <a:pt x="142" y="649"/>
                  </a:lnTo>
                  <a:lnTo>
                    <a:pt x="144" y="651"/>
                  </a:lnTo>
                  <a:lnTo>
                    <a:pt x="147" y="652"/>
                  </a:lnTo>
                  <a:lnTo>
                    <a:pt x="147" y="652"/>
                  </a:lnTo>
                  <a:lnTo>
                    <a:pt x="202" y="652"/>
                  </a:lnTo>
                  <a:lnTo>
                    <a:pt x="202" y="652"/>
                  </a:lnTo>
                  <a:lnTo>
                    <a:pt x="206" y="651"/>
                  </a:lnTo>
                  <a:lnTo>
                    <a:pt x="210" y="649"/>
                  </a:lnTo>
                  <a:lnTo>
                    <a:pt x="213" y="647"/>
                  </a:lnTo>
                  <a:lnTo>
                    <a:pt x="213" y="647"/>
                  </a:lnTo>
                  <a:lnTo>
                    <a:pt x="214" y="640"/>
                  </a:lnTo>
                  <a:lnTo>
                    <a:pt x="213" y="633"/>
                  </a:lnTo>
                  <a:lnTo>
                    <a:pt x="213" y="633"/>
                  </a:lnTo>
                  <a:lnTo>
                    <a:pt x="197" y="624"/>
                  </a:lnTo>
                  <a:lnTo>
                    <a:pt x="206" y="391"/>
                  </a:lnTo>
                  <a:lnTo>
                    <a:pt x="206" y="391"/>
                  </a:lnTo>
                  <a:lnTo>
                    <a:pt x="212" y="389"/>
                  </a:lnTo>
                  <a:lnTo>
                    <a:pt x="216" y="385"/>
                  </a:lnTo>
                  <a:lnTo>
                    <a:pt x="218" y="381"/>
                  </a:lnTo>
                  <a:lnTo>
                    <a:pt x="221" y="376"/>
                  </a:lnTo>
                  <a:lnTo>
                    <a:pt x="221" y="376"/>
                  </a:lnTo>
                  <a:lnTo>
                    <a:pt x="235" y="345"/>
                  </a:lnTo>
                  <a:lnTo>
                    <a:pt x="248" y="316"/>
                  </a:lnTo>
                  <a:lnTo>
                    <a:pt x="259" y="294"/>
                  </a:lnTo>
                  <a:lnTo>
                    <a:pt x="262" y="284"/>
                  </a:lnTo>
                  <a:lnTo>
                    <a:pt x="263" y="277"/>
                  </a:lnTo>
                  <a:lnTo>
                    <a:pt x="263" y="277"/>
                  </a:lnTo>
                  <a:lnTo>
                    <a:pt x="264" y="269"/>
                  </a:lnTo>
                  <a:lnTo>
                    <a:pt x="263" y="258"/>
                  </a:lnTo>
                  <a:lnTo>
                    <a:pt x="259" y="232"/>
                  </a:lnTo>
                  <a:lnTo>
                    <a:pt x="245" y="168"/>
                  </a:lnTo>
                  <a:lnTo>
                    <a:pt x="245" y="168"/>
                  </a:lnTo>
                  <a:close/>
                  <a:moveTo>
                    <a:pt x="167" y="265"/>
                  </a:moveTo>
                  <a:lnTo>
                    <a:pt x="177" y="315"/>
                  </a:lnTo>
                  <a:lnTo>
                    <a:pt x="132" y="291"/>
                  </a:lnTo>
                  <a:lnTo>
                    <a:pt x="88" y="315"/>
                  </a:lnTo>
                  <a:lnTo>
                    <a:pt x="97" y="265"/>
                  </a:lnTo>
                  <a:lnTo>
                    <a:pt x="61" y="230"/>
                  </a:lnTo>
                  <a:lnTo>
                    <a:pt x="111" y="223"/>
                  </a:lnTo>
                  <a:lnTo>
                    <a:pt x="132" y="179"/>
                  </a:lnTo>
                  <a:lnTo>
                    <a:pt x="154" y="223"/>
                  </a:lnTo>
                  <a:lnTo>
                    <a:pt x="204" y="230"/>
                  </a:lnTo>
                  <a:lnTo>
                    <a:pt x="167" y="2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102" name="Google Shape;17102;p117"/>
          <p:cNvGrpSpPr/>
          <p:nvPr/>
        </p:nvGrpSpPr>
        <p:grpSpPr>
          <a:xfrm>
            <a:off x="1909489" y="1456635"/>
            <a:ext cx="559019" cy="452789"/>
            <a:chOff x="6462713" y="4818063"/>
            <a:chExt cx="509587" cy="412750"/>
          </a:xfrm>
        </p:grpSpPr>
        <p:sp>
          <p:nvSpPr>
            <p:cNvPr id="17103" name="Google Shape;17103;p117"/>
            <p:cNvSpPr/>
            <p:nvPr/>
          </p:nvSpPr>
          <p:spPr>
            <a:xfrm>
              <a:off x="6724650" y="4872038"/>
              <a:ext cx="247650" cy="325438"/>
            </a:xfrm>
            <a:custGeom>
              <a:avLst/>
              <a:gdLst/>
              <a:ahLst/>
              <a:cxnLst/>
              <a:rect l="l" t="t" r="r" b="b"/>
              <a:pathLst>
                <a:path w="312" h="410" extrusionOk="0">
                  <a:moveTo>
                    <a:pt x="302" y="333"/>
                  </a:moveTo>
                  <a:lnTo>
                    <a:pt x="302" y="333"/>
                  </a:lnTo>
                  <a:lnTo>
                    <a:pt x="301" y="327"/>
                  </a:lnTo>
                  <a:lnTo>
                    <a:pt x="298" y="322"/>
                  </a:lnTo>
                  <a:lnTo>
                    <a:pt x="291" y="311"/>
                  </a:lnTo>
                  <a:lnTo>
                    <a:pt x="283" y="303"/>
                  </a:lnTo>
                  <a:lnTo>
                    <a:pt x="274" y="298"/>
                  </a:lnTo>
                  <a:lnTo>
                    <a:pt x="274" y="298"/>
                  </a:lnTo>
                  <a:lnTo>
                    <a:pt x="197" y="259"/>
                  </a:lnTo>
                  <a:lnTo>
                    <a:pt x="197" y="259"/>
                  </a:lnTo>
                  <a:lnTo>
                    <a:pt x="197" y="259"/>
                  </a:lnTo>
                  <a:lnTo>
                    <a:pt x="209" y="255"/>
                  </a:lnTo>
                  <a:lnTo>
                    <a:pt x="221" y="251"/>
                  </a:lnTo>
                  <a:lnTo>
                    <a:pt x="232" y="246"/>
                  </a:lnTo>
                  <a:lnTo>
                    <a:pt x="241" y="241"/>
                  </a:lnTo>
                  <a:lnTo>
                    <a:pt x="256" y="230"/>
                  </a:lnTo>
                  <a:lnTo>
                    <a:pt x="268" y="220"/>
                  </a:lnTo>
                  <a:lnTo>
                    <a:pt x="276" y="210"/>
                  </a:lnTo>
                  <a:lnTo>
                    <a:pt x="282" y="202"/>
                  </a:lnTo>
                  <a:lnTo>
                    <a:pt x="286" y="194"/>
                  </a:lnTo>
                  <a:lnTo>
                    <a:pt x="286" y="194"/>
                  </a:lnTo>
                  <a:lnTo>
                    <a:pt x="276" y="191"/>
                  </a:lnTo>
                  <a:lnTo>
                    <a:pt x="268" y="187"/>
                  </a:lnTo>
                  <a:lnTo>
                    <a:pt x="259" y="180"/>
                  </a:lnTo>
                  <a:lnTo>
                    <a:pt x="255" y="175"/>
                  </a:lnTo>
                  <a:lnTo>
                    <a:pt x="251" y="168"/>
                  </a:lnTo>
                  <a:lnTo>
                    <a:pt x="247" y="162"/>
                  </a:lnTo>
                  <a:lnTo>
                    <a:pt x="244" y="152"/>
                  </a:lnTo>
                  <a:lnTo>
                    <a:pt x="241" y="143"/>
                  </a:lnTo>
                  <a:lnTo>
                    <a:pt x="241" y="131"/>
                  </a:lnTo>
                  <a:lnTo>
                    <a:pt x="241" y="118"/>
                  </a:lnTo>
                  <a:lnTo>
                    <a:pt x="243" y="104"/>
                  </a:lnTo>
                  <a:lnTo>
                    <a:pt x="243" y="104"/>
                  </a:lnTo>
                  <a:lnTo>
                    <a:pt x="244" y="94"/>
                  </a:lnTo>
                  <a:lnTo>
                    <a:pt x="243" y="85"/>
                  </a:lnTo>
                  <a:lnTo>
                    <a:pt x="243" y="85"/>
                  </a:lnTo>
                  <a:lnTo>
                    <a:pt x="243" y="77"/>
                  </a:lnTo>
                  <a:lnTo>
                    <a:pt x="241" y="68"/>
                  </a:lnTo>
                  <a:lnTo>
                    <a:pt x="240" y="60"/>
                  </a:lnTo>
                  <a:lnTo>
                    <a:pt x="237" y="54"/>
                  </a:lnTo>
                  <a:lnTo>
                    <a:pt x="233" y="46"/>
                  </a:lnTo>
                  <a:lnTo>
                    <a:pt x="229" y="39"/>
                  </a:lnTo>
                  <a:lnTo>
                    <a:pt x="224" y="32"/>
                  </a:lnTo>
                  <a:lnTo>
                    <a:pt x="217" y="25"/>
                  </a:lnTo>
                  <a:lnTo>
                    <a:pt x="210" y="20"/>
                  </a:lnTo>
                  <a:lnTo>
                    <a:pt x="204" y="15"/>
                  </a:lnTo>
                  <a:lnTo>
                    <a:pt x="194" y="11"/>
                  </a:lnTo>
                  <a:lnTo>
                    <a:pt x="186" y="6"/>
                  </a:lnTo>
                  <a:lnTo>
                    <a:pt x="175" y="4"/>
                  </a:lnTo>
                  <a:lnTo>
                    <a:pt x="166" y="1"/>
                  </a:lnTo>
                  <a:lnTo>
                    <a:pt x="154" y="0"/>
                  </a:lnTo>
                  <a:lnTo>
                    <a:pt x="143" y="0"/>
                  </a:lnTo>
                  <a:lnTo>
                    <a:pt x="143" y="0"/>
                  </a:lnTo>
                  <a:lnTo>
                    <a:pt x="131" y="0"/>
                  </a:lnTo>
                  <a:lnTo>
                    <a:pt x="120" y="1"/>
                  </a:lnTo>
                  <a:lnTo>
                    <a:pt x="109" y="4"/>
                  </a:lnTo>
                  <a:lnTo>
                    <a:pt x="100" y="6"/>
                  </a:lnTo>
                  <a:lnTo>
                    <a:pt x="90" y="11"/>
                  </a:lnTo>
                  <a:lnTo>
                    <a:pt x="82" y="15"/>
                  </a:lnTo>
                  <a:lnTo>
                    <a:pt x="74" y="20"/>
                  </a:lnTo>
                  <a:lnTo>
                    <a:pt x="67" y="25"/>
                  </a:lnTo>
                  <a:lnTo>
                    <a:pt x="62" y="32"/>
                  </a:lnTo>
                  <a:lnTo>
                    <a:pt x="57" y="39"/>
                  </a:lnTo>
                  <a:lnTo>
                    <a:pt x="51" y="46"/>
                  </a:lnTo>
                  <a:lnTo>
                    <a:pt x="49" y="54"/>
                  </a:lnTo>
                  <a:lnTo>
                    <a:pt x="45" y="60"/>
                  </a:lnTo>
                  <a:lnTo>
                    <a:pt x="43" y="68"/>
                  </a:lnTo>
                  <a:lnTo>
                    <a:pt x="42" y="77"/>
                  </a:lnTo>
                  <a:lnTo>
                    <a:pt x="42" y="85"/>
                  </a:lnTo>
                  <a:lnTo>
                    <a:pt x="42" y="85"/>
                  </a:lnTo>
                  <a:lnTo>
                    <a:pt x="42" y="94"/>
                  </a:lnTo>
                  <a:lnTo>
                    <a:pt x="42" y="104"/>
                  </a:lnTo>
                  <a:lnTo>
                    <a:pt x="42" y="104"/>
                  </a:lnTo>
                  <a:lnTo>
                    <a:pt x="45" y="118"/>
                  </a:lnTo>
                  <a:lnTo>
                    <a:pt x="45" y="131"/>
                  </a:lnTo>
                  <a:lnTo>
                    <a:pt x="43" y="143"/>
                  </a:lnTo>
                  <a:lnTo>
                    <a:pt x="42" y="152"/>
                  </a:lnTo>
                  <a:lnTo>
                    <a:pt x="38" y="162"/>
                  </a:lnTo>
                  <a:lnTo>
                    <a:pt x="35" y="168"/>
                  </a:lnTo>
                  <a:lnTo>
                    <a:pt x="31" y="175"/>
                  </a:lnTo>
                  <a:lnTo>
                    <a:pt x="26" y="180"/>
                  </a:lnTo>
                  <a:lnTo>
                    <a:pt x="16" y="187"/>
                  </a:lnTo>
                  <a:lnTo>
                    <a:pt x="8" y="191"/>
                  </a:lnTo>
                  <a:lnTo>
                    <a:pt x="0" y="194"/>
                  </a:lnTo>
                  <a:lnTo>
                    <a:pt x="0" y="194"/>
                  </a:lnTo>
                  <a:lnTo>
                    <a:pt x="1" y="198"/>
                  </a:lnTo>
                  <a:lnTo>
                    <a:pt x="5" y="206"/>
                  </a:lnTo>
                  <a:lnTo>
                    <a:pt x="15" y="218"/>
                  </a:lnTo>
                  <a:lnTo>
                    <a:pt x="22" y="225"/>
                  </a:lnTo>
                  <a:lnTo>
                    <a:pt x="30" y="232"/>
                  </a:lnTo>
                  <a:lnTo>
                    <a:pt x="30" y="232"/>
                  </a:lnTo>
                  <a:lnTo>
                    <a:pt x="80" y="252"/>
                  </a:lnTo>
                  <a:lnTo>
                    <a:pt x="80" y="252"/>
                  </a:lnTo>
                  <a:lnTo>
                    <a:pt x="88" y="256"/>
                  </a:lnTo>
                  <a:lnTo>
                    <a:pt x="96" y="261"/>
                  </a:lnTo>
                  <a:lnTo>
                    <a:pt x="103" y="269"/>
                  </a:lnTo>
                  <a:lnTo>
                    <a:pt x="111" y="277"/>
                  </a:lnTo>
                  <a:lnTo>
                    <a:pt x="117" y="286"/>
                  </a:lnTo>
                  <a:lnTo>
                    <a:pt x="123" y="295"/>
                  </a:lnTo>
                  <a:lnTo>
                    <a:pt x="127" y="306"/>
                  </a:lnTo>
                  <a:lnTo>
                    <a:pt x="128" y="315"/>
                  </a:lnTo>
                  <a:lnTo>
                    <a:pt x="144" y="410"/>
                  </a:lnTo>
                  <a:lnTo>
                    <a:pt x="144" y="410"/>
                  </a:lnTo>
                  <a:lnTo>
                    <a:pt x="181" y="408"/>
                  </a:lnTo>
                  <a:lnTo>
                    <a:pt x="214" y="407"/>
                  </a:lnTo>
                  <a:lnTo>
                    <a:pt x="243" y="403"/>
                  </a:lnTo>
                  <a:lnTo>
                    <a:pt x="267" y="399"/>
                  </a:lnTo>
                  <a:lnTo>
                    <a:pt x="286" y="393"/>
                  </a:lnTo>
                  <a:lnTo>
                    <a:pt x="299" y="388"/>
                  </a:lnTo>
                  <a:lnTo>
                    <a:pt x="305" y="385"/>
                  </a:lnTo>
                  <a:lnTo>
                    <a:pt x="309" y="381"/>
                  </a:lnTo>
                  <a:lnTo>
                    <a:pt x="312" y="377"/>
                  </a:lnTo>
                  <a:lnTo>
                    <a:pt x="312" y="375"/>
                  </a:lnTo>
                  <a:lnTo>
                    <a:pt x="312" y="375"/>
                  </a:lnTo>
                  <a:lnTo>
                    <a:pt x="302" y="333"/>
                  </a:lnTo>
                  <a:lnTo>
                    <a:pt x="302" y="33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4" name="Google Shape;17104;p117"/>
            <p:cNvSpPr/>
            <p:nvPr/>
          </p:nvSpPr>
          <p:spPr>
            <a:xfrm>
              <a:off x="6462713" y="4818063"/>
              <a:ext cx="355600" cy="412750"/>
            </a:xfrm>
            <a:custGeom>
              <a:avLst/>
              <a:gdLst/>
              <a:ahLst/>
              <a:cxnLst/>
              <a:rect l="l" t="t" r="r" b="b"/>
              <a:pathLst>
                <a:path w="447" h="521" extrusionOk="0">
                  <a:moveTo>
                    <a:pt x="434" y="387"/>
                  </a:moveTo>
                  <a:lnTo>
                    <a:pt x="434" y="387"/>
                  </a:lnTo>
                  <a:lnTo>
                    <a:pt x="433" y="381"/>
                  </a:lnTo>
                  <a:lnTo>
                    <a:pt x="430" y="374"/>
                  </a:lnTo>
                  <a:lnTo>
                    <a:pt x="426" y="367"/>
                  </a:lnTo>
                  <a:lnTo>
                    <a:pt x="420" y="360"/>
                  </a:lnTo>
                  <a:lnTo>
                    <a:pt x="410" y="350"/>
                  </a:lnTo>
                  <a:lnTo>
                    <a:pt x="404" y="344"/>
                  </a:lnTo>
                  <a:lnTo>
                    <a:pt x="399" y="341"/>
                  </a:lnTo>
                  <a:lnTo>
                    <a:pt x="399" y="341"/>
                  </a:lnTo>
                  <a:lnTo>
                    <a:pt x="376" y="333"/>
                  </a:lnTo>
                  <a:lnTo>
                    <a:pt x="341" y="319"/>
                  </a:lnTo>
                  <a:lnTo>
                    <a:pt x="323" y="310"/>
                  </a:lnTo>
                  <a:lnTo>
                    <a:pt x="307" y="302"/>
                  </a:lnTo>
                  <a:lnTo>
                    <a:pt x="295" y="294"/>
                  </a:lnTo>
                  <a:lnTo>
                    <a:pt x="291" y="292"/>
                  </a:lnTo>
                  <a:lnTo>
                    <a:pt x="290" y="288"/>
                  </a:lnTo>
                  <a:lnTo>
                    <a:pt x="290" y="288"/>
                  </a:lnTo>
                  <a:lnTo>
                    <a:pt x="287" y="281"/>
                  </a:lnTo>
                  <a:lnTo>
                    <a:pt x="286" y="273"/>
                  </a:lnTo>
                  <a:lnTo>
                    <a:pt x="287" y="254"/>
                  </a:lnTo>
                  <a:lnTo>
                    <a:pt x="288" y="240"/>
                  </a:lnTo>
                  <a:lnTo>
                    <a:pt x="290" y="234"/>
                  </a:lnTo>
                  <a:lnTo>
                    <a:pt x="290" y="234"/>
                  </a:lnTo>
                  <a:lnTo>
                    <a:pt x="295" y="223"/>
                  </a:lnTo>
                  <a:lnTo>
                    <a:pt x="302" y="212"/>
                  </a:lnTo>
                  <a:lnTo>
                    <a:pt x="311" y="188"/>
                  </a:lnTo>
                  <a:lnTo>
                    <a:pt x="311" y="188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7" y="188"/>
                  </a:lnTo>
                  <a:lnTo>
                    <a:pt x="322" y="185"/>
                  </a:lnTo>
                  <a:lnTo>
                    <a:pt x="326" y="181"/>
                  </a:lnTo>
                  <a:lnTo>
                    <a:pt x="330" y="177"/>
                  </a:lnTo>
                  <a:lnTo>
                    <a:pt x="335" y="166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41" y="142"/>
                  </a:lnTo>
                  <a:lnTo>
                    <a:pt x="340" y="131"/>
                  </a:lnTo>
                  <a:lnTo>
                    <a:pt x="338" y="127"/>
                  </a:lnTo>
                  <a:lnTo>
                    <a:pt x="337" y="124"/>
                  </a:lnTo>
                  <a:lnTo>
                    <a:pt x="333" y="122"/>
                  </a:lnTo>
                  <a:lnTo>
                    <a:pt x="329" y="122"/>
                  </a:lnTo>
                  <a:lnTo>
                    <a:pt x="329" y="122"/>
                  </a:lnTo>
                  <a:lnTo>
                    <a:pt x="326" y="122"/>
                  </a:lnTo>
                  <a:lnTo>
                    <a:pt x="326" y="122"/>
                  </a:lnTo>
                  <a:lnTo>
                    <a:pt x="330" y="111"/>
                  </a:lnTo>
                  <a:lnTo>
                    <a:pt x="331" y="100"/>
                  </a:lnTo>
                  <a:lnTo>
                    <a:pt x="331" y="89"/>
                  </a:lnTo>
                  <a:lnTo>
                    <a:pt x="331" y="79"/>
                  </a:lnTo>
                  <a:lnTo>
                    <a:pt x="329" y="68"/>
                  </a:lnTo>
                  <a:lnTo>
                    <a:pt x="326" y="58"/>
                  </a:lnTo>
                  <a:lnTo>
                    <a:pt x="321" y="49"/>
                  </a:lnTo>
                  <a:lnTo>
                    <a:pt x="314" y="39"/>
                  </a:lnTo>
                  <a:lnTo>
                    <a:pt x="307" y="31"/>
                  </a:lnTo>
                  <a:lnTo>
                    <a:pt x="299" y="23"/>
                  </a:lnTo>
                  <a:lnTo>
                    <a:pt x="288" y="16"/>
                  </a:lnTo>
                  <a:lnTo>
                    <a:pt x="277" y="11"/>
                  </a:lnTo>
                  <a:lnTo>
                    <a:pt x="265" y="7"/>
                  </a:lnTo>
                  <a:lnTo>
                    <a:pt x="253" y="3"/>
                  </a:lnTo>
                  <a:lnTo>
                    <a:pt x="238" y="2"/>
                  </a:lnTo>
                  <a:lnTo>
                    <a:pt x="224" y="0"/>
                  </a:lnTo>
                  <a:lnTo>
                    <a:pt x="224" y="0"/>
                  </a:lnTo>
                  <a:lnTo>
                    <a:pt x="209" y="2"/>
                  </a:lnTo>
                  <a:lnTo>
                    <a:pt x="194" y="3"/>
                  </a:lnTo>
                  <a:lnTo>
                    <a:pt x="180" y="7"/>
                  </a:lnTo>
                  <a:lnTo>
                    <a:pt x="168" y="11"/>
                  </a:lnTo>
                  <a:lnTo>
                    <a:pt x="157" y="16"/>
                  </a:lnTo>
                  <a:lnTo>
                    <a:pt x="148" y="23"/>
                  </a:lnTo>
                  <a:lnTo>
                    <a:pt x="140" y="31"/>
                  </a:lnTo>
                  <a:lnTo>
                    <a:pt x="132" y="39"/>
                  </a:lnTo>
                  <a:lnTo>
                    <a:pt x="126" y="49"/>
                  </a:lnTo>
                  <a:lnTo>
                    <a:pt x="121" y="58"/>
                  </a:lnTo>
                  <a:lnTo>
                    <a:pt x="118" y="68"/>
                  </a:lnTo>
                  <a:lnTo>
                    <a:pt x="116" y="79"/>
                  </a:lnTo>
                  <a:lnTo>
                    <a:pt x="114" y="89"/>
                  </a:lnTo>
                  <a:lnTo>
                    <a:pt x="116" y="100"/>
                  </a:lnTo>
                  <a:lnTo>
                    <a:pt x="117" y="111"/>
                  </a:lnTo>
                  <a:lnTo>
                    <a:pt x="121" y="122"/>
                  </a:lnTo>
                  <a:lnTo>
                    <a:pt x="121" y="122"/>
                  </a:lnTo>
                  <a:lnTo>
                    <a:pt x="118" y="122"/>
                  </a:lnTo>
                  <a:lnTo>
                    <a:pt x="118" y="122"/>
                  </a:lnTo>
                  <a:lnTo>
                    <a:pt x="113" y="122"/>
                  </a:lnTo>
                  <a:lnTo>
                    <a:pt x="110" y="124"/>
                  </a:lnTo>
                  <a:lnTo>
                    <a:pt x="108" y="127"/>
                  </a:lnTo>
                  <a:lnTo>
                    <a:pt x="106" y="131"/>
                  </a:lnTo>
                  <a:lnTo>
                    <a:pt x="106" y="142"/>
                  </a:lnTo>
                  <a:lnTo>
                    <a:pt x="108" y="154"/>
                  </a:lnTo>
                  <a:lnTo>
                    <a:pt x="108" y="154"/>
                  </a:lnTo>
                  <a:lnTo>
                    <a:pt x="112" y="166"/>
                  </a:lnTo>
                  <a:lnTo>
                    <a:pt x="117" y="177"/>
                  </a:lnTo>
                  <a:lnTo>
                    <a:pt x="121" y="181"/>
                  </a:lnTo>
                  <a:lnTo>
                    <a:pt x="125" y="185"/>
                  </a:lnTo>
                  <a:lnTo>
                    <a:pt x="129" y="188"/>
                  </a:lnTo>
                  <a:lnTo>
                    <a:pt x="135" y="188"/>
                  </a:lnTo>
                  <a:lnTo>
                    <a:pt x="135" y="188"/>
                  </a:lnTo>
                  <a:lnTo>
                    <a:pt x="136" y="188"/>
                  </a:lnTo>
                  <a:lnTo>
                    <a:pt x="136" y="188"/>
                  </a:lnTo>
                  <a:lnTo>
                    <a:pt x="145" y="212"/>
                  </a:lnTo>
                  <a:lnTo>
                    <a:pt x="151" y="223"/>
                  </a:lnTo>
                  <a:lnTo>
                    <a:pt x="157" y="234"/>
                  </a:lnTo>
                  <a:lnTo>
                    <a:pt x="157" y="234"/>
                  </a:lnTo>
                  <a:lnTo>
                    <a:pt x="159" y="240"/>
                  </a:lnTo>
                  <a:lnTo>
                    <a:pt x="160" y="254"/>
                  </a:lnTo>
                  <a:lnTo>
                    <a:pt x="160" y="273"/>
                  </a:lnTo>
                  <a:lnTo>
                    <a:pt x="160" y="281"/>
                  </a:lnTo>
                  <a:lnTo>
                    <a:pt x="157" y="288"/>
                  </a:lnTo>
                  <a:lnTo>
                    <a:pt x="157" y="288"/>
                  </a:lnTo>
                  <a:lnTo>
                    <a:pt x="155" y="292"/>
                  </a:lnTo>
                  <a:lnTo>
                    <a:pt x="151" y="294"/>
                  </a:lnTo>
                  <a:lnTo>
                    <a:pt x="139" y="302"/>
                  </a:lnTo>
                  <a:lnTo>
                    <a:pt x="124" y="310"/>
                  </a:lnTo>
                  <a:lnTo>
                    <a:pt x="105" y="319"/>
                  </a:lnTo>
                  <a:lnTo>
                    <a:pt x="70" y="333"/>
                  </a:lnTo>
                  <a:lnTo>
                    <a:pt x="48" y="341"/>
                  </a:lnTo>
                  <a:lnTo>
                    <a:pt x="48" y="341"/>
                  </a:lnTo>
                  <a:lnTo>
                    <a:pt x="43" y="344"/>
                  </a:lnTo>
                  <a:lnTo>
                    <a:pt x="37" y="350"/>
                  </a:lnTo>
                  <a:lnTo>
                    <a:pt x="25" y="360"/>
                  </a:lnTo>
                  <a:lnTo>
                    <a:pt x="21" y="367"/>
                  </a:lnTo>
                  <a:lnTo>
                    <a:pt x="17" y="374"/>
                  </a:lnTo>
                  <a:lnTo>
                    <a:pt x="15" y="381"/>
                  </a:lnTo>
                  <a:lnTo>
                    <a:pt x="12" y="387"/>
                  </a:lnTo>
                  <a:lnTo>
                    <a:pt x="0" y="475"/>
                  </a:lnTo>
                  <a:lnTo>
                    <a:pt x="0" y="475"/>
                  </a:lnTo>
                  <a:lnTo>
                    <a:pt x="1" y="479"/>
                  </a:lnTo>
                  <a:lnTo>
                    <a:pt x="4" y="484"/>
                  </a:lnTo>
                  <a:lnTo>
                    <a:pt x="9" y="488"/>
                  </a:lnTo>
                  <a:lnTo>
                    <a:pt x="16" y="492"/>
                  </a:lnTo>
                  <a:lnTo>
                    <a:pt x="24" y="496"/>
                  </a:lnTo>
                  <a:lnTo>
                    <a:pt x="35" y="501"/>
                  </a:lnTo>
                  <a:lnTo>
                    <a:pt x="60" y="507"/>
                  </a:lnTo>
                  <a:lnTo>
                    <a:pt x="93" y="513"/>
                  </a:lnTo>
                  <a:lnTo>
                    <a:pt x="132" y="517"/>
                  </a:lnTo>
                  <a:lnTo>
                    <a:pt x="175" y="519"/>
                  </a:lnTo>
                  <a:lnTo>
                    <a:pt x="224" y="521"/>
                  </a:lnTo>
                  <a:lnTo>
                    <a:pt x="224" y="521"/>
                  </a:lnTo>
                  <a:lnTo>
                    <a:pt x="272" y="519"/>
                  </a:lnTo>
                  <a:lnTo>
                    <a:pt x="315" y="517"/>
                  </a:lnTo>
                  <a:lnTo>
                    <a:pt x="354" y="513"/>
                  </a:lnTo>
                  <a:lnTo>
                    <a:pt x="387" y="507"/>
                  </a:lnTo>
                  <a:lnTo>
                    <a:pt x="412" y="501"/>
                  </a:lnTo>
                  <a:lnTo>
                    <a:pt x="423" y="496"/>
                  </a:lnTo>
                  <a:lnTo>
                    <a:pt x="431" y="492"/>
                  </a:lnTo>
                  <a:lnTo>
                    <a:pt x="438" y="488"/>
                  </a:lnTo>
                  <a:lnTo>
                    <a:pt x="443" y="484"/>
                  </a:lnTo>
                  <a:lnTo>
                    <a:pt x="446" y="479"/>
                  </a:lnTo>
                  <a:lnTo>
                    <a:pt x="447" y="475"/>
                  </a:lnTo>
                  <a:lnTo>
                    <a:pt x="447" y="475"/>
                  </a:lnTo>
                  <a:lnTo>
                    <a:pt x="447" y="474"/>
                  </a:lnTo>
                  <a:lnTo>
                    <a:pt x="434" y="3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105" name="Google Shape;17105;p117"/>
          <p:cNvGrpSpPr/>
          <p:nvPr/>
        </p:nvGrpSpPr>
        <p:grpSpPr>
          <a:xfrm>
            <a:off x="3007290" y="1472370"/>
            <a:ext cx="554428" cy="540653"/>
            <a:chOff x="1188812" y="2857072"/>
            <a:chExt cx="269901" cy="263194"/>
          </a:xfrm>
        </p:grpSpPr>
        <p:sp>
          <p:nvSpPr>
            <p:cNvPr id="17106" name="Google Shape;17106;p117"/>
            <p:cNvSpPr/>
            <p:nvPr/>
          </p:nvSpPr>
          <p:spPr>
            <a:xfrm>
              <a:off x="1291072" y="2890600"/>
              <a:ext cx="0" cy="0"/>
            </a:xfrm>
            <a:custGeom>
              <a:avLst/>
              <a:gdLst/>
              <a:ahLst/>
              <a:cxnLst/>
              <a:rect l="l" t="t" r="r" b="b"/>
              <a:pathLst>
                <a:path w="120000" h="120000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7" name="Google Shape;17107;p117"/>
            <p:cNvSpPr/>
            <p:nvPr/>
          </p:nvSpPr>
          <p:spPr>
            <a:xfrm>
              <a:off x="1188812" y="2932511"/>
              <a:ext cx="31852" cy="149201"/>
            </a:xfrm>
            <a:custGeom>
              <a:avLst/>
              <a:gdLst/>
              <a:ahLst/>
              <a:cxnLst/>
              <a:rect l="l" t="t" r="r" b="b"/>
              <a:pathLst>
                <a:path w="36" h="176" extrusionOk="0">
                  <a:moveTo>
                    <a:pt x="35" y="44"/>
                  </a:moveTo>
                  <a:lnTo>
                    <a:pt x="31" y="40"/>
                  </a:lnTo>
                  <a:lnTo>
                    <a:pt x="31" y="40"/>
                  </a:lnTo>
                  <a:lnTo>
                    <a:pt x="25" y="35"/>
                  </a:lnTo>
                  <a:lnTo>
                    <a:pt x="20" y="28"/>
                  </a:lnTo>
                  <a:lnTo>
                    <a:pt x="17" y="21"/>
                  </a:lnTo>
                  <a:lnTo>
                    <a:pt x="17" y="13"/>
                  </a:lnTo>
                  <a:lnTo>
                    <a:pt x="17" y="0"/>
                  </a:lnTo>
                  <a:lnTo>
                    <a:pt x="17" y="0"/>
                  </a:lnTo>
                  <a:lnTo>
                    <a:pt x="9" y="9"/>
                  </a:lnTo>
                  <a:lnTo>
                    <a:pt x="4" y="20"/>
                  </a:lnTo>
                  <a:lnTo>
                    <a:pt x="1" y="34"/>
                  </a:lnTo>
                  <a:lnTo>
                    <a:pt x="0" y="46"/>
                  </a:lnTo>
                  <a:lnTo>
                    <a:pt x="0" y="129"/>
                  </a:lnTo>
                  <a:lnTo>
                    <a:pt x="0" y="129"/>
                  </a:lnTo>
                  <a:lnTo>
                    <a:pt x="1" y="143"/>
                  </a:lnTo>
                  <a:lnTo>
                    <a:pt x="4" y="155"/>
                  </a:lnTo>
                  <a:lnTo>
                    <a:pt x="9" y="166"/>
                  </a:lnTo>
                  <a:lnTo>
                    <a:pt x="17" y="176"/>
                  </a:lnTo>
                  <a:lnTo>
                    <a:pt x="17" y="156"/>
                  </a:lnTo>
                  <a:lnTo>
                    <a:pt x="17" y="156"/>
                  </a:lnTo>
                  <a:lnTo>
                    <a:pt x="17" y="149"/>
                  </a:lnTo>
                  <a:lnTo>
                    <a:pt x="20" y="141"/>
                  </a:lnTo>
                  <a:lnTo>
                    <a:pt x="25" y="135"/>
                  </a:lnTo>
                  <a:lnTo>
                    <a:pt x="31" y="129"/>
                  </a:lnTo>
                  <a:lnTo>
                    <a:pt x="36" y="125"/>
                  </a:lnTo>
                  <a:lnTo>
                    <a:pt x="35" y="4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8" name="Google Shape;17108;p117"/>
            <p:cNvSpPr/>
            <p:nvPr/>
          </p:nvSpPr>
          <p:spPr>
            <a:xfrm>
              <a:off x="1284367" y="2857072"/>
              <a:ext cx="174346" cy="244755"/>
            </a:xfrm>
            <a:custGeom>
              <a:avLst/>
              <a:gdLst/>
              <a:ahLst/>
              <a:cxnLst/>
              <a:rect l="l" t="t" r="r" b="b"/>
              <a:pathLst>
                <a:path w="208" h="293" extrusionOk="0">
                  <a:moveTo>
                    <a:pt x="195" y="68"/>
                  </a:moveTo>
                  <a:lnTo>
                    <a:pt x="195" y="7"/>
                  </a:lnTo>
                  <a:lnTo>
                    <a:pt x="195" y="7"/>
                  </a:lnTo>
                  <a:lnTo>
                    <a:pt x="195" y="4"/>
                  </a:lnTo>
                  <a:lnTo>
                    <a:pt x="194" y="1"/>
                  </a:lnTo>
                  <a:lnTo>
                    <a:pt x="191" y="0"/>
                  </a:lnTo>
                  <a:lnTo>
                    <a:pt x="189" y="0"/>
                  </a:lnTo>
                  <a:lnTo>
                    <a:pt x="30" y="0"/>
                  </a:lnTo>
                  <a:lnTo>
                    <a:pt x="30" y="0"/>
                  </a:lnTo>
                  <a:lnTo>
                    <a:pt x="27" y="0"/>
                  </a:lnTo>
                  <a:lnTo>
                    <a:pt x="26" y="1"/>
                  </a:lnTo>
                  <a:lnTo>
                    <a:pt x="23" y="4"/>
                  </a:lnTo>
                  <a:lnTo>
                    <a:pt x="23" y="7"/>
                  </a:lnTo>
                  <a:lnTo>
                    <a:pt x="23" y="66"/>
                  </a:lnTo>
                  <a:lnTo>
                    <a:pt x="18" y="66"/>
                  </a:lnTo>
                  <a:lnTo>
                    <a:pt x="18" y="66"/>
                  </a:lnTo>
                  <a:lnTo>
                    <a:pt x="19" y="76"/>
                  </a:lnTo>
                  <a:lnTo>
                    <a:pt x="19" y="105"/>
                  </a:lnTo>
                  <a:lnTo>
                    <a:pt x="19" y="105"/>
                  </a:lnTo>
                  <a:lnTo>
                    <a:pt x="18" y="113"/>
                  </a:lnTo>
                  <a:lnTo>
                    <a:pt x="15" y="120"/>
                  </a:lnTo>
                  <a:lnTo>
                    <a:pt x="11" y="127"/>
                  </a:lnTo>
                  <a:lnTo>
                    <a:pt x="5" y="132"/>
                  </a:lnTo>
                  <a:lnTo>
                    <a:pt x="0" y="136"/>
                  </a:lnTo>
                  <a:lnTo>
                    <a:pt x="0" y="219"/>
                  </a:lnTo>
                  <a:lnTo>
                    <a:pt x="5" y="221"/>
                  </a:lnTo>
                  <a:lnTo>
                    <a:pt x="5" y="221"/>
                  </a:lnTo>
                  <a:lnTo>
                    <a:pt x="11" y="227"/>
                  </a:lnTo>
                  <a:lnTo>
                    <a:pt x="15" y="233"/>
                  </a:lnTo>
                  <a:lnTo>
                    <a:pt x="18" y="241"/>
                  </a:lnTo>
                  <a:lnTo>
                    <a:pt x="19" y="248"/>
                  </a:lnTo>
                  <a:lnTo>
                    <a:pt x="19" y="278"/>
                  </a:lnTo>
                  <a:lnTo>
                    <a:pt x="19" y="278"/>
                  </a:lnTo>
                  <a:lnTo>
                    <a:pt x="18" y="286"/>
                  </a:lnTo>
                  <a:lnTo>
                    <a:pt x="16" y="293"/>
                  </a:lnTo>
                  <a:lnTo>
                    <a:pt x="49" y="293"/>
                  </a:lnTo>
                  <a:lnTo>
                    <a:pt x="190" y="293"/>
                  </a:lnTo>
                  <a:lnTo>
                    <a:pt x="190" y="293"/>
                  </a:lnTo>
                  <a:lnTo>
                    <a:pt x="197" y="291"/>
                  </a:lnTo>
                  <a:lnTo>
                    <a:pt x="202" y="287"/>
                  </a:lnTo>
                  <a:lnTo>
                    <a:pt x="206" y="282"/>
                  </a:lnTo>
                  <a:lnTo>
                    <a:pt x="208" y="275"/>
                  </a:lnTo>
                  <a:lnTo>
                    <a:pt x="208" y="84"/>
                  </a:lnTo>
                  <a:lnTo>
                    <a:pt x="208" y="84"/>
                  </a:lnTo>
                  <a:lnTo>
                    <a:pt x="208" y="78"/>
                  </a:lnTo>
                  <a:lnTo>
                    <a:pt x="205" y="74"/>
                  </a:lnTo>
                  <a:lnTo>
                    <a:pt x="201" y="70"/>
                  </a:lnTo>
                  <a:lnTo>
                    <a:pt x="195" y="68"/>
                  </a:lnTo>
                  <a:lnTo>
                    <a:pt x="195" y="68"/>
                  </a:lnTo>
                  <a:close/>
                  <a:moveTo>
                    <a:pt x="59" y="262"/>
                  </a:moveTo>
                  <a:lnTo>
                    <a:pt x="59" y="262"/>
                  </a:lnTo>
                  <a:lnTo>
                    <a:pt x="53" y="260"/>
                  </a:lnTo>
                  <a:lnTo>
                    <a:pt x="49" y="258"/>
                  </a:lnTo>
                  <a:lnTo>
                    <a:pt x="44" y="255"/>
                  </a:lnTo>
                  <a:lnTo>
                    <a:pt x="43" y="250"/>
                  </a:lnTo>
                  <a:lnTo>
                    <a:pt x="43" y="250"/>
                  </a:lnTo>
                  <a:lnTo>
                    <a:pt x="44" y="246"/>
                  </a:lnTo>
                  <a:lnTo>
                    <a:pt x="49" y="243"/>
                  </a:lnTo>
                  <a:lnTo>
                    <a:pt x="53" y="240"/>
                  </a:lnTo>
                  <a:lnTo>
                    <a:pt x="59" y="239"/>
                  </a:lnTo>
                  <a:lnTo>
                    <a:pt x="59" y="239"/>
                  </a:lnTo>
                  <a:lnTo>
                    <a:pt x="65" y="240"/>
                  </a:lnTo>
                  <a:lnTo>
                    <a:pt x="70" y="243"/>
                  </a:lnTo>
                  <a:lnTo>
                    <a:pt x="74" y="246"/>
                  </a:lnTo>
                  <a:lnTo>
                    <a:pt x="75" y="250"/>
                  </a:lnTo>
                  <a:lnTo>
                    <a:pt x="75" y="250"/>
                  </a:lnTo>
                  <a:lnTo>
                    <a:pt x="74" y="255"/>
                  </a:lnTo>
                  <a:lnTo>
                    <a:pt x="70" y="258"/>
                  </a:lnTo>
                  <a:lnTo>
                    <a:pt x="65" y="260"/>
                  </a:lnTo>
                  <a:lnTo>
                    <a:pt x="59" y="262"/>
                  </a:lnTo>
                  <a:lnTo>
                    <a:pt x="59" y="262"/>
                  </a:lnTo>
                  <a:close/>
                  <a:moveTo>
                    <a:pt x="59" y="227"/>
                  </a:moveTo>
                  <a:lnTo>
                    <a:pt x="59" y="227"/>
                  </a:lnTo>
                  <a:lnTo>
                    <a:pt x="53" y="227"/>
                  </a:lnTo>
                  <a:lnTo>
                    <a:pt x="49" y="224"/>
                  </a:lnTo>
                  <a:lnTo>
                    <a:pt x="44" y="220"/>
                  </a:lnTo>
                  <a:lnTo>
                    <a:pt x="43" y="216"/>
                  </a:lnTo>
                  <a:lnTo>
                    <a:pt x="43" y="216"/>
                  </a:lnTo>
                  <a:lnTo>
                    <a:pt x="44" y="212"/>
                  </a:lnTo>
                  <a:lnTo>
                    <a:pt x="49" y="208"/>
                  </a:lnTo>
                  <a:lnTo>
                    <a:pt x="53" y="205"/>
                  </a:lnTo>
                  <a:lnTo>
                    <a:pt x="59" y="205"/>
                  </a:lnTo>
                  <a:lnTo>
                    <a:pt x="59" y="205"/>
                  </a:lnTo>
                  <a:lnTo>
                    <a:pt x="65" y="205"/>
                  </a:lnTo>
                  <a:lnTo>
                    <a:pt x="70" y="208"/>
                  </a:lnTo>
                  <a:lnTo>
                    <a:pt x="74" y="212"/>
                  </a:lnTo>
                  <a:lnTo>
                    <a:pt x="75" y="216"/>
                  </a:lnTo>
                  <a:lnTo>
                    <a:pt x="75" y="216"/>
                  </a:lnTo>
                  <a:lnTo>
                    <a:pt x="74" y="220"/>
                  </a:lnTo>
                  <a:lnTo>
                    <a:pt x="70" y="224"/>
                  </a:lnTo>
                  <a:lnTo>
                    <a:pt x="65" y="227"/>
                  </a:lnTo>
                  <a:lnTo>
                    <a:pt x="59" y="227"/>
                  </a:lnTo>
                  <a:lnTo>
                    <a:pt x="59" y="227"/>
                  </a:lnTo>
                  <a:close/>
                  <a:moveTo>
                    <a:pt x="59" y="193"/>
                  </a:moveTo>
                  <a:lnTo>
                    <a:pt x="59" y="193"/>
                  </a:lnTo>
                  <a:lnTo>
                    <a:pt x="53" y="192"/>
                  </a:lnTo>
                  <a:lnTo>
                    <a:pt x="49" y="189"/>
                  </a:lnTo>
                  <a:lnTo>
                    <a:pt x="44" y="186"/>
                  </a:lnTo>
                  <a:lnTo>
                    <a:pt x="43" y="181"/>
                  </a:lnTo>
                  <a:lnTo>
                    <a:pt x="43" y="181"/>
                  </a:lnTo>
                  <a:lnTo>
                    <a:pt x="44" y="177"/>
                  </a:lnTo>
                  <a:lnTo>
                    <a:pt x="49" y="173"/>
                  </a:lnTo>
                  <a:lnTo>
                    <a:pt x="53" y="171"/>
                  </a:lnTo>
                  <a:lnTo>
                    <a:pt x="59" y="170"/>
                  </a:lnTo>
                  <a:lnTo>
                    <a:pt x="59" y="170"/>
                  </a:lnTo>
                  <a:lnTo>
                    <a:pt x="65" y="171"/>
                  </a:lnTo>
                  <a:lnTo>
                    <a:pt x="70" y="173"/>
                  </a:lnTo>
                  <a:lnTo>
                    <a:pt x="74" y="177"/>
                  </a:lnTo>
                  <a:lnTo>
                    <a:pt x="75" y="181"/>
                  </a:lnTo>
                  <a:lnTo>
                    <a:pt x="75" y="181"/>
                  </a:lnTo>
                  <a:lnTo>
                    <a:pt x="74" y="186"/>
                  </a:lnTo>
                  <a:lnTo>
                    <a:pt x="70" y="189"/>
                  </a:lnTo>
                  <a:lnTo>
                    <a:pt x="65" y="192"/>
                  </a:lnTo>
                  <a:lnTo>
                    <a:pt x="59" y="193"/>
                  </a:lnTo>
                  <a:lnTo>
                    <a:pt x="59" y="193"/>
                  </a:lnTo>
                  <a:close/>
                  <a:moveTo>
                    <a:pt x="109" y="262"/>
                  </a:moveTo>
                  <a:lnTo>
                    <a:pt x="109" y="262"/>
                  </a:lnTo>
                  <a:lnTo>
                    <a:pt x="104" y="260"/>
                  </a:lnTo>
                  <a:lnTo>
                    <a:pt x="98" y="258"/>
                  </a:lnTo>
                  <a:lnTo>
                    <a:pt x="94" y="255"/>
                  </a:lnTo>
                  <a:lnTo>
                    <a:pt x="93" y="250"/>
                  </a:lnTo>
                  <a:lnTo>
                    <a:pt x="93" y="250"/>
                  </a:lnTo>
                  <a:lnTo>
                    <a:pt x="94" y="246"/>
                  </a:lnTo>
                  <a:lnTo>
                    <a:pt x="98" y="243"/>
                  </a:lnTo>
                  <a:lnTo>
                    <a:pt x="104" y="240"/>
                  </a:lnTo>
                  <a:lnTo>
                    <a:pt x="109" y="239"/>
                  </a:lnTo>
                  <a:lnTo>
                    <a:pt x="109" y="239"/>
                  </a:lnTo>
                  <a:lnTo>
                    <a:pt x="116" y="240"/>
                  </a:lnTo>
                  <a:lnTo>
                    <a:pt x="120" y="243"/>
                  </a:lnTo>
                  <a:lnTo>
                    <a:pt x="124" y="246"/>
                  </a:lnTo>
                  <a:lnTo>
                    <a:pt x="125" y="250"/>
                  </a:lnTo>
                  <a:lnTo>
                    <a:pt x="125" y="250"/>
                  </a:lnTo>
                  <a:lnTo>
                    <a:pt x="124" y="255"/>
                  </a:lnTo>
                  <a:lnTo>
                    <a:pt x="120" y="258"/>
                  </a:lnTo>
                  <a:lnTo>
                    <a:pt x="116" y="260"/>
                  </a:lnTo>
                  <a:lnTo>
                    <a:pt x="109" y="262"/>
                  </a:lnTo>
                  <a:lnTo>
                    <a:pt x="109" y="262"/>
                  </a:lnTo>
                  <a:close/>
                  <a:moveTo>
                    <a:pt x="109" y="227"/>
                  </a:moveTo>
                  <a:lnTo>
                    <a:pt x="109" y="227"/>
                  </a:lnTo>
                  <a:lnTo>
                    <a:pt x="104" y="227"/>
                  </a:lnTo>
                  <a:lnTo>
                    <a:pt x="98" y="224"/>
                  </a:lnTo>
                  <a:lnTo>
                    <a:pt x="94" y="220"/>
                  </a:lnTo>
                  <a:lnTo>
                    <a:pt x="93" y="216"/>
                  </a:lnTo>
                  <a:lnTo>
                    <a:pt x="93" y="216"/>
                  </a:lnTo>
                  <a:lnTo>
                    <a:pt x="94" y="212"/>
                  </a:lnTo>
                  <a:lnTo>
                    <a:pt x="98" y="208"/>
                  </a:lnTo>
                  <a:lnTo>
                    <a:pt x="104" y="205"/>
                  </a:lnTo>
                  <a:lnTo>
                    <a:pt x="109" y="205"/>
                  </a:lnTo>
                  <a:lnTo>
                    <a:pt x="109" y="205"/>
                  </a:lnTo>
                  <a:lnTo>
                    <a:pt x="116" y="205"/>
                  </a:lnTo>
                  <a:lnTo>
                    <a:pt x="120" y="208"/>
                  </a:lnTo>
                  <a:lnTo>
                    <a:pt x="124" y="212"/>
                  </a:lnTo>
                  <a:lnTo>
                    <a:pt x="125" y="216"/>
                  </a:lnTo>
                  <a:lnTo>
                    <a:pt x="125" y="216"/>
                  </a:lnTo>
                  <a:lnTo>
                    <a:pt x="124" y="220"/>
                  </a:lnTo>
                  <a:lnTo>
                    <a:pt x="120" y="224"/>
                  </a:lnTo>
                  <a:lnTo>
                    <a:pt x="116" y="227"/>
                  </a:lnTo>
                  <a:lnTo>
                    <a:pt x="109" y="227"/>
                  </a:lnTo>
                  <a:lnTo>
                    <a:pt x="109" y="227"/>
                  </a:lnTo>
                  <a:close/>
                  <a:moveTo>
                    <a:pt x="109" y="193"/>
                  </a:moveTo>
                  <a:lnTo>
                    <a:pt x="109" y="193"/>
                  </a:lnTo>
                  <a:lnTo>
                    <a:pt x="104" y="192"/>
                  </a:lnTo>
                  <a:lnTo>
                    <a:pt x="98" y="189"/>
                  </a:lnTo>
                  <a:lnTo>
                    <a:pt x="94" y="186"/>
                  </a:lnTo>
                  <a:lnTo>
                    <a:pt x="93" y="181"/>
                  </a:lnTo>
                  <a:lnTo>
                    <a:pt x="93" y="181"/>
                  </a:lnTo>
                  <a:lnTo>
                    <a:pt x="94" y="177"/>
                  </a:lnTo>
                  <a:lnTo>
                    <a:pt x="98" y="173"/>
                  </a:lnTo>
                  <a:lnTo>
                    <a:pt x="104" y="171"/>
                  </a:lnTo>
                  <a:lnTo>
                    <a:pt x="109" y="170"/>
                  </a:lnTo>
                  <a:lnTo>
                    <a:pt x="109" y="170"/>
                  </a:lnTo>
                  <a:lnTo>
                    <a:pt x="116" y="171"/>
                  </a:lnTo>
                  <a:lnTo>
                    <a:pt x="120" y="173"/>
                  </a:lnTo>
                  <a:lnTo>
                    <a:pt x="124" y="177"/>
                  </a:lnTo>
                  <a:lnTo>
                    <a:pt x="125" y="181"/>
                  </a:lnTo>
                  <a:lnTo>
                    <a:pt x="125" y="181"/>
                  </a:lnTo>
                  <a:lnTo>
                    <a:pt x="124" y="186"/>
                  </a:lnTo>
                  <a:lnTo>
                    <a:pt x="120" y="189"/>
                  </a:lnTo>
                  <a:lnTo>
                    <a:pt x="116" y="192"/>
                  </a:lnTo>
                  <a:lnTo>
                    <a:pt x="109" y="193"/>
                  </a:lnTo>
                  <a:lnTo>
                    <a:pt x="109" y="193"/>
                  </a:lnTo>
                  <a:close/>
                  <a:moveTo>
                    <a:pt x="159" y="262"/>
                  </a:moveTo>
                  <a:lnTo>
                    <a:pt x="159" y="262"/>
                  </a:lnTo>
                  <a:lnTo>
                    <a:pt x="154" y="260"/>
                  </a:lnTo>
                  <a:lnTo>
                    <a:pt x="148" y="258"/>
                  </a:lnTo>
                  <a:lnTo>
                    <a:pt x="144" y="255"/>
                  </a:lnTo>
                  <a:lnTo>
                    <a:pt x="144" y="250"/>
                  </a:lnTo>
                  <a:lnTo>
                    <a:pt x="144" y="250"/>
                  </a:lnTo>
                  <a:lnTo>
                    <a:pt x="144" y="246"/>
                  </a:lnTo>
                  <a:lnTo>
                    <a:pt x="148" y="243"/>
                  </a:lnTo>
                  <a:lnTo>
                    <a:pt x="154" y="240"/>
                  </a:lnTo>
                  <a:lnTo>
                    <a:pt x="159" y="239"/>
                  </a:lnTo>
                  <a:lnTo>
                    <a:pt x="159" y="239"/>
                  </a:lnTo>
                  <a:lnTo>
                    <a:pt x="166" y="240"/>
                  </a:lnTo>
                  <a:lnTo>
                    <a:pt x="170" y="243"/>
                  </a:lnTo>
                  <a:lnTo>
                    <a:pt x="174" y="246"/>
                  </a:lnTo>
                  <a:lnTo>
                    <a:pt x="175" y="250"/>
                  </a:lnTo>
                  <a:lnTo>
                    <a:pt x="175" y="250"/>
                  </a:lnTo>
                  <a:lnTo>
                    <a:pt x="174" y="255"/>
                  </a:lnTo>
                  <a:lnTo>
                    <a:pt x="170" y="258"/>
                  </a:lnTo>
                  <a:lnTo>
                    <a:pt x="166" y="260"/>
                  </a:lnTo>
                  <a:lnTo>
                    <a:pt x="159" y="262"/>
                  </a:lnTo>
                  <a:lnTo>
                    <a:pt x="159" y="262"/>
                  </a:lnTo>
                  <a:close/>
                  <a:moveTo>
                    <a:pt x="159" y="227"/>
                  </a:moveTo>
                  <a:lnTo>
                    <a:pt x="159" y="227"/>
                  </a:lnTo>
                  <a:lnTo>
                    <a:pt x="154" y="227"/>
                  </a:lnTo>
                  <a:lnTo>
                    <a:pt x="148" y="224"/>
                  </a:lnTo>
                  <a:lnTo>
                    <a:pt x="144" y="220"/>
                  </a:lnTo>
                  <a:lnTo>
                    <a:pt x="144" y="216"/>
                  </a:lnTo>
                  <a:lnTo>
                    <a:pt x="144" y="216"/>
                  </a:lnTo>
                  <a:lnTo>
                    <a:pt x="144" y="212"/>
                  </a:lnTo>
                  <a:lnTo>
                    <a:pt x="148" y="208"/>
                  </a:lnTo>
                  <a:lnTo>
                    <a:pt x="154" y="205"/>
                  </a:lnTo>
                  <a:lnTo>
                    <a:pt x="159" y="205"/>
                  </a:lnTo>
                  <a:lnTo>
                    <a:pt x="159" y="205"/>
                  </a:lnTo>
                  <a:lnTo>
                    <a:pt x="166" y="205"/>
                  </a:lnTo>
                  <a:lnTo>
                    <a:pt x="170" y="208"/>
                  </a:lnTo>
                  <a:lnTo>
                    <a:pt x="174" y="212"/>
                  </a:lnTo>
                  <a:lnTo>
                    <a:pt x="175" y="216"/>
                  </a:lnTo>
                  <a:lnTo>
                    <a:pt x="175" y="216"/>
                  </a:lnTo>
                  <a:lnTo>
                    <a:pt x="174" y="220"/>
                  </a:lnTo>
                  <a:lnTo>
                    <a:pt x="170" y="224"/>
                  </a:lnTo>
                  <a:lnTo>
                    <a:pt x="166" y="227"/>
                  </a:lnTo>
                  <a:lnTo>
                    <a:pt x="159" y="227"/>
                  </a:lnTo>
                  <a:lnTo>
                    <a:pt x="159" y="227"/>
                  </a:lnTo>
                  <a:close/>
                  <a:moveTo>
                    <a:pt x="159" y="193"/>
                  </a:moveTo>
                  <a:lnTo>
                    <a:pt x="159" y="193"/>
                  </a:lnTo>
                  <a:lnTo>
                    <a:pt x="154" y="192"/>
                  </a:lnTo>
                  <a:lnTo>
                    <a:pt x="148" y="189"/>
                  </a:lnTo>
                  <a:lnTo>
                    <a:pt x="144" y="186"/>
                  </a:lnTo>
                  <a:lnTo>
                    <a:pt x="144" y="181"/>
                  </a:lnTo>
                  <a:lnTo>
                    <a:pt x="144" y="181"/>
                  </a:lnTo>
                  <a:lnTo>
                    <a:pt x="144" y="177"/>
                  </a:lnTo>
                  <a:lnTo>
                    <a:pt x="148" y="173"/>
                  </a:lnTo>
                  <a:lnTo>
                    <a:pt x="154" y="171"/>
                  </a:lnTo>
                  <a:lnTo>
                    <a:pt x="159" y="170"/>
                  </a:lnTo>
                  <a:lnTo>
                    <a:pt x="159" y="170"/>
                  </a:lnTo>
                  <a:lnTo>
                    <a:pt x="166" y="171"/>
                  </a:lnTo>
                  <a:lnTo>
                    <a:pt x="170" y="173"/>
                  </a:lnTo>
                  <a:lnTo>
                    <a:pt x="174" y="177"/>
                  </a:lnTo>
                  <a:lnTo>
                    <a:pt x="175" y="181"/>
                  </a:lnTo>
                  <a:lnTo>
                    <a:pt x="175" y="181"/>
                  </a:lnTo>
                  <a:lnTo>
                    <a:pt x="174" y="186"/>
                  </a:lnTo>
                  <a:lnTo>
                    <a:pt x="170" y="189"/>
                  </a:lnTo>
                  <a:lnTo>
                    <a:pt x="166" y="192"/>
                  </a:lnTo>
                  <a:lnTo>
                    <a:pt x="159" y="193"/>
                  </a:lnTo>
                  <a:lnTo>
                    <a:pt x="159" y="193"/>
                  </a:lnTo>
                  <a:close/>
                  <a:moveTo>
                    <a:pt x="177" y="138"/>
                  </a:moveTo>
                  <a:lnTo>
                    <a:pt x="177" y="138"/>
                  </a:lnTo>
                  <a:lnTo>
                    <a:pt x="177" y="140"/>
                  </a:lnTo>
                  <a:lnTo>
                    <a:pt x="175" y="143"/>
                  </a:lnTo>
                  <a:lnTo>
                    <a:pt x="173" y="144"/>
                  </a:lnTo>
                  <a:lnTo>
                    <a:pt x="170" y="144"/>
                  </a:lnTo>
                  <a:lnTo>
                    <a:pt x="49" y="144"/>
                  </a:lnTo>
                  <a:lnTo>
                    <a:pt x="49" y="144"/>
                  </a:lnTo>
                  <a:lnTo>
                    <a:pt x="46" y="144"/>
                  </a:lnTo>
                  <a:lnTo>
                    <a:pt x="44" y="143"/>
                  </a:lnTo>
                  <a:lnTo>
                    <a:pt x="42" y="140"/>
                  </a:lnTo>
                  <a:lnTo>
                    <a:pt x="42" y="138"/>
                  </a:lnTo>
                  <a:lnTo>
                    <a:pt x="42" y="27"/>
                  </a:lnTo>
                  <a:lnTo>
                    <a:pt x="42" y="27"/>
                  </a:lnTo>
                  <a:lnTo>
                    <a:pt x="42" y="23"/>
                  </a:lnTo>
                  <a:lnTo>
                    <a:pt x="44" y="22"/>
                  </a:lnTo>
                  <a:lnTo>
                    <a:pt x="46" y="20"/>
                  </a:lnTo>
                  <a:lnTo>
                    <a:pt x="49" y="19"/>
                  </a:lnTo>
                  <a:lnTo>
                    <a:pt x="170" y="19"/>
                  </a:lnTo>
                  <a:lnTo>
                    <a:pt x="170" y="19"/>
                  </a:lnTo>
                  <a:lnTo>
                    <a:pt x="173" y="20"/>
                  </a:lnTo>
                  <a:lnTo>
                    <a:pt x="175" y="22"/>
                  </a:lnTo>
                  <a:lnTo>
                    <a:pt x="177" y="23"/>
                  </a:lnTo>
                  <a:lnTo>
                    <a:pt x="177" y="27"/>
                  </a:lnTo>
                  <a:lnTo>
                    <a:pt x="177" y="1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09" name="Google Shape;17109;p117"/>
            <p:cNvSpPr/>
            <p:nvPr/>
          </p:nvSpPr>
          <p:spPr>
            <a:xfrm>
              <a:off x="1218987" y="2888922"/>
              <a:ext cx="65380" cy="231344"/>
            </a:xfrm>
            <a:custGeom>
              <a:avLst/>
              <a:gdLst/>
              <a:ahLst/>
              <a:cxnLst/>
              <a:rect l="l" t="t" r="r" b="b"/>
              <a:pathLst>
                <a:path w="78" h="275" extrusionOk="0">
                  <a:moveTo>
                    <a:pt x="67" y="192"/>
                  </a:moveTo>
                  <a:lnTo>
                    <a:pt x="67" y="192"/>
                  </a:lnTo>
                  <a:lnTo>
                    <a:pt x="64" y="189"/>
                  </a:lnTo>
                  <a:lnTo>
                    <a:pt x="62" y="186"/>
                  </a:lnTo>
                  <a:lnTo>
                    <a:pt x="60" y="182"/>
                  </a:lnTo>
                  <a:lnTo>
                    <a:pt x="60" y="180"/>
                  </a:lnTo>
                  <a:lnTo>
                    <a:pt x="60" y="97"/>
                  </a:lnTo>
                  <a:lnTo>
                    <a:pt x="60" y="97"/>
                  </a:lnTo>
                  <a:lnTo>
                    <a:pt x="60" y="93"/>
                  </a:lnTo>
                  <a:lnTo>
                    <a:pt x="62" y="89"/>
                  </a:lnTo>
                  <a:lnTo>
                    <a:pt x="64" y="87"/>
                  </a:lnTo>
                  <a:lnTo>
                    <a:pt x="67" y="84"/>
                  </a:lnTo>
                  <a:lnTo>
                    <a:pt x="73" y="80"/>
                  </a:lnTo>
                  <a:lnTo>
                    <a:pt x="73" y="80"/>
                  </a:lnTo>
                  <a:lnTo>
                    <a:pt x="74" y="77"/>
                  </a:lnTo>
                  <a:lnTo>
                    <a:pt x="77" y="73"/>
                  </a:lnTo>
                  <a:lnTo>
                    <a:pt x="78" y="70"/>
                  </a:lnTo>
                  <a:lnTo>
                    <a:pt x="78" y="66"/>
                  </a:lnTo>
                  <a:lnTo>
                    <a:pt x="78" y="37"/>
                  </a:lnTo>
                  <a:lnTo>
                    <a:pt x="78" y="37"/>
                  </a:lnTo>
                  <a:lnTo>
                    <a:pt x="78" y="30"/>
                  </a:lnTo>
                  <a:lnTo>
                    <a:pt x="75" y="22"/>
                  </a:lnTo>
                  <a:lnTo>
                    <a:pt x="73" y="16"/>
                  </a:lnTo>
                  <a:lnTo>
                    <a:pt x="67" y="11"/>
                  </a:lnTo>
                  <a:lnTo>
                    <a:pt x="62" y="7"/>
                  </a:lnTo>
                  <a:lnTo>
                    <a:pt x="56" y="3"/>
                  </a:lnTo>
                  <a:lnTo>
                    <a:pt x="50" y="0"/>
                  </a:lnTo>
                  <a:lnTo>
                    <a:pt x="42" y="0"/>
                  </a:lnTo>
                  <a:lnTo>
                    <a:pt x="36" y="0"/>
                  </a:lnTo>
                  <a:lnTo>
                    <a:pt x="36" y="0"/>
                  </a:lnTo>
                  <a:lnTo>
                    <a:pt x="29" y="0"/>
                  </a:lnTo>
                  <a:lnTo>
                    <a:pt x="23" y="3"/>
                  </a:lnTo>
                  <a:lnTo>
                    <a:pt x="16" y="7"/>
                  </a:lnTo>
                  <a:lnTo>
                    <a:pt x="11" y="11"/>
                  </a:lnTo>
                  <a:lnTo>
                    <a:pt x="7" y="16"/>
                  </a:lnTo>
                  <a:lnTo>
                    <a:pt x="2" y="22"/>
                  </a:lnTo>
                  <a:lnTo>
                    <a:pt x="0" y="30"/>
                  </a:lnTo>
                  <a:lnTo>
                    <a:pt x="0" y="37"/>
                  </a:lnTo>
                  <a:lnTo>
                    <a:pt x="0" y="66"/>
                  </a:lnTo>
                  <a:lnTo>
                    <a:pt x="0" y="66"/>
                  </a:lnTo>
                  <a:lnTo>
                    <a:pt x="0" y="70"/>
                  </a:lnTo>
                  <a:lnTo>
                    <a:pt x="1" y="73"/>
                  </a:lnTo>
                  <a:lnTo>
                    <a:pt x="4" y="77"/>
                  </a:lnTo>
                  <a:lnTo>
                    <a:pt x="7" y="80"/>
                  </a:lnTo>
                  <a:lnTo>
                    <a:pt x="12" y="84"/>
                  </a:lnTo>
                  <a:lnTo>
                    <a:pt x="12" y="84"/>
                  </a:lnTo>
                  <a:lnTo>
                    <a:pt x="15" y="87"/>
                  </a:lnTo>
                  <a:lnTo>
                    <a:pt x="16" y="89"/>
                  </a:lnTo>
                  <a:lnTo>
                    <a:pt x="17" y="93"/>
                  </a:lnTo>
                  <a:lnTo>
                    <a:pt x="19" y="97"/>
                  </a:lnTo>
                  <a:lnTo>
                    <a:pt x="19" y="180"/>
                  </a:lnTo>
                  <a:lnTo>
                    <a:pt x="19" y="180"/>
                  </a:lnTo>
                  <a:lnTo>
                    <a:pt x="17" y="182"/>
                  </a:lnTo>
                  <a:lnTo>
                    <a:pt x="16" y="186"/>
                  </a:lnTo>
                  <a:lnTo>
                    <a:pt x="15" y="189"/>
                  </a:lnTo>
                  <a:lnTo>
                    <a:pt x="12" y="192"/>
                  </a:lnTo>
                  <a:lnTo>
                    <a:pt x="7" y="197"/>
                  </a:lnTo>
                  <a:lnTo>
                    <a:pt x="7" y="197"/>
                  </a:lnTo>
                  <a:lnTo>
                    <a:pt x="4" y="198"/>
                  </a:lnTo>
                  <a:lnTo>
                    <a:pt x="1" y="202"/>
                  </a:lnTo>
                  <a:lnTo>
                    <a:pt x="0" y="207"/>
                  </a:lnTo>
                  <a:lnTo>
                    <a:pt x="0" y="209"/>
                  </a:lnTo>
                  <a:lnTo>
                    <a:pt x="0" y="239"/>
                  </a:lnTo>
                  <a:lnTo>
                    <a:pt x="0" y="239"/>
                  </a:lnTo>
                  <a:lnTo>
                    <a:pt x="0" y="247"/>
                  </a:lnTo>
                  <a:lnTo>
                    <a:pt x="2" y="254"/>
                  </a:lnTo>
                  <a:lnTo>
                    <a:pt x="7" y="259"/>
                  </a:lnTo>
                  <a:lnTo>
                    <a:pt x="11" y="265"/>
                  </a:lnTo>
                  <a:lnTo>
                    <a:pt x="16" y="270"/>
                  </a:lnTo>
                  <a:lnTo>
                    <a:pt x="23" y="273"/>
                  </a:lnTo>
                  <a:lnTo>
                    <a:pt x="29" y="275"/>
                  </a:lnTo>
                  <a:lnTo>
                    <a:pt x="36" y="275"/>
                  </a:lnTo>
                  <a:lnTo>
                    <a:pt x="42" y="275"/>
                  </a:lnTo>
                  <a:lnTo>
                    <a:pt x="42" y="275"/>
                  </a:lnTo>
                  <a:lnTo>
                    <a:pt x="50" y="275"/>
                  </a:lnTo>
                  <a:lnTo>
                    <a:pt x="56" y="273"/>
                  </a:lnTo>
                  <a:lnTo>
                    <a:pt x="62" y="270"/>
                  </a:lnTo>
                  <a:lnTo>
                    <a:pt x="67" y="265"/>
                  </a:lnTo>
                  <a:lnTo>
                    <a:pt x="73" y="259"/>
                  </a:lnTo>
                  <a:lnTo>
                    <a:pt x="75" y="254"/>
                  </a:lnTo>
                  <a:lnTo>
                    <a:pt x="78" y="247"/>
                  </a:lnTo>
                  <a:lnTo>
                    <a:pt x="78" y="239"/>
                  </a:lnTo>
                  <a:lnTo>
                    <a:pt x="78" y="209"/>
                  </a:lnTo>
                  <a:lnTo>
                    <a:pt x="78" y="209"/>
                  </a:lnTo>
                  <a:lnTo>
                    <a:pt x="78" y="207"/>
                  </a:lnTo>
                  <a:lnTo>
                    <a:pt x="77" y="202"/>
                  </a:lnTo>
                  <a:lnTo>
                    <a:pt x="74" y="198"/>
                  </a:lnTo>
                  <a:lnTo>
                    <a:pt x="73" y="197"/>
                  </a:lnTo>
                  <a:lnTo>
                    <a:pt x="67" y="19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0" name="Google Shape;17110;p117"/>
            <p:cNvSpPr/>
            <p:nvPr/>
          </p:nvSpPr>
          <p:spPr>
            <a:xfrm>
              <a:off x="1334659" y="2898982"/>
              <a:ext cx="83820" cy="16764"/>
            </a:xfrm>
            <a:custGeom>
              <a:avLst/>
              <a:gdLst/>
              <a:ahLst/>
              <a:cxnLst/>
              <a:rect l="l" t="t" r="r" b="b"/>
              <a:pathLst>
                <a:path w="100" h="19" extrusionOk="0">
                  <a:moveTo>
                    <a:pt x="93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4" y="2"/>
                  </a:lnTo>
                  <a:lnTo>
                    <a:pt x="2" y="3"/>
                  </a:lnTo>
                  <a:lnTo>
                    <a:pt x="0" y="6"/>
                  </a:lnTo>
                  <a:lnTo>
                    <a:pt x="0" y="8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7"/>
                  </a:lnTo>
                  <a:lnTo>
                    <a:pt x="4" y="18"/>
                  </a:lnTo>
                  <a:lnTo>
                    <a:pt x="7" y="19"/>
                  </a:lnTo>
                  <a:lnTo>
                    <a:pt x="93" y="19"/>
                  </a:lnTo>
                  <a:lnTo>
                    <a:pt x="93" y="19"/>
                  </a:lnTo>
                  <a:lnTo>
                    <a:pt x="96" y="18"/>
                  </a:lnTo>
                  <a:lnTo>
                    <a:pt x="99" y="17"/>
                  </a:lnTo>
                  <a:lnTo>
                    <a:pt x="100" y="14"/>
                  </a:lnTo>
                  <a:lnTo>
                    <a:pt x="100" y="11"/>
                  </a:lnTo>
                  <a:lnTo>
                    <a:pt x="100" y="8"/>
                  </a:lnTo>
                  <a:lnTo>
                    <a:pt x="100" y="8"/>
                  </a:lnTo>
                  <a:lnTo>
                    <a:pt x="100" y="6"/>
                  </a:lnTo>
                  <a:lnTo>
                    <a:pt x="99" y="3"/>
                  </a:lnTo>
                  <a:lnTo>
                    <a:pt x="96" y="2"/>
                  </a:lnTo>
                  <a:lnTo>
                    <a:pt x="93" y="0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1" name="Google Shape;17111;p117"/>
            <p:cNvSpPr/>
            <p:nvPr/>
          </p:nvSpPr>
          <p:spPr>
            <a:xfrm>
              <a:off x="1334659" y="2934186"/>
              <a:ext cx="83820" cy="15088"/>
            </a:xfrm>
            <a:custGeom>
              <a:avLst/>
              <a:gdLst/>
              <a:ahLst/>
              <a:cxnLst/>
              <a:rect l="l" t="t" r="r" b="b"/>
              <a:pathLst>
                <a:path w="100" h="18" extrusionOk="0">
                  <a:moveTo>
                    <a:pt x="93" y="0"/>
                  </a:moveTo>
                  <a:lnTo>
                    <a:pt x="7" y="0"/>
                  </a:lnTo>
                  <a:lnTo>
                    <a:pt x="7" y="0"/>
                  </a:lnTo>
                  <a:lnTo>
                    <a:pt x="4" y="0"/>
                  </a:lnTo>
                  <a:lnTo>
                    <a:pt x="2" y="3"/>
                  </a:lnTo>
                  <a:lnTo>
                    <a:pt x="0" y="4"/>
                  </a:lnTo>
                  <a:lnTo>
                    <a:pt x="0" y="7"/>
                  </a:lnTo>
                  <a:lnTo>
                    <a:pt x="0" y="11"/>
                  </a:lnTo>
                  <a:lnTo>
                    <a:pt x="0" y="11"/>
                  </a:lnTo>
                  <a:lnTo>
                    <a:pt x="0" y="14"/>
                  </a:lnTo>
                  <a:lnTo>
                    <a:pt x="2" y="16"/>
                  </a:lnTo>
                  <a:lnTo>
                    <a:pt x="4" y="18"/>
                  </a:lnTo>
                  <a:lnTo>
                    <a:pt x="7" y="18"/>
                  </a:lnTo>
                  <a:lnTo>
                    <a:pt x="93" y="18"/>
                  </a:lnTo>
                  <a:lnTo>
                    <a:pt x="93" y="18"/>
                  </a:lnTo>
                  <a:lnTo>
                    <a:pt x="96" y="18"/>
                  </a:lnTo>
                  <a:lnTo>
                    <a:pt x="99" y="16"/>
                  </a:lnTo>
                  <a:lnTo>
                    <a:pt x="100" y="14"/>
                  </a:lnTo>
                  <a:lnTo>
                    <a:pt x="100" y="11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4"/>
                  </a:lnTo>
                  <a:lnTo>
                    <a:pt x="99" y="3"/>
                  </a:lnTo>
                  <a:lnTo>
                    <a:pt x="96" y="0"/>
                  </a:lnTo>
                  <a:lnTo>
                    <a:pt x="93" y="0"/>
                  </a:lnTo>
                  <a:lnTo>
                    <a:pt x="93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112" name="Google Shape;17112;p117"/>
          <p:cNvGrpSpPr/>
          <p:nvPr/>
        </p:nvGrpSpPr>
        <p:grpSpPr>
          <a:xfrm>
            <a:off x="872178" y="3626556"/>
            <a:ext cx="489409" cy="489409"/>
            <a:chOff x="10453497" y="2113913"/>
            <a:chExt cx="640080" cy="640080"/>
          </a:xfrm>
        </p:grpSpPr>
        <p:sp>
          <p:nvSpPr>
            <p:cNvPr id="17113" name="Google Shape;17113;p117"/>
            <p:cNvSpPr/>
            <p:nvPr/>
          </p:nvSpPr>
          <p:spPr>
            <a:xfrm>
              <a:off x="10453497" y="2500376"/>
              <a:ext cx="253616" cy="253617"/>
            </a:xfrm>
            <a:custGeom>
              <a:avLst/>
              <a:gdLst/>
              <a:ahLst/>
              <a:cxnLst/>
              <a:rect l="l" t="t" r="r" b="b"/>
              <a:pathLst>
                <a:path w="735" h="734" extrusionOk="0">
                  <a:moveTo>
                    <a:pt x="350" y="281"/>
                  </a:moveTo>
                  <a:lnTo>
                    <a:pt x="225" y="307"/>
                  </a:lnTo>
                  <a:lnTo>
                    <a:pt x="0" y="649"/>
                  </a:lnTo>
                  <a:lnTo>
                    <a:pt x="42" y="692"/>
                  </a:lnTo>
                  <a:lnTo>
                    <a:pt x="85" y="734"/>
                  </a:lnTo>
                  <a:lnTo>
                    <a:pt x="427" y="509"/>
                  </a:lnTo>
                  <a:lnTo>
                    <a:pt x="454" y="384"/>
                  </a:lnTo>
                  <a:lnTo>
                    <a:pt x="735" y="102"/>
                  </a:lnTo>
                  <a:lnTo>
                    <a:pt x="633" y="0"/>
                  </a:lnTo>
                  <a:lnTo>
                    <a:pt x="350" y="2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4" name="Google Shape;17114;p117"/>
            <p:cNvSpPr/>
            <p:nvPr/>
          </p:nvSpPr>
          <p:spPr>
            <a:xfrm>
              <a:off x="10803730" y="2113913"/>
              <a:ext cx="289847" cy="289847"/>
            </a:xfrm>
            <a:custGeom>
              <a:avLst/>
              <a:gdLst/>
              <a:ahLst/>
              <a:cxnLst/>
              <a:rect l="l" t="t" r="r" b="b"/>
              <a:pathLst>
                <a:path w="838" h="838" extrusionOk="0">
                  <a:moveTo>
                    <a:pt x="563" y="112"/>
                  </a:moveTo>
                  <a:lnTo>
                    <a:pt x="563" y="112"/>
                  </a:lnTo>
                  <a:lnTo>
                    <a:pt x="568" y="108"/>
                  </a:lnTo>
                  <a:lnTo>
                    <a:pt x="573" y="106"/>
                  </a:lnTo>
                  <a:lnTo>
                    <a:pt x="578" y="104"/>
                  </a:lnTo>
                  <a:lnTo>
                    <a:pt x="584" y="103"/>
                  </a:lnTo>
                  <a:lnTo>
                    <a:pt x="590" y="104"/>
                  </a:lnTo>
                  <a:lnTo>
                    <a:pt x="595" y="106"/>
                  </a:lnTo>
                  <a:lnTo>
                    <a:pt x="602" y="108"/>
                  </a:lnTo>
                  <a:lnTo>
                    <a:pt x="606" y="112"/>
                  </a:lnTo>
                  <a:lnTo>
                    <a:pt x="606" y="112"/>
                  </a:lnTo>
                  <a:lnTo>
                    <a:pt x="610" y="117"/>
                  </a:lnTo>
                  <a:lnTo>
                    <a:pt x="613" y="122"/>
                  </a:lnTo>
                  <a:lnTo>
                    <a:pt x="615" y="129"/>
                  </a:lnTo>
                  <a:lnTo>
                    <a:pt x="615" y="134"/>
                  </a:lnTo>
                  <a:lnTo>
                    <a:pt x="615" y="140"/>
                  </a:lnTo>
                  <a:lnTo>
                    <a:pt x="613" y="146"/>
                  </a:lnTo>
                  <a:lnTo>
                    <a:pt x="610" y="151"/>
                  </a:lnTo>
                  <a:lnTo>
                    <a:pt x="606" y="155"/>
                  </a:lnTo>
                  <a:lnTo>
                    <a:pt x="113" y="649"/>
                  </a:lnTo>
                  <a:lnTo>
                    <a:pt x="189" y="726"/>
                  </a:lnTo>
                  <a:lnTo>
                    <a:pt x="683" y="233"/>
                  </a:lnTo>
                  <a:lnTo>
                    <a:pt x="683" y="233"/>
                  </a:lnTo>
                  <a:lnTo>
                    <a:pt x="688" y="229"/>
                  </a:lnTo>
                  <a:lnTo>
                    <a:pt x="693" y="226"/>
                  </a:lnTo>
                  <a:lnTo>
                    <a:pt x="699" y="224"/>
                  </a:lnTo>
                  <a:lnTo>
                    <a:pt x="705" y="224"/>
                  </a:lnTo>
                  <a:lnTo>
                    <a:pt x="710" y="224"/>
                  </a:lnTo>
                  <a:lnTo>
                    <a:pt x="716" y="226"/>
                  </a:lnTo>
                  <a:lnTo>
                    <a:pt x="721" y="229"/>
                  </a:lnTo>
                  <a:lnTo>
                    <a:pt x="726" y="233"/>
                  </a:lnTo>
                  <a:lnTo>
                    <a:pt x="726" y="233"/>
                  </a:lnTo>
                  <a:lnTo>
                    <a:pt x="731" y="237"/>
                  </a:lnTo>
                  <a:lnTo>
                    <a:pt x="733" y="242"/>
                  </a:lnTo>
                  <a:lnTo>
                    <a:pt x="735" y="248"/>
                  </a:lnTo>
                  <a:lnTo>
                    <a:pt x="736" y="254"/>
                  </a:lnTo>
                  <a:lnTo>
                    <a:pt x="735" y="260"/>
                  </a:lnTo>
                  <a:lnTo>
                    <a:pt x="733" y="266"/>
                  </a:lnTo>
                  <a:lnTo>
                    <a:pt x="731" y="271"/>
                  </a:lnTo>
                  <a:lnTo>
                    <a:pt x="726" y="276"/>
                  </a:lnTo>
                  <a:lnTo>
                    <a:pt x="232" y="769"/>
                  </a:lnTo>
                  <a:lnTo>
                    <a:pt x="302" y="838"/>
                  </a:lnTo>
                  <a:lnTo>
                    <a:pt x="302" y="838"/>
                  </a:lnTo>
                  <a:lnTo>
                    <a:pt x="305" y="835"/>
                  </a:lnTo>
                  <a:lnTo>
                    <a:pt x="357" y="783"/>
                  </a:lnTo>
                  <a:lnTo>
                    <a:pt x="357" y="783"/>
                  </a:lnTo>
                  <a:lnTo>
                    <a:pt x="776" y="365"/>
                  </a:lnTo>
                  <a:lnTo>
                    <a:pt x="776" y="365"/>
                  </a:lnTo>
                  <a:lnTo>
                    <a:pt x="790" y="348"/>
                  </a:lnTo>
                  <a:lnTo>
                    <a:pt x="803" y="331"/>
                  </a:lnTo>
                  <a:lnTo>
                    <a:pt x="813" y="313"/>
                  </a:lnTo>
                  <a:lnTo>
                    <a:pt x="823" y="294"/>
                  </a:lnTo>
                  <a:lnTo>
                    <a:pt x="830" y="275"/>
                  </a:lnTo>
                  <a:lnTo>
                    <a:pt x="834" y="254"/>
                  </a:lnTo>
                  <a:lnTo>
                    <a:pt x="837" y="234"/>
                  </a:lnTo>
                  <a:lnTo>
                    <a:pt x="838" y="213"/>
                  </a:lnTo>
                  <a:lnTo>
                    <a:pt x="837" y="193"/>
                  </a:lnTo>
                  <a:lnTo>
                    <a:pt x="834" y="173"/>
                  </a:lnTo>
                  <a:lnTo>
                    <a:pt x="830" y="153"/>
                  </a:lnTo>
                  <a:lnTo>
                    <a:pt x="823" y="134"/>
                  </a:lnTo>
                  <a:lnTo>
                    <a:pt x="813" y="114"/>
                  </a:lnTo>
                  <a:lnTo>
                    <a:pt x="803" y="97"/>
                  </a:lnTo>
                  <a:lnTo>
                    <a:pt x="790" y="80"/>
                  </a:lnTo>
                  <a:lnTo>
                    <a:pt x="776" y="63"/>
                  </a:lnTo>
                  <a:lnTo>
                    <a:pt x="776" y="63"/>
                  </a:lnTo>
                  <a:lnTo>
                    <a:pt x="759" y="49"/>
                  </a:lnTo>
                  <a:lnTo>
                    <a:pt x="742" y="36"/>
                  </a:lnTo>
                  <a:lnTo>
                    <a:pt x="724" y="25"/>
                  </a:lnTo>
                  <a:lnTo>
                    <a:pt x="705" y="16"/>
                  </a:lnTo>
                  <a:lnTo>
                    <a:pt x="686" y="9"/>
                  </a:lnTo>
                  <a:lnTo>
                    <a:pt x="666" y="4"/>
                  </a:lnTo>
                  <a:lnTo>
                    <a:pt x="646" y="1"/>
                  </a:lnTo>
                  <a:lnTo>
                    <a:pt x="625" y="0"/>
                  </a:lnTo>
                  <a:lnTo>
                    <a:pt x="605" y="1"/>
                  </a:lnTo>
                  <a:lnTo>
                    <a:pt x="584" y="4"/>
                  </a:lnTo>
                  <a:lnTo>
                    <a:pt x="564" y="9"/>
                  </a:lnTo>
                  <a:lnTo>
                    <a:pt x="544" y="16"/>
                  </a:lnTo>
                  <a:lnTo>
                    <a:pt x="526" y="25"/>
                  </a:lnTo>
                  <a:lnTo>
                    <a:pt x="508" y="36"/>
                  </a:lnTo>
                  <a:lnTo>
                    <a:pt x="490" y="49"/>
                  </a:lnTo>
                  <a:lnTo>
                    <a:pt x="474" y="63"/>
                  </a:lnTo>
                  <a:lnTo>
                    <a:pt x="58" y="478"/>
                  </a:lnTo>
                  <a:lnTo>
                    <a:pt x="3" y="534"/>
                  </a:lnTo>
                  <a:lnTo>
                    <a:pt x="3" y="534"/>
                  </a:lnTo>
                  <a:lnTo>
                    <a:pt x="0" y="537"/>
                  </a:lnTo>
                  <a:lnTo>
                    <a:pt x="70" y="605"/>
                  </a:lnTo>
                  <a:lnTo>
                    <a:pt x="563" y="11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15" name="Google Shape;17115;p117"/>
            <p:cNvSpPr/>
            <p:nvPr/>
          </p:nvSpPr>
          <p:spPr>
            <a:xfrm>
              <a:off x="10458328" y="2116329"/>
              <a:ext cx="632833" cy="637664"/>
            </a:xfrm>
            <a:custGeom>
              <a:avLst/>
              <a:gdLst/>
              <a:ahLst/>
              <a:cxnLst/>
              <a:rect l="l" t="t" r="r" b="b"/>
              <a:pathLst>
                <a:path w="1838" h="1849" extrusionOk="0">
                  <a:moveTo>
                    <a:pt x="490" y="859"/>
                  </a:moveTo>
                  <a:lnTo>
                    <a:pt x="490" y="859"/>
                  </a:lnTo>
                  <a:lnTo>
                    <a:pt x="1405" y="1775"/>
                  </a:lnTo>
                  <a:lnTo>
                    <a:pt x="1405" y="1775"/>
                  </a:lnTo>
                  <a:lnTo>
                    <a:pt x="1414" y="1784"/>
                  </a:lnTo>
                  <a:lnTo>
                    <a:pt x="1425" y="1793"/>
                  </a:lnTo>
                  <a:lnTo>
                    <a:pt x="1435" y="1801"/>
                  </a:lnTo>
                  <a:lnTo>
                    <a:pt x="1445" y="1808"/>
                  </a:lnTo>
                  <a:lnTo>
                    <a:pt x="1455" y="1814"/>
                  </a:lnTo>
                  <a:lnTo>
                    <a:pt x="1467" y="1820"/>
                  </a:lnTo>
                  <a:lnTo>
                    <a:pt x="1478" y="1826"/>
                  </a:lnTo>
                  <a:lnTo>
                    <a:pt x="1489" y="1831"/>
                  </a:lnTo>
                  <a:lnTo>
                    <a:pt x="1513" y="1839"/>
                  </a:lnTo>
                  <a:lnTo>
                    <a:pt x="1536" y="1845"/>
                  </a:lnTo>
                  <a:lnTo>
                    <a:pt x="1560" y="1848"/>
                  </a:lnTo>
                  <a:lnTo>
                    <a:pt x="1584" y="1849"/>
                  </a:lnTo>
                  <a:lnTo>
                    <a:pt x="1609" y="1848"/>
                  </a:lnTo>
                  <a:lnTo>
                    <a:pt x="1632" y="1845"/>
                  </a:lnTo>
                  <a:lnTo>
                    <a:pt x="1657" y="1839"/>
                  </a:lnTo>
                  <a:lnTo>
                    <a:pt x="1679" y="1831"/>
                  </a:lnTo>
                  <a:lnTo>
                    <a:pt x="1691" y="1826"/>
                  </a:lnTo>
                  <a:lnTo>
                    <a:pt x="1702" y="1820"/>
                  </a:lnTo>
                  <a:lnTo>
                    <a:pt x="1713" y="1814"/>
                  </a:lnTo>
                  <a:lnTo>
                    <a:pt x="1723" y="1808"/>
                  </a:lnTo>
                  <a:lnTo>
                    <a:pt x="1735" y="1801"/>
                  </a:lnTo>
                  <a:lnTo>
                    <a:pt x="1744" y="1793"/>
                  </a:lnTo>
                  <a:lnTo>
                    <a:pt x="1754" y="1784"/>
                  </a:lnTo>
                  <a:lnTo>
                    <a:pt x="1763" y="1775"/>
                  </a:lnTo>
                  <a:lnTo>
                    <a:pt x="1763" y="1775"/>
                  </a:lnTo>
                  <a:lnTo>
                    <a:pt x="1772" y="1766"/>
                  </a:lnTo>
                  <a:lnTo>
                    <a:pt x="1781" y="1757"/>
                  </a:lnTo>
                  <a:lnTo>
                    <a:pt x="1795" y="1736"/>
                  </a:lnTo>
                  <a:lnTo>
                    <a:pt x="1808" y="1715"/>
                  </a:lnTo>
                  <a:lnTo>
                    <a:pt x="1818" y="1693"/>
                  </a:lnTo>
                  <a:lnTo>
                    <a:pt x="1827" y="1670"/>
                  </a:lnTo>
                  <a:lnTo>
                    <a:pt x="1833" y="1646"/>
                  </a:lnTo>
                  <a:lnTo>
                    <a:pt x="1836" y="1621"/>
                  </a:lnTo>
                  <a:lnTo>
                    <a:pt x="1837" y="1609"/>
                  </a:lnTo>
                  <a:lnTo>
                    <a:pt x="1838" y="1596"/>
                  </a:lnTo>
                  <a:lnTo>
                    <a:pt x="1838" y="1596"/>
                  </a:lnTo>
                  <a:lnTo>
                    <a:pt x="1837" y="1584"/>
                  </a:lnTo>
                  <a:lnTo>
                    <a:pt x="1836" y="1571"/>
                  </a:lnTo>
                  <a:lnTo>
                    <a:pt x="1833" y="1546"/>
                  </a:lnTo>
                  <a:lnTo>
                    <a:pt x="1827" y="1523"/>
                  </a:lnTo>
                  <a:lnTo>
                    <a:pt x="1818" y="1499"/>
                  </a:lnTo>
                  <a:lnTo>
                    <a:pt x="1808" y="1477"/>
                  </a:lnTo>
                  <a:lnTo>
                    <a:pt x="1795" y="1456"/>
                  </a:lnTo>
                  <a:lnTo>
                    <a:pt x="1788" y="1446"/>
                  </a:lnTo>
                  <a:lnTo>
                    <a:pt x="1781" y="1436"/>
                  </a:lnTo>
                  <a:lnTo>
                    <a:pt x="1772" y="1427"/>
                  </a:lnTo>
                  <a:lnTo>
                    <a:pt x="1763" y="1417"/>
                  </a:lnTo>
                  <a:lnTo>
                    <a:pt x="857" y="510"/>
                  </a:lnTo>
                  <a:lnTo>
                    <a:pt x="857" y="510"/>
                  </a:lnTo>
                  <a:lnTo>
                    <a:pt x="861" y="481"/>
                  </a:lnTo>
                  <a:lnTo>
                    <a:pt x="863" y="452"/>
                  </a:lnTo>
                  <a:lnTo>
                    <a:pt x="864" y="422"/>
                  </a:lnTo>
                  <a:lnTo>
                    <a:pt x="862" y="393"/>
                  </a:lnTo>
                  <a:lnTo>
                    <a:pt x="862" y="393"/>
                  </a:lnTo>
                  <a:lnTo>
                    <a:pt x="860" y="374"/>
                  </a:lnTo>
                  <a:lnTo>
                    <a:pt x="857" y="356"/>
                  </a:lnTo>
                  <a:lnTo>
                    <a:pt x="854" y="338"/>
                  </a:lnTo>
                  <a:lnTo>
                    <a:pt x="849" y="320"/>
                  </a:lnTo>
                  <a:lnTo>
                    <a:pt x="845" y="303"/>
                  </a:lnTo>
                  <a:lnTo>
                    <a:pt x="838" y="285"/>
                  </a:lnTo>
                  <a:lnTo>
                    <a:pt x="831" y="268"/>
                  </a:lnTo>
                  <a:lnTo>
                    <a:pt x="824" y="250"/>
                  </a:lnTo>
                  <a:lnTo>
                    <a:pt x="816" y="234"/>
                  </a:lnTo>
                  <a:lnTo>
                    <a:pt x="807" y="218"/>
                  </a:lnTo>
                  <a:lnTo>
                    <a:pt x="797" y="201"/>
                  </a:lnTo>
                  <a:lnTo>
                    <a:pt x="787" y="185"/>
                  </a:lnTo>
                  <a:lnTo>
                    <a:pt x="776" y="170"/>
                  </a:lnTo>
                  <a:lnTo>
                    <a:pt x="764" y="155"/>
                  </a:lnTo>
                  <a:lnTo>
                    <a:pt x="750" y="140"/>
                  </a:lnTo>
                  <a:lnTo>
                    <a:pt x="737" y="126"/>
                  </a:lnTo>
                  <a:lnTo>
                    <a:pt x="737" y="126"/>
                  </a:lnTo>
                  <a:lnTo>
                    <a:pt x="725" y="114"/>
                  </a:lnTo>
                  <a:lnTo>
                    <a:pt x="713" y="103"/>
                  </a:lnTo>
                  <a:lnTo>
                    <a:pt x="700" y="93"/>
                  </a:lnTo>
                  <a:lnTo>
                    <a:pt x="687" y="83"/>
                  </a:lnTo>
                  <a:lnTo>
                    <a:pt x="674" y="73"/>
                  </a:lnTo>
                  <a:lnTo>
                    <a:pt x="659" y="64"/>
                  </a:lnTo>
                  <a:lnTo>
                    <a:pt x="632" y="48"/>
                  </a:lnTo>
                  <a:lnTo>
                    <a:pt x="603" y="35"/>
                  </a:lnTo>
                  <a:lnTo>
                    <a:pt x="573" y="23"/>
                  </a:lnTo>
                  <a:lnTo>
                    <a:pt x="543" y="14"/>
                  </a:lnTo>
                  <a:lnTo>
                    <a:pt x="512" y="7"/>
                  </a:lnTo>
                  <a:lnTo>
                    <a:pt x="481" y="2"/>
                  </a:lnTo>
                  <a:lnTo>
                    <a:pt x="450" y="0"/>
                  </a:lnTo>
                  <a:lnTo>
                    <a:pt x="418" y="0"/>
                  </a:lnTo>
                  <a:lnTo>
                    <a:pt x="387" y="2"/>
                  </a:lnTo>
                  <a:lnTo>
                    <a:pt x="356" y="6"/>
                  </a:lnTo>
                  <a:lnTo>
                    <a:pt x="325" y="13"/>
                  </a:lnTo>
                  <a:lnTo>
                    <a:pt x="294" y="21"/>
                  </a:lnTo>
                  <a:lnTo>
                    <a:pt x="265" y="33"/>
                  </a:lnTo>
                  <a:lnTo>
                    <a:pt x="518" y="286"/>
                  </a:lnTo>
                  <a:lnTo>
                    <a:pt x="518" y="286"/>
                  </a:lnTo>
                  <a:lnTo>
                    <a:pt x="525" y="293"/>
                  </a:lnTo>
                  <a:lnTo>
                    <a:pt x="532" y="301"/>
                  </a:lnTo>
                  <a:lnTo>
                    <a:pt x="536" y="310"/>
                  </a:lnTo>
                  <a:lnTo>
                    <a:pt x="540" y="319"/>
                  </a:lnTo>
                  <a:lnTo>
                    <a:pt x="543" y="328"/>
                  </a:lnTo>
                  <a:lnTo>
                    <a:pt x="546" y="337"/>
                  </a:lnTo>
                  <a:lnTo>
                    <a:pt x="547" y="346"/>
                  </a:lnTo>
                  <a:lnTo>
                    <a:pt x="547" y="356"/>
                  </a:lnTo>
                  <a:lnTo>
                    <a:pt x="547" y="365"/>
                  </a:lnTo>
                  <a:lnTo>
                    <a:pt x="546" y="374"/>
                  </a:lnTo>
                  <a:lnTo>
                    <a:pt x="543" y="383"/>
                  </a:lnTo>
                  <a:lnTo>
                    <a:pt x="540" y="393"/>
                  </a:lnTo>
                  <a:lnTo>
                    <a:pt x="536" y="402"/>
                  </a:lnTo>
                  <a:lnTo>
                    <a:pt x="532" y="410"/>
                  </a:lnTo>
                  <a:lnTo>
                    <a:pt x="525" y="417"/>
                  </a:lnTo>
                  <a:lnTo>
                    <a:pt x="518" y="425"/>
                  </a:lnTo>
                  <a:lnTo>
                    <a:pt x="413" y="531"/>
                  </a:lnTo>
                  <a:lnTo>
                    <a:pt x="413" y="531"/>
                  </a:lnTo>
                  <a:lnTo>
                    <a:pt x="406" y="538"/>
                  </a:lnTo>
                  <a:lnTo>
                    <a:pt x="398" y="543"/>
                  </a:lnTo>
                  <a:lnTo>
                    <a:pt x="389" y="548"/>
                  </a:lnTo>
                  <a:lnTo>
                    <a:pt x="380" y="552"/>
                  </a:lnTo>
                  <a:lnTo>
                    <a:pt x="371" y="555"/>
                  </a:lnTo>
                  <a:lnTo>
                    <a:pt x="362" y="557"/>
                  </a:lnTo>
                  <a:lnTo>
                    <a:pt x="353" y="559"/>
                  </a:lnTo>
                  <a:lnTo>
                    <a:pt x="343" y="559"/>
                  </a:lnTo>
                  <a:lnTo>
                    <a:pt x="334" y="559"/>
                  </a:lnTo>
                  <a:lnTo>
                    <a:pt x="325" y="557"/>
                  </a:lnTo>
                  <a:lnTo>
                    <a:pt x="316" y="555"/>
                  </a:lnTo>
                  <a:lnTo>
                    <a:pt x="306" y="552"/>
                  </a:lnTo>
                  <a:lnTo>
                    <a:pt x="298" y="548"/>
                  </a:lnTo>
                  <a:lnTo>
                    <a:pt x="289" y="543"/>
                  </a:lnTo>
                  <a:lnTo>
                    <a:pt x="282" y="538"/>
                  </a:lnTo>
                  <a:lnTo>
                    <a:pt x="274" y="531"/>
                  </a:lnTo>
                  <a:lnTo>
                    <a:pt x="26" y="282"/>
                  </a:lnTo>
                  <a:lnTo>
                    <a:pt x="26" y="282"/>
                  </a:lnTo>
                  <a:lnTo>
                    <a:pt x="17" y="312"/>
                  </a:lnTo>
                  <a:lnTo>
                    <a:pt x="10" y="341"/>
                  </a:lnTo>
                  <a:lnTo>
                    <a:pt x="4" y="371"/>
                  </a:lnTo>
                  <a:lnTo>
                    <a:pt x="1" y="401"/>
                  </a:lnTo>
                  <a:lnTo>
                    <a:pt x="0" y="431"/>
                  </a:lnTo>
                  <a:lnTo>
                    <a:pt x="1" y="461"/>
                  </a:lnTo>
                  <a:lnTo>
                    <a:pt x="4" y="492"/>
                  </a:lnTo>
                  <a:lnTo>
                    <a:pt x="9" y="521"/>
                  </a:lnTo>
                  <a:lnTo>
                    <a:pt x="16" y="551"/>
                  </a:lnTo>
                  <a:lnTo>
                    <a:pt x="25" y="580"/>
                  </a:lnTo>
                  <a:lnTo>
                    <a:pt x="37" y="608"/>
                  </a:lnTo>
                  <a:lnTo>
                    <a:pt x="51" y="636"/>
                  </a:lnTo>
                  <a:lnTo>
                    <a:pt x="66" y="663"/>
                  </a:lnTo>
                  <a:lnTo>
                    <a:pt x="83" y="689"/>
                  </a:lnTo>
                  <a:lnTo>
                    <a:pt x="104" y="714"/>
                  </a:lnTo>
                  <a:lnTo>
                    <a:pt x="125" y="737"/>
                  </a:lnTo>
                  <a:lnTo>
                    <a:pt x="125" y="737"/>
                  </a:lnTo>
                  <a:lnTo>
                    <a:pt x="139" y="749"/>
                  </a:lnTo>
                  <a:lnTo>
                    <a:pt x="152" y="761"/>
                  </a:lnTo>
                  <a:lnTo>
                    <a:pt x="165" y="772"/>
                  </a:lnTo>
                  <a:lnTo>
                    <a:pt x="180" y="782"/>
                  </a:lnTo>
                  <a:lnTo>
                    <a:pt x="193" y="792"/>
                  </a:lnTo>
                  <a:lnTo>
                    <a:pt x="208" y="802"/>
                  </a:lnTo>
                  <a:lnTo>
                    <a:pt x="223" y="810"/>
                  </a:lnTo>
                  <a:lnTo>
                    <a:pt x="238" y="818"/>
                  </a:lnTo>
                  <a:lnTo>
                    <a:pt x="253" y="825"/>
                  </a:lnTo>
                  <a:lnTo>
                    <a:pt x="269" y="831"/>
                  </a:lnTo>
                  <a:lnTo>
                    <a:pt x="284" y="837"/>
                  </a:lnTo>
                  <a:lnTo>
                    <a:pt x="300" y="843"/>
                  </a:lnTo>
                  <a:lnTo>
                    <a:pt x="316" y="848"/>
                  </a:lnTo>
                  <a:lnTo>
                    <a:pt x="332" y="852"/>
                  </a:lnTo>
                  <a:lnTo>
                    <a:pt x="348" y="855"/>
                  </a:lnTo>
                  <a:lnTo>
                    <a:pt x="365" y="858"/>
                  </a:lnTo>
                  <a:lnTo>
                    <a:pt x="365" y="858"/>
                  </a:lnTo>
                  <a:lnTo>
                    <a:pt x="395" y="862"/>
                  </a:lnTo>
                  <a:lnTo>
                    <a:pt x="427" y="863"/>
                  </a:lnTo>
                  <a:lnTo>
                    <a:pt x="458" y="862"/>
                  </a:lnTo>
                  <a:lnTo>
                    <a:pt x="490" y="859"/>
                  </a:lnTo>
                  <a:lnTo>
                    <a:pt x="490" y="859"/>
                  </a:lnTo>
                  <a:close/>
                  <a:moveTo>
                    <a:pt x="1498" y="1510"/>
                  </a:moveTo>
                  <a:lnTo>
                    <a:pt x="1498" y="1510"/>
                  </a:lnTo>
                  <a:lnTo>
                    <a:pt x="1508" y="1501"/>
                  </a:lnTo>
                  <a:lnTo>
                    <a:pt x="1520" y="1494"/>
                  </a:lnTo>
                  <a:lnTo>
                    <a:pt x="1531" y="1487"/>
                  </a:lnTo>
                  <a:lnTo>
                    <a:pt x="1542" y="1482"/>
                  </a:lnTo>
                  <a:lnTo>
                    <a:pt x="1554" y="1478"/>
                  </a:lnTo>
                  <a:lnTo>
                    <a:pt x="1567" y="1475"/>
                  </a:lnTo>
                  <a:lnTo>
                    <a:pt x="1579" y="1473"/>
                  </a:lnTo>
                  <a:lnTo>
                    <a:pt x="1592" y="1473"/>
                  </a:lnTo>
                  <a:lnTo>
                    <a:pt x="1605" y="1473"/>
                  </a:lnTo>
                  <a:lnTo>
                    <a:pt x="1617" y="1475"/>
                  </a:lnTo>
                  <a:lnTo>
                    <a:pt x="1629" y="1478"/>
                  </a:lnTo>
                  <a:lnTo>
                    <a:pt x="1641" y="1482"/>
                  </a:lnTo>
                  <a:lnTo>
                    <a:pt x="1654" y="1487"/>
                  </a:lnTo>
                  <a:lnTo>
                    <a:pt x="1665" y="1494"/>
                  </a:lnTo>
                  <a:lnTo>
                    <a:pt x="1675" y="1501"/>
                  </a:lnTo>
                  <a:lnTo>
                    <a:pt x="1685" y="1510"/>
                  </a:lnTo>
                  <a:lnTo>
                    <a:pt x="1685" y="1510"/>
                  </a:lnTo>
                  <a:lnTo>
                    <a:pt x="1695" y="1521"/>
                  </a:lnTo>
                  <a:lnTo>
                    <a:pt x="1702" y="1531"/>
                  </a:lnTo>
                  <a:lnTo>
                    <a:pt x="1709" y="1542"/>
                  </a:lnTo>
                  <a:lnTo>
                    <a:pt x="1714" y="1554"/>
                  </a:lnTo>
                  <a:lnTo>
                    <a:pt x="1718" y="1567"/>
                  </a:lnTo>
                  <a:lnTo>
                    <a:pt x="1721" y="1579"/>
                  </a:lnTo>
                  <a:lnTo>
                    <a:pt x="1723" y="1591"/>
                  </a:lnTo>
                  <a:lnTo>
                    <a:pt x="1724" y="1603"/>
                  </a:lnTo>
                  <a:lnTo>
                    <a:pt x="1723" y="1617"/>
                  </a:lnTo>
                  <a:lnTo>
                    <a:pt x="1721" y="1629"/>
                  </a:lnTo>
                  <a:lnTo>
                    <a:pt x="1718" y="1641"/>
                  </a:lnTo>
                  <a:lnTo>
                    <a:pt x="1714" y="1654"/>
                  </a:lnTo>
                  <a:lnTo>
                    <a:pt x="1709" y="1665"/>
                  </a:lnTo>
                  <a:lnTo>
                    <a:pt x="1702" y="1676"/>
                  </a:lnTo>
                  <a:lnTo>
                    <a:pt x="1695" y="1687"/>
                  </a:lnTo>
                  <a:lnTo>
                    <a:pt x="1685" y="1698"/>
                  </a:lnTo>
                  <a:lnTo>
                    <a:pt x="1685" y="1698"/>
                  </a:lnTo>
                  <a:lnTo>
                    <a:pt x="1675" y="1706"/>
                  </a:lnTo>
                  <a:lnTo>
                    <a:pt x="1665" y="1714"/>
                  </a:lnTo>
                  <a:lnTo>
                    <a:pt x="1654" y="1721"/>
                  </a:lnTo>
                  <a:lnTo>
                    <a:pt x="1641" y="1726"/>
                  </a:lnTo>
                  <a:lnTo>
                    <a:pt x="1629" y="1730"/>
                  </a:lnTo>
                  <a:lnTo>
                    <a:pt x="1617" y="1733"/>
                  </a:lnTo>
                  <a:lnTo>
                    <a:pt x="1605" y="1735"/>
                  </a:lnTo>
                  <a:lnTo>
                    <a:pt x="1592" y="1735"/>
                  </a:lnTo>
                  <a:lnTo>
                    <a:pt x="1579" y="1735"/>
                  </a:lnTo>
                  <a:lnTo>
                    <a:pt x="1567" y="1733"/>
                  </a:lnTo>
                  <a:lnTo>
                    <a:pt x="1554" y="1730"/>
                  </a:lnTo>
                  <a:lnTo>
                    <a:pt x="1542" y="1726"/>
                  </a:lnTo>
                  <a:lnTo>
                    <a:pt x="1531" y="1721"/>
                  </a:lnTo>
                  <a:lnTo>
                    <a:pt x="1520" y="1714"/>
                  </a:lnTo>
                  <a:lnTo>
                    <a:pt x="1508" y="1707"/>
                  </a:lnTo>
                  <a:lnTo>
                    <a:pt x="1498" y="1698"/>
                  </a:lnTo>
                  <a:lnTo>
                    <a:pt x="1498" y="1698"/>
                  </a:lnTo>
                  <a:lnTo>
                    <a:pt x="1489" y="1687"/>
                  </a:lnTo>
                  <a:lnTo>
                    <a:pt x="1482" y="1676"/>
                  </a:lnTo>
                  <a:lnTo>
                    <a:pt x="1475" y="1665"/>
                  </a:lnTo>
                  <a:lnTo>
                    <a:pt x="1470" y="1654"/>
                  </a:lnTo>
                  <a:lnTo>
                    <a:pt x="1465" y="1641"/>
                  </a:lnTo>
                  <a:lnTo>
                    <a:pt x="1462" y="1629"/>
                  </a:lnTo>
                  <a:lnTo>
                    <a:pt x="1460" y="1617"/>
                  </a:lnTo>
                  <a:lnTo>
                    <a:pt x="1460" y="1603"/>
                  </a:lnTo>
                  <a:lnTo>
                    <a:pt x="1460" y="1591"/>
                  </a:lnTo>
                  <a:lnTo>
                    <a:pt x="1462" y="1579"/>
                  </a:lnTo>
                  <a:lnTo>
                    <a:pt x="1465" y="1567"/>
                  </a:lnTo>
                  <a:lnTo>
                    <a:pt x="1470" y="1554"/>
                  </a:lnTo>
                  <a:lnTo>
                    <a:pt x="1475" y="1542"/>
                  </a:lnTo>
                  <a:lnTo>
                    <a:pt x="1482" y="1531"/>
                  </a:lnTo>
                  <a:lnTo>
                    <a:pt x="1490" y="1521"/>
                  </a:lnTo>
                  <a:lnTo>
                    <a:pt x="1498" y="1510"/>
                  </a:lnTo>
                  <a:lnTo>
                    <a:pt x="1498" y="151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116" name="Google Shape;17116;p117"/>
          <p:cNvSpPr/>
          <p:nvPr/>
        </p:nvSpPr>
        <p:spPr>
          <a:xfrm>
            <a:off x="6117585" y="1432700"/>
            <a:ext cx="583912" cy="508853"/>
          </a:xfrm>
          <a:custGeom>
            <a:avLst/>
            <a:gdLst/>
            <a:ahLst/>
            <a:cxnLst/>
            <a:rect l="l" t="t" r="r" b="b"/>
            <a:pathLst>
              <a:path w="1897" h="1653" extrusionOk="0">
                <a:moveTo>
                  <a:pt x="1849" y="534"/>
                </a:moveTo>
                <a:cubicBezTo>
                  <a:pt x="1498" y="534"/>
                  <a:pt x="1498" y="534"/>
                  <a:pt x="1498" y="534"/>
                </a:cubicBezTo>
                <a:cubicBezTo>
                  <a:pt x="1498" y="28"/>
                  <a:pt x="1498" y="28"/>
                  <a:pt x="1498" y="28"/>
                </a:cubicBezTo>
                <a:cubicBezTo>
                  <a:pt x="1498" y="13"/>
                  <a:pt x="1486" y="0"/>
                  <a:pt x="1470" y="0"/>
                </a:cubicBezTo>
                <a:cubicBezTo>
                  <a:pt x="427" y="0"/>
                  <a:pt x="427" y="0"/>
                  <a:pt x="427" y="0"/>
                </a:cubicBezTo>
                <a:cubicBezTo>
                  <a:pt x="411" y="0"/>
                  <a:pt x="399" y="13"/>
                  <a:pt x="399" y="28"/>
                </a:cubicBezTo>
                <a:cubicBezTo>
                  <a:pt x="399" y="534"/>
                  <a:pt x="399" y="534"/>
                  <a:pt x="399" y="534"/>
                </a:cubicBezTo>
                <a:cubicBezTo>
                  <a:pt x="48" y="534"/>
                  <a:pt x="48" y="534"/>
                  <a:pt x="48" y="534"/>
                </a:cubicBezTo>
                <a:cubicBezTo>
                  <a:pt x="22" y="534"/>
                  <a:pt x="0" y="553"/>
                  <a:pt x="0" y="578"/>
                </a:cubicBezTo>
                <a:cubicBezTo>
                  <a:pt x="0" y="1609"/>
                  <a:pt x="0" y="1609"/>
                  <a:pt x="0" y="1609"/>
                </a:cubicBezTo>
                <a:cubicBezTo>
                  <a:pt x="0" y="1633"/>
                  <a:pt x="22" y="1653"/>
                  <a:pt x="48" y="1653"/>
                </a:cubicBezTo>
                <a:cubicBezTo>
                  <a:pt x="450" y="1653"/>
                  <a:pt x="450" y="1653"/>
                  <a:pt x="450" y="1653"/>
                </a:cubicBezTo>
                <a:cubicBezTo>
                  <a:pt x="450" y="1361"/>
                  <a:pt x="450" y="1361"/>
                  <a:pt x="450" y="1361"/>
                </a:cubicBezTo>
                <a:cubicBezTo>
                  <a:pt x="450" y="1334"/>
                  <a:pt x="471" y="1313"/>
                  <a:pt x="498" y="1313"/>
                </a:cubicBezTo>
                <a:cubicBezTo>
                  <a:pt x="1399" y="1313"/>
                  <a:pt x="1399" y="1313"/>
                  <a:pt x="1399" y="1313"/>
                </a:cubicBezTo>
                <a:cubicBezTo>
                  <a:pt x="1426" y="1313"/>
                  <a:pt x="1447" y="1334"/>
                  <a:pt x="1447" y="1361"/>
                </a:cubicBezTo>
                <a:cubicBezTo>
                  <a:pt x="1447" y="1653"/>
                  <a:pt x="1447" y="1653"/>
                  <a:pt x="1447" y="1653"/>
                </a:cubicBezTo>
                <a:cubicBezTo>
                  <a:pt x="1849" y="1653"/>
                  <a:pt x="1849" y="1653"/>
                  <a:pt x="1849" y="1653"/>
                </a:cubicBezTo>
                <a:cubicBezTo>
                  <a:pt x="1875" y="1653"/>
                  <a:pt x="1897" y="1633"/>
                  <a:pt x="1897" y="1609"/>
                </a:cubicBezTo>
                <a:cubicBezTo>
                  <a:pt x="1897" y="578"/>
                  <a:pt x="1897" y="578"/>
                  <a:pt x="1897" y="578"/>
                </a:cubicBezTo>
                <a:cubicBezTo>
                  <a:pt x="1897" y="553"/>
                  <a:pt x="1875" y="534"/>
                  <a:pt x="1849" y="534"/>
                </a:cubicBezTo>
                <a:close/>
                <a:moveTo>
                  <a:pt x="454" y="1167"/>
                </a:moveTo>
                <a:cubicBezTo>
                  <a:pt x="454" y="1192"/>
                  <a:pt x="432" y="1212"/>
                  <a:pt x="405" y="1212"/>
                </a:cubicBezTo>
                <a:cubicBezTo>
                  <a:pt x="156" y="1212"/>
                  <a:pt x="156" y="1212"/>
                  <a:pt x="156" y="1212"/>
                </a:cubicBezTo>
                <a:cubicBezTo>
                  <a:pt x="128" y="1212"/>
                  <a:pt x="106" y="1192"/>
                  <a:pt x="106" y="1167"/>
                </a:cubicBezTo>
                <a:cubicBezTo>
                  <a:pt x="106" y="1007"/>
                  <a:pt x="106" y="1007"/>
                  <a:pt x="106" y="1007"/>
                </a:cubicBezTo>
                <a:cubicBezTo>
                  <a:pt x="106" y="982"/>
                  <a:pt x="128" y="962"/>
                  <a:pt x="156" y="962"/>
                </a:cubicBezTo>
                <a:cubicBezTo>
                  <a:pt x="405" y="962"/>
                  <a:pt x="405" y="962"/>
                  <a:pt x="405" y="962"/>
                </a:cubicBezTo>
                <a:cubicBezTo>
                  <a:pt x="432" y="962"/>
                  <a:pt x="454" y="982"/>
                  <a:pt x="454" y="1007"/>
                </a:cubicBezTo>
                <a:lnTo>
                  <a:pt x="454" y="1167"/>
                </a:lnTo>
                <a:close/>
                <a:moveTo>
                  <a:pt x="454" y="849"/>
                </a:moveTo>
                <a:cubicBezTo>
                  <a:pt x="454" y="874"/>
                  <a:pt x="432" y="894"/>
                  <a:pt x="405" y="894"/>
                </a:cubicBezTo>
                <a:cubicBezTo>
                  <a:pt x="156" y="894"/>
                  <a:pt x="156" y="894"/>
                  <a:pt x="156" y="894"/>
                </a:cubicBezTo>
                <a:cubicBezTo>
                  <a:pt x="128" y="894"/>
                  <a:pt x="106" y="874"/>
                  <a:pt x="106" y="849"/>
                </a:cubicBezTo>
                <a:cubicBezTo>
                  <a:pt x="106" y="689"/>
                  <a:pt x="106" y="689"/>
                  <a:pt x="106" y="689"/>
                </a:cubicBezTo>
                <a:cubicBezTo>
                  <a:pt x="106" y="664"/>
                  <a:pt x="128" y="644"/>
                  <a:pt x="156" y="644"/>
                </a:cubicBezTo>
                <a:cubicBezTo>
                  <a:pt x="405" y="644"/>
                  <a:pt x="405" y="644"/>
                  <a:pt x="405" y="644"/>
                </a:cubicBezTo>
                <a:cubicBezTo>
                  <a:pt x="432" y="644"/>
                  <a:pt x="454" y="664"/>
                  <a:pt x="454" y="689"/>
                </a:cubicBezTo>
                <a:lnTo>
                  <a:pt x="454" y="849"/>
                </a:lnTo>
                <a:close/>
                <a:moveTo>
                  <a:pt x="751" y="229"/>
                </a:moveTo>
                <a:cubicBezTo>
                  <a:pt x="888" y="229"/>
                  <a:pt x="888" y="229"/>
                  <a:pt x="888" y="229"/>
                </a:cubicBezTo>
                <a:cubicBezTo>
                  <a:pt x="888" y="92"/>
                  <a:pt x="888" y="92"/>
                  <a:pt x="888" y="92"/>
                </a:cubicBezTo>
                <a:cubicBezTo>
                  <a:pt x="1010" y="92"/>
                  <a:pt x="1010" y="92"/>
                  <a:pt x="1010" y="92"/>
                </a:cubicBezTo>
                <a:cubicBezTo>
                  <a:pt x="1010" y="229"/>
                  <a:pt x="1010" y="229"/>
                  <a:pt x="1010" y="229"/>
                </a:cubicBezTo>
                <a:cubicBezTo>
                  <a:pt x="1146" y="229"/>
                  <a:pt x="1146" y="229"/>
                  <a:pt x="1146" y="229"/>
                </a:cubicBezTo>
                <a:cubicBezTo>
                  <a:pt x="1146" y="350"/>
                  <a:pt x="1146" y="350"/>
                  <a:pt x="1146" y="350"/>
                </a:cubicBezTo>
                <a:cubicBezTo>
                  <a:pt x="1010" y="350"/>
                  <a:pt x="1010" y="350"/>
                  <a:pt x="1010" y="350"/>
                </a:cubicBezTo>
                <a:cubicBezTo>
                  <a:pt x="1010" y="487"/>
                  <a:pt x="1010" y="487"/>
                  <a:pt x="1010" y="487"/>
                </a:cubicBezTo>
                <a:cubicBezTo>
                  <a:pt x="888" y="487"/>
                  <a:pt x="888" y="487"/>
                  <a:pt x="888" y="487"/>
                </a:cubicBezTo>
                <a:cubicBezTo>
                  <a:pt x="888" y="350"/>
                  <a:pt x="888" y="350"/>
                  <a:pt x="888" y="350"/>
                </a:cubicBezTo>
                <a:cubicBezTo>
                  <a:pt x="751" y="350"/>
                  <a:pt x="751" y="350"/>
                  <a:pt x="751" y="350"/>
                </a:cubicBezTo>
                <a:lnTo>
                  <a:pt x="751" y="229"/>
                </a:lnTo>
                <a:close/>
                <a:moveTo>
                  <a:pt x="900" y="1167"/>
                </a:moveTo>
                <a:cubicBezTo>
                  <a:pt x="900" y="1192"/>
                  <a:pt x="878" y="1212"/>
                  <a:pt x="850" y="1212"/>
                </a:cubicBezTo>
                <a:cubicBezTo>
                  <a:pt x="601" y="1212"/>
                  <a:pt x="601" y="1212"/>
                  <a:pt x="601" y="1212"/>
                </a:cubicBezTo>
                <a:cubicBezTo>
                  <a:pt x="574" y="1212"/>
                  <a:pt x="552" y="1192"/>
                  <a:pt x="552" y="1167"/>
                </a:cubicBezTo>
                <a:cubicBezTo>
                  <a:pt x="552" y="1007"/>
                  <a:pt x="552" y="1007"/>
                  <a:pt x="552" y="1007"/>
                </a:cubicBezTo>
                <a:cubicBezTo>
                  <a:pt x="552" y="982"/>
                  <a:pt x="574" y="962"/>
                  <a:pt x="601" y="962"/>
                </a:cubicBezTo>
                <a:cubicBezTo>
                  <a:pt x="850" y="962"/>
                  <a:pt x="850" y="962"/>
                  <a:pt x="850" y="962"/>
                </a:cubicBezTo>
                <a:cubicBezTo>
                  <a:pt x="878" y="962"/>
                  <a:pt x="900" y="982"/>
                  <a:pt x="900" y="1007"/>
                </a:cubicBezTo>
                <a:lnTo>
                  <a:pt x="900" y="1167"/>
                </a:lnTo>
                <a:close/>
                <a:moveTo>
                  <a:pt x="900" y="849"/>
                </a:moveTo>
                <a:cubicBezTo>
                  <a:pt x="900" y="874"/>
                  <a:pt x="878" y="894"/>
                  <a:pt x="850" y="894"/>
                </a:cubicBezTo>
                <a:cubicBezTo>
                  <a:pt x="601" y="894"/>
                  <a:pt x="601" y="894"/>
                  <a:pt x="601" y="894"/>
                </a:cubicBezTo>
                <a:cubicBezTo>
                  <a:pt x="574" y="894"/>
                  <a:pt x="552" y="874"/>
                  <a:pt x="552" y="849"/>
                </a:cubicBezTo>
                <a:cubicBezTo>
                  <a:pt x="552" y="689"/>
                  <a:pt x="552" y="689"/>
                  <a:pt x="552" y="689"/>
                </a:cubicBezTo>
                <a:cubicBezTo>
                  <a:pt x="552" y="664"/>
                  <a:pt x="574" y="644"/>
                  <a:pt x="601" y="644"/>
                </a:cubicBezTo>
                <a:cubicBezTo>
                  <a:pt x="850" y="644"/>
                  <a:pt x="850" y="644"/>
                  <a:pt x="850" y="644"/>
                </a:cubicBezTo>
                <a:cubicBezTo>
                  <a:pt x="878" y="644"/>
                  <a:pt x="900" y="664"/>
                  <a:pt x="900" y="689"/>
                </a:cubicBezTo>
                <a:lnTo>
                  <a:pt x="900" y="849"/>
                </a:lnTo>
                <a:close/>
                <a:moveTo>
                  <a:pt x="1345" y="1167"/>
                </a:moveTo>
                <a:cubicBezTo>
                  <a:pt x="1345" y="1192"/>
                  <a:pt x="1323" y="1212"/>
                  <a:pt x="1296" y="1212"/>
                </a:cubicBezTo>
                <a:cubicBezTo>
                  <a:pt x="1047" y="1212"/>
                  <a:pt x="1047" y="1212"/>
                  <a:pt x="1047" y="1212"/>
                </a:cubicBezTo>
                <a:cubicBezTo>
                  <a:pt x="1020" y="1212"/>
                  <a:pt x="997" y="1192"/>
                  <a:pt x="997" y="1167"/>
                </a:cubicBezTo>
                <a:cubicBezTo>
                  <a:pt x="997" y="1007"/>
                  <a:pt x="997" y="1007"/>
                  <a:pt x="997" y="1007"/>
                </a:cubicBezTo>
                <a:cubicBezTo>
                  <a:pt x="997" y="982"/>
                  <a:pt x="1020" y="962"/>
                  <a:pt x="1047" y="962"/>
                </a:cubicBezTo>
                <a:cubicBezTo>
                  <a:pt x="1296" y="962"/>
                  <a:pt x="1296" y="962"/>
                  <a:pt x="1296" y="962"/>
                </a:cubicBezTo>
                <a:cubicBezTo>
                  <a:pt x="1323" y="962"/>
                  <a:pt x="1345" y="982"/>
                  <a:pt x="1345" y="1007"/>
                </a:cubicBezTo>
                <a:lnTo>
                  <a:pt x="1345" y="1167"/>
                </a:lnTo>
                <a:close/>
                <a:moveTo>
                  <a:pt x="1345" y="849"/>
                </a:moveTo>
                <a:cubicBezTo>
                  <a:pt x="1345" y="874"/>
                  <a:pt x="1323" y="894"/>
                  <a:pt x="1296" y="894"/>
                </a:cubicBezTo>
                <a:cubicBezTo>
                  <a:pt x="1047" y="894"/>
                  <a:pt x="1047" y="894"/>
                  <a:pt x="1047" y="894"/>
                </a:cubicBezTo>
                <a:cubicBezTo>
                  <a:pt x="1020" y="894"/>
                  <a:pt x="997" y="874"/>
                  <a:pt x="997" y="849"/>
                </a:cubicBezTo>
                <a:cubicBezTo>
                  <a:pt x="997" y="689"/>
                  <a:pt x="997" y="689"/>
                  <a:pt x="997" y="689"/>
                </a:cubicBezTo>
                <a:cubicBezTo>
                  <a:pt x="997" y="664"/>
                  <a:pt x="1020" y="644"/>
                  <a:pt x="1047" y="644"/>
                </a:cubicBezTo>
                <a:cubicBezTo>
                  <a:pt x="1296" y="644"/>
                  <a:pt x="1296" y="644"/>
                  <a:pt x="1296" y="644"/>
                </a:cubicBezTo>
                <a:cubicBezTo>
                  <a:pt x="1323" y="644"/>
                  <a:pt x="1345" y="664"/>
                  <a:pt x="1345" y="689"/>
                </a:cubicBezTo>
                <a:lnTo>
                  <a:pt x="1345" y="849"/>
                </a:lnTo>
                <a:close/>
                <a:moveTo>
                  <a:pt x="1791" y="1167"/>
                </a:moveTo>
                <a:cubicBezTo>
                  <a:pt x="1791" y="1192"/>
                  <a:pt x="1769" y="1212"/>
                  <a:pt x="1742" y="1212"/>
                </a:cubicBezTo>
                <a:cubicBezTo>
                  <a:pt x="1492" y="1212"/>
                  <a:pt x="1492" y="1212"/>
                  <a:pt x="1492" y="1212"/>
                </a:cubicBezTo>
                <a:cubicBezTo>
                  <a:pt x="1465" y="1212"/>
                  <a:pt x="1443" y="1192"/>
                  <a:pt x="1443" y="1167"/>
                </a:cubicBezTo>
                <a:cubicBezTo>
                  <a:pt x="1443" y="1007"/>
                  <a:pt x="1443" y="1007"/>
                  <a:pt x="1443" y="1007"/>
                </a:cubicBezTo>
                <a:cubicBezTo>
                  <a:pt x="1443" y="982"/>
                  <a:pt x="1465" y="962"/>
                  <a:pt x="1492" y="962"/>
                </a:cubicBezTo>
                <a:cubicBezTo>
                  <a:pt x="1742" y="962"/>
                  <a:pt x="1742" y="962"/>
                  <a:pt x="1742" y="962"/>
                </a:cubicBezTo>
                <a:cubicBezTo>
                  <a:pt x="1769" y="962"/>
                  <a:pt x="1791" y="982"/>
                  <a:pt x="1791" y="1007"/>
                </a:cubicBezTo>
                <a:lnTo>
                  <a:pt x="1791" y="1167"/>
                </a:lnTo>
                <a:close/>
                <a:moveTo>
                  <a:pt x="1791" y="849"/>
                </a:moveTo>
                <a:cubicBezTo>
                  <a:pt x="1791" y="874"/>
                  <a:pt x="1769" y="894"/>
                  <a:pt x="1742" y="894"/>
                </a:cubicBezTo>
                <a:cubicBezTo>
                  <a:pt x="1492" y="894"/>
                  <a:pt x="1492" y="894"/>
                  <a:pt x="1492" y="894"/>
                </a:cubicBezTo>
                <a:cubicBezTo>
                  <a:pt x="1465" y="894"/>
                  <a:pt x="1443" y="874"/>
                  <a:pt x="1443" y="849"/>
                </a:cubicBezTo>
                <a:cubicBezTo>
                  <a:pt x="1443" y="689"/>
                  <a:pt x="1443" y="689"/>
                  <a:pt x="1443" y="689"/>
                </a:cubicBezTo>
                <a:cubicBezTo>
                  <a:pt x="1443" y="664"/>
                  <a:pt x="1465" y="644"/>
                  <a:pt x="1492" y="644"/>
                </a:cubicBezTo>
                <a:cubicBezTo>
                  <a:pt x="1742" y="644"/>
                  <a:pt x="1742" y="644"/>
                  <a:pt x="1742" y="644"/>
                </a:cubicBezTo>
                <a:cubicBezTo>
                  <a:pt x="1769" y="644"/>
                  <a:pt x="1791" y="664"/>
                  <a:pt x="1791" y="689"/>
                </a:cubicBezTo>
                <a:lnTo>
                  <a:pt x="1791" y="849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17" name="Google Shape;17117;p117"/>
          <p:cNvSpPr/>
          <p:nvPr/>
        </p:nvSpPr>
        <p:spPr>
          <a:xfrm>
            <a:off x="1807923" y="3535318"/>
            <a:ext cx="531956" cy="562031"/>
          </a:xfrm>
          <a:custGeom>
            <a:avLst/>
            <a:gdLst/>
            <a:ahLst/>
            <a:cxnLst/>
            <a:rect l="l" t="t" r="r" b="b"/>
            <a:pathLst>
              <a:path w="566" h="599" extrusionOk="0">
                <a:moveTo>
                  <a:pt x="0" y="341"/>
                </a:moveTo>
                <a:lnTo>
                  <a:pt x="168" y="391"/>
                </a:lnTo>
                <a:lnTo>
                  <a:pt x="253" y="599"/>
                </a:lnTo>
                <a:lnTo>
                  <a:pt x="356" y="446"/>
                </a:lnTo>
                <a:lnTo>
                  <a:pt x="513" y="494"/>
                </a:lnTo>
                <a:lnTo>
                  <a:pt x="566" y="0"/>
                </a:lnTo>
                <a:lnTo>
                  <a:pt x="0" y="341"/>
                </a:lnTo>
                <a:close/>
                <a:moveTo>
                  <a:pt x="269" y="423"/>
                </a:moveTo>
                <a:lnTo>
                  <a:pt x="258" y="514"/>
                </a:lnTo>
                <a:lnTo>
                  <a:pt x="205" y="383"/>
                </a:lnTo>
                <a:lnTo>
                  <a:pt x="494" y="97"/>
                </a:lnTo>
                <a:lnTo>
                  <a:pt x="269" y="42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122" name="Google Shape;17122;p118"/>
          <p:cNvGrpSpPr/>
          <p:nvPr/>
        </p:nvGrpSpPr>
        <p:grpSpPr>
          <a:xfrm>
            <a:off x="3117663" y="2037933"/>
            <a:ext cx="528827" cy="342598"/>
            <a:chOff x="0" y="0"/>
            <a:chExt cx="554" cy="359"/>
          </a:xfrm>
        </p:grpSpPr>
        <p:sp>
          <p:nvSpPr>
            <p:cNvPr id="17123" name="Google Shape;17123;p118"/>
            <p:cNvSpPr/>
            <p:nvPr/>
          </p:nvSpPr>
          <p:spPr>
            <a:xfrm rot="10800000" flipH="1">
              <a:off x="0" y="260"/>
              <a:ext cx="554" cy="9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0"/>
                  </a:moveTo>
                  <a:lnTo>
                    <a:pt x="2491" y="21600"/>
                  </a:lnTo>
                  <a:lnTo>
                    <a:pt x="19109" y="21600"/>
                  </a:lnTo>
                  <a:lnTo>
                    <a:pt x="21600" y="0"/>
                  </a:lnTo>
                  <a:close/>
                  <a:moveTo>
                    <a:pt x="0" y="0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4" name="Google Shape;17124;p118"/>
            <p:cNvSpPr/>
            <p:nvPr/>
          </p:nvSpPr>
          <p:spPr>
            <a:xfrm>
              <a:off x="65" y="0"/>
              <a:ext cx="425" cy="24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1600"/>
                  </a:moveTo>
                  <a:cubicBezTo>
                    <a:pt x="21600" y="2427"/>
                    <a:pt x="21600" y="2427"/>
                    <a:pt x="21600" y="2427"/>
                  </a:cubicBezTo>
                  <a:cubicBezTo>
                    <a:pt x="21600" y="1092"/>
                    <a:pt x="20974" y="0"/>
                    <a:pt x="20209" y="0"/>
                  </a:cubicBezTo>
                  <a:cubicBezTo>
                    <a:pt x="1391" y="0"/>
                    <a:pt x="1391" y="0"/>
                    <a:pt x="1391" y="0"/>
                  </a:cubicBezTo>
                  <a:cubicBezTo>
                    <a:pt x="626" y="0"/>
                    <a:pt x="0" y="1092"/>
                    <a:pt x="0" y="2427"/>
                  </a:cubicBezTo>
                  <a:cubicBezTo>
                    <a:pt x="0" y="21600"/>
                    <a:pt x="0" y="21600"/>
                    <a:pt x="0" y="21600"/>
                  </a:cubicBezTo>
                  <a:lnTo>
                    <a:pt x="21600" y="21600"/>
                  </a:lnTo>
                  <a:close/>
                  <a:moveTo>
                    <a:pt x="21600" y="21600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5" name="Google Shape;17125;p118"/>
            <p:cNvSpPr/>
            <p:nvPr/>
          </p:nvSpPr>
          <p:spPr>
            <a:xfrm>
              <a:off x="90" y="24"/>
              <a:ext cx="375" cy="197"/>
            </a:xfrm>
            <a:prstGeom prst="roundRect">
              <a:avLst>
                <a:gd name="adj" fmla="val 10301"/>
              </a:avLst>
            </a:prstGeom>
            <a:solidFill>
              <a:srgbClr val="455059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126" name="Google Shape;17126;p118"/>
          <p:cNvGrpSpPr/>
          <p:nvPr/>
        </p:nvGrpSpPr>
        <p:grpSpPr>
          <a:xfrm>
            <a:off x="980111" y="1981630"/>
            <a:ext cx="245323" cy="491471"/>
            <a:chOff x="0" y="0"/>
            <a:chExt cx="257" cy="514"/>
          </a:xfrm>
        </p:grpSpPr>
        <p:sp>
          <p:nvSpPr>
            <p:cNvPr id="17127" name="Google Shape;17127;p118"/>
            <p:cNvSpPr/>
            <p:nvPr/>
          </p:nvSpPr>
          <p:spPr>
            <a:xfrm>
              <a:off x="0" y="0"/>
              <a:ext cx="257" cy="514"/>
            </a:xfrm>
            <a:prstGeom prst="roundRect">
              <a:avLst>
                <a:gd name="adj" fmla="val 11718"/>
              </a:avLst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8" name="Google Shape;17128;p118"/>
            <p:cNvSpPr/>
            <p:nvPr/>
          </p:nvSpPr>
          <p:spPr>
            <a:xfrm>
              <a:off x="20" y="22"/>
              <a:ext cx="216" cy="369"/>
            </a:xfrm>
            <a:prstGeom prst="roundRect">
              <a:avLst>
                <a:gd name="adj" fmla="val 11718"/>
              </a:avLst>
            </a:prstGeom>
            <a:solidFill>
              <a:srgbClr val="455059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29" name="Google Shape;17129;p118"/>
            <p:cNvSpPr/>
            <p:nvPr/>
          </p:nvSpPr>
          <p:spPr>
            <a:xfrm>
              <a:off x="88" y="418"/>
              <a:ext cx="80" cy="80"/>
            </a:xfrm>
            <a:prstGeom prst="ellipse">
              <a:avLst/>
            </a:prstGeom>
            <a:solidFill>
              <a:srgbClr val="455059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130" name="Google Shape;17130;p118"/>
          <p:cNvGrpSpPr/>
          <p:nvPr/>
        </p:nvGrpSpPr>
        <p:grpSpPr>
          <a:xfrm>
            <a:off x="5569380" y="1970638"/>
            <a:ext cx="189045" cy="524342"/>
            <a:chOff x="0" y="0"/>
            <a:chExt cx="195" cy="541"/>
          </a:xfrm>
        </p:grpSpPr>
        <p:sp>
          <p:nvSpPr>
            <p:cNvPr id="17131" name="Google Shape;17131;p118"/>
            <p:cNvSpPr/>
            <p:nvPr/>
          </p:nvSpPr>
          <p:spPr>
            <a:xfrm>
              <a:off x="0" y="293"/>
              <a:ext cx="195" cy="248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0"/>
                  </a:moveTo>
                  <a:cubicBezTo>
                    <a:pt x="0" y="14101"/>
                    <a:pt x="0" y="14101"/>
                    <a:pt x="0" y="14101"/>
                  </a:cubicBezTo>
                  <a:cubicBezTo>
                    <a:pt x="0" y="18258"/>
                    <a:pt x="4383" y="21600"/>
                    <a:pt x="9704" y="21600"/>
                  </a:cubicBezTo>
                  <a:cubicBezTo>
                    <a:pt x="12000" y="21600"/>
                    <a:pt x="12000" y="21600"/>
                    <a:pt x="12000" y="21600"/>
                  </a:cubicBezTo>
                  <a:cubicBezTo>
                    <a:pt x="17322" y="21600"/>
                    <a:pt x="21600" y="18258"/>
                    <a:pt x="21600" y="14101"/>
                  </a:cubicBezTo>
                  <a:cubicBezTo>
                    <a:pt x="21600" y="0"/>
                    <a:pt x="21600" y="0"/>
                    <a:pt x="21600" y="0"/>
                  </a:cubicBezTo>
                  <a:lnTo>
                    <a:pt x="0" y="0"/>
                  </a:lnTo>
                  <a:close/>
                  <a:moveTo>
                    <a:pt x="0" y="0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2" name="Google Shape;17132;p118"/>
            <p:cNvSpPr/>
            <p:nvPr/>
          </p:nvSpPr>
          <p:spPr>
            <a:xfrm>
              <a:off x="0" y="0"/>
              <a:ext cx="195" cy="27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1600"/>
                  </a:moveTo>
                  <a:cubicBezTo>
                    <a:pt x="21600" y="6856"/>
                    <a:pt x="21600" y="6856"/>
                    <a:pt x="21600" y="6856"/>
                  </a:cubicBezTo>
                  <a:cubicBezTo>
                    <a:pt x="21600" y="3096"/>
                    <a:pt x="17322" y="0"/>
                    <a:pt x="12000" y="0"/>
                  </a:cubicBezTo>
                  <a:cubicBezTo>
                    <a:pt x="9704" y="0"/>
                    <a:pt x="9704" y="0"/>
                    <a:pt x="9704" y="0"/>
                  </a:cubicBezTo>
                  <a:cubicBezTo>
                    <a:pt x="4383" y="0"/>
                    <a:pt x="0" y="3096"/>
                    <a:pt x="0" y="6856"/>
                  </a:cubicBezTo>
                  <a:cubicBezTo>
                    <a:pt x="0" y="21600"/>
                    <a:pt x="0" y="21600"/>
                    <a:pt x="0" y="21600"/>
                  </a:cubicBezTo>
                  <a:lnTo>
                    <a:pt x="21600" y="21600"/>
                  </a:lnTo>
                  <a:close/>
                  <a:moveTo>
                    <a:pt x="21600" y="21600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3" name="Google Shape;17133;p118"/>
            <p:cNvSpPr/>
            <p:nvPr/>
          </p:nvSpPr>
          <p:spPr>
            <a:xfrm>
              <a:off x="24" y="80"/>
              <a:ext cx="146" cy="172"/>
            </a:xfrm>
            <a:prstGeom prst="rect">
              <a:avLst/>
            </a:prstGeom>
            <a:solidFill>
              <a:srgbClr val="455059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4" name="Google Shape;17134;p118"/>
            <p:cNvSpPr/>
            <p:nvPr/>
          </p:nvSpPr>
          <p:spPr>
            <a:xfrm>
              <a:off x="56" y="19"/>
              <a:ext cx="82" cy="40"/>
            </a:xfrm>
            <a:prstGeom prst="ellipse">
              <a:avLst/>
            </a:prstGeom>
            <a:solidFill>
              <a:srgbClr val="455059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35" name="Google Shape;17135;p118"/>
            <p:cNvSpPr/>
            <p:nvPr/>
          </p:nvSpPr>
          <p:spPr>
            <a:xfrm>
              <a:off x="72" y="500"/>
              <a:ext cx="51" cy="26"/>
            </a:xfrm>
            <a:prstGeom prst="ellipse">
              <a:avLst/>
            </a:prstGeom>
            <a:solidFill>
              <a:srgbClr val="455059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4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7136" name="Google Shape;17136;p118"/>
            <p:cNvGrpSpPr/>
            <p:nvPr/>
          </p:nvGrpSpPr>
          <p:grpSpPr>
            <a:xfrm>
              <a:off x="32" y="310"/>
              <a:ext cx="130" cy="176"/>
              <a:chOff x="0" y="0"/>
              <a:chExt cx="130" cy="176"/>
            </a:xfrm>
          </p:grpSpPr>
          <p:sp>
            <p:nvSpPr>
              <p:cNvPr id="17137" name="Google Shape;17137;p118"/>
              <p:cNvSpPr/>
              <p:nvPr/>
            </p:nvSpPr>
            <p:spPr>
              <a:xfrm>
                <a:off x="0" y="0"/>
                <a:ext cx="38" cy="38"/>
              </a:xfrm>
              <a:prstGeom prst="roundRect">
                <a:avLst>
                  <a:gd name="adj" fmla="val 21481"/>
                </a:avLst>
              </a:prstGeom>
              <a:solidFill>
                <a:srgbClr val="455059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38" name="Google Shape;17138;p118"/>
              <p:cNvSpPr/>
              <p:nvPr/>
            </p:nvSpPr>
            <p:spPr>
              <a:xfrm>
                <a:off x="45" y="0"/>
                <a:ext cx="39" cy="38"/>
              </a:xfrm>
              <a:prstGeom prst="roundRect">
                <a:avLst>
                  <a:gd name="adj" fmla="val 21481"/>
                </a:avLst>
              </a:prstGeom>
              <a:solidFill>
                <a:srgbClr val="455059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39" name="Google Shape;17139;p118"/>
              <p:cNvSpPr/>
              <p:nvPr/>
            </p:nvSpPr>
            <p:spPr>
              <a:xfrm>
                <a:off x="92" y="0"/>
                <a:ext cx="38" cy="38"/>
              </a:xfrm>
              <a:prstGeom prst="roundRect">
                <a:avLst>
                  <a:gd name="adj" fmla="val 21481"/>
                </a:avLst>
              </a:prstGeom>
              <a:solidFill>
                <a:srgbClr val="455059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40" name="Google Shape;17140;p118"/>
              <p:cNvSpPr/>
              <p:nvPr/>
            </p:nvSpPr>
            <p:spPr>
              <a:xfrm>
                <a:off x="0" y="45"/>
                <a:ext cx="38" cy="38"/>
              </a:xfrm>
              <a:prstGeom prst="roundRect">
                <a:avLst>
                  <a:gd name="adj" fmla="val 21481"/>
                </a:avLst>
              </a:prstGeom>
              <a:solidFill>
                <a:srgbClr val="455059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41" name="Google Shape;17141;p118"/>
              <p:cNvSpPr/>
              <p:nvPr/>
            </p:nvSpPr>
            <p:spPr>
              <a:xfrm>
                <a:off x="45" y="45"/>
                <a:ext cx="39" cy="38"/>
              </a:xfrm>
              <a:prstGeom prst="roundRect">
                <a:avLst>
                  <a:gd name="adj" fmla="val 21481"/>
                </a:avLst>
              </a:prstGeom>
              <a:solidFill>
                <a:srgbClr val="455059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42" name="Google Shape;17142;p118"/>
              <p:cNvSpPr/>
              <p:nvPr/>
            </p:nvSpPr>
            <p:spPr>
              <a:xfrm>
                <a:off x="92" y="45"/>
                <a:ext cx="38" cy="38"/>
              </a:xfrm>
              <a:prstGeom prst="roundRect">
                <a:avLst>
                  <a:gd name="adj" fmla="val 21481"/>
                </a:avLst>
              </a:prstGeom>
              <a:solidFill>
                <a:srgbClr val="455059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43" name="Google Shape;17143;p118"/>
              <p:cNvSpPr/>
              <p:nvPr/>
            </p:nvSpPr>
            <p:spPr>
              <a:xfrm>
                <a:off x="0" y="91"/>
                <a:ext cx="38" cy="39"/>
              </a:xfrm>
              <a:prstGeom prst="roundRect">
                <a:avLst>
                  <a:gd name="adj" fmla="val 21481"/>
                </a:avLst>
              </a:prstGeom>
              <a:solidFill>
                <a:srgbClr val="455059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44" name="Google Shape;17144;p118"/>
              <p:cNvSpPr/>
              <p:nvPr/>
            </p:nvSpPr>
            <p:spPr>
              <a:xfrm>
                <a:off x="45" y="91"/>
                <a:ext cx="39" cy="39"/>
              </a:xfrm>
              <a:prstGeom prst="roundRect">
                <a:avLst>
                  <a:gd name="adj" fmla="val 21481"/>
                </a:avLst>
              </a:prstGeom>
              <a:solidFill>
                <a:srgbClr val="455059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45" name="Google Shape;17145;p118"/>
              <p:cNvSpPr/>
              <p:nvPr/>
            </p:nvSpPr>
            <p:spPr>
              <a:xfrm>
                <a:off x="92" y="91"/>
                <a:ext cx="38" cy="39"/>
              </a:xfrm>
              <a:prstGeom prst="roundRect">
                <a:avLst>
                  <a:gd name="adj" fmla="val 21481"/>
                </a:avLst>
              </a:prstGeom>
              <a:solidFill>
                <a:srgbClr val="455059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46" name="Google Shape;17146;p118"/>
              <p:cNvSpPr/>
              <p:nvPr/>
            </p:nvSpPr>
            <p:spPr>
              <a:xfrm>
                <a:off x="0" y="138"/>
                <a:ext cx="38" cy="38"/>
              </a:xfrm>
              <a:prstGeom prst="roundRect">
                <a:avLst>
                  <a:gd name="adj" fmla="val 21481"/>
                </a:avLst>
              </a:prstGeom>
              <a:solidFill>
                <a:srgbClr val="455059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47" name="Google Shape;17147;p118"/>
              <p:cNvSpPr/>
              <p:nvPr/>
            </p:nvSpPr>
            <p:spPr>
              <a:xfrm>
                <a:off x="45" y="138"/>
                <a:ext cx="39" cy="38"/>
              </a:xfrm>
              <a:prstGeom prst="roundRect">
                <a:avLst>
                  <a:gd name="adj" fmla="val 21481"/>
                </a:avLst>
              </a:prstGeom>
              <a:solidFill>
                <a:srgbClr val="455059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148" name="Google Shape;17148;p118"/>
              <p:cNvSpPr/>
              <p:nvPr/>
            </p:nvSpPr>
            <p:spPr>
              <a:xfrm>
                <a:off x="92" y="138"/>
                <a:ext cx="38" cy="38"/>
              </a:xfrm>
              <a:prstGeom prst="roundRect">
                <a:avLst>
                  <a:gd name="adj" fmla="val 21481"/>
                </a:avLst>
              </a:prstGeom>
              <a:solidFill>
                <a:srgbClr val="455059"/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4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7149" name="Google Shape;17149;p118"/>
          <p:cNvSpPr/>
          <p:nvPr/>
        </p:nvSpPr>
        <p:spPr>
          <a:xfrm>
            <a:off x="6572470" y="2092327"/>
            <a:ext cx="467039" cy="300161"/>
          </a:xfrm>
          <a:custGeom>
            <a:avLst/>
            <a:gdLst/>
            <a:ahLst/>
            <a:cxnLst/>
            <a:rect l="l" t="t" r="r" b="b"/>
            <a:pathLst>
              <a:path w="154" h="99" extrusionOk="0">
                <a:moveTo>
                  <a:pt x="149" y="0"/>
                </a:moveTo>
                <a:cubicBezTo>
                  <a:pt x="116" y="0"/>
                  <a:pt x="116" y="0"/>
                  <a:pt x="116" y="0"/>
                </a:cubicBezTo>
                <a:cubicBezTo>
                  <a:pt x="113" y="0"/>
                  <a:pt x="110" y="3"/>
                  <a:pt x="110" y="6"/>
                </a:cubicBezTo>
                <a:cubicBezTo>
                  <a:pt x="110" y="93"/>
                  <a:pt x="110" y="93"/>
                  <a:pt x="110" y="93"/>
                </a:cubicBezTo>
                <a:cubicBezTo>
                  <a:pt x="110" y="96"/>
                  <a:pt x="113" y="99"/>
                  <a:pt x="116" y="99"/>
                </a:cubicBezTo>
                <a:cubicBezTo>
                  <a:pt x="149" y="99"/>
                  <a:pt x="149" y="99"/>
                  <a:pt x="149" y="99"/>
                </a:cubicBezTo>
                <a:cubicBezTo>
                  <a:pt x="152" y="99"/>
                  <a:pt x="154" y="96"/>
                  <a:pt x="154" y="93"/>
                </a:cubicBezTo>
                <a:cubicBezTo>
                  <a:pt x="154" y="6"/>
                  <a:pt x="154" y="6"/>
                  <a:pt x="154" y="6"/>
                </a:cubicBezTo>
                <a:cubicBezTo>
                  <a:pt x="154" y="3"/>
                  <a:pt x="152" y="0"/>
                  <a:pt x="149" y="0"/>
                </a:cubicBezTo>
                <a:close/>
                <a:moveTo>
                  <a:pt x="115" y="41"/>
                </a:moveTo>
                <a:cubicBezTo>
                  <a:pt x="121" y="41"/>
                  <a:pt x="121" y="41"/>
                  <a:pt x="121" y="41"/>
                </a:cubicBezTo>
                <a:cubicBezTo>
                  <a:pt x="121" y="45"/>
                  <a:pt x="121" y="45"/>
                  <a:pt x="121" y="45"/>
                </a:cubicBezTo>
                <a:cubicBezTo>
                  <a:pt x="115" y="45"/>
                  <a:pt x="115" y="45"/>
                  <a:pt x="115" y="45"/>
                </a:cubicBezTo>
                <a:lnTo>
                  <a:pt x="115" y="41"/>
                </a:lnTo>
                <a:close/>
                <a:moveTo>
                  <a:pt x="150" y="90"/>
                </a:moveTo>
                <a:cubicBezTo>
                  <a:pt x="115" y="90"/>
                  <a:pt x="115" y="90"/>
                  <a:pt x="115" y="90"/>
                </a:cubicBezTo>
                <a:cubicBezTo>
                  <a:pt x="115" y="85"/>
                  <a:pt x="115" y="85"/>
                  <a:pt x="115" y="85"/>
                </a:cubicBezTo>
                <a:cubicBezTo>
                  <a:pt x="150" y="85"/>
                  <a:pt x="150" y="85"/>
                  <a:pt x="150" y="85"/>
                </a:cubicBezTo>
                <a:lnTo>
                  <a:pt x="150" y="90"/>
                </a:lnTo>
                <a:close/>
                <a:moveTo>
                  <a:pt x="125" y="45"/>
                </a:moveTo>
                <a:cubicBezTo>
                  <a:pt x="125" y="41"/>
                  <a:pt x="125" y="41"/>
                  <a:pt x="125" y="41"/>
                </a:cubicBezTo>
                <a:cubicBezTo>
                  <a:pt x="130" y="41"/>
                  <a:pt x="130" y="41"/>
                  <a:pt x="130" y="41"/>
                </a:cubicBezTo>
                <a:cubicBezTo>
                  <a:pt x="130" y="45"/>
                  <a:pt x="130" y="45"/>
                  <a:pt x="130" y="45"/>
                </a:cubicBezTo>
                <a:lnTo>
                  <a:pt x="125" y="45"/>
                </a:lnTo>
                <a:close/>
                <a:moveTo>
                  <a:pt x="150" y="32"/>
                </a:moveTo>
                <a:cubicBezTo>
                  <a:pt x="115" y="32"/>
                  <a:pt x="115" y="32"/>
                  <a:pt x="115" y="32"/>
                </a:cubicBezTo>
                <a:cubicBezTo>
                  <a:pt x="115" y="28"/>
                  <a:pt x="115" y="28"/>
                  <a:pt x="115" y="28"/>
                </a:cubicBezTo>
                <a:cubicBezTo>
                  <a:pt x="150" y="28"/>
                  <a:pt x="150" y="28"/>
                  <a:pt x="150" y="28"/>
                </a:cubicBezTo>
                <a:lnTo>
                  <a:pt x="150" y="32"/>
                </a:lnTo>
                <a:close/>
                <a:moveTo>
                  <a:pt x="150" y="23"/>
                </a:moveTo>
                <a:cubicBezTo>
                  <a:pt x="115" y="23"/>
                  <a:pt x="115" y="23"/>
                  <a:pt x="115" y="23"/>
                </a:cubicBezTo>
                <a:cubicBezTo>
                  <a:pt x="115" y="18"/>
                  <a:pt x="115" y="18"/>
                  <a:pt x="115" y="18"/>
                </a:cubicBezTo>
                <a:cubicBezTo>
                  <a:pt x="150" y="18"/>
                  <a:pt x="150" y="18"/>
                  <a:pt x="150" y="18"/>
                </a:cubicBezTo>
                <a:lnTo>
                  <a:pt x="150" y="23"/>
                </a:lnTo>
                <a:close/>
                <a:moveTo>
                  <a:pt x="150" y="14"/>
                </a:moveTo>
                <a:cubicBezTo>
                  <a:pt x="115" y="14"/>
                  <a:pt x="115" y="14"/>
                  <a:pt x="115" y="14"/>
                </a:cubicBezTo>
                <a:cubicBezTo>
                  <a:pt x="115" y="9"/>
                  <a:pt x="115" y="9"/>
                  <a:pt x="115" y="9"/>
                </a:cubicBezTo>
                <a:cubicBezTo>
                  <a:pt x="150" y="9"/>
                  <a:pt x="150" y="9"/>
                  <a:pt x="150" y="9"/>
                </a:cubicBezTo>
                <a:lnTo>
                  <a:pt x="150" y="14"/>
                </a:lnTo>
                <a:close/>
                <a:moveTo>
                  <a:pt x="96" y="0"/>
                </a:moveTo>
                <a:cubicBezTo>
                  <a:pt x="5" y="0"/>
                  <a:pt x="5" y="0"/>
                  <a:pt x="5" y="0"/>
                </a:cubicBezTo>
                <a:cubicBezTo>
                  <a:pt x="2" y="0"/>
                  <a:pt x="0" y="3"/>
                  <a:pt x="0" y="6"/>
                </a:cubicBezTo>
                <a:cubicBezTo>
                  <a:pt x="0" y="77"/>
                  <a:pt x="0" y="77"/>
                  <a:pt x="0" y="77"/>
                </a:cubicBezTo>
                <a:cubicBezTo>
                  <a:pt x="0" y="80"/>
                  <a:pt x="2" y="83"/>
                  <a:pt x="5" y="83"/>
                </a:cubicBezTo>
                <a:cubicBezTo>
                  <a:pt x="40" y="83"/>
                  <a:pt x="40" y="83"/>
                  <a:pt x="40" y="83"/>
                </a:cubicBezTo>
                <a:cubicBezTo>
                  <a:pt x="40" y="92"/>
                  <a:pt x="40" y="92"/>
                  <a:pt x="40" y="92"/>
                </a:cubicBezTo>
                <a:cubicBezTo>
                  <a:pt x="26" y="93"/>
                  <a:pt x="15" y="96"/>
                  <a:pt x="15" y="99"/>
                </a:cubicBezTo>
                <a:cubicBezTo>
                  <a:pt x="86" y="99"/>
                  <a:pt x="86" y="99"/>
                  <a:pt x="86" y="99"/>
                </a:cubicBezTo>
                <a:cubicBezTo>
                  <a:pt x="86" y="96"/>
                  <a:pt x="75" y="93"/>
                  <a:pt x="61" y="92"/>
                </a:cubicBezTo>
                <a:cubicBezTo>
                  <a:pt x="61" y="83"/>
                  <a:pt x="61" y="83"/>
                  <a:pt x="61" y="83"/>
                </a:cubicBezTo>
                <a:cubicBezTo>
                  <a:pt x="96" y="83"/>
                  <a:pt x="96" y="83"/>
                  <a:pt x="96" y="83"/>
                </a:cubicBezTo>
                <a:cubicBezTo>
                  <a:pt x="99" y="83"/>
                  <a:pt x="101" y="80"/>
                  <a:pt x="101" y="77"/>
                </a:cubicBezTo>
                <a:cubicBezTo>
                  <a:pt x="101" y="6"/>
                  <a:pt x="101" y="6"/>
                  <a:pt x="101" y="6"/>
                </a:cubicBezTo>
                <a:cubicBezTo>
                  <a:pt x="101" y="3"/>
                  <a:pt x="99" y="0"/>
                  <a:pt x="96" y="0"/>
                </a:cubicBezTo>
                <a:close/>
                <a:moveTo>
                  <a:pt x="93" y="74"/>
                </a:moveTo>
                <a:cubicBezTo>
                  <a:pt x="8" y="74"/>
                  <a:pt x="8" y="74"/>
                  <a:pt x="8" y="74"/>
                </a:cubicBezTo>
                <a:cubicBezTo>
                  <a:pt x="8" y="9"/>
                  <a:pt x="8" y="9"/>
                  <a:pt x="8" y="9"/>
                </a:cubicBezTo>
                <a:cubicBezTo>
                  <a:pt x="93" y="9"/>
                  <a:pt x="93" y="9"/>
                  <a:pt x="93" y="9"/>
                </a:cubicBezTo>
                <a:lnTo>
                  <a:pt x="93" y="74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0" name="Google Shape;17150;p118"/>
          <p:cNvSpPr/>
          <p:nvPr/>
        </p:nvSpPr>
        <p:spPr>
          <a:xfrm>
            <a:off x="2054499" y="2047453"/>
            <a:ext cx="368866" cy="357889"/>
          </a:xfrm>
          <a:custGeom>
            <a:avLst/>
            <a:gdLst/>
            <a:ahLst/>
            <a:cxnLst/>
            <a:rect l="l" t="t" r="r" b="b"/>
            <a:pathLst>
              <a:path w="129" h="125" extrusionOk="0">
                <a:moveTo>
                  <a:pt x="122" y="38"/>
                </a:moveTo>
                <a:cubicBezTo>
                  <a:pt x="106" y="38"/>
                  <a:pt x="106" y="38"/>
                  <a:pt x="106" y="38"/>
                </a:cubicBezTo>
                <a:cubicBezTo>
                  <a:pt x="106" y="3"/>
                  <a:pt x="106" y="3"/>
                  <a:pt x="106" y="3"/>
                </a:cubicBezTo>
                <a:cubicBezTo>
                  <a:pt x="106" y="2"/>
                  <a:pt x="104" y="0"/>
                  <a:pt x="103" y="0"/>
                </a:cubicBezTo>
                <a:cubicBezTo>
                  <a:pt x="46" y="0"/>
                  <a:pt x="46" y="0"/>
                  <a:pt x="46" y="0"/>
                </a:cubicBezTo>
                <a:cubicBezTo>
                  <a:pt x="45" y="0"/>
                  <a:pt x="44" y="1"/>
                  <a:pt x="44" y="1"/>
                </a:cubicBezTo>
                <a:cubicBezTo>
                  <a:pt x="24" y="21"/>
                  <a:pt x="24" y="21"/>
                  <a:pt x="24" y="21"/>
                </a:cubicBezTo>
                <a:cubicBezTo>
                  <a:pt x="23" y="22"/>
                  <a:pt x="23" y="22"/>
                  <a:pt x="23" y="23"/>
                </a:cubicBezTo>
                <a:cubicBezTo>
                  <a:pt x="23" y="38"/>
                  <a:pt x="23" y="38"/>
                  <a:pt x="23" y="38"/>
                </a:cubicBezTo>
                <a:cubicBezTo>
                  <a:pt x="7" y="38"/>
                  <a:pt x="7" y="38"/>
                  <a:pt x="7" y="38"/>
                </a:cubicBezTo>
                <a:cubicBezTo>
                  <a:pt x="3" y="38"/>
                  <a:pt x="0" y="41"/>
                  <a:pt x="0" y="45"/>
                </a:cubicBezTo>
                <a:cubicBezTo>
                  <a:pt x="0" y="98"/>
                  <a:pt x="0" y="98"/>
                  <a:pt x="0" y="98"/>
                </a:cubicBezTo>
                <a:cubicBezTo>
                  <a:pt x="0" y="102"/>
                  <a:pt x="3" y="105"/>
                  <a:pt x="7" y="105"/>
                </a:cubicBezTo>
                <a:cubicBezTo>
                  <a:pt x="23" y="105"/>
                  <a:pt x="23" y="105"/>
                  <a:pt x="23" y="105"/>
                </a:cubicBezTo>
                <a:cubicBezTo>
                  <a:pt x="23" y="122"/>
                  <a:pt x="23" y="122"/>
                  <a:pt x="23" y="122"/>
                </a:cubicBezTo>
                <a:cubicBezTo>
                  <a:pt x="23" y="124"/>
                  <a:pt x="25" y="125"/>
                  <a:pt x="26" y="125"/>
                </a:cubicBezTo>
                <a:cubicBezTo>
                  <a:pt x="103" y="125"/>
                  <a:pt x="103" y="125"/>
                  <a:pt x="103" y="125"/>
                </a:cubicBezTo>
                <a:cubicBezTo>
                  <a:pt x="104" y="125"/>
                  <a:pt x="106" y="124"/>
                  <a:pt x="106" y="122"/>
                </a:cubicBezTo>
                <a:cubicBezTo>
                  <a:pt x="106" y="105"/>
                  <a:pt x="106" y="105"/>
                  <a:pt x="106" y="105"/>
                </a:cubicBezTo>
                <a:cubicBezTo>
                  <a:pt x="122" y="105"/>
                  <a:pt x="122" y="105"/>
                  <a:pt x="122" y="105"/>
                </a:cubicBezTo>
                <a:cubicBezTo>
                  <a:pt x="126" y="105"/>
                  <a:pt x="129" y="102"/>
                  <a:pt x="129" y="98"/>
                </a:cubicBezTo>
                <a:cubicBezTo>
                  <a:pt x="129" y="45"/>
                  <a:pt x="129" y="45"/>
                  <a:pt x="129" y="45"/>
                </a:cubicBezTo>
                <a:cubicBezTo>
                  <a:pt x="129" y="41"/>
                  <a:pt x="126" y="38"/>
                  <a:pt x="122" y="38"/>
                </a:cubicBezTo>
                <a:close/>
                <a:moveTo>
                  <a:pt x="43" y="11"/>
                </a:moveTo>
                <a:cubicBezTo>
                  <a:pt x="43" y="20"/>
                  <a:pt x="43" y="20"/>
                  <a:pt x="43" y="20"/>
                </a:cubicBezTo>
                <a:cubicBezTo>
                  <a:pt x="34" y="20"/>
                  <a:pt x="34" y="20"/>
                  <a:pt x="34" y="20"/>
                </a:cubicBezTo>
                <a:lnTo>
                  <a:pt x="43" y="11"/>
                </a:lnTo>
                <a:close/>
                <a:moveTo>
                  <a:pt x="100" y="119"/>
                </a:moveTo>
                <a:cubicBezTo>
                  <a:pt x="29" y="119"/>
                  <a:pt x="29" y="119"/>
                  <a:pt x="29" y="119"/>
                </a:cubicBezTo>
                <a:cubicBezTo>
                  <a:pt x="29" y="81"/>
                  <a:pt x="29" y="81"/>
                  <a:pt x="29" y="81"/>
                </a:cubicBezTo>
                <a:cubicBezTo>
                  <a:pt x="100" y="81"/>
                  <a:pt x="100" y="81"/>
                  <a:pt x="100" y="81"/>
                </a:cubicBezTo>
                <a:lnTo>
                  <a:pt x="100" y="119"/>
                </a:lnTo>
                <a:close/>
                <a:moveTo>
                  <a:pt x="100" y="38"/>
                </a:moveTo>
                <a:cubicBezTo>
                  <a:pt x="29" y="38"/>
                  <a:pt x="29" y="38"/>
                  <a:pt x="29" y="38"/>
                </a:cubicBezTo>
                <a:cubicBezTo>
                  <a:pt x="29" y="26"/>
                  <a:pt x="29" y="26"/>
                  <a:pt x="29" y="26"/>
                </a:cubicBezTo>
                <a:cubicBezTo>
                  <a:pt x="46" y="26"/>
                  <a:pt x="46" y="26"/>
                  <a:pt x="46" y="26"/>
                </a:cubicBezTo>
                <a:cubicBezTo>
                  <a:pt x="48" y="26"/>
                  <a:pt x="49" y="25"/>
                  <a:pt x="49" y="23"/>
                </a:cubicBezTo>
                <a:cubicBezTo>
                  <a:pt x="49" y="6"/>
                  <a:pt x="49" y="6"/>
                  <a:pt x="49" y="6"/>
                </a:cubicBezTo>
                <a:cubicBezTo>
                  <a:pt x="100" y="6"/>
                  <a:pt x="100" y="6"/>
                  <a:pt x="100" y="6"/>
                </a:cubicBezTo>
                <a:lnTo>
                  <a:pt x="100" y="38"/>
                </a:lnTo>
                <a:close/>
                <a:moveTo>
                  <a:pt x="116" y="100"/>
                </a:moveTo>
                <a:cubicBezTo>
                  <a:pt x="113" y="100"/>
                  <a:pt x="110" y="97"/>
                  <a:pt x="110" y="93"/>
                </a:cubicBezTo>
                <a:cubicBezTo>
                  <a:pt x="110" y="90"/>
                  <a:pt x="113" y="87"/>
                  <a:pt x="116" y="87"/>
                </a:cubicBezTo>
                <a:cubicBezTo>
                  <a:pt x="120" y="87"/>
                  <a:pt x="122" y="90"/>
                  <a:pt x="122" y="93"/>
                </a:cubicBezTo>
                <a:cubicBezTo>
                  <a:pt x="122" y="97"/>
                  <a:pt x="120" y="100"/>
                  <a:pt x="116" y="100"/>
                </a:cubicBezTo>
                <a:close/>
                <a:moveTo>
                  <a:pt x="116" y="83"/>
                </a:moveTo>
                <a:cubicBezTo>
                  <a:pt x="113" y="83"/>
                  <a:pt x="110" y="80"/>
                  <a:pt x="110" y="77"/>
                </a:cubicBezTo>
                <a:cubicBezTo>
                  <a:pt x="110" y="73"/>
                  <a:pt x="113" y="70"/>
                  <a:pt x="116" y="70"/>
                </a:cubicBezTo>
                <a:cubicBezTo>
                  <a:pt x="120" y="70"/>
                  <a:pt x="122" y="73"/>
                  <a:pt x="122" y="77"/>
                </a:cubicBezTo>
                <a:cubicBezTo>
                  <a:pt x="122" y="80"/>
                  <a:pt x="120" y="83"/>
                  <a:pt x="116" y="83"/>
                </a:cubicBezTo>
                <a:close/>
                <a:moveTo>
                  <a:pt x="116" y="56"/>
                </a:moveTo>
                <a:cubicBezTo>
                  <a:pt x="113" y="56"/>
                  <a:pt x="110" y="54"/>
                  <a:pt x="110" y="50"/>
                </a:cubicBezTo>
                <a:cubicBezTo>
                  <a:pt x="110" y="47"/>
                  <a:pt x="113" y="44"/>
                  <a:pt x="116" y="44"/>
                </a:cubicBezTo>
                <a:cubicBezTo>
                  <a:pt x="120" y="44"/>
                  <a:pt x="122" y="47"/>
                  <a:pt x="122" y="50"/>
                </a:cubicBezTo>
                <a:cubicBezTo>
                  <a:pt x="122" y="54"/>
                  <a:pt x="120" y="56"/>
                  <a:pt x="116" y="5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151" name="Google Shape;17151;p118"/>
          <p:cNvSpPr/>
          <p:nvPr/>
        </p:nvSpPr>
        <p:spPr>
          <a:xfrm>
            <a:off x="4264180" y="2077058"/>
            <a:ext cx="501425" cy="282781"/>
          </a:xfrm>
          <a:custGeom>
            <a:avLst/>
            <a:gdLst/>
            <a:ahLst/>
            <a:cxnLst/>
            <a:rect l="l" t="t" r="r" b="b"/>
            <a:pathLst>
              <a:path w="264" h="149" extrusionOk="0">
                <a:moveTo>
                  <a:pt x="263" y="45"/>
                </a:moveTo>
                <a:cubicBezTo>
                  <a:pt x="263" y="44"/>
                  <a:pt x="263" y="43"/>
                  <a:pt x="262" y="43"/>
                </a:cubicBezTo>
                <a:cubicBezTo>
                  <a:pt x="260" y="39"/>
                  <a:pt x="260" y="39"/>
                  <a:pt x="260" y="39"/>
                </a:cubicBezTo>
                <a:cubicBezTo>
                  <a:pt x="260" y="38"/>
                  <a:pt x="259" y="37"/>
                  <a:pt x="258" y="37"/>
                </a:cubicBezTo>
                <a:cubicBezTo>
                  <a:pt x="255" y="34"/>
                  <a:pt x="255" y="34"/>
                  <a:pt x="255" y="34"/>
                </a:cubicBezTo>
                <a:cubicBezTo>
                  <a:pt x="254" y="34"/>
                  <a:pt x="253" y="34"/>
                  <a:pt x="253" y="34"/>
                </a:cubicBezTo>
                <a:cubicBezTo>
                  <a:pt x="248" y="33"/>
                  <a:pt x="248" y="33"/>
                  <a:pt x="248" y="33"/>
                </a:cubicBezTo>
                <a:cubicBezTo>
                  <a:pt x="248" y="33"/>
                  <a:pt x="247" y="32"/>
                  <a:pt x="247" y="32"/>
                </a:cubicBezTo>
                <a:cubicBezTo>
                  <a:pt x="160" y="32"/>
                  <a:pt x="160" y="32"/>
                  <a:pt x="160" y="32"/>
                </a:cubicBezTo>
                <a:cubicBezTo>
                  <a:pt x="160" y="17"/>
                  <a:pt x="160" y="17"/>
                  <a:pt x="160" y="17"/>
                </a:cubicBezTo>
                <a:cubicBezTo>
                  <a:pt x="159" y="12"/>
                  <a:pt x="159" y="12"/>
                  <a:pt x="159" y="12"/>
                </a:cubicBezTo>
                <a:cubicBezTo>
                  <a:pt x="159" y="12"/>
                  <a:pt x="159" y="11"/>
                  <a:pt x="158" y="10"/>
                </a:cubicBezTo>
                <a:cubicBezTo>
                  <a:pt x="156" y="7"/>
                  <a:pt x="156" y="7"/>
                  <a:pt x="156" y="7"/>
                </a:cubicBezTo>
                <a:cubicBezTo>
                  <a:pt x="156" y="6"/>
                  <a:pt x="155" y="5"/>
                  <a:pt x="154" y="5"/>
                </a:cubicBezTo>
                <a:cubicBezTo>
                  <a:pt x="150" y="2"/>
                  <a:pt x="150" y="2"/>
                  <a:pt x="150" y="2"/>
                </a:cubicBezTo>
                <a:cubicBezTo>
                  <a:pt x="150" y="2"/>
                  <a:pt x="149" y="2"/>
                  <a:pt x="149" y="2"/>
                </a:cubicBezTo>
                <a:cubicBezTo>
                  <a:pt x="144" y="1"/>
                  <a:pt x="144" y="1"/>
                  <a:pt x="144" y="1"/>
                </a:cubicBezTo>
                <a:cubicBezTo>
                  <a:pt x="144" y="1"/>
                  <a:pt x="143" y="0"/>
                  <a:pt x="143" y="0"/>
                </a:cubicBezTo>
                <a:cubicBezTo>
                  <a:pt x="18" y="0"/>
                  <a:pt x="18" y="0"/>
                  <a:pt x="18" y="0"/>
                </a:cubicBezTo>
                <a:cubicBezTo>
                  <a:pt x="18" y="0"/>
                  <a:pt x="17" y="1"/>
                  <a:pt x="17" y="1"/>
                </a:cubicBezTo>
                <a:cubicBezTo>
                  <a:pt x="12" y="2"/>
                  <a:pt x="12" y="2"/>
                  <a:pt x="12" y="2"/>
                </a:cubicBezTo>
                <a:cubicBezTo>
                  <a:pt x="12" y="2"/>
                  <a:pt x="11" y="2"/>
                  <a:pt x="11" y="2"/>
                </a:cubicBezTo>
                <a:cubicBezTo>
                  <a:pt x="7" y="5"/>
                  <a:pt x="7" y="5"/>
                  <a:pt x="7" y="5"/>
                </a:cubicBezTo>
                <a:cubicBezTo>
                  <a:pt x="6" y="5"/>
                  <a:pt x="5" y="6"/>
                  <a:pt x="5" y="6"/>
                </a:cubicBezTo>
                <a:cubicBezTo>
                  <a:pt x="2" y="10"/>
                  <a:pt x="2" y="10"/>
                  <a:pt x="2" y="10"/>
                </a:cubicBezTo>
                <a:cubicBezTo>
                  <a:pt x="2" y="11"/>
                  <a:pt x="2" y="11"/>
                  <a:pt x="2" y="12"/>
                </a:cubicBezTo>
                <a:cubicBezTo>
                  <a:pt x="1" y="17"/>
                  <a:pt x="1" y="17"/>
                  <a:pt x="1" y="17"/>
                </a:cubicBezTo>
                <a:cubicBezTo>
                  <a:pt x="1" y="17"/>
                  <a:pt x="0" y="18"/>
                  <a:pt x="0" y="18"/>
                </a:cubicBezTo>
                <a:cubicBezTo>
                  <a:pt x="0" y="79"/>
                  <a:pt x="0" y="79"/>
                  <a:pt x="0" y="79"/>
                </a:cubicBezTo>
                <a:cubicBezTo>
                  <a:pt x="0" y="79"/>
                  <a:pt x="1" y="80"/>
                  <a:pt x="1" y="80"/>
                </a:cubicBezTo>
                <a:cubicBezTo>
                  <a:pt x="2" y="85"/>
                  <a:pt x="2" y="85"/>
                  <a:pt x="2" y="85"/>
                </a:cubicBezTo>
                <a:cubicBezTo>
                  <a:pt x="2" y="85"/>
                  <a:pt x="2" y="86"/>
                  <a:pt x="3" y="87"/>
                </a:cubicBezTo>
                <a:cubicBezTo>
                  <a:pt x="5" y="90"/>
                  <a:pt x="5" y="90"/>
                  <a:pt x="5" y="90"/>
                </a:cubicBezTo>
                <a:cubicBezTo>
                  <a:pt x="6" y="91"/>
                  <a:pt x="6" y="91"/>
                  <a:pt x="7" y="92"/>
                </a:cubicBezTo>
                <a:cubicBezTo>
                  <a:pt x="11" y="94"/>
                  <a:pt x="11" y="94"/>
                  <a:pt x="11" y="94"/>
                </a:cubicBezTo>
                <a:cubicBezTo>
                  <a:pt x="11" y="94"/>
                  <a:pt x="12" y="95"/>
                  <a:pt x="12" y="95"/>
                </a:cubicBezTo>
                <a:cubicBezTo>
                  <a:pt x="17" y="96"/>
                  <a:pt x="17" y="96"/>
                  <a:pt x="17" y="96"/>
                </a:cubicBezTo>
                <a:cubicBezTo>
                  <a:pt x="18" y="96"/>
                  <a:pt x="18" y="96"/>
                  <a:pt x="18" y="96"/>
                </a:cubicBezTo>
                <a:cubicBezTo>
                  <a:pt x="14" y="100"/>
                  <a:pt x="14" y="100"/>
                  <a:pt x="14" y="100"/>
                </a:cubicBezTo>
                <a:cubicBezTo>
                  <a:pt x="12" y="102"/>
                  <a:pt x="12" y="102"/>
                  <a:pt x="12" y="102"/>
                </a:cubicBezTo>
                <a:cubicBezTo>
                  <a:pt x="13" y="102"/>
                  <a:pt x="13" y="102"/>
                  <a:pt x="13" y="102"/>
                </a:cubicBezTo>
                <a:cubicBezTo>
                  <a:pt x="11" y="104"/>
                  <a:pt x="10" y="107"/>
                  <a:pt x="12" y="110"/>
                </a:cubicBezTo>
                <a:cubicBezTo>
                  <a:pt x="13" y="112"/>
                  <a:pt x="16" y="113"/>
                  <a:pt x="19" y="112"/>
                </a:cubicBezTo>
                <a:cubicBezTo>
                  <a:pt x="35" y="107"/>
                  <a:pt x="35" y="107"/>
                  <a:pt x="35" y="107"/>
                </a:cubicBezTo>
                <a:cubicBezTo>
                  <a:pt x="48" y="103"/>
                  <a:pt x="48" y="103"/>
                  <a:pt x="48" y="103"/>
                </a:cubicBezTo>
                <a:cubicBezTo>
                  <a:pt x="57" y="100"/>
                  <a:pt x="57" y="100"/>
                  <a:pt x="57" y="100"/>
                </a:cubicBezTo>
                <a:cubicBezTo>
                  <a:pt x="63" y="98"/>
                  <a:pt x="63" y="98"/>
                  <a:pt x="63" y="98"/>
                </a:cubicBezTo>
                <a:cubicBezTo>
                  <a:pt x="67" y="96"/>
                  <a:pt x="67" y="96"/>
                  <a:pt x="67" y="96"/>
                </a:cubicBezTo>
                <a:cubicBezTo>
                  <a:pt x="68" y="96"/>
                  <a:pt x="68" y="96"/>
                  <a:pt x="68" y="96"/>
                </a:cubicBezTo>
                <a:cubicBezTo>
                  <a:pt x="69" y="96"/>
                  <a:pt x="69" y="96"/>
                  <a:pt x="69" y="96"/>
                </a:cubicBezTo>
                <a:cubicBezTo>
                  <a:pt x="104" y="96"/>
                  <a:pt x="104" y="96"/>
                  <a:pt x="104" y="96"/>
                </a:cubicBezTo>
                <a:cubicBezTo>
                  <a:pt x="104" y="113"/>
                  <a:pt x="104" y="113"/>
                  <a:pt x="104" y="113"/>
                </a:cubicBezTo>
                <a:cubicBezTo>
                  <a:pt x="104" y="114"/>
                  <a:pt x="104" y="114"/>
                  <a:pt x="104" y="115"/>
                </a:cubicBezTo>
                <a:cubicBezTo>
                  <a:pt x="105" y="119"/>
                  <a:pt x="105" y="119"/>
                  <a:pt x="105" y="119"/>
                </a:cubicBezTo>
                <a:cubicBezTo>
                  <a:pt x="106" y="120"/>
                  <a:pt x="106" y="121"/>
                  <a:pt x="106" y="121"/>
                </a:cubicBezTo>
                <a:cubicBezTo>
                  <a:pt x="109" y="125"/>
                  <a:pt x="109" y="125"/>
                  <a:pt x="109" y="125"/>
                </a:cubicBezTo>
                <a:cubicBezTo>
                  <a:pt x="109" y="126"/>
                  <a:pt x="110" y="126"/>
                  <a:pt x="110" y="127"/>
                </a:cubicBezTo>
                <a:cubicBezTo>
                  <a:pt x="114" y="129"/>
                  <a:pt x="114" y="129"/>
                  <a:pt x="114" y="129"/>
                </a:cubicBezTo>
                <a:cubicBezTo>
                  <a:pt x="115" y="130"/>
                  <a:pt x="115" y="130"/>
                  <a:pt x="116" y="130"/>
                </a:cubicBezTo>
                <a:cubicBezTo>
                  <a:pt x="121" y="131"/>
                  <a:pt x="121" y="131"/>
                  <a:pt x="121" y="131"/>
                </a:cubicBezTo>
                <a:cubicBezTo>
                  <a:pt x="196" y="131"/>
                  <a:pt x="196" y="131"/>
                  <a:pt x="196" y="131"/>
                </a:cubicBezTo>
                <a:cubicBezTo>
                  <a:pt x="198" y="132"/>
                  <a:pt x="198" y="132"/>
                  <a:pt x="198" y="132"/>
                </a:cubicBezTo>
                <a:cubicBezTo>
                  <a:pt x="202" y="133"/>
                  <a:pt x="202" y="133"/>
                  <a:pt x="202" y="133"/>
                </a:cubicBezTo>
                <a:cubicBezTo>
                  <a:pt x="208" y="135"/>
                  <a:pt x="208" y="135"/>
                  <a:pt x="208" y="135"/>
                </a:cubicBezTo>
                <a:cubicBezTo>
                  <a:pt x="217" y="138"/>
                  <a:pt x="217" y="138"/>
                  <a:pt x="217" y="138"/>
                </a:cubicBezTo>
                <a:cubicBezTo>
                  <a:pt x="229" y="142"/>
                  <a:pt x="229" y="142"/>
                  <a:pt x="229" y="142"/>
                </a:cubicBezTo>
                <a:cubicBezTo>
                  <a:pt x="246" y="148"/>
                  <a:pt x="246" y="148"/>
                  <a:pt x="246" y="148"/>
                </a:cubicBezTo>
                <a:cubicBezTo>
                  <a:pt x="249" y="149"/>
                  <a:pt x="252" y="148"/>
                  <a:pt x="253" y="146"/>
                </a:cubicBezTo>
                <a:cubicBezTo>
                  <a:pt x="255" y="143"/>
                  <a:pt x="254" y="140"/>
                  <a:pt x="252" y="138"/>
                </a:cubicBezTo>
                <a:cubicBezTo>
                  <a:pt x="252" y="138"/>
                  <a:pt x="252" y="138"/>
                  <a:pt x="252" y="138"/>
                </a:cubicBezTo>
                <a:cubicBezTo>
                  <a:pt x="253" y="139"/>
                  <a:pt x="253" y="139"/>
                  <a:pt x="253" y="139"/>
                </a:cubicBezTo>
                <a:cubicBezTo>
                  <a:pt x="251" y="136"/>
                  <a:pt x="251" y="136"/>
                  <a:pt x="251" y="136"/>
                </a:cubicBezTo>
                <a:cubicBezTo>
                  <a:pt x="246" y="131"/>
                  <a:pt x="246" y="131"/>
                  <a:pt x="246" y="131"/>
                </a:cubicBezTo>
                <a:cubicBezTo>
                  <a:pt x="246" y="131"/>
                  <a:pt x="246" y="131"/>
                  <a:pt x="246" y="131"/>
                </a:cubicBezTo>
                <a:cubicBezTo>
                  <a:pt x="248" y="131"/>
                  <a:pt x="248" y="131"/>
                  <a:pt x="248" y="131"/>
                </a:cubicBezTo>
                <a:cubicBezTo>
                  <a:pt x="253" y="130"/>
                  <a:pt x="253" y="130"/>
                  <a:pt x="253" y="130"/>
                </a:cubicBezTo>
                <a:cubicBezTo>
                  <a:pt x="253" y="130"/>
                  <a:pt x="254" y="130"/>
                  <a:pt x="255" y="129"/>
                </a:cubicBezTo>
                <a:cubicBezTo>
                  <a:pt x="258" y="127"/>
                  <a:pt x="258" y="127"/>
                  <a:pt x="258" y="127"/>
                </a:cubicBezTo>
                <a:cubicBezTo>
                  <a:pt x="259" y="126"/>
                  <a:pt x="260" y="126"/>
                  <a:pt x="260" y="125"/>
                </a:cubicBezTo>
                <a:cubicBezTo>
                  <a:pt x="262" y="121"/>
                  <a:pt x="262" y="121"/>
                  <a:pt x="262" y="121"/>
                </a:cubicBezTo>
                <a:cubicBezTo>
                  <a:pt x="263" y="121"/>
                  <a:pt x="263" y="120"/>
                  <a:pt x="263" y="119"/>
                </a:cubicBezTo>
                <a:cubicBezTo>
                  <a:pt x="264" y="115"/>
                  <a:pt x="264" y="115"/>
                  <a:pt x="264" y="115"/>
                </a:cubicBezTo>
                <a:cubicBezTo>
                  <a:pt x="264" y="49"/>
                  <a:pt x="264" y="49"/>
                  <a:pt x="264" y="49"/>
                </a:cubicBezTo>
                <a:lnTo>
                  <a:pt x="263" y="45"/>
                </a:lnTo>
                <a:close/>
                <a:moveTo>
                  <a:pt x="67" y="84"/>
                </a:moveTo>
                <a:cubicBezTo>
                  <a:pt x="67" y="84"/>
                  <a:pt x="66" y="84"/>
                  <a:pt x="65" y="84"/>
                </a:cubicBezTo>
                <a:cubicBezTo>
                  <a:pt x="65" y="84"/>
                  <a:pt x="65" y="84"/>
                  <a:pt x="65" y="84"/>
                </a:cubicBezTo>
                <a:cubicBezTo>
                  <a:pt x="62" y="85"/>
                  <a:pt x="62" y="85"/>
                  <a:pt x="62" y="85"/>
                </a:cubicBezTo>
                <a:cubicBezTo>
                  <a:pt x="59" y="86"/>
                  <a:pt x="59" y="86"/>
                  <a:pt x="59" y="86"/>
                </a:cubicBezTo>
                <a:cubicBezTo>
                  <a:pt x="53" y="88"/>
                  <a:pt x="53" y="88"/>
                  <a:pt x="53" y="88"/>
                </a:cubicBezTo>
                <a:cubicBezTo>
                  <a:pt x="44" y="91"/>
                  <a:pt x="44" y="91"/>
                  <a:pt x="44" y="91"/>
                </a:cubicBezTo>
                <a:cubicBezTo>
                  <a:pt x="36" y="94"/>
                  <a:pt x="36" y="94"/>
                  <a:pt x="36" y="94"/>
                </a:cubicBezTo>
                <a:cubicBezTo>
                  <a:pt x="36" y="94"/>
                  <a:pt x="36" y="94"/>
                  <a:pt x="36" y="94"/>
                </a:cubicBezTo>
                <a:cubicBezTo>
                  <a:pt x="38" y="92"/>
                  <a:pt x="38" y="90"/>
                  <a:pt x="37" y="87"/>
                </a:cubicBezTo>
                <a:cubicBezTo>
                  <a:pt x="36" y="85"/>
                  <a:pt x="34" y="84"/>
                  <a:pt x="31" y="84"/>
                </a:cubicBezTo>
                <a:cubicBezTo>
                  <a:pt x="18" y="84"/>
                  <a:pt x="18" y="84"/>
                  <a:pt x="18" y="84"/>
                </a:cubicBezTo>
                <a:cubicBezTo>
                  <a:pt x="16" y="83"/>
                  <a:pt x="16" y="83"/>
                  <a:pt x="16" y="83"/>
                </a:cubicBezTo>
                <a:cubicBezTo>
                  <a:pt x="14" y="82"/>
                  <a:pt x="14" y="82"/>
                  <a:pt x="14" y="82"/>
                </a:cubicBezTo>
                <a:cubicBezTo>
                  <a:pt x="13" y="81"/>
                  <a:pt x="13" y="81"/>
                  <a:pt x="13" y="81"/>
                </a:cubicBezTo>
                <a:cubicBezTo>
                  <a:pt x="12" y="77"/>
                  <a:pt x="12" y="77"/>
                  <a:pt x="12" y="77"/>
                </a:cubicBezTo>
                <a:cubicBezTo>
                  <a:pt x="12" y="19"/>
                  <a:pt x="12" y="19"/>
                  <a:pt x="12" y="19"/>
                </a:cubicBezTo>
                <a:cubicBezTo>
                  <a:pt x="13" y="16"/>
                  <a:pt x="13" y="16"/>
                  <a:pt x="13" y="16"/>
                </a:cubicBezTo>
                <a:cubicBezTo>
                  <a:pt x="14" y="14"/>
                  <a:pt x="14" y="14"/>
                  <a:pt x="14" y="14"/>
                </a:cubicBezTo>
                <a:cubicBezTo>
                  <a:pt x="16" y="13"/>
                  <a:pt x="16" y="13"/>
                  <a:pt x="16" y="13"/>
                </a:cubicBezTo>
                <a:cubicBezTo>
                  <a:pt x="20" y="12"/>
                  <a:pt x="20" y="12"/>
                  <a:pt x="20" y="12"/>
                </a:cubicBezTo>
                <a:cubicBezTo>
                  <a:pt x="141" y="12"/>
                  <a:pt x="141" y="12"/>
                  <a:pt x="141" y="12"/>
                </a:cubicBezTo>
                <a:cubicBezTo>
                  <a:pt x="145" y="13"/>
                  <a:pt x="145" y="13"/>
                  <a:pt x="145" y="13"/>
                </a:cubicBezTo>
                <a:cubicBezTo>
                  <a:pt x="147" y="14"/>
                  <a:pt x="147" y="14"/>
                  <a:pt x="147" y="14"/>
                </a:cubicBezTo>
                <a:cubicBezTo>
                  <a:pt x="148" y="16"/>
                  <a:pt x="148" y="16"/>
                  <a:pt x="148" y="16"/>
                </a:cubicBezTo>
                <a:cubicBezTo>
                  <a:pt x="148" y="18"/>
                  <a:pt x="148" y="18"/>
                  <a:pt x="148" y="18"/>
                </a:cubicBezTo>
                <a:cubicBezTo>
                  <a:pt x="148" y="32"/>
                  <a:pt x="148" y="32"/>
                  <a:pt x="148" y="32"/>
                </a:cubicBezTo>
                <a:cubicBezTo>
                  <a:pt x="122" y="32"/>
                  <a:pt x="122" y="32"/>
                  <a:pt x="122" y="32"/>
                </a:cubicBezTo>
                <a:cubicBezTo>
                  <a:pt x="122" y="32"/>
                  <a:pt x="121" y="33"/>
                  <a:pt x="121" y="33"/>
                </a:cubicBezTo>
                <a:cubicBezTo>
                  <a:pt x="116" y="34"/>
                  <a:pt x="116" y="34"/>
                  <a:pt x="116" y="34"/>
                </a:cubicBezTo>
                <a:cubicBezTo>
                  <a:pt x="115" y="34"/>
                  <a:pt x="115" y="34"/>
                  <a:pt x="114" y="34"/>
                </a:cubicBezTo>
                <a:cubicBezTo>
                  <a:pt x="110" y="37"/>
                  <a:pt x="110" y="37"/>
                  <a:pt x="110" y="37"/>
                </a:cubicBezTo>
                <a:cubicBezTo>
                  <a:pt x="110" y="37"/>
                  <a:pt x="109" y="38"/>
                  <a:pt x="109" y="39"/>
                </a:cubicBezTo>
                <a:cubicBezTo>
                  <a:pt x="106" y="42"/>
                  <a:pt x="106" y="42"/>
                  <a:pt x="106" y="42"/>
                </a:cubicBezTo>
                <a:cubicBezTo>
                  <a:pt x="106" y="43"/>
                  <a:pt x="106" y="44"/>
                  <a:pt x="105" y="45"/>
                </a:cubicBezTo>
                <a:cubicBezTo>
                  <a:pt x="104" y="49"/>
                  <a:pt x="104" y="49"/>
                  <a:pt x="104" y="49"/>
                </a:cubicBezTo>
                <a:cubicBezTo>
                  <a:pt x="104" y="50"/>
                  <a:pt x="104" y="50"/>
                  <a:pt x="104" y="50"/>
                </a:cubicBezTo>
                <a:cubicBezTo>
                  <a:pt x="104" y="84"/>
                  <a:pt x="104" y="84"/>
                  <a:pt x="104" y="84"/>
                </a:cubicBezTo>
                <a:lnTo>
                  <a:pt x="67" y="84"/>
                </a:lnTo>
                <a:close/>
                <a:moveTo>
                  <a:pt x="148" y="78"/>
                </a:moveTo>
                <a:cubicBezTo>
                  <a:pt x="148" y="81"/>
                  <a:pt x="148" y="81"/>
                  <a:pt x="148" y="81"/>
                </a:cubicBezTo>
                <a:cubicBezTo>
                  <a:pt x="147" y="82"/>
                  <a:pt x="147" y="82"/>
                  <a:pt x="147" y="82"/>
                </a:cubicBezTo>
                <a:cubicBezTo>
                  <a:pt x="145" y="83"/>
                  <a:pt x="145" y="83"/>
                  <a:pt x="145" y="83"/>
                </a:cubicBezTo>
                <a:cubicBezTo>
                  <a:pt x="143" y="84"/>
                  <a:pt x="143" y="84"/>
                  <a:pt x="143" y="84"/>
                </a:cubicBezTo>
                <a:cubicBezTo>
                  <a:pt x="116" y="84"/>
                  <a:pt x="116" y="84"/>
                  <a:pt x="116" y="84"/>
                </a:cubicBezTo>
                <a:cubicBezTo>
                  <a:pt x="116" y="52"/>
                  <a:pt x="116" y="52"/>
                  <a:pt x="116" y="52"/>
                </a:cubicBezTo>
                <a:cubicBezTo>
                  <a:pt x="117" y="48"/>
                  <a:pt x="117" y="48"/>
                  <a:pt x="117" y="48"/>
                </a:cubicBezTo>
                <a:cubicBezTo>
                  <a:pt x="118" y="46"/>
                  <a:pt x="118" y="46"/>
                  <a:pt x="118" y="46"/>
                </a:cubicBezTo>
                <a:cubicBezTo>
                  <a:pt x="120" y="45"/>
                  <a:pt x="120" y="45"/>
                  <a:pt x="120" y="45"/>
                </a:cubicBezTo>
                <a:cubicBezTo>
                  <a:pt x="123" y="44"/>
                  <a:pt x="123" y="44"/>
                  <a:pt x="123" y="44"/>
                </a:cubicBezTo>
                <a:cubicBezTo>
                  <a:pt x="148" y="44"/>
                  <a:pt x="148" y="44"/>
                  <a:pt x="148" y="44"/>
                </a:cubicBezTo>
                <a:lnTo>
                  <a:pt x="148" y="78"/>
                </a:lnTo>
                <a:close/>
                <a:moveTo>
                  <a:pt x="221" y="127"/>
                </a:moveTo>
                <a:cubicBezTo>
                  <a:pt x="212" y="124"/>
                  <a:pt x="212" y="124"/>
                  <a:pt x="212" y="124"/>
                </a:cubicBezTo>
                <a:cubicBezTo>
                  <a:pt x="206" y="122"/>
                  <a:pt x="206" y="122"/>
                  <a:pt x="206" y="122"/>
                </a:cubicBezTo>
                <a:cubicBezTo>
                  <a:pt x="202" y="121"/>
                  <a:pt x="202" y="121"/>
                  <a:pt x="202" y="121"/>
                </a:cubicBezTo>
                <a:cubicBezTo>
                  <a:pt x="200" y="120"/>
                  <a:pt x="200" y="120"/>
                  <a:pt x="200" y="120"/>
                </a:cubicBezTo>
                <a:cubicBezTo>
                  <a:pt x="199" y="120"/>
                  <a:pt x="199" y="120"/>
                  <a:pt x="199" y="120"/>
                </a:cubicBezTo>
                <a:cubicBezTo>
                  <a:pt x="199" y="119"/>
                  <a:pt x="198" y="119"/>
                  <a:pt x="197" y="119"/>
                </a:cubicBezTo>
                <a:cubicBezTo>
                  <a:pt x="122" y="119"/>
                  <a:pt x="122" y="119"/>
                  <a:pt x="122" y="119"/>
                </a:cubicBezTo>
                <a:cubicBezTo>
                  <a:pt x="120" y="119"/>
                  <a:pt x="120" y="119"/>
                  <a:pt x="120" y="119"/>
                </a:cubicBezTo>
                <a:cubicBezTo>
                  <a:pt x="118" y="117"/>
                  <a:pt x="118" y="117"/>
                  <a:pt x="118" y="117"/>
                </a:cubicBezTo>
                <a:cubicBezTo>
                  <a:pt x="117" y="116"/>
                  <a:pt x="117" y="116"/>
                  <a:pt x="117" y="116"/>
                </a:cubicBezTo>
                <a:cubicBezTo>
                  <a:pt x="116" y="112"/>
                  <a:pt x="116" y="112"/>
                  <a:pt x="116" y="112"/>
                </a:cubicBezTo>
                <a:cubicBezTo>
                  <a:pt x="116" y="96"/>
                  <a:pt x="116" y="96"/>
                  <a:pt x="116" y="96"/>
                </a:cubicBezTo>
                <a:cubicBezTo>
                  <a:pt x="144" y="96"/>
                  <a:pt x="144" y="96"/>
                  <a:pt x="144" y="96"/>
                </a:cubicBezTo>
                <a:cubicBezTo>
                  <a:pt x="149" y="95"/>
                  <a:pt x="149" y="95"/>
                  <a:pt x="149" y="95"/>
                </a:cubicBezTo>
                <a:cubicBezTo>
                  <a:pt x="149" y="95"/>
                  <a:pt x="150" y="94"/>
                  <a:pt x="150" y="94"/>
                </a:cubicBezTo>
                <a:cubicBezTo>
                  <a:pt x="154" y="92"/>
                  <a:pt x="154" y="92"/>
                  <a:pt x="154" y="92"/>
                </a:cubicBezTo>
                <a:cubicBezTo>
                  <a:pt x="155" y="91"/>
                  <a:pt x="156" y="91"/>
                  <a:pt x="156" y="90"/>
                </a:cubicBezTo>
                <a:cubicBezTo>
                  <a:pt x="158" y="86"/>
                  <a:pt x="158" y="86"/>
                  <a:pt x="158" y="86"/>
                </a:cubicBezTo>
                <a:cubicBezTo>
                  <a:pt x="159" y="86"/>
                  <a:pt x="159" y="85"/>
                  <a:pt x="159" y="85"/>
                </a:cubicBezTo>
                <a:cubicBezTo>
                  <a:pt x="160" y="80"/>
                  <a:pt x="160" y="80"/>
                  <a:pt x="160" y="80"/>
                </a:cubicBezTo>
                <a:cubicBezTo>
                  <a:pt x="160" y="44"/>
                  <a:pt x="160" y="44"/>
                  <a:pt x="160" y="44"/>
                </a:cubicBezTo>
                <a:cubicBezTo>
                  <a:pt x="245" y="44"/>
                  <a:pt x="245" y="44"/>
                  <a:pt x="245" y="44"/>
                </a:cubicBezTo>
                <a:cubicBezTo>
                  <a:pt x="249" y="45"/>
                  <a:pt x="249" y="45"/>
                  <a:pt x="249" y="45"/>
                </a:cubicBezTo>
                <a:cubicBezTo>
                  <a:pt x="250" y="46"/>
                  <a:pt x="250" y="46"/>
                  <a:pt x="250" y="46"/>
                </a:cubicBezTo>
                <a:cubicBezTo>
                  <a:pt x="252" y="48"/>
                  <a:pt x="252" y="48"/>
                  <a:pt x="252" y="48"/>
                </a:cubicBezTo>
                <a:cubicBezTo>
                  <a:pt x="252" y="50"/>
                  <a:pt x="252" y="50"/>
                  <a:pt x="252" y="50"/>
                </a:cubicBezTo>
                <a:cubicBezTo>
                  <a:pt x="252" y="113"/>
                  <a:pt x="252" y="113"/>
                  <a:pt x="252" y="113"/>
                </a:cubicBezTo>
                <a:cubicBezTo>
                  <a:pt x="252" y="116"/>
                  <a:pt x="252" y="116"/>
                  <a:pt x="252" y="116"/>
                </a:cubicBezTo>
                <a:cubicBezTo>
                  <a:pt x="251" y="117"/>
                  <a:pt x="251" y="117"/>
                  <a:pt x="251" y="117"/>
                </a:cubicBezTo>
                <a:cubicBezTo>
                  <a:pt x="249" y="119"/>
                  <a:pt x="249" y="119"/>
                  <a:pt x="249" y="119"/>
                </a:cubicBezTo>
                <a:cubicBezTo>
                  <a:pt x="247" y="119"/>
                  <a:pt x="247" y="119"/>
                  <a:pt x="247" y="119"/>
                </a:cubicBezTo>
                <a:cubicBezTo>
                  <a:pt x="233" y="119"/>
                  <a:pt x="233" y="119"/>
                  <a:pt x="233" y="119"/>
                </a:cubicBezTo>
                <a:cubicBezTo>
                  <a:pt x="231" y="119"/>
                  <a:pt x="229" y="121"/>
                  <a:pt x="228" y="123"/>
                </a:cubicBezTo>
                <a:cubicBezTo>
                  <a:pt x="227" y="125"/>
                  <a:pt x="227" y="127"/>
                  <a:pt x="229" y="129"/>
                </a:cubicBezTo>
                <a:cubicBezTo>
                  <a:pt x="230" y="130"/>
                  <a:pt x="230" y="130"/>
                  <a:pt x="230" y="130"/>
                </a:cubicBezTo>
                <a:lnTo>
                  <a:pt x="221" y="127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152" name="Google Shape;17152;p118"/>
          <p:cNvGrpSpPr/>
          <p:nvPr/>
        </p:nvGrpSpPr>
        <p:grpSpPr>
          <a:xfrm>
            <a:off x="3137230" y="2913356"/>
            <a:ext cx="500829" cy="549988"/>
            <a:chOff x="3252904" y="2004758"/>
            <a:chExt cx="315796" cy="346884"/>
          </a:xfrm>
        </p:grpSpPr>
        <p:sp>
          <p:nvSpPr>
            <p:cNvPr id="17153" name="Google Shape;17153;p118"/>
            <p:cNvSpPr/>
            <p:nvPr/>
          </p:nvSpPr>
          <p:spPr>
            <a:xfrm>
              <a:off x="3252904" y="2041623"/>
              <a:ext cx="315796" cy="31001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13879" y="0"/>
                  </a:moveTo>
                  <a:cubicBezTo>
                    <a:pt x="13879" y="2869"/>
                    <a:pt x="13879" y="2869"/>
                    <a:pt x="13879" y="2869"/>
                  </a:cubicBezTo>
                  <a:cubicBezTo>
                    <a:pt x="16847" y="4110"/>
                    <a:pt x="18947" y="7093"/>
                    <a:pt x="18947" y="10574"/>
                  </a:cubicBezTo>
                  <a:cubicBezTo>
                    <a:pt x="18947" y="15168"/>
                    <a:pt x="15300" y="18892"/>
                    <a:pt x="10800" y="18892"/>
                  </a:cubicBezTo>
                  <a:cubicBezTo>
                    <a:pt x="6300" y="18892"/>
                    <a:pt x="2653" y="15168"/>
                    <a:pt x="2653" y="10574"/>
                  </a:cubicBezTo>
                  <a:cubicBezTo>
                    <a:pt x="2653" y="7093"/>
                    <a:pt x="4737" y="4110"/>
                    <a:pt x="7705" y="2869"/>
                  </a:cubicBezTo>
                  <a:cubicBezTo>
                    <a:pt x="7705" y="0"/>
                    <a:pt x="7705" y="0"/>
                    <a:pt x="7705" y="0"/>
                  </a:cubicBezTo>
                  <a:cubicBezTo>
                    <a:pt x="3253" y="1354"/>
                    <a:pt x="0" y="5577"/>
                    <a:pt x="0" y="10574"/>
                  </a:cubicBezTo>
                  <a:cubicBezTo>
                    <a:pt x="0" y="16667"/>
                    <a:pt x="4832" y="21600"/>
                    <a:pt x="10800" y="21600"/>
                  </a:cubicBezTo>
                  <a:cubicBezTo>
                    <a:pt x="16753" y="21600"/>
                    <a:pt x="21600" y="16667"/>
                    <a:pt x="21600" y="10574"/>
                  </a:cubicBezTo>
                  <a:cubicBezTo>
                    <a:pt x="21600" y="5577"/>
                    <a:pt x="18347" y="1354"/>
                    <a:pt x="13879" y="0"/>
                  </a:cubicBezTo>
                  <a:close/>
                  <a:moveTo>
                    <a:pt x="13879" y="0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4" name="Google Shape;17154;p118"/>
            <p:cNvSpPr/>
            <p:nvPr/>
          </p:nvSpPr>
          <p:spPr>
            <a:xfrm>
              <a:off x="3385041" y="2004758"/>
              <a:ext cx="51522" cy="214526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19016"/>
                  </a:moveTo>
                  <a:cubicBezTo>
                    <a:pt x="21600" y="20436"/>
                    <a:pt x="16757" y="21600"/>
                    <a:pt x="10848" y="21600"/>
                  </a:cubicBezTo>
                  <a:cubicBezTo>
                    <a:pt x="4843" y="21600"/>
                    <a:pt x="0" y="20436"/>
                    <a:pt x="0" y="19016"/>
                  </a:cubicBezTo>
                  <a:cubicBezTo>
                    <a:pt x="0" y="2584"/>
                    <a:pt x="0" y="2584"/>
                    <a:pt x="0" y="2584"/>
                  </a:cubicBezTo>
                  <a:cubicBezTo>
                    <a:pt x="0" y="1164"/>
                    <a:pt x="4843" y="0"/>
                    <a:pt x="10848" y="0"/>
                  </a:cubicBezTo>
                  <a:cubicBezTo>
                    <a:pt x="16757" y="0"/>
                    <a:pt x="21600" y="1164"/>
                    <a:pt x="21600" y="2584"/>
                  </a:cubicBezTo>
                  <a:lnTo>
                    <a:pt x="21600" y="19016"/>
                  </a:lnTo>
                  <a:close/>
                  <a:moveTo>
                    <a:pt x="21600" y="19016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155" name="Google Shape;17155;p118"/>
          <p:cNvGrpSpPr/>
          <p:nvPr/>
        </p:nvGrpSpPr>
        <p:grpSpPr>
          <a:xfrm>
            <a:off x="5379992" y="3012409"/>
            <a:ext cx="553226" cy="402941"/>
            <a:chOff x="10229850" y="563563"/>
            <a:chExt cx="4216400" cy="3071812"/>
          </a:xfrm>
        </p:grpSpPr>
        <p:sp>
          <p:nvSpPr>
            <p:cNvPr id="17156" name="Google Shape;17156;p118"/>
            <p:cNvSpPr/>
            <p:nvPr/>
          </p:nvSpPr>
          <p:spPr>
            <a:xfrm>
              <a:off x="10229850" y="841378"/>
              <a:ext cx="4216400" cy="2793997"/>
            </a:xfrm>
            <a:custGeom>
              <a:avLst/>
              <a:gdLst/>
              <a:ahLst/>
              <a:cxnLst/>
              <a:rect l="l" t="t" r="r" b="b"/>
              <a:pathLst>
                <a:path w="1124" h="745" extrusionOk="0">
                  <a:moveTo>
                    <a:pt x="0" y="745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460" y="0"/>
                    <a:pt x="460" y="0"/>
                    <a:pt x="460" y="0"/>
                  </a:cubicBezTo>
                  <a:cubicBezTo>
                    <a:pt x="460" y="16"/>
                    <a:pt x="460" y="16"/>
                    <a:pt x="460" y="16"/>
                  </a:cubicBezTo>
                  <a:cubicBezTo>
                    <a:pt x="460" y="72"/>
                    <a:pt x="506" y="118"/>
                    <a:pt x="562" y="118"/>
                  </a:cubicBezTo>
                  <a:cubicBezTo>
                    <a:pt x="562" y="118"/>
                    <a:pt x="562" y="118"/>
                    <a:pt x="562" y="118"/>
                  </a:cubicBezTo>
                  <a:cubicBezTo>
                    <a:pt x="618" y="118"/>
                    <a:pt x="664" y="72"/>
                    <a:pt x="665" y="16"/>
                  </a:cubicBezTo>
                  <a:cubicBezTo>
                    <a:pt x="665" y="16"/>
                    <a:pt x="665" y="16"/>
                    <a:pt x="665" y="16"/>
                  </a:cubicBezTo>
                  <a:cubicBezTo>
                    <a:pt x="665" y="0"/>
                    <a:pt x="665" y="0"/>
                    <a:pt x="665" y="0"/>
                  </a:cubicBezTo>
                  <a:cubicBezTo>
                    <a:pt x="1124" y="0"/>
                    <a:pt x="1124" y="0"/>
                    <a:pt x="1124" y="0"/>
                  </a:cubicBezTo>
                  <a:cubicBezTo>
                    <a:pt x="1124" y="745"/>
                    <a:pt x="1124" y="745"/>
                    <a:pt x="1124" y="745"/>
                  </a:cubicBezTo>
                  <a:cubicBezTo>
                    <a:pt x="0" y="745"/>
                    <a:pt x="0" y="745"/>
                    <a:pt x="0" y="745"/>
                  </a:cubicBezTo>
                  <a:close/>
                  <a:moveTo>
                    <a:pt x="32" y="713"/>
                  </a:moveTo>
                  <a:cubicBezTo>
                    <a:pt x="1092" y="713"/>
                    <a:pt x="1092" y="713"/>
                    <a:pt x="1092" y="713"/>
                  </a:cubicBezTo>
                  <a:cubicBezTo>
                    <a:pt x="1092" y="32"/>
                    <a:pt x="1092" y="32"/>
                    <a:pt x="1092" y="32"/>
                  </a:cubicBezTo>
                  <a:cubicBezTo>
                    <a:pt x="696" y="32"/>
                    <a:pt x="696" y="32"/>
                    <a:pt x="696" y="32"/>
                  </a:cubicBezTo>
                  <a:cubicBezTo>
                    <a:pt x="687" y="98"/>
                    <a:pt x="631" y="150"/>
                    <a:pt x="562" y="150"/>
                  </a:cubicBezTo>
                  <a:cubicBezTo>
                    <a:pt x="562" y="150"/>
                    <a:pt x="562" y="150"/>
                    <a:pt x="562" y="150"/>
                  </a:cubicBezTo>
                  <a:cubicBezTo>
                    <a:pt x="494" y="150"/>
                    <a:pt x="437" y="98"/>
                    <a:pt x="429" y="32"/>
                  </a:cubicBezTo>
                  <a:cubicBezTo>
                    <a:pt x="429" y="32"/>
                    <a:pt x="429" y="32"/>
                    <a:pt x="429" y="32"/>
                  </a:cubicBezTo>
                  <a:cubicBezTo>
                    <a:pt x="32" y="32"/>
                    <a:pt x="32" y="32"/>
                    <a:pt x="32" y="32"/>
                  </a:cubicBezTo>
                  <a:cubicBezTo>
                    <a:pt x="32" y="713"/>
                    <a:pt x="32" y="713"/>
                    <a:pt x="32" y="713"/>
                  </a:cubicBezTo>
                  <a:close/>
                  <a:moveTo>
                    <a:pt x="681" y="32"/>
                  </a:moveTo>
                  <a:cubicBezTo>
                    <a:pt x="681" y="16"/>
                    <a:pt x="681" y="16"/>
                    <a:pt x="681" y="16"/>
                  </a:cubicBezTo>
                  <a:cubicBezTo>
                    <a:pt x="681" y="32"/>
                    <a:pt x="681" y="32"/>
                    <a:pt x="681" y="3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7" name="Google Shape;17157;p118"/>
            <p:cNvSpPr/>
            <p:nvPr/>
          </p:nvSpPr>
          <p:spPr>
            <a:xfrm>
              <a:off x="12034841" y="563563"/>
              <a:ext cx="622299" cy="622300"/>
            </a:xfrm>
            <a:custGeom>
              <a:avLst/>
              <a:gdLst/>
              <a:ahLst/>
              <a:cxnLst/>
              <a:rect l="l" t="t" r="r" b="b"/>
              <a:pathLst>
                <a:path w="166" h="166" extrusionOk="0">
                  <a:moveTo>
                    <a:pt x="0" y="83"/>
                  </a:moveTo>
                  <a:cubicBezTo>
                    <a:pt x="0" y="37"/>
                    <a:pt x="37" y="0"/>
                    <a:pt x="83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128" y="0"/>
                    <a:pt x="166" y="37"/>
                    <a:pt x="166" y="83"/>
                  </a:cubicBezTo>
                  <a:cubicBezTo>
                    <a:pt x="166" y="83"/>
                    <a:pt x="166" y="83"/>
                    <a:pt x="166" y="83"/>
                  </a:cubicBezTo>
                  <a:cubicBezTo>
                    <a:pt x="166" y="129"/>
                    <a:pt x="128" y="166"/>
                    <a:pt x="83" y="166"/>
                  </a:cubicBezTo>
                  <a:cubicBezTo>
                    <a:pt x="83" y="166"/>
                    <a:pt x="83" y="166"/>
                    <a:pt x="83" y="166"/>
                  </a:cubicBezTo>
                  <a:cubicBezTo>
                    <a:pt x="37" y="166"/>
                    <a:pt x="0" y="129"/>
                    <a:pt x="0" y="83"/>
                  </a:cubicBezTo>
                  <a:close/>
                  <a:moveTo>
                    <a:pt x="32" y="83"/>
                  </a:moveTo>
                  <a:cubicBezTo>
                    <a:pt x="32" y="111"/>
                    <a:pt x="54" y="134"/>
                    <a:pt x="83" y="134"/>
                  </a:cubicBezTo>
                  <a:cubicBezTo>
                    <a:pt x="83" y="134"/>
                    <a:pt x="83" y="134"/>
                    <a:pt x="83" y="134"/>
                  </a:cubicBezTo>
                  <a:cubicBezTo>
                    <a:pt x="111" y="134"/>
                    <a:pt x="134" y="111"/>
                    <a:pt x="134" y="83"/>
                  </a:cubicBezTo>
                  <a:cubicBezTo>
                    <a:pt x="134" y="83"/>
                    <a:pt x="134" y="83"/>
                    <a:pt x="134" y="83"/>
                  </a:cubicBezTo>
                  <a:cubicBezTo>
                    <a:pt x="134" y="55"/>
                    <a:pt x="111" y="32"/>
                    <a:pt x="83" y="32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54" y="32"/>
                    <a:pt x="32" y="55"/>
                    <a:pt x="32" y="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8" name="Google Shape;17158;p118"/>
            <p:cNvSpPr/>
            <p:nvPr/>
          </p:nvSpPr>
          <p:spPr>
            <a:xfrm>
              <a:off x="12230095" y="758827"/>
              <a:ext cx="228603" cy="22860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59" name="Google Shape;17159;p118"/>
            <p:cNvSpPr/>
            <p:nvPr/>
          </p:nvSpPr>
          <p:spPr>
            <a:xfrm>
              <a:off x="11914188" y="1524000"/>
              <a:ext cx="811216" cy="8096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0" name="Google Shape;17160;p118"/>
            <p:cNvSpPr/>
            <p:nvPr/>
          </p:nvSpPr>
          <p:spPr>
            <a:xfrm>
              <a:off x="11730034" y="2397123"/>
              <a:ext cx="1182692" cy="1155701"/>
            </a:xfrm>
            <a:custGeom>
              <a:avLst/>
              <a:gdLst/>
              <a:ahLst/>
              <a:cxnLst/>
              <a:rect l="l" t="t" r="r" b="b"/>
              <a:pathLst>
                <a:path w="315" h="308" extrusionOk="0">
                  <a:moveTo>
                    <a:pt x="0" y="308"/>
                  </a:moveTo>
                  <a:cubicBezTo>
                    <a:pt x="0" y="40"/>
                    <a:pt x="0" y="40"/>
                    <a:pt x="0" y="40"/>
                  </a:cubicBezTo>
                  <a:cubicBezTo>
                    <a:pt x="0" y="9"/>
                    <a:pt x="21" y="0"/>
                    <a:pt x="48" y="0"/>
                  </a:cubicBezTo>
                  <a:cubicBezTo>
                    <a:pt x="267" y="0"/>
                    <a:pt x="267" y="0"/>
                    <a:pt x="267" y="0"/>
                  </a:cubicBezTo>
                  <a:cubicBezTo>
                    <a:pt x="293" y="0"/>
                    <a:pt x="315" y="9"/>
                    <a:pt x="315" y="40"/>
                  </a:cubicBezTo>
                  <a:cubicBezTo>
                    <a:pt x="315" y="308"/>
                    <a:pt x="315" y="308"/>
                    <a:pt x="315" y="308"/>
                  </a:cubicBezTo>
                  <a:lnTo>
                    <a:pt x="0" y="30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161" name="Google Shape;17161;p118"/>
          <p:cNvSpPr/>
          <p:nvPr/>
        </p:nvSpPr>
        <p:spPr>
          <a:xfrm>
            <a:off x="862135" y="3025738"/>
            <a:ext cx="492731" cy="373425"/>
          </a:xfrm>
          <a:custGeom>
            <a:avLst/>
            <a:gdLst/>
            <a:ahLst/>
            <a:cxnLst/>
            <a:rect l="l" t="t" r="r" b="b"/>
            <a:pathLst>
              <a:path w="499" h="378" extrusionOk="0">
                <a:moveTo>
                  <a:pt x="52" y="172"/>
                </a:moveTo>
                <a:cubicBezTo>
                  <a:pt x="0" y="201"/>
                  <a:pt x="0" y="201"/>
                  <a:pt x="0" y="201"/>
                </a:cubicBezTo>
                <a:cubicBezTo>
                  <a:pt x="72" y="326"/>
                  <a:pt x="72" y="326"/>
                  <a:pt x="72" y="326"/>
                </a:cubicBezTo>
                <a:cubicBezTo>
                  <a:pt x="123" y="297"/>
                  <a:pt x="123" y="297"/>
                  <a:pt x="123" y="297"/>
                </a:cubicBezTo>
                <a:cubicBezTo>
                  <a:pt x="123" y="297"/>
                  <a:pt x="106" y="220"/>
                  <a:pt x="52" y="172"/>
                </a:cubicBezTo>
                <a:close/>
                <a:moveTo>
                  <a:pt x="327" y="203"/>
                </a:moveTo>
                <a:cubicBezTo>
                  <a:pt x="423" y="152"/>
                  <a:pt x="423" y="152"/>
                  <a:pt x="423" y="152"/>
                </a:cubicBezTo>
                <a:cubicBezTo>
                  <a:pt x="429" y="148"/>
                  <a:pt x="432" y="140"/>
                  <a:pt x="428" y="134"/>
                </a:cubicBezTo>
                <a:cubicBezTo>
                  <a:pt x="362" y="9"/>
                  <a:pt x="362" y="9"/>
                  <a:pt x="362" y="9"/>
                </a:cubicBezTo>
                <a:cubicBezTo>
                  <a:pt x="359" y="3"/>
                  <a:pt x="351" y="0"/>
                  <a:pt x="345" y="3"/>
                </a:cubicBezTo>
                <a:cubicBezTo>
                  <a:pt x="109" y="128"/>
                  <a:pt x="109" y="128"/>
                  <a:pt x="109" y="128"/>
                </a:cubicBezTo>
                <a:cubicBezTo>
                  <a:pt x="103" y="131"/>
                  <a:pt x="101" y="139"/>
                  <a:pt x="104" y="146"/>
                </a:cubicBezTo>
                <a:cubicBezTo>
                  <a:pt x="113" y="163"/>
                  <a:pt x="113" y="163"/>
                  <a:pt x="113" y="163"/>
                </a:cubicBezTo>
                <a:cubicBezTo>
                  <a:pt x="89" y="175"/>
                  <a:pt x="89" y="175"/>
                  <a:pt x="89" y="175"/>
                </a:cubicBezTo>
                <a:cubicBezTo>
                  <a:pt x="88" y="176"/>
                  <a:pt x="88" y="180"/>
                  <a:pt x="90" y="184"/>
                </a:cubicBezTo>
                <a:cubicBezTo>
                  <a:pt x="130" y="259"/>
                  <a:pt x="130" y="259"/>
                  <a:pt x="130" y="259"/>
                </a:cubicBezTo>
                <a:cubicBezTo>
                  <a:pt x="132" y="263"/>
                  <a:pt x="135" y="266"/>
                  <a:pt x="137" y="265"/>
                </a:cubicBezTo>
                <a:cubicBezTo>
                  <a:pt x="161" y="252"/>
                  <a:pt x="161" y="252"/>
                  <a:pt x="161" y="252"/>
                </a:cubicBezTo>
                <a:cubicBezTo>
                  <a:pt x="170" y="270"/>
                  <a:pt x="170" y="270"/>
                  <a:pt x="170" y="270"/>
                </a:cubicBezTo>
                <a:cubicBezTo>
                  <a:pt x="174" y="277"/>
                  <a:pt x="182" y="280"/>
                  <a:pt x="188" y="277"/>
                </a:cubicBezTo>
                <a:cubicBezTo>
                  <a:pt x="281" y="227"/>
                  <a:pt x="281" y="227"/>
                  <a:pt x="281" y="227"/>
                </a:cubicBezTo>
                <a:cubicBezTo>
                  <a:pt x="499" y="378"/>
                  <a:pt x="499" y="378"/>
                  <a:pt x="499" y="378"/>
                </a:cubicBezTo>
                <a:cubicBezTo>
                  <a:pt x="499" y="274"/>
                  <a:pt x="499" y="274"/>
                  <a:pt x="499" y="274"/>
                </a:cubicBezTo>
                <a:lnTo>
                  <a:pt x="327" y="203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162" name="Google Shape;17162;p118"/>
          <p:cNvGrpSpPr/>
          <p:nvPr/>
        </p:nvGrpSpPr>
        <p:grpSpPr>
          <a:xfrm>
            <a:off x="6569626" y="2964430"/>
            <a:ext cx="464372" cy="418837"/>
            <a:chOff x="12823844" y="4192586"/>
            <a:chExt cx="457183" cy="407990"/>
          </a:xfrm>
        </p:grpSpPr>
        <p:sp>
          <p:nvSpPr>
            <p:cNvPr id="17163" name="Google Shape;17163;p118"/>
            <p:cNvSpPr/>
            <p:nvPr/>
          </p:nvSpPr>
          <p:spPr>
            <a:xfrm>
              <a:off x="12823844" y="4192586"/>
              <a:ext cx="263526" cy="347663"/>
            </a:xfrm>
            <a:custGeom>
              <a:avLst/>
              <a:gdLst/>
              <a:ahLst/>
              <a:cxnLst/>
              <a:rect l="l" t="t" r="r" b="b"/>
              <a:pathLst>
                <a:path w="139" h="183" extrusionOk="0">
                  <a:moveTo>
                    <a:pt x="101" y="126"/>
                  </a:moveTo>
                  <a:cubicBezTo>
                    <a:pt x="96" y="117"/>
                    <a:pt x="93" y="107"/>
                    <a:pt x="93" y="96"/>
                  </a:cubicBezTo>
                  <a:cubicBezTo>
                    <a:pt x="93" y="68"/>
                    <a:pt x="113" y="45"/>
                    <a:pt x="139" y="39"/>
                  </a:cubicBezTo>
                  <a:cubicBezTo>
                    <a:pt x="132" y="17"/>
                    <a:pt x="111" y="0"/>
                    <a:pt x="86" y="0"/>
                  </a:cubicBezTo>
                  <a:cubicBezTo>
                    <a:pt x="56" y="0"/>
                    <a:pt x="31" y="25"/>
                    <a:pt x="31" y="56"/>
                  </a:cubicBezTo>
                  <a:cubicBezTo>
                    <a:pt x="31" y="70"/>
                    <a:pt x="36" y="83"/>
                    <a:pt x="45" y="92"/>
                  </a:cubicBezTo>
                  <a:cubicBezTo>
                    <a:pt x="20" y="106"/>
                    <a:pt x="2" y="132"/>
                    <a:pt x="0" y="162"/>
                  </a:cubicBezTo>
                  <a:cubicBezTo>
                    <a:pt x="19" y="173"/>
                    <a:pt x="42" y="181"/>
                    <a:pt x="67" y="183"/>
                  </a:cubicBezTo>
                  <a:cubicBezTo>
                    <a:pt x="70" y="160"/>
                    <a:pt x="83" y="139"/>
                    <a:pt x="101" y="1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4" name="Google Shape;17164;p118"/>
            <p:cNvSpPr/>
            <p:nvPr/>
          </p:nvSpPr>
          <p:spPr>
            <a:xfrm>
              <a:off x="12995276" y="4297363"/>
              <a:ext cx="285751" cy="303213"/>
            </a:xfrm>
            <a:custGeom>
              <a:avLst/>
              <a:gdLst/>
              <a:ahLst/>
              <a:cxnLst/>
              <a:rect l="l" t="t" r="r" b="b"/>
              <a:pathLst>
                <a:path w="151" h="160" extrusionOk="0">
                  <a:moveTo>
                    <a:pt x="0" y="140"/>
                  </a:moveTo>
                  <a:cubicBezTo>
                    <a:pt x="22" y="153"/>
                    <a:pt x="48" y="160"/>
                    <a:pt x="75" y="160"/>
                  </a:cubicBezTo>
                  <a:cubicBezTo>
                    <a:pt x="103" y="160"/>
                    <a:pt x="129" y="153"/>
                    <a:pt x="151" y="140"/>
                  </a:cubicBezTo>
                  <a:cubicBezTo>
                    <a:pt x="149" y="114"/>
                    <a:pt x="133" y="92"/>
                    <a:pt x="112" y="80"/>
                  </a:cubicBezTo>
                  <a:cubicBezTo>
                    <a:pt x="119" y="72"/>
                    <a:pt x="124" y="60"/>
                    <a:pt x="124" y="48"/>
                  </a:cubicBezTo>
                  <a:cubicBezTo>
                    <a:pt x="124" y="21"/>
                    <a:pt x="102" y="0"/>
                    <a:pt x="75" y="0"/>
                  </a:cubicBezTo>
                  <a:cubicBezTo>
                    <a:pt x="49" y="0"/>
                    <a:pt x="27" y="21"/>
                    <a:pt x="27" y="48"/>
                  </a:cubicBezTo>
                  <a:cubicBezTo>
                    <a:pt x="27" y="60"/>
                    <a:pt x="32" y="72"/>
                    <a:pt x="39" y="80"/>
                  </a:cubicBezTo>
                  <a:cubicBezTo>
                    <a:pt x="18" y="92"/>
                    <a:pt x="2" y="114"/>
                    <a:pt x="0" y="1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165" name="Google Shape;17165;p118"/>
          <p:cNvSpPr/>
          <p:nvPr/>
        </p:nvSpPr>
        <p:spPr>
          <a:xfrm>
            <a:off x="2044973" y="3060822"/>
            <a:ext cx="401114" cy="306113"/>
          </a:xfrm>
          <a:custGeom>
            <a:avLst/>
            <a:gdLst/>
            <a:ahLst/>
            <a:cxnLst/>
            <a:rect l="l" t="t" r="r" b="b"/>
            <a:pathLst>
              <a:path w="138" h="105" extrusionOk="0">
                <a:moveTo>
                  <a:pt x="69" y="0"/>
                </a:moveTo>
                <a:cubicBezTo>
                  <a:pt x="32" y="0"/>
                  <a:pt x="0" y="21"/>
                  <a:pt x="0" y="50"/>
                </a:cubicBezTo>
                <a:cubicBezTo>
                  <a:pt x="0" y="65"/>
                  <a:pt x="9" y="79"/>
                  <a:pt x="23" y="88"/>
                </a:cubicBezTo>
                <a:cubicBezTo>
                  <a:pt x="19" y="91"/>
                  <a:pt x="14" y="95"/>
                  <a:pt x="14" y="95"/>
                </a:cubicBezTo>
                <a:cubicBezTo>
                  <a:pt x="2" y="105"/>
                  <a:pt x="2" y="105"/>
                  <a:pt x="2" y="105"/>
                </a:cubicBezTo>
                <a:cubicBezTo>
                  <a:pt x="17" y="102"/>
                  <a:pt x="17" y="102"/>
                  <a:pt x="17" y="102"/>
                </a:cubicBezTo>
                <a:cubicBezTo>
                  <a:pt x="33" y="99"/>
                  <a:pt x="40" y="98"/>
                  <a:pt x="44" y="97"/>
                </a:cubicBezTo>
                <a:cubicBezTo>
                  <a:pt x="52" y="99"/>
                  <a:pt x="60" y="100"/>
                  <a:pt x="69" y="100"/>
                </a:cubicBezTo>
                <a:cubicBezTo>
                  <a:pt x="106" y="100"/>
                  <a:pt x="138" y="79"/>
                  <a:pt x="138" y="50"/>
                </a:cubicBezTo>
                <a:cubicBezTo>
                  <a:pt x="138" y="21"/>
                  <a:pt x="106" y="0"/>
                  <a:pt x="69" y="0"/>
                </a:cubicBezTo>
                <a:close/>
                <a:moveTo>
                  <a:pt x="113" y="80"/>
                </a:moveTo>
                <a:cubicBezTo>
                  <a:pt x="102" y="87"/>
                  <a:pt x="86" y="92"/>
                  <a:pt x="69" y="92"/>
                </a:cubicBezTo>
                <a:cubicBezTo>
                  <a:pt x="63" y="92"/>
                  <a:pt x="57" y="92"/>
                  <a:pt x="52" y="91"/>
                </a:cubicBezTo>
                <a:cubicBezTo>
                  <a:pt x="45" y="89"/>
                  <a:pt x="45" y="89"/>
                  <a:pt x="45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4" y="89"/>
                  <a:pt x="44" y="89"/>
                  <a:pt x="44" y="89"/>
                </a:cubicBezTo>
                <a:cubicBezTo>
                  <a:pt x="43" y="89"/>
                  <a:pt x="43" y="89"/>
                  <a:pt x="43" y="89"/>
                </a:cubicBezTo>
                <a:cubicBezTo>
                  <a:pt x="42" y="89"/>
                  <a:pt x="42" y="89"/>
                  <a:pt x="42" y="89"/>
                </a:cubicBezTo>
                <a:cubicBezTo>
                  <a:pt x="42" y="89"/>
                  <a:pt x="42" y="89"/>
                  <a:pt x="42" y="89"/>
                </a:cubicBezTo>
                <a:cubicBezTo>
                  <a:pt x="42" y="89"/>
                  <a:pt x="42" y="89"/>
                  <a:pt x="42" y="89"/>
                </a:cubicBezTo>
                <a:cubicBezTo>
                  <a:pt x="41" y="89"/>
                  <a:pt x="37" y="90"/>
                  <a:pt x="30" y="92"/>
                </a:cubicBezTo>
                <a:cubicBezTo>
                  <a:pt x="31" y="91"/>
                  <a:pt x="32" y="90"/>
                  <a:pt x="32" y="90"/>
                </a:cubicBezTo>
                <a:cubicBezTo>
                  <a:pt x="36" y="86"/>
                  <a:pt x="36" y="86"/>
                  <a:pt x="36" y="86"/>
                </a:cubicBezTo>
                <a:cubicBezTo>
                  <a:pt x="31" y="83"/>
                  <a:pt x="31" y="83"/>
                  <a:pt x="31" y="83"/>
                </a:cubicBezTo>
                <a:cubicBezTo>
                  <a:pt x="17" y="75"/>
                  <a:pt x="8" y="63"/>
                  <a:pt x="8" y="50"/>
                </a:cubicBezTo>
                <a:cubicBezTo>
                  <a:pt x="8" y="39"/>
                  <a:pt x="14" y="28"/>
                  <a:pt x="25" y="20"/>
                </a:cubicBezTo>
                <a:cubicBezTo>
                  <a:pt x="36" y="13"/>
                  <a:pt x="52" y="8"/>
                  <a:pt x="69" y="8"/>
                </a:cubicBezTo>
                <a:cubicBezTo>
                  <a:pt x="86" y="8"/>
                  <a:pt x="102" y="13"/>
                  <a:pt x="113" y="20"/>
                </a:cubicBezTo>
                <a:cubicBezTo>
                  <a:pt x="124" y="28"/>
                  <a:pt x="130" y="39"/>
                  <a:pt x="130" y="50"/>
                </a:cubicBezTo>
                <a:cubicBezTo>
                  <a:pt x="130" y="61"/>
                  <a:pt x="124" y="72"/>
                  <a:pt x="113" y="80"/>
                </a:cubicBezTo>
                <a:close/>
                <a:moveTo>
                  <a:pt x="35" y="73"/>
                </a:moveTo>
                <a:cubicBezTo>
                  <a:pt x="45" y="73"/>
                  <a:pt x="45" y="73"/>
                  <a:pt x="45" y="73"/>
                </a:cubicBezTo>
                <a:cubicBezTo>
                  <a:pt x="45" y="39"/>
                  <a:pt x="45" y="39"/>
                  <a:pt x="45" y="39"/>
                </a:cubicBezTo>
                <a:cubicBezTo>
                  <a:pt x="35" y="39"/>
                  <a:pt x="35" y="39"/>
                  <a:pt x="35" y="39"/>
                </a:cubicBezTo>
                <a:lnTo>
                  <a:pt x="35" y="73"/>
                </a:lnTo>
                <a:close/>
                <a:moveTo>
                  <a:pt x="35" y="35"/>
                </a:moveTo>
                <a:cubicBezTo>
                  <a:pt x="45" y="35"/>
                  <a:pt x="45" y="35"/>
                  <a:pt x="45" y="35"/>
                </a:cubicBezTo>
                <a:cubicBezTo>
                  <a:pt x="45" y="27"/>
                  <a:pt x="45" y="27"/>
                  <a:pt x="45" y="27"/>
                </a:cubicBezTo>
                <a:cubicBezTo>
                  <a:pt x="35" y="27"/>
                  <a:pt x="35" y="27"/>
                  <a:pt x="35" y="27"/>
                </a:cubicBezTo>
                <a:lnTo>
                  <a:pt x="35" y="35"/>
                </a:lnTo>
                <a:close/>
                <a:moveTo>
                  <a:pt x="92" y="38"/>
                </a:moveTo>
                <a:cubicBezTo>
                  <a:pt x="86" y="38"/>
                  <a:pt x="83" y="40"/>
                  <a:pt x="81" y="44"/>
                </a:cubicBezTo>
                <a:cubicBezTo>
                  <a:pt x="78" y="39"/>
                  <a:pt x="75" y="38"/>
                  <a:pt x="71" y="38"/>
                </a:cubicBezTo>
                <a:cubicBezTo>
                  <a:pt x="66" y="38"/>
                  <a:pt x="63" y="41"/>
                  <a:pt x="61" y="44"/>
                </a:cubicBezTo>
                <a:cubicBezTo>
                  <a:pt x="61" y="44"/>
                  <a:pt x="61" y="44"/>
                  <a:pt x="61" y="44"/>
                </a:cubicBezTo>
                <a:cubicBezTo>
                  <a:pt x="61" y="39"/>
                  <a:pt x="61" y="39"/>
                  <a:pt x="61" y="39"/>
                </a:cubicBezTo>
                <a:cubicBezTo>
                  <a:pt x="51" y="39"/>
                  <a:pt x="51" y="39"/>
                  <a:pt x="51" y="39"/>
                </a:cubicBezTo>
                <a:cubicBezTo>
                  <a:pt x="51" y="73"/>
                  <a:pt x="51" y="73"/>
                  <a:pt x="51" y="73"/>
                </a:cubicBezTo>
                <a:cubicBezTo>
                  <a:pt x="61" y="73"/>
                  <a:pt x="61" y="73"/>
                  <a:pt x="61" y="73"/>
                </a:cubicBezTo>
                <a:cubicBezTo>
                  <a:pt x="61" y="54"/>
                  <a:pt x="61" y="54"/>
                  <a:pt x="61" y="54"/>
                </a:cubicBezTo>
                <a:cubicBezTo>
                  <a:pt x="61" y="50"/>
                  <a:pt x="63" y="48"/>
                  <a:pt x="67" y="48"/>
                </a:cubicBezTo>
                <a:cubicBezTo>
                  <a:pt x="70" y="48"/>
                  <a:pt x="71" y="50"/>
                  <a:pt x="71" y="53"/>
                </a:cubicBezTo>
                <a:cubicBezTo>
                  <a:pt x="71" y="73"/>
                  <a:pt x="71" y="73"/>
                  <a:pt x="71" y="73"/>
                </a:cubicBezTo>
                <a:cubicBezTo>
                  <a:pt x="81" y="73"/>
                  <a:pt x="81" y="73"/>
                  <a:pt x="81" y="73"/>
                </a:cubicBezTo>
                <a:cubicBezTo>
                  <a:pt x="81" y="54"/>
                  <a:pt x="81" y="54"/>
                  <a:pt x="81" y="54"/>
                </a:cubicBezTo>
                <a:cubicBezTo>
                  <a:pt x="81" y="50"/>
                  <a:pt x="83" y="48"/>
                  <a:pt x="87" y="48"/>
                </a:cubicBezTo>
                <a:cubicBezTo>
                  <a:pt x="90" y="48"/>
                  <a:pt x="91" y="50"/>
                  <a:pt x="91" y="53"/>
                </a:cubicBezTo>
                <a:cubicBezTo>
                  <a:pt x="91" y="73"/>
                  <a:pt x="91" y="73"/>
                  <a:pt x="91" y="73"/>
                </a:cubicBezTo>
                <a:cubicBezTo>
                  <a:pt x="102" y="73"/>
                  <a:pt x="102" y="73"/>
                  <a:pt x="102" y="73"/>
                </a:cubicBezTo>
                <a:cubicBezTo>
                  <a:pt x="102" y="49"/>
                  <a:pt x="102" y="49"/>
                  <a:pt x="102" y="49"/>
                </a:cubicBezTo>
                <a:cubicBezTo>
                  <a:pt x="102" y="41"/>
                  <a:pt x="97" y="38"/>
                  <a:pt x="92" y="3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  <a:effectLst>
            <a:outerShdw blurRad="63500" sx="102000" sy="102000" algn="ctr" rotWithShape="0">
              <a:srgbClr val="000000">
                <a:alpha val="40000"/>
              </a:srgbClr>
            </a:outerShdw>
          </a:effectLst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166" name="Google Shape;17166;p118"/>
          <p:cNvGrpSpPr/>
          <p:nvPr/>
        </p:nvGrpSpPr>
        <p:grpSpPr>
          <a:xfrm>
            <a:off x="4293513" y="2994601"/>
            <a:ext cx="452132" cy="438557"/>
            <a:chOff x="9529763" y="3333754"/>
            <a:chExt cx="374690" cy="363534"/>
          </a:xfrm>
        </p:grpSpPr>
        <p:sp>
          <p:nvSpPr>
            <p:cNvPr id="17167" name="Google Shape;17167;p118"/>
            <p:cNvSpPr/>
            <p:nvPr/>
          </p:nvSpPr>
          <p:spPr>
            <a:xfrm>
              <a:off x="9566313" y="3333754"/>
              <a:ext cx="338140" cy="339725"/>
            </a:xfrm>
            <a:custGeom>
              <a:avLst/>
              <a:gdLst/>
              <a:ahLst/>
              <a:cxnLst/>
              <a:rect l="l" t="t" r="r" b="b"/>
              <a:pathLst>
                <a:path w="178" h="179" extrusionOk="0">
                  <a:moveTo>
                    <a:pt x="18" y="0"/>
                  </a:moveTo>
                  <a:cubicBezTo>
                    <a:pt x="17" y="0"/>
                    <a:pt x="17" y="0"/>
                    <a:pt x="17" y="0"/>
                  </a:cubicBezTo>
                  <a:cubicBezTo>
                    <a:pt x="8" y="0"/>
                    <a:pt x="0" y="8"/>
                    <a:pt x="0" y="17"/>
                  </a:cubicBezTo>
                  <a:cubicBezTo>
                    <a:pt x="1" y="27"/>
                    <a:pt x="8" y="34"/>
                    <a:pt x="18" y="34"/>
                  </a:cubicBezTo>
                  <a:cubicBezTo>
                    <a:pt x="19" y="34"/>
                    <a:pt x="19" y="34"/>
                    <a:pt x="19" y="34"/>
                  </a:cubicBezTo>
                  <a:cubicBezTo>
                    <a:pt x="21" y="34"/>
                    <a:pt x="21" y="34"/>
                    <a:pt x="21" y="34"/>
                  </a:cubicBezTo>
                  <a:cubicBezTo>
                    <a:pt x="89" y="34"/>
                    <a:pt x="144" y="89"/>
                    <a:pt x="144" y="157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4" y="161"/>
                    <a:pt x="144" y="161"/>
                    <a:pt x="144" y="161"/>
                  </a:cubicBezTo>
                  <a:cubicBezTo>
                    <a:pt x="144" y="170"/>
                    <a:pt x="151" y="178"/>
                    <a:pt x="160" y="179"/>
                  </a:cubicBezTo>
                  <a:cubicBezTo>
                    <a:pt x="170" y="179"/>
                    <a:pt x="178" y="172"/>
                    <a:pt x="178" y="162"/>
                  </a:cubicBezTo>
                  <a:cubicBezTo>
                    <a:pt x="178" y="161"/>
                    <a:pt x="178" y="161"/>
                    <a:pt x="178" y="161"/>
                  </a:cubicBezTo>
                  <a:cubicBezTo>
                    <a:pt x="178" y="157"/>
                    <a:pt x="178" y="157"/>
                    <a:pt x="178" y="157"/>
                  </a:cubicBezTo>
                  <a:cubicBezTo>
                    <a:pt x="178" y="70"/>
                    <a:pt x="108" y="0"/>
                    <a:pt x="21" y="0"/>
                  </a:cubicBezTo>
                  <a:lnTo>
                    <a:pt x="18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8" name="Google Shape;17168;p118"/>
            <p:cNvSpPr/>
            <p:nvPr/>
          </p:nvSpPr>
          <p:spPr>
            <a:xfrm>
              <a:off x="9556774" y="3451229"/>
              <a:ext cx="233364" cy="231775"/>
            </a:xfrm>
            <a:custGeom>
              <a:avLst/>
              <a:gdLst/>
              <a:ahLst/>
              <a:cxnLst/>
              <a:rect l="l" t="t" r="r" b="b"/>
              <a:pathLst>
                <a:path w="123" h="122" extrusionOk="0">
                  <a:moveTo>
                    <a:pt x="17" y="0"/>
                  </a:moveTo>
                  <a:cubicBezTo>
                    <a:pt x="15" y="0"/>
                    <a:pt x="15" y="0"/>
                    <a:pt x="15" y="0"/>
                  </a:cubicBezTo>
                  <a:cubicBezTo>
                    <a:pt x="15" y="0"/>
                    <a:pt x="15" y="0"/>
                    <a:pt x="15" y="0"/>
                  </a:cubicBezTo>
                  <a:cubicBezTo>
                    <a:pt x="11" y="1"/>
                    <a:pt x="7" y="2"/>
                    <a:pt x="4" y="5"/>
                  </a:cubicBezTo>
                  <a:cubicBezTo>
                    <a:pt x="1" y="8"/>
                    <a:pt x="0" y="12"/>
                    <a:pt x="0" y="16"/>
                  </a:cubicBezTo>
                  <a:cubicBezTo>
                    <a:pt x="0" y="24"/>
                    <a:pt x="7" y="30"/>
                    <a:pt x="15" y="30"/>
                  </a:cubicBezTo>
                  <a:cubicBezTo>
                    <a:pt x="16" y="30"/>
                    <a:pt x="16" y="30"/>
                    <a:pt x="16" y="30"/>
                  </a:cubicBezTo>
                  <a:cubicBezTo>
                    <a:pt x="17" y="30"/>
                    <a:pt x="17" y="30"/>
                    <a:pt x="17" y="30"/>
                  </a:cubicBezTo>
                  <a:cubicBezTo>
                    <a:pt x="59" y="30"/>
                    <a:pt x="93" y="63"/>
                    <a:pt x="93" y="104"/>
                  </a:cubicBezTo>
                  <a:cubicBezTo>
                    <a:pt x="92" y="106"/>
                    <a:pt x="92" y="106"/>
                    <a:pt x="92" y="106"/>
                  </a:cubicBezTo>
                  <a:cubicBezTo>
                    <a:pt x="92" y="107"/>
                    <a:pt x="92" y="107"/>
                    <a:pt x="92" y="107"/>
                  </a:cubicBezTo>
                  <a:cubicBezTo>
                    <a:pt x="92" y="111"/>
                    <a:pt x="94" y="114"/>
                    <a:pt x="96" y="117"/>
                  </a:cubicBezTo>
                  <a:cubicBezTo>
                    <a:pt x="99" y="120"/>
                    <a:pt x="103" y="122"/>
                    <a:pt x="107" y="122"/>
                  </a:cubicBezTo>
                  <a:cubicBezTo>
                    <a:pt x="115" y="122"/>
                    <a:pt x="122" y="116"/>
                    <a:pt x="123" y="108"/>
                  </a:cubicBezTo>
                  <a:cubicBezTo>
                    <a:pt x="123" y="107"/>
                    <a:pt x="123" y="107"/>
                    <a:pt x="123" y="107"/>
                  </a:cubicBezTo>
                  <a:cubicBezTo>
                    <a:pt x="123" y="104"/>
                    <a:pt x="123" y="104"/>
                    <a:pt x="123" y="104"/>
                  </a:cubicBezTo>
                  <a:cubicBezTo>
                    <a:pt x="123" y="47"/>
                    <a:pt x="75" y="0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69" name="Google Shape;17169;p118"/>
            <p:cNvSpPr/>
            <p:nvPr/>
          </p:nvSpPr>
          <p:spPr>
            <a:xfrm>
              <a:off x="9529763" y="3562350"/>
              <a:ext cx="134938" cy="13493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170" name="Google Shape;17170;p118"/>
          <p:cNvGrpSpPr/>
          <p:nvPr/>
        </p:nvGrpSpPr>
        <p:grpSpPr>
          <a:xfrm>
            <a:off x="7750619" y="2984096"/>
            <a:ext cx="360066" cy="456708"/>
            <a:chOff x="1314451" y="514413"/>
            <a:chExt cx="435728" cy="483443"/>
          </a:xfrm>
        </p:grpSpPr>
        <p:sp>
          <p:nvSpPr>
            <p:cNvPr id="17171" name="Google Shape;17171;p118"/>
            <p:cNvSpPr/>
            <p:nvPr/>
          </p:nvSpPr>
          <p:spPr>
            <a:xfrm>
              <a:off x="1314451" y="514413"/>
              <a:ext cx="435728" cy="483443"/>
            </a:xfrm>
            <a:custGeom>
              <a:avLst/>
              <a:gdLst/>
              <a:ahLst/>
              <a:cxnLst/>
              <a:rect l="l" t="t" r="r" b="b"/>
              <a:pathLst>
                <a:path w="1484" h="1699" extrusionOk="0">
                  <a:moveTo>
                    <a:pt x="1441" y="342"/>
                  </a:moveTo>
                  <a:cubicBezTo>
                    <a:pt x="1459" y="325"/>
                    <a:pt x="1218" y="281"/>
                    <a:pt x="1107" y="237"/>
                  </a:cubicBezTo>
                  <a:cubicBezTo>
                    <a:pt x="996" y="193"/>
                    <a:pt x="1005" y="158"/>
                    <a:pt x="913" y="79"/>
                  </a:cubicBezTo>
                  <a:cubicBezTo>
                    <a:pt x="820" y="0"/>
                    <a:pt x="746" y="9"/>
                    <a:pt x="746" y="9"/>
                  </a:cubicBezTo>
                  <a:cubicBezTo>
                    <a:pt x="745" y="9"/>
                    <a:pt x="745" y="9"/>
                    <a:pt x="745" y="9"/>
                  </a:cubicBezTo>
                  <a:cubicBezTo>
                    <a:pt x="745" y="9"/>
                    <a:pt x="671" y="0"/>
                    <a:pt x="579" y="79"/>
                  </a:cubicBezTo>
                  <a:cubicBezTo>
                    <a:pt x="486" y="158"/>
                    <a:pt x="495" y="193"/>
                    <a:pt x="384" y="237"/>
                  </a:cubicBezTo>
                  <a:cubicBezTo>
                    <a:pt x="273" y="281"/>
                    <a:pt x="32" y="325"/>
                    <a:pt x="51" y="342"/>
                  </a:cubicBezTo>
                  <a:cubicBezTo>
                    <a:pt x="51" y="342"/>
                    <a:pt x="0" y="861"/>
                    <a:pt x="171" y="1158"/>
                  </a:cubicBezTo>
                  <a:cubicBezTo>
                    <a:pt x="452" y="1647"/>
                    <a:pt x="746" y="1699"/>
                    <a:pt x="746" y="1699"/>
                  </a:cubicBezTo>
                  <a:cubicBezTo>
                    <a:pt x="746" y="1699"/>
                    <a:pt x="1058" y="1641"/>
                    <a:pt x="1320" y="1158"/>
                  </a:cubicBezTo>
                  <a:cubicBezTo>
                    <a:pt x="1484" y="857"/>
                    <a:pt x="1441" y="342"/>
                    <a:pt x="1441" y="342"/>
                  </a:cubicBezTo>
                  <a:close/>
                  <a:moveTo>
                    <a:pt x="1234" y="1110"/>
                  </a:moveTo>
                  <a:cubicBezTo>
                    <a:pt x="1011" y="1520"/>
                    <a:pt x="746" y="1570"/>
                    <a:pt x="746" y="1570"/>
                  </a:cubicBezTo>
                  <a:cubicBezTo>
                    <a:pt x="746" y="1570"/>
                    <a:pt x="496" y="1526"/>
                    <a:pt x="257" y="1110"/>
                  </a:cubicBezTo>
                  <a:cubicBezTo>
                    <a:pt x="112" y="857"/>
                    <a:pt x="155" y="417"/>
                    <a:pt x="155" y="417"/>
                  </a:cubicBezTo>
                  <a:cubicBezTo>
                    <a:pt x="139" y="402"/>
                    <a:pt x="344" y="364"/>
                    <a:pt x="438" y="327"/>
                  </a:cubicBezTo>
                  <a:cubicBezTo>
                    <a:pt x="533" y="290"/>
                    <a:pt x="525" y="260"/>
                    <a:pt x="604" y="193"/>
                  </a:cubicBezTo>
                  <a:cubicBezTo>
                    <a:pt x="682" y="126"/>
                    <a:pt x="745" y="133"/>
                    <a:pt x="745" y="133"/>
                  </a:cubicBezTo>
                  <a:cubicBezTo>
                    <a:pt x="746" y="133"/>
                    <a:pt x="746" y="133"/>
                    <a:pt x="746" y="133"/>
                  </a:cubicBezTo>
                  <a:cubicBezTo>
                    <a:pt x="746" y="133"/>
                    <a:pt x="809" y="126"/>
                    <a:pt x="887" y="193"/>
                  </a:cubicBezTo>
                  <a:cubicBezTo>
                    <a:pt x="966" y="260"/>
                    <a:pt x="958" y="290"/>
                    <a:pt x="1053" y="327"/>
                  </a:cubicBezTo>
                  <a:cubicBezTo>
                    <a:pt x="1147" y="364"/>
                    <a:pt x="1352" y="402"/>
                    <a:pt x="1336" y="417"/>
                  </a:cubicBezTo>
                  <a:cubicBezTo>
                    <a:pt x="1336" y="417"/>
                    <a:pt x="1373" y="854"/>
                    <a:pt x="1234" y="111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2" name="Google Shape;17172;p118"/>
            <p:cNvSpPr/>
            <p:nvPr/>
          </p:nvSpPr>
          <p:spPr>
            <a:xfrm>
              <a:off x="1363776" y="560769"/>
              <a:ext cx="331208" cy="389499"/>
            </a:xfrm>
            <a:custGeom>
              <a:avLst/>
              <a:gdLst/>
              <a:ahLst/>
              <a:cxnLst/>
              <a:rect l="l" t="t" r="r" b="b"/>
              <a:pathLst>
                <a:path w="1128" h="1369" extrusionOk="0">
                  <a:moveTo>
                    <a:pt x="577" y="7"/>
                  </a:moveTo>
                  <a:cubicBezTo>
                    <a:pt x="577" y="7"/>
                    <a:pt x="517" y="0"/>
                    <a:pt x="442" y="63"/>
                  </a:cubicBezTo>
                  <a:cubicBezTo>
                    <a:pt x="368" y="127"/>
                    <a:pt x="375" y="155"/>
                    <a:pt x="285" y="191"/>
                  </a:cubicBezTo>
                  <a:cubicBezTo>
                    <a:pt x="196" y="226"/>
                    <a:pt x="1" y="262"/>
                    <a:pt x="16" y="276"/>
                  </a:cubicBezTo>
                  <a:cubicBezTo>
                    <a:pt x="16" y="276"/>
                    <a:pt x="0" y="445"/>
                    <a:pt x="23" y="630"/>
                  </a:cubicBezTo>
                  <a:cubicBezTo>
                    <a:pt x="579" y="630"/>
                    <a:pt x="579" y="630"/>
                    <a:pt x="579" y="630"/>
                  </a:cubicBezTo>
                  <a:cubicBezTo>
                    <a:pt x="579" y="7"/>
                    <a:pt x="579" y="7"/>
                    <a:pt x="579" y="7"/>
                  </a:cubicBezTo>
                  <a:cubicBezTo>
                    <a:pt x="578" y="7"/>
                    <a:pt x="577" y="7"/>
                    <a:pt x="577" y="7"/>
                  </a:cubicBezTo>
                  <a:close/>
                  <a:moveTo>
                    <a:pt x="587" y="634"/>
                  </a:moveTo>
                  <a:cubicBezTo>
                    <a:pt x="587" y="1369"/>
                    <a:pt x="587" y="1369"/>
                    <a:pt x="587" y="1369"/>
                  </a:cubicBezTo>
                  <a:cubicBezTo>
                    <a:pt x="635" y="1356"/>
                    <a:pt x="854" y="1279"/>
                    <a:pt x="1041" y="935"/>
                  </a:cubicBezTo>
                  <a:cubicBezTo>
                    <a:pt x="1088" y="848"/>
                    <a:pt x="1114" y="739"/>
                    <a:pt x="1128" y="634"/>
                  </a:cubicBezTo>
                  <a:lnTo>
                    <a:pt x="587" y="634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173" name="Google Shape;17173;p118"/>
          <p:cNvGrpSpPr/>
          <p:nvPr/>
        </p:nvGrpSpPr>
        <p:grpSpPr>
          <a:xfrm>
            <a:off x="4293427" y="5707874"/>
            <a:ext cx="455197" cy="458114"/>
            <a:chOff x="2110447" y="4161564"/>
            <a:chExt cx="476249" cy="479425"/>
          </a:xfrm>
        </p:grpSpPr>
        <p:sp>
          <p:nvSpPr>
            <p:cNvPr id="17174" name="Google Shape;17174;p118"/>
            <p:cNvSpPr/>
            <p:nvPr/>
          </p:nvSpPr>
          <p:spPr>
            <a:xfrm>
              <a:off x="2110447" y="4180614"/>
              <a:ext cx="52387" cy="454025"/>
            </a:xfrm>
            <a:custGeom>
              <a:avLst/>
              <a:gdLst/>
              <a:ahLst/>
              <a:cxnLst/>
              <a:rect l="l" t="t" r="r" b="b"/>
              <a:pathLst>
                <a:path w="14" h="121" extrusionOk="0">
                  <a:moveTo>
                    <a:pt x="10" y="9"/>
                  </a:moveTo>
                  <a:cubicBezTo>
                    <a:pt x="10" y="6"/>
                    <a:pt x="11" y="3"/>
                    <a:pt x="12" y="0"/>
                  </a:cubicBezTo>
                  <a:cubicBezTo>
                    <a:pt x="5" y="1"/>
                    <a:pt x="0" y="9"/>
                    <a:pt x="0" y="18"/>
                  </a:cubicBezTo>
                  <a:cubicBezTo>
                    <a:pt x="0" y="102"/>
                    <a:pt x="0" y="102"/>
                    <a:pt x="0" y="102"/>
                  </a:cubicBezTo>
                  <a:cubicBezTo>
                    <a:pt x="0" y="112"/>
                    <a:pt x="6" y="120"/>
                    <a:pt x="14" y="121"/>
                  </a:cubicBezTo>
                  <a:cubicBezTo>
                    <a:pt x="11" y="118"/>
                    <a:pt x="10" y="113"/>
                    <a:pt x="10" y="109"/>
                  </a:cubicBezTo>
                  <a:lnTo>
                    <a:pt x="10" y="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5" name="Google Shape;17175;p118"/>
            <p:cNvSpPr/>
            <p:nvPr/>
          </p:nvSpPr>
          <p:spPr>
            <a:xfrm>
              <a:off x="2327934" y="4180614"/>
              <a:ext cx="258762" cy="454025"/>
            </a:xfrm>
            <a:custGeom>
              <a:avLst/>
              <a:gdLst/>
              <a:ahLst/>
              <a:cxnLst/>
              <a:rect l="l" t="t" r="r" b="b"/>
              <a:pathLst>
                <a:path w="69" h="121" extrusionOk="0">
                  <a:moveTo>
                    <a:pt x="54" y="0"/>
                  </a:moveTo>
                  <a:cubicBezTo>
                    <a:pt x="1" y="0"/>
                    <a:pt x="1" y="0"/>
                    <a:pt x="1" y="0"/>
                  </a:cubicBezTo>
                  <a:cubicBezTo>
                    <a:pt x="3" y="2"/>
                    <a:pt x="4" y="6"/>
                    <a:pt x="4" y="9"/>
                  </a:cubicBezTo>
                  <a:cubicBezTo>
                    <a:pt x="4" y="109"/>
                    <a:pt x="4" y="109"/>
                    <a:pt x="4" y="109"/>
                  </a:cubicBezTo>
                  <a:cubicBezTo>
                    <a:pt x="4" y="113"/>
                    <a:pt x="2" y="118"/>
                    <a:pt x="0" y="121"/>
                  </a:cubicBezTo>
                  <a:cubicBezTo>
                    <a:pt x="54" y="121"/>
                    <a:pt x="54" y="121"/>
                    <a:pt x="54" y="121"/>
                  </a:cubicBezTo>
                  <a:cubicBezTo>
                    <a:pt x="62" y="121"/>
                    <a:pt x="69" y="112"/>
                    <a:pt x="69" y="102"/>
                  </a:cubicBezTo>
                  <a:cubicBezTo>
                    <a:pt x="69" y="18"/>
                    <a:pt x="69" y="18"/>
                    <a:pt x="69" y="18"/>
                  </a:cubicBezTo>
                  <a:cubicBezTo>
                    <a:pt x="69" y="8"/>
                    <a:pt x="62" y="0"/>
                    <a:pt x="54" y="0"/>
                  </a:cubicBezTo>
                  <a:close/>
                  <a:moveTo>
                    <a:pt x="15" y="23"/>
                  </a:moveTo>
                  <a:cubicBezTo>
                    <a:pt x="15" y="19"/>
                    <a:pt x="18" y="15"/>
                    <a:pt x="22" y="15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6" y="15"/>
                    <a:pt x="59" y="19"/>
                    <a:pt x="59" y="23"/>
                  </a:cubicBezTo>
                  <a:cubicBezTo>
                    <a:pt x="59" y="37"/>
                    <a:pt x="59" y="37"/>
                    <a:pt x="59" y="37"/>
                  </a:cubicBezTo>
                  <a:cubicBezTo>
                    <a:pt x="59" y="42"/>
                    <a:pt x="56" y="45"/>
                    <a:pt x="52" y="45"/>
                  </a:cubicBezTo>
                  <a:cubicBezTo>
                    <a:pt x="22" y="45"/>
                    <a:pt x="22" y="45"/>
                    <a:pt x="22" y="45"/>
                  </a:cubicBezTo>
                  <a:cubicBezTo>
                    <a:pt x="18" y="45"/>
                    <a:pt x="15" y="42"/>
                    <a:pt x="15" y="37"/>
                  </a:cubicBezTo>
                  <a:lnTo>
                    <a:pt x="15" y="23"/>
                  </a:lnTo>
                  <a:close/>
                  <a:moveTo>
                    <a:pt x="24" y="105"/>
                  </a:moveTo>
                  <a:cubicBezTo>
                    <a:pt x="18" y="105"/>
                    <a:pt x="18" y="105"/>
                    <a:pt x="18" y="105"/>
                  </a:cubicBezTo>
                  <a:cubicBezTo>
                    <a:pt x="16" y="105"/>
                    <a:pt x="14" y="102"/>
                    <a:pt x="14" y="99"/>
                  </a:cubicBezTo>
                  <a:cubicBezTo>
                    <a:pt x="14" y="96"/>
                    <a:pt x="16" y="94"/>
                    <a:pt x="18" y="94"/>
                  </a:cubicBezTo>
                  <a:cubicBezTo>
                    <a:pt x="24" y="94"/>
                    <a:pt x="24" y="94"/>
                    <a:pt x="24" y="94"/>
                  </a:cubicBezTo>
                  <a:cubicBezTo>
                    <a:pt x="26" y="94"/>
                    <a:pt x="28" y="96"/>
                    <a:pt x="28" y="99"/>
                  </a:cubicBezTo>
                  <a:cubicBezTo>
                    <a:pt x="28" y="102"/>
                    <a:pt x="26" y="105"/>
                    <a:pt x="24" y="105"/>
                  </a:cubicBezTo>
                  <a:close/>
                  <a:moveTo>
                    <a:pt x="24" y="89"/>
                  </a:moveTo>
                  <a:cubicBezTo>
                    <a:pt x="18" y="89"/>
                    <a:pt x="18" y="89"/>
                    <a:pt x="18" y="89"/>
                  </a:cubicBezTo>
                  <a:cubicBezTo>
                    <a:pt x="16" y="89"/>
                    <a:pt x="14" y="87"/>
                    <a:pt x="14" y="84"/>
                  </a:cubicBezTo>
                  <a:cubicBezTo>
                    <a:pt x="14" y="80"/>
                    <a:pt x="16" y="78"/>
                    <a:pt x="18" y="78"/>
                  </a:cubicBezTo>
                  <a:cubicBezTo>
                    <a:pt x="24" y="78"/>
                    <a:pt x="24" y="78"/>
                    <a:pt x="24" y="78"/>
                  </a:cubicBezTo>
                  <a:cubicBezTo>
                    <a:pt x="26" y="78"/>
                    <a:pt x="28" y="80"/>
                    <a:pt x="28" y="84"/>
                  </a:cubicBezTo>
                  <a:cubicBezTo>
                    <a:pt x="28" y="87"/>
                    <a:pt x="26" y="89"/>
                    <a:pt x="24" y="89"/>
                  </a:cubicBezTo>
                  <a:close/>
                  <a:moveTo>
                    <a:pt x="24" y="74"/>
                  </a:moveTo>
                  <a:cubicBezTo>
                    <a:pt x="18" y="74"/>
                    <a:pt x="18" y="74"/>
                    <a:pt x="18" y="74"/>
                  </a:cubicBezTo>
                  <a:cubicBezTo>
                    <a:pt x="16" y="74"/>
                    <a:pt x="14" y="71"/>
                    <a:pt x="14" y="68"/>
                  </a:cubicBezTo>
                  <a:cubicBezTo>
                    <a:pt x="14" y="65"/>
                    <a:pt x="16" y="62"/>
                    <a:pt x="18" y="62"/>
                  </a:cubicBezTo>
                  <a:cubicBezTo>
                    <a:pt x="24" y="62"/>
                    <a:pt x="24" y="62"/>
                    <a:pt x="24" y="62"/>
                  </a:cubicBezTo>
                  <a:cubicBezTo>
                    <a:pt x="26" y="62"/>
                    <a:pt x="28" y="65"/>
                    <a:pt x="28" y="68"/>
                  </a:cubicBezTo>
                  <a:cubicBezTo>
                    <a:pt x="28" y="71"/>
                    <a:pt x="26" y="74"/>
                    <a:pt x="24" y="74"/>
                  </a:cubicBezTo>
                  <a:close/>
                  <a:moveTo>
                    <a:pt x="40" y="105"/>
                  </a:moveTo>
                  <a:cubicBezTo>
                    <a:pt x="34" y="105"/>
                    <a:pt x="34" y="105"/>
                    <a:pt x="34" y="105"/>
                  </a:cubicBezTo>
                  <a:cubicBezTo>
                    <a:pt x="32" y="105"/>
                    <a:pt x="30" y="102"/>
                    <a:pt x="30" y="99"/>
                  </a:cubicBezTo>
                  <a:cubicBezTo>
                    <a:pt x="30" y="96"/>
                    <a:pt x="32" y="94"/>
                    <a:pt x="34" y="94"/>
                  </a:cubicBezTo>
                  <a:cubicBezTo>
                    <a:pt x="40" y="94"/>
                    <a:pt x="40" y="94"/>
                    <a:pt x="40" y="94"/>
                  </a:cubicBezTo>
                  <a:cubicBezTo>
                    <a:pt x="42" y="94"/>
                    <a:pt x="44" y="96"/>
                    <a:pt x="44" y="99"/>
                  </a:cubicBezTo>
                  <a:cubicBezTo>
                    <a:pt x="44" y="102"/>
                    <a:pt x="42" y="105"/>
                    <a:pt x="40" y="105"/>
                  </a:cubicBezTo>
                  <a:close/>
                  <a:moveTo>
                    <a:pt x="40" y="89"/>
                  </a:moveTo>
                  <a:cubicBezTo>
                    <a:pt x="34" y="89"/>
                    <a:pt x="34" y="89"/>
                    <a:pt x="34" y="89"/>
                  </a:cubicBezTo>
                  <a:cubicBezTo>
                    <a:pt x="32" y="89"/>
                    <a:pt x="30" y="87"/>
                    <a:pt x="30" y="84"/>
                  </a:cubicBezTo>
                  <a:cubicBezTo>
                    <a:pt x="30" y="80"/>
                    <a:pt x="32" y="78"/>
                    <a:pt x="34" y="78"/>
                  </a:cubicBezTo>
                  <a:cubicBezTo>
                    <a:pt x="40" y="78"/>
                    <a:pt x="40" y="78"/>
                    <a:pt x="40" y="78"/>
                  </a:cubicBezTo>
                  <a:cubicBezTo>
                    <a:pt x="42" y="78"/>
                    <a:pt x="44" y="80"/>
                    <a:pt x="44" y="84"/>
                  </a:cubicBezTo>
                  <a:cubicBezTo>
                    <a:pt x="44" y="87"/>
                    <a:pt x="42" y="89"/>
                    <a:pt x="40" y="89"/>
                  </a:cubicBezTo>
                  <a:close/>
                  <a:moveTo>
                    <a:pt x="40" y="74"/>
                  </a:moveTo>
                  <a:cubicBezTo>
                    <a:pt x="34" y="74"/>
                    <a:pt x="34" y="74"/>
                    <a:pt x="34" y="74"/>
                  </a:cubicBezTo>
                  <a:cubicBezTo>
                    <a:pt x="32" y="74"/>
                    <a:pt x="30" y="71"/>
                    <a:pt x="30" y="68"/>
                  </a:cubicBezTo>
                  <a:cubicBezTo>
                    <a:pt x="30" y="65"/>
                    <a:pt x="32" y="62"/>
                    <a:pt x="34" y="62"/>
                  </a:cubicBezTo>
                  <a:cubicBezTo>
                    <a:pt x="40" y="62"/>
                    <a:pt x="40" y="62"/>
                    <a:pt x="40" y="62"/>
                  </a:cubicBezTo>
                  <a:cubicBezTo>
                    <a:pt x="42" y="62"/>
                    <a:pt x="44" y="65"/>
                    <a:pt x="44" y="68"/>
                  </a:cubicBezTo>
                  <a:cubicBezTo>
                    <a:pt x="44" y="71"/>
                    <a:pt x="42" y="74"/>
                    <a:pt x="40" y="74"/>
                  </a:cubicBezTo>
                  <a:close/>
                  <a:moveTo>
                    <a:pt x="56" y="105"/>
                  </a:moveTo>
                  <a:cubicBezTo>
                    <a:pt x="50" y="105"/>
                    <a:pt x="50" y="105"/>
                    <a:pt x="50" y="105"/>
                  </a:cubicBezTo>
                  <a:cubicBezTo>
                    <a:pt x="48" y="105"/>
                    <a:pt x="46" y="102"/>
                    <a:pt x="46" y="99"/>
                  </a:cubicBezTo>
                  <a:cubicBezTo>
                    <a:pt x="46" y="96"/>
                    <a:pt x="48" y="94"/>
                    <a:pt x="50" y="94"/>
                  </a:cubicBezTo>
                  <a:cubicBezTo>
                    <a:pt x="56" y="94"/>
                    <a:pt x="56" y="94"/>
                    <a:pt x="56" y="94"/>
                  </a:cubicBezTo>
                  <a:cubicBezTo>
                    <a:pt x="58" y="94"/>
                    <a:pt x="60" y="96"/>
                    <a:pt x="60" y="99"/>
                  </a:cubicBezTo>
                  <a:cubicBezTo>
                    <a:pt x="60" y="102"/>
                    <a:pt x="58" y="105"/>
                    <a:pt x="56" y="105"/>
                  </a:cubicBezTo>
                  <a:close/>
                  <a:moveTo>
                    <a:pt x="56" y="89"/>
                  </a:moveTo>
                  <a:cubicBezTo>
                    <a:pt x="50" y="89"/>
                    <a:pt x="50" y="89"/>
                    <a:pt x="50" y="89"/>
                  </a:cubicBezTo>
                  <a:cubicBezTo>
                    <a:pt x="48" y="89"/>
                    <a:pt x="46" y="87"/>
                    <a:pt x="46" y="84"/>
                  </a:cubicBezTo>
                  <a:cubicBezTo>
                    <a:pt x="46" y="80"/>
                    <a:pt x="48" y="78"/>
                    <a:pt x="50" y="78"/>
                  </a:cubicBezTo>
                  <a:cubicBezTo>
                    <a:pt x="56" y="78"/>
                    <a:pt x="56" y="78"/>
                    <a:pt x="56" y="78"/>
                  </a:cubicBezTo>
                  <a:cubicBezTo>
                    <a:pt x="58" y="78"/>
                    <a:pt x="60" y="80"/>
                    <a:pt x="60" y="84"/>
                  </a:cubicBezTo>
                  <a:cubicBezTo>
                    <a:pt x="60" y="87"/>
                    <a:pt x="58" y="89"/>
                    <a:pt x="56" y="89"/>
                  </a:cubicBezTo>
                  <a:close/>
                  <a:moveTo>
                    <a:pt x="56" y="74"/>
                  </a:moveTo>
                  <a:cubicBezTo>
                    <a:pt x="50" y="74"/>
                    <a:pt x="50" y="74"/>
                    <a:pt x="50" y="74"/>
                  </a:cubicBezTo>
                  <a:cubicBezTo>
                    <a:pt x="48" y="74"/>
                    <a:pt x="46" y="71"/>
                    <a:pt x="46" y="68"/>
                  </a:cubicBezTo>
                  <a:cubicBezTo>
                    <a:pt x="46" y="65"/>
                    <a:pt x="48" y="62"/>
                    <a:pt x="50" y="62"/>
                  </a:cubicBezTo>
                  <a:cubicBezTo>
                    <a:pt x="56" y="62"/>
                    <a:pt x="56" y="62"/>
                    <a:pt x="56" y="62"/>
                  </a:cubicBezTo>
                  <a:cubicBezTo>
                    <a:pt x="58" y="62"/>
                    <a:pt x="60" y="65"/>
                    <a:pt x="60" y="68"/>
                  </a:cubicBezTo>
                  <a:cubicBezTo>
                    <a:pt x="60" y="71"/>
                    <a:pt x="58" y="74"/>
                    <a:pt x="56" y="7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76" name="Google Shape;17176;p118"/>
            <p:cNvSpPr/>
            <p:nvPr/>
          </p:nvSpPr>
          <p:spPr>
            <a:xfrm>
              <a:off x="2169184" y="4161564"/>
              <a:ext cx="150812" cy="479425"/>
            </a:xfrm>
            <a:custGeom>
              <a:avLst/>
              <a:gdLst/>
              <a:ahLst/>
              <a:cxnLst/>
              <a:rect l="l" t="t" r="r" b="b"/>
              <a:pathLst>
                <a:path w="40" h="128" extrusionOk="0">
                  <a:moveTo>
                    <a:pt x="29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7"/>
                    <a:pt x="0" y="15"/>
                  </a:cubicBezTo>
                  <a:cubicBezTo>
                    <a:pt x="0" y="113"/>
                    <a:pt x="0" y="113"/>
                    <a:pt x="0" y="113"/>
                  </a:cubicBezTo>
                  <a:cubicBezTo>
                    <a:pt x="0" y="121"/>
                    <a:pt x="5" y="128"/>
                    <a:pt x="11" y="128"/>
                  </a:cubicBezTo>
                  <a:cubicBezTo>
                    <a:pt x="29" y="128"/>
                    <a:pt x="29" y="128"/>
                    <a:pt x="29" y="128"/>
                  </a:cubicBezTo>
                  <a:cubicBezTo>
                    <a:pt x="35" y="128"/>
                    <a:pt x="40" y="121"/>
                    <a:pt x="40" y="113"/>
                  </a:cubicBezTo>
                  <a:cubicBezTo>
                    <a:pt x="40" y="15"/>
                    <a:pt x="40" y="15"/>
                    <a:pt x="40" y="15"/>
                  </a:cubicBezTo>
                  <a:cubicBezTo>
                    <a:pt x="40" y="7"/>
                    <a:pt x="35" y="0"/>
                    <a:pt x="2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177" name="Google Shape;17177;p118"/>
          <p:cNvSpPr/>
          <p:nvPr/>
        </p:nvSpPr>
        <p:spPr>
          <a:xfrm rot="5400000">
            <a:off x="3175306" y="5738253"/>
            <a:ext cx="405859" cy="398306"/>
          </a:xfrm>
          <a:custGeom>
            <a:avLst/>
            <a:gdLst/>
            <a:ahLst/>
            <a:cxnLst/>
            <a:rect l="l" t="t" r="r" b="b"/>
            <a:pathLst>
              <a:path w="112" h="110" extrusionOk="0">
                <a:moveTo>
                  <a:pt x="112" y="104"/>
                </a:moveTo>
                <a:cubicBezTo>
                  <a:pt x="111" y="94"/>
                  <a:pt x="111" y="94"/>
                  <a:pt x="111" y="94"/>
                </a:cubicBezTo>
                <a:cubicBezTo>
                  <a:pt x="111" y="92"/>
                  <a:pt x="111" y="90"/>
                  <a:pt x="109" y="89"/>
                </a:cubicBezTo>
                <a:cubicBezTo>
                  <a:pt x="109" y="88"/>
                  <a:pt x="108" y="88"/>
                  <a:pt x="107" y="88"/>
                </a:cubicBezTo>
                <a:cubicBezTo>
                  <a:pt x="103" y="88"/>
                  <a:pt x="103" y="88"/>
                  <a:pt x="103" y="88"/>
                </a:cubicBezTo>
                <a:cubicBezTo>
                  <a:pt x="102" y="88"/>
                  <a:pt x="101" y="87"/>
                  <a:pt x="101" y="87"/>
                </a:cubicBezTo>
                <a:cubicBezTo>
                  <a:pt x="100" y="86"/>
                  <a:pt x="100" y="85"/>
                  <a:pt x="100" y="84"/>
                </a:cubicBezTo>
                <a:cubicBezTo>
                  <a:pt x="100" y="81"/>
                  <a:pt x="100" y="81"/>
                  <a:pt x="100" y="81"/>
                </a:cubicBezTo>
                <a:cubicBezTo>
                  <a:pt x="100" y="80"/>
                  <a:pt x="99" y="79"/>
                  <a:pt x="98" y="78"/>
                </a:cubicBezTo>
                <a:cubicBezTo>
                  <a:pt x="98" y="77"/>
                  <a:pt x="97" y="77"/>
                  <a:pt x="96" y="77"/>
                </a:cubicBezTo>
                <a:cubicBezTo>
                  <a:pt x="92" y="77"/>
                  <a:pt x="92" y="77"/>
                  <a:pt x="92" y="77"/>
                </a:cubicBezTo>
                <a:cubicBezTo>
                  <a:pt x="92" y="77"/>
                  <a:pt x="91" y="76"/>
                  <a:pt x="90" y="76"/>
                </a:cubicBezTo>
                <a:cubicBezTo>
                  <a:pt x="89" y="75"/>
                  <a:pt x="89" y="74"/>
                  <a:pt x="89" y="73"/>
                </a:cubicBezTo>
                <a:cubicBezTo>
                  <a:pt x="89" y="70"/>
                  <a:pt x="89" y="70"/>
                  <a:pt x="89" y="70"/>
                </a:cubicBezTo>
                <a:cubicBezTo>
                  <a:pt x="89" y="69"/>
                  <a:pt x="88" y="68"/>
                  <a:pt x="88" y="67"/>
                </a:cubicBezTo>
                <a:cubicBezTo>
                  <a:pt x="87" y="67"/>
                  <a:pt x="86" y="66"/>
                  <a:pt x="85" y="66"/>
                </a:cubicBezTo>
                <a:cubicBezTo>
                  <a:pt x="82" y="66"/>
                  <a:pt x="82" y="66"/>
                  <a:pt x="82" y="66"/>
                </a:cubicBezTo>
                <a:cubicBezTo>
                  <a:pt x="81" y="66"/>
                  <a:pt x="80" y="66"/>
                  <a:pt x="79" y="65"/>
                </a:cubicBezTo>
                <a:cubicBezTo>
                  <a:pt x="74" y="60"/>
                  <a:pt x="74" y="60"/>
                  <a:pt x="74" y="60"/>
                </a:cubicBezTo>
                <a:cubicBezTo>
                  <a:pt x="74" y="60"/>
                  <a:pt x="74" y="59"/>
                  <a:pt x="74" y="58"/>
                </a:cubicBezTo>
                <a:cubicBezTo>
                  <a:pt x="77" y="54"/>
                  <a:pt x="77" y="54"/>
                  <a:pt x="77" y="54"/>
                </a:cubicBezTo>
                <a:cubicBezTo>
                  <a:pt x="79" y="53"/>
                  <a:pt x="78" y="52"/>
                  <a:pt x="77" y="51"/>
                </a:cubicBezTo>
                <a:cubicBezTo>
                  <a:pt x="76" y="50"/>
                  <a:pt x="74" y="50"/>
                  <a:pt x="73" y="50"/>
                </a:cubicBezTo>
                <a:cubicBezTo>
                  <a:pt x="68" y="51"/>
                  <a:pt x="68" y="51"/>
                  <a:pt x="68" y="51"/>
                </a:cubicBezTo>
                <a:cubicBezTo>
                  <a:pt x="67" y="52"/>
                  <a:pt x="66" y="51"/>
                  <a:pt x="65" y="51"/>
                </a:cubicBezTo>
                <a:cubicBezTo>
                  <a:pt x="65" y="51"/>
                  <a:pt x="65" y="51"/>
                  <a:pt x="65" y="51"/>
                </a:cubicBezTo>
                <a:cubicBezTo>
                  <a:pt x="65" y="51"/>
                  <a:pt x="62" y="49"/>
                  <a:pt x="63" y="47"/>
                </a:cubicBezTo>
                <a:cubicBezTo>
                  <a:pt x="68" y="35"/>
                  <a:pt x="66" y="21"/>
                  <a:pt x="56" y="12"/>
                </a:cubicBezTo>
                <a:cubicBezTo>
                  <a:pt x="44" y="0"/>
                  <a:pt x="23" y="0"/>
                  <a:pt x="11" y="12"/>
                </a:cubicBezTo>
                <a:cubicBezTo>
                  <a:pt x="2" y="20"/>
                  <a:pt x="0" y="32"/>
                  <a:pt x="2" y="43"/>
                </a:cubicBezTo>
                <a:cubicBezTo>
                  <a:pt x="4" y="48"/>
                  <a:pt x="6" y="53"/>
                  <a:pt x="10" y="58"/>
                </a:cubicBezTo>
                <a:cubicBezTo>
                  <a:pt x="12" y="59"/>
                  <a:pt x="13" y="60"/>
                  <a:pt x="15" y="61"/>
                </a:cubicBezTo>
                <a:cubicBezTo>
                  <a:pt x="23" y="67"/>
                  <a:pt x="33" y="69"/>
                  <a:pt x="43" y="66"/>
                </a:cubicBezTo>
                <a:cubicBezTo>
                  <a:pt x="47" y="64"/>
                  <a:pt x="52" y="69"/>
                  <a:pt x="52" y="69"/>
                </a:cubicBezTo>
                <a:cubicBezTo>
                  <a:pt x="90" y="108"/>
                  <a:pt x="90" y="108"/>
                  <a:pt x="90" y="108"/>
                </a:cubicBezTo>
                <a:cubicBezTo>
                  <a:pt x="90" y="108"/>
                  <a:pt x="90" y="108"/>
                  <a:pt x="90" y="108"/>
                </a:cubicBezTo>
                <a:cubicBezTo>
                  <a:pt x="92" y="109"/>
                  <a:pt x="93" y="110"/>
                  <a:pt x="95" y="110"/>
                </a:cubicBezTo>
                <a:cubicBezTo>
                  <a:pt x="105" y="110"/>
                  <a:pt x="105" y="110"/>
                  <a:pt x="105" y="110"/>
                </a:cubicBezTo>
                <a:cubicBezTo>
                  <a:pt x="107" y="110"/>
                  <a:pt x="109" y="109"/>
                  <a:pt x="110" y="108"/>
                </a:cubicBezTo>
                <a:cubicBezTo>
                  <a:pt x="111" y="107"/>
                  <a:pt x="112" y="105"/>
                  <a:pt x="112" y="104"/>
                </a:cubicBezTo>
                <a:close/>
                <a:moveTo>
                  <a:pt x="19" y="32"/>
                </a:moveTo>
                <a:cubicBezTo>
                  <a:pt x="15" y="29"/>
                  <a:pt x="15" y="24"/>
                  <a:pt x="19" y="21"/>
                </a:cubicBezTo>
                <a:cubicBezTo>
                  <a:pt x="22" y="17"/>
                  <a:pt x="27" y="17"/>
                  <a:pt x="30" y="21"/>
                </a:cubicBezTo>
                <a:cubicBezTo>
                  <a:pt x="33" y="24"/>
                  <a:pt x="33" y="29"/>
                  <a:pt x="30" y="32"/>
                </a:cubicBezTo>
                <a:cubicBezTo>
                  <a:pt x="27" y="36"/>
                  <a:pt x="22" y="36"/>
                  <a:pt x="19" y="3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178" name="Google Shape;17178;p118"/>
          <p:cNvGrpSpPr/>
          <p:nvPr/>
        </p:nvGrpSpPr>
        <p:grpSpPr>
          <a:xfrm>
            <a:off x="2078959" y="5663960"/>
            <a:ext cx="334102" cy="559223"/>
            <a:chOff x="9543098" y="2312670"/>
            <a:chExt cx="1393824" cy="2325688"/>
          </a:xfrm>
        </p:grpSpPr>
        <p:sp>
          <p:nvSpPr>
            <p:cNvPr id="17179" name="Google Shape;17179;p118"/>
            <p:cNvSpPr/>
            <p:nvPr/>
          </p:nvSpPr>
          <p:spPr>
            <a:xfrm>
              <a:off x="9692323" y="3209607"/>
              <a:ext cx="1087438" cy="1252537"/>
            </a:xfrm>
            <a:custGeom>
              <a:avLst/>
              <a:gdLst/>
              <a:ahLst/>
              <a:cxnLst/>
              <a:rect l="l" t="t" r="r" b="b"/>
              <a:pathLst>
                <a:path w="290" h="334" extrusionOk="0">
                  <a:moveTo>
                    <a:pt x="282" y="68"/>
                  </a:moveTo>
                  <a:cubicBezTo>
                    <a:pt x="285" y="64"/>
                    <a:pt x="238" y="56"/>
                    <a:pt x="216" y="47"/>
                  </a:cubicBezTo>
                  <a:cubicBezTo>
                    <a:pt x="195" y="38"/>
                    <a:pt x="197" y="31"/>
                    <a:pt x="178" y="16"/>
                  </a:cubicBezTo>
                  <a:cubicBezTo>
                    <a:pt x="160" y="0"/>
                    <a:pt x="146" y="2"/>
                    <a:pt x="146" y="2"/>
                  </a:cubicBezTo>
                  <a:cubicBezTo>
                    <a:pt x="146" y="2"/>
                    <a:pt x="146" y="2"/>
                    <a:pt x="146" y="2"/>
                  </a:cubicBezTo>
                  <a:cubicBezTo>
                    <a:pt x="146" y="2"/>
                    <a:pt x="131" y="0"/>
                    <a:pt x="113" y="16"/>
                  </a:cubicBezTo>
                  <a:cubicBezTo>
                    <a:pt x="95" y="31"/>
                    <a:pt x="97" y="38"/>
                    <a:pt x="75" y="47"/>
                  </a:cubicBezTo>
                  <a:cubicBezTo>
                    <a:pt x="53" y="56"/>
                    <a:pt x="6" y="64"/>
                    <a:pt x="10" y="68"/>
                  </a:cubicBezTo>
                  <a:cubicBezTo>
                    <a:pt x="10" y="68"/>
                    <a:pt x="0" y="170"/>
                    <a:pt x="33" y="228"/>
                  </a:cubicBezTo>
                  <a:cubicBezTo>
                    <a:pt x="88" y="324"/>
                    <a:pt x="146" y="334"/>
                    <a:pt x="146" y="334"/>
                  </a:cubicBezTo>
                  <a:cubicBezTo>
                    <a:pt x="146" y="334"/>
                    <a:pt x="207" y="323"/>
                    <a:pt x="258" y="228"/>
                  </a:cubicBezTo>
                  <a:cubicBezTo>
                    <a:pt x="290" y="169"/>
                    <a:pt x="282" y="68"/>
                    <a:pt x="282" y="68"/>
                  </a:cubicBezTo>
                  <a:close/>
                  <a:moveTo>
                    <a:pt x="158" y="208"/>
                  </a:moveTo>
                  <a:cubicBezTo>
                    <a:pt x="158" y="254"/>
                    <a:pt x="158" y="254"/>
                    <a:pt x="158" y="254"/>
                  </a:cubicBezTo>
                  <a:cubicBezTo>
                    <a:pt x="133" y="254"/>
                    <a:pt x="133" y="254"/>
                    <a:pt x="133" y="254"/>
                  </a:cubicBezTo>
                  <a:cubicBezTo>
                    <a:pt x="133" y="208"/>
                    <a:pt x="133" y="208"/>
                    <a:pt x="133" y="208"/>
                  </a:cubicBezTo>
                  <a:cubicBezTo>
                    <a:pt x="125" y="203"/>
                    <a:pt x="120" y="195"/>
                    <a:pt x="120" y="186"/>
                  </a:cubicBezTo>
                  <a:cubicBezTo>
                    <a:pt x="120" y="172"/>
                    <a:pt x="132" y="161"/>
                    <a:pt x="146" y="161"/>
                  </a:cubicBezTo>
                  <a:cubicBezTo>
                    <a:pt x="160" y="161"/>
                    <a:pt x="171" y="172"/>
                    <a:pt x="171" y="186"/>
                  </a:cubicBezTo>
                  <a:cubicBezTo>
                    <a:pt x="171" y="195"/>
                    <a:pt x="166" y="203"/>
                    <a:pt x="158" y="2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7350" tIns="48675" rIns="97350" bIns="48675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0" name="Google Shape;17180;p118"/>
            <p:cNvSpPr/>
            <p:nvPr/>
          </p:nvSpPr>
          <p:spPr>
            <a:xfrm>
              <a:off x="9543098" y="2312670"/>
              <a:ext cx="1393824" cy="2325688"/>
            </a:xfrm>
            <a:custGeom>
              <a:avLst/>
              <a:gdLst/>
              <a:ahLst/>
              <a:cxnLst/>
              <a:rect l="l" t="t" r="r" b="b"/>
              <a:pathLst>
                <a:path w="372" h="620" extrusionOk="0">
                  <a:moveTo>
                    <a:pt x="361" y="278"/>
                  </a:moveTo>
                  <a:cubicBezTo>
                    <a:pt x="365" y="275"/>
                    <a:pt x="333" y="268"/>
                    <a:pt x="304" y="260"/>
                  </a:cubicBezTo>
                  <a:cubicBezTo>
                    <a:pt x="304" y="260"/>
                    <a:pt x="304" y="260"/>
                    <a:pt x="304" y="260"/>
                  </a:cubicBezTo>
                  <a:cubicBezTo>
                    <a:pt x="304" y="260"/>
                    <a:pt x="304" y="260"/>
                    <a:pt x="303" y="260"/>
                  </a:cubicBezTo>
                  <a:cubicBezTo>
                    <a:pt x="303" y="260"/>
                    <a:pt x="303" y="260"/>
                    <a:pt x="303" y="260"/>
                  </a:cubicBezTo>
                  <a:cubicBezTo>
                    <a:pt x="303" y="260"/>
                    <a:pt x="303" y="260"/>
                    <a:pt x="303" y="260"/>
                  </a:cubicBezTo>
                  <a:cubicBezTo>
                    <a:pt x="300" y="259"/>
                    <a:pt x="292" y="257"/>
                    <a:pt x="283" y="254"/>
                  </a:cubicBezTo>
                  <a:cubicBezTo>
                    <a:pt x="289" y="256"/>
                    <a:pt x="296" y="258"/>
                    <a:pt x="303" y="260"/>
                  </a:cubicBezTo>
                  <a:cubicBezTo>
                    <a:pt x="303" y="101"/>
                    <a:pt x="303" y="101"/>
                    <a:pt x="303" y="101"/>
                  </a:cubicBezTo>
                  <a:cubicBezTo>
                    <a:pt x="303" y="45"/>
                    <a:pt x="253" y="0"/>
                    <a:pt x="192" y="0"/>
                  </a:cubicBezTo>
                  <a:cubicBezTo>
                    <a:pt x="165" y="0"/>
                    <a:pt x="165" y="0"/>
                    <a:pt x="165" y="0"/>
                  </a:cubicBezTo>
                  <a:cubicBezTo>
                    <a:pt x="104" y="0"/>
                    <a:pt x="54" y="45"/>
                    <a:pt x="54" y="101"/>
                  </a:cubicBezTo>
                  <a:cubicBezTo>
                    <a:pt x="54" y="264"/>
                    <a:pt x="54" y="264"/>
                    <a:pt x="54" y="264"/>
                  </a:cubicBezTo>
                  <a:cubicBezTo>
                    <a:pt x="31" y="271"/>
                    <a:pt x="11" y="276"/>
                    <a:pt x="13" y="278"/>
                  </a:cubicBezTo>
                  <a:cubicBezTo>
                    <a:pt x="13" y="278"/>
                    <a:pt x="0" y="409"/>
                    <a:pt x="43" y="484"/>
                  </a:cubicBezTo>
                  <a:cubicBezTo>
                    <a:pt x="114" y="607"/>
                    <a:pt x="187" y="620"/>
                    <a:pt x="187" y="620"/>
                  </a:cubicBezTo>
                  <a:cubicBezTo>
                    <a:pt x="187" y="620"/>
                    <a:pt x="266" y="605"/>
                    <a:pt x="331" y="484"/>
                  </a:cubicBezTo>
                  <a:cubicBezTo>
                    <a:pt x="372" y="408"/>
                    <a:pt x="361" y="278"/>
                    <a:pt x="361" y="278"/>
                  </a:cubicBezTo>
                  <a:close/>
                  <a:moveTo>
                    <a:pt x="278" y="252"/>
                  </a:moveTo>
                  <a:cubicBezTo>
                    <a:pt x="280" y="252"/>
                    <a:pt x="281" y="253"/>
                    <a:pt x="283" y="254"/>
                  </a:cubicBezTo>
                  <a:cubicBezTo>
                    <a:pt x="281" y="253"/>
                    <a:pt x="280" y="252"/>
                    <a:pt x="278" y="252"/>
                  </a:cubicBezTo>
                  <a:close/>
                  <a:moveTo>
                    <a:pt x="278" y="252"/>
                  </a:moveTo>
                  <a:cubicBezTo>
                    <a:pt x="276" y="251"/>
                    <a:pt x="275" y="250"/>
                    <a:pt x="273" y="250"/>
                  </a:cubicBezTo>
                  <a:cubicBezTo>
                    <a:pt x="275" y="250"/>
                    <a:pt x="276" y="251"/>
                    <a:pt x="278" y="252"/>
                  </a:cubicBezTo>
                  <a:close/>
                  <a:moveTo>
                    <a:pt x="96" y="101"/>
                  </a:moveTo>
                  <a:cubicBezTo>
                    <a:pt x="96" y="66"/>
                    <a:pt x="127" y="38"/>
                    <a:pt x="165" y="38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231" y="38"/>
                    <a:pt x="262" y="66"/>
                    <a:pt x="262" y="101"/>
                  </a:cubicBezTo>
                  <a:cubicBezTo>
                    <a:pt x="262" y="244"/>
                    <a:pt x="262" y="244"/>
                    <a:pt x="262" y="244"/>
                  </a:cubicBezTo>
                  <a:cubicBezTo>
                    <a:pt x="265" y="246"/>
                    <a:pt x="268" y="248"/>
                    <a:pt x="273" y="250"/>
                  </a:cubicBezTo>
                  <a:cubicBezTo>
                    <a:pt x="269" y="248"/>
                    <a:pt x="265" y="246"/>
                    <a:pt x="262" y="244"/>
                  </a:cubicBezTo>
                  <a:cubicBezTo>
                    <a:pt x="262" y="244"/>
                    <a:pt x="262" y="244"/>
                    <a:pt x="262" y="244"/>
                  </a:cubicBezTo>
                  <a:cubicBezTo>
                    <a:pt x="250" y="236"/>
                    <a:pt x="247" y="227"/>
                    <a:pt x="229" y="212"/>
                  </a:cubicBezTo>
                  <a:cubicBezTo>
                    <a:pt x="206" y="192"/>
                    <a:pt x="187" y="194"/>
                    <a:pt x="187" y="194"/>
                  </a:cubicBezTo>
                  <a:cubicBezTo>
                    <a:pt x="187" y="194"/>
                    <a:pt x="187" y="194"/>
                    <a:pt x="187" y="194"/>
                  </a:cubicBezTo>
                  <a:cubicBezTo>
                    <a:pt x="187" y="194"/>
                    <a:pt x="169" y="192"/>
                    <a:pt x="146" y="212"/>
                  </a:cubicBezTo>
                  <a:cubicBezTo>
                    <a:pt x="122" y="232"/>
                    <a:pt x="125" y="241"/>
                    <a:pt x="97" y="252"/>
                  </a:cubicBezTo>
                  <a:cubicBezTo>
                    <a:pt x="96" y="252"/>
                    <a:pt x="96" y="252"/>
                    <a:pt x="96" y="252"/>
                  </a:cubicBezTo>
                  <a:lnTo>
                    <a:pt x="96" y="101"/>
                  </a:lnTo>
                  <a:close/>
                  <a:moveTo>
                    <a:pt x="310" y="471"/>
                  </a:moveTo>
                  <a:cubicBezTo>
                    <a:pt x="254" y="575"/>
                    <a:pt x="187" y="587"/>
                    <a:pt x="187" y="587"/>
                  </a:cubicBezTo>
                  <a:cubicBezTo>
                    <a:pt x="187" y="587"/>
                    <a:pt x="125" y="576"/>
                    <a:pt x="65" y="471"/>
                  </a:cubicBezTo>
                  <a:cubicBezTo>
                    <a:pt x="29" y="408"/>
                    <a:pt x="39" y="297"/>
                    <a:pt x="39" y="297"/>
                  </a:cubicBezTo>
                  <a:cubicBezTo>
                    <a:pt x="35" y="293"/>
                    <a:pt x="87" y="284"/>
                    <a:pt x="110" y="274"/>
                  </a:cubicBezTo>
                  <a:cubicBezTo>
                    <a:pt x="134" y="265"/>
                    <a:pt x="132" y="257"/>
                    <a:pt x="152" y="241"/>
                  </a:cubicBezTo>
                  <a:cubicBezTo>
                    <a:pt x="171" y="224"/>
                    <a:pt x="187" y="225"/>
                    <a:pt x="187" y="225"/>
                  </a:cubicBezTo>
                  <a:cubicBezTo>
                    <a:pt x="187" y="225"/>
                    <a:pt x="187" y="225"/>
                    <a:pt x="187" y="225"/>
                  </a:cubicBezTo>
                  <a:cubicBezTo>
                    <a:pt x="187" y="225"/>
                    <a:pt x="203" y="224"/>
                    <a:pt x="223" y="241"/>
                  </a:cubicBezTo>
                  <a:cubicBezTo>
                    <a:pt x="243" y="257"/>
                    <a:pt x="241" y="265"/>
                    <a:pt x="264" y="274"/>
                  </a:cubicBezTo>
                  <a:cubicBezTo>
                    <a:pt x="288" y="284"/>
                    <a:pt x="339" y="293"/>
                    <a:pt x="335" y="297"/>
                  </a:cubicBezTo>
                  <a:cubicBezTo>
                    <a:pt x="335" y="297"/>
                    <a:pt x="344" y="407"/>
                    <a:pt x="310" y="4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7350" tIns="48675" rIns="97350" bIns="48675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181" name="Google Shape;17181;p118"/>
          <p:cNvGrpSpPr/>
          <p:nvPr/>
        </p:nvGrpSpPr>
        <p:grpSpPr>
          <a:xfrm>
            <a:off x="937254" y="5652442"/>
            <a:ext cx="342496" cy="570882"/>
            <a:chOff x="1092200" y="3919538"/>
            <a:chExt cx="882651" cy="1471612"/>
          </a:xfrm>
        </p:grpSpPr>
        <p:sp>
          <p:nvSpPr>
            <p:cNvPr id="17182" name="Google Shape;17182;p118"/>
            <p:cNvSpPr/>
            <p:nvPr/>
          </p:nvSpPr>
          <p:spPr>
            <a:xfrm>
              <a:off x="1187450" y="4486275"/>
              <a:ext cx="688975" cy="793750"/>
            </a:xfrm>
            <a:custGeom>
              <a:avLst/>
              <a:gdLst/>
              <a:ahLst/>
              <a:cxnLst/>
              <a:rect l="l" t="t" r="r" b="b"/>
              <a:pathLst>
                <a:path w="290" h="334" extrusionOk="0">
                  <a:moveTo>
                    <a:pt x="282" y="68"/>
                  </a:moveTo>
                  <a:cubicBezTo>
                    <a:pt x="285" y="64"/>
                    <a:pt x="238" y="56"/>
                    <a:pt x="216" y="47"/>
                  </a:cubicBezTo>
                  <a:cubicBezTo>
                    <a:pt x="195" y="38"/>
                    <a:pt x="197" y="31"/>
                    <a:pt x="178" y="16"/>
                  </a:cubicBezTo>
                  <a:cubicBezTo>
                    <a:pt x="160" y="0"/>
                    <a:pt x="146" y="2"/>
                    <a:pt x="146" y="2"/>
                  </a:cubicBezTo>
                  <a:cubicBezTo>
                    <a:pt x="146" y="2"/>
                    <a:pt x="146" y="2"/>
                    <a:pt x="146" y="2"/>
                  </a:cubicBezTo>
                  <a:cubicBezTo>
                    <a:pt x="146" y="2"/>
                    <a:pt x="131" y="0"/>
                    <a:pt x="113" y="16"/>
                  </a:cubicBezTo>
                  <a:cubicBezTo>
                    <a:pt x="95" y="31"/>
                    <a:pt x="97" y="38"/>
                    <a:pt x="75" y="47"/>
                  </a:cubicBezTo>
                  <a:cubicBezTo>
                    <a:pt x="53" y="56"/>
                    <a:pt x="6" y="64"/>
                    <a:pt x="10" y="68"/>
                  </a:cubicBezTo>
                  <a:cubicBezTo>
                    <a:pt x="10" y="68"/>
                    <a:pt x="0" y="170"/>
                    <a:pt x="33" y="228"/>
                  </a:cubicBezTo>
                  <a:cubicBezTo>
                    <a:pt x="88" y="324"/>
                    <a:pt x="146" y="334"/>
                    <a:pt x="146" y="334"/>
                  </a:cubicBezTo>
                  <a:cubicBezTo>
                    <a:pt x="146" y="334"/>
                    <a:pt x="207" y="323"/>
                    <a:pt x="258" y="228"/>
                  </a:cubicBezTo>
                  <a:cubicBezTo>
                    <a:pt x="290" y="169"/>
                    <a:pt x="282" y="68"/>
                    <a:pt x="282" y="68"/>
                  </a:cubicBezTo>
                  <a:close/>
                  <a:moveTo>
                    <a:pt x="158" y="208"/>
                  </a:moveTo>
                  <a:cubicBezTo>
                    <a:pt x="158" y="254"/>
                    <a:pt x="158" y="254"/>
                    <a:pt x="158" y="254"/>
                  </a:cubicBezTo>
                  <a:cubicBezTo>
                    <a:pt x="133" y="254"/>
                    <a:pt x="133" y="254"/>
                    <a:pt x="133" y="254"/>
                  </a:cubicBezTo>
                  <a:cubicBezTo>
                    <a:pt x="133" y="208"/>
                    <a:pt x="133" y="208"/>
                    <a:pt x="133" y="208"/>
                  </a:cubicBezTo>
                  <a:cubicBezTo>
                    <a:pt x="125" y="203"/>
                    <a:pt x="120" y="195"/>
                    <a:pt x="120" y="186"/>
                  </a:cubicBezTo>
                  <a:cubicBezTo>
                    <a:pt x="120" y="172"/>
                    <a:pt x="132" y="161"/>
                    <a:pt x="146" y="161"/>
                  </a:cubicBezTo>
                  <a:cubicBezTo>
                    <a:pt x="160" y="161"/>
                    <a:pt x="171" y="172"/>
                    <a:pt x="171" y="186"/>
                  </a:cubicBezTo>
                  <a:cubicBezTo>
                    <a:pt x="171" y="195"/>
                    <a:pt x="166" y="203"/>
                    <a:pt x="158" y="2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7350" tIns="48675" rIns="97350" bIns="48675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3" name="Google Shape;17183;p118"/>
            <p:cNvSpPr/>
            <p:nvPr/>
          </p:nvSpPr>
          <p:spPr>
            <a:xfrm>
              <a:off x="1092200" y="3919538"/>
              <a:ext cx="882651" cy="1471612"/>
            </a:xfrm>
            <a:custGeom>
              <a:avLst/>
              <a:gdLst/>
              <a:ahLst/>
              <a:cxnLst/>
              <a:rect l="l" t="t" r="r" b="b"/>
              <a:pathLst>
                <a:path w="372" h="620" extrusionOk="0">
                  <a:moveTo>
                    <a:pt x="361" y="278"/>
                  </a:moveTo>
                  <a:cubicBezTo>
                    <a:pt x="366" y="274"/>
                    <a:pt x="306" y="263"/>
                    <a:pt x="278" y="252"/>
                  </a:cubicBezTo>
                  <a:cubicBezTo>
                    <a:pt x="250" y="241"/>
                    <a:pt x="252" y="232"/>
                    <a:pt x="229" y="212"/>
                  </a:cubicBezTo>
                  <a:cubicBezTo>
                    <a:pt x="206" y="192"/>
                    <a:pt x="187" y="194"/>
                    <a:pt x="187" y="194"/>
                  </a:cubicBezTo>
                  <a:cubicBezTo>
                    <a:pt x="187" y="194"/>
                    <a:pt x="187" y="194"/>
                    <a:pt x="187" y="194"/>
                  </a:cubicBezTo>
                  <a:cubicBezTo>
                    <a:pt x="187" y="194"/>
                    <a:pt x="169" y="192"/>
                    <a:pt x="146" y="212"/>
                  </a:cubicBezTo>
                  <a:cubicBezTo>
                    <a:pt x="122" y="232"/>
                    <a:pt x="125" y="241"/>
                    <a:pt x="97" y="252"/>
                  </a:cubicBezTo>
                  <a:cubicBezTo>
                    <a:pt x="96" y="252"/>
                    <a:pt x="96" y="252"/>
                    <a:pt x="96" y="252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6" y="66"/>
                    <a:pt x="127" y="38"/>
                    <a:pt x="165" y="38"/>
                  </a:cubicBezTo>
                  <a:cubicBezTo>
                    <a:pt x="192" y="38"/>
                    <a:pt x="192" y="38"/>
                    <a:pt x="192" y="38"/>
                  </a:cubicBezTo>
                  <a:cubicBezTo>
                    <a:pt x="231" y="38"/>
                    <a:pt x="262" y="66"/>
                    <a:pt x="262" y="101"/>
                  </a:cubicBezTo>
                  <a:cubicBezTo>
                    <a:pt x="262" y="186"/>
                    <a:pt x="262" y="186"/>
                    <a:pt x="262" y="186"/>
                  </a:cubicBezTo>
                  <a:cubicBezTo>
                    <a:pt x="303" y="186"/>
                    <a:pt x="303" y="186"/>
                    <a:pt x="303" y="186"/>
                  </a:cubicBezTo>
                  <a:cubicBezTo>
                    <a:pt x="303" y="101"/>
                    <a:pt x="303" y="101"/>
                    <a:pt x="303" y="101"/>
                  </a:cubicBezTo>
                  <a:cubicBezTo>
                    <a:pt x="303" y="45"/>
                    <a:pt x="253" y="0"/>
                    <a:pt x="192" y="0"/>
                  </a:cubicBezTo>
                  <a:cubicBezTo>
                    <a:pt x="165" y="0"/>
                    <a:pt x="165" y="0"/>
                    <a:pt x="165" y="0"/>
                  </a:cubicBezTo>
                  <a:cubicBezTo>
                    <a:pt x="104" y="0"/>
                    <a:pt x="54" y="45"/>
                    <a:pt x="54" y="101"/>
                  </a:cubicBezTo>
                  <a:cubicBezTo>
                    <a:pt x="54" y="264"/>
                    <a:pt x="54" y="264"/>
                    <a:pt x="54" y="264"/>
                  </a:cubicBezTo>
                  <a:cubicBezTo>
                    <a:pt x="31" y="271"/>
                    <a:pt x="11" y="276"/>
                    <a:pt x="13" y="278"/>
                  </a:cubicBezTo>
                  <a:cubicBezTo>
                    <a:pt x="13" y="278"/>
                    <a:pt x="0" y="409"/>
                    <a:pt x="43" y="484"/>
                  </a:cubicBezTo>
                  <a:cubicBezTo>
                    <a:pt x="114" y="607"/>
                    <a:pt x="187" y="620"/>
                    <a:pt x="187" y="620"/>
                  </a:cubicBezTo>
                  <a:cubicBezTo>
                    <a:pt x="187" y="620"/>
                    <a:pt x="266" y="605"/>
                    <a:pt x="331" y="484"/>
                  </a:cubicBezTo>
                  <a:cubicBezTo>
                    <a:pt x="372" y="408"/>
                    <a:pt x="361" y="278"/>
                    <a:pt x="361" y="278"/>
                  </a:cubicBezTo>
                  <a:close/>
                  <a:moveTo>
                    <a:pt x="310" y="471"/>
                  </a:moveTo>
                  <a:cubicBezTo>
                    <a:pt x="254" y="575"/>
                    <a:pt x="187" y="587"/>
                    <a:pt x="187" y="587"/>
                  </a:cubicBezTo>
                  <a:cubicBezTo>
                    <a:pt x="187" y="587"/>
                    <a:pt x="125" y="576"/>
                    <a:pt x="65" y="471"/>
                  </a:cubicBezTo>
                  <a:cubicBezTo>
                    <a:pt x="29" y="408"/>
                    <a:pt x="39" y="297"/>
                    <a:pt x="39" y="297"/>
                  </a:cubicBezTo>
                  <a:cubicBezTo>
                    <a:pt x="35" y="293"/>
                    <a:pt x="87" y="284"/>
                    <a:pt x="110" y="274"/>
                  </a:cubicBezTo>
                  <a:cubicBezTo>
                    <a:pt x="134" y="265"/>
                    <a:pt x="132" y="257"/>
                    <a:pt x="152" y="241"/>
                  </a:cubicBezTo>
                  <a:cubicBezTo>
                    <a:pt x="171" y="224"/>
                    <a:pt x="187" y="225"/>
                    <a:pt x="187" y="225"/>
                  </a:cubicBezTo>
                  <a:cubicBezTo>
                    <a:pt x="187" y="225"/>
                    <a:pt x="187" y="225"/>
                    <a:pt x="187" y="225"/>
                  </a:cubicBezTo>
                  <a:cubicBezTo>
                    <a:pt x="187" y="225"/>
                    <a:pt x="203" y="224"/>
                    <a:pt x="223" y="241"/>
                  </a:cubicBezTo>
                  <a:cubicBezTo>
                    <a:pt x="243" y="257"/>
                    <a:pt x="241" y="265"/>
                    <a:pt x="264" y="274"/>
                  </a:cubicBezTo>
                  <a:cubicBezTo>
                    <a:pt x="288" y="284"/>
                    <a:pt x="339" y="293"/>
                    <a:pt x="335" y="297"/>
                  </a:cubicBezTo>
                  <a:cubicBezTo>
                    <a:pt x="335" y="297"/>
                    <a:pt x="344" y="407"/>
                    <a:pt x="310" y="4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7350" tIns="48675" rIns="97350" bIns="48675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184" name="Google Shape;17184;p118"/>
          <p:cNvSpPr/>
          <p:nvPr/>
        </p:nvSpPr>
        <p:spPr>
          <a:xfrm>
            <a:off x="7676424" y="2002640"/>
            <a:ext cx="501861" cy="439328"/>
          </a:xfrm>
          <a:custGeom>
            <a:avLst/>
            <a:gdLst/>
            <a:ahLst/>
            <a:cxnLst/>
            <a:rect l="l" t="t" r="r" b="b"/>
            <a:pathLst>
              <a:path w="507" h="444" extrusionOk="0">
                <a:moveTo>
                  <a:pt x="139" y="218"/>
                </a:moveTo>
                <a:cubicBezTo>
                  <a:pt x="155" y="218"/>
                  <a:pt x="171" y="222"/>
                  <a:pt x="185" y="230"/>
                </a:cubicBezTo>
                <a:cubicBezTo>
                  <a:pt x="187" y="232"/>
                  <a:pt x="189" y="232"/>
                  <a:pt x="189" y="232"/>
                </a:cubicBezTo>
                <a:cubicBezTo>
                  <a:pt x="201" y="240"/>
                  <a:pt x="209" y="248"/>
                  <a:pt x="216" y="256"/>
                </a:cubicBezTo>
                <a:cubicBezTo>
                  <a:pt x="223" y="251"/>
                  <a:pt x="223" y="251"/>
                  <a:pt x="223" y="251"/>
                </a:cubicBezTo>
                <a:cubicBezTo>
                  <a:pt x="222" y="247"/>
                  <a:pt x="221" y="243"/>
                  <a:pt x="221" y="240"/>
                </a:cubicBezTo>
                <a:cubicBezTo>
                  <a:pt x="221" y="224"/>
                  <a:pt x="233" y="210"/>
                  <a:pt x="248" y="207"/>
                </a:cubicBezTo>
                <a:cubicBezTo>
                  <a:pt x="248" y="199"/>
                  <a:pt x="248" y="199"/>
                  <a:pt x="248" y="199"/>
                </a:cubicBezTo>
                <a:cubicBezTo>
                  <a:pt x="136" y="190"/>
                  <a:pt x="128" y="22"/>
                  <a:pt x="241" y="12"/>
                </a:cubicBezTo>
                <a:cubicBezTo>
                  <a:pt x="241" y="0"/>
                  <a:pt x="241" y="0"/>
                  <a:pt x="241" y="0"/>
                </a:cubicBezTo>
                <a:cubicBezTo>
                  <a:pt x="156" y="6"/>
                  <a:pt x="104" y="98"/>
                  <a:pt x="136" y="173"/>
                </a:cubicBezTo>
                <a:cubicBezTo>
                  <a:pt x="46" y="182"/>
                  <a:pt x="0" y="278"/>
                  <a:pt x="38" y="355"/>
                </a:cubicBezTo>
                <a:cubicBezTo>
                  <a:pt x="52" y="347"/>
                  <a:pt x="52" y="347"/>
                  <a:pt x="52" y="347"/>
                </a:cubicBezTo>
                <a:cubicBezTo>
                  <a:pt x="18" y="290"/>
                  <a:pt x="77" y="218"/>
                  <a:pt x="139" y="218"/>
                </a:cubicBezTo>
                <a:close/>
                <a:moveTo>
                  <a:pt x="188" y="149"/>
                </a:moveTo>
                <a:cubicBezTo>
                  <a:pt x="227" y="118"/>
                  <a:pt x="280" y="118"/>
                  <a:pt x="318" y="148"/>
                </a:cubicBezTo>
                <a:cubicBezTo>
                  <a:pt x="323" y="142"/>
                  <a:pt x="327" y="136"/>
                  <a:pt x="329" y="128"/>
                </a:cubicBezTo>
                <a:cubicBezTo>
                  <a:pt x="283" y="96"/>
                  <a:pt x="225" y="96"/>
                  <a:pt x="180" y="128"/>
                </a:cubicBezTo>
                <a:cubicBezTo>
                  <a:pt x="182" y="139"/>
                  <a:pt x="184" y="143"/>
                  <a:pt x="188" y="149"/>
                </a:cubicBezTo>
                <a:close/>
                <a:moveTo>
                  <a:pt x="122" y="235"/>
                </a:moveTo>
                <a:cubicBezTo>
                  <a:pt x="120" y="289"/>
                  <a:pt x="150" y="340"/>
                  <a:pt x="201" y="362"/>
                </a:cubicBezTo>
                <a:cubicBezTo>
                  <a:pt x="205" y="356"/>
                  <a:pt x="209" y="350"/>
                  <a:pt x="213" y="342"/>
                </a:cubicBezTo>
                <a:cubicBezTo>
                  <a:pt x="168" y="324"/>
                  <a:pt x="140" y="279"/>
                  <a:pt x="142" y="233"/>
                </a:cubicBezTo>
                <a:cubicBezTo>
                  <a:pt x="136" y="233"/>
                  <a:pt x="128" y="233"/>
                  <a:pt x="122" y="235"/>
                </a:cubicBezTo>
                <a:close/>
                <a:moveTo>
                  <a:pt x="274" y="319"/>
                </a:moveTo>
                <a:cubicBezTo>
                  <a:pt x="273" y="296"/>
                  <a:pt x="274" y="288"/>
                  <a:pt x="286" y="268"/>
                </a:cubicBezTo>
                <a:cubicBezTo>
                  <a:pt x="277" y="263"/>
                  <a:pt x="277" y="263"/>
                  <a:pt x="277" y="263"/>
                </a:cubicBezTo>
                <a:cubicBezTo>
                  <a:pt x="271" y="269"/>
                  <a:pt x="263" y="272"/>
                  <a:pt x="254" y="272"/>
                </a:cubicBezTo>
                <a:cubicBezTo>
                  <a:pt x="244" y="272"/>
                  <a:pt x="235" y="268"/>
                  <a:pt x="229" y="261"/>
                </a:cubicBezTo>
                <a:cubicBezTo>
                  <a:pt x="222" y="266"/>
                  <a:pt x="222" y="266"/>
                  <a:pt x="222" y="266"/>
                </a:cubicBezTo>
                <a:cubicBezTo>
                  <a:pt x="230" y="282"/>
                  <a:pt x="232" y="299"/>
                  <a:pt x="232" y="319"/>
                </a:cubicBezTo>
                <a:cubicBezTo>
                  <a:pt x="230" y="367"/>
                  <a:pt x="187" y="406"/>
                  <a:pt x="139" y="406"/>
                </a:cubicBezTo>
                <a:cubicBezTo>
                  <a:pt x="107" y="406"/>
                  <a:pt x="81" y="391"/>
                  <a:pt x="63" y="367"/>
                </a:cubicBezTo>
                <a:cubicBezTo>
                  <a:pt x="50" y="375"/>
                  <a:pt x="50" y="375"/>
                  <a:pt x="50" y="375"/>
                </a:cubicBezTo>
                <a:cubicBezTo>
                  <a:pt x="73" y="405"/>
                  <a:pt x="111" y="426"/>
                  <a:pt x="151" y="426"/>
                </a:cubicBezTo>
                <a:cubicBezTo>
                  <a:pt x="194" y="426"/>
                  <a:pt x="230" y="404"/>
                  <a:pt x="254" y="371"/>
                </a:cubicBezTo>
                <a:cubicBezTo>
                  <a:pt x="302" y="441"/>
                  <a:pt x="405" y="444"/>
                  <a:pt x="455" y="375"/>
                </a:cubicBezTo>
                <a:cubicBezTo>
                  <a:pt x="443" y="369"/>
                  <a:pt x="443" y="369"/>
                  <a:pt x="443" y="369"/>
                </a:cubicBezTo>
                <a:cubicBezTo>
                  <a:pt x="394" y="437"/>
                  <a:pt x="281" y="403"/>
                  <a:pt x="274" y="319"/>
                </a:cubicBezTo>
                <a:close/>
                <a:moveTo>
                  <a:pt x="369" y="173"/>
                </a:moveTo>
                <a:cubicBezTo>
                  <a:pt x="402" y="97"/>
                  <a:pt x="351" y="8"/>
                  <a:pt x="266" y="0"/>
                </a:cubicBezTo>
                <a:cubicBezTo>
                  <a:pt x="266" y="12"/>
                  <a:pt x="266" y="12"/>
                  <a:pt x="266" y="12"/>
                </a:cubicBezTo>
                <a:cubicBezTo>
                  <a:pt x="376" y="26"/>
                  <a:pt x="370" y="190"/>
                  <a:pt x="260" y="199"/>
                </a:cubicBezTo>
                <a:cubicBezTo>
                  <a:pt x="260" y="207"/>
                  <a:pt x="260" y="207"/>
                  <a:pt x="260" y="207"/>
                </a:cubicBezTo>
                <a:cubicBezTo>
                  <a:pt x="275" y="210"/>
                  <a:pt x="287" y="224"/>
                  <a:pt x="287" y="240"/>
                </a:cubicBezTo>
                <a:cubicBezTo>
                  <a:pt x="287" y="244"/>
                  <a:pt x="286" y="248"/>
                  <a:pt x="285" y="252"/>
                </a:cubicBezTo>
                <a:cubicBezTo>
                  <a:pt x="292" y="256"/>
                  <a:pt x="292" y="256"/>
                  <a:pt x="292" y="256"/>
                </a:cubicBezTo>
                <a:cubicBezTo>
                  <a:pt x="309" y="234"/>
                  <a:pt x="337" y="218"/>
                  <a:pt x="369" y="217"/>
                </a:cubicBezTo>
                <a:cubicBezTo>
                  <a:pt x="436" y="217"/>
                  <a:pt x="479" y="288"/>
                  <a:pt x="455" y="347"/>
                </a:cubicBezTo>
                <a:cubicBezTo>
                  <a:pt x="469" y="355"/>
                  <a:pt x="469" y="355"/>
                  <a:pt x="469" y="355"/>
                </a:cubicBezTo>
                <a:cubicBezTo>
                  <a:pt x="507" y="278"/>
                  <a:pt x="458" y="181"/>
                  <a:pt x="369" y="173"/>
                </a:cubicBezTo>
                <a:close/>
                <a:moveTo>
                  <a:pt x="297" y="342"/>
                </a:moveTo>
                <a:cubicBezTo>
                  <a:pt x="301" y="350"/>
                  <a:pt x="303" y="356"/>
                  <a:pt x="307" y="362"/>
                </a:cubicBezTo>
                <a:cubicBezTo>
                  <a:pt x="358" y="340"/>
                  <a:pt x="390" y="289"/>
                  <a:pt x="388" y="234"/>
                </a:cubicBezTo>
                <a:cubicBezTo>
                  <a:pt x="382" y="232"/>
                  <a:pt x="374" y="232"/>
                  <a:pt x="366" y="232"/>
                </a:cubicBezTo>
                <a:cubicBezTo>
                  <a:pt x="370" y="281"/>
                  <a:pt x="341" y="326"/>
                  <a:pt x="297" y="34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7350" tIns="48675" rIns="97350" bIns="48675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Verdana"/>
              <a:ea typeface="Verdana"/>
              <a:cs typeface="Verdana"/>
              <a:sym typeface="Verdana"/>
            </a:endParaRPr>
          </a:p>
        </p:txBody>
      </p:sp>
      <p:sp>
        <p:nvSpPr>
          <p:cNvPr id="17185" name="Google Shape;17185;p118"/>
          <p:cNvSpPr/>
          <p:nvPr/>
        </p:nvSpPr>
        <p:spPr>
          <a:xfrm>
            <a:off x="5440250" y="5718515"/>
            <a:ext cx="436446" cy="432896"/>
          </a:xfrm>
          <a:custGeom>
            <a:avLst/>
            <a:gdLst/>
            <a:ahLst/>
            <a:cxnLst/>
            <a:rect l="l" t="t" r="r" b="b"/>
            <a:pathLst>
              <a:path w="212" h="211" extrusionOk="0">
                <a:moveTo>
                  <a:pt x="71" y="91"/>
                </a:moveTo>
                <a:cubicBezTo>
                  <a:pt x="10" y="31"/>
                  <a:pt x="10" y="31"/>
                  <a:pt x="10" y="31"/>
                </a:cubicBezTo>
                <a:cubicBezTo>
                  <a:pt x="8" y="29"/>
                  <a:pt x="8" y="26"/>
                  <a:pt x="10" y="23"/>
                </a:cubicBezTo>
                <a:cubicBezTo>
                  <a:pt x="12" y="21"/>
                  <a:pt x="16" y="21"/>
                  <a:pt x="18" y="23"/>
                </a:cubicBezTo>
                <a:cubicBezTo>
                  <a:pt x="78" y="84"/>
                  <a:pt x="78" y="84"/>
                  <a:pt x="78" y="84"/>
                </a:cubicBezTo>
                <a:cubicBezTo>
                  <a:pt x="83" y="79"/>
                  <a:pt x="83" y="79"/>
                  <a:pt x="83" y="79"/>
                </a:cubicBezTo>
                <a:cubicBezTo>
                  <a:pt x="23" y="19"/>
                  <a:pt x="23" y="19"/>
                  <a:pt x="23" y="19"/>
                </a:cubicBezTo>
                <a:cubicBezTo>
                  <a:pt x="21" y="17"/>
                  <a:pt x="21" y="13"/>
                  <a:pt x="23" y="11"/>
                </a:cubicBezTo>
                <a:cubicBezTo>
                  <a:pt x="25" y="9"/>
                  <a:pt x="28" y="9"/>
                  <a:pt x="30" y="11"/>
                </a:cubicBezTo>
                <a:cubicBezTo>
                  <a:pt x="91" y="72"/>
                  <a:pt x="91" y="72"/>
                  <a:pt x="91" y="72"/>
                </a:cubicBezTo>
                <a:cubicBezTo>
                  <a:pt x="98" y="65"/>
                  <a:pt x="98" y="65"/>
                  <a:pt x="98" y="65"/>
                </a:cubicBezTo>
                <a:cubicBezTo>
                  <a:pt x="40" y="7"/>
                  <a:pt x="40" y="7"/>
                  <a:pt x="40" y="7"/>
                </a:cubicBezTo>
                <a:cubicBezTo>
                  <a:pt x="32" y="0"/>
                  <a:pt x="19" y="1"/>
                  <a:pt x="10" y="10"/>
                </a:cubicBezTo>
                <a:cubicBezTo>
                  <a:pt x="2" y="19"/>
                  <a:pt x="0" y="32"/>
                  <a:pt x="8" y="39"/>
                </a:cubicBezTo>
                <a:cubicBezTo>
                  <a:pt x="66" y="97"/>
                  <a:pt x="66" y="97"/>
                  <a:pt x="66" y="97"/>
                </a:cubicBezTo>
                <a:lnTo>
                  <a:pt x="71" y="91"/>
                </a:lnTo>
                <a:close/>
                <a:moveTo>
                  <a:pt x="211" y="200"/>
                </a:moveTo>
                <a:cubicBezTo>
                  <a:pt x="194" y="175"/>
                  <a:pt x="194" y="175"/>
                  <a:pt x="194" y="175"/>
                </a:cubicBezTo>
                <a:cubicBezTo>
                  <a:pt x="193" y="174"/>
                  <a:pt x="192" y="175"/>
                  <a:pt x="189" y="177"/>
                </a:cubicBezTo>
                <a:cubicBezTo>
                  <a:pt x="189" y="177"/>
                  <a:pt x="189" y="177"/>
                  <a:pt x="189" y="176"/>
                </a:cubicBezTo>
                <a:cubicBezTo>
                  <a:pt x="138" y="125"/>
                  <a:pt x="138" y="125"/>
                  <a:pt x="138" y="125"/>
                </a:cubicBezTo>
                <a:cubicBezTo>
                  <a:pt x="126" y="137"/>
                  <a:pt x="126" y="137"/>
                  <a:pt x="126" y="137"/>
                </a:cubicBezTo>
                <a:cubicBezTo>
                  <a:pt x="177" y="188"/>
                  <a:pt x="177" y="188"/>
                  <a:pt x="177" y="188"/>
                </a:cubicBezTo>
                <a:cubicBezTo>
                  <a:pt x="177" y="189"/>
                  <a:pt x="177" y="189"/>
                  <a:pt x="178" y="189"/>
                </a:cubicBezTo>
                <a:cubicBezTo>
                  <a:pt x="176" y="191"/>
                  <a:pt x="175" y="193"/>
                  <a:pt x="176" y="193"/>
                </a:cubicBezTo>
                <a:cubicBezTo>
                  <a:pt x="201" y="210"/>
                  <a:pt x="201" y="210"/>
                  <a:pt x="201" y="210"/>
                </a:cubicBezTo>
                <a:cubicBezTo>
                  <a:pt x="202" y="211"/>
                  <a:pt x="205" y="209"/>
                  <a:pt x="207" y="206"/>
                </a:cubicBezTo>
                <a:cubicBezTo>
                  <a:pt x="210" y="204"/>
                  <a:pt x="212" y="201"/>
                  <a:pt x="211" y="200"/>
                </a:cubicBezTo>
                <a:close/>
                <a:moveTo>
                  <a:pt x="152" y="101"/>
                </a:moveTo>
                <a:cubicBezTo>
                  <a:pt x="165" y="103"/>
                  <a:pt x="180" y="98"/>
                  <a:pt x="190" y="88"/>
                </a:cubicBezTo>
                <a:cubicBezTo>
                  <a:pt x="206" y="73"/>
                  <a:pt x="208" y="49"/>
                  <a:pt x="198" y="32"/>
                </a:cubicBezTo>
                <a:cubicBezTo>
                  <a:pt x="164" y="65"/>
                  <a:pt x="164" y="65"/>
                  <a:pt x="164" y="65"/>
                </a:cubicBezTo>
                <a:cubicBezTo>
                  <a:pt x="148" y="49"/>
                  <a:pt x="148" y="49"/>
                  <a:pt x="148" y="49"/>
                </a:cubicBezTo>
                <a:cubicBezTo>
                  <a:pt x="181" y="16"/>
                  <a:pt x="181" y="16"/>
                  <a:pt x="181" y="16"/>
                </a:cubicBezTo>
                <a:cubicBezTo>
                  <a:pt x="164" y="5"/>
                  <a:pt x="141" y="7"/>
                  <a:pt x="125" y="23"/>
                </a:cubicBezTo>
                <a:cubicBezTo>
                  <a:pt x="115" y="33"/>
                  <a:pt x="111" y="48"/>
                  <a:pt x="112" y="61"/>
                </a:cubicBezTo>
                <a:cubicBezTo>
                  <a:pt x="110" y="63"/>
                  <a:pt x="108" y="64"/>
                  <a:pt x="107" y="66"/>
                </a:cubicBezTo>
                <a:cubicBezTo>
                  <a:pt x="18" y="154"/>
                  <a:pt x="18" y="154"/>
                  <a:pt x="18" y="154"/>
                </a:cubicBezTo>
                <a:cubicBezTo>
                  <a:pt x="7" y="165"/>
                  <a:pt x="7" y="184"/>
                  <a:pt x="18" y="195"/>
                </a:cubicBezTo>
                <a:cubicBezTo>
                  <a:pt x="29" y="206"/>
                  <a:pt x="48" y="206"/>
                  <a:pt x="59" y="195"/>
                </a:cubicBezTo>
                <a:cubicBezTo>
                  <a:pt x="147" y="106"/>
                  <a:pt x="147" y="106"/>
                  <a:pt x="147" y="106"/>
                </a:cubicBezTo>
                <a:cubicBezTo>
                  <a:pt x="149" y="105"/>
                  <a:pt x="151" y="103"/>
                  <a:pt x="152" y="101"/>
                </a:cubicBezTo>
                <a:close/>
                <a:moveTo>
                  <a:pt x="48" y="178"/>
                </a:moveTo>
                <a:cubicBezTo>
                  <a:pt x="45" y="182"/>
                  <a:pt x="39" y="182"/>
                  <a:pt x="35" y="178"/>
                </a:cubicBezTo>
                <a:cubicBezTo>
                  <a:pt x="31" y="175"/>
                  <a:pt x="31" y="169"/>
                  <a:pt x="35" y="165"/>
                </a:cubicBezTo>
                <a:cubicBezTo>
                  <a:pt x="39" y="161"/>
                  <a:pt x="45" y="161"/>
                  <a:pt x="48" y="165"/>
                </a:cubicBezTo>
                <a:cubicBezTo>
                  <a:pt x="52" y="169"/>
                  <a:pt x="52" y="175"/>
                  <a:pt x="48" y="178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7186" name="Google Shape;17186;p118" descr="C:\Projects\current\10-1095\wifi.png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6532729" y="4024860"/>
            <a:ext cx="516884" cy="32684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187" name="Google Shape;17187;p118"/>
          <p:cNvGrpSpPr/>
          <p:nvPr/>
        </p:nvGrpSpPr>
        <p:grpSpPr>
          <a:xfrm>
            <a:off x="883138" y="4881999"/>
            <a:ext cx="450609" cy="370157"/>
            <a:chOff x="2608383" y="4257403"/>
            <a:chExt cx="749510" cy="615851"/>
          </a:xfrm>
        </p:grpSpPr>
        <p:sp>
          <p:nvSpPr>
            <p:cNvPr id="17188" name="Google Shape;17188;p118"/>
            <p:cNvSpPr/>
            <p:nvPr/>
          </p:nvSpPr>
          <p:spPr>
            <a:xfrm>
              <a:off x="2774707" y="4698027"/>
              <a:ext cx="400962" cy="45861"/>
            </a:xfrm>
            <a:custGeom>
              <a:avLst/>
              <a:gdLst/>
              <a:ahLst/>
              <a:cxnLst/>
              <a:rect l="l" t="t" r="r" b="b"/>
              <a:pathLst>
                <a:path w="306" h="35" extrusionOk="0">
                  <a:moveTo>
                    <a:pt x="0" y="0"/>
                  </a:moveTo>
                  <a:lnTo>
                    <a:pt x="0" y="35"/>
                  </a:lnTo>
                  <a:lnTo>
                    <a:pt x="20" y="35"/>
                  </a:lnTo>
                  <a:lnTo>
                    <a:pt x="20" y="0"/>
                  </a:lnTo>
                  <a:lnTo>
                    <a:pt x="0" y="0"/>
                  </a:lnTo>
                  <a:close/>
                  <a:moveTo>
                    <a:pt x="286" y="0"/>
                  </a:moveTo>
                  <a:lnTo>
                    <a:pt x="286" y="35"/>
                  </a:lnTo>
                  <a:lnTo>
                    <a:pt x="306" y="35"/>
                  </a:lnTo>
                  <a:lnTo>
                    <a:pt x="306" y="0"/>
                  </a:lnTo>
                  <a:lnTo>
                    <a:pt x="286" y="0"/>
                  </a:lnTo>
                  <a:close/>
                  <a:moveTo>
                    <a:pt x="113" y="0"/>
                  </a:moveTo>
                  <a:lnTo>
                    <a:pt x="113" y="35"/>
                  </a:lnTo>
                  <a:lnTo>
                    <a:pt x="135" y="35"/>
                  </a:lnTo>
                  <a:lnTo>
                    <a:pt x="135" y="0"/>
                  </a:lnTo>
                  <a:lnTo>
                    <a:pt x="113" y="0"/>
                  </a:lnTo>
                  <a:close/>
                  <a:moveTo>
                    <a:pt x="228" y="0"/>
                  </a:moveTo>
                  <a:lnTo>
                    <a:pt x="228" y="35"/>
                  </a:lnTo>
                  <a:lnTo>
                    <a:pt x="249" y="35"/>
                  </a:lnTo>
                  <a:lnTo>
                    <a:pt x="249" y="0"/>
                  </a:lnTo>
                  <a:lnTo>
                    <a:pt x="228" y="0"/>
                  </a:lnTo>
                  <a:close/>
                  <a:moveTo>
                    <a:pt x="171" y="0"/>
                  </a:moveTo>
                  <a:lnTo>
                    <a:pt x="171" y="35"/>
                  </a:lnTo>
                  <a:lnTo>
                    <a:pt x="192" y="35"/>
                  </a:lnTo>
                  <a:lnTo>
                    <a:pt x="192" y="0"/>
                  </a:lnTo>
                  <a:lnTo>
                    <a:pt x="171" y="0"/>
                  </a:lnTo>
                  <a:close/>
                  <a:moveTo>
                    <a:pt x="57" y="0"/>
                  </a:moveTo>
                  <a:lnTo>
                    <a:pt x="57" y="35"/>
                  </a:lnTo>
                  <a:lnTo>
                    <a:pt x="78" y="35"/>
                  </a:lnTo>
                  <a:lnTo>
                    <a:pt x="78" y="0"/>
                  </a:lnTo>
                  <a:lnTo>
                    <a:pt x="57" y="0"/>
                  </a:lnTo>
                  <a:close/>
                </a:path>
              </a:pathLst>
            </a:custGeom>
            <a:solidFill>
              <a:srgbClr val="FFFFFF"/>
            </a:solidFill>
            <a:ln w="95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89" name="Google Shape;17189;p118"/>
            <p:cNvSpPr/>
            <p:nvPr/>
          </p:nvSpPr>
          <p:spPr>
            <a:xfrm>
              <a:off x="2608383" y="4257403"/>
              <a:ext cx="749510" cy="615851"/>
            </a:xfrm>
            <a:custGeom>
              <a:avLst/>
              <a:gdLst/>
              <a:ahLst/>
              <a:cxnLst/>
              <a:rect l="l" t="t" r="r" b="b"/>
              <a:pathLst>
                <a:path w="572" h="470" extrusionOk="0">
                  <a:moveTo>
                    <a:pt x="0" y="0"/>
                  </a:moveTo>
                  <a:lnTo>
                    <a:pt x="0" y="470"/>
                  </a:lnTo>
                  <a:lnTo>
                    <a:pt x="572" y="470"/>
                  </a:lnTo>
                  <a:lnTo>
                    <a:pt x="572" y="0"/>
                  </a:lnTo>
                  <a:lnTo>
                    <a:pt x="0" y="0"/>
                  </a:lnTo>
                  <a:close/>
                  <a:moveTo>
                    <a:pt x="513" y="412"/>
                  </a:moveTo>
                  <a:lnTo>
                    <a:pt x="63" y="412"/>
                  </a:lnTo>
                  <a:lnTo>
                    <a:pt x="63" y="149"/>
                  </a:lnTo>
                  <a:lnTo>
                    <a:pt x="156" y="149"/>
                  </a:lnTo>
                  <a:lnTo>
                    <a:pt x="156" y="69"/>
                  </a:lnTo>
                  <a:lnTo>
                    <a:pt x="419" y="69"/>
                  </a:lnTo>
                  <a:lnTo>
                    <a:pt x="419" y="149"/>
                  </a:lnTo>
                  <a:lnTo>
                    <a:pt x="513" y="149"/>
                  </a:lnTo>
                  <a:lnTo>
                    <a:pt x="513" y="412"/>
                  </a:lnTo>
                  <a:close/>
                </a:path>
              </a:pathLst>
            </a:custGeom>
            <a:noFill/>
            <a:ln w="31750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190" name="Google Shape;17190;p118"/>
          <p:cNvSpPr/>
          <p:nvPr/>
        </p:nvSpPr>
        <p:spPr>
          <a:xfrm>
            <a:off x="3130928" y="4064335"/>
            <a:ext cx="506837" cy="248844"/>
          </a:xfrm>
          <a:custGeom>
            <a:avLst/>
            <a:gdLst/>
            <a:ahLst/>
            <a:cxnLst/>
            <a:rect l="l" t="t" r="r" b="b"/>
            <a:pathLst>
              <a:path w="673" h="382" extrusionOk="0">
                <a:moveTo>
                  <a:pt x="587" y="179"/>
                </a:moveTo>
                <a:cubicBezTo>
                  <a:pt x="580" y="114"/>
                  <a:pt x="524" y="62"/>
                  <a:pt x="456" y="62"/>
                </a:cubicBezTo>
                <a:cubicBezTo>
                  <a:pt x="441" y="62"/>
                  <a:pt x="426" y="65"/>
                  <a:pt x="412" y="70"/>
                </a:cubicBezTo>
                <a:cubicBezTo>
                  <a:pt x="381" y="28"/>
                  <a:pt x="330" y="0"/>
                  <a:pt x="273" y="0"/>
                </a:cubicBezTo>
                <a:cubicBezTo>
                  <a:pt x="183" y="0"/>
                  <a:pt x="109" y="69"/>
                  <a:pt x="101" y="158"/>
                </a:cubicBezTo>
                <a:cubicBezTo>
                  <a:pt x="43" y="176"/>
                  <a:pt x="0" y="230"/>
                  <a:pt x="0" y="295"/>
                </a:cubicBezTo>
                <a:cubicBezTo>
                  <a:pt x="0" y="327"/>
                  <a:pt x="11" y="357"/>
                  <a:pt x="30" y="382"/>
                </a:cubicBezTo>
                <a:cubicBezTo>
                  <a:pt x="306" y="382"/>
                  <a:pt x="306" y="382"/>
                  <a:pt x="306" y="382"/>
                </a:cubicBezTo>
                <a:cubicBezTo>
                  <a:pt x="529" y="382"/>
                  <a:pt x="529" y="382"/>
                  <a:pt x="529" y="382"/>
                </a:cubicBezTo>
                <a:cubicBezTo>
                  <a:pt x="616" y="382"/>
                  <a:pt x="616" y="382"/>
                  <a:pt x="616" y="382"/>
                </a:cubicBezTo>
                <a:cubicBezTo>
                  <a:pt x="650" y="363"/>
                  <a:pt x="673" y="327"/>
                  <a:pt x="673" y="286"/>
                </a:cubicBezTo>
                <a:cubicBezTo>
                  <a:pt x="673" y="234"/>
                  <a:pt x="636" y="190"/>
                  <a:pt x="587" y="17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73375" tIns="86675" rIns="173375" bIns="8667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667" b="1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7191" name="Google Shape;17191;p118" descr="iconthing.ai"/>
          <p:cNvPicPr preferRelativeResize="0"/>
          <p:nvPr/>
        </p:nvPicPr>
        <p:blipFill rotWithShape="1">
          <a:blip r:embed="rId4">
            <a:alphaModFix/>
          </a:blip>
          <a:srcRect l="21772" t="41664" r="68423" b="47454"/>
          <a:stretch/>
        </p:blipFill>
        <p:spPr>
          <a:xfrm>
            <a:off x="1915797" y="3905455"/>
            <a:ext cx="661191" cy="566604"/>
          </a:xfrm>
          <a:prstGeom prst="rect">
            <a:avLst/>
          </a:prstGeom>
          <a:noFill/>
          <a:ln>
            <a:noFill/>
          </a:ln>
        </p:spPr>
      </p:pic>
      <p:pic>
        <p:nvPicPr>
          <p:cNvPr id="17192" name="Google Shape;17192;p118" descr="iconthing.ai"/>
          <p:cNvPicPr preferRelativeResize="0"/>
          <p:nvPr/>
        </p:nvPicPr>
        <p:blipFill rotWithShape="1">
          <a:blip r:embed="rId5">
            <a:alphaModFix/>
          </a:blip>
          <a:srcRect l="21772" t="48646" r="68423" b="47454"/>
          <a:stretch/>
        </p:blipFill>
        <p:spPr>
          <a:xfrm>
            <a:off x="788028" y="4138052"/>
            <a:ext cx="661191" cy="203069"/>
          </a:xfrm>
          <a:prstGeom prst="rect">
            <a:avLst/>
          </a:prstGeom>
          <a:noFill/>
          <a:ln>
            <a:noFill/>
          </a:ln>
        </p:spPr>
      </p:pic>
      <p:sp>
        <p:nvSpPr>
          <p:cNvPr id="17193" name="Google Shape;17193;p118"/>
          <p:cNvSpPr/>
          <p:nvPr/>
        </p:nvSpPr>
        <p:spPr>
          <a:xfrm>
            <a:off x="6728687" y="5796216"/>
            <a:ext cx="171421" cy="393182"/>
          </a:xfrm>
          <a:custGeom>
            <a:avLst/>
            <a:gdLst/>
            <a:ahLst/>
            <a:cxnLst/>
            <a:rect l="l" t="t" r="r" b="b"/>
            <a:pathLst>
              <a:path w="167" h="384" extrusionOk="0">
                <a:moveTo>
                  <a:pt x="153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370"/>
                  <a:pt x="0" y="370"/>
                  <a:pt x="0" y="370"/>
                </a:cubicBezTo>
                <a:cubicBezTo>
                  <a:pt x="0" y="378"/>
                  <a:pt x="6" y="384"/>
                  <a:pt x="14" y="384"/>
                </a:cubicBezTo>
                <a:cubicBezTo>
                  <a:pt x="153" y="384"/>
                  <a:pt x="153" y="384"/>
                  <a:pt x="153" y="384"/>
                </a:cubicBezTo>
                <a:cubicBezTo>
                  <a:pt x="161" y="384"/>
                  <a:pt x="167" y="378"/>
                  <a:pt x="167" y="370"/>
                </a:cubicBezTo>
                <a:cubicBezTo>
                  <a:pt x="167" y="14"/>
                  <a:pt x="167" y="14"/>
                  <a:pt x="167" y="14"/>
                </a:cubicBezTo>
                <a:cubicBezTo>
                  <a:pt x="167" y="6"/>
                  <a:pt x="161" y="0"/>
                  <a:pt x="153" y="0"/>
                </a:cubicBezTo>
                <a:close/>
                <a:moveTo>
                  <a:pt x="135" y="340"/>
                </a:moveTo>
                <a:cubicBezTo>
                  <a:pt x="135" y="348"/>
                  <a:pt x="129" y="354"/>
                  <a:pt x="121" y="354"/>
                </a:cubicBezTo>
                <a:cubicBezTo>
                  <a:pt x="42" y="354"/>
                  <a:pt x="42" y="354"/>
                  <a:pt x="42" y="354"/>
                </a:cubicBezTo>
                <a:cubicBezTo>
                  <a:pt x="34" y="354"/>
                  <a:pt x="28" y="348"/>
                  <a:pt x="28" y="340"/>
                </a:cubicBezTo>
                <a:cubicBezTo>
                  <a:pt x="28" y="245"/>
                  <a:pt x="28" y="245"/>
                  <a:pt x="28" y="245"/>
                </a:cubicBezTo>
                <a:cubicBezTo>
                  <a:pt x="28" y="237"/>
                  <a:pt x="34" y="231"/>
                  <a:pt x="42" y="231"/>
                </a:cubicBezTo>
                <a:cubicBezTo>
                  <a:pt x="121" y="231"/>
                  <a:pt x="121" y="231"/>
                  <a:pt x="121" y="231"/>
                </a:cubicBezTo>
                <a:cubicBezTo>
                  <a:pt x="129" y="231"/>
                  <a:pt x="135" y="237"/>
                  <a:pt x="135" y="245"/>
                </a:cubicBezTo>
                <a:lnTo>
                  <a:pt x="135" y="340"/>
                </a:lnTo>
                <a:close/>
                <a:moveTo>
                  <a:pt x="121" y="215"/>
                </a:moveTo>
                <a:cubicBezTo>
                  <a:pt x="42" y="215"/>
                  <a:pt x="42" y="215"/>
                  <a:pt x="42" y="215"/>
                </a:cubicBezTo>
                <a:cubicBezTo>
                  <a:pt x="34" y="215"/>
                  <a:pt x="28" y="209"/>
                  <a:pt x="28" y="202"/>
                </a:cubicBezTo>
                <a:cubicBezTo>
                  <a:pt x="28" y="194"/>
                  <a:pt x="34" y="188"/>
                  <a:pt x="42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9" y="188"/>
                  <a:pt x="135" y="194"/>
                  <a:pt x="135" y="202"/>
                </a:cubicBezTo>
                <a:cubicBezTo>
                  <a:pt x="135" y="209"/>
                  <a:pt x="129" y="215"/>
                  <a:pt x="121" y="215"/>
                </a:cubicBezTo>
                <a:close/>
                <a:moveTo>
                  <a:pt x="121" y="175"/>
                </a:moveTo>
                <a:cubicBezTo>
                  <a:pt x="42" y="175"/>
                  <a:pt x="42" y="175"/>
                  <a:pt x="42" y="175"/>
                </a:cubicBezTo>
                <a:cubicBezTo>
                  <a:pt x="34" y="175"/>
                  <a:pt x="28" y="169"/>
                  <a:pt x="28" y="162"/>
                </a:cubicBezTo>
                <a:cubicBezTo>
                  <a:pt x="28" y="154"/>
                  <a:pt x="34" y="148"/>
                  <a:pt x="42" y="148"/>
                </a:cubicBezTo>
                <a:cubicBezTo>
                  <a:pt x="121" y="148"/>
                  <a:pt x="121" y="148"/>
                  <a:pt x="121" y="148"/>
                </a:cubicBezTo>
                <a:cubicBezTo>
                  <a:pt x="129" y="148"/>
                  <a:pt x="135" y="154"/>
                  <a:pt x="135" y="162"/>
                </a:cubicBezTo>
                <a:cubicBezTo>
                  <a:pt x="135" y="169"/>
                  <a:pt x="129" y="175"/>
                  <a:pt x="121" y="17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/>
          </a:p>
        </p:txBody>
      </p:sp>
      <p:sp>
        <p:nvSpPr>
          <p:cNvPr id="17194" name="Google Shape;17194;p118"/>
          <p:cNvSpPr/>
          <p:nvPr/>
        </p:nvSpPr>
        <p:spPr>
          <a:xfrm>
            <a:off x="6538137" y="5758117"/>
            <a:ext cx="124910" cy="286501"/>
          </a:xfrm>
          <a:custGeom>
            <a:avLst/>
            <a:gdLst/>
            <a:ahLst/>
            <a:cxnLst/>
            <a:rect l="l" t="t" r="r" b="b"/>
            <a:pathLst>
              <a:path w="167" h="384" extrusionOk="0">
                <a:moveTo>
                  <a:pt x="153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370"/>
                  <a:pt x="0" y="370"/>
                  <a:pt x="0" y="370"/>
                </a:cubicBezTo>
                <a:cubicBezTo>
                  <a:pt x="0" y="378"/>
                  <a:pt x="6" y="384"/>
                  <a:pt x="14" y="384"/>
                </a:cubicBezTo>
                <a:cubicBezTo>
                  <a:pt x="153" y="384"/>
                  <a:pt x="153" y="384"/>
                  <a:pt x="153" y="384"/>
                </a:cubicBezTo>
                <a:cubicBezTo>
                  <a:pt x="161" y="384"/>
                  <a:pt x="167" y="378"/>
                  <a:pt x="167" y="370"/>
                </a:cubicBezTo>
                <a:cubicBezTo>
                  <a:pt x="167" y="14"/>
                  <a:pt x="167" y="14"/>
                  <a:pt x="167" y="14"/>
                </a:cubicBezTo>
                <a:cubicBezTo>
                  <a:pt x="167" y="6"/>
                  <a:pt x="161" y="0"/>
                  <a:pt x="153" y="0"/>
                </a:cubicBezTo>
                <a:close/>
                <a:moveTo>
                  <a:pt x="135" y="340"/>
                </a:moveTo>
                <a:cubicBezTo>
                  <a:pt x="135" y="348"/>
                  <a:pt x="129" y="354"/>
                  <a:pt x="121" y="354"/>
                </a:cubicBezTo>
                <a:cubicBezTo>
                  <a:pt x="42" y="354"/>
                  <a:pt x="42" y="354"/>
                  <a:pt x="42" y="354"/>
                </a:cubicBezTo>
                <a:cubicBezTo>
                  <a:pt x="34" y="354"/>
                  <a:pt x="28" y="348"/>
                  <a:pt x="28" y="340"/>
                </a:cubicBezTo>
                <a:cubicBezTo>
                  <a:pt x="28" y="245"/>
                  <a:pt x="28" y="245"/>
                  <a:pt x="28" y="245"/>
                </a:cubicBezTo>
                <a:cubicBezTo>
                  <a:pt x="28" y="237"/>
                  <a:pt x="34" y="231"/>
                  <a:pt x="42" y="231"/>
                </a:cubicBezTo>
                <a:cubicBezTo>
                  <a:pt x="121" y="231"/>
                  <a:pt x="121" y="231"/>
                  <a:pt x="121" y="231"/>
                </a:cubicBezTo>
                <a:cubicBezTo>
                  <a:pt x="129" y="231"/>
                  <a:pt x="135" y="237"/>
                  <a:pt x="135" y="245"/>
                </a:cubicBezTo>
                <a:lnTo>
                  <a:pt x="135" y="340"/>
                </a:lnTo>
                <a:close/>
                <a:moveTo>
                  <a:pt x="121" y="215"/>
                </a:moveTo>
                <a:cubicBezTo>
                  <a:pt x="42" y="215"/>
                  <a:pt x="42" y="215"/>
                  <a:pt x="42" y="215"/>
                </a:cubicBezTo>
                <a:cubicBezTo>
                  <a:pt x="34" y="215"/>
                  <a:pt x="28" y="209"/>
                  <a:pt x="28" y="202"/>
                </a:cubicBezTo>
                <a:cubicBezTo>
                  <a:pt x="28" y="194"/>
                  <a:pt x="34" y="188"/>
                  <a:pt x="42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9" y="188"/>
                  <a:pt x="135" y="194"/>
                  <a:pt x="135" y="202"/>
                </a:cubicBezTo>
                <a:cubicBezTo>
                  <a:pt x="135" y="209"/>
                  <a:pt x="129" y="215"/>
                  <a:pt x="121" y="215"/>
                </a:cubicBezTo>
                <a:close/>
                <a:moveTo>
                  <a:pt x="121" y="175"/>
                </a:moveTo>
                <a:cubicBezTo>
                  <a:pt x="42" y="175"/>
                  <a:pt x="42" y="175"/>
                  <a:pt x="42" y="175"/>
                </a:cubicBezTo>
                <a:cubicBezTo>
                  <a:pt x="34" y="175"/>
                  <a:pt x="28" y="169"/>
                  <a:pt x="28" y="162"/>
                </a:cubicBezTo>
                <a:cubicBezTo>
                  <a:pt x="28" y="154"/>
                  <a:pt x="34" y="148"/>
                  <a:pt x="42" y="148"/>
                </a:cubicBezTo>
                <a:cubicBezTo>
                  <a:pt x="121" y="148"/>
                  <a:pt x="121" y="148"/>
                  <a:pt x="121" y="148"/>
                </a:cubicBezTo>
                <a:cubicBezTo>
                  <a:pt x="129" y="148"/>
                  <a:pt x="135" y="154"/>
                  <a:pt x="135" y="162"/>
                </a:cubicBezTo>
                <a:cubicBezTo>
                  <a:pt x="135" y="169"/>
                  <a:pt x="129" y="175"/>
                  <a:pt x="121" y="17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/>
          </a:p>
        </p:txBody>
      </p:sp>
      <p:sp>
        <p:nvSpPr>
          <p:cNvPr id="17195" name="Google Shape;17195;p118"/>
          <p:cNvSpPr/>
          <p:nvPr/>
        </p:nvSpPr>
        <p:spPr>
          <a:xfrm>
            <a:off x="6934481" y="5758117"/>
            <a:ext cx="124910" cy="286501"/>
          </a:xfrm>
          <a:custGeom>
            <a:avLst/>
            <a:gdLst/>
            <a:ahLst/>
            <a:cxnLst/>
            <a:rect l="l" t="t" r="r" b="b"/>
            <a:pathLst>
              <a:path w="167" h="384" extrusionOk="0">
                <a:moveTo>
                  <a:pt x="153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370"/>
                  <a:pt x="0" y="370"/>
                  <a:pt x="0" y="370"/>
                </a:cubicBezTo>
                <a:cubicBezTo>
                  <a:pt x="0" y="378"/>
                  <a:pt x="6" y="384"/>
                  <a:pt x="14" y="384"/>
                </a:cubicBezTo>
                <a:cubicBezTo>
                  <a:pt x="153" y="384"/>
                  <a:pt x="153" y="384"/>
                  <a:pt x="153" y="384"/>
                </a:cubicBezTo>
                <a:cubicBezTo>
                  <a:pt x="161" y="384"/>
                  <a:pt x="167" y="378"/>
                  <a:pt x="167" y="370"/>
                </a:cubicBezTo>
                <a:cubicBezTo>
                  <a:pt x="167" y="14"/>
                  <a:pt x="167" y="14"/>
                  <a:pt x="167" y="14"/>
                </a:cubicBezTo>
                <a:cubicBezTo>
                  <a:pt x="167" y="6"/>
                  <a:pt x="161" y="0"/>
                  <a:pt x="153" y="0"/>
                </a:cubicBezTo>
                <a:close/>
                <a:moveTo>
                  <a:pt x="135" y="340"/>
                </a:moveTo>
                <a:cubicBezTo>
                  <a:pt x="135" y="348"/>
                  <a:pt x="129" y="354"/>
                  <a:pt x="121" y="354"/>
                </a:cubicBezTo>
                <a:cubicBezTo>
                  <a:pt x="42" y="354"/>
                  <a:pt x="42" y="354"/>
                  <a:pt x="42" y="354"/>
                </a:cubicBezTo>
                <a:cubicBezTo>
                  <a:pt x="34" y="354"/>
                  <a:pt x="28" y="348"/>
                  <a:pt x="28" y="340"/>
                </a:cubicBezTo>
                <a:cubicBezTo>
                  <a:pt x="28" y="245"/>
                  <a:pt x="28" y="245"/>
                  <a:pt x="28" y="245"/>
                </a:cubicBezTo>
                <a:cubicBezTo>
                  <a:pt x="28" y="237"/>
                  <a:pt x="34" y="231"/>
                  <a:pt x="42" y="231"/>
                </a:cubicBezTo>
                <a:cubicBezTo>
                  <a:pt x="121" y="231"/>
                  <a:pt x="121" y="231"/>
                  <a:pt x="121" y="231"/>
                </a:cubicBezTo>
                <a:cubicBezTo>
                  <a:pt x="129" y="231"/>
                  <a:pt x="135" y="237"/>
                  <a:pt x="135" y="245"/>
                </a:cubicBezTo>
                <a:lnTo>
                  <a:pt x="135" y="340"/>
                </a:lnTo>
                <a:close/>
                <a:moveTo>
                  <a:pt x="121" y="215"/>
                </a:moveTo>
                <a:cubicBezTo>
                  <a:pt x="42" y="215"/>
                  <a:pt x="42" y="215"/>
                  <a:pt x="42" y="215"/>
                </a:cubicBezTo>
                <a:cubicBezTo>
                  <a:pt x="34" y="215"/>
                  <a:pt x="28" y="209"/>
                  <a:pt x="28" y="202"/>
                </a:cubicBezTo>
                <a:cubicBezTo>
                  <a:pt x="28" y="194"/>
                  <a:pt x="34" y="188"/>
                  <a:pt x="42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9" y="188"/>
                  <a:pt x="135" y="194"/>
                  <a:pt x="135" y="202"/>
                </a:cubicBezTo>
                <a:cubicBezTo>
                  <a:pt x="135" y="209"/>
                  <a:pt x="129" y="215"/>
                  <a:pt x="121" y="215"/>
                </a:cubicBezTo>
                <a:close/>
                <a:moveTo>
                  <a:pt x="121" y="175"/>
                </a:moveTo>
                <a:cubicBezTo>
                  <a:pt x="42" y="175"/>
                  <a:pt x="42" y="175"/>
                  <a:pt x="42" y="175"/>
                </a:cubicBezTo>
                <a:cubicBezTo>
                  <a:pt x="34" y="175"/>
                  <a:pt x="28" y="169"/>
                  <a:pt x="28" y="162"/>
                </a:cubicBezTo>
                <a:cubicBezTo>
                  <a:pt x="28" y="154"/>
                  <a:pt x="34" y="148"/>
                  <a:pt x="42" y="148"/>
                </a:cubicBezTo>
                <a:cubicBezTo>
                  <a:pt x="121" y="148"/>
                  <a:pt x="121" y="148"/>
                  <a:pt x="121" y="148"/>
                </a:cubicBezTo>
                <a:cubicBezTo>
                  <a:pt x="129" y="148"/>
                  <a:pt x="135" y="154"/>
                  <a:pt x="135" y="162"/>
                </a:cubicBezTo>
                <a:cubicBezTo>
                  <a:pt x="135" y="169"/>
                  <a:pt x="129" y="175"/>
                  <a:pt x="121" y="17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/>
          </a:p>
        </p:txBody>
      </p:sp>
      <p:grpSp>
        <p:nvGrpSpPr>
          <p:cNvPr id="17196" name="Google Shape;17196;p118"/>
          <p:cNvGrpSpPr/>
          <p:nvPr/>
        </p:nvGrpSpPr>
        <p:grpSpPr>
          <a:xfrm>
            <a:off x="5396776" y="3996924"/>
            <a:ext cx="518644" cy="384295"/>
            <a:chOff x="3858937" y="2133596"/>
            <a:chExt cx="294188" cy="216696"/>
          </a:xfrm>
        </p:grpSpPr>
        <p:sp>
          <p:nvSpPr>
            <p:cNvPr id="17197" name="Google Shape;17197;p118"/>
            <p:cNvSpPr/>
            <p:nvPr/>
          </p:nvSpPr>
          <p:spPr>
            <a:xfrm>
              <a:off x="3886200" y="2241704"/>
              <a:ext cx="9089" cy="7223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8" name="Google Shape;17198;p118"/>
            <p:cNvSpPr/>
            <p:nvPr/>
          </p:nvSpPr>
          <p:spPr>
            <a:xfrm>
              <a:off x="4026358" y="2133596"/>
              <a:ext cx="99498" cy="180339"/>
            </a:xfrm>
            <a:custGeom>
              <a:avLst/>
              <a:gdLst/>
              <a:ahLst/>
              <a:cxnLst/>
              <a:rect l="l" t="t" r="r" b="b"/>
              <a:pathLst>
                <a:path w="88" h="160" extrusionOk="0">
                  <a:moveTo>
                    <a:pt x="79" y="8"/>
                  </a:moveTo>
                  <a:cubicBezTo>
                    <a:pt x="80" y="8"/>
                    <a:pt x="80" y="8"/>
                    <a:pt x="80" y="8"/>
                  </a:cubicBezTo>
                  <a:cubicBezTo>
                    <a:pt x="80" y="160"/>
                    <a:pt x="80" y="160"/>
                    <a:pt x="80" y="160"/>
                  </a:cubicBezTo>
                  <a:cubicBezTo>
                    <a:pt x="88" y="160"/>
                    <a:pt x="88" y="160"/>
                    <a:pt x="88" y="160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4"/>
                    <a:pt x="84" y="0"/>
                    <a:pt x="7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lnTo>
                    <a:pt x="79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99" name="Google Shape;17199;p118"/>
            <p:cNvSpPr/>
            <p:nvPr/>
          </p:nvSpPr>
          <p:spPr>
            <a:xfrm>
              <a:off x="3886200" y="2133596"/>
              <a:ext cx="140158" cy="108108"/>
            </a:xfrm>
            <a:custGeom>
              <a:avLst/>
              <a:gdLst/>
              <a:ahLst/>
              <a:cxnLst/>
              <a:rect l="l" t="t" r="r" b="b"/>
              <a:pathLst>
                <a:path w="124" h="96" extrusionOk="0">
                  <a:moveTo>
                    <a:pt x="8" y="8"/>
                  </a:moveTo>
                  <a:cubicBezTo>
                    <a:pt x="8" y="8"/>
                    <a:pt x="8" y="8"/>
                    <a:pt x="9" y="8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8" y="96"/>
                    <a:pt x="8" y="96"/>
                    <a:pt x="8" y="96"/>
                  </a:cubicBezTo>
                  <a:lnTo>
                    <a:pt x="8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0" name="Google Shape;17200;p118"/>
            <p:cNvSpPr/>
            <p:nvPr/>
          </p:nvSpPr>
          <p:spPr>
            <a:xfrm>
              <a:off x="3858937" y="2313937"/>
              <a:ext cx="294188" cy="36355"/>
            </a:xfrm>
            <a:custGeom>
              <a:avLst/>
              <a:gdLst/>
              <a:ahLst/>
              <a:cxnLst/>
              <a:rect l="l" t="t" r="r" b="b"/>
              <a:pathLst>
                <a:path w="260" h="32" extrusionOk="0">
                  <a:moveTo>
                    <a:pt x="249" y="0"/>
                  </a:moveTo>
                  <a:cubicBezTo>
                    <a:pt x="236" y="0"/>
                    <a:pt x="236" y="0"/>
                    <a:pt x="236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228" y="1"/>
                    <a:pt x="228" y="1"/>
                    <a:pt x="228" y="1"/>
                  </a:cubicBezTo>
                  <a:cubicBezTo>
                    <a:pt x="228" y="1"/>
                    <a:pt x="228" y="0"/>
                    <a:pt x="227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0"/>
                    <a:pt x="32" y="1"/>
                    <a:pt x="3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4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5"/>
                    <a:pt x="4" y="32"/>
                    <a:pt x="11" y="32"/>
                  </a:cubicBezTo>
                  <a:cubicBezTo>
                    <a:pt x="249" y="32"/>
                    <a:pt x="249" y="32"/>
                    <a:pt x="249" y="32"/>
                  </a:cubicBezTo>
                  <a:cubicBezTo>
                    <a:pt x="256" y="32"/>
                    <a:pt x="260" y="25"/>
                    <a:pt x="260" y="18"/>
                  </a:cubicBezTo>
                  <a:cubicBezTo>
                    <a:pt x="260" y="11"/>
                    <a:pt x="260" y="11"/>
                    <a:pt x="260" y="11"/>
                  </a:cubicBezTo>
                  <a:cubicBezTo>
                    <a:pt x="260" y="4"/>
                    <a:pt x="256" y="0"/>
                    <a:pt x="249" y="0"/>
                  </a:cubicBezTo>
                  <a:close/>
                  <a:moveTo>
                    <a:pt x="113" y="20"/>
                  </a:moveTo>
                  <a:cubicBezTo>
                    <a:pt x="110" y="20"/>
                    <a:pt x="107" y="18"/>
                    <a:pt x="107" y="15"/>
                  </a:cubicBezTo>
                  <a:cubicBezTo>
                    <a:pt x="107" y="12"/>
                    <a:pt x="110" y="9"/>
                    <a:pt x="113" y="9"/>
                  </a:cubicBezTo>
                  <a:cubicBezTo>
                    <a:pt x="116" y="9"/>
                    <a:pt x="118" y="12"/>
                    <a:pt x="118" y="15"/>
                  </a:cubicBezTo>
                  <a:cubicBezTo>
                    <a:pt x="118" y="18"/>
                    <a:pt x="116" y="20"/>
                    <a:pt x="113" y="20"/>
                  </a:cubicBezTo>
                  <a:close/>
                  <a:moveTo>
                    <a:pt x="130" y="20"/>
                  </a:moveTo>
                  <a:cubicBezTo>
                    <a:pt x="127" y="20"/>
                    <a:pt x="124" y="18"/>
                    <a:pt x="124" y="15"/>
                  </a:cubicBezTo>
                  <a:cubicBezTo>
                    <a:pt x="124" y="12"/>
                    <a:pt x="127" y="9"/>
                    <a:pt x="130" y="9"/>
                  </a:cubicBezTo>
                  <a:cubicBezTo>
                    <a:pt x="133" y="9"/>
                    <a:pt x="135" y="12"/>
                    <a:pt x="135" y="15"/>
                  </a:cubicBezTo>
                  <a:cubicBezTo>
                    <a:pt x="135" y="18"/>
                    <a:pt x="133" y="20"/>
                    <a:pt x="130" y="20"/>
                  </a:cubicBezTo>
                  <a:close/>
                  <a:moveTo>
                    <a:pt x="147" y="20"/>
                  </a:moveTo>
                  <a:cubicBezTo>
                    <a:pt x="144" y="20"/>
                    <a:pt x="141" y="18"/>
                    <a:pt x="141" y="15"/>
                  </a:cubicBezTo>
                  <a:cubicBezTo>
                    <a:pt x="141" y="12"/>
                    <a:pt x="144" y="9"/>
                    <a:pt x="147" y="9"/>
                  </a:cubicBezTo>
                  <a:cubicBezTo>
                    <a:pt x="150" y="9"/>
                    <a:pt x="152" y="12"/>
                    <a:pt x="152" y="15"/>
                  </a:cubicBezTo>
                  <a:cubicBezTo>
                    <a:pt x="152" y="18"/>
                    <a:pt x="150" y="20"/>
                    <a:pt x="147" y="20"/>
                  </a:cubicBezTo>
                  <a:close/>
                  <a:moveTo>
                    <a:pt x="236" y="20"/>
                  </a:moveTo>
                  <a:cubicBezTo>
                    <a:pt x="188" y="20"/>
                    <a:pt x="188" y="20"/>
                    <a:pt x="188" y="20"/>
                  </a:cubicBezTo>
                  <a:cubicBezTo>
                    <a:pt x="188" y="8"/>
                    <a:pt x="188" y="8"/>
                    <a:pt x="188" y="8"/>
                  </a:cubicBezTo>
                  <a:cubicBezTo>
                    <a:pt x="227" y="8"/>
                    <a:pt x="227" y="8"/>
                    <a:pt x="227" y="8"/>
                  </a:cubicBezTo>
                  <a:cubicBezTo>
                    <a:pt x="236" y="8"/>
                    <a:pt x="236" y="8"/>
                    <a:pt x="236" y="8"/>
                  </a:cubicBezTo>
                  <a:lnTo>
                    <a:pt x="236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1" name="Google Shape;17201;p118"/>
            <p:cNvSpPr/>
            <p:nvPr/>
          </p:nvSpPr>
          <p:spPr>
            <a:xfrm>
              <a:off x="3895288" y="2313936"/>
              <a:ext cx="221478" cy="1435"/>
            </a:xfrm>
            <a:custGeom>
              <a:avLst/>
              <a:gdLst/>
              <a:ahLst/>
              <a:cxnLst/>
              <a:rect l="l" t="t" r="r" b="b"/>
              <a:pathLst>
                <a:path w="196" h="1" extrusionOk="0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196" y="0"/>
                    <a:pt x="196" y="1"/>
                    <a:pt x="196" y="1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2" name="Google Shape;17202;p118"/>
            <p:cNvSpPr/>
            <p:nvPr/>
          </p:nvSpPr>
          <p:spPr>
            <a:xfrm>
              <a:off x="3932601" y="2171868"/>
              <a:ext cx="154987" cy="106194"/>
            </a:xfrm>
            <a:custGeom>
              <a:avLst/>
              <a:gdLst/>
              <a:ahLst/>
              <a:cxnLst/>
              <a:rect l="l" t="t" r="r" b="b"/>
              <a:pathLst>
                <a:path w="137" h="94" extrusionOk="0">
                  <a:moveTo>
                    <a:pt x="132" y="23"/>
                  </a:moveTo>
                  <a:cubicBezTo>
                    <a:pt x="126" y="8"/>
                    <a:pt x="109" y="0"/>
                    <a:pt x="94" y="5"/>
                  </a:cubicBezTo>
                  <a:cubicBezTo>
                    <a:pt x="94" y="5"/>
                    <a:pt x="93" y="6"/>
                    <a:pt x="93" y="6"/>
                  </a:cubicBezTo>
                  <a:cubicBezTo>
                    <a:pt x="80" y="11"/>
                    <a:pt x="72" y="25"/>
                    <a:pt x="74" y="3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45" y="48"/>
                    <a:pt x="45" y="48"/>
                    <a:pt x="45" y="48"/>
                  </a:cubicBezTo>
                  <a:cubicBezTo>
                    <a:pt x="5" y="62"/>
                    <a:pt x="5" y="62"/>
                    <a:pt x="5" y="62"/>
                  </a:cubicBezTo>
                  <a:cubicBezTo>
                    <a:pt x="2" y="64"/>
                    <a:pt x="0" y="67"/>
                    <a:pt x="1" y="70"/>
                  </a:cubicBezTo>
                  <a:cubicBezTo>
                    <a:pt x="1" y="70"/>
                    <a:pt x="1" y="70"/>
                    <a:pt x="1" y="71"/>
                  </a:cubicBezTo>
                  <a:cubicBezTo>
                    <a:pt x="3" y="72"/>
                    <a:pt x="6" y="73"/>
                    <a:pt x="9" y="72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21" y="91"/>
                    <a:pt x="21" y="91"/>
                    <a:pt x="21" y="91"/>
                  </a:cubicBezTo>
                  <a:cubicBezTo>
                    <a:pt x="21" y="93"/>
                    <a:pt x="24" y="94"/>
                    <a:pt x="27" y="93"/>
                  </a:cubicBezTo>
                  <a:cubicBezTo>
                    <a:pt x="30" y="92"/>
                    <a:pt x="31" y="90"/>
                    <a:pt x="30" y="88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6" y="79"/>
                    <a:pt x="36" y="79"/>
                    <a:pt x="36" y="79"/>
                  </a:cubicBezTo>
                  <a:cubicBezTo>
                    <a:pt x="38" y="85"/>
                    <a:pt x="38" y="85"/>
                    <a:pt x="38" y="85"/>
                  </a:cubicBezTo>
                  <a:cubicBezTo>
                    <a:pt x="39" y="87"/>
                    <a:pt x="42" y="88"/>
                    <a:pt x="44" y="87"/>
                  </a:cubicBezTo>
                  <a:cubicBezTo>
                    <a:pt x="47" y="86"/>
                    <a:pt x="49" y="84"/>
                    <a:pt x="48" y="82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41" y="61"/>
                    <a:pt x="41" y="61"/>
                    <a:pt x="41" y="61"/>
                  </a:cubicBezTo>
                  <a:cubicBezTo>
                    <a:pt x="51" y="57"/>
                    <a:pt x="51" y="57"/>
                    <a:pt x="51" y="57"/>
                  </a:cubicBezTo>
                  <a:cubicBezTo>
                    <a:pt x="51" y="57"/>
                    <a:pt x="51" y="57"/>
                    <a:pt x="51" y="57"/>
                  </a:cubicBezTo>
                  <a:cubicBezTo>
                    <a:pt x="68" y="51"/>
                    <a:pt x="68" y="51"/>
                    <a:pt x="68" y="51"/>
                  </a:cubicBezTo>
                  <a:cubicBezTo>
                    <a:pt x="78" y="48"/>
                    <a:pt x="78" y="48"/>
                    <a:pt x="78" y="48"/>
                  </a:cubicBezTo>
                  <a:cubicBezTo>
                    <a:pt x="85" y="60"/>
                    <a:pt x="100" y="66"/>
                    <a:pt x="114" y="61"/>
                  </a:cubicBezTo>
                  <a:cubicBezTo>
                    <a:pt x="129" y="56"/>
                    <a:pt x="137" y="39"/>
                    <a:pt x="132" y="23"/>
                  </a:cubicBezTo>
                  <a:close/>
                  <a:moveTo>
                    <a:pt x="119" y="39"/>
                  </a:moveTo>
                  <a:cubicBezTo>
                    <a:pt x="114" y="41"/>
                    <a:pt x="108" y="38"/>
                    <a:pt x="106" y="33"/>
                  </a:cubicBezTo>
                  <a:cubicBezTo>
                    <a:pt x="104" y="27"/>
                    <a:pt x="107" y="21"/>
                    <a:pt x="113" y="19"/>
                  </a:cubicBezTo>
                  <a:cubicBezTo>
                    <a:pt x="118" y="17"/>
                    <a:pt x="124" y="20"/>
                    <a:pt x="126" y="26"/>
                  </a:cubicBezTo>
                  <a:cubicBezTo>
                    <a:pt x="128" y="31"/>
                    <a:pt x="125" y="37"/>
                    <a:pt x="119" y="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203" name="Google Shape;17203;p118"/>
          <p:cNvGrpSpPr/>
          <p:nvPr/>
        </p:nvGrpSpPr>
        <p:grpSpPr>
          <a:xfrm>
            <a:off x="2004193" y="4903345"/>
            <a:ext cx="472066" cy="328097"/>
            <a:chOff x="11117263" y="6007100"/>
            <a:chExt cx="463550" cy="322263"/>
          </a:xfrm>
        </p:grpSpPr>
        <p:sp>
          <p:nvSpPr>
            <p:cNvPr id="17204" name="Google Shape;17204;p118"/>
            <p:cNvSpPr/>
            <p:nvPr/>
          </p:nvSpPr>
          <p:spPr>
            <a:xfrm>
              <a:off x="11117263" y="6035675"/>
              <a:ext cx="149225" cy="277813"/>
            </a:xfrm>
            <a:custGeom>
              <a:avLst/>
              <a:gdLst/>
              <a:ahLst/>
              <a:cxnLst/>
              <a:rect l="l" t="t" r="r" b="b"/>
              <a:pathLst>
                <a:path w="40" h="74" extrusionOk="0">
                  <a:moveTo>
                    <a:pt x="1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71"/>
                    <a:pt x="0" y="71"/>
                    <a:pt x="0" y="71"/>
                  </a:cubicBezTo>
                  <a:cubicBezTo>
                    <a:pt x="0" y="72"/>
                    <a:pt x="1" y="73"/>
                    <a:pt x="1" y="74"/>
                  </a:cubicBezTo>
                  <a:cubicBezTo>
                    <a:pt x="40" y="32"/>
                    <a:pt x="40" y="32"/>
                    <a:pt x="40" y="32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5" name="Google Shape;17205;p118"/>
            <p:cNvSpPr/>
            <p:nvPr/>
          </p:nvSpPr>
          <p:spPr>
            <a:xfrm>
              <a:off x="11431588" y="6035675"/>
              <a:ext cx="149225" cy="277813"/>
            </a:xfrm>
            <a:custGeom>
              <a:avLst/>
              <a:gdLst/>
              <a:ahLst/>
              <a:cxnLst/>
              <a:rect l="l" t="t" r="r" b="b"/>
              <a:pathLst>
                <a:path w="40" h="74" extrusionOk="0">
                  <a:moveTo>
                    <a:pt x="40" y="0"/>
                  </a:moveTo>
                  <a:cubicBezTo>
                    <a:pt x="40" y="0"/>
                    <a:pt x="40" y="1"/>
                    <a:pt x="40" y="1"/>
                  </a:cubicBezTo>
                  <a:cubicBezTo>
                    <a:pt x="40" y="71"/>
                    <a:pt x="40" y="71"/>
                    <a:pt x="40" y="71"/>
                  </a:cubicBezTo>
                  <a:cubicBezTo>
                    <a:pt x="40" y="72"/>
                    <a:pt x="40" y="73"/>
                    <a:pt x="39" y="74"/>
                  </a:cubicBezTo>
                  <a:cubicBezTo>
                    <a:pt x="0" y="32"/>
                    <a:pt x="0" y="32"/>
                    <a:pt x="0" y="32"/>
                  </a:cubicBezTo>
                  <a:lnTo>
                    <a:pt x="4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6" name="Google Shape;17206;p118"/>
            <p:cNvSpPr/>
            <p:nvPr/>
          </p:nvSpPr>
          <p:spPr>
            <a:xfrm>
              <a:off x="11153775" y="6178550"/>
              <a:ext cx="390525" cy="150813"/>
            </a:xfrm>
            <a:custGeom>
              <a:avLst/>
              <a:gdLst/>
              <a:ahLst/>
              <a:cxnLst/>
              <a:rect l="l" t="t" r="r" b="b"/>
              <a:pathLst>
                <a:path w="104" h="40" extrusionOk="0">
                  <a:moveTo>
                    <a:pt x="52" y="40"/>
                  </a:moveTo>
                  <a:cubicBezTo>
                    <a:pt x="104" y="40"/>
                    <a:pt x="104" y="40"/>
                    <a:pt x="104" y="40"/>
                  </a:cubicBezTo>
                  <a:cubicBezTo>
                    <a:pt x="104" y="40"/>
                    <a:pt x="104" y="40"/>
                    <a:pt x="104" y="4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55" y="10"/>
                    <a:pt x="55" y="10"/>
                    <a:pt x="55" y="10"/>
                  </a:cubicBezTo>
                  <a:cubicBezTo>
                    <a:pt x="54" y="11"/>
                    <a:pt x="53" y="11"/>
                    <a:pt x="52" y="11"/>
                  </a:cubicBezTo>
                  <a:cubicBezTo>
                    <a:pt x="51" y="11"/>
                    <a:pt x="50" y="11"/>
                    <a:pt x="50" y="10"/>
                  </a:cubicBezTo>
                  <a:cubicBezTo>
                    <a:pt x="38" y="0"/>
                    <a:pt x="38" y="0"/>
                    <a:pt x="38" y="0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0"/>
                    <a:pt x="0" y="40"/>
                    <a:pt x="1" y="40"/>
                  </a:cubicBezTo>
                  <a:lnTo>
                    <a:pt x="52" y="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07" name="Google Shape;17207;p118"/>
            <p:cNvSpPr/>
            <p:nvPr/>
          </p:nvSpPr>
          <p:spPr>
            <a:xfrm>
              <a:off x="11139488" y="6007100"/>
              <a:ext cx="423862" cy="168275"/>
            </a:xfrm>
            <a:custGeom>
              <a:avLst/>
              <a:gdLst/>
              <a:ahLst/>
              <a:cxnLst/>
              <a:rect l="l" t="t" r="r" b="b"/>
              <a:pathLst>
                <a:path w="113" h="45" extrusionOk="0">
                  <a:moveTo>
                    <a:pt x="56" y="45"/>
                  </a:moveTo>
                  <a:cubicBezTo>
                    <a:pt x="58" y="45"/>
                    <a:pt x="59" y="44"/>
                    <a:pt x="60" y="43"/>
                  </a:cubicBezTo>
                  <a:cubicBezTo>
                    <a:pt x="113" y="0"/>
                    <a:pt x="113" y="0"/>
                    <a:pt x="113" y="0"/>
                  </a:cubicBezTo>
                  <a:cubicBezTo>
                    <a:pt x="112" y="0"/>
                    <a:pt x="111" y="0"/>
                    <a:pt x="111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0"/>
                    <a:pt x="0" y="0"/>
                  </a:cubicBezTo>
                  <a:cubicBezTo>
                    <a:pt x="52" y="43"/>
                    <a:pt x="52" y="43"/>
                    <a:pt x="52" y="43"/>
                  </a:cubicBezTo>
                  <a:cubicBezTo>
                    <a:pt x="53" y="44"/>
                    <a:pt x="55" y="45"/>
                    <a:pt x="56" y="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208" name="Google Shape;17208;p118"/>
          <p:cNvSpPr/>
          <p:nvPr/>
        </p:nvSpPr>
        <p:spPr>
          <a:xfrm>
            <a:off x="7714825" y="3974036"/>
            <a:ext cx="430185" cy="430071"/>
          </a:xfrm>
          <a:custGeom>
            <a:avLst/>
            <a:gdLst/>
            <a:ahLst/>
            <a:cxnLst/>
            <a:rect l="l" t="t" r="r" b="b"/>
            <a:pathLst>
              <a:path w="200" h="200" extrusionOk="0">
                <a:moveTo>
                  <a:pt x="100" y="0"/>
                </a:moveTo>
                <a:cubicBezTo>
                  <a:pt x="45" y="0"/>
                  <a:pt x="0" y="45"/>
                  <a:pt x="0" y="100"/>
                </a:cubicBezTo>
                <a:cubicBezTo>
                  <a:pt x="0" y="155"/>
                  <a:pt x="45" y="200"/>
                  <a:pt x="100" y="200"/>
                </a:cubicBezTo>
                <a:cubicBezTo>
                  <a:pt x="155" y="200"/>
                  <a:pt x="200" y="155"/>
                  <a:pt x="200" y="100"/>
                </a:cubicBezTo>
                <a:cubicBezTo>
                  <a:pt x="200" y="45"/>
                  <a:pt x="155" y="0"/>
                  <a:pt x="100" y="0"/>
                </a:cubicBezTo>
                <a:close/>
                <a:moveTo>
                  <a:pt x="157" y="157"/>
                </a:moveTo>
                <a:cubicBezTo>
                  <a:pt x="144" y="171"/>
                  <a:pt x="125" y="180"/>
                  <a:pt x="104" y="181"/>
                </a:cubicBezTo>
                <a:cubicBezTo>
                  <a:pt x="104" y="162"/>
                  <a:pt x="104" y="162"/>
                  <a:pt x="104" y="162"/>
                </a:cubicBezTo>
                <a:cubicBezTo>
                  <a:pt x="97" y="162"/>
                  <a:pt x="97" y="162"/>
                  <a:pt x="97" y="162"/>
                </a:cubicBezTo>
                <a:cubicBezTo>
                  <a:pt x="97" y="181"/>
                  <a:pt x="97" y="181"/>
                  <a:pt x="97" y="181"/>
                </a:cubicBezTo>
                <a:cubicBezTo>
                  <a:pt x="76" y="180"/>
                  <a:pt x="57" y="171"/>
                  <a:pt x="43" y="157"/>
                </a:cubicBezTo>
                <a:cubicBezTo>
                  <a:pt x="29" y="143"/>
                  <a:pt x="20" y="124"/>
                  <a:pt x="19" y="103"/>
                </a:cubicBezTo>
                <a:cubicBezTo>
                  <a:pt x="37" y="103"/>
                  <a:pt x="37" y="103"/>
                  <a:pt x="37" y="103"/>
                </a:cubicBezTo>
                <a:cubicBezTo>
                  <a:pt x="37" y="96"/>
                  <a:pt x="37" y="96"/>
                  <a:pt x="37" y="96"/>
                </a:cubicBezTo>
                <a:cubicBezTo>
                  <a:pt x="19" y="96"/>
                  <a:pt x="19" y="96"/>
                  <a:pt x="19" y="96"/>
                </a:cubicBezTo>
                <a:cubicBezTo>
                  <a:pt x="20" y="75"/>
                  <a:pt x="29" y="56"/>
                  <a:pt x="43" y="43"/>
                </a:cubicBezTo>
                <a:cubicBezTo>
                  <a:pt x="57" y="29"/>
                  <a:pt x="76" y="20"/>
                  <a:pt x="97" y="19"/>
                </a:cubicBezTo>
                <a:cubicBezTo>
                  <a:pt x="97" y="36"/>
                  <a:pt x="97" y="36"/>
                  <a:pt x="97" y="36"/>
                </a:cubicBezTo>
                <a:cubicBezTo>
                  <a:pt x="104" y="36"/>
                  <a:pt x="104" y="36"/>
                  <a:pt x="104" y="36"/>
                </a:cubicBezTo>
                <a:cubicBezTo>
                  <a:pt x="104" y="19"/>
                  <a:pt x="104" y="19"/>
                  <a:pt x="104" y="19"/>
                </a:cubicBezTo>
                <a:cubicBezTo>
                  <a:pt x="125" y="20"/>
                  <a:pt x="144" y="29"/>
                  <a:pt x="157" y="43"/>
                </a:cubicBezTo>
                <a:cubicBezTo>
                  <a:pt x="171" y="56"/>
                  <a:pt x="180" y="75"/>
                  <a:pt x="181" y="96"/>
                </a:cubicBezTo>
                <a:cubicBezTo>
                  <a:pt x="163" y="96"/>
                  <a:pt x="163" y="96"/>
                  <a:pt x="163" y="96"/>
                </a:cubicBezTo>
                <a:cubicBezTo>
                  <a:pt x="163" y="103"/>
                  <a:pt x="163" y="103"/>
                  <a:pt x="163" y="103"/>
                </a:cubicBezTo>
                <a:cubicBezTo>
                  <a:pt x="181" y="103"/>
                  <a:pt x="181" y="103"/>
                  <a:pt x="181" y="103"/>
                </a:cubicBezTo>
                <a:cubicBezTo>
                  <a:pt x="180" y="124"/>
                  <a:pt x="172" y="143"/>
                  <a:pt x="157" y="157"/>
                </a:cubicBezTo>
                <a:close/>
                <a:moveTo>
                  <a:pt x="101" y="88"/>
                </a:moveTo>
                <a:cubicBezTo>
                  <a:pt x="101" y="88"/>
                  <a:pt x="100" y="88"/>
                  <a:pt x="100" y="88"/>
                </a:cubicBezTo>
                <a:cubicBezTo>
                  <a:pt x="94" y="88"/>
                  <a:pt x="89" y="94"/>
                  <a:pt x="89" y="100"/>
                </a:cubicBezTo>
                <a:cubicBezTo>
                  <a:pt x="89" y="106"/>
                  <a:pt x="94" y="111"/>
                  <a:pt x="100" y="111"/>
                </a:cubicBezTo>
                <a:cubicBezTo>
                  <a:pt x="131" y="147"/>
                  <a:pt x="131" y="147"/>
                  <a:pt x="131" y="147"/>
                </a:cubicBezTo>
                <a:cubicBezTo>
                  <a:pt x="110" y="106"/>
                  <a:pt x="110" y="106"/>
                  <a:pt x="110" y="106"/>
                </a:cubicBezTo>
                <a:cubicBezTo>
                  <a:pt x="111" y="105"/>
                  <a:pt x="112" y="102"/>
                  <a:pt x="112" y="100"/>
                </a:cubicBezTo>
                <a:cubicBezTo>
                  <a:pt x="112" y="98"/>
                  <a:pt x="111" y="96"/>
                  <a:pt x="110" y="95"/>
                </a:cubicBezTo>
                <a:cubicBezTo>
                  <a:pt x="148" y="50"/>
                  <a:pt x="148" y="50"/>
                  <a:pt x="148" y="50"/>
                </a:cubicBezTo>
                <a:lnTo>
                  <a:pt x="101" y="88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209" name="Google Shape;17209;p118"/>
          <p:cNvGrpSpPr/>
          <p:nvPr/>
        </p:nvGrpSpPr>
        <p:grpSpPr>
          <a:xfrm>
            <a:off x="4262313" y="3998087"/>
            <a:ext cx="518698" cy="381969"/>
            <a:chOff x="5378652" y="3653574"/>
            <a:chExt cx="725389" cy="534315"/>
          </a:xfrm>
        </p:grpSpPr>
        <p:sp>
          <p:nvSpPr>
            <p:cNvPr id="17210" name="Google Shape;17210;p118"/>
            <p:cNvSpPr/>
            <p:nvPr/>
          </p:nvSpPr>
          <p:spPr>
            <a:xfrm>
              <a:off x="5445875" y="3920140"/>
              <a:ext cx="22411" cy="17810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1" name="Google Shape;17211;p118"/>
            <p:cNvSpPr/>
            <p:nvPr/>
          </p:nvSpPr>
          <p:spPr>
            <a:xfrm>
              <a:off x="5791467" y="3653574"/>
              <a:ext cx="245335" cy="444668"/>
            </a:xfrm>
            <a:custGeom>
              <a:avLst/>
              <a:gdLst/>
              <a:ahLst/>
              <a:cxnLst/>
              <a:rect l="l" t="t" r="r" b="b"/>
              <a:pathLst>
                <a:path w="88" h="160" extrusionOk="0">
                  <a:moveTo>
                    <a:pt x="79" y="8"/>
                  </a:moveTo>
                  <a:cubicBezTo>
                    <a:pt x="80" y="8"/>
                    <a:pt x="80" y="8"/>
                    <a:pt x="80" y="8"/>
                  </a:cubicBezTo>
                  <a:cubicBezTo>
                    <a:pt x="80" y="160"/>
                    <a:pt x="80" y="160"/>
                    <a:pt x="80" y="160"/>
                  </a:cubicBezTo>
                  <a:cubicBezTo>
                    <a:pt x="88" y="160"/>
                    <a:pt x="88" y="160"/>
                    <a:pt x="88" y="160"/>
                  </a:cubicBezTo>
                  <a:cubicBezTo>
                    <a:pt x="88" y="8"/>
                    <a:pt x="88" y="8"/>
                    <a:pt x="88" y="8"/>
                  </a:cubicBezTo>
                  <a:cubicBezTo>
                    <a:pt x="88" y="4"/>
                    <a:pt x="84" y="0"/>
                    <a:pt x="79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8"/>
                    <a:pt x="0" y="8"/>
                    <a:pt x="0" y="8"/>
                  </a:cubicBezTo>
                  <a:lnTo>
                    <a:pt x="79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2" name="Google Shape;17212;p118"/>
            <p:cNvSpPr/>
            <p:nvPr/>
          </p:nvSpPr>
          <p:spPr>
            <a:xfrm>
              <a:off x="5445875" y="3653574"/>
              <a:ext cx="345592" cy="266566"/>
            </a:xfrm>
            <a:custGeom>
              <a:avLst/>
              <a:gdLst/>
              <a:ahLst/>
              <a:cxnLst/>
              <a:rect l="l" t="t" r="r" b="b"/>
              <a:pathLst>
                <a:path w="124" h="96" extrusionOk="0">
                  <a:moveTo>
                    <a:pt x="8" y="8"/>
                  </a:moveTo>
                  <a:cubicBezTo>
                    <a:pt x="8" y="8"/>
                    <a:pt x="8" y="8"/>
                    <a:pt x="9" y="8"/>
                  </a:cubicBezTo>
                  <a:cubicBezTo>
                    <a:pt x="124" y="8"/>
                    <a:pt x="124" y="8"/>
                    <a:pt x="124" y="8"/>
                  </a:cubicBezTo>
                  <a:cubicBezTo>
                    <a:pt x="124" y="0"/>
                    <a:pt x="124" y="0"/>
                    <a:pt x="124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96"/>
                    <a:pt x="0" y="96"/>
                    <a:pt x="0" y="96"/>
                  </a:cubicBezTo>
                  <a:cubicBezTo>
                    <a:pt x="8" y="96"/>
                    <a:pt x="8" y="96"/>
                    <a:pt x="8" y="96"/>
                  </a:cubicBezTo>
                  <a:lnTo>
                    <a:pt x="8" y="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3" name="Google Shape;17213;p118"/>
            <p:cNvSpPr/>
            <p:nvPr/>
          </p:nvSpPr>
          <p:spPr>
            <a:xfrm>
              <a:off x="5378652" y="4098247"/>
              <a:ext cx="725389" cy="89642"/>
            </a:xfrm>
            <a:custGeom>
              <a:avLst/>
              <a:gdLst/>
              <a:ahLst/>
              <a:cxnLst/>
              <a:rect l="l" t="t" r="r" b="b"/>
              <a:pathLst>
                <a:path w="260" h="32" extrusionOk="0">
                  <a:moveTo>
                    <a:pt x="249" y="0"/>
                  </a:moveTo>
                  <a:cubicBezTo>
                    <a:pt x="236" y="0"/>
                    <a:pt x="236" y="0"/>
                    <a:pt x="236" y="0"/>
                  </a:cubicBezTo>
                  <a:cubicBezTo>
                    <a:pt x="228" y="0"/>
                    <a:pt x="228" y="0"/>
                    <a:pt x="228" y="0"/>
                  </a:cubicBezTo>
                  <a:cubicBezTo>
                    <a:pt x="228" y="1"/>
                    <a:pt x="228" y="1"/>
                    <a:pt x="228" y="1"/>
                  </a:cubicBezTo>
                  <a:cubicBezTo>
                    <a:pt x="228" y="1"/>
                    <a:pt x="228" y="0"/>
                    <a:pt x="227" y="0"/>
                  </a:cubicBezTo>
                  <a:cubicBezTo>
                    <a:pt x="33" y="0"/>
                    <a:pt x="33" y="0"/>
                    <a:pt x="33" y="0"/>
                  </a:cubicBezTo>
                  <a:cubicBezTo>
                    <a:pt x="32" y="0"/>
                    <a:pt x="32" y="1"/>
                    <a:pt x="32" y="1"/>
                  </a:cubicBezTo>
                  <a:cubicBezTo>
                    <a:pt x="32" y="0"/>
                    <a:pt x="32" y="0"/>
                    <a:pt x="32" y="0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1" y="0"/>
                    <a:pt x="11" y="0"/>
                    <a:pt x="11" y="0"/>
                  </a:cubicBezTo>
                  <a:cubicBezTo>
                    <a:pt x="4" y="0"/>
                    <a:pt x="0" y="4"/>
                    <a:pt x="0" y="11"/>
                  </a:cubicBezTo>
                  <a:cubicBezTo>
                    <a:pt x="0" y="18"/>
                    <a:pt x="0" y="18"/>
                    <a:pt x="0" y="18"/>
                  </a:cubicBezTo>
                  <a:cubicBezTo>
                    <a:pt x="0" y="25"/>
                    <a:pt x="4" y="32"/>
                    <a:pt x="11" y="32"/>
                  </a:cubicBezTo>
                  <a:cubicBezTo>
                    <a:pt x="249" y="32"/>
                    <a:pt x="249" y="32"/>
                    <a:pt x="249" y="32"/>
                  </a:cubicBezTo>
                  <a:cubicBezTo>
                    <a:pt x="256" y="32"/>
                    <a:pt x="260" y="25"/>
                    <a:pt x="260" y="18"/>
                  </a:cubicBezTo>
                  <a:cubicBezTo>
                    <a:pt x="260" y="11"/>
                    <a:pt x="260" y="11"/>
                    <a:pt x="260" y="11"/>
                  </a:cubicBezTo>
                  <a:cubicBezTo>
                    <a:pt x="260" y="4"/>
                    <a:pt x="256" y="0"/>
                    <a:pt x="249" y="0"/>
                  </a:cubicBezTo>
                  <a:close/>
                  <a:moveTo>
                    <a:pt x="113" y="20"/>
                  </a:moveTo>
                  <a:cubicBezTo>
                    <a:pt x="110" y="20"/>
                    <a:pt x="107" y="18"/>
                    <a:pt x="107" y="15"/>
                  </a:cubicBezTo>
                  <a:cubicBezTo>
                    <a:pt x="107" y="12"/>
                    <a:pt x="110" y="9"/>
                    <a:pt x="113" y="9"/>
                  </a:cubicBezTo>
                  <a:cubicBezTo>
                    <a:pt x="116" y="9"/>
                    <a:pt x="118" y="12"/>
                    <a:pt x="118" y="15"/>
                  </a:cubicBezTo>
                  <a:cubicBezTo>
                    <a:pt x="118" y="18"/>
                    <a:pt x="116" y="20"/>
                    <a:pt x="113" y="20"/>
                  </a:cubicBezTo>
                  <a:close/>
                  <a:moveTo>
                    <a:pt x="130" y="20"/>
                  </a:moveTo>
                  <a:cubicBezTo>
                    <a:pt x="127" y="20"/>
                    <a:pt x="124" y="18"/>
                    <a:pt x="124" y="15"/>
                  </a:cubicBezTo>
                  <a:cubicBezTo>
                    <a:pt x="124" y="12"/>
                    <a:pt x="127" y="9"/>
                    <a:pt x="130" y="9"/>
                  </a:cubicBezTo>
                  <a:cubicBezTo>
                    <a:pt x="133" y="9"/>
                    <a:pt x="135" y="12"/>
                    <a:pt x="135" y="15"/>
                  </a:cubicBezTo>
                  <a:cubicBezTo>
                    <a:pt x="135" y="18"/>
                    <a:pt x="133" y="20"/>
                    <a:pt x="130" y="20"/>
                  </a:cubicBezTo>
                  <a:close/>
                  <a:moveTo>
                    <a:pt x="147" y="20"/>
                  </a:moveTo>
                  <a:cubicBezTo>
                    <a:pt x="144" y="20"/>
                    <a:pt x="141" y="18"/>
                    <a:pt x="141" y="15"/>
                  </a:cubicBezTo>
                  <a:cubicBezTo>
                    <a:pt x="141" y="12"/>
                    <a:pt x="144" y="9"/>
                    <a:pt x="147" y="9"/>
                  </a:cubicBezTo>
                  <a:cubicBezTo>
                    <a:pt x="150" y="9"/>
                    <a:pt x="152" y="12"/>
                    <a:pt x="152" y="15"/>
                  </a:cubicBezTo>
                  <a:cubicBezTo>
                    <a:pt x="152" y="18"/>
                    <a:pt x="150" y="20"/>
                    <a:pt x="147" y="20"/>
                  </a:cubicBezTo>
                  <a:close/>
                  <a:moveTo>
                    <a:pt x="236" y="20"/>
                  </a:moveTo>
                  <a:cubicBezTo>
                    <a:pt x="188" y="20"/>
                    <a:pt x="188" y="20"/>
                    <a:pt x="188" y="20"/>
                  </a:cubicBezTo>
                  <a:cubicBezTo>
                    <a:pt x="188" y="8"/>
                    <a:pt x="188" y="8"/>
                    <a:pt x="188" y="8"/>
                  </a:cubicBezTo>
                  <a:cubicBezTo>
                    <a:pt x="227" y="8"/>
                    <a:pt x="227" y="8"/>
                    <a:pt x="227" y="8"/>
                  </a:cubicBezTo>
                  <a:cubicBezTo>
                    <a:pt x="236" y="8"/>
                    <a:pt x="236" y="8"/>
                    <a:pt x="236" y="8"/>
                  </a:cubicBezTo>
                  <a:lnTo>
                    <a:pt x="236" y="2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4" name="Google Shape;17214;p118"/>
            <p:cNvSpPr/>
            <p:nvPr/>
          </p:nvSpPr>
          <p:spPr>
            <a:xfrm>
              <a:off x="5468284" y="4098245"/>
              <a:ext cx="546106" cy="3538"/>
            </a:xfrm>
            <a:custGeom>
              <a:avLst/>
              <a:gdLst/>
              <a:ahLst/>
              <a:cxnLst/>
              <a:rect l="l" t="t" r="r" b="b"/>
              <a:pathLst>
                <a:path w="196" h="1" extrusionOk="0">
                  <a:moveTo>
                    <a:pt x="0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95" y="0"/>
                    <a:pt x="195" y="0"/>
                    <a:pt x="195" y="0"/>
                  </a:cubicBezTo>
                  <a:cubicBezTo>
                    <a:pt x="196" y="0"/>
                    <a:pt x="196" y="1"/>
                    <a:pt x="196" y="1"/>
                  </a:cubicBezTo>
                  <a:cubicBezTo>
                    <a:pt x="196" y="0"/>
                    <a:pt x="196" y="0"/>
                    <a:pt x="196" y="0"/>
                  </a:cubicBezTo>
                  <a:cubicBezTo>
                    <a:pt x="0" y="0"/>
                    <a:pt x="0" y="0"/>
                    <a:pt x="0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215" name="Google Shape;17215;p118"/>
          <p:cNvGrpSpPr/>
          <p:nvPr/>
        </p:nvGrpSpPr>
        <p:grpSpPr>
          <a:xfrm>
            <a:off x="3139242" y="4928431"/>
            <a:ext cx="464263" cy="288013"/>
            <a:chOff x="13636625" y="1373188"/>
            <a:chExt cx="1330325" cy="825500"/>
          </a:xfrm>
        </p:grpSpPr>
        <p:sp>
          <p:nvSpPr>
            <p:cNvPr id="17216" name="Google Shape;17216;p118"/>
            <p:cNvSpPr/>
            <p:nvPr/>
          </p:nvSpPr>
          <p:spPr>
            <a:xfrm>
              <a:off x="13636625" y="1373188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7" name="Google Shape;17217;p118"/>
            <p:cNvSpPr/>
            <p:nvPr/>
          </p:nvSpPr>
          <p:spPr>
            <a:xfrm>
              <a:off x="14100175" y="1373188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8" name="Google Shape;17218;p118"/>
            <p:cNvSpPr/>
            <p:nvPr/>
          </p:nvSpPr>
          <p:spPr>
            <a:xfrm>
              <a:off x="14560550" y="1373188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19" name="Google Shape;17219;p118"/>
            <p:cNvSpPr/>
            <p:nvPr/>
          </p:nvSpPr>
          <p:spPr>
            <a:xfrm>
              <a:off x="13868400" y="1519238"/>
              <a:ext cx="406400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0" name="Google Shape;17220;p118"/>
            <p:cNvSpPr/>
            <p:nvPr/>
          </p:nvSpPr>
          <p:spPr>
            <a:xfrm>
              <a:off x="14328775" y="1519238"/>
              <a:ext cx="406400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1" name="Google Shape;17221;p118"/>
            <p:cNvSpPr/>
            <p:nvPr/>
          </p:nvSpPr>
          <p:spPr>
            <a:xfrm>
              <a:off x="13636625" y="1519238"/>
              <a:ext cx="174625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2" name="Google Shape;17222;p118"/>
            <p:cNvSpPr/>
            <p:nvPr/>
          </p:nvSpPr>
          <p:spPr>
            <a:xfrm>
              <a:off x="14792325" y="1519238"/>
              <a:ext cx="174625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3" name="Google Shape;17223;p118"/>
            <p:cNvSpPr/>
            <p:nvPr/>
          </p:nvSpPr>
          <p:spPr>
            <a:xfrm>
              <a:off x="13636625" y="1665288"/>
              <a:ext cx="406400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4" name="Google Shape;17224;p118"/>
            <p:cNvSpPr/>
            <p:nvPr/>
          </p:nvSpPr>
          <p:spPr>
            <a:xfrm>
              <a:off x="14100175" y="1665288"/>
              <a:ext cx="406400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5" name="Google Shape;17225;p118"/>
            <p:cNvSpPr/>
            <p:nvPr/>
          </p:nvSpPr>
          <p:spPr>
            <a:xfrm>
              <a:off x="14560550" y="1665288"/>
              <a:ext cx="406400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6" name="Google Shape;17226;p118"/>
            <p:cNvSpPr/>
            <p:nvPr/>
          </p:nvSpPr>
          <p:spPr>
            <a:xfrm>
              <a:off x="13868400" y="1814513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7" name="Google Shape;17227;p118"/>
            <p:cNvSpPr/>
            <p:nvPr/>
          </p:nvSpPr>
          <p:spPr>
            <a:xfrm>
              <a:off x="14328775" y="1814513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8" name="Google Shape;17228;p118"/>
            <p:cNvSpPr/>
            <p:nvPr/>
          </p:nvSpPr>
          <p:spPr>
            <a:xfrm>
              <a:off x="13636625" y="1814513"/>
              <a:ext cx="174625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29" name="Google Shape;17229;p118"/>
            <p:cNvSpPr/>
            <p:nvPr/>
          </p:nvSpPr>
          <p:spPr>
            <a:xfrm>
              <a:off x="14792325" y="1814513"/>
              <a:ext cx="174625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0" name="Google Shape;17230;p118"/>
            <p:cNvSpPr/>
            <p:nvPr/>
          </p:nvSpPr>
          <p:spPr>
            <a:xfrm>
              <a:off x="13636625" y="1960563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1" name="Google Shape;17231;p118"/>
            <p:cNvSpPr/>
            <p:nvPr/>
          </p:nvSpPr>
          <p:spPr>
            <a:xfrm>
              <a:off x="14100175" y="1960563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2" name="Google Shape;17232;p118"/>
            <p:cNvSpPr/>
            <p:nvPr/>
          </p:nvSpPr>
          <p:spPr>
            <a:xfrm>
              <a:off x="14560550" y="1960563"/>
              <a:ext cx="406400" cy="88900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3" name="Google Shape;17233;p118"/>
            <p:cNvSpPr/>
            <p:nvPr/>
          </p:nvSpPr>
          <p:spPr>
            <a:xfrm>
              <a:off x="13868400" y="2106613"/>
              <a:ext cx="406400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4" name="Google Shape;17234;p118"/>
            <p:cNvSpPr/>
            <p:nvPr/>
          </p:nvSpPr>
          <p:spPr>
            <a:xfrm>
              <a:off x="14328775" y="2106613"/>
              <a:ext cx="406400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5" name="Google Shape;17235;p118"/>
            <p:cNvSpPr/>
            <p:nvPr/>
          </p:nvSpPr>
          <p:spPr>
            <a:xfrm>
              <a:off x="13636625" y="2106613"/>
              <a:ext cx="174625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36" name="Google Shape;17236;p118"/>
            <p:cNvSpPr/>
            <p:nvPr/>
          </p:nvSpPr>
          <p:spPr>
            <a:xfrm>
              <a:off x="14792325" y="2106613"/>
              <a:ext cx="174625" cy="920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237" name="Google Shape;17237;p118"/>
          <p:cNvSpPr/>
          <p:nvPr/>
        </p:nvSpPr>
        <p:spPr>
          <a:xfrm>
            <a:off x="6579518" y="4838445"/>
            <a:ext cx="360430" cy="457897"/>
          </a:xfrm>
          <a:custGeom>
            <a:avLst/>
            <a:gdLst/>
            <a:ahLst/>
            <a:cxnLst/>
            <a:rect l="l" t="t" r="r" b="b"/>
            <a:pathLst>
              <a:path w="97" h="123" extrusionOk="0">
                <a:moveTo>
                  <a:pt x="92" y="0"/>
                </a:moveTo>
                <a:cubicBezTo>
                  <a:pt x="31" y="0"/>
                  <a:pt x="31" y="0"/>
                  <a:pt x="31" y="0"/>
                </a:cubicBezTo>
                <a:cubicBezTo>
                  <a:pt x="29" y="0"/>
                  <a:pt x="25" y="2"/>
                  <a:pt x="23" y="4"/>
                </a:cubicBezTo>
                <a:cubicBezTo>
                  <a:pt x="3" y="23"/>
                  <a:pt x="3" y="23"/>
                  <a:pt x="3" y="23"/>
                </a:cubicBezTo>
                <a:cubicBezTo>
                  <a:pt x="1" y="25"/>
                  <a:pt x="0" y="29"/>
                  <a:pt x="0" y="32"/>
                </a:cubicBezTo>
                <a:cubicBezTo>
                  <a:pt x="0" y="118"/>
                  <a:pt x="0" y="118"/>
                  <a:pt x="0" y="118"/>
                </a:cubicBezTo>
                <a:cubicBezTo>
                  <a:pt x="0" y="121"/>
                  <a:pt x="2" y="123"/>
                  <a:pt x="5" y="123"/>
                </a:cubicBezTo>
                <a:cubicBezTo>
                  <a:pt x="92" y="123"/>
                  <a:pt x="92" y="123"/>
                  <a:pt x="92" y="123"/>
                </a:cubicBezTo>
                <a:cubicBezTo>
                  <a:pt x="94" y="123"/>
                  <a:pt x="97" y="121"/>
                  <a:pt x="97" y="118"/>
                </a:cubicBezTo>
                <a:cubicBezTo>
                  <a:pt x="97" y="5"/>
                  <a:pt x="97" y="5"/>
                  <a:pt x="97" y="5"/>
                </a:cubicBezTo>
                <a:cubicBezTo>
                  <a:pt x="97" y="2"/>
                  <a:pt x="94" y="0"/>
                  <a:pt x="92" y="0"/>
                </a:cubicBezTo>
                <a:close/>
                <a:moveTo>
                  <a:pt x="30" y="7"/>
                </a:moveTo>
                <a:cubicBezTo>
                  <a:pt x="30" y="7"/>
                  <a:pt x="30" y="7"/>
                  <a:pt x="30" y="7"/>
                </a:cubicBezTo>
                <a:cubicBezTo>
                  <a:pt x="30" y="29"/>
                  <a:pt x="30" y="29"/>
                  <a:pt x="30" y="29"/>
                </a:cubicBezTo>
                <a:cubicBezTo>
                  <a:pt x="8" y="29"/>
                  <a:pt x="8" y="29"/>
                  <a:pt x="8" y="29"/>
                </a:cubicBezTo>
                <a:lnTo>
                  <a:pt x="30" y="7"/>
                </a:lnTo>
                <a:close/>
                <a:moveTo>
                  <a:pt x="76" y="104"/>
                </a:moveTo>
                <a:cubicBezTo>
                  <a:pt x="21" y="104"/>
                  <a:pt x="21" y="104"/>
                  <a:pt x="21" y="104"/>
                </a:cubicBezTo>
                <a:cubicBezTo>
                  <a:pt x="19" y="104"/>
                  <a:pt x="17" y="102"/>
                  <a:pt x="17" y="100"/>
                </a:cubicBezTo>
                <a:cubicBezTo>
                  <a:pt x="17" y="98"/>
                  <a:pt x="19" y="96"/>
                  <a:pt x="21" y="96"/>
                </a:cubicBezTo>
                <a:cubicBezTo>
                  <a:pt x="76" y="96"/>
                  <a:pt x="76" y="96"/>
                  <a:pt x="76" y="96"/>
                </a:cubicBezTo>
                <a:cubicBezTo>
                  <a:pt x="78" y="96"/>
                  <a:pt x="80" y="98"/>
                  <a:pt x="80" y="100"/>
                </a:cubicBezTo>
                <a:cubicBezTo>
                  <a:pt x="80" y="102"/>
                  <a:pt x="78" y="104"/>
                  <a:pt x="76" y="104"/>
                </a:cubicBezTo>
                <a:close/>
                <a:moveTo>
                  <a:pt x="76" y="84"/>
                </a:moveTo>
                <a:cubicBezTo>
                  <a:pt x="21" y="84"/>
                  <a:pt x="21" y="84"/>
                  <a:pt x="21" y="84"/>
                </a:cubicBezTo>
                <a:cubicBezTo>
                  <a:pt x="19" y="84"/>
                  <a:pt x="17" y="83"/>
                  <a:pt x="17" y="80"/>
                </a:cubicBezTo>
                <a:cubicBezTo>
                  <a:pt x="17" y="78"/>
                  <a:pt x="19" y="76"/>
                  <a:pt x="21" y="76"/>
                </a:cubicBezTo>
                <a:cubicBezTo>
                  <a:pt x="76" y="76"/>
                  <a:pt x="76" y="76"/>
                  <a:pt x="76" y="76"/>
                </a:cubicBezTo>
                <a:cubicBezTo>
                  <a:pt x="78" y="76"/>
                  <a:pt x="80" y="78"/>
                  <a:pt x="80" y="80"/>
                </a:cubicBezTo>
                <a:cubicBezTo>
                  <a:pt x="80" y="83"/>
                  <a:pt x="78" y="84"/>
                  <a:pt x="76" y="84"/>
                </a:cubicBezTo>
                <a:close/>
                <a:moveTo>
                  <a:pt x="76" y="65"/>
                </a:moveTo>
                <a:cubicBezTo>
                  <a:pt x="21" y="65"/>
                  <a:pt x="21" y="65"/>
                  <a:pt x="21" y="65"/>
                </a:cubicBezTo>
                <a:cubicBezTo>
                  <a:pt x="19" y="65"/>
                  <a:pt x="17" y="63"/>
                  <a:pt x="17" y="61"/>
                </a:cubicBezTo>
                <a:cubicBezTo>
                  <a:pt x="17" y="58"/>
                  <a:pt x="19" y="57"/>
                  <a:pt x="21" y="57"/>
                </a:cubicBezTo>
                <a:cubicBezTo>
                  <a:pt x="76" y="57"/>
                  <a:pt x="76" y="57"/>
                  <a:pt x="76" y="57"/>
                </a:cubicBezTo>
                <a:cubicBezTo>
                  <a:pt x="78" y="57"/>
                  <a:pt x="80" y="58"/>
                  <a:pt x="80" y="61"/>
                </a:cubicBezTo>
                <a:cubicBezTo>
                  <a:pt x="80" y="63"/>
                  <a:pt x="78" y="65"/>
                  <a:pt x="76" y="65"/>
                </a:cubicBezTo>
                <a:close/>
                <a:moveTo>
                  <a:pt x="76" y="46"/>
                </a:moveTo>
                <a:cubicBezTo>
                  <a:pt x="21" y="46"/>
                  <a:pt x="21" y="46"/>
                  <a:pt x="21" y="46"/>
                </a:cubicBezTo>
                <a:cubicBezTo>
                  <a:pt x="19" y="46"/>
                  <a:pt x="17" y="44"/>
                  <a:pt x="17" y="42"/>
                </a:cubicBezTo>
                <a:cubicBezTo>
                  <a:pt x="17" y="40"/>
                  <a:pt x="19" y="38"/>
                  <a:pt x="21" y="38"/>
                </a:cubicBezTo>
                <a:cubicBezTo>
                  <a:pt x="76" y="38"/>
                  <a:pt x="76" y="38"/>
                  <a:pt x="76" y="38"/>
                </a:cubicBezTo>
                <a:cubicBezTo>
                  <a:pt x="78" y="38"/>
                  <a:pt x="80" y="40"/>
                  <a:pt x="80" y="42"/>
                </a:cubicBezTo>
                <a:cubicBezTo>
                  <a:pt x="80" y="44"/>
                  <a:pt x="78" y="46"/>
                  <a:pt x="76" y="46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238" name="Google Shape;17238;p118"/>
          <p:cNvGrpSpPr/>
          <p:nvPr/>
        </p:nvGrpSpPr>
        <p:grpSpPr>
          <a:xfrm>
            <a:off x="4405746" y="4814212"/>
            <a:ext cx="191931" cy="506352"/>
            <a:chOff x="3014906" y="4577822"/>
            <a:chExt cx="216969" cy="572558"/>
          </a:xfrm>
        </p:grpSpPr>
        <p:sp>
          <p:nvSpPr>
            <p:cNvPr id="17239" name="Google Shape;17239;p118"/>
            <p:cNvSpPr/>
            <p:nvPr/>
          </p:nvSpPr>
          <p:spPr>
            <a:xfrm>
              <a:off x="3029973" y="4577822"/>
              <a:ext cx="186834" cy="186835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40" name="Google Shape;17240;p118"/>
            <p:cNvSpPr/>
            <p:nvPr/>
          </p:nvSpPr>
          <p:spPr>
            <a:xfrm rot="10800000" flipH="1">
              <a:off x="3014906" y="4794791"/>
              <a:ext cx="216969" cy="355589"/>
            </a:xfrm>
            <a:prstGeom prst="trapezoid">
              <a:avLst>
                <a:gd name="adj" fmla="val 25000"/>
              </a:avLst>
            </a:pr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241" name="Google Shape;17241;p118"/>
          <p:cNvSpPr/>
          <p:nvPr/>
        </p:nvSpPr>
        <p:spPr>
          <a:xfrm>
            <a:off x="5491269" y="4802747"/>
            <a:ext cx="277963" cy="529291"/>
          </a:xfrm>
          <a:custGeom>
            <a:avLst/>
            <a:gdLst/>
            <a:ahLst/>
            <a:cxnLst/>
            <a:rect l="l" t="t" r="r" b="b"/>
            <a:pathLst>
              <a:path w="776" h="1470" extrusionOk="0">
                <a:moveTo>
                  <a:pt x="180" y="1045"/>
                </a:moveTo>
                <a:cubicBezTo>
                  <a:pt x="175" y="1025"/>
                  <a:pt x="157" y="1012"/>
                  <a:pt x="138" y="1012"/>
                </a:cubicBezTo>
                <a:cubicBezTo>
                  <a:pt x="44" y="1012"/>
                  <a:pt x="44" y="1012"/>
                  <a:pt x="44" y="1012"/>
                </a:cubicBezTo>
                <a:cubicBezTo>
                  <a:pt x="20" y="1012"/>
                  <a:pt x="0" y="1031"/>
                  <a:pt x="0" y="1055"/>
                </a:cubicBezTo>
                <a:cubicBezTo>
                  <a:pt x="1" y="1064"/>
                  <a:pt x="1" y="1064"/>
                  <a:pt x="1" y="1064"/>
                </a:cubicBezTo>
                <a:cubicBezTo>
                  <a:pt x="30" y="1221"/>
                  <a:pt x="157" y="1345"/>
                  <a:pt x="311" y="1376"/>
                </a:cubicBezTo>
                <a:cubicBezTo>
                  <a:pt x="311" y="1191"/>
                  <a:pt x="311" y="1191"/>
                  <a:pt x="311" y="1191"/>
                </a:cubicBezTo>
                <a:cubicBezTo>
                  <a:pt x="248" y="1166"/>
                  <a:pt x="197" y="1113"/>
                  <a:pt x="180" y="1045"/>
                </a:cubicBezTo>
                <a:close/>
                <a:moveTo>
                  <a:pt x="57" y="453"/>
                </a:moveTo>
                <a:cubicBezTo>
                  <a:pt x="57" y="609"/>
                  <a:pt x="166" y="739"/>
                  <a:pt x="311" y="773"/>
                </a:cubicBezTo>
                <a:cubicBezTo>
                  <a:pt x="311" y="583"/>
                  <a:pt x="311" y="583"/>
                  <a:pt x="311" y="583"/>
                </a:cubicBezTo>
                <a:cubicBezTo>
                  <a:pt x="266" y="557"/>
                  <a:pt x="235" y="509"/>
                  <a:pt x="235" y="453"/>
                </a:cubicBezTo>
                <a:cubicBezTo>
                  <a:pt x="235" y="397"/>
                  <a:pt x="266" y="349"/>
                  <a:pt x="311" y="323"/>
                </a:cubicBezTo>
                <a:cubicBezTo>
                  <a:pt x="311" y="133"/>
                  <a:pt x="311" y="133"/>
                  <a:pt x="311" y="133"/>
                </a:cubicBezTo>
                <a:cubicBezTo>
                  <a:pt x="166" y="167"/>
                  <a:pt x="57" y="297"/>
                  <a:pt x="57" y="453"/>
                </a:cubicBezTo>
                <a:close/>
                <a:moveTo>
                  <a:pt x="484" y="616"/>
                </a:moveTo>
                <a:cubicBezTo>
                  <a:pt x="484" y="341"/>
                  <a:pt x="484" y="341"/>
                  <a:pt x="484" y="341"/>
                </a:cubicBezTo>
                <a:cubicBezTo>
                  <a:pt x="503" y="358"/>
                  <a:pt x="519" y="380"/>
                  <a:pt x="528" y="406"/>
                </a:cubicBezTo>
                <a:cubicBezTo>
                  <a:pt x="534" y="423"/>
                  <a:pt x="551" y="435"/>
                  <a:pt x="569" y="435"/>
                </a:cubicBezTo>
                <a:cubicBezTo>
                  <a:pt x="664" y="435"/>
                  <a:pt x="664" y="435"/>
                  <a:pt x="664" y="435"/>
                </a:cubicBezTo>
                <a:cubicBezTo>
                  <a:pt x="688" y="435"/>
                  <a:pt x="707" y="415"/>
                  <a:pt x="707" y="391"/>
                </a:cubicBezTo>
                <a:cubicBezTo>
                  <a:pt x="706" y="380"/>
                  <a:pt x="706" y="380"/>
                  <a:pt x="706" y="380"/>
                </a:cubicBezTo>
                <a:cubicBezTo>
                  <a:pt x="676" y="264"/>
                  <a:pt x="590" y="175"/>
                  <a:pt x="484" y="140"/>
                </a:cubicBezTo>
                <a:cubicBezTo>
                  <a:pt x="484" y="50"/>
                  <a:pt x="484" y="50"/>
                  <a:pt x="484" y="50"/>
                </a:cubicBezTo>
                <a:cubicBezTo>
                  <a:pt x="484" y="22"/>
                  <a:pt x="461" y="0"/>
                  <a:pt x="434" y="0"/>
                </a:cubicBezTo>
                <a:cubicBezTo>
                  <a:pt x="407" y="0"/>
                  <a:pt x="385" y="22"/>
                  <a:pt x="385" y="50"/>
                </a:cubicBezTo>
                <a:cubicBezTo>
                  <a:pt x="385" y="1329"/>
                  <a:pt x="385" y="1329"/>
                  <a:pt x="385" y="1329"/>
                </a:cubicBezTo>
                <a:cubicBezTo>
                  <a:pt x="384" y="1329"/>
                  <a:pt x="384" y="1329"/>
                  <a:pt x="384" y="1329"/>
                </a:cubicBezTo>
                <a:cubicBezTo>
                  <a:pt x="384" y="1422"/>
                  <a:pt x="384" y="1422"/>
                  <a:pt x="384" y="1422"/>
                </a:cubicBezTo>
                <a:cubicBezTo>
                  <a:pt x="389" y="1470"/>
                  <a:pt x="433" y="1469"/>
                  <a:pt x="433" y="1469"/>
                </a:cubicBezTo>
                <a:cubicBezTo>
                  <a:pt x="482" y="1466"/>
                  <a:pt x="483" y="1421"/>
                  <a:pt x="483" y="1421"/>
                </a:cubicBezTo>
                <a:cubicBezTo>
                  <a:pt x="483" y="1371"/>
                  <a:pt x="483" y="1371"/>
                  <a:pt x="483" y="1371"/>
                </a:cubicBezTo>
                <a:cubicBezTo>
                  <a:pt x="651" y="1327"/>
                  <a:pt x="776" y="1175"/>
                  <a:pt x="776" y="993"/>
                </a:cubicBezTo>
                <a:cubicBezTo>
                  <a:pt x="776" y="812"/>
                  <a:pt x="651" y="660"/>
                  <a:pt x="484" y="616"/>
                </a:cubicBezTo>
                <a:close/>
                <a:moveTo>
                  <a:pt x="484" y="1180"/>
                </a:moveTo>
                <a:cubicBezTo>
                  <a:pt x="484" y="807"/>
                  <a:pt x="484" y="807"/>
                  <a:pt x="484" y="807"/>
                </a:cubicBezTo>
                <a:cubicBezTo>
                  <a:pt x="551" y="842"/>
                  <a:pt x="597" y="912"/>
                  <a:pt x="597" y="993"/>
                </a:cubicBezTo>
                <a:cubicBezTo>
                  <a:pt x="597" y="1075"/>
                  <a:pt x="551" y="1145"/>
                  <a:pt x="484" y="1180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7242" name="Google Shape;17242;p118" descr="datacenter.ai"/>
          <p:cNvPicPr preferRelativeResize="0"/>
          <p:nvPr/>
        </p:nvPicPr>
        <p:blipFill rotWithShape="1">
          <a:blip r:embed="rId6">
            <a:alphaModFix/>
          </a:blip>
          <a:srcRect l="58671" t="28191" r="25650" b="61732"/>
          <a:stretch/>
        </p:blipFill>
        <p:spPr>
          <a:xfrm>
            <a:off x="7526601" y="4701633"/>
            <a:ext cx="769171" cy="639587"/>
          </a:xfrm>
          <a:prstGeom prst="rect">
            <a:avLst/>
          </a:prstGeom>
          <a:noFill/>
          <a:ln>
            <a:noFill/>
          </a:ln>
        </p:spPr>
      </p:pic>
      <p:sp>
        <p:nvSpPr>
          <p:cNvPr id="17243" name="Google Shape;17243;p118"/>
          <p:cNvSpPr/>
          <p:nvPr/>
        </p:nvSpPr>
        <p:spPr>
          <a:xfrm>
            <a:off x="7695662" y="5701740"/>
            <a:ext cx="471373" cy="470894"/>
          </a:xfrm>
          <a:custGeom>
            <a:avLst/>
            <a:gdLst/>
            <a:ahLst/>
            <a:cxnLst/>
            <a:rect l="l" t="t" r="r" b="b"/>
            <a:pathLst>
              <a:path w="1115" h="1114" extrusionOk="0">
                <a:moveTo>
                  <a:pt x="327" y="146"/>
                </a:moveTo>
                <a:cubicBezTo>
                  <a:pt x="335" y="146"/>
                  <a:pt x="342" y="148"/>
                  <a:pt x="348" y="151"/>
                </a:cubicBezTo>
                <a:cubicBezTo>
                  <a:pt x="394" y="94"/>
                  <a:pt x="443" y="44"/>
                  <a:pt x="495" y="3"/>
                </a:cubicBezTo>
                <a:cubicBezTo>
                  <a:pt x="340" y="21"/>
                  <a:pt x="204" y="101"/>
                  <a:pt x="114" y="219"/>
                </a:cubicBezTo>
                <a:cubicBezTo>
                  <a:pt x="166" y="206"/>
                  <a:pt x="221" y="197"/>
                  <a:pt x="277" y="190"/>
                </a:cubicBezTo>
                <a:cubicBezTo>
                  <a:pt x="280" y="165"/>
                  <a:pt x="301" y="146"/>
                  <a:pt x="327" y="146"/>
                </a:cubicBezTo>
                <a:close/>
                <a:moveTo>
                  <a:pt x="367" y="165"/>
                </a:moveTo>
                <a:cubicBezTo>
                  <a:pt x="371" y="170"/>
                  <a:pt x="374" y="176"/>
                  <a:pt x="376" y="183"/>
                </a:cubicBezTo>
                <a:cubicBezTo>
                  <a:pt x="392" y="182"/>
                  <a:pt x="409" y="182"/>
                  <a:pt x="425" y="182"/>
                </a:cubicBezTo>
                <a:cubicBezTo>
                  <a:pt x="445" y="182"/>
                  <a:pt x="464" y="182"/>
                  <a:pt x="484" y="183"/>
                </a:cubicBezTo>
                <a:cubicBezTo>
                  <a:pt x="560" y="186"/>
                  <a:pt x="635" y="196"/>
                  <a:pt x="705" y="211"/>
                </a:cubicBezTo>
                <a:cubicBezTo>
                  <a:pt x="713" y="196"/>
                  <a:pt x="728" y="185"/>
                  <a:pt x="746" y="183"/>
                </a:cubicBezTo>
                <a:cubicBezTo>
                  <a:pt x="750" y="145"/>
                  <a:pt x="752" y="108"/>
                  <a:pt x="752" y="72"/>
                </a:cubicBezTo>
                <a:cubicBezTo>
                  <a:pt x="752" y="59"/>
                  <a:pt x="751" y="47"/>
                  <a:pt x="751" y="34"/>
                </a:cubicBezTo>
                <a:cubicBezTo>
                  <a:pt x="691" y="12"/>
                  <a:pt x="626" y="0"/>
                  <a:pt x="558" y="0"/>
                </a:cubicBezTo>
                <a:cubicBezTo>
                  <a:pt x="551" y="0"/>
                  <a:pt x="545" y="0"/>
                  <a:pt x="539" y="0"/>
                </a:cubicBezTo>
                <a:cubicBezTo>
                  <a:pt x="478" y="44"/>
                  <a:pt x="420" y="99"/>
                  <a:pt x="367" y="165"/>
                </a:cubicBezTo>
                <a:close/>
                <a:moveTo>
                  <a:pt x="1036" y="320"/>
                </a:moveTo>
                <a:cubicBezTo>
                  <a:pt x="1036" y="325"/>
                  <a:pt x="1035" y="329"/>
                  <a:pt x="1034" y="333"/>
                </a:cubicBezTo>
                <a:cubicBezTo>
                  <a:pt x="1050" y="341"/>
                  <a:pt x="1064" y="350"/>
                  <a:pt x="1079" y="359"/>
                </a:cubicBezTo>
                <a:cubicBezTo>
                  <a:pt x="1062" y="314"/>
                  <a:pt x="1038" y="271"/>
                  <a:pt x="1011" y="232"/>
                </a:cubicBezTo>
                <a:cubicBezTo>
                  <a:pt x="1010" y="246"/>
                  <a:pt x="1009" y="260"/>
                  <a:pt x="1007" y="274"/>
                </a:cubicBezTo>
                <a:cubicBezTo>
                  <a:pt x="1024" y="282"/>
                  <a:pt x="1036" y="300"/>
                  <a:pt x="1036" y="320"/>
                </a:cubicBezTo>
                <a:close/>
                <a:moveTo>
                  <a:pt x="985" y="371"/>
                </a:moveTo>
                <a:cubicBezTo>
                  <a:pt x="983" y="371"/>
                  <a:pt x="982" y="371"/>
                  <a:pt x="981" y="371"/>
                </a:cubicBezTo>
                <a:cubicBezTo>
                  <a:pt x="955" y="437"/>
                  <a:pt x="914" y="504"/>
                  <a:pt x="860" y="567"/>
                </a:cubicBezTo>
                <a:cubicBezTo>
                  <a:pt x="784" y="655"/>
                  <a:pt x="683" y="737"/>
                  <a:pt x="564" y="805"/>
                </a:cubicBezTo>
                <a:cubicBezTo>
                  <a:pt x="565" y="808"/>
                  <a:pt x="566" y="812"/>
                  <a:pt x="566" y="817"/>
                </a:cubicBezTo>
                <a:cubicBezTo>
                  <a:pt x="641" y="829"/>
                  <a:pt x="720" y="836"/>
                  <a:pt x="802" y="836"/>
                </a:cubicBezTo>
                <a:cubicBezTo>
                  <a:pt x="821" y="836"/>
                  <a:pt x="839" y="836"/>
                  <a:pt x="857" y="835"/>
                </a:cubicBezTo>
                <a:cubicBezTo>
                  <a:pt x="862" y="811"/>
                  <a:pt x="883" y="793"/>
                  <a:pt x="908" y="793"/>
                </a:cubicBezTo>
                <a:cubicBezTo>
                  <a:pt x="915" y="793"/>
                  <a:pt x="923" y="795"/>
                  <a:pt x="930" y="798"/>
                </a:cubicBezTo>
                <a:cubicBezTo>
                  <a:pt x="1025" y="673"/>
                  <a:pt x="1081" y="533"/>
                  <a:pt x="1093" y="401"/>
                </a:cubicBezTo>
                <a:cubicBezTo>
                  <a:pt x="1092" y="399"/>
                  <a:pt x="1092" y="398"/>
                  <a:pt x="1091" y="396"/>
                </a:cubicBezTo>
                <a:cubicBezTo>
                  <a:pt x="1070" y="381"/>
                  <a:pt x="1047" y="367"/>
                  <a:pt x="1023" y="354"/>
                </a:cubicBezTo>
                <a:cubicBezTo>
                  <a:pt x="1014" y="365"/>
                  <a:pt x="1000" y="371"/>
                  <a:pt x="985" y="371"/>
                </a:cubicBezTo>
                <a:close/>
                <a:moveTo>
                  <a:pt x="553" y="783"/>
                </a:moveTo>
                <a:cubicBezTo>
                  <a:pt x="670" y="717"/>
                  <a:pt x="768" y="637"/>
                  <a:pt x="841" y="552"/>
                </a:cubicBezTo>
                <a:cubicBezTo>
                  <a:pt x="894" y="490"/>
                  <a:pt x="933" y="426"/>
                  <a:pt x="958" y="364"/>
                </a:cubicBezTo>
                <a:cubicBezTo>
                  <a:pt x="943" y="355"/>
                  <a:pt x="934" y="339"/>
                  <a:pt x="934" y="320"/>
                </a:cubicBezTo>
                <a:cubicBezTo>
                  <a:pt x="934" y="317"/>
                  <a:pt x="934" y="313"/>
                  <a:pt x="935" y="310"/>
                </a:cubicBezTo>
                <a:cubicBezTo>
                  <a:pt x="891" y="290"/>
                  <a:pt x="844" y="273"/>
                  <a:pt x="796" y="259"/>
                </a:cubicBezTo>
                <a:cubicBezTo>
                  <a:pt x="788" y="274"/>
                  <a:pt x="772" y="284"/>
                  <a:pt x="754" y="285"/>
                </a:cubicBezTo>
                <a:cubicBezTo>
                  <a:pt x="737" y="377"/>
                  <a:pt x="708" y="473"/>
                  <a:pt x="667" y="569"/>
                </a:cubicBezTo>
                <a:cubicBezTo>
                  <a:pt x="634" y="646"/>
                  <a:pt x="596" y="718"/>
                  <a:pt x="553" y="783"/>
                </a:cubicBezTo>
                <a:close/>
                <a:moveTo>
                  <a:pt x="225" y="701"/>
                </a:moveTo>
                <a:cubicBezTo>
                  <a:pt x="295" y="740"/>
                  <a:pt x="377" y="773"/>
                  <a:pt x="469" y="796"/>
                </a:cubicBezTo>
                <a:cubicBezTo>
                  <a:pt x="477" y="779"/>
                  <a:pt x="495" y="768"/>
                  <a:pt x="515" y="768"/>
                </a:cubicBezTo>
                <a:cubicBezTo>
                  <a:pt x="521" y="768"/>
                  <a:pt x="527" y="769"/>
                  <a:pt x="532" y="771"/>
                </a:cubicBezTo>
                <a:cubicBezTo>
                  <a:pt x="574" y="707"/>
                  <a:pt x="612" y="636"/>
                  <a:pt x="645" y="559"/>
                </a:cubicBezTo>
                <a:cubicBezTo>
                  <a:pt x="685" y="465"/>
                  <a:pt x="713" y="371"/>
                  <a:pt x="731" y="281"/>
                </a:cubicBezTo>
                <a:cubicBezTo>
                  <a:pt x="713" y="273"/>
                  <a:pt x="700" y="255"/>
                  <a:pt x="700" y="234"/>
                </a:cubicBezTo>
                <a:cubicBezTo>
                  <a:pt x="631" y="220"/>
                  <a:pt x="558" y="210"/>
                  <a:pt x="483" y="207"/>
                </a:cubicBezTo>
                <a:cubicBezTo>
                  <a:pt x="464" y="206"/>
                  <a:pt x="444" y="206"/>
                  <a:pt x="425" y="206"/>
                </a:cubicBezTo>
                <a:cubicBezTo>
                  <a:pt x="425" y="206"/>
                  <a:pt x="425" y="206"/>
                  <a:pt x="425" y="206"/>
                </a:cubicBezTo>
                <a:cubicBezTo>
                  <a:pt x="409" y="206"/>
                  <a:pt x="393" y="206"/>
                  <a:pt x="378" y="207"/>
                </a:cubicBezTo>
                <a:cubicBezTo>
                  <a:pt x="373" y="231"/>
                  <a:pt x="352" y="249"/>
                  <a:pt x="327" y="249"/>
                </a:cubicBezTo>
                <a:cubicBezTo>
                  <a:pt x="321" y="249"/>
                  <a:pt x="314" y="247"/>
                  <a:pt x="309" y="245"/>
                </a:cubicBezTo>
                <a:cubicBezTo>
                  <a:pt x="270" y="304"/>
                  <a:pt x="234" y="369"/>
                  <a:pt x="204" y="439"/>
                </a:cubicBezTo>
                <a:cubicBezTo>
                  <a:pt x="181" y="493"/>
                  <a:pt x="163" y="548"/>
                  <a:pt x="148" y="602"/>
                </a:cubicBezTo>
                <a:cubicBezTo>
                  <a:pt x="165" y="610"/>
                  <a:pt x="176" y="627"/>
                  <a:pt x="176" y="647"/>
                </a:cubicBezTo>
                <a:cubicBezTo>
                  <a:pt x="176" y="654"/>
                  <a:pt x="174" y="661"/>
                  <a:pt x="172" y="667"/>
                </a:cubicBezTo>
                <a:cubicBezTo>
                  <a:pt x="189" y="679"/>
                  <a:pt x="206" y="690"/>
                  <a:pt x="225" y="701"/>
                </a:cubicBezTo>
                <a:close/>
                <a:moveTo>
                  <a:pt x="802" y="234"/>
                </a:moveTo>
                <a:cubicBezTo>
                  <a:pt x="802" y="235"/>
                  <a:pt x="802" y="235"/>
                  <a:pt x="802" y="236"/>
                </a:cubicBezTo>
                <a:cubicBezTo>
                  <a:pt x="852" y="250"/>
                  <a:pt x="900" y="268"/>
                  <a:pt x="945" y="288"/>
                </a:cubicBezTo>
                <a:cubicBezTo>
                  <a:pt x="954" y="277"/>
                  <a:pt x="968" y="270"/>
                  <a:pt x="983" y="269"/>
                </a:cubicBezTo>
                <a:cubicBezTo>
                  <a:pt x="986" y="253"/>
                  <a:pt x="987" y="237"/>
                  <a:pt x="987" y="221"/>
                </a:cubicBezTo>
                <a:cubicBezTo>
                  <a:pt x="987" y="214"/>
                  <a:pt x="986" y="207"/>
                  <a:pt x="986" y="200"/>
                </a:cubicBezTo>
                <a:cubicBezTo>
                  <a:pt x="930" y="133"/>
                  <a:pt x="857" y="79"/>
                  <a:pt x="775" y="44"/>
                </a:cubicBezTo>
                <a:cubicBezTo>
                  <a:pt x="776" y="53"/>
                  <a:pt x="776" y="63"/>
                  <a:pt x="776" y="72"/>
                </a:cubicBezTo>
                <a:cubicBezTo>
                  <a:pt x="776" y="109"/>
                  <a:pt x="774" y="147"/>
                  <a:pt x="769" y="186"/>
                </a:cubicBezTo>
                <a:cubicBezTo>
                  <a:pt x="789" y="194"/>
                  <a:pt x="802" y="212"/>
                  <a:pt x="802" y="234"/>
                </a:cubicBezTo>
                <a:close/>
                <a:moveTo>
                  <a:pt x="908" y="896"/>
                </a:moveTo>
                <a:cubicBezTo>
                  <a:pt x="899" y="896"/>
                  <a:pt x="890" y="894"/>
                  <a:pt x="883" y="890"/>
                </a:cubicBezTo>
                <a:cubicBezTo>
                  <a:pt x="864" y="910"/>
                  <a:pt x="844" y="929"/>
                  <a:pt x="822" y="948"/>
                </a:cubicBezTo>
                <a:cubicBezTo>
                  <a:pt x="741" y="1021"/>
                  <a:pt x="652" y="1076"/>
                  <a:pt x="560" y="1114"/>
                </a:cubicBezTo>
                <a:cubicBezTo>
                  <a:pt x="763" y="1113"/>
                  <a:pt x="940" y="1004"/>
                  <a:pt x="1037" y="841"/>
                </a:cubicBezTo>
                <a:cubicBezTo>
                  <a:pt x="1011" y="846"/>
                  <a:pt x="985" y="849"/>
                  <a:pt x="958" y="852"/>
                </a:cubicBezTo>
                <a:cubicBezTo>
                  <a:pt x="955" y="877"/>
                  <a:pt x="933" y="896"/>
                  <a:pt x="908" y="896"/>
                </a:cubicBezTo>
                <a:close/>
                <a:moveTo>
                  <a:pt x="865" y="873"/>
                </a:moveTo>
                <a:cubicBezTo>
                  <a:pt x="862" y="869"/>
                  <a:pt x="860" y="864"/>
                  <a:pt x="859" y="859"/>
                </a:cubicBezTo>
                <a:cubicBezTo>
                  <a:pt x="840" y="860"/>
                  <a:pt x="821" y="860"/>
                  <a:pt x="802" y="860"/>
                </a:cubicBezTo>
                <a:cubicBezTo>
                  <a:pt x="718" y="860"/>
                  <a:pt x="638" y="853"/>
                  <a:pt x="561" y="840"/>
                </a:cubicBezTo>
                <a:cubicBezTo>
                  <a:pt x="553" y="858"/>
                  <a:pt x="535" y="870"/>
                  <a:pt x="515" y="870"/>
                </a:cubicBezTo>
                <a:cubicBezTo>
                  <a:pt x="508" y="870"/>
                  <a:pt x="501" y="869"/>
                  <a:pt x="495" y="866"/>
                </a:cubicBezTo>
                <a:cubicBezTo>
                  <a:pt x="455" y="918"/>
                  <a:pt x="413" y="965"/>
                  <a:pt x="369" y="1005"/>
                </a:cubicBezTo>
                <a:cubicBezTo>
                  <a:pt x="349" y="1023"/>
                  <a:pt x="329" y="1040"/>
                  <a:pt x="309" y="1056"/>
                </a:cubicBezTo>
                <a:cubicBezTo>
                  <a:pt x="367" y="1085"/>
                  <a:pt x="432" y="1104"/>
                  <a:pt x="500" y="1111"/>
                </a:cubicBezTo>
                <a:cubicBezTo>
                  <a:pt x="607" y="1075"/>
                  <a:pt x="712" y="1015"/>
                  <a:pt x="807" y="931"/>
                </a:cubicBezTo>
                <a:cubicBezTo>
                  <a:pt x="827" y="912"/>
                  <a:pt x="847" y="893"/>
                  <a:pt x="865" y="873"/>
                </a:cubicBezTo>
                <a:close/>
                <a:moveTo>
                  <a:pt x="1108" y="467"/>
                </a:moveTo>
                <a:cubicBezTo>
                  <a:pt x="1085" y="585"/>
                  <a:pt x="1031" y="705"/>
                  <a:pt x="948" y="813"/>
                </a:cubicBezTo>
                <a:cubicBezTo>
                  <a:pt x="952" y="818"/>
                  <a:pt x="954" y="823"/>
                  <a:pt x="956" y="828"/>
                </a:cubicBezTo>
                <a:cubicBezTo>
                  <a:pt x="989" y="824"/>
                  <a:pt x="1021" y="820"/>
                  <a:pt x="1052" y="814"/>
                </a:cubicBezTo>
                <a:cubicBezTo>
                  <a:pt x="1092" y="737"/>
                  <a:pt x="1115" y="650"/>
                  <a:pt x="1115" y="557"/>
                </a:cubicBezTo>
                <a:cubicBezTo>
                  <a:pt x="1115" y="526"/>
                  <a:pt x="1112" y="496"/>
                  <a:pt x="1108" y="467"/>
                </a:cubicBezTo>
                <a:close/>
                <a:moveTo>
                  <a:pt x="464" y="829"/>
                </a:moveTo>
                <a:cubicBezTo>
                  <a:pt x="464" y="826"/>
                  <a:pt x="464" y="823"/>
                  <a:pt x="463" y="819"/>
                </a:cubicBezTo>
                <a:cubicBezTo>
                  <a:pt x="370" y="796"/>
                  <a:pt x="285" y="762"/>
                  <a:pt x="213" y="722"/>
                </a:cubicBezTo>
                <a:cubicBezTo>
                  <a:pt x="194" y="711"/>
                  <a:pt x="175" y="699"/>
                  <a:pt x="157" y="687"/>
                </a:cubicBezTo>
                <a:cubicBezTo>
                  <a:pt x="149" y="693"/>
                  <a:pt x="138" y="698"/>
                  <a:pt x="127" y="698"/>
                </a:cubicBezTo>
                <a:cubicBezTo>
                  <a:pt x="117" y="757"/>
                  <a:pt x="111" y="815"/>
                  <a:pt x="111" y="871"/>
                </a:cubicBezTo>
                <a:cubicBezTo>
                  <a:pt x="111" y="878"/>
                  <a:pt x="111" y="884"/>
                  <a:pt x="112" y="891"/>
                </a:cubicBezTo>
                <a:cubicBezTo>
                  <a:pt x="121" y="904"/>
                  <a:pt x="132" y="917"/>
                  <a:pt x="142" y="929"/>
                </a:cubicBezTo>
                <a:cubicBezTo>
                  <a:pt x="242" y="913"/>
                  <a:pt x="348" y="882"/>
                  <a:pt x="452" y="834"/>
                </a:cubicBezTo>
                <a:cubicBezTo>
                  <a:pt x="456" y="832"/>
                  <a:pt x="460" y="831"/>
                  <a:pt x="464" y="829"/>
                </a:cubicBezTo>
                <a:close/>
                <a:moveTo>
                  <a:pt x="74" y="647"/>
                </a:moveTo>
                <a:cubicBezTo>
                  <a:pt x="74" y="638"/>
                  <a:pt x="76" y="630"/>
                  <a:pt x="80" y="623"/>
                </a:cubicBezTo>
                <a:cubicBezTo>
                  <a:pt x="47" y="591"/>
                  <a:pt x="21" y="556"/>
                  <a:pt x="1" y="520"/>
                </a:cubicBezTo>
                <a:cubicBezTo>
                  <a:pt x="1" y="532"/>
                  <a:pt x="0" y="544"/>
                  <a:pt x="0" y="557"/>
                </a:cubicBezTo>
                <a:cubicBezTo>
                  <a:pt x="0" y="667"/>
                  <a:pt x="32" y="770"/>
                  <a:pt x="88" y="857"/>
                </a:cubicBezTo>
                <a:cubicBezTo>
                  <a:pt x="88" y="804"/>
                  <a:pt x="94" y="749"/>
                  <a:pt x="103" y="694"/>
                </a:cubicBezTo>
                <a:cubicBezTo>
                  <a:pt x="86" y="685"/>
                  <a:pt x="74" y="668"/>
                  <a:pt x="74" y="647"/>
                </a:cubicBezTo>
                <a:close/>
                <a:moveTo>
                  <a:pt x="125" y="596"/>
                </a:moveTo>
                <a:cubicBezTo>
                  <a:pt x="125" y="596"/>
                  <a:pt x="125" y="596"/>
                  <a:pt x="125" y="596"/>
                </a:cubicBezTo>
                <a:cubicBezTo>
                  <a:pt x="140" y="541"/>
                  <a:pt x="159" y="485"/>
                  <a:pt x="182" y="430"/>
                </a:cubicBezTo>
                <a:cubicBezTo>
                  <a:pt x="213" y="358"/>
                  <a:pt x="249" y="292"/>
                  <a:pt x="289" y="232"/>
                </a:cubicBezTo>
                <a:cubicBezTo>
                  <a:pt x="285" y="227"/>
                  <a:pt x="281" y="221"/>
                  <a:pt x="279" y="214"/>
                </a:cubicBezTo>
                <a:cubicBezTo>
                  <a:pt x="214" y="221"/>
                  <a:pt x="152" y="233"/>
                  <a:pt x="93" y="250"/>
                </a:cubicBezTo>
                <a:cubicBezTo>
                  <a:pt x="49" y="315"/>
                  <a:pt x="19" y="391"/>
                  <a:pt x="7" y="472"/>
                </a:cubicBezTo>
                <a:cubicBezTo>
                  <a:pt x="24" y="519"/>
                  <a:pt x="54" y="564"/>
                  <a:pt x="96" y="605"/>
                </a:cubicBezTo>
                <a:cubicBezTo>
                  <a:pt x="104" y="599"/>
                  <a:pt x="114" y="596"/>
                  <a:pt x="125" y="596"/>
                </a:cubicBezTo>
                <a:close/>
                <a:moveTo>
                  <a:pt x="476" y="852"/>
                </a:moveTo>
                <a:cubicBezTo>
                  <a:pt x="475" y="852"/>
                  <a:pt x="475" y="851"/>
                  <a:pt x="474" y="851"/>
                </a:cubicBezTo>
                <a:cubicBezTo>
                  <a:pt x="470" y="852"/>
                  <a:pt x="466" y="854"/>
                  <a:pt x="462" y="856"/>
                </a:cubicBezTo>
                <a:cubicBezTo>
                  <a:pt x="361" y="902"/>
                  <a:pt x="260" y="933"/>
                  <a:pt x="162" y="950"/>
                </a:cubicBezTo>
                <a:cubicBezTo>
                  <a:pt x="198" y="986"/>
                  <a:pt x="240" y="1018"/>
                  <a:pt x="285" y="1043"/>
                </a:cubicBezTo>
                <a:cubicBezTo>
                  <a:pt x="308" y="1027"/>
                  <a:pt x="331" y="1008"/>
                  <a:pt x="353" y="987"/>
                </a:cubicBezTo>
                <a:cubicBezTo>
                  <a:pt x="395" y="948"/>
                  <a:pt x="437" y="903"/>
                  <a:pt x="476" y="852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17244" name="Google Shape;17244;p118" descr="drum.png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6624444" y="1087469"/>
            <a:ext cx="381099" cy="463550"/>
          </a:xfrm>
          <a:prstGeom prst="rect">
            <a:avLst/>
          </a:prstGeom>
          <a:noFill/>
          <a:ln>
            <a:noFill/>
          </a:ln>
        </p:spPr>
      </p:pic>
      <p:pic>
        <p:nvPicPr>
          <p:cNvPr id="17245" name="Google Shape;17245;p118" descr="iconthing.ai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3645980" y="1006441"/>
            <a:ext cx="661191" cy="54716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246" name="Google Shape;17246;p118"/>
          <p:cNvGrpSpPr/>
          <p:nvPr/>
        </p:nvGrpSpPr>
        <p:grpSpPr>
          <a:xfrm>
            <a:off x="2752505" y="1128111"/>
            <a:ext cx="553190" cy="385318"/>
            <a:chOff x="8128398" y="3486150"/>
            <a:chExt cx="553046" cy="385318"/>
          </a:xfrm>
        </p:grpSpPr>
        <p:cxnSp>
          <p:nvCxnSpPr>
            <p:cNvPr id="17247" name="Google Shape;17247;p118"/>
            <p:cNvCxnSpPr/>
            <p:nvPr/>
          </p:nvCxnSpPr>
          <p:spPr>
            <a:xfrm rot="5400000">
              <a:off x="8210948" y="3593939"/>
              <a:ext cx="152400" cy="1588"/>
            </a:xfrm>
            <a:prstGeom prst="straightConnector1">
              <a:avLst/>
            </a:prstGeom>
            <a:noFill/>
            <a:ln w="349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7248" name="Google Shape;17248;p118"/>
            <p:cNvCxnSpPr/>
            <p:nvPr/>
          </p:nvCxnSpPr>
          <p:spPr>
            <a:xfrm rot="5400000">
              <a:off x="8423673" y="3755864"/>
              <a:ext cx="158750" cy="1588"/>
            </a:xfrm>
            <a:prstGeom prst="straightConnector1">
              <a:avLst/>
            </a:prstGeom>
            <a:noFill/>
            <a:ln w="349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  <p:cxnSp>
          <p:nvCxnSpPr>
            <p:cNvPr id="17249" name="Google Shape;17249;p118"/>
            <p:cNvCxnSpPr/>
            <p:nvPr/>
          </p:nvCxnSpPr>
          <p:spPr>
            <a:xfrm>
              <a:off x="8128398" y="3670772"/>
              <a:ext cx="553046" cy="1588"/>
            </a:xfrm>
            <a:prstGeom prst="straightConnector1">
              <a:avLst/>
            </a:prstGeom>
            <a:noFill/>
            <a:ln w="34925" cap="flat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</p:cxnSp>
        <p:sp>
          <p:nvSpPr>
            <p:cNvPr id="17250" name="Google Shape;17250;p118"/>
            <p:cNvSpPr/>
            <p:nvPr/>
          </p:nvSpPr>
          <p:spPr>
            <a:xfrm>
              <a:off x="8251825" y="3486150"/>
              <a:ext cx="67818" cy="67818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  <a:effectLst>
              <a:outerShdw blurRad="50800" dist="38100" dir="2700000">
                <a:srgbClr val="000000">
                  <a:alpha val="42745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51" name="Google Shape;17251;p118"/>
            <p:cNvSpPr/>
            <p:nvPr/>
          </p:nvSpPr>
          <p:spPr>
            <a:xfrm>
              <a:off x="8470900" y="3803650"/>
              <a:ext cx="67818" cy="67818"/>
            </a:xfrm>
            <a:prstGeom prst="ellipse">
              <a:avLst/>
            </a:prstGeom>
            <a:solidFill>
              <a:schemeClr val="lt2"/>
            </a:solidFill>
            <a:ln>
              <a:noFill/>
            </a:ln>
            <a:effectLst>
              <a:outerShdw blurRad="50800" dist="38100" dir="2700000">
                <a:srgbClr val="000000">
                  <a:alpha val="42745"/>
                </a:srgbClr>
              </a:outerShdw>
            </a:effectLst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17252" name="Google Shape;17252;p118" descr="managedicon.png"/>
          <p:cNvPicPr preferRelativeResize="0"/>
          <p:nvPr/>
        </p:nvPicPr>
        <p:blipFill rotWithShape="1">
          <a:blip r:embed="rId9">
            <a:alphaModFix/>
          </a:blip>
          <a:srcRect l="14288" t="17339" r="19229" b="11010"/>
          <a:stretch/>
        </p:blipFill>
        <p:spPr>
          <a:xfrm>
            <a:off x="1826448" y="1053980"/>
            <a:ext cx="524011" cy="525206"/>
          </a:xfrm>
          <a:prstGeom prst="rect">
            <a:avLst/>
          </a:prstGeom>
          <a:noFill/>
          <a:ln>
            <a:noFill/>
          </a:ln>
        </p:spPr>
      </p:pic>
      <p:pic>
        <p:nvPicPr>
          <p:cNvPr id="17253" name="Google Shape;17253;p118" descr="paperclip-white.png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 rot="830794">
            <a:off x="4810684" y="1050257"/>
            <a:ext cx="220138" cy="537974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7254" name="Google Shape;17254;p118"/>
          <p:cNvGrpSpPr/>
          <p:nvPr/>
        </p:nvGrpSpPr>
        <p:grpSpPr>
          <a:xfrm>
            <a:off x="5609837" y="1058943"/>
            <a:ext cx="518662" cy="508406"/>
            <a:chOff x="9630221" y="6135589"/>
            <a:chExt cx="1335713" cy="1312231"/>
          </a:xfrm>
        </p:grpSpPr>
        <p:pic>
          <p:nvPicPr>
            <p:cNvPr id="17255" name="Google Shape;17255;p118" descr="facebook-white.png"/>
            <p:cNvPicPr preferRelativeResize="0"/>
            <p:nvPr/>
          </p:nvPicPr>
          <p:blipFill rotWithShape="1">
            <a:blip r:embed="rId11">
              <a:alphaModFix/>
            </a:blip>
            <a:srcRect/>
            <a:stretch/>
          </p:blipFill>
          <p:spPr>
            <a:xfrm>
              <a:off x="10318696" y="6135589"/>
              <a:ext cx="635000" cy="6350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256" name="Google Shape;17256;p118" descr="myspace-white.png"/>
            <p:cNvPicPr preferRelativeResize="0"/>
            <p:nvPr/>
          </p:nvPicPr>
          <p:blipFill rotWithShape="1">
            <a:blip r:embed="rId12">
              <a:alphaModFix/>
            </a:blip>
            <a:srcRect/>
            <a:stretch/>
          </p:blipFill>
          <p:spPr>
            <a:xfrm>
              <a:off x="10330934" y="6812820"/>
              <a:ext cx="635000" cy="6350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257" name="Google Shape;17257;p118" descr="technorati-white.png"/>
            <p:cNvPicPr preferRelativeResize="0"/>
            <p:nvPr/>
          </p:nvPicPr>
          <p:blipFill rotWithShape="1">
            <a:blip r:embed="rId13">
              <a:alphaModFix/>
            </a:blip>
            <a:srcRect/>
            <a:stretch/>
          </p:blipFill>
          <p:spPr>
            <a:xfrm>
              <a:off x="9630221" y="6135589"/>
              <a:ext cx="635000" cy="63500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17258" name="Google Shape;17258;p118" descr="twitter-white.png"/>
            <p:cNvPicPr preferRelativeResize="0"/>
            <p:nvPr/>
          </p:nvPicPr>
          <p:blipFill rotWithShape="1">
            <a:blip r:embed="rId14">
              <a:alphaModFix/>
            </a:blip>
            <a:srcRect/>
            <a:stretch/>
          </p:blipFill>
          <p:spPr>
            <a:xfrm>
              <a:off x="9630221" y="6812820"/>
              <a:ext cx="635000" cy="635000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7259" name="Google Shape;17259;p118"/>
          <p:cNvSpPr/>
          <p:nvPr/>
        </p:nvSpPr>
        <p:spPr>
          <a:xfrm>
            <a:off x="7555853" y="1035976"/>
            <a:ext cx="513844" cy="252171"/>
          </a:xfrm>
          <a:custGeom>
            <a:avLst/>
            <a:gdLst/>
            <a:ahLst/>
            <a:cxnLst/>
            <a:rect l="l" t="t" r="r" b="b"/>
            <a:pathLst>
              <a:path w="673" h="382" extrusionOk="0">
                <a:moveTo>
                  <a:pt x="587" y="179"/>
                </a:moveTo>
                <a:cubicBezTo>
                  <a:pt x="580" y="114"/>
                  <a:pt x="524" y="62"/>
                  <a:pt x="456" y="62"/>
                </a:cubicBezTo>
                <a:cubicBezTo>
                  <a:pt x="441" y="62"/>
                  <a:pt x="426" y="65"/>
                  <a:pt x="412" y="70"/>
                </a:cubicBezTo>
                <a:cubicBezTo>
                  <a:pt x="381" y="28"/>
                  <a:pt x="330" y="0"/>
                  <a:pt x="273" y="0"/>
                </a:cubicBezTo>
                <a:cubicBezTo>
                  <a:pt x="183" y="0"/>
                  <a:pt x="109" y="69"/>
                  <a:pt x="101" y="158"/>
                </a:cubicBezTo>
                <a:cubicBezTo>
                  <a:pt x="43" y="176"/>
                  <a:pt x="0" y="230"/>
                  <a:pt x="0" y="295"/>
                </a:cubicBezTo>
                <a:cubicBezTo>
                  <a:pt x="0" y="327"/>
                  <a:pt x="11" y="357"/>
                  <a:pt x="30" y="382"/>
                </a:cubicBezTo>
                <a:cubicBezTo>
                  <a:pt x="306" y="382"/>
                  <a:pt x="306" y="382"/>
                  <a:pt x="306" y="382"/>
                </a:cubicBezTo>
                <a:cubicBezTo>
                  <a:pt x="529" y="382"/>
                  <a:pt x="529" y="382"/>
                  <a:pt x="529" y="382"/>
                </a:cubicBezTo>
                <a:cubicBezTo>
                  <a:pt x="616" y="382"/>
                  <a:pt x="616" y="382"/>
                  <a:pt x="616" y="382"/>
                </a:cubicBezTo>
                <a:cubicBezTo>
                  <a:pt x="650" y="363"/>
                  <a:pt x="673" y="327"/>
                  <a:pt x="673" y="286"/>
                </a:cubicBezTo>
                <a:cubicBezTo>
                  <a:pt x="673" y="234"/>
                  <a:pt x="636" y="190"/>
                  <a:pt x="587" y="179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173375" tIns="86675" rIns="173375" bIns="86675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 b="1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7260" name="Google Shape;17260;p118"/>
          <p:cNvGrpSpPr/>
          <p:nvPr/>
        </p:nvGrpSpPr>
        <p:grpSpPr>
          <a:xfrm>
            <a:off x="7565361" y="1453304"/>
            <a:ext cx="156049" cy="101050"/>
            <a:chOff x="0" y="0"/>
            <a:chExt cx="554" cy="359"/>
          </a:xfrm>
        </p:grpSpPr>
        <p:sp>
          <p:nvSpPr>
            <p:cNvPr id="17261" name="Google Shape;17261;p118"/>
            <p:cNvSpPr/>
            <p:nvPr/>
          </p:nvSpPr>
          <p:spPr>
            <a:xfrm rot="10800000" flipH="1">
              <a:off x="0" y="260"/>
              <a:ext cx="554" cy="9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0"/>
                  </a:moveTo>
                  <a:lnTo>
                    <a:pt x="2491" y="21600"/>
                  </a:lnTo>
                  <a:lnTo>
                    <a:pt x="19109" y="21600"/>
                  </a:lnTo>
                  <a:lnTo>
                    <a:pt x="21600" y="0"/>
                  </a:lnTo>
                  <a:close/>
                  <a:moveTo>
                    <a:pt x="0" y="0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2" name="Google Shape;17262;p118"/>
            <p:cNvSpPr/>
            <p:nvPr/>
          </p:nvSpPr>
          <p:spPr>
            <a:xfrm>
              <a:off x="65" y="0"/>
              <a:ext cx="425" cy="24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1600"/>
                  </a:moveTo>
                  <a:cubicBezTo>
                    <a:pt x="21600" y="2427"/>
                    <a:pt x="21600" y="2427"/>
                    <a:pt x="21600" y="2427"/>
                  </a:cubicBezTo>
                  <a:cubicBezTo>
                    <a:pt x="21600" y="1092"/>
                    <a:pt x="20974" y="0"/>
                    <a:pt x="20209" y="0"/>
                  </a:cubicBezTo>
                  <a:cubicBezTo>
                    <a:pt x="1391" y="0"/>
                    <a:pt x="1391" y="0"/>
                    <a:pt x="1391" y="0"/>
                  </a:cubicBezTo>
                  <a:cubicBezTo>
                    <a:pt x="626" y="0"/>
                    <a:pt x="0" y="1092"/>
                    <a:pt x="0" y="2427"/>
                  </a:cubicBezTo>
                  <a:cubicBezTo>
                    <a:pt x="0" y="21600"/>
                    <a:pt x="0" y="21600"/>
                    <a:pt x="0" y="21600"/>
                  </a:cubicBezTo>
                  <a:lnTo>
                    <a:pt x="21600" y="21600"/>
                  </a:lnTo>
                  <a:close/>
                  <a:moveTo>
                    <a:pt x="21600" y="21600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3" name="Google Shape;17263;p118"/>
            <p:cNvSpPr/>
            <p:nvPr/>
          </p:nvSpPr>
          <p:spPr>
            <a:xfrm>
              <a:off x="90" y="24"/>
              <a:ext cx="375" cy="197"/>
            </a:xfrm>
            <a:prstGeom prst="roundRect">
              <a:avLst>
                <a:gd name="adj" fmla="val 10301"/>
              </a:avLst>
            </a:prstGeom>
            <a:solidFill>
              <a:srgbClr val="455059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264" name="Google Shape;17264;p118"/>
          <p:cNvGrpSpPr/>
          <p:nvPr/>
        </p:nvGrpSpPr>
        <p:grpSpPr>
          <a:xfrm>
            <a:off x="7730987" y="1453304"/>
            <a:ext cx="156049" cy="101050"/>
            <a:chOff x="0" y="0"/>
            <a:chExt cx="554" cy="359"/>
          </a:xfrm>
        </p:grpSpPr>
        <p:sp>
          <p:nvSpPr>
            <p:cNvPr id="17265" name="Google Shape;17265;p118"/>
            <p:cNvSpPr/>
            <p:nvPr/>
          </p:nvSpPr>
          <p:spPr>
            <a:xfrm rot="10800000" flipH="1">
              <a:off x="0" y="260"/>
              <a:ext cx="554" cy="9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0"/>
                  </a:moveTo>
                  <a:lnTo>
                    <a:pt x="2491" y="21600"/>
                  </a:lnTo>
                  <a:lnTo>
                    <a:pt x="19109" y="21600"/>
                  </a:lnTo>
                  <a:lnTo>
                    <a:pt x="21600" y="0"/>
                  </a:lnTo>
                  <a:close/>
                  <a:moveTo>
                    <a:pt x="0" y="0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6" name="Google Shape;17266;p118"/>
            <p:cNvSpPr/>
            <p:nvPr/>
          </p:nvSpPr>
          <p:spPr>
            <a:xfrm>
              <a:off x="65" y="0"/>
              <a:ext cx="425" cy="24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1600"/>
                  </a:moveTo>
                  <a:cubicBezTo>
                    <a:pt x="21600" y="2427"/>
                    <a:pt x="21600" y="2427"/>
                    <a:pt x="21600" y="2427"/>
                  </a:cubicBezTo>
                  <a:cubicBezTo>
                    <a:pt x="21600" y="1092"/>
                    <a:pt x="20974" y="0"/>
                    <a:pt x="20209" y="0"/>
                  </a:cubicBezTo>
                  <a:cubicBezTo>
                    <a:pt x="1391" y="0"/>
                    <a:pt x="1391" y="0"/>
                    <a:pt x="1391" y="0"/>
                  </a:cubicBezTo>
                  <a:cubicBezTo>
                    <a:pt x="626" y="0"/>
                    <a:pt x="0" y="1092"/>
                    <a:pt x="0" y="2427"/>
                  </a:cubicBezTo>
                  <a:cubicBezTo>
                    <a:pt x="0" y="21600"/>
                    <a:pt x="0" y="21600"/>
                    <a:pt x="0" y="21600"/>
                  </a:cubicBezTo>
                  <a:lnTo>
                    <a:pt x="21600" y="21600"/>
                  </a:lnTo>
                  <a:close/>
                  <a:moveTo>
                    <a:pt x="21600" y="21600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67" name="Google Shape;17267;p118"/>
            <p:cNvSpPr/>
            <p:nvPr/>
          </p:nvSpPr>
          <p:spPr>
            <a:xfrm>
              <a:off x="90" y="24"/>
              <a:ext cx="375" cy="197"/>
            </a:xfrm>
            <a:prstGeom prst="roundRect">
              <a:avLst>
                <a:gd name="adj" fmla="val 10301"/>
              </a:avLst>
            </a:prstGeom>
            <a:solidFill>
              <a:srgbClr val="455059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268" name="Google Shape;17268;p118"/>
          <p:cNvGrpSpPr/>
          <p:nvPr/>
        </p:nvGrpSpPr>
        <p:grpSpPr>
          <a:xfrm>
            <a:off x="7886292" y="1453304"/>
            <a:ext cx="156049" cy="101050"/>
            <a:chOff x="0" y="0"/>
            <a:chExt cx="554" cy="359"/>
          </a:xfrm>
        </p:grpSpPr>
        <p:sp>
          <p:nvSpPr>
            <p:cNvPr id="17269" name="Google Shape;17269;p118"/>
            <p:cNvSpPr/>
            <p:nvPr/>
          </p:nvSpPr>
          <p:spPr>
            <a:xfrm rot="10800000" flipH="1">
              <a:off x="0" y="260"/>
              <a:ext cx="554" cy="99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0" y="0"/>
                  </a:moveTo>
                  <a:lnTo>
                    <a:pt x="2491" y="21600"/>
                  </a:lnTo>
                  <a:lnTo>
                    <a:pt x="19109" y="21600"/>
                  </a:lnTo>
                  <a:lnTo>
                    <a:pt x="21600" y="0"/>
                  </a:lnTo>
                  <a:close/>
                  <a:moveTo>
                    <a:pt x="0" y="0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0" name="Google Shape;17270;p118"/>
            <p:cNvSpPr/>
            <p:nvPr/>
          </p:nvSpPr>
          <p:spPr>
            <a:xfrm>
              <a:off x="65" y="0"/>
              <a:ext cx="425" cy="243"/>
            </a:xfrm>
            <a:custGeom>
              <a:avLst/>
              <a:gdLst/>
              <a:ahLst/>
              <a:cxnLst/>
              <a:rect l="l" t="t" r="r" b="b"/>
              <a:pathLst>
                <a:path w="21600" h="21600" extrusionOk="0">
                  <a:moveTo>
                    <a:pt x="21600" y="21600"/>
                  </a:moveTo>
                  <a:cubicBezTo>
                    <a:pt x="21600" y="2427"/>
                    <a:pt x="21600" y="2427"/>
                    <a:pt x="21600" y="2427"/>
                  </a:cubicBezTo>
                  <a:cubicBezTo>
                    <a:pt x="21600" y="1092"/>
                    <a:pt x="20974" y="0"/>
                    <a:pt x="20209" y="0"/>
                  </a:cubicBezTo>
                  <a:cubicBezTo>
                    <a:pt x="1391" y="0"/>
                    <a:pt x="1391" y="0"/>
                    <a:pt x="1391" y="0"/>
                  </a:cubicBezTo>
                  <a:cubicBezTo>
                    <a:pt x="626" y="0"/>
                    <a:pt x="0" y="1092"/>
                    <a:pt x="0" y="2427"/>
                  </a:cubicBezTo>
                  <a:cubicBezTo>
                    <a:pt x="0" y="21600"/>
                    <a:pt x="0" y="21600"/>
                    <a:pt x="0" y="21600"/>
                  </a:cubicBezTo>
                  <a:lnTo>
                    <a:pt x="21600" y="21600"/>
                  </a:lnTo>
                  <a:close/>
                  <a:moveTo>
                    <a:pt x="21600" y="21600"/>
                  </a:move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1" name="Google Shape;17271;p118"/>
            <p:cNvSpPr/>
            <p:nvPr/>
          </p:nvSpPr>
          <p:spPr>
            <a:xfrm>
              <a:off x="90" y="24"/>
              <a:ext cx="375" cy="197"/>
            </a:xfrm>
            <a:prstGeom prst="roundRect">
              <a:avLst>
                <a:gd name="adj" fmla="val 10301"/>
              </a:avLst>
            </a:prstGeom>
            <a:solidFill>
              <a:srgbClr val="455059"/>
            </a:solidFill>
            <a:ln>
              <a:noFill/>
            </a:ln>
          </p:spPr>
          <p:txBody>
            <a:bodyPr spcFirstLastPara="1" wrap="square" lIns="0" tIns="0" rIns="0" bIns="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cxnSp>
        <p:nvCxnSpPr>
          <p:cNvPr id="17272" name="Google Shape;17272;p118"/>
          <p:cNvCxnSpPr/>
          <p:nvPr/>
        </p:nvCxnSpPr>
        <p:spPr>
          <a:xfrm rot="5400000">
            <a:off x="7546421" y="1317070"/>
            <a:ext cx="218601" cy="967"/>
          </a:xfrm>
          <a:prstGeom prst="straightConnector1">
            <a:avLst/>
          </a:prstGeom>
          <a:noFill/>
          <a:ln w="22225" cap="flat" cmpd="sng">
            <a:solidFill>
              <a:srgbClr val="FFFFFF"/>
            </a:solidFill>
            <a:prstDash val="solid"/>
            <a:round/>
            <a:headEnd type="none" w="sm" len="sm"/>
            <a:tailEnd type="stealth" w="med" len="med"/>
          </a:ln>
        </p:spPr>
      </p:cxnSp>
      <p:cxnSp>
        <p:nvCxnSpPr>
          <p:cNvPr id="17273" name="Google Shape;17273;p118"/>
          <p:cNvCxnSpPr/>
          <p:nvPr/>
        </p:nvCxnSpPr>
        <p:spPr>
          <a:xfrm rot="5400000">
            <a:off x="7700611" y="1317070"/>
            <a:ext cx="218601" cy="967"/>
          </a:xfrm>
          <a:prstGeom prst="straightConnector1">
            <a:avLst/>
          </a:prstGeom>
          <a:noFill/>
          <a:ln w="22225" cap="flat" cmpd="sng">
            <a:solidFill>
              <a:srgbClr val="FFFFFF"/>
            </a:solidFill>
            <a:prstDash val="solid"/>
            <a:round/>
            <a:headEnd type="none" w="sm" len="sm"/>
            <a:tailEnd type="stealth" w="med" len="med"/>
          </a:ln>
        </p:spPr>
      </p:cxnSp>
      <p:cxnSp>
        <p:nvCxnSpPr>
          <p:cNvPr id="17274" name="Google Shape;17274;p118"/>
          <p:cNvCxnSpPr/>
          <p:nvPr/>
        </p:nvCxnSpPr>
        <p:spPr>
          <a:xfrm rot="5400000">
            <a:off x="7848089" y="1317070"/>
            <a:ext cx="218601" cy="967"/>
          </a:xfrm>
          <a:prstGeom prst="straightConnector1">
            <a:avLst/>
          </a:prstGeom>
          <a:noFill/>
          <a:ln w="22225" cap="flat" cmpd="sng">
            <a:solidFill>
              <a:srgbClr val="FFFFFF"/>
            </a:solidFill>
            <a:prstDash val="solid"/>
            <a:round/>
            <a:headEnd type="none" w="sm" len="sm"/>
            <a:tailEnd type="stealth" w="med" len="med"/>
          </a:ln>
        </p:spPr>
      </p:cxnSp>
      <p:pic>
        <p:nvPicPr>
          <p:cNvPr id="17275" name="Google Shape;17275;p118" descr="FUNNEL.ai"/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862135" y="1056693"/>
            <a:ext cx="530644" cy="542036"/>
          </a:xfrm>
          <a:prstGeom prst="rect">
            <a:avLst/>
          </a:prstGeom>
          <a:noFill/>
          <a:ln>
            <a:noFill/>
          </a:ln>
          <a:effectLst>
            <a:outerShdw blurRad="50800" dist="38100" dir="2700000">
              <a:srgbClr val="000000">
                <a:alpha val="42745"/>
              </a:srgbClr>
            </a:outerShdw>
          </a:effectLst>
        </p:spPr>
      </p:pic>
      <p:grpSp>
        <p:nvGrpSpPr>
          <p:cNvPr id="17276" name="Google Shape;17276;p118"/>
          <p:cNvGrpSpPr/>
          <p:nvPr/>
        </p:nvGrpSpPr>
        <p:grpSpPr>
          <a:xfrm>
            <a:off x="8671622" y="2009666"/>
            <a:ext cx="285886" cy="410426"/>
            <a:chOff x="6556" y="492"/>
            <a:chExt cx="2551" cy="3655"/>
          </a:xfrm>
        </p:grpSpPr>
        <p:sp>
          <p:nvSpPr>
            <p:cNvPr id="17277" name="Google Shape;17277;p118"/>
            <p:cNvSpPr/>
            <p:nvPr/>
          </p:nvSpPr>
          <p:spPr>
            <a:xfrm>
              <a:off x="7671" y="537"/>
              <a:ext cx="272" cy="132"/>
            </a:xfrm>
            <a:custGeom>
              <a:avLst/>
              <a:gdLst/>
              <a:ahLst/>
              <a:cxnLst/>
              <a:rect l="l" t="t" r="r" b="b"/>
              <a:pathLst>
                <a:path w="115" h="56" extrusionOk="0">
                  <a:moveTo>
                    <a:pt x="32" y="0"/>
                  </a:moveTo>
                  <a:cubicBezTo>
                    <a:pt x="45" y="0"/>
                    <a:pt x="59" y="0"/>
                    <a:pt x="72" y="0"/>
                  </a:cubicBezTo>
                  <a:cubicBezTo>
                    <a:pt x="115" y="34"/>
                    <a:pt x="15" y="56"/>
                    <a:pt x="0" y="24"/>
                  </a:cubicBezTo>
                  <a:cubicBezTo>
                    <a:pt x="0" y="5"/>
                    <a:pt x="22" y="8"/>
                    <a:pt x="3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8" name="Google Shape;17278;p118"/>
            <p:cNvSpPr/>
            <p:nvPr/>
          </p:nvSpPr>
          <p:spPr>
            <a:xfrm>
              <a:off x="7274" y="492"/>
              <a:ext cx="1304" cy="489"/>
            </a:xfrm>
            <a:custGeom>
              <a:avLst/>
              <a:gdLst/>
              <a:ahLst/>
              <a:cxnLst/>
              <a:rect l="l" t="t" r="r" b="b"/>
              <a:pathLst>
                <a:path w="552" h="207" extrusionOk="0">
                  <a:moveTo>
                    <a:pt x="376" y="75"/>
                  </a:moveTo>
                  <a:cubicBezTo>
                    <a:pt x="349" y="75"/>
                    <a:pt x="328" y="67"/>
                    <a:pt x="308" y="79"/>
                  </a:cubicBezTo>
                  <a:cubicBezTo>
                    <a:pt x="347" y="104"/>
                    <a:pt x="405" y="105"/>
                    <a:pt x="452" y="123"/>
                  </a:cubicBezTo>
                  <a:cubicBezTo>
                    <a:pt x="494" y="139"/>
                    <a:pt x="548" y="155"/>
                    <a:pt x="552" y="207"/>
                  </a:cubicBezTo>
                  <a:cubicBezTo>
                    <a:pt x="510" y="197"/>
                    <a:pt x="473" y="171"/>
                    <a:pt x="428" y="155"/>
                  </a:cubicBezTo>
                  <a:cubicBezTo>
                    <a:pt x="359" y="130"/>
                    <a:pt x="295" y="137"/>
                    <a:pt x="200" y="127"/>
                  </a:cubicBezTo>
                  <a:cubicBezTo>
                    <a:pt x="174" y="124"/>
                    <a:pt x="150" y="111"/>
                    <a:pt x="124" y="111"/>
                  </a:cubicBezTo>
                  <a:cubicBezTo>
                    <a:pt x="77" y="112"/>
                    <a:pt x="41" y="154"/>
                    <a:pt x="0" y="131"/>
                  </a:cubicBezTo>
                  <a:cubicBezTo>
                    <a:pt x="17" y="48"/>
                    <a:pt x="142" y="83"/>
                    <a:pt x="224" y="71"/>
                  </a:cubicBezTo>
                  <a:cubicBezTo>
                    <a:pt x="275" y="64"/>
                    <a:pt x="359" y="0"/>
                    <a:pt x="376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79" name="Google Shape;17279;p118"/>
            <p:cNvSpPr/>
            <p:nvPr/>
          </p:nvSpPr>
          <p:spPr>
            <a:xfrm>
              <a:off x="8229" y="601"/>
              <a:ext cx="203" cy="175"/>
            </a:xfrm>
            <a:custGeom>
              <a:avLst/>
              <a:gdLst/>
              <a:ahLst/>
              <a:cxnLst/>
              <a:rect l="l" t="t" r="r" b="b"/>
              <a:pathLst>
                <a:path w="86" h="74" extrusionOk="0">
                  <a:moveTo>
                    <a:pt x="80" y="65"/>
                  </a:moveTo>
                  <a:cubicBezTo>
                    <a:pt x="52" y="74"/>
                    <a:pt x="18" y="55"/>
                    <a:pt x="0" y="41"/>
                  </a:cubicBezTo>
                  <a:cubicBezTo>
                    <a:pt x="8" y="0"/>
                    <a:pt x="86" y="28"/>
                    <a:pt x="80" y="6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0" name="Google Shape;17280;p118"/>
            <p:cNvSpPr/>
            <p:nvPr/>
          </p:nvSpPr>
          <p:spPr>
            <a:xfrm>
              <a:off x="6842" y="792"/>
              <a:ext cx="2154" cy="1030"/>
            </a:xfrm>
            <a:custGeom>
              <a:avLst/>
              <a:gdLst/>
              <a:ahLst/>
              <a:cxnLst/>
              <a:rect l="l" t="t" r="r" b="b"/>
              <a:pathLst>
                <a:path w="912" h="436" extrusionOk="0">
                  <a:moveTo>
                    <a:pt x="895" y="436"/>
                  </a:moveTo>
                  <a:cubicBezTo>
                    <a:pt x="864" y="406"/>
                    <a:pt x="854" y="371"/>
                    <a:pt x="831" y="336"/>
                  </a:cubicBezTo>
                  <a:cubicBezTo>
                    <a:pt x="811" y="305"/>
                    <a:pt x="772" y="280"/>
                    <a:pt x="759" y="248"/>
                  </a:cubicBezTo>
                  <a:cubicBezTo>
                    <a:pt x="752" y="230"/>
                    <a:pt x="756" y="204"/>
                    <a:pt x="747" y="184"/>
                  </a:cubicBezTo>
                  <a:cubicBezTo>
                    <a:pt x="721" y="123"/>
                    <a:pt x="586" y="71"/>
                    <a:pt x="491" y="64"/>
                  </a:cubicBezTo>
                  <a:cubicBezTo>
                    <a:pt x="413" y="58"/>
                    <a:pt x="362" y="58"/>
                    <a:pt x="295" y="44"/>
                  </a:cubicBezTo>
                  <a:cubicBezTo>
                    <a:pt x="321" y="92"/>
                    <a:pt x="409" y="79"/>
                    <a:pt x="479" y="84"/>
                  </a:cubicBezTo>
                  <a:cubicBezTo>
                    <a:pt x="591" y="92"/>
                    <a:pt x="712" y="133"/>
                    <a:pt x="727" y="220"/>
                  </a:cubicBezTo>
                  <a:cubicBezTo>
                    <a:pt x="646" y="185"/>
                    <a:pt x="577" y="128"/>
                    <a:pt x="471" y="120"/>
                  </a:cubicBezTo>
                  <a:cubicBezTo>
                    <a:pt x="437" y="117"/>
                    <a:pt x="399" y="124"/>
                    <a:pt x="363" y="120"/>
                  </a:cubicBezTo>
                  <a:cubicBezTo>
                    <a:pt x="333" y="116"/>
                    <a:pt x="305" y="94"/>
                    <a:pt x="275" y="92"/>
                  </a:cubicBezTo>
                  <a:cubicBezTo>
                    <a:pt x="165" y="84"/>
                    <a:pt x="112" y="218"/>
                    <a:pt x="7" y="216"/>
                  </a:cubicBezTo>
                  <a:cubicBezTo>
                    <a:pt x="0" y="168"/>
                    <a:pt x="63" y="154"/>
                    <a:pt x="99" y="132"/>
                  </a:cubicBezTo>
                  <a:cubicBezTo>
                    <a:pt x="142" y="106"/>
                    <a:pt x="199" y="55"/>
                    <a:pt x="251" y="24"/>
                  </a:cubicBezTo>
                  <a:cubicBezTo>
                    <a:pt x="292" y="0"/>
                    <a:pt x="338" y="16"/>
                    <a:pt x="387" y="24"/>
                  </a:cubicBezTo>
                  <a:cubicBezTo>
                    <a:pt x="425" y="30"/>
                    <a:pt x="464" y="25"/>
                    <a:pt x="503" y="28"/>
                  </a:cubicBezTo>
                  <a:cubicBezTo>
                    <a:pt x="592" y="34"/>
                    <a:pt x="736" y="87"/>
                    <a:pt x="779" y="148"/>
                  </a:cubicBezTo>
                  <a:cubicBezTo>
                    <a:pt x="796" y="173"/>
                    <a:pt x="793" y="202"/>
                    <a:pt x="803" y="228"/>
                  </a:cubicBezTo>
                  <a:cubicBezTo>
                    <a:pt x="811" y="248"/>
                    <a:pt x="831" y="256"/>
                    <a:pt x="847" y="276"/>
                  </a:cubicBezTo>
                  <a:cubicBezTo>
                    <a:pt x="880" y="315"/>
                    <a:pt x="912" y="375"/>
                    <a:pt x="895" y="4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1" name="Google Shape;17281;p118"/>
            <p:cNvSpPr/>
            <p:nvPr/>
          </p:nvSpPr>
          <p:spPr>
            <a:xfrm>
              <a:off x="7010" y="844"/>
              <a:ext cx="255" cy="194"/>
            </a:xfrm>
            <a:custGeom>
              <a:avLst/>
              <a:gdLst/>
              <a:ahLst/>
              <a:cxnLst/>
              <a:rect l="l" t="t" r="r" b="b"/>
              <a:pathLst>
                <a:path w="108" h="82" extrusionOk="0">
                  <a:moveTo>
                    <a:pt x="108" y="10"/>
                  </a:moveTo>
                  <a:cubicBezTo>
                    <a:pt x="93" y="53"/>
                    <a:pt x="43" y="81"/>
                    <a:pt x="0" y="82"/>
                  </a:cubicBezTo>
                  <a:cubicBezTo>
                    <a:pt x="14" y="38"/>
                    <a:pt x="53" y="0"/>
                    <a:pt x="108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2" name="Google Shape;17282;p118"/>
            <p:cNvSpPr/>
            <p:nvPr/>
          </p:nvSpPr>
          <p:spPr>
            <a:xfrm>
              <a:off x="6632" y="1010"/>
              <a:ext cx="916" cy="859"/>
            </a:xfrm>
            <a:custGeom>
              <a:avLst/>
              <a:gdLst/>
              <a:ahLst/>
              <a:cxnLst/>
              <a:rect l="l" t="t" r="r" b="b"/>
              <a:pathLst>
                <a:path w="388" h="364" extrusionOk="0">
                  <a:moveTo>
                    <a:pt x="388" y="36"/>
                  </a:moveTo>
                  <a:cubicBezTo>
                    <a:pt x="327" y="76"/>
                    <a:pt x="262" y="93"/>
                    <a:pt x="220" y="148"/>
                  </a:cubicBezTo>
                  <a:cubicBezTo>
                    <a:pt x="208" y="164"/>
                    <a:pt x="205" y="185"/>
                    <a:pt x="192" y="200"/>
                  </a:cubicBezTo>
                  <a:cubicBezTo>
                    <a:pt x="166" y="229"/>
                    <a:pt x="126" y="246"/>
                    <a:pt x="96" y="276"/>
                  </a:cubicBezTo>
                  <a:cubicBezTo>
                    <a:pt x="66" y="306"/>
                    <a:pt x="53" y="347"/>
                    <a:pt x="12" y="364"/>
                  </a:cubicBezTo>
                  <a:cubicBezTo>
                    <a:pt x="0" y="307"/>
                    <a:pt x="48" y="268"/>
                    <a:pt x="88" y="232"/>
                  </a:cubicBezTo>
                  <a:cubicBezTo>
                    <a:pt x="110" y="212"/>
                    <a:pt x="142" y="202"/>
                    <a:pt x="160" y="184"/>
                  </a:cubicBezTo>
                  <a:cubicBezTo>
                    <a:pt x="179" y="165"/>
                    <a:pt x="187" y="127"/>
                    <a:pt x="208" y="104"/>
                  </a:cubicBezTo>
                  <a:cubicBezTo>
                    <a:pt x="245" y="65"/>
                    <a:pt x="341" y="0"/>
                    <a:pt x="388" y="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3" name="Google Shape;17283;p118"/>
            <p:cNvSpPr/>
            <p:nvPr/>
          </p:nvSpPr>
          <p:spPr>
            <a:xfrm>
              <a:off x="7189" y="1090"/>
              <a:ext cx="1918" cy="1885"/>
            </a:xfrm>
            <a:custGeom>
              <a:avLst/>
              <a:gdLst/>
              <a:ahLst/>
              <a:cxnLst/>
              <a:rect l="l" t="t" r="r" b="b"/>
              <a:pathLst>
                <a:path w="812" h="798" extrusionOk="0">
                  <a:moveTo>
                    <a:pt x="812" y="598"/>
                  </a:moveTo>
                  <a:cubicBezTo>
                    <a:pt x="812" y="626"/>
                    <a:pt x="812" y="654"/>
                    <a:pt x="812" y="682"/>
                  </a:cubicBezTo>
                  <a:cubicBezTo>
                    <a:pt x="796" y="722"/>
                    <a:pt x="801" y="783"/>
                    <a:pt x="760" y="798"/>
                  </a:cubicBezTo>
                  <a:cubicBezTo>
                    <a:pt x="757" y="729"/>
                    <a:pt x="777" y="659"/>
                    <a:pt x="772" y="590"/>
                  </a:cubicBezTo>
                  <a:cubicBezTo>
                    <a:pt x="760" y="437"/>
                    <a:pt x="656" y="264"/>
                    <a:pt x="576" y="182"/>
                  </a:cubicBezTo>
                  <a:cubicBezTo>
                    <a:pt x="477" y="80"/>
                    <a:pt x="267" y="0"/>
                    <a:pt x="100" y="94"/>
                  </a:cubicBezTo>
                  <a:cubicBezTo>
                    <a:pt x="64" y="114"/>
                    <a:pt x="48" y="161"/>
                    <a:pt x="0" y="154"/>
                  </a:cubicBezTo>
                  <a:cubicBezTo>
                    <a:pt x="13" y="101"/>
                    <a:pt x="67" y="72"/>
                    <a:pt x="112" y="50"/>
                  </a:cubicBezTo>
                  <a:cubicBezTo>
                    <a:pt x="181" y="17"/>
                    <a:pt x="283" y="3"/>
                    <a:pt x="364" y="22"/>
                  </a:cubicBezTo>
                  <a:cubicBezTo>
                    <a:pt x="614" y="81"/>
                    <a:pt x="776" y="324"/>
                    <a:pt x="812" y="59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4" name="Google Shape;17284;p118"/>
            <p:cNvSpPr/>
            <p:nvPr/>
          </p:nvSpPr>
          <p:spPr>
            <a:xfrm>
              <a:off x="6556" y="1267"/>
              <a:ext cx="2407" cy="1623"/>
            </a:xfrm>
            <a:custGeom>
              <a:avLst/>
              <a:gdLst/>
              <a:ahLst/>
              <a:cxnLst/>
              <a:rect l="l" t="t" r="r" b="b"/>
              <a:pathLst>
                <a:path w="1019" h="687" extrusionOk="0">
                  <a:moveTo>
                    <a:pt x="0" y="467"/>
                  </a:moveTo>
                  <a:cubicBezTo>
                    <a:pt x="0" y="456"/>
                    <a:pt x="0" y="446"/>
                    <a:pt x="0" y="435"/>
                  </a:cubicBezTo>
                  <a:cubicBezTo>
                    <a:pt x="35" y="319"/>
                    <a:pt x="123" y="178"/>
                    <a:pt x="220" y="131"/>
                  </a:cubicBezTo>
                  <a:cubicBezTo>
                    <a:pt x="245" y="119"/>
                    <a:pt x="272" y="115"/>
                    <a:pt x="296" y="103"/>
                  </a:cubicBezTo>
                  <a:cubicBezTo>
                    <a:pt x="329" y="86"/>
                    <a:pt x="354" y="58"/>
                    <a:pt x="380" y="43"/>
                  </a:cubicBezTo>
                  <a:cubicBezTo>
                    <a:pt x="432" y="14"/>
                    <a:pt x="497" y="0"/>
                    <a:pt x="588" y="3"/>
                  </a:cubicBezTo>
                  <a:cubicBezTo>
                    <a:pt x="693" y="7"/>
                    <a:pt x="788" y="78"/>
                    <a:pt x="844" y="143"/>
                  </a:cubicBezTo>
                  <a:cubicBezTo>
                    <a:pt x="930" y="242"/>
                    <a:pt x="1012" y="387"/>
                    <a:pt x="1012" y="551"/>
                  </a:cubicBezTo>
                  <a:cubicBezTo>
                    <a:pt x="1012" y="598"/>
                    <a:pt x="1019" y="653"/>
                    <a:pt x="976" y="687"/>
                  </a:cubicBezTo>
                  <a:cubicBezTo>
                    <a:pt x="955" y="635"/>
                    <a:pt x="970" y="584"/>
                    <a:pt x="968" y="539"/>
                  </a:cubicBezTo>
                  <a:cubicBezTo>
                    <a:pt x="961" y="392"/>
                    <a:pt x="890" y="271"/>
                    <a:pt x="820" y="187"/>
                  </a:cubicBezTo>
                  <a:cubicBezTo>
                    <a:pt x="740" y="91"/>
                    <a:pt x="571" y="0"/>
                    <a:pt x="412" y="75"/>
                  </a:cubicBezTo>
                  <a:cubicBezTo>
                    <a:pt x="373" y="93"/>
                    <a:pt x="347" y="132"/>
                    <a:pt x="304" y="151"/>
                  </a:cubicBezTo>
                  <a:cubicBezTo>
                    <a:pt x="283" y="160"/>
                    <a:pt x="256" y="159"/>
                    <a:pt x="232" y="171"/>
                  </a:cubicBezTo>
                  <a:cubicBezTo>
                    <a:pt x="156" y="208"/>
                    <a:pt x="102" y="300"/>
                    <a:pt x="68" y="371"/>
                  </a:cubicBezTo>
                  <a:cubicBezTo>
                    <a:pt x="52" y="406"/>
                    <a:pt x="34" y="484"/>
                    <a:pt x="0" y="4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5" name="Google Shape;17285;p118"/>
            <p:cNvSpPr/>
            <p:nvPr/>
          </p:nvSpPr>
          <p:spPr>
            <a:xfrm>
              <a:off x="6752" y="1312"/>
              <a:ext cx="258" cy="236"/>
            </a:xfrm>
            <a:custGeom>
              <a:avLst/>
              <a:gdLst/>
              <a:ahLst/>
              <a:cxnLst/>
              <a:rect l="l" t="t" r="r" b="b"/>
              <a:pathLst>
                <a:path w="109" h="100" extrusionOk="0">
                  <a:moveTo>
                    <a:pt x="109" y="0"/>
                  </a:moveTo>
                  <a:cubicBezTo>
                    <a:pt x="102" y="62"/>
                    <a:pt x="47" y="77"/>
                    <a:pt x="1" y="100"/>
                  </a:cubicBezTo>
                  <a:cubicBezTo>
                    <a:pt x="0" y="45"/>
                    <a:pt x="52" y="10"/>
                    <a:pt x="1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6" name="Google Shape;17286;p118"/>
            <p:cNvSpPr/>
            <p:nvPr/>
          </p:nvSpPr>
          <p:spPr>
            <a:xfrm>
              <a:off x="6589" y="1432"/>
              <a:ext cx="1970" cy="2488"/>
            </a:xfrm>
            <a:custGeom>
              <a:avLst/>
              <a:gdLst/>
              <a:ahLst/>
              <a:cxnLst/>
              <a:rect l="l" t="t" r="r" b="b"/>
              <a:pathLst>
                <a:path w="834" h="1053" extrusionOk="0">
                  <a:moveTo>
                    <a:pt x="386" y="105"/>
                  </a:moveTo>
                  <a:cubicBezTo>
                    <a:pt x="419" y="107"/>
                    <a:pt x="441" y="88"/>
                    <a:pt x="470" y="85"/>
                  </a:cubicBezTo>
                  <a:cubicBezTo>
                    <a:pt x="658" y="63"/>
                    <a:pt x="834" y="235"/>
                    <a:pt x="834" y="397"/>
                  </a:cubicBezTo>
                  <a:cubicBezTo>
                    <a:pt x="834" y="407"/>
                    <a:pt x="832" y="420"/>
                    <a:pt x="830" y="429"/>
                  </a:cubicBezTo>
                  <a:cubicBezTo>
                    <a:pt x="792" y="614"/>
                    <a:pt x="805" y="765"/>
                    <a:pt x="694" y="869"/>
                  </a:cubicBezTo>
                  <a:cubicBezTo>
                    <a:pt x="652" y="909"/>
                    <a:pt x="601" y="916"/>
                    <a:pt x="542" y="937"/>
                  </a:cubicBezTo>
                  <a:cubicBezTo>
                    <a:pt x="502" y="951"/>
                    <a:pt x="477" y="984"/>
                    <a:pt x="434" y="1001"/>
                  </a:cubicBezTo>
                  <a:cubicBezTo>
                    <a:pt x="395" y="1017"/>
                    <a:pt x="348" y="1010"/>
                    <a:pt x="302" y="1021"/>
                  </a:cubicBezTo>
                  <a:cubicBezTo>
                    <a:pt x="278" y="1027"/>
                    <a:pt x="256" y="1053"/>
                    <a:pt x="222" y="1045"/>
                  </a:cubicBezTo>
                  <a:cubicBezTo>
                    <a:pt x="220" y="972"/>
                    <a:pt x="328" y="988"/>
                    <a:pt x="390" y="965"/>
                  </a:cubicBezTo>
                  <a:cubicBezTo>
                    <a:pt x="533" y="914"/>
                    <a:pt x="657" y="786"/>
                    <a:pt x="690" y="625"/>
                  </a:cubicBezTo>
                  <a:cubicBezTo>
                    <a:pt x="697" y="593"/>
                    <a:pt x="685" y="552"/>
                    <a:pt x="714" y="521"/>
                  </a:cubicBezTo>
                  <a:cubicBezTo>
                    <a:pt x="764" y="541"/>
                    <a:pt x="733" y="611"/>
                    <a:pt x="722" y="653"/>
                  </a:cubicBezTo>
                  <a:cubicBezTo>
                    <a:pt x="700" y="737"/>
                    <a:pt x="671" y="808"/>
                    <a:pt x="622" y="861"/>
                  </a:cubicBezTo>
                  <a:cubicBezTo>
                    <a:pt x="735" y="819"/>
                    <a:pt x="755" y="678"/>
                    <a:pt x="766" y="529"/>
                  </a:cubicBezTo>
                  <a:cubicBezTo>
                    <a:pt x="771" y="467"/>
                    <a:pt x="790" y="414"/>
                    <a:pt x="778" y="361"/>
                  </a:cubicBezTo>
                  <a:cubicBezTo>
                    <a:pt x="753" y="251"/>
                    <a:pt x="651" y="135"/>
                    <a:pt x="522" y="133"/>
                  </a:cubicBezTo>
                  <a:cubicBezTo>
                    <a:pt x="442" y="132"/>
                    <a:pt x="378" y="164"/>
                    <a:pt x="326" y="205"/>
                  </a:cubicBezTo>
                  <a:cubicBezTo>
                    <a:pt x="288" y="236"/>
                    <a:pt x="235" y="283"/>
                    <a:pt x="202" y="321"/>
                  </a:cubicBezTo>
                  <a:cubicBezTo>
                    <a:pt x="166" y="363"/>
                    <a:pt x="144" y="445"/>
                    <a:pt x="114" y="505"/>
                  </a:cubicBezTo>
                  <a:cubicBezTo>
                    <a:pt x="89" y="556"/>
                    <a:pt x="74" y="622"/>
                    <a:pt x="18" y="645"/>
                  </a:cubicBezTo>
                  <a:cubicBezTo>
                    <a:pt x="0" y="588"/>
                    <a:pt x="50" y="534"/>
                    <a:pt x="78" y="477"/>
                  </a:cubicBezTo>
                  <a:cubicBezTo>
                    <a:pt x="104" y="424"/>
                    <a:pt x="119" y="359"/>
                    <a:pt x="150" y="309"/>
                  </a:cubicBezTo>
                  <a:cubicBezTo>
                    <a:pt x="177" y="264"/>
                    <a:pt x="229" y="225"/>
                    <a:pt x="266" y="185"/>
                  </a:cubicBezTo>
                  <a:cubicBezTo>
                    <a:pt x="341" y="106"/>
                    <a:pt x="369" y="17"/>
                    <a:pt x="502" y="5"/>
                  </a:cubicBezTo>
                  <a:cubicBezTo>
                    <a:pt x="524" y="3"/>
                    <a:pt x="572" y="0"/>
                    <a:pt x="574" y="25"/>
                  </a:cubicBezTo>
                  <a:cubicBezTo>
                    <a:pt x="577" y="58"/>
                    <a:pt x="501" y="50"/>
                    <a:pt x="470" y="57"/>
                  </a:cubicBezTo>
                  <a:cubicBezTo>
                    <a:pt x="435" y="65"/>
                    <a:pt x="401" y="77"/>
                    <a:pt x="386" y="10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7" name="Google Shape;17287;p118"/>
            <p:cNvSpPr/>
            <p:nvPr/>
          </p:nvSpPr>
          <p:spPr>
            <a:xfrm>
              <a:off x="7983" y="1435"/>
              <a:ext cx="817" cy="1455"/>
            </a:xfrm>
            <a:custGeom>
              <a:avLst/>
              <a:gdLst/>
              <a:ahLst/>
              <a:cxnLst/>
              <a:rect l="l" t="t" r="r" b="b"/>
              <a:pathLst>
                <a:path w="346" h="616" extrusionOk="0">
                  <a:moveTo>
                    <a:pt x="304" y="616"/>
                  </a:moveTo>
                  <a:cubicBezTo>
                    <a:pt x="276" y="580"/>
                    <a:pt x="309" y="515"/>
                    <a:pt x="300" y="464"/>
                  </a:cubicBezTo>
                  <a:cubicBezTo>
                    <a:pt x="297" y="445"/>
                    <a:pt x="285" y="430"/>
                    <a:pt x="280" y="412"/>
                  </a:cubicBezTo>
                  <a:cubicBezTo>
                    <a:pt x="264" y="354"/>
                    <a:pt x="258" y="308"/>
                    <a:pt x="232" y="260"/>
                  </a:cubicBezTo>
                  <a:cubicBezTo>
                    <a:pt x="197" y="196"/>
                    <a:pt x="138" y="127"/>
                    <a:pt x="80" y="92"/>
                  </a:cubicBezTo>
                  <a:cubicBezTo>
                    <a:pt x="53" y="76"/>
                    <a:pt x="6" y="77"/>
                    <a:pt x="0" y="32"/>
                  </a:cubicBezTo>
                  <a:cubicBezTo>
                    <a:pt x="46" y="0"/>
                    <a:pt x="161" y="84"/>
                    <a:pt x="200" y="132"/>
                  </a:cubicBezTo>
                  <a:cubicBezTo>
                    <a:pt x="269" y="217"/>
                    <a:pt x="332" y="346"/>
                    <a:pt x="340" y="448"/>
                  </a:cubicBezTo>
                  <a:cubicBezTo>
                    <a:pt x="345" y="509"/>
                    <a:pt x="346" y="588"/>
                    <a:pt x="304" y="61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8" name="Google Shape;17288;p118"/>
            <p:cNvSpPr/>
            <p:nvPr/>
          </p:nvSpPr>
          <p:spPr>
            <a:xfrm>
              <a:off x="6585" y="1680"/>
              <a:ext cx="663" cy="993"/>
            </a:xfrm>
            <a:custGeom>
              <a:avLst/>
              <a:gdLst/>
              <a:ahLst/>
              <a:cxnLst/>
              <a:rect l="l" t="t" r="r" b="b"/>
              <a:pathLst>
                <a:path w="281" h="420" extrusionOk="0">
                  <a:moveTo>
                    <a:pt x="276" y="0"/>
                  </a:moveTo>
                  <a:cubicBezTo>
                    <a:pt x="281" y="60"/>
                    <a:pt x="217" y="82"/>
                    <a:pt x="184" y="116"/>
                  </a:cubicBezTo>
                  <a:cubicBezTo>
                    <a:pt x="151" y="150"/>
                    <a:pt x="120" y="196"/>
                    <a:pt x="100" y="244"/>
                  </a:cubicBezTo>
                  <a:cubicBezTo>
                    <a:pt x="74" y="306"/>
                    <a:pt x="67" y="380"/>
                    <a:pt x="8" y="420"/>
                  </a:cubicBezTo>
                  <a:cubicBezTo>
                    <a:pt x="0" y="366"/>
                    <a:pt x="29" y="315"/>
                    <a:pt x="48" y="268"/>
                  </a:cubicBezTo>
                  <a:cubicBezTo>
                    <a:pt x="67" y="221"/>
                    <a:pt x="83" y="167"/>
                    <a:pt x="108" y="128"/>
                  </a:cubicBezTo>
                  <a:cubicBezTo>
                    <a:pt x="139" y="81"/>
                    <a:pt x="220" y="27"/>
                    <a:pt x="268" y="0"/>
                  </a:cubicBezTo>
                  <a:cubicBezTo>
                    <a:pt x="271" y="0"/>
                    <a:pt x="273" y="0"/>
                    <a:pt x="27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89" name="Google Shape;17289;p118"/>
            <p:cNvSpPr/>
            <p:nvPr/>
          </p:nvSpPr>
          <p:spPr>
            <a:xfrm>
              <a:off x="6792" y="1758"/>
              <a:ext cx="1637" cy="1961"/>
            </a:xfrm>
            <a:custGeom>
              <a:avLst/>
              <a:gdLst/>
              <a:ahLst/>
              <a:cxnLst/>
              <a:rect l="l" t="t" r="r" b="b"/>
              <a:pathLst>
                <a:path w="693" h="830" extrusionOk="0">
                  <a:moveTo>
                    <a:pt x="632" y="363"/>
                  </a:moveTo>
                  <a:cubicBezTo>
                    <a:pt x="628" y="214"/>
                    <a:pt x="580" y="83"/>
                    <a:pt x="444" y="79"/>
                  </a:cubicBezTo>
                  <a:cubicBezTo>
                    <a:pt x="376" y="77"/>
                    <a:pt x="304" y="110"/>
                    <a:pt x="260" y="151"/>
                  </a:cubicBezTo>
                  <a:cubicBezTo>
                    <a:pt x="249" y="161"/>
                    <a:pt x="244" y="175"/>
                    <a:pt x="232" y="187"/>
                  </a:cubicBezTo>
                  <a:cubicBezTo>
                    <a:pt x="209" y="209"/>
                    <a:pt x="160" y="222"/>
                    <a:pt x="168" y="263"/>
                  </a:cubicBezTo>
                  <a:cubicBezTo>
                    <a:pt x="253" y="221"/>
                    <a:pt x="372" y="31"/>
                    <a:pt x="524" y="131"/>
                  </a:cubicBezTo>
                  <a:cubicBezTo>
                    <a:pt x="621" y="195"/>
                    <a:pt x="594" y="461"/>
                    <a:pt x="544" y="571"/>
                  </a:cubicBezTo>
                  <a:cubicBezTo>
                    <a:pt x="509" y="649"/>
                    <a:pt x="440" y="726"/>
                    <a:pt x="376" y="763"/>
                  </a:cubicBezTo>
                  <a:cubicBezTo>
                    <a:pt x="354" y="776"/>
                    <a:pt x="327" y="783"/>
                    <a:pt x="304" y="795"/>
                  </a:cubicBezTo>
                  <a:cubicBezTo>
                    <a:pt x="283" y="806"/>
                    <a:pt x="262" y="830"/>
                    <a:pt x="236" y="819"/>
                  </a:cubicBezTo>
                  <a:cubicBezTo>
                    <a:pt x="260" y="744"/>
                    <a:pt x="331" y="743"/>
                    <a:pt x="384" y="703"/>
                  </a:cubicBezTo>
                  <a:cubicBezTo>
                    <a:pt x="465" y="641"/>
                    <a:pt x="514" y="548"/>
                    <a:pt x="528" y="415"/>
                  </a:cubicBezTo>
                  <a:cubicBezTo>
                    <a:pt x="536" y="339"/>
                    <a:pt x="562" y="251"/>
                    <a:pt x="520" y="191"/>
                  </a:cubicBezTo>
                  <a:cubicBezTo>
                    <a:pt x="484" y="140"/>
                    <a:pt x="396" y="135"/>
                    <a:pt x="340" y="167"/>
                  </a:cubicBezTo>
                  <a:cubicBezTo>
                    <a:pt x="309" y="184"/>
                    <a:pt x="293" y="221"/>
                    <a:pt x="260" y="255"/>
                  </a:cubicBezTo>
                  <a:cubicBezTo>
                    <a:pt x="243" y="273"/>
                    <a:pt x="213" y="285"/>
                    <a:pt x="200" y="307"/>
                  </a:cubicBezTo>
                  <a:cubicBezTo>
                    <a:pt x="179" y="343"/>
                    <a:pt x="192" y="380"/>
                    <a:pt x="184" y="431"/>
                  </a:cubicBezTo>
                  <a:cubicBezTo>
                    <a:pt x="177" y="476"/>
                    <a:pt x="142" y="534"/>
                    <a:pt x="116" y="571"/>
                  </a:cubicBezTo>
                  <a:cubicBezTo>
                    <a:pt x="90" y="608"/>
                    <a:pt x="55" y="652"/>
                    <a:pt x="0" y="651"/>
                  </a:cubicBezTo>
                  <a:cubicBezTo>
                    <a:pt x="5" y="592"/>
                    <a:pt x="59" y="569"/>
                    <a:pt x="84" y="527"/>
                  </a:cubicBezTo>
                  <a:cubicBezTo>
                    <a:pt x="107" y="489"/>
                    <a:pt x="132" y="426"/>
                    <a:pt x="124" y="355"/>
                  </a:cubicBezTo>
                  <a:cubicBezTo>
                    <a:pt x="119" y="309"/>
                    <a:pt x="103" y="267"/>
                    <a:pt x="124" y="223"/>
                  </a:cubicBezTo>
                  <a:cubicBezTo>
                    <a:pt x="145" y="180"/>
                    <a:pt x="204" y="139"/>
                    <a:pt x="248" y="103"/>
                  </a:cubicBezTo>
                  <a:cubicBezTo>
                    <a:pt x="376" y="0"/>
                    <a:pt x="568" y="10"/>
                    <a:pt x="644" y="171"/>
                  </a:cubicBezTo>
                  <a:cubicBezTo>
                    <a:pt x="664" y="213"/>
                    <a:pt x="693" y="346"/>
                    <a:pt x="632" y="3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0" name="Google Shape;17290;p118"/>
            <p:cNvSpPr/>
            <p:nvPr/>
          </p:nvSpPr>
          <p:spPr>
            <a:xfrm>
              <a:off x="7744" y="2099"/>
              <a:ext cx="307" cy="214"/>
            </a:xfrm>
            <a:custGeom>
              <a:avLst/>
              <a:gdLst/>
              <a:ahLst/>
              <a:cxnLst/>
              <a:rect l="l" t="t" r="r" b="b"/>
              <a:pathLst>
                <a:path w="130" h="91" extrusionOk="0">
                  <a:moveTo>
                    <a:pt x="101" y="91"/>
                  </a:moveTo>
                  <a:cubicBezTo>
                    <a:pt x="75" y="81"/>
                    <a:pt x="51" y="69"/>
                    <a:pt x="17" y="67"/>
                  </a:cubicBezTo>
                  <a:cubicBezTo>
                    <a:pt x="0" y="0"/>
                    <a:pt x="130" y="39"/>
                    <a:pt x="101" y="9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1" name="Google Shape;17291;p118"/>
            <p:cNvSpPr/>
            <p:nvPr/>
          </p:nvSpPr>
          <p:spPr>
            <a:xfrm>
              <a:off x="7222" y="2108"/>
              <a:ext cx="529" cy="621"/>
            </a:xfrm>
            <a:custGeom>
              <a:avLst/>
              <a:gdLst/>
              <a:ahLst/>
              <a:cxnLst/>
              <a:rect l="l" t="t" r="r" b="b"/>
              <a:pathLst>
                <a:path w="224" h="263" extrusionOk="0">
                  <a:moveTo>
                    <a:pt x="222" y="47"/>
                  </a:moveTo>
                  <a:cubicBezTo>
                    <a:pt x="224" y="73"/>
                    <a:pt x="195" y="68"/>
                    <a:pt x="182" y="79"/>
                  </a:cubicBezTo>
                  <a:cubicBezTo>
                    <a:pt x="162" y="122"/>
                    <a:pt x="115" y="143"/>
                    <a:pt x="86" y="179"/>
                  </a:cubicBezTo>
                  <a:cubicBezTo>
                    <a:pt x="65" y="205"/>
                    <a:pt x="68" y="245"/>
                    <a:pt x="34" y="263"/>
                  </a:cubicBezTo>
                  <a:cubicBezTo>
                    <a:pt x="0" y="195"/>
                    <a:pt x="79" y="136"/>
                    <a:pt x="118" y="91"/>
                  </a:cubicBezTo>
                  <a:cubicBezTo>
                    <a:pt x="141" y="65"/>
                    <a:pt x="176" y="0"/>
                    <a:pt x="222" y="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2" name="Google Shape;17292;p118"/>
            <p:cNvSpPr/>
            <p:nvPr/>
          </p:nvSpPr>
          <p:spPr>
            <a:xfrm>
              <a:off x="6868" y="2271"/>
              <a:ext cx="1139" cy="1498"/>
            </a:xfrm>
            <a:custGeom>
              <a:avLst/>
              <a:gdLst/>
              <a:ahLst/>
              <a:cxnLst/>
              <a:rect l="l" t="t" r="r" b="b"/>
              <a:pathLst>
                <a:path w="482" h="634" extrusionOk="0">
                  <a:moveTo>
                    <a:pt x="52" y="614"/>
                  </a:moveTo>
                  <a:cubicBezTo>
                    <a:pt x="63" y="583"/>
                    <a:pt x="91" y="582"/>
                    <a:pt x="120" y="562"/>
                  </a:cubicBezTo>
                  <a:cubicBezTo>
                    <a:pt x="162" y="533"/>
                    <a:pt x="194" y="478"/>
                    <a:pt x="236" y="454"/>
                  </a:cubicBezTo>
                  <a:cubicBezTo>
                    <a:pt x="255" y="443"/>
                    <a:pt x="279" y="442"/>
                    <a:pt x="300" y="430"/>
                  </a:cubicBezTo>
                  <a:cubicBezTo>
                    <a:pt x="368" y="392"/>
                    <a:pt x="428" y="289"/>
                    <a:pt x="432" y="206"/>
                  </a:cubicBezTo>
                  <a:cubicBezTo>
                    <a:pt x="433" y="191"/>
                    <a:pt x="427" y="176"/>
                    <a:pt x="428" y="162"/>
                  </a:cubicBezTo>
                  <a:cubicBezTo>
                    <a:pt x="430" y="121"/>
                    <a:pt x="449" y="65"/>
                    <a:pt x="400" y="58"/>
                  </a:cubicBezTo>
                  <a:cubicBezTo>
                    <a:pt x="355" y="51"/>
                    <a:pt x="343" y="93"/>
                    <a:pt x="332" y="130"/>
                  </a:cubicBezTo>
                  <a:cubicBezTo>
                    <a:pt x="229" y="219"/>
                    <a:pt x="186" y="413"/>
                    <a:pt x="64" y="490"/>
                  </a:cubicBezTo>
                  <a:cubicBezTo>
                    <a:pt x="48" y="500"/>
                    <a:pt x="23" y="512"/>
                    <a:pt x="0" y="506"/>
                  </a:cubicBezTo>
                  <a:cubicBezTo>
                    <a:pt x="0" y="456"/>
                    <a:pt x="46" y="452"/>
                    <a:pt x="76" y="426"/>
                  </a:cubicBezTo>
                  <a:cubicBezTo>
                    <a:pt x="154" y="358"/>
                    <a:pt x="171" y="230"/>
                    <a:pt x="240" y="146"/>
                  </a:cubicBezTo>
                  <a:cubicBezTo>
                    <a:pt x="253" y="131"/>
                    <a:pt x="276" y="120"/>
                    <a:pt x="292" y="102"/>
                  </a:cubicBezTo>
                  <a:cubicBezTo>
                    <a:pt x="311" y="81"/>
                    <a:pt x="322" y="51"/>
                    <a:pt x="340" y="38"/>
                  </a:cubicBezTo>
                  <a:cubicBezTo>
                    <a:pt x="395" y="0"/>
                    <a:pt x="476" y="32"/>
                    <a:pt x="480" y="90"/>
                  </a:cubicBezTo>
                  <a:cubicBezTo>
                    <a:pt x="482" y="116"/>
                    <a:pt x="470" y="144"/>
                    <a:pt x="468" y="166"/>
                  </a:cubicBezTo>
                  <a:cubicBezTo>
                    <a:pt x="466" y="195"/>
                    <a:pt x="471" y="223"/>
                    <a:pt x="468" y="250"/>
                  </a:cubicBezTo>
                  <a:cubicBezTo>
                    <a:pt x="459" y="329"/>
                    <a:pt x="412" y="407"/>
                    <a:pt x="356" y="450"/>
                  </a:cubicBezTo>
                  <a:cubicBezTo>
                    <a:pt x="330" y="470"/>
                    <a:pt x="294" y="476"/>
                    <a:pt x="264" y="494"/>
                  </a:cubicBezTo>
                  <a:cubicBezTo>
                    <a:pt x="198" y="533"/>
                    <a:pt x="151" y="634"/>
                    <a:pt x="52" y="6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3" name="Google Shape;17293;p118"/>
            <p:cNvSpPr/>
            <p:nvPr/>
          </p:nvSpPr>
          <p:spPr>
            <a:xfrm>
              <a:off x="6896" y="2465"/>
              <a:ext cx="983" cy="1207"/>
            </a:xfrm>
            <a:custGeom>
              <a:avLst/>
              <a:gdLst/>
              <a:ahLst/>
              <a:cxnLst/>
              <a:rect l="l" t="t" r="r" b="b"/>
              <a:pathLst>
                <a:path w="416" h="511" extrusionOk="0">
                  <a:moveTo>
                    <a:pt x="388" y="0"/>
                  </a:moveTo>
                  <a:cubicBezTo>
                    <a:pt x="408" y="22"/>
                    <a:pt x="388" y="57"/>
                    <a:pt x="380" y="76"/>
                  </a:cubicBezTo>
                  <a:cubicBezTo>
                    <a:pt x="416" y="121"/>
                    <a:pt x="361" y="271"/>
                    <a:pt x="308" y="296"/>
                  </a:cubicBezTo>
                  <a:cubicBezTo>
                    <a:pt x="246" y="325"/>
                    <a:pt x="203" y="342"/>
                    <a:pt x="160" y="392"/>
                  </a:cubicBezTo>
                  <a:cubicBezTo>
                    <a:pt x="130" y="426"/>
                    <a:pt x="60" y="511"/>
                    <a:pt x="0" y="476"/>
                  </a:cubicBezTo>
                  <a:cubicBezTo>
                    <a:pt x="17" y="440"/>
                    <a:pt x="50" y="439"/>
                    <a:pt x="76" y="420"/>
                  </a:cubicBezTo>
                  <a:cubicBezTo>
                    <a:pt x="106" y="399"/>
                    <a:pt x="194" y="313"/>
                    <a:pt x="208" y="276"/>
                  </a:cubicBezTo>
                  <a:cubicBezTo>
                    <a:pt x="239" y="199"/>
                    <a:pt x="278" y="107"/>
                    <a:pt x="344" y="60"/>
                  </a:cubicBezTo>
                  <a:cubicBezTo>
                    <a:pt x="351" y="35"/>
                    <a:pt x="355" y="6"/>
                    <a:pt x="380" y="0"/>
                  </a:cubicBezTo>
                  <a:cubicBezTo>
                    <a:pt x="383" y="0"/>
                    <a:pt x="385" y="0"/>
                    <a:pt x="388" y="0"/>
                  </a:cubicBezTo>
                  <a:close/>
                  <a:moveTo>
                    <a:pt x="260" y="264"/>
                  </a:moveTo>
                  <a:cubicBezTo>
                    <a:pt x="312" y="258"/>
                    <a:pt x="349" y="183"/>
                    <a:pt x="344" y="120"/>
                  </a:cubicBezTo>
                  <a:cubicBezTo>
                    <a:pt x="339" y="120"/>
                    <a:pt x="339" y="115"/>
                    <a:pt x="332" y="116"/>
                  </a:cubicBezTo>
                  <a:cubicBezTo>
                    <a:pt x="312" y="169"/>
                    <a:pt x="283" y="213"/>
                    <a:pt x="260" y="2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4" name="Google Shape;17294;p118"/>
            <p:cNvSpPr/>
            <p:nvPr/>
          </p:nvSpPr>
          <p:spPr>
            <a:xfrm>
              <a:off x="8514" y="2502"/>
              <a:ext cx="163" cy="350"/>
            </a:xfrm>
            <a:custGeom>
              <a:avLst/>
              <a:gdLst/>
              <a:ahLst/>
              <a:cxnLst/>
              <a:rect l="l" t="t" r="r" b="b"/>
              <a:pathLst>
                <a:path w="69" h="148" extrusionOk="0">
                  <a:moveTo>
                    <a:pt x="39" y="0"/>
                  </a:moveTo>
                  <a:cubicBezTo>
                    <a:pt x="69" y="30"/>
                    <a:pt x="53" y="134"/>
                    <a:pt x="15" y="148"/>
                  </a:cubicBezTo>
                  <a:cubicBezTo>
                    <a:pt x="13" y="103"/>
                    <a:pt x="0" y="16"/>
                    <a:pt x="3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5" name="Google Shape;17295;p118"/>
            <p:cNvSpPr/>
            <p:nvPr/>
          </p:nvSpPr>
          <p:spPr>
            <a:xfrm>
              <a:off x="6670" y="2538"/>
              <a:ext cx="375" cy="616"/>
            </a:xfrm>
            <a:custGeom>
              <a:avLst/>
              <a:gdLst/>
              <a:ahLst/>
              <a:cxnLst/>
              <a:rect l="l" t="t" r="r" b="b"/>
              <a:pathLst>
                <a:path w="159" h="261" extrusionOk="0">
                  <a:moveTo>
                    <a:pt x="140" y="5"/>
                  </a:moveTo>
                  <a:cubicBezTo>
                    <a:pt x="159" y="62"/>
                    <a:pt x="137" y="118"/>
                    <a:pt x="112" y="157"/>
                  </a:cubicBezTo>
                  <a:cubicBezTo>
                    <a:pt x="87" y="195"/>
                    <a:pt x="54" y="238"/>
                    <a:pt x="20" y="261"/>
                  </a:cubicBezTo>
                  <a:cubicBezTo>
                    <a:pt x="0" y="156"/>
                    <a:pt x="106" y="110"/>
                    <a:pt x="120" y="13"/>
                  </a:cubicBezTo>
                  <a:cubicBezTo>
                    <a:pt x="122" y="8"/>
                    <a:pt x="127" y="7"/>
                    <a:pt x="128" y="1"/>
                  </a:cubicBezTo>
                  <a:cubicBezTo>
                    <a:pt x="135" y="0"/>
                    <a:pt x="135" y="5"/>
                    <a:pt x="14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6" name="Google Shape;17296;p118"/>
            <p:cNvSpPr/>
            <p:nvPr/>
          </p:nvSpPr>
          <p:spPr>
            <a:xfrm>
              <a:off x="7425" y="2937"/>
              <a:ext cx="1198" cy="1210"/>
            </a:xfrm>
            <a:custGeom>
              <a:avLst/>
              <a:gdLst/>
              <a:ahLst/>
              <a:cxnLst/>
              <a:rect l="l" t="t" r="r" b="b"/>
              <a:pathLst>
                <a:path w="507" h="512" extrusionOk="0">
                  <a:moveTo>
                    <a:pt x="492" y="0"/>
                  </a:moveTo>
                  <a:cubicBezTo>
                    <a:pt x="507" y="67"/>
                    <a:pt x="473" y="136"/>
                    <a:pt x="444" y="188"/>
                  </a:cubicBezTo>
                  <a:cubicBezTo>
                    <a:pt x="415" y="240"/>
                    <a:pt x="380" y="296"/>
                    <a:pt x="328" y="324"/>
                  </a:cubicBezTo>
                  <a:cubicBezTo>
                    <a:pt x="274" y="354"/>
                    <a:pt x="207" y="350"/>
                    <a:pt x="160" y="396"/>
                  </a:cubicBezTo>
                  <a:cubicBezTo>
                    <a:pt x="219" y="409"/>
                    <a:pt x="271" y="361"/>
                    <a:pt x="316" y="360"/>
                  </a:cubicBezTo>
                  <a:cubicBezTo>
                    <a:pt x="311" y="453"/>
                    <a:pt x="194" y="419"/>
                    <a:pt x="124" y="444"/>
                  </a:cubicBezTo>
                  <a:cubicBezTo>
                    <a:pt x="78" y="460"/>
                    <a:pt x="50" y="512"/>
                    <a:pt x="0" y="496"/>
                  </a:cubicBezTo>
                  <a:cubicBezTo>
                    <a:pt x="5" y="460"/>
                    <a:pt x="37" y="460"/>
                    <a:pt x="56" y="444"/>
                  </a:cubicBezTo>
                  <a:cubicBezTo>
                    <a:pt x="87" y="419"/>
                    <a:pt x="107" y="378"/>
                    <a:pt x="136" y="356"/>
                  </a:cubicBezTo>
                  <a:cubicBezTo>
                    <a:pt x="198" y="310"/>
                    <a:pt x="277" y="314"/>
                    <a:pt x="332" y="272"/>
                  </a:cubicBezTo>
                  <a:cubicBezTo>
                    <a:pt x="418" y="206"/>
                    <a:pt x="424" y="122"/>
                    <a:pt x="472" y="16"/>
                  </a:cubicBezTo>
                  <a:cubicBezTo>
                    <a:pt x="474" y="12"/>
                    <a:pt x="475" y="5"/>
                    <a:pt x="480" y="0"/>
                  </a:cubicBezTo>
                  <a:cubicBezTo>
                    <a:pt x="484" y="0"/>
                    <a:pt x="488" y="0"/>
                    <a:pt x="4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7" name="Google Shape;17297;p118"/>
            <p:cNvSpPr/>
            <p:nvPr/>
          </p:nvSpPr>
          <p:spPr>
            <a:xfrm>
              <a:off x="8219" y="2956"/>
              <a:ext cx="721" cy="869"/>
            </a:xfrm>
            <a:custGeom>
              <a:avLst/>
              <a:gdLst/>
              <a:ahLst/>
              <a:cxnLst/>
              <a:rect l="l" t="t" r="r" b="b"/>
              <a:pathLst>
                <a:path w="305" h="368" extrusionOk="0">
                  <a:moveTo>
                    <a:pt x="288" y="4"/>
                  </a:moveTo>
                  <a:cubicBezTo>
                    <a:pt x="305" y="75"/>
                    <a:pt x="265" y="155"/>
                    <a:pt x="220" y="196"/>
                  </a:cubicBezTo>
                  <a:cubicBezTo>
                    <a:pt x="202" y="213"/>
                    <a:pt x="173" y="218"/>
                    <a:pt x="152" y="236"/>
                  </a:cubicBezTo>
                  <a:cubicBezTo>
                    <a:pt x="106" y="276"/>
                    <a:pt x="76" y="368"/>
                    <a:pt x="0" y="348"/>
                  </a:cubicBezTo>
                  <a:cubicBezTo>
                    <a:pt x="0" y="310"/>
                    <a:pt x="31" y="310"/>
                    <a:pt x="52" y="292"/>
                  </a:cubicBezTo>
                  <a:cubicBezTo>
                    <a:pt x="106" y="246"/>
                    <a:pt x="151" y="153"/>
                    <a:pt x="172" y="76"/>
                  </a:cubicBezTo>
                  <a:cubicBezTo>
                    <a:pt x="179" y="52"/>
                    <a:pt x="177" y="14"/>
                    <a:pt x="208" y="4"/>
                  </a:cubicBezTo>
                  <a:cubicBezTo>
                    <a:pt x="247" y="48"/>
                    <a:pt x="187" y="118"/>
                    <a:pt x="176" y="164"/>
                  </a:cubicBezTo>
                  <a:cubicBezTo>
                    <a:pt x="233" y="149"/>
                    <a:pt x="235" y="44"/>
                    <a:pt x="276" y="0"/>
                  </a:cubicBezTo>
                  <a:cubicBezTo>
                    <a:pt x="279" y="2"/>
                    <a:pt x="283" y="4"/>
                    <a:pt x="288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8" name="Google Shape;17298;p118"/>
            <p:cNvSpPr/>
            <p:nvPr/>
          </p:nvSpPr>
          <p:spPr>
            <a:xfrm>
              <a:off x="8059" y="3410"/>
              <a:ext cx="788" cy="614"/>
            </a:xfrm>
            <a:custGeom>
              <a:avLst/>
              <a:gdLst/>
              <a:ahLst/>
              <a:cxnLst/>
              <a:rect l="l" t="t" r="r" b="b"/>
              <a:pathLst>
                <a:path w="334" h="260" extrusionOk="0">
                  <a:moveTo>
                    <a:pt x="328" y="0"/>
                  </a:moveTo>
                  <a:cubicBezTo>
                    <a:pt x="334" y="49"/>
                    <a:pt x="277" y="69"/>
                    <a:pt x="252" y="100"/>
                  </a:cubicBezTo>
                  <a:cubicBezTo>
                    <a:pt x="263" y="112"/>
                    <a:pt x="269" y="85"/>
                    <a:pt x="288" y="92"/>
                  </a:cubicBezTo>
                  <a:cubicBezTo>
                    <a:pt x="289" y="123"/>
                    <a:pt x="264" y="129"/>
                    <a:pt x="252" y="148"/>
                  </a:cubicBezTo>
                  <a:cubicBezTo>
                    <a:pt x="148" y="163"/>
                    <a:pt x="101" y="255"/>
                    <a:pt x="0" y="260"/>
                  </a:cubicBezTo>
                  <a:cubicBezTo>
                    <a:pt x="16" y="222"/>
                    <a:pt x="60" y="207"/>
                    <a:pt x="92" y="188"/>
                  </a:cubicBezTo>
                  <a:cubicBezTo>
                    <a:pt x="126" y="168"/>
                    <a:pt x="168" y="148"/>
                    <a:pt x="196" y="120"/>
                  </a:cubicBezTo>
                  <a:cubicBezTo>
                    <a:pt x="235" y="82"/>
                    <a:pt x="259" y="24"/>
                    <a:pt x="316" y="0"/>
                  </a:cubicBezTo>
                  <a:cubicBezTo>
                    <a:pt x="320" y="0"/>
                    <a:pt x="324" y="0"/>
                    <a:pt x="3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99" name="Google Shape;17299;p118"/>
            <p:cNvSpPr/>
            <p:nvPr/>
          </p:nvSpPr>
          <p:spPr>
            <a:xfrm>
              <a:off x="7227" y="3870"/>
              <a:ext cx="321" cy="210"/>
            </a:xfrm>
            <a:custGeom>
              <a:avLst/>
              <a:gdLst/>
              <a:ahLst/>
              <a:cxnLst/>
              <a:rect l="l" t="t" r="r" b="b"/>
              <a:pathLst>
                <a:path w="136" h="89" extrusionOk="0">
                  <a:moveTo>
                    <a:pt x="136" y="9"/>
                  </a:moveTo>
                  <a:cubicBezTo>
                    <a:pt x="122" y="49"/>
                    <a:pt x="38" y="89"/>
                    <a:pt x="0" y="53"/>
                  </a:cubicBezTo>
                  <a:cubicBezTo>
                    <a:pt x="9" y="6"/>
                    <a:pt x="98" y="0"/>
                    <a:pt x="136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00" name="Google Shape;17300;p118"/>
            <p:cNvSpPr/>
            <p:nvPr/>
          </p:nvSpPr>
          <p:spPr>
            <a:xfrm>
              <a:off x="7593" y="3976"/>
              <a:ext cx="333" cy="152"/>
            </a:xfrm>
            <a:custGeom>
              <a:avLst/>
              <a:gdLst/>
              <a:ahLst/>
              <a:cxnLst/>
              <a:rect l="l" t="t" r="r" b="b"/>
              <a:pathLst>
                <a:path w="141" h="64" extrusionOk="0">
                  <a:moveTo>
                    <a:pt x="77" y="64"/>
                  </a:moveTo>
                  <a:cubicBezTo>
                    <a:pt x="64" y="64"/>
                    <a:pt x="50" y="64"/>
                    <a:pt x="37" y="64"/>
                  </a:cubicBezTo>
                  <a:cubicBezTo>
                    <a:pt x="0" y="28"/>
                    <a:pt x="107" y="0"/>
                    <a:pt x="141" y="24"/>
                  </a:cubicBezTo>
                  <a:cubicBezTo>
                    <a:pt x="135" y="53"/>
                    <a:pt x="101" y="53"/>
                    <a:pt x="77" y="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ffectLst>
              <a:outerShdw blurRad="50800" dist="38100" dir="5400000" algn="t" rotWithShape="0">
                <a:srgbClr val="000000">
                  <a:alpha val="40000"/>
                </a:srgbClr>
              </a:outerShdw>
            </a:effectLst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301" name="Google Shape;17301;p118"/>
          <p:cNvGrpSpPr/>
          <p:nvPr/>
        </p:nvGrpSpPr>
        <p:grpSpPr>
          <a:xfrm>
            <a:off x="8749173" y="3106397"/>
            <a:ext cx="202234" cy="255405"/>
            <a:chOff x="10053757" y="2567987"/>
            <a:chExt cx="202234" cy="255405"/>
          </a:xfrm>
        </p:grpSpPr>
        <p:grpSp>
          <p:nvGrpSpPr>
            <p:cNvPr id="17302" name="Google Shape;17302;p118"/>
            <p:cNvGrpSpPr/>
            <p:nvPr/>
          </p:nvGrpSpPr>
          <p:grpSpPr>
            <a:xfrm>
              <a:off x="10053757" y="2567987"/>
              <a:ext cx="202234" cy="255405"/>
              <a:chOff x="3770110" y="5855363"/>
              <a:chExt cx="365715" cy="461989"/>
            </a:xfrm>
          </p:grpSpPr>
          <p:sp>
            <p:nvSpPr>
              <p:cNvPr id="17303" name="Google Shape;17303;p118"/>
              <p:cNvSpPr/>
              <p:nvPr/>
            </p:nvSpPr>
            <p:spPr>
              <a:xfrm>
                <a:off x="3770110" y="5997357"/>
                <a:ext cx="365715" cy="319995"/>
              </a:xfrm>
              <a:prstGeom prst="roundRect">
                <a:avLst>
                  <a:gd name="adj" fmla="val 16667"/>
                </a:avLst>
              </a:prstGeom>
              <a:solidFill>
                <a:srgbClr val="FFFFFF"/>
              </a:solidFill>
              <a:ln>
                <a:noFill/>
              </a:ln>
              <a:effectLst>
                <a:outerShdw blurRad="50800" dist="38100" dir="2700000">
                  <a:srgbClr val="000000">
                    <a:alpha val="78823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04" name="Google Shape;17304;p118"/>
              <p:cNvSpPr/>
              <p:nvPr/>
            </p:nvSpPr>
            <p:spPr>
              <a:xfrm>
                <a:off x="3832317" y="5855363"/>
                <a:ext cx="241300" cy="241300"/>
              </a:xfrm>
              <a:prstGeom prst="ellipse">
                <a:avLst/>
              </a:prstGeom>
              <a:noFill/>
              <a:ln w="50800" cap="flat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  <a:effectLst>
                <a:outerShdw blurRad="50800" dist="38100" dir="2700000">
                  <a:srgbClr val="000000">
                    <a:alpha val="78823"/>
                  </a:srgbClr>
                </a:outerShdw>
              </a:effectLst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7305" name="Google Shape;17305;p118"/>
            <p:cNvGrpSpPr/>
            <p:nvPr/>
          </p:nvGrpSpPr>
          <p:grpSpPr>
            <a:xfrm>
              <a:off x="10127783" y="2713088"/>
              <a:ext cx="54183" cy="88087"/>
              <a:chOff x="4923367" y="3317061"/>
              <a:chExt cx="97983" cy="159336"/>
            </a:xfrm>
          </p:grpSpPr>
          <p:sp>
            <p:nvSpPr>
              <p:cNvPr id="17306" name="Google Shape;17306;p118"/>
              <p:cNvSpPr/>
              <p:nvPr/>
            </p:nvSpPr>
            <p:spPr>
              <a:xfrm>
                <a:off x="4923367" y="3317061"/>
                <a:ext cx="97983" cy="97983"/>
              </a:xfrm>
              <a:prstGeom prst="ellipse">
                <a:avLst/>
              </a:prstGeom>
              <a:solidFill>
                <a:schemeClr val="dk2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7307" name="Google Shape;17307;p118"/>
              <p:cNvSpPr/>
              <p:nvPr/>
            </p:nvSpPr>
            <p:spPr>
              <a:xfrm>
                <a:off x="4949499" y="3353691"/>
                <a:ext cx="45719" cy="122706"/>
              </a:xfrm>
              <a:prstGeom prst="rect">
                <a:avLst/>
              </a:prstGeom>
              <a:solidFill>
                <a:srgbClr val="3B3D3C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pic>
        <p:nvPicPr>
          <p:cNvPr id="17308" name="Google Shape;17308;p118" descr="gavel-white.png"/>
          <p:cNvPicPr preferRelativeResize="0"/>
          <p:nvPr/>
        </p:nvPicPr>
        <p:blipFill rotWithShape="1">
          <a:blip r:embed="rId16">
            <a:alphaModFix/>
          </a:blip>
          <a:srcRect/>
          <a:stretch/>
        </p:blipFill>
        <p:spPr>
          <a:xfrm>
            <a:off x="8553907" y="1094186"/>
            <a:ext cx="531386" cy="420411"/>
          </a:xfrm>
          <a:prstGeom prst="rect">
            <a:avLst/>
          </a:prstGeom>
          <a:noFill/>
          <a:ln>
            <a:noFill/>
          </a:ln>
          <a:effectLst>
            <a:outerShdw blurRad="50800" dist="38100" dir="2700000">
              <a:srgbClr val="000000">
                <a:alpha val="42745"/>
              </a:srgbClr>
            </a:outerShdw>
          </a:effectLst>
        </p:spPr>
      </p:pic>
      <p:pic>
        <p:nvPicPr>
          <p:cNvPr id="17309" name="Google Shape;17309;p118" descr="whiteparts.ai"/>
          <p:cNvPicPr preferRelativeResize="0"/>
          <p:nvPr/>
        </p:nvPicPr>
        <p:blipFill rotWithShape="1">
          <a:blip r:embed="rId17">
            <a:alphaModFix/>
          </a:blip>
          <a:srcRect l="32550" t="36693" r="59516" b="59349"/>
          <a:stretch/>
        </p:blipFill>
        <p:spPr>
          <a:xfrm>
            <a:off x="8610038" y="4064335"/>
            <a:ext cx="613937" cy="396291"/>
          </a:xfrm>
          <a:prstGeom prst="rect">
            <a:avLst/>
          </a:prstGeom>
          <a:noFill/>
          <a:ln>
            <a:noFill/>
          </a:ln>
        </p:spPr>
      </p:pic>
      <p:pic>
        <p:nvPicPr>
          <p:cNvPr id="17310" name="Google Shape;17310;p118" descr="whiteparts.ai"/>
          <p:cNvPicPr preferRelativeResize="0"/>
          <p:nvPr/>
        </p:nvPicPr>
        <p:blipFill rotWithShape="1">
          <a:blip r:embed="rId18">
            <a:alphaModFix/>
          </a:blip>
          <a:srcRect l="38586" t="28760" r="53931" b="65634"/>
          <a:stretch/>
        </p:blipFill>
        <p:spPr>
          <a:xfrm>
            <a:off x="8647491" y="4851075"/>
            <a:ext cx="582601" cy="564693"/>
          </a:xfrm>
          <a:prstGeom prst="rect">
            <a:avLst/>
          </a:prstGeom>
          <a:noFill/>
          <a:ln>
            <a:noFill/>
          </a:ln>
        </p:spPr>
      </p:pic>
      <p:sp>
        <p:nvSpPr>
          <p:cNvPr id="17311" name="Google Shape;17311;p118"/>
          <p:cNvSpPr/>
          <p:nvPr/>
        </p:nvSpPr>
        <p:spPr>
          <a:xfrm>
            <a:off x="8812086" y="5724590"/>
            <a:ext cx="301053" cy="448044"/>
          </a:xfrm>
          <a:custGeom>
            <a:avLst/>
            <a:gdLst/>
            <a:ahLst/>
            <a:cxnLst/>
            <a:rect l="l" t="t" r="r" b="b"/>
            <a:pathLst>
              <a:path w="167" h="384" extrusionOk="0">
                <a:moveTo>
                  <a:pt x="153" y="0"/>
                </a:moveTo>
                <a:cubicBezTo>
                  <a:pt x="14" y="0"/>
                  <a:pt x="14" y="0"/>
                  <a:pt x="14" y="0"/>
                </a:cubicBezTo>
                <a:cubicBezTo>
                  <a:pt x="6" y="0"/>
                  <a:pt x="0" y="6"/>
                  <a:pt x="0" y="14"/>
                </a:cubicBezTo>
                <a:cubicBezTo>
                  <a:pt x="0" y="370"/>
                  <a:pt x="0" y="370"/>
                  <a:pt x="0" y="370"/>
                </a:cubicBezTo>
                <a:cubicBezTo>
                  <a:pt x="0" y="378"/>
                  <a:pt x="6" y="384"/>
                  <a:pt x="14" y="384"/>
                </a:cubicBezTo>
                <a:cubicBezTo>
                  <a:pt x="153" y="384"/>
                  <a:pt x="153" y="384"/>
                  <a:pt x="153" y="384"/>
                </a:cubicBezTo>
                <a:cubicBezTo>
                  <a:pt x="161" y="384"/>
                  <a:pt x="167" y="378"/>
                  <a:pt x="167" y="370"/>
                </a:cubicBezTo>
                <a:cubicBezTo>
                  <a:pt x="167" y="14"/>
                  <a:pt x="167" y="14"/>
                  <a:pt x="167" y="14"/>
                </a:cubicBezTo>
                <a:cubicBezTo>
                  <a:pt x="167" y="6"/>
                  <a:pt x="161" y="0"/>
                  <a:pt x="153" y="0"/>
                </a:cubicBezTo>
                <a:close/>
                <a:moveTo>
                  <a:pt x="135" y="340"/>
                </a:moveTo>
                <a:cubicBezTo>
                  <a:pt x="135" y="348"/>
                  <a:pt x="129" y="354"/>
                  <a:pt x="121" y="354"/>
                </a:cubicBezTo>
                <a:cubicBezTo>
                  <a:pt x="42" y="354"/>
                  <a:pt x="42" y="354"/>
                  <a:pt x="42" y="354"/>
                </a:cubicBezTo>
                <a:cubicBezTo>
                  <a:pt x="34" y="354"/>
                  <a:pt x="28" y="348"/>
                  <a:pt x="28" y="340"/>
                </a:cubicBezTo>
                <a:cubicBezTo>
                  <a:pt x="28" y="245"/>
                  <a:pt x="28" y="245"/>
                  <a:pt x="28" y="245"/>
                </a:cubicBezTo>
                <a:cubicBezTo>
                  <a:pt x="28" y="237"/>
                  <a:pt x="34" y="231"/>
                  <a:pt x="42" y="231"/>
                </a:cubicBezTo>
                <a:cubicBezTo>
                  <a:pt x="121" y="231"/>
                  <a:pt x="121" y="231"/>
                  <a:pt x="121" y="231"/>
                </a:cubicBezTo>
                <a:cubicBezTo>
                  <a:pt x="129" y="231"/>
                  <a:pt x="135" y="237"/>
                  <a:pt x="135" y="245"/>
                </a:cubicBezTo>
                <a:lnTo>
                  <a:pt x="135" y="340"/>
                </a:lnTo>
                <a:close/>
                <a:moveTo>
                  <a:pt x="121" y="215"/>
                </a:moveTo>
                <a:cubicBezTo>
                  <a:pt x="42" y="215"/>
                  <a:pt x="42" y="215"/>
                  <a:pt x="42" y="215"/>
                </a:cubicBezTo>
                <a:cubicBezTo>
                  <a:pt x="34" y="215"/>
                  <a:pt x="28" y="209"/>
                  <a:pt x="28" y="202"/>
                </a:cubicBezTo>
                <a:cubicBezTo>
                  <a:pt x="28" y="194"/>
                  <a:pt x="34" y="188"/>
                  <a:pt x="42" y="188"/>
                </a:cubicBezTo>
                <a:cubicBezTo>
                  <a:pt x="121" y="188"/>
                  <a:pt x="121" y="188"/>
                  <a:pt x="121" y="188"/>
                </a:cubicBezTo>
                <a:cubicBezTo>
                  <a:pt x="129" y="188"/>
                  <a:pt x="135" y="194"/>
                  <a:pt x="135" y="202"/>
                </a:cubicBezTo>
                <a:cubicBezTo>
                  <a:pt x="135" y="209"/>
                  <a:pt x="129" y="215"/>
                  <a:pt x="121" y="215"/>
                </a:cubicBezTo>
                <a:close/>
                <a:moveTo>
                  <a:pt x="121" y="175"/>
                </a:moveTo>
                <a:cubicBezTo>
                  <a:pt x="42" y="175"/>
                  <a:pt x="42" y="175"/>
                  <a:pt x="42" y="175"/>
                </a:cubicBezTo>
                <a:cubicBezTo>
                  <a:pt x="34" y="175"/>
                  <a:pt x="28" y="169"/>
                  <a:pt x="28" y="162"/>
                </a:cubicBezTo>
                <a:cubicBezTo>
                  <a:pt x="28" y="154"/>
                  <a:pt x="34" y="148"/>
                  <a:pt x="42" y="148"/>
                </a:cubicBezTo>
                <a:cubicBezTo>
                  <a:pt x="121" y="148"/>
                  <a:pt x="121" y="148"/>
                  <a:pt x="121" y="148"/>
                </a:cubicBezTo>
                <a:cubicBezTo>
                  <a:pt x="129" y="148"/>
                  <a:pt x="135" y="154"/>
                  <a:pt x="135" y="162"/>
                </a:cubicBezTo>
                <a:cubicBezTo>
                  <a:pt x="135" y="169"/>
                  <a:pt x="129" y="175"/>
                  <a:pt x="121" y="17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/>
          </a:p>
        </p:txBody>
      </p:sp>
      <p:pic>
        <p:nvPicPr>
          <p:cNvPr id="17312" name="Google Shape;17312;p118" descr="whiteparts.ai"/>
          <p:cNvPicPr preferRelativeResize="0"/>
          <p:nvPr/>
        </p:nvPicPr>
        <p:blipFill rotWithShape="1">
          <a:blip r:embed="rId19">
            <a:alphaModFix/>
          </a:blip>
          <a:srcRect l="27590" t="28001" r="64910" b="67076"/>
          <a:stretch/>
        </p:blipFill>
        <p:spPr>
          <a:xfrm>
            <a:off x="9402337" y="4923153"/>
            <a:ext cx="551696" cy="467246"/>
          </a:xfrm>
          <a:prstGeom prst="rect">
            <a:avLst/>
          </a:prstGeom>
          <a:noFill/>
          <a:ln>
            <a:noFill/>
          </a:ln>
        </p:spPr>
      </p:pic>
      <p:sp>
        <p:nvSpPr>
          <p:cNvPr id="17313" name="Google Shape;17313;p118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IoT Things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429" name="Google Shape;429;p11"/>
          <p:cNvCxnSpPr>
            <a:stCxn id="430" idx="6"/>
            <a:endCxn id="431" idx="2"/>
          </p:cNvCxnSpPr>
          <p:nvPr/>
        </p:nvCxnSpPr>
        <p:spPr>
          <a:xfrm>
            <a:off x="1104739" y="1881548"/>
            <a:ext cx="9982522" cy="0"/>
          </a:xfrm>
          <a:prstGeom prst="straightConnector1">
            <a:avLst/>
          </a:prstGeom>
          <a:noFill/>
          <a:ln w="69850" cap="flat" cmpd="sng">
            <a:solidFill>
              <a:srgbClr val="9F54A1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32" name="Google Shape;432;p11"/>
          <p:cNvGrpSpPr/>
          <p:nvPr/>
        </p:nvGrpSpPr>
        <p:grpSpPr>
          <a:xfrm>
            <a:off x="10460635" y="1654249"/>
            <a:ext cx="411480" cy="411480"/>
            <a:chOff x="9491612" y="2736080"/>
            <a:chExt cx="411480" cy="411480"/>
          </a:xfrm>
        </p:grpSpPr>
        <p:sp>
          <p:nvSpPr>
            <p:cNvPr id="433" name="Google Shape;433;p11"/>
            <p:cNvSpPr/>
            <p:nvPr/>
          </p:nvSpPr>
          <p:spPr>
            <a:xfrm>
              <a:off x="9491612" y="2736080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A0529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4" name="Google Shape;434;p11"/>
            <p:cNvSpPr/>
            <p:nvPr/>
          </p:nvSpPr>
          <p:spPr>
            <a:xfrm>
              <a:off x="9605238" y="2780207"/>
              <a:ext cx="184229" cy="324329"/>
            </a:xfrm>
            <a:custGeom>
              <a:avLst/>
              <a:gdLst/>
              <a:ahLst/>
              <a:cxnLst/>
              <a:rect l="l" t="t" r="r" b="b"/>
              <a:pathLst>
                <a:path w="787" h="1380" extrusionOk="0">
                  <a:moveTo>
                    <a:pt x="720" y="1380"/>
                  </a:moveTo>
                  <a:cubicBezTo>
                    <a:pt x="67" y="1380"/>
                    <a:pt x="67" y="1380"/>
                    <a:pt x="67" y="1380"/>
                  </a:cubicBezTo>
                  <a:cubicBezTo>
                    <a:pt x="30" y="1380"/>
                    <a:pt x="0" y="1350"/>
                    <a:pt x="0" y="131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30"/>
                    <a:pt x="30" y="0"/>
                    <a:pt x="67" y="0"/>
                  </a:cubicBezTo>
                  <a:cubicBezTo>
                    <a:pt x="720" y="0"/>
                    <a:pt x="720" y="0"/>
                    <a:pt x="720" y="0"/>
                  </a:cubicBezTo>
                  <a:cubicBezTo>
                    <a:pt x="757" y="0"/>
                    <a:pt x="787" y="30"/>
                    <a:pt x="787" y="67"/>
                  </a:cubicBezTo>
                  <a:cubicBezTo>
                    <a:pt x="787" y="1313"/>
                    <a:pt x="787" y="1313"/>
                    <a:pt x="787" y="1313"/>
                  </a:cubicBezTo>
                  <a:cubicBezTo>
                    <a:pt x="787" y="1350"/>
                    <a:pt x="757" y="1380"/>
                    <a:pt x="720" y="1380"/>
                  </a:cubicBezTo>
                  <a:close/>
                </a:path>
              </a:pathLst>
            </a:custGeom>
            <a:solidFill>
              <a:srgbClr val="A0529F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35" name="Google Shape;435;p11"/>
            <p:cNvCxnSpPr/>
            <p:nvPr/>
          </p:nvCxnSpPr>
          <p:spPr>
            <a:xfrm>
              <a:off x="9603032" y="2862945"/>
              <a:ext cx="186435" cy="0"/>
            </a:xfrm>
            <a:prstGeom prst="straightConnector1">
              <a:avLst/>
            </a:prstGeom>
            <a:solidFill>
              <a:srgbClr val="A0529F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</p:cxnSp>
        <p:sp>
          <p:nvSpPr>
            <p:cNvPr id="436" name="Google Shape;436;p11"/>
            <p:cNvSpPr/>
            <p:nvPr/>
          </p:nvSpPr>
          <p:spPr>
            <a:xfrm>
              <a:off x="9676943" y="2896039"/>
              <a:ext cx="40817" cy="39714"/>
            </a:xfrm>
            <a:custGeom>
              <a:avLst/>
              <a:gdLst/>
              <a:ahLst/>
              <a:cxnLst/>
              <a:rect l="l" t="t" r="r" b="b"/>
              <a:pathLst>
                <a:path w="175" h="170" extrusionOk="0">
                  <a:moveTo>
                    <a:pt x="118" y="0"/>
                  </a:moveTo>
                  <a:cubicBezTo>
                    <a:pt x="118" y="85"/>
                    <a:pt x="118" y="85"/>
                    <a:pt x="11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24" y="12"/>
                    <a:pt x="0" y="44"/>
                    <a:pt x="0" y="82"/>
                  </a:cubicBezTo>
                  <a:cubicBezTo>
                    <a:pt x="0" y="130"/>
                    <a:pt x="39" y="170"/>
                    <a:pt x="88" y="170"/>
                  </a:cubicBezTo>
                  <a:cubicBezTo>
                    <a:pt x="136" y="170"/>
                    <a:pt x="175" y="130"/>
                    <a:pt x="175" y="82"/>
                  </a:cubicBezTo>
                  <a:cubicBezTo>
                    <a:pt x="175" y="44"/>
                    <a:pt x="151" y="12"/>
                    <a:pt x="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7" name="Google Shape;437;p11"/>
            <p:cNvSpPr/>
            <p:nvPr/>
          </p:nvSpPr>
          <p:spPr>
            <a:xfrm>
              <a:off x="9664809" y="2964435"/>
              <a:ext cx="66190" cy="92666"/>
            </a:xfrm>
            <a:custGeom>
              <a:avLst/>
              <a:gdLst/>
              <a:ahLst/>
              <a:cxnLst/>
              <a:rect l="l" t="t" r="r" b="b"/>
              <a:pathLst>
                <a:path w="283" h="396" extrusionOk="0">
                  <a:moveTo>
                    <a:pt x="213" y="161"/>
                  </a:moveTo>
                  <a:cubicBezTo>
                    <a:pt x="71" y="161"/>
                    <a:pt x="71" y="161"/>
                    <a:pt x="71" y="161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67"/>
                    <a:pt x="103" y="35"/>
                    <a:pt x="142" y="35"/>
                  </a:cubicBezTo>
                  <a:cubicBezTo>
                    <a:pt x="181" y="35"/>
                    <a:pt x="213" y="67"/>
                    <a:pt x="213" y="106"/>
                  </a:cubicBezTo>
                  <a:cubicBezTo>
                    <a:pt x="213" y="161"/>
                    <a:pt x="213" y="161"/>
                    <a:pt x="213" y="161"/>
                  </a:cubicBezTo>
                  <a:close/>
                  <a:moveTo>
                    <a:pt x="158" y="271"/>
                  </a:moveTo>
                  <a:cubicBezTo>
                    <a:pt x="158" y="279"/>
                    <a:pt x="158" y="279"/>
                    <a:pt x="158" y="279"/>
                  </a:cubicBezTo>
                  <a:cubicBezTo>
                    <a:pt x="158" y="302"/>
                    <a:pt x="158" y="302"/>
                    <a:pt x="158" y="302"/>
                  </a:cubicBezTo>
                  <a:cubicBezTo>
                    <a:pt x="158" y="310"/>
                    <a:pt x="150" y="318"/>
                    <a:pt x="142" y="318"/>
                  </a:cubicBezTo>
                  <a:cubicBezTo>
                    <a:pt x="130" y="318"/>
                    <a:pt x="122" y="310"/>
                    <a:pt x="122" y="302"/>
                  </a:cubicBezTo>
                  <a:cubicBezTo>
                    <a:pt x="122" y="287"/>
                    <a:pt x="122" y="287"/>
                    <a:pt x="122" y="287"/>
                  </a:cubicBezTo>
                  <a:cubicBezTo>
                    <a:pt x="122" y="279"/>
                    <a:pt x="122" y="279"/>
                    <a:pt x="122" y="279"/>
                  </a:cubicBezTo>
                  <a:cubicBezTo>
                    <a:pt x="122" y="271"/>
                    <a:pt x="122" y="271"/>
                    <a:pt x="122" y="271"/>
                  </a:cubicBezTo>
                  <a:cubicBezTo>
                    <a:pt x="122" y="255"/>
                    <a:pt x="122" y="255"/>
                    <a:pt x="122" y="255"/>
                  </a:cubicBezTo>
                  <a:cubicBezTo>
                    <a:pt x="122" y="243"/>
                    <a:pt x="130" y="236"/>
                    <a:pt x="142" y="236"/>
                  </a:cubicBezTo>
                  <a:cubicBezTo>
                    <a:pt x="146" y="236"/>
                    <a:pt x="150" y="239"/>
                    <a:pt x="154" y="243"/>
                  </a:cubicBezTo>
                  <a:cubicBezTo>
                    <a:pt x="154" y="243"/>
                    <a:pt x="154" y="243"/>
                    <a:pt x="154" y="243"/>
                  </a:cubicBezTo>
                  <a:cubicBezTo>
                    <a:pt x="158" y="247"/>
                    <a:pt x="158" y="251"/>
                    <a:pt x="158" y="255"/>
                  </a:cubicBezTo>
                  <a:lnTo>
                    <a:pt x="158" y="271"/>
                  </a:lnTo>
                  <a:close/>
                  <a:moveTo>
                    <a:pt x="248" y="106"/>
                  </a:moveTo>
                  <a:cubicBezTo>
                    <a:pt x="248" y="51"/>
                    <a:pt x="201" y="0"/>
                    <a:pt x="142" y="0"/>
                  </a:cubicBezTo>
                  <a:cubicBezTo>
                    <a:pt x="83" y="0"/>
                    <a:pt x="36" y="51"/>
                    <a:pt x="36" y="106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0" y="161"/>
                    <a:pt x="0" y="161"/>
                    <a:pt x="0" y="165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393"/>
                    <a:pt x="0" y="396"/>
                    <a:pt x="4" y="396"/>
                  </a:cubicBezTo>
                  <a:cubicBezTo>
                    <a:pt x="36" y="396"/>
                    <a:pt x="36" y="396"/>
                    <a:pt x="36" y="396"/>
                  </a:cubicBezTo>
                  <a:cubicBezTo>
                    <a:pt x="44" y="396"/>
                    <a:pt x="55" y="396"/>
                    <a:pt x="63" y="396"/>
                  </a:cubicBezTo>
                  <a:cubicBezTo>
                    <a:pt x="161" y="396"/>
                    <a:pt x="161" y="396"/>
                    <a:pt x="161" y="396"/>
                  </a:cubicBezTo>
                  <a:cubicBezTo>
                    <a:pt x="165" y="396"/>
                    <a:pt x="169" y="396"/>
                    <a:pt x="169" y="396"/>
                  </a:cubicBezTo>
                  <a:cubicBezTo>
                    <a:pt x="275" y="396"/>
                    <a:pt x="275" y="396"/>
                    <a:pt x="275" y="396"/>
                  </a:cubicBezTo>
                  <a:cubicBezTo>
                    <a:pt x="279" y="396"/>
                    <a:pt x="283" y="393"/>
                    <a:pt x="283" y="389"/>
                  </a:cubicBezTo>
                  <a:cubicBezTo>
                    <a:pt x="283" y="373"/>
                    <a:pt x="283" y="373"/>
                    <a:pt x="283" y="373"/>
                  </a:cubicBezTo>
                  <a:cubicBezTo>
                    <a:pt x="283" y="365"/>
                    <a:pt x="283" y="357"/>
                    <a:pt x="283" y="353"/>
                  </a:cubicBezTo>
                  <a:cubicBezTo>
                    <a:pt x="283" y="279"/>
                    <a:pt x="283" y="279"/>
                    <a:pt x="283" y="279"/>
                  </a:cubicBezTo>
                  <a:cubicBezTo>
                    <a:pt x="283" y="271"/>
                    <a:pt x="283" y="263"/>
                    <a:pt x="283" y="255"/>
                  </a:cubicBezTo>
                  <a:cubicBezTo>
                    <a:pt x="283" y="228"/>
                    <a:pt x="283" y="228"/>
                    <a:pt x="283" y="228"/>
                  </a:cubicBezTo>
                  <a:cubicBezTo>
                    <a:pt x="283" y="224"/>
                    <a:pt x="283" y="220"/>
                    <a:pt x="283" y="216"/>
                  </a:cubicBezTo>
                  <a:cubicBezTo>
                    <a:pt x="283" y="173"/>
                    <a:pt x="283" y="173"/>
                    <a:pt x="283" y="173"/>
                  </a:cubicBezTo>
                  <a:cubicBezTo>
                    <a:pt x="283" y="165"/>
                    <a:pt x="283" y="165"/>
                    <a:pt x="283" y="165"/>
                  </a:cubicBezTo>
                  <a:cubicBezTo>
                    <a:pt x="283" y="161"/>
                    <a:pt x="279" y="161"/>
                    <a:pt x="275" y="161"/>
                  </a:cubicBezTo>
                  <a:cubicBezTo>
                    <a:pt x="248" y="161"/>
                    <a:pt x="248" y="161"/>
                    <a:pt x="248" y="161"/>
                  </a:cubicBezTo>
                  <a:cubicBezTo>
                    <a:pt x="248" y="157"/>
                    <a:pt x="248" y="157"/>
                    <a:pt x="248" y="153"/>
                  </a:cubicBezTo>
                  <a:cubicBezTo>
                    <a:pt x="248" y="106"/>
                    <a:pt x="248" y="106"/>
                    <a:pt x="248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38" name="Google Shape;438;p11"/>
          <p:cNvSpPr txBox="1"/>
          <p:nvPr/>
        </p:nvSpPr>
        <p:spPr>
          <a:xfrm>
            <a:off x="10743398" y="2215157"/>
            <a:ext cx="1163215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Remote Technician</a:t>
            </a:r>
            <a:endParaRPr/>
          </a:p>
        </p:txBody>
      </p:sp>
      <p:grpSp>
        <p:nvGrpSpPr>
          <p:cNvPr id="439" name="Google Shape;439;p11"/>
          <p:cNvGrpSpPr/>
          <p:nvPr/>
        </p:nvGrpSpPr>
        <p:grpSpPr>
          <a:xfrm>
            <a:off x="1357314" y="1675342"/>
            <a:ext cx="411480" cy="411290"/>
            <a:chOff x="2665413" y="0"/>
            <a:chExt cx="6861175" cy="6858010"/>
          </a:xfrm>
        </p:grpSpPr>
        <p:sp>
          <p:nvSpPr>
            <p:cNvPr id="440" name="Google Shape;440;p11"/>
            <p:cNvSpPr/>
            <p:nvPr/>
          </p:nvSpPr>
          <p:spPr>
            <a:xfrm>
              <a:off x="2665413" y="0"/>
              <a:ext cx="6861175" cy="685801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1" name="Google Shape;441;p11"/>
            <p:cNvSpPr/>
            <p:nvPr/>
          </p:nvSpPr>
          <p:spPr>
            <a:xfrm>
              <a:off x="2665413" y="0"/>
              <a:ext cx="6861175" cy="6858010"/>
            </a:xfrm>
            <a:custGeom>
              <a:avLst/>
              <a:gdLst/>
              <a:ahLst/>
              <a:cxnLst/>
              <a:rect l="l" t="t" r="r" b="b"/>
              <a:pathLst>
                <a:path w="1901" h="1900" extrusionOk="0">
                  <a:moveTo>
                    <a:pt x="383" y="0"/>
                  </a:moveTo>
                  <a:cubicBezTo>
                    <a:pt x="1517" y="0"/>
                    <a:pt x="1517" y="0"/>
                    <a:pt x="1517" y="0"/>
                  </a:cubicBezTo>
                  <a:cubicBezTo>
                    <a:pt x="1729" y="0"/>
                    <a:pt x="1901" y="171"/>
                    <a:pt x="1901" y="383"/>
                  </a:cubicBezTo>
                  <a:cubicBezTo>
                    <a:pt x="1901" y="1517"/>
                    <a:pt x="1901" y="1517"/>
                    <a:pt x="1901" y="1517"/>
                  </a:cubicBezTo>
                  <a:cubicBezTo>
                    <a:pt x="1901" y="1729"/>
                    <a:pt x="1729" y="1900"/>
                    <a:pt x="1517" y="1900"/>
                  </a:cubicBezTo>
                  <a:cubicBezTo>
                    <a:pt x="383" y="1900"/>
                    <a:pt x="383" y="1900"/>
                    <a:pt x="383" y="1900"/>
                  </a:cubicBezTo>
                  <a:cubicBezTo>
                    <a:pt x="172" y="1900"/>
                    <a:pt x="0" y="1729"/>
                    <a:pt x="0" y="1517"/>
                  </a:cubicBezTo>
                  <a:cubicBezTo>
                    <a:pt x="0" y="383"/>
                    <a:pt x="0" y="383"/>
                    <a:pt x="0" y="383"/>
                  </a:cubicBezTo>
                  <a:cubicBezTo>
                    <a:pt x="0" y="171"/>
                    <a:pt x="172" y="0"/>
                    <a:pt x="383" y="0"/>
                  </a:cubicBezTo>
                  <a:close/>
                </a:path>
              </a:pathLst>
            </a:custGeom>
            <a:solidFill>
              <a:srgbClr val="9F54A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2" name="Google Shape;442;p11"/>
            <p:cNvSpPr/>
            <p:nvPr/>
          </p:nvSpPr>
          <p:spPr>
            <a:xfrm>
              <a:off x="5494339" y="1873251"/>
              <a:ext cx="1123953" cy="3740149"/>
            </a:xfrm>
            <a:custGeom>
              <a:avLst/>
              <a:gdLst/>
              <a:ahLst/>
              <a:cxnLst/>
              <a:rect l="l" t="t" r="r" b="b"/>
              <a:pathLst>
                <a:path w="311" h="1036" extrusionOk="0">
                  <a:moveTo>
                    <a:pt x="311" y="881"/>
                  </a:moveTo>
                  <a:cubicBezTo>
                    <a:pt x="311" y="966"/>
                    <a:pt x="241" y="1036"/>
                    <a:pt x="155" y="1036"/>
                  </a:cubicBezTo>
                  <a:cubicBezTo>
                    <a:pt x="70" y="1036"/>
                    <a:pt x="0" y="966"/>
                    <a:pt x="0" y="881"/>
                  </a:cubicBezTo>
                  <a:cubicBezTo>
                    <a:pt x="0" y="808"/>
                    <a:pt x="50" y="747"/>
                    <a:pt x="118" y="730"/>
                  </a:cubicBezTo>
                  <a:cubicBezTo>
                    <a:pt x="118" y="0"/>
                    <a:pt x="118" y="0"/>
                    <a:pt x="118" y="0"/>
                  </a:cubicBezTo>
                  <a:cubicBezTo>
                    <a:pt x="193" y="0"/>
                    <a:pt x="193" y="0"/>
                    <a:pt x="193" y="0"/>
                  </a:cubicBezTo>
                  <a:cubicBezTo>
                    <a:pt x="193" y="730"/>
                    <a:pt x="193" y="730"/>
                    <a:pt x="193" y="730"/>
                  </a:cubicBezTo>
                  <a:cubicBezTo>
                    <a:pt x="260" y="747"/>
                    <a:pt x="311" y="808"/>
                    <a:pt x="311" y="8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3" name="Google Shape;443;p11"/>
            <p:cNvSpPr/>
            <p:nvPr/>
          </p:nvSpPr>
          <p:spPr>
            <a:xfrm>
              <a:off x="5040312" y="923928"/>
              <a:ext cx="2039944" cy="5151453"/>
            </a:xfrm>
            <a:custGeom>
              <a:avLst/>
              <a:gdLst/>
              <a:ahLst/>
              <a:cxnLst/>
              <a:rect l="l" t="t" r="r" b="b"/>
              <a:pathLst>
                <a:path w="565" h="1427" extrusionOk="0">
                  <a:moveTo>
                    <a:pt x="540" y="541"/>
                  </a:moveTo>
                  <a:cubicBezTo>
                    <a:pt x="547" y="541"/>
                    <a:pt x="553" y="538"/>
                    <a:pt x="558" y="533"/>
                  </a:cubicBezTo>
                  <a:cubicBezTo>
                    <a:pt x="562" y="529"/>
                    <a:pt x="565" y="523"/>
                    <a:pt x="565" y="516"/>
                  </a:cubicBezTo>
                  <a:cubicBezTo>
                    <a:pt x="565" y="502"/>
                    <a:pt x="554" y="491"/>
                    <a:pt x="540" y="491"/>
                  </a:cubicBezTo>
                  <a:cubicBezTo>
                    <a:pt x="419" y="491"/>
                    <a:pt x="419" y="491"/>
                    <a:pt x="419" y="491"/>
                  </a:cubicBezTo>
                  <a:cubicBezTo>
                    <a:pt x="419" y="435"/>
                    <a:pt x="419" y="435"/>
                    <a:pt x="419" y="435"/>
                  </a:cubicBezTo>
                  <a:cubicBezTo>
                    <a:pt x="476" y="435"/>
                    <a:pt x="476" y="435"/>
                    <a:pt x="476" y="435"/>
                  </a:cubicBezTo>
                  <a:cubicBezTo>
                    <a:pt x="483" y="435"/>
                    <a:pt x="489" y="432"/>
                    <a:pt x="494" y="428"/>
                  </a:cubicBezTo>
                  <a:cubicBezTo>
                    <a:pt x="498" y="423"/>
                    <a:pt x="501" y="417"/>
                    <a:pt x="501" y="410"/>
                  </a:cubicBezTo>
                  <a:cubicBezTo>
                    <a:pt x="501" y="396"/>
                    <a:pt x="490" y="385"/>
                    <a:pt x="476" y="385"/>
                  </a:cubicBezTo>
                  <a:cubicBezTo>
                    <a:pt x="419" y="385"/>
                    <a:pt x="419" y="385"/>
                    <a:pt x="419" y="385"/>
                  </a:cubicBezTo>
                  <a:cubicBezTo>
                    <a:pt x="419" y="330"/>
                    <a:pt x="419" y="330"/>
                    <a:pt x="419" y="330"/>
                  </a:cubicBezTo>
                  <a:cubicBezTo>
                    <a:pt x="540" y="330"/>
                    <a:pt x="540" y="330"/>
                    <a:pt x="540" y="330"/>
                  </a:cubicBezTo>
                  <a:cubicBezTo>
                    <a:pt x="547" y="330"/>
                    <a:pt x="553" y="327"/>
                    <a:pt x="558" y="323"/>
                  </a:cubicBezTo>
                  <a:cubicBezTo>
                    <a:pt x="562" y="318"/>
                    <a:pt x="565" y="312"/>
                    <a:pt x="565" y="305"/>
                  </a:cubicBezTo>
                  <a:cubicBezTo>
                    <a:pt x="565" y="291"/>
                    <a:pt x="554" y="280"/>
                    <a:pt x="540" y="280"/>
                  </a:cubicBezTo>
                  <a:cubicBezTo>
                    <a:pt x="419" y="280"/>
                    <a:pt x="419" y="280"/>
                    <a:pt x="419" y="280"/>
                  </a:cubicBezTo>
                  <a:cubicBezTo>
                    <a:pt x="419" y="166"/>
                    <a:pt x="419" y="166"/>
                    <a:pt x="419" y="166"/>
                  </a:cubicBezTo>
                  <a:cubicBezTo>
                    <a:pt x="419" y="75"/>
                    <a:pt x="357" y="0"/>
                    <a:pt x="281" y="0"/>
                  </a:cubicBezTo>
                  <a:cubicBezTo>
                    <a:pt x="206" y="0"/>
                    <a:pt x="144" y="75"/>
                    <a:pt x="144" y="166"/>
                  </a:cubicBezTo>
                  <a:cubicBezTo>
                    <a:pt x="144" y="900"/>
                    <a:pt x="144" y="900"/>
                    <a:pt x="144" y="900"/>
                  </a:cubicBezTo>
                  <a:cubicBezTo>
                    <a:pt x="58" y="948"/>
                    <a:pt x="0" y="1040"/>
                    <a:pt x="0" y="1146"/>
                  </a:cubicBezTo>
                  <a:cubicBezTo>
                    <a:pt x="0" y="1301"/>
                    <a:pt x="126" y="1427"/>
                    <a:pt x="281" y="1427"/>
                  </a:cubicBezTo>
                  <a:cubicBezTo>
                    <a:pt x="437" y="1427"/>
                    <a:pt x="563" y="1301"/>
                    <a:pt x="563" y="1146"/>
                  </a:cubicBezTo>
                  <a:cubicBezTo>
                    <a:pt x="563" y="1040"/>
                    <a:pt x="505" y="948"/>
                    <a:pt x="419" y="900"/>
                  </a:cubicBezTo>
                  <a:cubicBezTo>
                    <a:pt x="419" y="755"/>
                    <a:pt x="419" y="755"/>
                    <a:pt x="419" y="755"/>
                  </a:cubicBezTo>
                  <a:cubicBezTo>
                    <a:pt x="540" y="755"/>
                    <a:pt x="540" y="755"/>
                    <a:pt x="540" y="755"/>
                  </a:cubicBezTo>
                  <a:cubicBezTo>
                    <a:pt x="547" y="755"/>
                    <a:pt x="553" y="752"/>
                    <a:pt x="558" y="748"/>
                  </a:cubicBezTo>
                  <a:cubicBezTo>
                    <a:pt x="562" y="743"/>
                    <a:pt x="565" y="737"/>
                    <a:pt x="565" y="730"/>
                  </a:cubicBezTo>
                  <a:cubicBezTo>
                    <a:pt x="565" y="716"/>
                    <a:pt x="554" y="705"/>
                    <a:pt x="540" y="705"/>
                  </a:cubicBezTo>
                  <a:cubicBezTo>
                    <a:pt x="419" y="705"/>
                    <a:pt x="419" y="705"/>
                    <a:pt x="419" y="705"/>
                  </a:cubicBezTo>
                  <a:cubicBezTo>
                    <a:pt x="419" y="652"/>
                    <a:pt x="419" y="652"/>
                    <a:pt x="419" y="652"/>
                  </a:cubicBezTo>
                  <a:cubicBezTo>
                    <a:pt x="476" y="652"/>
                    <a:pt x="476" y="652"/>
                    <a:pt x="476" y="652"/>
                  </a:cubicBezTo>
                  <a:cubicBezTo>
                    <a:pt x="483" y="652"/>
                    <a:pt x="489" y="650"/>
                    <a:pt x="494" y="645"/>
                  </a:cubicBezTo>
                  <a:cubicBezTo>
                    <a:pt x="498" y="640"/>
                    <a:pt x="501" y="634"/>
                    <a:pt x="501" y="627"/>
                  </a:cubicBezTo>
                  <a:cubicBezTo>
                    <a:pt x="501" y="613"/>
                    <a:pt x="490" y="602"/>
                    <a:pt x="476" y="602"/>
                  </a:cubicBezTo>
                  <a:cubicBezTo>
                    <a:pt x="419" y="602"/>
                    <a:pt x="419" y="602"/>
                    <a:pt x="419" y="602"/>
                  </a:cubicBezTo>
                  <a:cubicBezTo>
                    <a:pt x="419" y="541"/>
                    <a:pt x="419" y="541"/>
                    <a:pt x="419" y="541"/>
                  </a:cubicBezTo>
                  <a:lnTo>
                    <a:pt x="540" y="541"/>
                  </a:lnTo>
                  <a:close/>
                  <a:moveTo>
                    <a:pt x="512" y="1146"/>
                  </a:moveTo>
                  <a:cubicBezTo>
                    <a:pt x="512" y="1273"/>
                    <a:pt x="409" y="1377"/>
                    <a:pt x="281" y="1377"/>
                  </a:cubicBezTo>
                  <a:cubicBezTo>
                    <a:pt x="154" y="1377"/>
                    <a:pt x="50" y="1273"/>
                    <a:pt x="50" y="1146"/>
                  </a:cubicBezTo>
                  <a:cubicBezTo>
                    <a:pt x="50" y="1070"/>
                    <a:pt x="87" y="1002"/>
                    <a:pt x="144" y="960"/>
                  </a:cubicBezTo>
                  <a:cubicBezTo>
                    <a:pt x="151" y="954"/>
                    <a:pt x="159" y="949"/>
                    <a:pt x="167" y="945"/>
                  </a:cubicBezTo>
                  <a:cubicBezTo>
                    <a:pt x="177" y="939"/>
                    <a:pt x="189" y="933"/>
                    <a:pt x="201" y="929"/>
                  </a:cubicBezTo>
                  <a:cubicBezTo>
                    <a:pt x="201" y="166"/>
                    <a:pt x="201" y="166"/>
                    <a:pt x="201" y="166"/>
                  </a:cubicBezTo>
                  <a:cubicBezTo>
                    <a:pt x="201" y="113"/>
                    <a:pt x="237" y="69"/>
                    <a:pt x="281" y="69"/>
                  </a:cubicBezTo>
                  <a:cubicBezTo>
                    <a:pt x="326" y="69"/>
                    <a:pt x="362" y="113"/>
                    <a:pt x="362" y="166"/>
                  </a:cubicBezTo>
                  <a:cubicBezTo>
                    <a:pt x="362" y="929"/>
                    <a:pt x="362" y="929"/>
                    <a:pt x="362" y="929"/>
                  </a:cubicBezTo>
                  <a:cubicBezTo>
                    <a:pt x="374" y="933"/>
                    <a:pt x="385" y="939"/>
                    <a:pt x="396" y="945"/>
                  </a:cubicBezTo>
                  <a:cubicBezTo>
                    <a:pt x="404" y="949"/>
                    <a:pt x="411" y="954"/>
                    <a:pt x="419" y="960"/>
                  </a:cubicBezTo>
                  <a:cubicBezTo>
                    <a:pt x="475" y="1002"/>
                    <a:pt x="512" y="1070"/>
                    <a:pt x="512" y="11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4" name="Google Shape;444;p11"/>
            <p:cNvSpPr/>
            <p:nvPr/>
          </p:nvSpPr>
          <p:spPr>
            <a:xfrm>
              <a:off x="7046907" y="682633"/>
              <a:ext cx="696906" cy="833436"/>
            </a:xfrm>
            <a:custGeom>
              <a:avLst/>
              <a:gdLst/>
              <a:ahLst/>
              <a:cxnLst/>
              <a:rect l="l" t="t" r="r" b="b"/>
              <a:pathLst>
                <a:path w="193" h="231" extrusionOk="0">
                  <a:moveTo>
                    <a:pt x="193" y="72"/>
                  </a:moveTo>
                  <a:cubicBezTo>
                    <a:pt x="163" y="72"/>
                    <a:pt x="163" y="72"/>
                    <a:pt x="163" y="72"/>
                  </a:cubicBezTo>
                  <a:cubicBezTo>
                    <a:pt x="163" y="65"/>
                    <a:pt x="161" y="59"/>
                    <a:pt x="158" y="53"/>
                  </a:cubicBezTo>
                  <a:cubicBezTo>
                    <a:pt x="154" y="47"/>
                    <a:pt x="150" y="42"/>
                    <a:pt x="145" y="38"/>
                  </a:cubicBezTo>
                  <a:cubicBezTo>
                    <a:pt x="140" y="34"/>
                    <a:pt x="133" y="31"/>
                    <a:pt x="126" y="29"/>
                  </a:cubicBezTo>
                  <a:cubicBezTo>
                    <a:pt x="119" y="27"/>
                    <a:pt x="112" y="26"/>
                    <a:pt x="103" y="26"/>
                  </a:cubicBezTo>
                  <a:cubicBezTo>
                    <a:pt x="92" y="26"/>
                    <a:pt x="82" y="28"/>
                    <a:pt x="73" y="32"/>
                  </a:cubicBezTo>
                  <a:cubicBezTo>
                    <a:pt x="64" y="36"/>
                    <a:pt x="56" y="41"/>
                    <a:pt x="50" y="49"/>
                  </a:cubicBezTo>
                  <a:cubicBezTo>
                    <a:pt x="44" y="57"/>
                    <a:pt x="39" y="66"/>
                    <a:pt x="35" y="77"/>
                  </a:cubicBezTo>
                  <a:cubicBezTo>
                    <a:pt x="32" y="88"/>
                    <a:pt x="30" y="101"/>
                    <a:pt x="30" y="116"/>
                  </a:cubicBezTo>
                  <a:cubicBezTo>
                    <a:pt x="30" y="130"/>
                    <a:pt x="32" y="143"/>
                    <a:pt x="35" y="154"/>
                  </a:cubicBezTo>
                  <a:cubicBezTo>
                    <a:pt x="39" y="165"/>
                    <a:pt x="44" y="174"/>
                    <a:pt x="50" y="182"/>
                  </a:cubicBezTo>
                  <a:cubicBezTo>
                    <a:pt x="56" y="190"/>
                    <a:pt x="64" y="195"/>
                    <a:pt x="73" y="199"/>
                  </a:cubicBezTo>
                  <a:cubicBezTo>
                    <a:pt x="82" y="203"/>
                    <a:pt x="92" y="205"/>
                    <a:pt x="103" y="205"/>
                  </a:cubicBezTo>
                  <a:cubicBezTo>
                    <a:pt x="111" y="205"/>
                    <a:pt x="119" y="204"/>
                    <a:pt x="126" y="202"/>
                  </a:cubicBezTo>
                  <a:cubicBezTo>
                    <a:pt x="134" y="200"/>
                    <a:pt x="140" y="197"/>
                    <a:pt x="145" y="193"/>
                  </a:cubicBezTo>
                  <a:cubicBezTo>
                    <a:pt x="150" y="189"/>
                    <a:pt x="154" y="183"/>
                    <a:pt x="157" y="177"/>
                  </a:cubicBezTo>
                  <a:cubicBezTo>
                    <a:pt x="161" y="171"/>
                    <a:pt x="163" y="164"/>
                    <a:pt x="163" y="156"/>
                  </a:cubicBezTo>
                  <a:cubicBezTo>
                    <a:pt x="193" y="156"/>
                    <a:pt x="193" y="156"/>
                    <a:pt x="193" y="156"/>
                  </a:cubicBezTo>
                  <a:cubicBezTo>
                    <a:pt x="192" y="168"/>
                    <a:pt x="189" y="179"/>
                    <a:pt x="185" y="188"/>
                  </a:cubicBezTo>
                  <a:cubicBezTo>
                    <a:pt x="180" y="197"/>
                    <a:pt x="173" y="205"/>
                    <a:pt x="165" y="211"/>
                  </a:cubicBezTo>
                  <a:cubicBezTo>
                    <a:pt x="157" y="218"/>
                    <a:pt x="148" y="222"/>
                    <a:pt x="138" y="226"/>
                  </a:cubicBezTo>
                  <a:cubicBezTo>
                    <a:pt x="127" y="229"/>
                    <a:pt x="116" y="231"/>
                    <a:pt x="103" y="231"/>
                  </a:cubicBezTo>
                  <a:cubicBezTo>
                    <a:pt x="87" y="231"/>
                    <a:pt x="73" y="228"/>
                    <a:pt x="60" y="223"/>
                  </a:cubicBezTo>
                  <a:cubicBezTo>
                    <a:pt x="48" y="217"/>
                    <a:pt x="37" y="209"/>
                    <a:pt x="28" y="199"/>
                  </a:cubicBezTo>
                  <a:cubicBezTo>
                    <a:pt x="19" y="189"/>
                    <a:pt x="12" y="177"/>
                    <a:pt x="7" y="163"/>
                  </a:cubicBezTo>
                  <a:cubicBezTo>
                    <a:pt x="2" y="149"/>
                    <a:pt x="0" y="133"/>
                    <a:pt x="0" y="116"/>
                  </a:cubicBezTo>
                  <a:cubicBezTo>
                    <a:pt x="0" y="98"/>
                    <a:pt x="2" y="82"/>
                    <a:pt x="7" y="68"/>
                  </a:cubicBezTo>
                  <a:cubicBezTo>
                    <a:pt x="12" y="54"/>
                    <a:pt x="19" y="42"/>
                    <a:pt x="28" y="32"/>
                  </a:cubicBezTo>
                  <a:cubicBezTo>
                    <a:pt x="37" y="22"/>
                    <a:pt x="48" y="14"/>
                    <a:pt x="60" y="8"/>
                  </a:cubicBezTo>
                  <a:cubicBezTo>
                    <a:pt x="73" y="3"/>
                    <a:pt x="88" y="0"/>
                    <a:pt x="103" y="0"/>
                  </a:cubicBezTo>
                  <a:cubicBezTo>
                    <a:pt x="115" y="0"/>
                    <a:pt x="126" y="2"/>
                    <a:pt x="137" y="5"/>
                  </a:cubicBezTo>
                  <a:cubicBezTo>
                    <a:pt x="147" y="9"/>
                    <a:pt x="156" y="14"/>
                    <a:pt x="164" y="20"/>
                  </a:cubicBezTo>
                  <a:cubicBezTo>
                    <a:pt x="173" y="26"/>
                    <a:pt x="179" y="34"/>
                    <a:pt x="184" y="43"/>
                  </a:cubicBezTo>
                  <a:cubicBezTo>
                    <a:pt x="189" y="51"/>
                    <a:pt x="192" y="61"/>
                    <a:pt x="193" y="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5" name="Google Shape;445;p11"/>
            <p:cNvSpPr/>
            <p:nvPr/>
          </p:nvSpPr>
          <p:spPr>
            <a:xfrm>
              <a:off x="6740532" y="217484"/>
              <a:ext cx="323850" cy="323850"/>
            </a:xfrm>
            <a:custGeom>
              <a:avLst/>
              <a:gdLst/>
              <a:ahLst/>
              <a:cxnLst/>
              <a:rect l="l" t="t" r="r" b="b"/>
              <a:pathLst>
                <a:path w="90" h="90" extrusionOk="0">
                  <a:moveTo>
                    <a:pt x="45" y="0"/>
                  </a:moveTo>
                  <a:cubicBezTo>
                    <a:pt x="20" y="0"/>
                    <a:pt x="0" y="20"/>
                    <a:pt x="0" y="45"/>
                  </a:cubicBezTo>
                  <a:cubicBezTo>
                    <a:pt x="0" y="70"/>
                    <a:pt x="20" y="90"/>
                    <a:pt x="45" y="90"/>
                  </a:cubicBezTo>
                  <a:cubicBezTo>
                    <a:pt x="69" y="90"/>
                    <a:pt x="90" y="70"/>
                    <a:pt x="90" y="45"/>
                  </a:cubicBezTo>
                  <a:cubicBezTo>
                    <a:pt x="90" y="20"/>
                    <a:pt x="69" y="0"/>
                    <a:pt x="45" y="0"/>
                  </a:cubicBezTo>
                  <a:close/>
                  <a:moveTo>
                    <a:pt x="45" y="73"/>
                  </a:moveTo>
                  <a:cubicBezTo>
                    <a:pt x="29" y="73"/>
                    <a:pt x="17" y="61"/>
                    <a:pt x="17" y="45"/>
                  </a:cubicBezTo>
                  <a:cubicBezTo>
                    <a:pt x="17" y="30"/>
                    <a:pt x="29" y="18"/>
                    <a:pt x="45" y="18"/>
                  </a:cubicBezTo>
                  <a:cubicBezTo>
                    <a:pt x="60" y="18"/>
                    <a:pt x="72" y="30"/>
                    <a:pt x="72" y="45"/>
                  </a:cubicBezTo>
                  <a:cubicBezTo>
                    <a:pt x="72" y="61"/>
                    <a:pt x="60" y="73"/>
                    <a:pt x="45" y="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6" name="Google Shape;446;p11"/>
          <p:cNvSpPr txBox="1"/>
          <p:nvPr/>
        </p:nvSpPr>
        <p:spPr>
          <a:xfrm>
            <a:off x="505748" y="2218744"/>
            <a:ext cx="722493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Thermostat</a:t>
            </a:r>
            <a:endParaRPr/>
          </a:p>
        </p:txBody>
      </p:sp>
      <p:sp>
        <p:nvSpPr>
          <p:cNvPr id="447" name="Google Shape;447;p11"/>
          <p:cNvSpPr txBox="1"/>
          <p:nvPr/>
        </p:nvSpPr>
        <p:spPr>
          <a:xfrm>
            <a:off x="3813836" y="1352969"/>
            <a:ext cx="45720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 b="1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remote access for third party: </a:t>
            </a: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Connected device with remote vendor support</a:t>
            </a:r>
            <a:endParaRPr sz="900"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448" name="Google Shape;448;p11"/>
          <p:cNvCxnSpPr>
            <a:stCxn id="449" idx="6"/>
            <a:endCxn id="450" idx="2"/>
          </p:cNvCxnSpPr>
          <p:nvPr/>
        </p:nvCxnSpPr>
        <p:spPr>
          <a:xfrm>
            <a:off x="1104739" y="3556786"/>
            <a:ext cx="9982522" cy="0"/>
          </a:xfrm>
          <a:prstGeom prst="straightConnector1">
            <a:avLst/>
          </a:prstGeom>
          <a:noFill/>
          <a:ln w="69850" cap="flat" cmpd="sng">
            <a:solidFill>
              <a:srgbClr val="5C72B7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1" name="Google Shape;451;p11"/>
          <p:cNvSpPr txBox="1"/>
          <p:nvPr/>
        </p:nvSpPr>
        <p:spPr>
          <a:xfrm>
            <a:off x="10698216" y="3909827"/>
            <a:ext cx="1253579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Workflow Application</a:t>
            </a:r>
            <a:endParaRPr/>
          </a:p>
        </p:txBody>
      </p:sp>
      <p:grpSp>
        <p:nvGrpSpPr>
          <p:cNvPr id="452" name="Google Shape;452;p11"/>
          <p:cNvGrpSpPr/>
          <p:nvPr/>
        </p:nvGrpSpPr>
        <p:grpSpPr>
          <a:xfrm>
            <a:off x="10460635" y="3385176"/>
            <a:ext cx="411480" cy="411480"/>
            <a:chOff x="10460635" y="3385176"/>
            <a:chExt cx="411480" cy="411480"/>
          </a:xfrm>
        </p:grpSpPr>
        <p:sp>
          <p:nvSpPr>
            <p:cNvPr id="453" name="Google Shape;453;p11"/>
            <p:cNvSpPr/>
            <p:nvPr/>
          </p:nvSpPr>
          <p:spPr>
            <a:xfrm>
              <a:off x="10460635" y="3385176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5C72B7"/>
            </a:solidFill>
            <a:ln w="9525" cap="flat" cmpd="sng">
              <a:solidFill>
                <a:srgbClr val="5C72B7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4" name="Google Shape;454;p11"/>
            <p:cNvSpPr/>
            <p:nvPr/>
          </p:nvSpPr>
          <p:spPr>
            <a:xfrm>
              <a:off x="10574261" y="3429300"/>
              <a:ext cx="184229" cy="324329"/>
            </a:xfrm>
            <a:custGeom>
              <a:avLst/>
              <a:gdLst/>
              <a:ahLst/>
              <a:cxnLst/>
              <a:rect l="l" t="t" r="r" b="b"/>
              <a:pathLst>
                <a:path w="787" h="1380" extrusionOk="0">
                  <a:moveTo>
                    <a:pt x="720" y="1380"/>
                  </a:moveTo>
                  <a:cubicBezTo>
                    <a:pt x="67" y="1380"/>
                    <a:pt x="67" y="1380"/>
                    <a:pt x="67" y="1380"/>
                  </a:cubicBezTo>
                  <a:cubicBezTo>
                    <a:pt x="30" y="1380"/>
                    <a:pt x="0" y="1350"/>
                    <a:pt x="0" y="131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30"/>
                    <a:pt x="30" y="0"/>
                    <a:pt x="67" y="0"/>
                  </a:cubicBezTo>
                  <a:cubicBezTo>
                    <a:pt x="720" y="0"/>
                    <a:pt x="720" y="0"/>
                    <a:pt x="720" y="0"/>
                  </a:cubicBezTo>
                  <a:cubicBezTo>
                    <a:pt x="757" y="0"/>
                    <a:pt x="787" y="30"/>
                    <a:pt x="787" y="67"/>
                  </a:cubicBezTo>
                  <a:cubicBezTo>
                    <a:pt x="787" y="1313"/>
                    <a:pt x="787" y="1313"/>
                    <a:pt x="787" y="1313"/>
                  </a:cubicBezTo>
                  <a:cubicBezTo>
                    <a:pt x="787" y="1350"/>
                    <a:pt x="757" y="1380"/>
                    <a:pt x="720" y="1380"/>
                  </a:cubicBezTo>
                  <a:close/>
                </a:path>
              </a:pathLst>
            </a:custGeom>
            <a:solidFill>
              <a:srgbClr val="5C72B7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55" name="Google Shape;455;p11"/>
            <p:cNvCxnSpPr/>
            <p:nvPr/>
          </p:nvCxnSpPr>
          <p:spPr>
            <a:xfrm>
              <a:off x="10573158" y="3525899"/>
              <a:ext cx="186435" cy="0"/>
            </a:xfrm>
            <a:prstGeom prst="straightConnector1">
              <a:avLst/>
            </a:prstGeom>
            <a:solidFill>
              <a:srgbClr val="1E345F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</p:cxnSp>
        <p:sp>
          <p:nvSpPr>
            <p:cNvPr id="456" name="Google Shape;456;p11"/>
            <p:cNvSpPr/>
            <p:nvPr/>
          </p:nvSpPr>
          <p:spPr>
            <a:xfrm>
              <a:off x="10645967" y="3545135"/>
              <a:ext cx="40817" cy="39714"/>
            </a:xfrm>
            <a:custGeom>
              <a:avLst/>
              <a:gdLst/>
              <a:ahLst/>
              <a:cxnLst/>
              <a:rect l="l" t="t" r="r" b="b"/>
              <a:pathLst>
                <a:path w="175" h="170" extrusionOk="0">
                  <a:moveTo>
                    <a:pt x="118" y="0"/>
                  </a:moveTo>
                  <a:cubicBezTo>
                    <a:pt x="118" y="85"/>
                    <a:pt x="118" y="85"/>
                    <a:pt x="11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24" y="12"/>
                    <a:pt x="0" y="44"/>
                    <a:pt x="0" y="82"/>
                  </a:cubicBezTo>
                  <a:cubicBezTo>
                    <a:pt x="0" y="130"/>
                    <a:pt x="39" y="170"/>
                    <a:pt x="88" y="170"/>
                  </a:cubicBezTo>
                  <a:cubicBezTo>
                    <a:pt x="136" y="170"/>
                    <a:pt x="175" y="130"/>
                    <a:pt x="175" y="82"/>
                  </a:cubicBezTo>
                  <a:cubicBezTo>
                    <a:pt x="175" y="44"/>
                    <a:pt x="151" y="12"/>
                    <a:pt x="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57" name="Google Shape;457;p11"/>
            <p:cNvSpPr/>
            <p:nvPr/>
          </p:nvSpPr>
          <p:spPr>
            <a:xfrm>
              <a:off x="10633280" y="3613531"/>
              <a:ext cx="66190" cy="92666"/>
            </a:xfrm>
            <a:custGeom>
              <a:avLst/>
              <a:gdLst/>
              <a:ahLst/>
              <a:cxnLst/>
              <a:rect l="l" t="t" r="r" b="b"/>
              <a:pathLst>
                <a:path w="283" h="396" extrusionOk="0">
                  <a:moveTo>
                    <a:pt x="213" y="161"/>
                  </a:moveTo>
                  <a:cubicBezTo>
                    <a:pt x="71" y="161"/>
                    <a:pt x="71" y="161"/>
                    <a:pt x="71" y="161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67"/>
                    <a:pt x="103" y="35"/>
                    <a:pt x="142" y="35"/>
                  </a:cubicBezTo>
                  <a:cubicBezTo>
                    <a:pt x="181" y="35"/>
                    <a:pt x="213" y="67"/>
                    <a:pt x="213" y="106"/>
                  </a:cubicBezTo>
                  <a:cubicBezTo>
                    <a:pt x="213" y="161"/>
                    <a:pt x="213" y="161"/>
                    <a:pt x="213" y="161"/>
                  </a:cubicBezTo>
                  <a:close/>
                  <a:moveTo>
                    <a:pt x="158" y="271"/>
                  </a:moveTo>
                  <a:cubicBezTo>
                    <a:pt x="158" y="279"/>
                    <a:pt x="158" y="279"/>
                    <a:pt x="158" y="279"/>
                  </a:cubicBezTo>
                  <a:cubicBezTo>
                    <a:pt x="158" y="302"/>
                    <a:pt x="158" y="302"/>
                    <a:pt x="158" y="302"/>
                  </a:cubicBezTo>
                  <a:cubicBezTo>
                    <a:pt x="158" y="310"/>
                    <a:pt x="150" y="318"/>
                    <a:pt x="142" y="318"/>
                  </a:cubicBezTo>
                  <a:cubicBezTo>
                    <a:pt x="130" y="318"/>
                    <a:pt x="122" y="310"/>
                    <a:pt x="122" y="302"/>
                  </a:cubicBezTo>
                  <a:cubicBezTo>
                    <a:pt x="122" y="287"/>
                    <a:pt x="122" y="287"/>
                    <a:pt x="122" y="287"/>
                  </a:cubicBezTo>
                  <a:cubicBezTo>
                    <a:pt x="122" y="279"/>
                    <a:pt x="122" y="279"/>
                    <a:pt x="122" y="279"/>
                  </a:cubicBezTo>
                  <a:cubicBezTo>
                    <a:pt x="122" y="271"/>
                    <a:pt x="122" y="271"/>
                    <a:pt x="122" y="271"/>
                  </a:cubicBezTo>
                  <a:cubicBezTo>
                    <a:pt x="122" y="255"/>
                    <a:pt x="122" y="255"/>
                    <a:pt x="122" y="255"/>
                  </a:cubicBezTo>
                  <a:cubicBezTo>
                    <a:pt x="122" y="243"/>
                    <a:pt x="130" y="236"/>
                    <a:pt x="142" y="236"/>
                  </a:cubicBezTo>
                  <a:cubicBezTo>
                    <a:pt x="146" y="236"/>
                    <a:pt x="150" y="239"/>
                    <a:pt x="154" y="243"/>
                  </a:cubicBezTo>
                  <a:cubicBezTo>
                    <a:pt x="154" y="243"/>
                    <a:pt x="154" y="243"/>
                    <a:pt x="154" y="243"/>
                  </a:cubicBezTo>
                  <a:cubicBezTo>
                    <a:pt x="158" y="247"/>
                    <a:pt x="158" y="251"/>
                    <a:pt x="158" y="255"/>
                  </a:cubicBezTo>
                  <a:lnTo>
                    <a:pt x="158" y="271"/>
                  </a:lnTo>
                  <a:close/>
                  <a:moveTo>
                    <a:pt x="248" y="106"/>
                  </a:moveTo>
                  <a:cubicBezTo>
                    <a:pt x="248" y="51"/>
                    <a:pt x="201" y="0"/>
                    <a:pt x="142" y="0"/>
                  </a:cubicBezTo>
                  <a:cubicBezTo>
                    <a:pt x="83" y="0"/>
                    <a:pt x="36" y="51"/>
                    <a:pt x="36" y="106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0" y="161"/>
                    <a:pt x="0" y="161"/>
                    <a:pt x="0" y="165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393"/>
                    <a:pt x="0" y="396"/>
                    <a:pt x="4" y="396"/>
                  </a:cubicBezTo>
                  <a:cubicBezTo>
                    <a:pt x="36" y="396"/>
                    <a:pt x="36" y="396"/>
                    <a:pt x="36" y="396"/>
                  </a:cubicBezTo>
                  <a:cubicBezTo>
                    <a:pt x="44" y="396"/>
                    <a:pt x="55" y="396"/>
                    <a:pt x="63" y="396"/>
                  </a:cubicBezTo>
                  <a:cubicBezTo>
                    <a:pt x="161" y="396"/>
                    <a:pt x="161" y="396"/>
                    <a:pt x="161" y="396"/>
                  </a:cubicBezTo>
                  <a:cubicBezTo>
                    <a:pt x="165" y="396"/>
                    <a:pt x="169" y="396"/>
                    <a:pt x="169" y="396"/>
                  </a:cubicBezTo>
                  <a:cubicBezTo>
                    <a:pt x="275" y="396"/>
                    <a:pt x="275" y="396"/>
                    <a:pt x="275" y="396"/>
                  </a:cubicBezTo>
                  <a:cubicBezTo>
                    <a:pt x="279" y="396"/>
                    <a:pt x="283" y="393"/>
                    <a:pt x="283" y="389"/>
                  </a:cubicBezTo>
                  <a:cubicBezTo>
                    <a:pt x="283" y="373"/>
                    <a:pt x="283" y="373"/>
                    <a:pt x="283" y="373"/>
                  </a:cubicBezTo>
                  <a:cubicBezTo>
                    <a:pt x="283" y="365"/>
                    <a:pt x="283" y="357"/>
                    <a:pt x="283" y="353"/>
                  </a:cubicBezTo>
                  <a:cubicBezTo>
                    <a:pt x="283" y="279"/>
                    <a:pt x="283" y="279"/>
                    <a:pt x="283" y="279"/>
                  </a:cubicBezTo>
                  <a:cubicBezTo>
                    <a:pt x="283" y="271"/>
                    <a:pt x="283" y="263"/>
                    <a:pt x="283" y="255"/>
                  </a:cubicBezTo>
                  <a:cubicBezTo>
                    <a:pt x="283" y="228"/>
                    <a:pt x="283" y="228"/>
                    <a:pt x="283" y="228"/>
                  </a:cubicBezTo>
                  <a:cubicBezTo>
                    <a:pt x="283" y="224"/>
                    <a:pt x="283" y="220"/>
                    <a:pt x="283" y="216"/>
                  </a:cubicBezTo>
                  <a:cubicBezTo>
                    <a:pt x="283" y="173"/>
                    <a:pt x="283" y="173"/>
                    <a:pt x="283" y="173"/>
                  </a:cubicBezTo>
                  <a:cubicBezTo>
                    <a:pt x="283" y="165"/>
                    <a:pt x="283" y="165"/>
                    <a:pt x="283" y="165"/>
                  </a:cubicBezTo>
                  <a:cubicBezTo>
                    <a:pt x="283" y="161"/>
                    <a:pt x="279" y="161"/>
                    <a:pt x="275" y="161"/>
                  </a:cubicBezTo>
                  <a:cubicBezTo>
                    <a:pt x="248" y="161"/>
                    <a:pt x="248" y="161"/>
                    <a:pt x="248" y="161"/>
                  </a:cubicBezTo>
                  <a:cubicBezTo>
                    <a:pt x="248" y="157"/>
                    <a:pt x="248" y="157"/>
                    <a:pt x="248" y="153"/>
                  </a:cubicBezTo>
                  <a:cubicBezTo>
                    <a:pt x="248" y="106"/>
                    <a:pt x="248" y="106"/>
                    <a:pt x="248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58" name="Google Shape;458;p11"/>
          <p:cNvGrpSpPr/>
          <p:nvPr/>
        </p:nvGrpSpPr>
        <p:grpSpPr>
          <a:xfrm>
            <a:off x="1322929" y="3356601"/>
            <a:ext cx="411480" cy="411480"/>
            <a:chOff x="1590487" y="3394701"/>
            <a:chExt cx="411480" cy="411480"/>
          </a:xfrm>
        </p:grpSpPr>
        <p:sp>
          <p:nvSpPr>
            <p:cNvPr id="459" name="Google Shape;459;p11"/>
            <p:cNvSpPr/>
            <p:nvPr/>
          </p:nvSpPr>
          <p:spPr>
            <a:xfrm>
              <a:off x="1590487" y="3394701"/>
              <a:ext cx="411480" cy="41148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0" name="Google Shape;460;p11"/>
            <p:cNvSpPr/>
            <p:nvPr/>
          </p:nvSpPr>
          <p:spPr>
            <a:xfrm>
              <a:off x="1590487" y="3394701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901" h="1901" extrusionOk="0">
                  <a:moveTo>
                    <a:pt x="384" y="0"/>
                  </a:moveTo>
                  <a:cubicBezTo>
                    <a:pt x="1518" y="0"/>
                    <a:pt x="1518" y="0"/>
                    <a:pt x="1518" y="0"/>
                  </a:cubicBezTo>
                  <a:cubicBezTo>
                    <a:pt x="1730" y="0"/>
                    <a:pt x="1901" y="171"/>
                    <a:pt x="1901" y="383"/>
                  </a:cubicBezTo>
                  <a:cubicBezTo>
                    <a:pt x="1901" y="1517"/>
                    <a:pt x="1901" y="1517"/>
                    <a:pt x="1901" y="1517"/>
                  </a:cubicBezTo>
                  <a:cubicBezTo>
                    <a:pt x="1901" y="1729"/>
                    <a:pt x="1730" y="1901"/>
                    <a:pt x="1518" y="1901"/>
                  </a:cubicBezTo>
                  <a:cubicBezTo>
                    <a:pt x="384" y="1901"/>
                    <a:pt x="384" y="1901"/>
                    <a:pt x="384" y="1901"/>
                  </a:cubicBezTo>
                  <a:cubicBezTo>
                    <a:pt x="172" y="1901"/>
                    <a:pt x="0" y="1729"/>
                    <a:pt x="0" y="1517"/>
                  </a:cubicBezTo>
                  <a:cubicBezTo>
                    <a:pt x="0" y="383"/>
                    <a:pt x="0" y="383"/>
                    <a:pt x="0" y="383"/>
                  </a:cubicBezTo>
                  <a:cubicBezTo>
                    <a:pt x="0" y="171"/>
                    <a:pt x="172" y="0"/>
                    <a:pt x="384" y="0"/>
                  </a:cubicBezTo>
                  <a:close/>
                </a:path>
              </a:pathLst>
            </a:custGeom>
            <a:solidFill>
              <a:srgbClr val="5C72B7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1" name="Google Shape;461;p11"/>
            <p:cNvSpPr/>
            <p:nvPr/>
          </p:nvSpPr>
          <p:spPr>
            <a:xfrm>
              <a:off x="1633826" y="3493380"/>
              <a:ext cx="325088" cy="213836"/>
            </a:xfrm>
            <a:custGeom>
              <a:avLst/>
              <a:gdLst/>
              <a:ahLst/>
              <a:cxnLst/>
              <a:rect l="l" t="t" r="r" b="b"/>
              <a:pathLst>
                <a:path w="1502" h="988" extrusionOk="0">
                  <a:moveTo>
                    <a:pt x="1375" y="76"/>
                  </a:moveTo>
                  <a:cubicBezTo>
                    <a:pt x="1375" y="836"/>
                    <a:pt x="1375" y="836"/>
                    <a:pt x="1375" y="836"/>
                  </a:cubicBezTo>
                  <a:cubicBezTo>
                    <a:pt x="110" y="836"/>
                    <a:pt x="110" y="836"/>
                    <a:pt x="110" y="83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10" y="34"/>
                    <a:pt x="143" y="0"/>
                    <a:pt x="185" y="0"/>
                  </a:cubicBezTo>
                  <a:cubicBezTo>
                    <a:pt x="1299" y="0"/>
                    <a:pt x="1299" y="0"/>
                    <a:pt x="1299" y="0"/>
                  </a:cubicBezTo>
                  <a:cubicBezTo>
                    <a:pt x="1341" y="0"/>
                    <a:pt x="1375" y="34"/>
                    <a:pt x="1375" y="76"/>
                  </a:cubicBezTo>
                  <a:close/>
                  <a:moveTo>
                    <a:pt x="709" y="71"/>
                  </a:moveTo>
                  <a:cubicBezTo>
                    <a:pt x="709" y="75"/>
                    <a:pt x="711" y="78"/>
                    <a:pt x="715" y="78"/>
                  </a:cubicBezTo>
                  <a:cubicBezTo>
                    <a:pt x="744" y="78"/>
                    <a:pt x="744" y="78"/>
                    <a:pt x="744" y="78"/>
                  </a:cubicBezTo>
                  <a:cubicBezTo>
                    <a:pt x="747" y="78"/>
                    <a:pt x="750" y="75"/>
                    <a:pt x="750" y="71"/>
                  </a:cubicBezTo>
                  <a:cubicBezTo>
                    <a:pt x="750" y="42"/>
                    <a:pt x="750" y="42"/>
                    <a:pt x="750" y="42"/>
                  </a:cubicBezTo>
                  <a:cubicBezTo>
                    <a:pt x="750" y="39"/>
                    <a:pt x="747" y="36"/>
                    <a:pt x="744" y="36"/>
                  </a:cubicBezTo>
                  <a:cubicBezTo>
                    <a:pt x="715" y="36"/>
                    <a:pt x="715" y="36"/>
                    <a:pt x="715" y="36"/>
                  </a:cubicBezTo>
                  <a:cubicBezTo>
                    <a:pt x="711" y="36"/>
                    <a:pt x="709" y="39"/>
                    <a:pt x="709" y="42"/>
                  </a:cubicBezTo>
                  <a:lnTo>
                    <a:pt x="709" y="71"/>
                  </a:lnTo>
                  <a:close/>
                  <a:moveTo>
                    <a:pt x="1279" y="751"/>
                  </a:moveTo>
                  <a:cubicBezTo>
                    <a:pt x="1279" y="111"/>
                    <a:pt x="1279" y="111"/>
                    <a:pt x="1279" y="111"/>
                  </a:cubicBezTo>
                  <a:cubicBezTo>
                    <a:pt x="205" y="111"/>
                    <a:pt x="205" y="111"/>
                    <a:pt x="205" y="111"/>
                  </a:cubicBezTo>
                  <a:cubicBezTo>
                    <a:pt x="205" y="751"/>
                    <a:pt x="205" y="751"/>
                    <a:pt x="205" y="751"/>
                  </a:cubicBezTo>
                  <a:lnTo>
                    <a:pt x="1279" y="751"/>
                  </a:lnTo>
                  <a:close/>
                  <a:moveTo>
                    <a:pt x="844" y="881"/>
                  </a:moveTo>
                  <a:cubicBezTo>
                    <a:pt x="819" y="915"/>
                    <a:pt x="819" y="915"/>
                    <a:pt x="819" y="915"/>
                  </a:cubicBezTo>
                  <a:cubicBezTo>
                    <a:pt x="641" y="915"/>
                    <a:pt x="641" y="915"/>
                    <a:pt x="641" y="915"/>
                  </a:cubicBezTo>
                  <a:cubicBezTo>
                    <a:pt x="617" y="881"/>
                    <a:pt x="617" y="881"/>
                    <a:pt x="617" y="881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11"/>
                    <a:pt x="0" y="911"/>
                    <a:pt x="0" y="911"/>
                  </a:cubicBezTo>
                  <a:cubicBezTo>
                    <a:pt x="0" y="954"/>
                    <a:pt x="34" y="988"/>
                    <a:pt x="76" y="988"/>
                  </a:cubicBezTo>
                  <a:cubicBezTo>
                    <a:pt x="1425" y="988"/>
                    <a:pt x="1425" y="988"/>
                    <a:pt x="1425" y="988"/>
                  </a:cubicBezTo>
                  <a:cubicBezTo>
                    <a:pt x="1467" y="988"/>
                    <a:pt x="1502" y="954"/>
                    <a:pt x="1502" y="911"/>
                  </a:cubicBezTo>
                  <a:cubicBezTo>
                    <a:pt x="1502" y="881"/>
                    <a:pt x="1502" y="881"/>
                    <a:pt x="1502" y="881"/>
                  </a:cubicBezTo>
                  <a:lnTo>
                    <a:pt x="844" y="8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2" name="Google Shape;462;p11"/>
          <p:cNvSpPr txBox="1"/>
          <p:nvPr/>
        </p:nvSpPr>
        <p:spPr>
          <a:xfrm>
            <a:off x="567931" y="3896055"/>
            <a:ext cx="598127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Engineer</a:t>
            </a:r>
            <a:endParaRPr/>
          </a:p>
        </p:txBody>
      </p:sp>
      <p:sp>
        <p:nvSpPr>
          <p:cNvPr id="463" name="Google Shape;463;p11"/>
          <p:cNvSpPr txBox="1"/>
          <p:nvPr/>
        </p:nvSpPr>
        <p:spPr>
          <a:xfrm>
            <a:off x="3813836" y="2981584"/>
            <a:ext cx="45720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 b="1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remote access for employees: </a:t>
            </a: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Field engineer updating work order</a:t>
            </a:r>
            <a:endParaRPr sz="900"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" name="Google Shape;464;p11"/>
          <p:cNvSpPr txBox="1"/>
          <p:nvPr/>
        </p:nvSpPr>
        <p:spPr>
          <a:xfrm>
            <a:off x="556423" y="5679444"/>
            <a:ext cx="621143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Database</a:t>
            </a:r>
            <a:endParaRPr/>
          </a:p>
        </p:txBody>
      </p:sp>
      <p:sp>
        <p:nvSpPr>
          <p:cNvPr id="465" name="Google Shape;465;p11"/>
          <p:cNvSpPr txBox="1"/>
          <p:nvPr/>
        </p:nvSpPr>
        <p:spPr>
          <a:xfrm>
            <a:off x="10728556" y="5658604"/>
            <a:ext cx="1192898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Payment Application</a:t>
            </a:r>
            <a:endParaRPr/>
          </a:p>
        </p:txBody>
      </p:sp>
      <p:cxnSp>
        <p:nvCxnSpPr>
          <p:cNvPr id="466" name="Google Shape;466;p11"/>
          <p:cNvCxnSpPr>
            <a:stCxn id="467" idx="6"/>
            <a:endCxn id="468" idx="2"/>
          </p:cNvCxnSpPr>
          <p:nvPr/>
        </p:nvCxnSpPr>
        <p:spPr>
          <a:xfrm>
            <a:off x="1112120" y="5340505"/>
            <a:ext cx="9967759" cy="0"/>
          </a:xfrm>
          <a:prstGeom prst="straightConnector1">
            <a:avLst/>
          </a:prstGeom>
          <a:noFill/>
          <a:ln w="69850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469" name="Google Shape;469;p11"/>
          <p:cNvGrpSpPr/>
          <p:nvPr/>
        </p:nvGrpSpPr>
        <p:grpSpPr>
          <a:xfrm>
            <a:off x="1314261" y="5136595"/>
            <a:ext cx="411480" cy="411480"/>
            <a:chOff x="1581819" y="5149295"/>
            <a:chExt cx="411480" cy="411480"/>
          </a:xfrm>
        </p:grpSpPr>
        <p:sp>
          <p:nvSpPr>
            <p:cNvPr id="470" name="Google Shape;470;p11"/>
            <p:cNvSpPr/>
            <p:nvPr/>
          </p:nvSpPr>
          <p:spPr>
            <a:xfrm>
              <a:off x="1581819" y="5149295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BCBEC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471;p11"/>
            <p:cNvSpPr/>
            <p:nvPr/>
          </p:nvSpPr>
          <p:spPr>
            <a:xfrm>
              <a:off x="1695445" y="5193419"/>
              <a:ext cx="184229" cy="324329"/>
            </a:xfrm>
            <a:custGeom>
              <a:avLst/>
              <a:gdLst/>
              <a:ahLst/>
              <a:cxnLst/>
              <a:rect l="l" t="t" r="r" b="b"/>
              <a:pathLst>
                <a:path w="787" h="1380" extrusionOk="0">
                  <a:moveTo>
                    <a:pt x="720" y="1380"/>
                  </a:moveTo>
                  <a:cubicBezTo>
                    <a:pt x="67" y="1380"/>
                    <a:pt x="67" y="1380"/>
                    <a:pt x="67" y="1380"/>
                  </a:cubicBezTo>
                  <a:cubicBezTo>
                    <a:pt x="30" y="1380"/>
                    <a:pt x="0" y="1350"/>
                    <a:pt x="0" y="131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30"/>
                    <a:pt x="30" y="0"/>
                    <a:pt x="67" y="0"/>
                  </a:cubicBezTo>
                  <a:cubicBezTo>
                    <a:pt x="720" y="0"/>
                    <a:pt x="720" y="0"/>
                    <a:pt x="720" y="0"/>
                  </a:cubicBezTo>
                  <a:cubicBezTo>
                    <a:pt x="757" y="0"/>
                    <a:pt x="787" y="30"/>
                    <a:pt x="787" y="67"/>
                  </a:cubicBezTo>
                  <a:cubicBezTo>
                    <a:pt x="787" y="1313"/>
                    <a:pt x="787" y="1313"/>
                    <a:pt x="787" y="1313"/>
                  </a:cubicBezTo>
                  <a:cubicBezTo>
                    <a:pt x="787" y="1350"/>
                    <a:pt x="757" y="1380"/>
                    <a:pt x="720" y="1380"/>
                  </a:cubicBezTo>
                  <a:close/>
                </a:path>
              </a:pathLst>
            </a:custGeom>
            <a:solidFill>
              <a:srgbClr val="BCBEC0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72" name="Google Shape;472;p11"/>
            <p:cNvCxnSpPr/>
            <p:nvPr/>
          </p:nvCxnSpPr>
          <p:spPr>
            <a:xfrm>
              <a:off x="1693239" y="5276160"/>
              <a:ext cx="186435" cy="0"/>
            </a:xfrm>
            <a:prstGeom prst="straightConnector1">
              <a:avLst/>
            </a:prstGeom>
            <a:solidFill>
              <a:srgbClr val="676767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</p:cxnSp>
        <p:sp>
          <p:nvSpPr>
            <p:cNvPr id="473" name="Google Shape;473;p11"/>
            <p:cNvSpPr/>
            <p:nvPr/>
          </p:nvSpPr>
          <p:spPr>
            <a:xfrm>
              <a:off x="1767150" y="5309254"/>
              <a:ext cx="40817" cy="39714"/>
            </a:xfrm>
            <a:custGeom>
              <a:avLst/>
              <a:gdLst/>
              <a:ahLst/>
              <a:cxnLst/>
              <a:rect l="l" t="t" r="r" b="b"/>
              <a:pathLst>
                <a:path w="175" h="170" extrusionOk="0">
                  <a:moveTo>
                    <a:pt x="118" y="0"/>
                  </a:moveTo>
                  <a:cubicBezTo>
                    <a:pt x="118" y="85"/>
                    <a:pt x="118" y="85"/>
                    <a:pt x="11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24" y="12"/>
                    <a:pt x="0" y="44"/>
                    <a:pt x="0" y="82"/>
                  </a:cubicBezTo>
                  <a:cubicBezTo>
                    <a:pt x="0" y="130"/>
                    <a:pt x="39" y="170"/>
                    <a:pt x="88" y="170"/>
                  </a:cubicBezTo>
                  <a:cubicBezTo>
                    <a:pt x="136" y="170"/>
                    <a:pt x="175" y="130"/>
                    <a:pt x="175" y="82"/>
                  </a:cubicBezTo>
                  <a:cubicBezTo>
                    <a:pt x="175" y="44"/>
                    <a:pt x="151" y="12"/>
                    <a:pt x="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4" name="Google Shape;474;p11"/>
            <p:cNvSpPr/>
            <p:nvPr/>
          </p:nvSpPr>
          <p:spPr>
            <a:xfrm>
              <a:off x="1755016" y="5377650"/>
              <a:ext cx="66190" cy="92666"/>
            </a:xfrm>
            <a:custGeom>
              <a:avLst/>
              <a:gdLst/>
              <a:ahLst/>
              <a:cxnLst/>
              <a:rect l="l" t="t" r="r" b="b"/>
              <a:pathLst>
                <a:path w="283" h="396" extrusionOk="0">
                  <a:moveTo>
                    <a:pt x="213" y="161"/>
                  </a:moveTo>
                  <a:cubicBezTo>
                    <a:pt x="71" y="161"/>
                    <a:pt x="71" y="161"/>
                    <a:pt x="71" y="161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67"/>
                    <a:pt x="103" y="35"/>
                    <a:pt x="142" y="35"/>
                  </a:cubicBezTo>
                  <a:cubicBezTo>
                    <a:pt x="181" y="35"/>
                    <a:pt x="213" y="67"/>
                    <a:pt x="213" y="106"/>
                  </a:cubicBezTo>
                  <a:cubicBezTo>
                    <a:pt x="213" y="161"/>
                    <a:pt x="213" y="161"/>
                    <a:pt x="213" y="161"/>
                  </a:cubicBezTo>
                  <a:close/>
                  <a:moveTo>
                    <a:pt x="158" y="271"/>
                  </a:moveTo>
                  <a:cubicBezTo>
                    <a:pt x="158" y="279"/>
                    <a:pt x="158" y="279"/>
                    <a:pt x="158" y="279"/>
                  </a:cubicBezTo>
                  <a:cubicBezTo>
                    <a:pt x="158" y="302"/>
                    <a:pt x="158" y="302"/>
                    <a:pt x="158" y="302"/>
                  </a:cubicBezTo>
                  <a:cubicBezTo>
                    <a:pt x="158" y="310"/>
                    <a:pt x="150" y="318"/>
                    <a:pt x="142" y="318"/>
                  </a:cubicBezTo>
                  <a:cubicBezTo>
                    <a:pt x="130" y="318"/>
                    <a:pt x="122" y="310"/>
                    <a:pt x="122" y="302"/>
                  </a:cubicBezTo>
                  <a:cubicBezTo>
                    <a:pt x="122" y="287"/>
                    <a:pt x="122" y="287"/>
                    <a:pt x="122" y="287"/>
                  </a:cubicBezTo>
                  <a:cubicBezTo>
                    <a:pt x="122" y="279"/>
                    <a:pt x="122" y="279"/>
                    <a:pt x="122" y="279"/>
                  </a:cubicBezTo>
                  <a:cubicBezTo>
                    <a:pt x="122" y="271"/>
                    <a:pt x="122" y="271"/>
                    <a:pt x="122" y="271"/>
                  </a:cubicBezTo>
                  <a:cubicBezTo>
                    <a:pt x="122" y="255"/>
                    <a:pt x="122" y="255"/>
                    <a:pt x="122" y="255"/>
                  </a:cubicBezTo>
                  <a:cubicBezTo>
                    <a:pt x="122" y="243"/>
                    <a:pt x="130" y="236"/>
                    <a:pt x="142" y="236"/>
                  </a:cubicBezTo>
                  <a:cubicBezTo>
                    <a:pt x="146" y="236"/>
                    <a:pt x="150" y="239"/>
                    <a:pt x="154" y="243"/>
                  </a:cubicBezTo>
                  <a:cubicBezTo>
                    <a:pt x="154" y="243"/>
                    <a:pt x="154" y="243"/>
                    <a:pt x="154" y="243"/>
                  </a:cubicBezTo>
                  <a:cubicBezTo>
                    <a:pt x="158" y="247"/>
                    <a:pt x="158" y="251"/>
                    <a:pt x="158" y="255"/>
                  </a:cubicBezTo>
                  <a:lnTo>
                    <a:pt x="158" y="271"/>
                  </a:lnTo>
                  <a:close/>
                  <a:moveTo>
                    <a:pt x="248" y="106"/>
                  </a:moveTo>
                  <a:cubicBezTo>
                    <a:pt x="248" y="51"/>
                    <a:pt x="201" y="0"/>
                    <a:pt x="142" y="0"/>
                  </a:cubicBezTo>
                  <a:cubicBezTo>
                    <a:pt x="83" y="0"/>
                    <a:pt x="36" y="51"/>
                    <a:pt x="36" y="106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0" y="161"/>
                    <a:pt x="0" y="161"/>
                    <a:pt x="0" y="165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393"/>
                    <a:pt x="0" y="396"/>
                    <a:pt x="4" y="396"/>
                  </a:cubicBezTo>
                  <a:cubicBezTo>
                    <a:pt x="36" y="396"/>
                    <a:pt x="36" y="396"/>
                    <a:pt x="36" y="396"/>
                  </a:cubicBezTo>
                  <a:cubicBezTo>
                    <a:pt x="44" y="396"/>
                    <a:pt x="55" y="396"/>
                    <a:pt x="63" y="396"/>
                  </a:cubicBezTo>
                  <a:cubicBezTo>
                    <a:pt x="161" y="396"/>
                    <a:pt x="161" y="396"/>
                    <a:pt x="161" y="396"/>
                  </a:cubicBezTo>
                  <a:cubicBezTo>
                    <a:pt x="165" y="396"/>
                    <a:pt x="169" y="396"/>
                    <a:pt x="169" y="396"/>
                  </a:cubicBezTo>
                  <a:cubicBezTo>
                    <a:pt x="275" y="396"/>
                    <a:pt x="275" y="396"/>
                    <a:pt x="275" y="396"/>
                  </a:cubicBezTo>
                  <a:cubicBezTo>
                    <a:pt x="279" y="396"/>
                    <a:pt x="283" y="393"/>
                    <a:pt x="283" y="389"/>
                  </a:cubicBezTo>
                  <a:cubicBezTo>
                    <a:pt x="283" y="373"/>
                    <a:pt x="283" y="373"/>
                    <a:pt x="283" y="373"/>
                  </a:cubicBezTo>
                  <a:cubicBezTo>
                    <a:pt x="283" y="365"/>
                    <a:pt x="283" y="357"/>
                    <a:pt x="283" y="353"/>
                  </a:cubicBezTo>
                  <a:cubicBezTo>
                    <a:pt x="283" y="279"/>
                    <a:pt x="283" y="279"/>
                    <a:pt x="283" y="279"/>
                  </a:cubicBezTo>
                  <a:cubicBezTo>
                    <a:pt x="283" y="271"/>
                    <a:pt x="283" y="263"/>
                    <a:pt x="283" y="255"/>
                  </a:cubicBezTo>
                  <a:cubicBezTo>
                    <a:pt x="283" y="228"/>
                    <a:pt x="283" y="228"/>
                    <a:pt x="283" y="228"/>
                  </a:cubicBezTo>
                  <a:cubicBezTo>
                    <a:pt x="283" y="224"/>
                    <a:pt x="283" y="220"/>
                    <a:pt x="283" y="216"/>
                  </a:cubicBezTo>
                  <a:cubicBezTo>
                    <a:pt x="283" y="173"/>
                    <a:pt x="283" y="173"/>
                    <a:pt x="283" y="173"/>
                  </a:cubicBezTo>
                  <a:cubicBezTo>
                    <a:pt x="283" y="165"/>
                    <a:pt x="283" y="165"/>
                    <a:pt x="283" y="165"/>
                  </a:cubicBezTo>
                  <a:cubicBezTo>
                    <a:pt x="283" y="161"/>
                    <a:pt x="279" y="161"/>
                    <a:pt x="275" y="161"/>
                  </a:cubicBezTo>
                  <a:cubicBezTo>
                    <a:pt x="248" y="161"/>
                    <a:pt x="248" y="161"/>
                    <a:pt x="248" y="161"/>
                  </a:cubicBezTo>
                  <a:cubicBezTo>
                    <a:pt x="248" y="157"/>
                    <a:pt x="248" y="157"/>
                    <a:pt x="248" y="153"/>
                  </a:cubicBezTo>
                  <a:cubicBezTo>
                    <a:pt x="248" y="106"/>
                    <a:pt x="248" y="106"/>
                    <a:pt x="248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75" name="Google Shape;475;p11"/>
          <p:cNvGrpSpPr/>
          <p:nvPr/>
        </p:nvGrpSpPr>
        <p:grpSpPr>
          <a:xfrm>
            <a:off x="10460635" y="5149295"/>
            <a:ext cx="411480" cy="411480"/>
            <a:chOff x="10460635" y="5149295"/>
            <a:chExt cx="411480" cy="411480"/>
          </a:xfrm>
        </p:grpSpPr>
        <p:sp>
          <p:nvSpPr>
            <p:cNvPr id="476" name="Google Shape;476;p11"/>
            <p:cNvSpPr/>
            <p:nvPr/>
          </p:nvSpPr>
          <p:spPr>
            <a:xfrm>
              <a:off x="10460635" y="5149295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BCBEC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7" name="Google Shape;477;p11"/>
            <p:cNvSpPr/>
            <p:nvPr/>
          </p:nvSpPr>
          <p:spPr>
            <a:xfrm>
              <a:off x="10574261" y="5193419"/>
              <a:ext cx="184229" cy="324329"/>
            </a:xfrm>
            <a:custGeom>
              <a:avLst/>
              <a:gdLst/>
              <a:ahLst/>
              <a:cxnLst/>
              <a:rect l="l" t="t" r="r" b="b"/>
              <a:pathLst>
                <a:path w="787" h="1380" extrusionOk="0">
                  <a:moveTo>
                    <a:pt x="720" y="1380"/>
                  </a:moveTo>
                  <a:cubicBezTo>
                    <a:pt x="67" y="1380"/>
                    <a:pt x="67" y="1380"/>
                    <a:pt x="67" y="1380"/>
                  </a:cubicBezTo>
                  <a:cubicBezTo>
                    <a:pt x="30" y="1380"/>
                    <a:pt x="0" y="1350"/>
                    <a:pt x="0" y="131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30"/>
                    <a:pt x="30" y="0"/>
                    <a:pt x="67" y="0"/>
                  </a:cubicBezTo>
                  <a:cubicBezTo>
                    <a:pt x="720" y="0"/>
                    <a:pt x="720" y="0"/>
                    <a:pt x="720" y="0"/>
                  </a:cubicBezTo>
                  <a:cubicBezTo>
                    <a:pt x="757" y="0"/>
                    <a:pt x="787" y="30"/>
                    <a:pt x="787" y="67"/>
                  </a:cubicBezTo>
                  <a:cubicBezTo>
                    <a:pt x="787" y="1313"/>
                    <a:pt x="787" y="1313"/>
                    <a:pt x="787" y="1313"/>
                  </a:cubicBezTo>
                  <a:cubicBezTo>
                    <a:pt x="787" y="1350"/>
                    <a:pt x="757" y="1380"/>
                    <a:pt x="720" y="1380"/>
                  </a:cubicBezTo>
                  <a:close/>
                </a:path>
              </a:pathLst>
            </a:custGeom>
            <a:solidFill>
              <a:srgbClr val="BCBEC0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478" name="Google Shape;478;p11"/>
            <p:cNvCxnSpPr/>
            <p:nvPr/>
          </p:nvCxnSpPr>
          <p:spPr>
            <a:xfrm>
              <a:off x="10573158" y="5276160"/>
              <a:ext cx="186435" cy="0"/>
            </a:xfrm>
            <a:prstGeom prst="straightConnector1">
              <a:avLst/>
            </a:prstGeom>
            <a:solidFill>
              <a:srgbClr val="676767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</p:cxnSp>
        <p:sp>
          <p:nvSpPr>
            <p:cNvPr id="479" name="Google Shape;479;p11"/>
            <p:cNvSpPr/>
            <p:nvPr/>
          </p:nvSpPr>
          <p:spPr>
            <a:xfrm>
              <a:off x="10645967" y="5309254"/>
              <a:ext cx="40817" cy="39714"/>
            </a:xfrm>
            <a:custGeom>
              <a:avLst/>
              <a:gdLst/>
              <a:ahLst/>
              <a:cxnLst/>
              <a:rect l="l" t="t" r="r" b="b"/>
              <a:pathLst>
                <a:path w="175" h="170" extrusionOk="0">
                  <a:moveTo>
                    <a:pt x="118" y="0"/>
                  </a:moveTo>
                  <a:cubicBezTo>
                    <a:pt x="118" y="85"/>
                    <a:pt x="118" y="85"/>
                    <a:pt x="11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24" y="12"/>
                    <a:pt x="0" y="44"/>
                    <a:pt x="0" y="82"/>
                  </a:cubicBezTo>
                  <a:cubicBezTo>
                    <a:pt x="0" y="130"/>
                    <a:pt x="39" y="170"/>
                    <a:pt x="88" y="170"/>
                  </a:cubicBezTo>
                  <a:cubicBezTo>
                    <a:pt x="136" y="170"/>
                    <a:pt x="175" y="130"/>
                    <a:pt x="175" y="82"/>
                  </a:cubicBezTo>
                  <a:cubicBezTo>
                    <a:pt x="175" y="44"/>
                    <a:pt x="151" y="12"/>
                    <a:pt x="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0" name="Google Shape;480;p11"/>
            <p:cNvSpPr/>
            <p:nvPr/>
          </p:nvSpPr>
          <p:spPr>
            <a:xfrm>
              <a:off x="10633280" y="5377650"/>
              <a:ext cx="66190" cy="92666"/>
            </a:xfrm>
            <a:custGeom>
              <a:avLst/>
              <a:gdLst/>
              <a:ahLst/>
              <a:cxnLst/>
              <a:rect l="l" t="t" r="r" b="b"/>
              <a:pathLst>
                <a:path w="283" h="396" extrusionOk="0">
                  <a:moveTo>
                    <a:pt x="213" y="161"/>
                  </a:moveTo>
                  <a:cubicBezTo>
                    <a:pt x="71" y="161"/>
                    <a:pt x="71" y="161"/>
                    <a:pt x="71" y="161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67"/>
                    <a:pt x="103" y="35"/>
                    <a:pt x="142" y="35"/>
                  </a:cubicBezTo>
                  <a:cubicBezTo>
                    <a:pt x="181" y="35"/>
                    <a:pt x="213" y="67"/>
                    <a:pt x="213" y="106"/>
                  </a:cubicBezTo>
                  <a:cubicBezTo>
                    <a:pt x="213" y="161"/>
                    <a:pt x="213" y="161"/>
                    <a:pt x="213" y="161"/>
                  </a:cubicBezTo>
                  <a:close/>
                  <a:moveTo>
                    <a:pt x="158" y="271"/>
                  </a:moveTo>
                  <a:cubicBezTo>
                    <a:pt x="158" y="279"/>
                    <a:pt x="158" y="279"/>
                    <a:pt x="158" y="279"/>
                  </a:cubicBezTo>
                  <a:cubicBezTo>
                    <a:pt x="158" y="302"/>
                    <a:pt x="158" y="302"/>
                    <a:pt x="158" y="302"/>
                  </a:cubicBezTo>
                  <a:cubicBezTo>
                    <a:pt x="158" y="310"/>
                    <a:pt x="150" y="318"/>
                    <a:pt x="142" y="318"/>
                  </a:cubicBezTo>
                  <a:cubicBezTo>
                    <a:pt x="130" y="318"/>
                    <a:pt x="122" y="310"/>
                    <a:pt x="122" y="302"/>
                  </a:cubicBezTo>
                  <a:cubicBezTo>
                    <a:pt x="122" y="287"/>
                    <a:pt x="122" y="287"/>
                    <a:pt x="122" y="287"/>
                  </a:cubicBezTo>
                  <a:cubicBezTo>
                    <a:pt x="122" y="279"/>
                    <a:pt x="122" y="279"/>
                    <a:pt x="122" y="279"/>
                  </a:cubicBezTo>
                  <a:cubicBezTo>
                    <a:pt x="122" y="271"/>
                    <a:pt x="122" y="271"/>
                    <a:pt x="122" y="271"/>
                  </a:cubicBezTo>
                  <a:cubicBezTo>
                    <a:pt x="122" y="255"/>
                    <a:pt x="122" y="255"/>
                    <a:pt x="122" y="255"/>
                  </a:cubicBezTo>
                  <a:cubicBezTo>
                    <a:pt x="122" y="243"/>
                    <a:pt x="130" y="236"/>
                    <a:pt x="142" y="236"/>
                  </a:cubicBezTo>
                  <a:cubicBezTo>
                    <a:pt x="146" y="236"/>
                    <a:pt x="150" y="239"/>
                    <a:pt x="154" y="243"/>
                  </a:cubicBezTo>
                  <a:cubicBezTo>
                    <a:pt x="154" y="243"/>
                    <a:pt x="154" y="243"/>
                    <a:pt x="154" y="243"/>
                  </a:cubicBezTo>
                  <a:cubicBezTo>
                    <a:pt x="158" y="247"/>
                    <a:pt x="158" y="251"/>
                    <a:pt x="158" y="255"/>
                  </a:cubicBezTo>
                  <a:lnTo>
                    <a:pt x="158" y="271"/>
                  </a:lnTo>
                  <a:close/>
                  <a:moveTo>
                    <a:pt x="248" y="106"/>
                  </a:moveTo>
                  <a:cubicBezTo>
                    <a:pt x="248" y="51"/>
                    <a:pt x="201" y="0"/>
                    <a:pt x="142" y="0"/>
                  </a:cubicBezTo>
                  <a:cubicBezTo>
                    <a:pt x="83" y="0"/>
                    <a:pt x="36" y="51"/>
                    <a:pt x="36" y="106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0" y="161"/>
                    <a:pt x="0" y="161"/>
                    <a:pt x="0" y="165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393"/>
                    <a:pt x="0" y="396"/>
                    <a:pt x="4" y="396"/>
                  </a:cubicBezTo>
                  <a:cubicBezTo>
                    <a:pt x="36" y="396"/>
                    <a:pt x="36" y="396"/>
                    <a:pt x="36" y="396"/>
                  </a:cubicBezTo>
                  <a:cubicBezTo>
                    <a:pt x="44" y="396"/>
                    <a:pt x="55" y="396"/>
                    <a:pt x="63" y="396"/>
                  </a:cubicBezTo>
                  <a:cubicBezTo>
                    <a:pt x="161" y="396"/>
                    <a:pt x="161" y="396"/>
                    <a:pt x="161" y="396"/>
                  </a:cubicBezTo>
                  <a:cubicBezTo>
                    <a:pt x="165" y="396"/>
                    <a:pt x="169" y="396"/>
                    <a:pt x="169" y="396"/>
                  </a:cubicBezTo>
                  <a:cubicBezTo>
                    <a:pt x="275" y="396"/>
                    <a:pt x="275" y="396"/>
                    <a:pt x="275" y="396"/>
                  </a:cubicBezTo>
                  <a:cubicBezTo>
                    <a:pt x="279" y="396"/>
                    <a:pt x="283" y="393"/>
                    <a:pt x="283" y="389"/>
                  </a:cubicBezTo>
                  <a:cubicBezTo>
                    <a:pt x="283" y="373"/>
                    <a:pt x="283" y="373"/>
                    <a:pt x="283" y="373"/>
                  </a:cubicBezTo>
                  <a:cubicBezTo>
                    <a:pt x="283" y="365"/>
                    <a:pt x="283" y="357"/>
                    <a:pt x="283" y="353"/>
                  </a:cubicBezTo>
                  <a:cubicBezTo>
                    <a:pt x="283" y="279"/>
                    <a:pt x="283" y="279"/>
                    <a:pt x="283" y="279"/>
                  </a:cubicBezTo>
                  <a:cubicBezTo>
                    <a:pt x="283" y="271"/>
                    <a:pt x="283" y="263"/>
                    <a:pt x="283" y="255"/>
                  </a:cubicBezTo>
                  <a:cubicBezTo>
                    <a:pt x="283" y="228"/>
                    <a:pt x="283" y="228"/>
                    <a:pt x="283" y="228"/>
                  </a:cubicBezTo>
                  <a:cubicBezTo>
                    <a:pt x="283" y="224"/>
                    <a:pt x="283" y="220"/>
                    <a:pt x="283" y="216"/>
                  </a:cubicBezTo>
                  <a:cubicBezTo>
                    <a:pt x="283" y="173"/>
                    <a:pt x="283" y="173"/>
                    <a:pt x="283" y="173"/>
                  </a:cubicBezTo>
                  <a:cubicBezTo>
                    <a:pt x="283" y="165"/>
                    <a:pt x="283" y="165"/>
                    <a:pt x="283" y="165"/>
                  </a:cubicBezTo>
                  <a:cubicBezTo>
                    <a:pt x="283" y="161"/>
                    <a:pt x="279" y="161"/>
                    <a:pt x="275" y="161"/>
                  </a:cubicBezTo>
                  <a:cubicBezTo>
                    <a:pt x="248" y="161"/>
                    <a:pt x="248" y="161"/>
                    <a:pt x="248" y="161"/>
                  </a:cubicBezTo>
                  <a:cubicBezTo>
                    <a:pt x="248" y="157"/>
                    <a:pt x="248" y="157"/>
                    <a:pt x="248" y="153"/>
                  </a:cubicBezTo>
                  <a:cubicBezTo>
                    <a:pt x="248" y="106"/>
                    <a:pt x="248" y="106"/>
                    <a:pt x="248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1" name="Google Shape;481;p11"/>
          <p:cNvSpPr txBox="1"/>
          <p:nvPr/>
        </p:nvSpPr>
        <p:spPr>
          <a:xfrm>
            <a:off x="3813836" y="4810837"/>
            <a:ext cx="45720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 b="1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east-west traffic for compliance: </a:t>
            </a: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PCI compliance for financial transactions</a:t>
            </a:r>
            <a:endParaRPr sz="900"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0" name="Google Shape;430;p11"/>
          <p:cNvSpPr/>
          <p:nvPr/>
        </p:nvSpPr>
        <p:spPr>
          <a:xfrm>
            <a:off x="629250" y="1643804"/>
            <a:ext cx="475489" cy="475488"/>
          </a:xfrm>
          <a:prstGeom prst="ellipse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 w="28575" cap="flat" cmpd="sng">
            <a:solidFill>
              <a:srgbClr val="9F54A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1" name="Google Shape;431;p11"/>
          <p:cNvSpPr/>
          <p:nvPr/>
        </p:nvSpPr>
        <p:spPr>
          <a:xfrm>
            <a:off x="11087261" y="1643804"/>
            <a:ext cx="475489" cy="475488"/>
          </a:xfrm>
          <a:prstGeom prst="ellipse">
            <a:avLst/>
          </a:prstGeom>
          <a:blipFill rotWithShape="1">
            <a:blip r:embed="rId4">
              <a:alphaModFix/>
            </a:blip>
            <a:stretch>
              <a:fillRect/>
            </a:stretch>
          </a:blipFill>
          <a:ln w="28575" cap="flat" cmpd="sng">
            <a:solidFill>
              <a:srgbClr val="8C3A8D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9" name="Google Shape;449;p11"/>
          <p:cNvSpPr/>
          <p:nvPr/>
        </p:nvSpPr>
        <p:spPr>
          <a:xfrm>
            <a:off x="629250" y="3319042"/>
            <a:ext cx="475489" cy="475488"/>
          </a:xfrm>
          <a:prstGeom prst="ellipse">
            <a:avLst/>
          </a:prstGeom>
          <a:blipFill rotWithShape="1">
            <a:blip r:embed="rId5">
              <a:alphaModFix/>
            </a:blip>
            <a:stretch>
              <a:fillRect/>
            </a:stretch>
          </a:blipFill>
          <a:ln w="28575" cap="flat" cmpd="sng">
            <a:solidFill>
              <a:srgbClr val="5C72B7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0" name="Google Shape;450;p11"/>
          <p:cNvSpPr/>
          <p:nvPr/>
        </p:nvSpPr>
        <p:spPr>
          <a:xfrm>
            <a:off x="11087261" y="3319042"/>
            <a:ext cx="475489" cy="475488"/>
          </a:xfrm>
          <a:prstGeom prst="ellipse">
            <a:avLst/>
          </a:prstGeom>
          <a:blipFill rotWithShape="1">
            <a:blip r:embed="rId6">
              <a:alphaModFix/>
            </a:blip>
            <a:stretch>
              <a:fillRect/>
            </a:stretch>
          </a:blipFill>
          <a:ln w="28575" cap="flat" cmpd="sng">
            <a:solidFill>
              <a:srgbClr val="5C72B7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7" name="Google Shape;467;p11"/>
          <p:cNvSpPr/>
          <p:nvPr/>
        </p:nvSpPr>
        <p:spPr>
          <a:xfrm>
            <a:off x="621868" y="5095379"/>
            <a:ext cx="490252" cy="490252"/>
          </a:xfrm>
          <a:prstGeom prst="ellipse">
            <a:avLst/>
          </a:prstGeom>
          <a:blipFill rotWithShape="1">
            <a:blip r:embed="rId7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8" name="Google Shape;468;p11"/>
          <p:cNvSpPr/>
          <p:nvPr/>
        </p:nvSpPr>
        <p:spPr>
          <a:xfrm>
            <a:off x="11079879" y="5095379"/>
            <a:ext cx="490252" cy="490252"/>
          </a:xfrm>
          <a:prstGeom prst="ellipse">
            <a:avLst/>
          </a:prstGeom>
          <a:blipFill rotWithShape="1">
            <a:blip r:embed="rId7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2" name="Google Shape;482;p11"/>
          <p:cNvSpPr/>
          <p:nvPr/>
        </p:nvSpPr>
        <p:spPr>
          <a:xfrm>
            <a:off x="4722724" y="2076873"/>
            <a:ext cx="35266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484" name="Google Shape;484;p11"/>
          <p:cNvSpPr/>
          <p:nvPr/>
        </p:nvSpPr>
        <p:spPr>
          <a:xfrm>
            <a:off x="5130433" y="2076873"/>
            <a:ext cx="493725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/>
          </a:p>
        </p:txBody>
      </p:sp>
      <p:sp>
        <p:nvSpPr>
          <p:cNvPr id="486" name="Google Shape;486;p11"/>
          <p:cNvSpPr/>
          <p:nvPr/>
        </p:nvSpPr>
        <p:spPr>
          <a:xfrm>
            <a:off x="7106195" y="2076873"/>
            <a:ext cx="37350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Tagging</a:t>
            </a:r>
            <a:endParaRPr/>
          </a:p>
        </p:txBody>
      </p:sp>
      <p:sp>
        <p:nvSpPr>
          <p:cNvPr id="488" name="Google Shape;488;p11"/>
          <p:cNvSpPr/>
          <p:nvPr/>
        </p:nvSpPr>
        <p:spPr>
          <a:xfrm>
            <a:off x="6620370" y="2076873"/>
            <a:ext cx="38792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</a:t>
            </a:r>
            <a:endParaRPr/>
          </a:p>
        </p:txBody>
      </p:sp>
      <p:sp>
        <p:nvSpPr>
          <p:cNvPr id="490" name="Google Shape;490;p11"/>
          <p:cNvSpPr/>
          <p:nvPr/>
        </p:nvSpPr>
        <p:spPr>
          <a:xfrm>
            <a:off x="6077957" y="2076873"/>
            <a:ext cx="52257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Threat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Intelligence</a:t>
            </a:r>
            <a:endParaRPr/>
          </a:p>
        </p:txBody>
      </p:sp>
      <p:sp>
        <p:nvSpPr>
          <p:cNvPr id="492" name="Google Shape;492;p11"/>
          <p:cNvSpPr/>
          <p:nvPr/>
        </p:nvSpPr>
        <p:spPr>
          <a:xfrm>
            <a:off x="5648749" y="2076873"/>
            <a:ext cx="411971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Analytics</a:t>
            </a:r>
            <a:endParaRPr/>
          </a:p>
        </p:txBody>
      </p:sp>
      <p:sp>
        <p:nvSpPr>
          <p:cNvPr id="494" name="Google Shape;494;p11"/>
          <p:cNvSpPr/>
          <p:nvPr/>
        </p:nvSpPr>
        <p:spPr>
          <a:xfrm>
            <a:off x="9862871" y="2076873"/>
            <a:ext cx="37189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Client-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</a:t>
            </a:r>
            <a:b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 dirty="0"/>
          </a:p>
        </p:txBody>
      </p:sp>
      <p:sp>
        <p:nvSpPr>
          <p:cNvPr id="496" name="Google Shape;496;p11"/>
          <p:cNvSpPr txBox="1"/>
          <p:nvPr/>
        </p:nvSpPr>
        <p:spPr>
          <a:xfrm>
            <a:off x="2504231" y="2081636"/>
            <a:ext cx="33342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</p:txBody>
      </p:sp>
      <p:sp>
        <p:nvSpPr>
          <p:cNvPr id="498" name="Google Shape;498;p11"/>
          <p:cNvSpPr/>
          <p:nvPr/>
        </p:nvSpPr>
        <p:spPr>
          <a:xfrm>
            <a:off x="8734416" y="2076873"/>
            <a:ext cx="56105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Posture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Assessment</a:t>
            </a:r>
            <a:endParaRPr dirty="0"/>
          </a:p>
        </p:txBody>
      </p:sp>
      <p:sp>
        <p:nvSpPr>
          <p:cNvPr id="500" name="Google Shape;500;p11"/>
          <p:cNvSpPr/>
          <p:nvPr/>
        </p:nvSpPr>
        <p:spPr>
          <a:xfrm>
            <a:off x="9907657" y="5539496"/>
            <a:ext cx="37189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502" name="Google Shape;502;p11"/>
          <p:cNvSpPr/>
          <p:nvPr/>
        </p:nvSpPr>
        <p:spPr>
          <a:xfrm>
            <a:off x="4722724" y="3758239"/>
            <a:ext cx="35266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504" name="Google Shape;504;p11"/>
          <p:cNvSpPr/>
          <p:nvPr/>
        </p:nvSpPr>
        <p:spPr>
          <a:xfrm>
            <a:off x="5130433" y="3758239"/>
            <a:ext cx="493725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/>
          </a:p>
        </p:txBody>
      </p:sp>
      <p:sp>
        <p:nvSpPr>
          <p:cNvPr id="506" name="Google Shape;506;p11"/>
          <p:cNvSpPr/>
          <p:nvPr/>
        </p:nvSpPr>
        <p:spPr>
          <a:xfrm>
            <a:off x="7106195" y="3758239"/>
            <a:ext cx="37350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Tagging</a:t>
            </a:r>
            <a:endParaRPr/>
          </a:p>
        </p:txBody>
      </p:sp>
      <p:sp>
        <p:nvSpPr>
          <p:cNvPr id="508" name="Google Shape;508;p11"/>
          <p:cNvSpPr/>
          <p:nvPr/>
        </p:nvSpPr>
        <p:spPr>
          <a:xfrm>
            <a:off x="6620370" y="3758239"/>
            <a:ext cx="38792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</a:t>
            </a:r>
            <a:endParaRPr/>
          </a:p>
        </p:txBody>
      </p:sp>
      <p:sp>
        <p:nvSpPr>
          <p:cNvPr id="510" name="Google Shape;510;p11"/>
          <p:cNvSpPr/>
          <p:nvPr/>
        </p:nvSpPr>
        <p:spPr>
          <a:xfrm>
            <a:off x="6077957" y="3758239"/>
            <a:ext cx="52257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Threat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Intelligence</a:t>
            </a:r>
            <a:endParaRPr/>
          </a:p>
        </p:txBody>
      </p:sp>
      <p:sp>
        <p:nvSpPr>
          <p:cNvPr id="512" name="Google Shape;512;p11"/>
          <p:cNvSpPr/>
          <p:nvPr/>
        </p:nvSpPr>
        <p:spPr>
          <a:xfrm>
            <a:off x="5648749" y="3758239"/>
            <a:ext cx="411971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Analytics</a:t>
            </a:r>
            <a:endParaRPr/>
          </a:p>
        </p:txBody>
      </p:sp>
      <p:sp>
        <p:nvSpPr>
          <p:cNvPr id="514" name="Google Shape;514;p11"/>
          <p:cNvSpPr/>
          <p:nvPr/>
        </p:nvSpPr>
        <p:spPr>
          <a:xfrm>
            <a:off x="4722724" y="5539496"/>
            <a:ext cx="35266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516" name="Google Shape;516;p11"/>
          <p:cNvSpPr/>
          <p:nvPr/>
        </p:nvSpPr>
        <p:spPr>
          <a:xfrm>
            <a:off x="5130433" y="5539496"/>
            <a:ext cx="493725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/>
          </a:p>
        </p:txBody>
      </p:sp>
      <p:sp>
        <p:nvSpPr>
          <p:cNvPr id="518" name="Google Shape;518;p11"/>
          <p:cNvSpPr/>
          <p:nvPr/>
        </p:nvSpPr>
        <p:spPr>
          <a:xfrm>
            <a:off x="7106195" y="5539496"/>
            <a:ext cx="37350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Tagging</a:t>
            </a:r>
            <a:endParaRPr/>
          </a:p>
        </p:txBody>
      </p:sp>
      <p:sp>
        <p:nvSpPr>
          <p:cNvPr id="520" name="Google Shape;520;p11"/>
          <p:cNvSpPr/>
          <p:nvPr/>
        </p:nvSpPr>
        <p:spPr>
          <a:xfrm>
            <a:off x="6620370" y="5539496"/>
            <a:ext cx="38792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</a:t>
            </a:r>
            <a:endParaRPr/>
          </a:p>
        </p:txBody>
      </p:sp>
      <p:sp>
        <p:nvSpPr>
          <p:cNvPr id="522" name="Google Shape;522;p11"/>
          <p:cNvSpPr/>
          <p:nvPr/>
        </p:nvSpPr>
        <p:spPr>
          <a:xfrm>
            <a:off x="6077957" y="5539496"/>
            <a:ext cx="52257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Threat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Intelligence</a:t>
            </a:r>
            <a:endParaRPr/>
          </a:p>
        </p:txBody>
      </p:sp>
      <p:sp>
        <p:nvSpPr>
          <p:cNvPr id="524" name="Google Shape;524;p11"/>
          <p:cNvSpPr/>
          <p:nvPr/>
        </p:nvSpPr>
        <p:spPr>
          <a:xfrm>
            <a:off x="5648749" y="5539496"/>
            <a:ext cx="411971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Analytics</a:t>
            </a:r>
            <a:endParaRPr/>
          </a:p>
        </p:txBody>
      </p:sp>
      <p:sp>
        <p:nvSpPr>
          <p:cNvPr id="526" name="Google Shape;526;p11"/>
          <p:cNvSpPr/>
          <p:nvPr/>
        </p:nvSpPr>
        <p:spPr>
          <a:xfrm>
            <a:off x="1908672" y="3758239"/>
            <a:ext cx="37189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Client-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</a:t>
            </a:r>
            <a:b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528" name="Google Shape;528;p11"/>
          <p:cNvSpPr txBox="1"/>
          <p:nvPr/>
        </p:nvSpPr>
        <p:spPr>
          <a:xfrm>
            <a:off x="2504231" y="3758239"/>
            <a:ext cx="33342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</p:txBody>
      </p:sp>
      <p:sp>
        <p:nvSpPr>
          <p:cNvPr id="530" name="Google Shape;530;p11"/>
          <p:cNvSpPr/>
          <p:nvPr/>
        </p:nvSpPr>
        <p:spPr>
          <a:xfrm>
            <a:off x="2963889" y="3758239"/>
            <a:ext cx="56105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Posture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Assessment</a:t>
            </a:r>
            <a:endParaRPr/>
          </a:p>
        </p:txBody>
      </p:sp>
      <p:sp>
        <p:nvSpPr>
          <p:cNvPr id="532" name="Google Shape;532;p11"/>
          <p:cNvSpPr/>
          <p:nvPr/>
        </p:nvSpPr>
        <p:spPr>
          <a:xfrm>
            <a:off x="9907657" y="3758061"/>
            <a:ext cx="37189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534" name="Google Shape;534;p11"/>
          <p:cNvSpPr/>
          <p:nvPr/>
        </p:nvSpPr>
        <p:spPr>
          <a:xfrm>
            <a:off x="9276461" y="3765311"/>
            <a:ext cx="533799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536" name="Google Shape;536;p11"/>
          <p:cNvSpPr txBox="1"/>
          <p:nvPr/>
        </p:nvSpPr>
        <p:spPr>
          <a:xfrm>
            <a:off x="9376933" y="2076873"/>
            <a:ext cx="33342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</p:txBody>
      </p:sp>
      <p:sp>
        <p:nvSpPr>
          <p:cNvPr id="538" name="Google Shape;538;p11"/>
          <p:cNvSpPr/>
          <p:nvPr/>
        </p:nvSpPr>
        <p:spPr>
          <a:xfrm>
            <a:off x="1900485" y="5539496"/>
            <a:ext cx="37189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540" name="Google Shape;540;p11"/>
          <p:cNvSpPr/>
          <p:nvPr/>
        </p:nvSpPr>
        <p:spPr>
          <a:xfrm>
            <a:off x="8747071" y="3764861"/>
            <a:ext cx="492121" cy="3876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Distributed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Denial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of Service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Protection</a:t>
            </a:r>
            <a:endParaRPr dirty="0"/>
          </a:p>
        </p:txBody>
      </p:sp>
      <p:sp>
        <p:nvSpPr>
          <p:cNvPr id="542" name="Google Shape;542;p11"/>
          <p:cNvSpPr/>
          <p:nvPr/>
        </p:nvSpPr>
        <p:spPr>
          <a:xfrm>
            <a:off x="1908101" y="2084104"/>
            <a:ext cx="37189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DNS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544" name="Google Shape;544;p11"/>
          <p:cNvSpPr/>
          <p:nvPr/>
        </p:nvSpPr>
        <p:spPr>
          <a:xfrm>
            <a:off x="3664960" y="3765261"/>
            <a:ext cx="376706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Virtual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Private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Network</a:t>
            </a:r>
            <a:endParaRPr dirty="0"/>
          </a:p>
        </p:txBody>
      </p:sp>
      <p:sp>
        <p:nvSpPr>
          <p:cNvPr id="546" name="Google Shape;546;p11"/>
          <p:cNvSpPr/>
          <p:nvPr/>
        </p:nvSpPr>
        <p:spPr>
          <a:xfrm>
            <a:off x="8307066" y="2083995"/>
            <a:ext cx="376706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Virtual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Private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Network</a:t>
            </a:r>
            <a:endParaRPr dirty="0"/>
          </a:p>
        </p:txBody>
      </p:sp>
      <p:sp>
        <p:nvSpPr>
          <p:cNvPr id="548" name="Google Shape;548;p11"/>
          <p:cNvSpPr txBox="1"/>
          <p:nvPr/>
        </p:nvSpPr>
        <p:spPr>
          <a:xfrm>
            <a:off x="239295" y="831128"/>
            <a:ext cx="3448967" cy="28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Third-Party Business Flows:</a:t>
            </a:r>
            <a:endParaRPr sz="1800" b="0" i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9" name="Google Shape;549;p11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SAFE Master Capabilities Flows</a:t>
            </a:r>
            <a:endParaRPr/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21A2BA0F-68CB-4B64-B903-998C1BC0D18B}"/>
              </a:ext>
            </a:extLst>
          </p:cNvPr>
          <p:cNvGrpSpPr/>
          <p:nvPr/>
        </p:nvGrpSpPr>
        <p:grpSpPr>
          <a:xfrm>
            <a:off x="9907657" y="3364936"/>
            <a:ext cx="383701" cy="383701"/>
            <a:chOff x="4527459" y="649023"/>
            <a:chExt cx="3123355" cy="3123355"/>
          </a:xfrm>
        </p:grpSpPr>
        <p:sp>
          <p:nvSpPr>
            <p:cNvPr id="124" name="Graphic 694">
              <a:extLst>
                <a:ext uri="{FF2B5EF4-FFF2-40B4-BE49-F238E27FC236}">
                  <a16:creationId xmlns:a16="http://schemas.microsoft.com/office/drawing/2014/main" id="{EA568B29-C2EB-46EB-A629-8C4BEDF86E12}"/>
                </a:ext>
              </a:extLst>
            </p:cNvPr>
            <p:cNvSpPr/>
            <p:nvPr/>
          </p:nvSpPr>
          <p:spPr>
            <a:xfrm>
              <a:off x="4527459" y="649023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5" name="Graphic 694">
              <a:extLst>
                <a:ext uri="{FF2B5EF4-FFF2-40B4-BE49-F238E27FC236}">
                  <a16:creationId xmlns:a16="http://schemas.microsoft.com/office/drawing/2014/main" id="{A4CD968C-5B90-45EE-B5D9-C35254CF881A}"/>
                </a:ext>
              </a:extLst>
            </p:cNvPr>
            <p:cNvGrpSpPr/>
            <p:nvPr/>
          </p:nvGrpSpPr>
          <p:grpSpPr>
            <a:xfrm>
              <a:off x="5272585" y="1302541"/>
              <a:ext cx="1647115" cy="1737886"/>
              <a:chOff x="5272585" y="1302541"/>
              <a:chExt cx="1647115" cy="1737886"/>
            </a:xfrm>
            <a:solidFill>
              <a:srgbClr val="FFFFFF"/>
            </a:solidFill>
          </p:grpSpPr>
          <p:sp>
            <p:nvSpPr>
              <p:cNvPr id="126" name="Graphic 694">
                <a:extLst>
                  <a:ext uri="{FF2B5EF4-FFF2-40B4-BE49-F238E27FC236}">
                    <a16:creationId xmlns:a16="http://schemas.microsoft.com/office/drawing/2014/main" id="{CD6B01BF-AD72-496C-B9BF-833FE67859AA}"/>
                  </a:ext>
                </a:extLst>
              </p:cNvPr>
              <p:cNvSpPr/>
              <p:nvPr/>
            </p:nvSpPr>
            <p:spPr>
              <a:xfrm>
                <a:off x="5676533" y="1665934"/>
                <a:ext cx="835537" cy="1011267"/>
              </a:xfrm>
              <a:custGeom>
                <a:avLst/>
                <a:gdLst>
                  <a:gd name="connsiteX0" fmla="*/ 682070 w 835537"/>
                  <a:gd name="connsiteY0" fmla="*/ 60641 h 1011267"/>
                  <a:gd name="connsiteX1" fmla="*/ 682070 w 835537"/>
                  <a:gd name="connsiteY1" fmla="*/ 116428 h 1011267"/>
                  <a:gd name="connsiteX2" fmla="*/ 513992 w 835537"/>
                  <a:gd name="connsiteY2" fmla="*/ 77619 h 1011267"/>
                  <a:gd name="connsiteX3" fmla="*/ 513992 w 835537"/>
                  <a:gd name="connsiteY3" fmla="*/ 21832 h 1011267"/>
                  <a:gd name="connsiteX4" fmla="*/ 418989 w 835537"/>
                  <a:gd name="connsiteY4" fmla="*/ 0 h 1011267"/>
                  <a:gd name="connsiteX5" fmla="*/ 321547 w 835537"/>
                  <a:gd name="connsiteY5" fmla="*/ 21832 h 1011267"/>
                  <a:gd name="connsiteX6" fmla="*/ 321547 w 835537"/>
                  <a:gd name="connsiteY6" fmla="*/ 77619 h 1011267"/>
                  <a:gd name="connsiteX7" fmla="*/ 153468 w 835537"/>
                  <a:gd name="connsiteY7" fmla="*/ 116428 h 1011267"/>
                  <a:gd name="connsiteX8" fmla="*/ 153468 w 835537"/>
                  <a:gd name="connsiteY8" fmla="*/ 60641 h 1011267"/>
                  <a:gd name="connsiteX9" fmla="*/ 0 w 835537"/>
                  <a:gd name="connsiteY9" fmla="*/ 94596 h 1011267"/>
                  <a:gd name="connsiteX10" fmla="*/ 0 w 835537"/>
                  <a:gd name="connsiteY10" fmla="*/ 395291 h 1011267"/>
                  <a:gd name="connsiteX11" fmla="*/ 418989 w 835537"/>
                  <a:gd name="connsiteY11" fmla="*/ 1011268 h 1011267"/>
                  <a:gd name="connsiteX12" fmla="*/ 835538 w 835537"/>
                  <a:gd name="connsiteY12" fmla="*/ 395291 h 1011267"/>
                  <a:gd name="connsiteX13" fmla="*/ 835538 w 835537"/>
                  <a:gd name="connsiteY13" fmla="*/ 94596 h 1011267"/>
                  <a:gd name="connsiteX14" fmla="*/ 682070 w 835537"/>
                  <a:gd name="connsiteY14" fmla="*/ 60641 h 1011267"/>
                  <a:gd name="connsiteX15" fmla="*/ 114491 w 835537"/>
                  <a:gd name="connsiteY15" fmla="*/ 395291 h 1011267"/>
                  <a:gd name="connsiteX16" fmla="*/ 114491 w 835537"/>
                  <a:gd name="connsiteY16" fmla="*/ 244932 h 1011267"/>
                  <a:gd name="connsiteX17" fmla="*/ 418989 w 835537"/>
                  <a:gd name="connsiteY17" fmla="*/ 174606 h 1011267"/>
                  <a:gd name="connsiteX18" fmla="*/ 646345 w 835537"/>
                  <a:gd name="connsiteY18" fmla="*/ 228170 h 1011267"/>
                  <a:gd name="connsiteX19" fmla="*/ 195601 w 835537"/>
                  <a:gd name="connsiteY19" fmla="*/ 678913 h 1011267"/>
                  <a:gd name="connsiteX20" fmla="*/ 126687 w 835537"/>
                  <a:gd name="connsiteY20" fmla="*/ 506842 h 1011267"/>
                  <a:gd name="connsiteX21" fmla="*/ 114491 w 835537"/>
                  <a:gd name="connsiteY21" fmla="*/ 395291 h 1011267"/>
                  <a:gd name="connsiteX22" fmla="*/ 708875 w 835537"/>
                  <a:gd name="connsiteY22" fmla="*/ 506842 h 1011267"/>
                  <a:gd name="connsiteX23" fmla="*/ 418989 w 835537"/>
                  <a:gd name="connsiteY23" fmla="*/ 885155 h 1011267"/>
                  <a:gd name="connsiteX24" fmla="*/ 260666 w 835537"/>
                  <a:gd name="connsiteY24" fmla="*/ 766432 h 1011267"/>
                  <a:gd name="connsiteX25" fmla="*/ 721047 w 835537"/>
                  <a:gd name="connsiteY25" fmla="*/ 306051 h 1011267"/>
                  <a:gd name="connsiteX26" fmla="*/ 721047 w 835537"/>
                  <a:gd name="connsiteY26" fmla="*/ 395291 h 1011267"/>
                  <a:gd name="connsiteX27" fmla="*/ 708875 w 835537"/>
                  <a:gd name="connsiteY27" fmla="*/ 506842 h 1011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35537" h="1011267">
                    <a:moveTo>
                      <a:pt x="682070" y="60641"/>
                    </a:moveTo>
                    <a:lnTo>
                      <a:pt x="682070" y="116428"/>
                    </a:lnTo>
                    <a:lnTo>
                      <a:pt x="513992" y="77619"/>
                    </a:lnTo>
                    <a:lnTo>
                      <a:pt x="513992" y="21832"/>
                    </a:lnTo>
                    <a:lnTo>
                      <a:pt x="418989" y="0"/>
                    </a:lnTo>
                    <a:lnTo>
                      <a:pt x="321547" y="21832"/>
                    </a:lnTo>
                    <a:lnTo>
                      <a:pt x="321547" y="77619"/>
                    </a:lnTo>
                    <a:lnTo>
                      <a:pt x="153468" y="116428"/>
                    </a:lnTo>
                    <a:lnTo>
                      <a:pt x="153468" y="60641"/>
                    </a:lnTo>
                    <a:lnTo>
                      <a:pt x="0" y="94596"/>
                    </a:lnTo>
                    <a:lnTo>
                      <a:pt x="0" y="395291"/>
                    </a:lnTo>
                    <a:cubicBezTo>
                      <a:pt x="0" y="674179"/>
                      <a:pt x="172957" y="911841"/>
                      <a:pt x="418989" y="1011268"/>
                    </a:cubicBezTo>
                    <a:cubicBezTo>
                      <a:pt x="662582" y="911841"/>
                      <a:pt x="835538" y="674179"/>
                      <a:pt x="835538" y="395291"/>
                    </a:cubicBezTo>
                    <a:lnTo>
                      <a:pt x="835538" y="94596"/>
                    </a:lnTo>
                    <a:lnTo>
                      <a:pt x="682070" y="60641"/>
                    </a:lnTo>
                    <a:close/>
                    <a:moveTo>
                      <a:pt x="114491" y="395291"/>
                    </a:moveTo>
                    <a:lnTo>
                      <a:pt x="114491" y="244932"/>
                    </a:lnTo>
                    <a:lnTo>
                      <a:pt x="418989" y="174606"/>
                    </a:lnTo>
                    <a:cubicBezTo>
                      <a:pt x="531543" y="201771"/>
                      <a:pt x="602323" y="218246"/>
                      <a:pt x="646345" y="228170"/>
                    </a:cubicBezTo>
                    <a:lnTo>
                      <a:pt x="195601" y="678913"/>
                    </a:lnTo>
                    <a:cubicBezTo>
                      <a:pt x="162722" y="625996"/>
                      <a:pt x="138810" y="567268"/>
                      <a:pt x="126687" y="506842"/>
                    </a:cubicBezTo>
                    <a:cubicBezTo>
                      <a:pt x="116930" y="470471"/>
                      <a:pt x="114491" y="434101"/>
                      <a:pt x="114491" y="395291"/>
                    </a:cubicBezTo>
                    <a:close/>
                    <a:moveTo>
                      <a:pt x="708875" y="506842"/>
                    </a:moveTo>
                    <a:cubicBezTo>
                      <a:pt x="677216" y="666886"/>
                      <a:pt x="567578" y="807561"/>
                      <a:pt x="418989" y="885155"/>
                    </a:cubicBezTo>
                    <a:cubicBezTo>
                      <a:pt x="359160" y="854189"/>
                      <a:pt x="306386" y="813826"/>
                      <a:pt x="260666" y="766432"/>
                    </a:cubicBezTo>
                    <a:lnTo>
                      <a:pt x="721047" y="306051"/>
                    </a:lnTo>
                    <a:lnTo>
                      <a:pt x="721047" y="395291"/>
                    </a:lnTo>
                    <a:cubicBezTo>
                      <a:pt x="721047" y="434101"/>
                      <a:pt x="718608" y="470471"/>
                      <a:pt x="708875" y="5068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27" name="Graphic 694">
                <a:extLst>
                  <a:ext uri="{FF2B5EF4-FFF2-40B4-BE49-F238E27FC236}">
                    <a16:creationId xmlns:a16="http://schemas.microsoft.com/office/drawing/2014/main" id="{DB8D07FE-66B2-4A64-93CF-AAE3F9DCB9D6}"/>
                  </a:ext>
                </a:extLst>
              </p:cNvPr>
              <p:cNvGrpSpPr/>
              <p:nvPr/>
            </p:nvGrpSpPr>
            <p:grpSpPr>
              <a:xfrm>
                <a:off x="5272585" y="1302541"/>
                <a:ext cx="1647115" cy="1737886"/>
                <a:chOff x="5272585" y="1302541"/>
                <a:chExt cx="1647115" cy="1737886"/>
              </a:xfrm>
              <a:solidFill>
                <a:srgbClr val="FFFFFF"/>
              </a:solidFill>
            </p:grpSpPr>
            <p:sp>
              <p:nvSpPr>
                <p:cNvPr id="128" name="Graphic 694">
                  <a:extLst>
                    <a:ext uri="{FF2B5EF4-FFF2-40B4-BE49-F238E27FC236}">
                      <a16:creationId xmlns:a16="http://schemas.microsoft.com/office/drawing/2014/main" id="{59AD607E-BB05-4AF8-A197-7BC19757099B}"/>
                    </a:ext>
                  </a:extLst>
                </p:cNvPr>
                <p:cNvSpPr/>
                <p:nvPr/>
              </p:nvSpPr>
              <p:spPr>
                <a:xfrm>
                  <a:off x="5886816" y="1665695"/>
                  <a:ext cx="54447" cy="45217"/>
                </a:xfrm>
                <a:custGeom>
                  <a:avLst/>
                  <a:gdLst>
                    <a:gd name="connsiteX0" fmla="*/ 54448 w 54447"/>
                    <a:gd name="connsiteY0" fmla="*/ 0 h 45217"/>
                    <a:gd name="connsiteX1" fmla="*/ 0 w 54447"/>
                    <a:gd name="connsiteY1" fmla="*/ 0 h 45217"/>
                    <a:gd name="connsiteX2" fmla="*/ 0 w 54447"/>
                    <a:gd name="connsiteY2" fmla="*/ 45218 h 45217"/>
                    <a:gd name="connsiteX3" fmla="*/ 54448 w 54447"/>
                    <a:gd name="connsiteY3" fmla="*/ 32664 h 45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7" h="45217">
                      <a:moveTo>
                        <a:pt x="54448" y="0"/>
                      </a:moveTo>
                      <a:lnTo>
                        <a:pt x="0" y="0"/>
                      </a:lnTo>
                      <a:lnTo>
                        <a:pt x="0" y="45218"/>
                      </a:lnTo>
                      <a:lnTo>
                        <a:pt x="54448" y="326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" name="Graphic 694">
                  <a:extLst>
                    <a:ext uri="{FF2B5EF4-FFF2-40B4-BE49-F238E27FC236}">
                      <a16:creationId xmlns:a16="http://schemas.microsoft.com/office/drawing/2014/main" id="{291B38AB-292A-4975-92DD-868C87093721}"/>
                    </a:ext>
                  </a:extLst>
                </p:cNvPr>
                <p:cNvSpPr/>
                <p:nvPr/>
              </p:nvSpPr>
              <p:spPr>
                <a:xfrm>
                  <a:off x="6247339" y="1665671"/>
                  <a:ext cx="54447" cy="45241"/>
                </a:xfrm>
                <a:custGeom>
                  <a:avLst/>
                  <a:gdLst>
                    <a:gd name="connsiteX0" fmla="*/ 54448 w 54447"/>
                    <a:gd name="connsiteY0" fmla="*/ 0 h 45241"/>
                    <a:gd name="connsiteX1" fmla="*/ 0 w 54447"/>
                    <a:gd name="connsiteY1" fmla="*/ 0 h 45241"/>
                    <a:gd name="connsiteX2" fmla="*/ 0 w 54447"/>
                    <a:gd name="connsiteY2" fmla="*/ 32688 h 45241"/>
                    <a:gd name="connsiteX3" fmla="*/ 54448 w 54447"/>
                    <a:gd name="connsiteY3" fmla="*/ 45242 h 45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7" h="45241">
                      <a:moveTo>
                        <a:pt x="54448" y="0"/>
                      </a:moveTo>
                      <a:lnTo>
                        <a:pt x="0" y="0"/>
                      </a:lnTo>
                      <a:lnTo>
                        <a:pt x="0" y="32688"/>
                      </a:lnTo>
                      <a:lnTo>
                        <a:pt x="54448" y="452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" name="Graphic 694">
                  <a:extLst>
                    <a:ext uri="{FF2B5EF4-FFF2-40B4-BE49-F238E27FC236}">
                      <a16:creationId xmlns:a16="http://schemas.microsoft.com/office/drawing/2014/main" id="{51A93E3F-9AF6-4BF1-BEC0-18AB51CADC93}"/>
                    </a:ext>
                  </a:extLst>
                </p:cNvPr>
                <p:cNvSpPr/>
                <p:nvPr/>
              </p:nvSpPr>
              <p:spPr>
                <a:xfrm>
                  <a:off x="5557929" y="1484130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" name="Graphic 694">
                  <a:extLst>
                    <a:ext uri="{FF2B5EF4-FFF2-40B4-BE49-F238E27FC236}">
                      <a16:creationId xmlns:a16="http://schemas.microsoft.com/office/drawing/2014/main" id="{8065A015-9396-4F01-B9BD-27586EB879DB}"/>
                    </a:ext>
                  </a:extLst>
                </p:cNvPr>
                <p:cNvSpPr/>
                <p:nvPr/>
              </p:nvSpPr>
              <p:spPr>
                <a:xfrm>
                  <a:off x="6128568" y="2755108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90 w 505789"/>
                    <a:gd name="connsiteY1" fmla="*/ 0 h 103754"/>
                    <a:gd name="connsiteX2" fmla="*/ 505790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" name="Graphic 694">
                  <a:extLst>
                    <a:ext uri="{FF2B5EF4-FFF2-40B4-BE49-F238E27FC236}">
                      <a16:creationId xmlns:a16="http://schemas.microsoft.com/office/drawing/2014/main" id="{D90E9DEA-45D4-4F64-B94A-DDDCEE546554}"/>
                    </a:ext>
                  </a:extLst>
                </p:cNvPr>
                <p:cNvSpPr/>
                <p:nvPr/>
              </p:nvSpPr>
              <p:spPr>
                <a:xfrm>
                  <a:off x="5557929" y="2755108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" name="Graphic 694">
                  <a:extLst>
                    <a:ext uri="{FF2B5EF4-FFF2-40B4-BE49-F238E27FC236}">
                      <a16:creationId xmlns:a16="http://schemas.microsoft.com/office/drawing/2014/main" id="{F38CDB64-624F-400E-A714-363D8136852A}"/>
                    </a:ext>
                  </a:extLst>
                </p:cNvPr>
                <p:cNvSpPr/>
                <p:nvPr/>
              </p:nvSpPr>
              <p:spPr>
                <a:xfrm>
                  <a:off x="6221132" y="2578421"/>
                  <a:ext cx="127929" cy="98876"/>
                </a:xfrm>
                <a:custGeom>
                  <a:avLst/>
                  <a:gdLst>
                    <a:gd name="connsiteX0" fmla="*/ 127930 w 127929"/>
                    <a:gd name="connsiteY0" fmla="*/ 0 h 98876"/>
                    <a:gd name="connsiteX1" fmla="*/ 0 w 127929"/>
                    <a:gd name="connsiteY1" fmla="*/ 98877 h 98876"/>
                    <a:gd name="connsiteX2" fmla="*/ 127930 w 127929"/>
                    <a:gd name="connsiteY2" fmla="*/ 98877 h 98876"/>
                    <a:gd name="connsiteX3" fmla="*/ 127930 w 127929"/>
                    <a:gd name="connsiteY3" fmla="*/ 0 h 98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7929" h="98876">
                      <a:moveTo>
                        <a:pt x="127930" y="0"/>
                      </a:moveTo>
                      <a:cubicBezTo>
                        <a:pt x="89121" y="37590"/>
                        <a:pt x="46246" y="70732"/>
                        <a:pt x="0" y="98877"/>
                      </a:cubicBezTo>
                      <a:lnTo>
                        <a:pt x="127930" y="98877"/>
                      </a:lnTo>
                      <a:lnTo>
                        <a:pt x="12793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" name="Graphic 694">
                  <a:extLst>
                    <a:ext uri="{FF2B5EF4-FFF2-40B4-BE49-F238E27FC236}">
                      <a16:creationId xmlns:a16="http://schemas.microsoft.com/office/drawing/2014/main" id="{19390260-55CA-4BAC-9C4D-DFEEC8411036}"/>
                    </a:ext>
                  </a:extLst>
                </p:cNvPr>
                <p:cNvSpPr/>
                <p:nvPr/>
              </p:nvSpPr>
              <p:spPr>
                <a:xfrm>
                  <a:off x="5843248" y="2581243"/>
                  <a:ext cx="125801" cy="96055"/>
                </a:xfrm>
                <a:custGeom>
                  <a:avLst/>
                  <a:gdLst>
                    <a:gd name="connsiteX0" fmla="*/ 0 w 125801"/>
                    <a:gd name="connsiteY0" fmla="*/ 96055 h 96055"/>
                    <a:gd name="connsiteX1" fmla="*/ 125802 w 125801"/>
                    <a:gd name="connsiteY1" fmla="*/ 96055 h 96055"/>
                    <a:gd name="connsiteX2" fmla="*/ 0 w 125801"/>
                    <a:gd name="connsiteY2" fmla="*/ 0 h 96055"/>
                    <a:gd name="connsiteX3" fmla="*/ 0 w 125801"/>
                    <a:gd name="connsiteY3" fmla="*/ 96055 h 96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5801" h="96055">
                      <a:moveTo>
                        <a:pt x="0" y="96055"/>
                      </a:moveTo>
                      <a:lnTo>
                        <a:pt x="125802" y="96055"/>
                      </a:lnTo>
                      <a:cubicBezTo>
                        <a:pt x="80393" y="68628"/>
                        <a:pt x="38259" y="36442"/>
                        <a:pt x="0" y="0"/>
                      </a:cubicBezTo>
                      <a:lnTo>
                        <a:pt x="0" y="960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" name="Graphic 694">
                  <a:extLst>
                    <a:ext uri="{FF2B5EF4-FFF2-40B4-BE49-F238E27FC236}">
                      <a16:creationId xmlns:a16="http://schemas.microsoft.com/office/drawing/2014/main" id="{74FBCA58-B4EA-4D83-8173-1DF0ACCF411E}"/>
                    </a:ext>
                  </a:extLst>
                </p:cNvPr>
                <p:cNvSpPr/>
                <p:nvPr/>
              </p:nvSpPr>
              <p:spPr>
                <a:xfrm>
                  <a:off x="6128568" y="1484130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90 w 505789"/>
                    <a:gd name="connsiteY1" fmla="*/ 0 h 116715"/>
                    <a:gd name="connsiteX2" fmla="*/ 505790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" name="Graphic 694">
                  <a:extLst>
                    <a:ext uri="{FF2B5EF4-FFF2-40B4-BE49-F238E27FC236}">
                      <a16:creationId xmlns:a16="http://schemas.microsoft.com/office/drawing/2014/main" id="{98A10E89-55DE-4FC8-BEBC-5EB1C4CFFBBE}"/>
                    </a:ext>
                  </a:extLst>
                </p:cNvPr>
                <p:cNvSpPr/>
                <p:nvPr/>
              </p:nvSpPr>
              <p:spPr>
                <a:xfrm>
                  <a:off x="5272609" y="2573543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" name="Graphic 694">
                  <a:extLst>
                    <a:ext uri="{FF2B5EF4-FFF2-40B4-BE49-F238E27FC236}">
                      <a16:creationId xmlns:a16="http://schemas.microsoft.com/office/drawing/2014/main" id="{B213F01E-93DD-48EC-83BD-455D54664E52}"/>
                    </a:ext>
                  </a:extLst>
                </p:cNvPr>
                <p:cNvSpPr/>
                <p:nvPr/>
              </p:nvSpPr>
              <p:spPr>
                <a:xfrm>
                  <a:off x="6413911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" name="Graphic 694">
                  <a:extLst>
                    <a:ext uri="{FF2B5EF4-FFF2-40B4-BE49-F238E27FC236}">
                      <a16:creationId xmlns:a16="http://schemas.microsoft.com/office/drawing/2014/main" id="{AF0603CD-1750-40D8-A614-1CA671661F2B}"/>
                    </a:ext>
                  </a:extLst>
                </p:cNvPr>
                <p:cNvSpPr/>
                <p:nvPr/>
              </p:nvSpPr>
              <p:spPr>
                <a:xfrm>
                  <a:off x="5272609" y="2755108"/>
                  <a:ext cx="207509" cy="103754"/>
                </a:xfrm>
                <a:custGeom>
                  <a:avLst/>
                  <a:gdLst>
                    <a:gd name="connsiteX0" fmla="*/ 0 w 207509"/>
                    <a:gd name="connsiteY0" fmla="*/ 0 h 103754"/>
                    <a:gd name="connsiteX1" fmla="*/ 207509 w 207509"/>
                    <a:gd name="connsiteY1" fmla="*/ 0 h 103754"/>
                    <a:gd name="connsiteX2" fmla="*/ 207509 w 207509"/>
                    <a:gd name="connsiteY2" fmla="*/ 103755 h 103754"/>
                    <a:gd name="connsiteX3" fmla="*/ 0 w 20750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03754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" name="Graphic 694">
                  <a:extLst>
                    <a:ext uri="{FF2B5EF4-FFF2-40B4-BE49-F238E27FC236}">
                      <a16:creationId xmlns:a16="http://schemas.microsoft.com/office/drawing/2014/main" id="{266E4976-F5DB-40DE-94D8-E7D3B414EDA2}"/>
                    </a:ext>
                  </a:extLst>
                </p:cNvPr>
                <p:cNvSpPr/>
                <p:nvPr/>
              </p:nvSpPr>
              <p:spPr>
                <a:xfrm>
                  <a:off x="5557929" y="2119619"/>
                  <a:ext cx="83333" cy="116715"/>
                </a:xfrm>
                <a:custGeom>
                  <a:avLst/>
                  <a:gdLst>
                    <a:gd name="connsiteX0" fmla="*/ 64156 w 83333"/>
                    <a:gd name="connsiteY0" fmla="*/ 0 h 116715"/>
                    <a:gd name="connsiteX1" fmla="*/ 0 w 83333"/>
                    <a:gd name="connsiteY1" fmla="*/ 0 h 116715"/>
                    <a:gd name="connsiteX2" fmla="*/ 0 w 83333"/>
                    <a:gd name="connsiteY2" fmla="*/ 116715 h 116715"/>
                    <a:gd name="connsiteX3" fmla="*/ 83334 w 83333"/>
                    <a:gd name="connsiteY3" fmla="*/ 116715 h 116715"/>
                    <a:gd name="connsiteX4" fmla="*/ 64156 w 83333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333" h="116715">
                      <a:moveTo>
                        <a:pt x="64156" y="0"/>
                      </a:move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83334" y="116715"/>
                      </a:lnTo>
                      <a:cubicBezTo>
                        <a:pt x="73769" y="78599"/>
                        <a:pt x="67337" y="39575"/>
                        <a:pt x="641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0" name="Graphic 694">
                  <a:extLst>
                    <a:ext uri="{FF2B5EF4-FFF2-40B4-BE49-F238E27FC236}">
                      <a16:creationId xmlns:a16="http://schemas.microsoft.com/office/drawing/2014/main" id="{9E8F7D4D-15BA-4ACB-9279-547DB7797A9B}"/>
                    </a:ext>
                  </a:extLst>
                </p:cNvPr>
                <p:cNvSpPr/>
                <p:nvPr/>
              </p:nvSpPr>
              <p:spPr>
                <a:xfrm>
                  <a:off x="5272609" y="1938054"/>
                  <a:ext cx="347108" cy="103754"/>
                </a:xfrm>
                <a:custGeom>
                  <a:avLst/>
                  <a:gdLst>
                    <a:gd name="connsiteX0" fmla="*/ 0 w 347108"/>
                    <a:gd name="connsiteY0" fmla="*/ 0 h 103754"/>
                    <a:gd name="connsiteX1" fmla="*/ 347108 w 347108"/>
                    <a:gd name="connsiteY1" fmla="*/ 0 h 103754"/>
                    <a:gd name="connsiteX2" fmla="*/ 347108 w 347108"/>
                    <a:gd name="connsiteY2" fmla="*/ 103755 h 103754"/>
                    <a:gd name="connsiteX3" fmla="*/ 0 w 347108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108" h="103754">
                      <a:moveTo>
                        <a:pt x="0" y="0"/>
                      </a:moveTo>
                      <a:lnTo>
                        <a:pt x="347108" y="0"/>
                      </a:lnTo>
                      <a:lnTo>
                        <a:pt x="347108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1" name="Graphic 694">
                  <a:extLst>
                    <a:ext uri="{FF2B5EF4-FFF2-40B4-BE49-F238E27FC236}">
                      <a16:creationId xmlns:a16="http://schemas.microsoft.com/office/drawing/2014/main" id="{79C4BC98-7B7D-41A7-B2D3-960E3F99BF86}"/>
                    </a:ext>
                  </a:extLst>
                </p:cNvPr>
                <p:cNvSpPr/>
                <p:nvPr/>
              </p:nvSpPr>
              <p:spPr>
                <a:xfrm>
                  <a:off x="6346359" y="1665671"/>
                  <a:ext cx="2702" cy="597"/>
                </a:xfrm>
                <a:custGeom>
                  <a:avLst/>
                  <a:gdLst>
                    <a:gd name="connsiteX0" fmla="*/ 2702 w 2702"/>
                    <a:gd name="connsiteY0" fmla="*/ 598 h 597"/>
                    <a:gd name="connsiteX1" fmla="*/ 2702 w 2702"/>
                    <a:gd name="connsiteY1" fmla="*/ 0 h 597"/>
                    <a:gd name="connsiteX2" fmla="*/ 0 w 2702"/>
                    <a:gd name="connsiteY2" fmla="*/ 0 h 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02" h="597">
                      <a:moveTo>
                        <a:pt x="2702" y="598"/>
                      </a:moveTo>
                      <a:lnTo>
                        <a:pt x="27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" name="Graphic 694">
                  <a:extLst>
                    <a:ext uri="{FF2B5EF4-FFF2-40B4-BE49-F238E27FC236}">
                      <a16:creationId xmlns:a16="http://schemas.microsoft.com/office/drawing/2014/main" id="{6A2FC90A-E439-42BF-A57E-818F9D039C13}"/>
                    </a:ext>
                  </a:extLst>
                </p:cNvPr>
                <p:cNvSpPr/>
                <p:nvPr/>
              </p:nvSpPr>
              <p:spPr>
                <a:xfrm>
                  <a:off x="5272609" y="2119619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" name="Graphic 694">
                  <a:extLst>
                    <a:ext uri="{FF2B5EF4-FFF2-40B4-BE49-F238E27FC236}">
                      <a16:creationId xmlns:a16="http://schemas.microsoft.com/office/drawing/2014/main" id="{367FF1B8-7DB6-4287-B3CF-14005998DB24}"/>
                    </a:ext>
                  </a:extLst>
                </p:cNvPr>
                <p:cNvSpPr/>
                <p:nvPr/>
              </p:nvSpPr>
              <p:spPr>
                <a:xfrm>
                  <a:off x="5843248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90 w 505789"/>
                    <a:gd name="connsiteY1" fmla="*/ 0 h 116715"/>
                    <a:gd name="connsiteX2" fmla="*/ 505790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" name="Graphic 694">
                  <a:extLst>
                    <a:ext uri="{FF2B5EF4-FFF2-40B4-BE49-F238E27FC236}">
                      <a16:creationId xmlns:a16="http://schemas.microsoft.com/office/drawing/2014/main" id="{8F4810DA-6A2F-448D-B2BC-963B92583611}"/>
                    </a:ext>
                  </a:extLst>
                </p:cNvPr>
                <p:cNvSpPr/>
                <p:nvPr/>
              </p:nvSpPr>
              <p:spPr>
                <a:xfrm>
                  <a:off x="6413911" y="2573543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" name="Graphic 694">
                  <a:extLst>
                    <a:ext uri="{FF2B5EF4-FFF2-40B4-BE49-F238E27FC236}">
                      <a16:creationId xmlns:a16="http://schemas.microsoft.com/office/drawing/2014/main" id="{293C73A5-DFB8-434E-9AFF-F023D09BB7FE}"/>
                    </a:ext>
                  </a:extLst>
                </p:cNvPr>
                <p:cNvSpPr/>
                <p:nvPr/>
              </p:nvSpPr>
              <p:spPr>
                <a:xfrm>
                  <a:off x="6712191" y="2755108"/>
                  <a:ext cx="207509" cy="103754"/>
                </a:xfrm>
                <a:custGeom>
                  <a:avLst/>
                  <a:gdLst>
                    <a:gd name="connsiteX0" fmla="*/ 0 w 207509"/>
                    <a:gd name="connsiteY0" fmla="*/ 0 h 103754"/>
                    <a:gd name="connsiteX1" fmla="*/ 207509 w 207509"/>
                    <a:gd name="connsiteY1" fmla="*/ 0 h 103754"/>
                    <a:gd name="connsiteX2" fmla="*/ 207509 w 207509"/>
                    <a:gd name="connsiteY2" fmla="*/ 103755 h 103754"/>
                    <a:gd name="connsiteX3" fmla="*/ 0 w 20750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03754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6" name="Graphic 694">
                  <a:extLst>
                    <a:ext uri="{FF2B5EF4-FFF2-40B4-BE49-F238E27FC236}">
                      <a16:creationId xmlns:a16="http://schemas.microsoft.com/office/drawing/2014/main" id="{8FC29AE2-D54B-4274-89EE-0A700E9B70EE}"/>
                    </a:ext>
                  </a:extLst>
                </p:cNvPr>
                <p:cNvSpPr/>
                <p:nvPr/>
              </p:nvSpPr>
              <p:spPr>
                <a:xfrm>
                  <a:off x="6413911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7" name="Graphic 694">
                  <a:extLst>
                    <a:ext uri="{FF2B5EF4-FFF2-40B4-BE49-F238E27FC236}">
                      <a16:creationId xmlns:a16="http://schemas.microsoft.com/office/drawing/2014/main" id="{98F6B859-C758-46E2-A937-4F7F4D53DAEC}"/>
                    </a:ext>
                  </a:extLst>
                </p:cNvPr>
                <p:cNvSpPr/>
                <p:nvPr/>
              </p:nvSpPr>
              <p:spPr>
                <a:xfrm>
                  <a:off x="6569531" y="1938054"/>
                  <a:ext cx="350169" cy="103754"/>
                </a:xfrm>
                <a:custGeom>
                  <a:avLst/>
                  <a:gdLst>
                    <a:gd name="connsiteX0" fmla="*/ 0 w 350169"/>
                    <a:gd name="connsiteY0" fmla="*/ 0 h 103754"/>
                    <a:gd name="connsiteX1" fmla="*/ 350169 w 350169"/>
                    <a:gd name="connsiteY1" fmla="*/ 0 h 103754"/>
                    <a:gd name="connsiteX2" fmla="*/ 350169 w 350169"/>
                    <a:gd name="connsiteY2" fmla="*/ 103755 h 103754"/>
                    <a:gd name="connsiteX3" fmla="*/ 0 w 35016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0169" h="103754">
                      <a:moveTo>
                        <a:pt x="0" y="0"/>
                      </a:moveTo>
                      <a:lnTo>
                        <a:pt x="350169" y="0"/>
                      </a:lnTo>
                      <a:lnTo>
                        <a:pt x="35016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8" name="Graphic 694">
                  <a:extLst>
                    <a:ext uri="{FF2B5EF4-FFF2-40B4-BE49-F238E27FC236}">
                      <a16:creationId xmlns:a16="http://schemas.microsoft.com/office/drawing/2014/main" id="{F461CEE1-5E2B-4CA0-8830-BC5C088E3523}"/>
                    </a:ext>
                  </a:extLst>
                </p:cNvPr>
                <p:cNvSpPr/>
                <p:nvPr/>
              </p:nvSpPr>
              <p:spPr>
                <a:xfrm>
                  <a:off x="6481248" y="2288223"/>
                  <a:ext cx="438452" cy="116715"/>
                </a:xfrm>
                <a:custGeom>
                  <a:avLst/>
                  <a:gdLst>
                    <a:gd name="connsiteX0" fmla="*/ 0 w 438452"/>
                    <a:gd name="connsiteY0" fmla="*/ 116715 h 116715"/>
                    <a:gd name="connsiteX1" fmla="*/ 438453 w 438452"/>
                    <a:gd name="connsiteY1" fmla="*/ 116715 h 116715"/>
                    <a:gd name="connsiteX2" fmla="*/ 438453 w 438452"/>
                    <a:gd name="connsiteY2" fmla="*/ 0 h 116715"/>
                    <a:gd name="connsiteX3" fmla="*/ 50957 w 438452"/>
                    <a:gd name="connsiteY3" fmla="*/ 0 h 116715"/>
                    <a:gd name="connsiteX4" fmla="*/ 0 w 438452"/>
                    <a:gd name="connsiteY4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8452" h="116715">
                      <a:moveTo>
                        <a:pt x="0" y="116715"/>
                      </a:moveTo>
                      <a:lnTo>
                        <a:pt x="438453" y="116715"/>
                      </a:lnTo>
                      <a:lnTo>
                        <a:pt x="438453" y="0"/>
                      </a:lnTo>
                      <a:lnTo>
                        <a:pt x="50957" y="0"/>
                      </a:lnTo>
                      <a:cubicBezTo>
                        <a:pt x="37542" y="40220"/>
                        <a:pt x="20517" y="79245"/>
                        <a:pt x="0" y="1167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" name="Graphic 694">
                  <a:extLst>
                    <a:ext uri="{FF2B5EF4-FFF2-40B4-BE49-F238E27FC236}">
                      <a16:creationId xmlns:a16="http://schemas.microsoft.com/office/drawing/2014/main" id="{879F3FA9-83E4-4A1B-B491-667D536ED357}"/>
                    </a:ext>
                  </a:extLst>
                </p:cNvPr>
                <p:cNvSpPr/>
                <p:nvPr/>
              </p:nvSpPr>
              <p:spPr>
                <a:xfrm>
                  <a:off x="5272609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0" name="Graphic 694">
                  <a:extLst>
                    <a:ext uri="{FF2B5EF4-FFF2-40B4-BE49-F238E27FC236}">
                      <a16:creationId xmlns:a16="http://schemas.microsoft.com/office/drawing/2014/main" id="{1F38DB01-28FE-47A0-9237-F7D989F6838B}"/>
                    </a:ext>
                  </a:extLst>
                </p:cNvPr>
                <p:cNvSpPr/>
                <p:nvPr/>
              </p:nvSpPr>
              <p:spPr>
                <a:xfrm>
                  <a:off x="6712191" y="2119619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1" name="Graphic 694">
                  <a:extLst>
                    <a:ext uri="{FF2B5EF4-FFF2-40B4-BE49-F238E27FC236}">
                      <a16:creationId xmlns:a16="http://schemas.microsoft.com/office/drawing/2014/main" id="{18F9FC49-08A8-4548-8984-DFCBD800EC27}"/>
                    </a:ext>
                  </a:extLst>
                </p:cNvPr>
                <p:cNvSpPr/>
                <p:nvPr/>
              </p:nvSpPr>
              <p:spPr>
                <a:xfrm>
                  <a:off x="6547341" y="2119619"/>
                  <a:ext cx="87016" cy="116715"/>
                </a:xfrm>
                <a:custGeom>
                  <a:avLst/>
                  <a:gdLst>
                    <a:gd name="connsiteX0" fmla="*/ 87016 w 87016"/>
                    <a:gd name="connsiteY0" fmla="*/ 0 h 116715"/>
                    <a:gd name="connsiteX1" fmla="*/ 19178 w 87016"/>
                    <a:gd name="connsiteY1" fmla="*/ 0 h 116715"/>
                    <a:gd name="connsiteX2" fmla="*/ 0 w 87016"/>
                    <a:gd name="connsiteY2" fmla="*/ 116715 h 116715"/>
                    <a:gd name="connsiteX3" fmla="*/ 87016 w 87016"/>
                    <a:gd name="connsiteY3" fmla="*/ 116715 h 116715"/>
                    <a:gd name="connsiteX4" fmla="*/ 87016 w 87016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016" h="116715">
                      <a:moveTo>
                        <a:pt x="87016" y="0"/>
                      </a:moveTo>
                      <a:lnTo>
                        <a:pt x="19178" y="0"/>
                      </a:lnTo>
                      <a:cubicBezTo>
                        <a:pt x="15997" y="39575"/>
                        <a:pt x="9589" y="78575"/>
                        <a:pt x="0" y="116715"/>
                      </a:cubicBezTo>
                      <a:lnTo>
                        <a:pt x="87016" y="116715"/>
                      </a:lnTo>
                      <a:lnTo>
                        <a:pt x="870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" name="Graphic 694">
                  <a:extLst>
                    <a:ext uri="{FF2B5EF4-FFF2-40B4-BE49-F238E27FC236}">
                      <a16:creationId xmlns:a16="http://schemas.microsoft.com/office/drawing/2014/main" id="{E537FA07-E349-4714-B81E-1575F1E941A6}"/>
                    </a:ext>
                  </a:extLst>
                </p:cNvPr>
                <p:cNvSpPr/>
                <p:nvPr/>
              </p:nvSpPr>
              <p:spPr>
                <a:xfrm>
                  <a:off x="6712191" y="1484130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" name="Graphic 694">
                  <a:extLst>
                    <a:ext uri="{FF2B5EF4-FFF2-40B4-BE49-F238E27FC236}">
                      <a16:creationId xmlns:a16="http://schemas.microsoft.com/office/drawing/2014/main" id="{B03DACCA-CDC0-46AD-8AB5-73C724D7F159}"/>
                    </a:ext>
                  </a:extLst>
                </p:cNvPr>
                <p:cNvSpPr/>
                <p:nvPr/>
              </p:nvSpPr>
              <p:spPr>
                <a:xfrm>
                  <a:off x="6413911" y="1665695"/>
                  <a:ext cx="505789" cy="116715"/>
                </a:xfrm>
                <a:custGeom>
                  <a:avLst/>
                  <a:gdLst>
                    <a:gd name="connsiteX0" fmla="*/ 505790 w 505789"/>
                    <a:gd name="connsiteY0" fmla="*/ 116715 h 116715"/>
                    <a:gd name="connsiteX1" fmla="*/ 505790 w 505789"/>
                    <a:gd name="connsiteY1" fmla="*/ 0 h 116715"/>
                    <a:gd name="connsiteX2" fmla="*/ 0 w 505789"/>
                    <a:gd name="connsiteY2" fmla="*/ 0 h 116715"/>
                    <a:gd name="connsiteX3" fmla="*/ 0 w 505789"/>
                    <a:gd name="connsiteY3" fmla="*/ 14921 h 116715"/>
                    <a:gd name="connsiteX4" fmla="*/ 154975 w 505789"/>
                    <a:gd name="connsiteY4" fmla="*/ 49211 h 116715"/>
                    <a:gd name="connsiteX5" fmla="*/ 154975 w 505789"/>
                    <a:gd name="connsiteY5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789" h="116715">
                      <a:moveTo>
                        <a:pt x="505790" y="116715"/>
                      </a:moveTo>
                      <a:lnTo>
                        <a:pt x="505790" y="0"/>
                      </a:lnTo>
                      <a:lnTo>
                        <a:pt x="0" y="0"/>
                      </a:lnTo>
                      <a:lnTo>
                        <a:pt x="0" y="14921"/>
                      </a:lnTo>
                      <a:lnTo>
                        <a:pt x="154975" y="49211"/>
                      </a:lnTo>
                      <a:lnTo>
                        <a:pt x="154975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" name="Graphic 694">
                  <a:extLst>
                    <a:ext uri="{FF2B5EF4-FFF2-40B4-BE49-F238E27FC236}">
                      <a16:creationId xmlns:a16="http://schemas.microsoft.com/office/drawing/2014/main" id="{574A369C-4976-4036-B400-A137B43B432F}"/>
                    </a:ext>
                  </a:extLst>
                </p:cNvPr>
                <p:cNvSpPr/>
                <p:nvPr/>
              </p:nvSpPr>
              <p:spPr>
                <a:xfrm>
                  <a:off x="5843248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90 w 505789"/>
                    <a:gd name="connsiteY1" fmla="*/ 0 h 103754"/>
                    <a:gd name="connsiteX2" fmla="*/ 505790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" name="Graphic 694">
                  <a:extLst>
                    <a:ext uri="{FF2B5EF4-FFF2-40B4-BE49-F238E27FC236}">
                      <a16:creationId xmlns:a16="http://schemas.microsoft.com/office/drawing/2014/main" id="{F1227BDF-5EB4-4C19-A969-9A79DE9928F1}"/>
                    </a:ext>
                  </a:extLst>
                </p:cNvPr>
                <p:cNvSpPr/>
                <p:nvPr/>
              </p:nvSpPr>
              <p:spPr>
                <a:xfrm>
                  <a:off x="5272609" y="1484130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6" name="Graphic 694">
                  <a:extLst>
                    <a:ext uri="{FF2B5EF4-FFF2-40B4-BE49-F238E27FC236}">
                      <a16:creationId xmlns:a16="http://schemas.microsoft.com/office/drawing/2014/main" id="{712247EE-F772-455B-8B68-8D7E125E4DEF}"/>
                    </a:ext>
                  </a:extLst>
                </p:cNvPr>
                <p:cNvSpPr/>
                <p:nvPr/>
              </p:nvSpPr>
              <p:spPr>
                <a:xfrm>
                  <a:off x="5272609" y="1665695"/>
                  <a:ext cx="505789" cy="116715"/>
                </a:xfrm>
                <a:custGeom>
                  <a:avLst/>
                  <a:gdLst>
                    <a:gd name="connsiteX0" fmla="*/ 347108 w 505789"/>
                    <a:gd name="connsiteY0" fmla="*/ 49211 h 116715"/>
                    <a:gd name="connsiteX1" fmla="*/ 505790 w 505789"/>
                    <a:gd name="connsiteY1" fmla="*/ 14108 h 116715"/>
                    <a:gd name="connsiteX2" fmla="*/ 505790 w 505789"/>
                    <a:gd name="connsiteY2" fmla="*/ 0 h 116715"/>
                    <a:gd name="connsiteX3" fmla="*/ 0 w 505789"/>
                    <a:gd name="connsiteY3" fmla="*/ 0 h 116715"/>
                    <a:gd name="connsiteX4" fmla="*/ 0 w 505789"/>
                    <a:gd name="connsiteY4" fmla="*/ 116715 h 116715"/>
                    <a:gd name="connsiteX5" fmla="*/ 347108 w 505789"/>
                    <a:gd name="connsiteY5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789" h="116715">
                      <a:moveTo>
                        <a:pt x="347108" y="49211"/>
                      </a:moveTo>
                      <a:lnTo>
                        <a:pt x="505790" y="14108"/>
                      </a:lnTo>
                      <a:lnTo>
                        <a:pt x="505790" y="0"/>
                      </a:ln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347108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7" name="Graphic 694">
                  <a:extLst>
                    <a:ext uri="{FF2B5EF4-FFF2-40B4-BE49-F238E27FC236}">
                      <a16:creationId xmlns:a16="http://schemas.microsoft.com/office/drawing/2014/main" id="{B50FB1FE-4E14-4F14-A955-99245B850B81}"/>
                    </a:ext>
                  </a:extLst>
                </p:cNvPr>
                <p:cNvSpPr/>
                <p:nvPr/>
              </p:nvSpPr>
              <p:spPr>
                <a:xfrm>
                  <a:off x="5272609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8" name="Graphic 694">
                  <a:extLst>
                    <a:ext uri="{FF2B5EF4-FFF2-40B4-BE49-F238E27FC236}">
                      <a16:creationId xmlns:a16="http://schemas.microsoft.com/office/drawing/2014/main" id="{F087899B-DA98-4E2F-B49A-ECAC9E967A48}"/>
                    </a:ext>
                  </a:extLst>
                </p:cNvPr>
                <p:cNvSpPr/>
                <p:nvPr/>
              </p:nvSpPr>
              <p:spPr>
                <a:xfrm>
                  <a:off x="5272585" y="2288223"/>
                  <a:ext cx="434937" cy="116715"/>
                </a:xfrm>
                <a:custGeom>
                  <a:avLst/>
                  <a:gdLst>
                    <a:gd name="connsiteX0" fmla="*/ 383862 w 434937"/>
                    <a:gd name="connsiteY0" fmla="*/ 0 h 116715"/>
                    <a:gd name="connsiteX1" fmla="*/ 0 w 434937"/>
                    <a:gd name="connsiteY1" fmla="*/ 0 h 116715"/>
                    <a:gd name="connsiteX2" fmla="*/ 0 w 434937"/>
                    <a:gd name="connsiteY2" fmla="*/ 116715 h 116715"/>
                    <a:gd name="connsiteX3" fmla="*/ 434938 w 434937"/>
                    <a:gd name="connsiteY3" fmla="*/ 116715 h 116715"/>
                    <a:gd name="connsiteX4" fmla="*/ 383862 w 434937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37" h="116715">
                      <a:moveTo>
                        <a:pt x="383862" y="0"/>
                      </a:move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434938" y="116715"/>
                      </a:lnTo>
                      <a:cubicBezTo>
                        <a:pt x="414373" y="79269"/>
                        <a:pt x="397300" y="40220"/>
                        <a:pt x="3838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95E723F1-3420-4232-A2A5-75CF55BA1905}"/>
              </a:ext>
            </a:extLst>
          </p:cNvPr>
          <p:cNvGrpSpPr/>
          <p:nvPr/>
        </p:nvGrpSpPr>
        <p:grpSpPr>
          <a:xfrm>
            <a:off x="9340082" y="3365540"/>
            <a:ext cx="383097" cy="383097"/>
            <a:chOff x="4527459" y="640845"/>
            <a:chExt cx="3123355" cy="3123355"/>
          </a:xfrm>
        </p:grpSpPr>
        <p:sp>
          <p:nvSpPr>
            <p:cNvPr id="160" name="Graphic 634">
              <a:extLst>
                <a:ext uri="{FF2B5EF4-FFF2-40B4-BE49-F238E27FC236}">
                  <a16:creationId xmlns:a16="http://schemas.microsoft.com/office/drawing/2014/main" id="{C8A270BA-F468-4009-A24C-D9B8D3839912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1" name="Graphic 634">
              <a:extLst>
                <a:ext uri="{FF2B5EF4-FFF2-40B4-BE49-F238E27FC236}">
                  <a16:creationId xmlns:a16="http://schemas.microsoft.com/office/drawing/2014/main" id="{6DA22438-C442-4307-A886-FAF24245C403}"/>
                </a:ext>
              </a:extLst>
            </p:cNvPr>
            <p:cNvGrpSpPr/>
            <p:nvPr/>
          </p:nvGrpSpPr>
          <p:grpSpPr>
            <a:xfrm>
              <a:off x="4826026" y="1095056"/>
              <a:ext cx="2609507" cy="2126266"/>
              <a:chOff x="4826026" y="1095056"/>
              <a:chExt cx="2609507" cy="2126266"/>
            </a:xfrm>
            <a:solidFill>
              <a:srgbClr val="FFFFFF"/>
            </a:solidFill>
          </p:grpSpPr>
          <p:sp>
            <p:nvSpPr>
              <p:cNvPr id="162" name="Graphic 634">
                <a:extLst>
                  <a:ext uri="{FF2B5EF4-FFF2-40B4-BE49-F238E27FC236}">
                    <a16:creationId xmlns:a16="http://schemas.microsoft.com/office/drawing/2014/main" id="{7346BD54-B3ED-4212-997F-F06787E0645C}"/>
                  </a:ext>
                </a:extLst>
              </p:cNvPr>
              <p:cNvSpPr/>
              <p:nvPr/>
            </p:nvSpPr>
            <p:spPr>
              <a:xfrm>
                <a:off x="5389300" y="1095056"/>
                <a:ext cx="2046233" cy="2126266"/>
              </a:xfrm>
              <a:custGeom>
                <a:avLst/>
                <a:gdLst>
                  <a:gd name="connsiteX0" fmla="*/ 1962756 w 2046233"/>
                  <a:gd name="connsiteY0" fmla="*/ 649286 h 2126266"/>
                  <a:gd name="connsiteX1" fmla="*/ 1734945 w 2046233"/>
                  <a:gd name="connsiteY1" fmla="*/ 311384 h 2126266"/>
                  <a:gd name="connsiteX2" fmla="*/ 1397043 w 2046233"/>
                  <a:gd name="connsiteY2" fmla="*/ 83573 h 2126266"/>
                  <a:gd name="connsiteX3" fmla="*/ 983219 w 2046233"/>
                  <a:gd name="connsiteY3" fmla="*/ 0 h 2126266"/>
                  <a:gd name="connsiteX4" fmla="*/ 569396 w 2046233"/>
                  <a:gd name="connsiteY4" fmla="*/ 83573 h 2126266"/>
                  <a:gd name="connsiteX5" fmla="*/ 231494 w 2046233"/>
                  <a:gd name="connsiteY5" fmla="*/ 311384 h 2126266"/>
                  <a:gd name="connsiteX6" fmla="*/ 3683 w 2046233"/>
                  <a:gd name="connsiteY6" fmla="*/ 649286 h 2126266"/>
                  <a:gd name="connsiteX7" fmla="*/ 0 w 2046233"/>
                  <a:gd name="connsiteY7" fmla="*/ 658134 h 2126266"/>
                  <a:gd name="connsiteX8" fmla="*/ 29747 w 2046233"/>
                  <a:gd name="connsiteY8" fmla="*/ 658134 h 2126266"/>
                  <a:gd name="connsiteX9" fmla="*/ 97753 w 2046233"/>
                  <a:gd name="connsiteY9" fmla="*/ 658134 h 2126266"/>
                  <a:gd name="connsiteX10" fmla="*/ 130776 w 2046233"/>
                  <a:gd name="connsiteY10" fmla="*/ 658134 h 2126266"/>
                  <a:gd name="connsiteX11" fmla="*/ 316023 w 2046233"/>
                  <a:gd name="connsiteY11" fmla="*/ 395913 h 2126266"/>
                  <a:gd name="connsiteX12" fmla="*/ 390437 w 2046233"/>
                  <a:gd name="connsiteY12" fmla="*/ 328959 h 2126266"/>
                  <a:gd name="connsiteX13" fmla="*/ 391394 w 2046233"/>
                  <a:gd name="connsiteY13" fmla="*/ 334029 h 2126266"/>
                  <a:gd name="connsiteX14" fmla="*/ 391394 w 2046233"/>
                  <a:gd name="connsiteY14" fmla="*/ 358730 h 2126266"/>
                  <a:gd name="connsiteX15" fmla="*/ 419204 w 2046233"/>
                  <a:gd name="connsiteY15" fmla="*/ 361815 h 2126266"/>
                  <a:gd name="connsiteX16" fmla="*/ 409926 w 2046233"/>
                  <a:gd name="connsiteY16" fmla="*/ 386516 h 2126266"/>
                  <a:gd name="connsiteX17" fmla="*/ 413011 w 2046233"/>
                  <a:gd name="connsiteY17" fmla="*/ 417386 h 2126266"/>
                  <a:gd name="connsiteX18" fmla="*/ 409926 w 2046233"/>
                  <a:gd name="connsiteY18" fmla="*/ 439003 h 2126266"/>
                  <a:gd name="connsiteX19" fmla="*/ 394479 w 2046233"/>
                  <a:gd name="connsiteY19" fmla="*/ 454426 h 2126266"/>
                  <a:gd name="connsiteX20" fmla="*/ 416119 w 2046233"/>
                  <a:gd name="connsiteY20" fmla="*/ 485297 h 2126266"/>
                  <a:gd name="connsiteX21" fmla="*/ 406841 w 2046233"/>
                  <a:gd name="connsiteY21" fmla="*/ 513083 h 2126266"/>
                  <a:gd name="connsiteX22" fmla="*/ 372838 w 2046233"/>
                  <a:gd name="connsiteY22" fmla="*/ 562461 h 2126266"/>
                  <a:gd name="connsiteX23" fmla="*/ 335750 w 2046233"/>
                  <a:gd name="connsiteY23" fmla="*/ 602586 h 2126266"/>
                  <a:gd name="connsiteX24" fmla="*/ 326472 w 2046233"/>
                  <a:gd name="connsiteY24" fmla="*/ 627287 h 2126266"/>
                  <a:gd name="connsiteX25" fmla="*/ 304832 w 2046233"/>
                  <a:gd name="connsiteY25" fmla="*/ 655073 h 2126266"/>
                  <a:gd name="connsiteX26" fmla="*/ 304832 w 2046233"/>
                  <a:gd name="connsiteY26" fmla="*/ 658158 h 2126266"/>
                  <a:gd name="connsiteX27" fmla="*/ 490295 w 2046233"/>
                  <a:gd name="connsiteY27" fmla="*/ 658158 h 2126266"/>
                  <a:gd name="connsiteX28" fmla="*/ 576832 w 2046233"/>
                  <a:gd name="connsiteY28" fmla="*/ 658158 h 2126266"/>
                  <a:gd name="connsiteX29" fmla="*/ 1136281 w 2046233"/>
                  <a:gd name="connsiteY29" fmla="*/ 658158 h 2126266"/>
                  <a:gd name="connsiteX30" fmla="*/ 1136281 w 2046233"/>
                  <a:gd name="connsiteY30" fmla="*/ 775447 h 2126266"/>
                  <a:gd name="connsiteX31" fmla="*/ 1179562 w 2046233"/>
                  <a:gd name="connsiteY31" fmla="*/ 750745 h 2126266"/>
                  <a:gd name="connsiteX32" fmla="*/ 1179562 w 2046233"/>
                  <a:gd name="connsiteY32" fmla="*/ 701367 h 2126266"/>
                  <a:gd name="connsiteX33" fmla="*/ 1198118 w 2046233"/>
                  <a:gd name="connsiteY33" fmla="*/ 701367 h 2126266"/>
                  <a:gd name="connsiteX34" fmla="*/ 1213565 w 2046233"/>
                  <a:gd name="connsiteY34" fmla="*/ 679750 h 2126266"/>
                  <a:gd name="connsiteX35" fmla="*/ 1229012 w 2046233"/>
                  <a:gd name="connsiteY35" fmla="*/ 670496 h 2126266"/>
                  <a:gd name="connsiteX36" fmla="*/ 1253737 w 2046233"/>
                  <a:gd name="connsiteY36" fmla="*/ 648880 h 2126266"/>
                  <a:gd name="connsiteX37" fmla="*/ 1269184 w 2046233"/>
                  <a:gd name="connsiteY37" fmla="*/ 645795 h 2126266"/>
                  <a:gd name="connsiteX38" fmla="*/ 1293910 w 2046233"/>
                  <a:gd name="connsiteY38" fmla="*/ 633456 h 2126266"/>
                  <a:gd name="connsiteX39" fmla="*/ 1321719 w 2046233"/>
                  <a:gd name="connsiteY39" fmla="*/ 627287 h 2126266"/>
                  <a:gd name="connsiteX40" fmla="*/ 1321719 w 2046233"/>
                  <a:gd name="connsiteY40" fmla="*/ 608779 h 2126266"/>
                  <a:gd name="connsiteX41" fmla="*/ 1386617 w 2046233"/>
                  <a:gd name="connsiteY41" fmla="*/ 571739 h 2126266"/>
                  <a:gd name="connsiteX42" fmla="*/ 1436067 w 2046233"/>
                  <a:gd name="connsiteY42" fmla="*/ 559400 h 2126266"/>
                  <a:gd name="connsiteX43" fmla="*/ 1420620 w 2046233"/>
                  <a:gd name="connsiteY43" fmla="*/ 581017 h 2126266"/>
                  <a:gd name="connsiteX44" fmla="*/ 1457708 w 2046233"/>
                  <a:gd name="connsiteY44" fmla="*/ 571763 h 2126266"/>
                  <a:gd name="connsiteX45" fmla="*/ 1510243 w 2046233"/>
                  <a:gd name="connsiteY45" fmla="*/ 556340 h 2126266"/>
                  <a:gd name="connsiteX46" fmla="*/ 1541161 w 2046233"/>
                  <a:gd name="connsiteY46" fmla="*/ 522384 h 2126266"/>
                  <a:gd name="connsiteX47" fmla="*/ 1510243 w 2046233"/>
                  <a:gd name="connsiteY47" fmla="*/ 544001 h 2126266"/>
                  <a:gd name="connsiteX48" fmla="*/ 1497880 w 2046233"/>
                  <a:gd name="connsiteY48" fmla="*/ 534747 h 2126266"/>
                  <a:gd name="connsiteX49" fmla="*/ 1482433 w 2046233"/>
                  <a:gd name="connsiteY49" fmla="*/ 540916 h 2126266"/>
                  <a:gd name="connsiteX50" fmla="*/ 1466986 w 2046233"/>
                  <a:gd name="connsiteY50" fmla="*/ 522408 h 2126266"/>
                  <a:gd name="connsiteX51" fmla="*/ 1491711 w 2046233"/>
                  <a:gd name="connsiteY51" fmla="*/ 482284 h 2126266"/>
                  <a:gd name="connsiteX52" fmla="*/ 1448430 w 2046233"/>
                  <a:gd name="connsiteY52" fmla="*/ 473030 h 2126266"/>
                  <a:gd name="connsiteX53" fmla="*/ 1473155 w 2046233"/>
                  <a:gd name="connsiteY53" fmla="*/ 454498 h 2126266"/>
                  <a:gd name="connsiteX54" fmla="*/ 1510243 w 2046233"/>
                  <a:gd name="connsiteY54" fmla="*/ 457583 h 2126266"/>
                  <a:gd name="connsiteX55" fmla="*/ 1513327 w 2046233"/>
                  <a:gd name="connsiteY55" fmla="*/ 473006 h 2126266"/>
                  <a:gd name="connsiteX56" fmla="*/ 1534968 w 2046233"/>
                  <a:gd name="connsiteY56" fmla="*/ 476091 h 2126266"/>
                  <a:gd name="connsiteX57" fmla="*/ 1519521 w 2046233"/>
                  <a:gd name="connsiteY57" fmla="*/ 457583 h 2126266"/>
                  <a:gd name="connsiteX58" fmla="*/ 1578249 w 2046233"/>
                  <a:gd name="connsiteY58" fmla="*/ 454498 h 2126266"/>
                  <a:gd name="connsiteX59" fmla="*/ 1609167 w 2046233"/>
                  <a:gd name="connsiteY59" fmla="*/ 439075 h 2126266"/>
                  <a:gd name="connsiteX60" fmla="*/ 1640086 w 2046233"/>
                  <a:gd name="connsiteY60" fmla="*/ 432905 h 2126266"/>
                  <a:gd name="connsiteX61" fmla="*/ 1624638 w 2046233"/>
                  <a:gd name="connsiteY61" fmla="*/ 451413 h 2126266"/>
                  <a:gd name="connsiteX62" fmla="*/ 1578273 w 2046233"/>
                  <a:gd name="connsiteY62" fmla="*/ 500792 h 2126266"/>
                  <a:gd name="connsiteX63" fmla="*/ 1615360 w 2046233"/>
                  <a:gd name="connsiteY63" fmla="*/ 506961 h 2126266"/>
                  <a:gd name="connsiteX64" fmla="*/ 1630808 w 2046233"/>
                  <a:gd name="connsiteY64" fmla="*/ 510046 h 2126266"/>
                  <a:gd name="connsiteX65" fmla="*/ 1652448 w 2046233"/>
                  <a:gd name="connsiteY65" fmla="*/ 510046 h 2126266"/>
                  <a:gd name="connsiteX66" fmla="*/ 1671004 w 2046233"/>
                  <a:gd name="connsiteY66" fmla="*/ 522384 h 2126266"/>
                  <a:gd name="connsiteX67" fmla="*/ 1680282 w 2046233"/>
                  <a:gd name="connsiteY67" fmla="*/ 497683 h 2126266"/>
                  <a:gd name="connsiteX68" fmla="*/ 1683366 w 2046233"/>
                  <a:gd name="connsiteY68" fmla="*/ 472982 h 2126266"/>
                  <a:gd name="connsiteX69" fmla="*/ 1649363 w 2046233"/>
                  <a:gd name="connsiteY69" fmla="*/ 457559 h 2126266"/>
                  <a:gd name="connsiteX70" fmla="*/ 1661726 w 2046233"/>
                  <a:gd name="connsiteY70" fmla="*/ 435942 h 2126266"/>
                  <a:gd name="connsiteX71" fmla="*/ 1670191 w 2046233"/>
                  <a:gd name="connsiteY71" fmla="*/ 416430 h 2126266"/>
                  <a:gd name="connsiteX72" fmla="*/ 1852617 w 2046233"/>
                  <a:gd name="connsiteY72" fmla="*/ 695891 h 2126266"/>
                  <a:gd name="connsiteX73" fmla="*/ 1926744 w 2046233"/>
                  <a:gd name="connsiteY73" fmla="*/ 1063133 h 2126266"/>
                  <a:gd name="connsiteX74" fmla="*/ 1852617 w 2046233"/>
                  <a:gd name="connsiteY74" fmla="*/ 1430376 h 2126266"/>
                  <a:gd name="connsiteX75" fmla="*/ 1798025 w 2046233"/>
                  <a:gd name="connsiteY75" fmla="*/ 1539224 h 2126266"/>
                  <a:gd name="connsiteX76" fmla="*/ 1788460 w 2046233"/>
                  <a:gd name="connsiteY76" fmla="*/ 1537813 h 2126266"/>
                  <a:gd name="connsiteX77" fmla="*/ 1773013 w 2046233"/>
                  <a:gd name="connsiteY77" fmla="*/ 1540898 h 2126266"/>
                  <a:gd name="connsiteX78" fmla="*/ 1732841 w 2046233"/>
                  <a:gd name="connsiteY78" fmla="*/ 1531644 h 2126266"/>
                  <a:gd name="connsiteX79" fmla="*/ 1711200 w 2046233"/>
                  <a:gd name="connsiteY79" fmla="*/ 1531644 h 2126266"/>
                  <a:gd name="connsiteX80" fmla="*/ 1698838 w 2046233"/>
                  <a:gd name="connsiteY80" fmla="*/ 1513112 h 2126266"/>
                  <a:gd name="connsiteX81" fmla="*/ 1677197 w 2046233"/>
                  <a:gd name="connsiteY81" fmla="*/ 1503858 h 2126266"/>
                  <a:gd name="connsiteX82" fmla="*/ 1646279 w 2046233"/>
                  <a:gd name="connsiteY82" fmla="*/ 1494604 h 2126266"/>
                  <a:gd name="connsiteX83" fmla="*/ 1630832 w 2046233"/>
                  <a:gd name="connsiteY83" fmla="*/ 1497689 h 2126266"/>
                  <a:gd name="connsiteX84" fmla="*/ 1612276 w 2046233"/>
                  <a:gd name="connsiteY84" fmla="*/ 1482265 h 2126266"/>
                  <a:gd name="connsiteX85" fmla="*/ 1593720 w 2046233"/>
                  <a:gd name="connsiteY85" fmla="*/ 1469927 h 2126266"/>
                  <a:gd name="connsiteX86" fmla="*/ 1578273 w 2046233"/>
                  <a:gd name="connsiteY86" fmla="*/ 1423633 h 2126266"/>
                  <a:gd name="connsiteX87" fmla="*/ 1572080 w 2046233"/>
                  <a:gd name="connsiteY87" fmla="*/ 1405125 h 2126266"/>
                  <a:gd name="connsiteX88" fmla="*/ 1553524 w 2046233"/>
                  <a:gd name="connsiteY88" fmla="*/ 1383508 h 2126266"/>
                  <a:gd name="connsiteX89" fmla="*/ 1500989 w 2046233"/>
                  <a:gd name="connsiteY89" fmla="*/ 1358807 h 2126266"/>
                  <a:gd name="connsiteX90" fmla="*/ 1466986 w 2046233"/>
                  <a:gd name="connsiteY90" fmla="*/ 1358807 h 2126266"/>
                  <a:gd name="connsiteX91" fmla="*/ 1429898 w 2046233"/>
                  <a:gd name="connsiteY91" fmla="*/ 1337190 h 2126266"/>
                  <a:gd name="connsiteX92" fmla="*/ 1408258 w 2046233"/>
                  <a:gd name="connsiteY92" fmla="*/ 1312489 h 2126266"/>
                  <a:gd name="connsiteX93" fmla="*/ 1383532 w 2046233"/>
                  <a:gd name="connsiteY93" fmla="*/ 1300151 h 2126266"/>
                  <a:gd name="connsiteX94" fmla="*/ 1380448 w 2046233"/>
                  <a:gd name="connsiteY94" fmla="*/ 1290897 h 2126266"/>
                  <a:gd name="connsiteX95" fmla="*/ 1374255 w 2046233"/>
                  <a:gd name="connsiteY95" fmla="*/ 1269304 h 2126266"/>
                  <a:gd name="connsiteX96" fmla="*/ 1355699 w 2046233"/>
                  <a:gd name="connsiteY96" fmla="*/ 1275473 h 2126266"/>
                  <a:gd name="connsiteX97" fmla="*/ 1318611 w 2046233"/>
                  <a:gd name="connsiteY97" fmla="*/ 1260050 h 2126266"/>
                  <a:gd name="connsiteX98" fmla="*/ 1293886 w 2046233"/>
                  <a:gd name="connsiteY98" fmla="*/ 1272389 h 2126266"/>
                  <a:gd name="connsiteX99" fmla="*/ 1269161 w 2046233"/>
                  <a:gd name="connsiteY99" fmla="*/ 1263135 h 2126266"/>
                  <a:gd name="connsiteX100" fmla="*/ 1244435 w 2046233"/>
                  <a:gd name="connsiteY100" fmla="*/ 1263135 h 2126266"/>
                  <a:gd name="connsiteX101" fmla="*/ 1222795 w 2046233"/>
                  <a:gd name="connsiteY101" fmla="*/ 1247711 h 2126266"/>
                  <a:gd name="connsiteX102" fmla="*/ 1201155 w 2046233"/>
                  <a:gd name="connsiteY102" fmla="*/ 1238457 h 2126266"/>
                  <a:gd name="connsiteX103" fmla="*/ 1167152 w 2046233"/>
                  <a:gd name="connsiteY103" fmla="*/ 1253881 h 2126266"/>
                  <a:gd name="connsiteX104" fmla="*/ 1170236 w 2046233"/>
                  <a:gd name="connsiteY104" fmla="*/ 1229179 h 2126266"/>
                  <a:gd name="connsiteX105" fmla="*/ 1151680 w 2046233"/>
                  <a:gd name="connsiteY105" fmla="*/ 1235349 h 2126266"/>
                  <a:gd name="connsiteX106" fmla="*/ 1136233 w 2046233"/>
                  <a:gd name="connsiteY106" fmla="*/ 1244603 h 2126266"/>
                  <a:gd name="connsiteX107" fmla="*/ 1136233 w 2046233"/>
                  <a:gd name="connsiteY107" fmla="*/ 1272389 h 2126266"/>
                  <a:gd name="connsiteX108" fmla="*/ 1136233 w 2046233"/>
                  <a:gd name="connsiteY108" fmla="*/ 1371170 h 2126266"/>
                  <a:gd name="connsiteX109" fmla="*/ 1136233 w 2046233"/>
                  <a:gd name="connsiteY109" fmla="*/ 1448334 h 2126266"/>
                  <a:gd name="connsiteX110" fmla="*/ 1136233 w 2046233"/>
                  <a:gd name="connsiteY110" fmla="*/ 1553284 h 2126266"/>
                  <a:gd name="connsiteX111" fmla="*/ 1136233 w 2046233"/>
                  <a:gd name="connsiteY111" fmla="*/ 1630449 h 2126266"/>
                  <a:gd name="connsiteX112" fmla="*/ 1136233 w 2046233"/>
                  <a:gd name="connsiteY112" fmla="*/ 1812564 h 2126266"/>
                  <a:gd name="connsiteX113" fmla="*/ 1126955 w 2046233"/>
                  <a:gd name="connsiteY113" fmla="*/ 1812564 h 2126266"/>
                  <a:gd name="connsiteX114" fmla="*/ 1139318 w 2046233"/>
                  <a:gd name="connsiteY114" fmla="*/ 1818733 h 2126266"/>
                  <a:gd name="connsiteX115" fmla="*/ 1164043 w 2046233"/>
                  <a:gd name="connsiteY115" fmla="*/ 1827987 h 2126266"/>
                  <a:gd name="connsiteX116" fmla="*/ 1207324 w 2046233"/>
                  <a:gd name="connsiteY116" fmla="*/ 1861942 h 2126266"/>
                  <a:gd name="connsiteX117" fmla="*/ 1216602 w 2046233"/>
                  <a:gd name="connsiteY117" fmla="*/ 1908236 h 2126266"/>
                  <a:gd name="connsiteX118" fmla="*/ 1219686 w 2046233"/>
                  <a:gd name="connsiteY118" fmla="*/ 1963784 h 2126266"/>
                  <a:gd name="connsiteX119" fmla="*/ 1219686 w 2046233"/>
                  <a:gd name="connsiteY119" fmla="*/ 1976864 h 2126266"/>
                  <a:gd name="connsiteX120" fmla="*/ 983147 w 2046233"/>
                  <a:gd name="connsiteY120" fmla="*/ 2006706 h 2126266"/>
                  <a:gd name="connsiteX121" fmla="*/ 615905 w 2046233"/>
                  <a:gd name="connsiteY121" fmla="*/ 1932579 h 2126266"/>
                  <a:gd name="connsiteX122" fmla="*/ 409806 w 2046233"/>
                  <a:gd name="connsiteY122" fmla="*/ 1812588 h 2126266"/>
                  <a:gd name="connsiteX123" fmla="*/ 397563 w 2046233"/>
                  <a:gd name="connsiteY123" fmla="*/ 1812588 h 2126266"/>
                  <a:gd name="connsiteX124" fmla="*/ 397491 w 2046233"/>
                  <a:gd name="connsiteY124" fmla="*/ 1812540 h 2126266"/>
                  <a:gd name="connsiteX125" fmla="*/ 301676 w 2046233"/>
                  <a:gd name="connsiteY125" fmla="*/ 1812540 h 2126266"/>
                  <a:gd name="connsiteX126" fmla="*/ 301723 w 2046233"/>
                  <a:gd name="connsiteY126" fmla="*/ 1812588 h 2126266"/>
                  <a:gd name="connsiteX127" fmla="*/ 229174 w 2046233"/>
                  <a:gd name="connsiteY127" fmla="*/ 1812588 h 2126266"/>
                  <a:gd name="connsiteX128" fmla="*/ 231398 w 2046233"/>
                  <a:gd name="connsiteY128" fmla="*/ 1814883 h 2126266"/>
                  <a:gd name="connsiteX129" fmla="*/ 569300 w 2046233"/>
                  <a:gd name="connsiteY129" fmla="*/ 2042694 h 2126266"/>
                  <a:gd name="connsiteX130" fmla="*/ 983124 w 2046233"/>
                  <a:gd name="connsiteY130" fmla="*/ 2126267 h 2126266"/>
                  <a:gd name="connsiteX131" fmla="*/ 1396947 w 2046233"/>
                  <a:gd name="connsiteY131" fmla="*/ 2042694 h 2126266"/>
                  <a:gd name="connsiteX132" fmla="*/ 1734849 w 2046233"/>
                  <a:gd name="connsiteY132" fmla="*/ 1814883 h 2126266"/>
                  <a:gd name="connsiteX133" fmla="*/ 1962660 w 2046233"/>
                  <a:gd name="connsiteY133" fmla="*/ 1476981 h 2126266"/>
                  <a:gd name="connsiteX134" fmla="*/ 2046233 w 2046233"/>
                  <a:gd name="connsiteY134" fmla="*/ 1063157 h 2126266"/>
                  <a:gd name="connsiteX135" fmla="*/ 1962756 w 2046233"/>
                  <a:gd name="connsiteY135" fmla="*/ 649286 h 2126266"/>
                  <a:gd name="connsiteX136" fmla="*/ 1395943 w 2046233"/>
                  <a:gd name="connsiteY136" fmla="*/ 247610 h 2126266"/>
                  <a:gd name="connsiteX137" fmla="*/ 1380496 w 2046233"/>
                  <a:gd name="connsiteY137" fmla="*/ 272311 h 2126266"/>
                  <a:gd name="connsiteX138" fmla="*/ 1383580 w 2046233"/>
                  <a:gd name="connsiteY138" fmla="*/ 290819 h 2126266"/>
                  <a:gd name="connsiteX139" fmla="*/ 1290849 w 2046233"/>
                  <a:gd name="connsiteY139" fmla="*/ 367984 h 2126266"/>
                  <a:gd name="connsiteX140" fmla="*/ 1278486 w 2046233"/>
                  <a:gd name="connsiteY140" fmla="*/ 408108 h 2126266"/>
                  <a:gd name="connsiteX141" fmla="*/ 1244483 w 2046233"/>
                  <a:gd name="connsiteY141" fmla="*/ 429701 h 2126266"/>
                  <a:gd name="connsiteX142" fmla="*/ 1229036 w 2046233"/>
                  <a:gd name="connsiteY142" fmla="*/ 411193 h 2126266"/>
                  <a:gd name="connsiteX143" fmla="*/ 1235229 w 2046233"/>
                  <a:gd name="connsiteY143" fmla="*/ 386492 h 2126266"/>
                  <a:gd name="connsiteX144" fmla="*/ 1250676 w 2046233"/>
                  <a:gd name="connsiteY144" fmla="*/ 361791 h 2126266"/>
                  <a:gd name="connsiteX145" fmla="*/ 1213589 w 2046233"/>
                  <a:gd name="connsiteY145" fmla="*/ 355621 h 2126266"/>
                  <a:gd name="connsiteX146" fmla="*/ 1179586 w 2046233"/>
                  <a:gd name="connsiteY146" fmla="*/ 340198 h 2126266"/>
                  <a:gd name="connsiteX147" fmla="*/ 1139413 w 2046233"/>
                  <a:gd name="connsiteY147" fmla="*/ 318581 h 2126266"/>
                  <a:gd name="connsiteX148" fmla="*/ 1114688 w 2046233"/>
                  <a:gd name="connsiteY148" fmla="*/ 315497 h 2126266"/>
                  <a:gd name="connsiteX149" fmla="*/ 1117773 w 2046233"/>
                  <a:gd name="connsiteY149" fmla="*/ 296989 h 2126266"/>
                  <a:gd name="connsiteX150" fmla="*/ 1105410 w 2046233"/>
                  <a:gd name="connsiteY150" fmla="*/ 281565 h 2126266"/>
                  <a:gd name="connsiteX151" fmla="*/ 1120857 w 2046233"/>
                  <a:gd name="connsiteY151" fmla="*/ 256864 h 2126266"/>
                  <a:gd name="connsiteX152" fmla="*/ 1157945 w 2046233"/>
                  <a:gd name="connsiteY152" fmla="*/ 235248 h 2126266"/>
                  <a:gd name="connsiteX153" fmla="*/ 1201226 w 2046233"/>
                  <a:gd name="connsiteY153" fmla="*/ 213631 h 2126266"/>
                  <a:gd name="connsiteX154" fmla="*/ 1219782 w 2046233"/>
                  <a:gd name="connsiteY154" fmla="*/ 210546 h 2126266"/>
                  <a:gd name="connsiteX155" fmla="*/ 1256870 w 2046233"/>
                  <a:gd name="connsiteY155" fmla="*/ 192014 h 2126266"/>
                  <a:gd name="connsiteX156" fmla="*/ 1278510 w 2046233"/>
                  <a:gd name="connsiteY156" fmla="*/ 188930 h 2126266"/>
                  <a:gd name="connsiteX157" fmla="*/ 1303235 w 2046233"/>
                  <a:gd name="connsiteY157" fmla="*/ 179676 h 2126266"/>
                  <a:gd name="connsiteX158" fmla="*/ 1307372 w 2046233"/>
                  <a:gd name="connsiteY158" fmla="*/ 176639 h 2126266"/>
                  <a:gd name="connsiteX159" fmla="*/ 1319663 w 2046233"/>
                  <a:gd name="connsiteY159" fmla="*/ 181254 h 2126266"/>
                  <a:gd name="connsiteX160" fmla="*/ 1306320 w 2046233"/>
                  <a:gd name="connsiteY160" fmla="*/ 198208 h 2126266"/>
                  <a:gd name="connsiteX161" fmla="*/ 1351107 w 2046233"/>
                  <a:gd name="connsiteY161" fmla="*/ 193927 h 2126266"/>
                  <a:gd name="connsiteX162" fmla="*/ 1414570 w 2046233"/>
                  <a:gd name="connsiteY162" fmla="*/ 223650 h 2126266"/>
                  <a:gd name="connsiteX163" fmla="*/ 1408329 w 2046233"/>
                  <a:gd name="connsiteY163" fmla="*/ 235248 h 2126266"/>
                  <a:gd name="connsiteX164" fmla="*/ 1395943 w 2046233"/>
                  <a:gd name="connsiteY164" fmla="*/ 247610 h 2126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</a:cxnLst>
                <a:rect l="l" t="t" r="r" b="b"/>
                <a:pathLst>
                  <a:path w="2046233" h="2126266">
                    <a:moveTo>
                      <a:pt x="1962756" y="649286"/>
                    </a:moveTo>
                    <a:cubicBezTo>
                      <a:pt x="1909217" y="522695"/>
                      <a:pt x="1832554" y="408993"/>
                      <a:pt x="1734945" y="311384"/>
                    </a:cubicBezTo>
                    <a:cubicBezTo>
                      <a:pt x="1637336" y="213774"/>
                      <a:pt x="1523634" y="137112"/>
                      <a:pt x="1397043" y="83573"/>
                    </a:cubicBezTo>
                    <a:cubicBezTo>
                      <a:pt x="1265932" y="28121"/>
                      <a:pt x="1126716" y="0"/>
                      <a:pt x="983219" y="0"/>
                    </a:cubicBezTo>
                    <a:cubicBezTo>
                      <a:pt x="839723" y="0"/>
                      <a:pt x="700506" y="28121"/>
                      <a:pt x="569396" y="83573"/>
                    </a:cubicBezTo>
                    <a:cubicBezTo>
                      <a:pt x="442805" y="137112"/>
                      <a:pt x="329103" y="213774"/>
                      <a:pt x="231494" y="311384"/>
                    </a:cubicBezTo>
                    <a:cubicBezTo>
                      <a:pt x="133884" y="408993"/>
                      <a:pt x="57222" y="522695"/>
                      <a:pt x="3683" y="649286"/>
                    </a:cubicBezTo>
                    <a:cubicBezTo>
                      <a:pt x="2439" y="652227"/>
                      <a:pt x="1220" y="655192"/>
                      <a:pt x="0" y="658134"/>
                    </a:cubicBezTo>
                    <a:lnTo>
                      <a:pt x="29747" y="658134"/>
                    </a:lnTo>
                    <a:lnTo>
                      <a:pt x="97753" y="658134"/>
                    </a:lnTo>
                    <a:lnTo>
                      <a:pt x="130776" y="658134"/>
                    </a:lnTo>
                    <a:cubicBezTo>
                      <a:pt x="177022" y="560835"/>
                      <a:pt x="239193" y="472767"/>
                      <a:pt x="316023" y="395913"/>
                    </a:cubicBezTo>
                    <a:cubicBezTo>
                      <a:pt x="339768" y="372169"/>
                      <a:pt x="364612" y="349882"/>
                      <a:pt x="390437" y="328959"/>
                    </a:cubicBezTo>
                    <a:cubicBezTo>
                      <a:pt x="390844" y="330896"/>
                      <a:pt x="391394" y="332737"/>
                      <a:pt x="391394" y="334029"/>
                    </a:cubicBezTo>
                    <a:cubicBezTo>
                      <a:pt x="391394" y="346367"/>
                      <a:pt x="382116" y="352537"/>
                      <a:pt x="391394" y="358730"/>
                    </a:cubicBezTo>
                    <a:cubicBezTo>
                      <a:pt x="397587" y="367984"/>
                      <a:pt x="413034" y="349476"/>
                      <a:pt x="419204" y="361815"/>
                    </a:cubicBezTo>
                    <a:cubicBezTo>
                      <a:pt x="425397" y="371068"/>
                      <a:pt x="413011" y="374153"/>
                      <a:pt x="409926" y="386516"/>
                    </a:cubicBezTo>
                    <a:cubicBezTo>
                      <a:pt x="406841" y="395770"/>
                      <a:pt x="413011" y="408132"/>
                      <a:pt x="413011" y="417386"/>
                    </a:cubicBezTo>
                    <a:cubicBezTo>
                      <a:pt x="413011" y="423556"/>
                      <a:pt x="413011" y="435918"/>
                      <a:pt x="409926" y="439003"/>
                    </a:cubicBezTo>
                    <a:cubicBezTo>
                      <a:pt x="406841" y="445172"/>
                      <a:pt x="394479" y="445172"/>
                      <a:pt x="394479" y="454426"/>
                    </a:cubicBezTo>
                    <a:cubicBezTo>
                      <a:pt x="394479" y="466765"/>
                      <a:pt x="413034" y="476043"/>
                      <a:pt x="416119" y="485297"/>
                    </a:cubicBezTo>
                    <a:cubicBezTo>
                      <a:pt x="416119" y="494551"/>
                      <a:pt x="409926" y="506913"/>
                      <a:pt x="406841" y="513083"/>
                    </a:cubicBezTo>
                    <a:cubicBezTo>
                      <a:pt x="397563" y="531615"/>
                      <a:pt x="385201" y="547038"/>
                      <a:pt x="372838" y="562461"/>
                    </a:cubicBezTo>
                    <a:cubicBezTo>
                      <a:pt x="360475" y="574800"/>
                      <a:pt x="345028" y="590247"/>
                      <a:pt x="335750" y="602586"/>
                    </a:cubicBezTo>
                    <a:cubicBezTo>
                      <a:pt x="332666" y="611840"/>
                      <a:pt x="329557" y="621118"/>
                      <a:pt x="326472" y="627287"/>
                    </a:cubicBezTo>
                    <a:cubicBezTo>
                      <a:pt x="320279" y="639626"/>
                      <a:pt x="311025" y="642710"/>
                      <a:pt x="304832" y="655073"/>
                    </a:cubicBezTo>
                    <a:lnTo>
                      <a:pt x="304832" y="658158"/>
                    </a:lnTo>
                    <a:lnTo>
                      <a:pt x="490295" y="658158"/>
                    </a:lnTo>
                    <a:lnTo>
                      <a:pt x="576832" y="658158"/>
                    </a:lnTo>
                    <a:lnTo>
                      <a:pt x="1136281" y="658158"/>
                    </a:lnTo>
                    <a:lnTo>
                      <a:pt x="1136281" y="775447"/>
                    </a:lnTo>
                    <a:cubicBezTo>
                      <a:pt x="1151728" y="766193"/>
                      <a:pt x="1167199" y="760023"/>
                      <a:pt x="1179562" y="750745"/>
                    </a:cubicBezTo>
                    <a:cubicBezTo>
                      <a:pt x="1185755" y="735322"/>
                      <a:pt x="1179562" y="716790"/>
                      <a:pt x="1179562" y="701367"/>
                    </a:cubicBezTo>
                    <a:cubicBezTo>
                      <a:pt x="1185755" y="698282"/>
                      <a:pt x="1191925" y="704451"/>
                      <a:pt x="1198118" y="701367"/>
                    </a:cubicBezTo>
                    <a:cubicBezTo>
                      <a:pt x="1207396" y="701367"/>
                      <a:pt x="1207396" y="685943"/>
                      <a:pt x="1213565" y="679750"/>
                    </a:cubicBezTo>
                    <a:cubicBezTo>
                      <a:pt x="1216650" y="676666"/>
                      <a:pt x="1225927" y="676666"/>
                      <a:pt x="1229012" y="670496"/>
                    </a:cubicBezTo>
                    <a:cubicBezTo>
                      <a:pt x="1241375" y="664327"/>
                      <a:pt x="1244459" y="651964"/>
                      <a:pt x="1253737" y="648880"/>
                    </a:cubicBezTo>
                    <a:cubicBezTo>
                      <a:pt x="1256822" y="648880"/>
                      <a:pt x="1263015" y="648880"/>
                      <a:pt x="1269184" y="645795"/>
                    </a:cubicBezTo>
                    <a:cubicBezTo>
                      <a:pt x="1275378" y="645795"/>
                      <a:pt x="1284656" y="636541"/>
                      <a:pt x="1293910" y="633456"/>
                    </a:cubicBezTo>
                    <a:cubicBezTo>
                      <a:pt x="1303187" y="630372"/>
                      <a:pt x="1318635" y="630372"/>
                      <a:pt x="1321719" y="627287"/>
                    </a:cubicBezTo>
                    <a:cubicBezTo>
                      <a:pt x="1324804" y="624202"/>
                      <a:pt x="1321719" y="614948"/>
                      <a:pt x="1321719" y="608779"/>
                    </a:cubicBezTo>
                    <a:cubicBezTo>
                      <a:pt x="1327913" y="584078"/>
                      <a:pt x="1365001" y="580993"/>
                      <a:pt x="1386617" y="571739"/>
                    </a:cubicBezTo>
                    <a:cubicBezTo>
                      <a:pt x="1402064" y="565570"/>
                      <a:pt x="1417535" y="553207"/>
                      <a:pt x="1436067" y="559400"/>
                    </a:cubicBezTo>
                    <a:cubicBezTo>
                      <a:pt x="1432983" y="568654"/>
                      <a:pt x="1417511" y="565570"/>
                      <a:pt x="1420620" y="581017"/>
                    </a:cubicBezTo>
                    <a:cubicBezTo>
                      <a:pt x="1423705" y="599525"/>
                      <a:pt x="1448430" y="574848"/>
                      <a:pt x="1457708" y="571763"/>
                    </a:cubicBezTo>
                    <a:cubicBezTo>
                      <a:pt x="1470070" y="565594"/>
                      <a:pt x="1494795" y="562509"/>
                      <a:pt x="1510243" y="556340"/>
                    </a:cubicBezTo>
                    <a:cubicBezTo>
                      <a:pt x="1525690" y="550170"/>
                      <a:pt x="1553524" y="540916"/>
                      <a:pt x="1541161" y="522384"/>
                    </a:cubicBezTo>
                    <a:cubicBezTo>
                      <a:pt x="1528799" y="522384"/>
                      <a:pt x="1522605" y="537808"/>
                      <a:pt x="1510243" y="544001"/>
                    </a:cubicBezTo>
                    <a:cubicBezTo>
                      <a:pt x="1504049" y="544001"/>
                      <a:pt x="1504049" y="537832"/>
                      <a:pt x="1497880" y="534747"/>
                    </a:cubicBezTo>
                    <a:cubicBezTo>
                      <a:pt x="1491687" y="534747"/>
                      <a:pt x="1488602" y="540916"/>
                      <a:pt x="1482433" y="540916"/>
                    </a:cubicBezTo>
                    <a:cubicBezTo>
                      <a:pt x="1476240" y="537832"/>
                      <a:pt x="1470070" y="528578"/>
                      <a:pt x="1466986" y="522408"/>
                    </a:cubicBezTo>
                    <a:cubicBezTo>
                      <a:pt x="1466986" y="503876"/>
                      <a:pt x="1482433" y="497707"/>
                      <a:pt x="1491711" y="482284"/>
                    </a:cubicBezTo>
                    <a:cubicBezTo>
                      <a:pt x="1485517" y="466860"/>
                      <a:pt x="1463901" y="479199"/>
                      <a:pt x="1448430" y="473030"/>
                    </a:cubicBezTo>
                    <a:cubicBezTo>
                      <a:pt x="1451514" y="463776"/>
                      <a:pt x="1460792" y="454498"/>
                      <a:pt x="1473155" y="454498"/>
                    </a:cubicBezTo>
                    <a:cubicBezTo>
                      <a:pt x="1482433" y="451413"/>
                      <a:pt x="1504073" y="454498"/>
                      <a:pt x="1510243" y="457583"/>
                    </a:cubicBezTo>
                    <a:cubicBezTo>
                      <a:pt x="1513327" y="460667"/>
                      <a:pt x="1510243" y="466837"/>
                      <a:pt x="1513327" y="473006"/>
                    </a:cubicBezTo>
                    <a:cubicBezTo>
                      <a:pt x="1519521" y="479175"/>
                      <a:pt x="1525690" y="476091"/>
                      <a:pt x="1534968" y="476091"/>
                    </a:cubicBezTo>
                    <a:cubicBezTo>
                      <a:pt x="1538053" y="463752"/>
                      <a:pt x="1519521" y="466837"/>
                      <a:pt x="1519521" y="457583"/>
                    </a:cubicBezTo>
                    <a:cubicBezTo>
                      <a:pt x="1534968" y="448329"/>
                      <a:pt x="1559693" y="457583"/>
                      <a:pt x="1578249" y="454498"/>
                    </a:cubicBezTo>
                    <a:cubicBezTo>
                      <a:pt x="1587527" y="451413"/>
                      <a:pt x="1599889" y="445244"/>
                      <a:pt x="1609167" y="439075"/>
                    </a:cubicBezTo>
                    <a:cubicBezTo>
                      <a:pt x="1618445" y="435990"/>
                      <a:pt x="1630808" y="426736"/>
                      <a:pt x="1640086" y="432905"/>
                    </a:cubicBezTo>
                    <a:cubicBezTo>
                      <a:pt x="1640086" y="442159"/>
                      <a:pt x="1630808" y="445244"/>
                      <a:pt x="1624638" y="451413"/>
                    </a:cubicBezTo>
                    <a:cubicBezTo>
                      <a:pt x="1609191" y="466837"/>
                      <a:pt x="1590635" y="482284"/>
                      <a:pt x="1578273" y="500792"/>
                    </a:cubicBezTo>
                    <a:cubicBezTo>
                      <a:pt x="1587551" y="506961"/>
                      <a:pt x="1599913" y="503876"/>
                      <a:pt x="1615360" y="506961"/>
                    </a:cubicBezTo>
                    <a:cubicBezTo>
                      <a:pt x="1618445" y="506961"/>
                      <a:pt x="1627723" y="506961"/>
                      <a:pt x="1630808" y="510046"/>
                    </a:cubicBezTo>
                    <a:lnTo>
                      <a:pt x="1652448" y="510046"/>
                    </a:lnTo>
                    <a:cubicBezTo>
                      <a:pt x="1661726" y="513130"/>
                      <a:pt x="1661726" y="522384"/>
                      <a:pt x="1671004" y="522384"/>
                    </a:cubicBezTo>
                    <a:cubicBezTo>
                      <a:pt x="1686451" y="522384"/>
                      <a:pt x="1686451" y="506961"/>
                      <a:pt x="1680282" y="497683"/>
                    </a:cubicBezTo>
                    <a:cubicBezTo>
                      <a:pt x="1680282" y="485345"/>
                      <a:pt x="1686475" y="482260"/>
                      <a:pt x="1683366" y="472982"/>
                    </a:cubicBezTo>
                    <a:cubicBezTo>
                      <a:pt x="1674089" y="460643"/>
                      <a:pt x="1649363" y="472982"/>
                      <a:pt x="1649363" y="457559"/>
                    </a:cubicBezTo>
                    <a:cubicBezTo>
                      <a:pt x="1649363" y="445220"/>
                      <a:pt x="1658641" y="445220"/>
                      <a:pt x="1661726" y="435942"/>
                    </a:cubicBezTo>
                    <a:cubicBezTo>
                      <a:pt x="1661726" y="426999"/>
                      <a:pt x="1666054" y="421643"/>
                      <a:pt x="1670191" y="416430"/>
                    </a:cubicBezTo>
                    <a:cubicBezTo>
                      <a:pt x="1747451" y="498401"/>
                      <a:pt x="1808786" y="592280"/>
                      <a:pt x="1852617" y="695891"/>
                    </a:cubicBezTo>
                    <a:cubicBezTo>
                      <a:pt x="1901804" y="812176"/>
                      <a:pt x="1926744" y="935730"/>
                      <a:pt x="1926744" y="1063133"/>
                    </a:cubicBezTo>
                    <a:cubicBezTo>
                      <a:pt x="1926744" y="1190537"/>
                      <a:pt x="1901804" y="1314091"/>
                      <a:pt x="1852617" y="1430376"/>
                    </a:cubicBezTo>
                    <a:cubicBezTo>
                      <a:pt x="1836715" y="1467990"/>
                      <a:pt x="1818446" y="1504289"/>
                      <a:pt x="1798025" y="1539224"/>
                    </a:cubicBezTo>
                    <a:cubicBezTo>
                      <a:pt x="1795180" y="1538292"/>
                      <a:pt x="1792071" y="1537813"/>
                      <a:pt x="1788460" y="1537813"/>
                    </a:cubicBezTo>
                    <a:cubicBezTo>
                      <a:pt x="1785376" y="1537813"/>
                      <a:pt x="1779183" y="1540898"/>
                      <a:pt x="1773013" y="1540898"/>
                    </a:cubicBezTo>
                    <a:cubicBezTo>
                      <a:pt x="1760651" y="1540898"/>
                      <a:pt x="1745203" y="1531644"/>
                      <a:pt x="1732841" y="1531644"/>
                    </a:cubicBezTo>
                    <a:cubicBezTo>
                      <a:pt x="1726648" y="1531644"/>
                      <a:pt x="1714285" y="1534729"/>
                      <a:pt x="1711200" y="1531644"/>
                    </a:cubicBezTo>
                    <a:cubicBezTo>
                      <a:pt x="1705007" y="1528559"/>
                      <a:pt x="1705007" y="1516221"/>
                      <a:pt x="1698838" y="1513112"/>
                    </a:cubicBezTo>
                    <a:cubicBezTo>
                      <a:pt x="1692668" y="1510004"/>
                      <a:pt x="1683390" y="1506943"/>
                      <a:pt x="1677197" y="1503858"/>
                    </a:cubicBezTo>
                    <a:cubicBezTo>
                      <a:pt x="1667919" y="1500773"/>
                      <a:pt x="1658641" y="1494604"/>
                      <a:pt x="1646279" y="1494604"/>
                    </a:cubicBezTo>
                    <a:cubicBezTo>
                      <a:pt x="1643194" y="1494604"/>
                      <a:pt x="1637001" y="1497689"/>
                      <a:pt x="1630832" y="1497689"/>
                    </a:cubicBezTo>
                    <a:cubicBezTo>
                      <a:pt x="1624638" y="1494604"/>
                      <a:pt x="1618469" y="1485350"/>
                      <a:pt x="1612276" y="1482265"/>
                    </a:cubicBezTo>
                    <a:cubicBezTo>
                      <a:pt x="1606083" y="1479181"/>
                      <a:pt x="1596829" y="1476096"/>
                      <a:pt x="1593720" y="1469927"/>
                    </a:cubicBezTo>
                    <a:cubicBezTo>
                      <a:pt x="1602998" y="1445225"/>
                      <a:pt x="1581357" y="1439056"/>
                      <a:pt x="1578273" y="1423633"/>
                    </a:cubicBezTo>
                    <a:cubicBezTo>
                      <a:pt x="1575188" y="1417463"/>
                      <a:pt x="1575188" y="1411294"/>
                      <a:pt x="1572080" y="1405125"/>
                    </a:cubicBezTo>
                    <a:cubicBezTo>
                      <a:pt x="1572080" y="1395871"/>
                      <a:pt x="1562802" y="1392786"/>
                      <a:pt x="1553524" y="1383508"/>
                    </a:cubicBezTo>
                    <a:cubicBezTo>
                      <a:pt x="1538077" y="1371170"/>
                      <a:pt x="1522605" y="1361892"/>
                      <a:pt x="1500989" y="1358807"/>
                    </a:cubicBezTo>
                    <a:cubicBezTo>
                      <a:pt x="1488626" y="1355722"/>
                      <a:pt x="1479348" y="1361892"/>
                      <a:pt x="1466986" y="1358807"/>
                    </a:cubicBezTo>
                    <a:cubicBezTo>
                      <a:pt x="1454623" y="1358807"/>
                      <a:pt x="1439176" y="1346468"/>
                      <a:pt x="1429898" y="1337190"/>
                    </a:cubicBezTo>
                    <a:cubicBezTo>
                      <a:pt x="1420620" y="1324852"/>
                      <a:pt x="1414451" y="1315574"/>
                      <a:pt x="1408258" y="1312489"/>
                    </a:cubicBezTo>
                    <a:cubicBezTo>
                      <a:pt x="1398980" y="1306320"/>
                      <a:pt x="1389702" y="1306320"/>
                      <a:pt x="1383532" y="1300151"/>
                    </a:cubicBezTo>
                    <a:cubicBezTo>
                      <a:pt x="1380448" y="1300151"/>
                      <a:pt x="1380448" y="1297066"/>
                      <a:pt x="1380448" y="1290897"/>
                    </a:cubicBezTo>
                    <a:cubicBezTo>
                      <a:pt x="1374255" y="1281643"/>
                      <a:pt x="1368085" y="1278558"/>
                      <a:pt x="1374255" y="1269304"/>
                    </a:cubicBezTo>
                    <a:cubicBezTo>
                      <a:pt x="1364977" y="1263135"/>
                      <a:pt x="1364977" y="1275473"/>
                      <a:pt x="1355699" y="1275473"/>
                    </a:cubicBezTo>
                    <a:cubicBezTo>
                      <a:pt x="1346421" y="1263135"/>
                      <a:pt x="1340251" y="1256965"/>
                      <a:pt x="1318611" y="1260050"/>
                    </a:cubicBezTo>
                    <a:cubicBezTo>
                      <a:pt x="1309333" y="1263135"/>
                      <a:pt x="1306248" y="1272389"/>
                      <a:pt x="1293886" y="1272389"/>
                    </a:cubicBezTo>
                    <a:cubicBezTo>
                      <a:pt x="1287692" y="1275473"/>
                      <a:pt x="1278438" y="1263135"/>
                      <a:pt x="1269161" y="1263135"/>
                    </a:cubicBezTo>
                    <a:cubicBezTo>
                      <a:pt x="1259883" y="1260050"/>
                      <a:pt x="1250605" y="1266219"/>
                      <a:pt x="1244435" y="1263135"/>
                    </a:cubicBezTo>
                    <a:cubicBezTo>
                      <a:pt x="1235158" y="1263135"/>
                      <a:pt x="1232073" y="1253881"/>
                      <a:pt x="1222795" y="1247711"/>
                    </a:cubicBezTo>
                    <a:cubicBezTo>
                      <a:pt x="1216602" y="1244627"/>
                      <a:pt x="1204239" y="1238457"/>
                      <a:pt x="1201155" y="1238457"/>
                    </a:cubicBezTo>
                    <a:cubicBezTo>
                      <a:pt x="1188792" y="1238457"/>
                      <a:pt x="1182599" y="1260074"/>
                      <a:pt x="1167152" y="1253881"/>
                    </a:cubicBezTo>
                    <a:cubicBezTo>
                      <a:pt x="1157874" y="1244627"/>
                      <a:pt x="1179514" y="1238457"/>
                      <a:pt x="1170236" y="1229179"/>
                    </a:cubicBezTo>
                    <a:cubicBezTo>
                      <a:pt x="1164043" y="1223010"/>
                      <a:pt x="1157874" y="1232264"/>
                      <a:pt x="1151680" y="1235349"/>
                    </a:cubicBezTo>
                    <a:cubicBezTo>
                      <a:pt x="1145487" y="1238433"/>
                      <a:pt x="1142402" y="1241518"/>
                      <a:pt x="1136233" y="1244603"/>
                    </a:cubicBezTo>
                    <a:lnTo>
                      <a:pt x="1136233" y="1272389"/>
                    </a:lnTo>
                    <a:lnTo>
                      <a:pt x="1136233" y="1371170"/>
                    </a:lnTo>
                    <a:lnTo>
                      <a:pt x="1136233" y="1448334"/>
                    </a:lnTo>
                    <a:lnTo>
                      <a:pt x="1136233" y="1553284"/>
                    </a:lnTo>
                    <a:lnTo>
                      <a:pt x="1136233" y="1630449"/>
                    </a:lnTo>
                    <a:lnTo>
                      <a:pt x="1136233" y="1812564"/>
                    </a:lnTo>
                    <a:lnTo>
                      <a:pt x="1126955" y="1812564"/>
                    </a:lnTo>
                    <a:cubicBezTo>
                      <a:pt x="1133148" y="1815648"/>
                      <a:pt x="1136233" y="1815648"/>
                      <a:pt x="1139318" y="1818733"/>
                    </a:cubicBezTo>
                    <a:cubicBezTo>
                      <a:pt x="1148596" y="1821818"/>
                      <a:pt x="1157874" y="1824902"/>
                      <a:pt x="1164043" y="1827987"/>
                    </a:cubicBezTo>
                    <a:cubicBezTo>
                      <a:pt x="1176406" y="1834156"/>
                      <a:pt x="1201131" y="1852688"/>
                      <a:pt x="1207324" y="1861942"/>
                    </a:cubicBezTo>
                    <a:cubicBezTo>
                      <a:pt x="1210409" y="1871196"/>
                      <a:pt x="1213517" y="1892813"/>
                      <a:pt x="1216602" y="1908236"/>
                    </a:cubicBezTo>
                    <a:cubicBezTo>
                      <a:pt x="1219686" y="1929853"/>
                      <a:pt x="1216602" y="1942191"/>
                      <a:pt x="1219686" y="1963784"/>
                    </a:cubicBezTo>
                    <a:lnTo>
                      <a:pt x="1219686" y="1976864"/>
                    </a:lnTo>
                    <a:cubicBezTo>
                      <a:pt x="1142952" y="1996687"/>
                      <a:pt x="1063827" y="2006706"/>
                      <a:pt x="983147" y="2006706"/>
                    </a:cubicBezTo>
                    <a:cubicBezTo>
                      <a:pt x="855744" y="2006706"/>
                      <a:pt x="732190" y="1981766"/>
                      <a:pt x="615905" y="1932579"/>
                    </a:cubicBezTo>
                    <a:cubicBezTo>
                      <a:pt x="541969" y="1901301"/>
                      <a:pt x="473030" y="1861105"/>
                      <a:pt x="409806" y="1812588"/>
                    </a:cubicBezTo>
                    <a:lnTo>
                      <a:pt x="397563" y="1812588"/>
                    </a:lnTo>
                    <a:cubicBezTo>
                      <a:pt x="397539" y="1812564"/>
                      <a:pt x="397515" y="1812564"/>
                      <a:pt x="397491" y="1812540"/>
                    </a:cubicBezTo>
                    <a:lnTo>
                      <a:pt x="301676" y="1812540"/>
                    </a:lnTo>
                    <a:cubicBezTo>
                      <a:pt x="301700" y="1812564"/>
                      <a:pt x="301723" y="1812564"/>
                      <a:pt x="301723" y="1812588"/>
                    </a:cubicBezTo>
                    <a:lnTo>
                      <a:pt x="229174" y="1812588"/>
                    </a:lnTo>
                    <a:cubicBezTo>
                      <a:pt x="229915" y="1813353"/>
                      <a:pt x="230657" y="1814118"/>
                      <a:pt x="231398" y="1814883"/>
                    </a:cubicBezTo>
                    <a:cubicBezTo>
                      <a:pt x="329007" y="1912493"/>
                      <a:pt x="442709" y="1989155"/>
                      <a:pt x="569300" y="2042694"/>
                    </a:cubicBezTo>
                    <a:cubicBezTo>
                      <a:pt x="700410" y="2098146"/>
                      <a:pt x="839627" y="2126267"/>
                      <a:pt x="983124" y="2126267"/>
                    </a:cubicBezTo>
                    <a:cubicBezTo>
                      <a:pt x="1126620" y="2126267"/>
                      <a:pt x="1265837" y="2098146"/>
                      <a:pt x="1396947" y="2042694"/>
                    </a:cubicBezTo>
                    <a:cubicBezTo>
                      <a:pt x="1523538" y="1989155"/>
                      <a:pt x="1637240" y="1912493"/>
                      <a:pt x="1734849" y="1814883"/>
                    </a:cubicBezTo>
                    <a:cubicBezTo>
                      <a:pt x="1832459" y="1717274"/>
                      <a:pt x="1909121" y="1603572"/>
                      <a:pt x="1962660" y="1476981"/>
                    </a:cubicBezTo>
                    <a:cubicBezTo>
                      <a:pt x="2018113" y="1345871"/>
                      <a:pt x="2046233" y="1206654"/>
                      <a:pt x="2046233" y="1063157"/>
                    </a:cubicBezTo>
                    <a:cubicBezTo>
                      <a:pt x="2046233" y="919661"/>
                      <a:pt x="2018208" y="780372"/>
                      <a:pt x="1962756" y="649286"/>
                    </a:cubicBezTo>
                    <a:close/>
                    <a:moveTo>
                      <a:pt x="1395943" y="247610"/>
                    </a:moveTo>
                    <a:cubicBezTo>
                      <a:pt x="1399027" y="256864"/>
                      <a:pt x="1383580" y="266118"/>
                      <a:pt x="1380496" y="272311"/>
                    </a:cubicBezTo>
                    <a:cubicBezTo>
                      <a:pt x="1380496" y="278481"/>
                      <a:pt x="1383580" y="284650"/>
                      <a:pt x="1383580" y="290819"/>
                    </a:cubicBezTo>
                    <a:cubicBezTo>
                      <a:pt x="1386665" y="343283"/>
                      <a:pt x="1343408" y="367984"/>
                      <a:pt x="1290849" y="367984"/>
                    </a:cubicBezTo>
                    <a:cubicBezTo>
                      <a:pt x="1281571" y="377238"/>
                      <a:pt x="1284656" y="395770"/>
                      <a:pt x="1278486" y="408108"/>
                    </a:cubicBezTo>
                    <a:cubicBezTo>
                      <a:pt x="1272293" y="420447"/>
                      <a:pt x="1256846" y="432810"/>
                      <a:pt x="1244483" y="429701"/>
                    </a:cubicBezTo>
                    <a:cubicBezTo>
                      <a:pt x="1238290" y="429701"/>
                      <a:pt x="1229036" y="417362"/>
                      <a:pt x="1229036" y="411193"/>
                    </a:cubicBezTo>
                    <a:cubicBezTo>
                      <a:pt x="1229036" y="401939"/>
                      <a:pt x="1241399" y="395770"/>
                      <a:pt x="1235229" y="386492"/>
                    </a:cubicBezTo>
                    <a:cubicBezTo>
                      <a:pt x="1235229" y="377238"/>
                      <a:pt x="1250676" y="374153"/>
                      <a:pt x="1250676" y="361791"/>
                    </a:cubicBezTo>
                    <a:cubicBezTo>
                      <a:pt x="1247592" y="349452"/>
                      <a:pt x="1229036" y="355621"/>
                      <a:pt x="1213589" y="355621"/>
                    </a:cubicBezTo>
                    <a:cubicBezTo>
                      <a:pt x="1204311" y="352537"/>
                      <a:pt x="1188864" y="346367"/>
                      <a:pt x="1179586" y="340198"/>
                    </a:cubicBezTo>
                    <a:cubicBezTo>
                      <a:pt x="1167223" y="334029"/>
                      <a:pt x="1154861" y="318581"/>
                      <a:pt x="1139413" y="318581"/>
                    </a:cubicBezTo>
                    <a:cubicBezTo>
                      <a:pt x="1130135" y="315497"/>
                      <a:pt x="1120857" y="321666"/>
                      <a:pt x="1114688" y="315497"/>
                    </a:cubicBezTo>
                    <a:cubicBezTo>
                      <a:pt x="1111603" y="309327"/>
                      <a:pt x="1117773" y="300073"/>
                      <a:pt x="1117773" y="296989"/>
                    </a:cubicBezTo>
                    <a:cubicBezTo>
                      <a:pt x="1117773" y="290819"/>
                      <a:pt x="1105410" y="287735"/>
                      <a:pt x="1105410" y="281565"/>
                    </a:cubicBezTo>
                    <a:cubicBezTo>
                      <a:pt x="1102326" y="275396"/>
                      <a:pt x="1114688" y="263033"/>
                      <a:pt x="1120857" y="256864"/>
                    </a:cubicBezTo>
                    <a:cubicBezTo>
                      <a:pt x="1130135" y="250695"/>
                      <a:pt x="1145583" y="241441"/>
                      <a:pt x="1157945" y="235248"/>
                    </a:cubicBezTo>
                    <a:cubicBezTo>
                      <a:pt x="1173393" y="225994"/>
                      <a:pt x="1188864" y="219824"/>
                      <a:pt x="1201226" y="213631"/>
                    </a:cubicBezTo>
                    <a:cubicBezTo>
                      <a:pt x="1207420" y="213631"/>
                      <a:pt x="1213589" y="213631"/>
                      <a:pt x="1219782" y="210546"/>
                    </a:cubicBezTo>
                    <a:cubicBezTo>
                      <a:pt x="1235229" y="207462"/>
                      <a:pt x="1244507" y="195123"/>
                      <a:pt x="1256870" y="192014"/>
                    </a:cubicBezTo>
                    <a:cubicBezTo>
                      <a:pt x="1263063" y="192014"/>
                      <a:pt x="1272341" y="192014"/>
                      <a:pt x="1278510" y="188930"/>
                    </a:cubicBezTo>
                    <a:cubicBezTo>
                      <a:pt x="1287788" y="188930"/>
                      <a:pt x="1293957" y="182760"/>
                      <a:pt x="1303235" y="179676"/>
                    </a:cubicBezTo>
                    <a:cubicBezTo>
                      <a:pt x="1304288" y="178624"/>
                      <a:pt x="1305722" y="177572"/>
                      <a:pt x="1307372" y="176639"/>
                    </a:cubicBezTo>
                    <a:cubicBezTo>
                      <a:pt x="1311485" y="178145"/>
                      <a:pt x="1315574" y="179676"/>
                      <a:pt x="1319663" y="181254"/>
                    </a:cubicBezTo>
                    <a:cubicBezTo>
                      <a:pt x="1314307" y="185343"/>
                      <a:pt x="1308137" y="189073"/>
                      <a:pt x="1306320" y="198208"/>
                    </a:cubicBezTo>
                    <a:cubicBezTo>
                      <a:pt x="1316770" y="219083"/>
                      <a:pt x="1336067" y="200240"/>
                      <a:pt x="1351107" y="193927"/>
                    </a:cubicBezTo>
                    <a:cubicBezTo>
                      <a:pt x="1372700" y="203086"/>
                      <a:pt x="1393838" y="212985"/>
                      <a:pt x="1414570" y="223650"/>
                    </a:cubicBezTo>
                    <a:cubicBezTo>
                      <a:pt x="1411773" y="227404"/>
                      <a:pt x="1410051" y="231804"/>
                      <a:pt x="1408329" y="235248"/>
                    </a:cubicBezTo>
                    <a:cubicBezTo>
                      <a:pt x="1405221" y="241441"/>
                      <a:pt x="1402112" y="244526"/>
                      <a:pt x="1395943" y="2476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Graphic 634">
                <a:extLst>
                  <a:ext uri="{FF2B5EF4-FFF2-40B4-BE49-F238E27FC236}">
                    <a16:creationId xmlns:a16="http://schemas.microsoft.com/office/drawing/2014/main" id="{9EFEA9C4-2165-4AB1-AF5A-7B4EFEA72044}"/>
                  </a:ext>
                </a:extLst>
              </p:cNvPr>
              <p:cNvSpPr/>
              <p:nvPr/>
            </p:nvSpPr>
            <p:spPr>
              <a:xfrm>
                <a:off x="4826026" y="1828034"/>
                <a:ext cx="497898" cy="103683"/>
              </a:xfrm>
              <a:custGeom>
                <a:avLst/>
                <a:gdLst>
                  <a:gd name="connsiteX0" fmla="*/ 0 w 497898"/>
                  <a:gd name="connsiteY0" fmla="*/ 0 h 103683"/>
                  <a:gd name="connsiteX1" fmla="*/ 497898 w 497898"/>
                  <a:gd name="connsiteY1" fmla="*/ 0 h 103683"/>
                  <a:gd name="connsiteX2" fmla="*/ 497898 w 497898"/>
                  <a:gd name="connsiteY2" fmla="*/ 103683 h 103683"/>
                  <a:gd name="connsiteX3" fmla="*/ 0 w 497898"/>
                  <a:gd name="connsiteY3" fmla="*/ 103683 h 10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3683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3683"/>
                    </a:lnTo>
                    <a:lnTo>
                      <a:pt x="0" y="10368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Graphic 634">
                <a:extLst>
                  <a:ext uri="{FF2B5EF4-FFF2-40B4-BE49-F238E27FC236}">
                    <a16:creationId xmlns:a16="http://schemas.microsoft.com/office/drawing/2014/main" id="{D48A6099-7F4D-46D4-9641-1B8D849A1420}"/>
                  </a:ext>
                </a:extLst>
              </p:cNvPr>
              <p:cNvSpPr/>
              <p:nvPr/>
            </p:nvSpPr>
            <p:spPr>
              <a:xfrm>
                <a:off x="5394035" y="1828034"/>
                <a:ext cx="497898" cy="103683"/>
              </a:xfrm>
              <a:custGeom>
                <a:avLst/>
                <a:gdLst>
                  <a:gd name="connsiteX0" fmla="*/ 0 w 497898"/>
                  <a:gd name="connsiteY0" fmla="*/ 0 h 103683"/>
                  <a:gd name="connsiteX1" fmla="*/ 497898 w 497898"/>
                  <a:gd name="connsiteY1" fmla="*/ 0 h 103683"/>
                  <a:gd name="connsiteX2" fmla="*/ 497898 w 497898"/>
                  <a:gd name="connsiteY2" fmla="*/ 103683 h 103683"/>
                  <a:gd name="connsiteX3" fmla="*/ 0 w 497898"/>
                  <a:gd name="connsiteY3" fmla="*/ 103683 h 10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3683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3683"/>
                    </a:lnTo>
                    <a:lnTo>
                      <a:pt x="0" y="10368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Graphic 634">
                <a:extLst>
                  <a:ext uri="{FF2B5EF4-FFF2-40B4-BE49-F238E27FC236}">
                    <a16:creationId xmlns:a16="http://schemas.microsoft.com/office/drawing/2014/main" id="{A6266F7C-0005-4F18-BCDE-205DA332E8E1}"/>
                  </a:ext>
                </a:extLst>
              </p:cNvPr>
              <p:cNvSpPr/>
              <p:nvPr/>
            </p:nvSpPr>
            <p:spPr>
              <a:xfrm>
                <a:off x="5954559" y="1828034"/>
                <a:ext cx="496655" cy="103683"/>
              </a:xfrm>
              <a:custGeom>
                <a:avLst/>
                <a:gdLst>
                  <a:gd name="connsiteX0" fmla="*/ 0 w 496655"/>
                  <a:gd name="connsiteY0" fmla="*/ 0 h 103683"/>
                  <a:gd name="connsiteX1" fmla="*/ 496655 w 496655"/>
                  <a:gd name="connsiteY1" fmla="*/ 0 h 103683"/>
                  <a:gd name="connsiteX2" fmla="*/ 496655 w 496655"/>
                  <a:gd name="connsiteY2" fmla="*/ 103683 h 103683"/>
                  <a:gd name="connsiteX3" fmla="*/ 0 w 496655"/>
                  <a:gd name="connsiteY3" fmla="*/ 103683 h 10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55" h="103683">
                    <a:moveTo>
                      <a:pt x="0" y="0"/>
                    </a:moveTo>
                    <a:lnTo>
                      <a:pt x="496655" y="0"/>
                    </a:lnTo>
                    <a:lnTo>
                      <a:pt x="496655" y="103683"/>
                    </a:lnTo>
                    <a:lnTo>
                      <a:pt x="0" y="10368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Graphic 634">
                <a:extLst>
                  <a:ext uri="{FF2B5EF4-FFF2-40B4-BE49-F238E27FC236}">
                    <a16:creationId xmlns:a16="http://schemas.microsoft.com/office/drawing/2014/main" id="{FFC002DB-F19D-49F0-AF6B-DCE93CFCAAED}"/>
                  </a:ext>
                </a:extLst>
              </p:cNvPr>
              <p:cNvSpPr/>
              <p:nvPr/>
            </p:nvSpPr>
            <p:spPr>
              <a:xfrm>
                <a:off x="5110030" y="2006610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9 w 497898"/>
                  <a:gd name="connsiteY1" fmla="*/ 0 h 111167"/>
                  <a:gd name="connsiteX2" fmla="*/ 497899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9" y="0"/>
                    </a:lnTo>
                    <a:lnTo>
                      <a:pt x="497899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7" name="Graphic 634">
                <a:extLst>
                  <a:ext uri="{FF2B5EF4-FFF2-40B4-BE49-F238E27FC236}">
                    <a16:creationId xmlns:a16="http://schemas.microsoft.com/office/drawing/2014/main" id="{418BAFAA-182F-4251-B3F9-B03A50E34858}"/>
                  </a:ext>
                </a:extLst>
              </p:cNvPr>
              <p:cNvSpPr/>
              <p:nvPr/>
            </p:nvSpPr>
            <p:spPr>
              <a:xfrm>
                <a:off x="5673066" y="2006610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8 w 497898"/>
                  <a:gd name="connsiteY1" fmla="*/ 0 h 111167"/>
                  <a:gd name="connsiteX2" fmla="*/ 497898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" name="Graphic 634">
                <a:extLst>
                  <a:ext uri="{FF2B5EF4-FFF2-40B4-BE49-F238E27FC236}">
                    <a16:creationId xmlns:a16="http://schemas.microsoft.com/office/drawing/2014/main" id="{63AA513B-08FA-4416-872F-4C9ADC309584}"/>
                  </a:ext>
                </a:extLst>
              </p:cNvPr>
              <p:cNvSpPr/>
              <p:nvPr/>
            </p:nvSpPr>
            <p:spPr>
              <a:xfrm>
                <a:off x="4826050" y="2006610"/>
                <a:ext cx="213870" cy="111191"/>
              </a:xfrm>
              <a:custGeom>
                <a:avLst/>
                <a:gdLst>
                  <a:gd name="connsiteX0" fmla="*/ 0 w 213870"/>
                  <a:gd name="connsiteY0" fmla="*/ 0 h 111191"/>
                  <a:gd name="connsiteX1" fmla="*/ 213870 w 213870"/>
                  <a:gd name="connsiteY1" fmla="*/ 0 h 111191"/>
                  <a:gd name="connsiteX2" fmla="*/ 213870 w 213870"/>
                  <a:gd name="connsiteY2" fmla="*/ 111191 h 111191"/>
                  <a:gd name="connsiteX3" fmla="*/ 0 w 213870"/>
                  <a:gd name="connsiteY3" fmla="*/ 111191 h 11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3870" h="111191">
                    <a:moveTo>
                      <a:pt x="0" y="0"/>
                    </a:moveTo>
                    <a:lnTo>
                      <a:pt x="213870" y="0"/>
                    </a:lnTo>
                    <a:lnTo>
                      <a:pt x="213870" y="111191"/>
                    </a:lnTo>
                    <a:lnTo>
                      <a:pt x="0" y="11119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Graphic 634">
                <a:extLst>
                  <a:ext uri="{FF2B5EF4-FFF2-40B4-BE49-F238E27FC236}">
                    <a16:creationId xmlns:a16="http://schemas.microsoft.com/office/drawing/2014/main" id="{F63BD9BD-24B5-4877-A3FD-340D06FEC99E}"/>
                  </a:ext>
                </a:extLst>
              </p:cNvPr>
              <p:cNvSpPr/>
              <p:nvPr/>
            </p:nvSpPr>
            <p:spPr>
              <a:xfrm>
                <a:off x="6241098" y="2006610"/>
                <a:ext cx="210115" cy="111191"/>
              </a:xfrm>
              <a:custGeom>
                <a:avLst/>
                <a:gdLst>
                  <a:gd name="connsiteX0" fmla="*/ 0 w 210115"/>
                  <a:gd name="connsiteY0" fmla="*/ 0 h 111191"/>
                  <a:gd name="connsiteX1" fmla="*/ 210116 w 210115"/>
                  <a:gd name="connsiteY1" fmla="*/ 0 h 111191"/>
                  <a:gd name="connsiteX2" fmla="*/ 210116 w 210115"/>
                  <a:gd name="connsiteY2" fmla="*/ 111191 h 111191"/>
                  <a:gd name="connsiteX3" fmla="*/ 0 w 210115"/>
                  <a:gd name="connsiteY3" fmla="*/ 111191 h 11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115" h="111191">
                    <a:moveTo>
                      <a:pt x="0" y="0"/>
                    </a:moveTo>
                    <a:lnTo>
                      <a:pt x="210116" y="0"/>
                    </a:lnTo>
                    <a:lnTo>
                      <a:pt x="210116" y="111191"/>
                    </a:lnTo>
                    <a:lnTo>
                      <a:pt x="0" y="11119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Graphic 634">
                <a:extLst>
                  <a:ext uri="{FF2B5EF4-FFF2-40B4-BE49-F238E27FC236}">
                    <a16:creationId xmlns:a16="http://schemas.microsoft.com/office/drawing/2014/main" id="{2321C854-179A-4F50-AA05-E39990908B0C}"/>
                  </a:ext>
                </a:extLst>
              </p:cNvPr>
              <p:cNvSpPr/>
              <p:nvPr/>
            </p:nvSpPr>
            <p:spPr>
              <a:xfrm>
                <a:off x="4826050" y="2182699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8 w 497898"/>
                  <a:gd name="connsiteY1" fmla="*/ 0 h 111167"/>
                  <a:gd name="connsiteX2" fmla="*/ 497898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Graphic 634">
                <a:extLst>
                  <a:ext uri="{FF2B5EF4-FFF2-40B4-BE49-F238E27FC236}">
                    <a16:creationId xmlns:a16="http://schemas.microsoft.com/office/drawing/2014/main" id="{55D41AFC-976C-4243-9822-44F85797D665}"/>
                  </a:ext>
                </a:extLst>
              </p:cNvPr>
              <p:cNvSpPr/>
              <p:nvPr/>
            </p:nvSpPr>
            <p:spPr>
              <a:xfrm>
                <a:off x="5394083" y="2182699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8 w 497898"/>
                  <a:gd name="connsiteY1" fmla="*/ 0 h 111167"/>
                  <a:gd name="connsiteX2" fmla="*/ 497898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" name="Graphic 634">
                <a:extLst>
                  <a:ext uri="{FF2B5EF4-FFF2-40B4-BE49-F238E27FC236}">
                    <a16:creationId xmlns:a16="http://schemas.microsoft.com/office/drawing/2014/main" id="{909DFD13-5813-46B4-8FC5-D164C093395A}"/>
                  </a:ext>
                </a:extLst>
              </p:cNvPr>
              <p:cNvSpPr/>
              <p:nvPr/>
            </p:nvSpPr>
            <p:spPr>
              <a:xfrm>
                <a:off x="5954607" y="2182699"/>
                <a:ext cx="496655" cy="111167"/>
              </a:xfrm>
              <a:custGeom>
                <a:avLst/>
                <a:gdLst>
                  <a:gd name="connsiteX0" fmla="*/ 0 w 496655"/>
                  <a:gd name="connsiteY0" fmla="*/ 0 h 111167"/>
                  <a:gd name="connsiteX1" fmla="*/ 496655 w 496655"/>
                  <a:gd name="connsiteY1" fmla="*/ 0 h 111167"/>
                  <a:gd name="connsiteX2" fmla="*/ 496655 w 496655"/>
                  <a:gd name="connsiteY2" fmla="*/ 111167 h 111167"/>
                  <a:gd name="connsiteX3" fmla="*/ 0 w 496655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55" h="111167">
                    <a:moveTo>
                      <a:pt x="0" y="0"/>
                    </a:moveTo>
                    <a:lnTo>
                      <a:pt x="496655" y="0"/>
                    </a:lnTo>
                    <a:lnTo>
                      <a:pt x="496655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3" name="Graphic 634">
                <a:extLst>
                  <a:ext uri="{FF2B5EF4-FFF2-40B4-BE49-F238E27FC236}">
                    <a16:creationId xmlns:a16="http://schemas.microsoft.com/office/drawing/2014/main" id="{AEB7B76C-EB98-4CB9-8358-EC913C84CB14}"/>
                  </a:ext>
                </a:extLst>
              </p:cNvPr>
              <p:cNvSpPr/>
              <p:nvPr/>
            </p:nvSpPr>
            <p:spPr>
              <a:xfrm>
                <a:off x="5110078" y="2363762"/>
                <a:ext cx="497898" cy="104926"/>
              </a:xfrm>
              <a:custGeom>
                <a:avLst/>
                <a:gdLst>
                  <a:gd name="connsiteX0" fmla="*/ 0 w 497898"/>
                  <a:gd name="connsiteY0" fmla="*/ 0 h 104926"/>
                  <a:gd name="connsiteX1" fmla="*/ 497899 w 497898"/>
                  <a:gd name="connsiteY1" fmla="*/ 0 h 104926"/>
                  <a:gd name="connsiteX2" fmla="*/ 497899 w 497898"/>
                  <a:gd name="connsiteY2" fmla="*/ 104927 h 104926"/>
                  <a:gd name="connsiteX3" fmla="*/ 0 w 497898"/>
                  <a:gd name="connsiteY3" fmla="*/ 104927 h 104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4926">
                    <a:moveTo>
                      <a:pt x="0" y="0"/>
                    </a:moveTo>
                    <a:lnTo>
                      <a:pt x="497899" y="0"/>
                    </a:lnTo>
                    <a:lnTo>
                      <a:pt x="497899" y="104927"/>
                    </a:lnTo>
                    <a:lnTo>
                      <a:pt x="0" y="10492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Graphic 634">
                <a:extLst>
                  <a:ext uri="{FF2B5EF4-FFF2-40B4-BE49-F238E27FC236}">
                    <a16:creationId xmlns:a16="http://schemas.microsoft.com/office/drawing/2014/main" id="{83976702-3FB2-43F5-917D-545A4F59EF81}"/>
                  </a:ext>
                </a:extLst>
              </p:cNvPr>
              <p:cNvSpPr/>
              <p:nvPr/>
            </p:nvSpPr>
            <p:spPr>
              <a:xfrm>
                <a:off x="5673089" y="2363762"/>
                <a:ext cx="497898" cy="104926"/>
              </a:xfrm>
              <a:custGeom>
                <a:avLst/>
                <a:gdLst>
                  <a:gd name="connsiteX0" fmla="*/ 0 w 497898"/>
                  <a:gd name="connsiteY0" fmla="*/ 0 h 104926"/>
                  <a:gd name="connsiteX1" fmla="*/ 497898 w 497898"/>
                  <a:gd name="connsiteY1" fmla="*/ 0 h 104926"/>
                  <a:gd name="connsiteX2" fmla="*/ 497898 w 497898"/>
                  <a:gd name="connsiteY2" fmla="*/ 104927 h 104926"/>
                  <a:gd name="connsiteX3" fmla="*/ 0 w 497898"/>
                  <a:gd name="connsiteY3" fmla="*/ 104927 h 104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4926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4927"/>
                    </a:lnTo>
                    <a:lnTo>
                      <a:pt x="0" y="10492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Graphic 634">
                <a:extLst>
                  <a:ext uri="{FF2B5EF4-FFF2-40B4-BE49-F238E27FC236}">
                    <a16:creationId xmlns:a16="http://schemas.microsoft.com/office/drawing/2014/main" id="{C9621981-481D-41E6-BAAE-1F82C70CB92E}"/>
                  </a:ext>
                </a:extLst>
              </p:cNvPr>
              <p:cNvSpPr/>
              <p:nvPr/>
            </p:nvSpPr>
            <p:spPr>
              <a:xfrm>
                <a:off x="4826074" y="2363762"/>
                <a:ext cx="213870" cy="104950"/>
              </a:xfrm>
              <a:custGeom>
                <a:avLst/>
                <a:gdLst>
                  <a:gd name="connsiteX0" fmla="*/ 0 w 213870"/>
                  <a:gd name="connsiteY0" fmla="*/ 0 h 104950"/>
                  <a:gd name="connsiteX1" fmla="*/ 213870 w 213870"/>
                  <a:gd name="connsiteY1" fmla="*/ 0 h 104950"/>
                  <a:gd name="connsiteX2" fmla="*/ 213870 w 213870"/>
                  <a:gd name="connsiteY2" fmla="*/ 104950 h 104950"/>
                  <a:gd name="connsiteX3" fmla="*/ 0 w 213870"/>
                  <a:gd name="connsiteY3" fmla="*/ 104950 h 104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3870" h="104950">
                    <a:moveTo>
                      <a:pt x="0" y="0"/>
                    </a:moveTo>
                    <a:lnTo>
                      <a:pt x="213870" y="0"/>
                    </a:lnTo>
                    <a:lnTo>
                      <a:pt x="213870" y="104950"/>
                    </a:lnTo>
                    <a:lnTo>
                      <a:pt x="0" y="10495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Graphic 634">
                <a:extLst>
                  <a:ext uri="{FF2B5EF4-FFF2-40B4-BE49-F238E27FC236}">
                    <a16:creationId xmlns:a16="http://schemas.microsoft.com/office/drawing/2014/main" id="{CB78CEEC-FA7B-4A58-AEC3-ADC7A8436785}"/>
                  </a:ext>
                </a:extLst>
              </p:cNvPr>
              <p:cNvSpPr/>
              <p:nvPr/>
            </p:nvSpPr>
            <p:spPr>
              <a:xfrm>
                <a:off x="6241122" y="2363762"/>
                <a:ext cx="210115" cy="104950"/>
              </a:xfrm>
              <a:custGeom>
                <a:avLst/>
                <a:gdLst>
                  <a:gd name="connsiteX0" fmla="*/ 0 w 210115"/>
                  <a:gd name="connsiteY0" fmla="*/ 0 h 104950"/>
                  <a:gd name="connsiteX1" fmla="*/ 210116 w 210115"/>
                  <a:gd name="connsiteY1" fmla="*/ 0 h 104950"/>
                  <a:gd name="connsiteX2" fmla="*/ 210116 w 210115"/>
                  <a:gd name="connsiteY2" fmla="*/ 104950 h 104950"/>
                  <a:gd name="connsiteX3" fmla="*/ 0 w 210115"/>
                  <a:gd name="connsiteY3" fmla="*/ 104950 h 104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115" h="104950">
                    <a:moveTo>
                      <a:pt x="0" y="0"/>
                    </a:moveTo>
                    <a:lnTo>
                      <a:pt x="210116" y="0"/>
                    </a:lnTo>
                    <a:lnTo>
                      <a:pt x="210116" y="104950"/>
                    </a:lnTo>
                    <a:lnTo>
                      <a:pt x="0" y="10495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Graphic 634">
                <a:extLst>
                  <a:ext uri="{FF2B5EF4-FFF2-40B4-BE49-F238E27FC236}">
                    <a16:creationId xmlns:a16="http://schemas.microsoft.com/office/drawing/2014/main" id="{02F5D036-BD3C-4CB1-B918-547FBC268803}"/>
                  </a:ext>
                </a:extLst>
              </p:cNvPr>
              <p:cNvSpPr/>
              <p:nvPr/>
            </p:nvSpPr>
            <p:spPr>
              <a:xfrm>
                <a:off x="4826074" y="2541094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8 w 497898"/>
                  <a:gd name="connsiteY1" fmla="*/ 0 h 109924"/>
                  <a:gd name="connsiteX2" fmla="*/ 497898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Graphic 634">
                <a:extLst>
                  <a:ext uri="{FF2B5EF4-FFF2-40B4-BE49-F238E27FC236}">
                    <a16:creationId xmlns:a16="http://schemas.microsoft.com/office/drawing/2014/main" id="{A9E2B912-762F-4D27-9862-481D4CF077C2}"/>
                  </a:ext>
                </a:extLst>
              </p:cNvPr>
              <p:cNvSpPr/>
              <p:nvPr/>
            </p:nvSpPr>
            <p:spPr>
              <a:xfrm>
                <a:off x="5394107" y="2541094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8 w 497898"/>
                  <a:gd name="connsiteY1" fmla="*/ 0 h 109924"/>
                  <a:gd name="connsiteX2" fmla="*/ 497898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Graphic 634">
                <a:extLst>
                  <a:ext uri="{FF2B5EF4-FFF2-40B4-BE49-F238E27FC236}">
                    <a16:creationId xmlns:a16="http://schemas.microsoft.com/office/drawing/2014/main" id="{A029C112-2D46-4535-BAD7-301C9165B6DA}"/>
                  </a:ext>
                </a:extLst>
              </p:cNvPr>
              <p:cNvSpPr/>
              <p:nvPr/>
            </p:nvSpPr>
            <p:spPr>
              <a:xfrm>
                <a:off x="5954631" y="2541094"/>
                <a:ext cx="496655" cy="109924"/>
              </a:xfrm>
              <a:custGeom>
                <a:avLst/>
                <a:gdLst>
                  <a:gd name="connsiteX0" fmla="*/ 0 w 496655"/>
                  <a:gd name="connsiteY0" fmla="*/ 0 h 109924"/>
                  <a:gd name="connsiteX1" fmla="*/ 496655 w 496655"/>
                  <a:gd name="connsiteY1" fmla="*/ 0 h 109924"/>
                  <a:gd name="connsiteX2" fmla="*/ 496655 w 496655"/>
                  <a:gd name="connsiteY2" fmla="*/ 109924 h 109924"/>
                  <a:gd name="connsiteX3" fmla="*/ 0 w 496655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55" h="109924">
                    <a:moveTo>
                      <a:pt x="0" y="0"/>
                    </a:moveTo>
                    <a:lnTo>
                      <a:pt x="496655" y="0"/>
                    </a:lnTo>
                    <a:lnTo>
                      <a:pt x="496655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Graphic 634">
                <a:extLst>
                  <a:ext uri="{FF2B5EF4-FFF2-40B4-BE49-F238E27FC236}">
                    <a16:creationId xmlns:a16="http://schemas.microsoft.com/office/drawing/2014/main" id="{7AB2B527-1F4A-472E-A7E8-CE9420FBC823}"/>
                  </a:ext>
                </a:extLst>
              </p:cNvPr>
              <p:cNvSpPr/>
              <p:nvPr/>
            </p:nvSpPr>
            <p:spPr>
              <a:xfrm>
                <a:off x="5110102" y="2723448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9 w 497898"/>
                  <a:gd name="connsiteY1" fmla="*/ 0 h 109924"/>
                  <a:gd name="connsiteX2" fmla="*/ 497899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9" y="0"/>
                    </a:lnTo>
                    <a:lnTo>
                      <a:pt x="497899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Graphic 634">
                <a:extLst>
                  <a:ext uri="{FF2B5EF4-FFF2-40B4-BE49-F238E27FC236}">
                    <a16:creationId xmlns:a16="http://schemas.microsoft.com/office/drawing/2014/main" id="{1907A156-AFDD-4181-8579-BFBC195ECEA4}"/>
                  </a:ext>
                </a:extLst>
              </p:cNvPr>
              <p:cNvSpPr/>
              <p:nvPr/>
            </p:nvSpPr>
            <p:spPr>
              <a:xfrm>
                <a:off x="5673137" y="2723424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8 w 497898"/>
                  <a:gd name="connsiteY1" fmla="*/ 0 h 109924"/>
                  <a:gd name="connsiteX2" fmla="*/ 497898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Graphic 634">
                <a:extLst>
                  <a:ext uri="{FF2B5EF4-FFF2-40B4-BE49-F238E27FC236}">
                    <a16:creationId xmlns:a16="http://schemas.microsoft.com/office/drawing/2014/main" id="{4C1744FA-4AA9-41AE-BD4A-D51E4EC4A42D}"/>
                  </a:ext>
                </a:extLst>
              </p:cNvPr>
              <p:cNvSpPr/>
              <p:nvPr/>
            </p:nvSpPr>
            <p:spPr>
              <a:xfrm>
                <a:off x="4826098" y="2723424"/>
                <a:ext cx="213870" cy="109947"/>
              </a:xfrm>
              <a:custGeom>
                <a:avLst/>
                <a:gdLst>
                  <a:gd name="connsiteX0" fmla="*/ 0 w 213870"/>
                  <a:gd name="connsiteY0" fmla="*/ 0 h 109947"/>
                  <a:gd name="connsiteX1" fmla="*/ 213870 w 213870"/>
                  <a:gd name="connsiteY1" fmla="*/ 0 h 109947"/>
                  <a:gd name="connsiteX2" fmla="*/ 213870 w 213870"/>
                  <a:gd name="connsiteY2" fmla="*/ 109948 h 109947"/>
                  <a:gd name="connsiteX3" fmla="*/ 0 w 213870"/>
                  <a:gd name="connsiteY3" fmla="*/ 109948 h 109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3870" h="109947">
                    <a:moveTo>
                      <a:pt x="0" y="0"/>
                    </a:moveTo>
                    <a:lnTo>
                      <a:pt x="213870" y="0"/>
                    </a:lnTo>
                    <a:lnTo>
                      <a:pt x="213870" y="109948"/>
                    </a:lnTo>
                    <a:lnTo>
                      <a:pt x="0" y="10994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Graphic 634">
                <a:extLst>
                  <a:ext uri="{FF2B5EF4-FFF2-40B4-BE49-F238E27FC236}">
                    <a16:creationId xmlns:a16="http://schemas.microsoft.com/office/drawing/2014/main" id="{D3A2AA9A-FA39-444D-9423-1E11CDA5F722}"/>
                  </a:ext>
                </a:extLst>
              </p:cNvPr>
              <p:cNvSpPr/>
              <p:nvPr/>
            </p:nvSpPr>
            <p:spPr>
              <a:xfrm>
                <a:off x="6241170" y="2723424"/>
                <a:ext cx="210115" cy="109947"/>
              </a:xfrm>
              <a:custGeom>
                <a:avLst/>
                <a:gdLst>
                  <a:gd name="connsiteX0" fmla="*/ 0 w 210115"/>
                  <a:gd name="connsiteY0" fmla="*/ 0 h 109947"/>
                  <a:gd name="connsiteX1" fmla="*/ 210116 w 210115"/>
                  <a:gd name="connsiteY1" fmla="*/ 0 h 109947"/>
                  <a:gd name="connsiteX2" fmla="*/ 210116 w 210115"/>
                  <a:gd name="connsiteY2" fmla="*/ 109948 h 109947"/>
                  <a:gd name="connsiteX3" fmla="*/ 0 w 210115"/>
                  <a:gd name="connsiteY3" fmla="*/ 109948 h 109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115" h="109947">
                    <a:moveTo>
                      <a:pt x="0" y="0"/>
                    </a:moveTo>
                    <a:lnTo>
                      <a:pt x="210116" y="0"/>
                    </a:lnTo>
                    <a:lnTo>
                      <a:pt x="210116" y="109948"/>
                    </a:lnTo>
                    <a:lnTo>
                      <a:pt x="0" y="10994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4463C14A-CE4E-478A-8451-1DDD092C5878}"/>
              </a:ext>
            </a:extLst>
          </p:cNvPr>
          <p:cNvGrpSpPr/>
          <p:nvPr/>
        </p:nvGrpSpPr>
        <p:grpSpPr>
          <a:xfrm>
            <a:off x="8822711" y="1692968"/>
            <a:ext cx="380431" cy="380431"/>
            <a:chOff x="4527459" y="640845"/>
            <a:chExt cx="3123355" cy="3123355"/>
          </a:xfrm>
        </p:grpSpPr>
        <p:sp>
          <p:nvSpPr>
            <p:cNvPr id="185" name="Graphic 798">
              <a:extLst>
                <a:ext uri="{FF2B5EF4-FFF2-40B4-BE49-F238E27FC236}">
                  <a16:creationId xmlns:a16="http://schemas.microsoft.com/office/drawing/2014/main" id="{6309B23E-9FE1-40F1-8E89-25C0A221AB9B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86" name="Group 185">
              <a:extLst>
                <a:ext uri="{FF2B5EF4-FFF2-40B4-BE49-F238E27FC236}">
                  <a16:creationId xmlns:a16="http://schemas.microsoft.com/office/drawing/2014/main" id="{2C064F92-74C4-4B3B-A54A-9F0695E383A0}"/>
                </a:ext>
              </a:extLst>
            </p:cNvPr>
            <p:cNvGrpSpPr/>
            <p:nvPr/>
          </p:nvGrpSpPr>
          <p:grpSpPr>
            <a:xfrm>
              <a:off x="4831884" y="925925"/>
              <a:ext cx="2513380" cy="2535331"/>
              <a:chOff x="4831884" y="925925"/>
              <a:chExt cx="2513380" cy="2535331"/>
            </a:xfrm>
          </p:grpSpPr>
          <p:sp>
            <p:nvSpPr>
              <p:cNvPr id="187" name="Graphic 798">
                <a:extLst>
                  <a:ext uri="{FF2B5EF4-FFF2-40B4-BE49-F238E27FC236}">
                    <a16:creationId xmlns:a16="http://schemas.microsoft.com/office/drawing/2014/main" id="{E34F1949-0D27-4864-926C-84FF72F2EBFD}"/>
                  </a:ext>
                </a:extLst>
              </p:cNvPr>
              <p:cNvSpPr/>
              <p:nvPr/>
            </p:nvSpPr>
            <p:spPr>
              <a:xfrm>
                <a:off x="5567947" y="1786444"/>
                <a:ext cx="1013877" cy="672464"/>
              </a:xfrm>
              <a:custGeom>
                <a:avLst/>
                <a:gdLst>
                  <a:gd name="connsiteX0" fmla="*/ 495293 w 1013877"/>
                  <a:gd name="connsiteY0" fmla="*/ 542765 h 672464"/>
                  <a:gd name="connsiteX1" fmla="*/ 522577 w 1013877"/>
                  <a:gd name="connsiteY1" fmla="*/ 530976 h 672464"/>
                  <a:gd name="connsiteX2" fmla="*/ 549861 w 1013877"/>
                  <a:gd name="connsiteY2" fmla="*/ 460220 h 672464"/>
                  <a:gd name="connsiteX3" fmla="*/ 549861 w 1013877"/>
                  <a:gd name="connsiteY3" fmla="*/ 444486 h 672464"/>
                  <a:gd name="connsiteX4" fmla="*/ 584940 w 1013877"/>
                  <a:gd name="connsiteY4" fmla="*/ 440564 h 672464"/>
                  <a:gd name="connsiteX5" fmla="*/ 596633 w 1013877"/>
                  <a:gd name="connsiteY5" fmla="*/ 452353 h 672464"/>
                  <a:gd name="connsiteX6" fmla="*/ 857706 w 1013877"/>
                  <a:gd name="connsiteY6" fmla="*/ 491665 h 672464"/>
                  <a:gd name="connsiteX7" fmla="*/ 994077 w 1013877"/>
                  <a:gd name="connsiteY7" fmla="*/ 157540 h 672464"/>
                  <a:gd name="connsiteX8" fmla="*/ 658948 w 1013877"/>
                  <a:gd name="connsiteY8" fmla="*/ 19974 h 672464"/>
                  <a:gd name="connsiteX9" fmla="*/ 503089 w 1013877"/>
                  <a:gd name="connsiteY9" fmla="*/ 240085 h 672464"/>
                  <a:gd name="connsiteX10" fmla="*/ 456340 w 1013877"/>
                  <a:gd name="connsiteY10" fmla="*/ 299052 h 672464"/>
                  <a:gd name="connsiteX11" fmla="*/ 78361 w 1013877"/>
                  <a:gd name="connsiteY11" fmla="*/ 460220 h 672464"/>
                  <a:gd name="connsiteX12" fmla="*/ 39408 w 1013877"/>
                  <a:gd name="connsiteY12" fmla="*/ 495586 h 672464"/>
                  <a:gd name="connsiteX13" fmla="*/ 432 w 1013877"/>
                  <a:gd name="connsiteY13" fmla="*/ 585998 h 672464"/>
                  <a:gd name="connsiteX14" fmla="*/ 43306 w 1013877"/>
                  <a:gd name="connsiteY14" fmla="*/ 641020 h 672464"/>
                  <a:gd name="connsiteX15" fmla="*/ 129031 w 1013877"/>
                  <a:gd name="connsiteY15" fmla="*/ 672464 h 672464"/>
                  <a:gd name="connsiteX16" fmla="*/ 160213 w 1013877"/>
                  <a:gd name="connsiteY16" fmla="*/ 660676 h 672464"/>
                  <a:gd name="connsiteX17" fmla="*/ 175803 w 1013877"/>
                  <a:gd name="connsiteY17" fmla="*/ 621364 h 672464"/>
                  <a:gd name="connsiteX18" fmla="*/ 199189 w 1013877"/>
                  <a:gd name="connsiteY18" fmla="*/ 609575 h 672464"/>
                  <a:gd name="connsiteX19" fmla="*/ 234268 w 1013877"/>
                  <a:gd name="connsiteY19" fmla="*/ 625310 h 672464"/>
                  <a:gd name="connsiteX20" fmla="*/ 269348 w 1013877"/>
                  <a:gd name="connsiteY20" fmla="*/ 609575 h 672464"/>
                  <a:gd name="connsiteX21" fmla="*/ 281040 w 1013877"/>
                  <a:gd name="connsiteY21" fmla="*/ 578131 h 672464"/>
                  <a:gd name="connsiteX22" fmla="*/ 323915 w 1013877"/>
                  <a:gd name="connsiteY22" fmla="*/ 562397 h 672464"/>
                  <a:gd name="connsiteX23" fmla="*/ 358994 w 1013877"/>
                  <a:gd name="connsiteY23" fmla="*/ 574185 h 672464"/>
                  <a:gd name="connsiteX24" fmla="*/ 374585 w 1013877"/>
                  <a:gd name="connsiteY24" fmla="*/ 566318 h 672464"/>
                  <a:gd name="connsiteX25" fmla="*/ 397971 w 1013877"/>
                  <a:gd name="connsiteY25" fmla="*/ 515218 h 672464"/>
                  <a:gd name="connsiteX26" fmla="*/ 472003 w 1013877"/>
                  <a:gd name="connsiteY26" fmla="*/ 483774 h 672464"/>
                  <a:gd name="connsiteX27" fmla="*/ 495293 w 1013877"/>
                  <a:gd name="connsiteY27" fmla="*/ 542765 h 672464"/>
                  <a:gd name="connsiteX28" fmla="*/ 822603 w 1013877"/>
                  <a:gd name="connsiteY28" fmla="*/ 157540 h 672464"/>
                  <a:gd name="connsiteX29" fmla="*/ 900532 w 1013877"/>
                  <a:gd name="connsiteY29" fmla="*/ 188985 h 672464"/>
                  <a:gd name="connsiteX30" fmla="*/ 869351 w 1013877"/>
                  <a:gd name="connsiteY30" fmla="*/ 267608 h 672464"/>
                  <a:gd name="connsiteX31" fmla="*/ 791421 w 1013877"/>
                  <a:gd name="connsiteY31" fmla="*/ 236163 h 672464"/>
                  <a:gd name="connsiteX32" fmla="*/ 822603 w 1013877"/>
                  <a:gd name="connsiteY32" fmla="*/ 157540 h 672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013877" h="672464">
                    <a:moveTo>
                      <a:pt x="495293" y="542765"/>
                    </a:moveTo>
                    <a:lnTo>
                      <a:pt x="522577" y="530976"/>
                    </a:lnTo>
                    <a:lnTo>
                      <a:pt x="549861" y="460220"/>
                    </a:lnTo>
                    <a:lnTo>
                      <a:pt x="549861" y="444486"/>
                    </a:lnTo>
                    <a:cubicBezTo>
                      <a:pt x="549861" y="444486"/>
                      <a:pt x="573247" y="428752"/>
                      <a:pt x="584940" y="440564"/>
                    </a:cubicBezTo>
                    <a:lnTo>
                      <a:pt x="596633" y="452353"/>
                    </a:lnTo>
                    <a:cubicBezTo>
                      <a:pt x="666767" y="511320"/>
                      <a:pt x="768083" y="530976"/>
                      <a:pt x="857706" y="491665"/>
                    </a:cubicBezTo>
                    <a:cubicBezTo>
                      <a:pt x="986305" y="436643"/>
                      <a:pt x="1048644" y="287264"/>
                      <a:pt x="994077" y="157540"/>
                    </a:cubicBezTo>
                    <a:cubicBezTo>
                      <a:pt x="935635" y="27817"/>
                      <a:pt x="787547" y="-35072"/>
                      <a:pt x="658948" y="19974"/>
                    </a:cubicBezTo>
                    <a:cubicBezTo>
                      <a:pt x="569325" y="59285"/>
                      <a:pt x="510884" y="145752"/>
                      <a:pt x="503089" y="240085"/>
                    </a:cubicBezTo>
                    <a:cubicBezTo>
                      <a:pt x="506986" y="275451"/>
                      <a:pt x="456340" y="299052"/>
                      <a:pt x="456340" y="299052"/>
                    </a:cubicBezTo>
                    <a:lnTo>
                      <a:pt x="78361" y="460220"/>
                    </a:lnTo>
                    <a:cubicBezTo>
                      <a:pt x="78361" y="460220"/>
                      <a:pt x="47180" y="472009"/>
                      <a:pt x="39408" y="495586"/>
                    </a:cubicBezTo>
                    <a:cubicBezTo>
                      <a:pt x="31613" y="519164"/>
                      <a:pt x="432" y="585998"/>
                      <a:pt x="432" y="585998"/>
                    </a:cubicBezTo>
                    <a:cubicBezTo>
                      <a:pt x="432" y="585998"/>
                      <a:pt x="-7364" y="629231"/>
                      <a:pt x="43306" y="641020"/>
                    </a:cubicBezTo>
                    <a:lnTo>
                      <a:pt x="129031" y="672464"/>
                    </a:lnTo>
                    <a:lnTo>
                      <a:pt x="160213" y="660676"/>
                    </a:lnTo>
                    <a:lnTo>
                      <a:pt x="175803" y="621364"/>
                    </a:lnTo>
                    <a:lnTo>
                      <a:pt x="199189" y="609575"/>
                    </a:lnTo>
                    <a:lnTo>
                      <a:pt x="234268" y="625310"/>
                    </a:lnTo>
                    <a:lnTo>
                      <a:pt x="269348" y="609575"/>
                    </a:lnTo>
                    <a:lnTo>
                      <a:pt x="281040" y="578131"/>
                    </a:lnTo>
                    <a:lnTo>
                      <a:pt x="323915" y="562397"/>
                    </a:lnTo>
                    <a:lnTo>
                      <a:pt x="358994" y="574185"/>
                    </a:lnTo>
                    <a:lnTo>
                      <a:pt x="374585" y="566318"/>
                    </a:lnTo>
                    <a:lnTo>
                      <a:pt x="397971" y="515218"/>
                    </a:lnTo>
                    <a:lnTo>
                      <a:pt x="472003" y="483774"/>
                    </a:lnTo>
                    <a:lnTo>
                      <a:pt x="495293" y="542765"/>
                    </a:lnTo>
                    <a:close/>
                    <a:moveTo>
                      <a:pt x="822603" y="157540"/>
                    </a:moveTo>
                    <a:cubicBezTo>
                      <a:pt x="853784" y="145752"/>
                      <a:pt x="888839" y="157540"/>
                      <a:pt x="900532" y="188985"/>
                    </a:cubicBezTo>
                    <a:cubicBezTo>
                      <a:pt x="912225" y="220429"/>
                      <a:pt x="900532" y="255819"/>
                      <a:pt x="869351" y="267608"/>
                    </a:cubicBezTo>
                    <a:cubicBezTo>
                      <a:pt x="838169" y="283342"/>
                      <a:pt x="803114" y="267608"/>
                      <a:pt x="791421" y="236163"/>
                    </a:cubicBezTo>
                    <a:cubicBezTo>
                      <a:pt x="775854" y="204719"/>
                      <a:pt x="791445" y="169353"/>
                      <a:pt x="822603" y="1575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" name="Graphic 798">
                <a:extLst>
                  <a:ext uri="{FF2B5EF4-FFF2-40B4-BE49-F238E27FC236}">
                    <a16:creationId xmlns:a16="http://schemas.microsoft.com/office/drawing/2014/main" id="{55199C85-18D5-4CAC-826E-1FB27112D17D}"/>
                  </a:ext>
                </a:extLst>
              </p:cNvPr>
              <p:cNvSpPr/>
              <p:nvPr/>
            </p:nvSpPr>
            <p:spPr>
              <a:xfrm>
                <a:off x="4831884" y="925925"/>
                <a:ext cx="2513380" cy="2535331"/>
              </a:xfrm>
              <a:custGeom>
                <a:avLst/>
                <a:gdLst>
                  <a:gd name="connsiteX0" fmla="*/ 1254741 w 2513380"/>
                  <a:gd name="connsiteY0" fmla="*/ 0 h 2535331"/>
                  <a:gd name="connsiteX1" fmla="*/ 0 w 2513380"/>
                  <a:gd name="connsiteY1" fmla="*/ 1265693 h 2535331"/>
                  <a:gd name="connsiteX2" fmla="*/ 1254741 w 2513380"/>
                  <a:gd name="connsiteY2" fmla="*/ 2535332 h 2535331"/>
                  <a:gd name="connsiteX3" fmla="*/ 2513381 w 2513380"/>
                  <a:gd name="connsiteY3" fmla="*/ 1265693 h 2535331"/>
                  <a:gd name="connsiteX4" fmla="*/ 1254741 w 2513380"/>
                  <a:gd name="connsiteY4" fmla="*/ 0 h 2535331"/>
                  <a:gd name="connsiteX5" fmla="*/ 2400348 w 2513380"/>
                  <a:gd name="connsiteY5" fmla="*/ 1206750 h 2535331"/>
                  <a:gd name="connsiteX6" fmla="*/ 2384757 w 2513380"/>
                  <a:gd name="connsiteY6" fmla="*/ 1218538 h 2535331"/>
                  <a:gd name="connsiteX7" fmla="*/ 2045755 w 2513380"/>
                  <a:gd name="connsiteY7" fmla="*/ 860837 h 2535331"/>
                  <a:gd name="connsiteX8" fmla="*/ 2131480 w 2513380"/>
                  <a:gd name="connsiteY8" fmla="*/ 518869 h 2535331"/>
                  <a:gd name="connsiteX9" fmla="*/ 2400348 w 2513380"/>
                  <a:gd name="connsiteY9" fmla="*/ 1206750 h 2535331"/>
                  <a:gd name="connsiteX10" fmla="*/ 2291237 w 2513380"/>
                  <a:gd name="connsiteY10" fmla="*/ 1426861 h 2535331"/>
                  <a:gd name="connsiteX11" fmla="*/ 2291237 w 2513380"/>
                  <a:gd name="connsiteY11" fmla="*/ 1458305 h 2535331"/>
                  <a:gd name="connsiteX12" fmla="*/ 2260056 w 2513380"/>
                  <a:gd name="connsiteY12" fmla="*/ 1458305 h 2535331"/>
                  <a:gd name="connsiteX13" fmla="*/ 2197717 w 2513380"/>
                  <a:gd name="connsiteY13" fmla="*/ 1395417 h 2535331"/>
                  <a:gd name="connsiteX14" fmla="*/ 2135378 w 2513380"/>
                  <a:gd name="connsiteY14" fmla="*/ 1458305 h 2535331"/>
                  <a:gd name="connsiteX15" fmla="*/ 2104196 w 2513380"/>
                  <a:gd name="connsiteY15" fmla="*/ 1458305 h 2535331"/>
                  <a:gd name="connsiteX16" fmla="*/ 2104196 w 2513380"/>
                  <a:gd name="connsiteY16" fmla="*/ 1426861 h 2535331"/>
                  <a:gd name="connsiteX17" fmla="*/ 2166535 w 2513380"/>
                  <a:gd name="connsiteY17" fmla="*/ 1363972 h 2535331"/>
                  <a:gd name="connsiteX18" fmla="*/ 2104196 w 2513380"/>
                  <a:gd name="connsiteY18" fmla="*/ 1301083 h 2535331"/>
                  <a:gd name="connsiteX19" fmla="*/ 2104196 w 2513380"/>
                  <a:gd name="connsiteY19" fmla="*/ 1269639 h 2535331"/>
                  <a:gd name="connsiteX20" fmla="*/ 2135378 w 2513380"/>
                  <a:gd name="connsiteY20" fmla="*/ 1269639 h 2535331"/>
                  <a:gd name="connsiteX21" fmla="*/ 2197717 w 2513380"/>
                  <a:gd name="connsiteY21" fmla="*/ 1332528 h 2535331"/>
                  <a:gd name="connsiteX22" fmla="*/ 2260056 w 2513380"/>
                  <a:gd name="connsiteY22" fmla="*/ 1269639 h 2535331"/>
                  <a:gd name="connsiteX23" fmla="*/ 2291237 w 2513380"/>
                  <a:gd name="connsiteY23" fmla="*/ 1269639 h 2535331"/>
                  <a:gd name="connsiteX24" fmla="*/ 2291237 w 2513380"/>
                  <a:gd name="connsiteY24" fmla="*/ 1301083 h 2535331"/>
                  <a:gd name="connsiteX25" fmla="*/ 2228898 w 2513380"/>
                  <a:gd name="connsiteY25" fmla="*/ 1363972 h 2535331"/>
                  <a:gd name="connsiteX26" fmla="*/ 2291237 w 2513380"/>
                  <a:gd name="connsiteY26" fmla="*/ 1426861 h 2535331"/>
                  <a:gd name="connsiteX27" fmla="*/ 2197740 w 2513380"/>
                  <a:gd name="connsiteY27" fmla="*/ 1163493 h 2535331"/>
                  <a:gd name="connsiteX28" fmla="*/ 1999007 w 2513380"/>
                  <a:gd name="connsiteY28" fmla="*/ 1363972 h 2535331"/>
                  <a:gd name="connsiteX29" fmla="*/ 2022393 w 2513380"/>
                  <a:gd name="connsiteY29" fmla="*/ 1454384 h 2535331"/>
                  <a:gd name="connsiteX30" fmla="*/ 1663902 w 2513380"/>
                  <a:gd name="connsiteY30" fmla="*/ 1780641 h 2535331"/>
                  <a:gd name="connsiteX31" fmla="*/ 1562586 w 2513380"/>
                  <a:gd name="connsiteY31" fmla="*/ 1753118 h 2535331"/>
                  <a:gd name="connsiteX32" fmla="*/ 1379443 w 2513380"/>
                  <a:gd name="connsiteY32" fmla="*/ 1886763 h 2535331"/>
                  <a:gd name="connsiteX33" fmla="*/ 1250844 w 2513380"/>
                  <a:gd name="connsiteY33" fmla="*/ 1867107 h 2535331"/>
                  <a:gd name="connsiteX34" fmla="*/ 1250844 w 2513380"/>
                  <a:gd name="connsiteY34" fmla="*/ 1863186 h 2535331"/>
                  <a:gd name="connsiteX35" fmla="*/ 1250844 w 2513380"/>
                  <a:gd name="connsiteY35" fmla="*/ 1851397 h 2535331"/>
                  <a:gd name="connsiteX36" fmla="*/ 1266435 w 2513380"/>
                  <a:gd name="connsiteY36" fmla="*/ 1823874 h 2535331"/>
                  <a:gd name="connsiteX37" fmla="*/ 1874329 w 2513380"/>
                  <a:gd name="connsiteY37" fmla="*/ 1234273 h 2535331"/>
                  <a:gd name="connsiteX38" fmla="*/ 2034086 w 2513380"/>
                  <a:gd name="connsiteY38" fmla="*/ 892305 h 2535331"/>
                  <a:gd name="connsiteX39" fmla="*/ 2357521 w 2513380"/>
                  <a:gd name="connsiteY39" fmla="*/ 1234273 h 2535331"/>
                  <a:gd name="connsiteX40" fmla="*/ 2349726 w 2513380"/>
                  <a:gd name="connsiteY40" fmla="*/ 1238194 h 2535331"/>
                  <a:gd name="connsiteX41" fmla="*/ 2197740 w 2513380"/>
                  <a:gd name="connsiteY41" fmla="*/ 1163493 h 2535331"/>
                  <a:gd name="connsiteX42" fmla="*/ 1671673 w 2513380"/>
                  <a:gd name="connsiteY42" fmla="*/ 1898552 h 2535331"/>
                  <a:gd name="connsiteX43" fmla="*/ 1558665 w 2513380"/>
                  <a:gd name="connsiteY43" fmla="*/ 2051853 h 2535331"/>
                  <a:gd name="connsiteX44" fmla="*/ 1543074 w 2513380"/>
                  <a:gd name="connsiteY44" fmla="*/ 2059719 h 2535331"/>
                  <a:gd name="connsiteX45" fmla="*/ 1539176 w 2513380"/>
                  <a:gd name="connsiteY45" fmla="*/ 2059719 h 2535331"/>
                  <a:gd name="connsiteX46" fmla="*/ 1523586 w 2513380"/>
                  <a:gd name="connsiteY46" fmla="*/ 2051853 h 2535331"/>
                  <a:gd name="connsiteX47" fmla="*/ 1441758 w 2513380"/>
                  <a:gd name="connsiteY47" fmla="*/ 1973229 h 2535331"/>
                  <a:gd name="connsiteX48" fmla="*/ 1441758 w 2513380"/>
                  <a:gd name="connsiteY48" fmla="*/ 1941785 h 2535331"/>
                  <a:gd name="connsiteX49" fmla="*/ 1472940 w 2513380"/>
                  <a:gd name="connsiteY49" fmla="*/ 1941785 h 2535331"/>
                  <a:gd name="connsiteX50" fmla="*/ 1535279 w 2513380"/>
                  <a:gd name="connsiteY50" fmla="*/ 2004674 h 2535331"/>
                  <a:gd name="connsiteX51" fmla="*/ 1636594 w 2513380"/>
                  <a:gd name="connsiteY51" fmla="*/ 1871029 h 2535331"/>
                  <a:gd name="connsiteX52" fmla="*/ 1667776 w 2513380"/>
                  <a:gd name="connsiteY52" fmla="*/ 1867107 h 2535331"/>
                  <a:gd name="connsiteX53" fmla="*/ 1671673 w 2513380"/>
                  <a:gd name="connsiteY53" fmla="*/ 1898552 h 2535331"/>
                  <a:gd name="connsiteX54" fmla="*/ 1192379 w 2513380"/>
                  <a:gd name="connsiteY54" fmla="*/ 1721674 h 2535331"/>
                  <a:gd name="connsiteX55" fmla="*/ 1055984 w 2513380"/>
                  <a:gd name="connsiteY55" fmla="*/ 1666652 h 2535331"/>
                  <a:gd name="connsiteX56" fmla="*/ 896227 w 2513380"/>
                  <a:gd name="connsiteY56" fmla="*/ 1745275 h 2535331"/>
                  <a:gd name="connsiteX57" fmla="*/ 553303 w 2513380"/>
                  <a:gd name="connsiteY57" fmla="*/ 1525164 h 2535331"/>
                  <a:gd name="connsiteX58" fmla="*/ 576689 w 2513380"/>
                  <a:gd name="connsiteY58" fmla="*/ 1426885 h 2535331"/>
                  <a:gd name="connsiteX59" fmla="*/ 463680 w 2513380"/>
                  <a:gd name="connsiteY59" fmla="*/ 1250007 h 2535331"/>
                  <a:gd name="connsiteX60" fmla="*/ 713084 w 2513380"/>
                  <a:gd name="connsiteY60" fmla="*/ 711506 h 2535331"/>
                  <a:gd name="connsiteX61" fmla="*/ 791014 w 2513380"/>
                  <a:gd name="connsiteY61" fmla="*/ 727240 h 2535331"/>
                  <a:gd name="connsiteX62" fmla="*/ 861148 w 2513380"/>
                  <a:gd name="connsiteY62" fmla="*/ 711506 h 2535331"/>
                  <a:gd name="connsiteX63" fmla="*/ 1071575 w 2513380"/>
                  <a:gd name="connsiteY63" fmla="*/ 1132096 h 2535331"/>
                  <a:gd name="connsiteX64" fmla="*/ 1098858 w 2513380"/>
                  <a:gd name="connsiteY64" fmla="*/ 1120307 h 2535331"/>
                  <a:gd name="connsiteX65" fmla="*/ 892329 w 2513380"/>
                  <a:gd name="connsiteY65" fmla="*/ 695795 h 2535331"/>
                  <a:gd name="connsiteX66" fmla="*/ 985850 w 2513380"/>
                  <a:gd name="connsiteY66" fmla="*/ 526784 h 2535331"/>
                  <a:gd name="connsiteX67" fmla="*/ 985850 w 2513380"/>
                  <a:gd name="connsiteY67" fmla="*/ 507129 h 2535331"/>
                  <a:gd name="connsiteX68" fmla="*/ 1024826 w 2513380"/>
                  <a:gd name="connsiteY68" fmla="*/ 511050 h 2535331"/>
                  <a:gd name="connsiteX69" fmla="*/ 1523610 w 2513380"/>
                  <a:gd name="connsiteY69" fmla="*/ 605384 h 2535331"/>
                  <a:gd name="connsiteX70" fmla="*/ 1667776 w 2513380"/>
                  <a:gd name="connsiteY70" fmla="*/ 762606 h 2535331"/>
                  <a:gd name="connsiteX71" fmla="*/ 1656083 w 2513380"/>
                  <a:gd name="connsiteY71" fmla="*/ 833362 h 2535331"/>
                  <a:gd name="connsiteX72" fmla="*/ 1683366 w 2513380"/>
                  <a:gd name="connsiteY72" fmla="*/ 853018 h 2535331"/>
                  <a:gd name="connsiteX73" fmla="*/ 1698957 w 2513380"/>
                  <a:gd name="connsiteY73" fmla="*/ 770473 h 2535331"/>
                  <a:gd name="connsiteX74" fmla="*/ 1718446 w 2513380"/>
                  <a:gd name="connsiteY74" fmla="*/ 770473 h 2535331"/>
                  <a:gd name="connsiteX75" fmla="*/ 1819761 w 2513380"/>
                  <a:gd name="connsiteY75" fmla="*/ 742950 h 2535331"/>
                  <a:gd name="connsiteX76" fmla="*/ 2010700 w 2513380"/>
                  <a:gd name="connsiteY76" fmla="*/ 872673 h 2535331"/>
                  <a:gd name="connsiteX77" fmla="*/ 1847045 w 2513380"/>
                  <a:gd name="connsiteY77" fmla="*/ 1218586 h 2535331"/>
                  <a:gd name="connsiteX78" fmla="*/ 1301514 w 2513380"/>
                  <a:gd name="connsiteY78" fmla="*/ 1768900 h 2535331"/>
                  <a:gd name="connsiteX79" fmla="*/ 1336593 w 2513380"/>
                  <a:gd name="connsiteY79" fmla="*/ 1713878 h 2535331"/>
                  <a:gd name="connsiteX80" fmla="*/ 1476885 w 2513380"/>
                  <a:gd name="connsiteY80" fmla="*/ 1442667 h 2535331"/>
                  <a:gd name="connsiteX81" fmla="*/ 1441806 w 2513380"/>
                  <a:gd name="connsiteY81" fmla="*/ 1438745 h 2535331"/>
                  <a:gd name="connsiteX82" fmla="*/ 1309309 w 2513380"/>
                  <a:gd name="connsiteY82" fmla="*/ 1698168 h 2535331"/>
                  <a:gd name="connsiteX83" fmla="*/ 1243072 w 2513380"/>
                  <a:gd name="connsiteY83" fmla="*/ 1800369 h 2535331"/>
                  <a:gd name="connsiteX84" fmla="*/ 1243072 w 2513380"/>
                  <a:gd name="connsiteY84" fmla="*/ 1804290 h 2535331"/>
                  <a:gd name="connsiteX85" fmla="*/ 1227482 w 2513380"/>
                  <a:gd name="connsiteY85" fmla="*/ 1768924 h 2535331"/>
                  <a:gd name="connsiteX86" fmla="*/ 1196300 w 2513380"/>
                  <a:gd name="connsiteY86" fmla="*/ 1493767 h 2535331"/>
                  <a:gd name="connsiteX87" fmla="*/ 1176812 w 2513380"/>
                  <a:gd name="connsiteY87" fmla="*/ 1454456 h 2535331"/>
                  <a:gd name="connsiteX88" fmla="*/ 1165119 w 2513380"/>
                  <a:gd name="connsiteY88" fmla="*/ 1481978 h 2535331"/>
                  <a:gd name="connsiteX89" fmla="*/ 1161221 w 2513380"/>
                  <a:gd name="connsiteY89" fmla="*/ 1481978 h 2535331"/>
                  <a:gd name="connsiteX90" fmla="*/ 1192379 w 2513380"/>
                  <a:gd name="connsiteY90" fmla="*/ 1721674 h 2535331"/>
                  <a:gd name="connsiteX91" fmla="*/ 1149528 w 2513380"/>
                  <a:gd name="connsiteY91" fmla="*/ 1926075 h 2535331"/>
                  <a:gd name="connsiteX92" fmla="*/ 1149528 w 2513380"/>
                  <a:gd name="connsiteY92" fmla="*/ 1957519 h 2535331"/>
                  <a:gd name="connsiteX93" fmla="*/ 1118347 w 2513380"/>
                  <a:gd name="connsiteY93" fmla="*/ 1957519 h 2535331"/>
                  <a:gd name="connsiteX94" fmla="*/ 1056008 w 2513380"/>
                  <a:gd name="connsiteY94" fmla="*/ 1894630 h 2535331"/>
                  <a:gd name="connsiteX95" fmla="*/ 993669 w 2513380"/>
                  <a:gd name="connsiteY95" fmla="*/ 1957519 h 2535331"/>
                  <a:gd name="connsiteX96" fmla="*/ 962487 w 2513380"/>
                  <a:gd name="connsiteY96" fmla="*/ 1957519 h 2535331"/>
                  <a:gd name="connsiteX97" fmla="*/ 962487 w 2513380"/>
                  <a:gd name="connsiteY97" fmla="*/ 1926075 h 2535331"/>
                  <a:gd name="connsiteX98" fmla="*/ 1024826 w 2513380"/>
                  <a:gd name="connsiteY98" fmla="*/ 1863186 h 2535331"/>
                  <a:gd name="connsiteX99" fmla="*/ 962487 w 2513380"/>
                  <a:gd name="connsiteY99" fmla="*/ 1800297 h 2535331"/>
                  <a:gd name="connsiteX100" fmla="*/ 962487 w 2513380"/>
                  <a:gd name="connsiteY100" fmla="*/ 1768852 h 2535331"/>
                  <a:gd name="connsiteX101" fmla="*/ 993669 w 2513380"/>
                  <a:gd name="connsiteY101" fmla="*/ 1768852 h 2535331"/>
                  <a:gd name="connsiteX102" fmla="*/ 1056008 w 2513380"/>
                  <a:gd name="connsiteY102" fmla="*/ 1831741 h 2535331"/>
                  <a:gd name="connsiteX103" fmla="*/ 1118347 w 2513380"/>
                  <a:gd name="connsiteY103" fmla="*/ 1768852 h 2535331"/>
                  <a:gd name="connsiteX104" fmla="*/ 1149528 w 2513380"/>
                  <a:gd name="connsiteY104" fmla="*/ 1768852 h 2535331"/>
                  <a:gd name="connsiteX105" fmla="*/ 1149528 w 2513380"/>
                  <a:gd name="connsiteY105" fmla="*/ 1800297 h 2535331"/>
                  <a:gd name="connsiteX106" fmla="*/ 1087189 w 2513380"/>
                  <a:gd name="connsiteY106" fmla="*/ 1863186 h 2535331"/>
                  <a:gd name="connsiteX107" fmla="*/ 1149528 w 2513380"/>
                  <a:gd name="connsiteY107" fmla="*/ 1926075 h 2535331"/>
                  <a:gd name="connsiteX108" fmla="*/ 670233 w 2513380"/>
                  <a:gd name="connsiteY108" fmla="*/ 546368 h 2535331"/>
                  <a:gd name="connsiteX109" fmla="*/ 666336 w 2513380"/>
                  <a:gd name="connsiteY109" fmla="*/ 514924 h 2535331"/>
                  <a:gd name="connsiteX110" fmla="*/ 697517 w 2513380"/>
                  <a:gd name="connsiteY110" fmla="*/ 514924 h 2535331"/>
                  <a:gd name="connsiteX111" fmla="*/ 763754 w 2513380"/>
                  <a:gd name="connsiteY111" fmla="*/ 577813 h 2535331"/>
                  <a:gd name="connsiteX112" fmla="*/ 861172 w 2513380"/>
                  <a:gd name="connsiteY112" fmla="*/ 444168 h 2535331"/>
                  <a:gd name="connsiteX113" fmla="*/ 892353 w 2513380"/>
                  <a:gd name="connsiteY113" fmla="*/ 440246 h 2535331"/>
                  <a:gd name="connsiteX114" fmla="*/ 900149 w 2513380"/>
                  <a:gd name="connsiteY114" fmla="*/ 471691 h 2535331"/>
                  <a:gd name="connsiteX115" fmla="*/ 783242 w 2513380"/>
                  <a:gd name="connsiteY115" fmla="*/ 624992 h 2535331"/>
                  <a:gd name="connsiteX116" fmla="*/ 767651 w 2513380"/>
                  <a:gd name="connsiteY116" fmla="*/ 632859 h 2535331"/>
                  <a:gd name="connsiteX117" fmla="*/ 752061 w 2513380"/>
                  <a:gd name="connsiteY117" fmla="*/ 628937 h 2535331"/>
                  <a:gd name="connsiteX118" fmla="*/ 670233 w 2513380"/>
                  <a:gd name="connsiteY118" fmla="*/ 546368 h 2535331"/>
                  <a:gd name="connsiteX119" fmla="*/ 2104220 w 2513380"/>
                  <a:gd name="connsiteY119" fmla="*/ 487425 h 2535331"/>
                  <a:gd name="connsiteX120" fmla="*/ 2022393 w 2513380"/>
                  <a:gd name="connsiteY120" fmla="*/ 841205 h 2535331"/>
                  <a:gd name="connsiteX121" fmla="*/ 1847045 w 2513380"/>
                  <a:gd name="connsiteY121" fmla="*/ 723270 h 2535331"/>
                  <a:gd name="connsiteX122" fmla="*/ 1917179 w 2513380"/>
                  <a:gd name="connsiteY122" fmla="*/ 573891 h 2535331"/>
                  <a:gd name="connsiteX123" fmla="*/ 1741832 w 2513380"/>
                  <a:gd name="connsiteY123" fmla="*/ 373436 h 2535331"/>
                  <a:gd name="connsiteX124" fmla="*/ 1737934 w 2513380"/>
                  <a:gd name="connsiteY124" fmla="*/ 216214 h 2535331"/>
                  <a:gd name="connsiteX125" fmla="*/ 2104220 w 2513380"/>
                  <a:gd name="connsiteY125" fmla="*/ 487425 h 2535331"/>
                  <a:gd name="connsiteX126" fmla="*/ 1780784 w 2513380"/>
                  <a:gd name="connsiteY126" fmla="*/ 479558 h 2535331"/>
                  <a:gd name="connsiteX127" fmla="*/ 1811966 w 2513380"/>
                  <a:gd name="connsiteY127" fmla="*/ 479558 h 2535331"/>
                  <a:gd name="connsiteX128" fmla="*/ 1811966 w 2513380"/>
                  <a:gd name="connsiteY128" fmla="*/ 511002 h 2535331"/>
                  <a:gd name="connsiteX129" fmla="*/ 1749627 w 2513380"/>
                  <a:gd name="connsiteY129" fmla="*/ 573891 h 2535331"/>
                  <a:gd name="connsiteX130" fmla="*/ 1811966 w 2513380"/>
                  <a:gd name="connsiteY130" fmla="*/ 636780 h 2535331"/>
                  <a:gd name="connsiteX131" fmla="*/ 1811966 w 2513380"/>
                  <a:gd name="connsiteY131" fmla="*/ 664303 h 2535331"/>
                  <a:gd name="connsiteX132" fmla="*/ 1780784 w 2513380"/>
                  <a:gd name="connsiteY132" fmla="*/ 664303 h 2535331"/>
                  <a:gd name="connsiteX133" fmla="*/ 1718446 w 2513380"/>
                  <a:gd name="connsiteY133" fmla="*/ 601414 h 2535331"/>
                  <a:gd name="connsiteX134" fmla="*/ 1656107 w 2513380"/>
                  <a:gd name="connsiteY134" fmla="*/ 664303 h 2535331"/>
                  <a:gd name="connsiteX135" fmla="*/ 1624925 w 2513380"/>
                  <a:gd name="connsiteY135" fmla="*/ 664303 h 2535331"/>
                  <a:gd name="connsiteX136" fmla="*/ 1624925 w 2513380"/>
                  <a:gd name="connsiteY136" fmla="*/ 636780 h 2535331"/>
                  <a:gd name="connsiteX137" fmla="*/ 1687264 w 2513380"/>
                  <a:gd name="connsiteY137" fmla="*/ 573891 h 2535331"/>
                  <a:gd name="connsiteX138" fmla="*/ 1624925 w 2513380"/>
                  <a:gd name="connsiteY138" fmla="*/ 507057 h 2535331"/>
                  <a:gd name="connsiteX139" fmla="*/ 1624925 w 2513380"/>
                  <a:gd name="connsiteY139" fmla="*/ 479534 h 2535331"/>
                  <a:gd name="connsiteX140" fmla="*/ 1656107 w 2513380"/>
                  <a:gd name="connsiteY140" fmla="*/ 479534 h 2535331"/>
                  <a:gd name="connsiteX141" fmla="*/ 1718446 w 2513380"/>
                  <a:gd name="connsiteY141" fmla="*/ 542423 h 2535331"/>
                  <a:gd name="connsiteX142" fmla="*/ 1780784 w 2513380"/>
                  <a:gd name="connsiteY142" fmla="*/ 479558 h 2535331"/>
                  <a:gd name="connsiteX143" fmla="*/ 1278104 w 2513380"/>
                  <a:gd name="connsiteY143" fmla="*/ 110068 h 2535331"/>
                  <a:gd name="connsiteX144" fmla="*/ 1706729 w 2513380"/>
                  <a:gd name="connsiteY144" fmla="*/ 204401 h 2535331"/>
                  <a:gd name="connsiteX145" fmla="*/ 1710626 w 2513380"/>
                  <a:gd name="connsiteY145" fmla="*/ 373412 h 2535331"/>
                  <a:gd name="connsiteX146" fmla="*/ 1523586 w 2513380"/>
                  <a:gd name="connsiteY146" fmla="*/ 569946 h 2535331"/>
                  <a:gd name="connsiteX147" fmla="*/ 1028700 w 2513380"/>
                  <a:gd name="connsiteY147" fmla="*/ 479534 h 2535331"/>
                  <a:gd name="connsiteX148" fmla="*/ 981928 w 2513380"/>
                  <a:gd name="connsiteY148" fmla="*/ 475612 h 2535331"/>
                  <a:gd name="connsiteX149" fmla="*/ 946849 w 2513380"/>
                  <a:gd name="connsiteY149" fmla="*/ 404856 h 2535331"/>
                  <a:gd name="connsiteX150" fmla="*/ 1278104 w 2513380"/>
                  <a:gd name="connsiteY150" fmla="*/ 110068 h 2535331"/>
                  <a:gd name="connsiteX151" fmla="*/ 1223560 w 2513380"/>
                  <a:gd name="connsiteY151" fmla="*/ 110068 h 2535331"/>
                  <a:gd name="connsiteX152" fmla="*/ 923511 w 2513380"/>
                  <a:gd name="connsiteY152" fmla="*/ 381279 h 2535331"/>
                  <a:gd name="connsiteX153" fmla="*/ 791014 w 2513380"/>
                  <a:gd name="connsiteY153" fmla="*/ 326257 h 2535331"/>
                  <a:gd name="connsiteX154" fmla="*/ 639028 w 2513380"/>
                  <a:gd name="connsiteY154" fmla="*/ 397013 h 2535331"/>
                  <a:gd name="connsiteX155" fmla="*/ 572791 w 2513380"/>
                  <a:gd name="connsiteY155" fmla="*/ 338046 h 2535331"/>
                  <a:gd name="connsiteX156" fmla="*/ 1223560 w 2513380"/>
                  <a:gd name="connsiteY156" fmla="*/ 110068 h 2535331"/>
                  <a:gd name="connsiteX157" fmla="*/ 545531 w 2513380"/>
                  <a:gd name="connsiteY157" fmla="*/ 357702 h 2535331"/>
                  <a:gd name="connsiteX158" fmla="*/ 619563 w 2513380"/>
                  <a:gd name="connsiteY158" fmla="*/ 424512 h 2535331"/>
                  <a:gd name="connsiteX159" fmla="*/ 592280 w 2513380"/>
                  <a:gd name="connsiteY159" fmla="*/ 507057 h 2535331"/>
                  <a:gd name="connsiteX160" fmla="*/ 342876 w 2513380"/>
                  <a:gd name="connsiteY160" fmla="*/ 566024 h 2535331"/>
                  <a:gd name="connsiteX161" fmla="*/ 545531 w 2513380"/>
                  <a:gd name="connsiteY161" fmla="*/ 357702 h 2535331"/>
                  <a:gd name="connsiteX162" fmla="*/ 311719 w 2513380"/>
                  <a:gd name="connsiteY162" fmla="*/ 609281 h 2535331"/>
                  <a:gd name="connsiteX163" fmla="*/ 592280 w 2513380"/>
                  <a:gd name="connsiteY163" fmla="*/ 538525 h 2535331"/>
                  <a:gd name="connsiteX164" fmla="*/ 685800 w 2513380"/>
                  <a:gd name="connsiteY164" fmla="*/ 695747 h 2535331"/>
                  <a:gd name="connsiteX165" fmla="*/ 436420 w 2513380"/>
                  <a:gd name="connsiteY165" fmla="*/ 1238194 h 2535331"/>
                  <a:gd name="connsiteX166" fmla="*/ 377955 w 2513380"/>
                  <a:gd name="connsiteY166" fmla="*/ 1230327 h 2535331"/>
                  <a:gd name="connsiteX167" fmla="*/ 284435 w 2513380"/>
                  <a:gd name="connsiteY167" fmla="*/ 1253904 h 2535331"/>
                  <a:gd name="connsiteX168" fmla="*/ 132473 w 2513380"/>
                  <a:gd name="connsiteY168" fmla="*/ 1041637 h 2535331"/>
                  <a:gd name="connsiteX169" fmla="*/ 311719 w 2513380"/>
                  <a:gd name="connsiteY169" fmla="*/ 609281 h 2535331"/>
                  <a:gd name="connsiteX170" fmla="*/ 335105 w 2513380"/>
                  <a:gd name="connsiteY170" fmla="*/ 1957519 h 2535331"/>
                  <a:gd name="connsiteX171" fmla="*/ 109087 w 2513380"/>
                  <a:gd name="connsiteY171" fmla="*/ 1265717 h 2535331"/>
                  <a:gd name="connsiteX172" fmla="*/ 120780 w 2513380"/>
                  <a:gd name="connsiteY172" fmla="*/ 1088839 h 2535331"/>
                  <a:gd name="connsiteX173" fmla="*/ 257151 w 2513380"/>
                  <a:gd name="connsiteY173" fmla="*/ 1273584 h 2535331"/>
                  <a:gd name="connsiteX174" fmla="*/ 183119 w 2513380"/>
                  <a:gd name="connsiteY174" fmla="*/ 1426885 h 2535331"/>
                  <a:gd name="connsiteX175" fmla="*/ 354569 w 2513380"/>
                  <a:gd name="connsiteY175" fmla="*/ 1623419 h 2535331"/>
                  <a:gd name="connsiteX176" fmla="*/ 335105 w 2513380"/>
                  <a:gd name="connsiteY176" fmla="*/ 1957519 h 2535331"/>
                  <a:gd name="connsiteX177" fmla="*/ 354593 w 2513380"/>
                  <a:gd name="connsiteY177" fmla="*/ 1533007 h 2535331"/>
                  <a:gd name="connsiteX178" fmla="*/ 339002 w 2513380"/>
                  <a:gd name="connsiteY178" fmla="*/ 1529086 h 2535331"/>
                  <a:gd name="connsiteX179" fmla="*/ 257175 w 2513380"/>
                  <a:gd name="connsiteY179" fmla="*/ 1450462 h 2535331"/>
                  <a:gd name="connsiteX180" fmla="*/ 257175 w 2513380"/>
                  <a:gd name="connsiteY180" fmla="*/ 1419018 h 2535331"/>
                  <a:gd name="connsiteX181" fmla="*/ 288357 w 2513380"/>
                  <a:gd name="connsiteY181" fmla="*/ 1415096 h 2535331"/>
                  <a:gd name="connsiteX182" fmla="*/ 350695 w 2513380"/>
                  <a:gd name="connsiteY182" fmla="*/ 1477985 h 2535331"/>
                  <a:gd name="connsiteX183" fmla="*/ 452011 w 2513380"/>
                  <a:gd name="connsiteY183" fmla="*/ 1344340 h 2535331"/>
                  <a:gd name="connsiteX184" fmla="*/ 483193 w 2513380"/>
                  <a:gd name="connsiteY184" fmla="*/ 1340419 h 2535331"/>
                  <a:gd name="connsiteX185" fmla="*/ 487090 w 2513380"/>
                  <a:gd name="connsiteY185" fmla="*/ 1371863 h 2535331"/>
                  <a:gd name="connsiteX186" fmla="*/ 374081 w 2513380"/>
                  <a:gd name="connsiteY186" fmla="*/ 1525164 h 2535331"/>
                  <a:gd name="connsiteX187" fmla="*/ 358491 w 2513380"/>
                  <a:gd name="connsiteY187" fmla="*/ 1533031 h 2535331"/>
                  <a:gd name="connsiteX188" fmla="*/ 354593 w 2513380"/>
                  <a:gd name="connsiteY188" fmla="*/ 1533031 h 2535331"/>
                  <a:gd name="connsiteX189" fmla="*/ 366286 w 2513380"/>
                  <a:gd name="connsiteY189" fmla="*/ 2000752 h 2535331"/>
                  <a:gd name="connsiteX190" fmla="*/ 385775 w 2513380"/>
                  <a:gd name="connsiteY190" fmla="*/ 1627340 h 2535331"/>
                  <a:gd name="connsiteX191" fmla="*/ 533838 w 2513380"/>
                  <a:gd name="connsiteY191" fmla="*/ 1548717 h 2535331"/>
                  <a:gd name="connsiteX192" fmla="*/ 880660 w 2513380"/>
                  <a:gd name="connsiteY192" fmla="*/ 1772774 h 2535331"/>
                  <a:gd name="connsiteX193" fmla="*/ 857274 w 2513380"/>
                  <a:gd name="connsiteY193" fmla="*/ 1863186 h 2535331"/>
                  <a:gd name="connsiteX194" fmla="*/ 880660 w 2513380"/>
                  <a:gd name="connsiteY194" fmla="*/ 1953597 h 2535331"/>
                  <a:gd name="connsiteX195" fmla="*/ 405263 w 2513380"/>
                  <a:gd name="connsiteY195" fmla="*/ 2040064 h 2535331"/>
                  <a:gd name="connsiteX196" fmla="*/ 366286 w 2513380"/>
                  <a:gd name="connsiteY196" fmla="*/ 2000752 h 2535331"/>
                  <a:gd name="connsiteX197" fmla="*/ 432523 w 2513380"/>
                  <a:gd name="connsiteY197" fmla="*/ 2071508 h 2535331"/>
                  <a:gd name="connsiteX198" fmla="*/ 896227 w 2513380"/>
                  <a:gd name="connsiteY198" fmla="*/ 1981096 h 2535331"/>
                  <a:gd name="connsiteX199" fmla="*/ 1055984 w 2513380"/>
                  <a:gd name="connsiteY199" fmla="*/ 2063641 h 2535331"/>
                  <a:gd name="connsiteX200" fmla="*/ 1067677 w 2513380"/>
                  <a:gd name="connsiteY200" fmla="*/ 2063641 h 2535331"/>
                  <a:gd name="connsiteX201" fmla="*/ 837762 w 2513380"/>
                  <a:gd name="connsiteY201" fmla="*/ 2346665 h 2535331"/>
                  <a:gd name="connsiteX202" fmla="*/ 432523 w 2513380"/>
                  <a:gd name="connsiteY202" fmla="*/ 2071508 h 2535331"/>
                  <a:gd name="connsiteX203" fmla="*/ 1243048 w 2513380"/>
                  <a:gd name="connsiteY203" fmla="*/ 2425264 h 2535331"/>
                  <a:gd name="connsiteX204" fmla="*/ 868967 w 2513380"/>
                  <a:gd name="connsiteY204" fmla="*/ 2358454 h 2535331"/>
                  <a:gd name="connsiteX205" fmla="*/ 1114449 w 2513380"/>
                  <a:gd name="connsiteY205" fmla="*/ 2051853 h 2535331"/>
                  <a:gd name="connsiteX206" fmla="*/ 1250820 w 2513380"/>
                  <a:gd name="connsiteY206" fmla="*/ 1898552 h 2535331"/>
                  <a:gd name="connsiteX207" fmla="*/ 1371624 w 2513380"/>
                  <a:gd name="connsiteY207" fmla="*/ 1918208 h 2535331"/>
                  <a:gd name="connsiteX208" fmla="*/ 1367726 w 2513380"/>
                  <a:gd name="connsiteY208" fmla="*/ 1953573 h 2535331"/>
                  <a:gd name="connsiteX209" fmla="*/ 1422270 w 2513380"/>
                  <a:gd name="connsiteY209" fmla="*/ 2091140 h 2535331"/>
                  <a:gd name="connsiteX210" fmla="*/ 1243048 w 2513380"/>
                  <a:gd name="connsiteY210" fmla="*/ 2425264 h 2535331"/>
                  <a:gd name="connsiteX211" fmla="*/ 1278104 w 2513380"/>
                  <a:gd name="connsiteY211" fmla="*/ 2425264 h 2535331"/>
                  <a:gd name="connsiteX212" fmla="*/ 1445656 w 2513380"/>
                  <a:gd name="connsiteY212" fmla="*/ 2110796 h 2535331"/>
                  <a:gd name="connsiteX213" fmla="*/ 1562563 w 2513380"/>
                  <a:gd name="connsiteY213" fmla="*/ 2150108 h 2535331"/>
                  <a:gd name="connsiteX214" fmla="*/ 1761296 w 2513380"/>
                  <a:gd name="connsiteY214" fmla="*/ 1953573 h 2535331"/>
                  <a:gd name="connsiteX215" fmla="*/ 1761296 w 2513380"/>
                  <a:gd name="connsiteY215" fmla="*/ 1929996 h 2535331"/>
                  <a:gd name="connsiteX216" fmla="*/ 2260079 w 2513380"/>
                  <a:gd name="connsiteY216" fmla="*/ 1827796 h 2535331"/>
                  <a:gd name="connsiteX217" fmla="*/ 1278104 w 2513380"/>
                  <a:gd name="connsiteY217" fmla="*/ 2425264 h 2535331"/>
                  <a:gd name="connsiteX218" fmla="*/ 1753501 w 2513380"/>
                  <a:gd name="connsiteY218" fmla="*/ 1898552 h 2535331"/>
                  <a:gd name="connsiteX219" fmla="*/ 1687264 w 2513380"/>
                  <a:gd name="connsiteY219" fmla="*/ 1796351 h 2535331"/>
                  <a:gd name="connsiteX220" fmla="*/ 2037960 w 2513380"/>
                  <a:gd name="connsiteY220" fmla="*/ 1481883 h 2535331"/>
                  <a:gd name="connsiteX221" fmla="*/ 2197717 w 2513380"/>
                  <a:gd name="connsiteY221" fmla="*/ 1560506 h 2535331"/>
                  <a:gd name="connsiteX222" fmla="*/ 2392553 w 2513380"/>
                  <a:gd name="connsiteY222" fmla="*/ 1363972 h 2535331"/>
                  <a:gd name="connsiteX223" fmla="*/ 2365269 w 2513380"/>
                  <a:gd name="connsiteY223" fmla="*/ 1261772 h 2535331"/>
                  <a:gd name="connsiteX224" fmla="*/ 2376962 w 2513380"/>
                  <a:gd name="connsiteY224" fmla="*/ 1257850 h 2535331"/>
                  <a:gd name="connsiteX225" fmla="*/ 2404246 w 2513380"/>
                  <a:gd name="connsiteY225" fmla="*/ 1297162 h 2535331"/>
                  <a:gd name="connsiteX226" fmla="*/ 2283442 w 2513380"/>
                  <a:gd name="connsiteY226" fmla="*/ 1784563 h 2535331"/>
                  <a:gd name="connsiteX227" fmla="*/ 1753501 w 2513380"/>
                  <a:gd name="connsiteY227" fmla="*/ 1898552 h 253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</a:cxnLst>
                <a:rect l="l" t="t" r="r" b="b"/>
                <a:pathLst>
                  <a:path w="2513380" h="2535331">
                    <a:moveTo>
                      <a:pt x="1254741" y="0"/>
                    </a:moveTo>
                    <a:cubicBezTo>
                      <a:pt x="565020" y="0"/>
                      <a:pt x="0" y="569970"/>
                      <a:pt x="0" y="1265693"/>
                    </a:cubicBezTo>
                    <a:cubicBezTo>
                      <a:pt x="0" y="1965362"/>
                      <a:pt x="565020" y="2535332"/>
                      <a:pt x="1254741" y="2535332"/>
                    </a:cubicBezTo>
                    <a:cubicBezTo>
                      <a:pt x="1948361" y="2535332"/>
                      <a:pt x="2513381" y="1965386"/>
                      <a:pt x="2513381" y="1265693"/>
                    </a:cubicBezTo>
                    <a:cubicBezTo>
                      <a:pt x="2513357" y="569970"/>
                      <a:pt x="1948337" y="0"/>
                      <a:pt x="1254741" y="0"/>
                    </a:cubicBezTo>
                    <a:close/>
                    <a:moveTo>
                      <a:pt x="2400348" y="1206750"/>
                    </a:moveTo>
                    <a:cubicBezTo>
                      <a:pt x="2396450" y="1210671"/>
                      <a:pt x="2392553" y="1214617"/>
                      <a:pt x="2384757" y="1218538"/>
                    </a:cubicBezTo>
                    <a:cubicBezTo>
                      <a:pt x="2275646" y="1073105"/>
                      <a:pt x="2162638" y="959116"/>
                      <a:pt x="2045755" y="860837"/>
                    </a:cubicBezTo>
                    <a:cubicBezTo>
                      <a:pt x="2096401" y="715403"/>
                      <a:pt x="2119787" y="593547"/>
                      <a:pt x="2131480" y="518869"/>
                    </a:cubicBezTo>
                    <a:cubicBezTo>
                      <a:pt x="2287363" y="707536"/>
                      <a:pt x="2388679" y="947303"/>
                      <a:pt x="2400348" y="1206750"/>
                    </a:cubicBezTo>
                    <a:close/>
                    <a:moveTo>
                      <a:pt x="2291237" y="1426861"/>
                    </a:moveTo>
                    <a:cubicBezTo>
                      <a:pt x="2299032" y="1434728"/>
                      <a:pt x="2299032" y="1450438"/>
                      <a:pt x="2291237" y="1458305"/>
                    </a:cubicBezTo>
                    <a:cubicBezTo>
                      <a:pt x="2283442" y="1466173"/>
                      <a:pt x="2267851" y="1466173"/>
                      <a:pt x="2260056" y="1458305"/>
                    </a:cubicBezTo>
                    <a:cubicBezTo>
                      <a:pt x="2205512" y="1403284"/>
                      <a:pt x="2197717" y="1395417"/>
                      <a:pt x="2197717" y="1395417"/>
                    </a:cubicBezTo>
                    <a:cubicBezTo>
                      <a:pt x="2143173" y="1450438"/>
                      <a:pt x="2135378" y="1458305"/>
                      <a:pt x="2135378" y="1458305"/>
                    </a:cubicBezTo>
                    <a:cubicBezTo>
                      <a:pt x="2127582" y="1466173"/>
                      <a:pt x="2111992" y="1466173"/>
                      <a:pt x="2104196" y="1458305"/>
                    </a:cubicBezTo>
                    <a:cubicBezTo>
                      <a:pt x="2096401" y="1450438"/>
                      <a:pt x="2096401" y="1434728"/>
                      <a:pt x="2104196" y="1426861"/>
                    </a:cubicBezTo>
                    <a:cubicBezTo>
                      <a:pt x="2158740" y="1371839"/>
                      <a:pt x="2166535" y="1363972"/>
                      <a:pt x="2166535" y="1363972"/>
                    </a:cubicBezTo>
                    <a:cubicBezTo>
                      <a:pt x="2111992" y="1308950"/>
                      <a:pt x="2104196" y="1301083"/>
                      <a:pt x="2104196" y="1301083"/>
                    </a:cubicBezTo>
                    <a:cubicBezTo>
                      <a:pt x="2096401" y="1293216"/>
                      <a:pt x="2096401" y="1277506"/>
                      <a:pt x="2104196" y="1269639"/>
                    </a:cubicBezTo>
                    <a:cubicBezTo>
                      <a:pt x="2111992" y="1261772"/>
                      <a:pt x="2127582" y="1261772"/>
                      <a:pt x="2135378" y="1269639"/>
                    </a:cubicBezTo>
                    <a:cubicBezTo>
                      <a:pt x="2189921" y="1324661"/>
                      <a:pt x="2197717" y="1332528"/>
                      <a:pt x="2197717" y="1332528"/>
                    </a:cubicBezTo>
                    <a:lnTo>
                      <a:pt x="2260056" y="1269639"/>
                    </a:lnTo>
                    <a:cubicBezTo>
                      <a:pt x="2267851" y="1261772"/>
                      <a:pt x="2283442" y="1261772"/>
                      <a:pt x="2291237" y="1269639"/>
                    </a:cubicBezTo>
                    <a:cubicBezTo>
                      <a:pt x="2299032" y="1277506"/>
                      <a:pt x="2299032" y="1293216"/>
                      <a:pt x="2291237" y="1301083"/>
                    </a:cubicBezTo>
                    <a:cubicBezTo>
                      <a:pt x="2236693" y="1356105"/>
                      <a:pt x="2228898" y="1363972"/>
                      <a:pt x="2228898" y="1363972"/>
                    </a:cubicBezTo>
                    <a:cubicBezTo>
                      <a:pt x="2283466" y="1418994"/>
                      <a:pt x="2291237" y="1426861"/>
                      <a:pt x="2291237" y="1426861"/>
                    </a:cubicBezTo>
                    <a:close/>
                    <a:moveTo>
                      <a:pt x="2197740" y="1163493"/>
                    </a:moveTo>
                    <a:cubicBezTo>
                      <a:pt x="2088630" y="1163493"/>
                      <a:pt x="1999007" y="1253904"/>
                      <a:pt x="1999007" y="1363972"/>
                    </a:cubicBezTo>
                    <a:cubicBezTo>
                      <a:pt x="1999007" y="1395417"/>
                      <a:pt x="2006802" y="1426861"/>
                      <a:pt x="2022393" y="1454384"/>
                    </a:cubicBezTo>
                    <a:cubicBezTo>
                      <a:pt x="1909384" y="1540850"/>
                      <a:pt x="1784706" y="1646996"/>
                      <a:pt x="1663902" y="1780641"/>
                    </a:cubicBezTo>
                    <a:cubicBezTo>
                      <a:pt x="1632721" y="1764907"/>
                      <a:pt x="1601563" y="1753118"/>
                      <a:pt x="1562586" y="1753118"/>
                    </a:cubicBezTo>
                    <a:cubicBezTo>
                      <a:pt x="1476861" y="1753118"/>
                      <a:pt x="1402829" y="1808140"/>
                      <a:pt x="1379443" y="1886763"/>
                    </a:cubicBezTo>
                    <a:cubicBezTo>
                      <a:pt x="1324900" y="1882841"/>
                      <a:pt x="1285923" y="1874974"/>
                      <a:pt x="1250844" y="1867107"/>
                    </a:cubicBezTo>
                    <a:lnTo>
                      <a:pt x="1250844" y="1863186"/>
                    </a:lnTo>
                    <a:lnTo>
                      <a:pt x="1250844" y="1851397"/>
                    </a:lnTo>
                    <a:cubicBezTo>
                      <a:pt x="1254741" y="1843530"/>
                      <a:pt x="1262537" y="1835663"/>
                      <a:pt x="1266435" y="1823874"/>
                    </a:cubicBezTo>
                    <a:cubicBezTo>
                      <a:pt x="1562586" y="1658785"/>
                      <a:pt x="1753525" y="1434728"/>
                      <a:pt x="1874329" y="1234273"/>
                    </a:cubicBezTo>
                    <a:cubicBezTo>
                      <a:pt x="1944463" y="1116362"/>
                      <a:pt x="1999031" y="998427"/>
                      <a:pt x="2034086" y="892305"/>
                    </a:cubicBezTo>
                    <a:cubicBezTo>
                      <a:pt x="2147095" y="986639"/>
                      <a:pt x="2256206" y="1096706"/>
                      <a:pt x="2357521" y="1234273"/>
                    </a:cubicBezTo>
                    <a:cubicBezTo>
                      <a:pt x="2353624" y="1234273"/>
                      <a:pt x="2353624" y="1234273"/>
                      <a:pt x="2349726" y="1238194"/>
                    </a:cubicBezTo>
                    <a:cubicBezTo>
                      <a:pt x="2314623" y="1191016"/>
                      <a:pt x="2260079" y="1163493"/>
                      <a:pt x="2197740" y="1163493"/>
                    </a:cubicBezTo>
                    <a:close/>
                    <a:moveTo>
                      <a:pt x="1671673" y="1898552"/>
                    </a:moveTo>
                    <a:lnTo>
                      <a:pt x="1558665" y="2051853"/>
                    </a:lnTo>
                    <a:cubicBezTo>
                      <a:pt x="1554767" y="2055774"/>
                      <a:pt x="1546972" y="2059719"/>
                      <a:pt x="1543074" y="2059719"/>
                    </a:cubicBezTo>
                    <a:lnTo>
                      <a:pt x="1539176" y="2059719"/>
                    </a:lnTo>
                    <a:cubicBezTo>
                      <a:pt x="1535279" y="2059719"/>
                      <a:pt x="1527483" y="2055798"/>
                      <a:pt x="1523586" y="2051853"/>
                    </a:cubicBezTo>
                    <a:lnTo>
                      <a:pt x="1441758" y="1973229"/>
                    </a:lnTo>
                    <a:cubicBezTo>
                      <a:pt x="1433963" y="1965362"/>
                      <a:pt x="1433963" y="1949652"/>
                      <a:pt x="1441758" y="1941785"/>
                    </a:cubicBezTo>
                    <a:cubicBezTo>
                      <a:pt x="1449554" y="1933918"/>
                      <a:pt x="1465144" y="1933918"/>
                      <a:pt x="1472940" y="1941785"/>
                    </a:cubicBezTo>
                    <a:lnTo>
                      <a:pt x="1535279" y="2004674"/>
                    </a:lnTo>
                    <a:lnTo>
                      <a:pt x="1636594" y="1871029"/>
                    </a:lnTo>
                    <a:cubicBezTo>
                      <a:pt x="1644390" y="1859240"/>
                      <a:pt x="1659981" y="1859240"/>
                      <a:pt x="1667776" y="1867107"/>
                    </a:cubicBezTo>
                    <a:cubicBezTo>
                      <a:pt x="1679469" y="1874974"/>
                      <a:pt x="1679469" y="1886763"/>
                      <a:pt x="1671673" y="1898552"/>
                    </a:cubicBezTo>
                    <a:close/>
                    <a:moveTo>
                      <a:pt x="1192379" y="1721674"/>
                    </a:moveTo>
                    <a:cubicBezTo>
                      <a:pt x="1157299" y="1686308"/>
                      <a:pt x="1110551" y="1666652"/>
                      <a:pt x="1055984" y="1666652"/>
                    </a:cubicBezTo>
                    <a:cubicBezTo>
                      <a:pt x="989747" y="1666652"/>
                      <a:pt x="931282" y="1698096"/>
                      <a:pt x="896227" y="1745275"/>
                    </a:cubicBezTo>
                    <a:cubicBezTo>
                      <a:pt x="763730" y="1682386"/>
                      <a:pt x="650745" y="1603763"/>
                      <a:pt x="553303" y="1525164"/>
                    </a:cubicBezTo>
                    <a:cubicBezTo>
                      <a:pt x="568894" y="1497641"/>
                      <a:pt x="576689" y="1462275"/>
                      <a:pt x="576689" y="1426885"/>
                    </a:cubicBezTo>
                    <a:cubicBezTo>
                      <a:pt x="576689" y="1348262"/>
                      <a:pt x="529941" y="1281451"/>
                      <a:pt x="463680" y="1250007"/>
                    </a:cubicBezTo>
                    <a:cubicBezTo>
                      <a:pt x="529917" y="1037739"/>
                      <a:pt x="619563" y="856939"/>
                      <a:pt x="713084" y="711506"/>
                    </a:cubicBezTo>
                    <a:cubicBezTo>
                      <a:pt x="736470" y="719373"/>
                      <a:pt x="763730" y="727240"/>
                      <a:pt x="791014" y="727240"/>
                    </a:cubicBezTo>
                    <a:cubicBezTo>
                      <a:pt x="814400" y="727240"/>
                      <a:pt x="837762" y="719373"/>
                      <a:pt x="861148" y="711506"/>
                    </a:cubicBezTo>
                    <a:cubicBezTo>
                      <a:pt x="935180" y="825495"/>
                      <a:pt x="1009212" y="963085"/>
                      <a:pt x="1071575" y="1132096"/>
                    </a:cubicBezTo>
                    <a:lnTo>
                      <a:pt x="1098858" y="1120307"/>
                    </a:lnTo>
                    <a:cubicBezTo>
                      <a:pt x="1036519" y="943429"/>
                      <a:pt x="962463" y="805839"/>
                      <a:pt x="892329" y="695795"/>
                    </a:cubicBezTo>
                    <a:cubicBezTo>
                      <a:pt x="946873" y="664351"/>
                      <a:pt x="985850" y="597516"/>
                      <a:pt x="985850" y="526784"/>
                    </a:cubicBezTo>
                    <a:lnTo>
                      <a:pt x="985850" y="507129"/>
                    </a:lnTo>
                    <a:cubicBezTo>
                      <a:pt x="1001440" y="507129"/>
                      <a:pt x="1013133" y="511050"/>
                      <a:pt x="1024826" y="511050"/>
                    </a:cubicBezTo>
                    <a:cubicBezTo>
                      <a:pt x="1176788" y="514972"/>
                      <a:pt x="1344364" y="542495"/>
                      <a:pt x="1523610" y="605384"/>
                    </a:cubicBezTo>
                    <a:cubicBezTo>
                      <a:pt x="1539200" y="684007"/>
                      <a:pt x="1593744" y="742950"/>
                      <a:pt x="1667776" y="762606"/>
                    </a:cubicBezTo>
                    <a:cubicBezTo>
                      <a:pt x="1663878" y="786183"/>
                      <a:pt x="1659981" y="809784"/>
                      <a:pt x="1656083" y="833362"/>
                    </a:cubicBezTo>
                    <a:cubicBezTo>
                      <a:pt x="1663878" y="837283"/>
                      <a:pt x="1675571" y="845150"/>
                      <a:pt x="1683366" y="853018"/>
                    </a:cubicBezTo>
                    <a:cubicBezTo>
                      <a:pt x="1687264" y="825495"/>
                      <a:pt x="1695060" y="797996"/>
                      <a:pt x="1698957" y="770473"/>
                    </a:cubicBezTo>
                    <a:lnTo>
                      <a:pt x="1718446" y="770473"/>
                    </a:lnTo>
                    <a:cubicBezTo>
                      <a:pt x="1757423" y="770473"/>
                      <a:pt x="1792478" y="758684"/>
                      <a:pt x="1819761" y="742950"/>
                    </a:cubicBezTo>
                    <a:cubicBezTo>
                      <a:pt x="1882100" y="782262"/>
                      <a:pt x="1948361" y="825495"/>
                      <a:pt x="2010700" y="872673"/>
                    </a:cubicBezTo>
                    <a:cubicBezTo>
                      <a:pt x="1971723" y="978795"/>
                      <a:pt x="1921077" y="1100652"/>
                      <a:pt x="1847045" y="1218586"/>
                    </a:cubicBezTo>
                    <a:cubicBezTo>
                      <a:pt x="1734036" y="1403332"/>
                      <a:pt x="1562586" y="1607732"/>
                      <a:pt x="1301514" y="1768900"/>
                    </a:cubicBezTo>
                    <a:cubicBezTo>
                      <a:pt x="1313207" y="1749244"/>
                      <a:pt x="1324900" y="1733534"/>
                      <a:pt x="1336593" y="1713878"/>
                    </a:cubicBezTo>
                    <a:cubicBezTo>
                      <a:pt x="1383365" y="1631334"/>
                      <a:pt x="1430113" y="1540922"/>
                      <a:pt x="1476885" y="1442667"/>
                    </a:cubicBezTo>
                    <a:cubicBezTo>
                      <a:pt x="1465192" y="1442667"/>
                      <a:pt x="1453499" y="1442667"/>
                      <a:pt x="1441806" y="1438745"/>
                    </a:cubicBezTo>
                    <a:cubicBezTo>
                      <a:pt x="1398932" y="1533079"/>
                      <a:pt x="1352183" y="1619569"/>
                      <a:pt x="1309309" y="1698168"/>
                    </a:cubicBezTo>
                    <a:cubicBezTo>
                      <a:pt x="1285923" y="1733534"/>
                      <a:pt x="1266435" y="1768924"/>
                      <a:pt x="1243072" y="1800369"/>
                    </a:cubicBezTo>
                    <a:lnTo>
                      <a:pt x="1243072" y="1804290"/>
                    </a:lnTo>
                    <a:cubicBezTo>
                      <a:pt x="1239175" y="1792501"/>
                      <a:pt x="1235277" y="1780713"/>
                      <a:pt x="1227482" y="1768924"/>
                    </a:cubicBezTo>
                    <a:cubicBezTo>
                      <a:pt x="1223584" y="1670645"/>
                      <a:pt x="1211891" y="1580257"/>
                      <a:pt x="1196300" y="1493767"/>
                    </a:cubicBezTo>
                    <a:lnTo>
                      <a:pt x="1176812" y="1454456"/>
                    </a:lnTo>
                    <a:lnTo>
                      <a:pt x="1165119" y="1481978"/>
                    </a:lnTo>
                    <a:lnTo>
                      <a:pt x="1161221" y="1481978"/>
                    </a:lnTo>
                    <a:cubicBezTo>
                      <a:pt x="1176788" y="1560506"/>
                      <a:pt x="1188481" y="1639129"/>
                      <a:pt x="1192379" y="1721674"/>
                    </a:cubicBezTo>
                    <a:close/>
                    <a:moveTo>
                      <a:pt x="1149528" y="1926075"/>
                    </a:moveTo>
                    <a:cubicBezTo>
                      <a:pt x="1157323" y="1933942"/>
                      <a:pt x="1157323" y="1949652"/>
                      <a:pt x="1149528" y="1957519"/>
                    </a:cubicBezTo>
                    <a:cubicBezTo>
                      <a:pt x="1137835" y="1965386"/>
                      <a:pt x="1126142" y="1965386"/>
                      <a:pt x="1118347" y="1957519"/>
                    </a:cubicBezTo>
                    <a:cubicBezTo>
                      <a:pt x="1063779" y="1902497"/>
                      <a:pt x="1056008" y="1894630"/>
                      <a:pt x="1056008" y="1894630"/>
                    </a:cubicBezTo>
                    <a:cubicBezTo>
                      <a:pt x="1001464" y="1949652"/>
                      <a:pt x="993669" y="1957519"/>
                      <a:pt x="993669" y="1957519"/>
                    </a:cubicBezTo>
                    <a:cubicBezTo>
                      <a:pt x="981976" y="1965386"/>
                      <a:pt x="970283" y="1965386"/>
                      <a:pt x="962487" y="1957519"/>
                    </a:cubicBezTo>
                    <a:cubicBezTo>
                      <a:pt x="954692" y="1949652"/>
                      <a:pt x="954692" y="1933942"/>
                      <a:pt x="962487" y="1926075"/>
                    </a:cubicBezTo>
                    <a:cubicBezTo>
                      <a:pt x="1017031" y="1871053"/>
                      <a:pt x="1024826" y="1863186"/>
                      <a:pt x="1024826" y="1863186"/>
                    </a:cubicBezTo>
                    <a:cubicBezTo>
                      <a:pt x="970283" y="1808164"/>
                      <a:pt x="962487" y="1800297"/>
                      <a:pt x="962487" y="1800297"/>
                    </a:cubicBezTo>
                    <a:cubicBezTo>
                      <a:pt x="954692" y="1792430"/>
                      <a:pt x="954692" y="1776719"/>
                      <a:pt x="962487" y="1768852"/>
                    </a:cubicBezTo>
                    <a:cubicBezTo>
                      <a:pt x="970283" y="1760985"/>
                      <a:pt x="981976" y="1760985"/>
                      <a:pt x="993669" y="1768852"/>
                    </a:cubicBezTo>
                    <a:cubicBezTo>
                      <a:pt x="1048212" y="1823874"/>
                      <a:pt x="1056008" y="1831741"/>
                      <a:pt x="1056008" y="1831741"/>
                    </a:cubicBezTo>
                    <a:lnTo>
                      <a:pt x="1118347" y="1768852"/>
                    </a:lnTo>
                    <a:cubicBezTo>
                      <a:pt x="1126142" y="1760985"/>
                      <a:pt x="1137835" y="1760985"/>
                      <a:pt x="1149528" y="1768852"/>
                    </a:cubicBezTo>
                    <a:cubicBezTo>
                      <a:pt x="1157323" y="1780641"/>
                      <a:pt x="1157323" y="1792430"/>
                      <a:pt x="1149528" y="1800297"/>
                    </a:cubicBezTo>
                    <a:cubicBezTo>
                      <a:pt x="1094985" y="1855319"/>
                      <a:pt x="1087189" y="1863186"/>
                      <a:pt x="1087189" y="1863186"/>
                    </a:cubicBezTo>
                    <a:cubicBezTo>
                      <a:pt x="1141709" y="1918208"/>
                      <a:pt x="1149528" y="1926075"/>
                      <a:pt x="1149528" y="1926075"/>
                    </a:cubicBezTo>
                    <a:close/>
                    <a:moveTo>
                      <a:pt x="670233" y="546368"/>
                    </a:moveTo>
                    <a:cubicBezTo>
                      <a:pt x="658540" y="538501"/>
                      <a:pt x="658540" y="526713"/>
                      <a:pt x="666336" y="514924"/>
                    </a:cubicBezTo>
                    <a:cubicBezTo>
                      <a:pt x="674131" y="507057"/>
                      <a:pt x="689722" y="507057"/>
                      <a:pt x="697517" y="514924"/>
                    </a:cubicBezTo>
                    <a:lnTo>
                      <a:pt x="763754" y="577813"/>
                    </a:lnTo>
                    <a:lnTo>
                      <a:pt x="861172" y="444168"/>
                    </a:lnTo>
                    <a:cubicBezTo>
                      <a:pt x="868967" y="436301"/>
                      <a:pt x="884558" y="432379"/>
                      <a:pt x="892353" y="440246"/>
                    </a:cubicBezTo>
                    <a:cubicBezTo>
                      <a:pt x="904046" y="448113"/>
                      <a:pt x="904046" y="459902"/>
                      <a:pt x="900149" y="471691"/>
                    </a:cubicBezTo>
                    <a:lnTo>
                      <a:pt x="783242" y="624992"/>
                    </a:lnTo>
                    <a:cubicBezTo>
                      <a:pt x="779344" y="628913"/>
                      <a:pt x="775447" y="632859"/>
                      <a:pt x="767651" y="632859"/>
                    </a:cubicBezTo>
                    <a:cubicBezTo>
                      <a:pt x="759856" y="632859"/>
                      <a:pt x="755958" y="632859"/>
                      <a:pt x="752061" y="628937"/>
                    </a:cubicBezTo>
                    <a:lnTo>
                      <a:pt x="670233" y="546368"/>
                    </a:lnTo>
                    <a:close/>
                    <a:moveTo>
                      <a:pt x="2104220" y="487425"/>
                    </a:moveTo>
                    <a:cubicBezTo>
                      <a:pt x="2096425" y="550314"/>
                      <a:pt x="2076936" y="680037"/>
                      <a:pt x="2022393" y="841205"/>
                    </a:cubicBezTo>
                    <a:cubicBezTo>
                      <a:pt x="1963952" y="797972"/>
                      <a:pt x="1905486" y="758660"/>
                      <a:pt x="1847045" y="723270"/>
                    </a:cubicBezTo>
                    <a:cubicBezTo>
                      <a:pt x="1889919" y="687904"/>
                      <a:pt x="1917179" y="632859"/>
                      <a:pt x="1917179" y="573891"/>
                    </a:cubicBezTo>
                    <a:cubicBezTo>
                      <a:pt x="1917179" y="471691"/>
                      <a:pt x="1839250" y="385225"/>
                      <a:pt x="1741832" y="373436"/>
                    </a:cubicBezTo>
                    <a:cubicBezTo>
                      <a:pt x="1741832" y="322336"/>
                      <a:pt x="1741832" y="271235"/>
                      <a:pt x="1737934" y="216214"/>
                    </a:cubicBezTo>
                    <a:cubicBezTo>
                      <a:pt x="1878203" y="283024"/>
                      <a:pt x="2002880" y="377357"/>
                      <a:pt x="2104220" y="487425"/>
                    </a:cubicBezTo>
                    <a:close/>
                    <a:moveTo>
                      <a:pt x="1780784" y="479558"/>
                    </a:moveTo>
                    <a:cubicBezTo>
                      <a:pt x="1788580" y="471691"/>
                      <a:pt x="1804171" y="471691"/>
                      <a:pt x="1811966" y="479558"/>
                    </a:cubicBezTo>
                    <a:cubicBezTo>
                      <a:pt x="1819761" y="487425"/>
                      <a:pt x="1819761" y="503135"/>
                      <a:pt x="1811966" y="511002"/>
                    </a:cubicBezTo>
                    <a:cubicBezTo>
                      <a:pt x="1757423" y="566024"/>
                      <a:pt x="1749627" y="573891"/>
                      <a:pt x="1749627" y="573891"/>
                    </a:cubicBezTo>
                    <a:cubicBezTo>
                      <a:pt x="1804171" y="628913"/>
                      <a:pt x="1811966" y="636780"/>
                      <a:pt x="1811966" y="636780"/>
                    </a:cubicBezTo>
                    <a:cubicBezTo>
                      <a:pt x="1819761" y="644647"/>
                      <a:pt x="1819761" y="656436"/>
                      <a:pt x="1811966" y="664303"/>
                    </a:cubicBezTo>
                    <a:cubicBezTo>
                      <a:pt x="1804171" y="676092"/>
                      <a:pt x="1788580" y="676092"/>
                      <a:pt x="1780784" y="664303"/>
                    </a:cubicBezTo>
                    <a:cubicBezTo>
                      <a:pt x="1726241" y="609281"/>
                      <a:pt x="1718446" y="601414"/>
                      <a:pt x="1718446" y="601414"/>
                    </a:cubicBezTo>
                    <a:cubicBezTo>
                      <a:pt x="1663878" y="656436"/>
                      <a:pt x="1656107" y="664303"/>
                      <a:pt x="1656107" y="664303"/>
                    </a:cubicBezTo>
                    <a:cubicBezTo>
                      <a:pt x="1648311" y="676092"/>
                      <a:pt x="1636618" y="676092"/>
                      <a:pt x="1624925" y="664303"/>
                    </a:cubicBezTo>
                    <a:cubicBezTo>
                      <a:pt x="1617130" y="656436"/>
                      <a:pt x="1617130" y="644647"/>
                      <a:pt x="1624925" y="636780"/>
                    </a:cubicBezTo>
                    <a:cubicBezTo>
                      <a:pt x="1679493" y="581758"/>
                      <a:pt x="1687264" y="573891"/>
                      <a:pt x="1687264" y="573891"/>
                    </a:cubicBezTo>
                    <a:cubicBezTo>
                      <a:pt x="1632721" y="518869"/>
                      <a:pt x="1624925" y="507057"/>
                      <a:pt x="1624925" y="507057"/>
                    </a:cubicBezTo>
                    <a:cubicBezTo>
                      <a:pt x="1617130" y="499190"/>
                      <a:pt x="1617130" y="487401"/>
                      <a:pt x="1624925" y="479534"/>
                    </a:cubicBezTo>
                    <a:cubicBezTo>
                      <a:pt x="1636618" y="467745"/>
                      <a:pt x="1648311" y="467745"/>
                      <a:pt x="1656107" y="479534"/>
                    </a:cubicBezTo>
                    <a:cubicBezTo>
                      <a:pt x="1710650" y="534556"/>
                      <a:pt x="1718446" y="542423"/>
                      <a:pt x="1718446" y="542423"/>
                    </a:cubicBezTo>
                    <a:lnTo>
                      <a:pt x="1780784" y="479558"/>
                    </a:lnTo>
                    <a:close/>
                    <a:moveTo>
                      <a:pt x="1278104" y="110068"/>
                    </a:moveTo>
                    <a:cubicBezTo>
                      <a:pt x="1430065" y="113989"/>
                      <a:pt x="1574255" y="145434"/>
                      <a:pt x="1706729" y="204401"/>
                    </a:cubicBezTo>
                    <a:cubicBezTo>
                      <a:pt x="1710626" y="259423"/>
                      <a:pt x="1710626" y="318390"/>
                      <a:pt x="1710626" y="373412"/>
                    </a:cubicBezTo>
                    <a:cubicBezTo>
                      <a:pt x="1605413" y="377334"/>
                      <a:pt x="1523586" y="463824"/>
                      <a:pt x="1523586" y="569946"/>
                    </a:cubicBezTo>
                    <a:cubicBezTo>
                      <a:pt x="1344340" y="510978"/>
                      <a:pt x="1176764" y="483479"/>
                      <a:pt x="1028700" y="479534"/>
                    </a:cubicBezTo>
                    <a:cubicBezTo>
                      <a:pt x="1013109" y="475612"/>
                      <a:pt x="997519" y="475612"/>
                      <a:pt x="981928" y="475612"/>
                    </a:cubicBezTo>
                    <a:cubicBezTo>
                      <a:pt x="974133" y="452035"/>
                      <a:pt x="962439" y="428434"/>
                      <a:pt x="946849" y="404856"/>
                    </a:cubicBezTo>
                    <a:cubicBezTo>
                      <a:pt x="1083268" y="255501"/>
                      <a:pt x="1207969" y="161168"/>
                      <a:pt x="1278104" y="110068"/>
                    </a:cubicBezTo>
                    <a:close/>
                    <a:moveTo>
                      <a:pt x="1223560" y="110068"/>
                    </a:moveTo>
                    <a:cubicBezTo>
                      <a:pt x="1149528" y="165089"/>
                      <a:pt x="1040417" y="255501"/>
                      <a:pt x="923511" y="381279"/>
                    </a:cubicBezTo>
                    <a:cubicBezTo>
                      <a:pt x="888432" y="349835"/>
                      <a:pt x="841683" y="326257"/>
                      <a:pt x="791014" y="326257"/>
                    </a:cubicBezTo>
                    <a:cubicBezTo>
                      <a:pt x="728674" y="326257"/>
                      <a:pt x="678005" y="353780"/>
                      <a:pt x="639028" y="397013"/>
                    </a:cubicBezTo>
                    <a:cubicBezTo>
                      <a:pt x="611744" y="373436"/>
                      <a:pt x="588382" y="353780"/>
                      <a:pt x="572791" y="338046"/>
                    </a:cubicBezTo>
                    <a:cubicBezTo>
                      <a:pt x="755958" y="200479"/>
                      <a:pt x="978054" y="117935"/>
                      <a:pt x="1223560" y="110068"/>
                    </a:cubicBezTo>
                    <a:close/>
                    <a:moveTo>
                      <a:pt x="545531" y="357702"/>
                    </a:moveTo>
                    <a:cubicBezTo>
                      <a:pt x="561122" y="373436"/>
                      <a:pt x="588406" y="393068"/>
                      <a:pt x="619563" y="424512"/>
                    </a:cubicBezTo>
                    <a:cubicBezTo>
                      <a:pt x="607871" y="448089"/>
                      <a:pt x="596178" y="475612"/>
                      <a:pt x="592280" y="507057"/>
                    </a:cubicBezTo>
                    <a:cubicBezTo>
                      <a:pt x="490964" y="526713"/>
                      <a:pt x="405239" y="546368"/>
                      <a:pt x="342876" y="566024"/>
                    </a:cubicBezTo>
                    <a:cubicBezTo>
                      <a:pt x="401341" y="487425"/>
                      <a:pt x="471500" y="420591"/>
                      <a:pt x="545531" y="357702"/>
                    </a:cubicBezTo>
                    <a:close/>
                    <a:moveTo>
                      <a:pt x="311719" y="609281"/>
                    </a:moveTo>
                    <a:cubicBezTo>
                      <a:pt x="374058" y="589625"/>
                      <a:pt x="471476" y="562103"/>
                      <a:pt x="592280" y="538525"/>
                    </a:cubicBezTo>
                    <a:cubicBezTo>
                      <a:pt x="596178" y="605360"/>
                      <a:pt x="635154" y="660381"/>
                      <a:pt x="685800" y="695747"/>
                    </a:cubicBezTo>
                    <a:cubicBezTo>
                      <a:pt x="592280" y="841181"/>
                      <a:pt x="502657" y="1022005"/>
                      <a:pt x="436420" y="1238194"/>
                    </a:cubicBezTo>
                    <a:cubicBezTo>
                      <a:pt x="416932" y="1234273"/>
                      <a:pt x="397444" y="1230327"/>
                      <a:pt x="377955" y="1230327"/>
                    </a:cubicBezTo>
                    <a:cubicBezTo>
                      <a:pt x="342876" y="1230327"/>
                      <a:pt x="311719" y="1238194"/>
                      <a:pt x="284435" y="1253904"/>
                    </a:cubicBezTo>
                    <a:cubicBezTo>
                      <a:pt x="210403" y="1167438"/>
                      <a:pt x="159733" y="1088815"/>
                      <a:pt x="132473" y="1041637"/>
                    </a:cubicBezTo>
                    <a:cubicBezTo>
                      <a:pt x="163655" y="884414"/>
                      <a:pt x="225994" y="738981"/>
                      <a:pt x="311719" y="609281"/>
                    </a:cubicBezTo>
                    <a:close/>
                    <a:moveTo>
                      <a:pt x="335105" y="1957519"/>
                    </a:moveTo>
                    <a:cubicBezTo>
                      <a:pt x="194812" y="1764907"/>
                      <a:pt x="109087" y="1525140"/>
                      <a:pt x="109087" y="1265717"/>
                    </a:cubicBezTo>
                    <a:cubicBezTo>
                      <a:pt x="109087" y="1206750"/>
                      <a:pt x="112985" y="1147806"/>
                      <a:pt x="120780" y="1088839"/>
                    </a:cubicBezTo>
                    <a:cubicBezTo>
                      <a:pt x="151962" y="1136018"/>
                      <a:pt x="198710" y="1198907"/>
                      <a:pt x="257151" y="1273584"/>
                    </a:cubicBezTo>
                    <a:cubicBezTo>
                      <a:pt x="210403" y="1308950"/>
                      <a:pt x="183119" y="1363996"/>
                      <a:pt x="183119" y="1426885"/>
                    </a:cubicBezTo>
                    <a:cubicBezTo>
                      <a:pt x="183119" y="1529086"/>
                      <a:pt x="257151" y="1611630"/>
                      <a:pt x="354569" y="1623419"/>
                    </a:cubicBezTo>
                    <a:cubicBezTo>
                      <a:pt x="342900" y="1729541"/>
                      <a:pt x="335105" y="1839585"/>
                      <a:pt x="335105" y="1957519"/>
                    </a:cubicBezTo>
                    <a:close/>
                    <a:moveTo>
                      <a:pt x="354593" y="1533007"/>
                    </a:moveTo>
                    <a:cubicBezTo>
                      <a:pt x="350695" y="1533007"/>
                      <a:pt x="342900" y="1533007"/>
                      <a:pt x="339002" y="1529086"/>
                    </a:cubicBezTo>
                    <a:lnTo>
                      <a:pt x="257175" y="1450462"/>
                    </a:lnTo>
                    <a:cubicBezTo>
                      <a:pt x="249380" y="1442595"/>
                      <a:pt x="249380" y="1426885"/>
                      <a:pt x="257175" y="1419018"/>
                    </a:cubicBezTo>
                    <a:cubicBezTo>
                      <a:pt x="264970" y="1407229"/>
                      <a:pt x="280561" y="1407229"/>
                      <a:pt x="288357" y="1415096"/>
                    </a:cubicBezTo>
                    <a:lnTo>
                      <a:pt x="350695" y="1477985"/>
                    </a:lnTo>
                    <a:lnTo>
                      <a:pt x="452011" y="1344340"/>
                    </a:lnTo>
                    <a:cubicBezTo>
                      <a:pt x="459807" y="1336473"/>
                      <a:pt x="475397" y="1332552"/>
                      <a:pt x="483193" y="1340419"/>
                    </a:cubicBezTo>
                    <a:cubicBezTo>
                      <a:pt x="494886" y="1348286"/>
                      <a:pt x="494886" y="1363996"/>
                      <a:pt x="487090" y="1371863"/>
                    </a:cubicBezTo>
                    <a:lnTo>
                      <a:pt x="374081" y="1525164"/>
                    </a:lnTo>
                    <a:cubicBezTo>
                      <a:pt x="370184" y="1529086"/>
                      <a:pt x="362389" y="1533031"/>
                      <a:pt x="358491" y="1533031"/>
                    </a:cubicBezTo>
                    <a:lnTo>
                      <a:pt x="354593" y="1533031"/>
                    </a:lnTo>
                    <a:close/>
                    <a:moveTo>
                      <a:pt x="366286" y="2000752"/>
                    </a:moveTo>
                    <a:cubicBezTo>
                      <a:pt x="362389" y="1867107"/>
                      <a:pt x="370184" y="1745251"/>
                      <a:pt x="385775" y="1627340"/>
                    </a:cubicBezTo>
                    <a:cubicBezTo>
                      <a:pt x="448113" y="1623419"/>
                      <a:pt x="498783" y="1595896"/>
                      <a:pt x="533838" y="1548717"/>
                    </a:cubicBezTo>
                    <a:cubicBezTo>
                      <a:pt x="635154" y="1631262"/>
                      <a:pt x="748163" y="1709885"/>
                      <a:pt x="880660" y="1772774"/>
                    </a:cubicBezTo>
                    <a:cubicBezTo>
                      <a:pt x="865069" y="1800297"/>
                      <a:pt x="857274" y="1831741"/>
                      <a:pt x="857274" y="1863186"/>
                    </a:cubicBezTo>
                    <a:cubicBezTo>
                      <a:pt x="857274" y="1898552"/>
                      <a:pt x="865069" y="1926075"/>
                      <a:pt x="880660" y="1953597"/>
                    </a:cubicBezTo>
                    <a:cubicBezTo>
                      <a:pt x="740368" y="1996831"/>
                      <a:pt x="580611" y="2028275"/>
                      <a:pt x="405263" y="2040064"/>
                    </a:cubicBezTo>
                    <a:cubicBezTo>
                      <a:pt x="393570" y="2028275"/>
                      <a:pt x="377955" y="2012541"/>
                      <a:pt x="366286" y="2000752"/>
                    </a:cubicBezTo>
                    <a:close/>
                    <a:moveTo>
                      <a:pt x="432523" y="2071508"/>
                    </a:moveTo>
                    <a:cubicBezTo>
                      <a:pt x="603973" y="2055774"/>
                      <a:pt x="759832" y="2024330"/>
                      <a:pt x="896227" y="1981096"/>
                    </a:cubicBezTo>
                    <a:cubicBezTo>
                      <a:pt x="931306" y="2032197"/>
                      <a:pt x="989747" y="2063641"/>
                      <a:pt x="1055984" y="2063641"/>
                    </a:cubicBezTo>
                    <a:lnTo>
                      <a:pt x="1067677" y="2063641"/>
                    </a:lnTo>
                    <a:cubicBezTo>
                      <a:pt x="962463" y="2205153"/>
                      <a:pt x="876738" y="2303408"/>
                      <a:pt x="837762" y="2346665"/>
                    </a:cubicBezTo>
                    <a:cubicBezTo>
                      <a:pt x="681902" y="2283776"/>
                      <a:pt x="545531" y="2189419"/>
                      <a:pt x="432523" y="2071508"/>
                    </a:cubicBezTo>
                    <a:close/>
                    <a:moveTo>
                      <a:pt x="1243048" y="2425264"/>
                    </a:moveTo>
                    <a:cubicBezTo>
                      <a:pt x="1114449" y="2421343"/>
                      <a:pt x="985874" y="2397741"/>
                      <a:pt x="868967" y="2358454"/>
                    </a:cubicBezTo>
                    <a:cubicBezTo>
                      <a:pt x="915715" y="2307354"/>
                      <a:pt x="1005362" y="2201232"/>
                      <a:pt x="1114449" y="2051853"/>
                    </a:cubicBezTo>
                    <a:cubicBezTo>
                      <a:pt x="1184583" y="2032197"/>
                      <a:pt x="1235253" y="1973229"/>
                      <a:pt x="1250820" y="1898552"/>
                    </a:cubicBezTo>
                    <a:cubicBezTo>
                      <a:pt x="1282001" y="1906419"/>
                      <a:pt x="1320954" y="1914286"/>
                      <a:pt x="1371624" y="1918208"/>
                    </a:cubicBezTo>
                    <a:cubicBezTo>
                      <a:pt x="1367726" y="1929996"/>
                      <a:pt x="1367726" y="1941785"/>
                      <a:pt x="1367726" y="1953573"/>
                    </a:cubicBezTo>
                    <a:cubicBezTo>
                      <a:pt x="1367726" y="2004674"/>
                      <a:pt x="1387215" y="2055774"/>
                      <a:pt x="1422270" y="2091140"/>
                    </a:cubicBezTo>
                    <a:cubicBezTo>
                      <a:pt x="1356033" y="2193364"/>
                      <a:pt x="1293694" y="2303432"/>
                      <a:pt x="1243048" y="2425264"/>
                    </a:cubicBezTo>
                    <a:close/>
                    <a:moveTo>
                      <a:pt x="1278104" y="2425264"/>
                    </a:moveTo>
                    <a:cubicBezTo>
                      <a:pt x="1324852" y="2311275"/>
                      <a:pt x="1383317" y="2205153"/>
                      <a:pt x="1445656" y="2110796"/>
                    </a:cubicBezTo>
                    <a:cubicBezTo>
                      <a:pt x="1476837" y="2134373"/>
                      <a:pt x="1519688" y="2150108"/>
                      <a:pt x="1562563" y="2150108"/>
                    </a:cubicBezTo>
                    <a:cubicBezTo>
                      <a:pt x="1671673" y="2150108"/>
                      <a:pt x="1761296" y="2063641"/>
                      <a:pt x="1761296" y="1953573"/>
                    </a:cubicBezTo>
                    <a:lnTo>
                      <a:pt x="1761296" y="1929996"/>
                    </a:lnTo>
                    <a:cubicBezTo>
                      <a:pt x="1913282" y="1922129"/>
                      <a:pt x="2084732" y="1890685"/>
                      <a:pt x="2260079" y="1827796"/>
                    </a:cubicBezTo>
                    <a:cubicBezTo>
                      <a:pt x="2069141" y="2177630"/>
                      <a:pt x="1698957" y="2417421"/>
                      <a:pt x="1278104" y="2425264"/>
                    </a:cubicBezTo>
                    <a:close/>
                    <a:moveTo>
                      <a:pt x="1753501" y="1898552"/>
                    </a:moveTo>
                    <a:cubicBezTo>
                      <a:pt x="1741808" y="1859240"/>
                      <a:pt x="1718422" y="1823874"/>
                      <a:pt x="1687264" y="1796351"/>
                    </a:cubicBezTo>
                    <a:cubicBezTo>
                      <a:pt x="1804171" y="1670573"/>
                      <a:pt x="1928848" y="1564427"/>
                      <a:pt x="2037960" y="1481883"/>
                    </a:cubicBezTo>
                    <a:cubicBezTo>
                      <a:pt x="2073039" y="1529062"/>
                      <a:pt x="2131480" y="1560506"/>
                      <a:pt x="2197717" y="1560506"/>
                    </a:cubicBezTo>
                    <a:cubicBezTo>
                      <a:pt x="2306828" y="1560506"/>
                      <a:pt x="2392553" y="1474040"/>
                      <a:pt x="2392553" y="1363972"/>
                    </a:cubicBezTo>
                    <a:cubicBezTo>
                      <a:pt x="2392553" y="1328606"/>
                      <a:pt x="2384757" y="1293216"/>
                      <a:pt x="2365269" y="1261772"/>
                    </a:cubicBezTo>
                    <a:cubicBezTo>
                      <a:pt x="2369167" y="1261772"/>
                      <a:pt x="2373064" y="1257850"/>
                      <a:pt x="2376962" y="1257850"/>
                    </a:cubicBezTo>
                    <a:cubicBezTo>
                      <a:pt x="2384757" y="1269639"/>
                      <a:pt x="2392553" y="1281427"/>
                      <a:pt x="2404246" y="1297162"/>
                    </a:cubicBezTo>
                    <a:cubicBezTo>
                      <a:pt x="2396450" y="1470118"/>
                      <a:pt x="2353600" y="1635208"/>
                      <a:pt x="2283442" y="1784563"/>
                    </a:cubicBezTo>
                    <a:cubicBezTo>
                      <a:pt x="2096425" y="1859240"/>
                      <a:pt x="1913282" y="1890685"/>
                      <a:pt x="1753501" y="1898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89" name="Group 188">
            <a:extLst>
              <a:ext uri="{FF2B5EF4-FFF2-40B4-BE49-F238E27FC236}">
                <a16:creationId xmlns:a16="http://schemas.microsoft.com/office/drawing/2014/main" id="{2ED8D157-E8A9-443B-8B68-07E767DCF2EF}"/>
              </a:ext>
            </a:extLst>
          </p:cNvPr>
          <p:cNvGrpSpPr/>
          <p:nvPr/>
        </p:nvGrpSpPr>
        <p:grpSpPr>
          <a:xfrm>
            <a:off x="9340082" y="1697097"/>
            <a:ext cx="376302" cy="376302"/>
            <a:chOff x="4523896" y="640462"/>
            <a:chExt cx="3123355" cy="3123355"/>
          </a:xfrm>
        </p:grpSpPr>
        <p:sp>
          <p:nvSpPr>
            <p:cNvPr id="190" name="Graphic 26">
              <a:extLst>
                <a:ext uri="{FF2B5EF4-FFF2-40B4-BE49-F238E27FC236}">
                  <a16:creationId xmlns:a16="http://schemas.microsoft.com/office/drawing/2014/main" id="{F2B020BB-3354-40D4-A9F7-7DA8E7A9C34B}"/>
                </a:ext>
              </a:extLst>
            </p:cNvPr>
            <p:cNvSpPr/>
            <p:nvPr/>
          </p:nvSpPr>
          <p:spPr>
            <a:xfrm>
              <a:off x="4523896" y="64046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Freeform: Shape 190">
              <a:extLst>
                <a:ext uri="{FF2B5EF4-FFF2-40B4-BE49-F238E27FC236}">
                  <a16:creationId xmlns:a16="http://schemas.microsoft.com/office/drawing/2014/main" id="{6ABC3D4B-BBD6-4FB6-8B95-EA3FD3267C61}"/>
                </a:ext>
              </a:extLst>
            </p:cNvPr>
            <p:cNvSpPr/>
            <p:nvPr/>
          </p:nvSpPr>
          <p:spPr>
            <a:xfrm>
              <a:off x="5327153" y="1138050"/>
              <a:ext cx="1485947" cy="2122369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FF3C020D-2A79-438E-81CF-525A8A3337ED}"/>
              </a:ext>
            </a:extLst>
          </p:cNvPr>
          <p:cNvGrpSpPr/>
          <p:nvPr/>
        </p:nvGrpSpPr>
        <p:grpSpPr>
          <a:xfrm>
            <a:off x="9859513" y="1701502"/>
            <a:ext cx="371897" cy="371897"/>
            <a:chOff x="4527459" y="640845"/>
            <a:chExt cx="3123355" cy="3123355"/>
          </a:xfrm>
        </p:grpSpPr>
        <p:sp>
          <p:nvSpPr>
            <p:cNvPr id="193" name="Graphic 15">
              <a:extLst>
                <a:ext uri="{FF2B5EF4-FFF2-40B4-BE49-F238E27FC236}">
                  <a16:creationId xmlns:a16="http://schemas.microsoft.com/office/drawing/2014/main" id="{0D8828A1-1946-4913-9E83-E8CDED955720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94" name="Graphic 15">
              <a:extLst>
                <a:ext uri="{FF2B5EF4-FFF2-40B4-BE49-F238E27FC236}">
                  <a16:creationId xmlns:a16="http://schemas.microsoft.com/office/drawing/2014/main" id="{F37BC76D-C561-4EE3-9D89-AC0043CC4C73}"/>
                </a:ext>
              </a:extLst>
            </p:cNvPr>
            <p:cNvGrpSpPr/>
            <p:nvPr/>
          </p:nvGrpSpPr>
          <p:grpSpPr>
            <a:xfrm>
              <a:off x="5037027" y="957704"/>
              <a:ext cx="2142575" cy="2139370"/>
              <a:chOff x="5037027" y="957704"/>
              <a:chExt cx="2142575" cy="2139370"/>
            </a:xfrm>
            <a:solidFill>
              <a:srgbClr val="FFFFFF"/>
            </a:solidFill>
          </p:grpSpPr>
          <p:sp>
            <p:nvSpPr>
              <p:cNvPr id="195" name="Graphic 15">
                <a:extLst>
                  <a:ext uri="{FF2B5EF4-FFF2-40B4-BE49-F238E27FC236}">
                    <a16:creationId xmlns:a16="http://schemas.microsoft.com/office/drawing/2014/main" id="{090F12D1-E81C-4D31-93A6-49D888E748AC}"/>
                  </a:ext>
                </a:extLst>
              </p:cNvPr>
              <p:cNvSpPr/>
              <p:nvPr/>
            </p:nvSpPr>
            <p:spPr>
              <a:xfrm>
                <a:off x="5037027" y="957704"/>
                <a:ext cx="2142575" cy="2139370"/>
              </a:xfrm>
              <a:custGeom>
                <a:avLst/>
                <a:gdLst>
                  <a:gd name="connsiteX0" fmla="*/ 2023134 w 2142575"/>
                  <a:gd name="connsiteY0" fmla="*/ 1900465 h 2139370"/>
                  <a:gd name="connsiteX1" fmla="*/ 2005367 w 2142575"/>
                  <a:gd name="connsiteY1" fmla="*/ 1900465 h 2139370"/>
                  <a:gd name="connsiteX2" fmla="*/ 2005367 w 2142575"/>
                  <a:gd name="connsiteY2" fmla="*/ 1193072 h 2139370"/>
                  <a:gd name="connsiteX3" fmla="*/ 1871722 w 2142575"/>
                  <a:gd name="connsiteY3" fmla="*/ 1059427 h 2139370"/>
                  <a:gd name="connsiteX4" fmla="*/ 1402877 w 2142575"/>
                  <a:gd name="connsiteY4" fmla="*/ 1059427 h 2139370"/>
                  <a:gd name="connsiteX5" fmla="*/ 1058471 w 2142575"/>
                  <a:gd name="connsiteY5" fmla="*/ 783744 h 2139370"/>
                  <a:gd name="connsiteX6" fmla="*/ 1218084 w 2142575"/>
                  <a:gd name="connsiteY6" fmla="*/ 443522 h 2139370"/>
                  <a:gd name="connsiteX7" fmla="*/ 776762 w 2142575"/>
                  <a:gd name="connsiteY7" fmla="*/ 0 h 2139370"/>
                  <a:gd name="connsiteX8" fmla="*/ 330800 w 2142575"/>
                  <a:gd name="connsiteY8" fmla="*/ 443522 h 2139370"/>
                  <a:gd name="connsiteX9" fmla="*/ 488644 w 2142575"/>
                  <a:gd name="connsiteY9" fmla="*/ 782357 h 2139370"/>
                  <a:gd name="connsiteX10" fmla="*/ 0 w 2142575"/>
                  <a:gd name="connsiteY10" fmla="*/ 1561582 h 2139370"/>
                  <a:gd name="connsiteX11" fmla="*/ 0 w 2142575"/>
                  <a:gd name="connsiteY11" fmla="*/ 1817872 h 2139370"/>
                  <a:gd name="connsiteX12" fmla="*/ 575278 w 2142575"/>
                  <a:gd name="connsiteY12" fmla="*/ 1817872 h 2139370"/>
                  <a:gd name="connsiteX13" fmla="*/ 575278 w 2142575"/>
                  <a:gd name="connsiteY13" fmla="*/ 1900441 h 2139370"/>
                  <a:gd name="connsiteX14" fmla="*/ 557488 w 2142575"/>
                  <a:gd name="connsiteY14" fmla="*/ 1900441 h 2139370"/>
                  <a:gd name="connsiteX15" fmla="*/ 438022 w 2142575"/>
                  <a:gd name="connsiteY15" fmla="*/ 2019906 h 2139370"/>
                  <a:gd name="connsiteX16" fmla="*/ 557488 w 2142575"/>
                  <a:gd name="connsiteY16" fmla="*/ 2139371 h 2139370"/>
                  <a:gd name="connsiteX17" fmla="*/ 2023110 w 2142575"/>
                  <a:gd name="connsiteY17" fmla="*/ 2139371 h 2139370"/>
                  <a:gd name="connsiteX18" fmla="*/ 2142575 w 2142575"/>
                  <a:gd name="connsiteY18" fmla="*/ 2019906 h 2139370"/>
                  <a:gd name="connsiteX19" fmla="*/ 2023134 w 2142575"/>
                  <a:gd name="connsiteY19" fmla="*/ 1900465 h 2139370"/>
                  <a:gd name="connsiteX20" fmla="*/ 431757 w 2142575"/>
                  <a:gd name="connsiteY20" fmla="*/ 443522 h 2139370"/>
                  <a:gd name="connsiteX21" fmla="*/ 776738 w 2142575"/>
                  <a:gd name="connsiteY21" fmla="*/ 100933 h 2139370"/>
                  <a:gd name="connsiteX22" fmla="*/ 1117103 w 2142575"/>
                  <a:gd name="connsiteY22" fmla="*/ 443522 h 2139370"/>
                  <a:gd name="connsiteX23" fmla="*/ 774323 w 2142575"/>
                  <a:gd name="connsiteY23" fmla="*/ 786303 h 2139370"/>
                  <a:gd name="connsiteX24" fmla="*/ 431757 w 2142575"/>
                  <a:gd name="connsiteY24" fmla="*/ 443522 h 2139370"/>
                  <a:gd name="connsiteX25" fmla="*/ 100981 w 2142575"/>
                  <a:gd name="connsiteY25" fmla="*/ 1716915 h 2139370"/>
                  <a:gd name="connsiteX26" fmla="*/ 100981 w 2142575"/>
                  <a:gd name="connsiteY26" fmla="*/ 1561582 h 2139370"/>
                  <a:gd name="connsiteX27" fmla="*/ 600338 w 2142575"/>
                  <a:gd name="connsiteY27" fmla="*/ 851535 h 2139370"/>
                  <a:gd name="connsiteX28" fmla="*/ 944673 w 2142575"/>
                  <a:gd name="connsiteY28" fmla="*/ 853233 h 2139370"/>
                  <a:gd name="connsiteX29" fmla="*/ 1274899 w 2142575"/>
                  <a:gd name="connsiteY29" fmla="*/ 1059427 h 2139370"/>
                  <a:gd name="connsiteX30" fmla="*/ 708923 w 2142575"/>
                  <a:gd name="connsiteY30" fmla="*/ 1059427 h 2139370"/>
                  <a:gd name="connsiteX31" fmla="*/ 575278 w 2142575"/>
                  <a:gd name="connsiteY31" fmla="*/ 1193072 h 2139370"/>
                  <a:gd name="connsiteX32" fmla="*/ 575278 w 2142575"/>
                  <a:gd name="connsiteY32" fmla="*/ 1716915 h 2139370"/>
                  <a:gd name="connsiteX33" fmla="*/ 100981 w 2142575"/>
                  <a:gd name="connsiteY33" fmla="*/ 1716915 h 2139370"/>
                  <a:gd name="connsiteX34" fmla="*/ 680348 w 2142575"/>
                  <a:gd name="connsiteY34" fmla="*/ 1193072 h 2139370"/>
                  <a:gd name="connsiteX35" fmla="*/ 708923 w 2142575"/>
                  <a:gd name="connsiteY35" fmla="*/ 1164497 h 2139370"/>
                  <a:gd name="connsiteX36" fmla="*/ 1871698 w 2142575"/>
                  <a:gd name="connsiteY36" fmla="*/ 1164497 h 2139370"/>
                  <a:gd name="connsiteX37" fmla="*/ 1900273 w 2142575"/>
                  <a:gd name="connsiteY37" fmla="*/ 1193072 h 2139370"/>
                  <a:gd name="connsiteX38" fmla="*/ 1900273 w 2142575"/>
                  <a:gd name="connsiteY38" fmla="*/ 1900465 h 2139370"/>
                  <a:gd name="connsiteX39" fmla="*/ 680348 w 2142575"/>
                  <a:gd name="connsiteY39" fmla="*/ 1900465 h 2139370"/>
                  <a:gd name="connsiteX40" fmla="*/ 680348 w 2142575"/>
                  <a:gd name="connsiteY40" fmla="*/ 1193072 h 2139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142575" h="2139370">
                    <a:moveTo>
                      <a:pt x="2023134" y="1900465"/>
                    </a:moveTo>
                    <a:lnTo>
                      <a:pt x="2005367" y="1900465"/>
                    </a:lnTo>
                    <a:lnTo>
                      <a:pt x="2005367" y="1193072"/>
                    </a:lnTo>
                    <a:cubicBezTo>
                      <a:pt x="2005367" y="1119399"/>
                      <a:pt x="1945396" y="1059427"/>
                      <a:pt x="1871722" y="1059427"/>
                    </a:cubicBezTo>
                    <a:lnTo>
                      <a:pt x="1402877" y="1059427"/>
                    </a:lnTo>
                    <a:cubicBezTo>
                      <a:pt x="1317176" y="932932"/>
                      <a:pt x="1199409" y="838551"/>
                      <a:pt x="1058471" y="783744"/>
                    </a:cubicBezTo>
                    <a:cubicBezTo>
                      <a:pt x="1158902" y="699741"/>
                      <a:pt x="1218084" y="574633"/>
                      <a:pt x="1218084" y="443522"/>
                    </a:cubicBezTo>
                    <a:cubicBezTo>
                      <a:pt x="1218084" y="198973"/>
                      <a:pt x="1020092" y="0"/>
                      <a:pt x="776762" y="0"/>
                    </a:cubicBezTo>
                    <a:cubicBezTo>
                      <a:pt x="530873" y="0"/>
                      <a:pt x="330800" y="198973"/>
                      <a:pt x="330800" y="443522"/>
                    </a:cubicBezTo>
                    <a:cubicBezTo>
                      <a:pt x="330800" y="575780"/>
                      <a:pt x="387974" y="697708"/>
                      <a:pt x="488644" y="782357"/>
                    </a:cubicBezTo>
                    <a:cubicBezTo>
                      <a:pt x="186419" y="899072"/>
                      <a:pt x="0" y="1194842"/>
                      <a:pt x="0" y="1561582"/>
                    </a:cubicBezTo>
                    <a:lnTo>
                      <a:pt x="0" y="1817872"/>
                    </a:lnTo>
                    <a:lnTo>
                      <a:pt x="575278" y="1817872"/>
                    </a:lnTo>
                    <a:lnTo>
                      <a:pt x="575278" y="1900441"/>
                    </a:lnTo>
                    <a:lnTo>
                      <a:pt x="557488" y="1900441"/>
                    </a:lnTo>
                    <a:cubicBezTo>
                      <a:pt x="491610" y="1900441"/>
                      <a:pt x="438022" y="1954028"/>
                      <a:pt x="438022" y="2019906"/>
                    </a:cubicBezTo>
                    <a:cubicBezTo>
                      <a:pt x="438022" y="2085784"/>
                      <a:pt x="491610" y="2139371"/>
                      <a:pt x="557488" y="2139371"/>
                    </a:cubicBezTo>
                    <a:lnTo>
                      <a:pt x="2023110" y="2139371"/>
                    </a:lnTo>
                    <a:cubicBezTo>
                      <a:pt x="2088988" y="2139371"/>
                      <a:pt x="2142575" y="2085784"/>
                      <a:pt x="2142575" y="2019906"/>
                    </a:cubicBezTo>
                    <a:cubicBezTo>
                      <a:pt x="2142575" y="1954052"/>
                      <a:pt x="2088988" y="1900465"/>
                      <a:pt x="2023134" y="1900465"/>
                    </a:cubicBezTo>
                    <a:close/>
                    <a:moveTo>
                      <a:pt x="431757" y="443522"/>
                    </a:moveTo>
                    <a:cubicBezTo>
                      <a:pt x="431757" y="254616"/>
                      <a:pt x="586541" y="100933"/>
                      <a:pt x="776738" y="100933"/>
                    </a:cubicBezTo>
                    <a:cubicBezTo>
                      <a:pt x="964400" y="100933"/>
                      <a:pt x="1117103" y="254616"/>
                      <a:pt x="1117103" y="443522"/>
                    </a:cubicBezTo>
                    <a:cubicBezTo>
                      <a:pt x="1117103" y="632524"/>
                      <a:pt x="963324" y="786303"/>
                      <a:pt x="774323" y="786303"/>
                    </a:cubicBezTo>
                    <a:cubicBezTo>
                      <a:pt x="585465" y="786327"/>
                      <a:pt x="431757" y="632524"/>
                      <a:pt x="431757" y="443522"/>
                    </a:cubicBezTo>
                    <a:close/>
                    <a:moveTo>
                      <a:pt x="100981" y="1716915"/>
                    </a:moveTo>
                    <a:lnTo>
                      <a:pt x="100981" y="1561582"/>
                    </a:lnTo>
                    <a:cubicBezTo>
                      <a:pt x="100981" y="1203761"/>
                      <a:pt x="296797" y="925687"/>
                      <a:pt x="600338" y="851535"/>
                    </a:cubicBezTo>
                    <a:cubicBezTo>
                      <a:pt x="710143" y="898498"/>
                      <a:pt x="835155" y="898881"/>
                      <a:pt x="944673" y="853233"/>
                    </a:cubicBezTo>
                    <a:cubicBezTo>
                      <a:pt x="1075735" y="886734"/>
                      <a:pt x="1188433" y="957394"/>
                      <a:pt x="1274899" y="1059427"/>
                    </a:cubicBezTo>
                    <a:lnTo>
                      <a:pt x="708923" y="1059427"/>
                    </a:lnTo>
                    <a:cubicBezTo>
                      <a:pt x="635250" y="1059427"/>
                      <a:pt x="575278" y="1119399"/>
                      <a:pt x="575278" y="1193072"/>
                    </a:cubicBezTo>
                    <a:lnTo>
                      <a:pt x="575278" y="1716915"/>
                    </a:lnTo>
                    <a:lnTo>
                      <a:pt x="100981" y="1716915"/>
                    </a:lnTo>
                    <a:close/>
                    <a:moveTo>
                      <a:pt x="680348" y="1193072"/>
                    </a:moveTo>
                    <a:cubicBezTo>
                      <a:pt x="680348" y="1177314"/>
                      <a:pt x="693165" y="1164497"/>
                      <a:pt x="708923" y="1164497"/>
                    </a:cubicBezTo>
                    <a:lnTo>
                      <a:pt x="1871698" y="1164497"/>
                    </a:lnTo>
                    <a:cubicBezTo>
                      <a:pt x="1887456" y="1164497"/>
                      <a:pt x="1900273" y="1177314"/>
                      <a:pt x="1900273" y="1193072"/>
                    </a:cubicBezTo>
                    <a:lnTo>
                      <a:pt x="1900273" y="1900465"/>
                    </a:lnTo>
                    <a:lnTo>
                      <a:pt x="680348" y="1900465"/>
                    </a:lnTo>
                    <a:lnTo>
                      <a:pt x="680348" y="119307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" name="Graphic 15">
                <a:extLst>
                  <a:ext uri="{FF2B5EF4-FFF2-40B4-BE49-F238E27FC236}">
                    <a16:creationId xmlns:a16="http://schemas.microsoft.com/office/drawing/2014/main" id="{5FC9E790-E3AD-4C6D-A262-DD1E668827FF}"/>
                  </a:ext>
                </a:extLst>
              </p:cNvPr>
              <p:cNvSpPr/>
              <p:nvPr/>
            </p:nvSpPr>
            <p:spPr>
              <a:xfrm>
                <a:off x="6008338" y="2349319"/>
                <a:ext cx="632380" cy="314372"/>
              </a:xfrm>
              <a:custGeom>
                <a:avLst/>
                <a:gdLst>
                  <a:gd name="connsiteX0" fmla="*/ 475254 w 632380"/>
                  <a:gd name="connsiteY0" fmla="*/ 0 h 314372"/>
                  <a:gd name="connsiteX1" fmla="*/ 329629 w 632380"/>
                  <a:gd name="connsiteY1" fmla="*/ 97729 h 314372"/>
                  <a:gd name="connsiteX2" fmla="*/ 44309 w 632380"/>
                  <a:gd name="connsiteY2" fmla="*/ 97729 h 314372"/>
                  <a:gd name="connsiteX3" fmla="*/ 0 w 632380"/>
                  <a:gd name="connsiteY3" fmla="*/ 157079 h 314372"/>
                  <a:gd name="connsiteX4" fmla="*/ 44309 w 632380"/>
                  <a:gd name="connsiteY4" fmla="*/ 216644 h 314372"/>
                  <a:gd name="connsiteX5" fmla="*/ 101770 w 632380"/>
                  <a:gd name="connsiteY5" fmla="*/ 216644 h 314372"/>
                  <a:gd name="connsiteX6" fmla="*/ 122980 w 632380"/>
                  <a:gd name="connsiteY6" fmla="*/ 236993 h 314372"/>
                  <a:gd name="connsiteX7" fmla="*/ 144381 w 632380"/>
                  <a:gd name="connsiteY7" fmla="*/ 257127 h 314372"/>
                  <a:gd name="connsiteX8" fmla="*/ 165592 w 632380"/>
                  <a:gd name="connsiteY8" fmla="*/ 236993 h 314372"/>
                  <a:gd name="connsiteX9" fmla="*/ 186778 w 632380"/>
                  <a:gd name="connsiteY9" fmla="*/ 216644 h 314372"/>
                  <a:gd name="connsiteX10" fmla="*/ 207988 w 632380"/>
                  <a:gd name="connsiteY10" fmla="*/ 236993 h 314372"/>
                  <a:gd name="connsiteX11" fmla="*/ 229413 w 632380"/>
                  <a:gd name="connsiteY11" fmla="*/ 257127 h 314372"/>
                  <a:gd name="connsiteX12" fmla="*/ 250599 w 632380"/>
                  <a:gd name="connsiteY12" fmla="*/ 236993 h 314372"/>
                  <a:gd name="connsiteX13" fmla="*/ 271809 w 632380"/>
                  <a:gd name="connsiteY13" fmla="*/ 216644 h 314372"/>
                  <a:gd name="connsiteX14" fmla="*/ 329677 w 632380"/>
                  <a:gd name="connsiteY14" fmla="*/ 216644 h 314372"/>
                  <a:gd name="connsiteX15" fmla="*/ 475302 w 632380"/>
                  <a:gd name="connsiteY15" fmla="*/ 314373 h 314372"/>
                  <a:gd name="connsiteX16" fmla="*/ 632381 w 632380"/>
                  <a:gd name="connsiteY16" fmla="*/ 157079 h 314372"/>
                  <a:gd name="connsiteX17" fmla="*/ 475254 w 632380"/>
                  <a:gd name="connsiteY17" fmla="*/ 0 h 314372"/>
                  <a:gd name="connsiteX18" fmla="*/ 546703 w 632380"/>
                  <a:gd name="connsiteY18" fmla="*/ 200121 h 314372"/>
                  <a:gd name="connsiteX19" fmla="*/ 503661 w 632380"/>
                  <a:gd name="connsiteY19" fmla="*/ 157079 h 314372"/>
                  <a:gd name="connsiteX20" fmla="*/ 546703 w 632380"/>
                  <a:gd name="connsiteY20" fmla="*/ 114252 h 314372"/>
                  <a:gd name="connsiteX21" fmla="*/ 589530 w 632380"/>
                  <a:gd name="connsiteY21" fmla="*/ 157079 h 314372"/>
                  <a:gd name="connsiteX22" fmla="*/ 546703 w 632380"/>
                  <a:gd name="connsiteY22" fmla="*/ 200121 h 314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32380" h="314372">
                    <a:moveTo>
                      <a:pt x="475254" y="0"/>
                    </a:moveTo>
                    <a:cubicBezTo>
                      <a:pt x="409543" y="0"/>
                      <a:pt x="353158" y="40268"/>
                      <a:pt x="329629" y="97729"/>
                    </a:cubicBezTo>
                    <a:lnTo>
                      <a:pt x="44309" y="97729"/>
                    </a:lnTo>
                    <a:lnTo>
                      <a:pt x="0" y="157079"/>
                    </a:lnTo>
                    <a:lnTo>
                      <a:pt x="44309" y="216644"/>
                    </a:lnTo>
                    <a:lnTo>
                      <a:pt x="101770" y="216644"/>
                    </a:lnTo>
                    <a:lnTo>
                      <a:pt x="122980" y="236993"/>
                    </a:lnTo>
                    <a:lnTo>
                      <a:pt x="144381" y="257127"/>
                    </a:lnTo>
                    <a:lnTo>
                      <a:pt x="165592" y="236993"/>
                    </a:lnTo>
                    <a:lnTo>
                      <a:pt x="186778" y="216644"/>
                    </a:lnTo>
                    <a:lnTo>
                      <a:pt x="207988" y="236993"/>
                    </a:lnTo>
                    <a:lnTo>
                      <a:pt x="229413" y="257127"/>
                    </a:lnTo>
                    <a:lnTo>
                      <a:pt x="250599" y="236993"/>
                    </a:lnTo>
                    <a:lnTo>
                      <a:pt x="271809" y="216644"/>
                    </a:lnTo>
                    <a:lnTo>
                      <a:pt x="329677" y="216644"/>
                    </a:lnTo>
                    <a:cubicBezTo>
                      <a:pt x="353206" y="274105"/>
                      <a:pt x="409591" y="314373"/>
                      <a:pt x="475302" y="314373"/>
                    </a:cubicBezTo>
                    <a:cubicBezTo>
                      <a:pt x="562007" y="314373"/>
                      <a:pt x="632381" y="244000"/>
                      <a:pt x="632381" y="157079"/>
                    </a:cubicBezTo>
                    <a:cubicBezTo>
                      <a:pt x="632333" y="70397"/>
                      <a:pt x="561959" y="0"/>
                      <a:pt x="475254" y="0"/>
                    </a:cubicBezTo>
                    <a:close/>
                    <a:moveTo>
                      <a:pt x="546703" y="200121"/>
                    </a:moveTo>
                    <a:cubicBezTo>
                      <a:pt x="522959" y="200121"/>
                      <a:pt x="503661" y="180824"/>
                      <a:pt x="503661" y="157079"/>
                    </a:cubicBezTo>
                    <a:cubicBezTo>
                      <a:pt x="503661" y="133549"/>
                      <a:pt x="522935" y="114252"/>
                      <a:pt x="546703" y="114252"/>
                    </a:cubicBezTo>
                    <a:cubicBezTo>
                      <a:pt x="570233" y="114252"/>
                      <a:pt x="589530" y="133549"/>
                      <a:pt x="589530" y="157079"/>
                    </a:cubicBezTo>
                    <a:cubicBezTo>
                      <a:pt x="589506" y="180847"/>
                      <a:pt x="570233" y="200121"/>
                      <a:pt x="546703" y="2001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C60A3A10-439C-44FD-B1A8-01AF45508624}"/>
              </a:ext>
            </a:extLst>
          </p:cNvPr>
          <p:cNvGrpSpPr/>
          <p:nvPr/>
        </p:nvGrpSpPr>
        <p:grpSpPr>
          <a:xfrm>
            <a:off x="4702161" y="1689697"/>
            <a:ext cx="383702" cy="383702"/>
            <a:chOff x="4527459" y="640845"/>
            <a:chExt cx="3123355" cy="3123355"/>
          </a:xfrm>
        </p:grpSpPr>
        <p:sp>
          <p:nvSpPr>
            <p:cNvPr id="198" name="Graphic 62">
              <a:extLst>
                <a:ext uri="{FF2B5EF4-FFF2-40B4-BE49-F238E27FC236}">
                  <a16:creationId xmlns:a16="http://schemas.microsoft.com/office/drawing/2014/main" id="{CC7F7807-08C1-4D33-A6D7-28D3EE715951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Freeform: Shape 198">
              <a:extLst>
                <a:ext uri="{FF2B5EF4-FFF2-40B4-BE49-F238E27FC236}">
                  <a16:creationId xmlns:a16="http://schemas.microsoft.com/office/drawing/2014/main" id="{0CA4B84B-7EE4-4AED-9A5A-9F4D269290F7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BFD9652F-3054-4B45-9D5F-033D9A438CE2}"/>
              </a:ext>
            </a:extLst>
          </p:cNvPr>
          <p:cNvGrpSpPr/>
          <p:nvPr/>
        </p:nvGrpSpPr>
        <p:grpSpPr>
          <a:xfrm>
            <a:off x="5183449" y="1689698"/>
            <a:ext cx="383701" cy="383701"/>
            <a:chOff x="4527459" y="639625"/>
            <a:chExt cx="3123355" cy="3123355"/>
          </a:xfrm>
        </p:grpSpPr>
        <p:sp>
          <p:nvSpPr>
            <p:cNvPr id="201" name="Graphic 153">
              <a:extLst>
                <a:ext uri="{FF2B5EF4-FFF2-40B4-BE49-F238E27FC236}">
                  <a16:creationId xmlns:a16="http://schemas.microsoft.com/office/drawing/2014/main" id="{C785A7AB-7D6B-467C-8F36-89B611B25719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Freeform: Shape 201">
              <a:extLst>
                <a:ext uri="{FF2B5EF4-FFF2-40B4-BE49-F238E27FC236}">
                  <a16:creationId xmlns:a16="http://schemas.microsoft.com/office/drawing/2014/main" id="{787A7B03-C5B5-4C8D-862E-4EBEFBF7121B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203" name="Group 202">
            <a:extLst>
              <a:ext uri="{FF2B5EF4-FFF2-40B4-BE49-F238E27FC236}">
                <a16:creationId xmlns:a16="http://schemas.microsoft.com/office/drawing/2014/main" id="{D654B6EC-355D-4C93-9875-2345B1872AD4}"/>
              </a:ext>
            </a:extLst>
          </p:cNvPr>
          <p:cNvGrpSpPr/>
          <p:nvPr/>
        </p:nvGrpSpPr>
        <p:grpSpPr>
          <a:xfrm>
            <a:off x="5664736" y="1689698"/>
            <a:ext cx="383701" cy="383701"/>
            <a:chOff x="4527459" y="640845"/>
            <a:chExt cx="3123355" cy="3123355"/>
          </a:xfrm>
        </p:grpSpPr>
        <p:sp>
          <p:nvSpPr>
            <p:cNvPr id="204" name="Graphic 161">
              <a:extLst>
                <a:ext uri="{FF2B5EF4-FFF2-40B4-BE49-F238E27FC236}">
                  <a16:creationId xmlns:a16="http://schemas.microsoft.com/office/drawing/2014/main" id="{B4FEAB08-7E0A-4081-B9D3-91A8950580DF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5" name="Group 204">
              <a:extLst>
                <a:ext uri="{FF2B5EF4-FFF2-40B4-BE49-F238E27FC236}">
                  <a16:creationId xmlns:a16="http://schemas.microsoft.com/office/drawing/2014/main" id="{A1145E1E-6110-4D46-9CF2-8C6DDEF94FDF}"/>
                </a:ext>
              </a:extLst>
            </p:cNvPr>
            <p:cNvGrpSpPr/>
            <p:nvPr/>
          </p:nvGrpSpPr>
          <p:grpSpPr>
            <a:xfrm>
              <a:off x="4997978" y="1421935"/>
              <a:ext cx="2302189" cy="1752173"/>
              <a:chOff x="4997978" y="1421935"/>
              <a:chExt cx="2302189" cy="1752173"/>
            </a:xfrm>
          </p:grpSpPr>
          <p:sp>
            <p:nvSpPr>
              <p:cNvPr id="206" name="Graphic 161">
                <a:extLst>
                  <a:ext uri="{FF2B5EF4-FFF2-40B4-BE49-F238E27FC236}">
                    <a16:creationId xmlns:a16="http://schemas.microsoft.com/office/drawing/2014/main" id="{44015C80-9C60-4380-904A-317F229DC067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Graphic 161">
                <a:extLst>
                  <a:ext uri="{FF2B5EF4-FFF2-40B4-BE49-F238E27FC236}">
                    <a16:creationId xmlns:a16="http://schemas.microsoft.com/office/drawing/2014/main" id="{E2C2941B-68E9-4BFF-BF3A-CD9297F4681A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Graphic 161">
                <a:extLst>
                  <a:ext uri="{FF2B5EF4-FFF2-40B4-BE49-F238E27FC236}">
                    <a16:creationId xmlns:a16="http://schemas.microsoft.com/office/drawing/2014/main" id="{E9272A5C-E87D-4F0A-80C3-D9E7EF440183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Graphic 161">
                <a:extLst>
                  <a:ext uri="{FF2B5EF4-FFF2-40B4-BE49-F238E27FC236}">
                    <a16:creationId xmlns:a16="http://schemas.microsoft.com/office/drawing/2014/main" id="{5EB8083A-FFD4-4ED1-85BE-FFABA5357017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" name="Graphic 161">
                <a:extLst>
                  <a:ext uri="{FF2B5EF4-FFF2-40B4-BE49-F238E27FC236}">
                    <a16:creationId xmlns:a16="http://schemas.microsoft.com/office/drawing/2014/main" id="{9EBDD910-4741-418A-BED0-F682065A8BD6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" name="Graphic 161">
                <a:extLst>
                  <a:ext uri="{FF2B5EF4-FFF2-40B4-BE49-F238E27FC236}">
                    <a16:creationId xmlns:a16="http://schemas.microsoft.com/office/drawing/2014/main" id="{C206B50D-5080-48EE-9A23-7FAA6F162B8D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Graphic 161">
                <a:extLst>
                  <a:ext uri="{FF2B5EF4-FFF2-40B4-BE49-F238E27FC236}">
                    <a16:creationId xmlns:a16="http://schemas.microsoft.com/office/drawing/2014/main" id="{614C05D4-26BF-4EA3-ACDB-033839077175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Graphic 161">
                <a:extLst>
                  <a:ext uri="{FF2B5EF4-FFF2-40B4-BE49-F238E27FC236}">
                    <a16:creationId xmlns:a16="http://schemas.microsoft.com/office/drawing/2014/main" id="{2A6E8D78-3AF7-4CC2-ADC9-6D8837315DDC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4" name="Graphic 161">
                <a:extLst>
                  <a:ext uri="{FF2B5EF4-FFF2-40B4-BE49-F238E27FC236}">
                    <a16:creationId xmlns:a16="http://schemas.microsoft.com/office/drawing/2014/main" id="{B20A0881-BCFE-49EB-8E8F-8ACEE214DF9D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5" name="Graphic 161">
                <a:extLst>
                  <a:ext uri="{FF2B5EF4-FFF2-40B4-BE49-F238E27FC236}">
                    <a16:creationId xmlns:a16="http://schemas.microsoft.com/office/drawing/2014/main" id="{CA2408B7-5F43-45EC-B8B2-418CA516F31F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Graphic 161">
                <a:extLst>
                  <a:ext uri="{FF2B5EF4-FFF2-40B4-BE49-F238E27FC236}">
                    <a16:creationId xmlns:a16="http://schemas.microsoft.com/office/drawing/2014/main" id="{A7186056-B716-419F-85FD-3F6AAA0AB1BD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Graphic 161">
                <a:extLst>
                  <a:ext uri="{FF2B5EF4-FFF2-40B4-BE49-F238E27FC236}">
                    <a16:creationId xmlns:a16="http://schemas.microsoft.com/office/drawing/2014/main" id="{F4D67DF1-BF6A-4122-8498-401B094EF87C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" name="Graphic 161">
                <a:extLst>
                  <a:ext uri="{FF2B5EF4-FFF2-40B4-BE49-F238E27FC236}">
                    <a16:creationId xmlns:a16="http://schemas.microsoft.com/office/drawing/2014/main" id="{C65FB57D-EEA7-4554-B934-3469147329D1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9" name="Graphic 161">
                <a:extLst>
                  <a:ext uri="{FF2B5EF4-FFF2-40B4-BE49-F238E27FC236}">
                    <a16:creationId xmlns:a16="http://schemas.microsoft.com/office/drawing/2014/main" id="{A285F2B4-D87B-4042-8943-5DE4FD7CB39E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0" name="Graphic 161">
                <a:extLst>
                  <a:ext uri="{FF2B5EF4-FFF2-40B4-BE49-F238E27FC236}">
                    <a16:creationId xmlns:a16="http://schemas.microsoft.com/office/drawing/2014/main" id="{D6F3A1A8-7597-4FA5-9278-83F13616B80C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Graphic 161">
                <a:extLst>
                  <a:ext uri="{FF2B5EF4-FFF2-40B4-BE49-F238E27FC236}">
                    <a16:creationId xmlns:a16="http://schemas.microsoft.com/office/drawing/2014/main" id="{6ABADF3E-3104-4D61-AB01-823BD8F77804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Graphic 161">
                <a:extLst>
                  <a:ext uri="{FF2B5EF4-FFF2-40B4-BE49-F238E27FC236}">
                    <a16:creationId xmlns:a16="http://schemas.microsoft.com/office/drawing/2014/main" id="{9EDD2371-0B55-4445-8F6F-889C38E0CA8A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3" name="Graphic 161">
                <a:extLst>
                  <a:ext uri="{FF2B5EF4-FFF2-40B4-BE49-F238E27FC236}">
                    <a16:creationId xmlns:a16="http://schemas.microsoft.com/office/drawing/2014/main" id="{7A6F8CD7-C72F-40D7-AFD8-E71972ECEDA9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4" name="Graphic 161">
                <a:extLst>
                  <a:ext uri="{FF2B5EF4-FFF2-40B4-BE49-F238E27FC236}">
                    <a16:creationId xmlns:a16="http://schemas.microsoft.com/office/drawing/2014/main" id="{2AA0C21C-64CB-447E-A222-191E8B5569F4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5" name="Graphic 161">
                <a:extLst>
                  <a:ext uri="{FF2B5EF4-FFF2-40B4-BE49-F238E27FC236}">
                    <a16:creationId xmlns:a16="http://schemas.microsoft.com/office/drawing/2014/main" id="{A19C49C3-E52F-43FA-8118-F0EF9EAA6478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6" name="Graphic 161">
                <a:extLst>
                  <a:ext uri="{FF2B5EF4-FFF2-40B4-BE49-F238E27FC236}">
                    <a16:creationId xmlns:a16="http://schemas.microsoft.com/office/drawing/2014/main" id="{B5E9A786-7FF9-4A0F-83EF-F924D658F845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Graphic 161">
                <a:extLst>
                  <a:ext uri="{FF2B5EF4-FFF2-40B4-BE49-F238E27FC236}">
                    <a16:creationId xmlns:a16="http://schemas.microsoft.com/office/drawing/2014/main" id="{B0297EAB-C202-4B40-809B-7AEB0DB6A805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Graphic 161">
                <a:extLst>
                  <a:ext uri="{FF2B5EF4-FFF2-40B4-BE49-F238E27FC236}">
                    <a16:creationId xmlns:a16="http://schemas.microsoft.com/office/drawing/2014/main" id="{A0BB3386-ABAC-484D-A7D1-3E4F74BF40BE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9" name="Graphic 161">
                <a:extLst>
                  <a:ext uri="{FF2B5EF4-FFF2-40B4-BE49-F238E27FC236}">
                    <a16:creationId xmlns:a16="http://schemas.microsoft.com/office/drawing/2014/main" id="{FB497FBC-1AAC-4D0D-8FA3-C199C2887C68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0" name="Graphic 161">
                <a:extLst>
                  <a:ext uri="{FF2B5EF4-FFF2-40B4-BE49-F238E27FC236}">
                    <a16:creationId xmlns:a16="http://schemas.microsoft.com/office/drawing/2014/main" id="{3207EE60-922A-498F-8A6D-501234FD600D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Graphic 161">
                <a:extLst>
                  <a:ext uri="{FF2B5EF4-FFF2-40B4-BE49-F238E27FC236}">
                    <a16:creationId xmlns:a16="http://schemas.microsoft.com/office/drawing/2014/main" id="{2BABD733-3EEF-407C-85B5-C9F8772894D0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Graphic 161">
                <a:extLst>
                  <a:ext uri="{FF2B5EF4-FFF2-40B4-BE49-F238E27FC236}">
                    <a16:creationId xmlns:a16="http://schemas.microsoft.com/office/drawing/2014/main" id="{CE10EB7B-E3DB-4B9B-90DA-4FDD390CED45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Graphic 161">
                <a:extLst>
                  <a:ext uri="{FF2B5EF4-FFF2-40B4-BE49-F238E27FC236}">
                    <a16:creationId xmlns:a16="http://schemas.microsoft.com/office/drawing/2014/main" id="{45523207-4DCB-499A-83D5-C314ACC7A79D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" name="Graphic 161">
                <a:extLst>
                  <a:ext uri="{FF2B5EF4-FFF2-40B4-BE49-F238E27FC236}">
                    <a16:creationId xmlns:a16="http://schemas.microsoft.com/office/drawing/2014/main" id="{DDCD5450-8257-43D4-9200-3EE27F6827CA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5" name="Graphic 161">
                <a:extLst>
                  <a:ext uri="{FF2B5EF4-FFF2-40B4-BE49-F238E27FC236}">
                    <a16:creationId xmlns:a16="http://schemas.microsoft.com/office/drawing/2014/main" id="{4E40E8E3-9D80-46D8-93CC-C54294A811F9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1D02425D-9C80-418E-A0BB-984173B0C39C}"/>
              </a:ext>
            </a:extLst>
          </p:cNvPr>
          <p:cNvGrpSpPr/>
          <p:nvPr/>
        </p:nvGrpSpPr>
        <p:grpSpPr>
          <a:xfrm>
            <a:off x="6146023" y="1689698"/>
            <a:ext cx="383701" cy="383701"/>
            <a:chOff x="4527459" y="640845"/>
            <a:chExt cx="3123355" cy="3123355"/>
          </a:xfrm>
        </p:grpSpPr>
        <p:sp>
          <p:nvSpPr>
            <p:cNvPr id="237" name="Graphic 205">
              <a:extLst>
                <a:ext uri="{FF2B5EF4-FFF2-40B4-BE49-F238E27FC236}">
                  <a16:creationId xmlns:a16="http://schemas.microsoft.com/office/drawing/2014/main" id="{B1ED2A04-1BEF-4027-8028-FB4D497E6F0E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38" name="Graphic 205">
              <a:extLst>
                <a:ext uri="{FF2B5EF4-FFF2-40B4-BE49-F238E27FC236}">
                  <a16:creationId xmlns:a16="http://schemas.microsoft.com/office/drawing/2014/main" id="{C84DC8DA-16DA-4BEB-A91B-2492BC18BB61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239" name="Graphic 205">
                <a:extLst>
                  <a:ext uri="{FF2B5EF4-FFF2-40B4-BE49-F238E27FC236}">
                    <a16:creationId xmlns:a16="http://schemas.microsoft.com/office/drawing/2014/main" id="{E8BFB91C-25A9-463F-8C0F-45CB36F9D487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Graphic 205">
                <a:extLst>
                  <a:ext uri="{FF2B5EF4-FFF2-40B4-BE49-F238E27FC236}">
                    <a16:creationId xmlns:a16="http://schemas.microsoft.com/office/drawing/2014/main" id="{E085F67B-5D46-463F-B286-9AC9D1F94E7F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Graphic 205">
                <a:extLst>
                  <a:ext uri="{FF2B5EF4-FFF2-40B4-BE49-F238E27FC236}">
                    <a16:creationId xmlns:a16="http://schemas.microsoft.com/office/drawing/2014/main" id="{C6F8EFDB-4C2E-4CC5-9992-6663A3308D11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Graphic 205">
                <a:extLst>
                  <a:ext uri="{FF2B5EF4-FFF2-40B4-BE49-F238E27FC236}">
                    <a16:creationId xmlns:a16="http://schemas.microsoft.com/office/drawing/2014/main" id="{2723A88E-353F-42BC-BDA7-12BA7D442FCB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Graphic 205">
                <a:extLst>
                  <a:ext uri="{FF2B5EF4-FFF2-40B4-BE49-F238E27FC236}">
                    <a16:creationId xmlns:a16="http://schemas.microsoft.com/office/drawing/2014/main" id="{3A52B30B-B681-4219-9D44-1797C7952CAD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Graphic 205">
                <a:extLst>
                  <a:ext uri="{FF2B5EF4-FFF2-40B4-BE49-F238E27FC236}">
                    <a16:creationId xmlns:a16="http://schemas.microsoft.com/office/drawing/2014/main" id="{78919731-3056-4FAC-BDF7-D301D8CD3F51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5" name="Graphic 205">
                <a:extLst>
                  <a:ext uri="{FF2B5EF4-FFF2-40B4-BE49-F238E27FC236}">
                    <a16:creationId xmlns:a16="http://schemas.microsoft.com/office/drawing/2014/main" id="{85EDF109-D1F0-4605-AA63-A21D49AE32D1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Graphic 205">
                <a:extLst>
                  <a:ext uri="{FF2B5EF4-FFF2-40B4-BE49-F238E27FC236}">
                    <a16:creationId xmlns:a16="http://schemas.microsoft.com/office/drawing/2014/main" id="{0D731EFA-6B49-4490-8D19-C70E826E2552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BADF7C7C-50F0-4712-B13A-F9DBB288C80D}"/>
              </a:ext>
            </a:extLst>
          </p:cNvPr>
          <p:cNvGrpSpPr/>
          <p:nvPr/>
        </p:nvGrpSpPr>
        <p:grpSpPr>
          <a:xfrm>
            <a:off x="6627310" y="1689698"/>
            <a:ext cx="383701" cy="383701"/>
            <a:chOff x="4531333" y="640629"/>
            <a:chExt cx="3123355" cy="3123355"/>
          </a:xfrm>
        </p:grpSpPr>
        <p:sp>
          <p:nvSpPr>
            <p:cNvPr id="248" name="Graphic 220">
              <a:extLst>
                <a:ext uri="{FF2B5EF4-FFF2-40B4-BE49-F238E27FC236}">
                  <a16:creationId xmlns:a16="http://schemas.microsoft.com/office/drawing/2014/main" id="{4F96527D-54A8-4256-B767-34E63984D70D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9" name="Group 248">
              <a:extLst>
                <a:ext uri="{FF2B5EF4-FFF2-40B4-BE49-F238E27FC236}">
                  <a16:creationId xmlns:a16="http://schemas.microsoft.com/office/drawing/2014/main" id="{C26AFD71-3194-463D-B4CC-ACB55A1F3213}"/>
                </a:ext>
              </a:extLst>
            </p:cNvPr>
            <p:cNvGrpSpPr/>
            <p:nvPr/>
          </p:nvGrpSpPr>
          <p:grpSpPr>
            <a:xfrm>
              <a:off x="4826445" y="1336903"/>
              <a:ext cx="2525897" cy="1568946"/>
              <a:chOff x="4826445" y="1336903"/>
              <a:chExt cx="2525897" cy="1568946"/>
            </a:xfrm>
          </p:grpSpPr>
          <p:sp>
            <p:nvSpPr>
              <p:cNvPr id="250" name="Graphic 220">
                <a:extLst>
                  <a:ext uri="{FF2B5EF4-FFF2-40B4-BE49-F238E27FC236}">
                    <a16:creationId xmlns:a16="http://schemas.microsoft.com/office/drawing/2014/main" id="{20B7AEE0-8B90-4E53-BD07-04B4C0036DE5}"/>
                  </a:ext>
                </a:extLst>
              </p:cNvPr>
              <p:cNvSpPr/>
              <p:nvPr/>
            </p:nvSpPr>
            <p:spPr>
              <a:xfrm>
                <a:off x="4983774" y="1463637"/>
                <a:ext cx="1006342" cy="863682"/>
              </a:xfrm>
              <a:custGeom>
                <a:avLst/>
                <a:gdLst>
                  <a:gd name="connsiteX0" fmla="*/ 963850 w 1006342"/>
                  <a:gd name="connsiteY0" fmla="*/ 705169 h 863682"/>
                  <a:gd name="connsiteX1" fmla="*/ 211646 w 1006342"/>
                  <a:gd name="connsiteY1" fmla="*/ 705169 h 863682"/>
                  <a:gd name="connsiteX2" fmla="*/ 162722 w 1006342"/>
                  <a:gd name="connsiteY2" fmla="*/ 656245 h 863682"/>
                  <a:gd name="connsiteX3" fmla="*/ 162722 w 1006342"/>
                  <a:gd name="connsiteY3" fmla="*/ 207462 h 863682"/>
                  <a:gd name="connsiteX4" fmla="*/ 211646 w 1006342"/>
                  <a:gd name="connsiteY4" fmla="*/ 158537 h 863682"/>
                  <a:gd name="connsiteX5" fmla="*/ 943119 w 1006342"/>
                  <a:gd name="connsiteY5" fmla="*/ 158537 h 863682"/>
                  <a:gd name="connsiteX6" fmla="*/ 943119 w 1006342"/>
                  <a:gd name="connsiteY6" fmla="*/ 0 h 863682"/>
                  <a:gd name="connsiteX7" fmla="*/ 96390 w 1006342"/>
                  <a:gd name="connsiteY7" fmla="*/ 0 h 863682"/>
                  <a:gd name="connsiteX8" fmla="*/ 0 w 1006342"/>
                  <a:gd name="connsiteY8" fmla="*/ 96390 h 863682"/>
                  <a:gd name="connsiteX9" fmla="*/ 0 w 1006342"/>
                  <a:gd name="connsiteY9" fmla="*/ 767292 h 863682"/>
                  <a:gd name="connsiteX10" fmla="*/ 96390 w 1006342"/>
                  <a:gd name="connsiteY10" fmla="*/ 863682 h 863682"/>
                  <a:gd name="connsiteX11" fmla="*/ 1006342 w 1006342"/>
                  <a:gd name="connsiteY11" fmla="*/ 863682 h 863682"/>
                  <a:gd name="connsiteX12" fmla="*/ 963850 w 1006342"/>
                  <a:gd name="connsiteY12" fmla="*/ 705169 h 86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6342" h="863682">
                    <a:moveTo>
                      <a:pt x="963850" y="705169"/>
                    </a:moveTo>
                    <a:lnTo>
                      <a:pt x="211646" y="705169"/>
                    </a:lnTo>
                    <a:cubicBezTo>
                      <a:pt x="184626" y="705169"/>
                      <a:pt x="162722" y="683265"/>
                      <a:pt x="162722" y="656245"/>
                    </a:cubicBezTo>
                    <a:lnTo>
                      <a:pt x="162722" y="207462"/>
                    </a:lnTo>
                    <a:cubicBezTo>
                      <a:pt x="162722" y="180441"/>
                      <a:pt x="184626" y="158537"/>
                      <a:pt x="211646" y="158537"/>
                    </a:cubicBezTo>
                    <a:lnTo>
                      <a:pt x="943119" y="158537"/>
                    </a:lnTo>
                    <a:lnTo>
                      <a:pt x="943119" y="0"/>
                    </a:lnTo>
                    <a:lnTo>
                      <a:pt x="96390" y="0"/>
                    </a:lnTo>
                    <a:cubicBezTo>
                      <a:pt x="43161" y="0"/>
                      <a:pt x="0" y="43161"/>
                      <a:pt x="0" y="96390"/>
                    </a:cubicBezTo>
                    <a:lnTo>
                      <a:pt x="0" y="767292"/>
                    </a:lnTo>
                    <a:cubicBezTo>
                      <a:pt x="0" y="820521"/>
                      <a:pt x="43161" y="863682"/>
                      <a:pt x="96390" y="863682"/>
                    </a:cubicBezTo>
                    <a:lnTo>
                      <a:pt x="1006342" y="863682"/>
                    </a:lnTo>
                    <a:cubicBezTo>
                      <a:pt x="988408" y="812008"/>
                      <a:pt x="974204" y="759067"/>
                      <a:pt x="963850" y="7051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" name="Graphic 220">
                <a:extLst>
                  <a:ext uri="{FF2B5EF4-FFF2-40B4-BE49-F238E27FC236}">
                    <a16:creationId xmlns:a16="http://schemas.microsoft.com/office/drawing/2014/main" id="{19CA03B8-D4B3-4580-BD9D-7BCC1A18CC6E}"/>
                  </a:ext>
                </a:extLst>
              </p:cNvPr>
              <p:cNvSpPr/>
              <p:nvPr/>
            </p:nvSpPr>
            <p:spPr>
              <a:xfrm>
                <a:off x="4826445" y="2445733"/>
                <a:ext cx="1447269" cy="348614"/>
              </a:xfrm>
              <a:custGeom>
                <a:avLst/>
                <a:gdLst>
                  <a:gd name="connsiteX0" fmla="*/ 1305351 w 1447269"/>
                  <a:gd name="connsiteY0" fmla="*/ 160259 h 348614"/>
                  <a:gd name="connsiteX1" fmla="*/ 1212309 w 1447269"/>
                  <a:gd name="connsiteY1" fmla="*/ 0 h 348614"/>
                  <a:gd name="connsiteX2" fmla="*/ 182413 w 1447269"/>
                  <a:gd name="connsiteY2" fmla="*/ 0 h 348614"/>
                  <a:gd name="connsiteX3" fmla="*/ 147908 w 1447269"/>
                  <a:gd name="connsiteY3" fmla="*/ 18723 h 348614"/>
                  <a:gd name="connsiteX4" fmla="*/ 12948 w 1447269"/>
                  <a:gd name="connsiteY4" fmla="*/ 226161 h 348614"/>
                  <a:gd name="connsiteX5" fmla="*/ 79376 w 1447269"/>
                  <a:gd name="connsiteY5" fmla="*/ 348615 h 348614"/>
                  <a:gd name="connsiteX6" fmla="*/ 1411951 w 1447269"/>
                  <a:gd name="connsiteY6" fmla="*/ 348615 h 348614"/>
                  <a:gd name="connsiteX7" fmla="*/ 1447269 w 1447269"/>
                  <a:gd name="connsiteY7" fmla="*/ 328601 h 348614"/>
                  <a:gd name="connsiteX8" fmla="*/ 1305351 w 1447269"/>
                  <a:gd name="connsiteY8" fmla="*/ 160259 h 3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7269" h="348614">
                    <a:moveTo>
                      <a:pt x="1305351" y="160259"/>
                    </a:moveTo>
                    <a:cubicBezTo>
                      <a:pt x="1269841" y="109039"/>
                      <a:pt x="1238803" y="55452"/>
                      <a:pt x="1212309" y="0"/>
                    </a:cubicBezTo>
                    <a:lnTo>
                      <a:pt x="182413" y="0"/>
                    </a:lnTo>
                    <a:cubicBezTo>
                      <a:pt x="168472" y="0"/>
                      <a:pt x="155488" y="7054"/>
                      <a:pt x="147908" y="18723"/>
                    </a:cubicBezTo>
                    <a:lnTo>
                      <a:pt x="12948" y="226161"/>
                    </a:lnTo>
                    <a:cubicBezTo>
                      <a:pt x="-21342" y="278863"/>
                      <a:pt x="16487" y="348615"/>
                      <a:pt x="79376" y="348615"/>
                    </a:cubicBezTo>
                    <a:lnTo>
                      <a:pt x="1411951" y="348615"/>
                    </a:lnTo>
                    <a:cubicBezTo>
                      <a:pt x="1427805" y="348615"/>
                      <a:pt x="1440335" y="340222"/>
                      <a:pt x="1447269" y="328601"/>
                    </a:cubicBezTo>
                    <a:cubicBezTo>
                      <a:pt x="1395069" y="277333"/>
                      <a:pt x="1347508" y="221044"/>
                      <a:pt x="1305351" y="1602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Graphic 220">
                <a:extLst>
                  <a:ext uri="{FF2B5EF4-FFF2-40B4-BE49-F238E27FC236}">
                    <a16:creationId xmlns:a16="http://schemas.microsoft.com/office/drawing/2014/main" id="{0BE0F0B7-EE13-44F7-82A1-D822E611B560}"/>
                  </a:ext>
                </a:extLst>
              </p:cNvPr>
              <p:cNvSpPr/>
              <p:nvPr/>
            </p:nvSpPr>
            <p:spPr>
              <a:xfrm>
                <a:off x="6056018" y="1336903"/>
                <a:ext cx="1296324" cy="1568946"/>
              </a:xfrm>
              <a:custGeom>
                <a:avLst/>
                <a:gdLst>
                  <a:gd name="connsiteX0" fmla="*/ 1058231 w 1296324"/>
                  <a:gd name="connsiteY0" fmla="*/ 94046 h 1568946"/>
                  <a:gd name="connsiteX1" fmla="*/ 1058231 w 1296324"/>
                  <a:gd name="connsiteY1" fmla="*/ 180584 h 1568946"/>
                  <a:gd name="connsiteX2" fmla="*/ 797446 w 1296324"/>
                  <a:gd name="connsiteY2" fmla="*/ 120398 h 1568946"/>
                  <a:gd name="connsiteX3" fmla="*/ 797446 w 1296324"/>
                  <a:gd name="connsiteY3" fmla="*/ 33860 h 1568946"/>
                  <a:gd name="connsiteX4" fmla="*/ 650051 w 1296324"/>
                  <a:gd name="connsiteY4" fmla="*/ 0 h 1568946"/>
                  <a:gd name="connsiteX5" fmla="*/ 498879 w 1296324"/>
                  <a:gd name="connsiteY5" fmla="*/ 33860 h 1568946"/>
                  <a:gd name="connsiteX6" fmla="*/ 498879 w 1296324"/>
                  <a:gd name="connsiteY6" fmla="*/ 120398 h 1568946"/>
                  <a:gd name="connsiteX7" fmla="*/ 238093 w 1296324"/>
                  <a:gd name="connsiteY7" fmla="*/ 180584 h 1568946"/>
                  <a:gd name="connsiteX8" fmla="*/ 238093 w 1296324"/>
                  <a:gd name="connsiteY8" fmla="*/ 94046 h 1568946"/>
                  <a:gd name="connsiteX9" fmla="*/ 0 w 1296324"/>
                  <a:gd name="connsiteY9" fmla="*/ 146725 h 1568946"/>
                  <a:gd name="connsiteX10" fmla="*/ 0 w 1296324"/>
                  <a:gd name="connsiteY10" fmla="*/ 613274 h 1568946"/>
                  <a:gd name="connsiteX11" fmla="*/ 650051 w 1296324"/>
                  <a:gd name="connsiteY11" fmla="*/ 1568947 h 1568946"/>
                  <a:gd name="connsiteX12" fmla="*/ 1296325 w 1296324"/>
                  <a:gd name="connsiteY12" fmla="*/ 613274 h 1568946"/>
                  <a:gd name="connsiteX13" fmla="*/ 1296325 w 1296324"/>
                  <a:gd name="connsiteY13" fmla="*/ 146725 h 1568946"/>
                  <a:gd name="connsiteX14" fmla="*/ 1058231 w 1296324"/>
                  <a:gd name="connsiteY14" fmla="*/ 94046 h 1568946"/>
                  <a:gd name="connsiteX15" fmla="*/ 177643 w 1296324"/>
                  <a:gd name="connsiteY15" fmla="*/ 613251 h 1568946"/>
                  <a:gd name="connsiteX16" fmla="*/ 177643 w 1296324"/>
                  <a:gd name="connsiteY16" fmla="*/ 379988 h 1568946"/>
                  <a:gd name="connsiteX17" fmla="*/ 650075 w 1296324"/>
                  <a:gd name="connsiteY17" fmla="*/ 270877 h 1568946"/>
                  <a:gd name="connsiteX18" fmla="*/ 1002803 w 1296324"/>
                  <a:gd name="connsiteY18" fmla="*/ 353971 h 1568946"/>
                  <a:gd name="connsiteX19" fmla="*/ 303469 w 1296324"/>
                  <a:gd name="connsiteY19" fmla="*/ 1053306 h 1568946"/>
                  <a:gd name="connsiteX20" fmla="*/ 196534 w 1296324"/>
                  <a:gd name="connsiteY20" fmla="*/ 786327 h 1568946"/>
                  <a:gd name="connsiteX21" fmla="*/ 177643 w 1296324"/>
                  <a:gd name="connsiteY21" fmla="*/ 613251 h 1568946"/>
                  <a:gd name="connsiteX22" fmla="*/ 1099815 w 1296324"/>
                  <a:gd name="connsiteY22" fmla="*/ 786327 h 1568946"/>
                  <a:gd name="connsiteX23" fmla="*/ 650075 w 1296324"/>
                  <a:gd name="connsiteY23" fmla="*/ 1373274 h 1568946"/>
                  <a:gd name="connsiteX24" fmla="*/ 404450 w 1296324"/>
                  <a:gd name="connsiteY24" fmla="*/ 1189079 h 1568946"/>
                  <a:gd name="connsiteX25" fmla="*/ 1118729 w 1296324"/>
                  <a:gd name="connsiteY25" fmla="*/ 474799 h 1568946"/>
                  <a:gd name="connsiteX26" fmla="*/ 1118729 w 1296324"/>
                  <a:gd name="connsiteY26" fmla="*/ 613274 h 1568946"/>
                  <a:gd name="connsiteX27" fmla="*/ 1099815 w 1296324"/>
                  <a:gd name="connsiteY27" fmla="*/ 786327 h 1568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96324" h="1568946">
                    <a:moveTo>
                      <a:pt x="1058231" y="94046"/>
                    </a:moveTo>
                    <a:lnTo>
                      <a:pt x="1058231" y="180584"/>
                    </a:lnTo>
                    <a:lnTo>
                      <a:pt x="797446" y="120398"/>
                    </a:lnTo>
                    <a:lnTo>
                      <a:pt x="797446" y="33860"/>
                    </a:lnTo>
                    <a:lnTo>
                      <a:pt x="650051" y="0"/>
                    </a:lnTo>
                    <a:lnTo>
                      <a:pt x="498879" y="33860"/>
                    </a:lnTo>
                    <a:lnTo>
                      <a:pt x="498879" y="120398"/>
                    </a:lnTo>
                    <a:lnTo>
                      <a:pt x="238093" y="180584"/>
                    </a:lnTo>
                    <a:lnTo>
                      <a:pt x="238093" y="94046"/>
                    </a:lnTo>
                    <a:lnTo>
                      <a:pt x="0" y="146725"/>
                    </a:lnTo>
                    <a:lnTo>
                      <a:pt x="0" y="613274"/>
                    </a:lnTo>
                    <a:cubicBezTo>
                      <a:pt x="0" y="1045965"/>
                      <a:pt x="268342" y="1414666"/>
                      <a:pt x="650051" y="1568947"/>
                    </a:cubicBezTo>
                    <a:cubicBezTo>
                      <a:pt x="1027983" y="1414690"/>
                      <a:pt x="1296325" y="1045965"/>
                      <a:pt x="1296325" y="613274"/>
                    </a:cubicBezTo>
                    <a:lnTo>
                      <a:pt x="1296325" y="146725"/>
                    </a:lnTo>
                    <a:lnTo>
                      <a:pt x="1058231" y="94046"/>
                    </a:lnTo>
                    <a:close/>
                    <a:moveTo>
                      <a:pt x="177643" y="613251"/>
                    </a:moveTo>
                    <a:lnTo>
                      <a:pt x="177643" y="379988"/>
                    </a:lnTo>
                    <a:lnTo>
                      <a:pt x="650075" y="270877"/>
                    </a:lnTo>
                    <a:cubicBezTo>
                      <a:pt x="824706" y="313034"/>
                      <a:pt x="934510" y="338572"/>
                      <a:pt x="1002803" y="353971"/>
                    </a:cubicBezTo>
                    <a:lnTo>
                      <a:pt x="303469" y="1053306"/>
                    </a:lnTo>
                    <a:cubicBezTo>
                      <a:pt x="252464" y="971215"/>
                      <a:pt x="215376" y="880086"/>
                      <a:pt x="196534" y="786327"/>
                    </a:cubicBezTo>
                    <a:cubicBezTo>
                      <a:pt x="181421" y="729894"/>
                      <a:pt x="177643" y="673461"/>
                      <a:pt x="177643" y="613251"/>
                    </a:cubicBezTo>
                    <a:close/>
                    <a:moveTo>
                      <a:pt x="1099815" y="786327"/>
                    </a:moveTo>
                    <a:cubicBezTo>
                      <a:pt x="1050675" y="1034654"/>
                      <a:pt x="880612" y="1252876"/>
                      <a:pt x="650075" y="1373274"/>
                    </a:cubicBezTo>
                    <a:cubicBezTo>
                      <a:pt x="557248" y="1325211"/>
                      <a:pt x="475397" y="1262608"/>
                      <a:pt x="404450" y="1189079"/>
                    </a:cubicBezTo>
                    <a:lnTo>
                      <a:pt x="1118729" y="474799"/>
                    </a:lnTo>
                    <a:lnTo>
                      <a:pt x="1118729" y="613274"/>
                    </a:lnTo>
                    <a:cubicBezTo>
                      <a:pt x="1118705" y="673461"/>
                      <a:pt x="1114927" y="729894"/>
                      <a:pt x="1099815" y="7863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53" name="Graphic 262">
            <a:extLst>
              <a:ext uri="{FF2B5EF4-FFF2-40B4-BE49-F238E27FC236}">
                <a16:creationId xmlns:a16="http://schemas.microsoft.com/office/drawing/2014/main" id="{9FF835A5-A97C-4F6F-BBA6-037B3F360179}"/>
              </a:ext>
            </a:extLst>
          </p:cNvPr>
          <p:cNvGrpSpPr/>
          <p:nvPr/>
        </p:nvGrpSpPr>
        <p:grpSpPr>
          <a:xfrm>
            <a:off x="7108599" y="1689698"/>
            <a:ext cx="383701" cy="383701"/>
            <a:chOff x="4528440" y="642758"/>
            <a:chExt cx="3123355" cy="3123355"/>
          </a:xfrm>
        </p:grpSpPr>
        <p:sp>
          <p:nvSpPr>
            <p:cNvPr id="254" name="Graphic 262">
              <a:extLst>
                <a:ext uri="{FF2B5EF4-FFF2-40B4-BE49-F238E27FC236}">
                  <a16:creationId xmlns:a16="http://schemas.microsoft.com/office/drawing/2014/main" id="{8A0FD274-A57B-438C-B34F-BEB60E45FF4A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5" name="Graphic 262">
              <a:extLst>
                <a:ext uri="{FF2B5EF4-FFF2-40B4-BE49-F238E27FC236}">
                  <a16:creationId xmlns:a16="http://schemas.microsoft.com/office/drawing/2014/main" id="{7F276DEF-D87A-4469-A2F7-65ECE559CBCB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256" name="Graphic 262">
                <a:extLst>
                  <a:ext uri="{FF2B5EF4-FFF2-40B4-BE49-F238E27FC236}">
                    <a16:creationId xmlns:a16="http://schemas.microsoft.com/office/drawing/2014/main" id="{D31D481B-314C-4531-A517-97FAEEDC4DA0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7" name="Graphic 262">
                <a:extLst>
                  <a:ext uri="{FF2B5EF4-FFF2-40B4-BE49-F238E27FC236}">
                    <a16:creationId xmlns:a16="http://schemas.microsoft.com/office/drawing/2014/main" id="{C21A2B63-C3E0-4DD1-B8C6-0D36C85E7989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5D3FA7D1-2FA7-460D-B418-E8DBA8AF3BF7}"/>
              </a:ext>
            </a:extLst>
          </p:cNvPr>
          <p:cNvGrpSpPr/>
          <p:nvPr/>
        </p:nvGrpSpPr>
        <p:grpSpPr>
          <a:xfrm>
            <a:off x="4702161" y="3364935"/>
            <a:ext cx="383702" cy="383702"/>
            <a:chOff x="4527459" y="640845"/>
            <a:chExt cx="3123355" cy="3123355"/>
          </a:xfrm>
        </p:grpSpPr>
        <p:sp>
          <p:nvSpPr>
            <p:cNvPr id="259" name="Graphic 62">
              <a:extLst>
                <a:ext uri="{FF2B5EF4-FFF2-40B4-BE49-F238E27FC236}">
                  <a16:creationId xmlns:a16="http://schemas.microsoft.com/office/drawing/2014/main" id="{A79C3095-A5F4-4F46-8F9C-187242E65A18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Freeform: Shape 259">
              <a:extLst>
                <a:ext uri="{FF2B5EF4-FFF2-40B4-BE49-F238E27FC236}">
                  <a16:creationId xmlns:a16="http://schemas.microsoft.com/office/drawing/2014/main" id="{6202480E-379D-48A6-9DF3-93ABE530132E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1" name="Group 260">
            <a:extLst>
              <a:ext uri="{FF2B5EF4-FFF2-40B4-BE49-F238E27FC236}">
                <a16:creationId xmlns:a16="http://schemas.microsoft.com/office/drawing/2014/main" id="{5E869033-1186-4F20-AFB9-5410C236AB81}"/>
              </a:ext>
            </a:extLst>
          </p:cNvPr>
          <p:cNvGrpSpPr/>
          <p:nvPr/>
        </p:nvGrpSpPr>
        <p:grpSpPr>
          <a:xfrm>
            <a:off x="5183449" y="3364936"/>
            <a:ext cx="383701" cy="383701"/>
            <a:chOff x="4527459" y="639625"/>
            <a:chExt cx="3123355" cy="3123355"/>
          </a:xfrm>
        </p:grpSpPr>
        <p:sp>
          <p:nvSpPr>
            <p:cNvPr id="262" name="Graphic 153">
              <a:extLst>
                <a:ext uri="{FF2B5EF4-FFF2-40B4-BE49-F238E27FC236}">
                  <a16:creationId xmlns:a16="http://schemas.microsoft.com/office/drawing/2014/main" id="{5521C644-DD02-4918-BCCD-BFACE8DE7104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Freeform: Shape 262">
              <a:extLst>
                <a:ext uri="{FF2B5EF4-FFF2-40B4-BE49-F238E27FC236}">
                  <a16:creationId xmlns:a16="http://schemas.microsoft.com/office/drawing/2014/main" id="{6F4F26AB-AD58-4EE3-80D6-DA44448D931E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4" name="Group 263">
            <a:extLst>
              <a:ext uri="{FF2B5EF4-FFF2-40B4-BE49-F238E27FC236}">
                <a16:creationId xmlns:a16="http://schemas.microsoft.com/office/drawing/2014/main" id="{AE07A7F2-BE8D-4D15-B565-B3E6FA990B88}"/>
              </a:ext>
            </a:extLst>
          </p:cNvPr>
          <p:cNvGrpSpPr/>
          <p:nvPr/>
        </p:nvGrpSpPr>
        <p:grpSpPr>
          <a:xfrm>
            <a:off x="5664736" y="3364936"/>
            <a:ext cx="383701" cy="383701"/>
            <a:chOff x="4527459" y="640845"/>
            <a:chExt cx="3123355" cy="3123355"/>
          </a:xfrm>
        </p:grpSpPr>
        <p:sp>
          <p:nvSpPr>
            <p:cNvPr id="265" name="Graphic 161">
              <a:extLst>
                <a:ext uri="{FF2B5EF4-FFF2-40B4-BE49-F238E27FC236}">
                  <a16:creationId xmlns:a16="http://schemas.microsoft.com/office/drawing/2014/main" id="{90239A40-E70C-4B71-B4C3-EEB272420F56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66" name="Group 265">
              <a:extLst>
                <a:ext uri="{FF2B5EF4-FFF2-40B4-BE49-F238E27FC236}">
                  <a16:creationId xmlns:a16="http://schemas.microsoft.com/office/drawing/2014/main" id="{21842DAA-C8E8-4C38-8E1F-C10D838E68B8}"/>
                </a:ext>
              </a:extLst>
            </p:cNvPr>
            <p:cNvGrpSpPr/>
            <p:nvPr/>
          </p:nvGrpSpPr>
          <p:grpSpPr>
            <a:xfrm>
              <a:off x="4997978" y="1421935"/>
              <a:ext cx="2302189" cy="1752173"/>
              <a:chOff x="4997978" y="1421935"/>
              <a:chExt cx="2302189" cy="1752173"/>
            </a:xfrm>
          </p:grpSpPr>
          <p:sp>
            <p:nvSpPr>
              <p:cNvPr id="267" name="Graphic 161">
                <a:extLst>
                  <a:ext uri="{FF2B5EF4-FFF2-40B4-BE49-F238E27FC236}">
                    <a16:creationId xmlns:a16="http://schemas.microsoft.com/office/drawing/2014/main" id="{8A9EDF7D-CCF3-436C-8833-07ECC7ACC2A0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Graphic 161">
                <a:extLst>
                  <a:ext uri="{FF2B5EF4-FFF2-40B4-BE49-F238E27FC236}">
                    <a16:creationId xmlns:a16="http://schemas.microsoft.com/office/drawing/2014/main" id="{CFA1433D-46A2-46AE-BDA2-524FB8307F52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" name="Graphic 161">
                <a:extLst>
                  <a:ext uri="{FF2B5EF4-FFF2-40B4-BE49-F238E27FC236}">
                    <a16:creationId xmlns:a16="http://schemas.microsoft.com/office/drawing/2014/main" id="{5656454A-6C86-4A23-A276-C729A7C8083E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" name="Graphic 161">
                <a:extLst>
                  <a:ext uri="{FF2B5EF4-FFF2-40B4-BE49-F238E27FC236}">
                    <a16:creationId xmlns:a16="http://schemas.microsoft.com/office/drawing/2014/main" id="{662DB1F5-9B77-4B44-B399-CAF75C2796A1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Graphic 161">
                <a:extLst>
                  <a:ext uri="{FF2B5EF4-FFF2-40B4-BE49-F238E27FC236}">
                    <a16:creationId xmlns:a16="http://schemas.microsoft.com/office/drawing/2014/main" id="{0B4895A7-AF89-441F-B380-AA7447903FF8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Graphic 161">
                <a:extLst>
                  <a:ext uri="{FF2B5EF4-FFF2-40B4-BE49-F238E27FC236}">
                    <a16:creationId xmlns:a16="http://schemas.microsoft.com/office/drawing/2014/main" id="{80F8EF99-E784-4B86-A1FF-925950C811E6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Graphic 161">
                <a:extLst>
                  <a:ext uri="{FF2B5EF4-FFF2-40B4-BE49-F238E27FC236}">
                    <a16:creationId xmlns:a16="http://schemas.microsoft.com/office/drawing/2014/main" id="{86AE59D2-4BDA-4B41-862A-9314D69C811A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Graphic 161">
                <a:extLst>
                  <a:ext uri="{FF2B5EF4-FFF2-40B4-BE49-F238E27FC236}">
                    <a16:creationId xmlns:a16="http://schemas.microsoft.com/office/drawing/2014/main" id="{C3172F82-8A4B-4E30-9F6F-21F485FF5B47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" name="Graphic 161">
                <a:extLst>
                  <a:ext uri="{FF2B5EF4-FFF2-40B4-BE49-F238E27FC236}">
                    <a16:creationId xmlns:a16="http://schemas.microsoft.com/office/drawing/2014/main" id="{F99A6001-61A8-443C-A623-ADA1E0EE310A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Graphic 161">
                <a:extLst>
                  <a:ext uri="{FF2B5EF4-FFF2-40B4-BE49-F238E27FC236}">
                    <a16:creationId xmlns:a16="http://schemas.microsoft.com/office/drawing/2014/main" id="{76E52E1D-F0A1-41D8-B285-8D857F906F0B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Graphic 161">
                <a:extLst>
                  <a:ext uri="{FF2B5EF4-FFF2-40B4-BE49-F238E27FC236}">
                    <a16:creationId xmlns:a16="http://schemas.microsoft.com/office/drawing/2014/main" id="{42B3F09F-11C1-44F8-B57A-F143346256FE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Graphic 161">
                <a:extLst>
                  <a:ext uri="{FF2B5EF4-FFF2-40B4-BE49-F238E27FC236}">
                    <a16:creationId xmlns:a16="http://schemas.microsoft.com/office/drawing/2014/main" id="{F91AC11E-B151-4765-BEAD-E9759C936E97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Graphic 161">
                <a:extLst>
                  <a:ext uri="{FF2B5EF4-FFF2-40B4-BE49-F238E27FC236}">
                    <a16:creationId xmlns:a16="http://schemas.microsoft.com/office/drawing/2014/main" id="{5D624A2D-F413-4834-825B-4357C8B51B57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" name="Graphic 161">
                <a:extLst>
                  <a:ext uri="{FF2B5EF4-FFF2-40B4-BE49-F238E27FC236}">
                    <a16:creationId xmlns:a16="http://schemas.microsoft.com/office/drawing/2014/main" id="{07CD729D-2B68-4D97-ADEE-E8F6A59B9B74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" name="Graphic 161">
                <a:extLst>
                  <a:ext uri="{FF2B5EF4-FFF2-40B4-BE49-F238E27FC236}">
                    <a16:creationId xmlns:a16="http://schemas.microsoft.com/office/drawing/2014/main" id="{E33F5F29-02BB-4426-B4F3-46371D245A84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" name="Graphic 161">
                <a:extLst>
                  <a:ext uri="{FF2B5EF4-FFF2-40B4-BE49-F238E27FC236}">
                    <a16:creationId xmlns:a16="http://schemas.microsoft.com/office/drawing/2014/main" id="{35ED00C1-BD3A-455F-8762-C40015AD1DE0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" name="Graphic 161">
                <a:extLst>
                  <a:ext uri="{FF2B5EF4-FFF2-40B4-BE49-F238E27FC236}">
                    <a16:creationId xmlns:a16="http://schemas.microsoft.com/office/drawing/2014/main" id="{6F0B5EB1-53A2-4FB6-BF31-CF03CB7C9E18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Graphic 161">
                <a:extLst>
                  <a:ext uri="{FF2B5EF4-FFF2-40B4-BE49-F238E27FC236}">
                    <a16:creationId xmlns:a16="http://schemas.microsoft.com/office/drawing/2014/main" id="{BCD3BA01-924E-4D82-99A3-3354A72377F2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Graphic 161">
                <a:extLst>
                  <a:ext uri="{FF2B5EF4-FFF2-40B4-BE49-F238E27FC236}">
                    <a16:creationId xmlns:a16="http://schemas.microsoft.com/office/drawing/2014/main" id="{12CF8121-19D0-4C90-B9F7-D15C600027FB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" name="Graphic 161">
                <a:extLst>
                  <a:ext uri="{FF2B5EF4-FFF2-40B4-BE49-F238E27FC236}">
                    <a16:creationId xmlns:a16="http://schemas.microsoft.com/office/drawing/2014/main" id="{AE82B72F-274B-42CB-AFCD-885816556CFD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" name="Graphic 161">
                <a:extLst>
                  <a:ext uri="{FF2B5EF4-FFF2-40B4-BE49-F238E27FC236}">
                    <a16:creationId xmlns:a16="http://schemas.microsoft.com/office/drawing/2014/main" id="{54EEC223-2BD5-4A63-9546-3EA38B859A1F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" name="Graphic 161">
                <a:extLst>
                  <a:ext uri="{FF2B5EF4-FFF2-40B4-BE49-F238E27FC236}">
                    <a16:creationId xmlns:a16="http://schemas.microsoft.com/office/drawing/2014/main" id="{C958E44D-ED54-48E5-B328-13D1020777AA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" name="Graphic 161">
                <a:extLst>
                  <a:ext uri="{FF2B5EF4-FFF2-40B4-BE49-F238E27FC236}">
                    <a16:creationId xmlns:a16="http://schemas.microsoft.com/office/drawing/2014/main" id="{D148E7F4-0145-4014-8261-FD110E40BE0C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Graphic 161">
                <a:extLst>
                  <a:ext uri="{FF2B5EF4-FFF2-40B4-BE49-F238E27FC236}">
                    <a16:creationId xmlns:a16="http://schemas.microsoft.com/office/drawing/2014/main" id="{FB229FF4-3B7B-4C58-BC1D-3D706E1EF8C9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" name="Graphic 161">
                <a:extLst>
                  <a:ext uri="{FF2B5EF4-FFF2-40B4-BE49-F238E27FC236}">
                    <a16:creationId xmlns:a16="http://schemas.microsoft.com/office/drawing/2014/main" id="{73F4C96E-1D41-4E91-B2E8-7B60CB3FAF95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" name="Graphic 161">
                <a:extLst>
                  <a:ext uri="{FF2B5EF4-FFF2-40B4-BE49-F238E27FC236}">
                    <a16:creationId xmlns:a16="http://schemas.microsoft.com/office/drawing/2014/main" id="{5CA660CF-DE6A-4253-9BC5-E962370BA185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" name="Graphic 161">
                <a:extLst>
                  <a:ext uri="{FF2B5EF4-FFF2-40B4-BE49-F238E27FC236}">
                    <a16:creationId xmlns:a16="http://schemas.microsoft.com/office/drawing/2014/main" id="{E78F4FB0-CF75-4209-869C-74B5554A8176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" name="Graphic 161">
                <a:extLst>
                  <a:ext uri="{FF2B5EF4-FFF2-40B4-BE49-F238E27FC236}">
                    <a16:creationId xmlns:a16="http://schemas.microsoft.com/office/drawing/2014/main" id="{90C1DEFB-C9B4-4777-8677-1EE3A14FB752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" name="Graphic 161">
                <a:extLst>
                  <a:ext uri="{FF2B5EF4-FFF2-40B4-BE49-F238E27FC236}">
                    <a16:creationId xmlns:a16="http://schemas.microsoft.com/office/drawing/2014/main" id="{4DEEB826-EBC8-455F-AAA7-16D1794D32D7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" name="Graphic 161">
                <a:extLst>
                  <a:ext uri="{FF2B5EF4-FFF2-40B4-BE49-F238E27FC236}">
                    <a16:creationId xmlns:a16="http://schemas.microsoft.com/office/drawing/2014/main" id="{EBA754D3-3BB5-4077-B10A-C5A2ED210D72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97" name="Group 296">
            <a:extLst>
              <a:ext uri="{FF2B5EF4-FFF2-40B4-BE49-F238E27FC236}">
                <a16:creationId xmlns:a16="http://schemas.microsoft.com/office/drawing/2014/main" id="{12D5752D-65B2-42E5-9813-3ABC43D04174}"/>
              </a:ext>
            </a:extLst>
          </p:cNvPr>
          <p:cNvGrpSpPr/>
          <p:nvPr/>
        </p:nvGrpSpPr>
        <p:grpSpPr>
          <a:xfrm>
            <a:off x="6146023" y="3364936"/>
            <a:ext cx="383701" cy="383701"/>
            <a:chOff x="4527459" y="640845"/>
            <a:chExt cx="3123355" cy="3123355"/>
          </a:xfrm>
        </p:grpSpPr>
        <p:sp>
          <p:nvSpPr>
            <p:cNvPr id="298" name="Graphic 205">
              <a:extLst>
                <a:ext uri="{FF2B5EF4-FFF2-40B4-BE49-F238E27FC236}">
                  <a16:creationId xmlns:a16="http://schemas.microsoft.com/office/drawing/2014/main" id="{FA32DF1D-78E4-4C5D-AE30-B5ACD73FC2CB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99" name="Graphic 205">
              <a:extLst>
                <a:ext uri="{FF2B5EF4-FFF2-40B4-BE49-F238E27FC236}">
                  <a16:creationId xmlns:a16="http://schemas.microsoft.com/office/drawing/2014/main" id="{9ABB70B2-E362-420D-835F-B719F7B363B1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300" name="Graphic 205">
                <a:extLst>
                  <a:ext uri="{FF2B5EF4-FFF2-40B4-BE49-F238E27FC236}">
                    <a16:creationId xmlns:a16="http://schemas.microsoft.com/office/drawing/2014/main" id="{2085435E-4B28-4D70-8864-AC22CBDA20AA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" name="Graphic 205">
                <a:extLst>
                  <a:ext uri="{FF2B5EF4-FFF2-40B4-BE49-F238E27FC236}">
                    <a16:creationId xmlns:a16="http://schemas.microsoft.com/office/drawing/2014/main" id="{6DADADB0-A4E6-449A-865A-7C83C6F98DD5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" name="Graphic 205">
                <a:extLst>
                  <a:ext uri="{FF2B5EF4-FFF2-40B4-BE49-F238E27FC236}">
                    <a16:creationId xmlns:a16="http://schemas.microsoft.com/office/drawing/2014/main" id="{CC3C6FBA-5BD0-4030-AC08-2A2264D62174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Graphic 205">
                <a:extLst>
                  <a:ext uri="{FF2B5EF4-FFF2-40B4-BE49-F238E27FC236}">
                    <a16:creationId xmlns:a16="http://schemas.microsoft.com/office/drawing/2014/main" id="{6516CCBE-F41A-45D1-BD5A-D2D3886BD3B0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Graphic 205">
                <a:extLst>
                  <a:ext uri="{FF2B5EF4-FFF2-40B4-BE49-F238E27FC236}">
                    <a16:creationId xmlns:a16="http://schemas.microsoft.com/office/drawing/2014/main" id="{5B769921-274F-42D5-8B2C-1F65E9B86930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" name="Graphic 205">
                <a:extLst>
                  <a:ext uri="{FF2B5EF4-FFF2-40B4-BE49-F238E27FC236}">
                    <a16:creationId xmlns:a16="http://schemas.microsoft.com/office/drawing/2014/main" id="{98B393F0-9841-4316-ABE1-B622C16A6896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" name="Graphic 205">
                <a:extLst>
                  <a:ext uri="{FF2B5EF4-FFF2-40B4-BE49-F238E27FC236}">
                    <a16:creationId xmlns:a16="http://schemas.microsoft.com/office/drawing/2014/main" id="{06EB0662-28F0-489A-A076-DC787537ABF0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" name="Graphic 205">
                <a:extLst>
                  <a:ext uri="{FF2B5EF4-FFF2-40B4-BE49-F238E27FC236}">
                    <a16:creationId xmlns:a16="http://schemas.microsoft.com/office/drawing/2014/main" id="{7E743A17-76D2-4F79-85C9-307D22619545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53459481-06FA-4B36-A10C-67F041805CA1}"/>
              </a:ext>
            </a:extLst>
          </p:cNvPr>
          <p:cNvGrpSpPr/>
          <p:nvPr/>
        </p:nvGrpSpPr>
        <p:grpSpPr>
          <a:xfrm>
            <a:off x="6627310" y="3364936"/>
            <a:ext cx="383701" cy="383701"/>
            <a:chOff x="4531333" y="640629"/>
            <a:chExt cx="3123355" cy="3123355"/>
          </a:xfrm>
        </p:grpSpPr>
        <p:sp>
          <p:nvSpPr>
            <p:cNvPr id="309" name="Graphic 220">
              <a:extLst>
                <a:ext uri="{FF2B5EF4-FFF2-40B4-BE49-F238E27FC236}">
                  <a16:creationId xmlns:a16="http://schemas.microsoft.com/office/drawing/2014/main" id="{611AA3D4-2589-4FC0-AB7A-9EE9CCBAD338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10" name="Group 309">
              <a:extLst>
                <a:ext uri="{FF2B5EF4-FFF2-40B4-BE49-F238E27FC236}">
                  <a16:creationId xmlns:a16="http://schemas.microsoft.com/office/drawing/2014/main" id="{672E1496-8C64-4F3F-A809-FA19A4DD87AC}"/>
                </a:ext>
              </a:extLst>
            </p:cNvPr>
            <p:cNvGrpSpPr/>
            <p:nvPr/>
          </p:nvGrpSpPr>
          <p:grpSpPr>
            <a:xfrm>
              <a:off x="4826445" y="1336903"/>
              <a:ext cx="2525897" cy="1568946"/>
              <a:chOff x="4826445" y="1336903"/>
              <a:chExt cx="2525897" cy="1568946"/>
            </a:xfrm>
          </p:grpSpPr>
          <p:sp>
            <p:nvSpPr>
              <p:cNvPr id="311" name="Graphic 220">
                <a:extLst>
                  <a:ext uri="{FF2B5EF4-FFF2-40B4-BE49-F238E27FC236}">
                    <a16:creationId xmlns:a16="http://schemas.microsoft.com/office/drawing/2014/main" id="{864189D7-D689-4A09-894C-8A1FE5F912CE}"/>
                  </a:ext>
                </a:extLst>
              </p:cNvPr>
              <p:cNvSpPr/>
              <p:nvPr/>
            </p:nvSpPr>
            <p:spPr>
              <a:xfrm>
                <a:off x="4983774" y="1463637"/>
                <a:ext cx="1006342" cy="863682"/>
              </a:xfrm>
              <a:custGeom>
                <a:avLst/>
                <a:gdLst>
                  <a:gd name="connsiteX0" fmla="*/ 963850 w 1006342"/>
                  <a:gd name="connsiteY0" fmla="*/ 705169 h 863682"/>
                  <a:gd name="connsiteX1" fmla="*/ 211646 w 1006342"/>
                  <a:gd name="connsiteY1" fmla="*/ 705169 h 863682"/>
                  <a:gd name="connsiteX2" fmla="*/ 162722 w 1006342"/>
                  <a:gd name="connsiteY2" fmla="*/ 656245 h 863682"/>
                  <a:gd name="connsiteX3" fmla="*/ 162722 w 1006342"/>
                  <a:gd name="connsiteY3" fmla="*/ 207462 h 863682"/>
                  <a:gd name="connsiteX4" fmla="*/ 211646 w 1006342"/>
                  <a:gd name="connsiteY4" fmla="*/ 158537 h 863682"/>
                  <a:gd name="connsiteX5" fmla="*/ 943119 w 1006342"/>
                  <a:gd name="connsiteY5" fmla="*/ 158537 h 863682"/>
                  <a:gd name="connsiteX6" fmla="*/ 943119 w 1006342"/>
                  <a:gd name="connsiteY6" fmla="*/ 0 h 863682"/>
                  <a:gd name="connsiteX7" fmla="*/ 96390 w 1006342"/>
                  <a:gd name="connsiteY7" fmla="*/ 0 h 863682"/>
                  <a:gd name="connsiteX8" fmla="*/ 0 w 1006342"/>
                  <a:gd name="connsiteY8" fmla="*/ 96390 h 863682"/>
                  <a:gd name="connsiteX9" fmla="*/ 0 w 1006342"/>
                  <a:gd name="connsiteY9" fmla="*/ 767292 h 863682"/>
                  <a:gd name="connsiteX10" fmla="*/ 96390 w 1006342"/>
                  <a:gd name="connsiteY10" fmla="*/ 863682 h 863682"/>
                  <a:gd name="connsiteX11" fmla="*/ 1006342 w 1006342"/>
                  <a:gd name="connsiteY11" fmla="*/ 863682 h 863682"/>
                  <a:gd name="connsiteX12" fmla="*/ 963850 w 1006342"/>
                  <a:gd name="connsiteY12" fmla="*/ 705169 h 86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6342" h="863682">
                    <a:moveTo>
                      <a:pt x="963850" y="705169"/>
                    </a:moveTo>
                    <a:lnTo>
                      <a:pt x="211646" y="705169"/>
                    </a:lnTo>
                    <a:cubicBezTo>
                      <a:pt x="184626" y="705169"/>
                      <a:pt x="162722" y="683265"/>
                      <a:pt x="162722" y="656245"/>
                    </a:cubicBezTo>
                    <a:lnTo>
                      <a:pt x="162722" y="207462"/>
                    </a:lnTo>
                    <a:cubicBezTo>
                      <a:pt x="162722" y="180441"/>
                      <a:pt x="184626" y="158537"/>
                      <a:pt x="211646" y="158537"/>
                    </a:cubicBezTo>
                    <a:lnTo>
                      <a:pt x="943119" y="158537"/>
                    </a:lnTo>
                    <a:lnTo>
                      <a:pt x="943119" y="0"/>
                    </a:lnTo>
                    <a:lnTo>
                      <a:pt x="96390" y="0"/>
                    </a:lnTo>
                    <a:cubicBezTo>
                      <a:pt x="43161" y="0"/>
                      <a:pt x="0" y="43161"/>
                      <a:pt x="0" y="96390"/>
                    </a:cubicBezTo>
                    <a:lnTo>
                      <a:pt x="0" y="767292"/>
                    </a:lnTo>
                    <a:cubicBezTo>
                      <a:pt x="0" y="820521"/>
                      <a:pt x="43161" y="863682"/>
                      <a:pt x="96390" y="863682"/>
                    </a:cubicBezTo>
                    <a:lnTo>
                      <a:pt x="1006342" y="863682"/>
                    </a:lnTo>
                    <a:cubicBezTo>
                      <a:pt x="988408" y="812008"/>
                      <a:pt x="974204" y="759067"/>
                      <a:pt x="963850" y="7051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" name="Graphic 220">
                <a:extLst>
                  <a:ext uri="{FF2B5EF4-FFF2-40B4-BE49-F238E27FC236}">
                    <a16:creationId xmlns:a16="http://schemas.microsoft.com/office/drawing/2014/main" id="{6BCC970C-7A5D-4C03-B61C-627D5B9084CA}"/>
                  </a:ext>
                </a:extLst>
              </p:cNvPr>
              <p:cNvSpPr/>
              <p:nvPr/>
            </p:nvSpPr>
            <p:spPr>
              <a:xfrm>
                <a:off x="4826445" y="2445733"/>
                <a:ext cx="1447269" cy="348614"/>
              </a:xfrm>
              <a:custGeom>
                <a:avLst/>
                <a:gdLst>
                  <a:gd name="connsiteX0" fmla="*/ 1305351 w 1447269"/>
                  <a:gd name="connsiteY0" fmla="*/ 160259 h 348614"/>
                  <a:gd name="connsiteX1" fmla="*/ 1212309 w 1447269"/>
                  <a:gd name="connsiteY1" fmla="*/ 0 h 348614"/>
                  <a:gd name="connsiteX2" fmla="*/ 182413 w 1447269"/>
                  <a:gd name="connsiteY2" fmla="*/ 0 h 348614"/>
                  <a:gd name="connsiteX3" fmla="*/ 147908 w 1447269"/>
                  <a:gd name="connsiteY3" fmla="*/ 18723 h 348614"/>
                  <a:gd name="connsiteX4" fmla="*/ 12948 w 1447269"/>
                  <a:gd name="connsiteY4" fmla="*/ 226161 h 348614"/>
                  <a:gd name="connsiteX5" fmla="*/ 79376 w 1447269"/>
                  <a:gd name="connsiteY5" fmla="*/ 348615 h 348614"/>
                  <a:gd name="connsiteX6" fmla="*/ 1411951 w 1447269"/>
                  <a:gd name="connsiteY6" fmla="*/ 348615 h 348614"/>
                  <a:gd name="connsiteX7" fmla="*/ 1447269 w 1447269"/>
                  <a:gd name="connsiteY7" fmla="*/ 328601 h 348614"/>
                  <a:gd name="connsiteX8" fmla="*/ 1305351 w 1447269"/>
                  <a:gd name="connsiteY8" fmla="*/ 160259 h 3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7269" h="348614">
                    <a:moveTo>
                      <a:pt x="1305351" y="160259"/>
                    </a:moveTo>
                    <a:cubicBezTo>
                      <a:pt x="1269841" y="109039"/>
                      <a:pt x="1238803" y="55452"/>
                      <a:pt x="1212309" y="0"/>
                    </a:cubicBezTo>
                    <a:lnTo>
                      <a:pt x="182413" y="0"/>
                    </a:lnTo>
                    <a:cubicBezTo>
                      <a:pt x="168472" y="0"/>
                      <a:pt x="155488" y="7054"/>
                      <a:pt x="147908" y="18723"/>
                    </a:cubicBezTo>
                    <a:lnTo>
                      <a:pt x="12948" y="226161"/>
                    </a:lnTo>
                    <a:cubicBezTo>
                      <a:pt x="-21342" y="278863"/>
                      <a:pt x="16487" y="348615"/>
                      <a:pt x="79376" y="348615"/>
                    </a:cubicBezTo>
                    <a:lnTo>
                      <a:pt x="1411951" y="348615"/>
                    </a:lnTo>
                    <a:cubicBezTo>
                      <a:pt x="1427805" y="348615"/>
                      <a:pt x="1440335" y="340222"/>
                      <a:pt x="1447269" y="328601"/>
                    </a:cubicBezTo>
                    <a:cubicBezTo>
                      <a:pt x="1395069" y="277333"/>
                      <a:pt x="1347508" y="221044"/>
                      <a:pt x="1305351" y="1602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" name="Graphic 220">
                <a:extLst>
                  <a:ext uri="{FF2B5EF4-FFF2-40B4-BE49-F238E27FC236}">
                    <a16:creationId xmlns:a16="http://schemas.microsoft.com/office/drawing/2014/main" id="{2B03665D-D925-49C8-8030-C9A9973B4743}"/>
                  </a:ext>
                </a:extLst>
              </p:cNvPr>
              <p:cNvSpPr/>
              <p:nvPr/>
            </p:nvSpPr>
            <p:spPr>
              <a:xfrm>
                <a:off x="6056018" y="1336903"/>
                <a:ext cx="1296324" cy="1568946"/>
              </a:xfrm>
              <a:custGeom>
                <a:avLst/>
                <a:gdLst>
                  <a:gd name="connsiteX0" fmla="*/ 1058231 w 1296324"/>
                  <a:gd name="connsiteY0" fmla="*/ 94046 h 1568946"/>
                  <a:gd name="connsiteX1" fmla="*/ 1058231 w 1296324"/>
                  <a:gd name="connsiteY1" fmla="*/ 180584 h 1568946"/>
                  <a:gd name="connsiteX2" fmla="*/ 797446 w 1296324"/>
                  <a:gd name="connsiteY2" fmla="*/ 120398 h 1568946"/>
                  <a:gd name="connsiteX3" fmla="*/ 797446 w 1296324"/>
                  <a:gd name="connsiteY3" fmla="*/ 33860 h 1568946"/>
                  <a:gd name="connsiteX4" fmla="*/ 650051 w 1296324"/>
                  <a:gd name="connsiteY4" fmla="*/ 0 h 1568946"/>
                  <a:gd name="connsiteX5" fmla="*/ 498879 w 1296324"/>
                  <a:gd name="connsiteY5" fmla="*/ 33860 h 1568946"/>
                  <a:gd name="connsiteX6" fmla="*/ 498879 w 1296324"/>
                  <a:gd name="connsiteY6" fmla="*/ 120398 h 1568946"/>
                  <a:gd name="connsiteX7" fmla="*/ 238093 w 1296324"/>
                  <a:gd name="connsiteY7" fmla="*/ 180584 h 1568946"/>
                  <a:gd name="connsiteX8" fmla="*/ 238093 w 1296324"/>
                  <a:gd name="connsiteY8" fmla="*/ 94046 h 1568946"/>
                  <a:gd name="connsiteX9" fmla="*/ 0 w 1296324"/>
                  <a:gd name="connsiteY9" fmla="*/ 146725 h 1568946"/>
                  <a:gd name="connsiteX10" fmla="*/ 0 w 1296324"/>
                  <a:gd name="connsiteY10" fmla="*/ 613274 h 1568946"/>
                  <a:gd name="connsiteX11" fmla="*/ 650051 w 1296324"/>
                  <a:gd name="connsiteY11" fmla="*/ 1568947 h 1568946"/>
                  <a:gd name="connsiteX12" fmla="*/ 1296325 w 1296324"/>
                  <a:gd name="connsiteY12" fmla="*/ 613274 h 1568946"/>
                  <a:gd name="connsiteX13" fmla="*/ 1296325 w 1296324"/>
                  <a:gd name="connsiteY13" fmla="*/ 146725 h 1568946"/>
                  <a:gd name="connsiteX14" fmla="*/ 1058231 w 1296324"/>
                  <a:gd name="connsiteY14" fmla="*/ 94046 h 1568946"/>
                  <a:gd name="connsiteX15" fmla="*/ 177643 w 1296324"/>
                  <a:gd name="connsiteY15" fmla="*/ 613251 h 1568946"/>
                  <a:gd name="connsiteX16" fmla="*/ 177643 w 1296324"/>
                  <a:gd name="connsiteY16" fmla="*/ 379988 h 1568946"/>
                  <a:gd name="connsiteX17" fmla="*/ 650075 w 1296324"/>
                  <a:gd name="connsiteY17" fmla="*/ 270877 h 1568946"/>
                  <a:gd name="connsiteX18" fmla="*/ 1002803 w 1296324"/>
                  <a:gd name="connsiteY18" fmla="*/ 353971 h 1568946"/>
                  <a:gd name="connsiteX19" fmla="*/ 303469 w 1296324"/>
                  <a:gd name="connsiteY19" fmla="*/ 1053306 h 1568946"/>
                  <a:gd name="connsiteX20" fmla="*/ 196534 w 1296324"/>
                  <a:gd name="connsiteY20" fmla="*/ 786327 h 1568946"/>
                  <a:gd name="connsiteX21" fmla="*/ 177643 w 1296324"/>
                  <a:gd name="connsiteY21" fmla="*/ 613251 h 1568946"/>
                  <a:gd name="connsiteX22" fmla="*/ 1099815 w 1296324"/>
                  <a:gd name="connsiteY22" fmla="*/ 786327 h 1568946"/>
                  <a:gd name="connsiteX23" fmla="*/ 650075 w 1296324"/>
                  <a:gd name="connsiteY23" fmla="*/ 1373274 h 1568946"/>
                  <a:gd name="connsiteX24" fmla="*/ 404450 w 1296324"/>
                  <a:gd name="connsiteY24" fmla="*/ 1189079 h 1568946"/>
                  <a:gd name="connsiteX25" fmla="*/ 1118729 w 1296324"/>
                  <a:gd name="connsiteY25" fmla="*/ 474799 h 1568946"/>
                  <a:gd name="connsiteX26" fmla="*/ 1118729 w 1296324"/>
                  <a:gd name="connsiteY26" fmla="*/ 613274 h 1568946"/>
                  <a:gd name="connsiteX27" fmla="*/ 1099815 w 1296324"/>
                  <a:gd name="connsiteY27" fmla="*/ 786327 h 1568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96324" h="1568946">
                    <a:moveTo>
                      <a:pt x="1058231" y="94046"/>
                    </a:moveTo>
                    <a:lnTo>
                      <a:pt x="1058231" y="180584"/>
                    </a:lnTo>
                    <a:lnTo>
                      <a:pt x="797446" y="120398"/>
                    </a:lnTo>
                    <a:lnTo>
                      <a:pt x="797446" y="33860"/>
                    </a:lnTo>
                    <a:lnTo>
                      <a:pt x="650051" y="0"/>
                    </a:lnTo>
                    <a:lnTo>
                      <a:pt x="498879" y="33860"/>
                    </a:lnTo>
                    <a:lnTo>
                      <a:pt x="498879" y="120398"/>
                    </a:lnTo>
                    <a:lnTo>
                      <a:pt x="238093" y="180584"/>
                    </a:lnTo>
                    <a:lnTo>
                      <a:pt x="238093" y="94046"/>
                    </a:lnTo>
                    <a:lnTo>
                      <a:pt x="0" y="146725"/>
                    </a:lnTo>
                    <a:lnTo>
                      <a:pt x="0" y="613274"/>
                    </a:lnTo>
                    <a:cubicBezTo>
                      <a:pt x="0" y="1045965"/>
                      <a:pt x="268342" y="1414666"/>
                      <a:pt x="650051" y="1568947"/>
                    </a:cubicBezTo>
                    <a:cubicBezTo>
                      <a:pt x="1027983" y="1414690"/>
                      <a:pt x="1296325" y="1045965"/>
                      <a:pt x="1296325" y="613274"/>
                    </a:cubicBezTo>
                    <a:lnTo>
                      <a:pt x="1296325" y="146725"/>
                    </a:lnTo>
                    <a:lnTo>
                      <a:pt x="1058231" y="94046"/>
                    </a:lnTo>
                    <a:close/>
                    <a:moveTo>
                      <a:pt x="177643" y="613251"/>
                    </a:moveTo>
                    <a:lnTo>
                      <a:pt x="177643" y="379988"/>
                    </a:lnTo>
                    <a:lnTo>
                      <a:pt x="650075" y="270877"/>
                    </a:lnTo>
                    <a:cubicBezTo>
                      <a:pt x="824706" y="313034"/>
                      <a:pt x="934510" y="338572"/>
                      <a:pt x="1002803" y="353971"/>
                    </a:cubicBezTo>
                    <a:lnTo>
                      <a:pt x="303469" y="1053306"/>
                    </a:lnTo>
                    <a:cubicBezTo>
                      <a:pt x="252464" y="971215"/>
                      <a:pt x="215376" y="880086"/>
                      <a:pt x="196534" y="786327"/>
                    </a:cubicBezTo>
                    <a:cubicBezTo>
                      <a:pt x="181421" y="729894"/>
                      <a:pt x="177643" y="673461"/>
                      <a:pt x="177643" y="613251"/>
                    </a:cubicBezTo>
                    <a:close/>
                    <a:moveTo>
                      <a:pt x="1099815" y="786327"/>
                    </a:moveTo>
                    <a:cubicBezTo>
                      <a:pt x="1050675" y="1034654"/>
                      <a:pt x="880612" y="1252876"/>
                      <a:pt x="650075" y="1373274"/>
                    </a:cubicBezTo>
                    <a:cubicBezTo>
                      <a:pt x="557248" y="1325211"/>
                      <a:pt x="475397" y="1262608"/>
                      <a:pt x="404450" y="1189079"/>
                    </a:cubicBezTo>
                    <a:lnTo>
                      <a:pt x="1118729" y="474799"/>
                    </a:lnTo>
                    <a:lnTo>
                      <a:pt x="1118729" y="613274"/>
                    </a:lnTo>
                    <a:cubicBezTo>
                      <a:pt x="1118705" y="673461"/>
                      <a:pt x="1114927" y="729894"/>
                      <a:pt x="1099815" y="7863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4" name="Graphic 262">
            <a:extLst>
              <a:ext uri="{FF2B5EF4-FFF2-40B4-BE49-F238E27FC236}">
                <a16:creationId xmlns:a16="http://schemas.microsoft.com/office/drawing/2014/main" id="{F2E80ECB-5F24-43D2-84FF-7CD62C3B0B51}"/>
              </a:ext>
            </a:extLst>
          </p:cNvPr>
          <p:cNvGrpSpPr/>
          <p:nvPr/>
        </p:nvGrpSpPr>
        <p:grpSpPr>
          <a:xfrm>
            <a:off x="7108599" y="3364936"/>
            <a:ext cx="383701" cy="383701"/>
            <a:chOff x="4528440" y="642758"/>
            <a:chExt cx="3123355" cy="3123355"/>
          </a:xfrm>
        </p:grpSpPr>
        <p:sp>
          <p:nvSpPr>
            <p:cNvPr id="315" name="Graphic 262">
              <a:extLst>
                <a:ext uri="{FF2B5EF4-FFF2-40B4-BE49-F238E27FC236}">
                  <a16:creationId xmlns:a16="http://schemas.microsoft.com/office/drawing/2014/main" id="{DF6584EB-B07D-434E-BFBE-430D2865DCA9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16" name="Graphic 262">
              <a:extLst>
                <a:ext uri="{FF2B5EF4-FFF2-40B4-BE49-F238E27FC236}">
                  <a16:creationId xmlns:a16="http://schemas.microsoft.com/office/drawing/2014/main" id="{ACCCE50C-8558-4C3C-9072-E5D8EAFFEF44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317" name="Graphic 262">
                <a:extLst>
                  <a:ext uri="{FF2B5EF4-FFF2-40B4-BE49-F238E27FC236}">
                    <a16:creationId xmlns:a16="http://schemas.microsoft.com/office/drawing/2014/main" id="{977A22B8-5210-45DA-9F3E-C89DCE141008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Graphic 262">
                <a:extLst>
                  <a:ext uri="{FF2B5EF4-FFF2-40B4-BE49-F238E27FC236}">
                    <a16:creationId xmlns:a16="http://schemas.microsoft.com/office/drawing/2014/main" id="{E7FB0994-A891-4FFC-A041-F60505EF01CB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9" name="Group 318">
            <a:extLst>
              <a:ext uri="{FF2B5EF4-FFF2-40B4-BE49-F238E27FC236}">
                <a16:creationId xmlns:a16="http://schemas.microsoft.com/office/drawing/2014/main" id="{30B35EA2-70F5-4F57-AB4F-EFC02AA59352}"/>
              </a:ext>
            </a:extLst>
          </p:cNvPr>
          <p:cNvGrpSpPr/>
          <p:nvPr/>
        </p:nvGrpSpPr>
        <p:grpSpPr>
          <a:xfrm>
            <a:off x="4702161" y="5148654"/>
            <a:ext cx="383702" cy="383702"/>
            <a:chOff x="4527459" y="640845"/>
            <a:chExt cx="3123355" cy="3123355"/>
          </a:xfrm>
        </p:grpSpPr>
        <p:sp>
          <p:nvSpPr>
            <p:cNvPr id="320" name="Graphic 62">
              <a:extLst>
                <a:ext uri="{FF2B5EF4-FFF2-40B4-BE49-F238E27FC236}">
                  <a16:creationId xmlns:a16="http://schemas.microsoft.com/office/drawing/2014/main" id="{CF7F719B-8C1D-423A-AEE5-03EF8A0028FE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Freeform: Shape 320">
              <a:extLst>
                <a:ext uri="{FF2B5EF4-FFF2-40B4-BE49-F238E27FC236}">
                  <a16:creationId xmlns:a16="http://schemas.microsoft.com/office/drawing/2014/main" id="{9DBA936B-B898-45FD-8D0C-6446F456E3A4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2" name="Group 321">
            <a:extLst>
              <a:ext uri="{FF2B5EF4-FFF2-40B4-BE49-F238E27FC236}">
                <a16:creationId xmlns:a16="http://schemas.microsoft.com/office/drawing/2014/main" id="{FCBD1D50-A496-4491-A8F3-C61FD848E66B}"/>
              </a:ext>
            </a:extLst>
          </p:cNvPr>
          <p:cNvGrpSpPr/>
          <p:nvPr/>
        </p:nvGrpSpPr>
        <p:grpSpPr>
          <a:xfrm>
            <a:off x="5183449" y="5148655"/>
            <a:ext cx="383701" cy="383701"/>
            <a:chOff x="4527459" y="639625"/>
            <a:chExt cx="3123355" cy="3123355"/>
          </a:xfrm>
        </p:grpSpPr>
        <p:sp>
          <p:nvSpPr>
            <p:cNvPr id="323" name="Graphic 153">
              <a:extLst>
                <a:ext uri="{FF2B5EF4-FFF2-40B4-BE49-F238E27FC236}">
                  <a16:creationId xmlns:a16="http://schemas.microsoft.com/office/drawing/2014/main" id="{C27EC075-C85D-4277-BE3F-02BF58F116ED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Freeform: Shape 323">
              <a:extLst>
                <a:ext uri="{FF2B5EF4-FFF2-40B4-BE49-F238E27FC236}">
                  <a16:creationId xmlns:a16="http://schemas.microsoft.com/office/drawing/2014/main" id="{9EE9AE9E-9E25-4670-B303-1422FAE22ACE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834C3224-3483-45B5-9395-B7D0C19C6099}"/>
              </a:ext>
            </a:extLst>
          </p:cNvPr>
          <p:cNvGrpSpPr/>
          <p:nvPr/>
        </p:nvGrpSpPr>
        <p:grpSpPr>
          <a:xfrm>
            <a:off x="5664736" y="5148655"/>
            <a:ext cx="383701" cy="383701"/>
            <a:chOff x="4527459" y="640845"/>
            <a:chExt cx="3123355" cy="3123355"/>
          </a:xfrm>
        </p:grpSpPr>
        <p:sp>
          <p:nvSpPr>
            <p:cNvPr id="326" name="Graphic 161">
              <a:extLst>
                <a:ext uri="{FF2B5EF4-FFF2-40B4-BE49-F238E27FC236}">
                  <a16:creationId xmlns:a16="http://schemas.microsoft.com/office/drawing/2014/main" id="{CFFDEA48-AC1B-4EA5-A4BC-25F68D393972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27" name="Group 326">
              <a:extLst>
                <a:ext uri="{FF2B5EF4-FFF2-40B4-BE49-F238E27FC236}">
                  <a16:creationId xmlns:a16="http://schemas.microsoft.com/office/drawing/2014/main" id="{DC1D7779-2B74-4E6B-988C-EB1084922CCF}"/>
                </a:ext>
              </a:extLst>
            </p:cNvPr>
            <p:cNvGrpSpPr/>
            <p:nvPr/>
          </p:nvGrpSpPr>
          <p:grpSpPr>
            <a:xfrm>
              <a:off x="4997978" y="1421935"/>
              <a:ext cx="2302189" cy="1752173"/>
              <a:chOff x="4997978" y="1421935"/>
              <a:chExt cx="2302189" cy="1752173"/>
            </a:xfrm>
          </p:grpSpPr>
          <p:sp>
            <p:nvSpPr>
              <p:cNvPr id="328" name="Graphic 161">
                <a:extLst>
                  <a:ext uri="{FF2B5EF4-FFF2-40B4-BE49-F238E27FC236}">
                    <a16:creationId xmlns:a16="http://schemas.microsoft.com/office/drawing/2014/main" id="{0E7FC362-9683-4146-931C-B6938C900B03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" name="Graphic 161">
                <a:extLst>
                  <a:ext uri="{FF2B5EF4-FFF2-40B4-BE49-F238E27FC236}">
                    <a16:creationId xmlns:a16="http://schemas.microsoft.com/office/drawing/2014/main" id="{7A0FF1CA-E0CC-47F6-BAEF-D4740DF750D6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" name="Graphic 161">
                <a:extLst>
                  <a:ext uri="{FF2B5EF4-FFF2-40B4-BE49-F238E27FC236}">
                    <a16:creationId xmlns:a16="http://schemas.microsoft.com/office/drawing/2014/main" id="{97782013-4D1C-4EDA-83D7-50270AF529A8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" name="Graphic 161">
                <a:extLst>
                  <a:ext uri="{FF2B5EF4-FFF2-40B4-BE49-F238E27FC236}">
                    <a16:creationId xmlns:a16="http://schemas.microsoft.com/office/drawing/2014/main" id="{AD30747F-A266-45B7-AB70-53811F7F8A24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Graphic 161">
                <a:extLst>
                  <a:ext uri="{FF2B5EF4-FFF2-40B4-BE49-F238E27FC236}">
                    <a16:creationId xmlns:a16="http://schemas.microsoft.com/office/drawing/2014/main" id="{150060F8-1521-46F9-9D30-2FA72575F0FB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" name="Graphic 161">
                <a:extLst>
                  <a:ext uri="{FF2B5EF4-FFF2-40B4-BE49-F238E27FC236}">
                    <a16:creationId xmlns:a16="http://schemas.microsoft.com/office/drawing/2014/main" id="{CB83D41C-2496-4D5E-B5CB-D268D4759AD0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" name="Graphic 161">
                <a:extLst>
                  <a:ext uri="{FF2B5EF4-FFF2-40B4-BE49-F238E27FC236}">
                    <a16:creationId xmlns:a16="http://schemas.microsoft.com/office/drawing/2014/main" id="{4F67E292-5438-44C6-A718-800AB456968C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" name="Graphic 161">
                <a:extLst>
                  <a:ext uri="{FF2B5EF4-FFF2-40B4-BE49-F238E27FC236}">
                    <a16:creationId xmlns:a16="http://schemas.microsoft.com/office/drawing/2014/main" id="{E881F2D3-8ED7-4A89-91DC-E1305EC59A47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" name="Graphic 161">
                <a:extLst>
                  <a:ext uri="{FF2B5EF4-FFF2-40B4-BE49-F238E27FC236}">
                    <a16:creationId xmlns:a16="http://schemas.microsoft.com/office/drawing/2014/main" id="{12AF04B0-BD04-4308-B2D1-D2F0FAB616B1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" name="Graphic 161">
                <a:extLst>
                  <a:ext uri="{FF2B5EF4-FFF2-40B4-BE49-F238E27FC236}">
                    <a16:creationId xmlns:a16="http://schemas.microsoft.com/office/drawing/2014/main" id="{2042653D-752E-4E25-887A-AC10BD864385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" name="Graphic 161">
                <a:extLst>
                  <a:ext uri="{FF2B5EF4-FFF2-40B4-BE49-F238E27FC236}">
                    <a16:creationId xmlns:a16="http://schemas.microsoft.com/office/drawing/2014/main" id="{19B4DC08-3AF0-40BC-AA97-21009F1A33DE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" name="Graphic 161">
                <a:extLst>
                  <a:ext uri="{FF2B5EF4-FFF2-40B4-BE49-F238E27FC236}">
                    <a16:creationId xmlns:a16="http://schemas.microsoft.com/office/drawing/2014/main" id="{43189929-CA61-4940-968F-7314178A43B1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" name="Graphic 161">
                <a:extLst>
                  <a:ext uri="{FF2B5EF4-FFF2-40B4-BE49-F238E27FC236}">
                    <a16:creationId xmlns:a16="http://schemas.microsoft.com/office/drawing/2014/main" id="{64E32960-A509-4C1F-B0C2-9AD3B9C68D0A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" name="Graphic 161">
                <a:extLst>
                  <a:ext uri="{FF2B5EF4-FFF2-40B4-BE49-F238E27FC236}">
                    <a16:creationId xmlns:a16="http://schemas.microsoft.com/office/drawing/2014/main" id="{4BB5D3E3-D73F-454A-A46A-5F4D70A70504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" name="Graphic 161">
                <a:extLst>
                  <a:ext uri="{FF2B5EF4-FFF2-40B4-BE49-F238E27FC236}">
                    <a16:creationId xmlns:a16="http://schemas.microsoft.com/office/drawing/2014/main" id="{C9C44E61-B177-46B5-93E7-99B42C926238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" name="Graphic 161">
                <a:extLst>
                  <a:ext uri="{FF2B5EF4-FFF2-40B4-BE49-F238E27FC236}">
                    <a16:creationId xmlns:a16="http://schemas.microsoft.com/office/drawing/2014/main" id="{FF06D39B-3679-4C3A-8326-7FB32F2EE4E9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" name="Graphic 161">
                <a:extLst>
                  <a:ext uri="{FF2B5EF4-FFF2-40B4-BE49-F238E27FC236}">
                    <a16:creationId xmlns:a16="http://schemas.microsoft.com/office/drawing/2014/main" id="{8FCCBC67-F17A-4098-B465-D87598B71869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" name="Graphic 161">
                <a:extLst>
                  <a:ext uri="{FF2B5EF4-FFF2-40B4-BE49-F238E27FC236}">
                    <a16:creationId xmlns:a16="http://schemas.microsoft.com/office/drawing/2014/main" id="{D8B71742-A712-4630-BD51-D077067AB9B2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" name="Graphic 161">
                <a:extLst>
                  <a:ext uri="{FF2B5EF4-FFF2-40B4-BE49-F238E27FC236}">
                    <a16:creationId xmlns:a16="http://schemas.microsoft.com/office/drawing/2014/main" id="{755314AA-3AF6-4368-9AD1-1BAFE4575098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" name="Graphic 161">
                <a:extLst>
                  <a:ext uri="{FF2B5EF4-FFF2-40B4-BE49-F238E27FC236}">
                    <a16:creationId xmlns:a16="http://schemas.microsoft.com/office/drawing/2014/main" id="{F1E122E7-B026-4607-9926-967AFFACC96D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" name="Graphic 161">
                <a:extLst>
                  <a:ext uri="{FF2B5EF4-FFF2-40B4-BE49-F238E27FC236}">
                    <a16:creationId xmlns:a16="http://schemas.microsoft.com/office/drawing/2014/main" id="{60E3E24D-BAAF-46A2-8134-1406325CA461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" name="Graphic 161">
                <a:extLst>
                  <a:ext uri="{FF2B5EF4-FFF2-40B4-BE49-F238E27FC236}">
                    <a16:creationId xmlns:a16="http://schemas.microsoft.com/office/drawing/2014/main" id="{57EBA124-C8E5-49FE-BD2D-7D179918130B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" name="Graphic 161">
                <a:extLst>
                  <a:ext uri="{FF2B5EF4-FFF2-40B4-BE49-F238E27FC236}">
                    <a16:creationId xmlns:a16="http://schemas.microsoft.com/office/drawing/2014/main" id="{E1CAF784-1869-4478-9021-B2AECCD7D072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" name="Graphic 161">
                <a:extLst>
                  <a:ext uri="{FF2B5EF4-FFF2-40B4-BE49-F238E27FC236}">
                    <a16:creationId xmlns:a16="http://schemas.microsoft.com/office/drawing/2014/main" id="{D7566D88-8AC4-4816-B6FA-06D18ECEEA31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" name="Graphic 161">
                <a:extLst>
                  <a:ext uri="{FF2B5EF4-FFF2-40B4-BE49-F238E27FC236}">
                    <a16:creationId xmlns:a16="http://schemas.microsoft.com/office/drawing/2014/main" id="{4BD6DD0C-611E-4474-8100-4E51551A832D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" name="Graphic 161">
                <a:extLst>
                  <a:ext uri="{FF2B5EF4-FFF2-40B4-BE49-F238E27FC236}">
                    <a16:creationId xmlns:a16="http://schemas.microsoft.com/office/drawing/2014/main" id="{A8DA0BCE-729D-4C51-BB08-E03F198CD237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" name="Graphic 161">
                <a:extLst>
                  <a:ext uri="{FF2B5EF4-FFF2-40B4-BE49-F238E27FC236}">
                    <a16:creationId xmlns:a16="http://schemas.microsoft.com/office/drawing/2014/main" id="{0B2B8CF0-F011-48A4-A9F2-56C30D40E0AE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" name="Graphic 161">
                <a:extLst>
                  <a:ext uri="{FF2B5EF4-FFF2-40B4-BE49-F238E27FC236}">
                    <a16:creationId xmlns:a16="http://schemas.microsoft.com/office/drawing/2014/main" id="{78B929EC-A78E-41F1-84F6-19DF5E5FF8B2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" name="Graphic 161">
                <a:extLst>
                  <a:ext uri="{FF2B5EF4-FFF2-40B4-BE49-F238E27FC236}">
                    <a16:creationId xmlns:a16="http://schemas.microsoft.com/office/drawing/2014/main" id="{5DC3B7F5-64BF-4A24-A505-BB2579B11B8D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" name="Graphic 161">
                <a:extLst>
                  <a:ext uri="{FF2B5EF4-FFF2-40B4-BE49-F238E27FC236}">
                    <a16:creationId xmlns:a16="http://schemas.microsoft.com/office/drawing/2014/main" id="{E58D0F35-C6FE-4744-9373-6C9A78D28C1B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58" name="Group 357">
            <a:extLst>
              <a:ext uri="{FF2B5EF4-FFF2-40B4-BE49-F238E27FC236}">
                <a16:creationId xmlns:a16="http://schemas.microsoft.com/office/drawing/2014/main" id="{4717D95C-A128-4FEB-908B-2A313DF2FAD7}"/>
              </a:ext>
            </a:extLst>
          </p:cNvPr>
          <p:cNvGrpSpPr/>
          <p:nvPr/>
        </p:nvGrpSpPr>
        <p:grpSpPr>
          <a:xfrm>
            <a:off x="6146023" y="5148655"/>
            <a:ext cx="383701" cy="383701"/>
            <a:chOff x="4527459" y="640845"/>
            <a:chExt cx="3123355" cy="3123355"/>
          </a:xfrm>
        </p:grpSpPr>
        <p:sp>
          <p:nvSpPr>
            <p:cNvPr id="359" name="Graphic 205">
              <a:extLst>
                <a:ext uri="{FF2B5EF4-FFF2-40B4-BE49-F238E27FC236}">
                  <a16:creationId xmlns:a16="http://schemas.microsoft.com/office/drawing/2014/main" id="{85675E5A-D298-45CC-AE0B-986366C85E96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60" name="Graphic 205">
              <a:extLst>
                <a:ext uri="{FF2B5EF4-FFF2-40B4-BE49-F238E27FC236}">
                  <a16:creationId xmlns:a16="http://schemas.microsoft.com/office/drawing/2014/main" id="{8349DE17-DA38-4495-ABBC-1B57C24CAA20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361" name="Graphic 205">
                <a:extLst>
                  <a:ext uri="{FF2B5EF4-FFF2-40B4-BE49-F238E27FC236}">
                    <a16:creationId xmlns:a16="http://schemas.microsoft.com/office/drawing/2014/main" id="{1A2A84EF-248D-424E-B3F0-F9923AAFCAA4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" name="Graphic 205">
                <a:extLst>
                  <a:ext uri="{FF2B5EF4-FFF2-40B4-BE49-F238E27FC236}">
                    <a16:creationId xmlns:a16="http://schemas.microsoft.com/office/drawing/2014/main" id="{CCE288D9-F5C6-45F3-91B0-6E14FA11DD72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3" name="Graphic 205">
                <a:extLst>
                  <a:ext uri="{FF2B5EF4-FFF2-40B4-BE49-F238E27FC236}">
                    <a16:creationId xmlns:a16="http://schemas.microsoft.com/office/drawing/2014/main" id="{7203EEBA-9B01-4E2D-9A81-300E55066B0A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" name="Graphic 205">
                <a:extLst>
                  <a:ext uri="{FF2B5EF4-FFF2-40B4-BE49-F238E27FC236}">
                    <a16:creationId xmlns:a16="http://schemas.microsoft.com/office/drawing/2014/main" id="{01589D10-1DB4-419E-AA72-E596F50EB3DB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" name="Graphic 205">
                <a:extLst>
                  <a:ext uri="{FF2B5EF4-FFF2-40B4-BE49-F238E27FC236}">
                    <a16:creationId xmlns:a16="http://schemas.microsoft.com/office/drawing/2014/main" id="{D299FC72-DFAF-4B75-83AA-0F5BE7FB4EA1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" name="Graphic 205">
                <a:extLst>
                  <a:ext uri="{FF2B5EF4-FFF2-40B4-BE49-F238E27FC236}">
                    <a16:creationId xmlns:a16="http://schemas.microsoft.com/office/drawing/2014/main" id="{A7EA6631-959E-4143-AF5D-24595481E6E2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" name="Graphic 205">
                <a:extLst>
                  <a:ext uri="{FF2B5EF4-FFF2-40B4-BE49-F238E27FC236}">
                    <a16:creationId xmlns:a16="http://schemas.microsoft.com/office/drawing/2014/main" id="{B034EBBB-4AD2-420D-A3AB-AC14E78DA3E7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" name="Graphic 205">
                <a:extLst>
                  <a:ext uri="{FF2B5EF4-FFF2-40B4-BE49-F238E27FC236}">
                    <a16:creationId xmlns:a16="http://schemas.microsoft.com/office/drawing/2014/main" id="{13DE19BC-5BCD-4504-A28A-C3FE490D7FBA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69" name="Group 368">
            <a:extLst>
              <a:ext uri="{FF2B5EF4-FFF2-40B4-BE49-F238E27FC236}">
                <a16:creationId xmlns:a16="http://schemas.microsoft.com/office/drawing/2014/main" id="{210296CE-E815-42D5-8AFE-69BF775530D3}"/>
              </a:ext>
            </a:extLst>
          </p:cNvPr>
          <p:cNvGrpSpPr/>
          <p:nvPr/>
        </p:nvGrpSpPr>
        <p:grpSpPr>
          <a:xfrm>
            <a:off x="6627310" y="5148655"/>
            <a:ext cx="383701" cy="383701"/>
            <a:chOff x="4531333" y="640629"/>
            <a:chExt cx="3123355" cy="3123355"/>
          </a:xfrm>
        </p:grpSpPr>
        <p:sp>
          <p:nvSpPr>
            <p:cNvPr id="370" name="Graphic 220">
              <a:extLst>
                <a:ext uri="{FF2B5EF4-FFF2-40B4-BE49-F238E27FC236}">
                  <a16:creationId xmlns:a16="http://schemas.microsoft.com/office/drawing/2014/main" id="{5ABE1DD9-2336-4908-8E0D-A59412044DA3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71" name="Group 370">
              <a:extLst>
                <a:ext uri="{FF2B5EF4-FFF2-40B4-BE49-F238E27FC236}">
                  <a16:creationId xmlns:a16="http://schemas.microsoft.com/office/drawing/2014/main" id="{59ED31BC-79BB-4A2C-8383-6419A9B8156C}"/>
                </a:ext>
              </a:extLst>
            </p:cNvPr>
            <p:cNvGrpSpPr/>
            <p:nvPr/>
          </p:nvGrpSpPr>
          <p:grpSpPr>
            <a:xfrm>
              <a:off x="4826445" y="1336903"/>
              <a:ext cx="2525897" cy="1568946"/>
              <a:chOff x="4826445" y="1336903"/>
              <a:chExt cx="2525897" cy="1568946"/>
            </a:xfrm>
          </p:grpSpPr>
          <p:sp>
            <p:nvSpPr>
              <p:cNvPr id="372" name="Graphic 220">
                <a:extLst>
                  <a:ext uri="{FF2B5EF4-FFF2-40B4-BE49-F238E27FC236}">
                    <a16:creationId xmlns:a16="http://schemas.microsoft.com/office/drawing/2014/main" id="{346A2447-6CF1-4A57-80BE-EE14BDA7A80E}"/>
                  </a:ext>
                </a:extLst>
              </p:cNvPr>
              <p:cNvSpPr/>
              <p:nvPr/>
            </p:nvSpPr>
            <p:spPr>
              <a:xfrm>
                <a:off x="4983774" y="1463637"/>
                <a:ext cx="1006342" cy="863682"/>
              </a:xfrm>
              <a:custGeom>
                <a:avLst/>
                <a:gdLst>
                  <a:gd name="connsiteX0" fmla="*/ 963850 w 1006342"/>
                  <a:gd name="connsiteY0" fmla="*/ 705169 h 863682"/>
                  <a:gd name="connsiteX1" fmla="*/ 211646 w 1006342"/>
                  <a:gd name="connsiteY1" fmla="*/ 705169 h 863682"/>
                  <a:gd name="connsiteX2" fmla="*/ 162722 w 1006342"/>
                  <a:gd name="connsiteY2" fmla="*/ 656245 h 863682"/>
                  <a:gd name="connsiteX3" fmla="*/ 162722 w 1006342"/>
                  <a:gd name="connsiteY3" fmla="*/ 207462 h 863682"/>
                  <a:gd name="connsiteX4" fmla="*/ 211646 w 1006342"/>
                  <a:gd name="connsiteY4" fmla="*/ 158537 h 863682"/>
                  <a:gd name="connsiteX5" fmla="*/ 943119 w 1006342"/>
                  <a:gd name="connsiteY5" fmla="*/ 158537 h 863682"/>
                  <a:gd name="connsiteX6" fmla="*/ 943119 w 1006342"/>
                  <a:gd name="connsiteY6" fmla="*/ 0 h 863682"/>
                  <a:gd name="connsiteX7" fmla="*/ 96390 w 1006342"/>
                  <a:gd name="connsiteY7" fmla="*/ 0 h 863682"/>
                  <a:gd name="connsiteX8" fmla="*/ 0 w 1006342"/>
                  <a:gd name="connsiteY8" fmla="*/ 96390 h 863682"/>
                  <a:gd name="connsiteX9" fmla="*/ 0 w 1006342"/>
                  <a:gd name="connsiteY9" fmla="*/ 767292 h 863682"/>
                  <a:gd name="connsiteX10" fmla="*/ 96390 w 1006342"/>
                  <a:gd name="connsiteY10" fmla="*/ 863682 h 863682"/>
                  <a:gd name="connsiteX11" fmla="*/ 1006342 w 1006342"/>
                  <a:gd name="connsiteY11" fmla="*/ 863682 h 863682"/>
                  <a:gd name="connsiteX12" fmla="*/ 963850 w 1006342"/>
                  <a:gd name="connsiteY12" fmla="*/ 705169 h 86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6342" h="863682">
                    <a:moveTo>
                      <a:pt x="963850" y="705169"/>
                    </a:moveTo>
                    <a:lnTo>
                      <a:pt x="211646" y="705169"/>
                    </a:lnTo>
                    <a:cubicBezTo>
                      <a:pt x="184626" y="705169"/>
                      <a:pt x="162722" y="683265"/>
                      <a:pt x="162722" y="656245"/>
                    </a:cubicBezTo>
                    <a:lnTo>
                      <a:pt x="162722" y="207462"/>
                    </a:lnTo>
                    <a:cubicBezTo>
                      <a:pt x="162722" y="180441"/>
                      <a:pt x="184626" y="158537"/>
                      <a:pt x="211646" y="158537"/>
                    </a:cubicBezTo>
                    <a:lnTo>
                      <a:pt x="943119" y="158537"/>
                    </a:lnTo>
                    <a:lnTo>
                      <a:pt x="943119" y="0"/>
                    </a:lnTo>
                    <a:lnTo>
                      <a:pt x="96390" y="0"/>
                    </a:lnTo>
                    <a:cubicBezTo>
                      <a:pt x="43161" y="0"/>
                      <a:pt x="0" y="43161"/>
                      <a:pt x="0" y="96390"/>
                    </a:cubicBezTo>
                    <a:lnTo>
                      <a:pt x="0" y="767292"/>
                    </a:lnTo>
                    <a:cubicBezTo>
                      <a:pt x="0" y="820521"/>
                      <a:pt x="43161" y="863682"/>
                      <a:pt x="96390" y="863682"/>
                    </a:cubicBezTo>
                    <a:lnTo>
                      <a:pt x="1006342" y="863682"/>
                    </a:lnTo>
                    <a:cubicBezTo>
                      <a:pt x="988408" y="812008"/>
                      <a:pt x="974204" y="759067"/>
                      <a:pt x="963850" y="7051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" name="Graphic 220">
                <a:extLst>
                  <a:ext uri="{FF2B5EF4-FFF2-40B4-BE49-F238E27FC236}">
                    <a16:creationId xmlns:a16="http://schemas.microsoft.com/office/drawing/2014/main" id="{D2A87A08-FF17-4BE5-8865-59D94AD3134A}"/>
                  </a:ext>
                </a:extLst>
              </p:cNvPr>
              <p:cNvSpPr/>
              <p:nvPr/>
            </p:nvSpPr>
            <p:spPr>
              <a:xfrm>
                <a:off x="4826445" y="2445733"/>
                <a:ext cx="1447269" cy="348614"/>
              </a:xfrm>
              <a:custGeom>
                <a:avLst/>
                <a:gdLst>
                  <a:gd name="connsiteX0" fmla="*/ 1305351 w 1447269"/>
                  <a:gd name="connsiteY0" fmla="*/ 160259 h 348614"/>
                  <a:gd name="connsiteX1" fmla="*/ 1212309 w 1447269"/>
                  <a:gd name="connsiteY1" fmla="*/ 0 h 348614"/>
                  <a:gd name="connsiteX2" fmla="*/ 182413 w 1447269"/>
                  <a:gd name="connsiteY2" fmla="*/ 0 h 348614"/>
                  <a:gd name="connsiteX3" fmla="*/ 147908 w 1447269"/>
                  <a:gd name="connsiteY3" fmla="*/ 18723 h 348614"/>
                  <a:gd name="connsiteX4" fmla="*/ 12948 w 1447269"/>
                  <a:gd name="connsiteY4" fmla="*/ 226161 h 348614"/>
                  <a:gd name="connsiteX5" fmla="*/ 79376 w 1447269"/>
                  <a:gd name="connsiteY5" fmla="*/ 348615 h 348614"/>
                  <a:gd name="connsiteX6" fmla="*/ 1411951 w 1447269"/>
                  <a:gd name="connsiteY6" fmla="*/ 348615 h 348614"/>
                  <a:gd name="connsiteX7" fmla="*/ 1447269 w 1447269"/>
                  <a:gd name="connsiteY7" fmla="*/ 328601 h 348614"/>
                  <a:gd name="connsiteX8" fmla="*/ 1305351 w 1447269"/>
                  <a:gd name="connsiteY8" fmla="*/ 160259 h 3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7269" h="348614">
                    <a:moveTo>
                      <a:pt x="1305351" y="160259"/>
                    </a:moveTo>
                    <a:cubicBezTo>
                      <a:pt x="1269841" y="109039"/>
                      <a:pt x="1238803" y="55452"/>
                      <a:pt x="1212309" y="0"/>
                    </a:cubicBezTo>
                    <a:lnTo>
                      <a:pt x="182413" y="0"/>
                    </a:lnTo>
                    <a:cubicBezTo>
                      <a:pt x="168472" y="0"/>
                      <a:pt x="155488" y="7054"/>
                      <a:pt x="147908" y="18723"/>
                    </a:cubicBezTo>
                    <a:lnTo>
                      <a:pt x="12948" y="226161"/>
                    </a:lnTo>
                    <a:cubicBezTo>
                      <a:pt x="-21342" y="278863"/>
                      <a:pt x="16487" y="348615"/>
                      <a:pt x="79376" y="348615"/>
                    </a:cubicBezTo>
                    <a:lnTo>
                      <a:pt x="1411951" y="348615"/>
                    </a:lnTo>
                    <a:cubicBezTo>
                      <a:pt x="1427805" y="348615"/>
                      <a:pt x="1440335" y="340222"/>
                      <a:pt x="1447269" y="328601"/>
                    </a:cubicBezTo>
                    <a:cubicBezTo>
                      <a:pt x="1395069" y="277333"/>
                      <a:pt x="1347508" y="221044"/>
                      <a:pt x="1305351" y="1602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" name="Graphic 220">
                <a:extLst>
                  <a:ext uri="{FF2B5EF4-FFF2-40B4-BE49-F238E27FC236}">
                    <a16:creationId xmlns:a16="http://schemas.microsoft.com/office/drawing/2014/main" id="{E9BB6B72-68D0-4C18-9F01-5FB4852B687A}"/>
                  </a:ext>
                </a:extLst>
              </p:cNvPr>
              <p:cNvSpPr/>
              <p:nvPr/>
            </p:nvSpPr>
            <p:spPr>
              <a:xfrm>
                <a:off x="6056018" y="1336903"/>
                <a:ext cx="1296324" cy="1568946"/>
              </a:xfrm>
              <a:custGeom>
                <a:avLst/>
                <a:gdLst>
                  <a:gd name="connsiteX0" fmla="*/ 1058231 w 1296324"/>
                  <a:gd name="connsiteY0" fmla="*/ 94046 h 1568946"/>
                  <a:gd name="connsiteX1" fmla="*/ 1058231 w 1296324"/>
                  <a:gd name="connsiteY1" fmla="*/ 180584 h 1568946"/>
                  <a:gd name="connsiteX2" fmla="*/ 797446 w 1296324"/>
                  <a:gd name="connsiteY2" fmla="*/ 120398 h 1568946"/>
                  <a:gd name="connsiteX3" fmla="*/ 797446 w 1296324"/>
                  <a:gd name="connsiteY3" fmla="*/ 33860 h 1568946"/>
                  <a:gd name="connsiteX4" fmla="*/ 650051 w 1296324"/>
                  <a:gd name="connsiteY4" fmla="*/ 0 h 1568946"/>
                  <a:gd name="connsiteX5" fmla="*/ 498879 w 1296324"/>
                  <a:gd name="connsiteY5" fmla="*/ 33860 h 1568946"/>
                  <a:gd name="connsiteX6" fmla="*/ 498879 w 1296324"/>
                  <a:gd name="connsiteY6" fmla="*/ 120398 h 1568946"/>
                  <a:gd name="connsiteX7" fmla="*/ 238093 w 1296324"/>
                  <a:gd name="connsiteY7" fmla="*/ 180584 h 1568946"/>
                  <a:gd name="connsiteX8" fmla="*/ 238093 w 1296324"/>
                  <a:gd name="connsiteY8" fmla="*/ 94046 h 1568946"/>
                  <a:gd name="connsiteX9" fmla="*/ 0 w 1296324"/>
                  <a:gd name="connsiteY9" fmla="*/ 146725 h 1568946"/>
                  <a:gd name="connsiteX10" fmla="*/ 0 w 1296324"/>
                  <a:gd name="connsiteY10" fmla="*/ 613274 h 1568946"/>
                  <a:gd name="connsiteX11" fmla="*/ 650051 w 1296324"/>
                  <a:gd name="connsiteY11" fmla="*/ 1568947 h 1568946"/>
                  <a:gd name="connsiteX12" fmla="*/ 1296325 w 1296324"/>
                  <a:gd name="connsiteY12" fmla="*/ 613274 h 1568946"/>
                  <a:gd name="connsiteX13" fmla="*/ 1296325 w 1296324"/>
                  <a:gd name="connsiteY13" fmla="*/ 146725 h 1568946"/>
                  <a:gd name="connsiteX14" fmla="*/ 1058231 w 1296324"/>
                  <a:gd name="connsiteY14" fmla="*/ 94046 h 1568946"/>
                  <a:gd name="connsiteX15" fmla="*/ 177643 w 1296324"/>
                  <a:gd name="connsiteY15" fmla="*/ 613251 h 1568946"/>
                  <a:gd name="connsiteX16" fmla="*/ 177643 w 1296324"/>
                  <a:gd name="connsiteY16" fmla="*/ 379988 h 1568946"/>
                  <a:gd name="connsiteX17" fmla="*/ 650075 w 1296324"/>
                  <a:gd name="connsiteY17" fmla="*/ 270877 h 1568946"/>
                  <a:gd name="connsiteX18" fmla="*/ 1002803 w 1296324"/>
                  <a:gd name="connsiteY18" fmla="*/ 353971 h 1568946"/>
                  <a:gd name="connsiteX19" fmla="*/ 303469 w 1296324"/>
                  <a:gd name="connsiteY19" fmla="*/ 1053306 h 1568946"/>
                  <a:gd name="connsiteX20" fmla="*/ 196534 w 1296324"/>
                  <a:gd name="connsiteY20" fmla="*/ 786327 h 1568946"/>
                  <a:gd name="connsiteX21" fmla="*/ 177643 w 1296324"/>
                  <a:gd name="connsiteY21" fmla="*/ 613251 h 1568946"/>
                  <a:gd name="connsiteX22" fmla="*/ 1099815 w 1296324"/>
                  <a:gd name="connsiteY22" fmla="*/ 786327 h 1568946"/>
                  <a:gd name="connsiteX23" fmla="*/ 650075 w 1296324"/>
                  <a:gd name="connsiteY23" fmla="*/ 1373274 h 1568946"/>
                  <a:gd name="connsiteX24" fmla="*/ 404450 w 1296324"/>
                  <a:gd name="connsiteY24" fmla="*/ 1189079 h 1568946"/>
                  <a:gd name="connsiteX25" fmla="*/ 1118729 w 1296324"/>
                  <a:gd name="connsiteY25" fmla="*/ 474799 h 1568946"/>
                  <a:gd name="connsiteX26" fmla="*/ 1118729 w 1296324"/>
                  <a:gd name="connsiteY26" fmla="*/ 613274 h 1568946"/>
                  <a:gd name="connsiteX27" fmla="*/ 1099815 w 1296324"/>
                  <a:gd name="connsiteY27" fmla="*/ 786327 h 1568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96324" h="1568946">
                    <a:moveTo>
                      <a:pt x="1058231" y="94046"/>
                    </a:moveTo>
                    <a:lnTo>
                      <a:pt x="1058231" y="180584"/>
                    </a:lnTo>
                    <a:lnTo>
                      <a:pt x="797446" y="120398"/>
                    </a:lnTo>
                    <a:lnTo>
                      <a:pt x="797446" y="33860"/>
                    </a:lnTo>
                    <a:lnTo>
                      <a:pt x="650051" y="0"/>
                    </a:lnTo>
                    <a:lnTo>
                      <a:pt x="498879" y="33860"/>
                    </a:lnTo>
                    <a:lnTo>
                      <a:pt x="498879" y="120398"/>
                    </a:lnTo>
                    <a:lnTo>
                      <a:pt x="238093" y="180584"/>
                    </a:lnTo>
                    <a:lnTo>
                      <a:pt x="238093" y="94046"/>
                    </a:lnTo>
                    <a:lnTo>
                      <a:pt x="0" y="146725"/>
                    </a:lnTo>
                    <a:lnTo>
                      <a:pt x="0" y="613274"/>
                    </a:lnTo>
                    <a:cubicBezTo>
                      <a:pt x="0" y="1045965"/>
                      <a:pt x="268342" y="1414666"/>
                      <a:pt x="650051" y="1568947"/>
                    </a:cubicBezTo>
                    <a:cubicBezTo>
                      <a:pt x="1027983" y="1414690"/>
                      <a:pt x="1296325" y="1045965"/>
                      <a:pt x="1296325" y="613274"/>
                    </a:cubicBezTo>
                    <a:lnTo>
                      <a:pt x="1296325" y="146725"/>
                    </a:lnTo>
                    <a:lnTo>
                      <a:pt x="1058231" y="94046"/>
                    </a:lnTo>
                    <a:close/>
                    <a:moveTo>
                      <a:pt x="177643" y="613251"/>
                    </a:moveTo>
                    <a:lnTo>
                      <a:pt x="177643" y="379988"/>
                    </a:lnTo>
                    <a:lnTo>
                      <a:pt x="650075" y="270877"/>
                    </a:lnTo>
                    <a:cubicBezTo>
                      <a:pt x="824706" y="313034"/>
                      <a:pt x="934510" y="338572"/>
                      <a:pt x="1002803" y="353971"/>
                    </a:cubicBezTo>
                    <a:lnTo>
                      <a:pt x="303469" y="1053306"/>
                    </a:lnTo>
                    <a:cubicBezTo>
                      <a:pt x="252464" y="971215"/>
                      <a:pt x="215376" y="880086"/>
                      <a:pt x="196534" y="786327"/>
                    </a:cubicBezTo>
                    <a:cubicBezTo>
                      <a:pt x="181421" y="729894"/>
                      <a:pt x="177643" y="673461"/>
                      <a:pt x="177643" y="613251"/>
                    </a:cubicBezTo>
                    <a:close/>
                    <a:moveTo>
                      <a:pt x="1099815" y="786327"/>
                    </a:moveTo>
                    <a:cubicBezTo>
                      <a:pt x="1050675" y="1034654"/>
                      <a:pt x="880612" y="1252876"/>
                      <a:pt x="650075" y="1373274"/>
                    </a:cubicBezTo>
                    <a:cubicBezTo>
                      <a:pt x="557248" y="1325211"/>
                      <a:pt x="475397" y="1262608"/>
                      <a:pt x="404450" y="1189079"/>
                    </a:cubicBezTo>
                    <a:lnTo>
                      <a:pt x="1118729" y="474799"/>
                    </a:lnTo>
                    <a:lnTo>
                      <a:pt x="1118729" y="613274"/>
                    </a:lnTo>
                    <a:cubicBezTo>
                      <a:pt x="1118705" y="673461"/>
                      <a:pt x="1114927" y="729894"/>
                      <a:pt x="1099815" y="7863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75" name="Graphic 262">
            <a:extLst>
              <a:ext uri="{FF2B5EF4-FFF2-40B4-BE49-F238E27FC236}">
                <a16:creationId xmlns:a16="http://schemas.microsoft.com/office/drawing/2014/main" id="{D012780D-4D12-4E2E-B74B-C8AEDB69281B}"/>
              </a:ext>
            </a:extLst>
          </p:cNvPr>
          <p:cNvGrpSpPr/>
          <p:nvPr/>
        </p:nvGrpSpPr>
        <p:grpSpPr>
          <a:xfrm>
            <a:off x="7108599" y="5148655"/>
            <a:ext cx="383701" cy="383701"/>
            <a:chOff x="4528440" y="642758"/>
            <a:chExt cx="3123355" cy="3123355"/>
          </a:xfrm>
        </p:grpSpPr>
        <p:sp>
          <p:nvSpPr>
            <p:cNvPr id="376" name="Graphic 262">
              <a:extLst>
                <a:ext uri="{FF2B5EF4-FFF2-40B4-BE49-F238E27FC236}">
                  <a16:creationId xmlns:a16="http://schemas.microsoft.com/office/drawing/2014/main" id="{7840B575-DBB2-4687-B3D6-F0F0C62D4D0E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77" name="Graphic 262">
              <a:extLst>
                <a:ext uri="{FF2B5EF4-FFF2-40B4-BE49-F238E27FC236}">
                  <a16:creationId xmlns:a16="http://schemas.microsoft.com/office/drawing/2014/main" id="{C6FBA62A-2390-465B-8E2C-A8018C74BFF2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378" name="Graphic 262">
                <a:extLst>
                  <a:ext uri="{FF2B5EF4-FFF2-40B4-BE49-F238E27FC236}">
                    <a16:creationId xmlns:a16="http://schemas.microsoft.com/office/drawing/2014/main" id="{A5811CA7-87BD-41A4-9C45-0E758C1522F7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" name="Graphic 262">
                <a:extLst>
                  <a:ext uri="{FF2B5EF4-FFF2-40B4-BE49-F238E27FC236}">
                    <a16:creationId xmlns:a16="http://schemas.microsoft.com/office/drawing/2014/main" id="{6C626CFA-B531-435D-B3E4-D9750E9D2195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80" name="Group 379">
            <a:extLst>
              <a:ext uri="{FF2B5EF4-FFF2-40B4-BE49-F238E27FC236}">
                <a16:creationId xmlns:a16="http://schemas.microsoft.com/office/drawing/2014/main" id="{E620884E-C502-46D6-9D72-A7A3A0A94A92}"/>
              </a:ext>
            </a:extLst>
          </p:cNvPr>
          <p:cNvGrpSpPr/>
          <p:nvPr/>
        </p:nvGrpSpPr>
        <p:grpSpPr>
          <a:xfrm>
            <a:off x="2481366" y="1697097"/>
            <a:ext cx="376302" cy="376302"/>
            <a:chOff x="4523896" y="640462"/>
            <a:chExt cx="3123355" cy="3123355"/>
          </a:xfrm>
        </p:grpSpPr>
        <p:sp>
          <p:nvSpPr>
            <p:cNvPr id="381" name="Graphic 26">
              <a:extLst>
                <a:ext uri="{FF2B5EF4-FFF2-40B4-BE49-F238E27FC236}">
                  <a16:creationId xmlns:a16="http://schemas.microsoft.com/office/drawing/2014/main" id="{FE271309-0FB1-41F3-8ABF-0026497CF827}"/>
                </a:ext>
              </a:extLst>
            </p:cNvPr>
            <p:cNvSpPr/>
            <p:nvPr/>
          </p:nvSpPr>
          <p:spPr>
            <a:xfrm>
              <a:off x="4523896" y="64046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2" name="Freeform: Shape 381">
              <a:extLst>
                <a:ext uri="{FF2B5EF4-FFF2-40B4-BE49-F238E27FC236}">
                  <a16:creationId xmlns:a16="http://schemas.microsoft.com/office/drawing/2014/main" id="{6ADFFCAE-2D0B-4FD9-B87D-1978A8078122}"/>
                </a:ext>
              </a:extLst>
            </p:cNvPr>
            <p:cNvSpPr/>
            <p:nvPr/>
          </p:nvSpPr>
          <p:spPr>
            <a:xfrm>
              <a:off x="5327153" y="1138050"/>
              <a:ext cx="1485947" cy="2122369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FA0F0F00-44E4-43A3-A79A-2C1388445641}"/>
              </a:ext>
            </a:extLst>
          </p:cNvPr>
          <p:cNvGrpSpPr/>
          <p:nvPr/>
        </p:nvGrpSpPr>
        <p:grpSpPr>
          <a:xfrm>
            <a:off x="1903349" y="3376740"/>
            <a:ext cx="371897" cy="371897"/>
            <a:chOff x="4527459" y="640845"/>
            <a:chExt cx="3123355" cy="3123355"/>
          </a:xfrm>
        </p:grpSpPr>
        <p:sp>
          <p:nvSpPr>
            <p:cNvPr id="384" name="Graphic 15">
              <a:extLst>
                <a:ext uri="{FF2B5EF4-FFF2-40B4-BE49-F238E27FC236}">
                  <a16:creationId xmlns:a16="http://schemas.microsoft.com/office/drawing/2014/main" id="{A42BF53B-38CE-48D4-9430-5A69CA450143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85" name="Graphic 15">
              <a:extLst>
                <a:ext uri="{FF2B5EF4-FFF2-40B4-BE49-F238E27FC236}">
                  <a16:creationId xmlns:a16="http://schemas.microsoft.com/office/drawing/2014/main" id="{8C9D6044-8CE0-4BEE-88C2-988FBB7B3337}"/>
                </a:ext>
              </a:extLst>
            </p:cNvPr>
            <p:cNvGrpSpPr/>
            <p:nvPr/>
          </p:nvGrpSpPr>
          <p:grpSpPr>
            <a:xfrm>
              <a:off x="5037027" y="957704"/>
              <a:ext cx="2142575" cy="2139370"/>
              <a:chOff x="5037027" y="957704"/>
              <a:chExt cx="2142575" cy="2139370"/>
            </a:xfrm>
            <a:solidFill>
              <a:srgbClr val="FFFFFF"/>
            </a:solidFill>
          </p:grpSpPr>
          <p:sp>
            <p:nvSpPr>
              <p:cNvPr id="386" name="Graphic 15">
                <a:extLst>
                  <a:ext uri="{FF2B5EF4-FFF2-40B4-BE49-F238E27FC236}">
                    <a16:creationId xmlns:a16="http://schemas.microsoft.com/office/drawing/2014/main" id="{1DDAF705-3995-4B51-BF2E-46CE86499CDB}"/>
                  </a:ext>
                </a:extLst>
              </p:cNvPr>
              <p:cNvSpPr/>
              <p:nvPr/>
            </p:nvSpPr>
            <p:spPr>
              <a:xfrm>
                <a:off x="5037027" y="957704"/>
                <a:ext cx="2142575" cy="2139370"/>
              </a:xfrm>
              <a:custGeom>
                <a:avLst/>
                <a:gdLst>
                  <a:gd name="connsiteX0" fmla="*/ 2023134 w 2142575"/>
                  <a:gd name="connsiteY0" fmla="*/ 1900465 h 2139370"/>
                  <a:gd name="connsiteX1" fmla="*/ 2005367 w 2142575"/>
                  <a:gd name="connsiteY1" fmla="*/ 1900465 h 2139370"/>
                  <a:gd name="connsiteX2" fmla="*/ 2005367 w 2142575"/>
                  <a:gd name="connsiteY2" fmla="*/ 1193072 h 2139370"/>
                  <a:gd name="connsiteX3" fmla="*/ 1871722 w 2142575"/>
                  <a:gd name="connsiteY3" fmla="*/ 1059427 h 2139370"/>
                  <a:gd name="connsiteX4" fmla="*/ 1402877 w 2142575"/>
                  <a:gd name="connsiteY4" fmla="*/ 1059427 h 2139370"/>
                  <a:gd name="connsiteX5" fmla="*/ 1058471 w 2142575"/>
                  <a:gd name="connsiteY5" fmla="*/ 783744 h 2139370"/>
                  <a:gd name="connsiteX6" fmla="*/ 1218084 w 2142575"/>
                  <a:gd name="connsiteY6" fmla="*/ 443522 h 2139370"/>
                  <a:gd name="connsiteX7" fmla="*/ 776762 w 2142575"/>
                  <a:gd name="connsiteY7" fmla="*/ 0 h 2139370"/>
                  <a:gd name="connsiteX8" fmla="*/ 330800 w 2142575"/>
                  <a:gd name="connsiteY8" fmla="*/ 443522 h 2139370"/>
                  <a:gd name="connsiteX9" fmla="*/ 488644 w 2142575"/>
                  <a:gd name="connsiteY9" fmla="*/ 782357 h 2139370"/>
                  <a:gd name="connsiteX10" fmla="*/ 0 w 2142575"/>
                  <a:gd name="connsiteY10" fmla="*/ 1561582 h 2139370"/>
                  <a:gd name="connsiteX11" fmla="*/ 0 w 2142575"/>
                  <a:gd name="connsiteY11" fmla="*/ 1817872 h 2139370"/>
                  <a:gd name="connsiteX12" fmla="*/ 575278 w 2142575"/>
                  <a:gd name="connsiteY12" fmla="*/ 1817872 h 2139370"/>
                  <a:gd name="connsiteX13" fmla="*/ 575278 w 2142575"/>
                  <a:gd name="connsiteY13" fmla="*/ 1900441 h 2139370"/>
                  <a:gd name="connsiteX14" fmla="*/ 557488 w 2142575"/>
                  <a:gd name="connsiteY14" fmla="*/ 1900441 h 2139370"/>
                  <a:gd name="connsiteX15" fmla="*/ 438022 w 2142575"/>
                  <a:gd name="connsiteY15" fmla="*/ 2019906 h 2139370"/>
                  <a:gd name="connsiteX16" fmla="*/ 557488 w 2142575"/>
                  <a:gd name="connsiteY16" fmla="*/ 2139371 h 2139370"/>
                  <a:gd name="connsiteX17" fmla="*/ 2023110 w 2142575"/>
                  <a:gd name="connsiteY17" fmla="*/ 2139371 h 2139370"/>
                  <a:gd name="connsiteX18" fmla="*/ 2142575 w 2142575"/>
                  <a:gd name="connsiteY18" fmla="*/ 2019906 h 2139370"/>
                  <a:gd name="connsiteX19" fmla="*/ 2023134 w 2142575"/>
                  <a:gd name="connsiteY19" fmla="*/ 1900465 h 2139370"/>
                  <a:gd name="connsiteX20" fmla="*/ 431757 w 2142575"/>
                  <a:gd name="connsiteY20" fmla="*/ 443522 h 2139370"/>
                  <a:gd name="connsiteX21" fmla="*/ 776738 w 2142575"/>
                  <a:gd name="connsiteY21" fmla="*/ 100933 h 2139370"/>
                  <a:gd name="connsiteX22" fmla="*/ 1117103 w 2142575"/>
                  <a:gd name="connsiteY22" fmla="*/ 443522 h 2139370"/>
                  <a:gd name="connsiteX23" fmla="*/ 774323 w 2142575"/>
                  <a:gd name="connsiteY23" fmla="*/ 786303 h 2139370"/>
                  <a:gd name="connsiteX24" fmla="*/ 431757 w 2142575"/>
                  <a:gd name="connsiteY24" fmla="*/ 443522 h 2139370"/>
                  <a:gd name="connsiteX25" fmla="*/ 100981 w 2142575"/>
                  <a:gd name="connsiteY25" fmla="*/ 1716915 h 2139370"/>
                  <a:gd name="connsiteX26" fmla="*/ 100981 w 2142575"/>
                  <a:gd name="connsiteY26" fmla="*/ 1561582 h 2139370"/>
                  <a:gd name="connsiteX27" fmla="*/ 600338 w 2142575"/>
                  <a:gd name="connsiteY27" fmla="*/ 851535 h 2139370"/>
                  <a:gd name="connsiteX28" fmla="*/ 944673 w 2142575"/>
                  <a:gd name="connsiteY28" fmla="*/ 853233 h 2139370"/>
                  <a:gd name="connsiteX29" fmla="*/ 1274899 w 2142575"/>
                  <a:gd name="connsiteY29" fmla="*/ 1059427 h 2139370"/>
                  <a:gd name="connsiteX30" fmla="*/ 708923 w 2142575"/>
                  <a:gd name="connsiteY30" fmla="*/ 1059427 h 2139370"/>
                  <a:gd name="connsiteX31" fmla="*/ 575278 w 2142575"/>
                  <a:gd name="connsiteY31" fmla="*/ 1193072 h 2139370"/>
                  <a:gd name="connsiteX32" fmla="*/ 575278 w 2142575"/>
                  <a:gd name="connsiteY32" fmla="*/ 1716915 h 2139370"/>
                  <a:gd name="connsiteX33" fmla="*/ 100981 w 2142575"/>
                  <a:gd name="connsiteY33" fmla="*/ 1716915 h 2139370"/>
                  <a:gd name="connsiteX34" fmla="*/ 680348 w 2142575"/>
                  <a:gd name="connsiteY34" fmla="*/ 1193072 h 2139370"/>
                  <a:gd name="connsiteX35" fmla="*/ 708923 w 2142575"/>
                  <a:gd name="connsiteY35" fmla="*/ 1164497 h 2139370"/>
                  <a:gd name="connsiteX36" fmla="*/ 1871698 w 2142575"/>
                  <a:gd name="connsiteY36" fmla="*/ 1164497 h 2139370"/>
                  <a:gd name="connsiteX37" fmla="*/ 1900273 w 2142575"/>
                  <a:gd name="connsiteY37" fmla="*/ 1193072 h 2139370"/>
                  <a:gd name="connsiteX38" fmla="*/ 1900273 w 2142575"/>
                  <a:gd name="connsiteY38" fmla="*/ 1900465 h 2139370"/>
                  <a:gd name="connsiteX39" fmla="*/ 680348 w 2142575"/>
                  <a:gd name="connsiteY39" fmla="*/ 1900465 h 2139370"/>
                  <a:gd name="connsiteX40" fmla="*/ 680348 w 2142575"/>
                  <a:gd name="connsiteY40" fmla="*/ 1193072 h 2139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142575" h="2139370">
                    <a:moveTo>
                      <a:pt x="2023134" y="1900465"/>
                    </a:moveTo>
                    <a:lnTo>
                      <a:pt x="2005367" y="1900465"/>
                    </a:lnTo>
                    <a:lnTo>
                      <a:pt x="2005367" y="1193072"/>
                    </a:lnTo>
                    <a:cubicBezTo>
                      <a:pt x="2005367" y="1119399"/>
                      <a:pt x="1945396" y="1059427"/>
                      <a:pt x="1871722" y="1059427"/>
                    </a:cubicBezTo>
                    <a:lnTo>
                      <a:pt x="1402877" y="1059427"/>
                    </a:lnTo>
                    <a:cubicBezTo>
                      <a:pt x="1317176" y="932932"/>
                      <a:pt x="1199409" y="838551"/>
                      <a:pt x="1058471" y="783744"/>
                    </a:cubicBezTo>
                    <a:cubicBezTo>
                      <a:pt x="1158902" y="699741"/>
                      <a:pt x="1218084" y="574633"/>
                      <a:pt x="1218084" y="443522"/>
                    </a:cubicBezTo>
                    <a:cubicBezTo>
                      <a:pt x="1218084" y="198973"/>
                      <a:pt x="1020092" y="0"/>
                      <a:pt x="776762" y="0"/>
                    </a:cubicBezTo>
                    <a:cubicBezTo>
                      <a:pt x="530873" y="0"/>
                      <a:pt x="330800" y="198973"/>
                      <a:pt x="330800" y="443522"/>
                    </a:cubicBezTo>
                    <a:cubicBezTo>
                      <a:pt x="330800" y="575780"/>
                      <a:pt x="387974" y="697708"/>
                      <a:pt x="488644" y="782357"/>
                    </a:cubicBezTo>
                    <a:cubicBezTo>
                      <a:pt x="186419" y="899072"/>
                      <a:pt x="0" y="1194842"/>
                      <a:pt x="0" y="1561582"/>
                    </a:cubicBezTo>
                    <a:lnTo>
                      <a:pt x="0" y="1817872"/>
                    </a:lnTo>
                    <a:lnTo>
                      <a:pt x="575278" y="1817872"/>
                    </a:lnTo>
                    <a:lnTo>
                      <a:pt x="575278" y="1900441"/>
                    </a:lnTo>
                    <a:lnTo>
                      <a:pt x="557488" y="1900441"/>
                    </a:lnTo>
                    <a:cubicBezTo>
                      <a:pt x="491610" y="1900441"/>
                      <a:pt x="438022" y="1954028"/>
                      <a:pt x="438022" y="2019906"/>
                    </a:cubicBezTo>
                    <a:cubicBezTo>
                      <a:pt x="438022" y="2085784"/>
                      <a:pt x="491610" y="2139371"/>
                      <a:pt x="557488" y="2139371"/>
                    </a:cubicBezTo>
                    <a:lnTo>
                      <a:pt x="2023110" y="2139371"/>
                    </a:lnTo>
                    <a:cubicBezTo>
                      <a:pt x="2088988" y="2139371"/>
                      <a:pt x="2142575" y="2085784"/>
                      <a:pt x="2142575" y="2019906"/>
                    </a:cubicBezTo>
                    <a:cubicBezTo>
                      <a:pt x="2142575" y="1954052"/>
                      <a:pt x="2088988" y="1900465"/>
                      <a:pt x="2023134" y="1900465"/>
                    </a:cubicBezTo>
                    <a:close/>
                    <a:moveTo>
                      <a:pt x="431757" y="443522"/>
                    </a:moveTo>
                    <a:cubicBezTo>
                      <a:pt x="431757" y="254616"/>
                      <a:pt x="586541" y="100933"/>
                      <a:pt x="776738" y="100933"/>
                    </a:cubicBezTo>
                    <a:cubicBezTo>
                      <a:pt x="964400" y="100933"/>
                      <a:pt x="1117103" y="254616"/>
                      <a:pt x="1117103" y="443522"/>
                    </a:cubicBezTo>
                    <a:cubicBezTo>
                      <a:pt x="1117103" y="632524"/>
                      <a:pt x="963324" y="786303"/>
                      <a:pt x="774323" y="786303"/>
                    </a:cubicBezTo>
                    <a:cubicBezTo>
                      <a:pt x="585465" y="786327"/>
                      <a:pt x="431757" y="632524"/>
                      <a:pt x="431757" y="443522"/>
                    </a:cubicBezTo>
                    <a:close/>
                    <a:moveTo>
                      <a:pt x="100981" y="1716915"/>
                    </a:moveTo>
                    <a:lnTo>
                      <a:pt x="100981" y="1561582"/>
                    </a:lnTo>
                    <a:cubicBezTo>
                      <a:pt x="100981" y="1203761"/>
                      <a:pt x="296797" y="925687"/>
                      <a:pt x="600338" y="851535"/>
                    </a:cubicBezTo>
                    <a:cubicBezTo>
                      <a:pt x="710143" y="898498"/>
                      <a:pt x="835155" y="898881"/>
                      <a:pt x="944673" y="853233"/>
                    </a:cubicBezTo>
                    <a:cubicBezTo>
                      <a:pt x="1075735" y="886734"/>
                      <a:pt x="1188433" y="957394"/>
                      <a:pt x="1274899" y="1059427"/>
                    </a:cubicBezTo>
                    <a:lnTo>
                      <a:pt x="708923" y="1059427"/>
                    </a:lnTo>
                    <a:cubicBezTo>
                      <a:pt x="635250" y="1059427"/>
                      <a:pt x="575278" y="1119399"/>
                      <a:pt x="575278" y="1193072"/>
                    </a:cubicBezTo>
                    <a:lnTo>
                      <a:pt x="575278" y="1716915"/>
                    </a:lnTo>
                    <a:lnTo>
                      <a:pt x="100981" y="1716915"/>
                    </a:lnTo>
                    <a:close/>
                    <a:moveTo>
                      <a:pt x="680348" y="1193072"/>
                    </a:moveTo>
                    <a:cubicBezTo>
                      <a:pt x="680348" y="1177314"/>
                      <a:pt x="693165" y="1164497"/>
                      <a:pt x="708923" y="1164497"/>
                    </a:cubicBezTo>
                    <a:lnTo>
                      <a:pt x="1871698" y="1164497"/>
                    </a:lnTo>
                    <a:cubicBezTo>
                      <a:pt x="1887456" y="1164497"/>
                      <a:pt x="1900273" y="1177314"/>
                      <a:pt x="1900273" y="1193072"/>
                    </a:cubicBezTo>
                    <a:lnTo>
                      <a:pt x="1900273" y="1900465"/>
                    </a:lnTo>
                    <a:lnTo>
                      <a:pt x="680348" y="1900465"/>
                    </a:lnTo>
                    <a:lnTo>
                      <a:pt x="680348" y="119307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" name="Graphic 15">
                <a:extLst>
                  <a:ext uri="{FF2B5EF4-FFF2-40B4-BE49-F238E27FC236}">
                    <a16:creationId xmlns:a16="http://schemas.microsoft.com/office/drawing/2014/main" id="{29834BD0-69B2-4194-8487-216E2F8B7A8B}"/>
                  </a:ext>
                </a:extLst>
              </p:cNvPr>
              <p:cNvSpPr/>
              <p:nvPr/>
            </p:nvSpPr>
            <p:spPr>
              <a:xfrm>
                <a:off x="6008338" y="2349319"/>
                <a:ext cx="632380" cy="314372"/>
              </a:xfrm>
              <a:custGeom>
                <a:avLst/>
                <a:gdLst>
                  <a:gd name="connsiteX0" fmla="*/ 475254 w 632380"/>
                  <a:gd name="connsiteY0" fmla="*/ 0 h 314372"/>
                  <a:gd name="connsiteX1" fmla="*/ 329629 w 632380"/>
                  <a:gd name="connsiteY1" fmla="*/ 97729 h 314372"/>
                  <a:gd name="connsiteX2" fmla="*/ 44309 w 632380"/>
                  <a:gd name="connsiteY2" fmla="*/ 97729 h 314372"/>
                  <a:gd name="connsiteX3" fmla="*/ 0 w 632380"/>
                  <a:gd name="connsiteY3" fmla="*/ 157079 h 314372"/>
                  <a:gd name="connsiteX4" fmla="*/ 44309 w 632380"/>
                  <a:gd name="connsiteY4" fmla="*/ 216644 h 314372"/>
                  <a:gd name="connsiteX5" fmla="*/ 101770 w 632380"/>
                  <a:gd name="connsiteY5" fmla="*/ 216644 h 314372"/>
                  <a:gd name="connsiteX6" fmla="*/ 122980 w 632380"/>
                  <a:gd name="connsiteY6" fmla="*/ 236993 h 314372"/>
                  <a:gd name="connsiteX7" fmla="*/ 144381 w 632380"/>
                  <a:gd name="connsiteY7" fmla="*/ 257127 h 314372"/>
                  <a:gd name="connsiteX8" fmla="*/ 165592 w 632380"/>
                  <a:gd name="connsiteY8" fmla="*/ 236993 h 314372"/>
                  <a:gd name="connsiteX9" fmla="*/ 186778 w 632380"/>
                  <a:gd name="connsiteY9" fmla="*/ 216644 h 314372"/>
                  <a:gd name="connsiteX10" fmla="*/ 207988 w 632380"/>
                  <a:gd name="connsiteY10" fmla="*/ 236993 h 314372"/>
                  <a:gd name="connsiteX11" fmla="*/ 229413 w 632380"/>
                  <a:gd name="connsiteY11" fmla="*/ 257127 h 314372"/>
                  <a:gd name="connsiteX12" fmla="*/ 250599 w 632380"/>
                  <a:gd name="connsiteY12" fmla="*/ 236993 h 314372"/>
                  <a:gd name="connsiteX13" fmla="*/ 271809 w 632380"/>
                  <a:gd name="connsiteY13" fmla="*/ 216644 h 314372"/>
                  <a:gd name="connsiteX14" fmla="*/ 329677 w 632380"/>
                  <a:gd name="connsiteY14" fmla="*/ 216644 h 314372"/>
                  <a:gd name="connsiteX15" fmla="*/ 475302 w 632380"/>
                  <a:gd name="connsiteY15" fmla="*/ 314373 h 314372"/>
                  <a:gd name="connsiteX16" fmla="*/ 632381 w 632380"/>
                  <a:gd name="connsiteY16" fmla="*/ 157079 h 314372"/>
                  <a:gd name="connsiteX17" fmla="*/ 475254 w 632380"/>
                  <a:gd name="connsiteY17" fmla="*/ 0 h 314372"/>
                  <a:gd name="connsiteX18" fmla="*/ 546703 w 632380"/>
                  <a:gd name="connsiteY18" fmla="*/ 200121 h 314372"/>
                  <a:gd name="connsiteX19" fmla="*/ 503661 w 632380"/>
                  <a:gd name="connsiteY19" fmla="*/ 157079 h 314372"/>
                  <a:gd name="connsiteX20" fmla="*/ 546703 w 632380"/>
                  <a:gd name="connsiteY20" fmla="*/ 114252 h 314372"/>
                  <a:gd name="connsiteX21" fmla="*/ 589530 w 632380"/>
                  <a:gd name="connsiteY21" fmla="*/ 157079 h 314372"/>
                  <a:gd name="connsiteX22" fmla="*/ 546703 w 632380"/>
                  <a:gd name="connsiteY22" fmla="*/ 200121 h 314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32380" h="314372">
                    <a:moveTo>
                      <a:pt x="475254" y="0"/>
                    </a:moveTo>
                    <a:cubicBezTo>
                      <a:pt x="409543" y="0"/>
                      <a:pt x="353158" y="40268"/>
                      <a:pt x="329629" y="97729"/>
                    </a:cubicBezTo>
                    <a:lnTo>
                      <a:pt x="44309" y="97729"/>
                    </a:lnTo>
                    <a:lnTo>
                      <a:pt x="0" y="157079"/>
                    </a:lnTo>
                    <a:lnTo>
                      <a:pt x="44309" y="216644"/>
                    </a:lnTo>
                    <a:lnTo>
                      <a:pt x="101770" y="216644"/>
                    </a:lnTo>
                    <a:lnTo>
                      <a:pt x="122980" y="236993"/>
                    </a:lnTo>
                    <a:lnTo>
                      <a:pt x="144381" y="257127"/>
                    </a:lnTo>
                    <a:lnTo>
                      <a:pt x="165592" y="236993"/>
                    </a:lnTo>
                    <a:lnTo>
                      <a:pt x="186778" y="216644"/>
                    </a:lnTo>
                    <a:lnTo>
                      <a:pt x="207988" y="236993"/>
                    </a:lnTo>
                    <a:lnTo>
                      <a:pt x="229413" y="257127"/>
                    </a:lnTo>
                    <a:lnTo>
                      <a:pt x="250599" y="236993"/>
                    </a:lnTo>
                    <a:lnTo>
                      <a:pt x="271809" y="216644"/>
                    </a:lnTo>
                    <a:lnTo>
                      <a:pt x="329677" y="216644"/>
                    </a:lnTo>
                    <a:cubicBezTo>
                      <a:pt x="353206" y="274105"/>
                      <a:pt x="409591" y="314373"/>
                      <a:pt x="475302" y="314373"/>
                    </a:cubicBezTo>
                    <a:cubicBezTo>
                      <a:pt x="562007" y="314373"/>
                      <a:pt x="632381" y="244000"/>
                      <a:pt x="632381" y="157079"/>
                    </a:cubicBezTo>
                    <a:cubicBezTo>
                      <a:pt x="632333" y="70397"/>
                      <a:pt x="561959" y="0"/>
                      <a:pt x="475254" y="0"/>
                    </a:cubicBezTo>
                    <a:close/>
                    <a:moveTo>
                      <a:pt x="546703" y="200121"/>
                    </a:moveTo>
                    <a:cubicBezTo>
                      <a:pt x="522959" y="200121"/>
                      <a:pt x="503661" y="180824"/>
                      <a:pt x="503661" y="157079"/>
                    </a:cubicBezTo>
                    <a:cubicBezTo>
                      <a:pt x="503661" y="133549"/>
                      <a:pt x="522935" y="114252"/>
                      <a:pt x="546703" y="114252"/>
                    </a:cubicBezTo>
                    <a:cubicBezTo>
                      <a:pt x="570233" y="114252"/>
                      <a:pt x="589530" y="133549"/>
                      <a:pt x="589530" y="157079"/>
                    </a:cubicBezTo>
                    <a:cubicBezTo>
                      <a:pt x="589506" y="180847"/>
                      <a:pt x="570233" y="200121"/>
                      <a:pt x="546703" y="2001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88" name="Group 387">
            <a:extLst>
              <a:ext uri="{FF2B5EF4-FFF2-40B4-BE49-F238E27FC236}">
                <a16:creationId xmlns:a16="http://schemas.microsoft.com/office/drawing/2014/main" id="{5E8AA899-803B-4443-8DAF-242996AD45A6}"/>
              </a:ext>
            </a:extLst>
          </p:cNvPr>
          <p:cNvGrpSpPr/>
          <p:nvPr/>
        </p:nvGrpSpPr>
        <p:grpSpPr>
          <a:xfrm>
            <a:off x="2482792" y="3372335"/>
            <a:ext cx="376302" cy="376302"/>
            <a:chOff x="4523896" y="640462"/>
            <a:chExt cx="3123355" cy="3123355"/>
          </a:xfrm>
        </p:grpSpPr>
        <p:sp>
          <p:nvSpPr>
            <p:cNvPr id="389" name="Graphic 26">
              <a:extLst>
                <a:ext uri="{FF2B5EF4-FFF2-40B4-BE49-F238E27FC236}">
                  <a16:creationId xmlns:a16="http://schemas.microsoft.com/office/drawing/2014/main" id="{E8AF6159-CF74-4D97-ADA8-441FD3CAC105}"/>
                </a:ext>
              </a:extLst>
            </p:cNvPr>
            <p:cNvSpPr/>
            <p:nvPr/>
          </p:nvSpPr>
          <p:spPr>
            <a:xfrm>
              <a:off x="4523896" y="64046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0" name="Freeform: Shape 389">
              <a:extLst>
                <a:ext uri="{FF2B5EF4-FFF2-40B4-BE49-F238E27FC236}">
                  <a16:creationId xmlns:a16="http://schemas.microsoft.com/office/drawing/2014/main" id="{3FF4E23C-73AE-4BEB-A379-AA78398132D0}"/>
                </a:ext>
              </a:extLst>
            </p:cNvPr>
            <p:cNvSpPr/>
            <p:nvPr/>
          </p:nvSpPr>
          <p:spPr>
            <a:xfrm>
              <a:off x="5327153" y="1138050"/>
              <a:ext cx="1485947" cy="2122369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D1AF16C0-011B-4EA2-861C-AC08A242A2B1}"/>
              </a:ext>
            </a:extLst>
          </p:cNvPr>
          <p:cNvGrpSpPr/>
          <p:nvPr/>
        </p:nvGrpSpPr>
        <p:grpSpPr>
          <a:xfrm>
            <a:off x="9907657" y="5148655"/>
            <a:ext cx="383701" cy="383701"/>
            <a:chOff x="4527459" y="649023"/>
            <a:chExt cx="3123355" cy="3123355"/>
          </a:xfrm>
        </p:grpSpPr>
        <p:sp>
          <p:nvSpPr>
            <p:cNvPr id="392" name="Graphic 694">
              <a:extLst>
                <a:ext uri="{FF2B5EF4-FFF2-40B4-BE49-F238E27FC236}">
                  <a16:creationId xmlns:a16="http://schemas.microsoft.com/office/drawing/2014/main" id="{EFBF43DE-A638-446B-B9C3-D28D0E82EE58}"/>
                </a:ext>
              </a:extLst>
            </p:cNvPr>
            <p:cNvSpPr/>
            <p:nvPr/>
          </p:nvSpPr>
          <p:spPr>
            <a:xfrm>
              <a:off x="4527459" y="649023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93" name="Graphic 694">
              <a:extLst>
                <a:ext uri="{FF2B5EF4-FFF2-40B4-BE49-F238E27FC236}">
                  <a16:creationId xmlns:a16="http://schemas.microsoft.com/office/drawing/2014/main" id="{7949AAB5-F73C-4A99-BBE1-351C7ABCBBA1}"/>
                </a:ext>
              </a:extLst>
            </p:cNvPr>
            <p:cNvGrpSpPr/>
            <p:nvPr/>
          </p:nvGrpSpPr>
          <p:grpSpPr>
            <a:xfrm>
              <a:off x="5272585" y="1302541"/>
              <a:ext cx="1647115" cy="1737886"/>
              <a:chOff x="5272585" y="1302541"/>
              <a:chExt cx="1647115" cy="1737886"/>
            </a:xfrm>
            <a:solidFill>
              <a:srgbClr val="FFFFFF"/>
            </a:solidFill>
          </p:grpSpPr>
          <p:sp>
            <p:nvSpPr>
              <p:cNvPr id="394" name="Graphic 694">
                <a:extLst>
                  <a:ext uri="{FF2B5EF4-FFF2-40B4-BE49-F238E27FC236}">
                    <a16:creationId xmlns:a16="http://schemas.microsoft.com/office/drawing/2014/main" id="{B68A3669-00F0-43BD-954C-7D5928EAD855}"/>
                  </a:ext>
                </a:extLst>
              </p:cNvPr>
              <p:cNvSpPr/>
              <p:nvPr/>
            </p:nvSpPr>
            <p:spPr>
              <a:xfrm>
                <a:off x="5676533" y="1665934"/>
                <a:ext cx="835537" cy="1011267"/>
              </a:xfrm>
              <a:custGeom>
                <a:avLst/>
                <a:gdLst>
                  <a:gd name="connsiteX0" fmla="*/ 682070 w 835537"/>
                  <a:gd name="connsiteY0" fmla="*/ 60641 h 1011267"/>
                  <a:gd name="connsiteX1" fmla="*/ 682070 w 835537"/>
                  <a:gd name="connsiteY1" fmla="*/ 116428 h 1011267"/>
                  <a:gd name="connsiteX2" fmla="*/ 513992 w 835537"/>
                  <a:gd name="connsiteY2" fmla="*/ 77619 h 1011267"/>
                  <a:gd name="connsiteX3" fmla="*/ 513992 w 835537"/>
                  <a:gd name="connsiteY3" fmla="*/ 21832 h 1011267"/>
                  <a:gd name="connsiteX4" fmla="*/ 418989 w 835537"/>
                  <a:gd name="connsiteY4" fmla="*/ 0 h 1011267"/>
                  <a:gd name="connsiteX5" fmla="*/ 321547 w 835537"/>
                  <a:gd name="connsiteY5" fmla="*/ 21832 h 1011267"/>
                  <a:gd name="connsiteX6" fmla="*/ 321547 w 835537"/>
                  <a:gd name="connsiteY6" fmla="*/ 77619 h 1011267"/>
                  <a:gd name="connsiteX7" fmla="*/ 153468 w 835537"/>
                  <a:gd name="connsiteY7" fmla="*/ 116428 h 1011267"/>
                  <a:gd name="connsiteX8" fmla="*/ 153468 w 835537"/>
                  <a:gd name="connsiteY8" fmla="*/ 60641 h 1011267"/>
                  <a:gd name="connsiteX9" fmla="*/ 0 w 835537"/>
                  <a:gd name="connsiteY9" fmla="*/ 94596 h 1011267"/>
                  <a:gd name="connsiteX10" fmla="*/ 0 w 835537"/>
                  <a:gd name="connsiteY10" fmla="*/ 395291 h 1011267"/>
                  <a:gd name="connsiteX11" fmla="*/ 418989 w 835537"/>
                  <a:gd name="connsiteY11" fmla="*/ 1011268 h 1011267"/>
                  <a:gd name="connsiteX12" fmla="*/ 835538 w 835537"/>
                  <a:gd name="connsiteY12" fmla="*/ 395291 h 1011267"/>
                  <a:gd name="connsiteX13" fmla="*/ 835538 w 835537"/>
                  <a:gd name="connsiteY13" fmla="*/ 94596 h 1011267"/>
                  <a:gd name="connsiteX14" fmla="*/ 682070 w 835537"/>
                  <a:gd name="connsiteY14" fmla="*/ 60641 h 1011267"/>
                  <a:gd name="connsiteX15" fmla="*/ 114491 w 835537"/>
                  <a:gd name="connsiteY15" fmla="*/ 395291 h 1011267"/>
                  <a:gd name="connsiteX16" fmla="*/ 114491 w 835537"/>
                  <a:gd name="connsiteY16" fmla="*/ 244932 h 1011267"/>
                  <a:gd name="connsiteX17" fmla="*/ 418989 w 835537"/>
                  <a:gd name="connsiteY17" fmla="*/ 174606 h 1011267"/>
                  <a:gd name="connsiteX18" fmla="*/ 646345 w 835537"/>
                  <a:gd name="connsiteY18" fmla="*/ 228170 h 1011267"/>
                  <a:gd name="connsiteX19" fmla="*/ 195601 w 835537"/>
                  <a:gd name="connsiteY19" fmla="*/ 678913 h 1011267"/>
                  <a:gd name="connsiteX20" fmla="*/ 126687 w 835537"/>
                  <a:gd name="connsiteY20" fmla="*/ 506842 h 1011267"/>
                  <a:gd name="connsiteX21" fmla="*/ 114491 w 835537"/>
                  <a:gd name="connsiteY21" fmla="*/ 395291 h 1011267"/>
                  <a:gd name="connsiteX22" fmla="*/ 708875 w 835537"/>
                  <a:gd name="connsiteY22" fmla="*/ 506842 h 1011267"/>
                  <a:gd name="connsiteX23" fmla="*/ 418989 w 835537"/>
                  <a:gd name="connsiteY23" fmla="*/ 885155 h 1011267"/>
                  <a:gd name="connsiteX24" fmla="*/ 260666 w 835537"/>
                  <a:gd name="connsiteY24" fmla="*/ 766432 h 1011267"/>
                  <a:gd name="connsiteX25" fmla="*/ 721047 w 835537"/>
                  <a:gd name="connsiteY25" fmla="*/ 306051 h 1011267"/>
                  <a:gd name="connsiteX26" fmla="*/ 721047 w 835537"/>
                  <a:gd name="connsiteY26" fmla="*/ 395291 h 1011267"/>
                  <a:gd name="connsiteX27" fmla="*/ 708875 w 835537"/>
                  <a:gd name="connsiteY27" fmla="*/ 506842 h 1011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35537" h="1011267">
                    <a:moveTo>
                      <a:pt x="682070" y="60641"/>
                    </a:moveTo>
                    <a:lnTo>
                      <a:pt x="682070" y="116428"/>
                    </a:lnTo>
                    <a:lnTo>
                      <a:pt x="513992" y="77619"/>
                    </a:lnTo>
                    <a:lnTo>
                      <a:pt x="513992" y="21832"/>
                    </a:lnTo>
                    <a:lnTo>
                      <a:pt x="418989" y="0"/>
                    </a:lnTo>
                    <a:lnTo>
                      <a:pt x="321547" y="21832"/>
                    </a:lnTo>
                    <a:lnTo>
                      <a:pt x="321547" y="77619"/>
                    </a:lnTo>
                    <a:lnTo>
                      <a:pt x="153468" y="116428"/>
                    </a:lnTo>
                    <a:lnTo>
                      <a:pt x="153468" y="60641"/>
                    </a:lnTo>
                    <a:lnTo>
                      <a:pt x="0" y="94596"/>
                    </a:lnTo>
                    <a:lnTo>
                      <a:pt x="0" y="395291"/>
                    </a:lnTo>
                    <a:cubicBezTo>
                      <a:pt x="0" y="674179"/>
                      <a:pt x="172957" y="911841"/>
                      <a:pt x="418989" y="1011268"/>
                    </a:cubicBezTo>
                    <a:cubicBezTo>
                      <a:pt x="662582" y="911841"/>
                      <a:pt x="835538" y="674179"/>
                      <a:pt x="835538" y="395291"/>
                    </a:cubicBezTo>
                    <a:lnTo>
                      <a:pt x="835538" y="94596"/>
                    </a:lnTo>
                    <a:lnTo>
                      <a:pt x="682070" y="60641"/>
                    </a:lnTo>
                    <a:close/>
                    <a:moveTo>
                      <a:pt x="114491" y="395291"/>
                    </a:moveTo>
                    <a:lnTo>
                      <a:pt x="114491" y="244932"/>
                    </a:lnTo>
                    <a:lnTo>
                      <a:pt x="418989" y="174606"/>
                    </a:lnTo>
                    <a:cubicBezTo>
                      <a:pt x="531543" y="201771"/>
                      <a:pt x="602323" y="218246"/>
                      <a:pt x="646345" y="228170"/>
                    </a:cubicBezTo>
                    <a:lnTo>
                      <a:pt x="195601" y="678913"/>
                    </a:lnTo>
                    <a:cubicBezTo>
                      <a:pt x="162722" y="625996"/>
                      <a:pt x="138810" y="567268"/>
                      <a:pt x="126687" y="506842"/>
                    </a:cubicBezTo>
                    <a:cubicBezTo>
                      <a:pt x="116930" y="470471"/>
                      <a:pt x="114491" y="434101"/>
                      <a:pt x="114491" y="395291"/>
                    </a:cubicBezTo>
                    <a:close/>
                    <a:moveTo>
                      <a:pt x="708875" y="506842"/>
                    </a:moveTo>
                    <a:cubicBezTo>
                      <a:pt x="677216" y="666886"/>
                      <a:pt x="567578" y="807561"/>
                      <a:pt x="418989" y="885155"/>
                    </a:cubicBezTo>
                    <a:cubicBezTo>
                      <a:pt x="359160" y="854189"/>
                      <a:pt x="306386" y="813826"/>
                      <a:pt x="260666" y="766432"/>
                    </a:cubicBezTo>
                    <a:lnTo>
                      <a:pt x="721047" y="306051"/>
                    </a:lnTo>
                    <a:lnTo>
                      <a:pt x="721047" y="395291"/>
                    </a:lnTo>
                    <a:cubicBezTo>
                      <a:pt x="721047" y="434101"/>
                      <a:pt x="718608" y="470471"/>
                      <a:pt x="708875" y="5068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95" name="Graphic 694">
                <a:extLst>
                  <a:ext uri="{FF2B5EF4-FFF2-40B4-BE49-F238E27FC236}">
                    <a16:creationId xmlns:a16="http://schemas.microsoft.com/office/drawing/2014/main" id="{146E5761-2DEC-4277-956A-872C8DC0B347}"/>
                  </a:ext>
                </a:extLst>
              </p:cNvPr>
              <p:cNvGrpSpPr/>
              <p:nvPr/>
            </p:nvGrpSpPr>
            <p:grpSpPr>
              <a:xfrm>
                <a:off x="5272585" y="1302541"/>
                <a:ext cx="1647115" cy="1737886"/>
                <a:chOff x="5272585" y="1302541"/>
                <a:chExt cx="1647115" cy="1737886"/>
              </a:xfrm>
              <a:solidFill>
                <a:srgbClr val="FFFFFF"/>
              </a:solidFill>
            </p:grpSpPr>
            <p:sp>
              <p:nvSpPr>
                <p:cNvPr id="396" name="Graphic 694">
                  <a:extLst>
                    <a:ext uri="{FF2B5EF4-FFF2-40B4-BE49-F238E27FC236}">
                      <a16:creationId xmlns:a16="http://schemas.microsoft.com/office/drawing/2014/main" id="{428B7915-0FFA-44C7-A22C-F4A018452B6F}"/>
                    </a:ext>
                  </a:extLst>
                </p:cNvPr>
                <p:cNvSpPr/>
                <p:nvPr/>
              </p:nvSpPr>
              <p:spPr>
                <a:xfrm>
                  <a:off x="5886816" y="1665695"/>
                  <a:ext cx="54447" cy="45217"/>
                </a:xfrm>
                <a:custGeom>
                  <a:avLst/>
                  <a:gdLst>
                    <a:gd name="connsiteX0" fmla="*/ 54448 w 54447"/>
                    <a:gd name="connsiteY0" fmla="*/ 0 h 45217"/>
                    <a:gd name="connsiteX1" fmla="*/ 0 w 54447"/>
                    <a:gd name="connsiteY1" fmla="*/ 0 h 45217"/>
                    <a:gd name="connsiteX2" fmla="*/ 0 w 54447"/>
                    <a:gd name="connsiteY2" fmla="*/ 45218 h 45217"/>
                    <a:gd name="connsiteX3" fmla="*/ 54448 w 54447"/>
                    <a:gd name="connsiteY3" fmla="*/ 32664 h 45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7" h="45217">
                      <a:moveTo>
                        <a:pt x="54448" y="0"/>
                      </a:moveTo>
                      <a:lnTo>
                        <a:pt x="0" y="0"/>
                      </a:lnTo>
                      <a:lnTo>
                        <a:pt x="0" y="45218"/>
                      </a:lnTo>
                      <a:lnTo>
                        <a:pt x="54448" y="326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7" name="Graphic 694">
                  <a:extLst>
                    <a:ext uri="{FF2B5EF4-FFF2-40B4-BE49-F238E27FC236}">
                      <a16:creationId xmlns:a16="http://schemas.microsoft.com/office/drawing/2014/main" id="{087A8AFE-270E-4DF0-87DE-2D4AA433E61A}"/>
                    </a:ext>
                  </a:extLst>
                </p:cNvPr>
                <p:cNvSpPr/>
                <p:nvPr/>
              </p:nvSpPr>
              <p:spPr>
                <a:xfrm>
                  <a:off x="6247339" y="1665671"/>
                  <a:ext cx="54447" cy="45241"/>
                </a:xfrm>
                <a:custGeom>
                  <a:avLst/>
                  <a:gdLst>
                    <a:gd name="connsiteX0" fmla="*/ 54448 w 54447"/>
                    <a:gd name="connsiteY0" fmla="*/ 0 h 45241"/>
                    <a:gd name="connsiteX1" fmla="*/ 0 w 54447"/>
                    <a:gd name="connsiteY1" fmla="*/ 0 h 45241"/>
                    <a:gd name="connsiteX2" fmla="*/ 0 w 54447"/>
                    <a:gd name="connsiteY2" fmla="*/ 32688 h 45241"/>
                    <a:gd name="connsiteX3" fmla="*/ 54448 w 54447"/>
                    <a:gd name="connsiteY3" fmla="*/ 45242 h 45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7" h="45241">
                      <a:moveTo>
                        <a:pt x="54448" y="0"/>
                      </a:moveTo>
                      <a:lnTo>
                        <a:pt x="0" y="0"/>
                      </a:lnTo>
                      <a:lnTo>
                        <a:pt x="0" y="32688"/>
                      </a:lnTo>
                      <a:lnTo>
                        <a:pt x="54448" y="452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8" name="Graphic 694">
                  <a:extLst>
                    <a:ext uri="{FF2B5EF4-FFF2-40B4-BE49-F238E27FC236}">
                      <a16:creationId xmlns:a16="http://schemas.microsoft.com/office/drawing/2014/main" id="{406156F7-0281-4EAE-9508-750BE3B7AE8B}"/>
                    </a:ext>
                  </a:extLst>
                </p:cNvPr>
                <p:cNvSpPr/>
                <p:nvPr/>
              </p:nvSpPr>
              <p:spPr>
                <a:xfrm>
                  <a:off x="5557929" y="1484130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9" name="Graphic 694">
                  <a:extLst>
                    <a:ext uri="{FF2B5EF4-FFF2-40B4-BE49-F238E27FC236}">
                      <a16:creationId xmlns:a16="http://schemas.microsoft.com/office/drawing/2014/main" id="{7088116C-6801-481F-886B-29035183A66B}"/>
                    </a:ext>
                  </a:extLst>
                </p:cNvPr>
                <p:cNvSpPr/>
                <p:nvPr/>
              </p:nvSpPr>
              <p:spPr>
                <a:xfrm>
                  <a:off x="6128568" y="2755108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90 w 505789"/>
                    <a:gd name="connsiteY1" fmla="*/ 0 h 103754"/>
                    <a:gd name="connsiteX2" fmla="*/ 505790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0" name="Graphic 694">
                  <a:extLst>
                    <a:ext uri="{FF2B5EF4-FFF2-40B4-BE49-F238E27FC236}">
                      <a16:creationId xmlns:a16="http://schemas.microsoft.com/office/drawing/2014/main" id="{FE58D4E4-F092-4A3C-902E-E2A8990A3306}"/>
                    </a:ext>
                  </a:extLst>
                </p:cNvPr>
                <p:cNvSpPr/>
                <p:nvPr/>
              </p:nvSpPr>
              <p:spPr>
                <a:xfrm>
                  <a:off x="5557929" y="2755108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1" name="Graphic 694">
                  <a:extLst>
                    <a:ext uri="{FF2B5EF4-FFF2-40B4-BE49-F238E27FC236}">
                      <a16:creationId xmlns:a16="http://schemas.microsoft.com/office/drawing/2014/main" id="{9BD82074-1B60-4F49-A78D-49A555A0429F}"/>
                    </a:ext>
                  </a:extLst>
                </p:cNvPr>
                <p:cNvSpPr/>
                <p:nvPr/>
              </p:nvSpPr>
              <p:spPr>
                <a:xfrm>
                  <a:off x="6221132" y="2578421"/>
                  <a:ext cx="127929" cy="98876"/>
                </a:xfrm>
                <a:custGeom>
                  <a:avLst/>
                  <a:gdLst>
                    <a:gd name="connsiteX0" fmla="*/ 127930 w 127929"/>
                    <a:gd name="connsiteY0" fmla="*/ 0 h 98876"/>
                    <a:gd name="connsiteX1" fmla="*/ 0 w 127929"/>
                    <a:gd name="connsiteY1" fmla="*/ 98877 h 98876"/>
                    <a:gd name="connsiteX2" fmla="*/ 127930 w 127929"/>
                    <a:gd name="connsiteY2" fmla="*/ 98877 h 98876"/>
                    <a:gd name="connsiteX3" fmla="*/ 127930 w 127929"/>
                    <a:gd name="connsiteY3" fmla="*/ 0 h 98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7929" h="98876">
                      <a:moveTo>
                        <a:pt x="127930" y="0"/>
                      </a:moveTo>
                      <a:cubicBezTo>
                        <a:pt x="89121" y="37590"/>
                        <a:pt x="46246" y="70732"/>
                        <a:pt x="0" y="98877"/>
                      </a:cubicBezTo>
                      <a:lnTo>
                        <a:pt x="127930" y="98877"/>
                      </a:lnTo>
                      <a:lnTo>
                        <a:pt x="12793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2" name="Graphic 694">
                  <a:extLst>
                    <a:ext uri="{FF2B5EF4-FFF2-40B4-BE49-F238E27FC236}">
                      <a16:creationId xmlns:a16="http://schemas.microsoft.com/office/drawing/2014/main" id="{FF906208-D4D6-418A-9336-7A45C59DBD4C}"/>
                    </a:ext>
                  </a:extLst>
                </p:cNvPr>
                <p:cNvSpPr/>
                <p:nvPr/>
              </p:nvSpPr>
              <p:spPr>
                <a:xfrm>
                  <a:off x="5843248" y="2581243"/>
                  <a:ext cx="125801" cy="96055"/>
                </a:xfrm>
                <a:custGeom>
                  <a:avLst/>
                  <a:gdLst>
                    <a:gd name="connsiteX0" fmla="*/ 0 w 125801"/>
                    <a:gd name="connsiteY0" fmla="*/ 96055 h 96055"/>
                    <a:gd name="connsiteX1" fmla="*/ 125802 w 125801"/>
                    <a:gd name="connsiteY1" fmla="*/ 96055 h 96055"/>
                    <a:gd name="connsiteX2" fmla="*/ 0 w 125801"/>
                    <a:gd name="connsiteY2" fmla="*/ 0 h 96055"/>
                    <a:gd name="connsiteX3" fmla="*/ 0 w 125801"/>
                    <a:gd name="connsiteY3" fmla="*/ 96055 h 96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5801" h="96055">
                      <a:moveTo>
                        <a:pt x="0" y="96055"/>
                      </a:moveTo>
                      <a:lnTo>
                        <a:pt x="125802" y="96055"/>
                      </a:lnTo>
                      <a:cubicBezTo>
                        <a:pt x="80393" y="68628"/>
                        <a:pt x="38259" y="36442"/>
                        <a:pt x="0" y="0"/>
                      </a:cubicBezTo>
                      <a:lnTo>
                        <a:pt x="0" y="960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3" name="Graphic 694">
                  <a:extLst>
                    <a:ext uri="{FF2B5EF4-FFF2-40B4-BE49-F238E27FC236}">
                      <a16:creationId xmlns:a16="http://schemas.microsoft.com/office/drawing/2014/main" id="{5B4D2B6A-196C-4785-BA80-2A1A3364C206}"/>
                    </a:ext>
                  </a:extLst>
                </p:cNvPr>
                <p:cNvSpPr/>
                <p:nvPr/>
              </p:nvSpPr>
              <p:spPr>
                <a:xfrm>
                  <a:off x="6128568" y="1484130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90 w 505789"/>
                    <a:gd name="connsiteY1" fmla="*/ 0 h 116715"/>
                    <a:gd name="connsiteX2" fmla="*/ 505790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4" name="Graphic 694">
                  <a:extLst>
                    <a:ext uri="{FF2B5EF4-FFF2-40B4-BE49-F238E27FC236}">
                      <a16:creationId xmlns:a16="http://schemas.microsoft.com/office/drawing/2014/main" id="{39D0C33D-3048-4CD3-AC9C-94630BCAA9F4}"/>
                    </a:ext>
                  </a:extLst>
                </p:cNvPr>
                <p:cNvSpPr/>
                <p:nvPr/>
              </p:nvSpPr>
              <p:spPr>
                <a:xfrm>
                  <a:off x="5272609" y="2573543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5" name="Graphic 694">
                  <a:extLst>
                    <a:ext uri="{FF2B5EF4-FFF2-40B4-BE49-F238E27FC236}">
                      <a16:creationId xmlns:a16="http://schemas.microsoft.com/office/drawing/2014/main" id="{66C11490-EF3B-48A4-89E0-5BC94E9C42CC}"/>
                    </a:ext>
                  </a:extLst>
                </p:cNvPr>
                <p:cNvSpPr/>
                <p:nvPr/>
              </p:nvSpPr>
              <p:spPr>
                <a:xfrm>
                  <a:off x="6413911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6" name="Graphic 694">
                  <a:extLst>
                    <a:ext uri="{FF2B5EF4-FFF2-40B4-BE49-F238E27FC236}">
                      <a16:creationId xmlns:a16="http://schemas.microsoft.com/office/drawing/2014/main" id="{10A25A72-70F6-4235-B41B-5F83F516C90D}"/>
                    </a:ext>
                  </a:extLst>
                </p:cNvPr>
                <p:cNvSpPr/>
                <p:nvPr/>
              </p:nvSpPr>
              <p:spPr>
                <a:xfrm>
                  <a:off x="5272609" y="2755108"/>
                  <a:ext cx="207509" cy="103754"/>
                </a:xfrm>
                <a:custGeom>
                  <a:avLst/>
                  <a:gdLst>
                    <a:gd name="connsiteX0" fmla="*/ 0 w 207509"/>
                    <a:gd name="connsiteY0" fmla="*/ 0 h 103754"/>
                    <a:gd name="connsiteX1" fmla="*/ 207509 w 207509"/>
                    <a:gd name="connsiteY1" fmla="*/ 0 h 103754"/>
                    <a:gd name="connsiteX2" fmla="*/ 207509 w 207509"/>
                    <a:gd name="connsiteY2" fmla="*/ 103755 h 103754"/>
                    <a:gd name="connsiteX3" fmla="*/ 0 w 20750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03754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7" name="Graphic 694">
                  <a:extLst>
                    <a:ext uri="{FF2B5EF4-FFF2-40B4-BE49-F238E27FC236}">
                      <a16:creationId xmlns:a16="http://schemas.microsoft.com/office/drawing/2014/main" id="{C2542B01-9083-40E7-B815-8ADF12E34353}"/>
                    </a:ext>
                  </a:extLst>
                </p:cNvPr>
                <p:cNvSpPr/>
                <p:nvPr/>
              </p:nvSpPr>
              <p:spPr>
                <a:xfrm>
                  <a:off x="5557929" y="2119619"/>
                  <a:ext cx="83333" cy="116715"/>
                </a:xfrm>
                <a:custGeom>
                  <a:avLst/>
                  <a:gdLst>
                    <a:gd name="connsiteX0" fmla="*/ 64156 w 83333"/>
                    <a:gd name="connsiteY0" fmla="*/ 0 h 116715"/>
                    <a:gd name="connsiteX1" fmla="*/ 0 w 83333"/>
                    <a:gd name="connsiteY1" fmla="*/ 0 h 116715"/>
                    <a:gd name="connsiteX2" fmla="*/ 0 w 83333"/>
                    <a:gd name="connsiteY2" fmla="*/ 116715 h 116715"/>
                    <a:gd name="connsiteX3" fmla="*/ 83334 w 83333"/>
                    <a:gd name="connsiteY3" fmla="*/ 116715 h 116715"/>
                    <a:gd name="connsiteX4" fmla="*/ 64156 w 83333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333" h="116715">
                      <a:moveTo>
                        <a:pt x="64156" y="0"/>
                      </a:move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83334" y="116715"/>
                      </a:lnTo>
                      <a:cubicBezTo>
                        <a:pt x="73769" y="78599"/>
                        <a:pt x="67337" y="39575"/>
                        <a:pt x="641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8" name="Graphic 694">
                  <a:extLst>
                    <a:ext uri="{FF2B5EF4-FFF2-40B4-BE49-F238E27FC236}">
                      <a16:creationId xmlns:a16="http://schemas.microsoft.com/office/drawing/2014/main" id="{9F5A2009-ED5C-4B0A-AE01-BADCAD452A64}"/>
                    </a:ext>
                  </a:extLst>
                </p:cNvPr>
                <p:cNvSpPr/>
                <p:nvPr/>
              </p:nvSpPr>
              <p:spPr>
                <a:xfrm>
                  <a:off x="5272609" y="1938054"/>
                  <a:ext cx="347108" cy="103754"/>
                </a:xfrm>
                <a:custGeom>
                  <a:avLst/>
                  <a:gdLst>
                    <a:gd name="connsiteX0" fmla="*/ 0 w 347108"/>
                    <a:gd name="connsiteY0" fmla="*/ 0 h 103754"/>
                    <a:gd name="connsiteX1" fmla="*/ 347108 w 347108"/>
                    <a:gd name="connsiteY1" fmla="*/ 0 h 103754"/>
                    <a:gd name="connsiteX2" fmla="*/ 347108 w 347108"/>
                    <a:gd name="connsiteY2" fmla="*/ 103755 h 103754"/>
                    <a:gd name="connsiteX3" fmla="*/ 0 w 347108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108" h="103754">
                      <a:moveTo>
                        <a:pt x="0" y="0"/>
                      </a:moveTo>
                      <a:lnTo>
                        <a:pt x="347108" y="0"/>
                      </a:lnTo>
                      <a:lnTo>
                        <a:pt x="347108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9" name="Graphic 694">
                  <a:extLst>
                    <a:ext uri="{FF2B5EF4-FFF2-40B4-BE49-F238E27FC236}">
                      <a16:creationId xmlns:a16="http://schemas.microsoft.com/office/drawing/2014/main" id="{A71FD451-3434-411F-BA3D-8BDF8BAB0C20}"/>
                    </a:ext>
                  </a:extLst>
                </p:cNvPr>
                <p:cNvSpPr/>
                <p:nvPr/>
              </p:nvSpPr>
              <p:spPr>
                <a:xfrm>
                  <a:off x="6346359" y="1665671"/>
                  <a:ext cx="2702" cy="597"/>
                </a:xfrm>
                <a:custGeom>
                  <a:avLst/>
                  <a:gdLst>
                    <a:gd name="connsiteX0" fmla="*/ 2702 w 2702"/>
                    <a:gd name="connsiteY0" fmla="*/ 598 h 597"/>
                    <a:gd name="connsiteX1" fmla="*/ 2702 w 2702"/>
                    <a:gd name="connsiteY1" fmla="*/ 0 h 597"/>
                    <a:gd name="connsiteX2" fmla="*/ 0 w 2702"/>
                    <a:gd name="connsiteY2" fmla="*/ 0 h 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02" h="597">
                      <a:moveTo>
                        <a:pt x="2702" y="598"/>
                      </a:moveTo>
                      <a:lnTo>
                        <a:pt x="27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0" name="Graphic 694">
                  <a:extLst>
                    <a:ext uri="{FF2B5EF4-FFF2-40B4-BE49-F238E27FC236}">
                      <a16:creationId xmlns:a16="http://schemas.microsoft.com/office/drawing/2014/main" id="{069551AD-B6C2-407D-8248-72EC526E0DB0}"/>
                    </a:ext>
                  </a:extLst>
                </p:cNvPr>
                <p:cNvSpPr/>
                <p:nvPr/>
              </p:nvSpPr>
              <p:spPr>
                <a:xfrm>
                  <a:off x="5272609" y="2119619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1" name="Graphic 694">
                  <a:extLst>
                    <a:ext uri="{FF2B5EF4-FFF2-40B4-BE49-F238E27FC236}">
                      <a16:creationId xmlns:a16="http://schemas.microsoft.com/office/drawing/2014/main" id="{A704126A-9C8F-417A-AC13-18F5FB8F3A9F}"/>
                    </a:ext>
                  </a:extLst>
                </p:cNvPr>
                <p:cNvSpPr/>
                <p:nvPr/>
              </p:nvSpPr>
              <p:spPr>
                <a:xfrm>
                  <a:off x="5843248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90 w 505789"/>
                    <a:gd name="connsiteY1" fmla="*/ 0 h 116715"/>
                    <a:gd name="connsiteX2" fmla="*/ 505790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2" name="Graphic 694">
                  <a:extLst>
                    <a:ext uri="{FF2B5EF4-FFF2-40B4-BE49-F238E27FC236}">
                      <a16:creationId xmlns:a16="http://schemas.microsoft.com/office/drawing/2014/main" id="{793BDA78-C826-4706-9432-278C3382752A}"/>
                    </a:ext>
                  </a:extLst>
                </p:cNvPr>
                <p:cNvSpPr/>
                <p:nvPr/>
              </p:nvSpPr>
              <p:spPr>
                <a:xfrm>
                  <a:off x="6413911" y="2573543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3" name="Graphic 694">
                  <a:extLst>
                    <a:ext uri="{FF2B5EF4-FFF2-40B4-BE49-F238E27FC236}">
                      <a16:creationId xmlns:a16="http://schemas.microsoft.com/office/drawing/2014/main" id="{E42F1501-A81F-4EA6-9CFA-B91FE9F6DA02}"/>
                    </a:ext>
                  </a:extLst>
                </p:cNvPr>
                <p:cNvSpPr/>
                <p:nvPr/>
              </p:nvSpPr>
              <p:spPr>
                <a:xfrm>
                  <a:off x="6712191" y="2755108"/>
                  <a:ext cx="207509" cy="103754"/>
                </a:xfrm>
                <a:custGeom>
                  <a:avLst/>
                  <a:gdLst>
                    <a:gd name="connsiteX0" fmla="*/ 0 w 207509"/>
                    <a:gd name="connsiteY0" fmla="*/ 0 h 103754"/>
                    <a:gd name="connsiteX1" fmla="*/ 207509 w 207509"/>
                    <a:gd name="connsiteY1" fmla="*/ 0 h 103754"/>
                    <a:gd name="connsiteX2" fmla="*/ 207509 w 207509"/>
                    <a:gd name="connsiteY2" fmla="*/ 103755 h 103754"/>
                    <a:gd name="connsiteX3" fmla="*/ 0 w 20750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03754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4" name="Graphic 694">
                  <a:extLst>
                    <a:ext uri="{FF2B5EF4-FFF2-40B4-BE49-F238E27FC236}">
                      <a16:creationId xmlns:a16="http://schemas.microsoft.com/office/drawing/2014/main" id="{15921AD1-3BC3-4D2B-9F14-ADDCEC5A0431}"/>
                    </a:ext>
                  </a:extLst>
                </p:cNvPr>
                <p:cNvSpPr/>
                <p:nvPr/>
              </p:nvSpPr>
              <p:spPr>
                <a:xfrm>
                  <a:off x="6413911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5" name="Graphic 694">
                  <a:extLst>
                    <a:ext uri="{FF2B5EF4-FFF2-40B4-BE49-F238E27FC236}">
                      <a16:creationId xmlns:a16="http://schemas.microsoft.com/office/drawing/2014/main" id="{5369762D-A61A-4973-96A5-B387CAC32B54}"/>
                    </a:ext>
                  </a:extLst>
                </p:cNvPr>
                <p:cNvSpPr/>
                <p:nvPr/>
              </p:nvSpPr>
              <p:spPr>
                <a:xfrm>
                  <a:off x="6569531" y="1938054"/>
                  <a:ext cx="350169" cy="103754"/>
                </a:xfrm>
                <a:custGeom>
                  <a:avLst/>
                  <a:gdLst>
                    <a:gd name="connsiteX0" fmla="*/ 0 w 350169"/>
                    <a:gd name="connsiteY0" fmla="*/ 0 h 103754"/>
                    <a:gd name="connsiteX1" fmla="*/ 350169 w 350169"/>
                    <a:gd name="connsiteY1" fmla="*/ 0 h 103754"/>
                    <a:gd name="connsiteX2" fmla="*/ 350169 w 350169"/>
                    <a:gd name="connsiteY2" fmla="*/ 103755 h 103754"/>
                    <a:gd name="connsiteX3" fmla="*/ 0 w 35016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0169" h="103754">
                      <a:moveTo>
                        <a:pt x="0" y="0"/>
                      </a:moveTo>
                      <a:lnTo>
                        <a:pt x="350169" y="0"/>
                      </a:lnTo>
                      <a:lnTo>
                        <a:pt x="35016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6" name="Graphic 694">
                  <a:extLst>
                    <a:ext uri="{FF2B5EF4-FFF2-40B4-BE49-F238E27FC236}">
                      <a16:creationId xmlns:a16="http://schemas.microsoft.com/office/drawing/2014/main" id="{A7A57D1F-D289-4093-A114-AB81C368503C}"/>
                    </a:ext>
                  </a:extLst>
                </p:cNvPr>
                <p:cNvSpPr/>
                <p:nvPr/>
              </p:nvSpPr>
              <p:spPr>
                <a:xfrm>
                  <a:off x="6481248" y="2288223"/>
                  <a:ext cx="438452" cy="116715"/>
                </a:xfrm>
                <a:custGeom>
                  <a:avLst/>
                  <a:gdLst>
                    <a:gd name="connsiteX0" fmla="*/ 0 w 438452"/>
                    <a:gd name="connsiteY0" fmla="*/ 116715 h 116715"/>
                    <a:gd name="connsiteX1" fmla="*/ 438453 w 438452"/>
                    <a:gd name="connsiteY1" fmla="*/ 116715 h 116715"/>
                    <a:gd name="connsiteX2" fmla="*/ 438453 w 438452"/>
                    <a:gd name="connsiteY2" fmla="*/ 0 h 116715"/>
                    <a:gd name="connsiteX3" fmla="*/ 50957 w 438452"/>
                    <a:gd name="connsiteY3" fmla="*/ 0 h 116715"/>
                    <a:gd name="connsiteX4" fmla="*/ 0 w 438452"/>
                    <a:gd name="connsiteY4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8452" h="116715">
                      <a:moveTo>
                        <a:pt x="0" y="116715"/>
                      </a:moveTo>
                      <a:lnTo>
                        <a:pt x="438453" y="116715"/>
                      </a:lnTo>
                      <a:lnTo>
                        <a:pt x="438453" y="0"/>
                      </a:lnTo>
                      <a:lnTo>
                        <a:pt x="50957" y="0"/>
                      </a:lnTo>
                      <a:cubicBezTo>
                        <a:pt x="37542" y="40220"/>
                        <a:pt x="20517" y="79245"/>
                        <a:pt x="0" y="1167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7" name="Graphic 694">
                  <a:extLst>
                    <a:ext uri="{FF2B5EF4-FFF2-40B4-BE49-F238E27FC236}">
                      <a16:creationId xmlns:a16="http://schemas.microsoft.com/office/drawing/2014/main" id="{9900B041-C25D-432A-8AD3-E404183A2B42}"/>
                    </a:ext>
                  </a:extLst>
                </p:cNvPr>
                <p:cNvSpPr/>
                <p:nvPr/>
              </p:nvSpPr>
              <p:spPr>
                <a:xfrm>
                  <a:off x="5272609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8" name="Graphic 694">
                  <a:extLst>
                    <a:ext uri="{FF2B5EF4-FFF2-40B4-BE49-F238E27FC236}">
                      <a16:creationId xmlns:a16="http://schemas.microsoft.com/office/drawing/2014/main" id="{07DDE147-6C19-46FD-9B2B-F861C6E5C5F3}"/>
                    </a:ext>
                  </a:extLst>
                </p:cNvPr>
                <p:cNvSpPr/>
                <p:nvPr/>
              </p:nvSpPr>
              <p:spPr>
                <a:xfrm>
                  <a:off x="6712191" y="2119619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9" name="Graphic 694">
                  <a:extLst>
                    <a:ext uri="{FF2B5EF4-FFF2-40B4-BE49-F238E27FC236}">
                      <a16:creationId xmlns:a16="http://schemas.microsoft.com/office/drawing/2014/main" id="{10EC8EAA-6C87-4AB3-974D-5737E57419B9}"/>
                    </a:ext>
                  </a:extLst>
                </p:cNvPr>
                <p:cNvSpPr/>
                <p:nvPr/>
              </p:nvSpPr>
              <p:spPr>
                <a:xfrm>
                  <a:off x="6547341" y="2119619"/>
                  <a:ext cx="87016" cy="116715"/>
                </a:xfrm>
                <a:custGeom>
                  <a:avLst/>
                  <a:gdLst>
                    <a:gd name="connsiteX0" fmla="*/ 87016 w 87016"/>
                    <a:gd name="connsiteY0" fmla="*/ 0 h 116715"/>
                    <a:gd name="connsiteX1" fmla="*/ 19178 w 87016"/>
                    <a:gd name="connsiteY1" fmla="*/ 0 h 116715"/>
                    <a:gd name="connsiteX2" fmla="*/ 0 w 87016"/>
                    <a:gd name="connsiteY2" fmla="*/ 116715 h 116715"/>
                    <a:gd name="connsiteX3" fmla="*/ 87016 w 87016"/>
                    <a:gd name="connsiteY3" fmla="*/ 116715 h 116715"/>
                    <a:gd name="connsiteX4" fmla="*/ 87016 w 87016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016" h="116715">
                      <a:moveTo>
                        <a:pt x="87016" y="0"/>
                      </a:moveTo>
                      <a:lnTo>
                        <a:pt x="19178" y="0"/>
                      </a:lnTo>
                      <a:cubicBezTo>
                        <a:pt x="15997" y="39575"/>
                        <a:pt x="9589" y="78575"/>
                        <a:pt x="0" y="116715"/>
                      </a:cubicBezTo>
                      <a:lnTo>
                        <a:pt x="87016" y="116715"/>
                      </a:lnTo>
                      <a:lnTo>
                        <a:pt x="870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0" name="Graphic 694">
                  <a:extLst>
                    <a:ext uri="{FF2B5EF4-FFF2-40B4-BE49-F238E27FC236}">
                      <a16:creationId xmlns:a16="http://schemas.microsoft.com/office/drawing/2014/main" id="{EAC13DF7-E9D2-425C-8C2E-A64FC13C3250}"/>
                    </a:ext>
                  </a:extLst>
                </p:cNvPr>
                <p:cNvSpPr/>
                <p:nvPr/>
              </p:nvSpPr>
              <p:spPr>
                <a:xfrm>
                  <a:off x="6712191" y="1484130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1" name="Graphic 694">
                  <a:extLst>
                    <a:ext uri="{FF2B5EF4-FFF2-40B4-BE49-F238E27FC236}">
                      <a16:creationId xmlns:a16="http://schemas.microsoft.com/office/drawing/2014/main" id="{5F30CB05-2E85-43BD-91EF-EE0F961A0E85}"/>
                    </a:ext>
                  </a:extLst>
                </p:cNvPr>
                <p:cNvSpPr/>
                <p:nvPr/>
              </p:nvSpPr>
              <p:spPr>
                <a:xfrm>
                  <a:off x="6413911" y="1665695"/>
                  <a:ext cx="505789" cy="116715"/>
                </a:xfrm>
                <a:custGeom>
                  <a:avLst/>
                  <a:gdLst>
                    <a:gd name="connsiteX0" fmla="*/ 505790 w 505789"/>
                    <a:gd name="connsiteY0" fmla="*/ 116715 h 116715"/>
                    <a:gd name="connsiteX1" fmla="*/ 505790 w 505789"/>
                    <a:gd name="connsiteY1" fmla="*/ 0 h 116715"/>
                    <a:gd name="connsiteX2" fmla="*/ 0 w 505789"/>
                    <a:gd name="connsiteY2" fmla="*/ 0 h 116715"/>
                    <a:gd name="connsiteX3" fmla="*/ 0 w 505789"/>
                    <a:gd name="connsiteY3" fmla="*/ 14921 h 116715"/>
                    <a:gd name="connsiteX4" fmla="*/ 154975 w 505789"/>
                    <a:gd name="connsiteY4" fmla="*/ 49211 h 116715"/>
                    <a:gd name="connsiteX5" fmla="*/ 154975 w 505789"/>
                    <a:gd name="connsiteY5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789" h="116715">
                      <a:moveTo>
                        <a:pt x="505790" y="116715"/>
                      </a:moveTo>
                      <a:lnTo>
                        <a:pt x="505790" y="0"/>
                      </a:lnTo>
                      <a:lnTo>
                        <a:pt x="0" y="0"/>
                      </a:lnTo>
                      <a:lnTo>
                        <a:pt x="0" y="14921"/>
                      </a:lnTo>
                      <a:lnTo>
                        <a:pt x="154975" y="49211"/>
                      </a:lnTo>
                      <a:lnTo>
                        <a:pt x="154975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2" name="Graphic 694">
                  <a:extLst>
                    <a:ext uri="{FF2B5EF4-FFF2-40B4-BE49-F238E27FC236}">
                      <a16:creationId xmlns:a16="http://schemas.microsoft.com/office/drawing/2014/main" id="{B272DA12-0DF2-4F9D-B011-9A22A253F03D}"/>
                    </a:ext>
                  </a:extLst>
                </p:cNvPr>
                <p:cNvSpPr/>
                <p:nvPr/>
              </p:nvSpPr>
              <p:spPr>
                <a:xfrm>
                  <a:off x="5843248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90 w 505789"/>
                    <a:gd name="connsiteY1" fmla="*/ 0 h 103754"/>
                    <a:gd name="connsiteX2" fmla="*/ 505790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3" name="Graphic 694">
                  <a:extLst>
                    <a:ext uri="{FF2B5EF4-FFF2-40B4-BE49-F238E27FC236}">
                      <a16:creationId xmlns:a16="http://schemas.microsoft.com/office/drawing/2014/main" id="{13A39C01-1040-44A8-9686-75572A605872}"/>
                    </a:ext>
                  </a:extLst>
                </p:cNvPr>
                <p:cNvSpPr/>
                <p:nvPr/>
              </p:nvSpPr>
              <p:spPr>
                <a:xfrm>
                  <a:off x="5272609" y="1484130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4" name="Graphic 694">
                  <a:extLst>
                    <a:ext uri="{FF2B5EF4-FFF2-40B4-BE49-F238E27FC236}">
                      <a16:creationId xmlns:a16="http://schemas.microsoft.com/office/drawing/2014/main" id="{0D0991ED-3E22-404D-BEA1-BC42C62D7454}"/>
                    </a:ext>
                  </a:extLst>
                </p:cNvPr>
                <p:cNvSpPr/>
                <p:nvPr/>
              </p:nvSpPr>
              <p:spPr>
                <a:xfrm>
                  <a:off x="5272609" y="1665695"/>
                  <a:ext cx="505789" cy="116715"/>
                </a:xfrm>
                <a:custGeom>
                  <a:avLst/>
                  <a:gdLst>
                    <a:gd name="connsiteX0" fmla="*/ 347108 w 505789"/>
                    <a:gd name="connsiteY0" fmla="*/ 49211 h 116715"/>
                    <a:gd name="connsiteX1" fmla="*/ 505790 w 505789"/>
                    <a:gd name="connsiteY1" fmla="*/ 14108 h 116715"/>
                    <a:gd name="connsiteX2" fmla="*/ 505790 w 505789"/>
                    <a:gd name="connsiteY2" fmla="*/ 0 h 116715"/>
                    <a:gd name="connsiteX3" fmla="*/ 0 w 505789"/>
                    <a:gd name="connsiteY3" fmla="*/ 0 h 116715"/>
                    <a:gd name="connsiteX4" fmla="*/ 0 w 505789"/>
                    <a:gd name="connsiteY4" fmla="*/ 116715 h 116715"/>
                    <a:gd name="connsiteX5" fmla="*/ 347108 w 505789"/>
                    <a:gd name="connsiteY5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789" h="116715">
                      <a:moveTo>
                        <a:pt x="347108" y="49211"/>
                      </a:moveTo>
                      <a:lnTo>
                        <a:pt x="505790" y="14108"/>
                      </a:lnTo>
                      <a:lnTo>
                        <a:pt x="505790" y="0"/>
                      </a:ln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347108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5" name="Graphic 694">
                  <a:extLst>
                    <a:ext uri="{FF2B5EF4-FFF2-40B4-BE49-F238E27FC236}">
                      <a16:creationId xmlns:a16="http://schemas.microsoft.com/office/drawing/2014/main" id="{0C02A6AA-4476-4897-8B19-88D200613220}"/>
                    </a:ext>
                  </a:extLst>
                </p:cNvPr>
                <p:cNvSpPr/>
                <p:nvPr/>
              </p:nvSpPr>
              <p:spPr>
                <a:xfrm>
                  <a:off x="5272609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6" name="Graphic 694">
                  <a:extLst>
                    <a:ext uri="{FF2B5EF4-FFF2-40B4-BE49-F238E27FC236}">
                      <a16:creationId xmlns:a16="http://schemas.microsoft.com/office/drawing/2014/main" id="{99E4F894-008B-43F0-BE72-DF3BE326F90C}"/>
                    </a:ext>
                  </a:extLst>
                </p:cNvPr>
                <p:cNvSpPr/>
                <p:nvPr/>
              </p:nvSpPr>
              <p:spPr>
                <a:xfrm>
                  <a:off x="5272585" y="2288223"/>
                  <a:ext cx="434937" cy="116715"/>
                </a:xfrm>
                <a:custGeom>
                  <a:avLst/>
                  <a:gdLst>
                    <a:gd name="connsiteX0" fmla="*/ 383862 w 434937"/>
                    <a:gd name="connsiteY0" fmla="*/ 0 h 116715"/>
                    <a:gd name="connsiteX1" fmla="*/ 0 w 434937"/>
                    <a:gd name="connsiteY1" fmla="*/ 0 h 116715"/>
                    <a:gd name="connsiteX2" fmla="*/ 0 w 434937"/>
                    <a:gd name="connsiteY2" fmla="*/ 116715 h 116715"/>
                    <a:gd name="connsiteX3" fmla="*/ 434938 w 434937"/>
                    <a:gd name="connsiteY3" fmla="*/ 116715 h 116715"/>
                    <a:gd name="connsiteX4" fmla="*/ 383862 w 434937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37" h="116715">
                      <a:moveTo>
                        <a:pt x="383862" y="0"/>
                      </a:move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434938" y="116715"/>
                      </a:lnTo>
                      <a:cubicBezTo>
                        <a:pt x="414373" y="79269"/>
                        <a:pt x="397300" y="40220"/>
                        <a:pt x="3838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27" name="Group 426">
            <a:extLst>
              <a:ext uri="{FF2B5EF4-FFF2-40B4-BE49-F238E27FC236}">
                <a16:creationId xmlns:a16="http://schemas.microsoft.com/office/drawing/2014/main" id="{091D7D3D-62B3-4D75-AD07-DB63B80D621F}"/>
              </a:ext>
            </a:extLst>
          </p:cNvPr>
          <p:cNvGrpSpPr/>
          <p:nvPr/>
        </p:nvGrpSpPr>
        <p:grpSpPr>
          <a:xfrm>
            <a:off x="1903349" y="5148655"/>
            <a:ext cx="383701" cy="383701"/>
            <a:chOff x="4527459" y="649023"/>
            <a:chExt cx="3123355" cy="3123355"/>
          </a:xfrm>
        </p:grpSpPr>
        <p:sp>
          <p:nvSpPr>
            <p:cNvPr id="428" name="Graphic 694">
              <a:extLst>
                <a:ext uri="{FF2B5EF4-FFF2-40B4-BE49-F238E27FC236}">
                  <a16:creationId xmlns:a16="http://schemas.microsoft.com/office/drawing/2014/main" id="{D0E4FEF7-E287-4A39-A558-07AA4CEEF35D}"/>
                </a:ext>
              </a:extLst>
            </p:cNvPr>
            <p:cNvSpPr/>
            <p:nvPr/>
          </p:nvSpPr>
          <p:spPr>
            <a:xfrm>
              <a:off x="4527459" y="649023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50" name="Graphic 694">
              <a:extLst>
                <a:ext uri="{FF2B5EF4-FFF2-40B4-BE49-F238E27FC236}">
                  <a16:creationId xmlns:a16="http://schemas.microsoft.com/office/drawing/2014/main" id="{CE67E314-89CF-4516-8EA1-2A74F7407A07}"/>
                </a:ext>
              </a:extLst>
            </p:cNvPr>
            <p:cNvGrpSpPr/>
            <p:nvPr/>
          </p:nvGrpSpPr>
          <p:grpSpPr>
            <a:xfrm>
              <a:off x="5272585" y="1302541"/>
              <a:ext cx="1647115" cy="1737886"/>
              <a:chOff x="5272585" y="1302541"/>
              <a:chExt cx="1647115" cy="1737886"/>
            </a:xfrm>
            <a:solidFill>
              <a:srgbClr val="FFFFFF"/>
            </a:solidFill>
          </p:grpSpPr>
          <p:sp>
            <p:nvSpPr>
              <p:cNvPr id="551" name="Graphic 694">
                <a:extLst>
                  <a:ext uri="{FF2B5EF4-FFF2-40B4-BE49-F238E27FC236}">
                    <a16:creationId xmlns:a16="http://schemas.microsoft.com/office/drawing/2014/main" id="{8637686E-6A84-49DD-BC09-411FD33192CF}"/>
                  </a:ext>
                </a:extLst>
              </p:cNvPr>
              <p:cNvSpPr/>
              <p:nvPr/>
            </p:nvSpPr>
            <p:spPr>
              <a:xfrm>
                <a:off x="5676533" y="1665934"/>
                <a:ext cx="835537" cy="1011267"/>
              </a:xfrm>
              <a:custGeom>
                <a:avLst/>
                <a:gdLst>
                  <a:gd name="connsiteX0" fmla="*/ 682070 w 835537"/>
                  <a:gd name="connsiteY0" fmla="*/ 60641 h 1011267"/>
                  <a:gd name="connsiteX1" fmla="*/ 682070 w 835537"/>
                  <a:gd name="connsiteY1" fmla="*/ 116428 h 1011267"/>
                  <a:gd name="connsiteX2" fmla="*/ 513992 w 835537"/>
                  <a:gd name="connsiteY2" fmla="*/ 77619 h 1011267"/>
                  <a:gd name="connsiteX3" fmla="*/ 513992 w 835537"/>
                  <a:gd name="connsiteY3" fmla="*/ 21832 h 1011267"/>
                  <a:gd name="connsiteX4" fmla="*/ 418989 w 835537"/>
                  <a:gd name="connsiteY4" fmla="*/ 0 h 1011267"/>
                  <a:gd name="connsiteX5" fmla="*/ 321547 w 835537"/>
                  <a:gd name="connsiteY5" fmla="*/ 21832 h 1011267"/>
                  <a:gd name="connsiteX6" fmla="*/ 321547 w 835537"/>
                  <a:gd name="connsiteY6" fmla="*/ 77619 h 1011267"/>
                  <a:gd name="connsiteX7" fmla="*/ 153468 w 835537"/>
                  <a:gd name="connsiteY7" fmla="*/ 116428 h 1011267"/>
                  <a:gd name="connsiteX8" fmla="*/ 153468 w 835537"/>
                  <a:gd name="connsiteY8" fmla="*/ 60641 h 1011267"/>
                  <a:gd name="connsiteX9" fmla="*/ 0 w 835537"/>
                  <a:gd name="connsiteY9" fmla="*/ 94596 h 1011267"/>
                  <a:gd name="connsiteX10" fmla="*/ 0 w 835537"/>
                  <a:gd name="connsiteY10" fmla="*/ 395291 h 1011267"/>
                  <a:gd name="connsiteX11" fmla="*/ 418989 w 835537"/>
                  <a:gd name="connsiteY11" fmla="*/ 1011268 h 1011267"/>
                  <a:gd name="connsiteX12" fmla="*/ 835538 w 835537"/>
                  <a:gd name="connsiteY12" fmla="*/ 395291 h 1011267"/>
                  <a:gd name="connsiteX13" fmla="*/ 835538 w 835537"/>
                  <a:gd name="connsiteY13" fmla="*/ 94596 h 1011267"/>
                  <a:gd name="connsiteX14" fmla="*/ 682070 w 835537"/>
                  <a:gd name="connsiteY14" fmla="*/ 60641 h 1011267"/>
                  <a:gd name="connsiteX15" fmla="*/ 114491 w 835537"/>
                  <a:gd name="connsiteY15" fmla="*/ 395291 h 1011267"/>
                  <a:gd name="connsiteX16" fmla="*/ 114491 w 835537"/>
                  <a:gd name="connsiteY16" fmla="*/ 244932 h 1011267"/>
                  <a:gd name="connsiteX17" fmla="*/ 418989 w 835537"/>
                  <a:gd name="connsiteY17" fmla="*/ 174606 h 1011267"/>
                  <a:gd name="connsiteX18" fmla="*/ 646345 w 835537"/>
                  <a:gd name="connsiteY18" fmla="*/ 228170 h 1011267"/>
                  <a:gd name="connsiteX19" fmla="*/ 195601 w 835537"/>
                  <a:gd name="connsiteY19" fmla="*/ 678913 h 1011267"/>
                  <a:gd name="connsiteX20" fmla="*/ 126687 w 835537"/>
                  <a:gd name="connsiteY20" fmla="*/ 506842 h 1011267"/>
                  <a:gd name="connsiteX21" fmla="*/ 114491 w 835537"/>
                  <a:gd name="connsiteY21" fmla="*/ 395291 h 1011267"/>
                  <a:gd name="connsiteX22" fmla="*/ 708875 w 835537"/>
                  <a:gd name="connsiteY22" fmla="*/ 506842 h 1011267"/>
                  <a:gd name="connsiteX23" fmla="*/ 418989 w 835537"/>
                  <a:gd name="connsiteY23" fmla="*/ 885155 h 1011267"/>
                  <a:gd name="connsiteX24" fmla="*/ 260666 w 835537"/>
                  <a:gd name="connsiteY24" fmla="*/ 766432 h 1011267"/>
                  <a:gd name="connsiteX25" fmla="*/ 721047 w 835537"/>
                  <a:gd name="connsiteY25" fmla="*/ 306051 h 1011267"/>
                  <a:gd name="connsiteX26" fmla="*/ 721047 w 835537"/>
                  <a:gd name="connsiteY26" fmla="*/ 395291 h 1011267"/>
                  <a:gd name="connsiteX27" fmla="*/ 708875 w 835537"/>
                  <a:gd name="connsiteY27" fmla="*/ 506842 h 1011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35537" h="1011267">
                    <a:moveTo>
                      <a:pt x="682070" y="60641"/>
                    </a:moveTo>
                    <a:lnTo>
                      <a:pt x="682070" y="116428"/>
                    </a:lnTo>
                    <a:lnTo>
                      <a:pt x="513992" y="77619"/>
                    </a:lnTo>
                    <a:lnTo>
                      <a:pt x="513992" y="21832"/>
                    </a:lnTo>
                    <a:lnTo>
                      <a:pt x="418989" y="0"/>
                    </a:lnTo>
                    <a:lnTo>
                      <a:pt x="321547" y="21832"/>
                    </a:lnTo>
                    <a:lnTo>
                      <a:pt x="321547" y="77619"/>
                    </a:lnTo>
                    <a:lnTo>
                      <a:pt x="153468" y="116428"/>
                    </a:lnTo>
                    <a:lnTo>
                      <a:pt x="153468" y="60641"/>
                    </a:lnTo>
                    <a:lnTo>
                      <a:pt x="0" y="94596"/>
                    </a:lnTo>
                    <a:lnTo>
                      <a:pt x="0" y="395291"/>
                    </a:lnTo>
                    <a:cubicBezTo>
                      <a:pt x="0" y="674179"/>
                      <a:pt x="172957" y="911841"/>
                      <a:pt x="418989" y="1011268"/>
                    </a:cubicBezTo>
                    <a:cubicBezTo>
                      <a:pt x="662582" y="911841"/>
                      <a:pt x="835538" y="674179"/>
                      <a:pt x="835538" y="395291"/>
                    </a:cubicBezTo>
                    <a:lnTo>
                      <a:pt x="835538" y="94596"/>
                    </a:lnTo>
                    <a:lnTo>
                      <a:pt x="682070" y="60641"/>
                    </a:lnTo>
                    <a:close/>
                    <a:moveTo>
                      <a:pt x="114491" y="395291"/>
                    </a:moveTo>
                    <a:lnTo>
                      <a:pt x="114491" y="244932"/>
                    </a:lnTo>
                    <a:lnTo>
                      <a:pt x="418989" y="174606"/>
                    </a:lnTo>
                    <a:cubicBezTo>
                      <a:pt x="531543" y="201771"/>
                      <a:pt x="602323" y="218246"/>
                      <a:pt x="646345" y="228170"/>
                    </a:cubicBezTo>
                    <a:lnTo>
                      <a:pt x="195601" y="678913"/>
                    </a:lnTo>
                    <a:cubicBezTo>
                      <a:pt x="162722" y="625996"/>
                      <a:pt x="138810" y="567268"/>
                      <a:pt x="126687" y="506842"/>
                    </a:cubicBezTo>
                    <a:cubicBezTo>
                      <a:pt x="116930" y="470471"/>
                      <a:pt x="114491" y="434101"/>
                      <a:pt x="114491" y="395291"/>
                    </a:cubicBezTo>
                    <a:close/>
                    <a:moveTo>
                      <a:pt x="708875" y="506842"/>
                    </a:moveTo>
                    <a:cubicBezTo>
                      <a:pt x="677216" y="666886"/>
                      <a:pt x="567578" y="807561"/>
                      <a:pt x="418989" y="885155"/>
                    </a:cubicBezTo>
                    <a:cubicBezTo>
                      <a:pt x="359160" y="854189"/>
                      <a:pt x="306386" y="813826"/>
                      <a:pt x="260666" y="766432"/>
                    </a:cubicBezTo>
                    <a:lnTo>
                      <a:pt x="721047" y="306051"/>
                    </a:lnTo>
                    <a:lnTo>
                      <a:pt x="721047" y="395291"/>
                    </a:lnTo>
                    <a:cubicBezTo>
                      <a:pt x="721047" y="434101"/>
                      <a:pt x="718608" y="470471"/>
                      <a:pt x="708875" y="5068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52" name="Graphic 694">
                <a:extLst>
                  <a:ext uri="{FF2B5EF4-FFF2-40B4-BE49-F238E27FC236}">
                    <a16:creationId xmlns:a16="http://schemas.microsoft.com/office/drawing/2014/main" id="{4BFB3776-E389-4B2D-AB01-C44CCFDA5F7E}"/>
                  </a:ext>
                </a:extLst>
              </p:cNvPr>
              <p:cNvGrpSpPr/>
              <p:nvPr/>
            </p:nvGrpSpPr>
            <p:grpSpPr>
              <a:xfrm>
                <a:off x="5272585" y="1302541"/>
                <a:ext cx="1647115" cy="1737886"/>
                <a:chOff x="5272585" y="1302541"/>
                <a:chExt cx="1647115" cy="1737886"/>
              </a:xfrm>
              <a:solidFill>
                <a:srgbClr val="FFFFFF"/>
              </a:solidFill>
            </p:grpSpPr>
            <p:sp>
              <p:nvSpPr>
                <p:cNvPr id="553" name="Graphic 694">
                  <a:extLst>
                    <a:ext uri="{FF2B5EF4-FFF2-40B4-BE49-F238E27FC236}">
                      <a16:creationId xmlns:a16="http://schemas.microsoft.com/office/drawing/2014/main" id="{FEA0E09C-FC7D-418C-B600-D1A2AD7454CC}"/>
                    </a:ext>
                  </a:extLst>
                </p:cNvPr>
                <p:cNvSpPr/>
                <p:nvPr/>
              </p:nvSpPr>
              <p:spPr>
                <a:xfrm>
                  <a:off x="5886816" y="1665695"/>
                  <a:ext cx="54447" cy="45217"/>
                </a:xfrm>
                <a:custGeom>
                  <a:avLst/>
                  <a:gdLst>
                    <a:gd name="connsiteX0" fmla="*/ 54448 w 54447"/>
                    <a:gd name="connsiteY0" fmla="*/ 0 h 45217"/>
                    <a:gd name="connsiteX1" fmla="*/ 0 w 54447"/>
                    <a:gd name="connsiteY1" fmla="*/ 0 h 45217"/>
                    <a:gd name="connsiteX2" fmla="*/ 0 w 54447"/>
                    <a:gd name="connsiteY2" fmla="*/ 45218 h 45217"/>
                    <a:gd name="connsiteX3" fmla="*/ 54448 w 54447"/>
                    <a:gd name="connsiteY3" fmla="*/ 32664 h 45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7" h="45217">
                      <a:moveTo>
                        <a:pt x="54448" y="0"/>
                      </a:moveTo>
                      <a:lnTo>
                        <a:pt x="0" y="0"/>
                      </a:lnTo>
                      <a:lnTo>
                        <a:pt x="0" y="45218"/>
                      </a:lnTo>
                      <a:lnTo>
                        <a:pt x="54448" y="326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4" name="Graphic 694">
                  <a:extLst>
                    <a:ext uri="{FF2B5EF4-FFF2-40B4-BE49-F238E27FC236}">
                      <a16:creationId xmlns:a16="http://schemas.microsoft.com/office/drawing/2014/main" id="{14A591B7-7876-4671-9CD2-BADFF71A6F0F}"/>
                    </a:ext>
                  </a:extLst>
                </p:cNvPr>
                <p:cNvSpPr/>
                <p:nvPr/>
              </p:nvSpPr>
              <p:spPr>
                <a:xfrm>
                  <a:off x="6247339" y="1665671"/>
                  <a:ext cx="54447" cy="45241"/>
                </a:xfrm>
                <a:custGeom>
                  <a:avLst/>
                  <a:gdLst>
                    <a:gd name="connsiteX0" fmla="*/ 54448 w 54447"/>
                    <a:gd name="connsiteY0" fmla="*/ 0 h 45241"/>
                    <a:gd name="connsiteX1" fmla="*/ 0 w 54447"/>
                    <a:gd name="connsiteY1" fmla="*/ 0 h 45241"/>
                    <a:gd name="connsiteX2" fmla="*/ 0 w 54447"/>
                    <a:gd name="connsiteY2" fmla="*/ 32688 h 45241"/>
                    <a:gd name="connsiteX3" fmla="*/ 54448 w 54447"/>
                    <a:gd name="connsiteY3" fmla="*/ 45242 h 45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7" h="45241">
                      <a:moveTo>
                        <a:pt x="54448" y="0"/>
                      </a:moveTo>
                      <a:lnTo>
                        <a:pt x="0" y="0"/>
                      </a:lnTo>
                      <a:lnTo>
                        <a:pt x="0" y="32688"/>
                      </a:lnTo>
                      <a:lnTo>
                        <a:pt x="54448" y="452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5" name="Graphic 694">
                  <a:extLst>
                    <a:ext uri="{FF2B5EF4-FFF2-40B4-BE49-F238E27FC236}">
                      <a16:creationId xmlns:a16="http://schemas.microsoft.com/office/drawing/2014/main" id="{D72A8B2E-9C54-4B0A-A4F4-59ED6127E4FA}"/>
                    </a:ext>
                  </a:extLst>
                </p:cNvPr>
                <p:cNvSpPr/>
                <p:nvPr/>
              </p:nvSpPr>
              <p:spPr>
                <a:xfrm>
                  <a:off x="5557929" y="1484130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6" name="Graphic 694">
                  <a:extLst>
                    <a:ext uri="{FF2B5EF4-FFF2-40B4-BE49-F238E27FC236}">
                      <a16:creationId xmlns:a16="http://schemas.microsoft.com/office/drawing/2014/main" id="{9DD25157-835D-4EB5-8219-5707C6D9BD24}"/>
                    </a:ext>
                  </a:extLst>
                </p:cNvPr>
                <p:cNvSpPr/>
                <p:nvPr/>
              </p:nvSpPr>
              <p:spPr>
                <a:xfrm>
                  <a:off x="6128568" y="2755108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90 w 505789"/>
                    <a:gd name="connsiteY1" fmla="*/ 0 h 103754"/>
                    <a:gd name="connsiteX2" fmla="*/ 505790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7" name="Graphic 694">
                  <a:extLst>
                    <a:ext uri="{FF2B5EF4-FFF2-40B4-BE49-F238E27FC236}">
                      <a16:creationId xmlns:a16="http://schemas.microsoft.com/office/drawing/2014/main" id="{C287F2EF-A83F-4F33-B483-30F2A6F11FF6}"/>
                    </a:ext>
                  </a:extLst>
                </p:cNvPr>
                <p:cNvSpPr/>
                <p:nvPr/>
              </p:nvSpPr>
              <p:spPr>
                <a:xfrm>
                  <a:off x="5557929" y="2755108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8" name="Graphic 694">
                  <a:extLst>
                    <a:ext uri="{FF2B5EF4-FFF2-40B4-BE49-F238E27FC236}">
                      <a16:creationId xmlns:a16="http://schemas.microsoft.com/office/drawing/2014/main" id="{6D8A26DF-C92F-4B3A-8064-30B55CD79301}"/>
                    </a:ext>
                  </a:extLst>
                </p:cNvPr>
                <p:cNvSpPr/>
                <p:nvPr/>
              </p:nvSpPr>
              <p:spPr>
                <a:xfrm>
                  <a:off x="6221132" y="2578421"/>
                  <a:ext cx="127929" cy="98876"/>
                </a:xfrm>
                <a:custGeom>
                  <a:avLst/>
                  <a:gdLst>
                    <a:gd name="connsiteX0" fmla="*/ 127930 w 127929"/>
                    <a:gd name="connsiteY0" fmla="*/ 0 h 98876"/>
                    <a:gd name="connsiteX1" fmla="*/ 0 w 127929"/>
                    <a:gd name="connsiteY1" fmla="*/ 98877 h 98876"/>
                    <a:gd name="connsiteX2" fmla="*/ 127930 w 127929"/>
                    <a:gd name="connsiteY2" fmla="*/ 98877 h 98876"/>
                    <a:gd name="connsiteX3" fmla="*/ 127930 w 127929"/>
                    <a:gd name="connsiteY3" fmla="*/ 0 h 98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7929" h="98876">
                      <a:moveTo>
                        <a:pt x="127930" y="0"/>
                      </a:moveTo>
                      <a:cubicBezTo>
                        <a:pt x="89121" y="37590"/>
                        <a:pt x="46246" y="70732"/>
                        <a:pt x="0" y="98877"/>
                      </a:cubicBezTo>
                      <a:lnTo>
                        <a:pt x="127930" y="98877"/>
                      </a:lnTo>
                      <a:lnTo>
                        <a:pt x="12793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9" name="Graphic 694">
                  <a:extLst>
                    <a:ext uri="{FF2B5EF4-FFF2-40B4-BE49-F238E27FC236}">
                      <a16:creationId xmlns:a16="http://schemas.microsoft.com/office/drawing/2014/main" id="{AE28223D-5115-4889-B0E5-9DADB8B9ED92}"/>
                    </a:ext>
                  </a:extLst>
                </p:cNvPr>
                <p:cNvSpPr/>
                <p:nvPr/>
              </p:nvSpPr>
              <p:spPr>
                <a:xfrm>
                  <a:off x="5843248" y="2581243"/>
                  <a:ext cx="125801" cy="96055"/>
                </a:xfrm>
                <a:custGeom>
                  <a:avLst/>
                  <a:gdLst>
                    <a:gd name="connsiteX0" fmla="*/ 0 w 125801"/>
                    <a:gd name="connsiteY0" fmla="*/ 96055 h 96055"/>
                    <a:gd name="connsiteX1" fmla="*/ 125802 w 125801"/>
                    <a:gd name="connsiteY1" fmla="*/ 96055 h 96055"/>
                    <a:gd name="connsiteX2" fmla="*/ 0 w 125801"/>
                    <a:gd name="connsiteY2" fmla="*/ 0 h 96055"/>
                    <a:gd name="connsiteX3" fmla="*/ 0 w 125801"/>
                    <a:gd name="connsiteY3" fmla="*/ 96055 h 96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5801" h="96055">
                      <a:moveTo>
                        <a:pt x="0" y="96055"/>
                      </a:moveTo>
                      <a:lnTo>
                        <a:pt x="125802" y="96055"/>
                      </a:lnTo>
                      <a:cubicBezTo>
                        <a:pt x="80393" y="68628"/>
                        <a:pt x="38259" y="36442"/>
                        <a:pt x="0" y="0"/>
                      </a:cubicBezTo>
                      <a:lnTo>
                        <a:pt x="0" y="960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0" name="Graphic 694">
                  <a:extLst>
                    <a:ext uri="{FF2B5EF4-FFF2-40B4-BE49-F238E27FC236}">
                      <a16:creationId xmlns:a16="http://schemas.microsoft.com/office/drawing/2014/main" id="{D2A2E932-DCB0-4790-A7E9-6A1131FA88B0}"/>
                    </a:ext>
                  </a:extLst>
                </p:cNvPr>
                <p:cNvSpPr/>
                <p:nvPr/>
              </p:nvSpPr>
              <p:spPr>
                <a:xfrm>
                  <a:off x="6128568" y="1484130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90 w 505789"/>
                    <a:gd name="connsiteY1" fmla="*/ 0 h 116715"/>
                    <a:gd name="connsiteX2" fmla="*/ 505790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1" name="Graphic 694">
                  <a:extLst>
                    <a:ext uri="{FF2B5EF4-FFF2-40B4-BE49-F238E27FC236}">
                      <a16:creationId xmlns:a16="http://schemas.microsoft.com/office/drawing/2014/main" id="{BA82DF91-D7B2-4240-A0AA-84930025B253}"/>
                    </a:ext>
                  </a:extLst>
                </p:cNvPr>
                <p:cNvSpPr/>
                <p:nvPr/>
              </p:nvSpPr>
              <p:spPr>
                <a:xfrm>
                  <a:off x="5272609" y="2573543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2" name="Graphic 694">
                  <a:extLst>
                    <a:ext uri="{FF2B5EF4-FFF2-40B4-BE49-F238E27FC236}">
                      <a16:creationId xmlns:a16="http://schemas.microsoft.com/office/drawing/2014/main" id="{51847644-A283-451B-A5B5-69BC3DC345F7}"/>
                    </a:ext>
                  </a:extLst>
                </p:cNvPr>
                <p:cNvSpPr/>
                <p:nvPr/>
              </p:nvSpPr>
              <p:spPr>
                <a:xfrm>
                  <a:off x="6413911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3" name="Graphic 694">
                  <a:extLst>
                    <a:ext uri="{FF2B5EF4-FFF2-40B4-BE49-F238E27FC236}">
                      <a16:creationId xmlns:a16="http://schemas.microsoft.com/office/drawing/2014/main" id="{071460FF-B649-4D87-B342-669181112439}"/>
                    </a:ext>
                  </a:extLst>
                </p:cNvPr>
                <p:cNvSpPr/>
                <p:nvPr/>
              </p:nvSpPr>
              <p:spPr>
                <a:xfrm>
                  <a:off x="5272609" y="2755108"/>
                  <a:ext cx="207509" cy="103754"/>
                </a:xfrm>
                <a:custGeom>
                  <a:avLst/>
                  <a:gdLst>
                    <a:gd name="connsiteX0" fmla="*/ 0 w 207509"/>
                    <a:gd name="connsiteY0" fmla="*/ 0 h 103754"/>
                    <a:gd name="connsiteX1" fmla="*/ 207509 w 207509"/>
                    <a:gd name="connsiteY1" fmla="*/ 0 h 103754"/>
                    <a:gd name="connsiteX2" fmla="*/ 207509 w 207509"/>
                    <a:gd name="connsiteY2" fmla="*/ 103755 h 103754"/>
                    <a:gd name="connsiteX3" fmla="*/ 0 w 20750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03754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4" name="Graphic 694">
                  <a:extLst>
                    <a:ext uri="{FF2B5EF4-FFF2-40B4-BE49-F238E27FC236}">
                      <a16:creationId xmlns:a16="http://schemas.microsoft.com/office/drawing/2014/main" id="{2FFCD992-EAC0-48E1-AECD-3DB041FB244E}"/>
                    </a:ext>
                  </a:extLst>
                </p:cNvPr>
                <p:cNvSpPr/>
                <p:nvPr/>
              </p:nvSpPr>
              <p:spPr>
                <a:xfrm>
                  <a:off x="5557929" y="2119619"/>
                  <a:ext cx="83333" cy="116715"/>
                </a:xfrm>
                <a:custGeom>
                  <a:avLst/>
                  <a:gdLst>
                    <a:gd name="connsiteX0" fmla="*/ 64156 w 83333"/>
                    <a:gd name="connsiteY0" fmla="*/ 0 h 116715"/>
                    <a:gd name="connsiteX1" fmla="*/ 0 w 83333"/>
                    <a:gd name="connsiteY1" fmla="*/ 0 h 116715"/>
                    <a:gd name="connsiteX2" fmla="*/ 0 w 83333"/>
                    <a:gd name="connsiteY2" fmla="*/ 116715 h 116715"/>
                    <a:gd name="connsiteX3" fmla="*/ 83334 w 83333"/>
                    <a:gd name="connsiteY3" fmla="*/ 116715 h 116715"/>
                    <a:gd name="connsiteX4" fmla="*/ 64156 w 83333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333" h="116715">
                      <a:moveTo>
                        <a:pt x="64156" y="0"/>
                      </a:move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83334" y="116715"/>
                      </a:lnTo>
                      <a:cubicBezTo>
                        <a:pt x="73769" y="78599"/>
                        <a:pt x="67337" y="39575"/>
                        <a:pt x="641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5" name="Graphic 694">
                  <a:extLst>
                    <a:ext uri="{FF2B5EF4-FFF2-40B4-BE49-F238E27FC236}">
                      <a16:creationId xmlns:a16="http://schemas.microsoft.com/office/drawing/2014/main" id="{3CD31078-5E52-46BA-8E6C-C4E71D58060D}"/>
                    </a:ext>
                  </a:extLst>
                </p:cNvPr>
                <p:cNvSpPr/>
                <p:nvPr/>
              </p:nvSpPr>
              <p:spPr>
                <a:xfrm>
                  <a:off x="5272609" y="1938054"/>
                  <a:ext cx="347108" cy="103754"/>
                </a:xfrm>
                <a:custGeom>
                  <a:avLst/>
                  <a:gdLst>
                    <a:gd name="connsiteX0" fmla="*/ 0 w 347108"/>
                    <a:gd name="connsiteY0" fmla="*/ 0 h 103754"/>
                    <a:gd name="connsiteX1" fmla="*/ 347108 w 347108"/>
                    <a:gd name="connsiteY1" fmla="*/ 0 h 103754"/>
                    <a:gd name="connsiteX2" fmla="*/ 347108 w 347108"/>
                    <a:gd name="connsiteY2" fmla="*/ 103755 h 103754"/>
                    <a:gd name="connsiteX3" fmla="*/ 0 w 347108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108" h="103754">
                      <a:moveTo>
                        <a:pt x="0" y="0"/>
                      </a:moveTo>
                      <a:lnTo>
                        <a:pt x="347108" y="0"/>
                      </a:lnTo>
                      <a:lnTo>
                        <a:pt x="347108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6" name="Graphic 694">
                  <a:extLst>
                    <a:ext uri="{FF2B5EF4-FFF2-40B4-BE49-F238E27FC236}">
                      <a16:creationId xmlns:a16="http://schemas.microsoft.com/office/drawing/2014/main" id="{894A4770-8181-4C45-941B-B44DF615B2ED}"/>
                    </a:ext>
                  </a:extLst>
                </p:cNvPr>
                <p:cNvSpPr/>
                <p:nvPr/>
              </p:nvSpPr>
              <p:spPr>
                <a:xfrm>
                  <a:off x="6346359" y="1665671"/>
                  <a:ext cx="2702" cy="597"/>
                </a:xfrm>
                <a:custGeom>
                  <a:avLst/>
                  <a:gdLst>
                    <a:gd name="connsiteX0" fmla="*/ 2702 w 2702"/>
                    <a:gd name="connsiteY0" fmla="*/ 598 h 597"/>
                    <a:gd name="connsiteX1" fmla="*/ 2702 w 2702"/>
                    <a:gd name="connsiteY1" fmla="*/ 0 h 597"/>
                    <a:gd name="connsiteX2" fmla="*/ 0 w 2702"/>
                    <a:gd name="connsiteY2" fmla="*/ 0 h 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02" h="597">
                      <a:moveTo>
                        <a:pt x="2702" y="598"/>
                      </a:moveTo>
                      <a:lnTo>
                        <a:pt x="27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7" name="Graphic 694">
                  <a:extLst>
                    <a:ext uri="{FF2B5EF4-FFF2-40B4-BE49-F238E27FC236}">
                      <a16:creationId xmlns:a16="http://schemas.microsoft.com/office/drawing/2014/main" id="{E0D9F0FF-179C-4CB5-85D7-A7ADBF8CFA64}"/>
                    </a:ext>
                  </a:extLst>
                </p:cNvPr>
                <p:cNvSpPr/>
                <p:nvPr/>
              </p:nvSpPr>
              <p:spPr>
                <a:xfrm>
                  <a:off x="5272609" y="2119619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8" name="Graphic 694">
                  <a:extLst>
                    <a:ext uri="{FF2B5EF4-FFF2-40B4-BE49-F238E27FC236}">
                      <a16:creationId xmlns:a16="http://schemas.microsoft.com/office/drawing/2014/main" id="{A47692E1-8DBE-45AA-9C50-1EB39AE3A8CF}"/>
                    </a:ext>
                  </a:extLst>
                </p:cNvPr>
                <p:cNvSpPr/>
                <p:nvPr/>
              </p:nvSpPr>
              <p:spPr>
                <a:xfrm>
                  <a:off x="5843248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90 w 505789"/>
                    <a:gd name="connsiteY1" fmla="*/ 0 h 116715"/>
                    <a:gd name="connsiteX2" fmla="*/ 505790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69" name="Graphic 694">
                  <a:extLst>
                    <a:ext uri="{FF2B5EF4-FFF2-40B4-BE49-F238E27FC236}">
                      <a16:creationId xmlns:a16="http://schemas.microsoft.com/office/drawing/2014/main" id="{77BFD2DF-8394-4E8A-92AC-6866889B89D1}"/>
                    </a:ext>
                  </a:extLst>
                </p:cNvPr>
                <p:cNvSpPr/>
                <p:nvPr/>
              </p:nvSpPr>
              <p:spPr>
                <a:xfrm>
                  <a:off x="6413911" y="2573543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0" name="Graphic 694">
                  <a:extLst>
                    <a:ext uri="{FF2B5EF4-FFF2-40B4-BE49-F238E27FC236}">
                      <a16:creationId xmlns:a16="http://schemas.microsoft.com/office/drawing/2014/main" id="{EB2128F7-E905-480F-858C-073CCE2C3D1C}"/>
                    </a:ext>
                  </a:extLst>
                </p:cNvPr>
                <p:cNvSpPr/>
                <p:nvPr/>
              </p:nvSpPr>
              <p:spPr>
                <a:xfrm>
                  <a:off x="6712191" y="2755108"/>
                  <a:ext cx="207509" cy="103754"/>
                </a:xfrm>
                <a:custGeom>
                  <a:avLst/>
                  <a:gdLst>
                    <a:gd name="connsiteX0" fmla="*/ 0 w 207509"/>
                    <a:gd name="connsiteY0" fmla="*/ 0 h 103754"/>
                    <a:gd name="connsiteX1" fmla="*/ 207509 w 207509"/>
                    <a:gd name="connsiteY1" fmla="*/ 0 h 103754"/>
                    <a:gd name="connsiteX2" fmla="*/ 207509 w 207509"/>
                    <a:gd name="connsiteY2" fmla="*/ 103755 h 103754"/>
                    <a:gd name="connsiteX3" fmla="*/ 0 w 20750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03754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1" name="Graphic 694">
                  <a:extLst>
                    <a:ext uri="{FF2B5EF4-FFF2-40B4-BE49-F238E27FC236}">
                      <a16:creationId xmlns:a16="http://schemas.microsoft.com/office/drawing/2014/main" id="{ED0F85BC-EA52-4EE7-A29A-4E83BFA06AF0}"/>
                    </a:ext>
                  </a:extLst>
                </p:cNvPr>
                <p:cNvSpPr/>
                <p:nvPr/>
              </p:nvSpPr>
              <p:spPr>
                <a:xfrm>
                  <a:off x="6413911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2" name="Graphic 694">
                  <a:extLst>
                    <a:ext uri="{FF2B5EF4-FFF2-40B4-BE49-F238E27FC236}">
                      <a16:creationId xmlns:a16="http://schemas.microsoft.com/office/drawing/2014/main" id="{510F131F-AF30-4D99-B3A0-588336B661BB}"/>
                    </a:ext>
                  </a:extLst>
                </p:cNvPr>
                <p:cNvSpPr/>
                <p:nvPr/>
              </p:nvSpPr>
              <p:spPr>
                <a:xfrm>
                  <a:off x="6569531" y="1938054"/>
                  <a:ext cx="350169" cy="103754"/>
                </a:xfrm>
                <a:custGeom>
                  <a:avLst/>
                  <a:gdLst>
                    <a:gd name="connsiteX0" fmla="*/ 0 w 350169"/>
                    <a:gd name="connsiteY0" fmla="*/ 0 h 103754"/>
                    <a:gd name="connsiteX1" fmla="*/ 350169 w 350169"/>
                    <a:gd name="connsiteY1" fmla="*/ 0 h 103754"/>
                    <a:gd name="connsiteX2" fmla="*/ 350169 w 350169"/>
                    <a:gd name="connsiteY2" fmla="*/ 103755 h 103754"/>
                    <a:gd name="connsiteX3" fmla="*/ 0 w 35016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0169" h="103754">
                      <a:moveTo>
                        <a:pt x="0" y="0"/>
                      </a:moveTo>
                      <a:lnTo>
                        <a:pt x="350169" y="0"/>
                      </a:lnTo>
                      <a:lnTo>
                        <a:pt x="35016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3" name="Graphic 694">
                  <a:extLst>
                    <a:ext uri="{FF2B5EF4-FFF2-40B4-BE49-F238E27FC236}">
                      <a16:creationId xmlns:a16="http://schemas.microsoft.com/office/drawing/2014/main" id="{14FF246D-BDAF-4D30-9494-C30AB4EC3E11}"/>
                    </a:ext>
                  </a:extLst>
                </p:cNvPr>
                <p:cNvSpPr/>
                <p:nvPr/>
              </p:nvSpPr>
              <p:spPr>
                <a:xfrm>
                  <a:off x="6481248" y="2288223"/>
                  <a:ext cx="438452" cy="116715"/>
                </a:xfrm>
                <a:custGeom>
                  <a:avLst/>
                  <a:gdLst>
                    <a:gd name="connsiteX0" fmla="*/ 0 w 438452"/>
                    <a:gd name="connsiteY0" fmla="*/ 116715 h 116715"/>
                    <a:gd name="connsiteX1" fmla="*/ 438453 w 438452"/>
                    <a:gd name="connsiteY1" fmla="*/ 116715 h 116715"/>
                    <a:gd name="connsiteX2" fmla="*/ 438453 w 438452"/>
                    <a:gd name="connsiteY2" fmla="*/ 0 h 116715"/>
                    <a:gd name="connsiteX3" fmla="*/ 50957 w 438452"/>
                    <a:gd name="connsiteY3" fmla="*/ 0 h 116715"/>
                    <a:gd name="connsiteX4" fmla="*/ 0 w 438452"/>
                    <a:gd name="connsiteY4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8452" h="116715">
                      <a:moveTo>
                        <a:pt x="0" y="116715"/>
                      </a:moveTo>
                      <a:lnTo>
                        <a:pt x="438453" y="116715"/>
                      </a:lnTo>
                      <a:lnTo>
                        <a:pt x="438453" y="0"/>
                      </a:lnTo>
                      <a:lnTo>
                        <a:pt x="50957" y="0"/>
                      </a:lnTo>
                      <a:cubicBezTo>
                        <a:pt x="37542" y="40220"/>
                        <a:pt x="20517" y="79245"/>
                        <a:pt x="0" y="1167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4" name="Graphic 694">
                  <a:extLst>
                    <a:ext uri="{FF2B5EF4-FFF2-40B4-BE49-F238E27FC236}">
                      <a16:creationId xmlns:a16="http://schemas.microsoft.com/office/drawing/2014/main" id="{105EA4EC-F346-44D0-A811-10F1C4FBD4C0}"/>
                    </a:ext>
                  </a:extLst>
                </p:cNvPr>
                <p:cNvSpPr/>
                <p:nvPr/>
              </p:nvSpPr>
              <p:spPr>
                <a:xfrm>
                  <a:off x="5272609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5" name="Graphic 694">
                  <a:extLst>
                    <a:ext uri="{FF2B5EF4-FFF2-40B4-BE49-F238E27FC236}">
                      <a16:creationId xmlns:a16="http://schemas.microsoft.com/office/drawing/2014/main" id="{6B3998F4-B86B-451C-AA3F-C50C9D1B43DF}"/>
                    </a:ext>
                  </a:extLst>
                </p:cNvPr>
                <p:cNvSpPr/>
                <p:nvPr/>
              </p:nvSpPr>
              <p:spPr>
                <a:xfrm>
                  <a:off x="6712191" y="2119619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6" name="Graphic 694">
                  <a:extLst>
                    <a:ext uri="{FF2B5EF4-FFF2-40B4-BE49-F238E27FC236}">
                      <a16:creationId xmlns:a16="http://schemas.microsoft.com/office/drawing/2014/main" id="{15F69C5B-5543-448C-95CA-A4580ABD5F8F}"/>
                    </a:ext>
                  </a:extLst>
                </p:cNvPr>
                <p:cNvSpPr/>
                <p:nvPr/>
              </p:nvSpPr>
              <p:spPr>
                <a:xfrm>
                  <a:off x="6547341" y="2119619"/>
                  <a:ext cx="87016" cy="116715"/>
                </a:xfrm>
                <a:custGeom>
                  <a:avLst/>
                  <a:gdLst>
                    <a:gd name="connsiteX0" fmla="*/ 87016 w 87016"/>
                    <a:gd name="connsiteY0" fmla="*/ 0 h 116715"/>
                    <a:gd name="connsiteX1" fmla="*/ 19178 w 87016"/>
                    <a:gd name="connsiteY1" fmla="*/ 0 h 116715"/>
                    <a:gd name="connsiteX2" fmla="*/ 0 w 87016"/>
                    <a:gd name="connsiteY2" fmla="*/ 116715 h 116715"/>
                    <a:gd name="connsiteX3" fmla="*/ 87016 w 87016"/>
                    <a:gd name="connsiteY3" fmla="*/ 116715 h 116715"/>
                    <a:gd name="connsiteX4" fmla="*/ 87016 w 87016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016" h="116715">
                      <a:moveTo>
                        <a:pt x="87016" y="0"/>
                      </a:moveTo>
                      <a:lnTo>
                        <a:pt x="19178" y="0"/>
                      </a:lnTo>
                      <a:cubicBezTo>
                        <a:pt x="15997" y="39575"/>
                        <a:pt x="9589" y="78575"/>
                        <a:pt x="0" y="116715"/>
                      </a:cubicBezTo>
                      <a:lnTo>
                        <a:pt x="87016" y="116715"/>
                      </a:lnTo>
                      <a:lnTo>
                        <a:pt x="870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7" name="Graphic 694">
                  <a:extLst>
                    <a:ext uri="{FF2B5EF4-FFF2-40B4-BE49-F238E27FC236}">
                      <a16:creationId xmlns:a16="http://schemas.microsoft.com/office/drawing/2014/main" id="{D4EA498A-7AE7-4FA0-9368-36D2B6E1CF4C}"/>
                    </a:ext>
                  </a:extLst>
                </p:cNvPr>
                <p:cNvSpPr/>
                <p:nvPr/>
              </p:nvSpPr>
              <p:spPr>
                <a:xfrm>
                  <a:off x="6712191" y="1484130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8" name="Graphic 694">
                  <a:extLst>
                    <a:ext uri="{FF2B5EF4-FFF2-40B4-BE49-F238E27FC236}">
                      <a16:creationId xmlns:a16="http://schemas.microsoft.com/office/drawing/2014/main" id="{0B8A8A6E-DFF6-4CEE-8C27-6C98B3A72504}"/>
                    </a:ext>
                  </a:extLst>
                </p:cNvPr>
                <p:cNvSpPr/>
                <p:nvPr/>
              </p:nvSpPr>
              <p:spPr>
                <a:xfrm>
                  <a:off x="6413911" y="1665695"/>
                  <a:ext cx="505789" cy="116715"/>
                </a:xfrm>
                <a:custGeom>
                  <a:avLst/>
                  <a:gdLst>
                    <a:gd name="connsiteX0" fmla="*/ 505790 w 505789"/>
                    <a:gd name="connsiteY0" fmla="*/ 116715 h 116715"/>
                    <a:gd name="connsiteX1" fmla="*/ 505790 w 505789"/>
                    <a:gd name="connsiteY1" fmla="*/ 0 h 116715"/>
                    <a:gd name="connsiteX2" fmla="*/ 0 w 505789"/>
                    <a:gd name="connsiteY2" fmla="*/ 0 h 116715"/>
                    <a:gd name="connsiteX3" fmla="*/ 0 w 505789"/>
                    <a:gd name="connsiteY3" fmla="*/ 14921 h 116715"/>
                    <a:gd name="connsiteX4" fmla="*/ 154975 w 505789"/>
                    <a:gd name="connsiteY4" fmla="*/ 49211 h 116715"/>
                    <a:gd name="connsiteX5" fmla="*/ 154975 w 505789"/>
                    <a:gd name="connsiteY5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789" h="116715">
                      <a:moveTo>
                        <a:pt x="505790" y="116715"/>
                      </a:moveTo>
                      <a:lnTo>
                        <a:pt x="505790" y="0"/>
                      </a:lnTo>
                      <a:lnTo>
                        <a:pt x="0" y="0"/>
                      </a:lnTo>
                      <a:lnTo>
                        <a:pt x="0" y="14921"/>
                      </a:lnTo>
                      <a:lnTo>
                        <a:pt x="154975" y="49211"/>
                      </a:lnTo>
                      <a:lnTo>
                        <a:pt x="154975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79" name="Graphic 694">
                  <a:extLst>
                    <a:ext uri="{FF2B5EF4-FFF2-40B4-BE49-F238E27FC236}">
                      <a16:creationId xmlns:a16="http://schemas.microsoft.com/office/drawing/2014/main" id="{7451C5A5-3B74-4FF3-8795-41BA71B71F75}"/>
                    </a:ext>
                  </a:extLst>
                </p:cNvPr>
                <p:cNvSpPr/>
                <p:nvPr/>
              </p:nvSpPr>
              <p:spPr>
                <a:xfrm>
                  <a:off x="5843248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90 w 505789"/>
                    <a:gd name="connsiteY1" fmla="*/ 0 h 103754"/>
                    <a:gd name="connsiteX2" fmla="*/ 505790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0" name="Graphic 694">
                  <a:extLst>
                    <a:ext uri="{FF2B5EF4-FFF2-40B4-BE49-F238E27FC236}">
                      <a16:creationId xmlns:a16="http://schemas.microsoft.com/office/drawing/2014/main" id="{41605B82-E299-423C-9CBE-1C060205F55F}"/>
                    </a:ext>
                  </a:extLst>
                </p:cNvPr>
                <p:cNvSpPr/>
                <p:nvPr/>
              </p:nvSpPr>
              <p:spPr>
                <a:xfrm>
                  <a:off x="5272609" y="1484130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1" name="Graphic 694">
                  <a:extLst>
                    <a:ext uri="{FF2B5EF4-FFF2-40B4-BE49-F238E27FC236}">
                      <a16:creationId xmlns:a16="http://schemas.microsoft.com/office/drawing/2014/main" id="{4D3ADDE7-90BA-46C3-A0A1-5F25E0828100}"/>
                    </a:ext>
                  </a:extLst>
                </p:cNvPr>
                <p:cNvSpPr/>
                <p:nvPr/>
              </p:nvSpPr>
              <p:spPr>
                <a:xfrm>
                  <a:off x="5272609" y="1665695"/>
                  <a:ext cx="505789" cy="116715"/>
                </a:xfrm>
                <a:custGeom>
                  <a:avLst/>
                  <a:gdLst>
                    <a:gd name="connsiteX0" fmla="*/ 347108 w 505789"/>
                    <a:gd name="connsiteY0" fmla="*/ 49211 h 116715"/>
                    <a:gd name="connsiteX1" fmla="*/ 505790 w 505789"/>
                    <a:gd name="connsiteY1" fmla="*/ 14108 h 116715"/>
                    <a:gd name="connsiteX2" fmla="*/ 505790 w 505789"/>
                    <a:gd name="connsiteY2" fmla="*/ 0 h 116715"/>
                    <a:gd name="connsiteX3" fmla="*/ 0 w 505789"/>
                    <a:gd name="connsiteY3" fmla="*/ 0 h 116715"/>
                    <a:gd name="connsiteX4" fmla="*/ 0 w 505789"/>
                    <a:gd name="connsiteY4" fmla="*/ 116715 h 116715"/>
                    <a:gd name="connsiteX5" fmla="*/ 347108 w 505789"/>
                    <a:gd name="connsiteY5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789" h="116715">
                      <a:moveTo>
                        <a:pt x="347108" y="49211"/>
                      </a:moveTo>
                      <a:lnTo>
                        <a:pt x="505790" y="14108"/>
                      </a:lnTo>
                      <a:lnTo>
                        <a:pt x="505790" y="0"/>
                      </a:ln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347108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2" name="Graphic 694">
                  <a:extLst>
                    <a:ext uri="{FF2B5EF4-FFF2-40B4-BE49-F238E27FC236}">
                      <a16:creationId xmlns:a16="http://schemas.microsoft.com/office/drawing/2014/main" id="{67286804-AF4F-44C3-A939-36E53D947C46}"/>
                    </a:ext>
                  </a:extLst>
                </p:cNvPr>
                <p:cNvSpPr/>
                <p:nvPr/>
              </p:nvSpPr>
              <p:spPr>
                <a:xfrm>
                  <a:off x="5272609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83" name="Graphic 694">
                  <a:extLst>
                    <a:ext uri="{FF2B5EF4-FFF2-40B4-BE49-F238E27FC236}">
                      <a16:creationId xmlns:a16="http://schemas.microsoft.com/office/drawing/2014/main" id="{7EC52005-EE9F-493E-B15F-BC366FF41866}"/>
                    </a:ext>
                  </a:extLst>
                </p:cNvPr>
                <p:cNvSpPr/>
                <p:nvPr/>
              </p:nvSpPr>
              <p:spPr>
                <a:xfrm>
                  <a:off x="5272585" y="2288223"/>
                  <a:ext cx="434937" cy="116715"/>
                </a:xfrm>
                <a:custGeom>
                  <a:avLst/>
                  <a:gdLst>
                    <a:gd name="connsiteX0" fmla="*/ 383862 w 434937"/>
                    <a:gd name="connsiteY0" fmla="*/ 0 h 116715"/>
                    <a:gd name="connsiteX1" fmla="*/ 0 w 434937"/>
                    <a:gd name="connsiteY1" fmla="*/ 0 h 116715"/>
                    <a:gd name="connsiteX2" fmla="*/ 0 w 434937"/>
                    <a:gd name="connsiteY2" fmla="*/ 116715 h 116715"/>
                    <a:gd name="connsiteX3" fmla="*/ 434938 w 434937"/>
                    <a:gd name="connsiteY3" fmla="*/ 116715 h 116715"/>
                    <a:gd name="connsiteX4" fmla="*/ 383862 w 434937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37" h="116715">
                      <a:moveTo>
                        <a:pt x="383862" y="0"/>
                      </a:move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434938" y="116715"/>
                      </a:lnTo>
                      <a:cubicBezTo>
                        <a:pt x="414373" y="79269"/>
                        <a:pt x="397300" y="40220"/>
                        <a:pt x="3838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589" name="Group 588">
            <a:extLst>
              <a:ext uri="{FF2B5EF4-FFF2-40B4-BE49-F238E27FC236}">
                <a16:creationId xmlns:a16="http://schemas.microsoft.com/office/drawing/2014/main" id="{F137D327-79F8-47F8-9F3F-750B32E6B55D}"/>
              </a:ext>
            </a:extLst>
          </p:cNvPr>
          <p:cNvGrpSpPr/>
          <p:nvPr/>
        </p:nvGrpSpPr>
        <p:grpSpPr>
          <a:xfrm>
            <a:off x="3057952" y="3372202"/>
            <a:ext cx="376302" cy="376302"/>
            <a:chOff x="4527459" y="640845"/>
            <a:chExt cx="3123355" cy="3123355"/>
          </a:xfrm>
        </p:grpSpPr>
        <p:sp>
          <p:nvSpPr>
            <p:cNvPr id="590" name="Graphic 56">
              <a:extLst>
                <a:ext uri="{FF2B5EF4-FFF2-40B4-BE49-F238E27FC236}">
                  <a16:creationId xmlns:a16="http://schemas.microsoft.com/office/drawing/2014/main" id="{6D24B77B-13D6-48AD-93CE-BBBFB5AE66F6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9EAC5683-14D2-4FBC-AADF-468645F1C606}"/>
                </a:ext>
              </a:extLst>
            </p:cNvPr>
            <p:cNvSpPr/>
            <p:nvPr/>
          </p:nvSpPr>
          <p:spPr>
            <a:xfrm>
              <a:off x="4831884" y="925925"/>
              <a:ext cx="2513381" cy="2535332"/>
            </a:xfrm>
            <a:custGeom>
              <a:avLst/>
              <a:gdLst>
                <a:gd name="connsiteX0" fmla="*/ 896227 w 2513381"/>
                <a:gd name="connsiteY0" fmla="*/ 1981096 h 2535332"/>
                <a:gd name="connsiteX1" fmla="*/ 432523 w 2513381"/>
                <a:gd name="connsiteY1" fmla="*/ 2071508 h 2535332"/>
                <a:gd name="connsiteX2" fmla="*/ 837762 w 2513381"/>
                <a:gd name="connsiteY2" fmla="*/ 2346665 h 2535332"/>
                <a:gd name="connsiteX3" fmla="*/ 1067677 w 2513381"/>
                <a:gd name="connsiteY3" fmla="*/ 2063641 h 2535332"/>
                <a:gd name="connsiteX4" fmla="*/ 1055984 w 2513381"/>
                <a:gd name="connsiteY4" fmla="*/ 2063641 h 2535332"/>
                <a:gd name="connsiteX5" fmla="*/ 896227 w 2513381"/>
                <a:gd name="connsiteY5" fmla="*/ 1981096 h 2535332"/>
                <a:gd name="connsiteX6" fmla="*/ 1250820 w 2513381"/>
                <a:gd name="connsiteY6" fmla="*/ 1898552 h 2535332"/>
                <a:gd name="connsiteX7" fmla="*/ 1114449 w 2513381"/>
                <a:gd name="connsiteY7" fmla="*/ 2051853 h 2535332"/>
                <a:gd name="connsiteX8" fmla="*/ 868967 w 2513381"/>
                <a:gd name="connsiteY8" fmla="*/ 2358454 h 2535332"/>
                <a:gd name="connsiteX9" fmla="*/ 1243048 w 2513381"/>
                <a:gd name="connsiteY9" fmla="*/ 2425264 h 2535332"/>
                <a:gd name="connsiteX10" fmla="*/ 1422270 w 2513381"/>
                <a:gd name="connsiteY10" fmla="*/ 2091140 h 2535332"/>
                <a:gd name="connsiteX11" fmla="*/ 1367726 w 2513381"/>
                <a:gd name="connsiteY11" fmla="*/ 1953573 h 2535332"/>
                <a:gd name="connsiteX12" fmla="*/ 1371624 w 2513381"/>
                <a:gd name="connsiteY12" fmla="*/ 1918208 h 2535332"/>
                <a:gd name="connsiteX13" fmla="*/ 1250820 w 2513381"/>
                <a:gd name="connsiteY13" fmla="*/ 1898552 h 2535332"/>
                <a:gd name="connsiteX14" fmla="*/ 1652186 w 2513381"/>
                <a:gd name="connsiteY14" fmla="*/ 1861697 h 2535332"/>
                <a:gd name="connsiteX15" fmla="*/ 1636594 w 2513381"/>
                <a:gd name="connsiteY15" fmla="*/ 1871029 h 2535332"/>
                <a:gd name="connsiteX16" fmla="*/ 1535279 w 2513381"/>
                <a:gd name="connsiteY16" fmla="*/ 2004674 h 2535332"/>
                <a:gd name="connsiteX17" fmla="*/ 1472940 w 2513381"/>
                <a:gd name="connsiteY17" fmla="*/ 1941785 h 2535332"/>
                <a:gd name="connsiteX18" fmla="*/ 1441758 w 2513381"/>
                <a:gd name="connsiteY18" fmla="*/ 1941785 h 2535332"/>
                <a:gd name="connsiteX19" fmla="*/ 1441758 w 2513381"/>
                <a:gd name="connsiteY19" fmla="*/ 1973229 h 2535332"/>
                <a:gd name="connsiteX20" fmla="*/ 1523586 w 2513381"/>
                <a:gd name="connsiteY20" fmla="*/ 2051853 h 2535332"/>
                <a:gd name="connsiteX21" fmla="*/ 1539176 w 2513381"/>
                <a:gd name="connsiteY21" fmla="*/ 2059719 h 2535332"/>
                <a:gd name="connsiteX22" fmla="*/ 1543074 w 2513381"/>
                <a:gd name="connsiteY22" fmla="*/ 2059719 h 2535332"/>
                <a:gd name="connsiteX23" fmla="*/ 1558665 w 2513381"/>
                <a:gd name="connsiteY23" fmla="*/ 2051853 h 2535332"/>
                <a:gd name="connsiteX24" fmla="*/ 1671673 w 2513381"/>
                <a:gd name="connsiteY24" fmla="*/ 1898552 h 2535332"/>
                <a:gd name="connsiteX25" fmla="*/ 1667776 w 2513381"/>
                <a:gd name="connsiteY25" fmla="*/ 1867107 h 2535332"/>
                <a:gd name="connsiteX26" fmla="*/ 1652186 w 2513381"/>
                <a:gd name="connsiteY26" fmla="*/ 1861697 h 2535332"/>
                <a:gd name="connsiteX27" fmla="*/ 2260079 w 2513381"/>
                <a:gd name="connsiteY27" fmla="*/ 1827796 h 2535332"/>
                <a:gd name="connsiteX28" fmla="*/ 1761296 w 2513381"/>
                <a:gd name="connsiteY28" fmla="*/ 1929996 h 2535332"/>
                <a:gd name="connsiteX29" fmla="*/ 1761296 w 2513381"/>
                <a:gd name="connsiteY29" fmla="*/ 1953573 h 2535332"/>
                <a:gd name="connsiteX30" fmla="*/ 1562563 w 2513381"/>
                <a:gd name="connsiteY30" fmla="*/ 2150108 h 2535332"/>
                <a:gd name="connsiteX31" fmla="*/ 1445656 w 2513381"/>
                <a:gd name="connsiteY31" fmla="*/ 2110796 h 2535332"/>
                <a:gd name="connsiteX32" fmla="*/ 1278104 w 2513381"/>
                <a:gd name="connsiteY32" fmla="*/ 2425264 h 2535332"/>
                <a:gd name="connsiteX33" fmla="*/ 2260079 w 2513381"/>
                <a:gd name="connsiteY33" fmla="*/ 1827796 h 2535332"/>
                <a:gd name="connsiteX34" fmla="*/ 976617 w 2513381"/>
                <a:gd name="connsiteY34" fmla="*/ 1762952 h 2535332"/>
                <a:gd name="connsiteX35" fmla="*/ 962487 w 2513381"/>
                <a:gd name="connsiteY35" fmla="*/ 1768852 h 2535332"/>
                <a:gd name="connsiteX36" fmla="*/ 962487 w 2513381"/>
                <a:gd name="connsiteY36" fmla="*/ 1800297 h 2535332"/>
                <a:gd name="connsiteX37" fmla="*/ 1024826 w 2513381"/>
                <a:gd name="connsiteY37" fmla="*/ 1863186 h 2535332"/>
                <a:gd name="connsiteX38" fmla="*/ 962487 w 2513381"/>
                <a:gd name="connsiteY38" fmla="*/ 1926075 h 2535332"/>
                <a:gd name="connsiteX39" fmla="*/ 962487 w 2513381"/>
                <a:gd name="connsiteY39" fmla="*/ 1957519 h 2535332"/>
                <a:gd name="connsiteX40" fmla="*/ 993669 w 2513381"/>
                <a:gd name="connsiteY40" fmla="*/ 1957519 h 2535332"/>
                <a:gd name="connsiteX41" fmla="*/ 1056008 w 2513381"/>
                <a:gd name="connsiteY41" fmla="*/ 1894630 h 2535332"/>
                <a:gd name="connsiteX42" fmla="*/ 1118347 w 2513381"/>
                <a:gd name="connsiteY42" fmla="*/ 1957519 h 2535332"/>
                <a:gd name="connsiteX43" fmla="*/ 1149528 w 2513381"/>
                <a:gd name="connsiteY43" fmla="*/ 1957519 h 2535332"/>
                <a:gd name="connsiteX44" fmla="*/ 1149528 w 2513381"/>
                <a:gd name="connsiteY44" fmla="*/ 1926075 h 2535332"/>
                <a:gd name="connsiteX45" fmla="*/ 1087189 w 2513381"/>
                <a:gd name="connsiteY45" fmla="*/ 1863186 h 2535332"/>
                <a:gd name="connsiteX46" fmla="*/ 1149528 w 2513381"/>
                <a:gd name="connsiteY46" fmla="*/ 1800297 h 2535332"/>
                <a:gd name="connsiteX47" fmla="*/ 1149528 w 2513381"/>
                <a:gd name="connsiteY47" fmla="*/ 1768852 h 2535332"/>
                <a:gd name="connsiteX48" fmla="*/ 1118347 w 2513381"/>
                <a:gd name="connsiteY48" fmla="*/ 1768852 h 2535332"/>
                <a:gd name="connsiteX49" fmla="*/ 1056008 w 2513381"/>
                <a:gd name="connsiteY49" fmla="*/ 1831741 h 2535332"/>
                <a:gd name="connsiteX50" fmla="*/ 993669 w 2513381"/>
                <a:gd name="connsiteY50" fmla="*/ 1768852 h 2535332"/>
                <a:gd name="connsiteX51" fmla="*/ 976617 w 2513381"/>
                <a:gd name="connsiteY51" fmla="*/ 1762952 h 2535332"/>
                <a:gd name="connsiteX52" fmla="*/ 533838 w 2513381"/>
                <a:gd name="connsiteY52" fmla="*/ 1548717 h 2535332"/>
                <a:gd name="connsiteX53" fmla="*/ 385775 w 2513381"/>
                <a:gd name="connsiteY53" fmla="*/ 1627340 h 2535332"/>
                <a:gd name="connsiteX54" fmla="*/ 366286 w 2513381"/>
                <a:gd name="connsiteY54" fmla="*/ 2000752 h 2535332"/>
                <a:gd name="connsiteX55" fmla="*/ 405263 w 2513381"/>
                <a:gd name="connsiteY55" fmla="*/ 2040064 h 2535332"/>
                <a:gd name="connsiteX56" fmla="*/ 880660 w 2513381"/>
                <a:gd name="connsiteY56" fmla="*/ 1953597 h 2535332"/>
                <a:gd name="connsiteX57" fmla="*/ 857274 w 2513381"/>
                <a:gd name="connsiteY57" fmla="*/ 1863186 h 2535332"/>
                <a:gd name="connsiteX58" fmla="*/ 880660 w 2513381"/>
                <a:gd name="connsiteY58" fmla="*/ 1772774 h 2535332"/>
                <a:gd name="connsiteX59" fmla="*/ 533838 w 2513381"/>
                <a:gd name="connsiteY59" fmla="*/ 1548717 h 2535332"/>
                <a:gd name="connsiteX60" fmla="*/ 467602 w 2513381"/>
                <a:gd name="connsiteY60" fmla="*/ 1336479 h 2535332"/>
                <a:gd name="connsiteX61" fmla="*/ 452011 w 2513381"/>
                <a:gd name="connsiteY61" fmla="*/ 1344340 h 2535332"/>
                <a:gd name="connsiteX62" fmla="*/ 350695 w 2513381"/>
                <a:gd name="connsiteY62" fmla="*/ 1477985 h 2535332"/>
                <a:gd name="connsiteX63" fmla="*/ 288357 w 2513381"/>
                <a:gd name="connsiteY63" fmla="*/ 1415096 h 2535332"/>
                <a:gd name="connsiteX64" fmla="*/ 257175 w 2513381"/>
                <a:gd name="connsiteY64" fmla="*/ 1419018 h 2535332"/>
                <a:gd name="connsiteX65" fmla="*/ 257175 w 2513381"/>
                <a:gd name="connsiteY65" fmla="*/ 1450462 h 2535332"/>
                <a:gd name="connsiteX66" fmla="*/ 339002 w 2513381"/>
                <a:gd name="connsiteY66" fmla="*/ 1529086 h 2535332"/>
                <a:gd name="connsiteX67" fmla="*/ 354593 w 2513381"/>
                <a:gd name="connsiteY67" fmla="*/ 1533007 h 2535332"/>
                <a:gd name="connsiteX68" fmla="*/ 354593 w 2513381"/>
                <a:gd name="connsiteY68" fmla="*/ 1533031 h 2535332"/>
                <a:gd name="connsiteX69" fmla="*/ 358491 w 2513381"/>
                <a:gd name="connsiteY69" fmla="*/ 1533031 h 2535332"/>
                <a:gd name="connsiteX70" fmla="*/ 374081 w 2513381"/>
                <a:gd name="connsiteY70" fmla="*/ 1525164 h 2535332"/>
                <a:gd name="connsiteX71" fmla="*/ 487090 w 2513381"/>
                <a:gd name="connsiteY71" fmla="*/ 1371863 h 2535332"/>
                <a:gd name="connsiteX72" fmla="*/ 483193 w 2513381"/>
                <a:gd name="connsiteY72" fmla="*/ 1340419 h 2535332"/>
                <a:gd name="connsiteX73" fmla="*/ 467602 w 2513381"/>
                <a:gd name="connsiteY73" fmla="*/ 1336479 h 2535332"/>
                <a:gd name="connsiteX74" fmla="*/ 2119787 w 2513381"/>
                <a:gd name="connsiteY74" fmla="*/ 1263739 h 2535332"/>
                <a:gd name="connsiteX75" fmla="*/ 2104196 w 2513381"/>
                <a:gd name="connsiteY75" fmla="*/ 1269639 h 2535332"/>
                <a:gd name="connsiteX76" fmla="*/ 2104196 w 2513381"/>
                <a:gd name="connsiteY76" fmla="*/ 1301083 h 2535332"/>
                <a:gd name="connsiteX77" fmla="*/ 2166535 w 2513381"/>
                <a:gd name="connsiteY77" fmla="*/ 1363972 h 2535332"/>
                <a:gd name="connsiteX78" fmla="*/ 2104196 w 2513381"/>
                <a:gd name="connsiteY78" fmla="*/ 1426861 h 2535332"/>
                <a:gd name="connsiteX79" fmla="*/ 2104196 w 2513381"/>
                <a:gd name="connsiteY79" fmla="*/ 1458305 h 2535332"/>
                <a:gd name="connsiteX80" fmla="*/ 2135378 w 2513381"/>
                <a:gd name="connsiteY80" fmla="*/ 1458305 h 2535332"/>
                <a:gd name="connsiteX81" fmla="*/ 2197717 w 2513381"/>
                <a:gd name="connsiteY81" fmla="*/ 1395417 h 2535332"/>
                <a:gd name="connsiteX82" fmla="*/ 2260056 w 2513381"/>
                <a:gd name="connsiteY82" fmla="*/ 1458305 h 2535332"/>
                <a:gd name="connsiteX83" fmla="*/ 2291237 w 2513381"/>
                <a:gd name="connsiteY83" fmla="*/ 1458305 h 2535332"/>
                <a:gd name="connsiteX84" fmla="*/ 2291237 w 2513381"/>
                <a:gd name="connsiteY84" fmla="*/ 1426861 h 2535332"/>
                <a:gd name="connsiteX85" fmla="*/ 2228898 w 2513381"/>
                <a:gd name="connsiteY85" fmla="*/ 1363972 h 2535332"/>
                <a:gd name="connsiteX86" fmla="*/ 2291237 w 2513381"/>
                <a:gd name="connsiteY86" fmla="*/ 1301083 h 2535332"/>
                <a:gd name="connsiteX87" fmla="*/ 2291237 w 2513381"/>
                <a:gd name="connsiteY87" fmla="*/ 1269639 h 2535332"/>
                <a:gd name="connsiteX88" fmla="*/ 2260056 w 2513381"/>
                <a:gd name="connsiteY88" fmla="*/ 1269639 h 2535332"/>
                <a:gd name="connsiteX89" fmla="*/ 2197717 w 2513381"/>
                <a:gd name="connsiteY89" fmla="*/ 1332528 h 2535332"/>
                <a:gd name="connsiteX90" fmla="*/ 2135378 w 2513381"/>
                <a:gd name="connsiteY90" fmla="*/ 1269639 h 2535332"/>
                <a:gd name="connsiteX91" fmla="*/ 2119787 w 2513381"/>
                <a:gd name="connsiteY91" fmla="*/ 1263739 h 2535332"/>
                <a:gd name="connsiteX92" fmla="*/ 2376962 w 2513381"/>
                <a:gd name="connsiteY92" fmla="*/ 1257850 h 2535332"/>
                <a:gd name="connsiteX93" fmla="*/ 2365269 w 2513381"/>
                <a:gd name="connsiteY93" fmla="*/ 1261772 h 2535332"/>
                <a:gd name="connsiteX94" fmla="*/ 2392553 w 2513381"/>
                <a:gd name="connsiteY94" fmla="*/ 1363972 h 2535332"/>
                <a:gd name="connsiteX95" fmla="*/ 2197717 w 2513381"/>
                <a:gd name="connsiteY95" fmla="*/ 1560506 h 2535332"/>
                <a:gd name="connsiteX96" fmla="*/ 2037960 w 2513381"/>
                <a:gd name="connsiteY96" fmla="*/ 1481883 h 2535332"/>
                <a:gd name="connsiteX97" fmla="*/ 1687264 w 2513381"/>
                <a:gd name="connsiteY97" fmla="*/ 1796351 h 2535332"/>
                <a:gd name="connsiteX98" fmla="*/ 1753501 w 2513381"/>
                <a:gd name="connsiteY98" fmla="*/ 1898552 h 2535332"/>
                <a:gd name="connsiteX99" fmla="*/ 2283442 w 2513381"/>
                <a:gd name="connsiteY99" fmla="*/ 1784563 h 2535332"/>
                <a:gd name="connsiteX100" fmla="*/ 2404246 w 2513381"/>
                <a:gd name="connsiteY100" fmla="*/ 1297162 h 2535332"/>
                <a:gd name="connsiteX101" fmla="*/ 2376962 w 2513381"/>
                <a:gd name="connsiteY101" fmla="*/ 1257850 h 2535332"/>
                <a:gd name="connsiteX102" fmla="*/ 120780 w 2513381"/>
                <a:gd name="connsiteY102" fmla="*/ 1088839 h 2535332"/>
                <a:gd name="connsiteX103" fmla="*/ 109087 w 2513381"/>
                <a:gd name="connsiteY103" fmla="*/ 1265717 h 2535332"/>
                <a:gd name="connsiteX104" fmla="*/ 335105 w 2513381"/>
                <a:gd name="connsiteY104" fmla="*/ 1957519 h 2535332"/>
                <a:gd name="connsiteX105" fmla="*/ 354569 w 2513381"/>
                <a:gd name="connsiteY105" fmla="*/ 1623419 h 2535332"/>
                <a:gd name="connsiteX106" fmla="*/ 183119 w 2513381"/>
                <a:gd name="connsiteY106" fmla="*/ 1426885 h 2535332"/>
                <a:gd name="connsiteX107" fmla="*/ 257151 w 2513381"/>
                <a:gd name="connsiteY107" fmla="*/ 1273584 h 2535332"/>
                <a:gd name="connsiteX108" fmla="*/ 120780 w 2513381"/>
                <a:gd name="connsiteY108" fmla="*/ 1088839 h 2535332"/>
                <a:gd name="connsiteX109" fmla="*/ 1582353 w 2513381"/>
                <a:gd name="connsiteY109" fmla="*/ 1013577 h 2535332"/>
                <a:gd name="connsiteX110" fmla="*/ 1558666 w 2513381"/>
                <a:gd name="connsiteY110" fmla="*/ 1018059 h 2535332"/>
                <a:gd name="connsiteX111" fmla="*/ 1527484 w 2513381"/>
                <a:gd name="connsiteY111" fmla="*/ 1096682 h 2535332"/>
                <a:gd name="connsiteX112" fmla="*/ 1605414 w 2513381"/>
                <a:gd name="connsiteY112" fmla="*/ 1128127 h 2535332"/>
                <a:gd name="connsiteX113" fmla="*/ 1636595 w 2513381"/>
                <a:gd name="connsiteY113" fmla="*/ 1049504 h 2535332"/>
                <a:gd name="connsiteX114" fmla="*/ 1582353 w 2513381"/>
                <a:gd name="connsiteY114" fmla="*/ 1013577 h 2535332"/>
                <a:gd name="connsiteX115" fmla="*/ 2034086 w 2513381"/>
                <a:gd name="connsiteY115" fmla="*/ 892305 h 2535332"/>
                <a:gd name="connsiteX116" fmla="*/ 1874329 w 2513381"/>
                <a:gd name="connsiteY116" fmla="*/ 1234273 h 2535332"/>
                <a:gd name="connsiteX117" fmla="*/ 1266435 w 2513381"/>
                <a:gd name="connsiteY117" fmla="*/ 1823874 h 2535332"/>
                <a:gd name="connsiteX118" fmla="*/ 1250844 w 2513381"/>
                <a:gd name="connsiteY118" fmla="*/ 1851397 h 2535332"/>
                <a:gd name="connsiteX119" fmla="*/ 1250844 w 2513381"/>
                <a:gd name="connsiteY119" fmla="*/ 1863186 h 2535332"/>
                <a:gd name="connsiteX120" fmla="*/ 1250844 w 2513381"/>
                <a:gd name="connsiteY120" fmla="*/ 1867107 h 2535332"/>
                <a:gd name="connsiteX121" fmla="*/ 1379443 w 2513381"/>
                <a:gd name="connsiteY121" fmla="*/ 1886763 h 2535332"/>
                <a:gd name="connsiteX122" fmla="*/ 1562586 w 2513381"/>
                <a:gd name="connsiteY122" fmla="*/ 1753118 h 2535332"/>
                <a:gd name="connsiteX123" fmla="*/ 1663902 w 2513381"/>
                <a:gd name="connsiteY123" fmla="*/ 1780641 h 2535332"/>
                <a:gd name="connsiteX124" fmla="*/ 2022393 w 2513381"/>
                <a:gd name="connsiteY124" fmla="*/ 1454384 h 2535332"/>
                <a:gd name="connsiteX125" fmla="*/ 1999007 w 2513381"/>
                <a:gd name="connsiteY125" fmla="*/ 1363972 h 2535332"/>
                <a:gd name="connsiteX126" fmla="*/ 2197740 w 2513381"/>
                <a:gd name="connsiteY126" fmla="*/ 1163493 h 2535332"/>
                <a:gd name="connsiteX127" fmla="*/ 2349726 w 2513381"/>
                <a:gd name="connsiteY127" fmla="*/ 1238194 h 2535332"/>
                <a:gd name="connsiteX128" fmla="*/ 2357521 w 2513381"/>
                <a:gd name="connsiteY128" fmla="*/ 1234273 h 2535332"/>
                <a:gd name="connsiteX129" fmla="*/ 2034086 w 2513381"/>
                <a:gd name="connsiteY129" fmla="*/ 892305 h 2535332"/>
                <a:gd name="connsiteX130" fmla="*/ 1493409 w 2513381"/>
                <a:gd name="connsiteY130" fmla="*/ 860523 h 2535332"/>
                <a:gd name="connsiteX131" fmla="*/ 1730140 w 2513381"/>
                <a:gd name="connsiteY131" fmla="*/ 1018059 h 2535332"/>
                <a:gd name="connsiteX132" fmla="*/ 1593769 w 2513381"/>
                <a:gd name="connsiteY132" fmla="*/ 1352184 h 2535332"/>
                <a:gd name="connsiteX133" fmla="*/ 1332696 w 2513381"/>
                <a:gd name="connsiteY133" fmla="*/ 1312872 h 2535332"/>
                <a:gd name="connsiteX134" fmla="*/ 1321003 w 2513381"/>
                <a:gd name="connsiteY134" fmla="*/ 1301083 h 2535332"/>
                <a:gd name="connsiteX135" fmla="*/ 1285924 w 2513381"/>
                <a:gd name="connsiteY135" fmla="*/ 1305005 h 2535332"/>
                <a:gd name="connsiteX136" fmla="*/ 1285924 w 2513381"/>
                <a:gd name="connsiteY136" fmla="*/ 1320739 h 2535332"/>
                <a:gd name="connsiteX137" fmla="*/ 1258640 w 2513381"/>
                <a:gd name="connsiteY137" fmla="*/ 1391495 h 2535332"/>
                <a:gd name="connsiteX138" fmla="*/ 1231356 w 2513381"/>
                <a:gd name="connsiteY138" fmla="*/ 1403284 h 2535332"/>
                <a:gd name="connsiteX139" fmla="*/ 1208066 w 2513381"/>
                <a:gd name="connsiteY139" fmla="*/ 1344293 h 2535332"/>
                <a:gd name="connsiteX140" fmla="*/ 1134034 w 2513381"/>
                <a:gd name="connsiteY140" fmla="*/ 1375737 h 2535332"/>
                <a:gd name="connsiteX141" fmla="*/ 1110648 w 2513381"/>
                <a:gd name="connsiteY141" fmla="*/ 1426837 h 2535332"/>
                <a:gd name="connsiteX142" fmla="*/ 1095057 w 2513381"/>
                <a:gd name="connsiteY142" fmla="*/ 1434704 h 2535332"/>
                <a:gd name="connsiteX143" fmla="*/ 1059978 w 2513381"/>
                <a:gd name="connsiteY143" fmla="*/ 1422916 h 2535332"/>
                <a:gd name="connsiteX144" fmla="*/ 1017103 w 2513381"/>
                <a:gd name="connsiteY144" fmla="*/ 1438650 h 2535332"/>
                <a:gd name="connsiteX145" fmla="*/ 1005411 w 2513381"/>
                <a:gd name="connsiteY145" fmla="*/ 1470094 h 2535332"/>
                <a:gd name="connsiteX146" fmla="*/ 970331 w 2513381"/>
                <a:gd name="connsiteY146" fmla="*/ 1485829 h 2535332"/>
                <a:gd name="connsiteX147" fmla="*/ 935252 w 2513381"/>
                <a:gd name="connsiteY147" fmla="*/ 1470094 h 2535332"/>
                <a:gd name="connsiteX148" fmla="*/ 911866 w 2513381"/>
                <a:gd name="connsiteY148" fmla="*/ 1481883 h 2535332"/>
                <a:gd name="connsiteX149" fmla="*/ 896276 w 2513381"/>
                <a:gd name="connsiteY149" fmla="*/ 1521195 h 2535332"/>
                <a:gd name="connsiteX150" fmla="*/ 865094 w 2513381"/>
                <a:gd name="connsiteY150" fmla="*/ 1532983 h 2535332"/>
                <a:gd name="connsiteX151" fmla="*/ 779369 w 2513381"/>
                <a:gd name="connsiteY151" fmla="*/ 1501539 h 2535332"/>
                <a:gd name="connsiteX152" fmla="*/ 736495 w 2513381"/>
                <a:gd name="connsiteY152" fmla="*/ 1446517 h 2535332"/>
                <a:gd name="connsiteX153" fmla="*/ 775471 w 2513381"/>
                <a:gd name="connsiteY153" fmla="*/ 1356105 h 2535332"/>
                <a:gd name="connsiteX154" fmla="*/ 814424 w 2513381"/>
                <a:gd name="connsiteY154" fmla="*/ 1320739 h 2535332"/>
                <a:gd name="connsiteX155" fmla="*/ 1192403 w 2513381"/>
                <a:gd name="connsiteY155" fmla="*/ 1159571 h 2535332"/>
                <a:gd name="connsiteX156" fmla="*/ 1239152 w 2513381"/>
                <a:gd name="connsiteY156" fmla="*/ 1100604 h 2535332"/>
                <a:gd name="connsiteX157" fmla="*/ 1395011 w 2513381"/>
                <a:gd name="connsiteY157" fmla="*/ 880493 h 2535332"/>
                <a:gd name="connsiteX158" fmla="*/ 1493409 w 2513381"/>
                <a:gd name="connsiteY158" fmla="*/ 860523 h 2535332"/>
                <a:gd name="connsiteX159" fmla="*/ 592280 w 2513381"/>
                <a:gd name="connsiteY159" fmla="*/ 538525 h 2535332"/>
                <a:gd name="connsiteX160" fmla="*/ 311719 w 2513381"/>
                <a:gd name="connsiteY160" fmla="*/ 609281 h 2535332"/>
                <a:gd name="connsiteX161" fmla="*/ 132473 w 2513381"/>
                <a:gd name="connsiteY161" fmla="*/ 1041637 h 2535332"/>
                <a:gd name="connsiteX162" fmla="*/ 284435 w 2513381"/>
                <a:gd name="connsiteY162" fmla="*/ 1253904 h 2535332"/>
                <a:gd name="connsiteX163" fmla="*/ 377955 w 2513381"/>
                <a:gd name="connsiteY163" fmla="*/ 1230327 h 2535332"/>
                <a:gd name="connsiteX164" fmla="*/ 436420 w 2513381"/>
                <a:gd name="connsiteY164" fmla="*/ 1238194 h 2535332"/>
                <a:gd name="connsiteX165" fmla="*/ 685800 w 2513381"/>
                <a:gd name="connsiteY165" fmla="*/ 695747 h 2535332"/>
                <a:gd name="connsiteX166" fmla="*/ 592280 w 2513381"/>
                <a:gd name="connsiteY166" fmla="*/ 538525 h 2535332"/>
                <a:gd name="connsiteX167" fmla="*/ 2131480 w 2513381"/>
                <a:gd name="connsiteY167" fmla="*/ 518869 h 2535332"/>
                <a:gd name="connsiteX168" fmla="*/ 2045755 w 2513381"/>
                <a:gd name="connsiteY168" fmla="*/ 860837 h 2535332"/>
                <a:gd name="connsiteX169" fmla="*/ 2384757 w 2513381"/>
                <a:gd name="connsiteY169" fmla="*/ 1218538 h 2535332"/>
                <a:gd name="connsiteX170" fmla="*/ 2400348 w 2513381"/>
                <a:gd name="connsiteY170" fmla="*/ 1206750 h 2535332"/>
                <a:gd name="connsiteX171" fmla="*/ 2131480 w 2513381"/>
                <a:gd name="connsiteY171" fmla="*/ 518869 h 2535332"/>
                <a:gd name="connsiteX172" fmla="*/ 985850 w 2513381"/>
                <a:gd name="connsiteY172" fmla="*/ 507129 h 2535332"/>
                <a:gd name="connsiteX173" fmla="*/ 985850 w 2513381"/>
                <a:gd name="connsiteY173" fmla="*/ 526784 h 2535332"/>
                <a:gd name="connsiteX174" fmla="*/ 892329 w 2513381"/>
                <a:gd name="connsiteY174" fmla="*/ 695795 h 2535332"/>
                <a:gd name="connsiteX175" fmla="*/ 1098858 w 2513381"/>
                <a:gd name="connsiteY175" fmla="*/ 1120307 h 2535332"/>
                <a:gd name="connsiteX176" fmla="*/ 1071575 w 2513381"/>
                <a:gd name="connsiteY176" fmla="*/ 1132096 h 2535332"/>
                <a:gd name="connsiteX177" fmla="*/ 861148 w 2513381"/>
                <a:gd name="connsiteY177" fmla="*/ 711506 h 2535332"/>
                <a:gd name="connsiteX178" fmla="*/ 791014 w 2513381"/>
                <a:gd name="connsiteY178" fmla="*/ 727240 h 2535332"/>
                <a:gd name="connsiteX179" fmla="*/ 713084 w 2513381"/>
                <a:gd name="connsiteY179" fmla="*/ 711506 h 2535332"/>
                <a:gd name="connsiteX180" fmla="*/ 463680 w 2513381"/>
                <a:gd name="connsiteY180" fmla="*/ 1250007 h 2535332"/>
                <a:gd name="connsiteX181" fmla="*/ 576689 w 2513381"/>
                <a:gd name="connsiteY181" fmla="*/ 1426885 h 2535332"/>
                <a:gd name="connsiteX182" fmla="*/ 553303 w 2513381"/>
                <a:gd name="connsiteY182" fmla="*/ 1525164 h 2535332"/>
                <a:gd name="connsiteX183" fmla="*/ 896227 w 2513381"/>
                <a:gd name="connsiteY183" fmla="*/ 1745275 h 2535332"/>
                <a:gd name="connsiteX184" fmla="*/ 1055984 w 2513381"/>
                <a:gd name="connsiteY184" fmla="*/ 1666652 h 2535332"/>
                <a:gd name="connsiteX185" fmla="*/ 1192379 w 2513381"/>
                <a:gd name="connsiteY185" fmla="*/ 1721674 h 2535332"/>
                <a:gd name="connsiteX186" fmla="*/ 1161221 w 2513381"/>
                <a:gd name="connsiteY186" fmla="*/ 1481978 h 2535332"/>
                <a:gd name="connsiteX187" fmla="*/ 1165119 w 2513381"/>
                <a:gd name="connsiteY187" fmla="*/ 1481978 h 2535332"/>
                <a:gd name="connsiteX188" fmla="*/ 1176812 w 2513381"/>
                <a:gd name="connsiteY188" fmla="*/ 1454456 h 2535332"/>
                <a:gd name="connsiteX189" fmla="*/ 1196300 w 2513381"/>
                <a:gd name="connsiteY189" fmla="*/ 1493767 h 2535332"/>
                <a:gd name="connsiteX190" fmla="*/ 1227482 w 2513381"/>
                <a:gd name="connsiteY190" fmla="*/ 1768924 h 2535332"/>
                <a:gd name="connsiteX191" fmla="*/ 1243072 w 2513381"/>
                <a:gd name="connsiteY191" fmla="*/ 1804290 h 2535332"/>
                <a:gd name="connsiteX192" fmla="*/ 1243072 w 2513381"/>
                <a:gd name="connsiteY192" fmla="*/ 1800369 h 2535332"/>
                <a:gd name="connsiteX193" fmla="*/ 1309309 w 2513381"/>
                <a:gd name="connsiteY193" fmla="*/ 1698168 h 2535332"/>
                <a:gd name="connsiteX194" fmla="*/ 1441806 w 2513381"/>
                <a:gd name="connsiteY194" fmla="*/ 1438745 h 2535332"/>
                <a:gd name="connsiteX195" fmla="*/ 1476885 w 2513381"/>
                <a:gd name="connsiteY195" fmla="*/ 1442667 h 2535332"/>
                <a:gd name="connsiteX196" fmla="*/ 1336593 w 2513381"/>
                <a:gd name="connsiteY196" fmla="*/ 1713878 h 2535332"/>
                <a:gd name="connsiteX197" fmla="*/ 1301514 w 2513381"/>
                <a:gd name="connsiteY197" fmla="*/ 1768900 h 2535332"/>
                <a:gd name="connsiteX198" fmla="*/ 1847045 w 2513381"/>
                <a:gd name="connsiteY198" fmla="*/ 1218586 h 2535332"/>
                <a:gd name="connsiteX199" fmla="*/ 2010700 w 2513381"/>
                <a:gd name="connsiteY199" fmla="*/ 872673 h 2535332"/>
                <a:gd name="connsiteX200" fmla="*/ 1819761 w 2513381"/>
                <a:gd name="connsiteY200" fmla="*/ 742950 h 2535332"/>
                <a:gd name="connsiteX201" fmla="*/ 1718446 w 2513381"/>
                <a:gd name="connsiteY201" fmla="*/ 770473 h 2535332"/>
                <a:gd name="connsiteX202" fmla="*/ 1698957 w 2513381"/>
                <a:gd name="connsiteY202" fmla="*/ 770473 h 2535332"/>
                <a:gd name="connsiteX203" fmla="*/ 1683366 w 2513381"/>
                <a:gd name="connsiteY203" fmla="*/ 853018 h 2535332"/>
                <a:gd name="connsiteX204" fmla="*/ 1656083 w 2513381"/>
                <a:gd name="connsiteY204" fmla="*/ 833362 h 2535332"/>
                <a:gd name="connsiteX205" fmla="*/ 1667776 w 2513381"/>
                <a:gd name="connsiteY205" fmla="*/ 762606 h 2535332"/>
                <a:gd name="connsiteX206" fmla="*/ 1523610 w 2513381"/>
                <a:gd name="connsiteY206" fmla="*/ 605384 h 2535332"/>
                <a:gd name="connsiteX207" fmla="*/ 1024826 w 2513381"/>
                <a:gd name="connsiteY207" fmla="*/ 511050 h 2535332"/>
                <a:gd name="connsiteX208" fmla="*/ 985850 w 2513381"/>
                <a:gd name="connsiteY208" fmla="*/ 507129 h 2535332"/>
                <a:gd name="connsiteX209" fmla="*/ 1641978 w 2513381"/>
                <a:gd name="connsiteY209" fmla="*/ 470692 h 2535332"/>
                <a:gd name="connsiteX210" fmla="*/ 1624925 w 2513381"/>
                <a:gd name="connsiteY210" fmla="*/ 479534 h 2535332"/>
                <a:gd name="connsiteX211" fmla="*/ 1624925 w 2513381"/>
                <a:gd name="connsiteY211" fmla="*/ 507057 h 2535332"/>
                <a:gd name="connsiteX212" fmla="*/ 1687264 w 2513381"/>
                <a:gd name="connsiteY212" fmla="*/ 573891 h 2535332"/>
                <a:gd name="connsiteX213" fmla="*/ 1624925 w 2513381"/>
                <a:gd name="connsiteY213" fmla="*/ 636780 h 2535332"/>
                <a:gd name="connsiteX214" fmla="*/ 1624925 w 2513381"/>
                <a:gd name="connsiteY214" fmla="*/ 664303 h 2535332"/>
                <a:gd name="connsiteX215" fmla="*/ 1656107 w 2513381"/>
                <a:gd name="connsiteY215" fmla="*/ 664303 h 2535332"/>
                <a:gd name="connsiteX216" fmla="*/ 1718446 w 2513381"/>
                <a:gd name="connsiteY216" fmla="*/ 601414 h 2535332"/>
                <a:gd name="connsiteX217" fmla="*/ 1780784 w 2513381"/>
                <a:gd name="connsiteY217" fmla="*/ 664303 h 2535332"/>
                <a:gd name="connsiteX218" fmla="*/ 1811966 w 2513381"/>
                <a:gd name="connsiteY218" fmla="*/ 664303 h 2535332"/>
                <a:gd name="connsiteX219" fmla="*/ 1811966 w 2513381"/>
                <a:gd name="connsiteY219" fmla="*/ 636780 h 2535332"/>
                <a:gd name="connsiteX220" fmla="*/ 1749627 w 2513381"/>
                <a:gd name="connsiteY220" fmla="*/ 573891 h 2535332"/>
                <a:gd name="connsiteX221" fmla="*/ 1811966 w 2513381"/>
                <a:gd name="connsiteY221" fmla="*/ 511002 h 2535332"/>
                <a:gd name="connsiteX222" fmla="*/ 1811966 w 2513381"/>
                <a:gd name="connsiteY222" fmla="*/ 479558 h 2535332"/>
                <a:gd name="connsiteX223" fmla="*/ 1780784 w 2513381"/>
                <a:gd name="connsiteY223" fmla="*/ 479558 h 2535332"/>
                <a:gd name="connsiteX224" fmla="*/ 1718446 w 2513381"/>
                <a:gd name="connsiteY224" fmla="*/ 542423 h 2535332"/>
                <a:gd name="connsiteX225" fmla="*/ 1656107 w 2513381"/>
                <a:gd name="connsiteY225" fmla="*/ 479534 h 2535332"/>
                <a:gd name="connsiteX226" fmla="*/ 1641978 w 2513381"/>
                <a:gd name="connsiteY226" fmla="*/ 470692 h 2535332"/>
                <a:gd name="connsiteX227" fmla="*/ 876763 w 2513381"/>
                <a:gd name="connsiteY227" fmla="*/ 436307 h 2535332"/>
                <a:gd name="connsiteX228" fmla="*/ 861172 w 2513381"/>
                <a:gd name="connsiteY228" fmla="*/ 444168 h 2535332"/>
                <a:gd name="connsiteX229" fmla="*/ 763754 w 2513381"/>
                <a:gd name="connsiteY229" fmla="*/ 577813 h 2535332"/>
                <a:gd name="connsiteX230" fmla="*/ 697517 w 2513381"/>
                <a:gd name="connsiteY230" fmla="*/ 514924 h 2535332"/>
                <a:gd name="connsiteX231" fmla="*/ 666336 w 2513381"/>
                <a:gd name="connsiteY231" fmla="*/ 514924 h 2535332"/>
                <a:gd name="connsiteX232" fmla="*/ 670233 w 2513381"/>
                <a:gd name="connsiteY232" fmla="*/ 546368 h 2535332"/>
                <a:gd name="connsiteX233" fmla="*/ 752061 w 2513381"/>
                <a:gd name="connsiteY233" fmla="*/ 628937 h 2535332"/>
                <a:gd name="connsiteX234" fmla="*/ 767651 w 2513381"/>
                <a:gd name="connsiteY234" fmla="*/ 632859 h 2535332"/>
                <a:gd name="connsiteX235" fmla="*/ 783242 w 2513381"/>
                <a:gd name="connsiteY235" fmla="*/ 624992 h 2535332"/>
                <a:gd name="connsiteX236" fmla="*/ 900149 w 2513381"/>
                <a:gd name="connsiteY236" fmla="*/ 471691 h 2535332"/>
                <a:gd name="connsiteX237" fmla="*/ 892353 w 2513381"/>
                <a:gd name="connsiteY237" fmla="*/ 440246 h 2535332"/>
                <a:gd name="connsiteX238" fmla="*/ 876763 w 2513381"/>
                <a:gd name="connsiteY238" fmla="*/ 436307 h 2535332"/>
                <a:gd name="connsiteX239" fmla="*/ 545531 w 2513381"/>
                <a:gd name="connsiteY239" fmla="*/ 357702 h 2535332"/>
                <a:gd name="connsiteX240" fmla="*/ 342876 w 2513381"/>
                <a:gd name="connsiteY240" fmla="*/ 566024 h 2535332"/>
                <a:gd name="connsiteX241" fmla="*/ 592280 w 2513381"/>
                <a:gd name="connsiteY241" fmla="*/ 507057 h 2535332"/>
                <a:gd name="connsiteX242" fmla="*/ 619563 w 2513381"/>
                <a:gd name="connsiteY242" fmla="*/ 424512 h 2535332"/>
                <a:gd name="connsiteX243" fmla="*/ 545531 w 2513381"/>
                <a:gd name="connsiteY243" fmla="*/ 357702 h 2535332"/>
                <a:gd name="connsiteX244" fmla="*/ 1737934 w 2513381"/>
                <a:gd name="connsiteY244" fmla="*/ 216214 h 2535332"/>
                <a:gd name="connsiteX245" fmla="*/ 1741832 w 2513381"/>
                <a:gd name="connsiteY245" fmla="*/ 373436 h 2535332"/>
                <a:gd name="connsiteX246" fmla="*/ 1917179 w 2513381"/>
                <a:gd name="connsiteY246" fmla="*/ 573891 h 2535332"/>
                <a:gd name="connsiteX247" fmla="*/ 1847045 w 2513381"/>
                <a:gd name="connsiteY247" fmla="*/ 723270 h 2535332"/>
                <a:gd name="connsiteX248" fmla="*/ 2022393 w 2513381"/>
                <a:gd name="connsiteY248" fmla="*/ 841205 h 2535332"/>
                <a:gd name="connsiteX249" fmla="*/ 2104220 w 2513381"/>
                <a:gd name="connsiteY249" fmla="*/ 487425 h 2535332"/>
                <a:gd name="connsiteX250" fmla="*/ 1737934 w 2513381"/>
                <a:gd name="connsiteY250" fmla="*/ 216214 h 2535332"/>
                <a:gd name="connsiteX251" fmla="*/ 1278104 w 2513381"/>
                <a:gd name="connsiteY251" fmla="*/ 110068 h 2535332"/>
                <a:gd name="connsiteX252" fmla="*/ 946849 w 2513381"/>
                <a:gd name="connsiteY252" fmla="*/ 404856 h 2535332"/>
                <a:gd name="connsiteX253" fmla="*/ 981928 w 2513381"/>
                <a:gd name="connsiteY253" fmla="*/ 475612 h 2535332"/>
                <a:gd name="connsiteX254" fmla="*/ 1028700 w 2513381"/>
                <a:gd name="connsiteY254" fmla="*/ 479534 h 2535332"/>
                <a:gd name="connsiteX255" fmla="*/ 1523586 w 2513381"/>
                <a:gd name="connsiteY255" fmla="*/ 569946 h 2535332"/>
                <a:gd name="connsiteX256" fmla="*/ 1710626 w 2513381"/>
                <a:gd name="connsiteY256" fmla="*/ 373412 h 2535332"/>
                <a:gd name="connsiteX257" fmla="*/ 1706729 w 2513381"/>
                <a:gd name="connsiteY257" fmla="*/ 204401 h 2535332"/>
                <a:gd name="connsiteX258" fmla="*/ 1278104 w 2513381"/>
                <a:gd name="connsiteY258" fmla="*/ 110068 h 2535332"/>
                <a:gd name="connsiteX259" fmla="*/ 1223560 w 2513381"/>
                <a:gd name="connsiteY259" fmla="*/ 110068 h 2535332"/>
                <a:gd name="connsiteX260" fmla="*/ 572791 w 2513381"/>
                <a:gd name="connsiteY260" fmla="*/ 338046 h 2535332"/>
                <a:gd name="connsiteX261" fmla="*/ 639028 w 2513381"/>
                <a:gd name="connsiteY261" fmla="*/ 397013 h 2535332"/>
                <a:gd name="connsiteX262" fmla="*/ 791014 w 2513381"/>
                <a:gd name="connsiteY262" fmla="*/ 326257 h 2535332"/>
                <a:gd name="connsiteX263" fmla="*/ 923511 w 2513381"/>
                <a:gd name="connsiteY263" fmla="*/ 381279 h 2535332"/>
                <a:gd name="connsiteX264" fmla="*/ 1223560 w 2513381"/>
                <a:gd name="connsiteY264" fmla="*/ 110068 h 2535332"/>
                <a:gd name="connsiteX265" fmla="*/ 1254741 w 2513381"/>
                <a:gd name="connsiteY265" fmla="*/ 0 h 2535332"/>
                <a:gd name="connsiteX266" fmla="*/ 2513381 w 2513381"/>
                <a:gd name="connsiteY266" fmla="*/ 1265693 h 2535332"/>
                <a:gd name="connsiteX267" fmla="*/ 1254741 w 2513381"/>
                <a:gd name="connsiteY267" fmla="*/ 2535332 h 2535332"/>
                <a:gd name="connsiteX268" fmla="*/ 0 w 2513381"/>
                <a:gd name="connsiteY268" fmla="*/ 1265693 h 2535332"/>
                <a:gd name="connsiteX269" fmla="*/ 1254741 w 2513381"/>
                <a:gd name="connsiteY269" fmla="*/ 0 h 253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513381" h="2535332">
                  <a:moveTo>
                    <a:pt x="896227" y="1981096"/>
                  </a:moveTo>
                  <a:cubicBezTo>
                    <a:pt x="759832" y="2024330"/>
                    <a:pt x="603973" y="2055774"/>
                    <a:pt x="432523" y="2071508"/>
                  </a:cubicBezTo>
                  <a:cubicBezTo>
                    <a:pt x="545531" y="2189419"/>
                    <a:pt x="681902" y="2283776"/>
                    <a:pt x="837762" y="2346665"/>
                  </a:cubicBezTo>
                  <a:cubicBezTo>
                    <a:pt x="876738" y="2303408"/>
                    <a:pt x="962463" y="2205153"/>
                    <a:pt x="1067677" y="2063641"/>
                  </a:cubicBezTo>
                  <a:lnTo>
                    <a:pt x="1055984" y="2063641"/>
                  </a:lnTo>
                  <a:cubicBezTo>
                    <a:pt x="989747" y="2063641"/>
                    <a:pt x="931306" y="2032197"/>
                    <a:pt x="896227" y="1981096"/>
                  </a:cubicBezTo>
                  <a:close/>
                  <a:moveTo>
                    <a:pt x="1250820" y="1898552"/>
                  </a:moveTo>
                  <a:cubicBezTo>
                    <a:pt x="1235253" y="1973229"/>
                    <a:pt x="1184583" y="2032197"/>
                    <a:pt x="1114449" y="2051853"/>
                  </a:cubicBezTo>
                  <a:cubicBezTo>
                    <a:pt x="1005362" y="2201232"/>
                    <a:pt x="915715" y="2307354"/>
                    <a:pt x="868967" y="2358454"/>
                  </a:cubicBezTo>
                  <a:cubicBezTo>
                    <a:pt x="985874" y="2397741"/>
                    <a:pt x="1114449" y="2421343"/>
                    <a:pt x="1243048" y="2425264"/>
                  </a:cubicBezTo>
                  <a:cubicBezTo>
                    <a:pt x="1293694" y="2303432"/>
                    <a:pt x="1356033" y="2193364"/>
                    <a:pt x="1422270" y="2091140"/>
                  </a:cubicBezTo>
                  <a:cubicBezTo>
                    <a:pt x="1387215" y="2055774"/>
                    <a:pt x="1367726" y="2004674"/>
                    <a:pt x="1367726" y="1953573"/>
                  </a:cubicBezTo>
                  <a:cubicBezTo>
                    <a:pt x="1367726" y="1941785"/>
                    <a:pt x="1367726" y="1929996"/>
                    <a:pt x="1371624" y="1918208"/>
                  </a:cubicBezTo>
                  <a:cubicBezTo>
                    <a:pt x="1320954" y="1914286"/>
                    <a:pt x="1282001" y="1906419"/>
                    <a:pt x="1250820" y="1898552"/>
                  </a:cubicBezTo>
                  <a:close/>
                  <a:moveTo>
                    <a:pt x="1652186" y="1861697"/>
                  </a:moveTo>
                  <a:cubicBezTo>
                    <a:pt x="1646339" y="1862187"/>
                    <a:pt x="1640492" y="1865135"/>
                    <a:pt x="1636594" y="1871029"/>
                  </a:cubicBezTo>
                  <a:lnTo>
                    <a:pt x="1535279" y="2004674"/>
                  </a:lnTo>
                  <a:lnTo>
                    <a:pt x="1472940" y="1941785"/>
                  </a:lnTo>
                  <a:cubicBezTo>
                    <a:pt x="1465144" y="1933918"/>
                    <a:pt x="1449554" y="1933918"/>
                    <a:pt x="1441758" y="1941785"/>
                  </a:cubicBezTo>
                  <a:cubicBezTo>
                    <a:pt x="1433963" y="1949652"/>
                    <a:pt x="1433963" y="1965362"/>
                    <a:pt x="1441758" y="1973229"/>
                  </a:cubicBezTo>
                  <a:lnTo>
                    <a:pt x="1523586" y="2051853"/>
                  </a:lnTo>
                  <a:cubicBezTo>
                    <a:pt x="1527483" y="2055798"/>
                    <a:pt x="1535279" y="2059719"/>
                    <a:pt x="1539176" y="2059719"/>
                  </a:cubicBezTo>
                  <a:lnTo>
                    <a:pt x="1543074" y="2059719"/>
                  </a:lnTo>
                  <a:cubicBezTo>
                    <a:pt x="1546972" y="2059719"/>
                    <a:pt x="1554767" y="2055774"/>
                    <a:pt x="1558665" y="2051853"/>
                  </a:cubicBezTo>
                  <a:lnTo>
                    <a:pt x="1671673" y="1898552"/>
                  </a:lnTo>
                  <a:cubicBezTo>
                    <a:pt x="1679469" y="1886763"/>
                    <a:pt x="1679469" y="1874974"/>
                    <a:pt x="1667776" y="1867107"/>
                  </a:cubicBezTo>
                  <a:cubicBezTo>
                    <a:pt x="1663879" y="1863174"/>
                    <a:pt x="1658032" y="1861207"/>
                    <a:pt x="1652186" y="1861697"/>
                  </a:cubicBezTo>
                  <a:close/>
                  <a:moveTo>
                    <a:pt x="2260079" y="1827796"/>
                  </a:moveTo>
                  <a:cubicBezTo>
                    <a:pt x="2084732" y="1890685"/>
                    <a:pt x="1913282" y="1922129"/>
                    <a:pt x="1761296" y="1929996"/>
                  </a:cubicBezTo>
                  <a:lnTo>
                    <a:pt x="1761296" y="1953573"/>
                  </a:lnTo>
                  <a:cubicBezTo>
                    <a:pt x="1761296" y="2063641"/>
                    <a:pt x="1671673" y="2150108"/>
                    <a:pt x="1562563" y="2150108"/>
                  </a:cubicBezTo>
                  <a:cubicBezTo>
                    <a:pt x="1519688" y="2150108"/>
                    <a:pt x="1476837" y="2134373"/>
                    <a:pt x="1445656" y="2110796"/>
                  </a:cubicBezTo>
                  <a:cubicBezTo>
                    <a:pt x="1383317" y="2205153"/>
                    <a:pt x="1324852" y="2311275"/>
                    <a:pt x="1278104" y="2425264"/>
                  </a:cubicBezTo>
                  <a:cubicBezTo>
                    <a:pt x="1698957" y="2417421"/>
                    <a:pt x="2069141" y="2177630"/>
                    <a:pt x="2260079" y="1827796"/>
                  </a:cubicBezTo>
                  <a:close/>
                  <a:moveTo>
                    <a:pt x="976617" y="1762952"/>
                  </a:moveTo>
                  <a:cubicBezTo>
                    <a:pt x="971258" y="1762952"/>
                    <a:pt x="966385" y="1764919"/>
                    <a:pt x="962487" y="1768852"/>
                  </a:cubicBezTo>
                  <a:cubicBezTo>
                    <a:pt x="954692" y="1776719"/>
                    <a:pt x="954692" y="1792430"/>
                    <a:pt x="962487" y="1800297"/>
                  </a:cubicBezTo>
                  <a:cubicBezTo>
                    <a:pt x="962487" y="1800297"/>
                    <a:pt x="970283" y="1808164"/>
                    <a:pt x="1024826" y="1863186"/>
                  </a:cubicBezTo>
                  <a:cubicBezTo>
                    <a:pt x="1024826" y="1863186"/>
                    <a:pt x="1017031" y="1871053"/>
                    <a:pt x="962487" y="1926075"/>
                  </a:cubicBezTo>
                  <a:cubicBezTo>
                    <a:pt x="954692" y="1933942"/>
                    <a:pt x="954692" y="1949652"/>
                    <a:pt x="962487" y="1957519"/>
                  </a:cubicBezTo>
                  <a:cubicBezTo>
                    <a:pt x="970283" y="1965386"/>
                    <a:pt x="981976" y="1965386"/>
                    <a:pt x="993669" y="1957519"/>
                  </a:cubicBezTo>
                  <a:cubicBezTo>
                    <a:pt x="993669" y="1957519"/>
                    <a:pt x="1001464" y="1949652"/>
                    <a:pt x="1056008" y="1894630"/>
                  </a:cubicBezTo>
                  <a:cubicBezTo>
                    <a:pt x="1056008" y="1894630"/>
                    <a:pt x="1063779" y="1902497"/>
                    <a:pt x="1118347" y="1957519"/>
                  </a:cubicBezTo>
                  <a:cubicBezTo>
                    <a:pt x="1126142" y="1965386"/>
                    <a:pt x="1137835" y="1965386"/>
                    <a:pt x="1149528" y="1957519"/>
                  </a:cubicBezTo>
                  <a:cubicBezTo>
                    <a:pt x="1157323" y="1949652"/>
                    <a:pt x="1157323" y="1933942"/>
                    <a:pt x="1149528" y="1926075"/>
                  </a:cubicBezTo>
                  <a:cubicBezTo>
                    <a:pt x="1149528" y="1926075"/>
                    <a:pt x="1141709" y="1918208"/>
                    <a:pt x="1087189" y="1863186"/>
                  </a:cubicBezTo>
                  <a:cubicBezTo>
                    <a:pt x="1087189" y="1863186"/>
                    <a:pt x="1094985" y="1855319"/>
                    <a:pt x="1149528" y="1800297"/>
                  </a:cubicBezTo>
                  <a:cubicBezTo>
                    <a:pt x="1157323" y="1792430"/>
                    <a:pt x="1157323" y="1780641"/>
                    <a:pt x="1149528" y="1768852"/>
                  </a:cubicBezTo>
                  <a:cubicBezTo>
                    <a:pt x="1137835" y="1760985"/>
                    <a:pt x="1126142" y="1760985"/>
                    <a:pt x="1118347" y="1768852"/>
                  </a:cubicBezTo>
                  <a:lnTo>
                    <a:pt x="1056008" y="1831741"/>
                  </a:lnTo>
                  <a:cubicBezTo>
                    <a:pt x="1056008" y="1831741"/>
                    <a:pt x="1048212" y="1823874"/>
                    <a:pt x="993669" y="1768852"/>
                  </a:cubicBezTo>
                  <a:cubicBezTo>
                    <a:pt x="987823" y="1764919"/>
                    <a:pt x="981976" y="1762952"/>
                    <a:pt x="976617" y="1762952"/>
                  </a:cubicBezTo>
                  <a:close/>
                  <a:moveTo>
                    <a:pt x="533838" y="1548717"/>
                  </a:moveTo>
                  <a:cubicBezTo>
                    <a:pt x="498783" y="1595896"/>
                    <a:pt x="448113" y="1623419"/>
                    <a:pt x="385775" y="1627340"/>
                  </a:cubicBezTo>
                  <a:cubicBezTo>
                    <a:pt x="370184" y="1745251"/>
                    <a:pt x="362389" y="1867107"/>
                    <a:pt x="366286" y="2000752"/>
                  </a:cubicBezTo>
                  <a:cubicBezTo>
                    <a:pt x="377955" y="2012541"/>
                    <a:pt x="393570" y="2028275"/>
                    <a:pt x="405263" y="2040064"/>
                  </a:cubicBezTo>
                  <a:cubicBezTo>
                    <a:pt x="580611" y="2028275"/>
                    <a:pt x="740368" y="1996831"/>
                    <a:pt x="880660" y="1953597"/>
                  </a:cubicBezTo>
                  <a:cubicBezTo>
                    <a:pt x="865069" y="1926075"/>
                    <a:pt x="857274" y="1898552"/>
                    <a:pt x="857274" y="1863186"/>
                  </a:cubicBezTo>
                  <a:cubicBezTo>
                    <a:pt x="857274" y="1831741"/>
                    <a:pt x="865069" y="1800297"/>
                    <a:pt x="880660" y="1772774"/>
                  </a:cubicBezTo>
                  <a:cubicBezTo>
                    <a:pt x="748163" y="1709885"/>
                    <a:pt x="635154" y="1631262"/>
                    <a:pt x="533838" y="1548717"/>
                  </a:cubicBezTo>
                  <a:close/>
                  <a:moveTo>
                    <a:pt x="467602" y="1336479"/>
                  </a:moveTo>
                  <a:cubicBezTo>
                    <a:pt x="461755" y="1337460"/>
                    <a:pt x="455909" y="1340407"/>
                    <a:pt x="452011" y="1344340"/>
                  </a:cubicBezTo>
                  <a:lnTo>
                    <a:pt x="350695" y="1477985"/>
                  </a:lnTo>
                  <a:lnTo>
                    <a:pt x="288357" y="1415096"/>
                  </a:lnTo>
                  <a:cubicBezTo>
                    <a:pt x="280561" y="1407229"/>
                    <a:pt x="264970" y="1407229"/>
                    <a:pt x="257175" y="1419018"/>
                  </a:cubicBezTo>
                  <a:cubicBezTo>
                    <a:pt x="249380" y="1426885"/>
                    <a:pt x="249380" y="1442595"/>
                    <a:pt x="257175" y="1450462"/>
                  </a:cubicBezTo>
                  <a:lnTo>
                    <a:pt x="339002" y="1529086"/>
                  </a:lnTo>
                  <a:cubicBezTo>
                    <a:pt x="342900" y="1533007"/>
                    <a:pt x="350695" y="1533007"/>
                    <a:pt x="354593" y="1533007"/>
                  </a:cubicBezTo>
                  <a:lnTo>
                    <a:pt x="354593" y="1533031"/>
                  </a:lnTo>
                  <a:lnTo>
                    <a:pt x="358491" y="1533031"/>
                  </a:lnTo>
                  <a:cubicBezTo>
                    <a:pt x="362389" y="1533031"/>
                    <a:pt x="370184" y="1529086"/>
                    <a:pt x="374081" y="1525164"/>
                  </a:cubicBezTo>
                  <a:lnTo>
                    <a:pt x="487090" y="1371863"/>
                  </a:lnTo>
                  <a:cubicBezTo>
                    <a:pt x="494886" y="1363996"/>
                    <a:pt x="494886" y="1348286"/>
                    <a:pt x="483193" y="1340419"/>
                  </a:cubicBezTo>
                  <a:cubicBezTo>
                    <a:pt x="479295" y="1336486"/>
                    <a:pt x="473448" y="1335499"/>
                    <a:pt x="467602" y="1336479"/>
                  </a:cubicBezTo>
                  <a:close/>
                  <a:moveTo>
                    <a:pt x="2119787" y="1263739"/>
                  </a:moveTo>
                  <a:cubicBezTo>
                    <a:pt x="2113941" y="1263739"/>
                    <a:pt x="2108094" y="1265706"/>
                    <a:pt x="2104196" y="1269639"/>
                  </a:cubicBezTo>
                  <a:cubicBezTo>
                    <a:pt x="2096401" y="1277506"/>
                    <a:pt x="2096401" y="1293216"/>
                    <a:pt x="2104196" y="1301083"/>
                  </a:cubicBezTo>
                  <a:cubicBezTo>
                    <a:pt x="2104196" y="1301083"/>
                    <a:pt x="2111992" y="1308950"/>
                    <a:pt x="2166535" y="1363972"/>
                  </a:cubicBezTo>
                  <a:cubicBezTo>
                    <a:pt x="2166535" y="1363972"/>
                    <a:pt x="2158740" y="1371839"/>
                    <a:pt x="2104196" y="1426861"/>
                  </a:cubicBezTo>
                  <a:cubicBezTo>
                    <a:pt x="2096401" y="1434728"/>
                    <a:pt x="2096401" y="1450438"/>
                    <a:pt x="2104196" y="1458305"/>
                  </a:cubicBezTo>
                  <a:cubicBezTo>
                    <a:pt x="2111992" y="1466173"/>
                    <a:pt x="2127582" y="1466173"/>
                    <a:pt x="2135378" y="1458305"/>
                  </a:cubicBezTo>
                  <a:cubicBezTo>
                    <a:pt x="2135378" y="1458305"/>
                    <a:pt x="2143173" y="1450438"/>
                    <a:pt x="2197717" y="1395417"/>
                  </a:cubicBezTo>
                  <a:cubicBezTo>
                    <a:pt x="2197717" y="1395417"/>
                    <a:pt x="2205512" y="1403284"/>
                    <a:pt x="2260056" y="1458305"/>
                  </a:cubicBezTo>
                  <a:cubicBezTo>
                    <a:pt x="2267851" y="1466173"/>
                    <a:pt x="2283442" y="1466173"/>
                    <a:pt x="2291237" y="1458305"/>
                  </a:cubicBezTo>
                  <a:cubicBezTo>
                    <a:pt x="2299032" y="1450438"/>
                    <a:pt x="2299032" y="1434728"/>
                    <a:pt x="2291237" y="1426861"/>
                  </a:cubicBezTo>
                  <a:cubicBezTo>
                    <a:pt x="2291237" y="1426861"/>
                    <a:pt x="2283466" y="1418994"/>
                    <a:pt x="2228898" y="1363972"/>
                  </a:cubicBezTo>
                  <a:cubicBezTo>
                    <a:pt x="2228898" y="1363972"/>
                    <a:pt x="2236693" y="1356105"/>
                    <a:pt x="2291237" y="1301083"/>
                  </a:cubicBezTo>
                  <a:cubicBezTo>
                    <a:pt x="2299032" y="1293216"/>
                    <a:pt x="2299032" y="1277506"/>
                    <a:pt x="2291237" y="1269639"/>
                  </a:cubicBezTo>
                  <a:cubicBezTo>
                    <a:pt x="2283442" y="1261772"/>
                    <a:pt x="2267851" y="1261772"/>
                    <a:pt x="2260056" y="1269639"/>
                  </a:cubicBezTo>
                  <a:lnTo>
                    <a:pt x="2197717" y="1332528"/>
                  </a:lnTo>
                  <a:cubicBezTo>
                    <a:pt x="2197717" y="1332528"/>
                    <a:pt x="2189921" y="1324661"/>
                    <a:pt x="2135378" y="1269639"/>
                  </a:cubicBezTo>
                  <a:cubicBezTo>
                    <a:pt x="2131480" y="1265706"/>
                    <a:pt x="2125634" y="1263739"/>
                    <a:pt x="2119787" y="1263739"/>
                  </a:cubicBezTo>
                  <a:close/>
                  <a:moveTo>
                    <a:pt x="2376962" y="1257850"/>
                  </a:moveTo>
                  <a:cubicBezTo>
                    <a:pt x="2373064" y="1257850"/>
                    <a:pt x="2369167" y="1261772"/>
                    <a:pt x="2365269" y="1261772"/>
                  </a:cubicBezTo>
                  <a:cubicBezTo>
                    <a:pt x="2384757" y="1293216"/>
                    <a:pt x="2392553" y="1328606"/>
                    <a:pt x="2392553" y="1363972"/>
                  </a:cubicBezTo>
                  <a:cubicBezTo>
                    <a:pt x="2392553" y="1474040"/>
                    <a:pt x="2306828" y="1560506"/>
                    <a:pt x="2197717" y="1560506"/>
                  </a:cubicBezTo>
                  <a:cubicBezTo>
                    <a:pt x="2131480" y="1560506"/>
                    <a:pt x="2073039" y="1529062"/>
                    <a:pt x="2037960" y="1481883"/>
                  </a:cubicBezTo>
                  <a:cubicBezTo>
                    <a:pt x="1928848" y="1564427"/>
                    <a:pt x="1804171" y="1670573"/>
                    <a:pt x="1687264" y="1796351"/>
                  </a:cubicBezTo>
                  <a:cubicBezTo>
                    <a:pt x="1718422" y="1823874"/>
                    <a:pt x="1741808" y="1859240"/>
                    <a:pt x="1753501" y="1898552"/>
                  </a:cubicBezTo>
                  <a:cubicBezTo>
                    <a:pt x="1913282" y="1890685"/>
                    <a:pt x="2096425" y="1859240"/>
                    <a:pt x="2283442" y="1784563"/>
                  </a:cubicBezTo>
                  <a:cubicBezTo>
                    <a:pt x="2353600" y="1635208"/>
                    <a:pt x="2396450" y="1470118"/>
                    <a:pt x="2404246" y="1297162"/>
                  </a:cubicBezTo>
                  <a:cubicBezTo>
                    <a:pt x="2392553" y="1281427"/>
                    <a:pt x="2384757" y="1269639"/>
                    <a:pt x="2376962" y="1257850"/>
                  </a:cubicBezTo>
                  <a:close/>
                  <a:moveTo>
                    <a:pt x="120780" y="1088839"/>
                  </a:moveTo>
                  <a:cubicBezTo>
                    <a:pt x="112985" y="1147806"/>
                    <a:pt x="109087" y="1206750"/>
                    <a:pt x="109087" y="1265717"/>
                  </a:cubicBezTo>
                  <a:cubicBezTo>
                    <a:pt x="109087" y="1525140"/>
                    <a:pt x="194812" y="1764907"/>
                    <a:pt x="335105" y="1957519"/>
                  </a:cubicBezTo>
                  <a:cubicBezTo>
                    <a:pt x="335105" y="1839585"/>
                    <a:pt x="342900" y="1729541"/>
                    <a:pt x="354569" y="1623419"/>
                  </a:cubicBezTo>
                  <a:cubicBezTo>
                    <a:pt x="257151" y="1611630"/>
                    <a:pt x="183119" y="1529086"/>
                    <a:pt x="183119" y="1426885"/>
                  </a:cubicBezTo>
                  <a:cubicBezTo>
                    <a:pt x="183119" y="1363996"/>
                    <a:pt x="210403" y="1308950"/>
                    <a:pt x="257151" y="1273584"/>
                  </a:cubicBezTo>
                  <a:cubicBezTo>
                    <a:pt x="198710" y="1198907"/>
                    <a:pt x="151962" y="1136018"/>
                    <a:pt x="120780" y="1088839"/>
                  </a:cubicBezTo>
                  <a:close/>
                  <a:moveTo>
                    <a:pt x="1582353" y="1013577"/>
                  </a:moveTo>
                  <a:cubicBezTo>
                    <a:pt x="1574499" y="1013639"/>
                    <a:pt x="1566461" y="1015112"/>
                    <a:pt x="1558666" y="1018059"/>
                  </a:cubicBezTo>
                  <a:cubicBezTo>
                    <a:pt x="1527508" y="1029872"/>
                    <a:pt x="1511917" y="1065238"/>
                    <a:pt x="1527484" y="1096682"/>
                  </a:cubicBezTo>
                  <a:cubicBezTo>
                    <a:pt x="1539177" y="1128127"/>
                    <a:pt x="1574232" y="1143861"/>
                    <a:pt x="1605414" y="1128127"/>
                  </a:cubicBezTo>
                  <a:cubicBezTo>
                    <a:pt x="1636595" y="1116338"/>
                    <a:pt x="1648288" y="1080948"/>
                    <a:pt x="1636595" y="1049504"/>
                  </a:cubicBezTo>
                  <a:cubicBezTo>
                    <a:pt x="1627825" y="1025920"/>
                    <a:pt x="1605915" y="1013394"/>
                    <a:pt x="1582353" y="1013577"/>
                  </a:cubicBezTo>
                  <a:close/>
                  <a:moveTo>
                    <a:pt x="2034086" y="892305"/>
                  </a:moveTo>
                  <a:cubicBezTo>
                    <a:pt x="1999031" y="998427"/>
                    <a:pt x="1944463" y="1116362"/>
                    <a:pt x="1874329" y="1234273"/>
                  </a:cubicBezTo>
                  <a:cubicBezTo>
                    <a:pt x="1753525" y="1434728"/>
                    <a:pt x="1562586" y="1658785"/>
                    <a:pt x="1266435" y="1823874"/>
                  </a:cubicBezTo>
                  <a:cubicBezTo>
                    <a:pt x="1262537" y="1835663"/>
                    <a:pt x="1254741" y="1843530"/>
                    <a:pt x="1250844" y="1851397"/>
                  </a:cubicBezTo>
                  <a:lnTo>
                    <a:pt x="1250844" y="1863186"/>
                  </a:lnTo>
                  <a:lnTo>
                    <a:pt x="1250844" y="1867107"/>
                  </a:lnTo>
                  <a:cubicBezTo>
                    <a:pt x="1285923" y="1874974"/>
                    <a:pt x="1324900" y="1882841"/>
                    <a:pt x="1379443" y="1886763"/>
                  </a:cubicBezTo>
                  <a:cubicBezTo>
                    <a:pt x="1402829" y="1808140"/>
                    <a:pt x="1476861" y="1753118"/>
                    <a:pt x="1562586" y="1753118"/>
                  </a:cubicBezTo>
                  <a:cubicBezTo>
                    <a:pt x="1601563" y="1753118"/>
                    <a:pt x="1632721" y="1764907"/>
                    <a:pt x="1663902" y="1780641"/>
                  </a:cubicBezTo>
                  <a:cubicBezTo>
                    <a:pt x="1784706" y="1646996"/>
                    <a:pt x="1909384" y="1540850"/>
                    <a:pt x="2022393" y="1454384"/>
                  </a:cubicBezTo>
                  <a:cubicBezTo>
                    <a:pt x="2006802" y="1426861"/>
                    <a:pt x="1999007" y="1395417"/>
                    <a:pt x="1999007" y="1363972"/>
                  </a:cubicBezTo>
                  <a:cubicBezTo>
                    <a:pt x="1999007" y="1253904"/>
                    <a:pt x="2088630" y="1163493"/>
                    <a:pt x="2197740" y="1163493"/>
                  </a:cubicBezTo>
                  <a:cubicBezTo>
                    <a:pt x="2260079" y="1163493"/>
                    <a:pt x="2314623" y="1191016"/>
                    <a:pt x="2349726" y="1238194"/>
                  </a:cubicBezTo>
                  <a:cubicBezTo>
                    <a:pt x="2353624" y="1234273"/>
                    <a:pt x="2353624" y="1234273"/>
                    <a:pt x="2357521" y="1234273"/>
                  </a:cubicBezTo>
                  <a:cubicBezTo>
                    <a:pt x="2256206" y="1096706"/>
                    <a:pt x="2147095" y="986639"/>
                    <a:pt x="2034086" y="892305"/>
                  </a:cubicBezTo>
                  <a:close/>
                  <a:moveTo>
                    <a:pt x="1493409" y="860523"/>
                  </a:moveTo>
                  <a:cubicBezTo>
                    <a:pt x="1592051" y="861069"/>
                    <a:pt x="1686309" y="920767"/>
                    <a:pt x="1730140" y="1018059"/>
                  </a:cubicBezTo>
                  <a:cubicBezTo>
                    <a:pt x="1784707" y="1147783"/>
                    <a:pt x="1722368" y="1297162"/>
                    <a:pt x="1593769" y="1352184"/>
                  </a:cubicBezTo>
                  <a:cubicBezTo>
                    <a:pt x="1504146" y="1391495"/>
                    <a:pt x="1402830" y="1371839"/>
                    <a:pt x="1332696" y="1312872"/>
                  </a:cubicBezTo>
                  <a:lnTo>
                    <a:pt x="1321003" y="1301083"/>
                  </a:lnTo>
                  <a:cubicBezTo>
                    <a:pt x="1309310" y="1289271"/>
                    <a:pt x="1285924" y="1305005"/>
                    <a:pt x="1285924" y="1305005"/>
                  </a:cubicBezTo>
                  <a:lnTo>
                    <a:pt x="1285924" y="1320739"/>
                  </a:lnTo>
                  <a:lnTo>
                    <a:pt x="1258640" y="1391495"/>
                  </a:lnTo>
                  <a:lnTo>
                    <a:pt x="1231356" y="1403284"/>
                  </a:lnTo>
                  <a:lnTo>
                    <a:pt x="1208066" y="1344293"/>
                  </a:lnTo>
                  <a:lnTo>
                    <a:pt x="1134034" y="1375737"/>
                  </a:lnTo>
                  <a:lnTo>
                    <a:pt x="1110648" y="1426837"/>
                  </a:lnTo>
                  <a:lnTo>
                    <a:pt x="1095057" y="1434704"/>
                  </a:lnTo>
                  <a:lnTo>
                    <a:pt x="1059978" y="1422916"/>
                  </a:lnTo>
                  <a:lnTo>
                    <a:pt x="1017103" y="1438650"/>
                  </a:lnTo>
                  <a:lnTo>
                    <a:pt x="1005411" y="1470094"/>
                  </a:lnTo>
                  <a:lnTo>
                    <a:pt x="970331" y="1485829"/>
                  </a:lnTo>
                  <a:lnTo>
                    <a:pt x="935252" y="1470094"/>
                  </a:lnTo>
                  <a:lnTo>
                    <a:pt x="911866" y="1481883"/>
                  </a:lnTo>
                  <a:lnTo>
                    <a:pt x="896276" y="1521195"/>
                  </a:lnTo>
                  <a:lnTo>
                    <a:pt x="865094" y="1532983"/>
                  </a:lnTo>
                  <a:lnTo>
                    <a:pt x="779369" y="1501539"/>
                  </a:lnTo>
                  <a:cubicBezTo>
                    <a:pt x="728699" y="1489750"/>
                    <a:pt x="736495" y="1446517"/>
                    <a:pt x="736495" y="1446517"/>
                  </a:cubicBezTo>
                  <a:cubicBezTo>
                    <a:pt x="736495" y="1446517"/>
                    <a:pt x="767676" y="1379683"/>
                    <a:pt x="775471" y="1356105"/>
                  </a:cubicBezTo>
                  <a:cubicBezTo>
                    <a:pt x="783243" y="1332528"/>
                    <a:pt x="814424" y="1320739"/>
                    <a:pt x="814424" y="1320739"/>
                  </a:cubicBezTo>
                  <a:lnTo>
                    <a:pt x="1192403" y="1159571"/>
                  </a:lnTo>
                  <a:cubicBezTo>
                    <a:pt x="1192403" y="1159571"/>
                    <a:pt x="1243049" y="1135970"/>
                    <a:pt x="1239152" y="1100604"/>
                  </a:cubicBezTo>
                  <a:cubicBezTo>
                    <a:pt x="1246947" y="1006271"/>
                    <a:pt x="1305388" y="919804"/>
                    <a:pt x="1395011" y="880493"/>
                  </a:cubicBezTo>
                  <a:cubicBezTo>
                    <a:pt x="1427161" y="866732"/>
                    <a:pt x="1460529" y="860341"/>
                    <a:pt x="1493409" y="860523"/>
                  </a:cubicBezTo>
                  <a:close/>
                  <a:moveTo>
                    <a:pt x="592280" y="538525"/>
                  </a:moveTo>
                  <a:cubicBezTo>
                    <a:pt x="471476" y="562103"/>
                    <a:pt x="374058" y="589625"/>
                    <a:pt x="311719" y="609281"/>
                  </a:cubicBezTo>
                  <a:cubicBezTo>
                    <a:pt x="225994" y="738981"/>
                    <a:pt x="163655" y="884414"/>
                    <a:pt x="132473" y="1041637"/>
                  </a:cubicBezTo>
                  <a:cubicBezTo>
                    <a:pt x="159733" y="1088815"/>
                    <a:pt x="210403" y="1167438"/>
                    <a:pt x="284435" y="1253904"/>
                  </a:cubicBezTo>
                  <a:cubicBezTo>
                    <a:pt x="311719" y="1238194"/>
                    <a:pt x="342876" y="1230327"/>
                    <a:pt x="377955" y="1230327"/>
                  </a:cubicBezTo>
                  <a:cubicBezTo>
                    <a:pt x="397444" y="1230327"/>
                    <a:pt x="416932" y="1234273"/>
                    <a:pt x="436420" y="1238194"/>
                  </a:cubicBezTo>
                  <a:cubicBezTo>
                    <a:pt x="502657" y="1022005"/>
                    <a:pt x="592280" y="841181"/>
                    <a:pt x="685800" y="695747"/>
                  </a:cubicBezTo>
                  <a:cubicBezTo>
                    <a:pt x="635154" y="660381"/>
                    <a:pt x="596178" y="605360"/>
                    <a:pt x="592280" y="538525"/>
                  </a:cubicBezTo>
                  <a:close/>
                  <a:moveTo>
                    <a:pt x="2131480" y="518869"/>
                  </a:moveTo>
                  <a:cubicBezTo>
                    <a:pt x="2119787" y="593547"/>
                    <a:pt x="2096401" y="715403"/>
                    <a:pt x="2045755" y="860837"/>
                  </a:cubicBezTo>
                  <a:cubicBezTo>
                    <a:pt x="2162638" y="959116"/>
                    <a:pt x="2275646" y="1073105"/>
                    <a:pt x="2384757" y="1218538"/>
                  </a:cubicBezTo>
                  <a:cubicBezTo>
                    <a:pt x="2392553" y="1214617"/>
                    <a:pt x="2396450" y="1210671"/>
                    <a:pt x="2400348" y="1206750"/>
                  </a:cubicBezTo>
                  <a:cubicBezTo>
                    <a:pt x="2388679" y="947303"/>
                    <a:pt x="2287363" y="707536"/>
                    <a:pt x="2131480" y="518869"/>
                  </a:cubicBezTo>
                  <a:close/>
                  <a:moveTo>
                    <a:pt x="985850" y="507129"/>
                  </a:moveTo>
                  <a:lnTo>
                    <a:pt x="985850" y="526784"/>
                  </a:lnTo>
                  <a:cubicBezTo>
                    <a:pt x="985850" y="597516"/>
                    <a:pt x="946873" y="664351"/>
                    <a:pt x="892329" y="695795"/>
                  </a:cubicBezTo>
                  <a:cubicBezTo>
                    <a:pt x="962463" y="805839"/>
                    <a:pt x="1036519" y="943429"/>
                    <a:pt x="1098858" y="1120307"/>
                  </a:cubicBezTo>
                  <a:lnTo>
                    <a:pt x="1071575" y="1132096"/>
                  </a:lnTo>
                  <a:cubicBezTo>
                    <a:pt x="1009212" y="963085"/>
                    <a:pt x="935180" y="825495"/>
                    <a:pt x="861148" y="711506"/>
                  </a:cubicBezTo>
                  <a:cubicBezTo>
                    <a:pt x="837762" y="719373"/>
                    <a:pt x="814400" y="727240"/>
                    <a:pt x="791014" y="727240"/>
                  </a:cubicBezTo>
                  <a:cubicBezTo>
                    <a:pt x="763730" y="727240"/>
                    <a:pt x="736470" y="719373"/>
                    <a:pt x="713084" y="711506"/>
                  </a:cubicBezTo>
                  <a:cubicBezTo>
                    <a:pt x="619563" y="856939"/>
                    <a:pt x="529917" y="1037739"/>
                    <a:pt x="463680" y="1250007"/>
                  </a:cubicBezTo>
                  <a:cubicBezTo>
                    <a:pt x="529941" y="1281451"/>
                    <a:pt x="576689" y="1348262"/>
                    <a:pt x="576689" y="1426885"/>
                  </a:cubicBezTo>
                  <a:cubicBezTo>
                    <a:pt x="576689" y="1462275"/>
                    <a:pt x="568894" y="1497641"/>
                    <a:pt x="553303" y="1525164"/>
                  </a:cubicBezTo>
                  <a:cubicBezTo>
                    <a:pt x="650745" y="1603763"/>
                    <a:pt x="763730" y="1682386"/>
                    <a:pt x="896227" y="1745275"/>
                  </a:cubicBezTo>
                  <a:cubicBezTo>
                    <a:pt x="931282" y="1698096"/>
                    <a:pt x="989747" y="1666652"/>
                    <a:pt x="1055984" y="1666652"/>
                  </a:cubicBezTo>
                  <a:cubicBezTo>
                    <a:pt x="1110551" y="1666652"/>
                    <a:pt x="1157299" y="1686308"/>
                    <a:pt x="1192379" y="1721674"/>
                  </a:cubicBezTo>
                  <a:cubicBezTo>
                    <a:pt x="1188481" y="1639129"/>
                    <a:pt x="1176788" y="1560506"/>
                    <a:pt x="1161221" y="1481978"/>
                  </a:cubicBezTo>
                  <a:lnTo>
                    <a:pt x="1165119" y="1481978"/>
                  </a:lnTo>
                  <a:lnTo>
                    <a:pt x="1176812" y="1454456"/>
                  </a:lnTo>
                  <a:lnTo>
                    <a:pt x="1196300" y="1493767"/>
                  </a:lnTo>
                  <a:cubicBezTo>
                    <a:pt x="1211891" y="1580257"/>
                    <a:pt x="1223584" y="1670645"/>
                    <a:pt x="1227482" y="1768924"/>
                  </a:cubicBezTo>
                  <a:cubicBezTo>
                    <a:pt x="1235277" y="1780713"/>
                    <a:pt x="1239175" y="1792501"/>
                    <a:pt x="1243072" y="1804290"/>
                  </a:cubicBezTo>
                  <a:lnTo>
                    <a:pt x="1243072" y="1800369"/>
                  </a:lnTo>
                  <a:cubicBezTo>
                    <a:pt x="1266435" y="1768924"/>
                    <a:pt x="1285923" y="1733534"/>
                    <a:pt x="1309309" y="1698168"/>
                  </a:cubicBezTo>
                  <a:cubicBezTo>
                    <a:pt x="1352183" y="1619569"/>
                    <a:pt x="1398932" y="1533079"/>
                    <a:pt x="1441806" y="1438745"/>
                  </a:cubicBezTo>
                  <a:cubicBezTo>
                    <a:pt x="1453499" y="1442667"/>
                    <a:pt x="1465192" y="1442667"/>
                    <a:pt x="1476885" y="1442667"/>
                  </a:cubicBezTo>
                  <a:cubicBezTo>
                    <a:pt x="1430113" y="1540922"/>
                    <a:pt x="1383365" y="1631334"/>
                    <a:pt x="1336593" y="1713878"/>
                  </a:cubicBezTo>
                  <a:cubicBezTo>
                    <a:pt x="1324900" y="1733534"/>
                    <a:pt x="1313207" y="1749244"/>
                    <a:pt x="1301514" y="1768900"/>
                  </a:cubicBezTo>
                  <a:cubicBezTo>
                    <a:pt x="1562586" y="1607732"/>
                    <a:pt x="1734036" y="1403332"/>
                    <a:pt x="1847045" y="1218586"/>
                  </a:cubicBezTo>
                  <a:cubicBezTo>
                    <a:pt x="1921077" y="1100652"/>
                    <a:pt x="1971723" y="978795"/>
                    <a:pt x="2010700" y="872673"/>
                  </a:cubicBezTo>
                  <a:cubicBezTo>
                    <a:pt x="1948361" y="825495"/>
                    <a:pt x="1882100" y="782262"/>
                    <a:pt x="1819761" y="742950"/>
                  </a:cubicBezTo>
                  <a:cubicBezTo>
                    <a:pt x="1792478" y="758684"/>
                    <a:pt x="1757423" y="770473"/>
                    <a:pt x="1718446" y="770473"/>
                  </a:cubicBezTo>
                  <a:lnTo>
                    <a:pt x="1698957" y="770473"/>
                  </a:lnTo>
                  <a:cubicBezTo>
                    <a:pt x="1695060" y="797996"/>
                    <a:pt x="1687264" y="825495"/>
                    <a:pt x="1683366" y="853018"/>
                  </a:cubicBezTo>
                  <a:cubicBezTo>
                    <a:pt x="1675571" y="845150"/>
                    <a:pt x="1663878" y="837283"/>
                    <a:pt x="1656083" y="833362"/>
                  </a:cubicBezTo>
                  <a:cubicBezTo>
                    <a:pt x="1659981" y="809784"/>
                    <a:pt x="1663878" y="786183"/>
                    <a:pt x="1667776" y="762606"/>
                  </a:cubicBezTo>
                  <a:cubicBezTo>
                    <a:pt x="1593744" y="742950"/>
                    <a:pt x="1539200" y="684007"/>
                    <a:pt x="1523610" y="605384"/>
                  </a:cubicBezTo>
                  <a:cubicBezTo>
                    <a:pt x="1344364" y="542495"/>
                    <a:pt x="1176788" y="514972"/>
                    <a:pt x="1024826" y="511050"/>
                  </a:cubicBezTo>
                  <a:cubicBezTo>
                    <a:pt x="1013133" y="511050"/>
                    <a:pt x="1001440" y="507129"/>
                    <a:pt x="985850" y="507129"/>
                  </a:cubicBezTo>
                  <a:close/>
                  <a:moveTo>
                    <a:pt x="1641978" y="470692"/>
                  </a:moveTo>
                  <a:cubicBezTo>
                    <a:pt x="1636618" y="470692"/>
                    <a:pt x="1630772" y="473639"/>
                    <a:pt x="1624925" y="479534"/>
                  </a:cubicBezTo>
                  <a:cubicBezTo>
                    <a:pt x="1617130" y="487401"/>
                    <a:pt x="1617130" y="499190"/>
                    <a:pt x="1624925" y="507057"/>
                  </a:cubicBezTo>
                  <a:cubicBezTo>
                    <a:pt x="1624925" y="507057"/>
                    <a:pt x="1632721" y="518869"/>
                    <a:pt x="1687264" y="573891"/>
                  </a:cubicBezTo>
                  <a:cubicBezTo>
                    <a:pt x="1687264" y="573891"/>
                    <a:pt x="1679493" y="581758"/>
                    <a:pt x="1624925" y="636780"/>
                  </a:cubicBezTo>
                  <a:cubicBezTo>
                    <a:pt x="1617130" y="644647"/>
                    <a:pt x="1617130" y="656436"/>
                    <a:pt x="1624925" y="664303"/>
                  </a:cubicBezTo>
                  <a:cubicBezTo>
                    <a:pt x="1636618" y="676092"/>
                    <a:pt x="1648311" y="676092"/>
                    <a:pt x="1656107" y="664303"/>
                  </a:cubicBezTo>
                  <a:cubicBezTo>
                    <a:pt x="1656107" y="664303"/>
                    <a:pt x="1663878" y="656436"/>
                    <a:pt x="1718446" y="601414"/>
                  </a:cubicBezTo>
                  <a:cubicBezTo>
                    <a:pt x="1718446" y="601414"/>
                    <a:pt x="1726241" y="609281"/>
                    <a:pt x="1780784" y="664303"/>
                  </a:cubicBezTo>
                  <a:cubicBezTo>
                    <a:pt x="1788580" y="676092"/>
                    <a:pt x="1804171" y="676092"/>
                    <a:pt x="1811966" y="664303"/>
                  </a:cubicBezTo>
                  <a:cubicBezTo>
                    <a:pt x="1819761" y="656436"/>
                    <a:pt x="1819761" y="644647"/>
                    <a:pt x="1811966" y="636780"/>
                  </a:cubicBezTo>
                  <a:cubicBezTo>
                    <a:pt x="1811966" y="636780"/>
                    <a:pt x="1804171" y="628913"/>
                    <a:pt x="1749627" y="573891"/>
                  </a:cubicBezTo>
                  <a:cubicBezTo>
                    <a:pt x="1749627" y="573891"/>
                    <a:pt x="1757423" y="566024"/>
                    <a:pt x="1811966" y="511002"/>
                  </a:cubicBezTo>
                  <a:cubicBezTo>
                    <a:pt x="1819761" y="503135"/>
                    <a:pt x="1819761" y="487425"/>
                    <a:pt x="1811966" y="479558"/>
                  </a:cubicBezTo>
                  <a:cubicBezTo>
                    <a:pt x="1804171" y="471691"/>
                    <a:pt x="1788580" y="471691"/>
                    <a:pt x="1780784" y="479558"/>
                  </a:cubicBezTo>
                  <a:lnTo>
                    <a:pt x="1718446" y="542423"/>
                  </a:lnTo>
                  <a:cubicBezTo>
                    <a:pt x="1718446" y="542423"/>
                    <a:pt x="1710650" y="534556"/>
                    <a:pt x="1656107" y="479534"/>
                  </a:cubicBezTo>
                  <a:cubicBezTo>
                    <a:pt x="1652209" y="473639"/>
                    <a:pt x="1647337" y="470692"/>
                    <a:pt x="1641978" y="470692"/>
                  </a:cubicBezTo>
                  <a:close/>
                  <a:moveTo>
                    <a:pt x="876763" y="436307"/>
                  </a:moveTo>
                  <a:cubicBezTo>
                    <a:pt x="870916" y="437287"/>
                    <a:pt x="865070" y="440234"/>
                    <a:pt x="861172" y="444168"/>
                  </a:cubicBezTo>
                  <a:lnTo>
                    <a:pt x="763754" y="577813"/>
                  </a:lnTo>
                  <a:lnTo>
                    <a:pt x="697517" y="514924"/>
                  </a:lnTo>
                  <a:cubicBezTo>
                    <a:pt x="689722" y="507057"/>
                    <a:pt x="674131" y="507057"/>
                    <a:pt x="666336" y="514924"/>
                  </a:cubicBezTo>
                  <a:cubicBezTo>
                    <a:pt x="658540" y="526713"/>
                    <a:pt x="658540" y="538501"/>
                    <a:pt x="670233" y="546368"/>
                  </a:cubicBezTo>
                  <a:lnTo>
                    <a:pt x="752061" y="628937"/>
                  </a:lnTo>
                  <a:cubicBezTo>
                    <a:pt x="755958" y="632859"/>
                    <a:pt x="759856" y="632859"/>
                    <a:pt x="767651" y="632859"/>
                  </a:cubicBezTo>
                  <a:cubicBezTo>
                    <a:pt x="775447" y="632859"/>
                    <a:pt x="779344" y="628913"/>
                    <a:pt x="783242" y="624992"/>
                  </a:cubicBezTo>
                  <a:lnTo>
                    <a:pt x="900149" y="471691"/>
                  </a:lnTo>
                  <a:cubicBezTo>
                    <a:pt x="904046" y="459902"/>
                    <a:pt x="904046" y="448113"/>
                    <a:pt x="892353" y="440246"/>
                  </a:cubicBezTo>
                  <a:cubicBezTo>
                    <a:pt x="888456" y="436312"/>
                    <a:pt x="882609" y="435326"/>
                    <a:pt x="876763" y="436307"/>
                  </a:cubicBezTo>
                  <a:close/>
                  <a:moveTo>
                    <a:pt x="545531" y="357702"/>
                  </a:moveTo>
                  <a:cubicBezTo>
                    <a:pt x="471500" y="420591"/>
                    <a:pt x="401341" y="487425"/>
                    <a:pt x="342876" y="566024"/>
                  </a:cubicBezTo>
                  <a:cubicBezTo>
                    <a:pt x="405239" y="546368"/>
                    <a:pt x="490964" y="526713"/>
                    <a:pt x="592280" y="507057"/>
                  </a:cubicBezTo>
                  <a:cubicBezTo>
                    <a:pt x="596178" y="475612"/>
                    <a:pt x="607871" y="448089"/>
                    <a:pt x="619563" y="424512"/>
                  </a:cubicBezTo>
                  <a:cubicBezTo>
                    <a:pt x="588406" y="393068"/>
                    <a:pt x="561122" y="373436"/>
                    <a:pt x="545531" y="357702"/>
                  </a:cubicBezTo>
                  <a:close/>
                  <a:moveTo>
                    <a:pt x="1737934" y="216214"/>
                  </a:moveTo>
                  <a:cubicBezTo>
                    <a:pt x="1741832" y="271235"/>
                    <a:pt x="1741832" y="322336"/>
                    <a:pt x="1741832" y="373436"/>
                  </a:cubicBezTo>
                  <a:cubicBezTo>
                    <a:pt x="1839250" y="385225"/>
                    <a:pt x="1917179" y="471691"/>
                    <a:pt x="1917179" y="573891"/>
                  </a:cubicBezTo>
                  <a:cubicBezTo>
                    <a:pt x="1917179" y="632859"/>
                    <a:pt x="1889919" y="687904"/>
                    <a:pt x="1847045" y="723270"/>
                  </a:cubicBezTo>
                  <a:cubicBezTo>
                    <a:pt x="1905486" y="758660"/>
                    <a:pt x="1963952" y="797972"/>
                    <a:pt x="2022393" y="841205"/>
                  </a:cubicBezTo>
                  <a:cubicBezTo>
                    <a:pt x="2076936" y="680037"/>
                    <a:pt x="2096425" y="550314"/>
                    <a:pt x="2104220" y="487425"/>
                  </a:cubicBezTo>
                  <a:cubicBezTo>
                    <a:pt x="2002880" y="377357"/>
                    <a:pt x="1878203" y="283024"/>
                    <a:pt x="1737934" y="216214"/>
                  </a:cubicBezTo>
                  <a:close/>
                  <a:moveTo>
                    <a:pt x="1278104" y="110068"/>
                  </a:moveTo>
                  <a:cubicBezTo>
                    <a:pt x="1207969" y="161168"/>
                    <a:pt x="1083268" y="255501"/>
                    <a:pt x="946849" y="404856"/>
                  </a:cubicBezTo>
                  <a:cubicBezTo>
                    <a:pt x="962439" y="428434"/>
                    <a:pt x="974133" y="452035"/>
                    <a:pt x="981928" y="475612"/>
                  </a:cubicBezTo>
                  <a:cubicBezTo>
                    <a:pt x="997519" y="475612"/>
                    <a:pt x="1013109" y="475612"/>
                    <a:pt x="1028700" y="479534"/>
                  </a:cubicBezTo>
                  <a:cubicBezTo>
                    <a:pt x="1176764" y="483479"/>
                    <a:pt x="1344340" y="510978"/>
                    <a:pt x="1523586" y="569946"/>
                  </a:cubicBezTo>
                  <a:cubicBezTo>
                    <a:pt x="1523586" y="463824"/>
                    <a:pt x="1605413" y="377334"/>
                    <a:pt x="1710626" y="373412"/>
                  </a:cubicBezTo>
                  <a:cubicBezTo>
                    <a:pt x="1710626" y="318390"/>
                    <a:pt x="1710626" y="259423"/>
                    <a:pt x="1706729" y="204401"/>
                  </a:cubicBezTo>
                  <a:cubicBezTo>
                    <a:pt x="1574255" y="145434"/>
                    <a:pt x="1430065" y="113989"/>
                    <a:pt x="1278104" y="110068"/>
                  </a:cubicBezTo>
                  <a:close/>
                  <a:moveTo>
                    <a:pt x="1223560" y="110068"/>
                  </a:moveTo>
                  <a:cubicBezTo>
                    <a:pt x="978054" y="117935"/>
                    <a:pt x="755958" y="200479"/>
                    <a:pt x="572791" y="338046"/>
                  </a:cubicBezTo>
                  <a:cubicBezTo>
                    <a:pt x="588382" y="353780"/>
                    <a:pt x="611744" y="373436"/>
                    <a:pt x="639028" y="397013"/>
                  </a:cubicBezTo>
                  <a:cubicBezTo>
                    <a:pt x="678005" y="353780"/>
                    <a:pt x="728674" y="326257"/>
                    <a:pt x="791014" y="326257"/>
                  </a:cubicBezTo>
                  <a:cubicBezTo>
                    <a:pt x="841683" y="326257"/>
                    <a:pt x="888432" y="349835"/>
                    <a:pt x="923511" y="381279"/>
                  </a:cubicBezTo>
                  <a:cubicBezTo>
                    <a:pt x="1040417" y="255501"/>
                    <a:pt x="1149528" y="165089"/>
                    <a:pt x="1223560" y="110068"/>
                  </a:cubicBezTo>
                  <a:close/>
                  <a:moveTo>
                    <a:pt x="1254741" y="0"/>
                  </a:moveTo>
                  <a:cubicBezTo>
                    <a:pt x="1948337" y="0"/>
                    <a:pt x="2513357" y="569970"/>
                    <a:pt x="2513381" y="1265693"/>
                  </a:cubicBezTo>
                  <a:cubicBezTo>
                    <a:pt x="2513381" y="1965386"/>
                    <a:pt x="1948361" y="2535332"/>
                    <a:pt x="1254741" y="2535332"/>
                  </a:cubicBezTo>
                  <a:cubicBezTo>
                    <a:pt x="565020" y="2535332"/>
                    <a:pt x="0" y="1965362"/>
                    <a:pt x="0" y="1265693"/>
                  </a:cubicBezTo>
                  <a:cubicBezTo>
                    <a:pt x="0" y="569970"/>
                    <a:pt x="565020" y="0"/>
                    <a:pt x="1254741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" name="Graphic 2">
            <a:extLst>
              <a:ext uri="{FF2B5EF4-FFF2-40B4-BE49-F238E27FC236}">
                <a16:creationId xmlns:a16="http://schemas.microsoft.com/office/drawing/2014/main" id="{B21346E9-DFFB-4C62-9E51-13E243DAA624}"/>
              </a:ext>
            </a:extLst>
          </p:cNvPr>
          <p:cNvGrpSpPr/>
          <p:nvPr/>
        </p:nvGrpSpPr>
        <p:grpSpPr>
          <a:xfrm>
            <a:off x="3656557" y="3372202"/>
            <a:ext cx="381427" cy="381427"/>
            <a:chOff x="4521935" y="642758"/>
            <a:chExt cx="3123355" cy="3123355"/>
          </a:xfrm>
        </p:grpSpPr>
        <p:sp>
          <p:nvSpPr>
            <p:cNvPr id="5" name="Graphic 2">
              <a:extLst>
                <a:ext uri="{FF2B5EF4-FFF2-40B4-BE49-F238E27FC236}">
                  <a16:creationId xmlns:a16="http://schemas.microsoft.com/office/drawing/2014/main" id="{94B99BAA-67E9-48C6-BC27-E44D27685F44}"/>
                </a:ext>
              </a:extLst>
            </p:cNvPr>
            <p:cNvSpPr/>
            <p:nvPr/>
          </p:nvSpPr>
          <p:spPr>
            <a:xfrm>
              <a:off x="4521935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" name="Graphic 2">
              <a:extLst>
                <a:ext uri="{FF2B5EF4-FFF2-40B4-BE49-F238E27FC236}">
                  <a16:creationId xmlns:a16="http://schemas.microsoft.com/office/drawing/2014/main" id="{ACF8BEF5-7C61-4035-9B46-1A7E4B2C432D}"/>
                </a:ext>
              </a:extLst>
            </p:cNvPr>
            <p:cNvGrpSpPr/>
            <p:nvPr/>
          </p:nvGrpSpPr>
          <p:grpSpPr>
            <a:xfrm>
              <a:off x="4755653" y="1655556"/>
              <a:ext cx="2621798" cy="1019374"/>
              <a:chOff x="4755653" y="1655556"/>
              <a:chExt cx="2621798" cy="1019374"/>
            </a:xfrm>
            <a:solidFill>
              <a:srgbClr val="FFFFFF"/>
            </a:solidFill>
          </p:grpSpPr>
          <p:sp>
            <p:nvSpPr>
              <p:cNvPr id="7" name="Graphic 2">
                <a:extLst>
                  <a:ext uri="{FF2B5EF4-FFF2-40B4-BE49-F238E27FC236}">
                    <a16:creationId xmlns:a16="http://schemas.microsoft.com/office/drawing/2014/main" id="{7153CEC4-89AF-47FC-ACAB-C875EF2937E5}"/>
                  </a:ext>
                </a:extLst>
              </p:cNvPr>
              <p:cNvSpPr/>
              <p:nvPr/>
            </p:nvSpPr>
            <p:spPr>
              <a:xfrm>
                <a:off x="4755653" y="1655556"/>
                <a:ext cx="2621798" cy="1019374"/>
              </a:xfrm>
              <a:custGeom>
                <a:avLst/>
                <a:gdLst>
                  <a:gd name="connsiteX0" fmla="*/ 1723276 w 2621798"/>
                  <a:gd name="connsiteY0" fmla="*/ 509711 h 1019374"/>
                  <a:gd name="connsiteX1" fmla="*/ 1694390 w 2621798"/>
                  <a:gd name="connsiteY1" fmla="*/ 573007 h 1019374"/>
                  <a:gd name="connsiteX2" fmla="*/ 1662300 w 2621798"/>
                  <a:gd name="connsiteY2" fmla="*/ 509711 h 1019374"/>
                  <a:gd name="connsiteX3" fmla="*/ 1694390 w 2621798"/>
                  <a:gd name="connsiteY3" fmla="*/ 446416 h 1019374"/>
                  <a:gd name="connsiteX4" fmla="*/ 1723276 w 2621798"/>
                  <a:gd name="connsiteY4" fmla="*/ 509711 h 1019374"/>
                  <a:gd name="connsiteX5" fmla="*/ 1456919 w 2621798"/>
                  <a:gd name="connsiteY5" fmla="*/ 922793 h 1019374"/>
                  <a:gd name="connsiteX6" fmla="*/ 1399147 w 2621798"/>
                  <a:gd name="connsiteY6" fmla="*/ 942784 h 1019374"/>
                  <a:gd name="connsiteX7" fmla="*/ 1354216 w 2621798"/>
                  <a:gd name="connsiteY7" fmla="*/ 949455 h 1019374"/>
                  <a:gd name="connsiteX8" fmla="*/ 1312489 w 2621798"/>
                  <a:gd name="connsiteY8" fmla="*/ 952779 h 1019374"/>
                  <a:gd name="connsiteX9" fmla="*/ 1270763 w 2621798"/>
                  <a:gd name="connsiteY9" fmla="*/ 949455 h 1019374"/>
                  <a:gd name="connsiteX10" fmla="*/ 1225832 w 2621798"/>
                  <a:gd name="connsiteY10" fmla="*/ 942784 h 1019374"/>
                  <a:gd name="connsiteX11" fmla="*/ 1168060 w 2621798"/>
                  <a:gd name="connsiteY11" fmla="*/ 922793 h 1019374"/>
                  <a:gd name="connsiteX12" fmla="*/ 1129561 w 2621798"/>
                  <a:gd name="connsiteY12" fmla="*/ 906127 h 1019374"/>
                  <a:gd name="connsiteX13" fmla="*/ 1094267 w 2621798"/>
                  <a:gd name="connsiteY13" fmla="*/ 889460 h 1019374"/>
                  <a:gd name="connsiteX14" fmla="*/ 1135994 w 2621798"/>
                  <a:gd name="connsiteY14" fmla="*/ 862798 h 1019374"/>
                  <a:gd name="connsiteX15" fmla="*/ 1152039 w 2621798"/>
                  <a:gd name="connsiteY15" fmla="*/ 792831 h 1019374"/>
                  <a:gd name="connsiteX16" fmla="*/ 1132790 w 2621798"/>
                  <a:gd name="connsiteY16" fmla="*/ 726212 h 1019374"/>
                  <a:gd name="connsiteX17" fmla="*/ 1084654 w 2621798"/>
                  <a:gd name="connsiteY17" fmla="*/ 699550 h 1019374"/>
                  <a:gd name="connsiteX18" fmla="*/ 1033315 w 2621798"/>
                  <a:gd name="connsiteY18" fmla="*/ 722864 h 1019374"/>
                  <a:gd name="connsiteX19" fmla="*/ 1017270 w 2621798"/>
                  <a:gd name="connsiteY19" fmla="*/ 792831 h 1019374"/>
                  <a:gd name="connsiteX20" fmla="*/ 1017270 w 2621798"/>
                  <a:gd name="connsiteY20" fmla="*/ 826140 h 1019374"/>
                  <a:gd name="connsiteX21" fmla="*/ 1010862 w 2621798"/>
                  <a:gd name="connsiteY21" fmla="*/ 819469 h 1019374"/>
                  <a:gd name="connsiteX22" fmla="*/ 1014066 w 2621798"/>
                  <a:gd name="connsiteY22" fmla="*/ 822793 h 1019374"/>
                  <a:gd name="connsiteX23" fmla="*/ 1007657 w 2621798"/>
                  <a:gd name="connsiteY23" fmla="*/ 816121 h 1019374"/>
                  <a:gd name="connsiteX24" fmla="*/ 1010862 w 2621798"/>
                  <a:gd name="connsiteY24" fmla="*/ 819445 h 1019374"/>
                  <a:gd name="connsiteX25" fmla="*/ 1001225 w 2621798"/>
                  <a:gd name="connsiteY25" fmla="*/ 806126 h 1019374"/>
                  <a:gd name="connsiteX26" fmla="*/ 962726 w 2621798"/>
                  <a:gd name="connsiteY26" fmla="*/ 756150 h 1019374"/>
                  <a:gd name="connsiteX27" fmla="*/ 946681 w 2621798"/>
                  <a:gd name="connsiteY27" fmla="*/ 732835 h 1019374"/>
                  <a:gd name="connsiteX28" fmla="*/ 933841 w 2621798"/>
                  <a:gd name="connsiteY28" fmla="*/ 702850 h 1019374"/>
                  <a:gd name="connsiteX29" fmla="*/ 904955 w 2621798"/>
                  <a:gd name="connsiteY29" fmla="*/ 619564 h 1019374"/>
                  <a:gd name="connsiteX30" fmla="*/ 901750 w 2621798"/>
                  <a:gd name="connsiteY30" fmla="*/ 602897 h 1019374"/>
                  <a:gd name="connsiteX31" fmla="*/ 901750 w 2621798"/>
                  <a:gd name="connsiteY31" fmla="*/ 606220 h 1019374"/>
                  <a:gd name="connsiteX32" fmla="*/ 953090 w 2621798"/>
                  <a:gd name="connsiteY32" fmla="*/ 576235 h 1019374"/>
                  <a:gd name="connsiteX33" fmla="*/ 969135 w 2621798"/>
                  <a:gd name="connsiteY33" fmla="*/ 509615 h 1019374"/>
                  <a:gd name="connsiteX34" fmla="*/ 953090 w 2621798"/>
                  <a:gd name="connsiteY34" fmla="*/ 439649 h 1019374"/>
                  <a:gd name="connsiteX35" fmla="*/ 901750 w 2621798"/>
                  <a:gd name="connsiteY35" fmla="*/ 412987 h 1019374"/>
                  <a:gd name="connsiteX36" fmla="*/ 898546 w 2621798"/>
                  <a:gd name="connsiteY36" fmla="*/ 412987 h 1019374"/>
                  <a:gd name="connsiteX37" fmla="*/ 908183 w 2621798"/>
                  <a:gd name="connsiteY37" fmla="*/ 376353 h 1019374"/>
                  <a:gd name="connsiteX38" fmla="*/ 933865 w 2621798"/>
                  <a:gd name="connsiteY38" fmla="*/ 316381 h 1019374"/>
                  <a:gd name="connsiteX39" fmla="*/ 940273 w 2621798"/>
                  <a:gd name="connsiteY39" fmla="*/ 299715 h 1019374"/>
                  <a:gd name="connsiteX40" fmla="*/ 962726 w 2621798"/>
                  <a:gd name="connsiteY40" fmla="*/ 263057 h 1019374"/>
                  <a:gd name="connsiteX41" fmla="*/ 1023702 w 2621798"/>
                  <a:gd name="connsiteY41" fmla="*/ 186443 h 1019374"/>
                  <a:gd name="connsiteX42" fmla="*/ 1020498 w 2621798"/>
                  <a:gd name="connsiteY42" fmla="*/ 226424 h 1019374"/>
                  <a:gd name="connsiteX43" fmla="*/ 1036543 w 2621798"/>
                  <a:gd name="connsiteY43" fmla="*/ 293043 h 1019374"/>
                  <a:gd name="connsiteX44" fmla="*/ 1087883 w 2621798"/>
                  <a:gd name="connsiteY44" fmla="*/ 319705 h 1019374"/>
                  <a:gd name="connsiteX45" fmla="*/ 1139222 w 2621798"/>
                  <a:gd name="connsiteY45" fmla="*/ 293043 h 1019374"/>
                  <a:gd name="connsiteX46" fmla="*/ 1155267 w 2621798"/>
                  <a:gd name="connsiteY46" fmla="*/ 226424 h 1019374"/>
                  <a:gd name="connsiteX47" fmla="*/ 1139222 w 2621798"/>
                  <a:gd name="connsiteY47" fmla="*/ 156457 h 1019374"/>
                  <a:gd name="connsiteX48" fmla="*/ 1094291 w 2621798"/>
                  <a:gd name="connsiteY48" fmla="*/ 129795 h 1019374"/>
                  <a:gd name="connsiteX49" fmla="*/ 1312513 w 2621798"/>
                  <a:gd name="connsiteY49" fmla="*/ 66500 h 1019374"/>
                  <a:gd name="connsiteX50" fmla="*/ 1572438 w 2621798"/>
                  <a:gd name="connsiteY50" fmla="*/ 159781 h 1019374"/>
                  <a:gd name="connsiteX51" fmla="*/ 1540348 w 2621798"/>
                  <a:gd name="connsiteY51" fmla="*/ 166452 h 1019374"/>
                  <a:gd name="connsiteX52" fmla="*/ 1540348 w 2621798"/>
                  <a:gd name="connsiteY52" fmla="*/ 196438 h 1019374"/>
                  <a:gd name="connsiteX53" fmla="*/ 1585279 w 2621798"/>
                  <a:gd name="connsiteY53" fmla="*/ 196438 h 1019374"/>
                  <a:gd name="connsiteX54" fmla="*/ 1585279 w 2621798"/>
                  <a:gd name="connsiteY54" fmla="*/ 316358 h 1019374"/>
                  <a:gd name="connsiteX55" fmla="*/ 1620573 w 2621798"/>
                  <a:gd name="connsiteY55" fmla="*/ 316358 h 1019374"/>
                  <a:gd name="connsiteX56" fmla="*/ 1620573 w 2621798"/>
                  <a:gd name="connsiteY56" fmla="*/ 209757 h 1019374"/>
                  <a:gd name="connsiteX57" fmla="*/ 1662300 w 2621798"/>
                  <a:gd name="connsiteY57" fmla="*/ 263057 h 1019374"/>
                  <a:gd name="connsiteX58" fmla="*/ 1684754 w 2621798"/>
                  <a:gd name="connsiteY58" fmla="*/ 299715 h 1019374"/>
                  <a:gd name="connsiteX59" fmla="*/ 1716843 w 2621798"/>
                  <a:gd name="connsiteY59" fmla="*/ 376329 h 1019374"/>
                  <a:gd name="connsiteX60" fmla="*/ 1726480 w 2621798"/>
                  <a:gd name="connsiteY60" fmla="*/ 416310 h 1019374"/>
                  <a:gd name="connsiteX61" fmla="*/ 1726480 w 2621798"/>
                  <a:gd name="connsiteY61" fmla="*/ 422982 h 1019374"/>
                  <a:gd name="connsiteX62" fmla="*/ 1694390 w 2621798"/>
                  <a:gd name="connsiteY62" fmla="*/ 412987 h 1019374"/>
                  <a:gd name="connsiteX63" fmla="*/ 1643051 w 2621798"/>
                  <a:gd name="connsiteY63" fmla="*/ 439649 h 1019374"/>
                  <a:gd name="connsiteX64" fmla="*/ 1627006 w 2621798"/>
                  <a:gd name="connsiteY64" fmla="*/ 509615 h 1019374"/>
                  <a:gd name="connsiteX65" fmla="*/ 1643051 w 2621798"/>
                  <a:gd name="connsiteY65" fmla="*/ 579582 h 1019374"/>
                  <a:gd name="connsiteX66" fmla="*/ 1694390 w 2621798"/>
                  <a:gd name="connsiteY66" fmla="*/ 606244 h 1019374"/>
                  <a:gd name="connsiteX67" fmla="*/ 1726480 w 2621798"/>
                  <a:gd name="connsiteY67" fmla="*/ 596249 h 1019374"/>
                  <a:gd name="connsiteX68" fmla="*/ 1726480 w 2621798"/>
                  <a:gd name="connsiteY68" fmla="*/ 599573 h 1019374"/>
                  <a:gd name="connsiteX69" fmla="*/ 1723276 w 2621798"/>
                  <a:gd name="connsiteY69" fmla="*/ 619564 h 1019374"/>
                  <a:gd name="connsiteX70" fmla="*/ 1662300 w 2621798"/>
                  <a:gd name="connsiteY70" fmla="*/ 756150 h 1019374"/>
                  <a:gd name="connsiteX71" fmla="*/ 1649459 w 2621798"/>
                  <a:gd name="connsiteY71" fmla="*/ 726164 h 1019374"/>
                  <a:gd name="connsiteX72" fmla="*/ 1601324 w 2621798"/>
                  <a:gd name="connsiteY72" fmla="*/ 699502 h 1019374"/>
                  <a:gd name="connsiteX73" fmla="*/ 1549985 w 2621798"/>
                  <a:gd name="connsiteY73" fmla="*/ 722816 h 1019374"/>
                  <a:gd name="connsiteX74" fmla="*/ 1533940 w 2621798"/>
                  <a:gd name="connsiteY74" fmla="*/ 792783 h 1019374"/>
                  <a:gd name="connsiteX75" fmla="*/ 1549985 w 2621798"/>
                  <a:gd name="connsiteY75" fmla="*/ 862750 h 1019374"/>
                  <a:gd name="connsiteX76" fmla="*/ 1556393 w 2621798"/>
                  <a:gd name="connsiteY76" fmla="*/ 869421 h 1019374"/>
                  <a:gd name="connsiteX77" fmla="*/ 1495417 w 2621798"/>
                  <a:gd name="connsiteY77" fmla="*/ 906079 h 1019374"/>
                  <a:gd name="connsiteX78" fmla="*/ 1456919 w 2621798"/>
                  <a:gd name="connsiteY78" fmla="*/ 922793 h 1019374"/>
                  <a:gd name="connsiteX79" fmla="*/ 1052588 w 2621798"/>
                  <a:gd name="connsiteY79" fmla="*/ 792879 h 1019374"/>
                  <a:gd name="connsiteX80" fmla="*/ 1084678 w 2621798"/>
                  <a:gd name="connsiteY80" fmla="*/ 729583 h 1019374"/>
                  <a:gd name="connsiteX81" fmla="*/ 1113564 w 2621798"/>
                  <a:gd name="connsiteY81" fmla="*/ 792879 h 1019374"/>
                  <a:gd name="connsiteX82" fmla="*/ 1084678 w 2621798"/>
                  <a:gd name="connsiteY82" fmla="*/ 859498 h 1019374"/>
                  <a:gd name="connsiteX83" fmla="*/ 1052588 w 2621798"/>
                  <a:gd name="connsiteY83" fmla="*/ 792879 h 1019374"/>
                  <a:gd name="connsiteX84" fmla="*/ 150838 w 2621798"/>
                  <a:gd name="connsiteY84" fmla="*/ 829512 h 1019374"/>
                  <a:gd name="connsiteX85" fmla="*/ 77021 w 2621798"/>
                  <a:gd name="connsiteY85" fmla="*/ 506363 h 1019374"/>
                  <a:gd name="connsiteX86" fmla="*/ 150838 w 2621798"/>
                  <a:gd name="connsiteY86" fmla="*/ 183215 h 1019374"/>
                  <a:gd name="connsiteX87" fmla="*/ 224655 w 2621798"/>
                  <a:gd name="connsiteY87" fmla="*/ 506363 h 1019374"/>
                  <a:gd name="connsiteX88" fmla="*/ 150838 w 2621798"/>
                  <a:gd name="connsiteY88" fmla="*/ 829512 h 1019374"/>
                  <a:gd name="connsiteX89" fmla="*/ 1087883 w 2621798"/>
                  <a:gd name="connsiteY89" fmla="*/ 159924 h 1019374"/>
                  <a:gd name="connsiteX90" fmla="*/ 1119973 w 2621798"/>
                  <a:gd name="connsiteY90" fmla="*/ 226544 h 1019374"/>
                  <a:gd name="connsiteX91" fmla="*/ 1087883 w 2621798"/>
                  <a:gd name="connsiteY91" fmla="*/ 289839 h 1019374"/>
                  <a:gd name="connsiteX92" fmla="*/ 1058997 w 2621798"/>
                  <a:gd name="connsiteY92" fmla="*/ 226544 h 1019374"/>
                  <a:gd name="connsiteX93" fmla="*/ 1087883 w 2621798"/>
                  <a:gd name="connsiteY93" fmla="*/ 159924 h 1019374"/>
                  <a:gd name="connsiteX94" fmla="*/ 888910 w 2621798"/>
                  <a:gd name="connsiteY94" fmla="*/ 509711 h 1019374"/>
                  <a:gd name="connsiteX95" fmla="*/ 895318 w 2621798"/>
                  <a:gd name="connsiteY95" fmla="*/ 446416 h 1019374"/>
                  <a:gd name="connsiteX96" fmla="*/ 901727 w 2621798"/>
                  <a:gd name="connsiteY96" fmla="*/ 446416 h 1019374"/>
                  <a:gd name="connsiteX97" fmla="*/ 930613 w 2621798"/>
                  <a:gd name="connsiteY97" fmla="*/ 509711 h 1019374"/>
                  <a:gd name="connsiteX98" fmla="*/ 901727 w 2621798"/>
                  <a:gd name="connsiteY98" fmla="*/ 573007 h 1019374"/>
                  <a:gd name="connsiteX99" fmla="*/ 895318 w 2621798"/>
                  <a:gd name="connsiteY99" fmla="*/ 573007 h 1019374"/>
                  <a:gd name="connsiteX100" fmla="*/ 888910 w 2621798"/>
                  <a:gd name="connsiteY100" fmla="*/ 509711 h 1019374"/>
                  <a:gd name="connsiteX101" fmla="*/ 1569234 w 2621798"/>
                  <a:gd name="connsiteY101" fmla="*/ 792879 h 1019374"/>
                  <a:gd name="connsiteX102" fmla="*/ 1601324 w 2621798"/>
                  <a:gd name="connsiteY102" fmla="*/ 729583 h 1019374"/>
                  <a:gd name="connsiteX103" fmla="*/ 1630210 w 2621798"/>
                  <a:gd name="connsiteY103" fmla="*/ 792879 h 1019374"/>
                  <a:gd name="connsiteX104" fmla="*/ 1630210 w 2621798"/>
                  <a:gd name="connsiteY104" fmla="*/ 799550 h 1019374"/>
                  <a:gd name="connsiteX105" fmla="*/ 1623802 w 2621798"/>
                  <a:gd name="connsiteY105" fmla="*/ 806222 h 1019374"/>
                  <a:gd name="connsiteX106" fmla="*/ 1610961 w 2621798"/>
                  <a:gd name="connsiteY106" fmla="*/ 822888 h 1019374"/>
                  <a:gd name="connsiteX107" fmla="*/ 1582075 w 2621798"/>
                  <a:gd name="connsiteY107" fmla="*/ 849550 h 1019374"/>
                  <a:gd name="connsiteX108" fmla="*/ 1569234 w 2621798"/>
                  <a:gd name="connsiteY108" fmla="*/ 792879 h 1019374"/>
                  <a:gd name="connsiteX109" fmla="*/ 2470984 w 2621798"/>
                  <a:gd name="connsiteY109" fmla="*/ 103277 h 1019374"/>
                  <a:gd name="connsiteX110" fmla="*/ 1607756 w 2621798"/>
                  <a:gd name="connsiteY110" fmla="*/ 103277 h 1019374"/>
                  <a:gd name="connsiteX111" fmla="*/ 1312513 w 2621798"/>
                  <a:gd name="connsiteY111" fmla="*/ 0 h 1019374"/>
                  <a:gd name="connsiteX112" fmla="*/ 1017270 w 2621798"/>
                  <a:gd name="connsiteY112" fmla="*/ 103277 h 1019374"/>
                  <a:gd name="connsiteX113" fmla="*/ 150838 w 2621798"/>
                  <a:gd name="connsiteY113" fmla="*/ 103277 h 1019374"/>
                  <a:gd name="connsiteX114" fmla="*/ 0 w 2621798"/>
                  <a:gd name="connsiteY114" fmla="*/ 506363 h 1019374"/>
                  <a:gd name="connsiteX115" fmla="*/ 150838 w 2621798"/>
                  <a:gd name="connsiteY115" fmla="*/ 909450 h 1019374"/>
                  <a:gd name="connsiteX116" fmla="*/ 1010862 w 2621798"/>
                  <a:gd name="connsiteY116" fmla="*/ 909450 h 1019374"/>
                  <a:gd name="connsiteX117" fmla="*/ 1312513 w 2621798"/>
                  <a:gd name="connsiteY117" fmla="*/ 1019374 h 1019374"/>
                  <a:gd name="connsiteX118" fmla="*/ 1614165 w 2621798"/>
                  <a:gd name="connsiteY118" fmla="*/ 909450 h 1019374"/>
                  <a:gd name="connsiteX119" fmla="*/ 2470984 w 2621798"/>
                  <a:gd name="connsiteY119" fmla="*/ 909450 h 1019374"/>
                  <a:gd name="connsiteX120" fmla="*/ 2621798 w 2621798"/>
                  <a:gd name="connsiteY120" fmla="*/ 506363 h 1019374"/>
                  <a:gd name="connsiteX121" fmla="*/ 2470984 w 2621798"/>
                  <a:gd name="connsiteY121" fmla="*/ 103277 h 1019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</a:cxnLst>
                <a:rect l="l" t="t" r="r" b="b"/>
                <a:pathLst>
                  <a:path w="2621798" h="1019374">
                    <a:moveTo>
                      <a:pt x="1723276" y="509711"/>
                    </a:moveTo>
                    <a:cubicBezTo>
                      <a:pt x="1723276" y="553016"/>
                      <a:pt x="1713639" y="573007"/>
                      <a:pt x="1694390" y="573007"/>
                    </a:cubicBezTo>
                    <a:cubicBezTo>
                      <a:pt x="1671937" y="573007"/>
                      <a:pt x="1662300" y="553016"/>
                      <a:pt x="1662300" y="509711"/>
                    </a:cubicBezTo>
                    <a:cubicBezTo>
                      <a:pt x="1662300" y="466406"/>
                      <a:pt x="1671937" y="446416"/>
                      <a:pt x="1694390" y="446416"/>
                    </a:cubicBezTo>
                    <a:cubicBezTo>
                      <a:pt x="1713639" y="446416"/>
                      <a:pt x="1723276" y="466406"/>
                      <a:pt x="1723276" y="509711"/>
                    </a:cubicBezTo>
                    <a:moveTo>
                      <a:pt x="1456919" y="922793"/>
                    </a:moveTo>
                    <a:cubicBezTo>
                      <a:pt x="1437669" y="932788"/>
                      <a:pt x="1418420" y="936112"/>
                      <a:pt x="1399147" y="942784"/>
                    </a:cubicBezTo>
                    <a:cubicBezTo>
                      <a:pt x="1383102" y="946108"/>
                      <a:pt x="1370261" y="946108"/>
                      <a:pt x="1354216" y="949455"/>
                    </a:cubicBezTo>
                    <a:cubicBezTo>
                      <a:pt x="1341375" y="949455"/>
                      <a:pt x="1328535" y="952779"/>
                      <a:pt x="1312489" y="952779"/>
                    </a:cubicBezTo>
                    <a:cubicBezTo>
                      <a:pt x="1299648" y="952779"/>
                      <a:pt x="1283604" y="949455"/>
                      <a:pt x="1270763" y="949455"/>
                    </a:cubicBezTo>
                    <a:cubicBezTo>
                      <a:pt x="1254718" y="946132"/>
                      <a:pt x="1241877" y="946132"/>
                      <a:pt x="1225832" y="942784"/>
                    </a:cubicBezTo>
                    <a:cubicBezTo>
                      <a:pt x="1206583" y="936112"/>
                      <a:pt x="1187333" y="932788"/>
                      <a:pt x="1168060" y="922793"/>
                    </a:cubicBezTo>
                    <a:cubicBezTo>
                      <a:pt x="1155219" y="919469"/>
                      <a:pt x="1142378" y="912798"/>
                      <a:pt x="1129561" y="906127"/>
                    </a:cubicBezTo>
                    <a:cubicBezTo>
                      <a:pt x="1116721" y="902803"/>
                      <a:pt x="1107108" y="896131"/>
                      <a:pt x="1094267" y="889460"/>
                    </a:cubicBezTo>
                    <a:cubicBezTo>
                      <a:pt x="1113517" y="886136"/>
                      <a:pt x="1126357" y="876141"/>
                      <a:pt x="1135994" y="862798"/>
                    </a:cubicBezTo>
                    <a:cubicBezTo>
                      <a:pt x="1145630" y="846131"/>
                      <a:pt x="1152039" y="822817"/>
                      <a:pt x="1152039" y="792831"/>
                    </a:cubicBezTo>
                    <a:cubicBezTo>
                      <a:pt x="1152039" y="766169"/>
                      <a:pt x="1145630" y="742854"/>
                      <a:pt x="1132790" y="726212"/>
                    </a:cubicBezTo>
                    <a:cubicBezTo>
                      <a:pt x="1123153" y="706221"/>
                      <a:pt x="1103904" y="699550"/>
                      <a:pt x="1084654" y="699550"/>
                    </a:cubicBezTo>
                    <a:cubicBezTo>
                      <a:pt x="1062201" y="699550"/>
                      <a:pt x="1046156" y="706221"/>
                      <a:pt x="1033315" y="722864"/>
                    </a:cubicBezTo>
                    <a:cubicBezTo>
                      <a:pt x="1020474" y="742854"/>
                      <a:pt x="1017270" y="766169"/>
                      <a:pt x="1017270" y="792831"/>
                    </a:cubicBezTo>
                    <a:lnTo>
                      <a:pt x="1017270" y="826140"/>
                    </a:lnTo>
                    <a:lnTo>
                      <a:pt x="1010862" y="819469"/>
                    </a:lnTo>
                    <a:cubicBezTo>
                      <a:pt x="1014066" y="819469"/>
                      <a:pt x="1014066" y="819469"/>
                      <a:pt x="1014066" y="822793"/>
                    </a:cubicBezTo>
                    <a:lnTo>
                      <a:pt x="1007657" y="816121"/>
                    </a:lnTo>
                    <a:lnTo>
                      <a:pt x="1010862" y="819445"/>
                    </a:lnTo>
                    <a:cubicBezTo>
                      <a:pt x="1007657" y="816121"/>
                      <a:pt x="1004453" y="809450"/>
                      <a:pt x="1001225" y="806126"/>
                    </a:cubicBezTo>
                    <a:cubicBezTo>
                      <a:pt x="985180" y="789459"/>
                      <a:pt x="972339" y="772816"/>
                      <a:pt x="962726" y="756150"/>
                    </a:cubicBezTo>
                    <a:cubicBezTo>
                      <a:pt x="956318" y="749478"/>
                      <a:pt x="953090" y="739483"/>
                      <a:pt x="946681" y="732835"/>
                    </a:cubicBezTo>
                    <a:cubicBezTo>
                      <a:pt x="943477" y="726164"/>
                      <a:pt x="933841" y="702850"/>
                      <a:pt x="933841" y="702850"/>
                    </a:cubicBezTo>
                    <a:cubicBezTo>
                      <a:pt x="921000" y="676187"/>
                      <a:pt x="911387" y="649549"/>
                      <a:pt x="904955" y="619564"/>
                    </a:cubicBezTo>
                    <a:cubicBezTo>
                      <a:pt x="901750" y="616240"/>
                      <a:pt x="901750" y="609568"/>
                      <a:pt x="901750" y="602897"/>
                    </a:cubicBezTo>
                    <a:lnTo>
                      <a:pt x="901750" y="606220"/>
                    </a:lnTo>
                    <a:cubicBezTo>
                      <a:pt x="924204" y="606220"/>
                      <a:pt x="940249" y="596225"/>
                      <a:pt x="953090" y="576235"/>
                    </a:cubicBezTo>
                    <a:cubicBezTo>
                      <a:pt x="962726" y="559568"/>
                      <a:pt x="969135" y="536254"/>
                      <a:pt x="969135" y="509615"/>
                    </a:cubicBezTo>
                    <a:cubicBezTo>
                      <a:pt x="969135" y="479630"/>
                      <a:pt x="962726" y="456315"/>
                      <a:pt x="953090" y="439649"/>
                    </a:cubicBezTo>
                    <a:cubicBezTo>
                      <a:pt x="940249" y="422982"/>
                      <a:pt x="924204" y="412987"/>
                      <a:pt x="901750" y="412987"/>
                    </a:cubicBezTo>
                    <a:lnTo>
                      <a:pt x="898546" y="412987"/>
                    </a:lnTo>
                    <a:cubicBezTo>
                      <a:pt x="901750" y="402991"/>
                      <a:pt x="904955" y="389672"/>
                      <a:pt x="908183" y="376353"/>
                    </a:cubicBezTo>
                    <a:cubicBezTo>
                      <a:pt x="914591" y="356363"/>
                      <a:pt x="924228" y="336372"/>
                      <a:pt x="933865" y="316381"/>
                    </a:cubicBezTo>
                    <a:cubicBezTo>
                      <a:pt x="933865" y="313058"/>
                      <a:pt x="940273" y="299715"/>
                      <a:pt x="940273" y="299715"/>
                    </a:cubicBezTo>
                    <a:cubicBezTo>
                      <a:pt x="946681" y="286396"/>
                      <a:pt x="956318" y="273053"/>
                      <a:pt x="962726" y="263057"/>
                    </a:cubicBezTo>
                    <a:cubicBezTo>
                      <a:pt x="981976" y="233072"/>
                      <a:pt x="1001225" y="209757"/>
                      <a:pt x="1023702" y="186443"/>
                    </a:cubicBezTo>
                    <a:cubicBezTo>
                      <a:pt x="1023702" y="196438"/>
                      <a:pt x="1020498" y="209757"/>
                      <a:pt x="1020498" y="226424"/>
                    </a:cubicBezTo>
                    <a:cubicBezTo>
                      <a:pt x="1020498" y="253086"/>
                      <a:pt x="1026907" y="276400"/>
                      <a:pt x="1036543" y="293043"/>
                    </a:cubicBezTo>
                    <a:cubicBezTo>
                      <a:pt x="1049384" y="309710"/>
                      <a:pt x="1065429" y="319705"/>
                      <a:pt x="1087883" y="319705"/>
                    </a:cubicBezTo>
                    <a:cubicBezTo>
                      <a:pt x="1110336" y="319705"/>
                      <a:pt x="1129609" y="309710"/>
                      <a:pt x="1139222" y="293043"/>
                    </a:cubicBezTo>
                    <a:cubicBezTo>
                      <a:pt x="1148859" y="276400"/>
                      <a:pt x="1155267" y="253062"/>
                      <a:pt x="1155267" y="226424"/>
                    </a:cubicBezTo>
                    <a:cubicBezTo>
                      <a:pt x="1155267" y="196438"/>
                      <a:pt x="1148859" y="173124"/>
                      <a:pt x="1139222" y="156457"/>
                    </a:cubicBezTo>
                    <a:cubicBezTo>
                      <a:pt x="1129585" y="139790"/>
                      <a:pt x="1113540" y="133143"/>
                      <a:pt x="1094291" y="129795"/>
                    </a:cubicBezTo>
                    <a:cubicBezTo>
                      <a:pt x="1158471" y="89814"/>
                      <a:pt x="1232288" y="66500"/>
                      <a:pt x="1312513" y="66500"/>
                    </a:cubicBezTo>
                    <a:cubicBezTo>
                      <a:pt x="1411988" y="66500"/>
                      <a:pt x="1501850" y="103133"/>
                      <a:pt x="1572438" y="159781"/>
                    </a:cubicBezTo>
                    <a:cubicBezTo>
                      <a:pt x="1566030" y="166452"/>
                      <a:pt x="1553189" y="166452"/>
                      <a:pt x="1540348" y="166452"/>
                    </a:cubicBezTo>
                    <a:lnTo>
                      <a:pt x="1540348" y="196438"/>
                    </a:lnTo>
                    <a:lnTo>
                      <a:pt x="1585279" y="196438"/>
                    </a:lnTo>
                    <a:lnTo>
                      <a:pt x="1585279" y="316358"/>
                    </a:lnTo>
                    <a:lnTo>
                      <a:pt x="1620573" y="316358"/>
                    </a:lnTo>
                    <a:lnTo>
                      <a:pt x="1620573" y="209757"/>
                    </a:lnTo>
                    <a:cubicBezTo>
                      <a:pt x="1636618" y="226424"/>
                      <a:pt x="1649459" y="243067"/>
                      <a:pt x="1662300" y="263057"/>
                    </a:cubicBezTo>
                    <a:cubicBezTo>
                      <a:pt x="1671937" y="273053"/>
                      <a:pt x="1678345" y="286372"/>
                      <a:pt x="1684754" y="299715"/>
                    </a:cubicBezTo>
                    <a:cubicBezTo>
                      <a:pt x="1697594" y="323029"/>
                      <a:pt x="1707207" y="349691"/>
                      <a:pt x="1716843" y="376329"/>
                    </a:cubicBezTo>
                    <a:cubicBezTo>
                      <a:pt x="1720048" y="389648"/>
                      <a:pt x="1723252" y="402991"/>
                      <a:pt x="1726480" y="416310"/>
                    </a:cubicBezTo>
                    <a:lnTo>
                      <a:pt x="1726480" y="422982"/>
                    </a:lnTo>
                    <a:cubicBezTo>
                      <a:pt x="1716843" y="416310"/>
                      <a:pt x="1707231" y="412987"/>
                      <a:pt x="1694390" y="412987"/>
                    </a:cubicBezTo>
                    <a:cubicBezTo>
                      <a:pt x="1671937" y="412987"/>
                      <a:pt x="1655891" y="422982"/>
                      <a:pt x="1643051" y="439649"/>
                    </a:cubicBezTo>
                    <a:cubicBezTo>
                      <a:pt x="1630210" y="456315"/>
                      <a:pt x="1627006" y="479630"/>
                      <a:pt x="1627006" y="509615"/>
                    </a:cubicBezTo>
                    <a:cubicBezTo>
                      <a:pt x="1627006" y="539601"/>
                      <a:pt x="1630210" y="562916"/>
                      <a:pt x="1643051" y="579582"/>
                    </a:cubicBezTo>
                    <a:cubicBezTo>
                      <a:pt x="1652687" y="596249"/>
                      <a:pt x="1671937" y="606244"/>
                      <a:pt x="1694390" y="606244"/>
                    </a:cubicBezTo>
                    <a:cubicBezTo>
                      <a:pt x="1707231" y="606244"/>
                      <a:pt x="1716843" y="602921"/>
                      <a:pt x="1726480" y="596249"/>
                    </a:cubicBezTo>
                    <a:lnTo>
                      <a:pt x="1726480" y="599573"/>
                    </a:lnTo>
                    <a:cubicBezTo>
                      <a:pt x="1723276" y="606244"/>
                      <a:pt x="1723276" y="612892"/>
                      <a:pt x="1723276" y="619564"/>
                    </a:cubicBezTo>
                    <a:cubicBezTo>
                      <a:pt x="1710435" y="669540"/>
                      <a:pt x="1691186" y="712845"/>
                      <a:pt x="1662300" y="756150"/>
                    </a:cubicBezTo>
                    <a:cubicBezTo>
                      <a:pt x="1659096" y="742831"/>
                      <a:pt x="1655891" y="732835"/>
                      <a:pt x="1649459" y="726164"/>
                    </a:cubicBezTo>
                    <a:cubicBezTo>
                      <a:pt x="1639823" y="706173"/>
                      <a:pt x="1620573" y="699502"/>
                      <a:pt x="1601324" y="699502"/>
                    </a:cubicBezTo>
                    <a:cubicBezTo>
                      <a:pt x="1578871" y="699502"/>
                      <a:pt x="1562826" y="706173"/>
                      <a:pt x="1549985" y="722816"/>
                    </a:cubicBezTo>
                    <a:cubicBezTo>
                      <a:pt x="1537144" y="742807"/>
                      <a:pt x="1533940" y="766121"/>
                      <a:pt x="1533940" y="792783"/>
                    </a:cubicBezTo>
                    <a:cubicBezTo>
                      <a:pt x="1533940" y="822769"/>
                      <a:pt x="1537144" y="846083"/>
                      <a:pt x="1549985" y="862750"/>
                    </a:cubicBezTo>
                    <a:cubicBezTo>
                      <a:pt x="1549985" y="866074"/>
                      <a:pt x="1553189" y="869421"/>
                      <a:pt x="1556393" y="869421"/>
                    </a:cubicBezTo>
                    <a:cubicBezTo>
                      <a:pt x="1537144" y="886088"/>
                      <a:pt x="1517895" y="896083"/>
                      <a:pt x="1495417" y="906079"/>
                    </a:cubicBezTo>
                    <a:cubicBezTo>
                      <a:pt x="1482600" y="912798"/>
                      <a:pt x="1469759" y="919469"/>
                      <a:pt x="1456919" y="922793"/>
                    </a:cubicBezTo>
                    <a:moveTo>
                      <a:pt x="1052588" y="792879"/>
                    </a:moveTo>
                    <a:cubicBezTo>
                      <a:pt x="1052588" y="749574"/>
                      <a:pt x="1062225" y="729583"/>
                      <a:pt x="1084678" y="729583"/>
                    </a:cubicBezTo>
                    <a:cubicBezTo>
                      <a:pt x="1103928" y="729583"/>
                      <a:pt x="1113564" y="749574"/>
                      <a:pt x="1113564" y="792879"/>
                    </a:cubicBezTo>
                    <a:cubicBezTo>
                      <a:pt x="1113564" y="836184"/>
                      <a:pt x="1103928" y="859498"/>
                      <a:pt x="1084678" y="859498"/>
                    </a:cubicBezTo>
                    <a:cubicBezTo>
                      <a:pt x="1062201" y="859498"/>
                      <a:pt x="1052588" y="836184"/>
                      <a:pt x="1052588" y="792879"/>
                    </a:cubicBezTo>
                    <a:moveTo>
                      <a:pt x="150838" y="829512"/>
                    </a:moveTo>
                    <a:cubicBezTo>
                      <a:pt x="128384" y="826188"/>
                      <a:pt x="77021" y="709593"/>
                      <a:pt x="77021" y="506363"/>
                    </a:cubicBezTo>
                    <a:cubicBezTo>
                      <a:pt x="77021" y="303134"/>
                      <a:pt x="128360" y="186563"/>
                      <a:pt x="150838" y="183215"/>
                    </a:cubicBezTo>
                    <a:cubicBezTo>
                      <a:pt x="173291" y="186539"/>
                      <a:pt x="224655" y="303134"/>
                      <a:pt x="224655" y="506363"/>
                    </a:cubicBezTo>
                    <a:cubicBezTo>
                      <a:pt x="224655" y="709593"/>
                      <a:pt x="173291" y="826188"/>
                      <a:pt x="150838" y="829512"/>
                    </a:cubicBezTo>
                    <a:moveTo>
                      <a:pt x="1087883" y="159924"/>
                    </a:moveTo>
                    <a:cubicBezTo>
                      <a:pt x="1107132" y="159924"/>
                      <a:pt x="1119973" y="183239"/>
                      <a:pt x="1119973" y="226544"/>
                    </a:cubicBezTo>
                    <a:cubicBezTo>
                      <a:pt x="1119973" y="266525"/>
                      <a:pt x="1107132" y="289839"/>
                      <a:pt x="1087883" y="289839"/>
                    </a:cubicBezTo>
                    <a:cubicBezTo>
                      <a:pt x="1068633" y="289839"/>
                      <a:pt x="1058997" y="266525"/>
                      <a:pt x="1058997" y="226544"/>
                    </a:cubicBezTo>
                    <a:cubicBezTo>
                      <a:pt x="1058997" y="183239"/>
                      <a:pt x="1068633" y="159924"/>
                      <a:pt x="1087883" y="159924"/>
                    </a:cubicBezTo>
                    <a:moveTo>
                      <a:pt x="888910" y="509711"/>
                    </a:moveTo>
                    <a:cubicBezTo>
                      <a:pt x="888910" y="486397"/>
                      <a:pt x="892114" y="466406"/>
                      <a:pt x="895318" y="446416"/>
                    </a:cubicBezTo>
                    <a:lnTo>
                      <a:pt x="901727" y="446416"/>
                    </a:lnTo>
                    <a:cubicBezTo>
                      <a:pt x="920976" y="446416"/>
                      <a:pt x="930613" y="466406"/>
                      <a:pt x="930613" y="509711"/>
                    </a:cubicBezTo>
                    <a:cubicBezTo>
                      <a:pt x="930613" y="553016"/>
                      <a:pt x="920976" y="573007"/>
                      <a:pt x="901727" y="573007"/>
                    </a:cubicBezTo>
                    <a:lnTo>
                      <a:pt x="895318" y="573007"/>
                    </a:lnTo>
                    <a:cubicBezTo>
                      <a:pt x="892138" y="553016"/>
                      <a:pt x="888910" y="529702"/>
                      <a:pt x="888910" y="509711"/>
                    </a:cubicBezTo>
                    <a:moveTo>
                      <a:pt x="1569234" y="792879"/>
                    </a:moveTo>
                    <a:cubicBezTo>
                      <a:pt x="1569234" y="749574"/>
                      <a:pt x="1578871" y="729583"/>
                      <a:pt x="1601324" y="729583"/>
                    </a:cubicBezTo>
                    <a:cubicBezTo>
                      <a:pt x="1620573" y="729583"/>
                      <a:pt x="1630210" y="749574"/>
                      <a:pt x="1630210" y="792879"/>
                    </a:cubicBezTo>
                    <a:lnTo>
                      <a:pt x="1630210" y="799550"/>
                    </a:lnTo>
                    <a:cubicBezTo>
                      <a:pt x="1630210" y="802874"/>
                      <a:pt x="1627006" y="802874"/>
                      <a:pt x="1623802" y="806222"/>
                    </a:cubicBezTo>
                    <a:cubicBezTo>
                      <a:pt x="1620597" y="812893"/>
                      <a:pt x="1617393" y="816217"/>
                      <a:pt x="1610961" y="822888"/>
                    </a:cubicBezTo>
                    <a:cubicBezTo>
                      <a:pt x="1601324" y="832884"/>
                      <a:pt x="1591711" y="839555"/>
                      <a:pt x="1582075" y="849550"/>
                    </a:cubicBezTo>
                    <a:cubicBezTo>
                      <a:pt x="1572462" y="839507"/>
                      <a:pt x="1569234" y="822864"/>
                      <a:pt x="1569234" y="792879"/>
                    </a:cubicBezTo>
                    <a:moveTo>
                      <a:pt x="2470984" y="103277"/>
                    </a:moveTo>
                    <a:lnTo>
                      <a:pt x="1607756" y="103277"/>
                    </a:lnTo>
                    <a:cubicBezTo>
                      <a:pt x="1524327" y="39981"/>
                      <a:pt x="1421624" y="0"/>
                      <a:pt x="1312513" y="0"/>
                    </a:cubicBezTo>
                    <a:cubicBezTo>
                      <a:pt x="1203402" y="0"/>
                      <a:pt x="1100724" y="36633"/>
                      <a:pt x="1017270" y="103277"/>
                    </a:cubicBezTo>
                    <a:lnTo>
                      <a:pt x="150838" y="103277"/>
                    </a:lnTo>
                    <a:cubicBezTo>
                      <a:pt x="48159" y="103277"/>
                      <a:pt x="0" y="313153"/>
                      <a:pt x="0" y="506363"/>
                    </a:cubicBezTo>
                    <a:cubicBezTo>
                      <a:pt x="0" y="699573"/>
                      <a:pt x="48135" y="909450"/>
                      <a:pt x="150838" y="909450"/>
                    </a:cubicBezTo>
                    <a:lnTo>
                      <a:pt x="1010862" y="909450"/>
                    </a:lnTo>
                    <a:cubicBezTo>
                      <a:pt x="1094291" y="976070"/>
                      <a:pt x="1200198" y="1019374"/>
                      <a:pt x="1312513" y="1019374"/>
                    </a:cubicBezTo>
                    <a:cubicBezTo>
                      <a:pt x="1424828" y="1019374"/>
                      <a:pt x="1530735" y="976070"/>
                      <a:pt x="1614165" y="909450"/>
                    </a:cubicBezTo>
                    <a:lnTo>
                      <a:pt x="2470984" y="909450"/>
                    </a:lnTo>
                    <a:cubicBezTo>
                      <a:pt x="2573663" y="909450"/>
                      <a:pt x="2621798" y="699573"/>
                      <a:pt x="2621798" y="506363"/>
                    </a:cubicBezTo>
                    <a:cubicBezTo>
                      <a:pt x="2621822" y="313153"/>
                      <a:pt x="2573687" y="103277"/>
                      <a:pt x="2470984" y="10327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Graphic 2">
                <a:extLst>
                  <a:ext uri="{FF2B5EF4-FFF2-40B4-BE49-F238E27FC236}">
                    <a16:creationId xmlns:a16="http://schemas.microsoft.com/office/drawing/2014/main" id="{CF5D8BFE-3B9A-43B0-A9E6-63A7C5CCB6E1}"/>
                  </a:ext>
                </a:extLst>
              </p:cNvPr>
              <p:cNvSpPr/>
              <p:nvPr/>
            </p:nvSpPr>
            <p:spPr>
              <a:xfrm>
                <a:off x="5962020" y="1788340"/>
                <a:ext cx="80488" cy="182425"/>
              </a:xfrm>
              <a:custGeom>
                <a:avLst/>
                <a:gdLst>
                  <a:gd name="connsiteX0" fmla="*/ 35414 w 80488"/>
                  <a:gd name="connsiteY0" fmla="*/ 26542 h 182425"/>
                  <a:gd name="connsiteX1" fmla="*/ 0 w 80488"/>
                  <a:gd name="connsiteY1" fmla="*/ 33166 h 182425"/>
                  <a:gd name="connsiteX2" fmla="*/ 0 w 80488"/>
                  <a:gd name="connsiteY2" fmla="*/ 63008 h 182425"/>
                  <a:gd name="connsiteX3" fmla="*/ 45074 w 80488"/>
                  <a:gd name="connsiteY3" fmla="*/ 63008 h 182425"/>
                  <a:gd name="connsiteX4" fmla="*/ 45074 w 80488"/>
                  <a:gd name="connsiteY4" fmla="*/ 182426 h 182425"/>
                  <a:gd name="connsiteX5" fmla="*/ 80488 w 80488"/>
                  <a:gd name="connsiteY5" fmla="*/ 182426 h 182425"/>
                  <a:gd name="connsiteX6" fmla="*/ 80488 w 80488"/>
                  <a:gd name="connsiteY6" fmla="*/ 0 h 182425"/>
                  <a:gd name="connsiteX7" fmla="*/ 51531 w 80488"/>
                  <a:gd name="connsiteY7" fmla="*/ 0 h 182425"/>
                  <a:gd name="connsiteX8" fmla="*/ 35414 w 80488"/>
                  <a:gd name="connsiteY8" fmla="*/ 26542 h 18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488" h="182425">
                    <a:moveTo>
                      <a:pt x="35414" y="26542"/>
                    </a:moveTo>
                    <a:cubicBezTo>
                      <a:pt x="28981" y="33166"/>
                      <a:pt x="16093" y="33166"/>
                      <a:pt x="0" y="33166"/>
                    </a:cubicBezTo>
                    <a:lnTo>
                      <a:pt x="0" y="63008"/>
                    </a:lnTo>
                    <a:lnTo>
                      <a:pt x="45074" y="63008"/>
                    </a:lnTo>
                    <a:lnTo>
                      <a:pt x="45074" y="182426"/>
                    </a:lnTo>
                    <a:lnTo>
                      <a:pt x="80488" y="182426"/>
                    </a:lnTo>
                    <a:lnTo>
                      <a:pt x="80488" y="0"/>
                    </a:lnTo>
                    <a:lnTo>
                      <a:pt x="51531" y="0"/>
                    </a:lnTo>
                    <a:cubicBezTo>
                      <a:pt x="48279" y="13295"/>
                      <a:pt x="41846" y="19919"/>
                      <a:pt x="35414" y="2654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Graphic 2">
                <a:extLst>
                  <a:ext uri="{FF2B5EF4-FFF2-40B4-BE49-F238E27FC236}">
                    <a16:creationId xmlns:a16="http://schemas.microsoft.com/office/drawing/2014/main" id="{82F14CD3-B2AC-472A-8077-DD3B01A60C26}"/>
                  </a:ext>
                </a:extLst>
              </p:cNvPr>
              <p:cNvSpPr/>
              <p:nvPr/>
            </p:nvSpPr>
            <p:spPr>
              <a:xfrm>
                <a:off x="6072398" y="2067371"/>
                <a:ext cx="133764" cy="194357"/>
              </a:xfrm>
              <a:custGeom>
                <a:avLst/>
                <a:gdLst>
                  <a:gd name="connsiteX0" fmla="*/ 38212 w 133764"/>
                  <a:gd name="connsiteY0" fmla="*/ 97179 h 194357"/>
                  <a:gd name="connsiteX1" fmla="*/ 66882 w 133764"/>
                  <a:gd name="connsiteY1" fmla="*/ 33501 h 194357"/>
                  <a:gd name="connsiteX2" fmla="*/ 98733 w 133764"/>
                  <a:gd name="connsiteY2" fmla="*/ 97179 h 194357"/>
                  <a:gd name="connsiteX3" fmla="*/ 66882 w 133764"/>
                  <a:gd name="connsiteY3" fmla="*/ 160857 h 194357"/>
                  <a:gd name="connsiteX4" fmla="*/ 38212 w 133764"/>
                  <a:gd name="connsiteY4" fmla="*/ 97179 h 194357"/>
                  <a:gd name="connsiteX5" fmla="*/ 117839 w 133764"/>
                  <a:gd name="connsiteY5" fmla="*/ 164205 h 194357"/>
                  <a:gd name="connsiteX6" fmla="*/ 133764 w 133764"/>
                  <a:gd name="connsiteY6" fmla="*/ 97179 h 194357"/>
                  <a:gd name="connsiteX7" fmla="*/ 117839 w 133764"/>
                  <a:gd name="connsiteY7" fmla="*/ 26806 h 194357"/>
                  <a:gd name="connsiteX8" fmla="*/ 66882 w 133764"/>
                  <a:gd name="connsiteY8" fmla="*/ 0 h 194357"/>
                  <a:gd name="connsiteX9" fmla="*/ 19106 w 133764"/>
                  <a:gd name="connsiteY9" fmla="*/ 26806 h 194357"/>
                  <a:gd name="connsiteX10" fmla="*/ 0 w 133764"/>
                  <a:gd name="connsiteY10" fmla="*/ 97179 h 194357"/>
                  <a:gd name="connsiteX11" fmla="*/ 15926 w 133764"/>
                  <a:gd name="connsiteY11" fmla="*/ 167552 h 194357"/>
                  <a:gd name="connsiteX12" fmla="*/ 66882 w 133764"/>
                  <a:gd name="connsiteY12" fmla="*/ 194358 h 194357"/>
                  <a:gd name="connsiteX13" fmla="*/ 117839 w 133764"/>
                  <a:gd name="connsiteY13" fmla="*/ 164205 h 194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764" h="194357">
                    <a:moveTo>
                      <a:pt x="38212" y="97179"/>
                    </a:moveTo>
                    <a:cubicBezTo>
                      <a:pt x="38212" y="53611"/>
                      <a:pt x="47776" y="33501"/>
                      <a:pt x="66882" y="33501"/>
                    </a:cubicBezTo>
                    <a:cubicBezTo>
                      <a:pt x="89168" y="33501"/>
                      <a:pt x="98733" y="53611"/>
                      <a:pt x="98733" y="97179"/>
                    </a:cubicBezTo>
                    <a:cubicBezTo>
                      <a:pt x="98733" y="140747"/>
                      <a:pt x="89168" y="160857"/>
                      <a:pt x="66882" y="160857"/>
                    </a:cubicBezTo>
                    <a:cubicBezTo>
                      <a:pt x="47776" y="160857"/>
                      <a:pt x="38212" y="140747"/>
                      <a:pt x="38212" y="97179"/>
                    </a:cubicBezTo>
                    <a:moveTo>
                      <a:pt x="117839" y="164205"/>
                    </a:moveTo>
                    <a:cubicBezTo>
                      <a:pt x="130584" y="147442"/>
                      <a:pt x="133764" y="123984"/>
                      <a:pt x="133764" y="97179"/>
                    </a:cubicBezTo>
                    <a:cubicBezTo>
                      <a:pt x="133764" y="67002"/>
                      <a:pt x="127404" y="43544"/>
                      <a:pt x="117839" y="26806"/>
                    </a:cubicBezTo>
                    <a:cubicBezTo>
                      <a:pt x="105094" y="10043"/>
                      <a:pt x="89168" y="0"/>
                      <a:pt x="66882" y="0"/>
                    </a:cubicBezTo>
                    <a:cubicBezTo>
                      <a:pt x="44596" y="0"/>
                      <a:pt x="28671" y="10043"/>
                      <a:pt x="19106" y="26806"/>
                    </a:cubicBezTo>
                    <a:cubicBezTo>
                      <a:pt x="6361" y="43568"/>
                      <a:pt x="0" y="67026"/>
                      <a:pt x="0" y="97179"/>
                    </a:cubicBezTo>
                    <a:cubicBezTo>
                      <a:pt x="0" y="127332"/>
                      <a:pt x="6361" y="150814"/>
                      <a:pt x="15926" y="167552"/>
                    </a:cubicBezTo>
                    <a:cubicBezTo>
                      <a:pt x="28671" y="184315"/>
                      <a:pt x="44596" y="194358"/>
                      <a:pt x="66882" y="194358"/>
                    </a:cubicBezTo>
                    <a:cubicBezTo>
                      <a:pt x="89168" y="194382"/>
                      <a:pt x="108274" y="184315"/>
                      <a:pt x="117839" y="16420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Graphic 2">
                <a:extLst>
                  <a:ext uri="{FF2B5EF4-FFF2-40B4-BE49-F238E27FC236}">
                    <a16:creationId xmlns:a16="http://schemas.microsoft.com/office/drawing/2014/main" id="{548B7D53-4660-4624-98C0-8A53DE8784D3}"/>
                  </a:ext>
                </a:extLst>
              </p:cNvPr>
              <p:cNvSpPr/>
              <p:nvPr/>
            </p:nvSpPr>
            <p:spPr>
              <a:xfrm>
                <a:off x="5898390" y="2067371"/>
                <a:ext cx="133764" cy="194357"/>
              </a:xfrm>
              <a:custGeom>
                <a:avLst/>
                <a:gdLst>
                  <a:gd name="connsiteX0" fmla="*/ 38212 w 133764"/>
                  <a:gd name="connsiteY0" fmla="*/ 97179 h 194357"/>
                  <a:gd name="connsiteX1" fmla="*/ 66882 w 133764"/>
                  <a:gd name="connsiteY1" fmla="*/ 33501 h 194357"/>
                  <a:gd name="connsiteX2" fmla="*/ 98733 w 133764"/>
                  <a:gd name="connsiteY2" fmla="*/ 97179 h 194357"/>
                  <a:gd name="connsiteX3" fmla="*/ 66882 w 133764"/>
                  <a:gd name="connsiteY3" fmla="*/ 160857 h 194357"/>
                  <a:gd name="connsiteX4" fmla="*/ 38212 w 133764"/>
                  <a:gd name="connsiteY4" fmla="*/ 97179 h 194357"/>
                  <a:gd name="connsiteX5" fmla="*/ 117839 w 133764"/>
                  <a:gd name="connsiteY5" fmla="*/ 164205 h 194357"/>
                  <a:gd name="connsiteX6" fmla="*/ 133765 w 133764"/>
                  <a:gd name="connsiteY6" fmla="*/ 97179 h 194357"/>
                  <a:gd name="connsiteX7" fmla="*/ 117839 w 133764"/>
                  <a:gd name="connsiteY7" fmla="*/ 26806 h 194357"/>
                  <a:gd name="connsiteX8" fmla="*/ 66882 w 133764"/>
                  <a:gd name="connsiteY8" fmla="*/ 0 h 194357"/>
                  <a:gd name="connsiteX9" fmla="*/ 19106 w 133764"/>
                  <a:gd name="connsiteY9" fmla="*/ 26806 h 194357"/>
                  <a:gd name="connsiteX10" fmla="*/ 0 w 133764"/>
                  <a:gd name="connsiteY10" fmla="*/ 97179 h 194357"/>
                  <a:gd name="connsiteX11" fmla="*/ 19106 w 133764"/>
                  <a:gd name="connsiteY11" fmla="*/ 167552 h 194357"/>
                  <a:gd name="connsiteX12" fmla="*/ 66882 w 133764"/>
                  <a:gd name="connsiteY12" fmla="*/ 194358 h 194357"/>
                  <a:gd name="connsiteX13" fmla="*/ 117839 w 133764"/>
                  <a:gd name="connsiteY13" fmla="*/ 164205 h 194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764" h="194357">
                    <a:moveTo>
                      <a:pt x="38212" y="97179"/>
                    </a:moveTo>
                    <a:cubicBezTo>
                      <a:pt x="38212" y="53611"/>
                      <a:pt x="47776" y="33501"/>
                      <a:pt x="66882" y="33501"/>
                    </a:cubicBezTo>
                    <a:cubicBezTo>
                      <a:pt x="89168" y="33501"/>
                      <a:pt x="98733" y="53611"/>
                      <a:pt x="98733" y="97179"/>
                    </a:cubicBezTo>
                    <a:cubicBezTo>
                      <a:pt x="98733" y="140747"/>
                      <a:pt x="89168" y="160857"/>
                      <a:pt x="66882" y="160857"/>
                    </a:cubicBezTo>
                    <a:cubicBezTo>
                      <a:pt x="47776" y="160857"/>
                      <a:pt x="38212" y="140747"/>
                      <a:pt x="38212" y="97179"/>
                    </a:cubicBezTo>
                    <a:moveTo>
                      <a:pt x="117839" y="164205"/>
                    </a:moveTo>
                    <a:cubicBezTo>
                      <a:pt x="130584" y="147442"/>
                      <a:pt x="133765" y="123984"/>
                      <a:pt x="133765" y="97179"/>
                    </a:cubicBezTo>
                    <a:cubicBezTo>
                      <a:pt x="133765" y="67002"/>
                      <a:pt x="130584" y="43544"/>
                      <a:pt x="117839" y="26806"/>
                    </a:cubicBezTo>
                    <a:cubicBezTo>
                      <a:pt x="105094" y="10043"/>
                      <a:pt x="89168" y="0"/>
                      <a:pt x="66882" y="0"/>
                    </a:cubicBezTo>
                    <a:cubicBezTo>
                      <a:pt x="47776" y="0"/>
                      <a:pt x="28671" y="10043"/>
                      <a:pt x="19106" y="26806"/>
                    </a:cubicBezTo>
                    <a:cubicBezTo>
                      <a:pt x="6361" y="43568"/>
                      <a:pt x="0" y="67026"/>
                      <a:pt x="0" y="97179"/>
                    </a:cubicBezTo>
                    <a:cubicBezTo>
                      <a:pt x="0" y="127332"/>
                      <a:pt x="6361" y="150814"/>
                      <a:pt x="19106" y="167552"/>
                    </a:cubicBezTo>
                    <a:cubicBezTo>
                      <a:pt x="28671" y="184315"/>
                      <a:pt x="47776" y="194358"/>
                      <a:pt x="66882" y="194358"/>
                    </a:cubicBezTo>
                    <a:cubicBezTo>
                      <a:pt x="89168" y="194382"/>
                      <a:pt x="108274" y="184315"/>
                      <a:pt x="117839" y="16420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Graphic 2">
                <a:extLst>
                  <a:ext uri="{FF2B5EF4-FFF2-40B4-BE49-F238E27FC236}">
                    <a16:creationId xmlns:a16="http://schemas.microsoft.com/office/drawing/2014/main" id="{B5E14787-D895-420E-B32A-876709F7B9BC}"/>
                  </a:ext>
                </a:extLst>
              </p:cNvPr>
              <p:cNvSpPr/>
              <p:nvPr/>
            </p:nvSpPr>
            <p:spPr>
              <a:xfrm>
                <a:off x="5959413" y="2358429"/>
                <a:ext cx="80464" cy="182425"/>
              </a:xfrm>
              <a:custGeom>
                <a:avLst/>
                <a:gdLst>
                  <a:gd name="connsiteX0" fmla="*/ 35414 w 80464"/>
                  <a:gd name="connsiteY0" fmla="*/ 23219 h 182425"/>
                  <a:gd name="connsiteX1" fmla="*/ 0 w 80464"/>
                  <a:gd name="connsiteY1" fmla="*/ 33166 h 182425"/>
                  <a:gd name="connsiteX2" fmla="*/ 0 w 80464"/>
                  <a:gd name="connsiteY2" fmla="*/ 63009 h 182425"/>
                  <a:gd name="connsiteX3" fmla="*/ 41846 w 80464"/>
                  <a:gd name="connsiteY3" fmla="*/ 63009 h 182425"/>
                  <a:gd name="connsiteX4" fmla="*/ 41846 w 80464"/>
                  <a:gd name="connsiteY4" fmla="*/ 182426 h 182425"/>
                  <a:gd name="connsiteX5" fmla="*/ 80464 w 80464"/>
                  <a:gd name="connsiteY5" fmla="*/ 182426 h 182425"/>
                  <a:gd name="connsiteX6" fmla="*/ 80464 w 80464"/>
                  <a:gd name="connsiteY6" fmla="*/ 0 h 182425"/>
                  <a:gd name="connsiteX7" fmla="*/ 48278 w 80464"/>
                  <a:gd name="connsiteY7" fmla="*/ 0 h 182425"/>
                  <a:gd name="connsiteX8" fmla="*/ 35414 w 80464"/>
                  <a:gd name="connsiteY8" fmla="*/ 23219 h 18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464" h="182425">
                    <a:moveTo>
                      <a:pt x="35414" y="23219"/>
                    </a:moveTo>
                    <a:cubicBezTo>
                      <a:pt x="25753" y="29842"/>
                      <a:pt x="12889" y="33166"/>
                      <a:pt x="0" y="33166"/>
                    </a:cubicBezTo>
                    <a:lnTo>
                      <a:pt x="0" y="63009"/>
                    </a:lnTo>
                    <a:lnTo>
                      <a:pt x="41846" y="63009"/>
                    </a:lnTo>
                    <a:lnTo>
                      <a:pt x="41846" y="182426"/>
                    </a:lnTo>
                    <a:lnTo>
                      <a:pt x="80464" y="182426"/>
                    </a:lnTo>
                    <a:lnTo>
                      <a:pt x="80464" y="0"/>
                    </a:lnTo>
                    <a:lnTo>
                      <a:pt x="48278" y="0"/>
                    </a:lnTo>
                    <a:cubicBezTo>
                      <a:pt x="45074" y="9948"/>
                      <a:pt x="41846" y="19895"/>
                      <a:pt x="35414" y="2321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Graphic 2">
                <a:extLst>
                  <a:ext uri="{FF2B5EF4-FFF2-40B4-BE49-F238E27FC236}">
                    <a16:creationId xmlns:a16="http://schemas.microsoft.com/office/drawing/2014/main" id="{E7A9D8A6-C8CC-442B-97D8-74AF588ADF07}"/>
                  </a:ext>
                </a:extLst>
              </p:cNvPr>
              <p:cNvSpPr/>
              <p:nvPr/>
            </p:nvSpPr>
            <p:spPr>
              <a:xfrm>
                <a:off x="5763334" y="2071388"/>
                <a:ext cx="80488" cy="183764"/>
              </a:xfrm>
              <a:custGeom>
                <a:avLst/>
                <a:gdLst>
                  <a:gd name="connsiteX0" fmla="*/ 35414 w 80488"/>
                  <a:gd name="connsiteY0" fmla="*/ 26734 h 183764"/>
                  <a:gd name="connsiteX1" fmla="*/ 0 w 80488"/>
                  <a:gd name="connsiteY1" fmla="*/ 36753 h 183764"/>
                  <a:gd name="connsiteX2" fmla="*/ 0 w 80488"/>
                  <a:gd name="connsiteY2" fmla="*/ 63487 h 183764"/>
                  <a:gd name="connsiteX3" fmla="*/ 45074 w 80488"/>
                  <a:gd name="connsiteY3" fmla="*/ 63487 h 183764"/>
                  <a:gd name="connsiteX4" fmla="*/ 45074 w 80488"/>
                  <a:gd name="connsiteY4" fmla="*/ 183765 h 183764"/>
                  <a:gd name="connsiteX5" fmla="*/ 80488 w 80488"/>
                  <a:gd name="connsiteY5" fmla="*/ 183765 h 183764"/>
                  <a:gd name="connsiteX6" fmla="*/ 80488 w 80488"/>
                  <a:gd name="connsiteY6" fmla="*/ 0 h 183764"/>
                  <a:gd name="connsiteX7" fmla="*/ 51531 w 80488"/>
                  <a:gd name="connsiteY7" fmla="*/ 0 h 183764"/>
                  <a:gd name="connsiteX8" fmla="*/ 35414 w 80488"/>
                  <a:gd name="connsiteY8" fmla="*/ 26734 h 183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488" h="183764">
                    <a:moveTo>
                      <a:pt x="35414" y="26734"/>
                    </a:moveTo>
                    <a:cubicBezTo>
                      <a:pt x="28981" y="33405"/>
                      <a:pt x="16093" y="36753"/>
                      <a:pt x="0" y="36753"/>
                    </a:cubicBezTo>
                    <a:lnTo>
                      <a:pt x="0" y="63487"/>
                    </a:lnTo>
                    <a:lnTo>
                      <a:pt x="45074" y="63487"/>
                    </a:lnTo>
                    <a:lnTo>
                      <a:pt x="45074" y="183765"/>
                    </a:lnTo>
                    <a:lnTo>
                      <a:pt x="80488" y="183765"/>
                    </a:lnTo>
                    <a:lnTo>
                      <a:pt x="80488" y="0"/>
                    </a:lnTo>
                    <a:lnTo>
                      <a:pt x="51531" y="0"/>
                    </a:lnTo>
                    <a:cubicBezTo>
                      <a:pt x="48278" y="13367"/>
                      <a:pt x="41846" y="20038"/>
                      <a:pt x="35414" y="2673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Graphic 2">
                <a:extLst>
                  <a:ext uri="{FF2B5EF4-FFF2-40B4-BE49-F238E27FC236}">
                    <a16:creationId xmlns:a16="http://schemas.microsoft.com/office/drawing/2014/main" id="{0132BC86-5E7E-4FFF-8CF1-AAE9C8381F4B}"/>
                  </a:ext>
                </a:extLst>
              </p:cNvPr>
              <p:cNvSpPr/>
              <p:nvPr/>
            </p:nvSpPr>
            <p:spPr>
              <a:xfrm>
                <a:off x="6107454" y="2355751"/>
                <a:ext cx="133764" cy="189025"/>
              </a:xfrm>
              <a:custGeom>
                <a:avLst/>
                <a:gdLst>
                  <a:gd name="connsiteX0" fmla="*/ 66882 w 133764"/>
                  <a:gd name="connsiteY0" fmla="*/ 159183 h 189025"/>
                  <a:gd name="connsiteX1" fmla="*/ 35031 w 133764"/>
                  <a:gd name="connsiteY1" fmla="*/ 92851 h 189025"/>
                  <a:gd name="connsiteX2" fmla="*/ 66882 w 133764"/>
                  <a:gd name="connsiteY2" fmla="*/ 29842 h 189025"/>
                  <a:gd name="connsiteX3" fmla="*/ 95553 w 133764"/>
                  <a:gd name="connsiteY3" fmla="*/ 92851 h 189025"/>
                  <a:gd name="connsiteX4" fmla="*/ 66882 w 133764"/>
                  <a:gd name="connsiteY4" fmla="*/ 159183 h 189025"/>
                  <a:gd name="connsiteX5" fmla="*/ 66882 w 133764"/>
                  <a:gd name="connsiteY5" fmla="*/ 0 h 189025"/>
                  <a:gd name="connsiteX6" fmla="*/ 15925 w 133764"/>
                  <a:gd name="connsiteY6" fmla="*/ 23219 h 189025"/>
                  <a:gd name="connsiteX7" fmla="*/ 0 w 133764"/>
                  <a:gd name="connsiteY7" fmla="*/ 92851 h 189025"/>
                  <a:gd name="connsiteX8" fmla="*/ 15925 w 133764"/>
                  <a:gd name="connsiteY8" fmla="*/ 162507 h 189025"/>
                  <a:gd name="connsiteX9" fmla="*/ 66882 w 133764"/>
                  <a:gd name="connsiteY9" fmla="*/ 189025 h 189025"/>
                  <a:gd name="connsiteX10" fmla="*/ 117839 w 133764"/>
                  <a:gd name="connsiteY10" fmla="*/ 162507 h 189025"/>
                  <a:gd name="connsiteX11" fmla="*/ 133764 w 133764"/>
                  <a:gd name="connsiteY11" fmla="*/ 92851 h 189025"/>
                  <a:gd name="connsiteX12" fmla="*/ 117839 w 133764"/>
                  <a:gd name="connsiteY12" fmla="*/ 26519 h 189025"/>
                  <a:gd name="connsiteX13" fmla="*/ 66882 w 133764"/>
                  <a:gd name="connsiteY13" fmla="*/ 0 h 18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764" h="189025">
                    <a:moveTo>
                      <a:pt x="66882" y="159183"/>
                    </a:moveTo>
                    <a:cubicBezTo>
                      <a:pt x="47776" y="159183"/>
                      <a:pt x="35031" y="135965"/>
                      <a:pt x="35031" y="92851"/>
                    </a:cubicBezTo>
                    <a:cubicBezTo>
                      <a:pt x="35031" y="49737"/>
                      <a:pt x="47776" y="29842"/>
                      <a:pt x="66882" y="29842"/>
                    </a:cubicBezTo>
                    <a:cubicBezTo>
                      <a:pt x="85988" y="29842"/>
                      <a:pt x="95553" y="49737"/>
                      <a:pt x="95553" y="92851"/>
                    </a:cubicBezTo>
                    <a:cubicBezTo>
                      <a:pt x="95553" y="135965"/>
                      <a:pt x="85988" y="159183"/>
                      <a:pt x="66882" y="159183"/>
                    </a:cubicBezTo>
                    <a:moveTo>
                      <a:pt x="66882" y="0"/>
                    </a:moveTo>
                    <a:cubicBezTo>
                      <a:pt x="44596" y="0"/>
                      <a:pt x="28671" y="6624"/>
                      <a:pt x="15925" y="23219"/>
                    </a:cubicBezTo>
                    <a:cubicBezTo>
                      <a:pt x="6360" y="43114"/>
                      <a:pt x="0" y="66332"/>
                      <a:pt x="0" y="92851"/>
                    </a:cubicBezTo>
                    <a:cubicBezTo>
                      <a:pt x="0" y="122693"/>
                      <a:pt x="6360" y="145912"/>
                      <a:pt x="15925" y="162507"/>
                    </a:cubicBezTo>
                    <a:cubicBezTo>
                      <a:pt x="28671" y="179078"/>
                      <a:pt x="44596" y="189025"/>
                      <a:pt x="66882" y="189025"/>
                    </a:cubicBezTo>
                    <a:cubicBezTo>
                      <a:pt x="89168" y="189025"/>
                      <a:pt x="105094" y="179078"/>
                      <a:pt x="117839" y="162507"/>
                    </a:cubicBezTo>
                    <a:cubicBezTo>
                      <a:pt x="127404" y="145936"/>
                      <a:pt x="133764" y="122717"/>
                      <a:pt x="133764" y="92851"/>
                    </a:cubicBezTo>
                    <a:cubicBezTo>
                      <a:pt x="133764" y="66308"/>
                      <a:pt x="127404" y="43114"/>
                      <a:pt x="117839" y="26519"/>
                    </a:cubicBezTo>
                    <a:cubicBezTo>
                      <a:pt x="105094" y="6624"/>
                      <a:pt x="89168" y="0"/>
                      <a:pt x="6688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Graphic 2">
                <a:extLst>
                  <a:ext uri="{FF2B5EF4-FFF2-40B4-BE49-F238E27FC236}">
                    <a16:creationId xmlns:a16="http://schemas.microsoft.com/office/drawing/2014/main" id="{E2CE99CE-67A3-40E5-8499-E045743D689C}"/>
                  </a:ext>
                </a:extLst>
              </p:cNvPr>
              <p:cNvSpPr/>
              <p:nvPr/>
            </p:nvSpPr>
            <p:spPr>
              <a:xfrm>
                <a:off x="6110036" y="1785686"/>
                <a:ext cx="135055" cy="189049"/>
              </a:xfrm>
              <a:custGeom>
                <a:avLst/>
                <a:gdLst>
                  <a:gd name="connsiteX0" fmla="*/ 67528 w 135055"/>
                  <a:gd name="connsiteY0" fmla="*/ 159183 h 189049"/>
                  <a:gd name="connsiteX1" fmla="*/ 38594 w 135055"/>
                  <a:gd name="connsiteY1" fmla="*/ 96175 h 189049"/>
                  <a:gd name="connsiteX2" fmla="*/ 67528 w 135055"/>
                  <a:gd name="connsiteY2" fmla="*/ 29842 h 189049"/>
                  <a:gd name="connsiteX3" fmla="*/ 99690 w 135055"/>
                  <a:gd name="connsiteY3" fmla="*/ 96175 h 189049"/>
                  <a:gd name="connsiteX4" fmla="*/ 67528 w 135055"/>
                  <a:gd name="connsiteY4" fmla="*/ 159183 h 189049"/>
                  <a:gd name="connsiteX5" fmla="*/ 67528 w 135055"/>
                  <a:gd name="connsiteY5" fmla="*/ 0 h 189049"/>
                  <a:gd name="connsiteX6" fmla="*/ 19297 w 135055"/>
                  <a:gd name="connsiteY6" fmla="*/ 26542 h 189049"/>
                  <a:gd name="connsiteX7" fmla="*/ 0 w 135055"/>
                  <a:gd name="connsiteY7" fmla="*/ 96198 h 189049"/>
                  <a:gd name="connsiteX8" fmla="*/ 19297 w 135055"/>
                  <a:gd name="connsiteY8" fmla="*/ 162531 h 189049"/>
                  <a:gd name="connsiteX9" fmla="*/ 67528 w 135055"/>
                  <a:gd name="connsiteY9" fmla="*/ 189049 h 189049"/>
                  <a:gd name="connsiteX10" fmla="*/ 118987 w 135055"/>
                  <a:gd name="connsiteY10" fmla="*/ 162531 h 189049"/>
                  <a:gd name="connsiteX11" fmla="*/ 135056 w 135055"/>
                  <a:gd name="connsiteY11" fmla="*/ 96198 h 189049"/>
                  <a:gd name="connsiteX12" fmla="*/ 118987 w 135055"/>
                  <a:gd name="connsiteY12" fmla="*/ 26542 h 189049"/>
                  <a:gd name="connsiteX13" fmla="*/ 67528 w 135055"/>
                  <a:gd name="connsiteY13" fmla="*/ 0 h 1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5055" h="189049">
                    <a:moveTo>
                      <a:pt x="67528" y="159183"/>
                    </a:moveTo>
                    <a:cubicBezTo>
                      <a:pt x="48231" y="159183"/>
                      <a:pt x="38594" y="135964"/>
                      <a:pt x="38594" y="96175"/>
                    </a:cubicBezTo>
                    <a:cubicBezTo>
                      <a:pt x="38594" y="53061"/>
                      <a:pt x="48231" y="29842"/>
                      <a:pt x="67528" y="29842"/>
                    </a:cubicBezTo>
                    <a:cubicBezTo>
                      <a:pt x="90029" y="29842"/>
                      <a:pt x="99690" y="53061"/>
                      <a:pt x="99690" y="96175"/>
                    </a:cubicBezTo>
                    <a:cubicBezTo>
                      <a:pt x="99690" y="135988"/>
                      <a:pt x="90053" y="159183"/>
                      <a:pt x="67528" y="159183"/>
                    </a:cubicBezTo>
                    <a:moveTo>
                      <a:pt x="67528" y="0"/>
                    </a:moveTo>
                    <a:cubicBezTo>
                      <a:pt x="48231" y="0"/>
                      <a:pt x="28934" y="6624"/>
                      <a:pt x="19297" y="26542"/>
                    </a:cubicBezTo>
                    <a:cubicBezTo>
                      <a:pt x="6433" y="43114"/>
                      <a:pt x="0" y="66332"/>
                      <a:pt x="0" y="96198"/>
                    </a:cubicBezTo>
                    <a:cubicBezTo>
                      <a:pt x="0" y="122741"/>
                      <a:pt x="6433" y="145936"/>
                      <a:pt x="19297" y="162531"/>
                    </a:cubicBezTo>
                    <a:cubicBezTo>
                      <a:pt x="28934" y="179102"/>
                      <a:pt x="48231" y="189049"/>
                      <a:pt x="67528" y="189049"/>
                    </a:cubicBezTo>
                    <a:cubicBezTo>
                      <a:pt x="90029" y="189049"/>
                      <a:pt x="109326" y="179102"/>
                      <a:pt x="118987" y="162531"/>
                    </a:cubicBezTo>
                    <a:cubicBezTo>
                      <a:pt x="131852" y="145960"/>
                      <a:pt x="135056" y="122741"/>
                      <a:pt x="135056" y="96198"/>
                    </a:cubicBezTo>
                    <a:cubicBezTo>
                      <a:pt x="135056" y="66356"/>
                      <a:pt x="131828" y="43137"/>
                      <a:pt x="118987" y="26542"/>
                    </a:cubicBezTo>
                    <a:cubicBezTo>
                      <a:pt x="106122" y="9947"/>
                      <a:pt x="90053" y="0"/>
                      <a:pt x="6752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Graphic 2">
                <a:extLst>
                  <a:ext uri="{FF2B5EF4-FFF2-40B4-BE49-F238E27FC236}">
                    <a16:creationId xmlns:a16="http://schemas.microsoft.com/office/drawing/2014/main" id="{219FA27F-F834-4A73-957D-3FD1C078663F}"/>
                  </a:ext>
                </a:extLst>
              </p:cNvPr>
              <p:cNvSpPr/>
              <p:nvPr/>
            </p:nvSpPr>
            <p:spPr>
              <a:xfrm>
                <a:off x="6245092" y="2071412"/>
                <a:ext cx="79173" cy="183764"/>
              </a:xfrm>
              <a:custGeom>
                <a:avLst/>
                <a:gdLst>
                  <a:gd name="connsiteX0" fmla="*/ 44333 w 79173"/>
                  <a:gd name="connsiteY0" fmla="*/ 183765 h 183764"/>
                  <a:gd name="connsiteX1" fmla="*/ 79173 w 79173"/>
                  <a:gd name="connsiteY1" fmla="*/ 183765 h 183764"/>
                  <a:gd name="connsiteX2" fmla="*/ 79173 w 79173"/>
                  <a:gd name="connsiteY2" fmla="*/ 0 h 183764"/>
                  <a:gd name="connsiteX3" fmla="*/ 50670 w 79173"/>
                  <a:gd name="connsiteY3" fmla="*/ 0 h 183764"/>
                  <a:gd name="connsiteX4" fmla="*/ 34840 w 79173"/>
                  <a:gd name="connsiteY4" fmla="*/ 26734 h 183764"/>
                  <a:gd name="connsiteX5" fmla="*/ 0 w 79173"/>
                  <a:gd name="connsiteY5" fmla="*/ 36753 h 183764"/>
                  <a:gd name="connsiteX6" fmla="*/ 0 w 79173"/>
                  <a:gd name="connsiteY6" fmla="*/ 63487 h 183764"/>
                  <a:gd name="connsiteX7" fmla="*/ 44333 w 79173"/>
                  <a:gd name="connsiteY7" fmla="*/ 63487 h 183764"/>
                  <a:gd name="connsiteX8" fmla="*/ 44333 w 79173"/>
                  <a:gd name="connsiteY8" fmla="*/ 183765 h 183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173" h="183764">
                    <a:moveTo>
                      <a:pt x="44333" y="183765"/>
                    </a:moveTo>
                    <a:lnTo>
                      <a:pt x="79173" y="183765"/>
                    </a:lnTo>
                    <a:lnTo>
                      <a:pt x="79173" y="0"/>
                    </a:lnTo>
                    <a:lnTo>
                      <a:pt x="50670" y="0"/>
                    </a:lnTo>
                    <a:cubicBezTo>
                      <a:pt x="47513" y="13367"/>
                      <a:pt x="41177" y="20038"/>
                      <a:pt x="34840" y="26734"/>
                    </a:cubicBezTo>
                    <a:cubicBezTo>
                      <a:pt x="28503" y="33405"/>
                      <a:pt x="15830" y="36753"/>
                      <a:pt x="0" y="36753"/>
                    </a:cubicBezTo>
                    <a:lnTo>
                      <a:pt x="0" y="63487"/>
                    </a:lnTo>
                    <a:lnTo>
                      <a:pt x="44333" y="63487"/>
                    </a:lnTo>
                    <a:lnTo>
                      <a:pt x="44333" y="18376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92" name="Graphic 2">
            <a:extLst>
              <a:ext uri="{FF2B5EF4-FFF2-40B4-BE49-F238E27FC236}">
                <a16:creationId xmlns:a16="http://schemas.microsoft.com/office/drawing/2014/main" id="{3BB73863-9C96-43D9-AA7A-8460B09041C1}"/>
              </a:ext>
            </a:extLst>
          </p:cNvPr>
          <p:cNvGrpSpPr/>
          <p:nvPr/>
        </p:nvGrpSpPr>
        <p:grpSpPr>
          <a:xfrm>
            <a:off x="8305821" y="1691972"/>
            <a:ext cx="381427" cy="381427"/>
            <a:chOff x="4521935" y="642758"/>
            <a:chExt cx="3123355" cy="3123355"/>
          </a:xfrm>
        </p:grpSpPr>
        <p:sp>
          <p:nvSpPr>
            <p:cNvPr id="593" name="Graphic 2">
              <a:extLst>
                <a:ext uri="{FF2B5EF4-FFF2-40B4-BE49-F238E27FC236}">
                  <a16:creationId xmlns:a16="http://schemas.microsoft.com/office/drawing/2014/main" id="{8E54758C-B20D-459C-8E8F-6CE9DE730F4E}"/>
                </a:ext>
              </a:extLst>
            </p:cNvPr>
            <p:cNvSpPr/>
            <p:nvPr/>
          </p:nvSpPr>
          <p:spPr>
            <a:xfrm>
              <a:off x="4521935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94" name="Graphic 2">
              <a:extLst>
                <a:ext uri="{FF2B5EF4-FFF2-40B4-BE49-F238E27FC236}">
                  <a16:creationId xmlns:a16="http://schemas.microsoft.com/office/drawing/2014/main" id="{2A61B144-26C2-45ED-BEEA-CB0BD42C0786}"/>
                </a:ext>
              </a:extLst>
            </p:cNvPr>
            <p:cNvGrpSpPr/>
            <p:nvPr/>
          </p:nvGrpSpPr>
          <p:grpSpPr>
            <a:xfrm>
              <a:off x="4755653" y="1655556"/>
              <a:ext cx="2621798" cy="1019374"/>
              <a:chOff x="4755653" y="1655556"/>
              <a:chExt cx="2621798" cy="1019374"/>
            </a:xfrm>
            <a:solidFill>
              <a:srgbClr val="FFFFFF"/>
            </a:solidFill>
          </p:grpSpPr>
          <p:sp>
            <p:nvSpPr>
              <p:cNvPr id="595" name="Graphic 2">
                <a:extLst>
                  <a:ext uri="{FF2B5EF4-FFF2-40B4-BE49-F238E27FC236}">
                    <a16:creationId xmlns:a16="http://schemas.microsoft.com/office/drawing/2014/main" id="{BAA497B3-4AF6-41B0-9258-0C37E2A55224}"/>
                  </a:ext>
                </a:extLst>
              </p:cNvPr>
              <p:cNvSpPr/>
              <p:nvPr/>
            </p:nvSpPr>
            <p:spPr>
              <a:xfrm>
                <a:off x="4755653" y="1655556"/>
                <a:ext cx="2621798" cy="1019374"/>
              </a:xfrm>
              <a:custGeom>
                <a:avLst/>
                <a:gdLst>
                  <a:gd name="connsiteX0" fmla="*/ 1723276 w 2621798"/>
                  <a:gd name="connsiteY0" fmla="*/ 509711 h 1019374"/>
                  <a:gd name="connsiteX1" fmla="*/ 1694390 w 2621798"/>
                  <a:gd name="connsiteY1" fmla="*/ 573007 h 1019374"/>
                  <a:gd name="connsiteX2" fmla="*/ 1662300 w 2621798"/>
                  <a:gd name="connsiteY2" fmla="*/ 509711 h 1019374"/>
                  <a:gd name="connsiteX3" fmla="*/ 1694390 w 2621798"/>
                  <a:gd name="connsiteY3" fmla="*/ 446416 h 1019374"/>
                  <a:gd name="connsiteX4" fmla="*/ 1723276 w 2621798"/>
                  <a:gd name="connsiteY4" fmla="*/ 509711 h 1019374"/>
                  <a:gd name="connsiteX5" fmla="*/ 1456919 w 2621798"/>
                  <a:gd name="connsiteY5" fmla="*/ 922793 h 1019374"/>
                  <a:gd name="connsiteX6" fmla="*/ 1399147 w 2621798"/>
                  <a:gd name="connsiteY6" fmla="*/ 942784 h 1019374"/>
                  <a:gd name="connsiteX7" fmla="*/ 1354216 w 2621798"/>
                  <a:gd name="connsiteY7" fmla="*/ 949455 h 1019374"/>
                  <a:gd name="connsiteX8" fmla="*/ 1312489 w 2621798"/>
                  <a:gd name="connsiteY8" fmla="*/ 952779 h 1019374"/>
                  <a:gd name="connsiteX9" fmla="*/ 1270763 w 2621798"/>
                  <a:gd name="connsiteY9" fmla="*/ 949455 h 1019374"/>
                  <a:gd name="connsiteX10" fmla="*/ 1225832 w 2621798"/>
                  <a:gd name="connsiteY10" fmla="*/ 942784 h 1019374"/>
                  <a:gd name="connsiteX11" fmla="*/ 1168060 w 2621798"/>
                  <a:gd name="connsiteY11" fmla="*/ 922793 h 1019374"/>
                  <a:gd name="connsiteX12" fmla="*/ 1129561 w 2621798"/>
                  <a:gd name="connsiteY12" fmla="*/ 906127 h 1019374"/>
                  <a:gd name="connsiteX13" fmla="*/ 1094267 w 2621798"/>
                  <a:gd name="connsiteY13" fmla="*/ 889460 h 1019374"/>
                  <a:gd name="connsiteX14" fmla="*/ 1135994 w 2621798"/>
                  <a:gd name="connsiteY14" fmla="*/ 862798 h 1019374"/>
                  <a:gd name="connsiteX15" fmla="*/ 1152039 w 2621798"/>
                  <a:gd name="connsiteY15" fmla="*/ 792831 h 1019374"/>
                  <a:gd name="connsiteX16" fmla="*/ 1132790 w 2621798"/>
                  <a:gd name="connsiteY16" fmla="*/ 726212 h 1019374"/>
                  <a:gd name="connsiteX17" fmla="*/ 1084654 w 2621798"/>
                  <a:gd name="connsiteY17" fmla="*/ 699550 h 1019374"/>
                  <a:gd name="connsiteX18" fmla="*/ 1033315 w 2621798"/>
                  <a:gd name="connsiteY18" fmla="*/ 722864 h 1019374"/>
                  <a:gd name="connsiteX19" fmla="*/ 1017270 w 2621798"/>
                  <a:gd name="connsiteY19" fmla="*/ 792831 h 1019374"/>
                  <a:gd name="connsiteX20" fmla="*/ 1017270 w 2621798"/>
                  <a:gd name="connsiteY20" fmla="*/ 826140 h 1019374"/>
                  <a:gd name="connsiteX21" fmla="*/ 1010862 w 2621798"/>
                  <a:gd name="connsiteY21" fmla="*/ 819469 h 1019374"/>
                  <a:gd name="connsiteX22" fmla="*/ 1014066 w 2621798"/>
                  <a:gd name="connsiteY22" fmla="*/ 822793 h 1019374"/>
                  <a:gd name="connsiteX23" fmla="*/ 1007657 w 2621798"/>
                  <a:gd name="connsiteY23" fmla="*/ 816121 h 1019374"/>
                  <a:gd name="connsiteX24" fmla="*/ 1010862 w 2621798"/>
                  <a:gd name="connsiteY24" fmla="*/ 819445 h 1019374"/>
                  <a:gd name="connsiteX25" fmla="*/ 1001225 w 2621798"/>
                  <a:gd name="connsiteY25" fmla="*/ 806126 h 1019374"/>
                  <a:gd name="connsiteX26" fmla="*/ 962726 w 2621798"/>
                  <a:gd name="connsiteY26" fmla="*/ 756150 h 1019374"/>
                  <a:gd name="connsiteX27" fmla="*/ 946681 w 2621798"/>
                  <a:gd name="connsiteY27" fmla="*/ 732835 h 1019374"/>
                  <a:gd name="connsiteX28" fmla="*/ 933841 w 2621798"/>
                  <a:gd name="connsiteY28" fmla="*/ 702850 h 1019374"/>
                  <a:gd name="connsiteX29" fmla="*/ 904955 w 2621798"/>
                  <a:gd name="connsiteY29" fmla="*/ 619564 h 1019374"/>
                  <a:gd name="connsiteX30" fmla="*/ 901750 w 2621798"/>
                  <a:gd name="connsiteY30" fmla="*/ 602897 h 1019374"/>
                  <a:gd name="connsiteX31" fmla="*/ 901750 w 2621798"/>
                  <a:gd name="connsiteY31" fmla="*/ 606220 h 1019374"/>
                  <a:gd name="connsiteX32" fmla="*/ 953090 w 2621798"/>
                  <a:gd name="connsiteY32" fmla="*/ 576235 h 1019374"/>
                  <a:gd name="connsiteX33" fmla="*/ 969135 w 2621798"/>
                  <a:gd name="connsiteY33" fmla="*/ 509615 h 1019374"/>
                  <a:gd name="connsiteX34" fmla="*/ 953090 w 2621798"/>
                  <a:gd name="connsiteY34" fmla="*/ 439649 h 1019374"/>
                  <a:gd name="connsiteX35" fmla="*/ 901750 w 2621798"/>
                  <a:gd name="connsiteY35" fmla="*/ 412987 h 1019374"/>
                  <a:gd name="connsiteX36" fmla="*/ 898546 w 2621798"/>
                  <a:gd name="connsiteY36" fmla="*/ 412987 h 1019374"/>
                  <a:gd name="connsiteX37" fmla="*/ 908183 w 2621798"/>
                  <a:gd name="connsiteY37" fmla="*/ 376353 h 1019374"/>
                  <a:gd name="connsiteX38" fmla="*/ 933865 w 2621798"/>
                  <a:gd name="connsiteY38" fmla="*/ 316381 h 1019374"/>
                  <a:gd name="connsiteX39" fmla="*/ 940273 w 2621798"/>
                  <a:gd name="connsiteY39" fmla="*/ 299715 h 1019374"/>
                  <a:gd name="connsiteX40" fmla="*/ 962726 w 2621798"/>
                  <a:gd name="connsiteY40" fmla="*/ 263057 h 1019374"/>
                  <a:gd name="connsiteX41" fmla="*/ 1023702 w 2621798"/>
                  <a:gd name="connsiteY41" fmla="*/ 186443 h 1019374"/>
                  <a:gd name="connsiteX42" fmla="*/ 1020498 w 2621798"/>
                  <a:gd name="connsiteY42" fmla="*/ 226424 h 1019374"/>
                  <a:gd name="connsiteX43" fmla="*/ 1036543 w 2621798"/>
                  <a:gd name="connsiteY43" fmla="*/ 293043 h 1019374"/>
                  <a:gd name="connsiteX44" fmla="*/ 1087883 w 2621798"/>
                  <a:gd name="connsiteY44" fmla="*/ 319705 h 1019374"/>
                  <a:gd name="connsiteX45" fmla="*/ 1139222 w 2621798"/>
                  <a:gd name="connsiteY45" fmla="*/ 293043 h 1019374"/>
                  <a:gd name="connsiteX46" fmla="*/ 1155267 w 2621798"/>
                  <a:gd name="connsiteY46" fmla="*/ 226424 h 1019374"/>
                  <a:gd name="connsiteX47" fmla="*/ 1139222 w 2621798"/>
                  <a:gd name="connsiteY47" fmla="*/ 156457 h 1019374"/>
                  <a:gd name="connsiteX48" fmla="*/ 1094291 w 2621798"/>
                  <a:gd name="connsiteY48" fmla="*/ 129795 h 1019374"/>
                  <a:gd name="connsiteX49" fmla="*/ 1312513 w 2621798"/>
                  <a:gd name="connsiteY49" fmla="*/ 66500 h 1019374"/>
                  <a:gd name="connsiteX50" fmla="*/ 1572438 w 2621798"/>
                  <a:gd name="connsiteY50" fmla="*/ 159781 h 1019374"/>
                  <a:gd name="connsiteX51" fmla="*/ 1540348 w 2621798"/>
                  <a:gd name="connsiteY51" fmla="*/ 166452 h 1019374"/>
                  <a:gd name="connsiteX52" fmla="*/ 1540348 w 2621798"/>
                  <a:gd name="connsiteY52" fmla="*/ 196438 h 1019374"/>
                  <a:gd name="connsiteX53" fmla="*/ 1585279 w 2621798"/>
                  <a:gd name="connsiteY53" fmla="*/ 196438 h 1019374"/>
                  <a:gd name="connsiteX54" fmla="*/ 1585279 w 2621798"/>
                  <a:gd name="connsiteY54" fmla="*/ 316358 h 1019374"/>
                  <a:gd name="connsiteX55" fmla="*/ 1620573 w 2621798"/>
                  <a:gd name="connsiteY55" fmla="*/ 316358 h 1019374"/>
                  <a:gd name="connsiteX56" fmla="*/ 1620573 w 2621798"/>
                  <a:gd name="connsiteY56" fmla="*/ 209757 h 1019374"/>
                  <a:gd name="connsiteX57" fmla="*/ 1662300 w 2621798"/>
                  <a:gd name="connsiteY57" fmla="*/ 263057 h 1019374"/>
                  <a:gd name="connsiteX58" fmla="*/ 1684754 w 2621798"/>
                  <a:gd name="connsiteY58" fmla="*/ 299715 h 1019374"/>
                  <a:gd name="connsiteX59" fmla="*/ 1716843 w 2621798"/>
                  <a:gd name="connsiteY59" fmla="*/ 376329 h 1019374"/>
                  <a:gd name="connsiteX60" fmla="*/ 1726480 w 2621798"/>
                  <a:gd name="connsiteY60" fmla="*/ 416310 h 1019374"/>
                  <a:gd name="connsiteX61" fmla="*/ 1726480 w 2621798"/>
                  <a:gd name="connsiteY61" fmla="*/ 422982 h 1019374"/>
                  <a:gd name="connsiteX62" fmla="*/ 1694390 w 2621798"/>
                  <a:gd name="connsiteY62" fmla="*/ 412987 h 1019374"/>
                  <a:gd name="connsiteX63" fmla="*/ 1643051 w 2621798"/>
                  <a:gd name="connsiteY63" fmla="*/ 439649 h 1019374"/>
                  <a:gd name="connsiteX64" fmla="*/ 1627006 w 2621798"/>
                  <a:gd name="connsiteY64" fmla="*/ 509615 h 1019374"/>
                  <a:gd name="connsiteX65" fmla="*/ 1643051 w 2621798"/>
                  <a:gd name="connsiteY65" fmla="*/ 579582 h 1019374"/>
                  <a:gd name="connsiteX66" fmla="*/ 1694390 w 2621798"/>
                  <a:gd name="connsiteY66" fmla="*/ 606244 h 1019374"/>
                  <a:gd name="connsiteX67" fmla="*/ 1726480 w 2621798"/>
                  <a:gd name="connsiteY67" fmla="*/ 596249 h 1019374"/>
                  <a:gd name="connsiteX68" fmla="*/ 1726480 w 2621798"/>
                  <a:gd name="connsiteY68" fmla="*/ 599573 h 1019374"/>
                  <a:gd name="connsiteX69" fmla="*/ 1723276 w 2621798"/>
                  <a:gd name="connsiteY69" fmla="*/ 619564 h 1019374"/>
                  <a:gd name="connsiteX70" fmla="*/ 1662300 w 2621798"/>
                  <a:gd name="connsiteY70" fmla="*/ 756150 h 1019374"/>
                  <a:gd name="connsiteX71" fmla="*/ 1649459 w 2621798"/>
                  <a:gd name="connsiteY71" fmla="*/ 726164 h 1019374"/>
                  <a:gd name="connsiteX72" fmla="*/ 1601324 w 2621798"/>
                  <a:gd name="connsiteY72" fmla="*/ 699502 h 1019374"/>
                  <a:gd name="connsiteX73" fmla="*/ 1549985 w 2621798"/>
                  <a:gd name="connsiteY73" fmla="*/ 722816 h 1019374"/>
                  <a:gd name="connsiteX74" fmla="*/ 1533940 w 2621798"/>
                  <a:gd name="connsiteY74" fmla="*/ 792783 h 1019374"/>
                  <a:gd name="connsiteX75" fmla="*/ 1549985 w 2621798"/>
                  <a:gd name="connsiteY75" fmla="*/ 862750 h 1019374"/>
                  <a:gd name="connsiteX76" fmla="*/ 1556393 w 2621798"/>
                  <a:gd name="connsiteY76" fmla="*/ 869421 h 1019374"/>
                  <a:gd name="connsiteX77" fmla="*/ 1495417 w 2621798"/>
                  <a:gd name="connsiteY77" fmla="*/ 906079 h 1019374"/>
                  <a:gd name="connsiteX78" fmla="*/ 1456919 w 2621798"/>
                  <a:gd name="connsiteY78" fmla="*/ 922793 h 1019374"/>
                  <a:gd name="connsiteX79" fmla="*/ 1052588 w 2621798"/>
                  <a:gd name="connsiteY79" fmla="*/ 792879 h 1019374"/>
                  <a:gd name="connsiteX80" fmla="*/ 1084678 w 2621798"/>
                  <a:gd name="connsiteY80" fmla="*/ 729583 h 1019374"/>
                  <a:gd name="connsiteX81" fmla="*/ 1113564 w 2621798"/>
                  <a:gd name="connsiteY81" fmla="*/ 792879 h 1019374"/>
                  <a:gd name="connsiteX82" fmla="*/ 1084678 w 2621798"/>
                  <a:gd name="connsiteY82" fmla="*/ 859498 h 1019374"/>
                  <a:gd name="connsiteX83" fmla="*/ 1052588 w 2621798"/>
                  <a:gd name="connsiteY83" fmla="*/ 792879 h 1019374"/>
                  <a:gd name="connsiteX84" fmla="*/ 150838 w 2621798"/>
                  <a:gd name="connsiteY84" fmla="*/ 829512 h 1019374"/>
                  <a:gd name="connsiteX85" fmla="*/ 77021 w 2621798"/>
                  <a:gd name="connsiteY85" fmla="*/ 506363 h 1019374"/>
                  <a:gd name="connsiteX86" fmla="*/ 150838 w 2621798"/>
                  <a:gd name="connsiteY86" fmla="*/ 183215 h 1019374"/>
                  <a:gd name="connsiteX87" fmla="*/ 224655 w 2621798"/>
                  <a:gd name="connsiteY87" fmla="*/ 506363 h 1019374"/>
                  <a:gd name="connsiteX88" fmla="*/ 150838 w 2621798"/>
                  <a:gd name="connsiteY88" fmla="*/ 829512 h 1019374"/>
                  <a:gd name="connsiteX89" fmla="*/ 1087883 w 2621798"/>
                  <a:gd name="connsiteY89" fmla="*/ 159924 h 1019374"/>
                  <a:gd name="connsiteX90" fmla="*/ 1119973 w 2621798"/>
                  <a:gd name="connsiteY90" fmla="*/ 226544 h 1019374"/>
                  <a:gd name="connsiteX91" fmla="*/ 1087883 w 2621798"/>
                  <a:gd name="connsiteY91" fmla="*/ 289839 h 1019374"/>
                  <a:gd name="connsiteX92" fmla="*/ 1058997 w 2621798"/>
                  <a:gd name="connsiteY92" fmla="*/ 226544 h 1019374"/>
                  <a:gd name="connsiteX93" fmla="*/ 1087883 w 2621798"/>
                  <a:gd name="connsiteY93" fmla="*/ 159924 h 1019374"/>
                  <a:gd name="connsiteX94" fmla="*/ 888910 w 2621798"/>
                  <a:gd name="connsiteY94" fmla="*/ 509711 h 1019374"/>
                  <a:gd name="connsiteX95" fmla="*/ 895318 w 2621798"/>
                  <a:gd name="connsiteY95" fmla="*/ 446416 h 1019374"/>
                  <a:gd name="connsiteX96" fmla="*/ 901727 w 2621798"/>
                  <a:gd name="connsiteY96" fmla="*/ 446416 h 1019374"/>
                  <a:gd name="connsiteX97" fmla="*/ 930613 w 2621798"/>
                  <a:gd name="connsiteY97" fmla="*/ 509711 h 1019374"/>
                  <a:gd name="connsiteX98" fmla="*/ 901727 w 2621798"/>
                  <a:gd name="connsiteY98" fmla="*/ 573007 h 1019374"/>
                  <a:gd name="connsiteX99" fmla="*/ 895318 w 2621798"/>
                  <a:gd name="connsiteY99" fmla="*/ 573007 h 1019374"/>
                  <a:gd name="connsiteX100" fmla="*/ 888910 w 2621798"/>
                  <a:gd name="connsiteY100" fmla="*/ 509711 h 1019374"/>
                  <a:gd name="connsiteX101" fmla="*/ 1569234 w 2621798"/>
                  <a:gd name="connsiteY101" fmla="*/ 792879 h 1019374"/>
                  <a:gd name="connsiteX102" fmla="*/ 1601324 w 2621798"/>
                  <a:gd name="connsiteY102" fmla="*/ 729583 h 1019374"/>
                  <a:gd name="connsiteX103" fmla="*/ 1630210 w 2621798"/>
                  <a:gd name="connsiteY103" fmla="*/ 792879 h 1019374"/>
                  <a:gd name="connsiteX104" fmla="*/ 1630210 w 2621798"/>
                  <a:gd name="connsiteY104" fmla="*/ 799550 h 1019374"/>
                  <a:gd name="connsiteX105" fmla="*/ 1623802 w 2621798"/>
                  <a:gd name="connsiteY105" fmla="*/ 806222 h 1019374"/>
                  <a:gd name="connsiteX106" fmla="*/ 1610961 w 2621798"/>
                  <a:gd name="connsiteY106" fmla="*/ 822888 h 1019374"/>
                  <a:gd name="connsiteX107" fmla="*/ 1582075 w 2621798"/>
                  <a:gd name="connsiteY107" fmla="*/ 849550 h 1019374"/>
                  <a:gd name="connsiteX108" fmla="*/ 1569234 w 2621798"/>
                  <a:gd name="connsiteY108" fmla="*/ 792879 h 1019374"/>
                  <a:gd name="connsiteX109" fmla="*/ 2470984 w 2621798"/>
                  <a:gd name="connsiteY109" fmla="*/ 103277 h 1019374"/>
                  <a:gd name="connsiteX110" fmla="*/ 1607756 w 2621798"/>
                  <a:gd name="connsiteY110" fmla="*/ 103277 h 1019374"/>
                  <a:gd name="connsiteX111" fmla="*/ 1312513 w 2621798"/>
                  <a:gd name="connsiteY111" fmla="*/ 0 h 1019374"/>
                  <a:gd name="connsiteX112" fmla="*/ 1017270 w 2621798"/>
                  <a:gd name="connsiteY112" fmla="*/ 103277 h 1019374"/>
                  <a:gd name="connsiteX113" fmla="*/ 150838 w 2621798"/>
                  <a:gd name="connsiteY113" fmla="*/ 103277 h 1019374"/>
                  <a:gd name="connsiteX114" fmla="*/ 0 w 2621798"/>
                  <a:gd name="connsiteY114" fmla="*/ 506363 h 1019374"/>
                  <a:gd name="connsiteX115" fmla="*/ 150838 w 2621798"/>
                  <a:gd name="connsiteY115" fmla="*/ 909450 h 1019374"/>
                  <a:gd name="connsiteX116" fmla="*/ 1010862 w 2621798"/>
                  <a:gd name="connsiteY116" fmla="*/ 909450 h 1019374"/>
                  <a:gd name="connsiteX117" fmla="*/ 1312513 w 2621798"/>
                  <a:gd name="connsiteY117" fmla="*/ 1019374 h 1019374"/>
                  <a:gd name="connsiteX118" fmla="*/ 1614165 w 2621798"/>
                  <a:gd name="connsiteY118" fmla="*/ 909450 h 1019374"/>
                  <a:gd name="connsiteX119" fmla="*/ 2470984 w 2621798"/>
                  <a:gd name="connsiteY119" fmla="*/ 909450 h 1019374"/>
                  <a:gd name="connsiteX120" fmla="*/ 2621798 w 2621798"/>
                  <a:gd name="connsiteY120" fmla="*/ 506363 h 1019374"/>
                  <a:gd name="connsiteX121" fmla="*/ 2470984 w 2621798"/>
                  <a:gd name="connsiteY121" fmla="*/ 103277 h 1019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</a:cxnLst>
                <a:rect l="l" t="t" r="r" b="b"/>
                <a:pathLst>
                  <a:path w="2621798" h="1019374">
                    <a:moveTo>
                      <a:pt x="1723276" y="509711"/>
                    </a:moveTo>
                    <a:cubicBezTo>
                      <a:pt x="1723276" y="553016"/>
                      <a:pt x="1713639" y="573007"/>
                      <a:pt x="1694390" y="573007"/>
                    </a:cubicBezTo>
                    <a:cubicBezTo>
                      <a:pt x="1671937" y="573007"/>
                      <a:pt x="1662300" y="553016"/>
                      <a:pt x="1662300" y="509711"/>
                    </a:cubicBezTo>
                    <a:cubicBezTo>
                      <a:pt x="1662300" y="466406"/>
                      <a:pt x="1671937" y="446416"/>
                      <a:pt x="1694390" y="446416"/>
                    </a:cubicBezTo>
                    <a:cubicBezTo>
                      <a:pt x="1713639" y="446416"/>
                      <a:pt x="1723276" y="466406"/>
                      <a:pt x="1723276" y="509711"/>
                    </a:cubicBezTo>
                    <a:moveTo>
                      <a:pt x="1456919" y="922793"/>
                    </a:moveTo>
                    <a:cubicBezTo>
                      <a:pt x="1437669" y="932788"/>
                      <a:pt x="1418420" y="936112"/>
                      <a:pt x="1399147" y="942784"/>
                    </a:cubicBezTo>
                    <a:cubicBezTo>
                      <a:pt x="1383102" y="946108"/>
                      <a:pt x="1370261" y="946108"/>
                      <a:pt x="1354216" y="949455"/>
                    </a:cubicBezTo>
                    <a:cubicBezTo>
                      <a:pt x="1341375" y="949455"/>
                      <a:pt x="1328535" y="952779"/>
                      <a:pt x="1312489" y="952779"/>
                    </a:cubicBezTo>
                    <a:cubicBezTo>
                      <a:pt x="1299648" y="952779"/>
                      <a:pt x="1283604" y="949455"/>
                      <a:pt x="1270763" y="949455"/>
                    </a:cubicBezTo>
                    <a:cubicBezTo>
                      <a:pt x="1254718" y="946132"/>
                      <a:pt x="1241877" y="946132"/>
                      <a:pt x="1225832" y="942784"/>
                    </a:cubicBezTo>
                    <a:cubicBezTo>
                      <a:pt x="1206583" y="936112"/>
                      <a:pt x="1187333" y="932788"/>
                      <a:pt x="1168060" y="922793"/>
                    </a:cubicBezTo>
                    <a:cubicBezTo>
                      <a:pt x="1155219" y="919469"/>
                      <a:pt x="1142378" y="912798"/>
                      <a:pt x="1129561" y="906127"/>
                    </a:cubicBezTo>
                    <a:cubicBezTo>
                      <a:pt x="1116721" y="902803"/>
                      <a:pt x="1107108" y="896131"/>
                      <a:pt x="1094267" y="889460"/>
                    </a:cubicBezTo>
                    <a:cubicBezTo>
                      <a:pt x="1113517" y="886136"/>
                      <a:pt x="1126357" y="876141"/>
                      <a:pt x="1135994" y="862798"/>
                    </a:cubicBezTo>
                    <a:cubicBezTo>
                      <a:pt x="1145630" y="846131"/>
                      <a:pt x="1152039" y="822817"/>
                      <a:pt x="1152039" y="792831"/>
                    </a:cubicBezTo>
                    <a:cubicBezTo>
                      <a:pt x="1152039" y="766169"/>
                      <a:pt x="1145630" y="742854"/>
                      <a:pt x="1132790" y="726212"/>
                    </a:cubicBezTo>
                    <a:cubicBezTo>
                      <a:pt x="1123153" y="706221"/>
                      <a:pt x="1103904" y="699550"/>
                      <a:pt x="1084654" y="699550"/>
                    </a:cubicBezTo>
                    <a:cubicBezTo>
                      <a:pt x="1062201" y="699550"/>
                      <a:pt x="1046156" y="706221"/>
                      <a:pt x="1033315" y="722864"/>
                    </a:cubicBezTo>
                    <a:cubicBezTo>
                      <a:pt x="1020474" y="742854"/>
                      <a:pt x="1017270" y="766169"/>
                      <a:pt x="1017270" y="792831"/>
                    </a:cubicBezTo>
                    <a:lnTo>
                      <a:pt x="1017270" y="826140"/>
                    </a:lnTo>
                    <a:lnTo>
                      <a:pt x="1010862" y="819469"/>
                    </a:lnTo>
                    <a:cubicBezTo>
                      <a:pt x="1014066" y="819469"/>
                      <a:pt x="1014066" y="819469"/>
                      <a:pt x="1014066" y="822793"/>
                    </a:cubicBezTo>
                    <a:lnTo>
                      <a:pt x="1007657" y="816121"/>
                    </a:lnTo>
                    <a:lnTo>
                      <a:pt x="1010862" y="819445"/>
                    </a:lnTo>
                    <a:cubicBezTo>
                      <a:pt x="1007657" y="816121"/>
                      <a:pt x="1004453" y="809450"/>
                      <a:pt x="1001225" y="806126"/>
                    </a:cubicBezTo>
                    <a:cubicBezTo>
                      <a:pt x="985180" y="789459"/>
                      <a:pt x="972339" y="772816"/>
                      <a:pt x="962726" y="756150"/>
                    </a:cubicBezTo>
                    <a:cubicBezTo>
                      <a:pt x="956318" y="749478"/>
                      <a:pt x="953090" y="739483"/>
                      <a:pt x="946681" y="732835"/>
                    </a:cubicBezTo>
                    <a:cubicBezTo>
                      <a:pt x="943477" y="726164"/>
                      <a:pt x="933841" y="702850"/>
                      <a:pt x="933841" y="702850"/>
                    </a:cubicBezTo>
                    <a:cubicBezTo>
                      <a:pt x="921000" y="676187"/>
                      <a:pt x="911387" y="649549"/>
                      <a:pt x="904955" y="619564"/>
                    </a:cubicBezTo>
                    <a:cubicBezTo>
                      <a:pt x="901750" y="616240"/>
                      <a:pt x="901750" y="609568"/>
                      <a:pt x="901750" y="602897"/>
                    </a:cubicBezTo>
                    <a:lnTo>
                      <a:pt x="901750" y="606220"/>
                    </a:lnTo>
                    <a:cubicBezTo>
                      <a:pt x="924204" y="606220"/>
                      <a:pt x="940249" y="596225"/>
                      <a:pt x="953090" y="576235"/>
                    </a:cubicBezTo>
                    <a:cubicBezTo>
                      <a:pt x="962726" y="559568"/>
                      <a:pt x="969135" y="536254"/>
                      <a:pt x="969135" y="509615"/>
                    </a:cubicBezTo>
                    <a:cubicBezTo>
                      <a:pt x="969135" y="479630"/>
                      <a:pt x="962726" y="456315"/>
                      <a:pt x="953090" y="439649"/>
                    </a:cubicBezTo>
                    <a:cubicBezTo>
                      <a:pt x="940249" y="422982"/>
                      <a:pt x="924204" y="412987"/>
                      <a:pt x="901750" y="412987"/>
                    </a:cubicBezTo>
                    <a:lnTo>
                      <a:pt x="898546" y="412987"/>
                    </a:lnTo>
                    <a:cubicBezTo>
                      <a:pt x="901750" y="402991"/>
                      <a:pt x="904955" y="389672"/>
                      <a:pt x="908183" y="376353"/>
                    </a:cubicBezTo>
                    <a:cubicBezTo>
                      <a:pt x="914591" y="356363"/>
                      <a:pt x="924228" y="336372"/>
                      <a:pt x="933865" y="316381"/>
                    </a:cubicBezTo>
                    <a:cubicBezTo>
                      <a:pt x="933865" y="313058"/>
                      <a:pt x="940273" y="299715"/>
                      <a:pt x="940273" y="299715"/>
                    </a:cubicBezTo>
                    <a:cubicBezTo>
                      <a:pt x="946681" y="286396"/>
                      <a:pt x="956318" y="273053"/>
                      <a:pt x="962726" y="263057"/>
                    </a:cubicBezTo>
                    <a:cubicBezTo>
                      <a:pt x="981976" y="233072"/>
                      <a:pt x="1001225" y="209757"/>
                      <a:pt x="1023702" y="186443"/>
                    </a:cubicBezTo>
                    <a:cubicBezTo>
                      <a:pt x="1023702" y="196438"/>
                      <a:pt x="1020498" y="209757"/>
                      <a:pt x="1020498" y="226424"/>
                    </a:cubicBezTo>
                    <a:cubicBezTo>
                      <a:pt x="1020498" y="253086"/>
                      <a:pt x="1026907" y="276400"/>
                      <a:pt x="1036543" y="293043"/>
                    </a:cubicBezTo>
                    <a:cubicBezTo>
                      <a:pt x="1049384" y="309710"/>
                      <a:pt x="1065429" y="319705"/>
                      <a:pt x="1087883" y="319705"/>
                    </a:cubicBezTo>
                    <a:cubicBezTo>
                      <a:pt x="1110336" y="319705"/>
                      <a:pt x="1129609" y="309710"/>
                      <a:pt x="1139222" y="293043"/>
                    </a:cubicBezTo>
                    <a:cubicBezTo>
                      <a:pt x="1148859" y="276400"/>
                      <a:pt x="1155267" y="253062"/>
                      <a:pt x="1155267" y="226424"/>
                    </a:cubicBezTo>
                    <a:cubicBezTo>
                      <a:pt x="1155267" y="196438"/>
                      <a:pt x="1148859" y="173124"/>
                      <a:pt x="1139222" y="156457"/>
                    </a:cubicBezTo>
                    <a:cubicBezTo>
                      <a:pt x="1129585" y="139790"/>
                      <a:pt x="1113540" y="133143"/>
                      <a:pt x="1094291" y="129795"/>
                    </a:cubicBezTo>
                    <a:cubicBezTo>
                      <a:pt x="1158471" y="89814"/>
                      <a:pt x="1232288" y="66500"/>
                      <a:pt x="1312513" y="66500"/>
                    </a:cubicBezTo>
                    <a:cubicBezTo>
                      <a:pt x="1411988" y="66500"/>
                      <a:pt x="1501850" y="103133"/>
                      <a:pt x="1572438" y="159781"/>
                    </a:cubicBezTo>
                    <a:cubicBezTo>
                      <a:pt x="1566030" y="166452"/>
                      <a:pt x="1553189" y="166452"/>
                      <a:pt x="1540348" y="166452"/>
                    </a:cubicBezTo>
                    <a:lnTo>
                      <a:pt x="1540348" y="196438"/>
                    </a:lnTo>
                    <a:lnTo>
                      <a:pt x="1585279" y="196438"/>
                    </a:lnTo>
                    <a:lnTo>
                      <a:pt x="1585279" y="316358"/>
                    </a:lnTo>
                    <a:lnTo>
                      <a:pt x="1620573" y="316358"/>
                    </a:lnTo>
                    <a:lnTo>
                      <a:pt x="1620573" y="209757"/>
                    </a:lnTo>
                    <a:cubicBezTo>
                      <a:pt x="1636618" y="226424"/>
                      <a:pt x="1649459" y="243067"/>
                      <a:pt x="1662300" y="263057"/>
                    </a:cubicBezTo>
                    <a:cubicBezTo>
                      <a:pt x="1671937" y="273053"/>
                      <a:pt x="1678345" y="286372"/>
                      <a:pt x="1684754" y="299715"/>
                    </a:cubicBezTo>
                    <a:cubicBezTo>
                      <a:pt x="1697594" y="323029"/>
                      <a:pt x="1707207" y="349691"/>
                      <a:pt x="1716843" y="376329"/>
                    </a:cubicBezTo>
                    <a:cubicBezTo>
                      <a:pt x="1720048" y="389648"/>
                      <a:pt x="1723252" y="402991"/>
                      <a:pt x="1726480" y="416310"/>
                    </a:cubicBezTo>
                    <a:lnTo>
                      <a:pt x="1726480" y="422982"/>
                    </a:lnTo>
                    <a:cubicBezTo>
                      <a:pt x="1716843" y="416310"/>
                      <a:pt x="1707231" y="412987"/>
                      <a:pt x="1694390" y="412987"/>
                    </a:cubicBezTo>
                    <a:cubicBezTo>
                      <a:pt x="1671937" y="412987"/>
                      <a:pt x="1655891" y="422982"/>
                      <a:pt x="1643051" y="439649"/>
                    </a:cubicBezTo>
                    <a:cubicBezTo>
                      <a:pt x="1630210" y="456315"/>
                      <a:pt x="1627006" y="479630"/>
                      <a:pt x="1627006" y="509615"/>
                    </a:cubicBezTo>
                    <a:cubicBezTo>
                      <a:pt x="1627006" y="539601"/>
                      <a:pt x="1630210" y="562916"/>
                      <a:pt x="1643051" y="579582"/>
                    </a:cubicBezTo>
                    <a:cubicBezTo>
                      <a:pt x="1652687" y="596249"/>
                      <a:pt x="1671937" y="606244"/>
                      <a:pt x="1694390" y="606244"/>
                    </a:cubicBezTo>
                    <a:cubicBezTo>
                      <a:pt x="1707231" y="606244"/>
                      <a:pt x="1716843" y="602921"/>
                      <a:pt x="1726480" y="596249"/>
                    </a:cubicBezTo>
                    <a:lnTo>
                      <a:pt x="1726480" y="599573"/>
                    </a:lnTo>
                    <a:cubicBezTo>
                      <a:pt x="1723276" y="606244"/>
                      <a:pt x="1723276" y="612892"/>
                      <a:pt x="1723276" y="619564"/>
                    </a:cubicBezTo>
                    <a:cubicBezTo>
                      <a:pt x="1710435" y="669540"/>
                      <a:pt x="1691186" y="712845"/>
                      <a:pt x="1662300" y="756150"/>
                    </a:cubicBezTo>
                    <a:cubicBezTo>
                      <a:pt x="1659096" y="742831"/>
                      <a:pt x="1655891" y="732835"/>
                      <a:pt x="1649459" y="726164"/>
                    </a:cubicBezTo>
                    <a:cubicBezTo>
                      <a:pt x="1639823" y="706173"/>
                      <a:pt x="1620573" y="699502"/>
                      <a:pt x="1601324" y="699502"/>
                    </a:cubicBezTo>
                    <a:cubicBezTo>
                      <a:pt x="1578871" y="699502"/>
                      <a:pt x="1562826" y="706173"/>
                      <a:pt x="1549985" y="722816"/>
                    </a:cubicBezTo>
                    <a:cubicBezTo>
                      <a:pt x="1537144" y="742807"/>
                      <a:pt x="1533940" y="766121"/>
                      <a:pt x="1533940" y="792783"/>
                    </a:cubicBezTo>
                    <a:cubicBezTo>
                      <a:pt x="1533940" y="822769"/>
                      <a:pt x="1537144" y="846083"/>
                      <a:pt x="1549985" y="862750"/>
                    </a:cubicBezTo>
                    <a:cubicBezTo>
                      <a:pt x="1549985" y="866074"/>
                      <a:pt x="1553189" y="869421"/>
                      <a:pt x="1556393" y="869421"/>
                    </a:cubicBezTo>
                    <a:cubicBezTo>
                      <a:pt x="1537144" y="886088"/>
                      <a:pt x="1517895" y="896083"/>
                      <a:pt x="1495417" y="906079"/>
                    </a:cubicBezTo>
                    <a:cubicBezTo>
                      <a:pt x="1482600" y="912798"/>
                      <a:pt x="1469759" y="919469"/>
                      <a:pt x="1456919" y="922793"/>
                    </a:cubicBezTo>
                    <a:moveTo>
                      <a:pt x="1052588" y="792879"/>
                    </a:moveTo>
                    <a:cubicBezTo>
                      <a:pt x="1052588" y="749574"/>
                      <a:pt x="1062225" y="729583"/>
                      <a:pt x="1084678" y="729583"/>
                    </a:cubicBezTo>
                    <a:cubicBezTo>
                      <a:pt x="1103928" y="729583"/>
                      <a:pt x="1113564" y="749574"/>
                      <a:pt x="1113564" y="792879"/>
                    </a:cubicBezTo>
                    <a:cubicBezTo>
                      <a:pt x="1113564" y="836184"/>
                      <a:pt x="1103928" y="859498"/>
                      <a:pt x="1084678" y="859498"/>
                    </a:cubicBezTo>
                    <a:cubicBezTo>
                      <a:pt x="1062201" y="859498"/>
                      <a:pt x="1052588" y="836184"/>
                      <a:pt x="1052588" y="792879"/>
                    </a:cubicBezTo>
                    <a:moveTo>
                      <a:pt x="150838" y="829512"/>
                    </a:moveTo>
                    <a:cubicBezTo>
                      <a:pt x="128384" y="826188"/>
                      <a:pt x="77021" y="709593"/>
                      <a:pt x="77021" y="506363"/>
                    </a:cubicBezTo>
                    <a:cubicBezTo>
                      <a:pt x="77021" y="303134"/>
                      <a:pt x="128360" y="186563"/>
                      <a:pt x="150838" y="183215"/>
                    </a:cubicBezTo>
                    <a:cubicBezTo>
                      <a:pt x="173291" y="186539"/>
                      <a:pt x="224655" y="303134"/>
                      <a:pt x="224655" y="506363"/>
                    </a:cubicBezTo>
                    <a:cubicBezTo>
                      <a:pt x="224655" y="709593"/>
                      <a:pt x="173291" y="826188"/>
                      <a:pt x="150838" y="829512"/>
                    </a:cubicBezTo>
                    <a:moveTo>
                      <a:pt x="1087883" y="159924"/>
                    </a:moveTo>
                    <a:cubicBezTo>
                      <a:pt x="1107132" y="159924"/>
                      <a:pt x="1119973" y="183239"/>
                      <a:pt x="1119973" y="226544"/>
                    </a:cubicBezTo>
                    <a:cubicBezTo>
                      <a:pt x="1119973" y="266525"/>
                      <a:pt x="1107132" y="289839"/>
                      <a:pt x="1087883" y="289839"/>
                    </a:cubicBezTo>
                    <a:cubicBezTo>
                      <a:pt x="1068633" y="289839"/>
                      <a:pt x="1058997" y="266525"/>
                      <a:pt x="1058997" y="226544"/>
                    </a:cubicBezTo>
                    <a:cubicBezTo>
                      <a:pt x="1058997" y="183239"/>
                      <a:pt x="1068633" y="159924"/>
                      <a:pt x="1087883" y="159924"/>
                    </a:cubicBezTo>
                    <a:moveTo>
                      <a:pt x="888910" y="509711"/>
                    </a:moveTo>
                    <a:cubicBezTo>
                      <a:pt x="888910" y="486397"/>
                      <a:pt x="892114" y="466406"/>
                      <a:pt x="895318" y="446416"/>
                    </a:cubicBezTo>
                    <a:lnTo>
                      <a:pt x="901727" y="446416"/>
                    </a:lnTo>
                    <a:cubicBezTo>
                      <a:pt x="920976" y="446416"/>
                      <a:pt x="930613" y="466406"/>
                      <a:pt x="930613" y="509711"/>
                    </a:cubicBezTo>
                    <a:cubicBezTo>
                      <a:pt x="930613" y="553016"/>
                      <a:pt x="920976" y="573007"/>
                      <a:pt x="901727" y="573007"/>
                    </a:cubicBezTo>
                    <a:lnTo>
                      <a:pt x="895318" y="573007"/>
                    </a:lnTo>
                    <a:cubicBezTo>
                      <a:pt x="892138" y="553016"/>
                      <a:pt x="888910" y="529702"/>
                      <a:pt x="888910" y="509711"/>
                    </a:cubicBezTo>
                    <a:moveTo>
                      <a:pt x="1569234" y="792879"/>
                    </a:moveTo>
                    <a:cubicBezTo>
                      <a:pt x="1569234" y="749574"/>
                      <a:pt x="1578871" y="729583"/>
                      <a:pt x="1601324" y="729583"/>
                    </a:cubicBezTo>
                    <a:cubicBezTo>
                      <a:pt x="1620573" y="729583"/>
                      <a:pt x="1630210" y="749574"/>
                      <a:pt x="1630210" y="792879"/>
                    </a:cubicBezTo>
                    <a:lnTo>
                      <a:pt x="1630210" y="799550"/>
                    </a:lnTo>
                    <a:cubicBezTo>
                      <a:pt x="1630210" y="802874"/>
                      <a:pt x="1627006" y="802874"/>
                      <a:pt x="1623802" y="806222"/>
                    </a:cubicBezTo>
                    <a:cubicBezTo>
                      <a:pt x="1620597" y="812893"/>
                      <a:pt x="1617393" y="816217"/>
                      <a:pt x="1610961" y="822888"/>
                    </a:cubicBezTo>
                    <a:cubicBezTo>
                      <a:pt x="1601324" y="832884"/>
                      <a:pt x="1591711" y="839555"/>
                      <a:pt x="1582075" y="849550"/>
                    </a:cubicBezTo>
                    <a:cubicBezTo>
                      <a:pt x="1572462" y="839507"/>
                      <a:pt x="1569234" y="822864"/>
                      <a:pt x="1569234" y="792879"/>
                    </a:cubicBezTo>
                    <a:moveTo>
                      <a:pt x="2470984" y="103277"/>
                    </a:moveTo>
                    <a:lnTo>
                      <a:pt x="1607756" y="103277"/>
                    </a:lnTo>
                    <a:cubicBezTo>
                      <a:pt x="1524327" y="39981"/>
                      <a:pt x="1421624" y="0"/>
                      <a:pt x="1312513" y="0"/>
                    </a:cubicBezTo>
                    <a:cubicBezTo>
                      <a:pt x="1203402" y="0"/>
                      <a:pt x="1100724" y="36633"/>
                      <a:pt x="1017270" y="103277"/>
                    </a:cubicBezTo>
                    <a:lnTo>
                      <a:pt x="150838" y="103277"/>
                    </a:lnTo>
                    <a:cubicBezTo>
                      <a:pt x="48159" y="103277"/>
                      <a:pt x="0" y="313153"/>
                      <a:pt x="0" y="506363"/>
                    </a:cubicBezTo>
                    <a:cubicBezTo>
                      <a:pt x="0" y="699573"/>
                      <a:pt x="48135" y="909450"/>
                      <a:pt x="150838" y="909450"/>
                    </a:cubicBezTo>
                    <a:lnTo>
                      <a:pt x="1010862" y="909450"/>
                    </a:lnTo>
                    <a:cubicBezTo>
                      <a:pt x="1094291" y="976070"/>
                      <a:pt x="1200198" y="1019374"/>
                      <a:pt x="1312513" y="1019374"/>
                    </a:cubicBezTo>
                    <a:cubicBezTo>
                      <a:pt x="1424828" y="1019374"/>
                      <a:pt x="1530735" y="976070"/>
                      <a:pt x="1614165" y="909450"/>
                    </a:cubicBezTo>
                    <a:lnTo>
                      <a:pt x="2470984" y="909450"/>
                    </a:lnTo>
                    <a:cubicBezTo>
                      <a:pt x="2573663" y="909450"/>
                      <a:pt x="2621798" y="699573"/>
                      <a:pt x="2621798" y="506363"/>
                    </a:cubicBezTo>
                    <a:cubicBezTo>
                      <a:pt x="2621822" y="313153"/>
                      <a:pt x="2573687" y="103277"/>
                      <a:pt x="2470984" y="10327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6" name="Graphic 2">
                <a:extLst>
                  <a:ext uri="{FF2B5EF4-FFF2-40B4-BE49-F238E27FC236}">
                    <a16:creationId xmlns:a16="http://schemas.microsoft.com/office/drawing/2014/main" id="{9CC2E1DD-862C-4F21-AB5B-9B6B1DBF2279}"/>
                  </a:ext>
                </a:extLst>
              </p:cNvPr>
              <p:cNvSpPr/>
              <p:nvPr/>
            </p:nvSpPr>
            <p:spPr>
              <a:xfrm>
                <a:off x="5962020" y="1788340"/>
                <a:ext cx="80488" cy="182425"/>
              </a:xfrm>
              <a:custGeom>
                <a:avLst/>
                <a:gdLst>
                  <a:gd name="connsiteX0" fmla="*/ 35414 w 80488"/>
                  <a:gd name="connsiteY0" fmla="*/ 26542 h 182425"/>
                  <a:gd name="connsiteX1" fmla="*/ 0 w 80488"/>
                  <a:gd name="connsiteY1" fmla="*/ 33166 h 182425"/>
                  <a:gd name="connsiteX2" fmla="*/ 0 w 80488"/>
                  <a:gd name="connsiteY2" fmla="*/ 63008 h 182425"/>
                  <a:gd name="connsiteX3" fmla="*/ 45074 w 80488"/>
                  <a:gd name="connsiteY3" fmla="*/ 63008 h 182425"/>
                  <a:gd name="connsiteX4" fmla="*/ 45074 w 80488"/>
                  <a:gd name="connsiteY4" fmla="*/ 182426 h 182425"/>
                  <a:gd name="connsiteX5" fmla="*/ 80488 w 80488"/>
                  <a:gd name="connsiteY5" fmla="*/ 182426 h 182425"/>
                  <a:gd name="connsiteX6" fmla="*/ 80488 w 80488"/>
                  <a:gd name="connsiteY6" fmla="*/ 0 h 182425"/>
                  <a:gd name="connsiteX7" fmla="*/ 51531 w 80488"/>
                  <a:gd name="connsiteY7" fmla="*/ 0 h 182425"/>
                  <a:gd name="connsiteX8" fmla="*/ 35414 w 80488"/>
                  <a:gd name="connsiteY8" fmla="*/ 26542 h 18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488" h="182425">
                    <a:moveTo>
                      <a:pt x="35414" y="26542"/>
                    </a:moveTo>
                    <a:cubicBezTo>
                      <a:pt x="28981" y="33166"/>
                      <a:pt x="16093" y="33166"/>
                      <a:pt x="0" y="33166"/>
                    </a:cubicBezTo>
                    <a:lnTo>
                      <a:pt x="0" y="63008"/>
                    </a:lnTo>
                    <a:lnTo>
                      <a:pt x="45074" y="63008"/>
                    </a:lnTo>
                    <a:lnTo>
                      <a:pt x="45074" y="182426"/>
                    </a:lnTo>
                    <a:lnTo>
                      <a:pt x="80488" y="182426"/>
                    </a:lnTo>
                    <a:lnTo>
                      <a:pt x="80488" y="0"/>
                    </a:lnTo>
                    <a:lnTo>
                      <a:pt x="51531" y="0"/>
                    </a:lnTo>
                    <a:cubicBezTo>
                      <a:pt x="48279" y="13295"/>
                      <a:pt x="41846" y="19919"/>
                      <a:pt x="35414" y="2654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7" name="Graphic 2">
                <a:extLst>
                  <a:ext uri="{FF2B5EF4-FFF2-40B4-BE49-F238E27FC236}">
                    <a16:creationId xmlns:a16="http://schemas.microsoft.com/office/drawing/2014/main" id="{5E88089B-9ABA-4849-B735-26471E5F40E9}"/>
                  </a:ext>
                </a:extLst>
              </p:cNvPr>
              <p:cNvSpPr/>
              <p:nvPr/>
            </p:nvSpPr>
            <p:spPr>
              <a:xfrm>
                <a:off x="6072398" y="2067371"/>
                <a:ext cx="133764" cy="194357"/>
              </a:xfrm>
              <a:custGeom>
                <a:avLst/>
                <a:gdLst>
                  <a:gd name="connsiteX0" fmla="*/ 38212 w 133764"/>
                  <a:gd name="connsiteY0" fmla="*/ 97179 h 194357"/>
                  <a:gd name="connsiteX1" fmla="*/ 66882 w 133764"/>
                  <a:gd name="connsiteY1" fmla="*/ 33501 h 194357"/>
                  <a:gd name="connsiteX2" fmla="*/ 98733 w 133764"/>
                  <a:gd name="connsiteY2" fmla="*/ 97179 h 194357"/>
                  <a:gd name="connsiteX3" fmla="*/ 66882 w 133764"/>
                  <a:gd name="connsiteY3" fmla="*/ 160857 h 194357"/>
                  <a:gd name="connsiteX4" fmla="*/ 38212 w 133764"/>
                  <a:gd name="connsiteY4" fmla="*/ 97179 h 194357"/>
                  <a:gd name="connsiteX5" fmla="*/ 117839 w 133764"/>
                  <a:gd name="connsiteY5" fmla="*/ 164205 h 194357"/>
                  <a:gd name="connsiteX6" fmla="*/ 133764 w 133764"/>
                  <a:gd name="connsiteY6" fmla="*/ 97179 h 194357"/>
                  <a:gd name="connsiteX7" fmla="*/ 117839 w 133764"/>
                  <a:gd name="connsiteY7" fmla="*/ 26806 h 194357"/>
                  <a:gd name="connsiteX8" fmla="*/ 66882 w 133764"/>
                  <a:gd name="connsiteY8" fmla="*/ 0 h 194357"/>
                  <a:gd name="connsiteX9" fmla="*/ 19106 w 133764"/>
                  <a:gd name="connsiteY9" fmla="*/ 26806 h 194357"/>
                  <a:gd name="connsiteX10" fmla="*/ 0 w 133764"/>
                  <a:gd name="connsiteY10" fmla="*/ 97179 h 194357"/>
                  <a:gd name="connsiteX11" fmla="*/ 15926 w 133764"/>
                  <a:gd name="connsiteY11" fmla="*/ 167552 h 194357"/>
                  <a:gd name="connsiteX12" fmla="*/ 66882 w 133764"/>
                  <a:gd name="connsiteY12" fmla="*/ 194358 h 194357"/>
                  <a:gd name="connsiteX13" fmla="*/ 117839 w 133764"/>
                  <a:gd name="connsiteY13" fmla="*/ 164205 h 194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764" h="194357">
                    <a:moveTo>
                      <a:pt x="38212" y="97179"/>
                    </a:moveTo>
                    <a:cubicBezTo>
                      <a:pt x="38212" y="53611"/>
                      <a:pt x="47776" y="33501"/>
                      <a:pt x="66882" y="33501"/>
                    </a:cubicBezTo>
                    <a:cubicBezTo>
                      <a:pt x="89168" y="33501"/>
                      <a:pt x="98733" y="53611"/>
                      <a:pt x="98733" y="97179"/>
                    </a:cubicBezTo>
                    <a:cubicBezTo>
                      <a:pt x="98733" y="140747"/>
                      <a:pt x="89168" y="160857"/>
                      <a:pt x="66882" y="160857"/>
                    </a:cubicBezTo>
                    <a:cubicBezTo>
                      <a:pt x="47776" y="160857"/>
                      <a:pt x="38212" y="140747"/>
                      <a:pt x="38212" y="97179"/>
                    </a:cubicBezTo>
                    <a:moveTo>
                      <a:pt x="117839" y="164205"/>
                    </a:moveTo>
                    <a:cubicBezTo>
                      <a:pt x="130584" y="147442"/>
                      <a:pt x="133764" y="123984"/>
                      <a:pt x="133764" y="97179"/>
                    </a:cubicBezTo>
                    <a:cubicBezTo>
                      <a:pt x="133764" y="67002"/>
                      <a:pt x="127404" y="43544"/>
                      <a:pt x="117839" y="26806"/>
                    </a:cubicBezTo>
                    <a:cubicBezTo>
                      <a:pt x="105094" y="10043"/>
                      <a:pt x="89168" y="0"/>
                      <a:pt x="66882" y="0"/>
                    </a:cubicBezTo>
                    <a:cubicBezTo>
                      <a:pt x="44596" y="0"/>
                      <a:pt x="28671" y="10043"/>
                      <a:pt x="19106" y="26806"/>
                    </a:cubicBezTo>
                    <a:cubicBezTo>
                      <a:pt x="6361" y="43568"/>
                      <a:pt x="0" y="67026"/>
                      <a:pt x="0" y="97179"/>
                    </a:cubicBezTo>
                    <a:cubicBezTo>
                      <a:pt x="0" y="127332"/>
                      <a:pt x="6361" y="150814"/>
                      <a:pt x="15926" y="167552"/>
                    </a:cubicBezTo>
                    <a:cubicBezTo>
                      <a:pt x="28671" y="184315"/>
                      <a:pt x="44596" y="194358"/>
                      <a:pt x="66882" y="194358"/>
                    </a:cubicBezTo>
                    <a:cubicBezTo>
                      <a:pt x="89168" y="194382"/>
                      <a:pt x="108274" y="184315"/>
                      <a:pt x="117839" y="16420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8" name="Graphic 2">
                <a:extLst>
                  <a:ext uri="{FF2B5EF4-FFF2-40B4-BE49-F238E27FC236}">
                    <a16:creationId xmlns:a16="http://schemas.microsoft.com/office/drawing/2014/main" id="{10D46B33-EB19-43FD-B758-23B534535402}"/>
                  </a:ext>
                </a:extLst>
              </p:cNvPr>
              <p:cNvSpPr/>
              <p:nvPr/>
            </p:nvSpPr>
            <p:spPr>
              <a:xfrm>
                <a:off x="5898390" y="2067371"/>
                <a:ext cx="133764" cy="194357"/>
              </a:xfrm>
              <a:custGeom>
                <a:avLst/>
                <a:gdLst>
                  <a:gd name="connsiteX0" fmla="*/ 38212 w 133764"/>
                  <a:gd name="connsiteY0" fmla="*/ 97179 h 194357"/>
                  <a:gd name="connsiteX1" fmla="*/ 66882 w 133764"/>
                  <a:gd name="connsiteY1" fmla="*/ 33501 h 194357"/>
                  <a:gd name="connsiteX2" fmla="*/ 98733 w 133764"/>
                  <a:gd name="connsiteY2" fmla="*/ 97179 h 194357"/>
                  <a:gd name="connsiteX3" fmla="*/ 66882 w 133764"/>
                  <a:gd name="connsiteY3" fmla="*/ 160857 h 194357"/>
                  <a:gd name="connsiteX4" fmla="*/ 38212 w 133764"/>
                  <a:gd name="connsiteY4" fmla="*/ 97179 h 194357"/>
                  <a:gd name="connsiteX5" fmla="*/ 117839 w 133764"/>
                  <a:gd name="connsiteY5" fmla="*/ 164205 h 194357"/>
                  <a:gd name="connsiteX6" fmla="*/ 133765 w 133764"/>
                  <a:gd name="connsiteY6" fmla="*/ 97179 h 194357"/>
                  <a:gd name="connsiteX7" fmla="*/ 117839 w 133764"/>
                  <a:gd name="connsiteY7" fmla="*/ 26806 h 194357"/>
                  <a:gd name="connsiteX8" fmla="*/ 66882 w 133764"/>
                  <a:gd name="connsiteY8" fmla="*/ 0 h 194357"/>
                  <a:gd name="connsiteX9" fmla="*/ 19106 w 133764"/>
                  <a:gd name="connsiteY9" fmla="*/ 26806 h 194357"/>
                  <a:gd name="connsiteX10" fmla="*/ 0 w 133764"/>
                  <a:gd name="connsiteY10" fmla="*/ 97179 h 194357"/>
                  <a:gd name="connsiteX11" fmla="*/ 19106 w 133764"/>
                  <a:gd name="connsiteY11" fmla="*/ 167552 h 194357"/>
                  <a:gd name="connsiteX12" fmla="*/ 66882 w 133764"/>
                  <a:gd name="connsiteY12" fmla="*/ 194358 h 194357"/>
                  <a:gd name="connsiteX13" fmla="*/ 117839 w 133764"/>
                  <a:gd name="connsiteY13" fmla="*/ 164205 h 194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764" h="194357">
                    <a:moveTo>
                      <a:pt x="38212" y="97179"/>
                    </a:moveTo>
                    <a:cubicBezTo>
                      <a:pt x="38212" y="53611"/>
                      <a:pt x="47776" y="33501"/>
                      <a:pt x="66882" y="33501"/>
                    </a:cubicBezTo>
                    <a:cubicBezTo>
                      <a:pt x="89168" y="33501"/>
                      <a:pt x="98733" y="53611"/>
                      <a:pt x="98733" y="97179"/>
                    </a:cubicBezTo>
                    <a:cubicBezTo>
                      <a:pt x="98733" y="140747"/>
                      <a:pt x="89168" y="160857"/>
                      <a:pt x="66882" y="160857"/>
                    </a:cubicBezTo>
                    <a:cubicBezTo>
                      <a:pt x="47776" y="160857"/>
                      <a:pt x="38212" y="140747"/>
                      <a:pt x="38212" y="97179"/>
                    </a:cubicBezTo>
                    <a:moveTo>
                      <a:pt x="117839" y="164205"/>
                    </a:moveTo>
                    <a:cubicBezTo>
                      <a:pt x="130584" y="147442"/>
                      <a:pt x="133765" y="123984"/>
                      <a:pt x="133765" y="97179"/>
                    </a:cubicBezTo>
                    <a:cubicBezTo>
                      <a:pt x="133765" y="67002"/>
                      <a:pt x="130584" y="43544"/>
                      <a:pt x="117839" y="26806"/>
                    </a:cubicBezTo>
                    <a:cubicBezTo>
                      <a:pt x="105094" y="10043"/>
                      <a:pt x="89168" y="0"/>
                      <a:pt x="66882" y="0"/>
                    </a:cubicBezTo>
                    <a:cubicBezTo>
                      <a:pt x="47776" y="0"/>
                      <a:pt x="28671" y="10043"/>
                      <a:pt x="19106" y="26806"/>
                    </a:cubicBezTo>
                    <a:cubicBezTo>
                      <a:pt x="6361" y="43568"/>
                      <a:pt x="0" y="67026"/>
                      <a:pt x="0" y="97179"/>
                    </a:cubicBezTo>
                    <a:cubicBezTo>
                      <a:pt x="0" y="127332"/>
                      <a:pt x="6361" y="150814"/>
                      <a:pt x="19106" y="167552"/>
                    </a:cubicBezTo>
                    <a:cubicBezTo>
                      <a:pt x="28671" y="184315"/>
                      <a:pt x="47776" y="194358"/>
                      <a:pt x="66882" y="194358"/>
                    </a:cubicBezTo>
                    <a:cubicBezTo>
                      <a:pt x="89168" y="194382"/>
                      <a:pt x="108274" y="184315"/>
                      <a:pt x="117839" y="16420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9" name="Graphic 2">
                <a:extLst>
                  <a:ext uri="{FF2B5EF4-FFF2-40B4-BE49-F238E27FC236}">
                    <a16:creationId xmlns:a16="http://schemas.microsoft.com/office/drawing/2014/main" id="{6B2F7F7C-6998-4BB6-840E-7E23B85BFD60}"/>
                  </a:ext>
                </a:extLst>
              </p:cNvPr>
              <p:cNvSpPr/>
              <p:nvPr/>
            </p:nvSpPr>
            <p:spPr>
              <a:xfrm>
                <a:off x="5959413" y="2358429"/>
                <a:ext cx="80464" cy="182425"/>
              </a:xfrm>
              <a:custGeom>
                <a:avLst/>
                <a:gdLst>
                  <a:gd name="connsiteX0" fmla="*/ 35414 w 80464"/>
                  <a:gd name="connsiteY0" fmla="*/ 23219 h 182425"/>
                  <a:gd name="connsiteX1" fmla="*/ 0 w 80464"/>
                  <a:gd name="connsiteY1" fmla="*/ 33166 h 182425"/>
                  <a:gd name="connsiteX2" fmla="*/ 0 w 80464"/>
                  <a:gd name="connsiteY2" fmla="*/ 63009 h 182425"/>
                  <a:gd name="connsiteX3" fmla="*/ 41846 w 80464"/>
                  <a:gd name="connsiteY3" fmla="*/ 63009 h 182425"/>
                  <a:gd name="connsiteX4" fmla="*/ 41846 w 80464"/>
                  <a:gd name="connsiteY4" fmla="*/ 182426 h 182425"/>
                  <a:gd name="connsiteX5" fmla="*/ 80464 w 80464"/>
                  <a:gd name="connsiteY5" fmla="*/ 182426 h 182425"/>
                  <a:gd name="connsiteX6" fmla="*/ 80464 w 80464"/>
                  <a:gd name="connsiteY6" fmla="*/ 0 h 182425"/>
                  <a:gd name="connsiteX7" fmla="*/ 48278 w 80464"/>
                  <a:gd name="connsiteY7" fmla="*/ 0 h 182425"/>
                  <a:gd name="connsiteX8" fmla="*/ 35414 w 80464"/>
                  <a:gd name="connsiteY8" fmla="*/ 23219 h 18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464" h="182425">
                    <a:moveTo>
                      <a:pt x="35414" y="23219"/>
                    </a:moveTo>
                    <a:cubicBezTo>
                      <a:pt x="25753" y="29842"/>
                      <a:pt x="12889" y="33166"/>
                      <a:pt x="0" y="33166"/>
                    </a:cubicBezTo>
                    <a:lnTo>
                      <a:pt x="0" y="63009"/>
                    </a:lnTo>
                    <a:lnTo>
                      <a:pt x="41846" y="63009"/>
                    </a:lnTo>
                    <a:lnTo>
                      <a:pt x="41846" y="182426"/>
                    </a:lnTo>
                    <a:lnTo>
                      <a:pt x="80464" y="182426"/>
                    </a:lnTo>
                    <a:lnTo>
                      <a:pt x="80464" y="0"/>
                    </a:lnTo>
                    <a:lnTo>
                      <a:pt x="48278" y="0"/>
                    </a:lnTo>
                    <a:cubicBezTo>
                      <a:pt x="45074" y="9948"/>
                      <a:pt x="41846" y="19895"/>
                      <a:pt x="35414" y="2321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0" name="Graphic 2">
                <a:extLst>
                  <a:ext uri="{FF2B5EF4-FFF2-40B4-BE49-F238E27FC236}">
                    <a16:creationId xmlns:a16="http://schemas.microsoft.com/office/drawing/2014/main" id="{A5A6E36C-47C4-4F2A-8A0E-8E81114FD8C7}"/>
                  </a:ext>
                </a:extLst>
              </p:cNvPr>
              <p:cNvSpPr/>
              <p:nvPr/>
            </p:nvSpPr>
            <p:spPr>
              <a:xfrm>
                <a:off x="5763334" y="2071388"/>
                <a:ext cx="80488" cy="183764"/>
              </a:xfrm>
              <a:custGeom>
                <a:avLst/>
                <a:gdLst>
                  <a:gd name="connsiteX0" fmla="*/ 35414 w 80488"/>
                  <a:gd name="connsiteY0" fmla="*/ 26734 h 183764"/>
                  <a:gd name="connsiteX1" fmla="*/ 0 w 80488"/>
                  <a:gd name="connsiteY1" fmla="*/ 36753 h 183764"/>
                  <a:gd name="connsiteX2" fmla="*/ 0 w 80488"/>
                  <a:gd name="connsiteY2" fmla="*/ 63487 h 183764"/>
                  <a:gd name="connsiteX3" fmla="*/ 45074 w 80488"/>
                  <a:gd name="connsiteY3" fmla="*/ 63487 h 183764"/>
                  <a:gd name="connsiteX4" fmla="*/ 45074 w 80488"/>
                  <a:gd name="connsiteY4" fmla="*/ 183765 h 183764"/>
                  <a:gd name="connsiteX5" fmla="*/ 80488 w 80488"/>
                  <a:gd name="connsiteY5" fmla="*/ 183765 h 183764"/>
                  <a:gd name="connsiteX6" fmla="*/ 80488 w 80488"/>
                  <a:gd name="connsiteY6" fmla="*/ 0 h 183764"/>
                  <a:gd name="connsiteX7" fmla="*/ 51531 w 80488"/>
                  <a:gd name="connsiteY7" fmla="*/ 0 h 183764"/>
                  <a:gd name="connsiteX8" fmla="*/ 35414 w 80488"/>
                  <a:gd name="connsiteY8" fmla="*/ 26734 h 183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488" h="183764">
                    <a:moveTo>
                      <a:pt x="35414" y="26734"/>
                    </a:moveTo>
                    <a:cubicBezTo>
                      <a:pt x="28981" y="33405"/>
                      <a:pt x="16093" y="36753"/>
                      <a:pt x="0" y="36753"/>
                    </a:cubicBezTo>
                    <a:lnTo>
                      <a:pt x="0" y="63487"/>
                    </a:lnTo>
                    <a:lnTo>
                      <a:pt x="45074" y="63487"/>
                    </a:lnTo>
                    <a:lnTo>
                      <a:pt x="45074" y="183765"/>
                    </a:lnTo>
                    <a:lnTo>
                      <a:pt x="80488" y="183765"/>
                    </a:lnTo>
                    <a:lnTo>
                      <a:pt x="80488" y="0"/>
                    </a:lnTo>
                    <a:lnTo>
                      <a:pt x="51531" y="0"/>
                    </a:lnTo>
                    <a:cubicBezTo>
                      <a:pt x="48278" y="13367"/>
                      <a:pt x="41846" y="20038"/>
                      <a:pt x="35414" y="2673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1" name="Graphic 2">
                <a:extLst>
                  <a:ext uri="{FF2B5EF4-FFF2-40B4-BE49-F238E27FC236}">
                    <a16:creationId xmlns:a16="http://schemas.microsoft.com/office/drawing/2014/main" id="{8619B9DA-4CA7-4294-A316-CE493FCE53FC}"/>
                  </a:ext>
                </a:extLst>
              </p:cNvPr>
              <p:cNvSpPr/>
              <p:nvPr/>
            </p:nvSpPr>
            <p:spPr>
              <a:xfrm>
                <a:off x="6107454" y="2355751"/>
                <a:ext cx="133764" cy="189025"/>
              </a:xfrm>
              <a:custGeom>
                <a:avLst/>
                <a:gdLst>
                  <a:gd name="connsiteX0" fmla="*/ 66882 w 133764"/>
                  <a:gd name="connsiteY0" fmla="*/ 159183 h 189025"/>
                  <a:gd name="connsiteX1" fmla="*/ 35031 w 133764"/>
                  <a:gd name="connsiteY1" fmla="*/ 92851 h 189025"/>
                  <a:gd name="connsiteX2" fmla="*/ 66882 w 133764"/>
                  <a:gd name="connsiteY2" fmla="*/ 29842 h 189025"/>
                  <a:gd name="connsiteX3" fmla="*/ 95553 w 133764"/>
                  <a:gd name="connsiteY3" fmla="*/ 92851 h 189025"/>
                  <a:gd name="connsiteX4" fmla="*/ 66882 w 133764"/>
                  <a:gd name="connsiteY4" fmla="*/ 159183 h 189025"/>
                  <a:gd name="connsiteX5" fmla="*/ 66882 w 133764"/>
                  <a:gd name="connsiteY5" fmla="*/ 0 h 189025"/>
                  <a:gd name="connsiteX6" fmla="*/ 15925 w 133764"/>
                  <a:gd name="connsiteY6" fmla="*/ 23219 h 189025"/>
                  <a:gd name="connsiteX7" fmla="*/ 0 w 133764"/>
                  <a:gd name="connsiteY7" fmla="*/ 92851 h 189025"/>
                  <a:gd name="connsiteX8" fmla="*/ 15925 w 133764"/>
                  <a:gd name="connsiteY8" fmla="*/ 162507 h 189025"/>
                  <a:gd name="connsiteX9" fmla="*/ 66882 w 133764"/>
                  <a:gd name="connsiteY9" fmla="*/ 189025 h 189025"/>
                  <a:gd name="connsiteX10" fmla="*/ 117839 w 133764"/>
                  <a:gd name="connsiteY10" fmla="*/ 162507 h 189025"/>
                  <a:gd name="connsiteX11" fmla="*/ 133764 w 133764"/>
                  <a:gd name="connsiteY11" fmla="*/ 92851 h 189025"/>
                  <a:gd name="connsiteX12" fmla="*/ 117839 w 133764"/>
                  <a:gd name="connsiteY12" fmla="*/ 26519 h 189025"/>
                  <a:gd name="connsiteX13" fmla="*/ 66882 w 133764"/>
                  <a:gd name="connsiteY13" fmla="*/ 0 h 18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764" h="189025">
                    <a:moveTo>
                      <a:pt x="66882" y="159183"/>
                    </a:moveTo>
                    <a:cubicBezTo>
                      <a:pt x="47776" y="159183"/>
                      <a:pt x="35031" y="135965"/>
                      <a:pt x="35031" y="92851"/>
                    </a:cubicBezTo>
                    <a:cubicBezTo>
                      <a:pt x="35031" y="49737"/>
                      <a:pt x="47776" y="29842"/>
                      <a:pt x="66882" y="29842"/>
                    </a:cubicBezTo>
                    <a:cubicBezTo>
                      <a:pt x="85988" y="29842"/>
                      <a:pt x="95553" y="49737"/>
                      <a:pt x="95553" y="92851"/>
                    </a:cubicBezTo>
                    <a:cubicBezTo>
                      <a:pt x="95553" y="135965"/>
                      <a:pt x="85988" y="159183"/>
                      <a:pt x="66882" y="159183"/>
                    </a:cubicBezTo>
                    <a:moveTo>
                      <a:pt x="66882" y="0"/>
                    </a:moveTo>
                    <a:cubicBezTo>
                      <a:pt x="44596" y="0"/>
                      <a:pt x="28671" y="6624"/>
                      <a:pt x="15925" y="23219"/>
                    </a:cubicBezTo>
                    <a:cubicBezTo>
                      <a:pt x="6360" y="43114"/>
                      <a:pt x="0" y="66332"/>
                      <a:pt x="0" y="92851"/>
                    </a:cubicBezTo>
                    <a:cubicBezTo>
                      <a:pt x="0" y="122693"/>
                      <a:pt x="6360" y="145912"/>
                      <a:pt x="15925" y="162507"/>
                    </a:cubicBezTo>
                    <a:cubicBezTo>
                      <a:pt x="28671" y="179078"/>
                      <a:pt x="44596" y="189025"/>
                      <a:pt x="66882" y="189025"/>
                    </a:cubicBezTo>
                    <a:cubicBezTo>
                      <a:pt x="89168" y="189025"/>
                      <a:pt x="105094" y="179078"/>
                      <a:pt x="117839" y="162507"/>
                    </a:cubicBezTo>
                    <a:cubicBezTo>
                      <a:pt x="127404" y="145936"/>
                      <a:pt x="133764" y="122717"/>
                      <a:pt x="133764" y="92851"/>
                    </a:cubicBezTo>
                    <a:cubicBezTo>
                      <a:pt x="133764" y="66308"/>
                      <a:pt x="127404" y="43114"/>
                      <a:pt x="117839" y="26519"/>
                    </a:cubicBezTo>
                    <a:cubicBezTo>
                      <a:pt x="105094" y="6624"/>
                      <a:pt x="89168" y="0"/>
                      <a:pt x="6688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2" name="Graphic 2">
                <a:extLst>
                  <a:ext uri="{FF2B5EF4-FFF2-40B4-BE49-F238E27FC236}">
                    <a16:creationId xmlns:a16="http://schemas.microsoft.com/office/drawing/2014/main" id="{7658B469-D173-4792-A415-37C03CE14087}"/>
                  </a:ext>
                </a:extLst>
              </p:cNvPr>
              <p:cNvSpPr/>
              <p:nvPr/>
            </p:nvSpPr>
            <p:spPr>
              <a:xfrm>
                <a:off x="6110036" y="1785686"/>
                <a:ext cx="135055" cy="189049"/>
              </a:xfrm>
              <a:custGeom>
                <a:avLst/>
                <a:gdLst>
                  <a:gd name="connsiteX0" fmla="*/ 67528 w 135055"/>
                  <a:gd name="connsiteY0" fmla="*/ 159183 h 189049"/>
                  <a:gd name="connsiteX1" fmla="*/ 38594 w 135055"/>
                  <a:gd name="connsiteY1" fmla="*/ 96175 h 189049"/>
                  <a:gd name="connsiteX2" fmla="*/ 67528 w 135055"/>
                  <a:gd name="connsiteY2" fmla="*/ 29842 h 189049"/>
                  <a:gd name="connsiteX3" fmla="*/ 99690 w 135055"/>
                  <a:gd name="connsiteY3" fmla="*/ 96175 h 189049"/>
                  <a:gd name="connsiteX4" fmla="*/ 67528 w 135055"/>
                  <a:gd name="connsiteY4" fmla="*/ 159183 h 189049"/>
                  <a:gd name="connsiteX5" fmla="*/ 67528 w 135055"/>
                  <a:gd name="connsiteY5" fmla="*/ 0 h 189049"/>
                  <a:gd name="connsiteX6" fmla="*/ 19297 w 135055"/>
                  <a:gd name="connsiteY6" fmla="*/ 26542 h 189049"/>
                  <a:gd name="connsiteX7" fmla="*/ 0 w 135055"/>
                  <a:gd name="connsiteY7" fmla="*/ 96198 h 189049"/>
                  <a:gd name="connsiteX8" fmla="*/ 19297 w 135055"/>
                  <a:gd name="connsiteY8" fmla="*/ 162531 h 189049"/>
                  <a:gd name="connsiteX9" fmla="*/ 67528 w 135055"/>
                  <a:gd name="connsiteY9" fmla="*/ 189049 h 189049"/>
                  <a:gd name="connsiteX10" fmla="*/ 118987 w 135055"/>
                  <a:gd name="connsiteY10" fmla="*/ 162531 h 189049"/>
                  <a:gd name="connsiteX11" fmla="*/ 135056 w 135055"/>
                  <a:gd name="connsiteY11" fmla="*/ 96198 h 189049"/>
                  <a:gd name="connsiteX12" fmla="*/ 118987 w 135055"/>
                  <a:gd name="connsiteY12" fmla="*/ 26542 h 189049"/>
                  <a:gd name="connsiteX13" fmla="*/ 67528 w 135055"/>
                  <a:gd name="connsiteY13" fmla="*/ 0 h 1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5055" h="189049">
                    <a:moveTo>
                      <a:pt x="67528" y="159183"/>
                    </a:moveTo>
                    <a:cubicBezTo>
                      <a:pt x="48231" y="159183"/>
                      <a:pt x="38594" y="135964"/>
                      <a:pt x="38594" y="96175"/>
                    </a:cubicBezTo>
                    <a:cubicBezTo>
                      <a:pt x="38594" y="53061"/>
                      <a:pt x="48231" y="29842"/>
                      <a:pt x="67528" y="29842"/>
                    </a:cubicBezTo>
                    <a:cubicBezTo>
                      <a:pt x="90029" y="29842"/>
                      <a:pt x="99690" y="53061"/>
                      <a:pt x="99690" y="96175"/>
                    </a:cubicBezTo>
                    <a:cubicBezTo>
                      <a:pt x="99690" y="135988"/>
                      <a:pt x="90053" y="159183"/>
                      <a:pt x="67528" y="159183"/>
                    </a:cubicBezTo>
                    <a:moveTo>
                      <a:pt x="67528" y="0"/>
                    </a:moveTo>
                    <a:cubicBezTo>
                      <a:pt x="48231" y="0"/>
                      <a:pt x="28934" y="6624"/>
                      <a:pt x="19297" y="26542"/>
                    </a:cubicBezTo>
                    <a:cubicBezTo>
                      <a:pt x="6433" y="43114"/>
                      <a:pt x="0" y="66332"/>
                      <a:pt x="0" y="96198"/>
                    </a:cubicBezTo>
                    <a:cubicBezTo>
                      <a:pt x="0" y="122741"/>
                      <a:pt x="6433" y="145936"/>
                      <a:pt x="19297" y="162531"/>
                    </a:cubicBezTo>
                    <a:cubicBezTo>
                      <a:pt x="28934" y="179102"/>
                      <a:pt x="48231" y="189049"/>
                      <a:pt x="67528" y="189049"/>
                    </a:cubicBezTo>
                    <a:cubicBezTo>
                      <a:pt x="90029" y="189049"/>
                      <a:pt x="109326" y="179102"/>
                      <a:pt x="118987" y="162531"/>
                    </a:cubicBezTo>
                    <a:cubicBezTo>
                      <a:pt x="131852" y="145960"/>
                      <a:pt x="135056" y="122741"/>
                      <a:pt x="135056" y="96198"/>
                    </a:cubicBezTo>
                    <a:cubicBezTo>
                      <a:pt x="135056" y="66356"/>
                      <a:pt x="131828" y="43137"/>
                      <a:pt x="118987" y="26542"/>
                    </a:cubicBezTo>
                    <a:cubicBezTo>
                      <a:pt x="106122" y="9947"/>
                      <a:pt x="90053" y="0"/>
                      <a:pt x="6752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3" name="Graphic 2">
                <a:extLst>
                  <a:ext uri="{FF2B5EF4-FFF2-40B4-BE49-F238E27FC236}">
                    <a16:creationId xmlns:a16="http://schemas.microsoft.com/office/drawing/2014/main" id="{81921192-5165-4D19-A0DF-834828FDAF05}"/>
                  </a:ext>
                </a:extLst>
              </p:cNvPr>
              <p:cNvSpPr/>
              <p:nvPr/>
            </p:nvSpPr>
            <p:spPr>
              <a:xfrm>
                <a:off x="6245092" y="2071412"/>
                <a:ext cx="79173" cy="183764"/>
              </a:xfrm>
              <a:custGeom>
                <a:avLst/>
                <a:gdLst>
                  <a:gd name="connsiteX0" fmla="*/ 44333 w 79173"/>
                  <a:gd name="connsiteY0" fmla="*/ 183765 h 183764"/>
                  <a:gd name="connsiteX1" fmla="*/ 79173 w 79173"/>
                  <a:gd name="connsiteY1" fmla="*/ 183765 h 183764"/>
                  <a:gd name="connsiteX2" fmla="*/ 79173 w 79173"/>
                  <a:gd name="connsiteY2" fmla="*/ 0 h 183764"/>
                  <a:gd name="connsiteX3" fmla="*/ 50670 w 79173"/>
                  <a:gd name="connsiteY3" fmla="*/ 0 h 183764"/>
                  <a:gd name="connsiteX4" fmla="*/ 34840 w 79173"/>
                  <a:gd name="connsiteY4" fmla="*/ 26734 h 183764"/>
                  <a:gd name="connsiteX5" fmla="*/ 0 w 79173"/>
                  <a:gd name="connsiteY5" fmla="*/ 36753 h 183764"/>
                  <a:gd name="connsiteX6" fmla="*/ 0 w 79173"/>
                  <a:gd name="connsiteY6" fmla="*/ 63487 h 183764"/>
                  <a:gd name="connsiteX7" fmla="*/ 44333 w 79173"/>
                  <a:gd name="connsiteY7" fmla="*/ 63487 h 183764"/>
                  <a:gd name="connsiteX8" fmla="*/ 44333 w 79173"/>
                  <a:gd name="connsiteY8" fmla="*/ 183765 h 183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173" h="183764">
                    <a:moveTo>
                      <a:pt x="44333" y="183765"/>
                    </a:moveTo>
                    <a:lnTo>
                      <a:pt x="79173" y="183765"/>
                    </a:lnTo>
                    <a:lnTo>
                      <a:pt x="79173" y="0"/>
                    </a:lnTo>
                    <a:lnTo>
                      <a:pt x="50670" y="0"/>
                    </a:lnTo>
                    <a:cubicBezTo>
                      <a:pt x="47513" y="13367"/>
                      <a:pt x="41177" y="20038"/>
                      <a:pt x="34840" y="26734"/>
                    </a:cubicBezTo>
                    <a:cubicBezTo>
                      <a:pt x="28503" y="33405"/>
                      <a:pt x="15830" y="36753"/>
                      <a:pt x="0" y="36753"/>
                    </a:cubicBezTo>
                    <a:lnTo>
                      <a:pt x="0" y="63487"/>
                    </a:lnTo>
                    <a:lnTo>
                      <a:pt x="44333" y="63487"/>
                    </a:lnTo>
                    <a:lnTo>
                      <a:pt x="44333" y="18376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AFAF12B-9BE7-423D-9711-7584F84959F5}"/>
              </a:ext>
            </a:extLst>
          </p:cNvPr>
          <p:cNvGrpSpPr/>
          <p:nvPr/>
        </p:nvGrpSpPr>
        <p:grpSpPr>
          <a:xfrm>
            <a:off x="1903349" y="1697098"/>
            <a:ext cx="378544" cy="378544"/>
            <a:chOff x="4528583" y="639745"/>
            <a:chExt cx="3121729" cy="3121729"/>
          </a:xfrm>
        </p:grpSpPr>
        <p:sp>
          <p:nvSpPr>
            <p:cNvPr id="18" name="Graphic 16">
              <a:extLst>
                <a:ext uri="{FF2B5EF4-FFF2-40B4-BE49-F238E27FC236}">
                  <a16:creationId xmlns:a16="http://schemas.microsoft.com/office/drawing/2014/main" id="{6A679833-F2B9-4616-AE74-FDA6F9558175}"/>
                </a:ext>
              </a:extLst>
            </p:cNvPr>
            <p:cNvSpPr/>
            <p:nvPr/>
          </p:nvSpPr>
          <p:spPr>
            <a:xfrm>
              <a:off x="4528583" y="639745"/>
              <a:ext cx="3121729" cy="3121729"/>
            </a:xfrm>
            <a:custGeom>
              <a:avLst/>
              <a:gdLst>
                <a:gd name="connsiteX0" fmla="*/ 3121729 w 3121729"/>
                <a:gd name="connsiteY0" fmla="*/ 1560865 h 3121729"/>
                <a:gd name="connsiteX1" fmla="*/ 1560865 w 3121729"/>
                <a:gd name="connsiteY1" fmla="*/ 3121729 h 3121729"/>
                <a:gd name="connsiteX2" fmla="*/ 0 w 3121729"/>
                <a:gd name="connsiteY2" fmla="*/ 1560865 h 3121729"/>
                <a:gd name="connsiteX3" fmla="*/ 1560865 w 3121729"/>
                <a:gd name="connsiteY3" fmla="*/ 0 h 3121729"/>
                <a:gd name="connsiteX4" fmla="*/ 3121729 w 3121729"/>
                <a:gd name="connsiteY4" fmla="*/ 1560865 h 312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1729" h="3121729">
                  <a:moveTo>
                    <a:pt x="3121729" y="1560865"/>
                  </a:moveTo>
                  <a:cubicBezTo>
                    <a:pt x="3121729" y="2422906"/>
                    <a:pt x="2422906" y="3121729"/>
                    <a:pt x="1560865" y="3121729"/>
                  </a:cubicBezTo>
                  <a:cubicBezTo>
                    <a:pt x="698823" y="3121729"/>
                    <a:pt x="0" y="2422907"/>
                    <a:pt x="0" y="1560865"/>
                  </a:cubicBezTo>
                  <a:cubicBezTo>
                    <a:pt x="0" y="698823"/>
                    <a:pt x="698823" y="0"/>
                    <a:pt x="1560865" y="0"/>
                  </a:cubicBezTo>
                  <a:cubicBezTo>
                    <a:pt x="2422906" y="0"/>
                    <a:pt x="3121729" y="698823"/>
                    <a:pt x="3121729" y="1560865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3" name="Group 22">
              <a:extLst>
                <a:ext uri="{FF2B5EF4-FFF2-40B4-BE49-F238E27FC236}">
                  <a16:creationId xmlns:a16="http://schemas.microsoft.com/office/drawing/2014/main" id="{6211A39D-8E9F-49F1-8B69-D7BB6BD43061}"/>
                </a:ext>
              </a:extLst>
            </p:cNvPr>
            <p:cNvGrpSpPr/>
            <p:nvPr/>
          </p:nvGrpSpPr>
          <p:grpSpPr>
            <a:xfrm>
              <a:off x="4759526" y="882070"/>
              <a:ext cx="2645566" cy="2645542"/>
              <a:chOff x="4759526" y="882070"/>
              <a:chExt cx="2645566" cy="2645542"/>
            </a:xfrm>
          </p:grpSpPr>
          <p:sp>
            <p:nvSpPr>
              <p:cNvPr id="20" name="Graphic 16">
                <a:extLst>
                  <a:ext uri="{FF2B5EF4-FFF2-40B4-BE49-F238E27FC236}">
                    <a16:creationId xmlns:a16="http://schemas.microsoft.com/office/drawing/2014/main" id="{755DF836-EF28-4A1A-B6B4-4E74D0C6F1B6}"/>
                  </a:ext>
                </a:extLst>
              </p:cNvPr>
              <p:cNvSpPr/>
              <p:nvPr/>
            </p:nvSpPr>
            <p:spPr>
              <a:xfrm>
                <a:off x="5684328" y="2002928"/>
                <a:ext cx="140292" cy="233980"/>
              </a:xfrm>
              <a:custGeom>
                <a:avLst/>
                <a:gdLst>
                  <a:gd name="connsiteX0" fmla="*/ 0 w 140292"/>
                  <a:gd name="connsiteY0" fmla="*/ 0 h 233980"/>
                  <a:gd name="connsiteX1" fmla="*/ 0 w 140292"/>
                  <a:gd name="connsiteY1" fmla="*/ 233980 h 233980"/>
                  <a:gd name="connsiteX2" fmla="*/ 49952 w 140292"/>
                  <a:gd name="connsiteY2" fmla="*/ 233980 h 233980"/>
                  <a:gd name="connsiteX3" fmla="*/ 140293 w 140292"/>
                  <a:gd name="connsiteY3" fmla="*/ 117241 h 233980"/>
                  <a:gd name="connsiteX4" fmla="*/ 49020 w 140292"/>
                  <a:gd name="connsiteY4" fmla="*/ 0 h 233980"/>
                  <a:gd name="connsiteX5" fmla="*/ 0 w 140292"/>
                  <a:gd name="connsiteY5" fmla="*/ 0 h 2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292" h="233980">
                    <a:moveTo>
                      <a:pt x="0" y="0"/>
                    </a:moveTo>
                    <a:lnTo>
                      <a:pt x="0" y="233980"/>
                    </a:lnTo>
                    <a:lnTo>
                      <a:pt x="49952" y="233980"/>
                    </a:lnTo>
                    <a:cubicBezTo>
                      <a:pt x="105692" y="233980"/>
                      <a:pt x="140293" y="198925"/>
                      <a:pt x="140293" y="117241"/>
                    </a:cubicBezTo>
                    <a:cubicBezTo>
                      <a:pt x="140293" y="35557"/>
                      <a:pt x="104735" y="0"/>
                      <a:pt x="490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Graphic 16">
                <a:extLst>
                  <a:ext uri="{FF2B5EF4-FFF2-40B4-BE49-F238E27FC236}">
                    <a16:creationId xmlns:a16="http://schemas.microsoft.com/office/drawing/2014/main" id="{3547E314-BCAC-4C9D-92CC-9777F06D51D3}"/>
                  </a:ext>
                </a:extLst>
              </p:cNvPr>
              <p:cNvSpPr/>
              <p:nvPr/>
            </p:nvSpPr>
            <p:spPr>
              <a:xfrm>
                <a:off x="4759526" y="882070"/>
                <a:ext cx="2645566" cy="2645542"/>
              </a:xfrm>
              <a:custGeom>
                <a:avLst/>
                <a:gdLst>
                  <a:gd name="connsiteX0" fmla="*/ 2641980 w 2645566"/>
                  <a:gd name="connsiteY0" fmla="*/ 1415048 h 2645542"/>
                  <a:gd name="connsiteX1" fmla="*/ 2645567 w 2645566"/>
                  <a:gd name="connsiteY1" fmla="*/ 1322771 h 2645542"/>
                  <a:gd name="connsiteX2" fmla="*/ 1322795 w 2645566"/>
                  <a:gd name="connsiteY2" fmla="*/ 0 h 2645542"/>
                  <a:gd name="connsiteX3" fmla="*/ 0 w 2645566"/>
                  <a:gd name="connsiteY3" fmla="*/ 1322771 h 2645542"/>
                  <a:gd name="connsiteX4" fmla="*/ 1322771 w 2645566"/>
                  <a:gd name="connsiteY4" fmla="*/ 2645543 h 2645542"/>
                  <a:gd name="connsiteX5" fmla="*/ 1940207 w 2645566"/>
                  <a:gd name="connsiteY5" fmla="*/ 2492099 h 2645542"/>
                  <a:gd name="connsiteX6" fmla="*/ 1828704 w 2645566"/>
                  <a:gd name="connsiteY6" fmla="*/ 2387699 h 2645542"/>
                  <a:gd name="connsiteX7" fmla="*/ 1500223 w 2645566"/>
                  <a:gd name="connsiteY7" fmla="*/ 2488751 h 2645542"/>
                  <a:gd name="connsiteX8" fmla="*/ 1715361 w 2645566"/>
                  <a:gd name="connsiteY8" fmla="*/ 2222800 h 2645542"/>
                  <a:gd name="connsiteX9" fmla="*/ 1683366 w 2645566"/>
                  <a:gd name="connsiteY9" fmla="*/ 2154292 h 2645542"/>
                  <a:gd name="connsiteX10" fmla="*/ 1396421 w 2645566"/>
                  <a:gd name="connsiteY10" fmla="*/ 2499583 h 2645542"/>
                  <a:gd name="connsiteX11" fmla="*/ 1357253 w 2645566"/>
                  <a:gd name="connsiteY11" fmla="*/ 2500922 h 2645542"/>
                  <a:gd name="connsiteX12" fmla="*/ 1357253 w 2645566"/>
                  <a:gd name="connsiteY12" fmla="*/ 1866198 h 2645542"/>
                  <a:gd name="connsiteX13" fmla="*/ 1781382 w 2645566"/>
                  <a:gd name="connsiteY13" fmla="*/ 1962134 h 2645542"/>
                  <a:gd name="connsiteX14" fmla="*/ 1806418 w 2645566"/>
                  <a:gd name="connsiteY14" fmla="*/ 1903526 h 2645542"/>
                  <a:gd name="connsiteX15" fmla="*/ 1357277 w 2645566"/>
                  <a:gd name="connsiteY15" fmla="*/ 1802449 h 2645542"/>
                  <a:gd name="connsiteX16" fmla="*/ 1357277 w 2645566"/>
                  <a:gd name="connsiteY16" fmla="*/ 1537598 h 2645542"/>
                  <a:gd name="connsiteX17" fmla="*/ 1622677 w 2645566"/>
                  <a:gd name="connsiteY17" fmla="*/ 1537598 h 2645542"/>
                  <a:gd name="connsiteX18" fmla="*/ 1622677 w 2645566"/>
                  <a:gd name="connsiteY18" fmla="*/ 1435756 h 2645542"/>
                  <a:gd name="connsiteX19" fmla="*/ 1711176 w 2645566"/>
                  <a:gd name="connsiteY19" fmla="*/ 1416196 h 2645542"/>
                  <a:gd name="connsiteX20" fmla="*/ 1677604 w 2645566"/>
                  <a:gd name="connsiteY20" fmla="*/ 1418300 h 2645542"/>
                  <a:gd name="connsiteX21" fmla="*/ 1526718 w 2645566"/>
                  <a:gd name="connsiteY21" fmla="*/ 1309237 h 2645542"/>
                  <a:gd name="connsiteX22" fmla="*/ 1603117 w 2645566"/>
                  <a:gd name="connsiteY22" fmla="*/ 1309237 h 2645542"/>
                  <a:gd name="connsiteX23" fmla="*/ 1678536 w 2645566"/>
                  <a:gd name="connsiteY23" fmla="*/ 1362083 h 2645542"/>
                  <a:gd name="connsiteX24" fmla="*/ 1742932 w 2645566"/>
                  <a:gd name="connsiteY24" fmla="*/ 1322222 h 2645542"/>
                  <a:gd name="connsiteX25" fmla="*/ 1656442 w 2645566"/>
                  <a:gd name="connsiteY25" fmla="*/ 1265526 h 2645542"/>
                  <a:gd name="connsiteX26" fmla="*/ 1539224 w 2645566"/>
                  <a:gd name="connsiteY26" fmla="*/ 1157897 h 2645542"/>
                  <a:gd name="connsiteX27" fmla="*/ 1678058 w 2645566"/>
                  <a:gd name="connsiteY27" fmla="*/ 1057945 h 2645542"/>
                  <a:gd name="connsiteX28" fmla="*/ 1815457 w 2645566"/>
                  <a:gd name="connsiteY28" fmla="*/ 1154071 h 2645542"/>
                  <a:gd name="connsiteX29" fmla="*/ 1740038 w 2645566"/>
                  <a:gd name="connsiteY29" fmla="*/ 1154071 h 2645542"/>
                  <a:gd name="connsiteX30" fmla="*/ 1676145 w 2645566"/>
                  <a:gd name="connsiteY30" fmla="*/ 1113229 h 2645542"/>
                  <a:gd name="connsiteX31" fmla="*/ 1620406 w 2645566"/>
                  <a:gd name="connsiteY31" fmla="*/ 1148285 h 2645542"/>
                  <a:gd name="connsiteX32" fmla="*/ 1690564 w 2645566"/>
                  <a:gd name="connsiteY32" fmla="*/ 1195846 h 2645542"/>
                  <a:gd name="connsiteX33" fmla="*/ 1824161 w 2645566"/>
                  <a:gd name="connsiteY33" fmla="*/ 1313087 h 2645542"/>
                  <a:gd name="connsiteX34" fmla="*/ 1748025 w 2645566"/>
                  <a:gd name="connsiteY34" fmla="*/ 1408042 h 2645542"/>
                  <a:gd name="connsiteX35" fmla="*/ 2180739 w 2645566"/>
                  <a:gd name="connsiteY35" fmla="*/ 1310218 h 2645542"/>
                  <a:gd name="connsiteX36" fmla="*/ 2641980 w 2645566"/>
                  <a:gd name="connsiteY36" fmla="*/ 1415048 h 2645542"/>
                  <a:gd name="connsiteX37" fmla="*/ 838001 w 2645566"/>
                  <a:gd name="connsiteY37" fmla="*/ 1904984 h 2645542"/>
                  <a:gd name="connsiteX38" fmla="*/ 742233 w 2645566"/>
                  <a:gd name="connsiteY38" fmla="*/ 1537598 h 2645542"/>
                  <a:gd name="connsiteX39" fmla="*/ 1293527 w 2645566"/>
                  <a:gd name="connsiteY39" fmla="*/ 1537598 h 2645542"/>
                  <a:gd name="connsiteX40" fmla="*/ 1293527 w 2645566"/>
                  <a:gd name="connsiteY40" fmla="*/ 1802377 h 2645542"/>
                  <a:gd name="connsiteX41" fmla="*/ 839746 w 2645566"/>
                  <a:gd name="connsiteY41" fmla="*/ 1904243 h 2645542"/>
                  <a:gd name="connsiteX42" fmla="*/ 838001 w 2645566"/>
                  <a:gd name="connsiteY42" fmla="*/ 1904984 h 2645542"/>
                  <a:gd name="connsiteX43" fmla="*/ 862511 w 2645566"/>
                  <a:gd name="connsiteY43" fmla="*/ 1963856 h 2645542"/>
                  <a:gd name="connsiteX44" fmla="*/ 864782 w 2645566"/>
                  <a:gd name="connsiteY44" fmla="*/ 1962851 h 2645542"/>
                  <a:gd name="connsiteX45" fmla="*/ 1293479 w 2645566"/>
                  <a:gd name="connsiteY45" fmla="*/ 1866127 h 2645542"/>
                  <a:gd name="connsiteX46" fmla="*/ 1293479 w 2645566"/>
                  <a:gd name="connsiteY46" fmla="*/ 2501138 h 2645542"/>
                  <a:gd name="connsiteX47" fmla="*/ 1249457 w 2645566"/>
                  <a:gd name="connsiteY47" fmla="*/ 2499631 h 2645542"/>
                  <a:gd name="connsiteX48" fmla="*/ 862511 w 2645566"/>
                  <a:gd name="connsiteY48" fmla="*/ 1963856 h 2645542"/>
                  <a:gd name="connsiteX49" fmla="*/ 2118496 w 2645566"/>
                  <a:gd name="connsiteY49" fmla="*/ 453207 h 2645542"/>
                  <a:gd name="connsiteX50" fmla="*/ 1839011 w 2645566"/>
                  <a:gd name="connsiteY50" fmla="*/ 655049 h 2645542"/>
                  <a:gd name="connsiteX51" fmla="*/ 1492882 w 2645566"/>
                  <a:gd name="connsiteY51" fmla="*/ 155859 h 2645542"/>
                  <a:gd name="connsiteX52" fmla="*/ 2118496 w 2645566"/>
                  <a:gd name="connsiteY52" fmla="*/ 453207 h 2645542"/>
                  <a:gd name="connsiteX53" fmla="*/ 1357253 w 2645566"/>
                  <a:gd name="connsiteY53" fmla="*/ 144310 h 2645542"/>
                  <a:gd name="connsiteX54" fmla="*/ 1388626 w 2645566"/>
                  <a:gd name="connsiteY54" fmla="*/ 145386 h 2645542"/>
                  <a:gd name="connsiteX55" fmla="*/ 1781382 w 2645566"/>
                  <a:gd name="connsiteY55" fmla="*/ 682381 h 2645542"/>
                  <a:gd name="connsiteX56" fmla="*/ 1357253 w 2645566"/>
                  <a:gd name="connsiteY56" fmla="*/ 778316 h 2645542"/>
                  <a:gd name="connsiteX57" fmla="*/ 1357253 w 2645566"/>
                  <a:gd name="connsiteY57" fmla="*/ 144310 h 2645542"/>
                  <a:gd name="connsiteX58" fmla="*/ 1257276 w 2645566"/>
                  <a:gd name="connsiteY58" fmla="*/ 145362 h 2645542"/>
                  <a:gd name="connsiteX59" fmla="*/ 1293503 w 2645566"/>
                  <a:gd name="connsiteY59" fmla="*/ 144190 h 2645542"/>
                  <a:gd name="connsiteX60" fmla="*/ 1293503 w 2645566"/>
                  <a:gd name="connsiteY60" fmla="*/ 778388 h 2645542"/>
                  <a:gd name="connsiteX61" fmla="*/ 864806 w 2645566"/>
                  <a:gd name="connsiteY61" fmla="*/ 681663 h 2645542"/>
                  <a:gd name="connsiteX62" fmla="*/ 1257276 w 2645566"/>
                  <a:gd name="connsiteY62" fmla="*/ 145362 h 2645542"/>
                  <a:gd name="connsiteX63" fmla="*/ 1153043 w 2645566"/>
                  <a:gd name="connsiteY63" fmla="*/ 155835 h 2645542"/>
                  <a:gd name="connsiteX64" fmla="*/ 807202 w 2645566"/>
                  <a:gd name="connsiteY64" fmla="*/ 654260 h 2645542"/>
                  <a:gd name="connsiteX65" fmla="*/ 528195 w 2645566"/>
                  <a:gd name="connsiteY65" fmla="*/ 452107 h 2645542"/>
                  <a:gd name="connsiteX66" fmla="*/ 1153043 w 2645566"/>
                  <a:gd name="connsiteY66" fmla="*/ 155835 h 2645542"/>
                  <a:gd name="connsiteX67" fmla="*/ 1145702 w 2645566"/>
                  <a:gd name="connsiteY67" fmla="*/ 2488799 h 2645542"/>
                  <a:gd name="connsiteX68" fmla="*/ 529152 w 2645566"/>
                  <a:gd name="connsiteY68" fmla="*/ 2194369 h 2645542"/>
                  <a:gd name="connsiteX69" fmla="*/ 805648 w 2645566"/>
                  <a:gd name="connsiteY69" fmla="*/ 1993865 h 2645542"/>
                  <a:gd name="connsiteX70" fmla="*/ 1145702 w 2645566"/>
                  <a:gd name="connsiteY70" fmla="*/ 2488799 h 2645542"/>
                  <a:gd name="connsiteX71" fmla="*/ 780444 w 2645566"/>
                  <a:gd name="connsiteY71" fmla="*/ 1935113 h 2645542"/>
                  <a:gd name="connsiteX72" fmla="*/ 483264 w 2645566"/>
                  <a:gd name="connsiteY72" fmla="*/ 2150060 h 2645542"/>
                  <a:gd name="connsiteX73" fmla="*/ 144166 w 2645566"/>
                  <a:gd name="connsiteY73" fmla="*/ 1351896 h 2645542"/>
                  <a:gd name="connsiteX74" fmla="*/ 664470 w 2645566"/>
                  <a:gd name="connsiteY74" fmla="*/ 1351896 h 2645542"/>
                  <a:gd name="connsiteX75" fmla="*/ 780444 w 2645566"/>
                  <a:gd name="connsiteY75" fmla="*/ 1935113 h 2645542"/>
                  <a:gd name="connsiteX76" fmla="*/ 708062 w 2645566"/>
                  <a:gd name="connsiteY76" fmla="*/ 947184 h 2645542"/>
                  <a:gd name="connsiteX77" fmla="*/ 700864 w 2645566"/>
                  <a:gd name="connsiteY77" fmla="*/ 978963 h 2645542"/>
                  <a:gd name="connsiteX78" fmla="*/ 664829 w 2645566"/>
                  <a:gd name="connsiteY78" fmla="*/ 1288147 h 2645542"/>
                  <a:gd name="connsiteX79" fmla="*/ 144310 w 2645566"/>
                  <a:gd name="connsiteY79" fmla="*/ 1288147 h 2645542"/>
                  <a:gd name="connsiteX80" fmla="*/ 482356 w 2645566"/>
                  <a:gd name="connsiteY80" fmla="*/ 496488 h 2645542"/>
                  <a:gd name="connsiteX81" fmla="*/ 781927 w 2645566"/>
                  <a:gd name="connsiteY81" fmla="*/ 712845 h 2645542"/>
                  <a:gd name="connsiteX82" fmla="*/ 708062 w 2645566"/>
                  <a:gd name="connsiteY82" fmla="*/ 947184 h 2645542"/>
                  <a:gd name="connsiteX83" fmla="*/ 839746 w 2645566"/>
                  <a:gd name="connsiteY83" fmla="*/ 740248 h 2645542"/>
                  <a:gd name="connsiteX84" fmla="*/ 1293527 w 2645566"/>
                  <a:gd name="connsiteY84" fmla="*/ 842114 h 2645542"/>
                  <a:gd name="connsiteX85" fmla="*/ 1293527 w 2645566"/>
                  <a:gd name="connsiteY85" fmla="*/ 947160 h 2645542"/>
                  <a:gd name="connsiteX86" fmla="*/ 773820 w 2645566"/>
                  <a:gd name="connsiteY86" fmla="*/ 947160 h 2645542"/>
                  <a:gd name="connsiteX87" fmla="*/ 839746 w 2645566"/>
                  <a:gd name="connsiteY87" fmla="*/ 740248 h 2645542"/>
                  <a:gd name="connsiteX88" fmla="*/ 974754 w 2645566"/>
                  <a:gd name="connsiteY88" fmla="*/ 1411079 h 2645542"/>
                  <a:gd name="connsiteX89" fmla="*/ 844098 w 2645566"/>
                  <a:gd name="connsiteY89" fmla="*/ 1411079 h 2645542"/>
                  <a:gd name="connsiteX90" fmla="*/ 844098 w 2645566"/>
                  <a:gd name="connsiteY90" fmla="*/ 1065142 h 2645542"/>
                  <a:gd name="connsiteX91" fmla="*/ 973822 w 2645566"/>
                  <a:gd name="connsiteY91" fmla="*/ 1065142 h 2645542"/>
                  <a:gd name="connsiteX92" fmla="*/ 1146324 w 2645566"/>
                  <a:gd name="connsiteY92" fmla="*/ 1238099 h 2645542"/>
                  <a:gd name="connsiteX93" fmla="*/ 974754 w 2645566"/>
                  <a:gd name="connsiteY93" fmla="*/ 1411079 h 2645542"/>
                  <a:gd name="connsiteX94" fmla="*/ 1483318 w 2645566"/>
                  <a:gd name="connsiteY94" fmla="*/ 1411079 h 2645542"/>
                  <a:gd name="connsiteX95" fmla="*/ 1400175 w 2645566"/>
                  <a:gd name="connsiteY95" fmla="*/ 1411079 h 2645542"/>
                  <a:gd name="connsiteX96" fmla="*/ 1263708 w 2645566"/>
                  <a:gd name="connsiteY96" fmla="*/ 1165549 h 2645542"/>
                  <a:gd name="connsiteX97" fmla="*/ 1263708 w 2645566"/>
                  <a:gd name="connsiteY97" fmla="*/ 1411079 h 2645542"/>
                  <a:gd name="connsiteX98" fmla="*/ 1194531 w 2645566"/>
                  <a:gd name="connsiteY98" fmla="*/ 1411079 h 2645542"/>
                  <a:gd name="connsiteX99" fmla="*/ 1194531 w 2645566"/>
                  <a:gd name="connsiteY99" fmla="*/ 1065142 h 2645542"/>
                  <a:gd name="connsiteX100" fmla="*/ 1283890 w 2645566"/>
                  <a:gd name="connsiteY100" fmla="*/ 1065142 h 2645542"/>
                  <a:gd name="connsiteX101" fmla="*/ 1414594 w 2645566"/>
                  <a:gd name="connsiteY101" fmla="*/ 1301514 h 2645542"/>
                  <a:gd name="connsiteX102" fmla="*/ 1414594 w 2645566"/>
                  <a:gd name="connsiteY102" fmla="*/ 1065142 h 2645542"/>
                  <a:gd name="connsiteX103" fmla="*/ 1483294 w 2645566"/>
                  <a:gd name="connsiteY103" fmla="*/ 1065142 h 2645542"/>
                  <a:gd name="connsiteX104" fmla="*/ 1483294 w 2645566"/>
                  <a:gd name="connsiteY104" fmla="*/ 1411079 h 2645542"/>
                  <a:gd name="connsiteX105" fmla="*/ 1357253 w 2645566"/>
                  <a:gd name="connsiteY105" fmla="*/ 947184 h 2645542"/>
                  <a:gd name="connsiteX106" fmla="*/ 1357253 w 2645566"/>
                  <a:gd name="connsiteY106" fmla="*/ 842066 h 2645542"/>
                  <a:gd name="connsiteX107" fmla="*/ 1806394 w 2645566"/>
                  <a:gd name="connsiteY107" fmla="*/ 740989 h 2645542"/>
                  <a:gd name="connsiteX108" fmla="*/ 1872057 w 2645566"/>
                  <a:gd name="connsiteY108" fmla="*/ 947184 h 2645542"/>
                  <a:gd name="connsiteX109" fmla="*/ 1357253 w 2645566"/>
                  <a:gd name="connsiteY109" fmla="*/ 947184 h 2645542"/>
                  <a:gd name="connsiteX110" fmla="*/ 1981072 w 2645566"/>
                  <a:gd name="connsiteY110" fmla="*/ 1288123 h 2645542"/>
                  <a:gd name="connsiteX111" fmla="*/ 1864238 w 2645566"/>
                  <a:gd name="connsiteY111" fmla="*/ 713634 h 2645542"/>
                  <a:gd name="connsiteX112" fmla="*/ 2164264 w 2645566"/>
                  <a:gd name="connsiteY112" fmla="*/ 497611 h 2645542"/>
                  <a:gd name="connsiteX113" fmla="*/ 2501209 w 2645566"/>
                  <a:gd name="connsiteY113" fmla="*/ 1288123 h 2645542"/>
                  <a:gd name="connsiteX114" fmla="*/ 1981072 w 2645566"/>
                  <a:gd name="connsiteY114" fmla="*/ 1288123 h 264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2645566" h="2645542">
                    <a:moveTo>
                      <a:pt x="2641980" y="1415048"/>
                    </a:moveTo>
                    <a:cubicBezTo>
                      <a:pt x="2644084" y="1384537"/>
                      <a:pt x="2645567" y="1353833"/>
                      <a:pt x="2645567" y="1322771"/>
                    </a:cubicBezTo>
                    <a:cubicBezTo>
                      <a:pt x="2645567" y="593380"/>
                      <a:pt x="2052187" y="0"/>
                      <a:pt x="1322795" y="0"/>
                    </a:cubicBezTo>
                    <a:cubicBezTo>
                      <a:pt x="593403" y="0"/>
                      <a:pt x="0" y="593403"/>
                      <a:pt x="0" y="1322771"/>
                    </a:cubicBezTo>
                    <a:cubicBezTo>
                      <a:pt x="0" y="2052139"/>
                      <a:pt x="593380" y="2645543"/>
                      <a:pt x="1322771" y="2645543"/>
                    </a:cubicBezTo>
                    <a:cubicBezTo>
                      <a:pt x="1545680" y="2645543"/>
                      <a:pt x="1755772" y="2589899"/>
                      <a:pt x="1940207" y="2492099"/>
                    </a:cubicBezTo>
                    <a:cubicBezTo>
                      <a:pt x="1899628" y="2460583"/>
                      <a:pt x="1862349" y="2425647"/>
                      <a:pt x="1828704" y="2387699"/>
                    </a:cubicBezTo>
                    <a:cubicBezTo>
                      <a:pt x="1726408" y="2436503"/>
                      <a:pt x="1616101" y="2471176"/>
                      <a:pt x="1500223" y="2488751"/>
                    </a:cubicBezTo>
                    <a:cubicBezTo>
                      <a:pt x="1581692" y="2407235"/>
                      <a:pt x="1653405" y="2317947"/>
                      <a:pt x="1715361" y="2222800"/>
                    </a:cubicBezTo>
                    <a:cubicBezTo>
                      <a:pt x="1703716" y="2200466"/>
                      <a:pt x="1692908" y="2177678"/>
                      <a:pt x="1683366" y="2154292"/>
                    </a:cubicBezTo>
                    <a:cubicBezTo>
                      <a:pt x="1605317" y="2281074"/>
                      <a:pt x="1509286" y="2397598"/>
                      <a:pt x="1396421" y="2499583"/>
                    </a:cubicBezTo>
                    <a:cubicBezTo>
                      <a:pt x="1383460" y="2500396"/>
                      <a:pt x="1370309" y="2500492"/>
                      <a:pt x="1357253" y="2500922"/>
                    </a:cubicBezTo>
                    <a:lnTo>
                      <a:pt x="1357253" y="1866198"/>
                    </a:lnTo>
                    <a:cubicBezTo>
                      <a:pt x="1504767" y="1870551"/>
                      <a:pt x="1648694" y="1903502"/>
                      <a:pt x="1781382" y="1962134"/>
                    </a:cubicBezTo>
                    <a:lnTo>
                      <a:pt x="1806418" y="1903526"/>
                    </a:lnTo>
                    <a:cubicBezTo>
                      <a:pt x="1665887" y="1841545"/>
                      <a:pt x="1513471" y="1806825"/>
                      <a:pt x="1357277" y="1802449"/>
                    </a:cubicBezTo>
                    <a:lnTo>
                      <a:pt x="1357277" y="1537598"/>
                    </a:lnTo>
                    <a:lnTo>
                      <a:pt x="1622677" y="1537598"/>
                    </a:lnTo>
                    <a:lnTo>
                      <a:pt x="1622677" y="1435756"/>
                    </a:lnTo>
                    <a:lnTo>
                      <a:pt x="1711176" y="1416196"/>
                    </a:lnTo>
                    <a:cubicBezTo>
                      <a:pt x="1700727" y="1417487"/>
                      <a:pt x="1689655" y="1418300"/>
                      <a:pt x="1677604" y="1418300"/>
                    </a:cubicBezTo>
                    <a:cubicBezTo>
                      <a:pt x="1588722" y="1418300"/>
                      <a:pt x="1536331" y="1375546"/>
                      <a:pt x="1526718" y="1309237"/>
                    </a:cubicBezTo>
                    <a:lnTo>
                      <a:pt x="1603117" y="1309237"/>
                    </a:lnTo>
                    <a:cubicBezTo>
                      <a:pt x="1608402" y="1339510"/>
                      <a:pt x="1632936" y="1362083"/>
                      <a:pt x="1678536" y="1362083"/>
                    </a:cubicBezTo>
                    <a:cubicBezTo>
                      <a:pt x="1725165" y="1362083"/>
                      <a:pt x="1742932" y="1346708"/>
                      <a:pt x="1742932" y="1322222"/>
                    </a:cubicBezTo>
                    <a:cubicBezTo>
                      <a:pt x="1742932" y="1286664"/>
                      <a:pt x="1705916" y="1277075"/>
                      <a:pt x="1656442" y="1265526"/>
                    </a:cubicBezTo>
                    <a:cubicBezTo>
                      <a:pt x="1598813" y="1252063"/>
                      <a:pt x="1539224" y="1230949"/>
                      <a:pt x="1539224" y="1157897"/>
                    </a:cubicBezTo>
                    <a:cubicBezTo>
                      <a:pt x="1539224" y="1096874"/>
                      <a:pt x="1586283" y="1057945"/>
                      <a:pt x="1678058" y="1057945"/>
                    </a:cubicBezTo>
                    <a:cubicBezTo>
                      <a:pt x="1758761" y="1057945"/>
                      <a:pt x="1806347" y="1093980"/>
                      <a:pt x="1815457" y="1154071"/>
                    </a:cubicBezTo>
                    <a:lnTo>
                      <a:pt x="1740038" y="1154071"/>
                    </a:lnTo>
                    <a:cubicBezTo>
                      <a:pt x="1736212" y="1128103"/>
                      <a:pt x="1710746" y="1113229"/>
                      <a:pt x="1676145" y="1113229"/>
                    </a:cubicBezTo>
                    <a:cubicBezTo>
                      <a:pt x="1635303" y="1113229"/>
                      <a:pt x="1620406" y="1127146"/>
                      <a:pt x="1620406" y="1148285"/>
                    </a:cubicBezTo>
                    <a:cubicBezTo>
                      <a:pt x="1620406" y="1176644"/>
                      <a:pt x="1642501" y="1185301"/>
                      <a:pt x="1690564" y="1195846"/>
                    </a:cubicBezTo>
                    <a:cubicBezTo>
                      <a:pt x="1756872" y="1210241"/>
                      <a:pt x="1824161" y="1237166"/>
                      <a:pt x="1824161" y="1313087"/>
                    </a:cubicBezTo>
                    <a:cubicBezTo>
                      <a:pt x="1824161" y="1353738"/>
                      <a:pt x="1800536" y="1390825"/>
                      <a:pt x="1748025" y="1408042"/>
                    </a:cubicBezTo>
                    <a:lnTo>
                      <a:pt x="2180739" y="1310218"/>
                    </a:lnTo>
                    <a:lnTo>
                      <a:pt x="2641980" y="1415048"/>
                    </a:lnTo>
                    <a:close/>
                    <a:moveTo>
                      <a:pt x="838001" y="1904984"/>
                    </a:moveTo>
                    <a:cubicBezTo>
                      <a:pt x="791778" y="1787456"/>
                      <a:pt x="759258" y="1664285"/>
                      <a:pt x="742233" y="1537598"/>
                    </a:cubicBezTo>
                    <a:lnTo>
                      <a:pt x="1293527" y="1537598"/>
                    </a:lnTo>
                    <a:lnTo>
                      <a:pt x="1293527" y="1802377"/>
                    </a:lnTo>
                    <a:cubicBezTo>
                      <a:pt x="1135659" y="1806418"/>
                      <a:pt x="981617" y="1841426"/>
                      <a:pt x="839746" y="1904243"/>
                    </a:cubicBezTo>
                    <a:lnTo>
                      <a:pt x="838001" y="1904984"/>
                    </a:lnTo>
                    <a:close/>
                    <a:moveTo>
                      <a:pt x="862511" y="1963856"/>
                    </a:moveTo>
                    <a:lnTo>
                      <a:pt x="864782" y="1962851"/>
                    </a:lnTo>
                    <a:cubicBezTo>
                      <a:pt x="998810" y="1903382"/>
                      <a:pt x="1144339" y="1870168"/>
                      <a:pt x="1293479" y="1866127"/>
                    </a:cubicBezTo>
                    <a:lnTo>
                      <a:pt x="1293479" y="2501138"/>
                    </a:lnTo>
                    <a:cubicBezTo>
                      <a:pt x="1278797" y="2500707"/>
                      <a:pt x="1264043" y="2500540"/>
                      <a:pt x="1249457" y="2499631"/>
                    </a:cubicBezTo>
                    <a:cubicBezTo>
                      <a:pt x="1082120" y="2348387"/>
                      <a:pt x="951392" y="2165459"/>
                      <a:pt x="862511" y="1963856"/>
                    </a:cubicBezTo>
                    <a:moveTo>
                      <a:pt x="2118496" y="453207"/>
                    </a:moveTo>
                    <a:cubicBezTo>
                      <a:pt x="2035544" y="534891"/>
                      <a:pt x="1941211" y="602849"/>
                      <a:pt x="1839011" y="655049"/>
                    </a:cubicBezTo>
                    <a:cubicBezTo>
                      <a:pt x="1756442" y="470136"/>
                      <a:pt x="1639703" y="300839"/>
                      <a:pt x="1492882" y="155859"/>
                    </a:cubicBezTo>
                    <a:cubicBezTo>
                      <a:pt x="1732052" y="190580"/>
                      <a:pt x="1948170" y="297204"/>
                      <a:pt x="2118496" y="453207"/>
                    </a:cubicBezTo>
                    <a:close/>
                    <a:moveTo>
                      <a:pt x="1357253" y="144310"/>
                    </a:moveTo>
                    <a:cubicBezTo>
                      <a:pt x="1367726" y="144621"/>
                      <a:pt x="1378224" y="144788"/>
                      <a:pt x="1388626" y="145386"/>
                    </a:cubicBezTo>
                    <a:cubicBezTo>
                      <a:pt x="1558282" y="296630"/>
                      <a:pt x="1691138" y="479797"/>
                      <a:pt x="1781382" y="682381"/>
                    </a:cubicBezTo>
                    <a:cubicBezTo>
                      <a:pt x="1648694" y="741013"/>
                      <a:pt x="1504767" y="773964"/>
                      <a:pt x="1357253" y="778316"/>
                    </a:cubicBezTo>
                    <a:lnTo>
                      <a:pt x="1357253" y="144310"/>
                    </a:lnTo>
                    <a:close/>
                    <a:moveTo>
                      <a:pt x="1257276" y="145362"/>
                    </a:moveTo>
                    <a:cubicBezTo>
                      <a:pt x="1269280" y="144692"/>
                      <a:pt x="1281403" y="144501"/>
                      <a:pt x="1293503" y="144190"/>
                    </a:cubicBezTo>
                    <a:lnTo>
                      <a:pt x="1293503" y="778388"/>
                    </a:lnTo>
                    <a:cubicBezTo>
                      <a:pt x="1144363" y="774370"/>
                      <a:pt x="998810" y="741157"/>
                      <a:pt x="864806" y="681663"/>
                    </a:cubicBezTo>
                    <a:cubicBezTo>
                      <a:pt x="955027" y="479366"/>
                      <a:pt x="1087787" y="296439"/>
                      <a:pt x="1257276" y="145362"/>
                    </a:cubicBezTo>
                    <a:close/>
                    <a:moveTo>
                      <a:pt x="1153043" y="155835"/>
                    </a:moveTo>
                    <a:cubicBezTo>
                      <a:pt x="1006414" y="300623"/>
                      <a:pt x="889747" y="469634"/>
                      <a:pt x="807202" y="654260"/>
                    </a:cubicBezTo>
                    <a:cubicBezTo>
                      <a:pt x="705169" y="601940"/>
                      <a:pt x="611003" y="533862"/>
                      <a:pt x="528195" y="452107"/>
                    </a:cubicBezTo>
                    <a:cubicBezTo>
                      <a:pt x="698426" y="296606"/>
                      <a:pt x="914280" y="190388"/>
                      <a:pt x="1153043" y="155835"/>
                    </a:cubicBezTo>
                    <a:close/>
                    <a:moveTo>
                      <a:pt x="1145702" y="2488799"/>
                    </a:moveTo>
                    <a:cubicBezTo>
                      <a:pt x="910287" y="2453194"/>
                      <a:pt x="697493" y="2347789"/>
                      <a:pt x="529152" y="2194369"/>
                    </a:cubicBezTo>
                    <a:cubicBezTo>
                      <a:pt x="610812" y="2113737"/>
                      <a:pt x="703495" y="2046496"/>
                      <a:pt x="805648" y="1993865"/>
                    </a:cubicBezTo>
                    <a:cubicBezTo>
                      <a:pt x="886925" y="2176841"/>
                      <a:pt x="1001631" y="2344681"/>
                      <a:pt x="1145702" y="2488799"/>
                    </a:cubicBezTo>
                    <a:close/>
                    <a:moveTo>
                      <a:pt x="780444" y="1935113"/>
                    </a:moveTo>
                    <a:cubicBezTo>
                      <a:pt x="670472" y="1991283"/>
                      <a:pt x="570854" y="2063354"/>
                      <a:pt x="483264" y="2150060"/>
                    </a:cubicBezTo>
                    <a:cubicBezTo>
                      <a:pt x="279652" y="1943483"/>
                      <a:pt x="151746" y="1662371"/>
                      <a:pt x="144166" y="1351896"/>
                    </a:cubicBezTo>
                    <a:lnTo>
                      <a:pt x="664470" y="1351896"/>
                    </a:lnTo>
                    <a:cubicBezTo>
                      <a:pt x="667651" y="1554289"/>
                      <a:pt x="707345" y="1751564"/>
                      <a:pt x="780444" y="1935113"/>
                    </a:cubicBezTo>
                    <a:close/>
                    <a:moveTo>
                      <a:pt x="708062" y="947184"/>
                    </a:moveTo>
                    <a:lnTo>
                      <a:pt x="700864" y="978963"/>
                    </a:lnTo>
                    <a:cubicBezTo>
                      <a:pt x="679224" y="1079752"/>
                      <a:pt x="667220" y="1183196"/>
                      <a:pt x="664829" y="1288147"/>
                    </a:cubicBezTo>
                    <a:lnTo>
                      <a:pt x="144310" y="1288147"/>
                    </a:lnTo>
                    <a:cubicBezTo>
                      <a:pt x="153253" y="980326"/>
                      <a:pt x="280513" y="701749"/>
                      <a:pt x="482356" y="496488"/>
                    </a:cubicBezTo>
                    <a:cubicBezTo>
                      <a:pt x="571093" y="584293"/>
                      <a:pt x="672266" y="657105"/>
                      <a:pt x="781927" y="712845"/>
                    </a:cubicBezTo>
                    <a:cubicBezTo>
                      <a:pt x="751487" y="788742"/>
                      <a:pt x="726905" y="867102"/>
                      <a:pt x="708062" y="947184"/>
                    </a:cubicBezTo>
                    <a:close/>
                    <a:moveTo>
                      <a:pt x="839746" y="740248"/>
                    </a:moveTo>
                    <a:cubicBezTo>
                      <a:pt x="981617" y="803089"/>
                      <a:pt x="1135659" y="838096"/>
                      <a:pt x="1293527" y="842114"/>
                    </a:cubicBezTo>
                    <a:lnTo>
                      <a:pt x="1293527" y="947160"/>
                    </a:lnTo>
                    <a:lnTo>
                      <a:pt x="773820" y="947160"/>
                    </a:lnTo>
                    <a:cubicBezTo>
                      <a:pt x="791157" y="876595"/>
                      <a:pt x="812989" y="807441"/>
                      <a:pt x="839746" y="740248"/>
                    </a:cubicBezTo>
                    <a:close/>
                    <a:moveTo>
                      <a:pt x="974754" y="1411079"/>
                    </a:moveTo>
                    <a:lnTo>
                      <a:pt x="844098" y="1411079"/>
                    </a:lnTo>
                    <a:lnTo>
                      <a:pt x="844098" y="1065142"/>
                    </a:lnTo>
                    <a:lnTo>
                      <a:pt x="973822" y="1065142"/>
                    </a:lnTo>
                    <a:cubicBezTo>
                      <a:pt x="1085754" y="1065142"/>
                      <a:pt x="1146324" y="1119925"/>
                      <a:pt x="1146324" y="1238099"/>
                    </a:cubicBezTo>
                    <a:cubicBezTo>
                      <a:pt x="1146300" y="1359190"/>
                      <a:pt x="1082885" y="1411079"/>
                      <a:pt x="974754" y="1411079"/>
                    </a:cubicBezTo>
                    <a:close/>
                    <a:moveTo>
                      <a:pt x="1483318" y="1411079"/>
                    </a:moveTo>
                    <a:lnTo>
                      <a:pt x="1400175" y="1411079"/>
                    </a:lnTo>
                    <a:lnTo>
                      <a:pt x="1263708" y="1165549"/>
                    </a:lnTo>
                    <a:lnTo>
                      <a:pt x="1263708" y="1411079"/>
                    </a:lnTo>
                    <a:lnTo>
                      <a:pt x="1194531" y="1411079"/>
                    </a:lnTo>
                    <a:lnTo>
                      <a:pt x="1194531" y="1065142"/>
                    </a:lnTo>
                    <a:lnTo>
                      <a:pt x="1283890" y="1065142"/>
                    </a:lnTo>
                    <a:lnTo>
                      <a:pt x="1414594" y="1301514"/>
                    </a:lnTo>
                    <a:lnTo>
                      <a:pt x="1414594" y="1065142"/>
                    </a:lnTo>
                    <a:lnTo>
                      <a:pt x="1483294" y="1065142"/>
                    </a:lnTo>
                    <a:lnTo>
                      <a:pt x="1483294" y="1411079"/>
                    </a:lnTo>
                    <a:close/>
                    <a:moveTo>
                      <a:pt x="1357253" y="947184"/>
                    </a:moveTo>
                    <a:lnTo>
                      <a:pt x="1357253" y="842066"/>
                    </a:lnTo>
                    <a:cubicBezTo>
                      <a:pt x="1513471" y="837690"/>
                      <a:pt x="1665887" y="802969"/>
                      <a:pt x="1806394" y="740989"/>
                    </a:cubicBezTo>
                    <a:cubicBezTo>
                      <a:pt x="1833009" y="807943"/>
                      <a:pt x="1854793" y="876858"/>
                      <a:pt x="1872057" y="947184"/>
                    </a:cubicBezTo>
                    <a:lnTo>
                      <a:pt x="1357253" y="947184"/>
                    </a:lnTo>
                    <a:close/>
                    <a:moveTo>
                      <a:pt x="1981072" y="1288123"/>
                    </a:moveTo>
                    <a:cubicBezTo>
                      <a:pt x="1976529" y="1088552"/>
                      <a:pt x="1936620" y="894362"/>
                      <a:pt x="1864238" y="713634"/>
                    </a:cubicBezTo>
                    <a:cubicBezTo>
                      <a:pt x="1974066" y="658014"/>
                      <a:pt x="2075382" y="585345"/>
                      <a:pt x="2164264" y="497611"/>
                    </a:cubicBezTo>
                    <a:cubicBezTo>
                      <a:pt x="2365484" y="702778"/>
                      <a:pt x="2492290" y="980876"/>
                      <a:pt x="2501209" y="1288123"/>
                    </a:cubicBezTo>
                    <a:lnTo>
                      <a:pt x="1981072" y="128812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Graphic 16">
                <a:extLst>
                  <a:ext uri="{FF2B5EF4-FFF2-40B4-BE49-F238E27FC236}">
                    <a16:creationId xmlns:a16="http://schemas.microsoft.com/office/drawing/2014/main" id="{59325492-C443-40EE-83DB-F11D690DCD78}"/>
                  </a:ext>
                </a:extLst>
              </p:cNvPr>
              <p:cNvSpPr/>
              <p:nvPr/>
            </p:nvSpPr>
            <p:spPr>
              <a:xfrm>
                <a:off x="6485911" y="2289012"/>
                <a:ext cx="904500" cy="1094721"/>
              </a:xfrm>
              <a:custGeom>
                <a:avLst/>
                <a:gdLst>
                  <a:gd name="connsiteX0" fmla="*/ 738359 w 904500"/>
                  <a:gd name="connsiteY0" fmla="*/ 65639 h 1094721"/>
                  <a:gd name="connsiteX1" fmla="*/ 738359 w 904500"/>
                  <a:gd name="connsiteY1" fmla="*/ 126017 h 1094721"/>
                  <a:gd name="connsiteX2" fmla="*/ 556411 w 904500"/>
                  <a:gd name="connsiteY2" fmla="*/ 84003 h 1094721"/>
                  <a:gd name="connsiteX3" fmla="*/ 556411 w 904500"/>
                  <a:gd name="connsiteY3" fmla="*/ 23625 h 1094721"/>
                  <a:gd name="connsiteX4" fmla="*/ 453565 w 904500"/>
                  <a:gd name="connsiteY4" fmla="*/ 0 h 1094721"/>
                  <a:gd name="connsiteX5" fmla="*/ 348089 w 904500"/>
                  <a:gd name="connsiteY5" fmla="*/ 23625 h 1094721"/>
                  <a:gd name="connsiteX6" fmla="*/ 348089 w 904500"/>
                  <a:gd name="connsiteY6" fmla="*/ 84003 h 1094721"/>
                  <a:gd name="connsiteX7" fmla="*/ 166141 w 904500"/>
                  <a:gd name="connsiteY7" fmla="*/ 126017 h 1094721"/>
                  <a:gd name="connsiteX8" fmla="*/ 166141 w 904500"/>
                  <a:gd name="connsiteY8" fmla="*/ 65639 h 1094721"/>
                  <a:gd name="connsiteX9" fmla="*/ 0 w 904500"/>
                  <a:gd name="connsiteY9" fmla="*/ 102392 h 1094721"/>
                  <a:gd name="connsiteX10" fmla="*/ 0 w 904500"/>
                  <a:gd name="connsiteY10" fmla="*/ 427908 h 1094721"/>
                  <a:gd name="connsiteX11" fmla="*/ 453565 w 904500"/>
                  <a:gd name="connsiteY11" fmla="*/ 1094721 h 1094721"/>
                  <a:gd name="connsiteX12" fmla="*/ 904500 w 904500"/>
                  <a:gd name="connsiteY12" fmla="*/ 427908 h 1094721"/>
                  <a:gd name="connsiteX13" fmla="*/ 904500 w 904500"/>
                  <a:gd name="connsiteY13" fmla="*/ 102392 h 1094721"/>
                  <a:gd name="connsiteX14" fmla="*/ 738359 w 904500"/>
                  <a:gd name="connsiteY14" fmla="*/ 65639 h 1094721"/>
                  <a:gd name="connsiteX15" fmla="*/ 123913 w 904500"/>
                  <a:gd name="connsiteY15" fmla="*/ 427908 h 1094721"/>
                  <a:gd name="connsiteX16" fmla="*/ 123913 w 904500"/>
                  <a:gd name="connsiteY16" fmla="*/ 265138 h 1094721"/>
                  <a:gd name="connsiteX17" fmla="*/ 453541 w 904500"/>
                  <a:gd name="connsiteY17" fmla="*/ 189002 h 1094721"/>
                  <a:gd name="connsiteX18" fmla="*/ 699669 w 904500"/>
                  <a:gd name="connsiteY18" fmla="*/ 246989 h 1094721"/>
                  <a:gd name="connsiteX19" fmla="*/ 211718 w 904500"/>
                  <a:gd name="connsiteY19" fmla="*/ 734939 h 1094721"/>
                  <a:gd name="connsiteX20" fmla="*/ 137112 w 904500"/>
                  <a:gd name="connsiteY20" fmla="*/ 548664 h 1094721"/>
                  <a:gd name="connsiteX21" fmla="*/ 123913 w 904500"/>
                  <a:gd name="connsiteY21" fmla="*/ 427908 h 1094721"/>
                  <a:gd name="connsiteX22" fmla="*/ 767364 w 904500"/>
                  <a:gd name="connsiteY22" fmla="*/ 548664 h 1094721"/>
                  <a:gd name="connsiteX23" fmla="*/ 453565 w 904500"/>
                  <a:gd name="connsiteY23" fmla="*/ 958207 h 1094721"/>
                  <a:gd name="connsiteX24" fmla="*/ 282187 w 904500"/>
                  <a:gd name="connsiteY24" fmla="*/ 829679 h 1094721"/>
                  <a:gd name="connsiteX25" fmla="*/ 780564 w 904500"/>
                  <a:gd name="connsiteY25" fmla="*/ 331303 h 1094721"/>
                  <a:gd name="connsiteX26" fmla="*/ 780564 w 904500"/>
                  <a:gd name="connsiteY26" fmla="*/ 427908 h 1094721"/>
                  <a:gd name="connsiteX27" fmla="*/ 767364 w 904500"/>
                  <a:gd name="connsiteY27" fmla="*/ 548664 h 109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04500" h="1094721">
                    <a:moveTo>
                      <a:pt x="738359" y="65639"/>
                    </a:moveTo>
                    <a:lnTo>
                      <a:pt x="738359" y="126017"/>
                    </a:lnTo>
                    <a:lnTo>
                      <a:pt x="556411" y="84003"/>
                    </a:lnTo>
                    <a:lnTo>
                      <a:pt x="556411" y="23625"/>
                    </a:lnTo>
                    <a:lnTo>
                      <a:pt x="453565" y="0"/>
                    </a:lnTo>
                    <a:lnTo>
                      <a:pt x="348089" y="23625"/>
                    </a:lnTo>
                    <a:lnTo>
                      <a:pt x="348089" y="84003"/>
                    </a:lnTo>
                    <a:lnTo>
                      <a:pt x="166141" y="126017"/>
                    </a:lnTo>
                    <a:lnTo>
                      <a:pt x="166141" y="65639"/>
                    </a:lnTo>
                    <a:lnTo>
                      <a:pt x="0" y="102392"/>
                    </a:lnTo>
                    <a:lnTo>
                      <a:pt x="0" y="427908"/>
                    </a:lnTo>
                    <a:cubicBezTo>
                      <a:pt x="0" y="729798"/>
                      <a:pt x="187232" y="987069"/>
                      <a:pt x="453565" y="1094721"/>
                    </a:cubicBezTo>
                    <a:cubicBezTo>
                      <a:pt x="717268" y="987093"/>
                      <a:pt x="904500" y="729822"/>
                      <a:pt x="904500" y="427908"/>
                    </a:cubicBezTo>
                    <a:lnTo>
                      <a:pt x="904500" y="102392"/>
                    </a:lnTo>
                    <a:lnTo>
                      <a:pt x="738359" y="65639"/>
                    </a:lnTo>
                    <a:close/>
                    <a:moveTo>
                      <a:pt x="123913" y="427908"/>
                    </a:moveTo>
                    <a:lnTo>
                      <a:pt x="123913" y="265138"/>
                    </a:lnTo>
                    <a:lnTo>
                      <a:pt x="453541" y="189002"/>
                    </a:lnTo>
                    <a:cubicBezTo>
                      <a:pt x="575397" y="218413"/>
                      <a:pt x="651988" y="236228"/>
                      <a:pt x="699669" y="246989"/>
                    </a:cubicBezTo>
                    <a:lnTo>
                      <a:pt x="211718" y="734939"/>
                    </a:lnTo>
                    <a:cubicBezTo>
                      <a:pt x="176137" y="677670"/>
                      <a:pt x="150240" y="614064"/>
                      <a:pt x="137112" y="548664"/>
                    </a:cubicBezTo>
                    <a:cubicBezTo>
                      <a:pt x="126567" y="509281"/>
                      <a:pt x="123913" y="469921"/>
                      <a:pt x="123913" y="427908"/>
                    </a:cubicBezTo>
                    <a:close/>
                    <a:moveTo>
                      <a:pt x="767364" y="548664"/>
                    </a:moveTo>
                    <a:cubicBezTo>
                      <a:pt x="733074" y="721931"/>
                      <a:pt x="614422" y="874180"/>
                      <a:pt x="453565" y="958207"/>
                    </a:cubicBezTo>
                    <a:cubicBezTo>
                      <a:pt x="388787" y="924682"/>
                      <a:pt x="331685" y="880995"/>
                      <a:pt x="282187" y="829679"/>
                    </a:cubicBezTo>
                    <a:lnTo>
                      <a:pt x="780564" y="331303"/>
                    </a:lnTo>
                    <a:lnTo>
                      <a:pt x="780564" y="427908"/>
                    </a:lnTo>
                    <a:cubicBezTo>
                      <a:pt x="780540" y="469921"/>
                      <a:pt x="777909" y="509281"/>
                      <a:pt x="767364" y="548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BD9B01FE-98C3-4AF0-A816-E18D9076DF15}"/>
              </a:ext>
            </a:extLst>
          </p:cNvPr>
          <p:cNvGrpSpPr/>
          <p:nvPr/>
        </p:nvGrpSpPr>
        <p:grpSpPr>
          <a:xfrm>
            <a:off x="8802419" y="3364935"/>
            <a:ext cx="381424" cy="381424"/>
            <a:chOff x="4527459" y="640845"/>
            <a:chExt cx="3123355" cy="3123355"/>
          </a:xfrm>
        </p:grpSpPr>
        <p:grpSp>
          <p:nvGrpSpPr>
            <p:cNvPr id="27" name="Graphic 25">
              <a:extLst>
                <a:ext uri="{FF2B5EF4-FFF2-40B4-BE49-F238E27FC236}">
                  <a16:creationId xmlns:a16="http://schemas.microsoft.com/office/drawing/2014/main" id="{C5035BD2-E59B-4EF2-AB01-456EC5998821}"/>
                </a:ext>
              </a:extLst>
            </p:cNvPr>
            <p:cNvGrpSpPr/>
            <p:nvPr/>
          </p:nvGrpSpPr>
          <p:grpSpPr>
            <a:xfrm>
              <a:off x="4527459" y="640845"/>
              <a:ext cx="3123355" cy="3123355"/>
              <a:chOff x="4527459" y="640845"/>
              <a:chExt cx="3123355" cy="3123355"/>
            </a:xfrm>
          </p:grpSpPr>
          <p:sp>
            <p:nvSpPr>
              <p:cNvPr id="28" name="Graphic 25">
                <a:extLst>
                  <a:ext uri="{FF2B5EF4-FFF2-40B4-BE49-F238E27FC236}">
                    <a16:creationId xmlns:a16="http://schemas.microsoft.com/office/drawing/2014/main" id="{EC3074CE-B9A9-40F9-B1FC-334214C1B41F}"/>
                  </a:ext>
                </a:extLst>
              </p:cNvPr>
              <p:cNvSpPr/>
              <p:nvPr/>
            </p:nvSpPr>
            <p:spPr>
              <a:xfrm>
                <a:off x="4527459" y="640845"/>
                <a:ext cx="3123355" cy="3123355"/>
              </a:xfrm>
              <a:custGeom>
                <a:avLst/>
                <a:gdLst>
                  <a:gd name="connsiteX0" fmla="*/ 3123355 w 3123355"/>
                  <a:gd name="connsiteY0" fmla="*/ 1561678 h 3123355"/>
                  <a:gd name="connsiteX1" fmla="*/ 1561678 w 3123355"/>
                  <a:gd name="connsiteY1" fmla="*/ 3123355 h 3123355"/>
                  <a:gd name="connsiteX2" fmla="*/ 0 w 3123355"/>
                  <a:gd name="connsiteY2" fmla="*/ 1561678 h 3123355"/>
                  <a:gd name="connsiteX3" fmla="*/ 1561678 w 3123355"/>
                  <a:gd name="connsiteY3" fmla="*/ 0 h 3123355"/>
                  <a:gd name="connsiteX4" fmla="*/ 3123355 w 3123355"/>
                  <a:gd name="connsiteY4" fmla="*/ 1561678 h 312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3355" h="3123355">
                    <a:moveTo>
                      <a:pt x="3123355" y="1561678"/>
                    </a:moveTo>
                    <a:cubicBezTo>
                      <a:pt x="3123355" y="2424168"/>
                      <a:pt x="2424168" y="3123355"/>
                      <a:pt x="1561678" y="3123355"/>
                    </a:cubicBezTo>
                    <a:cubicBezTo>
                      <a:pt x="699187" y="3123355"/>
                      <a:pt x="0" y="2424169"/>
                      <a:pt x="0" y="1561678"/>
                    </a:cubicBezTo>
                    <a:cubicBezTo>
                      <a:pt x="0" y="699187"/>
                      <a:pt x="699187" y="0"/>
                      <a:pt x="1561678" y="0"/>
                    </a:cubicBezTo>
                    <a:cubicBezTo>
                      <a:pt x="2424168" y="0"/>
                      <a:pt x="3123355" y="699187"/>
                      <a:pt x="3123355" y="1561678"/>
                    </a:cubicBezTo>
                    <a:close/>
                  </a:path>
                </a:pathLst>
              </a:custGeom>
              <a:solidFill>
                <a:srgbClr val="28A8E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Graphic 25">
                <a:extLst>
                  <a:ext uri="{FF2B5EF4-FFF2-40B4-BE49-F238E27FC236}">
                    <a16:creationId xmlns:a16="http://schemas.microsoft.com/office/drawing/2014/main" id="{9F724472-AB01-4B1F-AC02-C57EDD913A9B}"/>
                  </a:ext>
                </a:extLst>
              </p:cNvPr>
              <p:cNvSpPr/>
              <p:nvPr/>
            </p:nvSpPr>
            <p:spPr>
              <a:xfrm>
                <a:off x="5900900" y="1856896"/>
                <a:ext cx="370781" cy="435248"/>
              </a:xfrm>
              <a:custGeom>
                <a:avLst/>
                <a:gdLst>
                  <a:gd name="connsiteX0" fmla="*/ 50885 w 370781"/>
                  <a:gd name="connsiteY0" fmla="*/ 170207 h 435248"/>
                  <a:gd name="connsiteX1" fmla="*/ 50885 w 370781"/>
                  <a:gd name="connsiteY1" fmla="*/ 106935 h 435248"/>
                  <a:gd name="connsiteX2" fmla="*/ 185414 w 370781"/>
                  <a:gd name="connsiteY2" fmla="*/ 76375 h 435248"/>
                  <a:gd name="connsiteX3" fmla="*/ 305238 w 370781"/>
                  <a:gd name="connsiteY3" fmla="*/ 103635 h 435248"/>
                  <a:gd name="connsiteX4" fmla="*/ 95003 w 370781"/>
                  <a:gd name="connsiteY4" fmla="*/ 305406 h 435248"/>
                  <a:gd name="connsiteX5" fmla="*/ 56528 w 370781"/>
                  <a:gd name="connsiteY5" fmla="*/ 218151 h 435248"/>
                  <a:gd name="connsiteX6" fmla="*/ 50885 w 370781"/>
                  <a:gd name="connsiteY6" fmla="*/ 170207 h 435248"/>
                  <a:gd name="connsiteX7" fmla="*/ 319968 w 370781"/>
                  <a:gd name="connsiteY7" fmla="*/ 170207 h 435248"/>
                  <a:gd name="connsiteX8" fmla="*/ 313177 w 370781"/>
                  <a:gd name="connsiteY8" fmla="*/ 218174 h 435248"/>
                  <a:gd name="connsiteX9" fmla="*/ 185438 w 370781"/>
                  <a:gd name="connsiteY9" fmla="*/ 380729 h 435248"/>
                  <a:gd name="connsiteX10" fmla="*/ 114228 w 370781"/>
                  <a:gd name="connsiteY10" fmla="*/ 328338 h 435248"/>
                  <a:gd name="connsiteX11" fmla="*/ 319968 w 370781"/>
                  <a:gd name="connsiteY11" fmla="*/ 130943 h 435248"/>
                  <a:gd name="connsiteX12" fmla="*/ 319968 w 370781"/>
                  <a:gd name="connsiteY12" fmla="*/ 170207 h 435248"/>
                  <a:gd name="connsiteX13" fmla="*/ 185414 w 370781"/>
                  <a:gd name="connsiteY13" fmla="*/ 435249 h 435248"/>
                  <a:gd name="connsiteX14" fmla="*/ 370781 w 370781"/>
                  <a:gd name="connsiteY14" fmla="*/ 170207 h 435248"/>
                  <a:gd name="connsiteX15" fmla="*/ 370781 w 370781"/>
                  <a:gd name="connsiteY15" fmla="*/ 41440 h 435248"/>
                  <a:gd name="connsiteX16" fmla="*/ 301795 w 370781"/>
                  <a:gd name="connsiteY16" fmla="*/ 27260 h 435248"/>
                  <a:gd name="connsiteX17" fmla="*/ 301795 w 370781"/>
                  <a:gd name="connsiteY17" fmla="*/ 51244 h 435248"/>
                  <a:gd name="connsiteX18" fmla="*/ 227237 w 370781"/>
                  <a:gd name="connsiteY18" fmla="*/ 33788 h 435248"/>
                  <a:gd name="connsiteX19" fmla="*/ 227237 w 370781"/>
                  <a:gd name="connsiteY19" fmla="*/ 9804 h 435248"/>
                  <a:gd name="connsiteX20" fmla="*/ 185391 w 370781"/>
                  <a:gd name="connsiteY20" fmla="*/ 0 h 435248"/>
                  <a:gd name="connsiteX21" fmla="*/ 142397 w 370781"/>
                  <a:gd name="connsiteY21" fmla="*/ 9804 h 435248"/>
                  <a:gd name="connsiteX22" fmla="*/ 142397 w 370781"/>
                  <a:gd name="connsiteY22" fmla="*/ 33788 h 435248"/>
                  <a:gd name="connsiteX23" fmla="*/ 67839 w 370781"/>
                  <a:gd name="connsiteY23" fmla="*/ 51244 h 435248"/>
                  <a:gd name="connsiteX24" fmla="*/ 67839 w 370781"/>
                  <a:gd name="connsiteY24" fmla="*/ 27260 h 435248"/>
                  <a:gd name="connsiteX25" fmla="*/ 0 w 370781"/>
                  <a:gd name="connsiteY25" fmla="*/ 41440 h 435248"/>
                  <a:gd name="connsiteX26" fmla="*/ 0 w 370781"/>
                  <a:gd name="connsiteY26" fmla="*/ 170207 h 435248"/>
                  <a:gd name="connsiteX27" fmla="*/ 185414 w 370781"/>
                  <a:gd name="connsiteY27" fmla="*/ 435249 h 43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70781" h="435248">
                    <a:moveTo>
                      <a:pt x="50885" y="170207"/>
                    </a:moveTo>
                    <a:lnTo>
                      <a:pt x="50885" y="106935"/>
                    </a:lnTo>
                    <a:lnTo>
                      <a:pt x="185414" y="76375"/>
                    </a:lnTo>
                    <a:cubicBezTo>
                      <a:pt x="256601" y="91631"/>
                      <a:pt x="289385" y="99283"/>
                      <a:pt x="305238" y="103635"/>
                    </a:cubicBezTo>
                    <a:lnTo>
                      <a:pt x="95003" y="305406"/>
                    </a:lnTo>
                    <a:cubicBezTo>
                      <a:pt x="76878" y="279270"/>
                      <a:pt x="62219" y="249786"/>
                      <a:pt x="56528" y="218151"/>
                    </a:cubicBezTo>
                    <a:cubicBezTo>
                      <a:pt x="52033" y="202918"/>
                      <a:pt x="50885" y="187615"/>
                      <a:pt x="50885" y="170207"/>
                    </a:cubicBezTo>
                    <a:moveTo>
                      <a:pt x="319968" y="170207"/>
                    </a:moveTo>
                    <a:cubicBezTo>
                      <a:pt x="319968" y="187615"/>
                      <a:pt x="317697" y="202918"/>
                      <a:pt x="313177" y="218174"/>
                    </a:cubicBezTo>
                    <a:cubicBezTo>
                      <a:pt x="299619" y="288022"/>
                      <a:pt x="250982" y="348017"/>
                      <a:pt x="185438" y="380729"/>
                    </a:cubicBezTo>
                    <a:cubicBezTo>
                      <a:pt x="158298" y="367625"/>
                      <a:pt x="134601" y="350169"/>
                      <a:pt x="114228" y="328338"/>
                    </a:cubicBezTo>
                    <a:lnTo>
                      <a:pt x="319968" y="130943"/>
                    </a:lnTo>
                    <a:lnTo>
                      <a:pt x="319968" y="170207"/>
                    </a:lnTo>
                    <a:close/>
                    <a:moveTo>
                      <a:pt x="185414" y="435249"/>
                    </a:moveTo>
                    <a:cubicBezTo>
                      <a:pt x="293952" y="392733"/>
                      <a:pt x="370781" y="290174"/>
                      <a:pt x="370781" y="170207"/>
                    </a:cubicBezTo>
                    <a:lnTo>
                      <a:pt x="370781" y="41440"/>
                    </a:lnTo>
                    <a:lnTo>
                      <a:pt x="301795" y="27260"/>
                    </a:lnTo>
                    <a:lnTo>
                      <a:pt x="301795" y="51244"/>
                    </a:lnTo>
                    <a:lnTo>
                      <a:pt x="227237" y="33788"/>
                    </a:lnTo>
                    <a:lnTo>
                      <a:pt x="227237" y="9804"/>
                    </a:lnTo>
                    <a:lnTo>
                      <a:pt x="185391" y="0"/>
                    </a:lnTo>
                    <a:lnTo>
                      <a:pt x="142397" y="9804"/>
                    </a:lnTo>
                    <a:lnTo>
                      <a:pt x="142397" y="33788"/>
                    </a:lnTo>
                    <a:lnTo>
                      <a:pt x="67839" y="51244"/>
                    </a:lnTo>
                    <a:lnTo>
                      <a:pt x="67839" y="27260"/>
                    </a:lnTo>
                    <a:lnTo>
                      <a:pt x="0" y="41440"/>
                    </a:lnTo>
                    <a:lnTo>
                      <a:pt x="0" y="170207"/>
                    </a:lnTo>
                    <a:cubicBezTo>
                      <a:pt x="48" y="290174"/>
                      <a:pt x="75801" y="392733"/>
                      <a:pt x="185414" y="43524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9B1D0AF9-1565-4C70-A682-8B6AEC88F130}"/>
                </a:ext>
              </a:extLst>
            </p:cNvPr>
            <p:cNvGrpSpPr/>
            <p:nvPr/>
          </p:nvGrpSpPr>
          <p:grpSpPr>
            <a:xfrm>
              <a:off x="4772128" y="885514"/>
              <a:ext cx="2634017" cy="2634016"/>
              <a:chOff x="4772128" y="885514"/>
              <a:chExt cx="2634017" cy="2634016"/>
            </a:xfrm>
          </p:grpSpPr>
          <p:grpSp>
            <p:nvGrpSpPr>
              <p:cNvPr id="30" name="Graphic 25">
                <a:extLst>
                  <a:ext uri="{FF2B5EF4-FFF2-40B4-BE49-F238E27FC236}">
                    <a16:creationId xmlns:a16="http://schemas.microsoft.com/office/drawing/2014/main" id="{0FD202F5-08FA-48C6-953C-9558EE1FAF9A}"/>
                  </a:ext>
                </a:extLst>
              </p:cNvPr>
              <p:cNvGrpSpPr/>
              <p:nvPr/>
            </p:nvGrpSpPr>
            <p:grpSpPr>
              <a:xfrm>
                <a:off x="4772128" y="885514"/>
                <a:ext cx="2634017" cy="1528654"/>
                <a:chOff x="4772128" y="885514"/>
                <a:chExt cx="2634017" cy="1528654"/>
              </a:xfrm>
              <a:solidFill>
                <a:srgbClr val="FFFFFF"/>
              </a:solidFill>
            </p:grpSpPr>
            <p:sp>
              <p:nvSpPr>
                <p:cNvPr id="31" name="Graphic 25">
                  <a:extLst>
                    <a:ext uri="{FF2B5EF4-FFF2-40B4-BE49-F238E27FC236}">
                      <a16:creationId xmlns:a16="http://schemas.microsoft.com/office/drawing/2014/main" id="{C036E121-D79E-4236-A6FE-6FB3BB55FC9A}"/>
                    </a:ext>
                  </a:extLst>
                </p:cNvPr>
                <p:cNvSpPr/>
                <p:nvPr/>
              </p:nvSpPr>
              <p:spPr>
                <a:xfrm>
                  <a:off x="6541889" y="1209308"/>
                  <a:ext cx="540509" cy="541609"/>
                </a:xfrm>
                <a:custGeom>
                  <a:avLst/>
                  <a:gdLst>
                    <a:gd name="connsiteX0" fmla="*/ 0 w 540509"/>
                    <a:gd name="connsiteY0" fmla="*/ 475230 h 541609"/>
                    <a:gd name="connsiteX1" fmla="*/ 64156 w 540509"/>
                    <a:gd name="connsiteY1" fmla="*/ 541610 h 541609"/>
                    <a:gd name="connsiteX2" fmla="*/ 215472 w 540509"/>
                    <a:gd name="connsiteY2" fmla="*/ 390294 h 541609"/>
                    <a:gd name="connsiteX3" fmla="*/ 478530 w 540509"/>
                    <a:gd name="connsiteY3" fmla="*/ 361241 h 541609"/>
                    <a:gd name="connsiteX4" fmla="*/ 478530 w 540509"/>
                    <a:gd name="connsiteY4" fmla="*/ 61980 h 541609"/>
                    <a:gd name="connsiteX5" fmla="*/ 179269 w 540509"/>
                    <a:gd name="connsiteY5" fmla="*/ 61980 h 541609"/>
                    <a:gd name="connsiteX6" fmla="*/ 150216 w 540509"/>
                    <a:gd name="connsiteY6" fmla="*/ 325038 h 541609"/>
                    <a:gd name="connsiteX7" fmla="*/ 0 w 540509"/>
                    <a:gd name="connsiteY7" fmla="*/ 475230 h 541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0509" h="541609">
                      <a:moveTo>
                        <a:pt x="0" y="475230"/>
                      </a:moveTo>
                      <a:cubicBezTo>
                        <a:pt x="26232" y="492016"/>
                        <a:pt x="48255" y="514780"/>
                        <a:pt x="64156" y="541610"/>
                      </a:cubicBezTo>
                      <a:lnTo>
                        <a:pt x="215472" y="390294"/>
                      </a:lnTo>
                      <a:cubicBezTo>
                        <a:pt x="297300" y="442351"/>
                        <a:pt x="407104" y="432666"/>
                        <a:pt x="478530" y="361241"/>
                      </a:cubicBezTo>
                      <a:cubicBezTo>
                        <a:pt x="561170" y="278600"/>
                        <a:pt x="561170" y="144621"/>
                        <a:pt x="478530" y="61980"/>
                      </a:cubicBezTo>
                      <a:cubicBezTo>
                        <a:pt x="395889" y="-20660"/>
                        <a:pt x="261910" y="-20660"/>
                        <a:pt x="179269" y="61980"/>
                      </a:cubicBezTo>
                      <a:cubicBezTo>
                        <a:pt x="107844" y="133406"/>
                        <a:pt x="98159" y="243186"/>
                        <a:pt x="150216" y="325038"/>
                      </a:cubicBezTo>
                      <a:lnTo>
                        <a:pt x="0" y="4752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" name="Graphic 25">
                  <a:extLst>
                    <a:ext uri="{FF2B5EF4-FFF2-40B4-BE49-F238E27FC236}">
                      <a16:creationId xmlns:a16="http://schemas.microsoft.com/office/drawing/2014/main" id="{E6100C9D-4871-423C-89A5-0ECC5E5F1FE6}"/>
                    </a:ext>
                  </a:extLst>
                </p:cNvPr>
                <p:cNvSpPr/>
                <p:nvPr/>
              </p:nvSpPr>
              <p:spPr>
                <a:xfrm>
                  <a:off x="5095898" y="1209260"/>
                  <a:ext cx="540510" cy="541633"/>
                </a:xfrm>
                <a:custGeom>
                  <a:avLst/>
                  <a:gdLst>
                    <a:gd name="connsiteX0" fmla="*/ 325038 w 540510"/>
                    <a:gd name="connsiteY0" fmla="*/ 390318 h 541633"/>
                    <a:gd name="connsiteX1" fmla="*/ 476354 w 540510"/>
                    <a:gd name="connsiteY1" fmla="*/ 541634 h 541633"/>
                    <a:gd name="connsiteX2" fmla="*/ 540510 w 540510"/>
                    <a:gd name="connsiteY2" fmla="*/ 475254 h 541633"/>
                    <a:gd name="connsiteX3" fmla="*/ 390294 w 540510"/>
                    <a:gd name="connsiteY3" fmla="*/ 325038 h 541633"/>
                    <a:gd name="connsiteX4" fmla="*/ 361241 w 540510"/>
                    <a:gd name="connsiteY4" fmla="*/ 61980 h 541633"/>
                    <a:gd name="connsiteX5" fmla="*/ 61980 w 540510"/>
                    <a:gd name="connsiteY5" fmla="*/ 61980 h 541633"/>
                    <a:gd name="connsiteX6" fmla="*/ 61980 w 540510"/>
                    <a:gd name="connsiteY6" fmla="*/ 361241 h 541633"/>
                    <a:gd name="connsiteX7" fmla="*/ 325038 w 540510"/>
                    <a:gd name="connsiteY7" fmla="*/ 390318 h 541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40510" h="541633">
                      <a:moveTo>
                        <a:pt x="325038" y="390318"/>
                      </a:moveTo>
                      <a:lnTo>
                        <a:pt x="476354" y="541634"/>
                      </a:lnTo>
                      <a:cubicBezTo>
                        <a:pt x="492255" y="514804"/>
                        <a:pt x="514278" y="492040"/>
                        <a:pt x="540510" y="475254"/>
                      </a:cubicBezTo>
                      <a:lnTo>
                        <a:pt x="390294" y="325038"/>
                      </a:lnTo>
                      <a:cubicBezTo>
                        <a:pt x="442351" y="243210"/>
                        <a:pt x="432666" y="133406"/>
                        <a:pt x="361241" y="61980"/>
                      </a:cubicBezTo>
                      <a:cubicBezTo>
                        <a:pt x="278600" y="-20660"/>
                        <a:pt x="144621" y="-20660"/>
                        <a:pt x="61980" y="61980"/>
                      </a:cubicBezTo>
                      <a:cubicBezTo>
                        <a:pt x="-20660" y="144621"/>
                        <a:pt x="-20660" y="278600"/>
                        <a:pt x="61980" y="361241"/>
                      </a:cubicBezTo>
                      <a:cubicBezTo>
                        <a:pt x="133406" y="432714"/>
                        <a:pt x="243210" y="442375"/>
                        <a:pt x="325038" y="390318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" name="Graphic 25">
                  <a:extLst>
                    <a:ext uri="{FF2B5EF4-FFF2-40B4-BE49-F238E27FC236}">
                      <a16:creationId xmlns:a16="http://schemas.microsoft.com/office/drawing/2014/main" id="{2A331CD8-49A7-47AC-B661-4B752FE7A89A}"/>
                    </a:ext>
                  </a:extLst>
                </p:cNvPr>
                <p:cNvSpPr/>
                <p:nvPr/>
              </p:nvSpPr>
              <p:spPr>
                <a:xfrm>
                  <a:off x="5877514" y="885514"/>
                  <a:ext cx="423244" cy="767746"/>
                </a:xfrm>
                <a:custGeom>
                  <a:avLst/>
                  <a:gdLst>
                    <a:gd name="connsiteX0" fmla="*/ 165472 w 423244"/>
                    <a:gd name="connsiteY0" fmla="*/ 418175 h 767746"/>
                    <a:gd name="connsiteX1" fmla="*/ 165472 w 423244"/>
                    <a:gd name="connsiteY1" fmla="*/ 767747 h 767746"/>
                    <a:gd name="connsiteX2" fmla="*/ 257773 w 423244"/>
                    <a:gd name="connsiteY2" fmla="*/ 767747 h 767746"/>
                    <a:gd name="connsiteX3" fmla="*/ 257773 w 423244"/>
                    <a:gd name="connsiteY3" fmla="*/ 418175 h 767746"/>
                    <a:gd name="connsiteX4" fmla="*/ 423245 w 423244"/>
                    <a:gd name="connsiteY4" fmla="*/ 211622 h 767746"/>
                    <a:gd name="connsiteX5" fmla="*/ 211622 w 423244"/>
                    <a:gd name="connsiteY5" fmla="*/ 0 h 767746"/>
                    <a:gd name="connsiteX6" fmla="*/ 0 w 423244"/>
                    <a:gd name="connsiteY6" fmla="*/ 211622 h 767746"/>
                    <a:gd name="connsiteX7" fmla="*/ 165472 w 423244"/>
                    <a:gd name="connsiteY7" fmla="*/ 418175 h 7677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3244" h="767746">
                      <a:moveTo>
                        <a:pt x="165472" y="418175"/>
                      </a:moveTo>
                      <a:lnTo>
                        <a:pt x="165472" y="767747"/>
                      </a:lnTo>
                      <a:lnTo>
                        <a:pt x="257773" y="767747"/>
                      </a:lnTo>
                      <a:lnTo>
                        <a:pt x="257773" y="418175"/>
                      </a:lnTo>
                      <a:cubicBezTo>
                        <a:pt x="352441" y="397109"/>
                        <a:pt x="423245" y="312651"/>
                        <a:pt x="423245" y="211622"/>
                      </a:cubicBezTo>
                      <a:cubicBezTo>
                        <a:pt x="423245" y="94764"/>
                        <a:pt x="328505" y="0"/>
                        <a:pt x="211622" y="0"/>
                      </a:cubicBezTo>
                      <a:cubicBezTo>
                        <a:pt x="94740" y="0"/>
                        <a:pt x="0" y="94740"/>
                        <a:pt x="0" y="211622"/>
                      </a:cubicBezTo>
                      <a:cubicBezTo>
                        <a:pt x="24" y="312651"/>
                        <a:pt x="70804" y="397109"/>
                        <a:pt x="165472" y="41817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" name="Graphic 25">
                  <a:extLst>
                    <a:ext uri="{FF2B5EF4-FFF2-40B4-BE49-F238E27FC236}">
                      <a16:creationId xmlns:a16="http://schemas.microsoft.com/office/drawing/2014/main" id="{97EDAB12-F34B-4F1F-A88E-14707C8BC19A}"/>
                    </a:ext>
                  </a:extLst>
                </p:cNvPr>
                <p:cNvSpPr/>
                <p:nvPr/>
              </p:nvSpPr>
              <p:spPr>
                <a:xfrm>
                  <a:off x="4772128" y="1990900"/>
                  <a:ext cx="772481" cy="423244"/>
                </a:xfrm>
                <a:custGeom>
                  <a:avLst/>
                  <a:gdLst>
                    <a:gd name="connsiteX0" fmla="*/ 772482 w 772481"/>
                    <a:gd name="connsiteY0" fmla="*/ 165472 h 423244"/>
                    <a:gd name="connsiteX1" fmla="*/ 418175 w 772481"/>
                    <a:gd name="connsiteY1" fmla="*/ 165472 h 423244"/>
                    <a:gd name="connsiteX2" fmla="*/ 211622 w 772481"/>
                    <a:gd name="connsiteY2" fmla="*/ 0 h 423244"/>
                    <a:gd name="connsiteX3" fmla="*/ 0 w 772481"/>
                    <a:gd name="connsiteY3" fmla="*/ 211622 h 423244"/>
                    <a:gd name="connsiteX4" fmla="*/ 211622 w 772481"/>
                    <a:gd name="connsiteY4" fmla="*/ 423245 h 423244"/>
                    <a:gd name="connsiteX5" fmla="*/ 418175 w 772481"/>
                    <a:gd name="connsiteY5" fmla="*/ 257773 h 423244"/>
                    <a:gd name="connsiteX6" fmla="*/ 772482 w 772481"/>
                    <a:gd name="connsiteY6" fmla="*/ 257773 h 423244"/>
                    <a:gd name="connsiteX7" fmla="*/ 772482 w 772481"/>
                    <a:gd name="connsiteY7" fmla="*/ 165472 h 423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72481" h="423244">
                      <a:moveTo>
                        <a:pt x="772482" y="165472"/>
                      </a:moveTo>
                      <a:lnTo>
                        <a:pt x="418175" y="165472"/>
                      </a:lnTo>
                      <a:cubicBezTo>
                        <a:pt x="397109" y="70804"/>
                        <a:pt x="312651" y="0"/>
                        <a:pt x="211622" y="0"/>
                      </a:cubicBezTo>
                      <a:cubicBezTo>
                        <a:pt x="94764" y="0"/>
                        <a:pt x="0" y="94740"/>
                        <a:pt x="0" y="211622"/>
                      </a:cubicBezTo>
                      <a:cubicBezTo>
                        <a:pt x="0" y="328505"/>
                        <a:pt x="94740" y="423245"/>
                        <a:pt x="211622" y="423245"/>
                      </a:cubicBezTo>
                      <a:cubicBezTo>
                        <a:pt x="312651" y="423245"/>
                        <a:pt x="397109" y="352465"/>
                        <a:pt x="418175" y="257773"/>
                      </a:cubicBezTo>
                      <a:lnTo>
                        <a:pt x="772482" y="257773"/>
                      </a:lnTo>
                      <a:lnTo>
                        <a:pt x="772482" y="1654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" name="Graphic 25">
                  <a:extLst>
                    <a:ext uri="{FF2B5EF4-FFF2-40B4-BE49-F238E27FC236}">
                      <a16:creationId xmlns:a16="http://schemas.microsoft.com/office/drawing/2014/main" id="{6D3680D4-B90C-4B31-ADED-DE7A6049A592}"/>
                    </a:ext>
                  </a:extLst>
                </p:cNvPr>
                <p:cNvSpPr/>
                <p:nvPr/>
              </p:nvSpPr>
              <p:spPr>
                <a:xfrm>
                  <a:off x="6633664" y="1990924"/>
                  <a:ext cx="772481" cy="423244"/>
                </a:xfrm>
                <a:custGeom>
                  <a:avLst/>
                  <a:gdLst>
                    <a:gd name="connsiteX0" fmla="*/ 560859 w 772481"/>
                    <a:gd name="connsiteY0" fmla="*/ 0 h 423244"/>
                    <a:gd name="connsiteX1" fmla="*/ 354306 w 772481"/>
                    <a:gd name="connsiteY1" fmla="*/ 165472 h 423244"/>
                    <a:gd name="connsiteX2" fmla="*/ 0 w 772481"/>
                    <a:gd name="connsiteY2" fmla="*/ 165472 h 423244"/>
                    <a:gd name="connsiteX3" fmla="*/ 0 w 772481"/>
                    <a:gd name="connsiteY3" fmla="*/ 257773 h 423244"/>
                    <a:gd name="connsiteX4" fmla="*/ 354306 w 772481"/>
                    <a:gd name="connsiteY4" fmla="*/ 257773 h 423244"/>
                    <a:gd name="connsiteX5" fmla="*/ 560859 w 772481"/>
                    <a:gd name="connsiteY5" fmla="*/ 423245 h 423244"/>
                    <a:gd name="connsiteX6" fmla="*/ 772482 w 772481"/>
                    <a:gd name="connsiteY6" fmla="*/ 211622 h 423244"/>
                    <a:gd name="connsiteX7" fmla="*/ 560859 w 772481"/>
                    <a:gd name="connsiteY7" fmla="*/ 0 h 4232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772481" h="423244">
                      <a:moveTo>
                        <a:pt x="560859" y="0"/>
                      </a:moveTo>
                      <a:cubicBezTo>
                        <a:pt x="459830" y="0"/>
                        <a:pt x="375373" y="70780"/>
                        <a:pt x="354306" y="165472"/>
                      </a:cubicBezTo>
                      <a:lnTo>
                        <a:pt x="0" y="165472"/>
                      </a:lnTo>
                      <a:lnTo>
                        <a:pt x="0" y="257773"/>
                      </a:lnTo>
                      <a:lnTo>
                        <a:pt x="354306" y="257773"/>
                      </a:lnTo>
                      <a:cubicBezTo>
                        <a:pt x="375373" y="352441"/>
                        <a:pt x="459830" y="423245"/>
                        <a:pt x="560859" y="423245"/>
                      </a:cubicBezTo>
                      <a:cubicBezTo>
                        <a:pt x="677718" y="423245"/>
                        <a:pt x="772482" y="328505"/>
                        <a:pt x="772482" y="211622"/>
                      </a:cubicBezTo>
                      <a:cubicBezTo>
                        <a:pt x="772482" y="94740"/>
                        <a:pt x="677742" y="0"/>
                        <a:pt x="56085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6" name="Graphic 25">
                <a:extLst>
                  <a:ext uri="{FF2B5EF4-FFF2-40B4-BE49-F238E27FC236}">
                    <a16:creationId xmlns:a16="http://schemas.microsoft.com/office/drawing/2014/main" id="{FE2D2FE4-755C-445B-907E-51108B0FC440}"/>
                  </a:ext>
                </a:extLst>
              </p:cNvPr>
              <p:cNvSpPr/>
              <p:nvPr/>
            </p:nvSpPr>
            <p:spPr>
              <a:xfrm>
                <a:off x="5095922" y="2675719"/>
                <a:ext cx="513082" cy="520041"/>
              </a:xfrm>
              <a:custGeom>
                <a:avLst/>
                <a:gdLst>
                  <a:gd name="connsiteX0" fmla="*/ 513083 w 513082"/>
                  <a:gd name="connsiteY0" fmla="*/ 72215 h 520041"/>
                  <a:gd name="connsiteX1" fmla="*/ 454785 w 513082"/>
                  <a:gd name="connsiteY1" fmla="*/ 0 h 520041"/>
                  <a:gd name="connsiteX2" fmla="*/ 325038 w 513082"/>
                  <a:gd name="connsiteY2" fmla="*/ 129747 h 520041"/>
                  <a:gd name="connsiteX3" fmla="*/ 61980 w 513082"/>
                  <a:gd name="connsiteY3" fmla="*/ 158801 h 520041"/>
                  <a:gd name="connsiteX4" fmla="*/ 61980 w 513082"/>
                  <a:gd name="connsiteY4" fmla="*/ 458061 h 520041"/>
                  <a:gd name="connsiteX5" fmla="*/ 361241 w 513082"/>
                  <a:gd name="connsiteY5" fmla="*/ 458061 h 520041"/>
                  <a:gd name="connsiteX6" fmla="*/ 390294 w 513082"/>
                  <a:gd name="connsiteY6" fmla="*/ 195004 h 520041"/>
                  <a:gd name="connsiteX7" fmla="*/ 513083 w 513082"/>
                  <a:gd name="connsiteY7" fmla="*/ 72215 h 520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3082" h="520041">
                    <a:moveTo>
                      <a:pt x="513083" y="72215"/>
                    </a:moveTo>
                    <a:cubicBezTo>
                      <a:pt x="485655" y="56361"/>
                      <a:pt x="464589" y="30679"/>
                      <a:pt x="454785" y="0"/>
                    </a:cubicBezTo>
                    <a:lnTo>
                      <a:pt x="325038" y="129747"/>
                    </a:lnTo>
                    <a:cubicBezTo>
                      <a:pt x="243210" y="77691"/>
                      <a:pt x="133406" y="87375"/>
                      <a:pt x="61980" y="158801"/>
                    </a:cubicBezTo>
                    <a:cubicBezTo>
                      <a:pt x="-20660" y="241441"/>
                      <a:pt x="-20660" y="375421"/>
                      <a:pt x="61980" y="458061"/>
                    </a:cubicBezTo>
                    <a:cubicBezTo>
                      <a:pt x="144621" y="540701"/>
                      <a:pt x="278600" y="540701"/>
                      <a:pt x="361241" y="458061"/>
                    </a:cubicBezTo>
                    <a:cubicBezTo>
                      <a:pt x="432666" y="386635"/>
                      <a:pt x="442351" y="276855"/>
                      <a:pt x="390294" y="195004"/>
                    </a:cubicBezTo>
                    <a:lnTo>
                      <a:pt x="513083" y="7221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Graphic 25">
                <a:extLst>
                  <a:ext uri="{FF2B5EF4-FFF2-40B4-BE49-F238E27FC236}">
                    <a16:creationId xmlns:a16="http://schemas.microsoft.com/office/drawing/2014/main" id="{223573EE-8017-4B55-A0DB-77916498D165}"/>
                  </a:ext>
                </a:extLst>
              </p:cNvPr>
              <p:cNvSpPr/>
              <p:nvPr/>
            </p:nvSpPr>
            <p:spPr>
              <a:xfrm>
                <a:off x="5630693" y="1739344"/>
                <a:ext cx="916886" cy="667124"/>
              </a:xfrm>
              <a:custGeom>
                <a:avLst/>
                <a:gdLst>
                  <a:gd name="connsiteX0" fmla="*/ 804428 w 916886"/>
                  <a:gd name="connsiteY0" fmla="*/ 667125 h 667124"/>
                  <a:gd name="connsiteX1" fmla="*/ 112459 w 916886"/>
                  <a:gd name="connsiteY1" fmla="*/ 667125 h 667124"/>
                  <a:gd name="connsiteX2" fmla="*/ 0 w 916886"/>
                  <a:gd name="connsiteY2" fmla="*/ 554666 h 667124"/>
                  <a:gd name="connsiteX3" fmla="*/ 0 w 916886"/>
                  <a:gd name="connsiteY3" fmla="*/ 112459 h 667124"/>
                  <a:gd name="connsiteX4" fmla="*/ 112459 w 916886"/>
                  <a:gd name="connsiteY4" fmla="*/ 0 h 667124"/>
                  <a:gd name="connsiteX5" fmla="*/ 804428 w 916886"/>
                  <a:gd name="connsiteY5" fmla="*/ 0 h 667124"/>
                  <a:gd name="connsiteX6" fmla="*/ 916887 w 916886"/>
                  <a:gd name="connsiteY6" fmla="*/ 112459 h 667124"/>
                  <a:gd name="connsiteX7" fmla="*/ 916887 w 916886"/>
                  <a:gd name="connsiteY7" fmla="*/ 554666 h 667124"/>
                  <a:gd name="connsiteX8" fmla="*/ 804428 w 916886"/>
                  <a:gd name="connsiteY8" fmla="*/ 667125 h 667124"/>
                  <a:gd name="connsiteX9" fmla="*/ 112459 w 916886"/>
                  <a:gd name="connsiteY9" fmla="*/ 78910 h 667124"/>
                  <a:gd name="connsiteX10" fmla="*/ 78910 w 916886"/>
                  <a:gd name="connsiteY10" fmla="*/ 112459 h 667124"/>
                  <a:gd name="connsiteX11" fmla="*/ 78910 w 916886"/>
                  <a:gd name="connsiteY11" fmla="*/ 554666 h 667124"/>
                  <a:gd name="connsiteX12" fmla="*/ 112459 w 916886"/>
                  <a:gd name="connsiteY12" fmla="*/ 588215 h 667124"/>
                  <a:gd name="connsiteX13" fmla="*/ 804428 w 916886"/>
                  <a:gd name="connsiteY13" fmla="*/ 588215 h 667124"/>
                  <a:gd name="connsiteX14" fmla="*/ 837977 w 916886"/>
                  <a:gd name="connsiteY14" fmla="*/ 554666 h 667124"/>
                  <a:gd name="connsiteX15" fmla="*/ 837977 w 916886"/>
                  <a:gd name="connsiteY15" fmla="*/ 112459 h 667124"/>
                  <a:gd name="connsiteX16" fmla="*/ 804428 w 916886"/>
                  <a:gd name="connsiteY16" fmla="*/ 78910 h 667124"/>
                  <a:gd name="connsiteX17" fmla="*/ 112459 w 916886"/>
                  <a:gd name="connsiteY17" fmla="*/ 78910 h 667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16886" h="667124">
                    <a:moveTo>
                      <a:pt x="804428" y="667125"/>
                    </a:moveTo>
                    <a:lnTo>
                      <a:pt x="112459" y="667125"/>
                    </a:lnTo>
                    <a:cubicBezTo>
                      <a:pt x="50455" y="667125"/>
                      <a:pt x="0" y="616670"/>
                      <a:pt x="0" y="554666"/>
                    </a:cubicBezTo>
                    <a:lnTo>
                      <a:pt x="0" y="112459"/>
                    </a:lnTo>
                    <a:cubicBezTo>
                      <a:pt x="0" y="50455"/>
                      <a:pt x="50455" y="0"/>
                      <a:pt x="112459" y="0"/>
                    </a:cubicBezTo>
                    <a:lnTo>
                      <a:pt x="804428" y="0"/>
                    </a:lnTo>
                    <a:cubicBezTo>
                      <a:pt x="866432" y="0"/>
                      <a:pt x="916887" y="50455"/>
                      <a:pt x="916887" y="112459"/>
                    </a:cubicBezTo>
                    <a:lnTo>
                      <a:pt x="916887" y="554666"/>
                    </a:lnTo>
                    <a:cubicBezTo>
                      <a:pt x="916887" y="616670"/>
                      <a:pt x="866456" y="667125"/>
                      <a:pt x="804428" y="667125"/>
                    </a:cubicBezTo>
                    <a:close/>
                    <a:moveTo>
                      <a:pt x="112459" y="78910"/>
                    </a:moveTo>
                    <a:cubicBezTo>
                      <a:pt x="93951" y="78910"/>
                      <a:pt x="78910" y="93951"/>
                      <a:pt x="78910" y="112459"/>
                    </a:cubicBezTo>
                    <a:lnTo>
                      <a:pt x="78910" y="554666"/>
                    </a:lnTo>
                    <a:cubicBezTo>
                      <a:pt x="78910" y="573174"/>
                      <a:pt x="93951" y="588215"/>
                      <a:pt x="112459" y="588215"/>
                    </a:cubicBezTo>
                    <a:lnTo>
                      <a:pt x="804428" y="588215"/>
                    </a:lnTo>
                    <a:cubicBezTo>
                      <a:pt x="822936" y="588215"/>
                      <a:pt x="837977" y="573174"/>
                      <a:pt x="837977" y="554666"/>
                    </a:cubicBezTo>
                    <a:lnTo>
                      <a:pt x="837977" y="112459"/>
                    </a:lnTo>
                    <a:cubicBezTo>
                      <a:pt x="837977" y="93951"/>
                      <a:pt x="822936" y="78910"/>
                      <a:pt x="804428" y="78910"/>
                    </a:cubicBezTo>
                    <a:lnTo>
                      <a:pt x="112459" y="7891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Graphic 25">
                <a:extLst>
                  <a:ext uri="{FF2B5EF4-FFF2-40B4-BE49-F238E27FC236}">
                    <a16:creationId xmlns:a16="http://schemas.microsoft.com/office/drawing/2014/main" id="{C78D0515-2878-49B3-9E9D-3B702F2A4542}"/>
                  </a:ext>
                </a:extLst>
              </p:cNvPr>
              <p:cNvSpPr/>
              <p:nvPr/>
            </p:nvSpPr>
            <p:spPr>
              <a:xfrm>
                <a:off x="6569293" y="2675719"/>
                <a:ext cx="513082" cy="520041"/>
              </a:xfrm>
              <a:custGeom>
                <a:avLst/>
                <a:gdLst>
                  <a:gd name="connsiteX0" fmla="*/ 451102 w 513082"/>
                  <a:gd name="connsiteY0" fmla="*/ 158801 h 520041"/>
                  <a:gd name="connsiteX1" fmla="*/ 188045 w 513082"/>
                  <a:gd name="connsiteY1" fmla="*/ 129747 h 520041"/>
                  <a:gd name="connsiteX2" fmla="*/ 58298 w 513082"/>
                  <a:gd name="connsiteY2" fmla="*/ 0 h 520041"/>
                  <a:gd name="connsiteX3" fmla="*/ 0 w 513082"/>
                  <a:gd name="connsiteY3" fmla="*/ 72215 h 520041"/>
                  <a:gd name="connsiteX4" fmla="*/ 122789 w 513082"/>
                  <a:gd name="connsiteY4" fmla="*/ 195004 h 520041"/>
                  <a:gd name="connsiteX5" fmla="*/ 151842 w 513082"/>
                  <a:gd name="connsiteY5" fmla="*/ 458061 h 520041"/>
                  <a:gd name="connsiteX6" fmla="*/ 451102 w 513082"/>
                  <a:gd name="connsiteY6" fmla="*/ 458061 h 520041"/>
                  <a:gd name="connsiteX7" fmla="*/ 451102 w 513082"/>
                  <a:gd name="connsiteY7" fmla="*/ 158801 h 520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3082" h="520041">
                    <a:moveTo>
                      <a:pt x="451102" y="158801"/>
                    </a:moveTo>
                    <a:cubicBezTo>
                      <a:pt x="379677" y="87375"/>
                      <a:pt x="269896" y="77691"/>
                      <a:pt x="188045" y="129747"/>
                    </a:cubicBezTo>
                    <a:lnTo>
                      <a:pt x="58298" y="0"/>
                    </a:lnTo>
                    <a:cubicBezTo>
                      <a:pt x="48494" y="30679"/>
                      <a:pt x="27427" y="56361"/>
                      <a:pt x="0" y="72215"/>
                    </a:cubicBezTo>
                    <a:lnTo>
                      <a:pt x="122789" y="195004"/>
                    </a:lnTo>
                    <a:cubicBezTo>
                      <a:pt x="70732" y="276831"/>
                      <a:pt x="80417" y="386635"/>
                      <a:pt x="151842" y="458061"/>
                    </a:cubicBezTo>
                    <a:cubicBezTo>
                      <a:pt x="234482" y="540701"/>
                      <a:pt x="368462" y="540701"/>
                      <a:pt x="451102" y="458061"/>
                    </a:cubicBezTo>
                    <a:cubicBezTo>
                      <a:pt x="533743" y="375421"/>
                      <a:pt x="533743" y="241441"/>
                      <a:pt x="451102" y="1588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Graphic 25">
                <a:extLst>
                  <a:ext uri="{FF2B5EF4-FFF2-40B4-BE49-F238E27FC236}">
                    <a16:creationId xmlns:a16="http://schemas.microsoft.com/office/drawing/2014/main" id="{C7A7311D-0CFE-4953-91A0-733C887D328A}"/>
                  </a:ext>
                </a:extLst>
              </p:cNvPr>
              <p:cNvSpPr/>
              <p:nvPr/>
            </p:nvSpPr>
            <p:spPr>
              <a:xfrm>
                <a:off x="5877514" y="2765079"/>
                <a:ext cx="423244" cy="754451"/>
              </a:xfrm>
              <a:custGeom>
                <a:avLst/>
                <a:gdLst>
                  <a:gd name="connsiteX0" fmla="*/ 257773 w 423244"/>
                  <a:gd name="connsiteY0" fmla="*/ 336276 h 754451"/>
                  <a:gd name="connsiteX1" fmla="*/ 257773 w 423244"/>
                  <a:gd name="connsiteY1" fmla="*/ 0 h 754451"/>
                  <a:gd name="connsiteX2" fmla="*/ 165472 w 423244"/>
                  <a:gd name="connsiteY2" fmla="*/ 0 h 754451"/>
                  <a:gd name="connsiteX3" fmla="*/ 165472 w 423244"/>
                  <a:gd name="connsiteY3" fmla="*/ 336276 h 754451"/>
                  <a:gd name="connsiteX4" fmla="*/ 0 w 423244"/>
                  <a:gd name="connsiteY4" fmla="*/ 542829 h 754451"/>
                  <a:gd name="connsiteX5" fmla="*/ 211622 w 423244"/>
                  <a:gd name="connsiteY5" fmla="*/ 754452 h 754451"/>
                  <a:gd name="connsiteX6" fmla="*/ 423245 w 423244"/>
                  <a:gd name="connsiteY6" fmla="*/ 542829 h 754451"/>
                  <a:gd name="connsiteX7" fmla="*/ 257773 w 423244"/>
                  <a:gd name="connsiteY7" fmla="*/ 336276 h 754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3244" h="754451">
                    <a:moveTo>
                      <a:pt x="257773" y="336276"/>
                    </a:moveTo>
                    <a:lnTo>
                      <a:pt x="257773" y="0"/>
                    </a:lnTo>
                    <a:lnTo>
                      <a:pt x="165472" y="0"/>
                    </a:lnTo>
                    <a:lnTo>
                      <a:pt x="165472" y="336276"/>
                    </a:lnTo>
                    <a:cubicBezTo>
                      <a:pt x="70804" y="357343"/>
                      <a:pt x="0" y="441801"/>
                      <a:pt x="0" y="542829"/>
                    </a:cubicBezTo>
                    <a:cubicBezTo>
                      <a:pt x="0" y="659688"/>
                      <a:pt x="94740" y="754452"/>
                      <a:pt x="211622" y="754452"/>
                    </a:cubicBezTo>
                    <a:cubicBezTo>
                      <a:pt x="328505" y="754452"/>
                      <a:pt x="423245" y="659712"/>
                      <a:pt x="423245" y="542829"/>
                    </a:cubicBezTo>
                    <a:cubicBezTo>
                      <a:pt x="423245" y="441825"/>
                      <a:pt x="352441" y="357343"/>
                      <a:pt x="257773" y="33627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Graphic 25">
                <a:extLst>
                  <a:ext uri="{FF2B5EF4-FFF2-40B4-BE49-F238E27FC236}">
                    <a16:creationId xmlns:a16="http://schemas.microsoft.com/office/drawing/2014/main" id="{D14A9A09-33FD-4F85-931A-B97DA48B00DE}"/>
                  </a:ext>
                </a:extLst>
              </p:cNvPr>
              <p:cNvSpPr/>
              <p:nvPr/>
            </p:nvSpPr>
            <p:spPr>
              <a:xfrm>
                <a:off x="5630693" y="2455106"/>
                <a:ext cx="916910" cy="223913"/>
              </a:xfrm>
              <a:custGeom>
                <a:avLst/>
                <a:gdLst>
                  <a:gd name="connsiteX0" fmla="*/ 874610 w 916910"/>
                  <a:gd name="connsiteY0" fmla="*/ 0 h 223913"/>
                  <a:gd name="connsiteX1" fmla="*/ 42300 w 916910"/>
                  <a:gd name="connsiteY1" fmla="*/ 0 h 223913"/>
                  <a:gd name="connsiteX2" fmla="*/ 0 w 916910"/>
                  <a:gd name="connsiteY2" fmla="*/ 42301 h 223913"/>
                  <a:gd name="connsiteX3" fmla="*/ 0 w 916910"/>
                  <a:gd name="connsiteY3" fmla="*/ 181613 h 223913"/>
                  <a:gd name="connsiteX4" fmla="*/ 42300 w 916910"/>
                  <a:gd name="connsiteY4" fmla="*/ 223913 h 223913"/>
                  <a:gd name="connsiteX5" fmla="*/ 874610 w 916910"/>
                  <a:gd name="connsiteY5" fmla="*/ 223913 h 223913"/>
                  <a:gd name="connsiteX6" fmla="*/ 916911 w 916910"/>
                  <a:gd name="connsiteY6" fmla="*/ 181613 h 223913"/>
                  <a:gd name="connsiteX7" fmla="*/ 916911 w 916910"/>
                  <a:gd name="connsiteY7" fmla="*/ 42277 h 223913"/>
                  <a:gd name="connsiteX8" fmla="*/ 874610 w 916910"/>
                  <a:gd name="connsiteY8" fmla="*/ 0 h 223913"/>
                  <a:gd name="connsiteX9" fmla="*/ 835036 w 916910"/>
                  <a:gd name="connsiteY9" fmla="*/ 134554 h 223913"/>
                  <a:gd name="connsiteX10" fmla="*/ 821956 w 916910"/>
                  <a:gd name="connsiteY10" fmla="*/ 147633 h 223913"/>
                  <a:gd name="connsiteX11" fmla="*/ 407415 w 916910"/>
                  <a:gd name="connsiteY11" fmla="*/ 147633 h 223913"/>
                  <a:gd name="connsiteX12" fmla="*/ 394335 w 916910"/>
                  <a:gd name="connsiteY12" fmla="*/ 134554 h 223913"/>
                  <a:gd name="connsiteX13" fmla="*/ 394335 w 916910"/>
                  <a:gd name="connsiteY13" fmla="*/ 89384 h 223913"/>
                  <a:gd name="connsiteX14" fmla="*/ 407415 w 916910"/>
                  <a:gd name="connsiteY14" fmla="*/ 76304 h 223913"/>
                  <a:gd name="connsiteX15" fmla="*/ 821956 w 916910"/>
                  <a:gd name="connsiteY15" fmla="*/ 76304 h 223913"/>
                  <a:gd name="connsiteX16" fmla="*/ 835036 w 916910"/>
                  <a:gd name="connsiteY16" fmla="*/ 89384 h 223913"/>
                  <a:gd name="connsiteX17" fmla="*/ 835036 w 916910"/>
                  <a:gd name="connsiteY17" fmla="*/ 134554 h 223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916910" h="223913">
                    <a:moveTo>
                      <a:pt x="874610" y="0"/>
                    </a:moveTo>
                    <a:lnTo>
                      <a:pt x="42300" y="0"/>
                    </a:lnTo>
                    <a:cubicBezTo>
                      <a:pt x="18938" y="0"/>
                      <a:pt x="0" y="18939"/>
                      <a:pt x="0" y="42301"/>
                    </a:cubicBezTo>
                    <a:lnTo>
                      <a:pt x="0" y="181613"/>
                    </a:lnTo>
                    <a:cubicBezTo>
                      <a:pt x="0" y="204975"/>
                      <a:pt x="18938" y="223913"/>
                      <a:pt x="42300" y="223913"/>
                    </a:cubicBezTo>
                    <a:lnTo>
                      <a:pt x="874610" y="223913"/>
                    </a:lnTo>
                    <a:cubicBezTo>
                      <a:pt x="897972" y="223913"/>
                      <a:pt x="916911" y="204975"/>
                      <a:pt x="916911" y="181613"/>
                    </a:cubicBezTo>
                    <a:lnTo>
                      <a:pt x="916911" y="42277"/>
                    </a:lnTo>
                    <a:cubicBezTo>
                      <a:pt x="916887" y="18939"/>
                      <a:pt x="897949" y="0"/>
                      <a:pt x="874610" y="0"/>
                    </a:cubicBezTo>
                    <a:close/>
                    <a:moveTo>
                      <a:pt x="835036" y="134554"/>
                    </a:moveTo>
                    <a:cubicBezTo>
                      <a:pt x="835036" y="141775"/>
                      <a:pt x="829177" y="147633"/>
                      <a:pt x="821956" y="147633"/>
                    </a:cubicBezTo>
                    <a:lnTo>
                      <a:pt x="407415" y="147633"/>
                    </a:lnTo>
                    <a:cubicBezTo>
                      <a:pt x="400193" y="147633"/>
                      <a:pt x="394335" y="141775"/>
                      <a:pt x="394335" y="134554"/>
                    </a:cubicBezTo>
                    <a:lnTo>
                      <a:pt x="394335" y="89384"/>
                    </a:lnTo>
                    <a:cubicBezTo>
                      <a:pt x="394335" y="82162"/>
                      <a:pt x="400193" y="76304"/>
                      <a:pt x="407415" y="76304"/>
                    </a:cubicBezTo>
                    <a:lnTo>
                      <a:pt x="821956" y="76304"/>
                    </a:lnTo>
                    <a:cubicBezTo>
                      <a:pt x="829177" y="76304"/>
                      <a:pt x="835036" y="82162"/>
                      <a:pt x="835036" y="89384"/>
                    </a:cubicBezTo>
                    <a:lnTo>
                      <a:pt x="835036" y="13455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4" name="Google Shape;554;p12"/>
          <p:cNvSpPr txBox="1"/>
          <p:nvPr/>
        </p:nvSpPr>
        <p:spPr>
          <a:xfrm>
            <a:off x="11014467" y="2263761"/>
            <a:ext cx="597698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Website</a:t>
            </a:r>
            <a:endParaRPr/>
          </a:p>
        </p:txBody>
      </p:sp>
      <p:cxnSp>
        <p:nvCxnSpPr>
          <p:cNvPr id="555" name="Google Shape;555;p12"/>
          <p:cNvCxnSpPr/>
          <p:nvPr/>
        </p:nvCxnSpPr>
        <p:spPr>
          <a:xfrm>
            <a:off x="1108464" y="1890638"/>
            <a:ext cx="9967108" cy="16003"/>
          </a:xfrm>
          <a:prstGeom prst="straightConnector1">
            <a:avLst/>
          </a:prstGeom>
          <a:noFill/>
          <a:ln w="69850" cap="flat" cmpd="sng">
            <a:solidFill>
              <a:srgbClr val="F47521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56" name="Google Shape;556;p12"/>
          <p:cNvGrpSpPr/>
          <p:nvPr/>
        </p:nvGrpSpPr>
        <p:grpSpPr>
          <a:xfrm>
            <a:off x="10477237" y="1711949"/>
            <a:ext cx="411480" cy="411480"/>
            <a:chOff x="9216067" y="1720213"/>
            <a:chExt cx="411480" cy="411480"/>
          </a:xfrm>
        </p:grpSpPr>
        <p:sp>
          <p:nvSpPr>
            <p:cNvPr id="557" name="Google Shape;557;p12"/>
            <p:cNvSpPr/>
            <p:nvPr/>
          </p:nvSpPr>
          <p:spPr>
            <a:xfrm>
              <a:off x="9216067" y="1720213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F475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8" name="Google Shape;558;p12"/>
            <p:cNvSpPr/>
            <p:nvPr/>
          </p:nvSpPr>
          <p:spPr>
            <a:xfrm>
              <a:off x="9329693" y="1764340"/>
              <a:ext cx="184229" cy="324329"/>
            </a:xfrm>
            <a:custGeom>
              <a:avLst/>
              <a:gdLst/>
              <a:ahLst/>
              <a:cxnLst/>
              <a:rect l="l" t="t" r="r" b="b"/>
              <a:pathLst>
                <a:path w="787" h="1380" extrusionOk="0">
                  <a:moveTo>
                    <a:pt x="720" y="1380"/>
                  </a:moveTo>
                  <a:cubicBezTo>
                    <a:pt x="67" y="1380"/>
                    <a:pt x="67" y="1380"/>
                    <a:pt x="67" y="1380"/>
                  </a:cubicBezTo>
                  <a:cubicBezTo>
                    <a:pt x="30" y="1380"/>
                    <a:pt x="0" y="1350"/>
                    <a:pt x="0" y="131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30"/>
                    <a:pt x="30" y="0"/>
                    <a:pt x="67" y="0"/>
                  </a:cubicBezTo>
                  <a:cubicBezTo>
                    <a:pt x="720" y="0"/>
                    <a:pt x="720" y="0"/>
                    <a:pt x="720" y="0"/>
                  </a:cubicBezTo>
                  <a:cubicBezTo>
                    <a:pt x="757" y="0"/>
                    <a:pt x="787" y="30"/>
                    <a:pt x="787" y="67"/>
                  </a:cubicBezTo>
                  <a:cubicBezTo>
                    <a:pt x="787" y="1313"/>
                    <a:pt x="787" y="1313"/>
                    <a:pt x="787" y="1313"/>
                  </a:cubicBezTo>
                  <a:cubicBezTo>
                    <a:pt x="787" y="1350"/>
                    <a:pt x="757" y="1380"/>
                    <a:pt x="720" y="1380"/>
                  </a:cubicBezTo>
                  <a:close/>
                </a:path>
              </a:pathLst>
            </a:custGeom>
            <a:solidFill>
              <a:srgbClr val="F47521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59" name="Google Shape;559;p12"/>
            <p:cNvCxnSpPr/>
            <p:nvPr/>
          </p:nvCxnSpPr>
          <p:spPr>
            <a:xfrm>
              <a:off x="9327487" y="1847078"/>
              <a:ext cx="186435" cy="0"/>
            </a:xfrm>
            <a:prstGeom prst="straightConnector1">
              <a:avLst/>
            </a:prstGeom>
            <a:solidFill>
              <a:srgbClr val="F47521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</p:cxnSp>
        <p:sp>
          <p:nvSpPr>
            <p:cNvPr id="560" name="Google Shape;560;p12"/>
            <p:cNvSpPr/>
            <p:nvPr/>
          </p:nvSpPr>
          <p:spPr>
            <a:xfrm>
              <a:off x="9401398" y="1880172"/>
              <a:ext cx="40817" cy="39714"/>
            </a:xfrm>
            <a:custGeom>
              <a:avLst/>
              <a:gdLst/>
              <a:ahLst/>
              <a:cxnLst/>
              <a:rect l="l" t="t" r="r" b="b"/>
              <a:pathLst>
                <a:path w="175" h="170" extrusionOk="0">
                  <a:moveTo>
                    <a:pt x="118" y="0"/>
                  </a:moveTo>
                  <a:cubicBezTo>
                    <a:pt x="118" y="85"/>
                    <a:pt x="118" y="85"/>
                    <a:pt x="11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24" y="12"/>
                    <a:pt x="0" y="44"/>
                    <a:pt x="0" y="82"/>
                  </a:cubicBezTo>
                  <a:cubicBezTo>
                    <a:pt x="0" y="130"/>
                    <a:pt x="39" y="170"/>
                    <a:pt x="88" y="170"/>
                  </a:cubicBezTo>
                  <a:cubicBezTo>
                    <a:pt x="136" y="170"/>
                    <a:pt x="175" y="130"/>
                    <a:pt x="175" y="82"/>
                  </a:cubicBezTo>
                  <a:cubicBezTo>
                    <a:pt x="175" y="44"/>
                    <a:pt x="151" y="12"/>
                    <a:pt x="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1" name="Google Shape;561;p12"/>
            <p:cNvSpPr/>
            <p:nvPr/>
          </p:nvSpPr>
          <p:spPr>
            <a:xfrm>
              <a:off x="9389264" y="1948568"/>
              <a:ext cx="66190" cy="92666"/>
            </a:xfrm>
            <a:custGeom>
              <a:avLst/>
              <a:gdLst/>
              <a:ahLst/>
              <a:cxnLst/>
              <a:rect l="l" t="t" r="r" b="b"/>
              <a:pathLst>
                <a:path w="283" h="396" extrusionOk="0">
                  <a:moveTo>
                    <a:pt x="213" y="161"/>
                  </a:moveTo>
                  <a:cubicBezTo>
                    <a:pt x="71" y="161"/>
                    <a:pt x="71" y="161"/>
                    <a:pt x="71" y="161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67"/>
                    <a:pt x="103" y="35"/>
                    <a:pt x="142" y="35"/>
                  </a:cubicBezTo>
                  <a:cubicBezTo>
                    <a:pt x="181" y="35"/>
                    <a:pt x="213" y="67"/>
                    <a:pt x="213" y="106"/>
                  </a:cubicBezTo>
                  <a:cubicBezTo>
                    <a:pt x="213" y="161"/>
                    <a:pt x="213" y="161"/>
                    <a:pt x="213" y="161"/>
                  </a:cubicBezTo>
                  <a:close/>
                  <a:moveTo>
                    <a:pt x="158" y="271"/>
                  </a:moveTo>
                  <a:cubicBezTo>
                    <a:pt x="158" y="279"/>
                    <a:pt x="158" y="279"/>
                    <a:pt x="158" y="279"/>
                  </a:cubicBezTo>
                  <a:cubicBezTo>
                    <a:pt x="158" y="302"/>
                    <a:pt x="158" y="302"/>
                    <a:pt x="158" y="302"/>
                  </a:cubicBezTo>
                  <a:cubicBezTo>
                    <a:pt x="158" y="310"/>
                    <a:pt x="150" y="318"/>
                    <a:pt x="142" y="318"/>
                  </a:cubicBezTo>
                  <a:cubicBezTo>
                    <a:pt x="130" y="318"/>
                    <a:pt x="122" y="310"/>
                    <a:pt x="122" y="302"/>
                  </a:cubicBezTo>
                  <a:cubicBezTo>
                    <a:pt x="122" y="287"/>
                    <a:pt x="122" y="287"/>
                    <a:pt x="122" y="287"/>
                  </a:cubicBezTo>
                  <a:cubicBezTo>
                    <a:pt x="122" y="279"/>
                    <a:pt x="122" y="279"/>
                    <a:pt x="122" y="279"/>
                  </a:cubicBezTo>
                  <a:cubicBezTo>
                    <a:pt x="122" y="271"/>
                    <a:pt x="122" y="271"/>
                    <a:pt x="122" y="271"/>
                  </a:cubicBezTo>
                  <a:cubicBezTo>
                    <a:pt x="122" y="255"/>
                    <a:pt x="122" y="255"/>
                    <a:pt x="122" y="255"/>
                  </a:cubicBezTo>
                  <a:cubicBezTo>
                    <a:pt x="122" y="243"/>
                    <a:pt x="130" y="236"/>
                    <a:pt x="142" y="236"/>
                  </a:cubicBezTo>
                  <a:cubicBezTo>
                    <a:pt x="146" y="236"/>
                    <a:pt x="150" y="239"/>
                    <a:pt x="154" y="243"/>
                  </a:cubicBezTo>
                  <a:cubicBezTo>
                    <a:pt x="154" y="243"/>
                    <a:pt x="154" y="243"/>
                    <a:pt x="154" y="243"/>
                  </a:cubicBezTo>
                  <a:cubicBezTo>
                    <a:pt x="158" y="247"/>
                    <a:pt x="158" y="251"/>
                    <a:pt x="158" y="255"/>
                  </a:cubicBezTo>
                  <a:lnTo>
                    <a:pt x="158" y="271"/>
                  </a:lnTo>
                  <a:close/>
                  <a:moveTo>
                    <a:pt x="248" y="106"/>
                  </a:moveTo>
                  <a:cubicBezTo>
                    <a:pt x="248" y="51"/>
                    <a:pt x="201" y="0"/>
                    <a:pt x="142" y="0"/>
                  </a:cubicBezTo>
                  <a:cubicBezTo>
                    <a:pt x="83" y="0"/>
                    <a:pt x="36" y="51"/>
                    <a:pt x="36" y="106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0" y="161"/>
                    <a:pt x="0" y="161"/>
                    <a:pt x="0" y="165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393"/>
                    <a:pt x="0" y="396"/>
                    <a:pt x="4" y="396"/>
                  </a:cubicBezTo>
                  <a:cubicBezTo>
                    <a:pt x="36" y="396"/>
                    <a:pt x="36" y="396"/>
                    <a:pt x="36" y="396"/>
                  </a:cubicBezTo>
                  <a:cubicBezTo>
                    <a:pt x="44" y="396"/>
                    <a:pt x="55" y="396"/>
                    <a:pt x="63" y="396"/>
                  </a:cubicBezTo>
                  <a:cubicBezTo>
                    <a:pt x="161" y="396"/>
                    <a:pt x="161" y="396"/>
                    <a:pt x="161" y="396"/>
                  </a:cubicBezTo>
                  <a:cubicBezTo>
                    <a:pt x="165" y="396"/>
                    <a:pt x="169" y="396"/>
                    <a:pt x="169" y="396"/>
                  </a:cubicBezTo>
                  <a:cubicBezTo>
                    <a:pt x="275" y="396"/>
                    <a:pt x="275" y="396"/>
                    <a:pt x="275" y="396"/>
                  </a:cubicBezTo>
                  <a:cubicBezTo>
                    <a:pt x="279" y="396"/>
                    <a:pt x="283" y="393"/>
                    <a:pt x="283" y="389"/>
                  </a:cubicBezTo>
                  <a:cubicBezTo>
                    <a:pt x="283" y="373"/>
                    <a:pt x="283" y="373"/>
                    <a:pt x="283" y="373"/>
                  </a:cubicBezTo>
                  <a:cubicBezTo>
                    <a:pt x="283" y="365"/>
                    <a:pt x="283" y="357"/>
                    <a:pt x="283" y="353"/>
                  </a:cubicBezTo>
                  <a:cubicBezTo>
                    <a:pt x="283" y="279"/>
                    <a:pt x="283" y="279"/>
                    <a:pt x="283" y="279"/>
                  </a:cubicBezTo>
                  <a:cubicBezTo>
                    <a:pt x="283" y="271"/>
                    <a:pt x="283" y="263"/>
                    <a:pt x="283" y="255"/>
                  </a:cubicBezTo>
                  <a:cubicBezTo>
                    <a:pt x="283" y="228"/>
                    <a:pt x="283" y="228"/>
                    <a:pt x="283" y="228"/>
                  </a:cubicBezTo>
                  <a:cubicBezTo>
                    <a:pt x="283" y="224"/>
                    <a:pt x="283" y="220"/>
                    <a:pt x="283" y="216"/>
                  </a:cubicBezTo>
                  <a:cubicBezTo>
                    <a:pt x="283" y="173"/>
                    <a:pt x="283" y="173"/>
                    <a:pt x="283" y="173"/>
                  </a:cubicBezTo>
                  <a:cubicBezTo>
                    <a:pt x="283" y="165"/>
                    <a:pt x="283" y="165"/>
                    <a:pt x="283" y="165"/>
                  </a:cubicBezTo>
                  <a:cubicBezTo>
                    <a:pt x="283" y="161"/>
                    <a:pt x="279" y="161"/>
                    <a:pt x="275" y="161"/>
                  </a:cubicBezTo>
                  <a:cubicBezTo>
                    <a:pt x="248" y="161"/>
                    <a:pt x="248" y="161"/>
                    <a:pt x="248" y="161"/>
                  </a:cubicBezTo>
                  <a:cubicBezTo>
                    <a:pt x="248" y="157"/>
                    <a:pt x="248" y="157"/>
                    <a:pt x="248" y="153"/>
                  </a:cubicBezTo>
                  <a:cubicBezTo>
                    <a:pt x="248" y="106"/>
                    <a:pt x="248" y="106"/>
                    <a:pt x="248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62" name="Google Shape;562;p12"/>
          <p:cNvGrpSpPr/>
          <p:nvPr/>
        </p:nvGrpSpPr>
        <p:grpSpPr>
          <a:xfrm>
            <a:off x="1323461" y="1692899"/>
            <a:ext cx="411480" cy="411480"/>
            <a:chOff x="1625834" y="1716902"/>
            <a:chExt cx="411480" cy="411480"/>
          </a:xfrm>
        </p:grpSpPr>
        <p:sp>
          <p:nvSpPr>
            <p:cNvPr id="563" name="Google Shape;563;p12"/>
            <p:cNvSpPr/>
            <p:nvPr/>
          </p:nvSpPr>
          <p:spPr>
            <a:xfrm>
              <a:off x="1625834" y="1716902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901" h="1901" extrusionOk="0">
                  <a:moveTo>
                    <a:pt x="384" y="0"/>
                  </a:moveTo>
                  <a:cubicBezTo>
                    <a:pt x="1518" y="0"/>
                    <a:pt x="1518" y="0"/>
                    <a:pt x="1518" y="0"/>
                  </a:cubicBezTo>
                  <a:cubicBezTo>
                    <a:pt x="1730" y="0"/>
                    <a:pt x="1901" y="171"/>
                    <a:pt x="1901" y="383"/>
                  </a:cubicBezTo>
                  <a:cubicBezTo>
                    <a:pt x="1901" y="1517"/>
                    <a:pt x="1901" y="1517"/>
                    <a:pt x="1901" y="1517"/>
                  </a:cubicBezTo>
                  <a:cubicBezTo>
                    <a:pt x="1901" y="1729"/>
                    <a:pt x="1730" y="1901"/>
                    <a:pt x="1518" y="1901"/>
                  </a:cubicBezTo>
                  <a:cubicBezTo>
                    <a:pt x="384" y="1901"/>
                    <a:pt x="384" y="1901"/>
                    <a:pt x="384" y="1901"/>
                  </a:cubicBezTo>
                  <a:cubicBezTo>
                    <a:pt x="172" y="1901"/>
                    <a:pt x="0" y="1729"/>
                    <a:pt x="0" y="1517"/>
                  </a:cubicBezTo>
                  <a:cubicBezTo>
                    <a:pt x="0" y="383"/>
                    <a:pt x="0" y="383"/>
                    <a:pt x="0" y="383"/>
                  </a:cubicBezTo>
                  <a:cubicBezTo>
                    <a:pt x="0" y="171"/>
                    <a:pt x="172" y="0"/>
                    <a:pt x="384" y="0"/>
                  </a:cubicBezTo>
                  <a:close/>
                </a:path>
              </a:pathLst>
            </a:custGeom>
            <a:solidFill>
              <a:srgbClr val="F47521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4" name="Google Shape;564;p12"/>
            <p:cNvSpPr/>
            <p:nvPr/>
          </p:nvSpPr>
          <p:spPr>
            <a:xfrm>
              <a:off x="1675834" y="1814828"/>
              <a:ext cx="325088" cy="213836"/>
            </a:xfrm>
            <a:custGeom>
              <a:avLst/>
              <a:gdLst/>
              <a:ahLst/>
              <a:cxnLst/>
              <a:rect l="l" t="t" r="r" b="b"/>
              <a:pathLst>
                <a:path w="1502" h="988" extrusionOk="0">
                  <a:moveTo>
                    <a:pt x="1375" y="76"/>
                  </a:moveTo>
                  <a:cubicBezTo>
                    <a:pt x="1375" y="836"/>
                    <a:pt x="1375" y="836"/>
                    <a:pt x="1375" y="836"/>
                  </a:cubicBezTo>
                  <a:cubicBezTo>
                    <a:pt x="110" y="836"/>
                    <a:pt x="110" y="836"/>
                    <a:pt x="110" y="83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10" y="34"/>
                    <a:pt x="143" y="0"/>
                    <a:pt x="185" y="0"/>
                  </a:cubicBezTo>
                  <a:cubicBezTo>
                    <a:pt x="1299" y="0"/>
                    <a:pt x="1299" y="0"/>
                    <a:pt x="1299" y="0"/>
                  </a:cubicBezTo>
                  <a:cubicBezTo>
                    <a:pt x="1341" y="0"/>
                    <a:pt x="1375" y="34"/>
                    <a:pt x="1375" y="76"/>
                  </a:cubicBezTo>
                  <a:close/>
                  <a:moveTo>
                    <a:pt x="709" y="71"/>
                  </a:moveTo>
                  <a:cubicBezTo>
                    <a:pt x="709" y="75"/>
                    <a:pt x="711" y="78"/>
                    <a:pt x="715" y="78"/>
                  </a:cubicBezTo>
                  <a:cubicBezTo>
                    <a:pt x="744" y="78"/>
                    <a:pt x="744" y="78"/>
                    <a:pt x="744" y="78"/>
                  </a:cubicBezTo>
                  <a:cubicBezTo>
                    <a:pt x="747" y="78"/>
                    <a:pt x="750" y="75"/>
                    <a:pt x="750" y="71"/>
                  </a:cubicBezTo>
                  <a:cubicBezTo>
                    <a:pt x="750" y="42"/>
                    <a:pt x="750" y="42"/>
                    <a:pt x="750" y="42"/>
                  </a:cubicBezTo>
                  <a:cubicBezTo>
                    <a:pt x="750" y="39"/>
                    <a:pt x="747" y="36"/>
                    <a:pt x="744" y="36"/>
                  </a:cubicBezTo>
                  <a:cubicBezTo>
                    <a:pt x="715" y="36"/>
                    <a:pt x="715" y="36"/>
                    <a:pt x="715" y="36"/>
                  </a:cubicBezTo>
                  <a:cubicBezTo>
                    <a:pt x="711" y="36"/>
                    <a:pt x="709" y="39"/>
                    <a:pt x="709" y="42"/>
                  </a:cubicBezTo>
                  <a:lnTo>
                    <a:pt x="709" y="71"/>
                  </a:lnTo>
                  <a:close/>
                  <a:moveTo>
                    <a:pt x="1279" y="751"/>
                  </a:moveTo>
                  <a:cubicBezTo>
                    <a:pt x="1279" y="111"/>
                    <a:pt x="1279" y="111"/>
                    <a:pt x="1279" y="111"/>
                  </a:cubicBezTo>
                  <a:cubicBezTo>
                    <a:pt x="205" y="111"/>
                    <a:pt x="205" y="111"/>
                    <a:pt x="205" y="111"/>
                  </a:cubicBezTo>
                  <a:cubicBezTo>
                    <a:pt x="205" y="751"/>
                    <a:pt x="205" y="751"/>
                    <a:pt x="205" y="751"/>
                  </a:cubicBezTo>
                  <a:lnTo>
                    <a:pt x="1279" y="751"/>
                  </a:lnTo>
                  <a:close/>
                  <a:moveTo>
                    <a:pt x="844" y="881"/>
                  </a:moveTo>
                  <a:cubicBezTo>
                    <a:pt x="819" y="915"/>
                    <a:pt x="819" y="915"/>
                    <a:pt x="819" y="915"/>
                  </a:cubicBezTo>
                  <a:cubicBezTo>
                    <a:pt x="641" y="915"/>
                    <a:pt x="641" y="915"/>
                    <a:pt x="641" y="915"/>
                  </a:cubicBezTo>
                  <a:cubicBezTo>
                    <a:pt x="617" y="881"/>
                    <a:pt x="617" y="881"/>
                    <a:pt x="617" y="881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11"/>
                    <a:pt x="0" y="911"/>
                    <a:pt x="0" y="911"/>
                  </a:cubicBezTo>
                  <a:cubicBezTo>
                    <a:pt x="0" y="954"/>
                    <a:pt x="34" y="988"/>
                    <a:pt x="76" y="988"/>
                  </a:cubicBezTo>
                  <a:cubicBezTo>
                    <a:pt x="1425" y="988"/>
                    <a:pt x="1425" y="988"/>
                    <a:pt x="1425" y="988"/>
                  </a:cubicBezTo>
                  <a:cubicBezTo>
                    <a:pt x="1467" y="988"/>
                    <a:pt x="1502" y="954"/>
                    <a:pt x="1502" y="911"/>
                  </a:cubicBezTo>
                  <a:cubicBezTo>
                    <a:pt x="1502" y="881"/>
                    <a:pt x="1502" y="881"/>
                    <a:pt x="1502" y="881"/>
                  </a:cubicBezTo>
                  <a:lnTo>
                    <a:pt x="844" y="8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65" name="Google Shape;565;p12"/>
          <p:cNvSpPr txBox="1"/>
          <p:nvPr/>
        </p:nvSpPr>
        <p:spPr>
          <a:xfrm>
            <a:off x="624918" y="2244433"/>
            <a:ext cx="491602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Guest</a:t>
            </a:r>
            <a:endParaRPr/>
          </a:p>
        </p:txBody>
      </p:sp>
      <p:sp>
        <p:nvSpPr>
          <p:cNvPr id="566" name="Google Shape;566;p12"/>
          <p:cNvSpPr txBox="1"/>
          <p:nvPr/>
        </p:nvSpPr>
        <p:spPr>
          <a:xfrm>
            <a:off x="3822422" y="1291552"/>
            <a:ext cx="4946927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 b="1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web access for guests: </a:t>
            </a: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Guest accessing the Internet for comparative shopping</a:t>
            </a:r>
            <a:endParaRPr sz="900"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67" name="Google Shape;567;p12"/>
          <p:cNvCxnSpPr/>
          <p:nvPr/>
        </p:nvCxnSpPr>
        <p:spPr>
          <a:xfrm>
            <a:off x="1111947" y="3628085"/>
            <a:ext cx="9963625" cy="6658"/>
          </a:xfrm>
          <a:prstGeom prst="straightConnector1">
            <a:avLst/>
          </a:prstGeom>
          <a:noFill/>
          <a:ln w="69850" cap="flat" cmpd="sng">
            <a:solidFill>
              <a:srgbClr val="C894C8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68" name="Google Shape;568;p12"/>
          <p:cNvSpPr txBox="1"/>
          <p:nvPr/>
        </p:nvSpPr>
        <p:spPr>
          <a:xfrm>
            <a:off x="653075" y="3988012"/>
            <a:ext cx="435288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Guest</a:t>
            </a:r>
            <a:endParaRPr/>
          </a:p>
        </p:txBody>
      </p:sp>
      <p:sp>
        <p:nvSpPr>
          <p:cNvPr id="569" name="Google Shape;569;p12"/>
          <p:cNvSpPr txBox="1"/>
          <p:nvPr/>
        </p:nvSpPr>
        <p:spPr>
          <a:xfrm>
            <a:off x="11040138" y="4011392"/>
            <a:ext cx="546356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Website</a:t>
            </a:r>
            <a:endParaRPr/>
          </a:p>
        </p:txBody>
      </p:sp>
      <p:grpSp>
        <p:nvGrpSpPr>
          <p:cNvPr id="570" name="Google Shape;570;p12"/>
          <p:cNvGrpSpPr/>
          <p:nvPr/>
        </p:nvGrpSpPr>
        <p:grpSpPr>
          <a:xfrm>
            <a:off x="10475032" y="3425674"/>
            <a:ext cx="411480" cy="411480"/>
            <a:chOff x="9213862" y="3462373"/>
            <a:chExt cx="411480" cy="411480"/>
          </a:xfrm>
        </p:grpSpPr>
        <p:sp>
          <p:nvSpPr>
            <p:cNvPr id="571" name="Google Shape;571;p12"/>
            <p:cNvSpPr/>
            <p:nvPr/>
          </p:nvSpPr>
          <p:spPr>
            <a:xfrm>
              <a:off x="9213862" y="3462373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C894C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2" name="Google Shape;572;p12"/>
            <p:cNvSpPr/>
            <p:nvPr/>
          </p:nvSpPr>
          <p:spPr>
            <a:xfrm>
              <a:off x="9327488" y="3506500"/>
              <a:ext cx="184229" cy="324329"/>
            </a:xfrm>
            <a:custGeom>
              <a:avLst/>
              <a:gdLst/>
              <a:ahLst/>
              <a:cxnLst/>
              <a:rect l="l" t="t" r="r" b="b"/>
              <a:pathLst>
                <a:path w="787" h="1380" extrusionOk="0">
                  <a:moveTo>
                    <a:pt x="720" y="1380"/>
                  </a:moveTo>
                  <a:cubicBezTo>
                    <a:pt x="67" y="1380"/>
                    <a:pt x="67" y="1380"/>
                    <a:pt x="67" y="1380"/>
                  </a:cubicBezTo>
                  <a:cubicBezTo>
                    <a:pt x="30" y="1380"/>
                    <a:pt x="0" y="1350"/>
                    <a:pt x="0" y="131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30"/>
                    <a:pt x="30" y="0"/>
                    <a:pt x="67" y="0"/>
                  </a:cubicBezTo>
                  <a:cubicBezTo>
                    <a:pt x="720" y="0"/>
                    <a:pt x="720" y="0"/>
                    <a:pt x="720" y="0"/>
                  </a:cubicBezTo>
                  <a:cubicBezTo>
                    <a:pt x="757" y="0"/>
                    <a:pt x="787" y="30"/>
                    <a:pt x="787" y="67"/>
                  </a:cubicBezTo>
                  <a:cubicBezTo>
                    <a:pt x="787" y="1313"/>
                    <a:pt x="787" y="1313"/>
                    <a:pt x="787" y="1313"/>
                  </a:cubicBezTo>
                  <a:cubicBezTo>
                    <a:pt x="787" y="1350"/>
                    <a:pt x="757" y="1380"/>
                    <a:pt x="720" y="1380"/>
                  </a:cubicBezTo>
                  <a:close/>
                </a:path>
              </a:pathLst>
            </a:custGeom>
            <a:solidFill>
              <a:srgbClr val="C894C8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73" name="Google Shape;573;p12"/>
            <p:cNvCxnSpPr/>
            <p:nvPr/>
          </p:nvCxnSpPr>
          <p:spPr>
            <a:xfrm>
              <a:off x="9325282" y="3589238"/>
              <a:ext cx="186435" cy="0"/>
            </a:xfrm>
            <a:prstGeom prst="straightConnector1">
              <a:avLst/>
            </a:prstGeom>
            <a:solidFill>
              <a:srgbClr val="C894C8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</p:cxnSp>
        <p:sp>
          <p:nvSpPr>
            <p:cNvPr id="574" name="Google Shape;574;p12"/>
            <p:cNvSpPr/>
            <p:nvPr/>
          </p:nvSpPr>
          <p:spPr>
            <a:xfrm>
              <a:off x="9399193" y="3622332"/>
              <a:ext cx="40817" cy="39714"/>
            </a:xfrm>
            <a:custGeom>
              <a:avLst/>
              <a:gdLst/>
              <a:ahLst/>
              <a:cxnLst/>
              <a:rect l="l" t="t" r="r" b="b"/>
              <a:pathLst>
                <a:path w="175" h="170" extrusionOk="0">
                  <a:moveTo>
                    <a:pt x="118" y="0"/>
                  </a:moveTo>
                  <a:cubicBezTo>
                    <a:pt x="118" y="85"/>
                    <a:pt x="118" y="85"/>
                    <a:pt x="11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24" y="12"/>
                    <a:pt x="0" y="44"/>
                    <a:pt x="0" y="82"/>
                  </a:cubicBezTo>
                  <a:cubicBezTo>
                    <a:pt x="0" y="130"/>
                    <a:pt x="39" y="170"/>
                    <a:pt x="88" y="170"/>
                  </a:cubicBezTo>
                  <a:cubicBezTo>
                    <a:pt x="136" y="170"/>
                    <a:pt x="175" y="130"/>
                    <a:pt x="175" y="82"/>
                  </a:cubicBezTo>
                  <a:cubicBezTo>
                    <a:pt x="175" y="44"/>
                    <a:pt x="151" y="12"/>
                    <a:pt x="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5" name="Google Shape;575;p12"/>
            <p:cNvSpPr/>
            <p:nvPr/>
          </p:nvSpPr>
          <p:spPr>
            <a:xfrm>
              <a:off x="9387059" y="3690728"/>
              <a:ext cx="66190" cy="92666"/>
            </a:xfrm>
            <a:custGeom>
              <a:avLst/>
              <a:gdLst/>
              <a:ahLst/>
              <a:cxnLst/>
              <a:rect l="l" t="t" r="r" b="b"/>
              <a:pathLst>
                <a:path w="283" h="396" extrusionOk="0">
                  <a:moveTo>
                    <a:pt x="213" y="161"/>
                  </a:moveTo>
                  <a:cubicBezTo>
                    <a:pt x="71" y="161"/>
                    <a:pt x="71" y="161"/>
                    <a:pt x="71" y="161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67"/>
                    <a:pt x="103" y="35"/>
                    <a:pt x="142" y="35"/>
                  </a:cubicBezTo>
                  <a:cubicBezTo>
                    <a:pt x="181" y="35"/>
                    <a:pt x="213" y="67"/>
                    <a:pt x="213" y="106"/>
                  </a:cubicBezTo>
                  <a:cubicBezTo>
                    <a:pt x="213" y="161"/>
                    <a:pt x="213" y="161"/>
                    <a:pt x="213" y="161"/>
                  </a:cubicBezTo>
                  <a:close/>
                  <a:moveTo>
                    <a:pt x="158" y="271"/>
                  </a:moveTo>
                  <a:cubicBezTo>
                    <a:pt x="158" y="279"/>
                    <a:pt x="158" y="279"/>
                    <a:pt x="158" y="279"/>
                  </a:cubicBezTo>
                  <a:cubicBezTo>
                    <a:pt x="158" y="302"/>
                    <a:pt x="158" y="302"/>
                    <a:pt x="158" y="302"/>
                  </a:cubicBezTo>
                  <a:cubicBezTo>
                    <a:pt x="158" y="310"/>
                    <a:pt x="150" y="318"/>
                    <a:pt x="142" y="318"/>
                  </a:cubicBezTo>
                  <a:cubicBezTo>
                    <a:pt x="130" y="318"/>
                    <a:pt x="122" y="310"/>
                    <a:pt x="122" y="302"/>
                  </a:cubicBezTo>
                  <a:cubicBezTo>
                    <a:pt x="122" y="287"/>
                    <a:pt x="122" y="287"/>
                    <a:pt x="122" y="287"/>
                  </a:cubicBezTo>
                  <a:cubicBezTo>
                    <a:pt x="122" y="279"/>
                    <a:pt x="122" y="279"/>
                    <a:pt x="122" y="279"/>
                  </a:cubicBezTo>
                  <a:cubicBezTo>
                    <a:pt x="122" y="271"/>
                    <a:pt x="122" y="271"/>
                    <a:pt x="122" y="271"/>
                  </a:cubicBezTo>
                  <a:cubicBezTo>
                    <a:pt x="122" y="255"/>
                    <a:pt x="122" y="255"/>
                    <a:pt x="122" y="255"/>
                  </a:cubicBezTo>
                  <a:cubicBezTo>
                    <a:pt x="122" y="243"/>
                    <a:pt x="130" y="236"/>
                    <a:pt x="142" y="236"/>
                  </a:cubicBezTo>
                  <a:cubicBezTo>
                    <a:pt x="146" y="236"/>
                    <a:pt x="150" y="239"/>
                    <a:pt x="154" y="243"/>
                  </a:cubicBezTo>
                  <a:cubicBezTo>
                    <a:pt x="154" y="243"/>
                    <a:pt x="154" y="243"/>
                    <a:pt x="154" y="243"/>
                  </a:cubicBezTo>
                  <a:cubicBezTo>
                    <a:pt x="158" y="247"/>
                    <a:pt x="158" y="251"/>
                    <a:pt x="158" y="255"/>
                  </a:cubicBezTo>
                  <a:lnTo>
                    <a:pt x="158" y="271"/>
                  </a:lnTo>
                  <a:close/>
                  <a:moveTo>
                    <a:pt x="248" y="106"/>
                  </a:moveTo>
                  <a:cubicBezTo>
                    <a:pt x="248" y="51"/>
                    <a:pt x="201" y="0"/>
                    <a:pt x="142" y="0"/>
                  </a:cubicBezTo>
                  <a:cubicBezTo>
                    <a:pt x="83" y="0"/>
                    <a:pt x="36" y="51"/>
                    <a:pt x="36" y="106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0" y="161"/>
                    <a:pt x="0" y="161"/>
                    <a:pt x="0" y="165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393"/>
                    <a:pt x="0" y="396"/>
                    <a:pt x="4" y="396"/>
                  </a:cubicBezTo>
                  <a:cubicBezTo>
                    <a:pt x="36" y="396"/>
                    <a:pt x="36" y="396"/>
                    <a:pt x="36" y="396"/>
                  </a:cubicBezTo>
                  <a:cubicBezTo>
                    <a:pt x="44" y="396"/>
                    <a:pt x="55" y="396"/>
                    <a:pt x="63" y="396"/>
                  </a:cubicBezTo>
                  <a:cubicBezTo>
                    <a:pt x="161" y="396"/>
                    <a:pt x="161" y="396"/>
                    <a:pt x="161" y="396"/>
                  </a:cubicBezTo>
                  <a:cubicBezTo>
                    <a:pt x="165" y="396"/>
                    <a:pt x="169" y="396"/>
                    <a:pt x="169" y="396"/>
                  </a:cubicBezTo>
                  <a:cubicBezTo>
                    <a:pt x="275" y="396"/>
                    <a:pt x="275" y="396"/>
                    <a:pt x="275" y="396"/>
                  </a:cubicBezTo>
                  <a:cubicBezTo>
                    <a:pt x="279" y="396"/>
                    <a:pt x="283" y="393"/>
                    <a:pt x="283" y="389"/>
                  </a:cubicBezTo>
                  <a:cubicBezTo>
                    <a:pt x="283" y="373"/>
                    <a:pt x="283" y="373"/>
                    <a:pt x="283" y="373"/>
                  </a:cubicBezTo>
                  <a:cubicBezTo>
                    <a:pt x="283" y="365"/>
                    <a:pt x="283" y="357"/>
                    <a:pt x="283" y="353"/>
                  </a:cubicBezTo>
                  <a:cubicBezTo>
                    <a:pt x="283" y="279"/>
                    <a:pt x="283" y="279"/>
                    <a:pt x="283" y="279"/>
                  </a:cubicBezTo>
                  <a:cubicBezTo>
                    <a:pt x="283" y="271"/>
                    <a:pt x="283" y="263"/>
                    <a:pt x="283" y="255"/>
                  </a:cubicBezTo>
                  <a:cubicBezTo>
                    <a:pt x="283" y="228"/>
                    <a:pt x="283" y="228"/>
                    <a:pt x="283" y="228"/>
                  </a:cubicBezTo>
                  <a:cubicBezTo>
                    <a:pt x="283" y="224"/>
                    <a:pt x="283" y="220"/>
                    <a:pt x="283" y="216"/>
                  </a:cubicBezTo>
                  <a:cubicBezTo>
                    <a:pt x="283" y="173"/>
                    <a:pt x="283" y="173"/>
                    <a:pt x="283" y="173"/>
                  </a:cubicBezTo>
                  <a:cubicBezTo>
                    <a:pt x="283" y="165"/>
                    <a:pt x="283" y="165"/>
                    <a:pt x="283" y="165"/>
                  </a:cubicBezTo>
                  <a:cubicBezTo>
                    <a:pt x="283" y="161"/>
                    <a:pt x="279" y="161"/>
                    <a:pt x="275" y="161"/>
                  </a:cubicBezTo>
                  <a:cubicBezTo>
                    <a:pt x="248" y="161"/>
                    <a:pt x="248" y="161"/>
                    <a:pt x="248" y="161"/>
                  </a:cubicBezTo>
                  <a:cubicBezTo>
                    <a:pt x="248" y="157"/>
                    <a:pt x="248" y="157"/>
                    <a:pt x="248" y="153"/>
                  </a:cubicBezTo>
                  <a:cubicBezTo>
                    <a:pt x="248" y="106"/>
                    <a:pt x="248" y="106"/>
                    <a:pt x="248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6" name="Google Shape;576;p12"/>
          <p:cNvGrpSpPr/>
          <p:nvPr/>
        </p:nvGrpSpPr>
        <p:grpSpPr>
          <a:xfrm>
            <a:off x="1323461" y="3425674"/>
            <a:ext cx="411480" cy="411480"/>
            <a:chOff x="1578977" y="3425674"/>
            <a:chExt cx="411480" cy="411480"/>
          </a:xfrm>
        </p:grpSpPr>
        <p:sp>
          <p:nvSpPr>
            <p:cNvPr id="577" name="Google Shape;577;p12"/>
            <p:cNvSpPr/>
            <p:nvPr/>
          </p:nvSpPr>
          <p:spPr>
            <a:xfrm>
              <a:off x="1578977" y="3425674"/>
              <a:ext cx="411480" cy="41148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8" name="Google Shape;578;p12"/>
            <p:cNvSpPr/>
            <p:nvPr/>
          </p:nvSpPr>
          <p:spPr>
            <a:xfrm>
              <a:off x="1578977" y="3425674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901" h="1901" extrusionOk="0">
                  <a:moveTo>
                    <a:pt x="384" y="0"/>
                  </a:moveTo>
                  <a:cubicBezTo>
                    <a:pt x="1518" y="0"/>
                    <a:pt x="1518" y="0"/>
                    <a:pt x="1518" y="0"/>
                  </a:cubicBezTo>
                  <a:cubicBezTo>
                    <a:pt x="1730" y="0"/>
                    <a:pt x="1901" y="171"/>
                    <a:pt x="1901" y="383"/>
                  </a:cubicBezTo>
                  <a:cubicBezTo>
                    <a:pt x="1901" y="1517"/>
                    <a:pt x="1901" y="1517"/>
                    <a:pt x="1901" y="1517"/>
                  </a:cubicBezTo>
                  <a:cubicBezTo>
                    <a:pt x="1901" y="1729"/>
                    <a:pt x="1730" y="1901"/>
                    <a:pt x="1518" y="1901"/>
                  </a:cubicBezTo>
                  <a:cubicBezTo>
                    <a:pt x="384" y="1901"/>
                    <a:pt x="384" y="1901"/>
                    <a:pt x="384" y="1901"/>
                  </a:cubicBezTo>
                  <a:cubicBezTo>
                    <a:pt x="172" y="1901"/>
                    <a:pt x="0" y="1729"/>
                    <a:pt x="0" y="1517"/>
                  </a:cubicBezTo>
                  <a:cubicBezTo>
                    <a:pt x="0" y="383"/>
                    <a:pt x="0" y="383"/>
                    <a:pt x="0" y="383"/>
                  </a:cubicBezTo>
                  <a:cubicBezTo>
                    <a:pt x="0" y="171"/>
                    <a:pt x="172" y="0"/>
                    <a:pt x="384" y="0"/>
                  </a:cubicBezTo>
                  <a:close/>
                </a:path>
              </a:pathLst>
            </a:custGeom>
            <a:solidFill>
              <a:srgbClr val="C894C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FF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9" name="Google Shape;579;p12"/>
            <p:cNvSpPr/>
            <p:nvPr/>
          </p:nvSpPr>
          <p:spPr>
            <a:xfrm>
              <a:off x="1622316" y="3524496"/>
              <a:ext cx="325088" cy="213836"/>
            </a:xfrm>
            <a:custGeom>
              <a:avLst/>
              <a:gdLst/>
              <a:ahLst/>
              <a:cxnLst/>
              <a:rect l="l" t="t" r="r" b="b"/>
              <a:pathLst>
                <a:path w="1502" h="988" extrusionOk="0">
                  <a:moveTo>
                    <a:pt x="1375" y="76"/>
                  </a:moveTo>
                  <a:cubicBezTo>
                    <a:pt x="1375" y="836"/>
                    <a:pt x="1375" y="836"/>
                    <a:pt x="1375" y="836"/>
                  </a:cubicBezTo>
                  <a:cubicBezTo>
                    <a:pt x="110" y="836"/>
                    <a:pt x="110" y="836"/>
                    <a:pt x="110" y="83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10" y="34"/>
                    <a:pt x="143" y="0"/>
                    <a:pt x="185" y="0"/>
                  </a:cubicBezTo>
                  <a:cubicBezTo>
                    <a:pt x="1299" y="0"/>
                    <a:pt x="1299" y="0"/>
                    <a:pt x="1299" y="0"/>
                  </a:cubicBezTo>
                  <a:cubicBezTo>
                    <a:pt x="1341" y="0"/>
                    <a:pt x="1375" y="34"/>
                    <a:pt x="1375" y="76"/>
                  </a:cubicBezTo>
                  <a:close/>
                  <a:moveTo>
                    <a:pt x="709" y="71"/>
                  </a:moveTo>
                  <a:cubicBezTo>
                    <a:pt x="709" y="75"/>
                    <a:pt x="711" y="78"/>
                    <a:pt x="715" y="78"/>
                  </a:cubicBezTo>
                  <a:cubicBezTo>
                    <a:pt x="744" y="78"/>
                    <a:pt x="744" y="78"/>
                    <a:pt x="744" y="78"/>
                  </a:cubicBezTo>
                  <a:cubicBezTo>
                    <a:pt x="747" y="78"/>
                    <a:pt x="750" y="75"/>
                    <a:pt x="750" y="71"/>
                  </a:cubicBezTo>
                  <a:cubicBezTo>
                    <a:pt x="750" y="42"/>
                    <a:pt x="750" y="42"/>
                    <a:pt x="750" y="42"/>
                  </a:cubicBezTo>
                  <a:cubicBezTo>
                    <a:pt x="750" y="39"/>
                    <a:pt x="747" y="36"/>
                    <a:pt x="744" y="36"/>
                  </a:cubicBezTo>
                  <a:cubicBezTo>
                    <a:pt x="715" y="36"/>
                    <a:pt x="715" y="36"/>
                    <a:pt x="715" y="36"/>
                  </a:cubicBezTo>
                  <a:cubicBezTo>
                    <a:pt x="711" y="36"/>
                    <a:pt x="709" y="39"/>
                    <a:pt x="709" y="42"/>
                  </a:cubicBezTo>
                  <a:lnTo>
                    <a:pt x="709" y="71"/>
                  </a:lnTo>
                  <a:close/>
                  <a:moveTo>
                    <a:pt x="1279" y="751"/>
                  </a:moveTo>
                  <a:cubicBezTo>
                    <a:pt x="1279" y="111"/>
                    <a:pt x="1279" y="111"/>
                    <a:pt x="1279" y="111"/>
                  </a:cubicBezTo>
                  <a:cubicBezTo>
                    <a:pt x="205" y="111"/>
                    <a:pt x="205" y="111"/>
                    <a:pt x="205" y="111"/>
                  </a:cubicBezTo>
                  <a:cubicBezTo>
                    <a:pt x="205" y="751"/>
                    <a:pt x="205" y="751"/>
                    <a:pt x="205" y="751"/>
                  </a:cubicBezTo>
                  <a:lnTo>
                    <a:pt x="1279" y="751"/>
                  </a:lnTo>
                  <a:close/>
                  <a:moveTo>
                    <a:pt x="844" y="881"/>
                  </a:moveTo>
                  <a:cubicBezTo>
                    <a:pt x="819" y="915"/>
                    <a:pt x="819" y="915"/>
                    <a:pt x="819" y="915"/>
                  </a:cubicBezTo>
                  <a:cubicBezTo>
                    <a:pt x="641" y="915"/>
                    <a:pt x="641" y="915"/>
                    <a:pt x="641" y="915"/>
                  </a:cubicBezTo>
                  <a:cubicBezTo>
                    <a:pt x="617" y="881"/>
                    <a:pt x="617" y="881"/>
                    <a:pt x="617" y="881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11"/>
                    <a:pt x="0" y="911"/>
                    <a:pt x="0" y="911"/>
                  </a:cubicBezTo>
                  <a:cubicBezTo>
                    <a:pt x="0" y="954"/>
                    <a:pt x="34" y="988"/>
                    <a:pt x="76" y="988"/>
                  </a:cubicBezTo>
                  <a:cubicBezTo>
                    <a:pt x="1425" y="988"/>
                    <a:pt x="1425" y="988"/>
                    <a:pt x="1425" y="988"/>
                  </a:cubicBezTo>
                  <a:cubicBezTo>
                    <a:pt x="1467" y="988"/>
                    <a:pt x="1502" y="954"/>
                    <a:pt x="1502" y="911"/>
                  </a:cubicBezTo>
                  <a:cubicBezTo>
                    <a:pt x="1502" y="881"/>
                    <a:pt x="1502" y="881"/>
                    <a:pt x="1502" y="881"/>
                  </a:cubicBezTo>
                  <a:lnTo>
                    <a:pt x="844" y="8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80" name="Google Shape;580;p12"/>
          <p:cNvSpPr txBox="1"/>
          <p:nvPr/>
        </p:nvSpPr>
        <p:spPr>
          <a:xfrm>
            <a:off x="3822423" y="3069949"/>
            <a:ext cx="45720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 b="1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web access for guests: </a:t>
            </a: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Guest accessing the Internet to watch hosted video</a:t>
            </a:r>
            <a:endParaRPr sz="900"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81" name="Google Shape;581;p12"/>
          <p:cNvCxnSpPr/>
          <p:nvPr/>
        </p:nvCxnSpPr>
        <p:spPr>
          <a:xfrm rot="10800000" flipH="1">
            <a:off x="1108464" y="5353997"/>
            <a:ext cx="9967108" cy="19916"/>
          </a:xfrm>
          <a:prstGeom prst="straightConnector1">
            <a:avLst/>
          </a:prstGeom>
          <a:noFill/>
          <a:ln w="69850" cap="flat" cmpd="sng">
            <a:solidFill>
              <a:srgbClr val="B1D050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82" name="Google Shape;582;p12"/>
          <p:cNvGrpSpPr/>
          <p:nvPr/>
        </p:nvGrpSpPr>
        <p:grpSpPr>
          <a:xfrm>
            <a:off x="10510063" y="5158215"/>
            <a:ext cx="411480" cy="411480"/>
            <a:chOff x="1273923" y="5726726"/>
            <a:chExt cx="592138" cy="592139"/>
          </a:xfrm>
        </p:grpSpPr>
        <p:sp>
          <p:nvSpPr>
            <p:cNvPr id="583" name="Google Shape;583;p12"/>
            <p:cNvSpPr/>
            <p:nvPr/>
          </p:nvSpPr>
          <p:spPr>
            <a:xfrm>
              <a:off x="1273923" y="5726726"/>
              <a:ext cx="592138" cy="592139"/>
            </a:xfrm>
            <a:custGeom>
              <a:avLst/>
              <a:gdLst/>
              <a:ahLst/>
              <a:cxnLst/>
              <a:rect l="l" t="t" r="r" b="b"/>
              <a:pathLst>
                <a:path w="1753" h="1753" extrusionOk="0">
                  <a:moveTo>
                    <a:pt x="353" y="0"/>
                  </a:moveTo>
                  <a:cubicBezTo>
                    <a:pt x="1399" y="0"/>
                    <a:pt x="1399" y="0"/>
                    <a:pt x="1399" y="0"/>
                  </a:cubicBezTo>
                  <a:cubicBezTo>
                    <a:pt x="1595" y="0"/>
                    <a:pt x="1753" y="158"/>
                    <a:pt x="1753" y="354"/>
                  </a:cubicBezTo>
                  <a:cubicBezTo>
                    <a:pt x="1753" y="1400"/>
                    <a:pt x="1753" y="1400"/>
                    <a:pt x="1753" y="1400"/>
                  </a:cubicBezTo>
                  <a:cubicBezTo>
                    <a:pt x="1753" y="1595"/>
                    <a:pt x="1595" y="1753"/>
                    <a:pt x="1399" y="1753"/>
                  </a:cubicBezTo>
                  <a:cubicBezTo>
                    <a:pt x="353" y="1753"/>
                    <a:pt x="353" y="1753"/>
                    <a:pt x="353" y="1753"/>
                  </a:cubicBezTo>
                  <a:cubicBezTo>
                    <a:pt x="158" y="1753"/>
                    <a:pt x="0" y="1595"/>
                    <a:pt x="0" y="1400"/>
                  </a:cubicBezTo>
                  <a:cubicBezTo>
                    <a:pt x="0" y="354"/>
                    <a:pt x="0" y="354"/>
                    <a:pt x="0" y="354"/>
                  </a:cubicBezTo>
                  <a:cubicBezTo>
                    <a:pt x="0" y="158"/>
                    <a:pt x="158" y="0"/>
                    <a:pt x="353" y="0"/>
                  </a:cubicBezTo>
                  <a:close/>
                </a:path>
              </a:pathLst>
            </a:custGeom>
            <a:solidFill>
              <a:srgbClr val="B1D05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4" name="Google Shape;584;p12"/>
            <p:cNvSpPr/>
            <p:nvPr/>
          </p:nvSpPr>
          <p:spPr>
            <a:xfrm>
              <a:off x="1437436" y="5790227"/>
              <a:ext cx="265113" cy="466725"/>
            </a:xfrm>
            <a:custGeom>
              <a:avLst/>
              <a:gdLst/>
              <a:ahLst/>
              <a:cxnLst/>
              <a:rect l="l" t="t" r="r" b="b"/>
              <a:pathLst>
                <a:path w="787" h="1380" extrusionOk="0">
                  <a:moveTo>
                    <a:pt x="720" y="1380"/>
                  </a:moveTo>
                  <a:cubicBezTo>
                    <a:pt x="67" y="1380"/>
                    <a:pt x="67" y="1380"/>
                    <a:pt x="67" y="1380"/>
                  </a:cubicBezTo>
                  <a:cubicBezTo>
                    <a:pt x="30" y="1380"/>
                    <a:pt x="0" y="1350"/>
                    <a:pt x="0" y="1313"/>
                  </a:cubicBezTo>
                  <a:cubicBezTo>
                    <a:pt x="0" y="67"/>
                    <a:pt x="0" y="67"/>
                    <a:pt x="0" y="67"/>
                  </a:cubicBezTo>
                  <a:cubicBezTo>
                    <a:pt x="0" y="30"/>
                    <a:pt x="30" y="0"/>
                    <a:pt x="67" y="0"/>
                  </a:cubicBezTo>
                  <a:cubicBezTo>
                    <a:pt x="720" y="0"/>
                    <a:pt x="720" y="0"/>
                    <a:pt x="720" y="0"/>
                  </a:cubicBezTo>
                  <a:cubicBezTo>
                    <a:pt x="757" y="0"/>
                    <a:pt x="787" y="30"/>
                    <a:pt x="787" y="67"/>
                  </a:cubicBezTo>
                  <a:cubicBezTo>
                    <a:pt x="787" y="1313"/>
                    <a:pt x="787" y="1313"/>
                    <a:pt x="787" y="1313"/>
                  </a:cubicBezTo>
                  <a:cubicBezTo>
                    <a:pt x="787" y="1350"/>
                    <a:pt x="757" y="1380"/>
                    <a:pt x="720" y="1380"/>
                  </a:cubicBezTo>
                  <a:close/>
                </a:path>
              </a:pathLst>
            </a:custGeom>
            <a:noFill/>
            <a:ln w="20625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cxnSp>
          <p:nvCxnSpPr>
            <p:cNvPr id="585" name="Google Shape;585;p12"/>
            <p:cNvCxnSpPr/>
            <p:nvPr/>
          </p:nvCxnSpPr>
          <p:spPr>
            <a:xfrm>
              <a:off x="1434261" y="5909290"/>
              <a:ext cx="268288" cy="0"/>
            </a:xfrm>
            <a:prstGeom prst="straightConnector1">
              <a:avLst/>
            </a:prstGeom>
            <a:solidFill>
              <a:srgbClr val="D6FF77"/>
            </a:solidFill>
            <a:ln w="20625" cap="flat" cmpd="sng">
              <a:solidFill>
                <a:srgbClr val="FFFFFF"/>
              </a:solidFill>
              <a:prstDash val="solid"/>
              <a:miter lim="800000"/>
              <a:headEnd type="none" w="med" len="med"/>
              <a:tailEnd type="none" w="med" len="med"/>
            </a:ln>
          </p:spPr>
        </p:cxnSp>
        <p:sp>
          <p:nvSpPr>
            <p:cNvPr id="586" name="Google Shape;586;p12"/>
            <p:cNvSpPr/>
            <p:nvPr/>
          </p:nvSpPr>
          <p:spPr>
            <a:xfrm>
              <a:off x="1540623" y="5956915"/>
              <a:ext cx="58738" cy="57150"/>
            </a:xfrm>
            <a:custGeom>
              <a:avLst/>
              <a:gdLst/>
              <a:ahLst/>
              <a:cxnLst/>
              <a:rect l="l" t="t" r="r" b="b"/>
              <a:pathLst>
                <a:path w="175" h="170" extrusionOk="0">
                  <a:moveTo>
                    <a:pt x="118" y="0"/>
                  </a:moveTo>
                  <a:cubicBezTo>
                    <a:pt x="118" y="85"/>
                    <a:pt x="118" y="85"/>
                    <a:pt x="118" y="85"/>
                  </a:cubicBezTo>
                  <a:cubicBezTo>
                    <a:pt x="58" y="85"/>
                    <a:pt x="58" y="85"/>
                    <a:pt x="58" y="85"/>
                  </a:cubicBezTo>
                  <a:cubicBezTo>
                    <a:pt x="58" y="0"/>
                    <a:pt x="58" y="0"/>
                    <a:pt x="58" y="0"/>
                  </a:cubicBezTo>
                  <a:cubicBezTo>
                    <a:pt x="24" y="12"/>
                    <a:pt x="0" y="44"/>
                    <a:pt x="0" y="82"/>
                  </a:cubicBezTo>
                  <a:cubicBezTo>
                    <a:pt x="0" y="130"/>
                    <a:pt x="39" y="170"/>
                    <a:pt x="88" y="170"/>
                  </a:cubicBezTo>
                  <a:cubicBezTo>
                    <a:pt x="136" y="170"/>
                    <a:pt x="175" y="130"/>
                    <a:pt x="175" y="82"/>
                  </a:cubicBezTo>
                  <a:cubicBezTo>
                    <a:pt x="175" y="44"/>
                    <a:pt x="151" y="12"/>
                    <a:pt x="1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7" name="Google Shape;587;p12"/>
            <p:cNvSpPr/>
            <p:nvPr/>
          </p:nvSpPr>
          <p:spPr>
            <a:xfrm>
              <a:off x="1523161" y="6055340"/>
              <a:ext cx="95250" cy="133350"/>
            </a:xfrm>
            <a:custGeom>
              <a:avLst/>
              <a:gdLst/>
              <a:ahLst/>
              <a:cxnLst/>
              <a:rect l="l" t="t" r="r" b="b"/>
              <a:pathLst>
                <a:path w="283" h="396" extrusionOk="0">
                  <a:moveTo>
                    <a:pt x="213" y="161"/>
                  </a:moveTo>
                  <a:cubicBezTo>
                    <a:pt x="71" y="161"/>
                    <a:pt x="71" y="161"/>
                    <a:pt x="71" y="161"/>
                  </a:cubicBezTo>
                  <a:cubicBezTo>
                    <a:pt x="71" y="106"/>
                    <a:pt x="71" y="106"/>
                    <a:pt x="71" y="106"/>
                  </a:cubicBezTo>
                  <a:cubicBezTo>
                    <a:pt x="71" y="67"/>
                    <a:pt x="103" y="35"/>
                    <a:pt x="142" y="35"/>
                  </a:cubicBezTo>
                  <a:cubicBezTo>
                    <a:pt x="181" y="35"/>
                    <a:pt x="213" y="67"/>
                    <a:pt x="213" y="106"/>
                  </a:cubicBezTo>
                  <a:cubicBezTo>
                    <a:pt x="213" y="161"/>
                    <a:pt x="213" y="161"/>
                    <a:pt x="213" y="161"/>
                  </a:cubicBezTo>
                  <a:close/>
                  <a:moveTo>
                    <a:pt x="158" y="271"/>
                  </a:moveTo>
                  <a:cubicBezTo>
                    <a:pt x="158" y="279"/>
                    <a:pt x="158" y="279"/>
                    <a:pt x="158" y="279"/>
                  </a:cubicBezTo>
                  <a:cubicBezTo>
                    <a:pt x="158" y="302"/>
                    <a:pt x="158" y="302"/>
                    <a:pt x="158" y="302"/>
                  </a:cubicBezTo>
                  <a:cubicBezTo>
                    <a:pt x="158" y="310"/>
                    <a:pt x="150" y="318"/>
                    <a:pt x="142" y="318"/>
                  </a:cubicBezTo>
                  <a:cubicBezTo>
                    <a:pt x="130" y="318"/>
                    <a:pt x="122" y="310"/>
                    <a:pt x="122" y="302"/>
                  </a:cubicBezTo>
                  <a:cubicBezTo>
                    <a:pt x="122" y="287"/>
                    <a:pt x="122" y="287"/>
                    <a:pt x="122" y="287"/>
                  </a:cubicBezTo>
                  <a:cubicBezTo>
                    <a:pt x="122" y="279"/>
                    <a:pt x="122" y="279"/>
                    <a:pt x="122" y="279"/>
                  </a:cubicBezTo>
                  <a:cubicBezTo>
                    <a:pt x="122" y="271"/>
                    <a:pt x="122" y="271"/>
                    <a:pt x="122" y="271"/>
                  </a:cubicBezTo>
                  <a:cubicBezTo>
                    <a:pt x="122" y="255"/>
                    <a:pt x="122" y="255"/>
                    <a:pt x="122" y="255"/>
                  </a:cubicBezTo>
                  <a:cubicBezTo>
                    <a:pt x="122" y="243"/>
                    <a:pt x="130" y="236"/>
                    <a:pt x="142" y="236"/>
                  </a:cubicBezTo>
                  <a:cubicBezTo>
                    <a:pt x="146" y="236"/>
                    <a:pt x="150" y="239"/>
                    <a:pt x="154" y="243"/>
                  </a:cubicBezTo>
                  <a:cubicBezTo>
                    <a:pt x="154" y="243"/>
                    <a:pt x="154" y="243"/>
                    <a:pt x="154" y="243"/>
                  </a:cubicBezTo>
                  <a:cubicBezTo>
                    <a:pt x="158" y="247"/>
                    <a:pt x="158" y="251"/>
                    <a:pt x="158" y="255"/>
                  </a:cubicBezTo>
                  <a:lnTo>
                    <a:pt x="158" y="271"/>
                  </a:lnTo>
                  <a:close/>
                  <a:moveTo>
                    <a:pt x="248" y="106"/>
                  </a:moveTo>
                  <a:cubicBezTo>
                    <a:pt x="248" y="51"/>
                    <a:pt x="201" y="0"/>
                    <a:pt x="142" y="0"/>
                  </a:cubicBezTo>
                  <a:cubicBezTo>
                    <a:pt x="83" y="0"/>
                    <a:pt x="36" y="51"/>
                    <a:pt x="36" y="106"/>
                  </a:cubicBezTo>
                  <a:cubicBezTo>
                    <a:pt x="36" y="161"/>
                    <a:pt x="36" y="161"/>
                    <a:pt x="36" y="161"/>
                  </a:cubicBezTo>
                  <a:cubicBezTo>
                    <a:pt x="4" y="161"/>
                    <a:pt x="4" y="161"/>
                    <a:pt x="4" y="161"/>
                  </a:cubicBezTo>
                  <a:cubicBezTo>
                    <a:pt x="0" y="161"/>
                    <a:pt x="0" y="161"/>
                    <a:pt x="0" y="165"/>
                  </a:cubicBezTo>
                  <a:cubicBezTo>
                    <a:pt x="0" y="389"/>
                    <a:pt x="0" y="389"/>
                    <a:pt x="0" y="389"/>
                  </a:cubicBezTo>
                  <a:cubicBezTo>
                    <a:pt x="0" y="393"/>
                    <a:pt x="0" y="396"/>
                    <a:pt x="4" y="396"/>
                  </a:cubicBezTo>
                  <a:cubicBezTo>
                    <a:pt x="36" y="396"/>
                    <a:pt x="36" y="396"/>
                    <a:pt x="36" y="396"/>
                  </a:cubicBezTo>
                  <a:cubicBezTo>
                    <a:pt x="44" y="396"/>
                    <a:pt x="55" y="396"/>
                    <a:pt x="63" y="396"/>
                  </a:cubicBezTo>
                  <a:cubicBezTo>
                    <a:pt x="161" y="396"/>
                    <a:pt x="161" y="396"/>
                    <a:pt x="161" y="396"/>
                  </a:cubicBezTo>
                  <a:cubicBezTo>
                    <a:pt x="165" y="396"/>
                    <a:pt x="169" y="396"/>
                    <a:pt x="169" y="396"/>
                  </a:cubicBezTo>
                  <a:cubicBezTo>
                    <a:pt x="275" y="396"/>
                    <a:pt x="275" y="396"/>
                    <a:pt x="275" y="396"/>
                  </a:cubicBezTo>
                  <a:cubicBezTo>
                    <a:pt x="279" y="396"/>
                    <a:pt x="283" y="393"/>
                    <a:pt x="283" y="389"/>
                  </a:cubicBezTo>
                  <a:cubicBezTo>
                    <a:pt x="283" y="373"/>
                    <a:pt x="283" y="373"/>
                    <a:pt x="283" y="373"/>
                  </a:cubicBezTo>
                  <a:cubicBezTo>
                    <a:pt x="283" y="365"/>
                    <a:pt x="283" y="357"/>
                    <a:pt x="283" y="353"/>
                  </a:cubicBezTo>
                  <a:cubicBezTo>
                    <a:pt x="283" y="279"/>
                    <a:pt x="283" y="279"/>
                    <a:pt x="283" y="279"/>
                  </a:cubicBezTo>
                  <a:cubicBezTo>
                    <a:pt x="283" y="271"/>
                    <a:pt x="283" y="263"/>
                    <a:pt x="283" y="255"/>
                  </a:cubicBezTo>
                  <a:cubicBezTo>
                    <a:pt x="283" y="228"/>
                    <a:pt x="283" y="228"/>
                    <a:pt x="283" y="228"/>
                  </a:cubicBezTo>
                  <a:cubicBezTo>
                    <a:pt x="283" y="224"/>
                    <a:pt x="283" y="220"/>
                    <a:pt x="283" y="216"/>
                  </a:cubicBezTo>
                  <a:cubicBezTo>
                    <a:pt x="283" y="173"/>
                    <a:pt x="283" y="173"/>
                    <a:pt x="283" y="173"/>
                  </a:cubicBezTo>
                  <a:cubicBezTo>
                    <a:pt x="283" y="165"/>
                    <a:pt x="283" y="165"/>
                    <a:pt x="283" y="165"/>
                  </a:cubicBezTo>
                  <a:cubicBezTo>
                    <a:pt x="283" y="161"/>
                    <a:pt x="279" y="161"/>
                    <a:pt x="275" y="161"/>
                  </a:cubicBezTo>
                  <a:cubicBezTo>
                    <a:pt x="248" y="161"/>
                    <a:pt x="248" y="161"/>
                    <a:pt x="248" y="161"/>
                  </a:cubicBezTo>
                  <a:cubicBezTo>
                    <a:pt x="248" y="157"/>
                    <a:pt x="248" y="157"/>
                    <a:pt x="248" y="153"/>
                  </a:cubicBezTo>
                  <a:cubicBezTo>
                    <a:pt x="248" y="106"/>
                    <a:pt x="248" y="106"/>
                    <a:pt x="248" y="1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88" name="Google Shape;588;p12"/>
          <p:cNvSpPr txBox="1"/>
          <p:nvPr/>
        </p:nvSpPr>
        <p:spPr>
          <a:xfrm>
            <a:off x="10913062" y="5721335"/>
            <a:ext cx="800508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E-commerce</a:t>
            </a:r>
            <a:endParaRPr/>
          </a:p>
        </p:txBody>
      </p:sp>
      <p:grpSp>
        <p:nvGrpSpPr>
          <p:cNvPr id="589" name="Google Shape;589;p12"/>
          <p:cNvGrpSpPr/>
          <p:nvPr/>
        </p:nvGrpSpPr>
        <p:grpSpPr>
          <a:xfrm>
            <a:off x="1323461" y="5170915"/>
            <a:ext cx="411480" cy="411480"/>
            <a:chOff x="2054665" y="1836794"/>
            <a:chExt cx="411480" cy="411480"/>
          </a:xfrm>
        </p:grpSpPr>
        <p:sp>
          <p:nvSpPr>
            <p:cNvPr id="590" name="Google Shape;590;p12"/>
            <p:cNvSpPr/>
            <p:nvPr/>
          </p:nvSpPr>
          <p:spPr>
            <a:xfrm>
              <a:off x="2054665" y="1836794"/>
              <a:ext cx="411480" cy="41148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1" name="Google Shape;591;p12"/>
            <p:cNvSpPr/>
            <p:nvPr/>
          </p:nvSpPr>
          <p:spPr>
            <a:xfrm>
              <a:off x="2054665" y="1836794"/>
              <a:ext cx="411480" cy="411480"/>
            </a:xfrm>
            <a:custGeom>
              <a:avLst/>
              <a:gdLst/>
              <a:ahLst/>
              <a:cxnLst/>
              <a:rect l="l" t="t" r="r" b="b"/>
              <a:pathLst>
                <a:path w="1901" h="1901" extrusionOk="0">
                  <a:moveTo>
                    <a:pt x="384" y="0"/>
                  </a:moveTo>
                  <a:cubicBezTo>
                    <a:pt x="1518" y="0"/>
                    <a:pt x="1518" y="0"/>
                    <a:pt x="1518" y="0"/>
                  </a:cubicBezTo>
                  <a:cubicBezTo>
                    <a:pt x="1730" y="0"/>
                    <a:pt x="1901" y="171"/>
                    <a:pt x="1901" y="383"/>
                  </a:cubicBezTo>
                  <a:cubicBezTo>
                    <a:pt x="1901" y="1517"/>
                    <a:pt x="1901" y="1517"/>
                    <a:pt x="1901" y="1517"/>
                  </a:cubicBezTo>
                  <a:cubicBezTo>
                    <a:pt x="1901" y="1729"/>
                    <a:pt x="1730" y="1901"/>
                    <a:pt x="1518" y="1901"/>
                  </a:cubicBezTo>
                  <a:cubicBezTo>
                    <a:pt x="384" y="1901"/>
                    <a:pt x="384" y="1901"/>
                    <a:pt x="384" y="1901"/>
                  </a:cubicBezTo>
                  <a:cubicBezTo>
                    <a:pt x="172" y="1901"/>
                    <a:pt x="0" y="1729"/>
                    <a:pt x="0" y="1517"/>
                  </a:cubicBezTo>
                  <a:cubicBezTo>
                    <a:pt x="0" y="383"/>
                    <a:pt x="0" y="383"/>
                    <a:pt x="0" y="383"/>
                  </a:cubicBezTo>
                  <a:cubicBezTo>
                    <a:pt x="0" y="171"/>
                    <a:pt x="172" y="0"/>
                    <a:pt x="384" y="0"/>
                  </a:cubicBezTo>
                  <a:close/>
                </a:path>
              </a:pathLst>
            </a:custGeom>
            <a:solidFill>
              <a:srgbClr val="B1D05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2" name="Google Shape;592;p12"/>
            <p:cNvSpPr/>
            <p:nvPr/>
          </p:nvSpPr>
          <p:spPr>
            <a:xfrm>
              <a:off x="2098004" y="1935473"/>
              <a:ext cx="325088" cy="213836"/>
            </a:xfrm>
            <a:custGeom>
              <a:avLst/>
              <a:gdLst/>
              <a:ahLst/>
              <a:cxnLst/>
              <a:rect l="l" t="t" r="r" b="b"/>
              <a:pathLst>
                <a:path w="1502" h="988" extrusionOk="0">
                  <a:moveTo>
                    <a:pt x="1375" y="76"/>
                  </a:moveTo>
                  <a:cubicBezTo>
                    <a:pt x="1375" y="836"/>
                    <a:pt x="1375" y="836"/>
                    <a:pt x="1375" y="836"/>
                  </a:cubicBezTo>
                  <a:cubicBezTo>
                    <a:pt x="110" y="836"/>
                    <a:pt x="110" y="836"/>
                    <a:pt x="110" y="836"/>
                  </a:cubicBezTo>
                  <a:cubicBezTo>
                    <a:pt x="110" y="76"/>
                    <a:pt x="110" y="76"/>
                    <a:pt x="110" y="76"/>
                  </a:cubicBezTo>
                  <a:cubicBezTo>
                    <a:pt x="110" y="34"/>
                    <a:pt x="143" y="0"/>
                    <a:pt x="185" y="0"/>
                  </a:cubicBezTo>
                  <a:cubicBezTo>
                    <a:pt x="1299" y="0"/>
                    <a:pt x="1299" y="0"/>
                    <a:pt x="1299" y="0"/>
                  </a:cubicBezTo>
                  <a:cubicBezTo>
                    <a:pt x="1341" y="0"/>
                    <a:pt x="1375" y="34"/>
                    <a:pt x="1375" y="76"/>
                  </a:cubicBezTo>
                  <a:close/>
                  <a:moveTo>
                    <a:pt x="709" y="71"/>
                  </a:moveTo>
                  <a:cubicBezTo>
                    <a:pt x="709" y="75"/>
                    <a:pt x="711" y="78"/>
                    <a:pt x="715" y="78"/>
                  </a:cubicBezTo>
                  <a:cubicBezTo>
                    <a:pt x="744" y="78"/>
                    <a:pt x="744" y="78"/>
                    <a:pt x="744" y="78"/>
                  </a:cubicBezTo>
                  <a:cubicBezTo>
                    <a:pt x="747" y="78"/>
                    <a:pt x="750" y="75"/>
                    <a:pt x="750" y="71"/>
                  </a:cubicBezTo>
                  <a:cubicBezTo>
                    <a:pt x="750" y="42"/>
                    <a:pt x="750" y="42"/>
                    <a:pt x="750" y="42"/>
                  </a:cubicBezTo>
                  <a:cubicBezTo>
                    <a:pt x="750" y="39"/>
                    <a:pt x="747" y="36"/>
                    <a:pt x="744" y="36"/>
                  </a:cubicBezTo>
                  <a:cubicBezTo>
                    <a:pt x="715" y="36"/>
                    <a:pt x="715" y="36"/>
                    <a:pt x="715" y="36"/>
                  </a:cubicBezTo>
                  <a:cubicBezTo>
                    <a:pt x="711" y="36"/>
                    <a:pt x="709" y="39"/>
                    <a:pt x="709" y="42"/>
                  </a:cubicBezTo>
                  <a:lnTo>
                    <a:pt x="709" y="71"/>
                  </a:lnTo>
                  <a:close/>
                  <a:moveTo>
                    <a:pt x="1279" y="751"/>
                  </a:moveTo>
                  <a:cubicBezTo>
                    <a:pt x="1279" y="111"/>
                    <a:pt x="1279" y="111"/>
                    <a:pt x="1279" y="111"/>
                  </a:cubicBezTo>
                  <a:cubicBezTo>
                    <a:pt x="205" y="111"/>
                    <a:pt x="205" y="111"/>
                    <a:pt x="205" y="111"/>
                  </a:cubicBezTo>
                  <a:cubicBezTo>
                    <a:pt x="205" y="751"/>
                    <a:pt x="205" y="751"/>
                    <a:pt x="205" y="751"/>
                  </a:cubicBezTo>
                  <a:lnTo>
                    <a:pt x="1279" y="751"/>
                  </a:lnTo>
                  <a:close/>
                  <a:moveTo>
                    <a:pt x="844" y="881"/>
                  </a:moveTo>
                  <a:cubicBezTo>
                    <a:pt x="819" y="915"/>
                    <a:pt x="819" y="915"/>
                    <a:pt x="819" y="915"/>
                  </a:cubicBezTo>
                  <a:cubicBezTo>
                    <a:pt x="641" y="915"/>
                    <a:pt x="641" y="915"/>
                    <a:pt x="641" y="915"/>
                  </a:cubicBezTo>
                  <a:cubicBezTo>
                    <a:pt x="617" y="881"/>
                    <a:pt x="617" y="881"/>
                    <a:pt x="617" y="881"/>
                  </a:cubicBezTo>
                  <a:cubicBezTo>
                    <a:pt x="0" y="881"/>
                    <a:pt x="0" y="881"/>
                    <a:pt x="0" y="881"/>
                  </a:cubicBezTo>
                  <a:cubicBezTo>
                    <a:pt x="0" y="911"/>
                    <a:pt x="0" y="911"/>
                    <a:pt x="0" y="911"/>
                  </a:cubicBezTo>
                  <a:cubicBezTo>
                    <a:pt x="0" y="954"/>
                    <a:pt x="34" y="988"/>
                    <a:pt x="76" y="988"/>
                  </a:cubicBezTo>
                  <a:cubicBezTo>
                    <a:pt x="1425" y="988"/>
                    <a:pt x="1425" y="988"/>
                    <a:pt x="1425" y="988"/>
                  </a:cubicBezTo>
                  <a:cubicBezTo>
                    <a:pt x="1467" y="988"/>
                    <a:pt x="1502" y="954"/>
                    <a:pt x="1502" y="911"/>
                  </a:cubicBezTo>
                  <a:cubicBezTo>
                    <a:pt x="1502" y="881"/>
                    <a:pt x="1502" y="881"/>
                    <a:pt x="1502" y="881"/>
                  </a:cubicBezTo>
                  <a:lnTo>
                    <a:pt x="844" y="88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93" name="Google Shape;593;p12"/>
          <p:cNvSpPr txBox="1"/>
          <p:nvPr/>
        </p:nvSpPr>
        <p:spPr>
          <a:xfrm>
            <a:off x="559823" y="5712485"/>
            <a:ext cx="621792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Customer</a:t>
            </a:r>
            <a:endParaRPr/>
          </a:p>
        </p:txBody>
      </p:sp>
      <p:sp>
        <p:nvSpPr>
          <p:cNvPr id="594" name="Google Shape;594;p12"/>
          <p:cNvSpPr txBox="1"/>
          <p:nvPr/>
        </p:nvSpPr>
        <p:spPr>
          <a:xfrm>
            <a:off x="3822423" y="4743879"/>
            <a:ext cx="45720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 b="1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applications for PCI: </a:t>
            </a: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Customer making purchase</a:t>
            </a:r>
            <a:endParaRPr sz="900" b="1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5" name="Google Shape;595;p12"/>
          <p:cNvSpPr/>
          <p:nvPr/>
        </p:nvSpPr>
        <p:spPr>
          <a:xfrm>
            <a:off x="11075572" y="1660895"/>
            <a:ext cx="475489" cy="475488"/>
          </a:xfrm>
          <a:prstGeom prst="ellipse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 w="28575" cap="flat" cmpd="sng">
            <a:solidFill>
              <a:srgbClr val="F4752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6" name="Google Shape;596;p12"/>
          <p:cNvSpPr/>
          <p:nvPr/>
        </p:nvSpPr>
        <p:spPr>
          <a:xfrm>
            <a:off x="632975" y="1660895"/>
            <a:ext cx="475489" cy="475488"/>
          </a:xfrm>
          <a:prstGeom prst="ellipse">
            <a:avLst/>
          </a:prstGeom>
          <a:blipFill rotWithShape="1">
            <a:blip r:embed="rId4">
              <a:alphaModFix/>
            </a:blip>
            <a:stretch>
              <a:fillRect/>
            </a:stretch>
          </a:blipFill>
          <a:ln w="28575" cap="flat" cmpd="sng">
            <a:solidFill>
              <a:srgbClr val="F4752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rgbClr val="005073"/>
                </a:solidFill>
                <a:latin typeface="Arial"/>
                <a:ea typeface="Arial"/>
                <a:cs typeface="Arial"/>
                <a:sym typeface="Arial"/>
              </a:rPr>
              <a:t>  </a:t>
            </a:r>
            <a:endParaRPr/>
          </a:p>
        </p:txBody>
      </p:sp>
      <p:sp>
        <p:nvSpPr>
          <p:cNvPr id="597" name="Google Shape;597;p12"/>
          <p:cNvSpPr/>
          <p:nvPr/>
        </p:nvSpPr>
        <p:spPr>
          <a:xfrm>
            <a:off x="629492" y="3390187"/>
            <a:ext cx="482455" cy="482455"/>
          </a:xfrm>
          <a:prstGeom prst="ellipse">
            <a:avLst/>
          </a:prstGeom>
          <a:blipFill rotWithShape="1">
            <a:blip r:embed="rId5">
              <a:alphaModFix/>
            </a:blip>
            <a:stretch>
              <a:fillRect/>
            </a:stretch>
          </a:blipFill>
          <a:ln w="28575" cap="flat" cmpd="sng">
            <a:solidFill>
              <a:srgbClr val="FDCD7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8" name="Google Shape;598;p12"/>
          <p:cNvSpPr/>
          <p:nvPr/>
        </p:nvSpPr>
        <p:spPr>
          <a:xfrm>
            <a:off x="632975" y="5126211"/>
            <a:ext cx="475489" cy="475488"/>
          </a:xfrm>
          <a:prstGeom prst="ellipse">
            <a:avLst/>
          </a:prstGeom>
          <a:blipFill rotWithShape="1">
            <a:blip r:embed="rId6">
              <a:alphaModFix/>
            </a:blip>
            <a:stretch>
              <a:fillRect/>
            </a:stretch>
          </a:blipFill>
          <a:ln w="28575" cap="flat" cmpd="sng">
            <a:solidFill>
              <a:srgbClr val="B1D05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9" name="Google Shape;599;p12"/>
          <p:cNvSpPr/>
          <p:nvPr/>
        </p:nvSpPr>
        <p:spPr>
          <a:xfrm>
            <a:off x="11075572" y="5126211"/>
            <a:ext cx="475489" cy="475488"/>
          </a:xfrm>
          <a:prstGeom prst="ellipse">
            <a:avLst/>
          </a:prstGeom>
          <a:blipFill rotWithShape="1">
            <a:blip r:embed="rId7">
              <a:alphaModFix/>
            </a:blip>
            <a:stretch>
              <a:fillRect/>
            </a:stretch>
          </a:blipFill>
          <a:ln w="28575" cap="flat" cmpd="sng">
            <a:solidFill>
              <a:srgbClr val="B1D05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0" name="Google Shape;600;p12"/>
          <p:cNvSpPr/>
          <p:nvPr/>
        </p:nvSpPr>
        <p:spPr>
          <a:xfrm>
            <a:off x="11075572" y="3393670"/>
            <a:ext cx="475489" cy="475488"/>
          </a:xfrm>
          <a:prstGeom prst="ellipse">
            <a:avLst/>
          </a:prstGeom>
          <a:blipFill rotWithShape="1">
            <a:blip r:embed="rId8">
              <a:alphaModFix/>
            </a:blip>
            <a:stretch>
              <a:fillRect/>
            </a:stretch>
          </a:blipFill>
          <a:ln w="28575" cap="flat" cmpd="sng">
            <a:solidFill>
              <a:srgbClr val="FDCD7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1" name="Google Shape;601;p12"/>
          <p:cNvSpPr/>
          <p:nvPr/>
        </p:nvSpPr>
        <p:spPr>
          <a:xfrm>
            <a:off x="4722724" y="3828089"/>
            <a:ext cx="35266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603" name="Google Shape;603;p12"/>
          <p:cNvSpPr/>
          <p:nvPr/>
        </p:nvSpPr>
        <p:spPr>
          <a:xfrm>
            <a:off x="5130433" y="3828089"/>
            <a:ext cx="493725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/>
          </a:p>
        </p:txBody>
      </p:sp>
      <p:sp>
        <p:nvSpPr>
          <p:cNvPr id="605" name="Google Shape;605;p12"/>
          <p:cNvSpPr/>
          <p:nvPr/>
        </p:nvSpPr>
        <p:spPr>
          <a:xfrm>
            <a:off x="7106195" y="3828089"/>
            <a:ext cx="37350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Tagging</a:t>
            </a:r>
            <a:endParaRPr/>
          </a:p>
        </p:txBody>
      </p:sp>
      <p:sp>
        <p:nvSpPr>
          <p:cNvPr id="607" name="Google Shape;607;p12"/>
          <p:cNvSpPr/>
          <p:nvPr/>
        </p:nvSpPr>
        <p:spPr>
          <a:xfrm>
            <a:off x="6620370" y="3828089"/>
            <a:ext cx="38792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</a:t>
            </a:r>
            <a:endParaRPr/>
          </a:p>
        </p:txBody>
      </p:sp>
      <p:sp>
        <p:nvSpPr>
          <p:cNvPr id="609" name="Google Shape;609;p12"/>
          <p:cNvSpPr/>
          <p:nvPr/>
        </p:nvSpPr>
        <p:spPr>
          <a:xfrm>
            <a:off x="6077957" y="3828089"/>
            <a:ext cx="52257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Threat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Intelligence</a:t>
            </a:r>
            <a:endParaRPr/>
          </a:p>
        </p:txBody>
      </p:sp>
      <p:sp>
        <p:nvSpPr>
          <p:cNvPr id="611" name="Google Shape;611;p12"/>
          <p:cNvSpPr/>
          <p:nvPr/>
        </p:nvSpPr>
        <p:spPr>
          <a:xfrm>
            <a:off x="5648749" y="3828089"/>
            <a:ext cx="411971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Analytics</a:t>
            </a:r>
            <a:endParaRPr/>
          </a:p>
        </p:txBody>
      </p:sp>
      <p:sp>
        <p:nvSpPr>
          <p:cNvPr id="613" name="Google Shape;613;p12"/>
          <p:cNvSpPr/>
          <p:nvPr/>
        </p:nvSpPr>
        <p:spPr>
          <a:xfrm>
            <a:off x="9907657" y="3827911"/>
            <a:ext cx="37189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615" name="Google Shape;615;p12"/>
          <p:cNvSpPr/>
          <p:nvPr/>
        </p:nvSpPr>
        <p:spPr>
          <a:xfrm>
            <a:off x="9276461" y="3835161"/>
            <a:ext cx="533799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617" name="Google Shape;617;p12"/>
          <p:cNvSpPr/>
          <p:nvPr/>
        </p:nvSpPr>
        <p:spPr>
          <a:xfrm>
            <a:off x="8182555" y="3834711"/>
            <a:ext cx="492121" cy="3876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Distributed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Denial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of Service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Protection</a:t>
            </a:r>
            <a:endParaRPr dirty="0"/>
          </a:p>
        </p:txBody>
      </p:sp>
      <p:sp>
        <p:nvSpPr>
          <p:cNvPr id="619" name="Google Shape;619;p12"/>
          <p:cNvSpPr/>
          <p:nvPr/>
        </p:nvSpPr>
        <p:spPr>
          <a:xfrm>
            <a:off x="8742199" y="3829877"/>
            <a:ext cx="533799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Visibility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Control</a:t>
            </a:r>
            <a:endParaRPr/>
          </a:p>
        </p:txBody>
      </p:sp>
      <p:sp>
        <p:nvSpPr>
          <p:cNvPr id="621" name="Google Shape;621;p12"/>
          <p:cNvSpPr txBox="1"/>
          <p:nvPr/>
        </p:nvSpPr>
        <p:spPr>
          <a:xfrm>
            <a:off x="1918116" y="5568606"/>
            <a:ext cx="33342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</p:txBody>
      </p:sp>
      <p:sp>
        <p:nvSpPr>
          <p:cNvPr id="623" name="Google Shape;623;p12"/>
          <p:cNvSpPr/>
          <p:nvPr/>
        </p:nvSpPr>
        <p:spPr>
          <a:xfrm>
            <a:off x="1908101" y="3833936"/>
            <a:ext cx="37189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DNS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625" name="Google Shape;625;p12"/>
          <p:cNvSpPr/>
          <p:nvPr/>
        </p:nvSpPr>
        <p:spPr>
          <a:xfrm>
            <a:off x="2951767" y="3833209"/>
            <a:ext cx="43601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Detection</a:t>
            </a:r>
            <a:endParaRPr/>
          </a:p>
        </p:txBody>
      </p:sp>
      <p:sp>
        <p:nvSpPr>
          <p:cNvPr id="627" name="Google Shape;627;p12"/>
          <p:cNvSpPr/>
          <p:nvPr/>
        </p:nvSpPr>
        <p:spPr>
          <a:xfrm>
            <a:off x="2376115" y="3832103"/>
            <a:ext cx="493725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/>
          </a:p>
        </p:txBody>
      </p:sp>
      <p:sp>
        <p:nvSpPr>
          <p:cNvPr id="629" name="Google Shape;629;p12"/>
          <p:cNvSpPr/>
          <p:nvPr/>
        </p:nvSpPr>
        <p:spPr>
          <a:xfrm>
            <a:off x="1908101" y="2097963"/>
            <a:ext cx="37189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DNS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631" name="Google Shape;631;p12"/>
          <p:cNvSpPr/>
          <p:nvPr/>
        </p:nvSpPr>
        <p:spPr>
          <a:xfrm>
            <a:off x="2951767" y="2097236"/>
            <a:ext cx="43601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Detection</a:t>
            </a:r>
            <a:endParaRPr dirty="0"/>
          </a:p>
        </p:txBody>
      </p:sp>
      <p:sp>
        <p:nvSpPr>
          <p:cNvPr id="633" name="Google Shape;633;p12"/>
          <p:cNvSpPr/>
          <p:nvPr/>
        </p:nvSpPr>
        <p:spPr>
          <a:xfrm>
            <a:off x="2376115" y="2096130"/>
            <a:ext cx="493725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 dirty="0"/>
          </a:p>
        </p:txBody>
      </p:sp>
      <p:sp>
        <p:nvSpPr>
          <p:cNvPr id="635" name="Google Shape;635;p12"/>
          <p:cNvSpPr/>
          <p:nvPr/>
        </p:nvSpPr>
        <p:spPr>
          <a:xfrm>
            <a:off x="4722724" y="2092906"/>
            <a:ext cx="35266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637" name="Google Shape;637;p12"/>
          <p:cNvSpPr/>
          <p:nvPr/>
        </p:nvSpPr>
        <p:spPr>
          <a:xfrm>
            <a:off x="5130433" y="2092906"/>
            <a:ext cx="493725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/>
          </a:p>
        </p:txBody>
      </p:sp>
      <p:sp>
        <p:nvSpPr>
          <p:cNvPr id="639" name="Google Shape;639;p12"/>
          <p:cNvSpPr/>
          <p:nvPr/>
        </p:nvSpPr>
        <p:spPr>
          <a:xfrm>
            <a:off x="7106195" y="2092906"/>
            <a:ext cx="37350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Tagging</a:t>
            </a:r>
            <a:endParaRPr/>
          </a:p>
        </p:txBody>
      </p:sp>
      <p:sp>
        <p:nvSpPr>
          <p:cNvPr id="641" name="Google Shape;641;p12"/>
          <p:cNvSpPr/>
          <p:nvPr/>
        </p:nvSpPr>
        <p:spPr>
          <a:xfrm>
            <a:off x="6620370" y="2092906"/>
            <a:ext cx="38792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</a:t>
            </a:r>
            <a:endParaRPr/>
          </a:p>
        </p:txBody>
      </p:sp>
      <p:sp>
        <p:nvSpPr>
          <p:cNvPr id="643" name="Google Shape;643;p12"/>
          <p:cNvSpPr/>
          <p:nvPr/>
        </p:nvSpPr>
        <p:spPr>
          <a:xfrm>
            <a:off x="6077957" y="2092906"/>
            <a:ext cx="52257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Threat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Intelligence</a:t>
            </a:r>
            <a:endParaRPr/>
          </a:p>
        </p:txBody>
      </p:sp>
      <p:sp>
        <p:nvSpPr>
          <p:cNvPr id="645" name="Google Shape;645;p12"/>
          <p:cNvSpPr/>
          <p:nvPr/>
        </p:nvSpPr>
        <p:spPr>
          <a:xfrm>
            <a:off x="5648749" y="2092906"/>
            <a:ext cx="411971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Analytics</a:t>
            </a:r>
            <a:endParaRPr/>
          </a:p>
        </p:txBody>
      </p:sp>
      <p:sp>
        <p:nvSpPr>
          <p:cNvPr id="647" name="Google Shape;647;p12"/>
          <p:cNvSpPr/>
          <p:nvPr/>
        </p:nvSpPr>
        <p:spPr>
          <a:xfrm>
            <a:off x="4722724" y="5559396"/>
            <a:ext cx="35266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649" name="Google Shape;649;p12"/>
          <p:cNvSpPr/>
          <p:nvPr/>
        </p:nvSpPr>
        <p:spPr>
          <a:xfrm>
            <a:off x="5130433" y="5559396"/>
            <a:ext cx="493725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/>
          </a:p>
        </p:txBody>
      </p:sp>
      <p:sp>
        <p:nvSpPr>
          <p:cNvPr id="651" name="Google Shape;651;p12"/>
          <p:cNvSpPr/>
          <p:nvPr/>
        </p:nvSpPr>
        <p:spPr>
          <a:xfrm>
            <a:off x="7106195" y="5559396"/>
            <a:ext cx="37350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Tagging</a:t>
            </a:r>
            <a:endParaRPr/>
          </a:p>
        </p:txBody>
      </p:sp>
      <p:sp>
        <p:nvSpPr>
          <p:cNvPr id="653" name="Google Shape;653;p12"/>
          <p:cNvSpPr/>
          <p:nvPr/>
        </p:nvSpPr>
        <p:spPr>
          <a:xfrm>
            <a:off x="6620370" y="5559396"/>
            <a:ext cx="38792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</a:t>
            </a:r>
            <a:endParaRPr/>
          </a:p>
        </p:txBody>
      </p:sp>
      <p:sp>
        <p:nvSpPr>
          <p:cNvPr id="655" name="Google Shape;655;p12"/>
          <p:cNvSpPr/>
          <p:nvPr/>
        </p:nvSpPr>
        <p:spPr>
          <a:xfrm>
            <a:off x="6077957" y="5559396"/>
            <a:ext cx="52257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Threat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Intelligence</a:t>
            </a:r>
            <a:endParaRPr/>
          </a:p>
        </p:txBody>
      </p:sp>
      <p:sp>
        <p:nvSpPr>
          <p:cNvPr id="657" name="Google Shape;657;p12"/>
          <p:cNvSpPr/>
          <p:nvPr/>
        </p:nvSpPr>
        <p:spPr>
          <a:xfrm>
            <a:off x="5648749" y="5559396"/>
            <a:ext cx="411971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Analytics</a:t>
            </a:r>
            <a:endParaRPr/>
          </a:p>
        </p:txBody>
      </p:sp>
      <p:sp>
        <p:nvSpPr>
          <p:cNvPr id="659" name="Google Shape;659;p12"/>
          <p:cNvSpPr/>
          <p:nvPr/>
        </p:nvSpPr>
        <p:spPr>
          <a:xfrm>
            <a:off x="9907657" y="5548531"/>
            <a:ext cx="371897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Server-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661" name="Google Shape;661;p12"/>
          <p:cNvSpPr/>
          <p:nvPr/>
        </p:nvSpPr>
        <p:spPr>
          <a:xfrm>
            <a:off x="9276461" y="5555781"/>
            <a:ext cx="533799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663" name="Google Shape;663;p12"/>
          <p:cNvSpPr/>
          <p:nvPr/>
        </p:nvSpPr>
        <p:spPr>
          <a:xfrm>
            <a:off x="8182555" y="5555331"/>
            <a:ext cx="492121" cy="3876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Distributed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Denial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of Service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Protection</a:t>
            </a:r>
            <a:endParaRPr/>
          </a:p>
        </p:txBody>
      </p:sp>
      <p:sp>
        <p:nvSpPr>
          <p:cNvPr id="665" name="Google Shape;665;p12"/>
          <p:cNvSpPr/>
          <p:nvPr/>
        </p:nvSpPr>
        <p:spPr>
          <a:xfrm>
            <a:off x="8742199" y="5550497"/>
            <a:ext cx="533799" cy="2979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Visibility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Control</a:t>
            </a:r>
            <a:endParaRPr/>
          </a:p>
        </p:txBody>
      </p:sp>
      <p:sp>
        <p:nvSpPr>
          <p:cNvPr id="667" name="Google Shape;667;p12"/>
          <p:cNvSpPr txBox="1"/>
          <p:nvPr/>
        </p:nvSpPr>
        <p:spPr>
          <a:xfrm>
            <a:off x="239295" y="831128"/>
            <a:ext cx="3448967" cy="284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Customer Business Flows:</a:t>
            </a:r>
            <a:endParaRPr sz="1800" b="0" i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68" name="Google Shape;668;p12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SAFE Master Capabilities Flows</a:t>
            </a:r>
            <a:endParaRPr/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8A5C5D1E-031B-4ADD-B2EE-1FDDC1B2393B}"/>
              </a:ext>
            </a:extLst>
          </p:cNvPr>
          <p:cNvGrpSpPr/>
          <p:nvPr/>
        </p:nvGrpSpPr>
        <p:grpSpPr>
          <a:xfrm>
            <a:off x="1903349" y="5175804"/>
            <a:ext cx="376302" cy="376302"/>
            <a:chOff x="4523896" y="640462"/>
            <a:chExt cx="3123355" cy="3123355"/>
          </a:xfrm>
        </p:grpSpPr>
        <p:sp>
          <p:nvSpPr>
            <p:cNvPr id="118" name="Graphic 26">
              <a:extLst>
                <a:ext uri="{FF2B5EF4-FFF2-40B4-BE49-F238E27FC236}">
                  <a16:creationId xmlns:a16="http://schemas.microsoft.com/office/drawing/2014/main" id="{1E47935C-DADA-4E03-8A1F-74DE4ACD0DB8}"/>
                </a:ext>
              </a:extLst>
            </p:cNvPr>
            <p:cNvSpPr/>
            <p:nvPr/>
          </p:nvSpPr>
          <p:spPr>
            <a:xfrm>
              <a:off x="4523896" y="64046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9" name="Freeform: Shape 118">
              <a:extLst>
                <a:ext uri="{FF2B5EF4-FFF2-40B4-BE49-F238E27FC236}">
                  <a16:creationId xmlns:a16="http://schemas.microsoft.com/office/drawing/2014/main" id="{123E295C-E531-4AAC-81CC-2D7E6F5ABFB2}"/>
                </a:ext>
              </a:extLst>
            </p:cNvPr>
            <p:cNvSpPr/>
            <p:nvPr/>
          </p:nvSpPr>
          <p:spPr>
            <a:xfrm>
              <a:off x="5327153" y="1138050"/>
              <a:ext cx="1485947" cy="2122369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D0536DBF-CD2C-453C-9FF4-FA8683CB90F6}"/>
              </a:ext>
            </a:extLst>
          </p:cNvPr>
          <p:cNvGrpSpPr/>
          <p:nvPr/>
        </p:nvGrpSpPr>
        <p:grpSpPr>
          <a:xfrm>
            <a:off x="1903349" y="1697098"/>
            <a:ext cx="378544" cy="378544"/>
            <a:chOff x="4528583" y="639745"/>
            <a:chExt cx="3121729" cy="3121729"/>
          </a:xfrm>
        </p:grpSpPr>
        <p:sp>
          <p:nvSpPr>
            <p:cNvPr id="121" name="Graphic 16">
              <a:extLst>
                <a:ext uri="{FF2B5EF4-FFF2-40B4-BE49-F238E27FC236}">
                  <a16:creationId xmlns:a16="http://schemas.microsoft.com/office/drawing/2014/main" id="{71E1154F-7F81-456F-B848-0BB51954158D}"/>
                </a:ext>
              </a:extLst>
            </p:cNvPr>
            <p:cNvSpPr/>
            <p:nvPr/>
          </p:nvSpPr>
          <p:spPr>
            <a:xfrm>
              <a:off x="4528583" y="639745"/>
              <a:ext cx="3121729" cy="3121729"/>
            </a:xfrm>
            <a:custGeom>
              <a:avLst/>
              <a:gdLst>
                <a:gd name="connsiteX0" fmla="*/ 3121729 w 3121729"/>
                <a:gd name="connsiteY0" fmla="*/ 1560865 h 3121729"/>
                <a:gd name="connsiteX1" fmla="*/ 1560865 w 3121729"/>
                <a:gd name="connsiteY1" fmla="*/ 3121729 h 3121729"/>
                <a:gd name="connsiteX2" fmla="*/ 0 w 3121729"/>
                <a:gd name="connsiteY2" fmla="*/ 1560865 h 3121729"/>
                <a:gd name="connsiteX3" fmla="*/ 1560865 w 3121729"/>
                <a:gd name="connsiteY3" fmla="*/ 0 h 3121729"/>
                <a:gd name="connsiteX4" fmla="*/ 3121729 w 3121729"/>
                <a:gd name="connsiteY4" fmla="*/ 1560865 h 312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1729" h="3121729">
                  <a:moveTo>
                    <a:pt x="3121729" y="1560865"/>
                  </a:moveTo>
                  <a:cubicBezTo>
                    <a:pt x="3121729" y="2422906"/>
                    <a:pt x="2422906" y="3121729"/>
                    <a:pt x="1560865" y="3121729"/>
                  </a:cubicBezTo>
                  <a:cubicBezTo>
                    <a:pt x="698823" y="3121729"/>
                    <a:pt x="0" y="2422907"/>
                    <a:pt x="0" y="1560865"/>
                  </a:cubicBezTo>
                  <a:cubicBezTo>
                    <a:pt x="0" y="698823"/>
                    <a:pt x="698823" y="0"/>
                    <a:pt x="1560865" y="0"/>
                  </a:cubicBezTo>
                  <a:cubicBezTo>
                    <a:pt x="2422906" y="0"/>
                    <a:pt x="3121729" y="698823"/>
                    <a:pt x="3121729" y="1560865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2" name="Group 121">
              <a:extLst>
                <a:ext uri="{FF2B5EF4-FFF2-40B4-BE49-F238E27FC236}">
                  <a16:creationId xmlns:a16="http://schemas.microsoft.com/office/drawing/2014/main" id="{11E0FFBB-7964-4288-BECE-07C9DCEE16EB}"/>
                </a:ext>
              </a:extLst>
            </p:cNvPr>
            <p:cNvGrpSpPr/>
            <p:nvPr/>
          </p:nvGrpSpPr>
          <p:grpSpPr>
            <a:xfrm>
              <a:off x="4759526" y="882070"/>
              <a:ext cx="2645566" cy="2645542"/>
              <a:chOff x="4759526" y="882070"/>
              <a:chExt cx="2645566" cy="2645542"/>
            </a:xfrm>
          </p:grpSpPr>
          <p:sp>
            <p:nvSpPr>
              <p:cNvPr id="123" name="Graphic 16">
                <a:extLst>
                  <a:ext uri="{FF2B5EF4-FFF2-40B4-BE49-F238E27FC236}">
                    <a16:creationId xmlns:a16="http://schemas.microsoft.com/office/drawing/2014/main" id="{51A9A478-E5D4-4535-A7D6-27AA76BC1493}"/>
                  </a:ext>
                </a:extLst>
              </p:cNvPr>
              <p:cNvSpPr/>
              <p:nvPr/>
            </p:nvSpPr>
            <p:spPr>
              <a:xfrm>
                <a:off x="5684328" y="2002928"/>
                <a:ext cx="140292" cy="233980"/>
              </a:xfrm>
              <a:custGeom>
                <a:avLst/>
                <a:gdLst>
                  <a:gd name="connsiteX0" fmla="*/ 0 w 140292"/>
                  <a:gd name="connsiteY0" fmla="*/ 0 h 233980"/>
                  <a:gd name="connsiteX1" fmla="*/ 0 w 140292"/>
                  <a:gd name="connsiteY1" fmla="*/ 233980 h 233980"/>
                  <a:gd name="connsiteX2" fmla="*/ 49952 w 140292"/>
                  <a:gd name="connsiteY2" fmla="*/ 233980 h 233980"/>
                  <a:gd name="connsiteX3" fmla="*/ 140293 w 140292"/>
                  <a:gd name="connsiteY3" fmla="*/ 117241 h 233980"/>
                  <a:gd name="connsiteX4" fmla="*/ 49020 w 140292"/>
                  <a:gd name="connsiteY4" fmla="*/ 0 h 233980"/>
                  <a:gd name="connsiteX5" fmla="*/ 0 w 140292"/>
                  <a:gd name="connsiteY5" fmla="*/ 0 h 2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292" h="233980">
                    <a:moveTo>
                      <a:pt x="0" y="0"/>
                    </a:moveTo>
                    <a:lnTo>
                      <a:pt x="0" y="233980"/>
                    </a:lnTo>
                    <a:lnTo>
                      <a:pt x="49952" y="233980"/>
                    </a:lnTo>
                    <a:cubicBezTo>
                      <a:pt x="105692" y="233980"/>
                      <a:pt x="140293" y="198925"/>
                      <a:pt x="140293" y="117241"/>
                    </a:cubicBezTo>
                    <a:cubicBezTo>
                      <a:pt x="140293" y="35557"/>
                      <a:pt x="104735" y="0"/>
                      <a:pt x="490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Graphic 16">
                <a:extLst>
                  <a:ext uri="{FF2B5EF4-FFF2-40B4-BE49-F238E27FC236}">
                    <a16:creationId xmlns:a16="http://schemas.microsoft.com/office/drawing/2014/main" id="{C0663C31-B778-4EB0-A2E4-C7A58E0C7314}"/>
                  </a:ext>
                </a:extLst>
              </p:cNvPr>
              <p:cNvSpPr/>
              <p:nvPr/>
            </p:nvSpPr>
            <p:spPr>
              <a:xfrm>
                <a:off x="4759526" y="882070"/>
                <a:ext cx="2645566" cy="2645542"/>
              </a:xfrm>
              <a:custGeom>
                <a:avLst/>
                <a:gdLst>
                  <a:gd name="connsiteX0" fmla="*/ 2641980 w 2645566"/>
                  <a:gd name="connsiteY0" fmla="*/ 1415048 h 2645542"/>
                  <a:gd name="connsiteX1" fmla="*/ 2645567 w 2645566"/>
                  <a:gd name="connsiteY1" fmla="*/ 1322771 h 2645542"/>
                  <a:gd name="connsiteX2" fmla="*/ 1322795 w 2645566"/>
                  <a:gd name="connsiteY2" fmla="*/ 0 h 2645542"/>
                  <a:gd name="connsiteX3" fmla="*/ 0 w 2645566"/>
                  <a:gd name="connsiteY3" fmla="*/ 1322771 h 2645542"/>
                  <a:gd name="connsiteX4" fmla="*/ 1322771 w 2645566"/>
                  <a:gd name="connsiteY4" fmla="*/ 2645543 h 2645542"/>
                  <a:gd name="connsiteX5" fmla="*/ 1940207 w 2645566"/>
                  <a:gd name="connsiteY5" fmla="*/ 2492099 h 2645542"/>
                  <a:gd name="connsiteX6" fmla="*/ 1828704 w 2645566"/>
                  <a:gd name="connsiteY6" fmla="*/ 2387699 h 2645542"/>
                  <a:gd name="connsiteX7" fmla="*/ 1500223 w 2645566"/>
                  <a:gd name="connsiteY7" fmla="*/ 2488751 h 2645542"/>
                  <a:gd name="connsiteX8" fmla="*/ 1715361 w 2645566"/>
                  <a:gd name="connsiteY8" fmla="*/ 2222800 h 2645542"/>
                  <a:gd name="connsiteX9" fmla="*/ 1683366 w 2645566"/>
                  <a:gd name="connsiteY9" fmla="*/ 2154292 h 2645542"/>
                  <a:gd name="connsiteX10" fmla="*/ 1396421 w 2645566"/>
                  <a:gd name="connsiteY10" fmla="*/ 2499583 h 2645542"/>
                  <a:gd name="connsiteX11" fmla="*/ 1357253 w 2645566"/>
                  <a:gd name="connsiteY11" fmla="*/ 2500922 h 2645542"/>
                  <a:gd name="connsiteX12" fmla="*/ 1357253 w 2645566"/>
                  <a:gd name="connsiteY12" fmla="*/ 1866198 h 2645542"/>
                  <a:gd name="connsiteX13" fmla="*/ 1781382 w 2645566"/>
                  <a:gd name="connsiteY13" fmla="*/ 1962134 h 2645542"/>
                  <a:gd name="connsiteX14" fmla="*/ 1806418 w 2645566"/>
                  <a:gd name="connsiteY14" fmla="*/ 1903526 h 2645542"/>
                  <a:gd name="connsiteX15" fmla="*/ 1357277 w 2645566"/>
                  <a:gd name="connsiteY15" fmla="*/ 1802449 h 2645542"/>
                  <a:gd name="connsiteX16" fmla="*/ 1357277 w 2645566"/>
                  <a:gd name="connsiteY16" fmla="*/ 1537598 h 2645542"/>
                  <a:gd name="connsiteX17" fmla="*/ 1622677 w 2645566"/>
                  <a:gd name="connsiteY17" fmla="*/ 1537598 h 2645542"/>
                  <a:gd name="connsiteX18" fmla="*/ 1622677 w 2645566"/>
                  <a:gd name="connsiteY18" fmla="*/ 1435756 h 2645542"/>
                  <a:gd name="connsiteX19" fmla="*/ 1711176 w 2645566"/>
                  <a:gd name="connsiteY19" fmla="*/ 1416196 h 2645542"/>
                  <a:gd name="connsiteX20" fmla="*/ 1677604 w 2645566"/>
                  <a:gd name="connsiteY20" fmla="*/ 1418300 h 2645542"/>
                  <a:gd name="connsiteX21" fmla="*/ 1526718 w 2645566"/>
                  <a:gd name="connsiteY21" fmla="*/ 1309237 h 2645542"/>
                  <a:gd name="connsiteX22" fmla="*/ 1603117 w 2645566"/>
                  <a:gd name="connsiteY22" fmla="*/ 1309237 h 2645542"/>
                  <a:gd name="connsiteX23" fmla="*/ 1678536 w 2645566"/>
                  <a:gd name="connsiteY23" fmla="*/ 1362083 h 2645542"/>
                  <a:gd name="connsiteX24" fmla="*/ 1742932 w 2645566"/>
                  <a:gd name="connsiteY24" fmla="*/ 1322222 h 2645542"/>
                  <a:gd name="connsiteX25" fmla="*/ 1656442 w 2645566"/>
                  <a:gd name="connsiteY25" fmla="*/ 1265526 h 2645542"/>
                  <a:gd name="connsiteX26" fmla="*/ 1539224 w 2645566"/>
                  <a:gd name="connsiteY26" fmla="*/ 1157897 h 2645542"/>
                  <a:gd name="connsiteX27" fmla="*/ 1678058 w 2645566"/>
                  <a:gd name="connsiteY27" fmla="*/ 1057945 h 2645542"/>
                  <a:gd name="connsiteX28" fmla="*/ 1815457 w 2645566"/>
                  <a:gd name="connsiteY28" fmla="*/ 1154071 h 2645542"/>
                  <a:gd name="connsiteX29" fmla="*/ 1740038 w 2645566"/>
                  <a:gd name="connsiteY29" fmla="*/ 1154071 h 2645542"/>
                  <a:gd name="connsiteX30" fmla="*/ 1676145 w 2645566"/>
                  <a:gd name="connsiteY30" fmla="*/ 1113229 h 2645542"/>
                  <a:gd name="connsiteX31" fmla="*/ 1620406 w 2645566"/>
                  <a:gd name="connsiteY31" fmla="*/ 1148285 h 2645542"/>
                  <a:gd name="connsiteX32" fmla="*/ 1690564 w 2645566"/>
                  <a:gd name="connsiteY32" fmla="*/ 1195846 h 2645542"/>
                  <a:gd name="connsiteX33" fmla="*/ 1824161 w 2645566"/>
                  <a:gd name="connsiteY33" fmla="*/ 1313087 h 2645542"/>
                  <a:gd name="connsiteX34" fmla="*/ 1748025 w 2645566"/>
                  <a:gd name="connsiteY34" fmla="*/ 1408042 h 2645542"/>
                  <a:gd name="connsiteX35" fmla="*/ 2180739 w 2645566"/>
                  <a:gd name="connsiteY35" fmla="*/ 1310218 h 2645542"/>
                  <a:gd name="connsiteX36" fmla="*/ 2641980 w 2645566"/>
                  <a:gd name="connsiteY36" fmla="*/ 1415048 h 2645542"/>
                  <a:gd name="connsiteX37" fmla="*/ 838001 w 2645566"/>
                  <a:gd name="connsiteY37" fmla="*/ 1904984 h 2645542"/>
                  <a:gd name="connsiteX38" fmla="*/ 742233 w 2645566"/>
                  <a:gd name="connsiteY38" fmla="*/ 1537598 h 2645542"/>
                  <a:gd name="connsiteX39" fmla="*/ 1293527 w 2645566"/>
                  <a:gd name="connsiteY39" fmla="*/ 1537598 h 2645542"/>
                  <a:gd name="connsiteX40" fmla="*/ 1293527 w 2645566"/>
                  <a:gd name="connsiteY40" fmla="*/ 1802377 h 2645542"/>
                  <a:gd name="connsiteX41" fmla="*/ 839746 w 2645566"/>
                  <a:gd name="connsiteY41" fmla="*/ 1904243 h 2645542"/>
                  <a:gd name="connsiteX42" fmla="*/ 838001 w 2645566"/>
                  <a:gd name="connsiteY42" fmla="*/ 1904984 h 2645542"/>
                  <a:gd name="connsiteX43" fmla="*/ 862511 w 2645566"/>
                  <a:gd name="connsiteY43" fmla="*/ 1963856 h 2645542"/>
                  <a:gd name="connsiteX44" fmla="*/ 864782 w 2645566"/>
                  <a:gd name="connsiteY44" fmla="*/ 1962851 h 2645542"/>
                  <a:gd name="connsiteX45" fmla="*/ 1293479 w 2645566"/>
                  <a:gd name="connsiteY45" fmla="*/ 1866127 h 2645542"/>
                  <a:gd name="connsiteX46" fmla="*/ 1293479 w 2645566"/>
                  <a:gd name="connsiteY46" fmla="*/ 2501138 h 2645542"/>
                  <a:gd name="connsiteX47" fmla="*/ 1249457 w 2645566"/>
                  <a:gd name="connsiteY47" fmla="*/ 2499631 h 2645542"/>
                  <a:gd name="connsiteX48" fmla="*/ 862511 w 2645566"/>
                  <a:gd name="connsiteY48" fmla="*/ 1963856 h 2645542"/>
                  <a:gd name="connsiteX49" fmla="*/ 2118496 w 2645566"/>
                  <a:gd name="connsiteY49" fmla="*/ 453207 h 2645542"/>
                  <a:gd name="connsiteX50" fmla="*/ 1839011 w 2645566"/>
                  <a:gd name="connsiteY50" fmla="*/ 655049 h 2645542"/>
                  <a:gd name="connsiteX51" fmla="*/ 1492882 w 2645566"/>
                  <a:gd name="connsiteY51" fmla="*/ 155859 h 2645542"/>
                  <a:gd name="connsiteX52" fmla="*/ 2118496 w 2645566"/>
                  <a:gd name="connsiteY52" fmla="*/ 453207 h 2645542"/>
                  <a:gd name="connsiteX53" fmla="*/ 1357253 w 2645566"/>
                  <a:gd name="connsiteY53" fmla="*/ 144310 h 2645542"/>
                  <a:gd name="connsiteX54" fmla="*/ 1388626 w 2645566"/>
                  <a:gd name="connsiteY54" fmla="*/ 145386 h 2645542"/>
                  <a:gd name="connsiteX55" fmla="*/ 1781382 w 2645566"/>
                  <a:gd name="connsiteY55" fmla="*/ 682381 h 2645542"/>
                  <a:gd name="connsiteX56" fmla="*/ 1357253 w 2645566"/>
                  <a:gd name="connsiteY56" fmla="*/ 778316 h 2645542"/>
                  <a:gd name="connsiteX57" fmla="*/ 1357253 w 2645566"/>
                  <a:gd name="connsiteY57" fmla="*/ 144310 h 2645542"/>
                  <a:gd name="connsiteX58" fmla="*/ 1257276 w 2645566"/>
                  <a:gd name="connsiteY58" fmla="*/ 145362 h 2645542"/>
                  <a:gd name="connsiteX59" fmla="*/ 1293503 w 2645566"/>
                  <a:gd name="connsiteY59" fmla="*/ 144190 h 2645542"/>
                  <a:gd name="connsiteX60" fmla="*/ 1293503 w 2645566"/>
                  <a:gd name="connsiteY60" fmla="*/ 778388 h 2645542"/>
                  <a:gd name="connsiteX61" fmla="*/ 864806 w 2645566"/>
                  <a:gd name="connsiteY61" fmla="*/ 681663 h 2645542"/>
                  <a:gd name="connsiteX62" fmla="*/ 1257276 w 2645566"/>
                  <a:gd name="connsiteY62" fmla="*/ 145362 h 2645542"/>
                  <a:gd name="connsiteX63" fmla="*/ 1153043 w 2645566"/>
                  <a:gd name="connsiteY63" fmla="*/ 155835 h 2645542"/>
                  <a:gd name="connsiteX64" fmla="*/ 807202 w 2645566"/>
                  <a:gd name="connsiteY64" fmla="*/ 654260 h 2645542"/>
                  <a:gd name="connsiteX65" fmla="*/ 528195 w 2645566"/>
                  <a:gd name="connsiteY65" fmla="*/ 452107 h 2645542"/>
                  <a:gd name="connsiteX66" fmla="*/ 1153043 w 2645566"/>
                  <a:gd name="connsiteY66" fmla="*/ 155835 h 2645542"/>
                  <a:gd name="connsiteX67" fmla="*/ 1145702 w 2645566"/>
                  <a:gd name="connsiteY67" fmla="*/ 2488799 h 2645542"/>
                  <a:gd name="connsiteX68" fmla="*/ 529152 w 2645566"/>
                  <a:gd name="connsiteY68" fmla="*/ 2194369 h 2645542"/>
                  <a:gd name="connsiteX69" fmla="*/ 805648 w 2645566"/>
                  <a:gd name="connsiteY69" fmla="*/ 1993865 h 2645542"/>
                  <a:gd name="connsiteX70" fmla="*/ 1145702 w 2645566"/>
                  <a:gd name="connsiteY70" fmla="*/ 2488799 h 2645542"/>
                  <a:gd name="connsiteX71" fmla="*/ 780444 w 2645566"/>
                  <a:gd name="connsiteY71" fmla="*/ 1935113 h 2645542"/>
                  <a:gd name="connsiteX72" fmla="*/ 483264 w 2645566"/>
                  <a:gd name="connsiteY72" fmla="*/ 2150060 h 2645542"/>
                  <a:gd name="connsiteX73" fmla="*/ 144166 w 2645566"/>
                  <a:gd name="connsiteY73" fmla="*/ 1351896 h 2645542"/>
                  <a:gd name="connsiteX74" fmla="*/ 664470 w 2645566"/>
                  <a:gd name="connsiteY74" fmla="*/ 1351896 h 2645542"/>
                  <a:gd name="connsiteX75" fmla="*/ 780444 w 2645566"/>
                  <a:gd name="connsiteY75" fmla="*/ 1935113 h 2645542"/>
                  <a:gd name="connsiteX76" fmla="*/ 708062 w 2645566"/>
                  <a:gd name="connsiteY76" fmla="*/ 947184 h 2645542"/>
                  <a:gd name="connsiteX77" fmla="*/ 700864 w 2645566"/>
                  <a:gd name="connsiteY77" fmla="*/ 978963 h 2645542"/>
                  <a:gd name="connsiteX78" fmla="*/ 664829 w 2645566"/>
                  <a:gd name="connsiteY78" fmla="*/ 1288147 h 2645542"/>
                  <a:gd name="connsiteX79" fmla="*/ 144310 w 2645566"/>
                  <a:gd name="connsiteY79" fmla="*/ 1288147 h 2645542"/>
                  <a:gd name="connsiteX80" fmla="*/ 482356 w 2645566"/>
                  <a:gd name="connsiteY80" fmla="*/ 496488 h 2645542"/>
                  <a:gd name="connsiteX81" fmla="*/ 781927 w 2645566"/>
                  <a:gd name="connsiteY81" fmla="*/ 712845 h 2645542"/>
                  <a:gd name="connsiteX82" fmla="*/ 708062 w 2645566"/>
                  <a:gd name="connsiteY82" fmla="*/ 947184 h 2645542"/>
                  <a:gd name="connsiteX83" fmla="*/ 839746 w 2645566"/>
                  <a:gd name="connsiteY83" fmla="*/ 740248 h 2645542"/>
                  <a:gd name="connsiteX84" fmla="*/ 1293527 w 2645566"/>
                  <a:gd name="connsiteY84" fmla="*/ 842114 h 2645542"/>
                  <a:gd name="connsiteX85" fmla="*/ 1293527 w 2645566"/>
                  <a:gd name="connsiteY85" fmla="*/ 947160 h 2645542"/>
                  <a:gd name="connsiteX86" fmla="*/ 773820 w 2645566"/>
                  <a:gd name="connsiteY86" fmla="*/ 947160 h 2645542"/>
                  <a:gd name="connsiteX87" fmla="*/ 839746 w 2645566"/>
                  <a:gd name="connsiteY87" fmla="*/ 740248 h 2645542"/>
                  <a:gd name="connsiteX88" fmla="*/ 974754 w 2645566"/>
                  <a:gd name="connsiteY88" fmla="*/ 1411079 h 2645542"/>
                  <a:gd name="connsiteX89" fmla="*/ 844098 w 2645566"/>
                  <a:gd name="connsiteY89" fmla="*/ 1411079 h 2645542"/>
                  <a:gd name="connsiteX90" fmla="*/ 844098 w 2645566"/>
                  <a:gd name="connsiteY90" fmla="*/ 1065142 h 2645542"/>
                  <a:gd name="connsiteX91" fmla="*/ 973822 w 2645566"/>
                  <a:gd name="connsiteY91" fmla="*/ 1065142 h 2645542"/>
                  <a:gd name="connsiteX92" fmla="*/ 1146324 w 2645566"/>
                  <a:gd name="connsiteY92" fmla="*/ 1238099 h 2645542"/>
                  <a:gd name="connsiteX93" fmla="*/ 974754 w 2645566"/>
                  <a:gd name="connsiteY93" fmla="*/ 1411079 h 2645542"/>
                  <a:gd name="connsiteX94" fmla="*/ 1483318 w 2645566"/>
                  <a:gd name="connsiteY94" fmla="*/ 1411079 h 2645542"/>
                  <a:gd name="connsiteX95" fmla="*/ 1400175 w 2645566"/>
                  <a:gd name="connsiteY95" fmla="*/ 1411079 h 2645542"/>
                  <a:gd name="connsiteX96" fmla="*/ 1263708 w 2645566"/>
                  <a:gd name="connsiteY96" fmla="*/ 1165549 h 2645542"/>
                  <a:gd name="connsiteX97" fmla="*/ 1263708 w 2645566"/>
                  <a:gd name="connsiteY97" fmla="*/ 1411079 h 2645542"/>
                  <a:gd name="connsiteX98" fmla="*/ 1194531 w 2645566"/>
                  <a:gd name="connsiteY98" fmla="*/ 1411079 h 2645542"/>
                  <a:gd name="connsiteX99" fmla="*/ 1194531 w 2645566"/>
                  <a:gd name="connsiteY99" fmla="*/ 1065142 h 2645542"/>
                  <a:gd name="connsiteX100" fmla="*/ 1283890 w 2645566"/>
                  <a:gd name="connsiteY100" fmla="*/ 1065142 h 2645542"/>
                  <a:gd name="connsiteX101" fmla="*/ 1414594 w 2645566"/>
                  <a:gd name="connsiteY101" fmla="*/ 1301514 h 2645542"/>
                  <a:gd name="connsiteX102" fmla="*/ 1414594 w 2645566"/>
                  <a:gd name="connsiteY102" fmla="*/ 1065142 h 2645542"/>
                  <a:gd name="connsiteX103" fmla="*/ 1483294 w 2645566"/>
                  <a:gd name="connsiteY103" fmla="*/ 1065142 h 2645542"/>
                  <a:gd name="connsiteX104" fmla="*/ 1483294 w 2645566"/>
                  <a:gd name="connsiteY104" fmla="*/ 1411079 h 2645542"/>
                  <a:gd name="connsiteX105" fmla="*/ 1357253 w 2645566"/>
                  <a:gd name="connsiteY105" fmla="*/ 947184 h 2645542"/>
                  <a:gd name="connsiteX106" fmla="*/ 1357253 w 2645566"/>
                  <a:gd name="connsiteY106" fmla="*/ 842066 h 2645542"/>
                  <a:gd name="connsiteX107" fmla="*/ 1806394 w 2645566"/>
                  <a:gd name="connsiteY107" fmla="*/ 740989 h 2645542"/>
                  <a:gd name="connsiteX108" fmla="*/ 1872057 w 2645566"/>
                  <a:gd name="connsiteY108" fmla="*/ 947184 h 2645542"/>
                  <a:gd name="connsiteX109" fmla="*/ 1357253 w 2645566"/>
                  <a:gd name="connsiteY109" fmla="*/ 947184 h 2645542"/>
                  <a:gd name="connsiteX110" fmla="*/ 1981072 w 2645566"/>
                  <a:gd name="connsiteY110" fmla="*/ 1288123 h 2645542"/>
                  <a:gd name="connsiteX111" fmla="*/ 1864238 w 2645566"/>
                  <a:gd name="connsiteY111" fmla="*/ 713634 h 2645542"/>
                  <a:gd name="connsiteX112" fmla="*/ 2164264 w 2645566"/>
                  <a:gd name="connsiteY112" fmla="*/ 497611 h 2645542"/>
                  <a:gd name="connsiteX113" fmla="*/ 2501209 w 2645566"/>
                  <a:gd name="connsiteY113" fmla="*/ 1288123 h 2645542"/>
                  <a:gd name="connsiteX114" fmla="*/ 1981072 w 2645566"/>
                  <a:gd name="connsiteY114" fmla="*/ 1288123 h 264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2645566" h="2645542">
                    <a:moveTo>
                      <a:pt x="2641980" y="1415048"/>
                    </a:moveTo>
                    <a:cubicBezTo>
                      <a:pt x="2644084" y="1384537"/>
                      <a:pt x="2645567" y="1353833"/>
                      <a:pt x="2645567" y="1322771"/>
                    </a:cubicBezTo>
                    <a:cubicBezTo>
                      <a:pt x="2645567" y="593380"/>
                      <a:pt x="2052187" y="0"/>
                      <a:pt x="1322795" y="0"/>
                    </a:cubicBezTo>
                    <a:cubicBezTo>
                      <a:pt x="593403" y="0"/>
                      <a:pt x="0" y="593403"/>
                      <a:pt x="0" y="1322771"/>
                    </a:cubicBezTo>
                    <a:cubicBezTo>
                      <a:pt x="0" y="2052139"/>
                      <a:pt x="593380" y="2645543"/>
                      <a:pt x="1322771" y="2645543"/>
                    </a:cubicBezTo>
                    <a:cubicBezTo>
                      <a:pt x="1545680" y="2645543"/>
                      <a:pt x="1755772" y="2589899"/>
                      <a:pt x="1940207" y="2492099"/>
                    </a:cubicBezTo>
                    <a:cubicBezTo>
                      <a:pt x="1899628" y="2460583"/>
                      <a:pt x="1862349" y="2425647"/>
                      <a:pt x="1828704" y="2387699"/>
                    </a:cubicBezTo>
                    <a:cubicBezTo>
                      <a:pt x="1726408" y="2436503"/>
                      <a:pt x="1616101" y="2471176"/>
                      <a:pt x="1500223" y="2488751"/>
                    </a:cubicBezTo>
                    <a:cubicBezTo>
                      <a:pt x="1581692" y="2407235"/>
                      <a:pt x="1653405" y="2317947"/>
                      <a:pt x="1715361" y="2222800"/>
                    </a:cubicBezTo>
                    <a:cubicBezTo>
                      <a:pt x="1703716" y="2200466"/>
                      <a:pt x="1692908" y="2177678"/>
                      <a:pt x="1683366" y="2154292"/>
                    </a:cubicBezTo>
                    <a:cubicBezTo>
                      <a:pt x="1605317" y="2281074"/>
                      <a:pt x="1509286" y="2397598"/>
                      <a:pt x="1396421" y="2499583"/>
                    </a:cubicBezTo>
                    <a:cubicBezTo>
                      <a:pt x="1383460" y="2500396"/>
                      <a:pt x="1370309" y="2500492"/>
                      <a:pt x="1357253" y="2500922"/>
                    </a:cubicBezTo>
                    <a:lnTo>
                      <a:pt x="1357253" y="1866198"/>
                    </a:lnTo>
                    <a:cubicBezTo>
                      <a:pt x="1504767" y="1870551"/>
                      <a:pt x="1648694" y="1903502"/>
                      <a:pt x="1781382" y="1962134"/>
                    </a:cubicBezTo>
                    <a:lnTo>
                      <a:pt x="1806418" y="1903526"/>
                    </a:lnTo>
                    <a:cubicBezTo>
                      <a:pt x="1665887" y="1841545"/>
                      <a:pt x="1513471" y="1806825"/>
                      <a:pt x="1357277" y="1802449"/>
                    </a:cubicBezTo>
                    <a:lnTo>
                      <a:pt x="1357277" y="1537598"/>
                    </a:lnTo>
                    <a:lnTo>
                      <a:pt x="1622677" y="1537598"/>
                    </a:lnTo>
                    <a:lnTo>
                      <a:pt x="1622677" y="1435756"/>
                    </a:lnTo>
                    <a:lnTo>
                      <a:pt x="1711176" y="1416196"/>
                    </a:lnTo>
                    <a:cubicBezTo>
                      <a:pt x="1700727" y="1417487"/>
                      <a:pt x="1689655" y="1418300"/>
                      <a:pt x="1677604" y="1418300"/>
                    </a:cubicBezTo>
                    <a:cubicBezTo>
                      <a:pt x="1588722" y="1418300"/>
                      <a:pt x="1536331" y="1375546"/>
                      <a:pt x="1526718" y="1309237"/>
                    </a:cubicBezTo>
                    <a:lnTo>
                      <a:pt x="1603117" y="1309237"/>
                    </a:lnTo>
                    <a:cubicBezTo>
                      <a:pt x="1608402" y="1339510"/>
                      <a:pt x="1632936" y="1362083"/>
                      <a:pt x="1678536" y="1362083"/>
                    </a:cubicBezTo>
                    <a:cubicBezTo>
                      <a:pt x="1725165" y="1362083"/>
                      <a:pt x="1742932" y="1346708"/>
                      <a:pt x="1742932" y="1322222"/>
                    </a:cubicBezTo>
                    <a:cubicBezTo>
                      <a:pt x="1742932" y="1286664"/>
                      <a:pt x="1705916" y="1277075"/>
                      <a:pt x="1656442" y="1265526"/>
                    </a:cubicBezTo>
                    <a:cubicBezTo>
                      <a:pt x="1598813" y="1252063"/>
                      <a:pt x="1539224" y="1230949"/>
                      <a:pt x="1539224" y="1157897"/>
                    </a:cubicBezTo>
                    <a:cubicBezTo>
                      <a:pt x="1539224" y="1096874"/>
                      <a:pt x="1586283" y="1057945"/>
                      <a:pt x="1678058" y="1057945"/>
                    </a:cubicBezTo>
                    <a:cubicBezTo>
                      <a:pt x="1758761" y="1057945"/>
                      <a:pt x="1806347" y="1093980"/>
                      <a:pt x="1815457" y="1154071"/>
                    </a:cubicBezTo>
                    <a:lnTo>
                      <a:pt x="1740038" y="1154071"/>
                    </a:lnTo>
                    <a:cubicBezTo>
                      <a:pt x="1736212" y="1128103"/>
                      <a:pt x="1710746" y="1113229"/>
                      <a:pt x="1676145" y="1113229"/>
                    </a:cubicBezTo>
                    <a:cubicBezTo>
                      <a:pt x="1635303" y="1113229"/>
                      <a:pt x="1620406" y="1127146"/>
                      <a:pt x="1620406" y="1148285"/>
                    </a:cubicBezTo>
                    <a:cubicBezTo>
                      <a:pt x="1620406" y="1176644"/>
                      <a:pt x="1642501" y="1185301"/>
                      <a:pt x="1690564" y="1195846"/>
                    </a:cubicBezTo>
                    <a:cubicBezTo>
                      <a:pt x="1756872" y="1210241"/>
                      <a:pt x="1824161" y="1237166"/>
                      <a:pt x="1824161" y="1313087"/>
                    </a:cubicBezTo>
                    <a:cubicBezTo>
                      <a:pt x="1824161" y="1353738"/>
                      <a:pt x="1800536" y="1390825"/>
                      <a:pt x="1748025" y="1408042"/>
                    </a:cubicBezTo>
                    <a:lnTo>
                      <a:pt x="2180739" y="1310218"/>
                    </a:lnTo>
                    <a:lnTo>
                      <a:pt x="2641980" y="1415048"/>
                    </a:lnTo>
                    <a:close/>
                    <a:moveTo>
                      <a:pt x="838001" y="1904984"/>
                    </a:moveTo>
                    <a:cubicBezTo>
                      <a:pt x="791778" y="1787456"/>
                      <a:pt x="759258" y="1664285"/>
                      <a:pt x="742233" y="1537598"/>
                    </a:cubicBezTo>
                    <a:lnTo>
                      <a:pt x="1293527" y="1537598"/>
                    </a:lnTo>
                    <a:lnTo>
                      <a:pt x="1293527" y="1802377"/>
                    </a:lnTo>
                    <a:cubicBezTo>
                      <a:pt x="1135659" y="1806418"/>
                      <a:pt x="981617" y="1841426"/>
                      <a:pt x="839746" y="1904243"/>
                    </a:cubicBezTo>
                    <a:lnTo>
                      <a:pt x="838001" y="1904984"/>
                    </a:lnTo>
                    <a:close/>
                    <a:moveTo>
                      <a:pt x="862511" y="1963856"/>
                    </a:moveTo>
                    <a:lnTo>
                      <a:pt x="864782" y="1962851"/>
                    </a:lnTo>
                    <a:cubicBezTo>
                      <a:pt x="998810" y="1903382"/>
                      <a:pt x="1144339" y="1870168"/>
                      <a:pt x="1293479" y="1866127"/>
                    </a:cubicBezTo>
                    <a:lnTo>
                      <a:pt x="1293479" y="2501138"/>
                    </a:lnTo>
                    <a:cubicBezTo>
                      <a:pt x="1278797" y="2500707"/>
                      <a:pt x="1264043" y="2500540"/>
                      <a:pt x="1249457" y="2499631"/>
                    </a:cubicBezTo>
                    <a:cubicBezTo>
                      <a:pt x="1082120" y="2348387"/>
                      <a:pt x="951392" y="2165459"/>
                      <a:pt x="862511" y="1963856"/>
                    </a:cubicBezTo>
                    <a:moveTo>
                      <a:pt x="2118496" y="453207"/>
                    </a:moveTo>
                    <a:cubicBezTo>
                      <a:pt x="2035544" y="534891"/>
                      <a:pt x="1941211" y="602849"/>
                      <a:pt x="1839011" y="655049"/>
                    </a:cubicBezTo>
                    <a:cubicBezTo>
                      <a:pt x="1756442" y="470136"/>
                      <a:pt x="1639703" y="300839"/>
                      <a:pt x="1492882" y="155859"/>
                    </a:cubicBezTo>
                    <a:cubicBezTo>
                      <a:pt x="1732052" y="190580"/>
                      <a:pt x="1948170" y="297204"/>
                      <a:pt x="2118496" y="453207"/>
                    </a:cubicBezTo>
                    <a:close/>
                    <a:moveTo>
                      <a:pt x="1357253" y="144310"/>
                    </a:moveTo>
                    <a:cubicBezTo>
                      <a:pt x="1367726" y="144621"/>
                      <a:pt x="1378224" y="144788"/>
                      <a:pt x="1388626" y="145386"/>
                    </a:cubicBezTo>
                    <a:cubicBezTo>
                      <a:pt x="1558282" y="296630"/>
                      <a:pt x="1691138" y="479797"/>
                      <a:pt x="1781382" y="682381"/>
                    </a:cubicBezTo>
                    <a:cubicBezTo>
                      <a:pt x="1648694" y="741013"/>
                      <a:pt x="1504767" y="773964"/>
                      <a:pt x="1357253" y="778316"/>
                    </a:cubicBezTo>
                    <a:lnTo>
                      <a:pt x="1357253" y="144310"/>
                    </a:lnTo>
                    <a:close/>
                    <a:moveTo>
                      <a:pt x="1257276" y="145362"/>
                    </a:moveTo>
                    <a:cubicBezTo>
                      <a:pt x="1269280" y="144692"/>
                      <a:pt x="1281403" y="144501"/>
                      <a:pt x="1293503" y="144190"/>
                    </a:cubicBezTo>
                    <a:lnTo>
                      <a:pt x="1293503" y="778388"/>
                    </a:lnTo>
                    <a:cubicBezTo>
                      <a:pt x="1144363" y="774370"/>
                      <a:pt x="998810" y="741157"/>
                      <a:pt x="864806" y="681663"/>
                    </a:cubicBezTo>
                    <a:cubicBezTo>
                      <a:pt x="955027" y="479366"/>
                      <a:pt x="1087787" y="296439"/>
                      <a:pt x="1257276" y="145362"/>
                    </a:cubicBezTo>
                    <a:close/>
                    <a:moveTo>
                      <a:pt x="1153043" y="155835"/>
                    </a:moveTo>
                    <a:cubicBezTo>
                      <a:pt x="1006414" y="300623"/>
                      <a:pt x="889747" y="469634"/>
                      <a:pt x="807202" y="654260"/>
                    </a:cubicBezTo>
                    <a:cubicBezTo>
                      <a:pt x="705169" y="601940"/>
                      <a:pt x="611003" y="533862"/>
                      <a:pt x="528195" y="452107"/>
                    </a:cubicBezTo>
                    <a:cubicBezTo>
                      <a:pt x="698426" y="296606"/>
                      <a:pt x="914280" y="190388"/>
                      <a:pt x="1153043" y="155835"/>
                    </a:cubicBezTo>
                    <a:close/>
                    <a:moveTo>
                      <a:pt x="1145702" y="2488799"/>
                    </a:moveTo>
                    <a:cubicBezTo>
                      <a:pt x="910287" y="2453194"/>
                      <a:pt x="697493" y="2347789"/>
                      <a:pt x="529152" y="2194369"/>
                    </a:cubicBezTo>
                    <a:cubicBezTo>
                      <a:pt x="610812" y="2113737"/>
                      <a:pt x="703495" y="2046496"/>
                      <a:pt x="805648" y="1993865"/>
                    </a:cubicBezTo>
                    <a:cubicBezTo>
                      <a:pt x="886925" y="2176841"/>
                      <a:pt x="1001631" y="2344681"/>
                      <a:pt x="1145702" y="2488799"/>
                    </a:cubicBezTo>
                    <a:close/>
                    <a:moveTo>
                      <a:pt x="780444" y="1935113"/>
                    </a:moveTo>
                    <a:cubicBezTo>
                      <a:pt x="670472" y="1991283"/>
                      <a:pt x="570854" y="2063354"/>
                      <a:pt x="483264" y="2150060"/>
                    </a:cubicBezTo>
                    <a:cubicBezTo>
                      <a:pt x="279652" y="1943483"/>
                      <a:pt x="151746" y="1662371"/>
                      <a:pt x="144166" y="1351896"/>
                    </a:cubicBezTo>
                    <a:lnTo>
                      <a:pt x="664470" y="1351896"/>
                    </a:lnTo>
                    <a:cubicBezTo>
                      <a:pt x="667651" y="1554289"/>
                      <a:pt x="707345" y="1751564"/>
                      <a:pt x="780444" y="1935113"/>
                    </a:cubicBezTo>
                    <a:close/>
                    <a:moveTo>
                      <a:pt x="708062" y="947184"/>
                    </a:moveTo>
                    <a:lnTo>
                      <a:pt x="700864" y="978963"/>
                    </a:lnTo>
                    <a:cubicBezTo>
                      <a:pt x="679224" y="1079752"/>
                      <a:pt x="667220" y="1183196"/>
                      <a:pt x="664829" y="1288147"/>
                    </a:cubicBezTo>
                    <a:lnTo>
                      <a:pt x="144310" y="1288147"/>
                    </a:lnTo>
                    <a:cubicBezTo>
                      <a:pt x="153253" y="980326"/>
                      <a:pt x="280513" y="701749"/>
                      <a:pt x="482356" y="496488"/>
                    </a:cubicBezTo>
                    <a:cubicBezTo>
                      <a:pt x="571093" y="584293"/>
                      <a:pt x="672266" y="657105"/>
                      <a:pt x="781927" y="712845"/>
                    </a:cubicBezTo>
                    <a:cubicBezTo>
                      <a:pt x="751487" y="788742"/>
                      <a:pt x="726905" y="867102"/>
                      <a:pt x="708062" y="947184"/>
                    </a:cubicBezTo>
                    <a:close/>
                    <a:moveTo>
                      <a:pt x="839746" y="740248"/>
                    </a:moveTo>
                    <a:cubicBezTo>
                      <a:pt x="981617" y="803089"/>
                      <a:pt x="1135659" y="838096"/>
                      <a:pt x="1293527" y="842114"/>
                    </a:cubicBezTo>
                    <a:lnTo>
                      <a:pt x="1293527" y="947160"/>
                    </a:lnTo>
                    <a:lnTo>
                      <a:pt x="773820" y="947160"/>
                    </a:lnTo>
                    <a:cubicBezTo>
                      <a:pt x="791157" y="876595"/>
                      <a:pt x="812989" y="807441"/>
                      <a:pt x="839746" y="740248"/>
                    </a:cubicBezTo>
                    <a:close/>
                    <a:moveTo>
                      <a:pt x="974754" y="1411079"/>
                    </a:moveTo>
                    <a:lnTo>
                      <a:pt x="844098" y="1411079"/>
                    </a:lnTo>
                    <a:lnTo>
                      <a:pt x="844098" y="1065142"/>
                    </a:lnTo>
                    <a:lnTo>
                      <a:pt x="973822" y="1065142"/>
                    </a:lnTo>
                    <a:cubicBezTo>
                      <a:pt x="1085754" y="1065142"/>
                      <a:pt x="1146324" y="1119925"/>
                      <a:pt x="1146324" y="1238099"/>
                    </a:cubicBezTo>
                    <a:cubicBezTo>
                      <a:pt x="1146300" y="1359190"/>
                      <a:pt x="1082885" y="1411079"/>
                      <a:pt x="974754" y="1411079"/>
                    </a:cubicBezTo>
                    <a:close/>
                    <a:moveTo>
                      <a:pt x="1483318" y="1411079"/>
                    </a:moveTo>
                    <a:lnTo>
                      <a:pt x="1400175" y="1411079"/>
                    </a:lnTo>
                    <a:lnTo>
                      <a:pt x="1263708" y="1165549"/>
                    </a:lnTo>
                    <a:lnTo>
                      <a:pt x="1263708" y="1411079"/>
                    </a:lnTo>
                    <a:lnTo>
                      <a:pt x="1194531" y="1411079"/>
                    </a:lnTo>
                    <a:lnTo>
                      <a:pt x="1194531" y="1065142"/>
                    </a:lnTo>
                    <a:lnTo>
                      <a:pt x="1283890" y="1065142"/>
                    </a:lnTo>
                    <a:lnTo>
                      <a:pt x="1414594" y="1301514"/>
                    </a:lnTo>
                    <a:lnTo>
                      <a:pt x="1414594" y="1065142"/>
                    </a:lnTo>
                    <a:lnTo>
                      <a:pt x="1483294" y="1065142"/>
                    </a:lnTo>
                    <a:lnTo>
                      <a:pt x="1483294" y="1411079"/>
                    </a:lnTo>
                    <a:close/>
                    <a:moveTo>
                      <a:pt x="1357253" y="947184"/>
                    </a:moveTo>
                    <a:lnTo>
                      <a:pt x="1357253" y="842066"/>
                    </a:lnTo>
                    <a:cubicBezTo>
                      <a:pt x="1513471" y="837690"/>
                      <a:pt x="1665887" y="802969"/>
                      <a:pt x="1806394" y="740989"/>
                    </a:cubicBezTo>
                    <a:cubicBezTo>
                      <a:pt x="1833009" y="807943"/>
                      <a:pt x="1854793" y="876858"/>
                      <a:pt x="1872057" y="947184"/>
                    </a:cubicBezTo>
                    <a:lnTo>
                      <a:pt x="1357253" y="947184"/>
                    </a:lnTo>
                    <a:close/>
                    <a:moveTo>
                      <a:pt x="1981072" y="1288123"/>
                    </a:moveTo>
                    <a:cubicBezTo>
                      <a:pt x="1976529" y="1088552"/>
                      <a:pt x="1936620" y="894362"/>
                      <a:pt x="1864238" y="713634"/>
                    </a:cubicBezTo>
                    <a:cubicBezTo>
                      <a:pt x="1974066" y="658014"/>
                      <a:pt x="2075382" y="585345"/>
                      <a:pt x="2164264" y="497611"/>
                    </a:cubicBezTo>
                    <a:cubicBezTo>
                      <a:pt x="2365484" y="702778"/>
                      <a:pt x="2492290" y="980876"/>
                      <a:pt x="2501209" y="1288123"/>
                    </a:cubicBezTo>
                    <a:lnTo>
                      <a:pt x="1981072" y="128812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Graphic 16">
                <a:extLst>
                  <a:ext uri="{FF2B5EF4-FFF2-40B4-BE49-F238E27FC236}">
                    <a16:creationId xmlns:a16="http://schemas.microsoft.com/office/drawing/2014/main" id="{2BDA118C-F3AA-47B6-8100-F2D75C245E4F}"/>
                  </a:ext>
                </a:extLst>
              </p:cNvPr>
              <p:cNvSpPr/>
              <p:nvPr/>
            </p:nvSpPr>
            <p:spPr>
              <a:xfrm>
                <a:off x="6485911" y="2289012"/>
                <a:ext cx="904500" cy="1094721"/>
              </a:xfrm>
              <a:custGeom>
                <a:avLst/>
                <a:gdLst>
                  <a:gd name="connsiteX0" fmla="*/ 738359 w 904500"/>
                  <a:gd name="connsiteY0" fmla="*/ 65639 h 1094721"/>
                  <a:gd name="connsiteX1" fmla="*/ 738359 w 904500"/>
                  <a:gd name="connsiteY1" fmla="*/ 126017 h 1094721"/>
                  <a:gd name="connsiteX2" fmla="*/ 556411 w 904500"/>
                  <a:gd name="connsiteY2" fmla="*/ 84003 h 1094721"/>
                  <a:gd name="connsiteX3" fmla="*/ 556411 w 904500"/>
                  <a:gd name="connsiteY3" fmla="*/ 23625 h 1094721"/>
                  <a:gd name="connsiteX4" fmla="*/ 453565 w 904500"/>
                  <a:gd name="connsiteY4" fmla="*/ 0 h 1094721"/>
                  <a:gd name="connsiteX5" fmla="*/ 348089 w 904500"/>
                  <a:gd name="connsiteY5" fmla="*/ 23625 h 1094721"/>
                  <a:gd name="connsiteX6" fmla="*/ 348089 w 904500"/>
                  <a:gd name="connsiteY6" fmla="*/ 84003 h 1094721"/>
                  <a:gd name="connsiteX7" fmla="*/ 166141 w 904500"/>
                  <a:gd name="connsiteY7" fmla="*/ 126017 h 1094721"/>
                  <a:gd name="connsiteX8" fmla="*/ 166141 w 904500"/>
                  <a:gd name="connsiteY8" fmla="*/ 65639 h 1094721"/>
                  <a:gd name="connsiteX9" fmla="*/ 0 w 904500"/>
                  <a:gd name="connsiteY9" fmla="*/ 102392 h 1094721"/>
                  <a:gd name="connsiteX10" fmla="*/ 0 w 904500"/>
                  <a:gd name="connsiteY10" fmla="*/ 427908 h 1094721"/>
                  <a:gd name="connsiteX11" fmla="*/ 453565 w 904500"/>
                  <a:gd name="connsiteY11" fmla="*/ 1094721 h 1094721"/>
                  <a:gd name="connsiteX12" fmla="*/ 904500 w 904500"/>
                  <a:gd name="connsiteY12" fmla="*/ 427908 h 1094721"/>
                  <a:gd name="connsiteX13" fmla="*/ 904500 w 904500"/>
                  <a:gd name="connsiteY13" fmla="*/ 102392 h 1094721"/>
                  <a:gd name="connsiteX14" fmla="*/ 738359 w 904500"/>
                  <a:gd name="connsiteY14" fmla="*/ 65639 h 1094721"/>
                  <a:gd name="connsiteX15" fmla="*/ 123913 w 904500"/>
                  <a:gd name="connsiteY15" fmla="*/ 427908 h 1094721"/>
                  <a:gd name="connsiteX16" fmla="*/ 123913 w 904500"/>
                  <a:gd name="connsiteY16" fmla="*/ 265138 h 1094721"/>
                  <a:gd name="connsiteX17" fmla="*/ 453541 w 904500"/>
                  <a:gd name="connsiteY17" fmla="*/ 189002 h 1094721"/>
                  <a:gd name="connsiteX18" fmla="*/ 699669 w 904500"/>
                  <a:gd name="connsiteY18" fmla="*/ 246989 h 1094721"/>
                  <a:gd name="connsiteX19" fmla="*/ 211718 w 904500"/>
                  <a:gd name="connsiteY19" fmla="*/ 734939 h 1094721"/>
                  <a:gd name="connsiteX20" fmla="*/ 137112 w 904500"/>
                  <a:gd name="connsiteY20" fmla="*/ 548664 h 1094721"/>
                  <a:gd name="connsiteX21" fmla="*/ 123913 w 904500"/>
                  <a:gd name="connsiteY21" fmla="*/ 427908 h 1094721"/>
                  <a:gd name="connsiteX22" fmla="*/ 767364 w 904500"/>
                  <a:gd name="connsiteY22" fmla="*/ 548664 h 1094721"/>
                  <a:gd name="connsiteX23" fmla="*/ 453565 w 904500"/>
                  <a:gd name="connsiteY23" fmla="*/ 958207 h 1094721"/>
                  <a:gd name="connsiteX24" fmla="*/ 282187 w 904500"/>
                  <a:gd name="connsiteY24" fmla="*/ 829679 h 1094721"/>
                  <a:gd name="connsiteX25" fmla="*/ 780564 w 904500"/>
                  <a:gd name="connsiteY25" fmla="*/ 331303 h 1094721"/>
                  <a:gd name="connsiteX26" fmla="*/ 780564 w 904500"/>
                  <a:gd name="connsiteY26" fmla="*/ 427908 h 1094721"/>
                  <a:gd name="connsiteX27" fmla="*/ 767364 w 904500"/>
                  <a:gd name="connsiteY27" fmla="*/ 548664 h 109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04500" h="1094721">
                    <a:moveTo>
                      <a:pt x="738359" y="65639"/>
                    </a:moveTo>
                    <a:lnTo>
                      <a:pt x="738359" y="126017"/>
                    </a:lnTo>
                    <a:lnTo>
                      <a:pt x="556411" y="84003"/>
                    </a:lnTo>
                    <a:lnTo>
                      <a:pt x="556411" y="23625"/>
                    </a:lnTo>
                    <a:lnTo>
                      <a:pt x="453565" y="0"/>
                    </a:lnTo>
                    <a:lnTo>
                      <a:pt x="348089" y="23625"/>
                    </a:lnTo>
                    <a:lnTo>
                      <a:pt x="348089" y="84003"/>
                    </a:lnTo>
                    <a:lnTo>
                      <a:pt x="166141" y="126017"/>
                    </a:lnTo>
                    <a:lnTo>
                      <a:pt x="166141" y="65639"/>
                    </a:lnTo>
                    <a:lnTo>
                      <a:pt x="0" y="102392"/>
                    </a:lnTo>
                    <a:lnTo>
                      <a:pt x="0" y="427908"/>
                    </a:lnTo>
                    <a:cubicBezTo>
                      <a:pt x="0" y="729798"/>
                      <a:pt x="187232" y="987069"/>
                      <a:pt x="453565" y="1094721"/>
                    </a:cubicBezTo>
                    <a:cubicBezTo>
                      <a:pt x="717268" y="987093"/>
                      <a:pt x="904500" y="729822"/>
                      <a:pt x="904500" y="427908"/>
                    </a:cubicBezTo>
                    <a:lnTo>
                      <a:pt x="904500" y="102392"/>
                    </a:lnTo>
                    <a:lnTo>
                      <a:pt x="738359" y="65639"/>
                    </a:lnTo>
                    <a:close/>
                    <a:moveTo>
                      <a:pt x="123913" y="427908"/>
                    </a:moveTo>
                    <a:lnTo>
                      <a:pt x="123913" y="265138"/>
                    </a:lnTo>
                    <a:lnTo>
                      <a:pt x="453541" y="189002"/>
                    </a:lnTo>
                    <a:cubicBezTo>
                      <a:pt x="575397" y="218413"/>
                      <a:pt x="651988" y="236228"/>
                      <a:pt x="699669" y="246989"/>
                    </a:cubicBezTo>
                    <a:lnTo>
                      <a:pt x="211718" y="734939"/>
                    </a:lnTo>
                    <a:cubicBezTo>
                      <a:pt x="176137" y="677670"/>
                      <a:pt x="150240" y="614064"/>
                      <a:pt x="137112" y="548664"/>
                    </a:cubicBezTo>
                    <a:cubicBezTo>
                      <a:pt x="126567" y="509281"/>
                      <a:pt x="123913" y="469921"/>
                      <a:pt x="123913" y="427908"/>
                    </a:cubicBezTo>
                    <a:close/>
                    <a:moveTo>
                      <a:pt x="767364" y="548664"/>
                    </a:moveTo>
                    <a:cubicBezTo>
                      <a:pt x="733074" y="721931"/>
                      <a:pt x="614422" y="874180"/>
                      <a:pt x="453565" y="958207"/>
                    </a:cubicBezTo>
                    <a:cubicBezTo>
                      <a:pt x="388787" y="924682"/>
                      <a:pt x="331685" y="880995"/>
                      <a:pt x="282187" y="829679"/>
                    </a:cubicBezTo>
                    <a:lnTo>
                      <a:pt x="780564" y="331303"/>
                    </a:lnTo>
                    <a:lnTo>
                      <a:pt x="780564" y="427908"/>
                    </a:lnTo>
                    <a:cubicBezTo>
                      <a:pt x="780540" y="469921"/>
                      <a:pt x="777909" y="509281"/>
                      <a:pt x="767364" y="548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26" name="Group 125">
            <a:extLst>
              <a:ext uri="{FF2B5EF4-FFF2-40B4-BE49-F238E27FC236}">
                <a16:creationId xmlns:a16="http://schemas.microsoft.com/office/drawing/2014/main" id="{FFB3EE2D-94EE-490C-823C-007875FB8314}"/>
              </a:ext>
            </a:extLst>
          </p:cNvPr>
          <p:cNvGrpSpPr/>
          <p:nvPr/>
        </p:nvGrpSpPr>
        <p:grpSpPr>
          <a:xfrm>
            <a:off x="1903349" y="3442142"/>
            <a:ext cx="378544" cy="378544"/>
            <a:chOff x="4528583" y="639745"/>
            <a:chExt cx="3121729" cy="3121729"/>
          </a:xfrm>
        </p:grpSpPr>
        <p:sp>
          <p:nvSpPr>
            <p:cNvPr id="127" name="Graphic 16">
              <a:extLst>
                <a:ext uri="{FF2B5EF4-FFF2-40B4-BE49-F238E27FC236}">
                  <a16:creationId xmlns:a16="http://schemas.microsoft.com/office/drawing/2014/main" id="{C62AFC11-646B-4819-8783-D07533E3C692}"/>
                </a:ext>
              </a:extLst>
            </p:cNvPr>
            <p:cNvSpPr/>
            <p:nvPr/>
          </p:nvSpPr>
          <p:spPr>
            <a:xfrm>
              <a:off x="4528583" y="639745"/>
              <a:ext cx="3121729" cy="3121729"/>
            </a:xfrm>
            <a:custGeom>
              <a:avLst/>
              <a:gdLst>
                <a:gd name="connsiteX0" fmla="*/ 3121729 w 3121729"/>
                <a:gd name="connsiteY0" fmla="*/ 1560865 h 3121729"/>
                <a:gd name="connsiteX1" fmla="*/ 1560865 w 3121729"/>
                <a:gd name="connsiteY1" fmla="*/ 3121729 h 3121729"/>
                <a:gd name="connsiteX2" fmla="*/ 0 w 3121729"/>
                <a:gd name="connsiteY2" fmla="*/ 1560865 h 3121729"/>
                <a:gd name="connsiteX3" fmla="*/ 1560865 w 3121729"/>
                <a:gd name="connsiteY3" fmla="*/ 0 h 3121729"/>
                <a:gd name="connsiteX4" fmla="*/ 3121729 w 3121729"/>
                <a:gd name="connsiteY4" fmla="*/ 1560865 h 312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1729" h="3121729">
                  <a:moveTo>
                    <a:pt x="3121729" y="1560865"/>
                  </a:moveTo>
                  <a:cubicBezTo>
                    <a:pt x="3121729" y="2422906"/>
                    <a:pt x="2422906" y="3121729"/>
                    <a:pt x="1560865" y="3121729"/>
                  </a:cubicBezTo>
                  <a:cubicBezTo>
                    <a:pt x="698823" y="3121729"/>
                    <a:pt x="0" y="2422907"/>
                    <a:pt x="0" y="1560865"/>
                  </a:cubicBezTo>
                  <a:cubicBezTo>
                    <a:pt x="0" y="698823"/>
                    <a:pt x="698823" y="0"/>
                    <a:pt x="1560865" y="0"/>
                  </a:cubicBezTo>
                  <a:cubicBezTo>
                    <a:pt x="2422906" y="0"/>
                    <a:pt x="3121729" y="698823"/>
                    <a:pt x="3121729" y="1560865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8" name="Group 127">
              <a:extLst>
                <a:ext uri="{FF2B5EF4-FFF2-40B4-BE49-F238E27FC236}">
                  <a16:creationId xmlns:a16="http://schemas.microsoft.com/office/drawing/2014/main" id="{BC1E20BE-FC3A-42F7-8163-D5656D13F07D}"/>
                </a:ext>
              </a:extLst>
            </p:cNvPr>
            <p:cNvGrpSpPr/>
            <p:nvPr/>
          </p:nvGrpSpPr>
          <p:grpSpPr>
            <a:xfrm>
              <a:off x="4759526" y="882070"/>
              <a:ext cx="2645566" cy="2645542"/>
              <a:chOff x="4759526" y="882070"/>
              <a:chExt cx="2645566" cy="2645542"/>
            </a:xfrm>
          </p:grpSpPr>
          <p:sp>
            <p:nvSpPr>
              <p:cNvPr id="129" name="Graphic 16">
                <a:extLst>
                  <a:ext uri="{FF2B5EF4-FFF2-40B4-BE49-F238E27FC236}">
                    <a16:creationId xmlns:a16="http://schemas.microsoft.com/office/drawing/2014/main" id="{36463BDC-E5DE-4422-9820-3D6B802D829E}"/>
                  </a:ext>
                </a:extLst>
              </p:cNvPr>
              <p:cNvSpPr/>
              <p:nvPr/>
            </p:nvSpPr>
            <p:spPr>
              <a:xfrm>
                <a:off x="5684328" y="2002928"/>
                <a:ext cx="140292" cy="233980"/>
              </a:xfrm>
              <a:custGeom>
                <a:avLst/>
                <a:gdLst>
                  <a:gd name="connsiteX0" fmla="*/ 0 w 140292"/>
                  <a:gd name="connsiteY0" fmla="*/ 0 h 233980"/>
                  <a:gd name="connsiteX1" fmla="*/ 0 w 140292"/>
                  <a:gd name="connsiteY1" fmla="*/ 233980 h 233980"/>
                  <a:gd name="connsiteX2" fmla="*/ 49952 w 140292"/>
                  <a:gd name="connsiteY2" fmla="*/ 233980 h 233980"/>
                  <a:gd name="connsiteX3" fmla="*/ 140293 w 140292"/>
                  <a:gd name="connsiteY3" fmla="*/ 117241 h 233980"/>
                  <a:gd name="connsiteX4" fmla="*/ 49020 w 140292"/>
                  <a:gd name="connsiteY4" fmla="*/ 0 h 233980"/>
                  <a:gd name="connsiteX5" fmla="*/ 0 w 140292"/>
                  <a:gd name="connsiteY5" fmla="*/ 0 h 2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292" h="233980">
                    <a:moveTo>
                      <a:pt x="0" y="0"/>
                    </a:moveTo>
                    <a:lnTo>
                      <a:pt x="0" y="233980"/>
                    </a:lnTo>
                    <a:lnTo>
                      <a:pt x="49952" y="233980"/>
                    </a:lnTo>
                    <a:cubicBezTo>
                      <a:pt x="105692" y="233980"/>
                      <a:pt x="140293" y="198925"/>
                      <a:pt x="140293" y="117241"/>
                    </a:cubicBezTo>
                    <a:cubicBezTo>
                      <a:pt x="140293" y="35557"/>
                      <a:pt x="104735" y="0"/>
                      <a:pt x="490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Graphic 16">
                <a:extLst>
                  <a:ext uri="{FF2B5EF4-FFF2-40B4-BE49-F238E27FC236}">
                    <a16:creationId xmlns:a16="http://schemas.microsoft.com/office/drawing/2014/main" id="{225FC40C-DF13-4809-B430-015E959117C6}"/>
                  </a:ext>
                </a:extLst>
              </p:cNvPr>
              <p:cNvSpPr/>
              <p:nvPr/>
            </p:nvSpPr>
            <p:spPr>
              <a:xfrm>
                <a:off x="4759526" y="882070"/>
                <a:ext cx="2645566" cy="2645542"/>
              </a:xfrm>
              <a:custGeom>
                <a:avLst/>
                <a:gdLst>
                  <a:gd name="connsiteX0" fmla="*/ 2641980 w 2645566"/>
                  <a:gd name="connsiteY0" fmla="*/ 1415048 h 2645542"/>
                  <a:gd name="connsiteX1" fmla="*/ 2645567 w 2645566"/>
                  <a:gd name="connsiteY1" fmla="*/ 1322771 h 2645542"/>
                  <a:gd name="connsiteX2" fmla="*/ 1322795 w 2645566"/>
                  <a:gd name="connsiteY2" fmla="*/ 0 h 2645542"/>
                  <a:gd name="connsiteX3" fmla="*/ 0 w 2645566"/>
                  <a:gd name="connsiteY3" fmla="*/ 1322771 h 2645542"/>
                  <a:gd name="connsiteX4" fmla="*/ 1322771 w 2645566"/>
                  <a:gd name="connsiteY4" fmla="*/ 2645543 h 2645542"/>
                  <a:gd name="connsiteX5" fmla="*/ 1940207 w 2645566"/>
                  <a:gd name="connsiteY5" fmla="*/ 2492099 h 2645542"/>
                  <a:gd name="connsiteX6" fmla="*/ 1828704 w 2645566"/>
                  <a:gd name="connsiteY6" fmla="*/ 2387699 h 2645542"/>
                  <a:gd name="connsiteX7" fmla="*/ 1500223 w 2645566"/>
                  <a:gd name="connsiteY7" fmla="*/ 2488751 h 2645542"/>
                  <a:gd name="connsiteX8" fmla="*/ 1715361 w 2645566"/>
                  <a:gd name="connsiteY8" fmla="*/ 2222800 h 2645542"/>
                  <a:gd name="connsiteX9" fmla="*/ 1683366 w 2645566"/>
                  <a:gd name="connsiteY9" fmla="*/ 2154292 h 2645542"/>
                  <a:gd name="connsiteX10" fmla="*/ 1396421 w 2645566"/>
                  <a:gd name="connsiteY10" fmla="*/ 2499583 h 2645542"/>
                  <a:gd name="connsiteX11" fmla="*/ 1357253 w 2645566"/>
                  <a:gd name="connsiteY11" fmla="*/ 2500922 h 2645542"/>
                  <a:gd name="connsiteX12" fmla="*/ 1357253 w 2645566"/>
                  <a:gd name="connsiteY12" fmla="*/ 1866198 h 2645542"/>
                  <a:gd name="connsiteX13" fmla="*/ 1781382 w 2645566"/>
                  <a:gd name="connsiteY13" fmla="*/ 1962134 h 2645542"/>
                  <a:gd name="connsiteX14" fmla="*/ 1806418 w 2645566"/>
                  <a:gd name="connsiteY14" fmla="*/ 1903526 h 2645542"/>
                  <a:gd name="connsiteX15" fmla="*/ 1357277 w 2645566"/>
                  <a:gd name="connsiteY15" fmla="*/ 1802449 h 2645542"/>
                  <a:gd name="connsiteX16" fmla="*/ 1357277 w 2645566"/>
                  <a:gd name="connsiteY16" fmla="*/ 1537598 h 2645542"/>
                  <a:gd name="connsiteX17" fmla="*/ 1622677 w 2645566"/>
                  <a:gd name="connsiteY17" fmla="*/ 1537598 h 2645542"/>
                  <a:gd name="connsiteX18" fmla="*/ 1622677 w 2645566"/>
                  <a:gd name="connsiteY18" fmla="*/ 1435756 h 2645542"/>
                  <a:gd name="connsiteX19" fmla="*/ 1711176 w 2645566"/>
                  <a:gd name="connsiteY19" fmla="*/ 1416196 h 2645542"/>
                  <a:gd name="connsiteX20" fmla="*/ 1677604 w 2645566"/>
                  <a:gd name="connsiteY20" fmla="*/ 1418300 h 2645542"/>
                  <a:gd name="connsiteX21" fmla="*/ 1526718 w 2645566"/>
                  <a:gd name="connsiteY21" fmla="*/ 1309237 h 2645542"/>
                  <a:gd name="connsiteX22" fmla="*/ 1603117 w 2645566"/>
                  <a:gd name="connsiteY22" fmla="*/ 1309237 h 2645542"/>
                  <a:gd name="connsiteX23" fmla="*/ 1678536 w 2645566"/>
                  <a:gd name="connsiteY23" fmla="*/ 1362083 h 2645542"/>
                  <a:gd name="connsiteX24" fmla="*/ 1742932 w 2645566"/>
                  <a:gd name="connsiteY24" fmla="*/ 1322222 h 2645542"/>
                  <a:gd name="connsiteX25" fmla="*/ 1656442 w 2645566"/>
                  <a:gd name="connsiteY25" fmla="*/ 1265526 h 2645542"/>
                  <a:gd name="connsiteX26" fmla="*/ 1539224 w 2645566"/>
                  <a:gd name="connsiteY26" fmla="*/ 1157897 h 2645542"/>
                  <a:gd name="connsiteX27" fmla="*/ 1678058 w 2645566"/>
                  <a:gd name="connsiteY27" fmla="*/ 1057945 h 2645542"/>
                  <a:gd name="connsiteX28" fmla="*/ 1815457 w 2645566"/>
                  <a:gd name="connsiteY28" fmla="*/ 1154071 h 2645542"/>
                  <a:gd name="connsiteX29" fmla="*/ 1740038 w 2645566"/>
                  <a:gd name="connsiteY29" fmla="*/ 1154071 h 2645542"/>
                  <a:gd name="connsiteX30" fmla="*/ 1676145 w 2645566"/>
                  <a:gd name="connsiteY30" fmla="*/ 1113229 h 2645542"/>
                  <a:gd name="connsiteX31" fmla="*/ 1620406 w 2645566"/>
                  <a:gd name="connsiteY31" fmla="*/ 1148285 h 2645542"/>
                  <a:gd name="connsiteX32" fmla="*/ 1690564 w 2645566"/>
                  <a:gd name="connsiteY32" fmla="*/ 1195846 h 2645542"/>
                  <a:gd name="connsiteX33" fmla="*/ 1824161 w 2645566"/>
                  <a:gd name="connsiteY33" fmla="*/ 1313087 h 2645542"/>
                  <a:gd name="connsiteX34" fmla="*/ 1748025 w 2645566"/>
                  <a:gd name="connsiteY34" fmla="*/ 1408042 h 2645542"/>
                  <a:gd name="connsiteX35" fmla="*/ 2180739 w 2645566"/>
                  <a:gd name="connsiteY35" fmla="*/ 1310218 h 2645542"/>
                  <a:gd name="connsiteX36" fmla="*/ 2641980 w 2645566"/>
                  <a:gd name="connsiteY36" fmla="*/ 1415048 h 2645542"/>
                  <a:gd name="connsiteX37" fmla="*/ 838001 w 2645566"/>
                  <a:gd name="connsiteY37" fmla="*/ 1904984 h 2645542"/>
                  <a:gd name="connsiteX38" fmla="*/ 742233 w 2645566"/>
                  <a:gd name="connsiteY38" fmla="*/ 1537598 h 2645542"/>
                  <a:gd name="connsiteX39" fmla="*/ 1293527 w 2645566"/>
                  <a:gd name="connsiteY39" fmla="*/ 1537598 h 2645542"/>
                  <a:gd name="connsiteX40" fmla="*/ 1293527 w 2645566"/>
                  <a:gd name="connsiteY40" fmla="*/ 1802377 h 2645542"/>
                  <a:gd name="connsiteX41" fmla="*/ 839746 w 2645566"/>
                  <a:gd name="connsiteY41" fmla="*/ 1904243 h 2645542"/>
                  <a:gd name="connsiteX42" fmla="*/ 838001 w 2645566"/>
                  <a:gd name="connsiteY42" fmla="*/ 1904984 h 2645542"/>
                  <a:gd name="connsiteX43" fmla="*/ 862511 w 2645566"/>
                  <a:gd name="connsiteY43" fmla="*/ 1963856 h 2645542"/>
                  <a:gd name="connsiteX44" fmla="*/ 864782 w 2645566"/>
                  <a:gd name="connsiteY44" fmla="*/ 1962851 h 2645542"/>
                  <a:gd name="connsiteX45" fmla="*/ 1293479 w 2645566"/>
                  <a:gd name="connsiteY45" fmla="*/ 1866127 h 2645542"/>
                  <a:gd name="connsiteX46" fmla="*/ 1293479 w 2645566"/>
                  <a:gd name="connsiteY46" fmla="*/ 2501138 h 2645542"/>
                  <a:gd name="connsiteX47" fmla="*/ 1249457 w 2645566"/>
                  <a:gd name="connsiteY47" fmla="*/ 2499631 h 2645542"/>
                  <a:gd name="connsiteX48" fmla="*/ 862511 w 2645566"/>
                  <a:gd name="connsiteY48" fmla="*/ 1963856 h 2645542"/>
                  <a:gd name="connsiteX49" fmla="*/ 2118496 w 2645566"/>
                  <a:gd name="connsiteY49" fmla="*/ 453207 h 2645542"/>
                  <a:gd name="connsiteX50" fmla="*/ 1839011 w 2645566"/>
                  <a:gd name="connsiteY50" fmla="*/ 655049 h 2645542"/>
                  <a:gd name="connsiteX51" fmla="*/ 1492882 w 2645566"/>
                  <a:gd name="connsiteY51" fmla="*/ 155859 h 2645542"/>
                  <a:gd name="connsiteX52" fmla="*/ 2118496 w 2645566"/>
                  <a:gd name="connsiteY52" fmla="*/ 453207 h 2645542"/>
                  <a:gd name="connsiteX53" fmla="*/ 1357253 w 2645566"/>
                  <a:gd name="connsiteY53" fmla="*/ 144310 h 2645542"/>
                  <a:gd name="connsiteX54" fmla="*/ 1388626 w 2645566"/>
                  <a:gd name="connsiteY54" fmla="*/ 145386 h 2645542"/>
                  <a:gd name="connsiteX55" fmla="*/ 1781382 w 2645566"/>
                  <a:gd name="connsiteY55" fmla="*/ 682381 h 2645542"/>
                  <a:gd name="connsiteX56" fmla="*/ 1357253 w 2645566"/>
                  <a:gd name="connsiteY56" fmla="*/ 778316 h 2645542"/>
                  <a:gd name="connsiteX57" fmla="*/ 1357253 w 2645566"/>
                  <a:gd name="connsiteY57" fmla="*/ 144310 h 2645542"/>
                  <a:gd name="connsiteX58" fmla="*/ 1257276 w 2645566"/>
                  <a:gd name="connsiteY58" fmla="*/ 145362 h 2645542"/>
                  <a:gd name="connsiteX59" fmla="*/ 1293503 w 2645566"/>
                  <a:gd name="connsiteY59" fmla="*/ 144190 h 2645542"/>
                  <a:gd name="connsiteX60" fmla="*/ 1293503 w 2645566"/>
                  <a:gd name="connsiteY60" fmla="*/ 778388 h 2645542"/>
                  <a:gd name="connsiteX61" fmla="*/ 864806 w 2645566"/>
                  <a:gd name="connsiteY61" fmla="*/ 681663 h 2645542"/>
                  <a:gd name="connsiteX62" fmla="*/ 1257276 w 2645566"/>
                  <a:gd name="connsiteY62" fmla="*/ 145362 h 2645542"/>
                  <a:gd name="connsiteX63" fmla="*/ 1153043 w 2645566"/>
                  <a:gd name="connsiteY63" fmla="*/ 155835 h 2645542"/>
                  <a:gd name="connsiteX64" fmla="*/ 807202 w 2645566"/>
                  <a:gd name="connsiteY64" fmla="*/ 654260 h 2645542"/>
                  <a:gd name="connsiteX65" fmla="*/ 528195 w 2645566"/>
                  <a:gd name="connsiteY65" fmla="*/ 452107 h 2645542"/>
                  <a:gd name="connsiteX66" fmla="*/ 1153043 w 2645566"/>
                  <a:gd name="connsiteY66" fmla="*/ 155835 h 2645542"/>
                  <a:gd name="connsiteX67" fmla="*/ 1145702 w 2645566"/>
                  <a:gd name="connsiteY67" fmla="*/ 2488799 h 2645542"/>
                  <a:gd name="connsiteX68" fmla="*/ 529152 w 2645566"/>
                  <a:gd name="connsiteY68" fmla="*/ 2194369 h 2645542"/>
                  <a:gd name="connsiteX69" fmla="*/ 805648 w 2645566"/>
                  <a:gd name="connsiteY69" fmla="*/ 1993865 h 2645542"/>
                  <a:gd name="connsiteX70" fmla="*/ 1145702 w 2645566"/>
                  <a:gd name="connsiteY70" fmla="*/ 2488799 h 2645542"/>
                  <a:gd name="connsiteX71" fmla="*/ 780444 w 2645566"/>
                  <a:gd name="connsiteY71" fmla="*/ 1935113 h 2645542"/>
                  <a:gd name="connsiteX72" fmla="*/ 483264 w 2645566"/>
                  <a:gd name="connsiteY72" fmla="*/ 2150060 h 2645542"/>
                  <a:gd name="connsiteX73" fmla="*/ 144166 w 2645566"/>
                  <a:gd name="connsiteY73" fmla="*/ 1351896 h 2645542"/>
                  <a:gd name="connsiteX74" fmla="*/ 664470 w 2645566"/>
                  <a:gd name="connsiteY74" fmla="*/ 1351896 h 2645542"/>
                  <a:gd name="connsiteX75" fmla="*/ 780444 w 2645566"/>
                  <a:gd name="connsiteY75" fmla="*/ 1935113 h 2645542"/>
                  <a:gd name="connsiteX76" fmla="*/ 708062 w 2645566"/>
                  <a:gd name="connsiteY76" fmla="*/ 947184 h 2645542"/>
                  <a:gd name="connsiteX77" fmla="*/ 700864 w 2645566"/>
                  <a:gd name="connsiteY77" fmla="*/ 978963 h 2645542"/>
                  <a:gd name="connsiteX78" fmla="*/ 664829 w 2645566"/>
                  <a:gd name="connsiteY78" fmla="*/ 1288147 h 2645542"/>
                  <a:gd name="connsiteX79" fmla="*/ 144310 w 2645566"/>
                  <a:gd name="connsiteY79" fmla="*/ 1288147 h 2645542"/>
                  <a:gd name="connsiteX80" fmla="*/ 482356 w 2645566"/>
                  <a:gd name="connsiteY80" fmla="*/ 496488 h 2645542"/>
                  <a:gd name="connsiteX81" fmla="*/ 781927 w 2645566"/>
                  <a:gd name="connsiteY81" fmla="*/ 712845 h 2645542"/>
                  <a:gd name="connsiteX82" fmla="*/ 708062 w 2645566"/>
                  <a:gd name="connsiteY82" fmla="*/ 947184 h 2645542"/>
                  <a:gd name="connsiteX83" fmla="*/ 839746 w 2645566"/>
                  <a:gd name="connsiteY83" fmla="*/ 740248 h 2645542"/>
                  <a:gd name="connsiteX84" fmla="*/ 1293527 w 2645566"/>
                  <a:gd name="connsiteY84" fmla="*/ 842114 h 2645542"/>
                  <a:gd name="connsiteX85" fmla="*/ 1293527 w 2645566"/>
                  <a:gd name="connsiteY85" fmla="*/ 947160 h 2645542"/>
                  <a:gd name="connsiteX86" fmla="*/ 773820 w 2645566"/>
                  <a:gd name="connsiteY86" fmla="*/ 947160 h 2645542"/>
                  <a:gd name="connsiteX87" fmla="*/ 839746 w 2645566"/>
                  <a:gd name="connsiteY87" fmla="*/ 740248 h 2645542"/>
                  <a:gd name="connsiteX88" fmla="*/ 974754 w 2645566"/>
                  <a:gd name="connsiteY88" fmla="*/ 1411079 h 2645542"/>
                  <a:gd name="connsiteX89" fmla="*/ 844098 w 2645566"/>
                  <a:gd name="connsiteY89" fmla="*/ 1411079 h 2645542"/>
                  <a:gd name="connsiteX90" fmla="*/ 844098 w 2645566"/>
                  <a:gd name="connsiteY90" fmla="*/ 1065142 h 2645542"/>
                  <a:gd name="connsiteX91" fmla="*/ 973822 w 2645566"/>
                  <a:gd name="connsiteY91" fmla="*/ 1065142 h 2645542"/>
                  <a:gd name="connsiteX92" fmla="*/ 1146324 w 2645566"/>
                  <a:gd name="connsiteY92" fmla="*/ 1238099 h 2645542"/>
                  <a:gd name="connsiteX93" fmla="*/ 974754 w 2645566"/>
                  <a:gd name="connsiteY93" fmla="*/ 1411079 h 2645542"/>
                  <a:gd name="connsiteX94" fmla="*/ 1483318 w 2645566"/>
                  <a:gd name="connsiteY94" fmla="*/ 1411079 h 2645542"/>
                  <a:gd name="connsiteX95" fmla="*/ 1400175 w 2645566"/>
                  <a:gd name="connsiteY95" fmla="*/ 1411079 h 2645542"/>
                  <a:gd name="connsiteX96" fmla="*/ 1263708 w 2645566"/>
                  <a:gd name="connsiteY96" fmla="*/ 1165549 h 2645542"/>
                  <a:gd name="connsiteX97" fmla="*/ 1263708 w 2645566"/>
                  <a:gd name="connsiteY97" fmla="*/ 1411079 h 2645542"/>
                  <a:gd name="connsiteX98" fmla="*/ 1194531 w 2645566"/>
                  <a:gd name="connsiteY98" fmla="*/ 1411079 h 2645542"/>
                  <a:gd name="connsiteX99" fmla="*/ 1194531 w 2645566"/>
                  <a:gd name="connsiteY99" fmla="*/ 1065142 h 2645542"/>
                  <a:gd name="connsiteX100" fmla="*/ 1283890 w 2645566"/>
                  <a:gd name="connsiteY100" fmla="*/ 1065142 h 2645542"/>
                  <a:gd name="connsiteX101" fmla="*/ 1414594 w 2645566"/>
                  <a:gd name="connsiteY101" fmla="*/ 1301514 h 2645542"/>
                  <a:gd name="connsiteX102" fmla="*/ 1414594 w 2645566"/>
                  <a:gd name="connsiteY102" fmla="*/ 1065142 h 2645542"/>
                  <a:gd name="connsiteX103" fmla="*/ 1483294 w 2645566"/>
                  <a:gd name="connsiteY103" fmla="*/ 1065142 h 2645542"/>
                  <a:gd name="connsiteX104" fmla="*/ 1483294 w 2645566"/>
                  <a:gd name="connsiteY104" fmla="*/ 1411079 h 2645542"/>
                  <a:gd name="connsiteX105" fmla="*/ 1357253 w 2645566"/>
                  <a:gd name="connsiteY105" fmla="*/ 947184 h 2645542"/>
                  <a:gd name="connsiteX106" fmla="*/ 1357253 w 2645566"/>
                  <a:gd name="connsiteY106" fmla="*/ 842066 h 2645542"/>
                  <a:gd name="connsiteX107" fmla="*/ 1806394 w 2645566"/>
                  <a:gd name="connsiteY107" fmla="*/ 740989 h 2645542"/>
                  <a:gd name="connsiteX108" fmla="*/ 1872057 w 2645566"/>
                  <a:gd name="connsiteY108" fmla="*/ 947184 h 2645542"/>
                  <a:gd name="connsiteX109" fmla="*/ 1357253 w 2645566"/>
                  <a:gd name="connsiteY109" fmla="*/ 947184 h 2645542"/>
                  <a:gd name="connsiteX110" fmla="*/ 1981072 w 2645566"/>
                  <a:gd name="connsiteY110" fmla="*/ 1288123 h 2645542"/>
                  <a:gd name="connsiteX111" fmla="*/ 1864238 w 2645566"/>
                  <a:gd name="connsiteY111" fmla="*/ 713634 h 2645542"/>
                  <a:gd name="connsiteX112" fmla="*/ 2164264 w 2645566"/>
                  <a:gd name="connsiteY112" fmla="*/ 497611 h 2645542"/>
                  <a:gd name="connsiteX113" fmla="*/ 2501209 w 2645566"/>
                  <a:gd name="connsiteY113" fmla="*/ 1288123 h 2645542"/>
                  <a:gd name="connsiteX114" fmla="*/ 1981072 w 2645566"/>
                  <a:gd name="connsiteY114" fmla="*/ 1288123 h 264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2645566" h="2645542">
                    <a:moveTo>
                      <a:pt x="2641980" y="1415048"/>
                    </a:moveTo>
                    <a:cubicBezTo>
                      <a:pt x="2644084" y="1384537"/>
                      <a:pt x="2645567" y="1353833"/>
                      <a:pt x="2645567" y="1322771"/>
                    </a:cubicBezTo>
                    <a:cubicBezTo>
                      <a:pt x="2645567" y="593380"/>
                      <a:pt x="2052187" y="0"/>
                      <a:pt x="1322795" y="0"/>
                    </a:cubicBezTo>
                    <a:cubicBezTo>
                      <a:pt x="593403" y="0"/>
                      <a:pt x="0" y="593403"/>
                      <a:pt x="0" y="1322771"/>
                    </a:cubicBezTo>
                    <a:cubicBezTo>
                      <a:pt x="0" y="2052139"/>
                      <a:pt x="593380" y="2645543"/>
                      <a:pt x="1322771" y="2645543"/>
                    </a:cubicBezTo>
                    <a:cubicBezTo>
                      <a:pt x="1545680" y="2645543"/>
                      <a:pt x="1755772" y="2589899"/>
                      <a:pt x="1940207" y="2492099"/>
                    </a:cubicBezTo>
                    <a:cubicBezTo>
                      <a:pt x="1899628" y="2460583"/>
                      <a:pt x="1862349" y="2425647"/>
                      <a:pt x="1828704" y="2387699"/>
                    </a:cubicBezTo>
                    <a:cubicBezTo>
                      <a:pt x="1726408" y="2436503"/>
                      <a:pt x="1616101" y="2471176"/>
                      <a:pt x="1500223" y="2488751"/>
                    </a:cubicBezTo>
                    <a:cubicBezTo>
                      <a:pt x="1581692" y="2407235"/>
                      <a:pt x="1653405" y="2317947"/>
                      <a:pt x="1715361" y="2222800"/>
                    </a:cubicBezTo>
                    <a:cubicBezTo>
                      <a:pt x="1703716" y="2200466"/>
                      <a:pt x="1692908" y="2177678"/>
                      <a:pt x="1683366" y="2154292"/>
                    </a:cubicBezTo>
                    <a:cubicBezTo>
                      <a:pt x="1605317" y="2281074"/>
                      <a:pt x="1509286" y="2397598"/>
                      <a:pt x="1396421" y="2499583"/>
                    </a:cubicBezTo>
                    <a:cubicBezTo>
                      <a:pt x="1383460" y="2500396"/>
                      <a:pt x="1370309" y="2500492"/>
                      <a:pt x="1357253" y="2500922"/>
                    </a:cubicBezTo>
                    <a:lnTo>
                      <a:pt x="1357253" y="1866198"/>
                    </a:lnTo>
                    <a:cubicBezTo>
                      <a:pt x="1504767" y="1870551"/>
                      <a:pt x="1648694" y="1903502"/>
                      <a:pt x="1781382" y="1962134"/>
                    </a:cubicBezTo>
                    <a:lnTo>
                      <a:pt x="1806418" y="1903526"/>
                    </a:lnTo>
                    <a:cubicBezTo>
                      <a:pt x="1665887" y="1841545"/>
                      <a:pt x="1513471" y="1806825"/>
                      <a:pt x="1357277" y="1802449"/>
                    </a:cubicBezTo>
                    <a:lnTo>
                      <a:pt x="1357277" y="1537598"/>
                    </a:lnTo>
                    <a:lnTo>
                      <a:pt x="1622677" y="1537598"/>
                    </a:lnTo>
                    <a:lnTo>
                      <a:pt x="1622677" y="1435756"/>
                    </a:lnTo>
                    <a:lnTo>
                      <a:pt x="1711176" y="1416196"/>
                    </a:lnTo>
                    <a:cubicBezTo>
                      <a:pt x="1700727" y="1417487"/>
                      <a:pt x="1689655" y="1418300"/>
                      <a:pt x="1677604" y="1418300"/>
                    </a:cubicBezTo>
                    <a:cubicBezTo>
                      <a:pt x="1588722" y="1418300"/>
                      <a:pt x="1536331" y="1375546"/>
                      <a:pt x="1526718" y="1309237"/>
                    </a:cubicBezTo>
                    <a:lnTo>
                      <a:pt x="1603117" y="1309237"/>
                    </a:lnTo>
                    <a:cubicBezTo>
                      <a:pt x="1608402" y="1339510"/>
                      <a:pt x="1632936" y="1362083"/>
                      <a:pt x="1678536" y="1362083"/>
                    </a:cubicBezTo>
                    <a:cubicBezTo>
                      <a:pt x="1725165" y="1362083"/>
                      <a:pt x="1742932" y="1346708"/>
                      <a:pt x="1742932" y="1322222"/>
                    </a:cubicBezTo>
                    <a:cubicBezTo>
                      <a:pt x="1742932" y="1286664"/>
                      <a:pt x="1705916" y="1277075"/>
                      <a:pt x="1656442" y="1265526"/>
                    </a:cubicBezTo>
                    <a:cubicBezTo>
                      <a:pt x="1598813" y="1252063"/>
                      <a:pt x="1539224" y="1230949"/>
                      <a:pt x="1539224" y="1157897"/>
                    </a:cubicBezTo>
                    <a:cubicBezTo>
                      <a:pt x="1539224" y="1096874"/>
                      <a:pt x="1586283" y="1057945"/>
                      <a:pt x="1678058" y="1057945"/>
                    </a:cubicBezTo>
                    <a:cubicBezTo>
                      <a:pt x="1758761" y="1057945"/>
                      <a:pt x="1806347" y="1093980"/>
                      <a:pt x="1815457" y="1154071"/>
                    </a:cubicBezTo>
                    <a:lnTo>
                      <a:pt x="1740038" y="1154071"/>
                    </a:lnTo>
                    <a:cubicBezTo>
                      <a:pt x="1736212" y="1128103"/>
                      <a:pt x="1710746" y="1113229"/>
                      <a:pt x="1676145" y="1113229"/>
                    </a:cubicBezTo>
                    <a:cubicBezTo>
                      <a:pt x="1635303" y="1113229"/>
                      <a:pt x="1620406" y="1127146"/>
                      <a:pt x="1620406" y="1148285"/>
                    </a:cubicBezTo>
                    <a:cubicBezTo>
                      <a:pt x="1620406" y="1176644"/>
                      <a:pt x="1642501" y="1185301"/>
                      <a:pt x="1690564" y="1195846"/>
                    </a:cubicBezTo>
                    <a:cubicBezTo>
                      <a:pt x="1756872" y="1210241"/>
                      <a:pt x="1824161" y="1237166"/>
                      <a:pt x="1824161" y="1313087"/>
                    </a:cubicBezTo>
                    <a:cubicBezTo>
                      <a:pt x="1824161" y="1353738"/>
                      <a:pt x="1800536" y="1390825"/>
                      <a:pt x="1748025" y="1408042"/>
                    </a:cubicBezTo>
                    <a:lnTo>
                      <a:pt x="2180739" y="1310218"/>
                    </a:lnTo>
                    <a:lnTo>
                      <a:pt x="2641980" y="1415048"/>
                    </a:lnTo>
                    <a:close/>
                    <a:moveTo>
                      <a:pt x="838001" y="1904984"/>
                    </a:moveTo>
                    <a:cubicBezTo>
                      <a:pt x="791778" y="1787456"/>
                      <a:pt x="759258" y="1664285"/>
                      <a:pt x="742233" y="1537598"/>
                    </a:cubicBezTo>
                    <a:lnTo>
                      <a:pt x="1293527" y="1537598"/>
                    </a:lnTo>
                    <a:lnTo>
                      <a:pt x="1293527" y="1802377"/>
                    </a:lnTo>
                    <a:cubicBezTo>
                      <a:pt x="1135659" y="1806418"/>
                      <a:pt x="981617" y="1841426"/>
                      <a:pt x="839746" y="1904243"/>
                    </a:cubicBezTo>
                    <a:lnTo>
                      <a:pt x="838001" y="1904984"/>
                    </a:lnTo>
                    <a:close/>
                    <a:moveTo>
                      <a:pt x="862511" y="1963856"/>
                    </a:moveTo>
                    <a:lnTo>
                      <a:pt x="864782" y="1962851"/>
                    </a:lnTo>
                    <a:cubicBezTo>
                      <a:pt x="998810" y="1903382"/>
                      <a:pt x="1144339" y="1870168"/>
                      <a:pt x="1293479" y="1866127"/>
                    </a:cubicBezTo>
                    <a:lnTo>
                      <a:pt x="1293479" y="2501138"/>
                    </a:lnTo>
                    <a:cubicBezTo>
                      <a:pt x="1278797" y="2500707"/>
                      <a:pt x="1264043" y="2500540"/>
                      <a:pt x="1249457" y="2499631"/>
                    </a:cubicBezTo>
                    <a:cubicBezTo>
                      <a:pt x="1082120" y="2348387"/>
                      <a:pt x="951392" y="2165459"/>
                      <a:pt x="862511" y="1963856"/>
                    </a:cubicBezTo>
                    <a:moveTo>
                      <a:pt x="2118496" y="453207"/>
                    </a:moveTo>
                    <a:cubicBezTo>
                      <a:pt x="2035544" y="534891"/>
                      <a:pt x="1941211" y="602849"/>
                      <a:pt x="1839011" y="655049"/>
                    </a:cubicBezTo>
                    <a:cubicBezTo>
                      <a:pt x="1756442" y="470136"/>
                      <a:pt x="1639703" y="300839"/>
                      <a:pt x="1492882" y="155859"/>
                    </a:cubicBezTo>
                    <a:cubicBezTo>
                      <a:pt x="1732052" y="190580"/>
                      <a:pt x="1948170" y="297204"/>
                      <a:pt x="2118496" y="453207"/>
                    </a:cubicBezTo>
                    <a:close/>
                    <a:moveTo>
                      <a:pt x="1357253" y="144310"/>
                    </a:moveTo>
                    <a:cubicBezTo>
                      <a:pt x="1367726" y="144621"/>
                      <a:pt x="1378224" y="144788"/>
                      <a:pt x="1388626" y="145386"/>
                    </a:cubicBezTo>
                    <a:cubicBezTo>
                      <a:pt x="1558282" y="296630"/>
                      <a:pt x="1691138" y="479797"/>
                      <a:pt x="1781382" y="682381"/>
                    </a:cubicBezTo>
                    <a:cubicBezTo>
                      <a:pt x="1648694" y="741013"/>
                      <a:pt x="1504767" y="773964"/>
                      <a:pt x="1357253" y="778316"/>
                    </a:cubicBezTo>
                    <a:lnTo>
                      <a:pt x="1357253" y="144310"/>
                    </a:lnTo>
                    <a:close/>
                    <a:moveTo>
                      <a:pt x="1257276" y="145362"/>
                    </a:moveTo>
                    <a:cubicBezTo>
                      <a:pt x="1269280" y="144692"/>
                      <a:pt x="1281403" y="144501"/>
                      <a:pt x="1293503" y="144190"/>
                    </a:cubicBezTo>
                    <a:lnTo>
                      <a:pt x="1293503" y="778388"/>
                    </a:lnTo>
                    <a:cubicBezTo>
                      <a:pt x="1144363" y="774370"/>
                      <a:pt x="998810" y="741157"/>
                      <a:pt x="864806" y="681663"/>
                    </a:cubicBezTo>
                    <a:cubicBezTo>
                      <a:pt x="955027" y="479366"/>
                      <a:pt x="1087787" y="296439"/>
                      <a:pt x="1257276" y="145362"/>
                    </a:cubicBezTo>
                    <a:close/>
                    <a:moveTo>
                      <a:pt x="1153043" y="155835"/>
                    </a:moveTo>
                    <a:cubicBezTo>
                      <a:pt x="1006414" y="300623"/>
                      <a:pt x="889747" y="469634"/>
                      <a:pt x="807202" y="654260"/>
                    </a:cubicBezTo>
                    <a:cubicBezTo>
                      <a:pt x="705169" y="601940"/>
                      <a:pt x="611003" y="533862"/>
                      <a:pt x="528195" y="452107"/>
                    </a:cubicBezTo>
                    <a:cubicBezTo>
                      <a:pt x="698426" y="296606"/>
                      <a:pt x="914280" y="190388"/>
                      <a:pt x="1153043" y="155835"/>
                    </a:cubicBezTo>
                    <a:close/>
                    <a:moveTo>
                      <a:pt x="1145702" y="2488799"/>
                    </a:moveTo>
                    <a:cubicBezTo>
                      <a:pt x="910287" y="2453194"/>
                      <a:pt x="697493" y="2347789"/>
                      <a:pt x="529152" y="2194369"/>
                    </a:cubicBezTo>
                    <a:cubicBezTo>
                      <a:pt x="610812" y="2113737"/>
                      <a:pt x="703495" y="2046496"/>
                      <a:pt x="805648" y="1993865"/>
                    </a:cubicBezTo>
                    <a:cubicBezTo>
                      <a:pt x="886925" y="2176841"/>
                      <a:pt x="1001631" y="2344681"/>
                      <a:pt x="1145702" y="2488799"/>
                    </a:cubicBezTo>
                    <a:close/>
                    <a:moveTo>
                      <a:pt x="780444" y="1935113"/>
                    </a:moveTo>
                    <a:cubicBezTo>
                      <a:pt x="670472" y="1991283"/>
                      <a:pt x="570854" y="2063354"/>
                      <a:pt x="483264" y="2150060"/>
                    </a:cubicBezTo>
                    <a:cubicBezTo>
                      <a:pt x="279652" y="1943483"/>
                      <a:pt x="151746" y="1662371"/>
                      <a:pt x="144166" y="1351896"/>
                    </a:cubicBezTo>
                    <a:lnTo>
                      <a:pt x="664470" y="1351896"/>
                    </a:lnTo>
                    <a:cubicBezTo>
                      <a:pt x="667651" y="1554289"/>
                      <a:pt x="707345" y="1751564"/>
                      <a:pt x="780444" y="1935113"/>
                    </a:cubicBezTo>
                    <a:close/>
                    <a:moveTo>
                      <a:pt x="708062" y="947184"/>
                    </a:moveTo>
                    <a:lnTo>
                      <a:pt x="700864" y="978963"/>
                    </a:lnTo>
                    <a:cubicBezTo>
                      <a:pt x="679224" y="1079752"/>
                      <a:pt x="667220" y="1183196"/>
                      <a:pt x="664829" y="1288147"/>
                    </a:cubicBezTo>
                    <a:lnTo>
                      <a:pt x="144310" y="1288147"/>
                    </a:lnTo>
                    <a:cubicBezTo>
                      <a:pt x="153253" y="980326"/>
                      <a:pt x="280513" y="701749"/>
                      <a:pt x="482356" y="496488"/>
                    </a:cubicBezTo>
                    <a:cubicBezTo>
                      <a:pt x="571093" y="584293"/>
                      <a:pt x="672266" y="657105"/>
                      <a:pt x="781927" y="712845"/>
                    </a:cubicBezTo>
                    <a:cubicBezTo>
                      <a:pt x="751487" y="788742"/>
                      <a:pt x="726905" y="867102"/>
                      <a:pt x="708062" y="947184"/>
                    </a:cubicBezTo>
                    <a:close/>
                    <a:moveTo>
                      <a:pt x="839746" y="740248"/>
                    </a:moveTo>
                    <a:cubicBezTo>
                      <a:pt x="981617" y="803089"/>
                      <a:pt x="1135659" y="838096"/>
                      <a:pt x="1293527" y="842114"/>
                    </a:cubicBezTo>
                    <a:lnTo>
                      <a:pt x="1293527" y="947160"/>
                    </a:lnTo>
                    <a:lnTo>
                      <a:pt x="773820" y="947160"/>
                    </a:lnTo>
                    <a:cubicBezTo>
                      <a:pt x="791157" y="876595"/>
                      <a:pt x="812989" y="807441"/>
                      <a:pt x="839746" y="740248"/>
                    </a:cubicBezTo>
                    <a:close/>
                    <a:moveTo>
                      <a:pt x="974754" y="1411079"/>
                    </a:moveTo>
                    <a:lnTo>
                      <a:pt x="844098" y="1411079"/>
                    </a:lnTo>
                    <a:lnTo>
                      <a:pt x="844098" y="1065142"/>
                    </a:lnTo>
                    <a:lnTo>
                      <a:pt x="973822" y="1065142"/>
                    </a:lnTo>
                    <a:cubicBezTo>
                      <a:pt x="1085754" y="1065142"/>
                      <a:pt x="1146324" y="1119925"/>
                      <a:pt x="1146324" y="1238099"/>
                    </a:cubicBezTo>
                    <a:cubicBezTo>
                      <a:pt x="1146300" y="1359190"/>
                      <a:pt x="1082885" y="1411079"/>
                      <a:pt x="974754" y="1411079"/>
                    </a:cubicBezTo>
                    <a:close/>
                    <a:moveTo>
                      <a:pt x="1483318" y="1411079"/>
                    </a:moveTo>
                    <a:lnTo>
                      <a:pt x="1400175" y="1411079"/>
                    </a:lnTo>
                    <a:lnTo>
                      <a:pt x="1263708" y="1165549"/>
                    </a:lnTo>
                    <a:lnTo>
                      <a:pt x="1263708" y="1411079"/>
                    </a:lnTo>
                    <a:lnTo>
                      <a:pt x="1194531" y="1411079"/>
                    </a:lnTo>
                    <a:lnTo>
                      <a:pt x="1194531" y="1065142"/>
                    </a:lnTo>
                    <a:lnTo>
                      <a:pt x="1283890" y="1065142"/>
                    </a:lnTo>
                    <a:lnTo>
                      <a:pt x="1414594" y="1301514"/>
                    </a:lnTo>
                    <a:lnTo>
                      <a:pt x="1414594" y="1065142"/>
                    </a:lnTo>
                    <a:lnTo>
                      <a:pt x="1483294" y="1065142"/>
                    </a:lnTo>
                    <a:lnTo>
                      <a:pt x="1483294" y="1411079"/>
                    </a:lnTo>
                    <a:close/>
                    <a:moveTo>
                      <a:pt x="1357253" y="947184"/>
                    </a:moveTo>
                    <a:lnTo>
                      <a:pt x="1357253" y="842066"/>
                    </a:lnTo>
                    <a:cubicBezTo>
                      <a:pt x="1513471" y="837690"/>
                      <a:pt x="1665887" y="802969"/>
                      <a:pt x="1806394" y="740989"/>
                    </a:cubicBezTo>
                    <a:cubicBezTo>
                      <a:pt x="1833009" y="807943"/>
                      <a:pt x="1854793" y="876858"/>
                      <a:pt x="1872057" y="947184"/>
                    </a:cubicBezTo>
                    <a:lnTo>
                      <a:pt x="1357253" y="947184"/>
                    </a:lnTo>
                    <a:close/>
                    <a:moveTo>
                      <a:pt x="1981072" y="1288123"/>
                    </a:moveTo>
                    <a:cubicBezTo>
                      <a:pt x="1976529" y="1088552"/>
                      <a:pt x="1936620" y="894362"/>
                      <a:pt x="1864238" y="713634"/>
                    </a:cubicBezTo>
                    <a:cubicBezTo>
                      <a:pt x="1974066" y="658014"/>
                      <a:pt x="2075382" y="585345"/>
                      <a:pt x="2164264" y="497611"/>
                    </a:cubicBezTo>
                    <a:cubicBezTo>
                      <a:pt x="2365484" y="702778"/>
                      <a:pt x="2492290" y="980876"/>
                      <a:pt x="2501209" y="1288123"/>
                    </a:cubicBezTo>
                    <a:lnTo>
                      <a:pt x="1981072" y="128812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Graphic 16">
                <a:extLst>
                  <a:ext uri="{FF2B5EF4-FFF2-40B4-BE49-F238E27FC236}">
                    <a16:creationId xmlns:a16="http://schemas.microsoft.com/office/drawing/2014/main" id="{55F15962-0688-4DD5-9FD9-E8FE9DBED74E}"/>
                  </a:ext>
                </a:extLst>
              </p:cNvPr>
              <p:cNvSpPr/>
              <p:nvPr/>
            </p:nvSpPr>
            <p:spPr>
              <a:xfrm>
                <a:off x="6485911" y="2289012"/>
                <a:ext cx="904500" cy="1094721"/>
              </a:xfrm>
              <a:custGeom>
                <a:avLst/>
                <a:gdLst>
                  <a:gd name="connsiteX0" fmla="*/ 738359 w 904500"/>
                  <a:gd name="connsiteY0" fmla="*/ 65639 h 1094721"/>
                  <a:gd name="connsiteX1" fmla="*/ 738359 w 904500"/>
                  <a:gd name="connsiteY1" fmla="*/ 126017 h 1094721"/>
                  <a:gd name="connsiteX2" fmla="*/ 556411 w 904500"/>
                  <a:gd name="connsiteY2" fmla="*/ 84003 h 1094721"/>
                  <a:gd name="connsiteX3" fmla="*/ 556411 w 904500"/>
                  <a:gd name="connsiteY3" fmla="*/ 23625 h 1094721"/>
                  <a:gd name="connsiteX4" fmla="*/ 453565 w 904500"/>
                  <a:gd name="connsiteY4" fmla="*/ 0 h 1094721"/>
                  <a:gd name="connsiteX5" fmla="*/ 348089 w 904500"/>
                  <a:gd name="connsiteY5" fmla="*/ 23625 h 1094721"/>
                  <a:gd name="connsiteX6" fmla="*/ 348089 w 904500"/>
                  <a:gd name="connsiteY6" fmla="*/ 84003 h 1094721"/>
                  <a:gd name="connsiteX7" fmla="*/ 166141 w 904500"/>
                  <a:gd name="connsiteY7" fmla="*/ 126017 h 1094721"/>
                  <a:gd name="connsiteX8" fmla="*/ 166141 w 904500"/>
                  <a:gd name="connsiteY8" fmla="*/ 65639 h 1094721"/>
                  <a:gd name="connsiteX9" fmla="*/ 0 w 904500"/>
                  <a:gd name="connsiteY9" fmla="*/ 102392 h 1094721"/>
                  <a:gd name="connsiteX10" fmla="*/ 0 w 904500"/>
                  <a:gd name="connsiteY10" fmla="*/ 427908 h 1094721"/>
                  <a:gd name="connsiteX11" fmla="*/ 453565 w 904500"/>
                  <a:gd name="connsiteY11" fmla="*/ 1094721 h 1094721"/>
                  <a:gd name="connsiteX12" fmla="*/ 904500 w 904500"/>
                  <a:gd name="connsiteY12" fmla="*/ 427908 h 1094721"/>
                  <a:gd name="connsiteX13" fmla="*/ 904500 w 904500"/>
                  <a:gd name="connsiteY13" fmla="*/ 102392 h 1094721"/>
                  <a:gd name="connsiteX14" fmla="*/ 738359 w 904500"/>
                  <a:gd name="connsiteY14" fmla="*/ 65639 h 1094721"/>
                  <a:gd name="connsiteX15" fmla="*/ 123913 w 904500"/>
                  <a:gd name="connsiteY15" fmla="*/ 427908 h 1094721"/>
                  <a:gd name="connsiteX16" fmla="*/ 123913 w 904500"/>
                  <a:gd name="connsiteY16" fmla="*/ 265138 h 1094721"/>
                  <a:gd name="connsiteX17" fmla="*/ 453541 w 904500"/>
                  <a:gd name="connsiteY17" fmla="*/ 189002 h 1094721"/>
                  <a:gd name="connsiteX18" fmla="*/ 699669 w 904500"/>
                  <a:gd name="connsiteY18" fmla="*/ 246989 h 1094721"/>
                  <a:gd name="connsiteX19" fmla="*/ 211718 w 904500"/>
                  <a:gd name="connsiteY19" fmla="*/ 734939 h 1094721"/>
                  <a:gd name="connsiteX20" fmla="*/ 137112 w 904500"/>
                  <a:gd name="connsiteY20" fmla="*/ 548664 h 1094721"/>
                  <a:gd name="connsiteX21" fmla="*/ 123913 w 904500"/>
                  <a:gd name="connsiteY21" fmla="*/ 427908 h 1094721"/>
                  <a:gd name="connsiteX22" fmla="*/ 767364 w 904500"/>
                  <a:gd name="connsiteY22" fmla="*/ 548664 h 1094721"/>
                  <a:gd name="connsiteX23" fmla="*/ 453565 w 904500"/>
                  <a:gd name="connsiteY23" fmla="*/ 958207 h 1094721"/>
                  <a:gd name="connsiteX24" fmla="*/ 282187 w 904500"/>
                  <a:gd name="connsiteY24" fmla="*/ 829679 h 1094721"/>
                  <a:gd name="connsiteX25" fmla="*/ 780564 w 904500"/>
                  <a:gd name="connsiteY25" fmla="*/ 331303 h 1094721"/>
                  <a:gd name="connsiteX26" fmla="*/ 780564 w 904500"/>
                  <a:gd name="connsiteY26" fmla="*/ 427908 h 1094721"/>
                  <a:gd name="connsiteX27" fmla="*/ 767364 w 904500"/>
                  <a:gd name="connsiteY27" fmla="*/ 548664 h 109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04500" h="1094721">
                    <a:moveTo>
                      <a:pt x="738359" y="65639"/>
                    </a:moveTo>
                    <a:lnTo>
                      <a:pt x="738359" y="126017"/>
                    </a:lnTo>
                    <a:lnTo>
                      <a:pt x="556411" y="84003"/>
                    </a:lnTo>
                    <a:lnTo>
                      <a:pt x="556411" y="23625"/>
                    </a:lnTo>
                    <a:lnTo>
                      <a:pt x="453565" y="0"/>
                    </a:lnTo>
                    <a:lnTo>
                      <a:pt x="348089" y="23625"/>
                    </a:lnTo>
                    <a:lnTo>
                      <a:pt x="348089" y="84003"/>
                    </a:lnTo>
                    <a:lnTo>
                      <a:pt x="166141" y="126017"/>
                    </a:lnTo>
                    <a:lnTo>
                      <a:pt x="166141" y="65639"/>
                    </a:lnTo>
                    <a:lnTo>
                      <a:pt x="0" y="102392"/>
                    </a:lnTo>
                    <a:lnTo>
                      <a:pt x="0" y="427908"/>
                    </a:lnTo>
                    <a:cubicBezTo>
                      <a:pt x="0" y="729798"/>
                      <a:pt x="187232" y="987069"/>
                      <a:pt x="453565" y="1094721"/>
                    </a:cubicBezTo>
                    <a:cubicBezTo>
                      <a:pt x="717268" y="987093"/>
                      <a:pt x="904500" y="729822"/>
                      <a:pt x="904500" y="427908"/>
                    </a:cubicBezTo>
                    <a:lnTo>
                      <a:pt x="904500" y="102392"/>
                    </a:lnTo>
                    <a:lnTo>
                      <a:pt x="738359" y="65639"/>
                    </a:lnTo>
                    <a:close/>
                    <a:moveTo>
                      <a:pt x="123913" y="427908"/>
                    </a:moveTo>
                    <a:lnTo>
                      <a:pt x="123913" y="265138"/>
                    </a:lnTo>
                    <a:lnTo>
                      <a:pt x="453541" y="189002"/>
                    </a:lnTo>
                    <a:cubicBezTo>
                      <a:pt x="575397" y="218413"/>
                      <a:pt x="651988" y="236228"/>
                      <a:pt x="699669" y="246989"/>
                    </a:cubicBezTo>
                    <a:lnTo>
                      <a:pt x="211718" y="734939"/>
                    </a:lnTo>
                    <a:cubicBezTo>
                      <a:pt x="176137" y="677670"/>
                      <a:pt x="150240" y="614064"/>
                      <a:pt x="137112" y="548664"/>
                    </a:cubicBezTo>
                    <a:cubicBezTo>
                      <a:pt x="126567" y="509281"/>
                      <a:pt x="123913" y="469921"/>
                      <a:pt x="123913" y="427908"/>
                    </a:cubicBezTo>
                    <a:close/>
                    <a:moveTo>
                      <a:pt x="767364" y="548664"/>
                    </a:moveTo>
                    <a:cubicBezTo>
                      <a:pt x="733074" y="721931"/>
                      <a:pt x="614422" y="874180"/>
                      <a:pt x="453565" y="958207"/>
                    </a:cubicBezTo>
                    <a:cubicBezTo>
                      <a:pt x="388787" y="924682"/>
                      <a:pt x="331685" y="880995"/>
                      <a:pt x="282187" y="829679"/>
                    </a:cubicBezTo>
                    <a:lnTo>
                      <a:pt x="780564" y="331303"/>
                    </a:lnTo>
                    <a:lnTo>
                      <a:pt x="780564" y="427908"/>
                    </a:lnTo>
                    <a:cubicBezTo>
                      <a:pt x="780540" y="469921"/>
                      <a:pt x="777909" y="509281"/>
                      <a:pt x="767364" y="548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2" name="Group 131">
            <a:extLst>
              <a:ext uri="{FF2B5EF4-FFF2-40B4-BE49-F238E27FC236}">
                <a16:creationId xmlns:a16="http://schemas.microsoft.com/office/drawing/2014/main" id="{B983782C-5DFA-4DA5-97BD-C56A9F84754E}"/>
              </a:ext>
            </a:extLst>
          </p:cNvPr>
          <p:cNvGrpSpPr/>
          <p:nvPr/>
        </p:nvGrpSpPr>
        <p:grpSpPr>
          <a:xfrm>
            <a:off x="4702161" y="1689697"/>
            <a:ext cx="383702" cy="383702"/>
            <a:chOff x="4527459" y="640845"/>
            <a:chExt cx="3123355" cy="3123355"/>
          </a:xfrm>
        </p:grpSpPr>
        <p:sp>
          <p:nvSpPr>
            <p:cNvPr id="133" name="Graphic 62">
              <a:extLst>
                <a:ext uri="{FF2B5EF4-FFF2-40B4-BE49-F238E27FC236}">
                  <a16:creationId xmlns:a16="http://schemas.microsoft.com/office/drawing/2014/main" id="{1EB85616-808A-476A-8FF9-99331EE47AD2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4" name="Freeform: Shape 133">
              <a:extLst>
                <a:ext uri="{FF2B5EF4-FFF2-40B4-BE49-F238E27FC236}">
                  <a16:creationId xmlns:a16="http://schemas.microsoft.com/office/drawing/2014/main" id="{DAA72060-241E-496E-97C9-5961A56E0671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FF5D54C1-CB6B-400A-A663-0C9A3D620EEC}"/>
              </a:ext>
            </a:extLst>
          </p:cNvPr>
          <p:cNvGrpSpPr/>
          <p:nvPr/>
        </p:nvGrpSpPr>
        <p:grpSpPr>
          <a:xfrm>
            <a:off x="5183449" y="1689698"/>
            <a:ext cx="383701" cy="383701"/>
            <a:chOff x="4527459" y="639625"/>
            <a:chExt cx="3123355" cy="3123355"/>
          </a:xfrm>
        </p:grpSpPr>
        <p:sp>
          <p:nvSpPr>
            <p:cNvPr id="136" name="Graphic 153">
              <a:extLst>
                <a:ext uri="{FF2B5EF4-FFF2-40B4-BE49-F238E27FC236}">
                  <a16:creationId xmlns:a16="http://schemas.microsoft.com/office/drawing/2014/main" id="{32C0D050-396D-420D-A687-C127DAB96673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7" name="Freeform: Shape 136">
              <a:extLst>
                <a:ext uri="{FF2B5EF4-FFF2-40B4-BE49-F238E27FC236}">
                  <a16:creationId xmlns:a16="http://schemas.microsoft.com/office/drawing/2014/main" id="{91B17162-76B1-4741-AA09-B658AB2B35DA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46252C2F-112A-4ECC-BAC2-C65B4A0159AD}"/>
              </a:ext>
            </a:extLst>
          </p:cNvPr>
          <p:cNvGrpSpPr/>
          <p:nvPr/>
        </p:nvGrpSpPr>
        <p:grpSpPr>
          <a:xfrm>
            <a:off x="5664736" y="1689698"/>
            <a:ext cx="383701" cy="383701"/>
            <a:chOff x="4527459" y="640845"/>
            <a:chExt cx="3123355" cy="3123355"/>
          </a:xfrm>
        </p:grpSpPr>
        <p:sp>
          <p:nvSpPr>
            <p:cNvPr id="139" name="Graphic 161">
              <a:extLst>
                <a:ext uri="{FF2B5EF4-FFF2-40B4-BE49-F238E27FC236}">
                  <a16:creationId xmlns:a16="http://schemas.microsoft.com/office/drawing/2014/main" id="{F2F366EB-2273-49A8-9272-7D7C6E0D4C65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0" name="Group 139">
              <a:extLst>
                <a:ext uri="{FF2B5EF4-FFF2-40B4-BE49-F238E27FC236}">
                  <a16:creationId xmlns:a16="http://schemas.microsoft.com/office/drawing/2014/main" id="{6BCC2A40-0143-42CF-852E-3A44E5F9D3C1}"/>
                </a:ext>
              </a:extLst>
            </p:cNvPr>
            <p:cNvGrpSpPr/>
            <p:nvPr/>
          </p:nvGrpSpPr>
          <p:grpSpPr>
            <a:xfrm>
              <a:off x="4997978" y="1421935"/>
              <a:ext cx="2302189" cy="1752173"/>
              <a:chOff x="4997978" y="1421935"/>
              <a:chExt cx="2302189" cy="1752173"/>
            </a:xfrm>
          </p:grpSpPr>
          <p:sp>
            <p:nvSpPr>
              <p:cNvPr id="141" name="Graphic 161">
                <a:extLst>
                  <a:ext uri="{FF2B5EF4-FFF2-40B4-BE49-F238E27FC236}">
                    <a16:creationId xmlns:a16="http://schemas.microsoft.com/office/drawing/2014/main" id="{D5A13683-1DDB-441E-893A-63DC3F468736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Graphic 161">
                <a:extLst>
                  <a:ext uri="{FF2B5EF4-FFF2-40B4-BE49-F238E27FC236}">
                    <a16:creationId xmlns:a16="http://schemas.microsoft.com/office/drawing/2014/main" id="{E46BFBD1-08E7-465C-8E8F-4D1AC7982965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" name="Graphic 161">
                <a:extLst>
                  <a:ext uri="{FF2B5EF4-FFF2-40B4-BE49-F238E27FC236}">
                    <a16:creationId xmlns:a16="http://schemas.microsoft.com/office/drawing/2014/main" id="{28BD73D6-670A-4989-A6A5-1AB1522608D8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Graphic 161">
                <a:extLst>
                  <a:ext uri="{FF2B5EF4-FFF2-40B4-BE49-F238E27FC236}">
                    <a16:creationId xmlns:a16="http://schemas.microsoft.com/office/drawing/2014/main" id="{21010B3B-254E-417E-958E-7A776BD7EA99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Graphic 161">
                <a:extLst>
                  <a:ext uri="{FF2B5EF4-FFF2-40B4-BE49-F238E27FC236}">
                    <a16:creationId xmlns:a16="http://schemas.microsoft.com/office/drawing/2014/main" id="{D2969D59-B439-4931-9BFC-8C8CAE12AA29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Graphic 161">
                <a:extLst>
                  <a:ext uri="{FF2B5EF4-FFF2-40B4-BE49-F238E27FC236}">
                    <a16:creationId xmlns:a16="http://schemas.microsoft.com/office/drawing/2014/main" id="{FD564AAE-3F1F-4D20-B9B4-3C0509A2A439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" name="Graphic 161">
                <a:extLst>
                  <a:ext uri="{FF2B5EF4-FFF2-40B4-BE49-F238E27FC236}">
                    <a16:creationId xmlns:a16="http://schemas.microsoft.com/office/drawing/2014/main" id="{D27966AC-9A69-48EB-A8D5-E0BBEE46BDCD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" name="Graphic 161">
                <a:extLst>
                  <a:ext uri="{FF2B5EF4-FFF2-40B4-BE49-F238E27FC236}">
                    <a16:creationId xmlns:a16="http://schemas.microsoft.com/office/drawing/2014/main" id="{3821A370-9B1B-43FF-84A0-A6700D66FE24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Graphic 161">
                <a:extLst>
                  <a:ext uri="{FF2B5EF4-FFF2-40B4-BE49-F238E27FC236}">
                    <a16:creationId xmlns:a16="http://schemas.microsoft.com/office/drawing/2014/main" id="{CDF00DCD-536F-4452-B81A-D610BCF36710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Graphic 161">
                <a:extLst>
                  <a:ext uri="{FF2B5EF4-FFF2-40B4-BE49-F238E27FC236}">
                    <a16:creationId xmlns:a16="http://schemas.microsoft.com/office/drawing/2014/main" id="{DACDEB93-1BD5-499B-9F16-EB6C48B4AF24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Graphic 161">
                <a:extLst>
                  <a:ext uri="{FF2B5EF4-FFF2-40B4-BE49-F238E27FC236}">
                    <a16:creationId xmlns:a16="http://schemas.microsoft.com/office/drawing/2014/main" id="{A4774D43-710C-474B-8D87-99027AE84145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Graphic 161">
                <a:extLst>
                  <a:ext uri="{FF2B5EF4-FFF2-40B4-BE49-F238E27FC236}">
                    <a16:creationId xmlns:a16="http://schemas.microsoft.com/office/drawing/2014/main" id="{BC68D4A9-F1B7-44FF-981D-7D781102B7D5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Graphic 161">
                <a:extLst>
                  <a:ext uri="{FF2B5EF4-FFF2-40B4-BE49-F238E27FC236}">
                    <a16:creationId xmlns:a16="http://schemas.microsoft.com/office/drawing/2014/main" id="{58E5E95D-DF94-4483-88FF-674EB740AF45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Graphic 161">
                <a:extLst>
                  <a:ext uri="{FF2B5EF4-FFF2-40B4-BE49-F238E27FC236}">
                    <a16:creationId xmlns:a16="http://schemas.microsoft.com/office/drawing/2014/main" id="{4240D746-5ADC-4068-A5E0-AF968196B59F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Graphic 161">
                <a:extLst>
                  <a:ext uri="{FF2B5EF4-FFF2-40B4-BE49-F238E27FC236}">
                    <a16:creationId xmlns:a16="http://schemas.microsoft.com/office/drawing/2014/main" id="{E3B07548-2485-4D9A-A138-396F17D0259E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Graphic 161">
                <a:extLst>
                  <a:ext uri="{FF2B5EF4-FFF2-40B4-BE49-F238E27FC236}">
                    <a16:creationId xmlns:a16="http://schemas.microsoft.com/office/drawing/2014/main" id="{CEB2E59A-EDEF-42BE-A10B-F4B00A7857FF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Graphic 161">
                <a:extLst>
                  <a:ext uri="{FF2B5EF4-FFF2-40B4-BE49-F238E27FC236}">
                    <a16:creationId xmlns:a16="http://schemas.microsoft.com/office/drawing/2014/main" id="{DED389F5-1826-4DE3-A326-6C03FF500339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Graphic 161">
                <a:extLst>
                  <a:ext uri="{FF2B5EF4-FFF2-40B4-BE49-F238E27FC236}">
                    <a16:creationId xmlns:a16="http://schemas.microsoft.com/office/drawing/2014/main" id="{E552CEF6-D3BB-40A2-8737-44A32AFE9BF8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Graphic 161">
                <a:extLst>
                  <a:ext uri="{FF2B5EF4-FFF2-40B4-BE49-F238E27FC236}">
                    <a16:creationId xmlns:a16="http://schemas.microsoft.com/office/drawing/2014/main" id="{AEAFF6F3-E924-4765-AFD1-1455380723E1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Graphic 161">
                <a:extLst>
                  <a:ext uri="{FF2B5EF4-FFF2-40B4-BE49-F238E27FC236}">
                    <a16:creationId xmlns:a16="http://schemas.microsoft.com/office/drawing/2014/main" id="{02923AC0-1A33-4FEE-A636-EF81E70B68F9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Graphic 161">
                <a:extLst>
                  <a:ext uri="{FF2B5EF4-FFF2-40B4-BE49-F238E27FC236}">
                    <a16:creationId xmlns:a16="http://schemas.microsoft.com/office/drawing/2014/main" id="{90C54158-EA17-4311-A5D8-5975BE785A75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Graphic 161">
                <a:extLst>
                  <a:ext uri="{FF2B5EF4-FFF2-40B4-BE49-F238E27FC236}">
                    <a16:creationId xmlns:a16="http://schemas.microsoft.com/office/drawing/2014/main" id="{5C0BE45B-DD92-4384-BBBE-4DA1570E2EB2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Graphic 161">
                <a:extLst>
                  <a:ext uri="{FF2B5EF4-FFF2-40B4-BE49-F238E27FC236}">
                    <a16:creationId xmlns:a16="http://schemas.microsoft.com/office/drawing/2014/main" id="{BEE28F25-D3E6-4EB3-A03F-5E5E3E47A0DC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Graphic 161">
                <a:extLst>
                  <a:ext uri="{FF2B5EF4-FFF2-40B4-BE49-F238E27FC236}">
                    <a16:creationId xmlns:a16="http://schemas.microsoft.com/office/drawing/2014/main" id="{398C9D6F-BACD-40B8-9ED0-D84C506B6045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Graphic 161">
                <a:extLst>
                  <a:ext uri="{FF2B5EF4-FFF2-40B4-BE49-F238E27FC236}">
                    <a16:creationId xmlns:a16="http://schemas.microsoft.com/office/drawing/2014/main" id="{EC7E2C79-9F8F-40EA-8338-64E967C299E4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Graphic 161">
                <a:extLst>
                  <a:ext uri="{FF2B5EF4-FFF2-40B4-BE49-F238E27FC236}">
                    <a16:creationId xmlns:a16="http://schemas.microsoft.com/office/drawing/2014/main" id="{EAFD1553-4BDC-4893-8ABC-CCE84B50C51F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7" name="Graphic 161">
                <a:extLst>
                  <a:ext uri="{FF2B5EF4-FFF2-40B4-BE49-F238E27FC236}">
                    <a16:creationId xmlns:a16="http://schemas.microsoft.com/office/drawing/2014/main" id="{35034A5F-0C53-41E4-BF54-67BEE9C9CF90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" name="Graphic 161">
                <a:extLst>
                  <a:ext uri="{FF2B5EF4-FFF2-40B4-BE49-F238E27FC236}">
                    <a16:creationId xmlns:a16="http://schemas.microsoft.com/office/drawing/2014/main" id="{5D59090C-25E5-4F91-83F8-7A582C0B0015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Graphic 161">
                <a:extLst>
                  <a:ext uri="{FF2B5EF4-FFF2-40B4-BE49-F238E27FC236}">
                    <a16:creationId xmlns:a16="http://schemas.microsoft.com/office/drawing/2014/main" id="{B4DE0102-2A9A-4B06-89F5-E88041A759F6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Graphic 161">
                <a:extLst>
                  <a:ext uri="{FF2B5EF4-FFF2-40B4-BE49-F238E27FC236}">
                    <a16:creationId xmlns:a16="http://schemas.microsoft.com/office/drawing/2014/main" id="{C2192D26-22FF-42E6-8AFC-35EC6D8C7CBF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60855B38-EC2E-4ED3-80ED-E6070F5584E6}"/>
              </a:ext>
            </a:extLst>
          </p:cNvPr>
          <p:cNvGrpSpPr/>
          <p:nvPr/>
        </p:nvGrpSpPr>
        <p:grpSpPr>
          <a:xfrm>
            <a:off x="6146023" y="1689698"/>
            <a:ext cx="383701" cy="383701"/>
            <a:chOff x="4527459" y="640845"/>
            <a:chExt cx="3123355" cy="3123355"/>
          </a:xfrm>
        </p:grpSpPr>
        <p:sp>
          <p:nvSpPr>
            <p:cNvPr id="172" name="Graphic 205">
              <a:extLst>
                <a:ext uri="{FF2B5EF4-FFF2-40B4-BE49-F238E27FC236}">
                  <a16:creationId xmlns:a16="http://schemas.microsoft.com/office/drawing/2014/main" id="{177A63E2-9104-47D2-9310-A6FBD989414B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3" name="Graphic 205">
              <a:extLst>
                <a:ext uri="{FF2B5EF4-FFF2-40B4-BE49-F238E27FC236}">
                  <a16:creationId xmlns:a16="http://schemas.microsoft.com/office/drawing/2014/main" id="{E4698477-B042-49FF-B76C-1A9105BA5A19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174" name="Graphic 205">
                <a:extLst>
                  <a:ext uri="{FF2B5EF4-FFF2-40B4-BE49-F238E27FC236}">
                    <a16:creationId xmlns:a16="http://schemas.microsoft.com/office/drawing/2014/main" id="{9C57A2A1-25F5-4664-8FCC-10F0742FD0EE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Graphic 205">
                <a:extLst>
                  <a:ext uri="{FF2B5EF4-FFF2-40B4-BE49-F238E27FC236}">
                    <a16:creationId xmlns:a16="http://schemas.microsoft.com/office/drawing/2014/main" id="{D97CE473-D923-41A9-9D33-C354DDD7B268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Graphic 205">
                <a:extLst>
                  <a:ext uri="{FF2B5EF4-FFF2-40B4-BE49-F238E27FC236}">
                    <a16:creationId xmlns:a16="http://schemas.microsoft.com/office/drawing/2014/main" id="{769318EF-07E6-49EF-814A-FC637D24F152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Graphic 205">
                <a:extLst>
                  <a:ext uri="{FF2B5EF4-FFF2-40B4-BE49-F238E27FC236}">
                    <a16:creationId xmlns:a16="http://schemas.microsoft.com/office/drawing/2014/main" id="{02DEAD1E-92B8-40D7-AEA2-DA9F736C0510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Graphic 205">
                <a:extLst>
                  <a:ext uri="{FF2B5EF4-FFF2-40B4-BE49-F238E27FC236}">
                    <a16:creationId xmlns:a16="http://schemas.microsoft.com/office/drawing/2014/main" id="{D754B60B-84DF-4C35-8789-B16303C41402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Graphic 205">
                <a:extLst>
                  <a:ext uri="{FF2B5EF4-FFF2-40B4-BE49-F238E27FC236}">
                    <a16:creationId xmlns:a16="http://schemas.microsoft.com/office/drawing/2014/main" id="{6D8C41EE-6A90-4307-B069-308433855A15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Graphic 205">
                <a:extLst>
                  <a:ext uri="{FF2B5EF4-FFF2-40B4-BE49-F238E27FC236}">
                    <a16:creationId xmlns:a16="http://schemas.microsoft.com/office/drawing/2014/main" id="{315683BA-5076-487E-A635-728DC92DE8EF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Graphic 205">
                <a:extLst>
                  <a:ext uri="{FF2B5EF4-FFF2-40B4-BE49-F238E27FC236}">
                    <a16:creationId xmlns:a16="http://schemas.microsoft.com/office/drawing/2014/main" id="{C66B9BD5-D5EB-4B11-AF64-679AD154F895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82" name="Group 181">
            <a:extLst>
              <a:ext uri="{FF2B5EF4-FFF2-40B4-BE49-F238E27FC236}">
                <a16:creationId xmlns:a16="http://schemas.microsoft.com/office/drawing/2014/main" id="{082CFB6A-A729-4C81-9D4C-7F719106E288}"/>
              </a:ext>
            </a:extLst>
          </p:cNvPr>
          <p:cNvGrpSpPr/>
          <p:nvPr/>
        </p:nvGrpSpPr>
        <p:grpSpPr>
          <a:xfrm>
            <a:off x="6627310" y="1689698"/>
            <a:ext cx="383701" cy="383701"/>
            <a:chOff x="4531333" y="640629"/>
            <a:chExt cx="3123355" cy="3123355"/>
          </a:xfrm>
        </p:grpSpPr>
        <p:sp>
          <p:nvSpPr>
            <p:cNvPr id="183" name="Graphic 220">
              <a:extLst>
                <a:ext uri="{FF2B5EF4-FFF2-40B4-BE49-F238E27FC236}">
                  <a16:creationId xmlns:a16="http://schemas.microsoft.com/office/drawing/2014/main" id="{892C23D4-CBED-4CE4-8CB6-CB32B6DCBFDA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84" name="Group 183">
              <a:extLst>
                <a:ext uri="{FF2B5EF4-FFF2-40B4-BE49-F238E27FC236}">
                  <a16:creationId xmlns:a16="http://schemas.microsoft.com/office/drawing/2014/main" id="{735D271F-587E-4057-96B9-E84F5A2C2E75}"/>
                </a:ext>
              </a:extLst>
            </p:cNvPr>
            <p:cNvGrpSpPr/>
            <p:nvPr/>
          </p:nvGrpSpPr>
          <p:grpSpPr>
            <a:xfrm>
              <a:off x="4826445" y="1336903"/>
              <a:ext cx="2525897" cy="1568946"/>
              <a:chOff x="4826445" y="1336903"/>
              <a:chExt cx="2525897" cy="1568946"/>
            </a:xfrm>
          </p:grpSpPr>
          <p:sp>
            <p:nvSpPr>
              <p:cNvPr id="185" name="Graphic 220">
                <a:extLst>
                  <a:ext uri="{FF2B5EF4-FFF2-40B4-BE49-F238E27FC236}">
                    <a16:creationId xmlns:a16="http://schemas.microsoft.com/office/drawing/2014/main" id="{DEF2DF18-54D4-4EAE-AFDF-23AC38E80168}"/>
                  </a:ext>
                </a:extLst>
              </p:cNvPr>
              <p:cNvSpPr/>
              <p:nvPr/>
            </p:nvSpPr>
            <p:spPr>
              <a:xfrm>
                <a:off x="4983774" y="1463637"/>
                <a:ext cx="1006342" cy="863682"/>
              </a:xfrm>
              <a:custGeom>
                <a:avLst/>
                <a:gdLst>
                  <a:gd name="connsiteX0" fmla="*/ 963850 w 1006342"/>
                  <a:gd name="connsiteY0" fmla="*/ 705169 h 863682"/>
                  <a:gd name="connsiteX1" fmla="*/ 211646 w 1006342"/>
                  <a:gd name="connsiteY1" fmla="*/ 705169 h 863682"/>
                  <a:gd name="connsiteX2" fmla="*/ 162722 w 1006342"/>
                  <a:gd name="connsiteY2" fmla="*/ 656245 h 863682"/>
                  <a:gd name="connsiteX3" fmla="*/ 162722 w 1006342"/>
                  <a:gd name="connsiteY3" fmla="*/ 207462 h 863682"/>
                  <a:gd name="connsiteX4" fmla="*/ 211646 w 1006342"/>
                  <a:gd name="connsiteY4" fmla="*/ 158537 h 863682"/>
                  <a:gd name="connsiteX5" fmla="*/ 943119 w 1006342"/>
                  <a:gd name="connsiteY5" fmla="*/ 158537 h 863682"/>
                  <a:gd name="connsiteX6" fmla="*/ 943119 w 1006342"/>
                  <a:gd name="connsiteY6" fmla="*/ 0 h 863682"/>
                  <a:gd name="connsiteX7" fmla="*/ 96390 w 1006342"/>
                  <a:gd name="connsiteY7" fmla="*/ 0 h 863682"/>
                  <a:gd name="connsiteX8" fmla="*/ 0 w 1006342"/>
                  <a:gd name="connsiteY8" fmla="*/ 96390 h 863682"/>
                  <a:gd name="connsiteX9" fmla="*/ 0 w 1006342"/>
                  <a:gd name="connsiteY9" fmla="*/ 767292 h 863682"/>
                  <a:gd name="connsiteX10" fmla="*/ 96390 w 1006342"/>
                  <a:gd name="connsiteY10" fmla="*/ 863682 h 863682"/>
                  <a:gd name="connsiteX11" fmla="*/ 1006342 w 1006342"/>
                  <a:gd name="connsiteY11" fmla="*/ 863682 h 863682"/>
                  <a:gd name="connsiteX12" fmla="*/ 963850 w 1006342"/>
                  <a:gd name="connsiteY12" fmla="*/ 705169 h 86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6342" h="863682">
                    <a:moveTo>
                      <a:pt x="963850" y="705169"/>
                    </a:moveTo>
                    <a:lnTo>
                      <a:pt x="211646" y="705169"/>
                    </a:lnTo>
                    <a:cubicBezTo>
                      <a:pt x="184626" y="705169"/>
                      <a:pt x="162722" y="683265"/>
                      <a:pt x="162722" y="656245"/>
                    </a:cubicBezTo>
                    <a:lnTo>
                      <a:pt x="162722" y="207462"/>
                    </a:lnTo>
                    <a:cubicBezTo>
                      <a:pt x="162722" y="180441"/>
                      <a:pt x="184626" y="158537"/>
                      <a:pt x="211646" y="158537"/>
                    </a:cubicBezTo>
                    <a:lnTo>
                      <a:pt x="943119" y="158537"/>
                    </a:lnTo>
                    <a:lnTo>
                      <a:pt x="943119" y="0"/>
                    </a:lnTo>
                    <a:lnTo>
                      <a:pt x="96390" y="0"/>
                    </a:lnTo>
                    <a:cubicBezTo>
                      <a:pt x="43161" y="0"/>
                      <a:pt x="0" y="43161"/>
                      <a:pt x="0" y="96390"/>
                    </a:cubicBezTo>
                    <a:lnTo>
                      <a:pt x="0" y="767292"/>
                    </a:lnTo>
                    <a:cubicBezTo>
                      <a:pt x="0" y="820521"/>
                      <a:pt x="43161" y="863682"/>
                      <a:pt x="96390" y="863682"/>
                    </a:cubicBezTo>
                    <a:lnTo>
                      <a:pt x="1006342" y="863682"/>
                    </a:lnTo>
                    <a:cubicBezTo>
                      <a:pt x="988408" y="812008"/>
                      <a:pt x="974204" y="759067"/>
                      <a:pt x="963850" y="7051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" name="Graphic 220">
                <a:extLst>
                  <a:ext uri="{FF2B5EF4-FFF2-40B4-BE49-F238E27FC236}">
                    <a16:creationId xmlns:a16="http://schemas.microsoft.com/office/drawing/2014/main" id="{14B8AC4D-BDE6-4FAE-B078-96B82D99DE1C}"/>
                  </a:ext>
                </a:extLst>
              </p:cNvPr>
              <p:cNvSpPr/>
              <p:nvPr/>
            </p:nvSpPr>
            <p:spPr>
              <a:xfrm>
                <a:off x="4826445" y="2445733"/>
                <a:ext cx="1447269" cy="348614"/>
              </a:xfrm>
              <a:custGeom>
                <a:avLst/>
                <a:gdLst>
                  <a:gd name="connsiteX0" fmla="*/ 1305351 w 1447269"/>
                  <a:gd name="connsiteY0" fmla="*/ 160259 h 348614"/>
                  <a:gd name="connsiteX1" fmla="*/ 1212309 w 1447269"/>
                  <a:gd name="connsiteY1" fmla="*/ 0 h 348614"/>
                  <a:gd name="connsiteX2" fmla="*/ 182413 w 1447269"/>
                  <a:gd name="connsiteY2" fmla="*/ 0 h 348614"/>
                  <a:gd name="connsiteX3" fmla="*/ 147908 w 1447269"/>
                  <a:gd name="connsiteY3" fmla="*/ 18723 h 348614"/>
                  <a:gd name="connsiteX4" fmla="*/ 12948 w 1447269"/>
                  <a:gd name="connsiteY4" fmla="*/ 226161 h 348614"/>
                  <a:gd name="connsiteX5" fmla="*/ 79376 w 1447269"/>
                  <a:gd name="connsiteY5" fmla="*/ 348615 h 348614"/>
                  <a:gd name="connsiteX6" fmla="*/ 1411951 w 1447269"/>
                  <a:gd name="connsiteY6" fmla="*/ 348615 h 348614"/>
                  <a:gd name="connsiteX7" fmla="*/ 1447269 w 1447269"/>
                  <a:gd name="connsiteY7" fmla="*/ 328601 h 348614"/>
                  <a:gd name="connsiteX8" fmla="*/ 1305351 w 1447269"/>
                  <a:gd name="connsiteY8" fmla="*/ 160259 h 3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7269" h="348614">
                    <a:moveTo>
                      <a:pt x="1305351" y="160259"/>
                    </a:moveTo>
                    <a:cubicBezTo>
                      <a:pt x="1269841" y="109039"/>
                      <a:pt x="1238803" y="55452"/>
                      <a:pt x="1212309" y="0"/>
                    </a:cubicBezTo>
                    <a:lnTo>
                      <a:pt x="182413" y="0"/>
                    </a:lnTo>
                    <a:cubicBezTo>
                      <a:pt x="168472" y="0"/>
                      <a:pt x="155488" y="7054"/>
                      <a:pt x="147908" y="18723"/>
                    </a:cubicBezTo>
                    <a:lnTo>
                      <a:pt x="12948" y="226161"/>
                    </a:lnTo>
                    <a:cubicBezTo>
                      <a:pt x="-21342" y="278863"/>
                      <a:pt x="16487" y="348615"/>
                      <a:pt x="79376" y="348615"/>
                    </a:cubicBezTo>
                    <a:lnTo>
                      <a:pt x="1411951" y="348615"/>
                    </a:lnTo>
                    <a:cubicBezTo>
                      <a:pt x="1427805" y="348615"/>
                      <a:pt x="1440335" y="340222"/>
                      <a:pt x="1447269" y="328601"/>
                    </a:cubicBezTo>
                    <a:cubicBezTo>
                      <a:pt x="1395069" y="277333"/>
                      <a:pt x="1347508" y="221044"/>
                      <a:pt x="1305351" y="1602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" name="Graphic 220">
                <a:extLst>
                  <a:ext uri="{FF2B5EF4-FFF2-40B4-BE49-F238E27FC236}">
                    <a16:creationId xmlns:a16="http://schemas.microsoft.com/office/drawing/2014/main" id="{FDC8C5C8-D35E-4EC7-A603-37C74C8AF8C2}"/>
                  </a:ext>
                </a:extLst>
              </p:cNvPr>
              <p:cNvSpPr/>
              <p:nvPr/>
            </p:nvSpPr>
            <p:spPr>
              <a:xfrm>
                <a:off x="6056018" y="1336903"/>
                <a:ext cx="1296324" cy="1568946"/>
              </a:xfrm>
              <a:custGeom>
                <a:avLst/>
                <a:gdLst>
                  <a:gd name="connsiteX0" fmla="*/ 1058231 w 1296324"/>
                  <a:gd name="connsiteY0" fmla="*/ 94046 h 1568946"/>
                  <a:gd name="connsiteX1" fmla="*/ 1058231 w 1296324"/>
                  <a:gd name="connsiteY1" fmla="*/ 180584 h 1568946"/>
                  <a:gd name="connsiteX2" fmla="*/ 797446 w 1296324"/>
                  <a:gd name="connsiteY2" fmla="*/ 120398 h 1568946"/>
                  <a:gd name="connsiteX3" fmla="*/ 797446 w 1296324"/>
                  <a:gd name="connsiteY3" fmla="*/ 33860 h 1568946"/>
                  <a:gd name="connsiteX4" fmla="*/ 650051 w 1296324"/>
                  <a:gd name="connsiteY4" fmla="*/ 0 h 1568946"/>
                  <a:gd name="connsiteX5" fmla="*/ 498879 w 1296324"/>
                  <a:gd name="connsiteY5" fmla="*/ 33860 h 1568946"/>
                  <a:gd name="connsiteX6" fmla="*/ 498879 w 1296324"/>
                  <a:gd name="connsiteY6" fmla="*/ 120398 h 1568946"/>
                  <a:gd name="connsiteX7" fmla="*/ 238093 w 1296324"/>
                  <a:gd name="connsiteY7" fmla="*/ 180584 h 1568946"/>
                  <a:gd name="connsiteX8" fmla="*/ 238093 w 1296324"/>
                  <a:gd name="connsiteY8" fmla="*/ 94046 h 1568946"/>
                  <a:gd name="connsiteX9" fmla="*/ 0 w 1296324"/>
                  <a:gd name="connsiteY9" fmla="*/ 146725 h 1568946"/>
                  <a:gd name="connsiteX10" fmla="*/ 0 w 1296324"/>
                  <a:gd name="connsiteY10" fmla="*/ 613274 h 1568946"/>
                  <a:gd name="connsiteX11" fmla="*/ 650051 w 1296324"/>
                  <a:gd name="connsiteY11" fmla="*/ 1568947 h 1568946"/>
                  <a:gd name="connsiteX12" fmla="*/ 1296325 w 1296324"/>
                  <a:gd name="connsiteY12" fmla="*/ 613274 h 1568946"/>
                  <a:gd name="connsiteX13" fmla="*/ 1296325 w 1296324"/>
                  <a:gd name="connsiteY13" fmla="*/ 146725 h 1568946"/>
                  <a:gd name="connsiteX14" fmla="*/ 1058231 w 1296324"/>
                  <a:gd name="connsiteY14" fmla="*/ 94046 h 1568946"/>
                  <a:gd name="connsiteX15" fmla="*/ 177643 w 1296324"/>
                  <a:gd name="connsiteY15" fmla="*/ 613251 h 1568946"/>
                  <a:gd name="connsiteX16" fmla="*/ 177643 w 1296324"/>
                  <a:gd name="connsiteY16" fmla="*/ 379988 h 1568946"/>
                  <a:gd name="connsiteX17" fmla="*/ 650075 w 1296324"/>
                  <a:gd name="connsiteY17" fmla="*/ 270877 h 1568946"/>
                  <a:gd name="connsiteX18" fmla="*/ 1002803 w 1296324"/>
                  <a:gd name="connsiteY18" fmla="*/ 353971 h 1568946"/>
                  <a:gd name="connsiteX19" fmla="*/ 303469 w 1296324"/>
                  <a:gd name="connsiteY19" fmla="*/ 1053306 h 1568946"/>
                  <a:gd name="connsiteX20" fmla="*/ 196534 w 1296324"/>
                  <a:gd name="connsiteY20" fmla="*/ 786327 h 1568946"/>
                  <a:gd name="connsiteX21" fmla="*/ 177643 w 1296324"/>
                  <a:gd name="connsiteY21" fmla="*/ 613251 h 1568946"/>
                  <a:gd name="connsiteX22" fmla="*/ 1099815 w 1296324"/>
                  <a:gd name="connsiteY22" fmla="*/ 786327 h 1568946"/>
                  <a:gd name="connsiteX23" fmla="*/ 650075 w 1296324"/>
                  <a:gd name="connsiteY23" fmla="*/ 1373274 h 1568946"/>
                  <a:gd name="connsiteX24" fmla="*/ 404450 w 1296324"/>
                  <a:gd name="connsiteY24" fmla="*/ 1189079 h 1568946"/>
                  <a:gd name="connsiteX25" fmla="*/ 1118729 w 1296324"/>
                  <a:gd name="connsiteY25" fmla="*/ 474799 h 1568946"/>
                  <a:gd name="connsiteX26" fmla="*/ 1118729 w 1296324"/>
                  <a:gd name="connsiteY26" fmla="*/ 613274 h 1568946"/>
                  <a:gd name="connsiteX27" fmla="*/ 1099815 w 1296324"/>
                  <a:gd name="connsiteY27" fmla="*/ 786327 h 1568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96324" h="1568946">
                    <a:moveTo>
                      <a:pt x="1058231" y="94046"/>
                    </a:moveTo>
                    <a:lnTo>
                      <a:pt x="1058231" y="180584"/>
                    </a:lnTo>
                    <a:lnTo>
                      <a:pt x="797446" y="120398"/>
                    </a:lnTo>
                    <a:lnTo>
                      <a:pt x="797446" y="33860"/>
                    </a:lnTo>
                    <a:lnTo>
                      <a:pt x="650051" y="0"/>
                    </a:lnTo>
                    <a:lnTo>
                      <a:pt x="498879" y="33860"/>
                    </a:lnTo>
                    <a:lnTo>
                      <a:pt x="498879" y="120398"/>
                    </a:lnTo>
                    <a:lnTo>
                      <a:pt x="238093" y="180584"/>
                    </a:lnTo>
                    <a:lnTo>
                      <a:pt x="238093" y="94046"/>
                    </a:lnTo>
                    <a:lnTo>
                      <a:pt x="0" y="146725"/>
                    </a:lnTo>
                    <a:lnTo>
                      <a:pt x="0" y="613274"/>
                    </a:lnTo>
                    <a:cubicBezTo>
                      <a:pt x="0" y="1045965"/>
                      <a:pt x="268342" y="1414666"/>
                      <a:pt x="650051" y="1568947"/>
                    </a:cubicBezTo>
                    <a:cubicBezTo>
                      <a:pt x="1027983" y="1414690"/>
                      <a:pt x="1296325" y="1045965"/>
                      <a:pt x="1296325" y="613274"/>
                    </a:cubicBezTo>
                    <a:lnTo>
                      <a:pt x="1296325" y="146725"/>
                    </a:lnTo>
                    <a:lnTo>
                      <a:pt x="1058231" y="94046"/>
                    </a:lnTo>
                    <a:close/>
                    <a:moveTo>
                      <a:pt x="177643" y="613251"/>
                    </a:moveTo>
                    <a:lnTo>
                      <a:pt x="177643" y="379988"/>
                    </a:lnTo>
                    <a:lnTo>
                      <a:pt x="650075" y="270877"/>
                    </a:lnTo>
                    <a:cubicBezTo>
                      <a:pt x="824706" y="313034"/>
                      <a:pt x="934510" y="338572"/>
                      <a:pt x="1002803" y="353971"/>
                    </a:cubicBezTo>
                    <a:lnTo>
                      <a:pt x="303469" y="1053306"/>
                    </a:lnTo>
                    <a:cubicBezTo>
                      <a:pt x="252464" y="971215"/>
                      <a:pt x="215376" y="880086"/>
                      <a:pt x="196534" y="786327"/>
                    </a:cubicBezTo>
                    <a:cubicBezTo>
                      <a:pt x="181421" y="729894"/>
                      <a:pt x="177643" y="673461"/>
                      <a:pt x="177643" y="613251"/>
                    </a:cubicBezTo>
                    <a:close/>
                    <a:moveTo>
                      <a:pt x="1099815" y="786327"/>
                    </a:moveTo>
                    <a:cubicBezTo>
                      <a:pt x="1050675" y="1034654"/>
                      <a:pt x="880612" y="1252876"/>
                      <a:pt x="650075" y="1373274"/>
                    </a:cubicBezTo>
                    <a:cubicBezTo>
                      <a:pt x="557248" y="1325211"/>
                      <a:pt x="475397" y="1262608"/>
                      <a:pt x="404450" y="1189079"/>
                    </a:cubicBezTo>
                    <a:lnTo>
                      <a:pt x="1118729" y="474799"/>
                    </a:lnTo>
                    <a:lnTo>
                      <a:pt x="1118729" y="613274"/>
                    </a:lnTo>
                    <a:cubicBezTo>
                      <a:pt x="1118705" y="673461"/>
                      <a:pt x="1114927" y="729894"/>
                      <a:pt x="1099815" y="7863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88" name="Graphic 262">
            <a:extLst>
              <a:ext uri="{FF2B5EF4-FFF2-40B4-BE49-F238E27FC236}">
                <a16:creationId xmlns:a16="http://schemas.microsoft.com/office/drawing/2014/main" id="{2E571FDC-B59B-4316-8CCE-E4BE16894540}"/>
              </a:ext>
            </a:extLst>
          </p:cNvPr>
          <p:cNvGrpSpPr/>
          <p:nvPr/>
        </p:nvGrpSpPr>
        <p:grpSpPr>
          <a:xfrm>
            <a:off x="7108599" y="1689698"/>
            <a:ext cx="383701" cy="383701"/>
            <a:chOff x="4528440" y="642758"/>
            <a:chExt cx="3123355" cy="3123355"/>
          </a:xfrm>
        </p:grpSpPr>
        <p:sp>
          <p:nvSpPr>
            <p:cNvPr id="189" name="Graphic 262">
              <a:extLst>
                <a:ext uri="{FF2B5EF4-FFF2-40B4-BE49-F238E27FC236}">
                  <a16:creationId xmlns:a16="http://schemas.microsoft.com/office/drawing/2014/main" id="{05B428BD-C90D-4A29-86F2-A101F5B90F9F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90" name="Graphic 262">
              <a:extLst>
                <a:ext uri="{FF2B5EF4-FFF2-40B4-BE49-F238E27FC236}">
                  <a16:creationId xmlns:a16="http://schemas.microsoft.com/office/drawing/2014/main" id="{757DA479-0220-4517-9FCB-6B4279BADD95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191" name="Graphic 262">
                <a:extLst>
                  <a:ext uri="{FF2B5EF4-FFF2-40B4-BE49-F238E27FC236}">
                    <a16:creationId xmlns:a16="http://schemas.microsoft.com/office/drawing/2014/main" id="{664C87B4-92B0-4D5E-A8AC-D0297BF3DA21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" name="Graphic 262">
                <a:extLst>
                  <a:ext uri="{FF2B5EF4-FFF2-40B4-BE49-F238E27FC236}">
                    <a16:creationId xmlns:a16="http://schemas.microsoft.com/office/drawing/2014/main" id="{6AB69A87-A713-42E2-B697-C5E283BA1127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93" name="Group 192">
            <a:extLst>
              <a:ext uri="{FF2B5EF4-FFF2-40B4-BE49-F238E27FC236}">
                <a16:creationId xmlns:a16="http://schemas.microsoft.com/office/drawing/2014/main" id="{2E2E02E5-C9C2-4ED8-B02F-1D9604AD1AC9}"/>
              </a:ext>
            </a:extLst>
          </p:cNvPr>
          <p:cNvGrpSpPr/>
          <p:nvPr/>
        </p:nvGrpSpPr>
        <p:grpSpPr>
          <a:xfrm>
            <a:off x="4702161" y="3439563"/>
            <a:ext cx="383702" cy="383702"/>
            <a:chOff x="4527459" y="640845"/>
            <a:chExt cx="3123355" cy="3123355"/>
          </a:xfrm>
        </p:grpSpPr>
        <p:sp>
          <p:nvSpPr>
            <p:cNvPr id="194" name="Graphic 62">
              <a:extLst>
                <a:ext uri="{FF2B5EF4-FFF2-40B4-BE49-F238E27FC236}">
                  <a16:creationId xmlns:a16="http://schemas.microsoft.com/office/drawing/2014/main" id="{79671C78-B2E2-4089-A4F3-AEB9EDE16B96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Freeform: Shape 194">
              <a:extLst>
                <a:ext uri="{FF2B5EF4-FFF2-40B4-BE49-F238E27FC236}">
                  <a16:creationId xmlns:a16="http://schemas.microsoft.com/office/drawing/2014/main" id="{9C5520AB-0746-4482-8EC2-4F89475940E0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47849DF0-837A-4A40-8171-02B30E9AA9B0}"/>
              </a:ext>
            </a:extLst>
          </p:cNvPr>
          <p:cNvGrpSpPr/>
          <p:nvPr/>
        </p:nvGrpSpPr>
        <p:grpSpPr>
          <a:xfrm>
            <a:off x="5183449" y="3439564"/>
            <a:ext cx="383701" cy="383701"/>
            <a:chOff x="4527459" y="639625"/>
            <a:chExt cx="3123355" cy="3123355"/>
          </a:xfrm>
        </p:grpSpPr>
        <p:sp>
          <p:nvSpPr>
            <p:cNvPr id="197" name="Graphic 153">
              <a:extLst>
                <a:ext uri="{FF2B5EF4-FFF2-40B4-BE49-F238E27FC236}">
                  <a16:creationId xmlns:a16="http://schemas.microsoft.com/office/drawing/2014/main" id="{5C506175-4E23-4280-9BEC-68B2DDEE8637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Freeform: Shape 197">
              <a:extLst>
                <a:ext uri="{FF2B5EF4-FFF2-40B4-BE49-F238E27FC236}">
                  <a16:creationId xmlns:a16="http://schemas.microsoft.com/office/drawing/2014/main" id="{12F98B51-6036-416B-97FA-67D37CB657DF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6E81C123-CC01-4A2A-B5DF-DB22A084D252}"/>
              </a:ext>
            </a:extLst>
          </p:cNvPr>
          <p:cNvGrpSpPr/>
          <p:nvPr/>
        </p:nvGrpSpPr>
        <p:grpSpPr>
          <a:xfrm>
            <a:off x="5664736" y="3439564"/>
            <a:ext cx="383701" cy="383701"/>
            <a:chOff x="4527459" y="640845"/>
            <a:chExt cx="3123355" cy="3123355"/>
          </a:xfrm>
        </p:grpSpPr>
        <p:sp>
          <p:nvSpPr>
            <p:cNvPr id="200" name="Graphic 161">
              <a:extLst>
                <a:ext uri="{FF2B5EF4-FFF2-40B4-BE49-F238E27FC236}">
                  <a16:creationId xmlns:a16="http://schemas.microsoft.com/office/drawing/2014/main" id="{51F0E1CC-19D1-414A-9E74-AB01BB1F6199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1" name="Group 200">
              <a:extLst>
                <a:ext uri="{FF2B5EF4-FFF2-40B4-BE49-F238E27FC236}">
                  <a16:creationId xmlns:a16="http://schemas.microsoft.com/office/drawing/2014/main" id="{B30EE4F3-DA58-49BE-8FE0-621E3A112CF2}"/>
                </a:ext>
              </a:extLst>
            </p:cNvPr>
            <p:cNvGrpSpPr/>
            <p:nvPr/>
          </p:nvGrpSpPr>
          <p:grpSpPr>
            <a:xfrm>
              <a:off x="4997978" y="1421935"/>
              <a:ext cx="2302189" cy="1752173"/>
              <a:chOff x="4997978" y="1421935"/>
              <a:chExt cx="2302189" cy="1752173"/>
            </a:xfrm>
          </p:grpSpPr>
          <p:sp>
            <p:nvSpPr>
              <p:cNvPr id="202" name="Graphic 161">
                <a:extLst>
                  <a:ext uri="{FF2B5EF4-FFF2-40B4-BE49-F238E27FC236}">
                    <a16:creationId xmlns:a16="http://schemas.microsoft.com/office/drawing/2014/main" id="{1901B6A7-70A7-4C15-9ED3-8B05FDE83105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" name="Graphic 161">
                <a:extLst>
                  <a:ext uri="{FF2B5EF4-FFF2-40B4-BE49-F238E27FC236}">
                    <a16:creationId xmlns:a16="http://schemas.microsoft.com/office/drawing/2014/main" id="{0788FC64-32DC-4A2B-882E-50F7282DE5AB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" name="Graphic 161">
                <a:extLst>
                  <a:ext uri="{FF2B5EF4-FFF2-40B4-BE49-F238E27FC236}">
                    <a16:creationId xmlns:a16="http://schemas.microsoft.com/office/drawing/2014/main" id="{86112458-92BB-4978-8447-1A828423D25E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Graphic 161">
                <a:extLst>
                  <a:ext uri="{FF2B5EF4-FFF2-40B4-BE49-F238E27FC236}">
                    <a16:creationId xmlns:a16="http://schemas.microsoft.com/office/drawing/2014/main" id="{BBDB4BFC-EA7A-4D8A-8AB9-11EAD592E9E8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Graphic 161">
                <a:extLst>
                  <a:ext uri="{FF2B5EF4-FFF2-40B4-BE49-F238E27FC236}">
                    <a16:creationId xmlns:a16="http://schemas.microsoft.com/office/drawing/2014/main" id="{A9A7C4AF-659F-4EF1-AAE9-374C58DA6DB1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Graphic 161">
                <a:extLst>
                  <a:ext uri="{FF2B5EF4-FFF2-40B4-BE49-F238E27FC236}">
                    <a16:creationId xmlns:a16="http://schemas.microsoft.com/office/drawing/2014/main" id="{AA962631-26B7-4FFB-86A8-70B6640F2332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Graphic 161">
                <a:extLst>
                  <a:ext uri="{FF2B5EF4-FFF2-40B4-BE49-F238E27FC236}">
                    <a16:creationId xmlns:a16="http://schemas.microsoft.com/office/drawing/2014/main" id="{49438D2C-B3C3-480C-97AD-B07C30295BF5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Graphic 161">
                <a:extLst>
                  <a:ext uri="{FF2B5EF4-FFF2-40B4-BE49-F238E27FC236}">
                    <a16:creationId xmlns:a16="http://schemas.microsoft.com/office/drawing/2014/main" id="{805E5197-95E4-4CBC-8858-20E775F7D399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" name="Graphic 161">
                <a:extLst>
                  <a:ext uri="{FF2B5EF4-FFF2-40B4-BE49-F238E27FC236}">
                    <a16:creationId xmlns:a16="http://schemas.microsoft.com/office/drawing/2014/main" id="{58B8EA59-B4E5-4D2F-9CF4-543B0FF9F175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" name="Graphic 161">
                <a:extLst>
                  <a:ext uri="{FF2B5EF4-FFF2-40B4-BE49-F238E27FC236}">
                    <a16:creationId xmlns:a16="http://schemas.microsoft.com/office/drawing/2014/main" id="{779AB1EA-5135-47B8-BE00-9F2D4F1FAAB4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Graphic 161">
                <a:extLst>
                  <a:ext uri="{FF2B5EF4-FFF2-40B4-BE49-F238E27FC236}">
                    <a16:creationId xmlns:a16="http://schemas.microsoft.com/office/drawing/2014/main" id="{6ECD0F25-27AF-403A-8628-D9B97D370513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Graphic 161">
                <a:extLst>
                  <a:ext uri="{FF2B5EF4-FFF2-40B4-BE49-F238E27FC236}">
                    <a16:creationId xmlns:a16="http://schemas.microsoft.com/office/drawing/2014/main" id="{33FC3CAC-75F4-4682-B155-D0AC8F13D95A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4" name="Graphic 161">
                <a:extLst>
                  <a:ext uri="{FF2B5EF4-FFF2-40B4-BE49-F238E27FC236}">
                    <a16:creationId xmlns:a16="http://schemas.microsoft.com/office/drawing/2014/main" id="{F8EF7C56-4A45-4682-83B0-8F90B342A172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5" name="Graphic 161">
                <a:extLst>
                  <a:ext uri="{FF2B5EF4-FFF2-40B4-BE49-F238E27FC236}">
                    <a16:creationId xmlns:a16="http://schemas.microsoft.com/office/drawing/2014/main" id="{5670172F-EB30-411D-BF68-F94DDAE2B5AC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Graphic 161">
                <a:extLst>
                  <a:ext uri="{FF2B5EF4-FFF2-40B4-BE49-F238E27FC236}">
                    <a16:creationId xmlns:a16="http://schemas.microsoft.com/office/drawing/2014/main" id="{FF3FD817-5556-4A89-90FD-DCE87D447A57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Graphic 161">
                <a:extLst>
                  <a:ext uri="{FF2B5EF4-FFF2-40B4-BE49-F238E27FC236}">
                    <a16:creationId xmlns:a16="http://schemas.microsoft.com/office/drawing/2014/main" id="{512503FA-ACFF-4D0C-A7B0-68A522C2B420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" name="Graphic 161">
                <a:extLst>
                  <a:ext uri="{FF2B5EF4-FFF2-40B4-BE49-F238E27FC236}">
                    <a16:creationId xmlns:a16="http://schemas.microsoft.com/office/drawing/2014/main" id="{CC2CC6A8-0031-4548-9520-D90A89F301ED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9" name="Graphic 161">
                <a:extLst>
                  <a:ext uri="{FF2B5EF4-FFF2-40B4-BE49-F238E27FC236}">
                    <a16:creationId xmlns:a16="http://schemas.microsoft.com/office/drawing/2014/main" id="{45E916C0-86FB-4F5C-8F29-4DA7E79EE358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0" name="Graphic 161">
                <a:extLst>
                  <a:ext uri="{FF2B5EF4-FFF2-40B4-BE49-F238E27FC236}">
                    <a16:creationId xmlns:a16="http://schemas.microsoft.com/office/drawing/2014/main" id="{489D7825-D861-46A6-8741-878BC3CA3901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Graphic 161">
                <a:extLst>
                  <a:ext uri="{FF2B5EF4-FFF2-40B4-BE49-F238E27FC236}">
                    <a16:creationId xmlns:a16="http://schemas.microsoft.com/office/drawing/2014/main" id="{A8157FF9-D1F3-4CAE-AF95-A7BB75300989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Graphic 161">
                <a:extLst>
                  <a:ext uri="{FF2B5EF4-FFF2-40B4-BE49-F238E27FC236}">
                    <a16:creationId xmlns:a16="http://schemas.microsoft.com/office/drawing/2014/main" id="{8F1D95F9-DD39-45C9-931D-C7D00D9035A6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3" name="Graphic 161">
                <a:extLst>
                  <a:ext uri="{FF2B5EF4-FFF2-40B4-BE49-F238E27FC236}">
                    <a16:creationId xmlns:a16="http://schemas.microsoft.com/office/drawing/2014/main" id="{28F4033E-9B4C-4076-AA92-E9C974D1030E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4" name="Graphic 161">
                <a:extLst>
                  <a:ext uri="{FF2B5EF4-FFF2-40B4-BE49-F238E27FC236}">
                    <a16:creationId xmlns:a16="http://schemas.microsoft.com/office/drawing/2014/main" id="{FF60F0CA-5BC2-4649-AC76-A6892E6B5EAD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5" name="Graphic 161">
                <a:extLst>
                  <a:ext uri="{FF2B5EF4-FFF2-40B4-BE49-F238E27FC236}">
                    <a16:creationId xmlns:a16="http://schemas.microsoft.com/office/drawing/2014/main" id="{3ECEDEEC-749C-45D5-B77B-349153E29E96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6" name="Graphic 161">
                <a:extLst>
                  <a:ext uri="{FF2B5EF4-FFF2-40B4-BE49-F238E27FC236}">
                    <a16:creationId xmlns:a16="http://schemas.microsoft.com/office/drawing/2014/main" id="{260FD507-5732-4C9A-8001-640E84289FB7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Graphic 161">
                <a:extLst>
                  <a:ext uri="{FF2B5EF4-FFF2-40B4-BE49-F238E27FC236}">
                    <a16:creationId xmlns:a16="http://schemas.microsoft.com/office/drawing/2014/main" id="{2B367C34-C1E2-4031-8A66-900E39AC4519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Graphic 161">
                <a:extLst>
                  <a:ext uri="{FF2B5EF4-FFF2-40B4-BE49-F238E27FC236}">
                    <a16:creationId xmlns:a16="http://schemas.microsoft.com/office/drawing/2014/main" id="{07519845-C19A-4A85-9277-BB52EF4F0331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9" name="Graphic 161">
                <a:extLst>
                  <a:ext uri="{FF2B5EF4-FFF2-40B4-BE49-F238E27FC236}">
                    <a16:creationId xmlns:a16="http://schemas.microsoft.com/office/drawing/2014/main" id="{E1C87A04-C42D-4005-AECE-427AB7F8C49F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0" name="Graphic 161">
                <a:extLst>
                  <a:ext uri="{FF2B5EF4-FFF2-40B4-BE49-F238E27FC236}">
                    <a16:creationId xmlns:a16="http://schemas.microsoft.com/office/drawing/2014/main" id="{F7206A77-0662-4BE1-B531-D9CA1DF2B2A6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Graphic 161">
                <a:extLst>
                  <a:ext uri="{FF2B5EF4-FFF2-40B4-BE49-F238E27FC236}">
                    <a16:creationId xmlns:a16="http://schemas.microsoft.com/office/drawing/2014/main" id="{474186E2-EA77-4647-A18D-F54B84BACB17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190BE156-A0C7-46AF-BD38-86DFD0565223}"/>
              </a:ext>
            </a:extLst>
          </p:cNvPr>
          <p:cNvGrpSpPr/>
          <p:nvPr/>
        </p:nvGrpSpPr>
        <p:grpSpPr>
          <a:xfrm>
            <a:off x="6146023" y="3439564"/>
            <a:ext cx="383701" cy="383701"/>
            <a:chOff x="4527459" y="640845"/>
            <a:chExt cx="3123355" cy="3123355"/>
          </a:xfrm>
        </p:grpSpPr>
        <p:sp>
          <p:nvSpPr>
            <p:cNvPr id="233" name="Graphic 205">
              <a:extLst>
                <a:ext uri="{FF2B5EF4-FFF2-40B4-BE49-F238E27FC236}">
                  <a16:creationId xmlns:a16="http://schemas.microsoft.com/office/drawing/2014/main" id="{2988DB57-15D0-4CE9-B24C-4995DC3EDE88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34" name="Graphic 205">
              <a:extLst>
                <a:ext uri="{FF2B5EF4-FFF2-40B4-BE49-F238E27FC236}">
                  <a16:creationId xmlns:a16="http://schemas.microsoft.com/office/drawing/2014/main" id="{389213C7-4305-4ED3-90E3-3E6A5B49140F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235" name="Graphic 205">
                <a:extLst>
                  <a:ext uri="{FF2B5EF4-FFF2-40B4-BE49-F238E27FC236}">
                    <a16:creationId xmlns:a16="http://schemas.microsoft.com/office/drawing/2014/main" id="{16146AF4-4F7D-4E0F-89F9-4E61A1379794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Graphic 205">
                <a:extLst>
                  <a:ext uri="{FF2B5EF4-FFF2-40B4-BE49-F238E27FC236}">
                    <a16:creationId xmlns:a16="http://schemas.microsoft.com/office/drawing/2014/main" id="{799120E0-6973-4251-844B-EB6FB201597B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7" name="Graphic 205">
                <a:extLst>
                  <a:ext uri="{FF2B5EF4-FFF2-40B4-BE49-F238E27FC236}">
                    <a16:creationId xmlns:a16="http://schemas.microsoft.com/office/drawing/2014/main" id="{A93AAC7A-9141-4E64-AC8A-C221858294F1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8" name="Graphic 205">
                <a:extLst>
                  <a:ext uri="{FF2B5EF4-FFF2-40B4-BE49-F238E27FC236}">
                    <a16:creationId xmlns:a16="http://schemas.microsoft.com/office/drawing/2014/main" id="{454CBD58-2E88-4429-87A7-531642A62E78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9" name="Graphic 205">
                <a:extLst>
                  <a:ext uri="{FF2B5EF4-FFF2-40B4-BE49-F238E27FC236}">
                    <a16:creationId xmlns:a16="http://schemas.microsoft.com/office/drawing/2014/main" id="{01B8DCC3-39B9-4A01-BAF2-AED0B90F095D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Graphic 205">
                <a:extLst>
                  <a:ext uri="{FF2B5EF4-FFF2-40B4-BE49-F238E27FC236}">
                    <a16:creationId xmlns:a16="http://schemas.microsoft.com/office/drawing/2014/main" id="{29E34186-BABF-4D87-9748-E60985204EDD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Graphic 205">
                <a:extLst>
                  <a:ext uri="{FF2B5EF4-FFF2-40B4-BE49-F238E27FC236}">
                    <a16:creationId xmlns:a16="http://schemas.microsoft.com/office/drawing/2014/main" id="{2B22ECEB-69CA-4E5D-A34E-8D925F4027BD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Graphic 205">
                <a:extLst>
                  <a:ext uri="{FF2B5EF4-FFF2-40B4-BE49-F238E27FC236}">
                    <a16:creationId xmlns:a16="http://schemas.microsoft.com/office/drawing/2014/main" id="{1817132E-DF25-46BC-A745-ECE26BC83362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43" name="Group 242">
            <a:extLst>
              <a:ext uri="{FF2B5EF4-FFF2-40B4-BE49-F238E27FC236}">
                <a16:creationId xmlns:a16="http://schemas.microsoft.com/office/drawing/2014/main" id="{36F6BD05-557B-4E7E-87CF-75E07823FC02}"/>
              </a:ext>
            </a:extLst>
          </p:cNvPr>
          <p:cNvGrpSpPr/>
          <p:nvPr/>
        </p:nvGrpSpPr>
        <p:grpSpPr>
          <a:xfrm>
            <a:off x="6627310" y="3439564"/>
            <a:ext cx="383701" cy="383701"/>
            <a:chOff x="4531333" y="640629"/>
            <a:chExt cx="3123355" cy="3123355"/>
          </a:xfrm>
        </p:grpSpPr>
        <p:sp>
          <p:nvSpPr>
            <p:cNvPr id="244" name="Graphic 220">
              <a:extLst>
                <a:ext uri="{FF2B5EF4-FFF2-40B4-BE49-F238E27FC236}">
                  <a16:creationId xmlns:a16="http://schemas.microsoft.com/office/drawing/2014/main" id="{DEC5C618-D2F8-4D52-944A-3F77BC5CDB40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5" name="Group 244">
              <a:extLst>
                <a:ext uri="{FF2B5EF4-FFF2-40B4-BE49-F238E27FC236}">
                  <a16:creationId xmlns:a16="http://schemas.microsoft.com/office/drawing/2014/main" id="{5312EE0D-E268-4C6D-9FF5-0CC7E600B1F6}"/>
                </a:ext>
              </a:extLst>
            </p:cNvPr>
            <p:cNvGrpSpPr/>
            <p:nvPr/>
          </p:nvGrpSpPr>
          <p:grpSpPr>
            <a:xfrm>
              <a:off x="4826445" y="1336903"/>
              <a:ext cx="2525897" cy="1568946"/>
              <a:chOff x="4826445" y="1336903"/>
              <a:chExt cx="2525897" cy="1568946"/>
            </a:xfrm>
          </p:grpSpPr>
          <p:sp>
            <p:nvSpPr>
              <p:cNvPr id="246" name="Graphic 220">
                <a:extLst>
                  <a:ext uri="{FF2B5EF4-FFF2-40B4-BE49-F238E27FC236}">
                    <a16:creationId xmlns:a16="http://schemas.microsoft.com/office/drawing/2014/main" id="{77AD2450-4E87-4C84-8B91-8250B8BF33CD}"/>
                  </a:ext>
                </a:extLst>
              </p:cNvPr>
              <p:cNvSpPr/>
              <p:nvPr/>
            </p:nvSpPr>
            <p:spPr>
              <a:xfrm>
                <a:off x="4983774" y="1463637"/>
                <a:ext cx="1006342" cy="863682"/>
              </a:xfrm>
              <a:custGeom>
                <a:avLst/>
                <a:gdLst>
                  <a:gd name="connsiteX0" fmla="*/ 963850 w 1006342"/>
                  <a:gd name="connsiteY0" fmla="*/ 705169 h 863682"/>
                  <a:gd name="connsiteX1" fmla="*/ 211646 w 1006342"/>
                  <a:gd name="connsiteY1" fmla="*/ 705169 h 863682"/>
                  <a:gd name="connsiteX2" fmla="*/ 162722 w 1006342"/>
                  <a:gd name="connsiteY2" fmla="*/ 656245 h 863682"/>
                  <a:gd name="connsiteX3" fmla="*/ 162722 w 1006342"/>
                  <a:gd name="connsiteY3" fmla="*/ 207462 h 863682"/>
                  <a:gd name="connsiteX4" fmla="*/ 211646 w 1006342"/>
                  <a:gd name="connsiteY4" fmla="*/ 158537 h 863682"/>
                  <a:gd name="connsiteX5" fmla="*/ 943119 w 1006342"/>
                  <a:gd name="connsiteY5" fmla="*/ 158537 h 863682"/>
                  <a:gd name="connsiteX6" fmla="*/ 943119 w 1006342"/>
                  <a:gd name="connsiteY6" fmla="*/ 0 h 863682"/>
                  <a:gd name="connsiteX7" fmla="*/ 96390 w 1006342"/>
                  <a:gd name="connsiteY7" fmla="*/ 0 h 863682"/>
                  <a:gd name="connsiteX8" fmla="*/ 0 w 1006342"/>
                  <a:gd name="connsiteY8" fmla="*/ 96390 h 863682"/>
                  <a:gd name="connsiteX9" fmla="*/ 0 w 1006342"/>
                  <a:gd name="connsiteY9" fmla="*/ 767292 h 863682"/>
                  <a:gd name="connsiteX10" fmla="*/ 96390 w 1006342"/>
                  <a:gd name="connsiteY10" fmla="*/ 863682 h 863682"/>
                  <a:gd name="connsiteX11" fmla="*/ 1006342 w 1006342"/>
                  <a:gd name="connsiteY11" fmla="*/ 863682 h 863682"/>
                  <a:gd name="connsiteX12" fmla="*/ 963850 w 1006342"/>
                  <a:gd name="connsiteY12" fmla="*/ 705169 h 86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6342" h="863682">
                    <a:moveTo>
                      <a:pt x="963850" y="705169"/>
                    </a:moveTo>
                    <a:lnTo>
                      <a:pt x="211646" y="705169"/>
                    </a:lnTo>
                    <a:cubicBezTo>
                      <a:pt x="184626" y="705169"/>
                      <a:pt x="162722" y="683265"/>
                      <a:pt x="162722" y="656245"/>
                    </a:cubicBezTo>
                    <a:lnTo>
                      <a:pt x="162722" y="207462"/>
                    </a:lnTo>
                    <a:cubicBezTo>
                      <a:pt x="162722" y="180441"/>
                      <a:pt x="184626" y="158537"/>
                      <a:pt x="211646" y="158537"/>
                    </a:cubicBezTo>
                    <a:lnTo>
                      <a:pt x="943119" y="158537"/>
                    </a:lnTo>
                    <a:lnTo>
                      <a:pt x="943119" y="0"/>
                    </a:lnTo>
                    <a:lnTo>
                      <a:pt x="96390" y="0"/>
                    </a:lnTo>
                    <a:cubicBezTo>
                      <a:pt x="43161" y="0"/>
                      <a:pt x="0" y="43161"/>
                      <a:pt x="0" y="96390"/>
                    </a:cubicBezTo>
                    <a:lnTo>
                      <a:pt x="0" y="767292"/>
                    </a:lnTo>
                    <a:cubicBezTo>
                      <a:pt x="0" y="820521"/>
                      <a:pt x="43161" y="863682"/>
                      <a:pt x="96390" y="863682"/>
                    </a:cubicBezTo>
                    <a:lnTo>
                      <a:pt x="1006342" y="863682"/>
                    </a:lnTo>
                    <a:cubicBezTo>
                      <a:pt x="988408" y="812008"/>
                      <a:pt x="974204" y="759067"/>
                      <a:pt x="963850" y="7051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Graphic 220">
                <a:extLst>
                  <a:ext uri="{FF2B5EF4-FFF2-40B4-BE49-F238E27FC236}">
                    <a16:creationId xmlns:a16="http://schemas.microsoft.com/office/drawing/2014/main" id="{F7805D79-3C02-43EF-B3EB-8793755C52BB}"/>
                  </a:ext>
                </a:extLst>
              </p:cNvPr>
              <p:cNvSpPr/>
              <p:nvPr/>
            </p:nvSpPr>
            <p:spPr>
              <a:xfrm>
                <a:off x="4826445" y="2445733"/>
                <a:ext cx="1447269" cy="348614"/>
              </a:xfrm>
              <a:custGeom>
                <a:avLst/>
                <a:gdLst>
                  <a:gd name="connsiteX0" fmla="*/ 1305351 w 1447269"/>
                  <a:gd name="connsiteY0" fmla="*/ 160259 h 348614"/>
                  <a:gd name="connsiteX1" fmla="*/ 1212309 w 1447269"/>
                  <a:gd name="connsiteY1" fmla="*/ 0 h 348614"/>
                  <a:gd name="connsiteX2" fmla="*/ 182413 w 1447269"/>
                  <a:gd name="connsiteY2" fmla="*/ 0 h 348614"/>
                  <a:gd name="connsiteX3" fmla="*/ 147908 w 1447269"/>
                  <a:gd name="connsiteY3" fmla="*/ 18723 h 348614"/>
                  <a:gd name="connsiteX4" fmla="*/ 12948 w 1447269"/>
                  <a:gd name="connsiteY4" fmla="*/ 226161 h 348614"/>
                  <a:gd name="connsiteX5" fmla="*/ 79376 w 1447269"/>
                  <a:gd name="connsiteY5" fmla="*/ 348615 h 348614"/>
                  <a:gd name="connsiteX6" fmla="*/ 1411951 w 1447269"/>
                  <a:gd name="connsiteY6" fmla="*/ 348615 h 348614"/>
                  <a:gd name="connsiteX7" fmla="*/ 1447269 w 1447269"/>
                  <a:gd name="connsiteY7" fmla="*/ 328601 h 348614"/>
                  <a:gd name="connsiteX8" fmla="*/ 1305351 w 1447269"/>
                  <a:gd name="connsiteY8" fmla="*/ 160259 h 3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7269" h="348614">
                    <a:moveTo>
                      <a:pt x="1305351" y="160259"/>
                    </a:moveTo>
                    <a:cubicBezTo>
                      <a:pt x="1269841" y="109039"/>
                      <a:pt x="1238803" y="55452"/>
                      <a:pt x="1212309" y="0"/>
                    </a:cubicBezTo>
                    <a:lnTo>
                      <a:pt x="182413" y="0"/>
                    </a:lnTo>
                    <a:cubicBezTo>
                      <a:pt x="168472" y="0"/>
                      <a:pt x="155488" y="7054"/>
                      <a:pt x="147908" y="18723"/>
                    </a:cubicBezTo>
                    <a:lnTo>
                      <a:pt x="12948" y="226161"/>
                    </a:lnTo>
                    <a:cubicBezTo>
                      <a:pt x="-21342" y="278863"/>
                      <a:pt x="16487" y="348615"/>
                      <a:pt x="79376" y="348615"/>
                    </a:cubicBezTo>
                    <a:lnTo>
                      <a:pt x="1411951" y="348615"/>
                    </a:lnTo>
                    <a:cubicBezTo>
                      <a:pt x="1427805" y="348615"/>
                      <a:pt x="1440335" y="340222"/>
                      <a:pt x="1447269" y="328601"/>
                    </a:cubicBezTo>
                    <a:cubicBezTo>
                      <a:pt x="1395069" y="277333"/>
                      <a:pt x="1347508" y="221044"/>
                      <a:pt x="1305351" y="1602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Graphic 220">
                <a:extLst>
                  <a:ext uri="{FF2B5EF4-FFF2-40B4-BE49-F238E27FC236}">
                    <a16:creationId xmlns:a16="http://schemas.microsoft.com/office/drawing/2014/main" id="{2DAB8028-77E2-4DCB-8958-6D12D1F9EBAA}"/>
                  </a:ext>
                </a:extLst>
              </p:cNvPr>
              <p:cNvSpPr/>
              <p:nvPr/>
            </p:nvSpPr>
            <p:spPr>
              <a:xfrm>
                <a:off x="6056018" y="1336903"/>
                <a:ext cx="1296324" cy="1568946"/>
              </a:xfrm>
              <a:custGeom>
                <a:avLst/>
                <a:gdLst>
                  <a:gd name="connsiteX0" fmla="*/ 1058231 w 1296324"/>
                  <a:gd name="connsiteY0" fmla="*/ 94046 h 1568946"/>
                  <a:gd name="connsiteX1" fmla="*/ 1058231 w 1296324"/>
                  <a:gd name="connsiteY1" fmla="*/ 180584 h 1568946"/>
                  <a:gd name="connsiteX2" fmla="*/ 797446 w 1296324"/>
                  <a:gd name="connsiteY2" fmla="*/ 120398 h 1568946"/>
                  <a:gd name="connsiteX3" fmla="*/ 797446 w 1296324"/>
                  <a:gd name="connsiteY3" fmla="*/ 33860 h 1568946"/>
                  <a:gd name="connsiteX4" fmla="*/ 650051 w 1296324"/>
                  <a:gd name="connsiteY4" fmla="*/ 0 h 1568946"/>
                  <a:gd name="connsiteX5" fmla="*/ 498879 w 1296324"/>
                  <a:gd name="connsiteY5" fmla="*/ 33860 h 1568946"/>
                  <a:gd name="connsiteX6" fmla="*/ 498879 w 1296324"/>
                  <a:gd name="connsiteY6" fmla="*/ 120398 h 1568946"/>
                  <a:gd name="connsiteX7" fmla="*/ 238093 w 1296324"/>
                  <a:gd name="connsiteY7" fmla="*/ 180584 h 1568946"/>
                  <a:gd name="connsiteX8" fmla="*/ 238093 w 1296324"/>
                  <a:gd name="connsiteY8" fmla="*/ 94046 h 1568946"/>
                  <a:gd name="connsiteX9" fmla="*/ 0 w 1296324"/>
                  <a:gd name="connsiteY9" fmla="*/ 146725 h 1568946"/>
                  <a:gd name="connsiteX10" fmla="*/ 0 w 1296324"/>
                  <a:gd name="connsiteY10" fmla="*/ 613274 h 1568946"/>
                  <a:gd name="connsiteX11" fmla="*/ 650051 w 1296324"/>
                  <a:gd name="connsiteY11" fmla="*/ 1568947 h 1568946"/>
                  <a:gd name="connsiteX12" fmla="*/ 1296325 w 1296324"/>
                  <a:gd name="connsiteY12" fmla="*/ 613274 h 1568946"/>
                  <a:gd name="connsiteX13" fmla="*/ 1296325 w 1296324"/>
                  <a:gd name="connsiteY13" fmla="*/ 146725 h 1568946"/>
                  <a:gd name="connsiteX14" fmla="*/ 1058231 w 1296324"/>
                  <a:gd name="connsiteY14" fmla="*/ 94046 h 1568946"/>
                  <a:gd name="connsiteX15" fmla="*/ 177643 w 1296324"/>
                  <a:gd name="connsiteY15" fmla="*/ 613251 h 1568946"/>
                  <a:gd name="connsiteX16" fmla="*/ 177643 w 1296324"/>
                  <a:gd name="connsiteY16" fmla="*/ 379988 h 1568946"/>
                  <a:gd name="connsiteX17" fmla="*/ 650075 w 1296324"/>
                  <a:gd name="connsiteY17" fmla="*/ 270877 h 1568946"/>
                  <a:gd name="connsiteX18" fmla="*/ 1002803 w 1296324"/>
                  <a:gd name="connsiteY18" fmla="*/ 353971 h 1568946"/>
                  <a:gd name="connsiteX19" fmla="*/ 303469 w 1296324"/>
                  <a:gd name="connsiteY19" fmla="*/ 1053306 h 1568946"/>
                  <a:gd name="connsiteX20" fmla="*/ 196534 w 1296324"/>
                  <a:gd name="connsiteY20" fmla="*/ 786327 h 1568946"/>
                  <a:gd name="connsiteX21" fmla="*/ 177643 w 1296324"/>
                  <a:gd name="connsiteY21" fmla="*/ 613251 h 1568946"/>
                  <a:gd name="connsiteX22" fmla="*/ 1099815 w 1296324"/>
                  <a:gd name="connsiteY22" fmla="*/ 786327 h 1568946"/>
                  <a:gd name="connsiteX23" fmla="*/ 650075 w 1296324"/>
                  <a:gd name="connsiteY23" fmla="*/ 1373274 h 1568946"/>
                  <a:gd name="connsiteX24" fmla="*/ 404450 w 1296324"/>
                  <a:gd name="connsiteY24" fmla="*/ 1189079 h 1568946"/>
                  <a:gd name="connsiteX25" fmla="*/ 1118729 w 1296324"/>
                  <a:gd name="connsiteY25" fmla="*/ 474799 h 1568946"/>
                  <a:gd name="connsiteX26" fmla="*/ 1118729 w 1296324"/>
                  <a:gd name="connsiteY26" fmla="*/ 613274 h 1568946"/>
                  <a:gd name="connsiteX27" fmla="*/ 1099815 w 1296324"/>
                  <a:gd name="connsiteY27" fmla="*/ 786327 h 1568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96324" h="1568946">
                    <a:moveTo>
                      <a:pt x="1058231" y="94046"/>
                    </a:moveTo>
                    <a:lnTo>
                      <a:pt x="1058231" y="180584"/>
                    </a:lnTo>
                    <a:lnTo>
                      <a:pt x="797446" y="120398"/>
                    </a:lnTo>
                    <a:lnTo>
                      <a:pt x="797446" y="33860"/>
                    </a:lnTo>
                    <a:lnTo>
                      <a:pt x="650051" y="0"/>
                    </a:lnTo>
                    <a:lnTo>
                      <a:pt x="498879" y="33860"/>
                    </a:lnTo>
                    <a:lnTo>
                      <a:pt x="498879" y="120398"/>
                    </a:lnTo>
                    <a:lnTo>
                      <a:pt x="238093" y="180584"/>
                    </a:lnTo>
                    <a:lnTo>
                      <a:pt x="238093" y="94046"/>
                    </a:lnTo>
                    <a:lnTo>
                      <a:pt x="0" y="146725"/>
                    </a:lnTo>
                    <a:lnTo>
                      <a:pt x="0" y="613274"/>
                    </a:lnTo>
                    <a:cubicBezTo>
                      <a:pt x="0" y="1045965"/>
                      <a:pt x="268342" y="1414666"/>
                      <a:pt x="650051" y="1568947"/>
                    </a:cubicBezTo>
                    <a:cubicBezTo>
                      <a:pt x="1027983" y="1414690"/>
                      <a:pt x="1296325" y="1045965"/>
                      <a:pt x="1296325" y="613274"/>
                    </a:cubicBezTo>
                    <a:lnTo>
                      <a:pt x="1296325" y="146725"/>
                    </a:lnTo>
                    <a:lnTo>
                      <a:pt x="1058231" y="94046"/>
                    </a:lnTo>
                    <a:close/>
                    <a:moveTo>
                      <a:pt x="177643" y="613251"/>
                    </a:moveTo>
                    <a:lnTo>
                      <a:pt x="177643" y="379988"/>
                    </a:lnTo>
                    <a:lnTo>
                      <a:pt x="650075" y="270877"/>
                    </a:lnTo>
                    <a:cubicBezTo>
                      <a:pt x="824706" y="313034"/>
                      <a:pt x="934510" y="338572"/>
                      <a:pt x="1002803" y="353971"/>
                    </a:cubicBezTo>
                    <a:lnTo>
                      <a:pt x="303469" y="1053306"/>
                    </a:lnTo>
                    <a:cubicBezTo>
                      <a:pt x="252464" y="971215"/>
                      <a:pt x="215376" y="880086"/>
                      <a:pt x="196534" y="786327"/>
                    </a:cubicBezTo>
                    <a:cubicBezTo>
                      <a:pt x="181421" y="729894"/>
                      <a:pt x="177643" y="673461"/>
                      <a:pt x="177643" y="613251"/>
                    </a:cubicBezTo>
                    <a:close/>
                    <a:moveTo>
                      <a:pt x="1099815" y="786327"/>
                    </a:moveTo>
                    <a:cubicBezTo>
                      <a:pt x="1050675" y="1034654"/>
                      <a:pt x="880612" y="1252876"/>
                      <a:pt x="650075" y="1373274"/>
                    </a:cubicBezTo>
                    <a:cubicBezTo>
                      <a:pt x="557248" y="1325211"/>
                      <a:pt x="475397" y="1262608"/>
                      <a:pt x="404450" y="1189079"/>
                    </a:cubicBezTo>
                    <a:lnTo>
                      <a:pt x="1118729" y="474799"/>
                    </a:lnTo>
                    <a:lnTo>
                      <a:pt x="1118729" y="613274"/>
                    </a:lnTo>
                    <a:cubicBezTo>
                      <a:pt x="1118705" y="673461"/>
                      <a:pt x="1114927" y="729894"/>
                      <a:pt x="1099815" y="7863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49" name="Graphic 262">
            <a:extLst>
              <a:ext uri="{FF2B5EF4-FFF2-40B4-BE49-F238E27FC236}">
                <a16:creationId xmlns:a16="http://schemas.microsoft.com/office/drawing/2014/main" id="{63EB258C-2D21-46BE-8850-0C130F87CAF9}"/>
              </a:ext>
            </a:extLst>
          </p:cNvPr>
          <p:cNvGrpSpPr/>
          <p:nvPr/>
        </p:nvGrpSpPr>
        <p:grpSpPr>
          <a:xfrm>
            <a:off x="7108599" y="3439564"/>
            <a:ext cx="383701" cy="383701"/>
            <a:chOff x="4528440" y="642758"/>
            <a:chExt cx="3123355" cy="3123355"/>
          </a:xfrm>
        </p:grpSpPr>
        <p:sp>
          <p:nvSpPr>
            <p:cNvPr id="250" name="Graphic 262">
              <a:extLst>
                <a:ext uri="{FF2B5EF4-FFF2-40B4-BE49-F238E27FC236}">
                  <a16:creationId xmlns:a16="http://schemas.microsoft.com/office/drawing/2014/main" id="{CD30B258-F2B1-4FD5-9E24-C544C71D73C8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1" name="Graphic 262">
              <a:extLst>
                <a:ext uri="{FF2B5EF4-FFF2-40B4-BE49-F238E27FC236}">
                  <a16:creationId xmlns:a16="http://schemas.microsoft.com/office/drawing/2014/main" id="{5DF0652D-E1BD-4639-9ABE-22AD76E96F0F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252" name="Graphic 262">
                <a:extLst>
                  <a:ext uri="{FF2B5EF4-FFF2-40B4-BE49-F238E27FC236}">
                    <a16:creationId xmlns:a16="http://schemas.microsoft.com/office/drawing/2014/main" id="{30548D03-CD15-4828-B67B-9D2532222189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" name="Graphic 262">
                <a:extLst>
                  <a:ext uri="{FF2B5EF4-FFF2-40B4-BE49-F238E27FC236}">
                    <a16:creationId xmlns:a16="http://schemas.microsoft.com/office/drawing/2014/main" id="{78E6F529-7CB5-4C36-9562-433D27F9C431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66AEB650-6F15-4E0A-A841-91D6FA017665}"/>
              </a:ext>
            </a:extLst>
          </p:cNvPr>
          <p:cNvGrpSpPr/>
          <p:nvPr/>
        </p:nvGrpSpPr>
        <p:grpSpPr>
          <a:xfrm>
            <a:off x="4702161" y="5172104"/>
            <a:ext cx="383702" cy="383702"/>
            <a:chOff x="4527459" y="640845"/>
            <a:chExt cx="3123355" cy="3123355"/>
          </a:xfrm>
        </p:grpSpPr>
        <p:sp>
          <p:nvSpPr>
            <p:cNvPr id="255" name="Graphic 62">
              <a:extLst>
                <a:ext uri="{FF2B5EF4-FFF2-40B4-BE49-F238E27FC236}">
                  <a16:creationId xmlns:a16="http://schemas.microsoft.com/office/drawing/2014/main" id="{437C4582-6EF9-43BC-8CB7-AFC6A8CABEF8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Freeform: Shape 255">
              <a:extLst>
                <a:ext uri="{FF2B5EF4-FFF2-40B4-BE49-F238E27FC236}">
                  <a16:creationId xmlns:a16="http://schemas.microsoft.com/office/drawing/2014/main" id="{98B72127-6D66-4E04-93EF-0FA8497B493E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7" name="Group 256">
            <a:extLst>
              <a:ext uri="{FF2B5EF4-FFF2-40B4-BE49-F238E27FC236}">
                <a16:creationId xmlns:a16="http://schemas.microsoft.com/office/drawing/2014/main" id="{61BBDAD3-4234-412F-83B7-87B6F355598F}"/>
              </a:ext>
            </a:extLst>
          </p:cNvPr>
          <p:cNvGrpSpPr/>
          <p:nvPr/>
        </p:nvGrpSpPr>
        <p:grpSpPr>
          <a:xfrm>
            <a:off x="5183449" y="5172105"/>
            <a:ext cx="383701" cy="383701"/>
            <a:chOff x="4527459" y="639625"/>
            <a:chExt cx="3123355" cy="3123355"/>
          </a:xfrm>
        </p:grpSpPr>
        <p:sp>
          <p:nvSpPr>
            <p:cNvPr id="258" name="Graphic 153">
              <a:extLst>
                <a:ext uri="{FF2B5EF4-FFF2-40B4-BE49-F238E27FC236}">
                  <a16:creationId xmlns:a16="http://schemas.microsoft.com/office/drawing/2014/main" id="{9FF99FC6-54CF-485F-826C-06CC69B227C7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Freeform: Shape 258">
              <a:extLst>
                <a:ext uri="{FF2B5EF4-FFF2-40B4-BE49-F238E27FC236}">
                  <a16:creationId xmlns:a16="http://schemas.microsoft.com/office/drawing/2014/main" id="{90765182-7C9E-406A-BDB2-0E59B092BAA3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8DED2656-3E50-4029-AD53-86E4C39FA097}"/>
              </a:ext>
            </a:extLst>
          </p:cNvPr>
          <p:cNvGrpSpPr/>
          <p:nvPr/>
        </p:nvGrpSpPr>
        <p:grpSpPr>
          <a:xfrm>
            <a:off x="5664736" y="5172105"/>
            <a:ext cx="383701" cy="383701"/>
            <a:chOff x="4527459" y="640845"/>
            <a:chExt cx="3123355" cy="3123355"/>
          </a:xfrm>
        </p:grpSpPr>
        <p:sp>
          <p:nvSpPr>
            <p:cNvPr id="261" name="Graphic 161">
              <a:extLst>
                <a:ext uri="{FF2B5EF4-FFF2-40B4-BE49-F238E27FC236}">
                  <a16:creationId xmlns:a16="http://schemas.microsoft.com/office/drawing/2014/main" id="{C8987B64-25F2-4E8F-83C0-F84789C4696A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62" name="Group 261">
              <a:extLst>
                <a:ext uri="{FF2B5EF4-FFF2-40B4-BE49-F238E27FC236}">
                  <a16:creationId xmlns:a16="http://schemas.microsoft.com/office/drawing/2014/main" id="{66A20B70-A104-46AC-B966-7FC2FA2242A5}"/>
                </a:ext>
              </a:extLst>
            </p:cNvPr>
            <p:cNvGrpSpPr/>
            <p:nvPr/>
          </p:nvGrpSpPr>
          <p:grpSpPr>
            <a:xfrm>
              <a:off x="4997978" y="1421935"/>
              <a:ext cx="2302189" cy="1752173"/>
              <a:chOff x="4997978" y="1421935"/>
              <a:chExt cx="2302189" cy="1752173"/>
            </a:xfrm>
          </p:grpSpPr>
          <p:sp>
            <p:nvSpPr>
              <p:cNvPr id="263" name="Graphic 161">
                <a:extLst>
                  <a:ext uri="{FF2B5EF4-FFF2-40B4-BE49-F238E27FC236}">
                    <a16:creationId xmlns:a16="http://schemas.microsoft.com/office/drawing/2014/main" id="{2EF1C194-5EC6-4FA7-B739-6BACEC5B2598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Graphic 161">
                <a:extLst>
                  <a:ext uri="{FF2B5EF4-FFF2-40B4-BE49-F238E27FC236}">
                    <a16:creationId xmlns:a16="http://schemas.microsoft.com/office/drawing/2014/main" id="{0DB1117F-E9E6-469F-9115-B6EE1A6AC95C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Graphic 161">
                <a:extLst>
                  <a:ext uri="{FF2B5EF4-FFF2-40B4-BE49-F238E27FC236}">
                    <a16:creationId xmlns:a16="http://schemas.microsoft.com/office/drawing/2014/main" id="{DBB988BD-61AA-4A43-876A-09CB5E8F9947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Graphic 161">
                <a:extLst>
                  <a:ext uri="{FF2B5EF4-FFF2-40B4-BE49-F238E27FC236}">
                    <a16:creationId xmlns:a16="http://schemas.microsoft.com/office/drawing/2014/main" id="{DA8EF5FB-A7D8-4FE3-A2A4-931D2C7CCA9F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Graphic 161">
                <a:extLst>
                  <a:ext uri="{FF2B5EF4-FFF2-40B4-BE49-F238E27FC236}">
                    <a16:creationId xmlns:a16="http://schemas.microsoft.com/office/drawing/2014/main" id="{11E5288F-E7DA-4139-9CF5-63B052058C49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Graphic 161">
                <a:extLst>
                  <a:ext uri="{FF2B5EF4-FFF2-40B4-BE49-F238E27FC236}">
                    <a16:creationId xmlns:a16="http://schemas.microsoft.com/office/drawing/2014/main" id="{993E7E64-7EA1-4788-9B46-A4842AC3DD96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9" name="Graphic 161">
                <a:extLst>
                  <a:ext uri="{FF2B5EF4-FFF2-40B4-BE49-F238E27FC236}">
                    <a16:creationId xmlns:a16="http://schemas.microsoft.com/office/drawing/2014/main" id="{E4C3AC21-580F-4409-835F-162092F7EA49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" name="Graphic 161">
                <a:extLst>
                  <a:ext uri="{FF2B5EF4-FFF2-40B4-BE49-F238E27FC236}">
                    <a16:creationId xmlns:a16="http://schemas.microsoft.com/office/drawing/2014/main" id="{7AC2434E-B2D6-49F6-8B61-3F1A424EFE2E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Graphic 161">
                <a:extLst>
                  <a:ext uri="{FF2B5EF4-FFF2-40B4-BE49-F238E27FC236}">
                    <a16:creationId xmlns:a16="http://schemas.microsoft.com/office/drawing/2014/main" id="{34456163-0B41-4DF0-893B-D51E7B7106E9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Graphic 161">
                <a:extLst>
                  <a:ext uri="{FF2B5EF4-FFF2-40B4-BE49-F238E27FC236}">
                    <a16:creationId xmlns:a16="http://schemas.microsoft.com/office/drawing/2014/main" id="{F843143C-0250-49CC-9846-9522B84B3FA7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Graphic 161">
                <a:extLst>
                  <a:ext uri="{FF2B5EF4-FFF2-40B4-BE49-F238E27FC236}">
                    <a16:creationId xmlns:a16="http://schemas.microsoft.com/office/drawing/2014/main" id="{FC82C0FA-82F7-4182-9CF9-A51A7C6C9F23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Graphic 161">
                <a:extLst>
                  <a:ext uri="{FF2B5EF4-FFF2-40B4-BE49-F238E27FC236}">
                    <a16:creationId xmlns:a16="http://schemas.microsoft.com/office/drawing/2014/main" id="{3EE7F27D-EDD9-4E82-8E30-B23A5DC5BD99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" name="Graphic 161">
                <a:extLst>
                  <a:ext uri="{FF2B5EF4-FFF2-40B4-BE49-F238E27FC236}">
                    <a16:creationId xmlns:a16="http://schemas.microsoft.com/office/drawing/2014/main" id="{55964C89-5F18-4D81-AC02-2E9577A87D86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Graphic 161">
                <a:extLst>
                  <a:ext uri="{FF2B5EF4-FFF2-40B4-BE49-F238E27FC236}">
                    <a16:creationId xmlns:a16="http://schemas.microsoft.com/office/drawing/2014/main" id="{13810CF0-908F-465D-B1C6-E92B7AD10322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Graphic 161">
                <a:extLst>
                  <a:ext uri="{FF2B5EF4-FFF2-40B4-BE49-F238E27FC236}">
                    <a16:creationId xmlns:a16="http://schemas.microsoft.com/office/drawing/2014/main" id="{55194D74-3247-4C16-986B-881D3D7B9EAC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Graphic 161">
                <a:extLst>
                  <a:ext uri="{FF2B5EF4-FFF2-40B4-BE49-F238E27FC236}">
                    <a16:creationId xmlns:a16="http://schemas.microsoft.com/office/drawing/2014/main" id="{C744C69B-1347-4A2B-B947-CA37A95047E3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Graphic 161">
                <a:extLst>
                  <a:ext uri="{FF2B5EF4-FFF2-40B4-BE49-F238E27FC236}">
                    <a16:creationId xmlns:a16="http://schemas.microsoft.com/office/drawing/2014/main" id="{3C905F7E-04E6-4077-B5BE-840EFFFD0445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" name="Graphic 161">
                <a:extLst>
                  <a:ext uri="{FF2B5EF4-FFF2-40B4-BE49-F238E27FC236}">
                    <a16:creationId xmlns:a16="http://schemas.microsoft.com/office/drawing/2014/main" id="{07468A83-C865-4C27-9C4B-4B61998C7B3D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" name="Graphic 161">
                <a:extLst>
                  <a:ext uri="{FF2B5EF4-FFF2-40B4-BE49-F238E27FC236}">
                    <a16:creationId xmlns:a16="http://schemas.microsoft.com/office/drawing/2014/main" id="{E0BCBF26-F63F-4AD2-9387-CCCB89DA9956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2" name="Graphic 161">
                <a:extLst>
                  <a:ext uri="{FF2B5EF4-FFF2-40B4-BE49-F238E27FC236}">
                    <a16:creationId xmlns:a16="http://schemas.microsoft.com/office/drawing/2014/main" id="{FFED43E4-4343-482B-B387-C4A618907AC8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" name="Graphic 161">
                <a:extLst>
                  <a:ext uri="{FF2B5EF4-FFF2-40B4-BE49-F238E27FC236}">
                    <a16:creationId xmlns:a16="http://schemas.microsoft.com/office/drawing/2014/main" id="{BF9A2E6B-C3C0-424A-8A5B-71D1FEE11D8D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Graphic 161">
                <a:extLst>
                  <a:ext uri="{FF2B5EF4-FFF2-40B4-BE49-F238E27FC236}">
                    <a16:creationId xmlns:a16="http://schemas.microsoft.com/office/drawing/2014/main" id="{9ED22AC6-0BA2-4B20-9B0D-19CF6AB0D408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Graphic 161">
                <a:extLst>
                  <a:ext uri="{FF2B5EF4-FFF2-40B4-BE49-F238E27FC236}">
                    <a16:creationId xmlns:a16="http://schemas.microsoft.com/office/drawing/2014/main" id="{3BEF4196-DFA6-4EBD-8AD0-3509D2AB9074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" name="Graphic 161">
                <a:extLst>
                  <a:ext uri="{FF2B5EF4-FFF2-40B4-BE49-F238E27FC236}">
                    <a16:creationId xmlns:a16="http://schemas.microsoft.com/office/drawing/2014/main" id="{F117338E-4627-403F-8B1E-9D2E21F329CF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" name="Graphic 161">
                <a:extLst>
                  <a:ext uri="{FF2B5EF4-FFF2-40B4-BE49-F238E27FC236}">
                    <a16:creationId xmlns:a16="http://schemas.microsoft.com/office/drawing/2014/main" id="{09FC634C-541E-4A1B-99AC-8EC72C0869FF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" name="Graphic 161">
                <a:extLst>
                  <a:ext uri="{FF2B5EF4-FFF2-40B4-BE49-F238E27FC236}">
                    <a16:creationId xmlns:a16="http://schemas.microsoft.com/office/drawing/2014/main" id="{DE0B5F83-F908-40CC-B8DD-8D0DD2CFE5EE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" name="Graphic 161">
                <a:extLst>
                  <a:ext uri="{FF2B5EF4-FFF2-40B4-BE49-F238E27FC236}">
                    <a16:creationId xmlns:a16="http://schemas.microsoft.com/office/drawing/2014/main" id="{592F9549-E3C6-45D7-A291-33AD4CB9F9F7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Graphic 161">
                <a:extLst>
                  <a:ext uri="{FF2B5EF4-FFF2-40B4-BE49-F238E27FC236}">
                    <a16:creationId xmlns:a16="http://schemas.microsoft.com/office/drawing/2014/main" id="{9984C0AD-CAD5-4B48-8352-1E708DDA7F5F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1" name="Graphic 161">
                <a:extLst>
                  <a:ext uri="{FF2B5EF4-FFF2-40B4-BE49-F238E27FC236}">
                    <a16:creationId xmlns:a16="http://schemas.microsoft.com/office/drawing/2014/main" id="{B7E11F07-ED28-454A-A8A6-8725283CAE89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" name="Graphic 161">
                <a:extLst>
                  <a:ext uri="{FF2B5EF4-FFF2-40B4-BE49-F238E27FC236}">
                    <a16:creationId xmlns:a16="http://schemas.microsoft.com/office/drawing/2014/main" id="{0703E536-DBAE-4A5D-AB65-F56DE012EFFE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398EC4F4-F6CD-4D65-A5C2-F561E282E64A}"/>
              </a:ext>
            </a:extLst>
          </p:cNvPr>
          <p:cNvGrpSpPr/>
          <p:nvPr/>
        </p:nvGrpSpPr>
        <p:grpSpPr>
          <a:xfrm>
            <a:off x="6146023" y="5172105"/>
            <a:ext cx="383701" cy="383701"/>
            <a:chOff x="4527459" y="640845"/>
            <a:chExt cx="3123355" cy="3123355"/>
          </a:xfrm>
        </p:grpSpPr>
        <p:sp>
          <p:nvSpPr>
            <p:cNvPr id="294" name="Graphic 205">
              <a:extLst>
                <a:ext uri="{FF2B5EF4-FFF2-40B4-BE49-F238E27FC236}">
                  <a16:creationId xmlns:a16="http://schemas.microsoft.com/office/drawing/2014/main" id="{EDA9B845-14CF-42E4-B0BE-48373C3E9A20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95" name="Graphic 205">
              <a:extLst>
                <a:ext uri="{FF2B5EF4-FFF2-40B4-BE49-F238E27FC236}">
                  <a16:creationId xmlns:a16="http://schemas.microsoft.com/office/drawing/2014/main" id="{0C67DDCF-AC6A-497C-9CB7-EBD9A336AE7F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296" name="Graphic 205">
                <a:extLst>
                  <a:ext uri="{FF2B5EF4-FFF2-40B4-BE49-F238E27FC236}">
                    <a16:creationId xmlns:a16="http://schemas.microsoft.com/office/drawing/2014/main" id="{14C23069-E9FF-45B3-980B-2C750CB3AE21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Graphic 205">
                <a:extLst>
                  <a:ext uri="{FF2B5EF4-FFF2-40B4-BE49-F238E27FC236}">
                    <a16:creationId xmlns:a16="http://schemas.microsoft.com/office/drawing/2014/main" id="{B936A269-18A0-488B-BD3E-0543509822F6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" name="Graphic 205">
                <a:extLst>
                  <a:ext uri="{FF2B5EF4-FFF2-40B4-BE49-F238E27FC236}">
                    <a16:creationId xmlns:a16="http://schemas.microsoft.com/office/drawing/2014/main" id="{B0C50D2B-943D-4C1F-A480-CA3DF72143D5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" name="Graphic 205">
                <a:extLst>
                  <a:ext uri="{FF2B5EF4-FFF2-40B4-BE49-F238E27FC236}">
                    <a16:creationId xmlns:a16="http://schemas.microsoft.com/office/drawing/2014/main" id="{C70EFF90-D2C2-4E5E-8218-764F6094755D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" name="Graphic 205">
                <a:extLst>
                  <a:ext uri="{FF2B5EF4-FFF2-40B4-BE49-F238E27FC236}">
                    <a16:creationId xmlns:a16="http://schemas.microsoft.com/office/drawing/2014/main" id="{10505145-2121-451C-9A16-3DCA44C029F9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" name="Graphic 205">
                <a:extLst>
                  <a:ext uri="{FF2B5EF4-FFF2-40B4-BE49-F238E27FC236}">
                    <a16:creationId xmlns:a16="http://schemas.microsoft.com/office/drawing/2014/main" id="{79B36B77-8EE2-4B58-AC81-546C5C789C80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" name="Graphic 205">
                <a:extLst>
                  <a:ext uri="{FF2B5EF4-FFF2-40B4-BE49-F238E27FC236}">
                    <a16:creationId xmlns:a16="http://schemas.microsoft.com/office/drawing/2014/main" id="{A2375AD8-A090-4219-A579-71FA0A8B39B1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Graphic 205">
                <a:extLst>
                  <a:ext uri="{FF2B5EF4-FFF2-40B4-BE49-F238E27FC236}">
                    <a16:creationId xmlns:a16="http://schemas.microsoft.com/office/drawing/2014/main" id="{0BC212A5-2345-4F7E-88A2-FA838C8C913D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4" name="Group 303">
            <a:extLst>
              <a:ext uri="{FF2B5EF4-FFF2-40B4-BE49-F238E27FC236}">
                <a16:creationId xmlns:a16="http://schemas.microsoft.com/office/drawing/2014/main" id="{6C14D800-C693-4C46-B57E-5B705E6066AC}"/>
              </a:ext>
            </a:extLst>
          </p:cNvPr>
          <p:cNvGrpSpPr/>
          <p:nvPr/>
        </p:nvGrpSpPr>
        <p:grpSpPr>
          <a:xfrm>
            <a:off x="6627310" y="5172105"/>
            <a:ext cx="383701" cy="383701"/>
            <a:chOff x="4531333" y="640629"/>
            <a:chExt cx="3123355" cy="3123355"/>
          </a:xfrm>
        </p:grpSpPr>
        <p:sp>
          <p:nvSpPr>
            <p:cNvPr id="305" name="Graphic 220">
              <a:extLst>
                <a:ext uri="{FF2B5EF4-FFF2-40B4-BE49-F238E27FC236}">
                  <a16:creationId xmlns:a16="http://schemas.microsoft.com/office/drawing/2014/main" id="{4A6709EE-2A90-43EE-9BFE-5598DFB666D1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6" name="Group 305">
              <a:extLst>
                <a:ext uri="{FF2B5EF4-FFF2-40B4-BE49-F238E27FC236}">
                  <a16:creationId xmlns:a16="http://schemas.microsoft.com/office/drawing/2014/main" id="{398F985F-7D3B-40B5-A595-2D25E67F911F}"/>
                </a:ext>
              </a:extLst>
            </p:cNvPr>
            <p:cNvGrpSpPr/>
            <p:nvPr/>
          </p:nvGrpSpPr>
          <p:grpSpPr>
            <a:xfrm>
              <a:off x="4826445" y="1336903"/>
              <a:ext cx="2525897" cy="1568946"/>
              <a:chOff x="4826445" y="1336903"/>
              <a:chExt cx="2525897" cy="1568946"/>
            </a:xfrm>
          </p:grpSpPr>
          <p:sp>
            <p:nvSpPr>
              <p:cNvPr id="307" name="Graphic 220">
                <a:extLst>
                  <a:ext uri="{FF2B5EF4-FFF2-40B4-BE49-F238E27FC236}">
                    <a16:creationId xmlns:a16="http://schemas.microsoft.com/office/drawing/2014/main" id="{A2BC9299-7220-4779-B8B5-100F786AA9C7}"/>
                  </a:ext>
                </a:extLst>
              </p:cNvPr>
              <p:cNvSpPr/>
              <p:nvPr/>
            </p:nvSpPr>
            <p:spPr>
              <a:xfrm>
                <a:off x="4983774" y="1463637"/>
                <a:ext cx="1006342" cy="863682"/>
              </a:xfrm>
              <a:custGeom>
                <a:avLst/>
                <a:gdLst>
                  <a:gd name="connsiteX0" fmla="*/ 963850 w 1006342"/>
                  <a:gd name="connsiteY0" fmla="*/ 705169 h 863682"/>
                  <a:gd name="connsiteX1" fmla="*/ 211646 w 1006342"/>
                  <a:gd name="connsiteY1" fmla="*/ 705169 h 863682"/>
                  <a:gd name="connsiteX2" fmla="*/ 162722 w 1006342"/>
                  <a:gd name="connsiteY2" fmla="*/ 656245 h 863682"/>
                  <a:gd name="connsiteX3" fmla="*/ 162722 w 1006342"/>
                  <a:gd name="connsiteY3" fmla="*/ 207462 h 863682"/>
                  <a:gd name="connsiteX4" fmla="*/ 211646 w 1006342"/>
                  <a:gd name="connsiteY4" fmla="*/ 158537 h 863682"/>
                  <a:gd name="connsiteX5" fmla="*/ 943119 w 1006342"/>
                  <a:gd name="connsiteY5" fmla="*/ 158537 h 863682"/>
                  <a:gd name="connsiteX6" fmla="*/ 943119 w 1006342"/>
                  <a:gd name="connsiteY6" fmla="*/ 0 h 863682"/>
                  <a:gd name="connsiteX7" fmla="*/ 96390 w 1006342"/>
                  <a:gd name="connsiteY7" fmla="*/ 0 h 863682"/>
                  <a:gd name="connsiteX8" fmla="*/ 0 w 1006342"/>
                  <a:gd name="connsiteY8" fmla="*/ 96390 h 863682"/>
                  <a:gd name="connsiteX9" fmla="*/ 0 w 1006342"/>
                  <a:gd name="connsiteY9" fmla="*/ 767292 h 863682"/>
                  <a:gd name="connsiteX10" fmla="*/ 96390 w 1006342"/>
                  <a:gd name="connsiteY10" fmla="*/ 863682 h 863682"/>
                  <a:gd name="connsiteX11" fmla="*/ 1006342 w 1006342"/>
                  <a:gd name="connsiteY11" fmla="*/ 863682 h 863682"/>
                  <a:gd name="connsiteX12" fmla="*/ 963850 w 1006342"/>
                  <a:gd name="connsiteY12" fmla="*/ 705169 h 86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6342" h="863682">
                    <a:moveTo>
                      <a:pt x="963850" y="705169"/>
                    </a:moveTo>
                    <a:lnTo>
                      <a:pt x="211646" y="705169"/>
                    </a:lnTo>
                    <a:cubicBezTo>
                      <a:pt x="184626" y="705169"/>
                      <a:pt x="162722" y="683265"/>
                      <a:pt x="162722" y="656245"/>
                    </a:cubicBezTo>
                    <a:lnTo>
                      <a:pt x="162722" y="207462"/>
                    </a:lnTo>
                    <a:cubicBezTo>
                      <a:pt x="162722" y="180441"/>
                      <a:pt x="184626" y="158537"/>
                      <a:pt x="211646" y="158537"/>
                    </a:cubicBezTo>
                    <a:lnTo>
                      <a:pt x="943119" y="158537"/>
                    </a:lnTo>
                    <a:lnTo>
                      <a:pt x="943119" y="0"/>
                    </a:lnTo>
                    <a:lnTo>
                      <a:pt x="96390" y="0"/>
                    </a:lnTo>
                    <a:cubicBezTo>
                      <a:pt x="43161" y="0"/>
                      <a:pt x="0" y="43161"/>
                      <a:pt x="0" y="96390"/>
                    </a:cubicBezTo>
                    <a:lnTo>
                      <a:pt x="0" y="767292"/>
                    </a:lnTo>
                    <a:cubicBezTo>
                      <a:pt x="0" y="820521"/>
                      <a:pt x="43161" y="863682"/>
                      <a:pt x="96390" y="863682"/>
                    </a:cubicBezTo>
                    <a:lnTo>
                      <a:pt x="1006342" y="863682"/>
                    </a:lnTo>
                    <a:cubicBezTo>
                      <a:pt x="988408" y="812008"/>
                      <a:pt x="974204" y="759067"/>
                      <a:pt x="963850" y="7051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Graphic 220">
                <a:extLst>
                  <a:ext uri="{FF2B5EF4-FFF2-40B4-BE49-F238E27FC236}">
                    <a16:creationId xmlns:a16="http://schemas.microsoft.com/office/drawing/2014/main" id="{0058E97D-E582-4692-A8E1-A431E836D6E2}"/>
                  </a:ext>
                </a:extLst>
              </p:cNvPr>
              <p:cNvSpPr/>
              <p:nvPr/>
            </p:nvSpPr>
            <p:spPr>
              <a:xfrm>
                <a:off x="4826445" y="2445733"/>
                <a:ext cx="1447269" cy="348614"/>
              </a:xfrm>
              <a:custGeom>
                <a:avLst/>
                <a:gdLst>
                  <a:gd name="connsiteX0" fmla="*/ 1305351 w 1447269"/>
                  <a:gd name="connsiteY0" fmla="*/ 160259 h 348614"/>
                  <a:gd name="connsiteX1" fmla="*/ 1212309 w 1447269"/>
                  <a:gd name="connsiteY1" fmla="*/ 0 h 348614"/>
                  <a:gd name="connsiteX2" fmla="*/ 182413 w 1447269"/>
                  <a:gd name="connsiteY2" fmla="*/ 0 h 348614"/>
                  <a:gd name="connsiteX3" fmla="*/ 147908 w 1447269"/>
                  <a:gd name="connsiteY3" fmla="*/ 18723 h 348614"/>
                  <a:gd name="connsiteX4" fmla="*/ 12948 w 1447269"/>
                  <a:gd name="connsiteY4" fmla="*/ 226161 h 348614"/>
                  <a:gd name="connsiteX5" fmla="*/ 79376 w 1447269"/>
                  <a:gd name="connsiteY5" fmla="*/ 348615 h 348614"/>
                  <a:gd name="connsiteX6" fmla="*/ 1411951 w 1447269"/>
                  <a:gd name="connsiteY6" fmla="*/ 348615 h 348614"/>
                  <a:gd name="connsiteX7" fmla="*/ 1447269 w 1447269"/>
                  <a:gd name="connsiteY7" fmla="*/ 328601 h 348614"/>
                  <a:gd name="connsiteX8" fmla="*/ 1305351 w 1447269"/>
                  <a:gd name="connsiteY8" fmla="*/ 160259 h 3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7269" h="348614">
                    <a:moveTo>
                      <a:pt x="1305351" y="160259"/>
                    </a:moveTo>
                    <a:cubicBezTo>
                      <a:pt x="1269841" y="109039"/>
                      <a:pt x="1238803" y="55452"/>
                      <a:pt x="1212309" y="0"/>
                    </a:cubicBezTo>
                    <a:lnTo>
                      <a:pt x="182413" y="0"/>
                    </a:lnTo>
                    <a:cubicBezTo>
                      <a:pt x="168472" y="0"/>
                      <a:pt x="155488" y="7054"/>
                      <a:pt x="147908" y="18723"/>
                    </a:cubicBezTo>
                    <a:lnTo>
                      <a:pt x="12948" y="226161"/>
                    </a:lnTo>
                    <a:cubicBezTo>
                      <a:pt x="-21342" y="278863"/>
                      <a:pt x="16487" y="348615"/>
                      <a:pt x="79376" y="348615"/>
                    </a:cubicBezTo>
                    <a:lnTo>
                      <a:pt x="1411951" y="348615"/>
                    </a:lnTo>
                    <a:cubicBezTo>
                      <a:pt x="1427805" y="348615"/>
                      <a:pt x="1440335" y="340222"/>
                      <a:pt x="1447269" y="328601"/>
                    </a:cubicBezTo>
                    <a:cubicBezTo>
                      <a:pt x="1395069" y="277333"/>
                      <a:pt x="1347508" y="221044"/>
                      <a:pt x="1305351" y="1602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Graphic 220">
                <a:extLst>
                  <a:ext uri="{FF2B5EF4-FFF2-40B4-BE49-F238E27FC236}">
                    <a16:creationId xmlns:a16="http://schemas.microsoft.com/office/drawing/2014/main" id="{8BDB0C98-F6D8-42F9-ACB4-1CB5446D2242}"/>
                  </a:ext>
                </a:extLst>
              </p:cNvPr>
              <p:cNvSpPr/>
              <p:nvPr/>
            </p:nvSpPr>
            <p:spPr>
              <a:xfrm>
                <a:off x="6056018" y="1336903"/>
                <a:ext cx="1296324" cy="1568946"/>
              </a:xfrm>
              <a:custGeom>
                <a:avLst/>
                <a:gdLst>
                  <a:gd name="connsiteX0" fmla="*/ 1058231 w 1296324"/>
                  <a:gd name="connsiteY0" fmla="*/ 94046 h 1568946"/>
                  <a:gd name="connsiteX1" fmla="*/ 1058231 w 1296324"/>
                  <a:gd name="connsiteY1" fmla="*/ 180584 h 1568946"/>
                  <a:gd name="connsiteX2" fmla="*/ 797446 w 1296324"/>
                  <a:gd name="connsiteY2" fmla="*/ 120398 h 1568946"/>
                  <a:gd name="connsiteX3" fmla="*/ 797446 w 1296324"/>
                  <a:gd name="connsiteY3" fmla="*/ 33860 h 1568946"/>
                  <a:gd name="connsiteX4" fmla="*/ 650051 w 1296324"/>
                  <a:gd name="connsiteY4" fmla="*/ 0 h 1568946"/>
                  <a:gd name="connsiteX5" fmla="*/ 498879 w 1296324"/>
                  <a:gd name="connsiteY5" fmla="*/ 33860 h 1568946"/>
                  <a:gd name="connsiteX6" fmla="*/ 498879 w 1296324"/>
                  <a:gd name="connsiteY6" fmla="*/ 120398 h 1568946"/>
                  <a:gd name="connsiteX7" fmla="*/ 238093 w 1296324"/>
                  <a:gd name="connsiteY7" fmla="*/ 180584 h 1568946"/>
                  <a:gd name="connsiteX8" fmla="*/ 238093 w 1296324"/>
                  <a:gd name="connsiteY8" fmla="*/ 94046 h 1568946"/>
                  <a:gd name="connsiteX9" fmla="*/ 0 w 1296324"/>
                  <a:gd name="connsiteY9" fmla="*/ 146725 h 1568946"/>
                  <a:gd name="connsiteX10" fmla="*/ 0 w 1296324"/>
                  <a:gd name="connsiteY10" fmla="*/ 613274 h 1568946"/>
                  <a:gd name="connsiteX11" fmla="*/ 650051 w 1296324"/>
                  <a:gd name="connsiteY11" fmla="*/ 1568947 h 1568946"/>
                  <a:gd name="connsiteX12" fmla="*/ 1296325 w 1296324"/>
                  <a:gd name="connsiteY12" fmla="*/ 613274 h 1568946"/>
                  <a:gd name="connsiteX13" fmla="*/ 1296325 w 1296324"/>
                  <a:gd name="connsiteY13" fmla="*/ 146725 h 1568946"/>
                  <a:gd name="connsiteX14" fmla="*/ 1058231 w 1296324"/>
                  <a:gd name="connsiteY14" fmla="*/ 94046 h 1568946"/>
                  <a:gd name="connsiteX15" fmla="*/ 177643 w 1296324"/>
                  <a:gd name="connsiteY15" fmla="*/ 613251 h 1568946"/>
                  <a:gd name="connsiteX16" fmla="*/ 177643 w 1296324"/>
                  <a:gd name="connsiteY16" fmla="*/ 379988 h 1568946"/>
                  <a:gd name="connsiteX17" fmla="*/ 650075 w 1296324"/>
                  <a:gd name="connsiteY17" fmla="*/ 270877 h 1568946"/>
                  <a:gd name="connsiteX18" fmla="*/ 1002803 w 1296324"/>
                  <a:gd name="connsiteY18" fmla="*/ 353971 h 1568946"/>
                  <a:gd name="connsiteX19" fmla="*/ 303469 w 1296324"/>
                  <a:gd name="connsiteY19" fmla="*/ 1053306 h 1568946"/>
                  <a:gd name="connsiteX20" fmla="*/ 196534 w 1296324"/>
                  <a:gd name="connsiteY20" fmla="*/ 786327 h 1568946"/>
                  <a:gd name="connsiteX21" fmla="*/ 177643 w 1296324"/>
                  <a:gd name="connsiteY21" fmla="*/ 613251 h 1568946"/>
                  <a:gd name="connsiteX22" fmla="*/ 1099815 w 1296324"/>
                  <a:gd name="connsiteY22" fmla="*/ 786327 h 1568946"/>
                  <a:gd name="connsiteX23" fmla="*/ 650075 w 1296324"/>
                  <a:gd name="connsiteY23" fmla="*/ 1373274 h 1568946"/>
                  <a:gd name="connsiteX24" fmla="*/ 404450 w 1296324"/>
                  <a:gd name="connsiteY24" fmla="*/ 1189079 h 1568946"/>
                  <a:gd name="connsiteX25" fmla="*/ 1118729 w 1296324"/>
                  <a:gd name="connsiteY25" fmla="*/ 474799 h 1568946"/>
                  <a:gd name="connsiteX26" fmla="*/ 1118729 w 1296324"/>
                  <a:gd name="connsiteY26" fmla="*/ 613274 h 1568946"/>
                  <a:gd name="connsiteX27" fmla="*/ 1099815 w 1296324"/>
                  <a:gd name="connsiteY27" fmla="*/ 786327 h 1568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96324" h="1568946">
                    <a:moveTo>
                      <a:pt x="1058231" y="94046"/>
                    </a:moveTo>
                    <a:lnTo>
                      <a:pt x="1058231" y="180584"/>
                    </a:lnTo>
                    <a:lnTo>
                      <a:pt x="797446" y="120398"/>
                    </a:lnTo>
                    <a:lnTo>
                      <a:pt x="797446" y="33860"/>
                    </a:lnTo>
                    <a:lnTo>
                      <a:pt x="650051" y="0"/>
                    </a:lnTo>
                    <a:lnTo>
                      <a:pt x="498879" y="33860"/>
                    </a:lnTo>
                    <a:lnTo>
                      <a:pt x="498879" y="120398"/>
                    </a:lnTo>
                    <a:lnTo>
                      <a:pt x="238093" y="180584"/>
                    </a:lnTo>
                    <a:lnTo>
                      <a:pt x="238093" y="94046"/>
                    </a:lnTo>
                    <a:lnTo>
                      <a:pt x="0" y="146725"/>
                    </a:lnTo>
                    <a:lnTo>
                      <a:pt x="0" y="613274"/>
                    </a:lnTo>
                    <a:cubicBezTo>
                      <a:pt x="0" y="1045965"/>
                      <a:pt x="268342" y="1414666"/>
                      <a:pt x="650051" y="1568947"/>
                    </a:cubicBezTo>
                    <a:cubicBezTo>
                      <a:pt x="1027983" y="1414690"/>
                      <a:pt x="1296325" y="1045965"/>
                      <a:pt x="1296325" y="613274"/>
                    </a:cubicBezTo>
                    <a:lnTo>
                      <a:pt x="1296325" y="146725"/>
                    </a:lnTo>
                    <a:lnTo>
                      <a:pt x="1058231" y="94046"/>
                    </a:lnTo>
                    <a:close/>
                    <a:moveTo>
                      <a:pt x="177643" y="613251"/>
                    </a:moveTo>
                    <a:lnTo>
                      <a:pt x="177643" y="379988"/>
                    </a:lnTo>
                    <a:lnTo>
                      <a:pt x="650075" y="270877"/>
                    </a:lnTo>
                    <a:cubicBezTo>
                      <a:pt x="824706" y="313034"/>
                      <a:pt x="934510" y="338572"/>
                      <a:pt x="1002803" y="353971"/>
                    </a:cubicBezTo>
                    <a:lnTo>
                      <a:pt x="303469" y="1053306"/>
                    </a:lnTo>
                    <a:cubicBezTo>
                      <a:pt x="252464" y="971215"/>
                      <a:pt x="215376" y="880086"/>
                      <a:pt x="196534" y="786327"/>
                    </a:cubicBezTo>
                    <a:cubicBezTo>
                      <a:pt x="181421" y="729894"/>
                      <a:pt x="177643" y="673461"/>
                      <a:pt x="177643" y="613251"/>
                    </a:cubicBezTo>
                    <a:close/>
                    <a:moveTo>
                      <a:pt x="1099815" y="786327"/>
                    </a:moveTo>
                    <a:cubicBezTo>
                      <a:pt x="1050675" y="1034654"/>
                      <a:pt x="880612" y="1252876"/>
                      <a:pt x="650075" y="1373274"/>
                    </a:cubicBezTo>
                    <a:cubicBezTo>
                      <a:pt x="557248" y="1325211"/>
                      <a:pt x="475397" y="1262608"/>
                      <a:pt x="404450" y="1189079"/>
                    </a:cubicBezTo>
                    <a:lnTo>
                      <a:pt x="1118729" y="474799"/>
                    </a:lnTo>
                    <a:lnTo>
                      <a:pt x="1118729" y="613274"/>
                    </a:lnTo>
                    <a:cubicBezTo>
                      <a:pt x="1118705" y="673461"/>
                      <a:pt x="1114927" y="729894"/>
                      <a:pt x="1099815" y="7863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0" name="Graphic 262">
            <a:extLst>
              <a:ext uri="{FF2B5EF4-FFF2-40B4-BE49-F238E27FC236}">
                <a16:creationId xmlns:a16="http://schemas.microsoft.com/office/drawing/2014/main" id="{6688077B-CA16-4E65-8E79-9FB2CF3A698C}"/>
              </a:ext>
            </a:extLst>
          </p:cNvPr>
          <p:cNvGrpSpPr/>
          <p:nvPr/>
        </p:nvGrpSpPr>
        <p:grpSpPr>
          <a:xfrm>
            <a:off x="7108599" y="5172105"/>
            <a:ext cx="383701" cy="383701"/>
            <a:chOff x="4528440" y="642758"/>
            <a:chExt cx="3123355" cy="3123355"/>
          </a:xfrm>
        </p:grpSpPr>
        <p:sp>
          <p:nvSpPr>
            <p:cNvPr id="311" name="Graphic 262">
              <a:extLst>
                <a:ext uri="{FF2B5EF4-FFF2-40B4-BE49-F238E27FC236}">
                  <a16:creationId xmlns:a16="http://schemas.microsoft.com/office/drawing/2014/main" id="{E514A961-4EF3-415E-B9F9-5A775E4B07C1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12" name="Graphic 262">
              <a:extLst>
                <a:ext uri="{FF2B5EF4-FFF2-40B4-BE49-F238E27FC236}">
                  <a16:creationId xmlns:a16="http://schemas.microsoft.com/office/drawing/2014/main" id="{76690E7B-C9F0-4287-99C7-16E695244814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313" name="Graphic 262">
                <a:extLst>
                  <a:ext uri="{FF2B5EF4-FFF2-40B4-BE49-F238E27FC236}">
                    <a16:creationId xmlns:a16="http://schemas.microsoft.com/office/drawing/2014/main" id="{EE3CC190-D033-4781-A819-D8610D2B044B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" name="Graphic 262">
                <a:extLst>
                  <a:ext uri="{FF2B5EF4-FFF2-40B4-BE49-F238E27FC236}">
                    <a16:creationId xmlns:a16="http://schemas.microsoft.com/office/drawing/2014/main" id="{3AA5A7BE-AB2D-477C-9089-75518DAD1D2C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D08CA821-C67E-4A3A-BBAB-BA187E093CBE}"/>
              </a:ext>
            </a:extLst>
          </p:cNvPr>
          <p:cNvGrpSpPr/>
          <p:nvPr/>
        </p:nvGrpSpPr>
        <p:grpSpPr>
          <a:xfrm>
            <a:off x="2433434" y="1697098"/>
            <a:ext cx="379086" cy="379086"/>
            <a:chOff x="4521409" y="645771"/>
            <a:chExt cx="3123355" cy="3123355"/>
          </a:xfrm>
        </p:grpSpPr>
        <p:sp>
          <p:nvSpPr>
            <p:cNvPr id="4" name="Graphic 2">
              <a:extLst>
                <a:ext uri="{FF2B5EF4-FFF2-40B4-BE49-F238E27FC236}">
                  <a16:creationId xmlns:a16="http://schemas.microsoft.com/office/drawing/2014/main" id="{1EF61E8B-159B-41AB-9758-BAAC9787CD35}"/>
                </a:ext>
              </a:extLst>
            </p:cNvPr>
            <p:cNvSpPr/>
            <p:nvPr/>
          </p:nvSpPr>
          <p:spPr>
            <a:xfrm>
              <a:off x="4521409" y="64577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" name="Graphic 2">
              <a:extLst>
                <a:ext uri="{FF2B5EF4-FFF2-40B4-BE49-F238E27FC236}">
                  <a16:creationId xmlns:a16="http://schemas.microsoft.com/office/drawing/2014/main" id="{113E3DB7-EC23-47E2-AB56-80AFD0FBAAF1}"/>
                </a:ext>
              </a:extLst>
            </p:cNvPr>
            <p:cNvGrpSpPr/>
            <p:nvPr/>
          </p:nvGrpSpPr>
          <p:grpSpPr>
            <a:xfrm>
              <a:off x="4878684" y="1041583"/>
              <a:ext cx="2386646" cy="2468765"/>
              <a:chOff x="4878684" y="1041583"/>
              <a:chExt cx="2386646" cy="2468765"/>
            </a:xfrm>
            <a:solidFill>
              <a:srgbClr val="FFFFFF"/>
            </a:solidFill>
          </p:grpSpPr>
          <p:sp>
            <p:nvSpPr>
              <p:cNvPr id="6" name="Graphic 2">
                <a:extLst>
                  <a:ext uri="{FF2B5EF4-FFF2-40B4-BE49-F238E27FC236}">
                    <a16:creationId xmlns:a16="http://schemas.microsoft.com/office/drawing/2014/main" id="{1DA7EF2D-B9B3-4AF9-9C2A-2B246512AE43}"/>
                  </a:ext>
                </a:extLst>
              </p:cNvPr>
              <p:cNvSpPr/>
              <p:nvPr/>
            </p:nvSpPr>
            <p:spPr>
              <a:xfrm>
                <a:off x="5841574" y="2532605"/>
                <a:ext cx="467625" cy="467625"/>
              </a:xfrm>
              <a:custGeom>
                <a:avLst/>
                <a:gdLst>
                  <a:gd name="connsiteX0" fmla="*/ 467626 w 467625"/>
                  <a:gd name="connsiteY0" fmla="*/ 233813 h 467625"/>
                  <a:gd name="connsiteX1" fmla="*/ 233813 w 467625"/>
                  <a:gd name="connsiteY1" fmla="*/ 467626 h 467625"/>
                  <a:gd name="connsiteX2" fmla="*/ 0 w 467625"/>
                  <a:gd name="connsiteY2" fmla="*/ 233813 h 467625"/>
                  <a:gd name="connsiteX3" fmla="*/ 233813 w 467625"/>
                  <a:gd name="connsiteY3" fmla="*/ 0 h 467625"/>
                  <a:gd name="connsiteX4" fmla="*/ 467626 w 467625"/>
                  <a:gd name="connsiteY4" fmla="*/ 233813 h 46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625" h="467625">
                    <a:moveTo>
                      <a:pt x="467626" y="233813"/>
                    </a:moveTo>
                    <a:cubicBezTo>
                      <a:pt x="467626" y="362944"/>
                      <a:pt x="362944" y="467626"/>
                      <a:pt x="233813" y="467626"/>
                    </a:cubicBezTo>
                    <a:cubicBezTo>
                      <a:pt x="104682" y="467626"/>
                      <a:pt x="0" y="362944"/>
                      <a:pt x="0" y="233813"/>
                    </a:cubicBezTo>
                    <a:cubicBezTo>
                      <a:pt x="0" y="104682"/>
                      <a:pt x="104682" y="0"/>
                      <a:pt x="233813" y="0"/>
                    </a:cubicBezTo>
                    <a:cubicBezTo>
                      <a:pt x="362944" y="0"/>
                      <a:pt x="467626" y="104682"/>
                      <a:pt x="467626" y="23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grpSp>
            <p:nvGrpSpPr>
              <p:cNvPr id="7" name="Graphic 2">
                <a:extLst>
                  <a:ext uri="{FF2B5EF4-FFF2-40B4-BE49-F238E27FC236}">
                    <a16:creationId xmlns:a16="http://schemas.microsoft.com/office/drawing/2014/main" id="{2F48C4BA-0D88-443C-9296-32137AE0B5F5}"/>
                  </a:ext>
                </a:extLst>
              </p:cNvPr>
              <p:cNvGrpSpPr/>
              <p:nvPr/>
            </p:nvGrpSpPr>
            <p:grpSpPr>
              <a:xfrm>
                <a:off x="4878684" y="1041583"/>
                <a:ext cx="2386646" cy="982585"/>
                <a:chOff x="4878684" y="1041583"/>
                <a:chExt cx="2386646" cy="982585"/>
              </a:xfrm>
              <a:solidFill>
                <a:srgbClr val="FFFFFF"/>
              </a:solidFill>
            </p:grpSpPr>
            <p:sp>
              <p:nvSpPr>
                <p:cNvPr id="8" name="Graphic 2">
                  <a:extLst>
                    <a:ext uri="{FF2B5EF4-FFF2-40B4-BE49-F238E27FC236}">
                      <a16:creationId xmlns:a16="http://schemas.microsoft.com/office/drawing/2014/main" id="{7C4ACCE6-D411-4130-8276-30F56FD331F2}"/>
                    </a:ext>
                  </a:extLst>
                </p:cNvPr>
                <p:cNvSpPr/>
                <p:nvPr/>
              </p:nvSpPr>
              <p:spPr>
                <a:xfrm>
                  <a:off x="5255817" y="1483933"/>
                  <a:ext cx="1634582" cy="540235"/>
                </a:xfrm>
                <a:custGeom>
                  <a:avLst/>
                  <a:gdLst>
                    <a:gd name="connsiteX0" fmla="*/ 35061 w 1634582"/>
                    <a:gd name="connsiteY0" fmla="*/ 339916 h 540235"/>
                    <a:gd name="connsiteX1" fmla="*/ 30183 w 1634582"/>
                    <a:gd name="connsiteY1" fmla="*/ 343073 h 540235"/>
                    <a:gd name="connsiteX2" fmla="*/ 35826 w 1634582"/>
                    <a:gd name="connsiteY2" fmla="*/ 508856 h 540235"/>
                    <a:gd name="connsiteX3" fmla="*/ 204574 w 1634582"/>
                    <a:gd name="connsiteY3" fmla="*/ 501730 h 540235"/>
                    <a:gd name="connsiteX4" fmla="*/ 209452 w 1634582"/>
                    <a:gd name="connsiteY4" fmla="*/ 498573 h 540235"/>
                    <a:gd name="connsiteX5" fmla="*/ 218754 w 1634582"/>
                    <a:gd name="connsiteY5" fmla="*/ 487909 h 540235"/>
                    <a:gd name="connsiteX6" fmla="*/ 1413117 w 1634582"/>
                    <a:gd name="connsiteY6" fmla="*/ 475881 h 540235"/>
                    <a:gd name="connsiteX7" fmla="*/ 1428038 w 1634582"/>
                    <a:gd name="connsiteY7" fmla="*/ 491758 h 540235"/>
                    <a:gd name="connsiteX8" fmla="*/ 1432797 w 1634582"/>
                    <a:gd name="connsiteY8" fmla="*/ 495584 h 540235"/>
                    <a:gd name="connsiteX9" fmla="*/ 1598149 w 1634582"/>
                    <a:gd name="connsiteY9" fmla="*/ 504575 h 540235"/>
                    <a:gd name="connsiteX10" fmla="*/ 1599034 w 1634582"/>
                    <a:gd name="connsiteY10" fmla="*/ 334536 h 540235"/>
                    <a:gd name="connsiteX11" fmla="*/ 1593152 w 1634582"/>
                    <a:gd name="connsiteY11" fmla="*/ 329084 h 540235"/>
                    <a:gd name="connsiteX12" fmla="*/ 1573448 w 1634582"/>
                    <a:gd name="connsiteY12" fmla="*/ 309357 h 540235"/>
                    <a:gd name="connsiteX13" fmla="*/ 49743 w 1634582"/>
                    <a:gd name="connsiteY13" fmla="*/ 323369 h 540235"/>
                    <a:gd name="connsiteX14" fmla="*/ 35061 w 1634582"/>
                    <a:gd name="connsiteY14" fmla="*/ 339916 h 540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34582" h="540235">
                      <a:moveTo>
                        <a:pt x="35061" y="339916"/>
                      </a:moveTo>
                      <a:lnTo>
                        <a:pt x="30183" y="343073"/>
                      </a:lnTo>
                      <a:cubicBezTo>
                        <a:pt x="-11831" y="388841"/>
                        <a:pt x="-10014" y="466603"/>
                        <a:pt x="35826" y="508856"/>
                      </a:cubicBezTo>
                      <a:cubicBezTo>
                        <a:pt x="89748" y="552878"/>
                        <a:pt x="157682" y="550654"/>
                        <a:pt x="204574" y="501730"/>
                      </a:cubicBezTo>
                      <a:lnTo>
                        <a:pt x="209452" y="498573"/>
                      </a:lnTo>
                      <a:lnTo>
                        <a:pt x="218754" y="487909"/>
                      </a:lnTo>
                      <a:cubicBezTo>
                        <a:pt x="539439" y="154908"/>
                        <a:pt x="1074641" y="149504"/>
                        <a:pt x="1413117" y="475881"/>
                      </a:cubicBezTo>
                      <a:lnTo>
                        <a:pt x="1428038" y="491758"/>
                      </a:lnTo>
                      <a:lnTo>
                        <a:pt x="1432797" y="495584"/>
                      </a:lnTo>
                      <a:cubicBezTo>
                        <a:pt x="1478110" y="540539"/>
                        <a:pt x="1551879" y="543815"/>
                        <a:pt x="1598149" y="504575"/>
                      </a:cubicBezTo>
                      <a:cubicBezTo>
                        <a:pt x="1645041" y="455651"/>
                        <a:pt x="1648078" y="381739"/>
                        <a:pt x="1599034" y="334536"/>
                      </a:cubicBezTo>
                      <a:lnTo>
                        <a:pt x="1593152" y="329084"/>
                      </a:lnTo>
                      <a:lnTo>
                        <a:pt x="1573448" y="309357"/>
                      </a:lnTo>
                      <a:cubicBezTo>
                        <a:pt x="1138988" y="-108030"/>
                        <a:pt x="460458" y="-102769"/>
                        <a:pt x="49743" y="323369"/>
                      </a:cubicBezTo>
                      <a:lnTo>
                        <a:pt x="35061" y="3399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" name="Graphic 2">
                  <a:extLst>
                    <a:ext uri="{FF2B5EF4-FFF2-40B4-BE49-F238E27FC236}">
                      <a16:creationId xmlns:a16="http://schemas.microsoft.com/office/drawing/2014/main" id="{B6974A99-AAAC-4847-BD16-9504F663B809}"/>
                    </a:ext>
                  </a:extLst>
                </p:cNvPr>
                <p:cNvSpPr/>
                <p:nvPr/>
              </p:nvSpPr>
              <p:spPr>
                <a:xfrm>
                  <a:off x="4878684" y="1041583"/>
                  <a:ext cx="2386646" cy="742050"/>
                </a:xfrm>
                <a:custGeom>
                  <a:avLst/>
                  <a:gdLst>
                    <a:gd name="connsiteX0" fmla="*/ 2329612 w 2386646"/>
                    <a:gd name="connsiteY0" fmla="*/ 692572 h 742050"/>
                    <a:gd name="connsiteX1" fmla="*/ 2171577 w 2386646"/>
                    <a:gd name="connsiteY1" fmla="*/ 671840 h 742050"/>
                    <a:gd name="connsiteX2" fmla="*/ 1252969 w 2386646"/>
                    <a:gd name="connsiteY2" fmla="*/ 247280 h 742050"/>
                    <a:gd name="connsiteX3" fmla="*/ 221160 w 2386646"/>
                    <a:gd name="connsiteY3" fmla="*/ 692524 h 742050"/>
                    <a:gd name="connsiteX4" fmla="*/ 48873 w 2386646"/>
                    <a:gd name="connsiteY4" fmla="*/ 718230 h 742050"/>
                    <a:gd name="connsiteX5" fmla="*/ 25487 w 2386646"/>
                    <a:gd name="connsiteY5" fmla="*/ 545225 h 742050"/>
                    <a:gd name="connsiteX6" fmla="*/ 1263801 w 2386646"/>
                    <a:gd name="connsiteY6" fmla="*/ 1105 h 742050"/>
                    <a:gd name="connsiteX7" fmla="*/ 2355844 w 2386646"/>
                    <a:gd name="connsiteY7" fmla="*/ 506081 h 742050"/>
                    <a:gd name="connsiteX8" fmla="*/ 2345012 w 2386646"/>
                    <a:gd name="connsiteY8" fmla="*/ 680257 h 742050"/>
                    <a:gd name="connsiteX9" fmla="*/ 2329612 w 2386646"/>
                    <a:gd name="connsiteY9" fmla="*/ 692572 h 74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86646" h="742050">
                      <a:moveTo>
                        <a:pt x="2329612" y="692572"/>
                      </a:moveTo>
                      <a:cubicBezTo>
                        <a:pt x="2280330" y="724495"/>
                        <a:pt x="2212610" y="717225"/>
                        <a:pt x="2171577" y="671840"/>
                      </a:cubicBezTo>
                      <a:cubicBezTo>
                        <a:pt x="1996158" y="476574"/>
                        <a:pt x="1664831" y="263851"/>
                        <a:pt x="1252969" y="247280"/>
                      </a:cubicBezTo>
                      <a:cubicBezTo>
                        <a:pt x="787375" y="230637"/>
                        <a:pt x="398803" y="459070"/>
                        <a:pt x="221160" y="692524"/>
                      </a:cubicBezTo>
                      <a:cubicBezTo>
                        <a:pt x="179672" y="747283"/>
                        <a:pt x="102484" y="757804"/>
                        <a:pt x="48873" y="718230"/>
                      </a:cubicBezTo>
                      <a:cubicBezTo>
                        <a:pt x="-5814" y="676981"/>
                        <a:pt x="-16049" y="600032"/>
                        <a:pt x="25487" y="545225"/>
                      </a:cubicBezTo>
                      <a:cubicBezTo>
                        <a:pt x="290075" y="197447"/>
                        <a:pt x="776017" y="-17379"/>
                        <a:pt x="1263801" y="1105"/>
                      </a:cubicBezTo>
                      <a:cubicBezTo>
                        <a:pt x="1678413" y="18274"/>
                        <a:pt x="2087119" y="206438"/>
                        <a:pt x="2355844" y="506081"/>
                      </a:cubicBezTo>
                      <a:cubicBezTo>
                        <a:pt x="2401133" y="558042"/>
                        <a:pt x="2395610" y="635948"/>
                        <a:pt x="2345012" y="680257"/>
                      </a:cubicBezTo>
                      <a:cubicBezTo>
                        <a:pt x="2341138" y="685111"/>
                        <a:pt x="2334538" y="689368"/>
                        <a:pt x="2329612" y="692572"/>
                      </a:cubicBezTo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0" name="Graphic 2">
                <a:extLst>
                  <a:ext uri="{FF2B5EF4-FFF2-40B4-BE49-F238E27FC236}">
                    <a16:creationId xmlns:a16="http://schemas.microsoft.com/office/drawing/2014/main" id="{AF886684-032A-4D76-AFED-33422D36BA05}"/>
                  </a:ext>
                </a:extLst>
              </p:cNvPr>
              <p:cNvSpPr/>
              <p:nvPr/>
            </p:nvSpPr>
            <p:spPr>
              <a:xfrm>
                <a:off x="5384374" y="2033248"/>
                <a:ext cx="1382862" cy="1477100"/>
              </a:xfrm>
              <a:custGeom>
                <a:avLst/>
                <a:gdLst>
                  <a:gd name="connsiteX0" fmla="*/ 1184320 w 1382862"/>
                  <a:gd name="connsiteY0" fmla="*/ 281637 h 1477100"/>
                  <a:gd name="connsiteX1" fmla="*/ 696895 w 1382862"/>
                  <a:gd name="connsiteY1" fmla="*/ 0 h 1477100"/>
                  <a:gd name="connsiteX2" fmla="*/ 209470 w 1382862"/>
                  <a:gd name="connsiteY2" fmla="*/ 281637 h 1477100"/>
                  <a:gd name="connsiteX3" fmla="*/ 0 w 1382862"/>
                  <a:gd name="connsiteY3" fmla="*/ 240963 h 1477100"/>
                  <a:gd name="connsiteX4" fmla="*/ 0 w 1382862"/>
                  <a:gd name="connsiteY4" fmla="*/ 250360 h 1477100"/>
                  <a:gd name="connsiteX5" fmla="*/ 90220 w 1382862"/>
                  <a:gd name="connsiteY5" fmla="*/ 757704 h 1477100"/>
                  <a:gd name="connsiteX6" fmla="*/ 233000 w 1382862"/>
                  <a:gd name="connsiteY6" fmla="*/ 1090920 h 1477100"/>
                  <a:gd name="connsiteX7" fmla="*/ 395531 w 1382862"/>
                  <a:gd name="connsiteY7" fmla="*/ 927289 h 1477100"/>
                  <a:gd name="connsiteX8" fmla="*/ 337783 w 1382862"/>
                  <a:gd name="connsiteY8" fmla="*/ 733863 h 1477100"/>
                  <a:gd name="connsiteX9" fmla="*/ 691563 w 1382862"/>
                  <a:gd name="connsiteY9" fmla="*/ 380059 h 1477100"/>
                  <a:gd name="connsiteX10" fmla="*/ 1045367 w 1382862"/>
                  <a:gd name="connsiteY10" fmla="*/ 733863 h 1477100"/>
                  <a:gd name="connsiteX11" fmla="*/ 691563 w 1382862"/>
                  <a:gd name="connsiteY11" fmla="*/ 1087644 h 1477100"/>
                  <a:gd name="connsiteX12" fmla="*/ 506507 w 1382862"/>
                  <a:gd name="connsiteY12" fmla="*/ 1034965 h 1477100"/>
                  <a:gd name="connsiteX13" fmla="*/ 323220 w 1382862"/>
                  <a:gd name="connsiteY13" fmla="*/ 1219638 h 1477100"/>
                  <a:gd name="connsiteX14" fmla="*/ 683983 w 1382862"/>
                  <a:gd name="connsiteY14" fmla="*/ 1477100 h 1477100"/>
                  <a:gd name="connsiteX15" fmla="*/ 699023 w 1382862"/>
                  <a:gd name="connsiteY15" fmla="*/ 1477100 h 1477100"/>
                  <a:gd name="connsiteX16" fmla="*/ 714064 w 1382862"/>
                  <a:gd name="connsiteY16" fmla="*/ 1477100 h 1477100"/>
                  <a:gd name="connsiteX17" fmla="*/ 1307826 w 1382862"/>
                  <a:gd name="connsiteY17" fmla="*/ 757704 h 1477100"/>
                  <a:gd name="connsiteX18" fmla="*/ 1382863 w 1382862"/>
                  <a:gd name="connsiteY18" fmla="*/ 250360 h 1477100"/>
                  <a:gd name="connsiteX19" fmla="*/ 1382863 w 1382862"/>
                  <a:gd name="connsiteY19" fmla="*/ 244956 h 1477100"/>
                  <a:gd name="connsiteX20" fmla="*/ 1184320 w 1382862"/>
                  <a:gd name="connsiteY20" fmla="*/ 281637 h 1477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82862" h="1477100">
                    <a:moveTo>
                      <a:pt x="1184320" y="281637"/>
                    </a:moveTo>
                    <a:cubicBezTo>
                      <a:pt x="975926" y="281637"/>
                      <a:pt x="794385" y="168198"/>
                      <a:pt x="696895" y="0"/>
                    </a:cubicBezTo>
                    <a:cubicBezTo>
                      <a:pt x="599405" y="168198"/>
                      <a:pt x="417888" y="281637"/>
                      <a:pt x="209470" y="281637"/>
                    </a:cubicBezTo>
                    <a:cubicBezTo>
                      <a:pt x="135367" y="281637"/>
                      <a:pt x="64802" y="266955"/>
                      <a:pt x="0" y="240963"/>
                    </a:cubicBezTo>
                    <a:lnTo>
                      <a:pt x="0" y="250360"/>
                    </a:lnTo>
                    <a:cubicBezTo>
                      <a:pt x="0" y="250360"/>
                      <a:pt x="0" y="485177"/>
                      <a:pt x="90220" y="757704"/>
                    </a:cubicBezTo>
                    <a:cubicBezTo>
                      <a:pt x="120302" y="871263"/>
                      <a:pt x="165400" y="984941"/>
                      <a:pt x="233000" y="1090920"/>
                    </a:cubicBezTo>
                    <a:cubicBezTo>
                      <a:pt x="270135" y="1053497"/>
                      <a:pt x="322001" y="1001249"/>
                      <a:pt x="395531" y="927289"/>
                    </a:cubicBezTo>
                    <a:cubicBezTo>
                      <a:pt x="359112" y="871669"/>
                      <a:pt x="337783" y="805313"/>
                      <a:pt x="337783" y="733863"/>
                    </a:cubicBezTo>
                    <a:cubicBezTo>
                      <a:pt x="337783" y="538477"/>
                      <a:pt x="496177" y="380059"/>
                      <a:pt x="691563" y="380059"/>
                    </a:cubicBezTo>
                    <a:cubicBezTo>
                      <a:pt x="886949" y="380059"/>
                      <a:pt x="1045367" y="538453"/>
                      <a:pt x="1045367" y="733863"/>
                    </a:cubicBezTo>
                    <a:cubicBezTo>
                      <a:pt x="1045367" y="929250"/>
                      <a:pt x="886973" y="1087644"/>
                      <a:pt x="691563" y="1087644"/>
                    </a:cubicBezTo>
                    <a:cubicBezTo>
                      <a:pt x="623628" y="1087644"/>
                      <a:pt x="560405" y="1068155"/>
                      <a:pt x="506507" y="1034965"/>
                    </a:cubicBezTo>
                    <a:lnTo>
                      <a:pt x="323220" y="1219638"/>
                    </a:lnTo>
                    <a:cubicBezTo>
                      <a:pt x="413441" y="1325593"/>
                      <a:pt x="533599" y="1416531"/>
                      <a:pt x="683983" y="1477100"/>
                    </a:cubicBezTo>
                    <a:lnTo>
                      <a:pt x="699023" y="1477100"/>
                    </a:lnTo>
                    <a:lnTo>
                      <a:pt x="714064" y="1477100"/>
                    </a:lnTo>
                    <a:cubicBezTo>
                      <a:pt x="1059786" y="1340777"/>
                      <a:pt x="1225042" y="1030326"/>
                      <a:pt x="1307826" y="757704"/>
                    </a:cubicBezTo>
                    <a:cubicBezTo>
                      <a:pt x="1382863" y="485201"/>
                      <a:pt x="1382863" y="250360"/>
                      <a:pt x="1382863" y="250360"/>
                    </a:cubicBezTo>
                    <a:lnTo>
                      <a:pt x="1382863" y="244956"/>
                    </a:lnTo>
                    <a:cubicBezTo>
                      <a:pt x="1321050" y="268270"/>
                      <a:pt x="1254335" y="281637"/>
                      <a:pt x="1184320" y="2816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2" name="Group 21">
            <a:extLst>
              <a:ext uri="{FF2B5EF4-FFF2-40B4-BE49-F238E27FC236}">
                <a16:creationId xmlns:a16="http://schemas.microsoft.com/office/drawing/2014/main" id="{4561CFFB-F95E-43F3-AB7E-E6E549689953}"/>
              </a:ext>
            </a:extLst>
          </p:cNvPr>
          <p:cNvGrpSpPr/>
          <p:nvPr/>
        </p:nvGrpSpPr>
        <p:grpSpPr>
          <a:xfrm>
            <a:off x="2965358" y="1697099"/>
            <a:ext cx="389926" cy="389926"/>
            <a:chOff x="4527459" y="640845"/>
            <a:chExt cx="3123355" cy="3123355"/>
          </a:xfrm>
        </p:grpSpPr>
        <p:sp>
          <p:nvSpPr>
            <p:cNvPr id="14" name="Graphic 12">
              <a:extLst>
                <a:ext uri="{FF2B5EF4-FFF2-40B4-BE49-F238E27FC236}">
                  <a16:creationId xmlns:a16="http://schemas.microsoft.com/office/drawing/2014/main" id="{A055609A-E3EC-44CB-B25C-07E08B56BE01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" name="Graphic 12">
              <a:extLst>
                <a:ext uri="{FF2B5EF4-FFF2-40B4-BE49-F238E27FC236}">
                  <a16:creationId xmlns:a16="http://schemas.microsoft.com/office/drawing/2014/main" id="{2C6D1B1D-473A-4538-A604-5DB6E9E60E08}"/>
                </a:ext>
              </a:extLst>
            </p:cNvPr>
            <p:cNvGrpSpPr/>
            <p:nvPr/>
          </p:nvGrpSpPr>
          <p:grpSpPr>
            <a:xfrm>
              <a:off x="4892601" y="1041201"/>
              <a:ext cx="2386622" cy="982585"/>
              <a:chOff x="4892601" y="1041201"/>
              <a:chExt cx="2386622" cy="982585"/>
            </a:xfrm>
            <a:solidFill>
              <a:srgbClr val="FFFFFF"/>
            </a:solidFill>
          </p:grpSpPr>
          <p:sp>
            <p:nvSpPr>
              <p:cNvPr id="17" name="Graphic 12">
                <a:extLst>
                  <a:ext uri="{FF2B5EF4-FFF2-40B4-BE49-F238E27FC236}">
                    <a16:creationId xmlns:a16="http://schemas.microsoft.com/office/drawing/2014/main" id="{FC2A8DC1-3419-4DF3-B7A1-BD5B6E3A6845}"/>
                  </a:ext>
                </a:extLst>
              </p:cNvPr>
              <p:cNvSpPr/>
              <p:nvPr/>
            </p:nvSpPr>
            <p:spPr>
              <a:xfrm>
                <a:off x="5269734" y="1483551"/>
                <a:ext cx="1634582" cy="540235"/>
              </a:xfrm>
              <a:custGeom>
                <a:avLst/>
                <a:gdLst>
                  <a:gd name="connsiteX0" fmla="*/ 35061 w 1634582"/>
                  <a:gd name="connsiteY0" fmla="*/ 339916 h 540235"/>
                  <a:gd name="connsiteX1" fmla="*/ 30183 w 1634582"/>
                  <a:gd name="connsiteY1" fmla="*/ 343073 h 540235"/>
                  <a:gd name="connsiteX2" fmla="*/ 35826 w 1634582"/>
                  <a:gd name="connsiteY2" fmla="*/ 508856 h 540235"/>
                  <a:gd name="connsiteX3" fmla="*/ 204574 w 1634582"/>
                  <a:gd name="connsiteY3" fmla="*/ 501730 h 540235"/>
                  <a:gd name="connsiteX4" fmla="*/ 209452 w 1634582"/>
                  <a:gd name="connsiteY4" fmla="*/ 498573 h 540235"/>
                  <a:gd name="connsiteX5" fmla="*/ 218754 w 1634582"/>
                  <a:gd name="connsiteY5" fmla="*/ 487909 h 540235"/>
                  <a:gd name="connsiteX6" fmla="*/ 1413117 w 1634582"/>
                  <a:gd name="connsiteY6" fmla="*/ 475881 h 540235"/>
                  <a:gd name="connsiteX7" fmla="*/ 1428038 w 1634582"/>
                  <a:gd name="connsiteY7" fmla="*/ 491758 h 540235"/>
                  <a:gd name="connsiteX8" fmla="*/ 1432797 w 1634582"/>
                  <a:gd name="connsiteY8" fmla="*/ 495584 h 540235"/>
                  <a:gd name="connsiteX9" fmla="*/ 1598149 w 1634582"/>
                  <a:gd name="connsiteY9" fmla="*/ 504575 h 540235"/>
                  <a:gd name="connsiteX10" fmla="*/ 1599034 w 1634582"/>
                  <a:gd name="connsiteY10" fmla="*/ 334536 h 540235"/>
                  <a:gd name="connsiteX11" fmla="*/ 1593151 w 1634582"/>
                  <a:gd name="connsiteY11" fmla="*/ 329084 h 540235"/>
                  <a:gd name="connsiteX12" fmla="*/ 1573448 w 1634582"/>
                  <a:gd name="connsiteY12" fmla="*/ 309357 h 540235"/>
                  <a:gd name="connsiteX13" fmla="*/ 49743 w 1634582"/>
                  <a:gd name="connsiteY13" fmla="*/ 323369 h 540235"/>
                  <a:gd name="connsiteX14" fmla="*/ 35061 w 1634582"/>
                  <a:gd name="connsiteY14" fmla="*/ 339916 h 540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634582" h="540235">
                    <a:moveTo>
                      <a:pt x="35061" y="339916"/>
                    </a:moveTo>
                    <a:lnTo>
                      <a:pt x="30183" y="343073"/>
                    </a:lnTo>
                    <a:cubicBezTo>
                      <a:pt x="-11831" y="388841"/>
                      <a:pt x="-10014" y="466603"/>
                      <a:pt x="35826" y="508856"/>
                    </a:cubicBezTo>
                    <a:cubicBezTo>
                      <a:pt x="89748" y="552878"/>
                      <a:pt x="157682" y="550654"/>
                      <a:pt x="204574" y="501730"/>
                    </a:cubicBezTo>
                    <a:lnTo>
                      <a:pt x="209452" y="498573"/>
                    </a:lnTo>
                    <a:lnTo>
                      <a:pt x="218754" y="487909"/>
                    </a:lnTo>
                    <a:cubicBezTo>
                      <a:pt x="539440" y="154908"/>
                      <a:pt x="1074641" y="149504"/>
                      <a:pt x="1413117" y="475881"/>
                    </a:cubicBezTo>
                    <a:lnTo>
                      <a:pt x="1428038" y="491758"/>
                    </a:lnTo>
                    <a:lnTo>
                      <a:pt x="1432797" y="495584"/>
                    </a:lnTo>
                    <a:cubicBezTo>
                      <a:pt x="1478110" y="540539"/>
                      <a:pt x="1551879" y="543815"/>
                      <a:pt x="1598149" y="504575"/>
                    </a:cubicBezTo>
                    <a:cubicBezTo>
                      <a:pt x="1645041" y="455651"/>
                      <a:pt x="1648078" y="381739"/>
                      <a:pt x="1599034" y="334536"/>
                    </a:cubicBezTo>
                    <a:lnTo>
                      <a:pt x="1593151" y="329084"/>
                    </a:lnTo>
                    <a:lnTo>
                      <a:pt x="1573448" y="309357"/>
                    </a:lnTo>
                    <a:cubicBezTo>
                      <a:pt x="1138988" y="-108030"/>
                      <a:pt x="460458" y="-102769"/>
                      <a:pt x="49743" y="323369"/>
                    </a:cubicBezTo>
                    <a:lnTo>
                      <a:pt x="35061" y="33991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Graphic 12">
                <a:extLst>
                  <a:ext uri="{FF2B5EF4-FFF2-40B4-BE49-F238E27FC236}">
                    <a16:creationId xmlns:a16="http://schemas.microsoft.com/office/drawing/2014/main" id="{6F94486D-3ABA-4042-AEFC-25209F5892C8}"/>
                  </a:ext>
                </a:extLst>
              </p:cNvPr>
              <p:cNvSpPr/>
              <p:nvPr/>
            </p:nvSpPr>
            <p:spPr>
              <a:xfrm>
                <a:off x="4892601" y="1041201"/>
                <a:ext cx="2386622" cy="742050"/>
              </a:xfrm>
              <a:custGeom>
                <a:avLst/>
                <a:gdLst>
                  <a:gd name="connsiteX0" fmla="*/ 2329612 w 2386622"/>
                  <a:gd name="connsiteY0" fmla="*/ 692572 h 742050"/>
                  <a:gd name="connsiteX1" fmla="*/ 2171577 w 2386622"/>
                  <a:gd name="connsiteY1" fmla="*/ 671840 h 742050"/>
                  <a:gd name="connsiteX2" fmla="*/ 1252968 w 2386622"/>
                  <a:gd name="connsiteY2" fmla="*/ 247280 h 742050"/>
                  <a:gd name="connsiteX3" fmla="*/ 221160 w 2386622"/>
                  <a:gd name="connsiteY3" fmla="*/ 692524 h 742050"/>
                  <a:gd name="connsiteX4" fmla="*/ 48873 w 2386622"/>
                  <a:gd name="connsiteY4" fmla="*/ 718229 h 742050"/>
                  <a:gd name="connsiteX5" fmla="*/ 25487 w 2386622"/>
                  <a:gd name="connsiteY5" fmla="*/ 545225 h 742050"/>
                  <a:gd name="connsiteX6" fmla="*/ 1263777 w 2386622"/>
                  <a:gd name="connsiteY6" fmla="*/ 1105 h 742050"/>
                  <a:gd name="connsiteX7" fmla="*/ 2355820 w 2386622"/>
                  <a:gd name="connsiteY7" fmla="*/ 506081 h 742050"/>
                  <a:gd name="connsiteX8" fmla="*/ 2344988 w 2386622"/>
                  <a:gd name="connsiteY8" fmla="*/ 680257 h 742050"/>
                  <a:gd name="connsiteX9" fmla="*/ 2329612 w 2386622"/>
                  <a:gd name="connsiteY9" fmla="*/ 692572 h 74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86622" h="742050">
                    <a:moveTo>
                      <a:pt x="2329612" y="692572"/>
                    </a:moveTo>
                    <a:cubicBezTo>
                      <a:pt x="2280329" y="724494"/>
                      <a:pt x="2212610" y="717225"/>
                      <a:pt x="2171577" y="671840"/>
                    </a:cubicBezTo>
                    <a:cubicBezTo>
                      <a:pt x="1996158" y="476573"/>
                      <a:pt x="1664831" y="263851"/>
                      <a:pt x="1252968" y="247280"/>
                    </a:cubicBezTo>
                    <a:cubicBezTo>
                      <a:pt x="787375" y="230637"/>
                      <a:pt x="398803" y="459070"/>
                      <a:pt x="221160" y="692524"/>
                    </a:cubicBezTo>
                    <a:cubicBezTo>
                      <a:pt x="179672" y="747283"/>
                      <a:pt x="102484" y="757804"/>
                      <a:pt x="48873" y="718229"/>
                    </a:cubicBezTo>
                    <a:cubicBezTo>
                      <a:pt x="-5814" y="676981"/>
                      <a:pt x="-16049" y="600032"/>
                      <a:pt x="25487" y="545225"/>
                    </a:cubicBezTo>
                    <a:cubicBezTo>
                      <a:pt x="290051" y="197447"/>
                      <a:pt x="776017" y="-17379"/>
                      <a:pt x="1263777" y="1105"/>
                    </a:cubicBezTo>
                    <a:cubicBezTo>
                      <a:pt x="1678389" y="18274"/>
                      <a:pt x="2087096" y="206438"/>
                      <a:pt x="2355820" y="506081"/>
                    </a:cubicBezTo>
                    <a:cubicBezTo>
                      <a:pt x="2401110" y="558042"/>
                      <a:pt x="2395586" y="635948"/>
                      <a:pt x="2344988" y="680257"/>
                    </a:cubicBezTo>
                    <a:cubicBezTo>
                      <a:pt x="2341138" y="685111"/>
                      <a:pt x="2334538" y="689391"/>
                      <a:pt x="2329612" y="69257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" name="Graphic 12">
              <a:extLst>
                <a:ext uri="{FF2B5EF4-FFF2-40B4-BE49-F238E27FC236}">
                  <a16:creationId xmlns:a16="http://schemas.microsoft.com/office/drawing/2014/main" id="{F17724B0-CE58-4A70-B7DB-7FDB7995E21D}"/>
                </a:ext>
              </a:extLst>
            </p:cNvPr>
            <p:cNvGrpSpPr/>
            <p:nvPr/>
          </p:nvGrpSpPr>
          <p:grpSpPr>
            <a:xfrm>
              <a:off x="5567733" y="2046591"/>
              <a:ext cx="1094554" cy="1345129"/>
              <a:chOff x="5567733" y="2046591"/>
              <a:chExt cx="1094554" cy="1345129"/>
            </a:xfrm>
          </p:grpSpPr>
          <p:sp>
            <p:nvSpPr>
              <p:cNvPr id="20" name="Graphic 12">
                <a:extLst>
                  <a:ext uri="{FF2B5EF4-FFF2-40B4-BE49-F238E27FC236}">
                    <a16:creationId xmlns:a16="http://schemas.microsoft.com/office/drawing/2014/main" id="{6546821B-3B8E-4326-BE12-7F8887D5A573}"/>
                  </a:ext>
                </a:extLst>
              </p:cNvPr>
              <p:cNvSpPr/>
              <p:nvPr/>
            </p:nvSpPr>
            <p:spPr>
              <a:xfrm>
                <a:off x="5567733" y="2046591"/>
                <a:ext cx="1094554" cy="1345129"/>
              </a:xfrm>
              <a:custGeom>
                <a:avLst/>
                <a:gdLst>
                  <a:gd name="connsiteX0" fmla="*/ 879584 w 1094554"/>
                  <a:gd name="connsiteY0" fmla="*/ 453111 h 1345129"/>
                  <a:gd name="connsiteX1" fmla="*/ 899383 w 1094554"/>
                  <a:gd name="connsiteY1" fmla="*/ 563561 h 1345129"/>
                  <a:gd name="connsiteX2" fmla="*/ 879584 w 1094554"/>
                  <a:gd name="connsiteY2" fmla="*/ 671166 h 1345129"/>
                  <a:gd name="connsiteX3" fmla="*/ 893740 w 1094554"/>
                  <a:gd name="connsiteY3" fmla="*/ 671166 h 1345129"/>
                  <a:gd name="connsiteX4" fmla="*/ 950316 w 1094554"/>
                  <a:gd name="connsiteY4" fmla="*/ 727790 h 1345129"/>
                  <a:gd name="connsiteX5" fmla="*/ 950316 w 1094554"/>
                  <a:gd name="connsiteY5" fmla="*/ 790105 h 1345129"/>
                  <a:gd name="connsiteX6" fmla="*/ 1032311 w 1094554"/>
                  <a:gd name="connsiteY6" fmla="*/ 892042 h 1345129"/>
                  <a:gd name="connsiteX7" fmla="*/ 1032311 w 1094554"/>
                  <a:gd name="connsiteY7" fmla="*/ 1243192 h 1345129"/>
                  <a:gd name="connsiteX8" fmla="*/ 938982 w 1094554"/>
                  <a:gd name="connsiteY8" fmla="*/ 1345129 h 1345129"/>
                  <a:gd name="connsiteX9" fmla="*/ 565642 w 1094554"/>
                  <a:gd name="connsiteY9" fmla="*/ 1345129 h 1345129"/>
                  <a:gd name="connsiteX10" fmla="*/ 565642 w 1094554"/>
                  <a:gd name="connsiteY10" fmla="*/ 892042 h 1345129"/>
                  <a:gd name="connsiteX11" fmla="*/ 526043 w 1094554"/>
                  <a:gd name="connsiteY11" fmla="*/ 892042 h 1345129"/>
                  <a:gd name="connsiteX12" fmla="*/ 526043 w 1094554"/>
                  <a:gd name="connsiteY12" fmla="*/ 1345129 h 1345129"/>
                  <a:gd name="connsiteX13" fmla="*/ 152727 w 1094554"/>
                  <a:gd name="connsiteY13" fmla="*/ 1345129 h 1345129"/>
                  <a:gd name="connsiteX14" fmla="*/ 62219 w 1094554"/>
                  <a:gd name="connsiteY14" fmla="*/ 1243192 h 1345129"/>
                  <a:gd name="connsiteX15" fmla="*/ 62219 w 1094554"/>
                  <a:gd name="connsiteY15" fmla="*/ 892042 h 1345129"/>
                  <a:gd name="connsiteX16" fmla="*/ 141416 w 1094554"/>
                  <a:gd name="connsiteY16" fmla="*/ 790105 h 1345129"/>
                  <a:gd name="connsiteX17" fmla="*/ 141416 w 1094554"/>
                  <a:gd name="connsiteY17" fmla="*/ 727790 h 1345129"/>
                  <a:gd name="connsiteX18" fmla="*/ 197969 w 1094554"/>
                  <a:gd name="connsiteY18" fmla="*/ 671166 h 1345129"/>
                  <a:gd name="connsiteX19" fmla="*/ 212125 w 1094554"/>
                  <a:gd name="connsiteY19" fmla="*/ 671166 h 1345129"/>
                  <a:gd name="connsiteX20" fmla="*/ 192325 w 1094554"/>
                  <a:gd name="connsiteY20" fmla="*/ 563561 h 1345129"/>
                  <a:gd name="connsiteX21" fmla="*/ 212125 w 1094554"/>
                  <a:gd name="connsiteY21" fmla="*/ 453111 h 1345129"/>
                  <a:gd name="connsiteX22" fmla="*/ 0 w 1094554"/>
                  <a:gd name="connsiteY22" fmla="*/ 387974 h 1345129"/>
                  <a:gd name="connsiteX23" fmla="*/ 248878 w 1094554"/>
                  <a:gd name="connsiteY23" fmla="*/ 294526 h 1345129"/>
                  <a:gd name="connsiteX24" fmla="*/ 330896 w 1094554"/>
                  <a:gd name="connsiteY24" fmla="*/ 22645 h 1345129"/>
                  <a:gd name="connsiteX25" fmla="*/ 359184 w 1094554"/>
                  <a:gd name="connsiteY25" fmla="*/ 0 h 1345129"/>
                  <a:gd name="connsiteX26" fmla="*/ 732525 w 1094554"/>
                  <a:gd name="connsiteY26" fmla="*/ 0 h 1345129"/>
                  <a:gd name="connsiteX27" fmla="*/ 763634 w 1094554"/>
                  <a:gd name="connsiteY27" fmla="*/ 22645 h 1345129"/>
                  <a:gd name="connsiteX28" fmla="*/ 842831 w 1094554"/>
                  <a:gd name="connsiteY28" fmla="*/ 294526 h 1345129"/>
                  <a:gd name="connsiteX29" fmla="*/ 1094554 w 1094554"/>
                  <a:gd name="connsiteY29" fmla="*/ 387974 h 1345129"/>
                  <a:gd name="connsiteX30" fmla="*/ 879584 w 1094554"/>
                  <a:gd name="connsiteY30" fmla="*/ 453111 h 1345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4554" h="1345129">
                    <a:moveTo>
                      <a:pt x="879584" y="453111"/>
                    </a:moveTo>
                    <a:cubicBezTo>
                      <a:pt x="893740" y="487090"/>
                      <a:pt x="899383" y="523915"/>
                      <a:pt x="899383" y="563561"/>
                    </a:cubicBezTo>
                    <a:cubicBezTo>
                      <a:pt x="899383" y="600362"/>
                      <a:pt x="893716" y="637187"/>
                      <a:pt x="879584" y="671166"/>
                    </a:cubicBezTo>
                    <a:lnTo>
                      <a:pt x="893740" y="671166"/>
                    </a:lnTo>
                    <a:cubicBezTo>
                      <a:pt x="924850" y="671166"/>
                      <a:pt x="950316" y="696656"/>
                      <a:pt x="950316" y="727790"/>
                    </a:cubicBezTo>
                    <a:lnTo>
                      <a:pt x="950316" y="790105"/>
                    </a:lnTo>
                    <a:cubicBezTo>
                      <a:pt x="995558" y="795772"/>
                      <a:pt x="1032311" y="838240"/>
                      <a:pt x="1032311" y="892042"/>
                    </a:cubicBezTo>
                    <a:lnTo>
                      <a:pt x="1032311" y="1243192"/>
                    </a:lnTo>
                    <a:cubicBezTo>
                      <a:pt x="1032311" y="1299840"/>
                      <a:pt x="989891" y="1345129"/>
                      <a:pt x="938982" y="1345129"/>
                    </a:cubicBezTo>
                    <a:lnTo>
                      <a:pt x="565642" y="1345129"/>
                    </a:lnTo>
                    <a:lnTo>
                      <a:pt x="565642" y="892042"/>
                    </a:lnTo>
                    <a:lnTo>
                      <a:pt x="526043" y="892042"/>
                    </a:lnTo>
                    <a:lnTo>
                      <a:pt x="526043" y="1345129"/>
                    </a:lnTo>
                    <a:lnTo>
                      <a:pt x="152727" y="1345129"/>
                    </a:lnTo>
                    <a:cubicBezTo>
                      <a:pt x="101794" y="1345129"/>
                      <a:pt x="62219" y="1299816"/>
                      <a:pt x="62219" y="1243192"/>
                    </a:cubicBezTo>
                    <a:lnTo>
                      <a:pt x="62219" y="892042"/>
                    </a:lnTo>
                    <a:cubicBezTo>
                      <a:pt x="62219" y="838240"/>
                      <a:pt x="96151" y="795772"/>
                      <a:pt x="141416" y="790105"/>
                    </a:cubicBezTo>
                    <a:lnTo>
                      <a:pt x="141416" y="727790"/>
                    </a:lnTo>
                    <a:cubicBezTo>
                      <a:pt x="141416" y="696656"/>
                      <a:pt x="166883" y="671166"/>
                      <a:pt x="197969" y="671166"/>
                    </a:cubicBezTo>
                    <a:lnTo>
                      <a:pt x="212125" y="671166"/>
                    </a:lnTo>
                    <a:cubicBezTo>
                      <a:pt x="200814" y="637163"/>
                      <a:pt x="192325" y="600362"/>
                      <a:pt x="192325" y="563561"/>
                    </a:cubicBezTo>
                    <a:cubicBezTo>
                      <a:pt x="192325" y="523915"/>
                      <a:pt x="200814" y="487090"/>
                      <a:pt x="212125" y="453111"/>
                    </a:cubicBezTo>
                    <a:cubicBezTo>
                      <a:pt x="82019" y="436110"/>
                      <a:pt x="0" y="410643"/>
                      <a:pt x="0" y="387974"/>
                    </a:cubicBezTo>
                    <a:cubicBezTo>
                      <a:pt x="0" y="351150"/>
                      <a:pt x="98996" y="311503"/>
                      <a:pt x="248878" y="294526"/>
                    </a:cubicBezTo>
                    <a:lnTo>
                      <a:pt x="330896" y="22645"/>
                    </a:lnTo>
                    <a:cubicBezTo>
                      <a:pt x="333718" y="11334"/>
                      <a:pt x="342207" y="0"/>
                      <a:pt x="359184" y="0"/>
                    </a:cubicBezTo>
                    <a:lnTo>
                      <a:pt x="732525" y="0"/>
                    </a:lnTo>
                    <a:cubicBezTo>
                      <a:pt x="749478" y="0"/>
                      <a:pt x="757967" y="11310"/>
                      <a:pt x="763634" y="22645"/>
                    </a:cubicBezTo>
                    <a:lnTo>
                      <a:pt x="842831" y="294526"/>
                    </a:lnTo>
                    <a:cubicBezTo>
                      <a:pt x="992736" y="311503"/>
                      <a:pt x="1091709" y="351150"/>
                      <a:pt x="1094554" y="387974"/>
                    </a:cubicBezTo>
                    <a:cubicBezTo>
                      <a:pt x="1094554" y="410619"/>
                      <a:pt x="1009714" y="436110"/>
                      <a:pt x="879584" y="4531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Graphic 12">
                <a:extLst>
                  <a:ext uri="{FF2B5EF4-FFF2-40B4-BE49-F238E27FC236}">
                    <a16:creationId xmlns:a16="http://schemas.microsoft.com/office/drawing/2014/main" id="{5B5F2C1D-52D8-49C1-9F93-BB28B84B1BB1}"/>
                  </a:ext>
                </a:extLst>
              </p:cNvPr>
              <p:cNvSpPr/>
              <p:nvPr/>
            </p:nvSpPr>
            <p:spPr>
              <a:xfrm>
                <a:off x="5850565" y="2508215"/>
                <a:ext cx="528888" cy="413446"/>
              </a:xfrm>
              <a:custGeom>
                <a:avLst/>
                <a:gdLst>
                  <a:gd name="connsiteX0" fmla="*/ 271522 w 528888"/>
                  <a:gd name="connsiteY0" fmla="*/ 11310 h 413446"/>
                  <a:gd name="connsiteX1" fmla="*/ 265855 w 528888"/>
                  <a:gd name="connsiteY1" fmla="*/ 11310 h 413446"/>
                  <a:gd name="connsiteX2" fmla="*/ 260188 w 528888"/>
                  <a:gd name="connsiteY2" fmla="*/ 11310 h 413446"/>
                  <a:gd name="connsiteX3" fmla="*/ 257366 w 528888"/>
                  <a:gd name="connsiteY3" fmla="*/ 11310 h 413446"/>
                  <a:gd name="connsiteX4" fmla="*/ 11310 w 528888"/>
                  <a:gd name="connsiteY4" fmla="*/ 0 h 413446"/>
                  <a:gd name="connsiteX5" fmla="*/ 0 w 528888"/>
                  <a:gd name="connsiteY5" fmla="*/ 48135 h 413446"/>
                  <a:gd name="connsiteX6" fmla="*/ 0 w 528888"/>
                  <a:gd name="connsiteY6" fmla="*/ 150096 h 413446"/>
                  <a:gd name="connsiteX7" fmla="*/ 25466 w 528888"/>
                  <a:gd name="connsiteY7" fmla="*/ 209566 h 413446"/>
                  <a:gd name="connsiteX8" fmla="*/ 67887 w 528888"/>
                  <a:gd name="connsiteY8" fmla="*/ 209566 h 413446"/>
                  <a:gd name="connsiteX9" fmla="*/ 124439 w 528888"/>
                  <a:gd name="connsiteY9" fmla="*/ 266190 h 413446"/>
                  <a:gd name="connsiteX10" fmla="*/ 124439 w 528888"/>
                  <a:gd name="connsiteY10" fmla="*/ 379462 h 413446"/>
                  <a:gd name="connsiteX11" fmla="*/ 401604 w 528888"/>
                  <a:gd name="connsiteY11" fmla="*/ 379462 h 413446"/>
                  <a:gd name="connsiteX12" fmla="*/ 401604 w 528888"/>
                  <a:gd name="connsiteY12" fmla="*/ 266190 h 413446"/>
                  <a:gd name="connsiteX13" fmla="*/ 458156 w 528888"/>
                  <a:gd name="connsiteY13" fmla="*/ 209566 h 413446"/>
                  <a:gd name="connsiteX14" fmla="*/ 500600 w 528888"/>
                  <a:gd name="connsiteY14" fmla="*/ 209566 h 413446"/>
                  <a:gd name="connsiteX15" fmla="*/ 528889 w 528888"/>
                  <a:gd name="connsiteY15" fmla="*/ 150096 h 413446"/>
                  <a:gd name="connsiteX16" fmla="*/ 528889 w 528888"/>
                  <a:gd name="connsiteY16" fmla="*/ 48135 h 413446"/>
                  <a:gd name="connsiteX17" fmla="*/ 514733 w 528888"/>
                  <a:gd name="connsiteY17" fmla="*/ 0 h 413446"/>
                  <a:gd name="connsiteX18" fmla="*/ 271522 w 528888"/>
                  <a:gd name="connsiteY18" fmla="*/ 11310 h 413446"/>
                  <a:gd name="connsiteX19" fmla="*/ 209303 w 528888"/>
                  <a:gd name="connsiteY19" fmla="*/ 84936 h 413446"/>
                  <a:gd name="connsiteX20" fmla="*/ 209303 w 528888"/>
                  <a:gd name="connsiteY20" fmla="*/ 133071 h 413446"/>
                  <a:gd name="connsiteX21" fmla="*/ 161216 w 528888"/>
                  <a:gd name="connsiteY21" fmla="*/ 181230 h 413446"/>
                  <a:gd name="connsiteX22" fmla="*/ 98996 w 528888"/>
                  <a:gd name="connsiteY22" fmla="*/ 181230 h 413446"/>
                  <a:gd name="connsiteX23" fmla="*/ 50933 w 528888"/>
                  <a:gd name="connsiteY23" fmla="*/ 133071 h 413446"/>
                  <a:gd name="connsiteX24" fmla="*/ 50933 w 528888"/>
                  <a:gd name="connsiteY24" fmla="*/ 53778 h 413446"/>
                  <a:gd name="connsiteX25" fmla="*/ 59422 w 528888"/>
                  <a:gd name="connsiteY25" fmla="*/ 45289 h 413446"/>
                  <a:gd name="connsiteX26" fmla="*/ 70732 w 528888"/>
                  <a:gd name="connsiteY26" fmla="*/ 45289 h 413446"/>
                  <a:gd name="connsiteX27" fmla="*/ 178193 w 528888"/>
                  <a:gd name="connsiteY27" fmla="*/ 45289 h 413446"/>
                  <a:gd name="connsiteX28" fmla="*/ 209303 w 528888"/>
                  <a:gd name="connsiteY28" fmla="*/ 84936 h 413446"/>
                  <a:gd name="connsiteX29" fmla="*/ 455359 w 528888"/>
                  <a:gd name="connsiteY29" fmla="*/ 133071 h 413446"/>
                  <a:gd name="connsiteX30" fmla="*/ 407295 w 528888"/>
                  <a:gd name="connsiteY30" fmla="*/ 181230 h 413446"/>
                  <a:gd name="connsiteX31" fmla="*/ 347898 w 528888"/>
                  <a:gd name="connsiteY31" fmla="*/ 181230 h 413446"/>
                  <a:gd name="connsiteX32" fmla="*/ 299810 w 528888"/>
                  <a:gd name="connsiteY32" fmla="*/ 133071 h 413446"/>
                  <a:gd name="connsiteX33" fmla="*/ 299810 w 528888"/>
                  <a:gd name="connsiteY33" fmla="*/ 87757 h 413446"/>
                  <a:gd name="connsiteX34" fmla="*/ 336587 w 528888"/>
                  <a:gd name="connsiteY34" fmla="*/ 45289 h 413446"/>
                  <a:gd name="connsiteX35" fmla="*/ 438405 w 528888"/>
                  <a:gd name="connsiteY35" fmla="*/ 45289 h 413446"/>
                  <a:gd name="connsiteX36" fmla="*/ 441251 w 528888"/>
                  <a:gd name="connsiteY36" fmla="*/ 45289 h 413446"/>
                  <a:gd name="connsiteX37" fmla="*/ 449716 w 528888"/>
                  <a:gd name="connsiteY37" fmla="*/ 45289 h 413446"/>
                  <a:gd name="connsiteX38" fmla="*/ 455383 w 528888"/>
                  <a:gd name="connsiteY38" fmla="*/ 53778 h 413446"/>
                  <a:gd name="connsiteX39" fmla="*/ 455383 w 528888"/>
                  <a:gd name="connsiteY39" fmla="*/ 133071 h 413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528888" h="413446">
                    <a:moveTo>
                      <a:pt x="271522" y="11310"/>
                    </a:moveTo>
                    <a:lnTo>
                      <a:pt x="265855" y="11310"/>
                    </a:lnTo>
                    <a:lnTo>
                      <a:pt x="260188" y="11310"/>
                    </a:lnTo>
                    <a:lnTo>
                      <a:pt x="257366" y="11310"/>
                    </a:lnTo>
                    <a:cubicBezTo>
                      <a:pt x="169680" y="11310"/>
                      <a:pt x="84840" y="8489"/>
                      <a:pt x="11310" y="0"/>
                    </a:cubicBezTo>
                    <a:cubicBezTo>
                      <a:pt x="2822" y="14156"/>
                      <a:pt x="0" y="28312"/>
                      <a:pt x="0" y="48135"/>
                    </a:cubicBezTo>
                    <a:lnTo>
                      <a:pt x="0" y="150096"/>
                    </a:lnTo>
                    <a:cubicBezTo>
                      <a:pt x="0" y="175587"/>
                      <a:pt x="11310" y="198231"/>
                      <a:pt x="25466" y="209566"/>
                    </a:cubicBezTo>
                    <a:lnTo>
                      <a:pt x="67887" y="209566"/>
                    </a:lnTo>
                    <a:cubicBezTo>
                      <a:pt x="98996" y="209566"/>
                      <a:pt x="124439" y="235056"/>
                      <a:pt x="124439" y="266190"/>
                    </a:cubicBezTo>
                    <a:lnTo>
                      <a:pt x="124439" y="379462"/>
                    </a:lnTo>
                    <a:cubicBezTo>
                      <a:pt x="203636" y="424775"/>
                      <a:pt x="322407" y="424775"/>
                      <a:pt x="401604" y="379462"/>
                    </a:cubicBezTo>
                    <a:lnTo>
                      <a:pt x="401604" y="266190"/>
                    </a:lnTo>
                    <a:cubicBezTo>
                      <a:pt x="401604" y="235056"/>
                      <a:pt x="427071" y="209566"/>
                      <a:pt x="458156" y="209566"/>
                    </a:cubicBezTo>
                    <a:lnTo>
                      <a:pt x="500600" y="209566"/>
                    </a:lnTo>
                    <a:cubicBezTo>
                      <a:pt x="517578" y="198231"/>
                      <a:pt x="528889" y="175563"/>
                      <a:pt x="528889" y="150096"/>
                    </a:cubicBezTo>
                    <a:lnTo>
                      <a:pt x="528889" y="48135"/>
                    </a:lnTo>
                    <a:cubicBezTo>
                      <a:pt x="528889" y="28312"/>
                      <a:pt x="523222" y="14156"/>
                      <a:pt x="514733" y="0"/>
                    </a:cubicBezTo>
                    <a:cubicBezTo>
                      <a:pt x="441227" y="8465"/>
                      <a:pt x="359208" y="11310"/>
                      <a:pt x="271522" y="11310"/>
                    </a:cubicBezTo>
                    <a:close/>
                    <a:moveTo>
                      <a:pt x="209303" y="84936"/>
                    </a:moveTo>
                    <a:lnTo>
                      <a:pt x="209303" y="133071"/>
                    </a:lnTo>
                    <a:cubicBezTo>
                      <a:pt x="206481" y="158561"/>
                      <a:pt x="186682" y="181230"/>
                      <a:pt x="161216" y="181230"/>
                    </a:cubicBezTo>
                    <a:lnTo>
                      <a:pt x="98996" y="181230"/>
                    </a:lnTo>
                    <a:cubicBezTo>
                      <a:pt x="73554" y="181230"/>
                      <a:pt x="50933" y="158561"/>
                      <a:pt x="50933" y="133071"/>
                    </a:cubicBezTo>
                    <a:lnTo>
                      <a:pt x="50933" y="53778"/>
                    </a:lnTo>
                    <a:cubicBezTo>
                      <a:pt x="50933" y="48111"/>
                      <a:pt x="53754" y="45289"/>
                      <a:pt x="59422" y="45289"/>
                    </a:cubicBezTo>
                    <a:lnTo>
                      <a:pt x="70732" y="45289"/>
                    </a:lnTo>
                    <a:lnTo>
                      <a:pt x="178193" y="45289"/>
                    </a:lnTo>
                    <a:cubicBezTo>
                      <a:pt x="214946" y="45289"/>
                      <a:pt x="209303" y="53778"/>
                      <a:pt x="209303" y="84936"/>
                    </a:cubicBezTo>
                    <a:close/>
                    <a:moveTo>
                      <a:pt x="455359" y="133071"/>
                    </a:moveTo>
                    <a:cubicBezTo>
                      <a:pt x="455359" y="158561"/>
                      <a:pt x="435584" y="181230"/>
                      <a:pt x="407295" y="181230"/>
                    </a:cubicBezTo>
                    <a:lnTo>
                      <a:pt x="347898" y="181230"/>
                    </a:lnTo>
                    <a:cubicBezTo>
                      <a:pt x="322431" y="181230"/>
                      <a:pt x="299810" y="158561"/>
                      <a:pt x="299810" y="133071"/>
                    </a:cubicBezTo>
                    <a:lnTo>
                      <a:pt x="299810" y="87757"/>
                    </a:lnTo>
                    <a:cubicBezTo>
                      <a:pt x="299810" y="53754"/>
                      <a:pt x="302656" y="45289"/>
                      <a:pt x="336587" y="45289"/>
                    </a:cubicBezTo>
                    <a:lnTo>
                      <a:pt x="438405" y="45289"/>
                    </a:lnTo>
                    <a:lnTo>
                      <a:pt x="441251" y="45289"/>
                    </a:lnTo>
                    <a:lnTo>
                      <a:pt x="449716" y="45289"/>
                    </a:lnTo>
                    <a:cubicBezTo>
                      <a:pt x="452537" y="45289"/>
                      <a:pt x="455383" y="48111"/>
                      <a:pt x="455383" y="53778"/>
                    </a:cubicBezTo>
                    <a:lnTo>
                      <a:pt x="455383" y="133071"/>
                    </a:lnTo>
                    <a:close/>
                  </a:path>
                </a:pathLst>
              </a:custGeom>
              <a:solidFill>
                <a:srgbClr val="28A8E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47" name="Group 346">
            <a:extLst>
              <a:ext uri="{FF2B5EF4-FFF2-40B4-BE49-F238E27FC236}">
                <a16:creationId xmlns:a16="http://schemas.microsoft.com/office/drawing/2014/main" id="{F314805E-B5A7-4D2F-82C0-A91257B023AB}"/>
              </a:ext>
            </a:extLst>
          </p:cNvPr>
          <p:cNvGrpSpPr/>
          <p:nvPr/>
        </p:nvGrpSpPr>
        <p:grpSpPr>
          <a:xfrm>
            <a:off x="2433434" y="3442142"/>
            <a:ext cx="379086" cy="379086"/>
            <a:chOff x="4521409" y="645771"/>
            <a:chExt cx="3123355" cy="3123355"/>
          </a:xfrm>
        </p:grpSpPr>
        <p:sp>
          <p:nvSpPr>
            <p:cNvPr id="348" name="Graphic 2">
              <a:extLst>
                <a:ext uri="{FF2B5EF4-FFF2-40B4-BE49-F238E27FC236}">
                  <a16:creationId xmlns:a16="http://schemas.microsoft.com/office/drawing/2014/main" id="{7368882E-0BB9-41C1-AEA4-37CCB3B67FB2}"/>
                </a:ext>
              </a:extLst>
            </p:cNvPr>
            <p:cNvSpPr/>
            <p:nvPr/>
          </p:nvSpPr>
          <p:spPr>
            <a:xfrm>
              <a:off x="4521409" y="64577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9" name="Graphic 2">
              <a:extLst>
                <a:ext uri="{FF2B5EF4-FFF2-40B4-BE49-F238E27FC236}">
                  <a16:creationId xmlns:a16="http://schemas.microsoft.com/office/drawing/2014/main" id="{CAC9866E-6117-4BC2-AE9F-775107D2947A}"/>
                </a:ext>
              </a:extLst>
            </p:cNvPr>
            <p:cNvGrpSpPr/>
            <p:nvPr/>
          </p:nvGrpSpPr>
          <p:grpSpPr>
            <a:xfrm>
              <a:off x="4878684" y="1041583"/>
              <a:ext cx="2386646" cy="2468765"/>
              <a:chOff x="4878684" y="1041583"/>
              <a:chExt cx="2386646" cy="2468765"/>
            </a:xfrm>
            <a:solidFill>
              <a:srgbClr val="FFFFFF"/>
            </a:solidFill>
          </p:grpSpPr>
          <p:sp>
            <p:nvSpPr>
              <p:cNvPr id="350" name="Graphic 2">
                <a:extLst>
                  <a:ext uri="{FF2B5EF4-FFF2-40B4-BE49-F238E27FC236}">
                    <a16:creationId xmlns:a16="http://schemas.microsoft.com/office/drawing/2014/main" id="{75E9E17D-66AB-458B-AE64-50EAEE6874D5}"/>
                  </a:ext>
                </a:extLst>
              </p:cNvPr>
              <p:cNvSpPr/>
              <p:nvPr/>
            </p:nvSpPr>
            <p:spPr>
              <a:xfrm>
                <a:off x="5841574" y="2532605"/>
                <a:ext cx="467625" cy="467625"/>
              </a:xfrm>
              <a:custGeom>
                <a:avLst/>
                <a:gdLst>
                  <a:gd name="connsiteX0" fmla="*/ 467626 w 467625"/>
                  <a:gd name="connsiteY0" fmla="*/ 233813 h 467625"/>
                  <a:gd name="connsiteX1" fmla="*/ 233813 w 467625"/>
                  <a:gd name="connsiteY1" fmla="*/ 467626 h 467625"/>
                  <a:gd name="connsiteX2" fmla="*/ 0 w 467625"/>
                  <a:gd name="connsiteY2" fmla="*/ 233813 h 467625"/>
                  <a:gd name="connsiteX3" fmla="*/ 233813 w 467625"/>
                  <a:gd name="connsiteY3" fmla="*/ 0 h 467625"/>
                  <a:gd name="connsiteX4" fmla="*/ 467626 w 467625"/>
                  <a:gd name="connsiteY4" fmla="*/ 233813 h 46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625" h="467625">
                    <a:moveTo>
                      <a:pt x="467626" y="233813"/>
                    </a:moveTo>
                    <a:cubicBezTo>
                      <a:pt x="467626" y="362944"/>
                      <a:pt x="362944" y="467626"/>
                      <a:pt x="233813" y="467626"/>
                    </a:cubicBezTo>
                    <a:cubicBezTo>
                      <a:pt x="104682" y="467626"/>
                      <a:pt x="0" y="362944"/>
                      <a:pt x="0" y="233813"/>
                    </a:cubicBezTo>
                    <a:cubicBezTo>
                      <a:pt x="0" y="104682"/>
                      <a:pt x="104682" y="0"/>
                      <a:pt x="233813" y="0"/>
                    </a:cubicBezTo>
                    <a:cubicBezTo>
                      <a:pt x="362944" y="0"/>
                      <a:pt x="467626" y="104682"/>
                      <a:pt x="467626" y="23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51" name="Graphic 2">
                <a:extLst>
                  <a:ext uri="{FF2B5EF4-FFF2-40B4-BE49-F238E27FC236}">
                    <a16:creationId xmlns:a16="http://schemas.microsoft.com/office/drawing/2014/main" id="{A427D97C-E068-4799-BAE1-78785E6C70BE}"/>
                  </a:ext>
                </a:extLst>
              </p:cNvPr>
              <p:cNvGrpSpPr/>
              <p:nvPr/>
            </p:nvGrpSpPr>
            <p:grpSpPr>
              <a:xfrm>
                <a:off x="4878684" y="1041583"/>
                <a:ext cx="2386646" cy="982585"/>
                <a:chOff x="4878684" y="1041583"/>
                <a:chExt cx="2386646" cy="982585"/>
              </a:xfrm>
              <a:solidFill>
                <a:srgbClr val="FFFFFF"/>
              </a:solidFill>
            </p:grpSpPr>
            <p:sp>
              <p:nvSpPr>
                <p:cNvPr id="353" name="Graphic 2">
                  <a:extLst>
                    <a:ext uri="{FF2B5EF4-FFF2-40B4-BE49-F238E27FC236}">
                      <a16:creationId xmlns:a16="http://schemas.microsoft.com/office/drawing/2014/main" id="{F4FD9B4D-C20B-4AFE-A61A-E6678744CB4A}"/>
                    </a:ext>
                  </a:extLst>
                </p:cNvPr>
                <p:cNvSpPr/>
                <p:nvPr/>
              </p:nvSpPr>
              <p:spPr>
                <a:xfrm>
                  <a:off x="5255817" y="1483933"/>
                  <a:ext cx="1634582" cy="540235"/>
                </a:xfrm>
                <a:custGeom>
                  <a:avLst/>
                  <a:gdLst>
                    <a:gd name="connsiteX0" fmla="*/ 35061 w 1634582"/>
                    <a:gd name="connsiteY0" fmla="*/ 339916 h 540235"/>
                    <a:gd name="connsiteX1" fmla="*/ 30183 w 1634582"/>
                    <a:gd name="connsiteY1" fmla="*/ 343073 h 540235"/>
                    <a:gd name="connsiteX2" fmla="*/ 35826 w 1634582"/>
                    <a:gd name="connsiteY2" fmla="*/ 508856 h 540235"/>
                    <a:gd name="connsiteX3" fmla="*/ 204574 w 1634582"/>
                    <a:gd name="connsiteY3" fmla="*/ 501730 h 540235"/>
                    <a:gd name="connsiteX4" fmla="*/ 209452 w 1634582"/>
                    <a:gd name="connsiteY4" fmla="*/ 498573 h 540235"/>
                    <a:gd name="connsiteX5" fmla="*/ 218754 w 1634582"/>
                    <a:gd name="connsiteY5" fmla="*/ 487909 h 540235"/>
                    <a:gd name="connsiteX6" fmla="*/ 1413117 w 1634582"/>
                    <a:gd name="connsiteY6" fmla="*/ 475881 h 540235"/>
                    <a:gd name="connsiteX7" fmla="*/ 1428038 w 1634582"/>
                    <a:gd name="connsiteY7" fmla="*/ 491758 h 540235"/>
                    <a:gd name="connsiteX8" fmla="*/ 1432797 w 1634582"/>
                    <a:gd name="connsiteY8" fmla="*/ 495584 h 540235"/>
                    <a:gd name="connsiteX9" fmla="*/ 1598149 w 1634582"/>
                    <a:gd name="connsiteY9" fmla="*/ 504575 h 540235"/>
                    <a:gd name="connsiteX10" fmla="*/ 1599034 w 1634582"/>
                    <a:gd name="connsiteY10" fmla="*/ 334536 h 540235"/>
                    <a:gd name="connsiteX11" fmla="*/ 1593152 w 1634582"/>
                    <a:gd name="connsiteY11" fmla="*/ 329084 h 540235"/>
                    <a:gd name="connsiteX12" fmla="*/ 1573448 w 1634582"/>
                    <a:gd name="connsiteY12" fmla="*/ 309357 h 540235"/>
                    <a:gd name="connsiteX13" fmla="*/ 49743 w 1634582"/>
                    <a:gd name="connsiteY13" fmla="*/ 323369 h 540235"/>
                    <a:gd name="connsiteX14" fmla="*/ 35061 w 1634582"/>
                    <a:gd name="connsiteY14" fmla="*/ 339916 h 540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34582" h="540235">
                      <a:moveTo>
                        <a:pt x="35061" y="339916"/>
                      </a:moveTo>
                      <a:lnTo>
                        <a:pt x="30183" y="343073"/>
                      </a:lnTo>
                      <a:cubicBezTo>
                        <a:pt x="-11831" y="388841"/>
                        <a:pt x="-10014" y="466603"/>
                        <a:pt x="35826" y="508856"/>
                      </a:cubicBezTo>
                      <a:cubicBezTo>
                        <a:pt x="89748" y="552878"/>
                        <a:pt x="157682" y="550654"/>
                        <a:pt x="204574" y="501730"/>
                      </a:cubicBezTo>
                      <a:lnTo>
                        <a:pt x="209452" y="498573"/>
                      </a:lnTo>
                      <a:lnTo>
                        <a:pt x="218754" y="487909"/>
                      </a:lnTo>
                      <a:cubicBezTo>
                        <a:pt x="539439" y="154908"/>
                        <a:pt x="1074641" y="149504"/>
                        <a:pt x="1413117" y="475881"/>
                      </a:cubicBezTo>
                      <a:lnTo>
                        <a:pt x="1428038" y="491758"/>
                      </a:lnTo>
                      <a:lnTo>
                        <a:pt x="1432797" y="495584"/>
                      </a:lnTo>
                      <a:cubicBezTo>
                        <a:pt x="1478110" y="540539"/>
                        <a:pt x="1551879" y="543815"/>
                        <a:pt x="1598149" y="504575"/>
                      </a:cubicBezTo>
                      <a:cubicBezTo>
                        <a:pt x="1645041" y="455651"/>
                        <a:pt x="1648078" y="381739"/>
                        <a:pt x="1599034" y="334536"/>
                      </a:cubicBezTo>
                      <a:lnTo>
                        <a:pt x="1593152" y="329084"/>
                      </a:lnTo>
                      <a:lnTo>
                        <a:pt x="1573448" y="309357"/>
                      </a:lnTo>
                      <a:cubicBezTo>
                        <a:pt x="1138988" y="-108030"/>
                        <a:pt x="460458" y="-102769"/>
                        <a:pt x="49743" y="323369"/>
                      </a:cubicBezTo>
                      <a:lnTo>
                        <a:pt x="35061" y="3399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" name="Graphic 2">
                  <a:extLst>
                    <a:ext uri="{FF2B5EF4-FFF2-40B4-BE49-F238E27FC236}">
                      <a16:creationId xmlns:a16="http://schemas.microsoft.com/office/drawing/2014/main" id="{F9CDEAFA-A3E3-4A10-85A3-8CF3C7ED6B1E}"/>
                    </a:ext>
                  </a:extLst>
                </p:cNvPr>
                <p:cNvSpPr/>
                <p:nvPr/>
              </p:nvSpPr>
              <p:spPr>
                <a:xfrm>
                  <a:off x="4878684" y="1041583"/>
                  <a:ext cx="2386646" cy="742050"/>
                </a:xfrm>
                <a:custGeom>
                  <a:avLst/>
                  <a:gdLst>
                    <a:gd name="connsiteX0" fmla="*/ 2329612 w 2386646"/>
                    <a:gd name="connsiteY0" fmla="*/ 692572 h 742050"/>
                    <a:gd name="connsiteX1" fmla="*/ 2171577 w 2386646"/>
                    <a:gd name="connsiteY1" fmla="*/ 671840 h 742050"/>
                    <a:gd name="connsiteX2" fmla="*/ 1252969 w 2386646"/>
                    <a:gd name="connsiteY2" fmla="*/ 247280 h 742050"/>
                    <a:gd name="connsiteX3" fmla="*/ 221160 w 2386646"/>
                    <a:gd name="connsiteY3" fmla="*/ 692524 h 742050"/>
                    <a:gd name="connsiteX4" fmla="*/ 48873 w 2386646"/>
                    <a:gd name="connsiteY4" fmla="*/ 718230 h 742050"/>
                    <a:gd name="connsiteX5" fmla="*/ 25487 w 2386646"/>
                    <a:gd name="connsiteY5" fmla="*/ 545225 h 742050"/>
                    <a:gd name="connsiteX6" fmla="*/ 1263801 w 2386646"/>
                    <a:gd name="connsiteY6" fmla="*/ 1105 h 742050"/>
                    <a:gd name="connsiteX7" fmla="*/ 2355844 w 2386646"/>
                    <a:gd name="connsiteY7" fmla="*/ 506081 h 742050"/>
                    <a:gd name="connsiteX8" fmla="*/ 2345012 w 2386646"/>
                    <a:gd name="connsiteY8" fmla="*/ 680257 h 742050"/>
                    <a:gd name="connsiteX9" fmla="*/ 2329612 w 2386646"/>
                    <a:gd name="connsiteY9" fmla="*/ 692572 h 74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86646" h="742050">
                      <a:moveTo>
                        <a:pt x="2329612" y="692572"/>
                      </a:moveTo>
                      <a:cubicBezTo>
                        <a:pt x="2280330" y="724495"/>
                        <a:pt x="2212610" y="717225"/>
                        <a:pt x="2171577" y="671840"/>
                      </a:cubicBezTo>
                      <a:cubicBezTo>
                        <a:pt x="1996158" y="476574"/>
                        <a:pt x="1664831" y="263851"/>
                        <a:pt x="1252969" y="247280"/>
                      </a:cubicBezTo>
                      <a:cubicBezTo>
                        <a:pt x="787375" y="230637"/>
                        <a:pt x="398803" y="459070"/>
                        <a:pt x="221160" y="692524"/>
                      </a:cubicBezTo>
                      <a:cubicBezTo>
                        <a:pt x="179672" y="747283"/>
                        <a:pt x="102484" y="757804"/>
                        <a:pt x="48873" y="718230"/>
                      </a:cubicBezTo>
                      <a:cubicBezTo>
                        <a:pt x="-5814" y="676981"/>
                        <a:pt x="-16049" y="600032"/>
                        <a:pt x="25487" y="545225"/>
                      </a:cubicBezTo>
                      <a:cubicBezTo>
                        <a:pt x="290075" y="197447"/>
                        <a:pt x="776017" y="-17379"/>
                        <a:pt x="1263801" y="1105"/>
                      </a:cubicBezTo>
                      <a:cubicBezTo>
                        <a:pt x="1678413" y="18274"/>
                        <a:pt x="2087119" y="206438"/>
                        <a:pt x="2355844" y="506081"/>
                      </a:cubicBezTo>
                      <a:cubicBezTo>
                        <a:pt x="2401133" y="558042"/>
                        <a:pt x="2395610" y="635948"/>
                        <a:pt x="2345012" y="680257"/>
                      </a:cubicBezTo>
                      <a:cubicBezTo>
                        <a:pt x="2341138" y="685111"/>
                        <a:pt x="2334538" y="689368"/>
                        <a:pt x="2329612" y="692572"/>
                      </a:cubicBezTo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52" name="Graphic 2">
                <a:extLst>
                  <a:ext uri="{FF2B5EF4-FFF2-40B4-BE49-F238E27FC236}">
                    <a16:creationId xmlns:a16="http://schemas.microsoft.com/office/drawing/2014/main" id="{A146A3A6-0D78-46CA-B9CF-45BA6185AFB6}"/>
                  </a:ext>
                </a:extLst>
              </p:cNvPr>
              <p:cNvSpPr/>
              <p:nvPr/>
            </p:nvSpPr>
            <p:spPr>
              <a:xfrm>
                <a:off x="5384374" y="2033248"/>
                <a:ext cx="1382862" cy="1477100"/>
              </a:xfrm>
              <a:custGeom>
                <a:avLst/>
                <a:gdLst>
                  <a:gd name="connsiteX0" fmla="*/ 1184320 w 1382862"/>
                  <a:gd name="connsiteY0" fmla="*/ 281637 h 1477100"/>
                  <a:gd name="connsiteX1" fmla="*/ 696895 w 1382862"/>
                  <a:gd name="connsiteY1" fmla="*/ 0 h 1477100"/>
                  <a:gd name="connsiteX2" fmla="*/ 209470 w 1382862"/>
                  <a:gd name="connsiteY2" fmla="*/ 281637 h 1477100"/>
                  <a:gd name="connsiteX3" fmla="*/ 0 w 1382862"/>
                  <a:gd name="connsiteY3" fmla="*/ 240963 h 1477100"/>
                  <a:gd name="connsiteX4" fmla="*/ 0 w 1382862"/>
                  <a:gd name="connsiteY4" fmla="*/ 250360 h 1477100"/>
                  <a:gd name="connsiteX5" fmla="*/ 90220 w 1382862"/>
                  <a:gd name="connsiteY5" fmla="*/ 757704 h 1477100"/>
                  <a:gd name="connsiteX6" fmla="*/ 233000 w 1382862"/>
                  <a:gd name="connsiteY6" fmla="*/ 1090920 h 1477100"/>
                  <a:gd name="connsiteX7" fmla="*/ 395531 w 1382862"/>
                  <a:gd name="connsiteY7" fmla="*/ 927289 h 1477100"/>
                  <a:gd name="connsiteX8" fmla="*/ 337783 w 1382862"/>
                  <a:gd name="connsiteY8" fmla="*/ 733863 h 1477100"/>
                  <a:gd name="connsiteX9" fmla="*/ 691563 w 1382862"/>
                  <a:gd name="connsiteY9" fmla="*/ 380059 h 1477100"/>
                  <a:gd name="connsiteX10" fmla="*/ 1045367 w 1382862"/>
                  <a:gd name="connsiteY10" fmla="*/ 733863 h 1477100"/>
                  <a:gd name="connsiteX11" fmla="*/ 691563 w 1382862"/>
                  <a:gd name="connsiteY11" fmla="*/ 1087644 h 1477100"/>
                  <a:gd name="connsiteX12" fmla="*/ 506507 w 1382862"/>
                  <a:gd name="connsiteY12" fmla="*/ 1034965 h 1477100"/>
                  <a:gd name="connsiteX13" fmla="*/ 323220 w 1382862"/>
                  <a:gd name="connsiteY13" fmla="*/ 1219638 h 1477100"/>
                  <a:gd name="connsiteX14" fmla="*/ 683983 w 1382862"/>
                  <a:gd name="connsiteY14" fmla="*/ 1477100 h 1477100"/>
                  <a:gd name="connsiteX15" fmla="*/ 699023 w 1382862"/>
                  <a:gd name="connsiteY15" fmla="*/ 1477100 h 1477100"/>
                  <a:gd name="connsiteX16" fmla="*/ 714064 w 1382862"/>
                  <a:gd name="connsiteY16" fmla="*/ 1477100 h 1477100"/>
                  <a:gd name="connsiteX17" fmla="*/ 1307826 w 1382862"/>
                  <a:gd name="connsiteY17" fmla="*/ 757704 h 1477100"/>
                  <a:gd name="connsiteX18" fmla="*/ 1382863 w 1382862"/>
                  <a:gd name="connsiteY18" fmla="*/ 250360 h 1477100"/>
                  <a:gd name="connsiteX19" fmla="*/ 1382863 w 1382862"/>
                  <a:gd name="connsiteY19" fmla="*/ 244956 h 1477100"/>
                  <a:gd name="connsiteX20" fmla="*/ 1184320 w 1382862"/>
                  <a:gd name="connsiteY20" fmla="*/ 281637 h 1477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82862" h="1477100">
                    <a:moveTo>
                      <a:pt x="1184320" y="281637"/>
                    </a:moveTo>
                    <a:cubicBezTo>
                      <a:pt x="975926" y="281637"/>
                      <a:pt x="794385" y="168198"/>
                      <a:pt x="696895" y="0"/>
                    </a:cubicBezTo>
                    <a:cubicBezTo>
                      <a:pt x="599405" y="168198"/>
                      <a:pt x="417888" y="281637"/>
                      <a:pt x="209470" y="281637"/>
                    </a:cubicBezTo>
                    <a:cubicBezTo>
                      <a:pt x="135367" y="281637"/>
                      <a:pt x="64802" y="266955"/>
                      <a:pt x="0" y="240963"/>
                    </a:cubicBezTo>
                    <a:lnTo>
                      <a:pt x="0" y="250360"/>
                    </a:lnTo>
                    <a:cubicBezTo>
                      <a:pt x="0" y="250360"/>
                      <a:pt x="0" y="485177"/>
                      <a:pt x="90220" y="757704"/>
                    </a:cubicBezTo>
                    <a:cubicBezTo>
                      <a:pt x="120302" y="871263"/>
                      <a:pt x="165400" y="984941"/>
                      <a:pt x="233000" y="1090920"/>
                    </a:cubicBezTo>
                    <a:cubicBezTo>
                      <a:pt x="270135" y="1053497"/>
                      <a:pt x="322001" y="1001249"/>
                      <a:pt x="395531" y="927289"/>
                    </a:cubicBezTo>
                    <a:cubicBezTo>
                      <a:pt x="359112" y="871669"/>
                      <a:pt x="337783" y="805313"/>
                      <a:pt x="337783" y="733863"/>
                    </a:cubicBezTo>
                    <a:cubicBezTo>
                      <a:pt x="337783" y="538477"/>
                      <a:pt x="496177" y="380059"/>
                      <a:pt x="691563" y="380059"/>
                    </a:cubicBezTo>
                    <a:cubicBezTo>
                      <a:pt x="886949" y="380059"/>
                      <a:pt x="1045367" y="538453"/>
                      <a:pt x="1045367" y="733863"/>
                    </a:cubicBezTo>
                    <a:cubicBezTo>
                      <a:pt x="1045367" y="929250"/>
                      <a:pt x="886973" y="1087644"/>
                      <a:pt x="691563" y="1087644"/>
                    </a:cubicBezTo>
                    <a:cubicBezTo>
                      <a:pt x="623628" y="1087644"/>
                      <a:pt x="560405" y="1068155"/>
                      <a:pt x="506507" y="1034965"/>
                    </a:cubicBezTo>
                    <a:lnTo>
                      <a:pt x="323220" y="1219638"/>
                    </a:lnTo>
                    <a:cubicBezTo>
                      <a:pt x="413441" y="1325593"/>
                      <a:pt x="533599" y="1416531"/>
                      <a:pt x="683983" y="1477100"/>
                    </a:cubicBezTo>
                    <a:lnTo>
                      <a:pt x="699023" y="1477100"/>
                    </a:lnTo>
                    <a:lnTo>
                      <a:pt x="714064" y="1477100"/>
                    </a:lnTo>
                    <a:cubicBezTo>
                      <a:pt x="1059786" y="1340777"/>
                      <a:pt x="1225042" y="1030326"/>
                      <a:pt x="1307826" y="757704"/>
                    </a:cubicBezTo>
                    <a:cubicBezTo>
                      <a:pt x="1382863" y="485201"/>
                      <a:pt x="1382863" y="250360"/>
                      <a:pt x="1382863" y="250360"/>
                    </a:cubicBezTo>
                    <a:lnTo>
                      <a:pt x="1382863" y="244956"/>
                    </a:lnTo>
                    <a:cubicBezTo>
                      <a:pt x="1321050" y="268270"/>
                      <a:pt x="1254335" y="281637"/>
                      <a:pt x="1184320" y="2816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3DCCB755-CB3E-4070-845E-31002E7355D8}"/>
              </a:ext>
            </a:extLst>
          </p:cNvPr>
          <p:cNvGrpSpPr/>
          <p:nvPr/>
        </p:nvGrpSpPr>
        <p:grpSpPr>
          <a:xfrm>
            <a:off x="2965358" y="3442142"/>
            <a:ext cx="389926" cy="389926"/>
            <a:chOff x="4527459" y="640845"/>
            <a:chExt cx="3123355" cy="3123355"/>
          </a:xfrm>
        </p:grpSpPr>
        <p:sp>
          <p:nvSpPr>
            <p:cNvPr id="356" name="Graphic 12">
              <a:extLst>
                <a:ext uri="{FF2B5EF4-FFF2-40B4-BE49-F238E27FC236}">
                  <a16:creationId xmlns:a16="http://schemas.microsoft.com/office/drawing/2014/main" id="{46A48633-9D61-4F89-AD1D-416CEE4DC744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57" name="Graphic 12">
              <a:extLst>
                <a:ext uri="{FF2B5EF4-FFF2-40B4-BE49-F238E27FC236}">
                  <a16:creationId xmlns:a16="http://schemas.microsoft.com/office/drawing/2014/main" id="{4EA1D675-015B-4ACD-AAAE-1572C963607D}"/>
                </a:ext>
              </a:extLst>
            </p:cNvPr>
            <p:cNvGrpSpPr/>
            <p:nvPr/>
          </p:nvGrpSpPr>
          <p:grpSpPr>
            <a:xfrm>
              <a:off x="4892601" y="1041201"/>
              <a:ext cx="2386622" cy="982585"/>
              <a:chOff x="4892601" y="1041201"/>
              <a:chExt cx="2386622" cy="982585"/>
            </a:xfrm>
            <a:solidFill>
              <a:srgbClr val="FFFFFF"/>
            </a:solidFill>
          </p:grpSpPr>
          <p:sp>
            <p:nvSpPr>
              <p:cNvPr id="361" name="Graphic 12">
                <a:extLst>
                  <a:ext uri="{FF2B5EF4-FFF2-40B4-BE49-F238E27FC236}">
                    <a16:creationId xmlns:a16="http://schemas.microsoft.com/office/drawing/2014/main" id="{028EA2B5-9461-4B6C-B734-BBB95BF51741}"/>
                  </a:ext>
                </a:extLst>
              </p:cNvPr>
              <p:cNvSpPr/>
              <p:nvPr/>
            </p:nvSpPr>
            <p:spPr>
              <a:xfrm>
                <a:off x="5269734" y="1483551"/>
                <a:ext cx="1634582" cy="540235"/>
              </a:xfrm>
              <a:custGeom>
                <a:avLst/>
                <a:gdLst>
                  <a:gd name="connsiteX0" fmla="*/ 35061 w 1634582"/>
                  <a:gd name="connsiteY0" fmla="*/ 339916 h 540235"/>
                  <a:gd name="connsiteX1" fmla="*/ 30183 w 1634582"/>
                  <a:gd name="connsiteY1" fmla="*/ 343073 h 540235"/>
                  <a:gd name="connsiteX2" fmla="*/ 35826 w 1634582"/>
                  <a:gd name="connsiteY2" fmla="*/ 508856 h 540235"/>
                  <a:gd name="connsiteX3" fmla="*/ 204574 w 1634582"/>
                  <a:gd name="connsiteY3" fmla="*/ 501730 h 540235"/>
                  <a:gd name="connsiteX4" fmla="*/ 209452 w 1634582"/>
                  <a:gd name="connsiteY4" fmla="*/ 498573 h 540235"/>
                  <a:gd name="connsiteX5" fmla="*/ 218754 w 1634582"/>
                  <a:gd name="connsiteY5" fmla="*/ 487909 h 540235"/>
                  <a:gd name="connsiteX6" fmla="*/ 1413117 w 1634582"/>
                  <a:gd name="connsiteY6" fmla="*/ 475881 h 540235"/>
                  <a:gd name="connsiteX7" fmla="*/ 1428038 w 1634582"/>
                  <a:gd name="connsiteY7" fmla="*/ 491758 h 540235"/>
                  <a:gd name="connsiteX8" fmla="*/ 1432797 w 1634582"/>
                  <a:gd name="connsiteY8" fmla="*/ 495584 h 540235"/>
                  <a:gd name="connsiteX9" fmla="*/ 1598149 w 1634582"/>
                  <a:gd name="connsiteY9" fmla="*/ 504575 h 540235"/>
                  <a:gd name="connsiteX10" fmla="*/ 1599034 w 1634582"/>
                  <a:gd name="connsiteY10" fmla="*/ 334536 h 540235"/>
                  <a:gd name="connsiteX11" fmla="*/ 1593151 w 1634582"/>
                  <a:gd name="connsiteY11" fmla="*/ 329084 h 540235"/>
                  <a:gd name="connsiteX12" fmla="*/ 1573448 w 1634582"/>
                  <a:gd name="connsiteY12" fmla="*/ 309357 h 540235"/>
                  <a:gd name="connsiteX13" fmla="*/ 49743 w 1634582"/>
                  <a:gd name="connsiteY13" fmla="*/ 323369 h 540235"/>
                  <a:gd name="connsiteX14" fmla="*/ 35061 w 1634582"/>
                  <a:gd name="connsiteY14" fmla="*/ 339916 h 5402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634582" h="540235">
                    <a:moveTo>
                      <a:pt x="35061" y="339916"/>
                    </a:moveTo>
                    <a:lnTo>
                      <a:pt x="30183" y="343073"/>
                    </a:lnTo>
                    <a:cubicBezTo>
                      <a:pt x="-11831" y="388841"/>
                      <a:pt x="-10014" y="466603"/>
                      <a:pt x="35826" y="508856"/>
                    </a:cubicBezTo>
                    <a:cubicBezTo>
                      <a:pt x="89748" y="552878"/>
                      <a:pt x="157682" y="550654"/>
                      <a:pt x="204574" y="501730"/>
                    </a:cubicBezTo>
                    <a:lnTo>
                      <a:pt x="209452" y="498573"/>
                    </a:lnTo>
                    <a:lnTo>
                      <a:pt x="218754" y="487909"/>
                    </a:lnTo>
                    <a:cubicBezTo>
                      <a:pt x="539440" y="154908"/>
                      <a:pt x="1074641" y="149504"/>
                      <a:pt x="1413117" y="475881"/>
                    </a:cubicBezTo>
                    <a:lnTo>
                      <a:pt x="1428038" y="491758"/>
                    </a:lnTo>
                    <a:lnTo>
                      <a:pt x="1432797" y="495584"/>
                    </a:lnTo>
                    <a:cubicBezTo>
                      <a:pt x="1478110" y="540539"/>
                      <a:pt x="1551879" y="543815"/>
                      <a:pt x="1598149" y="504575"/>
                    </a:cubicBezTo>
                    <a:cubicBezTo>
                      <a:pt x="1645041" y="455651"/>
                      <a:pt x="1648078" y="381739"/>
                      <a:pt x="1599034" y="334536"/>
                    </a:cubicBezTo>
                    <a:lnTo>
                      <a:pt x="1593151" y="329084"/>
                    </a:lnTo>
                    <a:lnTo>
                      <a:pt x="1573448" y="309357"/>
                    </a:lnTo>
                    <a:cubicBezTo>
                      <a:pt x="1138988" y="-108030"/>
                      <a:pt x="460458" y="-102769"/>
                      <a:pt x="49743" y="323369"/>
                    </a:cubicBezTo>
                    <a:lnTo>
                      <a:pt x="35061" y="33991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2" name="Graphic 12">
                <a:extLst>
                  <a:ext uri="{FF2B5EF4-FFF2-40B4-BE49-F238E27FC236}">
                    <a16:creationId xmlns:a16="http://schemas.microsoft.com/office/drawing/2014/main" id="{BAC92C26-B616-49EA-B5B3-F81083520A2B}"/>
                  </a:ext>
                </a:extLst>
              </p:cNvPr>
              <p:cNvSpPr/>
              <p:nvPr/>
            </p:nvSpPr>
            <p:spPr>
              <a:xfrm>
                <a:off x="4892601" y="1041201"/>
                <a:ext cx="2386622" cy="742050"/>
              </a:xfrm>
              <a:custGeom>
                <a:avLst/>
                <a:gdLst>
                  <a:gd name="connsiteX0" fmla="*/ 2329612 w 2386622"/>
                  <a:gd name="connsiteY0" fmla="*/ 692572 h 742050"/>
                  <a:gd name="connsiteX1" fmla="*/ 2171577 w 2386622"/>
                  <a:gd name="connsiteY1" fmla="*/ 671840 h 742050"/>
                  <a:gd name="connsiteX2" fmla="*/ 1252968 w 2386622"/>
                  <a:gd name="connsiteY2" fmla="*/ 247280 h 742050"/>
                  <a:gd name="connsiteX3" fmla="*/ 221160 w 2386622"/>
                  <a:gd name="connsiteY3" fmla="*/ 692524 h 742050"/>
                  <a:gd name="connsiteX4" fmla="*/ 48873 w 2386622"/>
                  <a:gd name="connsiteY4" fmla="*/ 718229 h 742050"/>
                  <a:gd name="connsiteX5" fmla="*/ 25487 w 2386622"/>
                  <a:gd name="connsiteY5" fmla="*/ 545225 h 742050"/>
                  <a:gd name="connsiteX6" fmla="*/ 1263777 w 2386622"/>
                  <a:gd name="connsiteY6" fmla="*/ 1105 h 742050"/>
                  <a:gd name="connsiteX7" fmla="*/ 2355820 w 2386622"/>
                  <a:gd name="connsiteY7" fmla="*/ 506081 h 742050"/>
                  <a:gd name="connsiteX8" fmla="*/ 2344988 w 2386622"/>
                  <a:gd name="connsiteY8" fmla="*/ 680257 h 742050"/>
                  <a:gd name="connsiteX9" fmla="*/ 2329612 w 2386622"/>
                  <a:gd name="connsiteY9" fmla="*/ 692572 h 742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386622" h="742050">
                    <a:moveTo>
                      <a:pt x="2329612" y="692572"/>
                    </a:moveTo>
                    <a:cubicBezTo>
                      <a:pt x="2280329" y="724494"/>
                      <a:pt x="2212610" y="717225"/>
                      <a:pt x="2171577" y="671840"/>
                    </a:cubicBezTo>
                    <a:cubicBezTo>
                      <a:pt x="1996158" y="476573"/>
                      <a:pt x="1664831" y="263851"/>
                      <a:pt x="1252968" y="247280"/>
                    </a:cubicBezTo>
                    <a:cubicBezTo>
                      <a:pt x="787375" y="230637"/>
                      <a:pt x="398803" y="459070"/>
                      <a:pt x="221160" y="692524"/>
                    </a:cubicBezTo>
                    <a:cubicBezTo>
                      <a:pt x="179672" y="747283"/>
                      <a:pt x="102484" y="757804"/>
                      <a:pt x="48873" y="718229"/>
                    </a:cubicBezTo>
                    <a:cubicBezTo>
                      <a:pt x="-5814" y="676981"/>
                      <a:pt x="-16049" y="600032"/>
                      <a:pt x="25487" y="545225"/>
                    </a:cubicBezTo>
                    <a:cubicBezTo>
                      <a:pt x="290051" y="197447"/>
                      <a:pt x="776017" y="-17379"/>
                      <a:pt x="1263777" y="1105"/>
                    </a:cubicBezTo>
                    <a:cubicBezTo>
                      <a:pt x="1678389" y="18274"/>
                      <a:pt x="2087096" y="206438"/>
                      <a:pt x="2355820" y="506081"/>
                    </a:cubicBezTo>
                    <a:cubicBezTo>
                      <a:pt x="2401110" y="558042"/>
                      <a:pt x="2395586" y="635948"/>
                      <a:pt x="2344988" y="680257"/>
                    </a:cubicBezTo>
                    <a:cubicBezTo>
                      <a:pt x="2341138" y="685111"/>
                      <a:pt x="2334538" y="689391"/>
                      <a:pt x="2329612" y="69257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58" name="Graphic 12">
              <a:extLst>
                <a:ext uri="{FF2B5EF4-FFF2-40B4-BE49-F238E27FC236}">
                  <a16:creationId xmlns:a16="http://schemas.microsoft.com/office/drawing/2014/main" id="{BF18C243-B25E-43E4-BD96-D6B03561BC39}"/>
                </a:ext>
              </a:extLst>
            </p:cNvPr>
            <p:cNvGrpSpPr/>
            <p:nvPr/>
          </p:nvGrpSpPr>
          <p:grpSpPr>
            <a:xfrm>
              <a:off x="5567733" y="2046591"/>
              <a:ext cx="1094554" cy="1345129"/>
              <a:chOff x="5567733" y="2046591"/>
              <a:chExt cx="1094554" cy="1345129"/>
            </a:xfrm>
          </p:grpSpPr>
          <p:sp>
            <p:nvSpPr>
              <p:cNvPr id="359" name="Graphic 12">
                <a:extLst>
                  <a:ext uri="{FF2B5EF4-FFF2-40B4-BE49-F238E27FC236}">
                    <a16:creationId xmlns:a16="http://schemas.microsoft.com/office/drawing/2014/main" id="{B372232D-02BE-4836-98E2-80DACB67735D}"/>
                  </a:ext>
                </a:extLst>
              </p:cNvPr>
              <p:cNvSpPr/>
              <p:nvPr/>
            </p:nvSpPr>
            <p:spPr>
              <a:xfrm>
                <a:off x="5567733" y="2046591"/>
                <a:ext cx="1094554" cy="1345129"/>
              </a:xfrm>
              <a:custGeom>
                <a:avLst/>
                <a:gdLst>
                  <a:gd name="connsiteX0" fmla="*/ 879584 w 1094554"/>
                  <a:gd name="connsiteY0" fmla="*/ 453111 h 1345129"/>
                  <a:gd name="connsiteX1" fmla="*/ 899383 w 1094554"/>
                  <a:gd name="connsiteY1" fmla="*/ 563561 h 1345129"/>
                  <a:gd name="connsiteX2" fmla="*/ 879584 w 1094554"/>
                  <a:gd name="connsiteY2" fmla="*/ 671166 h 1345129"/>
                  <a:gd name="connsiteX3" fmla="*/ 893740 w 1094554"/>
                  <a:gd name="connsiteY3" fmla="*/ 671166 h 1345129"/>
                  <a:gd name="connsiteX4" fmla="*/ 950316 w 1094554"/>
                  <a:gd name="connsiteY4" fmla="*/ 727790 h 1345129"/>
                  <a:gd name="connsiteX5" fmla="*/ 950316 w 1094554"/>
                  <a:gd name="connsiteY5" fmla="*/ 790105 h 1345129"/>
                  <a:gd name="connsiteX6" fmla="*/ 1032311 w 1094554"/>
                  <a:gd name="connsiteY6" fmla="*/ 892042 h 1345129"/>
                  <a:gd name="connsiteX7" fmla="*/ 1032311 w 1094554"/>
                  <a:gd name="connsiteY7" fmla="*/ 1243192 h 1345129"/>
                  <a:gd name="connsiteX8" fmla="*/ 938982 w 1094554"/>
                  <a:gd name="connsiteY8" fmla="*/ 1345129 h 1345129"/>
                  <a:gd name="connsiteX9" fmla="*/ 565642 w 1094554"/>
                  <a:gd name="connsiteY9" fmla="*/ 1345129 h 1345129"/>
                  <a:gd name="connsiteX10" fmla="*/ 565642 w 1094554"/>
                  <a:gd name="connsiteY10" fmla="*/ 892042 h 1345129"/>
                  <a:gd name="connsiteX11" fmla="*/ 526043 w 1094554"/>
                  <a:gd name="connsiteY11" fmla="*/ 892042 h 1345129"/>
                  <a:gd name="connsiteX12" fmla="*/ 526043 w 1094554"/>
                  <a:gd name="connsiteY12" fmla="*/ 1345129 h 1345129"/>
                  <a:gd name="connsiteX13" fmla="*/ 152727 w 1094554"/>
                  <a:gd name="connsiteY13" fmla="*/ 1345129 h 1345129"/>
                  <a:gd name="connsiteX14" fmla="*/ 62219 w 1094554"/>
                  <a:gd name="connsiteY14" fmla="*/ 1243192 h 1345129"/>
                  <a:gd name="connsiteX15" fmla="*/ 62219 w 1094554"/>
                  <a:gd name="connsiteY15" fmla="*/ 892042 h 1345129"/>
                  <a:gd name="connsiteX16" fmla="*/ 141416 w 1094554"/>
                  <a:gd name="connsiteY16" fmla="*/ 790105 h 1345129"/>
                  <a:gd name="connsiteX17" fmla="*/ 141416 w 1094554"/>
                  <a:gd name="connsiteY17" fmla="*/ 727790 h 1345129"/>
                  <a:gd name="connsiteX18" fmla="*/ 197969 w 1094554"/>
                  <a:gd name="connsiteY18" fmla="*/ 671166 h 1345129"/>
                  <a:gd name="connsiteX19" fmla="*/ 212125 w 1094554"/>
                  <a:gd name="connsiteY19" fmla="*/ 671166 h 1345129"/>
                  <a:gd name="connsiteX20" fmla="*/ 192325 w 1094554"/>
                  <a:gd name="connsiteY20" fmla="*/ 563561 h 1345129"/>
                  <a:gd name="connsiteX21" fmla="*/ 212125 w 1094554"/>
                  <a:gd name="connsiteY21" fmla="*/ 453111 h 1345129"/>
                  <a:gd name="connsiteX22" fmla="*/ 0 w 1094554"/>
                  <a:gd name="connsiteY22" fmla="*/ 387974 h 1345129"/>
                  <a:gd name="connsiteX23" fmla="*/ 248878 w 1094554"/>
                  <a:gd name="connsiteY23" fmla="*/ 294526 h 1345129"/>
                  <a:gd name="connsiteX24" fmla="*/ 330896 w 1094554"/>
                  <a:gd name="connsiteY24" fmla="*/ 22645 h 1345129"/>
                  <a:gd name="connsiteX25" fmla="*/ 359184 w 1094554"/>
                  <a:gd name="connsiteY25" fmla="*/ 0 h 1345129"/>
                  <a:gd name="connsiteX26" fmla="*/ 732525 w 1094554"/>
                  <a:gd name="connsiteY26" fmla="*/ 0 h 1345129"/>
                  <a:gd name="connsiteX27" fmla="*/ 763634 w 1094554"/>
                  <a:gd name="connsiteY27" fmla="*/ 22645 h 1345129"/>
                  <a:gd name="connsiteX28" fmla="*/ 842831 w 1094554"/>
                  <a:gd name="connsiteY28" fmla="*/ 294526 h 1345129"/>
                  <a:gd name="connsiteX29" fmla="*/ 1094554 w 1094554"/>
                  <a:gd name="connsiteY29" fmla="*/ 387974 h 1345129"/>
                  <a:gd name="connsiteX30" fmla="*/ 879584 w 1094554"/>
                  <a:gd name="connsiteY30" fmla="*/ 453111 h 1345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94554" h="1345129">
                    <a:moveTo>
                      <a:pt x="879584" y="453111"/>
                    </a:moveTo>
                    <a:cubicBezTo>
                      <a:pt x="893740" y="487090"/>
                      <a:pt x="899383" y="523915"/>
                      <a:pt x="899383" y="563561"/>
                    </a:cubicBezTo>
                    <a:cubicBezTo>
                      <a:pt x="899383" y="600362"/>
                      <a:pt x="893716" y="637187"/>
                      <a:pt x="879584" y="671166"/>
                    </a:cubicBezTo>
                    <a:lnTo>
                      <a:pt x="893740" y="671166"/>
                    </a:lnTo>
                    <a:cubicBezTo>
                      <a:pt x="924850" y="671166"/>
                      <a:pt x="950316" y="696656"/>
                      <a:pt x="950316" y="727790"/>
                    </a:cubicBezTo>
                    <a:lnTo>
                      <a:pt x="950316" y="790105"/>
                    </a:lnTo>
                    <a:cubicBezTo>
                      <a:pt x="995558" y="795772"/>
                      <a:pt x="1032311" y="838240"/>
                      <a:pt x="1032311" y="892042"/>
                    </a:cubicBezTo>
                    <a:lnTo>
                      <a:pt x="1032311" y="1243192"/>
                    </a:lnTo>
                    <a:cubicBezTo>
                      <a:pt x="1032311" y="1299840"/>
                      <a:pt x="989891" y="1345129"/>
                      <a:pt x="938982" y="1345129"/>
                    </a:cubicBezTo>
                    <a:lnTo>
                      <a:pt x="565642" y="1345129"/>
                    </a:lnTo>
                    <a:lnTo>
                      <a:pt x="565642" y="892042"/>
                    </a:lnTo>
                    <a:lnTo>
                      <a:pt x="526043" y="892042"/>
                    </a:lnTo>
                    <a:lnTo>
                      <a:pt x="526043" y="1345129"/>
                    </a:lnTo>
                    <a:lnTo>
                      <a:pt x="152727" y="1345129"/>
                    </a:lnTo>
                    <a:cubicBezTo>
                      <a:pt x="101794" y="1345129"/>
                      <a:pt x="62219" y="1299816"/>
                      <a:pt x="62219" y="1243192"/>
                    </a:cubicBezTo>
                    <a:lnTo>
                      <a:pt x="62219" y="892042"/>
                    </a:lnTo>
                    <a:cubicBezTo>
                      <a:pt x="62219" y="838240"/>
                      <a:pt x="96151" y="795772"/>
                      <a:pt x="141416" y="790105"/>
                    </a:cubicBezTo>
                    <a:lnTo>
                      <a:pt x="141416" y="727790"/>
                    </a:lnTo>
                    <a:cubicBezTo>
                      <a:pt x="141416" y="696656"/>
                      <a:pt x="166883" y="671166"/>
                      <a:pt x="197969" y="671166"/>
                    </a:cubicBezTo>
                    <a:lnTo>
                      <a:pt x="212125" y="671166"/>
                    </a:lnTo>
                    <a:cubicBezTo>
                      <a:pt x="200814" y="637163"/>
                      <a:pt x="192325" y="600362"/>
                      <a:pt x="192325" y="563561"/>
                    </a:cubicBezTo>
                    <a:cubicBezTo>
                      <a:pt x="192325" y="523915"/>
                      <a:pt x="200814" y="487090"/>
                      <a:pt x="212125" y="453111"/>
                    </a:cubicBezTo>
                    <a:cubicBezTo>
                      <a:pt x="82019" y="436110"/>
                      <a:pt x="0" y="410643"/>
                      <a:pt x="0" y="387974"/>
                    </a:cubicBezTo>
                    <a:cubicBezTo>
                      <a:pt x="0" y="351150"/>
                      <a:pt x="98996" y="311503"/>
                      <a:pt x="248878" y="294526"/>
                    </a:cubicBezTo>
                    <a:lnTo>
                      <a:pt x="330896" y="22645"/>
                    </a:lnTo>
                    <a:cubicBezTo>
                      <a:pt x="333718" y="11334"/>
                      <a:pt x="342207" y="0"/>
                      <a:pt x="359184" y="0"/>
                    </a:cubicBezTo>
                    <a:lnTo>
                      <a:pt x="732525" y="0"/>
                    </a:lnTo>
                    <a:cubicBezTo>
                      <a:pt x="749478" y="0"/>
                      <a:pt x="757967" y="11310"/>
                      <a:pt x="763634" y="22645"/>
                    </a:cubicBezTo>
                    <a:lnTo>
                      <a:pt x="842831" y="294526"/>
                    </a:lnTo>
                    <a:cubicBezTo>
                      <a:pt x="992736" y="311503"/>
                      <a:pt x="1091709" y="351150"/>
                      <a:pt x="1094554" y="387974"/>
                    </a:cubicBezTo>
                    <a:cubicBezTo>
                      <a:pt x="1094554" y="410619"/>
                      <a:pt x="1009714" y="436110"/>
                      <a:pt x="879584" y="4531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" name="Graphic 12">
                <a:extLst>
                  <a:ext uri="{FF2B5EF4-FFF2-40B4-BE49-F238E27FC236}">
                    <a16:creationId xmlns:a16="http://schemas.microsoft.com/office/drawing/2014/main" id="{888CF7BA-87FB-4338-B445-87E1951B21FE}"/>
                  </a:ext>
                </a:extLst>
              </p:cNvPr>
              <p:cNvSpPr/>
              <p:nvPr/>
            </p:nvSpPr>
            <p:spPr>
              <a:xfrm>
                <a:off x="5850565" y="2508215"/>
                <a:ext cx="528888" cy="413446"/>
              </a:xfrm>
              <a:custGeom>
                <a:avLst/>
                <a:gdLst>
                  <a:gd name="connsiteX0" fmla="*/ 271522 w 528888"/>
                  <a:gd name="connsiteY0" fmla="*/ 11310 h 413446"/>
                  <a:gd name="connsiteX1" fmla="*/ 265855 w 528888"/>
                  <a:gd name="connsiteY1" fmla="*/ 11310 h 413446"/>
                  <a:gd name="connsiteX2" fmla="*/ 260188 w 528888"/>
                  <a:gd name="connsiteY2" fmla="*/ 11310 h 413446"/>
                  <a:gd name="connsiteX3" fmla="*/ 257366 w 528888"/>
                  <a:gd name="connsiteY3" fmla="*/ 11310 h 413446"/>
                  <a:gd name="connsiteX4" fmla="*/ 11310 w 528888"/>
                  <a:gd name="connsiteY4" fmla="*/ 0 h 413446"/>
                  <a:gd name="connsiteX5" fmla="*/ 0 w 528888"/>
                  <a:gd name="connsiteY5" fmla="*/ 48135 h 413446"/>
                  <a:gd name="connsiteX6" fmla="*/ 0 w 528888"/>
                  <a:gd name="connsiteY6" fmla="*/ 150096 h 413446"/>
                  <a:gd name="connsiteX7" fmla="*/ 25466 w 528888"/>
                  <a:gd name="connsiteY7" fmla="*/ 209566 h 413446"/>
                  <a:gd name="connsiteX8" fmla="*/ 67887 w 528888"/>
                  <a:gd name="connsiteY8" fmla="*/ 209566 h 413446"/>
                  <a:gd name="connsiteX9" fmla="*/ 124439 w 528888"/>
                  <a:gd name="connsiteY9" fmla="*/ 266190 h 413446"/>
                  <a:gd name="connsiteX10" fmla="*/ 124439 w 528888"/>
                  <a:gd name="connsiteY10" fmla="*/ 379462 h 413446"/>
                  <a:gd name="connsiteX11" fmla="*/ 401604 w 528888"/>
                  <a:gd name="connsiteY11" fmla="*/ 379462 h 413446"/>
                  <a:gd name="connsiteX12" fmla="*/ 401604 w 528888"/>
                  <a:gd name="connsiteY12" fmla="*/ 266190 h 413446"/>
                  <a:gd name="connsiteX13" fmla="*/ 458156 w 528888"/>
                  <a:gd name="connsiteY13" fmla="*/ 209566 h 413446"/>
                  <a:gd name="connsiteX14" fmla="*/ 500600 w 528888"/>
                  <a:gd name="connsiteY14" fmla="*/ 209566 h 413446"/>
                  <a:gd name="connsiteX15" fmla="*/ 528889 w 528888"/>
                  <a:gd name="connsiteY15" fmla="*/ 150096 h 413446"/>
                  <a:gd name="connsiteX16" fmla="*/ 528889 w 528888"/>
                  <a:gd name="connsiteY16" fmla="*/ 48135 h 413446"/>
                  <a:gd name="connsiteX17" fmla="*/ 514733 w 528888"/>
                  <a:gd name="connsiteY17" fmla="*/ 0 h 413446"/>
                  <a:gd name="connsiteX18" fmla="*/ 271522 w 528888"/>
                  <a:gd name="connsiteY18" fmla="*/ 11310 h 413446"/>
                  <a:gd name="connsiteX19" fmla="*/ 209303 w 528888"/>
                  <a:gd name="connsiteY19" fmla="*/ 84936 h 413446"/>
                  <a:gd name="connsiteX20" fmla="*/ 209303 w 528888"/>
                  <a:gd name="connsiteY20" fmla="*/ 133071 h 413446"/>
                  <a:gd name="connsiteX21" fmla="*/ 161216 w 528888"/>
                  <a:gd name="connsiteY21" fmla="*/ 181230 h 413446"/>
                  <a:gd name="connsiteX22" fmla="*/ 98996 w 528888"/>
                  <a:gd name="connsiteY22" fmla="*/ 181230 h 413446"/>
                  <a:gd name="connsiteX23" fmla="*/ 50933 w 528888"/>
                  <a:gd name="connsiteY23" fmla="*/ 133071 h 413446"/>
                  <a:gd name="connsiteX24" fmla="*/ 50933 w 528888"/>
                  <a:gd name="connsiteY24" fmla="*/ 53778 h 413446"/>
                  <a:gd name="connsiteX25" fmla="*/ 59422 w 528888"/>
                  <a:gd name="connsiteY25" fmla="*/ 45289 h 413446"/>
                  <a:gd name="connsiteX26" fmla="*/ 70732 w 528888"/>
                  <a:gd name="connsiteY26" fmla="*/ 45289 h 413446"/>
                  <a:gd name="connsiteX27" fmla="*/ 178193 w 528888"/>
                  <a:gd name="connsiteY27" fmla="*/ 45289 h 413446"/>
                  <a:gd name="connsiteX28" fmla="*/ 209303 w 528888"/>
                  <a:gd name="connsiteY28" fmla="*/ 84936 h 413446"/>
                  <a:gd name="connsiteX29" fmla="*/ 455359 w 528888"/>
                  <a:gd name="connsiteY29" fmla="*/ 133071 h 413446"/>
                  <a:gd name="connsiteX30" fmla="*/ 407295 w 528888"/>
                  <a:gd name="connsiteY30" fmla="*/ 181230 h 413446"/>
                  <a:gd name="connsiteX31" fmla="*/ 347898 w 528888"/>
                  <a:gd name="connsiteY31" fmla="*/ 181230 h 413446"/>
                  <a:gd name="connsiteX32" fmla="*/ 299810 w 528888"/>
                  <a:gd name="connsiteY32" fmla="*/ 133071 h 413446"/>
                  <a:gd name="connsiteX33" fmla="*/ 299810 w 528888"/>
                  <a:gd name="connsiteY33" fmla="*/ 87757 h 413446"/>
                  <a:gd name="connsiteX34" fmla="*/ 336587 w 528888"/>
                  <a:gd name="connsiteY34" fmla="*/ 45289 h 413446"/>
                  <a:gd name="connsiteX35" fmla="*/ 438405 w 528888"/>
                  <a:gd name="connsiteY35" fmla="*/ 45289 h 413446"/>
                  <a:gd name="connsiteX36" fmla="*/ 441251 w 528888"/>
                  <a:gd name="connsiteY36" fmla="*/ 45289 h 413446"/>
                  <a:gd name="connsiteX37" fmla="*/ 449716 w 528888"/>
                  <a:gd name="connsiteY37" fmla="*/ 45289 h 413446"/>
                  <a:gd name="connsiteX38" fmla="*/ 455383 w 528888"/>
                  <a:gd name="connsiteY38" fmla="*/ 53778 h 413446"/>
                  <a:gd name="connsiteX39" fmla="*/ 455383 w 528888"/>
                  <a:gd name="connsiteY39" fmla="*/ 133071 h 413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528888" h="413446">
                    <a:moveTo>
                      <a:pt x="271522" y="11310"/>
                    </a:moveTo>
                    <a:lnTo>
                      <a:pt x="265855" y="11310"/>
                    </a:lnTo>
                    <a:lnTo>
                      <a:pt x="260188" y="11310"/>
                    </a:lnTo>
                    <a:lnTo>
                      <a:pt x="257366" y="11310"/>
                    </a:lnTo>
                    <a:cubicBezTo>
                      <a:pt x="169680" y="11310"/>
                      <a:pt x="84840" y="8489"/>
                      <a:pt x="11310" y="0"/>
                    </a:cubicBezTo>
                    <a:cubicBezTo>
                      <a:pt x="2822" y="14156"/>
                      <a:pt x="0" y="28312"/>
                      <a:pt x="0" y="48135"/>
                    </a:cubicBezTo>
                    <a:lnTo>
                      <a:pt x="0" y="150096"/>
                    </a:lnTo>
                    <a:cubicBezTo>
                      <a:pt x="0" y="175587"/>
                      <a:pt x="11310" y="198231"/>
                      <a:pt x="25466" y="209566"/>
                    </a:cubicBezTo>
                    <a:lnTo>
                      <a:pt x="67887" y="209566"/>
                    </a:lnTo>
                    <a:cubicBezTo>
                      <a:pt x="98996" y="209566"/>
                      <a:pt x="124439" y="235056"/>
                      <a:pt x="124439" y="266190"/>
                    </a:cubicBezTo>
                    <a:lnTo>
                      <a:pt x="124439" y="379462"/>
                    </a:lnTo>
                    <a:cubicBezTo>
                      <a:pt x="203636" y="424775"/>
                      <a:pt x="322407" y="424775"/>
                      <a:pt x="401604" y="379462"/>
                    </a:cubicBezTo>
                    <a:lnTo>
                      <a:pt x="401604" y="266190"/>
                    </a:lnTo>
                    <a:cubicBezTo>
                      <a:pt x="401604" y="235056"/>
                      <a:pt x="427071" y="209566"/>
                      <a:pt x="458156" y="209566"/>
                    </a:cubicBezTo>
                    <a:lnTo>
                      <a:pt x="500600" y="209566"/>
                    </a:lnTo>
                    <a:cubicBezTo>
                      <a:pt x="517578" y="198231"/>
                      <a:pt x="528889" y="175563"/>
                      <a:pt x="528889" y="150096"/>
                    </a:cubicBezTo>
                    <a:lnTo>
                      <a:pt x="528889" y="48135"/>
                    </a:lnTo>
                    <a:cubicBezTo>
                      <a:pt x="528889" y="28312"/>
                      <a:pt x="523222" y="14156"/>
                      <a:pt x="514733" y="0"/>
                    </a:cubicBezTo>
                    <a:cubicBezTo>
                      <a:pt x="441227" y="8465"/>
                      <a:pt x="359208" y="11310"/>
                      <a:pt x="271522" y="11310"/>
                    </a:cubicBezTo>
                    <a:close/>
                    <a:moveTo>
                      <a:pt x="209303" y="84936"/>
                    </a:moveTo>
                    <a:lnTo>
                      <a:pt x="209303" y="133071"/>
                    </a:lnTo>
                    <a:cubicBezTo>
                      <a:pt x="206481" y="158561"/>
                      <a:pt x="186682" y="181230"/>
                      <a:pt x="161216" y="181230"/>
                    </a:cubicBezTo>
                    <a:lnTo>
                      <a:pt x="98996" y="181230"/>
                    </a:lnTo>
                    <a:cubicBezTo>
                      <a:pt x="73554" y="181230"/>
                      <a:pt x="50933" y="158561"/>
                      <a:pt x="50933" y="133071"/>
                    </a:cubicBezTo>
                    <a:lnTo>
                      <a:pt x="50933" y="53778"/>
                    </a:lnTo>
                    <a:cubicBezTo>
                      <a:pt x="50933" y="48111"/>
                      <a:pt x="53754" y="45289"/>
                      <a:pt x="59422" y="45289"/>
                    </a:cubicBezTo>
                    <a:lnTo>
                      <a:pt x="70732" y="45289"/>
                    </a:lnTo>
                    <a:lnTo>
                      <a:pt x="178193" y="45289"/>
                    </a:lnTo>
                    <a:cubicBezTo>
                      <a:pt x="214946" y="45289"/>
                      <a:pt x="209303" y="53778"/>
                      <a:pt x="209303" y="84936"/>
                    </a:cubicBezTo>
                    <a:close/>
                    <a:moveTo>
                      <a:pt x="455359" y="133071"/>
                    </a:moveTo>
                    <a:cubicBezTo>
                      <a:pt x="455359" y="158561"/>
                      <a:pt x="435584" y="181230"/>
                      <a:pt x="407295" y="181230"/>
                    </a:cubicBezTo>
                    <a:lnTo>
                      <a:pt x="347898" y="181230"/>
                    </a:lnTo>
                    <a:cubicBezTo>
                      <a:pt x="322431" y="181230"/>
                      <a:pt x="299810" y="158561"/>
                      <a:pt x="299810" y="133071"/>
                    </a:cubicBezTo>
                    <a:lnTo>
                      <a:pt x="299810" y="87757"/>
                    </a:lnTo>
                    <a:cubicBezTo>
                      <a:pt x="299810" y="53754"/>
                      <a:pt x="302656" y="45289"/>
                      <a:pt x="336587" y="45289"/>
                    </a:cubicBezTo>
                    <a:lnTo>
                      <a:pt x="438405" y="45289"/>
                    </a:lnTo>
                    <a:lnTo>
                      <a:pt x="441251" y="45289"/>
                    </a:lnTo>
                    <a:lnTo>
                      <a:pt x="449716" y="45289"/>
                    </a:lnTo>
                    <a:cubicBezTo>
                      <a:pt x="452537" y="45289"/>
                      <a:pt x="455383" y="48111"/>
                      <a:pt x="455383" y="53778"/>
                    </a:cubicBezTo>
                    <a:lnTo>
                      <a:pt x="455383" y="133071"/>
                    </a:lnTo>
                    <a:close/>
                  </a:path>
                </a:pathLst>
              </a:custGeom>
              <a:solidFill>
                <a:srgbClr val="28A8E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C015EE7-D39A-4586-A3A5-8B86DFF01D0D}"/>
              </a:ext>
            </a:extLst>
          </p:cNvPr>
          <p:cNvGrpSpPr/>
          <p:nvPr/>
        </p:nvGrpSpPr>
        <p:grpSpPr>
          <a:xfrm>
            <a:off x="8236125" y="3436247"/>
            <a:ext cx="384981" cy="384981"/>
            <a:chOff x="4527459" y="640845"/>
            <a:chExt cx="3123355" cy="3123355"/>
          </a:xfrm>
        </p:grpSpPr>
        <p:grpSp>
          <p:nvGrpSpPr>
            <p:cNvPr id="25" name="Graphic 23">
              <a:extLst>
                <a:ext uri="{FF2B5EF4-FFF2-40B4-BE49-F238E27FC236}">
                  <a16:creationId xmlns:a16="http://schemas.microsoft.com/office/drawing/2014/main" id="{D9799BDF-57B5-4ED3-97DE-C792E1557BB5}"/>
                </a:ext>
              </a:extLst>
            </p:cNvPr>
            <p:cNvGrpSpPr/>
            <p:nvPr/>
          </p:nvGrpSpPr>
          <p:grpSpPr>
            <a:xfrm>
              <a:off x="4527459" y="640845"/>
              <a:ext cx="3123355" cy="3123355"/>
              <a:chOff x="4527459" y="640845"/>
              <a:chExt cx="3123355" cy="3123355"/>
            </a:xfrm>
          </p:grpSpPr>
          <p:sp>
            <p:nvSpPr>
              <p:cNvPr id="26" name="Graphic 23">
                <a:extLst>
                  <a:ext uri="{FF2B5EF4-FFF2-40B4-BE49-F238E27FC236}">
                    <a16:creationId xmlns:a16="http://schemas.microsoft.com/office/drawing/2014/main" id="{8338D1DA-D6BF-45AC-B490-16CA5A44999A}"/>
                  </a:ext>
                </a:extLst>
              </p:cNvPr>
              <p:cNvSpPr/>
              <p:nvPr/>
            </p:nvSpPr>
            <p:spPr>
              <a:xfrm>
                <a:off x="4527459" y="640845"/>
                <a:ext cx="3123355" cy="3123355"/>
              </a:xfrm>
              <a:custGeom>
                <a:avLst/>
                <a:gdLst>
                  <a:gd name="connsiteX0" fmla="*/ 3123355 w 3123355"/>
                  <a:gd name="connsiteY0" fmla="*/ 1561678 h 3123355"/>
                  <a:gd name="connsiteX1" fmla="*/ 1561678 w 3123355"/>
                  <a:gd name="connsiteY1" fmla="*/ 3123355 h 3123355"/>
                  <a:gd name="connsiteX2" fmla="*/ 0 w 3123355"/>
                  <a:gd name="connsiteY2" fmla="*/ 1561678 h 3123355"/>
                  <a:gd name="connsiteX3" fmla="*/ 1561678 w 3123355"/>
                  <a:gd name="connsiteY3" fmla="*/ 0 h 3123355"/>
                  <a:gd name="connsiteX4" fmla="*/ 3123355 w 3123355"/>
                  <a:gd name="connsiteY4" fmla="*/ 1561678 h 312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3355" h="3123355">
                    <a:moveTo>
                      <a:pt x="3123355" y="1561678"/>
                    </a:moveTo>
                    <a:cubicBezTo>
                      <a:pt x="3123355" y="2424168"/>
                      <a:pt x="2424168" y="3123355"/>
                      <a:pt x="1561678" y="3123355"/>
                    </a:cubicBezTo>
                    <a:cubicBezTo>
                      <a:pt x="699187" y="3123355"/>
                      <a:pt x="0" y="2424169"/>
                      <a:pt x="0" y="1561678"/>
                    </a:cubicBezTo>
                    <a:cubicBezTo>
                      <a:pt x="0" y="699187"/>
                      <a:pt x="699187" y="0"/>
                      <a:pt x="1561678" y="0"/>
                    </a:cubicBezTo>
                    <a:cubicBezTo>
                      <a:pt x="2424168" y="0"/>
                      <a:pt x="3123355" y="699187"/>
                      <a:pt x="3123355" y="1561678"/>
                    </a:cubicBezTo>
                    <a:close/>
                  </a:path>
                </a:pathLst>
              </a:custGeom>
              <a:solidFill>
                <a:srgbClr val="28A8E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Graphic 23">
                <a:extLst>
                  <a:ext uri="{FF2B5EF4-FFF2-40B4-BE49-F238E27FC236}">
                    <a16:creationId xmlns:a16="http://schemas.microsoft.com/office/drawing/2014/main" id="{9C68936D-EC10-4DF0-B81B-38E88BC33A37}"/>
                  </a:ext>
                </a:extLst>
              </p:cNvPr>
              <p:cNvSpPr/>
              <p:nvPr/>
            </p:nvSpPr>
            <p:spPr>
              <a:xfrm>
                <a:off x="5900900" y="1856896"/>
                <a:ext cx="370781" cy="435248"/>
              </a:xfrm>
              <a:custGeom>
                <a:avLst/>
                <a:gdLst>
                  <a:gd name="connsiteX0" fmla="*/ 50885 w 370781"/>
                  <a:gd name="connsiteY0" fmla="*/ 170207 h 435248"/>
                  <a:gd name="connsiteX1" fmla="*/ 50885 w 370781"/>
                  <a:gd name="connsiteY1" fmla="*/ 106935 h 435248"/>
                  <a:gd name="connsiteX2" fmla="*/ 185414 w 370781"/>
                  <a:gd name="connsiteY2" fmla="*/ 76375 h 435248"/>
                  <a:gd name="connsiteX3" fmla="*/ 305238 w 370781"/>
                  <a:gd name="connsiteY3" fmla="*/ 103635 h 435248"/>
                  <a:gd name="connsiteX4" fmla="*/ 95003 w 370781"/>
                  <a:gd name="connsiteY4" fmla="*/ 305406 h 435248"/>
                  <a:gd name="connsiteX5" fmla="*/ 56528 w 370781"/>
                  <a:gd name="connsiteY5" fmla="*/ 218151 h 435248"/>
                  <a:gd name="connsiteX6" fmla="*/ 50885 w 370781"/>
                  <a:gd name="connsiteY6" fmla="*/ 170207 h 435248"/>
                  <a:gd name="connsiteX7" fmla="*/ 319968 w 370781"/>
                  <a:gd name="connsiteY7" fmla="*/ 170207 h 435248"/>
                  <a:gd name="connsiteX8" fmla="*/ 313177 w 370781"/>
                  <a:gd name="connsiteY8" fmla="*/ 218174 h 435248"/>
                  <a:gd name="connsiteX9" fmla="*/ 185438 w 370781"/>
                  <a:gd name="connsiteY9" fmla="*/ 380729 h 435248"/>
                  <a:gd name="connsiteX10" fmla="*/ 114228 w 370781"/>
                  <a:gd name="connsiteY10" fmla="*/ 328338 h 435248"/>
                  <a:gd name="connsiteX11" fmla="*/ 319968 w 370781"/>
                  <a:gd name="connsiteY11" fmla="*/ 130943 h 435248"/>
                  <a:gd name="connsiteX12" fmla="*/ 319968 w 370781"/>
                  <a:gd name="connsiteY12" fmla="*/ 170207 h 435248"/>
                  <a:gd name="connsiteX13" fmla="*/ 185414 w 370781"/>
                  <a:gd name="connsiteY13" fmla="*/ 435249 h 435248"/>
                  <a:gd name="connsiteX14" fmla="*/ 370781 w 370781"/>
                  <a:gd name="connsiteY14" fmla="*/ 170207 h 435248"/>
                  <a:gd name="connsiteX15" fmla="*/ 370781 w 370781"/>
                  <a:gd name="connsiteY15" fmla="*/ 41440 h 435248"/>
                  <a:gd name="connsiteX16" fmla="*/ 301795 w 370781"/>
                  <a:gd name="connsiteY16" fmla="*/ 27260 h 435248"/>
                  <a:gd name="connsiteX17" fmla="*/ 301795 w 370781"/>
                  <a:gd name="connsiteY17" fmla="*/ 51244 h 435248"/>
                  <a:gd name="connsiteX18" fmla="*/ 227237 w 370781"/>
                  <a:gd name="connsiteY18" fmla="*/ 33788 h 435248"/>
                  <a:gd name="connsiteX19" fmla="*/ 227237 w 370781"/>
                  <a:gd name="connsiteY19" fmla="*/ 9804 h 435248"/>
                  <a:gd name="connsiteX20" fmla="*/ 185391 w 370781"/>
                  <a:gd name="connsiteY20" fmla="*/ 0 h 435248"/>
                  <a:gd name="connsiteX21" fmla="*/ 142397 w 370781"/>
                  <a:gd name="connsiteY21" fmla="*/ 9804 h 435248"/>
                  <a:gd name="connsiteX22" fmla="*/ 142397 w 370781"/>
                  <a:gd name="connsiteY22" fmla="*/ 33788 h 435248"/>
                  <a:gd name="connsiteX23" fmla="*/ 67839 w 370781"/>
                  <a:gd name="connsiteY23" fmla="*/ 51244 h 435248"/>
                  <a:gd name="connsiteX24" fmla="*/ 67839 w 370781"/>
                  <a:gd name="connsiteY24" fmla="*/ 27260 h 435248"/>
                  <a:gd name="connsiteX25" fmla="*/ 0 w 370781"/>
                  <a:gd name="connsiteY25" fmla="*/ 41440 h 435248"/>
                  <a:gd name="connsiteX26" fmla="*/ 0 w 370781"/>
                  <a:gd name="connsiteY26" fmla="*/ 170207 h 435248"/>
                  <a:gd name="connsiteX27" fmla="*/ 185414 w 370781"/>
                  <a:gd name="connsiteY27" fmla="*/ 435249 h 43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70781" h="435248">
                    <a:moveTo>
                      <a:pt x="50885" y="170207"/>
                    </a:moveTo>
                    <a:lnTo>
                      <a:pt x="50885" y="106935"/>
                    </a:lnTo>
                    <a:lnTo>
                      <a:pt x="185414" y="76375"/>
                    </a:lnTo>
                    <a:cubicBezTo>
                      <a:pt x="256601" y="91631"/>
                      <a:pt x="289385" y="99283"/>
                      <a:pt x="305238" y="103635"/>
                    </a:cubicBezTo>
                    <a:lnTo>
                      <a:pt x="95003" y="305406"/>
                    </a:lnTo>
                    <a:cubicBezTo>
                      <a:pt x="76878" y="279270"/>
                      <a:pt x="62219" y="249786"/>
                      <a:pt x="56528" y="218151"/>
                    </a:cubicBezTo>
                    <a:cubicBezTo>
                      <a:pt x="52033" y="202918"/>
                      <a:pt x="50885" y="187615"/>
                      <a:pt x="50885" y="170207"/>
                    </a:cubicBezTo>
                    <a:moveTo>
                      <a:pt x="319968" y="170207"/>
                    </a:moveTo>
                    <a:cubicBezTo>
                      <a:pt x="319968" y="187615"/>
                      <a:pt x="317697" y="202918"/>
                      <a:pt x="313177" y="218174"/>
                    </a:cubicBezTo>
                    <a:cubicBezTo>
                      <a:pt x="299619" y="288022"/>
                      <a:pt x="250982" y="348017"/>
                      <a:pt x="185438" y="380729"/>
                    </a:cubicBezTo>
                    <a:cubicBezTo>
                      <a:pt x="158298" y="367625"/>
                      <a:pt x="134601" y="350169"/>
                      <a:pt x="114228" y="328338"/>
                    </a:cubicBezTo>
                    <a:lnTo>
                      <a:pt x="319968" y="130943"/>
                    </a:lnTo>
                    <a:lnTo>
                      <a:pt x="319968" y="170207"/>
                    </a:lnTo>
                    <a:close/>
                    <a:moveTo>
                      <a:pt x="185414" y="435249"/>
                    </a:moveTo>
                    <a:cubicBezTo>
                      <a:pt x="293952" y="392733"/>
                      <a:pt x="370781" y="290174"/>
                      <a:pt x="370781" y="170207"/>
                    </a:cubicBezTo>
                    <a:lnTo>
                      <a:pt x="370781" y="41440"/>
                    </a:lnTo>
                    <a:lnTo>
                      <a:pt x="301795" y="27260"/>
                    </a:lnTo>
                    <a:lnTo>
                      <a:pt x="301795" y="51244"/>
                    </a:lnTo>
                    <a:lnTo>
                      <a:pt x="227237" y="33788"/>
                    </a:lnTo>
                    <a:lnTo>
                      <a:pt x="227237" y="9804"/>
                    </a:lnTo>
                    <a:lnTo>
                      <a:pt x="185391" y="0"/>
                    </a:lnTo>
                    <a:lnTo>
                      <a:pt x="142397" y="9804"/>
                    </a:lnTo>
                    <a:lnTo>
                      <a:pt x="142397" y="33788"/>
                    </a:lnTo>
                    <a:lnTo>
                      <a:pt x="67839" y="51244"/>
                    </a:lnTo>
                    <a:lnTo>
                      <a:pt x="67839" y="27260"/>
                    </a:lnTo>
                    <a:lnTo>
                      <a:pt x="0" y="41440"/>
                    </a:lnTo>
                    <a:lnTo>
                      <a:pt x="0" y="170207"/>
                    </a:lnTo>
                    <a:cubicBezTo>
                      <a:pt x="48" y="290174"/>
                      <a:pt x="75801" y="392733"/>
                      <a:pt x="185414" y="43524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8" name="Graphic 23">
              <a:extLst>
                <a:ext uri="{FF2B5EF4-FFF2-40B4-BE49-F238E27FC236}">
                  <a16:creationId xmlns:a16="http://schemas.microsoft.com/office/drawing/2014/main" id="{687E9688-943D-45F9-92AD-41BBAE413B46}"/>
                </a:ext>
              </a:extLst>
            </p:cNvPr>
            <p:cNvGrpSpPr/>
            <p:nvPr/>
          </p:nvGrpSpPr>
          <p:grpSpPr>
            <a:xfrm>
              <a:off x="4772128" y="885514"/>
              <a:ext cx="2634017" cy="1528654"/>
              <a:chOff x="4772128" y="885514"/>
              <a:chExt cx="2634017" cy="1528654"/>
            </a:xfrm>
            <a:solidFill>
              <a:srgbClr val="FFFFFF"/>
            </a:solidFill>
          </p:grpSpPr>
          <p:sp>
            <p:nvSpPr>
              <p:cNvPr id="29" name="Graphic 23">
                <a:extLst>
                  <a:ext uri="{FF2B5EF4-FFF2-40B4-BE49-F238E27FC236}">
                    <a16:creationId xmlns:a16="http://schemas.microsoft.com/office/drawing/2014/main" id="{4DAF3289-20B5-41AB-9AC0-37258A45A460}"/>
                  </a:ext>
                </a:extLst>
              </p:cNvPr>
              <p:cNvSpPr/>
              <p:nvPr/>
            </p:nvSpPr>
            <p:spPr>
              <a:xfrm>
                <a:off x="6541889" y="1209308"/>
                <a:ext cx="540509" cy="541609"/>
              </a:xfrm>
              <a:custGeom>
                <a:avLst/>
                <a:gdLst>
                  <a:gd name="connsiteX0" fmla="*/ 0 w 540509"/>
                  <a:gd name="connsiteY0" fmla="*/ 475230 h 541609"/>
                  <a:gd name="connsiteX1" fmla="*/ 64156 w 540509"/>
                  <a:gd name="connsiteY1" fmla="*/ 541610 h 541609"/>
                  <a:gd name="connsiteX2" fmla="*/ 215472 w 540509"/>
                  <a:gd name="connsiteY2" fmla="*/ 390294 h 541609"/>
                  <a:gd name="connsiteX3" fmla="*/ 478530 w 540509"/>
                  <a:gd name="connsiteY3" fmla="*/ 361241 h 541609"/>
                  <a:gd name="connsiteX4" fmla="*/ 478530 w 540509"/>
                  <a:gd name="connsiteY4" fmla="*/ 61980 h 541609"/>
                  <a:gd name="connsiteX5" fmla="*/ 179269 w 540509"/>
                  <a:gd name="connsiteY5" fmla="*/ 61980 h 541609"/>
                  <a:gd name="connsiteX6" fmla="*/ 150216 w 540509"/>
                  <a:gd name="connsiteY6" fmla="*/ 325038 h 541609"/>
                  <a:gd name="connsiteX7" fmla="*/ 0 w 540509"/>
                  <a:gd name="connsiteY7" fmla="*/ 475230 h 541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509" h="541609">
                    <a:moveTo>
                      <a:pt x="0" y="475230"/>
                    </a:moveTo>
                    <a:cubicBezTo>
                      <a:pt x="26232" y="492016"/>
                      <a:pt x="48255" y="514780"/>
                      <a:pt x="64156" y="541610"/>
                    </a:cubicBezTo>
                    <a:lnTo>
                      <a:pt x="215472" y="390294"/>
                    </a:lnTo>
                    <a:cubicBezTo>
                      <a:pt x="297300" y="442351"/>
                      <a:pt x="407104" y="432666"/>
                      <a:pt x="478530" y="361241"/>
                    </a:cubicBezTo>
                    <a:cubicBezTo>
                      <a:pt x="561170" y="278600"/>
                      <a:pt x="561170" y="144621"/>
                      <a:pt x="478530" y="61980"/>
                    </a:cubicBezTo>
                    <a:cubicBezTo>
                      <a:pt x="395889" y="-20660"/>
                      <a:pt x="261910" y="-20660"/>
                      <a:pt x="179269" y="61980"/>
                    </a:cubicBezTo>
                    <a:cubicBezTo>
                      <a:pt x="107844" y="133406"/>
                      <a:pt x="98159" y="243186"/>
                      <a:pt x="150216" y="325038"/>
                    </a:cubicBezTo>
                    <a:lnTo>
                      <a:pt x="0" y="47523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" name="Graphic 23">
                <a:extLst>
                  <a:ext uri="{FF2B5EF4-FFF2-40B4-BE49-F238E27FC236}">
                    <a16:creationId xmlns:a16="http://schemas.microsoft.com/office/drawing/2014/main" id="{2E4D38E0-9D55-44EC-8DF8-5013C9CF322B}"/>
                  </a:ext>
                </a:extLst>
              </p:cNvPr>
              <p:cNvSpPr/>
              <p:nvPr/>
            </p:nvSpPr>
            <p:spPr>
              <a:xfrm>
                <a:off x="5095898" y="1209260"/>
                <a:ext cx="540510" cy="541633"/>
              </a:xfrm>
              <a:custGeom>
                <a:avLst/>
                <a:gdLst>
                  <a:gd name="connsiteX0" fmla="*/ 325038 w 540510"/>
                  <a:gd name="connsiteY0" fmla="*/ 390318 h 541633"/>
                  <a:gd name="connsiteX1" fmla="*/ 476354 w 540510"/>
                  <a:gd name="connsiteY1" fmla="*/ 541634 h 541633"/>
                  <a:gd name="connsiteX2" fmla="*/ 540510 w 540510"/>
                  <a:gd name="connsiteY2" fmla="*/ 475254 h 541633"/>
                  <a:gd name="connsiteX3" fmla="*/ 390294 w 540510"/>
                  <a:gd name="connsiteY3" fmla="*/ 325038 h 541633"/>
                  <a:gd name="connsiteX4" fmla="*/ 361241 w 540510"/>
                  <a:gd name="connsiteY4" fmla="*/ 61980 h 541633"/>
                  <a:gd name="connsiteX5" fmla="*/ 61980 w 540510"/>
                  <a:gd name="connsiteY5" fmla="*/ 61980 h 541633"/>
                  <a:gd name="connsiteX6" fmla="*/ 61980 w 540510"/>
                  <a:gd name="connsiteY6" fmla="*/ 361241 h 541633"/>
                  <a:gd name="connsiteX7" fmla="*/ 325038 w 540510"/>
                  <a:gd name="connsiteY7" fmla="*/ 390318 h 54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510" h="541633">
                    <a:moveTo>
                      <a:pt x="325038" y="390318"/>
                    </a:moveTo>
                    <a:lnTo>
                      <a:pt x="476354" y="541634"/>
                    </a:lnTo>
                    <a:cubicBezTo>
                      <a:pt x="492255" y="514804"/>
                      <a:pt x="514278" y="492040"/>
                      <a:pt x="540510" y="475254"/>
                    </a:cubicBezTo>
                    <a:lnTo>
                      <a:pt x="390294" y="325038"/>
                    </a:lnTo>
                    <a:cubicBezTo>
                      <a:pt x="442351" y="243210"/>
                      <a:pt x="432666" y="133406"/>
                      <a:pt x="361241" y="61980"/>
                    </a:cubicBezTo>
                    <a:cubicBezTo>
                      <a:pt x="278600" y="-20660"/>
                      <a:pt x="144621" y="-20660"/>
                      <a:pt x="61980" y="61980"/>
                    </a:cubicBezTo>
                    <a:cubicBezTo>
                      <a:pt x="-20660" y="144621"/>
                      <a:pt x="-20660" y="278600"/>
                      <a:pt x="61980" y="361241"/>
                    </a:cubicBezTo>
                    <a:cubicBezTo>
                      <a:pt x="133406" y="432714"/>
                      <a:pt x="243210" y="442375"/>
                      <a:pt x="325038" y="3903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" name="Graphic 23">
                <a:extLst>
                  <a:ext uri="{FF2B5EF4-FFF2-40B4-BE49-F238E27FC236}">
                    <a16:creationId xmlns:a16="http://schemas.microsoft.com/office/drawing/2014/main" id="{13CD1718-B250-4561-B720-3CF8FCF14766}"/>
                  </a:ext>
                </a:extLst>
              </p:cNvPr>
              <p:cNvSpPr/>
              <p:nvPr/>
            </p:nvSpPr>
            <p:spPr>
              <a:xfrm>
                <a:off x="5877514" y="885514"/>
                <a:ext cx="423244" cy="767746"/>
              </a:xfrm>
              <a:custGeom>
                <a:avLst/>
                <a:gdLst>
                  <a:gd name="connsiteX0" fmla="*/ 165472 w 423244"/>
                  <a:gd name="connsiteY0" fmla="*/ 418175 h 767746"/>
                  <a:gd name="connsiteX1" fmla="*/ 165472 w 423244"/>
                  <a:gd name="connsiteY1" fmla="*/ 767747 h 767746"/>
                  <a:gd name="connsiteX2" fmla="*/ 257773 w 423244"/>
                  <a:gd name="connsiteY2" fmla="*/ 767747 h 767746"/>
                  <a:gd name="connsiteX3" fmla="*/ 257773 w 423244"/>
                  <a:gd name="connsiteY3" fmla="*/ 418175 h 767746"/>
                  <a:gd name="connsiteX4" fmla="*/ 423245 w 423244"/>
                  <a:gd name="connsiteY4" fmla="*/ 211622 h 767746"/>
                  <a:gd name="connsiteX5" fmla="*/ 211622 w 423244"/>
                  <a:gd name="connsiteY5" fmla="*/ 0 h 767746"/>
                  <a:gd name="connsiteX6" fmla="*/ 0 w 423244"/>
                  <a:gd name="connsiteY6" fmla="*/ 211622 h 767746"/>
                  <a:gd name="connsiteX7" fmla="*/ 165472 w 423244"/>
                  <a:gd name="connsiteY7" fmla="*/ 418175 h 767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3244" h="767746">
                    <a:moveTo>
                      <a:pt x="165472" y="418175"/>
                    </a:moveTo>
                    <a:lnTo>
                      <a:pt x="165472" y="767747"/>
                    </a:lnTo>
                    <a:lnTo>
                      <a:pt x="257773" y="767747"/>
                    </a:lnTo>
                    <a:lnTo>
                      <a:pt x="257773" y="418175"/>
                    </a:lnTo>
                    <a:cubicBezTo>
                      <a:pt x="352441" y="397109"/>
                      <a:pt x="423245" y="312651"/>
                      <a:pt x="423245" y="211622"/>
                    </a:cubicBezTo>
                    <a:cubicBezTo>
                      <a:pt x="423245" y="94764"/>
                      <a:pt x="328505" y="0"/>
                      <a:pt x="211622" y="0"/>
                    </a:cubicBezTo>
                    <a:cubicBezTo>
                      <a:pt x="94740" y="0"/>
                      <a:pt x="0" y="94740"/>
                      <a:pt x="0" y="211622"/>
                    </a:cubicBezTo>
                    <a:cubicBezTo>
                      <a:pt x="24" y="312651"/>
                      <a:pt x="70804" y="397109"/>
                      <a:pt x="165472" y="4181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Graphic 23">
                <a:extLst>
                  <a:ext uri="{FF2B5EF4-FFF2-40B4-BE49-F238E27FC236}">
                    <a16:creationId xmlns:a16="http://schemas.microsoft.com/office/drawing/2014/main" id="{FABCB540-C60D-486E-A4B3-6ED35C5266A7}"/>
                  </a:ext>
                </a:extLst>
              </p:cNvPr>
              <p:cNvSpPr/>
              <p:nvPr/>
            </p:nvSpPr>
            <p:spPr>
              <a:xfrm>
                <a:off x="4772128" y="1990900"/>
                <a:ext cx="772481" cy="423244"/>
              </a:xfrm>
              <a:custGeom>
                <a:avLst/>
                <a:gdLst>
                  <a:gd name="connsiteX0" fmla="*/ 772482 w 772481"/>
                  <a:gd name="connsiteY0" fmla="*/ 165472 h 423244"/>
                  <a:gd name="connsiteX1" fmla="*/ 418175 w 772481"/>
                  <a:gd name="connsiteY1" fmla="*/ 165472 h 423244"/>
                  <a:gd name="connsiteX2" fmla="*/ 211622 w 772481"/>
                  <a:gd name="connsiteY2" fmla="*/ 0 h 423244"/>
                  <a:gd name="connsiteX3" fmla="*/ 0 w 772481"/>
                  <a:gd name="connsiteY3" fmla="*/ 211622 h 423244"/>
                  <a:gd name="connsiteX4" fmla="*/ 211622 w 772481"/>
                  <a:gd name="connsiteY4" fmla="*/ 423245 h 423244"/>
                  <a:gd name="connsiteX5" fmla="*/ 418175 w 772481"/>
                  <a:gd name="connsiteY5" fmla="*/ 257773 h 423244"/>
                  <a:gd name="connsiteX6" fmla="*/ 772482 w 772481"/>
                  <a:gd name="connsiteY6" fmla="*/ 257773 h 423244"/>
                  <a:gd name="connsiteX7" fmla="*/ 772482 w 772481"/>
                  <a:gd name="connsiteY7" fmla="*/ 165472 h 423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2481" h="423244">
                    <a:moveTo>
                      <a:pt x="772482" y="165472"/>
                    </a:moveTo>
                    <a:lnTo>
                      <a:pt x="418175" y="165472"/>
                    </a:lnTo>
                    <a:cubicBezTo>
                      <a:pt x="397109" y="70804"/>
                      <a:pt x="312651" y="0"/>
                      <a:pt x="211622" y="0"/>
                    </a:cubicBezTo>
                    <a:cubicBezTo>
                      <a:pt x="94764" y="0"/>
                      <a:pt x="0" y="94740"/>
                      <a:pt x="0" y="211622"/>
                    </a:cubicBezTo>
                    <a:cubicBezTo>
                      <a:pt x="0" y="328505"/>
                      <a:pt x="94740" y="423245"/>
                      <a:pt x="211622" y="423245"/>
                    </a:cubicBezTo>
                    <a:cubicBezTo>
                      <a:pt x="312651" y="423245"/>
                      <a:pt x="397109" y="352465"/>
                      <a:pt x="418175" y="257773"/>
                    </a:cubicBezTo>
                    <a:lnTo>
                      <a:pt x="772482" y="257773"/>
                    </a:lnTo>
                    <a:lnTo>
                      <a:pt x="772482" y="16547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Graphic 23">
                <a:extLst>
                  <a:ext uri="{FF2B5EF4-FFF2-40B4-BE49-F238E27FC236}">
                    <a16:creationId xmlns:a16="http://schemas.microsoft.com/office/drawing/2014/main" id="{008B1175-6DFB-4C77-B423-1CF79FB6A8E6}"/>
                  </a:ext>
                </a:extLst>
              </p:cNvPr>
              <p:cNvSpPr/>
              <p:nvPr/>
            </p:nvSpPr>
            <p:spPr>
              <a:xfrm>
                <a:off x="6633664" y="1990924"/>
                <a:ext cx="772481" cy="423244"/>
              </a:xfrm>
              <a:custGeom>
                <a:avLst/>
                <a:gdLst>
                  <a:gd name="connsiteX0" fmla="*/ 560859 w 772481"/>
                  <a:gd name="connsiteY0" fmla="*/ 0 h 423244"/>
                  <a:gd name="connsiteX1" fmla="*/ 354306 w 772481"/>
                  <a:gd name="connsiteY1" fmla="*/ 165472 h 423244"/>
                  <a:gd name="connsiteX2" fmla="*/ 0 w 772481"/>
                  <a:gd name="connsiteY2" fmla="*/ 165472 h 423244"/>
                  <a:gd name="connsiteX3" fmla="*/ 0 w 772481"/>
                  <a:gd name="connsiteY3" fmla="*/ 257773 h 423244"/>
                  <a:gd name="connsiteX4" fmla="*/ 354306 w 772481"/>
                  <a:gd name="connsiteY4" fmla="*/ 257773 h 423244"/>
                  <a:gd name="connsiteX5" fmla="*/ 560859 w 772481"/>
                  <a:gd name="connsiteY5" fmla="*/ 423245 h 423244"/>
                  <a:gd name="connsiteX6" fmla="*/ 772482 w 772481"/>
                  <a:gd name="connsiteY6" fmla="*/ 211622 h 423244"/>
                  <a:gd name="connsiteX7" fmla="*/ 560859 w 772481"/>
                  <a:gd name="connsiteY7" fmla="*/ 0 h 423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2481" h="423244">
                    <a:moveTo>
                      <a:pt x="560859" y="0"/>
                    </a:moveTo>
                    <a:cubicBezTo>
                      <a:pt x="459830" y="0"/>
                      <a:pt x="375373" y="70780"/>
                      <a:pt x="354306" y="165472"/>
                    </a:cubicBezTo>
                    <a:lnTo>
                      <a:pt x="0" y="165472"/>
                    </a:lnTo>
                    <a:lnTo>
                      <a:pt x="0" y="257773"/>
                    </a:lnTo>
                    <a:lnTo>
                      <a:pt x="354306" y="257773"/>
                    </a:lnTo>
                    <a:cubicBezTo>
                      <a:pt x="375373" y="352441"/>
                      <a:pt x="459830" y="423245"/>
                      <a:pt x="560859" y="423245"/>
                    </a:cubicBezTo>
                    <a:cubicBezTo>
                      <a:pt x="677718" y="423245"/>
                      <a:pt x="772482" y="328505"/>
                      <a:pt x="772482" y="211622"/>
                    </a:cubicBezTo>
                    <a:cubicBezTo>
                      <a:pt x="772482" y="94740"/>
                      <a:pt x="677742" y="0"/>
                      <a:pt x="5608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4" name="Graphic 23">
              <a:extLst>
                <a:ext uri="{FF2B5EF4-FFF2-40B4-BE49-F238E27FC236}">
                  <a16:creationId xmlns:a16="http://schemas.microsoft.com/office/drawing/2014/main" id="{B023AA48-6EB3-4DD2-ACD2-C71E2133EDA5}"/>
                </a:ext>
              </a:extLst>
            </p:cNvPr>
            <p:cNvSpPr/>
            <p:nvPr/>
          </p:nvSpPr>
          <p:spPr>
            <a:xfrm>
              <a:off x="5095922" y="2675719"/>
              <a:ext cx="513082" cy="520041"/>
            </a:xfrm>
            <a:custGeom>
              <a:avLst/>
              <a:gdLst>
                <a:gd name="connsiteX0" fmla="*/ 513083 w 513082"/>
                <a:gd name="connsiteY0" fmla="*/ 72215 h 520041"/>
                <a:gd name="connsiteX1" fmla="*/ 454785 w 513082"/>
                <a:gd name="connsiteY1" fmla="*/ 0 h 520041"/>
                <a:gd name="connsiteX2" fmla="*/ 325038 w 513082"/>
                <a:gd name="connsiteY2" fmla="*/ 129747 h 520041"/>
                <a:gd name="connsiteX3" fmla="*/ 61980 w 513082"/>
                <a:gd name="connsiteY3" fmla="*/ 158801 h 520041"/>
                <a:gd name="connsiteX4" fmla="*/ 61980 w 513082"/>
                <a:gd name="connsiteY4" fmla="*/ 458061 h 520041"/>
                <a:gd name="connsiteX5" fmla="*/ 361241 w 513082"/>
                <a:gd name="connsiteY5" fmla="*/ 458061 h 520041"/>
                <a:gd name="connsiteX6" fmla="*/ 390294 w 513082"/>
                <a:gd name="connsiteY6" fmla="*/ 195004 h 520041"/>
                <a:gd name="connsiteX7" fmla="*/ 513083 w 513082"/>
                <a:gd name="connsiteY7" fmla="*/ 72215 h 52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082" h="520041">
                  <a:moveTo>
                    <a:pt x="513083" y="72215"/>
                  </a:moveTo>
                  <a:cubicBezTo>
                    <a:pt x="485655" y="56361"/>
                    <a:pt x="464589" y="30679"/>
                    <a:pt x="454785" y="0"/>
                  </a:cubicBezTo>
                  <a:lnTo>
                    <a:pt x="325038" y="129747"/>
                  </a:lnTo>
                  <a:cubicBezTo>
                    <a:pt x="243210" y="77691"/>
                    <a:pt x="133406" y="87375"/>
                    <a:pt x="61980" y="158801"/>
                  </a:cubicBezTo>
                  <a:cubicBezTo>
                    <a:pt x="-20660" y="241441"/>
                    <a:pt x="-20660" y="375421"/>
                    <a:pt x="61980" y="458061"/>
                  </a:cubicBezTo>
                  <a:cubicBezTo>
                    <a:pt x="144621" y="540701"/>
                    <a:pt x="278600" y="540701"/>
                    <a:pt x="361241" y="458061"/>
                  </a:cubicBezTo>
                  <a:cubicBezTo>
                    <a:pt x="432666" y="386635"/>
                    <a:pt x="442351" y="276855"/>
                    <a:pt x="390294" y="195004"/>
                  </a:cubicBezTo>
                  <a:lnTo>
                    <a:pt x="513083" y="72215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Graphic 23">
              <a:extLst>
                <a:ext uri="{FF2B5EF4-FFF2-40B4-BE49-F238E27FC236}">
                  <a16:creationId xmlns:a16="http://schemas.microsoft.com/office/drawing/2014/main" id="{2606B336-6468-4445-BFEE-B71B4393A31B}"/>
                </a:ext>
              </a:extLst>
            </p:cNvPr>
            <p:cNvSpPr/>
            <p:nvPr/>
          </p:nvSpPr>
          <p:spPr>
            <a:xfrm>
              <a:off x="5630693" y="1739344"/>
              <a:ext cx="916886" cy="667124"/>
            </a:xfrm>
            <a:custGeom>
              <a:avLst/>
              <a:gdLst>
                <a:gd name="connsiteX0" fmla="*/ 804428 w 916886"/>
                <a:gd name="connsiteY0" fmla="*/ 667125 h 667124"/>
                <a:gd name="connsiteX1" fmla="*/ 112459 w 916886"/>
                <a:gd name="connsiteY1" fmla="*/ 667125 h 667124"/>
                <a:gd name="connsiteX2" fmla="*/ 0 w 916886"/>
                <a:gd name="connsiteY2" fmla="*/ 554666 h 667124"/>
                <a:gd name="connsiteX3" fmla="*/ 0 w 916886"/>
                <a:gd name="connsiteY3" fmla="*/ 112459 h 667124"/>
                <a:gd name="connsiteX4" fmla="*/ 112459 w 916886"/>
                <a:gd name="connsiteY4" fmla="*/ 0 h 667124"/>
                <a:gd name="connsiteX5" fmla="*/ 804428 w 916886"/>
                <a:gd name="connsiteY5" fmla="*/ 0 h 667124"/>
                <a:gd name="connsiteX6" fmla="*/ 916887 w 916886"/>
                <a:gd name="connsiteY6" fmla="*/ 112459 h 667124"/>
                <a:gd name="connsiteX7" fmla="*/ 916887 w 916886"/>
                <a:gd name="connsiteY7" fmla="*/ 554666 h 667124"/>
                <a:gd name="connsiteX8" fmla="*/ 804428 w 916886"/>
                <a:gd name="connsiteY8" fmla="*/ 667125 h 667124"/>
                <a:gd name="connsiteX9" fmla="*/ 112459 w 916886"/>
                <a:gd name="connsiteY9" fmla="*/ 78910 h 667124"/>
                <a:gd name="connsiteX10" fmla="*/ 78910 w 916886"/>
                <a:gd name="connsiteY10" fmla="*/ 112459 h 667124"/>
                <a:gd name="connsiteX11" fmla="*/ 78910 w 916886"/>
                <a:gd name="connsiteY11" fmla="*/ 554666 h 667124"/>
                <a:gd name="connsiteX12" fmla="*/ 112459 w 916886"/>
                <a:gd name="connsiteY12" fmla="*/ 588215 h 667124"/>
                <a:gd name="connsiteX13" fmla="*/ 804428 w 916886"/>
                <a:gd name="connsiteY13" fmla="*/ 588215 h 667124"/>
                <a:gd name="connsiteX14" fmla="*/ 837977 w 916886"/>
                <a:gd name="connsiteY14" fmla="*/ 554666 h 667124"/>
                <a:gd name="connsiteX15" fmla="*/ 837977 w 916886"/>
                <a:gd name="connsiteY15" fmla="*/ 112459 h 667124"/>
                <a:gd name="connsiteX16" fmla="*/ 804428 w 916886"/>
                <a:gd name="connsiteY16" fmla="*/ 78910 h 667124"/>
                <a:gd name="connsiteX17" fmla="*/ 112459 w 916886"/>
                <a:gd name="connsiteY17" fmla="*/ 78910 h 667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16886" h="667124">
                  <a:moveTo>
                    <a:pt x="804428" y="667125"/>
                  </a:moveTo>
                  <a:lnTo>
                    <a:pt x="112459" y="667125"/>
                  </a:lnTo>
                  <a:cubicBezTo>
                    <a:pt x="50455" y="667125"/>
                    <a:pt x="0" y="616670"/>
                    <a:pt x="0" y="554666"/>
                  </a:cubicBezTo>
                  <a:lnTo>
                    <a:pt x="0" y="112459"/>
                  </a:lnTo>
                  <a:cubicBezTo>
                    <a:pt x="0" y="50455"/>
                    <a:pt x="50455" y="0"/>
                    <a:pt x="112459" y="0"/>
                  </a:cubicBezTo>
                  <a:lnTo>
                    <a:pt x="804428" y="0"/>
                  </a:lnTo>
                  <a:cubicBezTo>
                    <a:pt x="866432" y="0"/>
                    <a:pt x="916887" y="50455"/>
                    <a:pt x="916887" y="112459"/>
                  </a:cubicBezTo>
                  <a:lnTo>
                    <a:pt x="916887" y="554666"/>
                  </a:lnTo>
                  <a:cubicBezTo>
                    <a:pt x="916887" y="616670"/>
                    <a:pt x="866456" y="667125"/>
                    <a:pt x="804428" y="667125"/>
                  </a:cubicBezTo>
                  <a:close/>
                  <a:moveTo>
                    <a:pt x="112459" y="78910"/>
                  </a:moveTo>
                  <a:cubicBezTo>
                    <a:pt x="93951" y="78910"/>
                    <a:pt x="78910" y="93951"/>
                    <a:pt x="78910" y="112459"/>
                  </a:cubicBezTo>
                  <a:lnTo>
                    <a:pt x="78910" y="554666"/>
                  </a:lnTo>
                  <a:cubicBezTo>
                    <a:pt x="78910" y="573174"/>
                    <a:pt x="93951" y="588215"/>
                    <a:pt x="112459" y="588215"/>
                  </a:cubicBezTo>
                  <a:lnTo>
                    <a:pt x="804428" y="588215"/>
                  </a:lnTo>
                  <a:cubicBezTo>
                    <a:pt x="822936" y="588215"/>
                    <a:pt x="837977" y="573174"/>
                    <a:pt x="837977" y="554666"/>
                  </a:cubicBezTo>
                  <a:lnTo>
                    <a:pt x="837977" y="112459"/>
                  </a:lnTo>
                  <a:cubicBezTo>
                    <a:pt x="837977" y="93951"/>
                    <a:pt x="822936" y="78910"/>
                    <a:pt x="804428" y="78910"/>
                  </a:cubicBezTo>
                  <a:lnTo>
                    <a:pt x="112459" y="789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Graphic 23">
              <a:extLst>
                <a:ext uri="{FF2B5EF4-FFF2-40B4-BE49-F238E27FC236}">
                  <a16:creationId xmlns:a16="http://schemas.microsoft.com/office/drawing/2014/main" id="{EB3049FC-3E47-414A-8AB7-B18542C21FEF}"/>
                </a:ext>
              </a:extLst>
            </p:cNvPr>
            <p:cNvSpPr/>
            <p:nvPr/>
          </p:nvSpPr>
          <p:spPr>
            <a:xfrm>
              <a:off x="6569293" y="2675719"/>
              <a:ext cx="513082" cy="520041"/>
            </a:xfrm>
            <a:custGeom>
              <a:avLst/>
              <a:gdLst>
                <a:gd name="connsiteX0" fmla="*/ 451102 w 513082"/>
                <a:gd name="connsiteY0" fmla="*/ 158801 h 520041"/>
                <a:gd name="connsiteX1" fmla="*/ 188045 w 513082"/>
                <a:gd name="connsiteY1" fmla="*/ 129747 h 520041"/>
                <a:gd name="connsiteX2" fmla="*/ 58298 w 513082"/>
                <a:gd name="connsiteY2" fmla="*/ 0 h 520041"/>
                <a:gd name="connsiteX3" fmla="*/ 0 w 513082"/>
                <a:gd name="connsiteY3" fmla="*/ 72215 h 520041"/>
                <a:gd name="connsiteX4" fmla="*/ 122789 w 513082"/>
                <a:gd name="connsiteY4" fmla="*/ 195004 h 520041"/>
                <a:gd name="connsiteX5" fmla="*/ 151842 w 513082"/>
                <a:gd name="connsiteY5" fmla="*/ 458061 h 520041"/>
                <a:gd name="connsiteX6" fmla="*/ 451102 w 513082"/>
                <a:gd name="connsiteY6" fmla="*/ 458061 h 520041"/>
                <a:gd name="connsiteX7" fmla="*/ 451102 w 513082"/>
                <a:gd name="connsiteY7" fmla="*/ 158801 h 52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082" h="520041">
                  <a:moveTo>
                    <a:pt x="451102" y="158801"/>
                  </a:moveTo>
                  <a:cubicBezTo>
                    <a:pt x="379677" y="87375"/>
                    <a:pt x="269896" y="77691"/>
                    <a:pt x="188045" y="129747"/>
                  </a:cubicBezTo>
                  <a:lnTo>
                    <a:pt x="58298" y="0"/>
                  </a:lnTo>
                  <a:cubicBezTo>
                    <a:pt x="48494" y="30679"/>
                    <a:pt x="27427" y="56361"/>
                    <a:pt x="0" y="72215"/>
                  </a:cubicBezTo>
                  <a:lnTo>
                    <a:pt x="122789" y="195004"/>
                  </a:lnTo>
                  <a:cubicBezTo>
                    <a:pt x="70732" y="276831"/>
                    <a:pt x="80417" y="386635"/>
                    <a:pt x="151842" y="458061"/>
                  </a:cubicBezTo>
                  <a:cubicBezTo>
                    <a:pt x="234482" y="540701"/>
                    <a:pt x="368462" y="540701"/>
                    <a:pt x="451102" y="458061"/>
                  </a:cubicBezTo>
                  <a:cubicBezTo>
                    <a:pt x="533743" y="375421"/>
                    <a:pt x="533743" y="241441"/>
                    <a:pt x="451102" y="158801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Graphic 23">
              <a:extLst>
                <a:ext uri="{FF2B5EF4-FFF2-40B4-BE49-F238E27FC236}">
                  <a16:creationId xmlns:a16="http://schemas.microsoft.com/office/drawing/2014/main" id="{E45A15AD-1B50-497A-8831-3A1A24FA0F3A}"/>
                </a:ext>
              </a:extLst>
            </p:cNvPr>
            <p:cNvSpPr/>
            <p:nvPr/>
          </p:nvSpPr>
          <p:spPr>
            <a:xfrm>
              <a:off x="5877514" y="2765079"/>
              <a:ext cx="423244" cy="754451"/>
            </a:xfrm>
            <a:custGeom>
              <a:avLst/>
              <a:gdLst>
                <a:gd name="connsiteX0" fmla="*/ 257773 w 423244"/>
                <a:gd name="connsiteY0" fmla="*/ 336276 h 754451"/>
                <a:gd name="connsiteX1" fmla="*/ 257773 w 423244"/>
                <a:gd name="connsiteY1" fmla="*/ 0 h 754451"/>
                <a:gd name="connsiteX2" fmla="*/ 165472 w 423244"/>
                <a:gd name="connsiteY2" fmla="*/ 0 h 754451"/>
                <a:gd name="connsiteX3" fmla="*/ 165472 w 423244"/>
                <a:gd name="connsiteY3" fmla="*/ 336276 h 754451"/>
                <a:gd name="connsiteX4" fmla="*/ 0 w 423244"/>
                <a:gd name="connsiteY4" fmla="*/ 542829 h 754451"/>
                <a:gd name="connsiteX5" fmla="*/ 211622 w 423244"/>
                <a:gd name="connsiteY5" fmla="*/ 754452 h 754451"/>
                <a:gd name="connsiteX6" fmla="*/ 423245 w 423244"/>
                <a:gd name="connsiteY6" fmla="*/ 542829 h 754451"/>
                <a:gd name="connsiteX7" fmla="*/ 257773 w 423244"/>
                <a:gd name="connsiteY7" fmla="*/ 336276 h 75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3244" h="754451">
                  <a:moveTo>
                    <a:pt x="257773" y="336276"/>
                  </a:moveTo>
                  <a:lnTo>
                    <a:pt x="257773" y="0"/>
                  </a:lnTo>
                  <a:lnTo>
                    <a:pt x="165472" y="0"/>
                  </a:lnTo>
                  <a:lnTo>
                    <a:pt x="165472" y="336276"/>
                  </a:lnTo>
                  <a:cubicBezTo>
                    <a:pt x="70804" y="357343"/>
                    <a:pt x="0" y="441801"/>
                    <a:pt x="0" y="542829"/>
                  </a:cubicBezTo>
                  <a:cubicBezTo>
                    <a:pt x="0" y="659688"/>
                    <a:pt x="94740" y="754452"/>
                    <a:pt x="211622" y="754452"/>
                  </a:cubicBezTo>
                  <a:cubicBezTo>
                    <a:pt x="328505" y="754452"/>
                    <a:pt x="423245" y="659712"/>
                    <a:pt x="423245" y="542829"/>
                  </a:cubicBezTo>
                  <a:cubicBezTo>
                    <a:pt x="423245" y="441825"/>
                    <a:pt x="352441" y="357343"/>
                    <a:pt x="257773" y="336276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Graphic 23">
              <a:extLst>
                <a:ext uri="{FF2B5EF4-FFF2-40B4-BE49-F238E27FC236}">
                  <a16:creationId xmlns:a16="http://schemas.microsoft.com/office/drawing/2014/main" id="{8A5D76CC-B913-411A-8C42-EA5A91414102}"/>
                </a:ext>
              </a:extLst>
            </p:cNvPr>
            <p:cNvSpPr/>
            <p:nvPr/>
          </p:nvSpPr>
          <p:spPr>
            <a:xfrm>
              <a:off x="5630693" y="2455106"/>
              <a:ext cx="916910" cy="223913"/>
            </a:xfrm>
            <a:custGeom>
              <a:avLst/>
              <a:gdLst>
                <a:gd name="connsiteX0" fmla="*/ 874610 w 916910"/>
                <a:gd name="connsiteY0" fmla="*/ 0 h 223913"/>
                <a:gd name="connsiteX1" fmla="*/ 42300 w 916910"/>
                <a:gd name="connsiteY1" fmla="*/ 0 h 223913"/>
                <a:gd name="connsiteX2" fmla="*/ 0 w 916910"/>
                <a:gd name="connsiteY2" fmla="*/ 42301 h 223913"/>
                <a:gd name="connsiteX3" fmla="*/ 0 w 916910"/>
                <a:gd name="connsiteY3" fmla="*/ 181613 h 223913"/>
                <a:gd name="connsiteX4" fmla="*/ 42300 w 916910"/>
                <a:gd name="connsiteY4" fmla="*/ 223913 h 223913"/>
                <a:gd name="connsiteX5" fmla="*/ 874610 w 916910"/>
                <a:gd name="connsiteY5" fmla="*/ 223913 h 223913"/>
                <a:gd name="connsiteX6" fmla="*/ 916911 w 916910"/>
                <a:gd name="connsiteY6" fmla="*/ 181613 h 223913"/>
                <a:gd name="connsiteX7" fmla="*/ 916911 w 916910"/>
                <a:gd name="connsiteY7" fmla="*/ 42277 h 223913"/>
                <a:gd name="connsiteX8" fmla="*/ 874610 w 916910"/>
                <a:gd name="connsiteY8" fmla="*/ 0 h 223913"/>
                <a:gd name="connsiteX9" fmla="*/ 835036 w 916910"/>
                <a:gd name="connsiteY9" fmla="*/ 134554 h 223913"/>
                <a:gd name="connsiteX10" fmla="*/ 821956 w 916910"/>
                <a:gd name="connsiteY10" fmla="*/ 147633 h 223913"/>
                <a:gd name="connsiteX11" fmla="*/ 407415 w 916910"/>
                <a:gd name="connsiteY11" fmla="*/ 147633 h 223913"/>
                <a:gd name="connsiteX12" fmla="*/ 394335 w 916910"/>
                <a:gd name="connsiteY12" fmla="*/ 134554 h 223913"/>
                <a:gd name="connsiteX13" fmla="*/ 394335 w 916910"/>
                <a:gd name="connsiteY13" fmla="*/ 89384 h 223913"/>
                <a:gd name="connsiteX14" fmla="*/ 407415 w 916910"/>
                <a:gd name="connsiteY14" fmla="*/ 76304 h 223913"/>
                <a:gd name="connsiteX15" fmla="*/ 821956 w 916910"/>
                <a:gd name="connsiteY15" fmla="*/ 76304 h 223913"/>
                <a:gd name="connsiteX16" fmla="*/ 835036 w 916910"/>
                <a:gd name="connsiteY16" fmla="*/ 89384 h 223913"/>
                <a:gd name="connsiteX17" fmla="*/ 835036 w 916910"/>
                <a:gd name="connsiteY17" fmla="*/ 134554 h 223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16910" h="223913">
                  <a:moveTo>
                    <a:pt x="874610" y="0"/>
                  </a:moveTo>
                  <a:lnTo>
                    <a:pt x="42300" y="0"/>
                  </a:lnTo>
                  <a:cubicBezTo>
                    <a:pt x="18938" y="0"/>
                    <a:pt x="0" y="18939"/>
                    <a:pt x="0" y="42301"/>
                  </a:cubicBezTo>
                  <a:lnTo>
                    <a:pt x="0" y="181613"/>
                  </a:lnTo>
                  <a:cubicBezTo>
                    <a:pt x="0" y="204975"/>
                    <a:pt x="18938" y="223913"/>
                    <a:pt x="42300" y="223913"/>
                  </a:cubicBezTo>
                  <a:lnTo>
                    <a:pt x="874610" y="223913"/>
                  </a:lnTo>
                  <a:cubicBezTo>
                    <a:pt x="897972" y="223913"/>
                    <a:pt x="916911" y="204975"/>
                    <a:pt x="916911" y="181613"/>
                  </a:cubicBezTo>
                  <a:lnTo>
                    <a:pt x="916911" y="42277"/>
                  </a:lnTo>
                  <a:cubicBezTo>
                    <a:pt x="916887" y="18939"/>
                    <a:pt x="897949" y="0"/>
                    <a:pt x="874610" y="0"/>
                  </a:cubicBezTo>
                  <a:close/>
                  <a:moveTo>
                    <a:pt x="835036" y="134554"/>
                  </a:moveTo>
                  <a:cubicBezTo>
                    <a:pt x="835036" y="141775"/>
                    <a:pt x="829177" y="147633"/>
                    <a:pt x="821956" y="147633"/>
                  </a:cubicBezTo>
                  <a:lnTo>
                    <a:pt x="407415" y="147633"/>
                  </a:lnTo>
                  <a:cubicBezTo>
                    <a:pt x="400193" y="147633"/>
                    <a:pt x="394335" y="141775"/>
                    <a:pt x="394335" y="134554"/>
                  </a:cubicBezTo>
                  <a:lnTo>
                    <a:pt x="394335" y="89384"/>
                  </a:lnTo>
                  <a:cubicBezTo>
                    <a:pt x="394335" y="82162"/>
                    <a:pt x="400193" y="76304"/>
                    <a:pt x="407415" y="76304"/>
                  </a:cubicBezTo>
                  <a:lnTo>
                    <a:pt x="821956" y="76304"/>
                  </a:lnTo>
                  <a:cubicBezTo>
                    <a:pt x="829177" y="76304"/>
                    <a:pt x="835036" y="82162"/>
                    <a:pt x="835036" y="89384"/>
                  </a:cubicBezTo>
                  <a:lnTo>
                    <a:pt x="835036" y="134554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0" name="Group 379">
            <a:extLst>
              <a:ext uri="{FF2B5EF4-FFF2-40B4-BE49-F238E27FC236}">
                <a16:creationId xmlns:a16="http://schemas.microsoft.com/office/drawing/2014/main" id="{C421816B-04D5-422F-88B7-CC1E406FE945}"/>
              </a:ext>
            </a:extLst>
          </p:cNvPr>
          <p:cNvGrpSpPr/>
          <p:nvPr/>
        </p:nvGrpSpPr>
        <p:grpSpPr>
          <a:xfrm>
            <a:off x="9912889" y="3437527"/>
            <a:ext cx="378469" cy="378469"/>
            <a:chOff x="4527459" y="649023"/>
            <a:chExt cx="3123355" cy="3123355"/>
          </a:xfrm>
        </p:grpSpPr>
        <p:sp>
          <p:nvSpPr>
            <p:cNvPr id="381" name="Graphic 694">
              <a:extLst>
                <a:ext uri="{FF2B5EF4-FFF2-40B4-BE49-F238E27FC236}">
                  <a16:creationId xmlns:a16="http://schemas.microsoft.com/office/drawing/2014/main" id="{BB55B314-DC2C-4620-9705-7E2CCE809530}"/>
                </a:ext>
              </a:extLst>
            </p:cNvPr>
            <p:cNvSpPr/>
            <p:nvPr/>
          </p:nvSpPr>
          <p:spPr>
            <a:xfrm>
              <a:off x="4527459" y="649023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82" name="Graphic 694">
              <a:extLst>
                <a:ext uri="{FF2B5EF4-FFF2-40B4-BE49-F238E27FC236}">
                  <a16:creationId xmlns:a16="http://schemas.microsoft.com/office/drawing/2014/main" id="{234D4348-4C57-461E-813D-DDDCB3611E4A}"/>
                </a:ext>
              </a:extLst>
            </p:cNvPr>
            <p:cNvGrpSpPr/>
            <p:nvPr/>
          </p:nvGrpSpPr>
          <p:grpSpPr>
            <a:xfrm>
              <a:off x="5272585" y="1302541"/>
              <a:ext cx="1647115" cy="1737886"/>
              <a:chOff x="5272585" y="1302541"/>
              <a:chExt cx="1647115" cy="1737886"/>
            </a:xfrm>
            <a:solidFill>
              <a:srgbClr val="FFFFFF"/>
            </a:solidFill>
          </p:grpSpPr>
          <p:sp>
            <p:nvSpPr>
              <p:cNvPr id="383" name="Graphic 694">
                <a:extLst>
                  <a:ext uri="{FF2B5EF4-FFF2-40B4-BE49-F238E27FC236}">
                    <a16:creationId xmlns:a16="http://schemas.microsoft.com/office/drawing/2014/main" id="{CBF27951-7495-4EAB-8CEB-CF985A3BAD00}"/>
                  </a:ext>
                </a:extLst>
              </p:cNvPr>
              <p:cNvSpPr/>
              <p:nvPr/>
            </p:nvSpPr>
            <p:spPr>
              <a:xfrm>
                <a:off x="5676533" y="1665934"/>
                <a:ext cx="835537" cy="1011267"/>
              </a:xfrm>
              <a:custGeom>
                <a:avLst/>
                <a:gdLst>
                  <a:gd name="connsiteX0" fmla="*/ 682070 w 835537"/>
                  <a:gd name="connsiteY0" fmla="*/ 60641 h 1011267"/>
                  <a:gd name="connsiteX1" fmla="*/ 682070 w 835537"/>
                  <a:gd name="connsiteY1" fmla="*/ 116428 h 1011267"/>
                  <a:gd name="connsiteX2" fmla="*/ 513992 w 835537"/>
                  <a:gd name="connsiteY2" fmla="*/ 77619 h 1011267"/>
                  <a:gd name="connsiteX3" fmla="*/ 513992 w 835537"/>
                  <a:gd name="connsiteY3" fmla="*/ 21832 h 1011267"/>
                  <a:gd name="connsiteX4" fmla="*/ 418989 w 835537"/>
                  <a:gd name="connsiteY4" fmla="*/ 0 h 1011267"/>
                  <a:gd name="connsiteX5" fmla="*/ 321547 w 835537"/>
                  <a:gd name="connsiteY5" fmla="*/ 21832 h 1011267"/>
                  <a:gd name="connsiteX6" fmla="*/ 321547 w 835537"/>
                  <a:gd name="connsiteY6" fmla="*/ 77619 h 1011267"/>
                  <a:gd name="connsiteX7" fmla="*/ 153468 w 835537"/>
                  <a:gd name="connsiteY7" fmla="*/ 116428 h 1011267"/>
                  <a:gd name="connsiteX8" fmla="*/ 153468 w 835537"/>
                  <a:gd name="connsiteY8" fmla="*/ 60641 h 1011267"/>
                  <a:gd name="connsiteX9" fmla="*/ 0 w 835537"/>
                  <a:gd name="connsiteY9" fmla="*/ 94596 h 1011267"/>
                  <a:gd name="connsiteX10" fmla="*/ 0 w 835537"/>
                  <a:gd name="connsiteY10" fmla="*/ 395291 h 1011267"/>
                  <a:gd name="connsiteX11" fmla="*/ 418989 w 835537"/>
                  <a:gd name="connsiteY11" fmla="*/ 1011268 h 1011267"/>
                  <a:gd name="connsiteX12" fmla="*/ 835538 w 835537"/>
                  <a:gd name="connsiteY12" fmla="*/ 395291 h 1011267"/>
                  <a:gd name="connsiteX13" fmla="*/ 835538 w 835537"/>
                  <a:gd name="connsiteY13" fmla="*/ 94596 h 1011267"/>
                  <a:gd name="connsiteX14" fmla="*/ 682070 w 835537"/>
                  <a:gd name="connsiteY14" fmla="*/ 60641 h 1011267"/>
                  <a:gd name="connsiteX15" fmla="*/ 114491 w 835537"/>
                  <a:gd name="connsiteY15" fmla="*/ 395291 h 1011267"/>
                  <a:gd name="connsiteX16" fmla="*/ 114491 w 835537"/>
                  <a:gd name="connsiteY16" fmla="*/ 244932 h 1011267"/>
                  <a:gd name="connsiteX17" fmla="*/ 418989 w 835537"/>
                  <a:gd name="connsiteY17" fmla="*/ 174606 h 1011267"/>
                  <a:gd name="connsiteX18" fmla="*/ 646345 w 835537"/>
                  <a:gd name="connsiteY18" fmla="*/ 228170 h 1011267"/>
                  <a:gd name="connsiteX19" fmla="*/ 195601 w 835537"/>
                  <a:gd name="connsiteY19" fmla="*/ 678913 h 1011267"/>
                  <a:gd name="connsiteX20" fmla="*/ 126687 w 835537"/>
                  <a:gd name="connsiteY20" fmla="*/ 506842 h 1011267"/>
                  <a:gd name="connsiteX21" fmla="*/ 114491 w 835537"/>
                  <a:gd name="connsiteY21" fmla="*/ 395291 h 1011267"/>
                  <a:gd name="connsiteX22" fmla="*/ 708875 w 835537"/>
                  <a:gd name="connsiteY22" fmla="*/ 506842 h 1011267"/>
                  <a:gd name="connsiteX23" fmla="*/ 418989 w 835537"/>
                  <a:gd name="connsiteY23" fmla="*/ 885155 h 1011267"/>
                  <a:gd name="connsiteX24" fmla="*/ 260666 w 835537"/>
                  <a:gd name="connsiteY24" fmla="*/ 766432 h 1011267"/>
                  <a:gd name="connsiteX25" fmla="*/ 721047 w 835537"/>
                  <a:gd name="connsiteY25" fmla="*/ 306051 h 1011267"/>
                  <a:gd name="connsiteX26" fmla="*/ 721047 w 835537"/>
                  <a:gd name="connsiteY26" fmla="*/ 395291 h 1011267"/>
                  <a:gd name="connsiteX27" fmla="*/ 708875 w 835537"/>
                  <a:gd name="connsiteY27" fmla="*/ 506842 h 1011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35537" h="1011267">
                    <a:moveTo>
                      <a:pt x="682070" y="60641"/>
                    </a:moveTo>
                    <a:lnTo>
                      <a:pt x="682070" y="116428"/>
                    </a:lnTo>
                    <a:lnTo>
                      <a:pt x="513992" y="77619"/>
                    </a:lnTo>
                    <a:lnTo>
                      <a:pt x="513992" y="21832"/>
                    </a:lnTo>
                    <a:lnTo>
                      <a:pt x="418989" y="0"/>
                    </a:lnTo>
                    <a:lnTo>
                      <a:pt x="321547" y="21832"/>
                    </a:lnTo>
                    <a:lnTo>
                      <a:pt x="321547" y="77619"/>
                    </a:lnTo>
                    <a:lnTo>
                      <a:pt x="153468" y="116428"/>
                    </a:lnTo>
                    <a:lnTo>
                      <a:pt x="153468" y="60641"/>
                    </a:lnTo>
                    <a:lnTo>
                      <a:pt x="0" y="94596"/>
                    </a:lnTo>
                    <a:lnTo>
                      <a:pt x="0" y="395291"/>
                    </a:lnTo>
                    <a:cubicBezTo>
                      <a:pt x="0" y="674179"/>
                      <a:pt x="172957" y="911841"/>
                      <a:pt x="418989" y="1011268"/>
                    </a:cubicBezTo>
                    <a:cubicBezTo>
                      <a:pt x="662582" y="911841"/>
                      <a:pt x="835538" y="674179"/>
                      <a:pt x="835538" y="395291"/>
                    </a:cubicBezTo>
                    <a:lnTo>
                      <a:pt x="835538" y="94596"/>
                    </a:lnTo>
                    <a:lnTo>
                      <a:pt x="682070" y="60641"/>
                    </a:lnTo>
                    <a:close/>
                    <a:moveTo>
                      <a:pt x="114491" y="395291"/>
                    </a:moveTo>
                    <a:lnTo>
                      <a:pt x="114491" y="244932"/>
                    </a:lnTo>
                    <a:lnTo>
                      <a:pt x="418989" y="174606"/>
                    </a:lnTo>
                    <a:cubicBezTo>
                      <a:pt x="531543" y="201771"/>
                      <a:pt x="602323" y="218246"/>
                      <a:pt x="646345" y="228170"/>
                    </a:cubicBezTo>
                    <a:lnTo>
                      <a:pt x="195601" y="678913"/>
                    </a:lnTo>
                    <a:cubicBezTo>
                      <a:pt x="162722" y="625996"/>
                      <a:pt x="138810" y="567268"/>
                      <a:pt x="126687" y="506842"/>
                    </a:cubicBezTo>
                    <a:cubicBezTo>
                      <a:pt x="116930" y="470471"/>
                      <a:pt x="114491" y="434101"/>
                      <a:pt x="114491" y="395291"/>
                    </a:cubicBezTo>
                    <a:close/>
                    <a:moveTo>
                      <a:pt x="708875" y="506842"/>
                    </a:moveTo>
                    <a:cubicBezTo>
                      <a:pt x="677216" y="666886"/>
                      <a:pt x="567578" y="807561"/>
                      <a:pt x="418989" y="885155"/>
                    </a:cubicBezTo>
                    <a:cubicBezTo>
                      <a:pt x="359160" y="854189"/>
                      <a:pt x="306386" y="813826"/>
                      <a:pt x="260666" y="766432"/>
                    </a:cubicBezTo>
                    <a:lnTo>
                      <a:pt x="721047" y="306051"/>
                    </a:lnTo>
                    <a:lnTo>
                      <a:pt x="721047" y="395291"/>
                    </a:lnTo>
                    <a:cubicBezTo>
                      <a:pt x="721047" y="434101"/>
                      <a:pt x="718608" y="470471"/>
                      <a:pt x="708875" y="5068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84" name="Graphic 694">
                <a:extLst>
                  <a:ext uri="{FF2B5EF4-FFF2-40B4-BE49-F238E27FC236}">
                    <a16:creationId xmlns:a16="http://schemas.microsoft.com/office/drawing/2014/main" id="{B959E61D-CF06-45A7-8218-B25B53E58175}"/>
                  </a:ext>
                </a:extLst>
              </p:cNvPr>
              <p:cNvGrpSpPr/>
              <p:nvPr/>
            </p:nvGrpSpPr>
            <p:grpSpPr>
              <a:xfrm>
                <a:off x="5272585" y="1302541"/>
                <a:ext cx="1647115" cy="1737886"/>
                <a:chOff x="5272585" y="1302541"/>
                <a:chExt cx="1647115" cy="1737886"/>
              </a:xfrm>
              <a:solidFill>
                <a:srgbClr val="FFFFFF"/>
              </a:solidFill>
            </p:grpSpPr>
            <p:sp>
              <p:nvSpPr>
                <p:cNvPr id="385" name="Graphic 694">
                  <a:extLst>
                    <a:ext uri="{FF2B5EF4-FFF2-40B4-BE49-F238E27FC236}">
                      <a16:creationId xmlns:a16="http://schemas.microsoft.com/office/drawing/2014/main" id="{D2540613-371D-4E9D-8DAD-78098C39DE96}"/>
                    </a:ext>
                  </a:extLst>
                </p:cNvPr>
                <p:cNvSpPr/>
                <p:nvPr/>
              </p:nvSpPr>
              <p:spPr>
                <a:xfrm>
                  <a:off x="5886816" y="1665695"/>
                  <a:ext cx="54447" cy="45217"/>
                </a:xfrm>
                <a:custGeom>
                  <a:avLst/>
                  <a:gdLst>
                    <a:gd name="connsiteX0" fmla="*/ 54448 w 54447"/>
                    <a:gd name="connsiteY0" fmla="*/ 0 h 45217"/>
                    <a:gd name="connsiteX1" fmla="*/ 0 w 54447"/>
                    <a:gd name="connsiteY1" fmla="*/ 0 h 45217"/>
                    <a:gd name="connsiteX2" fmla="*/ 0 w 54447"/>
                    <a:gd name="connsiteY2" fmla="*/ 45218 h 45217"/>
                    <a:gd name="connsiteX3" fmla="*/ 54448 w 54447"/>
                    <a:gd name="connsiteY3" fmla="*/ 32664 h 45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7" h="45217">
                      <a:moveTo>
                        <a:pt x="54448" y="0"/>
                      </a:moveTo>
                      <a:lnTo>
                        <a:pt x="0" y="0"/>
                      </a:lnTo>
                      <a:lnTo>
                        <a:pt x="0" y="45218"/>
                      </a:lnTo>
                      <a:lnTo>
                        <a:pt x="54448" y="326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6" name="Graphic 694">
                  <a:extLst>
                    <a:ext uri="{FF2B5EF4-FFF2-40B4-BE49-F238E27FC236}">
                      <a16:creationId xmlns:a16="http://schemas.microsoft.com/office/drawing/2014/main" id="{C49A131C-6DB8-40E4-995C-A7346CDC36CD}"/>
                    </a:ext>
                  </a:extLst>
                </p:cNvPr>
                <p:cNvSpPr/>
                <p:nvPr/>
              </p:nvSpPr>
              <p:spPr>
                <a:xfrm>
                  <a:off x="6247339" y="1665671"/>
                  <a:ext cx="54447" cy="45241"/>
                </a:xfrm>
                <a:custGeom>
                  <a:avLst/>
                  <a:gdLst>
                    <a:gd name="connsiteX0" fmla="*/ 54448 w 54447"/>
                    <a:gd name="connsiteY0" fmla="*/ 0 h 45241"/>
                    <a:gd name="connsiteX1" fmla="*/ 0 w 54447"/>
                    <a:gd name="connsiteY1" fmla="*/ 0 h 45241"/>
                    <a:gd name="connsiteX2" fmla="*/ 0 w 54447"/>
                    <a:gd name="connsiteY2" fmla="*/ 32688 h 45241"/>
                    <a:gd name="connsiteX3" fmla="*/ 54448 w 54447"/>
                    <a:gd name="connsiteY3" fmla="*/ 45242 h 45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7" h="45241">
                      <a:moveTo>
                        <a:pt x="54448" y="0"/>
                      </a:moveTo>
                      <a:lnTo>
                        <a:pt x="0" y="0"/>
                      </a:lnTo>
                      <a:lnTo>
                        <a:pt x="0" y="32688"/>
                      </a:lnTo>
                      <a:lnTo>
                        <a:pt x="54448" y="452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7" name="Graphic 694">
                  <a:extLst>
                    <a:ext uri="{FF2B5EF4-FFF2-40B4-BE49-F238E27FC236}">
                      <a16:creationId xmlns:a16="http://schemas.microsoft.com/office/drawing/2014/main" id="{B7D76502-2DBB-46CE-9D9D-589F2523CA7E}"/>
                    </a:ext>
                  </a:extLst>
                </p:cNvPr>
                <p:cNvSpPr/>
                <p:nvPr/>
              </p:nvSpPr>
              <p:spPr>
                <a:xfrm>
                  <a:off x="5557929" y="1484130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8" name="Graphic 694">
                  <a:extLst>
                    <a:ext uri="{FF2B5EF4-FFF2-40B4-BE49-F238E27FC236}">
                      <a16:creationId xmlns:a16="http://schemas.microsoft.com/office/drawing/2014/main" id="{97B531FC-EB6C-48D7-BA0E-378552FFC757}"/>
                    </a:ext>
                  </a:extLst>
                </p:cNvPr>
                <p:cNvSpPr/>
                <p:nvPr/>
              </p:nvSpPr>
              <p:spPr>
                <a:xfrm>
                  <a:off x="6128568" y="2755108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90 w 505789"/>
                    <a:gd name="connsiteY1" fmla="*/ 0 h 103754"/>
                    <a:gd name="connsiteX2" fmla="*/ 505790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9" name="Graphic 694">
                  <a:extLst>
                    <a:ext uri="{FF2B5EF4-FFF2-40B4-BE49-F238E27FC236}">
                      <a16:creationId xmlns:a16="http://schemas.microsoft.com/office/drawing/2014/main" id="{2B4B4F25-6C79-41C5-9CBF-65D9BF8723D7}"/>
                    </a:ext>
                  </a:extLst>
                </p:cNvPr>
                <p:cNvSpPr/>
                <p:nvPr/>
              </p:nvSpPr>
              <p:spPr>
                <a:xfrm>
                  <a:off x="5557929" y="2755108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0" name="Graphic 694">
                  <a:extLst>
                    <a:ext uri="{FF2B5EF4-FFF2-40B4-BE49-F238E27FC236}">
                      <a16:creationId xmlns:a16="http://schemas.microsoft.com/office/drawing/2014/main" id="{0A5CB3D3-B26D-4EA3-B91E-5ECE6D13BD94}"/>
                    </a:ext>
                  </a:extLst>
                </p:cNvPr>
                <p:cNvSpPr/>
                <p:nvPr/>
              </p:nvSpPr>
              <p:spPr>
                <a:xfrm>
                  <a:off x="6221132" y="2578421"/>
                  <a:ext cx="127929" cy="98876"/>
                </a:xfrm>
                <a:custGeom>
                  <a:avLst/>
                  <a:gdLst>
                    <a:gd name="connsiteX0" fmla="*/ 127930 w 127929"/>
                    <a:gd name="connsiteY0" fmla="*/ 0 h 98876"/>
                    <a:gd name="connsiteX1" fmla="*/ 0 w 127929"/>
                    <a:gd name="connsiteY1" fmla="*/ 98877 h 98876"/>
                    <a:gd name="connsiteX2" fmla="*/ 127930 w 127929"/>
                    <a:gd name="connsiteY2" fmla="*/ 98877 h 98876"/>
                    <a:gd name="connsiteX3" fmla="*/ 127930 w 127929"/>
                    <a:gd name="connsiteY3" fmla="*/ 0 h 98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7929" h="98876">
                      <a:moveTo>
                        <a:pt x="127930" y="0"/>
                      </a:moveTo>
                      <a:cubicBezTo>
                        <a:pt x="89121" y="37590"/>
                        <a:pt x="46246" y="70732"/>
                        <a:pt x="0" y="98877"/>
                      </a:cubicBezTo>
                      <a:lnTo>
                        <a:pt x="127930" y="98877"/>
                      </a:lnTo>
                      <a:lnTo>
                        <a:pt x="12793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1" name="Graphic 694">
                  <a:extLst>
                    <a:ext uri="{FF2B5EF4-FFF2-40B4-BE49-F238E27FC236}">
                      <a16:creationId xmlns:a16="http://schemas.microsoft.com/office/drawing/2014/main" id="{9278223C-E4D2-4EBF-9C8A-CF0BC76A0FD8}"/>
                    </a:ext>
                  </a:extLst>
                </p:cNvPr>
                <p:cNvSpPr/>
                <p:nvPr/>
              </p:nvSpPr>
              <p:spPr>
                <a:xfrm>
                  <a:off x="5843248" y="2581243"/>
                  <a:ext cx="125801" cy="96055"/>
                </a:xfrm>
                <a:custGeom>
                  <a:avLst/>
                  <a:gdLst>
                    <a:gd name="connsiteX0" fmla="*/ 0 w 125801"/>
                    <a:gd name="connsiteY0" fmla="*/ 96055 h 96055"/>
                    <a:gd name="connsiteX1" fmla="*/ 125802 w 125801"/>
                    <a:gd name="connsiteY1" fmla="*/ 96055 h 96055"/>
                    <a:gd name="connsiteX2" fmla="*/ 0 w 125801"/>
                    <a:gd name="connsiteY2" fmla="*/ 0 h 96055"/>
                    <a:gd name="connsiteX3" fmla="*/ 0 w 125801"/>
                    <a:gd name="connsiteY3" fmla="*/ 96055 h 96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5801" h="96055">
                      <a:moveTo>
                        <a:pt x="0" y="96055"/>
                      </a:moveTo>
                      <a:lnTo>
                        <a:pt x="125802" y="96055"/>
                      </a:lnTo>
                      <a:cubicBezTo>
                        <a:pt x="80393" y="68628"/>
                        <a:pt x="38259" y="36442"/>
                        <a:pt x="0" y="0"/>
                      </a:cubicBezTo>
                      <a:lnTo>
                        <a:pt x="0" y="960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2" name="Graphic 694">
                  <a:extLst>
                    <a:ext uri="{FF2B5EF4-FFF2-40B4-BE49-F238E27FC236}">
                      <a16:creationId xmlns:a16="http://schemas.microsoft.com/office/drawing/2014/main" id="{CACA08FB-5602-447F-830C-C8C3D326BDB0}"/>
                    </a:ext>
                  </a:extLst>
                </p:cNvPr>
                <p:cNvSpPr/>
                <p:nvPr/>
              </p:nvSpPr>
              <p:spPr>
                <a:xfrm>
                  <a:off x="6128568" y="1484130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90 w 505789"/>
                    <a:gd name="connsiteY1" fmla="*/ 0 h 116715"/>
                    <a:gd name="connsiteX2" fmla="*/ 505790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3" name="Graphic 694">
                  <a:extLst>
                    <a:ext uri="{FF2B5EF4-FFF2-40B4-BE49-F238E27FC236}">
                      <a16:creationId xmlns:a16="http://schemas.microsoft.com/office/drawing/2014/main" id="{286C43E8-923D-471A-AA43-3E8857F47D85}"/>
                    </a:ext>
                  </a:extLst>
                </p:cNvPr>
                <p:cNvSpPr/>
                <p:nvPr/>
              </p:nvSpPr>
              <p:spPr>
                <a:xfrm>
                  <a:off x="5272609" y="2573543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4" name="Graphic 694">
                  <a:extLst>
                    <a:ext uri="{FF2B5EF4-FFF2-40B4-BE49-F238E27FC236}">
                      <a16:creationId xmlns:a16="http://schemas.microsoft.com/office/drawing/2014/main" id="{4683659F-8581-4461-96FA-40F4D750F327}"/>
                    </a:ext>
                  </a:extLst>
                </p:cNvPr>
                <p:cNvSpPr/>
                <p:nvPr/>
              </p:nvSpPr>
              <p:spPr>
                <a:xfrm>
                  <a:off x="6413911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5" name="Graphic 694">
                  <a:extLst>
                    <a:ext uri="{FF2B5EF4-FFF2-40B4-BE49-F238E27FC236}">
                      <a16:creationId xmlns:a16="http://schemas.microsoft.com/office/drawing/2014/main" id="{0489282D-60F9-488F-8FE8-BAE0B68AD36D}"/>
                    </a:ext>
                  </a:extLst>
                </p:cNvPr>
                <p:cNvSpPr/>
                <p:nvPr/>
              </p:nvSpPr>
              <p:spPr>
                <a:xfrm>
                  <a:off x="5272609" y="2755108"/>
                  <a:ext cx="207509" cy="103754"/>
                </a:xfrm>
                <a:custGeom>
                  <a:avLst/>
                  <a:gdLst>
                    <a:gd name="connsiteX0" fmla="*/ 0 w 207509"/>
                    <a:gd name="connsiteY0" fmla="*/ 0 h 103754"/>
                    <a:gd name="connsiteX1" fmla="*/ 207509 w 207509"/>
                    <a:gd name="connsiteY1" fmla="*/ 0 h 103754"/>
                    <a:gd name="connsiteX2" fmla="*/ 207509 w 207509"/>
                    <a:gd name="connsiteY2" fmla="*/ 103755 h 103754"/>
                    <a:gd name="connsiteX3" fmla="*/ 0 w 20750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03754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6" name="Graphic 694">
                  <a:extLst>
                    <a:ext uri="{FF2B5EF4-FFF2-40B4-BE49-F238E27FC236}">
                      <a16:creationId xmlns:a16="http://schemas.microsoft.com/office/drawing/2014/main" id="{C9F5A10D-D7A1-43FE-8FF0-6A69AE2A9776}"/>
                    </a:ext>
                  </a:extLst>
                </p:cNvPr>
                <p:cNvSpPr/>
                <p:nvPr/>
              </p:nvSpPr>
              <p:spPr>
                <a:xfrm>
                  <a:off x="5557929" y="2119619"/>
                  <a:ext cx="83333" cy="116715"/>
                </a:xfrm>
                <a:custGeom>
                  <a:avLst/>
                  <a:gdLst>
                    <a:gd name="connsiteX0" fmla="*/ 64156 w 83333"/>
                    <a:gd name="connsiteY0" fmla="*/ 0 h 116715"/>
                    <a:gd name="connsiteX1" fmla="*/ 0 w 83333"/>
                    <a:gd name="connsiteY1" fmla="*/ 0 h 116715"/>
                    <a:gd name="connsiteX2" fmla="*/ 0 w 83333"/>
                    <a:gd name="connsiteY2" fmla="*/ 116715 h 116715"/>
                    <a:gd name="connsiteX3" fmla="*/ 83334 w 83333"/>
                    <a:gd name="connsiteY3" fmla="*/ 116715 h 116715"/>
                    <a:gd name="connsiteX4" fmla="*/ 64156 w 83333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333" h="116715">
                      <a:moveTo>
                        <a:pt x="64156" y="0"/>
                      </a:move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83334" y="116715"/>
                      </a:lnTo>
                      <a:cubicBezTo>
                        <a:pt x="73769" y="78599"/>
                        <a:pt x="67337" y="39575"/>
                        <a:pt x="641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7" name="Graphic 694">
                  <a:extLst>
                    <a:ext uri="{FF2B5EF4-FFF2-40B4-BE49-F238E27FC236}">
                      <a16:creationId xmlns:a16="http://schemas.microsoft.com/office/drawing/2014/main" id="{361D94F9-D1C2-4FC2-BA6D-149AF40D47A6}"/>
                    </a:ext>
                  </a:extLst>
                </p:cNvPr>
                <p:cNvSpPr/>
                <p:nvPr/>
              </p:nvSpPr>
              <p:spPr>
                <a:xfrm>
                  <a:off x="5272609" y="1938054"/>
                  <a:ext cx="347108" cy="103754"/>
                </a:xfrm>
                <a:custGeom>
                  <a:avLst/>
                  <a:gdLst>
                    <a:gd name="connsiteX0" fmla="*/ 0 w 347108"/>
                    <a:gd name="connsiteY0" fmla="*/ 0 h 103754"/>
                    <a:gd name="connsiteX1" fmla="*/ 347108 w 347108"/>
                    <a:gd name="connsiteY1" fmla="*/ 0 h 103754"/>
                    <a:gd name="connsiteX2" fmla="*/ 347108 w 347108"/>
                    <a:gd name="connsiteY2" fmla="*/ 103755 h 103754"/>
                    <a:gd name="connsiteX3" fmla="*/ 0 w 347108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108" h="103754">
                      <a:moveTo>
                        <a:pt x="0" y="0"/>
                      </a:moveTo>
                      <a:lnTo>
                        <a:pt x="347108" y="0"/>
                      </a:lnTo>
                      <a:lnTo>
                        <a:pt x="347108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8" name="Graphic 694">
                  <a:extLst>
                    <a:ext uri="{FF2B5EF4-FFF2-40B4-BE49-F238E27FC236}">
                      <a16:creationId xmlns:a16="http://schemas.microsoft.com/office/drawing/2014/main" id="{7EEEC652-7AAC-475C-A8BB-4E1AD82F7437}"/>
                    </a:ext>
                  </a:extLst>
                </p:cNvPr>
                <p:cNvSpPr/>
                <p:nvPr/>
              </p:nvSpPr>
              <p:spPr>
                <a:xfrm>
                  <a:off x="6346359" y="1665671"/>
                  <a:ext cx="2702" cy="597"/>
                </a:xfrm>
                <a:custGeom>
                  <a:avLst/>
                  <a:gdLst>
                    <a:gd name="connsiteX0" fmla="*/ 2702 w 2702"/>
                    <a:gd name="connsiteY0" fmla="*/ 598 h 597"/>
                    <a:gd name="connsiteX1" fmla="*/ 2702 w 2702"/>
                    <a:gd name="connsiteY1" fmla="*/ 0 h 597"/>
                    <a:gd name="connsiteX2" fmla="*/ 0 w 2702"/>
                    <a:gd name="connsiteY2" fmla="*/ 0 h 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02" h="597">
                      <a:moveTo>
                        <a:pt x="2702" y="598"/>
                      </a:moveTo>
                      <a:lnTo>
                        <a:pt x="27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9" name="Graphic 694">
                  <a:extLst>
                    <a:ext uri="{FF2B5EF4-FFF2-40B4-BE49-F238E27FC236}">
                      <a16:creationId xmlns:a16="http://schemas.microsoft.com/office/drawing/2014/main" id="{07D25B74-2D40-4862-9718-7E2A2B4E0BB8}"/>
                    </a:ext>
                  </a:extLst>
                </p:cNvPr>
                <p:cNvSpPr/>
                <p:nvPr/>
              </p:nvSpPr>
              <p:spPr>
                <a:xfrm>
                  <a:off x="5272609" y="2119619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0" name="Graphic 694">
                  <a:extLst>
                    <a:ext uri="{FF2B5EF4-FFF2-40B4-BE49-F238E27FC236}">
                      <a16:creationId xmlns:a16="http://schemas.microsoft.com/office/drawing/2014/main" id="{E2B90302-00F4-45FD-9E01-029CC3E5B240}"/>
                    </a:ext>
                  </a:extLst>
                </p:cNvPr>
                <p:cNvSpPr/>
                <p:nvPr/>
              </p:nvSpPr>
              <p:spPr>
                <a:xfrm>
                  <a:off x="5843248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90 w 505789"/>
                    <a:gd name="connsiteY1" fmla="*/ 0 h 116715"/>
                    <a:gd name="connsiteX2" fmla="*/ 505790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1" name="Graphic 694">
                  <a:extLst>
                    <a:ext uri="{FF2B5EF4-FFF2-40B4-BE49-F238E27FC236}">
                      <a16:creationId xmlns:a16="http://schemas.microsoft.com/office/drawing/2014/main" id="{7AC6E648-7B77-4C8B-B27B-504A2AF24568}"/>
                    </a:ext>
                  </a:extLst>
                </p:cNvPr>
                <p:cNvSpPr/>
                <p:nvPr/>
              </p:nvSpPr>
              <p:spPr>
                <a:xfrm>
                  <a:off x="6413911" y="2573543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2" name="Graphic 694">
                  <a:extLst>
                    <a:ext uri="{FF2B5EF4-FFF2-40B4-BE49-F238E27FC236}">
                      <a16:creationId xmlns:a16="http://schemas.microsoft.com/office/drawing/2014/main" id="{F4786495-17E1-4F9F-A802-842FA443439C}"/>
                    </a:ext>
                  </a:extLst>
                </p:cNvPr>
                <p:cNvSpPr/>
                <p:nvPr/>
              </p:nvSpPr>
              <p:spPr>
                <a:xfrm>
                  <a:off x="6712191" y="2755108"/>
                  <a:ext cx="207509" cy="103754"/>
                </a:xfrm>
                <a:custGeom>
                  <a:avLst/>
                  <a:gdLst>
                    <a:gd name="connsiteX0" fmla="*/ 0 w 207509"/>
                    <a:gd name="connsiteY0" fmla="*/ 0 h 103754"/>
                    <a:gd name="connsiteX1" fmla="*/ 207509 w 207509"/>
                    <a:gd name="connsiteY1" fmla="*/ 0 h 103754"/>
                    <a:gd name="connsiteX2" fmla="*/ 207509 w 207509"/>
                    <a:gd name="connsiteY2" fmla="*/ 103755 h 103754"/>
                    <a:gd name="connsiteX3" fmla="*/ 0 w 20750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03754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3" name="Graphic 694">
                  <a:extLst>
                    <a:ext uri="{FF2B5EF4-FFF2-40B4-BE49-F238E27FC236}">
                      <a16:creationId xmlns:a16="http://schemas.microsoft.com/office/drawing/2014/main" id="{08029355-B91C-429B-A07C-8D1A8173CF6A}"/>
                    </a:ext>
                  </a:extLst>
                </p:cNvPr>
                <p:cNvSpPr/>
                <p:nvPr/>
              </p:nvSpPr>
              <p:spPr>
                <a:xfrm>
                  <a:off x="6413911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4" name="Graphic 694">
                  <a:extLst>
                    <a:ext uri="{FF2B5EF4-FFF2-40B4-BE49-F238E27FC236}">
                      <a16:creationId xmlns:a16="http://schemas.microsoft.com/office/drawing/2014/main" id="{E36DAA84-351E-4AA5-80B8-C145F6CDAAFB}"/>
                    </a:ext>
                  </a:extLst>
                </p:cNvPr>
                <p:cNvSpPr/>
                <p:nvPr/>
              </p:nvSpPr>
              <p:spPr>
                <a:xfrm>
                  <a:off x="6569531" y="1938054"/>
                  <a:ext cx="350169" cy="103754"/>
                </a:xfrm>
                <a:custGeom>
                  <a:avLst/>
                  <a:gdLst>
                    <a:gd name="connsiteX0" fmla="*/ 0 w 350169"/>
                    <a:gd name="connsiteY0" fmla="*/ 0 h 103754"/>
                    <a:gd name="connsiteX1" fmla="*/ 350169 w 350169"/>
                    <a:gd name="connsiteY1" fmla="*/ 0 h 103754"/>
                    <a:gd name="connsiteX2" fmla="*/ 350169 w 350169"/>
                    <a:gd name="connsiteY2" fmla="*/ 103755 h 103754"/>
                    <a:gd name="connsiteX3" fmla="*/ 0 w 35016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0169" h="103754">
                      <a:moveTo>
                        <a:pt x="0" y="0"/>
                      </a:moveTo>
                      <a:lnTo>
                        <a:pt x="350169" y="0"/>
                      </a:lnTo>
                      <a:lnTo>
                        <a:pt x="35016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5" name="Graphic 694">
                  <a:extLst>
                    <a:ext uri="{FF2B5EF4-FFF2-40B4-BE49-F238E27FC236}">
                      <a16:creationId xmlns:a16="http://schemas.microsoft.com/office/drawing/2014/main" id="{C64289B1-FA59-4AB6-B8AF-C80A908CC4C6}"/>
                    </a:ext>
                  </a:extLst>
                </p:cNvPr>
                <p:cNvSpPr/>
                <p:nvPr/>
              </p:nvSpPr>
              <p:spPr>
                <a:xfrm>
                  <a:off x="6481248" y="2288223"/>
                  <a:ext cx="438452" cy="116715"/>
                </a:xfrm>
                <a:custGeom>
                  <a:avLst/>
                  <a:gdLst>
                    <a:gd name="connsiteX0" fmla="*/ 0 w 438452"/>
                    <a:gd name="connsiteY0" fmla="*/ 116715 h 116715"/>
                    <a:gd name="connsiteX1" fmla="*/ 438453 w 438452"/>
                    <a:gd name="connsiteY1" fmla="*/ 116715 h 116715"/>
                    <a:gd name="connsiteX2" fmla="*/ 438453 w 438452"/>
                    <a:gd name="connsiteY2" fmla="*/ 0 h 116715"/>
                    <a:gd name="connsiteX3" fmla="*/ 50957 w 438452"/>
                    <a:gd name="connsiteY3" fmla="*/ 0 h 116715"/>
                    <a:gd name="connsiteX4" fmla="*/ 0 w 438452"/>
                    <a:gd name="connsiteY4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8452" h="116715">
                      <a:moveTo>
                        <a:pt x="0" y="116715"/>
                      </a:moveTo>
                      <a:lnTo>
                        <a:pt x="438453" y="116715"/>
                      </a:lnTo>
                      <a:lnTo>
                        <a:pt x="438453" y="0"/>
                      </a:lnTo>
                      <a:lnTo>
                        <a:pt x="50957" y="0"/>
                      </a:lnTo>
                      <a:cubicBezTo>
                        <a:pt x="37542" y="40220"/>
                        <a:pt x="20517" y="79245"/>
                        <a:pt x="0" y="1167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6" name="Graphic 694">
                  <a:extLst>
                    <a:ext uri="{FF2B5EF4-FFF2-40B4-BE49-F238E27FC236}">
                      <a16:creationId xmlns:a16="http://schemas.microsoft.com/office/drawing/2014/main" id="{7FF72C52-9428-4BF7-B7B7-29DB1616B5E2}"/>
                    </a:ext>
                  </a:extLst>
                </p:cNvPr>
                <p:cNvSpPr/>
                <p:nvPr/>
              </p:nvSpPr>
              <p:spPr>
                <a:xfrm>
                  <a:off x="5272609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7" name="Graphic 694">
                  <a:extLst>
                    <a:ext uri="{FF2B5EF4-FFF2-40B4-BE49-F238E27FC236}">
                      <a16:creationId xmlns:a16="http://schemas.microsoft.com/office/drawing/2014/main" id="{A82F1CF6-D348-4187-B6E2-750AB1C36DE7}"/>
                    </a:ext>
                  </a:extLst>
                </p:cNvPr>
                <p:cNvSpPr/>
                <p:nvPr/>
              </p:nvSpPr>
              <p:spPr>
                <a:xfrm>
                  <a:off x="6712191" y="2119619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8" name="Graphic 694">
                  <a:extLst>
                    <a:ext uri="{FF2B5EF4-FFF2-40B4-BE49-F238E27FC236}">
                      <a16:creationId xmlns:a16="http://schemas.microsoft.com/office/drawing/2014/main" id="{1EBC9AFD-98EF-4DBC-B1EF-E5FB5481E5A4}"/>
                    </a:ext>
                  </a:extLst>
                </p:cNvPr>
                <p:cNvSpPr/>
                <p:nvPr/>
              </p:nvSpPr>
              <p:spPr>
                <a:xfrm>
                  <a:off x="6547341" y="2119619"/>
                  <a:ext cx="87016" cy="116715"/>
                </a:xfrm>
                <a:custGeom>
                  <a:avLst/>
                  <a:gdLst>
                    <a:gd name="connsiteX0" fmla="*/ 87016 w 87016"/>
                    <a:gd name="connsiteY0" fmla="*/ 0 h 116715"/>
                    <a:gd name="connsiteX1" fmla="*/ 19178 w 87016"/>
                    <a:gd name="connsiteY1" fmla="*/ 0 h 116715"/>
                    <a:gd name="connsiteX2" fmla="*/ 0 w 87016"/>
                    <a:gd name="connsiteY2" fmla="*/ 116715 h 116715"/>
                    <a:gd name="connsiteX3" fmla="*/ 87016 w 87016"/>
                    <a:gd name="connsiteY3" fmla="*/ 116715 h 116715"/>
                    <a:gd name="connsiteX4" fmla="*/ 87016 w 87016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016" h="116715">
                      <a:moveTo>
                        <a:pt x="87016" y="0"/>
                      </a:moveTo>
                      <a:lnTo>
                        <a:pt x="19178" y="0"/>
                      </a:lnTo>
                      <a:cubicBezTo>
                        <a:pt x="15997" y="39575"/>
                        <a:pt x="9589" y="78575"/>
                        <a:pt x="0" y="116715"/>
                      </a:cubicBezTo>
                      <a:lnTo>
                        <a:pt x="87016" y="116715"/>
                      </a:lnTo>
                      <a:lnTo>
                        <a:pt x="870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9" name="Graphic 694">
                  <a:extLst>
                    <a:ext uri="{FF2B5EF4-FFF2-40B4-BE49-F238E27FC236}">
                      <a16:creationId xmlns:a16="http://schemas.microsoft.com/office/drawing/2014/main" id="{1C22F322-28B8-4AE8-BB58-FE314B2B9F74}"/>
                    </a:ext>
                  </a:extLst>
                </p:cNvPr>
                <p:cNvSpPr/>
                <p:nvPr/>
              </p:nvSpPr>
              <p:spPr>
                <a:xfrm>
                  <a:off x="6712191" y="1484130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0" name="Graphic 694">
                  <a:extLst>
                    <a:ext uri="{FF2B5EF4-FFF2-40B4-BE49-F238E27FC236}">
                      <a16:creationId xmlns:a16="http://schemas.microsoft.com/office/drawing/2014/main" id="{16953303-BF3E-4894-BF84-524FF5491BF7}"/>
                    </a:ext>
                  </a:extLst>
                </p:cNvPr>
                <p:cNvSpPr/>
                <p:nvPr/>
              </p:nvSpPr>
              <p:spPr>
                <a:xfrm>
                  <a:off x="6413911" y="1665695"/>
                  <a:ext cx="505789" cy="116715"/>
                </a:xfrm>
                <a:custGeom>
                  <a:avLst/>
                  <a:gdLst>
                    <a:gd name="connsiteX0" fmla="*/ 505790 w 505789"/>
                    <a:gd name="connsiteY0" fmla="*/ 116715 h 116715"/>
                    <a:gd name="connsiteX1" fmla="*/ 505790 w 505789"/>
                    <a:gd name="connsiteY1" fmla="*/ 0 h 116715"/>
                    <a:gd name="connsiteX2" fmla="*/ 0 w 505789"/>
                    <a:gd name="connsiteY2" fmla="*/ 0 h 116715"/>
                    <a:gd name="connsiteX3" fmla="*/ 0 w 505789"/>
                    <a:gd name="connsiteY3" fmla="*/ 14921 h 116715"/>
                    <a:gd name="connsiteX4" fmla="*/ 154975 w 505789"/>
                    <a:gd name="connsiteY4" fmla="*/ 49211 h 116715"/>
                    <a:gd name="connsiteX5" fmla="*/ 154975 w 505789"/>
                    <a:gd name="connsiteY5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789" h="116715">
                      <a:moveTo>
                        <a:pt x="505790" y="116715"/>
                      </a:moveTo>
                      <a:lnTo>
                        <a:pt x="505790" y="0"/>
                      </a:lnTo>
                      <a:lnTo>
                        <a:pt x="0" y="0"/>
                      </a:lnTo>
                      <a:lnTo>
                        <a:pt x="0" y="14921"/>
                      </a:lnTo>
                      <a:lnTo>
                        <a:pt x="154975" y="49211"/>
                      </a:lnTo>
                      <a:lnTo>
                        <a:pt x="154975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1" name="Graphic 694">
                  <a:extLst>
                    <a:ext uri="{FF2B5EF4-FFF2-40B4-BE49-F238E27FC236}">
                      <a16:creationId xmlns:a16="http://schemas.microsoft.com/office/drawing/2014/main" id="{72C0443B-33B5-47F4-B491-54E970D727E6}"/>
                    </a:ext>
                  </a:extLst>
                </p:cNvPr>
                <p:cNvSpPr/>
                <p:nvPr/>
              </p:nvSpPr>
              <p:spPr>
                <a:xfrm>
                  <a:off x="5843248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90 w 505789"/>
                    <a:gd name="connsiteY1" fmla="*/ 0 h 103754"/>
                    <a:gd name="connsiteX2" fmla="*/ 505790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2" name="Graphic 694">
                  <a:extLst>
                    <a:ext uri="{FF2B5EF4-FFF2-40B4-BE49-F238E27FC236}">
                      <a16:creationId xmlns:a16="http://schemas.microsoft.com/office/drawing/2014/main" id="{69965E50-3CA2-46F7-96C7-3BE76901C3A5}"/>
                    </a:ext>
                  </a:extLst>
                </p:cNvPr>
                <p:cNvSpPr/>
                <p:nvPr/>
              </p:nvSpPr>
              <p:spPr>
                <a:xfrm>
                  <a:off x="5272609" y="1484130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3" name="Graphic 694">
                  <a:extLst>
                    <a:ext uri="{FF2B5EF4-FFF2-40B4-BE49-F238E27FC236}">
                      <a16:creationId xmlns:a16="http://schemas.microsoft.com/office/drawing/2014/main" id="{5310ACD3-7D05-41EA-848C-41FACD41B96D}"/>
                    </a:ext>
                  </a:extLst>
                </p:cNvPr>
                <p:cNvSpPr/>
                <p:nvPr/>
              </p:nvSpPr>
              <p:spPr>
                <a:xfrm>
                  <a:off x="5272609" y="1665695"/>
                  <a:ext cx="505789" cy="116715"/>
                </a:xfrm>
                <a:custGeom>
                  <a:avLst/>
                  <a:gdLst>
                    <a:gd name="connsiteX0" fmla="*/ 347108 w 505789"/>
                    <a:gd name="connsiteY0" fmla="*/ 49211 h 116715"/>
                    <a:gd name="connsiteX1" fmla="*/ 505790 w 505789"/>
                    <a:gd name="connsiteY1" fmla="*/ 14108 h 116715"/>
                    <a:gd name="connsiteX2" fmla="*/ 505790 w 505789"/>
                    <a:gd name="connsiteY2" fmla="*/ 0 h 116715"/>
                    <a:gd name="connsiteX3" fmla="*/ 0 w 505789"/>
                    <a:gd name="connsiteY3" fmla="*/ 0 h 116715"/>
                    <a:gd name="connsiteX4" fmla="*/ 0 w 505789"/>
                    <a:gd name="connsiteY4" fmla="*/ 116715 h 116715"/>
                    <a:gd name="connsiteX5" fmla="*/ 347108 w 505789"/>
                    <a:gd name="connsiteY5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789" h="116715">
                      <a:moveTo>
                        <a:pt x="347108" y="49211"/>
                      </a:moveTo>
                      <a:lnTo>
                        <a:pt x="505790" y="14108"/>
                      </a:lnTo>
                      <a:lnTo>
                        <a:pt x="505790" y="0"/>
                      </a:ln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347108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4" name="Graphic 694">
                  <a:extLst>
                    <a:ext uri="{FF2B5EF4-FFF2-40B4-BE49-F238E27FC236}">
                      <a16:creationId xmlns:a16="http://schemas.microsoft.com/office/drawing/2014/main" id="{8E012342-99CA-443E-9DD2-E572B2086E10}"/>
                    </a:ext>
                  </a:extLst>
                </p:cNvPr>
                <p:cNvSpPr/>
                <p:nvPr/>
              </p:nvSpPr>
              <p:spPr>
                <a:xfrm>
                  <a:off x="5272609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5" name="Graphic 694">
                  <a:extLst>
                    <a:ext uri="{FF2B5EF4-FFF2-40B4-BE49-F238E27FC236}">
                      <a16:creationId xmlns:a16="http://schemas.microsoft.com/office/drawing/2014/main" id="{B4B65BD1-062F-4FC4-AE92-E151F18C0353}"/>
                    </a:ext>
                  </a:extLst>
                </p:cNvPr>
                <p:cNvSpPr/>
                <p:nvPr/>
              </p:nvSpPr>
              <p:spPr>
                <a:xfrm>
                  <a:off x="5272585" y="2288223"/>
                  <a:ext cx="434937" cy="116715"/>
                </a:xfrm>
                <a:custGeom>
                  <a:avLst/>
                  <a:gdLst>
                    <a:gd name="connsiteX0" fmla="*/ 383862 w 434937"/>
                    <a:gd name="connsiteY0" fmla="*/ 0 h 116715"/>
                    <a:gd name="connsiteX1" fmla="*/ 0 w 434937"/>
                    <a:gd name="connsiteY1" fmla="*/ 0 h 116715"/>
                    <a:gd name="connsiteX2" fmla="*/ 0 w 434937"/>
                    <a:gd name="connsiteY2" fmla="*/ 116715 h 116715"/>
                    <a:gd name="connsiteX3" fmla="*/ 434938 w 434937"/>
                    <a:gd name="connsiteY3" fmla="*/ 116715 h 116715"/>
                    <a:gd name="connsiteX4" fmla="*/ 383862 w 434937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37" h="116715">
                      <a:moveTo>
                        <a:pt x="383862" y="0"/>
                      </a:move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434938" y="116715"/>
                      </a:lnTo>
                      <a:cubicBezTo>
                        <a:pt x="414373" y="79269"/>
                        <a:pt x="397300" y="40220"/>
                        <a:pt x="3838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16" name="Group 415">
            <a:extLst>
              <a:ext uri="{FF2B5EF4-FFF2-40B4-BE49-F238E27FC236}">
                <a16:creationId xmlns:a16="http://schemas.microsoft.com/office/drawing/2014/main" id="{6D35A859-D713-4D5A-A21F-2A38924CDC3B}"/>
              </a:ext>
            </a:extLst>
          </p:cNvPr>
          <p:cNvGrpSpPr/>
          <p:nvPr/>
        </p:nvGrpSpPr>
        <p:grpSpPr>
          <a:xfrm>
            <a:off x="9340082" y="3438131"/>
            <a:ext cx="383097" cy="383097"/>
            <a:chOff x="4527459" y="640845"/>
            <a:chExt cx="3123355" cy="3123355"/>
          </a:xfrm>
        </p:grpSpPr>
        <p:sp>
          <p:nvSpPr>
            <p:cNvPr id="417" name="Graphic 634">
              <a:extLst>
                <a:ext uri="{FF2B5EF4-FFF2-40B4-BE49-F238E27FC236}">
                  <a16:creationId xmlns:a16="http://schemas.microsoft.com/office/drawing/2014/main" id="{845F599D-8781-4C44-9487-DA023E14E4A2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18" name="Graphic 634">
              <a:extLst>
                <a:ext uri="{FF2B5EF4-FFF2-40B4-BE49-F238E27FC236}">
                  <a16:creationId xmlns:a16="http://schemas.microsoft.com/office/drawing/2014/main" id="{0C8ABF78-494F-44DD-9C1E-7AD0A2D4FCD5}"/>
                </a:ext>
              </a:extLst>
            </p:cNvPr>
            <p:cNvGrpSpPr/>
            <p:nvPr/>
          </p:nvGrpSpPr>
          <p:grpSpPr>
            <a:xfrm>
              <a:off x="4826026" y="1095056"/>
              <a:ext cx="2609507" cy="2126266"/>
              <a:chOff x="4826026" y="1095056"/>
              <a:chExt cx="2609507" cy="2126266"/>
            </a:xfrm>
            <a:solidFill>
              <a:srgbClr val="FFFFFF"/>
            </a:solidFill>
          </p:grpSpPr>
          <p:sp>
            <p:nvSpPr>
              <p:cNvPr id="419" name="Graphic 634">
                <a:extLst>
                  <a:ext uri="{FF2B5EF4-FFF2-40B4-BE49-F238E27FC236}">
                    <a16:creationId xmlns:a16="http://schemas.microsoft.com/office/drawing/2014/main" id="{00421EA7-BBFE-4328-9AD8-152382BC90B6}"/>
                  </a:ext>
                </a:extLst>
              </p:cNvPr>
              <p:cNvSpPr/>
              <p:nvPr/>
            </p:nvSpPr>
            <p:spPr>
              <a:xfrm>
                <a:off x="5389300" y="1095056"/>
                <a:ext cx="2046233" cy="2126266"/>
              </a:xfrm>
              <a:custGeom>
                <a:avLst/>
                <a:gdLst>
                  <a:gd name="connsiteX0" fmla="*/ 1962756 w 2046233"/>
                  <a:gd name="connsiteY0" fmla="*/ 649286 h 2126266"/>
                  <a:gd name="connsiteX1" fmla="*/ 1734945 w 2046233"/>
                  <a:gd name="connsiteY1" fmla="*/ 311384 h 2126266"/>
                  <a:gd name="connsiteX2" fmla="*/ 1397043 w 2046233"/>
                  <a:gd name="connsiteY2" fmla="*/ 83573 h 2126266"/>
                  <a:gd name="connsiteX3" fmla="*/ 983219 w 2046233"/>
                  <a:gd name="connsiteY3" fmla="*/ 0 h 2126266"/>
                  <a:gd name="connsiteX4" fmla="*/ 569396 w 2046233"/>
                  <a:gd name="connsiteY4" fmla="*/ 83573 h 2126266"/>
                  <a:gd name="connsiteX5" fmla="*/ 231494 w 2046233"/>
                  <a:gd name="connsiteY5" fmla="*/ 311384 h 2126266"/>
                  <a:gd name="connsiteX6" fmla="*/ 3683 w 2046233"/>
                  <a:gd name="connsiteY6" fmla="*/ 649286 h 2126266"/>
                  <a:gd name="connsiteX7" fmla="*/ 0 w 2046233"/>
                  <a:gd name="connsiteY7" fmla="*/ 658134 h 2126266"/>
                  <a:gd name="connsiteX8" fmla="*/ 29747 w 2046233"/>
                  <a:gd name="connsiteY8" fmla="*/ 658134 h 2126266"/>
                  <a:gd name="connsiteX9" fmla="*/ 97753 w 2046233"/>
                  <a:gd name="connsiteY9" fmla="*/ 658134 h 2126266"/>
                  <a:gd name="connsiteX10" fmla="*/ 130776 w 2046233"/>
                  <a:gd name="connsiteY10" fmla="*/ 658134 h 2126266"/>
                  <a:gd name="connsiteX11" fmla="*/ 316023 w 2046233"/>
                  <a:gd name="connsiteY11" fmla="*/ 395913 h 2126266"/>
                  <a:gd name="connsiteX12" fmla="*/ 390437 w 2046233"/>
                  <a:gd name="connsiteY12" fmla="*/ 328959 h 2126266"/>
                  <a:gd name="connsiteX13" fmla="*/ 391394 w 2046233"/>
                  <a:gd name="connsiteY13" fmla="*/ 334029 h 2126266"/>
                  <a:gd name="connsiteX14" fmla="*/ 391394 w 2046233"/>
                  <a:gd name="connsiteY14" fmla="*/ 358730 h 2126266"/>
                  <a:gd name="connsiteX15" fmla="*/ 419204 w 2046233"/>
                  <a:gd name="connsiteY15" fmla="*/ 361815 h 2126266"/>
                  <a:gd name="connsiteX16" fmla="*/ 409926 w 2046233"/>
                  <a:gd name="connsiteY16" fmla="*/ 386516 h 2126266"/>
                  <a:gd name="connsiteX17" fmla="*/ 413011 w 2046233"/>
                  <a:gd name="connsiteY17" fmla="*/ 417386 h 2126266"/>
                  <a:gd name="connsiteX18" fmla="*/ 409926 w 2046233"/>
                  <a:gd name="connsiteY18" fmla="*/ 439003 h 2126266"/>
                  <a:gd name="connsiteX19" fmla="*/ 394479 w 2046233"/>
                  <a:gd name="connsiteY19" fmla="*/ 454426 h 2126266"/>
                  <a:gd name="connsiteX20" fmla="*/ 416119 w 2046233"/>
                  <a:gd name="connsiteY20" fmla="*/ 485297 h 2126266"/>
                  <a:gd name="connsiteX21" fmla="*/ 406841 w 2046233"/>
                  <a:gd name="connsiteY21" fmla="*/ 513083 h 2126266"/>
                  <a:gd name="connsiteX22" fmla="*/ 372838 w 2046233"/>
                  <a:gd name="connsiteY22" fmla="*/ 562461 h 2126266"/>
                  <a:gd name="connsiteX23" fmla="*/ 335750 w 2046233"/>
                  <a:gd name="connsiteY23" fmla="*/ 602586 h 2126266"/>
                  <a:gd name="connsiteX24" fmla="*/ 326472 w 2046233"/>
                  <a:gd name="connsiteY24" fmla="*/ 627287 h 2126266"/>
                  <a:gd name="connsiteX25" fmla="*/ 304832 w 2046233"/>
                  <a:gd name="connsiteY25" fmla="*/ 655073 h 2126266"/>
                  <a:gd name="connsiteX26" fmla="*/ 304832 w 2046233"/>
                  <a:gd name="connsiteY26" fmla="*/ 658158 h 2126266"/>
                  <a:gd name="connsiteX27" fmla="*/ 490295 w 2046233"/>
                  <a:gd name="connsiteY27" fmla="*/ 658158 h 2126266"/>
                  <a:gd name="connsiteX28" fmla="*/ 576832 w 2046233"/>
                  <a:gd name="connsiteY28" fmla="*/ 658158 h 2126266"/>
                  <a:gd name="connsiteX29" fmla="*/ 1136281 w 2046233"/>
                  <a:gd name="connsiteY29" fmla="*/ 658158 h 2126266"/>
                  <a:gd name="connsiteX30" fmla="*/ 1136281 w 2046233"/>
                  <a:gd name="connsiteY30" fmla="*/ 775447 h 2126266"/>
                  <a:gd name="connsiteX31" fmla="*/ 1179562 w 2046233"/>
                  <a:gd name="connsiteY31" fmla="*/ 750745 h 2126266"/>
                  <a:gd name="connsiteX32" fmla="*/ 1179562 w 2046233"/>
                  <a:gd name="connsiteY32" fmla="*/ 701367 h 2126266"/>
                  <a:gd name="connsiteX33" fmla="*/ 1198118 w 2046233"/>
                  <a:gd name="connsiteY33" fmla="*/ 701367 h 2126266"/>
                  <a:gd name="connsiteX34" fmla="*/ 1213565 w 2046233"/>
                  <a:gd name="connsiteY34" fmla="*/ 679750 h 2126266"/>
                  <a:gd name="connsiteX35" fmla="*/ 1229012 w 2046233"/>
                  <a:gd name="connsiteY35" fmla="*/ 670496 h 2126266"/>
                  <a:gd name="connsiteX36" fmla="*/ 1253737 w 2046233"/>
                  <a:gd name="connsiteY36" fmla="*/ 648880 h 2126266"/>
                  <a:gd name="connsiteX37" fmla="*/ 1269184 w 2046233"/>
                  <a:gd name="connsiteY37" fmla="*/ 645795 h 2126266"/>
                  <a:gd name="connsiteX38" fmla="*/ 1293910 w 2046233"/>
                  <a:gd name="connsiteY38" fmla="*/ 633456 h 2126266"/>
                  <a:gd name="connsiteX39" fmla="*/ 1321719 w 2046233"/>
                  <a:gd name="connsiteY39" fmla="*/ 627287 h 2126266"/>
                  <a:gd name="connsiteX40" fmla="*/ 1321719 w 2046233"/>
                  <a:gd name="connsiteY40" fmla="*/ 608779 h 2126266"/>
                  <a:gd name="connsiteX41" fmla="*/ 1386617 w 2046233"/>
                  <a:gd name="connsiteY41" fmla="*/ 571739 h 2126266"/>
                  <a:gd name="connsiteX42" fmla="*/ 1436067 w 2046233"/>
                  <a:gd name="connsiteY42" fmla="*/ 559400 h 2126266"/>
                  <a:gd name="connsiteX43" fmla="*/ 1420620 w 2046233"/>
                  <a:gd name="connsiteY43" fmla="*/ 581017 h 2126266"/>
                  <a:gd name="connsiteX44" fmla="*/ 1457708 w 2046233"/>
                  <a:gd name="connsiteY44" fmla="*/ 571763 h 2126266"/>
                  <a:gd name="connsiteX45" fmla="*/ 1510243 w 2046233"/>
                  <a:gd name="connsiteY45" fmla="*/ 556340 h 2126266"/>
                  <a:gd name="connsiteX46" fmla="*/ 1541161 w 2046233"/>
                  <a:gd name="connsiteY46" fmla="*/ 522384 h 2126266"/>
                  <a:gd name="connsiteX47" fmla="*/ 1510243 w 2046233"/>
                  <a:gd name="connsiteY47" fmla="*/ 544001 h 2126266"/>
                  <a:gd name="connsiteX48" fmla="*/ 1497880 w 2046233"/>
                  <a:gd name="connsiteY48" fmla="*/ 534747 h 2126266"/>
                  <a:gd name="connsiteX49" fmla="*/ 1482433 w 2046233"/>
                  <a:gd name="connsiteY49" fmla="*/ 540916 h 2126266"/>
                  <a:gd name="connsiteX50" fmla="*/ 1466986 w 2046233"/>
                  <a:gd name="connsiteY50" fmla="*/ 522408 h 2126266"/>
                  <a:gd name="connsiteX51" fmla="*/ 1491711 w 2046233"/>
                  <a:gd name="connsiteY51" fmla="*/ 482284 h 2126266"/>
                  <a:gd name="connsiteX52" fmla="*/ 1448430 w 2046233"/>
                  <a:gd name="connsiteY52" fmla="*/ 473030 h 2126266"/>
                  <a:gd name="connsiteX53" fmla="*/ 1473155 w 2046233"/>
                  <a:gd name="connsiteY53" fmla="*/ 454498 h 2126266"/>
                  <a:gd name="connsiteX54" fmla="*/ 1510243 w 2046233"/>
                  <a:gd name="connsiteY54" fmla="*/ 457583 h 2126266"/>
                  <a:gd name="connsiteX55" fmla="*/ 1513327 w 2046233"/>
                  <a:gd name="connsiteY55" fmla="*/ 473006 h 2126266"/>
                  <a:gd name="connsiteX56" fmla="*/ 1534968 w 2046233"/>
                  <a:gd name="connsiteY56" fmla="*/ 476091 h 2126266"/>
                  <a:gd name="connsiteX57" fmla="*/ 1519521 w 2046233"/>
                  <a:gd name="connsiteY57" fmla="*/ 457583 h 2126266"/>
                  <a:gd name="connsiteX58" fmla="*/ 1578249 w 2046233"/>
                  <a:gd name="connsiteY58" fmla="*/ 454498 h 2126266"/>
                  <a:gd name="connsiteX59" fmla="*/ 1609167 w 2046233"/>
                  <a:gd name="connsiteY59" fmla="*/ 439075 h 2126266"/>
                  <a:gd name="connsiteX60" fmla="*/ 1640086 w 2046233"/>
                  <a:gd name="connsiteY60" fmla="*/ 432905 h 2126266"/>
                  <a:gd name="connsiteX61" fmla="*/ 1624638 w 2046233"/>
                  <a:gd name="connsiteY61" fmla="*/ 451413 h 2126266"/>
                  <a:gd name="connsiteX62" fmla="*/ 1578273 w 2046233"/>
                  <a:gd name="connsiteY62" fmla="*/ 500792 h 2126266"/>
                  <a:gd name="connsiteX63" fmla="*/ 1615360 w 2046233"/>
                  <a:gd name="connsiteY63" fmla="*/ 506961 h 2126266"/>
                  <a:gd name="connsiteX64" fmla="*/ 1630808 w 2046233"/>
                  <a:gd name="connsiteY64" fmla="*/ 510046 h 2126266"/>
                  <a:gd name="connsiteX65" fmla="*/ 1652448 w 2046233"/>
                  <a:gd name="connsiteY65" fmla="*/ 510046 h 2126266"/>
                  <a:gd name="connsiteX66" fmla="*/ 1671004 w 2046233"/>
                  <a:gd name="connsiteY66" fmla="*/ 522384 h 2126266"/>
                  <a:gd name="connsiteX67" fmla="*/ 1680282 w 2046233"/>
                  <a:gd name="connsiteY67" fmla="*/ 497683 h 2126266"/>
                  <a:gd name="connsiteX68" fmla="*/ 1683366 w 2046233"/>
                  <a:gd name="connsiteY68" fmla="*/ 472982 h 2126266"/>
                  <a:gd name="connsiteX69" fmla="*/ 1649363 w 2046233"/>
                  <a:gd name="connsiteY69" fmla="*/ 457559 h 2126266"/>
                  <a:gd name="connsiteX70" fmla="*/ 1661726 w 2046233"/>
                  <a:gd name="connsiteY70" fmla="*/ 435942 h 2126266"/>
                  <a:gd name="connsiteX71" fmla="*/ 1670191 w 2046233"/>
                  <a:gd name="connsiteY71" fmla="*/ 416430 h 2126266"/>
                  <a:gd name="connsiteX72" fmla="*/ 1852617 w 2046233"/>
                  <a:gd name="connsiteY72" fmla="*/ 695891 h 2126266"/>
                  <a:gd name="connsiteX73" fmla="*/ 1926744 w 2046233"/>
                  <a:gd name="connsiteY73" fmla="*/ 1063133 h 2126266"/>
                  <a:gd name="connsiteX74" fmla="*/ 1852617 w 2046233"/>
                  <a:gd name="connsiteY74" fmla="*/ 1430376 h 2126266"/>
                  <a:gd name="connsiteX75" fmla="*/ 1798025 w 2046233"/>
                  <a:gd name="connsiteY75" fmla="*/ 1539224 h 2126266"/>
                  <a:gd name="connsiteX76" fmla="*/ 1788460 w 2046233"/>
                  <a:gd name="connsiteY76" fmla="*/ 1537813 h 2126266"/>
                  <a:gd name="connsiteX77" fmla="*/ 1773013 w 2046233"/>
                  <a:gd name="connsiteY77" fmla="*/ 1540898 h 2126266"/>
                  <a:gd name="connsiteX78" fmla="*/ 1732841 w 2046233"/>
                  <a:gd name="connsiteY78" fmla="*/ 1531644 h 2126266"/>
                  <a:gd name="connsiteX79" fmla="*/ 1711200 w 2046233"/>
                  <a:gd name="connsiteY79" fmla="*/ 1531644 h 2126266"/>
                  <a:gd name="connsiteX80" fmla="*/ 1698838 w 2046233"/>
                  <a:gd name="connsiteY80" fmla="*/ 1513112 h 2126266"/>
                  <a:gd name="connsiteX81" fmla="*/ 1677197 w 2046233"/>
                  <a:gd name="connsiteY81" fmla="*/ 1503858 h 2126266"/>
                  <a:gd name="connsiteX82" fmla="*/ 1646279 w 2046233"/>
                  <a:gd name="connsiteY82" fmla="*/ 1494604 h 2126266"/>
                  <a:gd name="connsiteX83" fmla="*/ 1630832 w 2046233"/>
                  <a:gd name="connsiteY83" fmla="*/ 1497689 h 2126266"/>
                  <a:gd name="connsiteX84" fmla="*/ 1612276 w 2046233"/>
                  <a:gd name="connsiteY84" fmla="*/ 1482265 h 2126266"/>
                  <a:gd name="connsiteX85" fmla="*/ 1593720 w 2046233"/>
                  <a:gd name="connsiteY85" fmla="*/ 1469927 h 2126266"/>
                  <a:gd name="connsiteX86" fmla="*/ 1578273 w 2046233"/>
                  <a:gd name="connsiteY86" fmla="*/ 1423633 h 2126266"/>
                  <a:gd name="connsiteX87" fmla="*/ 1572080 w 2046233"/>
                  <a:gd name="connsiteY87" fmla="*/ 1405125 h 2126266"/>
                  <a:gd name="connsiteX88" fmla="*/ 1553524 w 2046233"/>
                  <a:gd name="connsiteY88" fmla="*/ 1383508 h 2126266"/>
                  <a:gd name="connsiteX89" fmla="*/ 1500989 w 2046233"/>
                  <a:gd name="connsiteY89" fmla="*/ 1358807 h 2126266"/>
                  <a:gd name="connsiteX90" fmla="*/ 1466986 w 2046233"/>
                  <a:gd name="connsiteY90" fmla="*/ 1358807 h 2126266"/>
                  <a:gd name="connsiteX91" fmla="*/ 1429898 w 2046233"/>
                  <a:gd name="connsiteY91" fmla="*/ 1337190 h 2126266"/>
                  <a:gd name="connsiteX92" fmla="*/ 1408258 w 2046233"/>
                  <a:gd name="connsiteY92" fmla="*/ 1312489 h 2126266"/>
                  <a:gd name="connsiteX93" fmla="*/ 1383532 w 2046233"/>
                  <a:gd name="connsiteY93" fmla="*/ 1300151 h 2126266"/>
                  <a:gd name="connsiteX94" fmla="*/ 1380448 w 2046233"/>
                  <a:gd name="connsiteY94" fmla="*/ 1290897 h 2126266"/>
                  <a:gd name="connsiteX95" fmla="*/ 1374255 w 2046233"/>
                  <a:gd name="connsiteY95" fmla="*/ 1269304 h 2126266"/>
                  <a:gd name="connsiteX96" fmla="*/ 1355699 w 2046233"/>
                  <a:gd name="connsiteY96" fmla="*/ 1275473 h 2126266"/>
                  <a:gd name="connsiteX97" fmla="*/ 1318611 w 2046233"/>
                  <a:gd name="connsiteY97" fmla="*/ 1260050 h 2126266"/>
                  <a:gd name="connsiteX98" fmla="*/ 1293886 w 2046233"/>
                  <a:gd name="connsiteY98" fmla="*/ 1272389 h 2126266"/>
                  <a:gd name="connsiteX99" fmla="*/ 1269161 w 2046233"/>
                  <a:gd name="connsiteY99" fmla="*/ 1263135 h 2126266"/>
                  <a:gd name="connsiteX100" fmla="*/ 1244435 w 2046233"/>
                  <a:gd name="connsiteY100" fmla="*/ 1263135 h 2126266"/>
                  <a:gd name="connsiteX101" fmla="*/ 1222795 w 2046233"/>
                  <a:gd name="connsiteY101" fmla="*/ 1247711 h 2126266"/>
                  <a:gd name="connsiteX102" fmla="*/ 1201155 w 2046233"/>
                  <a:gd name="connsiteY102" fmla="*/ 1238457 h 2126266"/>
                  <a:gd name="connsiteX103" fmla="*/ 1167152 w 2046233"/>
                  <a:gd name="connsiteY103" fmla="*/ 1253881 h 2126266"/>
                  <a:gd name="connsiteX104" fmla="*/ 1170236 w 2046233"/>
                  <a:gd name="connsiteY104" fmla="*/ 1229179 h 2126266"/>
                  <a:gd name="connsiteX105" fmla="*/ 1151680 w 2046233"/>
                  <a:gd name="connsiteY105" fmla="*/ 1235349 h 2126266"/>
                  <a:gd name="connsiteX106" fmla="*/ 1136233 w 2046233"/>
                  <a:gd name="connsiteY106" fmla="*/ 1244603 h 2126266"/>
                  <a:gd name="connsiteX107" fmla="*/ 1136233 w 2046233"/>
                  <a:gd name="connsiteY107" fmla="*/ 1272389 h 2126266"/>
                  <a:gd name="connsiteX108" fmla="*/ 1136233 w 2046233"/>
                  <a:gd name="connsiteY108" fmla="*/ 1371170 h 2126266"/>
                  <a:gd name="connsiteX109" fmla="*/ 1136233 w 2046233"/>
                  <a:gd name="connsiteY109" fmla="*/ 1448334 h 2126266"/>
                  <a:gd name="connsiteX110" fmla="*/ 1136233 w 2046233"/>
                  <a:gd name="connsiteY110" fmla="*/ 1553284 h 2126266"/>
                  <a:gd name="connsiteX111" fmla="*/ 1136233 w 2046233"/>
                  <a:gd name="connsiteY111" fmla="*/ 1630449 h 2126266"/>
                  <a:gd name="connsiteX112" fmla="*/ 1136233 w 2046233"/>
                  <a:gd name="connsiteY112" fmla="*/ 1812564 h 2126266"/>
                  <a:gd name="connsiteX113" fmla="*/ 1126955 w 2046233"/>
                  <a:gd name="connsiteY113" fmla="*/ 1812564 h 2126266"/>
                  <a:gd name="connsiteX114" fmla="*/ 1139318 w 2046233"/>
                  <a:gd name="connsiteY114" fmla="*/ 1818733 h 2126266"/>
                  <a:gd name="connsiteX115" fmla="*/ 1164043 w 2046233"/>
                  <a:gd name="connsiteY115" fmla="*/ 1827987 h 2126266"/>
                  <a:gd name="connsiteX116" fmla="*/ 1207324 w 2046233"/>
                  <a:gd name="connsiteY116" fmla="*/ 1861942 h 2126266"/>
                  <a:gd name="connsiteX117" fmla="*/ 1216602 w 2046233"/>
                  <a:gd name="connsiteY117" fmla="*/ 1908236 h 2126266"/>
                  <a:gd name="connsiteX118" fmla="*/ 1219686 w 2046233"/>
                  <a:gd name="connsiteY118" fmla="*/ 1963784 h 2126266"/>
                  <a:gd name="connsiteX119" fmla="*/ 1219686 w 2046233"/>
                  <a:gd name="connsiteY119" fmla="*/ 1976864 h 2126266"/>
                  <a:gd name="connsiteX120" fmla="*/ 983147 w 2046233"/>
                  <a:gd name="connsiteY120" fmla="*/ 2006706 h 2126266"/>
                  <a:gd name="connsiteX121" fmla="*/ 615905 w 2046233"/>
                  <a:gd name="connsiteY121" fmla="*/ 1932579 h 2126266"/>
                  <a:gd name="connsiteX122" fmla="*/ 409806 w 2046233"/>
                  <a:gd name="connsiteY122" fmla="*/ 1812588 h 2126266"/>
                  <a:gd name="connsiteX123" fmla="*/ 397563 w 2046233"/>
                  <a:gd name="connsiteY123" fmla="*/ 1812588 h 2126266"/>
                  <a:gd name="connsiteX124" fmla="*/ 397491 w 2046233"/>
                  <a:gd name="connsiteY124" fmla="*/ 1812540 h 2126266"/>
                  <a:gd name="connsiteX125" fmla="*/ 301676 w 2046233"/>
                  <a:gd name="connsiteY125" fmla="*/ 1812540 h 2126266"/>
                  <a:gd name="connsiteX126" fmla="*/ 301723 w 2046233"/>
                  <a:gd name="connsiteY126" fmla="*/ 1812588 h 2126266"/>
                  <a:gd name="connsiteX127" fmla="*/ 229174 w 2046233"/>
                  <a:gd name="connsiteY127" fmla="*/ 1812588 h 2126266"/>
                  <a:gd name="connsiteX128" fmla="*/ 231398 w 2046233"/>
                  <a:gd name="connsiteY128" fmla="*/ 1814883 h 2126266"/>
                  <a:gd name="connsiteX129" fmla="*/ 569300 w 2046233"/>
                  <a:gd name="connsiteY129" fmla="*/ 2042694 h 2126266"/>
                  <a:gd name="connsiteX130" fmla="*/ 983124 w 2046233"/>
                  <a:gd name="connsiteY130" fmla="*/ 2126267 h 2126266"/>
                  <a:gd name="connsiteX131" fmla="*/ 1396947 w 2046233"/>
                  <a:gd name="connsiteY131" fmla="*/ 2042694 h 2126266"/>
                  <a:gd name="connsiteX132" fmla="*/ 1734849 w 2046233"/>
                  <a:gd name="connsiteY132" fmla="*/ 1814883 h 2126266"/>
                  <a:gd name="connsiteX133" fmla="*/ 1962660 w 2046233"/>
                  <a:gd name="connsiteY133" fmla="*/ 1476981 h 2126266"/>
                  <a:gd name="connsiteX134" fmla="*/ 2046233 w 2046233"/>
                  <a:gd name="connsiteY134" fmla="*/ 1063157 h 2126266"/>
                  <a:gd name="connsiteX135" fmla="*/ 1962756 w 2046233"/>
                  <a:gd name="connsiteY135" fmla="*/ 649286 h 2126266"/>
                  <a:gd name="connsiteX136" fmla="*/ 1395943 w 2046233"/>
                  <a:gd name="connsiteY136" fmla="*/ 247610 h 2126266"/>
                  <a:gd name="connsiteX137" fmla="*/ 1380496 w 2046233"/>
                  <a:gd name="connsiteY137" fmla="*/ 272311 h 2126266"/>
                  <a:gd name="connsiteX138" fmla="*/ 1383580 w 2046233"/>
                  <a:gd name="connsiteY138" fmla="*/ 290819 h 2126266"/>
                  <a:gd name="connsiteX139" fmla="*/ 1290849 w 2046233"/>
                  <a:gd name="connsiteY139" fmla="*/ 367984 h 2126266"/>
                  <a:gd name="connsiteX140" fmla="*/ 1278486 w 2046233"/>
                  <a:gd name="connsiteY140" fmla="*/ 408108 h 2126266"/>
                  <a:gd name="connsiteX141" fmla="*/ 1244483 w 2046233"/>
                  <a:gd name="connsiteY141" fmla="*/ 429701 h 2126266"/>
                  <a:gd name="connsiteX142" fmla="*/ 1229036 w 2046233"/>
                  <a:gd name="connsiteY142" fmla="*/ 411193 h 2126266"/>
                  <a:gd name="connsiteX143" fmla="*/ 1235229 w 2046233"/>
                  <a:gd name="connsiteY143" fmla="*/ 386492 h 2126266"/>
                  <a:gd name="connsiteX144" fmla="*/ 1250676 w 2046233"/>
                  <a:gd name="connsiteY144" fmla="*/ 361791 h 2126266"/>
                  <a:gd name="connsiteX145" fmla="*/ 1213589 w 2046233"/>
                  <a:gd name="connsiteY145" fmla="*/ 355621 h 2126266"/>
                  <a:gd name="connsiteX146" fmla="*/ 1179586 w 2046233"/>
                  <a:gd name="connsiteY146" fmla="*/ 340198 h 2126266"/>
                  <a:gd name="connsiteX147" fmla="*/ 1139413 w 2046233"/>
                  <a:gd name="connsiteY147" fmla="*/ 318581 h 2126266"/>
                  <a:gd name="connsiteX148" fmla="*/ 1114688 w 2046233"/>
                  <a:gd name="connsiteY148" fmla="*/ 315497 h 2126266"/>
                  <a:gd name="connsiteX149" fmla="*/ 1117773 w 2046233"/>
                  <a:gd name="connsiteY149" fmla="*/ 296989 h 2126266"/>
                  <a:gd name="connsiteX150" fmla="*/ 1105410 w 2046233"/>
                  <a:gd name="connsiteY150" fmla="*/ 281565 h 2126266"/>
                  <a:gd name="connsiteX151" fmla="*/ 1120857 w 2046233"/>
                  <a:gd name="connsiteY151" fmla="*/ 256864 h 2126266"/>
                  <a:gd name="connsiteX152" fmla="*/ 1157945 w 2046233"/>
                  <a:gd name="connsiteY152" fmla="*/ 235248 h 2126266"/>
                  <a:gd name="connsiteX153" fmla="*/ 1201226 w 2046233"/>
                  <a:gd name="connsiteY153" fmla="*/ 213631 h 2126266"/>
                  <a:gd name="connsiteX154" fmla="*/ 1219782 w 2046233"/>
                  <a:gd name="connsiteY154" fmla="*/ 210546 h 2126266"/>
                  <a:gd name="connsiteX155" fmla="*/ 1256870 w 2046233"/>
                  <a:gd name="connsiteY155" fmla="*/ 192014 h 2126266"/>
                  <a:gd name="connsiteX156" fmla="*/ 1278510 w 2046233"/>
                  <a:gd name="connsiteY156" fmla="*/ 188930 h 2126266"/>
                  <a:gd name="connsiteX157" fmla="*/ 1303235 w 2046233"/>
                  <a:gd name="connsiteY157" fmla="*/ 179676 h 2126266"/>
                  <a:gd name="connsiteX158" fmla="*/ 1307372 w 2046233"/>
                  <a:gd name="connsiteY158" fmla="*/ 176639 h 2126266"/>
                  <a:gd name="connsiteX159" fmla="*/ 1319663 w 2046233"/>
                  <a:gd name="connsiteY159" fmla="*/ 181254 h 2126266"/>
                  <a:gd name="connsiteX160" fmla="*/ 1306320 w 2046233"/>
                  <a:gd name="connsiteY160" fmla="*/ 198208 h 2126266"/>
                  <a:gd name="connsiteX161" fmla="*/ 1351107 w 2046233"/>
                  <a:gd name="connsiteY161" fmla="*/ 193927 h 2126266"/>
                  <a:gd name="connsiteX162" fmla="*/ 1414570 w 2046233"/>
                  <a:gd name="connsiteY162" fmla="*/ 223650 h 2126266"/>
                  <a:gd name="connsiteX163" fmla="*/ 1408329 w 2046233"/>
                  <a:gd name="connsiteY163" fmla="*/ 235248 h 2126266"/>
                  <a:gd name="connsiteX164" fmla="*/ 1395943 w 2046233"/>
                  <a:gd name="connsiteY164" fmla="*/ 247610 h 2126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</a:cxnLst>
                <a:rect l="l" t="t" r="r" b="b"/>
                <a:pathLst>
                  <a:path w="2046233" h="2126266">
                    <a:moveTo>
                      <a:pt x="1962756" y="649286"/>
                    </a:moveTo>
                    <a:cubicBezTo>
                      <a:pt x="1909217" y="522695"/>
                      <a:pt x="1832554" y="408993"/>
                      <a:pt x="1734945" y="311384"/>
                    </a:cubicBezTo>
                    <a:cubicBezTo>
                      <a:pt x="1637336" y="213774"/>
                      <a:pt x="1523634" y="137112"/>
                      <a:pt x="1397043" y="83573"/>
                    </a:cubicBezTo>
                    <a:cubicBezTo>
                      <a:pt x="1265932" y="28121"/>
                      <a:pt x="1126716" y="0"/>
                      <a:pt x="983219" y="0"/>
                    </a:cubicBezTo>
                    <a:cubicBezTo>
                      <a:pt x="839723" y="0"/>
                      <a:pt x="700506" y="28121"/>
                      <a:pt x="569396" y="83573"/>
                    </a:cubicBezTo>
                    <a:cubicBezTo>
                      <a:pt x="442805" y="137112"/>
                      <a:pt x="329103" y="213774"/>
                      <a:pt x="231494" y="311384"/>
                    </a:cubicBezTo>
                    <a:cubicBezTo>
                      <a:pt x="133884" y="408993"/>
                      <a:pt x="57222" y="522695"/>
                      <a:pt x="3683" y="649286"/>
                    </a:cubicBezTo>
                    <a:cubicBezTo>
                      <a:pt x="2439" y="652227"/>
                      <a:pt x="1220" y="655192"/>
                      <a:pt x="0" y="658134"/>
                    </a:cubicBezTo>
                    <a:lnTo>
                      <a:pt x="29747" y="658134"/>
                    </a:lnTo>
                    <a:lnTo>
                      <a:pt x="97753" y="658134"/>
                    </a:lnTo>
                    <a:lnTo>
                      <a:pt x="130776" y="658134"/>
                    </a:lnTo>
                    <a:cubicBezTo>
                      <a:pt x="177022" y="560835"/>
                      <a:pt x="239193" y="472767"/>
                      <a:pt x="316023" y="395913"/>
                    </a:cubicBezTo>
                    <a:cubicBezTo>
                      <a:pt x="339768" y="372169"/>
                      <a:pt x="364612" y="349882"/>
                      <a:pt x="390437" y="328959"/>
                    </a:cubicBezTo>
                    <a:cubicBezTo>
                      <a:pt x="390844" y="330896"/>
                      <a:pt x="391394" y="332737"/>
                      <a:pt x="391394" y="334029"/>
                    </a:cubicBezTo>
                    <a:cubicBezTo>
                      <a:pt x="391394" y="346367"/>
                      <a:pt x="382116" y="352537"/>
                      <a:pt x="391394" y="358730"/>
                    </a:cubicBezTo>
                    <a:cubicBezTo>
                      <a:pt x="397587" y="367984"/>
                      <a:pt x="413034" y="349476"/>
                      <a:pt x="419204" y="361815"/>
                    </a:cubicBezTo>
                    <a:cubicBezTo>
                      <a:pt x="425397" y="371068"/>
                      <a:pt x="413011" y="374153"/>
                      <a:pt x="409926" y="386516"/>
                    </a:cubicBezTo>
                    <a:cubicBezTo>
                      <a:pt x="406841" y="395770"/>
                      <a:pt x="413011" y="408132"/>
                      <a:pt x="413011" y="417386"/>
                    </a:cubicBezTo>
                    <a:cubicBezTo>
                      <a:pt x="413011" y="423556"/>
                      <a:pt x="413011" y="435918"/>
                      <a:pt x="409926" y="439003"/>
                    </a:cubicBezTo>
                    <a:cubicBezTo>
                      <a:pt x="406841" y="445172"/>
                      <a:pt x="394479" y="445172"/>
                      <a:pt x="394479" y="454426"/>
                    </a:cubicBezTo>
                    <a:cubicBezTo>
                      <a:pt x="394479" y="466765"/>
                      <a:pt x="413034" y="476043"/>
                      <a:pt x="416119" y="485297"/>
                    </a:cubicBezTo>
                    <a:cubicBezTo>
                      <a:pt x="416119" y="494551"/>
                      <a:pt x="409926" y="506913"/>
                      <a:pt x="406841" y="513083"/>
                    </a:cubicBezTo>
                    <a:cubicBezTo>
                      <a:pt x="397563" y="531615"/>
                      <a:pt x="385201" y="547038"/>
                      <a:pt x="372838" y="562461"/>
                    </a:cubicBezTo>
                    <a:cubicBezTo>
                      <a:pt x="360475" y="574800"/>
                      <a:pt x="345028" y="590247"/>
                      <a:pt x="335750" y="602586"/>
                    </a:cubicBezTo>
                    <a:cubicBezTo>
                      <a:pt x="332666" y="611840"/>
                      <a:pt x="329557" y="621118"/>
                      <a:pt x="326472" y="627287"/>
                    </a:cubicBezTo>
                    <a:cubicBezTo>
                      <a:pt x="320279" y="639626"/>
                      <a:pt x="311025" y="642710"/>
                      <a:pt x="304832" y="655073"/>
                    </a:cubicBezTo>
                    <a:lnTo>
                      <a:pt x="304832" y="658158"/>
                    </a:lnTo>
                    <a:lnTo>
                      <a:pt x="490295" y="658158"/>
                    </a:lnTo>
                    <a:lnTo>
                      <a:pt x="576832" y="658158"/>
                    </a:lnTo>
                    <a:lnTo>
                      <a:pt x="1136281" y="658158"/>
                    </a:lnTo>
                    <a:lnTo>
                      <a:pt x="1136281" y="775447"/>
                    </a:lnTo>
                    <a:cubicBezTo>
                      <a:pt x="1151728" y="766193"/>
                      <a:pt x="1167199" y="760023"/>
                      <a:pt x="1179562" y="750745"/>
                    </a:cubicBezTo>
                    <a:cubicBezTo>
                      <a:pt x="1185755" y="735322"/>
                      <a:pt x="1179562" y="716790"/>
                      <a:pt x="1179562" y="701367"/>
                    </a:cubicBezTo>
                    <a:cubicBezTo>
                      <a:pt x="1185755" y="698282"/>
                      <a:pt x="1191925" y="704451"/>
                      <a:pt x="1198118" y="701367"/>
                    </a:cubicBezTo>
                    <a:cubicBezTo>
                      <a:pt x="1207396" y="701367"/>
                      <a:pt x="1207396" y="685943"/>
                      <a:pt x="1213565" y="679750"/>
                    </a:cubicBezTo>
                    <a:cubicBezTo>
                      <a:pt x="1216650" y="676666"/>
                      <a:pt x="1225927" y="676666"/>
                      <a:pt x="1229012" y="670496"/>
                    </a:cubicBezTo>
                    <a:cubicBezTo>
                      <a:pt x="1241375" y="664327"/>
                      <a:pt x="1244459" y="651964"/>
                      <a:pt x="1253737" y="648880"/>
                    </a:cubicBezTo>
                    <a:cubicBezTo>
                      <a:pt x="1256822" y="648880"/>
                      <a:pt x="1263015" y="648880"/>
                      <a:pt x="1269184" y="645795"/>
                    </a:cubicBezTo>
                    <a:cubicBezTo>
                      <a:pt x="1275378" y="645795"/>
                      <a:pt x="1284656" y="636541"/>
                      <a:pt x="1293910" y="633456"/>
                    </a:cubicBezTo>
                    <a:cubicBezTo>
                      <a:pt x="1303187" y="630372"/>
                      <a:pt x="1318635" y="630372"/>
                      <a:pt x="1321719" y="627287"/>
                    </a:cubicBezTo>
                    <a:cubicBezTo>
                      <a:pt x="1324804" y="624202"/>
                      <a:pt x="1321719" y="614948"/>
                      <a:pt x="1321719" y="608779"/>
                    </a:cubicBezTo>
                    <a:cubicBezTo>
                      <a:pt x="1327913" y="584078"/>
                      <a:pt x="1365001" y="580993"/>
                      <a:pt x="1386617" y="571739"/>
                    </a:cubicBezTo>
                    <a:cubicBezTo>
                      <a:pt x="1402064" y="565570"/>
                      <a:pt x="1417535" y="553207"/>
                      <a:pt x="1436067" y="559400"/>
                    </a:cubicBezTo>
                    <a:cubicBezTo>
                      <a:pt x="1432983" y="568654"/>
                      <a:pt x="1417511" y="565570"/>
                      <a:pt x="1420620" y="581017"/>
                    </a:cubicBezTo>
                    <a:cubicBezTo>
                      <a:pt x="1423705" y="599525"/>
                      <a:pt x="1448430" y="574848"/>
                      <a:pt x="1457708" y="571763"/>
                    </a:cubicBezTo>
                    <a:cubicBezTo>
                      <a:pt x="1470070" y="565594"/>
                      <a:pt x="1494795" y="562509"/>
                      <a:pt x="1510243" y="556340"/>
                    </a:cubicBezTo>
                    <a:cubicBezTo>
                      <a:pt x="1525690" y="550170"/>
                      <a:pt x="1553524" y="540916"/>
                      <a:pt x="1541161" y="522384"/>
                    </a:cubicBezTo>
                    <a:cubicBezTo>
                      <a:pt x="1528799" y="522384"/>
                      <a:pt x="1522605" y="537808"/>
                      <a:pt x="1510243" y="544001"/>
                    </a:cubicBezTo>
                    <a:cubicBezTo>
                      <a:pt x="1504049" y="544001"/>
                      <a:pt x="1504049" y="537832"/>
                      <a:pt x="1497880" y="534747"/>
                    </a:cubicBezTo>
                    <a:cubicBezTo>
                      <a:pt x="1491687" y="534747"/>
                      <a:pt x="1488602" y="540916"/>
                      <a:pt x="1482433" y="540916"/>
                    </a:cubicBezTo>
                    <a:cubicBezTo>
                      <a:pt x="1476240" y="537832"/>
                      <a:pt x="1470070" y="528578"/>
                      <a:pt x="1466986" y="522408"/>
                    </a:cubicBezTo>
                    <a:cubicBezTo>
                      <a:pt x="1466986" y="503876"/>
                      <a:pt x="1482433" y="497707"/>
                      <a:pt x="1491711" y="482284"/>
                    </a:cubicBezTo>
                    <a:cubicBezTo>
                      <a:pt x="1485517" y="466860"/>
                      <a:pt x="1463901" y="479199"/>
                      <a:pt x="1448430" y="473030"/>
                    </a:cubicBezTo>
                    <a:cubicBezTo>
                      <a:pt x="1451514" y="463776"/>
                      <a:pt x="1460792" y="454498"/>
                      <a:pt x="1473155" y="454498"/>
                    </a:cubicBezTo>
                    <a:cubicBezTo>
                      <a:pt x="1482433" y="451413"/>
                      <a:pt x="1504073" y="454498"/>
                      <a:pt x="1510243" y="457583"/>
                    </a:cubicBezTo>
                    <a:cubicBezTo>
                      <a:pt x="1513327" y="460667"/>
                      <a:pt x="1510243" y="466837"/>
                      <a:pt x="1513327" y="473006"/>
                    </a:cubicBezTo>
                    <a:cubicBezTo>
                      <a:pt x="1519521" y="479175"/>
                      <a:pt x="1525690" y="476091"/>
                      <a:pt x="1534968" y="476091"/>
                    </a:cubicBezTo>
                    <a:cubicBezTo>
                      <a:pt x="1538053" y="463752"/>
                      <a:pt x="1519521" y="466837"/>
                      <a:pt x="1519521" y="457583"/>
                    </a:cubicBezTo>
                    <a:cubicBezTo>
                      <a:pt x="1534968" y="448329"/>
                      <a:pt x="1559693" y="457583"/>
                      <a:pt x="1578249" y="454498"/>
                    </a:cubicBezTo>
                    <a:cubicBezTo>
                      <a:pt x="1587527" y="451413"/>
                      <a:pt x="1599889" y="445244"/>
                      <a:pt x="1609167" y="439075"/>
                    </a:cubicBezTo>
                    <a:cubicBezTo>
                      <a:pt x="1618445" y="435990"/>
                      <a:pt x="1630808" y="426736"/>
                      <a:pt x="1640086" y="432905"/>
                    </a:cubicBezTo>
                    <a:cubicBezTo>
                      <a:pt x="1640086" y="442159"/>
                      <a:pt x="1630808" y="445244"/>
                      <a:pt x="1624638" y="451413"/>
                    </a:cubicBezTo>
                    <a:cubicBezTo>
                      <a:pt x="1609191" y="466837"/>
                      <a:pt x="1590635" y="482284"/>
                      <a:pt x="1578273" y="500792"/>
                    </a:cubicBezTo>
                    <a:cubicBezTo>
                      <a:pt x="1587551" y="506961"/>
                      <a:pt x="1599913" y="503876"/>
                      <a:pt x="1615360" y="506961"/>
                    </a:cubicBezTo>
                    <a:cubicBezTo>
                      <a:pt x="1618445" y="506961"/>
                      <a:pt x="1627723" y="506961"/>
                      <a:pt x="1630808" y="510046"/>
                    </a:cubicBezTo>
                    <a:lnTo>
                      <a:pt x="1652448" y="510046"/>
                    </a:lnTo>
                    <a:cubicBezTo>
                      <a:pt x="1661726" y="513130"/>
                      <a:pt x="1661726" y="522384"/>
                      <a:pt x="1671004" y="522384"/>
                    </a:cubicBezTo>
                    <a:cubicBezTo>
                      <a:pt x="1686451" y="522384"/>
                      <a:pt x="1686451" y="506961"/>
                      <a:pt x="1680282" y="497683"/>
                    </a:cubicBezTo>
                    <a:cubicBezTo>
                      <a:pt x="1680282" y="485345"/>
                      <a:pt x="1686475" y="482260"/>
                      <a:pt x="1683366" y="472982"/>
                    </a:cubicBezTo>
                    <a:cubicBezTo>
                      <a:pt x="1674089" y="460643"/>
                      <a:pt x="1649363" y="472982"/>
                      <a:pt x="1649363" y="457559"/>
                    </a:cubicBezTo>
                    <a:cubicBezTo>
                      <a:pt x="1649363" y="445220"/>
                      <a:pt x="1658641" y="445220"/>
                      <a:pt x="1661726" y="435942"/>
                    </a:cubicBezTo>
                    <a:cubicBezTo>
                      <a:pt x="1661726" y="426999"/>
                      <a:pt x="1666054" y="421643"/>
                      <a:pt x="1670191" y="416430"/>
                    </a:cubicBezTo>
                    <a:cubicBezTo>
                      <a:pt x="1747451" y="498401"/>
                      <a:pt x="1808786" y="592280"/>
                      <a:pt x="1852617" y="695891"/>
                    </a:cubicBezTo>
                    <a:cubicBezTo>
                      <a:pt x="1901804" y="812176"/>
                      <a:pt x="1926744" y="935730"/>
                      <a:pt x="1926744" y="1063133"/>
                    </a:cubicBezTo>
                    <a:cubicBezTo>
                      <a:pt x="1926744" y="1190537"/>
                      <a:pt x="1901804" y="1314091"/>
                      <a:pt x="1852617" y="1430376"/>
                    </a:cubicBezTo>
                    <a:cubicBezTo>
                      <a:pt x="1836715" y="1467990"/>
                      <a:pt x="1818446" y="1504289"/>
                      <a:pt x="1798025" y="1539224"/>
                    </a:cubicBezTo>
                    <a:cubicBezTo>
                      <a:pt x="1795180" y="1538292"/>
                      <a:pt x="1792071" y="1537813"/>
                      <a:pt x="1788460" y="1537813"/>
                    </a:cubicBezTo>
                    <a:cubicBezTo>
                      <a:pt x="1785376" y="1537813"/>
                      <a:pt x="1779183" y="1540898"/>
                      <a:pt x="1773013" y="1540898"/>
                    </a:cubicBezTo>
                    <a:cubicBezTo>
                      <a:pt x="1760651" y="1540898"/>
                      <a:pt x="1745203" y="1531644"/>
                      <a:pt x="1732841" y="1531644"/>
                    </a:cubicBezTo>
                    <a:cubicBezTo>
                      <a:pt x="1726648" y="1531644"/>
                      <a:pt x="1714285" y="1534729"/>
                      <a:pt x="1711200" y="1531644"/>
                    </a:cubicBezTo>
                    <a:cubicBezTo>
                      <a:pt x="1705007" y="1528559"/>
                      <a:pt x="1705007" y="1516221"/>
                      <a:pt x="1698838" y="1513112"/>
                    </a:cubicBezTo>
                    <a:cubicBezTo>
                      <a:pt x="1692668" y="1510004"/>
                      <a:pt x="1683390" y="1506943"/>
                      <a:pt x="1677197" y="1503858"/>
                    </a:cubicBezTo>
                    <a:cubicBezTo>
                      <a:pt x="1667919" y="1500773"/>
                      <a:pt x="1658641" y="1494604"/>
                      <a:pt x="1646279" y="1494604"/>
                    </a:cubicBezTo>
                    <a:cubicBezTo>
                      <a:pt x="1643194" y="1494604"/>
                      <a:pt x="1637001" y="1497689"/>
                      <a:pt x="1630832" y="1497689"/>
                    </a:cubicBezTo>
                    <a:cubicBezTo>
                      <a:pt x="1624638" y="1494604"/>
                      <a:pt x="1618469" y="1485350"/>
                      <a:pt x="1612276" y="1482265"/>
                    </a:cubicBezTo>
                    <a:cubicBezTo>
                      <a:pt x="1606083" y="1479181"/>
                      <a:pt x="1596829" y="1476096"/>
                      <a:pt x="1593720" y="1469927"/>
                    </a:cubicBezTo>
                    <a:cubicBezTo>
                      <a:pt x="1602998" y="1445225"/>
                      <a:pt x="1581357" y="1439056"/>
                      <a:pt x="1578273" y="1423633"/>
                    </a:cubicBezTo>
                    <a:cubicBezTo>
                      <a:pt x="1575188" y="1417463"/>
                      <a:pt x="1575188" y="1411294"/>
                      <a:pt x="1572080" y="1405125"/>
                    </a:cubicBezTo>
                    <a:cubicBezTo>
                      <a:pt x="1572080" y="1395871"/>
                      <a:pt x="1562802" y="1392786"/>
                      <a:pt x="1553524" y="1383508"/>
                    </a:cubicBezTo>
                    <a:cubicBezTo>
                      <a:pt x="1538077" y="1371170"/>
                      <a:pt x="1522605" y="1361892"/>
                      <a:pt x="1500989" y="1358807"/>
                    </a:cubicBezTo>
                    <a:cubicBezTo>
                      <a:pt x="1488626" y="1355722"/>
                      <a:pt x="1479348" y="1361892"/>
                      <a:pt x="1466986" y="1358807"/>
                    </a:cubicBezTo>
                    <a:cubicBezTo>
                      <a:pt x="1454623" y="1358807"/>
                      <a:pt x="1439176" y="1346468"/>
                      <a:pt x="1429898" y="1337190"/>
                    </a:cubicBezTo>
                    <a:cubicBezTo>
                      <a:pt x="1420620" y="1324852"/>
                      <a:pt x="1414451" y="1315574"/>
                      <a:pt x="1408258" y="1312489"/>
                    </a:cubicBezTo>
                    <a:cubicBezTo>
                      <a:pt x="1398980" y="1306320"/>
                      <a:pt x="1389702" y="1306320"/>
                      <a:pt x="1383532" y="1300151"/>
                    </a:cubicBezTo>
                    <a:cubicBezTo>
                      <a:pt x="1380448" y="1300151"/>
                      <a:pt x="1380448" y="1297066"/>
                      <a:pt x="1380448" y="1290897"/>
                    </a:cubicBezTo>
                    <a:cubicBezTo>
                      <a:pt x="1374255" y="1281643"/>
                      <a:pt x="1368085" y="1278558"/>
                      <a:pt x="1374255" y="1269304"/>
                    </a:cubicBezTo>
                    <a:cubicBezTo>
                      <a:pt x="1364977" y="1263135"/>
                      <a:pt x="1364977" y="1275473"/>
                      <a:pt x="1355699" y="1275473"/>
                    </a:cubicBezTo>
                    <a:cubicBezTo>
                      <a:pt x="1346421" y="1263135"/>
                      <a:pt x="1340251" y="1256965"/>
                      <a:pt x="1318611" y="1260050"/>
                    </a:cubicBezTo>
                    <a:cubicBezTo>
                      <a:pt x="1309333" y="1263135"/>
                      <a:pt x="1306248" y="1272389"/>
                      <a:pt x="1293886" y="1272389"/>
                    </a:cubicBezTo>
                    <a:cubicBezTo>
                      <a:pt x="1287692" y="1275473"/>
                      <a:pt x="1278438" y="1263135"/>
                      <a:pt x="1269161" y="1263135"/>
                    </a:cubicBezTo>
                    <a:cubicBezTo>
                      <a:pt x="1259883" y="1260050"/>
                      <a:pt x="1250605" y="1266219"/>
                      <a:pt x="1244435" y="1263135"/>
                    </a:cubicBezTo>
                    <a:cubicBezTo>
                      <a:pt x="1235158" y="1263135"/>
                      <a:pt x="1232073" y="1253881"/>
                      <a:pt x="1222795" y="1247711"/>
                    </a:cubicBezTo>
                    <a:cubicBezTo>
                      <a:pt x="1216602" y="1244627"/>
                      <a:pt x="1204239" y="1238457"/>
                      <a:pt x="1201155" y="1238457"/>
                    </a:cubicBezTo>
                    <a:cubicBezTo>
                      <a:pt x="1188792" y="1238457"/>
                      <a:pt x="1182599" y="1260074"/>
                      <a:pt x="1167152" y="1253881"/>
                    </a:cubicBezTo>
                    <a:cubicBezTo>
                      <a:pt x="1157874" y="1244627"/>
                      <a:pt x="1179514" y="1238457"/>
                      <a:pt x="1170236" y="1229179"/>
                    </a:cubicBezTo>
                    <a:cubicBezTo>
                      <a:pt x="1164043" y="1223010"/>
                      <a:pt x="1157874" y="1232264"/>
                      <a:pt x="1151680" y="1235349"/>
                    </a:cubicBezTo>
                    <a:cubicBezTo>
                      <a:pt x="1145487" y="1238433"/>
                      <a:pt x="1142402" y="1241518"/>
                      <a:pt x="1136233" y="1244603"/>
                    </a:cubicBezTo>
                    <a:lnTo>
                      <a:pt x="1136233" y="1272389"/>
                    </a:lnTo>
                    <a:lnTo>
                      <a:pt x="1136233" y="1371170"/>
                    </a:lnTo>
                    <a:lnTo>
                      <a:pt x="1136233" y="1448334"/>
                    </a:lnTo>
                    <a:lnTo>
                      <a:pt x="1136233" y="1553284"/>
                    </a:lnTo>
                    <a:lnTo>
                      <a:pt x="1136233" y="1630449"/>
                    </a:lnTo>
                    <a:lnTo>
                      <a:pt x="1136233" y="1812564"/>
                    </a:lnTo>
                    <a:lnTo>
                      <a:pt x="1126955" y="1812564"/>
                    </a:lnTo>
                    <a:cubicBezTo>
                      <a:pt x="1133148" y="1815648"/>
                      <a:pt x="1136233" y="1815648"/>
                      <a:pt x="1139318" y="1818733"/>
                    </a:cubicBezTo>
                    <a:cubicBezTo>
                      <a:pt x="1148596" y="1821818"/>
                      <a:pt x="1157874" y="1824902"/>
                      <a:pt x="1164043" y="1827987"/>
                    </a:cubicBezTo>
                    <a:cubicBezTo>
                      <a:pt x="1176406" y="1834156"/>
                      <a:pt x="1201131" y="1852688"/>
                      <a:pt x="1207324" y="1861942"/>
                    </a:cubicBezTo>
                    <a:cubicBezTo>
                      <a:pt x="1210409" y="1871196"/>
                      <a:pt x="1213517" y="1892813"/>
                      <a:pt x="1216602" y="1908236"/>
                    </a:cubicBezTo>
                    <a:cubicBezTo>
                      <a:pt x="1219686" y="1929853"/>
                      <a:pt x="1216602" y="1942191"/>
                      <a:pt x="1219686" y="1963784"/>
                    </a:cubicBezTo>
                    <a:lnTo>
                      <a:pt x="1219686" y="1976864"/>
                    </a:lnTo>
                    <a:cubicBezTo>
                      <a:pt x="1142952" y="1996687"/>
                      <a:pt x="1063827" y="2006706"/>
                      <a:pt x="983147" y="2006706"/>
                    </a:cubicBezTo>
                    <a:cubicBezTo>
                      <a:pt x="855744" y="2006706"/>
                      <a:pt x="732190" y="1981766"/>
                      <a:pt x="615905" y="1932579"/>
                    </a:cubicBezTo>
                    <a:cubicBezTo>
                      <a:pt x="541969" y="1901301"/>
                      <a:pt x="473030" y="1861105"/>
                      <a:pt x="409806" y="1812588"/>
                    </a:cubicBezTo>
                    <a:lnTo>
                      <a:pt x="397563" y="1812588"/>
                    </a:lnTo>
                    <a:cubicBezTo>
                      <a:pt x="397539" y="1812564"/>
                      <a:pt x="397515" y="1812564"/>
                      <a:pt x="397491" y="1812540"/>
                    </a:cubicBezTo>
                    <a:lnTo>
                      <a:pt x="301676" y="1812540"/>
                    </a:lnTo>
                    <a:cubicBezTo>
                      <a:pt x="301700" y="1812564"/>
                      <a:pt x="301723" y="1812564"/>
                      <a:pt x="301723" y="1812588"/>
                    </a:cubicBezTo>
                    <a:lnTo>
                      <a:pt x="229174" y="1812588"/>
                    </a:lnTo>
                    <a:cubicBezTo>
                      <a:pt x="229915" y="1813353"/>
                      <a:pt x="230657" y="1814118"/>
                      <a:pt x="231398" y="1814883"/>
                    </a:cubicBezTo>
                    <a:cubicBezTo>
                      <a:pt x="329007" y="1912493"/>
                      <a:pt x="442709" y="1989155"/>
                      <a:pt x="569300" y="2042694"/>
                    </a:cubicBezTo>
                    <a:cubicBezTo>
                      <a:pt x="700410" y="2098146"/>
                      <a:pt x="839627" y="2126267"/>
                      <a:pt x="983124" y="2126267"/>
                    </a:cubicBezTo>
                    <a:cubicBezTo>
                      <a:pt x="1126620" y="2126267"/>
                      <a:pt x="1265837" y="2098146"/>
                      <a:pt x="1396947" y="2042694"/>
                    </a:cubicBezTo>
                    <a:cubicBezTo>
                      <a:pt x="1523538" y="1989155"/>
                      <a:pt x="1637240" y="1912493"/>
                      <a:pt x="1734849" y="1814883"/>
                    </a:cubicBezTo>
                    <a:cubicBezTo>
                      <a:pt x="1832459" y="1717274"/>
                      <a:pt x="1909121" y="1603572"/>
                      <a:pt x="1962660" y="1476981"/>
                    </a:cubicBezTo>
                    <a:cubicBezTo>
                      <a:pt x="2018113" y="1345871"/>
                      <a:pt x="2046233" y="1206654"/>
                      <a:pt x="2046233" y="1063157"/>
                    </a:cubicBezTo>
                    <a:cubicBezTo>
                      <a:pt x="2046233" y="919661"/>
                      <a:pt x="2018208" y="780372"/>
                      <a:pt x="1962756" y="649286"/>
                    </a:cubicBezTo>
                    <a:close/>
                    <a:moveTo>
                      <a:pt x="1395943" y="247610"/>
                    </a:moveTo>
                    <a:cubicBezTo>
                      <a:pt x="1399027" y="256864"/>
                      <a:pt x="1383580" y="266118"/>
                      <a:pt x="1380496" y="272311"/>
                    </a:cubicBezTo>
                    <a:cubicBezTo>
                      <a:pt x="1380496" y="278481"/>
                      <a:pt x="1383580" y="284650"/>
                      <a:pt x="1383580" y="290819"/>
                    </a:cubicBezTo>
                    <a:cubicBezTo>
                      <a:pt x="1386665" y="343283"/>
                      <a:pt x="1343408" y="367984"/>
                      <a:pt x="1290849" y="367984"/>
                    </a:cubicBezTo>
                    <a:cubicBezTo>
                      <a:pt x="1281571" y="377238"/>
                      <a:pt x="1284656" y="395770"/>
                      <a:pt x="1278486" y="408108"/>
                    </a:cubicBezTo>
                    <a:cubicBezTo>
                      <a:pt x="1272293" y="420447"/>
                      <a:pt x="1256846" y="432810"/>
                      <a:pt x="1244483" y="429701"/>
                    </a:cubicBezTo>
                    <a:cubicBezTo>
                      <a:pt x="1238290" y="429701"/>
                      <a:pt x="1229036" y="417362"/>
                      <a:pt x="1229036" y="411193"/>
                    </a:cubicBezTo>
                    <a:cubicBezTo>
                      <a:pt x="1229036" y="401939"/>
                      <a:pt x="1241399" y="395770"/>
                      <a:pt x="1235229" y="386492"/>
                    </a:cubicBezTo>
                    <a:cubicBezTo>
                      <a:pt x="1235229" y="377238"/>
                      <a:pt x="1250676" y="374153"/>
                      <a:pt x="1250676" y="361791"/>
                    </a:cubicBezTo>
                    <a:cubicBezTo>
                      <a:pt x="1247592" y="349452"/>
                      <a:pt x="1229036" y="355621"/>
                      <a:pt x="1213589" y="355621"/>
                    </a:cubicBezTo>
                    <a:cubicBezTo>
                      <a:pt x="1204311" y="352537"/>
                      <a:pt x="1188864" y="346367"/>
                      <a:pt x="1179586" y="340198"/>
                    </a:cubicBezTo>
                    <a:cubicBezTo>
                      <a:pt x="1167223" y="334029"/>
                      <a:pt x="1154861" y="318581"/>
                      <a:pt x="1139413" y="318581"/>
                    </a:cubicBezTo>
                    <a:cubicBezTo>
                      <a:pt x="1130135" y="315497"/>
                      <a:pt x="1120857" y="321666"/>
                      <a:pt x="1114688" y="315497"/>
                    </a:cubicBezTo>
                    <a:cubicBezTo>
                      <a:pt x="1111603" y="309327"/>
                      <a:pt x="1117773" y="300073"/>
                      <a:pt x="1117773" y="296989"/>
                    </a:cubicBezTo>
                    <a:cubicBezTo>
                      <a:pt x="1117773" y="290819"/>
                      <a:pt x="1105410" y="287735"/>
                      <a:pt x="1105410" y="281565"/>
                    </a:cubicBezTo>
                    <a:cubicBezTo>
                      <a:pt x="1102326" y="275396"/>
                      <a:pt x="1114688" y="263033"/>
                      <a:pt x="1120857" y="256864"/>
                    </a:cubicBezTo>
                    <a:cubicBezTo>
                      <a:pt x="1130135" y="250695"/>
                      <a:pt x="1145583" y="241441"/>
                      <a:pt x="1157945" y="235248"/>
                    </a:cubicBezTo>
                    <a:cubicBezTo>
                      <a:pt x="1173393" y="225994"/>
                      <a:pt x="1188864" y="219824"/>
                      <a:pt x="1201226" y="213631"/>
                    </a:cubicBezTo>
                    <a:cubicBezTo>
                      <a:pt x="1207420" y="213631"/>
                      <a:pt x="1213589" y="213631"/>
                      <a:pt x="1219782" y="210546"/>
                    </a:cubicBezTo>
                    <a:cubicBezTo>
                      <a:pt x="1235229" y="207462"/>
                      <a:pt x="1244507" y="195123"/>
                      <a:pt x="1256870" y="192014"/>
                    </a:cubicBezTo>
                    <a:cubicBezTo>
                      <a:pt x="1263063" y="192014"/>
                      <a:pt x="1272341" y="192014"/>
                      <a:pt x="1278510" y="188930"/>
                    </a:cubicBezTo>
                    <a:cubicBezTo>
                      <a:pt x="1287788" y="188930"/>
                      <a:pt x="1293957" y="182760"/>
                      <a:pt x="1303235" y="179676"/>
                    </a:cubicBezTo>
                    <a:cubicBezTo>
                      <a:pt x="1304288" y="178624"/>
                      <a:pt x="1305722" y="177572"/>
                      <a:pt x="1307372" y="176639"/>
                    </a:cubicBezTo>
                    <a:cubicBezTo>
                      <a:pt x="1311485" y="178145"/>
                      <a:pt x="1315574" y="179676"/>
                      <a:pt x="1319663" y="181254"/>
                    </a:cubicBezTo>
                    <a:cubicBezTo>
                      <a:pt x="1314307" y="185343"/>
                      <a:pt x="1308137" y="189073"/>
                      <a:pt x="1306320" y="198208"/>
                    </a:cubicBezTo>
                    <a:cubicBezTo>
                      <a:pt x="1316770" y="219083"/>
                      <a:pt x="1336067" y="200240"/>
                      <a:pt x="1351107" y="193927"/>
                    </a:cubicBezTo>
                    <a:cubicBezTo>
                      <a:pt x="1372700" y="203086"/>
                      <a:pt x="1393838" y="212985"/>
                      <a:pt x="1414570" y="223650"/>
                    </a:cubicBezTo>
                    <a:cubicBezTo>
                      <a:pt x="1411773" y="227404"/>
                      <a:pt x="1410051" y="231804"/>
                      <a:pt x="1408329" y="235248"/>
                    </a:cubicBezTo>
                    <a:cubicBezTo>
                      <a:pt x="1405221" y="241441"/>
                      <a:pt x="1402112" y="244526"/>
                      <a:pt x="1395943" y="2476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" name="Graphic 634">
                <a:extLst>
                  <a:ext uri="{FF2B5EF4-FFF2-40B4-BE49-F238E27FC236}">
                    <a16:creationId xmlns:a16="http://schemas.microsoft.com/office/drawing/2014/main" id="{F112C12E-39A5-4F5C-AEC5-C4DBB84FCECC}"/>
                  </a:ext>
                </a:extLst>
              </p:cNvPr>
              <p:cNvSpPr/>
              <p:nvPr/>
            </p:nvSpPr>
            <p:spPr>
              <a:xfrm>
                <a:off x="4826026" y="1828034"/>
                <a:ext cx="497898" cy="103683"/>
              </a:xfrm>
              <a:custGeom>
                <a:avLst/>
                <a:gdLst>
                  <a:gd name="connsiteX0" fmla="*/ 0 w 497898"/>
                  <a:gd name="connsiteY0" fmla="*/ 0 h 103683"/>
                  <a:gd name="connsiteX1" fmla="*/ 497898 w 497898"/>
                  <a:gd name="connsiteY1" fmla="*/ 0 h 103683"/>
                  <a:gd name="connsiteX2" fmla="*/ 497898 w 497898"/>
                  <a:gd name="connsiteY2" fmla="*/ 103683 h 103683"/>
                  <a:gd name="connsiteX3" fmla="*/ 0 w 497898"/>
                  <a:gd name="connsiteY3" fmla="*/ 103683 h 10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3683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3683"/>
                    </a:lnTo>
                    <a:lnTo>
                      <a:pt x="0" y="10368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" name="Graphic 634">
                <a:extLst>
                  <a:ext uri="{FF2B5EF4-FFF2-40B4-BE49-F238E27FC236}">
                    <a16:creationId xmlns:a16="http://schemas.microsoft.com/office/drawing/2014/main" id="{F6D3EA9C-98C8-4D21-80A6-AAE88F730680}"/>
                  </a:ext>
                </a:extLst>
              </p:cNvPr>
              <p:cNvSpPr/>
              <p:nvPr/>
            </p:nvSpPr>
            <p:spPr>
              <a:xfrm>
                <a:off x="5394035" y="1828034"/>
                <a:ext cx="497898" cy="103683"/>
              </a:xfrm>
              <a:custGeom>
                <a:avLst/>
                <a:gdLst>
                  <a:gd name="connsiteX0" fmla="*/ 0 w 497898"/>
                  <a:gd name="connsiteY0" fmla="*/ 0 h 103683"/>
                  <a:gd name="connsiteX1" fmla="*/ 497898 w 497898"/>
                  <a:gd name="connsiteY1" fmla="*/ 0 h 103683"/>
                  <a:gd name="connsiteX2" fmla="*/ 497898 w 497898"/>
                  <a:gd name="connsiteY2" fmla="*/ 103683 h 103683"/>
                  <a:gd name="connsiteX3" fmla="*/ 0 w 497898"/>
                  <a:gd name="connsiteY3" fmla="*/ 103683 h 10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3683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3683"/>
                    </a:lnTo>
                    <a:lnTo>
                      <a:pt x="0" y="10368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" name="Graphic 634">
                <a:extLst>
                  <a:ext uri="{FF2B5EF4-FFF2-40B4-BE49-F238E27FC236}">
                    <a16:creationId xmlns:a16="http://schemas.microsoft.com/office/drawing/2014/main" id="{5AEDA14F-746E-4C08-A2DF-4735D7F54BEE}"/>
                  </a:ext>
                </a:extLst>
              </p:cNvPr>
              <p:cNvSpPr/>
              <p:nvPr/>
            </p:nvSpPr>
            <p:spPr>
              <a:xfrm>
                <a:off x="5954559" y="1828034"/>
                <a:ext cx="496655" cy="103683"/>
              </a:xfrm>
              <a:custGeom>
                <a:avLst/>
                <a:gdLst>
                  <a:gd name="connsiteX0" fmla="*/ 0 w 496655"/>
                  <a:gd name="connsiteY0" fmla="*/ 0 h 103683"/>
                  <a:gd name="connsiteX1" fmla="*/ 496655 w 496655"/>
                  <a:gd name="connsiteY1" fmla="*/ 0 h 103683"/>
                  <a:gd name="connsiteX2" fmla="*/ 496655 w 496655"/>
                  <a:gd name="connsiteY2" fmla="*/ 103683 h 103683"/>
                  <a:gd name="connsiteX3" fmla="*/ 0 w 496655"/>
                  <a:gd name="connsiteY3" fmla="*/ 103683 h 10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55" h="103683">
                    <a:moveTo>
                      <a:pt x="0" y="0"/>
                    </a:moveTo>
                    <a:lnTo>
                      <a:pt x="496655" y="0"/>
                    </a:lnTo>
                    <a:lnTo>
                      <a:pt x="496655" y="103683"/>
                    </a:lnTo>
                    <a:lnTo>
                      <a:pt x="0" y="10368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" name="Graphic 634">
                <a:extLst>
                  <a:ext uri="{FF2B5EF4-FFF2-40B4-BE49-F238E27FC236}">
                    <a16:creationId xmlns:a16="http://schemas.microsoft.com/office/drawing/2014/main" id="{AEC2AD29-CF81-4DB0-990E-85C850720773}"/>
                  </a:ext>
                </a:extLst>
              </p:cNvPr>
              <p:cNvSpPr/>
              <p:nvPr/>
            </p:nvSpPr>
            <p:spPr>
              <a:xfrm>
                <a:off x="5110030" y="2006610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9 w 497898"/>
                  <a:gd name="connsiteY1" fmla="*/ 0 h 111167"/>
                  <a:gd name="connsiteX2" fmla="*/ 497899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9" y="0"/>
                    </a:lnTo>
                    <a:lnTo>
                      <a:pt x="497899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" name="Graphic 634">
                <a:extLst>
                  <a:ext uri="{FF2B5EF4-FFF2-40B4-BE49-F238E27FC236}">
                    <a16:creationId xmlns:a16="http://schemas.microsoft.com/office/drawing/2014/main" id="{3FE95188-7A14-42C7-ACBD-17AF31C53118}"/>
                  </a:ext>
                </a:extLst>
              </p:cNvPr>
              <p:cNvSpPr/>
              <p:nvPr/>
            </p:nvSpPr>
            <p:spPr>
              <a:xfrm>
                <a:off x="5673066" y="2006610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8 w 497898"/>
                  <a:gd name="connsiteY1" fmla="*/ 0 h 111167"/>
                  <a:gd name="connsiteX2" fmla="*/ 497898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" name="Graphic 634">
                <a:extLst>
                  <a:ext uri="{FF2B5EF4-FFF2-40B4-BE49-F238E27FC236}">
                    <a16:creationId xmlns:a16="http://schemas.microsoft.com/office/drawing/2014/main" id="{9BEDCFE6-C04F-4E53-9C08-8B0CAD5DA417}"/>
                  </a:ext>
                </a:extLst>
              </p:cNvPr>
              <p:cNvSpPr/>
              <p:nvPr/>
            </p:nvSpPr>
            <p:spPr>
              <a:xfrm>
                <a:off x="4826050" y="2006610"/>
                <a:ext cx="213870" cy="111191"/>
              </a:xfrm>
              <a:custGeom>
                <a:avLst/>
                <a:gdLst>
                  <a:gd name="connsiteX0" fmla="*/ 0 w 213870"/>
                  <a:gd name="connsiteY0" fmla="*/ 0 h 111191"/>
                  <a:gd name="connsiteX1" fmla="*/ 213870 w 213870"/>
                  <a:gd name="connsiteY1" fmla="*/ 0 h 111191"/>
                  <a:gd name="connsiteX2" fmla="*/ 213870 w 213870"/>
                  <a:gd name="connsiteY2" fmla="*/ 111191 h 111191"/>
                  <a:gd name="connsiteX3" fmla="*/ 0 w 213870"/>
                  <a:gd name="connsiteY3" fmla="*/ 111191 h 11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3870" h="111191">
                    <a:moveTo>
                      <a:pt x="0" y="0"/>
                    </a:moveTo>
                    <a:lnTo>
                      <a:pt x="213870" y="0"/>
                    </a:lnTo>
                    <a:lnTo>
                      <a:pt x="213870" y="111191"/>
                    </a:lnTo>
                    <a:lnTo>
                      <a:pt x="0" y="11119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" name="Graphic 634">
                <a:extLst>
                  <a:ext uri="{FF2B5EF4-FFF2-40B4-BE49-F238E27FC236}">
                    <a16:creationId xmlns:a16="http://schemas.microsoft.com/office/drawing/2014/main" id="{302AE76E-1B9E-477D-B2CC-A217AAF190E2}"/>
                  </a:ext>
                </a:extLst>
              </p:cNvPr>
              <p:cNvSpPr/>
              <p:nvPr/>
            </p:nvSpPr>
            <p:spPr>
              <a:xfrm>
                <a:off x="6241098" y="2006610"/>
                <a:ext cx="210115" cy="111191"/>
              </a:xfrm>
              <a:custGeom>
                <a:avLst/>
                <a:gdLst>
                  <a:gd name="connsiteX0" fmla="*/ 0 w 210115"/>
                  <a:gd name="connsiteY0" fmla="*/ 0 h 111191"/>
                  <a:gd name="connsiteX1" fmla="*/ 210116 w 210115"/>
                  <a:gd name="connsiteY1" fmla="*/ 0 h 111191"/>
                  <a:gd name="connsiteX2" fmla="*/ 210116 w 210115"/>
                  <a:gd name="connsiteY2" fmla="*/ 111191 h 111191"/>
                  <a:gd name="connsiteX3" fmla="*/ 0 w 210115"/>
                  <a:gd name="connsiteY3" fmla="*/ 111191 h 11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115" h="111191">
                    <a:moveTo>
                      <a:pt x="0" y="0"/>
                    </a:moveTo>
                    <a:lnTo>
                      <a:pt x="210116" y="0"/>
                    </a:lnTo>
                    <a:lnTo>
                      <a:pt x="210116" y="111191"/>
                    </a:lnTo>
                    <a:lnTo>
                      <a:pt x="0" y="11119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" name="Graphic 634">
                <a:extLst>
                  <a:ext uri="{FF2B5EF4-FFF2-40B4-BE49-F238E27FC236}">
                    <a16:creationId xmlns:a16="http://schemas.microsoft.com/office/drawing/2014/main" id="{FF2FF01E-57F4-4F36-A858-FDB3E557AF43}"/>
                  </a:ext>
                </a:extLst>
              </p:cNvPr>
              <p:cNvSpPr/>
              <p:nvPr/>
            </p:nvSpPr>
            <p:spPr>
              <a:xfrm>
                <a:off x="4826050" y="2182699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8 w 497898"/>
                  <a:gd name="connsiteY1" fmla="*/ 0 h 111167"/>
                  <a:gd name="connsiteX2" fmla="*/ 497898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" name="Graphic 634">
                <a:extLst>
                  <a:ext uri="{FF2B5EF4-FFF2-40B4-BE49-F238E27FC236}">
                    <a16:creationId xmlns:a16="http://schemas.microsoft.com/office/drawing/2014/main" id="{110CBFED-2046-4C09-AD33-79A0ECEAF0DE}"/>
                  </a:ext>
                </a:extLst>
              </p:cNvPr>
              <p:cNvSpPr/>
              <p:nvPr/>
            </p:nvSpPr>
            <p:spPr>
              <a:xfrm>
                <a:off x="5394083" y="2182699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8 w 497898"/>
                  <a:gd name="connsiteY1" fmla="*/ 0 h 111167"/>
                  <a:gd name="connsiteX2" fmla="*/ 497898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" name="Graphic 634">
                <a:extLst>
                  <a:ext uri="{FF2B5EF4-FFF2-40B4-BE49-F238E27FC236}">
                    <a16:creationId xmlns:a16="http://schemas.microsoft.com/office/drawing/2014/main" id="{D7358816-4BBD-4C57-AC24-1BD7D246313D}"/>
                  </a:ext>
                </a:extLst>
              </p:cNvPr>
              <p:cNvSpPr/>
              <p:nvPr/>
            </p:nvSpPr>
            <p:spPr>
              <a:xfrm>
                <a:off x="5954607" y="2182699"/>
                <a:ext cx="496655" cy="111167"/>
              </a:xfrm>
              <a:custGeom>
                <a:avLst/>
                <a:gdLst>
                  <a:gd name="connsiteX0" fmla="*/ 0 w 496655"/>
                  <a:gd name="connsiteY0" fmla="*/ 0 h 111167"/>
                  <a:gd name="connsiteX1" fmla="*/ 496655 w 496655"/>
                  <a:gd name="connsiteY1" fmla="*/ 0 h 111167"/>
                  <a:gd name="connsiteX2" fmla="*/ 496655 w 496655"/>
                  <a:gd name="connsiteY2" fmla="*/ 111167 h 111167"/>
                  <a:gd name="connsiteX3" fmla="*/ 0 w 496655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55" h="111167">
                    <a:moveTo>
                      <a:pt x="0" y="0"/>
                    </a:moveTo>
                    <a:lnTo>
                      <a:pt x="496655" y="0"/>
                    </a:lnTo>
                    <a:lnTo>
                      <a:pt x="496655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" name="Graphic 634">
                <a:extLst>
                  <a:ext uri="{FF2B5EF4-FFF2-40B4-BE49-F238E27FC236}">
                    <a16:creationId xmlns:a16="http://schemas.microsoft.com/office/drawing/2014/main" id="{298105B9-7F18-4333-A67A-927F8FB4148C}"/>
                  </a:ext>
                </a:extLst>
              </p:cNvPr>
              <p:cNvSpPr/>
              <p:nvPr/>
            </p:nvSpPr>
            <p:spPr>
              <a:xfrm>
                <a:off x="5110078" y="2363762"/>
                <a:ext cx="497898" cy="104926"/>
              </a:xfrm>
              <a:custGeom>
                <a:avLst/>
                <a:gdLst>
                  <a:gd name="connsiteX0" fmla="*/ 0 w 497898"/>
                  <a:gd name="connsiteY0" fmla="*/ 0 h 104926"/>
                  <a:gd name="connsiteX1" fmla="*/ 497899 w 497898"/>
                  <a:gd name="connsiteY1" fmla="*/ 0 h 104926"/>
                  <a:gd name="connsiteX2" fmla="*/ 497899 w 497898"/>
                  <a:gd name="connsiteY2" fmla="*/ 104927 h 104926"/>
                  <a:gd name="connsiteX3" fmla="*/ 0 w 497898"/>
                  <a:gd name="connsiteY3" fmla="*/ 104927 h 104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4926">
                    <a:moveTo>
                      <a:pt x="0" y="0"/>
                    </a:moveTo>
                    <a:lnTo>
                      <a:pt x="497899" y="0"/>
                    </a:lnTo>
                    <a:lnTo>
                      <a:pt x="497899" y="104927"/>
                    </a:lnTo>
                    <a:lnTo>
                      <a:pt x="0" y="10492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" name="Graphic 634">
                <a:extLst>
                  <a:ext uri="{FF2B5EF4-FFF2-40B4-BE49-F238E27FC236}">
                    <a16:creationId xmlns:a16="http://schemas.microsoft.com/office/drawing/2014/main" id="{F8DB2414-EE0E-4E82-BE93-3672FE0604FC}"/>
                  </a:ext>
                </a:extLst>
              </p:cNvPr>
              <p:cNvSpPr/>
              <p:nvPr/>
            </p:nvSpPr>
            <p:spPr>
              <a:xfrm>
                <a:off x="5673089" y="2363762"/>
                <a:ext cx="497898" cy="104926"/>
              </a:xfrm>
              <a:custGeom>
                <a:avLst/>
                <a:gdLst>
                  <a:gd name="connsiteX0" fmla="*/ 0 w 497898"/>
                  <a:gd name="connsiteY0" fmla="*/ 0 h 104926"/>
                  <a:gd name="connsiteX1" fmla="*/ 497898 w 497898"/>
                  <a:gd name="connsiteY1" fmla="*/ 0 h 104926"/>
                  <a:gd name="connsiteX2" fmla="*/ 497898 w 497898"/>
                  <a:gd name="connsiteY2" fmla="*/ 104927 h 104926"/>
                  <a:gd name="connsiteX3" fmla="*/ 0 w 497898"/>
                  <a:gd name="connsiteY3" fmla="*/ 104927 h 104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4926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4927"/>
                    </a:lnTo>
                    <a:lnTo>
                      <a:pt x="0" y="10492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" name="Graphic 634">
                <a:extLst>
                  <a:ext uri="{FF2B5EF4-FFF2-40B4-BE49-F238E27FC236}">
                    <a16:creationId xmlns:a16="http://schemas.microsoft.com/office/drawing/2014/main" id="{891A805C-A8B4-4F07-A965-73BD1CF1E7A6}"/>
                  </a:ext>
                </a:extLst>
              </p:cNvPr>
              <p:cNvSpPr/>
              <p:nvPr/>
            </p:nvSpPr>
            <p:spPr>
              <a:xfrm>
                <a:off x="4826074" y="2363762"/>
                <a:ext cx="213870" cy="104950"/>
              </a:xfrm>
              <a:custGeom>
                <a:avLst/>
                <a:gdLst>
                  <a:gd name="connsiteX0" fmla="*/ 0 w 213870"/>
                  <a:gd name="connsiteY0" fmla="*/ 0 h 104950"/>
                  <a:gd name="connsiteX1" fmla="*/ 213870 w 213870"/>
                  <a:gd name="connsiteY1" fmla="*/ 0 h 104950"/>
                  <a:gd name="connsiteX2" fmla="*/ 213870 w 213870"/>
                  <a:gd name="connsiteY2" fmla="*/ 104950 h 104950"/>
                  <a:gd name="connsiteX3" fmla="*/ 0 w 213870"/>
                  <a:gd name="connsiteY3" fmla="*/ 104950 h 104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3870" h="104950">
                    <a:moveTo>
                      <a:pt x="0" y="0"/>
                    </a:moveTo>
                    <a:lnTo>
                      <a:pt x="213870" y="0"/>
                    </a:lnTo>
                    <a:lnTo>
                      <a:pt x="213870" y="104950"/>
                    </a:lnTo>
                    <a:lnTo>
                      <a:pt x="0" y="10495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" name="Graphic 634">
                <a:extLst>
                  <a:ext uri="{FF2B5EF4-FFF2-40B4-BE49-F238E27FC236}">
                    <a16:creationId xmlns:a16="http://schemas.microsoft.com/office/drawing/2014/main" id="{814C6964-CEBD-4B0F-B543-6CD11E61B9D0}"/>
                  </a:ext>
                </a:extLst>
              </p:cNvPr>
              <p:cNvSpPr/>
              <p:nvPr/>
            </p:nvSpPr>
            <p:spPr>
              <a:xfrm>
                <a:off x="6241122" y="2363762"/>
                <a:ext cx="210115" cy="104950"/>
              </a:xfrm>
              <a:custGeom>
                <a:avLst/>
                <a:gdLst>
                  <a:gd name="connsiteX0" fmla="*/ 0 w 210115"/>
                  <a:gd name="connsiteY0" fmla="*/ 0 h 104950"/>
                  <a:gd name="connsiteX1" fmla="*/ 210116 w 210115"/>
                  <a:gd name="connsiteY1" fmla="*/ 0 h 104950"/>
                  <a:gd name="connsiteX2" fmla="*/ 210116 w 210115"/>
                  <a:gd name="connsiteY2" fmla="*/ 104950 h 104950"/>
                  <a:gd name="connsiteX3" fmla="*/ 0 w 210115"/>
                  <a:gd name="connsiteY3" fmla="*/ 104950 h 104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115" h="104950">
                    <a:moveTo>
                      <a:pt x="0" y="0"/>
                    </a:moveTo>
                    <a:lnTo>
                      <a:pt x="210116" y="0"/>
                    </a:lnTo>
                    <a:lnTo>
                      <a:pt x="210116" y="104950"/>
                    </a:lnTo>
                    <a:lnTo>
                      <a:pt x="0" y="10495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" name="Graphic 634">
                <a:extLst>
                  <a:ext uri="{FF2B5EF4-FFF2-40B4-BE49-F238E27FC236}">
                    <a16:creationId xmlns:a16="http://schemas.microsoft.com/office/drawing/2014/main" id="{CB31A0E1-7600-4C09-BEFC-03F93EE07E8B}"/>
                  </a:ext>
                </a:extLst>
              </p:cNvPr>
              <p:cNvSpPr/>
              <p:nvPr/>
            </p:nvSpPr>
            <p:spPr>
              <a:xfrm>
                <a:off x="4826074" y="2541094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8 w 497898"/>
                  <a:gd name="connsiteY1" fmla="*/ 0 h 109924"/>
                  <a:gd name="connsiteX2" fmla="*/ 497898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" name="Graphic 634">
                <a:extLst>
                  <a:ext uri="{FF2B5EF4-FFF2-40B4-BE49-F238E27FC236}">
                    <a16:creationId xmlns:a16="http://schemas.microsoft.com/office/drawing/2014/main" id="{AFD4E7F0-5712-4A02-BBC9-1EE82F6AF0E0}"/>
                  </a:ext>
                </a:extLst>
              </p:cNvPr>
              <p:cNvSpPr/>
              <p:nvPr/>
            </p:nvSpPr>
            <p:spPr>
              <a:xfrm>
                <a:off x="5394107" y="2541094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8 w 497898"/>
                  <a:gd name="connsiteY1" fmla="*/ 0 h 109924"/>
                  <a:gd name="connsiteX2" fmla="*/ 497898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" name="Graphic 634">
                <a:extLst>
                  <a:ext uri="{FF2B5EF4-FFF2-40B4-BE49-F238E27FC236}">
                    <a16:creationId xmlns:a16="http://schemas.microsoft.com/office/drawing/2014/main" id="{101B6503-B629-42C5-940B-8600D812D6D8}"/>
                  </a:ext>
                </a:extLst>
              </p:cNvPr>
              <p:cNvSpPr/>
              <p:nvPr/>
            </p:nvSpPr>
            <p:spPr>
              <a:xfrm>
                <a:off x="5954631" y="2541094"/>
                <a:ext cx="496655" cy="109924"/>
              </a:xfrm>
              <a:custGeom>
                <a:avLst/>
                <a:gdLst>
                  <a:gd name="connsiteX0" fmla="*/ 0 w 496655"/>
                  <a:gd name="connsiteY0" fmla="*/ 0 h 109924"/>
                  <a:gd name="connsiteX1" fmla="*/ 496655 w 496655"/>
                  <a:gd name="connsiteY1" fmla="*/ 0 h 109924"/>
                  <a:gd name="connsiteX2" fmla="*/ 496655 w 496655"/>
                  <a:gd name="connsiteY2" fmla="*/ 109924 h 109924"/>
                  <a:gd name="connsiteX3" fmla="*/ 0 w 496655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55" h="109924">
                    <a:moveTo>
                      <a:pt x="0" y="0"/>
                    </a:moveTo>
                    <a:lnTo>
                      <a:pt x="496655" y="0"/>
                    </a:lnTo>
                    <a:lnTo>
                      <a:pt x="496655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" name="Graphic 634">
                <a:extLst>
                  <a:ext uri="{FF2B5EF4-FFF2-40B4-BE49-F238E27FC236}">
                    <a16:creationId xmlns:a16="http://schemas.microsoft.com/office/drawing/2014/main" id="{9CC440B2-1039-4619-898B-AA87257BE4D2}"/>
                  </a:ext>
                </a:extLst>
              </p:cNvPr>
              <p:cNvSpPr/>
              <p:nvPr/>
            </p:nvSpPr>
            <p:spPr>
              <a:xfrm>
                <a:off x="5110102" y="2723448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9 w 497898"/>
                  <a:gd name="connsiteY1" fmla="*/ 0 h 109924"/>
                  <a:gd name="connsiteX2" fmla="*/ 497899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9" y="0"/>
                    </a:lnTo>
                    <a:lnTo>
                      <a:pt x="497899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" name="Graphic 634">
                <a:extLst>
                  <a:ext uri="{FF2B5EF4-FFF2-40B4-BE49-F238E27FC236}">
                    <a16:creationId xmlns:a16="http://schemas.microsoft.com/office/drawing/2014/main" id="{C6F70516-348E-4494-A147-8875969DD3B9}"/>
                  </a:ext>
                </a:extLst>
              </p:cNvPr>
              <p:cNvSpPr/>
              <p:nvPr/>
            </p:nvSpPr>
            <p:spPr>
              <a:xfrm>
                <a:off x="5673137" y="2723424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8 w 497898"/>
                  <a:gd name="connsiteY1" fmla="*/ 0 h 109924"/>
                  <a:gd name="connsiteX2" fmla="*/ 497898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" name="Graphic 634">
                <a:extLst>
                  <a:ext uri="{FF2B5EF4-FFF2-40B4-BE49-F238E27FC236}">
                    <a16:creationId xmlns:a16="http://schemas.microsoft.com/office/drawing/2014/main" id="{EB5A89EF-B04E-49AA-B58A-8DB1ACB54280}"/>
                  </a:ext>
                </a:extLst>
              </p:cNvPr>
              <p:cNvSpPr/>
              <p:nvPr/>
            </p:nvSpPr>
            <p:spPr>
              <a:xfrm>
                <a:off x="4826098" y="2723424"/>
                <a:ext cx="213870" cy="109947"/>
              </a:xfrm>
              <a:custGeom>
                <a:avLst/>
                <a:gdLst>
                  <a:gd name="connsiteX0" fmla="*/ 0 w 213870"/>
                  <a:gd name="connsiteY0" fmla="*/ 0 h 109947"/>
                  <a:gd name="connsiteX1" fmla="*/ 213870 w 213870"/>
                  <a:gd name="connsiteY1" fmla="*/ 0 h 109947"/>
                  <a:gd name="connsiteX2" fmla="*/ 213870 w 213870"/>
                  <a:gd name="connsiteY2" fmla="*/ 109948 h 109947"/>
                  <a:gd name="connsiteX3" fmla="*/ 0 w 213870"/>
                  <a:gd name="connsiteY3" fmla="*/ 109948 h 109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3870" h="109947">
                    <a:moveTo>
                      <a:pt x="0" y="0"/>
                    </a:moveTo>
                    <a:lnTo>
                      <a:pt x="213870" y="0"/>
                    </a:lnTo>
                    <a:lnTo>
                      <a:pt x="213870" y="109948"/>
                    </a:lnTo>
                    <a:lnTo>
                      <a:pt x="0" y="10994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" name="Graphic 634">
                <a:extLst>
                  <a:ext uri="{FF2B5EF4-FFF2-40B4-BE49-F238E27FC236}">
                    <a16:creationId xmlns:a16="http://schemas.microsoft.com/office/drawing/2014/main" id="{0B5BE525-2F0A-4795-9B1C-BCF02D642113}"/>
                  </a:ext>
                </a:extLst>
              </p:cNvPr>
              <p:cNvSpPr/>
              <p:nvPr/>
            </p:nvSpPr>
            <p:spPr>
              <a:xfrm>
                <a:off x="6241170" y="2723424"/>
                <a:ext cx="210115" cy="109947"/>
              </a:xfrm>
              <a:custGeom>
                <a:avLst/>
                <a:gdLst>
                  <a:gd name="connsiteX0" fmla="*/ 0 w 210115"/>
                  <a:gd name="connsiteY0" fmla="*/ 0 h 109947"/>
                  <a:gd name="connsiteX1" fmla="*/ 210116 w 210115"/>
                  <a:gd name="connsiteY1" fmla="*/ 0 h 109947"/>
                  <a:gd name="connsiteX2" fmla="*/ 210116 w 210115"/>
                  <a:gd name="connsiteY2" fmla="*/ 109948 h 109947"/>
                  <a:gd name="connsiteX3" fmla="*/ 0 w 210115"/>
                  <a:gd name="connsiteY3" fmla="*/ 109948 h 109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115" h="109947">
                    <a:moveTo>
                      <a:pt x="0" y="0"/>
                    </a:moveTo>
                    <a:lnTo>
                      <a:pt x="210116" y="0"/>
                    </a:lnTo>
                    <a:lnTo>
                      <a:pt x="210116" y="109948"/>
                    </a:lnTo>
                    <a:lnTo>
                      <a:pt x="0" y="10994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41" name="Group 440">
            <a:extLst>
              <a:ext uri="{FF2B5EF4-FFF2-40B4-BE49-F238E27FC236}">
                <a16:creationId xmlns:a16="http://schemas.microsoft.com/office/drawing/2014/main" id="{93895E95-9EEE-48D1-BA5A-03B0A9572B25}"/>
              </a:ext>
            </a:extLst>
          </p:cNvPr>
          <p:cNvGrpSpPr/>
          <p:nvPr/>
        </p:nvGrpSpPr>
        <p:grpSpPr>
          <a:xfrm>
            <a:off x="8820046" y="3438132"/>
            <a:ext cx="383096" cy="383096"/>
            <a:chOff x="4526001" y="650457"/>
            <a:chExt cx="3123355" cy="3123355"/>
          </a:xfrm>
        </p:grpSpPr>
        <p:sp>
          <p:nvSpPr>
            <p:cNvPr id="442" name="Graphic 661">
              <a:extLst>
                <a:ext uri="{FF2B5EF4-FFF2-40B4-BE49-F238E27FC236}">
                  <a16:creationId xmlns:a16="http://schemas.microsoft.com/office/drawing/2014/main" id="{65D71F03-E0B7-42D1-949D-FE5FD15343C0}"/>
                </a:ext>
              </a:extLst>
            </p:cNvPr>
            <p:cNvSpPr/>
            <p:nvPr/>
          </p:nvSpPr>
          <p:spPr>
            <a:xfrm>
              <a:off x="4526001" y="650457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43" name="Graphic 661">
              <a:extLst>
                <a:ext uri="{FF2B5EF4-FFF2-40B4-BE49-F238E27FC236}">
                  <a16:creationId xmlns:a16="http://schemas.microsoft.com/office/drawing/2014/main" id="{294A1651-987B-4FD9-8B70-CF36FB1C1B08}"/>
                </a:ext>
              </a:extLst>
            </p:cNvPr>
            <p:cNvGrpSpPr/>
            <p:nvPr/>
          </p:nvGrpSpPr>
          <p:grpSpPr>
            <a:xfrm>
              <a:off x="4989537" y="1454431"/>
              <a:ext cx="2314096" cy="1574805"/>
              <a:chOff x="4989537" y="1454431"/>
              <a:chExt cx="2314096" cy="1574805"/>
            </a:xfrm>
            <a:solidFill>
              <a:srgbClr val="FFFFFF"/>
            </a:solidFill>
          </p:grpSpPr>
          <p:grpSp>
            <p:nvGrpSpPr>
              <p:cNvPr id="444" name="Graphic 661">
                <a:extLst>
                  <a:ext uri="{FF2B5EF4-FFF2-40B4-BE49-F238E27FC236}">
                    <a16:creationId xmlns:a16="http://schemas.microsoft.com/office/drawing/2014/main" id="{F22C1624-8C95-42B7-892C-17965CB8F008}"/>
                  </a:ext>
                </a:extLst>
              </p:cNvPr>
              <p:cNvGrpSpPr/>
              <p:nvPr/>
            </p:nvGrpSpPr>
            <p:grpSpPr>
              <a:xfrm>
                <a:off x="4989537" y="1454431"/>
                <a:ext cx="1997691" cy="1417056"/>
                <a:chOff x="4989537" y="1454431"/>
                <a:chExt cx="1997691" cy="1417056"/>
              </a:xfrm>
              <a:solidFill>
                <a:srgbClr val="FFFFFF"/>
              </a:solidFill>
            </p:grpSpPr>
            <p:sp>
              <p:nvSpPr>
                <p:cNvPr id="446" name="Graphic 661">
                  <a:extLst>
                    <a:ext uri="{FF2B5EF4-FFF2-40B4-BE49-F238E27FC236}">
                      <a16:creationId xmlns:a16="http://schemas.microsoft.com/office/drawing/2014/main" id="{91235E85-BEC5-4000-A1E7-B5CE2670E260}"/>
                    </a:ext>
                  </a:extLst>
                </p:cNvPr>
                <p:cNvSpPr/>
                <p:nvPr/>
              </p:nvSpPr>
              <p:spPr>
                <a:xfrm>
                  <a:off x="4989537" y="1454431"/>
                  <a:ext cx="1997691" cy="1417056"/>
                </a:xfrm>
                <a:custGeom>
                  <a:avLst/>
                  <a:gdLst>
                    <a:gd name="connsiteX0" fmla="*/ 411456 w 1997691"/>
                    <a:gd name="connsiteY0" fmla="*/ 217313 h 1417056"/>
                    <a:gd name="connsiteX1" fmla="*/ 1997691 w 1997691"/>
                    <a:gd name="connsiteY1" fmla="*/ 217313 h 1417056"/>
                    <a:gd name="connsiteX2" fmla="*/ 1997691 w 1997691"/>
                    <a:gd name="connsiteY2" fmla="*/ 74415 h 1417056"/>
                    <a:gd name="connsiteX3" fmla="*/ 1920168 w 1997691"/>
                    <a:gd name="connsiteY3" fmla="*/ 0 h 1417056"/>
                    <a:gd name="connsiteX4" fmla="*/ 1484848 w 1997691"/>
                    <a:gd name="connsiteY4" fmla="*/ 0 h 1417056"/>
                    <a:gd name="connsiteX5" fmla="*/ 1434154 w 1997691"/>
                    <a:gd name="connsiteY5" fmla="*/ 17862 h 1417056"/>
                    <a:gd name="connsiteX6" fmla="*/ 1314881 w 1997691"/>
                    <a:gd name="connsiteY6" fmla="*/ 125037 h 1417056"/>
                    <a:gd name="connsiteX7" fmla="*/ 1264187 w 1997691"/>
                    <a:gd name="connsiteY7" fmla="*/ 142899 h 1417056"/>
                    <a:gd name="connsiteX8" fmla="*/ 83477 w 1997691"/>
                    <a:gd name="connsiteY8" fmla="*/ 142899 h 1417056"/>
                    <a:gd name="connsiteX9" fmla="*/ 0 w 1997691"/>
                    <a:gd name="connsiteY9" fmla="*/ 226257 h 1417056"/>
                    <a:gd name="connsiteX10" fmla="*/ 0 w 1997691"/>
                    <a:gd name="connsiteY10" fmla="*/ 1417057 h 1417056"/>
                    <a:gd name="connsiteX11" fmla="*/ 274320 w 1997691"/>
                    <a:gd name="connsiteY11" fmla="*/ 321523 h 1417056"/>
                    <a:gd name="connsiteX12" fmla="*/ 411456 w 1997691"/>
                    <a:gd name="connsiteY12" fmla="*/ 217313 h 1417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97691" h="1417056">
                      <a:moveTo>
                        <a:pt x="411456" y="217313"/>
                      </a:moveTo>
                      <a:lnTo>
                        <a:pt x="1997691" y="217313"/>
                      </a:lnTo>
                      <a:lnTo>
                        <a:pt x="1997691" y="74415"/>
                      </a:lnTo>
                      <a:cubicBezTo>
                        <a:pt x="1997691" y="32736"/>
                        <a:pt x="1961919" y="0"/>
                        <a:pt x="1920168" y="0"/>
                      </a:cubicBezTo>
                      <a:lnTo>
                        <a:pt x="1484848" y="0"/>
                      </a:lnTo>
                      <a:cubicBezTo>
                        <a:pt x="1466962" y="0"/>
                        <a:pt x="1449075" y="5954"/>
                        <a:pt x="1434154" y="17862"/>
                      </a:cubicBezTo>
                      <a:lnTo>
                        <a:pt x="1314881" y="125037"/>
                      </a:lnTo>
                      <a:cubicBezTo>
                        <a:pt x="1302948" y="136945"/>
                        <a:pt x="1282073" y="142899"/>
                        <a:pt x="1264187" y="142899"/>
                      </a:cubicBezTo>
                      <a:lnTo>
                        <a:pt x="83477" y="142899"/>
                      </a:lnTo>
                      <a:cubicBezTo>
                        <a:pt x="38761" y="142899"/>
                        <a:pt x="0" y="178624"/>
                        <a:pt x="0" y="226257"/>
                      </a:cubicBezTo>
                      <a:lnTo>
                        <a:pt x="0" y="1417057"/>
                      </a:lnTo>
                      <a:lnTo>
                        <a:pt x="274320" y="321523"/>
                      </a:lnTo>
                      <a:cubicBezTo>
                        <a:pt x="289193" y="261957"/>
                        <a:pt x="348830" y="217313"/>
                        <a:pt x="411456" y="2173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7" name="Graphic 661">
                  <a:extLst>
                    <a:ext uri="{FF2B5EF4-FFF2-40B4-BE49-F238E27FC236}">
                      <a16:creationId xmlns:a16="http://schemas.microsoft.com/office/drawing/2014/main" id="{A7CFAF80-DD54-4ED2-ADA3-91CFC9521EC7}"/>
                    </a:ext>
                  </a:extLst>
                </p:cNvPr>
                <p:cNvSpPr/>
                <p:nvPr/>
              </p:nvSpPr>
              <p:spPr>
                <a:xfrm>
                  <a:off x="6431343" y="2650994"/>
                  <a:ext cx="107197" cy="141488"/>
                </a:xfrm>
                <a:custGeom>
                  <a:avLst/>
                  <a:gdLst>
                    <a:gd name="connsiteX0" fmla="*/ 53611 w 107197"/>
                    <a:gd name="connsiteY0" fmla="*/ 0 h 141488"/>
                    <a:gd name="connsiteX1" fmla="*/ 0 w 107197"/>
                    <a:gd name="connsiteY1" fmla="*/ 67791 h 141488"/>
                    <a:gd name="connsiteX2" fmla="*/ 53611 w 107197"/>
                    <a:gd name="connsiteY2" fmla="*/ 141488 h 141488"/>
                    <a:gd name="connsiteX3" fmla="*/ 107198 w 107197"/>
                    <a:gd name="connsiteY3" fmla="*/ 67791 h 141488"/>
                    <a:gd name="connsiteX4" fmla="*/ 53611 w 107197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197" h="141488">
                      <a:moveTo>
                        <a:pt x="53611" y="0"/>
                      </a:moveTo>
                      <a:cubicBezTo>
                        <a:pt x="23816" y="0"/>
                        <a:pt x="0" y="23577"/>
                        <a:pt x="0" y="67791"/>
                      </a:cubicBezTo>
                      <a:cubicBezTo>
                        <a:pt x="0" y="123793"/>
                        <a:pt x="23816" y="141488"/>
                        <a:pt x="53611" y="141488"/>
                      </a:cubicBezTo>
                      <a:cubicBezTo>
                        <a:pt x="83382" y="141488"/>
                        <a:pt x="107198" y="117911"/>
                        <a:pt x="107198" y="67791"/>
                      </a:cubicBezTo>
                      <a:cubicBezTo>
                        <a:pt x="107198" y="20636"/>
                        <a:pt x="86371" y="0"/>
                        <a:pt x="536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8" name="Graphic 661">
                  <a:extLst>
                    <a:ext uri="{FF2B5EF4-FFF2-40B4-BE49-F238E27FC236}">
                      <a16:creationId xmlns:a16="http://schemas.microsoft.com/office/drawing/2014/main" id="{E1BB49C2-DE15-49CF-84F0-1C96A0026C00}"/>
                    </a:ext>
                  </a:extLst>
                </p:cNvPr>
                <p:cNvSpPr/>
                <p:nvPr/>
              </p:nvSpPr>
              <p:spPr>
                <a:xfrm>
                  <a:off x="6149180" y="2650994"/>
                  <a:ext cx="105691" cy="141488"/>
                </a:xfrm>
                <a:custGeom>
                  <a:avLst/>
                  <a:gdLst>
                    <a:gd name="connsiteX0" fmla="*/ 54352 w 105691"/>
                    <a:gd name="connsiteY0" fmla="*/ 0 h 141488"/>
                    <a:gd name="connsiteX1" fmla="*/ 0 w 105691"/>
                    <a:gd name="connsiteY1" fmla="*/ 67791 h 141488"/>
                    <a:gd name="connsiteX2" fmla="*/ 51339 w 105691"/>
                    <a:gd name="connsiteY2" fmla="*/ 141488 h 141488"/>
                    <a:gd name="connsiteX3" fmla="*/ 105692 w 105691"/>
                    <a:gd name="connsiteY3" fmla="*/ 67791 h 141488"/>
                    <a:gd name="connsiteX4" fmla="*/ 54352 w 105691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691" h="141488">
                      <a:moveTo>
                        <a:pt x="54352" y="0"/>
                      </a:moveTo>
                      <a:cubicBezTo>
                        <a:pt x="24151" y="0"/>
                        <a:pt x="0" y="23577"/>
                        <a:pt x="0" y="67791"/>
                      </a:cubicBezTo>
                      <a:cubicBezTo>
                        <a:pt x="0" y="123793"/>
                        <a:pt x="21138" y="141488"/>
                        <a:pt x="51339" y="141488"/>
                      </a:cubicBezTo>
                      <a:cubicBezTo>
                        <a:pt x="84553" y="141488"/>
                        <a:pt x="105692" y="117911"/>
                        <a:pt x="105692" y="67791"/>
                      </a:cubicBezTo>
                      <a:cubicBezTo>
                        <a:pt x="105692" y="20636"/>
                        <a:pt x="84553" y="0"/>
                        <a:pt x="543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9" name="Graphic 661">
                  <a:extLst>
                    <a:ext uri="{FF2B5EF4-FFF2-40B4-BE49-F238E27FC236}">
                      <a16:creationId xmlns:a16="http://schemas.microsoft.com/office/drawing/2014/main" id="{A443DA61-29A3-4C92-924B-1C8A6576C07C}"/>
                    </a:ext>
                  </a:extLst>
                </p:cNvPr>
                <p:cNvSpPr/>
                <p:nvPr/>
              </p:nvSpPr>
              <p:spPr>
                <a:xfrm>
                  <a:off x="5857954" y="2578708"/>
                  <a:ext cx="83023" cy="137112"/>
                </a:xfrm>
                <a:custGeom>
                  <a:avLst/>
                  <a:gdLst>
                    <a:gd name="connsiteX0" fmla="*/ 0 w 83023"/>
                    <a:gd name="connsiteY0" fmla="*/ 137112 h 137112"/>
                    <a:gd name="connsiteX1" fmla="*/ 83023 w 83023"/>
                    <a:gd name="connsiteY1" fmla="*/ 137112 h 137112"/>
                    <a:gd name="connsiteX2" fmla="*/ 44022 w 83023"/>
                    <a:gd name="connsiteY2" fmla="*/ 0 h 137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023" h="137112">
                      <a:moveTo>
                        <a:pt x="0" y="137112"/>
                      </a:moveTo>
                      <a:lnTo>
                        <a:pt x="83023" y="137112"/>
                      </a:lnTo>
                      <a:lnTo>
                        <a:pt x="4402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0" name="Graphic 661">
                  <a:extLst>
                    <a:ext uri="{FF2B5EF4-FFF2-40B4-BE49-F238E27FC236}">
                      <a16:creationId xmlns:a16="http://schemas.microsoft.com/office/drawing/2014/main" id="{F19B709C-B05F-4E8E-B3C9-E1EDBF66D857}"/>
                    </a:ext>
                  </a:extLst>
                </p:cNvPr>
                <p:cNvSpPr/>
                <p:nvPr/>
              </p:nvSpPr>
              <p:spPr>
                <a:xfrm>
                  <a:off x="5992221" y="2007973"/>
                  <a:ext cx="369681" cy="367362"/>
                </a:xfrm>
                <a:custGeom>
                  <a:avLst/>
                  <a:gdLst>
                    <a:gd name="connsiteX0" fmla="*/ 184841 w 369681"/>
                    <a:gd name="connsiteY0" fmla="*/ 0 h 367362"/>
                    <a:gd name="connsiteX1" fmla="*/ 0 w 369681"/>
                    <a:gd name="connsiteY1" fmla="*/ 183693 h 367362"/>
                    <a:gd name="connsiteX2" fmla="*/ 184841 w 369681"/>
                    <a:gd name="connsiteY2" fmla="*/ 367362 h 367362"/>
                    <a:gd name="connsiteX3" fmla="*/ 369682 w 369681"/>
                    <a:gd name="connsiteY3" fmla="*/ 183693 h 367362"/>
                    <a:gd name="connsiteX4" fmla="*/ 184841 w 369681"/>
                    <a:gd name="connsiteY4" fmla="*/ 0 h 367362"/>
                    <a:gd name="connsiteX5" fmla="*/ 184841 w 369681"/>
                    <a:gd name="connsiteY5" fmla="*/ 263679 h 367362"/>
                    <a:gd name="connsiteX6" fmla="*/ 104353 w 369681"/>
                    <a:gd name="connsiteY6" fmla="*/ 183693 h 367362"/>
                    <a:gd name="connsiteX7" fmla="*/ 184841 w 369681"/>
                    <a:gd name="connsiteY7" fmla="*/ 103707 h 367362"/>
                    <a:gd name="connsiteX8" fmla="*/ 265329 w 369681"/>
                    <a:gd name="connsiteY8" fmla="*/ 183693 h 367362"/>
                    <a:gd name="connsiteX9" fmla="*/ 184841 w 369681"/>
                    <a:gd name="connsiteY9" fmla="*/ 263679 h 367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9681" h="367362">
                      <a:moveTo>
                        <a:pt x="184841" y="0"/>
                      </a:moveTo>
                      <a:cubicBezTo>
                        <a:pt x="83477" y="0"/>
                        <a:pt x="0" y="82951"/>
                        <a:pt x="0" y="183693"/>
                      </a:cubicBezTo>
                      <a:cubicBezTo>
                        <a:pt x="0" y="284411"/>
                        <a:pt x="83477" y="367362"/>
                        <a:pt x="184841" y="367362"/>
                      </a:cubicBezTo>
                      <a:cubicBezTo>
                        <a:pt x="286205" y="367362"/>
                        <a:pt x="369682" y="284411"/>
                        <a:pt x="369682" y="183693"/>
                      </a:cubicBezTo>
                      <a:cubicBezTo>
                        <a:pt x="369682" y="82975"/>
                        <a:pt x="286205" y="0"/>
                        <a:pt x="184841" y="0"/>
                      </a:cubicBezTo>
                      <a:close/>
                      <a:moveTo>
                        <a:pt x="184841" y="263679"/>
                      </a:moveTo>
                      <a:cubicBezTo>
                        <a:pt x="140125" y="263679"/>
                        <a:pt x="104353" y="228122"/>
                        <a:pt x="104353" y="183693"/>
                      </a:cubicBezTo>
                      <a:cubicBezTo>
                        <a:pt x="104353" y="139264"/>
                        <a:pt x="140125" y="103707"/>
                        <a:pt x="184841" y="103707"/>
                      </a:cubicBezTo>
                      <a:cubicBezTo>
                        <a:pt x="229556" y="103707"/>
                        <a:pt x="265329" y="139264"/>
                        <a:pt x="265329" y="183693"/>
                      </a:cubicBezTo>
                      <a:cubicBezTo>
                        <a:pt x="265329" y="228122"/>
                        <a:pt x="229556" y="263679"/>
                        <a:pt x="184841" y="2636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45" name="Graphic 661">
                <a:extLst>
                  <a:ext uri="{FF2B5EF4-FFF2-40B4-BE49-F238E27FC236}">
                    <a16:creationId xmlns:a16="http://schemas.microsoft.com/office/drawing/2014/main" id="{781FF60F-4A9F-4465-BAB8-1F8D75FB5A91}"/>
                  </a:ext>
                </a:extLst>
              </p:cNvPr>
              <p:cNvSpPr/>
              <p:nvPr/>
            </p:nvSpPr>
            <p:spPr>
              <a:xfrm>
                <a:off x="5086778" y="1786355"/>
                <a:ext cx="2216855" cy="1242880"/>
              </a:xfrm>
              <a:custGeom>
                <a:avLst/>
                <a:gdLst>
                  <a:gd name="connsiteX0" fmla="*/ 2215421 w 2216855"/>
                  <a:gd name="connsiteY0" fmla="*/ 32353 h 1242880"/>
                  <a:gd name="connsiteX1" fmla="*/ 2215588 w 2216855"/>
                  <a:gd name="connsiteY1" fmla="*/ 31779 h 1242880"/>
                  <a:gd name="connsiteX2" fmla="*/ 2212886 w 2216855"/>
                  <a:gd name="connsiteY2" fmla="*/ 11191 h 1242880"/>
                  <a:gd name="connsiteX3" fmla="*/ 2184503 w 2216855"/>
                  <a:gd name="connsiteY3" fmla="*/ 0 h 1242880"/>
                  <a:gd name="connsiteX4" fmla="*/ 357257 w 2216855"/>
                  <a:gd name="connsiteY4" fmla="*/ 0 h 1242880"/>
                  <a:gd name="connsiteX5" fmla="*/ 290972 w 2216855"/>
                  <a:gd name="connsiteY5" fmla="*/ 49163 h 1242880"/>
                  <a:gd name="connsiteX6" fmla="*/ 290853 w 2216855"/>
                  <a:gd name="connsiteY6" fmla="*/ 49737 h 1242880"/>
                  <a:gd name="connsiteX7" fmla="*/ 290709 w 2216855"/>
                  <a:gd name="connsiteY7" fmla="*/ 50311 h 1242880"/>
                  <a:gd name="connsiteX8" fmla="*/ 1564 w 2216855"/>
                  <a:gd name="connsiteY8" fmla="*/ 1209906 h 1242880"/>
                  <a:gd name="connsiteX9" fmla="*/ 1420 w 2216855"/>
                  <a:gd name="connsiteY9" fmla="*/ 1210504 h 1242880"/>
                  <a:gd name="connsiteX10" fmla="*/ 1253 w 2216855"/>
                  <a:gd name="connsiteY10" fmla="*/ 1211102 h 1242880"/>
                  <a:gd name="connsiteX11" fmla="*/ 4122 w 2216855"/>
                  <a:gd name="connsiteY11" fmla="*/ 1232336 h 1242880"/>
                  <a:gd name="connsiteX12" fmla="*/ 29350 w 2216855"/>
                  <a:gd name="connsiteY12" fmla="*/ 1242881 h 1242880"/>
                  <a:gd name="connsiteX13" fmla="*/ 1859561 w 2216855"/>
                  <a:gd name="connsiteY13" fmla="*/ 1242881 h 1242880"/>
                  <a:gd name="connsiteX14" fmla="*/ 1925845 w 2216855"/>
                  <a:gd name="connsiteY14" fmla="*/ 1193718 h 1242880"/>
                  <a:gd name="connsiteX15" fmla="*/ 1925965 w 2216855"/>
                  <a:gd name="connsiteY15" fmla="*/ 1193144 h 1242880"/>
                  <a:gd name="connsiteX16" fmla="*/ 1926108 w 2216855"/>
                  <a:gd name="connsiteY16" fmla="*/ 1192570 h 1242880"/>
                  <a:gd name="connsiteX17" fmla="*/ 2215254 w 2216855"/>
                  <a:gd name="connsiteY17" fmla="*/ 32975 h 1242880"/>
                  <a:gd name="connsiteX18" fmla="*/ 2215421 w 2216855"/>
                  <a:gd name="connsiteY18" fmla="*/ 32353 h 1242880"/>
                  <a:gd name="connsiteX19" fmla="*/ 893797 w 2216855"/>
                  <a:gd name="connsiteY19" fmla="*/ 1052182 h 1242880"/>
                  <a:gd name="connsiteX20" fmla="*/ 869957 w 2216855"/>
                  <a:gd name="connsiteY20" fmla="*/ 977648 h 1242880"/>
                  <a:gd name="connsiteX21" fmla="*/ 756685 w 2216855"/>
                  <a:gd name="connsiteY21" fmla="*/ 977648 h 1242880"/>
                  <a:gd name="connsiteX22" fmla="*/ 735810 w 2216855"/>
                  <a:gd name="connsiteY22" fmla="*/ 1052182 h 1242880"/>
                  <a:gd name="connsiteX23" fmla="*/ 661300 w 2216855"/>
                  <a:gd name="connsiteY23" fmla="*/ 1052182 h 1242880"/>
                  <a:gd name="connsiteX24" fmla="*/ 774571 w 2216855"/>
                  <a:gd name="connsiteY24" fmla="*/ 733218 h 1242880"/>
                  <a:gd name="connsiteX25" fmla="*/ 858025 w 2216855"/>
                  <a:gd name="connsiteY25" fmla="*/ 733218 h 1242880"/>
                  <a:gd name="connsiteX26" fmla="*/ 971297 w 2216855"/>
                  <a:gd name="connsiteY26" fmla="*/ 1052182 h 1242880"/>
                  <a:gd name="connsiteX27" fmla="*/ 893797 w 2216855"/>
                  <a:gd name="connsiteY27" fmla="*/ 1052182 h 1242880"/>
                  <a:gd name="connsiteX28" fmla="*/ 1129284 w 2216855"/>
                  <a:gd name="connsiteY28" fmla="*/ 1058136 h 1242880"/>
                  <a:gd name="connsiteX29" fmla="*/ 1066682 w 2216855"/>
                  <a:gd name="connsiteY29" fmla="*/ 1031306 h 1242880"/>
                  <a:gd name="connsiteX30" fmla="*/ 1066682 w 2216855"/>
                  <a:gd name="connsiteY30" fmla="*/ 1129681 h 1242880"/>
                  <a:gd name="connsiteX31" fmla="*/ 995137 w 2216855"/>
                  <a:gd name="connsiteY31" fmla="*/ 1129681 h 1242880"/>
                  <a:gd name="connsiteX32" fmla="*/ 995137 w 2216855"/>
                  <a:gd name="connsiteY32" fmla="*/ 819660 h 1242880"/>
                  <a:gd name="connsiteX33" fmla="*/ 1048796 w 2216855"/>
                  <a:gd name="connsiteY33" fmla="*/ 819660 h 1242880"/>
                  <a:gd name="connsiteX34" fmla="*/ 1060728 w 2216855"/>
                  <a:gd name="connsiteY34" fmla="*/ 846490 h 1242880"/>
                  <a:gd name="connsiteX35" fmla="*/ 1135238 w 2216855"/>
                  <a:gd name="connsiteY35" fmla="*/ 813706 h 1242880"/>
                  <a:gd name="connsiteX36" fmla="*/ 1239567 w 2216855"/>
                  <a:gd name="connsiteY36" fmla="*/ 932956 h 1242880"/>
                  <a:gd name="connsiteX37" fmla="*/ 1129284 w 2216855"/>
                  <a:gd name="connsiteY37" fmla="*/ 1058136 h 1242880"/>
                  <a:gd name="connsiteX38" fmla="*/ 1409486 w 2216855"/>
                  <a:gd name="connsiteY38" fmla="*/ 1058136 h 1242880"/>
                  <a:gd name="connsiteX39" fmla="*/ 1346884 w 2216855"/>
                  <a:gd name="connsiteY39" fmla="*/ 1031306 h 1242880"/>
                  <a:gd name="connsiteX40" fmla="*/ 1346884 w 2216855"/>
                  <a:gd name="connsiteY40" fmla="*/ 1129681 h 1242880"/>
                  <a:gd name="connsiteX41" fmla="*/ 1278328 w 2216855"/>
                  <a:gd name="connsiteY41" fmla="*/ 1129681 h 1242880"/>
                  <a:gd name="connsiteX42" fmla="*/ 1278328 w 2216855"/>
                  <a:gd name="connsiteY42" fmla="*/ 819660 h 1242880"/>
                  <a:gd name="connsiteX43" fmla="*/ 1328998 w 2216855"/>
                  <a:gd name="connsiteY43" fmla="*/ 819660 h 1242880"/>
                  <a:gd name="connsiteX44" fmla="*/ 1343895 w 2216855"/>
                  <a:gd name="connsiteY44" fmla="*/ 846490 h 1242880"/>
                  <a:gd name="connsiteX45" fmla="*/ 1415441 w 2216855"/>
                  <a:gd name="connsiteY45" fmla="*/ 813706 h 1242880"/>
                  <a:gd name="connsiteX46" fmla="*/ 1519769 w 2216855"/>
                  <a:gd name="connsiteY46" fmla="*/ 932956 h 1242880"/>
                  <a:gd name="connsiteX47" fmla="*/ 1409486 w 2216855"/>
                  <a:gd name="connsiteY47" fmla="*/ 1058136 h 1242880"/>
                  <a:gd name="connsiteX48" fmla="*/ 622538 w 2216855"/>
                  <a:gd name="connsiteY48" fmla="*/ 405311 h 1242880"/>
                  <a:gd name="connsiteX49" fmla="*/ 1558507 w 2216855"/>
                  <a:gd name="connsiteY49" fmla="*/ 405311 h 1242880"/>
                  <a:gd name="connsiteX50" fmla="*/ 622538 w 2216855"/>
                  <a:gd name="connsiteY50" fmla="*/ 405311 h 124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16855" h="1242880">
                    <a:moveTo>
                      <a:pt x="2215421" y="32353"/>
                    </a:moveTo>
                    <a:lnTo>
                      <a:pt x="2215588" y="31779"/>
                    </a:lnTo>
                    <a:cubicBezTo>
                      <a:pt x="2217932" y="23601"/>
                      <a:pt x="2217023" y="16667"/>
                      <a:pt x="2212886" y="11191"/>
                    </a:cubicBezTo>
                    <a:cubicBezTo>
                      <a:pt x="2207530" y="4065"/>
                      <a:pt x="2197176" y="0"/>
                      <a:pt x="2184503" y="0"/>
                    </a:cubicBezTo>
                    <a:lnTo>
                      <a:pt x="357257" y="0"/>
                    </a:lnTo>
                    <a:cubicBezTo>
                      <a:pt x="329112" y="0"/>
                      <a:pt x="296305" y="24343"/>
                      <a:pt x="290972" y="49163"/>
                    </a:cubicBezTo>
                    <a:lnTo>
                      <a:pt x="290853" y="49737"/>
                    </a:lnTo>
                    <a:lnTo>
                      <a:pt x="290709" y="50311"/>
                    </a:lnTo>
                    <a:lnTo>
                      <a:pt x="1564" y="1209906"/>
                    </a:lnTo>
                    <a:lnTo>
                      <a:pt x="1420" y="1210504"/>
                    </a:lnTo>
                    <a:lnTo>
                      <a:pt x="1253" y="1211102"/>
                    </a:lnTo>
                    <a:cubicBezTo>
                      <a:pt x="-1114" y="1219375"/>
                      <a:pt x="-110" y="1226717"/>
                      <a:pt x="4122" y="1232336"/>
                    </a:cubicBezTo>
                    <a:cubicBezTo>
                      <a:pt x="9168" y="1239031"/>
                      <a:pt x="18374" y="1242881"/>
                      <a:pt x="29350" y="1242881"/>
                    </a:cubicBezTo>
                    <a:lnTo>
                      <a:pt x="1859561" y="1242881"/>
                    </a:lnTo>
                    <a:cubicBezTo>
                      <a:pt x="1887681" y="1242881"/>
                      <a:pt x="1920513" y="1218539"/>
                      <a:pt x="1925845" y="1193718"/>
                    </a:cubicBezTo>
                    <a:lnTo>
                      <a:pt x="1925965" y="1193144"/>
                    </a:lnTo>
                    <a:lnTo>
                      <a:pt x="1926108" y="1192570"/>
                    </a:lnTo>
                    <a:lnTo>
                      <a:pt x="2215254" y="32975"/>
                    </a:lnTo>
                    <a:lnTo>
                      <a:pt x="2215421" y="32353"/>
                    </a:lnTo>
                    <a:close/>
                    <a:moveTo>
                      <a:pt x="893797" y="1052182"/>
                    </a:moveTo>
                    <a:lnTo>
                      <a:pt x="869957" y="977648"/>
                    </a:lnTo>
                    <a:lnTo>
                      <a:pt x="756685" y="977648"/>
                    </a:lnTo>
                    <a:lnTo>
                      <a:pt x="735810" y="1052182"/>
                    </a:lnTo>
                    <a:lnTo>
                      <a:pt x="661300" y="1052182"/>
                    </a:lnTo>
                    <a:lnTo>
                      <a:pt x="774571" y="733218"/>
                    </a:lnTo>
                    <a:lnTo>
                      <a:pt x="858025" y="733218"/>
                    </a:lnTo>
                    <a:lnTo>
                      <a:pt x="971297" y="1052182"/>
                    </a:lnTo>
                    <a:lnTo>
                      <a:pt x="893797" y="1052182"/>
                    </a:lnTo>
                    <a:close/>
                    <a:moveTo>
                      <a:pt x="1129284" y="1058136"/>
                    </a:moveTo>
                    <a:cubicBezTo>
                      <a:pt x="1102455" y="1058136"/>
                      <a:pt x="1081579" y="1049193"/>
                      <a:pt x="1066682" y="1031306"/>
                    </a:cubicBezTo>
                    <a:lnTo>
                      <a:pt x="1066682" y="1129681"/>
                    </a:lnTo>
                    <a:lnTo>
                      <a:pt x="995137" y="1129681"/>
                    </a:lnTo>
                    <a:lnTo>
                      <a:pt x="995137" y="819660"/>
                    </a:lnTo>
                    <a:lnTo>
                      <a:pt x="1048796" y="819660"/>
                    </a:lnTo>
                    <a:lnTo>
                      <a:pt x="1060728" y="846490"/>
                    </a:lnTo>
                    <a:cubicBezTo>
                      <a:pt x="1078614" y="828603"/>
                      <a:pt x="1102455" y="813706"/>
                      <a:pt x="1135238" y="813706"/>
                    </a:cubicBezTo>
                    <a:cubicBezTo>
                      <a:pt x="1197840" y="813706"/>
                      <a:pt x="1239567" y="855433"/>
                      <a:pt x="1239567" y="932956"/>
                    </a:cubicBezTo>
                    <a:cubicBezTo>
                      <a:pt x="1239567" y="1010455"/>
                      <a:pt x="1191886" y="1058136"/>
                      <a:pt x="1129284" y="1058136"/>
                    </a:cubicBezTo>
                    <a:close/>
                    <a:moveTo>
                      <a:pt x="1409486" y="1058136"/>
                    </a:moveTo>
                    <a:cubicBezTo>
                      <a:pt x="1385646" y="1058136"/>
                      <a:pt x="1361805" y="1049193"/>
                      <a:pt x="1346884" y="1031306"/>
                    </a:cubicBezTo>
                    <a:lnTo>
                      <a:pt x="1346884" y="1129681"/>
                    </a:lnTo>
                    <a:lnTo>
                      <a:pt x="1278328" y="1129681"/>
                    </a:lnTo>
                    <a:lnTo>
                      <a:pt x="1278328" y="819660"/>
                    </a:lnTo>
                    <a:lnTo>
                      <a:pt x="1328998" y="819660"/>
                    </a:lnTo>
                    <a:lnTo>
                      <a:pt x="1343895" y="846490"/>
                    </a:lnTo>
                    <a:cubicBezTo>
                      <a:pt x="1358793" y="828603"/>
                      <a:pt x="1385622" y="813706"/>
                      <a:pt x="1415441" y="813706"/>
                    </a:cubicBezTo>
                    <a:cubicBezTo>
                      <a:pt x="1478043" y="813706"/>
                      <a:pt x="1519769" y="855433"/>
                      <a:pt x="1519769" y="932956"/>
                    </a:cubicBezTo>
                    <a:cubicBezTo>
                      <a:pt x="1519769" y="1010455"/>
                      <a:pt x="1472088" y="1058136"/>
                      <a:pt x="1409486" y="1058136"/>
                    </a:cubicBezTo>
                    <a:close/>
                    <a:moveTo>
                      <a:pt x="622538" y="405311"/>
                    </a:moveTo>
                    <a:cubicBezTo>
                      <a:pt x="881865" y="53563"/>
                      <a:pt x="1299180" y="53563"/>
                      <a:pt x="1558507" y="405311"/>
                    </a:cubicBezTo>
                    <a:cubicBezTo>
                      <a:pt x="1299180" y="757058"/>
                      <a:pt x="881865" y="757058"/>
                      <a:pt x="622538" y="4053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51" name="Group 450">
            <a:extLst>
              <a:ext uri="{FF2B5EF4-FFF2-40B4-BE49-F238E27FC236}">
                <a16:creationId xmlns:a16="http://schemas.microsoft.com/office/drawing/2014/main" id="{CBC95624-9257-4772-877D-B21AA98A74B7}"/>
              </a:ext>
            </a:extLst>
          </p:cNvPr>
          <p:cNvGrpSpPr/>
          <p:nvPr/>
        </p:nvGrpSpPr>
        <p:grpSpPr>
          <a:xfrm>
            <a:off x="8236125" y="5170825"/>
            <a:ext cx="384981" cy="384981"/>
            <a:chOff x="4527459" y="640845"/>
            <a:chExt cx="3123355" cy="3123355"/>
          </a:xfrm>
        </p:grpSpPr>
        <p:grpSp>
          <p:nvGrpSpPr>
            <p:cNvPr id="452" name="Graphic 23">
              <a:extLst>
                <a:ext uri="{FF2B5EF4-FFF2-40B4-BE49-F238E27FC236}">
                  <a16:creationId xmlns:a16="http://schemas.microsoft.com/office/drawing/2014/main" id="{CC37B940-2FF5-44D5-B93C-7A85F806855C}"/>
                </a:ext>
              </a:extLst>
            </p:cNvPr>
            <p:cNvGrpSpPr/>
            <p:nvPr/>
          </p:nvGrpSpPr>
          <p:grpSpPr>
            <a:xfrm>
              <a:off x="4527459" y="640845"/>
              <a:ext cx="3123355" cy="3123355"/>
              <a:chOff x="4527459" y="640845"/>
              <a:chExt cx="3123355" cy="3123355"/>
            </a:xfrm>
          </p:grpSpPr>
          <p:sp>
            <p:nvSpPr>
              <p:cNvPr id="464" name="Graphic 23">
                <a:extLst>
                  <a:ext uri="{FF2B5EF4-FFF2-40B4-BE49-F238E27FC236}">
                    <a16:creationId xmlns:a16="http://schemas.microsoft.com/office/drawing/2014/main" id="{365A3B87-7AFA-406F-9A47-0620D846D8F1}"/>
                  </a:ext>
                </a:extLst>
              </p:cNvPr>
              <p:cNvSpPr/>
              <p:nvPr/>
            </p:nvSpPr>
            <p:spPr>
              <a:xfrm>
                <a:off x="4527459" y="640845"/>
                <a:ext cx="3123355" cy="3123355"/>
              </a:xfrm>
              <a:custGeom>
                <a:avLst/>
                <a:gdLst>
                  <a:gd name="connsiteX0" fmla="*/ 3123355 w 3123355"/>
                  <a:gd name="connsiteY0" fmla="*/ 1561678 h 3123355"/>
                  <a:gd name="connsiteX1" fmla="*/ 1561678 w 3123355"/>
                  <a:gd name="connsiteY1" fmla="*/ 3123355 h 3123355"/>
                  <a:gd name="connsiteX2" fmla="*/ 0 w 3123355"/>
                  <a:gd name="connsiteY2" fmla="*/ 1561678 h 3123355"/>
                  <a:gd name="connsiteX3" fmla="*/ 1561678 w 3123355"/>
                  <a:gd name="connsiteY3" fmla="*/ 0 h 3123355"/>
                  <a:gd name="connsiteX4" fmla="*/ 3123355 w 3123355"/>
                  <a:gd name="connsiteY4" fmla="*/ 1561678 h 312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3355" h="3123355">
                    <a:moveTo>
                      <a:pt x="3123355" y="1561678"/>
                    </a:moveTo>
                    <a:cubicBezTo>
                      <a:pt x="3123355" y="2424168"/>
                      <a:pt x="2424168" y="3123355"/>
                      <a:pt x="1561678" y="3123355"/>
                    </a:cubicBezTo>
                    <a:cubicBezTo>
                      <a:pt x="699187" y="3123355"/>
                      <a:pt x="0" y="2424169"/>
                      <a:pt x="0" y="1561678"/>
                    </a:cubicBezTo>
                    <a:cubicBezTo>
                      <a:pt x="0" y="699187"/>
                      <a:pt x="699187" y="0"/>
                      <a:pt x="1561678" y="0"/>
                    </a:cubicBezTo>
                    <a:cubicBezTo>
                      <a:pt x="2424168" y="0"/>
                      <a:pt x="3123355" y="699187"/>
                      <a:pt x="3123355" y="1561678"/>
                    </a:cubicBezTo>
                    <a:close/>
                  </a:path>
                </a:pathLst>
              </a:custGeom>
              <a:solidFill>
                <a:srgbClr val="28A8E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" name="Graphic 23">
                <a:extLst>
                  <a:ext uri="{FF2B5EF4-FFF2-40B4-BE49-F238E27FC236}">
                    <a16:creationId xmlns:a16="http://schemas.microsoft.com/office/drawing/2014/main" id="{3200B42E-81DF-4BE5-A2EC-7A8ECA92E98E}"/>
                  </a:ext>
                </a:extLst>
              </p:cNvPr>
              <p:cNvSpPr/>
              <p:nvPr/>
            </p:nvSpPr>
            <p:spPr>
              <a:xfrm>
                <a:off x="5900900" y="1856896"/>
                <a:ext cx="370781" cy="435248"/>
              </a:xfrm>
              <a:custGeom>
                <a:avLst/>
                <a:gdLst>
                  <a:gd name="connsiteX0" fmla="*/ 50885 w 370781"/>
                  <a:gd name="connsiteY0" fmla="*/ 170207 h 435248"/>
                  <a:gd name="connsiteX1" fmla="*/ 50885 w 370781"/>
                  <a:gd name="connsiteY1" fmla="*/ 106935 h 435248"/>
                  <a:gd name="connsiteX2" fmla="*/ 185414 w 370781"/>
                  <a:gd name="connsiteY2" fmla="*/ 76375 h 435248"/>
                  <a:gd name="connsiteX3" fmla="*/ 305238 w 370781"/>
                  <a:gd name="connsiteY3" fmla="*/ 103635 h 435248"/>
                  <a:gd name="connsiteX4" fmla="*/ 95003 w 370781"/>
                  <a:gd name="connsiteY4" fmla="*/ 305406 h 435248"/>
                  <a:gd name="connsiteX5" fmla="*/ 56528 w 370781"/>
                  <a:gd name="connsiteY5" fmla="*/ 218151 h 435248"/>
                  <a:gd name="connsiteX6" fmla="*/ 50885 w 370781"/>
                  <a:gd name="connsiteY6" fmla="*/ 170207 h 435248"/>
                  <a:gd name="connsiteX7" fmla="*/ 319968 w 370781"/>
                  <a:gd name="connsiteY7" fmla="*/ 170207 h 435248"/>
                  <a:gd name="connsiteX8" fmla="*/ 313177 w 370781"/>
                  <a:gd name="connsiteY8" fmla="*/ 218174 h 435248"/>
                  <a:gd name="connsiteX9" fmla="*/ 185438 w 370781"/>
                  <a:gd name="connsiteY9" fmla="*/ 380729 h 435248"/>
                  <a:gd name="connsiteX10" fmla="*/ 114228 w 370781"/>
                  <a:gd name="connsiteY10" fmla="*/ 328338 h 435248"/>
                  <a:gd name="connsiteX11" fmla="*/ 319968 w 370781"/>
                  <a:gd name="connsiteY11" fmla="*/ 130943 h 435248"/>
                  <a:gd name="connsiteX12" fmla="*/ 319968 w 370781"/>
                  <a:gd name="connsiteY12" fmla="*/ 170207 h 435248"/>
                  <a:gd name="connsiteX13" fmla="*/ 185414 w 370781"/>
                  <a:gd name="connsiteY13" fmla="*/ 435249 h 435248"/>
                  <a:gd name="connsiteX14" fmla="*/ 370781 w 370781"/>
                  <a:gd name="connsiteY14" fmla="*/ 170207 h 435248"/>
                  <a:gd name="connsiteX15" fmla="*/ 370781 w 370781"/>
                  <a:gd name="connsiteY15" fmla="*/ 41440 h 435248"/>
                  <a:gd name="connsiteX16" fmla="*/ 301795 w 370781"/>
                  <a:gd name="connsiteY16" fmla="*/ 27260 h 435248"/>
                  <a:gd name="connsiteX17" fmla="*/ 301795 w 370781"/>
                  <a:gd name="connsiteY17" fmla="*/ 51244 h 435248"/>
                  <a:gd name="connsiteX18" fmla="*/ 227237 w 370781"/>
                  <a:gd name="connsiteY18" fmla="*/ 33788 h 435248"/>
                  <a:gd name="connsiteX19" fmla="*/ 227237 w 370781"/>
                  <a:gd name="connsiteY19" fmla="*/ 9804 h 435248"/>
                  <a:gd name="connsiteX20" fmla="*/ 185391 w 370781"/>
                  <a:gd name="connsiteY20" fmla="*/ 0 h 435248"/>
                  <a:gd name="connsiteX21" fmla="*/ 142397 w 370781"/>
                  <a:gd name="connsiteY21" fmla="*/ 9804 h 435248"/>
                  <a:gd name="connsiteX22" fmla="*/ 142397 w 370781"/>
                  <a:gd name="connsiteY22" fmla="*/ 33788 h 435248"/>
                  <a:gd name="connsiteX23" fmla="*/ 67839 w 370781"/>
                  <a:gd name="connsiteY23" fmla="*/ 51244 h 435248"/>
                  <a:gd name="connsiteX24" fmla="*/ 67839 w 370781"/>
                  <a:gd name="connsiteY24" fmla="*/ 27260 h 435248"/>
                  <a:gd name="connsiteX25" fmla="*/ 0 w 370781"/>
                  <a:gd name="connsiteY25" fmla="*/ 41440 h 435248"/>
                  <a:gd name="connsiteX26" fmla="*/ 0 w 370781"/>
                  <a:gd name="connsiteY26" fmla="*/ 170207 h 435248"/>
                  <a:gd name="connsiteX27" fmla="*/ 185414 w 370781"/>
                  <a:gd name="connsiteY27" fmla="*/ 435249 h 43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70781" h="435248">
                    <a:moveTo>
                      <a:pt x="50885" y="170207"/>
                    </a:moveTo>
                    <a:lnTo>
                      <a:pt x="50885" y="106935"/>
                    </a:lnTo>
                    <a:lnTo>
                      <a:pt x="185414" y="76375"/>
                    </a:lnTo>
                    <a:cubicBezTo>
                      <a:pt x="256601" y="91631"/>
                      <a:pt x="289385" y="99283"/>
                      <a:pt x="305238" y="103635"/>
                    </a:cubicBezTo>
                    <a:lnTo>
                      <a:pt x="95003" y="305406"/>
                    </a:lnTo>
                    <a:cubicBezTo>
                      <a:pt x="76878" y="279270"/>
                      <a:pt x="62219" y="249786"/>
                      <a:pt x="56528" y="218151"/>
                    </a:cubicBezTo>
                    <a:cubicBezTo>
                      <a:pt x="52033" y="202918"/>
                      <a:pt x="50885" y="187615"/>
                      <a:pt x="50885" y="170207"/>
                    </a:cubicBezTo>
                    <a:moveTo>
                      <a:pt x="319968" y="170207"/>
                    </a:moveTo>
                    <a:cubicBezTo>
                      <a:pt x="319968" y="187615"/>
                      <a:pt x="317697" y="202918"/>
                      <a:pt x="313177" y="218174"/>
                    </a:cubicBezTo>
                    <a:cubicBezTo>
                      <a:pt x="299619" y="288022"/>
                      <a:pt x="250982" y="348017"/>
                      <a:pt x="185438" y="380729"/>
                    </a:cubicBezTo>
                    <a:cubicBezTo>
                      <a:pt x="158298" y="367625"/>
                      <a:pt x="134601" y="350169"/>
                      <a:pt x="114228" y="328338"/>
                    </a:cubicBezTo>
                    <a:lnTo>
                      <a:pt x="319968" y="130943"/>
                    </a:lnTo>
                    <a:lnTo>
                      <a:pt x="319968" y="170207"/>
                    </a:lnTo>
                    <a:close/>
                    <a:moveTo>
                      <a:pt x="185414" y="435249"/>
                    </a:moveTo>
                    <a:cubicBezTo>
                      <a:pt x="293952" y="392733"/>
                      <a:pt x="370781" y="290174"/>
                      <a:pt x="370781" y="170207"/>
                    </a:cubicBezTo>
                    <a:lnTo>
                      <a:pt x="370781" y="41440"/>
                    </a:lnTo>
                    <a:lnTo>
                      <a:pt x="301795" y="27260"/>
                    </a:lnTo>
                    <a:lnTo>
                      <a:pt x="301795" y="51244"/>
                    </a:lnTo>
                    <a:lnTo>
                      <a:pt x="227237" y="33788"/>
                    </a:lnTo>
                    <a:lnTo>
                      <a:pt x="227237" y="9804"/>
                    </a:lnTo>
                    <a:lnTo>
                      <a:pt x="185391" y="0"/>
                    </a:lnTo>
                    <a:lnTo>
                      <a:pt x="142397" y="9804"/>
                    </a:lnTo>
                    <a:lnTo>
                      <a:pt x="142397" y="33788"/>
                    </a:lnTo>
                    <a:lnTo>
                      <a:pt x="67839" y="51244"/>
                    </a:lnTo>
                    <a:lnTo>
                      <a:pt x="67839" y="27260"/>
                    </a:lnTo>
                    <a:lnTo>
                      <a:pt x="0" y="41440"/>
                    </a:lnTo>
                    <a:lnTo>
                      <a:pt x="0" y="170207"/>
                    </a:lnTo>
                    <a:cubicBezTo>
                      <a:pt x="48" y="290174"/>
                      <a:pt x="75801" y="392733"/>
                      <a:pt x="185414" y="43524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53" name="Graphic 23">
              <a:extLst>
                <a:ext uri="{FF2B5EF4-FFF2-40B4-BE49-F238E27FC236}">
                  <a16:creationId xmlns:a16="http://schemas.microsoft.com/office/drawing/2014/main" id="{0A6BE778-2CFC-429F-B810-2B1A243C09BD}"/>
                </a:ext>
              </a:extLst>
            </p:cNvPr>
            <p:cNvGrpSpPr/>
            <p:nvPr/>
          </p:nvGrpSpPr>
          <p:grpSpPr>
            <a:xfrm>
              <a:off x="4772128" y="885514"/>
              <a:ext cx="2634017" cy="1528654"/>
              <a:chOff x="4772128" y="885514"/>
              <a:chExt cx="2634017" cy="1528654"/>
            </a:xfrm>
            <a:solidFill>
              <a:srgbClr val="FFFFFF"/>
            </a:solidFill>
          </p:grpSpPr>
          <p:sp>
            <p:nvSpPr>
              <p:cNvPr id="459" name="Graphic 23">
                <a:extLst>
                  <a:ext uri="{FF2B5EF4-FFF2-40B4-BE49-F238E27FC236}">
                    <a16:creationId xmlns:a16="http://schemas.microsoft.com/office/drawing/2014/main" id="{378D40E2-56C5-4038-98D4-E1423591903D}"/>
                  </a:ext>
                </a:extLst>
              </p:cNvPr>
              <p:cNvSpPr/>
              <p:nvPr/>
            </p:nvSpPr>
            <p:spPr>
              <a:xfrm>
                <a:off x="6541889" y="1209308"/>
                <a:ext cx="540509" cy="541609"/>
              </a:xfrm>
              <a:custGeom>
                <a:avLst/>
                <a:gdLst>
                  <a:gd name="connsiteX0" fmla="*/ 0 w 540509"/>
                  <a:gd name="connsiteY0" fmla="*/ 475230 h 541609"/>
                  <a:gd name="connsiteX1" fmla="*/ 64156 w 540509"/>
                  <a:gd name="connsiteY1" fmla="*/ 541610 h 541609"/>
                  <a:gd name="connsiteX2" fmla="*/ 215472 w 540509"/>
                  <a:gd name="connsiteY2" fmla="*/ 390294 h 541609"/>
                  <a:gd name="connsiteX3" fmla="*/ 478530 w 540509"/>
                  <a:gd name="connsiteY3" fmla="*/ 361241 h 541609"/>
                  <a:gd name="connsiteX4" fmla="*/ 478530 w 540509"/>
                  <a:gd name="connsiteY4" fmla="*/ 61980 h 541609"/>
                  <a:gd name="connsiteX5" fmla="*/ 179269 w 540509"/>
                  <a:gd name="connsiteY5" fmla="*/ 61980 h 541609"/>
                  <a:gd name="connsiteX6" fmla="*/ 150216 w 540509"/>
                  <a:gd name="connsiteY6" fmla="*/ 325038 h 541609"/>
                  <a:gd name="connsiteX7" fmla="*/ 0 w 540509"/>
                  <a:gd name="connsiteY7" fmla="*/ 475230 h 541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509" h="541609">
                    <a:moveTo>
                      <a:pt x="0" y="475230"/>
                    </a:moveTo>
                    <a:cubicBezTo>
                      <a:pt x="26232" y="492016"/>
                      <a:pt x="48255" y="514780"/>
                      <a:pt x="64156" y="541610"/>
                    </a:cubicBezTo>
                    <a:lnTo>
                      <a:pt x="215472" y="390294"/>
                    </a:lnTo>
                    <a:cubicBezTo>
                      <a:pt x="297300" y="442351"/>
                      <a:pt x="407104" y="432666"/>
                      <a:pt x="478530" y="361241"/>
                    </a:cubicBezTo>
                    <a:cubicBezTo>
                      <a:pt x="561170" y="278600"/>
                      <a:pt x="561170" y="144621"/>
                      <a:pt x="478530" y="61980"/>
                    </a:cubicBezTo>
                    <a:cubicBezTo>
                      <a:pt x="395889" y="-20660"/>
                      <a:pt x="261910" y="-20660"/>
                      <a:pt x="179269" y="61980"/>
                    </a:cubicBezTo>
                    <a:cubicBezTo>
                      <a:pt x="107844" y="133406"/>
                      <a:pt x="98159" y="243186"/>
                      <a:pt x="150216" y="325038"/>
                    </a:cubicBezTo>
                    <a:lnTo>
                      <a:pt x="0" y="47523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" name="Graphic 23">
                <a:extLst>
                  <a:ext uri="{FF2B5EF4-FFF2-40B4-BE49-F238E27FC236}">
                    <a16:creationId xmlns:a16="http://schemas.microsoft.com/office/drawing/2014/main" id="{F1434C61-27F1-4703-84B2-D7F2110502CD}"/>
                  </a:ext>
                </a:extLst>
              </p:cNvPr>
              <p:cNvSpPr/>
              <p:nvPr/>
            </p:nvSpPr>
            <p:spPr>
              <a:xfrm>
                <a:off x="5095898" y="1209260"/>
                <a:ext cx="540510" cy="541633"/>
              </a:xfrm>
              <a:custGeom>
                <a:avLst/>
                <a:gdLst>
                  <a:gd name="connsiteX0" fmla="*/ 325038 w 540510"/>
                  <a:gd name="connsiteY0" fmla="*/ 390318 h 541633"/>
                  <a:gd name="connsiteX1" fmla="*/ 476354 w 540510"/>
                  <a:gd name="connsiteY1" fmla="*/ 541634 h 541633"/>
                  <a:gd name="connsiteX2" fmla="*/ 540510 w 540510"/>
                  <a:gd name="connsiteY2" fmla="*/ 475254 h 541633"/>
                  <a:gd name="connsiteX3" fmla="*/ 390294 w 540510"/>
                  <a:gd name="connsiteY3" fmla="*/ 325038 h 541633"/>
                  <a:gd name="connsiteX4" fmla="*/ 361241 w 540510"/>
                  <a:gd name="connsiteY4" fmla="*/ 61980 h 541633"/>
                  <a:gd name="connsiteX5" fmla="*/ 61980 w 540510"/>
                  <a:gd name="connsiteY5" fmla="*/ 61980 h 541633"/>
                  <a:gd name="connsiteX6" fmla="*/ 61980 w 540510"/>
                  <a:gd name="connsiteY6" fmla="*/ 361241 h 541633"/>
                  <a:gd name="connsiteX7" fmla="*/ 325038 w 540510"/>
                  <a:gd name="connsiteY7" fmla="*/ 390318 h 54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510" h="541633">
                    <a:moveTo>
                      <a:pt x="325038" y="390318"/>
                    </a:moveTo>
                    <a:lnTo>
                      <a:pt x="476354" y="541634"/>
                    </a:lnTo>
                    <a:cubicBezTo>
                      <a:pt x="492255" y="514804"/>
                      <a:pt x="514278" y="492040"/>
                      <a:pt x="540510" y="475254"/>
                    </a:cubicBezTo>
                    <a:lnTo>
                      <a:pt x="390294" y="325038"/>
                    </a:lnTo>
                    <a:cubicBezTo>
                      <a:pt x="442351" y="243210"/>
                      <a:pt x="432666" y="133406"/>
                      <a:pt x="361241" y="61980"/>
                    </a:cubicBezTo>
                    <a:cubicBezTo>
                      <a:pt x="278600" y="-20660"/>
                      <a:pt x="144621" y="-20660"/>
                      <a:pt x="61980" y="61980"/>
                    </a:cubicBezTo>
                    <a:cubicBezTo>
                      <a:pt x="-20660" y="144621"/>
                      <a:pt x="-20660" y="278600"/>
                      <a:pt x="61980" y="361241"/>
                    </a:cubicBezTo>
                    <a:cubicBezTo>
                      <a:pt x="133406" y="432714"/>
                      <a:pt x="243210" y="442375"/>
                      <a:pt x="325038" y="3903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" name="Graphic 23">
                <a:extLst>
                  <a:ext uri="{FF2B5EF4-FFF2-40B4-BE49-F238E27FC236}">
                    <a16:creationId xmlns:a16="http://schemas.microsoft.com/office/drawing/2014/main" id="{0F11356C-14B3-4552-9703-ACFBCE5F06FA}"/>
                  </a:ext>
                </a:extLst>
              </p:cNvPr>
              <p:cNvSpPr/>
              <p:nvPr/>
            </p:nvSpPr>
            <p:spPr>
              <a:xfrm>
                <a:off x="5877514" y="885514"/>
                <a:ext cx="423244" cy="767746"/>
              </a:xfrm>
              <a:custGeom>
                <a:avLst/>
                <a:gdLst>
                  <a:gd name="connsiteX0" fmla="*/ 165472 w 423244"/>
                  <a:gd name="connsiteY0" fmla="*/ 418175 h 767746"/>
                  <a:gd name="connsiteX1" fmla="*/ 165472 w 423244"/>
                  <a:gd name="connsiteY1" fmla="*/ 767747 h 767746"/>
                  <a:gd name="connsiteX2" fmla="*/ 257773 w 423244"/>
                  <a:gd name="connsiteY2" fmla="*/ 767747 h 767746"/>
                  <a:gd name="connsiteX3" fmla="*/ 257773 w 423244"/>
                  <a:gd name="connsiteY3" fmla="*/ 418175 h 767746"/>
                  <a:gd name="connsiteX4" fmla="*/ 423245 w 423244"/>
                  <a:gd name="connsiteY4" fmla="*/ 211622 h 767746"/>
                  <a:gd name="connsiteX5" fmla="*/ 211622 w 423244"/>
                  <a:gd name="connsiteY5" fmla="*/ 0 h 767746"/>
                  <a:gd name="connsiteX6" fmla="*/ 0 w 423244"/>
                  <a:gd name="connsiteY6" fmla="*/ 211622 h 767746"/>
                  <a:gd name="connsiteX7" fmla="*/ 165472 w 423244"/>
                  <a:gd name="connsiteY7" fmla="*/ 418175 h 767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3244" h="767746">
                    <a:moveTo>
                      <a:pt x="165472" y="418175"/>
                    </a:moveTo>
                    <a:lnTo>
                      <a:pt x="165472" y="767747"/>
                    </a:lnTo>
                    <a:lnTo>
                      <a:pt x="257773" y="767747"/>
                    </a:lnTo>
                    <a:lnTo>
                      <a:pt x="257773" y="418175"/>
                    </a:lnTo>
                    <a:cubicBezTo>
                      <a:pt x="352441" y="397109"/>
                      <a:pt x="423245" y="312651"/>
                      <a:pt x="423245" y="211622"/>
                    </a:cubicBezTo>
                    <a:cubicBezTo>
                      <a:pt x="423245" y="94764"/>
                      <a:pt x="328505" y="0"/>
                      <a:pt x="211622" y="0"/>
                    </a:cubicBezTo>
                    <a:cubicBezTo>
                      <a:pt x="94740" y="0"/>
                      <a:pt x="0" y="94740"/>
                      <a:pt x="0" y="211622"/>
                    </a:cubicBezTo>
                    <a:cubicBezTo>
                      <a:pt x="24" y="312651"/>
                      <a:pt x="70804" y="397109"/>
                      <a:pt x="165472" y="4181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" name="Graphic 23">
                <a:extLst>
                  <a:ext uri="{FF2B5EF4-FFF2-40B4-BE49-F238E27FC236}">
                    <a16:creationId xmlns:a16="http://schemas.microsoft.com/office/drawing/2014/main" id="{1D2C5380-BFF6-4336-A61D-6D49C3100C8A}"/>
                  </a:ext>
                </a:extLst>
              </p:cNvPr>
              <p:cNvSpPr/>
              <p:nvPr/>
            </p:nvSpPr>
            <p:spPr>
              <a:xfrm>
                <a:off x="4772128" y="1990900"/>
                <a:ext cx="772481" cy="423244"/>
              </a:xfrm>
              <a:custGeom>
                <a:avLst/>
                <a:gdLst>
                  <a:gd name="connsiteX0" fmla="*/ 772482 w 772481"/>
                  <a:gd name="connsiteY0" fmla="*/ 165472 h 423244"/>
                  <a:gd name="connsiteX1" fmla="*/ 418175 w 772481"/>
                  <a:gd name="connsiteY1" fmla="*/ 165472 h 423244"/>
                  <a:gd name="connsiteX2" fmla="*/ 211622 w 772481"/>
                  <a:gd name="connsiteY2" fmla="*/ 0 h 423244"/>
                  <a:gd name="connsiteX3" fmla="*/ 0 w 772481"/>
                  <a:gd name="connsiteY3" fmla="*/ 211622 h 423244"/>
                  <a:gd name="connsiteX4" fmla="*/ 211622 w 772481"/>
                  <a:gd name="connsiteY4" fmla="*/ 423245 h 423244"/>
                  <a:gd name="connsiteX5" fmla="*/ 418175 w 772481"/>
                  <a:gd name="connsiteY5" fmla="*/ 257773 h 423244"/>
                  <a:gd name="connsiteX6" fmla="*/ 772482 w 772481"/>
                  <a:gd name="connsiteY6" fmla="*/ 257773 h 423244"/>
                  <a:gd name="connsiteX7" fmla="*/ 772482 w 772481"/>
                  <a:gd name="connsiteY7" fmla="*/ 165472 h 423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2481" h="423244">
                    <a:moveTo>
                      <a:pt x="772482" y="165472"/>
                    </a:moveTo>
                    <a:lnTo>
                      <a:pt x="418175" y="165472"/>
                    </a:lnTo>
                    <a:cubicBezTo>
                      <a:pt x="397109" y="70804"/>
                      <a:pt x="312651" y="0"/>
                      <a:pt x="211622" y="0"/>
                    </a:cubicBezTo>
                    <a:cubicBezTo>
                      <a:pt x="94764" y="0"/>
                      <a:pt x="0" y="94740"/>
                      <a:pt x="0" y="211622"/>
                    </a:cubicBezTo>
                    <a:cubicBezTo>
                      <a:pt x="0" y="328505"/>
                      <a:pt x="94740" y="423245"/>
                      <a:pt x="211622" y="423245"/>
                    </a:cubicBezTo>
                    <a:cubicBezTo>
                      <a:pt x="312651" y="423245"/>
                      <a:pt x="397109" y="352465"/>
                      <a:pt x="418175" y="257773"/>
                    </a:cubicBezTo>
                    <a:lnTo>
                      <a:pt x="772482" y="257773"/>
                    </a:lnTo>
                    <a:lnTo>
                      <a:pt x="772482" y="16547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" name="Graphic 23">
                <a:extLst>
                  <a:ext uri="{FF2B5EF4-FFF2-40B4-BE49-F238E27FC236}">
                    <a16:creationId xmlns:a16="http://schemas.microsoft.com/office/drawing/2014/main" id="{6FB7B6C9-0572-46A3-8555-D129ECC5E82A}"/>
                  </a:ext>
                </a:extLst>
              </p:cNvPr>
              <p:cNvSpPr/>
              <p:nvPr/>
            </p:nvSpPr>
            <p:spPr>
              <a:xfrm>
                <a:off x="6633664" y="1990924"/>
                <a:ext cx="772481" cy="423244"/>
              </a:xfrm>
              <a:custGeom>
                <a:avLst/>
                <a:gdLst>
                  <a:gd name="connsiteX0" fmla="*/ 560859 w 772481"/>
                  <a:gd name="connsiteY0" fmla="*/ 0 h 423244"/>
                  <a:gd name="connsiteX1" fmla="*/ 354306 w 772481"/>
                  <a:gd name="connsiteY1" fmla="*/ 165472 h 423244"/>
                  <a:gd name="connsiteX2" fmla="*/ 0 w 772481"/>
                  <a:gd name="connsiteY2" fmla="*/ 165472 h 423244"/>
                  <a:gd name="connsiteX3" fmla="*/ 0 w 772481"/>
                  <a:gd name="connsiteY3" fmla="*/ 257773 h 423244"/>
                  <a:gd name="connsiteX4" fmla="*/ 354306 w 772481"/>
                  <a:gd name="connsiteY4" fmla="*/ 257773 h 423244"/>
                  <a:gd name="connsiteX5" fmla="*/ 560859 w 772481"/>
                  <a:gd name="connsiteY5" fmla="*/ 423245 h 423244"/>
                  <a:gd name="connsiteX6" fmla="*/ 772482 w 772481"/>
                  <a:gd name="connsiteY6" fmla="*/ 211622 h 423244"/>
                  <a:gd name="connsiteX7" fmla="*/ 560859 w 772481"/>
                  <a:gd name="connsiteY7" fmla="*/ 0 h 423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2481" h="423244">
                    <a:moveTo>
                      <a:pt x="560859" y="0"/>
                    </a:moveTo>
                    <a:cubicBezTo>
                      <a:pt x="459830" y="0"/>
                      <a:pt x="375373" y="70780"/>
                      <a:pt x="354306" y="165472"/>
                    </a:cubicBezTo>
                    <a:lnTo>
                      <a:pt x="0" y="165472"/>
                    </a:lnTo>
                    <a:lnTo>
                      <a:pt x="0" y="257773"/>
                    </a:lnTo>
                    <a:lnTo>
                      <a:pt x="354306" y="257773"/>
                    </a:lnTo>
                    <a:cubicBezTo>
                      <a:pt x="375373" y="352441"/>
                      <a:pt x="459830" y="423245"/>
                      <a:pt x="560859" y="423245"/>
                    </a:cubicBezTo>
                    <a:cubicBezTo>
                      <a:pt x="677718" y="423245"/>
                      <a:pt x="772482" y="328505"/>
                      <a:pt x="772482" y="211622"/>
                    </a:cubicBezTo>
                    <a:cubicBezTo>
                      <a:pt x="772482" y="94740"/>
                      <a:pt x="677742" y="0"/>
                      <a:pt x="5608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54" name="Graphic 23">
              <a:extLst>
                <a:ext uri="{FF2B5EF4-FFF2-40B4-BE49-F238E27FC236}">
                  <a16:creationId xmlns:a16="http://schemas.microsoft.com/office/drawing/2014/main" id="{832D2F67-CC90-4B24-9B2A-20E672C40747}"/>
                </a:ext>
              </a:extLst>
            </p:cNvPr>
            <p:cNvSpPr/>
            <p:nvPr/>
          </p:nvSpPr>
          <p:spPr>
            <a:xfrm>
              <a:off x="5095922" y="2675719"/>
              <a:ext cx="513082" cy="520041"/>
            </a:xfrm>
            <a:custGeom>
              <a:avLst/>
              <a:gdLst>
                <a:gd name="connsiteX0" fmla="*/ 513083 w 513082"/>
                <a:gd name="connsiteY0" fmla="*/ 72215 h 520041"/>
                <a:gd name="connsiteX1" fmla="*/ 454785 w 513082"/>
                <a:gd name="connsiteY1" fmla="*/ 0 h 520041"/>
                <a:gd name="connsiteX2" fmla="*/ 325038 w 513082"/>
                <a:gd name="connsiteY2" fmla="*/ 129747 h 520041"/>
                <a:gd name="connsiteX3" fmla="*/ 61980 w 513082"/>
                <a:gd name="connsiteY3" fmla="*/ 158801 h 520041"/>
                <a:gd name="connsiteX4" fmla="*/ 61980 w 513082"/>
                <a:gd name="connsiteY4" fmla="*/ 458061 h 520041"/>
                <a:gd name="connsiteX5" fmla="*/ 361241 w 513082"/>
                <a:gd name="connsiteY5" fmla="*/ 458061 h 520041"/>
                <a:gd name="connsiteX6" fmla="*/ 390294 w 513082"/>
                <a:gd name="connsiteY6" fmla="*/ 195004 h 520041"/>
                <a:gd name="connsiteX7" fmla="*/ 513083 w 513082"/>
                <a:gd name="connsiteY7" fmla="*/ 72215 h 52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082" h="520041">
                  <a:moveTo>
                    <a:pt x="513083" y="72215"/>
                  </a:moveTo>
                  <a:cubicBezTo>
                    <a:pt x="485655" y="56361"/>
                    <a:pt x="464589" y="30679"/>
                    <a:pt x="454785" y="0"/>
                  </a:cubicBezTo>
                  <a:lnTo>
                    <a:pt x="325038" y="129747"/>
                  </a:lnTo>
                  <a:cubicBezTo>
                    <a:pt x="243210" y="77691"/>
                    <a:pt x="133406" y="87375"/>
                    <a:pt x="61980" y="158801"/>
                  </a:cubicBezTo>
                  <a:cubicBezTo>
                    <a:pt x="-20660" y="241441"/>
                    <a:pt x="-20660" y="375421"/>
                    <a:pt x="61980" y="458061"/>
                  </a:cubicBezTo>
                  <a:cubicBezTo>
                    <a:pt x="144621" y="540701"/>
                    <a:pt x="278600" y="540701"/>
                    <a:pt x="361241" y="458061"/>
                  </a:cubicBezTo>
                  <a:cubicBezTo>
                    <a:pt x="432666" y="386635"/>
                    <a:pt x="442351" y="276855"/>
                    <a:pt x="390294" y="195004"/>
                  </a:cubicBezTo>
                  <a:lnTo>
                    <a:pt x="513083" y="72215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5" name="Graphic 23">
              <a:extLst>
                <a:ext uri="{FF2B5EF4-FFF2-40B4-BE49-F238E27FC236}">
                  <a16:creationId xmlns:a16="http://schemas.microsoft.com/office/drawing/2014/main" id="{5E694EB7-1E63-4FAD-9CD7-00D55E4399DE}"/>
                </a:ext>
              </a:extLst>
            </p:cNvPr>
            <p:cNvSpPr/>
            <p:nvPr/>
          </p:nvSpPr>
          <p:spPr>
            <a:xfrm>
              <a:off x="5630693" y="1739344"/>
              <a:ext cx="916886" cy="667124"/>
            </a:xfrm>
            <a:custGeom>
              <a:avLst/>
              <a:gdLst>
                <a:gd name="connsiteX0" fmla="*/ 804428 w 916886"/>
                <a:gd name="connsiteY0" fmla="*/ 667125 h 667124"/>
                <a:gd name="connsiteX1" fmla="*/ 112459 w 916886"/>
                <a:gd name="connsiteY1" fmla="*/ 667125 h 667124"/>
                <a:gd name="connsiteX2" fmla="*/ 0 w 916886"/>
                <a:gd name="connsiteY2" fmla="*/ 554666 h 667124"/>
                <a:gd name="connsiteX3" fmla="*/ 0 w 916886"/>
                <a:gd name="connsiteY3" fmla="*/ 112459 h 667124"/>
                <a:gd name="connsiteX4" fmla="*/ 112459 w 916886"/>
                <a:gd name="connsiteY4" fmla="*/ 0 h 667124"/>
                <a:gd name="connsiteX5" fmla="*/ 804428 w 916886"/>
                <a:gd name="connsiteY5" fmla="*/ 0 h 667124"/>
                <a:gd name="connsiteX6" fmla="*/ 916887 w 916886"/>
                <a:gd name="connsiteY6" fmla="*/ 112459 h 667124"/>
                <a:gd name="connsiteX7" fmla="*/ 916887 w 916886"/>
                <a:gd name="connsiteY7" fmla="*/ 554666 h 667124"/>
                <a:gd name="connsiteX8" fmla="*/ 804428 w 916886"/>
                <a:gd name="connsiteY8" fmla="*/ 667125 h 667124"/>
                <a:gd name="connsiteX9" fmla="*/ 112459 w 916886"/>
                <a:gd name="connsiteY9" fmla="*/ 78910 h 667124"/>
                <a:gd name="connsiteX10" fmla="*/ 78910 w 916886"/>
                <a:gd name="connsiteY10" fmla="*/ 112459 h 667124"/>
                <a:gd name="connsiteX11" fmla="*/ 78910 w 916886"/>
                <a:gd name="connsiteY11" fmla="*/ 554666 h 667124"/>
                <a:gd name="connsiteX12" fmla="*/ 112459 w 916886"/>
                <a:gd name="connsiteY12" fmla="*/ 588215 h 667124"/>
                <a:gd name="connsiteX13" fmla="*/ 804428 w 916886"/>
                <a:gd name="connsiteY13" fmla="*/ 588215 h 667124"/>
                <a:gd name="connsiteX14" fmla="*/ 837977 w 916886"/>
                <a:gd name="connsiteY14" fmla="*/ 554666 h 667124"/>
                <a:gd name="connsiteX15" fmla="*/ 837977 w 916886"/>
                <a:gd name="connsiteY15" fmla="*/ 112459 h 667124"/>
                <a:gd name="connsiteX16" fmla="*/ 804428 w 916886"/>
                <a:gd name="connsiteY16" fmla="*/ 78910 h 667124"/>
                <a:gd name="connsiteX17" fmla="*/ 112459 w 916886"/>
                <a:gd name="connsiteY17" fmla="*/ 78910 h 667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16886" h="667124">
                  <a:moveTo>
                    <a:pt x="804428" y="667125"/>
                  </a:moveTo>
                  <a:lnTo>
                    <a:pt x="112459" y="667125"/>
                  </a:lnTo>
                  <a:cubicBezTo>
                    <a:pt x="50455" y="667125"/>
                    <a:pt x="0" y="616670"/>
                    <a:pt x="0" y="554666"/>
                  </a:cubicBezTo>
                  <a:lnTo>
                    <a:pt x="0" y="112459"/>
                  </a:lnTo>
                  <a:cubicBezTo>
                    <a:pt x="0" y="50455"/>
                    <a:pt x="50455" y="0"/>
                    <a:pt x="112459" y="0"/>
                  </a:cubicBezTo>
                  <a:lnTo>
                    <a:pt x="804428" y="0"/>
                  </a:lnTo>
                  <a:cubicBezTo>
                    <a:pt x="866432" y="0"/>
                    <a:pt x="916887" y="50455"/>
                    <a:pt x="916887" y="112459"/>
                  </a:cubicBezTo>
                  <a:lnTo>
                    <a:pt x="916887" y="554666"/>
                  </a:lnTo>
                  <a:cubicBezTo>
                    <a:pt x="916887" y="616670"/>
                    <a:pt x="866456" y="667125"/>
                    <a:pt x="804428" y="667125"/>
                  </a:cubicBezTo>
                  <a:close/>
                  <a:moveTo>
                    <a:pt x="112459" y="78910"/>
                  </a:moveTo>
                  <a:cubicBezTo>
                    <a:pt x="93951" y="78910"/>
                    <a:pt x="78910" y="93951"/>
                    <a:pt x="78910" y="112459"/>
                  </a:cubicBezTo>
                  <a:lnTo>
                    <a:pt x="78910" y="554666"/>
                  </a:lnTo>
                  <a:cubicBezTo>
                    <a:pt x="78910" y="573174"/>
                    <a:pt x="93951" y="588215"/>
                    <a:pt x="112459" y="588215"/>
                  </a:cubicBezTo>
                  <a:lnTo>
                    <a:pt x="804428" y="588215"/>
                  </a:lnTo>
                  <a:cubicBezTo>
                    <a:pt x="822936" y="588215"/>
                    <a:pt x="837977" y="573174"/>
                    <a:pt x="837977" y="554666"/>
                  </a:cubicBezTo>
                  <a:lnTo>
                    <a:pt x="837977" y="112459"/>
                  </a:lnTo>
                  <a:cubicBezTo>
                    <a:pt x="837977" y="93951"/>
                    <a:pt x="822936" y="78910"/>
                    <a:pt x="804428" y="78910"/>
                  </a:cubicBezTo>
                  <a:lnTo>
                    <a:pt x="112459" y="789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6" name="Graphic 23">
              <a:extLst>
                <a:ext uri="{FF2B5EF4-FFF2-40B4-BE49-F238E27FC236}">
                  <a16:creationId xmlns:a16="http://schemas.microsoft.com/office/drawing/2014/main" id="{55BDD094-1576-4371-9D80-A4ACEE1E290D}"/>
                </a:ext>
              </a:extLst>
            </p:cNvPr>
            <p:cNvSpPr/>
            <p:nvPr/>
          </p:nvSpPr>
          <p:spPr>
            <a:xfrm>
              <a:off x="6569293" y="2675719"/>
              <a:ext cx="513082" cy="520041"/>
            </a:xfrm>
            <a:custGeom>
              <a:avLst/>
              <a:gdLst>
                <a:gd name="connsiteX0" fmla="*/ 451102 w 513082"/>
                <a:gd name="connsiteY0" fmla="*/ 158801 h 520041"/>
                <a:gd name="connsiteX1" fmla="*/ 188045 w 513082"/>
                <a:gd name="connsiteY1" fmla="*/ 129747 h 520041"/>
                <a:gd name="connsiteX2" fmla="*/ 58298 w 513082"/>
                <a:gd name="connsiteY2" fmla="*/ 0 h 520041"/>
                <a:gd name="connsiteX3" fmla="*/ 0 w 513082"/>
                <a:gd name="connsiteY3" fmla="*/ 72215 h 520041"/>
                <a:gd name="connsiteX4" fmla="*/ 122789 w 513082"/>
                <a:gd name="connsiteY4" fmla="*/ 195004 h 520041"/>
                <a:gd name="connsiteX5" fmla="*/ 151842 w 513082"/>
                <a:gd name="connsiteY5" fmla="*/ 458061 h 520041"/>
                <a:gd name="connsiteX6" fmla="*/ 451102 w 513082"/>
                <a:gd name="connsiteY6" fmla="*/ 458061 h 520041"/>
                <a:gd name="connsiteX7" fmla="*/ 451102 w 513082"/>
                <a:gd name="connsiteY7" fmla="*/ 158801 h 52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082" h="520041">
                  <a:moveTo>
                    <a:pt x="451102" y="158801"/>
                  </a:moveTo>
                  <a:cubicBezTo>
                    <a:pt x="379677" y="87375"/>
                    <a:pt x="269896" y="77691"/>
                    <a:pt x="188045" y="129747"/>
                  </a:cubicBezTo>
                  <a:lnTo>
                    <a:pt x="58298" y="0"/>
                  </a:lnTo>
                  <a:cubicBezTo>
                    <a:pt x="48494" y="30679"/>
                    <a:pt x="27427" y="56361"/>
                    <a:pt x="0" y="72215"/>
                  </a:cubicBezTo>
                  <a:lnTo>
                    <a:pt x="122789" y="195004"/>
                  </a:lnTo>
                  <a:cubicBezTo>
                    <a:pt x="70732" y="276831"/>
                    <a:pt x="80417" y="386635"/>
                    <a:pt x="151842" y="458061"/>
                  </a:cubicBezTo>
                  <a:cubicBezTo>
                    <a:pt x="234482" y="540701"/>
                    <a:pt x="368462" y="540701"/>
                    <a:pt x="451102" y="458061"/>
                  </a:cubicBezTo>
                  <a:cubicBezTo>
                    <a:pt x="533743" y="375421"/>
                    <a:pt x="533743" y="241441"/>
                    <a:pt x="451102" y="158801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7" name="Graphic 23">
              <a:extLst>
                <a:ext uri="{FF2B5EF4-FFF2-40B4-BE49-F238E27FC236}">
                  <a16:creationId xmlns:a16="http://schemas.microsoft.com/office/drawing/2014/main" id="{F379AF77-BBD8-4C55-8522-BA00A2FB7728}"/>
                </a:ext>
              </a:extLst>
            </p:cNvPr>
            <p:cNvSpPr/>
            <p:nvPr/>
          </p:nvSpPr>
          <p:spPr>
            <a:xfrm>
              <a:off x="5877514" y="2765079"/>
              <a:ext cx="423244" cy="754451"/>
            </a:xfrm>
            <a:custGeom>
              <a:avLst/>
              <a:gdLst>
                <a:gd name="connsiteX0" fmla="*/ 257773 w 423244"/>
                <a:gd name="connsiteY0" fmla="*/ 336276 h 754451"/>
                <a:gd name="connsiteX1" fmla="*/ 257773 w 423244"/>
                <a:gd name="connsiteY1" fmla="*/ 0 h 754451"/>
                <a:gd name="connsiteX2" fmla="*/ 165472 w 423244"/>
                <a:gd name="connsiteY2" fmla="*/ 0 h 754451"/>
                <a:gd name="connsiteX3" fmla="*/ 165472 w 423244"/>
                <a:gd name="connsiteY3" fmla="*/ 336276 h 754451"/>
                <a:gd name="connsiteX4" fmla="*/ 0 w 423244"/>
                <a:gd name="connsiteY4" fmla="*/ 542829 h 754451"/>
                <a:gd name="connsiteX5" fmla="*/ 211622 w 423244"/>
                <a:gd name="connsiteY5" fmla="*/ 754452 h 754451"/>
                <a:gd name="connsiteX6" fmla="*/ 423245 w 423244"/>
                <a:gd name="connsiteY6" fmla="*/ 542829 h 754451"/>
                <a:gd name="connsiteX7" fmla="*/ 257773 w 423244"/>
                <a:gd name="connsiteY7" fmla="*/ 336276 h 75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3244" h="754451">
                  <a:moveTo>
                    <a:pt x="257773" y="336276"/>
                  </a:moveTo>
                  <a:lnTo>
                    <a:pt x="257773" y="0"/>
                  </a:lnTo>
                  <a:lnTo>
                    <a:pt x="165472" y="0"/>
                  </a:lnTo>
                  <a:lnTo>
                    <a:pt x="165472" y="336276"/>
                  </a:lnTo>
                  <a:cubicBezTo>
                    <a:pt x="70804" y="357343"/>
                    <a:pt x="0" y="441801"/>
                    <a:pt x="0" y="542829"/>
                  </a:cubicBezTo>
                  <a:cubicBezTo>
                    <a:pt x="0" y="659688"/>
                    <a:pt x="94740" y="754452"/>
                    <a:pt x="211622" y="754452"/>
                  </a:cubicBezTo>
                  <a:cubicBezTo>
                    <a:pt x="328505" y="754452"/>
                    <a:pt x="423245" y="659712"/>
                    <a:pt x="423245" y="542829"/>
                  </a:cubicBezTo>
                  <a:cubicBezTo>
                    <a:pt x="423245" y="441825"/>
                    <a:pt x="352441" y="357343"/>
                    <a:pt x="257773" y="336276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8" name="Graphic 23">
              <a:extLst>
                <a:ext uri="{FF2B5EF4-FFF2-40B4-BE49-F238E27FC236}">
                  <a16:creationId xmlns:a16="http://schemas.microsoft.com/office/drawing/2014/main" id="{72B889BC-73F7-4FBB-9E3B-895C52D7A299}"/>
                </a:ext>
              </a:extLst>
            </p:cNvPr>
            <p:cNvSpPr/>
            <p:nvPr/>
          </p:nvSpPr>
          <p:spPr>
            <a:xfrm>
              <a:off x="5630693" y="2455106"/>
              <a:ext cx="916910" cy="223913"/>
            </a:xfrm>
            <a:custGeom>
              <a:avLst/>
              <a:gdLst>
                <a:gd name="connsiteX0" fmla="*/ 874610 w 916910"/>
                <a:gd name="connsiteY0" fmla="*/ 0 h 223913"/>
                <a:gd name="connsiteX1" fmla="*/ 42300 w 916910"/>
                <a:gd name="connsiteY1" fmla="*/ 0 h 223913"/>
                <a:gd name="connsiteX2" fmla="*/ 0 w 916910"/>
                <a:gd name="connsiteY2" fmla="*/ 42301 h 223913"/>
                <a:gd name="connsiteX3" fmla="*/ 0 w 916910"/>
                <a:gd name="connsiteY3" fmla="*/ 181613 h 223913"/>
                <a:gd name="connsiteX4" fmla="*/ 42300 w 916910"/>
                <a:gd name="connsiteY4" fmla="*/ 223913 h 223913"/>
                <a:gd name="connsiteX5" fmla="*/ 874610 w 916910"/>
                <a:gd name="connsiteY5" fmla="*/ 223913 h 223913"/>
                <a:gd name="connsiteX6" fmla="*/ 916911 w 916910"/>
                <a:gd name="connsiteY6" fmla="*/ 181613 h 223913"/>
                <a:gd name="connsiteX7" fmla="*/ 916911 w 916910"/>
                <a:gd name="connsiteY7" fmla="*/ 42277 h 223913"/>
                <a:gd name="connsiteX8" fmla="*/ 874610 w 916910"/>
                <a:gd name="connsiteY8" fmla="*/ 0 h 223913"/>
                <a:gd name="connsiteX9" fmla="*/ 835036 w 916910"/>
                <a:gd name="connsiteY9" fmla="*/ 134554 h 223913"/>
                <a:gd name="connsiteX10" fmla="*/ 821956 w 916910"/>
                <a:gd name="connsiteY10" fmla="*/ 147633 h 223913"/>
                <a:gd name="connsiteX11" fmla="*/ 407415 w 916910"/>
                <a:gd name="connsiteY11" fmla="*/ 147633 h 223913"/>
                <a:gd name="connsiteX12" fmla="*/ 394335 w 916910"/>
                <a:gd name="connsiteY12" fmla="*/ 134554 h 223913"/>
                <a:gd name="connsiteX13" fmla="*/ 394335 w 916910"/>
                <a:gd name="connsiteY13" fmla="*/ 89384 h 223913"/>
                <a:gd name="connsiteX14" fmla="*/ 407415 w 916910"/>
                <a:gd name="connsiteY14" fmla="*/ 76304 h 223913"/>
                <a:gd name="connsiteX15" fmla="*/ 821956 w 916910"/>
                <a:gd name="connsiteY15" fmla="*/ 76304 h 223913"/>
                <a:gd name="connsiteX16" fmla="*/ 835036 w 916910"/>
                <a:gd name="connsiteY16" fmla="*/ 89384 h 223913"/>
                <a:gd name="connsiteX17" fmla="*/ 835036 w 916910"/>
                <a:gd name="connsiteY17" fmla="*/ 134554 h 223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16910" h="223913">
                  <a:moveTo>
                    <a:pt x="874610" y="0"/>
                  </a:moveTo>
                  <a:lnTo>
                    <a:pt x="42300" y="0"/>
                  </a:lnTo>
                  <a:cubicBezTo>
                    <a:pt x="18938" y="0"/>
                    <a:pt x="0" y="18939"/>
                    <a:pt x="0" y="42301"/>
                  </a:cubicBezTo>
                  <a:lnTo>
                    <a:pt x="0" y="181613"/>
                  </a:lnTo>
                  <a:cubicBezTo>
                    <a:pt x="0" y="204975"/>
                    <a:pt x="18938" y="223913"/>
                    <a:pt x="42300" y="223913"/>
                  </a:cubicBezTo>
                  <a:lnTo>
                    <a:pt x="874610" y="223913"/>
                  </a:lnTo>
                  <a:cubicBezTo>
                    <a:pt x="897972" y="223913"/>
                    <a:pt x="916911" y="204975"/>
                    <a:pt x="916911" y="181613"/>
                  </a:cubicBezTo>
                  <a:lnTo>
                    <a:pt x="916911" y="42277"/>
                  </a:lnTo>
                  <a:cubicBezTo>
                    <a:pt x="916887" y="18939"/>
                    <a:pt x="897949" y="0"/>
                    <a:pt x="874610" y="0"/>
                  </a:cubicBezTo>
                  <a:close/>
                  <a:moveTo>
                    <a:pt x="835036" y="134554"/>
                  </a:moveTo>
                  <a:cubicBezTo>
                    <a:pt x="835036" y="141775"/>
                    <a:pt x="829177" y="147633"/>
                    <a:pt x="821956" y="147633"/>
                  </a:cubicBezTo>
                  <a:lnTo>
                    <a:pt x="407415" y="147633"/>
                  </a:lnTo>
                  <a:cubicBezTo>
                    <a:pt x="400193" y="147633"/>
                    <a:pt x="394335" y="141775"/>
                    <a:pt x="394335" y="134554"/>
                  </a:cubicBezTo>
                  <a:lnTo>
                    <a:pt x="394335" y="89384"/>
                  </a:lnTo>
                  <a:cubicBezTo>
                    <a:pt x="394335" y="82162"/>
                    <a:pt x="400193" y="76304"/>
                    <a:pt x="407415" y="76304"/>
                  </a:cubicBezTo>
                  <a:lnTo>
                    <a:pt x="821956" y="76304"/>
                  </a:lnTo>
                  <a:cubicBezTo>
                    <a:pt x="829177" y="76304"/>
                    <a:pt x="835036" y="82162"/>
                    <a:pt x="835036" y="89384"/>
                  </a:cubicBezTo>
                  <a:lnTo>
                    <a:pt x="835036" y="134554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66" name="Group 465">
            <a:extLst>
              <a:ext uri="{FF2B5EF4-FFF2-40B4-BE49-F238E27FC236}">
                <a16:creationId xmlns:a16="http://schemas.microsoft.com/office/drawing/2014/main" id="{12AB2332-1847-4BEF-A32C-9DC365AC7524}"/>
              </a:ext>
            </a:extLst>
          </p:cNvPr>
          <p:cNvGrpSpPr/>
          <p:nvPr/>
        </p:nvGrpSpPr>
        <p:grpSpPr>
          <a:xfrm>
            <a:off x="9912889" y="5177337"/>
            <a:ext cx="378469" cy="378469"/>
            <a:chOff x="4527459" y="649023"/>
            <a:chExt cx="3123355" cy="3123355"/>
          </a:xfrm>
        </p:grpSpPr>
        <p:sp>
          <p:nvSpPr>
            <p:cNvPr id="467" name="Graphic 694">
              <a:extLst>
                <a:ext uri="{FF2B5EF4-FFF2-40B4-BE49-F238E27FC236}">
                  <a16:creationId xmlns:a16="http://schemas.microsoft.com/office/drawing/2014/main" id="{3E6A1565-F3DD-46B2-91DA-D565BBD13433}"/>
                </a:ext>
              </a:extLst>
            </p:cNvPr>
            <p:cNvSpPr/>
            <p:nvPr/>
          </p:nvSpPr>
          <p:spPr>
            <a:xfrm>
              <a:off x="4527459" y="649023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68" name="Graphic 694">
              <a:extLst>
                <a:ext uri="{FF2B5EF4-FFF2-40B4-BE49-F238E27FC236}">
                  <a16:creationId xmlns:a16="http://schemas.microsoft.com/office/drawing/2014/main" id="{DEF53D47-404B-41ED-98CB-BCAFFF6400FF}"/>
                </a:ext>
              </a:extLst>
            </p:cNvPr>
            <p:cNvGrpSpPr/>
            <p:nvPr/>
          </p:nvGrpSpPr>
          <p:grpSpPr>
            <a:xfrm>
              <a:off x="5272585" y="1302541"/>
              <a:ext cx="1647115" cy="1737886"/>
              <a:chOff x="5272585" y="1302541"/>
              <a:chExt cx="1647115" cy="1737886"/>
            </a:xfrm>
            <a:solidFill>
              <a:srgbClr val="FFFFFF"/>
            </a:solidFill>
          </p:grpSpPr>
          <p:sp>
            <p:nvSpPr>
              <p:cNvPr id="469" name="Graphic 694">
                <a:extLst>
                  <a:ext uri="{FF2B5EF4-FFF2-40B4-BE49-F238E27FC236}">
                    <a16:creationId xmlns:a16="http://schemas.microsoft.com/office/drawing/2014/main" id="{7473C421-4AC7-42A3-B0B8-F516B956946B}"/>
                  </a:ext>
                </a:extLst>
              </p:cNvPr>
              <p:cNvSpPr/>
              <p:nvPr/>
            </p:nvSpPr>
            <p:spPr>
              <a:xfrm>
                <a:off x="5676533" y="1665934"/>
                <a:ext cx="835537" cy="1011267"/>
              </a:xfrm>
              <a:custGeom>
                <a:avLst/>
                <a:gdLst>
                  <a:gd name="connsiteX0" fmla="*/ 682070 w 835537"/>
                  <a:gd name="connsiteY0" fmla="*/ 60641 h 1011267"/>
                  <a:gd name="connsiteX1" fmla="*/ 682070 w 835537"/>
                  <a:gd name="connsiteY1" fmla="*/ 116428 h 1011267"/>
                  <a:gd name="connsiteX2" fmla="*/ 513992 w 835537"/>
                  <a:gd name="connsiteY2" fmla="*/ 77619 h 1011267"/>
                  <a:gd name="connsiteX3" fmla="*/ 513992 w 835537"/>
                  <a:gd name="connsiteY3" fmla="*/ 21832 h 1011267"/>
                  <a:gd name="connsiteX4" fmla="*/ 418989 w 835537"/>
                  <a:gd name="connsiteY4" fmla="*/ 0 h 1011267"/>
                  <a:gd name="connsiteX5" fmla="*/ 321547 w 835537"/>
                  <a:gd name="connsiteY5" fmla="*/ 21832 h 1011267"/>
                  <a:gd name="connsiteX6" fmla="*/ 321547 w 835537"/>
                  <a:gd name="connsiteY6" fmla="*/ 77619 h 1011267"/>
                  <a:gd name="connsiteX7" fmla="*/ 153468 w 835537"/>
                  <a:gd name="connsiteY7" fmla="*/ 116428 h 1011267"/>
                  <a:gd name="connsiteX8" fmla="*/ 153468 w 835537"/>
                  <a:gd name="connsiteY8" fmla="*/ 60641 h 1011267"/>
                  <a:gd name="connsiteX9" fmla="*/ 0 w 835537"/>
                  <a:gd name="connsiteY9" fmla="*/ 94596 h 1011267"/>
                  <a:gd name="connsiteX10" fmla="*/ 0 w 835537"/>
                  <a:gd name="connsiteY10" fmla="*/ 395291 h 1011267"/>
                  <a:gd name="connsiteX11" fmla="*/ 418989 w 835537"/>
                  <a:gd name="connsiteY11" fmla="*/ 1011268 h 1011267"/>
                  <a:gd name="connsiteX12" fmla="*/ 835538 w 835537"/>
                  <a:gd name="connsiteY12" fmla="*/ 395291 h 1011267"/>
                  <a:gd name="connsiteX13" fmla="*/ 835538 w 835537"/>
                  <a:gd name="connsiteY13" fmla="*/ 94596 h 1011267"/>
                  <a:gd name="connsiteX14" fmla="*/ 682070 w 835537"/>
                  <a:gd name="connsiteY14" fmla="*/ 60641 h 1011267"/>
                  <a:gd name="connsiteX15" fmla="*/ 114491 w 835537"/>
                  <a:gd name="connsiteY15" fmla="*/ 395291 h 1011267"/>
                  <a:gd name="connsiteX16" fmla="*/ 114491 w 835537"/>
                  <a:gd name="connsiteY16" fmla="*/ 244932 h 1011267"/>
                  <a:gd name="connsiteX17" fmla="*/ 418989 w 835537"/>
                  <a:gd name="connsiteY17" fmla="*/ 174606 h 1011267"/>
                  <a:gd name="connsiteX18" fmla="*/ 646345 w 835537"/>
                  <a:gd name="connsiteY18" fmla="*/ 228170 h 1011267"/>
                  <a:gd name="connsiteX19" fmla="*/ 195601 w 835537"/>
                  <a:gd name="connsiteY19" fmla="*/ 678913 h 1011267"/>
                  <a:gd name="connsiteX20" fmla="*/ 126687 w 835537"/>
                  <a:gd name="connsiteY20" fmla="*/ 506842 h 1011267"/>
                  <a:gd name="connsiteX21" fmla="*/ 114491 w 835537"/>
                  <a:gd name="connsiteY21" fmla="*/ 395291 h 1011267"/>
                  <a:gd name="connsiteX22" fmla="*/ 708875 w 835537"/>
                  <a:gd name="connsiteY22" fmla="*/ 506842 h 1011267"/>
                  <a:gd name="connsiteX23" fmla="*/ 418989 w 835537"/>
                  <a:gd name="connsiteY23" fmla="*/ 885155 h 1011267"/>
                  <a:gd name="connsiteX24" fmla="*/ 260666 w 835537"/>
                  <a:gd name="connsiteY24" fmla="*/ 766432 h 1011267"/>
                  <a:gd name="connsiteX25" fmla="*/ 721047 w 835537"/>
                  <a:gd name="connsiteY25" fmla="*/ 306051 h 1011267"/>
                  <a:gd name="connsiteX26" fmla="*/ 721047 w 835537"/>
                  <a:gd name="connsiteY26" fmla="*/ 395291 h 1011267"/>
                  <a:gd name="connsiteX27" fmla="*/ 708875 w 835537"/>
                  <a:gd name="connsiteY27" fmla="*/ 506842 h 1011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35537" h="1011267">
                    <a:moveTo>
                      <a:pt x="682070" y="60641"/>
                    </a:moveTo>
                    <a:lnTo>
                      <a:pt x="682070" y="116428"/>
                    </a:lnTo>
                    <a:lnTo>
                      <a:pt x="513992" y="77619"/>
                    </a:lnTo>
                    <a:lnTo>
                      <a:pt x="513992" y="21832"/>
                    </a:lnTo>
                    <a:lnTo>
                      <a:pt x="418989" y="0"/>
                    </a:lnTo>
                    <a:lnTo>
                      <a:pt x="321547" y="21832"/>
                    </a:lnTo>
                    <a:lnTo>
                      <a:pt x="321547" y="77619"/>
                    </a:lnTo>
                    <a:lnTo>
                      <a:pt x="153468" y="116428"/>
                    </a:lnTo>
                    <a:lnTo>
                      <a:pt x="153468" y="60641"/>
                    </a:lnTo>
                    <a:lnTo>
                      <a:pt x="0" y="94596"/>
                    </a:lnTo>
                    <a:lnTo>
                      <a:pt x="0" y="395291"/>
                    </a:lnTo>
                    <a:cubicBezTo>
                      <a:pt x="0" y="674179"/>
                      <a:pt x="172957" y="911841"/>
                      <a:pt x="418989" y="1011268"/>
                    </a:cubicBezTo>
                    <a:cubicBezTo>
                      <a:pt x="662582" y="911841"/>
                      <a:pt x="835538" y="674179"/>
                      <a:pt x="835538" y="395291"/>
                    </a:cubicBezTo>
                    <a:lnTo>
                      <a:pt x="835538" y="94596"/>
                    </a:lnTo>
                    <a:lnTo>
                      <a:pt x="682070" y="60641"/>
                    </a:lnTo>
                    <a:close/>
                    <a:moveTo>
                      <a:pt x="114491" y="395291"/>
                    </a:moveTo>
                    <a:lnTo>
                      <a:pt x="114491" y="244932"/>
                    </a:lnTo>
                    <a:lnTo>
                      <a:pt x="418989" y="174606"/>
                    </a:lnTo>
                    <a:cubicBezTo>
                      <a:pt x="531543" y="201771"/>
                      <a:pt x="602323" y="218246"/>
                      <a:pt x="646345" y="228170"/>
                    </a:cubicBezTo>
                    <a:lnTo>
                      <a:pt x="195601" y="678913"/>
                    </a:lnTo>
                    <a:cubicBezTo>
                      <a:pt x="162722" y="625996"/>
                      <a:pt x="138810" y="567268"/>
                      <a:pt x="126687" y="506842"/>
                    </a:cubicBezTo>
                    <a:cubicBezTo>
                      <a:pt x="116930" y="470471"/>
                      <a:pt x="114491" y="434101"/>
                      <a:pt x="114491" y="395291"/>
                    </a:cubicBezTo>
                    <a:close/>
                    <a:moveTo>
                      <a:pt x="708875" y="506842"/>
                    </a:moveTo>
                    <a:cubicBezTo>
                      <a:pt x="677216" y="666886"/>
                      <a:pt x="567578" y="807561"/>
                      <a:pt x="418989" y="885155"/>
                    </a:cubicBezTo>
                    <a:cubicBezTo>
                      <a:pt x="359160" y="854189"/>
                      <a:pt x="306386" y="813826"/>
                      <a:pt x="260666" y="766432"/>
                    </a:cubicBezTo>
                    <a:lnTo>
                      <a:pt x="721047" y="306051"/>
                    </a:lnTo>
                    <a:lnTo>
                      <a:pt x="721047" y="395291"/>
                    </a:lnTo>
                    <a:cubicBezTo>
                      <a:pt x="721047" y="434101"/>
                      <a:pt x="718608" y="470471"/>
                      <a:pt x="708875" y="5068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70" name="Graphic 694">
                <a:extLst>
                  <a:ext uri="{FF2B5EF4-FFF2-40B4-BE49-F238E27FC236}">
                    <a16:creationId xmlns:a16="http://schemas.microsoft.com/office/drawing/2014/main" id="{CDC73ADF-4402-4C78-9BB2-7E16A7D2F3F1}"/>
                  </a:ext>
                </a:extLst>
              </p:cNvPr>
              <p:cNvGrpSpPr/>
              <p:nvPr/>
            </p:nvGrpSpPr>
            <p:grpSpPr>
              <a:xfrm>
                <a:off x="5272585" y="1302541"/>
                <a:ext cx="1647115" cy="1737886"/>
                <a:chOff x="5272585" y="1302541"/>
                <a:chExt cx="1647115" cy="1737886"/>
              </a:xfrm>
              <a:solidFill>
                <a:srgbClr val="FFFFFF"/>
              </a:solidFill>
            </p:grpSpPr>
            <p:sp>
              <p:nvSpPr>
                <p:cNvPr id="471" name="Graphic 694">
                  <a:extLst>
                    <a:ext uri="{FF2B5EF4-FFF2-40B4-BE49-F238E27FC236}">
                      <a16:creationId xmlns:a16="http://schemas.microsoft.com/office/drawing/2014/main" id="{A06C0B16-33C4-4A1F-9A95-39BE4C09202D}"/>
                    </a:ext>
                  </a:extLst>
                </p:cNvPr>
                <p:cNvSpPr/>
                <p:nvPr/>
              </p:nvSpPr>
              <p:spPr>
                <a:xfrm>
                  <a:off x="5886816" y="1665695"/>
                  <a:ext cx="54447" cy="45217"/>
                </a:xfrm>
                <a:custGeom>
                  <a:avLst/>
                  <a:gdLst>
                    <a:gd name="connsiteX0" fmla="*/ 54448 w 54447"/>
                    <a:gd name="connsiteY0" fmla="*/ 0 h 45217"/>
                    <a:gd name="connsiteX1" fmla="*/ 0 w 54447"/>
                    <a:gd name="connsiteY1" fmla="*/ 0 h 45217"/>
                    <a:gd name="connsiteX2" fmla="*/ 0 w 54447"/>
                    <a:gd name="connsiteY2" fmla="*/ 45218 h 45217"/>
                    <a:gd name="connsiteX3" fmla="*/ 54448 w 54447"/>
                    <a:gd name="connsiteY3" fmla="*/ 32664 h 45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7" h="45217">
                      <a:moveTo>
                        <a:pt x="54448" y="0"/>
                      </a:moveTo>
                      <a:lnTo>
                        <a:pt x="0" y="0"/>
                      </a:lnTo>
                      <a:lnTo>
                        <a:pt x="0" y="45218"/>
                      </a:lnTo>
                      <a:lnTo>
                        <a:pt x="54448" y="326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2" name="Graphic 694">
                  <a:extLst>
                    <a:ext uri="{FF2B5EF4-FFF2-40B4-BE49-F238E27FC236}">
                      <a16:creationId xmlns:a16="http://schemas.microsoft.com/office/drawing/2014/main" id="{728828C2-53F0-43DC-BE21-E9876EEE459C}"/>
                    </a:ext>
                  </a:extLst>
                </p:cNvPr>
                <p:cNvSpPr/>
                <p:nvPr/>
              </p:nvSpPr>
              <p:spPr>
                <a:xfrm>
                  <a:off x="6247339" y="1665671"/>
                  <a:ext cx="54447" cy="45241"/>
                </a:xfrm>
                <a:custGeom>
                  <a:avLst/>
                  <a:gdLst>
                    <a:gd name="connsiteX0" fmla="*/ 54448 w 54447"/>
                    <a:gd name="connsiteY0" fmla="*/ 0 h 45241"/>
                    <a:gd name="connsiteX1" fmla="*/ 0 w 54447"/>
                    <a:gd name="connsiteY1" fmla="*/ 0 h 45241"/>
                    <a:gd name="connsiteX2" fmla="*/ 0 w 54447"/>
                    <a:gd name="connsiteY2" fmla="*/ 32688 h 45241"/>
                    <a:gd name="connsiteX3" fmla="*/ 54448 w 54447"/>
                    <a:gd name="connsiteY3" fmla="*/ 45242 h 452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447" h="45241">
                      <a:moveTo>
                        <a:pt x="54448" y="0"/>
                      </a:moveTo>
                      <a:lnTo>
                        <a:pt x="0" y="0"/>
                      </a:lnTo>
                      <a:lnTo>
                        <a:pt x="0" y="32688"/>
                      </a:lnTo>
                      <a:lnTo>
                        <a:pt x="54448" y="4524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3" name="Graphic 694">
                  <a:extLst>
                    <a:ext uri="{FF2B5EF4-FFF2-40B4-BE49-F238E27FC236}">
                      <a16:creationId xmlns:a16="http://schemas.microsoft.com/office/drawing/2014/main" id="{D788531E-B896-485E-9FE2-A78FAF82844C}"/>
                    </a:ext>
                  </a:extLst>
                </p:cNvPr>
                <p:cNvSpPr/>
                <p:nvPr/>
              </p:nvSpPr>
              <p:spPr>
                <a:xfrm>
                  <a:off x="5557929" y="1484130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4" name="Graphic 694">
                  <a:extLst>
                    <a:ext uri="{FF2B5EF4-FFF2-40B4-BE49-F238E27FC236}">
                      <a16:creationId xmlns:a16="http://schemas.microsoft.com/office/drawing/2014/main" id="{3CB01D83-711A-4521-97AE-51C3BAB75933}"/>
                    </a:ext>
                  </a:extLst>
                </p:cNvPr>
                <p:cNvSpPr/>
                <p:nvPr/>
              </p:nvSpPr>
              <p:spPr>
                <a:xfrm>
                  <a:off x="6128568" y="2755108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90 w 505789"/>
                    <a:gd name="connsiteY1" fmla="*/ 0 h 103754"/>
                    <a:gd name="connsiteX2" fmla="*/ 505790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5" name="Graphic 694">
                  <a:extLst>
                    <a:ext uri="{FF2B5EF4-FFF2-40B4-BE49-F238E27FC236}">
                      <a16:creationId xmlns:a16="http://schemas.microsoft.com/office/drawing/2014/main" id="{194AEDDA-1623-499B-8FD5-F0E44F35712D}"/>
                    </a:ext>
                  </a:extLst>
                </p:cNvPr>
                <p:cNvSpPr/>
                <p:nvPr/>
              </p:nvSpPr>
              <p:spPr>
                <a:xfrm>
                  <a:off x="5557929" y="2755108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6" name="Graphic 694">
                  <a:extLst>
                    <a:ext uri="{FF2B5EF4-FFF2-40B4-BE49-F238E27FC236}">
                      <a16:creationId xmlns:a16="http://schemas.microsoft.com/office/drawing/2014/main" id="{76AE6E02-7029-494A-BDA4-A6EBDD572C11}"/>
                    </a:ext>
                  </a:extLst>
                </p:cNvPr>
                <p:cNvSpPr/>
                <p:nvPr/>
              </p:nvSpPr>
              <p:spPr>
                <a:xfrm>
                  <a:off x="6221132" y="2578421"/>
                  <a:ext cx="127929" cy="98876"/>
                </a:xfrm>
                <a:custGeom>
                  <a:avLst/>
                  <a:gdLst>
                    <a:gd name="connsiteX0" fmla="*/ 127930 w 127929"/>
                    <a:gd name="connsiteY0" fmla="*/ 0 h 98876"/>
                    <a:gd name="connsiteX1" fmla="*/ 0 w 127929"/>
                    <a:gd name="connsiteY1" fmla="*/ 98877 h 98876"/>
                    <a:gd name="connsiteX2" fmla="*/ 127930 w 127929"/>
                    <a:gd name="connsiteY2" fmla="*/ 98877 h 98876"/>
                    <a:gd name="connsiteX3" fmla="*/ 127930 w 127929"/>
                    <a:gd name="connsiteY3" fmla="*/ 0 h 9887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7929" h="98876">
                      <a:moveTo>
                        <a:pt x="127930" y="0"/>
                      </a:moveTo>
                      <a:cubicBezTo>
                        <a:pt x="89121" y="37590"/>
                        <a:pt x="46246" y="70732"/>
                        <a:pt x="0" y="98877"/>
                      </a:cubicBezTo>
                      <a:lnTo>
                        <a:pt x="127930" y="98877"/>
                      </a:lnTo>
                      <a:lnTo>
                        <a:pt x="12793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7" name="Graphic 694">
                  <a:extLst>
                    <a:ext uri="{FF2B5EF4-FFF2-40B4-BE49-F238E27FC236}">
                      <a16:creationId xmlns:a16="http://schemas.microsoft.com/office/drawing/2014/main" id="{49B67986-2E05-4314-8159-7D6A5803865A}"/>
                    </a:ext>
                  </a:extLst>
                </p:cNvPr>
                <p:cNvSpPr/>
                <p:nvPr/>
              </p:nvSpPr>
              <p:spPr>
                <a:xfrm>
                  <a:off x="5843248" y="2581243"/>
                  <a:ext cx="125801" cy="96055"/>
                </a:xfrm>
                <a:custGeom>
                  <a:avLst/>
                  <a:gdLst>
                    <a:gd name="connsiteX0" fmla="*/ 0 w 125801"/>
                    <a:gd name="connsiteY0" fmla="*/ 96055 h 96055"/>
                    <a:gd name="connsiteX1" fmla="*/ 125802 w 125801"/>
                    <a:gd name="connsiteY1" fmla="*/ 96055 h 96055"/>
                    <a:gd name="connsiteX2" fmla="*/ 0 w 125801"/>
                    <a:gd name="connsiteY2" fmla="*/ 0 h 96055"/>
                    <a:gd name="connsiteX3" fmla="*/ 0 w 125801"/>
                    <a:gd name="connsiteY3" fmla="*/ 96055 h 96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25801" h="96055">
                      <a:moveTo>
                        <a:pt x="0" y="96055"/>
                      </a:moveTo>
                      <a:lnTo>
                        <a:pt x="125802" y="96055"/>
                      </a:lnTo>
                      <a:cubicBezTo>
                        <a:pt x="80393" y="68628"/>
                        <a:pt x="38259" y="36442"/>
                        <a:pt x="0" y="0"/>
                      </a:cubicBezTo>
                      <a:lnTo>
                        <a:pt x="0" y="960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8" name="Graphic 694">
                  <a:extLst>
                    <a:ext uri="{FF2B5EF4-FFF2-40B4-BE49-F238E27FC236}">
                      <a16:creationId xmlns:a16="http://schemas.microsoft.com/office/drawing/2014/main" id="{AB82C0E3-4138-453F-A495-46D5D4494932}"/>
                    </a:ext>
                  </a:extLst>
                </p:cNvPr>
                <p:cNvSpPr/>
                <p:nvPr/>
              </p:nvSpPr>
              <p:spPr>
                <a:xfrm>
                  <a:off x="6128568" y="1484130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90 w 505789"/>
                    <a:gd name="connsiteY1" fmla="*/ 0 h 116715"/>
                    <a:gd name="connsiteX2" fmla="*/ 505790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9" name="Graphic 694">
                  <a:extLst>
                    <a:ext uri="{FF2B5EF4-FFF2-40B4-BE49-F238E27FC236}">
                      <a16:creationId xmlns:a16="http://schemas.microsoft.com/office/drawing/2014/main" id="{C8AFD7BD-C20E-4F02-85B3-B9BE65B85ADE}"/>
                    </a:ext>
                  </a:extLst>
                </p:cNvPr>
                <p:cNvSpPr/>
                <p:nvPr/>
              </p:nvSpPr>
              <p:spPr>
                <a:xfrm>
                  <a:off x="5272609" y="2573543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0" name="Graphic 694">
                  <a:extLst>
                    <a:ext uri="{FF2B5EF4-FFF2-40B4-BE49-F238E27FC236}">
                      <a16:creationId xmlns:a16="http://schemas.microsoft.com/office/drawing/2014/main" id="{77F9B993-C8B3-4DEE-9862-BEA1534D4D85}"/>
                    </a:ext>
                  </a:extLst>
                </p:cNvPr>
                <p:cNvSpPr/>
                <p:nvPr/>
              </p:nvSpPr>
              <p:spPr>
                <a:xfrm>
                  <a:off x="6413911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1" name="Graphic 694">
                  <a:extLst>
                    <a:ext uri="{FF2B5EF4-FFF2-40B4-BE49-F238E27FC236}">
                      <a16:creationId xmlns:a16="http://schemas.microsoft.com/office/drawing/2014/main" id="{8418ECC0-35C3-481C-A909-C79302767EB1}"/>
                    </a:ext>
                  </a:extLst>
                </p:cNvPr>
                <p:cNvSpPr/>
                <p:nvPr/>
              </p:nvSpPr>
              <p:spPr>
                <a:xfrm>
                  <a:off x="5272609" y="2755108"/>
                  <a:ext cx="207509" cy="103754"/>
                </a:xfrm>
                <a:custGeom>
                  <a:avLst/>
                  <a:gdLst>
                    <a:gd name="connsiteX0" fmla="*/ 0 w 207509"/>
                    <a:gd name="connsiteY0" fmla="*/ 0 h 103754"/>
                    <a:gd name="connsiteX1" fmla="*/ 207509 w 207509"/>
                    <a:gd name="connsiteY1" fmla="*/ 0 h 103754"/>
                    <a:gd name="connsiteX2" fmla="*/ 207509 w 207509"/>
                    <a:gd name="connsiteY2" fmla="*/ 103755 h 103754"/>
                    <a:gd name="connsiteX3" fmla="*/ 0 w 20750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03754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2" name="Graphic 694">
                  <a:extLst>
                    <a:ext uri="{FF2B5EF4-FFF2-40B4-BE49-F238E27FC236}">
                      <a16:creationId xmlns:a16="http://schemas.microsoft.com/office/drawing/2014/main" id="{8EE7FF40-EB72-4334-B513-0FAD53DE45DC}"/>
                    </a:ext>
                  </a:extLst>
                </p:cNvPr>
                <p:cNvSpPr/>
                <p:nvPr/>
              </p:nvSpPr>
              <p:spPr>
                <a:xfrm>
                  <a:off x="5557929" y="2119619"/>
                  <a:ext cx="83333" cy="116715"/>
                </a:xfrm>
                <a:custGeom>
                  <a:avLst/>
                  <a:gdLst>
                    <a:gd name="connsiteX0" fmla="*/ 64156 w 83333"/>
                    <a:gd name="connsiteY0" fmla="*/ 0 h 116715"/>
                    <a:gd name="connsiteX1" fmla="*/ 0 w 83333"/>
                    <a:gd name="connsiteY1" fmla="*/ 0 h 116715"/>
                    <a:gd name="connsiteX2" fmla="*/ 0 w 83333"/>
                    <a:gd name="connsiteY2" fmla="*/ 116715 h 116715"/>
                    <a:gd name="connsiteX3" fmla="*/ 83334 w 83333"/>
                    <a:gd name="connsiteY3" fmla="*/ 116715 h 116715"/>
                    <a:gd name="connsiteX4" fmla="*/ 64156 w 83333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3333" h="116715">
                      <a:moveTo>
                        <a:pt x="64156" y="0"/>
                      </a:move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83334" y="116715"/>
                      </a:lnTo>
                      <a:cubicBezTo>
                        <a:pt x="73769" y="78599"/>
                        <a:pt x="67337" y="39575"/>
                        <a:pt x="64156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3" name="Graphic 694">
                  <a:extLst>
                    <a:ext uri="{FF2B5EF4-FFF2-40B4-BE49-F238E27FC236}">
                      <a16:creationId xmlns:a16="http://schemas.microsoft.com/office/drawing/2014/main" id="{5F49A467-070B-44B1-ADED-49B9059000D0}"/>
                    </a:ext>
                  </a:extLst>
                </p:cNvPr>
                <p:cNvSpPr/>
                <p:nvPr/>
              </p:nvSpPr>
              <p:spPr>
                <a:xfrm>
                  <a:off x="5272609" y="1938054"/>
                  <a:ext cx="347108" cy="103754"/>
                </a:xfrm>
                <a:custGeom>
                  <a:avLst/>
                  <a:gdLst>
                    <a:gd name="connsiteX0" fmla="*/ 0 w 347108"/>
                    <a:gd name="connsiteY0" fmla="*/ 0 h 103754"/>
                    <a:gd name="connsiteX1" fmla="*/ 347108 w 347108"/>
                    <a:gd name="connsiteY1" fmla="*/ 0 h 103754"/>
                    <a:gd name="connsiteX2" fmla="*/ 347108 w 347108"/>
                    <a:gd name="connsiteY2" fmla="*/ 103755 h 103754"/>
                    <a:gd name="connsiteX3" fmla="*/ 0 w 347108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47108" h="103754">
                      <a:moveTo>
                        <a:pt x="0" y="0"/>
                      </a:moveTo>
                      <a:lnTo>
                        <a:pt x="347108" y="0"/>
                      </a:lnTo>
                      <a:lnTo>
                        <a:pt x="347108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4" name="Graphic 694">
                  <a:extLst>
                    <a:ext uri="{FF2B5EF4-FFF2-40B4-BE49-F238E27FC236}">
                      <a16:creationId xmlns:a16="http://schemas.microsoft.com/office/drawing/2014/main" id="{2A7B1297-1970-4A75-8341-CEB6D34FD0E2}"/>
                    </a:ext>
                  </a:extLst>
                </p:cNvPr>
                <p:cNvSpPr/>
                <p:nvPr/>
              </p:nvSpPr>
              <p:spPr>
                <a:xfrm>
                  <a:off x="6346359" y="1665671"/>
                  <a:ext cx="2702" cy="597"/>
                </a:xfrm>
                <a:custGeom>
                  <a:avLst/>
                  <a:gdLst>
                    <a:gd name="connsiteX0" fmla="*/ 2702 w 2702"/>
                    <a:gd name="connsiteY0" fmla="*/ 598 h 597"/>
                    <a:gd name="connsiteX1" fmla="*/ 2702 w 2702"/>
                    <a:gd name="connsiteY1" fmla="*/ 0 h 597"/>
                    <a:gd name="connsiteX2" fmla="*/ 0 w 2702"/>
                    <a:gd name="connsiteY2" fmla="*/ 0 h 5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702" h="597">
                      <a:moveTo>
                        <a:pt x="2702" y="598"/>
                      </a:moveTo>
                      <a:lnTo>
                        <a:pt x="2702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5" name="Graphic 694">
                  <a:extLst>
                    <a:ext uri="{FF2B5EF4-FFF2-40B4-BE49-F238E27FC236}">
                      <a16:creationId xmlns:a16="http://schemas.microsoft.com/office/drawing/2014/main" id="{E2A61C20-EB72-4A38-A843-E8196666D116}"/>
                    </a:ext>
                  </a:extLst>
                </p:cNvPr>
                <p:cNvSpPr/>
                <p:nvPr/>
              </p:nvSpPr>
              <p:spPr>
                <a:xfrm>
                  <a:off x="5272609" y="2119619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6" name="Graphic 694">
                  <a:extLst>
                    <a:ext uri="{FF2B5EF4-FFF2-40B4-BE49-F238E27FC236}">
                      <a16:creationId xmlns:a16="http://schemas.microsoft.com/office/drawing/2014/main" id="{E94D491D-9305-48A3-9048-ECA1A27704A4}"/>
                    </a:ext>
                  </a:extLst>
                </p:cNvPr>
                <p:cNvSpPr/>
                <p:nvPr/>
              </p:nvSpPr>
              <p:spPr>
                <a:xfrm>
                  <a:off x="5843248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90 w 505789"/>
                    <a:gd name="connsiteY1" fmla="*/ 0 h 116715"/>
                    <a:gd name="connsiteX2" fmla="*/ 505790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7" name="Graphic 694">
                  <a:extLst>
                    <a:ext uri="{FF2B5EF4-FFF2-40B4-BE49-F238E27FC236}">
                      <a16:creationId xmlns:a16="http://schemas.microsoft.com/office/drawing/2014/main" id="{76577894-AE63-4334-9720-0DA9A41A7CC1}"/>
                    </a:ext>
                  </a:extLst>
                </p:cNvPr>
                <p:cNvSpPr/>
                <p:nvPr/>
              </p:nvSpPr>
              <p:spPr>
                <a:xfrm>
                  <a:off x="6413911" y="2573543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8" name="Graphic 694">
                  <a:extLst>
                    <a:ext uri="{FF2B5EF4-FFF2-40B4-BE49-F238E27FC236}">
                      <a16:creationId xmlns:a16="http://schemas.microsoft.com/office/drawing/2014/main" id="{56848C41-63F8-4283-945A-33A6DCD89BB9}"/>
                    </a:ext>
                  </a:extLst>
                </p:cNvPr>
                <p:cNvSpPr/>
                <p:nvPr/>
              </p:nvSpPr>
              <p:spPr>
                <a:xfrm>
                  <a:off x="6712191" y="2755108"/>
                  <a:ext cx="207509" cy="103754"/>
                </a:xfrm>
                <a:custGeom>
                  <a:avLst/>
                  <a:gdLst>
                    <a:gd name="connsiteX0" fmla="*/ 0 w 207509"/>
                    <a:gd name="connsiteY0" fmla="*/ 0 h 103754"/>
                    <a:gd name="connsiteX1" fmla="*/ 207509 w 207509"/>
                    <a:gd name="connsiteY1" fmla="*/ 0 h 103754"/>
                    <a:gd name="connsiteX2" fmla="*/ 207509 w 207509"/>
                    <a:gd name="connsiteY2" fmla="*/ 103755 h 103754"/>
                    <a:gd name="connsiteX3" fmla="*/ 0 w 20750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03754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9" name="Graphic 694">
                  <a:extLst>
                    <a:ext uri="{FF2B5EF4-FFF2-40B4-BE49-F238E27FC236}">
                      <a16:creationId xmlns:a16="http://schemas.microsoft.com/office/drawing/2014/main" id="{E418DB33-962D-4D5B-9AB3-FADEDEE52029}"/>
                    </a:ext>
                  </a:extLst>
                </p:cNvPr>
                <p:cNvSpPr/>
                <p:nvPr/>
              </p:nvSpPr>
              <p:spPr>
                <a:xfrm>
                  <a:off x="6413911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0" name="Graphic 694">
                  <a:extLst>
                    <a:ext uri="{FF2B5EF4-FFF2-40B4-BE49-F238E27FC236}">
                      <a16:creationId xmlns:a16="http://schemas.microsoft.com/office/drawing/2014/main" id="{FAA68636-CA38-4888-B2F4-0577B6529C70}"/>
                    </a:ext>
                  </a:extLst>
                </p:cNvPr>
                <p:cNvSpPr/>
                <p:nvPr/>
              </p:nvSpPr>
              <p:spPr>
                <a:xfrm>
                  <a:off x="6569531" y="1938054"/>
                  <a:ext cx="350169" cy="103754"/>
                </a:xfrm>
                <a:custGeom>
                  <a:avLst/>
                  <a:gdLst>
                    <a:gd name="connsiteX0" fmla="*/ 0 w 350169"/>
                    <a:gd name="connsiteY0" fmla="*/ 0 h 103754"/>
                    <a:gd name="connsiteX1" fmla="*/ 350169 w 350169"/>
                    <a:gd name="connsiteY1" fmla="*/ 0 h 103754"/>
                    <a:gd name="connsiteX2" fmla="*/ 350169 w 350169"/>
                    <a:gd name="connsiteY2" fmla="*/ 103755 h 103754"/>
                    <a:gd name="connsiteX3" fmla="*/ 0 w 35016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50169" h="103754">
                      <a:moveTo>
                        <a:pt x="0" y="0"/>
                      </a:moveTo>
                      <a:lnTo>
                        <a:pt x="350169" y="0"/>
                      </a:lnTo>
                      <a:lnTo>
                        <a:pt x="35016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1" name="Graphic 694">
                  <a:extLst>
                    <a:ext uri="{FF2B5EF4-FFF2-40B4-BE49-F238E27FC236}">
                      <a16:creationId xmlns:a16="http://schemas.microsoft.com/office/drawing/2014/main" id="{E760B662-C634-4BA2-8B45-687E95C5555A}"/>
                    </a:ext>
                  </a:extLst>
                </p:cNvPr>
                <p:cNvSpPr/>
                <p:nvPr/>
              </p:nvSpPr>
              <p:spPr>
                <a:xfrm>
                  <a:off x="6481248" y="2288223"/>
                  <a:ext cx="438452" cy="116715"/>
                </a:xfrm>
                <a:custGeom>
                  <a:avLst/>
                  <a:gdLst>
                    <a:gd name="connsiteX0" fmla="*/ 0 w 438452"/>
                    <a:gd name="connsiteY0" fmla="*/ 116715 h 116715"/>
                    <a:gd name="connsiteX1" fmla="*/ 438453 w 438452"/>
                    <a:gd name="connsiteY1" fmla="*/ 116715 h 116715"/>
                    <a:gd name="connsiteX2" fmla="*/ 438453 w 438452"/>
                    <a:gd name="connsiteY2" fmla="*/ 0 h 116715"/>
                    <a:gd name="connsiteX3" fmla="*/ 50957 w 438452"/>
                    <a:gd name="connsiteY3" fmla="*/ 0 h 116715"/>
                    <a:gd name="connsiteX4" fmla="*/ 0 w 438452"/>
                    <a:gd name="connsiteY4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8452" h="116715">
                      <a:moveTo>
                        <a:pt x="0" y="116715"/>
                      </a:moveTo>
                      <a:lnTo>
                        <a:pt x="438453" y="116715"/>
                      </a:lnTo>
                      <a:lnTo>
                        <a:pt x="438453" y="0"/>
                      </a:lnTo>
                      <a:lnTo>
                        <a:pt x="50957" y="0"/>
                      </a:lnTo>
                      <a:cubicBezTo>
                        <a:pt x="37542" y="40220"/>
                        <a:pt x="20517" y="79245"/>
                        <a:pt x="0" y="11671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2" name="Graphic 694">
                  <a:extLst>
                    <a:ext uri="{FF2B5EF4-FFF2-40B4-BE49-F238E27FC236}">
                      <a16:creationId xmlns:a16="http://schemas.microsoft.com/office/drawing/2014/main" id="{971F8BB4-862E-467C-BE0C-1785A8DF55B4}"/>
                    </a:ext>
                  </a:extLst>
                </p:cNvPr>
                <p:cNvSpPr/>
                <p:nvPr/>
              </p:nvSpPr>
              <p:spPr>
                <a:xfrm>
                  <a:off x="5272609" y="2923712"/>
                  <a:ext cx="505789" cy="116715"/>
                </a:xfrm>
                <a:custGeom>
                  <a:avLst/>
                  <a:gdLst>
                    <a:gd name="connsiteX0" fmla="*/ 0 w 505789"/>
                    <a:gd name="connsiteY0" fmla="*/ 0 h 116715"/>
                    <a:gd name="connsiteX1" fmla="*/ 505789 w 505789"/>
                    <a:gd name="connsiteY1" fmla="*/ 0 h 116715"/>
                    <a:gd name="connsiteX2" fmla="*/ 505789 w 505789"/>
                    <a:gd name="connsiteY2" fmla="*/ 116715 h 116715"/>
                    <a:gd name="connsiteX3" fmla="*/ 0 w 50578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16715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3" name="Graphic 694">
                  <a:extLst>
                    <a:ext uri="{FF2B5EF4-FFF2-40B4-BE49-F238E27FC236}">
                      <a16:creationId xmlns:a16="http://schemas.microsoft.com/office/drawing/2014/main" id="{6FE1B027-E8BB-42DB-9090-2E208C55249E}"/>
                    </a:ext>
                  </a:extLst>
                </p:cNvPr>
                <p:cNvSpPr/>
                <p:nvPr/>
              </p:nvSpPr>
              <p:spPr>
                <a:xfrm>
                  <a:off x="6712191" y="2119619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4" name="Graphic 694">
                  <a:extLst>
                    <a:ext uri="{FF2B5EF4-FFF2-40B4-BE49-F238E27FC236}">
                      <a16:creationId xmlns:a16="http://schemas.microsoft.com/office/drawing/2014/main" id="{3247A11E-8254-4B58-A1B0-EB3AE5E97554}"/>
                    </a:ext>
                  </a:extLst>
                </p:cNvPr>
                <p:cNvSpPr/>
                <p:nvPr/>
              </p:nvSpPr>
              <p:spPr>
                <a:xfrm>
                  <a:off x="6547341" y="2119619"/>
                  <a:ext cx="87016" cy="116715"/>
                </a:xfrm>
                <a:custGeom>
                  <a:avLst/>
                  <a:gdLst>
                    <a:gd name="connsiteX0" fmla="*/ 87016 w 87016"/>
                    <a:gd name="connsiteY0" fmla="*/ 0 h 116715"/>
                    <a:gd name="connsiteX1" fmla="*/ 19178 w 87016"/>
                    <a:gd name="connsiteY1" fmla="*/ 0 h 116715"/>
                    <a:gd name="connsiteX2" fmla="*/ 0 w 87016"/>
                    <a:gd name="connsiteY2" fmla="*/ 116715 h 116715"/>
                    <a:gd name="connsiteX3" fmla="*/ 87016 w 87016"/>
                    <a:gd name="connsiteY3" fmla="*/ 116715 h 116715"/>
                    <a:gd name="connsiteX4" fmla="*/ 87016 w 87016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87016" h="116715">
                      <a:moveTo>
                        <a:pt x="87016" y="0"/>
                      </a:moveTo>
                      <a:lnTo>
                        <a:pt x="19178" y="0"/>
                      </a:lnTo>
                      <a:cubicBezTo>
                        <a:pt x="15997" y="39575"/>
                        <a:pt x="9589" y="78575"/>
                        <a:pt x="0" y="116715"/>
                      </a:cubicBezTo>
                      <a:lnTo>
                        <a:pt x="87016" y="116715"/>
                      </a:lnTo>
                      <a:lnTo>
                        <a:pt x="8701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5" name="Graphic 694">
                  <a:extLst>
                    <a:ext uri="{FF2B5EF4-FFF2-40B4-BE49-F238E27FC236}">
                      <a16:creationId xmlns:a16="http://schemas.microsoft.com/office/drawing/2014/main" id="{2B79C229-A54E-433B-B7A3-08383A448778}"/>
                    </a:ext>
                  </a:extLst>
                </p:cNvPr>
                <p:cNvSpPr/>
                <p:nvPr/>
              </p:nvSpPr>
              <p:spPr>
                <a:xfrm>
                  <a:off x="6712191" y="1484130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6" name="Graphic 694">
                  <a:extLst>
                    <a:ext uri="{FF2B5EF4-FFF2-40B4-BE49-F238E27FC236}">
                      <a16:creationId xmlns:a16="http://schemas.microsoft.com/office/drawing/2014/main" id="{770FDC3C-C451-4ADB-9985-1DB0AF700962}"/>
                    </a:ext>
                  </a:extLst>
                </p:cNvPr>
                <p:cNvSpPr/>
                <p:nvPr/>
              </p:nvSpPr>
              <p:spPr>
                <a:xfrm>
                  <a:off x="6413911" y="1665695"/>
                  <a:ext cx="505789" cy="116715"/>
                </a:xfrm>
                <a:custGeom>
                  <a:avLst/>
                  <a:gdLst>
                    <a:gd name="connsiteX0" fmla="*/ 505790 w 505789"/>
                    <a:gd name="connsiteY0" fmla="*/ 116715 h 116715"/>
                    <a:gd name="connsiteX1" fmla="*/ 505790 w 505789"/>
                    <a:gd name="connsiteY1" fmla="*/ 0 h 116715"/>
                    <a:gd name="connsiteX2" fmla="*/ 0 w 505789"/>
                    <a:gd name="connsiteY2" fmla="*/ 0 h 116715"/>
                    <a:gd name="connsiteX3" fmla="*/ 0 w 505789"/>
                    <a:gd name="connsiteY3" fmla="*/ 14921 h 116715"/>
                    <a:gd name="connsiteX4" fmla="*/ 154975 w 505789"/>
                    <a:gd name="connsiteY4" fmla="*/ 49211 h 116715"/>
                    <a:gd name="connsiteX5" fmla="*/ 154975 w 505789"/>
                    <a:gd name="connsiteY5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789" h="116715">
                      <a:moveTo>
                        <a:pt x="505790" y="116715"/>
                      </a:moveTo>
                      <a:lnTo>
                        <a:pt x="505790" y="0"/>
                      </a:lnTo>
                      <a:lnTo>
                        <a:pt x="0" y="0"/>
                      </a:lnTo>
                      <a:lnTo>
                        <a:pt x="0" y="14921"/>
                      </a:lnTo>
                      <a:lnTo>
                        <a:pt x="154975" y="49211"/>
                      </a:lnTo>
                      <a:lnTo>
                        <a:pt x="154975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" name="Graphic 694">
                  <a:extLst>
                    <a:ext uri="{FF2B5EF4-FFF2-40B4-BE49-F238E27FC236}">
                      <a16:creationId xmlns:a16="http://schemas.microsoft.com/office/drawing/2014/main" id="{FA6B14E3-8587-4CDB-86B3-0DBF6850ECDE}"/>
                    </a:ext>
                  </a:extLst>
                </p:cNvPr>
                <p:cNvSpPr/>
                <p:nvPr/>
              </p:nvSpPr>
              <p:spPr>
                <a:xfrm>
                  <a:off x="5843248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90 w 505789"/>
                    <a:gd name="connsiteY1" fmla="*/ 0 h 103754"/>
                    <a:gd name="connsiteX2" fmla="*/ 505790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90" y="0"/>
                      </a:lnTo>
                      <a:lnTo>
                        <a:pt x="505790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8" name="Graphic 694">
                  <a:extLst>
                    <a:ext uri="{FF2B5EF4-FFF2-40B4-BE49-F238E27FC236}">
                      <a16:creationId xmlns:a16="http://schemas.microsoft.com/office/drawing/2014/main" id="{59CEC4E8-7FA8-4572-ADA5-000601A66122}"/>
                    </a:ext>
                  </a:extLst>
                </p:cNvPr>
                <p:cNvSpPr/>
                <p:nvPr/>
              </p:nvSpPr>
              <p:spPr>
                <a:xfrm>
                  <a:off x="5272609" y="1484130"/>
                  <a:ext cx="207509" cy="116715"/>
                </a:xfrm>
                <a:custGeom>
                  <a:avLst/>
                  <a:gdLst>
                    <a:gd name="connsiteX0" fmla="*/ 0 w 207509"/>
                    <a:gd name="connsiteY0" fmla="*/ 0 h 116715"/>
                    <a:gd name="connsiteX1" fmla="*/ 207509 w 207509"/>
                    <a:gd name="connsiteY1" fmla="*/ 0 h 116715"/>
                    <a:gd name="connsiteX2" fmla="*/ 207509 w 207509"/>
                    <a:gd name="connsiteY2" fmla="*/ 116715 h 116715"/>
                    <a:gd name="connsiteX3" fmla="*/ 0 w 207509"/>
                    <a:gd name="connsiteY3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509" h="116715">
                      <a:moveTo>
                        <a:pt x="0" y="0"/>
                      </a:moveTo>
                      <a:lnTo>
                        <a:pt x="207509" y="0"/>
                      </a:lnTo>
                      <a:lnTo>
                        <a:pt x="207509" y="116715"/>
                      </a:lnTo>
                      <a:lnTo>
                        <a:pt x="0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9" name="Graphic 694">
                  <a:extLst>
                    <a:ext uri="{FF2B5EF4-FFF2-40B4-BE49-F238E27FC236}">
                      <a16:creationId xmlns:a16="http://schemas.microsoft.com/office/drawing/2014/main" id="{652C3E32-6B4D-4088-B66B-D87D545F8354}"/>
                    </a:ext>
                  </a:extLst>
                </p:cNvPr>
                <p:cNvSpPr/>
                <p:nvPr/>
              </p:nvSpPr>
              <p:spPr>
                <a:xfrm>
                  <a:off x="5272609" y="1665695"/>
                  <a:ext cx="505789" cy="116715"/>
                </a:xfrm>
                <a:custGeom>
                  <a:avLst/>
                  <a:gdLst>
                    <a:gd name="connsiteX0" fmla="*/ 347108 w 505789"/>
                    <a:gd name="connsiteY0" fmla="*/ 49211 h 116715"/>
                    <a:gd name="connsiteX1" fmla="*/ 505790 w 505789"/>
                    <a:gd name="connsiteY1" fmla="*/ 14108 h 116715"/>
                    <a:gd name="connsiteX2" fmla="*/ 505790 w 505789"/>
                    <a:gd name="connsiteY2" fmla="*/ 0 h 116715"/>
                    <a:gd name="connsiteX3" fmla="*/ 0 w 505789"/>
                    <a:gd name="connsiteY3" fmla="*/ 0 h 116715"/>
                    <a:gd name="connsiteX4" fmla="*/ 0 w 505789"/>
                    <a:gd name="connsiteY4" fmla="*/ 116715 h 116715"/>
                    <a:gd name="connsiteX5" fmla="*/ 347108 w 505789"/>
                    <a:gd name="connsiteY5" fmla="*/ 116715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05789" h="116715">
                      <a:moveTo>
                        <a:pt x="347108" y="49211"/>
                      </a:moveTo>
                      <a:lnTo>
                        <a:pt x="505790" y="14108"/>
                      </a:lnTo>
                      <a:lnTo>
                        <a:pt x="505790" y="0"/>
                      </a:ln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347108" y="1167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0" name="Graphic 694">
                  <a:extLst>
                    <a:ext uri="{FF2B5EF4-FFF2-40B4-BE49-F238E27FC236}">
                      <a16:creationId xmlns:a16="http://schemas.microsoft.com/office/drawing/2014/main" id="{C26F6562-3EF7-492A-A1AC-EA5E0009A331}"/>
                    </a:ext>
                  </a:extLst>
                </p:cNvPr>
                <p:cNvSpPr/>
                <p:nvPr/>
              </p:nvSpPr>
              <p:spPr>
                <a:xfrm>
                  <a:off x="5272609" y="1302541"/>
                  <a:ext cx="505789" cy="103754"/>
                </a:xfrm>
                <a:custGeom>
                  <a:avLst/>
                  <a:gdLst>
                    <a:gd name="connsiteX0" fmla="*/ 0 w 505789"/>
                    <a:gd name="connsiteY0" fmla="*/ 0 h 103754"/>
                    <a:gd name="connsiteX1" fmla="*/ 505789 w 505789"/>
                    <a:gd name="connsiteY1" fmla="*/ 0 h 103754"/>
                    <a:gd name="connsiteX2" fmla="*/ 505789 w 505789"/>
                    <a:gd name="connsiteY2" fmla="*/ 103755 h 103754"/>
                    <a:gd name="connsiteX3" fmla="*/ 0 w 505789"/>
                    <a:gd name="connsiteY3" fmla="*/ 103755 h 103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05789" h="103754">
                      <a:moveTo>
                        <a:pt x="0" y="0"/>
                      </a:moveTo>
                      <a:lnTo>
                        <a:pt x="505789" y="0"/>
                      </a:lnTo>
                      <a:lnTo>
                        <a:pt x="505789" y="103755"/>
                      </a:lnTo>
                      <a:lnTo>
                        <a:pt x="0" y="10375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1" name="Graphic 694">
                  <a:extLst>
                    <a:ext uri="{FF2B5EF4-FFF2-40B4-BE49-F238E27FC236}">
                      <a16:creationId xmlns:a16="http://schemas.microsoft.com/office/drawing/2014/main" id="{366AF342-B61D-4D28-8D41-40A0AF83DF5D}"/>
                    </a:ext>
                  </a:extLst>
                </p:cNvPr>
                <p:cNvSpPr/>
                <p:nvPr/>
              </p:nvSpPr>
              <p:spPr>
                <a:xfrm>
                  <a:off x="5272585" y="2288223"/>
                  <a:ext cx="434937" cy="116715"/>
                </a:xfrm>
                <a:custGeom>
                  <a:avLst/>
                  <a:gdLst>
                    <a:gd name="connsiteX0" fmla="*/ 383862 w 434937"/>
                    <a:gd name="connsiteY0" fmla="*/ 0 h 116715"/>
                    <a:gd name="connsiteX1" fmla="*/ 0 w 434937"/>
                    <a:gd name="connsiteY1" fmla="*/ 0 h 116715"/>
                    <a:gd name="connsiteX2" fmla="*/ 0 w 434937"/>
                    <a:gd name="connsiteY2" fmla="*/ 116715 h 116715"/>
                    <a:gd name="connsiteX3" fmla="*/ 434938 w 434937"/>
                    <a:gd name="connsiteY3" fmla="*/ 116715 h 116715"/>
                    <a:gd name="connsiteX4" fmla="*/ 383862 w 434937"/>
                    <a:gd name="connsiteY4" fmla="*/ 0 h 1167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34937" h="116715">
                      <a:moveTo>
                        <a:pt x="383862" y="0"/>
                      </a:moveTo>
                      <a:lnTo>
                        <a:pt x="0" y="0"/>
                      </a:lnTo>
                      <a:lnTo>
                        <a:pt x="0" y="116715"/>
                      </a:lnTo>
                      <a:lnTo>
                        <a:pt x="434938" y="116715"/>
                      </a:lnTo>
                      <a:cubicBezTo>
                        <a:pt x="414373" y="79269"/>
                        <a:pt x="397300" y="40220"/>
                        <a:pt x="3838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502" name="Group 501">
            <a:extLst>
              <a:ext uri="{FF2B5EF4-FFF2-40B4-BE49-F238E27FC236}">
                <a16:creationId xmlns:a16="http://schemas.microsoft.com/office/drawing/2014/main" id="{BDDDE166-7D0A-4A30-BE28-8B2389AFABCE}"/>
              </a:ext>
            </a:extLst>
          </p:cNvPr>
          <p:cNvGrpSpPr/>
          <p:nvPr/>
        </p:nvGrpSpPr>
        <p:grpSpPr>
          <a:xfrm>
            <a:off x="9340082" y="5172709"/>
            <a:ext cx="383097" cy="383097"/>
            <a:chOff x="4527459" y="640845"/>
            <a:chExt cx="3123355" cy="3123355"/>
          </a:xfrm>
        </p:grpSpPr>
        <p:sp>
          <p:nvSpPr>
            <p:cNvPr id="503" name="Graphic 634">
              <a:extLst>
                <a:ext uri="{FF2B5EF4-FFF2-40B4-BE49-F238E27FC236}">
                  <a16:creationId xmlns:a16="http://schemas.microsoft.com/office/drawing/2014/main" id="{E783B4C0-7D03-4340-B82E-2D69EBC7905F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04" name="Graphic 634">
              <a:extLst>
                <a:ext uri="{FF2B5EF4-FFF2-40B4-BE49-F238E27FC236}">
                  <a16:creationId xmlns:a16="http://schemas.microsoft.com/office/drawing/2014/main" id="{498952B0-05CA-41B8-8D32-C35D2BB5E1EC}"/>
                </a:ext>
              </a:extLst>
            </p:cNvPr>
            <p:cNvGrpSpPr/>
            <p:nvPr/>
          </p:nvGrpSpPr>
          <p:grpSpPr>
            <a:xfrm>
              <a:off x="4826026" y="1095056"/>
              <a:ext cx="2609507" cy="2126266"/>
              <a:chOff x="4826026" y="1095056"/>
              <a:chExt cx="2609507" cy="2126266"/>
            </a:xfrm>
            <a:solidFill>
              <a:srgbClr val="FFFFFF"/>
            </a:solidFill>
          </p:grpSpPr>
          <p:sp>
            <p:nvSpPr>
              <p:cNvPr id="505" name="Graphic 634">
                <a:extLst>
                  <a:ext uri="{FF2B5EF4-FFF2-40B4-BE49-F238E27FC236}">
                    <a16:creationId xmlns:a16="http://schemas.microsoft.com/office/drawing/2014/main" id="{12DC7F70-689C-48F1-9394-01D3D3BAFC2A}"/>
                  </a:ext>
                </a:extLst>
              </p:cNvPr>
              <p:cNvSpPr/>
              <p:nvPr/>
            </p:nvSpPr>
            <p:spPr>
              <a:xfrm>
                <a:off x="5389300" y="1095056"/>
                <a:ext cx="2046233" cy="2126266"/>
              </a:xfrm>
              <a:custGeom>
                <a:avLst/>
                <a:gdLst>
                  <a:gd name="connsiteX0" fmla="*/ 1962756 w 2046233"/>
                  <a:gd name="connsiteY0" fmla="*/ 649286 h 2126266"/>
                  <a:gd name="connsiteX1" fmla="*/ 1734945 w 2046233"/>
                  <a:gd name="connsiteY1" fmla="*/ 311384 h 2126266"/>
                  <a:gd name="connsiteX2" fmla="*/ 1397043 w 2046233"/>
                  <a:gd name="connsiteY2" fmla="*/ 83573 h 2126266"/>
                  <a:gd name="connsiteX3" fmla="*/ 983219 w 2046233"/>
                  <a:gd name="connsiteY3" fmla="*/ 0 h 2126266"/>
                  <a:gd name="connsiteX4" fmla="*/ 569396 w 2046233"/>
                  <a:gd name="connsiteY4" fmla="*/ 83573 h 2126266"/>
                  <a:gd name="connsiteX5" fmla="*/ 231494 w 2046233"/>
                  <a:gd name="connsiteY5" fmla="*/ 311384 h 2126266"/>
                  <a:gd name="connsiteX6" fmla="*/ 3683 w 2046233"/>
                  <a:gd name="connsiteY6" fmla="*/ 649286 h 2126266"/>
                  <a:gd name="connsiteX7" fmla="*/ 0 w 2046233"/>
                  <a:gd name="connsiteY7" fmla="*/ 658134 h 2126266"/>
                  <a:gd name="connsiteX8" fmla="*/ 29747 w 2046233"/>
                  <a:gd name="connsiteY8" fmla="*/ 658134 h 2126266"/>
                  <a:gd name="connsiteX9" fmla="*/ 97753 w 2046233"/>
                  <a:gd name="connsiteY9" fmla="*/ 658134 h 2126266"/>
                  <a:gd name="connsiteX10" fmla="*/ 130776 w 2046233"/>
                  <a:gd name="connsiteY10" fmla="*/ 658134 h 2126266"/>
                  <a:gd name="connsiteX11" fmla="*/ 316023 w 2046233"/>
                  <a:gd name="connsiteY11" fmla="*/ 395913 h 2126266"/>
                  <a:gd name="connsiteX12" fmla="*/ 390437 w 2046233"/>
                  <a:gd name="connsiteY12" fmla="*/ 328959 h 2126266"/>
                  <a:gd name="connsiteX13" fmla="*/ 391394 w 2046233"/>
                  <a:gd name="connsiteY13" fmla="*/ 334029 h 2126266"/>
                  <a:gd name="connsiteX14" fmla="*/ 391394 w 2046233"/>
                  <a:gd name="connsiteY14" fmla="*/ 358730 h 2126266"/>
                  <a:gd name="connsiteX15" fmla="*/ 419204 w 2046233"/>
                  <a:gd name="connsiteY15" fmla="*/ 361815 h 2126266"/>
                  <a:gd name="connsiteX16" fmla="*/ 409926 w 2046233"/>
                  <a:gd name="connsiteY16" fmla="*/ 386516 h 2126266"/>
                  <a:gd name="connsiteX17" fmla="*/ 413011 w 2046233"/>
                  <a:gd name="connsiteY17" fmla="*/ 417386 h 2126266"/>
                  <a:gd name="connsiteX18" fmla="*/ 409926 w 2046233"/>
                  <a:gd name="connsiteY18" fmla="*/ 439003 h 2126266"/>
                  <a:gd name="connsiteX19" fmla="*/ 394479 w 2046233"/>
                  <a:gd name="connsiteY19" fmla="*/ 454426 h 2126266"/>
                  <a:gd name="connsiteX20" fmla="*/ 416119 w 2046233"/>
                  <a:gd name="connsiteY20" fmla="*/ 485297 h 2126266"/>
                  <a:gd name="connsiteX21" fmla="*/ 406841 w 2046233"/>
                  <a:gd name="connsiteY21" fmla="*/ 513083 h 2126266"/>
                  <a:gd name="connsiteX22" fmla="*/ 372838 w 2046233"/>
                  <a:gd name="connsiteY22" fmla="*/ 562461 h 2126266"/>
                  <a:gd name="connsiteX23" fmla="*/ 335750 w 2046233"/>
                  <a:gd name="connsiteY23" fmla="*/ 602586 h 2126266"/>
                  <a:gd name="connsiteX24" fmla="*/ 326472 w 2046233"/>
                  <a:gd name="connsiteY24" fmla="*/ 627287 h 2126266"/>
                  <a:gd name="connsiteX25" fmla="*/ 304832 w 2046233"/>
                  <a:gd name="connsiteY25" fmla="*/ 655073 h 2126266"/>
                  <a:gd name="connsiteX26" fmla="*/ 304832 w 2046233"/>
                  <a:gd name="connsiteY26" fmla="*/ 658158 h 2126266"/>
                  <a:gd name="connsiteX27" fmla="*/ 490295 w 2046233"/>
                  <a:gd name="connsiteY27" fmla="*/ 658158 h 2126266"/>
                  <a:gd name="connsiteX28" fmla="*/ 576832 w 2046233"/>
                  <a:gd name="connsiteY28" fmla="*/ 658158 h 2126266"/>
                  <a:gd name="connsiteX29" fmla="*/ 1136281 w 2046233"/>
                  <a:gd name="connsiteY29" fmla="*/ 658158 h 2126266"/>
                  <a:gd name="connsiteX30" fmla="*/ 1136281 w 2046233"/>
                  <a:gd name="connsiteY30" fmla="*/ 775447 h 2126266"/>
                  <a:gd name="connsiteX31" fmla="*/ 1179562 w 2046233"/>
                  <a:gd name="connsiteY31" fmla="*/ 750745 h 2126266"/>
                  <a:gd name="connsiteX32" fmla="*/ 1179562 w 2046233"/>
                  <a:gd name="connsiteY32" fmla="*/ 701367 h 2126266"/>
                  <a:gd name="connsiteX33" fmla="*/ 1198118 w 2046233"/>
                  <a:gd name="connsiteY33" fmla="*/ 701367 h 2126266"/>
                  <a:gd name="connsiteX34" fmla="*/ 1213565 w 2046233"/>
                  <a:gd name="connsiteY34" fmla="*/ 679750 h 2126266"/>
                  <a:gd name="connsiteX35" fmla="*/ 1229012 w 2046233"/>
                  <a:gd name="connsiteY35" fmla="*/ 670496 h 2126266"/>
                  <a:gd name="connsiteX36" fmla="*/ 1253737 w 2046233"/>
                  <a:gd name="connsiteY36" fmla="*/ 648880 h 2126266"/>
                  <a:gd name="connsiteX37" fmla="*/ 1269184 w 2046233"/>
                  <a:gd name="connsiteY37" fmla="*/ 645795 h 2126266"/>
                  <a:gd name="connsiteX38" fmla="*/ 1293910 w 2046233"/>
                  <a:gd name="connsiteY38" fmla="*/ 633456 h 2126266"/>
                  <a:gd name="connsiteX39" fmla="*/ 1321719 w 2046233"/>
                  <a:gd name="connsiteY39" fmla="*/ 627287 h 2126266"/>
                  <a:gd name="connsiteX40" fmla="*/ 1321719 w 2046233"/>
                  <a:gd name="connsiteY40" fmla="*/ 608779 h 2126266"/>
                  <a:gd name="connsiteX41" fmla="*/ 1386617 w 2046233"/>
                  <a:gd name="connsiteY41" fmla="*/ 571739 h 2126266"/>
                  <a:gd name="connsiteX42" fmla="*/ 1436067 w 2046233"/>
                  <a:gd name="connsiteY42" fmla="*/ 559400 h 2126266"/>
                  <a:gd name="connsiteX43" fmla="*/ 1420620 w 2046233"/>
                  <a:gd name="connsiteY43" fmla="*/ 581017 h 2126266"/>
                  <a:gd name="connsiteX44" fmla="*/ 1457708 w 2046233"/>
                  <a:gd name="connsiteY44" fmla="*/ 571763 h 2126266"/>
                  <a:gd name="connsiteX45" fmla="*/ 1510243 w 2046233"/>
                  <a:gd name="connsiteY45" fmla="*/ 556340 h 2126266"/>
                  <a:gd name="connsiteX46" fmla="*/ 1541161 w 2046233"/>
                  <a:gd name="connsiteY46" fmla="*/ 522384 h 2126266"/>
                  <a:gd name="connsiteX47" fmla="*/ 1510243 w 2046233"/>
                  <a:gd name="connsiteY47" fmla="*/ 544001 h 2126266"/>
                  <a:gd name="connsiteX48" fmla="*/ 1497880 w 2046233"/>
                  <a:gd name="connsiteY48" fmla="*/ 534747 h 2126266"/>
                  <a:gd name="connsiteX49" fmla="*/ 1482433 w 2046233"/>
                  <a:gd name="connsiteY49" fmla="*/ 540916 h 2126266"/>
                  <a:gd name="connsiteX50" fmla="*/ 1466986 w 2046233"/>
                  <a:gd name="connsiteY50" fmla="*/ 522408 h 2126266"/>
                  <a:gd name="connsiteX51" fmla="*/ 1491711 w 2046233"/>
                  <a:gd name="connsiteY51" fmla="*/ 482284 h 2126266"/>
                  <a:gd name="connsiteX52" fmla="*/ 1448430 w 2046233"/>
                  <a:gd name="connsiteY52" fmla="*/ 473030 h 2126266"/>
                  <a:gd name="connsiteX53" fmla="*/ 1473155 w 2046233"/>
                  <a:gd name="connsiteY53" fmla="*/ 454498 h 2126266"/>
                  <a:gd name="connsiteX54" fmla="*/ 1510243 w 2046233"/>
                  <a:gd name="connsiteY54" fmla="*/ 457583 h 2126266"/>
                  <a:gd name="connsiteX55" fmla="*/ 1513327 w 2046233"/>
                  <a:gd name="connsiteY55" fmla="*/ 473006 h 2126266"/>
                  <a:gd name="connsiteX56" fmla="*/ 1534968 w 2046233"/>
                  <a:gd name="connsiteY56" fmla="*/ 476091 h 2126266"/>
                  <a:gd name="connsiteX57" fmla="*/ 1519521 w 2046233"/>
                  <a:gd name="connsiteY57" fmla="*/ 457583 h 2126266"/>
                  <a:gd name="connsiteX58" fmla="*/ 1578249 w 2046233"/>
                  <a:gd name="connsiteY58" fmla="*/ 454498 h 2126266"/>
                  <a:gd name="connsiteX59" fmla="*/ 1609167 w 2046233"/>
                  <a:gd name="connsiteY59" fmla="*/ 439075 h 2126266"/>
                  <a:gd name="connsiteX60" fmla="*/ 1640086 w 2046233"/>
                  <a:gd name="connsiteY60" fmla="*/ 432905 h 2126266"/>
                  <a:gd name="connsiteX61" fmla="*/ 1624638 w 2046233"/>
                  <a:gd name="connsiteY61" fmla="*/ 451413 h 2126266"/>
                  <a:gd name="connsiteX62" fmla="*/ 1578273 w 2046233"/>
                  <a:gd name="connsiteY62" fmla="*/ 500792 h 2126266"/>
                  <a:gd name="connsiteX63" fmla="*/ 1615360 w 2046233"/>
                  <a:gd name="connsiteY63" fmla="*/ 506961 h 2126266"/>
                  <a:gd name="connsiteX64" fmla="*/ 1630808 w 2046233"/>
                  <a:gd name="connsiteY64" fmla="*/ 510046 h 2126266"/>
                  <a:gd name="connsiteX65" fmla="*/ 1652448 w 2046233"/>
                  <a:gd name="connsiteY65" fmla="*/ 510046 h 2126266"/>
                  <a:gd name="connsiteX66" fmla="*/ 1671004 w 2046233"/>
                  <a:gd name="connsiteY66" fmla="*/ 522384 h 2126266"/>
                  <a:gd name="connsiteX67" fmla="*/ 1680282 w 2046233"/>
                  <a:gd name="connsiteY67" fmla="*/ 497683 h 2126266"/>
                  <a:gd name="connsiteX68" fmla="*/ 1683366 w 2046233"/>
                  <a:gd name="connsiteY68" fmla="*/ 472982 h 2126266"/>
                  <a:gd name="connsiteX69" fmla="*/ 1649363 w 2046233"/>
                  <a:gd name="connsiteY69" fmla="*/ 457559 h 2126266"/>
                  <a:gd name="connsiteX70" fmla="*/ 1661726 w 2046233"/>
                  <a:gd name="connsiteY70" fmla="*/ 435942 h 2126266"/>
                  <a:gd name="connsiteX71" fmla="*/ 1670191 w 2046233"/>
                  <a:gd name="connsiteY71" fmla="*/ 416430 h 2126266"/>
                  <a:gd name="connsiteX72" fmla="*/ 1852617 w 2046233"/>
                  <a:gd name="connsiteY72" fmla="*/ 695891 h 2126266"/>
                  <a:gd name="connsiteX73" fmla="*/ 1926744 w 2046233"/>
                  <a:gd name="connsiteY73" fmla="*/ 1063133 h 2126266"/>
                  <a:gd name="connsiteX74" fmla="*/ 1852617 w 2046233"/>
                  <a:gd name="connsiteY74" fmla="*/ 1430376 h 2126266"/>
                  <a:gd name="connsiteX75" fmla="*/ 1798025 w 2046233"/>
                  <a:gd name="connsiteY75" fmla="*/ 1539224 h 2126266"/>
                  <a:gd name="connsiteX76" fmla="*/ 1788460 w 2046233"/>
                  <a:gd name="connsiteY76" fmla="*/ 1537813 h 2126266"/>
                  <a:gd name="connsiteX77" fmla="*/ 1773013 w 2046233"/>
                  <a:gd name="connsiteY77" fmla="*/ 1540898 h 2126266"/>
                  <a:gd name="connsiteX78" fmla="*/ 1732841 w 2046233"/>
                  <a:gd name="connsiteY78" fmla="*/ 1531644 h 2126266"/>
                  <a:gd name="connsiteX79" fmla="*/ 1711200 w 2046233"/>
                  <a:gd name="connsiteY79" fmla="*/ 1531644 h 2126266"/>
                  <a:gd name="connsiteX80" fmla="*/ 1698838 w 2046233"/>
                  <a:gd name="connsiteY80" fmla="*/ 1513112 h 2126266"/>
                  <a:gd name="connsiteX81" fmla="*/ 1677197 w 2046233"/>
                  <a:gd name="connsiteY81" fmla="*/ 1503858 h 2126266"/>
                  <a:gd name="connsiteX82" fmla="*/ 1646279 w 2046233"/>
                  <a:gd name="connsiteY82" fmla="*/ 1494604 h 2126266"/>
                  <a:gd name="connsiteX83" fmla="*/ 1630832 w 2046233"/>
                  <a:gd name="connsiteY83" fmla="*/ 1497689 h 2126266"/>
                  <a:gd name="connsiteX84" fmla="*/ 1612276 w 2046233"/>
                  <a:gd name="connsiteY84" fmla="*/ 1482265 h 2126266"/>
                  <a:gd name="connsiteX85" fmla="*/ 1593720 w 2046233"/>
                  <a:gd name="connsiteY85" fmla="*/ 1469927 h 2126266"/>
                  <a:gd name="connsiteX86" fmla="*/ 1578273 w 2046233"/>
                  <a:gd name="connsiteY86" fmla="*/ 1423633 h 2126266"/>
                  <a:gd name="connsiteX87" fmla="*/ 1572080 w 2046233"/>
                  <a:gd name="connsiteY87" fmla="*/ 1405125 h 2126266"/>
                  <a:gd name="connsiteX88" fmla="*/ 1553524 w 2046233"/>
                  <a:gd name="connsiteY88" fmla="*/ 1383508 h 2126266"/>
                  <a:gd name="connsiteX89" fmla="*/ 1500989 w 2046233"/>
                  <a:gd name="connsiteY89" fmla="*/ 1358807 h 2126266"/>
                  <a:gd name="connsiteX90" fmla="*/ 1466986 w 2046233"/>
                  <a:gd name="connsiteY90" fmla="*/ 1358807 h 2126266"/>
                  <a:gd name="connsiteX91" fmla="*/ 1429898 w 2046233"/>
                  <a:gd name="connsiteY91" fmla="*/ 1337190 h 2126266"/>
                  <a:gd name="connsiteX92" fmla="*/ 1408258 w 2046233"/>
                  <a:gd name="connsiteY92" fmla="*/ 1312489 h 2126266"/>
                  <a:gd name="connsiteX93" fmla="*/ 1383532 w 2046233"/>
                  <a:gd name="connsiteY93" fmla="*/ 1300151 h 2126266"/>
                  <a:gd name="connsiteX94" fmla="*/ 1380448 w 2046233"/>
                  <a:gd name="connsiteY94" fmla="*/ 1290897 h 2126266"/>
                  <a:gd name="connsiteX95" fmla="*/ 1374255 w 2046233"/>
                  <a:gd name="connsiteY95" fmla="*/ 1269304 h 2126266"/>
                  <a:gd name="connsiteX96" fmla="*/ 1355699 w 2046233"/>
                  <a:gd name="connsiteY96" fmla="*/ 1275473 h 2126266"/>
                  <a:gd name="connsiteX97" fmla="*/ 1318611 w 2046233"/>
                  <a:gd name="connsiteY97" fmla="*/ 1260050 h 2126266"/>
                  <a:gd name="connsiteX98" fmla="*/ 1293886 w 2046233"/>
                  <a:gd name="connsiteY98" fmla="*/ 1272389 h 2126266"/>
                  <a:gd name="connsiteX99" fmla="*/ 1269161 w 2046233"/>
                  <a:gd name="connsiteY99" fmla="*/ 1263135 h 2126266"/>
                  <a:gd name="connsiteX100" fmla="*/ 1244435 w 2046233"/>
                  <a:gd name="connsiteY100" fmla="*/ 1263135 h 2126266"/>
                  <a:gd name="connsiteX101" fmla="*/ 1222795 w 2046233"/>
                  <a:gd name="connsiteY101" fmla="*/ 1247711 h 2126266"/>
                  <a:gd name="connsiteX102" fmla="*/ 1201155 w 2046233"/>
                  <a:gd name="connsiteY102" fmla="*/ 1238457 h 2126266"/>
                  <a:gd name="connsiteX103" fmla="*/ 1167152 w 2046233"/>
                  <a:gd name="connsiteY103" fmla="*/ 1253881 h 2126266"/>
                  <a:gd name="connsiteX104" fmla="*/ 1170236 w 2046233"/>
                  <a:gd name="connsiteY104" fmla="*/ 1229179 h 2126266"/>
                  <a:gd name="connsiteX105" fmla="*/ 1151680 w 2046233"/>
                  <a:gd name="connsiteY105" fmla="*/ 1235349 h 2126266"/>
                  <a:gd name="connsiteX106" fmla="*/ 1136233 w 2046233"/>
                  <a:gd name="connsiteY106" fmla="*/ 1244603 h 2126266"/>
                  <a:gd name="connsiteX107" fmla="*/ 1136233 w 2046233"/>
                  <a:gd name="connsiteY107" fmla="*/ 1272389 h 2126266"/>
                  <a:gd name="connsiteX108" fmla="*/ 1136233 w 2046233"/>
                  <a:gd name="connsiteY108" fmla="*/ 1371170 h 2126266"/>
                  <a:gd name="connsiteX109" fmla="*/ 1136233 w 2046233"/>
                  <a:gd name="connsiteY109" fmla="*/ 1448334 h 2126266"/>
                  <a:gd name="connsiteX110" fmla="*/ 1136233 w 2046233"/>
                  <a:gd name="connsiteY110" fmla="*/ 1553284 h 2126266"/>
                  <a:gd name="connsiteX111" fmla="*/ 1136233 w 2046233"/>
                  <a:gd name="connsiteY111" fmla="*/ 1630449 h 2126266"/>
                  <a:gd name="connsiteX112" fmla="*/ 1136233 w 2046233"/>
                  <a:gd name="connsiteY112" fmla="*/ 1812564 h 2126266"/>
                  <a:gd name="connsiteX113" fmla="*/ 1126955 w 2046233"/>
                  <a:gd name="connsiteY113" fmla="*/ 1812564 h 2126266"/>
                  <a:gd name="connsiteX114" fmla="*/ 1139318 w 2046233"/>
                  <a:gd name="connsiteY114" fmla="*/ 1818733 h 2126266"/>
                  <a:gd name="connsiteX115" fmla="*/ 1164043 w 2046233"/>
                  <a:gd name="connsiteY115" fmla="*/ 1827987 h 2126266"/>
                  <a:gd name="connsiteX116" fmla="*/ 1207324 w 2046233"/>
                  <a:gd name="connsiteY116" fmla="*/ 1861942 h 2126266"/>
                  <a:gd name="connsiteX117" fmla="*/ 1216602 w 2046233"/>
                  <a:gd name="connsiteY117" fmla="*/ 1908236 h 2126266"/>
                  <a:gd name="connsiteX118" fmla="*/ 1219686 w 2046233"/>
                  <a:gd name="connsiteY118" fmla="*/ 1963784 h 2126266"/>
                  <a:gd name="connsiteX119" fmla="*/ 1219686 w 2046233"/>
                  <a:gd name="connsiteY119" fmla="*/ 1976864 h 2126266"/>
                  <a:gd name="connsiteX120" fmla="*/ 983147 w 2046233"/>
                  <a:gd name="connsiteY120" fmla="*/ 2006706 h 2126266"/>
                  <a:gd name="connsiteX121" fmla="*/ 615905 w 2046233"/>
                  <a:gd name="connsiteY121" fmla="*/ 1932579 h 2126266"/>
                  <a:gd name="connsiteX122" fmla="*/ 409806 w 2046233"/>
                  <a:gd name="connsiteY122" fmla="*/ 1812588 h 2126266"/>
                  <a:gd name="connsiteX123" fmla="*/ 397563 w 2046233"/>
                  <a:gd name="connsiteY123" fmla="*/ 1812588 h 2126266"/>
                  <a:gd name="connsiteX124" fmla="*/ 397491 w 2046233"/>
                  <a:gd name="connsiteY124" fmla="*/ 1812540 h 2126266"/>
                  <a:gd name="connsiteX125" fmla="*/ 301676 w 2046233"/>
                  <a:gd name="connsiteY125" fmla="*/ 1812540 h 2126266"/>
                  <a:gd name="connsiteX126" fmla="*/ 301723 w 2046233"/>
                  <a:gd name="connsiteY126" fmla="*/ 1812588 h 2126266"/>
                  <a:gd name="connsiteX127" fmla="*/ 229174 w 2046233"/>
                  <a:gd name="connsiteY127" fmla="*/ 1812588 h 2126266"/>
                  <a:gd name="connsiteX128" fmla="*/ 231398 w 2046233"/>
                  <a:gd name="connsiteY128" fmla="*/ 1814883 h 2126266"/>
                  <a:gd name="connsiteX129" fmla="*/ 569300 w 2046233"/>
                  <a:gd name="connsiteY129" fmla="*/ 2042694 h 2126266"/>
                  <a:gd name="connsiteX130" fmla="*/ 983124 w 2046233"/>
                  <a:gd name="connsiteY130" fmla="*/ 2126267 h 2126266"/>
                  <a:gd name="connsiteX131" fmla="*/ 1396947 w 2046233"/>
                  <a:gd name="connsiteY131" fmla="*/ 2042694 h 2126266"/>
                  <a:gd name="connsiteX132" fmla="*/ 1734849 w 2046233"/>
                  <a:gd name="connsiteY132" fmla="*/ 1814883 h 2126266"/>
                  <a:gd name="connsiteX133" fmla="*/ 1962660 w 2046233"/>
                  <a:gd name="connsiteY133" fmla="*/ 1476981 h 2126266"/>
                  <a:gd name="connsiteX134" fmla="*/ 2046233 w 2046233"/>
                  <a:gd name="connsiteY134" fmla="*/ 1063157 h 2126266"/>
                  <a:gd name="connsiteX135" fmla="*/ 1962756 w 2046233"/>
                  <a:gd name="connsiteY135" fmla="*/ 649286 h 2126266"/>
                  <a:gd name="connsiteX136" fmla="*/ 1395943 w 2046233"/>
                  <a:gd name="connsiteY136" fmla="*/ 247610 h 2126266"/>
                  <a:gd name="connsiteX137" fmla="*/ 1380496 w 2046233"/>
                  <a:gd name="connsiteY137" fmla="*/ 272311 h 2126266"/>
                  <a:gd name="connsiteX138" fmla="*/ 1383580 w 2046233"/>
                  <a:gd name="connsiteY138" fmla="*/ 290819 h 2126266"/>
                  <a:gd name="connsiteX139" fmla="*/ 1290849 w 2046233"/>
                  <a:gd name="connsiteY139" fmla="*/ 367984 h 2126266"/>
                  <a:gd name="connsiteX140" fmla="*/ 1278486 w 2046233"/>
                  <a:gd name="connsiteY140" fmla="*/ 408108 h 2126266"/>
                  <a:gd name="connsiteX141" fmla="*/ 1244483 w 2046233"/>
                  <a:gd name="connsiteY141" fmla="*/ 429701 h 2126266"/>
                  <a:gd name="connsiteX142" fmla="*/ 1229036 w 2046233"/>
                  <a:gd name="connsiteY142" fmla="*/ 411193 h 2126266"/>
                  <a:gd name="connsiteX143" fmla="*/ 1235229 w 2046233"/>
                  <a:gd name="connsiteY143" fmla="*/ 386492 h 2126266"/>
                  <a:gd name="connsiteX144" fmla="*/ 1250676 w 2046233"/>
                  <a:gd name="connsiteY144" fmla="*/ 361791 h 2126266"/>
                  <a:gd name="connsiteX145" fmla="*/ 1213589 w 2046233"/>
                  <a:gd name="connsiteY145" fmla="*/ 355621 h 2126266"/>
                  <a:gd name="connsiteX146" fmla="*/ 1179586 w 2046233"/>
                  <a:gd name="connsiteY146" fmla="*/ 340198 h 2126266"/>
                  <a:gd name="connsiteX147" fmla="*/ 1139413 w 2046233"/>
                  <a:gd name="connsiteY147" fmla="*/ 318581 h 2126266"/>
                  <a:gd name="connsiteX148" fmla="*/ 1114688 w 2046233"/>
                  <a:gd name="connsiteY148" fmla="*/ 315497 h 2126266"/>
                  <a:gd name="connsiteX149" fmla="*/ 1117773 w 2046233"/>
                  <a:gd name="connsiteY149" fmla="*/ 296989 h 2126266"/>
                  <a:gd name="connsiteX150" fmla="*/ 1105410 w 2046233"/>
                  <a:gd name="connsiteY150" fmla="*/ 281565 h 2126266"/>
                  <a:gd name="connsiteX151" fmla="*/ 1120857 w 2046233"/>
                  <a:gd name="connsiteY151" fmla="*/ 256864 h 2126266"/>
                  <a:gd name="connsiteX152" fmla="*/ 1157945 w 2046233"/>
                  <a:gd name="connsiteY152" fmla="*/ 235248 h 2126266"/>
                  <a:gd name="connsiteX153" fmla="*/ 1201226 w 2046233"/>
                  <a:gd name="connsiteY153" fmla="*/ 213631 h 2126266"/>
                  <a:gd name="connsiteX154" fmla="*/ 1219782 w 2046233"/>
                  <a:gd name="connsiteY154" fmla="*/ 210546 h 2126266"/>
                  <a:gd name="connsiteX155" fmla="*/ 1256870 w 2046233"/>
                  <a:gd name="connsiteY155" fmla="*/ 192014 h 2126266"/>
                  <a:gd name="connsiteX156" fmla="*/ 1278510 w 2046233"/>
                  <a:gd name="connsiteY156" fmla="*/ 188930 h 2126266"/>
                  <a:gd name="connsiteX157" fmla="*/ 1303235 w 2046233"/>
                  <a:gd name="connsiteY157" fmla="*/ 179676 h 2126266"/>
                  <a:gd name="connsiteX158" fmla="*/ 1307372 w 2046233"/>
                  <a:gd name="connsiteY158" fmla="*/ 176639 h 2126266"/>
                  <a:gd name="connsiteX159" fmla="*/ 1319663 w 2046233"/>
                  <a:gd name="connsiteY159" fmla="*/ 181254 h 2126266"/>
                  <a:gd name="connsiteX160" fmla="*/ 1306320 w 2046233"/>
                  <a:gd name="connsiteY160" fmla="*/ 198208 h 2126266"/>
                  <a:gd name="connsiteX161" fmla="*/ 1351107 w 2046233"/>
                  <a:gd name="connsiteY161" fmla="*/ 193927 h 2126266"/>
                  <a:gd name="connsiteX162" fmla="*/ 1414570 w 2046233"/>
                  <a:gd name="connsiteY162" fmla="*/ 223650 h 2126266"/>
                  <a:gd name="connsiteX163" fmla="*/ 1408329 w 2046233"/>
                  <a:gd name="connsiteY163" fmla="*/ 235248 h 2126266"/>
                  <a:gd name="connsiteX164" fmla="*/ 1395943 w 2046233"/>
                  <a:gd name="connsiteY164" fmla="*/ 247610 h 2126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</a:cxnLst>
                <a:rect l="l" t="t" r="r" b="b"/>
                <a:pathLst>
                  <a:path w="2046233" h="2126266">
                    <a:moveTo>
                      <a:pt x="1962756" y="649286"/>
                    </a:moveTo>
                    <a:cubicBezTo>
                      <a:pt x="1909217" y="522695"/>
                      <a:pt x="1832554" y="408993"/>
                      <a:pt x="1734945" y="311384"/>
                    </a:cubicBezTo>
                    <a:cubicBezTo>
                      <a:pt x="1637336" y="213774"/>
                      <a:pt x="1523634" y="137112"/>
                      <a:pt x="1397043" y="83573"/>
                    </a:cubicBezTo>
                    <a:cubicBezTo>
                      <a:pt x="1265932" y="28121"/>
                      <a:pt x="1126716" y="0"/>
                      <a:pt x="983219" y="0"/>
                    </a:cubicBezTo>
                    <a:cubicBezTo>
                      <a:pt x="839723" y="0"/>
                      <a:pt x="700506" y="28121"/>
                      <a:pt x="569396" y="83573"/>
                    </a:cubicBezTo>
                    <a:cubicBezTo>
                      <a:pt x="442805" y="137112"/>
                      <a:pt x="329103" y="213774"/>
                      <a:pt x="231494" y="311384"/>
                    </a:cubicBezTo>
                    <a:cubicBezTo>
                      <a:pt x="133884" y="408993"/>
                      <a:pt x="57222" y="522695"/>
                      <a:pt x="3683" y="649286"/>
                    </a:cubicBezTo>
                    <a:cubicBezTo>
                      <a:pt x="2439" y="652227"/>
                      <a:pt x="1220" y="655192"/>
                      <a:pt x="0" y="658134"/>
                    </a:cubicBezTo>
                    <a:lnTo>
                      <a:pt x="29747" y="658134"/>
                    </a:lnTo>
                    <a:lnTo>
                      <a:pt x="97753" y="658134"/>
                    </a:lnTo>
                    <a:lnTo>
                      <a:pt x="130776" y="658134"/>
                    </a:lnTo>
                    <a:cubicBezTo>
                      <a:pt x="177022" y="560835"/>
                      <a:pt x="239193" y="472767"/>
                      <a:pt x="316023" y="395913"/>
                    </a:cubicBezTo>
                    <a:cubicBezTo>
                      <a:pt x="339768" y="372169"/>
                      <a:pt x="364612" y="349882"/>
                      <a:pt x="390437" y="328959"/>
                    </a:cubicBezTo>
                    <a:cubicBezTo>
                      <a:pt x="390844" y="330896"/>
                      <a:pt x="391394" y="332737"/>
                      <a:pt x="391394" y="334029"/>
                    </a:cubicBezTo>
                    <a:cubicBezTo>
                      <a:pt x="391394" y="346367"/>
                      <a:pt x="382116" y="352537"/>
                      <a:pt x="391394" y="358730"/>
                    </a:cubicBezTo>
                    <a:cubicBezTo>
                      <a:pt x="397587" y="367984"/>
                      <a:pt x="413034" y="349476"/>
                      <a:pt x="419204" y="361815"/>
                    </a:cubicBezTo>
                    <a:cubicBezTo>
                      <a:pt x="425397" y="371068"/>
                      <a:pt x="413011" y="374153"/>
                      <a:pt x="409926" y="386516"/>
                    </a:cubicBezTo>
                    <a:cubicBezTo>
                      <a:pt x="406841" y="395770"/>
                      <a:pt x="413011" y="408132"/>
                      <a:pt x="413011" y="417386"/>
                    </a:cubicBezTo>
                    <a:cubicBezTo>
                      <a:pt x="413011" y="423556"/>
                      <a:pt x="413011" y="435918"/>
                      <a:pt x="409926" y="439003"/>
                    </a:cubicBezTo>
                    <a:cubicBezTo>
                      <a:pt x="406841" y="445172"/>
                      <a:pt x="394479" y="445172"/>
                      <a:pt x="394479" y="454426"/>
                    </a:cubicBezTo>
                    <a:cubicBezTo>
                      <a:pt x="394479" y="466765"/>
                      <a:pt x="413034" y="476043"/>
                      <a:pt x="416119" y="485297"/>
                    </a:cubicBezTo>
                    <a:cubicBezTo>
                      <a:pt x="416119" y="494551"/>
                      <a:pt x="409926" y="506913"/>
                      <a:pt x="406841" y="513083"/>
                    </a:cubicBezTo>
                    <a:cubicBezTo>
                      <a:pt x="397563" y="531615"/>
                      <a:pt x="385201" y="547038"/>
                      <a:pt x="372838" y="562461"/>
                    </a:cubicBezTo>
                    <a:cubicBezTo>
                      <a:pt x="360475" y="574800"/>
                      <a:pt x="345028" y="590247"/>
                      <a:pt x="335750" y="602586"/>
                    </a:cubicBezTo>
                    <a:cubicBezTo>
                      <a:pt x="332666" y="611840"/>
                      <a:pt x="329557" y="621118"/>
                      <a:pt x="326472" y="627287"/>
                    </a:cubicBezTo>
                    <a:cubicBezTo>
                      <a:pt x="320279" y="639626"/>
                      <a:pt x="311025" y="642710"/>
                      <a:pt x="304832" y="655073"/>
                    </a:cubicBezTo>
                    <a:lnTo>
                      <a:pt x="304832" y="658158"/>
                    </a:lnTo>
                    <a:lnTo>
                      <a:pt x="490295" y="658158"/>
                    </a:lnTo>
                    <a:lnTo>
                      <a:pt x="576832" y="658158"/>
                    </a:lnTo>
                    <a:lnTo>
                      <a:pt x="1136281" y="658158"/>
                    </a:lnTo>
                    <a:lnTo>
                      <a:pt x="1136281" y="775447"/>
                    </a:lnTo>
                    <a:cubicBezTo>
                      <a:pt x="1151728" y="766193"/>
                      <a:pt x="1167199" y="760023"/>
                      <a:pt x="1179562" y="750745"/>
                    </a:cubicBezTo>
                    <a:cubicBezTo>
                      <a:pt x="1185755" y="735322"/>
                      <a:pt x="1179562" y="716790"/>
                      <a:pt x="1179562" y="701367"/>
                    </a:cubicBezTo>
                    <a:cubicBezTo>
                      <a:pt x="1185755" y="698282"/>
                      <a:pt x="1191925" y="704451"/>
                      <a:pt x="1198118" y="701367"/>
                    </a:cubicBezTo>
                    <a:cubicBezTo>
                      <a:pt x="1207396" y="701367"/>
                      <a:pt x="1207396" y="685943"/>
                      <a:pt x="1213565" y="679750"/>
                    </a:cubicBezTo>
                    <a:cubicBezTo>
                      <a:pt x="1216650" y="676666"/>
                      <a:pt x="1225927" y="676666"/>
                      <a:pt x="1229012" y="670496"/>
                    </a:cubicBezTo>
                    <a:cubicBezTo>
                      <a:pt x="1241375" y="664327"/>
                      <a:pt x="1244459" y="651964"/>
                      <a:pt x="1253737" y="648880"/>
                    </a:cubicBezTo>
                    <a:cubicBezTo>
                      <a:pt x="1256822" y="648880"/>
                      <a:pt x="1263015" y="648880"/>
                      <a:pt x="1269184" y="645795"/>
                    </a:cubicBezTo>
                    <a:cubicBezTo>
                      <a:pt x="1275378" y="645795"/>
                      <a:pt x="1284656" y="636541"/>
                      <a:pt x="1293910" y="633456"/>
                    </a:cubicBezTo>
                    <a:cubicBezTo>
                      <a:pt x="1303187" y="630372"/>
                      <a:pt x="1318635" y="630372"/>
                      <a:pt x="1321719" y="627287"/>
                    </a:cubicBezTo>
                    <a:cubicBezTo>
                      <a:pt x="1324804" y="624202"/>
                      <a:pt x="1321719" y="614948"/>
                      <a:pt x="1321719" y="608779"/>
                    </a:cubicBezTo>
                    <a:cubicBezTo>
                      <a:pt x="1327913" y="584078"/>
                      <a:pt x="1365001" y="580993"/>
                      <a:pt x="1386617" y="571739"/>
                    </a:cubicBezTo>
                    <a:cubicBezTo>
                      <a:pt x="1402064" y="565570"/>
                      <a:pt x="1417535" y="553207"/>
                      <a:pt x="1436067" y="559400"/>
                    </a:cubicBezTo>
                    <a:cubicBezTo>
                      <a:pt x="1432983" y="568654"/>
                      <a:pt x="1417511" y="565570"/>
                      <a:pt x="1420620" y="581017"/>
                    </a:cubicBezTo>
                    <a:cubicBezTo>
                      <a:pt x="1423705" y="599525"/>
                      <a:pt x="1448430" y="574848"/>
                      <a:pt x="1457708" y="571763"/>
                    </a:cubicBezTo>
                    <a:cubicBezTo>
                      <a:pt x="1470070" y="565594"/>
                      <a:pt x="1494795" y="562509"/>
                      <a:pt x="1510243" y="556340"/>
                    </a:cubicBezTo>
                    <a:cubicBezTo>
                      <a:pt x="1525690" y="550170"/>
                      <a:pt x="1553524" y="540916"/>
                      <a:pt x="1541161" y="522384"/>
                    </a:cubicBezTo>
                    <a:cubicBezTo>
                      <a:pt x="1528799" y="522384"/>
                      <a:pt x="1522605" y="537808"/>
                      <a:pt x="1510243" y="544001"/>
                    </a:cubicBezTo>
                    <a:cubicBezTo>
                      <a:pt x="1504049" y="544001"/>
                      <a:pt x="1504049" y="537832"/>
                      <a:pt x="1497880" y="534747"/>
                    </a:cubicBezTo>
                    <a:cubicBezTo>
                      <a:pt x="1491687" y="534747"/>
                      <a:pt x="1488602" y="540916"/>
                      <a:pt x="1482433" y="540916"/>
                    </a:cubicBezTo>
                    <a:cubicBezTo>
                      <a:pt x="1476240" y="537832"/>
                      <a:pt x="1470070" y="528578"/>
                      <a:pt x="1466986" y="522408"/>
                    </a:cubicBezTo>
                    <a:cubicBezTo>
                      <a:pt x="1466986" y="503876"/>
                      <a:pt x="1482433" y="497707"/>
                      <a:pt x="1491711" y="482284"/>
                    </a:cubicBezTo>
                    <a:cubicBezTo>
                      <a:pt x="1485517" y="466860"/>
                      <a:pt x="1463901" y="479199"/>
                      <a:pt x="1448430" y="473030"/>
                    </a:cubicBezTo>
                    <a:cubicBezTo>
                      <a:pt x="1451514" y="463776"/>
                      <a:pt x="1460792" y="454498"/>
                      <a:pt x="1473155" y="454498"/>
                    </a:cubicBezTo>
                    <a:cubicBezTo>
                      <a:pt x="1482433" y="451413"/>
                      <a:pt x="1504073" y="454498"/>
                      <a:pt x="1510243" y="457583"/>
                    </a:cubicBezTo>
                    <a:cubicBezTo>
                      <a:pt x="1513327" y="460667"/>
                      <a:pt x="1510243" y="466837"/>
                      <a:pt x="1513327" y="473006"/>
                    </a:cubicBezTo>
                    <a:cubicBezTo>
                      <a:pt x="1519521" y="479175"/>
                      <a:pt x="1525690" y="476091"/>
                      <a:pt x="1534968" y="476091"/>
                    </a:cubicBezTo>
                    <a:cubicBezTo>
                      <a:pt x="1538053" y="463752"/>
                      <a:pt x="1519521" y="466837"/>
                      <a:pt x="1519521" y="457583"/>
                    </a:cubicBezTo>
                    <a:cubicBezTo>
                      <a:pt x="1534968" y="448329"/>
                      <a:pt x="1559693" y="457583"/>
                      <a:pt x="1578249" y="454498"/>
                    </a:cubicBezTo>
                    <a:cubicBezTo>
                      <a:pt x="1587527" y="451413"/>
                      <a:pt x="1599889" y="445244"/>
                      <a:pt x="1609167" y="439075"/>
                    </a:cubicBezTo>
                    <a:cubicBezTo>
                      <a:pt x="1618445" y="435990"/>
                      <a:pt x="1630808" y="426736"/>
                      <a:pt x="1640086" y="432905"/>
                    </a:cubicBezTo>
                    <a:cubicBezTo>
                      <a:pt x="1640086" y="442159"/>
                      <a:pt x="1630808" y="445244"/>
                      <a:pt x="1624638" y="451413"/>
                    </a:cubicBezTo>
                    <a:cubicBezTo>
                      <a:pt x="1609191" y="466837"/>
                      <a:pt x="1590635" y="482284"/>
                      <a:pt x="1578273" y="500792"/>
                    </a:cubicBezTo>
                    <a:cubicBezTo>
                      <a:pt x="1587551" y="506961"/>
                      <a:pt x="1599913" y="503876"/>
                      <a:pt x="1615360" y="506961"/>
                    </a:cubicBezTo>
                    <a:cubicBezTo>
                      <a:pt x="1618445" y="506961"/>
                      <a:pt x="1627723" y="506961"/>
                      <a:pt x="1630808" y="510046"/>
                    </a:cubicBezTo>
                    <a:lnTo>
                      <a:pt x="1652448" y="510046"/>
                    </a:lnTo>
                    <a:cubicBezTo>
                      <a:pt x="1661726" y="513130"/>
                      <a:pt x="1661726" y="522384"/>
                      <a:pt x="1671004" y="522384"/>
                    </a:cubicBezTo>
                    <a:cubicBezTo>
                      <a:pt x="1686451" y="522384"/>
                      <a:pt x="1686451" y="506961"/>
                      <a:pt x="1680282" y="497683"/>
                    </a:cubicBezTo>
                    <a:cubicBezTo>
                      <a:pt x="1680282" y="485345"/>
                      <a:pt x="1686475" y="482260"/>
                      <a:pt x="1683366" y="472982"/>
                    </a:cubicBezTo>
                    <a:cubicBezTo>
                      <a:pt x="1674089" y="460643"/>
                      <a:pt x="1649363" y="472982"/>
                      <a:pt x="1649363" y="457559"/>
                    </a:cubicBezTo>
                    <a:cubicBezTo>
                      <a:pt x="1649363" y="445220"/>
                      <a:pt x="1658641" y="445220"/>
                      <a:pt x="1661726" y="435942"/>
                    </a:cubicBezTo>
                    <a:cubicBezTo>
                      <a:pt x="1661726" y="426999"/>
                      <a:pt x="1666054" y="421643"/>
                      <a:pt x="1670191" y="416430"/>
                    </a:cubicBezTo>
                    <a:cubicBezTo>
                      <a:pt x="1747451" y="498401"/>
                      <a:pt x="1808786" y="592280"/>
                      <a:pt x="1852617" y="695891"/>
                    </a:cubicBezTo>
                    <a:cubicBezTo>
                      <a:pt x="1901804" y="812176"/>
                      <a:pt x="1926744" y="935730"/>
                      <a:pt x="1926744" y="1063133"/>
                    </a:cubicBezTo>
                    <a:cubicBezTo>
                      <a:pt x="1926744" y="1190537"/>
                      <a:pt x="1901804" y="1314091"/>
                      <a:pt x="1852617" y="1430376"/>
                    </a:cubicBezTo>
                    <a:cubicBezTo>
                      <a:pt x="1836715" y="1467990"/>
                      <a:pt x="1818446" y="1504289"/>
                      <a:pt x="1798025" y="1539224"/>
                    </a:cubicBezTo>
                    <a:cubicBezTo>
                      <a:pt x="1795180" y="1538292"/>
                      <a:pt x="1792071" y="1537813"/>
                      <a:pt x="1788460" y="1537813"/>
                    </a:cubicBezTo>
                    <a:cubicBezTo>
                      <a:pt x="1785376" y="1537813"/>
                      <a:pt x="1779183" y="1540898"/>
                      <a:pt x="1773013" y="1540898"/>
                    </a:cubicBezTo>
                    <a:cubicBezTo>
                      <a:pt x="1760651" y="1540898"/>
                      <a:pt x="1745203" y="1531644"/>
                      <a:pt x="1732841" y="1531644"/>
                    </a:cubicBezTo>
                    <a:cubicBezTo>
                      <a:pt x="1726648" y="1531644"/>
                      <a:pt x="1714285" y="1534729"/>
                      <a:pt x="1711200" y="1531644"/>
                    </a:cubicBezTo>
                    <a:cubicBezTo>
                      <a:pt x="1705007" y="1528559"/>
                      <a:pt x="1705007" y="1516221"/>
                      <a:pt x="1698838" y="1513112"/>
                    </a:cubicBezTo>
                    <a:cubicBezTo>
                      <a:pt x="1692668" y="1510004"/>
                      <a:pt x="1683390" y="1506943"/>
                      <a:pt x="1677197" y="1503858"/>
                    </a:cubicBezTo>
                    <a:cubicBezTo>
                      <a:pt x="1667919" y="1500773"/>
                      <a:pt x="1658641" y="1494604"/>
                      <a:pt x="1646279" y="1494604"/>
                    </a:cubicBezTo>
                    <a:cubicBezTo>
                      <a:pt x="1643194" y="1494604"/>
                      <a:pt x="1637001" y="1497689"/>
                      <a:pt x="1630832" y="1497689"/>
                    </a:cubicBezTo>
                    <a:cubicBezTo>
                      <a:pt x="1624638" y="1494604"/>
                      <a:pt x="1618469" y="1485350"/>
                      <a:pt x="1612276" y="1482265"/>
                    </a:cubicBezTo>
                    <a:cubicBezTo>
                      <a:pt x="1606083" y="1479181"/>
                      <a:pt x="1596829" y="1476096"/>
                      <a:pt x="1593720" y="1469927"/>
                    </a:cubicBezTo>
                    <a:cubicBezTo>
                      <a:pt x="1602998" y="1445225"/>
                      <a:pt x="1581357" y="1439056"/>
                      <a:pt x="1578273" y="1423633"/>
                    </a:cubicBezTo>
                    <a:cubicBezTo>
                      <a:pt x="1575188" y="1417463"/>
                      <a:pt x="1575188" y="1411294"/>
                      <a:pt x="1572080" y="1405125"/>
                    </a:cubicBezTo>
                    <a:cubicBezTo>
                      <a:pt x="1572080" y="1395871"/>
                      <a:pt x="1562802" y="1392786"/>
                      <a:pt x="1553524" y="1383508"/>
                    </a:cubicBezTo>
                    <a:cubicBezTo>
                      <a:pt x="1538077" y="1371170"/>
                      <a:pt x="1522605" y="1361892"/>
                      <a:pt x="1500989" y="1358807"/>
                    </a:cubicBezTo>
                    <a:cubicBezTo>
                      <a:pt x="1488626" y="1355722"/>
                      <a:pt x="1479348" y="1361892"/>
                      <a:pt x="1466986" y="1358807"/>
                    </a:cubicBezTo>
                    <a:cubicBezTo>
                      <a:pt x="1454623" y="1358807"/>
                      <a:pt x="1439176" y="1346468"/>
                      <a:pt x="1429898" y="1337190"/>
                    </a:cubicBezTo>
                    <a:cubicBezTo>
                      <a:pt x="1420620" y="1324852"/>
                      <a:pt x="1414451" y="1315574"/>
                      <a:pt x="1408258" y="1312489"/>
                    </a:cubicBezTo>
                    <a:cubicBezTo>
                      <a:pt x="1398980" y="1306320"/>
                      <a:pt x="1389702" y="1306320"/>
                      <a:pt x="1383532" y="1300151"/>
                    </a:cubicBezTo>
                    <a:cubicBezTo>
                      <a:pt x="1380448" y="1300151"/>
                      <a:pt x="1380448" y="1297066"/>
                      <a:pt x="1380448" y="1290897"/>
                    </a:cubicBezTo>
                    <a:cubicBezTo>
                      <a:pt x="1374255" y="1281643"/>
                      <a:pt x="1368085" y="1278558"/>
                      <a:pt x="1374255" y="1269304"/>
                    </a:cubicBezTo>
                    <a:cubicBezTo>
                      <a:pt x="1364977" y="1263135"/>
                      <a:pt x="1364977" y="1275473"/>
                      <a:pt x="1355699" y="1275473"/>
                    </a:cubicBezTo>
                    <a:cubicBezTo>
                      <a:pt x="1346421" y="1263135"/>
                      <a:pt x="1340251" y="1256965"/>
                      <a:pt x="1318611" y="1260050"/>
                    </a:cubicBezTo>
                    <a:cubicBezTo>
                      <a:pt x="1309333" y="1263135"/>
                      <a:pt x="1306248" y="1272389"/>
                      <a:pt x="1293886" y="1272389"/>
                    </a:cubicBezTo>
                    <a:cubicBezTo>
                      <a:pt x="1287692" y="1275473"/>
                      <a:pt x="1278438" y="1263135"/>
                      <a:pt x="1269161" y="1263135"/>
                    </a:cubicBezTo>
                    <a:cubicBezTo>
                      <a:pt x="1259883" y="1260050"/>
                      <a:pt x="1250605" y="1266219"/>
                      <a:pt x="1244435" y="1263135"/>
                    </a:cubicBezTo>
                    <a:cubicBezTo>
                      <a:pt x="1235158" y="1263135"/>
                      <a:pt x="1232073" y="1253881"/>
                      <a:pt x="1222795" y="1247711"/>
                    </a:cubicBezTo>
                    <a:cubicBezTo>
                      <a:pt x="1216602" y="1244627"/>
                      <a:pt x="1204239" y="1238457"/>
                      <a:pt x="1201155" y="1238457"/>
                    </a:cubicBezTo>
                    <a:cubicBezTo>
                      <a:pt x="1188792" y="1238457"/>
                      <a:pt x="1182599" y="1260074"/>
                      <a:pt x="1167152" y="1253881"/>
                    </a:cubicBezTo>
                    <a:cubicBezTo>
                      <a:pt x="1157874" y="1244627"/>
                      <a:pt x="1179514" y="1238457"/>
                      <a:pt x="1170236" y="1229179"/>
                    </a:cubicBezTo>
                    <a:cubicBezTo>
                      <a:pt x="1164043" y="1223010"/>
                      <a:pt x="1157874" y="1232264"/>
                      <a:pt x="1151680" y="1235349"/>
                    </a:cubicBezTo>
                    <a:cubicBezTo>
                      <a:pt x="1145487" y="1238433"/>
                      <a:pt x="1142402" y="1241518"/>
                      <a:pt x="1136233" y="1244603"/>
                    </a:cubicBezTo>
                    <a:lnTo>
                      <a:pt x="1136233" y="1272389"/>
                    </a:lnTo>
                    <a:lnTo>
                      <a:pt x="1136233" y="1371170"/>
                    </a:lnTo>
                    <a:lnTo>
                      <a:pt x="1136233" y="1448334"/>
                    </a:lnTo>
                    <a:lnTo>
                      <a:pt x="1136233" y="1553284"/>
                    </a:lnTo>
                    <a:lnTo>
                      <a:pt x="1136233" y="1630449"/>
                    </a:lnTo>
                    <a:lnTo>
                      <a:pt x="1136233" y="1812564"/>
                    </a:lnTo>
                    <a:lnTo>
                      <a:pt x="1126955" y="1812564"/>
                    </a:lnTo>
                    <a:cubicBezTo>
                      <a:pt x="1133148" y="1815648"/>
                      <a:pt x="1136233" y="1815648"/>
                      <a:pt x="1139318" y="1818733"/>
                    </a:cubicBezTo>
                    <a:cubicBezTo>
                      <a:pt x="1148596" y="1821818"/>
                      <a:pt x="1157874" y="1824902"/>
                      <a:pt x="1164043" y="1827987"/>
                    </a:cubicBezTo>
                    <a:cubicBezTo>
                      <a:pt x="1176406" y="1834156"/>
                      <a:pt x="1201131" y="1852688"/>
                      <a:pt x="1207324" y="1861942"/>
                    </a:cubicBezTo>
                    <a:cubicBezTo>
                      <a:pt x="1210409" y="1871196"/>
                      <a:pt x="1213517" y="1892813"/>
                      <a:pt x="1216602" y="1908236"/>
                    </a:cubicBezTo>
                    <a:cubicBezTo>
                      <a:pt x="1219686" y="1929853"/>
                      <a:pt x="1216602" y="1942191"/>
                      <a:pt x="1219686" y="1963784"/>
                    </a:cubicBezTo>
                    <a:lnTo>
                      <a:pt x="1219686" y="1976864"/>
                    </a:lnTo>
                    <a:cubicBezTo>
                      <a:pt x="1142952" y="1996687"/>
                      <a:pt x="1063827" y="2006706"/>
                      <a:pt x="983147" y="2006706"/>
                    </a:cubicBezTo>
                    <a:cubicBezTo>
                      <a:pt x="855744" y="2006706"/>
                      <a:pt x="732190" y="1981766"/>
                      <a:pt x="615905" y="1932579"/>
                    </a:cubicBezTo>
                    <a:cubicBezTo>
                      <a:pt x="541969" y="1901301"/>
                      <a:pt x="473030" y="1861105"/>
                      <a:pt x="409806" y="1812588"/>
                    </a:cubicBezTo>
                    <a:lnTo>
                      <a:pt x="397563" y="1812588"/>
                    </a:lnTo>
                    <a:cubicBezTo>
                      <a:pt x="397539" y="1812564"/>
                      <a:pt x="397515" y="1812564"/>
                      <a:pt x="397491" y="1812540"/>
                    </a:cubicBezTo>
                    <a:lnTo>
                      <a:pt x="301676" y="1812540"/>
                    </a:lnTo>
                    <a:cubicBezTo>
                      <a:pt x="301700" y="1812564"/>
                      <a:pt x="301723" y="1812564"/>
                      <a:pt x="301723" y="1812588"/>
                    </a:cubicBezTo>
                    <a:lnTo>
                      <a:pt x="229174" y="1812588"/>
                    </a:lnTo>
                    <a:cubicBezTo>
                      <a:pt x="229915" y="1813353"/>
                      <a:pt x="230657" y="1814118"/>
                      <a:pt x="231398" y="1814883"/>
                    </a:cubicBezTo>
                    <a:cubicBezTo>
                      <a:pt x="329007" y="1912493"/>
                      <a:pt x="442709" y="1989155"/>
                      <a:pt x="569300" y="2042694"/>
                    </a:cubicBezTo>
                    <a:cubicBezTo>
                      <a:pt x="700410" y="2098146"/>
                      <a:pt x="839627" y="2126267"/>
                      <a:pt x="983124" y="2126267"/>
                    </a:cubicBezTo>
                    <a:cubicBezTo>
                      <a:pt x="1126620" y="2126267"/>
                      <a:pt x="1265837" y="2098146"/>
                      <a:pt x="1396947" y="2042694"/>
                    </a:cubicBezTo>
                    <a:cubicBezTo>
                      <a:pt x="1523538" y="1989155"/>
                      <a:pt x="1637240" y="1912493"/>
                      <a:pt x="1734849" y="1814883"/>
                    </a:cubicBezTo>
                    <a:cubicBezTo>
                      <a:pt x="1832459" y="1717274"/>
                      <a:pt x="1909121" y="1603572"/>
                      <a:pt x="1962660" y="1476981"/>
                    </a:cubicBezTo>
                    <a:cubicBezTo>
                      <a:pt x="2018113" y="1345871"/>
                      <a:pt x="2046233" y="1206654"/>
                      <a:pt x="2046233" y="1063157"/>
                    </a:cubicBezTo>
                    <a:cubicBezTo>
                      <a:pt x="2046233" y="919661"/>
                      <a:pt x="2018208" y="780372"/>
                      <a:pt x="1962756" y="649286"/>
                    </a:cubicBezTo>
                    <a:close/>
                    <a:moveTo>
                      <a:pt x="1395943" y="247610"/>
                    </a:moveTo>
                    <a:cubicBezTo>
                      <a:pt x="1399027" y="256864"/>
                      <a:pt x="1383580" y="266118"/>
                      <a:pt x="1380496" y="272311"/>
                    </a:cubicBezTo>
                    <a:cubicBezTo>
                      <a:pt x="1380496" y="278481"/>
                      <a:pt x="1383580" y="284650"/>
                      <a:pt x="1383580" y="290819"/>
                    </a:cubicBezTo>
                    <a:cubicBezTo>
                      <a:pt x="1386665" y="343283"/>
                      <a:pt x="1343408" y="367984"/>
                      <a:pt x="1290849" y="367984"/>
                    </a:cubicBezTo>
                    <a:cubicBezTo>
                      <a:pt x="1281571" y="377238"/>
                      <a:pt x="1284656" y="395770"/>
                      <a:pt x="1278486" y="408108"/>
                    </a:cubicBezTo>
                    <a:cubicBezTo>
                      <a:pt x="1272293" y="420447"/>
                      <a:pt x="1256846" y="432810"/>
                      <a:pt x="1244483" y="429701"/>
                    </a:cubicBezTo>
                    <a:cubicBezTo>
                      <a:pt x="1238290" y="429701"/>
                      <a:pt x="1229036" y="417362"/>
                      <a:pt x="1229036" y="411193"/>
                    </a:cubicBezTo>
                    <a:cubicBezTo>
                      <a:pt x="1229036" y="401939"/>
                      <a:pt x="1241399" y="395770"/>
                      <a:pt x="1235229" y="386492"/>
                    </a:cubicBezTo>
                    <a:cubicBezTo>
                      <a:pt x="1235229" y="377238"/>
                      <a:pt x="1250676" y="374153"/>
                      <a:pt x="1250676" y="361791"/>
                    </a:cubicBezTo>
                    <a:cubicBezTo>
                      <a:pt x="1247592" y="349452"/>
                      <a:pt x="1229036" y="355621"/>
                      <a:pt x="1213589" y="355621"/>
                    </a:cubicBezTo>
                    <a:cubicBezTo>
                      <a:pt x="1204311" y="352537"/>
                      <a:pt x="1188864" y="346367"/>
                      <a:pt x="1179586" y="340198"/>
                    </a:cubicBezTo>
                    <a:cubicBezTo>
                      <a:pt x="1167223" y="334029"/>
                      <a:pt x="1154861" y="318581"/>
                      <a:pt x="1139413" y="318581"/>
                    </a:cubicBezTo>
                    <a:cubicBezTo>
                      <a:pt x="1130135" y="315497"/>
                      <a:pt x="1120857" y="321666"/>
                      <a:pt x="1114688" y="315497"/>
                    </a:cubicBezTo>
                    <a:cubicBezTo>
                      <a:pt x="1111603" y="309327"/>
                      <a:pt x="1117773" y="300073"/>
                      <a:pt x="1117773" y="296989"/>
                    </a:cubicBezTo>
                    <a:cubicBezTo>
                      <a:pt x="1117773" y="290819"/>
                      <a:pt x="1105410" y="287735"/>
                      <a:pt x="1105410" y="281565"/>
                    </a:cubicBezTo>
                    <a:cubicBezTo>
                      <a:pt x="1102326" y="275396"/>
                      <a:pt x="1114688" y="263033"/>
                      <a:pt x="1120857" y="256864"/>
                    </a:cubicBezTo>
                    <a:cubicBezTo>
                      <a:pt x="1130135" y="250695"/>
                      <a:pt x="1145583" y="241441"/>
                      <a:pt x="1157945" y="235248"/>
                    </a:cubicBezTo>
                    <a:cubicBezTo>
                      <a:pt x="1173393" y="225994"/>
                      <a:pt x="1188864" y="219824"/>
                      <a:pt x="1201226" y="213631"/>
                    </a:cubicBezTo>
                    <a:cubicBezTo>
                      <a:pt x="1207420" y="213631"/>
                      <a:pt x="1213589" y="213631"/>
                      <a:pt x="1219782" y="210546"/>
                    </a:cubicBezTo>
                    <a:cubicBezTo>
                      <a:pt x="1235229" y="207462"/>
                      <a:pt x="1244507" y="195123"/>
                      <a:pt x="1256870" y="192014"/>
                    </a:cubicBezTo>
                    <a:cubicBezTo>
                      <a:pt x="1263063" y="192014"/>
                      <a:pt x="1272341" y="192014"/>
                      <a:pt x="1278510" y="188930"/>
                    </a:cubicBezTo>
                    <a:cubicBezTo>
                      <a:pt x="1287788" y="188930"/>
                      <a:pt x="1293957" y="182760"/>
                      <a:pt x="1303235" y="179676"/>
                    </a:cubicBezTo>
                    <a:cubicBezTo>
                      <a:pt x="1304288" y="178624"/>
                      <a:pt x="1305722" y="177572"/>
                      <a:pt x="1307372" y="176639"/>
                    </a:cubicBezTo>
                    <a:cubicBezTo>
                      <a:pt x="1311485" y="178145"/>
                      <a:pt x="1315574" y="179676"/>
                      <a:pt x="1319663" y="181254"/>
                    </a:cubicBezTo>
                    <a:cubicBezTo>
                      <a:pt x="1314307" y="185343"/>
                      <a:pt x="1308137" y="189073"/>
                      <a:pt x="1306320" y="198208"/>
                    </a:cubicBezTo>
                    <a:cubicBezTo>
                      <a:pt x="1316770" y="219083"/>
                      <a:pt x="1336067" y="200240"/>
                      <a:pt x="1351107" y="193927"/>
                    </a:cubicBezTo>
                    <a:cubicBezTo>
                      <a:pt x="1372700" y="203086"/>
                      <a:pt x="1393838" y="212985"/>
                      <a:pt x="1414570" y="223650"/>
                    </a:cubicBezTo>
                    <a:cubicBezTo>
                      <a:pt x="1411773" y="227404"/>
                      <a:pt x="1410051" y="231804"/>
                      <a:pt x="1408329" y="235248"/>
                    </a:cubicBezTo>
                    <a:cubicBezTo>
                      <a:pt x="1405221" y="241441"/>
                      <a:pt x="1402112" y="244526"/>
                      <a:pt x="1395943" y="2476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" name="Graphic 634">
                <a:extLst>
                  <a:ext uri="{FF2B5EF4-FFF2-40B4-BE49-F238E27FC236}">
                    <a16:creationId xmlns:a16="http://schemas.microsoft.com/office/drawing/2014/main" id="{CCCF3E17-DB72-414E-B2ED-CF164294B962}"/>
                  </a:ext>
                </a:extLst>
              </p:cNvPr>
              <p:cNvSpPr/>
              <p:nvPr/>
            </p:nvSpPr>
            <p:spPr>
              <a:xfrm>
                <a:off x="4826026" y="1828034"/>
                <a:ext cx="497898" cy="103683"/>
              </a:xfrm>
              <a:custGeom>
                <a:avLst/>
                <a:gdLst>
                  <a:gd name="connsiteX0" fmla="*/ 0 w 497898"/>
                  <a:gd name="connsiteY0" fmla="*/ 0 h 103683"/>
                  <a:gd name="connsiteX1" fmla="*/ 497898 w 497898"/>
                  <a:gd name="connsiteY1" fmla="*/ 0 h 103683"/>
                  <a:gd name="connsiteX2" fmla="*/ 497898 w 497898"/>
                  <a:gd name="connsiteY2" fmla="*/ 103683 h 103683"/>
                  <a:gd name="connsiteX3" fmla="*/ 0 w 497898"/>
                  <a:gd name="connsiteY3" fmla="*/ 103683 h 10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3683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3683"/>
                    </a:lnTo>
                    <a:lnTo>
                      <a:pt x="0" y="10368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" name="Graphic 634">
                <a:extLst>
                  <a:ext uri="{FF2B5EF4-FFF2-40B4-BE49-F238E27FC236}">
                    <a16:creationId xmlns:a16="http://schemas.microsoft.com/office/drawing/2014/main" id="{48424837-BE21-4FB0-A291-1AB68B46DD2A}"/>
                  </a:ext>
                </a:extLst>
              </p:cNvPr>
              <p:cNvSpPr/>
              <p:nvPr/>
            </p:nvSpPr>
            <p:spPr>
              <a:xfrm>
                <a:off x="5394035" y="1828034"/>
                <a:ext cx="497898" cy="103683"/>
              </a:xfrm>
              <a:custGeom>
                <a:avLst/>
                <a:gdLst>
                  <a:gd name="connsiteX0" fmla="*/ 0 w 497898"/>
                  <a:gd name="connsiteY0" fmla="*/ 0 h 103683"/>
                  <a:gd name="connsiteX1" fmla="*/ 497898 w 497898"/>
                  <a:gd name="connsiteY1" fmla="*/ 0 h 103683"/>
                  <a:gd name="connsiteX2" fmla="*/ 497898 w 497898"/>
                  <a:gd name="connsiteY2" fmla="*/ 103683 h 103683"/>
                  <a:gd name="connsiteX3" fmla="*/ 0 w 497898"/>
                  <a:gd name="connsiteY3" fmla="*/ 103683 h 10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3683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3683"/>
                    </a:lnTo>
                    <a:lnTo>
                      <a:pt x="0" y="10368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8" name="Graphic 634">
                <a:extLst>
                  <a:ext uri="{FF2B5EF4-FFF2-40B4-BE49-F238E27FC236}">
                    <a16:creationId xmlns:a16="http://schemas.microsoft.com/office/drawing/2014/main" id="{3C5AAC3E-8F39-4730-94FE-E532D528BDD7}"/>
                  </a:ext>
                </a:extLst>
              </p:cNvPr>
              <p:cNvSpPr/>
              <p:nvPr/>
            </p:nvSpPr>
            <p:spPr>
              <a:xfrm>
                <a:off x="5954559" y="1828034"/>
                <a:ext cx="496655" cy="103683"/>
              </a:xfrm>
              <a:custGeom>
                <a:avLst/>
                <a:gdLst>
                  <a:gd name="connsiteX0" fmla="*/ 0 w 496655"/>
                  <a:gd name="connsiteY0" fmla="*/ 0 h 103683"/>
                  <a:gd name="connsiteX1" fmla="*/ 496655 w 496655"/>
                  <a:gd name="connsiteY1" fmla="*/ 0 h 103683"/>
                  <a:gd name="connsiteX2" fmla="*/ 496655 w 496655"/>
                  <a:gd name="connsiteY2" fmla="*/ 103683 h 103683"/>
                  <a:gd name="connsiteX3" fmla="*/ 0 w 496655"/>
                  <a:gd name="connsiteY3" fmla="*/ 103683 h 103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55" h="103683">
                    <a:moveTo>
                      <a:pt x="0" y="0"/>
                    </a:moveTo>
                    <a:lnTo>
                      <a:pt x="496655" y="0"/>
                    </a:lnTo>
                    <a:lnTo>
                      <a:pt x="496655" y="103683"/>
                    </a:lnTo>
                    <a:lnTo>
                      <a:pt x="0" y="10368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9" name="Graphic 634">
                <a:extLst>
                  <a:ext uri="{FF2B5EF4-FFF2-40B4-BE49-F238E27FC236}">
                    <a16:creationId xmlns:a16="http://schemas.microsoft.com/office/drawing/2014/main" id="{63613EDA-FD53-4E0F-972A-7AE3DC2F85B7}"/>
                  </a:ext>
                </a:extLst>
              </p:cNvPr>
              <p:cNvSpPr/>
              <p:nvPr/>
            </p:nvSpPr>
            <p:spPr>
              <a:xfrm>
                <a:off x="5110030" y="2006610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9 w 497898"/>
                  <a:gd name="connsiteY1" fmla="*/ 0 h 111167"/>
                  <a:gd name="connsiteX2" fmla="*/ 497899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9" y="0"/>
                    </a:lnTo>
                    <a:lnTo>
                      <a:pt x="497899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0" name="Graphic 634">
                <a:extLst>
                  <a:ext uri="{FF2B5EF4-FFF2-40B4-BE49-F238E27FC236}">
                    <a16:creationId xmlns:a16="http://schemas.microsoft.com/office/drawing/2014/main" id="{7183A90E-6D62-45AE-A711-69E67BC92F37}"/>
                  </a:ext>
                </a:extLst>
              </p:cNvPr>
              <p:cNvSpPr/>
              <p:nvPr/>
            </p:nvSpPr>
            <p:spPr>
              <a:xfrm>
                <a:off x="5673066" y="2006610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8 w 497898"/>
                  <a:gd name="connsiteY1" fmla="*/ 0 h 111167"/>
                  <a:gd name="connsiteX2" fmla="*/ 497898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" name="Graphic 634">
                <a:extLst>
                  <a:ext uri="{FF2B5EF4-FFF2-40B4-BE49-F238E27FC236}">
                    <a16:creationId xmlns:a16="http://schemas.microsoft.com/office/drawing/2014/main" id="{B46EB365-615F-4702-9FCC-3B03A0D806BD}"/>
                  </a:ext>
                </a:extLst>
              </p:cNvPr>
              <p:cNvSpPr/>
              <p:nvPr/>
            </p:nvSpPr>
            <p:spPr>
              <a:xfrm>
                <a:off x="4826050" y="2006610"/>
                <a:ext cx="213870" cy="111191"/>
              </a:xfrm>
              <a:custGeom>
                <a:avLst/>
                <a:gdLst>
                  <a:gd name="connsiteX0" fmla="*/ 0 w 213870"/>
                  <a:gd name="connsiteY0" fmla="*/ 0 h 111191"/>
                  <a:gd name="connsiteX1" fmla="*/ 213870 w 213870"/>
                  <a:gd name="connsiteY1" fmla="*/ 0 h 111191"/>
                  <a:gd name="connsiteX2" fmla="*/ 213870 w 213870"/>
                  <a:gd name="connsiteY2" fmla="*/ 111191 h 111191"/>
                  <a:gd name="connsiteX3" fmla="*/ 0 w 213870"/>
                  <a:gd name="connsiteY3" fmla="*/ 111191 h 11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3870" h="111191">
                    <a:moveTo>
                      <a:pt x="0" y="0"/>
                    </a:moveTo>
                    <a:lnTo>
                      <a:pt x="213870" y="0"/>
                    </a:lnTo>
                    <a:lnTo>
                      <a:pt x="213870" y="111191"/>
                    </a:lnTo>
                    <a:lnTo>
                      <a:pt x="0" y="11119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2" name="Graphic 634">
                <a:extLst>
                  <a:ext uri="{FF2B5EF4-FFF2-40B4-BE49-F238E27FC236}">
                    <a16:creationId xmlns:a16="http://schemas.microsoft.com/office/drawing/2014/main" id="{933B8586-00A1-409C-9604-65DFBECE2D55}"/>
                  </a:ext>
                </a:extLst>
              </p:cNvPr>
              <p:cNvSpPr/>
              <p:nvPr/>
            </p:nvSpPr>
            <p:spPr>
              <a:xfrm>
                <a:off x="6241098" y="2006610"/>
                <a:ext cx="210115" cy="111191"/>
              </a:xfrm>
              <a:custGeom>
                <a:avLst/>
                <a:gdLst>
                  <a:gd name="connsiteX0" fmla="*/ 0 w 210115"/>
                  <a:gd name="connsiteY0" fmla="*/ 0 h 111191"/>
                  <a:gd name="connsiteX1" fmla="*/ 210116 w 210115"/>
                  <a:gd name="connsiteY1" fmla="*/ 0 h 111191"/>
                  <a:gd name="connsiteX2" fmla="*/ 210116 w 210115"/>
                  <a:gd name="connsiteY2" fmla="*/ 111191 h 111191"/>
                  <a:gd name="connsiteX3" fmla="*/ 0 w 210115"/>
                  <a:gd name="connsiteY3" fmla="*/ 111191 h 111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115" h="111191">
                    <a:moveTo>
                      <a:pt x="0" y="0"/>
                    </a:moveTo>
                    <a:lnTo>
                      <a:pt x="210116" y="0"/>
                    </a:lnTo>
                    <a:lnTo>
                      <a:pt x="210116" y="111191"/>
                    </a:lnTo>
                    <a:lnTo>
                      <a:pt x="0" y="11119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3" name="Graphic 634">
                <a:extLst>
                  <a:ext uri="{FF2B5EF4-FFF2-40B4-BE49-F238E27FC236}">
                    <a16:creationId xmlns:a16="http://schemas.microsoft.com/office/drawing/2014/main" id="{EC400FED-0118-4B4A-92F4-2371449E88C6}"/>
                  </a:ext>
                </a:extLst>
              </p:cNvPr>
              <p:cNvSpPr/>
              <p:nvPr/>
            </p:nvSpPr>
            <p:spPr>
              <a:xfrm>
                <a:off x="4826050" y="2182699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8 w 497898"/>
                  <a:gd name="connsiteY1" fmla="*/ 0 h 111167"/>
                  <a:gd name="connsiteX2" fmla="*/ 497898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4" name="Graphic 634">
                <a:extLst>
                  <a:ext uri="{FF2B5EF4-FFF2-40B4-BE49-F238E27FC236}">
                    <a16:creationId xmlns:a16="http://schemas.microsoft.com/office/drawing/2014/main" id="{9B273518-D8F0-4875-9D54-4F7F4F132B67}"/>
                  </a:ext>
                </a:extLst>
              </p:cNvPr>
              <p:cNvSpPr/>
              <p:nvPr/>
            </p:nvSpPr>
            <p:spPr>
              <a:xfrm>
                <a:off x="5394083" y="2182699"/>
                <a:ext cx="497898" cy="111167"/>
              </a:xfrm>
              <a:custGeom>
                <a:avLst/>
                <a:gdLst>
                  <a:gd name="connsiteX0" fmla="*/ 0 w 497898"/>
                  <a:gd name="connsiteY0" fmla="*/ 0 h 111167"/>
                  <a:gd name="connsiteX1" fmla="*/ 497898 w 497898"/>
                  <a:gd name="connsiteY1" fmla="*/ 0 h 111167"/>
                  <a:gd name="connsiteX2" fmla="*/ 497898 w 497898"/>
                  <a:gd name="connsiteY2" fmla="*/ 111167 h 111167"/>
                  <a:gd name="connsiteX3" fmla="*/ 0 w 497898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11167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5" name="Graphic 634">
                <a:extLst>
                  <a:ext uri="{FF2B5EF4-FFF2-40B4-BE49-F238E27FC236}">
                    <a16:creationId xmlns:a16="http://schemas.microsoft.com/office/drawing/2014/main" id="{615C017A-F5E5-45A3-921D-2FA7FB1EC256}"/>
                  </a:ext>
                </a:extLst>
              </p:cNvPr>
              <p:cNvSpPr/>
              <p:nvPr/>
            </p:nvSpPr>
            <p:spPr>
              <a:xfrm>
                <a:off x="5954607" y="2182699"/>
                <a:ext cx="496655" cy="111167"/>
              </a:xfrm>
              <a:custGeom>
                <a:avLst/>
                <a:gdLst>
                  <a:gd name="connsiteX0" fmla="*/ 0 w 496655"/>
                  <a:gd name="connsiteY0" fmla="*/ 0 h 111167"/>
                  <a:gd name="connsiteX1" fmla="*/ 496655 w 496655"/>
                  <a:gd name="connsiteY1" fmla="*/ 0 h 111167"/>
                  <a:gd name="connsiteX2" fmla="*/ 496655 w 496655"/>
                  <a:gd name="connsiteY2" fmla="*/ 111167 h 111167"/>
                  <a:gd name="connsiteX3" fmla="*/ 0 w 496655"/>
                  <a:gd name="connsiteY3" fmla="*/ 111167 h 111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55" h="111167">
                    <a:moveTo>
                      <a:pt x="0" y="0"/>
                    </a:moveTo>
                    <a:lnTo>
                      <a:pt x="496655" y="0"/>
                    </a:lnTo>
                    <a:lnTo>
                      <a:pt x="496655" y="111167"/>
                    </a:lnTo>
                    <a:lnTo>
                      <a:pt x="0" y="11116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6" name="Graphic 634">
                <a:extLst>
                  <a:ext uri="{FF2B5EF4-FFF2-40B4-BE49-F238E27FC236}">
                    <a16:creationId xmlns:a16="http://schemas.microsoft.com/office/drawing/2014/main" id="{29FC52B9-0C25-4FE5-9FB9-EE3823167B5C}"/>
                  </a:ext>
                </a:extLst>
              </p:cNvPr>
              <p:cNvSpPr/>
              <p:nvPr/>
            </p:nvSpPr>
            <p:spPr>
              <a:xfrm>
                <a:off x="5110078" y="2363762"/>
                <a:ext cx="497898" cy="104926"/>
              </a:xfrm>
              <a:custGeom>
                <a:avLst/>
                <a:gdLst>
                  <a:gd name="connsiteX0" fmla="*/ 0 w 497898"/>
                  <a:gd name="connsiteY0" fmla="*/ 0 h 104926"/>
                  <a:gd name="connsiteX1" fmla="*/ 497899 w 497898"/>
                  <a:gd name="connsiteY1" fmla="*/ 0 h 104926"/>
                  <a:gd name="connsiteX2" fmla="*/ 497899 w 497898"/>
                  <a:gd name="connsiteY2" fmla="*/ 104927 h 104926"/>
                  <a:gd name="connsiteX3" fmla="*/ 0 w 497898"/>
                  <a:gd name="connsiteY3" fmla="*/ 104927 h 104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4926">
                    <a:moveTo>
                      <a:pt x="0" y="0"/>
                    </a:moveTo>
                    <a:lnTo>
                      <a:pt x="497899" y="0"/>
                    </a:lnTo>
                    <a:lnTo>
                      <a:pt x="497899" y="104927"/>
                    </a:lnTo>
                    <a:lnTo>
                      <a:pt x="0" y="10492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7" name="Graphic 634">
                <a:extLst>
                  <a:ext uri="{FF2B5EF4-FFF2-40B4-BE49-F238E27FC236}">
                    <a16:creationId xmlns:a16="http://schemas.microsoft.com/office/drawing/2014/main" id="{C7C12AEE-42F0-40DA-9CBD-32D49F0B6CBD}"/>
                  </a:ext>
                </a:extLst>
              </p:cNvPr>
              <p:cNvSpPr/>
              <p:nvPr/>
            </p:nvSpPr>
            <p:spPr>
              <a:xfrm>
                <a:off x="5673089" y="2363762"/>
                <a:ext cx="497898" cy="104926"/>
              </a:xfrm>
              <a:custGeom>
                <a:avLst/>
                <a:gdLst>
                  <a:gd name="connsiteX0" fmla="*/ 0 w 497898"/>
                  <a:gd name="connsiteY0" fmla="*/ 0 h 104926"/>
                  <a:gd name="connsiteX1" fmla="*/ 497898 w 497898"/>
                  <a:gd name="connsiteY1" fmla="*/ 0 h 104926"/>
                  <a:gd name="connsiteX2" fmla="*/ 497898 w 497898"/>
                  <a:gd name="connsiteY2" fmla="*/ 104927 h 104926"/>
                  <a:gd name="connsiteX3" fmla="*/ 0 w 497898"/>
                  <a:gd name="connsiteY3" fmla="*/ 104927 h 1049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4926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4927"/>
                    </a:lnTo>
                    <a:lnTo>
                      <a:pt x="0" y="10492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" name="Graphic 634">
                <a:extLst>
                  <a:ext uri="{FF2B5EF4-FFF2-40B4-BE49-F238E27FC236}">
                    <a16:creationId xmlns:a16="http://schemas.microsoft.com/office/drawing/2014/main" id="{0841723C-5146-4C80-A238-5D440CBB2BDA}"/>
                  </a:ext>
                </a:extLst>
              </p:cNvPr>
              <p:cNvSpPr/>
              <p:nvPr/>
            </p:nvSpPr>
            <p:spPr>
              <a:xfrm>
                <a:off x="4826074" y="2363762"/>
                <a:ext cx="213870" cy="104950"/>
              </a:xfrm>
              <a:custGeom>
                <a:avLst/>
                <a:gdLst>
                  <a:gd name="connsiteX0" fmla="*/ 0 w 213870"/>
                  <a:gd name="connsiteY0" fmla="*/ 0 h 104950"/>
                  <a:gd name="connsiteX1" fmla="*/ 213870 w 213870"/>
                  <a:gd name="connsiteY1" fmla="*/ 0 h 104950"/>
                  <a:gd name="connsiteX2" fmla="*/ 213870 w 213870"/>
                  <a:gd name="connsiteY2" fmla="*/ 104950 h 104950"/>
                  <a:gd name="connsiteX3" fmla="*/ 0 w 213870"/>
                  <a:gd name="connsiteY3" fmla="*/ 104950 h 104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3870" h="104950">
                    <a:moveTo>
                      <a:pt x="0" y="0"/>
                    </a:moveTo>
                    <a:lnTo>
                      <a:pt x="213870" y="0"/>
                    </a:lnTo>
                    <a:lnTo>
                      <a:pt x="213870" y="104950"/>
                    </a:lnTo>
                    <a:lnTo>
                      <a:pt x="0" y="10495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" name="Graphic 634">
                <a:extLst>
                  <a:ext uri="{FF2B5EF4-FFF2-40B4-BE49-F238E27FC236}">
                    <a16:creationId xmlns:a16="http://schemas.microsoft.com/office/drawing/2014/main" id="{3FAD5408-118E-4C00-A3E6-8DFF83EC1186}"/>
                  </a:ext>
                </a:extLst>
              </p:cNvPr>
              <p:cNvSpPr/>
              <p:nvPr/>
            </p:nvSpPr>
            <p:spPr>
              <a:xfrm>
                <a:off x="6241122" y="2363762"/>
                <a:ext cx="210115" cy="104950"/>
              </a:xfrm>
              <a:custGeom>
                <a:avLst/>
                <a:gdLst>
                  <a:gd name="connsiteX0" fmla="*/ 0 w 210115"/>
                  <a:gd name="connsiteY0" fmla="*/ 0 h 104950"/>
                  <a:gd name="connsiteX1" fmla="*/ 210116 w 210115"/>
                  <a:gd name="connsiteY1" fmla="*/ 0 h 104950"/>
                  <a:gd name="connsiteX2" fmla="*/ 210116 w 210115"/>
                  <a:gd name="connsiteY2" fmla="*/ 104950 h 104950"/>
                  <a:gd name="connsiteX3" fmla="*/ 0 w 210115"/>
                  <a:gd name="connsiteY3" fmla="*/ 104950 h 104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115" h="104950">
                    <a:moveTo>
                      <a:pt x="0" y="0"/>
                    </a:moveTo>
                    <a:lnTo>
                      <a:pt x="210116" y="0"/>
                    </a:lnTo>
                    <a:lnTo>
                      <a:pt x="210116" y="104950"/>
                    </a:lnTo>
                    <a:lnTo>
                      <a:pt x="0" y="10495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" name="Graphic 634">
                <a:extLst>
                  <a:ext uri="{FF2B5EF4-FFF2-40B4-BE49-F238E27FC236}">
                    <a16:creationId xmlns:a16="http://schemas.microsoft.com/office/drawing/2014/main" id="{BE5842DE-604A-49CB-A3C1-B5400A0E29AA}"/>
                  </a:ext>
                </a:extLst>
              </p:cNvPr>
              <p:cNvSpPr/>
              <p:nvPr/>
            </p:nvSpPr>
            <p:spPr>
              <a:xfrm>
                <a:off x="4826074" y="2541094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8 w 497898"/>
                  <a:gd name="connsiteY1" fmla="*/ 0 h 109924"/>
                  <a:gd name="connsiteX2" fmla="*/ 497898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" name="Graphic 634">
                <a:extLst>
                  <a:ext uri="{FF2B5EF4-FFF2-40B4-BE49-F238E27FC236}">
                    <a16:creationId xmlns:a16="http://schemas.microsoft.com/office/drawing/2014/main" id="{9528B4D3-28DD-48ED-8B0A-736A4626372A}"/>
                  </a:ext>
                </a:extLst>
              </p:cNvPr>
              <p:cNvSpPr/>
              <p:nvPr/>
            </p:nvSpPr>
            <p:spPr>
              <a:xfrm>
                <a:off x="5394107" y="2541094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8 w 497898"/>
                  <a:gd name="connsiteY1" fmla="*/ 0 h 109924"/>
                  <a:gd name="connsiteX2" fmla="*/ 497898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" name="Graphic 634">
                <a:extLst>
                  <a:ext uri="{FF2B5EF4-FFF2-40B4-BE49-F238E27FC236}">
                    <a16:creationId xmlns:a16="http://schemas.microsoft.com/office/drawing/2014/main" id="{F918C040-0A58-4170-AA15-EEFC2F3AF48B}"/>
                  </a:ext>
                </a:extLst>
              </p:cNvPr>
              <p:cNvSpPr/>
              <p:nvPr/>
            </p:nvSpPr>
            <p:spPr>
              <a:xfrm>
                <a:off x="5954631" y="2541094"/>
                <a:ext cx="496655" cy="109924"/>
              </a:xfrm>
              <a:custGeom>
                <a:avLst/>
                <a:gdLst>
                  <a:gd name="connsiteX0" fmla="*/ 0 w 496655"/>
                  <a:gd name="connsiteY0" fmla="*/ 0 h 109924"/>
                  <a:gd name="connsiteX1" fmla="*/ 496655 w 496655"/>
                  <a:gd name="connsiteY1" fmla="*/ 0 h 109924"/>
                  <a:gd name="connsiteX2" fmla="*/ 496655 w 496655"/>
                  <a:gd name="connsiteY2" fmla="*/ 109924 h 109924"/>
                  <a:gd name="connsiteX3" fmla="*/ 0 w 496655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6655" h="109924">
                    <a:moveTo>
                      <a:pt x="0" y="0"/>
                    </a:moveTo>
                    <a:lnTo>
                      <a:pt x="496655" y="0"/>
                    </a:lnTo>
                    <a:lnTo>
                      <a:pt x="496655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" name="Graphic 634">
                <a:extLst>
                  <a:ext uri="{FF2B5EF4-FFF2-40B4-BE49-F238E27FC236}">
                    <a16:creationId xmlns:a16="http://schemas.microsoft.com/office/drawing/2014/main" id="{FD0A1BFE-11A0-4253-BD4D-97BF98518F0D}"/>
                  </a:ext>
                </a:extLst>
              </p:cNvPr>
              <p:cNvSpPr/>
              <p:nvPr/>
            </p:nvSpPr>
            <p:spPr>
              <a:xfrm>
                <a:off x="5110102" y="2723448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9 w 497898"/>
                  <a:gd name="connsiteY1" fmla="*/ 0 h 109924"/>
                  <a:gd name="connsiteX2" fmla="*/ 497899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9" y="0"/>
                    </a:lnTo>
                    <a:lnTo>
                      <a:pt x="497899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" name="Graphic 634">
                <a:extLst>
                  <a:ext uri="{FF2B5EF4-FFF2-40B4-BE49-F238E27FC236}">
                    <a16:creationId xmlns:a16="http://schemas.microsoft.com/office/drawing/2014/main" id="{18B6E536-B89D-4051-BBE4-4E61C41DED10}"/>
                  </a:ext>
                </a:extLst>
              </p:cNvPr>
              <p:cNvSpPr/>
              <p:nvPr/>
            </p:nvSpPr>
            <p:spPr>
              <a:xfrm>
                <a:off x="5673137" y="2723424"/>
                <a:ext cx="497898" cy="109924"/>
              </a:xfrm>
              <a:custGeom>
                <a:avLst/>
                <a:gdLst>
                  <a:gd name="connsiteX0" fmla="*/ 0 w 497898"/>
                  <a:gd name="connsiteY0" fmla="*/ 0 h 109924"/>
                  <a:gd name="connsiteX1" fmla="*/ 497898 w 497898"/>
                  <a:gd name="connsiteY1" fmla="*/ 0 h 109924"/>
                  <a:gd name="connsiteX2" fmla="*/ 497898 w 497898"/>
                  <a:gd name="connsiteY2" fmla="*/ 109924 h 109924"/>
                  <a:gd name="connsiteX3" fmla="*/ 0 w 497898"/>
                  <a:gd name="connsiteY3" fmla="*/ 109924 h 1099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97898" h="109924">
                    <a:moveTo>
                      <a:pt x="0" y="0"/>
                    </a:moveTo>
                    <a:lnTo>
                      <a:pt x="497898" y="0"/>
                    </a:lnTo>
                    <a:lnTo>
                      <a:pt x="497898" y="109924"/>
                    </a:lnTo>
                    <a:lnTo>
                      <a:pt x="0" y="10992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" name="Graphic 634">
                <a:extLst>
                  <a:ext uri="{FF2B5EF4-FFF2-40B4-BE49-F238E27FC236}">
                    <a16:creationId xmlns:a16="http://schemas.microsoft.com/office/drawing/2014/main" id="{FCF75D8A-031D-4C07-97A5-DC6D37B23F44}"/>
                  </a:ext>
                </a:extLst>
              </p:cNvPr>
              <p:cNvSpPr/>
              <p:nvPr/>
            </p:nvSpPr>
            <p:spPr>
              <a:xfrm>
                <a:off x="4826098" y="2723424"/>
                <a:ext cx="213870" cy="109947"/>
              </a:xfrm>
              <a:custGeom>
                <a:avLst/>
                <a:gdLst>
                  <a:gd name="connsiteX0" fmla="*/ 0 w 213870"/>
                  <a:gd name="connsiteY0" fmla="*/ 0 h 109947"/>
                  <a:gd name="connsiteX1" fmla="*/ 213870 w 213870"/>
                  <a:gd name="connsiteY1" fmla="*/ 0 h 109947"/>
                  <a:gd name="connsiteX2" fmla="*/ 213870 w 213870"/>
                  <a:gd name="connsiteY2" fmla="*/ 109948 h 109947"/>
                  <a:gd name="connsiteX3" fmla="*/ 0 w 213870"/>
                  <a:gd name="connsiteY3" fmla="*/ 109948 h 109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3870" h="109947">
                    <a:moveTo>
                      <a:pt x="0" y="0"/>
                    </a:moveTo>
                    <a:lnTo>
                      <a:pt x="213870" y="0"/>
                    </a:lnTo>
                    <a:lnTo>
                      <a:pt x="213870" y="109948"/>
                    </a:lnTo>
                    <a:lnTo>
                      <a:pt x="0" y="10994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" name="Graphic 634">
                <a:extLst>
                  <a:ext uri="{FF2B5EF4-FFF2-40B4-BE49-F238E27FC236}">
                    <a16:creationId xmlns:a16="http://schemas.microsoft.com/office/drawing/2014/main" id="{267065ED-4E79-4562-86A8-80253DB4BC0F}"/>
                  </a:ext>
                </a:extLst>
              </p:cNvPr>
              <p:cNvSpPr/>
              <p:nvPr/>
            </p:nvSpPr>
            <p:spPr>
              <a:xfrm>
                <a:off x="6241170" y="2723424"/>
                <a:ext cx="210115" cy="109947"/>
              </a:xfrm>
              <a:custGeom>
                <a:avLst/>
                <a:gdLst>
                  <a:gd name="connsiteX0" fmla="*/ 0 w 210115"/>
                  <a:gd name="connsiteY0" fmla="*/ 0 h 109947"/>
                  <a:gd name="connsiteX1" fmla="*/ 210116 w 210115"/>
                  <a:gd name="connsiteY1" fmla="*/ 0 h 109947"/>
                  <a:gd name="connsiteX2" fmla="*/ 210116 w 210115"/>
                  <a:gd name="connsiteY2" fmla="*/ 109948 h 109947"/>
                  <a:gd name="connsiteX3" fmla="*/ 0 w 210115"/>
                  <a:gd name="connsiteY3" fmla="*/ 109948 h 1099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0115" h="109947">
                    <a:moveTo>
                      <a:pt x="0" y="0"/>
                    </a:moveTo>
                    <a:lnTo>
                      <a:pt x="210116" y="0"/>
                    </a:lnTo>
                    <a:lnTo>
                      <a:pt x="210116" y="109948"/>
                    </a:lnTo>
                    <a:lnTo>
                      <a:pt x="0" y="10994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27" name="Group 526">
            <a:extLst>
              <a:ext uri="{FF2B5EF4-FFF2-40B4-BE49-F238E27FC236}">
                <a16:creationId xmlns:a16="http://schemas.microsoft.com/office/drawing/2014/main" id="{3DF9F591-000B-420F-B0FA-A3A193ECA459}"/>
              </a:ext>
            </a:extLst>
          </p:cNvPr>
          <p:cNvGrpSpPr/>
          <p:nvPr/>
        </p:nvGrpSpPr>
        <p:grpSpPr>
          <a:xfrm>
            <a:off x="8820046" y="5172710"/>
            <a:ext cx="383096" cy="383096"/>
            <a:chOff x="4526001" y="650457"/>
            <a:chExt cx="3123355" cy="3123355"/>
          </a:xfrm>
        </p:grpSpPr>
        <p:sp>
          <p:nvSpPr>
            <p:cNvPr id="528" name="Graphic 661">
              <a:extLst>
                <a:ext uri="{FF2B5EF4-FFF2-40B4-BE49-F238E27FC236}">
                  <a16:creationId xmlns:a16="http://schemas.microsoft.com/office/drawing/2014/main" id="{08434757-694E-4F41-9A3D-3A3193163D03}"/>
                </a:ext>
              </a:extLst>
            </p:cNvPr>
            <p:cNvSpPr/>
            <p:nvPr/>
          </p:nvSpPr>
          <p:spPr>
            <a:xfrm>
              <a:off x="4526001" y="650457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29" name="Graphic 661">
              <a:extLst>
                <a:ext uri="{FF2B5EF4-FFF2-40B4-BE49-F238E27FC236}">
                  <a16:creationId xmlns:a16="http://schemas.microsoft.com/office/drawing/2014/main" id="{0FE44598-54E5-4A04-850B-873EB7874F58}"/>
                </a:ext>
              </a:extLst>
            </p:cNvPr>
            <p:cNvGrpSpPr/>
            <p:nvPr/>
          </p:nvGrpSpPr>
          <p:grpSpPr>
            <a:xfrm>
              <a:off x="4989537" y="1454431"/>
              <a:ext cx="2314096" cy="1574805"/>
              <a:chOff x="4989537" y="1454431"/>
              <a:chExt cx="2314096" cy="1574805"/>
            </a:xfrm>
            <a:solidFill>
              <a:srgbClr val="FFFFFF"/>
            </a:solidFill>
          </p:grpSpPr>
          <p:grpSp>
            <p:nvGrpSpPr>
              <p:cNvPr id="530" name="Graphic 661">
                <a:extLst>
                  <a:ext uri="{FF2B5EF4-FFF2-40B4-BE49-F238E27FC236}">
                    <a16:creationId xmlns:a16="http://schemas.microsoft.com/office/drawing/2014/main" id="{41B404AF-6AB4-4E78-A691-1F2AA34D0F96}"/>
                  </a:ext>
                </a:extLst>
              </p:cNvPr>
              <p:cNvGrpSpPr/>
              <p:nvPr/>
            </p:nvGrpSpPr>
            <p:grpSpPr>
              <a:xfrm>
                <a:off x="4989537" y="1454431"/>
                <a:ext cx="1997691" cy="1417056"/>
                <a:chOff x="4989537" y="1454431"/>
                <a:chExt cx="1997691" cy="1417056"/>
              </a:xfrm>
              <a:solidFill>
                <a:srgbClr val="FFFFFF"/>
              </a:solidFill>
            </p:grpSpPr>
            <p:sp>
              <p:nvSpPr>
                <p:cNvPr id="532" name="Graphic 661">
                  <a:extLst>
                    <a:ext uri="{FF2B5EF4-FFF2-40B4-BE49-F238E27FC236}">
                      <a16:creationId xmlns:a16="http://schemas.microsoft.com/office/drawing/2014/main" id="{C4A72DB1-B77A-49FD-B4BC-5050CCE7D5C8}"/>
                    </a:ext>
                  </a:extLst>
                </p:cNvPr>
                <p:cNvSpPr/>
                <p:nvPr/>
              </p:nvSpPr>
              <p:spPr>
                <a:xfrm>
                  <a:off x="4989537" y="1454431"/>
                  <a:ext cx="1997691" cy="1417056"/>
                </a:xfrm>
                <a:custGeom>
                  <a:avLst/>
                  <a:gdLst>
                    <a:gd name="connsiteX0" fmla="*/ 411456 w 1997691"/>
                    <a:gd name="connsiteY0" fmla="*/ 217313 h 1417056"/>
                    <a:gd name="connsiteX1" fmla="*/ 1997691 w 1997691"/>
                    <a:gd name="connsiteY1" fmla="*/ 217313 h 1417056"/>
                    <a:gd name="connsiteX2" fmla="*/ 1997691 w 1997691"/>
                    <a:gd name="connsiteY2" fmla="*/ 74415 h 1417056"/>
                    <a:gd name="connsiteX3" fmla="*/ 1920168 w 1997691"/>
                    <a:gd name="connsiteY3" fmla="*/ 0 h 1417056"/>
                    <a:gd name="connsiteX4" fmla="*/ 1484848 w 1997691"/>
                    <a:gd name="connsiteY4" fmla="*/ 0 h 1417056"/>
                    <a:gd name="connsiteX5" fmla="*/ 1434154 w 1997691"/>
                    <a:gd name="connsiteY5" fmla="*/ 17862 h 1417056"/>
                    <a:gd name="connsiteX6" fmla="*/ 1314881 w 1997691"/>
                    <a:gd name="connsiteY6" fmla="*/ 125037 h 1417056"/>
                    <a:gd name="connsiteX7" fmla="*/ 1264187 w 1997691"/>
                    <a:gd name="connsiteY7" fmla="*/ 142899 h 1417056"/>
                    <a:gd name="connsiteX8" fmla="*/ 83477 w 1997691"/>
                    <a:gd name="connsiteY8" fmla="*/ 142899 h 1417056"/>
                    <a:gd name="connsiteX9" fmla="*/ 0 w 1997691"/>
                    <a:gd name="connsiteY9" fmla="*/ 226257 h 1417056"/>
                    <a:gd name="connsiteX10" fmla="*/ 0 w 1997691"/>
                    <a:gd name="connsiteY10" fmla="*/ 1417057 h 1417056"/>
                    <a:gd name="connsiteX11" fmla="*/ 274320 w 1997691"/>
                    <a:gd name="connsiteY11" fmla="*/ 321523 h 1417056"/>
                    <a:gd name="connsiteX12" fmla="*/ 411456 w 1997691"/>
                    <a:gd name="connsiteY12" fmla="*/ 217313 h 1417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97691" h="1417056">
                      <a:moveTo>
                        <a:pt x="411456" y="217313"/>
                      </a:moveTo>
                      <a:lnTo>
                        <a:pt x="1997691" y="217313"/>
                      </a:lnTo>
                      <a:lnTo>
                        <a:pt x="1997691" y="74415"/>
                      </a:lnTo>
                      <a:cubicBezTo>
                        <a:pt x="1997691" y="32736"/>
                        <a:pt x="1961919" y="0"/>
                        <a:pt x="1920168" y="0"/>
                      </a:cubicBezTo>
                      <a:lnTo>
                        <a:pt x="1484848" y="0"/>
                      </a:lnTo>
                      <a:cubicBezTo>
                        <a:pt x="1466962" y="0"/>
                        <a:pt x="1449075" y="5954"/>
                        <a:pt x="1434154" y="17862"/>
                      </a:cubicBezTo>
                      <a:lnTo>
                        <a:pt x="1314881" y="125037"/>
                      </a:lnTo>
                      <a:cubicBezTo>
                        <a:pt x="1302948" y="136945"/>
                        <a:pt x="1282073" y="142899"/>
                        <a:pt x="1264187" y="142899"/>
                      </a:cubicBezTo>
                      <a:lnTo>
                        <a:pt x="83477" y="142899"/>
                      </a:lnTo>
                      <a:cubicBezTo>
                        <a:pt x="38761" y="142899"/>
                        <a:pt x="0" y="178624"/>
                        <a:pt x="0" y="226257"/>
                      </a:cubicBezTo>
                      <a:lnTo>
                        <a:pt x="0" y="1417057"/>
                      </a:lnTo>
                      <a:lnTo>
                        <a:pt x="274320" y="321523"/>
                      </a:lnTo>
                      <a:cubicBezTo>
                        <a:pt x="289193" y="261957"/>
                        <a:pt x="348830" y="217313"/>
                        <a:pt x="411456" y="2173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3" name="Graphic 661">
                  <a:extLst>
                    <a:ext uri="{FF2B5EF4-FFF2-40B4-BE49-F238E27FC236}">
                      <a16:creationId xmlns:a16="http://schemas.microsoft.com/office/drawing/2014/main" id="{E79BB9A6-CA92-4205-A6CD-3BF9C7C1775D}"/>
                    </a:ext>
                  </a:extLst>
                </p:cNvPr>
                <p:cNvSpPr/>
                <p:nvPr/>
              </p:nvSpPr>
              <p:spPr>
                <a:xfrm>
                  <a:off x="6431343" y="2650994"/>
                  <a:ext cx="107197" cy="141488"/>
                </a:xfrm>
                <a:custGeom>
                  <a:avLst/>
                  <a:gdLst>
                    <a:gd name="connsiteX0" fmla="*/ 53611 w 107197"/>
                    <a:gd name="connsiteY0" fmla="*/ 0 h 141488"/>
                    <a:gd name="connsiteX1" fmla="*/ 0 w 107197"/>
                    <a:gd name="connsiteY1" fmla="*/ 67791 h 141488"/>
                    <a:gd name="connsiteX2" fmla="*/ 53611 w 107197"/>
                    <a:gd name="connsiteY2" fmla="*/ 141488 h 141488"/>
                    <a:gd name="connsiteX3" fmla="*/ 107198 w 107197"/>
                    <a:gd name="connsiteY3" fmla="*/ 67791 h 141488"/>
                    <a:gd name="connsiteX4" fmla="*/ 53611 w 107197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197" h="141488">
                      <a:moveTo>
                        <a:pt x="53611" y="0"/>
                      </a:moveTo>
                      <a:cubicBezTo>
                        <a:pt x="23816" y="0"/>
                        <a:pt x="0" y="23577"/>
                        <a:pt x="0" y="67791"/>
                      </a:cubicBezTo>
                      <a:cubicBezTo>
                        <a:pt x="0" y="123793"/>
                        <a:pt x="23816" y="141488"/>
                        <a:pt x="53611" y="141488"/>
                      </a:cubicBezTo>
                      <a:cubicBezTo>
                        <a:pt x="83382" y="141488"/>
                        <a:pt x="107198" y="117911"/>
                        <a:pt x="107198" y="67791"/>
                      </a:cubicBezTo>
                      <a:cubicBezTo>
                        <a:pt x="107198" y="20636"/>
                        <a:pt x="86371" y="0"/>
                        <a:pt x="536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4" name="Graphic 661">
                  <a:extLst>
                    <a:ext uri="{FF2B5EF4-FFF2-40B4-BE49-F238E27FC236}">
                      <a16:creationId xmlns:a16="http://schemas.microsoft.com/office/drawing/2014/main" id="{3228D15B-AE9A-40E5-A9F3-4A507B439BDF}"/>
                    </a:ext>
                  </a:extLst>
                </p:cNvPr>
                <p:cNvSpPr/>
                <p:nvPr/>
              </p:nvSpPr>
              <p:spPr>
                <a:xfrm>
                  <a:off x="6149180" y="2650994"/>
                  <a:ext cx="105691" cy="141488"/>
                </a:xfrm>
                <a:custGeom>
                  <a:avLst/>
                  <a:gdLst>
                    <a:gd name="connsiteX0" fmla="*/ 54352 w 105691"/>
                    <a:gd name="connsiteY0" fmla="*/ 0 h 141488"/>
                    <a:gd name="connsiteX1" fmla="*/ 0 w 105691"/>
                    <a:gd name="connsiteY1" fmla="*/ 67791 h 141488"/>
                    <a:gd name="connsiteX2" fmla="*/ 51339 w 105691"/>
                    <a:gd name="connsiteY2" fmla="*/ 141488 h 141488"/>
                    <a:gd name="connsiteX3" fmla="*/ 105692 w 105691"/>
                    <a:gd name="connsiteY3" fmla="*/ 67791 h 141488"/>
                    <a:gd name="connsiteX4" fmla="*/ 54352 w 105691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691" h="141488">
                      <a:moveTo>
                        <a:pt x="54352" y="0"/>
                      </a:moveTo>
                      <a:cubicBezTo>
                        <a:pt x="24151" y="0"/>
                        <a:pt x="0" y="23577"/>
                        <a:pt x="0" y="67791"/>
                      </a:cubicBezTo>
                      <a:cubicBezTo>
                        <a:pt x="0" y="123793"/>
                        <a:pt x="21138" y="141488"/>
                        <a:pt x="51339" y="141488"/>
                      </a:cubicBezTo>
                      <a:cubicBezTo>
                        <a:pt x="84553" y="141488"/>
                        <a:pt x="105692" y="117911"/>
                        <a:pt x="105692" y="67791"/>
                      </a:cubicBezTo>
                      <a:cubicBezTo>
                        <a:pt x="105692" y="20636"/>
                        <a:pt x="84553" y="0"/>
                        <a:pt x="543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5" name="Graphic 661">
                  <a:extLst>
                    <a:ext uri="{FF2B5EF4-FFF2-40B4-BE49-F238E27FC236}">
                      <a16:creationId xmlns:a16="http://schemas.microsoft.com/office/drawing/2014/main" id="{90EEFDDF-EC0A-4A2D-B72D-D1493BDD4248}"/>
                    </a:ext>
                  </a:extLst>
                </p:cNvPr>
                <p:cNvSpPr/>
                <p:nvPr/>
              </p:nvSpPr>
              <p:spPr>
                <a:xfrm>
                  <a:off x="5857954" y="2578708"/>
                  <a:ext cx="83023" cy="137112"/>
                </a:xfrm>
                <a:custGeom>
                  <a:avLst/>
                  <a:gdLst>
                    <a:gd name="connsiteX0" fmla="*/ 0 w 83023"/>
                    <a:gd name="connsiteY0" fmla="*/ 137112 h 137112"/>
                    <a:gd name="connsiteX1" fmla="*/ 83023 w 83023"/>
                    <a:gd name="connsiteY1" fmla="*/ 137112 h 137112"/>
                    <a:gd name="connsiteX2" fmla="*/ 44022 w 83023"/>
                    <a:gd name="connsiteY2" fmla="*/ 0 h 137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023" h="137112">
                      <a:moveTo>
                        <a:pt x="0" y="137112"/>
                      </a:moveTo>
                      <a:lnTo>
                        <a:pt x="83023" y="137112"/>
                      </a:lnTo>
                      <a:lnTo>
                        <a:pt x="4402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6" name="Graphic 661">
                  <a:extLst>
                    <a:ext uri="{FF2B5EF4-FFF2-40B4-BE49-F238E27FC236}">
                      <a16:creationId xmlns:a16="http://schemas.microsoft.com/office/drawing/2014/main" id="{3C13A480-E878-4045-B0C5-1FC29D3B2095}"/>
                    </a:ext>
                  </a:extLst>
                </p:cNvPr>
                <p:cNvSpPr/>
                <p:nvPr/>
              </p:nvSpPr>
              <p:spPr>
                <a:xfrm>
                  <a:off x="5992221" y="2007973"/>
                  <a:ext cx="369681" cy="367362"/>
                </a:xfrm>
                <a:custGeom>
                  <a:avLst/>
                  <a:gdLst>
                    <a:gd name="connsiteX0" fmla="*/ 184841 w 369681"/>
                    <a:gd name="connsiteY0" fmla="*/ 0 h 367362"/>
                    <a:gd name="connsiteX1" fmla="*/ 0 w 369681"/>
                    <a:gd name="connsiteY1" fmla="*/ 183693 h 367362"/>
                    <a:gd name="connsiteX2" fmla="*/ 184841 w 369681"/>
                    <a:gd name="connsiteY2" fmla="*/ 367362 h 367362"/>
                    <a:gd name="connsiteX3" fmla="*/ 369682 w 369681"/>
                    <a:gd name="connsiteY3" fmla="*/ 183693 h 367362"/>
                    <a:gd name="connsiteX4" fmla="*/ 184841 w 369681"/>
                    <a:gd name="connsiteY4" fmla="*/ 0 h 367362"/>
                    <a:gd name="connsiteX5" fmla="*/ 184841 w 369681"/>
                    <a:gd name="connsiteY5" fmla="*/ 263679 h 367362"/>
                    <a:gd name="connsiteX6" fmla="*/ 104353 w 369681"/>
                    <a:gd name="connsiteY6" fmla="*/ 183693 h 367362"/>
                    <a:gd name="connsiteX7" fmla="*/ 184841 w 369681"/>
                    <a:gd name="connsiteY7" fmla="*/ 103707 h 367362"/>
                    <a:gd name="connsiteX8" fmla="*/ 265329 w 369681"/>
                    <a:gd name="connsiteY8" fmla="*/ 183693 h 367362"/>
                    <a:gd name="connsiteX9" fmla="*/ 184841 w 369681"/>
                    <a:gd name="connsiteY9" fmla="*/ 263679 h 367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9681" h="367362">
                      <a:moveTo>
                        <a:pt x="184841" y="0"/>
                      </a:moveTo>
                      <a:cubicBezTo>
                        <a:pt x="83477" y="0"/>
                        <a:pt x="0" y="82951"/>
                        <a:pt x="0" y="183693"/>
                      </a:cubicBezTo>
                      <a:cubicBezTo>
                        <a:pt x="0" y="284411"/>
                        <a:pt x="83477" y="367362"/>
                        <a:pt x="184841" y="367362"/>
                      </a:cubicBezTo>
                      <a:cubicBezTo>
                        <a:pt x="286205" y="367362"/>
                        <a:pt x="369682" y="284411"/>
                        <a:pt x="369682" y="183693"/>
                      </a:cubicBezTo>
                      <a:cubicBezTo>
                        <a:pt x="369682" y="82975"/>
                        <a:pt x="286205" y="0"/>
                        <a:pt x="184841" y="0"/>
                      </a:cubicBezTo>
                      <a:close/>
                      <a:moveTo>
                        <a:pt x="184841" y="263679"/>
                      </a:moveTo>
                      <a:cubicBezTo>
                        <a:pt x="140125" y="263679"/>
                        <a:pt x="104353" y="228122"/>
                        <a:pt x="104353" y="183693"/>
                      </a:cubicBezTo>
                      <a:cubicBezTo>
                        <a:pt x="104353" y="139264"/>
                        <a:pt x="140125" y="103707"/>
                        <a:pt x="184841" y="103707"/>
                      </a:cubicBezTo>
                      <a:cubicBezTo>
                        <a:pt x="229556" y="103707"/>
                        <a:pt x="265329" y="139264"/>
                        <a:pt x="265329" y="183693"/>
                      </a:cubicBezTo>
                      <a:cubicBezTo>
                        <a:pt x="265329" y="228122"/>
                        <a:pt x="229556" y="263679"/>
                        <a:pt x="184841" y="2636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31" name="Graphic 661">
                <a:extLst>
                  <a:ext uri="{FF2B5EF4-FFF2-40B4-BE49-F238E27FC236}">
                    <a16:creationId xmlns:a16="http://schemas.microsoft.com/office/drawing/2014/main" id="{D94B6BA5-8625-4714-AA31-2951F046E681}"/>
                  </a:ext>
                </a:extLst>
              </p:cNvPr>
              <p:cNvSpPr/>
              <p:nvPr/>
            </p:nvSpPr>
            <p:spPr>
              <a:xfrm>
                <a:off x="5086778" y="1786355"/>
                <a:ext cx="2216855" cy="1242880"/>
              </a:xfrm>
              <a:custGeom>
                <a:avLst/>
                <a:gdLst>
                  <a:gd name="connsiteX0" fmla="*/ 2215421 w 2216855"/>
                  <a:gd name="connsiteY0" fmla="*/ 32353 h 1242880"/>
                  <a:gd name="connsiteX1" fmla="*/ 2215588 w 2216855"/>
                  <a:gd name="connsiteY1" fmla="*/ 31779 h 1242880"/>
                  <a:gd name="connsiteX2" fmla="*/ 2212886 w 2216855"/>
                  <a:gd name="connsiteY2" fmla="*/ 11191 h 1242880"/>
                  <a:gd name="connsiteX3" fmla="*/ 2184503 w 2216855"/>
                  <a:gd name="connsiteY3" fmla="*/ 0 h 1242880"/>
                  <a:gd name="connsiteX4" fmla="*/ 357257 w 2216855"/>
                  <a:gd name="connsiteY4" fmla="*/ 0 h 1242880"/>
                  <a:gd name="connsiteX5" fmla="*/ 290972 w 2216855"/>
                  <a:gd name="connsiteY5" fmla="*/ 49163 h 1242880"/>
                  <a:gd name="connsiteX6" fmla="*/ 290853 w 2216855"/>
                  <a:gd name="connsiteY6" fmla="*/ 49737 h 1242880"/>
                  <a:gd name="connsiteX7" fmla="*/ 290709 w 2216855"/>
                  <a:gd name="connsiteY7" fmla="*/ 50311 h 1242880"/>
                  <a:gd name="connsiteX8" fmla="*/ 1564 w 2216855"/>
                  <a:gd name="connsiteY8" fmla="*/ 1209906 h 1242880"/>
                  <a:gd name="connsiteX9" fmla="*/ 1420 w 2216855"/>
                  <a:gd name="connsiteY9" fmla="*/ 1210504 h 1242880"/>
                  <a:gd name="connsiteX10" fmla="*/ 1253 w 2216855"/>
                  <a:gd name="connsiteY10" fmla="*/ 1211102 h 1242880"/>
                  <a:gd name="connsiteX11" fmla="*/ 4122 w 2216855"/>
                  <a:gd name="connsiteY11" fmla="*/ 1232336 h 1242880"/>
                  <a:gd name="connsiteX12" fmla="*/ 29350 w 2216855"/>
                  <a:gd name="connsiteY12" fmla="*/ 1242881 h 1242880"/>
                  <a:gd name="connsiteX13" fmla="*/ 1859561 w 2216855"/>
                  <a:gd name="connsiteY13" fmla="*/ 1242881 h 1242880"/>
                  <a:gd name="connsiteX14" fmla="*/ 1925845 w 2216855"/>
                  <a:gd name="connsiteY14" fmla="*/ 1193718 h 1242880"/>
                  <a:gd name="connsiteX15" fmla="*/ 1925965 w 2216855"/>
                  <a:gd name="connsiteY15" fmla="*/ 1193144 h 1242880"/>
                  <a:gd name="connsiteX16" fmla="*/ 1926108 w 2216855"/>
                  <a:gd name="connsiteY16" fmla="*/ 1192570 h 1242880"/>
                  <a:gd name="connsiteX17" fmla="*/ 2215254 w 2216855"/>
                  <a:gd name="connsiteY17" fmla="*/ 32975 h 1242880"/>
                  <a:gd name="connsiteX18" fmla="*/ 2215421 w 2216855"/>
                  <a:gd name="connsiteY18" fmla="*/ 32353 h 1242880"/>
                  <a:gd name="connsiteX19" fmla="*/ 893797 w 2216855"/>
                  <a:gd name="connsiteY19" fmla="*/ 1052182 h 1242880"/>
                  <a:gd name="connsiteX20" fmla="*/ 869957 w 2216855"/>
                  <a:gd name="connsiteY20" fmla="*/ 977648 h 1242880"/>
                  <a:gd name="connsiteX21" fmla="*/ 756685 w 2216855"/>
                  <a:gd name="connsiteY21" fmla="*/ 977648 h 1242880"/>
                  <a:gd name="connsiteX22" fmla="*/ 735810 w 2216855"/>
                  <a:gd name="connsiteY22" fmla="*/ 1052182 h 1242880"/>
                  <a:gd name="connsiteX23" fmla="*/ 661300 w 2216855"/>
                  <a:gd name="connsiteY23" fmla="*/ 1052182 h 1242880"/>
                  <a:gd name="connsiteX24" fmla="*/ 774571 w 2216855"/>
                  <a:gd name="connsiteY24" fmla="*/ 733218 h 1242880"/>
                  <a:gd name="connsiteX25" fmla="*/ 858025 w 2216855"/>
                  <a:gd name="connsiteY25" fmla="*/ 733218 h 1242880"/>
                  <a:gd name="connsiteX26" fmla="*/ 971297 w 2216855"/>
                  <a:gd name="connsiteY26" fmla="*/ 1052182 h 1242880"/>
                  <a:gd name="connsiteX27" fmla="*/ 893797 w 2216855"/>
                  <a:gd name="connsiteY27" fmla="*/ 1052182 h 1242880"/>
                  <a:gd name="connsiteX28" fmla="*/ 1129284 w 2216855"/>
                  <a:gd name="connsiteY28" fmla="*/ 1058136 h 1242880"/>
                  <a:gd name="connsiteX29" fmla="*/ 1066682 w 2216855"/>
                  <a:gd name="connsiteY29" fmla="*/ 1031306 h 1242880"/>
                  <a:gd name="connsiteX30" fmla="*/ 1066682 w 2216855"/>
                  <a:gd name="connsiteY30" fmla="*/ 1129681 h 1242880"/>
                  <a:gd name="connsiteX31" fmla="*/ 995137 w 2216855"/>
                  <a:gd name="connsiteY31" fmla="*/ 1129681 h 1242880"/>
                  <a:gd name="connsiteX32" fmla="*/ 995137 w 2216855"/>
                  <a:gd name="connsiteY32" fmla="*/ 819660 h 1242880"/>
                  <a:gd name="connsiteX33" fmla="*/ 1048796 w 2216855"/>
                  <a:gd name="connsiteY33" fmla="*/ 819660 h 1242880"/>
                  <a:gd name="connsiteX34" fmla="*/ 1060728 w 2216855"/>
                  <a:gd name="connsiteY34" fmla="*/ 846490 h 1242880"/>
                  <a:gd name="connsiteX35" fmla="*/ 1135238 w 2216855"/>
                  <a:gd name="connsiteY35" fmla="*/ 813706 h 1242880"/>
                  <a:gd name="connsiteX36" fmla="*/ 1239567 w 2216855"/>
                  <a:gd name="connsiteY36" fmla="*/ 932956 h 1242880"/>
                  <a:gd name="connsiteX37" fmla="*/ 1129284 w 2216855"/>
                  <a:gd name="connsiteY37" fmla="*/ 1058136 h 1242880"/>
                  <a:gd name="connsiteX38" fmla="*/ 1409486 w 2216855"/>
                  <a:gd name="connsiteY38" fmla="*/ 1058136 h 1242880"/>
                  <a:gd name="connsiteX39" fmla="*/ 1346884 w 2216855"/>
                  <a:gd name="connsiteY39" fmla="*/ 1031306 h 1242880"/>
                  <a:gd name="connsiteX40" fmla="*/ 1346884 w 2216855"/>
                  <a:gd name="connsiteY40" fmla="*/ 1129681 h 1242880"/>
                  <a:gd name="connsiteX41" fmla="*/ 1278328 w 2216855"/>
                  <a:gd name="connsiteY41" fmla="*/ 1129681 h 1242880"/>
                  <a:gd name="connsiteX42" fmla="*/ 1278328 w 2216855"/>
                  <a:gd name="connsiteY42" fmla="*/ 819660 h 1242880"/>
                  <a:gd name="connsiteX43" fmla="*/ 1328998 w 2216855"/>
                  <a:gd name="connsiteY43" fmla="*/ 819660 h 1242880"/>
                  <a:gd name="connsiteX44" fmla="*/ 1343895 w 2216855"/>
                  <a:gd name="connsiteY44" fmla="*/ 846490 h 1242880"/>
                  <a:gd name="connsiteX45" fmla="*/ 1415441 w 2216855"/>
                  <a:gd name="connsiteY45" fmla="*/ 813706 h 1242880"/>
                  <a:gd name="connsiteX46" fmla="*/ 1519769 w 2216855"/>
                  <a:gd name="connsiteY46" fmla="*/ 932956 h 1242880"/>
                  <a:gd name="connsiteX47" fmla="*/ 1409486 w 2216855"/>
                  <a:gd name="connsiteY47" fmla="*/ 1058136 h 1242880"/>
                  <a:gd name="connsiteX48" fmla="*/ 622538 w 2216855"/>
                  <a:gd name="connsiteY48" fmla="*/ 405311 h 1242880"/>
                  <a:gd name="connsiteX49" fmla="*/ 1558507 w 2216855"/>
                  <a:gd name="connsiteY49" fmla="*/ 405311 h 1242880"/>
                  <a:gd name="connsiteX50" fmla="*/ 622538 w 2216855"/>
                  <a:gd name="connsiteY50" fmla="*/ 405311 h 124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16855" h="1242880">
                    <a:moveTo>
                      <a:pt x="2215421" y="32353"/>
                    </a:moveTo>
                    <a:lnTo>
                      <a:pt x="2215588" y="31779"/>
                    </a:lnTo>
                    <a:cubicBezTo>
                      <a:pt x="2217932" y="23601"/>
                      <a:pt x="2217023" y="16667"/>
                      <a:pt x="2212886" y="11191"/>
                    </a:cubicBezTo>
                    <a:cubicBezTo>
                      <a:pt x="2207530" y="4065"/>
                      <a:pt x="2197176" y="0"/>
                      <a:pt x="2184503" y="0"/>
                    </a:cubicBezTo>
                    <a:lnTo>
                      <a:pt x="357257" y="0"/>
                    </a:lnTo>
                    <a:cubicBezTo>
                      <a:pt x="329112" y="0"/>
                      <a:pt x="296305" y="24343"/>
                      <a:pt x="290972" y="49163"/>
                    </a:cubicBezTo>
                    <a:lnTo>
                      <a:pt x="290853" y="49737"/>
                    </a:lnTo>
                    <a:lnTo>
                      <a:pt x="290709" y="50311"/>
                    </a:lnTo>
                    <a:lnTo>
                      <a:pt x="1564" y="1209906"/>
                    </a:lnTo>
                    <a:lnTo>
                      <a:pt x="1420" y="1210504"/>
                    </a:lnTo>
                    <a:lnTo>
                      <a:pt x="1253" y="1211102"/>
                    </a:lnTo>
                    <a:cubicBezTo>
                      <a:pt x="-1114" y="1219375"/>
                      <a:pt x="-110" y="1226717"/>
                      <a:pt x="4122" y="1232336"/>
                    </a:cubicBezTo>
                    <a:cubicBezTo>
                      <a:pt x="9168" y="1239031"/>
                      <a:pt x="18374" y="1242881"/>
                      <a:pt x="29350" y="1242881"/>
                    </a:cubicBezTo>
                    <a:lnTo>
                      <a:pt x="1859561" y="1242881"/>
                    </a:lnTo>
                    <a:cubicBezTo>
                      <a:pt x="1887681" y="1242881"/>
                      <a:pt x="1920513" y="1218539"/>
                      <a:pt x="1925845" y="1193718"/>
                    </a:cubicBezTo>
                    <a:lnTo>
                      <a:pt x="1925965" y="1193144"/>
                    </a:lnTo>
                    <a:lnTo>
                      <a:pt x="1926108" y="1192570"/>
                    </a:lnTo>
                    <a:lnTo>
                      <a:pt x="2215254" y="32975"/>
                    </a:lnTo>
                    <a:lnTo>
                      <a:pt x="2215421" y="32353"/>
                    </a:lnTo>
                    <a:close/>
                    <a:moveTo>
                      <a:pt x="893797" y="1052182"/>
                    </a:moveTo>
                    <a:lnTo>
                      <a:pt x="869957" y="977648"/>
                    </a:lnTo>
                    <a:lnTo>
                      <a:pt x="756685" y="977648"/>
                    </a:lnTo>
                    <a:lnTo>
                      <a:pt x="735810" y="1052182"/>
                    </a:lnTo>
                    <a:lnTo>
                      <a:pt x="661300" y="1052182"/>
                    </a:lnTo>
                    <a:lnTo>
                      <a:pt x="774571" y="733218"/>
                    </a:lnTo>
                    <a:lnTo>
                      <a:pt x="858025" y="733218"/>
                    </a:lnTo>
                    <a:lnTo>
                      <a:pt x="971297" y="1052182"/>
                    </a:lnTo>
                    <a:lnTo>
                      <a:pt x="893797" y="1052182"/>
                    </a:lnTo>
                    <a:close/>
                    <a:moveTo>
                      <a:pt x="1129284" y="1058136"/>
                    </a:moveTo>
                    <a:cubicBezTo>
                      <a:pt x="1102455" y="1058136"/>
                      <a:pt x="1081579" y="1049193"/>
                      <a:pt x="1066682" y="1031306"/>
                    </a:cubicBezTo>
                    <a:lnTo>
                      <a:pt x="1066682" y="1129681"/>
                    </a:lnTo>
                    <a:lnTo>
                      <a:pt x="995137" y="1129681"/>
                    </a:lnTo>
                    <a:lnTo>
                      <a:pt x="995137" y="819660"/>
                    </a:lnTo>
                    <a:lnTo>
                      <a:pt x="1048796" y="819660"/>
                    </a:lnTo>
                    <a:lnTo>
                      <a:pt x="1060728" y="846490"/>
                    </a:lnTo>
                    <a:cubicBezTo>
                      <a:pt x="1078614" y="828603"/>
                      <a:pt x="1102455" y="813706"/>
                      <a:pt x="1135238" y="813706"/>
                    </a:cubicBezTo>
                    <a:cubicBezTo>
                      <a:pt x="1197840" y="813706"/>
                      <a:pt x="1239567" y="855433"/>
                      <a:pt x="1239567" y="932956"/>
                    </a:cubicBezTo>
                    <a:cubicBezTo>
                      <a:pt x="1239567" y="1010455"/>
                      <a:pt x="1191886" y="1058136"/>
                      <a:pt x="1129284" y="1058136"/>
                    </a:cubicBezTo>
                    <a:close/>
                    <a:moveTo>
                      <a:pt x="1409486" y="1058136"/>
                    </a:moveTo>
                    <a:cubicBezTo>
                      <a:pt x="1385646" y="1058136"/>
                      <a:pt x="1361805" y="1049193"/>
                      <a:pt x="1346884" y="1031306"/>
                    </a:cubicBezTo>
                    <a:lnTo>
                      <a:pt x="1346884" y="1129681"/>
                    </a:lnTo>
                    <a:lnTo>
                      <a:pt x="1278328" y="1129681"/>
                    </a:lnTo>
                    <a:lnTo>
                      <a:pt x="1278328" y="819660"/>
                    </a:lnTo>
                    <a:lnTo>
                      <a:pt x="1328998" y="819660"/>
                    </a:lnTo>
                    <a:lnTo>
                      <a:pt x="1343895" y="846490"/>
                    </a:lnTo>
                    <a:cubicBezTo>
                      <a:pt x="1358793" y="828603"/>
                      <a:pt x="1385622" y="813706"/>
                      <a:pt x="1415441" y="813706"/>
                    </a:cubicBezTo>
                    <a:cubicBezTo>
                      <a:pt x="1478043" y="813706"/>
                      <a:pt x="1519769" y="855433"/>
                      <a:pt x="1519769" y="932956"/>
                    </a:cubicBezTo>
                    <a:cubicBezTo>
                      <a:pt x="1519769" y="1010455"/>
                      <a:pt x="1472088" y="1058136"/>
                      <a:pt x="1409486" y="1058136"/>
                    </a:cubicBezTo>
                    <a:close/>
                    <a:moveTo>
                      <a:pt x="622538" y="405311"/>
                    </a:moveTo>
                    <a:cubicBezTo>
                      <a:pt x="881865" y="53563"/>
                      <a:pt x="1299180" y="53563"/>
                      <a:pt x="1558507" y="405311"/>
                    </a:cubicBezTo>
                    <a:cubicBezTo>
                      <a:pt x="1299180" y="757058"/>
                      <a:pt x="881865" y="757058"/>
                      <a:pt x="622538" y="4053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" name="Google Shape;673;p13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</a:pPr>
            <a:r>
              <a:rPr lang="en-US" sz="4000"/>
              <a:t>SAFE Master Endpoints</a:t>
            </a:r>
            <a:endParaRPr/>
          </a:p>
        </p:txBody>
      </p:sp>
      <p:sp>
        <p:nvSpPr>
          <p:cNvPr id="674" name="Google Shape;674;p13"/>
          <p:cNvSpPr txBox="1">
            <a:spLocks noGrp="1"/>
          </p:cNvSpPr>
          <p:nvPr>
            <p:ph type="body" idx="4294967295"/>
          </p:nvPr>
        </p:nvSpPr>
        <p:spPr>
          <a:xfrm>
            <a:off x="1152525" y="1341438"/>
            <a:ext cx="11039475" cy="99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0" lvl="0" indent="-15240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Char char="•"/>
            </a:pPr>
            <a:r>
              <a:rPr lang="en-US" sz="2400"/>
              <a:t>Use these endpoints to further customize your SAFE capabilities flows. Industry-specific endpoints are provided on the following slides.</a:t>
            </a:r>
            <a:endParaRPr/>
          </a:p>
        </p:txBody>
      </p:sp>
      <p:sp>
        <p:nvSpPr>
          <p:cNvPr id="675" name="Google Shape;675;p13"/>
          <p:cNvSpPr/>
          <p:nvPr/>
        </p:nvSpPr>
        <p:spPr>
          <a:xfrm>
            <a:off x="836806" y="2482506"/>
            <a:ext cx="475488" cy="475488"/>
          </a:xfrm>
          <a:prstGeom prst="ellipse">
            <a:avLst/>
          </a:prstGeom>
          <a:blipFill rotWithShape="1">
            <a:blip r:embed="rId3">
              <a:alphaModFix/>
            </a:blip>
            <a:stretch>
              <a:fillRect/>
            </a:stretch>
          </a:blipFill>
          <a:ln w="28575" cap="flat" cmpd="sng">
            <a:solidFill>
              <a:srgbClr val="FFCB0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6" name="Google Shape;676;p13"/>
          <p:cNvSpPr/>
          <p:nvPr/>
        </p:nvSpPr>
        <p:spPr>
          <a:xfrm>
            <a:off x="830925" y="3016905"/>
            <a:ext cx="487250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CEO</a:t>
            </a:r>
            <a:endParaRPr/>
          </a:p>
        </p:txBody>
      </p:sp>
      <p:sp>
        <p:nvSpPr>
          <p:cNvPr id="677" name="Google Shape;677;p13"/>
          <p:cNvSpPr/>
          <p:nvPr/>
        </p:nvSpPr>
        <p:spPr>
          <a:xfrm>
            <a:off x="2504173" y="2482506"/>
            <a:ext cx="475488" cy="475488"/>
          </a:xfrm>
          <a:prstGeom prst="ellipse">
            <a:avLst/>
          </a:prstGeom>
          <a:blipFill rotWithShape="1">
            <a:blip r:embed="rId4">
              <a:alphaModFix/>
            </a:blip>
            <a:stretch>
              <a:fillRect/>
            </a:stretch>
          </a:blipFill>
          <a:ln w="28575" cap="flat" cmpd="sng">
            <a:solidFill>
              <a:srgbClr val="FFCB0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78" name="Google Shape;678;p13"/>
          <p:cNvSpPr/>
          <p:nvPr/>
        </p:nvSpPr>
        <p:spPr>
          <a:xfrm>
            <a:off x="2498292" y="3016905"/>
            <a:ext cx="487251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Guest</a:t>
            </a:r>
            <a:endParaRPr/>
          </a:p>
        </p:txBody>
      </p:sp>
      <p:sp>
        <p:nvSpPr>
          <p:cNvPr id="679" name="Google Shape;679;p13"/>
          <p:cNvSpPr/>
          <p:nvPr/>
        </p:nvSpPr>
        <p:spPr>
          <a:xfrm>
            <a:off x="3321229" y="2482504"/>
            <a:ext cx="475488" cy="475488"/>
          </a:xfrm>
          <a:prstGeom prst="ellipse">
            <a:avLst/>
          </a:prstGeom>
          <a:blipFill rotWithShape="1">
            <a:blip r:embed="rId5">
              <a:alphaModFix/>
            </a:blip>
            <a:stretch>
              <a:fillRect/>
            </a:stretch>
          </a:blipFill>
          <a:ln w="28575" cap="flat" cmpd="sng">
            <a:solidFill>
              <a:srgbClr val="FFCB0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0" name="Google Shape;680;p13"/>
          <p:cNvSpPr/>
          <p:nvPr/>
        </p:nvSpPr>
        <p:spPr>
          <a:xfrm>
            <a:off x="3315348" y="3016903"/>
            <a:ext cx="487251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681" name="Google Shape;681;p13"/>
          <p:cNvSpPr/>
          <p:nvPr/>
        </p:nvSpPr>
        <p:spPr>
          <a:xfrm>
            <a:off x="1696789" y="2482505"/>
            <a:ext cx="475488" cy="475488"/>
          </a:xfrm>
          <a:prstGeom prst="ellipse">
            <a:avLst/>
          </a:prstGeom>
          <a:blipFill rotWithShape="1">
            <a:blip r:embed="rId6">
              <a:alphaModFix/>
            </a:blip>
            <a:stretch>
              <a:fillRect/>
            </a:stretch>
          </a:blipFill>
          <a:ln w="28575" cap="flat" cmpd="sng">
            <a:solidFill>
              <a:srgbClr val="FFCB0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2" name="Google Shape;682;p13"/>
          <p:cNvSpPr/>
          <p:nvPr/>
        </p:nvSpPr>
        <p:spPr>
          <a:xfrm>
            <a:off x="1541409" y="3021236"/>
            <a:ext cx="786249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Shareholder</a:t>
            </a:r>
            <a:endParaRPr/>
          </a:p>
        </p:txBody>
      </p:sp>
      <p:sp>
        <p:nvSpPr>
          <p:cNvPr id="683" name="Google Shape;683;p13"/>
          <p:cNvSpPr/>
          <p:nvPr/>
        </p:nvSpPr>
        <p:spPr>
          <a:xfrm>
            <a:off x="6200135" y="2495140"/>
            <a:ext cx="475488" cy="475488"/>
          </a:xfrm>
          <a:prstGeom prst="ellipse">
            <a:avLst/>
          </a:prstGeom>
          <a:blipFill rotWithShape="1">
            <a:blip r:embed="rId7">
              <a:alphaModFix/>
            </a:blip>
            <a:stretch>
              <a:fillRect/>
            </a:stretch>
          </a:blipFill>
          <a:ln w="28575" cap="flat" cmpd="sng">
            <a:solidFill>
              <a:srgbClr val="F4752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" name="Google Shape;684;p13"/>
          <p:cNvSpPr/>
          <p:nvPr/>
        </p:nvSpPr>
        <p:spPr>
          <a:xfrm>
            <a:off x="6105500" y="3027938"/>
            <a:ext cx="664759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Customer</a:t>
            </a:r>
            <a:endParaRPr/>
          </a:p>
        </p:txBody>
      </p:sp>
      <p:sp>
        <p:nvSpPr>
          <p:cNvPr id="685" name="Google Shape;685;p13"/>
          <p:cNvSpPr/>
          <p:nvPr/>
        </p:nvSpPr>
        <p:spPr>
          <a:xfrm>
            <a:off x="7035615" y="2495140"/>
            <a:ext cx="475488" cy="475488"/>
          </a:xfrm>
          <a:prstGeom prst="ellipse">
            <a:avLst/>
          </a:prstGeom>
          <a:blipFill rotWithShape="1">
            <a:blip r:embed="rId8">
              <a:alphaModFix/>
            </a:blip>
            <a:stretch>
              <a:fillRect/>
            </a:stretch>
          </a:blipFill>
          <a:ln w="28575" cap="flat" cmpd="sng">
            <a:solidFill>
              <a:srgbClr val="F4752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6" name="Google Shape;686;p13"/>
          <p:cNvSpPr/>
          <p:nvPr/>
        </p:nvSpPr>
        <p:spPr>
          <a:xfrm>
            <a:off x="7029734" y="3027938"/>
            <a:ext cx="487251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Guest</a:t>
            </a:r>
            <a:endParaRPr/>
          </a:p>
        </p:txBody>
      </p:sp>
      <p:sp>
        <p:nvSpPr>
          <p:cNvPr id="687" name="Google Shape;687;p13"/>
          <p:cNvSpPr/>
          <p:nvPr/>
        </p:nvSpPr>
        <p:spPr>
          <a:xfrm>
            <a:off x="7757065" y="2495140"/>
            <a:ext cx="475488" cy="475488"/>
          </a:xfrm>
          <a:prstGeom prst="ellipse">
            <a:avLst/>
          </a:prstGeom>
          <a:blipFill rotWithShape="1">
            <a:blip r:embed="rId9">
              <a:alphaModFix/>
            </a:blip>
            <a:stretch>
              <a:fillRect/>
            </a:stretch>
          </a:blipFill>
          <a:ln w="28575" cap="flat" cmpd="sng">
            <a:solidFill>
              <a:srgbClr val="F4752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" name="Google Shape;688;p13"/>
          <p:cNvSpPr/>
          <p:nvPr/>
        </p:nvSpPr>
        <p:spPr>
          <a:xfrm>
            <a:off x="7581405" y="3037105"/>
            <a:ext cx="826809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Salesperson</a:t>
            </a:r>
            <a:endParaRPr/>
          </a:p>
        </p:txBody>
      </p:sp>
      <p:sp>
        <p:nvSpPr>
          <p:cNvPr id="689" name="Google Shape;689;p13"/>
          <p:cNvSpPr/>
          <p:nvPr/>
        </p:nvSpPr>
        <p:spPr>
          <a:xfrm>
            <a:off x="10249621" y="2495140"/>
            <a:ext cx="475488" cy="475488"/>
          </a:xfrm>
          <a:prstGeom prst="ellipse">
            <a:avLst/>
          </a:prstGeom>
          <a:blipFill rotWithShape="1">
            <a:blip r:embed="rId10">
              <a:alphaModFix/>
            </a:blip>
            <a:stretch>
              <a:fillRect/>
            </a:stretch>
          </a:blipFill>
          <a:ln w="28575" cap="flat" cmpd="sng">
            <a:solidFill>
              <a:srgbClr val="F4752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0" name="Google Shape;690;p13"/>
          <p:cNvSpPr/>
          <p:nvPr/>
        </p:nvSpPr>
        <p:spPr>
          <a:xfrm>
            <a:off x="10243740" y="3027938"/>
            <a:ext cx="487250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691" name="Google Shape;691;p13"/>
          <p:cNvSpPr/>
          <p:nvPr/>
        </p:nvSpPr>
        <p:spPr>
          <a:xfrm>
            <a:off x="9459734" y="2517013"/>
            <a:ext cx="475488" cy="475488"/>
          </a:xfrm>
          <a:prstGeom prst="ellipse">
            <a:avLst/>
          </a:prstGeom>
          <a:blipFill rotWithShape="1">
            <a:blip r:embed="rId11">
              <a:alphaModFix/>
            </a:blip>
            <a:stretch>
              <a:fillRect/>
            </a:stretch>
          </a:blipFill>
          <a:ln w="28575" cap="flat" cmpd="sng">
            <a:solidFill>
              <a:srgbClr val="F4752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2" name="Google Shape;692;p13"/>
          <p:cNvSpPr/>
          <p:nvPr/>
        </p:nvSpPr>
        <p:spPr>
          <a:xfrm>
            <a:off x="9453853" y="3059336"/>
            <a:ext cx="487250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693" name="Google Shape;693;p13"/>
          <p:cNvSpPr/>
          <p:nvPr/>
        </p:nvSpPr>
        <p:spPr>
          <a:xfrm>
            <a:off x="8590044" y="2507488"/>
            <a:ext cx="475488" cy="475488"/>
          </a:xfrm>
          <a:prstGeom prst="ellipse">
            <a:avLst/>
          </a:prstGeom>
          <a:blipFill rotWithShape="1">
            <a:blip r:embed="rId12">
              <a:alphaModFix/>
            </a:blip>
            <a:stretch>
              <a:fillRect/>
            </a:stretch>
          </a:blipFill>
          <a:ln w="28575" cap="flat" cmpd="sng">
            <a:solidFill>
              <a:srgbClr val="F4752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4" name="Google Shape;694;p13"/>
          <p:cNvSpPr/>
          <p:nvPr/>
        </p:nvSpPr>
        <p:spPr>
          <a:xfrm>
            <a:off x="8428768" y="3059336"/>
            <a:ext cx="798041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Shareholder</a:t>
            </a:r>
            <a:endParaRPr/>
          </a:p>
        </p:txBody>
      </p:sp>
      <p:sp>
        <p:nvSpPr>
          <p:cNvPr id="695" name="Google Shape;695;p13"/>
          <p:cNvSpPr/>
          <p:nvPr/>
        </p:nvSpPr>
        <p:spPr>
          <a:xfrm>
            <a:off x="10977161" y="2504665"/>
            <a:ext cx="475488" cy="475488"/>
          </a:xfrm>
          <a:prstGeom prst="ellipse">
            <a:avLst/>
          </a:prstGeom>
          <a:blipFill rotWithShape="1">
            <a:blip r:embed="rId13">
              <a:alphaModFix/>
            </a:blip>
            <a:stretch>
              <a:fillRect/>
            </a:stretch>
          </a:blipFill>
          <a:ln w="28575" cap="flat" cmpd="sng">
            <a:solidFill>
              <a:srgbClr val="5C72B7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6" name="Google Shape;696;p13"/>
          <p:cNvSpPr/>
          <p:nvPr/>
        </p:nvSpPr>
        <p:spPr>
          <a:xfrm>
            <a:off x="10859608" y="3032176"/>
            <a:ext cx="710595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Automated</a:t>
            </a:r>
            <a:b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Process</a:t>
            </a:r>
            <a:endParaRPr/>
          </a:p>
        </p:txBody>
      </p:sp>
      <p:sp>
        <p:nvSpPr>
          <p:cNvPr id="697" name="Google Shape;697;p13"/>
          <p:cNvSpPr/>
          <p:nvPr/>
        </p:nvSpPr>
        <p:spPr>
          <a:xfrm>
            <a:off x="6200135" y="3484105"/>
            <a:ext cx="475488" cy="475488"/>
          </a:xfrm>
          <a:prstGeom prst="ellipse">
            <a:avLst/>
          </a:prstGeom>
          <a:blipFill rotWithShape="1">
            <a:blip r:embed="rId14">
              <a:alphaModFix/>
            </a:blip>
            <a:stretch>
              <a:fillRect/>
            </a:stretch>
          </a:blipFill>
          <a:ln w="28575" cap="flat" cmpd="sng">
            <a:solidFill>
              <a:srgbClr val="71BF49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       </a:t>
            </a:r>
            <a:endParaRPr/>
          </a:p>
        </p:txBody>
      </p:sp>
      <p:sp>
        <p:nvSpPr>
          <p:cNvPr id="698" name="Google Shape;698;p13"/>
          <p:cNvSpPr/>
          <p:nvPr/>
        </p:nvSpPr>
        <p:spPr>
          <a:xfrm>
            <a:off x="7035616" y="3484105"/>
            <a:ext cx="475487" cy="475488"/>
          </a:xfrm>
          <a:prstGeom prst="ellipse">
            <a:avLst/>
          </a:prstGeom>
          <a:blipFill rotWithShape="1">
            <a:blip r:embed="rId15">
              <a:alphaModFix/>
            </a:blip>
            <a:stretch>
              <a:fillRect/>
            </a:stretch>
          </a:blipFill>
          <a:ln w="28575" cap="flat" cmpd="sng">
            <a:solidFill>
              <a:srgbClr val="71BF49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9" name="Google Shape;699;p13"/>
          <p:cNvSpPr/>
          <p:nvPr/>
        </p:nvSpPr>
        <p:spPr>
          <a:xfrm>
            <a:off x="7757066" y="3484104"/>
            <a:ext cx="475487" cy="475488"/>
          </a:xfrm>
          <a:prstGeom prst="ellipse">
            <a:avLst/>
          </a:prstGeom>
          <a:blipFill rotWithShape="1">
            <a:blip r:embed="rId16">
              <a:alphaModFix/>
            </a:blip>
            <a:stretch>
              <a:fillRect/>
            </a:stretch>
          </a:blipFill>
          <a:ln w="28575" cap="flat" cmpd="sng">
            <a:solidFill>
              <a:srgbClr val="71BF49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0" name="Google Shape;700;p13"/>
          <p:cNvSpPr/>
          <p:nvPr/>
        </p:nvSpPr>
        <p:spPr>
          <a:xfrm>
            <a:off x="2504173" y="3461035"/>
            <a:ext cx="475488" cy="475488"/>
          </a:xfrm>
          <a:prstGeom prst="ellipse">
            <a:avLst/>
          </a:prstGeom>
          <a:blipFill rotWithShape="1">
            <a:blip r:embed="rId17">
              <a:alphaModFix/>
            </a:blip>
            <a:stretch>
              <a:fillRect/>
            </a:stretch>
          </a:blipFill>
          <a:ln w="28575" cap="flat" cmpd="sng">
            <a:solidFill>
              <a:srgbClr val="8FC3EA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1" name="Google Shape;701;p13"/>
          <p:cNvSpPr/>
          <p:nvPr/>
        </p:nvSpPr>
        <p:spPr>
          <a:xfrm>
            <a:off x="3321229" y="3461034"/>
            <a:ext cx="475488" cy="475488"/>
          </a:xfrm>
          <a:prstGeom prst="ellipse">
            <a:avLst/>
          </a:prstGeom>
          <a:blipFill rotWithShape="1">
            <a:blip r:embed="rId18">
              <a:alphaModFix/>
            </a:blip>
            <a:stretch>
              <a:fillRect/>
            </a:stretch>
          </a:blipFill>
          <a:ln w="28575" cap="flat" cmpd="sng">
            <a:solidFill>
              <a:srgbClr val="8FC3EA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2" name="Google Shape;702;p13"/>
          <p:cNvSpPr/>
          <p:nvPr/>
        </p:nvSpPr>
        <p:spPr>
          <a:xfrm>
            <a:off x="10977161" y="3484102"/>
            <a:ext cx="475488" cy="475488"/>
          </a:xfrm>
          <a:prstGeom prst="ellipse">
            <a:avLst/>
          </a:prstGeom>
          <a:blipFill rotWithShape="1">
            <a:blip r:embed="rId19">
              <a:alphaModFix/>
            </a:blip>
            <a:stretch>
              <a:fillRect/>
            </a:stretch>
          </a:blipFill>
          <a:ln w="28575" cap="flat" cmpd="sng">
            <a:solidFill>
              <a:srgbClr val="5C72B7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" name="Google Shape;703;p13"/>
          <p:cNvSpPr/>
          <p:nvPr/>
        </p:nvSpPr>
        <p:spPr>
          <a:xfrm>
            <a:off x="9459734" y="3484104"/>
            <a:ext cx="475488" cy="475488"/>
          </a:xfrm>
          <a:prstGeom prst="ellipse">
            <a:avLst/>
          </a:prstGeom>
          <a:blipFill rotWithShape="1">
            <a:blip r:embed="rId20">
              <a:alphaModFix/>
            </a:blip>
            <a:stretch>
              <a:fillRect/>
            </a:stretch>
          </a:blipFill>
          <a:ln w="28575" cap="flat" cmpd="sng">
            <a:solidFill>
              <a:srgbClr val="5C72B7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" name="Google Shape;704;p13"/>
          <p:cNvSpPr/>
          <p:nvPr/>
        </p:nvSpPr>
        <p:spPr>
          <a:xfrm>
            <a:off x="10249621" y="3484106"/>
            <a:ext cx="475488" cy="475488"/>
          </a:xfrm>
          <a:prstGeom prst="ellipse">
            <a:avLst/>
          </a:prstGeom>
          <a:blipFill rotWithShape="1">
            <a:blip r:embed="rId21">
              <a:alphaModFix/>
            </a:blip>
            <a:stretch>
              <a:fillRect/>
            </a:stretch>
          </a:blipFill>
          <a:ln w="28575" cap="flat" cmpd="sng">
            <a:solidFill>
              <a:srgbClr val="5C72B7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" name="Google Shape;705;p13"/>
          <p:cNvSpPr/>
          <p:nvPr/>
        </p:nvSpPr>
        <p:spPr>
          <a:xfrm>
            <a:off x="8590044" y="3484104"/>
            <a:ext cx="475488" cy="475488"/>
          </a:xfrm>
          <a:prstGeom prst="ellipse">
            <a:avLst/>
          </a:prstGeom>
          <a:blipFill rotWithShape="1">
            <a:blip r:embed="rId22">
              <a:alphaModFix/>
            </a:blip>
            <a:stretch>
              <a:fillRect/>
            </a:stretch>
          </a:blipFill>
          <a:ln w="28575" cap="flat" cmpd="sng">
            <a:solidFill>
              <a:srgbClr val="5C72B7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" name="Google Shape;706;p13"/>
          <p:cNvSpPr/>
          <p:nvPr/>
        </p:nvSpPr>
        <p:spPr>
          <a:xfrm>
            <a:off x="6155041" y="3996078"/>
            <a:ext cx="565677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Clerk</a:t>
            </a:r>
            <a:endParaRPr/>
          </a:p>
        </p:txBody>
      </p:sp>
      <p:sp>
        <p:nvSpPr>
          <p:cNvPr id="707" name="Google Shape;707;p13"/>
          <p:cNvSpPr/>
          <p:nvPr/>
        </p:nvSpPr>
        <p:spPr>
          <a:xfrm>
            <a:off x="6990521" y="3996076"/>
            <a:ext cx="565677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708" name="Google Shape;708;p13"/>
          <p:cNvSpPr/>
          <p:nvPr/>
        </p:nvSpPr>
        <p:spPr>
          <a:xfrm>
            <a:off x="7628081" y="3996075"/>
            <a:ext cx="733457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Customer</a:t>
            </a:r>
            <a:endParaRPr/>
          </a:p>
        </p:txBody>
      </p:sp>
      <p:sp>
        <p:nvSpPr>
          <p:cNvPr id="709" name="Google Shape;709;p13"/>
          <p:cNvSpPr/>
          <p:nvPr/>
        </p:nvSpPr>
        <p:spPr>
          <a:xfrm>
            <a:off x="836806" y="3461034"/>
            <a:ext cx="475488" cy="475488"/>
          </a:xfrm>
          <a:prstGeom prst="ellipse">
            <a:avLst/>
          </a:prstGeom>
          <a:blipFill rotWithShape="1">
            <a:blip r:embed="rId23">
              <a:alphaModFix/>
            </a:blip>
            <a:stretch>
              <a:fillRect/>
            </a:stretch>
          </a:blipFill>
          <a:ln w="28575" cap="flat" cmpd="sng">
            <a:solidFill>
              <a:srgbClr val="8FC3EA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0" name="Google Shape;710;p13"/>
          <p:cNvSpPr/>
          <p:nvPr/>
        </p:nvSpPr>
        <p:spPr>
          <a:xfrm>
            <a:off x="791712" y="3968750"/>
            <a:ext cx="565677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Manager </a:t>
            </a:r>
            <a:endParaRPr/>
          </a:p>
        </p:txBody>
      </p:sp>
      <p:sp>
        <p:nvSpPr>
          <p:cNvPr id="711" name="Google Shape;711;p13"/>
          <p:cNvSpPr/>
          <p:nvPr/>
        </p:nvSpPr>
        <p:spPr>
          <a:xfrm>
            <a:off x="1696789" y="3461034"/>
            <a:ext cx="475488" cy="475488"/>
          </a:xfrm>
          <a:prstGeom prst="ellipse">
            <a:avLst/>
          </a:prstGeom>
          <a:blipFill rotWithShape="1">
            <a:blip r:embed="rId24">
              <a:alphaModFix/>
            </a:blip>
            <a:stretch>
              <a:fillRect/>
            </a:stretch>
          </a:blipFill>
          <a:ln w="28575" cap="flat" cmpd="sng">
            <a:solidFill>
              <a:srgbClr val="8FC3EA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2" name="Google Shape;712;p13"/>
          <p:cNvSpPr/>
          <p:nvPr/>
        </p:nvSpPr>
        <p:spPr>
          <a:xfrm>
            <a:off x="1623411" y="3968750"/>
            <a:ext cx="622245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Manager</a:t>
            </a:r>
            <a:endParaRPr/>
          </a:p>
        </p:txBody>
      </p:sp>
      <p:sp>
        <p:nvSpPr>
          <p:cNvPr id="713" name="Google Shape;713;p13"/>
          <p:cNvSpPr/>
          <p:nvPr/>
        </p:nvSpPr>
        <p:spPr>
          <a:xfrm>
            <a:off x="2352818" y="3977918"/>
            <a:ext cx="778199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Salesperson</a:t>
            </a:r>
            <a:endParaRPr/>
          </a:p>
        </p:txBody>
      </p:sp>
      <p:sp>
        <p:nvSpPr>
          <p:cNvPr id="714" name="Google Shape;714;p13"/>
          <p:cNvSpPr/>
          <p:nvPr/>
        </p:nvSpPr>
        <p:spPr>
          <a:xfrm>
            <a:off x="4067146" y="3461039"/>
            <a:ext cx="475488" cy="475488"/>
          </a:xfrm>
          <a:prstGeom prst="ellipse">
            <a:avLst/>
          </a:prstGeom>
          <a:blipFill rotWithShape="1">
            <a:blip r:embed="rId25">
              <a:alphaModFix/>
            </a:blip>
            <a:stretch>
              <a:fillRect/>
            </a:stretch>
          </a:blipFill>
          <a:ln w="28575" cap="flat" cmpd="sng">
            <a:solidFill>
              <a:srgbClr val="8FC3EA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15" name="Google Shape;715;p13"/>
          <p:cNvSpPr/>
          <p:nvPr/>
        </p:nvSpPr>
        <p:spPr>
          <a:xfrm>
            <a:off x="4022052" y="3997059"/>
            <a:ext cx="565677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716" name="Google Shape;716;p13"/>
          <p:cNvSpPr/>
          <p:nvPr/>
        </p:nvSpPr>
        <p:spPr>
          <a:xfrm>
            <a:off x="3230126" y="3977918"/>
            <a:ext cx="657695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Technician</a:t>
            </a:r>
            <a:endParaRPr/>
          </a:p>
        </p:txBody>
      </p:sp>
      <p:sp>
        <p:nvSpPr>
          <p:cNvPr id="717" name="Google Shape;717;p13"/>
          <p:cNvSpPr/>
          <p:nvPr/>
        </p:nvSpPr>
        <p:spPr>
          <a:xfrm>
            <a:off x="10859608" y="4018539"/>
            <a:ext cx="710595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Building </a:t>
            </a:r>
            <a:b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Controls</a:t>
            </a:r>
            <a:endParaRPr/>
          </a:p>
        </p:txBody>
      </p:sp>
      <p:sp>
        <p:nvSpPr>
          <p:cNvPr id="718" name="Google Shape;718;p13"/>
          <p:cNvSpPr/>
          <p:nvPr/>
        </p:nvSpPr>
        <p:spPr>
          <a:xfrm>
            <a:off x="9342181" y="4001100"/>
            <a:ext cx="710595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Remote Employee</a:t>
            </a:r>
            <a:endParaRPr/>
          </a:p>
        </p:txBody>
      </p:sp>
      <p:sp>
        <p:nvSpPr>
          <p:cNvPr id="719" name="Google Shape;719;p13"/>
          <p:cNvSpPr/>
          <p:nvPr/>
        </p:nvSpPr>
        <p:spPr>
          <a:xfrm>
            <a:off x="10132068" y="3982769"/>
            <a:ext cx="710595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720" name="Google Shape;720;p13"/>
          <p:cNvSpPr/>
          <p:nvPr/>
        </p:nvSpPr>
        <p:spPr>
          <a:xfrm>
            <a:off x="8472491" y="3996309"/>
            <a:ext cx="710595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Technician</a:t>
            </a:r>
            <a:endParaRPr/>
          </a:p>
        </p:txBody>
      </p:sp>
      <p:sp>
        <p:nvSpPr>
          <p:cNvPr id="721" name="Google Shape;721;p13"/>
          <p:cNvSpPr/>
          <p:nvPr/>
        </p:nvSpPr>
        <p:spPr>
          <a:xfrm>
            <a:off x="2504173" y="5572779"/>
            <a:ext cx="475488" cy="475488"/>
          </a:xfrm>
          <a:prstGeom prst="ellipse">
            <a:avLst/>
          </a:prstGeom>
          <a:blipFill rotWithShape="1">
            <a:blip r:embed="rId26">
              <a:alphaModFix/>
            </a:blip>
            <a:stretch>
              <a:fillRect/>
            </a:stretch>
          </a:blipFill>
          <a:ln w="28575" cap="flat" cmpd="sng">
            <a:solidFill>
              <a:srgbClr val="9F54A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2" name="Google Shape;722;p13"/>
          <p:cNvSpPr/>
          <p:nvPr/>
        </p:nvSpPr>
        <p:spPr>
          <a:xfrm>
            <a:off x="2386621" y="6082059"/>
            <a:ext cx="710593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Automated</a:t>
            </a:r>
            <a:b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Process</a:t>
            </a:r>
            <a:endParaRPr/>
          </a:p>
        </p:txBody>
      </p:sp>
      <p:sp>
        <p:nvSpPr>
          <p:cNvPr id="723" name="Google Shape;723;p13"/>
          <p:cNvSpPr/>
          <p:nvPr/>
        </p:nvSpPr>
        <p:spPr>
          <a:xfrm>
            <a:off x="4697510" y="6102863"/>
            <a:ext cx="645373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Building</a:t>
            </a:r>
            <a:b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Controls</a:t>
            </a:r>
            <a:endParaRPr/>
          </a:p>
        </p:txBody>
      </p:sp>
      <p:sp>
        <p:nvSpPr>
          <p:cNvPr id="724" name="Google Shape;724;p13"/>
          <p:cNvSpPr/>
          <p:nvPr/>
        </p:nvSpPr>
        <p:spPr>
          <a:xfrm>
            <a:off x="4067146" y="5572781"/>
            <a:ext cx="475488" cy="475488"/>
          </a:xfrm>
          <a:prstGeom prst="ellipse">
            <a:avLst/>
          </a:prstGeom>
          <a:blipFill rotWithShape="1">
            <a:blip r:embed="rId27">
              <a:alphaModFix/>
            </a:blip>
            <a:stretch>
              <a:fillRect/>
            </a:stretch>
          </a:blipFill>
          <a:ln w="28575" cap="flat" cmpd="sng">
            <a:solidFill>
              <a:srgbClr val="9F54A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5" name="Google Shape;725;p13"/>
          <p:cNvSpPr/>
          <p:nvPr/>
        </p:nvSpPr>
        <p:spPr>
          <a:xfrm>
            <a:off x="4019823" y="6100395"/>
            <a:ext cx="570135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Building</a:t>
            </a:r>
            <a:b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Controls</a:t>
            </a:r>
            <a:endParaRPr/>
          </a:p>
        </p:txBody>
      </p:sp>
      <p:sp>
        <p:nvSpPr>
          <p:cNvPr id="726" name="Google Shape;726;p13"/>
          <p:cNvSpPr/>
          <p:nvPr/>
        </p:nvSpPr>
        <p:spPr>
          <a:xfrm>
            <a:off x="1696789" y="5572779"/>
            <a:ext cx="475488" cy="475488"/>
          </a:xfrm>
          <a:prstGeom prst="ellipse">
            <a:avLst/>
          </a:prstGeom>
          <a:blipFill rotWithShape="1">
            <a:blip r:embed="rId28">
              <a:alphaModFix/>
            </a:blip>
            <a:stretch>
              <a:fillRect/>
            </a:stretch>
          </a:blipFill>
          <a:ln w="28575" cap="flat" cmpd="sng">
            <a:solidFill>
              <a:srgbClr val="9F54A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7" name="Google Shape;727;p13"/>
          <p:cNvSpPr/>
          <p:nvPr/>
        </p:nvSpPr>
        <p:spPr>
          <a:xfrm>
            <a:off x="1606277" y="6111579"/>
            <a:ext cx="656512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Remote Technician</a:t>
            </a:r>
            <a:endParaRPr/>
          </a:p>
        </p:txBody>
      </p:sp>
      <p:sp>
        <p:nvSpPr>
          <p:cNvPr id="728" name="Google Shape;728;p13"/>
          <p:cNvSpPr/>
          <p:nvPr/>
        </p:nvSpPr>
        <p:spPr>
          <a:xfrm>
            <a:off x="3315348" y="6100392"/>
            <a:ext cx="487250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729" name="Google Shape;729;p13"/>
          <p:cNvSpPr/>
          <p:nvPr/>
        </p:nvSpPr>
        <p:spPr>
          <a:xfrm>
            <a:off x="836806" y="5574083"/>
            <a:ext cx="475488" cy="475488"/>
          </a:xfrm>
          <a:prstGeom prst="ellipse">
            <a:avLst/>
          </a:prstGeom>
          <a:blipFill rotWithShape="1">
            <a:blip r:embed="rId29">
              <a:alphaModFix/>
            </a:blip>
            <a:stretch>
              <a:fillRect/>
            </a:stretch>
          </a:blipFill>
          <a:ln w="28575" cap="flat" cmpd="sng">
            <a:solidFill>
              <a:srgbClr val="9F54A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0" name="Google Shape;730;p13"/>
          <p:cNvSpPr/>
          <p:nvPr/>
        </p:nvSpPr>
        <p:spPr>
          <a:xfrm>
            <a:off x="739698" y="6100392"/>
            <a:ext cx="669704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Technician</a:t>
            </a:r>
            <a:endParaRPr/>
          </a:p>
        </p:txBody>
      </p:sp>
      <p:sp>
        <p:nvSpPr>
          <p:cNvPr id="731" name="Google Shape;731;p13"/>
          <p:cNvSpPr/>
          <p:nvPr/>
        </p:nvSpPr>
        <p:spPr>
          <a:xfrm>
            <a:off x="8590044" y="5583625"/>
            <a:ext cx="475488" cy="475488"/>
          </a:xfrm>
          <a:prstGeom prst="ellipse">
            <a:avLst/>
          </a:prstGeom>
          <a:blipFill rotWithShape="1">
            <a:blip r:embed="rId30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" name="Google Shape;732;p13"/>
          <p:cNvSpPr/>
          <p:nvPr/>
        </p:nvSpPr>
        <p:spPr>
          <a:xfrm>
            <a:off x="8584163" y="6058593"/>
            <a:ext cx="487251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Server </a:t>
            </a:r>
            <a:endParaRPr/>
          </a:p>
        </p:txBody>
      </p:sp>
      <p:sp>
        <p:nvSpPr>
          <p:cNvPr id="733" name="Google Shape;733;p13"/>
          <p:cNvSpPr/>
          <p:nvPr/>
        </p:nvSpPr>
        <p:spPr>
          <a:xfrm>
            <a:off x="7757065" y="5583625"/>
            <a:ext cx="475489" cy="475488"/>
          </a:xfrm>
          <a:prstGeom prst="ellipse">
            <a:avLst/>
          </a:prstGeom>
          <a:blipFill rotWithShape="1">
            <a:blip r:embed="rId31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4" name="Google Shape;734;p13"/>
          <p:cNvSpPr/>
          <p:nvPr/>
        </p:nvSpPr>
        <p:spPr>
          <a:xfrm>
            <a:off x="7751184" y="6082219"/>
            <a:ext cx="487251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735" name="Google Shape;735;p13"/>
          <p:cNvSpPr/>
          <p:nvPr/>
        </p:nvSpPr>
        <p:spPr>
          <a:xfrm>
            <a:off x="10214427" y="6083641"/>
            <a:ext cx="545876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Building</a:t>
            </a:r>
            <a:b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Controls</a:t>
            </a:r>
            <a:endParaRPr/>
          </a:p>
        </p:txBody>
      </p:sp>
      <p:sp>
        <p:nvSpPr>
          <p:cNvPr id="736" name="Google Shape;736;p13"/>
          <p:cNvSpPr/>
          <p:nvPr/>
        </p:nvSpPr>
        <p:spPr>
          <a:xfrm>
            <a:off x="9459734" y="5583625"/>
            <a:ext cx="475488" cy="475488"/>
          </a:xfrm>
          <a:prstGeom prst="ellipse">
            <a:avLst/>
          </a:prstGeom>
          <a:blipFill rotWithShape="1">
            <a:blip r:embed="rId32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7" name="Google Shape;737;p13"/>
          <p:cNvSpPr/>
          <p:nvPr/>
        </p:nvSpPr>
        <p:spPr>
          <a:xfrm>
            <a:off x="9401158" y="6083641"/>
            <a:ext cx="592641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Building</a:t>
            </a:r>
            <a:b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Controls</a:t>
            </a:r>
            <a:endParaRPr/>
          </a:p>
        </p:txBody>
      </p:sp>
      <p:sp>
        <p:nvSpPr>
          <p:cNvPr id="738" name="Google Shape;738;p13"/>
          <p:cNvSpPr/>
          <p:nvPr/>
        </p:nvSpPr>
        <p:spPr>
          <a:xfrm>
            <a:off x="6200135" y="5583625"/>
            <a:ext cx="475489" cy="475488"/>
          </a:xfrm>
          <a:prstGeom prst="ellipse">
            <a:avLst/>
          </a:prstGeom>
          <a:blipFill rotWithShape="1">
            <a:blip r:embed="rId33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9" name="Google Shape;739;p13"/>
          <p:cNvSpPr/>
          <p:nvPr/>
        </p:nvSpPr>
        <p:spPr>
          <a:xfrm>
            <a:off x="6114807" y="6071826"/>
            <a:ext cx="646144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Remote</a:t>
            </a:r>
            <a:b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Employee</a:t>
            </a:r>
            <a:endParaRPr/>
          </a:p>
        </p:txBody>
      </p:sp>
      <p:sp>
        <p:nvSpPr>
          <p:cNvPr id="740" name="Google Shape;740;p13"/>
          <p:cNvSpPr/>
          <p:nvPr/>
        </p:nvSpPr>
        <p:spPr>
          <a:xfrm>
            <a:off x="7035615" y="5583625"/>
            <a:ext cx="475489" cy="475488"/>
          </a:xfrm>
          <a:prstGeom prst="ellipse">
            <a:avLst/>
          </a:prstGeom>
          <a:blipFill rotWithShape="1">
            <a:blip r:embed="rId34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1" name="Google Shape;741;p13"/>
          <p:cNvSpPr/>
          <p:nvPr/>
        </p:nvSpPr>
        <p:spPr>
          <a:xfrm>
            <a:off x="7029734" y="6071826"/>
            <a:ext cx="487251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b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Partner</a:t>
            </a:r>
            <a:endParaRPr/>
          </a:p>
        </p:txBody>
      </p:sp>
      <p:sp>
        <p:nvSpPr>
          <p:cNvPr id="742" name="Google Shape;742;p13"/>
          <p:cNvSpPr/>
          <p:nvPr/>
        </p:nvSpPr>
        <p:spPr>
          <a:xfrm>
            <a:off x="836806" y="4465669"/>
            <a:ext cx="475488" cy="475488"/>
          </a:xfrm>
          <a:prstGeom prst="ellipse">
            <a:avLst/>
          </a:prstGeom>
          <a:blipFill rotWithShape="1">
            <a:blip r:embed="rId35">
              <a:alphaModFix/>
            </a:blip>
            <a:stretch>
              <a:fillRect/>
            </a:stretch>
          </a:blipFill>
          <a:ln w="28575" cap="flat" cmpd="sng">
            <a:solidFill>
              <a:srgbClr val="9E835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3" name="Google Shape;743;p13"/>
          <p:cNvSpPr/>
          <p:nvPr/>
        </p:nvSpPr>
        <p:spPr>
          <a:xfrm>
            <a:off x="644151" y="4991100"/>
            <a:ext cx="860799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Subject Matter Expert</a:t>
            </a:r>
            <a:endParaRPr/>
          </a:p>
        </p:txBody>
      </p:sp>
      <p:sp>
        <p:nvSpPr>
          <p:cNvPr id="744" name="Google Shape;744;p13"/>
          <p:cNvSpPr/>
          <p:nvPr/>
        </p:nvSpPr>
        <p:spPr>
          <a:xfrm>
            <a:off x="1696789" y="4465669"/>
            <a:ext cx="475488" cy="475488"/>
          </a:xfrm>
          <a:prstGeom prst="ellipse">
            <a:avLst/>
          </a:prstGeom>
          <a:blipFill rotWithShape="1">
            <a:blip r:embed="rId36">
              <a:alphaModFix/>
            </a:blip>
            <a:stretch>
              <a:fillRect/>
            </a:stretch>
          </a:blipFill>
          <a:ln w="28575" cap="flat" cmpd="sng">
            <a:solidFill>
              <a:srgbClr val="9E835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5" name="Google Shape;745;p13"/>
          <p:cNvSpPr/>
          <p:nvPr/>
        </p:nvSpPr>
        <p:spPr>
          <a:xfrm>
            <a:off x="1593889" y="4989083"/>
            <a:ext cx="681288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Remote Colleague</a:t>
            </a:r>
            <a:endParaRPr/>
          </a:p>
        </p:txBody>
      </p:sp>
      <p:sp>
        <p:nvSpPr>
          <p:cNvPr id="746" name="Google Shape;746;p13"/>
          <p:cNvSpPr/>
          <p:nvPr/>
        </p:nvSpPr>
        <p:spPr>
          <a:xfrm>
            <a:off x="2504173" y="4465669"/>
            <a:ext cx="475488" cy="475488"/>
          </a:xfrm>
          <a:prstGeom prst="ellipse">
            <a:avLst/>
          </a:prstGeom>
          <a:blipFill rotWithShape="1">
            <a:blip r:embed="rId37">
              <a:alphaModFix/>
            </a:blip>
            <a:stretch>
              <a:fillRect/>
            </a:stretch>
          </a:blipFill>
          <a:ln w="28575" cap="flat" cmpd="sng">
            <a:solidFill>
              <a:srgbClr val="9E835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" name="Google Shape;747;p13"/>
          <p:cNvSpPr/>
          <p:nvPr/>
        </p:nvSpPr>
        <p:spPr>
          <a:xfrm>
            <a:off x="2420182" y="4979914"/>
            <a:ext cx="643471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Remote</a:t>
            </a:r>
            <a:b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Employee</a:t>
            </a:r>
            <a:endParaRPr/>
          </a:p>
        </p:txBody>
      </p:sp>
      <p:sp>
        <p:nvSpPr>
          <p:cNvPr id="748" name="Google Shape;748;p13"/>
          <p:cNvSpPr/>
          <p:nvPr/>
        </p:nvSpPr>
        <p:spPr>
          <a:xfrm>
            <a:off x="4067146" y="4465669"/>
            <a:ext cx="475488" cy="475488"/>
          </a:xfrm>
          <a:prstGeom prst="ellipse">
            <a:avLst/>
          </a:prstGeom>
          <a:blipFill rotWithShape="1">
            <a:blip r:embed="rId38">
              <a:alphaModFix/>
            </a:blip>
            <a:stretch>
              <a:fillRect/>
            </a:stretch>
          </a:blipFill>
          <a:ln w="28575" cap="flat" cmpd="sng">
            <a:solidFill>
              <a:srgbClr val="9E835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9" name="Google Shape;749;p13"/>
          <p:cNvSpPr/>
          <p:nvPr/>
        </p:nvSpPr>
        <p:spPr>
          <a:xfrm>
            <a:off x="4061265" y="4979914"/>
            <a:ext cx="487250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750" name="Google Shape;750;p13"/>
          <p:cNvSpPr/>
          <p:nvPr/>
        </p:nvSpPr>
        <p:spPr>
          <a:xfrm>
            <a:off x="4782452" y="4465669"/>
            <a:ext cx="475488" cy="475488"/>
          </a:xfrm>
          <a:prstGeom prst="ellipse">
            <a:avLst/>
          </a:prstGeom>
          <a:blipFill rotWithShape="1">
            <a:blip r:embed="rId39">
              <a:alphaModFix/>
            </a:blip>
            <a:stretch>
              <a:fillRect/>
            </a:stretch>
          </a:blipFill>
          <a:ln w="28575" cap="flat" cmpd="sng">
            <a:solidFill>
              <a:srgbClr val="9E835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1" name="Google Shape;751;p13"/>
          <p:cNvSpPr/>
          <p:nvPr/>
        </p:nvSpPr>
        <p:spPr>
          <a:xfrm>
            <a:off x="4776571" y="4979914"/>
            <a:ext cx="487250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Video</a:t>
            </a:r>
            <a:b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Camera</a:t>
            </a:r>
            <a:endParaRPr/>
          </a:p>
        </p:txBody>
      </p:sp>
      <p:sp>
        <p:nvSpPr>
          <p:cNvPr id="752" name="Google Shape;752;p13"/>
          <p:cNvSpPr/>
          <p:nvPr/>
        </p:nvSpPr>
        <p:spPr>
          <a:xfrm>
            <a:off x="3321229" y="4465669"/>
            <a:ext cx="475488" cy="475488"/>
          </a:xfrm>
          <a:prstGeom prst="ellipse">
            <a:avLst/>
          </a:prstGeom>
          <a:blipFill rotWithShape="1">
            <a:blip r:embed="rId40">
              <a:alphaModFix/>
            </a:blip>
            <a:stretch>
              <a:fillRect/>
            </a:stretch>
          </a:blipFill>
          <a:ln w="28575" cap="flat" cmpd="sng">
            <a:solidFill>
              <a:srgbClr val="9E835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3" name="Google Shape;753;p13"/>
          <p:cNvSpPr/>
          <p:nvPr/>
        </p:nvSpPr>
        <p:spPr>
          <a:xfrm>
            <a:off x="3159953" y="4989081"/>
            <a:ext cx="798041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Video</a:t>
            </a:r>
            <a:b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Surveillance</a:t>
            </a:r>
            <a:endParaRPr/>
          </a:p>
        </p:txBody>
      </p:sp>
      <p:sp>
        <p:nvSpPr>
          <p:cNvPr id="754" name="Google Shape;754;p13"/>
          <p:cNvSpPr/>
          <p:nvPr/>
        </p:nvSpPr>
        <p:spPr>
          <a:xfrm>
            <a:off x="6200135" y="4465669"/>
            <a:ext cx="475488" cy="475488"/>
          </a:xfrm>
          <a:prstGeom prst="ellipse">
            <a:avLst/>
          </a:prstGeom>
          <a:blipFill rotWithShape="1">
            <a:blip r:embed="rId41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5" name="Google Shape;755;p13"/>
          <p:cNvSpPr/>
          <p:nvPr/>
        </p:nvSpPr>
        <p:spPr>
          <a:xfrm>
            <a:off x="6194254" y="4995963"/>
            <a:ext cx="487251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CEO</a:t>
            </a:r>
            <a:endParaRPr/>
          </a:p>
        </p:txBody>
      </p:sp>
      <p:sp>
        <p:nvSpPr>
          <p:cNvPr id="756" name="Google Shape;756;p13"/>
          <p:cNvSpPr/>
          <p:nvPr/>
        </p:nvSpPr>
        <p:spPr>
          <a:xfrm>
            <a:off x="9459734" y="4465669"/>
            <a:ext cx="475488" cy="475488"/>
          </a:xfrm>
          <a:prstGeom prst="ellipse">
            <a:avLst/>
          </a:prstGeom>
          <a:blipFill rotWithShape="1">
            <a:blip r:embed="rId42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7" name="Google Shape;757;p13"/>
          <p:cNvSpPr/>
          <p:nvPr/>
        </p:nvSpPr>
        <p:spPr>
          <a:xfrm>
            <a:off x="9453853" y="4995963"/>
            <a:ext cx="487250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Clerk</a:t>
            </a:r>
            <a:endParaRPr/>
          </a:p>
        </p:txBody>
      </p:sp>
      <p:sp>
        <p:nvSpPr>
          <p:cNvPr id="758" name="Google Shape;758;p13"/>
          <p:cNvSpPr/>
          <p:nvPr/>
        </p:nvSpPr>
        <p:spPr>
          <a:xfrm>
            <a:off x="7757065" y="4465669"/>
            <a:ext cx="475488" cy="475488"/>
          </a:xfrm>
          <a:prstGeom prst="ellipse">
            <a:avLst/>
          </a:prstGeom>
          <a:blipFill rotWithShape="1">
            <a:blip r:embed="rId43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9" name="Google Shape;759;p13"/>
          <p:cNvSpPr/>
          <p:nvPr/>
        </p:nvSpPr>
        <p:spPr>
          <a:xfrm>
            <a:off x="7671737" y="4985327"/>
            <a:ext cx="646144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Customer</a:t>
            </a:r>
            <a:endParaRPr/>
          </a:p>
        </p:txBody>
      </p:sp>
      <p:sp>
        <p:nvSpPr>
          <p:cNvPr id="760" name="Google Shape;760;p13"/>
          <p:cNvSpPr/>
          <p:nvPr/>
        </p:nvSpPr>
        <p:spPr>
          <a:xfrm>
            <a:off x="10977161" y="4465669"/>
            <a:ext cx="475489" cy="475488"/>
          </a:xfrm>
          <a:prstGeom prst="ellipse">
            <a:avLst/>
          </a:prstGeom>
          <a:blipFill rotWithShape="1">
            <a:blip r:embed="rId44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1" name="Google Shape;761;p13"/>
          <p:cNvSpPr/>
          <p:nvPr/>
        </p:nvSpPr>
        <p:spPr>
          <a:xfrm>
            <a:off x="10790989" y="4996512"/>
            <a:ext cx="847833" cy="27020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Subject</a:t>
            </a:r>
            <a:endParaRPr/>
          </a:p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Matter Expert</a:t>
            </a:r>
            <a:endParaRPr/>
          </a:p>
        </p:txBody>
      </p:sp>
      <p:sp>
        <p:nvSpPr>
          <p:cNvPr id="762" name="Google Shape;762;p13"/>
          <p:cNvSpPr/>
          <p:nvPr/>
        </p:nvSpPr>
        <p:spPr>
          <a:xfrm>
            <a:off x="10249621" y="4465669"/>
            <a:ext cx="475488" cy="475488"/>
          </a:xfrm>
          <a:prstGeom prst="ellipse">
            <a:avLst/>
          </a:prstGeom>
          <a:blipFill rotWithShape="1">
            <a:blip r:embed="rId45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3" name="Google Shape;763;p13"/>
          <p:cNvSpPr/>
          <p:nvPr/>
        </p:nvSpPr>
        <p:spPr>
          <a:xfrm>
            <a:off x="10243740" y="4985327"/>
            <a:ext cx="487250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Guest</a:t>
            </a:r>
            <a:endParaRPr/>
          </a:p>
        </p:txBody>
      </p:sp>
      <p:sp>
        <p:nvSpPr>
          <p:cNvPr id="764" name="Google Shape;764;p13"/>
          <p:cNvSpPr/>
          <p:nvPr/>
        </p:nvSpPr>
        <p:spPr>
          <a:xfrm>
            <a:off x="8590044" y="4465669"/>
            <a:ext cx="475488" cy="475488"/>
          </a:xfrm>
          <a:prstGeom prst="ellipse">
            <a:avLst/>
          </a:prstGeom>
          <a:blipFill rotWithShape="1">
            <a:blip r:embed="rId46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5" name="Google Shape;765;p13"/>
          <p:cNvSpPr/>
          <p:nvPr/>
        </p:nvSpPr>
        <p:spPr>
          <a:xfrm>
            <a:off x="8522208" y="4985327"/>
            <a:ext cx="611161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Manager</a:t>
            </a:r>
            <a:endParaRPr/>
          </a:p>
        </p:txBody>
      </p:sp>
      <p:sp>
        <p:nvSpPr>
          <p:cNvPr id="766" name="Google Shape;766;p13"/>
          <p:cNvSpPr/>
          <p:nvPr/>
        </p:nvSpPr>
        <p:spPr>
          <a:xfrm>
            <a:off x="7035615" y="4465669"/>
            <a:ext cx="475488" cy="475488"/>
          </a:xfrm>
          <a:prstGeom prst="ellipse">
            <a:avLst/>
          </a:prstGeom>
          <a:blipFill rotWithShape="1">
            <a:blip r:embed="rId47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67" name="Google Shape;767;p13"/>
          <p:cNvSpPr/>
          <p:nvPr/>
        </p:nvSpPr>
        <p:spPr>
          <a:xfrm>
            <a:off x="6891984" y="4984148"/>
            <a:ext cx="762751" cy="12913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43375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Shareholder</a:t>
            </a:r>
            <a:endParaRPr/>
          </a:p>
        </p:txBody>
      </p:sp>
      <p:sp>
        <p:nvSpPr>
          <p:cNvPr id="768" name="Google Shape;768;p13"/>
          <p:cNvSpPr/>
          <p:nvPr/>
        </p:nvSpPr>
        <p:spPr>
          <a:xfrm>
            <a:off x="10249621" y="5583105"/>
            <a:ext cx="475488" cy="475488"/>
          </a:xfrm>
          <a:prstGeom prst="ellipse">
            <a:avLst/>
          </a:prstGeom>
          <a:blipFill rotWithShape="1">
            <a:blip r:embed="rId48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769" name="Google Shape;769;p13"/>
          <p:cNvPicPr preferRelativeResize="0"/>
          <p:nvPr/>
        </p:nvPicPr>
        <p:blipFill rotWithShape="1">
          <a:blip r:embed="rId49">
            <a:alphaModFix/>
          </a:blip>
          <a:srcRect l="5104" t="5104" r="4340" b="4340"/>
          <a:stretch/>
        </p:blipFill>
        <p:spPr>
          <a:xfrm>
            <a:off x="3321229" y="5568036"/>
            <a:ext cx="475488" cy="475488"/>
          </a:xfrm>
          <a:prstGeom prst="ellipse">
            <a:avLst/>
          </a:prstGeom>
          <a:noFill/>
          <a:ln w="28575" cap="flat" cmpd="sng">
            <a:solidFill>
              <a:srgbClr val="A153A0"/>
            </a:solidFill>
            <a:prstDash val="solid"/>
            <a:round/>
            <a:headEnd type="none" w="sm" len="sm"/>
            <a:tailEnd type="none" w="sm" len="sm"/>
          </a:ln>
        </p:spPr>
      </p:pic>
      <p:sp>
        <p:nvSpPr>
          <p:cNvPr id="770" name="Google Shape;770;p13"/>
          <p:cNvSpPr/>
          <p:nvPr/>
        </p:nvSpPr>
        <p:spPr>
          <a:xfrm>
            <a:off x="10249621" y="5583625"/>
            <a:ext cx="475488" cy="475488"/>
          </a:xfrm>
          <a:prstGeom prst="ellipse">
            <a:avLst/>
          </a:prstGeom>
          <a:solidFill>
            <a:srgbClr val="FFFFFF"/>
          </a:solid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1" name="Google Shape;771;p13"/>
          <p:cNvSpPr/>
          <p:nvPr/>
        </p:nvSpPr>
        <p:spPr>
          <a:xfrm>
            <a:off x="4782452" y="5572777"/>
            <a:ext cx="475488" cy="475488"/>
          </a:xfrm>
          <a:prstGeom prst="ellipse">
            <a:avLst/>
          </a:prstGeom>
          <a:blipFill rotWithShape="1">
            <a:blip r:embed="rId50">
              <a:alphaModFix/>
            </a:blip>
            <a:stretch>
              <a:fillRect/>
            </a:stretch>
          </a:blipFill>
          <a:ln w="28575" cap="flat" cmpd="sng">
            <a:solidFill>
              <a:srgbClr val="9F54A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8" name="Google Shape;8838;p86"/>
          <p:cNvSpPr txBox="1">
            <a:spLocks noGrp="1"/>
          </p:cNvSpPr>
          <p:nvPr>
            <p:ph type="title"/>
          </p:nvPr>
        </p:nvSpPr>
        <p:spPr>
          <a:xfrm>
            <a:off x="0" y="2620962"/>
            <a:ext cx="12192000" cy="11334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</a:pPr>
            <a:r>
              <a:rPr lang="en-US" dirty="0"/>
              <a:t>SAFE Workshop Sample Slides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19594763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" name="Google Shape;776;p14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</a:pPr>
            <a:r>
              <a:rPr lang="en-US" sz="4000" dirty="0"/>
              <a:t>Secure Web Access</a:t>
            </a:r>
            <a:endParaRPr dirty="0"/>
          </a:p>
        </p:txBody>
      </p:sp>
      <p:sp>
        <p:nvSpPr>
          <p:cNvPr id="777" name="Google Shape;777;p14"/>
          <p:cNvSpPr/>
          <p:nvPr/>
        </p:nvSpPr>
        <p:spPr>
          <a:xfrm>
            <a:off x="774699" y="1782114"/>
            <a:ext cx="10706100" cy="3184793"/>
          </a:xfrm>
          <a:custGeom>
            <a:avLst/>
            <a:gdLst/>
            <a:ahLst/>
            <a:cxnLst/>
            <a:rect l="l" t="t" r="r" b="b"/>
            <a:pathLst>
              <a:path w="4068" h="1208" extrusionOk="0">
                <a:moveTo>
                  <a:pt x="168" y="0"/>
                </a:moveTo>
                <a:cubicBezTo>
                  <a:pt x="3765" y="0"/>
                  <a:pt x="3765" y="0"/>
                  <a:pt x="3765" y="0"/>
                </a:cubicBezTo>
                <a:cubicBezTo>
                  <a:pt x="3932" y="0"/>
                  <a:pt x="4068" y="135"/>
                  <a:pt x="4068" y="302"/>
                </a:cubicBezTo>
                <a:cubicBezTo>
                  <a:pt x="4068" y="302"/>
                  <a:pt x="4068" y="302"/>
                  <a:pt x="4068" y="302"/>
                </a:cubicBezTo>
                <a:cubicBezTo>
                  <a:pt x="4068" y="470"/>
                  <a:pt x="3932" y="605"/>
                  <a:pt x="3765" y="605"/>
                </a:cubicBezTo>
                <a:cubicBezTo>
                  <a:pt x="301" y="605"/>
                  <a:pt x="301" y="605"/>
                  <a:pt x="301" y="605"/>
                </a:cubicBezTo>
                <a:cubicBezTo>
                  <a:pt x="135" y="605"/>
                  <a:pt x="0" y="740"/>
                  <a:pt x="0" y="906"/>
                </a:cubicBezTo>
                <a:cubicBezTo>
                  <a:pt x="0" y="906"/>
                  <a:pt x="0" y="906"/>
                  <a:pt x="0" y="906"/>
                </a:cubicBezTo>
                <a:cubicBezTo>
                  <a:pt x="0" y="1073"/>
                  <a:pt x="135" y="1208"/>
                  <a:pt x="301" y="1208"/>
                </a:cubicBezTo>
                <a:cubicBezTo>
                  <a:pt x="3972" y="1208"/>
                  <a:pt x="3972" y="1208"/>
                  <a:pt x="3972" y="1208"/>
                </a:cubicBezTo>
              </a:path>
            </a:pathLst>
          </a:custGeom>
          <a:noFill/>
          <a:ln w="76200" cap="flat" cmpd="sng">
            <a:solidFill>
              <a:schemeClr val="accent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14"/>
          <p:cNvSpPr txBox="1"/>
          <p:nvPr/>
        </p:nvSpPr>
        <p:spPr>
          <a:xfrm>
            <a:off x="722888" y="2265258"/>
            <a:ext cx="635701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Employee</a:t>
            </a:r>
            <a:endParaRPr/>
          </a:p>
        </p:txBody>
      </p:sp>
      <p:sp>
        <p:nvSpPr>
          <p:cNvPr id="779" name="Google Shape;779;p14"/>
          <p:cNvSpPr txBox="1"/>
          <p:nvPr/>
        </p:nvSpPr>
        <p:spPr>
          <a:xfrm>
            <a:off x="10733422" y="5448639"/>
            <a:ext cx="635701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Website</a:t>
            </a:r>
            <a:endParaRPr/>
          </a:p>
        </p:txBody>
      </p:sp>
      <p:sp>
        <p:nvSpPr>
          <p:cNvPr id="780" name="Google Shape;780;p14"/>
          <p:cNvSpPr txBox="1"/>
          <p:nvPr/>
        </p:nvSpPr>
        <p:spPr>
          <a:xfrm>
            <a:off x="1926492" y="2144730"/>
            <a:ext cx="606816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Anti-Virus</a:t>
            </a:r>
            <a:endParaRPr/>
          </a:p>
        </p:txBody>
      </p:sp>
      <p:sp>
        <p:nvSpPr>
          <p:cNvPr id="781" name="Google Shape;781;p14"/>
          <p:cNvSpPr txBox="1"/>
          <p:nvPr/>
        </p:nvSpPr>
        <p:spPr>
          <a:xfrm>
            <a:off x="5852969" y="2123663"/>
            <a:ext cx="551651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Personal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782" name="Google Shape;782;p14"/>
          <p:cNvSpPr txBox="1"/>
          <p:nvPr/>
        </p:nvSpPr>
        <p:spPr>
          <a:xfrm>
            <a:off x="5049365" y="2144729"/>
            <a:ext cx="551651" cy="3617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DNS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 sz="933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14"/>
          <p:cNvSpPr txBox="1"/>
          <p:nvPr/>
        </p:nvSpPr>
        <p:spPr>
          <a:xfrm>
            <a:off x="8091530" y="3835400"/>
            <a:ext cx="667497" cy="4295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784" name="Google Shape;784;p14"/>
          <p:cNvSpPr txBox="1"/>
          <p:nvPr/>
        </p:nvSpPr>
        <p:spPr>
          <a:xfrm>
            <a:off x="9640962" y="2116438"/>
            <a:ext cx="667497" cy="459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Access Control Using TrustSec </a:t>
            </a:r>
            <a:endParaRPr/>
          </a:p>
        </p:txBody>
      </p:sp>
      <p:sp>
        <p:nvSpPr>
          <p:cNvPr id="785" name="Google Shape;785;p14"/>
          <p:cNvSpPr txBox="1"/>
          <p:nvPr/>
        </p:nvSpPr>
        <p:spPr>
          <a:xfrm>
            <a:off x="10401332" y="2108200"/>
            <a:ext cx="667497" cy="4511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Threat Intelligence</a:t>
            </a:r>
            <a:endParaRPr/>
          </a:p>
        </p:txBody>
      </p:sp>
      <p:sp>
        <p:nvSpPr>
          <p:cNvPr id="786" name="Google Shape;786;p14"/>
          <p:cNvSpPr txBox="1"/>
          <p:nvPr/>
        </p:nvSpPr>
        <p:spPr>
          <a:xfrm>
            <a:off x="4165894" y="3824719"/>
            <a:ext cx="734247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Network</a:t>
            </a:r>
            <a:endParaRPr dirty="0"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Anti-Malware</a:t>
            </a:r>
            <a:endParaRPr dirty="0"/>
          </a:p>
        </p:txBody>
      </p:sp>
      <p:sp>
        <p:nvSpPr>
          <p:cNvPr id="787" name="Google Shape;787;p14"/>
          <p:cNvSpPr txBox="1"/>
          <p:nvPr/>
        </p:nvSpPr>
        <p:spPr>
          <a:xfrm>
            <a:off x="5056326" y="3824719"/>
            <a:ext cx="501500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Geo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Filtering</a:t>
            </a:r>
            <a:endParaRPr/>
          </a:p>
        </p:txBody>
      </p:sp>
      <p:sp>
        <p:nvSpPr>
          <p:cNvPr id="788" name="Google Shape;788;p14"/>
          <p:cNvSpPr txBox="1"/>
          <p:nvPr/>
        </p:nvSpPr>
        <p:spPr>
          <a:xfrm>
            <a:off x="9654081" y="3835400"/>
            <a:ext cx="667497" cy="4511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SSL</a:t>
            </a:r>
            <a:endParaRPr dirty="0"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Decryption</a:t>
            </a:r>
            <a:endParaRPr dirty="0"/>
          </a:p>
        </p:txBody>
      </p:sp>
      <p:sp>
        <p:nvSpPr>
          <p:cNvPr id="789" name="Google Shape;789;p14"/>
          <p:cNvSpPr txBox="1"/>
          <p:nvPr/>
        </p:nvSpPr>
        <p:spPr>
          <a:xfrm>
            <a:off x="8098933" y="5416237"/>
            <a:ext cx="667497" cy="3874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DNS Security</a:t>
            </a:r>
            <a:endParaRPr/>
          </a:p>
        </p:txBody>
      </p:sp>
      <p:sp>
        <p:nvSpPr>
          <p:cNvPr id="790" name="Google Shape;790;p14"/>
          <p:cNvSpPr txBox="1"/>
          <p:nvPr/>
        </p:nvSpPr>
        <p:spPr>
          <a:xfrm>
            <a:off x="6576527" y="3835401"/>
            <a:ext cx="606816" cy="3807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Intrusion Prevention</a:t>
            </a:r>
            <a:endParaRPr/>
          </a:p>
        </p:txBody>
      </p:sp>
      <p:sp>
        <p:nvSpPr>
          <p:cNvPr id="791" name="Google Shape;791;p14"/>
          <p:cNvSpPr txBox="1"/>
          <p:nvPr/>
        </p:nvSpPr>
        <p:spPr>
          <a:xfrm>
            <a:off x="2812473" y="5416238"/>
            <a:ext cx="376784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SIEM</a:t>
            </a:r>
            <a:endParaRPr dirty="0"/>
          </a:p>
        </p:txBody>
      </p:sp>
      <p:sp>
        <p:nvSpPr>
          <p:cNvPr id="792" name="Google Shape;792;p14"/>
          <p:cNvSpPr txBox="1"/>
          <p:nvPr/>
        </p:nvSpPr>
        <p:spPr>
          <a:xfrm>
            <a:off x="8030566" y="2116438"/>
            <a:ext cx="752236" cy="3463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Posture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Assessment</a:t>
            </a:r>
            <a:endParaRPr/>
          </a:p>
        </p:txBody>
      </p:sp>
      <p:sp>
        <p:nvSpPr>
          <p:cNvPr id="793" name="Google Shape;793;p14"/>
          <p:cNvSpPr txBox="1"/>
          <p:nvPr/>
        </p:nvSpPr>
        <p:spPr>
          <a:xfrm>
            <a:off x="2710664" y="2144730"/>
            <a:ext cx="551651" cy="3807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Anti-Malware</a:t>
            </a:r>
            <a:endParaRPr/>
          </a:p>
        </p:txBody>
      </p:sp>
      <p:sp>
        <p:nvSpPr>
          <p:cNvPr id="794" name="Google Shape;794;p14"/>
          <p:cNvSpPr txBox="1"/>
          <p:nvPr/>
        </p:nvSpPr>
        <p:spPr>
          <a:xfrm>
            <a:off x="7355681" y="5405617"/>
            <a:ext cx="551651" cy="45091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Cloud Access Security Broker</a:t>
            </a:r>
            <a:endParaRPr dirty="0"/>
          </a:p>
        </p:txBody>
      </p:sp>
      <p:sp>
        <p:nvSpPr>
          <p:cNvPr id="795" name="Google Shape;795;p14"/>
          <p:cNvSpPr txBox="1"/>
          <p:nvPr/>
        </p:nvSpPr>
        <p:spPr>
          <a:xfrm>
            <a:off x="5689601" y="3835401"/>
            <a:ext cx="786993" cy="4656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Application Visibility Control (AVC)</a:t>
            </a:r>
            <a:endParaRPr/>
          </a:p>
        </p:txBody>
      </p:sp>
      <p:grpSp>
        <p:nvGrpSpPr>
          <p:cNvPr id="796" name="Google Shape;796;p14"/>
          <p:cNvGrpSpPr/>
          <p:nvPr/>
        </p:nvGrpSpPr>
        <p:grpSpPr>
          <a:xfrm>
            <a:off x="9748562" y="4731603"/>
            <a:ext cx="476013" cy="512099"/>
            <a:chOff x="7189446" y="3406775"/>
            <a:chExt cx="581024" cy="625070"/>
          </a:xfrm>
        </p:grpSpPr>
        <p:sp>
          <p:nvSpPr>
            <p:cNvPr id="797" name="Google Shape;797;p14"/>
            <p:cNvSpPr/>
            <p:nvPr/>
          </p:nvSpPr>
          <p:spPr>
            <a:xfrm>
              <a:off x="7189446" y="3406775"/>
              <a:ext cx="581024" cy="625070"/>
            </a:xfrm>
            <a:prstGeom prst="roundRect">
              <a:avLst>
                <a:gd name="adj" fmla="val 16667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60950" rIns="121900" bIns="609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067"/>
                <a:buFont typeface="Arial"/>
                <a:buNone/>
              </a:pPr>
              <a:endParaRPr sz="1067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798" name="Google Shape;798;p14"/>
            <p:cNvPicPr preferRelativeResize="0"/>
            <p:nvPr/>
          </p:nvPicPr>
          <p:blipFill rotWithShape="1">
            <a:blip r:embed="rId3">
              <a:alphaModFix/>
            </a:blip>
            <a:srcRect/>
            <a:stretch/>
          </p:blipFill>
          <p:spPr>
            <a:xfrm>
              <a:off x="7329913" y="3470850"/>
              <a:ext cx="300091" cy="49692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99" name="Google Shape;799;p14"/>
          <p:cNvSpPr txBox="1"/>
          <p:nvPr/>
        </p:nvSpPr>
        <p:spPr>
          <a:xfrm>
            <a:off x="8848485" y="2116438"/>
            <a:ext cx="667497" cy="459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Identity </a:t>
            </a:r>
            <a:endParaRPr/>
          </a:p>
        </p:txBody>
      </p:sp>
      <p:sp>
        <p:nvSpPr>
          <p:cNvPr id="800" name="Google Shape;800;p14"/>
          <p:cNvSpPr txBox="1"/>
          <p:nvPr/>
        </p:nvSpPr>
        <p:spPr>
          <a:xfrm>
            <a:off x="1929675" y="3835401"/>
            <a:ext cx="606816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Logging</a:t>
            </a:r>
            <a:endParaRPr dirty="0"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Reporting</a:t>
            </a:r>
            <a:endParaRPr dirty="0"/>
          </a:p>
        </p:txBody>
      </p:sp>
      <p:sp>
        <p:nvSpPr>
          <p:cNvPr id="801" name="Google Shape;801;p14"/>
          <p:cNvSpPr txBox="1"/>
          <p:nvPr/>
        </p:nvSpPr>
        <p:spPr>
          <a:xfrm>
            <a:off x="4307635" y="5416238"/>
            <a:ext cx="455909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Web Security</a:t>
            </a:r>
            <a:endParaRPr/>
          </a:p>
        </p:txBody>
      </p:sp>
      <p:grpSp>
        <p:nvGrpSpPr>
          <p:cNvPr id="802" name="Google Shape;802;p14"/>
          <p:cNvGrpSpPr/>
          <p:nvPr/>
        </p:nvGrpSpPr>
        <p:grpSpPr>
          <a:xfrm>
            <a:off x="666752" y="1411024"/>
            <a:ext cx="762697" cy="762697"/>
            <a:chOff x="500063" y="1058267"/>
            <a:chExt cx="572023" cy="572023"/>
          </a:xfrm>
        </p:grpSpPr>
        <p:sp>
          <p:nvSpPr>
            <p:cNvPr id="803" name="Google Shape;803;p14"/>
            <p:cNvSpPr/>
            <p:nvPr/>
          </p:nvSpPr>
          <p:spPr>
            <a:xfrm>
              <a:off x="500063" y="1058267"/>
              <a:ext cx="572023" cy="57202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804" name="Google Shape;804;p14"/>
            <p:cNvPicPr preferRelativeResize="0"/>
            <p:nvPr/>
          </p:nvPicPr>
          <p:blipFill rotWithShape="1">
            <a:blip r:embed="rId4">
              <a:alphaModFix/>
            </a:blip>
            <a:srcRect l="15333" t="4133" r="14747" b="35951"/>
            <a:stretch/>
          </p:blipFill>
          <p:spPr>
            <a:xfrm>
              <a:off x="539250" y="1097455"/>
              <a:ext cx="493649" cy="493649"/>
            </a:xfrm>
            <a:custGeom>
              <a:avLst/>
              <a:gdLst/>
              <a:ahLst/>
              <a:cxnLst/>
              <a:rect l="l" t="t" r="r" b="b"/>
              <a:pathLst>
                <a:path w="811588" h="811588" extrusionOk="0">
                  <a:moveTo>
                    <a:pt x="405794" y="0"/>
                  </a:moveTo>
                  <a:cubicBezTo>
                    <a:pt x="629908" y="0"/>
                    <a:pt x="811588" y="181680"/>
                    <a:pt x="811588" y="405794"/>
                  </a:cubicBezTo>
                  <a:cubicBezTo>
                    <a:pt x="811588" y="629908"/>
                    <a:pt x="629908" y="811588"/>
                    <a:pt x="405794" y="811588"/>
                  </a:cubicBezTo>
                  <a:cubicBezTo>
                    <a:pt x="181680" y="811588"/>
                    <a:pt x="0" y="629908"/>
                    <a:pt x="0" y="405794"/>
                  </a:cubicBezTo>
                  <a:cubicBezTo>
                    <a:pt x="0" y="181680"/>
                    <a:pt x="181680" y="0"/>
                    <a:pt x="405794" y="0"/>
                  </a:cubicBezTo>
                  <a:close/>
                </a:path>
              </a:pathLst>
            </a:custGeom>
            <a:noFill/>
            <a:ln>
              <a:noFill/>
            </a:ln>
          </p:spPr>
        </p:pic>
      </p:grpSp>
      <p:grpSp>
        <p:nvGrpSpPr>
          <p:cNvPr id="805" name="Google Shape;805;p14"/>
          <p:cNvGrpSpPr/>
          <p:nvPr/>
        </p:nvGrpSpPr>
        <p:grpSpPr>
          <a:xfrm>
            <a:off x="10669925" y="4594405"/>
            <a:ext cx="762697" cy="762697"/>
            <a:chOff x="8002443" y="3445803"/>
            <a:chExt cx="572023" cy="572023"/>
          </a:xfrm>
        </p:grpSpPr>
        <p:sp>
          <p:nvSpPr>
            <p:cNvPr id="806" name="Google Shape;806;p14"/>
            <p:cNvSpPr/>
            <p:nvPr/>
          </p:nvSpPr>
          <p:spPr>
            <a:xfrm>
              <a:off x="8002443" y="3445803"/>
              <a:ext cx="572023" cy="57202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807" name="Google Shape;807;p14"/>
            <p:cNvPicPr preferRelativeResize="0"/>
            <p:nvPr/>
          </p:nvPicPr>
          <p:blipFill rotWithShape="1">
            <a:blip r:embed="rId5">
              <a:alphaModFix/>
            </a:blip>
            <a:srcRect l="14799" t="3048" r="13465" b="35762"/>
            <a:stretch/>
          </p:blipFill>
          <p:spPr>
            <a:xfrm>
              <a:off x="8039655" y="3482458"/>
              <a:ext cx="498713" cy="498713"/>
            </a:xfrm>
            <a:custGeom>
              <a:avLst/>
              <a:gdLst/>
              <a:ahLst/>
              <a:cxnLst/>
              <a:rect l="l" t="t" r="r" b="b"/>
              <a:pathLst>
                <a:path w="3147266" h="3147266" extrusionOk="0">
                  <a:moveTo>
                    <a:pt x="1573633" y="0"/>
                  </a:moveTo>
                  <a:cubicBezTo>
                    <a:pt x="2442727" y="0"/>
                    <a:pt x="3147266" y="704539"/>
                    <a:pt x="3147266" y="1573633"/>
                  </a:cubicBezTo>
                  <a:cubicBezTo>
                    <a:pt x="3147266" y="2442727"/>
                    <a:pt x="2442727" y="3147266"/>
                    <a:pt x="1573633" y="3147266"/>
                  </a:cubicBezTo>
                  <a:cubicBezTo>
                    <a:pt x="704539" y="3147266"/>
                    <a:pt x="0" y="2442727"/>
                    <a:pt x="0" y="1573633"/>
                  </a:cubicBezTo>
                  <a:cubicBezTo>
                    <a:pt x="0" y="704539"/>
                    <a:pt x="704539" y="0"/>
                    <a:pt x="1573633" y="0"/>
                  </a:cubicBezTo>
                  <a:close/>
                </a:path>
              </a:pathLst>
            </a:custGeom>
            <a:noFill/>
            <a:ln>
              <a:noFill/>
            </a:ln>
          </p:spPr>
        </p:pic>
      </p:grpSp>
      <p:sp>
        <p:nvSpPr>
          <p:cNvPr id="820" name="Google Shape;820;p14"/>
          <p:cNvSpPr txBox="1"/>
          <p:nvPr/>
        </p:nvSpPr>
        <p:spPr>
          <a:xfrm>
            <a:off x="3114632" y="1292251"/>
            <a:ext cx="1709088" cy="77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ENDPOINT</a:t>
            </a:r>
            <a:endParaRPr/>
          </a:p>
        </p:txBody>
      </p:sp>
      <p:sp>
        <p:nvSpPr>
          <p:cNvPr id="821" name="Google Shape;821;p14"/>
          <p:cNvSpPr/>
          <p:nvPr/>
        </p:nvSpPr>
        <p:spPr>
          <a:xfrm>
            <a:off x="1729045" y="1193801"/>
            <a:ext cx="4929644" cy="1482948"/>
          </a:xfrm>
          <a:prstGeom prst="roundRect">
            <a:avLst>
              <a:gd name="adj" fmla="val 7696"/>
            </a:avLst>
          </a:prstGeom>
          <a:noFill/>
          <a:ln w="12700" cap="flat" cmpd="sng">
            <a:solidFill>
              <a:srgbClr val="FEFEFE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6" name="Google Shape;846;p14"/>
          <p:cNvSpPr txBox="1"/>
          <p:nvPr/>
        </p:nvSpPr>
        <p:spPr>
          <a:xfrm>
            <a:off x="4978401" y="5416236"/>
            <a:ext cx="688697" cy="2762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Data Loss Prevention (DLP)</a:t>
            </a:r>
            <a:endParaRPr dirty="0"/>
          </a:p>
        </p:txBody>
      </p:sp>
      <p:sp>
        <p:nvSpPr>
          <p:cNvPr id="849" name="Google Shape;849;p14"/>
          <p:cNvSpPr txBox="1"/>
          <p:nvPr/>
        </p:nvSpPr>
        <p:spPr>
          <a:xfrm>
            <a:off x="5784997" y="5413687"/>
            <a:ext cx="688697" cy="2762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Flow Analytics</a:t>
            </a:r>
            <a:endParaRPr/>
          </a:p>
        </p:txBody>
      </p: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18C6BB97-6035-40D2-8B59-D2A24B8EB96D}"/>
              </a:ext>
            </a:extLst>
          </p:cNvPr>
          <p:cNvGrpSpPr/>
          <p:nvPr/>
        </p:nvGrpSpPr>
        <p:grpSpPr>
          <a:xfrm>
            <a:off x="5076898" y="1517769"/>
            <a:ext cx="490766" cy="490766"/>
            <a:chOff x="4528583" y="639745"/>
            <a:chExt cx="3121729" cy="3121729"/>
          </a:xfrm>
        </p:grpSpPr>
        <p:sp>
          <p:nvSpPr>
            <p:cNvPr id="239" name="Graphic 16">
              <a:extLst>
                <a:ext uri="{FF2B5EF4-FFF2-40B4-BE49-F238E27FC236}">
                  <a16:creationId xmlns:a16="http://schemas.microsoft.com/office/drawing/2014/main" id="{BBDF579F-FE37-4CC9-9094-930A8A8C5D1C}"/>
                </a:ext>
              </a:extLst>
            </p:cNvPr>
            <p:cNvSpPr/>
            <p:nvPr/>
          </p:nvSpPr>
          <p:spPr>
            <a:xfrm>
              <a:off x="4528583" y="639745"/>
              <a:ext cx="3121729" cy="3121729"/>
            </a:xfrm>
            <a:custGeom>
              <a:avLst/>
              <a:gdLst>
                <a:gd name="connsiteX0" fmla="*/ 3121729 w 3121729"/>
                <a:gd name="connsiteY0" fmla="*/ 1560865 h 3121729"/>
                <a:gd name="connsiteX1" fmla="*/ 1560865 w 3121729"/>
                <a:gd name="connsiteY1" fmla="*/ 3121729 h 3121729"/>
                <a:gd name="connsiteX2" fmla="*/ 0 w 3121729"/>
                <a:gd name="connsiteY2" fmla="*/ 1560865 h 3121729"/>
                <a:gd name="connsiteX3" fmla="*/ 1560865 w 3121729"/>
                <a:gd name="connsiteY3" fmla="*/ 0 h 3121729"/>
                <a:gd name="connsiteX4" fmla="*/ 3121729 w 3121729"/>
                <a:gd name="connsiteY4" fmla="*/ 1560865 h 312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1729" h="3121729">
                  <a:moveTo>
                    <a:pt x="3121729" y="1560865"/>
                  </a:moveTo>
                  <a:cubicBezTo>
                    <a:pt x="3121729" y="2422906"/>
                    <a:pt x="2422906" y="3121729"/>
                    <a:pt x="1560865" y="3121729"/>
                  </a:cubicBezTo>
                  <a:cubicBezTo>
                    <a:pt x="698823" y="3121729"/>
                    <a:pt x="0" y="2422907"/>
                    <a:pt x="0" y="1560865"/>
                  </a:cubicBezTo>
                  <a:cubicBezTo>
                    <a:pt x="0" y="698823"/>
                    <a:pt x="698823" y="0"/>
                    <a:pt x="1560865" y="0"/>
                  </a:cubicBezTo>
                  <a:cubicBezTo>
                    <a:pt x="2422906" y="0"/>
                    <a:pt x="3121729" y="698823"/>
                    <a:pt x="3121729" y="1560865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240" name="Group 239">
              <a:extLst>
                <a:ext uri="{FF2B5EF4-FFF2-40B4-BE49-F238E27FC236}">
                  <a16:creationId xmlns:a16="http://schemas.microsoft.com/office/drawing/2014/main" id="{15F94AA4-8F20-4A00-93FD-83E3FEF61D3A}"/>
                </a:ext>
              </a:extLst>
            </p:cNvPr>
            <p:cNvGrpSpPr/>
            <p:nvPr/>
          </p:nvGrpSpPr>
          <p:grpSpPr>
            <a:xfrm>
              <a:off x="4759526" y="882070"/>
              <a:ext cx="2645566" cy="2645542"/>
              <a:chOff x="4759526" y="882070"/>
              <a:chExt cx="2645566" cy="2645542"/>
            </a:xfrm>
          </p:grpSpPr>
          <p:sp>
            <p:nvSpPr>
              <p:cNvPr id="241" name="Graphic 16">
                <a:extLst>
                  <a:ext uri="{FF2B5EF4-FFF2-40B4-BE49-F238E27FC236}">
                    <a16:creationId xmlns:a16="http://schemas.microsoft.com/office/drawing/2014/main" id="{7F0B065D-5C4E-4D35-A3C1-AA1794771991}"/>
                  </a:ext>
                </a:extLst>
              </p:cNvPr>
              <p:cNvSpPr/>
              <p:nvPr/>
            </p:nvSpPr>
            <p:spPr>
              <a:xfrm>
                <a:off x="5684328" y="2002928"/>
                <a:ext cx="140292" cy="233980"/>
              </a:xfrm>
              <a:custGeom>
                <a:avLst/>
                <a:gdLst>
                  <a:gd name="connsiteX0" fmla="*/ 0 w 140292"/>
                  <a:gd name="connsiteY0" fmla="*/ 0 h 233980"/>
                  <a:gd name="connsiteX1" fmla="*/ 0 w 140292"/>
                  <a:gd name="connsiteY1" fmla="*/ 233980 h 233980"/>
                  <a:gd name="connsiteX2" fmla="*/ 49952 w 140292"/>
                  <a:gd name="connsiteY2" fmla="*/ 233980 h 233980"/>
                  <a:gd name="connsiteX3" fmla="*/ 140293 w 140292"/>
                  <a:gd name="connsiteY3" fmla="*/ 117241 h 233980"/>
                  <a:gd name="connsiteX4" fmla="*/ 49020 w 140292"/>
                  <a:gd name="connsiteY4" fmla="*/ 0 h 233980"/>
                  <a:gd name="connsiteX5" fmla="*/ 0 w 140292"/>
                  <a:gd name="connsiteY5" fmla="*/ 0 h 2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292" h="233980">
                    <a:moveTo>
                      <a:pt x="0" y="0"/>
                    </a:moveTo>
                    <a:lnTo>
                      <a:pt x="0" y="233980"/>
                    </a:lnTo>
                    <a:lnTo>
                      <a:pt x="49952" y="233980"/>
                    </a:lnTo>
                    <a:cubicBezTo>
                      <a:pt x="105692" y="233980"/>
                      <a:pt x="140293" y="198925"/>
                      <a:pt x="140293" y="117241"/>
                    </a:cubicBezTo>
                    <a:cubicBezTo>
                      <a:pt x="140293" y="35557"/>
                      <a:pt x="104735" y="0"/>
                      <a:pt x="490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Graphic 16">
                <a:extLst>
                  <a:ext uri="{FF2B5EF4-FFF2-40B4-BE49-F238E27FC236}">
                    <a16:creationId xmlns:a16="http://schemas.microsoft.com/office/drawing/2014/main" id="{F0C9311A-7CFB-46B8-B395-5D7B0041F004}"/>
                  </a:ext>
                </a:extLst>
              </p:cNvPr>
              <p:cNvSpPr/>
              <p:nvPr/>
            </p:nvSpPr>
            <p:spPr>
              <a:xfrm>
                <a:off x="4759526" y="882070"/>
                <a:ext cx="2645566" cy="2645542"/>
              </a:xfrm>
              <a:custGeom>
                <a:avLst/>
                <a:gdLst>
                  <a:gd name="connsiteX0" fmla="*/ 2641980 w 2645566"/>
                  <a:gd name="connsiteY0" fmla="*/ 1415048 h 2645542"/>
                  <a:gd name="connsiteX1" fmla="*/ 2645567 w 2645566"/>
                  <a:gd name="connsiteY1" fmla="*/ 1322771 h 2645542"/>
                  <a:gd name="connsiteX2" fmla="*/ 1322795 w 2645566"/>
                  <a:gd name="connsiteY2" fmla="*/ 0 h 2645542"/>
                  <a:gd name="connsiteX3" fmla="*/ 0 w 2645566"/>
                  <a:gd name="connsiteY3" fmla="*/ 1322771 h 2645542"/>
                  <a:gd name="connsiteX4" fmla="*/ 1322771 w 2645566"/>
                  <a:gd name="connsiteY4" fmla="*/ 2645543 h 2645542"/>
                  <a:gd name="connsiteX5" fmla="*/ 1940207 w 2645566"/>
                  <a:gd name="connsiteY5" fmla="*/ 2492099 h 2645542"/>
                  <a:gd name="connsiteX6" fmla="*/ 1828704 w 2645566"/>
                  <a:gd name="connsiteY6" fmla="*/ 2387699 h 2645542"/>
                  <a:gd name="connsiteX7" fmla="*/ 1500223 w 2645566"/>
                  <a:gd name="connsiteY7" fmla="*/ 2488751 h 2645542"/>
                  <a:gd name="connsiteX8" fmla="*/ 1715361 w 2645566"/>
                  <a:gd name="connsiteY8" fmla="*/ 2222800 h 2645542"/>
                  <a:gd name="connsiteX9" fmla="*/ 1683366 w 2645566"/>
                  <a:gd name="connsiteY9" fmla="*/ 2154292 h 2645542"/>
                  <a:gd name="connsiteX10" fmla="*/ 1396421 w 2645566"/>
                  <a:gd name="connsiteY10" fmla="*/ 2499583 h 2645542"/>
                  <a:gd name="connsiteX11" fmla="*/ 1357253 w 2645566"/>
                  <a:gd name="connsiteY11" fmla="*/ 2500922 h 2645542"/>
                  <a:gd name="connsiteX12" fmla="*/ 1357253 w 2645566"/>
                  <a:gd name="connsiteY12" fmla="*/ 1866198 h 2645542"/>
                  <a:gd name="connsiteX13" fmla="*/ 1781382 w 2645566"/>
                  <a:gd name="connsiteY13" fmla="*/ 1962134 h 2645542"/>
                  <a:gd name="connsiteX14" fmla="*/ 1806418 w 2645566"/>
                  <a:gd name="connsiteY14" fmla="*/ 1903526 h 2645542"/>
                  <a:gd name="connsiteX15" fmla="*/ 1357277 w 2645566"/>
                  <a:gd name="connsiteY15" fmla="*/ 1802449 h 2645542"/>
                  <a:gd name="connsiteX16" fmla="*/ 1357277 w 2645566"/>
                  <a:gd name="connsiteY16" fmla="*/ 1537598 h 2645542"/>
                  <a:gd name="connsiteX17" fmla="*/ 1622677 w 2645566"/>
                  <a:gd name="connsiteY17" fmla="*/ 1537598 h 2645542"/>
                  <a:gd name="connsiteX18" fmla="*/ 1622677 w 2645566"/>
                  <a:gd name="connsiteY18" fmla="*/ 1435756 h 2645542"/>
                  <a:gd name="connsiteX19" fmla="*/ 1711176 w 2645566"/>
                  <a:gd name="connsiteY19" fmla="*/ 1416196 h 2645542"/>
                  <a:gd name="connsiteX20" fmla="*/ 1677604 w 2645566"/>
                  <a:gd name="connsiteY20" fmla="*/ 1418300 h 2645542"/>
                  <a:gd name="connsiteX21" fmla="*/ 1526718 w 2645566"/>
                  <a:gd name="connsiteY21" fmla="*/ 1309237 h 2645542"/>
                  <a:gd name="connsiteX22" fmla="*/ 1603117 w 2645566"/>
                  <a:gd name="connsiteY22" fmla="*/ 1309237 h 2645542"/>
                  <a:gd name="connsiteX23" fmla="*/ 1678536 w 2645566"/>
                  <a:gd name="connsiteY23" fmla="*/ 1362083 h 2645542"/>
                  <a:gd name="connsiteX24" fmla="*/ 1742932 w 2645566"/>
                  <a:gd name="connsiteY24" fmla="*/ 1322222 h 2645542"/>
                  <a:gd name="connsiteX25" fmla="*/ 1656442 w 2645566"/>
                  <a:gd name="connsiteY25" fmla="*/ 1265526 h 2645542"/>
                  <a:gd name="connsiteX26" fmla="*/ 1539224 w 2645566"/>
                  <a:gd name="connsiteY26" fmla="*/ 1157897 h 2645542"/>
                  <a:gd name="connsiteX27" fmla="*/ 1678058 w 2645566"/>
                  <a:gd name="connsiteY27" fmla="*/ 1057945 h 2645542"/>
                  <a:gd name="connsiteX28" fmla="*/ 1815457 w 2645566"/>
                  <a:gd name="connsiteY28" fmla="*/ 1154071 h 2645542"/>
                  <a:gd name="connsiteX29" fmla="*/ 1740038 w 2645566"/>
                  <a:gd name="connsiteY29" fmla="*/ 1154071 h 2645542"/>
                  <a:gd name="connsiteX30" fmla="*/ 1676145 w 2645566"/>
                  <a:gd name="connsiteY30" fmla="*/ 1113229 h 2645542"/>
                  <a:gd name="connsiteX31" fmla="*/ 1620406 w 2645566"/>
                  <a:gd name="connsiteY31" fmla="*/ 1148285 h 2645542"/>
                  <a:gd name="connsiteX32" fmla="*/ 1690564 w 2645566"/>
                  <a:gd name="connsiteY32" fmla="*/ 1195846 h 2645542"/>
                  <a:gd name="connsiteX33" fmla="*/ 1824161 w 2645566"/>
                  <a:gd name="connsiteY33" fmla="*/ 1313087 h 2645542"/>
                  <a:gd name="connsiteX34" fmla="*/ 1748025 w 2645566"/>
                  <a:gd name="connsiteY34" fmla="*/ 1408042 h 2645542"/>
                  <a:gd name="connsiteX35" fmla="*/ 2180739 w 2645566"/>
                  <a:gd name="connsiteY35" fmla="*/ 1310218 h 2645542"/>
                  <a:gd name="connsiteX36" fmla="*/ 2641980 w 2645566"/>
                  <a:gd name="connsiteY36" fmla="*/ 1415048 h 2645542"/>
                  <a:gd name="connsiteX37" fmla="*/ 838001 w 2645566"/>
                  <a:gd name="connsiteY37" fmla="*/ 1904984 h 2645542"/>
                  <a:gd name="connsiteX38" fmla="*/ 742233 w 2645566"/>
                  <a:gd name="connsiteY38" fmla="*/ 1537598 h 2645542"/>
                  <a:gd name="connsiteX39" fmla="*/ 1293527 w 2645566"/>
                  <a:gd name="connsiteY39" fmla="*/ 1537598 h 2645542"/>
                  <a:gd name="connsiteX40" fmla="*/ 1293527 w 2645566"/>
                  <a:gd name="connsiteY40" fmla="*/ 1802377 h 2645542"/>
                  <a:gd name="connsiteX41" fmla="*/ 839746 w 2645566"/>
                  <a:gd name="connsiteY41" fmla="*/ 1904243 h 2645542"/>
                  <a:gd name="connsiteX42" fmla="*/ 838001 w 2645566"/>
                  <a:gd name="connsiteY42" fmla="*/ 1904984 h 2645542"/>
                  <a:gd name="connsiteX43" fmla="*/ 862511 w 2645566"/>
                  <a:gd name="connsiteY43" fmla="*/ 1963856 h 2645542"/>
                  <a:gd name="connsiteX44" fmla="*/ 864782 w 2645566"/>
                  <a:gd name="connsiteY44" fmla="*/ 1962851 h 2645542"/>
                  <a:gd name="connsiteX45" fmla="*/ 1293479 w 2645566"/>
                  <a:gd name="connsiteY45" fmla="*/ 1866127 h 2645542"/>
                  <a:gd name="connsiteX46" fmla="*/ 1293479 w 2645566"/>
                  <a:gd name="connsiteY46" fmla="*/ 2501138 h 2645542"/>
                  <a:gd name="connsiteX47" fmla="*/ 1249457 w 2645566"/>
                  <a:gd name="connsiteY47" fmla="*/ 2499631 h 2645542"/>
                  <a:gd name="connsiteX48" fmla="*/ 862511 w 2645566"/>
                  <a:gd name="connsiteY48" fmla="*/ 1963856 h 2645542"/>
                  <a:gd name="connsiteX49" fmla="*/ 2118496 w 2645566"/>
                  <a:gd name="connsiteY49" fmla="*/ 453207 h 2645542"/>
                  <a:gd name="connsiteX50" fmla="*/ 1839011 w 2645566"/>
                  <a:gd name="connsiteY50" fmla="*/ 655049 h 2645542"/>
                  <a:gd name="connsiteX51" fmla="*/ 1492882 w 2645566"/>
                  <a:gd name="connsiteY51" fmla="*/ 155859 h 2645542"/>
                  <a:gd name="connsiteX52" fmla="*/ 2118496 w 2645566"/>
                  <a:gd name="connsiteY52" fmla="*/ 453207 h 2645542"/>
                  <a:gd name="connsiteX53" fmla="*/ 1357253 w 2645566"/>
                  <a:gd name="connsiteY53" fmla="*/ 144310 h 2645542"/>
                  <a:gd name="connsiteX54" fmla="*/ 1388626 w 2645566"/>
                  <a:gd name="connsiteY54" fmla="*/ 145386 h 2645542"/>
                  <a:gd name="connsiteX55" fmla="*/ 1781382 w 2645566"/>
                  <a:gd name="connsiteY55" fmla="*/ 682381 h 2645542"/>
                  <a:gd name="connsiteX56" fmla="*/ 1357253 w 2645566"/>
                  <a:gd name="connsiteY56" fmla="*/ 778316 h 2645542"/>
                  <a:gd name="connsiteX57" fmla="*/ 1357253 w 2645566"/>
                  <a:gd name="connsiteY57" fmla="*/ 144310 h 2645542"/>
                  <a:gd name="connsiteX58" fmla="*/ 1257276 w 2645566"/>
                  <a:gd name="connsiteY58" fmla="*/ 145362 h 2645542"/>
                  <a:gd name="connsiteX59" fmla="*/ 1293503 w 2645566"/>
                  <a:gd name="connsiteY59" fmla="*/ 144190 h 2645542"/>
                  <a:gd name="connsiteX60" fmla="*/ 1293503 w 2645566"/>
                  <a:gd name="connsiteY60" fmla="*/ 778388 h 2645542"/>
                  <a:gd name="connsiteX61" fmla="*/ 864806 w 2645566"/>
                  <a:gd name="connsiteY61" fmla="*/ 681663 h 2645542"/>
                  <a:gd name="connsiteX62" fmla="*/ 1257276 w 2645566"/>
                  <a:gd name="connsiteY62" fmla="*/ 145362 h 2645542"/>
                  <a:gd name="connsiteX63" fmla="*/ 1153043 w 2645566"/>
                  <a:gd name="connsiteY63" fmla="*/ 155835 h 2645542"/>
                  <a:gd name="connsiteX64" fmla="*/ 807202 w 2645566"/>
                  <a:gd name="connsiteY64" fmla="*/ 654260 h 2645542"/>
                  <a:gd name="connsiteX65" fmla="*/ 528195 w 2645566"/>
                  <a:gd name="connsiteY65" fmla="*/ 452107 h 2645542"/>
                  <a:gd name="connsiteX66" fmla="*/ 1153043 w 2645566"/>
                  <a:gd name="connsiteY66" fmla="*/ 155835 h 2645542"/>
                  <a:gd name="connsiteX67" fmla="*/ 1145702 w 2645566"/>
                  <a:gd name="connsiteY67" fmla="*/ 2488799 h 2645542"/>
                  <a:gd name="connsiteX68" fmla="*/ 529152 w 2645566"/>
                  <a:gd name="connsiteY68" fmla="*/ 2194369 h 2645542"/>
                  <a:gd name="connsiteX69" fmla="*/ 805648 w 2645566"/>
                  <a:gd name="connsiteY69" fmla="*/ 1993865 h 2645542"/>
                  <a:gd name="connsiteX70" fmla="*/ 1145702 w 2645566"/>
                  <a:gd name="connsiteY70" fmla="*/ 2488799 h 2645542"/>
                  <a:gd name="connsiteX71" fmla="*/ 780444 w 2645566"/>
                  <a:gd name="connsiteY71" fmla="*/ 1935113 h 2645542"/>
                  <a:gd name="connsiteX72" fmla="*/ 483264 w 2645566"/>
                  <a:gd name="connsiteY72" fmla="*/ 2150060 h 2645542"/>
                  <a:gd name="connsiteX73" fmla="*/ 144166 w 2645566"/>
                  <a:gd name="connsiteY73" fmla="*/ 1351896 h 2645542"/>
                  <a:gd name="connsiteX74" fmla="*/ 664470 w 2645566"/>
                  <a:gd name="connsiteY74" fmla="*/ 1351896 h 2645542"/>
                  <a:gd name="connsiteX75" fmla="*/ 780444 w 2645566"/>
                  <a:gd name="connsiteY75" fmla="*/ 1935113 h 2645542"/>
                  <a:gd name="connsiteX76" fmla="*/ 708062 w 2645566"/>
                  <a:gd name="connsiteY76" fmla="*/ 947184 h 2645542"/>
                  <a:gd name="connsiteX77" fmla="*/ 700864 w 2645566"/>
                  <a:gd name="connsiteY77" fmla="*/ 978963 h 2645542"/>
                  <a:gd name="connsiteX78" fmla="*/ 664829 w 2645566"/>
                  <a:gd name="connsiteY78" fmla="*/ 1288147 h 2645542"/>
                  <a:gd name="connsiteX79" fmla="*/ 144310 w 2645566"/>
                  <a:gd name="connsiteY79" fmla="*/ 1288147 h 2645542"/>
                  <a:gd name="connsiteX80" fmla="*/ 482356 w 2645566"/>
                  <a:gd name="connsiteY80" fmla="*/ 496488 h 2645542"/>
                  <a:gd name="connsiteX81" fmla="*/ 781927 w 2645566"/>
                  <a:gd name="connsiteY81" fmla="*/ 712845 h 2645542"/>
                  <a:gd name="connsiteX82" fmla="*/ 708062 w 2645566"/>
                  <a:gd name="connsiteY82" fmla="*/ 947184 h 2645542"/>
                  <a:gd name="connsiteX83" fmla="*/ 839746 w 2645566"/>
                  <a:gd name="connsiteY83" fmla="*/ 740248 h 2645542"/>
                  <a:gd name="connsiteX84" fmla="*/ 1293527 w 2645566"/>
                  <a:gd name="connsiteY84" fmla="*/ 842114 h 2645542"/>
                  <a:gd name="connsiteX85" fmla="*/ 1293527 w 2645566"/>
                  <a:gd name="connsiteY85" fmla="*/ 947160 h 2645542"/>
                  <a:gd name="connsiteX86" fmla="*/ 773820 w 2645566"/>
                  <a:gd name="connsiteY86" fmla="*/ 947160 h 2645542"/>
                  <a:gd name="connsiteX87" fmla="*/ 839746 w 2645566"/>
                  <a:gd name="connsiteY87" fmla="*/ 740248 h 2645542"/>
                  <a:gd name="connsiteX88" fmla="*/ 974754 w 2645566"/>
                  <a:gd name="connsiteY88" fmla="*/ 1411079 h 2645542"/>
                  <a:gd name="connsiteX89" fmla="*/ 844098 w 2645566"/>
                  <a:gd name="connsiteY89" fmla="*/ 1411079 h 2645542"/>
                  <a:gd name="connsiteX90" fmla="*/ 844098 w 2645566"/>
                  <a:gd name="connsiteY90" fmla="*/ 1065142 h 2645542"/>
                  <a:gd name="connsiteX91" fmla="*/ 973822 w 2645566"/>
                  <a:gd name="connsiteY91" fmla="*/ 1065142 h 2645542"/>
                  <a:gd name="connsiteX92" fmla="*/ 1146324 w 2645566"/>
                  <a:gd name="connsiteY92" fmla="*/ 1238099 h 2645542"/>
                  <a:gd name="connsiteX93" fmla="*/ 974754 w 2645566"/>
                  <a:gd name="connsiteY93" fmla="*/ 1411079 h 2645542"/>
                  <a:gd name="connsiteX94" fmla="*/ 1483318 w 2645566"/>
                  <a:gd name="connsiteY94" fmla="*/ 1411079 h 2645542"/>
                  <a:gd name="connsiteX95" fmla="*/ 1400175 w 2645566"/>
                  <a:gd name="connsiteY95" fmla="*/ 1411079 h 2645542"/>
                  <a:gd name="connsiteX96" fmla="*/ 1263708 w 2645566"/>
                  <a:gd name="connsiteY96" fmla="*/ 1165549 h 2645542"/>
                  <a:gd name="connsiteX97" fmla="*/ 1263708 w 2645566"/>
                  <a:gd name="connsiteY97" fmla="*/ 1411079 h 2645542"/>
                  <a:gd name="connsiteX98" fmla="*/ 1194531 w 2645566"/>
                  <a:gd name="connsiteY98" fmla="*/ 1411079 h 2645542"/>
                  <a:gd name="connsiteX99" fmla="*/ 1194531 w 2645566"/>
                  <a:gd name="connsiteY99" fmla="*/ 1065142 h 2645542"/>
                  <a:gd name="connsiteX100" fmla="*/ 1283890 w 2645566"/>
                  <a:gd name="connsiteY100" fmla="*/ 1065142 h 2645542"/>
                  <a:gd name="connsiteX101" fmla="*/ 1414594 w 2645566"/>
                  <a:gd name="connsiteY101" fmla="*/ 1301514 h 2645542"/>
                  <a:gd name="connsiteX102" fmla="*/ 1414594 w 2645566"/>
                  <a:gd name="connsiteY102" fmla="*/ 1065142 h 2645542"/>
                  <a:gd name="connsiteX103" fmla="*/ 1483294 w 2645566"/>
                  <a:gd name="connsiteY103" fmla="*/ 1065142 h 2645542"/>
                  <a:gd name="connsiteX104" fmla="*/ 1483294 w 2645566"/>
                  <a:gd name="connsiteY104" fmla="*/ 1411079 h 2645542"/>
                  <a:gd name="connsiteX105" fmla="*/ 1357253 w 2645566"/>
                  <a:gd name="connsiteY105" fmla="*/ 947184 h 2645542"/>
                  <a:gd name="connsiteX106" fmla="*/ 1357253 w 2645566"/>
                  <a:gd name="connsiteY106" fmla="*/ 842066 h 2645542"/>
                  <a:gd name="connsiteX107" fmla="*/ 1806394 w 2645566"/>
                  <a:gd name="connsiteY107" fmla="*/ 740989 h 2645542"/>
                  <a:gd name="connsiteX108" fmla="*/ 1872057 w 2645566"/>
                  <a:gd name="connsiteY108" fmla="*/ 947184 h 2645542"/>
                  <a:gd name="connsiteX109" fmla="*/ 1357253 w 2645566"/>
                  <a:gd name="connsiteY109" fmla="*/ 947184 h 2645542"/>
                  <a:gd name="connsiteX110" fmla="*/ 1981072 w 2645566"/>
                  <a:gd name="connsiteY110" fmla="*/ 1288123 h 2645542"/>
                  <a:gd name="connsiteX111" fmla="*/ 1864238 w 2645566"/>
                  <a:gd name="connsiteY111" fmla="*/ 713634 h 2645542"/>
                  <a:gd name="connsiteX112" fmla="*/ 2164264 w 2645566"/>
                  <a:gd name="connsiteY112" fmla="*/ 497611 h 2645542"/>
                  <a:gd name="connsiteX113" fmla="*/ 2501209 w 2645566"/>
                  <a:gd name="connsiteY113" fmla="*/ 1288123 h 2645542"/>
                  <a:gd name="connsiteX114" fmla="*/ 1981072 w 2645566"/>
                  <a:gd name="connsiteY114" fmla="*/ 1288123 h 264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2645566" h="2645542">
                    <a:moveTo>
                      <a:pt x="2641980" y="1415048"/>
                    </a:moveTo>
                    <a:cubicBezTo>
                      <a:pt x="2644084" y="1384537"/>
                      <a:pt x="2645567" y="1353833"/>
                      <a:pt x="2645567" y="1322771"/>
                    </a:cubicBezTo>
                    <a:cubicBezTo>
                      <a:pt x="2645567" y="593380"/>
                      <a:pt x="2052187" y="0"/>
                      <a:pt x="1322795" y="0"/>
                    </a:cubicBezTo>
                    <a:cubicBezTo>
                      <a:pt x="593403" y="0"/>
                      <a:pt x="0" y="593403"/>
                      <a:pt x="0" y="1322771"/>
                    </a:cubicBezTo>
                    <a:cubicBezTo>
                      <a:pt x="0" y="2052139"/>
                      <a:pt x="593380" y="2645543"/>
                      <a:pt x="1322771" y="2645543"/>
                    </a:cubicBezTo>
                    <a:cubicBezTo>
                      <a:pt x="1545680" y="2645543"/>
                      <a:pt x="1755772" y="2589899"/>
                      <a:pt x="1940207" y="2492099"/>
                    </a:cubicBezTo>
                    <a:cubicBezTo>
                      <a:pt x="1899628" y="2460583"/>
                      <a:pt x="1862349" y="2425647"/>
                      <a:pt x="1828704" y="2387699"/>
                    </a:cubicBezTo>
                    <a:cubicBezTo>
                      <a:pt x="1726408" y="2436503"/>
                      <a:pt x="1616101" y="2471176"/>
                      <a:pt x="1500223" y="2488751"/>
                    </a:cubicBezTo>
                    <a:cubicBezTo>
                      <a:pt x="1581692" y="2407235"/>
                      <a:pt x="1653405" y="2317947"/>
                      <a:pt x="1715361" y="2222800"/>
                    </a:cubicBezTo>
                    <a:cubicBezTo>
                      <a:pt x="1703716" y="2200466"/>
                      <a:pt x="1692908" y="2177678"/>
                      <a:pt x="1683366" y="2154292"/>
                    </a:cubicBezTo>
                    <a:cubicBezTo>
                      <a:pt x="1605317" y="2281074"/>
                      <a:pt x="1509286" y="2397598"/>
                      <a:pt x="1396421" y="2499583"/>
                    </a:cubicBezTo>
                    <a:cubicBezTo>
                      <a:pt x="1383460" y="2500396"/>
                      <a:pt x="1370309" y="2500492"/>
                      <a:pt x="1357253" y="2500922"/>
                    </a:cubicBezTo>
                    <a:lnTo>
                      <a:pt x="1357253" y="1866198"/>
                    </a:lnTo>
                    <a:cubicBezTo>
                      <a:pt x="1504767" y="1870551"/>
                      <a:pt x="1648694" y="1903502"/>
                      <a:pt x="1781382" y="1962134"/>
                    </a:cubicBezTo>
                    <a:lnTo>
                      <a:pt x="1806418" y="1903526"/>
                    </a:lnTo>
                    <a:cubicBezTo>
                      <a:pt x="1665887" y="1841545"/>
                      <a:pt x="1513471" y="1806825"/>
                      <a:pt x="1357277" y="1802449"/>
                    </a:cubicBezTo>
                    <a:lnTo>
                      <a:pt x="1357277" y="1537598"/>
                    </a:lnTo>
                    <a:lnTo>
                      <a:pt x="1622677" y="1537598"/>
                    </a:lnTo>
                    <a:lnTo>
                      <a:pt x="1622677" y="1435756"/>
                    </a:lnTo>
                    <a:lnTo>
                      <a:pt x="1711176" y="1416196"/>
                    </a:lnTo>
                    <a:cubicBezTo>
                      <a:pt x="1700727" y="1417487"/>
                      <a:pt x="1689655" y="1418300"/>
                      <a:pt x="1677604" y="1418300"/>
                    </a:cubicBezTo>
                    <a:cubicBezTo>
                      <a:pt x="1588722" y="1418300"/>
                      <a:pt x="1536331" y="1375546"/>
                      <a:pt x="1526718" y="1309237"/>
                    </a:cubicBezTo>
                    <a:lnTo>
                      <a:pt x="1603117" y="1309237"/>
                    </a:lnTo>
                    <a:cubicBezTo>
                      <a:pt x="1608402" y="1339510"/>
                      <a:pt x="1632936" y="1362083"/>
                      <a:pt x="1678536" y="1362083"/>
                    </a:cubicBezTo>
                    <a:cubicBezTo>
                      <a:pt x="1725165" y="1362083"/>
                      <a:pt x="1742932" y="1346708"/>
                      <a:pt x="1742932" y="1322222"/>
                    </a:cubicBezTo>
                    <a:cubicBezTo>
                      <a:pt x="1742932" y="1286664"/>
                      <a:pt x="1705916" y="1277075"/>
                      <a:pt x="1656442" y="1265526"/>
                    </a:cubicBezTo>
                    <a:cubicBezTo>
                      <a:pt x="1598813" y="1252063"/>
                      <a:pt x="1539224" y="1230949"/>
                      <a:pt x="1539224" y="1157897"/>
                    </a:cubicBezTo>
                    <a:cubicBezTo>
                      <a:pt x="1539224" y="1096874"/>
                      <a:pt x="1586283" y="1057945"/>
                      <a:pt x="1678058" y="1057945"/>
                    </a:cubicBezTo>
                    <a:cubicBezTo>
                      <a:pt x="1758761" y="1057945"/>
                      <a:pt x="1806347" y="1093980"/>
                      <a:pt x="1815457" y="1154071"/>
                    </a:cubicBezTo>
                    <a:lnTo>
                      <a:pt x="1740038" y="1154071"/>
                    </a:lnTo>
                    <a:cubicBezTo>
                      <a:pt x="1736212" y="1128103"/>
                      <a:pt x="1710746" y="1113229"/>
                      <a:pt x="1676145" y="1113229"/>
                    </a:cubicBezTo>
                    <a:cubicBezTo>
                      <a:pt x="1635303" y="1113229"/>
                      <a:pt x="1620406" y="1127146"/>
                      <a:pt x="1620406" y="1148285"/>
                    </a:cubicBezTo>
                    <a:cubicBezTo>
                      <a:pt x="1620406" y="1176644"/>
                      <a:pt x="1642501" y="1185301"/>
                      <a:pt x="1690564" y="1195846"/>
                    </a:cubicBezTo>
                    <a:cubicBezTo>
                      <a:pt x="1756872" y="1210241"/>
                      <a:pt x="1824161" y="1237166"/>
                      <a:pt x="1824161" y="1313087"/>
                    </a:cubicBezTo>
                    <a:cubicBezTo>
                      <a:pt x="1824161" y="1353738"/>
                      <a:pt x="1800536" y="1390825"/>
                      <a:pt x="1748025" y="1408042"/>
                    </a:cubicBezTo>
                    <a:lnTo>
                      <a:pt x="2180739" y="1310218"/>
                    </a:lnTo>
                    <a:lnTo>
                      <a:pt x="2641980" y="1415048"/>
                    </a:lnTo>
                    <a:close/>
                    <a:moveTo>
                      <a:pt x="838001" y="1904984"/>
                    </a:moveTo>
                    <a:cubicBezTo>
                      <a:pt x="791778" y="1787456"/>
                      <a:pt x="759258" y="1664285"/>
                      <a:pt x="742233" y="1537598"/>
                    </a:cubicBezTo>
                    <a:lnTo>
                      <a:pt x="1293527" y="1537598"/>
                    </a:lnTo>
                    <a:lnTo>
                      <a:pt x="1293527" y="1802377"/>
                    </a:lnTo>
                    <a:cubicBezTo>
                      <a:pt x="1135659" y="1806418"/>
                      <a:pt x="981617" y="1841426"/>
                      <a:pt x="839746" y="1904243"/>
                    </a:cubicBezTo>
                    <a:lnTo>
                      <a:pt x="838001" y="1904984"/>
                    </a:lnTo>
                    <a:close/>
                    <a:moveTo>
                      <a:pt x="862511" y="1963856"/>
                    </a:moveTo>
                    <a:lnTo>
                      <a:pt x="864782" y="1962851"/>
                    </a:lnTo>
                    <a:cubicBezTo>
                      <a:pt x="998810" y="1903382"/>
                      <a:pt x="1144339" y="1870168"/>
                      <a:pt x="1293479" y="1866127"/>
                    </a:cubicBezTo>
                    <a:lnTo>
                      <a:pt x="1293479" y="2501138"/>
                    </a:lnTo>
                    <a:cubicBezTo>
                      <a:pt x="1278797" y="2500707"/>
                      <a:pt x="1264043" y="2500540"/>
                      <a:pt x="1249457" y="2499631"/>
                    </a:cubicBezTo>
                    <a:cubicBezTo>
                      <a:pt x="1082120" y="2348387"/>
                      <a:pt x="951392" y="2165459"/>
                      <a:pt x="862511" y="1963856"/>
                    </a:cubicBezTo>
                    <a:moveTo>
                      <a:pt x="2118496" y="453207"/>
                    </a:moveTo>
                    <a:cubicBezTo>
                      <a:pt x="2035544" y="534891"/>
                      <a:pt x="1941211" y="602849"/>
                      <a:pt x="1839011" y="655049"/>
                    </a:cubicBezTo>
                    <a:cubicBezTo>
                      <a:pt x="1756442" y="470136"/>
                      <a:pt x="1639703" y="300839"/>
                      <a:pt x="1492882" y="155859"/>
                    </a:cubicBezTo>
                    <a:cubicBezTo>
                      <a:pt x="1732052" y="190580"/>
                      <a:pt x="1948170" y="297204"/>
                      <a:pt x="2118496" y="453207"/>
                    </a:cubicBezTo>
                    <a:close/>
                    <a:moveTo>
                      <a:pt x="1357253" y="144310"/>
                    </a:moveTo>
                    <a:cubicBezTo>
                      <a:pt x="1367726" y="144621"/>
                      <a:pt x="1378224" y="144788"/>
                      <a:pt x="1388626" y="145386"/>
                    </a:cubicBezTo>
                    <a:cubicBezTo>
                      <a:pt x="1558282" y="296630"/>
                      <a:pt x="1691138" y="479797"/>
                      <a:pt x="1781382" y="682381"/>
                    </a:cubicBezTo>
                    <a:cubicBezTo>
                      <a:pt x="1648694" y="741013"/>
                      <a:pt x="1504767" y="773964"/>
                      <a:pt x="1357253" y="778316"/>
                    </a:cubicBezTo>
                    <a:lnTo>
                      <a:pt x="1357253" y="144310"/>
                    </a:lnTo>
                    <a:close/>
                    <a:moveTo>
                      <a:pt x="1257276" y="145362"/>
                    </a:moveTo>
                    <a:cubicBezTo>
                      <a:pt x="1269280" y="144692"/>
                      <a:pt x="1281403" y="144501"/>
                      <a:pt x="1293503" y="144190"/>
                    </a:cubicBezTo>
                    <a:lnTo>
                      <a:pt x="1293503" y="778388"/>
                    </a:lnTo>
                    <a:cubicBezTo>
                      <a:pt x="1144363" y="774370"/>
                      <a:pt x="998810" y="741157"/>
                      <a:pt x="864806" y="681663"/>
                    </a:cubicBezTo>
                    <a:cubicBezTo>
                      <a:pt x="955027" y="479366"/>
                      <a:pt x="1087787" y="296439"/>
                      <a:pt x="1257276" y="145362"/>
                    </a:cubicBezTo>
                    <a:close/>
                    <a:moveTo>
                      <a:pt x="1153043" y="155835"/>
                    </a:moveTo>
                    <a:cubicBezTo>
                      <a:pt x="1006414" y="300623"/>
                      <a:pt x="889747" y="469634"/>
                      <a:pt x="807202" y="654260"/>
                    </a:cubicBezTo>
                    <a:cubicBezTo>
                      <a:pt x="705169" y="601940"/>
                      <a:pt x="611003" y="533862"/>
                      <a:pt x="528195" y="452107"/>
                    </a:cubicBezTo>
                    <a:cubicBezTo>
                      <a:pt x="698426" y="296606"/>
                      <a:pt x="914280" y="190388"/>
                      <a:pt x="1153043" y="155835"/>
                    </a:cubicBezTo>
                    <a:close/>
                    <a:moveTo>
                      <a:pt x="1145702" y="2488799"/>
                    </a:moveTo>
                    <a:cubicBezTo>
                      <a:pt x="910287" y="2453194"/>
                      <a:pt x="697493" y="2347789"/>
                      <a:pt x="529152" y="2194369"/>
                    </a:cubicBezTo>
                    <a:cubicBezTo>
                      <a:pt x="610812" y="2113737"/>
                      <a:pt x="703495" y="2046496"/>
                      <a:pt x="805648" y="1993865"/>
                    </a:cubicBezTo>
                    <a:cubicBezTo>
                      <a:pt x="886925" y="2176841"/>
                      <a:pt x="1001631" y="2344681"/>
                      <a:pt x="1145702" y="2488799"/>
                    </a:cubicBezTo>
                    <a:close/>
                    <a:moveTo>
                      <a:pt x="780444" y="1935113"/>
                    </a:moveTo>
                    <a:cubicBezTo>
                      <a:pt x="670472" y="1991283"/>
                      <a:pt x="570854" y="2063354"/>
                      <a:pt x="483264" y="2150060"/>
                    </a:cubicBezTo>
                    <a:cubicBezTo>
                      <a:pt x="279652" y="1943483"/>
                      <a:pt x="151746" y="1662371"/>
                      <a:pt x="144166" y="1351896"/>
                    </a:cubicBezTo>
                    <a:lnTo>
                      <a:pt x="664470" y="1351896"/>
                    </a:lnTo>
                    <a:cubicBezTo>
                      <a:pt x="667651" y="1554289"/>
                      <a:pt x="707345" y="1751564"/>
                      <a:pt x="780444" y="1935113"/>
                    </a:cubicBezTo>
                    <a:close/>
                    <a:moveTo>
                      <a:pt x="708062" y="947184"/>
                    </a:moveTo>
                    <a:lnTo>
                      <a:pt x="700864" y="978963"/>
                    </a:lnTo>
                    <a:cubicBezTo>
                      <a:pt x="679224" y="1079752"/>
                      <a:pt x="667220" y="1183196"/>
                      <a:pt x="664829" y="1288147"/>
                    </a:cubicBezTo>
                    <a:lnTo>
                      <a:pt x="144310" y="1288147"/>
                    </a:lnTo>
                    <a:cubicBezTo>
                      <a:pt x="153253" y="980326"/>
                      <a:pt x="280513" y="701749"/>
                      <a:pt x="482356" y="496488"/>
                    </a:cubicBezTo>
                    <a:cubicBezTo>
                      <a:pt x="571093" y="584293"/>
                      <a:pt x="672266" y="657105"/>
                      <a:pt x="781927" y="712845"/>
                    </a:cubicBezTo>
                    <a:cubicBezTo>
                      <a:pt x="751487" y="788742"/>
                      <a:pt x="726905" y="867102"/>
                      <a:pt x="708062" y="947184"/>
                    </a:cubicBezTo>
                    <a:close/>
                    <a:moveTo>
                      <a:pt x="839746" y="740248"/>
                    </a:moveTo>
                    <a:cubicBezTo>
                      <a:pt x="981617" y="803089"/>
                      <a:pt x="1135659" y="838096"/>
                      <a:pt x="1293527" y="842114"/>
                    </a:cubicBezTo>
                    <a:lnTo>
                      <a:pt x="1293527" y="947160"/>
                    </a:lnTo>
                    <a:lnTo>
                      <a:pt x="773820" y="947160"/>
                    </a:lnTo>
                    <a:cubicBezTo>
                      <a:pt x="791157" y="876595"/>
                      <a:pt x="812989" y="807441"/>
                      <a:pt x="839746" y="740248"/>
                    </a:cubicBezTo>
                    <a:close/>
                    <a:moveTo>
                      <a:pt x="974754" y="1411079"/>
                    </a:moveTo>
                    <a:lnTo>
                      <a:pt x="844098" y="1411079"/>
                    </a:lnTo>
                    <a:lnTo>
                      <a:pt x="844098" y="1065142"/>
                    </a:lnTo>
                    <a:lnTo>
                      <a:pt x="973822" y="1065142"/>
                    </a:lnTo>
                    <a:cubicBezTo>
                      <a:pt x="1085754" y="1065142"/>
                      <a:pt x="1146324" y="1119925"/>
                      <a:pt x="1146324" y="1238099"/>
                    </a:cubicBezTo>
                    <a:cubicBezTo>
                      <a:pt x="1146300" y="1359190"/>
                      <a:pt x="1082885" y="1411079"/>
                      <a:pt x="974754" y="1411079"/>
                    </a:cubicBezTo>
                    <a:close/>
                    <a:moveTo>
                      <a:pt x="1483318" y="1411079"/>
                    </a:moveTo>
                    <a:lnTo>
                      <a:pt x="1400175" y="1411079"/>
                    </a:lnTo>
                    <a:lnTo>
                      <a:pt x="1263708" y="1165549"/>
                    </a:lnTo>
                    <a:lnTo>
                      <a:pt x="1263708" y="1411079"/>
                    </a:lnTo>
                    <a:lnTo>
                      <a:pt x="1194531" y="1411079"/>
                    </a:lnTo>
                    <a:lnTo>
                      <a:pt x="1194531" y="1065142"/>
                    </a:lnTo>
                    <a:lnTo>
                      <a:pt x="1283890" y="1065142"/>
                    </a:lnTo>
                    <a:lnTo>
                      <a:pt x="1414594" y="1301514"/>
                    </a:lnTo>
                    <a:lnTo>
                      <a:pt x="1414594" y="1065142"/>
                    </a:lnTo>
                    <a:lnTo>
                      <a:pt x="1483294" y="1065142"/>
                    </a:lnTo>
                    <a:lnTo>
                      <a:pt x="1483294" y="1411079"/>
                    </a:lnTo>
                    <a:close/>
                    <a:moveTo>
                      <a:pt x="1357253" y="947184"/>
                    </a:moveTo>
                    <a:lnTo>
                      <a:pt x="1357253" y="842066"/>
                    </a:lnTo>
                    <a:cubicBezTo>
                      <a:pt x="1513471" y="837690"/>
                      <a:pt x="1665887" y="802969"/>
                      <a:pt x="1806394" y="740989"/>
                    </a:cubicBezTo>
                    <a:cubicBezTo>
                      <a:pt x="1833009" y="807943"/>
                      <a:pt x="1854793" y="876858"/>
                      <a:pt x="1872057" y="947184"/>
                    </a:cubicBezTo>
                    <a:lnTo>
                      <a:pt x="1357253" y="947184"/>
                    </a:lnTo>
                    <a:close/>
                    <a:moveTo>
                      <a:pt x="1981072" y="1288123"/>
                    </a:moveTo>
                    <a:cubicBezTo>
                      <a:pt x="1976529" y="1088552"/>
                      <a:pt x="1936620" y="894362"/>
                      <a:pt x="1864238" y="713634"/>
                    </a:cubicBezTo>
                    <a:cubicBezTo>
                      <a:pt x="1974066" y="658014"/>
                      <a:pt x="2075382" y="585345"/>
                      <a:pt x="2164264" y="497611"/>
                    </a:cubicBezTo>
                    <a:cubicBezTo>
                      <a:pt x="2365484" y="702778"/>
                      <a:pt x="2492290" y="980876"/>
                      <a:pt x="2501209" y="1288123"/>
                    </a:cubicBezTo>
                    <a:lnTo>
                      <a:pt x="1981072" y="128812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Graphic 16">
                <a:extLst>
                  <a:ext uri="{FF2B5EF4-FFF2-40B4-BE49-F238E27FC236}">
                    <a16:creationId xmlns:a16="http://schemas.microsoft.com/office/drawing/2014/main" id="{D02D8DCA-B003-454B-9C87-088E9A3C7A01}"/>
                  </a:ext>
                </a:extLst>
              </p:cNvPr>
              <p:cNvSpPr/>
              <p:nvPr/>
            </p:nvSpPr>
            <p:spPr>
              <a:xfrm>
                <a:off x="6485911" y="2289012"/>
                <a:ext cx="904500" cy="1094721"/>
              </a:xfrm>
              <a:custGeom>
                <a:avLst/>
                <a:gdLst>
                  <a:gd name="connsiteX0" fmla="*/ 738359 w 904500"/>
                  <a:gd name="connsiteY0" fmla="*/ 65639 h 1094721"/>
                  <a:gd name="connsiteX1" fmla="*/ 738359 w 904500"/>
                  <a:gd name="connsiteY1" fmla="*/ 126017 h 1094721"/>
                  <a:gd name="connsiteX2" fmla="*/ 556411 w 904500"/>
                  <a:gd name="connsiteY2" fmla="*/ 84003 h 1094721"/>
                  <a:gd name="connsiteX3" fmla="*/ 556411 w 904500"/>
                  <a:gd name="connsiteY3" fmla="*/ 23625 h 1094721"/>
                  <a:gd name="connsiteX4" fmla="*/ 453565 w 904500"/>
                  <a:gd name="connsiteY4" fmla="*/ 0 h 1094721"/>
                  <a:gd name="connsiteX5" fmla="*/ 348089 w 904500"/>
                  <a:gd name="connsiteY5" fmla="*/ 23625 h 1094721"/>
                  <a:gd name="connsiteX6" fmla="*/ 348089 w 904500"/>
                  <a:gd name="connsiteY6" fmla="*/ 84003 h 1094721"/>
                  <a:gd name="connsiteX7" fmla="*/ 166141 w 904500"/>
                  <a:gd name="connsiteY7" fmla="*/ 126017 h 1094721"/>
                  <a:gd name="connsiteX8" fmla="*/ 166141 w 904500"/>
                  <a:gd name="connsiteY8" fmla="*/ 65639 h 1094721"/>
                  <a:gd name="connsiteX9" fmla="*/ 0 w 904500"/>
                  <a:gd name="connsiteY9" fmla="*/ 102392 h 1094721"/>
                  <a:gd name="connsiteX10" fmla="*/ 0 w 904500"/>
                  <a:gd name="connsiteY10" fmla="*/ 427908 h 1094721"/>
                  <a:gd name="connsiteX11" fmla="*/ 453565 w 904500"/>
                  <a:gd name="connsiteY11" fmla="*/ 1094721 h 1094721"/>
                  <a:gd name="connsiteX12" fmla="*/ 904500 w 904500"/>
                  <a:gd name="connsiteY12" fmla="*/ 427908 h 1094721"/>
                  <a:gd name="connsiteX13" fmla="*/ 904500 w 904500"/>
                  <a:gd name="connsiteY13" fmla="*/ 102392 h 1094721"/>
                  <a:gd name="connsiteX14" fmla="*/ 738359 w 904500"/>
                  <a:gd name="connsiteY14" fmla="*/ 65639 h 1094721"/>
                  <a:gd name="connsiteX15" fmla="*/ 123913 w 904500"/>
                  <a:gd name="connsiteY15" fmla="*/ 427908 h 1094721"/>
                  <a:gd name="connsiteX16" fmla="*/ 123913 w 904500"/>
                  <a:gd name="connsiteY16" fmla="*/ 265138 h 1094721"/>
                  <a:gd name="connsiteX17" fmla="*/ 453541 w 904500"/>
                  <a:gd name="connsiteY17" fmla="*/ 189002 h 1094721"/>
                  <a:gd name="connsiteX18" fmla="*/ 699669 w 904500"/>
                  <a:gd name="connsiteY18" fmla="*/ 246989 h 1094721"/>
                  <a:gd name="connsiteX19" fmla="*/ 211718 w 904500"/>
                  <a:gd name="connsiteY19" fmla="*/ 734939 h 1094721"/>
                  <a:gd name="connsiteX20" fmla="*/ 137112 w 904500"/>
                  <a:gd name="connsiteY20" fmla="*/ 548664 h 1094721"/>
                  <a:gd name="connsiteX21" fmla="*/ 123913 w 904500"/>
                  <a:gd name="connsiteY21" fmla="*/ 427908 h 1094721"/>
                  <a:gd name="connsiteX22" fmla="*/ 767364 w 904500"/>
                  <a:gd name="connsiteY22" fmla="*/ 548664 h 1094721"/>
                  <a:gd name="connsiteX23" fmla="*/ 453565 w 904500"/>
                  <a:gd name="connsiteY23" fmla="*/ 958207 h 1094721"/>
                  <a:gd name="connsiteX24" fmla="*/ 282187 w 904500"/>
                  <a:gd name="connsiteY24" fmla="*/ 829679 h 1094721"/>
                  <a:gd name="connsiteX25" fmla="*/ 780564 w 904500"/>
                  <a:gd name="connsiteY25" fmla="*/ 331303 h 1094721"/>
                  <a:gd name="connsiteX26" fmla="*/ 780564 w 904500"/>
                  <a:gd name="connsiteY26" fmla="*/ 427908 h 1094721"/>
                  <a:gd name="connsiteX27" fmla="*/ 767364 w 904500"/>
                  <a:gd name="connsiteY27" fmla="*/ 548664 h 109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04500" h="1094721">
                    <a:moveTo>
                      <a:pt x="738359" y="65639"/>
                    </a:moveTo>
                    <a:lnTo>
                      <a:pt x="738359" y="126017"/>
                    </a:lnTo>
                    <a:lnTo>
                      <a:pt x="556411" y="84003"/>
                    </a:lnTo>
                    <a:lnTo>
                      <a:pt x="556411" y="23625"/>
                    </a:lnTo>
                    <a:lnTo>
                      <a:pt x="453565" y="0"/>
                    </a:lnTo>
                    <a:lnTo>
                      <a:pt x="348089" y="23625"/>
                    </a:lnTo>
                    <a:lnTo>
                      <a:pt x="348089" y="84003"/>
                    </a:lnTo>
                    <a:lnTo>
                      <a:pt x="166141" y="126017"/>
                    </a:lnTo>
                    <a:lnTo>
                      <a:pt x="166141" y="65639"/>
                    </a:lnTo>
                    <a:lnTo>
                      <a:pt x="0" y="102392"/>
                    </a:lnTo>
                    <a:lnTo>
                      <a:pt x="0" y="427908"/>
                    </a:lnTo>
                    <a:cubicBezTo>
                      <a:pt x="0" y="729798"/>
                      <a:pt x="187232" y="987069"/>
                      <a:pt x="453565" y="1094721"/>
                    </a:cubicBezTo>
                    <a:cubicBezTo>
                      <a:pt x="717268" y="987093"/>
                      <a:pt x="904500" y="729822"/>
                      <a:pt x="904500" y="427908"/>
                    </a:cubicBezTo>
                    <a:lnTo>
                      <a:pt x="904500" y="102392"/>
                    </a:lnTo>
                    <a:lnTo>
                      <a:pt x="738359" y="65639"/>
                    </a:lnTo>
                    <a:close/>
                    <a:moveTo>
                      <a:pt x="123913" y="427908"/>
                    </a:moveTo>
                    <a:lnTo>
                      <a:pt x="123913" y="265138"/>
                    </a:lnTo>
                    <a:lnTo>
                      <a:pt x="453541" y="189002"/>
                    </a:lnTo>
                    <a:cubicBezTo>
                      <a:pt x="575397" y="218413"/>
                      <a:pt x="651988" y="236228"/>
                      <a:pt x="699669" y="246989"/>
                    </a:cubicBezTo>
                    <a:lnTo>
                      <a:pt x="211718" y="734939"/>
                    </a:lnTo>
                    <a:cubicBezTo>
                      <a:pt x="176137" y="677670"/>
                      <a:pt x="150240" y="614064"/>
                      <a:pt x="137112" y="548664"/>
                    </a:cubicBezTo>
                    <a:cubicBezTo>
                      <a:pt x="126567" y="509281"/>
                      <a:pt x="123913" y="469921"/>
                      <a:pt x="123913" y="427908"/>
                    </a:cubicBezTo>
                    <a:close/>
                    <a:moveTo>
                      <a:pt x="767364" y="548664"/>
                    </a:moveTo>
                    <a:cubicBezTo>
                      <a:pt x="733074" y="721931"/>
                      <a:pt x="614422" y="874180"/>
                      <a:pt x="453565" y="958207"/>
                    </a:cubicBezTo>
                    <a:cubicBezTo>
                      <a:pt x="388787" y="924682"/>
                      <a:pt x="331685" y="880995"/>
                      <a:pt x="282187" y="829679"/>
                    </a:cubicBezTo>
                    <a:lnTo>
                      <a:pt x="780564" y="331303"/>
                    </a:lnTo>
                    <a:lnTo>
                      <a:pt x="780564" y="427908"/>
                    </a:lnTo>
                    <a:cubicBezTo>
                      <a:pt x="780540" y="469921"/>
                      <a:pt x="777909" y="509281"/>
                      <a:pt x="767364" y="548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1A331734-25EA-4DC7-8D76-FCF2FF6A3DE2}"/>
              </a:ext>
            </a:extLst>
          </p:cNvPr>
          <p:cNvGrpSpPr/>
          <p:nvPr/>
        </p:nvGrpSpPr>
        <p:grpSpPr>
          <a:xfrm>
            <a:off x="8183947" y="1532975"/>
            <a:ext cx="487860" cy="487860"/>
            <a:chOff x="4527459" y="640845"/>
            <a:chExt cx="3123355" cy="3123355"/>
          </a:xfrm>
        </p:grpSpPr>
        <p:sp>
          <p:nvSpPr>
            <p:cNvPr id="248" name="Graphic 56">
              <a:extLst>
                <a:ext uri="{FF2B5EF4-FFF2-40B4-BE49-F238E27FC236}">
                  <a16:creationId xmlns:a16="http://schemas.microsoft.com/office/drawing/2014/main" id="{B4C64C30-749A-4684-BF16-BF78592BA3BE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1D875C65-3EAB-4523-8F94-925202E64509}"/>
                </a:ext>
              </a:extLst>
            </p:cNvPr>
            <p:cNvSpPr/>
            <p:nvPr/>
          </p:nvSpPr>
          <p:spPr>
            <a:xfrm>
              <a:off x="4831884" y="925925"/>
              <a:ext cx="2513381" cy="2535332"/>
            </a:xfrm>
            <a:custGeom>
              <a:avLst/>
              <a:gdLst>
                <a:gd name="connsiteX0" fmla="*/ 896227 w 2513381"/>
                <a:gd name="connsiteY0" fmla="*/ 1981096 h 2535332"/>
                <a:gd name="connsiteX1" fmla="*/ 432523 w 2513381"/>
                <a:gd name="connsiteY1" fmla="*/ 2071508 h 2535332"/>
                <a:gd name="connsiteX2" fmla="*/ 837762 w 2513381"/>
                <a:gd name="connsiteY2" fmla="*/ 2346665 h 2535332"/>
                <a:gd name="connsiteX3" fmla="*/ 1067677 w 2513381"/>
                <a:gd name="connsiteY3" fmla="*/ 2063641 h 2535332"/>
                <a:gd name="connsiteX4" fmla="*/ 1055984 w 2513381"/>
                <a:gd name="connsiteY4" fmla="*/ 2063641 h 2535332"/>
                <a:gd name="connsiteX5" fmla="*/ 896227 w 2513381"/>
                <a:gd name="connsiteY5" fmla="*/ 1981096 h 2535332"/>
                <a:gd name="connsiteX6" fmla="*/ 1250820 w 2513381"/>
                <a:gd name="connsiteY6" fmla="*/ 1898552 h 2535332"/>
                <a:gd name="connsiteX7" fmla="*/ 1114449 w 2513381"/>
                <a:gd name="connsiteY7" fmla="*/ 2051853 h 2535332"/>
                <a:gd name="connsiteX8" fmla="*/ 868967 w 2513381"/>
                <a:gd name="connsiteY8" fmla="*/ 2358454 h 2535332"/>
                <a:gd name="connsiteX9" fmla="*/ 1243048 w 2513381"/>
                <a:gd name="connsiteY9" fmla="*/ 2425264 h 2535332"/>
                <a:gd name="connsiteX10" fmla="*/ 1422270 w 2513381"/>
                <a:gd name="connsiteY10" fmla="*/ 2091140 h 2535332"/>
                <a:gd name="connsiteX11" fmla="*/ 1367726 w 2513381"/>
                <a:gd name="connsiteY11" fmla="*/ 1953573 h 2535332"/>
                <a:gd name="connsiteX12" fmla="*/ 1371624 w 2513381"/>
                <a:gd name="connsiteY12" fmla="*/ 1918208 h 2535332"/>
                <a:gd name="connsiteX13" fmla="*/ 1250820 w 2513381"/>
                <a:gd name="connsiteY13" fmla="*/ 1898552 h 2535332"/>
                <a:gd name="connsiteX14" fmla="*/ 1652186 w 2513381"/>
                <a:gd name="connsiteY14" fmla="*/ 1861697 h 2535332"/>
                <a:gd name="connsiteX15" fmla="*/ 1636594 w 2513381"/>
                <a:gd name="connsiteY15" fmla="*/ 1871029 h 2535332"/>
                <a:gd name="connsiteX16" fmla="*/ 1535279 w 2513381"/>
                <a:gd name="connsiteY16" fmla="*/ 2004674 h 2535332"/>
                <a:gd name="connsiteX17" fmla="*/ 1472940 w 2513381"/>
                <a:gd name="connsiteY17" fmla="*/ 1941785 h 2535332"/>
                <a:gd name="connsiteX18" fmla="*/ 1441758 w 2513381"/>
                <a:gd name="connsiteY18" fmla="*/ 1941785 h 2535332"/>
                <a:gd name="connsiteX19" fmla="*/ 1441758 w 2513381"/>
                <a:gd name="connsiteY19" fmla="*/ 1973229 h 2535332"/>
                <a:gd name="connsiteX20" fmla="*/ 1523586 w 2513381"/>
                <a:gd name="connsiteY20" fmla="*/ 2051853 h 2535332"/>
                <a:gd name="connsiteX21" fmla="*/ 1539176 w 2513381"/>
                <a:gd name="connsiteY21" fmla="*/ 2059719 h 2535332"/>
                <a:gd name="connsiteX22" fmla="*/ 1543074 w 2513381"/>
                <a:gd name="connsiteY22" fmla="*/ 2059719 h 2535332"/>
                <a:gd name="connsiteX23" fmla="*/ 1558665 w 2513381"/>
                <a:gd name="connsiteY23" fmla="*/ 2051853 h 2535332"/>
                <a:gd name="connsiteX24" fmla="*/ 1671673 w 2513381"/>
                <a:gd name="connsiteY24" fmla="*/ 1898552 h 2535332"/>
                <a:gd name="connsiteX25" fmla="*/ 1667776 w 2513381"/>
                <a:gd name="connsiteY25" fmla="*/ 1867107 h 2535332"/>
                <a:gd name="connsiteX26" fmla="*/ 1652186 w 2513381"/>
                <a:gd name="connsiteY26" fmla="*/ 1861697 h 2535332"/>
                <a:gd name="connsiteX27" fmla="*/ 2260079 w 2513381"/>
                <a:gd name="connsiteY27" fmla="*/ 1827796 h 2535332"/>
                <a:gd name="connsiteX28" fmla="*/ 1761296 w 2513381"/>
                <a:gd name="connsiteY28" fmla="*/ 1929996 h 2535332"/>
                <a:gd name="connsiteX29" fmla="*/ 1761296 w 2513381"/>
                <a:gd name="connsiteY29" fmla="*/ 1953573 h 2535332"/>
                <a:gd name="connsiteX30" fmla="*/ 1562563 w 2513381"/>
                <a:gd name="connsiteY30" fmla="*/ 2150108 h 2535332"/>
                <a:gd name="connsiteX31" fmla="*/ 1445656 w 2513381"/>
                <a:gd name="connsiteY31" fmla="*/ 2110796 h 2535332"/>
                <a:gd name="connsiteX32" fmla="*/ 1278104 w 2513381"/>
                <a:gd name="connsiteY32" fmla="*/ 2425264 h 2535332"/>
                <a:gd name="connsiteX33" fmla="*/ 2260079 w 2513381"/>
                <a:gd name="connsiteY33" fmla="*/ 1827796 h 2535332"/>
                <a:gd name="connsiteX34" fmla="*/ 976617 w 2513381"/>
                <a:gd name="connsiteY34" fmla="*/ 1762952 h 2535332"/>
                <a:gd name="connsiteX35" fmla="*/ 962487 w 2513381"/>
                <a:gd name="connsiteY35" fmla="*/ 1768852 h 2535332"/>
                <a:gd name="connsiteX36" fmla="*/ 962487 w 2513381"/>
                <a:gd name="connsiteY36" fmla="*/ 1800297 h 2535332"/>
                <a:gd name="connsiteX37" fmla="*/ 1024826 w 2513381"/>
                <a:gd name="connsiteY37" fmla="*/ 1863186 h 2535332"/>
                <a:gd name="connsiteX38" fmla="*/ 962487 w 2513381"/>
                <a:gd name="connsiteY38" fmla="*/ 1926075 h 2535332"/>
                <a:gd name="connsiteX39" fmla="*/ 962487 w 2513381"/>
                <a:gd name="connsiteY39" fmla="*/ 1957519 h 2535332"/>
                <a:gd name="connsiteX40" fmla="*/ 993669 w 2513381"/>
                <a:gd name="connsiteY40" fmla="*/ 1957519 h 2535332"/>
                <a:gd name="connsiteX41" fmla="*/ 1056008 w 2513381"/>
                <a:gd name="connsiteY41" fmla="*/ 1894630 h 2535332"/>
                <a:gd name="connsiteX42" fmla="*/ 1118347 w 2513381"/>
                <a:gd name="connsiteY42" fmla="*/ 1957519 h 2535332"/>
                <a:gd name="connsiteX43" fmla="*/ 1149528 w 2513381"/>
                <a:gd name="connsiteY43" fmla="*/ 1957519 h 2535332"/>
                <a:gd name="connsiteX44" fmla="*/ 1149528 w 2513381"/>
                <a:gd name="connsiteY44" fmla="*/ 1926075 h 2535332"/>
                <a:gd name="connsiteX45" fmla="*/ 1087189 w 2513381"/>
                <a:gd name="connsiteY45" fmla="*/ 1863186 h 2535332"/>
                <a:gd name="connsiteX46" fmla="*/ 1149528 w 2513381"/>
                <a:gd name="connsiteY46" fmla="*/ 1800297 h 2535332"/>
                <a:gd name="connsiteX47" fmla="*/ 1149528 w 2513381"/>
                <a:gd name="connsiteY47" fmla="*/ 1768852 h 2535332"/>
                <a:gd name="connsiteX48" fmla="*/ 1118347 w 2513381"/>
                <a:gd name="connsiteY48" fmla="*/ 1768852 h 2535332"/>
                <a:gd name="connsiteX49" fmla="*/ 1056008 w 2513381"/>
                <a:gd name="connsiteY49" fmla="*/ 1831741 h 2535332"/>
                <a:gd name="connsiteX50" fmla="*/ 993669 w 2513381"/>
                <a:gd name="connsiteY50" fmla="*/ 1768852 h 2535332"/>
                <a:gd name="connsiteX51" fmla="*/ 976617 w 2513381"/>
                <a:gd name="connsiteY51" fmla="*/ 1762952 h 2535332"/>
                <a:gd name="connsiteX52" fmla="*/ 533838 w 2513381"/>
                <a:gd name="connsiteY52" fmla="*/ 1548717 h 2535332"/>
                <a:gd name="connsiteX53" fmla="*/ 385775 w 2513381"/>
                <a:gd name="connsiteY53" fmla="*/ 1627340 h 2535332"/>
                <a:gd name="connsiteX54" fmla="*/ 366286 w 2513381"/>
                <a:gd name="connsiteY54" fmla="*/ 2000752 h 2535332"/>
                <a:gd name="connsiteX55" fmla="*/ 405263 w 2513381"/>
                <a:gd name="connsiteY55" fmla="*/ 2040064 h 2535332"/>
                <a:gd name="connsiteX56" fmla="*/ 880660 w 2513381"/>
                <a:gd name="connsiteY56" fmla="*/ 1953597 h 2535332"/>
                <a:gd name="connsiteX57" fmla="*/ 857274 w 2513381"/>
                <a:gd name="connsiteY57" fmla="*/ 1863186 h 2535332"/>
                <a:gd name="connsiteX58" fmla="*/ 880660 w 2513381"/>
                <a:gd name="connsiteY58" fmla="*/ 1772774 h 2535332"/>
                <a:gd name="connsiteX59" fmla="*/ 533838 w 2513381"/>
                <a:gd name="connsiteY59" fmla="*/ 1548717 h 2535332"/>
                <a:gd name="connsiteX60" fmla="*/ 467602 w 2513381"/>
                <a:gd name="connsiteY60" fmla="*/ 1336479 h 2535332"/>
                <a:gd name="connsiteX61" fmla="*/ 452011 w 2513381"/>
                <a:gd name="connsiteY61" fmla="*/ 1344340 h 2535332"/>
                <a:gd name="connsiteX62" fmla="*/ 350695 w 2513381"/>
                <a:gd name="connsiteY62" fmla="*/ 1477985 h 2535332"/>
                <a:gd name="connsiteX63" fmla="*/ 288357 w 2513381"/>
                <a:gd name="connsiteY63" fmla="*/ 1415096 h 2535332"/>
                <a:gd name="connsiteX64" fmla="*/ 257175 w 2513381"/>
                <a:gd name="connsiteY64" fmla="*/ 1419018 h 2535332"/>
                <a:gd name="connsiteX65" fmla="*/ 257175 w 2513381"/>
                <a:gd name="connsiteY65" fmla="*/ 1450462 h 2535332"/>
                <a:gd name="connsiteX66" fmla="*/ 339002 w 2513381"/>
                <a:gd name="connsiteY66" fmla="*/ 1529086 h 2535332"/>
                <a:gd name="connsiteX67" fmla="*/ 354593 w 2513381"/>
                <a:gd name="connsiteY67" fmla="*/ 1533007 h 2535332"/>
                <a:gd name="connsiteX68" fmla="*/ 354593 w 2513381"/>
                <a:gd name="connsiteY68" fmla="*/ 1533031 h 2535332"/>
                <a:gd name="connsiteX69" fmla="*/ 358491 w 2513381"/>
                <a:gd name="connsiteY69" fmla="*/ 1533031 h 2535332"/>
                <a:gd name="connsiteX70" fmla="*/ 374081 w 2513381"/>
                <a:gd name="connsiteY70" fmla="*/ 1525164 h 2535332"/>
                <a:gd name="connsiteX71" fmla="*/ 487090 w 2513381"/>
                <a:gd name="connsiteY71" fmla="*/ 1371863 h 2535332"/>
                <a:gd name="connsiteX72" fmla="*/ 483193 w 2513381"/>
                <a:gd name="connsiteY72" fmla="*/ 1340419 h 2535332"/>
                <a:gd name="connsiteX73" fmla="*/ 467602 w 2513381"/>
                <a:gd name="connsiteY73" fmla="*/ 1336479 h 2535332"/>
                <a:gd name="connsiteX74" fmla="*/ 2119787 w 2513381"/>
                <a:gd name="connsiteY74" fmla="*/ 1263739 h 2535332"/>
                <a:gd name="connsiteX75" fmla="*/ 2104196 w 2513381"/>
                <a:gd name="connsiteY75" fmla="*/ 1269639 h 2535332"/>
                <a:gd name="connsiteX76" fmla="*/ 2104196 w 2513381"/>
                <a:gd name="connsiteY76" fmla="*/ 1301083 h 2535332"/>
                <a:gd name="connsiteX77" fmla="*/ 2166535 w 2513381"/>
                <a:gd name="connsiteY77" fmla="*/ 1363972 h 2535332"/>
                <a:gd name="connsiteX78" fmla="*/ 2104196 w 2513381"/>
                <a:gd name="connsiteY78" fmla="*/ 1426861 h 2535332"/>
                <a:gd name="connsiteX79" fmla="*/ 2104196 w 2513381"/>
                <a:gd name="connsiteY79" fmla="*/ 1458305 h 2535332"/>
                <a:gd name="connsiteX80" fmla="*/ 2135378 w 2513381"/>
                <a:gd name="connsiteY80" fmla="*/ 1458305 h 2535332"/>
                <a:gd name="connsiteX81" fmla="*/ 2197717 w 2513381"/>
                <a:gd name="connsiteY81" fmla="*/ 1395417 h 2535332"/>
                <a:gd name="connsiteX82" fmla="*/ 2260056 w 2513381"/>
                <a:gd name="connsiteY82" fmla="*/ 1458305 h 2535332"/>
                <a:gd name="connsiteX83" fmla="*/ 2291237 w 2513381"/>
                <a:gd name="connsiteY83" fmla="*/ 1458305 h 2535332"/>
                <a:gd name="connsiteX84" fmla="*/ 2291237 w 2513381"/>
                <a:gd name="connsiteY84" fmla="*/ 1426861 h 2535332"/>
                <a:gd name="connsiteX85" fmla="*/ 2228898 w 2513381"/>
                <a:gd name="connsiteY85" fmla="*/ 1363972 h 2535332"/>
                <a:gd name="connsiteX86" fmla="*/ 2291237 w 2513381"/>
                <a:gd name="connsiteY86" fmla="*/ 1301083 h 2535332"/>
                <a:gd name="connsiteX87" fmla="*/ 2291237 w 2513381"/>
                <a:gd name="connsiteY87" fmla="*/ 1269639 h 2535332"/>
                <a:gd name="connsiteX88" fmla="*/ 2260056 w 2513381"/>
                <a:gd name="connsiteY88" fmla="*/ 1269639 h 2535332"/>
                <a:gd name="connsiteX89" fmla="*/ 2197717 w 2513381"/>
                <a:gd name="connsiteY89" fmla="*/ 1332528 h 2535332"/>
                <a:gd name="connsiteX90" fmla="*/ 2135378 w 2513381"/>
                <a:gd name="connsiteY90" fmla="*/ 1269639 h 2535332"/>
                <a:gd name="connsiteX91" fmla="*/ 2119787 w 2513381"/>
                <a:gd name="connsiteY91" fmla="*/ 1263739 h 2535332"/>
                <a:gd name="connsiteX92" fmla="*/ 2376962 w 2513381"/>
                <a:gd name="connsiteY92" fmla="*/ 1257850 h 2535332"/>
                <a:gd name="connsiteX93" fmla="*/ 2365269 w 2513381"/>
                <a:gd name="connsiteY93" fmla="*/ 1261772 h 2535332"/>
                <a:gd name="connsiteX94" fmla="*/ 2392553 w 2513381"/>
                <a:gd name="connsiteY94" fmla="*/ 1363972 h 2535332"/>
                <a:gd name="connsiteX95" fmla="*/ 2197717 w 2513381"/>
                <a:gd name="connsiteY95" fmla="*/ 1560506 h 2535332"/>
                <a:gd name="connsiteX96" fmla="*/ 2037960 w 2513381"/>
                <a:gd name="connsiteY96" fmla="*/ 1481883 h 2535332"/>
                <a:gd name="connsiteX97" fmla="*/ 1687264 w 2513381"/>
                <a:gd name="connsiteY97" fmla="*/ 1796351 h 2535332"/>
                <a:gd name="connsiteX98" fmla="*/ 1753501 w 2513381"/>
                <a:gd name="connsiteY98" fmla="*/ 1898552 h 2535332"/>
                <a:gd name="connsiteX99" fmla="*/ 2283442 w 2513381"/>
                <a:gd name="connsiteY99" fmla="*/ 1784563 h 2535332"/>
                <a:gd name="connsiteX100" fmla="*/ 2404246 w 2513381"/>
                <a:gd name="connsiteY100" fmla="*/ 1297162 h 2535332"/>
                <a:gd name="connsiteX101" fmla="*/ 2376962 w 2513381"/>
                <a:gd name="connsiteY101" fmla="*/ 1257850 h 2535332"/>
                <a:gd name="connsiteX102" fmla="*/ 120780 w 2513381"/>
                <a:gd name="connsiteY102" fmla="*/ 1088839 h 2535332"/>
                <a:gd name="connsiteX103" fmla="*/ 109087 w 2513381"/>
                <a:gd name="connsiteY103" fmla="*/ 1265717 h 2535332"/>
                <a:gd name="connsiteX104" fmla="*/ 335105 w 2513381"/>
                <a:gd name="connsiteY104" fmla="*/ 1957519 h 2535332"/>
                <a:gd name="connsiteX105" fmla="*/ 354569 w 2513381"/>
                <a:gd name="connsiteY105" fmla="*/ 1623419 h 2535332"/>
                <a:gd name="connsiteX106" fmla="*/ 183119 w 2513381"/>
                <a:gd name="connsiteY106" fmla="*/ 1426885 h 2535332"/>
                <a:gd name="connsiteX107" fmla="*/ 257151 w 2513381"/>
                <a:gd name="connsiteY107" fmla="*/ 1273584 h 2535332"/>
                <a:gd name="connsiteX108" fmla="*/ 120780 w 2513381"/>
                <a:gd name="connsiteY108" fmla="*/ 1088839 h 2535332"/>
                <a:gd name="connsiteX109" fmla="*/ 1582353 w 2513381"/>
                <a:gd name="connsiteY109" fmla="*/ 1013577 h 2535332"/>
                <a:gd name="connsiteX110" fmla="*/ 1558666 w 2513381"/>
                <a:gd name="connsiteY110" fmla="*/ 1018059 h 2535332"/>
                <a:gd name="connsiteX111" fmla="*/ 1527484 w 2513381"/>
                <a:gd name="connsiteY111" fmla="*/ 1096682 h 2535332"/>
                <a:gd name="connsiteX112" fmla="*/ 1605414 w 2513381"/>
                <a:gd name="connsiteY112" fmla="*/ 1128127 h 2535332"/>
                <a:gd name="connsiteX113" fmla="*/ 1636595 w 2513381"/>
                <a:gd name="connsiteY113" fmla="*/ 1049504 h 2535332"/>
                <a:gd name="connsiteX114" fmla="*/ 1582353 w 2513381"/>
                <a:gd name="connsiteY114" fmla="*/ 1013577 h 2535332"/>
                <a:gd name="connsiteX115" fmla="*/ 2034086 w 2513381"/>
                <a:gd name="connsiteY115" fmla="*/ 892305 h 2535332"/>
                <a:gd name="connsiteX116" fmla="*/ 1874329 w 2513381"/>
                <a:gd name="connsiteY116" fmla="*/ 1234273 h 2535332"/>
                <a:gd name="connsiteX117" fmla="*/ 1266435 w 2513381"/>
                <a:gd name="connsiteY117" fmla="*/ 1823874 h 2535332"/>
                <a:gd name="connsiteX118" fmla="*/ 1250844 w 2513381"/>
                <a:gd name="connsiteY118" fmla="*/ 1851397 h 2535332"/>
                <a:gd name="connsiteX119" fmla="*/ 1250844 w 2513381"/>
                <a:gd name="connsiteY119" fmla="*/ 1863186 h 2535332"/>
                <a:gd name="connsiteX120" fmla="*/ 1250844 w 2513381"/>
                <a:gd name="connsiteY120" fmla="*/ 1867107 h 2535332"/>
                <a:gd name="connsiteX121" fmla="*/ 1379443 w 2513381"/>
                <a:gd name="connsiteY121" fmla="*/ 1886763 h 2535332"/>
                <a:gd name="connsiteX122" fmla="*/ 1562586 w 2513381"/>
                <a:gd name="connsiteY122" fmla="*/ 1753118 h 2535332"/>
                <a:gd name="connsiteX123" fmla="*/ 1663902 w 2513381"/>
                <a:gd name="connsiteY123" fmla="*/ 1780641 h 2535332"/>
                <a:gd name="connsiteX124" fmla="*/ 2022393 w 2513381"/>
                <a:gd name="connsiteY124" fmla="*/ 1454384 h 2535332"/>
                <a:gd name="connsiteX125" fmla="*/ 1999007 w 2513381"/>
                <a:gd name="connsiteY125" fmla="*/ 1363972 h 2535332"/>
                <a:gd name="connsiteX126" fmla="*/ 2197740 w 2513381"/>
                <a:gd name="connsiteY126" fmla="*/ 1163493 h 2535332"/>
                <a:gd name="connsiteX127" fmla="*/ 2349726 w 2513381"/>
                <a:gd name="connsiteY127" fmla="*/ 1238194 h 2535332"/>
                <a:gd name="connsiteX128" fmla="*/ 2357521 w 2513381"/>
                <a:gd name="connsiteY128" fmla="*/ 1234273 h 2535332"/>
                <a:gd name="connsiteX129" fmla="*/ 2034086 w 2513381"/>
                <a:gd name="connsiteY129" fmla="*/ 892305 h 2535332"/>
                <a:gd name="connsiteX130" fmla="*/ 1493409 w 2513381"/>
                <a:gd name="connsiteY130" fmla="*/ 860523 h 2535332"/>
                <a:gd name="connsiteX131" fmla="*/ 1730140 w 2513381"/>
                <a:gd name="connsiteY131" fmla="*/ 1018059 h 2535332"/>
                <a:gd name="connsiteX132" fmla="*/ 1593769 w 2513381"/>
                <a:gd name="connsiteY132" fmla="*/ 1352184 h 2535332"/>
                <a:gd name="connsiteX133" fmla="*/ 1332696 w 2513381"/>
                <a:gd name="connsiteY133" fmla="*/ 1312872 h 2535332"/>
                <a:gd name="connsiteX134" fmla="*/ 1321003 w 2513381"/>
                <a:gd name="connsiteY134" fmla="*/ 1301083 h 2535332"/>
                <a:gd name="connsiteX135" fmla="*/ 1285924 w 2513381"/>
                <a:gd name="connsiteY135" fmla="*/ 1305005 h 2535332"/>
                <a:gd name="connsiteX136" fmla="*/ 1285924 w 2513381"/>
                <a:gd name="connsiteY136" fmla="*/ 1320739 h 2535332"/>
                <a:gd name="connsiteX137" fmla="*/ 1258640 w 2513381"/>
                <a:gd name="connsiteY137" fmla="*/ 1391495 h 2535332"/>
                <a:gd name="connsiteX138" fmla="*/ 1231356 w 2513381"/>
                <a:gd name="connsiteY138" fmla="*/ 1403284 h 2535332"/>
                <a:gd name="connsiteX139" fmla="*/ 1208066 w 2513381"/>
                <a:gd name="connsiteY139" fmla="*/ 1344293 h 2535332"/>
                <a:gd name="connsiteX140" fmla="*/ 1134034 w 2513381"/>
                <a:gd name="connsiteY140" fmla="*/ 1375737 h 2535332"/>
                <a:gd name="connsiteX141" fmla="*/ 1110648 w 2513381"/>
                <a:gd name="connsiteY141" fmla="*/ 1426837 h 2535332"/>
                <a:gd name="connsiteX142" fmla="*/ 1095057 w 2513381"/>
                <a:gd name="connsiteY142" fmla="*/ 1434704 h 2535332"/>
                <a:gd name="connsiteX143" fmla="*/ 1059978 w 2513381"/>
                <a:gd name="connsiteY143" fmla="*/ 1422916 h 2535332"/>
                <a:gd name="connsiteX144" fmla="*/ 1017103 w 2513381"/>
                <a:gd name="connsiteY144" fmla="*/ 1438650 h 2535332"/>
                <a:gd name="connsiteX145" fmla="*/ 1005411 w 2513381"/>
                <a:gd name="connsiteY145" fmla="*/ 1470094 h 2535332"/>
                <a:gd name="connsiteX146" fmla="*/ 970331 w 2513381"/>
                <a:gd name="connsiteY146" fmla="*/ 1485829 h 2535332"/>
                <a:gd name="connsiteX147" fmla="*/ 935252 w 2513381"/>
                <a:gd name="connsiteY147" fmla="*/ 1470094 h 2535332"/>
                <a:gd name="connsiteX148" fmla="*/ 911866 w 2513381"/>
                <a:gd name="connsiteY148" fmla="*/ 1481883 h 2535332"/>
                <a:gd name="connsiteX149" fmla="*/ 896276 w 2513381"/>
                <a:gd name="connsiteY149" fmla="*/ 1521195 h 2535332"/>
                <a:gd name="connsiteX150" fmla="*/ 865094 w 2513381"/>
                <a:gd name="connsiteY150" fmla="*/ 1532983 h 2535332"/>
                <a:gd name="connsiteX151" fmla="*/ 779369 w 2513381"/>
                <a:gd name="connsiteY151" fmla="*/ 1501539 h 2535332"/>
                <a:gd name="connsiteX152" fmla="*/ 736495 w 2513381"/>
                <a:gd name="connsiteY152" fmla="*/ 1446517 h 2535332"/>
                <a:gd name="connsiteX153" fmla="*/ 775471 w 2513381"/>
                <a:gd name="connsiteY153" fmla="*/ 1356105 h 2535332"/>
                <a:gd name="connsiteX154" fmla="*/ 814424 w 2513381"/>
                <a:gd name="connsiteY154" fmla="*/ 1320739 h 2535332"/>
                <a:gd name="connsiteX155" fmla="*/ 1192403 w 2513381"/>
                <a:gd name="connsiteY155" fmla="*/ 1159571 h 2535332"/>
                <a:gd name="connsiteX156" fmla="*/ 1239152 w 2513381"/>
                <a:gd name="connsiteY156" fmla="*/ 1100604 h 2535332"/>
                <a:gd name="connsiteX157" fmla="*/ 1395011 w 2513381"/>
                <a:gd name="connsiteY157" fmla="*/ 880493 h 2535332"/>
                <a:gd name="connsiteX158" fmla="*/ 1493409 w 2513381"/>
                <a:gd name="connsiteY158" fmla="*/ 860523 h 2535332"/>
                <a:gd name="connsiteX159" fmla="*/ 592280 w 2513381"/>
                <a:gd name="connsiteY159" fmla="*/ 538525 h 2535332"/>
                <a:gd name="connsiteX160" fmla="*/ 311719 w 2513381"/>
                <a:gd name="connsiteY160" fmla="*/ 609281 h 2535332"/>
                <a:gd name="connsiteX161" fmla="*/ 132473 w 2513381"/>
                <a:gd name="connsiteY161" fmla="*/ 1041637 h 2535332"/>
                <a:gd name="connsiteX162" fmla="*/ 284435 w 2513381"/>
                <a:gd name="connsiteY162" fmla="*/ 1253904 h 2535332"/>
                <a:gd name="connsiteX163" fmla="*/ 377955 w 2513381"/>
                <a:gd name="connsiteY163" fmla="*/ 1230327 h 2535332"/>
                <a:gd name="connsiteX164" fmla="*/ 436420 w 2513381"/>
                <a:gd name="connsiteY164" fmla="*/ 1238194 h 2535332"/>
                <a:gd name="connsiteX165" fmla="*/ 685800 w 2513381"/>
                <a:gd name="connsiteY165" fmla="*/ 695747 h 2535332"/>
                <a:gd name="connsiteX166" fmla="*/ 592280 w 2513381"/>
                <a:gd name="connsiteY166" fmla="*/ 538525 h 2535332"/>
                <a:gd name="connsiteX167" fmla="*/ 2131480 w 2513381"/>
                <a:gd name="connsiteY167" fmla="*/ 518869 h 2535332"/>
                <a:gd name="connsiteX168" fmla="*/ 2045755 w 2513381"/>
                <a:gd name="connsiteY168" fmla="*/ 860837 h 2535332"/>
                <a:gd name="connsiteX169" fmla="*/ 2384757 w 2513381"/>
                <a:gd name="connsiteY169" fmla="*/ 1218538 h 2535332"/>
                <a:gd name="connsiteX170" fmla="*/ 2400348 w 2513381"/>
                <a:gd name="connsiteY170" fmla="*/ 1206750 h 2535332"/>
                <a:gd name="connsiteX171" fmla="*/ 2131480 w 2513381"/>
                <a:gd name="connsiteY171" fmla="*/ 518869 h 2535332"/>
                <a:gd name="connsiteX172" fmla="*/ 985850 w 2513381"/>
                <a:gd name="connsiteY172" fmla="*/ 507129 h 2535332"/>
                <a:gd name="connsiteX173" fmla="*/ 985850 w 2513381"/>
                <a:gd name="connsiteY173" fmla="*/ 526784 h 2535332"/>
                <a:gd name="connsiteX174" fmla="*/ 892329 w 2513381"/>
                <a:gd name="connsiteY174" fmla="*/ 695795 h 2535332"/>
                <a:gd name="connsiteX175" fmla="*/ 1098858 w 2513381"/>
                <a:gd name="connsiteY175" fmla="*/ 1120307 h 2535332"/>
                <a:gd name="connsiteX176" fmla="*/ 1071575 w 2513381"/>
                <a:gd name="connsiteY176" fmla="*/ 1132096 h 2535332"/>
                <a:gd name="connsiteX177" fmla="*/ 861148 w 2513381"/>
                <a:gd name="connsiteY177" fmla="*/ 711506 h 2535332"/>
                <a:gd name="connsiteX178" fmla="*/ 791014 w 2513381"/>
                <a:gd name="connsiteY178" fmla="*/ 727240 h 2535332"/>
                <a:gd name="connsiteX179" fmla="*/ 713084 w 2513381"/>
                <a:gd name="connsiteY179" fmla="*/ 711506 h 2535332"/>
                <a:gd name="connsiteX180" fmla="*/ 463680 w 2513381"/>
                <a:gd name="connsiteY180" fmla="*/ 1250007 h 2535332"/>
                <a:gd name="connsiteX181" fmla="*/ 576689 w 2513381"/>
                <a:gd name="connsiteY181" fmla="*/ 1426885 h 2535332"/>
                <a:gd name="connsiteX182" fmla="*/ 553303 w 2513381"/>
                <a:gd name="connsiteY182" fmla="*/ 1525164 h 2535332"/>
                <a:gd name="connsiteX183" fmla="*/ 896227 w 2513381"/>
                <a:gd name="connsiteY183" fmla="*/ 1745275 h 2535332"/>
                <a:gd name="connsiteX184" fmla="*/ 1055984 w 2513381"/>
                <a:gd name="connsiteY184" fmla="*/ 1666652 h 2535332"/>
                <a:gd name="connsiteX185" fmla="*/ 1192379 w 2513381"/>
                <a:gd name="connsiteY185" fmla="*/ 1721674 h 2535332"/>
                <a:gd name="connsiteX186" fmla="*/ 1161221 w 2513381"/>
                <a:gd name="connsiteY186" fmla="*/ 1481978 h 2535332"/>
                <a:gd name="connsiteX187" fmla="*/ 1165119 w 2513381"/>
                <a:gd name="connsiteY187" fmla="*/ 1481978 h 2535332"/>
                <a:gd name="connsiteX188" fmla="*/ 1176812 w 2513381"/>
                <a:gd name="connsiteY188" fmla="*/ 1454456 h 2535332"/>
                <a:gd name="connsiteX189" fmla="*/ 1196300 w 2513381"/>
                <a:gd name="connsiteY189" fmla="*/ 1493767 h 2535332"/>
                <a:gd name="connsiteX190" fmla="*/ 1227482 w 2513381"/>
                <a:gd name="connsiteY190" fmla="*/ 1768924 h 2535332"/>
                <a:gd name="connsiteX191" fmla="*/ 1243072 w 2513381"/>
                <a:gd name="connsiteY191" fmla="*/ 1804290 h 2535332"/>
                <a:gd name="connsiteX192" fmla="*/ 1243072 w 2513381"/>
                <a:gd name="connsiteY192" fmla="*/ 1800369 h 2535332"/>
                <a:gd name="connsiteX193" fmla="*/ 1309309 w 2513381"/>
                <a:gd name="connsiteY193" fmla="*/ 1698168 h 2535332"/>
                <a:gd name="connsiteX194" fmla="*/ 1441806 w 2513381"/>
                <a:gd name="connsiteY194" fmla="*/ 1438745 h 2535332"/>
                <a:gd name="connsiteX195" fmla="*/ 1476885 w 2513381"/>
                <a:gd name="connsiteY195" fmla="*/ 1442667 h 2535332"/>
                <a:gd name="connsiteX196" fmla="*/ 1336593 w 2513381"/>
                <a:gd name="connsiteY196" fmla="*/ 1713878 h 2535332"/>
                <a:gd name="connsiteX197" fmla="*/ 1301514 w 2513381"/>
                <a:gd name="connsiteY197" fmla="*/ 1768900 h 2535332"/>
                <a:gd name="connsiteX198" fmla="*/ 1847045 w 2513381"/>
                <a:gd name="connsiteY198" fmla="*/ 1218586 h 2535332"/>
                <a:gd name="connsiteX199" fmla="*/ 2010700 w 2513381"/>
                <a:gd name="connsiteY199" fmla="*/ 872673 h 2535332"/>
                <a:gd name="connsiteX200" fmla="*/ 1819761 w 2513381"/>
                <a:gd name="connsiteY200" fmla="*/ 742950 h 2535332"/>
                <a:gd name="connsiteX201" fmla="*/ 1718446 w 2513381"/>
                <a:gd name="connsiteY201" fmla="*/ 770473 h 2535332"/>
                <a:gd name="connsiteX202" fmla="*/ 1698957 w 2513381"/>
                <a:gd name="connsiteY202" fmla="*/ 770473 h 2535332"/>
                <a:gd name="connsiteX203" fmla="*/ 1683366 w 2513381"/>
                <a:gd name="connsiteY203" fmla="*/ 853018 h 2535332"/>
                <a:gd name="connsiteX204" fmla="*/ 1656083 w 2513381"/>
                <a:gd name="connsiteY204" fmla="*/ 833362 h 2535332"/>
                <a:gd name="connsiteX205" fmla="*/ 1667776 w 2513381"/>
                <a:gd name="connsiteY205" fmla="*/ 762606 h 2535332"/>
                <a:gd name="connsiteX206" fmla="*/ 1523610 w 2513381"/>
                <a:gd name="connsiteY206" fmla="*/ 605384 h 2535332"/>
                <a:gd name="connsiteX207" fmla="*/ 1024826 w 2513381"/>
                <a:gd name="connsiteY207" fmla="*/ 511050 h 2535332"/>
                <a:gd name="connsiteX208" fmla="*/ 985850 w 2513381"/>
                <a:gd name="connsiteY208" fmla="*/ 507129 h 2535332"/>
                <a:gd name="connsiteX209" fmla="*/ 1641978 w 2513381"/>
                <a:gd name="connsiteY209" fmla="*/ 470692 h 2535332"/>
                <a:gd name="connsiteX210" fmla="*/ 1624925 w 2513381"/>
                <a:gd name="connsiteY210" fmla="*/ 479534 h 2535332"/>
                <a:gd name="connsiteX211" fmla="*/ 1624925 w 2513381"/>
                <a:gd name="connsiteY211" fmla="*/ 507057 h 2535332"/>
                <a:gd name="connsiteX212" fmla="*/ 1687264 w 2513381"/>
                <a:gd name="connsiteY212" fmla="*/ 573891 h 2535332"/>
                <a:gd name="connsiteX213" fmla="*/ 1624925 w 2513381"/>
                <a:gd name="connsiteY213" fmla="*/ 636780 h 2535332"/>
                <a:gd name="connsiteX214" fmla="*/ 1624925 w 2513381"/>
                <a:gd name="connsiteY214" fmla="*/ 664303 h 2535332"/>
                <a:gd name="connsiteX215" fmla="*/ 1656107 w 2513381"/>
                <a:gd name="connsiteY215" fmla="*/ 664303 h 2535332"/>
                <a:gd name="connsiteX216" fmla="*/ 1718446 w 2513381"/>
                <a:gd name="connsiteY216" fmla="*/ 601414 h 2535332"/>
                <a:gd name="connsiteX217" fmla="*/ 1780784 w 2513381"/>
                <a:gd name="connsiteY217" fmla="*/ 664303 h 2535332"/>
                <a:gd name="connsiteX218" fmla="*/ 1811966 w 2513381"/>
                <a:gd name="connsiteY218" fmla="*/ 664303 h 2535332"/>
                <a:gd name="connsiteX219" fmla="*/ 1811966 w 2513381"/>
                <a:gd name="connsiteY219" fmla="*/ 636780 h 2535332"/>
                <a:gd name="connsiteX220" fmla="*/ 1749627 w 2513381"/>
                <a:gd name="connsiteY220" fmla="*/ 573891 h 2535332"/>
                <a:gd name="connsiteX221" fmla="*/ 1811966 w 2513381"/>
                <a:gd name="connsiteY221" fmla="*/ 511002 h 2535332"/>
                <a:gd name="connsiteX222" fmla="*/ 1811966 w 2513381"/>
                <a:gd name="connsiteY222" fmla="*/ 479558 h 2535332"/>
                <a:gd name="connsiteX223" fmla="*/ 1780784 w 2513381"/>
                <a:gd name="connsiteY223" fmla="*/ 479558 h 2535332"/>
                <a:gd name="connsiteX224" fmla="*/ 1718446 w 2513381"/>
                <a:gd name="connsiteY224" fmla="*/ 542423 h 2535332"/>
                <a:gd name="connsiteX225" fmla="*/ 1656107 w 2513381"/>
                <a:gd name="connsiteY225" fmla="*/ 479534 h 2535332"/>
                <a:gd name="connsiteX226" fmla="*/ 1641978 w 2513381"/>
                <a:gd name="connsiteY226" fmla="*/ 470692 h 2535332"/>
                <a:gd name="connsiteX227" fmla="*/ 876763 w 2513381"/>
                <a:gd name="connsiteY227" fmla="*/ 436307 h 2535332"/>
                <a:gd name="connsiteX228" fmla="*/ 861172 w 2513381"/>
                <a:gd name="connsiteY228" fmla="*/ 444168 h 2535332"/>
                <a:gd name="connsiteX229" fmla="*/ 763754 w 2513381"/>
                <a:gd name="connsiteY229" fmla="*/ 577813 h 2535332"/>
                <a:gd name="connsiteX230" fmla="*/ 697517 w 2513381"/>
                <a:gd name="connsiteY230" fmla="*/ 514924 h 2535332"/>
                <a:gd name="connsiteX231" fmla="*/ 666336 w 2513381"/>
                <a:gd name="connsiteY231" fmla="*/ 514924 h 2535332"/>
                <a:gd name="connsiteX232" fmla="*/ 670233 w 2513381"/>
                <a:gd name="connsiteY232" fmla="*/ 546368 h 2535332"/>
                <a:gd name="connsiteX233" fmla="*/ 752061 w 2513381"/>
                <a:gd name="connsiteY233" fmla="*/ 628937 h 2535332"/>
                <a:gd name="connsiteX234" fmla="*/ 767651 w 2513381"/>
                <a:gd name="connsiteY234" fmla="*/ 632859 h 2535332"/>
                <a:gd name="connsiteX235" fmla="*/ 783242 w 2513381"/>
                <a:gd name="connsiteY235" fmla="*/ 624992 h 2535332"/>
                <a:gd name="connsiteX236" fmla="*/ 900149 w 2513381"/>
                <a:gd name="connsiteY236" fmla="*/ 471691 h 2535332"/>
                <a:gd name="connsiteX237" fmla="*/ 892353 w 2513381"/>
                <a:gd name="connsiteY237" fmla="*/ 440246 h 2535332"/>
                <a:gd name="connsiteX238" fmla="*/ 876763 w 2513381"/>
                <a:gd name="connsiteY238" fmla="*/ 436307 h 2535332"/>
                <a:gd name="connsiteX239" fmla="*/ 545531 w 2513381"/>
                <a:gd name="connsiteY239" fmla="*/ 357702 h 2535332"/>
                <a:gd name="connsiteX240" fmla="*/ 342876 w 2513381"/>
                <a:gd name="connsiteY240" fmla="*/ 566024 h 2535332"/>
                <a:gd name="connsiteX241" fmla="*/ 592280 w 2513381"/>
                <a:gd name="connsiteY241" fmla="*/ 507057 h 2535332"/>
                <a:gd name="connsiteX242" fmla="*/ 619563 w 2513381"/>
                <a:gd name="connsiteY242" fmla="*/ 424512 h 2535332"/>
                <a:gd name="connsiteX243" fmla="*/ 545531 w 2513381"/>
                <a:gd name="connsiteY243" fmla="*/ 357702 h 2535332"/>
                <a:gd name="connsiteX244" fmla="*/ 1737934 w 2513381"/>
                <a:gd name="connsiteY244" fmla="*/ 216214 h 2535332"/>
                <a:gd name="connsiteX245" fmla="*/ 1741832 w 2513381"/>
                <a:gd name="connsiteY245" fmla="*/ 373436 h 2535332"/>
                <a:gd name="connsiteX246" fmla="*/ 1917179 w 2513381"/>
                <a:gd name="connsiteY246" fmla="*/ 573891 h 2535332"/>
                <a:gd name="connsiteX247" fmla="*/ 1847045 w 2513381"/>
                <a:gd name="connsiteY247" fmla="*/ 723270 h 2535332"/>
                <a:gd name="connsiteX248" fmla="*/ 2022393 w 2513381"/>
                <a:gd name="connsiteY248" fmla="*/ 841205 h 2535332"/>
                <a:gd name="connsiteX249" fmla="*/ 2104220 w 2513381"/>
                <a:gd name="connsiteY249" fmla="*/ 487425 h 2535332"/>
                <a:gd name="connsiteX250" fmla="*/ 1737934 w 2513381"/>
                <a:gd name="connsiteY250" fmla="*/ 216214 h 2535332"/>
                <a:gd name="connsiteX251" fmla="*/ 1278104 w 2513381"/>
                <a:gd name="connsiteY251" fmla="*/ 110068 h 2535332"/>
                <a:gd name="connsiteX252" fmla="*/ 946849 w 2513381"/>
                <a:gd name="connsiteY252" fmla="*/ 404856 h 2535332"/>
                <a:gd name="connsiteX253" fmla="*/ 981928 w 2513381"/>
                <a:gd name="connsiteY253" fmla="*/ 475612 h 2535332"/>
                <a:gd name="connsiteX254" fmla="*/ 1028700 w 2513381"/>
                <a:gd name="connsiteY254" fmla="*/ 479534 h 2535332"/>
                <a:gd name="connsiteX255" fmla="*/ 1523586 w 2513381"/>
                <a:gd name="connsiteY255" fmla="*/ 569946 h 2535332"/>
                <a:gd name="connsiteX256" fmla="*/ 1710626 w 2513381"/>
                <a:gd name="connsiteY256" fmla="*/ 373412 h 2535332"/>
                <a:gd name="connsiteX257" fmla="*/ 1706729 w 2513381"/>
                <a:gd name="connsiteY257" fmla="*/ 204401 h 2535332"/>
                <a:gd name="connsiteX258" fmla="*/ 1278104 w 2513381"/>
                <a:gd name="connsiteY258" fmla="*/ 110068 h 2535332"/>
                <a:gd name="connsiteX259" fmla="*/ 1223560 w 2513381"/>
                <a:gd name="connsiteY259" fmla="*/ 110068 h 2535332"/>
                <a:gd name="connsiteX260" fmla="*/ 572791 w 2513381"/>
                <a:gd name="connsiteY260" fmla="*/ 338046 h 2535332"/>
                <a:gd name="connsiteX261" fmla="*/ 639028 w 2513381"/>
                <a:gd name="connsiteY261" fmla="*/ 397013 h 2535332"/>
                <a:gd name="connsiteX262" fmla="*/ 791014 w 2513381"/>
                <a:gd name="connsiteY262" fmla="*/ 326257 h 2535332"/>
                <a:gd name="connsiteX263" fmla="*/ 923511 w 2513381"/>
                <a:gd name="connsiteY263" fmla="*/ 381279 h 2535332"/>
                <a:gd name="connsiteX264" fmla="*/ 1223560 w 2513381"/>
                <a:gd name="connsiteY264" fmla="*/ 110068 h 2535332"/>
                <a:gd name="connsiteX265" fmla="*/ 1254741 w 2513381"/>
                <a:gd name="connsiteY265" fmla="*/ 0 h 2535332"/>
                <a:gd name="connsiteX266" fmla="*/ 2513381 w 2513381"/>
                <a:gd name="connsiteY266" fmla="*/ 1265693 h 2535332"/>
                <a:gd name="connsiteX267" fmla="*/ 1254741 w 2513381"/>
                <a:gd name="connsiteY267" fmla="*/ 2535332 h 2535332"/>
                <a:gd name="connsiteX268" fmla="*/ 0 w 2513381"/>
                <a:gd name="connsiteY268" fmla="*/ 1265693 h 2535332"/>
                <a:gd name="connsiteX269" fmla="*/ 1254741 w 2513381"/>
                <a:gd name="connsiteY269" fmla="*/ 0 h 253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513381" h="2535332">
                  <a:moveTo>
                    <a:pt x="896227" y="1981096"/>
                  </a:moveTo>
                  <a:cubicBezTo>
                    <a:pt x="759832" y="2024330"/>
                    <a:pt x="603973" y="2055774"/>
                    <a:pt x="432523" y="2071508"/>
                  </a:cubicBezTo>
                  <a:cubicBezTo>
                    <a:pt x="545531" y="2189419"/>
                    <a:pt x="681902" y="2283776"/>
                    <a:pt x="837762" y="2346665"/>
                  </a:cubicBezTo>
                  <a:cubicBezTo>
                    <a:pt x="876738" y="2303408"/>
                    <a:pt x="962463" y="2205153"/>
                    <a:pt x="1067677" y="2063641"/>
                  </a:cubicBezTo>
                  <a:lnTo>
                    <a:pt x="1055984" y="2063641"/>
                  </a:lnTo>
                  <a:cubicBezTo>
                    <a:pt x="989747" y="2063641"/>
                    <a:pt x="931306" y="2032197"/>
                    <a:pt x="896227" y="1981096"/>
                  </a:cubicBezTo>
                  <a:close/>
                  <a:moveTo>
                    <a:pt x="1250820" y="1898552"/>
                  </a:moveTo>
                  <a:cubicBezTo>
                    <a:pt x="1235253" y="1973229"/>
                    <a:pt x="1184583" y="2032197"/>
                    <a:pt x="1114449" y="2051853"/>
                  </a:cubicBezTo>
                  <a:cubicBezTo>
                    <a:pt x="1005362" y="2201232"/>
                    <a:pt x="915715" y="2307354"/>
                    <a:pt x="868967" y="2358454"/>
                  </a:cubicBezTo>
                  <a:cubicBezTo>
                    <a:pt x="985874" y="2397741"/>
                    <a:pt x="1114449" y="2421343"/>
                    <a:pt x="1243048" y="2425264"/>
                  </a:cubicBezTo>
                  <a:cubicBezTo>
                    <a:pt x="1293694" y="2303432"/>
                    <a:pt x="1356033" y="2193364"/>
                    <a:pt x="1422270" y="2091140"/>
                  </a:cubicBezTo>
                  <a:cubicBezTo>
                    <a:pt x="1387215" y="2055774"/>
                    <a:pt x="1367726" y="2004674"/>
                    <a:pt x="1367726" y="1953573"/>
                  </a:cubicBezTo>
                  <a:cubicBezTo>
                    <a:pt x="1367726" y="1941785"/>
                    <a:pt x="1367726" y="1929996"/>
                    <a:pt x="1371624" y="1918208"/>
                  </a:cubicBezTo>
                  <a:cubicBezTo>
                    <a:pt x="1320954" y="1914286"/>
                    <a:pt x="1282001" y="1906419"/>
                    <a:pt x="1250820" y="1898552"/>
                  </a:cubicBezTo>
                  <a:close/>
                  <a:moveTo>
                    <a:pt x="1652186" y="1861697"/>
                  </a:moveTo>
                  <a:cubicBezTo>
                    <a:pt x="1646339" y="1862187"/>
                    <a:pt x="1640492" y="1865135"/>
                    <a:pt x="1636594" y="1871029"/>
                  </a:cubicBezTo>
                  <a:lnTo>
                    <a:pt x="1535279" y="2004674"/>
                  </a:lnTo>
                  <a:lnTo>
                    <a:pt x="1472940" y="1941785"/>
                  </a:lnTo>
                  <a:cubicBezTo>
                    <a:pt x="1465144" y="1933918"/>
                    <a:pt x="1449554" y="1933918"/>
                    <a:pt x="1441758" y="1941785"/>
                  </a:cubicBezTo>
                  <a:cubicBezTo>
                    <a:pt x="1433963" y="1949652"/>
                    <a:pt x="1433963" y="1965362"/>
                    <a:pt x="1441758" y="1973229"/>
                  </a:cubicBezTo>
                  <a:lnTo>
                    <a:pt x="1523586" y="2051853"/>
                  </a:lnTo>
                  <a:cubicBezTo>
                    <a:pt x="1527483" y="2055798"/>
                    <a:pt x="1535279" y="2059719"/>
                    <a:pt x="1539176" y="2059719"/>
                  </a:cubicBezTo>
                  <a:lnTo>
                    <a:pt x="1543074" y="2059719"/>
                  </a:lnTo>
                  <a:cubicBezTo>
                    <a:pt x="1546972" y="2059719"/>
                    <a:pt x="1554767" y="2055774"/>
                    <a:pt x="1558665" y="2051853"/>
                  </a:cubicBezTo>
                  <a:lnTo>
                    <a:pt x="1671673" y="1898552"/>
                  </a:lnTo>
                  <a:cubicBezTo>
                    <a:pt x="1679469" y="1886763"/>
                    <a:pt x="1679469" y="1874974"/>
                    <a:pt x="1667776" y="1867107"/>
                  </a:cubicBezTo>
                  <a:cubicBezTo>
                    <a:pt x="1663879" y="1863174"/>
                    <a:pt x="1658032" y="1861207"/>
                    <a:pt x="1652186" y="1861697"/>
                  </a:cubicBezTo>
                  <a:close/>
                  <a:moveTo>
                    <a:pt x="2260079" y="1827796"/>
                  </a:moveTo>
                  <a:cubicBezTo>
                    <a:pt x="2084732" y="1890685"/>
                    <a:pt x="1913282" y="1922129"/>
                    <a:pt x="1761296" y="1929996"/>
                  </a:cubicBezTo>
                  <a:lnTo>
                    <a:pt x="1761296" y="1953573"/>
                  </a:lnTo>
                  <a:cubicBezTo>
                    <a:pt x="1761296" y="2063641"/>
                    <a:pt x="1671673" y="2150108"/>
                    <a:pt x="1562563" y="2150108"/>
                  </a:cubicBezTo>
                  <a:cubicBezTo>
                    <a:pt x="1519688" y="2150108"/>
                    <a:pt x="1476837" y="2134373"/>
                    <a:pt x="1445656" y="2110796"/>
                  </a:cubicBezTo>
                  <a:cubicBezTo>
                    <a:pt x="1383317" y="2205153"/>
                    <a:pt x="1324852" y="2311275"/>
                    <a:pt x="1278104" y="2425264"/>
                  </a:cubicBezTo>
                  <a:cubicBezTo>
                    <a:pt x="1698957" y="2417421"/>
                    <a:pt x="2069141" y="2177630"/>
                    <a:pt x="2260079" y="1827796"/>
                  </a:cubicBezTo>
                  <a:close/>
                  <a:moveTo>
                    <a:pt x="976617" y="1762952"/>
                  </a:moveTo>
                  <a:cubicBezTo>
                    <a:pt x="971258" y="1762952"/>
                    <a:pt x="966385" y="1764919"/>
                    <a:pt x="962487" y="1768852"/>
                  </a:cubicBezTo>
                  <a:cubicBezTo>
                    <a:pt x="954692" y="1776719"/>
                    <a:pt x="954692" y="1792430"/>
                    <a:pt x="962487" y="1800297"/>
                  </a:cubicBezTo>
                  <a:cubicBezTo>
                    <a:pt x="962487" y="1800297"/>
                    <a:pt x="970283" y="1808164"/>
                    <a:pt x="1024826" y="1863186"/>
                  </a:cubicBezTo>
                  <a:cubicBezTo>
                    <a:pt x="1024826" y="1863186"/>
                    <a:pt x="1017031" y="1871053"/>
                    <a:pt x="962487" y="1926075"/>
                  </a:cubicBezTo>
                  <a:cubicBezTo>
                    <a:pt x="954692" y="1933942"/>
                    <a:pt x="954692" y="1949652"/>
                    <a:pt x="962487" y="1957519"/>
                  </a:cubicBezTo>
                  <a:cubicBezTo>
                    <a:pt x="970283" y="1965386"/>
                    <a:pt x="981976" y="1965386"/>
                    <a:pt x="993669" y="1957519"/>
                  </a:cubicBezTo>
                  <a:cubicBezTo>
                    <a:pt x="993669" y="1957519"/>
                    <a:pt x="1001464" y="1949652"/>
                    <a:pt x="1056008" y="1894630"/>
                  </a:cubicBezTo>
                  <a:cubicBezTo>
                    <a:pt x="1056008" y="1894630"/>
                    <a:pt x="1063779" y="1902497"/>
                    <a:pt x="1118347" y="1957519"/>
                  </a:cubicBezTo>
                  <a:cubicBezTo>
                    <a:pt x="1126142" y="1965386"/>
                    <a:pt x="1137835" y="1965386"/>
                    <a:pt x="1149528" y="1957519"/>
                  </a:cubicBezTo>
                  <a:cubicBezTo>
                    <a:pt x="1157323" y="1949652"/>
                    <a:pt x="1157323" y="1933942"/>
                    <a:pt x="1149528" y="1926075"/>
                  </a:cubicBezTo>
                  <a:cubicBezTo>
                    <a:pt x="1149528" y="1926075"/>
                    <a:pt x="1141709" y="1918208"/>
                    <a:pt x="1087189" y="1863186"/>
                  </a:cubicBezTo>
                  <a:cubicBezTo>
                    <a:pt x="1087189" y="1863186"/>
                    <a:pt x="1094985" y="1855319"/>
                    <a:pt x="1149528" y="1800297"/>
                  </a:cubicBezTo>
                  <a:cubicBezTo>
                    <a:pt x="1157323" y="1792430"/>
                    <a:pt x="1157323" y="1780641"/>
                    <a:pt x="1149528" y="1768852"/>
                  </a:cubicBezTo>
                  <a:cubicBezTo>
                    <a:pt x="1137835" y="1760985"/>
                    <a:pt x="1126142" y="1760985"/>
                    <a:pt x="1118347" y="1768852"/>
                  </a:cubicBezTo>
                  <a:lnTo>
                    <a:pt x="1056008" y="1831741"/>
                  </a:lnTo>
                  <a:cubicBezTo>
                    <a:pt x="1056008" y="1831741"/>
                    <a:pt x="1048212" y="1823874"/>
                    <a:pt x="993669" y="1768852"/>
                  </a:cubicBezTo>
                  <a:cubicBezTo>
                    <a:pt x="987823" y="1764919"/>
                    <a:pt x="981976" y="1762952"/>
                    <a:pt x="976617" y="1762952"/>
                  </a:cubicBezTo>
                  <a:close/>
                  <a:moveTo>
                    <a:pt x="533838" y="1548717"/>
                  </a:moveTo>
                  <a:cubicBezTo>
                    <a:pt x="498783" y="1595896"/>
                    <a:pt x="448113" y="1623419"/>
                    <a:pt x="385775" y="1627340"/>
                  </a:cubicBezTo>
                  <a:cubicBezTo>
                    <a:pt x="370184" y="1745251"/>
                    <a:pt x="362389" y="1867107"/>
                    <a:pt x="366286" y="2000752"/>
                  </a:cubicBezTo>
                  <a:cubicBezTo>
                    <a:pt x="377955" y="2012541"/>
                    <a:pt x="393570" y="2028275"/>
                    <a:pt x="405263" y="2040064"/>
                  </a:cubicBezTo>
                  <a:cubicBezTo>
                    <a:pt x="580611" y="2028275"/>
                    <a:pt x="740368" y="1996831"/>
                    <a:pt x="880660" y="1953597"/>
                  </a:cubicBezTo>
                  <a:cubicBezTo>
                    <a:pt x="865069" y="1926075"/>
                    <a:pt x="857274" y="1898552"/>
                    <a:pt x="857274" y="1863186"/>
                  </a:cubicBezTo>
                  <a:cubicBezTo>
                    <a:pt x="857274" y="1831741"/>
                    <a:pt x="865069" y="1800297"/>
                    <a:pt x="880660" y="1772774"/>
                  </a:cubicBezTo>
                  <a:cubicBezTo>
                    <a:pt x="748163" y="1709885"/>
                    <a:pt x="635154" y="1631262"/>
                    <a:pt x="533838" y="1548717"/>
                  </a:cubicBezTo>
                  <a:close/>
                  <a:moveTo>
                    <a:pt x="467602" y="1336479"/>
                  </a:moveTo>
                  <a:cubicBezTo>
                    <a:pt x="461755" y="1337460"/>
                    <a:pt x="455909" y="1340407"/>
                    <a:pt x="452011" y="1344340"/>
                  </a:cubicBezTo>
                  <a:lnTo>
                    <a:pt x="350695" y="1477985"/>
                  </a:lnTo>
                  <a:lnTo>
                    <a:pt x="288357" y="1415096"/>
                  </a:lnTo>
                  <a:cubicBezTo>
                    <a:pt x="280561" y="1407229"/>
                    <a:pt x="264970" y="1407229"/>
                    <a:pt x="257175" y="1419018"/>
                  </a:cubicBezTo>
                  <a:cubicBezTo>
                    <a:pt x="249380" y="1426885"/>
                    <a:pt x="249380" y="1442595"/>
                    <a:pt x="257175" y="1450462"/>
                  </a:cubicBezTo>
                  <a:lnTo>
                    <a:pt x="339002" y="1529086"/>
                  </a:lnTo>
                  <a:cubicBezTo>
                    <a:pt x="342900" y="1533007"/>
                    <a:pt x="350695" y="1533007"/>
                    <a:pt x="354593" y="1533007"/>
                  </a:cubicBezTo>
                  <a:lnTo>
                    <a:pt x="354593" y="1533031"/>
                  </a:lnTo>
                  <a:lnTo>
                    <a:pt x="358491" y="1533031"/>
                  </a:lnTo>
                  <a:cubicBezTo>
                    <a:pt x="362389" y="1533031"/>
                    <a:pt x="370184" y="1529086"/>
                    <a:pt x="374081" y="1525164"/>
                  </a:cubicBezTo>
                  <a:lnTo>
                    <a:pt x="487090" y="1371863"/>
                  </a:lnTo>
                  <a:cubicBezTo>
                    <a:pt x="494886" y="1363996"/>
                    <a:pt x="494886" y="1348286"/>
                    <a:pt x="483193" y="1340419"/>
                  </a:cubicBezTo>
                  <a:cubicBezTo>
                    <a:pt x="479295" y="1336486"/>
                    <a:pt x="473448" y="1335499"/>
                    <a:pt x="467602" y="1336479"/>
                  </a:cubicBezTo>
                  <a:close/>
                  <a:moveTo>
                    <a:pt x="2119787" y="1263739"/>
                  </a:moveTo>
                  <a:cubicBezTo>
                    <a:pt x="2113941" y="1263739"/>
                    <a:pt x="2108094" y="1265706"/>
                    <a:pt x="2104196" y="1269639"/>
                  </a:cubicBezTo>
                  <a:cubicBezTo>
                    <a:pt x="2096401" y="1277506"/>
                    <a:pt x="2096401" y="1293216"/>
                    <a:pt x="2104196" y="1301083"/>
                  </a:cubicBezTo>
                  <a:cubicBezTo>
                    <a:pt x="2104196" y="1301083"/>
                    <a:pt x="2111992" y="1308950"/>
                    <a:pt x="2166535" y="1363972"/>
                  </a:cubicBezTo>
                  <a:cubicBezTo>
                    <a:pt x="2166535" y="1363972"/>
                    <a:pt x="2158740" y="1371839"/>
                    <a:pt x="2104196" y="1426861"/>
                  </a:cubicBezTo>
                  <a:cubicBezTo>
                    <a:pt x="2096401" y="1434728"/>
                    <a:pt x="2096401" y="1450438"/>
                    <a:pt x="2104196" y="1458305"/>
                  </a:cubicBezTo>
                  <a:cubicBezTo>
                    <a:pt x="2111992" y="1466173"/>
                    <a:pt x="2127582" y="1466173"/>
                    <a:pt x="2135378" y="1458305"/>
                  </a:cubicBezTo>
                  <a:cubicBezTo>
                    <a:pt x="2135378" y="1458305"/>
                    <a:pt x="2143173" y="1450438"/>
                    <a:pt x="2197717" y="1395417"/>
                  </a:cubicBezTo>
                  <a:cubicBezTo>
                    <a:pt x="2197717" y="1395417"/>
                    <a:pt x="2205512" y="1403284"/>
                    <a:pt x="2260056" y="1458305"/>
                  </a:cubicBezTo>
                  <a:cubicBezTo>
                    <a:pt x="2267851" y="1466173"/>
                    <a:pt x="2283442" y="1466173"/>
                    <a:pt x="2291237" y="1458305"/>
                  </a:cubicBezTo>
                  <a:cubicBezTo>
                    <a:pt x="2299032" y="1450438"/>
                    <a:pt x="2299032" y="1434728"/>
                    <a:pt x="2291237" y="1426861"/>
                  </a:cubicBezTo>
                  <a:cubicBezTo>
                    <a:pt x="2291237" y="1426861"/>
                    <a:pt x="2283466" y="1418994"/>
                    <a:pt x="2228898" y="1363972"/>
                  </a:cubicBezTo>
                  <a:cubicBezTo>
                    <a:pt x="2228898" y="1363972"/>
                    <a:pt x="2236693" y="1356105"/>
                    <a:pt x="2291237" y="1301083"/>
                  </a:cubicBezTo>
                  <a:cubicBezTo>
                    <a:pt x="2299032" y="1293216"/>
                    <a:pt x="2299032" y="1277506"/>
                    <a:pt x="2291237" y="1269639"/>
                  </a:cubicBezTo>
                  <a:cubicBezTo>
                    <a:pt x="2283442" y="1261772"/>
                    <a:pt x="2267851" y="1261772"/>
                    <a:pt x="2260056" y="1269639"/>
                  </a:cubicBezTo>
                  <a:lnTo>
                    <a:pt x="2197717" y="1332528"/>
                  </a:lnTo>
                  <a:cubicBezTo>
                    <a:pt x="2197717" y="1332528"/>
                    <a:pt x="2189921" y="1324661"/>
                    <a:pt x="2135378" y="1269639"/>
                  </a:cubicBezTo>
                  <a:cubicBezTo>
                    <a:pt x="2131480" y="1265706"/>
                    <a:pt x="2125634" y="1263739"/>
                    <a:pt x="2119787" y="1263739"/>
                  </a:cubicBezTo>
                  <a:close/>
                  <a:moveTo>
                    <a:pt x="2376962" y="1257850"/>
                  </a:moveTo>
                  <a:cubicBezTo>
                    <a:pt x="2373064" y="1257850"/>
                    <a:pt x="2369167" y="1261772"/>
                    <a:pt x="2365269" y="1261772"/>
                  </a:cubicBezTo>
                  <a:cubicBezTo>
                    <a:pt x="2384757" y="1293216"/>
                    <a:pt x="2392553" y="1328606"/>
                    <a:pt x="2392553" y="1363972"/>
                  </a:cubicBezTo>
                  <a:cubicBezTo>
                    <a:pt x="2392553" y="1474040"/>
                    <a:pt x="2306828" y="1560506"/>
                    <a:pt x="2197717" y="1560506"/>
                  </a:cubicBezTo>
                  <a:cubicBezTo>
                    <a:pt x="2131480" y="1560506"/>
                    <a:pt x="2073039" y="1529062"/>
                    <a:pt x="2037960" y="1481883"/>
                  </a:cubicBezTo>
                  <a:cubicBezTo>
                    <a:pt x="1928848" y="1564427"/>
                    <a:pt x="1804171" y="1670573"/>
                    <a:pt x="1687264" y="1796351"/>
                  </a:cubicBezTo>
                  <a:cubicBezTo>
                    <a:pt x="1718422" y="1823874"/>
                    <a:pt x="1741808" y="1859240"/>
                    <a:pt x="1753501" y="1898552"/>
                  </a:cubicBezTo>
                  <a:cubicBezTo>
                    <a:pt x="1913282" y="1890685"/>
                    <a:pt x="2096425" y="1859240"/>
                    <a:pt x="2283442" y="1784563"/>
                  </a:cubicBezTo>
                  <a:cubicBezTo>
                    <a:pt x="2353600" y="1635208"/>
                    <a:pt x="2396450" y="1470118"/>
                    <a:pt x="2404246" y="1297162"/>
                  </a:cubicBezTo>
                  <a:cubicBezTo>
                    <a:pt x="2392553" y="1281427"/>
                    <a:pt x="2384757" y="1269639"/>
                    <a:pt x="2376962" y="1257850"/>
                  </a:cubicBezTo>
                  <a:close/>
                  <a:moveTo>
                    <a:pt x="120780" y="1088839"/>
                  </a:moveTo>
                  <a:cubicBezTo>
                    <a:pt x="112985" y="1147806"/>
                    <a:pt x="109087" y="1206750"/>
                    <a:pt x="109087" y="1265717"/>
                  </a:cubicBezTo>
                  <a:cubicBezTo>
                    <a:pt x="109087" y="1525140"/>
                    <a:pt x="194812" y="1764907"/>
                    <a:pt x="335105" y="1957519"/>
                  </a:cubicBezTo>
                  <a:cubicBezTo>
                    <a:pt x="335105" y="1839585"/>
                    <a:pt x="342900" y="1729541"/>
                    <a:pt x="354569" y="1623419"/>
                  </a:cubicBezTo>
                  <a:cubicBezTo>
                    <a:pt x="257151" y="1611630"/>
                    <a:pt x="183119" y="1529086"/>
                    <a:pt x="183119" y="1426885"/>
                  </a:cubicBezTo>
                  <a:cubicBezTo>
                    <a:pt x="183119" y="1363996"/>
                    <a:pt x="210403" y="1308950"/>
                    <a:pt x="257151" y="1273584"/>
                  </a:cubicBezTo>
                  <a:cubicBezTo>
                    <a:pt x="198710" y="1198907"/>
                    <a:pt x="151962" y="1136018"/>
                    <a:pt x="120780" y="1088839"/>
                  </a:cubicBezTo>
                  <a:close/>
                  <a:moveTo>
                    <a:pt x="1582353" y="1013577"/>
                  </a:moveTo>
                  <a:cubicBezTo>
                    <a:pt x="1574499" y="1013639"/>
                    <a:pt x="1566461" y="1015112"/>
                    <a:pt x="1558666" y="1018059"/>
                  </a:cubicBezTo>
                  <a:cubicBezTo>
                    <a:pt x="1527508" y="1029872"/>
                    <a:pt x="1511917" y="1065238"/>
                    <a:pt x="1527484" y="1096682"/>
                  </a:cubicBezTo>
                  <a:cubicBezTo>
                    <a:pt x="1539177" y="1128127"/>
                    <a:pt x="1574232" y="1143861"/>
                    <a:pt x="1605414" y="1128127"/>
                  </a:cubicBezTo>
                  <a:cubicBezTo>
                    <a:pt x="1636595" y="1116338"/>
                    <a:pt x="1648288" y="1080948"/>
                    <a:pt x="1636595" y="1049504"/>
                  </a:cubicBezTo>
                  <a:cubicBezTo>
                    <a:pt x="1627825" y="1025920"/>
                    <a:pt x="1605915" y="1013394"/>
                    <a:pt x="1582353" y="1013577"/>
                  </a:cubicBezTo>
                  <a:close/>
                  <a:moveTo>
                    <a:pt x="2034086" y="892305"/>
                  </a:moveTo>
                  <a:cubicBezTo>
                    <a:pt x="1999031" y="998427"/>
                    <a:pt x="1944463" y="1116362"/>
                    <a:pt x="1874329" y="1234273"/>
                  </a:cubicBezTo>
                  <a:cubicBezTo>
                    <a:pt x="1753525" y="1434728"/>
                    <a:pt x="1562586" y="1658785"/>
                    <a:pt x="1266435" y="1823874"/>
                  </a:cubicBezTo>
                  <a:cubicBezTo>
                    <a:pt x="1262537" y="1835663"/>
                    <a:pt x="1254741" y="1843530"/>
                    <a:pt x="1250844" y="1851397"/>
                  </a:cubicBezTo>
                  <a:lnTo>
                    <a:pt x="1250844" y="1863186"/>
                  </a:lnTo>
                  <a:lnTo>
                    <a:pt x="1250844" y="1867107"/>
                  </a:lnTo>
                  <a:cubicBezTo>
                    <a:pt x="1285923" y="1874974"/>
                    <a:pt x="1324900" y="1882841"/>
                    <a:pt x="1379443" y="1886763"/>
                  </a:cubicBezTo>
                  <a:cubicBezTo>
                    <a:pt x="1402829" y="1808140"/>
                    <a:pt x="1476861" y="1753118"/>
                    <a:pt x="1562586" y="1753118"/>
                  </a:cubicBezTo>
                  <a:cubicBezTo>
                    <a:pt x="1601563" y="1753118"/>
                    <a:pt x="1632721" y="1764907"/>
                    <a:pt x="1663902" y="1780641"/>
                  </a:cubicBezTo>
                  <a:cubicBezTo>
                    <a:pt x="1784706" y="1646996"/>
                    <a:pt x="1909384" y="1540850"/>
                    <a:pt x="2022393" y="1454384"/>
                  </a:cubicBezTo>
                  <a:cubicBezTo>
                    <a:pt x="2006802" y="1426861"/>
                    <a:pt x="1999007" y="1395417"/>
                    <a:pt x="1999007" y="1363972"/>
                  </a:cubicBezTo>
                  <a:cubicBezTo>
                    <a:pt x="1999007" y="1253904"/>
                    <a:pt x="2088630" y="1163493"/>
                    <a:pt x="2197740" y="1163493"/>
                  </a:cubicBezTo>
                  <a:cubicBezTo>
                    <a:pt x="2260079" y="1163493"/>
                    <a:pt x="2314623" y="1191016"/>
                    <a:pt x="2349726" y="1238194"/>
                  </a:cubicBezTo>
                  <a:cubicBezTo>
                    <a:pt x="2353624" y="1234273"/>
                    <a:pt x="2353624" y="1234273"/>
                    <a:pt x="2357521" y="1234273"/>
                  </a:cubicBezTo>
                  <a:cubicBezTo>
                    <a:pt x="2256206" y="1096706"/>
                    <a:pt x="2147095" y="986639"/>
                    <a:pt x="2034086" y="892305"/>
                  </a:cubicBezTo>
                  <a:close/>
                  <a:moveTo>
                    <a:pt x="1493409" y="860523"/>
                  </a:moveTo>
                  <a:cubicBezTo>
                    <a:pt x="1592051" y="861069"/>
                    <a:pt x="1686309" y="920767"/>
                    <a:pt x="1730140" y="1018059"/>
                  </a:cubicBezTo>
                  <a:cubicBezTo>
                    <a:pt x="1784707" y="1147783"/>
                    <a:pt x="1722368" y="1297162"/>
                    <a:pt x="1593769" y="1352184"/>
                  </a:cubicBezTo>
                  <a:cubicBezTo>
                    <a:pt x="1504146" y="1391495"/>
                    <a:pt x="1402830" y="1371839"/>
                    <a:pt x="1332696" y="1312872"/>
                  </a:cubicBezTo>
                  <a:lnTo>
                    <a:pt x="1321003" y="1301083"/>
                  </a:lnTo>
                  <a:cubicBezTo>
                    <a:pt x="1309310" y="1289271"/>
                    <a:pt x="1285924" y="1305005"/>
                    <a:pt x="1285924" y="1305005"/>
                  </a:cubicBezTo>
                  <a:lnTo>
                    <a:pt x="1285924" y="1320739"/>
                  </a:lnTo>
                  <a:lnTo>
                    <a:pt x="1258640" y="1391495"/>
                  </a:lnTo>
                  <a:lnTo>
                    <a:pt x="1231356" y="1403284"/>
                  </a:lnTo>
                  <a:lnTo>
                    <a:pt x="1208066" y="1344293"/>
                  </a:lnTo>
                  <a:lnTo>
                    <a:pt x="1134034" y="1375737"/>
                  </a:lnTo>
                  <a:lnTo>
                    <a:pt x="1110648" y="1426837"/>
                  </a:lnTo>
                  <a:lnTo>
                    <a:pt x="1095057" y="1434704"/>
                  </a:lnTo>
                  <a:lnTo>
                    <a:pt x="1059978" y="1422916"/>
                  </a:lnTo>
                  <a:lnTo>
                    <a:pt x="1017103" y="1438650"/>
                  </a:lnTo>
                  <a:lnTo>
                    <a:pt x="1005411" y="1470094"/>
                  </a:lnTo>
                  <a:lnTo>
                    <a:pt x="970331" y="1485829"/>
                  </a:lnTo>
                  <a:lnTo>
                    <a:pt x="935252" y="1470094"/>
                  </a:lnTo>
                  <a:lnTo>
                    <a:pt x="911866" y="1481883"/>
                  </a:lnTo>
                  <a:lnTo>
                    <a:pt x="896276" y="1521195"/>
                  </a:lnTo>
                  <a:lnTo>
                    <a:pt x="865094" y="1532983"/>
                  </a:lnTo>
                  <a:lnTo>
                    <a:pt x="779369" y="1501539"/>
                  </a:lnTo>
                  <a:cubicBezTo>
                    <a:pt x="728699" y="1489750"/>
                    <a:pt x="736495" y="1446517"/>
                    <a:pt x="736495" y="1446517"/>
                  </a:cubicBezTo>
                  <a:cubicBezTo>
                    <a:pt x="736495" y="1446517"/>
                    <a:pt x="767676" y="1379683"/>
                    <a:pt x="775471" y="1356105"/>
                  </a:cubicBezTo>
                  <a:cubicBezTo>
                    <a:pt x="783243" y="1332528"/>
                    <a:pt x="814424" y="1320739"/>
                    <a:pt x="814424" y="1320739"/>
                  </a:cubicBezTo>
                  <a:lnTo>
                    <a:pt x="1192403" y="1159571"/>
                  </a:lnTo>
                  <a:cubicBezTo>
                    <a:pt x="1192403" y="1159571"/>
                    <a:pt x="1243049" y="1135970"/>
                    <a:pt x="1239152" y="1100604"/>
                  </a:cubicBezTo>
                  <a:cubicBezTo>
                    <a:pt x="1246947" y="1006271"/>
                    <a:pt x="1305388" y="919804"/>
                    <a:pt x="1395011" y="880493"/>
                  </a:cubicBezTo>
                  <a:cubicBezTo>
                    <a:pt x="1427161" y="866732"/>
                    <a:pt x="1460529" y="860341"/>
                    <a:pt x="1493409" y="860523"/>
                  </a:cubicBezTo>
                  <a:close/>
                  <a:moveTo>
                    <a:pt x="592280" y="538525"/>
                  </a:moveTo>
                  <a:cubicBezTo>
                    <a:pt x="471476" y="562103"/>
                    <a:pt x="374058" y="589625"/>
                    <a:pt x="311719" y="609281"/>
                  </a:cubicBezTo>
                  <a:cubicBezTo>
                    <a:pt x="225994" y="738981"/>
                    <a:pt x="163655" y="884414"/>
                    <a:pt x="132473" y="1041637"/>
                  </a:cubicBezTo>
                  <a:cubicBezTo>
                    <a:pt x="159733" y="1088815"/>
                    <a:pt x="210403" y="1167438"/>
                    <a:pt x="284435" y="1253904"/>
                  </a:cubicBezTo>
                  <a:cubicBezTo>
                    <a:pt x="311719" y="1238194"/>
                    <a:pt x="342876" y="1230327"/>
                    <a:pt x="377955" y="1230327"/>
                  </a:cubicBezTo>
                  <a:cubicBezTo>
                    <a:pt x="397444" y="1230327"/>
                    <a:pt x="416932" y="1234273"/>
                    <a:pt x="436420" y="1238194"/>
                  </a:cubicBezTo>
                  <a:cubicBezTo>
                    <a:pt x="502657" y="1022005"/>
                    <a:pt x="592280" y="841181"/>
                    <a:pt x="685800" y="695747"/>
                  </a:cubicBezTo>
                  <a:cubicBezTo>
                    <a:pt x="635154" y="660381"/>
                    <a:pt x="596178" y="605360"/>
                    <a:pt x="592280" y="538525"/>
                  </a:cubicBezTo>
                  <a:close/>
                  <a:moveTo>
                    <a:pt x="2131480" y="518869"/>
                  </a:moveTo>
                  <a:cubicBezTo>
                    <a:pt x="2119787" y="593547"/>
                    <a:pt x="2096401" y="715403"/>
                    <a:pt x="2045755" y="860837"/>
                  </a:cubicBezTo>
                  <a:cubicBezTo>
                    <a:pt x="2162638" y="959116"/>
                    <a:pt x="2275646" y="1073105"/>
                    <a:pt x="2384757" y="1218538"/>
                  </a:cubicBezTo>
                  <a:cubicBezTo>
                    <a:pt x="2392553" y="1214617"/>
                    <a:pt x="2396450" y="1210671"/>
                    <a:pt x="2400348" y="1206750"/>
                  </a:cubicBezTo>
                  <a:cubicBezTo>
                    <a:pt x="2388679" y="947303"/>
                    <a:pt x="2287363" y="707536"/>
                    <a:pt x="2131480" y="518869"/>
                  </a:cubicBezTo>
                  <a:close/>
                  <a:moveTo>
                    <a:pt x="985850" y="507129"/>
                  </a:moveTo>
                  <a:lnTo>
                    <a:pt x="985850" y="526784"/>
                  </a:lnTo>
                  <a:cubicBezTo>
                    <a:pt x="985850" y="597516"/>
                    <a:pt x="946873" y="664351"/>
                    <a:pt x="892329" y="695795"/>
                  </a:cubicBezTo>
                  <a:cubicBezTo>
                    <a:pt x="962463" y="805839"/>
                    <a:pt x="1036519" y="943429"/>
                    <a:pt x="1098858" y="1120307"/>
                  </a:cubicBezTo>
                  <a:lnTo>
                    <a:pt x="1071575" y="1132096"/>
                  </a:lnTo>
                  <a:cubicBezTo>
                    <a:pt x="1009212" y="963085"/>
                    <a:pt x="935180" y="825495"/>
                    <a:pt x="861148" y="711506"/>
                  </a:cubicBezTo>
                  <a:cubicBezTo>
                    <a:pt x="837762" y="719373"/>
                    <a:pt x="814400" y="727240"/>
                    <a:pt x="791014" y="727240"/>
                  </a:cubicBezTo>
                  <a:cubicBezTo>
                    <a:pt x="763730" y="727240"/>
                    <a:pt x="736470" y="719373"/>
                    <a:pt x="713084" y="711506"/>
                  </a:cubicBezTo>
                  <a:cubicBezTo>
                    <a:pt x="619563" y="856939"/>
                    <a:pt x="529917" y="1037739"/>
                    <a:pt x="463680" y="1250007"/>
                  </a:cubicBezTo>
                  <a:cubicBezTo>
                    <a:pt x="529941" y="1281451"/>
                    <a:pt x="576689" y="1348262"/>
                    <a:pt x="576689" y="1426885"/>
                  </a:cubicBezTo>
                  <a:cubicBezTo>
                    <a:pt x="576689" y="1462275"/>
                    <a:pt x="568894" y="1497641"/>
                    <a:pt x="553303" y="1525164"/>
                  </a:cubicBezTo>
                  <a:cubicBezTo>
                    <a:pt x="650745" y="1603763"/>
                    <a:pt x="763730" y="1682386"/>
                    <a:pt x="896227" y="1745275"/>
                  </a:cubicBezTo>
                  <a:cubicBezTo>
                    <a:pt x="931282" y="1698096"/>
                    <a:pt x="989747" y="1666652"/>
                    <a:pt x="1055984" y="1666652"/>
                  </a:cubicBezTo>
                  <a:cubicBezTo>
                    <a:pt x="1110551" y="1666652"/>
                    <a:pt x="1157299" y="1686308"/>
                    <a:pt x="1192379" y="1721674"/>
                  </a:cubicBezTo>
                  <a:cubicBezTo>
                    <a:pt x="1188481" y="1639129"/>
                    <a:pt x="1176788" y="1560506"/>
                    <a:pt x="1161221" y="1481978"/>
                  </a:cubicBezTo>
                  <a:lnTo>
                    <a:pt x="1165119" y="1481978"/>
                  </a:lnTo>
                  <a:lnTo>
                    <a:pt x="1176812" y="1454456"/>
                  </a:lnTo>
                  <a:lnTo>
                    <a:pt x="1196300" y="1493767"/>
                  </a:lnTo>
                  <a:cubicBezTo>
                    <a:pt x="1211891" y="1580257"/>
                    <a:pt x="1223584" y="1670645"/>
                    <a:pt x="1227482" y="1768924"/>
                  </a:cubicBezTo>
                  <a:cubicBezTo>
                    <a:pt x="1235277" y="1780713"/>
                    <a:pt x="1239175" y="1792501"/>
                    <a:pt x="1243072" y="1804290"/>
                  </a:cubicBezTo>
                  <a:lnTo>
                    <a:pt x="1243072" y="1800369"/>
                  </a:lnTo>
                  <a:cubicBezTo>
                    <a:pt x="1266435" y="1768924"/>
                    <a:pt x="1285923" y="1733534"/>
                    <a:pt x="1309309" y="1698168"/>
                  </a:cubicBezTo>
                  <a:cubicBezTo>
                    <a:pt x="1352183" y="1619569"/>
                    <a:pt x="1398932" y="1533079"/>
                    <a:pt x="1441806" y="1438745"/>
                  </a:cubicBezTo>
                  <a:cubicBezTo>
                    <a:pt x="1453499" y="1442667"/>
                    <a:pt x="1465192" y="1442667"/>
                    <a:pt x="1476885" y="1442667"/>
                  </a:cubicBezTo>
                  <a:cubicBezTo>
                    <a:pt x="1430113" y="1540922"/>
                    <a:pt x="1383365" y="1631334"/>
                    <a:pt x="1336593" y="1713878"/>
                  </a:cubicBezTo>
                  <a:cubicBezTo>
                    <a:pt x="1324900" y="1733534"/>
                    <a:pt x="1313207" y="1749244"/>
                    <a:pt x="1301514" y="1768900"/>
                  </a:cubicBezTo>
                  <a:cubicBezTo>
                    <a:pt x="1562586" y="1607732"/>
                    <a:pt x="1734036" y="1403332"/>
                    <a:pt x="1847045" y="1218586"/>
                  </a:cubicBezTo>
                  <a:cubicBezTo>
                    <a:pt x="1921077" y="1100652"/>
                    <a:pt x="1971723" y="978795"/>
                    <a:pt x="2010700" y="872673"/>
                  </a:cubicBezTo>
                  <a:cubicBezTo>
                    <a:pt x="1948361" y="825495"/>
                    <a:pt x="1882100" y="782262"/>
                    <a:pt x="1819761" y="742950"/>
                  </a:cubicBezTo>
                  <a:cubicBezTo>
                    <a:pt x="1792478" y="758684"/>
                    <a:pt x="1757423" y="770473"/>
                    <a:pt x="1718446" y="770473"/>
                  </a:cubicBezTo>
                  <a:lnTo>
                    <a:pt x="1698957" y="770473"/>
                  </a:lnTo>
                  <a:cubicBezTo>
                    <a:pt x="1695060" y="797996"/>
                    <a:pt x="1687264" y="825495"/>
                    <a:pt x="1683366" y="853018"/>
                  </a:cubicBezTo>
                  <a:cubicBezTo>
                    <a:pt x="1675571" y="845150"/>
                    <a:pt x="1663878" y="837283"/>
                    <a:pt x="1656083" y="833362"/>
                  </a:cubicBezTo>
                  <a:cubicBezTo>
                    <a:pt x="1659981" y="809784"/>
                    <a:pt x="1663878" y="786183"/>
                    <a:pt x="1667776" y="762606"/>
                  </a:cubicBezTo>
                  <a:cubicBezTo>
                    <a:pt x="1593744" y="742950"/>
                    <a:pt x="1539200" y="684007"/>
                    <a:pt x="1523610" y="605384"/>
                  </a:cubicBezTo>
                  <a:cubicBezTo>
                    <a:pt x="1344364" y="542495"/>
                    <a:pt x="1176788" y="514972"/>
                    <a:pt x="1024826" y="511050"/>
                  </a:cubicBezTo>
                  <a:cubicBezTo>
                    <a:pt x="1013133" y="511050"/>
                    <a:pt x="1001440" y="507129"/>
                    <a:pt x="985850" y="507129"/>
                  </a:cubicBezTo>
                  <a:close/>
                  <a:moveTo>
                    <a:pt x="1641978" y="470692"/>
                  </a:moveTo>
                  <a:cubicBezTo>
                    <a:pt x="1636618" y="470692"/>
                    <a:pt x="1630772" y="473639"/>
                    <a:pt x="1624925" y="479534"/>
                  </a:cubicBezTo>
                  <a:cubicBezTo>
                    <a:pt x="1617130" y="487401"/>
                    <a:pt x="1617130" y="499190"/>
                    <a:pt x="1624925" y="507057"/>
                  </a:cubicBezTo>
                  <a:cubicBezTo>
                    <a:pt x="1624925" y="507057"/>
                    <a:pt x="1632721" y="518869"/>
                    <a:pt x="1687264" y="573891"/>
                  </a:cubicBezTo>
                  <a:cubicBezTo>
                    <a:pt x="1687264" y="573891"/>
                    <a:pt x="1679493" y="581758"/>
                    <a:pt x="1624925" y="636780"/>
                  </a:cubicBezTo>
                  <a:cubicBezTo>
                    <a:pt x="1617130" y="644647"/>
                    <a:pt x="1617130" y="656436"/>
                    <a:pt x="1624925" y="664303"/>
                  </a:cubicBezTo>
                  <a:cubicBezTo>
                    <a:pt x="1636618" y="676092"/>
                    <a:pt x="1648311" y="676092"/>
                    <a:pt x="1656107" y="664303"/>
                  </a:cubicBezTo>
                  <a:cubicBezTo>
                    <a:pt x="1656107" y="664303"/>
                    <a:pt x="1663878" y="656436"/>
                    <a:pt x="1718446" y="601414"/>
                  </a:cubicBezTo>
                  <a:cubicBezTo>
                    <a:pt x="1718446" y="601414"/>
                    <a:pt x="1726241" y="609281"/>
                    <a:pt x="1780784" y="664303"/>
                  </a:cubicBezTo>
                  <a:cubicBezTo>
                    <a:pt x="1788580" y="676092"/>
                    <a:pt x="1804171" y="676092"/>
                    <a:pt x="1811966" y="664303"/>
                  </a:cubicBezTo>
                  <a:cubicBezTo>
                    <a:pt x="1819761" y="656436"/>
                    <a:pt x="1819761" y="644647"/>
                    <a:pt x="1811966" y="636780"/>
                  </a:cubicBezTo>
                  <a:cubicBezTo>
                    <a:pt x="1811966" y="636780"/>
                    <a:pt x="1804171" y="628913"/>
                    <a:pt x="1749627" y="573891"/>
                  </a:cubicBezTo>
                  <a:cubicBezTo>
                    <a:pt x="1749627" y="573891"/>
                    <a:pt x="1757423" y="566024"/>
                    <a:pt x="1811966" y="511002"/>
                  </a:cubicBezTo>
                  <a:cubicBezTo>
                    <a:pt x="1819761" y="503135"/>
                    <a:pt x="1819761" y="487425"/>
                    <a:pt x="1811966" y="479558"/>
                  </a:cubicBezTo>
                  <a:cubicBezTo>
                    <a:pt x="1804171" y="471691"/>
                    <a:pt x="1788580" y="471691"/>
                    <a:pt x="1780784" y="479558"/>
                  </a:cubicBezTo>
                  <a:lnTo>
                    <a:pt x="1718446" y="542423"/>
                  </a:lnTo>
                  <a:cubicBezTo>
                    <a:pt x="1718446" y="542423"/>
                    <a:pt x="1710650" y="534556"/>
                    <a:pt x="1656107" y="479534"/>
                  </a:cubicBezTo>
                  <a:cubicBezTo>
                    <a:pt x="1652209" y="473639"/>
                    <a:pt x="1647337" y="470692"/>
                    <a:pt x="1641978" y="470692"/>
                  </a:cubicBezTo>
                  <a:close/>
                  <a:moveTo>
                    <a:pt x="876763" y="436307"/>
                  </a:moveTo>
                  <a:cubicBezTo>
                    <a:pt x="870916" y="437287"/>
                    <a:pt x="865070" y="440234"/>
                    <a:pt x="861172" y="444168"/>
                  </a:cubicBezTo>
                  <a:lnTo>
                    <a:pt x="763754" y="577813"/>
                  </a:lnTo>
                  <a:lnTo>
                    <a:pt x="697517" y="514924"/>
                  </a:lnTo>
                  <a:cubicBezTo>
                    <a:pt x="689722" y="507057"/>
                    <a:pt x="674131" y="507057"/>
                    <a:pt x="666336" y="514924"/>
                  </a:cubicBezTo>
                  <a:cubicBezTo>
                    <a:pt x="658540" y="526713"/>
                    <a:pt x="658540" y="538501"/>
                    <a:pt x="670233" y="546368"/>
                  </a:cubicBezTo>
                  <a:lnTo>
                    <a:pt x="752061" y="628937"/>
                  </a:lnTo>
                  <a:cubicBezTo>
                    <a:pt x="755958" y="632859"/>
                    <a:pt x="759856" y="632859"/>
                    <a:pt x="767651" y="632859"/>
                  </a:cubicBezTo>
                  <a:cubicBezTo>
                    <a:pt x="775447" y="632859"/>
                    <a:pt x="779344" y="628913"/>
                    <a:pt x="783242" y="624992"/>
                  </a:cubicBezTo>
                  <a:lnTo>
                    <a:pt x="900149" y="471691"/>
                  </a:lnTo>
                  <a:cubicBezTo>
                    <a:pt x="904046" y="459902"/>
                    <a:pt x="904046" y="448113"/>
                    <a:pt x="892353" y="440246"/>
                  </a:cubicBezTo>
                  <a:cubicBezTo>
                    <a:pt x="888456" y="436312"/>
                    <a:pt x="882609" y="435326"/>
                    <a:pt x="876763" y="436307"/>
                  </a:cubicBezTo>
                  <a:close/>
                  <a:moveTo>
                    <a:pt x="545531" y="357702"/>
                  </a:moveTo>
                  <a:cubicBezTo>
                    <a:pt x="471500" y="420591"/>
                    <a:pt x="401341" y="487425"/>
                    <a:pt x="342876" y="566024"/>
                  </a:cubicBezTo>
                  <a:cubicBezTo>
                    <a:pt x="405239" y="546368"/>
                    <a:pt x="490964" y="526713"/>
                    <a:pt x="592280" y="507057"/>
                  </a:cubicBezTo>
                  <a:cubicBezTo>
                    <a:pt x="596178" y="475612"/>
                    <a:pt x="607871" y="448089"/>
                    <a:pt x="619563" y="424512"/>
                  </a:cubicBezTo>
                  <a:cubicBezTo>
                    <a:pt x="588406" y="393068"/>
                    <a:pt x="561122" y="373436"/>
                    <a:pt x="545531" y="357702"/>
                  </a:cubicBezTo>
                  <a:close/>
                  <a:moveTo>
                    <a:pt x="1737934" y="216214"/>
                  </a:moveTo>
                  <a:cubicBezTo>
                    <a:pt x="1741832" y="271235"/>
                    <a:pt x="1741832" y="322336"/>
                    <a:pt x="1741832" y="373436"/>
                  </a:cubicBezTo>
                  <a:cubicBezTo>
                    <a:pt x="1839250" y="385225"/>
                    <a:pt x="1917179" y="471691"/>
                    <a:pt x="1917179" y="573891"/>
                  </a:cubicBezTo>
                  <a:cubicBezTo>
                    <a:pt x="1917179" y="632859"/>
                    <a:pt x="1889919" y="687904"/>
                    <a:pt x="1847045" y="723270"/>
                  </a:cubicBezTo>
                  <a:cubicBezTo>
                    <a:pt x="1905486" y="758660"/>
                    <a:pt x="1963952" y="797972"/>
                    <a:pt x="2022393" y="841205"/>
                  </a:cubicBezTo>
                  <a:cubicBezTo>
                    <a:pt x="2076936" y="680037"/>
                    <a:pt x="2096425" y="550314"/>
                    <a:pt x="2104220" y="487425"/>
                  </a:cubicBezTo>
                  <a:cubicBezTo>
                    <a:pt x="2002880" y="377357"/>
                    <a:pt x="1878203" y="283024"/>
                    <a:pt x="1737934" y="216214"/>
                  </a:cubicBezTo>
                  <a:close/>
                  <a:moveTo>
                    <a:pt x="1278104" y="110068"/>
                  </a:moveTo>
                  <a:cubicBezTo>
                    <a:pt x="1207969" y="161168"/>
                    <a:pt x="1083268" y="255501"/>
                    <a:pt x="946849" y="404856"/>
                  </a:cubicBezTo>
                  <a:cubicBezTo>
                    <a:pt x="962439" y="428434"/>
                    <a:pt x="974133" y="452035"/>
                    <a:pt x="981928" y="475612"/>
                  </a:cubicBezTo>
                  <a:cubicBezTo>
                    <a:pt x="997519" y="475612"/>
                    <a:pt x="1013109" y="475612"/>
                    <a:pt x="1028700" y="479534"/>
                  </a:cubicBezTo>
                  <a:cubicBezTo>
                    <a:pt x="1176764" y="483479"/>
                    <a:pt x="1344340" y="510978"/>
                    <a:pt x="1523586" y="569946"/>
                  </a:cubicBezTo>
                  <a:cubicBezTo>
                    <a:pt x="1523586" y="463824"/>
                    <a:pt x="1605413" y="377334"/>
                    <a:pt x="1710626" y="373412"/>
                  </a:cubicBezTo>
                  <a:cubicBezTo>
                    <a:pt x="1710626" y="318390"/>
                    <a:pt x="1710626" y="259423"/>
                    <a:pt x="1706729" y="204401"/>
                  </a:cubicBezTo>
                  <a:cubicBezTo>
                    <a:pt x="1574255" y="145434"/>
                    <a:pt x="1430065" y="113989"/>
                    <a:pt x="1278104" y="110068"/>
                  </a:cubicBezTo>
                  <a:close/>
                  <a:moveTo>
                    <a:pt x="1223560" y="110068"/>
                  </a:moveTo>
                  <a:cubicBezTo>
                    <a:pt x="978054" y="117935"/>
                    <a:pt x="755958" y="200479"/>
                    <a:pt x="572791" y="338046"/>
                  </a:cubicBezTo>
                  <a:cubicBezTo>
                    <a:pt x="588382" y="353780"/>
                    <a:pt x="611744" y="373436"/>
                    <a:pt x="639028" y="397013"/>
                  </a:cubicBezTo>
                  <a:cubicBezTo>
                    <a:pt x="678005" y="353780"/>
                    <a:pt x="728674" y="326257"/>
                    <a:pt x="791014" y="326257"/>
                  </a:cubicBezTo>
                  <a:cubicBezTo>
                    <a:pt x="841683" y="326257"/>
                    <a:pt x="888432" y="349835"/>
                    <a:pt x="923511" y="381279"/>
                  </a:cubicBezTo>
                  <a:cubicBezTo>
                    <a:pt x="1040417" y="255501"/>
                    <a:pt x="1149528" y="165089"/>
                    <a:pt x="1223560" y="110068"/>
                  </a:cubicBezTo>
                  <a:close/>
                  <a:moveTo>
                    <a:pt x="1254741" y="0"/>
                  </a:moveTo>
                  <a:cubicBezTo>
                    <a:pt x="1948337" y="0"/>
                    <a:pt x="2513357" y="569970"/>
                    <a:pt x="2513381" y="1265693"/>
                  </a:cubicBezTo>
                  <a:cubicBezTo>
                    <a:pt x="2513381" y="1965386"/>
                    <a:pt x="1948361" y="2535332"/>
                    <a:pt x="1254741" y="2535332"/>
                  </a:cubicBezTo>
                  <a:cubicBezTo>
                    <a:pt x="565020" y="2535332"/>
                    <a:pt x="0" y="1965362"/>
                    <a:pt x="0" y="1265693"/>
                  </a:cubicBezTo>
                  <a:cubicBezTo>
                    <a:pt x="0" y="569970"/>
                    <a:pt x="565020" y="0"/>
                    <a:pt x="1254741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79769301-612F-4373-A215-1F7199C3A68E}"/>
              </a:ext>
            </a:extLst>
          </p:cNvPr>
          <p:cNvGrpSpPr/>
          <p:nvPr/>
        </p:nvGrpSpPr>
        <p:grpSpPr>
          <a:xfrm>
            <a:off x="8954868" y="1503177"/>
            <a:ext cx="487860" cy="487860"/>
            <a:chOff x="4523896" y="640462"/>
            <a:chExt cx="3123355" cy="3123355"/>
          </a:xfrm>
        </p:grpSpPr>
        <p:sp>
          <p:nvSpPr>
            <p:cNvPr id="251" name="Graphic 26">
              <a:extLst>
                <a:ext uri="{FF2B5EF4-FFF2-40B4-BE49-F238E27FC236}">
                  <a16:creationId xmlns:a16="http://schemas.microsoft.com/office/drawing/2014/main" id="{4D7B5A5F-F517-4E3A-A0C0-F3709FC99F8B}"/>
                </a:ext>
              </a:extLst>
            </p:cNvPr>
            <p:cNvSpPr/>
            <p:nvPr/>
          </p:nvSpPr>
          <p:spPr>
            <a:xfrm>
              <a:off x="4523896" y="64046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44F57164-22F7-4DDA-A098-4C20666CF9FB}"/>
                </a:ext>
              </a:extLst>
            </p:cNvPr>
            <p:cNvSpPr/>
            <p:nvPr/>
          </p:nvSpPr>
          <p:spPr>
            <a:xfrm>
              <a:off x="5327153" y="1138050"/>
              <a:ext cx="1485947" cy="2122369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3" name="Graphic 262">
            <a:extLst>
              <a:ext uri="{FF2B5EF4-FFF2-40B4-BE49-F238E27FC236}">
                <a16:creationId xmlns:a16="http://schemas.microsoft.com/office/drawing/2014/main" id="{8D399F1C-989E-4027-A9B0-695E0A7E8041}"/>
              </a:ext>
            </a:extLst>
          </p:cNvPr>
          <p:cNvGrpSpPr/>
          <p:nvPr/>
        </p:nvGrpSpPr>
        <p:grpSpPr>
          <a:xfrm>
            <a:off x="9742661" y="1501430"/>
            <a:ext cx="497454" cy="497452"/>
            <a:chOff x="4528440" y="642758"/>
            <a:chExt cx="3123355" cy="3123355"/>
          </a:xfrm>
        </p:grpSpPr>
        <p:sp>
          <p:nvSpPr>
            <p:cNvPr id="254" name="Graphic 262">
              <a:extLst>
                <a:ext uri="{FF2B5EF4-FFF2-40B4-BE49-F238E27FC236}">
                  <a16:creationId xmlns:a16="http://schemas.microsoft.com/office/drawing/2014/main" id="{9A867827-FAF3-4BC1-B66A-E681EBCD89BB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255" name="Graphic 262">
              <a:extLst>
                <a:ext uri="{FF2B5EF4-FFF2-40B4-BE49-F238E27FC236}">
                  <a16:creationId xmlns:a16="http://schemas.microsoft.com/office/drawing/2014/main" id="{613648E6-42A0-4815-B4C4-EE92CFBFAE40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256" name="Graphic 262">
                <a:extLst>
                  <a:ext uri="{FF2B5EF4-FFF2-40B4-BE49-F238E27FC236}">
                    <a16:creationId xmlns:a16="http://schemas.microsoft.com/office/drawing/2014/main" id="{2F665D32-DEAD-4EB1-8866-620B5C6F997E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7" name="Graphic 262">
                <a:extLst>
                  <a:ext uri="{FF2B5EF4-FFF2-40B4-BE49-F238E27FC236}">
                    <a16:creationId xmlns:a16="http://schemas.microsoft.com/office/drawing/2014/main" id="{6763A74C-72AB-4E31-83A0-312010C9058E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EA4B990-FDD8-41E3-BAB0-B9DF737838C0}"/>
              </a:ext>
            </a:extLst>
          </p:cNvPr>
          <p:cNvGrpSpPr/>
          <p:nvPr/>
        </p:nvGrpSpPr>
        <p:grpSpPr>
          <a:xfrm>
            <a:off x="4275915" y="3118574"/>
            <a:ext cx="497454" cy="497454"/>
            <a:chOff x="4521409" y="645771"/>
            <a:chExt cx="3123355" cy="3123355"/>
          </a:xfrm>
        </p:grpSpPr>
        <p:sp>
          <p:nvSpPr>
            <p:cNvPr id="4" name="Graphic 2">
              <a:extLst>
                <a:ext uri="{FF2B5EF4-FFF2-40B4-BE49-F238E27FC236}">
                  <a16:creationId xmlns:a16="http://schemas.microsoft.com/office/drawing/2014/main" id="{6CCE64BA-75D2-4111-BFAB-EB115D846733}"/>
                </a:ext>
              </a:extLst>
            </p:cNvPr>
            <p:cNvSpPr/>
            <p:nvPr/>
          </p:nvSpPr>
          <p:spPr>
            <a:xfrm>
              <a:off x="4521409" y="64577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5" name="Graphic 2">
              <a:extLst>
                <a:ext uri="{FF2B5EF4-FFF2-40B4-BE49-F238E27FC236}">
                  <a16:creationId xmlns:a16="http://schemas.microsoft.com/office/drawing/2014/main" id="{C2BC4D88-6A7F-49DD-9498-C08E64FB7F5C}"/>
                </a:ext>
              </a:extLst>
            </p:cNvPr>
            <p:cNvGrpSpPr/>
            <p:nvPr/>
          </p:nvGrpSpPr>
          <p:grpSpPr>
            <a:xfrm>
              <a:off x="5123278" y="950076"/>
              <a:ext cx="1906299" cy="2197262"/>
              <a:chOff x="5123278" y="950076"/>
              <a:chExt cx="1906299" cy="2197262"/>
            </a:xfrm>
            <a:solidFill>
              <a:srgbClr val="FFFFFF"/>
            </a:solidFill>
          </p:grpSpPr>
          <p:grpSp>
            <p:nvGrpSpPr>
              <p:cNvPr id="6" name="Graphic 2">
                <a:extLst>
                  <a:ext uri="{FF2B5EF4-FFF2-40B4-BE49-F238E27FC236}">
                    <a16:creationId xmlns:a16="http://schemas.microsoft.com/office/drawing/2014/main" id="{24938C4B-7BB8-43B0-AE4A-8AB7D627E1CC}"/>
                  </a:ext>
                </a:extLst>
              </p:cNvPr>
              <p:cNvGrpSpPr/>
              <p:nvPr/>
            </p:nvGrpSpPr>
            <p:grpSpPr>
              <a:xfrm>
                <a:off x="5123278" y="2175286"/>
                <a:ext cx="1906299" cy="972052"/>
                <a:chOff x="5123278" y="2175286"/>
                <a:chExt cx="1906299" cy="972052"/>
              </a:xfrm>
              <a:solidFill>
                <a:srgbClr val="FFFFFF"/>
              </a:solidFill>
            </p:grpSpPr>
            <p:sp>
              <p:nvSpPr>
                <p:cNvPr id="7" name="Graphic 2">
                  <a:extLst>
                    <a:ext uri="{FF2B5EF4-FFF2-40B4-BE49-F238E27FC236}">
                      <a16:creationId xmlns:a16="http://schemas.microsoft.com/office/drawing/2014/main" id="{8508B073-0B63-4E26-9BFD-CE3F6ACB9165}"/>
                    </a:ext>
                  </a:extLst>
                </p:cNvPr>
                <p:cNvSpPr/>
                <p:nvPr/>
              </p:nvSpPr>
              <p:spPr>
                <a:xfrm>
                  <a:off x="5123278" y="2175286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7 w 248016"/>
                    <a:gd name="connsiteY1" fmla="*/ 0 h 131349"/>
                    <a:gd name="connsiteX2" fmla="*/ 248017 w 248016"/>
                    <a:gd name="connsiteY2" fmla="*/ 131349 h 131349"/>
                    <a:gd name="connsiteX3" fmla="*/ 0 w 248016"/>
                    <a:gd name="connsiteY3" fmla="*/ 131349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31349"/>
                      </a:lnTo>
                      <a:lnTo>
                        <a:pt x="0" y="1313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" name="Graphic 2">
                  <a:extLst>
                    <a:ext uri="{FF2B5EF4-FFF2-40B4-BE49-F238E27FC236}">
                      <a16:creationId xmlns:a16="http://schemas.microsoft.com/office/drawing/2014/main" id="{FBCCF5B0-7584-46B5-B93F-1D03FE665F46}"/>
                    </a:ext>
                  </a:extLst>
                </p:cNvPr>
                <p:cNvSpPr/>
                <p:nvPr/>
              </p:nvSpPr>
              <p:spPr>
                <a:xfrm>
                  <a:off x="6781560" y="2175286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6 w 248016"/>
                    <a:gd name="connsiteY1" fmla="*/ 0 h 131349"/>
                    <a:gd name="connsiteX2" fmla="*/ 248016 w 248016"/>
                    <a:gd name="connsiteY2" fmla="*/ 131349 h 131349"/>
                    <a:gd name="connsiteX3" fmla="*/ 0 w 248016"/>
                    <a:gd name="connsiteY3" fmla="*/ 131349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31349"/>
                      </a:lnTo>
                      <a:lnTo>
                        <a:pt x="0" y="1313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" name="Graphic 2">
                  <a:extLst>
                    <a:ext uri="{FF2B5EF4-FFF2-40B4-BE49-F238E27FC236}">
                      <a16:creationId xmlns:a16="http://schemas.microsoft.com/office/drawing/2014/main" id="{B0C876A4-4DD8-4C48-A766-2CFEEC54DBA8}"/>
                    </a:ext>
                  </a:extLst>
                </p:cNvPr>
                <p:cNvSpPr/>
                <p:nvPr/>
              </p:nvSpPr>
              <p:spPr>
                <a:xfrm>
                  <a:off x="5123278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" name="Graphic 2">
                  <a:extLst>
                    <a:ext uri="{FF2B5EF4-FFF2-40B4-BE49-F238E27FC236}">
                      <a16:creationId xmlns:a16="http://schemas.microsoft.com/office/drawing/2014/main" id="{90F2923B-E3A9-41FF-8D03-D807C399B180}"/>
                    </a:ext>
                  </a:extLst>
                </p:cNvPr>
                <p:cNvSpPr/>
                <p:nvPr/>
              </p:nvSpPr>
              <p:spPr>
                <a:xfrm>
                  <a:off x="5788489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" name="Graphic 2">
                  <a:extLst>
                    <a:ext uri="{FF2B5EF4-FFF2-40B4-BE49-F238E27FC236}">
                      <a16:creationId xmlns:a16="http://schemas.microsoft.com/office/drawing/2014/main" id="{86BFCDCE-B9D8-46F1-ABFD-5A9FFB2F1C37}"/>
                    </a:ext>
                  </a:extLst>
                </p:cNvPr>
                <p:cNvSpPr/>
                <p:nvPr/>
              </p:nvSpPr>
              <p:spPr>
                <a:xfrm>
                  <a:off x="6446336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" name="Graphic 2">
                  <a:extLst>
                    <a:ext uri="{FF2B5EF4-FFF2-40B4-BE49-F238E27FC236}">
                      <a16:creationId xmlns:a16="http://schemas.microsoft.com/office/drawing/2014/main" id="{EA24CCDC-E51F-4DD1-9FEF-6CBC867D845E}"/>
                    </a:ext>
                  </a:extLst>
                </p:cNvPr>
                <p:cNvSpPr/>
                <p:nvPr/>
              </p:nvSpPr>
              <p:spPr>
                <a:xfrm>
                  <a:off x="5456398" y="2594586"/>
                  <a:ext cx="583240" cy="126112"/>
                </a:xfrm>
                <a:custGeom>
                  <a:avLst/>
                  <a:gdLst>
                    <a:gd name="connsiteX0" fmla="*/ 0 w 583240"/>
                    <a:gd name="connsiteY0" fmla="*/ 0 h 126112"/>
                    <a:gd name="connsiteX1" fmla="*/ 583241 w 583240"/>
                    <a:gd name="connsiteY1" fmla="*/ 0 h 126112"/>
                    <a:gd name="connsiteX2" fmla="*/ 583241 w 583240"/>
                    <a:gd name="connsiteY2" fmla="*/ 126113 h 126112"/>
                    <a:gd name="connsiteX3" fmla="*/ 0 w 583240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6112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" name="Graphic 2">
                  <a:extLst>
                    <a:ext uri="{FF2B5EF4-FFF2-40B4-BE49-F238E27FC236}">
                      <a16:creationId xmlns:a16="http://schemas.microsoft.com/office/drawing/2014/main" id="{10E695A0-CD1D-4794-8822-6FB038A664F7}"/>
                    </a:ext>
                  </a:extLst>
                </p:cNvPr>
                <p:cNvSpPr/>
                <p:nvPr/>
              </p:nvSpPr>
              <p:spPr>
                <a:xfrm>
                  <a:off x="6114244" y="2594586"/>
                  <a:ext cx="583240" cy="126112"/>
                </a:xfrm>
                <a:custGeom>
                  <a:avLst/>
                  <a:gdLst>
                    <a:gd name="connsiteX0" fmla="*/ 0 w 583240"/>
                    <a:gd name="connsiteY0" fmla="*/ 0 h 126112"/>
                    <a:gd name="connsiteX1" fmla="*/ 583241 w 583240"/>
                    <a:gd name="connsiteY1" fmla="*/ 0 h 126112"/>
                    <a:gd name="connsiteX2" fmla="*/ 583241 w 583240"/>
                    <a:gd name="connsiteY2" fmla="*/ 126113 h 126112"/>
                    <a:gd name="connsiteX3" fmla="*/ 0 w 583240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6112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" name="Graphic 2">
                  <a:extLst>
                    <a:ext uri="{FF2B5EF4-FFF2-40B4-BE49-F238E27FC236}">
                      <a16:creationId xmlns:a16="http://schemas.microsoft.com/office/drawing/2014/main" id="{47CC2AFD-9164-4306-B890-9335DA75410B}"/>
                    </a:ext>
                  </a:extLst>
                </p:cNvPr>
                <p:cNvSpPr/>
                <p:nvPr/>
              </p:nvSpPr>
              <p:spPr>
                <a:xfrm>
                  <a:off x="5123278" y="2594586"/>
                  <a:ext cx="248016" cy="126112"/>
                </a:xfrm>
                <a:custGeom>
                  <a:avLst/>
                  <a:gdLst>
                    <a:gd name="connsiteX0" fmla="*/ 0 w 248016"/>
                    <a:gd name="connsiteY0" fmla="*/ 0 h 126112"/>
                    <a:gd name="connsiteX1" fmla="*/ 248017 w 248016"/>
                    <a:gd name="connsiteY1" fmla="*/ 0 h 126112"/>
                    <a:gd name="connsiteX2" fmla="*/ 248017 w 248016"/>
                    <a:gd name="connsiteY2" fmla="*/ 126113 h 126112"/>
                    <a:gd name="connsiteX3" fmla="*/ 0 w 248016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26112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" name="Graphic 2">
                  <a:extLst>
                    <a:ext uri="{FF2B5EF4-FFF2-40B4-BE49-F238E27FC236}">
                      <a16:creationId xmlns:a16="http://schemas.microsoft.com/office/drawing/2014/main" id="{47EA6335-5A61-471A-9940-A9B70338BE81}"/>
                    </a:ext>
                  </a:extLst>
                </p:cNvPr>
                <p:cNvSpPr/>
                <p:nvPr/>
              </p:nvSpPr>
              <p:spPr>
                <a:xfrm>
                  <a:off x="6781560" y="2594586"/>
                  <a:ext cx="248016" cy="126112"/>
                </a:xfrm>
                <a:custGeom>
                  <a:avLst/>
                  <a:gdLst>
                    <a:gd name="connsiteX0" fmla="*/ 0 w 248016"/>
                    <a:gd name="connsiteY0" fmla="*/ 0 h 126112"/>
                    <a:gd name="connsiteX1" fmla="*/ 248016 w 248016"/>
                    <a:gd name="connsiteY1" fmla="*/ 0 h 126112"/>
                    <a:gd name="connsiteX2" fmla="*/ 248016 w 248016"/>
                    <a:gd name="connsiteY2" fmla="*/ 126113 h 126112"/>
                    <a:gd name="connsiteX3" fmla="*/ 0 w 248016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26112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" name="Graphic 2">
                  <a:extLst>
                    <a:ext uri="{FF2B5EF4-FFF2-40B4-BE49-F238E27FC236}">
                      <a16:creationId xmlns:a16="http://schemas.microsoft.com/office/drawing/2014/main" id="{414F8EB9-76CD-45A7-B125-31581C3A50D6}"/>
                    </a:ext>
                  </a:extLst>
                </p:cNvPr>
                <p:cNvSpPr/>
                <p:nvPr/>
              </p:nvSpPr>
              <p:spPr>
                <a:xfrm>
                  <a:off x="5123278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" name="Graphic 2">
                  <a:extLst>
                    <a:ext uri="{FF2B5EF4-FFF2-40B4-BE49-F238E27FC236}">
                      <a16:creationId xmlns:a16="http://schemas.microsoft.com/office/drawing/2014/main" id="{05140D27-1FD3-42C5-9A09-49DECE93D149}"/>
                    </a:ext>
                  </a:extLst>
                </p:cNvPr>
                <p:cNvSpPr/>
                <p:nvPr/>
              </p:nvSpPr>
              <p:spPr>
                <a:xfrm>
                  <a:off x="5788489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" name="Graphic 2">
                  <a:extLst>
                    <a:ext uri="{FF2B5EF4-FFF2-40B4-BE49-F238E27FC236}">
                      <a16:creationId xmlns:a16="http://schemas.microsoft.com/office/drawing/2014/main" id="{90EC2E7A-6646-4F1D-A932-7AB6590BF405}"/>
                    </a:ext>
                  </a:extLst>
                </p:cNvPr>
                <p:cNvSpPr/>
                <p:nvPr/>
              </p:nvSpPr>
              <p:spPr>
                <a:xfrm>
                  <a:off x="6446336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" name="Graphic 2">
                  <a:extLst>
                    <a:ext uri="{FF2B5EF4-FFF2-40B4-BE49-F238E27FC236}">
                      <a16:creationId xmlns:a16="http://schemas.microsoft.com/office/drawing/2014/main" id="{FAB9B3C2-EEAD-4B14-BEEB-481F44B79848}"/>
                    </a:ext>
                  </a:extLst>
                </p:cNvPr>
                <p:cNvSpPr/>
                <p:nvPr/>
              </p:nvSpPr>
              <p:spPr>
                <a:xfrm>
                  <a:off x="5456398" y="3015989"/>
                  <a:ext cx="583240" cy="131349"/>
                </a:xfrm>
                <a:custGeom>
                  <a:avLst/>
                  <a:gdLst>
                    <a:gd name="connsiteX0" fmla="*/ 0 w 583240"/>
                    <a:gd name="connsiteY0" fmla="*/ 0 h 131349"/>
                    <a:gd name="connsiteX1" fmla="*/ 583241 w 583240"/>
                    <a:gd name="connsiteY1" fmla="*/ 0 h 131349"/>
                    <a:gd name="connsiteX2" fmla="*/ 583241 w 583240"/>
                    <a:gd name="connsiteY2" fmla="*/ 131350 h 131349"/>
                    <a:gd name="connsiteX3" fmla="*/ 0 w 583240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1349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" name="Graphic 2">
                  <a:extLst>
                    <a:ext uri="{FF2B5EF4-FFF2-40B4-BE49-F238E27FC236}">
                      <a16:creationId xmlns:a16="http://schemas.microsoft.com/office/drawing/2014/main" id="{A89D1B60-2E74-4E77-AB27-649A9C69D28C}"/>
                    </a:ext>
                  </a:extLst>
                </p:cNvPr>
                <p:cNvSpPr/>
                <p:nvPr/>
              </p:nvSpPr>
              <p:spPr>
                <a:xfrm>
                  <a:off x="6114244" y="3015989"/>
                  <a:ext cx="583240" cy="131349"/>
                </a:xfrm>
                <a:custGeom>
                  <a:avLst/>
                  <a:gdLst>
                    <a:gd name="connsiteX0" fmla="*/ 0 w 583240"/>
                    <a:gd name="connsiteY0" fmla="*/ 0 h 131349"/>
                    <a:gd name="connsiteX1" fmla="*/ 583241 w 583240"/>
                    <a:gd name="connsiteY1" fmla="*/ 0 h 131349"/>
                    <a:gd name="connsiteX2" fmla="*/ 583241 w 583240"/>
                    <a:gd name="connsiteY2" fmla="*/ 131350 h 131349"/>
                    <a:gd name="connsiteX3" fmla="*/ 0 w 583240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1349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" name="Graphic 2">
                  <a:extLst>
                    <a:ext uri="{FF2B5EF4-FFF2-40B4-BE49-F238E27FC236}">
                      <a16:creationId xmlns:a16="http://schemas.microsoft.com/office/drawing/2014/main" id="{1849DE99-9E72-466D-A0D9-9ACF884BF040}"/>
                    </a:ext>
                  </a:extLst>
                </p:cNvPr>
                <p:cNvSpPr/>
                <p:nvPr/>
              </p:nvSpPr>
              <p:spPr>
                <a:xfrm>
                  <a:off x="5123278" y="3015989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7 w 248016"/>
                    <a:gd name="connsiteY1" fmla="*/ 0 h 131349"/>
                    <a:gd name="connsiteX2" fmla="*/ 248017 w 248016"/>
                    <a:gd name="connsiteY2" fmla="*/ 131350 h 131349"/>
                    <a:gd name="connsiteX3" fmla="*/ 0 w 248016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" name="Graphic 2">
                  <a:extLst>
                    <a:ext uri="{FF2B5EF4-FFF2-40B4-BE49-F238E27FC236}">
                      <a16:creationId xmlns:a16="http://schemas.microsoft.com/office/drawing/2014/main" id="{0FE748D3-7E05-4D6B-8CC6-03738DA554AF}"/>
                    </a:ext>
                  </a:extLst>
                </p:cNvPr>
                <p:cNvSpPr/>
                <p:nvPr/>
              </p:nvSpPr>
              <p:spPr>
                <a:xfrm>
                  <a:off x="6781560" y="3015989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6 w 248016"/>
                    <a:gd name="connsiteY1" fmla="*/ 0 h 131349"/>
                    <a:gd name="connsiteX2" fmla="*/ 248016 w 248016"/>
                    <a:gd name="connsiteY2" fmla="*/ 131350 h 131349"/>
                    <a:gd name="connsiteX3" fmla="*/ 0 w 248016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3" name="Graphic 2">
                <a:extLst>
                  <a:ext uri="{FF2B5EF4-FFF2-40B4-BE49-F238E27FC236}">
                    <a16:creationId xmlns:a16="http://schemas.microsoft.com/office/drawing/2014/main" id="{82F90346-8546-4F91-83F0-8FCFB99416F4}"/>
                  </a:ext>
                </a:extLst>
              </p:cNvPr>
              <p:cNvSpPr/>
              <p:nvPr/>
            </p:nvSpPr>
            <p:spPr>
              <a:xfrm>
                <a:off x="6511808" y="1964070"/>
                <a:ext cx="517769" cy="126112"/>
              </a:xfrm>
              <a:custGeom>
                <a:avLst/>
                <a:gdLst>
                  <a:gd name="connsiteX0" fmla="*/ 90053 w 517769"/>
                  <a:gd name="connsiteY0" fmla="*/ 0 h 126112"/>
                  <a:gd name="connsiteX1" fmla="*/ 56648 w 517769"/>
                  <a:gd name="connsiteY1" fmla="*/ 51889 h 126112"/>
                  <a:gd name="connsiteX2" fmla="*/ 0 w 517769"/>
                  <a:gd name="connsiteY2" fmla="*/ 126113 h 126112"/>
                  <a:gd name="connsiteX3" fmla="*/ 517770 w 517769"/>
                  <a:gd name="connsiteY3" fmla="*/ 126113 h 126112"/>
                  <a:gd name="connsiteX4" fmla="*/ 517770 w 517769"/>
                  <a:gd name="connsiteY4" fmla="*/ 0 h 126112"/>
                  <a:gd name="connsiteX5" fmla="*/ 90053 w 517769"/>
                  <a:gd name="connsiteY5" fmla="*/ 0 h 126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7769" h="126112">
                    <a:moveTo>
                      <a:pt x="90053" y="0"/>
                    </a:moveTo>
                    <a:cubicBezTo>
                      <a:pt x="79484" y="17575"/>
                      <a:pt x="68365" y="34888"/>
                      <a:pt x="56648" y="51889"/>
                    </a:cubicBezTo>
                    <a:cubicBezTo>
                      <a:pt x="38881" y="77619"/>
                      <a:pt x="19967" y="102368"/>
                      <a:pt x="0" y="126113"/>
                    </a:cubicBezTo>
                    <a:lnTo>
                      <a:pt x="517770" y="126113"/>
                    </a:lnTo>
                    <a:lnTo>
                      <a:pt x="517770" y="0"/>
                    </a:lnTo>
                    <a:lnTo>
                      <a:pt x="900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Graphic 2">
                <a:extLst>
                  <a:ext uri="{FF2B5EF4-FFF2-40B4-BE49-F238E27FC236}">
                    <a16:creationId xmlns:a16="http://schemas.microsoft.com/office/drawing/2014/main" id="{6A72209A-03B8-48C3-B45B-FE01EB7CF564}"/>
                  </a:ext>
                </a:extLst>
              </p:cNvPr>
              <p:cNvSpPr/>
              <p:nvPr/>
            </p:nvSpPr>
            <p:spPr>
              <a:xfrm>
                <a:off x="6254322" y="2175286"/>
                <a:ext cx="443163" cy="131349"/>
              </a:xfrm>
              <a:custGeom>
                <a:avLst/>
                <a:gdLst>
                  <a:gd name="connsiteX0" fmla="*/ 0 w 443163"/>
                  <a:gd name="connsiteY0" fmla="*/ 131349 h 131349"/>
                  <a:gd name="connsiteX1" fmla="*/ 443164 w 443163"/>
                  <a:gd name="connsiteY1" fmla="*/ 131349 h 131349"/>
                  <a:gd name="connsiteX2" fmla="*/ 443164 w 443163"/>
                  <a:gd name="connsiteY2" fmla="*/ 0 h 131349"/>
                  <a:gd name="connsiteX3" fmla="*/ 176735 w 443163"/>
                  <a:gd name="connsiteY3" fmla="*/ 0 h 131349"/>
                  <a:gd name="connsiteX4" fmla="*/ 0 w 443163"/>
                  <a:gd name="connsiteY4" fmla="*/ 131349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163" h="131349">
                    <a:moveTo>
                      <a:pt x="0" y="131349"/>
                    </a:moveTo>
                    <a:lnTo>
                      <a:pt x="443164" y="131349"/>
                    </a:lnTo>
                    <a:lnTo>
                      <a:pt x="443164" y="0"/>
                    </a:lnTo>
                    <a:lnTo>
                      <a:pt x="176735" y="0"/>
                    </a:lnTo>
                    <a:cubicBezTo>
                      <a:pt x="123028" y="50239"/>
                      <a:pt x="63798" y="94262"/>
                      <a:pt x="0" y="1313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Graphic 2">
                <a:extLst>
                  <a:ext uri="{FF2B5EF4-FFF2-40B4-BE49-F238E27FC236}">
                    <a16:creationId xmlns:a16="http://schemas.microsoft.com/office/drawing/2014/main" id="{F582A450-7FD7-44F0-B21C-409963BF22DE}"/>
                  </a:ext>
                </a:extLst>
              </p:cNvPr>
              <p:cNvSpPr/>
              <p:nvPr/>
            </p:nvSpPr>
            <p:spPr>
              <a:xfrm>
                <a:off x="5456398" y="2175286"/>
                <a:ext cx="469179" cy="131349"/>
              </a:xfrm>
              <a:custGeom>
                <a:avLst/>
                <a:gdLst>
                  <a:gd name="connsiteX0" fmla="*/ 291321 w 469179"/>
                  <a:gd name="connsiteY0" fmla="*/ 0 h 131349"/>
                  <a:gd name="connsiteX1" fmla="*/ 0 w 469179"/>
                  <a:gd name="connsiteY1" fmla="*/ 0 h 131349"/>
                  <a:gd name="connsiteX2" fmla="*/ 0 w 469179"/>
                  <a:gd name="connsiteY2" fmla="*/ 131349 h 131349"/>
                  <a:gd name="connsiteX3" fmla="*/ 469180 w 469179"/>
                  <a:gd name="connsiteY3" fmla="*/ 131349 h 131349"/>
                  <a:gd name="connsiteX4" fmla="*/ 291321 w 469179"/>
                  <a:gd name="connsiteY4" fmla="*/ 0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179" h="131349">
                    <a:moveTo>
                      <a:pt x="291321" y="0"/>
                    </a:moveTo>
                    <a:lnTo>
                      <a:pt x="0" y="0"/>
                    </a:lnTo>
                    <a:lnTo>
                      <a:pt x="0" y="131349"/>
                    </a:lnTo>
                    <a:lnTo>
                      <a:pt x="469180" y="131349"/>
                    </a:lnTo>
                    <a:cubicBezTo>
                      <a:pt x="404952" y="94286"/>
                      <a:pt x="345339" y="50239"/>
                      <a:pt x="2913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Graphic 2">
                <a:extLst>
                  <a:ext uri="{FF2B5EF4-FFF2-40B4-BE49-F238E27FC236}">
                    <a16:creationId xmlns:a16="http://schemas.microsoft.com/office/drawing/2014/main" id="{CA0AABF9-DEE9-422C-8221-F0B30F0A3496}"/>
                  </a:ext>
                </a:extLst>
              </p:cNvPr>
              <p:cNvSpPr/>
              <p:nvPr/>
            </p:nvSpPr>
            <p:spPr>
              <a:xfrm>
                <a:off x="5123278" y="1964046"/>
                <a:ext cx="543307" cy="126112"/>
              </a:xfrm>
              <a:custGeom>
                <a:avLst/>
                <a:gdLst>
                  <a:gd name="connsiteX0" fmla="*/ 486540 w 543307"/>
                  <a:gd name="connsiteY0" fmla="*/ 52057 h 126112"/>
                  <a:gd name="connsiteX1" fmla="*/ 452896 w 543307"/>
                  <a:gd name="connsiteY1" fmla="*/ 0 h 126112"/>
                  <a:gd name="connsiteX2" fmla="*/ 0 w 543307"/>
                  <a:gd name="connsiteY2" fmla="*/ 0 h 126112"/>
                  <a:gd name="connsiteX3" fmla="*/ 0 w 543307"/>
                  <a:gd name="connsiteY3" fmla="*/ 126113 h 126112"/>
                  <a:gd name="connsiteX4" fmla="*/ 543308 w 543307"/>
                  <a:gd name="connsiteY4" fmla="*/ 126113 h 126112"/>
                  <a:gd name="connsiteX5" fmla="*/ 486540 w 543307"/>
                  <a:gd name="connsiteY5" fmla="*/ 52057 h 126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3307" h="126112">
                    <a:moveTo>
                      <a:pt x="486540" y="52057"/>
                    </a:moveTo>
                    <a:cubicBezTo>
                      <a:pt x="474728" y="35007"/>
                      <a:pt x="463537" y="17647"/>
                      <a:pt x="452896" y="0"/>
                    </a:cubicBezTo>
                    <a:lnTo>
                      <a:pt x="0" y="0"/>
                    </a:lnTo>
                    <a:lnTo>
                      <a:pt x="0" y="126113"/>
                    </a:lnTo>
                    <a:lnTo>
                      <a:pt x="543308" y="126113"/>
                    </a:lnTo>
                    <a:cubicBezTo>
                      <a:pt x="523317" y="102416"/>
                      <a:pt x="504355" y="77738"/>
                      <a:pt x="486540" y="520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Graphic 2">
                <a:extLst>
                  <a:ext uri="{FF2B5EF4-FFF2-40B4-BE49-F238E27FC236}">
                    <a16:creationId xmlns:a16="http://schemas.microsoft.com/office/drawing/2014/main" id="{9FBDF92D-68BA-4CF9-A356-87964EF9B991}"/>
                  </a:ext>
                </a:extLst>
              </p:cNvPr>
              <p:cNvSpPr/>
              <p:nvPr/>
            </p:nvSpPr>
            <p:spPr>
              <a:xfrm>
                <a:off x="5542386" y="950076"/>
                <a:ext cx="1092952" cy="1322747"/>
              </a:xfrm>
              <a:custGeom>
                <a:avLst/>
                <a:gdLst>
                  <a:gd name="connsiteX0" fmla="*/ 892210 w 1092952"/>
                  <a:gd name="connsiteY0" fmla="*/ 79293 h 1322747"/>
                  <a:gd name="connsiteX1" fmla="*/ 892210 w 1092952"/>
                  <a:gd name="connsiteY1" fmla="*/ 152249 h 1322747"/>
                  <a:gd name="connsiteX2" fmla="*/ 672338 w 1092952"/>
                  <a:gd name="connsiteY2" fmla="*/ 101507 h 1322747"/>
                  <a:gd name="connsiteX3" fmla="*/ 672338 w 1092952"/>
                  <a:gd name="connsiteY3" fmla="*/ 28551 h 1322747"/>
                  <a:gd name="connsiteX4" fmla="*/ 548066 w 1092952"/>
                  <a:gd name="connsiteY4" fmla="*/ 0 h 1322747"/>
                  <a:gd name="connsiteX5" fmla="*/ 420615 w 1092952"/>
                  <a:gd name="connsiteY5" fmla="*/ 28551 h 1322747"/>
                  <a:gd name="connsiteX6" fmla="*/ 420615 w 1092952"/>
                  <a:gd name="connsiteY6" fmla="*/ 101507 h 1322747"/>
                  <a:gd name="connsiteX7" fmla="*/ 200743 w 1092952"/>
                  <a:gd name="connsiteY7" fmla="*/ 152249 h 1322747"/>
                  <a:gd name="connsiteX8" fmla="*/ 200743 w 1092952"/>
                  <a:gd name="connsiteY8" fmla="*/ 79293 h 1322747"/>
                  <a:gd name="connsiteX9" fmla="*/ 0 w 1092952"/>
                  <a:gd name="connsiteY9" fmla="*/ 123697 h 1322747"/>
                  <a:gd name="connsiteX10" fmla="*/ 0 w 1092952"/>
                  <a:gd name="connsiteY10" fmla="*/ 517028 h 1322747"/>
                  <a:gd name="connsiteX11" fmla="*/ 548066 w 1092952"/>
                  <a:gd name="connsiteY11" fmla="*/ 1322748 h 1322747"/>
                  <a:gd name="connsiteX12" fmla="*/ 1092952 w 1092952"/>
                  <a:gd name="connsiteY12" fmla="*/ 517028 h 1322747"/>
                  <a:gd name="connsiteX13" fmla="*/ 1092952 w 1092952"/>
                  <a:gd name="connsiteY13" fmla="*/ 123697 h 1322747"/>
                  <a:gd name="connsiteX14" fmla="*/ 892210 w 1092952"/>
                  <a:gd name="connsiteY14" fmla="*/ 79293 h 1322747"/>
                  <a:gd name="connsiteX15" fmla="*/ 149786 w 1092952"/>
                  <a:gd name="connsiteY15" fmla="*/ 517052 h 1322747"/>
                  <a:gd name="connsiteX16" fmla="*/ 149786 w 1092952"/>
                  <a:gd name="connsiteY16" fmla="*/ 320375 h 1322747"/>
                  <a:gd name="connsiteX17" fmla="*/ 548090 w 1092952"/>
                  <a:gd name="connsiteY17" fmla="*/ 228385 h 1322747"/>
                  <a:gd name="connsiteX18" fmla="*/ 845485 w 1092952"/>
                  <a:gd name="connsiteY18" fmla="*/ 298447 h 1322747"/>
                  <a:gd name="connsiteX19" fmla="*/ 255860 w 1092952"/>
                  <a:gd name="connsiteY19" fmla="*/ 888049 h 1322747"/>
                  <a:gd name="connsiteX20" fmla="*/ 165711 w 1092952"/>
                  <a:gd name="connsiteY20" fmla="*/ 662964 h 1322747"/>
                  <a:gd name="connsiteX21" fmla="*/ 149786 w 1092952"/>
                  <a:gd name="connsiteY21" fmla="*/ 517052 h 1322747"/>
                  <a:gd name="connsiteX22" fmla="*/ 927265 w 1092952"/>
                  <a:gd name="connsiteY22" fmla="*/ 662964 h 1322747"/>
                  <a:gd name="connsiteX23" fmla="*/ 548090 w 1092952"/>
                  <a:gd name="connsiteY23" fmla="*/ 1157826 h 1322747"/>
                  <a:gd name="connsiteX24" fmla="*/ 340987 w 1092952"/>
                  <a:gd name="connsiteY24" fmla="*/ 1002516 h 1322747"/>
                  <a:gd name="connsiteX25" fmla="*/ 943190 w 1092952"/>
                  <a:gd name="connsiteY25" fmla="*/ 400313 h 1322747"/>
                  <a:gd name="connsiteX26" fmla="*/ 943190 w 1092952"/>
                  <a:gd name="connsiteY26" fmla="*/ 517052 h 1322747"/>
                  <a:gd name="connsiteX27" fmla="*/ 927265 w 1092952"/>
                  <a:gd name="connsiteY27" fmla="*/ 662964 h 132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92952" h="1322747">
                    <a:moveTo>
                      <a:pt x="892210" y="79293"/>
                    </a:moveTo>
                    <a:lnTo>
                      <a:pt x="892210" y="152249"/>
                    </a:lnTo>
                    <a:lnTo>
                      <a:pt x="672338" y="101507"/>
                    </a:lnTo>
                    <a:lnTo>
                      <a:pt x="672338" y="28551"/>
                    </a:lnTo>
                    <a:lnTo>
                      <a:pt x="548066" y="0"/>
                    </a:lnTo>
                    <a:lnTo>
                      <a:pt x="420615" y="28551"/>
                    </a:lnTo>
                    <a:lnTo>
                      <a:pt x="420615" y="101507"/>
                    </a:lnTo>
                    <a:lnTo>
                      <a:pt x="200743" y="152249"/>
                    </a:lnTo>
                    <a:lnTo>
                      <a:pt x="200743" y="79293"/>
                    </a:lnTo>
                    <a:lnTo>
                      <a:pt x="0" y="123697"/>
                    </a:lnTo>
                    <a:lnTo>
                      <a:pt x="0" y="517028"/>
                    </a:lnTo>
                    <a:cubicBezTo>
                      <a:pt x="0" y="881832"/>
                      <a:pt x="226233" y="1192689"/>
                      <a:pt x="548066" y="1322748"/>
                    </a:cubicBezTo>
                    <a:cubicBezTo>
                      <a:pt x="866696" y="1192689"/>
                      <a:pt x="1092952" y="881832"/>
                      <a:pt x="1092952" y="517028"/>
                    </a:cubicBezTo>
                    <a:lnTo>
                      <a:pt x="1092952" y="123697"/>
                    </a:lnTo>
                    <a:lnTo>
                      <a:pt x="892210" y="79293"/>
                    </a:lnTo>
                    <a:close/>
                    <a:moveTo>
                      <a:pt x="149786" y="517052"/>
                    </a:moveTo>
                    <a:lnTo>
                      <a:pt x="149786" y="320375"/>
                    </a:lnTo>
                    <a:lnTo>
                      <a:pt x="548090" y="228385"/>
                    </a:lnTo>
                    <a:cubicBezTo>
                      <a:pt x="695317" y="263918"/>
                      <a:pt x="787905" y="285463"/>
                      <a:pt x="845485" y="298447"/>
                    </a:cubicBezTo>
                    <a:lnTo>
                      <a:pt x="255860" y="888049"/>
                    </a:lnTo>
                    <a:cubicBezTo>
                      <a:pt x="212866" y="818847"/>
                      <a:pt x="181589" y="741994"/>
                      <a:pt x="165711" y="662964"/>
                    </a:cubicBezTo>
                    <a:cubicBezTo>
                      <a:pt x="152966" y="615379"/>
                      <a:pt x="149786" y="567794"/>
                      <a:pt x="149786" y="517052"/>
                    </a:cubicBezTo>
                    <a:close/>
                    <a:moveTo>
                      <a:pt x="927265" y="662964"/>
                    </a:moveTo>
                    <a:cubicBezTo>
                      <a:pt x="885849" y="872315"/>
                      <a:pt x="742448" y="1056319"/>
                      <a:pt x="548090" y="1157826"/>
                    </a:cubicBezTo>
                    <a:cubicBezTo>
                      <a:pt x="469826" y="1117318"/>
                      <a:pt x="400815" y="1064520"/>
                      <a:pt x="340987" y="1002516"/>
                    </a:cubicBezTo>
                    <a:lnTo>
                      <a:pt x="943190" y="400313"/>
                    </a:lnTo>
                    <a:lnTo>
                      <a:pt x="943190" y="517052"/>
                    </a:lnTo>
                    <a:cubicBezTo>
                      <a:pt x="943190" y="567794"/>
                      <a:pt x="940010" y="615379"/>
                      <a:pt x="927265" y="6629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8ABB1FF7-BC43-413F-BAE1-E60133368F4C}"/>
              </a:ext>
            </a:extLst>
          </p:cNvPr>
          <p:cNvGrpSpPr/>
          <p:nvPr/>
        </p:nvGrpSpPr>
        <p:grpSpPr>
          <a:xfrm>
            <a:off x="5050013" y="3123253"/>
            <a:ext cx="497454" cy="497454"/>
            <a:chOff x="4527459" y="640845"/>
            <a:chExt cx="3123355" cy="3123355"/>
          </a:xfrm>
        </p:grpSpPr>
        <p:sp>
          <p:nvSpPr>
            <p:cNvPr id="317" name="Graphic 788">
              <a:extLst>
                <a:ext uri="{FF2B5EF4-FFF2-40B4-BE49-F238E27FC236}">
                  <a16:creationId xmlns:a16="http://schemas.microsoft.com/office/drawing/2014/main" id="{1939AA86-ED3B-4223-B43A-F360C540B6DE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318" name="Graphic 788">
              <a:extLst>
                <a:ext uri="{FF2B5EF4-FFF2-40B4-BE49-F238E27FC236}">
                  <a16:creationId xmlns:a16="http://schemas.microsoft.com/office/drawing/2014/main" id="{BDF4592A-012F-4961-B495-2B91D04FC27F}"/>
                </a:ext>
              </a:extLst>
            </p:cNvPr>
            <p:cNvGrpSpPr/>
            <p:nvPr/>
          </p:nvGrpSpPr>
          <p:grpSpPr>
            <a:xfrm>
              <a:off x="4809885" y="1024061"/>
              <a:ext cx="2548364" cy="2460151"/>
              <a:chOff x="4809885" y="1024061"/>
              <a:chExt cx="2548364" cy="2460151"/>
            </a:xfrm>
            <a:solidFill>
              <a:srgbClr val="FFFFFF"/>
            </a:solidFill>
          </p:grpSpPr>
          <p:sp>
            <p:nvSpPr>
              <p:cNvPr id="319" name="Graphic 788">
                <a:extLst>
                  <a:ext uri="{FF2B5EF4-FFF2-40B4-BE49-F238E27FC236}">
                    <a16:creationId xmlns:a16="http://schemas.microsoft.com/office/drawing/2014/main" id="{21521769-3807-48F8-B747-FAD79B5B1741}"/>
                  </a:ext>
                </a:extLst>
              </p:cNvPr>
              <p:cNvSpPr/>
              <p:nvPr/>
            </p:nvSpPr>
            <p:spPr>
              <a:xfrm>
                <a:off x="6241935" y="1024061"/>
                <a:ext cx="495794" cy="362579"/>
              </a:xfrm>
              <a:custGeom>
                <a:avLst/>
                <a:gdLst>
                  <a:gd name="connsiteX0" fmla="*/ 16643 w 495794"/>
                  <a:gd name="connsiteY0" fmla="*/ 184052 h 362579"/>
                  <a:gd name="connsiteX1" fmla="*/ 13917 w 495794"/>
                  <a:gd name="connsiteY1" fmla="*/ 209183 h 362579"/>
                  <a:gd name="connsiteX2" fmla="*/ 24916 w 495794"/>
                  <a:gd name="connsiteY2" fmla="*/ 212005 h 362579"/>
                  <a:gd name="connsiteX3" fmla="*/ 41535 w 495794"/>
                  <a:gd name="connsiteY3" fmla="*/ 212005 h 362579"/>
                  <a:gd name="connsiteX4" fmla="*/ 44357 w 495794"/>
                  <a:gd name="connsiteY4" fmla="*/ 212005 h 362579"/>
                  <a:gd name="connsiteX5" fmla="*/ 99761 w 495794"/>
                  <a:gd name="connsiteY5" fmla="*/ 245410 h 362579"/>
                  <a:gd name="connsiteX6" fmla="*/ 146821 w 495794"/>
                  <a:gd name="connsiteY6" fmla="*/ 262196 h 362579"/>
                  <a:gd name="connsiteX7" fmla="*/ 174535 w 495794"/>
                  <a:gd name="connsiteY7" fmla="*/ 262196 h 362579"/>
                  <a:gd name="connsiteX8" fmla="*/ 193975 w 495794"/>
                  <a:gd name="connsiteY8" fmla="*/ 273364 h 362579"/>
                  <a:gd name="connsiteX9" fmla="*/ 171809 w 495794"/>
                  <a:gd name="connsiteY9" fmla="*/ 304043 h 362579"/>
                  <a:gd name="connsiteX10" fmla="*/ 166261 w 495794"/>
                  <a:gd name="connsiteY10" fmla="*/ 337520 h 362579"/>
                  <a:gd name="connsiteX11" fmla="*/ 185606 w 495794"/>
                  <a:gd name="connsiteY11" fmla="*/ 362580 h 362579"/>
                  <a:gd name="connsiteX12" fmla="*/ 227117 w 495794"/>
                  <a:gd name="connsiteY12" fmla="*/ 334722 h 362579"/>
                  <a:gd name="connsiteX13" fmla="*/ 243736 w 495794"/>
                  <a:gd name="connsiteY13" fmla="*/ 278911 h 362579"/>
                  <a:gd name="connsiteX14" fmla="*/ 368462 w 495794"/>
                  <a:gd name="connsiteY14" fmla="*/ 175706 h 362579"/>
                  <a:gd name="connsiteX15" fmla="*/ 365640 w 495794"/>
                  <a:gd name="connsiteY15" fmla="*/ 153372 h 362579"/>
                  <a:gd name="connsiteX16" fmla="*/ 382259 w 495794"/>
                  <a:gd name="connsiteY16" fmla="*/ 117146 h 362579"/>
                  <a:gd name="connsiteX17" fmla="*/ 398878 w 495794"/>
                  <a:gd name="connsiteY17" fmla="*/ 103181 h 362579"/>
                  <a:gd name="connsiteX18" fmla="*/ 418223 w 495794"/>
                  <a:gd name="connsiteY18" fmla="*/ 78049 h 362579"/>
                  <a:gd name="connsiteX19" fmla="*/ 421045 w 495794"/>
                  <a:gd name="connsiteY19" fmla="*/ 75323 h 362579"/>
                  <a:gd name="connsiteX20" fmla="*/ 440390 w 495794"/>
                  <a:gd name="connsiteY20" fmla="*/ 78049 h 362579"/>
                  <a:gd name="connsiteX21" fmla="*/ 445937 w 495794"/>
                  <a:gd name="connsiteY21" fmla="*/ 78049 h 362579"/>
                  <a:gd name="connsiteX22" fmla="*/ 479175 w 495794"/>
                  <a:gd name="connsiteY22" fmla="*/ 86490 h 362579"/>
                  <a:gd name="connsiteX23" fmla="*/ 495794 w 495794"/>
                  <a:gd name="connsiteY23" fmla="*/ 80871 h 362579"/>
                  <a:gd name="connsiteX24" fmla="*/ 335176 w 495794"/>
                  <a:gd name="connsiteY24" fmla="*/ 0 h 362579"/>
                  <a:gd name="connsiteX25" fmla="*/ 357343 w 495794"/>
                  <a:gd name="connsiteY25" fmla="*/ 16715 h 362579"/>
                  <a:gd name="connsiteX26" fmla="*/ 387783 w 495794"/>
                  <a:gd name="connsiteY26" fmla="*/ 44572 h 362579"/>
                  <a:gd name="connsiteX27" fmla="*/ 373962 w 495794"/>
                  <a:gd name="connsiteY27" fmla="*/ 55739 h 362579"/>
                  <a:gd name="connsiteX28" fmla="*/ 335176 w 495794"/>
                  <a:gd name="connsiteY28" fmla="*/ 44572 h 362579"/>
                  <a:gd name="connsiteX29" fmla="*/ 282498 w 495794"/>
                  <a:gd name="connsiteY29" fmla="*/ 64156 h 362579"/>
                  <a:gd name="connsiteX30" fmla="*/ 263153 w 495794"/>
                  <a:gd name="connsiteY30" fmla="*/ 50192 h 362579"/>
                  <a:gd name="connsiteX31" fmla="*/ 290867 w 495794"/>
                  <a:gd name="connsiteY31" fmla="*/ 16715 h 362579"/>
                  <a:gd name="connsiteX32" fmla="*/ 285319 w 495794"/>
                  <a:gd name="connsiteY32" fmla="*/ 19536 h 362579"/>
                  <a:gd name="connsiteX33" fmla="*/ 263153 w 495794"/>
                  <a:gd name="connsiteY33" fmla="*/ 27882 h 362579"/>
                  <a:gd name="connsiteX34" fmla="*/ 232641 w 495794"/>
                  <a:gd name="connsiteY34" fmla="*/ 41846 h 362579"/>
                  <a:gd name="connsiteX35" fmla="*/ 202201 w 495794"/>
                  <a:gd name="connsiteY35" fmla="*/ 44572 h 362579"/>
                  <a:gd name="connsiteX36" fmla="*/ 155142 w 495794"/>
                  <a:gd name="connsiteY36" fmla="*/ 69704 h 362579"/>
                  <a:gd name="connsiteX37" fmla="*/ 130178 w 495794"/>
                  <a:gd name="connsiteY37" fmla="*/ 75323 h 362579"/>
                  <a:gd name="connsiteX38" fmla="*/ 74773 w 495794"/>
                  <a:gd name="connsiteY38" fmla="*/ 103181 h 362579"/>
                  <a:gd name="connsiteX39" fmla="*/ 22167 w 495794"/>
                  <a:gd name="connsiteY39" fmla="*/ 133860 h 362579"/>
                  <a:gd name="connsiteX40" fmla="*/ 0 w 495794"/>
                  <a:gd name="connsiteY40" fmla="*/ 164539 h 362579"/>
                  <a:gd name="connsiteX41" fmla="*/ 16643 w 495794"/>
                  <a:gd name="connsiteY41" fmla="*/ 184052 h 36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95794" h="362579">
                    <a:moveTo>
                      <a:pt x="16643" y="184052"/>
                    </a:moveTo>
                    <a:cubicBezTo>
                      <a:pt x="16643" y="189671"/>
                      <a:pt x="8369" y="200838"/>
                      <a:pt x="13917" y="209183"/>
                    </a:cubicBezTo>
                    <a:cubicBezTo>
                      <a:pt x="16643" y="212005"/>
                      <a:pt x="22191" y="212005"/>
                      <a:pt x="24916" y="212005"/>
                    </a:cubicBezTo>
                    <a:lnTo>
                      <a:pt x="41535" y="212005"/>
                    </a:lnTo>
                    <a:lnTo>
                      <a:pt x="44357" y="212005"/>
                    </a:lnTo>
                    <a:cubicBezTo>
                      <a:pt x="69249" y="214731"/>
                      <a:pt x="83143" y="234243"/>
                      <a:pt x="99761" y="245410"/>
                    </a:cubicBezTo>
                    <a:cubicBezTo>
                      <a:pt x="113583" y="251030"/>
                      <a:pt x="130201" y="259375"/>
                      <a:pt x="146821" y="262196"/>
                    </a:cubicBezTo>
                    <a:lnTo>
                      <a:pt x="174535" y="262196"/>
                    </a:lnTo>
                    <a:cubicBezTo>
                      <a:pt x="185606" y="262196"/>
                      <a:pt x="191153" y="264922"/>
                      <a:pt x="193975" y="273364"/>
                    </a:cubicBezTo>
                    <a:cubicBezTo>
                      <a:pt x="196701" y="287256"/>
                      <a:pt x="174535" y="292876"/>
                      <a:pt x="171809" y="304043"/>
                    </a:cubicBezTo>
                    <a:cubicBezTo>
                      <a:pt x="182880" y="317936"/>
                      <a:pt x="166261" y="323555"/>
                      <a:pt x="166261" y="337520"/>
                    </a:cubicBezTo>
                    <a:cubicBezTo>
                      <a:pt x="166261" y="345865"/>
                      <a:pt x="177332" y="359758"/>
                      <a:pt x="185606" y="362580"/>
                    </a:cubicBezTo>
                    <a:cubicBezTo>
                      <a:pt x="202225" y="362580"/>
                      <a:pt x="221594" y="348615"/>
                      <a:pt x="227117" y="334722"/>
                    </a:cubicBezTo>
                    <a:cubicBezTo>
                      <a:pt x="235463" y="315210"/>
                      <a:pt x="232665" y="292876"/>
                      <a:pt x="243736" y="278911"/>
                    </a:cubicBezTo>
                    <a:cubicBezTo>
                      <a:pt x="313034" y="281733"/>
                      <a:pt x="371188" y="248232"/>
                      <a:pt x="368462" y="175706"/>
                    </a:cubicBezTo>
                    <a:cubicBezTo>
                      <a:pt x="365640" y="170159"/>
                      <a:pt x="362915" y="161742"/>
                      <a:pt x="365640" y="153372"/>
                    </a:cubicBezTo>
                    <a:cubicBezTo>
                      <a:pt x="365640" y="142205"/>
                      <a:pt x="385081" y="131038"/>
                      <a:pt x="382259" y="117146"/>
                    </a:cubicBezTo>
                    <a:cubicBezTo>
                      <a:pt x="390533" y="114324"/>
                      <a:pt x="396081" y="108705"/>
                      <a:pt x="398878" y="103181"/>
                    </a:cubicBezTo>
                    <a:cubicBezTo>
                      <a:pt x="404426" y="92014"/>
                      <a:pt x="409950" y="80847"/>
                      <a:pt x="418223" y="78049"/>
                    </a:cubicBezTo>
                    <a:cubicBezTo>
                      <a:pt x="421045" y="78049"/>
                      <a:pt x="421045" y="75323"/>
                      <a:pt x="421045" y="75323"/>
                    </a:cubicBezTo>
                    <a:cubicBezTo>
                      <a:pt x="426593" y="75323"/>
                      <a:pt x="434866" y="75323"/>
                      <a:pt x="440390" y="78049"/>
                    </a:cubicBezTo>
                    <a:lnTo>
                      <a:pt x="445937" y="78049"/>
                    </a:lnTo>
                    <a:cubicBezTo>
                      <a:pt x="454283" y="80871"/>
                      <a:pt x="468104" y="86490"/>
                      <a:pt x="479175" y="86490"/>
                    </a:cubicBezTo>
                    <a:cubicBezTo>
                      <a:pt x="484723" y="86490"/>
                      <a:pt x="490247" y="83669"/>
                      <a:pt x="495794" y="80871"/>
                    </a:cubicBezTo>
                    <a:cubicBezTo>
                      <a:pt x="443187" y="50192"/>
                      <a:pt x="390509" y="22334"/>
                      <a:pt x="335176" y="0"/>
                    </a:cubicBezTo>
                    <a:cubicBezTo>
                      <a:pt x="340724" y="5548"/>
                      <a:pt x="351795" y="11167"/>
                      <a:pt x="357343" y="16715"/>
                    </a:cubicBezTo>
                    <a:cubicBezTo>
                      <a:pt x="371164" y="25060"/>
                      <a:pt x="382235" y="30679"/>
                      <a:pt x="387783" y="44572"/>
                    </a:cubicBezTo>
                    <a:cubicBezTo>
                      <a:pt x="382235" y="53013"/>
                      <a:pt x="379509" y="55739"/>
                      <a:pt x="373962" y="55739"/>
                    </a:cubicBezTo>
                    <a:cubicBezTo>
                      <a:pt x="362891" y="58561"/>
                      <a:pt x="348997" y="47394"/>
                      <a:pt x="335176" y="44572"/>
                    </a:cubicBezTo>
                    <a:cubicBezTo>
                      <a:pt x="321283" y="44572"/>
                      <a:pt x="299117" y="66906"/>
                      <a:pt x="282498" y="64156"/>
                    </a:cubicBezTo>
                    <a:cubicBezTo>
                      <a:pt x="274224" y="64156"/>
                      <a:pt x="268677" y="61335"/>
                      <a:pt x="263153" y="50192"/>
                    </a:cubicBezTo>
                    <a:cubicBezTo>
                      <a:pt x="268701" y="36227"/>
                      <a:pt x="285319" y="30679"/>
                      <a:pt x="290867" y="16715"/>
                    </a:cubicBezTo>
                    <a:cubicBezTo>
                      <a:pt x="288045" y="16715"/>
                      <a:pt x="285319" y="16715"/>
                      <a:pt x="285319" y="19536"/>
                    </a:cubicBezTo>
                    <a:cubicBezTo>
                      <a:pt x="276974" y="22358"/>
                      <a:pt x="271427" y="25084"/>
                      <a:pt x="263153" y="27882"/>
                    </a:cubicBezTo>
                    <a:cubicBezTo>
                      <a:pt x="254808" y="33501"/>
                      <a:pt x="243712" y="39048"/>
                      <a:pt x="232641" y="41846"/>
                    </a:cubicBezTo>
                    <a:cubicBezTo>
                      <a:pt x="221570" y="44572"/>
                      <a:pt x="213296" y="41846"/>
                      <a:pt x="202201" y="44572"/>
                    </a:cubicBezTo>
                    <a:cubicBezTo>
                      <a:pt x="185582" y="50192"/>
                      <a:pt x="174487" y="64156"/>
                      <a:pt x="155142" y="69704"/>
                    </a:cubicBezTo>
                    <a:cubicBezTo>
                      <a:pt x="146797" y="72525"/>
                      <a:pt x="138523" y="72525"/>
                      <a:pt x="130178" y="75323"/>
                    </a:cubicBezTo>
                    <a:cubicBezTo>
                      <a:pt x="113559" y="80871"/>
                      <a:pt x="91392" y="92038"/>
                      <a:pt x="74773" y="103181"/>
                    </a:cubicBezTo>
                    <a:cubicBezTo>
                      <a:pt x="55428" y="111526"/>
                      <a:pt x="33262" y="122693"/>
                      <a:pt x="22167" y="133860"/>
                    </a:cubicBezTo>
                    <a:cubicBezTo>
                      <a:pt x="16619" y="139408"/>
                      <a:pt x="0" y="158992"/>
                      <a:pt x="0" y="164539"/>
                    </a:cubicBezTo>
                    <a:cubicBezTo>
                      <a:pt x="24" y="172885"/>
                      <a:pt x="16643" y="175706"/>
                      <a:pt x="16643" y="1840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" name="Graphic 788">
                <a:extLst>
                  <a:ext uri="{FF2B5EF4-FFF2-40B4-BE49-F238E27FC236}">
                    <a16:creationId xmlns:a16="http://schemas.microsoft.com/office/drawing/2014/main" id="{32649CCD-23B1-411F-A347-4B3549D0B95A}"/>
                  </a:ext>
                </a:extLst>
              </p:cNvPr>
              <p:cNvSpPr/>
              <p:nvPr/>
            </p:nvSpPr>
            <p:spPr>
              <a:xfrm>
                <a:off x="6790408" y="1149575"/>
                <a:ext cx="66427" cy="55715"/>
              </a:xfrm>
              <a:custGeom>
                <a:avLst/>
                <a:gdLst>
                  <a:gd name="connsiteX0" fmla="*/ 22191 w 66427"/>
                  <a:gd name="connsiteY0" fmla="*/ 55715 h 55715"/>
                  <a:gd name="connsiteX1" fmla="*/ 55357 w 66427"/>
                  <a:gd name="connsiteY1" fmla="*/ 47370 h 55715"/>
                  <a:gd name="connsiteX2" fmla="*/ 66428 w 66427"/>
                  <a:gd name="connsiteY2" fmla="*/ 39025 h 55715"/>
                  <a:gd name="connsiteX3" fmla="*/ 13821 w 66427"/>
                  <a:gd name="connsiteY3" fmla="*/ 0 h 55715"/>
                  <a:gd name="connsiteX4" fmla="*/ 0 w 66427"/>
                  <a:gd name="connsiteY4" fmla="*/ 30679 h 55715"/>
                  <a:gd name="connsiteX5" fmla="*/ 22191 w 66427"/>
                  <a:gd name="connsiteY5" fmla="*/ 55715 h 5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27" h="55715">
                    <a:moveTo>
                      <a:pt x="22191" y="55715"/>
                    </a:moveTo>
                    <a:cubicBezTo>
                      <a:pt x="33262" y="55715"/>
                      <a:pt x="47083" y="52989"/>
                      <a:pt x="55357" y="47370"/>
                    </a:cubicBezTo>
                    <a:cubicBezTo>
                      <a:pt x="60904" y="44644"/>
                      <a:pt x="63702" y="41822"/>
                      <a:pt x="66428" y="39025"/>
                    </a:cubicBezTo>
                    <a:cubicBezTo>
                      <a:pt x="49809" y="25060"/>
                      <a:pt x="33262" y="13893"/>
                      <a:pt x="13821" y="0"/>
                    </a:cubicBezTo>
                    <a:cubicBezTo>
                      <a:pt x="11095" y="13893"/>
                      <a:pt x="0" y="16715"/>
                      <a:pt x="0" y="30679"/>
                    </a:cubicBezTo>
                    <a:cubicBezTo>
                      <a:pt x="2774" y="44644"/>
                      <a:pt x="13845" y="52989"/>
                      <a:pt x="22191" y="557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" name="Graphic 788">
                <a:extLst>
                  <a:ext uri="{FF2B5EF4-FFF2-40B4-BE49-F238E27FC236}">
                    <a16:creationId xmlns:a16="http://schemas.microsoft.com/office/drawing/2014/main" id="{B23261D7-2D97-4C5E-B97C-49CCBED41912}"/>
                  </a:ext>
                </a:extLst>
              </p:cNvPr>
              <p:cNvSpPr/>
              <p:nvPr/>
            </p:nvSpPr>
            <p:spPr>
              <a:xfrm>
                <a:off x="5916061" y="2058475"/>
                <a:ext cx="507248" cy="638047"/>
              </a:xfrm>
              <a:custGeom>
                <a:avLst/>
                <a:gdLst>
                  <a:gd name="connsiteX0" fmla="*/ 174439 w 507248"/>
                  <a:gd name="connsiteY0" fmla="*/ 638048 h 638047"/>
                  <a:gd name="connsiteX1" fmla="*/ 493833 w 507248"/>
                  <a:gd name="connsiteY1" fmla="*/ 221235 h 638047"/>
                  <a:gd name="connsiteX2" fmla="*/ 507248 w 507248"/>
                  <a:gd name="connsiteY2" fmla="*/ 98327 h 638047"/>
                  <a:gd name="connsiteX3" fmla="*/ 507248 w 507248"/>
                  <a:gd name="connsiteY3" fmla="*/ 0 h 638047"/>
                  <a:gd name="connsiteX4" fmla="*/ 0 w 507248"/>
                  <a:gd name="connsiteY4" fmla="*/ 507248 h 638047"/>
                  <a:gd name="connsiteX5" fmla="*/ 174439 w 507248"/>
                  <a:gd name="connsiteY5" fmla="*/ 638048 h 638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7248" h="638047">
                    <a:moveTo>
                      <a:pt x="174439" y="638048"/>
                    </a:moveTo>
                    <a:cubicBezTo>
                      <a:pt x="338166" y="552538"/>
                      <a:pt x="458946" y="397563"/>
                      <a:pt x="493833" y="221235"/>
                    </a:cubicBezTo>
                    <a:cubicBezTo>
                      <a:pt x="504570" y="181158"/>
                      <a:pt x="507248" y="141082"/>
                      <a:pt x="507248" y="98327"/>
                    </a:cubicBezTo>
                    <a:lnTo>
                      <a:pt x="507248" y="0"/>
                    </a:lnTo>
                    <a:lnTo>
                      <a:pt x="0" y="507248"/>
                    </a:lnTo>
                    <a:cubicBezTo>
                      <a:pt x="50383" y="559449"/>
                      <a:pt x="108513" y="603901"/>
                      <a:pt x="174439" y="638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" name="Graphic 788">
                <a:extLst>
                  <a:ext uri="{FF2B5EF4-FFF2-40B4-BE49-F238E27FC236}">
                    <a16:creationId xmlns:a16="http://schemas.microsoft.com/office/drawing/2014/main" id="{4B7E31F6-18B1-4DBD-AB30-24B8108CEC55}"/>
                  </a:ext>
                </a:extLst>
              </p:cNvPr>
              <p:cNvSpPr/>
              <p:nvPr/>
            </p:nvSpPr>
            <p:spPr>
              <a:xfrm>
                <a:off x="5755013" y="1913640"/>
                <a:ext cx="585990" cy="555646"/>
              </a:xfrm>
              <a:custGeom>
                <a:avLst/>
                <a:gdLst>
                  <a:gd name="connsiteX0" fmla="*/ 335487 w 585990"/>
                  <a:gd name="connsiteY0" fmla="*/ 0 h 555646"/>
                  <a:gd name="connsiteX1" fmla="*/ 0 w 585990"/>
                  <a:gd name="connsiteY1" fmla="*/ 77475 h 555646"/>
                  <a:gd name="connsiteX2" fmla="*/ 0 w 585990"/>
                  <a:gd name="connsiteY2" fmla="*/ 243139 h 555646"/>
                  <a:gd name="connsiteX3" fmla="*/ 13415 w 585990"/>
                  <a:gd name="connsiteY3" fmla="*/ 366047 h 555646"/>
                  <a:gd name="connsiteX4" fmla="*/ 89360 w 585990"/>
                  <a:gd name="connsiteY4" fmla="*/ 555646 h 555646"/>
                  <a:gd name="connsiteX5" fmla="*/ 585991 w 585990"/>
                  <a:gd name="connsiteY5" fmla="*/ 59015 h 555646"/>
                  <a:gd name="connsiteX6" fmla="*/ 335487 w 585990"/>
                  <a:gd name="connsiteY6" fmla="*/ 0 h 555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990" h="555646">
                    <a:moveTo>
                      <a:pt x="335487" y="0"/>
                    </a:moveTo>
                    <a:lnTo>
                      <a:pt x="0" y="77475"/>
                    </a:lnTo>
                    <a:lnTo>
                      <a:pt x="0" y="243139"/>
                    </a:lnTo>
                    <a:cubicBezTo>
                      <a:pt x="0" y="285893"/>
                      <a:pt x="2678" y="325970"/>
                      <a:pt x="13415" y="366047"/>
                    </a:cubicBezTo>
                    <a:cubicBezTo>
                      <a:pt x="26781" y="432618"/>
                      <a:pt x="53133" y="497348"/>
                      <a:pt x="89360" y="555646"/>
                    </a:cubicBezTo>
                    <a:lnTo>
                      <a:pt x="585991" y="59015"/>
                    </a:lnTo>
                    <a:cubicBezTo>
                      <a:pt x="537473" y="48063"/>
                      <a:pt x="459519" y="29938"/>
                      <a:pt x="3354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" name="Graphic 788">
                <a:extLst>
                  <a:ext uri="{FF2B5EF4-FFF2-40B4-BE49-F238E27FC236}">
                    <a16:creationId xmlns:a16="http://schemas.microsoft.com/office/drawing/2014/main" id="{F93CA791-A322-48E4-B4E9-300D6332EF54}"/>
                  </a:ext>
                </a:extLst>
              </p:cNvPr>
              <p:cNvSpPr/>
              <p:nvPr/>
            </p:nvSpPr>
            <p:spPr>
              <a:xfrm>
                <a:off x="4809885" y="1202541"/>
                <a:ext cx="2548364" cy="2281671"/>
              </a:xfrm>
              <a:custGeom>
                <a:avLst/>
                <a:gdLst>
                  <a:gd name="connsiteX0" fmla="*/ 2523424 w 2548364"/>
                  <a:gd name="connsiteY0" fmla="*/ 744791 h 2281671"/>
                  <a:gd name="connsiteX1" fmla="*/ 2506805 w 2548364"/>
                  <a:gd name="connsiteY1" fmla="*/ 677813 h 2281671"/>
                  <a:gd name="connsiteX2" fmla="*/ 2492983 w 2548364"/>
                  <a:gd name="connsiteY2" fmla="*/ 630443 h 2281671"/>
                  <a:gd name="connsiteX3" fmla="*/ 2174402 w 2548364"/>
                  <a:gd name="connsiteY3" fmla="*/ 97609 h 2281671"/>
                  <a:gd name="connsiteX4" fmla="*/ 2118998 w 2548364"/>
                  <a:gd name="connsiteY4" fmla="*/ 44620 h 2281671"/>
                  <a:gd name="connsiteX5" fmla="*/ 2116272 w 2548364"/>
                  <a:gd name="connsiteY5" fmla="*/ 61406 h 2281671"/>
                  <a:gd name="connsiteX6" fmla="*/ 2166153 w 2548364"/>
                  <a:gd name="connsiteY6" fmla="*/ 97633 h 2281671"/>
                  <a:gd name="connsiteX7" fmla="*/ 2177224 w 2548364"/>
                  <a:gd name="connsiteY7" fmla="*/ 117241 h 2281671"/>
                  <a:gd name="connsiteX8" fmla="*/ 2193843 w 2548364"/>
                  <a:gd name="connsiteY8" fmla="*/ 139479 h 2281671"/>
                  <a:gd name="connsiteX9" fmla="*/ 2171676 w 2548364"/>
                  <a:gd name="connsiteY9" fmla="*/ 195290 h 2281671"/>
                  <a:gd name="connsiteX10" fmla="*/ 2155057 w 2548364"/>
                  <a:gd name="connsiteY10" fmla="*/ 220422 h 2281671"/>
                  <a:gd name="connsiteX11" fmla="*/ 2174402 w 2548364"/>
                  <a:gd name="connsiteY11" fmla="*/ 234315 h 2281671"/>
                  <a:gd name="connsiteX12" fmla="*/ 2185473 w 2548364"/>
                  <a:gd name="connsiteY12" fmla="*/ 234315 h 2281671"/>
                  <a:gd name="connsiteX13" fmla="*/ 2199295 w 2548364"/>
                  <a:gd name="connsiteY13" fmla="*/ 242756 h 2281671"/>
                  <a:gd name="connsiteX14" fmla="*/ 2193843 w 2548364"/>
                  <a:gd name="connsiteY14" fmla="*/ 273435 h 2281671"/>
                  <a:gd name="connsiteX15" fmla="*/ 2185497 w 2548364"/>
                  <a:gd name="connsiteY15" fmla="*/ 309662 h 2281671"/>
                  <a:gd name="connsiteX16" fmla="*/ 2182771 w 2548364"/>
                  <a:gd name="connsiteY16" fmla="*/ 309662 h 2281671"/>
                  <a:gd name="connsiteX17" fmla="*/ 2155057 w 2548364"/>
                  <a:gd name="connsiteY17" fmla="*/ 292948 h 2281671"/>
                  <a:gd name="connsiteX18" fmla="*/ 2132891 w 2548364"/>
                  <a:gd name="connsiteY18" fmla="*/ 290126 h 2281671"/>
                  <a:gd name="connsiteX19" fmla="*/ 2130069 w 2548364"/>
                  <a:gd name="connsiteY19" fmla="*/ 290126 h 2281671"/>
                  <a:gd name="connsiteX20" fmla="*/ 2107903 w 2548364"/>
                  <a:gd name="connsiteY20" fmla="*/ 287328 h 2281671"/>
                  <a:gd name="connsiteX21" fmla="*/ 2080188 w 2548364"/>
                  <a:gd name="connsiteY21" fmla="*/ 284602 h 2281671"/>
                  <a:gd name="connsiteX22" fmla="*/ 2058022 w 2548364"/>
                  <a:gd name="connsiteY22" fmla="*/ 278983 h 2281671"/>
                  <a:gd name="connsiteX23" fmla="*/ 2118974 w 2548364"/>
                  <a:gd name="connsiteY23" fmla="*/ 212005 h 2281671"/>
                  <a:gd name="connsiteX24" fmla="*/ 2138415 w 2548364"/>
                  <a:gd name="connsiteY24" fmla="*/ 189767 h 2281671"/>
                  <a:gd name="connsiteX25" fmla="*/ 2130069 w 2548364"/>
                  <a:gd name="connsiteY25" fmla="*/ 186969 h 2281671"/>
                  <a:gd name="connsiteX26" fmla="*/ 2102355 w 2548364"/>
                  <a:gd name="connsiteY26" fmla="*/ 198136 h 2281671"/>
                  <a:gd name="connsiteX27" fmla="*/ 2060843 w 2548364"/>
                  <a:gd name="connsiteY27" fmla="*/ 217648 h 2281671"/>
                  <a:gd name="connsiteX28" fmla="*/ 1983273 w 2548364"/>
                  <a:gd name="connsiteY28" fmla="*/ 223196 h 2281671"/>
                  <a:gd name="connsiteX29" fmla="*/ 2002713 w 2548364"/>
                  <a:gd name="connsiteY29" fmla="*/ 245530 h 2281671"/>
                  <a:gd name="connsiteX30" fmla="*/ 1988820 w 2548364"/>
                  <a:gd name="connsiteY30" fmla="*/ 245530 h 2281671"/>
                  <a:gd name="connsiteX31" fmla="*/ 1972201 w 2548364"/>
                  <a:gd name="connsiteY31" fmla="*/ 239982 h 2281671"/>
                  <a:gd name="connsiteX32" fmla="*/ 1966653 w 2548364"/>
                  <a:gd name="connsiteY32" fmla="*/ 223196 h 2281671"/>
                  <a:gd name="connsiteX33" fmla="*/ 1947309 w 2548364"/>
                  <a:gd name="connsiteY33" fmla="*/ 217648 h 2281671"/>
                  <a:gd name="connsiteX34" fmla="*/ 1922344 w 2548364"/>
                  <a:gd name="connsiteY34" fmla="*/ 217648 h 2281671"/>
                  <a:gd name="connsiteX35" fmla="*/ 1889107 w 2548364"/>
                  <a:gd name="connsiteY35" fmla="*/ 242780 h 2281671"/>
                  <a:gd name="connsiteX36" fmla="*/ 1902999 w 2548364"/>
                  <a:gd name="connsiteY36" fmla="*/ 242780 h 2281671"/>
                  <a:gd name="connsiteX37" fmla="*/ 1933439 w 2548364"/>
                  <a:gd name="connsiteY37" fmla="*/ 245506 h 2281671"/>
                  <a:gd name="connsiteX38" fmla="*/ 1947333 w 2548364"/>
                  <a:gd name="connsiteY38" fmla="*/ 253851 h 2281671"/>
                  <a:gd name="connsiteX39" fmla="*/ 1914095 w 2548364"/>
                  <a:gd name="connsiteY39" fmla="*/ 309662 h 2281671"/>
                  <a:gd name="connsiteX40" fmla="*/ 1933439 w 2548364"/>
                  <a:gd name="connsiteY40" fmla="*/ 331972 h 2281671"/>
                  <a:gd name="connsiteX41" fmla="*/ 1952880 w 2548364"/>
                  <a:gd name="connsiteY41" fmla="*/ 326425 h 2281671"/>
                  <a:gd name="connsiteX42" fmla="*/ 1955606 w 2548364"/>
                  <a:gd name="connsiteY42" fmla="*/ 326425 h 2281671"/>
                  <a:gd name="connsiteX43" fmla="*/ 1969499 w 2548364"/>
                  <a:gd name="connsiteY43" fmla="*/ 334770 h 2281671"/>
                  <a:gd name="connsiteX44" fmla="*/ 2008285 w 2548364"/>
                  <a:gd name="connsiteY44" fmla="*/ 309638 h 2281671"/>
                  <a:gd name="connsiteX45" fmla="*/ 2011011 w 2548364"/>
                  <a:gd name="connsiteY45" fmla="*/ 309638 h 2281671"/>
                  <a:gd name="connsiteX46" fmla="*/ 1972225 w 2548364"/>
                  <a:gd name="connsiteY46" fmla="*/ 354282 h 2281671"/>
                  <a:gd name="connsiteX47" fmla="*/ 1900202 w 2548364"/>
                  <a:gd name="connsiteY47" fmla="*/ 373794 h 2281671"/>
                  <a:gd name="connsiteX48" fmla="*/ 1858690 w 2548364"/>
                  <a:gd name="connsiteY48" fmla="*/ 393307 h 2281671"/>
                  <a:gd name="connsiteX49" fmla="*/ 1847619 w 2548364"/>
                  <a:gd name="connsiteY49" fmla="*/ 384962 h 2281671"/>
                  <a:gd name="connsiteX50" fmla="*/ 1866964 w 2548364"/>
                  <a:gd name="connsiteY50" fmla="*/ 357104 h 2281671"/>
                  <a:gd name="connsiteX51" fmla="*/ 1808833 w 2548364"/>
                  <a:gd name="connsiteY51" fmla="*/ 373818 h 2281671"/>
                  <a:gd name="connsiteX52" fmla="*/ 1720167 w 2548364"/>
                  <a:gd name="connsiteY52" fmla="*/ 426808 h 2281671"/>
                  <a:gd name="connsiteX53" fmla="*/ 1720167 w 2548364"/>
                  <a:gd name="connsiteY53" fmla="*/ 449142 h 2281671"/>
                  <a:gd name="connsiteX54" fmla="*/ 1684179 w 2548364"/>
                  <a:gd name="connsiteY54" fmla="*/ 457487 h 2281671"/>
                  <a:gd name="connsiteX55" fmla="*/ 1650941 w 2548364"/>
                  <a:gd name="connsiteY55" fmla="*/ 474202 h 2281671"/>
                  <a:gd name="connsiteX56" fmla="*/ 1628775 w 2548364"/>
                  <a:gd name="connsiteY56" fmla="*/ 476999 h 2281671"/>
                  <a:gd name="connsiteX57" fmla="*/ 1622558 w 2548364"/>
                  <a:gd name="connsiteY57" fmla="*/ 481280 h 2281671"/>
                  <a:gd name="connsiteX58" fmla="*/ 1280949 w 2548364"/>
                  <a:gd name="connsiteY58" fmla="*/ 403995 h 2281671"/>
                  <a:gd name="connsiteX59" fmla="*/ 707082 w 2548364"/>
                  <a:gd name="connsiteY59" fmla="*/ 533097 h 2281671"/>
                  <a:gd name="connsiteX60" fmla="*/ 707082 w 2548364"/>
                  <a:gd name="connsiteY60" fmla="*/ 954285 h 2281671"/>
                  <a:gd name="connsiteX61" fmla="*/ 719253 w 2548364"/>
                  <a:gd name="connsiteY61" fmla="*/ 1097376 h 2281671"/>
                  <a:gd name="connsiteX62" fmla="*/ 700841 w 2548364"/>
                  <a:gd name="connsiteY62" fmla="*/ 1090704 h 2281671"/>
                  <a:gd name="connsiteX63" fmla="*/ 670401 w 2548364"/>
                  <a:gd name="connsiteY63" fmla="*/ 1068394 h 2281671"/>
                  <a:gd name="connsiteX64" fmla="*/ 645436 w 2548364"/>
                  <a:gd name="connsiteY64" fmla="*/ 1040441 h 2281671"/>
                  <a:gd name="connsiteX65" fmla="*/ 656508 w 2548364"/>
                  <a:gd name="connsiteY65" fmla="*/ 1007036 h 2281671"/>
                  <a:gd name="connsiteX66" fmla="*/ 617722 w 2548364"/>
                  <a:gd name="connsiteY66" fmla="*/ 926093 h 2281671"/>
                  <a:gd name="connsiteX67" fmla="*/ 581735 w 2548364"/>
                  <a:gd name="connsiteY67" fmla="*/ 884247 h 2281671"/>
                  <a:gd name="connsiteX68" fmla="*/ 581735 w 2548364"/>
                  <a:gd name="connsiteY68" fmla="*/ 861913 h 2281671"/>
                  <a:gd name="connsiteX69" fmla="*/ 554020 w 2548364"/>
                  <a:gd name="connsiteY69" fmla="*/ 825686 h 2281671"/>
                  <a:gd name="connsiteX70" fmla="*/ 526306 w 2548364"/>
                  <a:gd name="connsiteY70" fmla="*/ 789387 h 2281671"/>
                  <a:gd name="connsiteX71" fmla="*/ 526306 w 2548364"/>
                  <a:gd name="connsiteY71" fmla="*/ 741994 h 2281671"/>
                  <a:gd name="connsiteX72" fmla="*/ 484795 w 2548364"/>
                  <a:gd name="connsiteY72" fmla="*/ 761506 h 2281671"/>
                  <a:gd name="connsiteX73" fmla="*/ 501414 w 2548364"/>
                  <a:gd name="connsiteY73" fmla="*/ 795007 h 2281671"/>
                  <a:gd name="connsiteX74" fmla="*/ 509687 w 2548364"/>
                  <a:gd name="connsiteY74" fmla="*/ 828484 h 2281671"/>
                  <a:gd name="connsiteX75" fmla="*/ 529128 w 2548364"/>
                  <a:gd name="connsiteY75" fmla="*/ 861889 h 2281671"/>
                  <a:gd name="connsiteX76" fmla="*/ 540127 w 2548364"/>
                  <a:gd name="connsiteY76" fmla="*/ 917700 h 2281671"/>
                  <a:gd name="connsiteX77" fmla="*/ 554020 w 2548364"/>
                  <a:gd name="connsiteY77" fmla="*/ 953999 h 2281671"/>
                  <a:gd name="connsiteX78" fmla="*/ 526306 w 2548364"/>
                  <a:gd name="connsiteY78" fmla="*/ 934391 h 2281671"/>
                  <a:gd name="connsiteX79" fmla="*/ 501414 w 2548364"/>
                  <a:gd name="connsiteY79" fmla="*/ 909331 h 2281671"/>
                  <a:gd name="connsiteX80" fmla="*/ 504139 w 2548364"/>
                  <a:gd name="connsiteY80" fmla="*/ 878651 h 2281671"/>
                  <a:gd name="connsiteX81" fmla="*/ 457080 w 2548364"/>
                  <a:gd name="connsiteY81" fmla="*/ 836805 h 2281671"/>
                  <a:gd name="connsiteX82" fmla="*/ 473699 w 2548364"/>
                  <a:gd name="connsiteY82" fmla="*/ 806126 h 2281671"/>
                  <a:gd name="connsiteX83" fmla="*/ 451533 w 2548364"/>
                  <a:gd name="connsiteY83" fmla="*/ 769827 h 2281671"/>
                  <a:gd name="connsiteX84" fmla="*/ 445985 w 2548364"/>
                  <a:gd name="connsiteY84" fmla="*/ 725183 h 2281671"/>
                  <a:gd name="connsiteX85" fmla="*/ 443187 w 2548364"/>
                  <a:gd name="connsiteY85" fmla="*/ 680611 h 2281671"/>
                  <a:gd name="connsiteX86" fmla="*/ 415473 w 2548364"/>
                  <a:gd name="connsiteY86" fmla="*/ 652658 h 2281671"/>
                  <a:gd name="connsiteX87" fmla="*/ 385033 w 2548364"/>
                  <a:gd name="connsiteY87" fmla="*/ 635943 h 2281671"/>
                  <a:gd name="connsiteX88" fmla="*/ 373962 w 2548364"/>
                  <a:gd name="connsiteY88" fmla="*/ 599645 h 2281671"/>
                  <a:gd name="connsiteX89" fmla="*/ 373962 w 2548364"/>
                  <a:gd name="connsiteY89" fmla="*/ 541108 h 2281671"/>
                  <a:gd name="connsiteX90" fmla="*/ 373962 w 2548364"/>
                  <a:gd name="connsiteY90" fmla="*/ 488095 h 2281671"/>
                  <a:gd name="connsiteX91" fmla="*/ 368414 w 2548364"/>
                  <a:gd name="connsiteY91" fmla="*/ 488095 h 2281671"/>
                  <a:gd name="connsiteX92" fmla="*/ 368414 w 2548364"/>
                  <a:gd name="connsiteY92" fmla="*/ 485297 h 2281671"/>
                  <a:gd name="connsiteX93" fmla="*/ 396128 w 2548364"/>
                  <a:gd name="connsiteY93" fmla="*/ 449070 h 2281671"/>
                  <a:gd name="connsiteX94" fmla="*/ 409950 w 2548364"/>
                  <a:gd name="connsiteY94" fmla="*/ 415593 h 2281671"/>
                  <a:gd name="connsiteX95" fmla="*/ 459806 w 2548364"/>
                  <a:gd name="connsiteY95" fmla="*/ 359782 h 2281671"/>
                  <a:gd name="connsiteX96" fmla="*/ 501414 w 2548364"/>
                  <a:gd name="connsiteY96" fmla="*/ 295626 h 2281671"/>
                  <a:gd name="connsiteX97" fmla="*/ 512485 w 2548364"/>
                  <a:gd name="connsiteY97" fmla="*/ 259399 h 2281671"/>
                  <a:gd name="connsiteX98" fmla="*/ 487521 w 2548364"/>
                  <a:gd name="connsiteY98" fmla="*/ 214755 h 2281671"/>
                  <a:gd name="connsiteX99" fmla="*/ 506961 w 2548364"/>
                  <a:gd name="connsiteY99" fmla="*/ 195243 h 2281671"/>
                  <a:gd name="connsiteX100" fmla="*/ 512509 w 2548364"/>
                  <a:gd name="connsiteY100" fmla="*/ 167385 h 2281671"/>
                  <a:gd name="connsiteX101" fmla="*/ 506961 w 2548364"/>
                  <a:gd name="connsiteY101" fmla="*/ 125539 h 2281671"/>
                  <a:gd name="connsiteX102" fmla="*/ 520782 w 2548364"/>
                  <a:gd name="connsiteY102" fmla="*/ 92038 h 2281671"/>
                  <a:gd name="connsiteX103" fmla="*/ 512509 w 2548364"/>
                  <a:gd name="connsiteY103" fmla="*/ 86418 h 2281671"/>
                  <a:gd name="connsiteX104" fmla="*/ 490342 w 2548364"/>
                  <a:gd name="connsiteY104" fmla="*/ 92038 h 2281671"/>
                  <a:gd name="connsiteX105" fmla="*/ 481997 w 2548364"/>
                  <a:gd name="connsiteY105" fmla="*/ 89240 h 2281671"/>
                  <a:gd name="connsiteX106" fmla="*/ 484819 w 2548364"/>
                  <a:gd name="connsiteY106" fmla="*/ 55763 h 2281671"/>
                  <a:gd name="connsiteX107" fmla="*/ 481997 w 2548364"/>
                  <a:gd name="connsiteY107" fmla="*/ 39048 h 2281671"/>
                  <a:gd name="connsiteX108" fmla="*/ 490342 w 2548364"/>
                  <a:gd name="connsiteY108" fmla="*/ 16715 h 2281671"/>
                  <a:gd name="connsiteX109" fmla="*/ 481997 w 2548364"/>
                  <a:gd name="connsiteY109" fmla="*/ 0 h 2281671"/>
                  <a:gd name="connsiteX110" fmla="*/ 451557 w 2548364"/>
                  <a:gd name="connsiteY110" fmla="*/ 19512 h 2281671"/>
                  <a:gd name="connsiteX111" fmla="*/ 0 w 2548364"/>
                  <a:gd name="connsiteY111" fmla="*/ 998523 h 2281671"/>
                  <a:gd name="connsiteX112" fmla="*/ 1274230 w 2548364"/>
                  <a:gd name="connsiteY112" fmla="*/ 2281672 h 2281671"/>
                  <a:gd name="connsiteX113" fmla="*/ 1581716 w 2548364"/>
                  <a:gd name="connsiteY113" fmla="*/ 2242647 h 2281671"/>
                  <a:gd name="connsiteX114" fmla="*/ 1578894 w 2548364"/>
                  <a:gd name="connsiteY114" fmla="*/ 2237028 h 2281671"/>
                  <a:gd name="connsiteX115" fmla="*/ 1578894 w 2548364"/>
                  <a:gd name="connsiteY115" fmla="*/ 2161705 h 2281671"/>
                  <a:gd name="connsiteX116" fmla="*/ 1565073 w 2548364"/>
                  <a:gd name="connsiteY116" fmla="*/ 2100346 h 2281671"/>
                  <a:gd name="connsiteX117" fmla="*/ 1509669 w 2548364"/>
                  <a:gd name="connsiteY117" fmla="*/ 2055702 h 2281671"/>
                  <a:gd name="connsiteX118" fmla="*/ 1476431 w 2548364"/>
                  <a:gd name="connsiteY118" fmla="*/ 2041809 h 2281671"/>
                  <a:gd name="connsiteX119" fmla="*/ 1459812 w 2548364"/>
                  <a:gd name="connsiteY119" fmla="*/ 2033464 h 2281671"/>
                  <a:gd name="connsiteX120" fmla="*/ 1454264 w 2548364"/>
                  <a:gd name="connsiteY120" fmla="*/ 2025023 h 2281671"/>
                  <a:gd name="connsiteX121" fmla="*/ 1393312 w 2548364"/>
                  <a:gd name="connsiteY121" fmla="*/ 1960867 h 2281671"/>
                  <a:gd name="connsiteX122" fmla="*/ 1393312 w 2548364"/>
                  <a:gd name="connsiteY122" fmla="*/ 1958141 h 2281671"/>
                  <a:gd name="connsiteX123" fmla="*/ 1362872 w 2548364"/>
                  <a:gd name="connsiteY123" fmla="*/ 1916295 h 2281671"/>
                  <a:gd name="connsiteX124" fmla="*/ 1310194 w 2548364"/>
                  <a:gd name="connsiteY124" fmla="*/ 1824257 h 2281671"/>
                  <a:gd name="connsiteX125" fmla="*/ 1282479 w 2548364"/>
                  <a:gd name="connsiteY125" fmla="*/ 1779613 h 2281671"/>
                  <a:gd name="connsiteX126" fmla="*/ 1254861 w 2548364"/>
                  <a:gd name="connsiteY126" fmla="*/ 1757279 h 2281671"/>
                  <a:gd name="connsiteX127" fmla="*/ 1249815 w 2548364"/>
                  <a:gd name="connsiteY127" fmla="*/ 1741138 h 2281671"/>
                  <a:gd name="connsiteX128" fmla="*/ 1280854 w 2548364"/>
                  <a:gd name="connsiteY128" fmla="*/ 1753692 h 2281671"/>
                  <a:gd name="connsiteX129" fmla="*/ 1322939 w 2548364"/>
                  <a:gd name="connsiteY129" fmla="*/ 1736523 h 2281671"/>
                  <a:gd name="connsiteX130" fmla="*/ 1702855 w 2548364"/>
                  <a:gd name="connsiteY130" fmla="*/ 1431309 h 2281671"/>
                  <a:gd name="connsiteX131" fmla="*/ 1773109 w 2548364"/>
                  <a:gd name="connsiteY131" fmla="*/ 1308831 h 2281671"/>
                  <a:gd name="connsiteX132" fmla="*/ 1786643 w 2548364"/>
                  <a:gd name="connsiteY132" fmla="*/ 1305411 h 2281671"/>
                  <a:gd name="connsiteX133" fmla="*/ 1789441 w 2548364"/>
                  <a:gd name="connsiteY133" fmla="*/ 1305411 h 2281671"/>
                  <a:gd name="connsiteX134" fmla="*/ 1797714 w 2548364"/>
                  <a:gd name="connsiteY134" fmla="*/ 1336091 h 2281671"/>
                  <a:gd name="connsiteX135" fmla="*/ 1803262 w 2548364"/>
                  <a:gd name="connsiteY135" fmla="*/ 1350055 h 2281671"/>
                  <a:gd name="connsiteX136" fmla="*/ 1833702 w 2548364"/>
                  <a:gd name="connsiteY136" fmla="*/ 1363948 h 2281671"/>
                  <a:gd name="connsiteX137" fmla="*/ 1864214 w 2548364"/>
                  <a:gd name="connsiteY137" fmla="*/ 1397425 h 2281671"/>
                  <a:gd name="connsiteX138" fmla="*/ 1914071 w 2548364"/>
                  <a:gd name="connsiteY138" fmla="*/ 1428104 h 2281671"/>
                  <a:gd name="connsiteX139" fmla="*/ 1952856 w 2548364"/>
                  <a:gd name="connsiteY139" fmla="*/ 1425378 h 2281671"/>
                  <a:gd name="connsiteX140" fmla="*/ 1955582 w 2548364"/>
                  <a:gd name="connsiteY140" fmla="*/ 1425378 h 2281671"/>
                  <a:gd name="connsiteX141" fmla="*/ 1958380 w 2548364"/>
                  <a:gd name="connsiteY141" fmla="*/ 1425378 h 2281671"/>
                  <a:gd name="connsiteX142" fmla="*/ 2027605 w 2548364"/>
                  <a:gd name="connsiteY142" fmla="*/ 1461605 h 2281671"/>
                  <a:gd name="connsiteX143" fmla="*/ 2055320 w 2548364"/>
                  <a:gd name="connsiteY143" fmla="*/ 1489463 h 2281671"/>
                  <a:gd name="connsiteX144" fmla="*/ 2060867 w 2548364"/>
                  <a:gd name="connsiteY144" fmla="*/ 1514595 h 2281671"/>
                  <a:gd name="connsiteX145" fmla="*/ 2083034 w 2548364"/>
                  <a:gd name="connsiteY145" fmla="*/ 1573132 h 2281671"/>
                  <a:gd name="connsiteX146" fmla="*/ 2107927 w 2548364"/>
                  <a:gd name="connsiteY146" fmla="*/ 1592716 h 2281671"/>
                  <a:gd name="connsiteX147" fmla="*/ 2130093 w 2548364"/>
                  <a:gd name="connsiteY147" fmla="*/ 1609430 h 2281671"/>
                  <a:gd name="connsiteX148" fmla="*/ 2146712 w 2548364"/>
                  <a:gd name="connsiteY148" fmla="*/ 1609430 h 2281671"/>
                  <a:gd name="connsiteX149" fmla="*/ 2152259 w 2548364"/>
                  <a:gd name="connsiteY149" fmla="*/ 1609430 h 2281671"/>
                  <a:gd name="connsiteX150" fmla="*/ 2193867 w 2548364"/>
                  <a:gd name="connsiteY150" fmla="*/ 1623395 h 2281671"/>
                  <a:gd name="connsiteX151" fmla="*/ 2221485 w 2548364"/>
                  <a:gd name="connsiteY151" fmla="*/ 1631740 h 2281671"/>
                  <a:gd name="connsiteX152" fmla="*/ 2238104 w 2548364"/>
                  <a:gd name="connsiteY152" fmla="*/ 1656872 h 2281671"/>
                  <a:gd name="connsiteX153" fmla="*/ 2263069 w 2548364"/>
                  <a:gd name="connsiteY153" fmla="*/ 1656872 h 2281671"/>
                  <a:gd name="connsiteX154" fmla="*/ 2265794 w 2548364"/>
                  <a:gd name="connsiteY154" fmla="*/ 1659598 h 2281671"/>
                  <a:gd name="connsiteX155" fmla="*/ 2268616 w 2548364"/>
                  <a:gd name="connsiteY155" fmla="*/ 1659598 h 2281671"/>
                  <a:gd name="connsiteX156" fmla="*/ 2293509 w 2548364"/>
                  <a:gd name="connsiteY156" fmla="*/ 1665217 h 2281671"/>
                  <a:gd name="connsiteX157" fmla="*/ 2315675 w 2548364"/>
                  <a:gd name="connsiteY157" fmla="*/ 1670765 h 2281671"/>
                  <a:gd name="connsiteX158" fmla="*/ 2337842 w 2548364"/>
                  <a:gd name="connsiteY158" fmla="*/ 1667967 h 2281671"/>
                  <a:gd name="connsiteX159" fmla="*/ 2340639 w 2548364"/>
                  <a:gd name="connsiteY159" fmla="*/ 1667967 h 2281671"/>
                  <a:gd name="connsiteX160" fmla="*/ 2343365 w 2548364"/>
                  <a:gd name="connsiteY160" fmla="*/ 1667967 h 2281671"/>
                  <a:gd name="connsiteX161" fmla="*/ 2354437 w 2548364"/>
                  <a:gd name="connsiteY161" fmla="*/ 1670765 h 2281671"/>
                  <a:gd name="connsiteX162" fmla="*/ 2548364 w 2548364"/>
                  <a:gd name="connsiteY162" fmla="*/ 998523 h 2281671"/>
                  <a:gd name="connsiteX163" fmla="*/ 2523424 w 2548364"/>
                  <a:gd name="connsiteY163" fmla="*/ 744791 h 2281671"/>
                  <a:gd name="connsiteX164" fmla="*/ 1739584 w 2548364"/>
                  <a:gd name="connsiteY164" fmla="*/ 954238 h 2281671"/>
                  <a:gd name="connsiteX165" fmla="*/ 1280614 w 2548364"/>
                  <a:gd name="connsiteY165" fmla="*/ 1632912 h 2281671"/>
                  <a:gd name="connsiteX166" fmla="*/ 818967 w 2548364"/>
                  <a:gd name="connsiteY166" fmla="*/ 954238 h 2281671"/>
                  <a:gd name="connsiteX167" fmla="*/ 818967 w 2548364"/>
                  <a:gd name="connsiteY167" fmla="*/ 622911 h 2281671"/>
                  <a:gd name="connsiteX168" fmla="*/ 988049 w 2548364"/>
                  <a:gd name="connsiteY168" fmla="*/ 585513 h 2281671"/>
                  <a:gd name="connsiteX169" fmla="*/ 988049 w 2548364"/>
                  <a:gd name="connsiteY169" fmla="*/ 646967 h 2281671"/>
                  <a:gd name="connsiteX170" fmla="*/ 1173249 w 2548364"/>
                  <a:gd name="connsiteY170" fmla="*/ 604212 h 2281671"/>
                  <a:gd name="connsiteX171" fmla="*/ 1173249 w 2548364"/>
                  <a:gd name="connsiteY171" fmla="*/ 542758 h 2281671"/>
                  <a:gd name="connsiteX172" fmla="*/ 1280614 w 2548364"/>
                  <a:gd name="connsiteY172" fmla="*/ 518702 h 2281671"/>
                  <a:gd name="connsiteX173" fmla="*/ 1385302 w 2548364"/>
                  <a:gd name="connsiteY173" fmla="*/ 542758 h 2281671"/>
                  <a:gd name="connsiteX174" fmla="*/ 1385302 w 2548364"/>
                  <a:gd name="connsiteY174" fmla="*/ 604212 h 2281671"/>
                  <a:gd name="connsiteX175" fmla="*/ 1570501 w 2548364"/>
                  <a:gd name="connsiteY175" fmla="*/ 646967 h 2281671"/>
                  <a:gd name="connsiteX176" fmla="*/ 1570501 w 2548364"/>
                  <a:gd name="connsiteY176" fmla="*/ 585513 h 2281671"/>
                  <a:gd name="connsiteX177" fmla="*/ 1739584 w 2548364"/>
                  <a:gd name="connsiteY177" fmla="*/ 622911 h 2281671"/>
                  <a:gd name="connsiteX178" fmla="*/ 1739584 w 2548364"/>
                  <a:gd name="connsiteY178" fmla="*/ 954238 h 2281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2548364" h="2281671">
                    <a:moveTo>
                      <a:pt x="2523424" y="744791"/>
                    </a:moveTo>
                    <a:cubicBezTo>
                      <a:pt x="2517876" y="722457"/>
                      <a:pt x="2512353" y="700147"/>
                      <a:pt x="2506805" y="677813"/>
                    </a:cubicBezTo>
                    <a:cubicBezTo>
                      <a:pt x="2501257" y="661099"/>
                      <a:pt x="2498531" y="644336"/>
                      <a:pt x="2492983" y="630443"/>
                    </a:cubicBezTo>
                    <a:cubicBezTo>
                      <a:pt x="2432031" y="432331"/>
                      <a:pt x="2324021" y="248256"/>
                      <a:pt x="2174402" y="97609"/>
                    </a:cubicBezTo>
                    <a:cubicBezTo>
                      <a:pt x="2157783" y="80895"/>
                      <a:pt x="2138415" y="61382"/>
                      <a:pt x="2118998" y="44620"/>
                    </a:cubicBezTo>
                    <a:cubicBezTo>
                      <a:pt x="2116272" y="50239"/>
                      <a:pt x="2116272" y="55787"/>
                      <a:pt x="2116272" y="61406"/>
                    </a:cubicBezTo>
                    <a:cubicBezTo>
                      <a:pt x="2118998" y="86466"/>
                      <a:pt x="2149510" y="86466"/>
                      <a:pt x="2166153" y="97633"/>
                    </a:cubicBezTo>
                    <a:cubicBezTo>
                      <a:pt x="2171700" y="103253"/>
                      <a:pt x="2171700" y="111598"/>
                      <a:pt x="2177224" y="117241"/>
                    </a:cubicBezTo>
                    <a:cubicBezTo>
                      <a:pt x="2182771" y="128313"/>
                      <a:pt x="2193843" y="128313"/>
                      <a:pt x="2193843" y="139479"/>
                    </a:cubicBezTo>
                    <a:cubicBezTo>
                      <a:pt x="2196569" y="164611"/>
                      <a:pt x="2171676" y="164611"/>
                      <a:pt x="2171676" y="195290"/>
                    </a:cubicBezTo>
                    <a:cubicBezTo>
                      <a:pt x="2168879" y="206457"/>
                      <a:pt x="2155057" y="203636"/>
                      <a:pt x="2155057" y="220422"/>
                    </a:cubicBezTo>
                    <a:cubicBezTo>
                      <a:pt x="2155057" y="231589"/>
                      <a:pt x="2163331" y="231589"/>
                      <a:pt x="2174402" y="234315"/>
                    </a:cubicBezTo>
                    <a:lnTo>
                      <a:pt x="2185473" y="234315"/>
                    </a:lnTo>
                    <a:cubicBezTo>
                      <a:pt x="2191021" y="237113"/>
                      <a:pt x="2196545" y="237113"/>
                      <a:pt x="2199295" y="242756"/>
                    </a:cubicBezTo>
                    <a:cubicBezTo>
                      <a:pt x="2204842" y="253827"/>
                      <a:pt x="2199295" y="259471"/>
                      <a:pt x="2193843" y="273435"/>
                    </a:cubicBezTo>
                    <a:cubicBezTo>
                      <a:pt x="2207664" y="287328"/>
                      <a:pt x="2207664" y="309662"/>
                      <a:pt x="2185497" y="309662"/>
                    </a:cubicBezTo>
                    <a:lnTo>
                      <a:pt x="2182771" y="309662"/>
                    </a:lnTo>
                    <a:cubicBezTo>
                      <a:pt x="2168879" y="309662"/>
                      <a:pt x="2166153" y="295697"/>
                      <a:pt x="2155057" y="292948"/>
                    </a:cubicBezTo>
                    <a:cubicBezTo>
                      <a:pt x="2146712" y="292948"/>
                      <a:pt x="2141164" y="292948"/>
                      <a:pt x="2132891" y="290126"/>
                    </a:cubicBezTo>
                    <a:lnTo>
                      <a:pt x="2130069" y="290126"/>
                    </a:lnTo>
                    <a:cubicBezTo>
                      <a:pt x="2121795" y="290126"/>
                      <a:pt x="2116248" y="287328"/>
                      <a:pt x="2107903" y="287328"/>
                    </a:cubicBezTo>
                    <a:cubicBezTo>
                      <a:pt x="2099629" y="284602"/>
                      <a:pt x="2088557" y="284602"/>
                      <a:pt x="2080188" y="284602"/>
                    </a:cubicBezTo>
                    <a:cubicBezTo>
                      <a:pt x="2071915" y="284602"/>
                      <a:pt x="2063569" y="284602"/>
                      <a:pt x="2058022" y="278983"/>
                    </a:cubicBezTo>
                    <a:cubicBezTo>
                      <a:pt x="2074641" y="253851"/>
                      <a:pt x="2096807" y="231589"/>
                      <a:pt x="2118974" y="212005"/>
                    </a:cubicBezTo>
                    <a:cubicBezTo>
                      <a:pt x="2127319" y="206457"/>
                      <a:pt x="2141140" y="200934"/>
                      <a:pt x="2138415" y="189767"/>
                    </a:cubicBezTo>
                    <a:cubicBezTo>
                      <a:pt x="2135617" y="186969"/>
                      <a:pt x="2132867" y="186969"/>
                      <a:pt x="2130069" y="186969"/>
                    </a:cubicBezTo>
                    <a:cubicBezTo>
                      <a:pt x="2121795" y="186969"/>
                      <a:pt x="2110724" y="192517"/>
                      <a:pt x="2102355" y="198136"/>
                    </a:cubicBezTo>
                    <a:cubicBezTo>
                      <a:pt x="2088534" y="203684"/>
                      <a:pt x="2074641" y="214851"/>
                      <a:pt x="2060843" y="217648"/>
                    </a:cubicBezTo>
                    <a:cubicBezTo>
                      <a:pt x="2035879" y="220446"/>
                      <a:pt x="2005439" y="209303"/>
                      <a:pt x="1983273" y="223196"/>
                    </a:cubicBezTo>
                    <a:cubicBezTo>
                      <a:pt x="1980547" y="234363"/>
                      <a:pt x="2008261" y="228815"/>
                      <a:pt x="2002713" y="245530"/>
                    </a:cubicBezTo>
                    <a:cubicBezTo>
                      <a:pt x="1997165" y="248328"/>
                      <a:pt x="1991642" y="248328"/>
                      <a:pt x="1988820" y="245530"/>
                    </a:cubicBezTo>
                    <a:cubicBezTo>
                      <a:pt x="1983273" y="245530"/>
                      <a:pt x="1977749" y="245530"/>
                      <a:pt x="1972201" y="239982"/>
                    </a:cubicBezTo>
                    <a:cubicBezTo>
                      <a:pt x="1966653" y="234363"/>
                      <a:pt x="1969475" y="226017"/>
                      <a:pt x="1966653" y="223196"/>
                    </a:cubicBezTo>
                    <a:cubicBezTo>
                      <a:pt x="1961106" y="220470"/>
                      <a:pt x="1955582" y="217648"/>
                      <a:pt x="1947309" y="217648"/>
                    </a:cubicBezTo>
                    <a:cubicBezTo>
                      <a:pt x="1936237" y="214827"/>
                      <a:pt x="1927868" y="214827"/>
                      <a:pt x="1922344" y="217648"/>
                    </a:cubicBezTo>
                    <a:cubicBezTo>
                      <a:pt x="1905725" y="220446"/>
                      <a:pt x="1891904" y="228815"/>
                      <a:pt x="1889107" y="242780"/>
                    </a:cubicBezTo>
                    <a:lnTo>
                      <a:pt x="1902999" y="242780"/>
                    </a:lnTo>
                    <a:cubicBezTo>
                      <a:pt x="1914071" y="242780"/>
                      <a:pt x="1925166" y="239958"/>
                      <a:pt x="1933439" y="245506"/>
                    </a:cubicBezTo>
                    <a:cubicBezTo>
                      <a:pt x="1938987" y="245506"/>
                      <a:pt x="1944511" y="248304"/>
                      <a:pt x="1947333" y="253851"/>
                    </a:cubicBezTo>
                    <a:cubicBezTo>
                      <a:pt x="1936261" y="273459"/>
                      <a:pt x="1911273" y="284602"/>
                      <a:pt x="1914095" y="309662"/>
                    </a:cubicBezTo>
                    <a:cubicBezTo>
                      <a:pt x="1916821" y="318008"/>
                      <a:pt x="1925166" y="329174"/>
                      <a:pt x="1933439" y="331972"/>
                    </a:cubicBezTo>
                    <a:cubicBezTo>
                      <a:pt x="1941785" y="331972"/>
                      <a:pt x="1944511" y="326425"/>
                      <a:pt x="1952880" y="326425"/>
                    </a:cubicBezTo>
                    <a:lnTo>
                      <a:pt x="1955606" y="326425"/>
                    </a:lnTo>
                    <a:cubicBezTo>
                      <a:pt x="1963951" y="326425"/>
                      <a:pt x="1963951" y="331972"/>
                      <a:pt x="1969499" y="334770"/>
                    </a:cubicBezTo>
                    <a:cubicBezTo>
                      <a:pt x="1983320" y="326425"/>
                      <a:pt x="1991666" y="309638"/>
                      <a:pt x="2008285" y="309638"/>
                    </a:cubicBezTo>
                    <a:lnTo>
                      <a:pt x="2011011" y="309638"/>
                    </a:lnTo>
                    <a:cubicBezTo>
                      <a:pt x="2030355" y="334770"/>
                      <a:pt x="1994391" y="345937"/>
                      <a:pt x="1972225" y="354282"/>
                    </a:cubicBezTo>
                    <a:cubicBezTo>
                      <a:pt x="1950059" y="362628"/>
                      <a:pt x="1919618" y="365449"/>
                      <a:pt x="1900202" y="373794"/>
                    </a:cubicBezTo>
                    <a:cubicBezTo>
                      <a:pt x="1891928" y="376592"/>
                      <a:pt x="1869761" y="398926"/>
                      <a:pt x="1858690" y="393307"/>
                    </a:cubicBezTo>
                    <a:cubicBezTo>
                      <a:pt x="1853143" y="393307"/>
                      <a:pt x="1847619" y="393307"/>
                      <a:pt x="1847619" y="384962"/>
                    </a:cubicBezTo>
                    <a:cubicBezTo>
                      <a:pt x="1842071" y="365449"/>
                      <a:pt x="1864238" y="370997"/>
                      <a:pt x="1866964" y="357104"/>
                    </a:cubicBezTo>
                    <a:cubicBezTo>
                      <a:pt x="1847619" y="354282"/>
                      <a:pt x="1828178" y="365449"/>
                      <a:pt x="1808833" y="373818"/>
                    </a:cubicBezTo>
                    <a:cubicBezTo>
                      <a:pt x="1778393" y="384985"/>
                      <a:pt x="1728536" y="393331"/>
                      <a:pt x="1720167" y="426808"/>
                    </a:cubicBezTo>
                    <a:cubicBezTo>
                      <a:pt x="1720167" y="432355"/>
                      <a:pt x="1722965" y="443522"/>
                      <a:pt x="1720167" y="449142"/>
                    </a:cubicBezTo>
                    <a:cubicBezTo>
                      <a:pt x="1714619" y="451939"/>
                      <a:pt x="1695275" y="454689"/>
                      <a:pt x="1684179" y="457487"/>
                    </a:cubicBezTo>
                    <a:cubicBezTo>
                      <a:pt x="1670287" y="460285"/>
                      <a:pt x="1659191" y="471452"/>
                      <a:pt x="1650941" y="474202"/>
                    </a:cubicBezTo>
                    <a:cubicBezTo>
                      <a:pt x="1642596" y="476999"/>
                      <a:pt x="1634323" y="476999"/>
                      <a:pt x="1628775" y="476999"/>
                    </a:cubicBezTo>
                    <a:cubicBezTo>
                      <a:pt x="1626647" y="478075"/>
                      <a:pt x="1624519" y="479558"/>
                      <a:pt x="1622558" y="481280"/>
                    </a:cubicBezTo>
                    <a:lnTo>
                      <a:pt x="1280949" y="403995"/>
                    </a:lnTo>
                    <a:lnTo>
                      <a:pt x="707082" y="533097"/>
                    </a:lnTo>
                    <a:lnTo>
                      <a:pt x="707082" y="954285"/>
                    </a:lnTo>
                    <a:cubicBezTo>
                      <a:pt x="707082" y="1002636"/>
                      <a:pt x="711171" y="1050460"/>
                      <a:pt x="719253" y="1097376"/>
                    </a:cubicBezTo>
                    <a:cubicBezTo>
                      <a:pt x="712319" y="1095917"/>
                      <a:pt x="705001" y="1094889"/>
                      <a:pt x="700841" y="1090704"/>
                    </a:cubicBezTo>
                    <a:cubicBezTo>
                      <a:pt x="689769" y="1087906"/>
                      <a:pt x="681496" y="1076740"/>
                      <a:pt x="670401" y="1068394"/>
                    </a:cubicBezTo>
                    <a:cubicBezTo>
                      <a:pt x="659329" y="1062775"/>
                      <a:pt x="645436" y="1048882"/>
                      <a:pt x="645436" y="1040441"/>
                    </a:cubicBezTo>
                    <a:cubicBezTo>
                      <a:pt x="645436" y="1029274"/>
                      <a:pt x="656508" y="1018107"/>
                      <a:pt x="656508" y="1007036"/>
                    </a:cubicBezTo>
                    <a:cubicBezTo>
                      <a:pt x="662055" y="973559"/>
                      <a:pt x="634341" y="945605"/>
                      <a:pt x="617722" y="926093"/>
                    </a:cubicBezTo>
                    <a:cubicBezTo>
                      <a:pt x="606651" y="909379"/>
                      <a:pt x="592829" y="898235"/>
                      <a:pt x="581735" y="884247"/>
                    </a:cubicBezTo>
                    <a:lnTo>
                      <a:pt x="581735" y="861913"/>
                    </a:lnTo>
                    <a:cubicBezTo>
                      <a:pt x="570663" y="853568"/>
                      <a:pt x="565115" y="839675"/>
                      <a:pt x="554020" y="825686"/>
                    </a:cubicBezTo>
                    <a:cubicBezTo>
                      <a:pt x="545675" y="814519"/>
                      <a:pt x="529128" y="800554"/>
                      <a:pt x="526306" y="789387"/>
                    </a:cubicBezTo>
                    <a:cubicBezTo>
                      <a:pt x="523580" y="772673"/>
                      <a:pt x="531854" y="755982"/>
                      <a:pt x="526306" y="741994"/>
                    </a:cubicBezTo>
                    <a:cubicBezTo>
                      <a:pt x="515235" y="714136"/>
                      <a:pt x="479247" y="725207"/>
                      <a:pt x="484795" y="761506"/>
                    </a:cubicBezTo>
                    <a:cubicBezTo>
                      <a:pt x="484795" y="772673"/>
                      <a:pt x="498616" y="783840"/>
                      <a:pt x="501414" y="795007"/>
                    </a:cubicBezTo>
                    <a:cubicBezTo>
                      <a:pt x="506961" y="803352"/>
                      <a:pt x="506961" y="817317"/>
                      <a:pt x="509687" y="828484"/>
                    </a:cubicBezTo>
                    <a:cubicBezTo>
                      <a:pt x="512485" y="839651"/>
                      <a:pt x="526306" y="850722"/>
                      <a:pt x="529128" y="861889"/>
                    </a:cubicBezTo>
                    <a:cubicBezTo>
                      <a:pt x="534675" y="881497"/>
                      <a:pt x="534675" y="903735"/>
                      <a:pt x="540127" y="917700"/>
                    </a:cubicBezTo>
                    <a:cubicBezTo>
                      <a:pt x="545675" y="928867"/>
                      <a:pt x="565115" y="940034"/>
                      <a:pt x="554020" y="953999"/>
                    </a:cubicBezTo>
                    <a:cubicBezTo>
                      <a:pt x="540127" y="956725"/>
                      <a:pt x="534675" y="942832"/>
                      <a:pt x="526306" y="934391"/>
                    </a:cubicBezTo>
                    <a:cubicBezTo>
                      <a:pt x="520758" y="928843"/>
                      <a:pt x="504139" y="920498"/>
                      <a:pt x="501414" y="909331"/>
                    </a:cubicBezTo>
                    <a:cubicBezTo>
                      <a:pt x="498616" y="900985"/>
                      <a:pt x="506961" y="889818"/>
                      <a:pt x="504139" y="878651"/>
                    </a:cubicBezTo>
                    <a:cubicBezTo>
                      <a:pt x="498592" y="856317"/>
                      <a:pt x="457080" y="856317"/>
                      <a:pt x="457080" y="836805"/>
                    </a:cubicBezTo>
                    <a:cubicBezTo>
                      <a:pt x="457080" y="822841"/>
                      <a:pt x="473699" y="820019"/>
                      <a:pt x="473699" y="806126"/>
                    </a:cubicBezTo>
                    <a:cubicBezTo>
                      <a:pt x="473699" y="792161"/>
                      <a:pt x="454259" y="780994"/>
                      <a:pt x="451533" y="769827"/>
                    </a:cubicBezTo>
                    <a:cubicBezTo>
                      <a:pt x="445985" y="758660"/>
                      <a:pt x="445985" y="739148"/>
                      <a:pt x="445985" y="725183"/>
                    </a:cubicBezTo>
                    <a:cubicBezTo>
                      <a:pt x="443187" y="711290"/>
                      <a:pt x="445985" y="691778"/>
                      <a:pt x="443187" y="680611"/>
                    </a:cubicBezTo>
                    <a:cubicBezTo>
                      <a:pt x="440461" y="672266"/>
                      <a:pt x="423843" y="658277"/>
                      <a:pt x="415473" y="652658"/>
                    </a:cubicBezTo>
                    <a:cubicBezTo>
                      <a:pt x="401652" y="644312"/>
                      <a:pt x="390581" y="647110"/>
                      <a:pt x="385033" y="635943"/>
                    </a:cubicBezTo>
                    <a:cubicBezTo>
                      <a:pt x="379485" y="627598"/>
                      <a:pt x="376688" y="608086"/>
                      <a:pt x="373962" y="599645"/>
                    </a:cubicBezTo>
                    <a:cubicBezTo>
                      <a:pt x="371140" y="580132"/>
                      <a:pt x="373962" y="560620"/>
                      <a:pt x="373962" y="541108"/>
                    </a:cubicBezTo>
                    <a:cubicBezTo>
                      <a:pt x="371140" y="524393"/>
                      <a:pt x="371140" y="507631"/>
                      <a:pt x="373962" y="488095"/>
                    </a:cubicBezTo>
                    <a:lnTo>
                      <a:pt x="368414" y="488095"/>
                    </a:lnTo>
                    <a:lnTo>
                      <a:pt x="368414" y="485297"/>
                    </a:lnTo>
                    <a:cubicBezTo>
                      <a:pt x="376688" y="468582"/>
                      <a:pt x="390581" y="463058"/>
                      <a:pt x="396128" y="449070"/>
                    </a:cubicBezTo>
                    <a:cubicBezTo>
                      <a:pt x="401676" y="437903"/>
                      <a:pt x="404402" y="426736"/>
                      <a:pt x="409950" y="415593"/>
                    </a:cubicBezTo>
                    <a:cubicBezTo>
                      <a:pt x="421021" y="396081"/>
                      <a:pt x="443187" y="379294"/>
                      <a:pt x="459806" y="359782"/>
                    </a:cubicBezTo>
                    <a:cubicBezTo>
                      <a:pt x="476425" y="340270"/>
                      <a:pt x="493044" y="320757"/>
                      <a:pt x="501414" y="295626"/>
                    </a:cubicBezTo>
                    <a:cubicBezTo>
                      <a:pt x="504139" y="287280"/>
                      <a:pt x="515235" y="270566"/>
                      <a:pt x="512485" y="259399"/>
                    </a:cubicBezTo>
                    <a:cubicBezTo>
                      <a:pt x="512485" y="245434"/>
                      <a:pt x="484771" y="234267"/>
                      <a:pt x="487521" y="214755"/>
                    </a:cubicBezTo>
                    <a:cubicBezTo>
                      <a:pt x="487521" y="206409"/>
                      <a:pt x="504139" y="206409"/>
                      <a:pt x="506961" y="195243"/>
                    </a:cubicBezTo>
                    <a:cubicBezTo>
                      <a:pt x="509687" y="189695"/>
                      <a:pt x="512509" y="175730"/>
                      <a:pt x="512509" y="167385"/>
                    </a:cubicBezTo>
                    <a:cubicBezTo>
                      <a:pt x="512509" y="153420"/>
                      <a:pt x="504163" y="139432"/>
                      <a:pt x="506961" y="125539"/>
                    </a:cubicBezTo>
                    <a:cubicBezTo>
                      <a:pt x="509687" y="111574"/>
                      <a:pt x="529128" y="106026"/>
                      <a:pt x="520782" y="92038"/>
                    </a:cubicBezTo>
                    <a:cubicBezTo>
                      <a:pt x="518056" y="89240"/>
                      <a:pt x="515235" y="89240"/>
                      <a:pt x="512509" y="86418"/>
                    </a:cubicBezTo>
                    <a:cubicBezTo>
                      <a:pt x="506961" y="89216"/>
                      <a:pt x="498616" y="92038"/>
                      <a:pt x="490342" y="92038"/>
                    </a:cubicBezTo>
                    <a:cubicBezTo>
                      <a:pt x="487544" y="92038"/>
                      <a:pt x="484795" y="92038"/>
                      <a:pt x="481997" y="89240"/>
                    </a:cubicBezTo>
                    <a:cubicBezTo>
                      <a:pt x="470926" y="80895"/>
                      <a:pt x="481997" y="72525"/>
                      <a:pt x="484819" y="55763"/>
                    </a:cubicBezTo>
                    <a:cubicBezTo>
                      <a:pt x="484819" y="50216"/>
                      <a:pt x="479271" y="41870"/>
                      <a:pt x="481997" y="39048"/>
                    </a:cubicBezTo>
                    <a:cubicBezTo>
                      <a:pt x="481997" y="30703"/>
                      <a:pt x="495890" y="19536"/>
                      <a:pt x="490342" y="16715"/>
                    </a:cubicBezTo>
                    <a:cubicBezTo>
                      <a:pt x="487544" y="11167"/>
                      <a:pt x="484795" y="5548"/>
                      <a:pt x="481997" y="0"/>
                    </a:cubicBezTo>
                    <a:cubicBezTo>
                      <a:pt x="470926" y="8345"/>
                      <a:pt x="462652" y="13893"/>
                      <a:pt x="451557" y="19512"/>
                    </a:cubicBezTo>
                    <a:cubicBezTo>
                      <a:pt x="174487" y="253756"/>
                      <a:pt x="0" y="605264"/>
                      <a:pt x="0" y="998523"/>
                    </a:cubicBezTo>
                    <a:cubicBezTo>
                      <a:pt x="0" y="1707063"/>
                      <a:pt x="570663" y="2281672"/>
                      <a:pt x="1274230" y="2281672"/>
                    </a:cubicBezTo>
                    <a:cubicBezTo>
                      <a:pt x="1379515" y="2281672"/>
                      <a:pt x="1481979" y="2267707"/>
                      <a:pt x="1581716" y="2242647"/>
                    </a:cubicBezTo>
                    <a:cubicBezTo>
                      <a:pt x="1581716" y="2239850"/>
                      <a:pt x="1578894" y="2239850"/>
                      <a:pt x="1578894" y="2237028"/>
                    </a:cubicBezTo>
                    <a:cubicBezTo>
                      <a:pt x="1578894" y="2209171"/>
                      <a:pt x="1581716" y="2189658"/>
                      <a:pt x="1578894" y="2161705"/>
                    </a:cubicBezTo>
                    <a:cubicBezTo>
                      <a:pt x="1576168" y="2142193"/>
                      <a:pt x="1570621" y="2114311"/>
                      <a:pt x="1565073" y="2100346"/>
                    </a:cubicBezTo>
                    <a:cubicBezTo>
                      <a:pt x="1556728" y="2086382"/>
                      <a:pt x="1523466" y="2064119"/>
                      <a:pt x="1509669" y="2055702"/>
                    </a:cubicBezTo>
                    <a:cubicBezTo>
                      <a:pt x="1498597" y="2050155"/>
                      <a:pt x="1487502" y="2047357"/>
                      <a:pt x="1476431" y="2041809"/>
                    </a:cubicBezTo>
                    <a:cubicBezTo>
                      <a:pt x="1470883" y="2038988"/>
                      <a:pt x="1465359" y="2036190"/>
                      <a:pt x="1459812" y="2033464"/>
                    </a:cubicBezTo>
                    <a:lnTo>
                      <a:pt x="1454264" y="2025023"/>
                    </a:lnTo>
                    <a:lnTo>
                      <a:pt x="1393312" y="1960867"/>
                    </a:lnTo>
                    <a:lnTo>
                      <a:pt x="1393312" y="1958141"/>
                    </a:lnTo>
                    <a:cubicBezTo>
                      <a:pt x="1385039" y="1944176"/>
                      <a:pt x="1371146" y="1930187"/>
                      <a:pt x="1362872" y="1916295"/>
                    </a:cubicBezTo>
                    <a:cubicBezTo>
                      <a:pt x="1343431" y="1888341"/>
                      <a:pt x="1329634" y="1852138"/>
                      <a:pt x="1310194" y="1824257"/>
                    </a:cubicBezTo>
                    <a:cubicBezTo>
                      <a:pt x="1301920" y="1807471"/>
                      <a:pt x="1293575" y="1790780"/>
                      <a:pt x="1282479" y="1779613"/>
                    </a:cubicBezTo>
                    <a:cubicBezTo>
                      <a:pt x="1276932" y="1773994"/>
                      <a:pt x="1257587" y="1765648"/>
                      <a:pt x="1254861" y="1757279"/>
                    </a:cubicBezTo>
                    <a:cubicBezTo>
                      <a:pt x="1253881" y="1752377"/>
                      <a:pt x="1251872" y="1746805"/>
                      <a:pt x="1249815" y="1741138"/>
                    </a:cubicBezTo>
                    <a:lnTo>
                      <a:pt x="1280854" y="1753692"/>
                    </a:lnTo>
                    <a:lnTo>
                      <a:pt x="1322939" y="1736523"/>
                    </a:lnTo>
                    <a:cubicBezTo>
                      <a:pt x="1477029" y="1673634"/>
                      <a:pt x="1608402" y="1568086"/>
                      <a:pt x="1702855" y="1431309"/>
                    </a:cubicBezTo>
                    <a:cubicBezTo>
                      <a:pt x="1729851" y="1392212"/>
                      <a:pt x="1753309" y="1351251"/>
                      <a:pt x="1773109" y="1308831"/>
                    </a:cubicBezTo>
                    <a:cubicBezTo>
                      <a:pt x="1776624" y="1305483"/>
                      <a:pt x="1780235" y="1302207"/>
                      <a:pt x="1786643" y="1305411"/>
                    </a:cubicBezTo>
                    <a:lnTo>
                      <a:pt x="1789441" y="1305411"/>
                    </a:lnTo>
                    <a:cubicBezTo>
                      <a:pt x="1783893" y="1319376"/>
                      <a:pt x="1792167" y="1324924"/>
                      <a:pt x="1797714" y="1336091"/>
                    </a:cubicBezTo>
                    <a:cubicBezTo>
                      <a:pt x="1800512" y="1341710"/>
                      <a:pt x="1800512" y="1347257"/>
                      <a:pt x="1803262" y="1350055"/>
                    </a:cubicBezTo>
                    <a:cubicBezTo>
                      <a:pt x="1811607" y="1358401"/>
                      <a:pt x="1822607" y="1358401"/>
                      <a:pt x="1833702" y="1363948"/>
                    </a:cubicBezTo>
                    <a:cubicBezTo>
                      <a:pt x="1844773" y="1372389"/>
                      <a:pt x="1850321" y="1383556"/>
                      <a:pt x="1864214" y="1397425"/>
                    </a:cubicBezTo>
                    <a:cubicBezTo>
                      <a:pt x="1875285" y="1411390"/>
                      <a:pt x="1894654" y="1425378"/>
                      <a:pt x="1914071" y="1428104"/>
                    </a:cubicBezTo>
                    <a:cubicBezTo>
                      <a:pt x="1927892" y="1428104"/>
                      <a:pt x="1941785" y="1422557"/>
                      <a:pt x="1952856" y="1425378"/>
                    </a:cubicBezTo>
                    <a:lnTo>
                      <a:pt x="1955582" y="1425378"/>
                    </a:lnTo>
                    <a:lnTo>
                      <a:pt x="1958380" y="1425378"/>
                    </a:lnTo>
                    <a:cubicBezTo>
                      <a:pt x="1988820" y="1430926"/>
                      <a:pt x="2008261" y="1444891"/>
                      <a:pt x="2027605" y="1461605"/>
                    </a:cubicBezTo>
                    <a:cubicBezTo>
                      <a:pt x="2041427" y="1469951"/>
                      <a:pt x="2052498" y="1478392"/>
                      <a:pt x="2055320" y="1489463"/>
                    </a:cubicBezTo>
                    <a:cubicBezTo>
                      <a:pt x="2058046" y="1495082"/>
                      <a:pt x="2055320" y="1506249"/>
                      <a:pt x="2060867" y="1514595"/>
                    </a:cubicBezTo>
                    <a:cubicBezTo>
                      <a:pt x="2066415" y="1534107"/>
                      <a:pt x="2094105" y="1542452"/>
                      <a:pt x="2083034" y="1573132"/>
                    </a:cubicBezTo>
                    <a:cubicBezTo>
                      <a:pt x="2088581" y="1584298"/>
                      <a:pt x="2096855" y="1587096"/>
                      <a:pt x="2107927" y="1592716"/>
                    </a:cubicBezTo>
                    <a:cubicBezTo>
                      <a:pt x="2116272" y="1598263"/>
                      <a:pt x="2121819" y="1606609"/>
                      <a:pt x="2130093" y="1609430"/>
                    </a:cubicBezTo>
                    <a:lnTo>
                      <a:pt x="2146712" y="1609430"/>
                    </a:lnTo>
                    <a:lnTo>
                      <a:pt x="2152259" y="1609430"/>
                    </a:lnTo>
                    <a:cubicBezTo>
                      <a:pt x="2168879" y="1612252"/>
                      <a:pt x="2179974" y="1617775"/>
                      <a:pt x="2193867" y="1623395"/>
                    </a:cubicBezTo>
                    <a:cubicBezTo>
                      <a:pt x="2202140" y="1626121"/>
                      <a:pt x="2213211" y="1628942"/>
                      <a:pt x="2221485" y="1631740"/>
                    </a:cubicBezTo>
                    <a:cubicBezTo>
                      <a:pt x="2227033" y="1637288"/>
                      <a:pt x="2229831" y="1654074"/>
                      <a:pt x="2238104" y="1656872"/>
                    </a:cubicBezTo>
                    <a:cubicBezTo>
                      <a:pt x="2243652" y="1659598"/>
                      <a:pt x="2254723" y="1656872"/>
                      <a:pt x="2263069" y="1656872"/>
                    </a:cubicBezTo>
                    <a:lnTo>
                      <a:pt x="2265794" y="1659598"/>
                    </a:lnTo>
                    <a:lnTo>
                      <a:pt x="2268616" y="1659598"/>
                    </a:lnTo>
                    <a:cubicBezTo>
                      <a:pt x="2274163" y="1659598"/>
                      <a:pt x="2285235" y="1662419"/>
                      <a:pt x="2293509" y="1665217"/>
                    </a:cubicBezTo>
                    <a:cubicBezTo>
                      <a:pt x="2301854" y="1667943"/>
                      <a:pt x="2307401" y="1670765"/>
                      <a:pt x="2315675" y="1670765"/>
                    </a:cubicBezTo>
                    <a:cubicBezTo>
                      <a:pt x="2324021" y="1670765"/>
                      <a:pt x="2329568" y="1665217"/>
                      <a:pt x="2337842" y="1667967"/>
                    </a:cubicBezTo>
                    <a:lnTo>
                      <a:pt x="2340639" y="1667967"/>
                    </a:lnTo>
                    <a:lnTo>
                      <a:pt x="2343365" y="1667967"/>
                    </a:lnTo>
                    <a:cubicBezTo>
                      <a:pt x="2346187" y="1667967"/>
                      <a:pt x="2351711" y="1670765"/>
                      <a:pt x="2354437" y="1670765"/>
                    </a:cubicBezTo>
                    <a:cubicBezTo>
                      <a:pt x="2476341" y="1475546"/>
                      <a:pt x="2548364" y="1246826"/>
                      <a:pt x="2548364" y="998523"/>
                    </a:cubicBezTo>
                    <a:cubicBezTo>
                      <a:pt x="2548412" y="912152"/>
                      <a:pt x="2540043" y="825662"/>
                      <a:pt x="2523424" y="744791"/>
                    </a:cubicBezTo>
                    <a:close/>
                    <a:moveTo>
                      <a:pt x="1739584" y="954238"/>
                    </a:moveTo>
                    <a:cubicBezTo>
                      <a:pt x="1739584" y="1261509"/>
                      <a:pt x="1549028" y="1523370"/>
                      <a:pt x="1280614" y="1632912"/>
                    </a:cubicBezTo>
                    <a:cubicBezTo>
                      <a:pt x="1009522" y="1523370"/>
                      <a:pt x="818967" y="1261509"/>
                      <a:pt x="818967" y="954238"/>
                    </a:cubicBezTo>
                    <a:lnTo>
                      <a:pt x="818967" y="622911"/>
                    </a:lnTo>
                    <a:lnTo>
                      <a:pt x="988049" y="585513"/>
                    </a:lnTo>
                    <a:lnTo>
                      <a:pt x="988049" y="646967"/>
                    </a:lnTo>
                    <a:lnTo>
                      <a:pt x="1173249" y="604212"/>
                    </a:lnTo>
                    <a:lnTo>
                      <a:pt x="1173249" y="542758"/>
                    </a:lnTo>
                    <a:lnTo>
                      <a:pt x="1280614" y="518702"/>
                    </a:lnTo>
                    <a:lnTo>
                      <a:pt x="1385302" y="542758"/>
                    </a:lnTo>
                    <a:lnTo>
                      <a:pt x="1385302" y="604212"/>
                    </a:lnTo>
                    <a:lnTo>
                      <a:pt x="1570501" y="646967"/>
                    </a:lnTo>
                    <a:lnTo>
                      <a:pt x="1570501" y="585513"/>
                    </a:lnTo>
                    <a:lnTo>
                      <a:pt x="1739584" y="622911"/>
                    </a:lnTo>
                    <a:lnTo>
                      <a:pt x="1739584" y="9542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E506101F-1240-43BE-8380-124F2F0B0835}"/>
              </a:ext>
            </a:extLst>
          </p:cNvPr>
          <p:cNvGrpSpPr/>
          <p:nvPr/>
        </p:nvGrpSpPr>
        <p:grpSpPr>
          <a:xfrm>
            <a:off x="5843118" y="3117826"/>
            <a:ext cx="496668" cy="496668"/>
            <a:chOff x="4526001" y="650457"/>
            <a:chExt cx="3123355" cy="3123355"/>
          </a:xfrm>
        </p:grpSpPr>
        <p:sp>
          <p:nvSpPr>
            <p:cNvPr id="325" name="Graphic 661">
              <a:extLst>
                <a:ext uri="{FF2B5EF4-FFF2-40B4-BE49-F238E27FC236}">
                  <a16:creationId xmlns:a16="http://schemas.microsoft.com/office/drawing/2014/main" id="{C10A2FB6-C93F-41E8-B4DC-77653D952B47}"/>
                </a:ext>
              </a:extLst>
            </p:cNvPr>
            <p:cNvSpPr/>
            <p:nvPr/>
          </p:nvSpPr>
          <p:spPr>
            <a:xfrm>
              <a:off x="4526001" y="650457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326" name="Graphic 661">
              <a:extLst>
                <a:ext uri="{FF2B5EF4-FFF2-40B4-BE49-F238E27FC236}">
                  <a16:creationId xmlns:a16="http://schemas.microsoft.com/office/drawing/2014/main" id="{72EEAA6F-AB96-4FC8-BB3E-F7D9E3FE5FC3}"/>
                </a:ext>
              </a:extLst>
            </p:cNvPr>
            <p:cNvGrpSpPr/>
            <p:nvPr/>
          </p:nvGrpSpPr>
          <p:grpSpPr>
            <a:xfrm>
              <a:off x="4989537" y="1454431"/>
              <a:ext cx="2314096" cy="1574805"/>
              <a:chOff x="4989537" y="1454431"/>
              <a:chExt cx="2314096" cy="1574805"/>
            </a:xfrm>
            <a:solidFill>
              <a:srgbClr val="FFFFFF"/>
            </a:solidFill>
          </p:grpSpPr>
          <p:grpSp>
            <p:nvGrpSpPr>
              <p:cNvPr id="327" name="Graphic 661">
                <a:extLst>
                  <a:ext uri="{FF2B5EF4-FFF2-40B4-BE49-F238E27FC236}">
                    <a16:creationId xmlns:a16="http://schemas.microsoft.com/office/drawing/2014/main" id="{0A48C03A-541B-4C64-A684-7CB8528A8EDC}"/>
                  </a:ext>
                </a:extLst>
              </p:cNvPr>
              <p:cNvGrpSpPr/>
              <p:nvPr/>
            </p:nvGrpSpPr>
            <p:grpSpPr>
              <a:xfrm>
                <a:off x="4989537" y="1454431"/>
                <a:ext cx="1997691" cy="1417056"/>
                <a:chOff x="4989537" y="1454431"/>
                <a:chExt cx="1997691" cy="1417056"/>
              </a:xfrm>
              <a:solidFill>
                <a:srgbClr val="FFFFFF"/>
              </a:solidFill>
            </p:grpSpPr>
            <p:sp>
              <p:nvSpPr>
                <p:cNvPr id="329" name="Graphic 661">
                  <a:extLst>
                    <a:ext uri="{FF2B5EF4-FFF2-40B4-BE49-F238E27FC236}">
                      <a16:creationId xmlns:a16="http://schemas.microsoft.com/office/drawing/2014/main" id="{03C94AED-F0AA-4DFE-8288-C6FF7BB0BC4D}"/>
                    </a:ext>
                  </a:extLst>
                </p:cNvPr>
                <p:cNvSpPr/>
                <p:nvPr/>
              </p:nvSpPr>
              <p:spPr>
                <a:xfrm>
                  <a:off x="4989537" y="1454431"/>
                  <a:ext cx="1997691" cy="1417056"/>
                </a:xfrm>
                <a:custGeom>
                  <a:avLst/>
                  <a:gdLst>
                    <a:gd name="connsiteX0" fmla="*/ 411456 w 1997691"/>
                    <a:gd name="connsiteY0" fmla="*/ 217313 h 1417056"/>
                    <a:gd name="connsiteX1" fmla="*/ 1997691 w 1997691"/>
                    <a:gd name="connsiteY1" fmla="*/ 217313 h 1417056"/>
                    <a:gd name="connsiteX2" fmla="*/ 1997691 w 1997691"/>
                    <a:gd name="connsiteY2" fmla="*/ 74415 h 1417056"/>
                    <a:gd name="connsiteX3" fmla="*/ 1920168 w 1997691"/>
                    <a:gd name="connsiteY3" fmla="*/ 0 h 1417056"/>
                    <a:gd name="connsiteX4" fmla="*/ 1484848 w 1997691"/>
                    <a:gd name="connsiteY4" fmla="*/ 0 h 1417056"/>
                    <a:gd name="connsiteX5" fmla="*/ 1434154 w 1997691"/>
                    <a:gd name="connsiteY5" fmla="*/ 17862 h 1417056"/>
                    <a:gd name="connsiteX6" fmla="*/ 1314881 w 1997691"/>
                    <a:gd name="connsiteY6" fmla="*/ 125037 h 1417056"/>
                    <a:gd name="connsiteX7" fmla="*/ 1264187 w 1997691"/>
                    <a:gd name="connsiteY7" fmla="*/ 142899 h 1417056"/>
                    <a:gd name="connsiteX8" fmla="*/ 83477 w 1997691"/>
                    <a:gd name="connsiteY8" fmla="*/ 142899 h 1417056"/>
                    <a:gd name="connsiteX9" fmla="*/ 0 w 1997691"/>
                    <a:gd name="connsiteY9" fmla="*/ 226257 h 1417056"/>
                    <a:gd name="connsiteX10" fmla="*/ 0 w 1997691"/>
                    <a:gd name="connsiteY10" fmla="*/ 1417057 h 1417056"/>
                    <a:gd name="connsiteX11" fmla="*/ 274320 w 1997691"/>
                    <a:gd name="connsiteY11" fmla="*/ 321523 h 1417056"/>
                    <a:gd name="connsiteX12" fmla="*/ 411456 w 1997691"/>
                    <a:gd name="connsiteY12" fmla="*/ 217313 h 1417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97691" h="1417056">
                      <a:moveTo>
                        <a:pt x="411456" y="217313"/>
                      </a:moveTo>
                      <a:lnTo>
                        <a:pt x="1997691" y="217313"/>
                      </a:lnTo>
                      <a:lnTo>
                        <a:pt x="1997691" y="74415"/>
                      </a:lnTo>
                      <a:cubicBezTo>
                        <a:pt x="1997691" y="32736"/>
                        <a:pt x="1961919" y="0"/>
                        <a:pt x="1920168" y="0"/>
                      </a:cubicBezTo>
                      <a:lnTo>
                        <a:pt x="1484848" y="0"/>
                      </a:lnTo>
                      <a:cubicBezTo>
                        <a:pt x="1466962" y="0"/>
                        <a:pt x="1449075" y="5954"/>
                        <a:pt x="1434154" y="17862"/>
                      </a:cubicBezTo>
                      <a:lnTo>
                        <a:pt x="1314881" y="125037"/>
                      </a:lnTo>
                      <a:cubicBezTo>
                        <a:pt x="1302948" y="136945"/>
                        <a:pt x="1282073" y="142899"/>
                        <a:pt x="1264187" y="142899"/>
                      </a:cubicBezTo>
                      <a:lnTo>
                        <a:pt x="83477" y="142899"/>
                      </a:lnTo>
                      <a:cubicBezTo>
                        <a:pt x="38761" y="142899"/>
                        <a:pt x="0" y="178624"/>
                        <a:pt x="0" y="226257"/>
                      </a:cubicBezTo>
                      <a:lnTo>
                        <a:pt x="0" y="1417057"/>
                      </a:lnTo>
                      <a:lnTo>
                        <a:pt x="274320" y="321523"/>
                      </a:lnTo>
                      <a:cubicBezTo>
                        <a:pt x="289193" y="261957"/>
                        <a:pt x="348830" y="217313"/>
                        <a:pt x="411456" y="2173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0" name="Graphic 661">
                  <a:extLst>
                    <a:ext uri="{FF2B5EF4-FFF2-40B4-BE49-F238E27FC236}">
                      <a16:creationId xmlns:a16="http://schemas.microsoft.com/office/drawing/2014/main" id="{8EFC8290-4C27-4770-B230-F64003661FEC}"/>
                    </a:ext>
                  </a:extLst>
                </p:cNvPr>
                <p:cNvSpPr/>
                <p:nvPr/>
              </p:nvSpPr>
              <p:spPr>
                <a:xfrm>
                  <a:off x="6431343" y="2650994"/>
                  <a:ext cx="107197" cy="141488"/>
                </a:xfrm>
                <a:custGeom>
                  <a:avLst/>
                  <a:gdLst>
                    <a:gd name="connsiteX0" fmla="*/ 53611 w 107197"/>
                    <a:gd name="connsiteY0" fmla="*/ 0 h 141488"/>
                    <a:gd name="connsiteX1" fmla="*/ 0 w 107197"/>
                    <a:gd name="connsiteY1" fmla="*/ 67791 h 141488"/>
                    <a:gd name="connsiteX2" fmla="*/ 53611 w 107197"/>
                    <a:gd name="connsiteY2" fmla="*/ 141488 h 141488"/>
                    <a:gd name="connsiteX3" fmla="*/ 107198 w 107197"/>
                    <a:gd name="connsiteY3" fmla="*/ 67791 h 141488"/>
                    <a:gd name="connsiteX4" fmla="*/ 53611 w 107197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197" h="141488">
                      <a:moveTo>
                        <a:pt x="53611" y="0"/>
                      </a:moveTo>
                      <a:cubicBezTo>
                        <a:pt x="23816" y="0"/>
                        <a:pt x="0" y="23577"/>
                        <a:pt x="0" y="67791"/>
                      </a:cubicBezTo>
                      <a:cubicBezTo>
                        <a:pt x="0" y="123793"/>
                        <a:pt x="23816" y="141488"/>
                        <a:pt x="53611" y="141488"/>
                      </a:cubicBezTo>
                      <a:cubicBezTo>
                        <a:pt x="83382" y="141488"/>
                        <a:pt x="107198" y="117911"/>
                        <a:pt x="107198" y="67791"/>
                      </a:cubicBezTo>
                      <a:cubicBezTo>
                        <a:pt x="107198" y="20636"/>
                        <a:pt x="86371" y="0"/>
                        <a:pt x="536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" name="Graphic 661">
                  <a:extLst>
                    <a:ext uri="{FF2B5EF4-FFF2-40B4-BE49-F238E27FC236}">
                      <a16:creationId xmlns:a16="http://schemas.microsoft.com/office/drawing/2014/main" id="{809200BB-2D1E-4B43-AC64-E0A98E34345E}"/>
                    </a:ext>
                  </a:extLst>
                </p:cNvPr>
                <p:cNvSpPr/>
                <p:nvPr/>
              </p:nvSpPr>
              <p:spPr>
                <a:xfrm>
                  <a:off x="6149180" y="2650994"/>
                  <a:ext cx="105691" cy="141488"/>
                </a:xfrm>
                <a:custGeom>
                  <a:avLst/>
                  <a:gdLst>
                    <a:gd name="connsiteX0" fmla="*/ 54352 w 105691"/>
                    <a:gd name="connsiteY0" fmla="*/ 0 h 141488"/>
                    <a:gd name="connsiteX1" fmla="*/ 0 w 105691"/>
                    <a:gd name="connsiteY1" fmla="*/ 67791 h 141488"/>
                    <a:gd name="connsiteX2" fmla="*/ 51339 w 105691"/>
                    <a:gd name="connsiteY2" fmla="*/ 141488 h 141488"/>
                    <a:gd name="connsiteX3" fmla="*/ 105692 w 105691"/>
                    <a:gd name="connsiteY3" fmla="*/ 67791 h 141488"/>
                    <a:gd name="connsiteX4" fmla="*/ 54352 w 105691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691" h="141488">
                      <a:moveTo>
                        <a:pt x="54352" y="0"/>
                      </a:moveTo>
                      <a:cubicBezTo>
                        <a:pt x="24151" y="0"/>
                        <a:pt x="0" y="23577"/>
                        <a:pt x="0" y="67791"/>
                      </a:cubicBezTo>
                      <a:cubicBezTo>
                        <a:pt x="0" y="123793"/>
                        <a:pt x="21138" y="141488"/>
                        <a:pt x="51339" y="141488"/>
                      </a:cubicBezTo>
                      <a:cubicBezTo>
                        <a:pt x="84553" y="141488"/>
                        <a:pt x="105692" y="117911"/>
                        <a:pt x="105692" y="67791"/>
                      </a:cubicBezTo>
                      <a:cubicBezTo>
                        <a:pt x="105692" y="20636"/>
                        <a:pt x="84553" y="0"/>
                        <a:pt x="543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" name="Graphic 661">
                  <a:extLst>
                    <a:ext uri="{FF2B5EF4-FFF2-40B4-BE49-F238E27FC236}">
                      <a16:creationId xmlns:a16="http://schemas.microsoft.com/office/drawing/2014/main" id="{0F8E08D4-FA51-407A-8338-4CE812B49B05}"/>
                    </a:ext>
                  </a:extLst>
                </p:cNvPr>
                <p:cNvSpPr/>
                <p:nvPr/>
              </p:nvSpPr>
              <p:spPr>
                <a:xfrm>
                  <a:off x="5857954" y="2578708"/>
                  <a:ext cx="83023" cy="137112"/>
                </a:xfrm>
                <a:custGeom>
                  <a:avLst/>
                  <a:gdLst>
                    <a:gd name="connsiteX0" fmla="*/ 0 w 83023"/>
                    <a:gd name="connsiteY0" fmla="*/ 137112 h 137112"/>
                    <a:gd name="connsiteX1" fmla="*/ 83023 w 83023"/>
                    <a:gd name="connsiteY1" fmla="*/ 137112 h 137112"/>
                    <a:gd name="connsiteX2" fmla="*/ 44022 w 83023"/>
                    <a:gd name="connsiteY2" fmla="*/ 0 h 137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023" h="137112">
                      <a:moveTo>
                        <a:pt x="0" y="137112"/>
                      </a:moveTo>
                      <a:lnTo>
                        <a:pt x="83023" y="137112"/>
                      </a:lnTo>
                      <a:lnTo>
                        <a:pt x="4402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" name="Graphic 661">
                  <a:extLst>
                    <a:ext uri="{FF2B5EF4-FFF2-40B4-BE49-F238E27FC236}">
                      <a16:creationId xmlns:a16="http://schemas.microsoft.com/office/drawing/2014/main" id="{49FB1AF2-6CD8-40EF-B5A7-AAB2B5D26ADD}"/>
                    </a:ext>
                  </a:extLst>
                </p:cNvPr>
                <p:cNvSpPr/>
                <p:nvPr/>
              </p:nvSpPr>
              <p:spPr>
                <a:xfrm>
                  <a:off x="5992221" y="2007973"/>
                  <a:ext cx="369681" cy="367362"/>
                </a:xfrm>
                <a:custGeom>
                  <a:avLst/>
                  <a:gdLst>
                    <a:gd name="connsiteX0" fmla="*/ 184841 w 369681"/>
                    <a:gd name="connsiteY0" fmla="*/ 0 h 367362"/>
                    <a:gd name="connsiteX1" fmla="*/ 0 w 369681"/>
                    <a:gd name="connsiteY1" fmla="*/ 183693 h 367362"/>
                    <a:gd name="connsiteX2" fmla="*/ 184841 w 369681"/>
                    <a:gd name="connsiteY2" fmla="*/ 367362 h 367362"/>
                    <a:gd name="connsiteX3" fmla="*/ 369682 w 369681"/>
                    <a:gd name="connsiteY3" fmla="*/ 183693 h 367362"/>
                    <a:gd name="connsiteX4" fmla="*/ 184841 w 369681"/>
                    <a:gd name="connsiteY4" fmla="*/ 0 h 367362"/>
                    <a:gd name="connsiteX5" fmla="*/ 184841 w 369681"/>
                    <a:gd name="connsiteY5" fmla="*/ 263679 h 367362"/>
                    <a:gd name="connsiteX6" fmla="*/ 104353 w 369681"/>
                    <a:gd name="connsiteY6" fmla="*/ 183693 h 367362"/>
                    <a:gd name="connsiteX7" fmla="*/ 184841 w 369681"/>
                    <a:gd name="connsiteY7" fmla="*/ 103707 h 367362"/>
                    <a:gd name="connsiteX8" fmla="*/ 265329 w 369681"/>
                    <a:gd name="connsiteY8" fmla="*/ 183693 h 367362"/>
                    <a:gd name="connsiteX9" fmla="*/ 184841 w 369681"/>
                    <a:gd name="connsiteY9" fmla="*/ 263679 h 367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9681" h="367362">
                      <a:moveTo>
                        <a:pt x="184841" y="0"/>
                      </a:moveTo>
                      <a:cubicBezTo>
                        <a:pt x="83477" y="0"/>
                        <a:pt x="0" y="82951"/>
                        <a:pt x="0" y="183693"/>
                      </a:cubicBezTo>
                      <a:cubicBezTo>
                        <a:pt x="0" y="284411"/>
                        <a:pt x="83477" y="367362"/>
                        <a:pt x="184841" y="367362"/>
                      </a:cubicBezTo>
                      <a:cubicBezTo>
                        <a:pt x="286205" y="367362"/>
                        <a:pt x="369682" y="284411"/>
                        <a:pt x="369682" y="183693"/>
                      </a:cubicBezTo>
                      <a:cubicBezTo>
                        <a:pt x="369682" y="82975"/>
                        <a:pt x="286205" y="0"/>
                        <a:pt x="184841" y="0"/>
                      </a:cubicBezTo>
                      <a:close/>
                      <a:moveTo>
                        <a:pt x="184841" y="263679"/>
                      </a:moveTo>
                      <a:cubicBezTo>
                        <a:pt x="140125" y="263679"/>
                        <a:pt x="104353" y="228122"/>
                        <a:pt x="104353" y="183693"/>
                      </a:cubicBezTo>
                      <a:cubicBezTo>
                        <a:pt x="104353" y="139264"/>
                        <a:pt x="140125" y="103707"/>
                        <a:pt x="184841" y="103707"/>
                      </a:cubicBezTo>
                      <a:cubicBezTo>
                        <a:pt x="229556" y="103707"/>
                        <a:pt x="265329" y="139264"/>
                        <a:pt x="265329" y="183693"/>
                      </a:cubicBezTo>
                      <a:cubicBezTo>
                        <a:pt x="265329" y="228122"/>
                        <a:pt x="229556" y="263679"/>
                        <a:pt x="184841" y="2636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28" name="Graphic 661">
                <a:extLst>
                  <a:ext uri="{FF2B5EF4-FFF2-40B4-BE49-F238E27FC236}">
                    <a16:creationId xmlns:a16="http://schemas.microsoft.com/office/drawing/2014/main" id="{2C195D3A-1A05-4CD3-A89E-5B5EBD0BB0F7}"/>
                  </a:ext>
                </a:extLst>
              </p:cNvPr>
              <p:cNvSpPr/>
              <p:nvPr/>
            </p:nvSpPr>
            <p:spPr>
              <a:xfrm>
                <a:off x="5086778" y="1786355"/>
                <a:ext cx="2216855" cy="1242880"/>
              </a:xfrm>
              <a:custGeom>
                <a:avLst/>
                <a:gdLst>
                  <a:gd name="connsiteX0" fmla="*/ 2215421 w 2216855"/>
                  <a:gd name="connsiteY0" fmla="*/ 32353 h 1242880"/>
                  <a:gd name="connsiteX1" fmla="*/ 2215588 w 2216855"/>
                  <a:gd name="connsiteY1" fmla="*/ 31779 h 1242880"/>
                  <a:gd name="connsiteX2" fmla="*/ 2212886 w 2216855"/>
                  <a:gd name="connsiteY2" fmla="*/ 11191 h 1242880"/>
                  <a:gd name="connsiteX3" fmla="*/ 2184503 w 2216855"/>
                  <a:gd name="connsiteY3" fmla="*/ 0 h 1242880"/>
                  <a:gd name="connsiteX4" fmla="*/ 357257 w 2216855"/>
                  <a:gd name="connsiteY4" fmla="*/ 0 h 1242880"/>
                  <a:gd name="connsiteX5" fmla="*/ 290972 w 2216855"/>
                  <a:gd name="connsiteY5" fmla="*/ 49163 h 1242880"/>
                  <a:gd name="connsiteX6" fmla="*/ 290853 w 2216855"/>
                  <a:gd name="connsiteY6" fmla="*/ 49737 h 1242880"/>
                  <a:gd name="connsiteX7" fmla="*/ 290709 w 2216855"/>
                  <a:gd name="connsiteY7" fmla="*/ 50311 h 1242880"/>
                  <a:gd name="connsiteX8" fmla="*/ 1564 w 2216855"/>
                  <a:gd name="connsiteY8" fmla="*/ 1209906 h 1242880"/>
                  <a:gd name="connsiteX9" fmla="*/ 1420 w 2216855"/>
                  <a:gd name="connsiteY9" fmla="*/ 1210504 h 1242880"/>
                  <a:gd name="connsiteX10" fmla="*/ 1253 w 2216855"/>
                  <a:gd name="connsiteY10" fmla="*/ 1211102 h 1242880"/>
                  <a:gd name="connsiteX11" fmla="*/ 4122 w 2216855"/>
                  <a:gd name="connsiteY11" fmla="*/ 1232336 h 1242880"/>
                  <a:gd name="connsiteX12" fmla="*/ 29350 w 2216855"/>
                  <a:gd name="connsiteY12" fmla="*/ 1242881 h 1242880"/>
                  <a:gd name="connsiteX13" fmla="*/ 1859561 w 2216855"/>
                  <a:gd name="connsiteY13" fmla="*/ 1242881 h 1242880"/>
                  <a:gd name="connsiteX14" fmla="*/ 1925845 w 2216855"/>
                  <a:gd name="connsiteY14" fmla="*/ 1193718 h 1242880"/>
                  <a:gd name="connsiteX15" fmla="*/ 1925965 w 2216855"/>
                  <a:gd name="connsiteY15" fmla="*/ 1193144 h 1242880"/>
                  <a:gd name="connsiteX16" fmla="*/ 1926108 w 2216855"/>
                  <a:gd name="connsiteY16" fmla="*/ 1192570 h 1242880"/>
                  <a:gd name="connsiteX17" fmla="*/ 2215254 w 2216855"/>
                  <a:gd name="connsiteY17" fmla="*/ 32975 h 1242880"/>
                  <a:gd name="connsiteX18" fmla="*/ 2215421 w 2216855"/>
                  <a:gd name="connsiteY18" fmla="*/ 32353 h 1242880"/>
                  <a:gd name="connsiteX19" fmla="*/ 893797 w 2216855"/>
                  <a:gd name="connsiteY19" fmla="*/ 1052182 h 1242880"/>
                  <a:gd name="connsiteX20" fmla="*/ 869957 w 2216855"/>
                  <a:gd name="connsiteY20" fmla="*/ 977648 h 1242880"/>
                  <a:gd name="connsiteX21" fmla="*/ 756685 w 2216855"/>
                  <a:gd name="connsiteY21" fmla="*/ 977648 h 1242880"/>
                  <a:gd name="connsiteX22" fmla="*/ 735810 w 2216855"/>
                  <a:gd name="connsiteY22" fmla="*/ 1052182 h 1242880"/>
                  <a:gd name="connsiteX23" fmla="*/ 661300 w 2216855"/>
                  <a:gd name="connsiteY23" fmla="*/ 1052182 h 1242880"/>
                  <a:gd name="connsiteX24" fmla="*/ 774571 w 2216855"/>
                  <a:gd name="connsiteY24" fmla="*/ 733218 h 1242880"/>
                  <a:gd name="connsiteX25" fmla="*/ 858025 w 2216855"/>
                  <a:gd name="connsiteY25" fmla="*/ 733218 h 1242880"/>
                  <a:gd name="connsiteX26" fmla="*/ 971297 w 2216855"/>
                  <a:gd name="connsiteY26" fmla="*/ 1052182 h 1242880"/>
                  <a:gd name="connsiteX27" fmla="*/ 893797 w 2216855"/>
                  <a:gd name="connsiteY27" fmla="*/ 1052182 h 1242880"/>
                  <a:gd name="connsiteX28" fmla="*/ 1129284 w 2216855"/>
                  <a:gd name="connsiteY28" fmla="*/ 1058136 h 1242880"/>
                  <a:gd name="connsiteX29" fmla="*/ 1066682 w 2216855"/>
                  <a:gd name="connsiteY29" fmla="*/ 1031306 h 1242880"/>
                  <a:gd name="connsiteX30" fmla="*/ 1066682 w 2216855"/>
                  <a:gd name="connsiteY30" fmla="*/ 1129681 h 1242880"/>
                  <a:gd name="connsiteX31" fmla="*/ 995137 w 2216855"/>
                  <a:gd name="connsiteY31" fmla="*/ 1129681 h 1242880"/>
                  <a:gd name="connsiteX32" fmla="*/ 995137 w 2216855"/>
                  <a:gd name="connsiteY32" fmla="*/ 819660 h 1242880"/>
                  <a:gd name="connsiteX33" fmla="*/ 1048796 w 2216855"/>
                  <a:gd name="connsiteY33" fmla="*/ 819660 h 1242880"/>
                  <a:gd name="connsiteX34" fmla="*/ 1060728 w 2216855"/>
                  <a:gd name="connsiteY34" fmla="*/ 846490 h 1242880"/>
                  <a:gd name="connsiteX35" fmla="*/ 1135238 w 2216855"/>
                  <a:gd name="connsiteY35" fmla="*/ 813706 h 1242880"/>
                  <a:gd name="connsiteX36" fmla="*/ 1239567 w 2216855"/>
                  <a:gd name="connsiteY36" fmla="*/ 932956 h 1242880"/>
                  <a:gd name="connsiteX37" fmla="*/ 1129284 w 2216855"/>
                  <a:gd name="connsiteY37" fmla="*/ 1058136 h 1242880"/>
                  <a:gd name="connsiteX38" fmla="*/ 1409486 w 2216855"/>
                  <a:gd name="connsiteY38" fmla="*/ 1058136 h 1242880"/>
                  <a:gd name="connsiteX39" fmla="*/ 1346884 w 2216855"/>
                  <a:gd name="connsiteY39" fmla="*/ 1031306 h 1242880"/>
                  <a:gd name="connsiteX40" fmla="*/ 1346884 w 2216855"/>
                  <a:gd name="connsiteY40" fmla="*/ 1129681 h 1242880"/>
                  <a:gd name="connsiteX41" fmla="*/ 1278328 w 2216855"/>
                  <a:gd name="connsiteY41" fmla="*/ 1129681 h 1242880"/>
                  <a:gd name="connsiteX42" fmla="*/ 1278328 w 2216855"/>
                  <a:gd name="connsiteY42" fmla="*/ 819660 h 1242880"/>
                  <a:gd name="connsiteX43" fmla="*/ 1328998 w 2216855"/>
                  <a:gd name="connsiteY43" fmla="*/ 819660 h 1242880"/>
                  <a:gd name="connsiteX44" fmla="*/ 1343895 w 2216855"/>
                  <a:gd name="connsiteY44" fmla="*/ 846490 h 1242880"/>
                  <a:gd name="connsiteX45" fmla="*/ 1415441 w 2216855"/>
                  <a:gd name="connsiteY45" fmla="*/ 813706 h 1242880"/>
                  <a:gd name="connsiteX46" fmla="*/ 1519769 w 2216855"/>
                  <a:gd name="connsiteY46" fmla="*/ 932956 h 1242880"/>
                  <a:gd name="connsiteX47" fmla="*/ 1409486 w 2216855"/>
                  <a:gd name="connsiteY47" fmla="*/ 1058136 h 1242880"/>
                  <a:gd name="connsiteX48" fmla="*/ 622538 w 2216855"/>
                  <a:gd name="connsiteY48" fmla="*/ 405311 h 1242880"/>
                  <a:gd name="connsiteX49" fmla="*/ 1558507 w 2216855"/>
                  <a:gd name="connsiteY49" fmla="*/ 405311 h 1242880"/>
                  <a:gd name="connsiteX50" fmla="*/ 622538 w 2216855"/>
                  <a:gd name="connsiteY50" fmla="*/ 405311 h 124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16855" h="1242880">
                    <a:moveTo>
                      <a:pt x="2215421" y="32353"/>
                    </a:moveTo>
                    <a:lnTo>
                      <a:pt x="2215588" y="31779"/>
                    </a:lnTo>
                    <a:cubicBezTo>
                      <a:pt x="2217932" y="23601"/>
                      <a:pt x="2217023" y="16667"/>
                      <a:pt x="2212886" y="11191"/>
                    </a:cubicBezTo>
                    <a:cubicBezTo>
                      <a:pt x="2207530" y="4065"/>
                      <a:pt x="2197176" y="0"/>
                      <a:pt x="2184503" y="0"/>
                    </a:cubicBezTo>
                    <a:lnTo>
                      <a:pt x="357257" y="0"/>
                    </a:lnTo>
                    <a:cubicBezTo>
                      <a:pt x="329112" y="0"/>
                      <a:pt x="296305" y="24343"/>
                      <a:pt x="290972" y="49163"/>
                    </a:cubicBezTo>
                    <a:lnTo>
                      <a:pt x="290853" y="49737"/>
                    </a:lnTo>
                    <a:lnTo>
                      <a:pt x="290709" y="50311"/>
                    </a:lnTo>
                    <a:lnTo>
                      <a:pt x="1564" y="1209906"/>
                    </a:lnTo>
                    <a:lnTo>
                      <a:pt x="1420" y="1210504"/>
                    </a:lnTo>
                    <a:lnTo>
                      <a:pt x="1253" y="1211102"/>
                    </a:lnTo>
                    <a:cubicBezTo>
                      <a:pt x="-1114" y="1219375"/>
                      <a:pt x="-110" y="1226717"/>
                      <a:pt x="4122" y="1232336"/>
                    </a:cubicBezTo>
                    <a:cubicBezTo>
                      <a:pt x="9168" y="1239031"/>
                      <a:pt x="18374" y="1242881"/>
                      <a:pt x="29350" y="1242881"/>
                    </a:cubicBezTo>
                    <a:lnTo>
                      <a:pt x="1859561" y="1242881"/>
                    </a:lnTo>
                    <a:cubicBezTo>
                      <a:pt x="1887681" y="1242881"/>
                      <a:pt x="1920513" y="1218539"/>
                      <a:pt x="1925845" y="1193718"/>
                    </a:cubicBezTo>
                    <a:lnTo>
                      <a:pt x="1925965" y="1193144"/>
                    </a:lnTo>
                    <a:lnTo>
                      <a:pt x="1926108" y="1192570"/>
                    </a:lnTo>
                    <a:lnTo>
                      <a:pt x="2215254" y="32975"/>
                    </a:lnTo>
                    <a:lnTo>
                      <a:pt x="2215421" y="32353"/>
                    </a:lnTo>
                    <a:close/>
                    <a:moveTo>
                      <a:pt x="893797" y="1052182"/>
                    </a:moveTo>
                    <a:lnTo>
                      <a:pt x="869957" y="977648"/>
                    </a:lnTo>
                    <a:lnTo>
                      <a:pt x="756685" y="977648"/>
                    </a:lnTo>
                    <a:lnTo>
                      <a:pt x="735810" y="1052182"/>
                    </a:lnTo>
                    <a:lnTo>
                      <a:pt x="661300" y="1052182"/>
                    </a:lnTo>
                    <a:lnTo>
                      <a:pt x="774571" y="733218"/>
                    </a:lnTo>
                    <a:lnTo>
                      <a:pt x="858025" y="733218"/>
                    </a:lnTo>
                    <a:lnTo>
                      <a:pt x="971297" y="1052182"/>
                    </a:lnTo>
                    <a:lnTo>
                      <a:pt x="893797" y="1052182"/>
                    </a:lnTo>
                    <a:close/>
                    <a:moveTo>
                      <a:pt x="1129284" y="1058136"/>
                    </a:moveTo>
                    <a:cubicBezTo>
                      <a:pt x="1102455" y="1058136"/>
                      <a:pt x="1081579" y="1049193"/>
                      <a:pt x="1066682" y="1031306"/>
                    </a:cubicBezTo>
                    <a:lnTo>
                      <a:pt x="1066682" y="1129681"/>
                    </a:lnTo>
                    <a:lnTo>
                      <a:pt x="995137" y="1129681"/>
                    </a:lnTo>
                    <a:lnTo>
                      <a:pt x="995137" y="819660"/>
                    </a:lnTo>
                    <a:lnTo>
                      <a:pt x="1048796" y="819660"/>
                    </a:lnTo>
                    <a:lnTo>
                      <a:pt x="1060728" y="846490"/>
                    </a:lnTo>
                    <a:cubicBezTo>
                      <a:pt x="1078614" y="828603"/>
                      <a:pt x="1102455" y="813706"/>
                      <a:pt x="1135238" y="813706"/>
                    </a:cubicBezTo>
                    <a:cubicBezTo>
                      <a:pt x="1197840" y="813706"/>
                      <a:pt x="1239567" y="855433"/>
                      <a:pt x="1239567" y="932956"/>
                    </a:cubicBezTo>
                    <a:cubicBezTo>
                      <a:pt x="1239567" y="1010455"/>
                      <a:pt x="1191886" y="1058136"/>
                      <a:pt x="1129284" y="1058136"/>
                    </a:cubicBezTo>
                    <a:close/>
                    <a:moveTo>
                      <a:pt x="1409486" y="1058136"/>
                    </a:moveTo>
                    <a:cubicBezTo>
                      <a:pt x="1385646" y="1058136"/>
                      <a:pt x="1361805" y="1049193"/>
                      <a:pt x="1346884" y="1031306"/>
                    </a:cubicBezTo>
                    <a:lnTo>
                      <a:pt x="1346884" y="1129681"/>
                    </a:lnTo>
                    <a:lnTo>
                      <a:pt x="1278328" y="1129681"/>
                    </a:lnTo>
                    <a:lnTo>
                      <a:pt x="1278328" y="819660"/>
                    </a:lnTo>
                    <a:lnTo>
                      <a:pt x="1328998" y="819660"/>
                    </a:lnTo>
                    <a:lnTo>
                      <a:pt x="1343895" y="846490"/>
                    </a:lnTo>
                    <a:cubicBezTo>
                      <a:pt x="1358793" y="828603"/>
                      <a:pt x="1385622" y="813706"/>
                      <a:pt x="1415441" y="813706"/>
                    </a:cubicBezTo>
                    <a:cubicBezTo>
                      <a:pt x="1478043" y="813706"/>
                      <a:pt x="1519769" y="855433"/>
                      <a:pt x="1519769" y="932956"/>
                    </a:cubicBezTo>
                    <a:cubicBezTo>
                      <a:pt x="1519769" y="1010455"/>
                      <a:pt x="1472088" y="1058136"/>
                      <a:pt x="1409486" y="1058136"/>
                    </a:cubicBezTo>
                    <a:close/>
                    <a:moveTo>
                      <a:pt x="622538" y="405311"/>
                    </a:moveTo>
                    <a:cubicBezTo>
                      <a:pt x="881865" y="53563"/>
                      <a:pt x="1299180" y="53563"/>
                      <a:pt x="1558507" y="405311"/>
                    </a:cubicBezTo>
                    <a:cubicBezTo>
                      <a:pt x="1299180" y="757058"/>
                      <a:pt x="881865" y="757058"/>
                      <a:pt x="622538" y="4053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38F4A697-352F-4ACE-AF82-53B72423C2F7}"/>
              </a:ext>
            </a:extLst>
          </p:cNvPr>
          <p:cNvGrpSpPr/>
          <p:nvPr/>
        </p:nvGrpSpPr>
        <p:grpSpPr>
          <a:xfrm>
            <a:off x="6621897" y="3129474"/>
            <a:ext cx="497454" cy="497452"/>
            <a:chOff x="4527459" y="639625"/>
            <a:chExt cx="3123355" cy="3123355"/>
          </a:xfrm>
        </p:grpSpPr>
        <p:sp>
          <p:nvSpPr>
            <p:cNvPr id="335" name="Graphic 153">
              <a:extLst>
                <a:ext uri="{FF2B5EF4-FFF2-40B4-BE49-F238E27FC236}">
                  <a16:creationId xmlns:a16="http://schemas.microsoft.com/office/drawing/2014/main" id="{D4B2A517-FF18-4895-8523-A4AD307011C7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EC762B6F-3F1B-4D67-9A42-14B83E7A0BCF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FA12D3E2-8E3B-4667-8691-DA78D1A15187}"/>
              </a:ext>
            </a:extLst>
          </p:cNvPr>
          <p:cNvGrpSpPr/>
          <p:nvPr/>
        </p:nvGrpSpPr>
        <p:grpSpPr>
          <a:xfrm>
            <a:off x="8165207" y="3129252"/>
            <a:ext cx="497454" cy="497454"/>
            <a:chOff x="4527459" y="640845"/>
            <a:chExt cx="3123355" cy="3123355"/>
          </a:xfrm>
        </p:grpSpPr>
        <p:sp>
          <p:nvSpPr>
            <p:cNvPr id="338" name="Graphic 62">
              <a:extLst>
                <a:ext uri="{FF2B5EF4-FFF2-40B4-BE49-F238E27FC236}">
                  <a16:creationId xmlns:a16="http://schemas.microsoft.com/office/drawing/2014/main" id="{DD0E8292-64BE-4A65-9411-13E443BA34C4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3C85B08E-031E-441C-AEA1-13219C5037EB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" name="Graphic 30">
            <a:extLst>
              <a:ext uri="{FF2B5EF4-FFF2-40B4-BE49-F238E27FC236}">
                <a16:creationId xmlns:a16="http://schemas.microsoft.com/office/drawing/2014/main" id="{86D8F4EA-582C-4B31-8A3C-25F4E8838446}"/>
              </a:ext>
            </a:extLst>
          </p:cNvPr>
          <p:cNvGrpSpPr/>
          <p:nvPr/>
        </p:nvGrpSpPr>
        <p:grpSpPr>
          <a:xfrm>
            <a:off x="9716956" y="3141514"/>
            <a:ext cx="497452" cy="497452"/>
            <a:chOff x="4527411" y="641299"/>
            <a:chExt cx="3123355" cy="3123355"/>
          </a:xfrm>
        </p:grpSpPr>
        <p:sp>
          <p:nvSpPr>
            <p:cNvPr id="33" name="Graphic 30">
              <a:extLst>
                <a:ext uri="{FF2B5EF4-FFF2-40B4-BE49-F238E27FC236}">
                  <a16:creationId xmlns:a16="http://schemas.microsoft.com/office/drawing/2014/main" id="{8A3BB537-1C3E-48ED-96D5-9AC7E9412CB5}"/>
                </a:ext>
              </a:extLst>
            </p:cNvPr>
            <p:cNvSpPr/>
            <p:nvPr/>
          </p:nvSpPr>
          <p:spPr>
            <a:xfrm>
              <a:off x="4527411" y="64129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34" name="Graphic 30">
              <a:extLst>
                <a:ext uri="{FF2B5EF4-FFF2-40B4-BE49-F238E27FC236}">
                  <a16:creationId xmlns:a16="http://schemas.microsoft.com/office/drawing/2014/main" id="{DFEE5889-9B89-4653-97B2-9C0A36D379A0}"/>
                </a:ext>
              </a:extLst>
            </p:cNvPr>
            <p:cNvGrpSpPr/>
            <p:nvPr/>
          </p:nvGrpSpPr>
          <p:grpSpPr>
            <a:xfrm>
              <a:off x="4788436" y="1334966"/>
              <a:ext cx="2635619" cy="1386712"/>
              <a:chOff x="4788436" y="1334966"/>
              <a:chExt cx="2635619" cy="1386712"/>
            </a:xfrm>
            <a:solidFill>
              <a:srgbClr val="FFFFFF"/>
            </a:solidFill>
          </p:grpSpPr>
          <p:sp>
            <p:nvSpPr>
              <p:cNvPr id="35" name="Graphic 30">
                <a:extLst>
                  <a:ext uri="{FF2B5EF4-FFF2-40B4-BE49-F238E27FC236}">
                    <a16:creationId xmlns:a16="http://schemas.microsoft.com/office/drawing/2014/main" id="{93F88A4A-DF0A-49DD-8DCA-EB6EA263FB34}"/>
                  </a:ext>
                </a:extLst>
              </p:cNvPr>
              <p:cNvSpPr/>
              <p:nvPr/>
            </p:nvSpPr>
            <p:spPr>
              <a:xfrm>
                <a:off x="5979261" y="1461677"/>
                <a:ext cx="78216" cy="174104"/>
              </a:xfrm>
              <a:custGeom>
                <a:avLst/>
                <a:gdLst>
                  <a:gd name="connsiteX0" fmla="*/ 34409 w 78216"/>
                  <a:gd name="connsiteY0" fmla="*/ 25347 h 174104"/>
                  <a:gd name="connsiteX1" fmla="*/ 0 w 78216"/>
                  <a:gd name="connsiteY1" fmla="*/ 34840 h 174104"/>
                  <a:gd name="connsiteX2" fmla="*/ 0 w 78216"/>
                  <a:gd name="connsiteY2" fmla="*/ 60163 h 174104"/>
                  <a:gd name="connsiteX3" fmla="*/ 43807 w 78216"/>
                  <a:gd name="connsiteY3" fmla="*/ 60163 h 174104"/>
                  <a:gd name="connsiteX4" fmla="*/ 43807 w 78216"/>
                  <a:gd name="connsiteY4" fmla="*/ 174104 h 174104"/>
                  <a:gd name="connsiteX5" fmla="*/ 78217 w 78216"/>
                  <a:gd name="connsiteY5" fmla="*/ 174104 h 174104"/>
                  <a:gd name="connsiteX6" fmla="*/ 78217 w 78216"/>
                  <a:gd name="connsiteY6" fmla="*/ 0 h 174104"/>
                  <a:gd name="connsiteX7" fmla="*/ 46940 w 78216"/>
                  <a:gd name="connsiteY7" fmla="*/ 0 h 174104"/>
                  <a:gd name="connsiteX8" fmla="*/ 34409 w 78216"/>
                  <a:gd name="connsiteY8" fmla="*/ 25347 h 1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16" h="174104">
                    <a:moveTo>
                      <a:pt x="34409" y="25347"/>
                    </a:moveTo>
                    <a:cubicBezTo>
                      <a:pt x="25012" y="31684"/>
                      <a:pt x="15638" y="34840"/>
                      <a:pt x="0" y="34840"/>
                    </a:cubicBezTo>
                    <a:lnTo>
                      <a:pt x="0" y="60163"/>
                    </a:lnTo>
                    <a:lnTo>
                      <a:pt x="43807" y="60163"/>
                    </a:lnTo>
                    <a:lnTo>
                      <a:pt x="43807" y="174104"/>
                    </a:lnTo>
                    <a:lnTo>
                      <a:pt x="78217" y="174104"/>
                    </a:lnTo>
                    <a:lnTo>
                      <a:pt x="78217" y="0"/>
                    </a:lnTo>
                    <a:lnTo>
                      <a:pt x="46940" y="0"/>
                    </a:lnTo>
                    <a:cubicBezTo>
                      <a:pt x="43783" y="12697"/>
                      <a:pt x="40651" y="19034"/>
                      <a:pt x="34409" y="2534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Graphic 30">
                <a:extLst>
                  <a:ext uri="{FF2B5EF4-FFF2-40B4-BE49-F238E27FC236}">
                    <a16:creationId xmlns:a16="http://schemas.microsoft.com/office/drawing/2014/main" id="{312B157A-D9C9-48A9-8B48-C6F306AB5EDD}"/>
                  </a:ext>
                </a:extLst>
              </p:cNvPr>
              <p:cNvSpPr/>
              <p:nvPr/>
            </p:nvSpPr>
            <p:spPr>
              <a:xfrm>
                <a:off x="6087032" y="1730616"/>
                <a:ext cx="132234" cy="181851"/>
              </a:xfrm>
              <a:custGeom>
                <a:avLst/>
                <a:gdLst>
                  <a:gd name="connsiteX0" fmla="*/ 34625 w 132234"/>
                  <a:gd name="connsiteY0" fmla="*/ 89312 h 181851"/>
                  <a:gd name="connsiteX1" fmla="*/ 66117 w 132234"/>
                  <a:gd name="connsiteY1" fmla="*/ 28695 h 181851"/>
                  <a:gd name="connsiteX2" fmla="*/ 94453 w 132234"/>
                  <a:gd name="connsiteY2" fmla="*/ 89312 h 181851"/>
                  <a:gd name="connsiteX3" fmla="*/ 66117 w 132234"/>
                  <a:gd name="connsiteY3" fmla="*/ 153109 h 181851"/>
                  <a:gd name="connsiteX4" fmla="*/ 34625 w 132234"/>
                  <a:gd name="connsiteY4" fmla="*/ 89312 h 181851"/>
                  <a:gd name="connsiteX5" fmla="*/ 116500 w 132234"/>
                  <a:gd name="connsiteY5" fmla="*/ 156314 h 181851"/>
                  <a:gd name="connsiteX6" fmla="*/ 132234 w 132234"/>
                  <a:gd name="connsiteY6" fmla="*/ 89312 h 181851"/>
                  <a:gd name="connsiteX7" fmla="*/ 116500 w 132234"/>
                  <a:gd name="connsiteY7" fmla="*/ 25514 h 181851"/>
                  <a:gd name="connsiteX8" fmla="*/ 66117 w 132234"/>
                  <a:gd name="connsiteY8" fmla="*/ 0 h 181851"/>
                  <a:gd name="connsiteX9" fmla="*/ 15734 w 132234"/>
                  <a:gd name="connsiteY9" fmla="*/ 22334 h 181851"/>
                  <a:gd name="connsiteX10" fmla="*/ 0 w 132234"/>
                  <a:gd name="connsiteY10" fmla="*/ 89336 h 181851"/>
                  <a:gd name="connsiteX11" fmla="*/ 15734 w 132234"/>
                  <a:gd name="connsiteY11" fmla="*/ 156338 h 181851"/>
                  <a:gd name="connsiteX12" fmla="*/ 66117 w 132234"/>
                  <a:gd name="connsiteY12" fmla="*/ 181852 h 181851"/>
                  <a:gd name="connsiteX13" fmla="*/ 116500 w 132234"/>
                  <a:gd name="connsiteY13" fmla="*/ 156314 h 181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2234" h="181851">
                    <a:moveTo>
                      <a:pt x="34625" y="89312"/>
                    </a:moveTo>
                    <a:cubicBezTo>
                      <a:pt x="34625" y="47848"/>
                      <a:pt x="47226" y="28695"/>
                      <a:pt x="66117" y="28695"/>
                    </a:cubicBezTo>
                    <a:cubicBezTo>
                      <a:pt x="85008" y="28695"/>
                      <a:pt x="94453" y="47848"/>
                      <a:pt x="94453" y="89312"/>
                    </a:cubicBezTo>
                    <a:cubicBezTo>
                      <a:pt x="94453" y="130775"/>
                      <a:pt x="85008" y="153109"/>
                      <a:pt x="66117" y="153109"/>
                    </a:cubicBezTo>
                    <a:cubicBezTo>
                      <a:pt x="47226" y="153109"/>
                      <a:pt x="34625" y="130799"/>
                      <a:pt x="34625" y="89312"/>
                    </a:cubicBezTo>
                    <a:moveTo>
                      <a:pt x="116500" y="156314"/>
                    </a:moveTo>
                    <a:cubicBezTo>
                      <a:pt x="125945" y="140364"/>
                      <a:pt x="132234" y="118030"/>
                      <a:pt x="132234" y="89312"/>
                    </a:cubicBezTo>
                    <a:cubicBezTo>
                      <a:pt x="132234" y="60593"/>
                      <a:pt x="125945" y="41464"/>
                      <a:pt x="116500" y="25514"/>
                    </a:cubicBezTo>
                    <a:cubicBezTo>
                      <a:pt x="103898" y="6384"/>
                      <a:pt x="88164" y="0"/>
                      <a:pt x="66117" y="0"/>
                    </a:cubicBezTo>
                    <a:cubicBezTo>
                      <a:pt x="44070" y="0"/>
                      <a:pt x="28336" y="6384"/>
                      <a:pt x="15734" y="22334"/>
                    </a:cubicBezTo>
                    <a:cubicBezTo>
                      <a:pt x="6289" y="38283"/>
                      <a:pt x="0" y="60617"/>
                      <a:pt x="0" y="89336"/>
                    </a:cubicBezTo>
                    <a:cubicBezTo>
                      <a:pt x="0" y="118054"/>
                      <a:pt x="6289" y="140388"/>
                      <a:pt x="15734" y="156338"/>
                    </a:cubicBezTo>
                    <a:cubicBezTo>
                      <a:pt x="28336" y="172287"/>
                      <a:pt x="44070" y="181852"/>
                      <a:pt x="66117" y="181852"/>
                    </a:cubicBezTo>
                    <a:cubicBezTo>
                      <a:pt x="88164" y="181828"/>
                      <a:pt x="103898" y="172263"/>
                      <a:pt x="116500" y="15631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Graphic 30">
                <a:extLst>
                  <a:ext uri="{FF2B5EF4-FFF2-40B4-BE49-F238E27FC236}">
                    <a16:creationId xmlns:a16="http://schemas.microsoft.com/office/drawing/2014/main" id="{55036001-7924-4173-9999-2E99A6959520}"/>
                  </a:ext>
                </a:extLst>
              </p:cNvPr>
              <p:cNvSpPr/>
              <p:nvPr/>
            </p:nvSpPr>
            <p:spPr>
              <a:xfrm>
                <a:off x="5916372" y="1730616"/>
                <a:ext cx="132234" cy="181851"/>
              </a:xfrm>
              <a:custGeom>
                <a:avLst/>
                <a:gdLst>
                  <a:gd name="connsiteX0" fmla="*/ 37781 w 132234"/>
                  <a:gd name="connsiteY0" fmla="*/ 89312 h 181851"/>
                  <a:gd name="connsiteX1" fmla="*/ 66117 w 132234"/>
                  <a:gd name="connsiteY1" fmla="*/ 28695 h 181851"/>
                  <a:gd name="connsiteX2" fmla="*/ 97609 w 132234"/>
                  <a:gd name="connsiteY2" fmla="*/ 89312 h 181851"/>
                  <a:gd name="connsiteX3" fmla="*/ 66117 w 132234"/>
                  <a:gd name="connsiteY3" fmla="*/ 153109 h 181851"/>
                  <a:gd name="connsiteX4" fmla="*/ 37781 w 132234"/>
                  <a:gd name="connsiteY4" fmla="*/ 89312 h 181851"/>
                  <a:gd name="connsiteX5" fmla="*/ 116500 w 132234"/>
                  <a:gd name="connsiteY5" fmla="*/ 156314 h 181851"/>
                  <a:gd name="connsiteX6" fmla="*/ 132234 w 132234"/>
                  <a:gd name="connsiteY6" fmla="*/ 89312 h 181851"/>
                  <a:gd name="connsiteX7" fmla="*/ 116500 w 132234"/>
                  <a:gd name="connsiteY7" fmla="*/ 25514 h 181851"/>
                  <a:gd name="connsiteX8" fmla="*/ 66117 w 132234"/>
                  <a:gd name="connsiteY8" fmla="*/ 0 h 181851"/>
                  <a:gd name="connsiteX9" fmla="*/ 15734 w 132234"/>
                  <a:gd name="connsiteY9" fmla="*/ 22334 h 181851"/>
                  <a:gd name="connsiteX10" fmla="*/ 0 w 132234"/>
                  <a:gd name="connsiteY10" fmla="*/ 89336 h 181851"/>
                  <a:gd name="connsiteX11" fmla="*/ 15734 w 132234"/>
                  <a:gd name="connsiteY11" fmla="*/ 156338 h 181851"/>
                  <a:gd name="connsiteX12" fmla="*/ 66117 w 132234"/>
                  <a:gd name="connsiteY12" fmla="*/ 181852 h 181851"/>
                  <a:gd name="connsiteX13" fmla="*/ 116500 w 132234"/>
                  <a:gd name="connsiteY13" fmla="*/ 156314 h 181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2234" h="181851">
                    <a:moveTo>
                      <a:pt x="37781" y="89312"/>
                    </a:moveTo>
                    <a:cubicBezTo>
                      <a:pt x="37781" y="47848"/>
                      <a:pt x="47226" y="28695"/>
                      <a:pt x="66117" y="28695"/>
                    </a:cubicBezTo>
                    <a:cubicBezTo>
                      <a:pt x="85008" y="28695"/>
                      <a:pt x="97609" y="47848"/>
                      <a:pt x="97609" y="89312"/>
                    </a:cubicBezTo>
                    <a:cubicBezTo>
                      <a:pt x="97609" y="130775"/>
                      <a:pt x="85008" y="153109"/>
                      <a:pt x="66117" y="153109"/>
                    </a:cubicBezTo>
                    <a:cubicBezTo>
                      <a:pt x="47226" y="153109"/>
                      <a:pt x="37781" y="130799"/>
                      <a:pt x="37781" y="89312"/>
                    </a:cubicBezTo>
                    <a:moveTo>
                      <a:pt x="116500" y="156314"/>
                    </a:moveTo>
                    <a:cubicBezTo>
                      <a:pt x="125945" y="140364"/>
                      <a:pt x="132234" y="118030"/>
                      <a:pt x="132234" y="89312"/>
                    </a:cubicBezTo>
                    <a:cubicBezTo>
                      <a:pt x="132234" y="60593"/>
                      <a:pt x="125945" y="41464"/>
                      <a:pt x="116500" y="25514"/>
                    </a:cubicBezTo>
                    <a:cubicBezTo>
                      <a:pt x="103898" y="6384"/>
                      <a:pt x="88164" y="0"/>
                      <a:pt x="66117" y="0"/>
                    </a:cubicBezTo>
                    <a:cubicBezTo>
                      <a:pt x="44070" y="0"/>
                      <a:pt x="28336" y="6384"/>
                      <a:pt x="15734" y="22334"/>
                    </a:cubicBezTo>
                    <a:cubicBezTo>
                      <a:pt x="6289" y="38283"/>
                      <a:pt x="0" y="60617"/>
                      <a:pt x="0" y="89336"/>
                    </a:cubicBezTo>
                    <a:cubicBezTo>
                      <a:pt x="0" y="118054"/>
                      <a:pt x="6289" y="140388"/>
                      <a:pt x="15734" y="156338"/>
                    </a:cubicBezTo>
                    <a:cubicBezTo>
                      <a:pt x="28336" y="172287"/>
                      <a:pt x="44070" y="181852"/>
                      <a:pt x="66117" y="181852"/>
                    </a:cubicBezTo>
                    <a:cubicBezTo>
                      <a:pt x="88164" y="181828"/>
                      <a:pt x="103898" y="172263"/>
                      <a:pt x="116500" y="15631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Graphic 30">
                <a:extLst>
                  <a:ext uri="{FF2B5EF4-FFF2-40B4-BE49-F238E27FC236}">
                    <a16:creationId xmlns:a16="http://schemas.microsoft.com/office/drawing/2014/main" id="{D729A3E1-4830-4181-9481-1D8ECE1FC960}"/>
                  </a:ext>
                </a:extLst>
              </p:cNvPr>
              <p:cNvSpPr/>
              <p:nvPr/>
            </p:nvSpPr>
            <p:spPr>
              <a:xfrm>
                <a:off x="5971537" y="2004602"/>
                <a:ext cx="79507" cy="174104"/>
              </a:xfrm>
              <a:custGeom>
                <a:avLst/>
                <a:gdLst>
                  <a:gd name="connsiteX0" fmla="*/ 34983 w 79507"/>
                  <a:gd name="connsiteY0" fmla="*/ 25347 h 174104"/>
                  <a:gd name="connsiteX1" fmla="*/ 0 w 79507"/>
                  <a:gd name="connsiteY1" fmla="*/ 34840 h 174104"/>
                  <a:gd name="connsiteX2" fmla="*/ 0 w 79507"/>
                  <a:gd name="connsiteY2" fmla="*/ 60163 h 174104"/>
                  <a:gd name="connsiteX3" fmla="*/ 44524 w 79507"/>
                  <a:gd name="connsiteY3" fmla="*/ 60163 h 174104"/>
                  <a:gd name="connsiteX4" fmla="*/ 44524 w 79507"/>
                  <a:gd name="connsiteY4" fmla="*/ 174104 h 174104"/>
                  <a:gd name="connsiteX5" fmla="*/ 79508 w 79507"/>
                  <a:gd name="connsiteY5" fmla="*/ 174104 h 174104"/>
                  <a:gd name="connsiteX6" fmla="*/ 79508 w 79507"/>
                  <a:gd name="connsiteY6" fmla="*/ 0 h 174104"/>
                  <a:gd name="connsiteX7" fmla="*/ 50885 w 79507"/>
                  <a:gd name="connsiteY7" fmla="*/ 0 h 174104"/>
                  <a:gd name="connsiteX8" fmla="*/ 34983 w 79507"/>
                  <a:gd name="connsiteY8" fmla="*/ 25347 h 1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07" h="174104">
                    <a:moveTo>
                      <a:pt x="34983" y="25347"/>
                    </a:moveTo>
                    <a:cubicBezTo>
                      <a:pt x="28623" y="31684"/>
                      <a:pt x="15902" y="34840"/>
                      <a:pt x="0" y="34840"/>
                    </a:cubicBezTo>
                    <a:lnTo>
                      <a:pt x="0" y="60163"/>
                    </a:lnTo>
                    <a:lnTo>
                      <a:pt x="44524" y="60163"/>
                    </a:lnTo>
                    <a:lnTo>
                      <a:pt x="44524" y="174104"/>
                    </a:lnTo>
                    <a:lnTo>
                      <a:pt x="79508" y="174104"/>
                    </a:lnTo>
                    <a:lnTo>
                      <a:pt x="79508" y="0"/>
                    </a:lnTo>
                    <a:lnTo>
                      <a:pt x="50885" y="0"/>
                    </a:lnTo>
                    <a:cubicBezTo>
                      <a:pt x="47705" y="12673"/>
                      <a:pt x="41344" y="19010"/>
                      <a:pt x="34983" y="2534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Graphic 30">
                <a:extLst>
                  <a:ext uri="{FF2B5EF4-FFF2-40B4-BE49-F238E27FC236}">
                    <a16:creationId xmlns:a16="http://schemas.microsoft.com/office/drawing/2014/main" id="{27144BF1-9170-463C-9984-D31A4B57A166}"/>
                  </a:ext>
                </a:extLst>
              </p:cNvPr>
              <p:cNvSpPr/>
              <p:nvPr/>
            </p:nvSpPr>
            <p:spPr>
              <a:xfrm>
                <a:off x="5782918" y="1734466"/>
                <a:ext cx="78216" cy="175371"/>
              </a:xfrm>
              <a:custGeom>
                <a:avLst/>
                <a:gdLst>
                  <a:gd name="connsiteX0" fmla="*/ 34410 w 78216"/>
                  <a:gd name="connsiteY0" fmla="*/ 22310 h 175371"/>
                  <a:gd name="connsiteX1" fmla="*/ 0 w 78216"/>
                  <a:gd name="connsiteY1" fmla="*/ 31875 h 175371"/>
                  <a:gd name="connsiteX2" fmla="*/ 0 w 78216"/>
                  <a:gd name="connsiteY2" fmla="*/ 57389 h 175371"/>
                  <a:gd name="connsiteX3" fmla="*/ 43807 w 78216"/>
                  <a:gd name="connsiteY3" fmla="*/ 57389 h 175371"/>
                  <a:gd name="connsiteX4" fmla="*/ 43807 w 78216"/>
                  <a:gd name="connsiteY4" fmla="*/ 175372 h 175371"/>
                  <a:gd name="connsiteX5" fmla="*/ 78217 w 78216"/>
                  <a:gd name="connsiteY5" fmla="*/ 175372 h 175371"/>
                  <a:gd name="connsiteX6" fmla="*/ 78217 w 78216"/>
                  <a:gd name="connsiteY6" fmla="*/ 0 h 175371"/>
                  <a:gd name="connsiteX7" fmla="*/ 46940 w 78216"/>
                  <a:gd name="connsiteY7" fmla="*/ 0 h 175371"/>
                  <a:gd name="connsiteX8" fmla="*/ 34410 w 78216"/>
                  <a:gd name="connsiteY8" fmla="*/ 22310 h 175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16" h="175371">
                    <a:moveTo>
                      <a:pt x="34410" y="22310"/>
                    </a:moveTo>
                    <a:cubicBezTo>
                      <a:pt x="25012" y="28695"/>
                      <a:pt x="15639" y="31875"/>
                      <a:pt x="0" y="31875"/>
                    </a:cubicBezTo>
                    <a:lnTo>
                      <a:pt x="0" y="57389"/>
                    </a:lnTo>
                    <a:lnTo>
                      <a:pt x="43807" y="57389"/>
                    </a:lnTo>
                    <a:lnTo>
                      <a:pt x="43807" y="175372"/>
                    </a:lnTo>
                    <a:lnTo>
                      <a:pt x="78217" y="175372"/>
                    </a:lnTo>
                    <a:lnTo>
                      <a:pt x="78217" y="0"/>
                    </a:lnTo>
                    <a:lnTo>
                      <a:pt x="46940" y="0"/>
                    </a:lnTo>
                    <a:cubicBezTo>
                      <a:pt x="43807" y="9541"/>
                      <a:pt x="40675" y="19106"/>
                      <a:pt x="34410" y="2231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Graphic 30">
                <a:extLst>
                  <a:ext uri="{FF2B5EF4-FFF2-40B4-BE49-F238E27FC236}">
                    <a16:creationId xmlns:a16="http://schemas.microsoft.com/office/drawing/2014/main" id="{3E841811-2551-4B39-9290-76A00865741B}"/>
                  </a:ext>
                </a:extLst>
              </p:cNvPr>
              <p:cNvSpPr/>
              <p:nvPr/>
            </p:nvSpPr>
            <p:spPr>
              <a:xfrm>
                <a:off x="6121681" y="2000775"/>
                <a:ext cx="132234" cy="180560"/>
              </a:xfrm>
              <a:custGeom>
                <a:avLst/>
                <a:gdLst>
                  <a:gd name="connsiteX0" fmla="*/ 66117 w 132234"/>
                  <a:gd name="connsiteY0" fmla="*/ 152057 h 180560"/>
                  <a:gd name="connsiteX1" fmla="*/ 34625 w 132234"/>
                  <a:gd name="connsiteY1" fmla="*/ 91871 h 180560"/>
                  <a:gd name="connsiteX2" fmla="*/ 66117 w 132234"/>
                  <a:gd name="connsiteY2" fmla="*/ 28527 h 180560"/>
                  <a:gd name="connsiteX3" fmla="*/ 94453 w 132234"/>
                  <a:gd name="connsiteY3" fmla="*/ 91871 h 180560"/>
                  <a:gd name="connsiteX4" fmla="*/ 66117 w 132234"/>
                  <a:gd name="connsiteY4" fmla="*/ 152057 h 180560"/>
                  <a:gd name="connsiteX5" fmla="*/ 66117 w 132234"/>
                  <a:gd name="connsiteY5" fmla="*/ 0 h 180560"/>
                  <a:gd name="connsiteX6" fmla="*/ 15734 w 132234"/>
                  <a:gd name="connsiteY6" fmla="*/ 25347 h 180560"/>
                  <a:gd name="connsiteX7" fmla="*/ 0 w 132234"/>
                  <a:gd name="connsiteY7" fmla="*/ 91871 h 180560"/>
                  <a:gd name="connsiteX8" fmla="*/ 15734 w 132234"/>
                  <a:gd name="connsiteY8" fmla="*/ 155214 h 180560"/>
                  <a:gd name="connsiteX9" fmla="*/ 66117 w 132234"/>
                  <a:gd name="connsiteY9" fmla="*/ 180561 h 180560"/>
                  <a:gd name="connsiteX10" fmla="*/ 116500 w 132234"/>
                  <a:gd name="connsiteY10" fmla="*/ 155214 h 180560"/>
                  <a:gd name="connsiteX11" fmla="*/ 132234 w 132234"/>
                  <a:gd name="connsiteY11" fmla="*/ 91871 h 180560"/>
                  <a:gd name="connsiteX12" fmla="*/ 113344 w 132234"/>
                  <a:gd name="connsiteY12" fmla="*/ 25347 h 180560"/>
                  <a:gd name="connsiteX13" fmla="*/ 66117 w 132234"/>
                  <a:gd name="connsiteY13" fmla="*/ 0 h 180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2234" h="180560">
                    <a:moveTo>
                      <a:pt x="66117" y="152057"/>
                    </a:moveTo>
                    <a:cubicBezTo>
                      <a:pt x="44070" y="152057"/>
                      <a:pt x="34625" y="133047"/>
                      <a:pt x="34625" y="91871"/>
                    </a:cubicBezTo>
                    <a:cubicBezTo>
                      <a:pt x="34625" y="50694"/>
                      <a:pt x="44070" y="28527"/>
                      <a:pt x="66117" y="28527"/>
                    </a:cubicBezTo>
                    <a:cubicBezTo>
                      <a:pt x="85008" y="28527"/>
                      <a:pt x="94453" y="50694"/>
                      <a:pt x="94453" y="91871"/>
                    </a:cubicBezTo>
                    <a:cubicBezTo>
                      <a:pt x="94453" y="133047"/>
                      <a:pt x="85008" y="152057"/>
                      <a:pt x="66117" y="152057"/>
                    </a:cubicBezTo>
                    <a:moveTo>
                      <a:pt x="66117" y="0"/>
                    </a:moveTo>
                    <a:cubicBezTo>
                      <a:pt x="44070" y="0"/>
                      <a:pt x="28336" y="9517"/>
                      <a:pt x="15734" y="25347"/>
                    </a:cubicBezTo>
                    <a:cubicBezTo>
                      <a:pt x="3133" y="41177"/>
                      <a:pt x="0" y="63367"/>
                      <a:pt x="0" y="91871"/>
                    </a:cubicBezTo>
                    <a:cubicBezTo>
                      <a:pt x="0" y="117217"/>
                      <a:pt x="3157" y="139384"/>
                      <a:pt x="15734" y="155214"/>
                    </a:cubicBezTo>
                    <a:cubicBezTo>
                      <a:pt x="25180" y="174224"/>
                      <a:pt x="44070" y="180561"/>
                      <a:pt x="66117" y="180561"/>
                    </a:cubicBezTo>
                    <a:cubicBezTo>
                      <a:pt x="88164" y="180561"/>
                      <a:pt x="103898" y="174224"/>
                      <a:pt x="116500" y="155214"/>
                    </a:cubicBezTo>
                    <a:cubicBezTo>
                      <a:pt x="125945" y="139384"/>
                      <a:pt x="132234" y="117193"/>
                      <a:pt x="132234" y="91871"/>
                    </a:cubicBezTo>
                    <a:cubicBezTo>
                      <a:pt x="132234" y="63367"/>
                      <a:pt x="125945" y="41177"/>
                      <a:pt x="113344" y="25347"/>
                    </a:cubicBezTo>
                    <a:cubicBezTo>
                      <a:pt x="103898" y="9517"/>
                      <a:pt x="85008" y="0"/>
                      <a:pt x="6611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Graphic 30">
                <a:extLst>
                  <a:ext uri="{FF2B5EF4-FFF2-40B4-BE49-F238E27FC236}">
                    <a16:creationId xmlns:a16="http://schemas.microsoft.com/office/drawing/2014/main" id="{A8ECCA2B-E5BD-4780-B2BF-0DC168E532A9}"/>
                  </a:ext>
                </a:extLst>
              </p:cNvPr>
              <p:cNvSpPr/>
              <p:nvPr/>
            </p:nvSpPr>
            <p:spPr>
              <a:xfrm>
                <a:off x="6124240" y="1457874"/>
                <a:ext cx="133525" cy="180560"/>
              </a:xfrm>
              <a:custGeom>
                <a:avLst/>
                <a:gdLst>
                  <a:gd name="connsiteX0" fmla="*/ 66762 w 133525"/>
                  <a:gd name="connsiteY0" fmla="*/ 152057 h 180560"/>
                  <a:gd name="connsiteX1" fmla="*/ 38140 w 133525"/>
                  <a:gd name="connsiteY1" fmla="*/ 91870 h 180560"/>
                  <a:gd name="connsiteX2" fmla="*/ 66762 w 133525"/>
                  <a:gd name="connsiteY2" fmla="*/ 28527 h 180560"/>
                  <a:gd name="connsiteX3" fmla="*/ 98542 w 133525"/>
                  <a:gd name="connsiteY3" fmla="*/ 91870 h 180560"/>
                  <a:gd name="connsiteX4" fmla="*/ 66762 w 133525"/>
                  <a:gd name="connsiteY4" fmla="*/ 152057 h 180560"/>
                  <a:gd name="connsiteX5" fmla="*/ 66762 w 133525"/>
                  <a:gd name="connsiteY5" fmla="*/ 0 h 180560"/>
                  <a:gd name="connsiteX6" fmla="*/ 15901 w 133525"/>
                  <a:gd name="connsiteY6" fmla="*/ 25347 h 180560"/>
                  <a:gd name="connsiteX7" fmla="*/ 0 w 133525"/>
                  <a:gd name="connsiteY7" fmla="*/ 91870 h 180560"/>
                  <a:gd name="connsiteX8" fmla="*/ 15901 w 133525"/>
                  <a:gd name="connsiteY8" fmla="*/ 155214 h 180560"/>
                  <a:gd name="connsiteX9" fmla="*/ 66762 w 133525"/>
                  <a:gd name="connsiteY9" fmla="*/ 180561 h 180560"/>
                  <a:gd name="connsiteX10" fmla="*/ 117624 w 133525"/>
                  <a:gd name="connsiteY10" fmla="*/ 155214 h 180560"/>
                  <a:gd name="connsiteX11" fmla="*/ 133525 w 133525"/>
                  <a:gd name="connsiteY11" fmla="*/ 91870 h 180560"/>
                  <a:gd name="connsiteX12" fmla="*/ 117624 w 133525"/>
                  <a:gd name="connsiteY12" fmla="*/ 25347 h 180560"/>
                  <a:gd name="connsiteX13" fmla="*/ 66762 w 133525"/>
                  <a:gd name="connsiteY13" fmla="*/ 0 h 180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525" h="180560">
                    <a:moveTo>
                      <a:pt x="66762" y="152057"/>
                    </a:moveTo>
                    <a:cubicBezTo>
                      <a:pt x="47681" y="152057"/>
                      <a:pt x="38140" y="133047"/>
                      <a:pt x="38140" y="91870"/>
                    </a:cubicBezTo>
                    <a:cubicBezTo>
                      <a:pt x="38140" y="50694"/>
                      <a:pt x="47681" y="28527"/>
                      <a:pt x="66762" y="28527"/>
                    </a:cubicBezTo>
                    <a:cubicBezTo>
                      <a:pt x="85844" y="28527"/>
                      <a:pt x="98542" y="50694"/>
                      <a:pt x="98542" y="91870"/>
                    </a:cubicBezTo>
                    <a:cubicBezTo>
                      <a:pt x="98566" y="133047"/>
                      <a:pt x="85844" y="152057"/>
                      <a:pt x="66762" y="152057"/>
                    </a:cubicBezTo>
                    <a:moveTo>
                      <a:pt x="66762" y="0"/>
                    </a:moveTo>
                    <a:cubicBezTo>
                      <a:pt x="44500" y="0"/>
                      <a:pt x="28623" y="9517"/>
                      <a:pt x="15901" y="25347"/>
                    </a:cubicBezTo>
                    <a:cubicBezTo>
                      <a:pt x="6360" y="41177"/>
                      <a:pt x="0" y="63367"/>
                      <a:pt x="0" y="91870"/>
                    </a:cubicBezTo>
                    <a:cubicBezTo>
                      <a:pt x="0" y="120374"/>
                      <a:pt x="6360" y="139384"/>
                      <a:pt x="15901" y="155214"/>
                    </a:cubicBezTo>
                    <a:cubicBezTo>
                      <a:pt x="28623" y="174224"/>
                      <a:pt x="44524" y="180561"/>
                      <a:pt x="66762" y="180561"/>
                    </a:cubicBezTo>
                    <a:cubicBezTo>
                      <a:pt x="89025" y="180561"/>
                      <a:pt x="104903" y="174224"/>
                      <a:pt x="117624" y="155214"/>
                    </a:cubicBezTo>
                    <a:cubicBezTo>
                      <a:pt x="127165" y="139384"/>
                      <a:pt x="133525" y="117193"/>
                      <a:pt x="133525" y="91870"/>
                    </a:cubicBezTo>
                    <a:cubicBezTo>
                      <a:pt x="133525" y="63367"/>
                      <a:pt x="127165" y="41177"/>
                      <a:pt x="117624" y="25347"/>
                    </a:cubicBezTo>
                    <a:cubicBezTo>
                      <a:pt x="104903" y="9493"/>
                      <a:pt x="89025" y="0"/>
                      <a:pt x="6676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Graphic 30">
                <a:extLst>
                  <a:ext uri="{FF2B5EF4-FFF2-40B4-BE49-F238E27FC236}">
                    <a16:creationId xmlns:a16="http://schemas.microsoft.com/office/drawing/2014/main" id="{407B75A0-F987-4A21-A824-D568D22CD3C8}"/>
                  </a:ext>
                </a:extLst>
              </p:cNvPr>
              <p:cNvSpPr/>
              <p:nvPr/>
            </p:nvSpPr>
            <p:spPr>
              <a:xfrm>
                <a:off x="6257693" y="1734466"/>
                <a:ext cx="79507" cy="175371"/>
              </a:xfrm>
              <a:custGeom>
                <a:avLst/>
                <a:gdLst>
                  <a:gd name="connsiteX0" fmla="*/ 34983 w 79507"/>
                  <a:gd name="connsiteY0" fmla="*/ 22310 h 175371"/>
                  <a:gd name="connsiteX1" fmla="*/ 0 w 79507"/>
                  <a:gd name="connsiteY1" fmla="*/ 31875 h 175371"/>
                  <a:gd name="connsiteX2" fmla="*/ 0 w 79507"/>
                  <a:gd name="connsiteY2" fmla="*/ 57389 h 175371"/>
                  <a:gd name="connsiteX3" fmla="*/ 44524 w 79507"/>
                  <a:gd name="connsiteY3" fmla="*/ 57389 h 175371"/>
                  <a:gd name="connsiteX4" fmla="*/ 44524 w 79507"/>
                  <a:gd name="connsiteY4" fmla="*/ 175372 h 175371"/>
                  <a:gd name="connsiteX5" fmla="*/ 79508 w 79507"/>
                  <a:gd name="connsiteY5" fmla="*/ 175372 h 175371"/>
                  <a:gd name="connsiteX6" fmla="*/ 79508 w 79507"/>
                  <a:gd name="connsiteY6" fmla="*/ 0 h 175371"/>
                  <a:gd name="connsiteX7" fmla="*/ 50885 w 79507"/>
                  <a:gd name="connsiteY7" fmla="*/ 0 h 175371"/>
                  <a:gd name="connsiteX8" fmla="*/ 34983 w 79507"/>
                  <a:gd name="connsiteY8" fmla="*/ 22310 h 175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07" h="175371">
                    <a:moveTo>
                      <a:pt x="34983" y="22310"/>
                    </a:moveTo>
                    <a:cubicBezTo>
                      <a:pt x="28623" y="28695"/>
                      <a:pt x="15902" y="31875"/>
                      <a:pt x="0" y="31875"/>
                    </a:cubicBezTo>
                    <a:lnTo>
                      <a:pt x="0" y="57389"/>
                    </a:lnTo>
                    <a:lnTo>
                      <a:pt x="44524" y="57389"/>
                    </a:lnTo>
                    <a:lnTo>
                      <a:pt x="44524" y="175372"/>
                    </a:lnTo>
                    <a:lnTo>
                      <a:pt x="79508" y="175372"/>
                    </a:lnTo>
                    <a:lnTo>
                      <a:pt x="79508" y="0"/>
                    </a:lnTo>
                    <a:lnTo>
                      <a:pt x="50885" y="0"/>
                    </a:lnTo>
                    <a:cubicBezTo>
                      <a:pt x="47705" y="9541"/>
                      <a:pt x="41344" y="19106"/>
                      <a:pt x="34983" y="2231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Graphic 30">
                <a:extLst>
                  <a:ext uri="{FF2B5EF4-FFF2-40B4-BE49-F238E27FC236}">
                    <a16:creationId xmlns:a16="http://schemas.microsoft.com/office/drawing/2014/main" id="{11422C63-8962-4A05-9D8F-3795BC9F239D}"/>
                  </a:ext>
                </a:extLst>
              </p:cNvPr>
              <p:cNvSpPr/>
              <p:nvPr/>
            </p:nvSpPr>
            <p:spPr>
              <a:xfrm>
                <a:off x="4788436" y="1334966"/>
                <a:ext cx="2635619" cy="1386688"/>
              </a:xfrm>
              <a:custGeom>
                <a:avLst/>
                <a:gdLst>
                  <a:gd name="connsiteX0" fmla="*/ 1701109 w 2635619"/>
                  <a:gd name="connsiteY0" fmla="*/ 485488 h 1386688"/>
                  <a:gd name="connsiteX1" fmla="*/ 1669426 w 2635619"/>
                  <a:gd name="connsiteY1" fmla="*/ 548951 h 1386688"/>
                  <a:gd name="connsiteX2" fmla="*/ 1640923 w 2635619"/>
                  <a:gd name="connsiteY2" fmla="*/ 485488 h 1386688"/>
                  <a:gd name="connsiteX3" fmla="*/ 1669426 w 2635619"/>
                  <a:gd name="connsiteY3" fmla="*/ 425205 h 1386688"/>
                  <a:gd name="connsiteX4" fmla="*/ 1701109 w 2635619"/>
                  <a:gd name="connsiteY4" fmla="*/ 485488 h 1386688"/>
                  <a:gd name="connsiteX5" fmla="*/ 1669426 w 2635619"/>
                  <a:gd name="connsiteY5" fmla="*/ 396631 h 1386688"/>
                  <a:gd name="connsiteX6" fmla="*/ 1621912 w 2635619"/>
                  <a:gd name="connsiteY6" fmla="*/ 418845 h 1386688"/>
                  <a:gd name="connsiteX7" fmla="*/ 1602902 w 2635619"/>
                  <a:gd name="connsiteY7" fmla="*/ 485488 h 1386688"/>
                  <a:gd name="connsiteX8" fmla="*/ 1618732 w 2635619"/>
                  <a:gd name="connsiteY8" fmla="*/ 552131 h 1386688"/>
                  <a:gd name="connsiteX9" fmla="*/ 1669426 w 2635619"/>
                  <a:gd name="connsiteY9" fmla="*/ 577526 h 1386688"/>
                  <a:gd name="connsiteX10" fmla="*/ 1704266 w 2635619"/>
                  <a:gd name="connsiteY10" fmla="*/ 568009 h 1386688"/>
                  <a:gd name="connsiteX11" fmla="*/ 1701085 w 2635619"/>
                  <a:gd name="connsiteY11" fmla="*/ 574345 h 1386688"/>
                  <a:gd name="connsiteX12" fmla="*/ 1697929 w 2635619"/>
                  <a:gd name="connsiteY12" fmla="*/ 590223 h 1386688"/>
                  <a:gd name="connsiteX13" fmla="*/ 1640899 w 2635619"/>
                  <a:gd name="connsiteY13" fmla="*/ 720329 h 1386688"/>
                  <a:gd name="connsiteX14" fmla="*/ 1628225 w 2635619"/>
                  <a:gd name="connsiteY14" fmla="*/ 691778 h 1386688"/>
                  <a:gd name="connsiteX15" fmla="*/ 1577531 w 2635619"/>
                  <a:gd name="connsiteY15" fmla="*/ 666383 h 1386688"/>
                  <a:gd name="connsiteX16" fmla="*/ 1530018 w 2635619"/>
                  <a:gd name="connsiteY16" fmla="*/ 691778 h 1386688"/>
                  <a:gd name="connsiteX17" fmla="*/ 1511008 w 2635619"/>
                  <a:gd name="connsiteY17" fmla="*/ 758421 h 1386688"/>
                  <a:gd name="connsiteX18" fmla="*/ 1526838 w 2635619"/>
                  <a:gd name="connsiteY18" fmla="*/ 821884 h 1386688"/>
                  <a:gd name="connsiteX19" fmla="*/ 1533174 w 2635619"/>
                  <a:gd name="connsiteY19" fmla="*/ 831401 h 1386688"/>
                  <a:gd name="connsiteX20" fmla="*/ 1476144 w 2635619"/>
                  <a:gd name="connsiteY20" fmla="*/ 866313 h 1386688"/>
                  <a:gd name="connsiteX21" fmla="*/ 1438124 w 2635619"/>
                  <a:gd name="connsiteY21" fmla="*/ 882190 h 1386688"/>
                  <a:gd name="connsiteX22" fmla="*/ 1377937 w 2635619"/>
                  <a:gd name="connsiteY22" fmla="*/ 898068 h 1386688"/>
                  <a:gd name="connsiteX23" fmla="*/ 1336760 w 2635619"/>
                  <a:gd name="connsiteY23" fmla="*/ 904405 h 1386688"/>
                  <a:gd name="connsiteX24" fmla="*/ 1295583 w 2635619"/>
                  <a:gd name="connsiteY24" fmla="*/ 907585 h 1386688"/>
                  <a:gd name="connsiteX25" fmla="*/ 1251226 w 2635619"/>
                  <a:gd name="connsiteY25" fmla="*/ 904405 h 1386688"/>
                  <a:gd name="connsiteX26" fmla="*/ 1210050 w 2635619"/>
                  <a:gd name="connsiteY26" fmla="*/ 898068 h 1386688"/>
                  <a:gd name="connsiteX27" fmla="*/ 1149863 w 2635619"/>
                  <a:gd name="connsiteY27" fmla="*/ 882190 h 1386688"/>
                  <a:gd name="connsiteX28" fmla="*/ 1115023 w 2635619"/>
                  <a:gd name="connsiteY28" fmla="*/ 866313 h 1386688"/>
                  <a:gd name="connsiteX29" fmla="*/ 1080183 w 2635619"/>
                  <a:gd name="connsiteY29" fmla="*/ 847279 h 1386688"/>
                  <a:gd name="connsiteX30" fmla="*/ 1118203 w 2635619"/>
                  <a:gd name="connsiteY30" fmla="*/ 821884 h 1386688"/>
                  <a:gd name="connsiteX31" fmla="*/ 1134033 w 2635619"/>
                  <a:gd name="connsiteY31" fmla="*/ 758421 h 1386688"/>
                  <a:gd name="connsiteX32" fmla="*/ 1118203 w 2635619"/>
                  <a:gd name="connsiteY32" fmla="*/ 691778 h 1386688"/>
                  <a:gd name="connsiteX33" fmla="*/ 1067509 w 2635619"/>
                  <a:gd name="connsiteY33" fmla="*/ 666383 h 1386688"/>
                  <a:gd name="connsiteX34" fmla="*/ 1019996 w 2635619"/>
                  <a:gd name="connsiteY34" fmla="*/ 691778 h 1386688"/>
                  <a:gd name="connsiteX35" fmla="*/ 1000986 w 2635619"/>
                  <a:gd name="connsiteY35" fmla="*/ 758421 h 1386688"/>
                  <a:gd name="connsiteX36" fmla="*/ 1004166 w 2635619"/>
                  <a:gd name="connsiteY36" fmla="*/ 786972 h 1386688"/>
                  <a:gd name="connsiteX37" fmla="*/ 997829 w 2635619"/>
                  <a:gd name="connsiteY37" fmla="*/ 780635 h 1386688"/>
                  <a:gd name="connsiteX38" fmla="*/ 1000986 w 2635619"/>
                  <a:gd name="connsiteY38" fmla="*/ 783816 h 1386688"/>
                  <a:gd name="connsiteX39" fmla="*/ 994649 w 2635619"/>
                  <a:gd name="connsiteY39" fmla="*/ 777479 h 1386688"/>
                  <a:gd name="connsiteX40" fmla="*/ 997805 w 2635619"/>
                  <a:gd name="connsiteY40" fmla="*/ 780659 h 1386688"/>
                  <a:gd name="connsiteX41" fmla="*/ 985132 w 2635619"/>
                  <a:gd name="connsiteY41" fmla="*/ 767962 h 1386688"/>
                  <a:gd name="connsiteX42" fmla="*/ 950292 w 2635619"/>
                  <a:gd name="connsiteY42" fmla="*/ 720353 h 1386688"/>
                  <a:gd name="connsiteX43" fmla="*/ 934462 w 2635619"/>
                  <a:gd name="connsiteY43" fmla="*/ 698139 h 1386688"/>
                  <a:gd name="connsiteX44" fmla="*/ 918632 w 2635619"/>
                  <a:gd name="connsiteY44" fmla="*/ 669588 h 1386688"/>
                  <a:gd name="connsiteX45" fmla="*/ 890129 w 2635619"/>
                  <a:gd name="connsiteY45" fmla="*/ 590247 h 1386688"/>
                  <a:gd name="connsiteX46" fmla="*/ 886973 w 2635619"/>
                  <a:gd name="connsiteY46" fmla="*/ 577550 h 1386688"/>
                  <a:gd name="connsiteX47" fmla="*/ 890129 w 2635619"/>
                  <a:gd name="connsiteY47" fmla="*/ 577550 h 1386688"/>
                  <a:gd name="connsiteX48" fmla="*/ 940823 w 2635619"/>
                  <a:gd name="connsiteY48" fmla="*/ 552155 h 1386688"/>
                  <a:gd name="connsiteX49" fmla="*/ 956653 w 2635619"/>
                  <a:gd name="connsiteY49" fmla="*/ 485512 h 1386688"/>
                  <a:gd name="connsiteX50" fmla="*/ 937643 w 2635619"/>
                  <a:gd name="connsiteY50" fmla="*/ 422049 h 1386688"/>
                  <a:gd name="connsiteX51" fmla="*/ 890129 w 2635619"/>
                  <a:gd name="connsiteY51" fmla="*/ 396654 h 1386688"/>
                  <a:gd name="connsiteX52" fmla="*/ 886973 w 2635619"/>
                  <a:gd name="connsiteY52" fmla="*/ 396654 h 1386688"/>
                  <a:gd name="connsiteX53" fmla="*/ 896466 w 2635619"/>
                  <a:gd name="connsiteY53" fmla="*/ 361743 h 1386688"/>
                  <a:gd name="connsiteX54" fmla="*/ 918632 w 2635619"/>
                  <a:gd name="connsiteY54" fmla="*/ 301460 h 1386688"/>
                  <a:gd name="connsiteX55" fmla="*/ 928125 w 2635619"/>
                  <a:gd name="connsiteY55" fmla="*/ 285583 h 1386688"/>
                  <a:gd name="connsiteX56" fmla="*/ 950292 w 2635619"/>
                  <a:gd name="connsiteY56" fmla="*/ 250671 h 1386688"/>
                  <a:gd name="connsiteX57" fmla="*/ 1010479 w 2635619"/>
                  <a:gd name="connsiteY57" fmla="*/ 177691 h 1386688"/>
                  <a:gd name="connsiteX58" fmla="*/ 1007299 w 2635619"/>
                  <a:gd name="connsiteY58" fmla="*/ 215759 h 1386688"/>
                  <a:gd name="connsiteX59" fmla="*/ 1023129 w 2635619"/>
                  <a:gd name="connsiteY59" fmla="*/ 279222 h 1386688"/>
                  <a:gd name="connsiteX60" fmla="*/ 1073822 w 2635619"/>
                  <a:gd name="connsiteY60" fmla="*/ 304617 h 1386688"/>
                  <a:gd name="connsiteX61" fmla="*/ 1124516 w 2635619"/>
                  <a:gd name="connsiteY61" fmla="*/ 279222 h 1386688"/>
                  <a:gd name="connsiteX62" fmla="*/ 1140346 w 2635619"/>
                  <a:gd name="connsiteY62" fmla="*/ 215759 h 1386688"/>
                  <a:gd name="connsiteX63" fmla="*/ 1124516 w 2635619"/>
                  <a:gd name="connsiteY63" fmla="*/ 149116 h 1386688"/>
                  <a:gd name="connsiteX64" fmla="*/ 1080159 w 2635619"/>
                  <a:gd name="connsiteY64" fmla="*/ 123721 h 1386688"/>
                  <a:gd name="connsiteX65" fmla="*/ 1295559 w 2635619"/>
                  <a:gd name="connsiteY65" fmla="*/ 66595 h 1386688"/>
                  <a:gd name="connsiteX66" fmla="*/ 1552161 w 2635619"/>
                  <a:gd name="connsiteY66" fmla="*/ 155453 h 1386688"/>
                  <a:gd name="connsiteX67" fmla="*/ 1520477 w 2635619"/>
                  <a:gd name="connsiteY67" fmla="*/ 161789 h 1386688"/>
                  <a:gd name="connsiteX68" fmla="*/ 1520477 w 2635619"/>
                  <a:gd name="connsiteY68" fmla="*/ 187184 h 1386688"/>
                  <a:gd name="connsiteX69" fmla="*/ 1564834 w 2635619"/>
                  <a:gd name="connsiteY69" fmla="*/ 187184 h 1386688"/>
                  <a:gd name="connsiteX70" fmla="*/ 1564834 w 2635619"/>
                  <a:gd name="connsiteY70" fmla="*/ 301412 h 1386688"/>
                  <a:gd name="connsiteX71" fmla="*/ 1599674 w 2635619"/>
                  <a:gd name="connsiteY71" fmla="*/ 301412 h 1386688"/>
                  <a:gd name="connsiteX72" fmla="*/ 1599674 w 2635619"/>
                  <a:gd name="connsiteY72" fmla="*/ 199881 h 1386688"/>
                  <a:gd name="connsiteX73" fmla="*/ 1640851 w 2635619"/>
                  <a:gd name="connsiteY73" fmla="*/ 250647 h 1386688"/>
                  <a:gd name="connsiteX74" fmla="*/ 1659861 w 2635619"/>
                  <a:gd name="connsiteY74" fmla="*/ 285559 h 1386688"/>
                  <a:gd name="connsiteX75" fmla="*/ 1691544 w 2635619"/>
                  <a:gd name="connsiteY75" fmla="*/ 361719 h 1386688"/>
                  <a:gd name="connsiteX76" fmla="*/ 1701038 w 2635619"/>
                  <a:gd name="connsiteY76" fmla="*/ 399787 h 1386688"/>
                  <a:gd name="connsiteX77" fmla="*/ 1704218 w 2635619"/>
                  <a:gd name="connsiteY77" fmla="*/ 406124 h 1386688"/>
                  <a:gd name="connsiteX78" fmla="*/ 1669426 w 2635619"/>
                  <a:gd name="connsiteY78" fmla="*/ 396631 h 1386688"/>
                  <a:gd name="connsiteX79" fmla="*/ 1609239 w 2635619"/>
                  <a:gd name="connsiteY79" fmla="*/ 761554 h 1386688"/>
                  <a:gd name="connsiteX80" fmla="*/ 1602902 w 2635619"/>
                  <a:gd name="connsiteY80" fmla="*/ 767890 h 1386688"/>
                  <a:gd name="connsiteX81" fmla="*/ 1590229 w 2635619"/>
                  <a:gd name="connsiteY81" fmla="*/ 783768 h 1386688"/>
                  <a:gd name="connsiteX82" fmla="*/ 1561726 w 2635619"/>
                  <a:gd name="connsiteY82" fmla="*/ 809163 h 1386688"/>
                  <a:gd name="connsiteX83" fmla="*/ 1549052 w 2635619"/>
                  <a:gd name="connsiteY83" fmla="*/ 758397 h 1386688"/>
                  <a:gd name="connsiteX84" fmla="*/ 1577555 w 2635619"/>
                  <a:gd name="connsiteY84" fmla="*/ 694934 h 1386688"/>
                  <a:gd name="connsiteX85" fmla="*/ 1609239 w 2635619"/>
                  <a:gd name="connsiteY85" fmla="*/ 758397 h 1386688"/>
                  <a:gd name="connsiteX86" fmla="*/ 1609239 w 2635619"/>
                  <a:gd name="connsiteY86" fmla="*/ 761554 h 1386688"/>
                  <a:gd name="connsiteX87" fmla="*/ 1039030 w 2635619"/>
                  <a:gd name="connsiteY87" fmla="*/ 758373 h 1386688"/>
                  <a:gd name="connsiteX88" fmla="*/ 1067533 w 2635619"/>
                  <a:gd name="connsiteY88" fmla="*/ 694911 h 1386688"/>
                  <a:gd name="connsiteX89" fmla="*/ 1099217 w 2635619"/>
                  <a:gd name="connsiteY89" fmla="*/ 758373 h 1386688"/>
                  <a:gd name="connsiteX90" fmla="*/ 1067533 w 2635619"/>
                  <a:gd name="connsiteY90" fmla="*/ 818656 h 1386688"/>
                  <a:gd name="connsiteX91" fmla="*/ 1039030 w 2635619"/>
                  <a:gd name="connsiteY91" fmla="*/ 758373 h 1386688"/>
                  <a:gd name="connsiteX92" fmla="*/ 877480 w 2635619"/>
                  <a:gd name="connsiteY92" fmla="*/ 485488 h 1386688"/>
                  <a:gd name="connsiteX93" fmla="*/ 880636 w 2635619"/>
                  <a:gd name="connsiteY93" fmla="*/ 425205 h 1386688"/>
                  <a:gd name="connsiteX94" fmla="*/ 890129 w 2635619"/>
                  <a:gd name="connsiteY94" fmla="*/ 425205 h 1386688"/>
                  <a:gd name="connsiteX95" fmla="*/ 918632 w 2635619"/>
                  <a:gd name="connsiteY95" fmla="*/ 485488 h 1386688"/>
                  <a:gd name="connsiteX96" fmla="*/ 890129 w 2635619"/>
                  <a:gd name="connsiteY96" fmla="*/ 548951 h 1386688"/>
                  <a:gd name="connsiteX97" fmla="*/ 880636 w 2635619"/>
                  <a:gd name="connsiteY97" fmla="*/ 545771 h 1386688"/>
                  <a:gd name="connsiteX98" fmla="*/ 877480 w 2635619"/>
                  <a:gd name="connsiteY98" fmla="*/ 485488 h 1386688"/>
                  <a:gd name="connsiteX99" fmla="*/ 1073870 w 2635619"/>
                  <a:gd name="connsiteY99" fmla="*/ 152296 h 1386688"/>
                  <a:gd name="connsiteX100" fmla="*/ 1102373 w 2635619"/>
                  <a:gd name="connsiteY100" fmla="*/ 215759 h 1386688"/>
                  <a:gd name="connsiteX101" fmla="*/ 1073870 w 2635619"/>
                  <a:gd name="connsiteY101" fmla="*/ 276042 h 1386688"/>
                  <a:gd name="connsiteX102" fmla="*/ 1042187 w 2635619"/>
                  <a:gd name="connsiteY102" fmla="*/ 215759 h 1386688"/>
                  <a:gd name="connsiteX103" fmla="*/ 1073870 w 2635619"/>
                  <a:gd name="connsiteY103" fmla="*/ 152296 h 1386688"/>
                  <a:gd name="connsiteX104" fmla="*/ 79197 w 2635619"/>
                  <a:gd name="connsiteY104" fmla="*/ 1345440 h 1386688"/>
                  <a:gd name="connsiteX105" fmla="*/ 41177 w 2635619"/>
                  <a:gd name="connsiteY105" fmla="*/ 1180423 h 1386688"/>
                  <a:gd name="connsiteX106" fmla="*/ 79197 w 2635619"/>
                  <a:gd name="connsiteY106" fmla="*/ 1018585 h 1386688"/>
                  <a:gd name="connsiteX107" fmla="*/ 117217 w 2635619"/>
                  <a:gd name="connsiteY107" fmla="*/ 1180423 h 1386688"/>
                  <a:gd name="connsiteX108" fmla="*/ 79197 w 2635619"/>
                  <a:gd name="connsiteY108" fmla="*/ 1345440 h 1386688"/>
                  <a:gd name="connsiteX109" fmla="*/ 2556399 w 2635619"/>
                  <a:gd name="connsiteY109" fmla="*/ 977337 h 1386688"/>
                  <a:gd name="connsiteX110" fmla="*/ 2217444 w 2635619"/>
                  <a:gd name="connsiteY110" fmla="*/ 977337 h 1386688"/>
                  <a:gd name="connsiteX111" fmla="*/ 1773946 w 2635619"/>
                  <a:gd name="connsiteY111" fmla="*/ 479151 h 1386688"/>
                  <a:gd name="connsiteX112" fmla="*/ 1295607 w 2635619"/>
                  <a:gd name="connsiteY112" fmla="*/ 0 h 1386688"/>
                  <a:gd name="connsiteX113" fmla="*/ 953497 w 2635619"/>
                  <a:gd name="connsiteY113" fmla="*/ 142803 h 1386688"/>
                  <a:gd name="connsiteX114" fmla="*/ 814113 w 2635619"/>
                  <a:gd name="connsiteY114" fmla="*/ 485512 h 1386688"/>
                  <a:gd name="connsiteX115" fmla="*/ 817269 w 2635619"/>
                  <a:gd name="connsiteY115" fmla="*/ 526760 h 1386688"/>
                  <a:gd name="connsiteX116" fmla="*/ 418151 w 2635619"/>
                  <a:gd name="connsiteY116" fmla="*/ 977337 h 1386688"/>
                  <a:gd name="connsiteX117" fmla="*/ 79197 w 2635619"/>
                  <a:gd name="connsiteY117" fmla="*/ 977337 h 1386688"/>
                  <a:gd name="connsiteX118" fmla="*/ 0 w 2635619"/>
                  <a:gd name="connsiteY118" fmla="*/ 1180423 h 1386688"/>
                  <a:gd name="connsiteX119" fmla="*/ 79197 w 2635619"/>
                  <a:gd name="connsiteY119" fmla="*/ 1386688 h 1386688"/>
                  <a:gd name="connsiteX120" fmla="*/ 1083387 w 2635619"/>
                  <a:gd name="connsiteY120" fmla="*/ 1386688 h 1386688"/>
                  <a:gd name="connsiteX121" fmla="*/ 1083387 w 2635619"/>
                  <a:gd name="connsiteY121" fmla="*/ 1310528 h 1386688"/>
                  <a:gd name="connsiteX122" fmla="*/ 620902 w 2635619"/>
                  <a:gd name="connsiteY122" fmla="*/ 1310528 h 1386688"/>
                  <a:gd name="connsiteX123" fmla="*/ 668416 w 2635619"/>
                  <a:gd name="connsiteY123" fmla="*/ 1253402 h 1386688"/>
                  <a:gd name="connsiteX124" fmla="*/ 994697 w 2635619"/>
                  <a:gd name="connsiteY124" fmla="*/ 1253402 h 1386688"/>
                  <a:gd name="connsiteX125" fmla="*/ 994697 w 2635619"/>
                  <a:gd name="connsiteY125" fmla="*/ 1177242 h 1386688"/>
                  <a:gd name="connsiteX126" fmla="*/ 734940 w 2635619"/>
                  <a:gd name="connsiteY126" fmla="*/ 1177242 h 1386688"/>
                  <a:gd name="connsiteX127" fmla="*/ 1004214 w 2635619"/>
                  <a:gd name="connsiteY127" fmla="*/ 872602 h 1386688"/>
                  <a:gd name="connsiteX128" fmla="*/ 1295655 w 2635619"/>
                  <a:gd name="connsiteY128" fmla="*/ 970976 h 1386688"/>
                  <a:gd name="connsiteX129" fmla="*/ 1609263 w 2635619"/>
                  <a:gd name="connsiteY129" fmla="*/ 850387 h 1386688"/>
                  <a:gd name="connsiteX130" fmla="*/ 1897524 w 2635619"/>
                  <a:gd name="connsiteY130" fmla="*/ 1177242 h 1386688"/>
                  <a:gd name="connsiteX131" fmla="*/ 1754983 w 2635619"/>
                  <a:gd name="connsiteY131" fmla="*/ 1177242 h 1386688"/>
                  <a:gd name="connsiteX132" fmla="*/ 1754983 w 2635619"/>
                  <a:gd name="connsiteY132" fmla="*/ 1253402 h 1386688"/>
                  <a:gd name="connsiteX133" fmla="*/ 1967227 w 2635619"/>
                  <a:gd name="connsiteY133" fmla="*/ 1253402 h 1386688"/>
                  <a:gd name="connsiteX134" fmla="*/ 2014741 w 2635619"/>
                  <a:gd name="connsiteY134" fmla="*/ 1310528 h 1386688"/>
                  <a:gd name="connsiteX135" fmla="*/ 1843673 w 2635619"/>
                  <a:gd name="connsiteY135" fmla="*/ 1310528 h 1386688"/>
                  <a:gd name="connsiteX136" fmla="*/ 1843673 w 2635619"/>
                  <a:gd name="connsiteY136" fmla="*/ 1386688 h 1386688"/>
                  <a:gd name="connsiteX137" fmla="*/ 2556423 w 2635619"/>
                  <a:gd name="connsiteY137" fmla="*/ 1386688 h 1386688"/>
                  <a:gd name="connsiteX138" fmla="*/ 2635620 w 2635619"/>
                  <a:gd name="connsiteY138" fmla="*/ 1180423 h 1386688"/>
                  <a:gd name="connsiteX139" fmla="*/ 2556399 w 2635619"/>
                  <a:gd name="connsiteY139" fmla="*/ 977337 h 138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2635619" h="1386688">
                    <a:moveTo>
                      <a:pt x="1701109" y="485488"/>
                    </a:moveTo>
                    <a:cubicBezTo>
                      <a:pt x="1701109" y="526736"/>
                      <a:pt x="1691616" y="548951"/>
                      <a:pt x="1669426" y="548951"/>
                    </a:cubicBezTo>
                    <a:cubicBezTo>
                      <a:pt x="1650416" y="548951"/>
                      <a:pt x="1640923" y="526736"/>
                      <a:pt x="1640923" y="485488"/>
                    </a:cubicBezTo>
                    <a:cubicBezTo>
                      <a:pt x="1640923" y="444240"/>
                      <a:pt x="1650416" y="425205"/>
                      <a:pt x="1669426" y="425205"/>
                    </a:cubicBezTo>
                    <a:cubicBezTo>
                      <a:pt x="1691592" y="425205"/>
                      <a:pt x="1701109" y="444240"/>
                      <a:pt x="1701109" y="485488"/>
                    </a:cubicBezTo>
                    <a:moveTo>
                      <a:pt x="1669426" y="396631"/>
                    </a:moveTo>
                    <a:cubicBezTo>
                      <a:pt x="1647259" y="396631"/>
                      <a:pt x="1631406" y="402967"/>
                      <a:pt x="1621912" y="418845"/>
                    </a:cubicBezTo>
                    <a:cubicBezTo>
                      <a:pt x="1609239" y="434723"/>
                      <a:pt x="1602902" y="456913"/>
                      <a:pt x="1602902" y="485488"/>
                    </a:cubicBezTo>
                    <a:cubicBezTo>
                      <a:pt x="1602902" y="514063"/>
                      <a:pt x="1609239" y="536253"/>
                      <a:pt x="1618732" y="552131"/>
                    </a:cubicBezTo>
                    <a:cubicBezTo>
                      <a:pt x="1631406" y="568009"/>
                      <a:pt x="1647235" y="577526"/>
                      <a:pt x="1669426" y="577526"/>
                    </a:cubicBezTo>
                    <a:cubicBezTo>
                      <a:pt x="1682099" y="577526"/>
                      <a:pt x="1694773" y="574345"/>
                      <a:pt x="1704266" y="568009"/>
                    </a:cubicBezTo>
                    <a:cubicBezTo>
                      <a:pt x="1704266" y="571189"/>
                      <a:pt x="1704266" y="571189"/>
                      <a:pt x="1701085" y="574345"/>
                    </a:cubicBezTo>
                    <a:cubicBezTo>
                      <a:pt x="1701085" y="580682"/>
                      <a:pt x="1701085" y="583863"/>
                      <a:pt x="1697929" y="590223"/>
                    </a:cubicBezTo>
                    <a:cubicBezTo>
                      <a:pt x="1685255" y="637832"/>
                      <a:pt x="1666245" y="682237"/>
                      <a:pt x="1640899" y="720329"/>
                    </a:cubicBezTo>
                    <a:cubicBezTo>
                      <a:pt x="1637718" y="710812"/>
                      <a:pt x="1634562" y="701295"/>
                      <a:pt x="1628225" y="691778"/>
                    </a:cubicBezTo>
                    <a:cubicBezTo>
                      <a:pt x="1615552" y="675900"/>
                      <a:pt x="1599722" y="666383"/>
                      <a:pt x="1577531" y="666383"/>
                    </a:cubicBezTo>
                    <a:cubicBezTo>
                      <a:pt x="1555365" y="666383"/>
                      <a:pt x="1539511" y="675900"/>
                      <a:pt x="1530018" y="691778"/>
                    </a:cubicBezTo>
                    <a:cubicBezTo>
                      <a:pt x="1517345" y="707656"/>
                      <a:pt x="1511008" y="729846"/>
                      <a:pt x="1511008" y="758421"/>
                    </a:cubicBezTo>
                    <a:cubicBezTo>
                      <a:pt x="1511008" y="783816"/>
                      <a:pt x="1517345" y="806030"/>
                      <a:pt x="1526838" y="821884"/>
                    </a:cubicBezTo>
                    <a:cubicBezTo>
                      <a:pt x="1529994" y="825064"/>
                      <a:pt x="1533174" y="828221"/>
                      <a:pt x="1533174" y="831401"/>
                    </a:cubicBezTo>
                    <a:cubicBezTo>
                      <a:pt x="1517345" y="844098"/>
                      <a:pt x="1495154" y="856796"/>
                      <a:pt x="1476144" y="866313"/>
                    </a:cubicBezTo>
                    <a:cubicBezTo>
                      <a:pt x="1463470" y="872649"/>
                      <a:pt x="1450797" y="875830"/>
                      <a:pt x="1438124" y="882190"/>
                    </a:cubicBezTo>
                    <a:cubicBezTo>
                      <a:pt x="1419114" y="888527"/>
                      <a:pt x="1400103" y="894888"/>
                      <a:pt x="1377937" y="898068"/>
                    </a:cubicBezTo>
                    <a:cubicBezTo>
                      <a:pt x="1365263" y="901248"/>
                      <a:pt x="1352590" y="904405"/>
                      <a:pt x="1336760" y="904405"/>
                    </a:cubicBezTo>
                    <a:cubicBezTo>
                      <a:pt x="1324087" y="907585"/>
                      <a:pt x="1308257" y="907585"/>
                      <a:pt x="1295583" y="907585"/>
                    </a:cubicBezTo>
                    <a:cubicBezTo>
                      <a:pt x="1279754" y="907585"/>
                      <a:pt x="1267080" y="907585"/>
                      <a:pt x="1251226" y="904405"/>
                    </a:cubicBezTo>
                    <a:cubicBezTo>
                      <a:pt x="1238553" y="904405"/>
                      <a:pt x="1222723" y="901224"/>
                      <a:pt x="1210050" y="898068"/>
                    </a:cubicBezTo>
                    <a:cubicBezTo>
                      <a:pt x="1191040" y="894888"/>
                      <a:pt x="1168873" y="888551"/>
                      <a:pt x="1149863" y="882190"/>
                    </a:cubicBezTo>
                    <a:cubicBezTo>
                      <a:pt x="1137189" y="875854"/>
                      <a:pt x="1124516" y="872673"/>
                      <a:pt x="1115023" y="866313"/>
                    </a:cubicBezTo>
                    <a:cubicBezTo>
                      <a:pt x="1102350" y="859976"/>
                      <a:pt x="1089676" y="853615"/>
                      <a:pt x="1080183" y="847279"/>
                    </a:cubicBezTo>
                    <a:cubicBezTo>
                      <a:pt x="1096013" y="844098"/>
                      <a:pt x="1108686" y="834581"/>
                      <a:pt x="1118203" y="821884"/>
                    </a:cubicBezTo>
                    <a:cubicBezTo>
                      <a:pt x="1130877" y="806006"/>
                      <a:pt x="1134033" y="783816"/>
                      <a:pt x="1134033" y="758421"/>
                    </a:cubicBezTo>
                    <a:cubicBezTo>
                      <a:pt x="1134033" y="729870"/>
                      <a:pt x="1130853" y="707656"/>
                      <a:pt x="1118203" y="691778"/>
                    </a:cubicBezTo>
                    <a:cubicBezTo>
                      <a:pt x="1105530" y="675900"/>
                      <a:pt x="1089700" y="666383"/>
                      <a:pt x="1067509" y="666383"/>
                    </a:cubicBezTo>
                    <a:cubicBezTo>
                      <a:pt x="1045343" y="666383"/>
                      <a:pt x="1029489" y="675900"/>
                      <a:pt x="1019996" y="691778"/>
                    </a:cubicBezTo>
                    <a:cubicBezTo>
                      <a:pt x="1007322" y="707656"/>
                      <a:pt x="1000986" y="729846"/>
                      <a:pt x="1000986" y="758421"/>
                    </a:cubicBezTo>
                    <a:cubicBezTo>
                      <a:pt x="1000986" y="767938"/>
                      <a:pt x="1004166" y="777455"/>
                      <a:pt x="1004166" y="786972"/>
                    </a:cubicBezTo>
                    <a:lnTo>
                      <a:pt x="997829" y="780635"/>
                    </a:lnTo>
                    <a:cubicBezTo>
                      <a:pt x="997829" y="783816"/>
                      <a:pt x="997829" y="783816"/>
                      <a:pt x="1000986" y="783816"/>
                    </a:cubicBezTo>
                    <a:lnTo>
                      <a:pt x="994649" y="777479"/>
                    </a:lnTo>
                    <a:lnTo>
                      <a:pt x="997805" y="780659"/>
                    </a:lnTo>
                    <a:lnTo>
                      <a:pt x="985132" y="767962"/>
                    </a:lnTo>
                    <a:cubicBezTo>
                      <a:pt x="972459" y="755265"/>
                      <a:pt x="959785" y="739411"/>
                      <a:pt x="950292" y="720353"/>
                    </a:cubicBezTo>
                    <a:cubicBezTo>
                      <a:pt x="943955" y="714016"/>
                      <a:pt x="937619" y="704475"/>
                      <a:pt x="934462" y="698139"/>
                    </a:cubicBezTo>
                    <a:cubicBezTo>
                      <a:pt x="931306" y="691802"/>
                      <a:pt x="918632" y="669588"/>
                      <a:pt x="918632" y="669588"/>
                    </a:cubicBezTo>
                    <a:cubicBezTo>
                      <a:pt x="909115" y="644193"/>
                      <a:pt x="896466" y="618822"/>
                      <a:pt x="890129" y="590247"/>
                    </a:cubicBezTo>
                    <a:cubicBezTo>
                      <a:pt x="890129" y="587067"/>
                      <a:pt x="890129" y="580730"/>
                      <a:pt x="886973" y="577550"/>
                    </a:cubicBezTo>
                    <a:lnTo>
                      <a:pt x="890129" y="577550"/>
                    </a:lnTo>
                    <a:cubicBezTo>
                      <a:pt x="912296" y="577550"/>
                      <a:pt x="928149" y="568033"/>
                      <a:pt x="940823" y="552155"/>
                    </a:cubicBezTo>
                    <a:cubicBezTo>
                      <a:pt x="950316" y="536277"/>
                      <a:pt x="956653" y="514087"/>
                      <a:pt x="956653" y="485512"/>
                    </a:cubicBezTo>
                    <a:cubicBezTo>
                      <a:pt x="956653" y="456937"/>
                      <a:pt x="950316" y="437903"/>
                      <a:pt x="937643" y="422049"/>
                    </a:cubicBezTo>
                    <a:cubicBezTo>
                      <a:pt x="928149" y="403015"/>
                      <a:pt x="909139" y="396654"/>
                      <a:pt x="890129" y="396654"/>
                    </a:cubicBezTo>
                    <a:lnTo>
                      <a:pt x="886973" y="396654"/>
                    </a:lnTo>
                    <a:cubicBezTo>
                      <a:pt x="890129" y="383957"/>
                      <a:pt x="893310" y="371260"/>
                      <a:pt x="896466" y="361743"/>
                    </a:cubicBezTo>
                    <a:cubicBezTo>
                      <a:pt x="902803" y="339528"/>
                      <a:pt x="909139" y="320494"/>
                      <a:pt x="918632" y="301460"/>
                    </a:cubicBezTo>
                    <a:cubicBezTo>
                      <a:pt x="921789" y="298280"/>
                      <a:pt x="928125" y="285583"/>
                      <a:pt x="928125" y="285583"/>
                    </a:cubicBezTo>
                    <a:cubicBezTo>
                      <a:pt x="934462" y="272885"/>
                      <a:pt x="940799" y="263368"/>
                      <a:pt x="950292" y="250671"/>
                    </a:cubicBezTo>
                    <a:cubicBezTo>
                      <a:pt x="966122" y="225276"/>
                      <a:pt x="988312" y="199905"/>
                      <a:pt x="1010479" y="177691"/>
                    </a:cubicBezTo>
                    <a:cubicBezTo>
                      <a:pt x="1007299" y="187208"/>
                      <a:pt x="1007299" y="199905"/>
                      <a:pt x="1007299" y="215759"/>
                    </a:cubicBezTo>
                    <a:cubicBezTo>
                      <a:pt x="1007299" y="244310"/>
                      <a:pt x="1013635" y="263368"/>
                      <a:pt x="1023129" y="279222"/>
                    </a:cubicBezTo>
                    <a:cubicBezTo>
                      <a:pt x="1035802" y="298256"/>
                      <a:pt x="1051632" y="304617"/>
                      <a:pt x="1073822" y="304617"/>
                    </a:cubicBezTo>
                    <a:cubicBezTo>
                      <a:pt x="1095989" y="304617"/>
                      <a:pt x="1111843" y="298280"/>
                      <a:pt x="1124516" y="279222"/>
                    </a:cubicBezTo>
                    <a:cubicBezTo>
                      <a:pt x="1134033" y="263344"/>
                      <a:pt x="1140346" y="241154"/>
                      <a:pt x="1140346" y="215759"/>
                    </a:cubicBezTo>
                    <a:cubicBezTo>
                      <a:pt x="1140346" y="187208"/>
                      <a:pt x="1134009" y="164994"/>
                      <a:pt x="1124516" y="149116"/>
                    </a:cubicBezTo>
                    <a:cubicBezTo>
                      <a:pt x="1111843" y="133238"/>
                      <a:pt x="1099169" y="126902"/>
                      <a:pt x="1080159" y="123721"/>
                    </a:cubicBezTo>
                    <a:cubicBezTo>
                      <a:pt x="1143526" y="85653"/>
                      <a:pt x="1216386" y="66595"/>
                      <a:pt x="1295559" y="66595"/>
                    </a:cubicBezTo>
                    <a:cubicBezTo>
                      <a:pt x="1390586" y="66595"/>
                      <a:pt x="1479300" y="98327"/>
                      <a:pt x="1552161" y="155453"/>
                    </a:cubicBezTo>
                    <a:cubicBezTo>
                      <a:pt x="1542667" y="158633"/>
                      <a:pt x="1533150" y="161789"/>
                      <a:pt x="1520477" y="161789"/>
                    </a:cubicBezTo>
                    <a:lnTo>
                      <a:pt x="1520477" y="187184"/>
                    </a:lnTo>
                    <a:lnTo>
                      <a:pt x="1564834" y="187184"/>
                    </a:lnTo>
                    <a:lnTo>
                      <a:pt x="1564834" y="301412"/>
                    </a:lnTo>
                    <a:lnTo>
                      <a:pt x="1599674" y="301412"/>
                    </a:lnTo>
                    <a:lnTo>
                      <a:pt x="1599674" y="199881"/>
                    </a:lnTo>
                    <a:cubicBezTo>
                      <a:pt x="1615504" y="215759"/>
                      <a:pt x="1628177" y="231613"/>
                      <a:pt x="1640851" y="250647"/>
                    </a:cubicBezTo>
                    <a:cubicBezTo>
                      <a:pt x="1647188" y="263344"/>
                      <a:pt x="1653524" y="272861"/>
                      <a:pt x="1659861" y="285559"/>
                    </a:cubicBezTo>
                    <a:cubicBezTo>
                      <a:pt x="1675691" y="307773"/>
                      <a:pt x="1685208" y="333168"/>
                      <a:pt x="1691544" y="361719"/>
                    </a:cubicBezTo>
                    <a:cubicBezTo>
                      <a:pt x="1697881" y="374416"/>
                      <a:pt x="1701038" y="387113"/>
                      <a:pt x="1701038" y="399787"/>
                    </a:cubicBezTo>
                    <a:cubicBezTo>
                      <a:pt x="1701038" y="399787"/>
                      <a:pt x="1704218" y="399787"/>
                      <a:pt x="1704218" y="406124"/>
                    </a:cubicBezTo>
                    <a:cubicBezTo>
                      <a:pt x="1694773" y="399811"/>
                      <a:pt x="1682099" y="396631"/>
                      <a:pt x="1669426" y="396631"/>
                    </a:cubicBezTo>
                    <a:moveTo>
                      <a:pt x="1609239" y="761554"/>
                    </a:moveTo>
                    <a:cubicBezTo>
                      <a:pt x="1606082" y="764734"/>
                      <a:pt x="1606082" y="767890"/>
                      <a:pt x="1602902" y="767890"/>
                    </a:cubicBezTo>
                    <a:cubicBezTo>
                      <a:pt x="1599746" y="774227"/>
                      <a:pt x="1593409" y="777407"/>
                      <a:pt x="1590229" y="783768"/>
                    </a:cubicBezTo>
                    <a:cubicBezTo>
                      <a:pt x="1580736" y="793285"/>
                      <a:pt x="1571219" y="802802"/>
                      <a:pt x="1561726" y="809163"/>
                    </a:cubicBezTo>
                    <a:cubicBezTo>
                      <a:pt x="1552232" y="799646"/>
                      <a:pt x="1549052" y="783768"/>
                      <a:pt x="1549052" y="758397"/>
                    </a:cubicBezTo>
                    <a:cubicBezTo>
                      <a:pt x="1549052" y="717149"/>
                      <a:pt x="1558545" y="694934"/>
                      <a:pt x="1577555" y="694934"/>
                    </a:cubicBezTo>
                    <a:cubicBezTo>
                      <a:pt x="1599722" y="694934"/>
                      <a:pt x="1609239" y="717149"/>
                      <a:pt x="1609239" y="758397"/>
                    </a:cubicBezTo>
                    <a:lnTo>
                      <a:pt x="1609239" y="761554"/>
                    </a:lnTo>
                    <a:close/>
                    <a:moveTo>
                      <a:pt x="1039030" y="758373"/>
                    </a:moveTo>
                    <a:cubicBezTo>
                      <a:pt x="1039030" y="717125"/>
                      <a:pt x="1048523" y="694911"/>
                      <a:pt x="1067533" y="694911"/>
                    </a:cubicBezTo>
                    <a:cubicBezTo>
                      <a:pt x="1089700" y="694911"/>
                      <a:pt x="1099217" y="717125"/>
                      <a:pt x="1099217" y="758373"/>
                    </a:cubicBezTo>
                    <a:cubicBezTo>
                      <a:pt x="1099217" y="799622"/>
                      <a:pt x="1089724" y="818656"/>
                      <a:pt x="1067533" y="818656"/>
                    </a:cubicBezTo>
                    <a:cubicBezTo>
                      <a:pt x="1048547" y="818680"/>
                      <a:pt x="1039030" y="799646"/>
                      <a:pt x="1039030" y="758373"/>
                    </a:cubicBezTo>
                    <a:moveTo>
                      <a:pt x="877480" y="485488"/>
                    </a:moveTo>
                    <a:cubicBezTo>
                      <a:pt x="877480" y="466454"/>
                      <a:pt x="880636" y="444240"/>
                      <a:pt x="880636" y="425205"/>
                    </a:cubicBezTo>
                    <a:lnTo>
                      <a:pt x="890129" y="425205"/>
                    </a:lnTo>
                    <a:cubicBezTo>
                      <a:pt x="909139" y="425205"/>
                      <a:pt x="918632" y="444240"/>
                      <a:pt x="918632" y="485488"/>
                    </a:cubicBezTo>
                    <a:cubicBezTo>
                      <a:pt x="918632" y="526736"/>
                      <a:pt x="909115" y="548951"/>
                      <a:pt x="890129" y="548951"/>
                    </a:cubicBezTo>
                    <a:cubicBezTo>
                      <a:pt x="886973" y="548951"/>
                      <a:pt x="883793" y="548951"/>
                      <a:pt x="880636" y="545771"/>
                    </a:cubicBezTo>
                    <a:cubicBezTo>
                      <a:pt x="880636" y="526736"/>
                      <a:pt x="877480" y="507702"/>
                      <a:pt x="877480" y="485488"/>
                    </a:cubicBezTo>
                    <a:moveTo>
                      <a:pt x="1073870" y="152296"/>
                    </a:moveTo>
                    <a:cubicBezTo>
                      <a:pt x="1092880" y="152296"/>
                      <a:pt x="1102373" y="174511"/>
                      <a:pt x="1102373" y="215759"/>
                    </a:cubicBezTo>
                    <a:cubicBezTo>
                      <a:pt x="1102373" y="257008"/>
                      <a:pt x="1092880" y="276042"/>
                      <a:pt x="1073870" y="276042"/>
                    </a:cubicBezTo>
                    <a:cubicBezTo>
                      <a:pt x="1051704" y="276042"/>
                      <a:pt x="1042187" y="257008"/>
                      <a:pt x="1042187" y="215759"/>
                    </a:cubicBezTo>
                    <a:cubicBezTo>
                      <a:pt x="1042210" y="174511"/>
                      <a:pt x="1051704" y="152296"/>
                      <a:pt x="1073870" y="152296"/>
                    </a:cubicBezTo>
                    <a:moveTo>
                      <a:pt x="79197" y="1345440"/>
                    </a:moveTo>
                    <a:cubicBezTo>
                      <a:pt x="66524" y="1342260"/>
                      <a:pt x="41177" y="1285158"/>
                      <a:pt x="41177" y="1180423"/>
                    </a:cubicBezTo>
                    <a:cubicBezTo>
                      <a:pt x="41177" y="1078891"/>
                      <a:pt x="66524" y="1021765"/>
                      <a:pt x="79197" y="1018585"/>
                    </a:cubicBezTo>
                    <a:cubicBezTo>
                      <a:pt x="91870" y="1021765"/>
                      <a:pt x="117217" y="1078868"/>
                      <a:pt x="117217" y="1180423"/>
                    </a:cubicBezTo>
                    <a:cubicBezTo>
                      <a:pt x="117217" y="1285134"/>
                      <a:pt x="91870" y="1342260"/>
                      <a:pt x="79197" y="1345440"/>
                    </a:cubicBezTo>
                    <a:moveTo>
                      <a:pt x="2556399" y="977337"/>
                    </a:moveTo>
                    <a:lnTo>
                      <a:pt x="2217444" y="977337"/>
                    </a:lnTo>
                    <a:lnTo>
                      <a:pt x="1773946" y="479151"/>
                    </a:lnTo>
                    <a:cubicBezTo>
                      <a:pt x="1770789" y="215783"/>
                      <a:pt x="1558545" y="0"/>
                      <a:pt x="1295607" y="0"/>
                    </a:cubicBezTo>
                    <a:cubicBezTo>
                      <a:pt x="1165717" y="0"/>
                      <a:pt x="1045343" y="50765"/>
                      <a:pt x="953497" y="142803"/>
                    </a:cubicBezTo>
                    <a:cubicBezTo>
                      <a:pt x="864806" y="234817"/>
                      <a:pt x="814113" y="355406"/>
                      <a:pt x="814113" y="485512"/>
                    </a:cubicBezTo>
                    <a:cubicBezTo>
                      <a:pt x="814113" y="501390"/>
                      <a:pt x="814113" y="514063"/>
                      <a:pt x="817269" y="526760"/>
                    </a:cubicBezTo>
                    <a:lnTo>
                      <a:pt x="418151" y="977337"/>
                    </a:lnTo>
                    <a:lnTo>
                      <a:pt x="79197" y="977337"/>
                    </a:lnTo>
                    <a:cubicBezTo>
                      <a:pt x="25347" y="977337"/>
                      <a:pt x="0" y="1082048"/>
                      <a:pt x="0" y="1180423"/>
                    </a:cubicBezTo>
                    <a:cubicBezTo>
                      <a:pt x="0" y="1278797"/>
                      <a:pt x="25347" y="1386688"/>
                      <a:pt x="79197" y="1386688"/>
                    </a:cubicBezTo>
                    <a:lnTo>
                      <a:pt x="1083387" y="1386688"/>
                    </a:lnTo>
                    <a:lnTo>
                      <a:pt x="1083387" y="1310528"/>
                    </a:lnTo>
                    <a:lnTo>
                      <a:pt x="620902" y="1310528"/>
                    </a:lnTo>
                    <a:lnTo>
                      <a:pt x="668416" y="1253402"/>
                    </a:lnTo>
                    <a:lnTo>
                      <a:pt x="994697" y="1253402"/>
                    </a:lnTo>
                    <a:lnTo>
                      <a:pt x="994697" y="1177242"/>
                    </a:lnTo>
                    <a:lnTo>
                      <a:pt x="734940" y="1177242"/>
                    </a:lnTo>
                    <a:lnTo>
                      <a:pt x="1004214" y="872602"/>
                    </a:lnTo>
                    <a:cubicBezTo>
                      <a:pt x="1086567" y="932884"/>
                      <a:pt x="1184775" y="970976"/>
                      <a:pt x="1295655" y="970976"/>
                    </a:cubicBezTo>
                    <a:cubicBezTo>
                      <a:pt x="1416029" y="970976"/>
                      <a:pt x="1526909" y="926547"/>
                      <a:pt x="1609263" y="850387"/>
                    </a:cubicBezTo>
                    <a:lnTo>
                      <a:pt x="1897524" y="1177242"/>
                    </a:lnTo>
                    <a:lnTo>
                      <a:pt x="1754983" y="1177242"/>
                    </a:lnTo>
                    <a:lnTo>
                      <a:pt x="1754983" y="1253402"/>
                    </a:lnTo>
                    <a:lnTo>
                      <a:pt x="1967227" y="1253402"/>
                    </a:lnTo>
                    <a:lnTo>
                      <a:pt x="2014741" y="1310528"/>
                    </a:lnTo>
                    <a:lnTo>
                      <a:pt x="1843673" y="1310528"/>
                    </a:lnTo>
                    <a:lnTo>
                      <a:pt x="1843673" y="1386688"/>
                    </a:lnTo>
                    <a:lnTo>
                      <a:pt x="2556423" y="1386688"/>
                    </a:lnTo>
                    <a:cubicBezTo>
                      <a:pt x="2610273" y="1386688"/>
                      <a:pt x="2635620" y="1278797"/>
                      <a:pt x="2635620" y="1180423"/>
                    </a:cubicBezTo>
                    <a:cubicBezTo>
                      <a:pt x="2635596" y="1082048"/>
                      <a:pt x="2610249" y="977337"/>
                      <a:pt x="2556399" y="97733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Graphic 30">
                <a:extLst>
                  <a:ext uri="{FF2B5EF4-FFF2-40B4-BE49-F238E27FC236}">
                    <a16:creationId xmlns:a16="http://schemas.microsoft.com/office/drawing/2014/main" id="{20C10B24-70C6-4F17-8A93-0F0CF24F9915}"/>
                  </a:ext>
                </a:extLst>
              </p:cNvPr>
              <p:cNvSpPr/>
              <p:nvPr/>
            </p:nvSpPr>
            <p:spPr>
              <a:xfrm>
                <a:off x="5909963" y="2511682"/>
                <a:ext cx="188762" cy="76829"/>
              </a:xfrm>
              <a:custGeom>
                <a:avLst/>
                <a:gdLst>
                  <a:gd name="connsiteX0" fmla="*/ 0 w 188762"/>
                  <a:gd name="connsiteY0" fmla="*/ 0 h 76829"/>
                  <a:gd name="connsiteX1" fmla="*/ 188762 w 188762"/>
                  <a:gd name="connsiteY1" fmla="*/ 0 h 76829"/>
                  <a:gd name="connsiteX2" fmla="*/ 188762 w 188762"/>
                  <a:gd name="connsiteY2" fmla="*/ 76830 h 76829"/>
                  <a:gd name="connsiteX3" fmla="*/ 0 w 188762"/>
                  <a:gd name="connsiteY3" fmla="*/ 76830 h 7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8762" h="76829">
                    <a:moveTo>
                      <a:pt x="0" y="0"/>
                    </a:moveTo>
                    <a:lnTo>
                      <a:pt x="188762" y="0"/>
                    </a:lnTo>
                    <a:lnTo>
                      <a:pt x="188762" y="76830"/>
                    </a:lnTo>
                    <a:lnTo>
                      <a:pt x="0" y="7683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Graphic 30">
                <a:extLst>
                  <a:ext uri="{FF2B5EF4-FFF2-40B4-BE49-F238E27FC236}">
                    <a16:creationId xmlns:a16="http://schemas.microsoft.com/office/drawing/2014/main" id="{B1B7EC58-F98F-4BCA-A0BE-7AC89BC5497C}"/>
                  </a:ext>
                </a:extLst>
              </p:cNvPr>
              <p:cNvSpPr/>
              <p:nvPr/>
            </p:nvSpPr>
            <p:spPr>
              <a:xfrm>
                <a:off x="6225627" y="2511682"/>
                <a:ext cx="190029" cy="76829"/>
              </a:xfrm>
              <a:custGeom>
                <a:avLst/>
                <a:gdLst>
                  <a:gd name="connsiteX0" fmla="*/ 0 w 190029"/>
                  <a:gd name="connsiteY0" fmla="*/ 0 h 76829"/>
                  <a:gd name="connsiteX1" fmla="*/ 190030 w 190029"/>
                  <a:gd name="connsiteY1" fmla="*/ 0 h 76829"/>
                  <a:gd name="connsiteX2" fmla="*/ 190030 w 190029"/>
                  <a:gd name="connsiteY2" fmla="*/ 76830 h 76829"/>
                  <a:gd name="connsiteX3" fmla="*/ 0 w 190029"/>
                  <a:gd name="connsiteY3" fmla="*/ 76830 h 7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029" h="76829">
                    <a:moveTo>
                      <a:pt x="0" y="0"/>
                    </a:moveTo>
                    <a:lnTo>
                      <a:pt x="190030" y="0"/>
                    </a:lnTo>
                    <a:lnTo>
                      <a:pt x="190030" y="76830"/>
                    </a:lnTo>
                    <a:lnTo>
                      <a:pt x="0" y="7683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Graphic 30">
                <a:extLst>
                  <a:ext uri="{FF2B5EF4-FFF2-40B4-BE49-F238E27FC236}">
                    <a16:creationId xmlns:a16="http://schemas.microsoft.com/office/drawing/2014/main" id="{9D0C0CD9-C1C8-4327-BC0D-E9BA4E89D159}"/>
                  </a:ext>
                </a:extLst>
              </p:cNvPr>
              <p:cNvSpPr/>
              <p:nvPr/>
            </p:nvSpPr>
            <p:spPr>
              <a:xfrm>
                <a:off x="6314174" y="2646140"/>
                <a:ext cx="190029" cy="75538"/>
              </a:xfrm>
              <a:custGeom>
                <a:avLst/>
                <a:gdLst>
                  <a:gd name="connsiteX0" fmla="*/ 0 w 190029"/>
                  <a:gd name="connsiteY0" fmla="*/ 0 h 75538"/>
                  <a:gd name="connsiteX1" fmla="*/ 190030 w 190029"/>
                  <a:gd name="connsiteY1" fmla="*/ 0 h 75538"/>
                  <a:gd name="connsiteX2" fmla="*/ 190030 w 190029"/>
                  <a:gd name="connsiteY2" fmla="*/ 75538 h 75538"/>
                  <a:gd name="connsiteX3" fmla="*/ 0 w 190029"/>
                  <a:gd name="connsiteY3" fmla="*/ 75538 h 7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029" h="75538">
                    <a:moveTo>
                      <a:pt x="0" y="0"/>
                    </a:moveTo>
                    <a:lnTo>
                      <a:pt x="190030" y="0"/>
                    </a:lnTo>
                    <a:lnTo>
                      <a:pt x="190030" y="75538"/>
                    </a:lnTo>
                    <a:lnTo>
                      <a:pt x="0" y="755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Graphic 30">
                <a:extLst>
                  <a:ext uri="{FF2B5EF4-FFF2-40B4-BE49-F238E27FC236}">
                    <a16:creationId xmlns:a16="http://schemas.microsoft.com/office/drawing/2014/main" id="{C60190DA-8C13-4EBE-994E-4D01204DF150}"/>
                  </a:ext>
                </a:extLst>
              </p:cNvPr>
              <p:cNvSpPr/>
              <p:nvPr/>
            </p:nvSpPr>
            <p:spPr>
              <a:xfrm>
                <a:off x="5997218" y="2646140"/>
                <a:ext cx="190029" cy="75538"/>
              </a:xfrm>
              <a:custGeom>
                <a:avLst/>
                <a:gdLst>
                  <a:gd name="connsiteX0" fmla="*/ 0 w 190029"/>
                  <a:gd name="connsiteY0" fmla="*/ 0 h 75538"/>
                  <a:gd name="connsiteX1" fmla="*/ 190030 w 190029"/>
                  <a:gd name="connsiteY1" fmla="*/ 0 h 75538"/>
                  <a:gd name="connsiteX2" fmla="*/ 190030 w 190029"/>
                  <a:gd name="connsiteY2" fmla="*/ 75538 h 75538"/>
                  <a:gd name="connsiteX3" fmla="*/ 0 w 190029"/>
                  <a:gd name="connsiteY3" fmla="*/ 75538 h 7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029" h="75538">
                    <a:moveTo>
                      <a:pt x="0" y="0"/>
                    </a:moveTo>
                    <a:lnTo>
                      <a:pt x="190030" y="0"/>
                    </a:lnTo>
                    <a:lnTo>
                      <a:pt x="190030" y="75538"/>
                    </a:lnTo>
                    <a:lnTo>
                      <a:pt x="0" y="755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5DBB2380-E8BB-42A1-A0D3-836DA6C2DCB7}"/>
              </a:ext>
            </a:extLst>
          </p:cNvPr>
          <p:cNvGrpSpPr/>
          <p:nvPr/>
        </p:nvGrpSpPr>
        <p:grpSpPr>
          <a:xfrm>
            <a:off x="1975705" y="3109546"/>
            <a:ext cx="493590" cy="493590"/>
            <a:chOff x="4527459" y="640845"/>
            <a:chExt cx="3123355" cy="3123355"/>
          </a:xfrm>
        </p:grpSpPr>
        <p:sp>
          <p:nvSpPr>
            <p:cNvPr id="50" name="Graphic 48">
              <a:extLst>
                <a:ext uri="{FF2B5EF4-FFF2-40B4-BE49-F238E27FC236}">
                  <a16:creationId xmlns:a16="http://schemas.microsoft.com/office/drawing/2014/main" id="{31CBCAC3-4C3A-43B5-8A08-B50F9D9B3975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51" name="Graphic 48">
              <a:extLst>
                <a:ext uri="{FF2B5EF4-FFF2-40B4-BE49-F238E27FC236}">
                  <a16:creationId xmlns:a16="http://schemas.microsoft.com/office/drawing/2014/main" id="{21BFC786-971B-4180-8DEA-E8C6B066A656}"/>
                </a:ext>
              </a:extLst>
            </p:cNvPr>
            <p:cNvGrpSpPr/>
            <p:nvPr/>
          </p:nvGrpSpPr>
          <p:grpSpPr>
            <a:xfrm>
              <a:off x="5204887" y="1042138"/>
              <a:ext cx="1778885" cy="2223206"/>
              <a:chOff x="5204887" y="1042138"/>
              <a:chExt cx="1778885" cy="2223206"/>
            </a:xfrm>
            <a:solidFill>
              <a:srgbClr val="FFFFFF"/>
            </a:solidFill>
          </p:grpSpPr>
          <p:sp>
            <p:nvSpPr>
              <p:cNvPr id="52" name="Graphic 48">
                <a:extLst>
                  <a:ext uri="{FF2B5EF4-FFF2-40B4-BE49-F238E27FC236}">
                    <a16:creationId xmlns:a16="http://schemas.microsoft.com/office/drawing/2014/main" id="{B8A9E2C1-46C9-4B6E-A347-D7D6ABA94DAF}"/>
                  </a:ext>
                </a:extLst>
              </p:cNvPr>
              <p:cNvSpPr/>
              <p:nvPr/>
            </p:nvSpPr>
            <p:spPr>
              <a:xfrm>
                <a:off x="5347406" y="1328486"/>
                <a:ext cx="383598" cy="513369"/>
              </a:xfrm>
              <a:custGeom>
                <a:avLst/>
                <a:gdLst>
                  <a:gd name="connsiteX0" fmla="*/ 234004 w 383598"/>
                  <a:gd name="connsiteY0" fmla="*/ 0 h 513369"/>
                  <a:gd name="connsiteX1" fmla="*/ 7676 w 383598"/>
                  <a:gd name="connsiteY1" fmla="*/ 0 h 513369"/>
                  <a:gd name="connsiteX2" fmla="*/ 0 w 383598"/>
                  <a:gd name="connsiteY2" fmla="*/ 7724 h 513369"/>
                  <a:gd name="connsiteX3" fmla="*/ 0 w 383598"/>
                  <a:gd name="connsiteY3" fmla="*/ 505646 h 513369"/>
                  <a:gd name="connsiteX4" fmla="*/ 7676 w 383598"/>
                  <a:gd name="connsiteY4" fmla="*/ 513370 h 513369"/>
                  <a:gd name="connsiteX5" fmla="*/ 375923 w 383598"/>
                  <a:gd name="connsiteY5" fmla="*/ 513370 h 513369"/>
                  <a:gd name="connsiteX6" fmla="*/ 383598 w 383598"/>
                  <a:gd name="connsiteY6" fmla="*/ 505646 h 513369"/>
                  <a:gd name="connsiteX7" fmla="*/ 383598 w 383598"/>
                  <a:gd name="connsiteY7" fmla="*/ 150527 h 513369"/>
                  <a:gd name="connsiteX8" fmla="*/ 234004 w 383598"/>
                  <a:gd name="connsiteY8" fmla="*/ 0 h 513369"/>
                  <a:gd name="connsiteX9" fmla="*/ 347611 w 383598"/>
                  <a:gd name="connsiteY9" fmla="*/ 477262 h 513369"/>
                  <a:gd name="connsiteX10" fmla="*/ 36012 w 383598"/>
                  <a:gd name="connsiteY10" fmla="*/ 477262 h 513369"/>
                  <a:gd name="connsiteX11" fmla="*/ 36012 w 383598"/>
                  <a:gd name="connsiteY11" fmla="*/ 36107 h 513369"/>
                  <a:gd name="connsiteX12" fmla="*/ 201842 w 383598"/>
                  <a:gd name="connsiteY12" fmla="*/ 36107 h 513369"/>
                  <a:gd name="connsiteX13" fmla="*/ 201842 w 383598"/>
                  <a:gd name="connsiteY13" fmla="*/ 150551 h 513369"/>
                  <a:gd name="connsiteX14" fmla="*/ 230178 w 383598"/>
                  <a:gd name="connsiteY14" fmla="*/ 178935 h 513369"/>
                  <a:gd name="connsiteX15" fmla="*/ 347611 w 383598"/>
                  <a:gd name="connsiteY15" fmla="*/ 178935 h 513369"/>
                  <a:gd name="connsiteX16" fmla="*/ 347611 w 383598"/>
                  <a:gd name="connsiteY16" fmla="*/ 477262 h 513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83598" h="513369">
                    <a:moveTo>
                      <a:pt x="234004" y="0"/>
                    </a:moveTo>
                    <a:lnTo>
                      <a:pt x="7676" y="0"/>
                    </a:lnTo>
                    <a:cubicBezTo>
                      <a:pt x="3850" y="0"/>
                      <a:pt x="0" y="3850"/>
                      <a:pt x="0" y="7724"/>
                    </a:cubicBezTo>
                    <a:lnTo>
                      <a:pt x="0" y="505646"/>
                    </a:lnTo>
                    <a:cubicBezTo>
                      <a:pt x="0" y="509496"/>
                      <a:pt x="3826" y="513370"/>
                      <a:pt x="7676" y="513370"/>
                    </a:cubicBezTo>
                    <a:lnTo>
                      <a:pt x="375923" y="513370"/>
                    </a:lnTo>
                    <a:cubicBezTo>
                      <a:pt x="379749" y="513370"/>
                      <a:pt x="383598" y="509520"/>
                      <a:pt x="383598" y="505646"/>
                    </a:cubicBezTo>
                    <a:lnTo>
                      <a:pt x="383598" y="150527"/>
                    </a:lnTo>
                    <a:lnTo>
                      <a:pt x="234004" y="0"/>
                    </a:lnTo>
                    <a:close/>
                    <a:moveTo>
                      <a:pt x="347611" y="477262"/>
                    </a:moveTo>
                    <a:lnTo>
                      <a:pt x="36012" y="477262"/>
                    </a:lnTo>
                    <a:lnTo>
                      <a:pt x="36012" y="36107"/>
                    </a:lnTo>
                    <a:lnTo>
                      <a:pt x="201842" y="36107"/>
                    </a:lnTo>
                    <a:lnTo>
                      <a:pt x="201842" y="150551"/>
                    </a:lnTo>
                    <a:cubicBezTo>
                      <a:pt x="201842" y="171498"/>
                      <a:pt x="217098" y="178935"/>
                      <a:pt x="230178" y="178935"/>
                    </a:cubicBezTo>
                    <a:lnTo>
                      <a:pt x="347611" y="178935"/>
                    </a:lnTo>
                    <a:lnTo>
                      <a:pt x="347611" y="47726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Graphic 48">
                <a:extLst>
                  <a:ext uri="{FF2B5EF4-FFF2-40B4-BE49-F238E27FC236}">
                    <a16:creationId xmlns:a16="http://schemas.microsoft.com/office/drawing/2014/main" id="{8A3EE02B-87BE-4942-BDA1-68AB2E63CF92}"/>
                  </a:ext>
                </a:extLst>
              </p:cNvPr>
              <p:cNvSpPr/>
              <p:nvPr/>
            </p:nvSpPr>
            <p:spPr>
              <a:xfrm>
                <a:off x="5895472" y="1164210"/>
                <a:ext cx="226041" cy="349141"/>
              </a:xfrm>
              <a:custGeom>
                <a:avLst/>
                <a:gdLst>
                  <a:gd name="connsiteX0" fmla="*/ 152320 w 226041"/>
                  <a:gd name="connsiteY0" fmla="*/ 0 h 349141"/>
                  <a:gd name="connsiteX1" fmla="*/ 73697 w 226041"/>
                  <a:gd name="connsiteY1" fmla="*/ 0 h 349141"/>
                  <a:gd name="connsiteX2" fmla="*/ 73697 w 226041"/>
                  <a:gd name="connsiteY2" fmla="*/ 235511 h 349141"/>
                  <a:gd name="connsiteX3" fmla="*/ 0 w 226041"/>
                  <a:gd name="connsiteY3" fmla="*/ 235511 h 349141"/>
                  <a:gd name="connsiteX4" fmla="*/ 113009 w 226041"/>
                  <a:gd name="connsiteY4" fmla="*/ 349141 h 349141"/>
                  <a:gd name="connsiteX5" fmla="*/ 226041 w 226041"/>
                  <a:gd name="connsiteY5" fmla="*/ 235511 h 349141"/>
                  <a:gd name="connsiteX6" fmla="*/ 152320 w 226041"/>
                  <a:gd name="connsiteY6" fmla="*/ 235511 h 349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6041" h="349141">
                    <a:moveTo>
                      <a:pt x="152320" y="0"/>
                    </a:moveTo>
                    <a:lnTo>
                      <a:pt x="73697" y="0"/>
                    </a:lnTo>
                    <a:lnTo>
                      <a:pt x="73697" y="235511"/>
                    </a:lnTo>
                    <a:lnTo>
                      <a:pt x="0" y="235511"/>
                    </a:lnTo>
                    <a:lnTo>
                      <a:pt x="113009" y="349141"/>
                    </a:lnTo>
                    <a:lnTo>
                      <a:pt x="226041" y="235511"/>
                    </a:lnTo>
                    <a:lnTo>
                      <a:pt x="152320" y="23551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Graphic 48">
                <a:extLst>
                  <a:ext uri="{FF2B5EF4-FFF2-40B4-BE49-F238E27FC236}">
                    <a16:creationId xmlns:a16="http://schemas.microsoft.com/office/drawing/2014/main" id="{5B8AA358-A0DC-4300-B992-66CBF470AF2F}"/>
                  </a:ext>
                </a:extLst>
              </p:cNvPr>
              <p:cNvSpPr/>
              <p:nvPr/>
            </p:nvSpPr>
            <p:spPr>
              <a:xfrm>
                <a:off x="6642177" y="1745490"/>
                <a:ext cx="226041" cy="322239"/>
              </a:xfrm>
              <a:custGeom>
                <a:avLst/>
                <a:gdLst>
                  <a:gd name="connsiteX0" fmla="*/ 151794 w 226041"/>
                  <a:gd name="connsiteY0" fmla="*/ 210307 h 322239"/>
                  <a:gd name="connsiteX1" fmla="*/ 151794 w 226041"/>
                  <a:gd name="connsiteY1" fmla="*/ 0 h 322239"/>
                  <a:gd name="connsiteX2" fmla="*/ 74247 w 226041"/>
                  <a:gd name="connsiteY2" fmla="*/ 0 h 322239"/>
                  <a:gd name="connsiteX3" fmla="*/ 74247 w 226041"/>
                  <a:gd name="connsiteY3" fmla="*/ 210307 h 322239"/>
                  <a:gd name="connsiteX4" fmla="*/ 0 w 226041"/>
                  <a:gd name="connsiteY4" fmla="*/ 210307 h 322239"/>
                  <a:gd name="connsiteX5" fmla="*/ 113846 w 226041"/>
                  <a:gd name="connsiteY5" fmla="*/ 322240 h 322239"/>
                  <a:gd name="connsiteX6" fmla="*/ 226041 w 226041"/>
                  <a:gd name="connsiteY6" fmla="*/ 210307 h 322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6041" h="322239">
                    <a:moveTo>
                      <a:pt x="151794" y="210307"/>
                    </a:moveTo>
                    <a:lnTo>
                      <a:pt x="151794" y="0"/>
                    </a:lnTo>
                    <a:lnTo>
                      <a:pt x="74247" y="0"/>
                    </a:lnTo>
                    <a:lnTo>
                      <a:pt x="74247" y="210307"/>
                    </a:lnTo>
                    <a:lnTo>
                      <a:pt x="0" y="210307"/>
                    </a:lnTo>
                    <a:lnTo>
                      <a:pt x="113846" y="322240"/>
                    </a:lnTo>
                    <a:lnTo>
                      <a:pt x="226041" y="21030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Graphic 48">
                <a:extLst>
                  <a:ext uri="{FF2B5EF4-FFF2-40B4-BE49-F238E27FC236}">
                    <a16:creationId xmlns:a16="http://schemas.microsoft.com/office/drawing/2014/main" id="{F0FDAD5C-5BAB-440C-856F-2E82F349524B}"/>
                  </a:ext>
                </a:extLst>
              </p:cNvPr>
              <p:cNvSpPr/>
              <p:nvPr/>
            </p:nvSpPr>
            <p:spPr>
              <a:xfrm>
                <a:off x="5204887" y="2088174"/>
                <a:ext cx="1778885" cy="1177170"/>
              </a:xfrm>
              <a:custGeom>
                <a:avLst/>
                <a:gdLst>
                  <a:gd name="connsiteX0" fmla="*/ 1772131 w 1778885"/>
                  <a:gd name="connsiteY0" fmla="*/ 271953 h 1177170"/>
                  <a:gd name="connsiteX1" fmla="*/ 1508237 w 1778885"/>
                  <a:gd name="connsiteY1" fmla="*/ 7771 h 1177170"/>
                  <a:gd name="connsiteX2" fmla="*/ 1492718 w 1778885"/>
                  <a:gd name="connsiteY2" fmla="*/ 0 h 1177170"/>
                  <a:gd name="connsiteX3" fmla="*/ 1255988 w 1778885"/>
                  <a:gd name="connsiteY3" fmla="*/ 0 h 1177170"/>
                  <a:gd name="connsiteX4" fmla="*/ 1255988 w 1778885"/>
                  <a:gd name="connsiteY4" fmla="*/ 67289 h 1177170"/>
                  <a:gd name="connsiteX5" fmla="*/ 1472393 w 1778885"/>
                  <a:gd name="connsiteY5" fmla="*/ 67289 h 1177170"/>
                  <a:gd name="connsiteX6" fmla="*/ 1649152 w 1778885"/>
                  <a:gd name="connsiteY6" fmla="*/ 247419 h 1177170"/>
                  <a:gd name="connsiteX7" fmla="*/ 129368 w 1778885"/>
                  <a:gd name="connsiteY7" fmla="*/ 247419 h 1177170"/>
                  <a:gd name="connsiteX8" fmla="*/ 306126 w 1778885"/>
                  <a:gd name="connsiteY8" fmla="*/ 67289 h 1177170"/>
                  <a:gd name="connsiteX9" fmla="*/ 549695 w 1778885"/>
                  <a:gd name="connsiteY9" fmla="*/ 67289 h 1177170"/>
                  <a:gd name="connsiteX10" fmla="*/ 549695 w 1778885"/>
                  <a:gd name="connsiteY10" fmla="*/ 0 h 1177170"/>
                  <a:gd name="connsiteX11" fmla="*/ 289723 w 1778885"/>
                  <a:gd name="connsiteY11" fmla="*/ 0 h 1177170"/>
                  <a:gd name="connsiteX12" fmla="*/ 270330 w 1778885"/>
                  <a:gd name="connsiteY12" fmla="*/ 7771 h 1177170"/>
                  <a:gd name="connsiteX13" fmla="*/ 6436 w 1778885"/>
                  <a:gd name="connsiteY13" fmla="*/ 271953 h 1177170"/>
                  <a:gd name="connsiteX14" fmla="*/ 2562 w 1778885"/>
                  <a:gd name="connsiteY14" fmla="*/ 299141 h 1177170"/>
                  <a:gd name="connsiteX15" fmla="*/ 21979 w 1778885"/>
                  <a:gd name="connsiteY15" fmla="*/ 314684 h 1177170"/>
                  <a:gd name="connsiteX16" fmla="*/ 76307 w 1778885"/>
                  <a:gd name="connsiteY16" fmla="*/ 314684 h 1177170"/>
                  <a:gd name="connsiteX17" fmla="*/ 76307 w 1778885"/>
                  <a:gd name="connsiteY17" fmla="*/ 1153856 h 1177170"/>
                  <a:gd name="connsiteX18" fmla="*/ 99597 w 1778885"/>
                  <a:gd name="connsiteY18" fmla="*/ 1177171 h 1177170"/>
                  <a:gd name="connsiteX19" fmla="*/ 1682892 w 1778885"/>
                  <a:gd name="connsiteY19" fmla="*/ 1177171 h 1177170"/>
                  <a:gd name="connsiteX20" fmla="*/ 1706182 w 1778885"/>
                  <a:gd name="connsiteY20" fmla="*/ 1153856 h 1177170"/>
                  <a:gd name="connsiteX21" fmla="*/ 1706182 w 1778885"/>
                  <a:gd name="connsiteY21" fmla="*/ 314684 h 1177170"/>
                  <a:gd name="connsiteX22" fmla="*/ 1756636 w 1778885"/>
                  <a:gd name="connsiteY22" fmla="*/ 314684 h 1177170"/>
                  <a:gd name="connsiteX23" fmla="*/ 1777344 w 1778885"/>
                  <a:gd name="connsiteY23" fmla="*/ 299762 h 1177170"/>
                  <a:gd name="connsiteX24" fmla="*/ 1772131 w 1778885"/>
                  <a:gd name="connsiteY24" fmla="*/ 271953 h 1177170"/>
                  <a:gd name="connsiteX25" fmla="*/ 1630859 w 1778885"/>
                  <a:gd name="connsiteY25" fmla="*/ 1101847 h 1177170"/>
                  <a:gd name="connsiteX26" fmla="*/ 151558 w 1778885"/>
                  <a:gd name="connsiteY26" fmla="*/ 1101847 h 1177170"/>
                  <a:gd name="connsiteX27" fmla="*/ 151558 w 1778885"/>
                  <a:gd name="connsiteY27" fmla="*/ 314708 h 1177170"/>
                  <a:gd name="connsiteX28" fmla="*/ 1630859 w 1778885"/>
                  <a:gd name="connsiteY28" fmla="*/ 314708 h 1177170"/>
                  <a:gd name="connsiteX29" fmla="*/ 1630859 w 1778885"/>
                  <a:gd name="connsiteY29" fmla="*/ 1101847 h 1177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778885" h="1177170">
                    <a:moveTo>
                      <a:pt x="1772131" y="271953"/>
                    </a:moveTo>
                    <a:lnTo>
                      <a:pt x="1508237" y="7771"/>
                    </a:lnTo>
                    <a:cubicBezTo>
                      <a:pt x="1504363" y="3898"/>
                      <a:pt x="1496592" y="0"/>
                      <a:pt x="1492718" y="0"/>
                    </a:cubicBezTo>
                    <a:lnTo>
                      <a:pt x="1255988" y="0"/>
                    </a:lnTo>
                    <a:lnTo>
                      <a:pt x="1255988" y="67289"/>
                    </a:lnTo>
                    <a:lnTo>
                      <a:pt x="1472393" y="67289"/>
                    </a:lnTo>
                    <a:lnTo>
                      <a:pt x="1649152" y="247419"/>
                    </a:lnTo>
                    <a:lnTo>
                      <a:pt x="129368" y="247419"/>
                    </a:lnTo>
                    <a:lnTo>
                      <a:pt x="306126" y="67289"/>
                    </a:lnTo>
                    <a:lnTo>
                      <a:pt x="549695" y="67289"/>
                    </a:lnTo>
                    <a:lnTo>
                      <a:pt x="549695" y="0"/>
                    </a:lnTo>
                    <a:lnTo>
                      <a:pt x="289723" y="0"/>
                    </a:lnTo>
                    <a:cubicBezTo>
                      <a:pt x="281975" y="0"/>
                      <a:pt x="278078" y="3874"/>
                      <a:pt x="270330" y="7771"/>
                    </a:cubicBezTo>
                    <a:lnTo>
                      <a:pt x="6436" y="271953"/>
                    </a:lnTo>
                    <a:cubicBezTo>
                      <a:pt x="-1336" y="279724"/>
                      <a:pt x="-1336" y="291369"/>
                      <a:pt x="2562" y="299141"/>
                    </a:cubicBezTo>
                    <a:cubicBezTo>
                      <a:pt x="6436" y="306912"/>
                      <a:pt x="14207" y="314684"/>
                      <a:pt x="21979" y="314684"/>
                    </a:cubicBezTo>
                    <a:lnTo>
                      <a:pt x="76307" y="314684"/>
                    </a:lnTo>
                    <a:lnTo>
                      <a:pt x="76307" y="1153856"/>
                    </a:lnTo>
                    <a:cubicBezTo>
                      <a:pt x="76307" y="1169399"/>
                      <a:pt x="84078" y="1177171"/>
                      <a:pt x="99597" y="1177171"/>
                    </a:cubicBezTo>
                    <a:lnTo>
                      <a:pt x="1682892" y="1177171"/>
                    </a:lnTo>
                    <a:cubicBezTo>
                      <a:pt x="1694537" y="1177171"/>
                      <a:pt x="1706182" y="1169399"/>
                      <a:pt x="1706182" y="1153856"/>
                    </a:cubicBezTo>
                    <a:lnTo>
                      <a:pt x="1706182" y="314684"/>
                    </a:lnTo>
                    <a:lnTo>
                      <a:pt x="1756636" y="314684"/>
                    </a:lnTo>
                    <a:cubicBezTo>
                      <a:pt x="1764384" y="314684"/>
                      <a:pt x="1773638" y="311384"/>
                      <a:pt x="1777344" y="299762"/>
                    </a:cubicBezTo>
                    <a:cubicBezTo>
                      <a:pt x="1779951" y="291489"/>
                      <a:pt x="1779879" y="279724"/>
                      <a:pt x="1772131" y="271953"/>
                    </a:cubicBezTo>
                    <a:close/>
                    <a:moveTo>
                      <a:pt x="1630859" y="1101847"/>
                    </a:moveTo>
                    <a:lnTo>
                      <a:pt x="151558" y="1101847"/>
                    </a:lnTo>
                    <a:lnTo>
                      <a:pt x="151558" y="314708"/>
                    </a:lnTo>
                    <a:lnTo>
                      <a:pt x="1630859" y="314708"/>
                    </a:lnTo>
                    <a:lnTo>
                      <a:pt x="1630859" y="110184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Graphic 48">
                <a:extLst>
                  <a:ext uri="{FF2B5EF4-FFF2-40B4-BE49-F238E27FC236}">
                    <a16:creationId xmlns:a16="http://schemas.microsoft.com/office/drawing/2014/main" id="{B90DA11B-0D18-45F4-ADD7-E1D434ED9286}"/>
                  </a:ext>
                </a:extLst>
              </p:cNvPr>
              <p:cNvSpPr/>
              <p:nvPr/>
            </p:nvSpPr>
            <p:spPr>
              <a:xfrm>
                <a:off x="5416847" y="1727436"/>
                <a:ext cx="243903" cy="36107"/>
              </a:xfrm>
              <a:custGeom>
                <a:avLst/>
                <a:gdLst>
                  <a:gd name="connsiteX0" fmla="*/ 225850 w 243903"/>
                  <a:gd name="connsiteY0" fmla="*/ 36107 h 36107"/>
                  <a:gd name="connsiteX1" fmla="*/ 18054 w 243903"/>
                  <a:gd name="connsiteY1" fmla="*/ 36107 h 36107"/>
                  <a:gd name="connsiteX2" fmla="*/ 0 w 243903"/>
                  <a:gd name="connsiteY2" fmla="*/ 18054 h 36107"/>
                  <a:gd name="connsiteX3" fmla="*/ 0 w 243903"/>
                  <a:gd name="connsiteY3" fmla="*/ 18054 h 36107"/>
                  <a:gd name="connsiteX4" fmla="*/ 18054 w 243903"/>
                  <a:gd name="connsiteY4" fmla="*/ 0 h 36107"/>
                  <a:gd name="connsiteX5" fmla="*/ 225850 w 243903"/>
                  <a:gd name="connsiteY5" fmla="*/ 0 h 36107"/>
                  <a:gd name="connsiteX6" fmla="*/ 243904 w 243903"/>
                  <a:gd name="connsiteY6" fmla="*/ 18054 h 36107"/>
                  <a:gd name="connsiteX7" fmla="*/ 243904 w 243903"/>
                  <a:gd name="connsiteY7" fmla="*/ 18054 h 36107"/>
                  <a:gd name="connsiteX8" fmla="*/ 225850 w 243903"/>
                  <a:gd name="connsiteY8" fmla="*/ 36107 h 3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3903" h="36107">
                    <a:moveTo>
                      <a:pt x="225850" y="36107"/>
                    </a:moveTo>
                    <a:lnTo>
                      <a:pt x="18054" y="36107"/>
                    </a:lnTo>
                    <a:cubicBezTo>
                      <a:pt x="8082" y="36107"/>
                      <a:pt x="0" y="28025"/>
                      <a:pt x="0" y="18054"/>
                    </a:cubicBezTo>
                    <a:lnTo>
                      <a:pt x="0" y="18054"/>
                    </a:lnTo>
                    <a:cubicBezTo>
                      <a:pt x="0" y="8082"/>
                      <a:pt x="8082" y="0"/>
                      <a:pt x="18054" y="0"/>
                    </a:cubicBezTo>
                    <a:lnTo>
                      <a:pt x="225850" y="0"/>
                    </a:lnTo>
                    <a:cubicBezTo>
                      <a:pt x="235821" y="0"/>
                      <a:pt x="243904" y="8082"/>
                      <a:pt x="243904" y="18054"/>
                    </a:cubicBezTo>
                    <a:lnTo>
                      <a:pt x="243904" y="18054"/>
                    </a:lnTo>
                    <a:cubicBezTo>
                      <a:pt x="243904" y="28025"/>
                      <a:pt x="235821" y="36107"/>
                      <a:pt x="225850" y="361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Graphic 48">
                <a:extLst>
                  <a:ext uri="{FF2B5EF4-FFF2-40B4-BE49-F238E27FC236}">
                    <a16:creationId xmlns:a16="http://schemas.microsoft.com/office/drawing/2014/main" id="{19383142-34C3-41DF-82AF-755E80A8FDCA}"/>
                  </a:ext>
                </a:extLst>
              </p:cNvPr>
              <p:cNvSpPr/>
              <p:nvPr/>
            </p:nvSpPr>
            <p:spPr>
              <a:xfrm>
                <a:off x="5416847" y="1549051"/>
                <a:ext cx="243903" cy="36107"/>
              </a:xfrm>
              <a:custGeom>
                <a:avLst/>
                <a:gdLst>
                  <a:gd name="connsiteX0" fmla="*/ 225850 w 243903"/>
                  <a:gd name="connsiteY0" fmla="*/ 36107 h 36107"/>
                  <a:gd name="connsiteX1" fmla="*/ 18054 w 243903"/>
                  <a:gd name="connsiteY1" fmla="*/ 36107 h 36107"/>
                  <a:gd name="connsiteX2" fmla="*/ 0 w 243903"/>
                  <a:gd name="connsiteY2" fmla="*/ 18054 h 36107"/>
                  <a:gd name="connsiteX3" fmla="*/ 0 w 243903"/>
                  <a:gd name="connsiteY3" fmla="*/ 18054 h 36107"/>
                  <a:gd name="connsiteX4" fmla="*/ 18054 w 243903"/>
                  <a:gd name="connsiteY4" fmla="*/ 0 h 36107"/>
                  <a:gd name="connsiteX5" fmla="*/ 225850 w 243903"/>
                  <a:gd name="connsiteY5" fmla="*/ 0 h 36107"/>
                  <a:gd name="connsiteX6" fmla="*/ 243904 w 243903"/>
                  <a:gd name="connsiteY6" fmla="*/ 18054 h 36107"/>
                  <a:gd name="connsiteX7" fmla="*/ 243904 w 243903"/>
                  <a:gd name="connsiteY7" fmla="*/ 18054 h 36107"/>
                  <a:gd name="connsiteX8" fmla="*/ 225850 w 243903"/>
                  <a:gd name="connsiteY8" fmla="*/ 36107 h 3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3903" h="36107">
                    <a:moveTo>
                      <a:pt x="225850" y="36107"/>
                    </a:moveTo>
                    <a:lnTo>
                      <a:pt x="18054" y="36107"/>
                    </a:lnTo>
                    <a:cubicBezTo>
                      <a:pt x="8082" y="36107"/>
                      <a:pt x="0" y="28025"/>
                      <a:pt x="0" y="18054"/>
                    </a:cubicBezTo>
                    <a:lnTo>
                      <a:pt x="0" y="18054"/>
                    </a:lnTo>
                    <a:cubicBezTo>
                      <a:pt x="0" y="8082"/>
                      <a:pt x="8082" y="0"/>
                      <a:pt x="18054" y="0"/>
                    </a:cubicBezTo>
                    <a:lnTo>
                      <a:pt x="225850" y="0"/>
                    </a:lnTo>
                    <a:cubicBezTo>
                      <a:pt x="235821" y="0"/>
                      <a:pt x="243904" y="8082"/>
                      <a:pt x="243904" y="18054"/>
                    </a:cubicBezTo>
                    <a:lnTo>
                      <a:pt x="243904" y="18054"/>
                    </a:lnTo>
                    <a:cubicBezTo>
                      <a:pt x="243904" y="28025"/>
                      <a:pt x="235821" y="36107"/>
                      <a:pt x="225850" y="361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Graphic 48">
                <a:extLst>
                  <a:ext uri="{FF2B5EF4-FFF2-40B4-BE49-F238E27FC236}">
                    <a16:creationId xmlns:a16="http://schemas.microsoft.com/office/drawing/2014/main" id="{EDF6E7D4-3758-4AA1-91A2-223C6E7338BA}"/>
                  </a:ext>
                </a:extLst>
              </p:cNvPr>
              <p:cNvSpPr/>
              <p:nvPr/>
            </p:nvSpPr>
            <p:spPr>
              <a:xfrm>
                <a:off x="5416847" y="1638244"/>
                <a:ext cx="243903" cy="36107"/>
              </a:xfrm>
              <a:custGeom>
                <a:avLst/>
                <a:gdLst>
                  <a:gd name="connsiteX0" fmla="*/ 225850 w 243903"/>
                  <a:gd name="connsiteY0" fmla="*/ 36107 h 36107"/>
                  <a:gd name="connsiteX1" fmla="*/ 18054 w 243903"/>
                  <a:gd name="connsiteY1" fmla="*/ 36107 h 36107"/>
                  <a:gd name="connsiteX2" fmla="*/ 0 w 243903"/>
                  <a:gd name="connsiteY2" fmla="*/ 18054 h 36107"/>
                  <a:gd name="connsiteX3" fmla="*/ 0 w 243903"/>
                  <a:gd name="connsiteY3" fmla="*/ 18054 h 36107"/>
                  <a:gd name="connsiteX4" fmla="*/ 18054 w 243903"/>
                  <a:gd name="connsiteY4" fmla="*/ 0 h 36107"/>
                  <a:gd name="connsiteX5" fmla="*/ 225850 w 243903"/>
                  <a:gd name="connsiteY5" fmla="*/ 0 h 36107"/>
                  <a:gd name="connsiteX6" fmla="*/ 243904 w 243903"/>
                  <a:gd name="connsiteY6" fmla="*/ 18054 h 36107"/>
                  <a:gd name="connsiteX7" fmla="*/ 243904 w 243903"/>
                  <a:gd name="connsiteY7" fmla="*/ 18054 h 36107"/>
                  <a:gd name="connsiteX8" fmla="*/ 225850 w 243903"/>
                  <a:gd name="connsiteY8" fmla="*/ 36107 h 3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3903" h="36107">
                    <a:moveTo>
                      <a:pt x="225850" y="36107"/>
                    </a:moveTo>
                    <a:lnTo>
                      <a:pt x="18054" y="36107"/>
                    </a:lnTo>
                    <a:cubicBezTo>
                      <a:pt x="8082" y="36107"/>
                      <a:pt x="0" y="28025"/>
                      <a:pt x="0" y="18054"/>
                    </a:cubicBezTo>
                    <a:lnTo>
                      <a:pt x="0" y="18054"/>
                    </a:lnTo>
                    <a:cubicBezTo>
                      <a:pt x="0" y="8082"/>
                      <a:pt x="8082" y="0"/>
                      <a:pt x="18054" y="0"/>
                    </a:cubicBezTo>
                    <a:lnTo>
                      <a:pt x="225850" y="0"/>
                    </a:lnTo>
                    <a:cubicBezTo>
                      <a:pt x="235821" y="0"/>
                      <a:pt x="243904" y="8082"/>
                      <a:pt x="243904" y="18054"/>
                    </a:cubicBezTo>
                    <a:lnTo>
                      <a:pt x="243904" y="18054"/>
                    </a:lnTo>
                    <a:cubicBezTo>
                      <a:pt x="243904" y="28025"/>
                      <a:pt x="235821" y="36107"/>
                      <a:pt x="225850" y="361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Graphic 48">
                <a:extLst>
                  <a:ext uri="{FF2B5EF4-FFF2-40B4-BE49-F238E27FC236}">
                    <a16:creationId xmlns:a16="http://schemas.microsoft.com/office/drawing/2014/main" id="{71ACA707-2B24-4602-B3DB-2B3E846DBD28}"/>
                  </a:ext>
                </a:extLst>
              </p:cNvPr>
              <p:cNvSpPr/>
              <p:nvPr/>
            </p:nvSpPr>
            <p:spPr>
              <a:xfrm>
                <a:off x="6416302" y="1042138"/>
                <a:ext cx="477453" cy="639003"/>
              </a:xfrm>
              <a:custGeom>
                <a:avLst/>
                <a:gdLst>
                  <a:gd name="connsiteX0" fmla="*/ 291250 w 477453"/>
                  <a:gd name="connsiteY0" fmla="*/ 0 h 639003"/>
                  <a:gd name="connsiteX1" fmla="*/ 9541 w 477453"/>
                  <a:gd name="connsiteY1" fmla="*/ 0 h 639003"/>
                  <a:gd name="connsiteX2" fmla="*/ 0 w 477453"/>
                  <a:gd name="connsiteY2" fmla="*/ 9613 h 639003"/>
                  <a:gd name="connsiteX3" fmla="*/ 0 w 477453"/>
                  <a:gd name="connsiteY3" fmla="*/ 629391 h 639003"/>
                  <a:gd name="connsiteX4" fmla="*/ 9541 w 477453"/>
                  <a:gd name="connsiteY4" fmla="*/ 639004 h 639003"/>
                  <a:gd name="connsiteX5" fmla="*/ 467913 w 477453"/>
                  <a:gd name="connsiteY5" fmla="*/ 639004 h 639003"/>
                  <a:gd name="connsiteX6" fmla="*/ 477454 w 477453"/>
                  <a:gd name="connsiteY6" fmla="*/ 629391 h 639003"/>
                  <a:gd name="connsiteX7" fmla="*/ 477454 w 477453"/>
                  <a:gd name="connsiteY7" fmla="*/ 187375 h 639003"/>
                  <a:gd name="connsiteX8" fmla="*/ 291250 w 477453"/>
                  <a:gd name="connsiteY8" fmla="*/ 0 h 639003"/>
                  <a:gd name="connsiteX9" fmla="*/ 432642 w 477453"/>
                  <a:gd name="connsiteY9" fmla="*/ 594073 h 639003"/>
                  <a:gd name="connsiteX10" fmla="*/ 44811 w 477453"/>
                  <a:gd name="connsiteY10" fmla="*/ 594073 h 639003"/>
                  <a:gd name="connsiteX11" fmla="*/ 44811 w 477453"/>
                  <a:gd name="connsiteY11" fmla="*/ 44931 h 639003"/>
                  <a:gd name="connsiteX12" fmla="*/ 251221 w 477453"/>
                  <a:gd name="connsiteY12" fmla="*/ 44931 h 639003"/>
                  <a:gd name="connsiteX13" fmla="*/ 251221 w 477453"/>
                  <a:gd name="connsiteY13" fmla="*/ 187375 h 639003"/>
                  <a:gd name="connsiteX14" fmla="*/ 286491 w 477453"/>
                  <a:gd name="connsiteY14" fmla="*/ 222694 h 639003"/>
                  <a:gd name="connsiteX15" fmla="*/ 432666 w 477453"/>
                  <a:gd name="connsiteY15" fmla="*/ 222694 h 639003"/>
                  <a:gd name="connsiteX16" fmla="*/ 432666 w 477453"/>
                  <a:gd name="connsiteY16" fmla="*/ 594073 h 639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7453" h="639003">
                    <a:moveTo>
                      <a:pt x="291250" y="0"/>
                    </a:moveTo>
                    <a:lnTo>
                      <a:pt x="9541" y="0"/>
                    </a:lnTo>
                    <a:cubicBezTo>
                      <a:pt x="4758" y="0"/>
                      <a:pt x="0" y="4806"/>
                      <a:pt x="0" y="9613"/>
                    </a:cubicBezTo>
                    <a:lnTo>
                      <a:pt x="0" y="629391"/>
                    </a:lnTo>
                    <a:cubicBezTo>
                      <a:pt x="0" y="634198"/>
                      <a:pt x="4782" y="639004"/>
                      <a:pt x="9541" y="639004"/>
                    </a:cubicBezTo>
                    <a:lnTo>
                      <a:pt x="467913" y="639004"/>
                    </a:lnTo>
                    <a:cubicBezTo>
                      <a:pt x="472695" y="639004"/>
                      <a:pt x="477454" y="634198"/>
                      <a:pt x="477454" y="629391"/>
                    </a:cubicBezTo>
                    <a:lnTo>
                      <a:pt x="477454" y="187375"/>
                    </a:lnTo>
                    <a:lnTo>
                      <a:pt x="291250" y="0"/>
                    </a:lnTo>
                    <a:close/>
                    <a:moveTo>
                      <a:pt x="432642" y="594073"/>
                    </a:moveTo>
                    <a:lnTo>
                      <a:pt x="44811" y="594073"/>
                    </a:lnTo>
                    <a:lnTo>
                      <a:pt x="44811" y="44931"/>
                    </a:lnTo>
                    <a:lnTo>
                      <a:pt x="251221" y="44931"/>
                    </a:lnTo>
                    <a:lnTo>
                      <a:pt x="251221" y="187375"/>
                    </a:lnTo>
                    <a:cubicBezTo>
                      <a:pt x="251221" y="213440"/>
                      <a:pt x="270231" y="222694"/>
                      <a:pt x="286491" y="222694"/>
                    </a:cubicBezTo>
                    <a:lnTo>
                      <a:pt x="432666" y="222694"/>
                    </a:lnTo>
                    <a:lnTo>
                      <a:pt x="432666" y="59407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Graphic 48">
                <a:extLst>
                  <a:ext uri="{FF2B5EF4-FFF2-40B4-BE49-F238E27FC236}">
                    <a16:creationId xmlns:a16="http://schemas.microsoft.com/office/drawing/2014/main" id="{518DA970-5156-49D1-9957-7189EE6D5161}"/>
                  </a:ext>
                </a:extLst>
              </p:cNvPr>
              <p:cNvSpPr/>
              <p:nvPr/>
            </p:nvSpPr>
            <p:spPr>
              <a:xfrm>
                <a:off x="6502721" y="1538697"/>
                <a:ext cx="303588" cy="44954"/>
              </a:xfrm>
              <a:custGeom>
                <a:avLst/>
                <a:gdLst>
                  <a:gd name="connsiteX0" fmla="*/ 281111 w 303588"/>
                  <a:gd name="connsiteY0" fmla="*/ 44955 h 44954"/>
                  <a:gd name="connsiteX1" fmla="*/ 22477 w 303588"/>
                  <a:gd name="connsiteY1" fmla="*/ 44955 h 44954"/>
                  <a:gd name="connsiteX2" fmla="*/ 0 w 303588"/>
                  <a:gd name="connsiteY2" fmla="*/ 22477 h 44954"/>
                  <a:gd name="connsiteX3" fmla="*/ 0 w 303588"/>
                  <a:gd name="connsiteY3" fmla="*/ 22477 h 44954"/>
                  <a:gd name="connsiteX4" fmla="*/ 22477 w 303588"/>
                  <a:gd name="connsiteY4" fmla="*/ 0 h 44954"/>
                  <a:gd name="connsiteX5" fmla="*/ 281111 w 303588"/>
                  <a:gd name="connsiteY5" fmla="*/ 0 h 44954"/>
                  <a:gd name="connsiteX6" fmla="*/ 303589 w 303588"/>
                  <a:gd name="connsiteY6" fmla="*/ 22477 h 44954"/>
                  <a:gd name="connsiteX7" fmla="*/ 303589 w 303588"/>
                  <a:gd name="connsiteY7" fmla="*/ 22477 h 44954"/>
                  <a:gd name="connsiteX8" fmla="*/ 281111 w 303588"/>
                  <a:gd name="connsiteY8" fmla="*/ 44955 h 44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3588" h="44954">
                    <a:moveTo>
                      <a:pt x="281111" y="44955"/>
                    </a:moveTo>
                    <a:lnTo>
                      <a:pt x="22477" y="44955"/>
                    </a:lnTo>
                    <a:cubicBezTo>
                      <a:pt x="10067" y="44955"/>
                      <a:pt x="0" y="34888"/>
                      <a:pt x="0" y="22477"/>
                    </a:cubicBezTo>
                    <a:lnTo>
                      <a:pt x="0" y="22477"/>
                    </a:lnTo>
                    <a:cubicBezTo>
                      <a:pt x="0" y="10067"/>
                      <a:pt x="10067" y="0"/>
                      <a:pt x="22477" y="0"/>
                    </a:cubicBezTo>
                    <a:lnTo>
                      <a:pt x="281111" y="0"/>
                    </a:lnTo>
                    <a:cubicBezTo>
                      <a:pt x="293521" y="0"/>
                      <a:pt x="303589" y="10067"/>
                      <a:pt x="303589" y="22477"/>
                    </a:cubicBezTo>
                    <a:lnTo>
                      <a:pt x="303589" y="22477"/>
                    </a:lnTo>
                    <a:cubicBezTo>
                      <a:pt x="303565" y="34912"/>
                      <a:pt x="293521" y="44955"/>
                      <a:pt x="281111" y="44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Graphic 48">
                <a:extLst>
                  <a:ext uri="{FF2B5EF4-FFF2-40B4-BE49-F238E27FC236}">
                    <a16:creationId xmlns:a16="http://schemas.microsoft.com/office/drawing/2014/main" id="{1E168321-7E1A-4782-A757-63C96B88B732}"/>
                  </a:ext>
                </a:extLst>
              </p:cNvPr>
              <p:cNvSpPr/>
              <p:nvPr/>
            </p:nvSpPr>
            <p:spPr>
              <a:xfrm>
                <a:off x="6502721" y="1316673"/>
                <a:ext cx="303588" cy="44954"/>
              </a:xfrm>
              <a:custGeom>
                <a:avLst/>
                <a:gdLst>
                  <a:gd name="connsiteX0" fmla="*/ 281111 w 303588"/>
                  <a:gd name="connsiteY0" fmla="*/ 44955 h 44954"/>
                  <a:gd name="connsiteX1" fmla="*/ 22477 w 303588"/>
                  <a:gd name="connsiteY1" fmla="*/ 44955 h 44954"/>
                  <a:gd name="connsiteX2" fmla="*/ 0 w 303588"/>
                  <a:gd name="connsiteY2" fmla="*/ 22477 h 44954"/>
                  <a:gd name="connsiteX3" fmla="*/ 0 w 303588"/>
                  <a:gd name="connsiteY3" fmla="*/ 22477 h 44954"/>
                  <a:gd name="connsiteX4" fmla="*/ 22477 w 303588"/>
                  <a:gd name="connsiteY4" fmla="*/ 0 h 44954"/>
                  <a:gd name="connsiteX5" fmla="*/ 281111 w 303588"/>
                  <a:gd name="connsiteY5" fmla="*/ 0 h 44954"/>
                  <a:gd name="connsiteX6" fmla="*/ 303589 w 303588"/>
                  <a:gd name="connsiteY6" fmla="*/ 22477 h 44954"/>
                  <a:gd name="connsiteX7" fmla="*/ 303589 w 303588"/>
                  <a:gd name="connsiteY7" fmla="*/ 22477 h 44954"/>
                  <a:gd name="connsiteX8" fmla="*/ 281111 w 303588"/>
                  <a:gd name="connsiteY8" fmla="*/ 44955 h 44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3588" h="44954">
                    <a:moveTo>
                      <a:pt x="281111" y="44955"/>
                    </a:moveTo>
                    <a:lnTo>
                      <a:pt x="22477" y="44955"/>
                    </a:lnTo>
                    <a:cubicBezTo>
                      <a:pt x="10067" y="44955"/>
                      <a:pt x="0" y="34888"/>
                      <a:pt x="0" y="22477"/>
                    </a:cubicBezTo>
                    <a:lnTo>
                      <a:pt x="0" y="22477"/>
                    </a:lnTo>
                    <a:cubicBezTo>
                      <a:pt x="0" y="10067"/>
                      <a:pt x="10067" y="0"/>
                      <a:pt x="22477" y="0"/>
                    </a:cubicBezTo>
                    <a:lnTo>
                      <a:pt x="281111" y="0"/>
                    </a:lnTo>
                    <a:cubicBezTo>
                      <a:pt x="293521" y="0"/>
                      <a:pt x="303589" y="10067"/>
                      <a:pt x="303589" y="22477"/>
                    </a:cubicBezTo>
                    <a:lnTo>
                      <a:pt x="303589" y="22477"/>
                    </a:lnTo>
                    <a:cubicBezTo>
                      <a:pt x="303565" y="34912"/>
                      <a:pt x="293521" y="44955"/>
                      <a:pt x="281111" y="44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Graphic 48">
                <a:extLst>
                  <a:ext uri="{FF2B5EF4-FFF2-40B4-BE49-F238E27FC236}">
                    <a16:creationId xmlns:a16="http://schemas.microsoft.com/office/drawing/2014/main" id="{CFABEF89-18BE-42ED-A78B-3C6C1575DB65}"/>
                  </a:ext>
                </a:extLst>
              </p:cNvPr>
              <p:cNvSpPr/>
              <p:nvPr/>
            </p:nvSpPr>
            <p:spPr>
              <a:xfrm>
                <a:off x="6502721" y="1427697"/>
                <a:ext cx="303588" cy="44954"/>
              </a:xfrm>
              <a:custGeom>
                <a:avLst/>
                <a:gdLst>
                  <a:gd name="connsiteX0" fmla="*/ 281111 w 303588"/>
                  <a:gd name="connsiteY0" fmla="*/ 44955 h 44954"/>
                  <a:gd name="connsiteX1" fmla="*/ 22477 w 303588"/>
                  <a:gd name="connsiteY1" fmla="*/ 44955 h 44954"/>
                  <a:gd name="connsiteX2" fmla="*/ 0 w 303588"/>
                  <a:gd name="connsiteY2" fmla="*/ 22477 h 44954"/>
                  <a:gd name="connsiteX3" fmla="*/ 0 w 303588"/>
                  <a:gd name="connsiteY3" fmla="*/ 22477 h 44954"/>
                  <a:gd name="connsiteX4" fmla="*/ 22477 w 303588"/>
                  <a:gd name="connsiteY4" fmla="*/ 0 h 44954"/>
                  <a:gd name="connsiteX5" fmla="*/ 281111 w 303588"/>
                  <a:gd name="connsiteY5" fmla="*/ 0 h 44954"/>
                  <a:gd name="connsiteX6" fmla="*/ 303589 w 303588"/>
                  <a:gd name="connsiteY6" fmla="*/ 22477 h 44954"/>
                  <a:gd name="connsiteX7" fmla="*/ 303589 w 303588"/>
                  <a:gd name="connsiteY7" fmla="*/ 22477 h 44954"/>
                  <a:gd name="connsiteX8" fmla="*/ 281111 w 303588"/>
                  <a:gd name="connsiteY8" fmla="*/ 44955 h 44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3588" h="44954">
                    <a:moveTo>
                      <a:pt x="281111" y="44955"/>
                    </a:moveTo>
                    <a:lnTo>
                      <a:pt x="22477" y="44955"/>
                    </a:lnTo>
                    <a:cubicBezTo>
                      <a:pt x="10067" y="44955"/>
                      <a:pt x="0" y="34888"/>
                      <a:pt x="0" y="22477"/>
                    </a:cubicBezTo>
                    <a:lnTo>
                      <a:pt x="0" y="22477"/>
                    </a:lnTo>
                    <a:cubicBezTo>
                      <a:pt x="0" y="10067"/>
                      <a:pt x="10067" y="0"/>
                      <a:pt x="22477" y="0"/>
                    </a:cubicBezTo>
                    <a:lnTo>
                      <a:pt x="281111" y="0"/>
                    </a:lnTo>
                    <a:cubicBezTo>
                      <a:pt x="293521" y="0"/>
                      <a:pt x="303589" y="10067"/>
                      <a:pt x="303589" y="22477"/>
                    </a:cubicBezTo>
                    <a:lnTo>
                      <a:pt x="303589" y="22477"/>
                    </a:lnTo>
                    <a:cubicBezTo>
                      <a:pt x="303565" y="34888"/>
                      <a:pt x="293521" y="44955"/>
                      <a:pt x="281111" y="44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Graphic 48">
                <a:extLst>
                  <a:ext uri="{FF2B5EF4-FFF2-40B4-BE49-F238E27FC236}">
                    <a16:creationId xmlns:a16="http://schemas.microsoft.com/office/drawing/2014/main" id="{D2976F90-E1F1-4317-B89A-EFCE089988A8}"/>
                  </a:ext>
                </a:extLst>
              </p:cNvPr>
              <p:cNvSpPr/>
              <p:nvPr/>
            </p:nvSpPr>
            <p:spPr>
              <a:xfrm>
                <a:off x="5802071" y="1622318"/>
                <a:ext cx="612246" cy="770879"/>
              </a:xfrm>
              <a:custGeom>
                <a:avLst/>
                <a:gdLst>
                  <a:gd name="connsiteX0" fmla="*/ 373460 w 612246"/>
                  <a:gd name="connsiteY0" fmla="*/ 0 h 770879"/>
                  <a:gd name="connsiteX1" fmla="*/ 12243 w 612246"/>
                  <a:gd name="connsiteY1" fmla="*/ 0 h 770879"/>
                  <a:gd name="connsiteX2" fmla="*/ 0 w 612246"/>
                  <a:gd name="connsiteY2" fmla="*/ 12315 h 770879"/>
                  <a:gd name="connsiteX3" fmla="*/ 0 w 612246"/>
                  <a:gd name="connsiteY3" fmla="*/ 758565 h 770879"/>
                  <a:gd name="connsiteX4" fmla="*/ 12243 w 612246"/>
                  <a:gd name="connsiteY4" fmla="*/ 770879 h 770879"/>
                  <a:gd name="connsiteX5" fmla="*/ 600003 w 612246"/>
                  <a:gd name="connsiteY5" fmla="*/ 770879 h 770879"/>
                  <a:gd name="connsiteX6" fmla="*/ 612246 w 612246"/>
                  <a:gd name="connsiteY6" fmla="*/ 758565 h 770879"/>
                  <a:gd name="connsiteX7" fmla="*/ 612246 w 612246"/>
                  <a:gd name="connsiteY7" fmla="*/ 240269 h 770879"/>
                  <a:gd name="connsiteX8" fmla="*/ 373460 w 612246"/>
                  <a:gd name="connsiteY8" fmla="*/ 0 h 770879"/>
                  <a:gd name="connsiteX9" fmla="*/ 554785 w 612246"/>
                  <a:gd name="connsiteY9" fmla="*/ 713275 h 770879"/>
                  <a:gd name="connsiteX10" fmla="*/ 57461 w 612246"/>
                  <a:gd name="connsiteY10" fmla="*/ 713275 h 770879"/>
                  <a:gd name="connsiteX11" fmla="*/ 57461 w 612246"/>
                  <a:gd name="connsiteY11" fmla="*/ 57628 h 770879"/>
                  <a:gd name="connsiteX12" fmla="*/ 322121 w 612246"/>
                  <a:gd name="connsiteY12" fmla="*/ 57628 h 770879"/>
                  <a:gd name="connsiteX13" fmla="*/ 322121 w 612246"/>
                  <a:gd name="connsiteY13" fmla="*/ 240269 h 770879"/>
                  <a:gd name="connsiteX14" fmla="*/ 367338 w 612246"/>
                  <a:gd name="connsiteY14" fmla="*/ 285559 h 770879"/>
                  <a:gd name="connsiteX15" fmla="*/ 554762 w 612246"/>
                  <a:gd name="connsiteY15" fmla="*/ 285559 h 770879"/>
                  <a:gd name="connsiteX16" fmla="*/ 554762 w 612246"/>
                  <a:gd name="connsiteY16" fmla="*/ 713275 h 770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12246" h="770879">
                    <a:moveTo>
                      <a:pt x="373460" y="0"/>
                    </a:moveTo>
                    <a:lnTo>
                      <a:pt x="12243" y="0"/>
                    </a:lnTo>
                    <a:cubicBezTo>
                      <a:pt x="6122" y="0"/>
                      <a:pt x="0" y="6169"/>
                      <a:pt x="0" y="12315"/>
                    </a:cubicBezTo>
                    <a:lnTo>
                      <a:pt x="0" y="758565"/>
                    </a:lnTo>
                    <a:cubicBezTo>
                      <a:pt x="0" y="764734"/>
                      <a:pt x="6122" y="770879"/>
                      <a:pt x="12243" y="770879"/>
                    </a:cubicBezTo>
                    <a:lnTo>
                      <a:pt x="600003" y="770879"/>
                    </a:lnTo>
                    <a:cubicBezTo>
                      <a:pt x="606125" y="770879"/>
                      <a:pt x="612246" y="764710"/>
                      <a:pt x="612246" y="758565"/>
                    </a:cubicBezTo>
                    <a:lnTo>
                      <a:pt x="612246" y="240269"/>
                    </a:lnTo>
                    <a:lnTo>
                      <a:pt x="373460" y="0"/>
                    </a:lnTo>
                    <a:close/>
                    <a:moveTo>
                      <a:pt x="554785" y="713275"/>
                    </a:moveTo>
                    <a:lnTo>
                      <a:pt x="57461" y="713275"/>
                    </a:lnTo>
                    <a:lnTo>
                      <a:pt x="57461" y="57628"/>
                    </a:lnTo>
                    <a:lnTo>
                      <a:pt x="322121" y="57628"/>
                    </a:lnTo>
                    <a:lnTo>
                      <a:pt x="322121" y="240269"/>
                    </a:lnTo>
                    <a:cubicBezTo>
                      <a:pt x="322121" y="273698"/>
                      <a:pt x="346487" y="285559"/>
                      <a:pt x="367338" y="285559"/>
                    </a:cubicBezTo>
                    <a:lnTo>
                      <a:pt x="554762" y="285559"/>
                    </a:lnTo>
                    <a:lnTo>
                      <a:pt x="554762" y="71327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Graphic 48">
                <a:extLst>
                  <a:ext uri="{FF2B5EF4-FFF2-40B4-BE49-F238E27FC236}">
                    <a16:creationId xmlns:a16="http://schemas.microsoft.com/office/drawing/2014/main" id="{7979252D-4747-4368-AA2E-33E9B7DB1C05}"/>
                  </a:ext>
                </a:extLst>
              </p:cNvPr>
              <p:cNvSpPr/>
              <p:nvPr/>
            </p:nvSpPr>
            <p:spPr>
              <a:xfrm>
                <a:off x="5912857" y="1974377"/>
                <a:ext cx="389289" cy="57628"/>
              </a:xfrm>
              <a:custGeom>
                <a:avLst/>
                <a:gdLst>
                  <a:gd name="connsiteX0" fmla="*/ 360475 w 389289"/>
                  <a:gd name="connsiteY0" fmla="*/ 57628 h 57628"/>
                  <a:gd name="connsiteX1" fmla="*/ 28814 w 389289"/>
                  <a:gd name="connsiteY1" fmla="*/ 57628 h 57628"/>
                  <a:gd name="connsiteX2" fmla="*/ 0 w 389289"/>
                  <a:gd name="connsiteY2" fmla="*/ 28814 h 57628"/>
                  <a:gd name="connsiteX3" fmla="*/ 0 w 389289"/>
                  <a:gd name="connsiteY3" fmla="*/ 28814 h 57628"/>
                  <a:gd name="connsiteX4" fmla="*/ 28814 w 389289"/>
                  <a:gd name="connsiteY4" fmla="*/ 0 h 57628"/>
                  <a:gd name="connsiteX5" fmla="*/ 360475 w 389289"/>
                  <a:gd name="connsiteY5" fmla="*/ 0 h 57628"/>
                  <a:gd name="connsiteX6" fmla="*/ 389289 w 389289"/>
                  <a:gd name="connsiteY6" fmla="*/ 28814 h 57628"/>
                  <a:gd name="connsiteX7" fmla="*/ 389289 w 389289"/>
                  <a:gd name="connsiteY7" fmla="*/ 28814 h 57628"/>
                  <a:gd name="connsiteX8" fmla="*/ 360475 w 389289"/>
                  <a:gd name="connsiteY8" fmla="*/ 57628 h 57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289" h="57628">
                    <a:moveTo>
                      <a:pt x="360475" y="57628"/>
                    </a:moveTo>
                    <a:lnTo>
                      <a:pt x="28814" y="57628"/>
                    </a:lnTo>
                    <a:cubicBezTo>
                      <a:pt x="12913" y="57628"/>
                      <a:pt x="0" y="44740"/>
                      <a:pt x="0" y="28814"/>
                    </a:cubicBezTo>
                    <a:lnTo>
                      <a:pt x="0" y="28814"/>
                    </a:lnTo>
                    <a:cubicBezTo>
                      <a:pt x="0" y="12913"/>
                      <a:pt x="12889" y="0"/>
                      <a:pt x="28814" y="0"/>
                    </a:cubicBezTo>
                    <a:lnTo>
                      <a:pt x="360475" y="0"/>
                    </a:lnTo>
                    <a:cubicBezTo>
                      <a:pt x="376377" y="0"/>
                      <a:pt x="389289" y="12889"/>
                      <a:pt x="389289" y="28814"/>
                    </a:cubicBezTo>
                    <a:lnTo>
                      <a:pt x="389289" y="28814"/>
                    </a:lnTo>
                    <a:cubicBezTo>
                      <a:pt x="389289" y="44716"/>
                      <a:pt x="376401" y="57628"/>
                      <a:pt x="360475" y="576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Graphic 48">
                <a:extLst>
                  <a:ext uri="{FF2B5EF4-FFF2-40B4-BE49-F238E27FC236}">
                    <a16:creationId xmlns:a16="http://schemas.microsoft.com/office/drawing/2014/main" id="{DE3B940F-34D7-4F0E-9DCD-6B2A7CAD6BEC}"/>
                  </a:ext>
                </a:extLst>
              </p:cNvPr>
              <p:cNvSpPr/>
              <p:nvPr/>
            </p:nvSpPr>
            <p:spPr>
              <a:xfrm>
                <a:off x="5912857" y="2106921"/>
                <a:ext cx="389289" cy="57628"/>
              </a:xfrm>
              <a:custGeom>
                <a:avLst/>
                <a:gdLst>
                  <a:gd name="connsiteX0" fmla="*/ 360475 w 389289"/>
                  <a:gd name="connsiteY0" fmla="*/ 57628 h 57628"/>
                  <a:gd name="connsiteX1" fmla="*/ 28814 w 389289"/>
                  <a:gd name="connsiteY1" fmla="*/ 57628 h 57628"/>
                  <a:gd name="connsiteX2" fmla="*/ 0 w 389289"/>
                  <a:gd name="connsiteY2" fmla="*/ 28814 h 57628"/>
                  <a:gd name="connsiteX3" fmla="*/ 0 w 389289"/>
                  <a:gd name="connsiteY3" fmla="*/ 28814 h 57628"/>
                  <a:gd name="connsiteX4" fmla="*/ 28814 w 389289"/>
                  <a:gd name="connsiteY4" fmla="*/ 0 h 57628"/>
                  <a:gd name="connsiteX5" fmla="*/ 360475 w 389289"/>
                  <a:gd name="connsiteY5" fmla="*/ 0 h 57628"/>
                  <a:gd name="connsiteX6" fmla="*/ 389289 w 389289"/>
                  <a:gd name="connsiteY6" fmla="*/ 28814 h 57628"/>
                  <a:gd name="connsiteX7" fmla="*/ 389289 w 389289"/>
                  <a:gd name="connsiteY7" fmla="*/ 28814 h 57628"/>
                  <a:gd name="connsiteX8" fmla="*/ 360475 w 389289"/>
                  <a:gd name="connsiteY8" fmla="*/ 57628 h 57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289" h="57628">
                    <a:moveTo>
                      <a:pt x="360475" y="57628"/>
                    </a:moveTo>
                    <a:lnTo>
                      <a:pt x="28814" y="57628"/>
                    </a:lnTo>
                    <a:cubicBezTo>
                      <a:pt x="12913" y="57628"/>
                      <a:pt x="0" y="44740"/>
                      <a:pt x="0" y="28814"/>
                    </a:cubicBezTo>
                    <a:lnTo>
                      <a:pt x="0" y="28814"/>
                    </a:lnTo>
                    <a:cubicBezTo>
                      <a:pt x="0" y="12913"/>
                      <a:pt x="12889" y="0"/>
                      <a:pt x="28814" y="0"/>
                    </a:cubicBezTo>
                    <a:lnTo>
                      <a:pt x="360475" y="0"/>
                    </a:lnTo>
                    <a:cubicBezTo>
                      <a:pt x="376377" y="0"/>
                      <a:pt x="389289" y="12889"/>
                      <a:pt x="389289" y="28814"/>
                    </a:cubicBezTo>
                    <a:lnTo>
                      <a:pt x="389289" y="28814"/>
                    </a:lnTo>
                    <a:cubicBezTo>
                      <a:pt x="389289" y="44740"/>
                      <a:pt x="376401" y="57628"/>
                      <a:pt x="360475" y="576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Graphic 48">
                <a:extLst>
                  <a:ext uri="{FF2B5EF4-FFF2-40B4-BE49-F238E27FC236}">
                    <a16:creationId xmlns:a16="http://schemas.microsoft.com/office/drawing/2014/main" id="{FAFA6CE3-4422-4F7E-9BF1-9F3A19BFAB09}"/>
                  </a:ext>
                </a:extLst>
              </p:cNvPr>
              <p:cNvSpPr/>
              <p:nvPr/>
            </p:nvSpPr>
            <p:spPr>
              <a:xfrm>
                <a:off x="5912857" y="2239466"/>
                <a:ext cx="389289" cy="57628"/>
              </a:xfrm>
              <a:custGeom>
                <a:avLst/>
                <a:gdLst>
                  <a:gd name="connsiteX0" fmla="*/ 360475 w 389289"/>
                  <a:gd name="connsiteY0" fmla="*/ 57628 h 57628"/>
                  <a:gd name="connsiteX1" fmla="*/ 28814 w 389289"/>
                  <a:gd name="connsiteY1" fmla="*/ 57628 h 57628"/>
                  <a:gd name="connsiteX2" fmla="*/ 0 w 389289"/>
                  <a:gd name="connsiteY2" fmla="*/ 28814 h 57628"/>
                  <a:gd name="connsiteX3" fmla="*/ 0 w 389289"/>
                  <a:gd name="connsiteY3" fmla="*/ 28814 h 57628"/>
                  <a:gd name="connsiteX4" fmla="*/ 28814 w 389289"/>
                  <a:gd name="connsiteY4" fmla="*/ 0 h 57628"/>
                  <a:gd name="connsiteX5" fmla="*/ 360475 w 389289"/>
                  <a:gd name="connsiteY5" fmla="*/ 0 h 57628"/>
                  <a:gd name="connsiteX6" fmla="*/ 389289 w 389289"/>
                  <a:gd name="connsiteY6" fmla="*/ 28814 h 57628"/>
                  <a:gd name="connsiteX7" fmla="*/ 389289 w 389289"/>
                  <a:gd name="connsiteY7" fmla="*/ 28814 h 57628"/>
                  <a:gd name="connsiteX8" fmla="*/ 360475 w 389289"/>
                  <a:gd name="connsiteY8" fmla="*/ 57628 h 57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289" h="57628">
                    <a:moveTo>
                      <a:pt x="360475" y="57628"/>
                    </a:moveTo>
                    <a:lnTo>
                      <a:pt x="28814" y="57628"/>
                    </a:lnTo>
                    <a:cubicBezTo>
                      <a:pt x="12913" y="57628"/>
                      <a:pt x="0" y="44740"/>
                      <a:pt x="0" y="28814"/>
                    </a:cubicBezTo>
                    <a:lnTo>
                      <a:pt x="0" y="28814"/>
                    </a:lnTo>
                    <a:cubicBezTo>
                      <a:pt x="0" y="12913"/>
                      <a:pt x="12889" y="0"/>
                      <a:pt x="28814" y="0"/>
                    </a:cubicBezTo>
                    <a:lnTo>
                      <a:pt x="360475" y="0"/>
                    </a:lnTo>
                    <a:cubicBezTo>
                      <a:pt x="376377" y="0"/>
                      <a:pt x="389289" y="12889"/>
                      <a:pt x="389289" y="28814"/>
                    </a:cubicBezTo>
                    <a:lnTo>
                      <a:pt x="389289" y="28814"/>
                    </a:lnTo>
                    <a:cubicBezTo>
                      <a:pt x="389289" y="44740"/>
                      <a:pt x="376401" y="57628"/>
                      <a:pt x="360475" y="576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0" name="Graphic 68">
            <a:extLst>
              <a:ext uri="{FF2B5EF4-FFF2-40B4-BE49-F238E27FC236}">
                <a16:creationId xmlns:a16="http://schemas.microsoft.com/office/drawing/2014/main" id="{AE37E09C-74A0-48E3-873A-183CF644C0DA}"/>
              </a:ext>
            </a:extLst>
          </p:cNvPr>
          <p:cNvGrpSpPr/>
          <p:nvPr/>
        </p:nvGrpSpPr>
        <p:grpSpPr>
          <a:xfrm>
            <a:off x="5079210" y="4723164"/>
            <a:ext cx="497454" cy="497454"/>
            <a:chOff x="4527459" y="640845"/>
            <a:chExt cx="3123355" cy="3123355"/>
          </a:xfrm>
        </p:grpSpPr>
        <p:sp>
          <p:nvSpPr>
            <p:cNvPr id="71" name="Graphic 68">
              <a:extLst>
                <a:ext uri="{FF2B5EF4-FFF2-40B4-BE49-F238E27FC236}">
                  <a16:creationId xmlns:a16="http://schemas.microsoft.com/office/drawing/2014/main" id="{A784177C-D41E-4C0E-8F56-857842C39963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72" name="Graphic 68">
              <a:extLst>
                <a:ext uri="{FF2B5EF4-FFF2-40B4-BE49-F238E27FC236}">
                  <a16:creationId xmlns:a16="http://schemas.microsoft.com/office/drawing/2014/main" id="{1DBDBD7D-F37E-472A-8FDF-6B16D90AF73F}"/>
                </a:ext>
              </a:extLst>
            </p:cNvPr>
            <p:cNvGrpSpPr/>
            <p:nvPr/>
          </p:nvGrpSpPr>
          <p:grpSpPr>
            <a:xfrm>
              <a:off x="5079776" y="1188032"/>
              <a:ext cx="1934043" cy="1937307"/>
              <a:chOff x="5079776" y="1188032"/>
              <a:chExt cx="1934043" cy="1937307"/>
            </a:xfrm>
            <a:solidFill>
              <a:srgbClr val="FFFFFF"/>
            </a:solidFill>
          </p:grpSpPr>
          <p:sp>
            <p:nvSpPr>
              <p:cNvPr id="73" name="Graphic 68">
                <a:extLst>
                  <a:ext uri="{FF2B5EF4-FFF2-40B4-BE49-F238E27FC236}">
                    <a16:creationId xmlns:a16="http://schemas.microsoft.com/office/drawing/2014/main" id="{1A95DC29-210F-40D3-93E3-7BC990B9CA5C}"/>
                  </a:ext>
                </a:extLst>
              </p:cNvPr>
              <p:cNvSpPr/>
              <p:nvPr/>
            </p:nvSpPr>
            <p:spPr>
              <a:xfrm>
                <a:off x="5079776" y="1188032"/>
                <a:ext cx="1934043" cy="1937307"/>
              </a:xfrm>
              <a:custGeom>
                <a:avLst/>
                <a:gdLst>
                  <a:gd name="connsiteX0" fmla="*/ 853430 w 1934043"/>
                  <a:gd name="connsiteY0" fmla="*/ 383975 h 1937307"/>
                  <a:gd name="connsiteX1" fmla="*/ 710746 w 1934043"/>
                  <a:gd name="connsiteY1" fmla="*/ 731394 h 1937307"/>
                  <a:gd name="connsiteX2" fmla="*/ 853430 w 1934043"/>
                  <a:gd name="connsiteY2" fmla="*/ 1081803 h 1937307"/>
                  <a:gd name="connsiteX3" fmla="*/ 1552501 w 1934043"/>
                  <a:gd name="connsiteY3" fmla="*/ 1081803 h 1937307"/>
                  <a:gd name="connsiteX4" fmla="*/ 1701044 w 1934043"/>
                  <a:gd name="connsiteY4" fmla="*/ 731394 h 1937307"/>
                  <a:gd name="connsiteX5" fmla="*/ 1552501 w 1934043"/>
                  <a:gd name="connsiteY5" fmla="*/ 383975 h 1937307"/>
                  <a:gd name="connsiteX6" fmla="*/ 1205895 w 1934043"/>
                  <a:gd name="connsiteY6" fmla="*/ 235050 h 1937307"/>
                  <a:gd name="connsiteX7" fmla="*/ 853430 w 1934043"/>
                  <a:gd name="connsiteY7" fmla="*/ 383975 h 1937307"/>
                  <a:gd name="connsiteX8" fmla="*/ 1718523 w 1934043"/>
                  <a:gd name="connsiteY8" fmla="*/ 214605 h 1937307"/>
                  <a:gd name="connsiteX9" fmla="*/ 1934043 w 1934043"/>
                  <a:gd name="connsiteY9" fmla="*/ 731394 h 1937307"/>
                  <a:gd name="connsiteX10" fmla="*/ 1718523 w 1934043"/>
                  <a:gd name="connsiteY10" fmla="*/ 1251125 h 1937307"/>
                  <a:gd name="connsiteX11" fmla="*/ 818518 w 1934043"/>
                  <a:gd name="connsiteY11" fmla="*/ 1353325 h 1937307"/>
                  <a:gd name="connsiteX12" fmla="*/ 262179 w 1934043"/>
                  <a:gd name="connsiteY12" fmla="*/ 1902228 h 1937307"/>
                  <a:gd name="connsiteX13" fmla="*/ 96109 w 1934043"/>
                  <a:gd name="connsiteY13" fmla="*/ 1902228 h 1937307"/>
                  <a:gd name="connsiteX14" fmla="*/ 34989 w 1934043"/>
                  <a:gd name="connsiteY14" fmla="*/ 1840917 h 1937307"/>
                  <a:gd name="connsiteX15" fmla="*/ 34989 w 1934043"/>
                  <a:gd name="connsiteY15" fmla="*/ 1674465 h 1937307"/>
                  <a:gd name="connsiteX16" fmla="*/ 585471 w 1934043"/>
                  <a:gd name="connsiteY16" fmla="*/ 1119680 h 1937307"/>
                  <a:gd name="connsiteX17" fmla="*/ 477699 w 1934043"/>
                  <a:gd name="connsiteY17" fmla="*/ 731347 h 1937307"/>
                  <a:gd name="connsiteX18" fmla="*/ 687432 w 1934043"/>
                  <a:gd name="connsiteY18" fmla="*/ 214558 h 1937307"/>
                  <a:gd name="connsiteX19" fmla="*/ 1718523 w 1934043"/>
                  <a:gd name="connsiteY19" fmla="*/ 214605 h 1937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34043" h="1937307">
                    <a:moveTo>
                      <a:pt x="853430" y="383975"/>
                    </a:moveTo>
                    <a:cubicBezTo>
                      <a:pt x="763138" y="471541"/>
                      <a:pt x="710746" y="597128"/>
                      <a:pt x="710746" y="731394"/>
                    </a:cubicBezTo>
                    <a:cubicBezTo>
                      <a:pt x="710746" y="862792"/>
                      <a:pt x="763138" y="988402"/>
                      <a:pt x="853430" y="1081803"/>
                    </a:cubicBezTo>
                    <a:cubicBezTo>
                      <a:pt x="1051494" y="1274511"/>
                      <a:pt x="1360248" y="1274511"/>
                      <a:pt x="1552501" y="1081803"/>
                    </a:cubicBezTo>
                    <a:cubicBezTo>
                      <a:pt x="1648604" y="988378"/>
                      <a:pt x="1701044" y="862792"/>
                      <a:pt x="1701044" y="731394"/>
                    </a:cubicBezTo>
                    <a:cubicBezTo>
                      <a:pt x="1701044" y="597128"/>
                      <a:pt x="1648604" y="471541"/>
                      <a:pt x="1552501" y="383975"/>
                    </a:cubicBezTo>
                    <a:cubicBezTo>
                      <a:pt x="1462209" y="287633"/>
                      <a:pt x="1336909" y="235050"/>
                      <a:pt x="1205895" y="235050"/>
                    </a:cubicBezTo>
                    <a:cubicBezTo>
                      <a:pt x="1074809" y="235050"/>
                      <a:pt x="949533" y="287633"/>
                      <a:pt x="853430" y="383975"/>
                    </a:cubicBezTo>
                    <a:moveTo>
                      <a:pt x="1718523" y="214605"/>
                    </a:moveTo>
                    <a:cubicBezTo>
                      <a:pt x="1864148" y="360589"/>
                      <a:pt x="1934043" y="544569"/>
                      <a:pt x="1934043" y="731394"/>
                    </a:cubicBezTo>
                    <a:cubicBezTo>
                      <a:pt x="1934043" y="915374"/>
                      <a:pt x="1864124" y="1108058"/>
                      <a:pt x="1718523" y="1251125"/>
                    </a:cubicBezTo>
                    <a:cubicBezTo>
                      <a:pt x="1473878" y="1496391"/>
                      <a:pt x="1098075" y="1525636"/>
                      <a:pt x="818518" y="1353325"/>
                    </a:cubicBezTo>
                    <a:lnTo>
                      <a:pt x="262179" y="1902228"/>
                    </a:lnTo>
                    <a:cubicBezTo>
                      <a:pt x="221384" y="1949000"/>
                      <a:pt x="142761" y="1949000"/>
                      <a:pt x="96109" y="1902228"/>
                    </a:cubicBezTo>
                    <a:lnTo>
                      <a:pt x="34989" y="1840917"/>
                    </a:lnTo>
                    <a:cubicBezTo>
                      <a:pt x="-11663" y="1794217"/>
                      <a:pt x="-11663" y="1715379"/>
                      <a:pt x="34989" y="1674465"/>
                    </a:cubicBezTo>
                    <a:lnTo>
                      <a:pt x="585471" y="1119680"/>
                    </a:lnTo>
                    <a:cubicBezTo>
                      <a:pt x="512634" y="1000000"/>
                      <a:pt x="477699" y="868602"/>
                      <a:pt x="477699" y="731347"/>
                    </a:cubicBezTo>
                    <a:cubicBezTo>
                      <a:pt x="477699" y="544497"/>
                      <a:pt x="547618" y="360541"/>
                      <a:pt x="687432" y="214558"/>
                    </a:cubicBezTo>
                    <a:cubicBezTo>
                      <a:pt x="972847" y="-71527"/>
                      <a:pt x="1438871" y="-71527"/>
                      <a:pt x="1718523" y="21460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Graphic 68">
                <a:extLst>
                  <a:ext uri="{FF2B5EF4-FFF2-40B4-BE49-F238E27FC236}">
                    <a16:creationId xmlns:a16="http://schemas.microsoft.com/office/drawing/2014/main" id="{7AC81685-06CB-4A02-849E-2A7A2A92D345}"/>
                  </a:ext>
                </a:extLst>
              </p:cNvPr>
              <p:cNvSpPr/>
              <p:nvPr/>
            </p:nvSpPr>
            <p:spPr>
              <a:xfrm>
                <a:off x="5891312" y="1760076"/>
                <a:ext cx="269417" cy="314301"/>
              </a:xfrm>
              <a:custGeom>
                <a:avLst/>
                <a:gdLst>
                  <a:gd name="connsiteX0" fmla="*/ 72406 w 269417"/>
                  <a:gd name="connsiteY0" fmla="*/ 50383 h 314301"/>
                  <a:gd name="connsiteX1" fmla="*/ 72406 w 269417"/>
                  <a:gd name="connsiteY1" fmla="*/ 263918 h 314301"/>
                  <a:gd name="connsiteX2" fmla="*/ 115878 w 269417"/>
                  <a:gd name="connsiteY2" fmla="*/ 263918 h 314301"/>
                  <a:gd name="connsiteX3" fmla="*/ 197012 w 269417"/>
                  <a:gd name="connsiteY3" fmla="*/ 157151 h 314301"/>
                  <a:gd name="connsiteX4" fmla="*/ 115878 w 269417"/>
                  <a:gd name="connsiteY4" fmla="*/ 50383 h 314301"/>
                  <a:gd name="connsiteX5" fmla="*/ 72406 w 269417"/>
                  <a:gd name="connsiteY5" fmla="*/ 50383 h 314301"/>
                  <a:gd name="connsiteX6" fmla="*/ 115878 w 269417"/>
                  <a:gd name="connsiteY6" fmla="*/ 0 h 314301"/>
                  <a:gd name="connsiteX7" fmla="*/ 269418 w 269417"/>
                  <a:gd name="connsiteY7" fmla="*/ 157151 h 314301"/>
                  <a:gd name="connsiteX8" fmla="*/ 115878 w 269417"/>
                  <a:gd name="connsiteY8" fmla="*/ 314301 h 314301"/>
                  <a:gd name="connsiteX9" fmla="*/ 0 w 269417"/>
                  <a:gd name="connsiteY9" fmla="*/ 314301 h 314301"/>
                  <a:gd name="connsiteX10" fmla="*/ 0 w 269417"/>
                  <a:gd name="connsiteY10" fmla="*/ 0 h 314301"/>
                  <a:gd name="connsiteX11" fmla="*/ 115878 w 269417"/>
                  <a:gd name="connsiteY11" fmla="*/ 0 h 31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9417" h="314301">
                    <a:moveTo>
                      <a:pt x="72406" y="50383"/>
                    </a:moveTo>
                    <a:lnTo>
                      <a:pt x="72406" y="263918"/>
                    </a:lnTo>
                    <a:lnTo>
                      <a:pt x="115878" y="263918"/>
                    </a:lnTo>
                    <a:cubicBezTo>
                      <a:pt x="165137" y="263918"/>
                      <a:pt x="197012" y="231302"/>
                      <a:pt x="197012" y="157151"/>
                    </a:cubicBezTo>
                    <a:cubicBezTo>
                      <a:pt x="197012" y="82999"/>
                      <a:pt x="165137" y="50383"/>
                      <a:pt x="115878" y="50383"/>
                    </a:cubicBezTo>
                    <a:lnTo>
                      <a:pt x="72406" y="50383"/>
                    </a:lnTo>
                    <a:close/>
                    <a:moveTo>
                      <a:pt x="115878" y="0"/>
                    </a:moveTo>
                    <a:cubicBezTo>
                      <a:pt x="214348" y="0"/>
                      <a:pt x="269418" y="50383"/>
                      <a:pt x="269418" y="157151"/>
                    </a:cubicBezTo>
                    <a:cubicBezTo>
                      <a:pt x="269418" y="266836"/>
                      <a:pt x="211479" y="314301"/>
                      <a:pt x="115878" y="314301"/>
                    </a:cubicBezTo>
                    <a:lnTo>
                      <a:pt x="0" y="314301"/>
                    </a:lnTo>
                    <a:lnTo>
                      <a:pt x="0" y="0"/>
                    </a:lnTo>
                    <a:lnTo>
                      <a:pt x="1158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Graphic 68">
                <a:extLst>
                  <a:ext uri="{FF2B5EF4-FFF2-40B4-BE49-F238E27FC236}">
                    <a16:creationId xmlns:a16="http://schemas.microsoft.com/office/drawing/2014/main" id="{C4644140-CBF6-47B4-93C8-4C40846F76F1}"/>
                  </a:ext>
                </a:extLst>
              </p:cNvPr>
              <p:cNvSpPr/>
              <p:nvPr/>
            </p:nvSpPr>
            <p:spPr>
              <a:xfrm>
                <a:off x="6190668" y="1760076"/>
                <a:ext cx="209542" cy="314301"/>
              </a:xfrm>
              <a:custGeom>
                <a:avLst/>
                <a:gdLst>
                  <a:gd name="connsiteX0" fmla="*/ 68652 w 209542"/>
                  <a:gd name="connsiteY0" fmla="*/ 0 h 314301"/>
                  <a:gd name="connsiteX1" fmla="*/ 68652 w 209542"/>
                  <a:gd name="connsiteY1" fmla="*/ 257916 h 314301"/>
                  <a:gd name="connsiteX2" fmla="*/ 209542 w 209542"/>
                  <a:gd name="connsiteY2" fmla="*/ 257916 h 314301"/>
                  <a:gd name="connsiteX3" fmla="*/ 209542 w 209542"/>
                  <a:gd name="connsiteY3" fmla="*/ 314301 h 314301"/>
                  <a:gd name="connsiteX4" fmla="*/ 0 w 209542"/>
                  <a:gd name="connsiteY4" fmla="*/ 314301 h 314301"/>
                  <a:gd name="connsiteX5" fmla="*/ 0 w 209542"/>
                  <a:gd name="connsiteY5" fmla="*/ 0 h 31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9542" h="314301">
                    <a:moveTo>
                      <a:pt x="68652" y="0"/>
                    </a:moveTo>
                    <a:lnTo>
                      <a:pt x="68652" y="257916"/>
                    </a:lnTo>
                    <a:lnTo>
                      <a:pt x="209542" y="257916"/>
                    </a:lnTo>
                    <a:lnTo>
                      <a:pt x="209542" y="314301"/>
                    </a:lnTo>
                    <a:lnTo>
                      <a:pt x="0" y="3143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Graphic 68">
                <a:extLst>
                  <a:ext uri="{FF2B5EF4-FFF2-40B4-BE49-F238E27FC236}">
                    <a16:creationId xmlns:a16="http://schemas.microsoft.com/office/drawing/2014/main" id="{2D0EFADA-F279-4774-AC05-CD62DE727AB3}"/>
                  </a:ext>
                </a:extLst>
              </p:cNvPr>
              <p:cNvSpPr/>
              <p:nvPr/>
            </p:nvSpPr>
            <p:spPr>
              <a:xfrm>
                <a:off x="6430148" y="1760076"/>
                <a:ext cx="254425" cy="314325"/>
              </a:xfrm>
              <a:custGeom>
                <a:avLst/>
                <a:gdLst>
                  <a:gd name="connsiteX0" fmla="*/ 75706 w 254425"/>
                  <a:gd name="connsiteY0" fmla="*/ 50383 h 314325"/>
                  <a:gd name="connsiteX1" fmla="*/ 75706 w 254425"/>
                  <a:gd name="connsiteY1" fmla="*/ 157151 h 314325"/>
                  <a:gd name="connsiteX2" fmla="*/ 121163 w 254425"/>
                  <a:gd name="connsiteY2" fmla="*/ 157151 h 314325"/>
                  <a:gd name="connsiteX3" fmla="*/ 178671 w 254425"/>
                  <a:gd name="connsiteY3" fmla="*/ 103779 h 314325"/>
                  <a:gd name="connsiteX4" fmla="*/ 118126 w 254425"/>
                  <a:gd name="connsiteY4" fmla="*/ 50407 h 314325"/>
                  <a:gd name="connsiteX5" fmla="*/ 75706 w 254425"/>
                  <a:gd name="connsiteY5" fmla="*/ 50407 h 314325"/>
                  <a:gd name="connsiteX6" fmla="*/ 118102 w 254425"/>
                  <a:gd name="connsiteY6" fmla="*/ 0 h 314325"/>
                  <a:gd name="connsiteX7" fmla="*/ 254425 w 254425"/>
                  <a:gd name="connsiteY7" fmla="*/ 103779 h 314325"/>
                  <a:gd name="connsiteX8" fmla="*/ 118102 w 254425"/>
                  <a:gd name="connsiteY8" fmla="*/ 207557 h 314325"/>
                  <a:gd name="connsiteX9" fmla="*/ 75706 w 254425"/>
                  <a:gd name="connsiteY9" fmla="*/ 207557 h 314325"/>
                  <a:gd name="connsiteX10" fmla="*/ 75706 w 254425"/>
                  <a:gd name="connsiteY10" fmla="*/ 314325 h 314325"/>
                  <a:gd name="connsiteX11" fmla="*/ 0 w 254425"/>
                  <a:gd name="connsiteY11" fmla="*/ 314325 h 314325"/>
                  <a:gd name="connsiteX12" fmla="*/ 0 w 254425"/>
                  <a:gd name="connsiteY12" fmla="*/ 0 h 314325"/>
                  <a:gd name="connsiteX13" fmla="*/ 118102 w 254425"/>
                  <a:gd name="connsiteY13" fmla="*/ 0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4425" h="314325">
                    <a:moveTo>
                      <a:pt x="75706" y="50383"/>
                    </a:moveTo>
                    <a:lnTo>
                      <a:pt x="75706" y="157151"/>
                    </a:lnTo>
                    <a:lnTo>
                      <a:pt x="121163" y="157151"/>
                    </a:lnTo>
                    <a:cubicBezTo>
                      <a:pt x="157461" y="157151"/>
                      <a:pt x="178671" y="139384"/>
                      <a:pt x="178671" y="103779"/>
                    </a:cubicBezTo>
                    <a:cubicBezTo>
                      <a:pt x="178671" y="65232"/>
                      <a:pt x="157461" y="50407"/>
                      <a:pt x="118126" y="50407"/>
                    </a:cubicBezTo>
                    <a:lnTo>
                      <a:pt x="75706" y="50407"/>
                    </a:lnTo>
                    <a:close/>
                    <a:moveTo>
                      <a:pt x="118102" y="0"/>
                    </a:moveTo>
                    <a:cubicBezTo>
                      <a:pt x="215018" y="0"/>
                      <a:pt x="254425" y="35605"/>
                      <a:pt x="254425" y="103779"/>
                    </a:cubicBezTo>
                    <a:cubicBezTo>
                      <a:pt x="254425" y="174941"/>
                      <a:pt x="208968" y="207557"/>
                      <a:pt x="118102" y="207557"/>
                    </a:cubicBezTo>
                    <a:lnTo>
                      <a:pt x="75706" y="207557"/>
                    </a:lnTo>
                    <a:lnTo>
                      <a:pt x="75706" y="314325"/>
                    </a:lnTo>
                    <a:lnTo>
                      <a:pt x="0" y="314325"/>
                    </a:lnTo>
                    <a:lnTo>
                      <a:pt x="0" y="0"/>
                    </a:lnTo>
                    <a:lnTo>
                      <a:pt x="1181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29E49B44-4036-4289-8A58-E033A030C9B2}"/>
              </a:ext>
            </a:extLst>
          </p:cNvPr>
          <p:cNvGrpSpPr/>
          <p:nvPr/>
        </p:nvGrpSpPr>
        <p:grpSpPr>
          <a:xfrm>
            <a:off x="5858081" y="4735323"/>
            <a:ext cx="497454" cy="497452"/>
            <a:chOff x="4527459" y="640845"/>
            <a:chExt cx="3123355" cy="3123355"/>
          </a:xfrm>
        </p:grpSpPr>
        <p:sp>
          <p:nvSpPr>
            <p:cNvPr id="410" name="Graphic 161">
              <a:extLst>
                <a:ext uri="{FF2B5EF4-FFF2-40B4-BE49-F238E27FC236}">
                  <a16:creationId xmlns:a16="http://schemas.microsoft.com/office/drawing/2014/main" id="{E03B5B39-2FB8-4B84-BB63-1B22466265C8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BD51124C-4540-453F-AB4E-ACC6BF900E07}"/>
                </a:ext>
              </a:extLst>
            </p:cNvPr>
            <p:cNvGrpSpPr/>
            <p:nvPr/>
          </p:nvGrpSpPr>
          <p:grpSpPr>
            <a:xfrm>
              <a:off x="4997978" y="1421935"/>
              <a:ext cx="2302189" cy="1752173"/>
              <a:chOff x="4997978" y="1421935"/>
              <a:chExt cx="2302189" cy="1752173"/>
            </a:xfrm>
          </p:grpSpPr>
          <p:sp>
            <p:nvSpPr>
              <p:cNvPr id="412" name="Graphic 161">
                <a:extLst>
                  <a:ext uri="{FF2B5EF4-FFF2-40B4-BE49-F238E27FC236}">
                    <a16:creationId xmlns:a16="http://schemas.microsoft.com/office/drawing/2014/main" id="{16B3BFE6-54B6-4645-8082-00FB7A38B291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" name="Graphic 161">
                <a:extLst>
                  <a:ext uri="{FF2B5EF4-FFF2-40B4-BE49-F238E27FC236}">
                    <a16:creationId xmlns:a16="http://schemas.microsoft.com/office/drawing/2014/main" id="{C82151F5-64F1-4DF7-A2C0-B7E9A5C35D69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" name="Graphic 161">
                <a:extLst>
                  <a:ext uri="{FF2B5EF4-FFF2-40B4-BE49-F238E27FC236}">
                    <a16:creationId xmlns:a16="http://schemas.microsoft.com/office/drawing/2014/main" id="{A84B9E31-99D2-44E2-B165-71F896CA8B9B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" name="Graphic 161">
                <a:extLst>
                  <a:ext uri="{FF2B5EF4-FFF2-40B4-BE49-F238E27FC236}">
                    <a16:creationId xmlns:a16="http://schemas.microsoft.com/office/drawing/2014/main" id="{DA2DE200-3F27-43A9-9A3C-7F8A5DF51BE4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" name="Graphic 161">
                <a:extLst>
                  <a:ext uri="{FF2B5EF4-FFF2-40B4-BE49-F238E27FC236}">
                    <a16:creationId xmlns:a16="http://schemas.microsoft.com/office/drawing/2014/main" id="{7C050FF6-E70C-4D4A-99AB-1BD22E0B0A63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" name="Graphic 161">
                <a:extLst>
                  <a:ext uri="{FF2B5EF4-FFF2-40B4-BE49-F238E27FC236}">
                    <a16:creationId xmlns:a16="http://schemas.microsoft.com/office/drawing/2014/main" id="{6FCA4A15-93E1-42FD-999A-A45A4BFF2D25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" name="Graphic 161">
                <a:extLst>
                  <a:ext uri="{FF2B5EF4-FFF2-40B4-BE49-F238E27FC236}">
                    <a16:creationId xmlns:a16="http://schemas.microsoft.com/office/drawing/2014/main" id="{8C4CCEA3-B460-4F07-95A1-42467E563A9A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" name="Graphic 161">
                <a:extLst>
                  <a:ext uri="{FF2B5EF4-FFF2-40B4-BE49-F238E27FC236}">
                    <a16:creationId xmlns:a16="http://schemas.microsoft.com/office/drawing/2014/main" id="{3045238E-3A32-438A-B3BC-A36EB14092CF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" name="Graphic 161">
                <a:extLst>
                  <a:ext uri="{FF2B5EF4-FFF2-40B4-BE49-F238E27FC236}">
                    <a16:creationId xmlns:a16="http://schemas.microsoft.com/office/drawing/2014/main" id="{712C5E4A-8379-4C2D-93FB-073B24228036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" name="Graphic 161">
                <a:extLst>
                  <a:ext uri="{FF2B5EF4-FFF2-40B4-BE49-F238E27FC236}">
                    <a16:creationId xmlns:a16="http://schemas.microsoft.com/office/drawing/2014/main" id="{E0BFAC5C-5F68-4B9C-A749-ACB20B090172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" name="Graphic 161">
                <a:extLst>
                  <a:ext uri="{FF2B5EF4-FFF2-40B4-BE49-F238E27FC236}">
                    <a16:creationId xmlns:a16="http://schemas.microsoft.com/office/drawing/2014/main" id="{05A35270-F15D-416E-AE7C-EEA92A45DE3B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" name="Graphic 161">
                <a:extLst>
                  <a:ext uri="{FF2B5EF4-FFF2-40B4-BE49-F238E27FC236}">
                    <a16:creationId xmlns:a16="http://schemas.microsoft.com/office/drawing/2014/main" id="{27A85D06-41FC-4BE4-8426-97553F17E8E3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" name="Graphic 161">
                <a:extLst>
                  <a:ext uri="{FF2B5EF4-FFF2-40B4-BE49-F238E27FC236}">
                    <a16:creationId xmlns:a16="http://schemas.microsoft.com/office/drawing/2014/main" id="{BDACA645-6730-4EC8-8D4C-393F798C5FBD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" name="Graphic 161">
                <a:extLst>
                  <a:ext uri="{FF2B5EF4-FFF2-40B4-BE49-F238E27FC236}">
                    <a16:creationId xmlns:a16="http://schemas.microsoft.com/office/drawing/2014/main" id="{94F9018F-1B25-407B-97CC-4879AD80CE7A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" name="Graphic 161">
                <a:extLst>
                  <a:ext uri="{FF2B5EF4-FFF2-40B4-BE49-F238E27FC236}">
                    <a16:creationId xmlns:a16="http://schemas.microsoft.com/office/drawing/2014/main" id="{B1C8C7C4-0D3C-4DA2-B968-3686066DE074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" name="Graphic 161">
                <a:extLst>
                  <a:ext uri="{FF2B5EF4-FFF2-40B4-BE49-F238E27FC236}">
                    <a16:creationId xmlns:a16="http://schemas.microsoft.com/office/drawing/2014/main" id="{105079FF-9034-401E-9859-F4944F464F3E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" name="Graphic 161">
                <a:extLst>
                  <a:ext uri="{FF2B5EF4-FFF2-40B4-BE49-F238E27FC236}">
                    <a16:creationId xmlns:a16="http://schemas.microsoft.com/office/drawing/2014/main" id="{9D38379A-B2EC-4813-A1E1-9E34485F23EF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" name="Graphic 161">
                <a:extLst>
                  <a:ext uri="{FF2B5EF4-FFF2-40B4-BE49-F238E27FC236}">
                    <a16:creationId xmlns:a16="http://schemas.microsoft.com/office/drawing/2014/main" id="{5D81E909-58DD-46FD-A2CD-77E738EEBC3C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" name="Graphic 161">
                <a:extLst>
                  <a:ext uri="{FF2B5EF4-FFF2-40B4-BE49-F238E27FC236}">
                    <a16:creationId xmlns:a16="http://schemas.microsoft.com/office/drawing/2014/main" id="{FBE75750-7E0C-41CD-BA0E-A81307F54BB4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" name="Graphic 161">
                <a:extLst>
                  <a:ext uri="{FF2B5EF4-FFF2-40B4-BE49-F238E27FC236}">
                    <a16:creationId xmlns:a16="http://schemas.microsoft.com/office/drawing/2014/main" id="{CEE2B53C-AD46-406C-8EAB-0BA909A90A07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" name="Graphic 161">
                <a:extLst>
                  <a:ext uri="{FF2B5EF4-FFF2-40B4-BE49-F238E27FC236}">
                    <a16:creationId xmlns:a16="http://schemas.microsoft.com/office/drawing/2014/main" id="{29BF441A-C6D1-4635-AF23-6A627FB16AE9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" name="Graphic 161">
                <a:extLst>
                  <a:ext uri="{FF2B5EF4-FFF2-40B4-BE49-F238E27FC236}">
                    <a16:creationId xmlns:a16="http://schemas.microsoft.com/office/drawing/2014/main" id="{41186E0C-9046-4F78-A41C-54F14B09DB5F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" name="Graphic 161">
                <a:extLst>
                  <a:ext uri="{FF2B5EF4-FFF2-40B4-BE49-F238E27FC236}">
                    <a16:creationId xmlns:a16="http://schemas.microsoft.com/office/drawing/2014/main" id="{70A8374F-DD50-45C3-AA9A-79CA785348F1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" name="Graphic 161">
                <a:extLst>
                  <a:ext uri="{FF2B5EF4-FFF2-40B4-BE49-F238E27FC236}">
                    <a16:creationId xmlns:a16="http://schemas.microsoft.com/office/drawing/2014/main" id="{7819D95A-699C-4932-922A-9236848F24B0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" name="Graphic 161">
                <a:extLst>
                  <a:ext uri="{FF2B5EF4-FFF2-40B4-BE49-F238E27FC236}">
                    <a16:creationId xmlns:a16="http://schemas.microsoft.com/office/drawing/2014/main" id="{CB135256-FDF9-4A3A-B9A7-92B8C16D6BBC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" name="Graphic 161">
                <a:extLst>
                  <a:ext uri="{FF2B5EF4-FFF2-40B4-BE49-F238E27FC236}">
                    <a16:creationId xmlns:a16="http://schemas.microsoft.com/office/drawing/2014/main" id="{8DEB9FE0-D4CA-474D-8B60-FCD048043D4A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" name="Graphic 161">
                <a:extLst>
                  <a:ext uri="{FF2B5EF4-FFF2-40B4-BE49-F238E27FC236}">
                    <a16:creationId xmlns:a16="http://schemas.microsoft.com/office/drawing/2014/main" id="{0A0D021E-103B-4995-8E53-453D340A097F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" name="Graphic 161">
                <a:extLst>
                  <a:ext uri="{FF2B5EF4-FFF2-40B4-BE49-F238E27FC236}">
                    <a16:creationId xmlns:a16="http://schemas.microsoft.com/office/drawing/2014/main" id="{98E0960C-E883-446C-A332-7DED8A549343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" name="Graphic 161">
                <a:extLst>
                  <a:ext uri="{FF2B5EF4-FFF2-40B4-BE49-F238E27FC236}">
                    <a16:creationId xmlns:a16="http://schemas.microsoft.com/office/drawing/2014/main" id="{FBB78737-1A29-4E5E-A213-64836DB042CC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" name="Graphic 161">
                <a:extLst>
                  <a:ext uri="{FF2B5EF4-FFF2-40B4-BE49-F238E27FC236}">
                    <a16:creationId xmlns:a16="http://schemas.microsoft.com/office/drawing/2014/main" id="{88C3B2AF-9882-462C-85FB-579E44BA6DD2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AFC603A5-FA66-4275-9F04-BF264D617E55}"/>
              </a:ext>
            </a:extLst>
          </p:cNvPr>
          <p:cNvGrpSpPr/>
          <p:nvPr/>
        </p:nvGrpSpPr>
        <p:grpSpPr>
          <a:xfrm>
            <a:off x="7379461" y="4714760"/>
            <a:ext cx="493522" cy="493520"/>
            <a:chOff x="4521409" y="645771"/>
            <a:chExt cx="3123355" cy="3123355"/>
          </a:xfrm>
        </p:grpSpPr>
        <p:sp>
          <p:nvSpPr>
            <p:cNvPr id="79" name="Graphic 77">
              <a:extLst>
                <a:ext uri="{FF2B5EF4-FFF2-40B4-BE49-F238E27FC236}">
                  <a16:creationId xmlns:a16="http://schemas.microsoft.com/office/drawing/2014/main" id="{0F8936A2-2A8B-4A3E-B140-2B55BD83CCAC}"/>
                </a:ext>
              </a:extLst>
            </p:cNvPr>
            <p:cNvSpPr/>
            <p:nvPr/>
          </p:nvSpPr>
          <p:spPr>
            <a:xfrm>
              <a:off x="4521409" y="64577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80" name="Graphic 77">
              <a:extLst>
                <a:ext uri="{FF2B5EF4-FFF2-40B4-BE49-F238E27FC236}">
                  <a16:creationId xmlns:a16="http://schemas.microsoft.com/office/drawing/2014/main" id="{9F6D15D5-1F11-4C01-B00C-E7B6C5446098}"/>
                </a:ext>
              </a:extLst>
            </p:cNvPr>
            <p:cNvGrpSpPr/>
            <p:nvPr/>
          </p:nvGrpSpPr>
          <p:grpSpPr>
            <a:xfrm>
              <a:off x="4852760" y="978914"/>
              <a:ext cx="2447741" cy="2578014"/>
              <a:chOff x="4852760" y="978914"/>
              <a:chExt cx="2447741" cy="2578014"/>
            </a:xfrm>
            <a:solidFill>
              <a:srgbClr val="FFFFFF"/>
            </a:solidFill>
          </p:grpSpPr>
          <p:sp>
            <p:nvSpPr>
              <p:cNvPr id="81" name="Graphic 77">
                <a:extLst>
                  <a:ext uri="{FF2B5EF4-FFF2-40B4-BE49-F238E27FC236}">
                    <a16:creationId xmlns:a16="http://schemas.microsoft.com/office/drawing/2014/main" id="{65DDDE79-03AF-4468-A6C2-AEFBF0D27989}"/>
                  </a:ext>
                </a:extLst>
              </p:cNvPr>
              <p:cNvSpPr/>
              <p:nvPr/>
            </p:nvSpPr>
            <p:spPr>
              <a:xfrm>
                <a:off x="4852760" y="978914"/>
                <a:ext cx="2447741" cy="2370123"/>
              </a:xfrm>
              <a:custGeom>
                <a:avLst/>
                <a:gdLst>
                  <a:gd name="connsiteX0" fmla="*/ 1223871 w 2447741"/>
                  <a:gd name="connsiteY0" fmla="*/ 0 h 2370123"/>
                  <a:gd name="connsiteX1" fmla="*/ 0 w 2447741"/>
                  <a:gd name="connsiteY1" fmla="*/ 1223871 h 2370123"/>
                  <a:gd name="connsiteX2" fmla="*/ 791539 w 2447741"/>
                  <a:gd name="connsiteY2" fmla="*/ 2368928 h 2370123"/>
                  <a:gd name="connsiteX3" fmla="*/ 1017724 w 2447741"/>
                  <a:gd name="connsiteY3" fmla="*/ 1197185 h 2370123"/>
                  <a:gd name="connsiteX4" fmla="*/ 741109 w 2447741"/>
                  <a:gd name="connsiteY4" fmla="*/ 761721 h 2370123"/>
                  <a:gd name="connsiteX5" fmla="*/ 1222962 w 2447741"/>
                  <a:gd name="connsiteY5" fmla="*/ 279868 h 2370123"/>
                  <a:gd name="connsiteX6" fmla="*/ 1704816 w 2447741"/>
                  <a:gd name="connsiteY6" fmla="*/ 761721 h 2370123"/>
                  <a:gd name="connsiteX7" fmla="*/ 1426957 w 2447741"/>
                  <a:gd name="connsiteY7" fmla="*/ 1197783 h 2370123"/>
                  <a:gd name="connsiteX8" fmla="*/ 1653189 w 2447741"/>
                  <a:gd name="connsiteY8" fmla="*/ 2370123 h 2370123"/>
                  <a:gd name="connsiteX9" fmla="*/ 2447742 w 2447741"/>
                  <a:gd name="connsiteY9" fmla="*/ 1223871 h 2370123"/>
                  <a:gd name="connsiteX10" fmla="*/ 1223871 w 2447741"/>
                  <a:gd name="connsiteY10" fmla="*/ 0 h 2370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47741" h="2370123">
                    <a:moveTo>
                      <a:pt x="1223871" y="0"/>
                    </a:moveTo>
                    <a:cubicBezTo>
                      <a:pt x="547946" y="0"/>
                      <a:pt x="0" y="547947"/>
                      <a:pt x="0" y="1223871"/>
                    </a:cubicBezTo>
                    <a:cubicBezTo>
                      <a:pt x="0" y="1747570"/>
                      <a:pt x="329031" y="2194201"/>
                      <a:pt x="791539" y="2368928"/>
                    </a:cubicBezTo>
                    <a:lnTo>
                      <a:pt x="1017724" y="1197185"/>
                    </a:lnTo>
                    <a:cubicBezTo>
                      <a:pt x="854381" y="1120068"/>
                      <a:pt x="741109" y="954333"/>
                      <a:pt x="741109" y="761721"/>
                    </a:cubicBezTo>
                    <a:cubicBezTo>
                      <a:pt x="741109" y="495603"/>
                      <a:pt x="956844" y="279868"/>
                      <a:pt x="1222962" y="279868"/>
                    </a:cubicBezTo>
                    <a:cubicBezTo>
                      <a:pt x="1489080" y="279868"/>
                      <a:pt x="1704816" y="495603"/>
                      <a:pt x="1704816" y="761721"/>
                    </a:cubicBezTo>
                    <a:cubicBezTo>
                      <a:pt x="1704816" y="954812"/>
                      <a:pt x="1590970" y="1120905"/>
                      <a:pt x="1426957" y="1197783"/>
                    </a:cubicBezTo>
                    <a:lnTo>
                      <a:pt x="1653189" y="2370123"/>
                    </a:lnTo>
                    <a:cubicBezTo>
                      <a:pt x="2117300" y="2196210"/>
                      <a:pt x="2447742" y="1748718"/>
                      <a:pt x="2447742" y="1223871"/>
                    </a:cubicBezTo>
                    <a:cubicBezTo>
                      <a:pt x="2447742" y="547947"/>
                      <a:pt x="1899795" y="0"/>
                      <a:pt x="12238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2" name="Graphic 77">
                <a:extLst>
                  <a:ext uri="{FF2B5EF4-FFF2-40B4-BE49-F238E27FC236}">
                    <a16:creationId xmlns:a16="http://schemas.microsoft.com/office/drawing/2014/main" id="{6CDA4B79-6941-4D94-A73E-B994A25A281E}"/>
                  </a:ext>
                </a:extLst>
              </p:cNvPr>
              <p:cNvSpPr/>
              <p:nvPr/>
            </p:nvSpPr>
            <p:spPr>
              <a:xfrm>
                <a:off x="5796667" y="2893272"/>
                <a:ext cx="548329" cy="663657"/>
              </a:xfrm>
              <a:custGeom>
                <a:avLst/>
                <a:gdLst>
                  <a:gd name="connsiteX0" fmla="*/ 447611 w 548329"/>
                  <a:gd name="connsiteY0" fmla="*/ 39790 h 663657"/>
                  <a:gd name="connsiteX1" fmla="*/ 447611 w 548329"/>
                  <a:gd name="connsiteY1" fmla="*/ 76399 h 663657"/>
                  <a:gd name="connsiteX2" fmla="*/ 337305 w 548329"/>
                  <a:gd name="connsiteY2" fmla="*/ 50933 h 663657"/>
                  <a:gd name="connsiteX3" fmla="*/ 337305 w 548329"/>
                  <a:gd name="connsiteY3" fmla="*/ 14323 h 663657"/>
                  <a:gd name="connsiteX4" fmla="*/ 274966 w 548329"/>
                  <a:gd name="connsiteY4" fmla="*/ 0 h 663657"/>
                  <a:gd name="connsiteX5" fmla="*/ 211025 w 548329"/>
                  <a:gd name="connsiteY5" fmla="*/ 14323 h 663657"/>
                  <a:gd name="connsiteX6" fmla="*/ 211025 w 548329"/>
                  <a:gd name="connsiteY6" fmla="*/ 50933 h 663657"/>
                  <a:gd name="connsiteX7" fmla="*/ 100718 w 548329"/>
                  <a:gd name="connsiteY7" fmla="*/ 76399 h 663657"/>
                  <a:gd name="connsiteX8" fmla="*/ 100718 w 548329"/>
                  <a:gd name="connsiteY8" fmla="*/ 39790 h 663657"/>
                  <a:gd name="connsiteX9" fmla="*/ 0 w 548329"/>
                  <a:gd name="connsiteY9" fmla="*/ 62076 h 663657"/>
                  <a:gd name="connsiteX10" fmla="*/ 0 w 548329"/>
                  <a:gd name="connsiteY10" fmla="*/ 259423 h 663657"/>
                  <a:gd name="connsiteX11" fmla="*/ 274966 w 548329"/>
                  <a:gd name="connsiteY11" fmla="*/ 663657 h 663657"/>
                  <a:gd name="connsiteX12" fmla="*/ 548329 w 548329"/>
                  <a:gd name="connsiteY12" fmla="*/ 259423 h 663657"/>
                  <a:gd name="connsiteX13" fmla="*/ 548329 w 548329"/>
                  <a:gd name="connsiteY13" fmla="*/ 62076 h 663657"/>
                  <a:gd name="connsiteX14" fmla="*/ 447611 w 548329"/>
                  <a:gd name="connsiteY14" fmla="*/ 39790 h 663657"/>
                  <a:gd name="connsiteX15" fmla="*/ 75132 w 548329"/>
                  <a:gd name="connsiteY15" fmla="*/ 259423 h 663657"/>
                  <a:gd name="connsiteX16" fmla="*/ 75132 w 548329"/>
                  <a:gd name="connsiteY16" fmla="*/ 160761 h 663657"/>
                  <a:gd name="connsiteX17" fmla="*/ 274966 w 548329"/>
                  <a:gd name="connsiteY17" fmla="*/ 114611 h 663657"/>
                  <a:gd name="connsiteX18" fmla="*/ 424153 w 548329"/>
                  <a:gd name="connsiteY18" fmla="*/ 149762 h 663657"/>
                  <a:gd name="connsiteX19" fmla="*/ 128360 w 548329"/>
                  <a:gd name="connsiteY19" fmla="*/ 445555 h 663657"/>
                  <a:gd name="connsiteX20" fmla="*/ 83119 w 548329"/>
                  <a:gd name="connsiteY20" fmla="*/ 332618 h 663657"/>
                  <a:gd name="connsiteX21" fmla="*/ 75132 w 548329"/>
                  <a:gd name="connsiteY21" fmla="*/ 259423 h 663657"/>
                  <a:gd name="connsiteX22" fmla="*/ 465187 w 548329"/>
                  <a:gd name="connsiteY22" fmla="*/ 332618 h 663657"/>
                  <a:gd name="connsiteX23" fmla="*/ 274966 w 548329"/>
                  <a:gd name="connsiteY23" fmla="*/ 580874 h 663657"/>
                  <a:gd name="connsiteX24" fmla="*/ 171068 w 548329"/>
                  <a:gd name="connsiteY24" fmla="*/ 502968 h 663657"/>
                  <a:gd name="connsiteX25" fmla="*/ 473197 w 548329"/>
                  <a:gd name="connsiteY25" fmla="*/ 200838 h 663657"/>
                  <a:gd name="connsiteX26" fmla="*/ 473197 w 548329"/>
                  <a:gd name="connsiteY26" fmla="*/ 259399 h 663657"/>
                  <a:gd name="connsiteX27" fmla="*/ 465187 w 548329"/>
                  <a:gd name="connsiteY27" fmla="*/ 332618 h 66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48329" h="663657">
                    <a:moveTo>
                      <a:pt x="447611" y="39790"/>
                    </a:moveTo>
                    <a:lnTo>
                      <a:pt x="447611" y="76399"/>
                    </a:lnTo>
                    <a:lnTo>
                      <a:pt x="337305" y="50933"/>
                    </a:lnTo>
                    <a:lnTo>
                      <a:pt x="337305" y="14323"/>
                    </a:lnTo>
                    <a:lnTo>
                      <a:pt x="274966" y="0"/>
                    </a:lnTo>
                    <a:lnTo>
                      <a:pt x="211025" y="14323"/>
                    </a:lnTo>
                    <a:lnTo>
                      <a:pt x="211025" y="50933"/>
                    </a:lnTo>
                    <a:lnTo>
                      <a:pt x="100718" y="76399"/>
                    </a:lnTo>
                    <a:lnTo>
                      <a:pt x="100718" y="39790"/>
                    </a:lnTo>
                    <a:lnTo>
                      <a:pt x="0" y="62076"/>
                    </a:lnTo>
                    <a:lnTo>
                      <a:pt x="0" y="259423"/>
                    </a:lnTo>
                    <a:cubicBezTo>
                      <a:pt x="0" y="442446"/>
                      <a:pt x="113511" y="598401"/>
                      <a:pt x="274966" y="663657"/>
                    </a:cubicBezTo>
                    <a:cubicBezTo>
                      <a:pt x="434818" y="598401"/>
                      <a:pt x="548329" y="442446"/>
                      <a:pt x="548329" y="259423"/>
                    </a:cubicBezTo>
                    <a:lnTo>
                      <a:pt x="548329" y="62076"/>
                    </a:lnTo>
                    <a:lnTo>
                      <a:pt x="447611" y="39790"/>
                    </a:lnTo>
                    <a:close/>
                    <a:moveTo>
                      <a:pt x="75132" y="259423"/>
                    </a:moveTo>
                    <a:lnTo>
                      <a:pt x="75132" y="160761"/>
                    </a:lnTo>
                    <a:lnTo>
                      <a:pt x="274966" y="114611"/>
                    </a:lnTo>
                    <a:cubicBezTo>
                      <a:pt x="348830" y="132449"/>
                      <a:pt x="395268" y="143234"/>
                      <a:pt x="424153" y="149762"/>
                    </a:cubicBezTo>
                    <a:lnTo>
                      <a:pt x="128360" y="445555"/>
                    </a:lnTo>
                    <a:cubicBezTo>
                      <a:pt x="106792" y="410835"/>
                      <a:pt x="91105" y="372288"/>
                      <a:pt x="83119" y="332618"/>
                    </a:cubicBezTo>
                    <a:cubicBezTo>
                      <a:pt x="76734" y="308753"/>
                      <a:pt x="75132" y="284865"/>
                      <a:pt x="75132" y="259423"/>
                    </a:cubicBezTo>
                    <a:close/>
                    <a:moveTo>
                      <a:pt x="465187" y="332618"/>
                    </a:moveTo>
                    <a:cubicBezTo>
                      <a:pt x="444407" y="437664"/>
                      <a:pt x="372455" y="529965"/>
                      <a:pt x="274966" y="580874"/>
                    </a:cubicBezTo>
                    <a:cubicBezTo>
                      <a:pt x="235702" y="560548"/>
                      <a:pt x="201077" y="534054"/>
                      <a:pt x="171068" y="502968"/>
                    </a:cubicBezTo>
                    <a:lnTo>
                      <a:pt x="473197" y="200838"/>
                    </a:lnTo>
                    <a:lnTo>
                      <a:pt x="473197" y="259399"/>
                    </a:lnTo>
                    <a:cubicBezTo>
                      <a:pt x="473197" y="284865"/>
                      <a:pt x="471595" y="308753"/>
                      <a:pt x="465187" y="3326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D1DFA1E9-64CC-4CA8-8F70-7939C4F1206C}"/>
              </a:ext>
            </a:extLst>
          </p:cNvPr>
          <p:cNvGrpSpPr/>
          <p:nvPr/>
        </p:nvGrpSpPr>
        <p:grpSpPr>
          <a:xfrm>
            <a:off x="8182362" y="4726756"/>
            <a:ext cx="490766" cy="490766"/>
            <a:chOff x="4528583" y="639745"/>
            <a:chExt cx="3121729" cy="3121729"/>
          </a:xfrm>
        </p:grpSpPr>
        <p:sp>
          <p:nvSpPr>
            <p:cNvPr id="450" name="Graphic 16">
              <a:extLst>
                <a:ext uri="{FF2B5EF4-FFF2-40B4-BE49-F238E27FC236}">
                  <a16:creationId xmlns:a16="http://schemas.microsoft.com/office/drawing/2014/main" id="{62526E90-0FEA-4B4C-A0EA-BC516E5F4331}"/>
                </a:ext>
              </a:extLst>
            </p:cNvPr>
            <p:cNvSpPr/>
            <p:nvPr/>
          </p:nvSpPr>
          <p:spPr>
            <a:xfrm>
              <a:off x="4528583" y="639745"/>
              <a:ext cx="3121729" cy="3121729"/>
            </a:xfrm>
            <a:custGeom>
              <a:avLst/>
              <a:gdLst>
                <a:gd name="connsiteX0" fmla="*/ 3121729 w 3121729"/>
                <a:gd name="connsiteY0" fmla="*/ 1560865 h 3121729"/>
                <a:gd name="connsiteX1" fmla="*/ 1560865 w 3121729"/>
                <a:gd name="connsiteY1" fmla="*/ 3121729 h 3121729"/>
                <a:gd name="connsiteX2" fmla="*/ 0 w 3121729"/>
                <a:gd name="connsiteY2" fmla="*/ 1560865 h 3121729"/>
                <a:gd name="connsiteX3" fmla="*/ 1560865 w 3121729"/>
                <a:gd name="connsiteY3" fmla="*/ 0 h 3121729"/>
                <a:gd name="connsiteX4" fmla="*/ 3121729 w 3121729"/>
                <a:gd name="connsiteY4" fmla="*/ 1560865 h 312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1729" h="3121729">
                  <a:moveTo>
                    <a:pt x="3121729" y="1560865"/>
                  </a:moveTo>
                  <a:cubicBezTo>
                    <a:pt x="3121729" y="2422906"/>
                    <a:pt x="2422906" y="3121729"/>
                    <a:pt x="1560865" y="3121729"/>
                  </a:cubicBezTo>
                  <a:cubicBezTo>
                    <a:pt x="698823" y="3121729"/>
                    <a:pt x="0" y="2422907"/>
                    <a:pt x="0" y="1560865"/>
                  </a:cubicBezTo>
                  <a:cubicBezTo>
                    <a:pt x="0" y="698823"/>
                    <a:pt x="698823" y="0"/>
                    <a:pt x="1560865" y="0"/>
                  </a:cubicBezTo>
                  <a:cubicBezTo>
                    <a:pt x="2422906" y="0"/>
                    <a:pt x="3121729" y="698823"/>
                    <a:pt x="3121729" y="1560865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451" name="Group 450">
              <a:extLst>
                <a:ext uri="{FF2B5EF4-FFF2-40B4-BE49-F238E27FC236}">
                  <a16:creationId xmlns:a16="http://schemas.microsoft.com/office/drawing/2014/main" id="{0A9211E9-E6CF-438C-B6EF-77F99A9FFDCD}"/>
                </a:ext>
              </a:extLst>
            </p:cNvPr>
            <p:cNvGrpSpPr/>
            <p:nvPr/>
          </p:nvGrpSpPr>
          <p:grpSpPr>
            <a:xfrm>
              <a:off x="4759526" y="882070"/>
              <a:ext cx="2645566" cy="2645542"/>
              <a:chOff x="4759526" y="882070"/>
              <a:chExt cx="2645566" cy="2645542"/>
            </a:xfrm>
          </p:grpSpPr>
          <p:sp>
            <p:nvSpPr>
              <p:cNvPr id="452" name="Graphic 16">
                <a:extLst>
                  <a:ext uri="{FF2B5EF4-FFF2-40B4-BE49-F238E27FC236}">
                    <a16:creationId xmlns:a16="http://schemas.microsoft.com/office/drawing/2014/main" id="{810DD022-8E5A-4C0A-B88F-C384F8605C44}"/>
                  </a:ext>
                </a:extLst>
              </p:cNvPr>
              <p:cNvSpPr/>
              <p:nvPr/>
            </p:nvSpPr>
            <p:spPr>
              <a:xfrm>
                <a:off x="5684328" y="2002928"/>
                <a:ext cx="140292" cy="233980"/>
              </a:xfrm>
              <a:custGeom>
                <a:avLst/>
                <a:gdLst>
                  <a:gd name="connsiteX0" fmla="*/ 0 w 140292"/>
                  <a:gd name="connsiteY0" fmla="*/ 0 h 233980"/>
                  <a:gd name="connsiteX1" fmla="*/ 0 w 140292"/>
                  <a:gd name="connsiteY1" fmla="*/ 233980 h 233980"/>
                  <a:gd name="connsiteX2" fmla="*/ 49952 w 140292"/>
                  <a:gd name="connsiteY2" fmla="*/ 233980 h 233980"/>
                  <a:gd name="connsiteX3" fmla="*/ 140293 w 140292"/>
                  <a:gd name="connsiteY3" fmla="*/ 117241 h 233980"/>
                  <a:gd name="connsiteX4" fmla="*/ 49020 w 140292"/>
                  <a:gd name="connsiteY4" fmla="*/ 0 h 233980"/>
                  <a:gd name="connsiteX5" fmla="*/ 0 w 140292"/>
                  <a:gd name="connsiteY5" fmla="*/ 0 h 2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292" h="233980">
                    <a:moveTo>
                      <a:pt x="0" y="0"/>
                    </a:moveTo>
                    <a:lnTo>
                      <a:pt x="0" y="233980"/>
                    </a:lnTo>
                    <a:lnTo>
                      <a:pt x="49952" y="233980"/>
                    </a:lnTo>
                    <a:cubicBezTo>
                      <a:pt x="105692" y="233980"/>
                      <a:pt x="140293" y="198925"/>
                      <a:pt x="140293" y="117241"/>
                    </a:cubicBezTo>
                    <a:cubicBezTo>
                      <a:pt x="140293" y="35557"/>
                      <a:pt x="104735" y="0"/>
                      <a:pt x="490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" name="Graphic 16">
                <a:extLst>
                  <a:ext uri="{FF2B5EF4-FFF2-40B4-BE49-F238E27FC236}">
                    <a16:creationId xmlns:a16="http://schemas.microsoft.com/office/drawing/2014/main" id="{58C34E0A-0B68-4299-9A14-79D3DBD2005C}"/>
                  </a:ext>
                </a:extLst>
              </p:cNvPr>
              <p:cNvSpPr/>
              <p:nvPr/>
            </p:nvSpPr>
            <p:spPr>
              <a:xfrm>
                <a:off x="4759526" y="882070"/>
                <a:ext cx="2645566" cy="2645542"/>
              </a:xfrm>
              <a:custGeom>
                <a:avLst/>
                <a:gdLst>
                  <a:gd name="connsiteX0" fmla="*/ 2641980 w 2645566"/>
                  <a:gd name="connsiteY0" fmla="*/ 1415048 h 2645542"/>
                  <a:gd name="connsiteX1" fmla="*/ 2645567 w 2645566"/>
                  <a:gd name="connsiteY1" fmla="*/ 1322771 h 2645542"/>
                  <a:gd name="connsiteX2" fmla="*/ 1322795 w 2645566"/>
                  <a:gd name="connsiteY2" fmla="*/ 0 h 2645542"/>
                  <a:gd name="connsiteX3" fmla="*/ 0 w 2645566"/>
                  <a:gd name="connsiteY3" fmla="*/ 1322771 h 2645542"/>
                  <a:gd name="connsiteX4" fmla="*/ 1322771 w 2645566"/>
                  <a:gd name="connsiteY4" fmla="*/ 2645543 h 2645542"/>
                  <a:gd name="connsiteX5" fmla="*/ 1940207 w 2645566"/>
                  <a:gd name="connsiteY5" fmla="*/ 2492099 h 2645542"/>
                  <a:gd name="connsiteX6" fmla="*/ 1828704 w 2645566"/>
                  <a:gd name="connsiteY6" fmla="*/ 2387699 h 2645542"/>
                  <a:gd name="connsiteX7" fmla="*/ 1500223 w 2645566"/>
                  <a:gd name="connsiteY7" fmla="*/ 2488751 h 2645542"/>
                  <a:gd name="connsiteX8" fmla="*/ 1715361 w 2645566"/>
                  <a:gd name="connsiteY8" fmla="*/ 2222800 h 2645542"/>
                  <a:gd name="connsiteX9" fmla="*/ 1683366 w 2645566"/>
                  <a:gd name="connsiteY9" fmla="*/ 2154292 h 2645542"/>
                  <a:gd name="connsiteX10" fmla="*/ 1396421 w 2645566"/>
                  <a:gd name="connsiteY10" fmla="*/ 2499583 h 2645542"/>
                  <a:gd name="connsiteX11" fmla="*/ 1357253 w 2645566"/>
                  <a:gd name="connsiteY11" fmla="*/ 2500922 h 2645542"/>
                  <a:gd name="connsiteX12" fmla="*/ 1357253 w 2645566"/>
                  <a:gd name="connsiteY12" fmla="*/ 1866198 h 2645542"/>
                  <a:gd name="connsiteX13" fmla="*/ 1781382 w 2645566"/>
                  <a:gd name="connsiteY13" fmla="*/ 1962134 h 2645542"/>
                  <a:gd name="connsiteX14" fmla="*/ 1806418 w 2645566"/>
                  <a:gd name="connsiteY14" fmla="*/ 1903526 h 2645542"/>
                  <a:gd name="connsiteX15" fmla="*/ 1357277 w 2645566"/>
                  <a:gd name="connsiteY15" fmla="*/ 1802449 h 2645542"/>
                  <a:gd name="connsiteX16" fmla="*/ 1357277 w 2645566"/>
                  <a:gd name="connsiteY16" fmla="*/ 1537598 h 2645542"/>
                  <a:gd name="connsiteX17" fmla="*/ 1622677 w 2645566"/>
                  <a:gd name="connsiteY17" fmla="*/ 1537598 h 2645542"/>
                  <a:gd name="connsiteX18" fmla="*/ 1622677 w 2645566"/>
                  <a:gd name="connsiteY18" fmla="*/ 1435756 h 2645542"/>
                  <a:gd name="connsiteX19" fmla="*/ 1711176 w 2645566"/>
                  <a:gd name="connsiteY19" fmla="*/ 1416196 h 2645542"/>
                  <a:gd name="connsiteX20" fmla="*/ 1677604 w 2645566"/>
                  <a:gd name="connsiteY20" fmla="*/ 1418300 h 2645542"/>
                  <a:gd name="connsiteX21" fmla="*/ 1526718 w 2645566"/>
                  <a:gd name="connsiteY21" fmla="*/ 1309237 h 2645542"/>
                  <a:gd name="connsiteX22" fmla="*/ 1603117 w 2645566"/>
                  <a:gd name="connsiteY22" fmla="*/ 1309237 h 2645542"/>
                  <a:gd name="connsiteX23" fmla="*/ 1678536 w 2645566"/>
                  <a:gd name="connsiteY23" fmla="*/ 1362083 h 2645542"/>
                  <a:gd name="connsiteX24" fmla="*/ 1742932 w 2645566"/>
                  <a:gd name="connsiteY24" fmla="*/ 1322222 h 2645542"/>
                  <a:gd name="connsiteX25" fmla="*/ 1656442 w 2645566"/>
                  <a:gd name="connsiteY25" fmla="*/ 1265526 h 2645542"/>
                  <a:gd name="connsiteX26" fmla="*/ 1539224 w 2645566"/>
                  <a:gd name="connsiteY26" fmla="*/ 1157897 h 2645542"/>
                  <a:gd name="connsiteX27" fmla="*/ 1678058 w 2645566"/>
                  <a:gd name="connsiteY27" fmla="*/ 1057945 h 2645542"/>
                  <a:gd name="connsiteX28" fmla="*/ 1815457 w 2645566"/>
                  <a:gd name="connsiteY28" fmla="*/ 1154071 h 2645542"/>
                  <a:gd name="connsiteX29" fmla="*/ 1740038 w 2645566"/>
                  <a:gd name="connsiteY29" fmla="*/ 1154071 h 2645542"/>
                  <a:gd name="connsiteX30" fmla="*/ 1676145 w 2645566"/>
                  <a:gd name="connsiteY30" fmla="*/ 1113229 h 2645542"/>
                  <a:gd name="connsiteX31" fmla="*/ 1620406 w 2645566"/>
                  <a:gd name="connsiteY31" fmla="*/ 1148285 h 2645542"/>
                  <a:gd name="connsiteX32" fmla="*/ 1690564 w 2645566"/>
                  <a:gd name="connsiteY32" fmla="*/ 1195846 h 2645542"/>
                  <a:gd name="connsiteX33" fmla="*/ 1824161 w 2645566"/>
                  <a:gd name="connsiteY33" fmla="*/ 1313087 h 2645542"/>
                  <a:gd name="connsiteX34" fmla="*/ 1748025 w 2645566"/>
                  <a:gd name="connsiteY34" fmla="*/ 1408042 h 2645542"/>
                  <a:gd name="connsiteX35" fmla="*/ 2180739 w 2645566"/>
                  <a:gd name="connsiteY35" fmla="*/ 1310218 h 2645542"/>
                  <a:gd name="connsiteX36" fmla="*/ 2641980 w 2645566"/>
                  <a:gd name="connsiteY36" fmla="*/ 1415048 h 2645542"/>
                  <a:gd name="connsiteX37" fmla="*/ 838001 w 2645566"/>
                  <a:gd name="connsiteY37" fmla="*/ 1904984 h 2645542"/>
                  <a:gd name="connsiteX38" fmla="*/ 742233 w 2645566"/>
                  <a:gd name="connsiteY38" fmla="*/ 1537598 h 2645542"/>
                  <a:gd name="connsiteX39" fmla="*/ 1293527 w 2645566"/>
                  <a:gd name="connsiteY39" fmla="*/ 1537598 h 2645542"/>
                  <a:gd name="connsiteX40" fmla="*/ 1293527 w 2645566"/>
                  <a:gd name="connsiteY40" fmla="*/ 1802377 h 2645542"/>
                  <a:gd name="connsiteX41" fmla="*/ 839746 w 2645566"/>
                  <a:gd name="connsiteY41" fmla="*/ 1904243 h 2645542"/>
                  <a:gd name="connsiteX42" fmla="*/ 838001 w 2645566"/>
                  <a:gd name="connsiteY42" fmla="*/ 1904984 h 2645542"/>
                  <a:gd name="connsiteX43" fmla="*/ 862511 w 2645566"/>
                  <a:gd name="connsiteY43" fmla="*/ 1963856 h 2645542"/>
                  <a:gd name="connsiteX44" fmla="*/ 864782 w 2645566"/>
                  <a:gd name="connsiteY44" fmla="*/ 1962851 h 2645542"/>
                  <a:gd name="connsiteX45" fmla="*/ 1293479 w 2645566"/>
                  <a:gd name="connsiteY45" fmla="*/ 1866127 h 2645542"/>
                  <a:gd name="connsiteX46" fmla="*/ 1293479 w 2645566"/>
                  <a:gd name="connsiteY46" fmla="*/ 2501138 h 2645542"/>
                  <a:gd name="connsiteX47" fmla="*/ 1249457 w 2645566"/>
                  <a:gd name="connsiteY47" fmla="*/ 2499631 h 2645542"/>
                  <a:gd name="connsiteX48" fmla="*/ 862511 w 2645566"/>
                  <a:gd name="connsiteY48" fmla="*/ 1963856 h 2645542"/>
                  <a:gd name="connsiteX49" fmla="*/ 2118496 w 2645566"/>
                  <a:gd name="connsiteY49" fmla="*/ 453207 h 2645542"/>
                  <a:gd name="connsiteX50" fmla="*/ 1839011 w 2645566"/>
                  <a:gd name="connsiteY50" fmla="*/ 655049 h 2645542"/>
                  <a:gd name="connsiteX51" fmla="*/ 1492882 w 2645566"/>
                  <a:gd name="connsiteY51" fmla="*/ 155859 h 2645542"/>
                  <a:gd name="connsiteX52" fmla="*/ 2118496 w 2645566"/>
                  <a:gd name="connsiteY52" fmla="*/ 453207 h 2645542"/>
                  <a:gd name="connsiteX53" fmla="*/ 1357253 w 2645566"/>
                  <a:gd name="connsiteY53" fmla="*/ 144310 h 2645542"/>
                  <a:gd name="connsiteX54" fmla="*/ 1388626 w 2645566"/>
                  <a:gd name="connsiteY54" fmla="*/ 145386 h 2645542"/>
                  <a:gd name="connsiteX55" fmla="*/ 1781382 w 2645566"/>
                  <a:gd name="connsiteY55" fmla="*/ 682381 h 2645542"/>
                  <a:gd name="connsiteX56" fmla="*/ 1357253 w 2645566"/>
                  <a:gd name="connsiteY56" fmla="*/ 778316 h 2645542"/>
                  <a:gd name="connsiteX57" fmla="*/ 1357253 w 2645566"/>
                  <a:gd name="connsiteY57" fmla="*/ 144310 h 2645542"/>
                  <a:gd name="connsiteX58" fmla="*/ 1257276 w 2645566"/>
                  <a:gd name="connsiteY58" fmla="*/ 145362 h 2645542"/>
                  <a:gd name="connsiteX59" fmla="*/ 1293503 w 2645566"/>
                  <a:gd name="connsiteY59" fmla="*/ 144190 h 2645542"/>
                  <a:gd name="connsiteX60" fmla="*/ 1293503 w 2645566"/>
                  <a:gd name="connsiteY60" fmla="*/ 778388 h 2645542"/>
                  <a:gd name="connsiteX61" fmla="*/ 864806 w 2645566"/>
                  <a:gd name="connsiteY61" fmla="*/ 681663 h 2645542"/>
                  <a:gd name="connsiteX62" fmla="*/ 1257276 w 2645566"/>
                  <a:gd name="connsiteY62" fmla="*/ 145362 h 2645542"/>
                  <a:gd name="connsiteX63" fmla="*/ 1153043 w 2645566"/>
                  <a:gd name="connsiteY63" fmla="*/ 155835 h 2645542"/>
                  <a:gd name="connsiteX64" fmla="*/ 807202 w 2645566"/>
                  <a:gd name="connsiteY64" fmla="*/ 654260 h 2645542"/>
                  <a:gd name="connsiteX65" fmla="*/ 528195 w 2645566"/>
                  <a:gd name="connsiteY65" fmla="*/ 452107 h 2645542"/>
                  <a:gd name="connsiteX66" fmla="*/ 1153043 w 2645566"/>
                  <a:gd name="connsiteY66" fmla="*/ 155835 h 2645542"/>
                  <a:gd name="connsiteX67" fmla="*/ 1145702 w 2645566"/>
                  <a:gd name="connsiteY67" fmla="*/ 2488799 h 2645542"/>
                  <a:gd name="connsiteX68" fmla="*/ 529152 w 2645566"/>
                  <a:gd name="connsiteY68" fmla="*/ 2194369 h 2645542"/>
                  <a:gd name="connsiteX69" fmla="*/ 805648 w 2645566"/>
                  <a:gd name="connsiteY69" fmla="*/ 1993865 h 2645542"/>
                  <a:gd name="connsiteX70" fmla="*/ 1145702 w 2645566"/>
                  <a:gd name="connsiteY70" fmla="*/ 2488799 h 2645542"/>
                  <a:gd name="connsiteX71" fmla="*/ 780444 w 2645566"/>
                  <a:gd name="connsiteY71" fmla="*/ 1935113 h 2645542"/>
                  <a:gd name="connsiteX72" fmla="*/ 483264 w 2645566"/>
                  <a:gd name="connsiteY72" fmla="*/ 2150060 h 2645542"/>
                  <a:gd name="connsiteX73" fmla="*/ 144166 w 2645566"/>
                  <a:gd name="connsiteY73" fmla="*/ 1351896 h 2645542"/>
                  <a:gd name="connsiteX74" fmla="*/ 664470 w 2645566"/>
                  <a:gd name="connsiteY74" fmla="*/ 1351896 h 2645542"/>
                  <a:gd name="connsiteX75" fmla="*/ 780444 w 2645566"/>
                  <a:gd name="connsiteY75" fmla="*/ 1935113 h 2645542"/>
                  <a:gd name="connsiteX76" fmla="*/ 708062 w 2645566"/>
                  <a:gd name="connsiteY76" fmla="*/ 947184 h 2645542"/>
                  <a:gd name="connsiteX77" fmla="*/ 700864 w 2645566"/>
                  <a:gd name="connsiteY77" fmla="*/ 978963 h 2645542"/>
                  <a:gd name="connsiteX78" fmla="*/ 664829 w 2645566"/>
                  <a:gd name="connsiteY78" fmla="*/ 1288147 h 2645542"/>
                  <a:gd name="connsiteX79" fmla="*/ 144310 w 2645566"/>
                  <a:gd name="connsiteY79" fmla="*/ 1288147 h 2645542"/>
                  <a:gd name="connsiteX80" fmla="*/ 482356 w 2645566"/>
                  <a:gd name="connsiteY80" fmla="*/ 496488 h 2645542"/>
                  <a:gd name="connsiteX81" fmla="*/ 781927 w 2645566"/>
                  <a:gd name="connsiteY81" fmla="*/ 712845 h 2645542"/>
                  <a:gd name="connsiteX82" fmla="*/ 708062 w 2645566"/>
                  <a:gd name="connsiteY82" fmla="*/ 947184 h 2645542"/>
                  <a:gd name="connsiteX83" fmla="*/ 839746 w 2645566"/>
                  <a:gd name="connsiteY83" fmla="*/ 740248 h 2645542"/>
                  <a:gd name="connsiteX84" fmla="*/ 1293527 w 2645566"/>
                  <a:gd name="connsiteY84" fmla="*/ 842114 h 2645542"/>
                  <a:gd name="connsiteX85" fmla="*/ 1293527 w 2645566"/>
                  <a:gd name="connsiteY85" fmla="*/ 947160 h 2645542"/>
                  <a:gd name="connsiteX86" fmla="*/ 773820 w 2645566"/>
                  <a:gd name="connsiteY86" fmla="*/ 947160 h 2645542"/>
                  <a:gd name="connsiteX87" fmla="*/ 839746 w 2645566"/>
                  <a:gd name="connsiteY87" fmla="*/ 740248 h 2645542"/>
                  <a:gd name="connsiteX88" fmla="*/ 974754 w 2645566"/>
                  <a:gd name="connsiteY88" fmla="*/ 1411079 h 2645542"/>
                  <a:gd name="connsiteX89" fmla="*/ 844098 w 2645566"/>
                  <a:gd name="connsiteY89" fmla="*/ 1411079 h 2645542"/>
                  <a:gd name="connsiteX90" fmla="*/ 844098 w 2645566"/>
                  <a:gd name="connsiteY90" fmla="*/ 1065142 h 2645542"/>
                  <a:gd name="connsiteX91" fmla="*/ 973822 w 2645566"/>
                  <a:gd name="connsiteY91" fmla="*/ 1065142 h 2645542"/>
                  <a:gd name="connsiteX92" fmla="*/ 1146324 w 2645566"/>
                  <a:gd name="connsiteY92" fmla="*/ 1238099 h 2645542"/>
                  <a:gd name="connsiteX93" fmla="*/ 974754 w 2645566"/>
                  <a:gd name="connsiteY93" fmla="*/ 1411079 h 2645542"/>
                  <a:gd name="connsiteX94" fmla="*/ 1483318 w 2645566"/>
                  <a:gd name="connsiteY94" fmla="*/ 1411079 h 2645542"/>
                  <a:gd name="connsiteX95" fmla="*/ 1400175 w 2645566"/>
                  <a:gd name="connsiteY95" fmla="*/ 1411079 h 2645542"/>
                  <a:gd name="connsiteX96" fmla="*/ 1263708 w 2645566"/>
                  <a:gd name="connsiteY96" fmla="*/ 1165549 h 2645542"/>
                  <a:gd name="connsiteX97" fmla="*/ 1263708 w 2645566"/>
                  <a:gd name="connsiteY97" fmla="*/ 1411079 h 2645542"/>
                  <a:gd name="connsiteX98" fmla="*/ 1194531 w 2645566"/>
                  <a:gd name="connsiteY98" fmla="*/ 1411079 h 2645542"/>
                  <a:gd name="connsiteX99" fmla="*/ 1194531 w 2645566"/>
                  <a:gd name="connsiteY99" fmla="*/ 1065142 h 2645542"/>
                  <a:gd name="connsiteX100" fmla="*/ 1283890 w 2645566"/>
                  <a:gd name="connsiteY100" fmla="*/ 1065142 h 2645542"/>
                  <a:gd name="connsiteX101" fmla="*/ 1414594 w 2645566"/>
                  <a:gd name="connsiteY101" fmla="*/ 1301514 h 2645542"/>
                  <a:gd name="connsiteX102" fmla="*/ 1414594 w 2645566"/>
                  <a:gd name="connsiteY102" fmla="*/ 1065142 h 2645542"/>
                  <a:gd name="connsiteX103" fmla="*/ 1483294 w 2645566"/>
                  <a:gd name="connsiteY103" fmla="*/ 1065142 h 2645542"/>
                  <a:gd name="connsiteX104" fmla="*/ 1483294 w 2645566"/>
                  <a:gd name="connsiteY104" fmla="*/ 1411079 h 2645542"/>
                  <a:gd name="connsiteX105" fmla="*/ 1357253 w 2645566"/>
                  <a:gd name="connsiteY105" fmla="*/ 947184 h 2645542"/>
                  <a:gd name="connsiteX106" fmla="*/ 1357253 w 2645566"/>
                  <a:gd name="connsiteY106" fmla="*/ 842066 h 2645542"/>
                  <a:gd name="connsiteX107" fmla="*/ 1806394 w 2645566"/>
                  <a:gd name="connsiteY107" fmla="*/ 740989 h 2645542"/>
                  <a:gd name="connsiteX108" fmla="*/ 1872057 w 2645566"/>
                  <a:gd name="connsiteY108" fmla="*/ 947184 h 2645542"/>
                  <a:gd name="connsiteX109" fmla="*/ 1357253 w 2645566"/>
                  <a:gd name="connsiteY109" fmla="*/ 947184 h 2645542"/>
                  <a:gd name="connsiteX110" fmla="*/ 1981072 w 2645566"/>
                  <a:gd name="connsiteY110" fmla="*/ 1288123 h 2645542"/>
                  <a:gd name="connsiteX111" fmla="*/ 1864238 w 2645566"/>
                  <a:gd name="connsiteY111" fmla="*/ 713634 h 2645542"/>
                  <a:gd name="connsiteX112" fmla="*/ 2164264 w 2645566"/>
                  <a:gd name="connsiteY112" fmla="*/ 497611 h 2645542"/>
                  <a:gd name="connsiteX113" fmla="*/ 2501209 w 2645566"/>
                  <a:gd name="connsiteY113" fmla="*/ 1288123 h 2645542"/>
                  <a:gd name="connsiteX114" fmla="*/ 1981072 w 2645566"/>
                  <a:gd name="connsiteY114" fmla="*/ 1288123 h 264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2645566" h="2645542">
                    <a:moveTo>
                      <a:pt x="2641980" y="1415048"/>
                    </a:moveTo>
                    <a:cubicBezTo>
                      <a:pt x="2644084" y="1384537"/>
                      <a:pt x="2645567" y="1353833"/>
                      <a:pt x="2645567" y="1322771"/>
                    </a:cubicBezTo>
                    <a:cubicBezTo>
                      <a:pt x="2645567" y="593380"/>
                      <a:pt x="2052187" y="0"/>
                      <a:pt x="1322795" y="0"/>
                    </a:cubicBezTo>
                    <a:cubicBezTo>
                      <a:pt x="593403" y="0"/>
                      <a:pt x="0" y="593403"/>
                      <a:pt x="0" y="1322771"/>
                    </a:cubicBezTo>
                    <a:cubicBezTo>
                      <a:pt x="0" y="2052139"/>
                      <a:pt x="593380" y="2645543"/>
                      <a:pt x="1322771" y="2645543"/>
                    </a:cubicBezTo>
                    <a:cubicBezTo>
                      <a:pt x="1545680" y="2645543"/>
                      <a:pt x="1755772" y="2589899"/>
                      <a:pt x="1940207" y="2492099"/>
                    </a:cubicBezTo>
                    <a:cubicBezTo>
                      <a:pt x="1899628" y="2460583"/>
                      <a:pt x="1862349" y="2425647"/>
                      <a:pt x="1828704" y="2387699"/>
                    </a:cubicBezTo>
                    <a:cubicBezTo>
                      <a:pt x="1726408" y="2436503"/>
                      <a:pt x="1616101" y="2471176"/>
                      <a:pt x="1500223" y="2488751"/>
                    </a:cubicBezTo>
                    <a:cubicBezTo>
                      <a:pt x="1581692" y="2407235"/>
                      <a:pt x="1653405" y="2317947"/>
                      <a:pt x="1715361" y="2222800"/>
                    </a:cubicBezTo>
                    <a:cubicBezTo>
                      <a:pt x="1703716" y="2200466"/>
                      <a:pt x="1692908" y="2177678"/>
                      <a:pt x="1683366" y="2154292"/>
                    </a:cubicBezTo>
                    <a:cubicBezTo>
                      <a:pt x="1605317" y="2281074"/>
                      <a:pt x="1509286" y="2397598"/>
                      <a:pt x="1396421" y="2499583"/>
                    </a:cubicBezTo>
                    <a:cubicBezTo>
                      <a:pt x="1383460" y="2500396"/>
                      <a:pt x="1370309" y="2500492"/>
                      <a:pt x="1357253" y="2500922"/>
                    </a:cubicBezTo>
                    <a:lnTo>
                      <a:pt x="1357253" y="1866198"/>
                    </a:lnTo>
                    <a:cubicBezTo>
                      <a:pt x="1504767" y="1870551"/>
                      <a:pt x="1648694" y="1903502"/>
                      <a:pt x="1781382" y="1962134"/>
                    </a:cubicBezTo>
                    <a:lnTo>
                      <a:pt x="1806418" y="1903526"/>
                    </a:lnTo>
                    <a:cubicBezTo>
                      <a:pt x="1665887" y="1841545"/>
                      <a:pt x="1513471" y="1806825"/>
                      <a:pt x="1357277" y="1802449"/>
                    </a:cubicBezTo>
                    <a:lnTo>
                      <a:pt x="1357277" y="1537598"/>
                    </a:lnTo>
                    <a:lnTo>
                      <a:pt x="1622677" y="1537598"/>
                    </a:lnTo>
                    <a:lnTo>
                      <a:pt x="1622677" y="1435756"/>
                    </a:lnTo>
                    <a:lnTo>
                      <a:pt x="1711176" y="1416196"/>
                    </a:lnTo>
                    <a:cubicBezTo>
                      <a:pt x="1700727" y="1417487"/>
                      <a:pt x="1689655" y="1418300"/>
                      <a:pt x="1677604" y="1418300"/>
                    </a:cubicBezTo>
                    <a:cubicBezTo>
                      <a:pt x="1588722" y="1418300"/>
                      <a:pt x="1536331" y="1375546"/>
                      <a:pt x="1526718" y="1309237"/>
                    </a:cubicBezTo>
                    <a:lnTo>
                      <a:pt x="1603117" y="1309237"/>
                    </a:lnTo>
                    <a:cubicBezTo>
                      <a:pt x="1608402" y="1339510"/>
                      <a:pt x="1632936" y="1362083"/>
                      <a:pt x="1678536" y="1362083"/>
                    </a:cubicBezTo>
                    <a:cubicBezTo>
                      <a:pt x="1725165" y="1362083"/>
                      <a:pt x="1742932" y="1346708"/>
                      <a:pt x="1742932" y="1322222"/>
                    </a:cubicBezTo>
                    <a:cubicBezTo>
                      <a:pt x="1742932" y="1286664"/>
                      <a:pt x="1705916" y="1277075"/>
                      <a:pt x="1656442" y="1265526"/>
                    </a:cubicBezTo>
                    <a:cubicBezTo>
                      <a:pt x="1598813" y="1252063"/>
                      <a:pt x="1539224" y="1230949"/>
                      <a:pt x="1539224" y="1157897"/>
                    </a:cubicBezTo>
                    <a:cubicBezTo>
                      <a:pt x="1539224" y="1096874"/>
                      <a:pt x="1586283" y="1057945"/>
                      <a:pt x="1678058" y="1057945"/>
                    </a:cubicBezTo>
                    <a:cubicBezTo>
                      <a:pt x="1758761" y="1057945"/>
                      <a:pt x="1806347" y="1093980"/>
                      <a:pt x="1815457" y="1154071"/>
                    </a:cubicBezTo>
                    <a:lnTo>
                      <a:pt x="1740038" y="1154071"/>
                    </a:lnTo>
                    <a:cubicBezTo>
                      <a:pt x="1736212" y="1128103"/>
                      <a:pt x="1710746" y="1113229"/>
                      <a:pt x="1676145" y="1113229"/>
                    </a:cubicBezTo>
                    <a:cubicBezTo>
                      <a:pt x="1635303" y="1113229"/>
                      <a:pt x="1620406" y="1127146"/>
                      <a:pt x="1620406" y="1148285"/>
                    </a:cubicBezTo>
                    <a:cubicBezTo>
                      <a:pt x="1620406" y="1176644"/>
                      <a:pt x="1642501" y="1185301"/>
                      <a:pt x="1690564" y="1195846"/>
                    </a:cubicBezTo>
                    <a:cubicBezTo>
                      <a:pt x="1756872" y="1210241"/>
                      <a:pt x="1824161" y="1237166"/>
                      <a:pt x="1824161" y="1313087"/>
                    </a:cubicBezTo>
                    <a:cubicBezTo>
                      <a:pt x="1824161" y="1353738"/>
                      <a:pt x="1800536" y="1390825"/>
                      <a:pt x="1748025" y="1408042"/>
                    </a:cubicBezTo>
                    <a:lnTo>
                      <a:pt x="2180739" y="1310218"/>
                    </a:lnTo>
                    <a:lnTo>
                      <a:pt x="2641980" y="1415048"/>
                    </a:lnTo>
                    <a:close/>
                    <a:moveTo>
                      <a:pt x="838001" y="1904984"/>
                    </a:moveTo>
                    <a:cubicBezTo>
                      <a:pt x="791778" y="1787456"/>
                      <a:pt x="759258" y="1664285"/>
                      <a:pt x="742233" y="1537598"/>
                    </a:cubicBezTo>
                    <a:lnTo>
                      <a:pt x="1293527" y="1537598"/>
                    </a:lnTo>
                    <a:lnTo>
                      <a:pt x="1293527" y="1802377"/>
                    </a:lnTo>
                    <a:cubicBezTo>
                      <a:pt x="1135659" y="1806418"/>
                      <a:pt x="981617" y="1841426"/>
                      <a:pt x="839746" y="1904243"/>
                    </a:cubicBezTo>
                    <a:lnTo>
                      <a:pt x="838001" y="1904984"/>
                    </a:lnTo>
                    <a:close/>
                    <a:moveTo>
                      <a:pt x="862511" y="1963856"/>
                    </a:moveTo>
                    <a:lnTo>
                      <a:pt x="864782" y="1962851"/>
                    </a:lnTo>
                    <a:cubicBezTo>
                      <a:pt x="998810" y="1903382"/>
                      <a:pt x="1144339" y="1870168"/>
                      <a:pt x="1293479" y="1866127"/>
                    </a:cubicBezTo>
                    <a:lnTo>
                      <a:pt x="1293479" y="2501138"/>
                    </a:lnTo>
                    <a:cubicBezTo>
                      <a:pt x="1278797" y="2500707"/>
                      <a:pt x="1264043" y="2500540"/>
                      <a:pt x="1249457" y="2499631"/>
                    </a:cubicBezTo>
                    <a:cubicBezTo>
                      <a:pt x="1082120" y="2348387"/>
                      <a:pt x="951392" y="2165459"/>
                      <a:pt x="862511" y="1963856"/>
                    </a:cubicBezTo>
                    <a:moveTo>
                      <a:pt x="2118496" y="453207"/>
                    </a:moveTo>
                    <a:cubicBezTo>
                      <a:pt x="2035544" y="534891"/>
                      <a:pt x="1941211" y="602849"/>
                      <a:pt x="1839011" y="655049"/>
                    </a:cubicBezTo>
                    <a:cubicBezTo>
                      <a:pt x="1756442" y="470136"/>
                      <a:pt x="1639703" y="300839"/>
                      <a:pt x="1492882" y="155859"/>
                    </a:cubicBezTo>
                    <a:cubicBezTo>
                      <a:pt x="1732052" y="190580"/>
                      <a:pt x="1948170" y="297204"/>
                      <a:pt x="2118496" y="453207"/>
                    </a:cubicBezTo>
                    <a:close/>
                    <a:moveTo>
                      <a:pt x="1357253" y="144310"/>
                    </a:moveTo>
                    <a:cubicBezTo>
                      <a:pt x="1367726" y="144621"/>
                      <a:pt x="1378224" y="144788"/>
                      <a:pt x="1388626" y="145386"/>
                    </a:cubicBezTo>
                    <a:cubicBezTo>
                      <a:pt x="1558282" y="296630"/>
                      <a:pt x="1691138" y="479797"/>
                      <a:pt x="1781382" y="682381"/>
                    </a:cubicBezTo>
                    <a:cubicBezTo>
                      <a:pt x="1648694" y="741013"/>
                      <a:pt x="1504767" y="773964"/>
                      <a:pt x="1357253" y="778316"/>
                    </a:cubicBezTo>
                    <a:lnTo>
                      <a:pt x="1357253" y="144310"/>
                    </a:lnTo>
                    <a:close/>
                    <a:moveTo>
                      <a:pt x="1257276" y="145362"/>
                    </a:moveTo>
                    <a:cubicBezTo>
                      <a:pt x="1269280" y="144692"/>
                      <a:pt x="1281403" y="144501"/>
                      <a:pt x="1293503" y="144190"/>
                    </a:cubicBezTo>
                    <a:lnTo>
                      <a:pt x="1293503" y="778388"/>
                    </a:lnTo>
                    <a:cubicBezTo>
                      <a:pt x="1144363" y="774370"/>
                      <a:pt x="998810" y="741157"/>
                      <a:pt x="864806" y="681663"/>
                    </a:cubicBezTo>
                    <a:cubicBezTo>
                      <a:pt x="955027" y="479366"/>
                      <a:pt x="1087787" y="296439"/>
                      <a:pt x="1257276" y="145362"/>
                    </a:cubicBezTo>
                    <a:close/>
                    <a:moveTo>
                      <a:pt x="1153043" y="155835"/>
                    </a:moveTo>
                    <a:cubicBezTo>
                      <a:pt x="1006414" y="300623"/>
                      <a:pt x="889747" y="469634"/>
                      <a:pt x="807202" y="654260"/>
                    </a:cubicBezTo>
                    <a:cubicBezTo>
                      <a:pt x="705169" y="601940"/>
                      <a:pt x="611003" y="533862"/>
                      <a:pt x="528195" y="452107"/>
                    </a:cubicBezTo>
                    <a:cubicBezTo>
                      <a:pt x="698426" y="296606"/>
                      <a:pt x="914280" y="190388"/>
                      <a:pt x="1153043" y="155835"/>
                    </a:cubicBezTo>
                    <a:close/>
                    <a:moveTo>
                      <a:pt x="1145702" y="2488799"/>
                    </a:moveTo>
                    <a:cubicBezTo>
                      <a:pt x="910287" y="2453194"/>
                      <a:pt x="697493" y="2347789"/>
                      <a:pt x="529152" y="2194369"/>
                    </a:cubicBezTo>
                    <a:cubicBezTo>
                      <a:pt x="610812" y="2113737"/>
                      <a:pt x="703495" y="2046496"/>
                      <a:pt x="805648" y="1993865"/>
                    </a:cubicBezTo>
                    <a:cubicBezTo>
                      <a:pt x="886925" y="2176841"/>
                      <a:pt x="1001631" y="2344681"/>
                      <a:pt x="1145702" y="2488799"/>
                    </a:cubicBezTo>
                    <a:close/>
                    <a:moveTo>
                      <a:pt x="780444" y="1935113"/>
                    </a:moveTo>
                    <a:cubicBezTo>
                      <a:pt x="670472" y="1991283"/>
                      <a:pt x="570854" y="2063354"/>
                      <a:pt x="483264" y="2150060"/>
                    </a:cubicBezTo>
                    <a:cubicBezTo>
                      <a:pt x="279652" y="1943483"/>
                      <a:pt x="151746" y="1662371"/>
                      <a:pt x="144166" y="1351896"/>
                    </a:cubicBezTo>
                    <a:lnTo>
                      <a:pt x="664470" y="1351896"/>
                    </a:lnTo>
                    <a:cubicBezTo>
                      <a:pt x="667651" y="1554289"/>
                      <a:pt x="707345" y="1751564"/>
                      <a:pt x="780444" y="1935113"/>
                    </a:cubicBezTo>
                    <a:close/>
                    <a:moveTo>
                      <a:pt x="708062" y="947184"/>
                    </a:moveTo>
                    <a:lnTo>
                      <a:pt x="700864" y="978963"/>
                    </a:lnTo>
                    <a:cubicBezTo>
                      <a:pt x="679224" y="1079752"/>
                      <a:pt x="667220" y="1183196"/>
                      <a:pt x="664829" y="1288147"/>
                    </a:cubicBezTo>
                    <a:lnTo>
                      <a:pt x="144310" y="1288147"/>
                    </a:lnTo>
                    <a:cubicBezTo>
                      <a:pt x="153253" y="980326"/>
                      <a:pt x="280513" y="701749"/>
                      <a:pt x="482356" y="496488"/>
                    </a:cubicBezTo>
                    <a:cubicBezTo>
                      <a:pt x="571093" y="584293"/>
                      <a:pt x="672266" y="657105"/>
                      <a:pt x="781927" y="712845"/>
                    </a:cubicBezTo>
                    <a:cubicBezTo>
                      <a:pt x="751487" y="788742"/>
                      <a:pt x="726905" y="867102"/>
                      <a:pt x="708062" y="947184"/>
                    </a:cubicBezTo>
                    <a:close/>
                    <a:moveTo>
                      <a:pt x="839746" y="740248"/>
                    </a:moveTo>
                    <a:cubicBezTo>
                      <a:pt x="981617" y="803089"/>
                      <a:pt x="1135659" y="838096"/>
                      <a:pt x="1293527" y="842114"/>
                    </a:cubicBezTo>
                    <a:lnTo>
                      <a:pt x="1293527" y="947160"/>
                    </a:lnTo>
                    <a:lnTo>
                      <a:pt x="773820" y="947160"/>
                    </a:lnTo>
                    <a:cubicBezTo>
                      <a:pt x="791157" y="876595"/>
                      <a:pt x="812989" y="807441"/>
                      <a:pt x="839746" y="740248"/>
                    </a:cubicBezTo>
                    <a:close/>
                    <a:moveTo>
                      <a:pt x="974754" y="1411079"/>
                    </a:moveTo>
                    <a:lnTo>
                      <a:pt x="844098" y="1411079"/>
                    </a:lnTo>
                    <a:lnTo>
                      <a:pt x="844098" y="1065142"/>
                    </a:lnTo>
                    <a:lnTo>
                      <a:pt x="973822" y="1065142"/>
                    </a:lnTo>
                    <a:cubicBezTo>
                      <a:pt x="1085754" y="1065142"/>
                      <a:pt x="1146324" y="1119925"/>
                      <a:pt x="1146324" y="1238099"/>
                    </a:cubicBezTo>
                    <a:cubicBezTo>
                      <a:pt x="1146300" y="1359190"/>
                      <a:pt x="1082885" y="1411079"/>
                      <a:pt x="974754" y="1411079"/>
                    </a:cubicBezTo>
                    <a:close/>
                    <a:moveTo>
                      <a:pt x="1483318" y="1411079"/>
                    </a:moveTo>
                    <a:lnTo>
                      <a:pt x="1400175" y="1411079"/>
                    </a:lnTo>
                    <a:lnTo>
                      <a:pt x="1263708" y="1165549"/>
                    </a:lnTo>
                    <a:lnTo>
                      <a:pt x="1263708" y="1411079"/>
                    </a:lnTo>
                    <a:lnTo>
                      <a:pt x="1194531" y="1411079"/>
                    </a:lnTo>
                    <a:lnTo>
                      <a:pt x="1194531" y="1065142"/>
                    </a:lnTo>
                    <a:lnTo>
                      <a:pt x="1283890" y="1065142"/>
                    </a:lnTo>
                    <a:lnTo>
                      <a:pt x="1414594" y="1301514"/>
                    </a:lnTo>
                    <a:lnTo>
                      <a:pt x="1414594" y="1065142"/>
                    </a:lnTo>
                    <a:lnTo>
                      <a:pt x="1483294" y="1065142"/>
                    </a:lnTo>
                    <a:lnTo>
                      <a:pt x="1483294" y="1411079"/>
                    </a:lnTo>
                    <a:close/>
                    <a:moveTo>
                      <a:pt x="1357253" y="947184"/>
                    </a:moveTo>
                    <a:lnTo>
                      <a:pt x="1357253" y="842066"/>
                    </a:lnTo>
                    <a:cubicBezTo>
                      <a:pt x="1513471" y="837690"/>
                      <a:pt x="1665887" y="802969"/>
                      <a:pt x="1806394" y="740989"/>
                    </a:cubicBezTo>
                    <a:cubicBezTo>
                      <a:pt x="1833009" y="807943"/>
                      <a:pt x="1854793" y="876858"/>
                      <a:pt x="1872057" y="947184"/>
                    </a:cubicBezTo>
                    <a:lnTo>
                      <a:pt x="1357253" y="947184"/>
                    </a:lnTo>
                    <a:close/>
                    <a:moveTo>
                      <a:pt x="1981072" y="1288123"/>
                    </a:moveTo>
                    <a:cubicBezTo>
                      <a:pt x="1976529" y="1088552"/>
                      <a:pt x="1936620" y="894362"/>
                      <a:pt x="1864238" y="713634"/>
                    </a:cubicBezTo>
                    <a:cubicBezTo>
                      <a:pt x="1974066" y="658014"/>
                      <a:pt x="2075382" y="585345"/>
                      <a:pt x="2164264" y="497611"/>
                    </a:cubicBezTo>
                    <a:cubicBezTo>
                      <a:pt x="2365484" y="702778"/>
                      <a:pt x="2492290" y="980876"/>
                      <a:pt x="2501209" y="1288123"/>
                    </a:cubicBezTo>
                    <a:lnTo>
                      <a:pt x="1981072" y="128812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" name="Graphic 16">
                <a:extLst>
                  <a:ext uri="{FF2B5EF4-FFF2-40B4-BE49-F238E27FC236}">
                    <a16:creationId xmlns:a16="http://schemas.microsoft.com/office/drawing/2014/main" id="{CA7CBA04-465D-43CC-AE1F-F4926183EC94}"/>
                  </a:ext>
                </a:extLst>
              </p:cNvPr>
              <p:cNvSpPr/>
              <p:nvPr/>
            </p:nvSpPr>
            <p:spPr>
              <a:xfrm>
                <a:off x="6485911" y="2289012"/>
                <a:ext cx="904500" cy="1094721"/>
              </a:xfrm>
              <a:custGeom>
                <a:avLst/>
                <a:gdLst>
                  <a:gd name="connsiteX0" fmla="*/ 738359 w 904500"/>
                  <a:gd name="connsiteY0" fmla="*/ 65639 h 1094721"/>
                  <a:gd name="connsiteX1" fmla="*/ 738359 w 904500"/>
                  <a:gd name="connsiteY1" fmla="*/ 126017 h 1094721"/>
                  <a:gd name="connsiteX2" fmla="*/ 556411 w 904500"/>
                  <a:gd name="connsiteY2" fmla="*/ 84003 h 1094721"/>
                  <a:gd name="connsiteX3" fmla="*/ 556411 w 904500"/>
                  <a:gd name="connsiteY3" fmla="*/ 23625 h 1094721"/>
                  <a:gd name="connsiteX4" fmla="*/ 453565 w 904500"/>
                  <a:gd name="connsiteY4" fmla="*/ 0 h 1094721"/>
                  <a:gd name="connsiteX5" fmla="*/ 348089 w 904500"/>
                  <a:gd name="connsiteY5" fmla="*/ 23625 h 1094721"/>
                  <a:gd name="connsiteX6" fmla="*/ 348089 w 904500"/>
                  <a:gd name="connsiteY6" fmla="*/ 84003 h 1094721"/>
                  <a:gd name="connsiteX7" fmla="*/ 166141 w 904500"/>
                  <a:gd name="connsiteY7" fmla="*/ 126017 h 1094721"/>
                  <a:gd name="connsiteX8" fmla="*/ 166141 w 904500"/>
                  <a:gd name="connsiteY8" fmla="*/ 65639 h 1094721"/>
                  <a:gd name="connsiteX9" fmla="*/ 0 w 904500"/>
                  <a:gd name="connsiteY9" fmla="*/ 102392 h 1094721"/>
                  <a:gd name="connsiteX10" fmla="*/ 0 w 904500"/>
                  <a:gd name="connsiteY10" fmla="*/ 427908 h 1094721"/>
                  <a:gd name="connsiteX11" fmla="*/ 453565 w 904500"/>
                  <a:gd name="connsiteY11" fmla="*/ 1094721 h 1094721"/>
                  <a:gd name="connsiteX12" fmla="*/ 904500 w 904500"/>
                  <a:gd name="connsiteY12" fmla="*/ 427908 h 1094721"/>
                  <a:gd name="connsiteX13" fmla="*/ 904500 w 904500"/>
                  <a:gd name="connsiteY13" fmla="*/ 102392 h 1094721"/>
                  <a:gd name="connsiteX14" fmla="*/ 738359 w 904500"/>
                  <a:gd name="connsiteY14" fmla="*/ 65639 h 1094721"/>
                  <a:gd name="connsiteX15" fmla="*/ 123913 w 904500"/>
                  <a:gd name="connsiteY15" fmla="*/ 427908 h 1094721"/>
                  <a:gd name="connsiteX16" fmla="*/ 123913 w 904500"/>
                  <a:gd name="connsiteY16" fmla="*/ 265138 h 1094721"/>
                  <a:gd name="connsiteX17" fmla="*/ 453541 w 904500"/>
                  <a:gd name="connsiteY17" fmla="*/ 189002 h 1094721"/>
                  <a:gd name="connsiteX18" fmla="*/ 699669 w 904500"/>
                  <a:gd name="connsiteY18" fmla="*/ 246989 h 1094721"/>
                  <a:gd name="connsiteX19" fmla="*/ 211718 w 904500"/>
                  <a:gd name="connsiteY19" fmla="*/ 734939 h 1094721"/>
                  <a:gd name="connsiteX20" fmla="*/ 137112 w 904500"/>
                  <a:gd name="connsiteY20" fmla="*/ 548664 h 1094721"/>
                  <a:gd name="connsiteX21" fmla="*/ 123913 w 904500"/>
                  <a:gd name="connsiteY21" fmla="*/ 427908 h 1094721"/>
                  <a:gd name="connsiteX22" fmla="*/ 767364 w 904500"/>
                  <a:gd name="connsiteY22" fmla="*/ 548664 h 1094721"/>
                  <a:gd name="connsiteX23" fmla="*/ 453565 w 904500"/>
                  <a:gd name="connsiteY23" fmla="*/ 958207 h 1094721"/>
                  <a:gd name="connsiteX24" fmla="*/ 282187 w 904500"/>
                  <a:gd name="connsiteY24" fmla="*/ 829679 h 1094721"/>
                  <a:gd name="connsiteX25" fmla="*/ 780564 w 904500"/>
                  <a:gd name="connsiteY25" fmla="*/ 331303 h 1094721"/>
                  <a:gd name="connsiteX26" fmla="*/ 780564 w 904500"/>
                  <a:gd name="connsiteY26" fmla="*/ 427908 h 1094721"/>
                  <a:gd name="connsiteX27" fmla="*/ 767364 w 904500"/>
                  <a:gd name="connsiteY27" fmla="*/ 548664 h 109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04500" h="1094721">
                    <a:moveTo>
                      <a:pt x="738359" y="65639"/>
                    </a:moveTo>
                    <a:lnTo>
                      <a:pt x="738359" y="126017"/>
                    </a:lnTo>
                    <a:lnTo>
                      <a:pt x="556411" y="84003"/>
                    </a:lnTo>
                    <a:lnTo>
                      <a:pt x="556411" y="23625"/>
                    </a:lnTo>
                    <a:lnTo>
                      <a:pt x="453565" y="0"/>
                    </a:lnTo>
                    <a:lnTo>
                      <a:pt x="348089" y="23625"/>
                    </a:lnTo>
                    <a:lnTo>
                      <a:pt x="348089" y="84003"/>
                    </a:lnTo>
                    <a:lnTo>
                      <a:pt x="166141" y="126017"/>
                    </a:lnTo>
                    <a:lnTo>
                      <a:pt x="166141" y="65639"/>
                    </a:lnTo>
                    <a:lnTo>
                      <a:pt x="0" y="102392"/>
                    </a:lnTo>
                    <a:lnTo>
                      <a:pt x="0" y="427908"/>
                    </a:lnTo>
                    <a:cubicBezTo>
                      <a:pt x="0" y="729798"/>
                      <a:pt x="187232" y="987069"/>
                      <a:pt x="453565" y="1094721"/>
                    </a:cubicBezTo>
                    <a:cubicBezTo>
                      <a:pt x="717268" y="987093"/>
                      <a:pt x="904500" y="729822"/>
                      <a:pt x="904500" y="427908"/>
                    </a:cubicBezTo>
                    <a:lnTo>
                      <a:pt x="904500" y="102392"/>
                    </a:lnTo>
                    <a:lnTo>
                      <a:pt x="738359" y="65639"/>
                    </a:lnTo>
                    <a:close/>
                    <a:moveTo>
                      <a:pt x="123913" y="427908"/>
                    </a:moveTo>
                    <a:lnTo>
                      <a:pt x="123913" y="265138"/>
                    </a:lnTo>
                    <a:lnTo>
                      <a:pt x="453541" y="189002"/>
                    </a:lnTo>
                    <a:cubicBezTo>
                      <a:pt x="575397" y="218413"/>
                      <a:pt x="651988" y="236228"/>
                      <a:pt x="699669" y="246989"/>
                    </a:cubicBezTo>
                    <a:lnTo>
                      <a:pt x="211718" y="734939"/>
                    </a:lnTo>
                    <a:cubicBezTo>
                      <a:pt x="176137" y="677670"/>
                      <a:pt x="150240" y="614064"/>
                      <a:pt x="137112" y="548664"/>
                    </a:cubicBezTo>
                    <a:cubicBezTo>
                      <a:pt x="126567" y="509281"/>
                      <a:pt x="123913" y="469921"/>
                      <a:pt x="123913" y="427908"/>
                    </a:cubicBezTo>
                    <a:close/>
                    <a:moveTo>
                      <a:pt x="767364" y="548664"/>
                    </a:moveTo>
                    <a:cubicBezTo>
                      <a:pt x="733074" y="721931"/>
                      <a:pt x="614422" y="874180"/>
                      <a:pt x="453565" y="958207"/>
                    </a:cubicBezTo>
                    <a:cubicBezTo>
                      <a:pt x="388787" y="924682"/>
                      <a:pt x="331685" y="880995"/>
                      <a:pt x="282187" y="829679"/>
                    </a:cubicBezTo>
                    <a:lnTo>
                      <a:pt x="780564" y="331303"/>
                    </a:lnTo>
                    <a:lnTo>
                      <a:pt x="780564" y="427908"/>
                    </a:lnTo>
                    <a:cubicBezTo>
                      <a:pt x="780540" y="469921"/>
                      <a:pt x="777909" y="509281"/>
                      <a:pt x="767364" y="548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CF8730A3-09EB-44B5-B96F-97BD9B727BC6}"/>
              </a:ext>
            </a:extLst>
          </p:cNvPr>
          <p:cNvGrpSpPr/>
          <p:nvPr/>
        </p:nvGrpSpPr>
        <p:grpSpPr>
          <a:xfrm>
            <a:off x="4296650" y="4723164"/>
            <a:ext cx="497454" cy="497454"/>
            <a:chOff x="4527459" y="640845"/>
            <a:chExt cx="3123355" cy="3123355"/>
          </a:xfrm>
        </p:grpSpPr>
        <p:sp>
          <p:nvSpPr>
            <p:cNvPr id="456" name="Graphic 788">
              <a:extLst>
                <a:ext uri="{FF2B5EF4-FFF2-40B4-BE49-F238E27FC236}">
                  <a16:creationId xmlns:a16="http://schemas.microsoft.com/office/drawing/2014/main" id="{F04AAA1D-8FA7-419E-9E5F-D79C61B8DC36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457" name="Graphic 788">
              <a:extLst>
                <a:ext uri="{FF2B5EF4-FFF2-40B4-BE49-F238E27FC236}">
                  <a16:creationId xmlns:a16="http://schemas.microsoft.com/office/drawing/2014/main" id="{5401A206-08F1-4256-B7C3-BFD4013DF693}"/>
                </a:ext>
              </a:extLst>
            </p:cNvPr>
            <p:cNvGrpSpPr/>
            <p:nvPr/>
          </p:nvGrpSpPr>
          <p:grpSpPr>
            <a:xfrm>
              <a:off x="4809885" y="1024061"/>
              <a:ext cx="2548364" cy="2460151"/>
              <a:chOff x="4809885" y="1024061"/>
              <a:chExt cx="2548364" cy="2460151"/>
            </a:xfrm>
            <a:solidFill>
              <a:srgbClr val="FFFFFF"/>
            </a:solidFill>
          </p:grpSpPr>
          <p:sp>
            <p:nvSpPr>
              <p:cNvPr id="458" name="Graphic 788">
                <a:extLst>
                  <a:ext uri="{FF2B5EF4-FFF2-40B4-BE49-F238E27FC236}">
                    <a16:creationId xmlns:a16="http://schemas.microsoft.com/office/drawing/2014/main" id="{DED08A7F-3513-469E-99BC-93C32931823F}"/>
                  </a:ext>
                </a:extLst>
              </p:cNvPr>
              <p:cNvSpPr/>
              <p:nvPr/>
            </p:nvSpPr>
            <p:spPr>
              <a:xfrm>
                <a:off x="6241935" y="1024061"/>
                <a:ext cx="495794" cy="362579"/>
              </a:xfrm>
              <a:custGeom>
                <a:avLst/>
                <a:gdLst>
                  <a:gd name="connsiteX0" fmla="*/ 16643 w 495794"/>
                  <a:gd name="connsiteY0" fmla="*/ 184052 h 362579"/>
                  <a:gd name="connsiteX1" fmla="*/ 13917 w 495794"/>
                  <a:gd name="connsiteY1" fmla="*/ 209183 h 362579"/>
                  <a:gd name="connsiteX2" fmla="*/ 24916 w 495794"/>
                  <a:gd name="connsiteY2" fmla="*/ 212005 h 362579"/>
                  <a:gd name="connsiteX3" fmla="*/ 41535 w 495794"/>
                  <a:gd name="connsiteY3" fmla="*/ 212005 h 362579"/>
                  <a:gd name="connsiteX4" fmla="*/ 44357 w 495794"/>
                  <a:gd name="connsiteY4" fmla="*/ 212005 h 362579"/>
                  <a:gd name="connsiteX5" fmla="*/ 99761 w 495794"/>
                  <a:gd name="connsiteY5" fmla="*/ 245410 h 362579"/>
                  <a:gd name="connsiteX6" fmla="*/ 146821 w 495794"/>
                  <a:gd name="connsiteY6" fmla="*/ 262196 h 362579"/>
                  <a:gd name="connsiteX7" fmla="*/ 174535 w 495794"/>
                  <a:gd name="connsiteY7" fmla="*/ 262196 h 362579"/>
                  <a:gd name="connsiteX8" fmla="*/ 193975 w 495794"/>
                  <a:gd name="connsiteY8" fmla="*/ 273364 h 362579"/>
                  <a:gd name="connsiteX9" fmla="*/ 171809 w 495794"/>
                  <a:gd name="connsiteY9" fmla="*/ 304043 h 362579"/>
                  <a:gd name="connsiteX10" fmla="*/ 166261 w 495794"/>
                  <a:gd name="connsiteY10" fmla="*/ 337520 h 362579"/>
                  <a:gd name="connsiteX11" fmla="*/ 185606 w 495794"/>
                  <a:gd name="connsiteY11" fmla="*/ 362580 h 362579"/>
                  <a:gd name="connsiteX12" fmla="*/ 227117 w 495794"/>
                  <a:gd name="connsiteY12" fmla="*/ 334722 h 362579"/>
                  <a:gd name="connsiteX13" fmla="*/ 243736 w 495794"/>
                  <a:gd name="connsiteY13" fmla="*/ 278911 h 362579"/>
                  <a:gd name="connsiteX14" fmla="*/ 368462 w 495794"/>
                  <a:gd name="connsiteY14" fmla="*/ 175706 h 362579"/>
                  <a:gd name="connsiteX15" fmla="*/ 365640 w 495794"/>
                  <a:gd name="connsiteY15" fmla="*/ 153372 h 362579"/>
                  <a:gd name="connsiteX16" fmla="*/ 382259 w 495794"/>
                  <a:gd name="connsiteY16" fmla="*/ 117146 h 362579"/>
                  <a:gd name="connsiteX17" fmla="*/ 398878 w 495794"/>
                  <a:gd name="connsiteY17" fmla="*/ 103181 h 362579"/>
                  <a:gd name="connsiteX18" fmla="*/ 418223 w 495794"/>
                  <a:gd name="connsiteY18" fmla="*/ 78049 h 362579"/>
                  <a:gd name="connsiteX19" fmla="*/ 421045 w 495794"/>
                  <a:gd name="connsiteY19" fmla="*/ 75323 h 362579"/>
                  <a:gd name="connsiteX20" fmla="*/ 440390 w 495794"/>
                  <a:gd name="connsiteY20" fmla="*/ 78049 h 362579"/>
                  <a:gd name="connsiteX21" fmla="*/ 445937 w 495794"/>
                  <a:gd name="connsiteY21" fmla="*/ 78049 h 362579"/>
                  <a:gd name="connsiteX22" fmla="*/ 479175 w 495794"/>
                  <a:gd name="connsiteY22" fmla="*/ 86490 h 362579"/>
                  <a:gd name="connsiteX23" fmla="*/ 495794 w 495794"/>
                  <a:gd name="connsiteY23" fmla="*/ 80871 h 362579"/>
                  <a:gd name="connsiteX24" fmla="*/ 335176 w 495794"/>
                  <a:gd name="connsiteY24" fmla="*/ 0 h 362579"/>
                  <a:gd name="connsiteX25" fmla="*/ 357343 w 495794"/>
                  <a:gd name="connsiteY25" fmla="*/ 16715 h 362579"/>
                  <a:gd name="connsiteX26" fmla="*/ 387783 w 495794"/>
                  <a:gd name="connsiteY26" fmla="*/ 44572 h 362579"/>
                  <a:gd name="connsiteX27" fmla="*/ 373962 w 495794"/>
                  <a:gd name="connsiteY27" fmla="*/ 55739 h 362579"/>
                  <a:gd name="connsiteX28" fmla="*/ 335176 w 495794"/>
                  <a:gd name="connsiteY28" fmla="*/ 44572 h 362579"/>
                  <a:gd name="connsiteX29" fmla="*/ 282498 w 495794"/>
                  <a:gd name="connsiteY29" fmla="*/ 64156 h 362579"/>
                  <a:gd name="connsiteX30" fmla="*/ 263153 w 495794"/>
                  <a:gd name="connsiteY30" fmla="*/ 50192 h 362579"/>
                  <a:gd name="connsiteX31" fmla="*/ 290867 w 495794"/>
                  <a:gd name="connsiteY31" fmla="*/ 16715 h 362579"/>
                  <a:gd name="connsiteX32" fmla="*/ 285319 w 495794"/>
                  <a:gd name="connsiteY32" fmla="*/ 19536 h 362579"/>
                  <a:gd name="connsiteX33" fmla="*/ 263153 w 495794"/>
                  <a:gd name="connsiteY33" fmla="*/ 27882 h 362579"/>
                  <a:gd name="connsiteX34" fmla="*/ 232641 w 495794"/>
                  <a:gd name="connsiteY34" fmla="*/ 41846 h 362579"/>
                  <a:gd name="connsiteX35" fmla="*/ 202201 w 495794"/>
                  <a:gd name="connsiteY35" fmla="*/ 44572 h 362579"/>
                  <a:gd name="connsiteX36" fmla="*/ 155142 w 495794"/>
                  <a:gd name="connsiteY36" fmla="*/ 69704 h 362579"/>
                  <a:gd name="connsiteX37" fmla="*/ 130178 w 495794"/>
                  <a:gd name="connsiteY37" fmla="*/ 75323 h 362579"/>
                  <a:gd name="connsiteX38" fmla="*/ 74773 w 495794"/>
                  <a:gd name="connsiteY38" fmla="*/ 103181 h 362579"/>
                  <a:gd name="connsiteX39" fmla="*/ 22167 w 495794"/>
                  <a:gd name="connsiteY39" fmla="*/ 133860 h 362579"/>
                  <a:gd name="connsiteX40" fmla="*/ 0 w 495794"/>
                  <a:gd name="connsiteY40" fmla="*/ 164539 h 362579"/>
                  <a:gd name="connsiteX41" fmla="*/ 16643 w 495794"/>
                  <a:gd name="connsiteY41" fmla="*/ 184052 h 36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95794" h="362579">
                    <a:moveTo>
                      <a:pt x="16643" y="184052"/>
                    </a:moveTo>
                    <a:cubicBezTo>
                      <a:pt x="16643" y="189671"/>
                      <a:pt x="8369" y="200838"/>
                      <a:pt x="13917" y="209183"/>
                    </a:cubicBezTo>
                    <a:cubicBezTo>
                      <a:pt x="16643" y="212005"/>
                      <a:pt x="22191" y="212005"/>
                      <a:pt x="24916" y="212005"/>
                    </a:cubicBezTo>
                    <a:lnTo>
                      <a:pt x="41535" y="212005"/>
                    </a:lnTo>
                    <a:lnTo>
                      <a:pt x="44357" y="212005"/>
                    </a:lnTo>
                    <a:cubicBezTo>
                      <a:pt x="69249" y="214731"/>
                      <a:pt x="83143" y="234243"/>
                      <a:pt x="99761" y="245410"/>
                    </a:cubicBezTo>
                    <a:cubicBezTo>
                      <a:pt x="113583" y="251030"/>
                      <a:pt x="130201" y="259375"/>
                      <a:pt x="146821" y="262196"/>
                    </a:cubicBezTo>
                    <a:lnTo>
                      <a:pt x="174535" y="262196"/>
                    </a:lnTo>
                    <a:cubicBezTo>
                      <a:pt x="185606" y="262196"/>
                      <a:pt x="191153" y="264922"/>
                      <a:pt x="193975" y="273364"/>
                    </a:cubicBezTo>
                    <a:cubicBezTo>
                      <a:pt x="196701" y="287256"/>
                      <a:pt x="174535" y="292876"/>
                      <a:pt x="171809" y="304043"/>
                    </a:cubicBezTo>
                    <a:cubicBezTo>
                      <a:pt x="182880" y="317936"/>
                      <a:pt x="166261" y="323555"/>
                      <a:pt x="166261" y="337520"/>
                    </a:cubicBezTo>
                    <a:cubicBezTo>
                      <a:pt x="166261" y="345865"/>
                      <a:pt x="177332" y="359758"/>
                      <a:pt x="185606" y="362580"/>
                    </a:cubicBezTo>
                    <a:cubicBezTo>
                      <a:pt x="202225" y="362580"/>
                      <a:pt x="221594" y="348615"/>
                      <a:pt x="227117" y="334722"/>
                    </a:cubicBezTo>
                    <a:cubicBezTo>
                      <a:pt x="235463" y="315210"/>
                      <a:pt x="232665" y="292876"/>
                      <a:pt x="243736" y="278911"/>
                    </a:cubicBezTo>
                    <a:cubicBezTo>
                      <a:pt x="313034" y="281733"/>
                      <a:pt x="371188" y="248232"/>
                      <a:pt x="368462" y="175706"/>
                    </a:cubicBezTo>
                    <a:cubicBezTo>
                      <a:pt x="365640" y="170159"/>
                      <a:pt x="362915" y="161742"/>
                      <a:pt x="365640" y="153372"/>
                    </a:cubicBezTo>
                    <a:cubicBezTo>
                      <a:pt x="365640" y="142205"/>
                      <a:pt x="385081" y="131038"/>
                      <a:pt x="382259" y="117146"/>
                    </a:cubicBezTo>
                    <a:cubicBezTo>
                      <a:pt x="390533" y="114324"/>
                      <a:pt x="396081" y="108705"/>
                      <a:pt x="398878" y="103181"/>
                    </a:cubicBezTo>
                    <a:cubicBezTo>
                      <a:pt x="404426" y="92014"/>
                      <a:pt x="409950" y="80847"/>
                      <a:pt x="418223" y="78049"/>
                    </a:cubicBezTo>
                    <a:cubicBezTo>
                      <a:pt x="421045" y="78049"/>
                      <a:pt x="421045" y="75323"/>
                      <a:pt x="421045" y="75323"/>
                    </a:cubicBezTo>
                    <a:cubicBezTo>
                      <a:pt x="426593" y="75323"/>
                      <a:pt x="434866" y="75323"/>
                      <a:pt x="440390" y="78049"/>
                    </a:cubicBezTo>
                    <a:lnTo>
                      <a:pt x="445937" y="78049"/>
                    </a:lnTo>
                    <a:cubicBezTo>
                      <a:pt x="454283" y="80871"/>
                      <a:pt x="468104" y="86490"/>
                      <a:pt x="479175" y="86490"/>
                    </a:cubicBezTo>
                    <a:cubicBezTo>
                      <a:pt x="484723" y="86490"/>
                      <a:pt x="490247" y="83669"/>
                      <a:pt x="495794" y="80871"/>
                    </a:cubicBezTo>
                    <a:cubicBezTo>
                      <a:pt x="443187" y="50192"/>
                      <a:pt x="390509" y="22334"/>
                      <a:pt x="335176" y="0"/>
                    </a:cubicBezTo>
                    <a:cubicBezTo>
                      <a:pt x="340724" y="5548"/>
                      <a:pt x="351795" y="11167"/>
                      <a:pt x="357343" y="16715"/>
                    </a:cubicBezTo>
                    <a:cubicBezTo>
                      <a:pt x="371164" y="25060"/>
                      <a:pt x="382235" y="30679"/>
                      <a:pt x="387783" y="44572"/>
                    </a:cubicBezTo>
                    <a:cubicBezTo>
                      <a:pt x="382235" y="53013"/>
                      <a:pt x="379509" y="55739"/>
                      <a:pt x="373962" y="55739"/>
                    </a:cubicBezTo>
                    <a:cubicBezTo>
                      <a:pt x="362891" y="58561"/>
                      <a:pt x="348997" y="47394"/>
                      <a:pt x="335176" y="44572"/>
                    </a:cubicBezTo>
                    <a:cubicBezTo>
                      <a:pt x="321283" y="44572"/>
                      <a:pt x="299117" y="66906"/>
                      <a:pt x="282498" y="64156"/>
                    </a:cubicBezTo>
                    <a:cubicBezTo>
                      <a:pt x="274224" y="64156"/>
                      <a:pt x="268677" y="61335"/>
                      <a:pt x="263153" y="50192"/>
                    </a:cubicBezTo>
                    <a:cubicBezTo>
                      <a:pt x="268701" y="36227"/>
                      <a:pt x="285319" y="30679"/>
                      <a:pt x="290867" y="16715"/>
                    </a:cubicBezTo>
                    <a:cubicBezTo>
                      <a:pt x="288045" y="16715"/>
                      <a:pt x="285319" y="16715"/>
                      <a:pt x="285319" y="19536"/>
                    </a:cubicBezTo>
                    <a:cubicBezTo>
                      <a:pt x="276974" y="22358"/>
                      <a:pt x="271427" y="25084"/>
                      <a:pt x="263153" y="27882"/>
                    </a:cubicBezTo>
                    <a:cubicBezTo>
                      <a:pt x="254808" y="33501"/>
                      <a:pt x="243712" y="39048"/>
                      <a:pt x="232641" y="41846"/>
                    </a:cubicBezTo>
                    <a:cubicBezTo>
                      <a:pt x="221570" y="44572"/>
                      <a:pt x="213296" y="41846"/>
                      <a:pt x="202201" y="44572"/>
                    </a:cubicBezTo>
                    <a:cubicBezTo>
                      <a:pt x="185582" y="50192"/>
                      <a:pt x="174487" y="64156"/>
                      <a:pt x="155142" y="69704"/>
                    </a:cubicBezTo>
                    <a:cubicBezTo>
                      <a:pt x="146797" y="72525"/>
                      <a:pt x="138523" y="72525"/>
                      <a:pt x="130178" y="75323"/>
                    </a:cubicBezTo>
                    <a:cubicBezTo>
                      <a:pt x="113559" y="80871"/>
                      <a:pt x="91392" y="92038"/>
                      <a:pt x="74773" y="103181"/>
                    </a:cubicBezTo>
                    <a:cubicBezTo>
                      <a:pt x="55428" y="111526"/>
                      <a:pt x="33262" y="122693"/>
                      <a:pt x="22167" y="133860"/>
                    </a:cubicBezTo>
                    <a:cubicBezTo>
                      <a:pt x="16619" y="139408"/>
                      <a:pt x="0" y="158992"/>
                      <a:pt x="0" y="164539"/>
                    </a:cubicBezTo>
                    <a:cubicBezTo>
                      <a:pt x="24" y="172885"/>
                      <a:pt x="16643" y="175706"/>
                      <a:pt x="16643" y="1840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" name="Graphic 788">
                <a:extLst>
                  <a:ext uri="{FF2B5EF4-FFF2-40B4-BE49-F238E27FC236}">
                    <a16:creationId xmlns:a16="http://schemas.microsoft.com/office/drawing/2014/main" id="{E47CD0E1-13CF-45CA-BF3B-C1F4F9CED914}"/>
                  </a:ext>
                </a:extLst>
              </p:cNvPr>
              <p:cNvSpPr/>
              <p:nvPr/>
            </p:nvSpPr>
            <p:spPr>
              <a:xfrm>
                <a:off x="6790408" y="1149575"/>
                <a:ext cx="66427" cy="55715"/>
              </a:xfrm>
              <a:custGeom>
                <a:avLst/>
                <a:gdLst>
                  <a:gd name="connsiteX0" fmla="*/ 22191 w 66427"/>
                  <a:gd name="connsiteY0" fmla="*/ 55715 h 55715"/>
                  <a:gd name="connsiteX1" fmla="*/ 55357 w 66427"/>
                  <a:gd name="connsiteY1" fmla="*/ 47370 h 55715"/>
                  <a:gd name="connsiteX2" fmla="*/ 66428 w 66427"/>
                  <a:gd name="connsiteY2" fmla="*/ 39025 h 55715"/>
                  <a:gd name="connsiteX3" fmla="*/ 13821 w 66427"/>
                  <a:gd name="connsiteY3" fmla="*/ 0 h 55715"/>
                  <a:gd name="connsiteX4" fmla="*/ 0 w 66427"/>
                  <a:gd name="connsiteY4" fmla="*/ 30679 h 55715"/>
                  <a:gd name="connsiteX5" fmla="*/ 22191 w 66427"/>
                  <a:gd name="connsiteY5" fmla="*/ 55715 h 5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27" h="55715">
                    <a:moveTo>
                      <a:pt x="22191" y="55715"/>
                    </a:moveTo>
                    <a:cubicBezTo>
                      <a:pt x="33262" y="55715"/>
                      <a:pt x="47083" y="52989"/>
                      <a:pt x="55357" y="47370"/>
                    </a:cubicBezTo>
                    <a:cubicBezTo>
                      <a:pt x="60904" y="44644"/>
                      <a:pt x="63702" y="41822"/>
                      <a:pt x="66428" y="39025"/>
                    </a:cubicBezTo>
                    <a:cubicBezTo>
                      <a:pt x="49809" y="25060"/>
                      <a:pt x="33262" y="13893"/>
                      <a:pt x="13821" y="0"/>
                    </a:cubicBezTo>
                    <a:cubicBezTo>
                      <a:pt x="11095" y="13893"/>
                      <a:pt x="0" y="16715"/>
                      <a:pt x="0" y="30679"/>
                    </a:cubicBezTo>
                    <a:cubicBezTo>
                      <a:pt x="2774" y="44644"/>
                      <a:pt x="13845" y="52989"/>
                      <a:pt x="22191" y="557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" name="Graphic 788">
                <a:extLst>
                  <a:ext uri="{FF2B5EF4-FFF2-40B4-BE49-F238E27FC236}">
                    <a16:creationId xmlns:a16="http://schemas.microsoft.com/office/drawing/2014/main" id="{B29189AF-9886-45E2-B215-7F470FF9350C}"/>
                  </a:ext>
                </a:extLst>
              </p:cNvPr>
              <p:cNvSpPr/>
              <p:nvPr/>
            </p:nvSpPr>
            <p:spPr>
              <a:xfrm>
                <a:off x="5916061" y="2058475"/>
                <a:ext cx="507248" cy="638047"/>
              </a:xfrm>
              <a:custGeom>
                <a:avLst/>
                <a:gdLst>
                  <a:gd name="connsiteX0" fmla="*/ 174439 w 507248"/>
                  <a:gd name="connsiteY0" fmla="*/ 638048 h 638047"/>
                  <a:gd name="connsiteX1" fmla="*/ 493833 w 507248"/>
                  <a:gd name="connsiteY1" fmla="*/ 221235 h 638047"/>
                  <a:gd name="connsiteX2" fmla="*/ 507248 w 507248"/>
                  <a:gd name="connsiteY2" fmla="*/ 98327 h 638047"/>
                  <a:gd name="connsiteX3" fmla="*/ 507248 w 507248"/>
                  <a:gd name="connsiteY3" fmla="*/ 0 h 638047"/>
                  <a:gd name="connsiteX4" fmla="*/ 0 w 507248"/>
                  <a:gd name="connsiteY4" fmla="*/ 507248 h 638047"/>
                  <a:gd name="connsiteX5" fmla="*/ 174439 w 507248"/>
                  <a:gd name="connsiteY5" fmla="*/ 638048 h 638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7248" h="638047">
                    <a:moveTo>
                      <a:pt x="174439" y="638048"/>
                    </a:moveTo>
                    <a:cubicBezTo>
                      <a:pt x="338166" y="552538"/>
                      <a:pt x="458946" y="397563"/>
                      <a:pt x="493833" y="221235"/>
                    </a:cubicBezTo>
                    <a:cubicBezTo>
                      <a:pt x="504570" y="181158"/>
                      <a:pt x="507248" y="141082"/>
                      <a:pt x="507248" y="98327"/>
                    </a:cubicBezTo>
                    <a:lnTo>
                      <a:pt x="507248" y="0"/>
                    </a:lnTo>
                    <a:lnTo>
                      <a:pt x="0" y="507248"/>
                    </a:lnTo>
                    <a:cubicBezTo>
                      <a:pt x="50383" y="559449"/>
                      <a:pt x="108513" y="603901"/>
                      <a:pt x="174439" y="638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" name="Graphic 788">
                <a:extLst>
                  <a:ext uri="{FF2B5EF4-FFF2-40B4-BE49-F238E27FC236}">
                    <a16:creationId xmlns:a16="http://schemas.microsoft.com/office/drawing/2014/main" id="{4569455F-1EF7-424A-A488-EA4DEC2F9BCA}"/>
                  </a:ext>
                </a:extLst>
              </p:cNvPr>
              <p:cNvSpPr/>
              <p:nvPr/>
            </p:nvSpPr>
            <p:spPr>
              <a:xfrm>
                <a:off x="5755013" y="1913640"/>
                <a:ext cx="585990" cy="555646"/>
              </a:xfrm>
              <a:custGeom>
                <a:avLst/>
                <a:gdLst>
                  <a:gd name="connsiteX0" fmla="*/ 335487 w 585990"/>
                  <a:gd name="connsiteY0" fmla="*/ 0 h 555646"/>
                  <a:gd name="connsiteX1" fmla="*/ 0 w 585990"/>
                  <a:gd name="connsiteY1" fmla="*/ 77475 h 555646"/>
                  <a:gd name="connsiteX2" fmla="*/ 0 w 585990"/>
                  <a:gd name="connsiteY2" fmla="*/ 243139 h 555646"/>
                  <a:gd name="connsiteX3" fmla="*/ 13415 w 585990"/>
                  <a:gd name="connsiteY3" fmla="*/ 366047 h 555646"/>
                  <a:gd name="connsiteX4" fmla="*/ 89360 w 585990"/>
                  <a:gd name="connsiteY4" fmla="*/ 555646 h 555646"/>
                  <a:gd name="connsiteX5" fmla="*/ 585991 w 585990"/>
                  <a:gd name="connsiteY5" fmla="*/ 59015 h 555646"/>
                  <a:gd name="connsiteX6" fmla="*/ 335487 w 585990"/>
                  <a:gd name="connsiteY6" fmla="*/ 0 h 555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990" h="555646">
                    <a:moveTo>
                      <a:pt x="335487" y="0"/>
                    </a:moveTo>
                    <a:lnTo>
                      <a:pt x="0" y="77475"/>
                    </a:lnTo>
                    <a:lnTo>
                      <a:pt x="0" y="243139"/>
                    </a:lnTo>
                    <a:cubicBezTo>
                      <a:pt x="0" y="285893"/>
                      <a:pt x="2678" y="325970"/>
                      <a:pt x="13415" y="366047"/>
                    </a:cubicBezTo>
                    <a:cubicBezTo>
                      <a:pt x="26781" y="432618"/>
                      <a:pt x="53133" y="497348"/>
                      <a:pt x="89360" y="555646"/>
                    </a:cubicBezTo>
                    <a:lnTo>
                      <a:pt x="585991" y="59015"/>
                    </a:lnTo>
                    <a:cubicBezTo>
                      <a:pt x="537473" y="48063"/>
                      <a:pt x="459519" y="29938"/>
                      <a:pt x="3354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" name="Graphic 788">
                <a:extLst>
                  <a:ext uri="{FF2B5EF4-FFF2-40B4-BE49-F238E27FC236}">
                    <a16:creationId xmlns:a16="http://schemas.microsoft.com/office/drawing/2014/main" id="{B1CDAB55-4E54-4CC4-AC80-EEA9A2BC1B05}"/>
                  </a:ext>
                </a:extLst>
              </p:cNvPr>
              <p:cNvSpPr/>
              <p:nvPr/>
            </p:nvSpPr>
            <p:spPr>
              <a:xfrm>
                <a:off x="4809885" y="1202541"/>
                <a:ext cx="2548364" cy="2281671"/>
              </a:xfrm>
              <a:custGeom>
                <a:avLst/>
                <a:gdLst>
                  <a:gd name="connsiteX0" fmla="*/ 2523424 w 2548364"/>
                  <a:gd name="connsiteY0" fmla="*/ 744791 h 2281671"/>
                  <a:gd name="connsiteX1" fmla="*/ 2506805 w 2548364"/>
                  <a:gd name="connsiteY1" fmla="*/ 677813 h 2281671"/>
                  <a:gd name="connsiteX2" fmla="*/ 2492983 w 2548364"/>
                  <a:gd name="connsiteY2" fmla="*/ 630443 h 2281671"/>
                  <a:gd name="connsiteX3" fmla="*/ 2174402 w 2548364"/>
                  <a:gd name="connsiteY3" fmla="*/ 97609 h 2281671"/>
                  <a:gd name="connsiteX4" fmla="*/ 2118998 w 2548364"/>
                  <a:gd name="connsiteY4" fmla="*/ 44620 h 2281671"/>
                  <a:gd name="connsiteX5" fmla="*/ 2116272 w 2548364"/>
                  <a:gd name="connsiteY5" fmla="*/ 61406 h 2281671"/>
                  <a:gd name="connsiteX6" fmla="*/ 2166153 w 2548364"/>
                  <a:gd name="connsiteY6" fmla="*/ 97633 h 2281671"/>
                  <a:gd name="connsiteX7" fmla="*/ 2177224 w 2548364"/>
                  <a:gd name="connsiteY7" fmla="*/ 117241 h 2281671"/>
                  <a:gd name="connsiteX8" fmla="*/ 2193843 w 2548364"/>
                  <a:gd name="connsiteY8" fmla="*/ 139479 h 2281671"/>
                  <a:gd name="connsiteX9" fmla="*/ 2171676 w 2548364"/>
                  <a:gd name="connsiteY9" fmla="*/ 195290 h 2281671"/>
                  <a:gd name="connsiteX10" fmla="*/ 2155057 w 2548364"/>
                  <a:gd name="connsiteY10" fmla="*/ 220422 h 2281671"/>
                  <a:gd name="connsiteX11" fmla="*/ 2174402 w 2548364"/>
                  <a:gd name="connsiteY11" fmla="*/ 234315 h 2281671"/>
                  <a:gd name="connsiteX12" fmla="*/ 2185473 w 2548364"/>
                  <a:gd name="connsiteY12" fmla="*/ 234315 h 2281671"/>
                  <a:gd name="connsiteX13" fmla="*/ 2199295 w 2548364"/>
                  <a:gd name="connsiteY13" fmla="*/ 242756 h 2281671"/>
                  <a:gd name="connsiteX14" fmla="*/ 2193843 w 2548364"/>
                  <a:gd name="connsiteY14" fmla="*/ 273435 h 2281671"/>
                  <a:gd name="connsiteX15" fmla="*/ 2185497 w 2548364"/>
                  <a:gd name="connsiteY15" fmla="*/ 309662 h 2281671"/>
                  <a:gd name="connsiteX16" fmla="*/ 2182771 w 2548364"/>
                  <a:gd name="connsiteY16" fmla="*/ 309662 h 2281671"/>
                  <a:gd name="connsiteX17" fmla="*/ 2155057 w 2548364"/>
                  <a:gd name="connsiteY17" fmla="*/ 292948 h 2281671"/>
                  <a:gd name="connsiteX18" fmla="*/ 2132891 w 2548364"/>
                  <a:gd name="connsiteY18" fmla="*/ 290126 h 2281671"/>
                  <a:gd name="connsiteX19" fmla="*/ 2130069 w 2548364"/>
                  <a:gd name="connsiteY19" fmla="*/ 290126 h 2281671"/>
                  <a:gd name="connsiteX20" fmla="*/ 2107903 w 2548364"/>
                  <a:gd name="connsiteY20" fmla="*/ 287328 h 2281671"/>
                  <a:gd name="connsiteX21" fmla="*/ 2080188 w 2548364"/>
                  <a:gd name="connsiteY21" fmla="*/ 284602 h 2281671"/>
                  <a:gd name="connsiteX22" fmla="*/ 2058022 w 2548364"/>
                  <a:gd name="connsiteY22" fmla="*/ 278983 h 2281671"/>
                  <a:gd name="connsiteX23" fmla="*/ 2118974 w 2548364"/>
                  <a:gd name="connsiteY23" fmla="*/ 212005 h 2281671"/>
                  <a:gd name="connsiteX24" fmla="*/ 2138415 w 2548364"/>
                  <a:gd name="connsiteY24" fmla="*/ 189767 h 2281671"/>
                  <a:gd name="connsiteX25" fmla="*/ 2130069 w 2548364"/>
                  <a:gd name="connsiteY25" fmla="*/ 186969 h 2281671"/>
                  <a:gd name="connsiteX26" fmla="*/ 2102355 w 2548364"/>
                  <a:gd name="connsiteY26" fmla="*/ 198136 h 2281671"/>
                  <a:gd name="connsiteX27" fmla="*/ 2060843 w 2548364"/>
                  <a:gd name="connsiteY27" fmla="*/ 217648 h 2281671"/>
                  <a:gd name="connsiteX28" fmla="*/ 1983273 w 2548364"/>
                  <a:gd name="connsiteY28" fmla="*/ 223196 h 2281671"/>
                  <a:gd name="connsiteX29" fmla="*/ 2002713 w 2548364"/>
                  <a:gd name="connsiteY29" fmla="*/ 245530 h 2281671"/>
                  <a:gd name="connsiteX30" fmla="*/ 1988820 w 2548364"/>
                  <a:gd name="connsiteY30" fmla="*/ 245530 h 2281671"/>
                  <a:gd name="connsiteX31" fmla="*/ 1972201 w 2548364"/>
                  <a:gd name="connsiteY31" fmla="*/ 239982 h 2281671"/>
                  <a:gd name="connsiteX32" fmla="*/ 1966653 w 2548364"/>
                  <a:gd name="connsiteY32" fmla="*/ 223196 h 2281671"/>
                  <a:gd name="connsiteX33" fmla="*/ 1947309 w 2548364"/>
                  <a:gd name="connsiteY33" fmla="*/ 217648 h 2281671"/>
                  <a:gd name="connsiteX34" fmla="*/ 1922344 w 2548364"/>
                  <a:gd name="connsiteY34" fmla="*/ 217648 h 2281671"/>
                  <a:gd name="connsiteX35" fmla="*/ 1889107 w 2548364"/>
                  <a:gd name="connsiteY35" fmla="*/ 242780 h 2281671"/>
                  <a:gd name="connsiteX36" fmla="*/ 1902999 w 2548364"/>
                  <a:gd name="connsiteY36" fmla="*/ 242780 h 2281671"/>
                  <a:gd name="connsiteX37" fmla="*/ 1933439 w 2548364"/>
                  <a:gd name="connsiteY37" fmla="*/ 245506 h 2281671"/>
                  <a:gd name="connsiteX38" fmla="*/ 1947333 w 2548364"/>
                  <a:gd name="connsiteY38" fmla="*/ 253851 h 2281671"/>
                  <a:gd name="connsiteX39" fmla="*/ 1914095 w 2548364"/>
                  <a:gd name="connsiteY39" fmla="*/ 309662 h 2281671"/>
                  <a:gd name="connsiteX40" fmla="*/ 1933439 w 2548364"/>
                  <a:gd name="connsiteY40" fmla="*/ 331972 h 2281671"/>
                  <a:gd name="connsiteX41" fmla="*/ 1952880 w 2548364"/>
                  <a:gd name="connsiteY41" fmla="*/ 326425 h 2281671"/>
                  <a:gd name="connsiteX42" fmla="*/ 1955606 w 2548364"/>
                  <a:gd name="connsiteY42" fmla="*/ 326425 h 2281671"/>
                  <a:gd name="connsiteX43" fmla="*/ 1969499 w 2548364"/>
                  <a:gd name="connsiteY43" fmla="*/ 334770 h 2281671"/>
                  <a:gd name="connsiteX44" fmla="*/ 2008285 w 2548364"/>
                  <a:gd name="connsiteY44" fmla="*/ 309638 h 2281671"/>
                  <a:gd name="connsiteX45" fmla="*/ 2011011 w 2548364"/>
                  <a:gd name="connsiteY45" fmla="*/ 309638 h 2281671"/>
                  <a:gd name="connsiteX46" fmla="*/ 1972225 w 2548364"/>
                  <a:gd name="connsiteY46" fmla="*/ 354282 h 2281671"/>
                  <a:gd name="connsiteX47" fmla="*/ 1900202 w 2548364"/>
                  <a:gd name="connsiteY47" fmla="*/ 373794 h 2281671"/>
                  <a:gd name="connsiteX48" fmla="*/ 1858690 w 2548364"/>
                  <a:gd name="connsiteY48" fmla="*/ 393307 h 2281671"/>
                  <a:gd name="connsiteX49" fmla="*/ 1847619 w 2548364"/>
                  <a:gd name="connsiteY49" fmla="*/ 384962 h 2281671"/>
                  <a:gd name="connsiteX50" fmla="*/ 1866964 w 2548364"/>
                  <a:gd name="connsiteY50" fmla="*/ 357104 h 2281671"/>
                  <a:gd name="connsiteX51" fmla="*/ 1808833 w 2548364"/>
                  <a:gd name="connsiteY51" fmla="*/ 373818 h 2281671"/>
                  <a:gd name="connsiteX52" fmla="*/ 1720167 w 2548364"/>
                  <a:gd name="connsiteY52" fmla="*/ 426808 h 2281671"/>
                  <a:gd name="connsiteX53" fmla="*/ 1720167 w 2548364"/>
                  <a:gd name="connsiteY53" fmla="*/ 449142 h 2281671"/>
                  <a:gd name="connsiteX54" fmla="*/ 1684179 w 2548364"/>
                  <a:gd name="connsiteY54" fmla="*/ 457487 h 2281671"/>
                  <a:gd name="connsiteX55" fmla="*/ 1650941 w 2548364"/>
                  <a:gd name="connsiteY55" fmla="*/ 474202 h 2281671"/>
                  <a:gd name="connsiteX56" fmla="*/ 1628775 w 2548364"/>
                  <a:gd name="connsiteY56" fmla="*/ 476999 h 2281671"/>
                  <a:gd name="connsiteX57" fmla="*/ 1622558 w 2548364"/>
                  <a:gd name="connsiteY57" fmla="*/ 481280 h 2281671"/>
                  <a:gd name="connsiteX58" fmla="*/ 1280949 w 2548364"/>
                  <a:gd name="connsiteY58" fmla="*/ 403995 h 2281671"/>
                  <a:gd name="connsiteX59" fmla="*/ 707082 w 2548364"/>
                  <a:gd name="connsiteY59" fmla="*/ 533097 h 2281671"/>
                  <a:gd name="connsiteX60" fmla="*/ 707082 w 2548364"/>
                  <a:gd name="connsiteY60" fmla="*/ 954285 h 2281671"/>
                  <a:gd name="connsiteX61" fmla="*/ 719253 w 2548364"/>
                  <a:gd name="connsiteY61" fmla="*/ 1097376 h 2281671"/>
                  <a:gd name="connsiteX62" fmla="*/ 700841 w 2548364"/>
                  <a:gd name="connsiteY62" fmla="*/ 1090704 h 2281671"/>
                  <a:gd name="connsiteX63" fmla="*/ 670401 w 2548364"/>
                  <a:gd name="connsiteY63" fmla="*/ 1068394 h 2281671"/>
                  <a:gd name="connsiteX64" fmla="*/ 645436 w 2548364"/>
                  <a:gd name="connsiteY64" fmla="*/ 1040441 h 2281671"/>
                  <a:gd name="connsiteX65" fmla="*/ 656508 w 2548364"/>
                  <a:gd name="connsiteY65" fmla="*/ 1007036 h 2281671"/>
                  <a:gd name="connsiteX66" fmla="*/ 617722 w 2548364"/>
                  <a:gd name="connsiteY66" fmla="*/ 926093 h 2281671"/>
                  <a:gd name="connsiteX67" fmla="*/ 581735 w 2548364"/>
                  <a:gd name="connsiteY67" fmla="*/ 884247 h 2281671"/>
                  <a:gd name="connsiteX68" fmla="*/ 581735 w 2548364"/>
                  <a:gd name="connsiteY68" fmla="*/ 861913 h 2281671"/>
                  <a:gd name="connsiteX69" fmla="*/ 554020 w 2548364"/>
                  <a:gd name="connsiteY69" fmla="*/ 825686 h 2281671"/>
                  <a:gd name="connsiteX70" fmla="*/ 526306 w 2548364"/>
                  <a:gd name="connsiteY70" fmla="*/ 789387 h 2281671"/>
                  <a:gd name="connsiteX71" fmla="*/ 526306 w 2548364"/>
                  <a:gd name="connsiteY71" fmla="*/ 741994 h 2281671"/>
                  <a:gd name="connsiteX72" fmla="*/ 484795 w 2548364"/>
                  <a:gd name="connsiteY72" fmla="*/ 761506 h 2281671"/>
                  <a:gd name="connsiteX73" fmla="*/ 501414 w 2548364"/>
                  <a:gd name="connsiteY73" fmla="*/ 795007 h 2281671"/>
                  <a:gd name="connsiteX74" fmla="*/ 509687 w 2548364"/>
                  <a:gd name="connsiteY74" fmla="*/ 828484 h 2281671"/>
                  <a:gd name="connsiteX75" fmla="*/ 529128 w 2548364"/>
                  <a:gd name="connsiteY75" fmla="*/ 861889 h 2281671"/>
                  <a:gd name="connsiteX76" fmla="*/ 540127 w 2548364"/>
                  <a:gd name="connsiteY76" fmla="*/ 917700 h 2281671"/>
                  <a:gd name="connsiteX77" fmla="*/ 554020 w 2548364"/>
                  <a:gd name="connsiteY77" fmla="*/ 953999 h 2281671"/>
                  <a:gd name="connsiteX78" fmla="*/ 526306 w 2548364"/>
                  <a:gd name="connsiteY78" fmla="*/ 934391 h 2281671"/>
                  <a:gd name="connsiteX79" fmla="*/ 501414 w 2548364"/>
                  <a:gd name="connsiteY79" fmla="*/ 909331 h 2281671"/>
                  <a:gd name="connsiteX80" fmla="*/ 504139 w 2548364"/>
                  <a:gd name="connsiteY80" fmla="*/ 878651 h 2281671"/>
                  <a:gd name="connsiteX81" fmla="*/ 457080 w 2548364"/>
                  <a:gd name="connsiteY81" fmla="*/ 836805 h 2281671"/>
                  <a:gd name="connsiteX82" fmla="*/ 473699 w 2548364"/>
                  <a:gd name="connsiteY82" fmla="*/ 806126 h 2281671"/>
                  <a:gd name="connsiteX83" fmla="*/ 451533 w 2548364"/>
                  <a:gd name="connsiteY83" fmla="*/ 769827 h 2281671"/>
                  <a:gd name="connsiteX84" fmla="*/ 445985 w 2548364"/>
                  <a:gd name="connsiteY84" fmla="*/ 725183 h 2281671"/>
                  <a:gd name="connsiteX85" fmla="*/ 443187 w 2548364"/>
                  <a:gd name="connsiteY85" fmla="*/ 680611 h 2281671"/>
                  <a:gd name="connsiteX86" fmla="*/ 415473 w 2548364"/>
                  <a:gd name="connsiteY86" fmla="*/ 652658 h 2281671"/>
                  <a:gd name="connsiteX87" fmla="*/ 385033 w 2548364"/>
                  <a:gd name="connsiteY87" fmla="*/ 635943 h 2281671"/>
                  <a:gd name="connsiteX88" fmla="*/ 373962 w 2548364"/>
                  <a:gd name="connsiteY88" fmla="*/ 599645 h 2281671"/>
                  <a:gd name="connsiteX89" fmla="*/ 373962 w 2548364"/>
                  <a:gd name="connsiteY89" fmla="*/ 541108 h 2281671"/>
                  <a:gd name="connsiteX90" fmla="*/ 373962 w 2548364"/>
                  <a:gd name="connsiteY90" fmla="*/ 488095 h 2281671"/>
                  <a:gd name="connsiteX91" fmla="*/ 368414 w 2548364"/>
                  <a:gd name="connsiteY91" fmla="*/ 488095 h 2281671"/>
                  <a:gd name="connsiteX92" fmla="*/ 368414 w 2548364"/>
                  <a:gd name="connsiteY92" fmla="*/ 485297 h 2281671"/>
                  <a:gd name="connsiteX93" fmla="*/ 396128 w 2548364"/>
                  <a:gd name="connsiteY93" fmla="*/ 449070 h 2281671"/>
                  <a:gd name="connsiteX94" fmla="*/ 409950 w 2548364"/>
                  <a:gd name="connsiteY94" fmla="*/ 415593 h 2281671"/>
                  <a:gd name="connsiteX95" fmla="*/ 459806 w 2548364"/>
                  <a:gd name="connsiteY95" fmla="*/ 359782 h 2281671"/>
                  <a:gd name="connsiteX96" fmla="*/ 501414 w 2548364"/>
                  <a:gd name="connsiteY96" fmla="*/ 295626 h 2281671"/>
                  <a:gd name="connsiteX97" fmla="*/ 512485 w 2548364"/>
                  <a:gd name="connsiteY97" fmla="*/ 259399 h 2281671"/>
                  <a:gd name="connsiteX98" fmla="*/ 487521 w 2548364"/>
                  <a:gd name="connsiteY98" fmla="*/ 214755 h 2281671"/>
                  <a:gd name="connsiteX99" fmla="*/ 506961 w 2548364"/>
                  <a:gd name="connsiteY99" fmla="*/ 195243 h 2281671"/>
                  <a:gd name="connsiteX100" fmla="*/ 512509 w 2548364"/>
                  <a:gd name="connsiteY100" fmla="*/ 167385 h 2281671"/>
                  <a:gd name="connsiteX101" fmla="*/ 506961 w 2548364"/>
                  <a:gd name="connsiteY101" fmla="*/ 125539 h 2281671"/>
                  <a:gd name="connsiteX102" fmla="*/ 520782 w 2548364"/>
                  <a:gd name="connsiteY102" fmla="*/ 92038 h 2281671"/>
                  <a:gd name="connsiteX103" fmla="*/ 512509 w 2548364"/>
                  <a:gd name="connsiteY103" fmla="*/ 86418 h 2281671"/>
                  <a:gd name="connsiteX104" fmla="*/ 490342 w 2548364"/>
                  <a:gd name="connsiteY104" fmla="*/ 92038 h 2281671"/>
                  <a:gd name="connsiteX105" fmla="*/ 481997 w 2548364"/>
                  <a:gd name="connsiteY105" fmla="*/ 89240 h 2281671"/>
                  <a:gd name="connsiteX106" fmla="*/ 484819 w 2548364"/>
                  <a:gd name="connsiteY106" fmla="*/ 55763 h 2281671"/>
                  <a:gd name="connsiteX107" fmla="*/ 481997 w 2548364"/>
                  <a:gd name="connsiteY107" fmla="*/ 39048 h 2281671"/>
                  <a:gd name="connsiteX108" fmla="*/ 490342 w 2548364"/>
                  <a:gd name="connsiteY108" fmla="*/ 16715 h 2281671"/>
                  <a:gd name="connsiteX109" fmla="*/ 481997 w 2548364"/>
                  <a:gd name="connsiteY109" fmla="*/ 0 h 2281671"/>
                  <a:gd name="connsiteX110" fmla="*/ 451557 w 2548364"/>
                  <a:gd name="connsiteY110" fmla="*/ 19512 h 2281671"/>
                  <a:gd name="connsiteX111" fmla="*/ 0 w 2548364"/>
                  <a:gd name="connsiteY111" fmla="*/ 998523 h 2281671"/>
                  <a:gd name="connsiteX112" fmla="*/ 1274230 w 2548364"/>
                  <a:gd name="connsiteY112" fmla="*/ 2281672 h 2281671"/>
                  <a:gd name="connsiteX113" fmla="*/ 1581716 w 2548364"/>
                  <a:gd name="connsiteY113" fmla="*/ 2242647 h 2281671"/>
                  <a:gd name="connsiteX114" fmla="*/ 1578894 w 2548364"/>
                  <a:gd name="connsiteY114" fmla="*/ 2237028 h 2281671"/>
                  <a:gd name="connsiteX115" fmla="*/ 1578894 w 2548364"/>
                  <a:gd name="connsiteY115" fmla="*/ 2161705 h 2281671"/>
                  <a:gd name="connsiteX116" fmla="*/ 1565073 w 2548364"/>
                  <a:gd name="connsiteY116" fmla="*/ 2100346 h 2281671"/>
                  <a:gd name="connsiteX117" fmla="*/ 1509669 w 2548364"/>
                  <a:gd name="connsiteY117" fmla="*/ 2055702 h 2281671"/>
                  <a:gd name="connsiteX118" fmla="*/ 1476431 w 2548364"/>
                  <a:gd name="connsiteY118" fmla="*/ 2041809 h 2281671"/>
                  <a:gd name="connsiteX119" fmla="*/ 1459812 w 2548364"/>
                  <a:gd name="connsiteY119" fmla="*/ 2033464 h 2281671"/>
                  <a:gd name="connsiteX120" fmla="*/ 1454264 w 2548364"/>
                  <a:gd name="connsiteY120" fmla="*/ 2025023 h 2281671"/>
                  <a:gd name="connsiteX121" fmla="*/ 1393312 w 2548364"/>
                  <a:gd name="connsiteY121" fmla="*/ 1960867 h 2281671"/>
                  <a:gd name="connsiteX122" fmla="*/ 1393312 w 2548364"/>
                  <a:gd name="connsiteY122" fmla="*/ 1958141 h 2281671"/>
                  <a:gd name="connsiteX123" fmla="*/ 1362872 w 2548364"/>
                  <a:gd name="connsiteY123" fmla="*/ 1916295 h 2281671"/>
                  <a:gd name="connsiteX124" fmla="*/ 1310194 w 2548364"/>
                  <a:gd name="connsiteY124" fmla="*/ 1824257 h 2281671"/>
                  <a:gd name="connsiteX125" fmla="*/ 1282479 w 2548364"/>
                  <a:gd name="connsiteY125" fmla="*/ 1779613 h 2281671"/>
                  <a:gd name="connsiteX126" fmla="*/ 1254861 w 2548364"/>
                  <a:gd name="connsiteY126" fmla="*/ 1757279 h 2281671"/>
                  <a:gd name="connsiteX127" fmla="*/ 1249815 w 2548364"/>
                  <a:gd name="connsiteY127" fmla="*/ 1741138 h 2281671"/>
                  <a:gd name="connsiteX128" fmla="*/ 1280854 w 2548364"/>
                  <a:gd name="connsiteY128" fmla="*/ 1753692 h 2281671"/>
                  <a:gd name="connsiteX129" fmla="*/ 1322939 w 2548364"/>
                  <a:gd name="connsiteY129" fmla="*/ 1736523 h 2281671"/>
                  <a:gd name="connsiteX130" fmla="*/ 1702855 w 2548364"/>
                  <a:gd name="connsiteY130" fmla="*/ 1431309 h 2281671"/>
                  <a:gd name="connsiteX131" fmla="*/ 1773109 w 2548364"/>
                  <a:gd name="connsiteY131" fmla="*/ 1308831 h 2281671"/>
                  <a:gd name="connsiteX132" fmla="*/ 1786643 w 2548364"/>
                  <a:gd name="connsiteY132" fmla="*/ 1305411 h 2281671"/>
                  <a:gd name="connsiteX133" fmla="*/ 1789441 w 2548364"/>
                  <a:gd name="connsiteY133" fmla="*/ 1305411 h 2281671"/>
                  <a:gd name="connsiteX134" fmla="*/ 1797714 w 2548364"/>
                  <a:gd name="connsiteY134" fmla="*/ 1336091 h 2281671"/>
                  <a:gd name="connsiteX135" fmla="*/ 1803262 w 2548364"/>
                  <a:gd name="connsiteY135" fmla="*/ 1350055 h 2281671"/>
                  <a:gd name="connsiteX136" fmla="*/ 1833702 w 2548364"/>
                  <a:gd name="connsiteY136" fmla="*/ 1363948 h 2281671"/>
                  <a:gd name="connsiteX137" fmla="*/ 1864214 w 2548364"/>
                  <a:gd name="connsiteY137" fmla="*/ 1397425 h 2281671"/>
                  <a:gd name="connsiteX138" fmla="*/ 1914071 w 2548364"/>
                  <a:gd name="connsiteY138" fmla="*/ 1428104 h 2281671"/>
                  <a:gd name="connsiteX139" fmla="*/ 1952856 w 2548364"/>
                  <a:gd name="connsiteY139" fmla="*/ 1425378 h 2281671"/>
                  <a:gd name="connsiteX140" fmla="*/ 1955582 w 2548364"/>
                  <a:gd name="connsiteY140" fmla="*/ 1425378 h 2281671"/>
                  <a:gd name="connsiteX141" fmla="*/ 1958380 w 2548364"/>
                  <a:gd name="connsiteY141" fmla="*/ 1425378 h 2281671"/>
                  <a:gd name="connsiteX142" fmla="*/ 2027605 w 2548364"/>
                  <a:gd name="connsiteY142" fmla="*/ 1461605 h 2281671"/>
                  <a:gd name="connsiteX143" fmla="*/ 2055320 w 2548364"/>
                  <a:gd name="connsiteY143" fmla="*/ 1489463 h 2281671"/>
                  <a:gd name="connsiteX144" fmla="*/ 2060867 w 2548364"/>
                  <a:gd name="connsiteY144" fmla="*/ 1514595 h 2281671"/>
                  <a:gd name="connsiteX145" fmla="*/ 2083034 w 2548364"/>
                  <a:gd name="connsiteY145" fmla="*/ 1573132 h 2281671"/>
                  <a:gd name="connsiteX146" fmla="*/ 2107927 w 2548364"/>
                  <a:gd name="connsiteY146" fmla="*/ 1592716 h 2281671"/>
                  <a:gd name="connsiteX147" fmla="*/ 2130093 w 2548364"/>
                  <a:gd name="connsiteY147" fmla="*/ 1609430 h 2281671"/>
                  <a:gd name="connsiteX148" fmla="*/ 2146712 w 2548364"/>
                  <a:gd name="connsiteY148" fmla="*/ 1609430 h 2281671"/>
                  <a:gd name="connsiteX149" fmla="*/ 2152259 w 2548364"/>
                  <a:gd name="connsiteY149" fmla="*/ 1609430 h 2281671"/>
                  <a:gd name="connsiteX150" fmla="*/ 2193867 w 2548364"/>
                  <a:gd name="connsiteY150" fmla="*/ 1623395 h 2281671"/>
                  <a:gd name="connsiteX151" fmla="*/ 2221485 w 2548364"/>
                  <a:gd name="connsiteY151" fmla="*/ 1631740 h 2281671"/>
                  <a:gd name="connsiteX152" fmla="*/ 2238104 w 2548364"/>
                  <a:gd name="connsiteY152" fmla="*/ 1656872 h 2281671"/>
                  <a:gd name="connsiteX153" fmla="*/ 2263069 w 2548364"/>
                  <a:gd name="connsiteY153" fmla="*/ 1656872 h 2281671"/>
                  <a:gd name="connsiteX154" fmla="*/ 2265794 w 2548364"/>
                  <a:gd name="connsiteY154" fmla="*/ 1659598 h 2281671"/>
                  <a:gd name="connsiteX155" fmla="*/ 2268616 w 2548364"/>
                  <a:gd name="connsiteY155" fmla="*/ 1659598 h 2281671"/>
                  <a:gd name="connsiteX156" fmla="*/ 2293509 w 2548364"/>
                  <a:gd name="connsiteY156" fmla="*/ 1665217 h 2281671"/>
                  <a:gd name="connsiteX157" fmla="*/ 2315675 w 2548364"/>
                  <a:gd name="connsiteY157" fmla="*/ 1670765 h 2281671"/>
                  <a:gd name="connsiteX158" fmla="*/ 2337842 w 2548364"/>
                  <a:gd name="connsiteY158" fmla="*/ 1667967 h 2281671"/>
                  <a:gd name="connsiteX159" fmla="*/ 2340639 w 2548364"/>
                  <a:gd name="connsiteY159" fmla="*/ 1667967 h 2281671"/>
                  <a:gd name="connsiteX160" fmla="*/ 2343365 w 2548364"/>
                  <a:gd name="connsiteY160" fmla="*/ 1667967 h 2281671"/>
                  <a:gd name="connsiteX161" fmla="*/ 2354437 w 2548364"/>
                  <a:gd name="connsiteY161" fmla="*/ 1670765 h 2281671"/>
                  <a:gd name="connsiteX162" fmla="*/ 2548364 w 2548364"/>
                  <a:gd name="connsiteY162" fmla="*/ 998523 h 2281671"/>
                  <a:gd name="connsiteX163" fmla="*/ 2523424 w 2548364"/>
                  <a:gd name="connsiteY163" fmla="*/ 744791 h 2281671"/>
                  <a:gd name="connsiteX164" fmla="*/ 1739584 w 2548364"/>
                  <a:gd name="connsiteY164" fmla="*/ 954238 h 2281671"/>
                  <a:gd name="connsiteX165" fmla="*/ 1280614 w 2548364"/>
                  <a:gd name="connsiteY165" fmla="*/ 1632912 h 2281671"/>
                  <a:gd name="connsiteX166" fmla="*/ 818967 w 2548364"/>
                  <a:gd name="connsiteY166" fmla="*/ 954238 h 2281671"/>
                  <a:gd name="connsiteX167" fmla="*/ 818967 w 2548364"/>
                  <a:gd name="connsiteY167" fmla="*/ 622911 h 2281671"/>
                  <a:gd name="connsiteX168" fmla="*/ 988049 w 2548364"/>
                  <a:gd name="connsiteY168" fmla="*/ 585513 h 2281671"/>
                  <a:gd name="connsiteX169" fmla="*/ 988049 w 2548364"/>
                  <a:gd name="connsiteY169" fmla="*/ 646967 h 2281671"/>
                  <a:gd name="connsiteX170" fmla="*/ 1173249 w 2548364"/>
                  <a:gd name="connsiteY170" fmla="*/ 604212 h 2281671"/>
                  <a:gd name="connsiteX171" fmla="*/ 1173249 w 2548364"/>
                  <a:gd name="connsiteY171" fmla="*/ 542758 h 2281671"/>
                  <a:gd name="connsiteX172" fmla="*/ 1280614 w 2548364"/>
                  <a:gd name="connsiteY172" fmla="*/ 518702 h 2281671"/>
                  <a:gd name="connsiteX173" fmla="*/ 1385302 w 2548364"/>
                  <a:gd name="connsiteY173" fmla="*/ 542758 h 2281671"/>
                  <a:gd name="connsiteX174" fmla="*/ 1385302 w 2548364"/>
                  <a:gd name="connsiteY174" fmla="*/ 604212 h 2281671"/>
                  <a:gd name="connsiteX175" fmla="*/ 1570501 w 2548364"/>
                  <a:gd name="connsiteY175" fmla="*/ 646967 h 2281671"/>
                  <a:gd name="connsiteX176" fmla="*/ 1570501 w 2548364"/>
                  <a:gd name="connsiteY176" fmla="*/ 585513 h 2281671"/>
                  <a:gd name="connsiteX177" fmla="*/ 1739584 w 2548364"/>
                  <a:gd name="connsiteY177" fmla="*/ 622911 h 2281671"/>
                  <a:gd name="connsiteX178" fmla="*/ 1739584 w 2548364"/>
                  <a:gd name="connsiteY178" fmla="*/ 954238 h 2281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2548364" h="2281671">
                    <a:moveTo>
                      <a:pt x="2523424" y="744791"/>
                    </a:moveTo>
                    <a:cubicBezTo>
                      <a:pt x="2517876" y="722457"/>
                      <a:pt x="2512353" y="700147"/>
                      <a:pt x="2506805" y="677813"/>
                    </a:cubicBezTo>
                    <a:cubicBezTo>
                      <a:pt x="2501257" y="661099"/>
                      <a:pt x="2498531" y="644336"/>
                      <a:pt x="2492983" y="630443"/>
                    </a:cubicBezTo>
                    <a:cubicBezTo>
                      <a:pt x="2432031" y="432331"/>
                      <a:pt x="2324021" y="248256"/>
                      <a:pt x="2174402" y="97609"/>
                    </a:cubicBezTo>
                    <a:cubicBezTo>
                      <a:pt x="2157783" y="80895"/>
                      <a:pt x="2138415" y="61382"/>
                      <a:pt x="2118998" y="44620"/>
                    </a:cubicBezTo>
                    <a:cubicBezTo>
                      <a:pt x="2116272" y="50239"/>
                      <a:pt x="2116272" y="55787"/>
                      <a:pt x="2116272" y="61406"/>
                    </a:cubicBezTo>
                    <a:cubicBezTo>
                      <a:pt x="2118998" y="86466"/>
                      <a:pt x="2149510" y="86466"/>
                      <a:pt x="2166153" y="97633"/>
                    </a:cubicBezTo>
                    <a:cubicBezTo>
                      <a:pt x="2171700" y="103253"/>
                      <a:pt x="2171700" y="111598"/>
                      <a:pt x="2177224" y="117241"/>
                    </a:cubicBezTo>
                    <a:cubicBezTo>
                      <a:pt x="2182771" y="128313"/>
                      <a:pt x="2193843" y="128313"/>
                      <a:pt x="2193843" y="139479"/>
                    </a:cubicBezTo>
                    <a:cubicBezTo>
                      <a:pt x="2196569" y="164611"/>
                      <a:pt x="2171676" y="164611"/>
                      <a:pt x="2171676" y="195290"/>
                    </a:cubicBezTo>
                    <a:cubicBezTo>
                      <a:pt x="2168879" y="206457"/>
                      <a:pt x="2155057" y="203636"/>
                      <a:pt x="2155057" y="220422"/>
                    </a:cubicBezTo>
                    <a:cubicBezTo>
                      <a:pt x="2155057" y="231589"/>
                      <a:pt x="2163331" y="231589"/>
                      <a:pt x="2174402" y="234315"/>
                    </a:cubicBezTo>
                    <a:lnTo>
                      <a:pt x="2185473" y="234315"/>
                    </a:lnTo>
                    <a:cubicBezTo>
                      <a:pt x="2191021" y="237113"/>
                      <a:pt x="2196545" y="237113"/>
                      <a:pt x="2199295" y="242756"/>
                    </a:cubicBezTo>
                    <a:cubicBezTo>
                      <a:pt x="2204842" y="253827"/>
                      <a:pt x="2199295" y="259471"/>
                      <a:pt x="2193843" y="273435"/>
                    </a:cubicBezTo>
                    <a:cubicBezTo>
                      <a:pt x="2207664" y="287328"/>
                      <a:pt x="2207664" y="309662"/>
                      <a:pt x="2185497" y="309662"/>
                    </a:cubicBezTo>
                    <a:lnTo>
                      <a:pt x="2182771" y="309662"/>
                    </a:lnTo>
                    <a:cubicBezTo>
                      <a:pt x="2168879" y="309662"/>
                      <a:pt x="2166153" y="295697"/>
                      <a:pt x="2155057" y="292948"/>
                    </a:cubicBezTo>
                    <a:cubicBezTo>
                      <a:pt x="2146712" y="292948"/>
                      <a:pt x="2141164" y="292948"/>
                      <a:pt x="2132891" y="290126"/>
                    </a:cubicBezTo>
                    <a:lnTo>
                      <a:pt x="2130069" y="290126"/>
                    </a:lnTo>
                    <a:cubicBezTo>
                      <a:pt x="2121795" y="290126"/>
                      <a:pt x="2116248" y="287328"/>
                      <a:pt x="2107903" y="287328"/>
                    </a:cubicBezTo>
                    <a:cubicBezTo>
                      <a:pt x="2099629" y="284602"/>
                      <a:pt x="2088557" y="284602"/>
                      <a:pt x="2080188" y="284602"/>
                    </a:cubicBezTo>
                    <a:cubicBezTo>
                      <a:pt x="2071915" y="284602"/>
                      <a:pt x="2063569" y="284602"/>
                      <a:pt x="2058022" y="278983"/>
                    </a:cubicBezTo>
                    <a:cubicBezTo>
                      <a:pt x="2074641" y="253851"/>
                      <a:pt x="2096807" y="231589"/>
                      <a:pt x="2118974" y="212005"/>
                    </a:cubicBezTo>
                    <a:cubicBezTo>
                      <a:pt x="2127319" y="206457"/>
                      <a:pt x="2141140" y="200934"/>
                      <a:pt x="2138415" y="189767"/>
                    </a:cubicBezTo>
                    <a:cubicBezTo>
                      <a:pt x="2135617" y="186969"/>
                      <a:pt x="2132867" y="186969"/>
                      <a:pt x="2130069" y="186969"/>
                    </a:cubicBezTo>
                    <a:cubicBezTo>
                      <a:pt x="2121795" y="186969"/>
                      <a:pt x="2110724" y="192517"/>
                      <a:pt x="2102355" y="198136"/>
                    </a:cubicBezTo>
                    <a:cubicBezTo>
                      <a:pt x="2088534" y="203684"/>
                      <a:pt x="2074641" y="214851"/>
                      <a:pt x="2060843" y="217648"/>
                    </a:cubicBezTo>
                    <a:cubicBezTo>
                      <a:pt x="2035879" y="220446"/>
                      <a:pt x="2005439" y="209303"/>
                      <a:pt x="1983273" y="223196"/>
                    </a:cubicBezTo>
                    <a:cubicBezTo>
                      <a:pt x="1980547" y="234363"/>
                      <a:pt x="2008261" y="228815"/>
                      <a:pt x="2002713" y="245530"/>
                    </a:cubicBezTo>
                    <a:cubicBezTo>
                      <a:pt x="1997165" y="248328"/>
                      <a:pt x="1991642" y="248328"/>
                      <a:pt x="1988820" y="245530"/>
                    </a:cubicBezTo>
                    <a:cubicBezTo>
                      <a:pt x="1983273" y="245530"/>
                      <a:pt x="1977749" y="245530"/>
                      <a:pt x="1972201" y="239982"/>
                    </a:cubicBezTo>
                    <a:cubicBezTo>
                      <a:pt x="1966653" y="234363"/>
                      <a:pt x="1969475" y="226017"/>
                      <a:pt x="1966653" y="223196"/>
                    </a:cubicBezTo>
                    <a:cubicBezTo>
                      <a:pt x="1961106" y="220470"/>
                      <a:pt x="1955582" y="217648"/>
                      <a:pt x="1947309" y="217648"/>
                    </a:cubicBezTo>
                    <a:cubicBezTo>
                      <a:pt x="1936237" y="214827"/>
                      <a:pt x="1927868" y="214827"/>
                      <a:pt x="1922344" y="217648"/>
                    </a:cubicBezTo>
                    <a:cubicBezTo>
                      <a:pt x="1905725" y="220446"/>
                      <a:pt x="1891904" y="228815"/>
                      <a:pt x="1889107" y="242780"/>
                    </a:cubicBezTo>
                    <a:lnTo>
                      <a:pt x="1902999" y="242780"/>
                    </a:lnTo>
                    <a:cubicBezTo>
                      <a:pt x="1914071" y="242780"/>
                      <a:pt x="1925166" y="239958"/>
                      <a:pt x="1933439" y="245506"/>
                    </a:cubicBezTo>
                    <a:cubicBezTo>
                      <a:pt x="1938987" y="245506"/>
                      <a:pt x="1944511" y="248304"/>
                      <a:pt x="1947333" y="253851"/>
                    </a:cubicBezTo>
                    <a:cubicBezTo>
                      <a:pt x="1936261" y="273459"/>
                      <a:pt x="1911273" y="284602"/>
                      <a:pt x="1914095" y="309662"/>
                    </a:cubicBezTo>
                    <a:cubicBezTo>
                      <a:pt x="1916821" y="318008"/>
                      <a:pt x="1925166" y="329174"/>
                      <a:pt x="1933439" y="331972"/>
                    </a:cubicBezTo>
                    <a:cubicBezTo>
                      <a:pt x="1941785" y="331972"/>
                      <a:pt x="1944511" y="326425"/>
                      <a:pt x="1952880" y="326425"/>
                    </a:cubicBezTo>
                    <a:lnTo>
                      <a:pt x="1955606" y="326425"/>
                    </a:lnTo>
                    <a:cubicBezTo>
                      <a:pt x="1963951" y="326425"/>
                      <a:pt x="1963951" y="331972"/>
                      <a:pt x="1969499" y="334770"/>
                    </a:cubicBezTo>
                    <a:cubicBezTo>
                      <a:pt x="1983320" y="326425"/>
                      <a:pt x="1991666" y="309638"/>
                      <a:pt x="2008285" y="309638"/>
                    </a:cubicBezTo>
                    <a:lnTo>
                      <a:pt x="2011011" y="309638"/>
                    </a:lnTo>
                    <a:cubicBezTo>
                      <a:pt x="2030355" y="334770"/>
                      <a:pt x="1994391" y="345937"/>
                      <a:pt x="1972225" y="354282"/>
                    </a:cubicBezTo>
                    <a:cubicBezTo>
                      <a:pt x="1950059" y="362628"/>
                      <a:pt x="1919618" y="365449"/>
                      <a:pt x="1900202" y="373794"/>
                    </a:cubicBezTo>
                    <a:cubicBezTo>
                      <a:pt x="1891928" y="376592"/>
                      <a:pt x="1869761" y="398926"/>
                      <a:pt x="1858690" y="393307"/>
                    </a:cubicBezTo>
                    <a:cubicBezTo>
                      <a:pt x="1853143" y="393307"/>
                      <a:pt x="1847619" y="393307"/>
                      <a:pt x="1847619" y="384962"/>
                    </a:cubicBezTo>
                    <a:cubicBezTo>
                      <a:pt x="1842071" y="365449"/>
                      <a:pt x="1864238" y="370997"/>
                      <a:pt x="1866964" y="357104"/>
                    </a:cubicBezTo>
                    <a:cubicBezTo>
                      <a:pt x="1847619" y="354282"/>
                      <a:pt x="1828178" y="365449"/>
                      <a:pt x="1808833" y="373818"/>
                    </a:cubicBezTo>
                    <a:cubicBezTo>
                      <a:pt x="1778393" y="384985"/>
                      <a:pt x="1728536" y="393331"/>
                      <a:pt x="1720167" y="426808"/>
                    </a:cubicBezTo>
                    <a:cubicBezTo>
                      <a:pt x="1720167" y="432355"/>
                      <a:pt x="1722965" y="443522"/>
                      <a:pt x="1720167" y="449142"/>
                    </a:cubicBezTo>
                    <a:cubicBezTo>
                      <a:pt x="1714619" y="451939"/>
                      <a:pt x="1695275" y="454689"/>
                      <a:pt x="1684179" y="457487"/>
                    </a:cubicBezTo>
                    <a:cubicBezTo>
                      <a:pt x="1670287" y="460285"/>
                      <a:pt x="1659191" y="471452"/>
                      <a:pt x="1650941" y="474202"/>
                    </a:cubicBezTo>
                    <a:cubicBezTo>
                      <a:pt x="1642596" y="476999"/>
                      <a:pt x="1634323" y="476999"/>
                      <a:pt x="1628775" y="476999"/>
                    </a:cubicBezTo>
                    <a:cubicBezTo>
                      <a:pt x="1626647" y="478075"/>
                      <a:pt x="1624519" y="479558"/>
                      <a:pt x="1622558" y="481280"/>
                    </a:cubicBezTo>
                    <a:lnTo>
                      <a:pt x="1280949" y="403995"/>
                    </a:lnTo>
                    <a:lnTo>
                      <a:pt x="707082" y="533097"/>
                    </a:lnTo>
                    <a:lnTo>
                      <a:pt x="707082" y="954285"/>
                    </a:lnTo>
                    <a:cubicBezTo>
                      <a:pt x="707082" y="1002636"/>
                      <a:pt x="711171" y="1050460"/>
                      <a:pt x="719253" y="1097376"/>
                    </a:cubicBezTo>
                    <a:cubicBezTo>
                      <a:pt x="712319" y="1095917"/>
                      <a:pt x="705001" y="1094889"/>
                      <a:pt x="700841" y="1090704"/>
                    </a:cubicBezTo>
                    <a:cubicBezTo>
                      <a:pt x="689769" y="1087906"/>
                      <a:pt x="681496" y="1076740"/>
                      <a:pt x="670401" y="1068394"/>
                    </a:cubicBezTo>
                    <a:cubicBezTo>
                      <a:pt x="659329" y="1062775"/>
                      <a:pt x="645436" y="1048882"/>
                      <a:pt x="645436" y="1040441"/>
                    </a:cubicBezTo>
                    <a:cubicBezTo>
                      <a:pt x="645436" y="1029274"/>
                      <a:pt x="656508" y="1018107"/>
                      <a:pt x="656508" y="1007036"/>
                    </a:cubicBezTo>
                    <a:cubicBezTo>
                      <a:pt x="662055" y="973559"/>
                      <a:pt x="634341" y="945605"/>
                      <a:pt x="617722" y="926093"/>
                    </a:cubicBezTo>
                    <a:cubicBezTo>
                      <a:pt x="606651" y="909379"/>
                      <a:pt x="592829" y="898235"/>
                      <a:pt x="581735" y="884247"/>
                    </a:cubicBezTo>
                    <a:lnTo>
                      <a:pt x="581735" y="861913"/>
                    </a:lnTo>
                    <a:cubicBezTo>
                      <a:pt x="570663" y="853568"/>
                      <a:pt x="565115" y="839675"/>
                      <a:pt x="554020" y="825686"/>
                    </a:cubicBezTo>
                    <a:cubicBezTo>
                      <a:pt x="545675" y="814519"/>
                      <a:pt x="529128" y="800554"/>
                      <a:pt x="526306" y="789387"/>
                    </a:cubicBezTo>
                    <a:cubicBezTo>
                      <a:pt x="523580" y="772673"/>
                      <a:pt x="531854" y="755982"/>
                      <a:pt x="526306" y="741994"/>
                    </a:cubicBezTo>
                    <a:cubicBezTo>
                      <a:pt x="515235" y="714136"/>
                      <a:pt x="479247" y="725207"/>
                      <a:pt x="484795" y="761506"/>
                    </a:cubicBezTo>
                    <a:cubicBezTo>
                      <a:pt x="484795" y="772673"/>
                      <a:pt x="498616" y="783840"/>
                      <a:pt x="501414" y="795007"/>
                    </a:cubicBezTo>
                    <a:cubicBezTo>
                      <a:pt x="506961" y="803352"/>
                      <a:pt x="506961" y="817317"/>
                      <a:pt x="509687" y="828484"/>
                    </a:cubicBezTo>
                    <a:cubicBezTo>
                      <a:pt x="512485" y="839651"/>
                      <a:pt x="526306" y="850722"/>
                      <a:pt x="529128" y="861889"/>
                    </a:cubicBezTo>
                    <a:cubicBezTo>
                      <a:pt x="534675" y="881497"/>
                      <a:pt x="534675" y="903735"/>
                      <a:pt x="540127" y="917700"/>
                    </a:cubicBezTo>
                    <a:cubicBezTo>
                      <a:pt x="545675" y="928867"/>
                      <a:pt x="565115" y="940034"/>
                      <a:pt x="554020" y="953999"/>
                    </a:cubicBezTo>
                    <a:cubicBezTo>
                      <a:pt x="540127" y="956725"/>
                      <a:pt x="534675" y="942832"/>
                      <a:pt x="526306" y="934391"/>
                    </a:cubicBezTo>
                    <a:cubicBezTo>
                      <a:pt x="520758" y="928843"/>
                      <a:pt x="504139" y="920498"/>
                      <a:pt x="501414" y="909331"/>
                    </a:cubicBezTo>
                    <a:cubicBezTo>
                      <a:pt x="498616" y="900985"/>
                      <a:pt x="506961" y="889818"/>
                      <a:pt x="504139" y="878651"/>
                    </a:cubicBezTo>
                    <a:cubicBezTo>
                      <a:pt x="498592" y="856317"/>
                      <a:pt x="457080" y="856317"/>
                      <a:pt x="457080" y="836805"/>
                    </a:cubicBezTo>
                    <a:cubicBezTo>
                      <a:pt x="457080" y="822841"/>
                      <a:pt x="473699" y="820019"/>
                      <a:pt x="473699" y="806126"/>
                    </a:cubicBezTo>
                    <a:cubicBezTo>
                      <a:pt x="473699" y="792161"/>
                      <a:pt x="454259" y="780994"/>
                      <a:pt x="451533" y="769827"/>
                    </a:cubicBezTo>
                    <a:cubicBezTo>
                      <a:pt x="445985" y="758660"/>
                      <a:pt x="445985" y="739148"/>
                      <a:pt x="445985" y="725183"/>
                    </a:cubicBezTo>
                    <a:cubicBezTo>
                      <a:pt x="443187" y="711290"/>
                      <a:pt x="445985" y="691778"/>
                      <a:pt x="443187" y="680611"/>
                    </a:cubicBezTo>
                    <a:cubicBezTo>
                      <a:pt x="440461" y="672266"/>
                      <a:pt x="423843" y="658277"/>
                      <a:pt x="415473" y="652658"/>
                    </a:cubicBezTo>
                    <a:cubicBezTo>
                      <a:pt x="401652" y="644312"/>
                      <a:pt x="390581" y="647110"/>
                      <a:pt x="385033" y="635943"/>
                    </a:cubicBezTo>
                    <a:cubicBezTo>
                      <a:pt x="379485" y="627598"/>
                      <a:pt x="376688" y="608086"/>
                      <a:pt x="373962" y="599645"/>
                    </a:cubicBezTo>
                    <a:cubicBezTo>
                      <a:pt x="371140" y="580132"/>
                      <a:pt x="373962" y="560620"/>
                      <a:pt x="373962" y="541108"/>
                    </a:cubicBezTo>
                    <a:cubicBezTo>
                      <a:pt x="371140" y="524393"/>
                      <a:pt x="371140" y="507631"/>
                      <a:pt x="373962" y="488095"/>
                    </a:cubicBezTo>
                    <a:lnTo>
                      <a:pt x="368414" y="488095"/>
                    </a:lnTo>
                    <a:lnTo>
                      <a:pt x="368414" y="485297"/>
                    </a:lnTo>
                    <a:cubicBezTo>
                      <a:pt x="376688" y="468582"/>
                      <a:pt x="390581" y="463058"/>
                      <a:pt x="396128" y="449070"/>
                    </a:cubicBezTo>
                    <a:cubicBezTo>
                      <a:pt x="401676" y="437903"/>
                      <a:pt x="404402" y="426736"/>
                      <a:pt x="409950" y="415593"/>
                    </a:cubicBezTo>
                    <a:cubicBezTo>
                      <a:pt x="421021" y="396081"/>
                      <a:pt x="443187" y="379294"/>
                      <a:pt x="459806" y="359782"/>
                    </a:cubicBezTo>
                    <a:cubicBezTo>
                      <a:pt x="476425" y="340270"/>
                      <a:pt x="493044" y="320757"/>
                      <a:pt x="501414" y="295626"/>
                    </a:cubicBezTo>
                    <a:cubicBezTo>
                      <a:pt x="504139" y="287280"/>
                      <a:pt x="515235" y="270566"/>
                      <a:pt x="512485" y="259399"/>
                    </a:cubicBezTo>
                    <a:cubicBezTo>
                      <a:pt x="512485" y="245434"/>
                      <a:pt x="484771" y="234267"/>
                      <a:pt x="487521" y="214755"/>
                    </a:cubicBezTo>
                    <a:cubicBezTo>
                      <a:pt x="487521" y="206409"/>
                      <a:pt x="504139" y="206409"/>
                      <a:pt x="506961" y="195243"/>
                    </a:cubicBezTo>
                    <a:cubicBezTo>
                      <a:pt x="509687" y="189695"/>
                      <a:pt x="512509" y="175730"/>
                      <a:pt x="512509" y="167385"/>
                    </a:cubicBezTo>
                    <a:cubicBezTo>
                      <a:pt x="512509" y="153420"/>
                      <a:pt x="504163" y="139432"/>
                      <a:pt x="506961" y="125539"/>
                    </a:cubicBezTo>
                    <a:cubicBezTo>
                      <a:pt x="509687" y="111574"/>
                      <a:pt x="529128" y="106026"/>
                      <a:pt x="520782" y="92038"/>
                    </a:cubicBezTo>
                    <a:cubicBezTo>
                      <a:pt x="518056" y="89240"/>
                      <a:pt x="515235" y="89240"/>
                      <a:pt x="512509" y="86418"/>
                    </a:cubicBezTo>
                    <a:cubicBezTo>
                      <a:pt x="506961" y="89216"/>
                      <a:pt x="498616" y="92038"/>
                      <a:pt x="490342" y="92038"/>
                    </a:cubicBezTo>
                    <a:cubicBezTo>
                      <a:pt x="487544" y="92038"/>
                      <a:pt x="484795" y="92038"/>
                      <a:pt x="481997" y="89240"/>
                    </a:cubicBezTo>
                    <a:cubicBezTo>
                      <a:pt x="470926" y="80895"/>
                      <a:pt x="481997" y="72525"/>
                      <a:pt x="484819" y="55763"/>
                    </a:cubicBezTo>
                    <a:cubicBezTo>
                      <a:pt x="484819" y="50216"/>
                      <a:pt x="479271" y="41870"/>
                      <a:pt x="481997" y="39048"/>
                    </a:cubicBezTo>
                    <a:cubicBezTo>
                      <a:pt x="481997" y="30703"/>
                      <a:pt x="495890" y="19536"/>
                      <a:pt x="490342" y="16715"/>
                    </a:cubicBezTo>
                    <a:cubicBezTo>
                      <a:pt x="487544" y="11167"/>
                      <a:pt x="484795" y="5548"/>
                      <a:pt x="481997" y="0"/>
                    </a:cubicBezTo>
                    <a:cubicBezTo>
                      <a:pt x="470926" y="8345"/>
                      <a:pt x="462652" y="13893"/>
                      <a:pt x="451557" y="19512"/>
                    </a:cubicBezTo>
                    <a:cubicBezTo>
                      <a:pt x="174487" y="253756"/>
                      <a:pt x="0" y="605264"/>
                      <a:pt x="0" y="998523"/>
                    </a:cubicBezTo>
                    <a:cubicBezTo>
                      <a:pt x="0" y="1707063"/>
                      <a:pt x="570663" y="2281672"/>
                      <a:pt x="1274230" y="2281672"/>
                    </a:cubicBezTo>
                    <a:cubicBezTo>
                      <a:pt x="1379515" y="2281672"/>
                      <a:pt x="1481979" y="2267707"/>
                      <a:pt x="1581716" y="2242647"/>
                    </a:cubicBezTo>
                    <a:cubicBezTo>
                      <a:pt x="1581716" y="2239850"/>
                      <a:pt x="1578894" y="2239850"/>
                      <a:pt x="1578894" y="2237028"/>
                    </a:cubicBezTo>
                    <a:cubicBezTo>
                      <a:pt x="1578894" y="2209171"/>
                      <a:pt x="1581716" y="2189658"/>
                      <a:pt x="1578894" y="2161705"/>
                    </a:cubicBezTo>
                    <a:cubicBezTo>
                      <a:pt x="1576168" y="2142193"/>
                      <a:pt x="1570621" y="2114311"/>
                      <a:pt x="1565073" y="2100346"/>
                    </a:cubicBezTo>
                    <a:cubicBezTo>
                      <a:pt x="1556728" y="2086382"/>
                      <a:pt x="1523466" y="2064119"/>
                      <a:pt x="1509669" y="2055702"/>
                    </a:cubicBezTo>
                    <a:cubicBezTo>
                      <a:pt x="1498597" y="2050155"/>
                      <a:pt x="1487502" y="2047357"/>
                      <a:pt x="1476431" y="2041809"/>
                    </a:cubicBezTo>
                    <a:cubicBezTo>
                      <a:pt x="1470883" y="2038988"/>
                      <a:pt x="1465359" y="2036190"/>
                      <a:pt x="1459812" y="2033464"/>
                    </a:cubicBezTo>
                    <a:lnTo>
                      <a:pt x="1454264" y="2025023"/>
                    </a:lnTo>
                    <a:lnTo>
                      <a:pt x="1393312" y="1960867"/>
                    </a:lnTo>
                    <a:lnTo>
                      <a:pt x="1393312" y="1958141"/>
                    </a:lnTo>
                    <a:cubicBezTo>
                      <a:pt x="1385039" y="1944176"/>
                      <a:pt x="1371146" y="1930187"/>
                      <a:pt x="1362872" y="1916295"/>
                    </a:cubicBezTo>
                    <a:cubicBezTo>
                      <a:pt x="1343431" y="1888341"/>
                      <a:pt x="1329634" y="1852138"/>
                      <a:pt x="1310194" y="1824257"/>
                    </a:cubicBezTo>
                    <a:cubicBezTo>
                      <a:pt x="1301920" y="1807471"/>
                      <a:pt x="1293575" y="1790780"/>
                      <a:pt x="1282479" y="1779613"/>
                    </a:cubicBezTo>
                    <a:cubicBezTo>
                      <a:pt x="1276932" y="1773994"/>
                      <a:pt x="1257587" y="1765648"/>
                      <a:pt x="1254861" y="1757279"/>
                    </a:cubicBezTo>
                    <a:cubicBezTo>
                      <a:pt x="1253881" y="1752377"/>
                      <a:pt x="1251872" y="1746805"/>
                      <a:pt x="1249815" y="1741138"/>
                    </a:cubicBezTo>
                    <a:lnTo>
                      <a:pt x="1280854" y="1753692"/>
                    </a:lnTo>
                    <a:lnTo>
                      <a:pt x="1322939" y="1736523"/>
                    </a:lnTo>
                    <a:cubicBezTo>
                      <a:pt x="1477029" y="1673634"/>
                      <a:pt x="1608402" y="1568086"/>
                      <a:pt x="1702855" y="1431309"/>
                    </a:cubicBezTo>
                    <a:cubicBezTo>
                      <a:pt x="1729851" y="1392212"/>
                      <a:pt x="1753309" y="1351251"/>
                      <a:pt x="1773109" y="1308831"/>
                    </a:cubicBezTo>
                    <a:cubicBezTo>
                      <a:pt x="1776624" y="1305483"/>
                      <a:pt x="1780235" y="1302207"/>
                      <a:pt x="1786643" y="1305411"/>
                    </a:cubicBezTo>
                    <a:lnTo>
                      <a:pt x="1789441" y="1305411"/>
                    </a:lnTo>
                    <a:cubicBezTo>
                      <a:pt x="1783893" y="1319376"/>
                      <a:pt x="1792167" y="1324924"/>
                      <a:pt x="1797714" y="1336091"/>
                    </a:cubicBezTo>
                    <a:cubicBezTo>
                      <a:pt x="1800512" y="1341710"/>
                      <a:pt x="1800512" y="1347257"/>
                      <a:pt x="1803262" y="1350055"/>
                    </a:cubicBezTo>
                    <a:cubicBezTo>
                      <a:pt x="1811607" y="1358401"/>
                      <a:pt x="1822607" y="1358401"/>
                      <a:pt x="1833702" y="1363948"/>
                    </a:cubicBezTo>
                    <a:cubicBezTo>
                      <a:pt x="1844773" y="1372389"/>
                      <a:pt x="1850321" y="1383556"/>
                      <a:pt x="1864214" y="1397425"/>
                    </a:cubicBezTo>
                    <a:cubicBezTo>
                      <a:pt x="1875285" y="1411390"/>
                      <a:pt x="1894654" y="1425378"/>
                      <a:pt x="1914071" y="1428104"/>
                    </a:cubicBezTo>
                    <a:cubicBezTo>
                      <a:pt x="1927892" y="1428104"/>
                      <a:pt x="1941785" y="1422557"/>
                      <a:pt x="1952856" y="1425378"/>
                    </a:cubicBezTo>
                    <a:lnTo>
                      <a:pt x="1955582" y="1425378"/>
                    </a:lnTo>
                    <a:lnTo>
                      <a:pt x="1958380" y="1425378"/>
                    </a:lnTo>
                    <a:cubicBezTo>
                      <a:pt x="1988820" y="1430926"/>
                      <a:pt x="2008261" y="1444891"/>
                      <a:pt x="2027605" y="1461605"/>
                    </a:cubicBezTo>
                    <a:cubicBezTo>
                      <a:pt x="2041427" y="1469951"/>
                      <a:pt x="2052498" y="1478392"/>
                      <a:pt x="2055320" y="1489463"/>
                    </a:cubicBezTo>
                    <a:cubicBezTo>
                      <a:pt x="2058046" y="1495082"/>
                      <a:pt x="2055320" y="1506249"/>
                      <a:pt x="2060867" y="1514595"/>
                    </a:cubicBezTo>
                    <a:cubicBezTo>
                      <a:pt x="2066415" y="1534107"/>
                      <a:pt x="2094105" y="1542452"/>
                      <a:pt x="2083034" y="1573132"/>
                    </a:cubicBezTo>
                    <a:cubicBezTo>
                      <a:pt x="2088581" y="1584298"/>
                      <a:pt x="2096855" y="1587096"/>
                      <a:pt x="2107927" y="1592716"/>
                    </a:cubicBezTo>
                    <a:cubicBezTo>
                      <a:pt x="2116272" y="1598263"/>
                      <a:pt x="2121819" y="1606609"/>
                      <a:pt x="2130093" y="1609430"/>
                    </a:cubicBezTo>
                    <a:lnTo>
                      <a:pt x="2146712" y="1609430"/>
                    </a:lnTo>
                    <a:lnTo>
                      <a:pt x="2152259" y="1609430"/>
                    </a:lnTo>
                    <a:cubicBezTo>
                      <a:pt x="2168879" y="1612252"/>
                      <a:pt x="2179974" y="1617775"/>
                      <a:pt x="2193867" y="1623395"/>
                    </a:cubicBezTo>
                    <a:cubicBezTo>
                      <a:pt x="2202140" y="1626121"/>
                      <a:pt x="2213211" y="1628942"/>
                      <a:pt x="2221485" y="1631740"/>
                    </a:cubicBezTo>
                    <a:cubicBezTo>
                      <a:pt x="2227033" y="1637288"/>
                      <a:pt x="2229831" y="1654074"/>
                      <a:pt x="2238104" y="1656872"/>
                    </a:cubicBezTo>
                    <a:cubicBezTo>
                      <a:pt x="2243652" y="1659598"/>
                      <a:pt x="2254723" y="1656872"/>
                      <a:pt x="2263069" y="1656872"/>
                    </a:cubicBezTo>
                    <a:lnTo>
                      <a:pt x="2265794" y="1659598"/>
                    </a:lnTo>
                    <a:lnTo>
                      <a:pt x="2268616" y="1659598"/>
                    </a:lnTo>
                    <a:cubicBezTo>
                      <a:pt x="2274163" y="1659598"/>
                      <a:pt x="2285235" y="1662419"/>
                      <a:pt x="2293509" y="1665217"/>
                    </a:cubicBezTo>
                    <a:cubicBezTo>
                      <a:pt x="2301854" y="1667943"/>
                      <a:pt x="2307401" y="1670765"/>
                      <a:pt x="2315675" y="1670765"/>
                    </a:cubicBezTo>
                    <a:cubicBezTo>
                      <a:pt x="2324021" y="1670765"/>
                      <a:pt x="2329568" y="1665217"/>
                      <a:pt x="2337842" y="1667967"/>
                    </a:cubicBezTo>
                    <a:lnTo>
                      <a:pt x="2340639" y="1667967"/>
                    </a:lnTo>
                    <a:lnTo>
                      <a:pt x="2343365" y="1667967"/>
                    </a:lnTo>
                    <a:cubicBezTo>
                      <a:pt x="2346187" y="1667967"/>
                      <a:pt x="2351711" y="1670765"/>
                      <a:pt x="2354437" y="1670765"/>
                    </a:cubicBezTo>
                    <a:cubicBezTo>
                      <a:pt x="2476341" y="1475546"/>
                      <a:pt x="2548364" y="1246826"/>
                      <a:pt x="2548364" y="998523"/>
                    </a:cubicBezTo>
                    <a:cubicBezTo>
                      <a:pt x="2548412" y="912152"/>
                      <a:pt x="2540043" y="825662"/>
                      <a:pt x="2523424" y="744791"/>
                    </a:cubicBezTo>
                    <a:close/>
                    <a:moveTo>
                      <a:pt x="1739584" y="954238"/>
                    </a:moveTo>
                    <a:cubicBezTo>
                      <a:pt x="1739584" y="1261509"/>
                      <a:pt x="1549028" y="1523370"/>
                      <a:pt x="1280614" y="1632912"/>
                    </a:cubicBezTo>
                    <a:cubicBezTo>
                      <a:pt x="1009522" y="1523370"/>
                      <a:pt x="818967" y="1261509"/>
                      <a:pt x="818967" y="954238"/>
                    </a:cubicBezTo>
                    <a:lnTo>
                      <a:pt x="818967" y="622911"/>
                    </a:lnTo>
                    <a:lnTo>
                      <a:pt x="988049" y="585513"/>
                    </a:lnTo>
                    <a:lnTo>
                      <a:pt x="988049" y="646967"/>
                    </a:lnTo>
                    <a:lnTo>
                      <a:pt x="1173249" y="604212"/>
                    </a:lnTo>
                    <a:lnTo>
                      <a:pt x="1173249" y="542758"/>
                    </a:lnTo>
                    <a:lnTo>
                      <a:pt x="1280614" y="518702"/>
                    </a:lnTo>
                    <a:lnTo>
                      <a:pt x="1385302" y="542758"/>
                    </a:lnTo>
                    <a:lnTo>
                      <a:pt x="1385302" y="604212"/>
                    </a:lnTo>
                    <a:lnTo>
                      <a:pt x="1570501" y="646967"/>
                    </a:lnTo>
                    <a:lnTo>
                      <a:pt x="1570501" y="585513"/>
                    </a:lnTo>
                    <a:lnTo>
                      <a:pt x="1739584" y="622911"/>
                    </a:lnTo>
                    <a:lnTo>
                      <a:pt x="1739584" y="9542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465" name="Google Shape;9090;p89">
            <a:extLst>
              <a:ext uri="{FF2B5EF4-FFF2-40B4-BE49-F238E27FC236}">
                <a16:creationId xmlns:a16="http://schemas.microsoft.com/office/drawing/2014/main" id="{CDD1A70F-74B4-4EC7-827C-945BA2804E54}"/>
              </a:ext>
            </a:extLst>
          </p:cNvPr>
          <p:cNvGrpSpPr/>
          <p:nvPr/>
        </p:nvGrpSpPr>
        <p:grpSpPr>
          <a:xfrm>
            <a:off x="2751070" y="4725349"/>
            <a:ext cx="492260" cy="493588"/>
            <a:chOff x="2273772" y="1075531"/>
            <a:chExt cx="587375" cy="588962"/>
          </a:xfrm>
        </p:grpSpPr>
        <p:sp>
          <p:nvSpPr>
            <p:cNvPr id="466" name="Google Shape;9091;p89">
              <a:extLst>
                <a:ext uri="{FF2B5EF4-FFF2-40B4-BE49-F238E27FC236}">
                  <a16:creationId xmlns:a16="http://schemas.microsoft.com/office/drawing/2014/main" id="{8C53148E-D6EA-4970-B08C-379BE478E4D3}"/>
                </a:ext>
              </a:extLst>
            </p:cNvPr>
            <p:cNvSpPr/>
            <p:nvPr/>
          </p:nvSpPr>
          <p:spPr>
            <a:xfrm>
              <a:off x="2273772" y="1075531"/>
              <a:ext cx="587375" cy="588962"/>
            </a:xfrm>
            <a:prstGeom prst="ellipse">
              <a:avLst/>
            </a:prstGeom>
            <a:solidFill>
              <a:srgbClr val="28A8E0"/>
            </a:solidFill>
            <a:ln w="38100">
              <a:solidFill>
                <a:schemeClr val="tx1">
                  <a:lumMod val="95000"/>
                </a:schemeClr>
              </a:solidFill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9092;p89">
              <a:extLst>
                <a:ext uri="{FF2B5EF4-FFF2-40B4-BE49-F238E27FC236}">
                  <a16:creationId xmlns:a16="http://schemas.microsoft.com/office/drawing/2014/main" id="{6CCCE082-2FF5-4943-9D52-7409337002A2}"/>
                </a:ext>
              </a:extLst>
            </p:cNvPr>
            <p:cNvSpPr/>
            <p:nvPr/>
          </p:nvSpPr>
          <p:spPr>
            <a:xfrm>
              <a:off x="2419822" y="1200943"/>
              <a:ext cx="285750" cy="287337"/>
            </a:xfrm>
            <a:custGeom>
              <a:avLst/>
              <a:gdLst/>
              <a:ahLst/>
              <a:cxnLst/>
              <a:rect l="l" t="t" r="r" b="b"/>
              <a:pathLst>
                <a:path w="846" h="849" extrusionOk="0">
                  <a:moveTo>
                    <a:pt x="656" y="748"/>
                  </a:moveTo>
                  <a:cubicBezTo>
                    <a:pt x="622" y="678"/>
                    <a:pt x="622" y="678"/>
                    <a:pt x="622" y="678"/>
                  </a:cubicBezTo>
                  <a:cubicBezTo>
                    <a:pt x="648" y="654"/>
                    <a:pt x="674" y="629"/>
                    <a:pt x="695" y="597"/>
                  </a:cubicBezTo>
                  <a:cubicBezTo>
                    <a:pt x="768" y="621"/>
                    <a:pt x="768" y="621"/>
                    <a:pt x="768" y="621"/>
                  </a:cubicBezTo>
                  <a:cubicBezTo>
                    <a:pt x="786" y="631"/>
                    <a:pt x="807" y="621"/>
                    <a:pt x="813" y="600"/>
                  </a:cubicBezTo>
                  <a:cubicBezTo>
                    <a:pt x="836" y="533"/>
                    <a:pt x="836" y="533"/>
                    <a:pt x="836" y="533"/>
                  </a:cubicBezTo>
                  <a:cubicBezTo>
                    <a:pt x="846" y="515"/>
                    <a:pt x="836" y="496"/>
                    <a:pt x="815" y="487"/>
                  </a:cubicBezTo>
                  <a:cubicBezTo>
                    <a:pt x="739" y="460"/>
                    <a:pt x="739" y="460"/>
                    <a:pt x="739" y="460"/>
                  </a:cubicBezTo>
                  <a:cubicBezTo>
                    <a:pt x="745" y="429"/>
                    <a:pt x="744" y="390"/>
                    <a:pt x="734" y="354"/>
                  </a:cubicBezTo>
                  <a:cubicBezTo>
                    <a:pt x="807" y="318"/>
                    <a:pt x="807" y="318"/>
                    <a:pt x="807" y="318"/>
                  </a:cubicBezTo>
                  <a:cubicBezTo>
                    <a:pt x="823" y="310"/>
                    <a:pt x="831" y="289"/>
                    <a:pt x="823" y="272"/>
                  </a:cubicBezTo>
                  <a:cubicBezTo>
                    <a:pt x="792" y="206"/>
                    <a:pt x="792" y="206"/>
                    <a:pt x="792" y="206"/>
                  </a:cubicBezTo>
                  <a:cubicBezTo>
                    <a:pt x="786" y="189"/>
                    <a:pt x="765" y="183"/>
                    <a:pt x="744" y="192"/>
                  </a:cubicBezTo>
                  <a:cubicBezTo>
                    <a:pt x="675" y="225"/>
                    <a:pt x="675" y="225"/>
                    <a:pt x="675" y="225"/>
                  </a:cubicBezTo>
                  <a:cubicBezTo>
                    <a:pt x="654" y="196"/>
                    <a:pt x="625" y="173"/>
                    <a:pt x="594" y="152"/>
                  </a:cubicBezTo>
                  <a:cubicBezTo>
                    <a:pt x="622" y="77"/>
                    <a:pt x="622" y="77"/>
                    <a:pt x="622" y="77"/>
                  </a:cubicBezTo>
                  <a:cubicBezTo>
                    <a:pt x="625" y="57"/>
                    <a:pt x="619" y="41"/>
                    <a:pt x="601" y="31"/>
                  </a:cubicBezTo>
                  <a:cubicBezTo>
                    <a:pt x="534" y="7"/>
                    <a:pt x="534" y="7"/>
                    <a:pt x="534" y="7"/>
                  </a:cubicBezTo>
                  <a:cubicBezTo>
                    <a:pt x="513" y="0"/>
                    <a:pt x="492" y="10"/>
                    <a:pt x="485" y="31"/>
                  </a:cubicBezTo>
                  <a:cubicBezTo>
                    <a:pt x="461" y="104"/>
                    <a:pt x="461" y="104"/>
                    <a:pt x="461" y="104"/>
                  </a:cubicBezTo>
                  <a:cubicBezTo>
                    <a:pt x="424" y="98"/>
                    <a:pt x="388" y="103"/>
                    <a:pt x="352" y="11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09" y="21"/>
                    <a:pt x="291" y="13"/>
                    <a:pt x="270" y="23"/>
                  </a:cubicBezTo>
                  <a:cubicBezTo>
                    <a:pt x="208" y="51"/>
                    <a:pt x="208" y="51"/>
                    <a:pt x="208" y="51"/>
                  </a:cubicBezTo>
                  <a:cubicBezTo>
                    <a:pt x="188" y="60"/>
                    <a:pt x="180" y="82"/>
                    <a:pt x="188" y="98"/>
                  </a:cubicBezTo>
                  <a:cubicBezTo>
                    <a:pt x="224" y="171"/>
                    <a:pt x="224" y="171"/>
                    <a:pt x="224" y="171"/>
                  </a:cubicBezTo>
                  <a:cubicBezTo>
                    <a:pt x="195" y="192"/>
                    <a:pt x="172" y="220"/>
                    <a:pt x="151" y="253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60" y="219"/>
                    <a:pt x="39" y="228"/>
                    <a:pt x="31" y="246"/>
                  </a:cubicBezTo>
                  <a:cubicBezTo>
                    <a:pt x="7" y="313"/>
                    <a:pt x="7" y="313"/>
                    <a:pt x="7" y="313"/>
                  </a:cubicBezTo>
                  <a:cubicBezTo>
                    <a:pt x="0" y="334"/>
                    <a:pt x="10" y="355"/>
                    <a:pt x="29" y="359"/>
                  </a:cubicBezTo>
                  <a:cubicBezTo>
                    <a:pt x="104" y="386"/>
                    <a:pt x="104" y="386"/>
                    <a:pt x="104" y="386"/>
                  </a:cubicBezTo>
                  <a:cubicBezTo>
                    <a:pt x="101" y="421"/>
                    <a:pt x="102" y="460"/>
                    <a:pt x="109" y="492"/>
                  </a:cubicBezTo>
                  <a:cubicBezTo>
                    <a:pt x="36" y="528"/>
                    <a:pt x="36" y="528"/>
                    <a:pt x="36" y="528"/>
                  </a:cubicBezTo>
                  <a:cubicBezTo>
                    <a:pt x="20" y="536"/>
                    <a:pt x="13" y="558"/>
                    <a:pt x="23" y="577"/>
                  </a:cubicBezTo>
                  <a:cubicBezTo>
                    <a:pt x="50" y="641"/>
                    <a:pt x="50" y="641"/>
                    <a:pt x="50" y="641"/>
                  </a:cubicBezTo>
                  <a:cubicBezTo>
                    <a:pt x="60" y="660"/>
                    <a:pt x="81" y="667"/>
                    <a:pt x="102" y="659"/>
                  </a:cubicBezTo>
                  <a:cubicBezTo>
                    <a:pt x="171" y="624"/>
                    <a:pt x="171" y="624"/>
                    <a:pt x="171" y="624"/>
                  </a:cubicBezTo>
                  <a:cubicBezTo>
                    <a:pt x="192" y="654"/>
                    <a:pt x="219" y="676"/>
                    <a:pt x="248" y="694"/>
                  </a:cubicBezTo>
                  <a:cubicBezTo>
                    <a:pt x="227" y="771"/>
                    <a:pt x="227" y="771"/>
                    <a:pt x="227" y="771"/>
                  </a:cubicBezTo>
                  <a:cubicBezTo>
                    <a:pt x="218" y="789"/>
                    <a:pt x="227" y="810"/>
                    <a:pt x="245" y="818"/>
                  </a:cubicBezTo>
                  <a:cubicBezTo>
                    <a:pt x="315" y="839"/>
                    <a:pt x="315" y="839"/>
                    <a:pt x="315" y="839"/>
                  </a:cubicBezTo>
                  <a:cubicBezTo>
                    <a:pt x="333" y="849"/>
                    <a:pt x="351" y="836"/>
                    <a:pt x="360" y="818"/>
                  </a:cubicBezTo>
                  <a:cubicBezTo>
                    <a:pt x="385" y="745"/>
                    <a:pt x="385" y="745"/>
                    <a:pt x="385" y="745"/>
                  </a:cubicBezTo>
                  <a:cubicBezTo>
                    <a:pt x="419" y="748"/>
                    <a:pt x="458" y="748"/>
                    <a:pt x="494" y="737"/>
                  </a:cubicBezTo>
                  <a:cubicBezTo>
                    <a:pt x="524" y="810"/>
                    <a:pt x="524" y="810"/>
                    <a:pt x="524" y="810"/>
                  </a:cubicBezTo>
                  <a:cubicBezTo>
                    <a:pt x="537" y="828"/>
                    <a:pt x="555" y="836"/>
                    <a:pt x="575" y="828"/>
                  </a:cubicBezTo>
                  <a:cubicBezTo>
                    <a:pt x="641" y="797"/>
                    <a:pt x="641" y="797"/>
                    <a:pt x="641" y="797"/>
                  </a:cubicBezTo>
                  <a:cubicBezTo>
                    <a:pt x="656" y="786"/>
                    <a:pt x="664" y="768"/>
                    <a:pt x="656" y="748"/>
                  </a:cubicBezTo>
                  <a:moveTo>
                    <a:pt x="226" y="518"/>
                  </a:moveTo>
                  <a:cubicBezTo>
                    <a:pt x="174" y="408"/>
                    <a:pt x="219" y="280"/>
                    <a:pt x="330" y="227"/>
                  </a:cubicBezTo>
                  <a:cubicBezTo>
                    <a:pt x="438" y="171"/>
                    <a:pt x="567" y="220"/>
                    <a:pt x="620" y="331"/>
                  </a:cubicBezTo>
                  <a:cubicBezTo>
                    <a:pt x="669" y="439"/>
                    <a:pt x="627" y="571"/>
                    <a:pt x="516" y="623"/>
                  </a:cubicBezTo>
                  <a:cubicBezTo>
                    <a:pt x="409" y="673"/>
                    <a:pt x="279" y="629"/>
                    <a:pt x="226" y="5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9093;p89">
              <a:extLst>
                <a:ext uri="{FF2B5EF4-FFF2-40B4-BE49-F238E27FC236}">
                  <a16:creationId xmlns:a16="http://schemas.microsoft.com/office/drawing/2014/main" id="{1AA749CC-F627-4B5F-A93B-C7A2B653ECDF}"/>
                </a:ext>
              </a:extLst>
            </p:cNvPr>
            <p:cNvSpPr/>
            <p:nvPr/>
          </p:nvSpPr>
          <p:spPr>
            <a:xfrm>
              <a:off x="2496022" y="1323181"/>
              <a:ext cx="31750" cy="41275"/>
            </a:xfrm>
            <a:custGeom>
              <a:avLst/>
              <a:gdLst/>
              <a:ahLst/>
              <a:cxnLst/>
              <a:rect l="l" t="t" r="r" b="b"/>
              <a:pathLst>
                <a:path w="96" h="122" extrusionOk="0">
                  <a:moveTo>
                    <a:pt x="0" y="83"/>
                  </a:moveTo>
                  <a:cubicBezTo>
                    <a:pt x="23" y="79"/>
                    <a:pt x="23" y="79"/>
                    <a:pt x="23" y="79"/>
                  </a:cubicBezTo>
                  <a:cubicBezTo>
                    <a:pt x="25" y="87"/>
                    <a:pt x="26" y="94"/>
                    <a:pt x="31" y="97"/>
                  </a:cubicBezTo>
                  <a:cubicBezTo>
                    <a:pt x="36" y="100"/>
                    <a:pt x="41" y="102"/>
                    <a:pt x="48" y="102"/>
                  </a:cubicBezTo>
                  <a:cubicBezTo>
                    <a:pt x="56" y="102"/>
                    <a:pt x="61" y="100"/>
                    <a:pt x="66" y="97"/>
                  </a:cubicBezTo>
                  <a:cubicBezTo>
                    <a:pt x="69" y="94"/>
                    <a:pt x="72" y="91"/>
                    <a:pt x="72" y="86"/>
                  </a:cubicBezTo>
                  <a:cubicBezTo>
                    <a:pt x="72" y="83"/>
                    <a:pt x="70" y="81"/>
                    <a:pt x="69" y="79"/>
                  </a:cubicBezTo>
                  <a:cubicBezTo>
                    <a:pt x="67" y="76"/>
                    <a:pt x="64" y="75"/>
                    <a:pt x="61" y="73"/>
                  </a:cubicBezTo>
                  <a:cubicBezTo>
                    <a:pt x="58" y="73"/>
                    <a:pt x="52" y="71"/>
                    <a:pt x="42" y="68"/>
                  </a:cubicBezTo>
                  <a:cubicBezTo>
                    <a:pt x="30" y="65"/>
                    <a:pt x="20" y="62"/>
                    <a:pt x="15" y="57"/>
                  </a:cubicBezTo>
                  <a:cubicBezTo>
                    <a:pt x="8" y="51"/>
                    <a:pt x="4" y="43"/>
                    <a:pt x="4" y="33"/>
                  </a:cubicBezTo>
                  <a:cubicBezTo>
                    <a:pt x="4" y="27"/>
                    <a:pt x="6" y="20"/>
                    <a:pt x="9" y="16"/>
                  </a:cubicBezTo>
                  <a:cubicBezTo>
                    <a:pt x="12" y="11"/>
                    <a:pt x="17" y="6"/>
                    <a:pt x="23" y="4"/>
                  </a:cubicBezTo>
                  <a:cubicBezTo>
                    <a:pt x="30" y="1"/>
                    <a:pt x="37" y="0"/>
                    <a:pt x="47" y="0"/>
                  </a:cubicBezTo>
                  <a:cubicBezTo>
                    <a:pt x="61" y="0"/>
                    <a:pt x="72" y="3"/>
                    <a:pt x="80" y="9"/>
                  </a:cubicBezTo>
                  <a:cubicBezTo>
                    <a:pt x="88" y="16"/>
                    <a:pt x="91" y="25"/>
                    <a:pt x="92" y="36"/>
                  </a:cubicBezTo>
                  <a:cubicBezTo>
                    <a:pt x="67" y="36"/>
                    <a:pt x="67" y="36"/>
                    <a:pt x="67" y="36"/>
                  </a:cubicBezTo>
                  <a:cubicBezTo>
                    <a:pt x="67" y="30"/>
                    <a:pt x="64" y="27"/>
                    <a:pt x="61" y="24"/>
                  </a:cubicBezTo>
                  <a:cubicBezTo>
                    <a:pt x="58" y="20"/>
                    <a:pt x="53" y="19"/>
                    <a:pt x="47" y="19"/>
                  </a:cubicBezTo>
                  <a:cubicBezTo>
                    <a:pt x="39" y="19"/>
                    <a:pt x="34" y="20"/>
                    <a:pt x="31" y="24"/>
                  </a:cubicBezTo>
                  <a:cubicBezTo>
                    <a:pt x="28" y="25"/>
                    <a:pt x="26" y="28"/>
                    <a:pt x="26" y="32"/>
                  </a:cubicBezTo>
                  <a:cubicBezTo>
                    <a:pt x="26" y="35"/>
                    <a:pt x="28" y="36"/>
                    <a:pt x="30" y="38"/>
                  </a:cubicBezTo>
                  <a:cubicBezTo>
                    <a:pt x="33" y="41"/>
                    <a:pt x="41" y="44"/>
                    <a:pt x="52" y="46"/>
                  </a:cubicBezTo>
                  <a:cubicBezTo>
                    <a:pt x="64" y="49"/>
                    <a:pt x="72" y="52"/>
                    <a:pt x="77" y="55"/>
                  </a:cubicBezTo>
                  <a:cubicBezTo>
                    <a:pt x="83" y="57"/>
                    <a:pt x="88" y="62"/>
                    <a:pt x="91" y="67"/>
                  </a:cubicBezTo>
                  <a:cubicBezTo>
                    <a:pt x="94" y="71"/>
                    <a:pt x="96" y="78"/>
                    <a:pt x="96" y="86"/>
                  </a:cubicBezTo>
                  <a:cubicBezTo>
                    <a:pt x="96" y="92"/>
                    <a:pt x="92" y="98"/>
                    <a:pt x="89" y="105"/>
                  </a:cubicBezTo>
                  <a:cubicBezTo>
                    <a:pt x="86" y="111"/>
                    <a:pt x="80" y="116"/>
                    <a:pt x="74" y="118"/>
                  </a:cubicBezTo>
                  <a:cubicBezTo>
                    <a:pt x="67" y="121"/>
                    <a:pt x="58" y="122"/>
                    <a:pt x="48" y="122"/>
                  </a:cubicBezTo>
                  <a:cubicBezTo>
                    <a:pt x="33" y="122"/>
                    <a:pt x="22" y="119"/>
                    <a:pt x="14" y="113"/>
                  </a:cubicBezTo>
                  <a:cubicBezTo>
                    <a:pt x="6" y="105"/>
                    <a:pt x="1" y="95"/>
                    <a:pt x="0" y="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9094;p89">
              <a:extLst>
                <a:ext uri="{FF2B5EF4-FFF2-40B4-BE49-F238E27FC236}">
                  <a16:creationId xmlns:a16="http://schemas.microsoft.com/office/drawing/2014/main" id="{A23F1A92-7863-4B59-A8FC-F7D96CEEA37B}"/>
                </a:ext>
              </a:extLst>
            </p:cNvPr>
            <p:cNvSpPr/>
            <p:nvPr/>
          </p:nvSpPr>
          <p:spPr>
            <a:xfrm>
              <a:off x="2551585" y="1324768"/>
              <a:ext cx="31750" cy="41275"/>
            </a:xfrm>
            <a:custGeom>
              <a:avLst/>
              <a:gdLst/>
              <a:ahLst/>
              <a:cxnLst/>
              <a:rect l="l" t="t" r="r" b="b"/>
              <a:pathLst>
                <a:path w="20" h="26" extrusionOk="0">
                  <a:moveTo>
                    <a:pt x="0" y="26"/>
                  </a:moveTo>
                  <a:lnTo>
                    <a:pt x="0" y="0"/>
                  </a:lnTo>
                  <a:lnTo>
                    <a:pt x="19" y="0"/>
                  </a:lnTo>
                  <a:lnTo>
                    <a:pt x="19" y="4"/>
                  </a:lnTo>
                  <a:lnTo>
                    <a:pt x="5" y="4"/>
                  </a:lnTo>
                  <a:lnTo>
                    <a:pt x="5" y="10"/>
                  </a:lnTo>
                  <a:lnTo>
                    <a:pt x="18" y="10"/>
                  </a:lnTo>
                  <a:lnTo>
                    <a:pt x="18" y="14"/>
                  </a:lnTo>
                  <a:lnTo>
                    <a:pt x="5" y="14"/>
                  </a:lnTo>
                  <a:lnTo>
                    <a:pt x="5" y="21"/>
                  </a:lnTo>
                  <a:lnTo>
                    <a:pt x="20" y="21"/>
                  </a:lnTo>
                  <a:lnTo>
                    <a:pt x="2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9095;p89">
              <a:extLst>
                <a:ext uri="{FF2B5EF4-FFF2-40B4-BE49-F238E27FC236}">
                  <a16:creationId xmlns:a16="http://schemas.microsoft.com/office/drawing/2014/main" id="{62983CB4-D60C-4116-B15C-07F33E002113}"/>
                </a:ext>
              </a:extLst>
            </p:cNvPr>
            <p:cNvSpPr/>
            <p:nvPr/>
          </p:nvSpPr>
          <p:spPr>
            <a:xfrm>
              <a:off x="2534122" y="1323181"/>
              <a:ext cx="9525" cy="41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9096;p89">
              <a:extLst>
                <a:ext uri="{FF2B5EF4-FFF2-40B4-BE49-F238E27FC236}">
                  <a16:creationId xmlns:a16="http://schemas.microsoft.com/office/drawing/2014/main" id="{7304821A-E210-4E09-B4FA-DA5D7B1C1F76}"/>
                </a:ext>
              </a:extLst>
            </p:cNvPr>
            <p:cNvSpPr/>
            <p:nvPr/>
          </p:nvSpPr>
          <p:spPr>
            <a:xfrm>
              <a:off x="2588097" y="1323181"/>
              <a:ext cx="39688" cy="41275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26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3" y="18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25" y="26"/>
                  </a:lnTo>
                  <a:lnTo>
                    <a:pt x="20" y="26"/>
                  </a:lnTo>
                  <a:lnTo>
                    <a:pt x="20" y="5"/>
                  </a:lnTo>
                  <a:lnTo>
                    <a:pt x="15" y="26"/>
                  </a:lnTo>
                  <a:lnTo>
                    <a:pt x="10" y="26"/>
                  </a:lnTo>
                  <a:lnTo>
                    <a:pt x="5" y="5"/>
                  </a:lnTo>
                  <a:lnTo>
                    <a:pt x="5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9097;p89">
              <a:extLst>
                <a:ext uri="{FF2B5EF4-FFF2-40B4-BE49-F238E27FC236}">
                  <a16:creationId xmlns:a16="http://schemas.microsoft.com/office/drawing/2014/main" id="{FA8277C7-F307-4AE7-805B-69A5D5F3A3E5}"/>
                </a:ext>
              </a:extLst>
            </p:cNvPr>
            <p:cNvSpPr/>
            <p:nvPr/>
          </p:nvSpPr>
          <p:spPr>
            <a:xfrm>
              <a:off x="2691285" y="1280318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301" h="301" extrusionOk="0">
                  <a:moveTo>
                    <a:pt x="177" y="202"/>
                  </a:moveTo>
                  <a:cubicBezTo>
                    <a:pt x="206" y="187"/>
                    <a:pt x="216" y="153"/>
                    <a:pt x="201" y="124"/>
                  </a:cubicBezTo>
                  <a:cubicBezTo>
                    <a:pt x="187" y="96"/>
                    <a:pt x="151" y="84"/>
                    <a:pt x="123" y="99"/>
                  </a:cubicBezTo>
                  <a:cubicBezTo>
                    <a:pt x="96" y="114"/>
                    <a:pt x="84" y="150"/>
                    <a:pt x="99" y="177"/>
                  </a:cubicBezTo>
                  <a:cubicBezTo>
                    <a:pt x="114" y="207"/>
                    <a:pt x="149" y="217"/>
                    <a:pt x="177" y="202"/>
                  </a:cubicBezTo>
                  <a:moveTo>
                    <a:pt x="301" y="120"/>
                  </a:moveTo>
                  <a:cubicBezTo>
                    <a:pt x="297" y="194"/>
                    <a:pt x="297" y="194"/>
                    <a:pt x="297" y="194"/>
                  </a:cubicBezTo>
                  <a:cubicBezTo>
                    <a:pt x="297" y="197"/>
                    <a:pt x="294" y="200"/>
                    <a:pt x="291" y="200"/>
                  </a:cubicBezTo>
                  <a:cubicBezTo>
                    <a:pt x="237" y="197"/>
                    <a:pt x="237" y="197"/>
                    <a:pt x="237" y="197"/>
                  </a:cubicBezTo>
                  <a:cubicBezTo>
                    <a:pt x="234" y="202"/>
                    <a:pt x="232" y="205"/>
                    <a:pt x="229" y="208"/>
                  </a:cubicBezTo>
                  <a:cubicBezTo>
                    <a:pt x="255" y="257"/>
                    <a:pt x="255" y="257"/>
                    <a:pt x="255" y="257"/>
                  </a:cubicBezTo>
                  <a:cubicBezTo>
                    <a:pt x="257" y="261"/>
                    <a:pt x="255" y="264"/>
                    <a:pt x="252" y="266"/>
                  </a:cubicBezTo>
                  <a:cubicBezTo>
                    <a:pt x="187" y="300"/>
                    <a:pt x="187" y="300"/>
                    <a:pt x="187" y="300"/>
                  </a:cubicBezTo>
                  <a:cubicBezTo>
                    <a:pt x="184" y="301"/>
                    <a:pt x="180" y="300"/>
                    <a:pt x="179" y="297"/>
                  </a:cubicBezTo>
                  <a:cubicBezTo>
                    <a:pt x="153" y="249"/>
                    <a:pt x="153" y="249"/>
                    <a:pt x="153" y="249"/>
                  </a:cubicBezTo>
                  <a:cubicBezTo>
                    <a:pt x="140" y="249"/>
                    <a:pt x="140" y="249"/>
                    <a:pt x="140" y="249"/>
                  </a:cubicBezTo>
                  <a:cubicBezTo>
                    <a:pt x="110" y="295"/>
                    <a:pt x="110" y="295"/>
                    <a:pt x="110" y="295"/>
                  </a:cubicBezTo>
                  <a:cubicBezTo>
                    <a:pt x="109" y="298"/>
                    <a:pt x="104" y="298"/>
                    <a:pt x="101" y="297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37" y="256"/>
                    <a:pt x="36" y="251"/>
                    <a:pt x="37" y="248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65" y="200"/>
                    <a:pt x="65" y="199"/>
                    <a:pt x="63" y="197"/>
                  </a:cubicBezTo>
                  <a:cubicBezTo>
                    <a:pt x="62" y="194"/>
                    <a:pt x="62" y="192"/>
                    <a:pt x="60" y="191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3" y="187"/>
                    <a:pt x="0" y="184"/>
                    <a:pt x="0" y="181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4"/>
                    <a:pt x="6" y="101"/>
                    <a:pt x="10" y="101"/>
                  </a:cubicBezTo>
                  <a:cubicBezTo>
                    <a:pt x="63" y="104"/>
                    <a:pt x="63" y="104"/>
                    <a:pt x="63" y="104"/>
                  </a:cubicBezTo>
                  <a:cubicBezTo>
                    <a:pt x="67" y="99"/>
                    <a:pt x="68" y="96"/>
                    <a:pt x="71" y="93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0"/>
                    <a:pt x="45" y="37"/>
                    <a:pt x="49" y="36"/>
                  </a:cubicBezTo>
                  <a:cubicBezTo>
                    <a:pt x="114" y="1"/>
                    <a:pt x="114" y="1"/>
                    <a:pt x="114" y="1"/>
                  </a:cubicBezTo>
                  <a:cubicBezTo>
                    <a:pt x="117" y="0"/>
                    <a:pt x="120" y="1"/>
                    <a:pt x="123" y="5"/>
                  </a:cubicBezTo>
                  <a:cubicBezTo>
                    <a:pt x="148" y="52"/>
                    <a:pt x="148" y="52"/>
                    <a:pt x="148" y="52"/>
                  </a:cubicBezTo>
                  <a:cubicBezTo>
                    <a:pt x="153" y="52"/>
                    <a:pt x="156" y="52"/>
                    <a:pt x="161" y="54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2" y="5"/>
                    <a:pt x="197" y="3"/>
                    <a:pt x="200" y="5"/>
                  </a:cubicBezTo>
                  <a:cubicBezTo>
                    <a:pt x="262" y="44"/>
                    <a:pt x="262" y="44"/>
                    <a:pt x="262" y="44"/>
                  </a:cubicBezTo>
                  <a:cubicBezTo>
                    <a:pt x="263" y="45"/>
                    <a:pt x="265" y="50"/>
                    <a:pt x="263" y="54"/>
                  </a:cubicBezTo>
                  <a:cubicBezTo>
                    <a:pt x="234" y="99"/>
                    <a:pt x="234" y="99"/>
                    <a:pt x="234" y="99"/>
                  </a:cubicBezTo>
                  <a:cubicBezTo>
                    <a:pt x="236" y="101"/>
                    <a:pt x="236" y="102"/>
                    <a:pt x="237" y="106"/>
                  </a:cubicBezTo>
                  <a:cubicBezTo>
                    <a:pt x="239" y="107"/>
                    <a:pt x="239" y="109"/>
                    <a:pt x="240" y="111"/>
                  </a:cubicBezTo>
                  <a:cubicBezTo>
                    <a:pt x="294" y="114"/>
                    <a:pt x="294" y="114"/>
                    <a:pt x="294" y="114"/>
                  </a:cubicBezTo>
                  <a:cubicBezTo>
                    <a:pt x="297" y="114"/>
                    <a:pt x="301" y="117"/>
                    <a:pt x="301" y="1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9098;p89">
              <a:extLst>
                <a:ext uri="{FF2B5EF4-FFF2-40B4-BE49-F238E27FC236}">
                  <a16:creationId xmlns:a16="http://schemas.microsoft.com/office/drawing/2014/main" id="{6071AC10-278B-49DE-AA6F-8AC15B5D07CC}"/>
                </a:ext>
              </a:extLst>
            </p:cNvPr>
            <p:cNvSpPr/>
            <p:nvPr/>
          </p:nvSpPr>
          <p:spPr>
            <a:xfrm>
              <a:off x="2383310" y="1420018"/>
              <a:ext cx="114300" cy="114300"/>
            </a:xfrm>
            <a:custGeom>
              <a:avLst/>
              <a:gdLst/>
              <a:ahLst/>
              <a:cxnLst/>
              <a:rect l="l" t="t" r="r" b="b"/>
              <a:pathLst>
                <a:path w="337" h="338" extrusionOk="0">
                  <a:moveTo>
                    <a:pt x="192" y="228"/>
                  </a:moveTo>
                  <a:cubicBezTo>
                    <a:pt x="225" y="215"/>
                    <a:pt x="240" y="178"/>
                    <a:pt x="228" y="146"/>
                  </a:cubicBezTo>
                  <a:cubicBezTo>
                    <a:pt x="216" y="112"/>
                    <a:pt x="179" y="95"/>
                    <a:pt x="146" y="109"/>
                  </a:cubicBezTo>
                  <a:cubicBezTo>
                    <a:pt x="113" y="122"/>
                    <a:pt x="97" y="158"/>
                    <a:pt x="110" y="191"/>
                  </a:cubicBezTo>
                  <a:cubicBezTo>
                    <a:pt x="123" y="225"/>
                    <a:pt x="160" y="240"/>
                    <a:pt x="192" y="228"/>
                  </a:cubicBezTo>
                  <a:moveTo>
                    <a:pt x="337" y="153"/>
                  </a:moveTo>
                  <a:cubicBezTo>
                    <a:pt x="325" y="232"/>
                    <a:pt x="325" y="232"/>
                    <a:pt x="325" y="232"/>
                  </a:cubicBezTo>
                  <a:cubicBezTo>
                    <a:pt x="325" y="237"/>
                    <a:pt x="320" y="239"/>
                    <a:pt x="317" y="238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5" y="234"/>
                    <a:pt x="251" y="237"/>
                    <a:pt x="248" y="242"/>
                  </a:cubicBezTo>
                  <a:cubicBezTo>
                    <a:pt x="269" y="297"/>
                    <a:pt x="269" y="297"/>
                    <a:pt x="269" y="297"/>
                  </a:cubicBezTo>
                  <a:cubicBezTo>
                    <a:pt x="272" y="301"/>
                    <a:pt x="270" y="305"/>
                    <a:pt x="265" y="307"/>
                  </a:cubicBezTo>
                  <a:cubicBezTo>
                    <a:pt x="191" y="336"/>
                    <a:pt x="191" y="336"/>
                    <a:pt x="191" y="336"/>
                  </a:cubicBezTo>
                  <a:cubicBezTo>
                    <a:pt x="187" y="338"/>
                    <a:pt x="182" y="335"/>
                    <a:pt x="181" y="331"/>
                  </a:cubicBezTo>
                  <a:cubicBezTo>
                    <a:pt x="160" y="276"/>
                    <a:pt x="160" y="276"/>
                    <a:pt x="160" y="276"/>
                  </a:cubicBezTo>
                  <a:cubicBezTo>
                    <a:pt x="155" y="276"/>
                    <a:pt x="150" y="274"/>
                    <a:pt x="145" y="274"/>
                  </a:cubicBezTo>
                  <a:cubicBezTo>
                    <a:pt x="108" y="321"/>
                    <a:pt x="108" y="321"/>
                    <a:pt x="108" y="321"/>
                  </a:cubicBezTo>
                  <a:cubicBezTo>
                    <a:pt x="105" y="323"/>
                    <a:pt x="100" y="325"/>
                    <a:pt x="98" y="322"/>
                  </a:cubicBezTo>
                  <a:cubicBezTo>
                    <a:pt x="35" y="271"/>
                    <a:pt x="35" y="271"/>
                    <a:pt x="35" y="271"/>
                  </a:cubicBezTo>
                  <a:cubicBezTo>
                    <a:pt x="32" y="268"/>
                    <a:pt x="31" y="264"/>
                    <a:pt x="33" y="261"/>
                  </a:cubicBezTo>
                  <a:cubicBezTo>
                    <a:pt x="71" y="214"/>
                    <a:pt x="71" y="214"/>
                    <a:pt x="71" y="214"/>
                  </a:cubicBezTo>
                  <a:cubicBezTo>
                    <a:pt x="69" y="207"/>
                    <a:pt x="69" y="207"/>
                    <a:pt x="69" y="207"/>
                  </a:cubicBezTo>
                  <a:cubicBezTo>
                    <a:pt x="67" y="201"/>
                    <a:pt x="67" y="201"/>
                    <a:pt x="67" y="201"/>
                  </a:cubicBezTo>
                  <a:cubicBezTo>
                    <a:pt x="7" y="191"/>
                    <a:pt x="7" y="191"/>
                    <a:pt x="7" y="191"/>
                  </a:cubicBezTo>
                  <a:cubicBezTo>
                    <a:pt x="4" y="190"/>
                    <a:pt x="0" y="186"/>
                    <a:pt x="1" y="183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3" y="100"/>
                    <a:pt x="17" y="97"/>
                    <a:pt x="21" y="97"/>
                  </a:cubicBezTo>
                  <a:cubicBezTo>
                    <a:pt x="81" y="107"/>
                    <a:pt x="81" y="107"/>
                    <a:pt x="81" y="107"/>
                  </a:cubicBezTo>
                  <a:cubicBezTo>
                    <a:pt x="83" y="103"/>
                    <a:pt x="86" y="98"/>
                    <a:pt x="90" y="95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6" y="36"/>
                    <a:pt x="68" y="32"/>
                    <a:pt x="72" y="29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52" y="0"/>
                    <a:pt x="156" y="2"/>
                    <a:pt x="157" y="5"/>
                  </a:cubicBezTo>
                  <a:cubicBezTo>
                    <a:pt x="178" y="61"/>
                    <a:pt x="178" y="61"/>
                    <a:pt x="178" y="61"/>
                  </a:cubicBezTo>
                  <a:cubicBezTo>
                    <a:pt x="184" y="61"/>
                    <a:pt x="187" y="62"/>
                    <a:pt x="193" y="63"/>
                  </a:cubicBezTo>
                  <a:cubicBezTo>
                    <a:pt x="231" y="17"/>
                    <a:pt x="231" y="17"/>
                    <a:pt x="231" y="17"/>
                  </a:cubicBezTo>
                  <a:cubicBezTo>
                    <a:pt x="233" y="12"/>
                    <a:pt x="238" y="12"/>
                    <a:pt x="240" y="15"/>
                  </a:cubicBezTo>
                  <a:cubicBezTo>
                    <a:pt x="303" y="65"/>
                    <a:pt x="303" y="65"/>
                    <a:pt x="303" y="65"/>
                  </a:cubicBezTo>
                  <a:cubicBezTo>
                    <a:pt x="305" y="67"/>
                    <a:pt x="307" y="72"/>
                    <a:pt x="305" y="76"/>
                  </a:cubicBezTo>
                  <a:cubicBezTo>
                    <a:pt x="267" y="123"/>
                    <a:pt x="267" y="123"/>
                    <a:pt x="267" y="123"/>
                  </a:cubicBezTo>
                  <a:cubicBezTo>
                    <a:pt x="269" y="129"/>
                    <a:pt x="269" y="129"/>
                    <a:pt x="269" y="129"/>
                  </a:cubicBezTo>
                  <a:cubicBezTo>
                    <a:pt x="271" y="137"/>
                    <a:pt x="271" y="137"/>
                    <a:pt x="271" y="137"/>
                  </a:cubicBezTo>
                  <a:cubicBezTo>
                    <a:pt x="330" y="145"/>
                    <a:pt x="330" y="145"/>
                    <a:pt x="330" y="145"/>
                  </a:cubicBezTo>
                  <a:cubicBezTo>
                    <a:pt x="334" y="145"/>
                    <a:pt x="337" y="149"/>
                    <a:pt x="337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D464B4A5-6ED3-9F48-9D31-ED1A5789B6D7}"/>
              </a:ext>
            </a:extLst>
          </p:cNvPr>
          <p:cNvGrpSpPr/>
          <p:nvPr/>
        </p:nvGrpSpPr>
        <p:grpSpPr>
          <a:xfrm>
            <a:off x="5895780" y="1531477"/>
            <a:ext cx="497454" cy="497454"/>
            <a:chOff x="4527459" y="640845"/>
            <a:chExt cx="3123355" cy="3123355"/>
          </a:xfrm>
        </p:grpSpPr>
        <p:sp>
          <p:nvSpPr>
            <p:cNvPr id="278" name="Graphic 62">
              <a:extLst>
                <a:ext uri="{FF2B5EF4-FFF2-40B4-BE49-F238E27FC236}">
                  <a16:creationId xmlns:a16="http://schemas.microsoft.com/office/drawing/2014/main" id="{8302B76E-A773-1E45-A4C3-0637075D79F1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79" name="Freeform: Shape 245">
              <a:extLst>
                <a:ext uri="{FF2B5EF4-FFF2-40B4-BE49-F238E27FC236}">
                  <a16:creationId xmlns:a16="http://schemas.microsoft.com/office/drawing/2014/main" id="{63DC5EE4-C8CD-7648-9042-A53F15F460AD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1A04167B-47F0-E94B-870F-BA0680022CCD}"/>
              </a:ext>
            </a:extLst>
          </p:cNvPr>
          <p:cNvGrpSpPr/>
          <p:nvPr/>
        </p:nvGrpSpPr>
        <p:grpSpPr>
          <a:xfrm>
            <a:off x="10513582" y="1493059"/>
            <a:ext cx="497454" cy="497452"/>
            <a:chOff x="4527459" y="640845"/>
            <a:chExt cx="3123355" cy="3123355"/>
          </a:xfrm>
        </p:grpSpPr>
        <p:sp>
          <p:nvSpPr>
            <p:cNvPr id="281" name="Graphic 205">
              <a:extLst>
                <a:ext uri="{FF2B5EF4-FFF2-40B4-BE49-F238E27FC236}">
                  <a16:creationId xmlns:a16="http://schemas.microsoft.com/office/drawing/2014/main" id="{EEF9180F-2CE2-AD4B-8D4F-BA3044A765BD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282" name="Graphic 205">
              <a:extLst>
                <a:ext uri="{FF2B5EF4-FFF2-40B4-BE49-F238E27FC236}">
                  <a16:creationId xmlns:a16="http://schemas.microsoft.com/office/drawing/2014/main" id="{E5E52C8E-D2DF-D14B-8C06-169C9CFB578B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283" name="Graphic 205">
                <a:extLst>
                  <a:ext uri="{FF2B5EF4-FFF2-40B4-BE49-F238E27FC236}">
                    <a16:creationId xmlns:a16="http://schemas.microsoft.com/office/drawing/2014/main" id="{B74FC21B-64A5-A14B-A350-5B8566354CF1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Graphic 205">
                <a:extLst>
                  <a:ext uri="{FF2B5EF4-FFF2-40B4-BE49-F238E27FC236}">
                    <a16:creationId xmlns:a16="http://schemas.microsoft.com/office/drawing/2014/main" id="{2C984360-4BDE-4846-9107-96A3039BAF11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Graphic 205">
                <a:extLst>
                  <a:ext uri="{FF2B5EF4-FFF2-40B4-BE49-F238E27FC236}">
                    <a16:creationId xmlns:a16="http://schemas.microsoft.com/office/drawing/2014/main" id="{FED159CF-A039-8146-BCE1-9C41E9325B56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" name="Graphic 205">
                <a:extLst>
                  <a:ext uri="{FF2B5EF4-FFF2-40B4-BE49-F238E27FC236}">
                    <a16:creationId xmlns:a16="http://schemas.microsoft.com/office/drawing/2014/main" id="{9687750C-B445-434C-BA3A-C7EB3F3B1197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" name="Graphic 205">
                <a:extLst>
                  <a:ext uri="{FF2B5EF4-FFF2-40B4-BE49-F238E27FC236}">
                    <a16:creationId xmlns:a16="http://schemas.microsoft.com/office/drawing/2014/main" id="{8035BFFD-1764-914A-BF44-091110217EA5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" name="Graphic 205">
                <a:extLst>
                  <a:ext uri="{FF2B5EF4-FFF2-40B4-BE49-F238E27FC236}">
                    <a16:creationId xmlns:a16="http://schemas.microsoft.com/office/drawing/2014/main" id="{E73289FA-FDC0-C34D-A3F5-9744B59CF27E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" name="Graphic 205">
                <a:extLst>
                  <a:ext uri="{FF2B5EF4-FFF2-40B4-BE49-F238E27FC236}">
                    <a16:creationId xmlns:a16="http://schemas.microsoft.com/office/drawing/2014/main" id="{6C94839B-BA0B-074E-B211-2CE5B0A069BC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Graphic 205">
                <a:extLst>
                  <a:ext uri="{FF2B5EF4-FFF2-40B4-BE49-F238E27FC236}">
                    <a16:creationId xmlns:a16="http://schemas.microsoft.com/office/drawing/2014/main" id="{9E835D72-BCFE-1D4E-8581-3B408FD9CDEF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85A9E9B9-7192-B140-A2B4-317C2766DAB9}"/>
              </a:ext>
            </a:extLst>
          </p:cNvPr>
          <p:cNvGrpSpPr>
            <a:grpSpLocks noChangeAspect="1"/>
          </p:cNvGrpSpPr>
          <p:nvPr/>
        </p:nvGrpSpPr>
        <p:grpSpPr>
          <a:xfrm>
            <a:off x="1990735" y="1518963"/>
            <a:ext cx="493776" cy="493776"/>
            <a:chOff x="4531333" y="640629"/>
            <a:chExt cx="3123355" cy="3123355"/>
          </a:xfrm>
        </p:grpSpPr>
        <p:sp>
          <p:nvSpPr>
            <p:cNvPr id="307" name="Graphic 3">
              <a:extLst>
                <a:ext uri="{FF2B5EF4-FFF2-40B4-BE49-F238E27FC236}">
                  <a16:creationId xmlns:a16="http://schemas.microsoft.com/office/drawing/2014/main" id="{4F39386E-6020-8644-BC6F-B85D82AA72E5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308" name="Graphic 3">
              <a:extLst>
                <a:ext uri="{FF2B5EF4-FFF2-40B4-BE49-F238E27FC236}">
                  <a16:creationId xmlns:a16="http://schemas.microsoft.com/office/drawing/2014/main" id="{EE2BD378-72CA-0843-A08C-68C910578245}"/>
                </a:ext>
              </a:extLst>
            </p:cNvPr>
            <p:cNvGrpSpPr/>
            <p:nvPr/>
          </p:nvGrpSpPr>
          <p:grpSpPr>
            <a:xfrm>
              <a:off x="4813578" y="846441"/>
              <a:ext cx="2555416" cy="2421069"/>
              <a:chOff x="4813578" y="846441"/>
              <a:chExt cx="2555416" cy="2421069"/>
            </a:xfrm>
            <a:solidFill>
              <a:srgbClr val="FFFFFF"/>
            </a:solidFill>
          </p:grpSpPr>
          <p:grpSp>
            <p:nvGrpSpPr>
              <p:cNvPr id="309" name="Graphic 3">
                <a:extLst>
                  <a:ext uri="{FF2B5EF4-FFF2-40B4-BE49-F238E27FC236}">
                    <a16:creationId xmlns:a16="http://schemas.microsoft.com/office/drawing/2014/main" id="{777E66C1-6A8C-754C-8184-BF3D353E7280}"/>
                  </a:ext>
                </a:extLst>
              </p:cNvPr>
              <p:cNvGrpSpPr/>
              <p:nvPr/>
            </p:nvGrpSpPr>
            <p:grpSpPr>
              <a:xfrm>
                <a:off x="5385307" y="1495823"/>
                <a:ext cx="1102468" cy="1353905"/>
                <a:chOff x="5385307" y="1495823"/>
                <a:chExt cx="1102468" cy="1353905"/>
              </a:xfrm>
              <a:solidFill>
                <a:srgbClr val="FFFFFF"/>
              </a:solidFill>
            </p:grpSpPr>
            <p:sp>
              <p:nvSpPr>
                <p:cNvPr id="312" name="Graphic 3">
                  <a:extLst>
                    <a:ext uri="{FF2B5EF4-FFF2-40B4-BE49-F238E27FC236}">
                      <a16:creationId xmlns:a16="http://schemas.microsoft.com/office/drawing/2014/main" id="{B2347D66-7A11-9444-9BDB-4F0BA8BB16BB}"/>
                    </a:ext>
                  </a:extLst>
                </p:cNvPr>
                <p:cNvSpPr/>
                <p:nvPr/>
              </p:nvSpPr>
              <p:spPr>
                <a:xfrm>
                  <a:off x="5385307" y="2119667"/>
                  <a:ext cx="493068" cy="730061"/>
                </a:xfrm>
                <a:custGeom>
                  <a:avLst/>
                  <a:gdLst>
                    <a:gd name="connsiteX0" fmla="*/ 178910 w 493068"/>
                    <a:gd name="connsiteY0" fmla="*/ 82019 h 730061"/>
                    <a:gd name="connsiteX1" fmla="*/ 181923 w 493068"/>
                    <a:gd name="connsiteY1" fmla="*/ 25203 h 730061"/>
                    <a:gd name="connsiteX2" fmla="*/ 53133 w 493068"/>
                    <a:gd name="connsiteY2" fmla="*/ 574 h 730061"/>
                    <a:gd name="connsiteX3" fmla="*/ 29651 w 493068"/>
                    <a:gd name="connsiteY3" fmla="*/ 0 h 730061"/>
                    <a:gd name="connsiteX4" fmla="*/ 4615 w 493068"/>
                    <a:gd name="connsiteY4" fmla="*/ 693 h 730061"/>
                    <a:gd name="connsiteX5" fmla="*/ 0 w 493068"/>
                    <a:gd name="connsiteY5" fmla="*/ 82019 h 730061"/>
                    <a:gd name="connsiteX6" fmla="*/ 55500 w 493068"/>
                    <a:gd name="connsiteY6" fmla="*/ 356817 h 730061"/>
                    <a:gd name="connsiteX7" fmla="*/ 206744 w 493068"/>
                    <a:gd name="connsiteY7" fmla="*/ 581160 h 730061"/>
                    <a:gd name="connsiteX8" fmla="*/ 425660 w 493068"/>
                    <a:gd name="connsiteY8" fmla="*/ 730061 h 730061"/>
                    <a:gd name="connsiteX9" fmla="*/ 450194 w 493068"/>
                    <a:gd name="connsiteY9" fmla="*/ 687737 h 730061"/>
                    <a:gd name="connsiteX10" fmla="*/ 493068 w 493068"/>
                    <a:gd name="connsiteY10" fmla="*/ 564422 h 730061"/>
                    <a:gd name="connsiteX11" fmla="*/ 333263 w 493068"/>
                    <a:gd name="connsiteY11" fmla="*/ 454665 h 730061"/>
                    <a:gd name="connsiteX12" fmla="*/ 178910 w 493068"/>
                    <a:gd name="connsiteY12" fmla="*/ 82019 h 730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93068" h="730061">
                      <a:moveTo>
                        <a:pt x="178910" y="82019"/>
                      </a:moveTo>
                      <a:cubicBezTo>
                        <a:pt x="178910" y="62913"/>
                        <a:pt x="179939" y="43951"/>
                        <a:pt x="181923" y="25203"/>
                      </a:cubicBezTo>
                      <a:cubicBezTo>
                        <a:pt x="140364" y="11143"/>
                        <a:pt x="96796" y="2750"/>
                        <a:pt x="53133" y="574"/>
                      </a:cubicBezTo>
                      <a:cubicBezTo>
                        <a:pt x="45337" y="191"/>
                        <a:pt x="37446" y="0"/>
                        <a:pt x="29651" y="0"/>
                      </a:cubicBezTo>
                      <a:cubicBezTo>
                        <a:pt x="21282" y="0"/>
                        <a:pt x="12936" y="239"/>
                        <a:pt x="4615" y="693"/>
                      </a:cubicBezTo>
                      <a:cubicBezTo>
                        <a:pt x="1554" y="27523"/>
                        <a:pt x="0" y="54663"/>
                        <a:pt x="0" y="82019"/>
                      </a:cubicBezTo>
                      <a:cubicBezTo>
                        <a:pt x="0" y="177285"/>
                        <a:pt x="18675" y="269729"/>
                        <a:pt x="55500" y="356817"/>
                      </a:cubicBezTo>
                      <a:cubicBezTo>
                        <a:pt x="91057" y="440892"/>
                        <a:pt x="141942" y="516359"/>
                        <a:pt x="206744" y="581160"/>
                      </a:cubicBezTo>
                      <a:cubicBezTo>
                        <a:pt x="270135" y="644552"/>
                        <a:pt x="343761" y="694624"/>
                        <a:pt x="425660" y="730061"/>
                      </a:cubicBezTo>
                      <a:cubicBezTo>
                        <a:pt x="434531" y="716432"/>
                        <a:pt x="442733" y="702323"/>
                        <a:pt x="450194" y="687737"/>
                      </a:cubicBezTo>
                      <a:cubicBezTo>
                        <a:pt x="470017" y="648999"/>
                        <a:pt x="484484" y="607249"/>
                        <a:pt x="493068" y="564422"/>
                      </a:cubicBezTo>
                      <a:cubicBezTo>
                        <a:pt x="434220" y="538430"/>
                        <a:pt x="380107" y="501509"/>
                        <a:pt x="333263" y="454665"/>
                      </a:cubicBezTo>
                      <a:cubicBezTo>
                        <a:pt x="233741" y="355119"/>
                        <a:pt x="178910" y="222789"/>
                        <a:pt x="178910" y="820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" name="Graphic 3">
                  <a:extLst>
                    <a:ext uri="{FF2B5EF4-FFF2-40B4-BE49-F238E27FC236}">
                      <a16:creationId xmlns:a16="http://schemas.microsoft.com/office/drawing/2014/main" id="{7C5F1669-045A-1942-A24C-B85BB9E609FB}"/>
                    </a:ext>
                  </a:extLst>
                </p:cNvPr>
                <p:cNvSpPr/>
                <p:nvPr/>
              </p:nvSpPr>
              <p:spPr>
                <a:xfrm>
                  <a:off x="5670101" y="1495823"/>
                  <a:ext cx="817675" cy="280489"/>
                </a:xfrm>
                <a:custGeom>
                  <a:avLst/>
                  <a:gdLst>
                    <a:gd name="connsiteX0" fmla="*/ 817675 w 817675"/>
                    <a:gd name="connsiteY0" fmla="*/ 121784 h 280489"/>
                    <a:gd name="connsiteX1" fmla="*/ 695891 w 817675"/>
                    <a:gd name="connsiteY1" fmla="*/ 55500 h 280489"/>
                    <a:gd name="connsiteX2" fmla="*/ 421093 w 817675"/>
                    <a:gd name="connsiteY2" fmla="*/ 0 h 280489"/>
                    <a:gd name="connsiteX3" fmla="*/ 146294 w 817675"/>
                    <a:gd name="connsiteY3" fmla="*/ 55500 h 280489"/>
                    <a:gd name="connsiteX4" fmla="*/ 0 w 817675"/>
                    <a:gd name="connsiteY4" fmla="*/ 139217 h 280489"/>
                    <a:gd name="connsiteX5" fmla="*/ 24366 w 817675"/>
                    <a:gd name="connsiteY5" fmla="*/ 181589 h 280489"/>
                    <a:gd name="connsiteX6" fmla="*/ 109876 w 817675"/>
                    <a:gd name="connsiteY6" fmla="*/ 280489 h 280489"/>
                    <a:gd name="connsiteX7" fmla="*/ 421069 w 817675"/>
                    <a:gd name="connsiteY7" fmla="*/ 178911 h 280489"/>
                    <a:gd name="connsiteX8" fmla="*/ 518750 w 817675"/>
                    <a:gd name="connsiteY8" fmla="*/ 187926 h 280489"/>
                    <a:gd name="connsiteX9" fmla="*/ 817675 w 817675"/>
                    <a:gd name="connsiteY9" fmla="*/ 121784 h 280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7675" h="280489">
                      <a:moveTo>
                        <a:pt x="817675" y="121784"/>
                      </a:moveTo>
                      <a:cubicBezTo>
                        <a:pt x="779512" y="95816"/>
                        <a:pt x="738813" y="73649"/>
                        <a:pt x="695891" y="55500"/>
                      </a:cubicBezTo>
                      <a:cubicBezTo>
                        <a:pt x="608803" y="18675"/>
                        <a:pt x="516359" y="0"/>
                        <a:pt x="421093" y="0"/>
                      </a:cubicBezTo>
                      <a:cubicBezTo>
                        <a:pt x="325827" y="0"/>
                        <a:pt x="233382" y="18675"/>
                        <a:pt x="146294" y="55500"/>
                      </a:cubicBezTo>
                      <a:cubicBezTo>
                        <a:pt x="94046" y="77595"/>
                        <a:pt x="45122" y="105620"/>
                        <a:pt x="0" y="139217"/>
                      </a:cubicBezTo>
                      <a:cubicBezTo>
                        <a:pt x="7365" y="153707"/>
                        <a:pt x="15471" y="167839"/>
                        <a:pt x="24366" y="181589"/>
                      </a:cubicBezTo>
                      <a:cubicBezTo>
                        <a:pt x="48039" y="218174"/>
                        <a:pt x="77021" y="251604"/>
                        <a:pt x="109876" y="280489"/>
                      </a:cubicBezTo>
                      <a:cubicBezTo>
                        <a:pt x="199618" y="214540"/>
                        <a:pt x="307606" y="178911"/>
                        <a:pt x="421069" y="178911"/>
                      </a:cubicBezTo>
                      <a:cubicBezTo>
                        <a:pt x="454211" y="178911"/>
                        <a:pt x="486875" y="181971"/>
                        <a:pt x="518750" y="187926"/>
                      </a:cubicBezTo>
                      <a:lnTo>
                        <a:pt x="817675" y="12178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10" name="Graphic 3">
                <a:extLst>
                  <a:ext uri="{FF2B5EF4-FFF2-40B4-BE49-F238E27FC236}">
                    <a16:creationId xmlns:a16="http://schemas.microsoft.com/office/drawing/2014/main" id="{4FC050C8-D740-144A-884C-B2AD08036BEF}"/>
                  </a:ext>
                </a:extLst>
              </p:cNvPr>
              <p:cNvSpPr/>
              <p:nvPr/>
            </p:nvSpPr>
            <p:spPr>
              <a:xfrm>
                <a:off x="4813578" y="846441"/>
                <a:ext cx="2555416" cy="2421069"/>
              </a:xfrm>
              <a:custGeom>
                <a:avLst/>
                <a:gdLst>
                  <a:gd name="connsiteX0" fmla="*/ 2493475 w 2555416"/>
                  <a:gd name="connsiteY0" fmla="*/ 1674973 h 2421069"/>
                  <a:gd name="connsiteX1" fmla="*/ 2425087 w 2555416"/>
                  <a:gd name="connsiteY1" fmla="*/ 2017730 h 2421069"/>
                  <a:gd name="connsiteX2" fmla="*/ 1681013 w 2555416"/>
                  <a:gd name="connsiteY2" fmla="*/ 2217109 h 2421069"/>
                  <a:gd name="connsiteX3" fmla="*/ 1468864 w 2555416"/>
                  <a:gd name="connsiteY3" fmla="*/ 1994416 h 2421069"/>
                  <a:gd name="connsiteX4" fmla="*/ 1412241 w 2555416"/>
                  <a:gd name="connsiteY4" fmla="*/ 1807566 h 2421069"/>
                  <a:gd name="connsiteX5" fmla="*/ 1299040 w 2555416"/>
                  <a:gd name="connsiteY5" fmla="*/ 1513590 h 2421069"/>
                  <a:gd name="connsiteX6" fmla="*/ 1277639 w 2555416"/>
                  <a:gd name="connsiteY6" fmla="*/ 1515073 h 2421069"/>
                  <a:gd name="connsiteX7" fmla="*/ 1154372 w 2555416"/>
                  <a:gd name="connsiteY7" fmla="*/ 1456990 h 2421069"/>
                  <a:gd name="connsiteX8" fmla="*/ 1086318 w 2555416"/>
                  <a:gd name="connsiteY8" fmla="*/ 1496278 h 2421069"/>
                  <a:gd name="connsiteX9" fmla="*/ 1103176 w 2555416"/>
                  <a:gd name="connsiteY9" fmla="*/ 1532098 h 2421069"/>
                  <a:gd name="connsiteX10" fmla="*/ 1086605 w 2555416"/>
                  <a:gd name="connsiteY10" fmla="*/ 1994081 h 2421069"/>
                  <a:gd name="connsiteX11" fmla="*/ 874265 w 2555416"/>
                  <a:gd name="connsiteY11" fmla="*/ 2217109 h 2421069"/>
                  <a:gd name="connsiteX12" fmla="*/ 130191 w 2555416"/>
                  <a:gd name="connsiteY12" fmla="*/ 2017730 h 2421069"/>
                  <a:gd name="connsiteX13" fmla="*/ 329571 w 2555416"/>
                  <a:gd name="connsiteY13" fmla="*/ 1273656 h 2421069"/>
                  <a:gd name="connsiteX14" fmla="*/ 628496 w 2555416"/>
                  <a:gd name="connsiteY14" fmla="*/ 1201274 h 2421069"/>
                  <a:gd name="connsiteX15" fmla="*/ 1037322 w 2555416"/>
                  <a:gd name="connsiteY15" fmla="*/ 1418013 h 2421069"/>
                  <a:gd name="connsiteX16" fmla="*/ 1059847 w 2555416"/>
                  <a:gd name="connsiteY16" fmla="*/ 1450438 h 2421069"/>
                  <a:gd name="connsiteX17" fmla="*/ 1127877 w 2555416"/>
                  <a:gd name="connsiteY17" fmla="*/ 1411175 h 2421069"/>
                  <a:gd name="connsiteX18" fmla="*/ 1117810 w 2555416"/>
                  <a:gd name="connsiteY18" fmla="*/ 1355268 h 2421069"/>
                  <a:gd name="connsiteX19" fmla="*/ 1251168 w 2555416"/>
                  <a:gd name="connsiteY19" fmla="*/ 1197639 h 2421069"/>
                  <a:gd name="connsiteX20" fmla="*/ 1251168 w 2555416"/>
                  <a:gd name="connsiteY20" fmla="*/ 1119064 h 2421069"/>
                  <a:gd name="connsiteX21" fmla="*/ 1211713 w 2555416"/>
                  <a:gd name="connsiteY21" fmla="*/ 1115740 h 2421069"/>
                  <a:gd name="connsiteX22" fmla="*/ 819913 w 2555416"/>
                  <a:gd name="connsiteY22" fmla="*/ 870402 h 2421069"/>
                  <a:gd name="connsiteX23" fmla="*/ 732920 w 2555416"/>
                  <a:gd name="connsiteY23" fmla="*/ 574991 h 2421069"/>
                  <a:gd name="connsiteX24" fmla="*/ 1277639 w 2555416"/>
                  <a:gd name="connsiteY24" fmla="*/ 30273 h 2421069"/>
                  <a:gd name="connsiteX25" fmla="*/ 1822358 w 2555416"/>
                  <a:gd name="connsiteY25" fmla="*/ 574991 h 2421069"/>
                  <a:gd name="connsiteX26" fmla="*/ 1796221 w 2555416"/>
                  <a:gd name="connsiteY26" fmla="*/ 742089 h 2421069"/>
                  <a:gd name="connsiteX27" fmla="*/ 1921951 w 2555416"/>
                  <a:gd name="connsiteY27" fmla="*/ 713921 h 2421069"/>
                  <a:gd name="connsiteX28" fmla="*/ 2052607 w 2555416"/>
                  <a:gd name="connsiteY28" fmla="*/ 743930 h 2421069"/>
                  <a:gd name="connsiteX29" fmla="*/ 1277448 w 2555416"/>
                  <a:gd name="connsiteY29" fmla="*/ 0 h 2421069"/>
                  <a:gd name="connsiteX30" fmla="*/ 501595 w 2555416"/>
                  <a:gd name="connsiteY30" fmla="*/ 775853 h 2421069"/>
                  <a:gd name="connsiteX31" fmla="*/ 513981 w 2555416"/>
                  <a:gd name="connsiteY31" fmla="*/ 914663 h 2421069"/>
                  <a:gd name="connsiteX32" fmla="*/ 388060 w 2555416"/>
                  <a:gd name="connsiteY32" fmla="*/ 973176 h 2421069"/>
                  <a:gd name="connsiteX33" fmla="*/ 104079 w 2555416"/>
                  <a:gd name="connsiteY33" fmla="*/ 2033010 h 2421069"/>
                  <a:gd name="connsiteX34" fmla="*/ 1163913 w 2555416"/>
                  <a:gd name="connsiteY34" fmla="*/ 2316990 h 2421069"/>
                  <a:gd name="connsiteX35" fmla="*/ 1277926 w 2555416"/>
                  <a:gd name="connsiteY35" fmla="*/ 2236861 h 2421069"/>
                  <a:gd name="connsiteX36" fmla="*/ 1391556 w 2555416"/>
                  <a:gd name="connsiteY36" fmla="*/ 2316680 h 2421069"/>
                  <a:gd name="connsiteX37" fmla="*/ 2451390 w 2555416"/>
                  <a:gd name="connsiteY37" fmla="*/ 2032699 h 2421069"/>
                  <a:gd name="connsiteX38" fmla="*/ 2542735 w 2555416"/>
                  <a:gd name="connsiteY38" fmla="*/ 1505747 h 2421069"/>
                  <a:gd name="connsiteX39" fmla="*/ 2493475 w 2555416"/>
                  <a:gd name="connsiteY39" fmla="*/ 1674973 h 242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555416" h="2421069">
                    <a:moveTo>
                      <a:pt x="2493475" y="1674973"/>
                    </a:moveTo>
                    <a:cubicBezTo>
                      <a:pt x="2508492" y="1789608"/>
                      <a:pt x="2487354" y="1909886"/>
                      <a:pt x="2425087" y="2017730"/>
                    </a:cubicBezTo>
                    <a:cubicBezTo>
                      <a:pt x="2274679" y="2278253"/>
                      <a:pt x="1941536" y="2367516"/>
                      <a:pt x="1681013" y="2217109"/>
                    </a:cubicBezTo>
                    <a:cubicBezTo>
                      <a:pt x="1586823" y="2162733"/>
                      <a:pt x="1515039" y="2084492"/>
                      <a:pt x="1468864" y="1994416"/>
                    </a:cubicBezTo>
                    <a:cubicBezTo>
                      <a:pt x="1438902" y="1935998"/>
                      <a:pt x="1419773" y="1872631"/>
                      <a:pt x="1412241" y="1807566"/>
                    </a:cubicBezTo>
                    <a:cubicBezTo>
                      <a:pt x="1357840" y="1716222"/>
                      <a:pt x="1319748" y="1617058"/>
                      <a:pt x="1299040" y="1513590"/>
                    </a:cubicBezTo>
                    <a:cubicBezTo>
                      <a:pt x="1292034" y="1514523"/>
                      <a:pt x="1284908" y="1515073"/>
                      <a:pt x="1277639" y="1515073"/>
                    </a:cubicBezTo>
                    <a:cubicBezTo>
                      <a:pt x="1228021" y="1515073"/>
                      <a:pt x="1183688" y="1492452"/>
                      <a:pt x="1154372" y="1456990"/>
                    </a:cubicBezTo>
                    <a:lnTo>
                      <a:pt x="1086318" y="1496278"/>
                    </a:lnTo>
                    <a:cubicBezTo>
                      <a:pt x="1092416" y="1508090"/>
                      <a:pt x="1098035" y="1520046"/>
                      <a:pt x="1103176" y="1532098"/>
                    </a:cubicBezTo>
                    <a:cubicBezTo>
                      <a:pt x="1168169" y="1684299"/>
                      <a:pt x="1158556" y="1853549"/>
                      <a:pt x="1086605" y="1994081"/>
                    </a:cubicBezTo>
                    <a:cubicBezTo>
                      <a:pt x="1040431" y="2084301"/>
                      <a:pt x="968575" y="2162685"/>
                      <a:pt x="874265" y="2217109"/>
                    </a:cubicBezTo>
                    <a:cubicBezTo>
                      <a:pt x="613742" y="2367516"/>
                      <a:pt x="280599" y="2278253"/>
                      <a:pt x="130191" y="2017730"/>
                    </a:cubicBezTo>
                    <a:cubicBezTo>
                      <a:pt x="-20216" y="1757207"/>
                      <a:pt x="69048" y="1424063"/>
                      <a:pt x="329571" y="1273656"/>
                    </a:cubicBezTo>
                    <a:cubicBezTo>
                      <a:pt x="423761" y="1219280"/>
                      <a:pt x="527420" y="1196228"/>
                      <a:pt x="628496" y="1201274"/>
                    </a:cubicBezTo>
                    <a:cubicBezTo>
                      <a:pt x="786364" y="1209141"/>
                      <a:pt x="937943" y="1285492"/>
                      <a:pt x="1037322" y="1418013"/>
                    </a:cubicBezTo>
                    <a:cubicBezTo>
                      <a:pt x="1045165" y="1428463"/>
                      <a:pt x="1052674" y="1439295"/>
                      <a:pt x="1059847" y="1450438"/>
                    </a:cubicBezTo>
                    <a:lnTo>
                      <a:pt x="1127877" y="1411175"/>
                    </a:lnTo>
                    <a:cubicBezTo>
                      <a:pt x="1121373" y="1393767"/>
                      <a:pt x="1117810" y="1374948"/>
                      <a:pt x="1117810" y="1355268"/>
                    </a:cubicBezTo>
                    <a:cubicBezTo>
                      <a:pt x="1117810" y="1276023"/>
                      <a:pt x="1175486" y="1210265"/>
                      <a:pt x="1251168" y="1197639"/>
                    </a:cubicBezTo>
                    <a:lnTo>
                      <a:pt x="1251168" y="1119064"/>
                    </a:lnTo>
                    <a:cubicBezTo>
                      <a:pt x="1237897" y="1118418"/>
                      <a:pt x="1224745" y="1117318"/>
                      <a:pt x="1211713" y="1115740"/>
                    </a:cubicBezTo>
                    <a:cubicBezTo>
                      <a:pt x="1047413" y="1095917"/>
                      <a:pt x="905638" y="1002971"/>
                      <a:pt x="819913" y="870402"/>
                    </a:cubicBezTo>
                    <a:cubicBezTo>
                      <a:pt x="764867" y="785298"/>
                      <a:pt x="732920" y="683887"/>
                      <a:pt x="732920" y="574991"/>
                    </a:cubicBezTo>
                    <a:cubicBezTo>
                      <a:pt x="732920" y="274153"/>
                      <a:pt x="976800" y="30273"/>
                      <a:pt x="1277639" y="30273"/>
                    </a:cubicBezTo>
                    <a:cubicBezTo>
                      <a:pt x="1578478" y="30273"/>
                      <a:pt x="1822358" y="274153"/>
                      <a:pt x="1822358" y="574991"/>
                    </a:cubicBezTo>
                    <a:cubicBezTo>
                      <a:pt x="1822358" y="633289"/>
                      <a:pt x="1813199" y="689435"/>
                      <a:pt x="1796221" y="742089"/>
                    </a:cubicBezTo>
                    <a:lnTo>
                      <a:pt x="1921951" y="713921"/>
                    </a:lnTo>
                    <a:lnTo>
                      <a:pt x="2052607" y="743930"/>
                    </a:lnTo>
                    <a:cubicBezTo>
                      <a:pt x="2035845" y="330250"/>
                      <a:pt x="1695241" y="0"/>
                      <a:pt x="1277448" y="0"/>
                    </a:cubicBezTo>
                    <a:cubicBezTo>
                      <a:pt x="848942" y="0"/>
                      <a:pt x="501595" y="347372"/>
                      <a:pt x="501595" y="775853"/>
                    </a:cubicBezTo>
                    <a:cubicBezTo>
                      <a:pt x="501595" y="823223"/>
                      <a:pt x="505851" y="869613"/>
                      <a:pt x="513981" y="914663"/>
                    </a:cubicBezTo>
                    <a:cubicBezTo>
                      <a:pt x="471083" y="930110"/>
                      <a:pt x="428926" y="949575"/>
                      <a:pt x="388060" y="973176"/>
                    </a:cubicBezTo>
                    <a:cubicBezTo>
                      <a:pt x="16967" y="1187429"/>
                      <a:pt x="-110173" y="1661941"/>
                      <a:pt x="104079" y="2033010"/>
                    </a:cubicBezTo>
                    <a:cubicBezTo>
                      <a:pt x="318332" y="2404102"/>
                      <a:pt x="792844" y="2531243"/>
                      <a:pt x="1163913" y="2316990"/>
                    </a:cubicBezTo>
                    <a:cubicBezTo>
                      <a:pt x="1204946" y="2293293"/>
                      <a:pt x="1242990" y="2266416"/>
                      <a:pt x="1277926" y="2236861"/>
                    </a:cubicBezTo>
                    <a:cubicBezTo>
                      <a:pt x="1312766" y="2266296"/>
                      <a:pt x="1350667" y="2293054"/>
                      <a:pt x="1391556" y="2316680"/>
                    </a:cubicBezTo>
                    <a:cubicBezTo>
                      <a:pt x="1762649" y="2530932"/>
                      <a:pt x="2237161" y="2403791"/>
                      <a:pt x="2451390" y="2032699"/>
                    </a:cubicBezTo>
                    <a:cubicBezTo>
                      <a:pt x="2547134" y="1866868"/>
                      <a:pt x="2574633" y="1680425"/>
                      <a:pt x="2542735" y="1505747"/>
                    </a:cubicBezTo>
                    <a:cubicBezTo>
                      <a:pt x="2531687" y="1563662"/>
                      <a:pt x="2515188" y="1620262"/>
                      <a:pt x="2493475" y="16749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11" name="Graphic 3">
                <a:extLst>
                  <a:ext uri="{FF2B5EF4-FFF2-40B4-BE49-F238E27FC236}">
                    <a16:creationId xmlns:a16="http://schemas.microsoft.com/office/drawing/2014/main" id="{09D88BE9-3636-4E42-8B85-5C29EDF80405}"/>
                  </a:ext>
                </a:extLst>
              </p:cNvPr>
              <p:cNvSpPr/>
              <p:nvPr/>
            </p:nvSpPr>
            <p:spPr>
              <a:xfrm>
                <a:off x="6214604" y="1682003"/>
                <a:ext cx="1042306" cy="1261508"/>
              </a:xfrm>
              <a:custGeom>
                <a:avLst/>
                <a:gdLst>
                  <a:gd name="connsiteX0" fmla="*/ 850866 w 1042306"/>
                  <a:gd name="connsiteY0" fmla="*/ 75634 h 1261508"/>
                  <a:gd name="connsiteX1" fmla="*/ 850866 w 1042306"/>
                  <a:gd name="connsiteY1" fmla="*/ 145218 h 1261508"/>
                  <a:gd name="connsiteX2" fmla="*/ 641180 w 1042306"/>
                  <a:gd name="connsiteY2" fmla="*/ 96820 h 1261508"/>
                  <a:gd name="connsiteX3" fmla="*/ 641180 w 1042306"/>
                  <a:gd name="connsiteY3" fmla="*/ 27236 h 1261508"/>
                  <a:gd name="connsiteX4" fmla="*/ 522672 w 1042306"/>
                  <a:gd name="connsiteY4" fmla="*/ 0 h 1261508"/>
                  <a:gd name="connsiteX5" fmla="*/ 401126 w 1042306"/>
                  <a:gd name="connsiteY5" fmla="*/ 27236 h 1261508"/>
                  <a:gd name="connsiteX6" fmla="*/ 401126 w 1042306"/>
                  <a:gd name="connsiteY6" fmla="*/ 96820 h 1261508"/>
                  <a:gd name="connsiteX7" fmla="*/ 191441 w 1042306"/>
                  <a:gd name="connsiteY7" fmla="*/ 145218 h 1261508"/>
                  <a:gd name="connsiteX8" fmla="*/ 191441 w 1042306"/>
                  <a:gd name="connsiteY8" fmla="*/ 75634 h 1261508"/>
                  <a:gd name="connsiteX9" fmla="*/ 0 w 1042306"/>
                  <a:gd name="connsiteY9" fmla="*/ 117983 h 1261508"/>
                  <a:gd name="connsiteX10" fmla="*/ 0 w 1042306"/>
                  <a:gd name="connsiteY10" fmla="*/ 493116 h 1261508"/>
                  <a:gd name="connsiteX11" fmla="*/ 522672 w 1042306"/>
                  <a:gd name="connsiteY11" fmla="*/ 1261509 h 1261508"/>
                  <a:gd name="connsiteX12" fmla="*/ 1042306 w 1042306"/>
                  <a:gd name="connsiteY12" fmla="*/ 493116 h 1261508"/>
                  <a:gd name="connsiteX13" fmla="*/ 1042306 w 1042306"/>
                  <a:gd name="connsiteY13" fmla="*/ 117983 h 1261508"/>
                  <a:gd name="connsiteX14" fmla="*/ 850866 w 1042306"/>
                  <a:gd name="connsiteY14" fmla="*/ 75634 h 1261508"/>
                  <a:gd name="connsiteX15" fmla="*/ 142827 w 1042306"/>
                  <a:gd name="connsiteY15" fmla="*/ 493092 h 1261508"/>
                  <a:gd name="connsiteX16" fmla="*/ 142827 w 1042306"/>
                  <a:gd name="connsiteY16" fmla="*/ 305525 h 1261508"/>
                  <a:gd name="connsiteX17" fmla="*/ 522672 w 1042306"/>
                  <a:gd name="connsiteY17" fmla="*/ 217792 h 1261508"/>
                  <a:gd name="connsiteX18" fmla="*/ 806293 w 1042306"/>
                  <a:gd name="connsiteY18" fmla="*/ 284602 h 1261508"/>
                  <a:gd name="connsiteX19" fmla="*/ 244000 w 1042306"/>
                  <a:gd name="connsiteY19" fmla="*/ 846896 h 1261508"/>
                  <a:gd name="connsiteX20" fmla="*/ 158012 w 1042306"/>
                  <a:gd name="connsiteY20" fmla="*/ 632237 h 1261508"/>
                  <a:gd name="connsiteX21" fmla="*/ 142827 w 1042306"/>
                  <a:gd name="connsiteY21" fmla="*/ 493092 h 1261508"/>
                  <a:gd name="connsiteX22" fmla="*/ 884295 w 1042306"/>
                  <a:gd name="connsiteY22" fmla="*/ 632261 h 1261508"/>
                  <a:gd name="connsiteX23" fmla="*/ 522672 w 1042306"/>
                  <a:gd name="connsiteY23" fmla="*/ 1104191 h 1261508"/>
                  <a:gd name="connsiteX24" fmla="*/ 325181 w 1042306"/>
                  <a:gd name="connsiteY24" fmla="*/ 956079 h 1261508"/>
                  <a:gd name="connsiteX25" fmla="*/ 899503 w 1042306"/>
                  <a:gd name="connsiteY25" fmla="*/ 381757 h 1261508"/>
                  <a:gd name="connsiteX26" fmla="*/ 899503 w 1042306"/>
                  <a:gd name="connsiteY26" fmla="*/ 493092 h 1261508"/>
                  <a:gd name="connsiteX27" fmla="*/ 884295 w 1042306"/>
                  <a:gd name="connsiteY27" fmla="*/ 632261 h 1261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42306" h="1261508">
                    <a:moveTo>
                      <a:pt x="850866" y="75634"/>
                    </a:moveTo>
                    <a:lnTo>
                      <a:pt x="850866" y="145218"/>
                    </a:lnTo>
                    <a:lnTo>
                      <a:pt x="641180" y="96820"/>
                    </a:lnTo>
                    <a:lnTo>
                      <a:pt x="641180" y="27236"/>
                    </a:lnTo>
                    <a:lnTo>
                      <a:pt x="522672" y="0"/>
                    </a:lnTo>
                    <a:lnTo>
                      <a:pt x="401126" y="27236"/>
                    </a:lnTo>
                    <a:lnTo>
                      <a:pt x="401126" y="96820"/>
                    </a:lnTo>
                    <a:lnTo>
                      <a:pt x="191441" y="145218"/>
                    </a:lnTo>
                    <a:lnTo>
                      <a:pt x="191441" y="75634"/>
                    </a:lnTo>
                    <a:lnTo>
                      <a:pt x="0" y="117983"/>
                    </a:lnTo>
                    <a:lnTo>
                      <a:pt x="0" y="493116"/>
                    </a:lnTo>
                    <a:cubicBezTo>
                      <a:pt x="0" y="841014"/>
                      <a:pt x="215759" y="1137476"/>
                      <a:pt x="522672" y="1261509"/>
                    </a:cubicBezTo>
                    <a:cubicBezTo>
                      <a:pt x="826547" y="1137476"/>
                      <a:pt x="1042306" y="841014"/>
                      <a:pt x="1042306" y="493116"/>
                    </a:cubicBezTo>
                    <a:lnTo>
                      <a:pt x="1042306" y="117983"/>
                    </a:lnTo>
                    <a:lnTo>
                      <a:pt x="850866" y="75634"/>
                    </a:lnTo>
                    <a:close/>
                    <a:moveTo>
                      <a:pt x="142827" y="493092"/>
                    </a:moveTo>
                    <a:lnTo>
                      <a:pt x="142827" y="305525"/>
                    </a:lnTo>
                    <a:lnTo>
                      <a:pt x="522672" y="217792"/>
                    </a:lnTo>
                    <a:cubicBezTo>
                      <a:pt x="663084" y="251675"/>
                      <a:pt x="751367" y="272216"/>
                      <a:pt x="806293" y="284602"/>
                    </a:cubicBezTo>
                    <a:lnTo>
                      <a:pt x="244000" y="846896"/>
                    </a:lnTo>
                    <a:cubicBezTo>
                      <a:pt x="202990" y="780899"/>
                      <a:pt x="173172" y="707608"/>
                      <a:pt x="158012" y="632237"/>
                    </a:cubicBezTo>
                    <a:cubicBezTo>
                      <a:pt x="145864" y="586876"/>
                      <a:pt x="142827" y="541514"/>
                      <a:pt x="142827" y="493092"/>
                    </a:cubicBezTo>
                    <a:close/>
                    <a:moveTo>
                      <a:pt x="884295" y="632261"/>
                    </a:moveTo>
                    <a:cubicBezTo>
                      <a:pt x="844792" y="831927"/>
                      <a:pt x="708038" y="1007394"/>
                      <a:pt x="522672" y="1104191"/>
                    </a:cubicBezTo>
                    <a:cubicBezTo>
                      <a:pt x="448018" y="1065549"/>
                      <a:pt x="382211" y="1015214"/>
                      <a:pt x="325181" y="956079"/>
                    </a:cubicBezTo>
                    <a:lnTo>
                      <a:pt x="899503" y="381757"/>
                    </a:lnTo>
                    <a:lnTo>
                      <a:pt x="899503" y="493092"/>
                    </a:lnTo>
                    <a:cubicBezTo>
                      <a:pt x="899479" y="541514"/>
                      <a:pt x="896442" y="586876"/>
                      <a:pt x="884295" y="6322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725C52AC-2778-BD4E-887E-0340F75FA9D0}"/>
              </a:ext>
            </a:extLst>
          </p:cNvPr>
          <p:cNvGrpSpPr>
            <a:grpSpLocks noChangeAspect="1"/>
          </p:cNvGrpSpPr>
          <p:nvPr/>
        </p:nvGrpSpPr>
        <p:grpSpPr>
          <a:xfrm>
            <a:off x="2737008" y="1523427"/>
            <a:ext cx="493776" cy="493776"/>
            <a:chOff x="5427900" y="713781"/>
            <a:chExt cx="3123355" cy="3123355"/>
          </a:xfrm>
        </p:grpSpPr>
        <p:sp>
          <p:nvSpPr>
            <p:cNvPr id="315" name="Graphic 13">
              <a:extLst>
                <a:ext uri="{FF2B5EF4-FFF2-40B4-BE49-F238E27FC236}">
                  <a16:creationId xmlns:a16="http://schemas.microsoft.com/office/drawing/2014/main" id="{4B99A0AE-87C4-AF4B-AD7E-4681F12B0B57}"/>
                </a:ext>
              </a:extLst>
            </p:cNvPr>
            <p:cNvSpPr/>
            <p:nvPr/>
          </p:nvSpPr>
          <p:spPr>
            <a:xfrm>
              <a:off x="5427900" y="71378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chemeClr val="tx1">
                  <a:lumMod val="95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Graphic 13">
              <a:extLst>
                <a:ext uri="{FF2B5EF4-FFF2-40B4-BE49-F238E27FC236}">
                  <a16:creationId xmlns:a16="http://schemas.microsoft.com/office/drawing/2014/main" id="{8848E697-C26B-F54D-86BE-F5AFAB81CCDE}"/>
                </a:ext>
              </a:extLst>
            </p:cNvPr>
            <p:cNvSpPr/>
            <p:nvPr/>
          </p:nvSpPr>
          <p:spPr>
            <a:xfrm>
              <a:off x="5880341" y="1536789"/>
              <a:ext cx="1006342" cy="863682"/>
            </a:xfrm>
            <a:custGeom>
              <a:avLst/>
              <a:gdLst>
                <a:gd name="connsiteX0" fmla="*/ 963850 w 1006342"/>
                <a:gd name="connsiteY0" fmla="*/ 705169 h 863682"/>
                <a:gd name="connsiteX1" fmla="*/ 211646 w 1006342"/>
                <a:gd name="connsiteY1" fmla="*/ 705169 h 863682"/>
                <a:gd name="connsiteX2" fmla="*/ 162722 w 1006342"/>
                <a:gd name="connsiteY2" fmla="*/ 656245 h 863682"/>
                <a:gd name="connsiteX3" fmla="*/ 162722 w 1006342"/>
                <a:gd name="connsiteY3" fmla="*/ 207462 h 863682"/>
                <a:gd name="connsiteX4" fmla="*/ 211646 w 1006342"/>
                <a:gd name="connsiteY4" fmla="*/ 158537 h 863682"/>
                <a:gd name="connsiteX5" fmla="*/ 943119 w 1006342"/>
                <a:gd name="connsiteY5" fmla="*/ 158537 h 863682"/>
                <a:gd name="connsiteX6" fmla="*/ 943119 w 1006342"/>
                <a:gd name="connsiteY6" fmla="*/ 0 h 863682"/>
                <a:gd name="connsiteX7" fmla="*/ 96390 w 1006342"/>
                <a:gd name="connsiteY7" fmla="*/ 0 h 863682"/>
                <a:gd name="connsiteX8" fmla="*/ 0 w 1006342"/>
                <a:gd name="connsiteY8" fmla="*/ 96390 h 863682"/>
                <a:gd name="connsiteX9" fmla="*/ 0 w 1006342"/>
                <a:gd name="connsiteY9" fmla="*/ 767292 h 863682"/>
                <a:gd name="connsiteX10" fmla="*/ 96390 w 1006342"/>
                <a:gd name="connsiteY10" fmla="*/ 863682 h 863682"/>
                <a:gd name="connsiteX11" fmla="*/ 1006342 w 1006342"/>
                <a:gd name="connsiteY11" fmla="*/ 863682 h 863682"/>
                <a:gd name="connsiteX12" fmla="*/ 963850 w 1006342"/>
                <a:gd name="connsiteY12" fmla="*/ 705169 h 86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6342" h="863682">
                  <a:moveTo>
                    <a:pt x="963850" y="705169"/>
                  </a:moveTo>
                  <a:lnTo>
                    <a:pt x="211646" y="705169"/>
                  </a:lnTo>
                  <a:cubicBezTo>
                    <a:pt x="184626" y="705169"/>
                    <a:pt x="162722" y="683265"/>
                    <a:pt x="162722" y="656245"/>
                  </a:cubicBezTo>
                  <a:lnTo>
                    <a:pt x="162722" y="207462"/>
                  </a:lnTo>
                  <a:cubicBezTo>
                    <a:pt x="162722" y="180441"/>
                    <a:pt x="184626" y="158537"/>
                    <a:pt x="211646" y="158537"/>
                  </a:cubicBezTo>
                  <a:lnTo>
                    <a:pt x="943119" y="158537"/>
                  </a:lnTo>
                  <a:lnTo>
                    <a:pt x="943119" y="0"/>
                  </a:lnTo>
                  <a:lnTo>
                    <a:pt x="96390" y="0"/>
                  </a:lnTo>
                  <a:cubicBezTo>
                    <a:pt x="43161" y="0"/>
                    <a:pt x="0" y="43161"/>
                    <a:pt x="0" y="96390"/>
                  </a:cubicBezTo>
                  <a:lnTo>
                    <a:pt x="0" y="767292"/>
                  </a:lnTo>
                  <a:cubicBezTo>
                    <a:pt x="0" y="820521"/>
                    <a:pt x="43161" y="863682"/>
                    <a:pt x="96390" y="863682"/>
                  </a:cubicBezTo>
                  <a:lnTo>
                    <a:pt x="1006342" y="863682"/>
                  </a:lnTo>
                  <a:cubicBezTo>
                    <a:pt x="988408" y="812008"/>
                    <a:pt x="974204" y="759067"/>
                    <a:pt x="963850" y="705169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Graphic 13">
              <a:extLst>
                <a:ext uri="{FF2B5EF4-FFF2-40B4-BE49-F238E27FC236}">
                  <a16:creationId xmlns:a16="http://schemas.microsoft.com/office/drawing/2014/main" id="{D94AD5ED-ACE9-FE4B-BE24-0C48F15436DD}"/>
                </a:ext>
              </a:extLst>
            </p:cNvPr>
            <p:cNvSpPr/>
            <p:nvPr/>
          </p:nvSpPr>
          <p:spPr>
            <a:xfrm>
              <a:off x="5723012" y="2518885"/>
              <a:ext cx="1447269" cy="348614"/>
            </a:xfrm>
            <a:custGeom>
              <a:avLst/>
              <a:gdLst>
                <a:gd name="connsiteX0" fmla="*/ 1305351 w 1447269"/>
                <a:gd name="connsiteY0" fmla="*/ 160259 h 348614"/>
                <a:gd name="connsiteX1" fmla="*/ 1212309 w 1447269"/>
                <a:gd name="connsiteY1" fmla="*/ 0 h 348614"/>
                <a:gd name="connsiteX2" fmla="*/ 182413 w 1447269"/>
                <a:gd name="connsiteY2" fmla="*/ 0 h 348614"/>
                <a:gd name="connsiteX3" fmla="*/ 147908 w 1447269"/>
                <a:gd name="connsiteY3" fmla="*/ 18723 h 348614"/>
                <a:gd name="connsiteX4" fmla="*/ 12948 w 1447269"/>
                <a:gd name="connsiteY4" fmla="*/ 226161 h 348614"/>
                <a:gd name="connsiteX5" fmla="*/ 79376 w 1447269"/>
                <a:gd name="connsiteY5" fmla="*/ 348615 h 348614"/>
                <a:gd name="connsiteX6" fmla="*/ 1411951 w 1447269"/>
                <a:gd name="connsiteY6" fmla="*/ 348615 h 348614"/>
                <a:gd name="connsiteX7" fmla="*/ 1447269 w 1447269"/>
                <a:gd name="connsiteY7" fmla="*/ 328601 h 348614"/>
                <a:gd name="connsiteX8" fmla="*/ 1305351 w 1447269"/>
                <a:gd name="connsiteY8" fmla="*/ 160259 h 348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269" h="348614">
                  <a:moveTo>
                    <a:pt x="1305351" y="160259"/>
                  </a:moveTo>
                  <a:cubicBezTo>
                    <a:pt x="1269841" y="109039"/>
                    <a:pt x="1238803" y="55452"/>
                    <a:pt x="1212309" y="0"/>
                  </a:cubicBezTo>
                  <a:lnTo>
                    <a:pt x="182413" y="0"/>
                  </a:lnTo>
                  <a:cubicBezTo>
                    <a:pt x="168472" y="0"/>
                    <a:pt x="155488" y="7054"/>
                    <a:pt x="147908" y="18723"/>
                  </a:cubicBezTo>
                  <a:lnTo>
                    <a:pt x="12948" y="226161"/>
                  </a:lnTo>
                  <a:cubicBezTo>
                    <a:pt x="-21342" y="278863"/>
                    <a:pt x="16487" y="348615"/>
                    <a:pt x="79376" y="348615"/>
                  </a:cubicBezTo>
                  <a:lnTo>
                    <a:pt x="1411951" y="348615"/>
                  </a:lnTo>
                  <a:cubicBezTo>
                    <a:pt x="1427805" y="348615"/>
                    <a:pt x="1440335" y="340222"/>
                    <a:pt x="1447269" y="328601"/>
                  </a:cubicBezTo>
                  <a:cubicBezTo>
                    <a:pt x="1395069" y="277333"/>
                    <a:pt x="1347508" y="221044"/>
                    <a:pt x="1305351" y="160259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Graphic 13">
              <a:extLst>
                <a:ext uri="{FF2B5EF4-FFF2-40B4-BE49-F238E27FC236}">
                  <a16:creationId xmlns:a16="http://schemas.microsoft.com/office/drawing/2014/main" id="{EC8FF325-AD34-804E-9BAF-9955EEE6AD41}"/>
                </a:ext>
              </a:extLst>
            </p:cNvPr>
            <p:cNvSpPr/>
            <p:nvPr/>
          </p:nvSpPr>
          <p:spPr>
            <a:xfrm>
              <a:off x="6952585" y="1410055"/>
              <a:ext cx="1296324" cy="1568946"/>
            </a:xfrm>
            <a:custGeom>
              <a:avLst/>
              <a:gdLst>
                <a:gd name="connsiteX0" fmla="*/ 1058231 w 1296324"/>
                <a:gd name="connsiteY0" fmla="*/ 94046 h 1568946"/>
                <a:gd name="connsiteX1" fmla="*/ 1058231 w 1296324"/>
                <a:gd name="connsiteY1" fmla="*/ 180584 h 1568946"/>
                <a:gd name="connsiteX2" fmla="*/ 797446 w 1296324"/>
                <a:gd name="connsiteY2" fmla="*/ 120398 h 1568946"/>
                <a:gd name="connsiteX3" fmla="*/ 797446 w 1296324"/>
                <a:gd name="connsiteY3" fmla="*/ 33860 h 1568946"/>
                <a:gd name="connsiteX4" fmla="*/ 650051 w 1296324"/>
                <a:gd name="connsiteY4" fmla="*/ 0 h 1568946"/>
                <a:gd name="connsiteX5" fmla="*/ 498879 w 1296324"/>
                <a:gd name="connsiteY5" fmla="*/ 33860 h 1568946"/>
                <a:gd name="connsiteX6" fmla="*/ 498879 w 1296324"/>
                <a:gd name="connsiteY6" fmla="*/ 120398 h 1568946"/>
                <a:gd name="connsiteX7" fmla="*/ 238093 w 1296324"/>
                <a:gd name="connsiteY7" fmla="*/ 180584 h 1568946"/>
                <a:gd name="connsiteX8" fmla="*/ 238093 w 1296324"/>
                <a:gd name="connsiteY8" fmla="*/ 94046 h 1568946"/>
                <a:gd name="connsiteX9" fmla="*/ 0 w 1296324"/>
                <a:gd name="connsiteY9" fmla="*/ 146725 h 1568946"/>
                <a:gd name="connsiteX10" fmla="*/ 0 w 1296324"/>
                <a:gd name="connsiteY10" fmla="*/ 613274 h 1568946"/>
                <a:gd name="connsiteX11" fmla="*/ 650051 w 1296324"/>
                <a:gd name="connsiteY11" fmla="*/ 1568947 h 1568946"/>
                <a:gd name="connsiteX12" fmla="*/ 1296325 w 1296324"/>
                <a:gd name="connsiteY12" fmla="*/ 613274 h 1568946"/>
                <a:gd name="connsiteX13" fmla="*/ 1296325 w 1296324"/>
                <a:gd name="connsiteY13" fmla="*/ 146725 h 1568946"/>
                <a:gd name="connsiteX14" fmla="*/ 1058231 w 1296324"/>
                <a:gd name="connsiteY14" fmla="*/ 94046 h 1568946"/>
                <a:gd name="connsiteX15" fmla="*/ 177643 w 1296324"/>
                <a:gd name="connsiteY15" fmla="*/ 613251 h 1568946"/>
                <a:gd name="connsiteX16" fmla="*/ 177643 w 1296324"/>
                <a:gd name="connsiteY16" fmla="*/ 379988 h 1568946"/>
                <a:gd name="connsiteX17" fmla="*/ 650075 w 1296324"/>
                <a:gd name="connsiteY17" fmla="*/ 270877 h 1568946"/>
                <a:gd name="connsiteX18" fmla="*/ 1002803 w 1296324"/>
                <a:gd name="connsiteY18" fmla="*/ 353971 h 1568946"/>
                <a:gd name="connsiteX19" fmla="*/ 303469 w 1296324"/>
                <a:gd name="connsiteY19" fmla="*/ 1053306 h 1568946"/>
                <a:gd name="connsiteX20" fmla="*/ 196534 w 1296324"/>
                <a:gd name="connsiteY20" fmla="*/ 786327 h 1568946"/>
                <a:gd name="connsiteX21" fmla="*/ 177643 w 1296324"/>
                <a:gd name="connsiteY21" fmla="*/ 613251 h 1568946"/>
                <a:gd name="connsiteX22" fmla="*/ 1099815 w 1296324"/>
                <a:gd name="connsiteY22" fmla="*/ 786327 h 1568946"/>
                <a:gd name="connsiteX23" fmla="*/ 650075 w 1296324"/>
                <a:gd name="connsiteY23" fmla="*/ 1373274 h 1568946"/>
                <a:gd name="connsiteX24" fmla="*/ 404450 w 1296324"/>
                <a:gd name="connsiteY24" fmla="*/ 1189079 h 1568946"/>
                <a:gd name="connsiteX25" fmla="*/ 1118729 w 1296324"/>
                <a:gd name="connsiteY25" fmla="*/ 474799 h 1568946"/>
                <a:gd name="connsiteX26" fmla="*/ 1118729 w 1296324"/>
                <a:gd name="connsiteY26" fmla="*/ 613274 h 1568946"/>
                <a:gd name="connsiteX27" fmla="*/ 1099815 w 1296324"/>
                <a:gd name="connsiteY27" fmla="*/ 786327 h 1568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96324" h="1568946">
                  <a:moveTo>
                    <a:pt x="1058231" y="94046"/>
                  </a:moveTo>
                  <a:lnTo>
                    <a:pt x="1058231" y="180584"/>
                  </a:lnTo>
                  <a:lnTo>
                    <a:pt x="797446" y="120398"/>
                  </a:lnTo>
                  <a:lnTo>
                    <a:pt x="797446" y="33860"/>
                  </a:lnTo>
                  <a:lnTo>
                    <a:pt x="650051" y="0"/>
                  </a:lnTo>
                  <a:lnTo>
                    <a:pt x="498879" y="33860"/>
                  </a:lnTo>
                  <a:lnTo>
                    <a:pt x="498879" y="120398"/>
                  </a:lnTo>
                  <a:lnTo>
                    <a:pt x="238093" y="180584"/>
                  </a:lnTo>
                  <a:lnTo>
                    <a:pt x="238093" y="94046"/>
                  </a:lnTo>
                  <a:lnTo>
                    <a:pt x="0" y="146725"/>
                  </a:lnTo>
                  <a:lnTo>
                    <a:pt x="0" y="613274"/>
                  </a:lnTo>
                  <a:cubicBezTo>
                    <a:pt x="0" y="1045965"/>
                    <a:pt x="268342" y="1414666"/>
                    <a:pt x="650051" y="1568947"/>
                  </a:cubicBezTo>
                  <a:cubicBezTo>
                    <a:pt x="1027983" y="1414690"/>
                    <a:pt x="1296325" y="1045965"/>
                    <a:pt x="1296325" y="613274"/>
                  </a:cubicBezTo>
                  <a:lnTo>
                    <a:pt x="1296325" y="146725"/>
                  </a:lnTo>
                  <a:lnTo>
                    <a:pt x="1058231" y="94046"/>
                  </a:lnTo>
                  <a:close/>
                  <a:moveTo>
                    <a:pt x="177643" y="613251"/>
                  </a:moveTo>
                  <a:lnTo>
                    <a:pt x="177643" y="379988"/>
                  </a:lnTo>
                  <a:lnTo>
                    <a:pt x="650075" y="270877"/>
                  </a:lnTo>
                  <a:cubicBezTo>
                    <a:pt x="824706" y="313034"/>
                    <a:pt x="934510" y="338572"/>
                    <a:pt x="1002803" y="353971"/>
                  </a:cubicBezTo>
                  <a:lnTo>
                    <a:pt x="303469" y="1053306"/>
                  </a:lnTo>
                  <a:cubicBezTo>
                    <a:pt x="252464" y="971215"/>
                    <a:pt x="215376" y="880086"/>
                    <a:pt x="196534" y="786327"/>
                  </a:cubicBezTo>
                  <a:cubicBezTo>
                    <a:pt x="181421" y="729894"/>
                    <a:pt x="177643" y="673461"/>
                    <a:pt x="177643" y="613251"/>
                  </a:cubicBezTo>
                  <a:close/>
                  <a:moveTo>
                    <a:pt x="1099815" y="786327"/>
                  </a:moveTo>
                  <a:cubicBezTo>
                    <a:pt x="1050675" y="1034654"/>
                    <a:pt x="880612" y="1252876"/>
                    <a:pt x="650075" y="1373274"/>
                  </a:cubicBezTo>
                  <a:cubicBezTo>
                    <a:pt x="557248" y="1325211"/>
                    <a:pt x="475397" y="1262608"/>
                    <a:pt x="404450" y="1189079"/>
                  </a:cubicBezTo>
                  <a:lnTo>
                    <a:pt x="1118729" y="474799"/>
                  </a:lnTo>
                  <a:lnTo>
                    <a:pt x="1118729" y="613274"/>
                  </a:lnTo>
                  <a:cubicBezTo>
                    <a:pt x="1118705" y="673461"/>
                    <a:pt x="1114927" y="729894"/>
                    <a:pt x="1099815" y="786327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2317720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6" name="Google Shape;776;p14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</a:pPr>
            <a:r>
              <a:rPr lang="en-US" sz="4000" dirty="0"/>
              <a:t>Secure Web Access – Gap Analysis</a:t>
            </a:r>
            <a:endParaRPr dirty="0"/>
          </a:p>
        </p:txBody>
      </p:sp>
      <p:sp>
        <p:nvSpPr>
          <p:cNvPr id="777" name="Google Shape;777;p14"/>
          <p:cNvSpPr/>
          <p:nvPr/>
        </p:nvSpPr>
        <p:spPr>
          <a:xfrm>
            <a:off x="774699" y="1782114"/>
            <a:ext cx="10706100" cy="3184793"/>
          </a:xfrm>
          <a:custGeom>
            <a:avLst/>
            <a:gdLst/>
            <a:ahLst/>
            <a:cxnLst/>
            <a:rect l="l" t="t" r="r" b="b"/>
            <a:pathLst>
              <a:path w="4068" h="1208" extrusionOk="0">
                <a:moveTo>
                  <a:pt x="168" y="0"/>
                </a:moveTo>
                <a:cubicBezTo>
                  <a:pt x="3765" y="0"/>
                  <a:pt x="3765" y="0"/>
                  <a:pt x="3765" y="0"/>
                </a:cubicBezTo>
                <a:cubicBezTo>
                  <a:pt x="3932" y="0"/>
                  <a:pt x="4068" y="135"/>
                  <a:pt x="4068" y="302"/>
                </a:cubicBezTo>
                <a:cubicBezTo>
                  <a:pt x="4068" y="302"/>
                  <a:pt x="4068" y="302"/>
                  <a:pt x="4068" y="302"/>
                </a:cubicBezTo>
                <a:cubicBezTo>
                  <a:pt x="4068" y="470"/>
                  <a:pt x="3932" y="605"/>
                  <a:pt x="3765" y="605"/>
                </a:cubicBezTo>
                <a:cubicBezTo>
                  <a:pt x="301" y="605"/>
                  <a:pt x="301" y="605"/>
                  <a:pt x="301" y="605"/>
                </a:cubicBezTo>
                <a:cubicBezTo>
                  <a:pt x="135" y="605"/>
                  <a:pt x="0" y="740"/>
                  <a:pt x="0" y="906"/>
                </a:cubicBezTo>
                <a:cubicBezTo>
                  <a:pt x="0" y="906"/>
                  <a:pt x="0" y="906"/>
                  <a:pt x="0" y="906"/>
                </a:cubicBezTo>
                <a:cubicBezTo>
                  <a:pt x="0" y="1073"/>
                  <a:pt x="135" y="1208"/>
                  <a:pt x="301" y="1208"/>
                </a:cubicBezTo>
                <a:cubicBezTo>
                  <a:pt x="3972" y="1208"/>
                  <a:pt x="3972" y="1208"/>
                  <a:pt x="3972" y="1208"/>
                </a:cubicBezTo>
              </a:path>
            </a:pathLst>
          </a:custGeom>
          <a:noFill/>
          <a:ln w="76200" cap="flat" cmpd="sng">
            <a:solidFill>
              <a:schemeClr val="accent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78" name="Google Shape;778;p14"/>
          <p:cNvSpPr txBox="1"/>
          <p:nvPr/>
        </p:nvSpPr>
        <p:spPr>
          <a:xfrm>
            <a:off x="722888" y="2265258"/>
            <a:ext cx="635701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Employee</a:t>
            </a:r>
            <a:endParaRPr/>
          </a:p>
        </p:txBody>
      </p:sp>
      <p:sp>
        <p:nvSpPr>
          <p:cNvPr id="779" name="Google Shape;779;p14"/>
          <p:cNvSpPr txBox="1"/>
          <p:nvPr/>
        </p:nvSpPr>
        <p:spPr>
          <a:xfrm>
            <a:off x="10733422" y="5448639"/>
            <a:ext cx="635701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Website</a:t>
            </a:r>
            <a:endParaRPr/>
          </a:p>
        </p:txBody>
      </p:sp>
      <p:sp>
        <p:nvSpPr>
          <p:cNvPr id="780" name="Google Shape;780;p14"/>
          <p:cNvSpPr txBox="1"/>
          <p:nvPr/>
        </p:nvSpPr>
        <p:spPr>
          <a:xfrm>
            <a:off x="1926492" y="2144730"/>
            <a:ext cx="606816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Anti-Virus</a:t>
            </a:r>
            <a:endParaRPr/>
          </a:p>
        </p:txBody>
      </p:sp>
      <p:sp>
        <p:nvSpPr>
          <p:cNvPr id="781" name="Google Shape;781;p14"/>
          <p:cNvSpPr txBox="1"/>
          <p:nvPr/>
        </p:nvSpPr>
        <p:spPr>
          <a:xfrm>
            <a:off x="5852969" y="2123663"/>
            <a:ext cx="551651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Personal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782" name="Google Shape;782;p14"/>
          <p:cNvSpPr txBox="1"/>
          <p:nvPr/>
        </p:nvSpPr>
        <p:spPr>
          <a:xfrm>
            <a:off x="5049365" y="2144729"/>
            <a:ext cx="551651" cy="3617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DNS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 sz="933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3" name="Google Shape;783;p14"/>
          <p:cNvSpPr txBox="1"/>
          <p:nvPr/>
        </p:nvSpPr>
        <p:spPr>
          <a:xfrm>
            <a:off x="8091530" y="3835400"/>
            <a:ext cx="667497" cy="4295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784" name="Google Shape;784;p14"/>
          <p:cNvSpPr txBox="1"/>
          <p:nvPr/>
        </p:nvSpPr>
        <p:spPr>
          <a:xfrm>
            <a:off x="9640962" y="2116438"/>
            <a:ext cx="667497" cy="459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Access Control Using TrustSec </a:t>
            </a:r>
            <a:endParaRPr/>
          </a:p>
        </p:txBody>
      </p:sp>
      <p:sp>
        <p:nvSpPr>
          <p:cNvPr id="785" name="Google Shape;785;p14"/>
          <p:cNvSpPr txBox="1"/>
          <p:nvPr/>
        </p:nvSpPr>
        <p:spPr>
          <a:xfrm>
            <a:off x="10401332" y="2108200"/>
            <a:ext cx="667497" cy="4511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Threat Intelligence</a:t>
            </a:r>
            <a:endParaRPr/>
          </a:p>
        </p:txBody>
      </p:sp>
      <p:sp>
        <p:nvSpPr>
          <p:cNvPr id="786" name="Google Shape;786;p14"/>
          <p:cNvSpPr txBox="1"/>
          <p:nvPr/>
        </p:nvSpPr>
        <p:spPr>
          <a:xfrm>
            <a:off x="4165894" y="3824719"/>
            <a:ext cx="734247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Network</a:t>
            </a:r>
            <a:endParaRPr dirty="0"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Anti-Malware</a:t>
            </a:r>
            <a:endParaRPr dirty="0"/>
          </a:p>
        </p:txBody>
      </p:sp>
      <p:sp>
        <p:nvSpPr>
          <p:cNvPr id="787" name="Google Shape;787;p14"/>
          <p:cNvSpPr txBox="1"/>
          <p:nvPr/>
        </p:nvSpPr>
        <p:spPr>
          <a:xfrm>
            <a:off x="5056326" y="3824719"/>
            <a:ext cx="501500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Geo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Filtering</a:t>
            </a:r>
            <a:endParaRPr/>
          </a:p>
        </p:txBody>
      </p:sp>
      <p:sp>
        <p:nvSpPr>
          <p:cNvPr id="788" name="Google Shape;788;p14"/>
          <p:cNvSpPr txBox="1"/>
          <p:nvPr/>
        </p:nvSpPr>
        <p:spPr>
          <a:xfrm>
            <a:off x="9654081" y="3835400"/>
            <a:ext cx="667497" cy="4511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SSL</a:t>
            </a:r>
            <a:endParaRPr dirty="0"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Decryption</a:t>
            </a:r>
            <a:endParaRPr dirty="0"/>
          </a:p>
        </p:txBody>
      </p:sp>
      <p:sp>
        <p:nvSpPr>
          <p:cNvPr id="789" name="Google Shape;789;p14"/>
          <p:cNvSpPr txBox="1"/>
          <p:nvPr/>
        </p:nvSpPr>
        <p:spPr>
          <a:xfrm>
            <a:off x="8098933" y="5416237"/>
            <a:ext cx="667497" cy="3874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DNS Security</a:t>
            </a:r>
            <a:endParaRPr/>
          </a:p>
        </p:txBody>
      </p:sp>
      <p:sp>
        <p:nvSpPr>
          <p:cNvPr id="790" name="Google Shape;790;p14"/>
          <p:cNvSpPr txBox="1"/>
          <p:nvPr/>
        </p:nvSpPr>
        <p:spPr>
          <a:xfrm>
            <a:off x="6576527" y="3835401"/>
            <a:ext cx="606816" cy="3807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Intrusion Prevention</a:t>
            </a:r>
            <a:endParaRPr/>
          </a:p>
        </p:txBody>
      </p:sp>
      <p:sp>
        <p:nvSpPr>
          <p:cNvPr id="791" name="Google Shape;791;p14"/>
          <p:cNvSpPr txBox="1"/>
          <p:nvPr/>
        </p:nvSpPr>
        <p:spPr>
          <a:xfrm>
            <a:off x="2812473" y="5416238"/>
            <a:ext cx="376784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SIEM</a:t>
            </a:r>
            <a:endParaRPr dirty="0"/>
          </a:p>
        </p:txBody>
      </p:sp>
      <p:sp>
        <p:nvSpPr>
          <p:cNvPr id="792" name="Google Shape;792;p14"/>
          <p:cNvSpPr txBox="1"/>
          <p:nvPr/>
        </p:nvSpPr>
        <p:spPr>
          <a:xfrm>
            <a:off x="8030566" y="2116438"/>
            <a:ext cx="752236" cy="3463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Posture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Assessment</a:t>
            </a:r>
            <a:endParaRPr/>
          </a:p>
        </p:txBody>
      </p:sp>
      <p:sp>
        <p:nvSpPr>
          <p:cNvPr id="793" name="Google Shape;793;p14"/>
          <p:cNvSpPr txBox="1"/>
          <p:nvPr/>
        </p:nvSpPr>
        <p:spPr>
          <a:xfrm>
            <a:off x="2710664" y="2144730"/>
            <a:ext cx="551651" cy="3807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Anti-Malware</a:t>
            </a:r>
            <a:endParaRPr/>
          </a:p>
        </p:txBody>
      </p:sp>
      <p:sp>
        <p:nvSpPr>
          <p:cNvPr id="794" name="Google Shape;794;p14"/>
          <p:cNvSpPr txBox="1"/>
          <p:nvPr/>
        </p:nvSpPr>
        <p:spPr>
          <a:xfrm>
            <a:off x="7355681" y="5405617"/>
            <a:ext cx="551651" cy="45091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Cloud Access Security Broker</a:t>
            </a:r>
            <a:endParaRPr dirty="0"/>
          </a:p>
        </p:txBody>
      </p:sp>
      <p:sp>
        <p:nvSpPr>
          <p:cNvPr id="795" name="Google Shape;795;p14"/>
          <p:cNvSpPr txBox="1"/>
          <p:nvPr/>
        </p:nvSpPr>
        <p:spPr>
          <a:xfrm>
            <a:off x="5689601" y="3835401"/>
            <a:ext cx="786993" cy="4656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Application Visibility Control (AVC)</a:t>
            </a:r>
            <a:endParaRPr/>
          </a:p>
        </p:txBody>
      </p:sp>
      <p:grpSp>
        <p:nvGrpSpPr>
          <p:cNvPr id="796" name="Google Shape;796;p14"/>
          <p:cNvGrpSpPr/>
          <p:nvPr/>
        </p:nvGrpSpPr>
        <p:grpSpPr>
          <a:xfrm>
            <a:off x="9748562" y="4731603"/>
            <a:ext cx="476013" cy="512099"/>
            <a:chOff x="7189446" y="3406775"/>
            <a:chExt cx="581024" cy="625070"/>
          </a:xfrm>
        </p:grpSpPr>
        <p:sp>
          <p:nvSpPr>
            <p:cNvPr id="797" name="Google Shape;797;p14"/>
            <p:cNvSpPr/>
            <p:nvPr/>
          </p:nvSpPr>
          <p:spPr>
            <a:xfrm>
              <a:off x="7189446" y="3406775"/>
              <a:ext cx="581024" cy="625070"/>
            </a:xfrm>
            <a:prstGeom prst="roundRect">
              <a:avLst>
                <a:gd name="adj" fmla="val 16667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60950" rIns="121900" bIns="609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067"/>
                <a:buFont typeface="Arial"/>
                <a:buNone/>
              </a:pPr>
              <a:endParaRPr sz="1067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798" name="Google Shape;798;p14"/>
            <p:cNvPicPr preferRelativeResize="0"/>
            <p:nvPr/>
          </p:nvPicPr>
          <p:blipFill rotWithShape="1">
            <a:blip r:embed="rId3">
              <a:alphaModFix/>
            </a:blip>
            <a:srcRect/>
            <a:stretch/>
          </p:blipFill>
          <p:spPr>
            <a:xfrm>
              <a:off x="7329913" y="3470850"/>
              <a:ext cx="300091" cy="49692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799" name="Google Shape;799;p14"/>
          <p:cNvSpPr txBox="1"/>
          <p:nvPr/>
        </p:nvSpPr>
        <p:spPr>
          <a:xfrm>
            <a:off x="8848485" y="2116438"/>
            <a:ext cx="667497" cy="459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Identity </a:t>
            </a:r>
            <a:endParaRPr/>
          </a:p>
        </p:txBody>
      </p:sp>
      <p:sp>
        <p:nvSpPr>
          <p:cNvPr id="800" name="Google Shape;800;p14"/>
          <p:cNvSpPr txBox="1"/>
          <p:nvPr/>
        </p:nvSpPr>
        <p:spPr>
          <a:xfrm>
            <a:off x="1929675" y="3835401"/>
            <a:ext cx="606816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Logging</a:t>
            </a:r>
            <a:endParaRPr dirty="0"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Reporting</a:t>
            </a:r>
            <a:endParaRPr dirty="0"/>
          </a:p>
        </p:txBody>
      </p:sp>
      <p:sp>
        <p:nvSpPr>
          <p:cNvPr id="801" name="Google Shape;801;p14"/>
          <p:cNvSpPr txBox="1"/>
          <p:nvPr/>
        </p:nvSpPr>
        <p:spPr>
          <a:xfrm>
            <a:off x="4307635" y="5416238"/>
            <a:ext cx="455909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Web Security</a:t>
            </a:r>
            <a:endParaRPr/>
          </a:p>
        </p:txBody>
      </p:sp>
      <p:grpSp>
        <p:nvGrpSpPr>
          <p:cNvPr id="802" name="Google Shape;802;p14"/>
          <p:cNvGrpSpPr/>
          <p:nvPr/>
        </p:nvGrpSpPr>
        <p:grpSpPr>
          <a:xfrm>
            <a:off x="666752" y="1411024"/>
            <a:ext cx="762697" cy="762697"/>
            <a:chOff x="500063" y="1058267"/>
            <a:chExt cx="572023" cy="572023"/>
          </a:xfrm>
        </p:grpSpPr>
        <p:sp>
          <p:nvSpPr>
            <p:cNvPr id="803" name="Google Shape;803;p14"/>
            <p:cNvSpPr/>
            <p:nvPr/>
          </p:nvSpPr>
          <p:spPr>
            <a:xfrm>
              <a:off x="500063" y="1058267"/>
              <a:ext cx="572023" cy="57202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804" name="Google Shape;804;p14"/>
            <p:cNvPicPr preferRelativeResize="0"/>
            <p:nvPr/>
          </p:nvPicPr>
          <p:blipFill rotWithShape="1">
            <a:blip r:embed="rId4">
              <a:alphaModFix/>
            </a:blip>
            <a:srcRect l="15333" t="4133" r="14747" b="35951"/>
            <a:stretch/>
          </p:blipFill>
          <p:spPr>
            <a:xfrm>
              <a:off x="539250" y="1097455"/>
              <a:ext cx="493649" cy="493649"/>
            </a:xfrm>
            <a:custGeom>
              <a:avLst/>
              <a:gdLst/>
              <a:ahLst/>
              <a:cxnLst/>
              <a:rect l="l" t="t" r="r" b="b"/>
              <a:pathLst>
                <a:path w="811588" h="811588" extrusionOk="0">
                  <a:moveTo>
                    <a:pt x="405794" y="0"/>
                  </a:moveTo>
                  <a:cubicBezTo>
                    <a:pt x="629908" y="0"/>
                    <a:pt x="811588" y="181680"/>
                    <a:pt x="811588" y="405794"/>
                  </a:cubicBezTo>
                  <a:cubicBezTo>
                    <a:pt x="811588" y="629908"/>
                    <a:pt x="629908" y="811588"/>
                    <a:pt x="405794" y="811588"/>
                  </a:cubicBezTo>
                  <a:cubicBezTo>
                    <a:pt x="181680" y="811588"/>
                    <a:pt x="0" y="629908"/>
                    <a:pt x="0" y="405794"/>
                  </a:cubicBezTo>
                  <a:cubicBezTo>
                    <a:pt x="0" y="181680"/>
                    <a:pt x="181680" y="0"/>
                    <a:pt x="405794" y="0"/>
                  </a:cubicBezTo>
                  <a:close/>
                </a:path>
              </a:pathLst>
            </a:custGeom>
            <a:noFill/>
            <a:ln>
              <a:noFill/>
            </a:ln>
          </p:spPr>
        </p:pic>
      </p:grpSp>
      <p:grpSp>
        <p:nvGrpSpPr>
          <p:cNvPr id="805" name="Google Shape;805;p14"/>
          <p:cNvGrpSpPr/>
          <p:nvPr/>
        </p:nvGrpSpPr>
        <p:grpSpPr>
          <a:xfrm>
            <a:off x="10669925" y="4594405"/>
            <a:ext cx="762697" cy="762697"/>
            <a:chOff x="8002443" y="3445803"/>
            <a:chExt cx="572023" cy="572023"/>
          </a:xfrm>
        </p:grpSpPr>
        <p:sp>
          <p:nvSpPr>
            <p:cNvPr id="806" name="Google Shape;806;p14"/>
            <p:cNvSpPr/>
            <p:nvPr/>
          </p:nvSpPr>
          <p:spPr>
            <a:xfrm>
              <a:off x="8002443" y="3445803"/>
              <a:ext cx="572023" cy="57202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807" name="Google Shape;807;p14"/>
            <p:cNvPicPr preferRelativeResize="0"/>
            <p:nvPr/>
          </p:nvPicPr>
          <p:blipFill rotWithShape="1">
            <a:blip r:embed="rId5">
              <a:alphaModFix/>
            </a:blip>
            <a:srcRect l="14799" t="3048" r="13465" b="35762"/>
            <a:stretch/>
          </p:blipFill>
          <p:spPr>
            <a:xfrm>
              <a:off x="8039655" y="3482458"/>
              <a:ext cx="498713" cy="498713"/>
            </a:xfrm>
            <a:custGeom>
              <a:avLst/>
              <a:gdLst/>
              <a:ahLst/>
              <a:cxnLst/>
              <a:rect l="l" t="t" r="r" b="b"/>
              <a:pathLst>
                <a:path w="3147266" h="3147266" extrusionOk="0">
                  <a:moveTo>
                    <a:pt x="1573633" y="0"/>
                  </a:moveTo>
                  <a:cubicBezTo>
                    <a:pt x="2442727" y="0"/>
                    <a:pt x="3147266" y="704539"/>
                    <a:pt x="3147266" y="1573633"/>
                  </a:cubicBezTo>
                  <a:cubicBezTo>
                    <a:pt x="3147266" y="2442727"/>
                    <a:pt x="2442727" y="3147266"/>
                    <a:pt x="1573633" y="3147266"/>
                  </a:cubicBezTo>
                  <a:cubicBezTo>
                    <a:pt x="704539" y="3147266"/>
                    <a:pt x="0" y="2442727"/>
                    <a:pt x="0" y="1573633"/>
                  </a:cubicBezTo>
                  <a:cubicBezTo>
                    <a:pt x="0" y="704539"/>
                    <a:pt x="704539" y="0"/>
                    <a:pt x="1573633" y="0"/>
                  </a:cubicBezTo>
                  <a:close/>
                </a:path>
              </a:pathLst>
            </a:custGeom>
            <a:noFill/>
            <a:ln>
              <a:noFill/>
            </a:ln>
          </p:spPr>
        </p:pic>
      </p:grpSp>
      <p:sp>
        <p:nvSpPr>
          <p:cNvPr id="820" name="Google Shape;820;p14"/>
          <p:cNvSpPr txBox="1"/>
          <p:nvPr/>
        </p:nvSpPr>
        <p:spPr>
          <a:xfrm>
            <a:off x="3114632" y="1292251"/>
            <a:ext cx="1709088" cy="77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ENDPOINT</a:t>
            </a:r>
            <a:endParaRPr/>
          </a:p>
        </p:txBody>
      </p:sp>
      <p:sp>
        <p:nvSpPr>
          <p:cNvPr id="821" name="Google Shape;821;p14"/>
          <p:cNvSpPr/>
          <p:nvPr/>
        </p:nvSpPr>
        <p:spPr>
          <a:xfrm>
            <a:off x="1729045" y="1193801"/>
            <a:ext cx="4929644" cy="1482948"/>
          </a:xfrm>
          <a:prstGeom prst="roundRect">
            <a:avLst>
              <a:gd name="adj" fmla="val 7696"/>
            </a:avLst>
          </a:prstGeom>
          <a:noFill/>
          <a:ln w="12700" cap="flat" cmpd="sng">
            <a:solidFill>
              <a:srgbClr val="FEFEFE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46" name="Google Shape;846;p14"/>
          <p:cNvSpPr txBox="1"/>
          <p:nvPr/>
        </p:nvSpPr>
        <p:spPr>
          <a:xfrm>
            <a:off x="4978401" y="5416236"/>
            <a:ext cx="688697" cy="2762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Data Loss Prevention (DLP)</a:t>
            </a:r>
            <a:endParaRPr dirty="0"/>
          </a:p>
        </p:txBody>
      </p:sp>
      <p:sp>
        <p:nvSpPr>
          <p:cNvPr id="849" name="Google Shape;849;p14"/>
          <p:cNvSpPr txBox="1"/>
          <p:nvPr/>
        </p:nvSpPr>
        <p:spPr>
          <a:xfrm>
            <a:off x="5784997" y="5413687"/>
            <a:ext cx="688697" cy="2762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Flow Analytics</a:t>
            </a:r>
            <a:endParaRPr/>
          </a:p>
        </p:txBody>
      </p:sp>
      <p:grpSp>
        <p:nvGrpSpPr>
          <p:cNvPr id="854" name="Google Shape;854;p14"/>
          <p:cNvGrpSpPr/>
          <p:nvPr/>
        </p:nvGrpSpPr>
        <p:grpSpPr>
          <a:xfrm>
            <a:off x="8197076" y="6241228"/>
            <a:ext cx="3282816" cy="232242"/>
            <a:chOff x="4624488" y="4680927"/>
            <a:chExt cx="2462112" cy="174182"/>
          </a:xfrm>
        </p:grpSpPr>
        <p:grpSp>
          <p:nvGrpSpPr>
            <p:cNvPr id="855" name="Google Shape;855;p14"/>
            <p:cNvGrpSpPr/>
            <p:nvPr/>
          </p:nvGrpSpPr>
          <p:grpSpPr>
            <a:xfrm>
              <a:off x="4624488" y="4680927"/>
              <a:ext cx="174182" cy="174182"/>
              <a:chOff x="4133396" y="4698814"/>
              <a:chExt cx="254235" cy="254235"/>
            </a:xfrm>
          </p:grpSpPr>
          <p:sp>
            <p:nvSpPr>
              <p:cNvPr id="856" name="Google Shape;856;p14"/>
              <p:cNvSpPr/>
              <p:nvPr/>
            </p:nvSpPr>
            <p:spPr>
              <a:xfrm>
                <a:off x="4133396" y="4698814"/>
                <a:ext cx="254235" cy="254235"/>
              </a:xfrm>
              <a:prstGeom prst="ellipse">
                <a:avLst/>
              </a:prstGeom>
              <a:solidFill>
                <a:srgbClr val="00803E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7" name="Google Shape;857;p14"/>
              <p:cNvSpPr/>
              <p:nvPr/>
            </p:nvSpPr>
            <p:spPr>
              <a:xfrm>
                <a:off x="4155364" y="4720782"/>
                <a:ext cx="210300" cy="210300"/>
              </a:xfrm>
              <a:prstGeom prst="ellipse">
                <a:avLst/>
              </a:prstGeom>
              <a:solidFill>
                <a:srgbClr val="26A9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58" name="Google Shape;858;p14"/>
            <p:cNvSpPr txBox="1"/>
            <p:nvPr/>
          </p:nvSpPr>
          <p:spPr>
            <a:xfrm>
              <a:off x="4839588" y="4716177"/>
              <a:ext cx="500162" cy="10524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800"/>
                <a:buFont typeface="Arial"/>
                <a:buNone/>
              </a:pPr>
              <a:r>
                <a:rPr lang="en-US" sz="8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Addressed</a:t>
              </a:r>
              <a:endParaRPr/>
            </a:p>
          </p:txBody>
        </p:sp>
        <p:sp>
          <p:nvSpPr>
            <p:cNvPr id="859" name="Google Shape;859;p14"/>
            <p:cNvSpPr txBox="1"/>
            <p:nvPr/>
          </p:nvSpPr>
          <p:spPr>
            <a:xfrm>
              <a:off x="5583502" y="4716177"/>
              <a:ext cx="656523" cy="10524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800"/>
                <a:buFont typeface="Arial"/>
                <a:buNone/>
              </a:pPr>
              <a:r>
                <a:rPr lang="en-US" sz="8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Partially addressed</a:t>
              </a:r>
              <a:endParaRPr/>
            </a:p>
          </p:txBody>
        </p:sp>
        <p:sp>
          <p:nvSpPr>
            <p:cNvPr id="860" name="Google Shape;860;p14"/>
            <p:cNvSpPr txBox="1"/>
            <p:nvPr/>
          </p:nvSpPr>
          <p:spPr>
            <a:xfrm>
              <a:off x="6586438" y="4716177"/>
              <a:ext cx="500162" cy="10524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800"/>
                <a:buFont typeface="Arial"/>
                <a:buNone/>
              </a:pPr>
              <a:r>
                <a:rPr lang="en-US" sz="8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Not addressed</a:t>
              </a:r>
              <a:endParaRPr/>
            </a:p>
          </p:txBody>
        </p:sp>
        <p:grpSp>
          <p:nvGrpSpPr>
            <p:cNvPr id="865" name="Google Shape;865;p14"/>
            <p:cNvGrpSpPr/>
            <p:nvPr/>
          </p:nvGrpSpPr>
          <p:grpSpPr>
            <a:xfrm>
              <a:off x="5362435" y="4680927"/>
              <a:ext cx="174182" cy="174182"/>
              <a:chOff x="4133396" y="4698814"/>
              <a:chExt cx="254235" cy="254235"/>
            </a:xfrm>
          </p:grpSpPr>
          <p:sp>
            <p:nvSpPr>
              <p:cNvPr id="866" name="Google Shape;866;p14"/>
              <p:cNvSpPr/>
              <p:nvPr/>
            </p:nvSpPr>
            <p:spPr>
              <a:xfrm>
                <a:off x="4133396" y="4698814"/>
                <a:ext cx="254235" cy="254235"/>
              </a:xfrm>
              <a:prstGeom prst="ellipse">
                <a:avLst/>
              </a:prstGeom>
              <a:solidFill>
                <a:srgbClr val="FFC00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 dirty="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67" name="Google Shape;867;p14"/>
              <p:cNvSpPr/>
              <p:nvPr/>
            </p:nvSpPr>
            <p:spPr>
              <a:xfrm>
                <a:off x="4155364" y="4720782"/>
                <a:ext cx="210300" cy="210300"/>
              </a:xfrm>
              <a:prstGeom prst="ellipse">
                <a:avLst/>
              </a:prstGeom>
              <a:solidFill>
                <a:srgbClr val="26A9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 dirty="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868" name="Google Shape;868;p14"/>
            <p:cNvGrpSpPr/>
            <p:nvPr/>
          </p:nvGrpSpPr>
          <p:grpSpPr>
            <a:xfrm>
              <a:off x="6372025" y="4680927"/>
              <a:ext cx="174182" cy="174182"/>
              <a:chOff x="4133396" y="4698814"/>
              <a:chExt cx="254235" cy="254235"/>
            </a:xfrm>
          </p:grpSpPr>
          <p:sp>
            <p:nvSpPr>
              <p:cNvPr id="869" name="Google Shape;869;p14"/>
              <p:cNvSpPr/>
              <p:nvPr/>
            </p:nvSpPr>
            <p:spPr>
              <a:xfrm>
                <a:off x="4133396" y="4698814"/>
                <a:ext cx="254235" cy="254235"/>
              </a:xfrm>
              <a:prstGeom prst="ellipse">
                <a:avLst/>
              </a:prstGeom>
              <a:solidFill>
                <a:srgbClr val="E3241B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70" name="Google Shape;870;p14"/>
              <p:cNvSpPr/>
              <p:nvPr/>
            </p:nvSpPr>
            <p:spPr>
              <a:xfrm>
                <a:off x="4155364" y="4720782"/>
                <a:ext cx="210300" cy="210300"/>
              </a:xfrm>
              <a:prstGeom prst="ellipse">
                <a:avLst/>
              </a:prstGeom>
              <a:solidFill>
                <a:srgbClr val="26A9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38" name="Group 237">
            <a:extLst>
              <a:ext uri="{FF2B5EF4-FFF2-40B4-BE49-F238E27FC236}">
                <a16:creationId xmlns:a16="http://schemas.microsoft.com/office/drawing/2014/main" id="{18C6BB97-6035-40D2-8B59-D2A24B8EB96D}"/>
              </a:ext>
            </a:extLst>
          </p:cNvPr>
          <p:cNvGrpSpPr/>
          <p:nvPr/>
        </p:nvGrpSpPr>
        <p:grpSpPr>
          <a:xfrm>
            <a:off x="5076898" y="1517769"/>
            <a:ext cx="490766" cy="490766"/>
            <a:chOff x="4528583" y="639745"/>
            <a:chExt cx="3121729" cy="3121729"/>
          </a:xfrm>
        </p:grpSpPr>
        <p:sp>
          <p:nvSpPr>
            <p:cNvPr id="239" name="Graphic 16">
              <a:extLst>
                <a:ext uri="{FF2B5EF4-FFF2-40B4-BE49-F238E27FC236}">
                  <a16:creationId xmlns:a16="http://schemas.microsoft.com/office/drawing/2014/main" id="{BBDF579F-FE37-4CC9-9094-930A8A8C5D1C}"/>
                </a:ext>
              </a:extLst>
            </p:cNvPr>
            <p:cNvSpPr/>
            <p:nvPr/>
          </p:nvSpPr>
          <p:spPr>
            <a:xfrm>
              <a:off x="4528583" y="639745"/>
              <a:ext cx="3121729" cy="3121729"/>
            </a:xfrm>
            <a:custGeom>
              <a:avLst/>
              <a:gdLst>
                <a:gd name="connsiteX0" fmla="*/ 3121729 w 3121729"/>
                <a:gd name="connsiteY0" fmla="*/ 1560865 h 3121729"/>
                <a:gd name="connsiteX1" fmla="*/ 1560865 w 3121729"/>
                <a:gd name="connsiteY1" fmla="*/ 3121729 h 3121729"/>
                <a:gd name="connsiteX2" fmla="*/ 0 w 3121729"/>
                <a:gd name="connsiteY2" fmla="*/ 1560865 h 3121729"/>
                <a:gd name="connsiteX3" fmla="*/ 1560865 w 3121729"/>
                <a:gd name="connsiteY3" fmla="*/ 0 h 3121729"/>
                <a:gd name="connsiteX4" fmla="*/ 3121729 w 3121729"/>
                <a:gd name="connsiteY4" fmla="*/ 1560865 h 312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1729" h="3121729">
                  <a:moveTo>
                    <a:pt x="3121729" y="1560865"/>
                  </a:moveTo>
                  <a:cubicBezTo>
                    <a:pt x="3121729" y="2422906"/>
                    <a:pt x="2422906" y="3121729"/>
                    <a:pt x="1560865" y="3121729"/>
                  </a:cubicBezTo>
                  <a:cubicBezTo>
                    <a:pt x="698823" y="3121729"/>
                    <a:pt x="0" y="2422907"/>
                    <a:pt x="0" y="1560865"/>
                  </a:cubicBezTo>
                  <a:cubicBezTo>
                    <a:pt x="0" y="698823"/>
                    <a:pt x="698823" y="0"/>
                    <a:pt x="1560865" y="0"/>
                  </a:cubicBezTo>
                  <a:cubicBezTo>
                    <a:pt x="2422906" y="0"/>
                    <a:pt x="3121729" y="698823"/>
                    <a:pt x="3121729" y="1560865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FFC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240" name="Group 239">
              <a:extLst>
                <a:ext uri="{FF2B5EF4-FFF2-40B4-BE49-F238E27FC236}">
                  <a16:creationId xmlns:a16="http://schemas.microsoft.com/office/drawing/2014/main" id="{15F94AA4-8F20-4A00-93FD-83E3FEF61D3A}"/>
                </a:ext>
              </a:extLst>
            </p:cNvPr>
            <p:cNvGrpSpPr/>
            <p:nvPr/>
          </p:nvGrpSpPr>
          <p:grpSpPr>
            <a:xfrm>
              <a:off x="4759526" y="882070"/>
              <a:ext cx="2645566" cy="2645542"/>
              <a:chOff x="4759526" y="882070"/>
              <a:chExt cx="2645566" cy="2645542"/>
            </a:xfrm>
          </p:grpSpPr>
          <p:sp>
            <p:nvSpPr>
              <p:cNvPr id="241" name="Graphic 16">
                <a:extLst>
                  <a:ext uri="{FF2B5EF4-FFF2-40B4-BE49-F238E27FC236}">
                    <a16:creationId xmlns:a16="http://schemas.microsoft.com/office/drawing/2014/main" id="{7F0B065D-5C4E-4D35-A3C1-AA1794771991}"/>
                  </a:ext>
                </a:extLst>
              </p:cNvPr>
              <p:cNvSpPr/>
              <p:nvPr/>
            </p:nvSpPr>
            <p:spPr>
              <a:xfrm>
                <a:off x="5684328" y="2002928"/>
                <a:ext cx="140292" cy="233980"/>
              </a:xfrm>
              <a:custGeom>
                <a:avLst/>
                <a:gdLst>
                  <a:gd name="connsiteX0" fmla="*/ 0 w 140292"/>
                  <a:gd name="connsiteY0" fmla="*/ 0 h 233980"/>
                  <a:gd name="connsiteX1" fmla="*/ 0 w 140292"/>
                  <a:gd name="connsiteY1" fmla="*/ 233980 h 233980"/>
                  <a:gd name="connsiteX2" fmla="*/ 49952 w 140292"/>
                  <a:gd name="connsiteY2" fmla="*/ 233980 h 233980"/>
                  <a:gd name="connsiteX3" fmla="*/ 140293 w 140292"/>
                  <a:gd name="connsiteY3" fmla="*/ 117241 h 233980"/>
                  <a:gd name="connsiteX4" fmla="*/ 49020 w 140292"/>
                  <a:gd name="connsiteY4" fmla="*/ 0 h 233980"/>
                  <a:gd name="connsiteX5" fmla="*/ 0 w 140292"/>
                  <a:gd name="connsiteY5" fmla="*/ 0 h 2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292" h="233980">
                    <a:moveTo>
                      <a:pt x="0" y="0"/>
                    </a:moveTo>
                    <a:lnTo>
                      <a:pt x="0" y="233980"/>
                    </a:lnTo>
                    <a:lnTo>
                      <a:pt x="49952" y="233980"/>
                    </a:lnTo>
                    <a:cubicBezTo>
                      <a:pt x="105692" y="233980"/>
                      <a:pt x="140293" y="198925"/>
                      <a:pt x="140293" y="117241"/>
                    </a:cubicBezTo>
                    <a:cubicBezTo>
                      <a:pt x="140293" y="35557"/>
                      <a:pt x="104735" y="0"/>
                      <a:pt x="490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Graphic 16">
                <a:extLst>
                  <a:ext uri="{FF2B5EF4-FFF2-40B4-BE49-F238E27FC236}">
                    <a16:creationId xmlns:a16="http://schemas.microsoft.com/office/drawing/2014/main" id="{F0C9311A-7CFB-46B8-B395-5D7B0041F004}"/>
                  </a:ext>
                </a:extLst>
              </p:cNvPr>
              <p:cNvSpPr/>
              <p:nvPr/>
            </p:nvSpPr>
            <p:spPr>
              <a:xfrm>
                <a:off x="4759526" y="882070"/>
                <a:ext cx="2645566" cy="2645542"/>
              </a:xfrm>
              <a:custGeom>
                <a:avLst/>
                <a:gdLst>
                  <a:gd name="connsiteX0" fmla="*/ 2641980 w 2645566"/>
                  <a:gd name="connsiteY0" fmla="*/ 1415048 h 2645542"/>
                  <a:gd name="connsiteX1" fmla="*/ 2645567 w 2645566"/>
                  <a:gd name="connsiteY1" fmla="*/ 1322771 h 2645542"/>
                  <a:gd name="connsiteX2" fmla="*/ 1322795 w 2645566"/>
                  <a:gd name="connsiteY2" fmla="*/ 0 h 2645542"/>
                  <a:gd name="connsiteX3" fmla="*/ 0 w 2645566"/>
                  <a:gd name="connsiteY3" fmla="*/ 1322771 h 2645542"/>
                  <a:gd name="connsiteX4" fmla="*/ 1322771 w 2645566"/>
                  <a:gd name="connsiteY4" fmla="*/ 2645543 h 2645542"/>
                  <a:gd name="connsiteX5" fmla="*/ 1940207 w 2645566"/>
                  <a:gd name="connsiteY5" fmla="*/ 2492099 h 2645542"/>
                  <a:gd name="connsiteX6" fmla="*/ 1828704 w 2645566"/>
                  <a:gd name="connsiteY6" fmla="*/ 2387699 h 2645542"/>
                  <a:gd name="connsiteX7" fmla="*/ 1500223 w 2645566"/>
                  <a:gd name="connsiteY7" fmla="*/ 2488751 h 2645542"/>
                  <a:gd name="connsiteX8" fmla="*/ 1715361 w 2645566"/>
                  <a:gd name="connsiteY8" fmla="*/ 2222800 h 2645542"/>
                  <a:gd name="connsiteX9" fmla="*/ 1683366 w 2645566"/>
                  <a:gd name="connsiteY9" fmla="*/ 2154292 h 2645542"/>
                  <a:gd name="connsiteX10" fmla="*/ 1396421 w 2645566"/>
                  <a:gd name="connsiteY10" fmla="*/ 2499583 h 2645542"/>
                  <a:gd name="connsiteX11" fmla="*/ 1357253 w 2645566"/>
                  <a:gd name="connsiteY11" fmla="*/ 2500922 h 2645542"/>
                  <a:gd name="connsiteX12" fmla="*/ 1357253 w 2645566"/>
                  <a:gd name="connsiteY12" fmla="*/ 1866198 h 2645542"/>
                  <a:gd name="connsiteX13" fmla="*/ 1781382 w 2645566"/>
                  <a:gd name="connsiteY13" fmla="*/ 1962134 h 2645542"/>
                  <a:gd name="connsiteX14" fmla="*/ 1806418 w 2645566"/>
                  <a:gd name="connsiteY14" fmla="*/ 1903526 h 2645542"/>
                  <a:gd name="connsiteX15" fmla="*/ 1357277 w 2645566"/>
                  <a:gd name="connsiteY15" fmla="*/ 1802449 h 2645542"/>
                  <a:gd name="connsiteX16" fmla="*/ 1357277 w 2645566"/>
                  <a:gd name="connsiteY16" fmla="*/ 1537598 h 2645542"/>
                  <a:gd name="connsiteX17" fmla="*/ 1622677 w 2645566"/>
                  <a:gd name="connsiteY17" fmla="*/ 1537598 h 2645542"/>
                  <a:gd name="connsiteX18" fmla="*/ 1622677 w 2645566"/>
                  <a:gd name="connsiteY18" fmla="*/ 1435756 h 2645542"/>
                  <a:gd name="connsiteX19" fmla="*/ 1711176 w 2645566"/>
                  <a:gd name="connsiteY19" fmla="*/ 1416196 h 2645542"/>
                  <a:gd name="connsiteX20" fmla="*/ 1677604 w 2645566"/>
                  <a:gd name="connsiteY20" fmla="*/ 1418300 h 2645542"/>
                  <a:gd name="connsiteX21" fmla="*/ 1526718 w 2645566"/>
                  <a:gd name="connsiteY21" fmla="*/ 1309237 h 2645542"/>
                  <a:gd name="connsiteX22" fmla="*/ 1603117 w 2645566"/>
                  <a:gd name="connsiteY22" fmla="*/ 1309237 h 2645542"/>
                  <a:gd name="connsiteX23" fmla="*/ 1678536 w 2645566"/>
                  <a:gd name="connsiteY23" fmla="*/ 1362083 h 2645542"/>
                  <a:gd name="connsiteX24" fmla="*/ 1742932 w 2645566"/>
                  <a:gd name="connsiteY24" fmla="*/ 1322222 h 2645542"/>
                  <a:gd name="connsiteX25" fmla="*/ 1656442 w 2645566"/>
                  <a:gd name="connsiteY25" fmla="*/ 1265526 h 2645542"/>
                  <a:gd name="connsiteX26" fmla="*/ 1539224 w 2645566"/>
                  <a:gd name="connsiteY26" fmla="*/ 1157897 h 2645542"/>
                  <a:gd name="connsiteX27" fmla="*/ 1678058 w 2645566"/>
                  <a:gd name="connsiteY27" fmla="*/ 1057945 h 2645542"/>
                  <a:gd name="connsiteX28" fmla="*/ 1815457 w 2645566"/>
                  <a:gd name="connsiteY28" fmla="*/ 1154071 h 2645542"/>
                  <a:gd name="connsiteX29" fmla="*/ 1740038 w 2645566"/>
                  <a:gd name="connsiteY29" fmla="*/ 1154071 h 2645542"/>
                  <a:gd name="connsiteX30" fmla="*/ 1676145 w 2645566"/>
                  <a:gd name="connsiteY30" fmla="*/ 1113229 h 2645542"/>
                  <a:gd name="connsiteX31" fmla="*/ 1620406 w 2645566"/>
                  <a:gd name="connsiteY31" fmla="*/ 1148285 h 2645542"/>
                  <a:gd name="connsiteX32" fmla="*/ 1690564 w 2645566"/>
                  <a:gd name="connsiteY32" fmla="*/ 1195846 h 2645542"/>
                  <a:gd name="connsiteX33" fmla="*/ 1824161 w 2645566"/>
                  <a:gd name="connsiteY33" fmla="*/ 1313087 h 2645542"/>
                  <a:gd name="connsiteX34" fmla="*/ 1748025 w 2645566"/>
                  <a:gd name="connsiteY34" fmla="*/ 1408042 h 2645542"/>
                  <a:gd name="connsiteX35" fmla="*/ 2180739 w 2645566"/>
                  <a:gd name="connsiteY35" fmla="*/ 1310218 h 2645542"/>
                  <a:gd name="connsiteX36" fmla="*/ 2641980 w 2645566"/>
                  <a:gd name="connsiteY36" fmla="*/ 1415048 h 2645542"/>
                  <a:gd name="connsiteX37" fmla="*/ 838001 w 2645566"/>
                  <a:gd name="connsiteY37" fmla="*/ 1904984 h 2645542"/>
                  <a:gd name="connsiteX38" fmla="*/ 742233 w 2645566"/>
                  <a:gd name="connsiteY38" fmla="*/ 1537598 h 2645542"/>
                  <a:gd name="connsiteX39" fmla="*/ 1293527 w 2645566"/>
                  <a:gd name="connsiteY39" fmla="*/ 1537598 h 2645542"/>
                  <a:gd name="connsiteX40" fmla="*/ 1293527 w 2645566"/>
                  <a:gd name="connsiteY40" fmla="*/ 1802377 h 2645542"/>
                  <a:gd name="connsiteX41" fmla="*/ 839746 w 2645566"/>
                  <a:gd name="connsiteY41" fmla="*/ 1904243 h 2645542"/>
                  <a:gd name="connsiteX42" fmla="*/ 838001 w 2645566"/>
                  <a:gd name="connsiteY42" fmla="*/ 1904984 h 2645542"/>
                  <a:gd name="connsiteX43" fmla="*/ 862511 w 2645566"/>
                  <a:gd name="connsiteY43" fmla="*/ 1963856 h 2645542"/>
                  <a:gd name="connsiteX44" fmla="*/ 864782 w 2645566"/>
                  <a:gd name="connsiteY44" fmla="*/ 1962851 h 2645542"/>
                  <a:gd name="connsiteX45" fmla="*/ 1293479 w 2645566"/>
                  <a:gd name="connsiteY45" fmla="*/ 1866127 h 2645542"/>
                  <a:gd name="connsiteX46" fmla="*/ 1293479 w 2645566"/>
                  <a:gd name="connsiteY46" fmla="*/ 2501138 h 2645542"/>
                  <a:gd name="connsiteX47" fmla="*/ 1249457 w 2645566"/>
                  <a:gd name="connsiteY47" fmla="*/ 2499631 h 2645542"/>
                  <a:gd name="connsiteX48" fmla="*/ 862511 w 2645566"/>
                  <a:gd name="connsiteY48" fmla="*/ 1963856 h 2645542"/>
                  <a:gd name="connsiteX49" fmla="*/ 2118496 w 2645566"/>
                  <a:gd name="connsiteY49" fmla="*/ 453207 h 2645542"/>
                  <a:gd name="connsiteX50" fmla="*/ 1839011 w 2645566"/>
                  <a:gd name="connsiteY50" fmla="*/ 655049 h 2645542"/>
                  <a:gd name="connsiteX51" fmla="*/ 1492882 w 2645566"/>
                  <a:gd name="connsiteY51" fmla="*/ 155859 h 2645542"/>
                  <a:gd name="connsiteX52" fmla="*/ 2118496 w 2645566"/>
                  <a:gd name="connsiteY52" fmla="*/ 453207 h 2645542"/>
                  <a:gd name="connsiteX53" fmla="*/ 1357253 w 2645566"/>
                  <a:gd name="connsiteY53" fmla="*/ 144310 h 2645542"/>
                  <a:gd name="connsiteX54" fmla="*/ 1388626 w 2645566"/>
                  <a:gd name="connsiteY54" fmla="*/ 145386 h 2645542"/>
                  <a:gd name="connsiteX55" fmla="*/ 1781382 w 2645566"/>
                  <a:gd name="connsiteY55" fmla="*/ 682381 h 2645542"/>
                  <a:gd name="connsiteX56" fmla="*/ 1357253 w 2645566"/>
                  <a:gd name="connsiteY56" fmla="*/ 778316 h 2645542"/>
                  <a:gd name="connsiteX57" fmla="*/ 1357253 w 2645566"/>
                  <a:gd name="connsiteY57" fmla="*/ 144310 h 2645542"/>
                  <a:gd name="connsiteX58" fmla="*/ 1257276 w 2645566"/>
                  <a:gd name="connsiteY58" fmla="*/ 145362 h 2645542"/>
                  <a:gd name="connsiteX59" fmla="*/ 1293503 w 2645566"/>
                  <a:gd name="connsiteY59" fmla="*/ 144190 h 2645542"/>
                  <a:gd name="connsiteX60" fmla="*/ 1293503 w 2645566"/>
                  <a:gd name="connsiteY60" fmla="*/ 778388 h 2645542"/>
                  <a:gd name="connsiteX61" fmla="*/ 864806 w 2645566"/>
                  <a:gd name="connsiteY61" fmla="*/ 681663 h 2645542"/>
                  <a:gd name="connsiteX62" fmla="*/ 1257276 w 2645566"/>
                  <a:gd name="connsiteY62" fmla="*/ 145362 h 2645542"/>
                  <a:gd name="connsiteX63" fmla="*/ 1153043 w 2645566"/>
                  <a:gd name="connsiteY63" fmla="*/ 155835 h 2645542"/>
                  <a:gd name="connsiteX64" fmla="*/ 807202 w 2645566"/>
                  <a:gd name="connsiteY64" fmla="*/ 654260 h 2645542"/>
                  <a:gd name="connsiteX65" fmla="*/ 528195 w 2645566"/>
                  <a:gd name="connsiteY65" fmla="*/ 452107 h 2645542"/>
                  <a:gd name="connsiteX66" fmla="*/ 1153043 w 2645566"/>
                  <a:gd name="connsiteY66" fmla="*/ 155835 h 2645542"/>
                  <a:gd name="connsiteX67" fmla="*/ 1145702 w 2645566"/>
                  <a:gd name="connsiteY67" fmla="*/ 2488799 h 2645542"/>
                  <a:gd name="connsiteX68" fmla="*/ 529152 w 2645566"/>
                  <a:gd name="connsiteY68" fmla="*/ 2194369 h 2645542"/>
                  <a:gd name="connsiteX69" fmla="*/ 805648 w 2645566"/>
                  <a:gd name="connsiteY69" fmla="*/ 1993865 h 2645542"/>
                  <a:gd name="connsiteX70" fmla="*/ 1145702 w 2645566"/>
                  <a:gd name="connsiteY70" fmla="*/ 2488799 h 2645542"/>
                  <a:gd name="connsiteX71" fmla="*/ 780444 w 2645566"/>
                  <a:gd name="connsiteY71" fmla="*/ 1935113 h 2645542"/>
                  <a:gd name="connsiteX72" fmla="*/ 483264 w 2645566"/>
                  <a:gd name="connsiteY72" fmla="*/ 2150060 h 2645542"/>
                  <a:gd name="connsiteX73" fmla="*/ 144166 w 2645566"/>
                  <a:gd name="connsiteY73" fmla="*/ 1351896 h 2645542"/>
                  <a:gd name="connsiteX74" fmla="*/ 664470 w 2645566"/>
                  <a:gd name="connsiteY74" fmla="*/ 1351896 h 2645542"/>
                  <a:gd name="connsiteX75" fmla="*/ 780444 w 2645566"/>
                  <a:gd name="connsiteY75" fmla="*/ 1935113 h 2645542"/>
                  <a:gd name="connsiteX76" fmla="*/ 708062 w 2645566"/>
                  <a:gd name="connsiteY76" fmla="*/ 947184 h 2645542"/>
                  <a:gd name="connsiteX77" fmla="*/ 700864 w 2645566"/>
                  <a:gd name="connsiteY77" fmla="*/ 978963 h 2645542"/>
                  <a:gd name="connsiteX78" fmla="*/ 664829 w 2645566"/>
                  <a:gd name="connsiteY78" fmla="*/ 1288147 h 2645542"/>
                  <a:gd name="connsiteX79" fmla="*/ 144310 w 2645566"/>
                  <a:gd name="connsiteY79" fmla="*/ 1288147 h 2645542"/>
                  <a:gd name="connsiteX80" fmla="*/ 482356 w 2645566"/>
                  <a:gd name="connsiteY80" fmla="*/ 496488 h 2645542"/>
                  <a:gd name="connsiteX81" fmla="*/ 781927 w 2645566"/>
                  <a:gd name="connsiteY81" fmla="*/ 712845 h 2645542"/>
                  <a:gd name="connsiteX82" fmla="*/ 708062 w 2645566"/>
                  <a:gd name="connsiteY82" fmla="*/ 947184 h 2645542"/>
                  <a:gd name="connsiteX83" fmla="*/ 839746 w 2645566"/>
                  <a:gd name="connsiteY83" fmla="*/ 740248 h 2645542"/>
                  <a:gd name="connsiteX84" fmla="*/ 1293527 w 2645566"/>
                  <a:gd name="connsiteY84" fmla="*/ 842114 h 2645542"/>
                  <a:gd name="connsiteX85" fmla="*/ 1293527 w 2645566"/>
                  <a:gd name="connsiteY85" fmla="*/ 947160 h 2645542"/>
                  <a:gd name="connsiteX86" fmla="*/ 773820 w 2645566"/>
                  <a:gd name="connsiteY86" fmla="*/ 947160 h 2645542"/>
                  <a:gd name="connsiteX87" fmla="*/ 839746 w 2645566"/>
                  <a:gd name="connsiteY87" fmla="*/ 740248 h 2645542"/>
                  <a:gd name="connsiteX88" fmla="*/ 974754 w 2645566"/>
                  <a:gd name="connsiteY88" fmla="*/ 1411079 h 2645542"/>
                  <a:gd name="connsiteX89" fmla="*/ 844098 w 2645566"/>
                  <a:gd name="connsiteY89" fmla="*/ 1411079 h 2645542"/>
                  <a:gd name="connsiteX90" fmla="*/ 844098 w 2645566"/>
                  <a:gd name="connsiteY90" fmla="*/ 1065142 h 2645542"/>
                  <a:gd name="connsiteX91" fmla="*/ 973822 w 2645566"/>
                  <a:gd name="connsiteY91" fmla="*/ 1065142 h 2645542"/>
                  <a:gd name="connsiteX92" fmla="*/ 1146324 w 2645566"/>
                  <a:gd name="connsiteY92" fmla="*/ 1238099 h 2645542"/>
                  <a:gd name="connsiteX93" fmla="*/ 974754 w 2645566"/>
                  <a:gd name="connsiteY93" fmla="*/ 1411079 h 2645542"/>
                  <a:gd name="connsiteX94" fmla="*/ 1483318 w 2645566"/>
                  <a:gd name="connsiteY94" fmla="*/ 1411079 h 2645542"/>
                  <a:gd name="connsiteX95" fmla="*/ 1400175 w 2645566"/>
                  <a:gd name="connsiteY95" fmla="*/ 1411079 h 2645542"/>
                  <a:gd name="connsiteX96" fmla="*/ 1263708 w 2645566"/>
                  <a:gd name="connsiteY96" fmla="*/ 1165549 h 2645542"/>
                  <a:gd name="connsiteX97" fmla="*/ 1263708 w 2645566"/>
                  <a:gd name="connsiteY97" fmla="*/ 1411079 h 2645542"/>
                  <a:gd name="connsiteX98" fmla="*/ 1194531 w 2645566"/>
                  <a:gd name="connsiteY98" fmla="*/ 1411079 h 2645542"/>
                  <a:gd name="connsiteX99" fmla="*/ 1194531 w 2645566"/>
                  <a:gd name="connsiteY99" fmla="*/ 1065142 h 2645542"/>
                  <a:gd name="connsiteX100" fmla="*/ 1283890 w 2645566"/>
                  <a:gd name="connsiteY100" fmla="*/ 1065142 h 2645542"/>
                  <a:gd name="connsiteX101" fmla="*/ 1414594 w 2645566"/>
                  <a:gd name="connsiteY101" fmla="*/ 1301514 h 2645542"/>
                  <a:gd name="connsiteX102" fmla="*/ 1414594 w 2645566"/>
                  <a:gd name="connsiteY102" fmla="*/ 1065142 h 2645542"/>
                  <a:gd name="connsiteX103" fmla="*/ 1483294 w 2645566"/>
                  <a:gd name="connsiteY103" fmla="*/ 1065142 h 2645542"/>
                  <a:gd name="connsiteX104" fmla="*/ 1483294 w 2645566"/>
                  <a:gd name="connsiteY104" fmla="*/ 1411079 h 2645542"/>
                  <a:gd name="connsiteX105" fmla="*/ 1357253 w 2645566"/>
                  <a:gd name="connsiteY105" fmla="*/ 947184 h 2645542"/>
                  <a:gd name="connsiteX106" fmla="*/ 1357253 w 2645566"/>
                  <a:gd name="connsiteY106" fmla="*/ 842066 h 2645542"/>
                  <a:gd name="connsiteX107" fmla="*/ 1806394 w 2645566"/>
                  <a:gd name="connsiteY107" fmla="*/ 740989 h 2645542"/>
                  <a:gd name="connsiteX108" fmla="*/ 1872057 w 2645566"/>
                  <a:gd name="connsiteY108" fmla="*/ 947184 h 2645542"/>
                  <a:gd name="connsiteX109" fmla="*/ 1357253 w 2645566"/>
                  <a:gd name="connsiteY109" fmla="*/ 947184 h 2645542"/>
                  <a:gd name="connsiteX110" fmla="*/ 1981072 w 2645566"/>
                  <a:gd name="connsiteY110" fmla="*/ 1288123 h 2645542"/>
                  <a:gd name="connsiteX111" fmla="*/ 1864238 w 2645566"/>
                  <a:gd name="connsiteY111" fmla="*/ 713634 h 2645542"/>
                  <a:gd name="connsiteX112" fmla="*/ 2164264 w 2645566"/>
                  <a:gd name="connsiteY112" fmla="*/ 497611 h 2645542"/>
                  <a:gd name="connsiteX113" fmla="*/ 2501209 w 2645566"/>
                  <a:gd name="connsiteY113" fmla="*/ 1288123 h 2645542"/>
                  <a:gd name="connsiteX114" fmla="*/ 1981072 w 2645566"/>
                  <a:gd name="connsiteY114" fmla="*/ 1288123 h 264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2645566" h="2645542">
                    <a:moveTo>
                      <a:pt x="2641980" y="1415048"/>
                    </a:moveTo>
                    <a:cubicBezTo>
                      <a:pt x="2644084" y="1384537"/>
                      <a:pt x="2645567" y="1353833"/>
                      <a:pt x="2645567" y="1322771"/>
                    </a:cubicBezTo>
                    <a:cubicBezTo>
                      <a:pt x="2645567" y="593380"/>
                      <a:pt x="2052187" y="0"/>
                      <a:pt x="1322795" y="0"/>
                    </a:cubicBezTo>
                    <a:cubicBezTo>
                      <a:pt x="593403" y="0"/>
                      <a:pt x="0" y="593403"/>
                      <a:pt x="0" y="1322771"/>
                    </a:cubicBezTo>
                    <a:cubicBezTo>
                      <a:pt x="0" y="2052139"/>
                      <a:pt x="593380" y="2645543"/>
                      <a:pt x="1322771" y="2645543"/>
                    </a:cubicBezTo>
                    <a:cubicBezTo>
                      <a:pt x="1545680" y="2645543"/>
                      <a:pt x="1755772" y="2589899"/>
                      <a:pt x="1940207" y="2492099"/>
                    </a:cubicBezTo>
                    <a:cubicBezTo>
                      <a:pt x="1899628" y="2460583"/>
                      <a:pt x="1862349" y="2425647"/>
                      <a:pt x="1828704" y="2387699"/>
                    </a:cubicBezTo>
                    <a:cubicBezTo>
                      <a:pt x="1726408" y="2436503"/>
                      <a:pt x="1616101" y="2471176"/>
                      <a:pt x="1500223" y="2488751"/>
                    </a:cubicBezTo>
                    <a:cubicBezTo>
                      <a:pt x="1581692" y="2407235"/>
                      <a:pt x="1653405" y="2317947"/>
                      <a:pt x="1715361" y="2222800"/>
                    </a:cubicBezTo>
                    <a:cubicBezTo>
                      <a:pt x="1703716" y="2200466"/>
                      <a:pt x="1692908" y="2177678"/>
                      <a:pt x="1683366" y="2154292"/>
                    </a:cubicBezTo>
                    <a:cubicBezTo>
                      <a:pt x="1605317" y="2281074"/>
                      <a:pt x="1509286" y="2397598"/>
                      <a:pt x="1396421" y="2499583"/>
                    </a:cubicBezTo>
                    <a:cubicBezTo>
                      <a:pt x="1383460" y="2500396"/>
                      <a:pt x="1370309" y="2500492"/>
                      <a:pt x="1357253" y="2500922"/>
                    </a:cubicBezTo>
                    <a:lnTo>
                      <a:pt x="1357253" y="1866198"/>
                    </a:lnTo>
                    <a:cubicBezTo>
                      <a:pt x="1504767" y="1870551"/>
                      <a:pt x="1648694" y="1903502"/>
                      <a:pt x="1781382" y="1962134"/>
                    </a:cubicBezTo>
                    <a:lnTo>
                      <a:pt x="1806418" y="1903526"/>
                    </a:lnTo>
                    <a:cubicBezTo>
                      <a:pt x="1665887" y="1841545"/>
                      <a:pt x="1513471" y="1806825"/>
                      <a:pt x="1357277" y="1802449"/>
                    </a:cubicBezTo>
                    <a:lnTo>
                      <a:pt x="1357277" y="1537598"/>
                    </a:lnTo>
                    <a:lnTo>
                      <a:pt x="1622677" y="1537598"/>
                    </a:lnTo>
                    <a:lnTo>
                      <a:pt x="1622677" y="1435756"/>
                    </a:lnTo>
                    <a:lnTo>
                      <a:pt x="1711176" y="1416196"/>
                    </a:lnTo>
                    <a:cubicBezTo>
                      <a:pt x="1700727" y="1417487"/>
                      <a:pt x="1689655" y="1418300"/>
                      <a:pt x="1677604" y="1418300"/>
                    </a:cubicBezTo>
                    <a:cubicBezTo>
                      <a:pt x="1588722" y="1418300"/>
                      <a:pt x="1536331" y="1375546"/>
                      <a:pt x="1526718" y="1309237"/>
                    </a:cubicBezTo>
                    <a:lnTo>
                      <a:pt x="1603117" y="1309237"/>
                    </a:lnTo>
                    <a:cubicBezTo>
                      <a:pt x="1608402" y="1339510"/>
                      <a:pt x="1632936" y="1362083"/>
                      <a:pt x="1678536" y="1362083"/>
                    </a:cubicBezTo>
                    <a:cubicBezTo>
                      <a:pt x="1725165" y="1362083"/>
                      <a:pt x="1742932" y="1346708"/>
                      <a:pt x="1742932" y="1322222"/>
                    </a:cubicBezTo>
                    <a:cubicBezTo>
                      <a:pt x="1742932" y="1286664"/>
                      <a:pt x="1705916" y="1277075"/>
                      <a:pt x="1656442" y="1265526"/>
                    </a:cubicBezTo>
                    <a:cubicBezTo>
                      <a:pt x="1598813" y="1252063"/>
                      <a:pt x="1539224" y="1230949"/>
                      <a:pt x="1539224" y="1157897"/>
                    </a:cubicBezTo>
                    <a:cubicBezTo>
                      <a:pt x="1539224" y="1096874"/>
                      <a:pt x="1586283" y="1057945"/>
                      <a:pt x="1678058" y="1057945"/>
                    </a:cubicBezTo>
                    <a:cubicBezTo>
                      <a:pt x="1758761" y="1057945"/>
                      <a:pt x="1806347" y="1093980"/>
                      <a:pt x="1815457" y="1154071"/>
                    </a:cubicBezTo>
                    <a:lnTo>
                      <a:pt x="1740038" y="1154071"/>
                    </a:lnTo>
                    <a:cubicBezTo>
                      <a:pt x="1736212" y="1128103"/>
                      <a:pt x="1710746" y="1113229"/>
                      <a:pt x="1676145" y="1113229"/>
                    </a:cubicBezTo>
                    <a:cubicBezTo>
                      <a:pt x="1635303" y="1113229"/>
                      <a:pt x="1620406" y="1127146"/>
                      <a:pt x="1620406" y="1148285"/>
                    </a:cubicBezTo>
                    <a:cubicBezTo>
                      <a:pt x="1620406" y="1176644"/>
                      <a:pt x="1642501" y="1185301"/>
                      <a:pt x="1690564" y="1195846"/>
                    </a:cubicBezTo>
                    <a:cubicBezTo>
                      <a:pt x="1756872" y="1210241"/>
                      <a:pt x="1824161" y="1237166"/>
                      <a:pt x="1824161" y="1313087"/>
                    </a:cubicBezTo>
                    <a:cubicBezTo>
                      <a:pt x="1824161" y="1353738"/>
                      <a:pt x="1800536" y="1390825"/>
                      <a:pt x="1748025" y="1408042"/>
                    </a:cubicBezTo>
                    <a:lnTo>
                      <a:pt x="2180739" y="1310218"/>
                    </a:lnTo>
                    <a:lnTo>
                      <a:pt x="2641980" y="1415048"/>
                    </a:lnTo>
                    <a:close/>
                    <a:moveTo>
                      <a:pt x="838001" y="1904984"/>
                    </a:moveTo>
                    <a:cubicBezTo>
                      <a:pt x="791778" y="1787456"/>
                      <a:pt x="759258" y="1664285"/>
                      <a:pt x="742233" y="1537598"/>
                    </a:cubicBezTo>
                    <a:lnTo>
                      <a:pt x="1293527" y="1537598"/>
                    </a:lnTo>
                    <a:lnTo>
                      <a:pt x="1293527" y="1802377"/>
                    </a:lnTo>
                    <a:cubicBezTo>
                      <a:pt x="1135659" y="1806418"/>
                      <a:pt x="981617" y="1841426"/>
                      <a:pt x="839746" y="1904243"/>
                    </a:cubicBezTo>
                    <a:lnTo>
                      <a:pt x="838001" y="1904984"/>
                    </a:lnTo>
                    <a:close/>
                    <a:moveTo>
                      <a:pt x="862511" y="1963856"/>
                    </a:moveTo>
                    <a:lnTo>
                      <a:pt x="864782" y="1962851"/>
                    </a:lnTo>
                    <a:cubicBezTo>
                      <a:pt x="998810" y="1903382"/>
                      <a:pt x="1144339" y="1870168"/>
                      <a:pt x="1293479" y="1866127"/>
                    </a:cubicBezTo>
                    <a:lnTo>
                      <a:pt x="1293479" y="2501138"/>
                    </a:lnTo>
                    <a:cubicBezTo>
                      <a:pt x="1278797" y="2500707"/>
                      <a:pt x="1264043" y="2500540"/>
                      <a:pt x="1249457" y="2499631"/>
                    </a:cubicBezTo>
                    <a:cubicBezTo>
                      <a:pt x="1082120" y="2348387"/>
                      <a:pt x="951392" y="2165459"/>
                      <a:pt x="862511" y="1963856"/>
                    </a:cubicBezTo>
                    <a:moveTo>
                      <a:pt x="2118496" y="453207"/>
                    </a:moveTo>
                    <a:cubicBezTo>
                      <a:pt x="2035544" y="534891"/>
                      <a:pt x="1941211" y="602849"/>
                      <a:pt x="1839011" y="655049"/>
                    </a:cubicBezTo>
                    <a:cubicBezTo>
                      <a:pt x="1756442" y="470136"/>
                      <a:pt x="1639703" y="300839"/>
                      <a:pt x="1492882" y="155859"/>
                    </a:cubicBezTo>
                    <a:cubicBezTo>
                      <a:pt x="1732052" y="190580"/>
                      <a:pt x="1948170" y="297204"/>
                      <a:pt x="2118496" y="453207"/>
                    </a:cubicBezTo>
                    <a:close/>
                    <a:moveTo>
                      <a:pt x="1357253" y="144310"/>
                    </a:moveTo>
                    <a:cubicBezTo>
                      <a:pt x="1367726" y="144621"/>
                      <a:pt x="1378224" y="144788"/>
                      <a:pt x="1388626" y="145386"/>
                    </a:cubicBezTo>
                    <a:cubicBezTo>
                      <a:pt x="1558282" y="296630"/>
                      <a:pt x="1691138" y="479797"/>
                      <a:pt x="1781382" y="682381"/>
                    </a:cubicBezTo>
                    <a:cubicBezTo>
                      <a:pt x="1648694" y="741013"/>
                      <a:pt x="1504767" y="773964"/>
                      <a:pt x="1357253" y="778316"/>
                    </a:cubicBezTo>
                    <a:lnTo>
                      <a:pt x="1357253" y="144310"/>
                    </a:lnTo>
                    <a:close/>
                    <a:moveTo>
                      <a:pt x="1257276" y="145362"/>
                    </a:moveTo>
                    <a:cubicBezTo>
                      <a:pt x="1269280" y="144692"/>
                      <a:pt x="1281403" y="144501"/>
                      <a:pt x="1293503" y="144190"/>
                    </a:cubicBezTo>
                    <a:lnTo>
                      <a:pt x="1293503" y="778388"/>
                    </a:lnTo>
                    <a:cubicBezTo>
                      <a:pt x="1144363" y="774370"/>
                      <a:pt x="998810" y="741157"/>
                      <a:pt x="864806" y="681663"/>
                    </a:cubicBezTo>
                    <a:cubicBezTo>
                      <a:pt x="955027" y="479366"/>
                      <a:pt x="1087787" y="296439"/>
                      <a:pt x="1257276" y="145362"/>
                    </a:cubicBezTo>
                    <a:close/>
                    <a:moveTo>
                      <a:pt x="1153043" y="155835"/>
                    </a:moveTo>
                    <a:cubicBezTo>
                      <a:pt x="1006414" y="300623"/>
                      <a:pt x="889747" y="469634"/>
                      <a:pt x="807202" y="654260"/>
                    </a:cubicBezTo>
                    <a:cubicBezTo>
                      <a:pt x="705169" y="601940"/>
                      <a:pt x="611003" y="533862"/>
                      <a:pt x="528195" y="452107"/>
                    </a:cubicBezTo>
                    <a:cubicBezTo>
                      <a:pt x="698426" y="296606"/>
                      <a:pt x="914280" y="190388"/>
                      <a:pt x="1153043" y="155835"/>
                    </a:cubicBezTo>
                    <a:close/>
                    <a:moveTo>
                      <a:pt x="1145702" y="2488799"/>
                    </a:moveTo>
                    <a:cubicBezTo>
                      <a:pt x="910287" y="2453194"/>
                      <a:pt x="697493" y="2347789"/>
                      <a:pt x="529152" y="2194369"/>
                    </a:cubicBezTo>
                    <a:cubicBezTo>
                      <a:pt x="610812" y="2113737"/>
                      <a:pt x="703495" y="2046496"/>
                      <a:pt x="805648" y="1993865"/>
                    </a:cubicBezTo>
                    <a:cubicBezTo>
                      <a:pt x="886925" y="2176841"/>
                      <a:pt x="1001631" y="2344681"/>
                      <a:pt x="1145702" y="2488799"/>
                    </a:cubicBezTo>
                    <a:close/>
                    <a:moveTo>
                      <a:pt x="780444" y="1935113"/>
                    </a:moveTo>
                    <a:cubicBezTo>
                      <a:pt x="670472" y="1991283"/>
                      <a:pt x="570854" y="2063354"/>
                      <a:pt x="483264" y="2150060"/>
                    </a:cubicBezTo>
                    <a:cubicBezTo>
                      <a:pt x="279652" y="1943483"/>
                      <a:pt x="151746" y="1662371"/>
                      <a:pt x="144166" y="1351896"/>
                    </a:cubicBezTo>
                    <a:lnTo>
                      <a:pt x="664470" y="1351896"/>
                    </a:lnTo>
                    <a:cubicBezTo>
                      <a:pt x="667651" y="1554289"/>
                      <a:pt x="707345" y="1751564"/>
                      <a:pt x="780444" y="1935113"/>
                    </a:cubicBezTo>
                    <a:close/>
                    <a:moveTo>
                      <a:pt x="708062" y="947184"/>
                    </a:moveTo>
                    <a:lnTo>
                      <a:pt x="700864" y="978963"/>
                    </a:lnTo>
                    <a:cubicBezTo>
                      <a:pt x="679224" y="1079752"/>
                      <a:pt x="667220" y="1183196"/>
                      <a:pt x="664829" y="1288147"/>
                    </a:cubicBezTo>
                    <a:lnTo>
                      <a:pt x="144310" y="1288147"/>
                    </a:lnTo>
                    <a:cubicBezTo>
                      <a:pt x="153253" y="980326"/>
                      <a:pt x="280513" y="701749"/>
                      <a:pt x="482356" y="496488"/>
                    </a:cubicBezTo>
                    <a:cubicBezTo>
                      <a:pt x="571093" y="584293"/>
                      <a:pt x="672266" y="657105"/>
                      <a:pt x="781927" y="712845"/>
                    </a:cubicBezTo>
                    <a:cubicBezTo>
                      <a:pt x="751487" y="788742"/>
                      <a:pt x="726905" y="867102"/>
                      <a:pt x="708062" y="947184"/>
                    </a:cubicBezTo>
                    <a:close/>
                    <a:moveTo>
                      <a:pt x="839746" y="740248"/>
                    </a:moveTo>
                    <a:cubicBezTo>
                      <a:pt x="981617" y="803089"/>
                      <a:pt x="1135659" y="838096"/>
                      <a:pt x="1293527" y="842114"/>
                    </a:cubicBezTo>
                    <a:lnTo>
                      <a:pt x="1293527" y="947160"/>
                    </a:lnTo>
                    <a:lnTo>
                      <a:pt x="773820" y="947160"/>
                    </a:lnTo>
                    <a:cubicBezTo>
                      <a:pt x="791157" y="876595"/>
                      <a:pt x="812989" y="807441"/>
                      <a:pt x="839746" y="740248"/>
                    </a:cubicBezTo>
                    <a:close/>
                    <a:moveTo>
                      <a:pt x="974754" y="1411079"/>
                    </a:moveTo>
                    <a:lnTo>
                      <a:pt x="844098" y="1411079"/>
                    </a:lnTo>
                    <a:lnTo>
                      <a:pt x="844098" y="1065142"/>
                    </a:lnTo>
                    <a:lnTo>
                      <a:pt x="973822" y="1065142"/>
                    </a:lnTo>
                    <a:cubicBezTo>
                      <a:pt x="1085754" y="1065142"/>
                      <a:pt x="1146324" y="1119925"/>
                      <a:pt x="1146324" y="1238099"/>
                    </a:cubicBezTo>
                    <a:cubicBezTo>
                      <a:pt x="1146300" y="1359190"/>
                      <a:pt x="1082885" y="1411079"/>
                      <a:pt x="974754" y="1411079"/>
                    </a:cubicBezTo>
                    <a:close/>
                    <a:moveTo>
                      <a:pt x="1483318" y="1411079"/>
                    </a:moveTo>
                    <a:lnTo>
                      <a:pt x="1400175" y="1411079"/>
                    </a:lnTo>
                    <a:lnTo>
                      <a:pt x="1263708" y="1165549"/>
                    </a:lnTo>
                    <a:lnTo>
                      <a:pt x="1263708" y="1411079"/>
                    </a:lnTo>
                    <a:lnTo>
                      <a:pt x="1194531" y="1411079"/>
                    </a:lnTo>
                    <a:lnTo>
                      <a:pt x="1194531" y="1065142"/>
                    </a:lnTo>
                    <a:lnTo>
                      <a:pt x="1283890" y="1065142"/>
                    </a:lnTo>
                    <a:lnTo>
                      <a:pt x="1414594" y="1301514"/>
                    </a:lnTo>
                    <a:lnTo>
                      <a:pt x="1414594" y="1065142"/>
                    </a:lnTo>
                    <a:lnTo>
                      <a:pt x="1483294" y="1065142"/>
                    </a:lnTo>
                    <a:lnTo>
                      <a:pt x="1483294" y="1411079"/>
                    </a:lnTo>
                    <a:close/>
                    <a:moveTo>
                      <a:pt x="1357253" y="947184"/>
                    </a:moveTo>
                    <a:lnTo>
                      <a:pt x="1357253" y="842066"/>
                    </a:lnTo>
                    <a:cubicBezTo>
                      <a:pt x="1513471" y="837690"/>
                      <a:pt x="1665887" y="802969"/>
                      <a:pt x="1806394" y="740989"/>
                    </a:cubicBezTo>
                    <a:cubicBezTo>
                      <a:pt x="1833009" y="807943"/>
                      <a:pt x="1854793" y="876858"/>
                      <a:pt x="1872057" y="947184"/>
                    </a:cubicBezTo>
                    <a:lnTo>
                      <a:pt x="1357253" y="947184"/>
                    </a:lnTo>
                    <a:close/>
                    <a:moveTo>
                      <a:pt x="1981072" y="1288123"/>
                    </a:moveTo>
                    <a:cubicBezTo>
                      <a:pt x="1976529" y="1088552"/>
                      <a:pt x="1936620" y="894362"/>
                      <a:pt x="1864238" y="713634"/>
                    </a:cubicBezTo>
                    <a:cubicBezTo>
                      <a:pt x="1974066" y="658014"/>
                      <a:pt x="2075382" y="585345"/>
                      <a:pt x="2164264" y="497611"/>
                    </a:cubicBezTo>
                    <a:cubicBezTo>
                      <a:pt x="2365484" y="702778"/>
                      <a:pt x="2492290" y="980876"/>
                      <a:pt x="2501209" y="1288123"/>
                    </a:cubicBezTo>
                    <a:lnTo>
                      <a:pt x="1981072" y="128812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Graphic 16">
                <a:extLst>
                  <a:ext uri="{FF2B5EF4-FFF2-40B4-BE49-F238E27FC236}">
                    <a16:creationId xmlns:a16="http://schemas.microsoft.com/office/drawing/2014/main" id="{D02D8DCA-B003-454B-9C87-088E9A3C7A01}"/>
                  </a:ext>
                </a:extLst>
              </p:cNvPr>
              <p:cNvSpPr/>
              <p:nvPr/>
            </p:nvSpPr>
            <p:spPr>
              <a:xfrm>
                <a:off x="6485911" y="2289012"/>
                <a:ext cx="904500" cy="1094721"/>
              </a:xfrm>
              <a:custGeom>
                <a:avLst/>
                <a:gdLst>
                  <a:gd name="connsiteX0" fmla="*/ 738359 w 904500"/>
                  <a:gd name="connsiteY0" fmla="*/ 65639 h 1094721"/>
                  <a:gd name="connsiteX1" fmla="*/ 738359 w 904500"/>
                  <a:gd name="connsiteY1" fmla="*/ 126017 h 1094721"/>
                  <a:gd name="connsiteX2" fmla="*/ 556411 w 904500"/>
                  <a:gd name="connsiteY2" fmla="*/ 84003 h 1094721"/>
                  <a:gd name="connsiteX3" fmla="*/ 556411 w 904500"/>
                  <a:gd name="connsiteY3" fmla="*/ 23625 h 1094721"/>
                  <a:gd name="connsiteX4" fmla="*/ 453565 w 904500"/>
                  <a:gd name="connsiteY4" fmla="*/ 0 h 1094721"/>
                  <a:gd name="connsiteX5" fmla="*/ 348089 w 904500"/>
                  <a:gd name="connsiteY5" fmla="*/ 23625 h 1094721"/>
                  <a:gd name="connsiteX6" fmla="*/ 348089 w 904500"/>
                  <a:gd name="connsiteY6" fmla="*/ 84003 h 1094721"/>
                  <a:gd name="connsiteX7" fmla="*/ 166141 w 904500"/>
                  <a:gd name="connsiteY7" fmla="*/ 126017 h 1094721"/>
                  <a:gd name="connsiteX8" fmla="*/ 166141 w 904500"/>
                  <a:gd name="connsiteY8" fmla="*/ 65639 h 1094721"/>
                  <a:gd name="connsiteX9" fmla="*/ 0 w 904500"/>
                  <a:gd name="connsiteY9" fmla="*/ 102392 h 1094721"/>
                  <a:gd name="connsiteX10" fmla="*/ 0 w 904500"/>
                  <a:gd name="connsiteY10" fmla="*/ 427908 h 1094721"/>
                  <a:gd name="connsiteX11" fmla="*/ 453565 w 904500"/>
                  <a:gd name="connsiteY11" fmla="*/ 1094721 h 1094721"/>
                  <a:gd name="connsiteX12" fmla="*/ 904500 w 904500"/>
                  <a:gd name="connsiteY12" fmla="*/ 427908 h 1094721"/>
                  <a:gd name="connsiteX13" fmla="*/ 904500 w 904500"/>
                  <a:gd name="connsiteY13" fmla="*/ 102392 h 1094721"/>
                  <a:gd name="connsiteX14" fmla="*/ 738359 w 904500"/>
                  <a:gd name="connsiteY14" fmla="*/ 65639 h 1094721"/>
                  <a:gd name="connsiteX15" fmla="*/ 123913 w 904500"/>
                  <a:gd name="connsiteY15" fmla="*/ 427908 h 1094721"/>
                  <a:gd name="connsiteX16" fmla="*/ 123913 w 904500"/>
                  <a:gd name="connsiteY16" fmla="*/ 265138 h 1094721"/>
                  <a:gd name="connsiteX17" fmla="*/ 453541 w 904500"/>
                  <a:gd name="connsiteY17" fmla="*/ 189002 h 1094721"/>
                  <a:gd name="connsiteX18" fmla="*/ 699669 w 904500"/>
                  <a:gd name="connsiteY18" fmla="*/ 246989 h 1094721"/>
                  <a:gd name="connsiteX19" fmla="*/ 211718 w 904500"/>
                  <a:gd name="connsiteY19" fmla="*/ 734939 h 1094721"/>
                  <a:gd name="connsiteX20" fmla="*/ 137112 w 904500"/>
                  <a:gd name="connsiteY20" fmla="*/ 548664 h 1094721"/>
                  <a:gd name="connsiteX21" fmla="*/ 123913 w 904500"/>
                  <a:gd name="connsiteY21" fmla="*/ 427908 h 1094721"/>
                  <a:gd name="connsiteX22" fmla="*/ 767364 w 904500"/>
                  <a:gd name="connsiteY22" fmla="*/ 548664 h 1094721"/>
                  <a:gd name="connsiteX23" fmla="*/ 453565 w 904500"/>
                  <a:gd name="connsiteY23" fmla="*/ 958207 h 1094721"/>
                  <a:gd name="connsiteX24" fmla="*/ 282187 w 904500"/>
                  <a:gd name="connsiteY24" fmla="*/ 829679 h 1094721"/>
                  <a:gd name="connsiteX25" fmla="*/ 780564 w 904500"/>
                  <a:gd name="connsiteY25" fmla="*/ 331303 h 1094721"/>
                  <a:gd name="connsiteX26" fmla="*/ 780564 w 904500"/>
                  <a:gd name="connsiteY26" fmla="*/ 427908 h 1094721"/>
                  <a:gd name="connsiteX27" fmla="*/ 767364 w 904500"/>
                  <a:gd name="connsiteY27" fmla="*/ 548664 h 109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04500" h="1094721">
                    <a:moveTo>
                      <a:pt x="738359" y="65639"/>
                    </a:moveTo>
                    <a:lnTo>
                      <a:pt x="738359" y="126017"/>
                    </a:lnTo>
                    <a:lnTo>
                      <a:pt x="556411" y="84003"/>
                    </a:lnTo>
                    <a:lnTo>
                      <a:pt x="556411" y="23625"/>
                    </a:lnTo>
                    <a:lnTo>
                      <a:pt x="453565" y="0"/>
                    </a:lnTo>
                    <a:lnTo>
                      <a:pt x="348089" y="23625"/>
                    </a:lnTo>
                    <a:lnTo>
                      <a:pt x="348089" y="84003"/>
                    </a:lnTo>
                    <a:lnTo>
                      <a:pt x="166141" y="126017"/>
                    </a:lnTo>
                    <a:lnTo>
                      <a:pt x="166141" y="65639"/>
                    </a:lnTo>
                    <a:lnTo>
                      <a:pt x="0" y="102392"/>
                    </a:lnTo>
                    <a:lnTo>
                      <a:pt x="0" y="427908"/>
                    </a:lnTo>
                    <a:cubicBezTo>
                      <a:pt x="0" y="729798"/>
                      <a:pt x="187232" y="987069"/>
                      <a:pt x="453565" y="1094721"/>
                    </a:cubicBezTo>
                    <a:cubicBezTo>
                      <a:pt x="717268" y="987093"/>
                      <a:pt x="904500" y="729822"/>
                      <a:pt x="904500" y="427908"/>
                    </a:cubicBezTo>
                    <a:lnTo>
                      <a:pt x="904500" y="102392"/>
                    </a:lnTo>
                    <a:lnTo>
                      <a:pt x="738359" y="65639"/>
                    </a:lnTo>
                    <a:close/>
                    <a:moveTo>
                      <a:pt x="123913" y="427908"/>
                    </a:moveTo>
                    <a:lnTo>
                      <a:pt x="123913" y="265138"/>
                    </a:lnTo>
                    <a:lnTo>
                      <a:pt x="453541" y="189002"/>
                    </a:lnTo>
                    <a:cubicBezTo>
                      <a:pt x="575397" y="218413"/>
                      <a:pt x="651988" y="236228"/>
                      <a:pt x="699669" y="246989"/>
                    </a:cubicBezTo>
                    <a:lnTo>
                      <a:pt x="211718" y="734939"/>
                    </a:lnTo>
                    <a:cubicBezTo>
                      <a:pt x="176137" y="677670"/>
                      <a:pt x="150240" y="614064"/>
                      <a:pt x="137112" y="548664"/>
                    </a:cubicBezTo>
                    <a:cubicBezTo>
                      <a:pt x="126567" y="509281"/>
                      <a:pt x="123913" y="469921"/>
                      <a:pt x="123913" y="427908"/>
                    </a:cubicBezTo>
                    <a:close/>
                    <a:moveTo>
                      <a:pt x="767364" y="548664"/>
                    </a:moveTo>
                    <a:cubicBezTo>
                      <a:pt x="733074" y="721931"/>
                      <a:pt x="614422" y="874180"/>
                      <a:pt x="453565" y="958207"/>
                    </a:cubicBezTo>
                    <a:cubicBezTo>
                      <a:pt x="388787" y="924682"/>
                      <a:pt x="331685" y="880995"/>
                      <a:pt x="282187" y="829679"/>
                    </a:cubicBezTo>
                    <a:lnTo>
                      <a:pt x="780564" y="331303"/>
                    </a:lnTo>
                    <a:lnTo>
                      <a:pt x="780564" y="427908"/>
                    </a:lnTo>
                    <a:cubicBezTo>
                      <a:pt x="780540" y="469921"/>
                      <a:pt x="777909" y="509281"/>
                      <a:pt x="767364" y="548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47" name="Group 246">
            <a:extLst>
              <a:ext uri="{FF2B5EF4-FFF2-40B4-BE49-F238E27FC236}">
                <a16:creationId xmlns:a16="http://schemas.microsoft.com/office/drawing/2014/main" id="{1A331734-25EA-4DC7-8D76-FCF2FF6A3DE2}"/>
              </a:ext>
            </a:extLst>
          </p:cNvPr>
          <p:cNvGrpSpPr/>
          <p:nvPr/>
        </p:nvGrpSpPr>
        <p:grpSpPr>
          <a:xfrm>
            <a:off x="8183947" y="1532975"/>
            <a:ext cx="487860" cy="487860"/>
            <a:chOff x="4527459" y="640845"/>
            <a:chExt cx="3123355" cy="3123355"/>
          </a:xfrm>
        </p:grpSpPr>
        <p:sp>
          <p:nvSpPr>
            <p:cNvPr id="248" name="Graphic 56">
              <a:extLst>
                <a:ext uri="{FF2B5EF4-FFF2-40B4-BE49-F238E27FC236}">
                  <a16:creationId xmlns:a16="http://schemas.microsoft.com/office/drawing/2014/main" id="{B4C64C30-749A-4684-BF16-BF78592BA3BE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00B05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9" name="Freeform: Shape 248">
              <a:extLst>
                <a:ext uri="{FF2B5EF4-FFF2-40B4-BE49-F238E27FC236}">
                  <a16:creationId xmlns:a16="http://schemas.microsoft.com/office/drawing/2014/main" id="{1D875C65-3EAB-4523-8F94-925202E64509}"/>
                </a:ext>
              </a:extLst>
            </p:cNvPr>
            <p:cNvSpPr/>
            <p:nvPr/>
          </p:nvSpPr>
          <p:spPr>
            <a:xfrm>
              <a:off x="4831884" y="925925"/>
              <a:ext cx="2513381" cy="2535332"/>
            </a:xfrm>
            <a:custGeom>
              <a:avLst/>
              <a:gdLst>
                <a:gd name="connsiteX0" fmla="*/ 896227 w 2513381"/>
                <a:gd name="connsiteY0" fmla="*/ 1981096 h 2535332"/>
                <a:gd name="connsiteX1" fmla="*/ 432523 w 2513381"/>
                <a:gd name="connsiteY1" fmla="*/ 2071508 h 2535332"/>
                <a:gd name="connsiteX2" fmla="*/ 837762 w 2513381"/>
                <a:gd name="connsiteY2" fmla="*/ 2346665 h 2535332"/>
                <a:gd name="connsiteX3" fmla="*/ 1067677 w 2513381"/>
                <a:gd name="connsiteY3" fmla="*/ 2063641 h 2535332"/>
                <a:gd name="connsiteX4" fmla="*/ 1055984 w 2513381"/>
                <a:gd name="connsiteY4" fmla="*/ 2063641 h 2535332"/>
                <a:gd name="connsiteX5" fmla="*/ 896227 w 2513381"/>
                <a:gd name="connsiteY5" fmla="*/ 1981096 h 2535332"/>
                <a:gd name="connsiteX6" fmla="*/ 1250820 w 2513381"/>
                <a:gd name="connsiteY6" fmla="*/ 1898552 h 2535332"/>
                <a:gd name="connsiteX7" fmla="*/ 1114449 w 2513381"/>
                <a:gd name="connsiteY7" fmla="*/ 2051853 h 2535332"/>
                <a:gd name="connsiteX8" fmla="*/ 868967 w 2513381"/>
                <a:gd name="connsiteY8" fmla="*/ 2358454 h 2535332"/>
                <a:gd name="connsiteX9" fmla="*/ 1243048 w 2513381"/>
                <a:gd name="connsiteY9" fmla="*/ 2425264 h 2535332"/>
                <a:gd name="connsiteX10" fmla="*/ 1422270 w 2513381"/>
                <a:gd name="connsiteY10" fmla="*/ 2091140 h 2535332"/>
                <a:gd name="connsiteX11" fmla="*/ 1367726 w 2513381"/>
                <a:gd name="connsiteY11" fmla="*/ 1953573 h 2535332"/>
                <a:gd name="connsiteX12" fmla="*/ 1371624 w 2513381"/>
                <a:gd name="connsiteY12" fmla="*/ 1918208 h 2535332"/>
                <a:gd name="connsiteX13" fmla="*/ 1250820 w 2513381"/>
                <a:gd name="connsiteY13" fmla="*/ 1898552 h 2535332"/>
                <a:gd name="connsiteX14" fmla="*/ 1652186 w 2513381"/>
                <a:gd name="connsiteY14" fmla="*/ 1861697 h 2535332"/>
                <a:gd name="connsiteX15" fmla="*/ 1636594 w 2513381"/>
                <a:gd name="connsiteY15" fmla="*/ 1871029 h 2535332"/>
                <a:gd name="connsiteX16" fmla="*/ 1535279 w 2513381"/>
                <a:gd name="connsiteY16" fmla="*/ 2004674 h 2535332"/>
                <a:gd name="connsiteX17" fmla="*/ 1472940 w 2513381"/>
                <a:gd name="connsiteY17" fmla="*/ 1941785 h 2535332"/>
                <a:gd name="connsiteX18" fmla="*/ 1441758 w 2513381"/>
                <a:gd name="connsiteY18" fmla="*/ 1941785 h 2535332"/>
                <a:gd name="connsiteX19" fmla="*/ 1441758 w 2513381"/>
                <a:gd name="connsiteY19" fmla="*/ 1973229 h 2535332"/>
                <a:gd name="connsiteX20" fmla="*/ 1523586 w 2513381"/>
                <a:gd name="connsiteY20" fmla="*/ 2051853 h 2535332"/>
                <a:gd name="connsiteX21" fmla="*/ 1539176 w 2513381"/>
                <a:gd name="connsiteY21" fmla="*/ 2059719 h 2535332"/>
                <a:gd name="connsiteX22" fmla="*/ 1543074 w 2513381"/>
                <a:gd name="connsiteY22" fmla="*/ 2059719 h 2535332"/>
                <a:gd name="connsiteX23" fmla="*/ 1558665 w 2513381"/>
                <a:gd name="connsiteY23" fmla="*/ 2051853 h 2535332"/>
                <a:gd name="connsiteX24" fmla="*/ 1671673 w 2513381"/>
                <a:gd name="connsiteY24" fmla="*/ 1898552 h 2535332"/>
                <a:gd name="connsiteX25" fmla="*/ 1667776 w 2513381"/>
                <a:gd name="connsiteY25" fmla="*/ 1867107 h 2535332"/>
                <a:gd name="connsiteX26" fmla="*/ 1652186 w 2513381"/>
                <a:gd name="connsiteY26" fmla="*/ 1861697 h 2535332"/>
                <a:gd name="connsiteX27" fmla="*/ 2260079 w 2513381"/>
                <a:gd name="connsiteY27" fmla="*/ 1827796 h 2535332"/>
                <a:gd name="connsiteX28" fmla="*/ 1761296 w 2513381"/>
                <a:gd name="connsiteY28" fmla="*/ 1929996 h 2535332"/>
                <a:gd name="connsiteX29" fmla="*/ 1761296 w 2513381"/>
                <a:gd name="connsiteY29" fmla="*/ 1953573 h 2535332"/>
                <a:gd name="connsiteX30" fmla="*/ 1562563 w 2513381"/>
                <a:gd name="connsiteY30" fmla="*/ 2150108 h 2535332"/>
                <a:gd name="connsiteX31" fmla="*/ 1445656 w 2513381"/>
                <a:gd name="connsiteY31" fmla="*/ 2110796 h 2535332"/>
                <a:gd name="connsiteX32" fmla="*/ 1278104 w 2513381"/>
                <a:gd name="connsiteY32" fmla="*/ 2425264 h 2535332"/>
                <a:gd name="connsiteX33" fmla="*/ 2260079 w 2513381"/>
                <a:gd name="connsiteY33" fmla="*/ 1827796 h 2535332"/>
                <a:gd name="connsiteX34" fmla="*/ 976617 w 2513381"/>
                <a:gd name="connsiteY34" fmla="*/ 1762952 h 2535332"/>
                <a:gd name="connsiteX35" fmla="*/ 962487 w 2513381"/>
                <a:gd name="connsiteY35" fmla="*/ 1768852 h 2535332"/>
                <a:gd name="connsiteX36" fmla="*/ 962487 w 2513381"/>
                <a:gd name="connsiteY36" fmla="*/ 1800297 h 2535332"/>
                <a:gd name="connsiteX37" fmla="*/ 1024826 w 2513381"/>
                <a:gd name="connsiteY37" fmla="*/ 1863186 h 2535332"/>
                <a:gd name="connsiteX38" fmla="*/ 962487 w 2513381"/>
                <a:gd name="connsiteY38" fmla="*/ 1926075 h 2535332"/>
                <a:gd name="connsiteX39" fmla="*/ 962487 w 2513381"/>
                <a:gd name="connsiteY39" fmla="*/ 1957519 h 2535332"/>
                <a:gd name="connsiteX40" fmla="*/ 993669 w 2513381"/>
                <a:gd name="connsiteY40" fmla="*/ 1957519 h 2535332"/>
                <a:gd name="connsiteX41" fmla="*/ 1056008 w 2513381"/>
                <a:gd name="connsiteY41" fmla="*/ 1894630 h 2535332"/>
                <a:gd name="connsiteX42" fmla="*/ 1118347 w 2513381"/>
                <a:gd name="connsiteY42" fmla="*/ 1957519 h 2535332"/>
                <a:gd name="connsiteX43" fmla="*/ 1149528 w 2513381"/>
                <a:gd name="connsiteY43" fmla="*/ 1957519 h 2535332"/>
                <a:gd name="connsiteX44" fmla="*/ 1149528 w 2513381"/>
                <a:gd name="connsiteY44" fmla="*/ 1926075 h 2535332"/>
                <a:gd name="connsiteX45" fmla="*/ 1087189 w 2513381"/>
                <a:gd name="connsiteY45" fmla="*/ 1863186 h 2535332"/>
                <a:gd name="connsiteX46" fmla="*/ 1149528 w 2513381"/>
                <a:gd name="connsiteY46" fmla="*/ 1800297 h 2535332"/>
                <a:gd name="connsiteX47" fmla="*/ 1149528 w 2513381"/>
                <a:gd name="connsiteY47" fmla="*/ 1768852 h 2535332"/>
                <a:gd name="connsiteX48" fmla="*/ 1118347 w 2513381"/>
                <a:gd name="connsiteY48" fmla="*/ 1768852 h 2535332"/>
                <a:gd name="connsiteX49" fmla="*/ 1056008 w 2513381"/>
                <a:gd name="connsiteY49" fmla="*/ 1831741 h 2535332"/>
                <a:gd name="connsiteX50" fmla="*/ 993669 w 2513381"/>
                <a:gd name="connsiteY50" fmla="*/ 1768852 h 2535332"/>
                <a:gd name="connsiteX51" fmla="*/ 976617 w 2513381"/>
                <a:gd name="connsiteY51" fmla="*/ 1762952 h 2535332"/>
                <a:gd name="connsiteX52" fmla="*/ 533838 w 2513381"/>
                <a:gd name="connsiteY52" fmla="*/ 1548717 h 2535332"/>
                <a:gd name="connsiteX53" fmla="*/ 385775 w 2513381"/>
                <a:gd name="connsiteY53" fmla="*/ 1627340 h 2535332"/>
                <a:gd name="connsiteX54" fmla="*/ 366286 w 2513381"/>
                <a:gd name="connsiteY54" fmla="*/ 2000752 h 2535332"/>
                <a:gd name="connsiteX55" fmla="*/ 405263 w 2513381"/>
                <a:gd name="connsiteY55" fmla="*/ 2040064 h 2535332"/>
                <a:gd name="connsiteX56" fmla="*/ 880660 w 2513381"/>
                <a:gd name="connsiteY56" fmla="*/ 1953597 h 2535332"/>
                <a:gd name="connsiteX57" fmla="*/ 857274 w 2513381"/>
                <a:gd name="connsiteY57" fmla="*/ 1863186 h 2535332"/>
                <a:gd name="connsiteX58" fmla="*/ 880660 w 2513381"/>
                <a:gd name="connsiteY58" fmla="*/ 1772774 h 2535332"/>
                <a:gd name="connsiteX59" fmla="*/ 533838 w 2513381"/>
                <a:gd name="connsiteY59" fmla="*/ 1548717 h 2535332"/>
                <a:gd name="connsiteX60" fmla="*/ 467602 w 2513381"/>
                <a:gd name="connsiteY60" fmla="*/ 1336479 h 2535332"/>
                <a:gd name="connsiteX61" fmla="*/ 452011 w 2513381"/>
                <a:gd name="connsiteY61" fmla="*/ 1344340 h 2535332"/>
                <a:gd name="connsiteX62" fmla="*/ 350695 w 2513381"/>
                <a:gd name="connsiteY62" fmla="*/ 1477985 h 2535332"/>
                <a:gd name="connsiteX63" fmla="*/ 288357 w 2513381"/>
                <a:gd name="connsiteY63" fmla="*/ 1415096 h 2535332"/>
                <a:gd name="connsiteX64" fmla="*/ 257175 w 2513381"/>
                <a:gd name="connsiteY64" fmla="*/ 1419018 h 2535332"/>
                <a:gd name="connsiteX65" fmla="*/ 257175 w 2513381"/>
                <a:gd name="connsiteY65" fmla="*/ 1450462 h 2535332"/>
                <a:gd name="connsiteX66" fmla="*/ 339002 w 2513381"/>
                <a:gd name="connsiteY66" fmla="*/ 1529086 h 2535332"/>
                <a:gd name="connsiteX67" fmla="*/ 354593 w 2513381"/>
                <a:gd name="connsiteY67" fmla="*/ 1533007 h 2535332"/>
                <a:gd name="connsiteX68" fmla="*/ 354593 w 2513381"/>
                <a:gd name="connsiteY68" fmla="*/ 1533031 h 2535332"/>
                <a:gd name="connsiteX69" fmla="*/ 358491 w 2513381"/>
                <a:gd name="connsiteY69" fmla="*/ 1533031 h 2535332"/>
                <a:gd name="connsiteX70" fmla="*/ 374081 w 2513381"/>
                <a:gd name="connsiteY70" fmla="*/ 1525164 h 2535332"/>
                <a:gd name="connsiteX71" fmla="*/ 487090 w 2513381"/>
                <a:gd name="connsiteY71" fmla="*/ 1371863 h 2535332"/>
                <a:gd name="connsiteX72" fmla="*/ 483193 w 2513381"/>
                <a:gd name="connsiteY72" fmla="*/ 1340419 h 2535332"/>
                <a:gd name="connsiteX73" fmla="*/ 467602 w 2513381"/>
                <a:gd name="connsiteY73" fmla="*/ 1336479 h 2535332"/>
                <a:gd name="connsiteX74" fmla="*/ 2119787 w 2513381"/>
                <a:gd name="connsiteY74" fmla="*/ 1263739 h 2535332"/>
                <a:gd name="connsiteX75" fmla="*/ 2104196 w 2513381"/>
                <a:gd name="connsiteY75" fmla="*/ 1269639 h 2535332"/>
                <a:gd name="connsiteX76" fmla="*/ 2104196 w 2513381"/>
                <a:gd name="connsiteY76" fmla="*/ 1301083 h 2535332"/>
                <a:gd name="connsiteX77" fmla="*/ 2166535 w 2513381"/>
                <a:gd name="connsiteY77" fmla="*/ 1363972 h 2535332"/>
                <a:gd name="connsiteX78" fmla="*/ 2104196 w 2513381"/>
                <a:gd name="connsiteY78" fmla="*/ 1426861 h 2535332"/>
                <a:gd name="connsiteX79" fmla="*/ 2104196 w 2513381"/>
                <a:gd name="connsiteY79" fmla="*/ 1458305 h 2535332"/>
                <a:gd name="connsiteX80" fmla="*/ 2135378 w 2513381"/>
                <a:gd name="connsiteY80" fmla="*/ 1458305 h 2535332"/>
                <a:gd name="connsiteX81" fmla="*/ 2197717 w 2513381"/>
                <a:gd name="connsiteY81" fmla="*/ 1395417 h 2535332"/>
                <a:gd name="connsiteX82" fmla="*/ 2260056 w 2513381"/>
                <a:gd name="connsiteY82" fmla="*/ 1458305 h 2535332"/>
                <a:gd name="connsiteX83" fmla="*/ 2291237 w 2513381"/>
                <a:gd name="connsiteY83" fmla="*/ 1458305 h 2535332"/>
                <a:gd name="connsiteX84" fmla="*/ 2291237 w 2513381"/>
                <a:gd name="connsiteY84" fmla="*/ 1426861 h 2535332"/>
                <a:gd name="connsiteX85" fmla="*/ 2228898 w 2513381"/>
                <a:gd name="connsiteY85" fmla="*/ 1363972 h 2535332"/>
                <a:gd name="connsiteX86" fmla="*/ 2291237 w 2513381"/>
                <a:gd name="connsiteY86" fmla="*/ 1301083 h 2535332"/>
                <a:gd name="connsiteX87" fmla="*/ 2291237 w 2513381"/>
                <a:gd name="connsiteY87" fmla="*/ 1269639 h 2535332"/>
                <a:gd name="connsiteX88" fmla="*/ 2260056 w 2513381"/>
                <a:gd name="connsiteY88" fmla="*/ 1269639 h 2535332"/>
                <a:gd name="connsiteX89" fmla="*/ 2197717 w 2513381"/>
                <a:gd name="connsiteY89" fmla="*/ 1332528 h 2535332"/>
                <a:gd name="connsiteX90" fmla="*/ 2135378 w 2513381"/>
                <a:gd name="connsiteY90" fmla="*/ 1269639 h 2535332"/>
                <a:gd name="connsiteX91" fmla="*/ 2119787 w 2513381"/>
                <a:gd name="connsiteY91" fmla="*/ 1263739 h 2535332"/>
                <a:gd name="connsiteX92" fmla="*/ 2376962 w 2513381"/>
                <a:gd name="connsiteY92" fmla="*/ 1257850 h 2535332"/>
                <a:gd name="connsiteX93" fmla="*/ 2365269 w 2513381"/>
                <a:gd name="connsiteY93" fmla="*/ 1261772 h 2535332"/>
                <a:gd name="connsiteX94" fmla="*/ 2392553 w 2513381"/>
                <a:gd name="connsiteY94" fmla="*/ 1363972 h 2535332"/>
                <a:gd name="connsiteX95" fmla="*/ 2197717 w 2513381"/>
                <a:gd name="connsiteY95" fmla="*/ 1560506 h 2535332"/>
                <a:gd name="connsiteX96" fmla="*/ 2037960 w 2513381"/>
                <a:gd name="connsiteY96" fmla="*/ 1481883 h 2535332"/>
                <a:gd name="connsiteX97" fmla="*/ 1687264 w 2513381"/>
                <a:gd name="connsiteY97" fmla="*/ 1796351 h 2535332"/>
                <a:gd name="connsiteX98" fmla="*/ 1753501 w 2513381"/>
                <a:gd name="connsiteY98" fmla="*/ 1898552 h 2535332"/>
                <a:gd name="connsiteX99" fmla="*/ 2283442 w 2513381"/>
                <a:gd name="connsiteY99" fmla="*/ 1784563 h 2535332"/>
                <a:gd name="connsiteX100" fmla="*/ 2404246 w 2513381"/>
                <a:gd name="connsiteY100" fmla="*/ 1297162 h 2535332"/>
                <a:gd name="connsiteX101" fmla="*/ 2376962 w 2513381"/>
                <a:gd name="connsiteY101" fmla="*/ 1257850 h 2535332"/>
                <a:gd name="connsiteX102" fmla="*/ 120780 w 2513381"/>
                <a:gd name="connsiteY102" fmla="*/ 1088839 h 2535332"/>
                <a:gd name="connsiteX103" fmla="*/ 109087 w 2513381"/>
                <a:gd name="connsiteY103" fmla="*/ 1265717 h 2535332"/>
                <a:gd name="connsiteX104" fmla="*/ 335105 w 2513381"/>
                <a:gd name="connsiteY104" fmla="*/ 1957519 h 2535332"/>
                <a:gd name="connsiteX105" fmla="*/ 354569 w 2513381"/>
                <a:gd name="connsiteY105" fmla="*/ 1623419 h 2535332"/>
                <a:gd name="connsiteX106" fmla="*/ 183119 w 2513381"/>
                <a:gd name="connsiteY106" fmla="*/ 1426885 h 2535332"/>
                <a:gd name="connsiteX107" fmla="*/ 257151 w 2513381"/>
                <a:gd name="connsiteY107" fmla="*/ 1273584 h 2535332"/>
                <a:gd name="connsiteX108" fmla="*/ 120780 w 2513381"/>
                <a:gd name="connsiteY108" fmla="*/ 1088839 h 2535332"/>
                <a:gd name="connsiteX109" fmla="*/ 1582353 w 2513381"/>
                <a:gd name="connsiteY109" fmla="*/ 1013577 h 2535332"/>
                <a:gd name="connsiteX110" fmla="*/ 1558666 w 2513381"/>
                <a:gd name="connsiteY110" fmla="*/ 1018059 h 2535332"/>
                <a:gd name="connsiteX111" fmla="*/ 1527484 w 2513381"/>
                <a:gd name="connsiteY111" fmla="*/ 1096682 h 2535332"/>
                <a:gd name="connsiteX112" fmla="*/ 1605414 w 2513381"/>
                <a:gd name="connsiteY112" fmla="*/ 1128127 h 2535332"/>
                <a:gd name="connsiteX113" fmla="*/ 1636595 w 2513381"/>
                <a:gd name="connsiteY113" fmla="*/ 1049504 h 2535332"/>
                <a:gd name="connsiteX114" fmla="*/ 1582353 w 2513381"/>
                <a:gd name="connsiteY114" fmla="*/ 1013577 h 2535332"/>
                <a:gd name="connsiteX115" fmla="*/ 2034086 w 2513381"/>
                <a:gd name="connsiteY115" fmla="*/ 892305 h 2535332"/>
                <a:gd name="connsiteX116" fmla="*/ 1874329 w 2513381"/>
                <a:gd name="connsiteY116" fmla="*/ 1234273 h 2535332"/>
                <a:gd name="connsiteX117" fmla="*/ 1266435 w 2513381"/>
                <a:gd name="connsiteY117" fmla="*/ 1823874 h 2535332"/>
                <a:gd name="connsiteX118" fmla="*/ 1250844 w 2513381"/>
                <a:gd name="connsiteY118" fmla="*/ 1851397 h 2535332"/>
                <a:gd name="connsiteX119" fmla="*/ 1250844 w 2513381"/>
                <a:gd name="connsiteY119" fmla="*/ 1863186 h 2535332"/>
                <a:gd name="connsiteX120" fmla="*/ 1250844 w 2513381"/>
                <a:gd name="connsiteY120" fmla="*/ 1867107 h 2535332"/>
                <a:gd name="connsiteX121" fmla="*/ 1379443 w 2513381"/>
                <a:gd name="connsiteY121" fmla="*/ 1886763 h 2535332"/>
                <a:gd name="connsiteX122" fmla="*/ 1562586 w 2513381"/>
                <a:gd name="connsiteY122" fmla="*/ 1753118 h 2535332"/>
                <a:gd name="connsiteX123" fmla="*/ 1663902 w 2513381"/>
                <a:gd name="connsiteY123" fmla="*/ 1780641 h 2535332"/>
                <a:gd name="connsiteX124" fmla="*/ 2022393 w 2513381"/>
                <a:gd name="connsiteY124" fmla="*/ 1454384 h 2535332"/>
                <a:gd name="connsiteX125" fmla="*/ 1999007 w 2513381"/>
                <a:gd name="connsiteY125" fmla="*/ 1363972 h 2535332"/>
                <a:gd name="connsiteX126" fmla="*/ 2197740 w 2513381"/>
                <a:gd name="connsiteY126" fmla="*/ 1163493 h 2535332"/>
                <a:gd name="connsiteX127" fmla="*/ 2349726 w 2513381"/>
                <a:gd name="connsiteY127" fmla="*/ 1238194 h 2535332"/>
                <a:gd name="connsiteX128" fmla="*/ 2357521 w 2513381"/>
                <a:gd name="connsiteY128" fmla="*/ 1234273 h 2535332"/>
                <a:gd name="connsiteX129" fmla="*/ 2034086 w 2513381"/>
                <a:gd name="connsiteY129" fmla="*/ 892305 h 2535332"/>
                <a:gd name="connsiteX130" fmla="*/ 1493409 w 2513381"/>
                <a:gd name="connsiteY130" fmla="*/ 860523 h 2535332"/>
                <a:gd name="connsiteX131" fmla="*/ 1730140 w 2513381"/>
                <a:gd name="connsiteY131" fmla="*/ 1018059 h 2535332"/>
                <a:gd name="connsiteX132" fmla="*/ 1593769 w 2513381"/>
                <a:gd name="connsiteY132" fmla="*/ 1352184 h 2535332"/>
                <a:gd name="connsiteX133" fmla="*/ 1332696 w 2513381"/>
                <a:gd name="connsiteY133" fmla="*/ 1312872 h 2535332"/>
                <a:gd name="connsiteX134" fmla="*/ 1321003 w 2513381"/>
                <a:gd name="connsiteY134" fmla="*/ 1301083 h 2535332"/>
                <a:gd name="connsiteX135" fmla="*/ 1285924 w 2513381"/>
                <a:gd name="connsiteY135" fmla="*/ 1305005 h 2535332"/>
                <a:gd name="connsiteX136" fmla="*/ 1285924 w 2513381"/>
                <a:gd name="connsiteY136" fmla="*/ 1320739 h 2535332"/>
                <a:gd name="connsiteX137" fmla="*/ 1258640 w 2513381"/>
                <a:gd name="connsiteY137" fmla="*/ 1391495 h 2535332"/>
                <a:gd name="connsiteX138" fmla="*/ 1231356 w 2513381"/>
                <a:gd name="connsiteY138" fmla="*/ 1403284 h 2535332"/>
                <a:gd name="connsiteX139" fmla="*/ 1208066 w 2513381"/>
                <a:gd name="connsiteY139" fmla="*/ 1344293 h 2535332"/>
                <a:gd name="connsiteX140" fmla="*/ 1134034 w 2513381"/>
                <a:gd name="connsiteY140" fmla="*/ 1375737 h 2535332"/>
                <a:gd name="connsiteX141" fmla="*/ 1110648 w 2513381"/>
                <a:gd name="connsiteY141" fmla="*/ 1426837 h 2535332"/>
                <a:gd name="connsiteX142" fmla="*/ 1095057 w 2513381"/>
                <a:gd name="connsiteY142" fmla="*/ 1434704 h 2535332"/>
                <a:gd name="connsiteX143" fmla="*/ 1059978 w 2513381"/>
                <a:gd name="connsiteY143" fmla="*/ 1422916 h 2535332"/>
                <a:gd name="connsiteX144" fmla="*/ 1017103 w 2513381"/>
                <a:gd name="connsiteY144" fmla="*/ 1438650 h 2535332"/>
                <a:gd name="connsiteX145" fmla="*/ 1005411 w 2513381"/>
                <a:gd name="connsiteY145" fmla="*/ 1470094 h 2535332"/>
                <a:gd name="connsiteX146" fmla="*/ 970331 w 2513381"/>
                <a:gd name="connsiteY146" fmla="*/ 1485829 h 2535332"/>
                <a:gd name="connsiteX147" fmla="*/ 935252 w 2513381"/>
                <a:gd name="connsiteY147" fmla="*/ 1470094 h 2535332"/>
                <a:gd name="connsiteX148" fmla="*/ 911866 w 2513381"/>
                <a:gd name="connsiteY148" fmla="*/ 1481883 h 2535332"/>
                <a:gd name="connsiteX149" fmla="*/ 896276 w 2513381"/>
                <a:gd name="connsiteY149" fmla="*/ 1521195 h 2535332"/>
                <a:gd name="connsiteX150" fmla="*/ 865094 w 2513381"/>
                <a:gd name="connsiteY150" fmla="*/ 1532983 h 2535332"/>
                <a:gd name="connsiteX151" fmla="*/ 779369 w 2513381"/>
                <a:gd name="connsiteY151" fmla="*/ 1501539 h 2535332"/>
                <a:gd name="connsiteX152" fmla="*/ 736495 w 2513381"/>
                <a:gd name="connsiteY152" fmla="*/ 1446517 h 2535332"/>
                <a:gd name="connsiteX153" fmla="*/ 775471 w 2513381"/>
                <a:gd name="connsiteY153" fmla="*/ 1356105 h 2535332"/>
                <a:gd name="connsiteX154" fmla="*/ 814424 w 2513381"/>
                <a:gd name="connsiteY154" fmla="*/ 1320739 h 2535332"/>
                <a:gd name="connsiteX155" fmla="*/ 1192403 w 2513381"/>
                <a:gd name="connsiteY155" fmla="*/ 1159571 h 2535332"/>
                <a:gd name="connsiteX156" fmla="*/ 1239152 w 2513381"/>
                <a:gd name="connsiteY156" fmla="*/ 1100604 h 2535332"/>
                <a:gd name="connsiteX157" fmla="*/ 1395011 w 2513381"/>
                <a:gd name="connsiteY157" fmla="*/ 880493 h 2535332"/>
                <a:gd name="connsiteX158" fmla="*/ 1493409 w 2513381"/>
                <a:gd name="connsiteY158" fmla="*/ 860523 h 2535332"/>
                <a:gd name="connsiteX159" fmla="*/ 592280 w 2513381"/>
                <a:gd name="connsiteY159" fmla="*/ 538525 h 2535332"/>
                <a:gd name="connsiteX160" fmla="*/ 311719 w 2513381"/>
                <a:gd name="connsiteY160" fmla="*/ 609281 h 2535332"/>
                <a:gd name="connsiteX161" fmla="*/ 132473 w 2513381"/>
                <a:gd name="connsiteY161" fmla="*/ 1041637 h 2535332"/>
                <a:gd name="connsiteX162" fmla="*/ 284435 w 2513381"/>
                <a:gd name="connsiteY162" fmla="*/ 1253904 h 2535332"/>
                <a:gd name="connsiteX163" fmla="*/ 377955 w 2513381"/>
                <a:gd name="connsiteY163" fmla="*/ 1230327 h 2535332"/>
                <a:gd name="connsiteX164" fmla="*/ 436420 w 2513381"/>
                <a:gd name="connsiteY164" fmla="*/ 1238194 h 2535332"/>
                <a:gd name="connsiteX165" fmla="*/ 685800 w 2513381"/>
                <a:gd name="connsiteY165" fmla="*/ 695747 h 2535332"/>
                <a:gd name="connsiteX166" fmla="*/ 592280 w 2513381"/>
                <a:gd name="connsiteY166" fmla="*/ 538525 h 2535332"/>
                <a:gd name="connsiteX167" fmla="*/ 2131480 w 2513381"/>
                <a:gd name="connsiteY167" fmla="*/ 518869 h 2535332"/>
                <a:gd name="connsiteX168" fmla="*/ 2045755 w 2513381"/>
                <a:gd name="connsiteY168" fmla="*/ 860837 h 2535332"/>
                <a:gd name="connsiteX169" fmla="*/ 2384757 w 2513381"/>
                <a:gd name="connsiteY169" fmla="*/ 1218538 h 2535332"/>
                <a:gd name="connsiteX170" fmla="*/ 2400348 w 2513381"/>
                <a:gd name="connsiteY170" fmla="*/ 1206750 h 2535332"/>
                <a:gd name="connsiteX171" fmla="*/ 2131480 w 2513381"/>
                <a:gd name="connsiteY171" fmla="*/ 518869 h 2535332"/>
                <a:gd name="connsiteX172" fmla="*/ 985850 w 2513381"/>
                <a:gd name="connsiteY172" fmla="*/ 507129 h 2535332"/>
                <a:gd name="connsiteX173" fmla="*/ 985850 w 2513381"/>
                <a:gd name="connsiteY173" fmla="*/ 526784 h 2535332"/>
                <a:gd name="connsiteX174" fmla="*/ 892329 w 2513381"/>
                <a:gd name="connsiteY174" fmla="*/ 695795 h 2535332"/>
                <a:gd name="connsiteX175" fmla="*/ 1098858 w 2513381"/>
                <a:gd name="connsiteY175" fmla="*/ 1120307 h 2535332"/>
                <a:gd name="connsiteX176" fmla="*/ 1071575 w 2513381"/>
                <a:gd name="connsiteY176" fmla="*/ 1132096 h 2535332"/>
                <a:gd name="connsiteX177" fmla="*/ 861148 w 2513381"/>
                <a:gd name="connsiteY177" fmla="*/ 711506 h 2535332"/>
                <a:gd name="connsiteX178" fmla="*/ 791014 w 2513381"/>
                <a:gd name="connsiteY178" fmla="*/ 727240 h 2535332"/>
                <a:gd name="connsiteX179" fmla="*/ 713084 w 2513381"/>
                <a:gd name="connsiteY179" fmla="*/ 711506 h 2535332"/>
                <a:gd name="connsiteX180" fmla="*/ 463680 w 2513381"/>
                <a:gd name="connsiteY180" fmla="*/ 1250007 h 2535332"/>
                <a:gd name="connsiteX181" fmla="*/ 576689 w 2513381"/>
                <a:gd name="connsiteY181" fmla="*/ 1426885 h 2535332"/>
                <a:gd name="connsiteX182" fmla="*/ 553303 w 2513381"/>
                <a:gd name="connsiteY182" fmla="*/ 1525164 h 2535332"/>
                <a:gd name="connsiteX183" fmla="*/ 896227 w 2513381"/>
                <a:gd name="connsiteY183" fmla="*/ 1745275 h 2535332"/>
                <a:gd name="connsiteX184" fmla="*/ 1055984 w 2513381"/>
                <a:gd name="connsiteY184" fmla="*/ 1666652 h 2535332"/>
                <a:gd name="connsiteX185" fmla="*/ 1192379 w 2513381"/>
                <a:gd name="connsiteY185" fmla="*/ 1721674 h 2535332"/>
                <a:gd name="connsiteX186" fmla="*/ 1161221 w 2513381"/>
                <a:gd name="connsiteY186" fmla="*/ 1481978 h 2535332"/>
                <a:gd name="connsiteX187" fmla="*/ 1165119 w 2513381"/>
                <a:gd name="connsiteY187" fmla="*/ 1481978 h 2535332"/>
                <a:gd name="connsiteX188" fmla="*/ 1176812 w 2513381"/>
                <a:gd name="connsiteY188" fmla="*/ 1454456 h 2535332"/>
                <a:gd name="connsiteX189" fmla="*/ 1196300 w 2513381"/>
                <a:gd name="connsiteY189" fmla="*/ 1493767 h 2535332"/>
                <a:gd name="connsiteX190" fmla="*/ 1227482 w 2513381"/>
                <a:gd name="connsiteY190" fmla="*/ 1768924 h 2535332"/>
                <a:gd name="connsiteX191" fmla="*/ 1243072 w 2513381"/>
                <a:gd name="connsiteY191" fmla="*/ 1804290 h 2535332"/>
                <a:gd name="connsiteX192" fmla="*/ 1243072 w 2513381"/>
                <a:gd name="connsiteY192" fmla="*/ 1800369 h 2535332"/>
                <a:gd name="connsiteX193" fmla="*/ 1309309 w 2513381"/>
                <a:gd name="connsiteY193" fmla="*/ 1698168 h 2535332"/>
                <a:gd name="connsiteX194" fmla="*/ 1441806 w 2513381"/>
                <a:gd name="connsiteY194" fmla="*/ 1438745 h 2535332"/>
                <a:gd name="connsiteX195" fmla="*/ 1476885 w 2513381"/>
                <a:gd name="connsiteY195" fmla="*/ 1442667 h 2535332"/>
                <a:gd name="connsiteX196" fmla="*/ 1336593 w 2513381"/>
                <a:gd name="connsiteY196" fmla="*/ 1713878 h 2535332"/>
                <a:gd name="connsiteX197" fmla="*/ 1301514 w 2513381"/>
                <a:gd name="connsiteY197" fmla="*/ 1768900 h 2535332"/>
                <a:gd name="connsiteX198" fmla="*/ 1847045 w 2513381"/>
                <a:gd name="connsiteY198" fmla="*/ 1218586 h 2535332"/>
                <a:gd name="connsiteX199" fmla="*/ 2010700 w 2513381"/>
                <a:gd name="connsiteY199" fmla="*/ 872673 h 2535332"/>
                <a:gd name="connsiteX200" fmla="*/ 1819761 w 2513381"/>
                <a:gd name="connsiteY200" fmla="*/ 742950 h 2535332"/>
                <a:gd name="connsiteX201" fmla="*/ 1718446 w 2513381"/>
                <a:gd name="connsiteY201" fmla="*/ 770473 h 2535332"/>
                <a:gd name="connsiteX202" fmla="*/ 1698957 w 2513381"/>
                <a:gd name="connsiteY202" fmla="*/ 770473 h 2535332"/>
                <a:gd name="connsiteX203" fmla="*/ 1683366 w 2513381"/>
                <a:gd name="connsiteY203" fmla="*/ 853018 h 2535332"/>
                <a:gd name="connsiteX204" fmla="*/ 1656083 w 2513381"/>
                <a:gd name="connsiteY204" fmla="*/ 833362 h 2535332"/>
                <a:gd name="connsiteX205" fmla="*/ 1667776 w 2513381"/>
                <a:gd name="connsiteY205" fmla="*/ 762606 h 2535332"/>
                <a:gd name="connsiteX206" fmla="*/ 1523610 w 2513381"/>
                <a:gd name="connsiteY206" fmla="*/ 605384 h 2535332"/>
                <a:gd name="connsiteX207" fmla="*/ 1024826 w 2513381"/>
                <a:gd name="connsiteY207" fmla="*/ 511050 h 2535332"/>
                <a:gd name="connsiteX208" fmla="*/ 985850 w 2513381"/>
                <a:gd name="connsiteY208" fmla="*/ 507129 h 2535332"/>
                <a:gd name="connsiteX209" fmla="*/ 1641978 w 2513381"/>
                <a:gd name="connsiteY209" fmla="*/ 470692 h 2535332"/>
                <a:gd name="connsiteX210" fmla="*/ 1624925 w 2513381"/>
                <a:gd name="connsiteY210" fmla="*/ 479534 h 2535332"/>
                <a:gd name="connsiteX211" fmla="*/ 1624925 w 2513381"/>
                <a:gd name="connsiteY211" fmla="*/ 507057 h 2535332"/>
                <a:gd name="connsiteX212" fmla="*/ 1687264 w 2513381"/>
                <a:gd name="connsiteY212" fmla="*/ 573891 h 2535332"/>
                <a:gd name="connsiteX213" fmla="*/ 1624925 w 2513381"/>
                <a:gd name="connsiteY213" fmla="*/ 636780 h 2535332"/>
                <a:gd name="connsiteX214" fmla="*/ 1624925 w 2513381"/>
                <a:gd name="connsiteY214" fmla="*/ 664303 h 2535332"/>
                <a:gd name="connsiteX215" fmla="*/ 1656107 w 2513381"/>
                <a:gd name="connsiteY215" fmla="*/ 664303 h 2535332"/>
                <a:gd name="connsiteX216" fmla="*/ 1718446 w 2513381"/>
                <a:gd name="connsiteY216" fmla="*/ 601414 h 2535332"/>
                <a:gd name="connsiteX217" fmla="*/ 1780784 w 2513381"/>
                <a:gd name="connsiteY217" fmla="*/ 664303 h 2535332"/>
                <a:gd name="connsiteX218" fmla="*/ 1811966 w 2513381"/>
                <a:gd name="connsiteY218" fmla="*/ 664303 h 2535332"/>
                <a:gd name="connsiteX219" fmla="*/ 1811966 w 2513381"/>
                <a:gd name="connsiteY219" fmla="*/ 636780 h 2535332"/>
                <a:gd name="connsiteX220" fmla="*/ 1749627 w 2513381"/>
                <a:gd name="connsiteY220" fmla="*/ 573891 h 2535332"/>
                <a:gd name="connsiteX221" fmla="*/ 1811966 w 2513381"/>
                <a:gd name="connsiteY221" fmla="*/ 511002 h 2535332"/>
                <a:gd name="connsiteX222" fmla="*/ 1811966 w 2513381"/>
                <a:gd name="connsiteY222" fmla="*/ 479558 h 2535332"/>
                <a:gd name="connsiteX223" fmla="*/ 1780784 w 2513381"/>
                <a:gd name="connsiteY223" fmla="*/ 479558 h 2535332"/>
                <a:gd name="connsiteX224" fmla="*/ 1718446 w 2513381"/>
                <a:gd name="connsiteY224" fmla="*/ 542423 h 2535332"/>
                <a:gd name="connsiteX225" fmla="*/ 1656107 w 2513381"/>
                <a:gd name="connsiteY225" fmla="*/ 479534 h 2535332"/>
                <a:gd name="connsiteX226" fmla="*/ 1641978 w 2513381"/>
                <a:gd name="connsiteY226" fmla="*/ 470692 h 2535332"/>
                <a:gd name="connsiteX227" fmla="*/ 876763 w 2513381"/>
                <a:gd name="connsiteY227" fmla="*/ 436307 h 2535332"/>
                <a:gd name="connsiteX228" fmla="*/ 861172 w 2513381"/>
                <a:gd name="connsiteY228" fmla="*/ 444168 h 2535332"/>
                <a:gd name="connsiteX229" fmla="*/ 763754 w 2513381"/>
                <a:gd name="connsiteY229" fmla="*/ 577813 h 2535332"/>
                <a:gd name="connsiteX230" fmla="*/ 697517 w 2513381"/>
                <a:gd name="connsiteY230" fmla="*/ 514924 h 2535332"/>
                <a:gd name="connsiteX231" fmla="*/ 666336 w 2513381"/>
                <a:gd name="connsiteY231" fmla="*/ 514924 h 2535332"/>
                <a:gd name="connsiteX232" fmla="*/ 670233 w 2513381"/>
                <a:gd name="connsiteY232" fmla="*/ 546368 h 2535332"/>
                <a:gd name="connsiteX233" fmla="*/ 752061 w 2513381"/>
                <a:gd name="connsiteY233" fmla="*/ 628937 h 2535332"/>
                <a:gd name="connsiteX234" fmla="*/ 767651 w 2513381"/>
                <a:gd name="connsiteY234" fmla="*/ 632859 h 2535332"/>
                <a:gd name="connsiteX235" fmla="*/ 783242 w 2513381"/>
                <a:gd name="connsiteY235" fmla="*/ 624992 h 2535332"/>
                <a:gd name="connsiteX236" fmla="*/ 900149 w 2513381"/>
                <a:gd name="connsiteY236" fmla="*/ 471691 h 2535332"/>
                <a:gd name="connsiteX237" fmla="*/ 892353 w 2513381"/>
                <a:gd name="connsiteY237" fmla="*/ 440246 h 2535332"/>
                <a:gd name="connsiteX238" fmla="*/ 876763 w 2513381"/>
                <a:gd name="connsiteY238" fmla="*/ 436307 h 2535332"/>
                <a:gd name="connsiteX239" fmla="*/ 545531 w 2513381"/>
                <a:gd name="connsiteY239" fmla="*/ 357702 h 2535332"/>
                <a:gd name="connsiteX240" fmla="*/ 342876 w 2513381"/>
                <a:gd name="connsiteY240" fmla="*/ 566024 h 2535332"/>
                <a:gd name="connsiteX241" fmla="*/ 592280 w 2513381"/>
                <a:gd name="connsiteY241" fmla="*/ 507057 h 2535332"/>
                <a:gd name="connsiteX242" fmla="*/ 619563 w 2513381"/>
                <a:gd name="connsiteY242" fmla="*/ 424512 h 2535332"/>
                <a:gd name="connsiteX243" fmla="*/ 545531 w 2513381"/>
                <a:gd name="connsiteY243" fmla="*/ 357702 h 2535332"/>
                <a:gd name="connsiteX244" fmla="*/ 1737934 w 2513381"/>
                <a:gd name="connsiteY244" fmla="*/ 216214 h 2535332"/>
                <a:gd name="connsiteX245" fmla="*/ 1741832 w 2513381"/>
                <a:gd name="connsiteY245" fmla="*/ 373436 h 2535332"/>
                <a:gd name="connsiteX246" fmla="*/ 1917179 w 2513381"/>
                <a:gd name="connsiteY246" fmla="*/ 573891 h 2535332"/>
                <a:gd name="connsiteX247" fmla="*/ 1847045 w 2513381"/>
                <a:gd name="connsiteY247" fmla="*/ 723270 h 2535332"/>
                <a:gd name="connsiteX248" fmla="*/ 2022393 w 2513381"/>
                <a:gd name="connsiteY248" fmla="*/ 841205 h 2535332"/>
                <a:gd name="connsiteX249" fmla="*/ 2104220 w 2513381"/>
                <a:gd name="connsiteY249" fmla="*/ 487425 h 2535332"/>
                <a:gd name="connsiteX250" fmla="*/ 1737934 w 2513381"/>
                <a:gd name="connsiteY250" fmla="*/ 216214 h 2535332"/>
                <a:gd name="connsiteX251" fmla="*/ 1278104 w 2513381"/>
                <a:gd name="connsiteY251" fmla="*/ 110068 h 2535332"/>
                <a:gd name="connsiteX252" fmla="*/ 946849 w 2513381"/>
                <a:gd name="connsiteY252" fmla="*/ 404856 h 2535332"/>
                <a:gd name="connsiteX253" fmla="*/ 981928 w 2513381"/>
                <a:gd name="connsiteY253" fmla="*/ 475612 h 2535332"/>
                <a:gd name="connsiteX254" fmla="*/ 1028700 w 2513381"/>
                <a:gd name="connsiteY254" fmla="*/ 479534 h 2535332"/>
                <a:gd name="connsiteX255" fmla="*/ 1523586 w 2513381"/>
                <a:gd name="connsiteY255" fmla="*/ 569946 h 2535332"/>
                <a:gd name="connsiteX256" fmla="*/ 1710626 w 2513381"/>
                <a:gd name="connsiteY256" fmla="*/ 373412 h 2535332"/>
                <a:gd name="connsiteX257" fmla="*/ 1706729 w 2513381"/>
                <a:gd name="connsiteY257" fmla="*/ 204401 h 2535332"/>
                <a:gd name="connsiteX258" fmla="*/ 1278104 w 2513381"/>
                <a:gd name="connsiteY258" fmla="*/ 110068 h 2535332"/>
                <a:gd name="connsiteX259" fmla="*/ 1223560 w 2513381"/>
                <a:gd name="connsiteY259" fmla="*/ 110068 h 2535332"/>
                <a:gd name="connsiteX260" fmla="*/ 572791 w 2513381"/>
                <a:gd name="connsiteY260" fmla="*/ 338046 h 2535332"/>
                <a:gd name="connsiteX261" fmla="*/ 639028 w 2513381"/>
                <a:gd name="connsiteY261" fmla="*/ 397013 h 2535332"/>
                <a:gd name="connsiteX262" fmla="*/ 791014 w 2513381"/>
                <a:gd name="connsiteY262" fmla="*/ 326257 h 2535332"/>
                <a:gd name="connsiteX263" fmla="*/ 923511 w 2513381"/>
                <a:gd name="connsiteY263" fmla="*/ 381279 h 2535332"/>
                <a:gd name="connsiteX264" fmla="*/ 1223560 w 2513381"/>
                <a:gd name="connsiteY264" fmla="*/ 110068 h 2535332"/>
                <a:gd name="connsiteX265" fmla="*/ 1254741 w 2513381"/>
                <a:gd name="connsiteY265" fmla="*/ 0 h 2535332"/>
                <a:gd name="connsiteX266" fmla="*/ 2513381 w 2513381"/>
                <a:gd name="connsiteY266" fmla="*/ 1265693 h 2535332"/>
                <a:gd name="connsiteX267" fmla="*/ 1254741 w 2513381"/>
                <a:gd name="connsiteY267" fmla="*/ 2535332 h 2535332"/>
                <a:gd name="connsiteX268" fmla="*/ 0 w 2513381"/>
                <a:gd name="connsiteY268" fmla="*/ 1265693 h 2535332"/>
                <a:gd name="connsiteX269" fmla="*/ 1254741 w 2513381"/>
                <a:gd name="connsiteY269" fmla="*/ 0 h 253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513381" h="2535332">
                  <a:moveTo>
                    <a:pt x="896227" y="1981096"/>
                  </a:moveTo>
                  <a:cubicBezTo>
                    <a:pt x="759832" y="2024330"/>
                    <a:pt x="603973" y="2055774"/>
                    <a:pt x="432523" y="2071508"/>
                  </a:cubicBezTo>
                  <a:cubicBezTo>
                    <a:pt x="545531" y="2189419"/>
                    <a:pt x="681902" y="2283776"/>
                    <a:pt x="837762" y="2346665"/>
                  </a:cubicBezTo>
                  <a:cubicBezTo>
                    <a:pt x="876738" y="2303408"/>
                    <a:pt x="962463" y="2205153"/>
                    <a:pt x="1067677" y="2063641"/>
                  </a:cubicBezTo>
                  <a:lnTo>
                    <a:pt x="1055984" y="2063641"/>
                  </a:lnTo>
                  <a:cubicBezTo>
                    <a:pt x="989747" y="2063641"/>
                    <a:pt x="931306" y="2032197"/>
                    <a:pt x="896227" y="1981096"/>
                  </a:cubicBezTo>
                  <a:close/>
                  <a:moveTo>
                    <a:pt x="1250820" y="1898552"/>
                  </a:moveTo>
                  <a:cubicBezTo>
                    <a:pt x="1235253" y="1973229"/>
                    <a:pt x="1184583" y="2032197"/>
                    <a:pt x="1114449" y="2051853"/>
                  </a:cubicBezTo>
                  <a:cubicBezTo>
                    <a:pt x="1005362" y="2201232"/>
                    <a:pt x="915715" y="2307354"/>
                    <a:pt x="868967" y="2358454"/>
                  </a:cubicBezTo>
                  <a:cubicBezTo>
                    <a:pt x="985874" y="2397741"/>
                    <a:pt x="1114449" y="2421343"/>
                    <a:pt x="1243048" y="2425264"/>
                  </a:cubicBezTo>
                  <a:cubicBezTo>
                    <a:pt x="1293694" y="2303432"/>
                    <a:pt x="1356033" y="2193364"/>
                    <a:pt x="1422270" y="2091140"/>
                  </a:cubicBezTo>
                  <a:cubicBezTo>
                    <a:pt x="1387215" y="2055774"/>
                    <a:pt x="1367726" y="2004674"/>
                    <a:pt x="1367726" y="1953573"/>
                  </a:cubicBezTo>
                  <a:cubicBezTo>
                    <a:pt x="1367726" y="1941785"/>
                    <a:pt x="1367726" y="1929996"/>
                    <a:pt x="1371624" y="1918208"/>
                  </a:cubicBezTo>
                  <a:cubicBezTo>
                    <a:pt x="1320954" y="1914286"/>
                    <a:pt x="1282001" y="1906419"/>
                    <a:pt x="1250820" y="1898552"/>
                  </a:cubicBezTo>
                  <a:close/>
                  <a:moveTo>
                    <a:pt x="1652186" y="1861697"/>
                  </a:moveTo>
                  <a:cubicBezTo>
                    <a:pt x="1646339" y="1862187"/>
                    <a:pt x="1640492" y="1865135"/>
                    <a:pt x="1636594" y="1871029"/>
                  </a:cubicBezTo>
                  <a:lnTo>
                    <a:pt x="1535279" y="2004674"/>
                  </a:lnTo>
                  <a:lnTo>
                    <a:pt x="1472940" y="1941785"/>
                  </a:lnTo>
                  <a:cubicBezTo>
                    <a:pt x="1465144" y="1933918"/>
                    <a:pt x="1449554" y="1933918"/>
                    <a:pt x="1441758" y="1941785"/>
                  </a:cubicBezTo>
                  <a:cubicBezTo>
                    <a:pt x="1433963" y="1949652"/>
                    <a:pt x="1433963" y="1965362"/>
                    <a:pt x="1441758" y="1973229"/>
                  </a:cubicBezTo>
                  <a:lnTo>
                    <a:pt x="1523586" y="2051853"/>
                  </a:lnTo>
                  <a:cubicBezTo>
                    <a:pt x="1527483" y="2055798"/>
                    <a:pt x="1535279" y="2059719"/>
                    <a:pt x="1539176" y="2059719"/>
                  </a:cubicBezTo>
                  <a:lnTo>
                    <a:pt x="1543074" y="2059719"/>
                  </a:lnTo>
                  <a:cubicBezTo>
                    <a:pt x="1546972" y="2059719"/>
                    <a:pt x="1554767" y="2055774"/>
                    <a:pt x="1558665" y="2051853"/>
                  </a:cubicBezTo>
                  <a:lnTo>
                    <a:pt x="1671673" y="1898552"/>
                  </a:lnTo>
                  <a:cubicBezTo>
                    <a:pt x="1679469" y="1886763"/>
                    <a:pt x="1679469" y="1874974"/>
                    <a:pt x="1667776" y="1867107"/>
                  </a:cubicBezTo>
                  <a:cubicBezTo>
                    <a:pt x="1663879" y="1863174"/>
                    <a:pt x="1658032" y="1861207"/>
                    <a:pt x="1652186" y="1861697"/>
                  </a:cubicBezTo>
                  <a:close/>
                  <a:moveTo>
                    <a:pt x="2260079" y="1827796"/>
                  </a:moveTo>
                  <a:cubicBezTo>
                    <a:pt x="2084732" y="1890685"/>
                    <a:pt x="1913282" y="1922129"/>
                    <a:pt x="1761296" y="1929996"/>
                  </a:cubicBezTo>
                  <a:lnTo>
                    <a:pt x="1761296" y="1953573"/>
                  </a:lnTo>
                  <a:cubicBezTo>
                    <a:pt x="1761296" y="2063641"/>
                    <a:pt x="1671673" y="2150108"/>
                    <a:pt x="1562563" y="2150108"/>
                  </a:cubicBezTo>
                  <a:cubicBezTo>
                    <a:pt x="1519688" y="2150108"/>
                    <a:pt x="1476837" y="2134373"/>
                    <a:pt x="1445656" y="2110796"/>
                  </a:cubicBezTo>
                  <a:cubicBezTo>
                    <a:pt x="1383317" y="2205153"/>
                    <a:pt x="1324852" y="2311275"/>
                    <a:pt x="1278104" y="2425264"/>
                  </a:cubicBezTo>
                  <a:cubicBezTo>
                    <a:pt x="1698957" y="2417421"/>
                    <a:pt x="2069141" y="2177630"/>
                    <a:pt x="2260079" y="1827796"/>
                  </a:cubicBezTo>
                  <a:close/>
                  <a:moveTo>
                    <a:pt x="976617" y="1762952"/>
                  </a:moveTo>
                  <a:cubicBezTo>
                    <a:pt x="971258" y="1762952"/>
                    <a:pt x="966385" y="1764919"/>
                    <a:pt x="962487" y="1768852"/>
                  </a:cubicBezTo>
                  <a:cubicBezTo>
                    <a:pt x="954692" y="1776719"/>
                    <a:pt x="954692" y="1792430"/>
                    <a:pt x="962487" y="1800297"/>
                  </a:cubicBezTo>
                  <a:cubicBezTo>
                    <a:pt x="962487" y="1800297"/>
                    <a:pt x="970283" y="1808164"/>
                    <a:pt x="1024826" y="1863186"/>
                  </a:cubicBezTo>
                  <a:cubicBezTo>
                    <a:pt x="1024826" y="1863186"/>
                    <a:pt x="1017031" y="1871053"/>
                    <a:pt x="962487" y="1926075"/>
                  </a:cubicBezTo>
                  <a:cubicBezTo>
                    <a:pt x="954692" y="1933942"/>
                    <a:pt x="954692" y="1949652"/>
                    <a:pt x="962487" y="1957519"/>
                  </a:cubicBezTo>
                  <a:cubicBezTo>
                    <a:pt x="970283" y="1965386"/>
                    <a:pt x="981976" y="1965386"/>
                    <a:pt x="993669" y="1957519"/>
                  </a:cubicBezTo>
                  <a:cubicBezTo>
                    <a:pt x="993669" y="1957519"/>
                    <a:pt x="1001464" y="1949652"/>
                    <a:pt x="1056008" y="1894630"/>
                  </a:cubicBezTo>
                  <a:cubicBezTo>
                    <a:pt x="1056008" y="1894630"/>
                    <a:pt x="1063779" y="1902497"/>
                    <a:pt x="1118347" y="1957519"/>
                  </a:cubicBezTo>
                  <a:cubicBezTo>
                    <a:pt x="1126142" y="1965386"/>
                    <a:pt x="1137835" y="1965386"/>
                    <a:pt x="1149528" y="1957519"/>
                  </a:cubicBezTo>
                  <a:cubicBezTo>
                    <a:pt x="1157323" y="1949652"/>
                    <a:pt x="1157323" y="1933942"/>
                    <a:pt x="1149528" y="1926075"/>
                  </a:cubicBezTo>
                  <a:cubicBezTo>
                    <a:pt x="1149528" y="1926075"/>
                    <a:pt x="1141709" y="1918208"/>
                    <a:pt x="1087189" y="1863186"/>
                  </a:cubicBezTo>
                  <a:cubicBezTo>
                    <a:pt x="1087189" y="1863186"/>
                    <a:pt x="1094985" y="1855319"/>
                    <a:pt x="1149528" y="1800297"/>
                  </a:cubicBezTo>
                  <a:cubicBezTo>
                    <a:pt x="1157323" y="1792430"/>
                    <a:pt x="1157323" y="1780641"/>
                    <a:pt x="1149528" y="1768852"/>
                  </a:cubicBezTo>
                  <a:cubicBezTo>
                    <a:pt x="1137835" y="1760985"/>
                    <a:pt x="1126142" y="1760985"/>
                    <a:pt x="1118347" y="1768852"/>
                  </a:cubicBezTo>
                  <a:lnTo>
                    <a:pt x="1056008" y="1831741"/>
                  </a:lnTo>
                  <a:cubicBezTo>
                    <a:pt x="1056008" y="1831741"/>
                    <a:pt x="1048212" y="1823874"/>
                    <a:pt x="993669" y="1768852"/>
                  </a:cubicBezTo>
                  <a:cubicBezTo>
                    <a:pt x="987823" y="1764919"/>
                    <a:pt x="981976" y="1762952"/>
                    <a:pt x="976617" y="1762952"/>
                  </a:cubicBezTo>
                  <a:close/>
                  <a:moveTo>
                    <a:pt x="533838" y="1548717"/>
                  </a:moveTo>
                  <a:cubicBezTo>
                    <a:pt x="498783" y="1595896"/>
                    <a:pt x="448113" y="1623419"/>
                    <a:pt x="385775" y="1627340"/>
                  </a:cubicBezTo>
                  <a:cubicBezTo>
                    <a:pt x="370184" y="1745251"/>
                    <a:pt x="362389" y="1867107"/>
                    <a:pt x="366286" y="2000752"/>
                  </a:cubicBezTo>
                  <a:cubicBezTo>
                    <a:pt x="377955" y="2012541"/>
                    <a:pt x="393570" y="2028275"/>
                    <a:pt x="405263" y="2040064"/>
                  </a:cubicBezTo>
                  <a:cubicBezTo>
                    <a:pt x="580611" y="2028275"/>
                    <a:pt x="740368" y="1996831"/>
                    <a:pt x="880660" y="1953597"/>
                  </a:cubicBezTo>
                  <a:cubicBezTo>
                    <a:pt x="865069" y="1926075"/>
                    <a:pt x="857274" y="1898552"/>
                    <a:pt x="857274" y="1863186"/>
                  </a:cubicBezTo>
                  <a:cubicBezTo>
                    <a:pt x="857274" y="1831741"/>
                    <a:pt x="865069" y="1800297"/>
                    <a:pt x="880660" y="1772774"/>
                  </a:cubicBezTo>
                  <a:cubicBezTo>
                    <a:pt x="748163" y="1709885"/>
                    <a:pt x="635154" y="1631262"/>
                    <a:pt x="533838" y="1548717"/>
                  </a:cubicBezTo>
                  <a:close/>
                  <a:moveTo>
                    <a:pt x="467602" y="1336479"/>
                  </a:moveTo>
                  <a:cubicBezTo>
                    <a:pt x="461755" y="1337460"/>
                    <a:pt x="455909" y="1340407"/>
                    <a:pt x="452011" y="1344340"/>
                  </a:cubicBezTo>
                  <a:lnTo>
                    <a:pt x="350695" y="1477985"/>
                  </a:lnTo>
                  <a:lnTo>
                    <a:pt x="288357" y="1415096"/>
                  </a:lnTo>
                  <a:cubicBezTo>
                    <a:pt x="280561" y="1407229"/>
                    <a:pt x="264970" y="1407229"/>
                    <a:pt x="257175" y="1419018"/>
                  </a:cubicBezTo>
                  <a:cubicBezTo>
                    <a:pt x="249380" y="1426885"/>
                    <a:pt x="249380" y="1442595"/>
                    <a:pt x="257175" y="1450462"/>
                  </a:cubicBezTo>
                  <a:lnTo>
                    <a:pt x="339002" y="1529086"/>
                  </a:lnTo>
                  <a:cubicBezTo>
                    <a:pt x="342900" y="1533007"/>
                    <a:pt x="350695" y="1533007"/>
                    <a:pt x="354593" y="1533007"/>
                  </a:cubicBezTo>
                  <a:lnTo>
                    <a:pt x="354593" y="1533031"/>
                  </a:lnTo>
                  <a:lnTo>
                    <a:pt x="358491" y="1533031"/>
                  </a:lnTo>
                  <a:cubicBezTo>
                    <a:pt x="362389" y="1533031"/>
                    <a:pt x="370184" y="1529086"/>
                    <a:pt x="374081" y="1525164"/>
                  </a:cubicBezTo>
                  <a:lnTo>
                    <a:pt x="487090" y="1371863"/>
                  </a:lnTo>
                  <a:cubicBezTo>
                    <a:pt x="494886" y="1363996"/>
                    <a:pt x="494886" y="1348286"/>
                    <a:pt x="483193" y="1340419"/>
                  </a:cubicBezTo>
                  <a:cubicBezTo>
                    <a:pt x="479295" y="1336486"/>
                    <a:pt x="473448" y="1335499"/>
                    <a:pt x="467602" y="1336479"/>
                  </a:cubicBezTo>
                  <a:close/>
                  <a:moveTo>
                    <a:pt x="2119787" y="1263739"/>
                  </a:moveTo>
                  <a:cubicBezTo>
                    <a:pt x="2113941" y="1263739"/>
                    <a:pt x="2108094" y="1265706"/>
                    <a:pt x="2104196" y="1269639"/>
                  </a:cubicBezTo>
                  <a:cubicBezTo>
                    <a:pt x="2096401" y="1277506"/>
                    <a:pt x="2096401" y="1293216"/>
                    <a:pt x="2104196" y="1301083"/>
                  </a:cubicBezTo>
                  <a:cubicBezTo>
                    <a:pt x="2104196" y="1301083"/>
                    <a:pt x="2111992" y="1308950"/>
                    <a:pt x="2166535" y="1363972"/>
                  </a:cubicBezTo>
                  <a:cubicBezTo>
                    <a:pt x="2166535" y="1363972"/>
                    <a:pt x="2158740" y="1371839"/>
                    <a:pt x="2104196" y="1426861"/>
                  </a:cubicBezTo>
                  <a:cubicBezTo>
                    <a:pt x="2096401" y="1434728"/>
                    <a:pt x="2096401" y="1450438"/>
                    <a:pt x="2104196" y="1458305"/>
                  </a:cubicBezTo>
                  <a:cubicBezTo>
                    <a:pt x="2111992" y="1466173"/>
                    <a:pt x="2127582" y="1466173"/>
                    <a:pt x="2135378" y="1458305"/>
                  </a:cubicBezTo>
                  <a:cubicBezTo>
                    <a:pt x="2135378" y="1458305"/>
                    <a:pt x="2143173" y="1450438"/>
                    <a:pt x="2197717" y="1395417"/>
                  </a:cubicBezTo>
                  <a:cubicBezTo>
                    <a:pt x="2197717" y="1395417"/>
                    <a:pt x="2205512" y="1403284"/>
                    <a:pt x="2260056" y="1458305"/>
                  </a:cubicBezTo>
                  <a:cubicBezTo>
                    <a:pt x="2267851" y="1466173"/>
                    <a:pt x="2283442" y="1466173"/>
                    <a:pt x="2291237" y="1458305"/>
                  </a:cubicBezTo>
                  <a:cubicBezTo>
                    <a:pt x="2299032" y="1450438"/>
                    <a:pt x="2299032" y="1434728"/>
                    <a:pt x="2291237" y="1426861"/>
                  </a:cubicBezTo>
                  <a:cubicBezTo>
                    <a:pt x="2291237" y="1426861"/>
                    <a:pt x="2283466" y="1418994"/>
                    <a:pt x="2228898" y="1363972"/>
                  </a:cubicBezTo>
                  <a:cubicBezTo>
                    <a:pt x="2228898" y="1363972"/>
                    <a:pt x="2236693" y="1356105"/>
                    <a:pt x="2291237" y="1301083"/>
                  </a:cubicBezTo>
                  <a:cubicBezTo>
                    <a:pt x="2299032" y="1293216"/>
                    <a:pt x="2299032" y="1277506"/>
                    <a:pt x="2291237" y="1269639"/>
                  </a:cubicBezTo>
                  <a:cubicBezTo>
                    <a:pt x="2283442" y="1261772"/>
                    <a:pt x="2267851" y="1261772"/>
                    <a:pt x="2260056" y="1269639"/>
                  </a:cubicBezTo>
                  <a:lnTo>
                    <a:pt x="2197717" y="1332528"/>
                  </a:lnTo>
                  <a:cubicBezTo>
                    <a:pt x="2197717" y="1332528"/>
                    <a:pt x="2189921" y="1324661"/>
                    <a:pt x="2135378" y="1269639"/>
                  </a:cubicBezTo>
                  <a:cubicBezTo>
                    <a:pt x="2131480" y="1265706"/>
                    <a:pt x="2125634" y="1263739"/>
                    <a:pt x="2119787" y="1263739"/>
                  </a:cubicBezTo>
                  <a:close/>
                  <a:moveTo>
                    <a:pt x="2376962" y="1257850"/>
                  </a:moveTo>
                  <a:cubicBezTo>
                    <a:pt x="2373064" y="1257850"/>
                    <a:pt x="2369167" y="1261772"/>
                    <a:pt x="2365269" y="1261772"/>
                  </a:cubicBezTo>
                  <a:cubicBezTo>
                    <a:pt x="2384757" y="1293216"/>
                    <a:pt x="2392553" y="1328606"/>
                    <a:pt x="2392553" y="1363972"/>
                  </a:cubicBezTo>
                  <a:cubicBezTo>
                    <a:pt x="2392553" y="1474040"/>
                    <a:pt x="2306828" y="1560506"/>
                    <a:pt x="2197717" y="1560506"/>
                  </a:cubicBezTo>
                  <a:cubicBezTo>
                    <a:pt x="2131480" y="1560506"/>
                    <a:pt x="2073039" y="1529062"/>
                    <a:pt x="2037960" y="1481883"/>
                  </a:cubicBezTo>
                  <a:cubicBezTo>
                    <a:pt x="1928848" y="1564427"/>
                    <a:pt x="1804171" y="1670573"/>
                    <a:pt x="1687264" y="1796351"/>
                  </a:cubicBezTo>
                  <a:cubicBezTo>
                    <a:pt x="1718422" y="1823874"/>
                    <a:pt x="1741808" y="1859240"/>
                    <a:pt x="1753501" y="1898552"/>
                  </a:cubicBezTo>
                  <a:cubicBezTo>
                    <a:pt x="1913282" y="1890685"/>
                    <a:pt x="2096425" y="1859240"/>
                    <a:pt x="2283442" y="1784563"/>
                  </a:cubicBezTo>
                  <a:cubicBezTo>
                    <a:pt x="2353600" y="1635208"/>
                    <a:pt x="2396450" y="1470118"/>
                    <a:pt x="2404246" y="1297162"/>
                  </a:cubicBezTo>
                  <a:cubicBezTo>
                    <a:pt x="2392553" y="1281427"/>
                    <a:pt x="2384757" y="1269639"/>
                    <a:pt x="2376962" y="1257850"/>
                  </a:cubicBezTo>
                  <a:close/>
                  <a:moveTo>
                    <a:pt x="120780" y="1088839"/>
                  </a:moveTo>
                  <a:cubicBezTo>
                    <a:pt x="112985" y="1147806"/>
                    <a:pt x="109087" y="1206750"/>
                    <a:pt x="109087" y="1265717"/>
                  </a:cubicBezTo>
                  <a:cubicBezTo>
                    <a:pt x="109087" y="1525140"/>
                    <a:pt x="194812" y="1764907"/>
                    <a:pt x="335105" y="1957519"/>
                  </a:cubicBezTo>
                  <a:cubicBezTo>
                    <a:pt x="335105" y="1839585"/>
                    <a:pt x="342900" y="1729541"/>
                    <a:pt x="354569" y="1623419"/>
                  </a:cubicBezTo>
                  <a:cubicBezTo>
                    <a:pt x="257151" y="1611630"/>
                    <a:pt x="183119" y="1529086"/>
                    <a:pt x="183119" y="1426885"/>
                  </a:cubicBezTo>
                  <a:cubicBezTo>
                    <a:pt x="183119" y="1363996"/>
                    <a:pt x="210403" y="1308950"/>
                    <a:pt x="257151" y="1273584"/>
                  </a:cubicBezTo>
                  <a:cubicBezTo>
                    <a:pt x="198710" y="1198907"/>
                    <a:pt x="151962" y="1136018"/>
                    <a:pt x="120780" y="1088839"/>
                  </a:cubicBezTo>
                  <a:close/>
                  <a:moveTo>
                    <a:pt x="1582353" y="1013577"/>
                  </a:moveTo>
                  <a:cubicBezTo>
                    <a:pt x="1574499" y="1013639"/>
                    <a:pt x="1566461" y="1015112"/>
                    <a:pt x="1558666" y="1018059"/>
                  </a:cubicBezTo>
                  <a:cubicBezTo>
                    <a:pt x="1527508" y="1029872"/>
                    <a:pt x="1511917" y="1065238"/>
                    <a:pt x="1527484" y="1096682"/>
                  </a:cubicBezTo>
                  <a:cubicBezTo>
                    <a:pt x="1539177" y="1128127"/>
                    <a:pt x="1574232" y="1143861"/>
                    <a:pt x="1605414" y="1128127"/>
                  </a:cubicBezTo>
                  <a:cubicBezTo>
                    <a:pt x="1636595" y="1116338"/>
                    <a:pt x="1648288" y="1080948"/>
                    <a:pt x="1636595" y="1049504"/>
                  </a:cubicBezTo>
                  <a:cubicBezTo>
                    <a:pt x="1627825" y="1025920"/>
                    <a:pt x="1605915" y="1013394"/>
                    <a:pt x="1582353" y="1013577"/>
                  </a:cubicBezTo>
                  <a:close/>
                  <a:moveTo>
                    <a:pt x="2034086" y="892305"/>
                  </a:moveTo>
                  <a:cubicBezTo>
                    <a:pt x="1999031" y="998427"/>
                    <a:pt x="1944463" y="1116362"/>
                    <a:pt x="1874329" y="1234273"/>
                  </a:cubicBezTo>
                  <a:cubicBezTo>
                    <a:pt x="1753525" y="1434728"/>
                    <a:pt x="1562586" y="1658785"/>
                    <a:pt x="1266435" y="1823874"/>
                  </a:cubicBezTo>
                  <a:cubicBezTo>
                    <a:pt x="1262537" y="1835663"/>
                    <a:pt x="1254741" y="1843530"/>
                    <a:pt x="1250844" y="1851397"/>
                  </a:cubicBezTo>
                  <a:lnTo>
                    <a:pt x="1250844" y="1863186"/>
                  </a:lnTo>
                  <a:lnTo>
                    <a:pt x="1250844" y="1867107"/>
                  </a:lnTo>
                  <a:cubicBezTo>
                    <a:pt x="1285923" y="1874974"/>
                    <a:pt x="1324900" y="1882841"/>
                    <a:pt x="1379443" y="1886763"/>
                  </a:cubicBezTo>
                  <a:cubicBezTo>
                    <a:pt x="1402829" y="1808140"/>
                    <a:pt x="1476861" y="1753118"/>
                    <a:pt x="1562586" y="1753118"/>
                  </a:cubicBezTo>
                  <a:cubicBezTo>
                    <a:pt x="1601563" y="1753118"/>
                    <a:pt x="1632721" y="1764907"/>
                    <a:pt x="1663902" y="1780641"/>
                  </a:cubicBezTo>
                  <a:cubicBezTo>
                    <a:pt x="1784706" y="1646996"/>
                    <a:pt x="1909384" y="1540850"/>
                    <a:pt x="2022393" y="1454384"/>
                  </a:cubicBezTo>
                  <a:cubicBezTo>
                    <a:pt x="2006802" y="1426861"/>
                    <a:pt x="1999007" y="1395417"/>
                    <a:pt x="1999007" y="1363972"/>
                  </a:cubicBezTo>
                  <a:cubicBezTo>
                    <a:pt x="1999007" y="1253904"/>
                    <a:pt x="2088630" y="1163493"/>
                    <a:pt x="2197740" y="1163493"/>
                  </a:cubicBezTo>
                  <a:cubicBezTo>
                    <a:pt x="2260079" y="1163493"/>
                    <a:pt x="2314623" y="1191016"/>
                    <a:pt x="2349726" y="1238194"/>
                  </a:cubicBezTo>
                  <a:cubicBezTo>
                    <a:pt x="2353624" y="1234273"/>
                    <a:pt x="2353624" y="1234273"/>
                    <a:pt x="2357521" y="1234273"/>
                  </a:cubicBezTo>
                  <a:cubicBezTo>
                    <a:pt x="2256206" y="1096706"/>
                    <a:pt x="2147095" y="986639"/>
                    <a:pt x="2034086" y="892305"/>
                  </a:cubicBezTo>
                  <a:close/>
                  <a:moveTo>
                    <a:pt x="1493409" y="860523"/>
                  </a:moveTo>
                  <a:cubicBezTo>
                    <a:pt x="1592051" y="861069"/>
                    <a:pt x="1686309" y="920767"/>
                    <a:pt x="1730140" y="1018059"/>
                  </a:cubicBezTo>
                  <a:cubicBezTo>
                    <a:pt x="1784707" y="1147783"/>
                    <a:pt x="1722368" y="1297162"/>
                    <a:pt x="1593769" y="1352184"/>
                  </a:cubicBezTo>
                  <a:cubicBezTo>
                    <a:pt x="1504146" y="1391495"/>
                    <a:pt x="1402830" y="1371839"/>
                    <a:pt x="1332696" y="1312872"/>
                  </a:cubicBezTo>
                  <a:lnTo>
                    <a:pt x="1321003" y="1301083"/>
                  </a:lnTo>
                  <a:cubicBezTo>
                    <a:pt x="1309310" y="1289271"/>
                    <a:pt x="1285924" y="1305005"/>
                    <a:pt x="1285924" y="1305005"/>
                  </a:cubicBezTo>
                  <a:lnTo>
                    <a:pt x="1285924" y="1320739"/>
                  </a:lnTo>
                  <a:lnTo>
                    <a:pt x="1258640" y="1391495"/>
                  </a:lnTo>
                  <a:lnTo>
                    <a:pt x="1231356" y="1403284"/>
                  </a:lnTo>
                  <a:lnTo>
                    <a:pt x="1208066" y="1344293"/>
                  </a:lnTo>
                  <a:lnTo>
                    <a:pt x="1134034" y="1375737"/>
                  </a:lnTo>
                  <a:lnTo>
                    <a:pt x="1110648" y="1426837"/>
                  </a:lnTo>
                  <a:lnTo>
                    <a:pt x="1095057" y="1434704"/>
                  </a:lnTo>
                  <a:lnTo>
                    <a:pt x="1059978" y="1422916"/>
                  </a:lnTo>
                  <a:lnTo>
                    <a:pt x="1017103" y="1438650"/>
                  </a:lnTo>
                  <a:lnTo>
                    <a:pt x="1005411" y="1470094"/>
                  </a:lnTo>
                  <a:lnTo>
                    <a:pt x="970331" y="1485829"/>
                  </a:lnTo>
                  <a:lnTo>
                    <a:pt x="935252" y="1470094"/>
                  </a:lnTo>
                  <a:lnTo>
                    <a:pt x="911866" y="1481883"/>
                  </a:lnTo>
                  <a:lnTo>
                    <a:pt x="896276" y="1521195"/>
                  </a:lnTo>
                  <a:lnTo>
                    <a:pt x="865094" y="1532983"/>
                  </a:lnTo>
                  <a:lnTo>
                    <a:pt x="779369" y="1501539"/>
                  </a:lnTo>
                  <a:cubicBezTo>
                    <a:pt x="728699" y="1489750"/>
                    <a:pt x="736495" y="1446517"/>
                    <a:pt x="736495" y="1446517"/>
                  </a:cubicBezTo>
                  <a:cubicBezTo>
                    <a:pt x="736495" y="1446517"/>
                    <a:pt x="767676" y="1379683"/>
                    <a:pt x="775471" y="1356105"/>
                  </a:cubicBezTo>
                  <a:cubicBezTo>
                    <a:pt x="783243" y="1332528"/>
                    <a:pt x="814424" y="1320739"/>
                    <a:pt x="814424" y="1320739"/>
                  </a:cubicBezTo>
                  <a:lnTo>
                    <a:pt x="1192403" y="1159571"/>
                  </a:lnTo>
                  <a:cubicBezTo>
                    <a:pt x="1192403" y="1159571"/>
                    <a:pt x="1243049" y="1135970"/>
                    <a:pt x="1239152" y="1100604"/>
                  </a:cubicBezTo>
                  <a:cubicBezTo>
                    <a:pt x="1246947" y="1006271"/>
                    <a:pt x="1305388" y="919804"/>
                    <a:pt x="1395011" y="880493"/>
                  </a:cubicBezTo>
                  <a:cubicBezTo>
                    <a:pt x="1427161" y="866732"/>
                    <a:pt x="1460529" y="860341"/>
                    <a:pt x="1493409" y="860523"/>
                  </a:cubicBezTo>
                  <a:close/>
                  <a:moveTo>
                    <a:pt x="592280" y="538525"/>
                  </a:moveTo>
                  <a:cubicBezTo>
                    <a:pt x="471476" y="562103"/>
                    <a:pt x="374058" y="589625"/>
                    <a:pt x="311719" y="609281"/>
                  </a:cubicBezTo>
                  <a:cubicBezTo>
                    <a:pt x="225994" y="738981"/>
                    <a:pt x="163655" y="884414"/>
                    <a:pt x="132473" y="1041637"/>
                  </a:cubicBezTo>
                  <a:cubicBezTo>
                    <a:pt x="159733" y="1088815"/>
                    <a:pt x="210403" y="1167438"/>
                    <a:pt x="284435" y="1253904"/>
                  </a:cubicBezTo>
                  <a:cubicBezTo>
                    <a:pt x="311719" y="1238194"/>
                    <a:pt x="342876" y="1230327"/>
                    <a:pt x="377955" y="1230327"/>
                  </a:cubicBezTo>
                  <a:cubicBezTo>
                    <a:pt x="397444" y="1230327"/>
                    <a:pt x="416932" y="1234273"/>
                    <a:pt x="436420" y="1238194"/>
                  </a:cubicBezTo>
                  <a:cubicBezTo>
                    <a:pt x="502657" y="1022005"/>
                    <a:pt x="592280" y="841181"/>
                    <a:pt x="685800" y="695747"/>
                  </a:cubicBezTo>
                  <a:cubicBezTo>
                    <a:pt x="635154" y="660381"/>
                    <a:pt x="596178" y="605360"/>
                    <a:pt x="592280" y="538525"/>
                  </a:cubicBezTo>
                  <a:close/>
                  <a:moveTo>
                    <a:pt x="2131480" y="518869"/>
                  </a:moveTo>
                  <a:cubicBezTo>
                    <a:pt x="2119787" y="593547"/>
                    <a:pt x="2096401" y="715403"/>
                    <a:pt x="2045755" y="860837"/>
                  </a:cubicBezTo>
                  <a:cubicBezTo>
                    <a:pt x="2162638" y="959116"/>
                    <a:pt x="2275646" y="1073105"/>
                    <a:pt x="2384757" y="1218538"/>
                  </a:cubicBezTo>
                  <a:cubicBezTo>
                    <a:pt x="2392553" y="1214617"/>
                    <a:pt x="2396450" y="1210671"/>
                    <a:pt x="2400348" y="1206750"/>
                  </a:cubicBezTo>
                  <a:cubicBezTo>
                    <a:pt x="2388679" y="947303"/>
                    <a:pt x="2287363" y="707536"/>
                    <a:pt x="2131480" y="518869"/>
                  </a:cubicBezTo>
                  <a:close/>
                  <a:moveTo>
                    <a:pt x="985850" y="507129"/>
                  </a:moveTo>
                  <a:lnTo>
                    <a:pt x="985850" y="526784"/>
                  </a:lnTo>
                  <a:cubicBezTo>
                    <a:pt x="985850" y="597516"/>
                    <a:pt x="946873" y="664351"/>
                    <a:pt x="892329" y="695795"/>
                  </a:cubicBezTo>
                  <a:cubicBezTo>
                    <a:pt x="962463" y="805839"/>
                    <a:pt x="1036519" y="943429"/>
                    <a:pt x="1098858" y="1120307"/>
                  </a:cubicBezTo>
                  <a:lnTo>
                    <a:pt x="1071575" y="1132096"/>
                  </a:lnTo>
                  <a:cubicBezTo>
                    <a:pt x="1009212" y="963085"/>
                    <a:pt x="935180" y="825495"/>
                    <a:pt x="861148" y="711506"/>
                  </a:cubicBezTo>
                  <a:cubicBezTo>
                    <a:pt x="837762" y="719373"/>
                    <a:pt x="814400" y="727240"/>
                    <a:pt x="791014" y="727240"/>
                  </a:cubicBezTo>
                  <a:cubicBezTo>
                    <a:pt x="763730" y="727240"/>
                    <a:pt x="736470" y="719373"/>
                    <a:pt x="713084" y="711506"/>
                  </a:cubicBezTo>
                  <a:cubicBezTo>
                    <a:pt x="619563" y="856939"/>
                    <a:pt x="529917" y="1037739"/>
                    <a:pt x="463680" y="1250007"/>
                  </a:cubicBezTo>
                  <a:cubicBezTo>
                    <a:pt x="529941" y="1281451"/>
                    <a:pt x="576689" y="1348262"/>
                    <a:pt x="576689" y="1426885"/>
                  </a:cubicBezTo>
                  <a:cubicBezTo>
                    <a:pt x="576689" y="1462275"/>
                    <a:pt x="568894" y="1497641"/>
                    <a:pt x="553303" y="1525164"/>
                  </a:cubicBezTo>
                  <a:cubicBezTo>
                    <a:pt x="650745" y="1603763"/>
                    <a:pt x="763730" y="1682386"/>
                    <a:pt x="896227" y="1745275"/>
                  </a:cubicBezTo>
                  <a:cubicBezTo>
                    <a:pt x="931282" y="1698096"/>
                    <a:pt x="989747" y="1666652"/>
                    <a:pt x="1055984" y="1666652"/>
                  </a:cubicBezTo>
                  <a:cubicBezTo>
                    <a:pt x="1110551" y="1666652"/>
                    <a:pt x="1157299" y="1686308"/>
                    <a:pt x="1192379" y="1721674"/>
                  </a:cubicBezTo>
                  <a:cubicBezTo>
                    <a:pt x="1188481" y="1639129"/>
                    <a:pt x="1176788" y="1560506"/>
                    <a:pt x="1161221" y="1481978"/>
                  </a:cubicBezTo>
                  <a:lnTo>
                    <a:pt x="1165119" y="1481978"/>
                  </a:lnTo>
                  <a:lnTo>
                    <a:pt x="1176812" y="1454456"/>
                  </a:lnTo>
                  <a:lnTo>
                    <a:pt x="1196300" y="1493767"/>
                  </a:lnTo>
                  <a:cubicBezTo>
                    <a:pt x="1211891" y="1580257"/>
                    <a:pt x="1223584" y="1670645"/>
                    <a:pt x="1227482" y="1768924"/>
                  </a:cubicBezTo>
                  <a:cubicBezTo>
                    <a:pt x="1235277" y="1780713"/>
                    <a:pt x="1239175" y="1792501"/>
                    <a:pt x="1243072" y="1804290"/>
                  </a:cubicBezTo>
                  <a:lnTo>
                    <a:pt x="1243072" y="1800369"/>
                  </a:lnTo>
                  <a:cubicBezTo>
                    <a:pt x="1266435" y="1768924"/>
                    <a:pt x="1285923" y="1733534"/>
                    <a:pt x="1309309" y="1698168"/>
                  </a:cubicBezTo>
                  <a:cubicBezTo>
                    <a:pt x="1352183" y="1619569"/>
                    <a:pt x="1398932" y="1533079"/>
                    <a:pt x="1441806" y="1438745"/>
                  </a:cubicBezTo>
                  <a:cubicBezTo>
                    <a:pt x="1453499" y="1442667"/>
                    <a:pt x="1465192" y="1442667"/>
                    <a:pt x="1476885" y="1442667"/>
                  </a:cubicBezTo>
                  <a:cubicBezTo>
                    <a:pt x="1430113" y="1540922"/>
                    <a:pt x="1383365" y="1631334"/>
                    <a:pt x="1336593" y="1713878"/>
                  </a:cubicBezTo>
                  <a:cubicBezTo>
                    <a:pt x="1324900" y="1733534"/>
                    <a:pt x="1313207" y="1749244"/>
                    <a:pt x="1301514" y="1768900"/>
                  </a:cubicBezTo>
                  <a:cubicBezTo>
                    <a:pt x="1562586" y="1607732"/>
                    <a:pt x="1734036" y="1403332"/>
                    <a:pt x="1847045" y="1218586"/>
                  </a:cubicBezTo>
                  <a:cubicBezTo>
                    <a:pt x="1921077" y="1100652"/>
                    <a:pt x="1971723" y="978795"/>
                    <a:pt x="2010700" y="872673"/>
                  </a:cubicBezTo>
                  <a:cubicBezTo>
                    <a:pt x="1948361" y="825495"/>
                    <a:pt x="1882100" y="782262"/>
                    <a:pt x="1819761" y="742950"/>
                  </a:cubicBezTo>
                  <a:cubicBezTo>
                    <a:pt x="1792478" y="758684"/>
                    <a:pt x="1757423" y="770473"/>
                    <a:pt x="1718446" y="770473"/>
                  </a:cubicBezTo>
                  <a:lnTo>
                    <a:pt x="1698957" y="770473"/>
                  </a:lnTo>
                  <a:cubicBezTo>
                    <a:pt x="1695060" y="797996"/>
                    <a:pt x="1687264" y="825495"/>
                    <a:pt x="1683366" y="853018"/>
                  </a:cubicBezTo>
                  <a:cubicBezTo>
                    <a:pt x="1675571" y="845150"/>
                    <a:pt x="1663878" y="837283"/>
                    <a:pt x="1656083" y="833362"/>
                  </a:cubicBezTo>
                  <a:cubicBezTo>
                    <a:pt x="1659981" y="809784"/>
                    <a:pt x="1663878" y="786183"/>
                    <a:pt x="1667776" y="762606"/>
                  </a:cubicBezTo>
                  <a:cubicBezTo>
                    <a:pt x="1593744" y="742950"/>
                    <a:pt x="1539200" y="684007"/>
                    <a:pt x="1523610" y="605384"/>
                  </a:cubicBezTo>
                  <a:cubicBezTo>
                    <a:pt x="1344364" y="542495"/>
                    <a:pt x="1176788" y="514972"/>
                    <a:pt x="1024826" y="511050"/>
                  </a:cubicBezTo>
                  <a:cubicBezTo>
                    <a:pt x="1013133" y="511050"/>
                    <a:pt x="1001440" y="507129"/>
                    <a:pt x="985850" y="507129"/>
                  </a:cubicBezTo>
                  <a:close/>
                  <a:moveTo>
                    <a:pt x="1641978" y="470692"/>
                  </a:moveTo>
                  <a:cubicBezTo>
                    <a:pt x="1636618" y="470692"/>
                    <a:pt x="1630772" y="473639"/>
                    <a:pt x="1624925" y="479534"/>
                  </a:cubicBezTo>
                  <a:cubicBezTo>
                    <a:pt x="1617130" y="487401"/>
                    <a:pt x="1617130" y="499190"/>
                    <a:pt x="1624925" y="507057"/>
                  </a:cubicBezTo>
                  <a:cubicBezTo>
                    <a:pt x="1624925" y="507057"/>
                    <a:pt x="1632721" y="518869"/>
                    <a:pt x="1687264" y="573891"/>
                  </a:cubicBezTo>
                  <a:cubicBezTo>
                    <a:pt x="1687264" y="573891"/>
                    <a:pt x="1679493" y="581758"/>
                    <a:pt x="1624925" y="636780"/>
                  </a:cubicBezTo>
                  <a:cubicBezTo>
                    <a:pt x="1617130" y="644647"/>
                    <a:pt x="1617130" y="656436"/>
                    <a:pt x="1624925" y="664303"/>
                  </a:cubicBezTo>
                  <a:cubicBezTo>
                    <a:pt x="1636618" y="676092"/>
                    <a:pt x="1648311" y="676092"/>
                    <a:pt x="1656107" y="664303"/>
                  </a:cubicBezTo>
                  <a:cubicBezTo>
                    <a:pt x="1656107" y="664303"/>
                    <a:pt x="1663878" y="656436"/>
                    <a:pt x="1718446" y="601414"/>
                  </a:cubicBezTo>
                  <a:cubicBezTo>
                    <a:pt x="1718446" y="601414"/>
                    <a:pt x="1726241" y="609281"/>
                    <a:pt x="1780784" y="664303"/>
                  </a:cubicBezTo>
                  <a:cubicBezTo>
                    <a:pt x="1788580" y="676092"/>
                    <a:pt x="1804171" y="676092"/>
                    <a:pt x="1811966" y="664303"/>
                  </a:cubicBezTo>
                  <a:cubicBezTo>
                    <a:pt x="1819761" y="656436"/>
                    <a:pt x="1819761" y="644647"/>
                    <a:pt x="1811966" y="636780"/>
                  </a:cubicBezTo>
                  <a:cubicBezTo>
                    <a:pt x="1811966" y="636780"/>
                    <a:pt x="1804171" y="628913"/>
                    <a:pt x="1749627" y="573891"/>
                  </a:cubicBezTo>
                  <a:cubicBezTo>
                    <a:pt x="1749627" y="573891"/>
                    <a:pt x="1757423" y="566024"/>
                    <a:pt x="1811966" y="511002"/>
                  </a:cubicBezTo>
                  <a:cubicBezTo>
                    <a:pt x="1819761" y="503135"/>
                    <a:pt x="1819761" y="487425"/>
                    <a:pt x="1811966" y="479558"/>
                  </a:cubicBezTo>
                  <a:cubicBezTo>
                    <a:pt x="1804171" y="471691"/>
                    <a:pt x="1788580" y="471691"/>
                    <a:pt x="1780784" y="479558"/>
                  </a:cubicBezTo>
                  <a:lnTo>
                    <a:pt x="1718446" y="542423"/>
                  </a:lnTo>
                  <a:cubicBezTo>
                    <a:pt x="1718446" y="542423"/>
                    <a:pt x="1710650" y="534556"/>
                    <a:pt x="1656107" y="479534"/>
                  </a:cubicBezTo>
                  <a:cubicBezTo>
                    <a:pt x="1652209" y="473639"/>
                    <a:pt x="1647337" y="470692"/>
                    <a:pt x="1641978" y="470692"/>
                  </a:cubicBezTo>
                  <a:close/>
                  <a:moveTo>
                    <a:pt x="876763" y="436307"/>
                  </a:moveTo>
                  <a:cubicBezTo>
                    <a:pt x="870916" y="437287"/>
                    <a:pt x="865070" y="440234"/>
                    <a:pt x="861172" y="444168"/>
                  </a:cubicBezTo>
                  <a:lnTo>
                    <a:pt x="763754" y="577813"/>
                  </a:lnTo>
                  <a:lnTo>
                    <a:pt x="697517" y="514924"/>
                  </a:lnTo>
                  <a:cubicBezTo>
                    <a:pt x="689722" y="507057"/>
                    <a:pt x="674131" y="507057"/>
                    <a:pt x="666336" y="514924"/>
                  </a:cubicBezTo>
                  <a:cubicBezTo>
                    <a:pt x="658540" y="526713"/>
                    <a:pt x="658540" y="538501"/>
                    <a:pt x="670233" y="546368"/>
                  </a:cubicBezTo>
                  <a:lnTo>
                    <a:pt x="752061" y="628937"/>
                  </a:lnTo>
                  <a:cubicBezTo>
                    <a:pt x="755958" y="632859"/>
                    <a:pt x="759856" y="632859"/>
                    <a:pt x="767651" y="632859"/>
                  </a:cubicBezTo>
                  <a:cubicBezTo>
                    <a:pt x="775447" y="632859"/>
                    <a:pt x="779344" y="628913"/>
                    <a:pt x="783242" y="624992"/>
                  </a:cubicBezTo>
                  <a:lnTo>
                    <a:pt x="900149" y="471691"/>
                  </a:lnTo>
                  <a:cubicBezTo>
                    <a:pt x="904046" y="459902"/>
                    <a:pt x="904046" y="448113"/>
                    <a:pt x="892353" y="440246"/>
                  </a:cubicBezTo>
                  <a:cubicBezTo>
                    <a:pt x="888456" y="436312"/>
                    <a:pt x="882609" y="435326"/>
                    <a:pt x="876763" y="436307"/>
                  </a:cubicBezTo>
                  <a:close/>
                  <a:moveTo>
                    <a:pt x="545531" y="357702"/>
                  </a:moveTo>
                  <a:cubicBezTo>
                    <a:pt x="471500" y="420591"/>
                    <a:pt x="401341" y="487425"/>
                    <a:pt x="342876" y="566024"/>
                  </a:cubicBezTo>
                  <a:cubicBezTo>
                    <a:pt x="405239" y="546368"/>
                    <a:pt x="490964" y="526713"/>
                    <a:pt x="592280" y="507057"/>
                  </a:cubicBezTo>
                  <a:cubicBezTo>
                    <a:pt x="596178" y="475612"/>
                    <a:pt x="607871" y="448089"/>
                    <a:pt x="619563" y="424512"/>
                  </a:cubicBezTo>
                  <a:cubicBezTo>
                    <a:pt x="588406" y="393068"/>
                    <a:pt x="561122" y="373436"/>
                    <a:pt x="545531" y="357702"/>
                  </a:cubicBezTo>
                  <a:close/>
                  <a:moveTo>
                    <a:pt x="1737934" y="216214"/>
                  </a:moveTo>
                  <a:cubicBezTo>
                    <a:pt x="1741832" y="271235"/>
                    <a:pt x="1741832" y="322336"/>
                    <a:pt x="1741832" y="373436"/>
                  </a:cubicBezTo>
                  <a:cubicBezTo>
                    <a:pt x="1839250" y="385225"/>
                    <a:pt x="1917179" y="471691"/>
                    <a:pt x="1917179" y="573891"/>
                  </a:cubicBezTo>
                  <a:cubicBezTo>
                    <a:pt x="1917179" y="632859"/>
                    <a:pt x="1889919" y="687904"/>
                    <a:pt x="1847045" y="723270"/>
                  </a:cubicBezTo>
                  <a:cubicBezTo>
                    <a:pt x="1905486" y="758660"/>
                    <a:pt x="1963952" y="797972"/>
                    <a:pt x="2022393" y="841205"/>
                  </a:cubicBezTo>
                  <a:cubicBezTo>
                    <a:pt x="2076936" y="680037"/>
                    <a:pt x="2096425" y="550314"/>
                    <a:pt x="2104220" y="487425"/>
                  </a:cubicBezTo>
                  <a:cubicBezTo>
                    <a:pt x="2002880" y="377357"/>
                    <a:pt x="1878203" y="283024"/>
                    <a:pt x="1737934" y="216214"/>
                  </a:cubicBezTo>
                  <a:close/>
                  <a:moveTo>
                    <a:pt x="1278104" y="110068"/>
                  </a:moveTo>
                  <a:cubicBezTo>
                    <a:pt x="1207969" y="161168"/>
                    <a:pt x="1083268" y="255501"/>
                    <a:pt x="946849" y="404856"/>
                  </a:cubicBezTo>
                  <a:cubicBezTo>
                    <a:pt x="962439" y="428434"/>
                    <a:pt x="974133" y="452035"/>
                    <a:pt x="981928" y="475612"/>
                  </a:cubicBezTo>
                  <a:cubicBezTo>
                    <a:pt x="997519" y="475612"/>
                    <a:pt x="1013109" y="475612"/>
                    <a:pt x="1028700" y="479534"/>
                  </a:cubicBezTo>
                  <a:cubicBezTo>
                    <a:pt x="1176764" y="483479"/>
                    <a:pt x="1344340" y="510978"/>
                    <a:pt x="1523586" y="569946"/>
                  </a:cubicBezTo>
                  <a:cubicBezTo>
                    <a:pt x="1523586" y="463824"/>
                    <a:pt x="1605413" y="377334"/>
                    <a:pt x="1710626" y="373412"/>
                  </a:cubicBezTo>
                  <a:cubicBezTo>
                    <a:pt x="1710626" y="318390"/>
                    <a:pt x="1710626" y="259423"/>
                    <a:pt x="1706729" y="204401"/>
                  </a:cubicBezTo>
                  <a:cubicBezTo>
                    <a:pt x="1574255" y="145434"/>
                    <a:pt x="1430065" y="113989"/>
                    <a:pt x="1278104" y="110068"/>
                  </a:cubicBezTo>
                  <a:close/>
                  <a:moveTo>
                    <a:pt x="1223560" y="110068"/>
                  </a:moveTo>
                  <a:cubicBezTo>
                    <a:pt x="978054" y="117935"/>
                    <a:pt x="755958" y="200479"/>
                    <a:pt x="572791" y="338046"/>
                  </a:cubicBezTo>
                  <a:cubicBezTo>
                    <a:pt x="588382" y="353780"/>
                    <a:pt x="611744" y="373436"/>
                    <a:pt x="639028" y="397013"/>
                  </a:cubicBezTo>
                  <a:cubicBezTo>
                    <a:pt x="678005" y="353780"/>
                    <a:pt x="728674" y="326257"/>
                    <a:pt x="791014" y="326257"/>
                  </a:cubicBezTo>
                  <a:cubicBezTo>
                    <a:pt x="841683" y="326257"/>
                    <a:pt x="888432" y="349835"/>
                    <a:pt x="923511" y="381279"/>
                  </a:cubicBezTo>
                  <a:cubicBezTo>
                    <a:pt x="1040417" y="255501"/>
                    <a:pt x="1149528" y="165089"/>
                    <a:pt x="1223560" y="110068"/>
                  </a:cubicBezTo>
                  <a:close/>
                  <a:moveTo>
                    <a:pt x="1254741" y="0"/>
                  </a:moveTo>
                  <a:cubicBezTo>
                    <a:pt x="1948337" y="0"/>
                    <a:pt x="2513357" y="569970"/>
                    <a:pt x="2513381" y="1265693"/>
                  </a:cubicBezTo>
                  <a:cubicBezTo>
                    <a:pt x="2513381" y="1965386"/>
                    <a:pt x="1948361" y="2535332"/>
                    <a:pt x="1254741" y="2535332"/>
                  </a:cubicBezTo>
                  <a:cubicBezTo>
                    <a:pt x="565020" y="2535332"/>
                    <a:pt x="0" y="1965362"/>
                    <a:pt x="0" y="1265693"/>
                  </a:cubicBezTo>
                  <a:cubicBezTo>
                    <a:pt x="0" y="569970"/>
                    <a:pt x="565020" y="0"/>
                    <a:pt x="1254741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79769301-612F-4373-A215-1F7199C3A68E}"/>
              </a:ext>
            </a:extLst>
          </p:cNvPr>
          <p:cNvGrpSpPr/>
          <p:nvPr/>
        </p:nvGrpSpPr>
        <p:grpSpPr>
          <a:xfrm>
            <a:off x="8954868" y="1503177"/>
            <a:ext cx="487860" cy="487860"/>
            <a:chOff x="4523896" y="640462"/>
            <a:chExt cx="3123355" cy="3123355"/>
          </a:xfrm>
        </p:grpSpPr>
        <p:sp>
          <p:nvSpPr>
            <p:cNvPr id="251" name="Graphic 26">
              <a:extLst>
                <a:ext uri="{FF2B5EF4-FFF2-40B4-BE49-F238E27FC236}">
                  <a16:creationId xmlns:a16="http://schemas.microsoft.com/office/drawing/2014/main" id="{4D7B5A5F-F517-4E3A-A0C0-F3709FC99F8B}"/>
                </a:ext>
              </a:extLst>
            </p:cNvPr>
            <p:cNvSpPr/>
            <p:nvPr/>
          </p:nvSpPr>
          <p:spPr>
            <a:xfrm>
              <a:off x="4523896" y="64046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00B05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2" name="Freeform: Shape 251">
              <a:extLst>
                <a:ext uri="{FF2B5EF4-FFF2-40B4-BE49-F238E27FC236}">
                  <a16:creationId xmlns:a16="http://schemas.microsoft.com/office/drawing/2014/main" id="{44F57164-22F7-4DDA-A098-4C20666CF9FB}"/>
                </a:ext>
              </a:extLst>
            </p:cNvPr>
            <p:cNvSpPr/>
            <p:nvPr/>
          </p:nvSpPr>
          <p:spPr>
            <a:xfrm>
              <a:off x="5327153" y="1138050"/>
              <a:ext cx="1485947" cy="2122369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3" name="Graphic 262">
            <a:extLst>
              <a:ext uri="{FF2B5EF4-FFF2-40B4-BE49-F238E27FC236}">
                <a16:creationId xmlns:a16="http://schemas.microsoft.com/office/drawing/2014/main" id="{8D399F1C-989E-4027-A9B0-695E0A7E8041}"/>
              </a:ext>
            </a:extLst>
          </p:cNvPr>
          <p:cNvGrpSpPr/>
          <p:nvPr/>
        </p:nvGrpSpPr>
        <p:grpSpPr>
          <a:xfrm>
            <a:off x="9742661" y="1501430"/>
            <a:ext cx="497454" cy="497452"/>
            <a:chOff x="4528440" y="642758"/>
            <a:chExt cx="3123355" cy="3123355"/>
          </a:xfrm>
        </p:grpSpPr>
        <p:sp>
          <p:nvSpPr>
            <p:cNvPr id="254" name="Graphic 262">
              <a:extLst>
                <a:ext uri="{FF2B5EF4-FFF2-40B4-BE49-F238E27FC236}">
                  <a16:creationId xmlns:a16="http://schemas.microsoft.com/office/drawing/2014/main" id="{9A867827-FAF3-4BC1-B66A-E681EBCD89BB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00B05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5" name="Graphic 262">
              <a:extLst>
                <a:ext uri="{FF2B5EF4-FFF2-40B4-BE49-F238E27FC236}">
                  <a16:creationId xmlns:a16="http://schemas.microsoft.com/office/drawing/2014/main" id="{613648E6-42A0-4815-B4C4-EE92CFBFAE40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256" name="Graphic 262">
                <a:extLst>
                  <a:ext uri="{FF2B5EF4-FFF2-40B4-BE49-F238E27FC236}">
                    <a16:creationId xmlns:a16="http://schemas.microsoft.com/office/drawing/2014/main" id="{2F665D32-DEAD-4EB1-8866-620B5C6F997E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7" name="Graphic 262">
                <a:extLst>
                  <a:ext uri="{FF2B5EF4-FFF2-40B4-BE49-F238E27FC236}">
                    <a16:creationId xmlns:a16="http://schemas.microsoft.com/office/drawing/2014/main" id="{6763A74C-72AB-4E31-83A0-312010C9058E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8" name="Group 27">
            <a:extLst>
              <a:ext uri="{FF2B5EF4-FFF2-40B4-BE49-F238E27FC236}">
                <a16:creationId xmlns:a16="http://schemas.microsoft.com/office/drawing/2014/main" id="{AEA4B990-FDD8-41E3-BAB0-B9DF737838C0}"/>
              </a:ext>
            </a:extLst>
          </p:cNvPr>
          <p:cNvGrpSpPr/>
          <p:nvPr/>
        </p:nvGrpSpPr>
        <p:grpSpPr>
          <a:xfrm>
            <a:off x="4275915" y="3118574"/>
            <a:ext cx="497454" cy="497454"/>
            <a:chOff x="4521409" y="645771"/>
            <a:chExt cx="3123355" cy="3123355"/>
          </a:xfrm>
        </p:grpSpPr>
        <p:sp>
          <p:nvSpPr>
            <p:cNvPr id="4" name="Graphic 2">
              <a:extLst>
                <a:ext uri="{FF2B5EF4-FFF2-40B4-BE49-F238E27FC236}">
                  <a16:creationId xmlns:a16="http://schemas.microsoft.com/office/drawing/2014/main" id="{6CCE64BA-75D2-4111-BFAB-EB115D846733}"/>
                </a:ext>
              </a:extLst>
            </p:cNvPr>
            <p:cNvSpPr/>
            <p:nvPr/>
          </p:nvSpPr>
          <p:spPr>
            <a:xfrm>
              <a:off x="4521409" y="64577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" name="Graphic 2">
              <a:extLst>
                <a:ext uri="{FF2B5EF4-FFF2-40B4-BE49-F238E27FC236}">
                  <a16:creationId xmlns:a16="http://schemas.microsoft.com/office/drawing/2014/main" id="{C2BC4D88-6A7F-49DD-9498-C08E64FB7F5C}"/>
                </a:ext>
              </a:extLst>
            </p:cNvPr>
            <p:cNvGrpSpPr/>
            <p:nvPr/>
          </p:nvGrpSpPr>
          <p:grpSpPr>
            <a:xfrm>
              <a:off x="5123278" y="950076"/>
              <a:ext cx="1906299" cy="2197262"/>
              <a:chOff x="5123278" y="950076"/>
              <a:chExt cx="1906299" cy="2197262"/>
            </a:xfrm>
            <a:solidFill>
              <a:srgbClr val="FFFFFF"/>
            </a:solidFill>
          </p:grpSpPr>
          <p:grpSp>
            <p:nvGrpSpPr>
              <p:cNvPr id="6" name="Graphic 2">
                <a:extLst>
                  <a:ext uri="{FF2B5EF4-FFF2-40B4-BE49-F238E27FC236}">
                    <a16:creationId xmlns:a16="http://schemas.microsoft.com/office/drawing/2014/main" id="{24938C4B-7BB8-43B0-AE4A-8AB7D627E1CC}"/>
                  </a:ext>
                </a:extLst>
              </p:cNvPr>
              <p:cNvGrpSpPr/>
              <p:nvPr/>
            </p:nvGrpSpPr>
            <p:grpSpPr>
              <a:xfrm>
                <a:off x="5123278" y="2175286"/>
                <a:ext cx="1906299" cy="972052"/>
                <a:chOff x="5123278" y="2175286"/>
                <a:chExt cx="1906299" cy="972052"/>
              </a:xfrm>
              <a:solidFill>
                <a:srgbClr val="FFFFFF"/>
              </a:solidFill>
            </p:grpSpPr>
            <p:sp>
              <p:nvSpPr>
                <p:cNvPr id="7" name="Graphic 2">
                  <a:extLst>
                    <a:ext uri="{FF2B5EF4-FFF2-40B4-BE49-F238E27FC236}">
                      <a16:creationId xmlns:a16="http://schemas.microsoft.com/office/drawing/2014/main" id="{8508B073-0B63-4E26-9BFD-CE3F6ACB9165}"/>
                    </a:ext>
                  </a:extLst>
                </p:cNvPr>
                <p:cNvSpPr/>
                <p:nvPr/>
              </p:nvSpPr>
              <p:spPr>
                <a:xfrm>
                  <a:off x="5123278" y="2175286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7 w 248016"/>
                    <a:gd name="connsiteY1" fmla="*/ 0 h 131349"/>
                    <a:gd name="connsiteX2" fmla="*/ 248017 w 248016"/>
                    <a:gd name="connsiteY2" fmla="*/ 131349 h 131349"/>
                    <a:gd name="connsiteX3" fmla="*/ 0 w 248016"/>
                    <a:gd name="connsiteY3" fmla="*/ 131349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31349"/>
                      </a:lnTo>
                      <a:lnTo>
                        <a:pt x="0" y="1313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" name="Graphic 2">
                  <a:extLst>
                    <a:ext uri="{FF2B5EF4-FFF2-40B4-BE49-F238E27FC236}">
                      <a16:creationId xmlns:a16="http://schemas.microsoft.com/office/drawing/2014/main" id="{FBCCF5B0-7584-46B5-B93F-1D03FE665F46}"/>
                    </a:ext>
                  </a:extLst>
                </p:cNvPr>
                <p:cNvSpPr/>
                <p:nvPr/>
              </p:nvSpPr>
              <p:spPr>
                <a:xfrm>
                  <a:off x="6781560" y="2175286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6 w 248016"/>
                    <a:gd name="connsiteY1" fmla="*/ 0 h 131349"/>
                    <a:gd name="connsiteX2" fmla="*/ 248016 w 248016"/>
                    <a:gd name="connsiteY2" fmla="*/ 131349 h 131349"/>
                    <a:gd name="connsiteX3" fmla="*/ 0 w 248016"/>
                    <a:gd name="connsiteY3" fmla="*/ 131349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31349"/>
                      </a:lnTo>
                      <a:lnTo>
                        <a:pt x="0" y="1313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" name="Graphic 2">
                  <a:extLst>
                    <a:ext uri="{FF2B5EF4-FFF2-40B4-BE49-F238E27FC236}">
                      <a16:creationId xmlns:a16="http://schemas.microsoft.com/office/drawing/2014/main" id="{B0C876A4-4DD8-4C48-A766-2CFEEC54DBA8}"/>
                    </a:ext>
                  </a:extLst>
                </p:cNvPr>
                <p:cNvSpPr/>
                <p:nvPr/>
              </p:nvSpPr>
              <p:spPr>
                <a:xfrm>
                  <a:off x="5123278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" name="Graphic 2">
                  <a:extLst>
                    <a:ext uri="{FF2B5EF4-FFF2-40B4-BE49-F238E27FC236}">
                      <a16:creationId xmlns:a16="http://schemas.microsoft.com/office/drawing/2014/main" id="{90F2923B-E3A9-41FF-8D03-D807C399B180}"/>
                    </a:ext>
                  </a:extLst>
                </p:cNvPr>
                <p:cNvSpPr/>
                <p:nvPr/>
              </p:nvSpPr>
              <p:spPr>
                <a:xfrm>
                  <a:off x="5788489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" name="Graphic 2">
                  <a:extLst>
                    <a:ext uri="{FF2B5EF4-FFF2-40B4-BE49-F238E27FC236}">
                      <a16:creationId xmlns:a16="http://schemas.microsoft.com/office/drawing/2014/main" id="{86BFCDCE-B9D8-46F1-ABFD-5A9FFB2F1C37}"/>
                    </a:ext>
                  </a:extLst>
                </p:cNvPr>
                <p:cNvSpPr/>
                <p:nvPr/>
              </p:nvSpPr>
              <p:spPr>
                <a:xfrm>
                  <a:off x="6446336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" name="Graphic 2">
                  <a:extLst>
                    <a:ext uri="{FF2B5EF4-FFF2-40B4-BE49-F238E27FC236}">
                      <a16:creationId xmlns:a16="http://schemas.microsoft.com/office/drawing/2014/main" id="{EA24CCDC-E51F-4DD1-9FEF-6CBC867D845E}"/>
                    </a:ext>
                  </a:extLst>
                </p:cNvPr>
                <p:cNvSpPr/>
                <p:nvPr/>
              </p:nvSpPr>
              <p:spPr>
                <a:xfrm>
                  <a:off x="5456398" y="2594586"/>
                  <a:ext cx="583240" cy="126112"/>
                </a:xfrm>
                <a:custGeom>
                  <a:avLst/>
                  <a:gdLst>
                    <a:gd name="connsiteX0" fmla="*/ 0 w 583240"/>
                    <a:gd name="connsiteY0" fmla="*/ 0 h 126112"/>
                    <a:gd name="connsiteX1" fmla="*/ 583241 w 583240"/>
                    <a:gd name="connsiteY1" fmla="*/ 0 h 126112"/>
                    <a:gd name="connsiteX2" fmla="*/ 583241 w 583240"/>
                    <a:gd name="connsiteY2" fmla="*/ 126113 h 126112"/>
                    <a:gd name="connsiteX3" fmla="*/ 0 w 583240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6112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" name="Graphic 2">
                  <a:extLst>
                    <a:ext uri="{FF2B5EF4-FFF2-40B4-BE49-F238E27FC236}">
                      <a16:creationId xmlns:a16="http://schemas.microsoft.com/office/drawing/2014/main" id="{10E695A0-CD1D-4794-8822-6FB038A664F7}"/>
                    </a:ext>
                  </a:extLst>
                </p:cNvPr>
                <p:cNvSpPr/>
                <p:nvPr/>
              </p:nvSpPr>
              <p:spPr>
                <a:xfrm>
                  <a:off x="6114244" y="2594586"/>
                  <a:ext cx="583240" cy="126112"/>
                </a:xfrm>
                <a:custGeom>
                  <a:avLst/>
                  <a:gdLst>
                    <a:gd name="connsiteX0" fmla="*/ 0 w 583240"/>
                    <a:gd name="connsiteY0" fmla="*/ 0 h 126112"/>
                    <a:gd name="connsiteX1" fmla="*/ 583241 w 583240"/>
                    <a:gd name="connsiteY1" fmla="*/ 0 h 126112"/>
                    <a:gd name="connsiteX2" fmla="*/ 583241 w 583240"/>
                    <a:gd name="connsiteY2" fmla="*/ 126113 h 126112"/>
                    <a:gd name="connsiteX3" fmla="*/ 0 w 583240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6112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" name="Graphic 2">
                  <a:extLst>
                    <a:ext uri="{FF2B5EF4-FFF2-40B4-BE49-F238E27FC236}">
                      <a16:creationId xmlns:a16="http://schemas.microsoft.com/office/drawing/2014/main" id="{47CC2AFD-9164-4306-B890-9335DA75410B}"/>
                    </a:ext>
                  </a:extLst>
                </p:cNvPr>
                <p:cNvSpPr/>
                <p:nvPr/>
              </p:nvSpPr>
              <p:spPr>
                <a:xfrm>
                  <a:off x="5123278" y="2594586"/>
                  <a:ext cx="248016" cy="126112"/>
                </a:xfrm>
                <a:custGeom>
                  <a:avLst/>
                  <a:gdLst>
                    <a:gd name="connsiteX0" fmla="*/ 0 w 248016"/>
                    <a:gd name="connsiteY0" fmla="*/ 0 h 126112"/>
                    <a:gd name="connsiteX1" fmla="*/ 248017 w 248016"/>
                    <a:gd name="connsiteY1" fmla="*/ 0 h 126112"/>
                    <a:gd name="connsiteX2" fmla="*/ 248017 w 248016"/>
                    <a:gd name="connsiteY2" fmla="*/ 126113 h 126112"/>
                    <a:gd name="connsiteX3" fmla="*/ 0 w 248016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26112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" name="Graphic 2">
                  <a:extLst>
                    <a:ext uri="{FF2B5EF4-FFF2-40B4-BE49-F238E27FC236}">
                      <a16:creationId xmlns:a16="http://schemas.microsoft.com/office/drawing/2014/main" id="{47EA6335-5A61-471A-9940-A9B70338BE81}"/>
                    </a:ext>
                  </a:extLst>
                </p:cNvPr>
                <p:cNvSpPr/>
                <p:nvPr/>
              </p:nvSpPr>
              <p:spPr>
                <a:xfrm>
                  <a:off x="6781560" y="2594586"/>
                  <a:ext cx="248016" cy="126112"/>
                </a:xfrm>
                <a:custGeom>
                  <a:avLst/>
                  <a:gdLst>
                    <a:gd name="connsiteX0" fmla="*/ 0 w 248016"/>
                    <a:gd name="connsiteY0" fmla="*/ 0 h 126112"/>
                    <a:gd name="connsiteX1" fmla="*/ 248016 w 248016"/>
                    <a:gd name="connsiteY1" fmla="*/ 0 h 126112"/>
                    <a:gd name="connsiteX2" fmla="*/ 248016 w 248016"/>
                    <a:gd name="connsiteY2" fmla="*/ 126113 h 126112"/>
                    <a:gd name="connsiteX3" fmla="*/ 0 w 248016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26112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" name="Graphic 2">
                  <a:extLst>
                    <a:ext uri="{FF2B5EF4-FFF2-40B4-BE49-F238E27FC236}">
                      <a16:creationId xmlns:a16="http://schemas.microsoft.com/office/drawing/2014/main" id="{414F8EB9-76CD-45A7-B125-31581C3A50D6}"/>
                    </a:ext>
                  </a:extLst>
                </p:cNvPr>
                <p:cNvSpPr/>
                <p:nvPr/>
              </p:nvSpPr>
              <p:spPr>
                <a:xfrm>
                  <a:off x="5123278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" name="Graphic 2">
                  <a:extLst>
                    <a:ext uri="{FF2B5EF4-FFF2-40B4-BE49-F238E27FC236}">
                      <a16:creationId xmlns:a16="http://schemas.microsoft.com/office/drawing/2014/main" id="{05140D27-1FD3-42C5-9A09-49DECE93D149}"/>
                    </a:ext>
                  </a:extLst>
                </p:cNvPr>
                <p:cNvSpPr/>
                <p:nvPr/>
              </p:nvSpPr>
              <p:spPr>
                <a:xfrm>
                  <a:off x="5788489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" name="Graphic 2">
                  <a:extLst>
                    <a:ext uri="{FF2B5EF4-FFF2-40B4-BE49-F238E27FC236}">
                      <a16:creationId xmlns:a16="http://schemas.microsoft.com/office/drawing/2014/main" id="{90EC2E7A-6646-4F1D-A932-7AB6590BF405}"/>
                    </a:ext>
                  </a:extLst>
                </p:cNvPr>
                <p:cNvSpPr/>
                <p:nvPr/>
              </p:nvSpPr>
              <p:spPr>
                <a:xfrm>
                  <a:off x="6446336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" name="Graphic 2">
                  <a:extLst>
                    <a:ext uri="{FF2B5EF4-FFF2-40B4-BE49-F238E27FC236}">
                      <a16:creationId xmlns:a16="http://schemas.microsoft.com/office/drawing/2014/main" id="{FAB9B3C2-EEAD-4B14-BEEB-481F44B79848}"/>
                    </a:ext>
                  </a:extLst>
                </p:cNvPr>
                <p:cNvSpPr/>
                <p:nvPr/>
              </p:nvSpPr>
              <p:spPr>
                <a:xfrm>
                  <a:off x="5456398" y="3015989"/>
                  <a:ext cx="583240" cy="131349"/>
                </a:xfrm>
                <a:custGeom>
                  <a:avLst/>
                  <a:gdLst>
                    <a:gd name="connsiteX0" fmla="*/ 0 w 583240"/>
                    <a:gd name="connsiteY0" fmla="*/ 0 h 131349"/>
                    <a:gd name="connsiteX1" fmla="*/ 583241 w 583240"/>
                    <a:gd name="connsiteY1" fmla="*/ 0 h 131349"/>
                    <a:gd name="connsiteX2" fmla="*/ 583241 w 583240"/>
                    <a:gd name="connsiteY2" fmla="*/ 131350 h 131349"/>
                    <a:gd name="connsiteX3" fmla="*/ 0 w 583240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1349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" name="Graphic 2">
                  <a:extLst>
                    <a:ext uri="{FF2B5EF4-FFF2-40B4-BE49-F238E27FC236}">
                      <a16:creationId xmlns:a16="http://schemas.microsoft.com/office/drawing/2014/main" id="{A89D1B60-2E74-4E77-AB27-649A9C69D28C}"/>
                    </a:ext>
                  </a:extLst>
                </p:cNvPr>
                <p:cNvSpPr/>
                <p:nvPr/>
              </p:nvSpPr>
              <p:spPr>
                <a:xfrm>
                  <a:off x="6114244" y="3015989"/>
                  <a:ext cx="583240" cy="131349"/>
                </a:xfrm>
                <a:custGeom>
                  <a:avLst/>
                  <a:gdLst>
                    <a:gd name="connsiteX0" fmla="*/ 0 w 583240"/>
                    <a:gd name="connsiteY0" fmla="*/ 0 h 131349"/>
                    <a:gd name="connsiteX1" fmla="*/ 583241 w 583240"/>
                    <a:gd name="connsiteY1" fmla="*/ 0 h 131349"/>
                    <a:gd name="connsiteX2" fmla="*/ 583241 w 583240"/>
                    <a:gd name="connsiteY2" fmla="*/ 131350 h 131349"/>
                    <a:gd name="connsiteX3" fmla="*/ 0 w 583240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1349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" name="Graphic 2">
                  <a:extLst>
                    <a:ext uri="{FF2B5EF4-FFF2-40B4-BE49-F238E27FC236}">
                      <a16:creationId xmlns:a16="http://schemas.microsoft.com/office/drawing/2014/main" id="{1849DE99-9E72-466D-A0D9-9ACF884BF040}"/>
                    </a:ext>
                  </a:extLst>
                </p:cNvPr>
                <p:cNvSpPr/>
                <p:nvPr/>
              </p:nvSpPr>
              <p:spPr>
                <a:xfrm>
                  <a:off x="5123278" y="3015989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7 w 248016"/>
                    <a:gd name="connsiteY1" fmla="*/ 0 h 131349"/>
                    <a:gd name="connsiteX2" fmla="*/ 248017 w 248016"/>
                    <a:gd name="connsiteY2" fmla="*/ 131350 h 131349"/>
                    <a:gd name="connsiteX3" fmla="*/ 0 w 248016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" name="Graphic 2">
                  <a:extLst>
                    <a:ext uri="{FF2B5EF4-FFF2-40B4-BE49-F238E27FC236}">
                      <a16:creationId xmlns:a16="http://schemas.microsoft.com/office/drawing/2014/main" id="{0FE748D3-7E05-4D6B-8CC6-03738DA554AF}"/>
                    </a:ext>
                  </a:extLst>
                </p:cNvPr>
                <p:cNvSpPr/>
                <p:nvPr/>
              </p:nvSpPr>
              <p:spPr>
                <a:xfrm>
                  <a:off x="6781560" y="3015989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6 w 248016"/>
                    <a:gd name="connsiteY1" fmla="*/ 0 h 131349"/>
                    <a:gd name="connsiteX2" fmla="*/ 248016 w 248016"/>
                    <a:gd name="connsiteY2" fmla="*/ 131350 h 131349"/>
                    <a:gd name="connsiteX3" fmla="*/ 0 w 248016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3" name="Graphic 2">
                <a:extLst>
                  <a:ext uri="{FF2B5EF4-FFF2-40B4-BE49-F238E27FC236}">
                    <a16:creationId xmlns:a16="http://schemas.microsoft.com/office/drawing/2014/main" id="{82F90346-8546-4F91-83F0-8FCFB99416F4}"/>
                  </a:ext>
                </a:extLst>
              </p:cNvPr>
              <p:cNvSpPr/>
              <p:nvPr/>
            </p:nvSpPr>
            <p:spPr>
              <a:xfrm>
                <a:off x="6511808" y="1964070"/>
                <a:ext cx="517769" cy="126112"/>
              </a:xfrm>
              <a:custGeom>
                <a:avLst/>
                <a:gdLst>
                  <a:gd name="connsiteX0" fmla="*/ 90053 w 517769"/>
                  <a:gd name="connsiteY0" fmla="*/ 0 h 126112"/>
                  <a:gd name="connsiteX1" fmla="*/ 56648 w 517769"/>
                  <a:gd name="connsiteY1" fmla="*/ 51889 h 126112"/>
                  <a:gd name="connsiteX2" fmla="*/ 0 w 517769"/>
                  <a:gd name="connsiteY2" fmla="*/ 126113 h 126112"/>
                  <a:gd name="connsiteX3" fmla="*/ 517770 w 517769"/>
                  <a:gd name="connsiteY3" fmla="*/ 126113 h 126112"/>
                  <a:gd name="connsiteX4" fmla="*/ 517770 w 517769"/>
                  <a:gd name="connsiteY4" fmla="*/ 0 h 126112"/>
                  <a:gd name="connsiteX5" fmla="*/ 90053 w 517769"/>
                  <a:gd name="connsiteY5" fmla="*/ 0 h 126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7769" h="126112">
                    <a:moveTo>
                      <a:pt x="90053" y="0"/>
                    </a:moveTo>
                    <a:cubicBezTo>
                      <a:pt x="79484" y="17575"/>
                      <a:pt x="68365" y="34888"/>
                      <a:pt x="56648" y="51889"/>
                    </a:cubicBezTo>
                    <a:cubicBezTo>
                      <a:pt x="38881" y="77619"/>
                      <a:pt x="19967" y="102368"/>
                      <a:pt x="0" y="126113"/>
                    </a:cubicBezTo>
                    <a:lnTo>
                      <a:pt x="517770" y="126113"/>
                    </a:lnTo>
                    <a:lnTo>
                      <a:pt x="517770" y="0"/>
                    </a:lnTo>
                    <a:lnTo>
                      <a:pt x="900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Graphic 2">
                <a:extLst>
                  <a:ext uri="{FF2B5EF4-FFF2-40B4-BE49-F238E27FC236}">
                    <a16:creationId xmlns:a16="http://schemas.microsoft.com/office/drawing/2014/main" id="{6A72209A-03B8-48C3-B45B-FE01EB7CF564}"/>
                  </a:ext>
                </a:extLst>
              </p:cNvPr>
              <p:cNvSpPr/>
              <p:nvPr/>
            </p:nvSpPr>
            <p:spPr>
              <a:xfrm>
                <a:off x="6254322" y="2175286"/>
                <a:ext cx="443163" cy="131349"/>
              </a:xfrm>
              <a:custGeom>
                <a:avLst/>
                <a:gdLst>
                  <a:gd name="connsiteX0" fmla="*/ 0 w 443163"/>
                  <a:gd name="connsiteY0" fmla="*/ 131349 h 131349"/>
                  <a:gd name="connsiteX1" fmla="*/ 443164 w 443163"/>
                  <a:gd name="connsiteY1" fmla="*/ 131349 h 131349"/>
                  <a:gd name="connsiteX2" fmla="*/ 443164 w 443163"/>
                  <a:gd name="connsiteY2" fmla="*/ 0 h 131349"/>
                  <a:gd name="connsiteX3" fmla="*/ 176735 w 443163"/>
                  <a:gd name="connsiteY3" fmla="*/ 0 h 131349"/>
                  <a:gd name="connsiteX4" fmla="*/ 0 w 443163"/>
                  <a:gd name="connsiteY4" fmla="*/ 131349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163" h="131349">
                    <a:moveTo>
                      <a:pt x="0" y="131349"/>
                    </a:moveTo>
                    <a:lnTo>
                      <a:pt x="443164" y="131349"/>
                    </a:lnTo>
                    <a:lnTo>
                      <a:pt x="443164" y="0"/>
                    </a:lnTo>
                    <a:lnTo>
                      <a:pt x="176735" y="0"/>
                    </a:lnTo>
                    <a:cubicBezTo>
                      <a:pt x="123028" y="50239"/>
                      <a:pt x="63798" y="94262"/>
                      <a:pt x="0" y="1313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Graphic 2">
                <a:extLst>
                  <a:ext uri="{FF2B5EF4-FFF2-40B4-BE49-F238E27FC236}">
                    <a16:creationId xmlns:a16="http://schemas.microsoft.com/office/drawing/2014/main" id="{F582A450-7FD7-44F0-B21C-409963BF22DE}"/>
                  </a:ext>
                </a:extLst>
              </p:cNvPr>
              <p:cNvSpPr/>
              <p:nvPr/>
            </p:nvSpPr>
            <p:spPr>
              <a:xfrm>
                <a:off x="5456398" y="2175286"/>
                <a:ext cx="469179" cy="131349"/>
              </a:xfrm>
              <a:custGeom>
                <a:avLst/>
                <a:gdLst>
                  <a:gd name="connsiteX0" fmla="*/ 291321 w 469179"/>
                  <a:gd name="connsiteY0" fmla="*/ 0 h 131349"/>
                  <a:gd name="connsiteX1" fmla="*/ 0 w 469179"/>
                  <a:gd name="connsiteY1" fmla="*/ 0 h 131349"/>
                  <a:gd name="connsiteX2" fmla="*/ 0 w 469179"/>
                  <a:gd name="connsiteY2" fmla="*/ 131349 h 131349"/>
                  <a:gd name="connsiteX3" fmla="*/ 469180 w 469179"/>
                  <a:gd name="connsiteY3" fmla="*/ 131349 h 131349"/>
                  <a:gd name="connsiteX4" fmla="*/ 291321 w 469179"/>
                  <a:gd name="connsiteY4" fmla="*/ 0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179" h="131349">
                    <a:moveTo>
                      <a:pt x="291321" y="0"/>
                    </a:moveTo>
                    <a:lnTo>
                      <a:pt x="0" y="0"/>
                    </a:lnTo>
                    <a:lnTo>
                      <a:pt x="0" y="131349"/>
                    </a:lnTo>
                    <a:lnTo>
                      <a:pt x="469180" y="131349"/>
                    </a:lnTo>
                    <a:cubicBezTo>
                      <a:pt x="404952" y="94286"/>
                      <a:pt x="345339" y="50239"/>
                      <a:pt x="2913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Graphic 2">
                <a:extLst>
                  <a:ext uri="{FF2B5EF4-FFF2-40B4-BE49-F238E27FC236}">
                    <a16:creationId xmlns:a16="http://schemas.microsoft.com/office/drawing/2014/main" id="{CA0AABF9-DEE9-422C-8221-F0B30F0A3496}"/>
                  </a:ext>
                </a:extLst>
              </p:cNvPr>
              <p:cNvSpPr/>
              <p:nvPr/>
            </p:nvSpPr>
            <p:spPr>
              <a:xfrm>
                <a:off x="5123278" y="1964046"/>
                <a:ext cx="543307" cy="126112"/>
              </a:xfrm>
              <a:custGeom>
                <a:avLst/>
                <a:gdLst>
                  <a:gd name="connsiteX0" fmla="*/ 486540 w 543307"/>
                  <a:gd name="connsiteY0" fmla="*/ 52057 h 126112"/>
                  <a:gd name="connsiteX1" fmla="*/ 452896 w 543307"/>
                  <a:gd name="connsiteY1" fmla="*/ 0 h 126112"/>
                  <a:gd name="connsiteX2" fmla="*/ 0 w 543307"/>
                  <a:gd name="connsiteY2" fmla="*/ 0 h 126112"/>
                  <a:gd name="connsiteX3" fmla="*/ 0 w 543307"/>
                  <a:gd name="connsiteY3" fmla="*/ 126113 h 126112"/>
                  <a:gd name="connsiteX4" fmla="*/ 543308 w 543307"/>
                  <a:gd name="connsiteY4" fmla="*/ 126113 h 126112"/>
                  <a:gd name="connsiteX5" fmla="*/ 486540 w 543307"/>
                  <a:gd name="connsiteY5" fmla="*/ 52057 h 126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3307" h="126112">
                    <a:moveTo>
                      <a:pt x="486540" y="52057"/>
                    </a:moveTo>
                    <a:cubicBezTo>
                      <a:pt x="474728" y="35007"/>
                      <a:pt x="463537" y="17647"/>
                      <a:pt x="452896" y="0"/>
                    </a:cubicBezTo>
                    <a:lnTo>
                      <a:pt x="0" y="0"/>
                    </a:lnTo>
                    <a:lnTo>
                      <a:pt x="0" y="126113"/>
                    </a:lnTo>
                    <a:lnTo>
                      <a:pt x="543308" y="126113"/>
                    </a:lnTo>
                    <a:cubicBezTo>
                      <a:pt x="523317" y="102416"/>
                      <a:pt x="504355" y="77738"/>
                      <a:pt x="486540" y="520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Graphic 2">
                <a:extLst>
                  <a:ext uri="{FF2B5EF4-FFF2-40B4-BE49-F238E27FC236}">
                    <a16:creationId xmlns:a16="http://schemas.microsoft.com/office/drawing/2014/main" id="{9FBDF92D-68BA-4CF9-A356-87964EF9B991}"/>
                  </a:ext>
                </a:extLst>
              </p:cNvPr>
              <p:cNvSpPr/>
              <p:nvPr/>
            </p:nvSpPr>
            <p:spPr>
              <a:xfrm>
                <a:off x="5542386" y="950076"/>
                <a:ext cx="1092952" cy="1322747"/>
              </a:xfrm>
              <a:custGeom>
                <a:avLst/>
                <a:gdLst>
                  <a:gd name="connsiteX0" fmla="*/ 892210 w 1092952"/>
                  <a:gd name="connsiteY0" fmla="*/ 79293 h 1322747"/>
                  <a:gd name="connsiteX1" fmla="*/ 892210 w 1092952"/>
                  <a:gd name="connsiteY1" fmla="*/ 152249 h 1322747"/>
                  <a:gd name="connsiteX2" fmla="*/ 672338 w 1092952"/>
                  <a:gd name="connsiteY2" fmla="*/ 101507 h 1322747"/>
                  <a:gd name="connsiteX3" fmla="*/ 672338 w 1092952"/>
                  <a:gd name="connsiteY3" fmla="*/ 28551 h 1322747"/>
                  <a:gd name="connsiteX4" fmla="*/ 548066 w 1092952"/>
                  <a:gd name="connsiteY4" fmla="*/ 0 h 1322747"/>
                  <a:gd name="connsiteX5" fmla="*/ 420615 w 1092952"/>
                  <a:gd name="connsiteY5" fmla="*/ 28551 h 1322747"/>
                  <a:gd name="connsiteX6" fmla="*/ 420615 w 1092952"/>
                  <a:gd name="connsiteY6" fmla="*/ 101507 h 1322747"/>
                  <a:gd name="connsiteX7" fmla="*/ 200743 w 1092952"/>
                  <a:gd name="connsiteY7" fmla="*/ 152249 h 1322747"/>
                  <a:gd name="connsiteX8" fmla="*/ 200743 w 1092952"/>
                  <a:gd name="connsiteY8" fmla="*/ 79293 h 1322747"/>
                  <a:gd name="connsiteX9" fmla="*/ 0 w 1092952"/>
                  <a:gd name="connsiteY9" fmla="*/ 123697 h 1322747"/>
                  <a:gd name="connsiteX10" fmla="*/ 0 w 1092952"/>
                  <a:gd name="connsiteY10" fmla="*/ 517028 h 1322747"/>
                  <a:gd name="connsiteX11" fmla="*/ 548066 w 1092952"/>
                  <a:gd name="connsiteY11" fmla="*/ 1322748 h 1322747"/>
                  <a:gd name="connsiteX12" fmla="*/ 1092952 w 1092952"/>
                  <a:gd name="connsiteY12" fmla="*/ 517028 h 1322747"/>
                  <a:gd name="connsiteX13" fmla="*/ 1092952 w 1092952"/>
                  <a:gd name="connsiteY13" fmla="*/ 123697 h 1322747"/>
                  <a:gd name="connsiteX14" fmla="*/ 892210 w 1092952"/>
                  <a:gd name="connsiteY14" fmla="*/ 79293 h 1322747"/>
                  <a:gd name="connsiteX15" fmla="*/ 149786 w 1092952"/>
                  <a:gd name="connsiteY15" fmla="*/ 517052 h 1322747"/>
                  <a:gd name="connsiteX16" fmla="*/ 149786 w 1092952"/>
                  <a:gd name="connsiteY16" fmla="*/ 320375 h 1322747"/>
                  <a:gd name="connsiteX17" fmla="*/ 548090 w 1092952"/>
                  <a:gd name="connsiteY17" fmla="*/ 228385 h 1322747"/>
                  <a:gd name="connsiteX18" fmla="*/ 845485 w 1092952"/>
                  <a:gd name="connsiteY18" fmla="*/ 298447 h 1322747"/>
                  <a:gd name="connsiteX19" fmla="*/ 255860 w 1092952"/>
                  <a:gd name="connsiteY19" fmla="*/ 888049 h 1322747"/>
                  <a:gd name="connsiteX20" fmla="*/ 165711 w 1092952"/>
                  <a:gd name="connsiteY20" fmla="*/ 662964 h 1322747"/>
                  <a:gd name="connsiteX21" fmla="*/ 149786 w 1092952"/>
                  <a:gd name="connsiteY21" fmla="*/ 517052 h 1322747"/>
                  <a:gd name="connsiteX22" fmla="*/ 927265 w 1092952"/>
                  <a:gd name="connsiteY22" fmla="*/ 662964 h 1322747"/>
                  <a:gd name="connsiteX23" fmla="*/ 548090 w 1092952"/>
                  <a:gd name="connsiteY23" fmla="*/ 1157826 h 1322747"/>
                  <a:gd name="connsiteX24" fmla="*/ 340987 w 1092952"/>
                  <a:gd name="connsiteY24" fmla="*/ 1002516 h 1322747"/>
                  <a:gd name="connsiteX25" fmla="*/ 943190 w 1092952"/>
                  <a:gd name="connsiteY25" fmla="*/ 400313 h 1322747"/>
                  <a:gd name="connsiteX26" fmla="*/ 943190 w 1092952"/>
                  <a:gd name="connsiteY26" fmla="*/ 517052 h 1322747"/>
                  <a:gd name="connsiteX27" fmla="*/ 927265 w 1092952"/>
                  <a:gd name="connsiteY27" fmla="*/ 662964 h 132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92952" h="1322747">
                    <a:moveTo>
                      <a:pt x="892210" y="79293"/>
                    </a:moveTo>
                    <a:lnTo>
                      <a:pt x="892210" y="152249"/>
                    </a:lnTo>
                    <a:lnTo>
                      <a:pt x="672338" y="101507"/>
                    </a:lnTo>
                    <a:lnTo>
                      <a:pt x="672338" y="28551"/>
                    </a:lnTo>
                    <a:lnTo>
                      <a:pt x="548066" y="0"/>
                    </a:lnTo>
                    <a:lnTo>
                      <a:pt x="420615" y="28551"/>
                    </a:lnTo>
                    <a:lnTo>
                      <a:pt x="420615" y="101507"/>
                    </a:lnTo>
                    <a:lnTo>
                      <a:pt x="200743" y="152249"/>
                    </a:lnTo>
                    <a:lnTo>
                      <a:pt x="200743" y="79293"/>
                    </a:lnTo>
                    <a:lnTo>
                      <a:pt x="0" y="123697"/>
                    </a:lnTo>
                    <a:lnTo>
                      <a:pt x="0" y="517028"/>
                    </a:lnTo>
                    <a:cubicBezTo>
                      <a:pt x="0" y="881832"/>
                      <a:pt x="226233" y="1192689"/>
                      <a:pt x="548066" y="1322748"/>
                    </a:cubicBezTo>
                    <a:cubicBezTo>
                      <a:pt x="866696" y="1192689"/>
                      <a:pt x="1092952" y="881832"/>
                      <a:pt x="1092952" y="517028"/>
                    </a:cubicBezTo>
                    <a:lnTo>
                      <a:pt x="1092952" y="123697"/>
                    </a:lnTo>
                    <a:lnTo>
                      <a:pt x="892210" y="79293"/>
                    </a:lnTo>
                    <a:close/>
                    <a:moveTo>
                      <a:pt x="149786" y="517052"/>
                    </a:moveTo>
                    <a:lnTo>
                      <a:pt x="149786" y="320375"/>
                    </a:lnTo>
                    <a:lnTo>
                      <a:pt x="548090" y="228385"/>
                    </a:lnTo>
                    <a:cubicBezTo>
                      <a:pt x="695317" y="263918"/>
                      <a:pt x="787905" y="285463"/>
                      <a:pt x="845485" y="298447"/>
                    </a:cubicBezTo>
                    <a:lnTo>
                      <a:pt x="255860" y="888049"/>
                    </a:lnTo>
                    <a:cubicBezTo>
                      <a:pt x="212866" y="818847"/>
                      <a:pt x="181589" y="741994"/>
                      <a:pt x="165711" y="662964"/>
                    </a:cubicBezTo>
                    <a:cubicBezTo>
                      <a:pt x="152966" y="615379"/>
                      <a:pt x="149786" y="567794"/>
                      <a:pt x="149786" y="517052"/>
                    </a:cubicBezTo>
                    <a:close/>
                    <a:moveTo>
                      <a:pt x="927265" y="662964"/>
                    </a:moveTo>
                    <a:cubicBezTo>
                      <a:pt x="885849" y="872315"/>
                      <a:pt x="742448" y="1056319"/>
                      <a:pt x="548090" y="1157826"/>
                    </a:cubicBezTo>
                    <a:cubicBezTo>
                      <a:pt x="469826" y="1117318"/>
                      <a:pt x="400815" y="1064520"/>
                      <a:pt x="340987" y="1002516"/>
                    </a:cubicBezTo>
                    <a:lnTo>
                      <a:pt x="943190" y="400313"/>
                    </a:lnTo>
                    <a:lnTo>
                      <a:pt x="943190" y="517052"/>
                    </a:lnTo>
                    <a:cubicBezTo>
                      <a:pt x="943190" y="567794"/>
                      <a:pt x="940010" y="615379"/>
                      <a:pt x="927265" y="6629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8ABB1FF7-BC43-413F-BAE1-E60133368F4C}"/>
              </a:ext>
            </a:extLst>
          </p:cNvPr>
          <p:cNvGrpSpPr/>
          <p:nvPr/>
        </p:nvGrpSpPr>
        <p:grpSpPr>
          <a:xfrm>
            <a:off x="5050013" y="3123253"/>
            <a:ext cx="497454" cy="497454"/>
            <a:chOff x="4527459" y="640845"/>
            <a:chExt cx="3123355" cy="3123355"/>
          </a:xfrm>
        </p:grpSpPr>
        <p:sp>
          <p:nvSpPr>
            <p:cNvPr id="317" name="Graphic 788">
              <a:extLst>
                <a:ext uri="{FF2B5EF4-FFF2-40B4-BE49-F238E27FC236}">
                  <a16:creationId xmlns:a16="http://schemas.microsoft.com/office/drawing/2014/main" id="{1939AA86-ED3B-4223-B43A-F360C540B6DE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FFC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318" name="Graphic 788">
              <a:extLst>
                <a:ext uri="{FF2B5EF4-FFF2-40B4-BE49-F238E27FC236}">
                  <a16:creationId xmlns:a16="http://schemas.microsoft.com/office/drawing/2014/main" id="{BDF4592A-012F-4961-B495-2B91D04FC27F}"/>
                </a:ext>
              </a:extLst>
            </p:cNvPr>
            <p:cNvGrpSpPr/>
            <p:nvPr/>
          </p:nvGrpSpPr>
          <p:grpSpPr>
            <a:xfrm>
              <a:off x="4809885" y="1024061"/>
              <a:ext cx="2548364" cy="2460151"/>
              <a:chOff x="4809885" y="1024061"/>
              <a:chExt cx="2548364" cy="2460151"/>
            </a:xfrm>
            <a:solidFill>
              <a:srgbClr val="FFFFFF"/>
            </a:solidFill>
          </p:grpSpPr>
          <p:sp>
            <p:nvSpPr>
              <p:cNvPr id="319" name="Graphic 788">
                <a:extLst>
                  <a:ext uri="{FF2B5EF4-FFF2-40B4-BE49-F238E27FC236}">
                    <a16:creationId xmlns:a16="http://schemas.microsoft.com/office/drawing/2014/main" id="{21521769-3807-48F8-B747-FAD79B5B1741}"/>
                  </a:ext>
                </a:extLst>
              </p:cNvPr>
              <p:cNvSpPr/>
              <p:nvPr/>
            </p:nvSpPr>
            <p:spPr>
              <a:xfrm>
                <a:off x="6241935" y="1024061"/>
                <a:ext cx="495794" cy="362579"/>
              </a:xfrm>
              <a:custGeom>
                <a:avLst/>
                <a:gdLst>
                  <a:gd name="connsiteX0" fmla="*/ 16643 w 495794"/>
                  <a:gd name="connsiteY0" fmla="*/ 184052 h 362579"/>
                  <a:gd name="connsiteX1" fmla="*/ 13917 w 495794"/>
                  <a:gd name="connsiteY1" fmla="*/ 209183 h 362579"/>
                  <a:gd name="connsiteX2" fmla="*/ 24916 w 495794"/>
                  <a:gd name="connsiteY2" fmla="*/ 212005 h 362579"/>
                  <a:gd name="connsiteX3" fmla="*/ 41535 w 495794"/>
                  <a:gd name="connsiteY3" fmla="*/ 212005 h 362579"/>
                  <a:gd name="connsiteX4" fmla="*/ 44357 w 495794"/>
                  <a:gd name="connsiteY4" fmla="*/ 212005 h 362579"/>
                  <a:gd name="connsiteX5" fmla="*/ 99761 w 495794"/>
                  <a:gd name="connsiteY5" fmla="*/ 245410 h 362579"/>
                  <a:gd name="connsiteX6" fmla="*/ 146821 w 495794"/>
                  <a:gd name="connsiteY6" fmla="*/ 262196 h 362579"/>
                  <a:gd name="connsiteX7" fmla="*/ 174535 w 495794"/>
                  <a:gd name="connsiteY7" fmla="*/ 262196 h 362579"/>
                  <a:gd name="connsiteX8" fmla="*/ 193975 w 495794"/>
                  <a:gd name="connsiteY8" fmla="*/ 273364 h 362579"/>
                  <a:gd name="connsiteX9" fmla="*/ 171809 w 495794"/>
                  <a:gd name="connsiteY9" fmla="*/ 304043 h 362579"/>
                  <a:gd name="connsiteX10" fmla="*/ 166261 w 495794"/>
                  <a:gd name="connsiteY10" fmla="*/ 337520 h 362579"/>
                  <a:gd name="connsiteX11" fmla="*/ 185606 w 495794"/>
                  <a:gd name="connsiteY11" fmla="*/ 362580 h 362579"/>
                  <a:gd name="connsiteX12" fmla="*/ 227117 w 495794"/>
                  <a:gd name="connsiteY12" fmla="*/ 334722 h 362579"/>
                  <a:gd name="connsiteX13" fmla="*/ 243736 w 495794"/>
                  <a:gd name="connsiteY13" fmla="*/ 278911 h 362579"/>
                  <a:gd name="connsiteX14" fmla="*/ 368462 w 495794"/>
                  <a:gd name="connsiteY14" fmla="*/ 175706 h 362579"/>
                  <a:gd name="connsiteX15" fmla="*/ 365640 w 495794"/>
                  <a:gd name="connsiteY15" fmla="*/ 153372 h 362579"/>
                  <a:gd name="connsiteX16" fmla="*/ 382259 w 495794"/>
                  <a:gd name="connsiteY16" fmla="*/ 117146 h 362579"/>
                  <a:gd name="connsiteX17" fmla="*/ 398878 w 495794"/>
                  <a:gd name="connsiteY17" fmla="*/ 103181 h 362579"/>
                  <a:gd name="connsiteX18" fmla="*/ 418223 w 495794"/>
                  <a:gd name="connsiteY18" fmla="*/ 78049 h 362579"/>
                  <a:gd name="connsiteX19" fmla="*/ 421045 w 495794"/>
                  <a:gd name="connsiteY19" fmla="*/ 75323 h 362579"/>
                  <a:gd name="connsiteX20" fmla="*/ 440390 w 495794"/>
                  <a:gd name="connsiteY20" fmla="*/ 78049 h 362579"/>
                  <a:gd name="connsiteX21" fmla="*/ 445937 w 495794"/>
                  <a:gd name="connsiteY21" fmla="*/ 78049 h 362579"/>
                  <a:gd name="connsiteX22" fmla="*/ 479175 w 495794"/>
                  <a:gd name="connsiteY22" fmla="*/ 86490 h 362579"/>
                  <a:gd name="connsiteX23" fmla="*/ 495794 w 495794"/>
                  <a:gd name="connsiteY23" fmla="*/ 80871 h 362579"/>
                  <a:gd name="connsiteX24" fmla="*/ 335176 w 495794"/>
                  <a:gd name="connsiteY24" fmla="*/ 0 h 362579"/>
                  <a:gd name="connsiteX25" fmla="*/ 357343 w 495794"/>
                  <a:gd name="connsiteY25" fmla="*/ 16715 h 362579"/>
                  <a:gd name="connsiteX26" fmla="*/ 387783 w 495794"/>
                  <a:gd name="connsiteY26" fmla="*/ 44572 h 362579"/>
                  <a:gd name="connsiteX27" fmla="*/ 373962 w 495794"/>
                  <a:gd name="connsiteY27" fmla="*/ 55739 h 362579"/>
                  <a:gd name="connsiteX28" fmla="*/ 335176 w 495794"/>
                  <a:gd name="connsiteY28" fmla="*/ 44572 h 362579"/>
                  <a:gd name="connsiteX29" fmla="*/ 282498 w 495794"/>
                  <a:gd name="connsiteY29" fmla="*/ 64156 h 362579"/>
                  <a:gd name="connsiteX30" fmla="*/ 263153 w 495794"/>
                  <a:gd name="connsiteY30" fmla="*/ 50192 h 362579"/>
                  <a:gd name="connsiteX31" fmla="*/ 290867 w 495794"/>
                  <a:gd name="connsiteY31" fmla="*/ 16715 h 362579"/>
                  <a:gd name="connsiteX32" fmla="*/ 285319 w 495794"/>
                  <a:gd name="connsiteY32" fmla="*/ 19536 h 362579"/>
                  <a:gd name="connsiteX33" fmla="*/ 263153 w 495794"/>
                  <a:gd name="connsiteY33" fmla="*/ 27882 h 362579"/>
                  <a:gd name="connsiteX34" fmla="*/ 232641 w 495794"/>
                  <a:gd name="connsiteY34" fmla="*/ 41846 h 362579"/>
                  <a:gd name="connsiteX35" fmla="*/ 202201 w 495794"/>
                  <a:gd name="connsiteY35" fmla="*/ 44572 h 362579"/>
                  <a:gd name="connsiteX36" fmla="*/ 155142 w 495794"/>
                  <a:gd name="connsiteY36" fmla="*/ 69704 h 362579"/>
                  <a:gd name="connsiteX37" fmla="*/ 130178 w 495794"/>
                  <a:gd name="connsiteY37" fmla="*/ 75323 h 362579"/>
                  <a:gd name="connsiteX38" fmla="*/ 74773 w 495794"/>
                  <a:gd name="connsiteY38" fmla="*/ 103181 h 362579"/>
                  <a:gd name="connsiteX39" fmla="*/ 22167 w 495794"/>
                  <a:gd name="connsiteY39" fmla="*/ 133860 h 362579"/>
                  <a:gd name="connsiteX40" fmla="*/ 0 w 495794"/>
                  <a:gd name="connsiteY40" fmla="*/ 164539 h 362579"/>
                  <a:gd name="connsiteX41" fmla="*/ 16643 w 495794"/>
                  <a:gd name="connsiteY41" fmla="*/ 184052 h 36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95794" h="362579">
                    <a:moveTo>
                      <a:pt x="16643" y="184052"/>
                    </a:moveTo>
                    <a:cubicBezTo>
                      <a:pt x="16643" y="189671"/>
                      <a:pt x="8369" y="200838"/>
                      <a:pt x="13917" y="209183"/>
                    </a:cubicBezTo>
                    <a:cubicBezTo>
                      <a:pt x="16643" y="212005"/>
                      <a:pt x="22191" y="212005"/>
                      <a:pt x="24916" y="212005"/>
                    </a:cubicBezTo>
                    <a:lnTo>
                      <a:pt x="41535" y="212005"/>
                    </a:lnTo>
                    <a:lnTo>
                      <a:pt x="44357" y="212005"/>
                    </a:lnTo>
                    <a:cubicBezTo>
                      <a:pt x="69249" y="214731"/>
                      <a:pt x="83143" y="234243"/>
                      <a:pt x="99761" y="245410"/>
                    </a:cubicBezTo>
                    <a:cubicBezTo>
                      <a:pt x="113583" y="251030"/>
                      <a:pt x="130201" y="259375"/>
                      <a:pt x="146821" y="262196"/>
                    </a:cubicBezTo>
                    <a:lnTo>
                      <a:pt x="174535" y="262196"/>
                    </a:lnTo>
                    <a:cubicBezTo>
                      <a:pt x="185606" y="262196"/>
                      <a:pt x="191153" y="264922"/>
                      <a:pt x="193975" y="273364"/>
                    </a:cubicBezTo>
                    <a:cubicBezTo>
                      <a:pt x="196701" y="287256"/>
                      <a:pt x="174535" y="292876"/>
                      <a:pt x="171809" y="304043"/>
                    </a:cubicBezTo>
                    <a:cubicBezTo>
                      <a:pt x="182880" y="317936"/>
                      <a:pt x="166261" y="323555"/>
                      <a:pt x="166261" y="337520"/>
                    </a:cubicBezTo>
                    <a:cubicBezTo>
                      <a:pt x="166261" y="345865"/>
                      <a:pt x="177332" y="359758"/>
                      <a:pt x="185606" y="362580"/>
                    </a:cubicBezTo>
                    <a:cubicBezTo>
                      <a:pt x="202225" y="362580"/>
                      <a:pt x="221594" y="348615"/>
                      <a:pt x="227117" y="334722"/>
                    </a:cubicBezTo>
                    <a:cubicBezTo>
                      <a:pt x="235463" y="315210"/>
                      <a:pt x="232665" y="292876"/>
                      <a:pt x="243736" y="278911"/>
                    </a:cubicBezTo>
                    <a:cubicBezTo>
                      <a:pt x="313034" y="281733"/>
                      <a:pt x="371188" y="248232"/>
                      <a:pt x="368462" y="175706"/>
                    </a:cubicBezTo>
                    <a:cubicBezTo>
                      <a:pt x="365640" y="170159"/>
                      <a:pt x="362915" y="161742"/>
                      <a:pt x="365640" y="153372"/>
                    </a:cubicBezTo>
                    <a:cubicBezTo>
                      <a:pt x="365640" y="142205"/>
                      <a:pt x="385081" y="131038"/>
                      <a:pt x="382259" y="117146"/>
                    </a:cubicBezTo>
                    <a:cubicBezTo>
                      <a:pt x="390533" y="114324"/>
                      <a:pt x="396081" y="108705"/>
                      <a:pt x="398878" y="103181"/>
                    </a:cubicBezTo>
                    <a:cubicBezTo>
                      <a:pt x="404426" y="92014"/>
                      <a:pt x="409950" y="80847"/>
                      <a:pt x="418223" y="78049"/>
                    </a:cubicBezTo>
                    <a:cubicBezTo>
                      <a:pt x="421045" y="78049"/>
                      <a:pt x="421045" y="75323"/>
                      <a:pt x="421045" y="75323"/>
                    </a:cubicBezTo>
                    <a:cubicBezTo>
                      <a:pt x="426593" y="75323"/>
                      <a:pt x="434866" y="75323"/>
                      <a:pt x="440390" y="78049"/>
                    </a:cubicBezTo>
                    <a:lnTo>
                      <a:pt x="445937" y="78049"/>
                    </a:lnTo>
                    <a:cubicBezTo>
                      <a:pt x="454283" y="80871"/>
                      <a:pt x="468104" y="86490"/>
                      <a:pt x="479175" y="86490"/>
                    </a:cubicBezTo>
                    <a:cubicBezTo>
                      <a:pt x="484723" y="86490"/>
                      <a:pt x="490247" y="83669"/>
                      <a:pt x="495794" y="80871"/>
                    </a:cubicBezTo>
                    <a:cubicBezTo>
                      <a:pt x="443187" y="50192"/>
                      <a:pt x="390509" y="22334"/>
                      <a:pt x="335176" y="0"/>
                    </a:cubicBezTo>
                    <a:cubicBezTo>
                      <a:pt x="340724" y="5548"/>
                      <a:pt x="351795" y="11167"/>
                      <a:pt x="357343" y="16715"/>
                    </a:cubicBezTo>
                    <a:cubicBezTo>
                      <a:pt x="371164" y="25060"/>
                      <a:pt x="382235" y="30679"/>
                      <a:pt x="387783" y="44572"/>
                    </a:cubicBezTo>
                    <a:cubicBezTo>
                      <a:pt x="382235" y="53013"/>
                      <a:pt x="379509" y="55739"/>
                      <a:pt x="373962" y="55739"/>
                    </a:cubicBezTo>
                    <a:cubicBezTo>
                      <a:pt x="362891" y="58561"/>
                      <a:pt x="348997" y="47394"/>
                      <a:pt x="335176" y="44572"/>
                    </a:cubicBezTo>
                    <a:cubicBezTo>
                      <a:pt x="321283" y="44572"/>
                      <a:pt x="299117" y="66906"/>
                      <a:pt x="282498" y="64156"/>
                    </a:cubicBezTo>
                    <a:cubicBezTo>
                      <a:pt x="274224" y="64156"/>
                      <a:pt x="268677" y="61335"/>
                      <a:pt x="263153" y="50192"/>
                    </a:cubicBezTo>
                    <a:cubicBezTo>
                      <a:pt x="268701" y="36227"/>
                      <a:pt x="285319" y="30679"/>
                      <a:pt x="290867" y="16715"/>
                    </a:cubicBezTo>
                    <a:cubicBezTo>
                      <a:pt x="288045" y="16715"/>
                      <a:pt x="285319" y="16715"/>
                      <a:pt x="285319" y="19536"/>
                    </a:cubicBezTo>
                    <a:cubicBezTo>
                      <a:pt x="276974" y="22358"/>
                      <a:pt x="271427" y="25084"/>
                      <a:pt x="263153" y="27882"/>
                    </a:cubicBezTo>
                    <a:cubicBezTo>
                      <a:pt x="254808" y="33501"/>
                      <a:pt x="243712" y="39048"/>
                      <a:pt x="232641" y="41846"/>
                    </a:cubicBezTo>
                    <a:cubicBezTo>
                      <a:pt x="221570" y="44572"/>
                      <a:pt x="213296" y="41846"/>
                      <a:pt x="202201" y="44572"/>
                    </a:cubicBezTo>
                    <a:cubicBezTo>
                      <a:pt x="185582" y="50192"/>
                      <a:pt x="174487" y="64156"/>
                      <a:pt x="155142" y="69704"/>
                    </a:cubicBezTo>
                    <a:cubicBezTo>
                      <a:pt x="146797" y="72525"/>
                      <a:pt x="138523" y="72525"/>
                      <a:pt x="130178" y="75323"/>
                    </a:cubicBezTo>
                    <a:cubicBezTo>
                      <a:pt x="113559" y="80871"/>
                      <a:pt x="91392" y="92038"/>
                      <a:pt x="74773" y="103181"/>
                    </a:cubicBezTo>
                    <a:cubicBezTo>
                      <a:pt x="55428" y="111526"/>
                      <a:pt x="33262" y="122693"/>
                      <a:pt x="22167" y="133860"/>
                    </a:cubicBezTo>
                    <a:cubicBezTo>
                      <a:pt x="16619" y="139408"/>
                      <a:pt x="0" y="158992"/>
                      <a:pt x="0" y="164539"/>
                    </a:cubicBezTo>
                    <a:cubicBezTo>
                      <a:pt x="24" y="172885"/>
                      <a:pt x="16643" y="175706"/>
                      <a:pt x="16643" y="1840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" name="Graphic 788">
                <a:extLst>
                  <a:ext uri="{FF2B5EF4-FFF2-40B4-BE49-F238E27FC236}">
                    <a16:creationId xmlns:a16="http://schemas.microsoft.com/office/drawing/2014/main" id="{32649CCD-23B1-411F-A347-4B3549D0B95A}"/>
                  </a:ext>
                </a:extLst>
              </p:cNvPr>
              <p:cNvSpPr/>
              <p:nvPr/>
            </p:nvSpPr>
            <p:spPr>
              <a:xfrm>
                <a:off x="6790408" y="1149575"/>
                <a:ext cx="66427" cy="55715"/>
              </a:xfrm>
              <a:custGeom>
                <a:avLst/>
                <a:gdLst>
                  <a:gd name="connsiteX0" fmla="*/ 22191 w 66427"/>
                  <a:gd name="connsiteY0" fmla="*/ 55715 h 55715"/>
                  <a:gd name="connsiteX1" fmla="*/ 55357 w 66427"/>
                  <a:gd name="connsiteY1" fmla="*/ 47370 h 55715"/>
                  <a:gd name="connsiteX2" fmla="*/ 66428 w 66427"/>
                  <a:gd name="connsiteY2" fmla="*/ 39025 h 55715"/>
                  <a:gd name="connsiteX3" fmla="*/ 13821 w 66427"/>
                  <a:gd name="connsiteY3" fmla="*/ 0 h 55715"/>
                  <a:gd name="connsiteX4" fmla="*/ 0 w 66427"/>
                  <a:gd name="connsiteY4" fmla="*/ 30679 h 55715"/>
                  <a:gd name="connsiteX5" fmla="*/ 22191 w 66427"/>
                  <a:gd name="connsiteY5" fmla="*/ 55715 h 5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27" h="55715">
                    <a:moveTo>
                      <a:pt x="22191" y="55715"/>
                    </a:moveTo>
                    <a:cubicBezTo>
                      <a:pt x="33262" y="55715"/>
                      <a:pt x="47083" y="52989"/>
                      <a:pt x="55357" y="47370"/>
                    </a:cubicBezTo>
                    <a:cubicBezTo>
                      <a:pt x="60904" y="44644"/>
                      <a:pt x="63702" y="41822"/>
                      <a:pt x="66428" y="39025"/>
                    </a:cubicBezTo>
                    <a:cubicBezTo>
                      <a:pt x="49809" y="25060"/>
                      <a:pt x="33262" y="13893"/>
                      <a:pt x="13821" y="0"/>
                    </a:cubicBezTo>
                    <a:cubicBezTo>
                      <a:pt x="11095" y="13893"/>
                      <a:pt x="0" y="16715"/>
                      <a:pt x="0" y="30679"/>
                    </a:cubicBezTo>
                    <a:cubicBezTo>
                      <a:pt x="2774" y="44644"/>
                      <a:pt x="13845" y="52989"/>
                      <a:pt x="22191" y="557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" name="Graphic 788">
                <a:extLst>
                  <a:ext uri="{FF2B5EF4-FFF2-40B4-BE49-F238E27FC236}">
                    <a16:creationId xmlns:a16="http://schemas.microsoft.com/office/drawing/2014/main" id="{B23261D7-2D97-4C5E-B97C-49CCBED41912}"/>
                  </a:ext>
                </a:extLst>
              </p:cNvPr>
              <p:cNvSpPr/>
              <p:nvPr/>
            </p:nvSpPr>
            <p:spPr>
              <a:xfrm>
                <a:off x="5916061" y="2058475"/>
                <a:ext cx="507248" cy="638047"/>
              </a:xfrm>
              <a:custGeom>
                <a:avLst/>
                <a:gdLst>
                  <a:gd name="connsiteX0" fmla="*/ 174439 w 507248"/>
                  <a:gd name="connsiteY0" fmla="*/ 638048 h 638047"/>
                  <a:gd name="connsiteX1" fmla="*/ 493833 w 507248"/>
                  <a:gd name="connsiteY1" fmla="*/ 221235 h 638047"/>
                  <a:gd name="connsiteX2" fmla="*/ 507248 w 507248"/>
                  <a:gd name="connsiteY2" fmla="*/ 98327 h 638047"/>
                  <a:gd name="connsiteX3" fmla="*/ 507248 w 507248"/>
                  <a:gd name="connsiteY3" fmla="*/ 0 h 638047"/>
                  <a:gd name="connsiteX4" fmla="*/ 0 w 507248"/>
                  <a:gd name="connsiteY4" fmla="*/ 507248 h 638047"/>
                  <a:gd name="connsiteX5" fmla="*/ 174439 w 507248"/>
                  <a:gd name="connsiteY5" fmla="*/ 638048 h 638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7248" h="638047">
                    <a:moveTo>
                      <a:pt x="174439" y="638048"/>
                    </a:moveTo>
                    <a:cubicBezTo>
                      <a:pt x="338166" y="552538"/>
                      <a:pt x="458946" y="397563"/>
                      <a:pt x="493833" y="221235"/>
                    </a:cubicBezTo>
                    <a:cubicBezTo>
                      <a:pt x="504570" y="181158"/>
                      <a:pt x="507248" y="141082"/>
                      <a:pt x="507248" y="98327"/>
                    </a:cubicBezTo>
                    <a:lnTo>
                      <a:pt x="507248" y="0"/>
                    </a:lnTo>
                    <a:lnTo>
                      <a:pt x="0" y="507248"/>
                    </a:lnTo>
                    <a:cubicBezTo>
                      <a:pt x="50383" y="559449"/>
                      <a:pt x="108513" y="603901"/>
                      <a:pt x="174439" y="638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" name="Graphic 788">
                <a:extLst>
                  <a:ext uri="{FF2B5EF4-FFF2-40B4-BE49-F238E27FC236}">
                    <a16:creationId xmlns:a16="http://schemas.microsoft.com/office/drawing/2014/main" id="{4B7E31F6-18B1-4DBD-AB30-24B8108CEC55}"/>
                  </a:ext>
                </a:extLst>
              </p:cNvPr>
              <p:cNvSpPr/>
              <p:nvPr/>
            </p:nvSpPr>
            <p:spPr>
              <a:xfrm>
                <a:off x="5755013" y="1913640"/>
                <a:ext cx="585990" cy="555646"/>
              </a:xfrm>
              <a:custGeom>
                <a:avLst/>
                <a:gdLst>
                  <a:gd name="connsiteX0" fmla="*/ 335487 w 585990"/>
                  <a:gd name="connsiteY0" fmla="*/ 0 h 555646"/>
                  <a:gd name="connsiteX1" fmla="*/ 0 w 585990"/>
                  <a:gd name="connsiteY1" fmla="*/ 77475 h 555646"/>
                  <a:gd name="connsiteX2" fmla="*/ 0 w 585990"/>
                  <a:gd name="connsiteY2" fmla="*/ 243139 h 555646"/>
                  <a:gd name="connsiteX3" fmla="*/ 13415 w 585990"/>
                  <a:gd name="connsiteY3" fmla="*/ 366047 h 555646"/>
                  <a:gd name="connsiteX4" fmla="*/ 89360 w 585990"/>
                  <a:gd name="connsiteY4" fmla="*/ 555646 h 555646"/>
                  <a:gd name="connsiteX5" fmla="*/ 585991 w 585990"/>
                  <a:gd name="connsiteY5" fmla="*/ 59015 h 555646"/>
                  <a:gd name="connsiteX6" fmla="*/ 335487 w 585990"/>
                  <a:gd name="connsiteY6" fmla="*/ 0 h 555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990" h="555646">
                    <a:moveTo>
                      <a:pt x="335487" y="0"/>
                    </a:moveTo>
                    <a:lnTo>
                      <a:pt x="0" y="77475"/>
                    </a:lnTo>
                    <a:lnTo>
                      <a:pt x="0" y="243139"/>
                    </a:lnTo>
                    <a:cubicBezTo>
                      <a:pt x="0" y="285893"/>
                      <a:pt x="2678" y="325970"/>
                      <a:pt x="13415" y="366047"/>
                    </a:cubicBezTo>
                    <a:cubicBezTo>
                      <a:pt x="26781" y="432618"/>
                      <a:pt x="53133" y="497348"/>
                      <a:pt x="89360" y="555646"/>
                    </a:cubicBezTo>
                    <a:lnTo>
                      <a:pt x="585991" y="59015"/>
                    </a:lnTo>
                    <a:cubicBezTo>
                      <a:pt x="537473" y="48063"/>
                      <a:pt x="459519" y="29938"/>
                      <a:pt x="3354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" name="Graphic 788">
                <a:extLst>
                  <a:ext uri="{FF2B5EF4-FFF2-40B4-BE49-F238E27FC236}">
                    <a16:creationId xmlns:a16="http://schemas.microsoft.com/office/drawing/2014/main" id="{F93CA791-A322-48E4-B4E9-300D6332EF54}"/>
                  </a:ext>
                </a:extLst>
              </p:cNvPr>
              <p:cNvSpPr/>
              <p:nvPr/>
            </p:nvSpPr>
            <p:spPr>
              <a:xfrm>
                <a:off x="4809885" y="1202541"/>
                <a:ext cx="2548364" cy="2281671"/>
              </a:xfrm>
              <a:custGeom>
                <a:avLst/>
                <a:gdLst>
                  <a:gd name="connsiteX0" fmla="*/ 2523424 w 2548364"/>
                  <a:gd name="connsiteY0" fmla="*/ 744791 h 2281671"/>
                  <a:gd name="connsiteX1" fmla="*/ 2506805 w 2548364"/>
                  <a:gd name="connsiteY1" fmla="*/ 677813 h 2281671"/>
                  <a:gd name="connsiteX2" fmla="*/ 2492983 w 2548364"/>
                  <a:gd name="connsiteY2" fmla="*/ 630443 h 2281671"/>
                  <a:gd name="connsiteX3" fmla="*/ 2174402 w 2548364"/>
                  <a:gd name="connsiteY3" fmla="*/ 97609 h 2281671"/>
                  <a:gd name="connsiteX4" fmla="*/ 2118998 w 2548364"/>
                  <a:gd name="connsiteY4" fmla="*/ 44620 h 2281671"/>
                  <a:gd name="connsiteX5" fmla="*/ 2116272 w 2548364"/>
                  <a:gd name="connsiteY5" fmla="*/ 61406 h 2281671"/>
                  <a:gd name="connsiteX6" fmla="*/ 2166153 w 2548364"/>
                  <a:gd name="connsiteY6" fmla="*/ 97633 h 2281671"/>
                  <a:gd name="connsiteX7" fmla="*/ 2177224 w 2548364"/>
                  <a:gd name="connsiteY7" fmla="*/ 117241 h 2281671"/>
                  <a:gd name="connsiteX8" fmla="*/ 2193843 w 2548364"/>
                  <a:gd name="connsiteY8" fmla="*/ 139479 h 2281671"/>
                  <a:gd name="connsiteX9" fmla="*/ 2171676 w 2548364"/>
                  <a:gd name="connsiteY9" fmla="*/ 195290 h 2281671"/>
                  <a:gd name="connsiteX10" fmla="*/ 2155057 w 2548364"/>
                  <a:gd name="connsiteY10" fmla="*/ 220422 h 2281671"/>
                  <a:gd name="connsiteX11" fmla="*/ 2174402 w 2548364"/>
                  <a:gd name="connsiteY11" fmla="*/ 234315 h 2281671"/>
                  <a:gd name="connsiteX12" fmla="*/ 2185473 w 2548364"/>
                  <a:gd name="connsiteY12" fmla="*/ 234315 h 2281671"/>
                  <a:gd name="connsiteX13" fmla="*/ 2199295 w 2548364"/>
                  <a:gd name="connsiteY13" fmla="*/ 242756 h 2281671"/>
                  <a:gd name="connsiteX14" fmla="*/ 2193843 w 2548364"/>
                  <a:gd name="connsiteY14" fmla="*/ 273435 h 2281671"/>
                  <a:gd name="connsiteX15" fmla="*/ 2185497 w 2548364"/>
                  <a:gd name="connsiteY15" fmla="*/ 309662 h 2281671"/>
                  <a:gd name="connsiteX16" fmla="*/ 2182771 w 2548364"/>
                  <a:gd name="connsiteY16" fmla="*/ 309662 h 2281671"/>
                  <a:gd name="connsiteX17" fmla="*/ 2155057 w 2548364"/>
                  <a:gd name="connsiteY17" fmla="*/ 292948 h 2281671"/>
                  <a:gd name="connsiteX18" fmla="*/ 2132891 w 2548364"/>
                  <a:gd name="connsiteY18" fmla="*/ 290126 h 2281671"/>
                  <a:gd name="connsiteX19" fmla="*/ 2130069 w 2548364"/>
                  <a:gd name="connsiteY19" fmla="*/ 290126 h 2281671"/>
                  <a:gd name="connsiteX20" fmla="*/ 2107903 w 2548364"/>
                  <a:gd name="connsiteY20" fmla="*/ 287328 h 2281671"/>
                  <a:gd name="connsiteX21" fmla="*/ 2080188 w 2548364"/>
                  <a:gd name="connsiteY21" fmla="*/ 284602 h 2281671"/>
                  <a:gd name="connsiteX22" fmla="*/ 2058022 w 2548364"/>
                  <a:gd name="connsiteY22" fmla="*/ 278983 h 2281671"/>
                  <a:gd name="connsiteX23" fmla="*/ 2118974 w 2548364"/>
                  <a:gd name="connsiteY23" fmla="*/ 212005 h 2281671"/>
                  <a:gd name="connsiteX24" fmla="*/ 2138415 w 2548364"/>
                  <a:gd name="connsiteY24" fmla="*/ 189767 h 2281671"/>
                  <a:gd name="connsiteX25" fmla="*/ 2130069 w 2548364"/>
                  <a:gd name="connsiteY25" fmla="*/ 186969 h 2281671"/>
                  <a:gd name="connsiteX26" fmla="*/ 2102355 w 2548364"/>
                  <a:gd name="connsiteY26" fmla="*/ 198136 h 2281671"/>
                  <a:gd name="connsiteX27" fmla="*/ 2060843 w 2548364"/>
                  <a:gd name="connsiteY27" fmla="*/ 217648 h 2281671"/>
                  <a:gd name="connsiteX28" fmla="*/ 1983273 w 2548364"/>
                  <a:gd name="connsiteY28" fmla="*/ 223196 h 2281671"/>
                  <a:gd name="connsiteX29" fmla="*/ 2002713 w 2548364"/>
                  <a:gd name="connsiteY29" fmla="*/ 245530 h 2281671"/>
                  <a:gd name="connsiteX30" fmla="*/ 1988820 w 2548364"/>
                  <a:gd name="connsiteY30" fmla="*/ 245530 h 2281671"/>
                  <a:gd name="connsiteX31" fmla="*/ 1972201 w 2548364"/>
                  <a:gd name="connsiteY31" fmla="*/ 239982 h 2281671"/>
                  <a:gd name="connsiteX32" fmla="*/ 1966653 w 2548364"/>
                  <a:gd name="connsiteY32" fmla="*/ 223196 h 2281671"/>
                  <a:gd name="connsiteX33" fmla="*/ 1947309 w 2548364"/>
                  <a:gd name="connsiteY33" fmla="*/ 217648 h 2281671"/>
                  <a:gd name="connsiteX34" fmla="*/ 1922344 w 2548364"/>
                  <a:gd name="connsiteY34" fmla="*/ 217648 h 2281671"/>
                  <a:gd name="connsiteX35" fmla="*/ 1889107 w 2548364"/>
                  <a:gd name="connsiteY35" fmla="*/ 242780 h 2281671"/>
                  <a:gd name="connsiteX36" fmla="*/ 1902999 w 2548364"/>
                  <a:gd name="connsiteY36" fmla="*/ 242780 h 2281671"/>
                  <a:gd name="connsiteX37" fmla="*/ 1933439 w 2548364"/>
                  <a:gd name="connsiteY37" fmla="*/ 245506 h 2281671"/>
                  <a:gd name="connsiteX38" fmla="*/ 1947333 w 2548364"/>
                  <a:gd name="connsiteY38" fmla="*/ 253851 h 2281671"/>
                  <a:gd name="connsiteX39" fmla="*/ 1914095 w 2548364"/>
                  <a:gd name="connsiteY39" fmla="*/ 309662 h 2281671"/>
                  <a:gd name="connsiteX40" fmla="*/ 1933439 w 2548364"/>
                  <a:gd name="connsiteY40" fmla="*/ 331972 h 2281671"/>
                  <a:gd name="connsiteX41" fmla="*/ 1952880 w 2548364"/>
                  <a:gd name="connsiteY41" fmla="*/ 326425 h 2281671"/>
                  <a:gd name="connsiteX42" fmla="*/ 1955606 w 2548364"/>
                  <a:gd name="connsiteY42" fmla="*/ 326425 h 2281671"/>
                  <a:gd name="connsiteX43" fmla="*/ 1969499 w 2548364"/>
                  <a:gd name="connsiteY43" fmla="*/ 334770 h 2281671"/>
                  <a:gd name="connsiteX44" fmla="*/ 2008285 w 2548364"/>
                  <a:gd name="connsiteY44" fmla="*/ 309638 h 2281671"/>
                  <a:gd name="connsiteX45" fmla="*/ 2011011 w 2548364"/>
                  <a:gd name="connsiteY45" fmla="*/ 309638 h 2281671"/>
                  <a:gd name="connsiteX46" fmla="*/ 1972225 w 2548364"/>
                  <a:gd name="connsiteY46" fmla="*/ 354282 h 2281671"/>
                  <a:gd name="connsiteX47" fmla="*/ 1900202 w 2548364"/>
                  <a:gd name="connsiteY47" fmla="*/ 373794 h 2281671"/>
                  <a:gd name="connsiteX48" fmla="*/ 1858690 w 2548364"/>
                  <a:gd name="connsiteY48" fmla="*/ 393307 h 2281671"/>
                  <a:gd name="connsiteX49" fmla="*/ 1847619 w 2548364"/>
                  <a:gd name="connsiteY49" fmla="*/ 384962 h 2281671"/>
                  <a:gd name="connsiteX50" fmla="*/ 1866964 w 2548364"/>
                  <a:gd name="connsiteY50" fmla="*/ 357104 h 2281671"/>
                  <a:gd name="connsiteX51" fmla="*/ 1808833 w 2548364"/>
                  <a:gd name="connsiteY51" fmla="*/ 373818 h 2281671"/>
                  <a:gd name="connsiteX52" fmla="*/ 1720167 w 2548364"/>
                  <a:gd name="connsiteY52" fmla="*/ 426808 h 2281671"/>
                  <a:gd name="connsiteX53" fmla="*/ 1720167 w 2548364"/>
                  <a:gd name="connsiteY53" fmla="*/ 449142 h 2281671"/>
                  <a:gd name="connsiteX54" fmla="*/ 1684179 w 2548364"/>
                  <a:gd name="connsiteY54" fmla="*/ 457487 h 2281671"/>
                  <a:gd name="connsiteX55" fmla="*/ 1650941 w 2548364"/>
                  <a:gd name="connsiteY55" fmla="*/ 474202 h 2281671"/>
                  <a:gd name="connsiteX56" fmla="*/ 1628775 w 2548364"/>
                  <a:gd name="connsiteY56" fmla="*/ 476999 h 2281671"/>
                  <a:gd name="connsiteX57" fmla="*/ 1622558 w 2548364"/>
                  <a:gd name="connsiteY57" fmla="*/ 481280 h 2281671"/>
                  <a:gd name="connsiteX58" fmla="*/ 1280949 w 2548364"/>
                  <a:gd name="connsiteY58" fmla="*/ 403995 h 2281671"/>
                  <a:gd name="connsiteX59" fmla="*/ 707082 w 2548364"/>
                  <a:gd name="connsiteY59" fmla="*/ 533097 h 2281671"/>
                  <a:gd name="connsiteX60" fmla="*/ 707082 w 2548364"/>
                  <a:gd name="connsiteY60" fmla="*/ 954285 h 2281671"/>
                  <a:gd name="connsiteX61" fmla="*/ 719253 w 2548364"/>
                  <a:gd name="connsiteY61" fmla="*/ 1097376 h 2281671"/>
                  <a:gd name="connsiteX62" fmla="*/ 700841 w 2548364"/>
                  <a:gd name="connsiteY62" fmla="*/ 1090704 h 2281671"/>
                  <a:gd name="connsiteX63" fmla="*/ 670401 w 2548364"/>
                  <a:gd name="connsiteY63" fmla="*/ 1068394 h 2281671"/>
                  <a:gd name="connsiteX64" fmla="*/ 645436 w 2548364"/>
                  <a:gd name="connsiteY64" fmla="*/ 1040441 h 2281671"/>
                  <a:gd name="connsiteX65" fmla="*/ 656508 w 2548364"/>
                  <a:gd name="connsiteY65" fmla="*/ 1007036 h 2281671"/>
                  <a:gd name="connsiteX66" fmla="*/ 617722 w 2548364"/>
                  <a:gd name="connsiteY66" fmla="*/ 926093 h 2281671"/>
                  <a:gd name="connsiteX67" fmla="*/ 581735 w 2548364"/>
                  <a:gd name="connsiteY67" fmla="*/ 884247 h 2281671"/>
                  <a:gd name="connsiteX68" fmla="*/ 581735 w 2548364"/>
                  <a:gd name="connsiteY68" fmla="*/ 861913 h 2281671"/>
                  <a:gd name="connsiteX69" fmla="*/ 554020 w 2548364"/>
                  <a:gd name="connsiteY69" fmla="*/ 825686 h 2281671"/>
                  <a:gd name="connsiteX70" fmla="*/ 526306 w 2548364"/>
                  <a:gd name="connsiteY70" fmla="*/ 789387 h 2281671"/>
                  <a:gd name="connsiteX71" fmla="*/ 526306 w 2548364"/>
                  <a:gd name="connsiteY71" fmla="*/ 741994 h 2281671"/>
                  <a:gd name="connsiteX72" fmla="*/ 484795 w 2548364"/>
                  <a:gd name="connsiteY72" fmla="*/ 761506 h 2281671"/>
                  <a:gd name="connsiteX73" fmla="*/ 501414 w 2548364"/>
                  <a:gd name="connsiteY73" fmla="*/ 795007 h 2281671"/>
                  <a:gd name="connsiteX74" fmla="*/ 509687 w 2548364"/>
                  <a:gd name="connsiteY74" fmla="*/ 828484 h 2281671"/>
                  <a:gd name="connsiteX75" fmla="*/ 529128 w 2548364"/>
                  <a:gd name="connsiteY75" fmla="*/ 861889 h 2281671"/>
                  <a:gd name="connsiteX76" fmla="*/ 540127 w 2548364"/>
                  <a:gd name="connsiteY76" fmla="*/ 917700 h 2281671"/>
                  <a:gd name="connsiteX77" fmla="*/ 554020 w 2548364"/>
                  <a:gd name="connsiteY77" fmla="*/ 953999 h 2281671"/>
                  <a:gd name="connsiteX78" fmla="*/ 526306 w 2548364"/>
                  <a:gd name="connsiteY78" fmla="*/ 934391 h 2281671"/>
                  <a:gd name="connsiteX79" fmla="*/ 501414 w 2548364"/>
                  <a:gd name="connsiteY79" fmla="*/ 909331 h 2281671"/>
                  <a:gd name="connsiteX80" fmla="*/ 504139 w 2548364"/>
                  <a:gd name="connsiteY80" fmla="*/ 878651 h 2281671"/>
                  <a:gd name="connsiteX81" fmla="*/ 457080 w 2548364"/>
                  <a:gd name="connsiteY81" fmla="*/ 836805 h 2281671"/>
                  <a:gd name="connsiteX82" fmla="*/ 473699 w 2548364"/>
                  <a:gd name="connsiteY82" fmla="*/ 806126 h 2281671"/>
                  <a:gd name="connsiteX83" fmla="*/ 451533 w 2548364"/>
                  <a:gd name="connsiteY83" fmla="*/ 769827 h 2281671"/>
                  <a:gd name="connsiteX84" fmla="*/ 445985 w 2548364"/>
                  <a:gd name="connsiteY84" fmla="*/ 725183 h 2281671"/>
                  <a:gd name="connsiteX85" fmla="*/ 443187 w 2548364"/>
                  <a:gd name="connsiteY85" fmla="*/ 680611 h 2281671"/>
                  <a:gd name="connsiteX86" fmla="*/ 415473 w 2548364"/>
                  <a:gd name="connsiteY86" fmla="*/ 652658 h 2281671"/>
                  <a:gd name="connsiteX87" fmla="*/ 385033 w 2548364"/>
                  <a:gd name="connsiteY87" fmla="*/ 635943 h 2281671"/>
                  <a:gd name="connsiteX88" fmla="*/ 373962 w 2548364"/>
                  <a:gd name="connsiteY88" fmla="*/ 599645 h 2281671"/>
                  <a:gd name="connsiteX89" fmla="*/ 373962 w 2548364"/>
                  <a:gd name="connsiteY89" fmla="*/ 541108 h 2281671"/>
                  <a:gd name="connsiteX90" fmla="*/ 373962 w 2548364"/>
                  <a:gd name="connsiteY90" fmla="*/ 488095 h 2281671"/>
                  <a:gd name="connsiteX91" fmla="*/ 368414 w 2548364"/>
                  <a:gd name="connsiteY91" fmla="*/ 488095 h 2281671"/>
                  <a:gd name="connsiteX92" fmla="*/ 368414 w 2548364"/>
                  <a:gd name="connsiteY92" fmla="*/ 485297 h 2281671"/>
                  <a:gd name="connsiteX93" fmla="*/ 396128 w 2548364"/>
                  <a:gd name="connsiteY93" fmla="*/ 449070 h 2281671"/>
                  <a:gd name="connsiteX94" fmla="*/ 409950 w 2548364"/>
                  <a:gd name="connsiteY94" fmla="*/ 415593 h 2281671"/>
                  <a:gd name="connsiteX95" fmla="*/ 459806 w 2548364"/>
                  <a:gd name="connsiteY95" fmla="*/ 359782 h 2281671"/>
                  <a:gd name="connsiteX96" fmla="*/ 501414 w 2548364"/>
                  <a:gd name="connsiteY96" fmla="*/ 295626 h 2281671"/>
                  <a:gd name="connsiteX97" fmla="*/ 512485 w 2548364"/>
                  <a:gd name="connsiteY97" fmla="*/ 259399 h 2281671"/>
                  <a:gd name="connsiteX98" fmla="*/ 487521 w 2548364"/>
                  <a:gd name="connsiteY98" fmla="*/ 214755 h 2281671"/>
                  <a:gd name="connsiteX99" fmla="*/ 506961 w 2548364"/>
                  <a:gd name="connsiteY99" fmla="*/ 195243 h 2281671"/>
                  <a:gd name="connsiteX100" fmla="*/ 512509 w 2548364"/>
                  <a:gd name="connsiteY100" fmla="*/ 167385 h 2281671"/>
                  <a:gd name="connsiteX101" fmla="*/ 506961 w 2548364"/>
                  <a:gd name="connsiteY101" fmla="*/ 125539 h 2281671"/>
                  <a:gd name="connsiteX102" fmla="*/ 520782 w 2548364"/>
                  <a:gd name="connsiteY102" fmla="*/ 92038 h 2281671"/>
                  <a:gd name="connsiteX103" fmla="*/ 512509 w 2548364"/>
                  <a:gd name="connsiteY103" fmla="*/ 86418 h 2281671"/>
                  <a:gd name="connsiteX104" fmla="*/ 490342 w 2548364"/>
                  <a:gd name="connsiteY104" fmla="*/ 92038 h 2281671"/>
                  <a:gd name="connsiteX105" fmla="*/ 481997 w 2548364"/>
                  <a:gd name="connsiteY105" fmla="*/ 89240 h 2281671"/>
                  <a:gd name="connsiteX106" fmla="*/ 484819 w 2548364"/>
                  <a:gd name="connsiteY106" fmla="*/ 55763 h 2281671"/>
                  <a:gd name="connsiteX107" fmla="*/ 481997 w 2548364"/>
                  <a:gd name="connsiteY107" fmla="*/ 39048 h 2281671"/>
                  <a:gd name="connsiteX108" fmla="*/ 490342 w 2548364"/>
                  <a:gd name="connsiteY108" fmla="*/ 16715 h 2281671"/>
                  <a:gd name="connsiteX109" fmla="*/ 481997 w 2548364"/>
                  <a:gd name="connsiteY109" fmla="*/ 0 h 2281671"/>
                  <a:gd name="connsiteX110" fmla="*/ 451557 w 2548364"/>
                  <a:gd name="connsiteY110" fmla="*/ 19512 h 2281671"/>
                  <a:gd name="connsiteX111" fmla="*/ 0 w 2548364"/>
                  <a:gd name="connsiteY111" fmla="*/ 998523 h 2281671"/>
                  <a:gd name="connsiteX112" fmla="*/ 1274230 w 2548364"/>
                  <a:gd name="connsiteY112" fmla="*/ 2281672 h 2281671"/>
                  <a:gd name="connsiteX113" fmla="*/ 1581716 w 2548364"/>
                  <a:gd name="connsiteY113" fmla="*/ 2242647 h 2281671"/>
                  <a:gd name="connsiteX114" fmla="*/ 1578894 w 2548364"/>
                  <a:gd name="connsiteY114" fmla="*/ 2237028 h 2281671"/>
                  <a:gd name="connsiteX115" fmla="*/ 1578894 w 2548364"/>
                  <a:gd name="connsiteY115" fmla="*/ 2161705 h 2281671"/>
                  <a:gd name="connsiteX116" fmla="*/ 1565073 w 2548364"/>
                  <a:gd name="connsiteY116" fmla="*/ 2100346 h 2281671"/>
                  <a:gd name="connsiteX117" fmla="*/ 1509669 w 2548364"/>
                  <a:gd name="connsiteY117" fmla="*/ 2055702 h 2281671"/>
                  <a:gd name="connsiteX118" fmla="*/ 1476431 w 2548364"/>
                  <a:gd name="connsiteY118" fmla="*/ 2041809 h 2281671"/>
                  <a:gd name="connsiteX119" fmla="*/ 1459812 w 2548364"/>
                  <a:gd name="connsiteY119" fmla="*/ 2033464 h 2281671"/>
                  <a:gd name="connsiteX120" fmla="*/ 1454264 w 2548364"/>
                  <a:gd name="connsiteY120" fmla="*/ 2025023 h 2281671"/>
                  <a:gd name="connsiteX121" fmla="*/ 1393312 w 2548364"/>
                  <a:gd name="connsiteY121" fmla="*/ 1960867 h 2281671"/>
                  <a:gd name="connsiteX122" fmla="*/ 1393312 w 2548364"/>
                  <a:gd name="connsiteY122" fmla="*/ 1958141 h 2281671"/>
                  <a:gd name="connsiteX123" fmla="*/ 1362872 w 2548364"/>
                  <a:gd name="connsiteY123" fmla="*/ 1916295 h 2281671"/>
                  <a:gd name="connsiteX124" fmla="*/ 1310194 w 2548364"/>
                  <a:gd name="connsiteY124" fmla="*/ 1824257 h 2281671"/>
                  <a:gd name="connsiteX125" fmla="*/ 1282479 w 2548364"/>
                  <a:gd name="connsiteY125" fmla="*/ 1779613 h 2281671"/>
                  <a:gd name="connsiteX126" fmla="*/ 1254861 w 2548364"/>
                  <a:gd name="connsiteY126" fmla="*/ 1757279 h 2281671"/>
                  <a:gd name="connsiteX127" fmla="*/ 1249815 w 2548364"/>
                  <a:gd name="connsiteY127" fmla="*/ 1741138 h 2281671"/>
                  <a:gd name="connsiteX128" fmla="*/ 1280854 w 2548364"/>
                  <a:gd name="connsiteY128" fmla="*/ 1753692 h 2281671"/>
                  <a:gd name="connsiteX129" fmla="*/ 1322939 w 2548364"/>
                  <a:gd name="connsiteY129" fmla="*/ 1736523 h 2281671"/>
                  <a:gd name="connsiteX130" fmla="*/ 1702855 w 2548364"/>
                  <a:gd name="connsiteY130" fmla="*/ 1431309 h 2281671"/>
                  <a:gd name="connsiteX131" fmla="*/ 1773109 w 2548364"/>
                  <a:gd name="connsiteY131" fmla="*/ 1308831 h 2281671"/>
                  <a:gd name="connsiteX132" fmla="*/ 1786643 w 2548364"/>
                  <a:gd name="connsiteY132" fmla="*/ 1305411 h 2281671"/>
                  <a:gd name="connsiteX133" fmla="*/ 1789441 w 2548364"/>
                  <a:gd name="connsiteY133" fmla="*/ 1305411 h 2281671"/>
                  <a:gd name="connsiteX134" fmla="*/ 1797714 w 2548364"/>
                  <a:gd name="connsiteY134" fmla="*/ 1336091 h 2281671"/>
                  <a:gd name="connsiteX135" fmla="*/ 1803262 w 2548364"/>
                  <a:gd name="connsiteY135" fmla="*/ 1350055 h 2281671"/>
                  <a:gd name="connsiteX136" fmla="*/ 1833702 w 2548364"/>
                  <a:gd name="connsiteY136" fmla="*/ 1363948 h 2281671"/>
                  <a:gd name="connsiteX137" fmla="*/ 1864214 w 2548364"/>
                  <a:gd name="connsiteY137" fmla="*/ 1397425 h 2281671"/>
                  <a:gd name="connsiteX138" fmla="*/ 1914071 w 2548364"/>
                  <a:gd name="connsiteY138" fmla="*/ 1428104 h 2281671"/>
                  <a:gd name="connsiteX139" fmla="*/ 1952856 w 2548364"/>
                  <a:gd name="connsiteY139" fmla="*/ 1425378 h 2281671"/>
                  <a:gd name="connsiteX140" fmla="*/ 1955582 w 2548364"/>
                  <a:gd name="connsiteY140" fmla="*/ 1425378 h 2281671"/>
                  <a:gd name="connsiteX141" fmla="*/ 1958380 w 2548364"/>
                  <a:gd name="connsiteY141" fmla="*/ 1425378 h 2281671"/>
                  <a:gd name="connsiteX142" fmla="*/ 2027605 w 2548364"/>
                  <a:gd name="connsiteY142" fmla="*/ 1461605 h 2281671"/>
                  <a:gd name="connsiteX143" fmla="*/ 2055320 w 2548364"/>
                  <a:gd name="connsiteY143" fmla="*/ 1489463 h 2281671"/>
                  <a:gd name="connsiteX144" fmla="*/ 2060867 w 2548364"/>
                  <a:gd name="connsiteY144" fmla="*/ 1514595 h 2281671"/>
                  <a:gd name="connsiteX145" fmla="*/ 2083034 w 2548364"/>
                  <a:gd name="connsiteY145" fmla="*/ 1573132 h 2281671"/>
                  <a:gd name="connsiteX146" fmla="*/ 2107927 w 2548364"/>
                  <a:gd name="connsiteY146" fmla="*/ 1592716 h 2281671"/>
                  <a:gd name="connsiteX147" fmla="*/ 2130093 w 2548364"/>
                  <a:gd name="connsiteY147" fmla="*/ 1609430 h 2281671"/>
                  <a:gd name="connsiteX148" fmla="*/ 2146712 w 2548364"/>
                  <a:gd name="connsiteY148" fmla="*/ 1609430 h 2281671"/>
                  <a:gd name="connsiteX149" fmla="*/ 2152259 w 2548364"/>
                  <a:gd name="connsiteY149" fmla="*/ 1609430 h 2281671"/>
                  <a:gd name="connsiteX150" fmla="*/ 2193867 w 2548364"/>
                  <a:gd name="connsiteY150" fmla="*/ 1623395 h 2281671"/>
                  <a:gd name="connsiteX151" fmla="*/ 2221485 w 2548364"/>
                  <a:gd name="connsiteY151" fmla="*/ 1631740 h 2281671"/>
                  <a:gd name="connsiteX152" fmla="*/ 2238104 w 2548364"/>
                  <a:gd name="connsiteY152" fmla="*/ 1656872 h 2281671"/>
                  <a:gd name="connsiteX153" fmla="*/ 2263069 w 2548364"/>
                  <a:gd name="connsiteY153" fmla="*/ 1656872 h 2281671"/>
                  <a:gd name="connsiteX154" fmla="*/ 2265794 w 2548364"/>
                  <a:gd name="connsiteY154" fmla="*/ 1659598 h 2281671"/>
                  <a:gd name="connsiteX155" fmla="*/ 2268616 w 2548364"/>
                  <a:gd name="connsiteY155" fmla="*/ 1659598 h 2281671"/>
                  <a:gd name="connsiteX156" fmla="*/ 2293509 w 2548364"/>
                  <a:gd name="connsiteY156" fmla="*/ 1665217 h 2281671"/>
                  <a:gd name="connsiteX157" fmla="*/ 2315675 w 2548364"/>
                  <a:gd name="connsiteY157" fmla="*/ 1670765 h 2281671"/>
                  <a:gd name="connsiteX158" fmla="*/ 2337842 w 2548364"/>
                  <a:gd name="connsiteY158" fmla="*/ 1667967 h 2281671"/>
                  <a:gd name="connsiteX159" fmla="*/ 2340639 w 2548364"/>
                  <a:gd name="connsiteY159" fmla="*/ 1667967 h 2281671"/>
                  <a:gd name="connsiteX160" fmla="*/ 2343365 w 2548364"/>
                  <a:gd name="connsiteY160" fmla="*/ 1667967 h 2281671"/>
                  <a:gd name="connsiteX161" fmla="*/ 2354437 w 2548364"/>
                  <a:gd name="connsiteY161" fmla="*/ 1670765 h 2281671"/>
                  <a:gd name="connsiteX162" fmla="*/ 2548364 w 2548364"/>
                  <a:gd name="connsiteY162" fmla="*/ 998523 h 2281671"/>
                  <a:gd name="connsiteX163" fmla="*/ 2523424 w 2548364"/>
                  <a:gd name="connsiteY163" fmla="*/ 744791 h 2281671"/>
                  <a:gd name="connsiteX164" fmla="*/ 1739584 w 2548364"/>
                  <a:gd name="connsiteY164" fmla="*/ 954238 h 2281671"/>
                  <a:gd name="connsiteX165" fmla="*/ 1280614 w 2548364"/>
                  <a:gd name="connsiteY165" fmla="*/ 1632912 h 2281671"/>
                  <a:gd name="connsiteX166" fmla="*/ 818967 w 2548364"/>
                  <a:gd name="connsiteY166" fmla="*/ 954238 h 2281671"/>
                  <a:gd name="connsiteX167" fmla="*/ 818967 w 2548364"/>
                  <a:gd name="connsiteY167" fmla="*/ 622911 h 2281671"/>
                  <a:gd name="connsiteX168" fmla="*/ 988049 w 2548364"/>
                  <a:gd name="connsiteY168" fmla="*/ 585513 h 2281671"/>
                  <a:gd name="connsiteX169" fmla="*/ 988049 w 2548364"/>
                  <a:gd name="connsiteY169" fmla="*/ 646967 h 2281671"/>
                  <a:gd name="connsiteX170" fmla="*/ 1173249 w 2548364"/>
                  <a:gd name="connsiteY170" fmla="*/ 604212 h 2281671"/>
                  <a:gd name="connsiteX171" fmla="*/ 1173249 w 2548364"/>
                  <a:gd name="connsiteY171" fmla="*/ 542758 h 2281671"/>
                  <a:gd name="connsiteX172" fmla="*/ 1280614 w 2548364"/>
                  <a:gd name="connsiteY172" fmla="*/ 518702 h 2281671"/>
                  <a:gd name="connsiteX173" fmla="*/ 1385302 w 2548364"/>
                  <a:gd name="connsiteY173" fmla="*/ 542758 h 2281671"/>
                  <a:gd name="connsiteX174" fmla="*/ 1385302 w 2548364"/>
                  <a:gd name="connsiteY174" fmla="*/ 604212 h 2281671"/>
                  <a:gd name="connsiteX175" fmla="*/ 1570501 w 2548364"/>
                  <a:gd name="connsiteY175" fmla="*/ 646967 h 2281671"/>
                  <a:gd name="connsiteX176" fmla="*/ 1570501 w 2548364"/>
                  <a:gd name="connsiteY176" fmla="*/ 585513 h 2281671"/>
                  <a:gd name="connsiteX177" fmla="*/ 1739584 w 2548364"/>
                  <a:gd name="connsiteY177" fmla="*/ 622911 h 2281671"/>
                  <a:gd name="connsiteX178" fmla="*/ 1739584 w 2548364"/>
                  <a:gd name="connsiteY178" fmla="*/ 954238 h 2281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2548364" h="2281671">
                    <a:moveTo>
                      <a:pt x="2523424" y="744791"/>
                    </a:moveTo>
                    <a:cubicBezTo>
                      <a:pt x="2517876" y="722457"/>
                      <a:pt x="2512353" y="700147"/>
                      <a:pt x="2506805" y="677813"/>
                    </a:cubicBezTo>
                    <a:cubicBezTo>
                      <a:pt x="2501257" y="661099"/>
                      <a:pt x="2498531" y="644336"/>
                      <a:pt x="2492983" y="630443"/>
                    </a:cubicBezTo>
                    <a:cubicBezTo>
                      <a:pt x="2432031" y="432331"/>
                      <a:pt x="2324021" y="248256"/>
                      <a:pt x="2174402" y="97609"/>
                    </a:cubicBezTo>
                    <a:cubicBezTo>
                      <a:pt x="2157783" y="80895"/>
                      <a:pt x="2138415" y="61382"/>
                      <a:pt x="2118998" y="44620"/>
                    </a:cubicBezTo>
                    <a:cubicBezTo>
                      <a:pt x="2116272" y="50239"/>
                      <a:pt x="2116272" y="55787"/>
                      <a:pt x="2116272" y="61406"/>
                    </a:cubicBezTo>
                    <a:cubicBezTo>
                      <a:pt x="2118998" y="86466"/>
                      <a:pt x="2149510" y="86466"/>
                      <a:pt x="2166153" y="97633"/>
                    </a:cubicBezTo>
                    <a:cubicBezTo>
                      <a:pt x="2171700" y="103253"/>
                      <a:pt x="2171700" y="111598"/>
                      <a:pt x="2177224" y="117241"/>
                    </a:cubicBezTo>
                    <a:cubicBezTo>
                      <a:pt x="2182771" y="128313"/>
                      <a:pt x="2193843" y="128313"/>
                      <a:pt x="2193843" y="139479"/>
                    </a:cubicBezTo>
                    <a:cubicBezTo>
                      <a:pt x="2196569" y="164611"/>
                      <a:pt x="2171676" y="164611"/>
                      <a:pt x="2171676" y="195290"/>
                    </a:cubicBezTo>
                    <a:cubicBezTo>
                      <a:pt x="2168879" y="206457"/>
                      <a:pt x="2155057" y="203636"/>
                      <a:pt x="2155057" y="220422"/>
                    </a:cubicBezTo>
                    <a:cubicBezTo>
                      <a:pt x="2155057" y="231589"/>
                      <a:pt x="2163331" y="231589"/>
                      <a:pt x="2174402" y="234315"/>
                    </a:cubicBezTo>
                    <a:lnTo>
                      <a:pt x="2185473" y="234315"/>
                    </a:lnTo>
                    <a:cubicBezTo>
                      <a:pt x="2191021" y="237113"/>
                      <a:pt x="2196545" y="237113"/>
                      <a:pt x="2199295" y="242756"/>
                    </a:cubicBezTo>
                    <a:cubicBezTo>
                      <a:pt x="2204842" y="253827"/>
                      <a:pt x="2199295" y="259471"/>
                      <a:pt x="2193843" y="273435"/>
                    </a:cubicBezTo>
                    <a:cubicBezTo>
                      <a:pt x="2207664" y="287328"/>
                      <a:pt x="2207664" y="309662"/>
                      <a:pt x="2185497" y="309662"/>
                    </a:cubicBezTo>
                    <a:lnTo>
                      <a:pt x="2182771" y="309662"/>
                    </a:lnTo>
                    <a:cubicBezTo>
                      <a:pt x="2168879" y="309662"/>
                      <a:pt x="2166153" y="295697"/>
                      <a:pt x="2155057" y="292948"/>
                    </a:cubicBezTo>
                    <a:cubicBezTo>
                      <a:pt x="2146712" y="292948"/>
                      <a:pt x="2141164" y="292948"/>
                      <a:pt x="2132891" y="290126"/>
                    </a:cubicBezTo>
                    <a:lnTo>
                      <a:pt x="2130069" y="290126"/>
                    </a:lnTo>
                    <a:cubicBezTo>
                      <a:pt x="2121795" y="290126"/>
                      <a:pt x="2116248" y="287328"/>
                      <a:pt x="2107903" y="287328"/>
                    </a:cubicBezTo>
                    <a:cubicBezTo>
                      <a:pt x="2099629" y="284602"/>
                      <a:pt x="2088557" y="284602"/>
                      <a:pt x="2080188" y="284602"/>
                    </a:cubicBezTo>
                    <a:cubicBezTo>
                      <a:pt x="2071915" y="284602"/>
                      <a:pt x="2063569" y="284602"/>
                      <a:pt x="2058022" y="278983"/>
                    </a:cubicBezTo>
                    <a:cubicBezTo>
                      <a:pt x="2074641" y="253851"/>
                      <a:pt x="2096807" y="231589"/>
                      <a:pt x="2118974" y="212005"/>
                    </a:cubicBezTo>
                    <a:cubicBezTo>
                      <a:pt x="2127319" y="206457"/>
                      <a:pt x="2141140" y="200934"/>
                      <a:pt x="2138415" y="189767"/>
                    </a:cubicBezTo>
                    <a:cubicBezTo>
                      <a:pt x="2135617" y="186969"/>
                      <a:pt x="2132867" y="186969"/>
                      <a:pt x="2130069" y="186969"/>
                    </a:cubicBezTo>
                    <a:cubicBezTo>
                      <a:pt x="2121795" y="186969"/>
                      <a:pt x="2110724" y="192517"/>
                      <a:pt x="2102355" y="198136"/>
                    </a:cubicBezTo>
                    <a:cubicBezTo>
                      <a:pt x="2088534" y="203684"/>
                      <a:pt x="2074641" y="214851"/>
                      <a:pt x="2060843" y="217648"/>
                    </a:cubicBezTo>
                    <a:cubicBezTo>
                      <a:pt x="2035879" y="220446"/>
                      <a:pt x="2005439" y="209303"/>
                      <a:pt x="1983273" y="223196"/>
                    </a:cubicBezTo>
                    <a:cubicBezTo>
                      <a:pt x="1980547" y="234363"/>
                      <a:pt x="2008261" y="228815"/>
                      <a:pt x="2002713" y="245530"/>
                    </a:cubicBezTo>
                    <a:cubicBezTo>
                      <a:pt x="1997165" y="248328"/>
                      <a:pt x="1991642" y="248328"/>
                      <a:pt x="1988820" y="245530"/>
                    </a:cubicBezTo>
                    <a:cubicBezTo>
                      <a:pt x="1983273" y="245530"/>
                      <a:pt x="1977749" y="245530"/>
                      <a:pt x="1972201" y="239982"/>
                    </a:cubicBezTo>
                    <a:cubicBezTo>
                      <a:pt x="1966653" y="234363"/>
                      <a:pt x="1969475" y="226017"/>
                      <a:pt x="1966653" y="223196"/>
                    </a:cubicBezTo>
                    <a:cubicBezTo>
                      <a:pt x="1961106" y="220470"/>
                      <a:pt x="1955582" y="217648"/>
                      <a:pt x="1947309" y="217648"/>
                    </a:cubicBezTo>
                    <a:cubicBezTo>
                      <a:pt x="1936237" y="214827"/>
                      <a:pt x="1927868" y="214827"/>
                      <a:pt x="1922344" y="217648"/>
                    </a:cubicBezTo>
                    <a:cubicBezTo>
                      <a:pt x="1905725" y="220446"/>
                      <a:pt x="1891904" y="228815"/>
                      <a:pt x="1889107" y="242780"/>
                    </a:cubicBezTo>
                    <a:lnTo>
                      <a:pt x="1902999" y="242780"/>
                    </a:lnTo>
                    <a:cubicBezTo>
                      <a:pt x="1914071" y="242780"/>
                      <a:pt x="1925166" y="239958"/>
                      <a:pt x="1933439" y="245506"/>
                    </a:cubicBezTo>
                    <a:cubicBezTo>
                      <a:pt x="1938987" y="245506"/>
                      <a:pt x="1944511" y="248304"/>
                      <a:pt x="1947333" y="253851"/>
                    </a:cubicBezTo>
                    <a:cubicBezTo>
                      <a:pt x="1936261" y="273459"/>
                      <a:pt x="1911273" y="284602"/>
                      <a:pt x="1914095" y="309662"/>
                    </a:cubicBezTo>
                    <a:cubicBezTo>
                      <a:pt x="1916821" y="318008"/>
                      <a:pt x="1925166" y="329174"/>
                      <a:pt x="1933439" y="331972"/>
                    </a:cubicBezTo>
                    <a:cubicBezTo>
                      <a:pt x="1941785" y="331972"/>
                      <a:pt x="1944511" y="326425"/>
                      <a:pt x="1952880" y="326425"/>
                    </a:cubicBezTo>
                    <a:lnTo>
                      <a:pt x="1955606" y="326425"/>
                    </a:lnTo>
                    <a:cubicBezTo>
                      <a:pt x="1963951" y="326425"/>
                      <a:pt x="1963951" y="331972"/>
                      <a:pt x="1969499" y="334770"/>
                    </a:cubicBezTo>
                    <a:cubicBezTo>
                      <a:pt x="1983320" y="326425"/>
                      <a:pt x="1991666" y="309638"/>
                      <a:pt x="2008285" y="309638"/>
                    </a:cubicBezTo>
                    <a:lnTo>
                      <a:pt x="2011011" y="309638"/>
                    </a:lnTo>
                    <a:cubicBezTo>
                      <a:pt x="2030355" y="334770"/>
                      <a:pt x="1994391" y="345937"/>
                      <a:pt x="1972225" y="354282"/>
                    </a:cubicBezTo>
                    <a:cubicBezTo>
                      <a:pt x="1950059" y="362628"/>
                      <a:pt x="1919618" y="365449"/>
                      <a:pt x="1900202" y="373794"/>
                    </a:cubicBezTo>
                    <a:cubicBezTo>
                      <a:pt x="1891928" y="376592"/>
                      <a:pt x="1869761" y="398926"/>
                      <a:pt x="1858690" y="393307"/>
                    </a:cubicBezTo>
                    <a:cubicBezTo>
                      <a:pt x="1853143" y="393307"/>
                      <a:pt x="1847619" y="393307"/>
                      <a:pt x="1847619" y="384962"/>
                    </a:cubicBezTo>
                    <a:cubicBezTo>
                      <a:pt x="1842071" y="365449"/>
                      <a:pt x="1864238" y="370997"/>
                      <a:pt x="1866964" y="357104"/>
                    </a:cubicBezTo>
                    <a:cubicBezTo>
                      <a:pt x="1847619" y="354282"/>
                      <a:pt x="1828178" y="365449"/>
                      <a:pt x="1808833" y="373818"/>
                    </a:cubicBezTo>
                    <a:cubicBezTo>
                      <a:pt x="1778393" y="384985"/>
                      <a:pt x="1728536" y="393331"/>
                      <a:pt x="1720167" y="426808"/>
                    </a:cubicBezTo>
                    <a:cubicBezTo>
                      <a:pt x="1720167" y="432355"/>
                      <a:pt x="1722965" y="443522"/>
                      <a:pt x="1720167" y="449142"/>
                    </a:cubicBezTo>
                    <a:cubicBezTo>
                      <a:pt x="1714619" y="451939"/>
                      <a:pt x="1695275" y="454689"/>
                      <a:pt x="1684179" y="457487"/>
                    </a:cubicBezTo>
                    <a:cubicBezTo>
                      <a:pt x="1670287" y="460285"/>
                      <a:pt x="1659191" y="471452"/>
                      <a:pt x="1650941" y="474202"/>
                    </a:cubicBezTo>
                    <a:cubicBezTo>
                      <a:pt x="1642596" y="476999"/>
                      <a:pt x="1634323" y="476999"/>
                      <a:pt x="1628775" y="476999"/>
                    </a:cubicBezTo>
                    <a:cubicBezTo>
                      <a:pt x="1626647" y="478075"/>
                      <a:pt x="1624519" y="479558"/>
                      <a:pt x="1622558" y="481280"/>
                    </a:cubicBezTo>
                    <a:lnTo>
                      <a:pt x="1280949" y="403995"/>
                    </a:lnTo>
                    <a:lnTo>
                      <a:pt x="707082" y="533097"/>
                    </a:lnTo>
                    <a:lnTo>
                      <a:pt x="707082" y="954285"/>
                    </a:lnTo>
                    <a:cubicBezTo>
                      <a:pt x="707082" y="1002636"/>
                      <a:pt x="711171" y="1050460"/>
                      <a:pt x="719253" y="1097376"/>
                    </a:cubicBezTo>
                    <a:cubicBezTo>
                      <a:pt x="712319" y="1095917"/>
                      <a:pt x="705001" y="1094889"/>
                      <a:pt x="700841" y="1090704"/>
                    </a:cubicBezTo>
                    <a:cubicBezTo>
                      <a:pt x="689769" y="1087906"/>
                      <a:pt x="681496" y="1076740"/>
                      <a:pt x="670401" y="1068394"/>
                    </a:cubicBezTo>
                    <a:cubicBezTo>
                      <a:pt x="659329" y="1062775"/>
                      <a:pt x="645436" y="1048882"/>
                      <a:pt x="645436" y="1040441"/>
                    </a:cubicBezTo>
                    <a:cubicBezTo>
                      <a:pt x="645436" y="1029274"/>
                      <a:pt x="656508" y="1018107"/>
                      <a:pt x="656508" y="1007036"/>
                    </a:cubicBezTo>
                    <a:cubicBezTo>
                      <a:pt x="662055" y="973559"/>
                      <a:pt x="634341" y="945605"/>
                      <a:pt x="617722" y="926093"/>
                    </a:cubicBezTo>
                    <a:cubicBezTo>
                      <a:pt x="606651" y="909379"/>
                      <a:pt x="592829" y="898235"/>
                      <a:pt x="581735" y="884247"/>
                    </a:cubicBezTo>
                    <a:lnTo>
                      <a:pt x="581735" y="861913"/>
                    </a:lnTo>
                    <a:cubicBezTo>
                      <a:pt x="570663" y="853568"/>
                      <a:pt x="565115" y="839675"/>
                      <a:pt x="554020" y="825686"/>
                    </a:cubicBezTo>
                    <a:cubicBezTo>
                      <a:pt x="545675" y="814519"/>
                      <a:pt x="529128" y="800554"/>
                      <a:pt x="526306" y="789387"/>
                    </a:cubicBezTo>
                    <a:cubicBezTo>
                      <a:pt x="523580" y="772673"/>
                      <a:pt x="531854" y="755982"/>
                      <a:pt x="526306" y="741994"/>
                    </a:cubicBezTo>
                    <a:cubicBezTo>
                      <a:pt x="515235" y="714136"/>
                      <a:pt x="479247" y="725207"/>
                      <a:pt x="484795" y="761506"/>
                    </a:cubicBezTo>
                    <a:cubicBezTo>
                      <a:pt x="484795" y="772673"/>
                      <a:pt x="498616" y="783840"/>
                      <a:pt x="501414" y="795007"/>
                    </a:cubicBezTo>
                    <a:cubicBezTo>
                      <a:pt x="506961" y="803352"/>
                      <a:pt x="506961" y="817317"/>
                      <a:pt x="509687" y="828484"/>
                    </a:cubicBezTo>
                    <a:cubicBezTo>
                      <a:pt x="512485" y="839651"/>
                      <a:pt x="526306" y="850722"/>
                      <a:pt x="529128" y="861889"/>
                    </a:cubicBezTo>
                    <a:cubicBezTo>
                      <a:pt x="534675" y="881497"/>
                      <a:pt x="534675" y="903735"/>
                      <a:pt x="540127" y="917700"/>
                    </a:cubicBezTo>
                    <a:cubicBezTo>
                      <a:pt x="545675" y="928867"/>
                      <a:pt x="565115" y="940034"/>
                      <a:pt x="554020" y="953999"/>
                    </a:cubicBezTo>
                    <a:cubicBezTo>
                      <a:pt x="540127" y="956725"/>
                      <a:pt x="534675" y="942832"/>
                      <a:pt x="526306" y="934391"/>
                    </a:cubicBezTo>
                    <a:cubicBezTo>
                      <a:pt x="520758" y="928843"/>
                      <a:pt x="504139" y="920498"/>
                      <a:pt x="501414" y="909331"/>
                    </a:cubicBezTo>
                    <a:cubicBezTo>
                      <a:pt x="498616" y="900985"/>
                      <a:pt x="506961" y="889818"/>
                      <a:pt x="504139" y="878651"/>
                    </a:cubicBezTo>
                    <a:cubicBezTo>
                      <a:pt x="498592" y="856317"/>
                      <a:pt x="457080" y="856317"/>
                      <a:pt x="457080" y="836805"/>
                    </a:cubicBezTo>
                    <a:cubicBezTo>
                      <a:pt x="457080" y="822841"/>
                      <a:pt x="473699" y="820019"/>
                      <a:pt x="473699" y="806126"/>
                    </a:cubicBezTo>
                    <a:cubicBezTo>
                      <a:pt x="473699" y="792161"/>
                      <a:pt x="454259" y="780994"/>
                      <a:pt x="451533" y="769827"/>
                    </a:cubicBezTo>
                    <a:cubicBezTo>
                      <a:pt x="445985" y="758660"/>
                      <a:pt x="445985" y="739148"/>
                      <a:pt x="445985" y="725183"/>
                    </a:cubicBezTo>
                    <a:cubicBezTo>
                      <a:pt x="443187" y="711290"/>
                      <a:pt x="445985" y="691778"/>
                      <a:pt x="443187" y="680611"/>
                    </a:cubicBezTo>
                    <a:cubicBezTo>
                      <a:pt x="440461" y="672266"/>
                      <a:pt x="423843" y="658277"/>
                      <a:pt x="415473" y="652658"/>
                    </a:cubicBezTo>
                    <a:cubicBezTo>
                      <a:pt x="401652" y="644312"/>
                      <a:pt x="390581" y="647110"/>
                      <a:pt x="385033" y="635943"/>
                    </a:cubicBezTo>
                    <a:cubicBezTo>
                      <a:pt x="379485" y="627598"/>
                      <a:pt x="376688" y="608086"/>
                      <a:pt x="373962" y="599645"/>
                    </a:cubicBezTo>
                    <a:cubicBezTo>
                      <a:pt x="371140" y="580132"/>
                      <a:pt x="373962" y="560620"/>
                      <a:pt x="373962" y="541108"/>
                    </a:cubicBezTo>
                    <a:cubicBezTo>
                      <a:pt x="371140" y="524393"/>
                      <a:pt x="371140" y="507631"/>
                      <a:pt x="373962" y="488095"/>
                    </a:cubicBezTo>
                    <a:lnTo>
                      <a:pt x="368414" y="488095"/>
                    </a:lnTo>
                    <a:lnTo>
                      <a:pt x="368414" y="485297"/>
                    </a:lnTo>
                    <a:cubicBezTo>
                      <a:pt x="376688" y="468582"/>
                      <a:pt x="390581" y="463058"/>
                      <a:pt x="396128" y="449070"/>
                    </a:cubicBezTo>
                    <a:cubicBezTo>
                      <a:pt x="401676" y="437903"/>
                      <a:pt x="404402" y="426736"/>
                      <a:pt x="409950" y="415593"/>
                    </a:cubicBezTo>
                    <a:cubicBezTo>
                      <a:pt x="421021" y="396081"/>
                      <a:pt x="443187" y="379294"/>
                      <a:pt x="459806" y="359782"/>
                    </a:cubicBezTo>
                    <a:cubicBezTo>
                      <a:pt x="476425" y="340270"/>
                      <a:pt x="493044" y="320757"/>
                      <a:pt x="501414" y="295626"/>
                    </a:cubicBezTo>
                    <a:cubicBezTo>
                      <a:pt x="504139" y="287280"/>
                      <a:pt x="515235" y="270566"/>
                      <a:pt x="512485" y="259399"/>
                    </a:cubicBezTo>
                    <a:cubicBezTo>
                      <a:pt x="512485" y="245434"/>
                      <a:pt x="484771" y="234267"/>
                      <a:pt x="487521" y="214755"/>
                    </a:cubicBezTo>
                    <a:cubicBezTo>
                      <a:pt x="487521" y="206409"/>
                      <a:pt x="504139" y="206409"/>
                      <a:pt x="506961" y="195243"/>
                    </a:cubicBezTo>
                    <a:cubicBezTo>
                      <a:pt x="509687" y="189695"/>
                      <a:pt x="512509" y="175730"/>
                      <a:pt x="512509" y="167385"/>
                    </a:cubicBezTo>
                    <a:cubicBezTo>
                      <a:pt x="512509" y="153420"/>
                      <a:pt x="504163" y="139432"/>
                      <a:pt x="506961" y="125539"/>
                    </a:cubicBezTo>
                    <a:cubicBezTo>
                      <a:pt x="509687" y="111574"/>
                      <a:pt x="529128" y="106026"/>
                      <a:pt x="520782" y="92038"/>
                    </a:cubicBezTo>
                    <a:cubicBezTo>
                      <a:pt x="518056" y="89240"/>
                      <a:pt x="515235" y="89240"/>
                      <a:pt x="512509" y="86418"/>
                    </a:cubicBezTo>
                    <a:cubicBezTo>
                      <a:pt x="506961" y="89216"/>
                      <a:pt x="498616" y="92038"/>
                      <a:pt x="490342" y="92038"/>
                    </a:cubicBezTo>
                    <a:cubicBezTo>
                      <a:pt x="487544" y="92038"/>
                      <a:pt x="484795" y="92038"/>
                      <a:pt x="481997" y="89240"/>
                    </a:cubicBezTo>
                    <a:cubicBezTo>
                      <a:pt x="470926" y="80895"/>
                      <a:pt x="481997" y="72525"/>
                      <a:pt x="484819" y="55763"/>
                    </a:cubicBezTo>
                    <a:cubicBezTo>
                      <a:pt x="484819" y="50216"/>
                      <a:pt x="479271" y="41870"/>
                      <a:pt x="481997" y="39048"/>
                    </a:cubicBezTo>
                    <a:cubicBezTo>
                      <a:pt x="481997" y="30703"/>
                      <a:pt x="495890" y="19536"/>
                      <a:pt x="490342" y="16715"/>
                    </a:cubicBezTo>
                    <a:cubicBezTo>
                      <a:pt x="487544" y="11167"/>
                      <a:pt x="484795" y="5548"/>
                      <a:pt x="481997" y="0"/>
                    </a:cubicBezTo>
                    <a:cubicBezTo>
                      <a:pt x="470926" y="8345"/>
                      <a:pt x="462652" y="13893"/>
                      <a:pt x="451557" y="19512"/>
                    </a:cubicBezTo>
                    <a:cubicBezTo>
                      <a:pt x="174487" y="253756"/>
                      <a:pt x="0" y="605264"/>
                      <a:pt x="0" y="998523"/>
                    </a:cubicBezTo>
                    <a:cubicBezTo>
                      <a:pt x="0" y="1707063"/>
                      <a:pt x="570663" y="2281672"/>
                      <a:pt x="1274230" y="2281672"/>
                    </a:cubicBezTo>
                    <a:cubicBezTo>
                      <a:pt x="1379515" y="2281672"/>
                      <a:pt x="1481979" y="2267707"/>
                      <a:pt x="1581716" y="2242647"/>
                    </a:cubicBezTo>
                    <a:cubicBezTo>
                      <a:pt x="1581716" y="2239850"/>
                      <a:pt x="1578894" y="2239850"/>
                      <a:pt x="1578894" y="2237028"/>
                    </a:cubicBezTo>
                    <a:cubicBezTo>
                      <a:pt x="1578894" y="2209171"/>
                      <a:pt x="1581716" y="2189658"/>
                      <a:pt x="1578894" y="2161705"/>
                    </a:cubicBezTo>
                    <a:cubicBezTo>
                      <a:pt x="1576168" y="2142193"/>
                      <a:pt x="1570621" y="2114311"/>
                      <a:pt x="1565073" y="2100346"/>
                    </a:cubicBezTo>
                    <a:cubicBezTo>
                      <a:pt x="1556728" y="2086382"/>
                      <a:pt x="1523466" y="2064119"/>
                      <a:pt x="1509669" y="2055702"/>
                    </a:cubicBezTo>
                    <a:cubicBezTo>
                      <a:pt x="1498597" y="2050155"/>
                      <a:pt x="1487502" y="2047357"/>
                      <a:pt x="1476431" y="2041809"/>
                    </a:cubicBezTo>
                    <a:cubicBezTo>
                      <a:pt x="1470883" y="2038988"/>
                      <a:pt x="1465359" y="2036190"/>
                      <a:pt x="1459812" y="2033464"/>
                    </a:cubicBezTo>
                    <a:lnTo>
                      <a:pt x="1454264" y="2025023"/>
                    </a:lnTo>
                    <a:lnTo>
                      <a:pt x="1393312" y="1960867"/>
                    </a:lnTo>
                    <a:lnTo>
                      <a:pt x="1393312" y="1958141"/>
                    </a:lnTo>
                    <a:cubicBezTo>
                      <a:pt x="1385039" y="1944176"/>
                      <a:pt x="1371146" y="1930187"/>
                      <a:pt x="1362872" y="1916295"/>
                    </a:cubicBezTo>
                    <a:cubicBezTo>
                      <a:pt x="1343431" y="1888341"/>
                      <a:pt x="1329634" y="1852138"/>
                      <a:pt x="1310194" y="1824257"/>
                    </a:cubicBezTo>
                    <a:cubicBezTo>
                      <a:pt x="1301920" y="1807471"/>
                      <a:pt x="1293575" y="1790780"/>
                      <a:pt x="1282479" y="1779613"/>
                    </a:cubicBezTo>
                    <a:cubicBezTo>
                      <a:pt x="1276932" y="1773994"/>
                      <a:pt x="1257587" y="1765648"/>
                      <a:pt x="1254861" y="1757279"/>
                    </a:cubicBezTo>
                    <a:cubicBezTo>
                      <a:pt x="1253881" y="1752377"/>
                      <a:pt x="1251872" y="1746805"/>
                      <a:pt x="1249815" y="1741138"/>
                    </a:cubicBezTo>
                    <a:lnTo>
                      <a:pt x="1280854" y="1753692"/>
                    </a:lnTo>
                    <a:lnTo>
                      <a:pt x="1322939" y="1736523"/>
                    </a:lnTo>
                    <a:cubicBezTo>
                      <a:pt x="1477029" y="1673634"/>
                      <a:pt x="1608402" y="1568086"/>
                      <a:pt x="1702855" y="1431309"/>
                    </a:cubicBezTo>
                    <a:cubicBezTo>
                      <a:pt x="1729851" y="1392212"/>
                      <a:pt x="1753309" y="1351251"/>
                      <a:pt x="1773109" y="1308831"/>
                    </a:cubicBezTo>
                    <a:cubicBezTo>
                      <a:pt x="1776624" y="1305483"/>
                      <a:pt x="1780235" y="1302207"/>
                      <a:pt x="1786643" y="1305411"/>
                    </a:cubicBezTo>
                    <a:lnTo>
                      <a:pt x="1789441" y="1305411"/>
                    </a:lnTo>
                    <a:cubicBezTo>
                      <a:pt x="1783893" y="1319376"/>
                      <a:pt x="1792167" y="1324924"/>
                      <a:pt x="1797714" y="1336091"/>
                    </a:cubicBezTo>
                    <a:cubicBezTo>
                      <a:pt x="1800512" y="1341710"/>
                      <a:pt x="1800512" y="1347257"/>
                      <a:pt x="1803262" y="1350055"/>
                    </a:cubicBezTo>
                    <a:cubicBezTo>
                      <a:pt x="1811607" y="1358401"/>
                      <a:pt x="1822607" y="1358401"/>
                      <a:pt x="1833702" y="1363948"/>
                    </a:cubicBezTo>
                    <a:cubicBezTo>
                      <a:pt x="1844773" y="1372389"/>
                      <a:pt x="1850321" y="1383556"/>
                      <a:pt x="1864214" y="1397425"/>
                    </a:cubicBezTo>
                    <a:cubicBezTo>
                      <a:pt x="1875285" y="1411390"/>
                      <a:pt x="1894654" y="1425378"/>
                      <a:pt x="1914071" y="1428104"/>
                    </a:cubicBezTo>
                    <a:cubicBezTo>
                      <a:pt x="1927892" y="1428104"/>
                      <a:pt x="1941785" y="1422557"/>
                      <a:pt x="1952856" y="1425378"/>
                    </a:cubicBezTo>
                    <a:lnTo>
                      <a:pt x="1955582" y="1425378"/>
                    </a:lnTo>
                    <a:lnTo>
                      <a:pt x="1958380" y="1425378"/>
                    </a:lnTo>
                    <a:cubicBezTo>
                      <a:pt x="1988820" y="1430926"/>
                      <a:pt x="2008261" y="1444891"/>
                      <a:pt x="2027605" y="1461605"/>
                    </a:cubicBezTo>
                    <a:cubicBezTo>
                      <a:pt x="2041427" y="1469951"/>
                      <a:pt x="2052498" y="1478392"/>
                      <a:pt x="2055320" y="1489463"/>
                    </a:cubicBezTo>
                    <a:cubicBezTo>
                      <a:pt x="2058046" y="1495082"/>
                      <a:pt x="2055320" y="1506249"/>
                      <a:pt x="2060867" y="1514595"/>
                    </a:cubicBezTo>
                    <a:cubicBezTo>
                      <a:pt x="2066415" y="1534107"/>
                      <a:pt x="2094105" y="1542452"/>
                      <a:pt x="2083034" y="1573132"/>
                    </a:cubicBezTo>
                    <a:cubicBezTo>
                      <a:pt x="2088581" y="1584298"/>
                      <a:pt x="2096855" y="1587096"/>
                      <a:pt x="2107927" y="1592716"/>
                    </a:cubicBezTo>
                    <a:cubicBezTo>
                      <a:pt x="2116272" y="1598263"/>
                      <a:pt x="2121819" y="1606609"/>
                      <a:pt x="2130093" y="1609430"/>
                    </a:cubicBezTo>
                    <a:lnTo>
                      <a:pt x="2146712" y="1609430"/>
                    </a:lnTo>
                    <a:lnTo>
                      <a:pt x="2152259" y="1609430"/>
                    </a:lnTo>
                    <a:cubicBezTo>
                      <a:pt x="2168879" y="1612252"/>
                      <a:pt x="2179974" y="1617775"/>
                      <a:pt x="2193867" y="1623395"/>
                    </a:cubicBezTo>
                    <a:cubicBezTo>
                      <a:pt x="2202140" y="1626121"/>
                      <a:pt x="2213211" y="1628942"/>
                      <a:pt x="2221485" y="1631740"/>
                    </a:cubicBezTo>
                    <a:cubicBezTo>
                      <a:pt x="2227033" y="1637288"/>
                      <a:pt x="2229831" y="1654074"/>
                      <a:pt x="2238104" y="1656872"/>
                    </a:cubicBezTo>
                    <a:cubicBezTo>
                      <a:pt x="2243652" y="1659598"/>
                      <a:pt x="2254723" y="1656872"/>
                      <a:pt x="2263069" y="1656872"/>
                    </a:cubicBezTo>
                    <a:lnTo>
                      <a:pt x="2265794" y="1659598"/>
                    </a:lnTo>
                    <a:lnTo>
                      <a:pt x="2268616" y="1659598"/>
                    </a:lnTo>
                    <a:cubicBezTo>
                      <a:pt x="2274163" y="1659598"/>
                      <a:pt x="2285235" y="1662419"/>
                      <a:pt x="2293509" y="1665217"/>
                    </a:cubicBezTo>
                    <a:cubicBezTo>
                      <a:pt x="2301854" y="1667943"/>
                      <a:pt x="2307401" y="1670765"/>
                      <a:pt x="2315675" y="1670765"/>
                    </a:cubicBezTo>
                    <a:cubicBezTo>
                      <a:pt x="2324021" y="1670765"/>
                      <a:pt x="2329568" y="1665217"/>
                      <a:pt x="2337842" y="1667967"/>
                    </a:cubicBezTo>
                    <a:lnTo>
                      <a:pt x="2340639" y="1667967"/>
                    </a:lnTo>
                    <a:lnTo>
                      <a:pt x="2343365" y="1667967"/>
                    </a:lnTo>
                    <a:cubicBezTo>
                      <a:pt x="2346187" y="1667967"/>
                      <a:pt x="2351711" y="1670765"/>
                      <a:pt x="2354437" y="1670765"/>
                    </a:cubicBezTo>
                    <a:cubicBezTo>
                      <a:pt x="2476341" y="1475546"/>
                      <a:pt x="2548364" y="1246826"/>
                      <a:pt x="2548364" y="998523"/>
                    </a:cubicBezTo>
                    <a:cubicBezTo>
                      <a:pt x="2548412" y="912152"/>
                      <a:pt x="2540043" y="825662"/>
                      <a:pt x="2523424" y="744791"/>
                    </a:cubicBezTo>
                    <a:close/>
                    <a:moveTo>
                      <a:pt x="1739584" y="954238"/>
                    </a:moveTo>
                    <a:cubicBezTo>
                      <a:pt x="1739584" y="1261509"/>
                      <a:pt x="1549028" y="1523370"/>
                      <a:pt x="1280614" y="1632912"/>
                    </a:cubicBezTo>
                    <a:cubicBezTo>
                      <a:pt x="1009522" y="1523370"/>
                      <a:pt x="818967" y="1261509"/>
                      <a:pt x="818967" y="954238"/>
                    </a:cubicBezTo>
                    <a:lnTo>
                      <a:pt x="818967" y="622911"/>
                    </a:lnTo>
                    <a:lnTo>
                      <a:pt x="988049" y="585513"/>
                    </a:lnTo>
                    <a:lnTo>
                      <a:pt x="988049" y="646967"/>
                    </a:lnTo>
                    <a:lnTo>
                      <a:pt x="1173249" y="604212"/>
                    </a:lnTo>
                    <a:lnTo>
                      <a:pt x="1173249" y="542758"/>
                    </a:lnTo>
                    <a:lnTo>
                      <a:pt x="1280614" y="518702"/>
                    </a:lnTo>
                    <a:lnTo>
                      <a:pt x="1385302" y="542758"/>
                    </a:lnTo>
                    <a:lnTo>
                      <a:pt x="1385302" y="604212"/>
                    </a:lnTo>
                    <a:lnTo>
                      <a:pt x="1570501" y="646967"/>
                    </a:lnTo>
                    <a:lnTo>
                      <a:pt x="1570501" y="585513"/>
                    </a:lnTo>
                    <a:lnTo>
                      <a:pt x="1739584" y="622911"/>
                    </a:lnTo>
                    <a:lnTo>
                      <a:pt x="1739584" y="9542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E506101F-1240-43BE-8380-124F2F0B0835}"/>
              </a:ext>
            </a:extLst>
          </p:cNvPr>
          <p:cNvGrpSpPr/>
          <p:nvPr/>
        </p:nvGrpSpPr>
        <p:grpSpPr>
          <a:xfrm>
            <a:off x="5843118" y="3117826"/>
            <a:ext cx="496668" cy="496668"/>
            <a:chOff x="4526001" y="650457"/>
            <a:chExt cx="3123355" cy="3123355"/>
          </a:xfrm>
        </p:grpSpPr>
        <p:sp>
          <p:nvSpPr>
            <p:cNvPr id="325" name="Graphic 661">
              <a:extLst>
                <a:ext uri="{FF2B5EF4-FFF2-40B4-BE49-F238E27FC236}">
                  <a16:creationId xmlns:a16="http://schemas.microsoft.com/office/drawing/2014/main" id="{C10A2FB6-C93F-41E8-B4DC-77653D952B47}"/>
                </a:ext>
              </a:extLst>
            </p:cNvPr>
            <p:cNvSpPr/>
            <p:nvPr/>
          </p:nvSpPr>
          <p:spPr>
            <a:xfrm>
              <a:off x="4526001" y="650457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00B05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326" name="Graphic 661">
              <a:extLst>
                <a:ext uri="{FF2B5EF4-FFF2-40B4-BE49-F238E27FC236}">
                  <a16:creationId xmlns:a16="http://schemas.microsoft.com/office/drawing/2014/main" id="{72EEAA6F-AB96-4FC8-BB3E-F7D9E3FE5FC3}"/>
                </a:ext>
              </a:extLst>
            </p:cNvPr>
            <p:cNvGrpSpPr/>
            <p:nvPr/>
          </p:nvGrpSpPr>
          <p:grpSpPr>
            <a:xfrm>
              <a:off x="4989537" y="1454431"/>
              <a:ext cx="2314096" cy="1574805"/>
              <a:chOff x="4989537" y="1454431"/>
              <a:chExt cx="2314096" cy="1574805"/>
            </a:xfrm>
            <a:solidFill>
              <a:srgbClr val="FFFFFF"/>
            </a:solidFill>
          </p:grpSpPr>
          <p:grpSp>
            <p:nvGrpSpPr>
              <p:cNvPr id="327" name="Graphic 661">
                <a:extLst>
                  <a:ext uri="{FF2B5EF4-FFF2-40B4-BE49-F238E27FC236}">
                    <a16:creationId xmlns:a16="http://schemas.microsoft.com/office/drawing/2014/main" id="{0A48C03A-541B-4C64-A684-7CB8528A8EDC}"/>
                  </a:ext>
                </a:extLst>
              </p:cNvPr>
              <p:cNvGrpSpPr/>
              <p:nvPr/>
            </p:nvGrpSpPr>
            <p:grpSpPr>
              <a:xfrm>
                <a:off x="4989537" y="1454431"/>
                <a:ext cx="1997691" cy="1417056"/>
                <a:chOff x="4989537" y="1454431"/>
                <a:chExt cx="1997691" cy="1417056"/>
              </a:xfrm>
              <a:solidFill>
                <a:srgbClr val="FFFFFF"/>
              </a:solidFill>
            </p:grpSpPr>
            <p:sp>
              <p:nvSpPr>
                <p:cNvPr id="329" name="Graphic 661">
                  <a:extLst>
                    <a:ext uri="{FF2B5EF4-FFF2-40B4-BE49-F238E27FC236}">
                      <a16:creationId xmlns:a16="http://schemas.microsoft.com/office/drawing/2014/main" id="{03C94AED-F0AA-4DFE-8288-C6FF7BB0BC4D}"/>
                    </a:ext>
                  </a:extLst>
                </p:cNvPr>
                <p:cNvSpPr/>
                <p:nvPr/>
              </p:nvSpPr>
              <p:spPr>
                <a:xfrm>
                  <a:off x="4989537" y="1454431"/>
                  <a:ext cx="1997691" cy="1417056"/>
                </a:xfrm>
                <a:custGeom>
                  <a:avLst/>
                  <a:gdLst>
                    <a:gd name="connsiteX0" fmla="*/ 411456 w 1997691"/>
                    <a:gd name="connsiteY0" fmla="*/ 217313 h 1417056"/>
                    <a:gd name="connsiteX1" fmla="*/ 1997691 w 1997691"/>
                    <a:gd name="connsiteY1" fmla="*/ 217313 h 1417056"/>
                    <a:gd name="connsiteX2" fmla="*/ 1997691 w 1997691"/>
                    <a:gd name="connsiteY2" fmla="*/ 74415 h 1417056"/>
                    <a:gd name="connsiteX3" fmla="*/ 1920168 w 1997691"/>
                    <a:gd name="connsiteY3" fmla="*/ 0 h 1417056"/>
                    <a:gd name="connsiteX4" fmla="*/ 1484848 w 1997691"/>
                    <a:gd name="connsiteY4" fmla="*/ 0 h 1417056"/>
                    <a:gd name="connsiteX5" fmla="*/ 1434154 w 1997691"/>
                    <a:gd name="connsiteY5" fmla="*/ 17862 h 1417056"/>
                    <a:gd name="connsiteX6" fmla="*/ 1314881 w 1997691"/>
                    <a:gd name="connsiteY6" fmla="*/ 125037 h 1417056"/>
                    <a:gd name="connsiteX7" fmla="*/ 1264187 w 1997691"/>
                    <a:gd name="connsiteY7" fmla="*/ 142899 h 1417056"/>
                    <a:gd name="connsiteX8" fmla="*/ 83477 w 1997691"/>
                    <a:gd name="connsiteY8" fmla="*/ 142899 h 1417056"/>
                    <a:gd name="connsiteX9" fmla="*/ 0 w 1997691"/>
                    <a:gd name="connsiteY9" fmla="*/ 226257 h 1417056"/>
                    <a:gd name="connsiteX10" fmla="*/ 0 w 1997691"/>
                    <a:gd name="connsiteY10" fmla="*/ 1417057 h 1417056"/>
                    <a:gd name="connsiteX11" fmla="*/ 274320 w 1997691"/>
                    <a:gd name="connsiteY11" fmla="*/ 321523 h 1417056"/>
                    <a:gd name="connsiteX12" fmla="*/ 411456 w 1997691"/>
                    <a:gd name="connsiteY12" fmla="*/ 217313 h 1417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97691" h="1417056">
                      <a:moveTo>
                        <a:pt x="411456" y="217313"/>
                      </a:moveTo>
                      <a:lnTo>
                        <a:pt x="1997691" y="217313"/>
                      </a:lnTo>
                      <a:lnTo>
                        <a:pt x="1997691" y="74415"/>
                      </a:lnTo>
                      <a:cubicBezTo>
                        <a:pt x="1997691" y="32736"/>
                        <a:pt x="1961919" y="0"/>
                        <a:pt x="1920168" y="0"/>
                      </a:cubicBezTo>
                      <a:lnTo>
                        <a:pt x="1484848" y="0"/>
                      </a:lnTo>
                      <a:cubicBezTo>
                        <a:pt x="1466962" y="0"/>
                        <a:pt x="1449075" y="5954"/>
                        <a:pt x="1434154" y="17862"/>
                      </a:cubicBezTo>
                      <a:lnTo>
                        <a:pt x="1314881" y="125037"/>
                      </a:lnTo>
                      <a:cubicBezTo>
                        <a:pt x="1302948" y="136945"/>
                        <a:pt x="1282073" y="142899"/>
                        <a:pt x="1264187" y="142899"/>
                      </a:cubicBezTo>
                      <a:lnTo>
                        <a:pt x="83477" y="142899"/>
                      </a:lnTo>
                      <a:cubicBezTo>
                        <a:pt x="38761" y="142899"/>
                        <a:pt x="0" y="178624"/>
                        <a:pt x="0" y="226257"/>
                      </a:cubicBezTo>
                      <a:lnTo>
                        <a:pt x="0" y="1417057"/>
                      </a:lnTo>
                      <a:lnTo>
                        <a:pt x="274320" y="321523"/>
                      </a:lnTo>
                      <a:cubicBezTo>
                        <a:pt x="289193" y="261957"/>
                        <a:pt x="348830" y="217313"/>
                        <a:pt x="411456" y="2173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0" name="Graphic 661">
                  <a:extLst>
                    <a:ext uri="{FF2B5EF4-FFF2-40B4-BE49-F238E27FC236}">
                      <a16:creationId xmlns:a16="http://schemas.microsoft.com/office/drawing/2014/main" id="{8EFC8290-4C27-4770-B230-F64003661FEC}"/>
                    </a:ext>
                  </a:extLst>
                </p:cNvPr>
                <p:cNvSpPr/>
                <p:nvPr/>
              </p:nvSpPr>
              <p:spPr>
                <a:xfrm>
                  <a:off x="6431343" y="2650994"/>
                  <a:ext cx="107197" cy="141488"/>
                </a:xfrm>
                <a:custGeom>
                  <a:avLst/>
                  <a:gdLst>
                    <a:gd name="connsiteX0" fmla="*/ 53611 w 107197"/>
                    <a:gd name="connsiteY0" fmla="*/ 0 h 141488"/>
                    <a:gd name="connsiteX1" fmla="*/ 0 w 107197"/>
                    <a:gd name="connsiteY1" fmla="*/ 67791 h 141488"/>
                    <a:gd name="connsiteX2" fmla="*/ 53611 w 107197"/>
                    <a:gd name="connsiteY2" fmla="*/ 141488 h 141488"/>
                    <a:gd name="connsiteX3" fmla="*/ 107198 w 107197"/>
                    <a:gd name="connsiteY3" fmla="*/ 67791 h 141488"/>
                    <a:gd name="connsiteX4" fmla="*/ 53611 w 107197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197" h="141488">
                      <a:moveTo>
                        <a:pt x="53611" y="0"/>
                      </a:moveTo>
                      <a:cubicBezTo>
                        <a:pt x="23816" y="0"/>
                        <a:pt x="0" y="23577"/>
                        <a:pt x="0" y="67791"/>
                      </a:cubicBezTo>
                      <a:cubicBezTo>
                        <a:pt x="0" y="123793"/>
                        <a:pt x="23816" y="141488"/>
                        <a:pt x="53611" y="141488"/>
                      </a:cubicBezTo>
                      <a:cubicBezTo>
                        <a:pt x="83382" y="141488"/>
                        <a:pt x="107198" y="117911"/>
                        <a:pt x="107198" y="67791"/>
                      </a:cubicBezTo>
                      <a:cubicBezTo>
                        <a:pt x="107198" y="20636"/>
                        <a:pt x="86371" y="0"/>
                        <a:pt x="536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" name="Graphic 661">
                  <a:extLst>
                    <a:ext uri="{FF2B5EF4-FFF2-40B4-BE49-F238E27FC236}">
                      <a16:creationId xmlns:a16="http://schemas.microsoft.com/office/drawing/2014/main" id="{809200BB-2D1E-4B43-AC64-E0A98E34345E}"/>
                    </a:ext>
                  </a:extLst>
                </p:cNvPr>
                <p:cNvSpPr/>
                <p:nvPr/>
              </p:nvSpPr>
              <p:spPr>
                <a:xfrm>
                  <a:off x="6149180" y="2650994"/>
                  <a:ext cx="105691" cy="141488"/>
                </a:xfrm>
                <a:custGeom>
                  <a:avLst/>
                  <a:gdLst>
                    <a:gd name="connsiteX0" fmla="*/ 54352 w 105691"/>
                    <a:gd name="connsiteY0" fmla="*/ 0 h 141488"/>
                    <a:gd name="connsiteX1" fmla="*/ 0 w 105691"/>
                    <a:gd name="connsiteY1" fmla="*/ 67791 h 141488"/>
                    <a:gd name="connsiteX2" fmla="*/ 51339 w 105691"/>
                    <a:gd name="connsiteY2" fmla="*/ 141488 h 141488"/>
                    <a:gd name="connsiteX3" fmla="*/ 105692 w 105691"/>
                    <a:gd name="connsiteY3" fmla="*/ 67791 h 141488"/>
                    <a:gd name="connsiteX4" fmla="*/ 54352 w 105691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691" h="141488">
                      <a:moveTo>
                        <a:pt x="54352" y="0"/>
                      </a:moveTo>
                      <a:cubicBezTo>
                        <a:pt x="24151" y="0"/>
                        <a:pt x="0" y="23577"/>
                        <a:pt x="0" y="67791"/>
                      </a:cubicBezTo>
                      <a:cubicBezTo>
                        <a:pt x="0" y="123793"/>
                        <a:pt x="21138" y="141488"/>
                        <a:pt x="51339" y="141488"/>
                      </a:cubicBezTo>
                      <a:cubicBezTo>
                        <a:pt x="84553" y="141488"/>
                        <a:pt x="105692" y="117911"/>
                        <a:pt x="105692" y="67791"/>
                      </a:cubicBezTo>
                      <a:cubicBezTo>
                        <a:pt x="105692" y="20636"/>
                        <a:pt x="84553" y="0"/>
                        <a:pt x="543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" name="Graphic 661">
                  <a:extLst>
                    <a:ext uri="{FF2B5EF4-FFF2-40B4-BE49-F238E27FC236}">
                      <a16:creationId xmlns:a16="http://schemas.microsoft.com/office/drawing/2014/main" id="{0F8E08D4-FA51-407A-8338-4CE812B49B05}"/>
                    </a:ext>
                  </a:extLst>
                </p:cNvPr>
                <p:cNvSpPr/>
                <p:nvPr/>
              </p:nvSpPr>
              <p:spPr>
                <a:xfrm>
                  <a:off x="5857954" y="2578708"/>
                  <a:ext cx="83023" cy="137112"/>
                </a:xfrm>
                <a:custGeom>
                  <a:avLst/>
                  <a:gdLst>
                    <a:gd name="connsiteX0" fmla="*/ 0 w 83023"/>
                    <a:gd name="connsiteY0" fmla="*/ 137112 h 137112"/>
                    <a:gd name="connsiteX1" fmla="*/ 83023 w 83023"/>
                    <a:gd name="connsiteY1" fmla="*/ 137112 h 137112"/>
                    <a:gd name="connsiteX2" fmla="*/ 44022 w 83023"/>
                    <a:gd name="connsiteY2" fmla="*/ 0 h 137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023" h="137112">
                      <a:moveTo>
                        <a:pt x="0" y="137112"/>
                      </a:moveTo>
                      <a:lnTo>
                        <a:pt x="83023" y="137112"/>
                      </a:lnTo>
                      <a:lnTo>
                        <a:pt x="4402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" name="Graphic 661">
                  <a:extLst>
                    <a:ext uri="{FF2B5EF4-FFF2-40B4-BE49-F238E27FC236}">
                      <a16:creationId xmlns:a16="http://schemas.microsoft.com/office/drawing/2014/main" id="{49FB1AF2-6CD8-40EF-B5A7-AAB2B5D26ADD}"/>
                    </a:ext>
                  </a:extLst>
                </p:cNvPr>
                <p:cNvSpPr/>
                <p:nvPr/>
              </p:nvSpPr>
              <p:spPr>
                <a:xfrm>
                  <a:off x="5992221" y="2007973"/>
                  <a:ext cx="369681" cy="367362"/>
                </a:xfrm>
                <a:custGeom>
                  <a:avLst/>
                  <a:gdLst>
                    <a:gd name="connsiteX0" fmla="*/ 184841 w 369681"/>
                    <a:gd name="connsiteY0" fmla="*/ 0 h 367362"/>
                    <a:gd name="connsiteX1" fmla="*/ 0 w 369681"/>
                    <a:gd name="connsiteY1" fmla="*/ 183693 h 367362"/>
                    <a:gd name="connsiteX2" fmla="*/ 184841 w 369681"/>
                    <a:gd name="connsiteY2" fmla="*/ 367362 h 367362"/>
                    <a:gd name="connsiteX3" fmla="*/ 369682 w 369681"/>
                    <a:gd name="connsiteY3" fmla="*/ 183693 h 367362"/>
                    <a:gd name="connsiteX4" fmla="*/ 184841 w 369681"/>
                    <a:gd name="connsiteY4" fmla="*/ 0 h 367362"/>
                    <a:gd name="connsiteX5" fmla="*/ 184841 w 369681"/>
                    <a:gd name="connsiteY5" fmla="*/ 263679 h 367362"/>
                    <a:gd name="connsiteX6" fmla="*/ 104353 w 369681"/>
                    <a:gd name="connsiteY6" fmla="*/ 183693 h 367362"/>
                    <a:gd name="connsiteX7" fmla="*/ 184841 w 369681"/>
                    <a:gd name="connsiteY7" fmla="*/ 103707 h 367362"/>
                    <a:gd name="connsiteX8" fmla="*/ 265329 w 369681"/>
                    <a:gd name="connsiteY8" fmla="*/ 183693 h 367362"/>
                    <a:gd name="connsiteX9" fmla="*/ 184841 w 369681"/>
                    <a:gd name="connsiteY9" fmla="*/ 263679 h 367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9681" h="367362">
                      <a:moveTo>
                        <a:pt x="184841" y="0"/>
                      </a:moveTo>
                      <a:cubicBezTo>
                        <a:pt x="83477" y="0"/>
                        <a:pt x="0" y="82951"/>
                        <a:pt x="0" y="183693"/>
                      </a:cubicBezTo>
                      <a:cubicBezTo>
                        <a:pt x="0" y="284411"/>
                        <a:pt x="83477" y="367362"/>
                        <a:pt x="184841" y="367362"/>
                      </a:cubicBezTo>
                      <a:cubicBezTo>
                        <a:pt x="286205" y="367362"/>
                        <a:pt x="369682" y="284411"/>
                        <a:pt x="369682" y="183693"/>
                      </a:cubicBezTo>
                      <a:cubicBezTo>
                        <a:pt x="369682" y="82975"/>
                        <a:pt x="286205" y="0"/>
                        <a:pt x="184841" y="0"/>
                      </a:cubicBezTo>
                      <a:close/>
                      <a:moveTo>
                        <a:pt x="184841" y="263679"/>
                      </a:moveTo>
                      <a:cubicBezTo>
                        <a:pt x="140125" y="263679"/>
                        <a:pt x="104353" y="228122"/>
                        <a:pt x="104353" y="183693"/>
                      </a:cubicBezTo>
                      <a:cubicBezTo>
                        <a:pt x="104353" y="139264"/>
                        <a:pt x="140125" y="103707"/>
                        <a:pt x="184841" y="103707"/>
                      </a:cubicBezTo>
                      <a:cubicBezTo>
                        <a:pt x="229556" y="103707"/>
                        <a:pt x="265329" y="139264"/>
                        <a:pt x="265329" y="183693"/>
                      </a:cubicBezTo>
                      <a:cubicBezTo>
                        <a:pt x="265329" y="228122"/>
                        <a:pt x="229556" y="263679"/>
                        <a:pt x="184841" y="2636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28" name="Graphic 661">
                <a:extLst>
                  <a:ext uri="{FF2B5EF4-FFF2-40B4-BE49-F238E27FC236}">
                    <a16:creationId xmlns:a16="http://schemas.microsoft.com/office/drawing/2014/main" id="{2C195D3A-1A05-4CD3-A89E-5B5EBD0BB0F7}"/>
                  </a:ext>
                </a:extLst>
              </p:cNvPr>
              <p:cNvSpPr/>
              <p:nvPr/>
            </p:nvSpPr>
            <p:spPr>
              <a:xfrm>
                <a:off x="5086778" y="1786355"/>
                <a:ext cx="2216855" cy="1242880"/>
              </a:xfrm>
              <a:custGeom>
                <a:avLst/>
                <a:gdLst>
                  <a:gd name="connsiteX0" fmla="*/ 2215421 w 2216855"/>
                  <a:gd name="connsiteY0" fmla="*/ 32353 h 1242880"/>
                  <a:gd name="connsiteX1" fmla="*/ 2215588 w 2216855"/>
                  <a:gd name="connsiteY1" fmla="*/ 31779 h 1242880"/>
                  <a:gd name="connsiteX2" fmla="*/ 2212886 w 2216855"/>
                  <a:gd name="connsiteY2" fmla="*/ 11191 h 1242880"/>
                  <a:gd name="connsiteX3" fmla="*/ 2184503 w 2216855"/>
                  <a:gd name="connsiteY3" fmla="*/ 0 h 1242880"/>
                  <a:gd name="connsiteX4" fmla="*/ 357257 w 2216855"/>
                  <a:gd name="connsiteY4" fmla="*/ 0 h 1242880"/>
                  <a:gd name="connsiteX5" fmla="*/ 290972 w 2216855"/>
                  <a:gd name="connsiteY5" fmla="*/ 49163 h 1242880"/>
                  <a:gd name="connsiteX6" fmla="*/ 290853 w 2216855"/>
                  <a:gd name="connsiteY6" fmla="*/ 49737 h 1242880"/>
                  <a:gd name="connsiteX7" fmla="*/ 290709 w 2216855"/>
                  <a:gd name="connsiteY7" fmla="*/ 50311 h 1242880"/>
                  <a:gd name="connsiteX8" fmla="*/ 1564 w 2216855"/>
                  <a:gd name="connsiteY8" fmla="*/ 1209906 h 1242880"/>
                  <a:gd name="connsiteX9" fmla="*/ 1420 w 2216855"/>
                  <a:gd name="connsiteY9" fmla="*/ 1210504 h 1242880"/>
                  <a:gd name="connsiteX10" fmla="*/ 1253 w 2216855"/>
                  <a:gd name="connsiteY10" fmla="*/ 1211102 h 1242880"/>
                  <a:gd name="connsiteX11" fmla="*/ 4122 w 2216855"/>
                  <a:gd name="connsiteY11" fmla="*/ 1232336 h 1242880"/>
                  <a:gd name="connsiteX12" fmla="*/ 29350 w 2216855"/>
                  <a:gd name="connsiteY12" fmla="*/ 1242881 h 1242880"/>
                  <a:gd name="connsiteX13" fmla="*/ 1859561 w 2216855"/>
                  <a:gd name="connsiteY13" fmla="*/ 1242881 h 1242880"/>
                  <a:gd name="connsiteX14" fmla="*/ 1925845 w 2216855"/>
                  <a:gd name="connsiteY14" fmla="*/ 1193718 h 1242880"/>
                  <a:gd name="connsiteX15" fmla="*/ 1925965 w 2216855"/>
                  <a:gd name="connsiteY15" fmla="*/ 1193144 h 1242880"/>
                  <a:gd name="connsiteX16" fmla="*/ 1926108 w 2216855"/>
                  <a:gd name="connsiteY16" fmla="*/ 1192570 h 1242880"/>
                  <a:gd name="connsiteX17" fmla="*/ 2215254 w 2216855"/>
                  <a:gd name="connsiteY17" fmla="*/ 32975 h 1242880"/>
                  <a:gd name="connsiteX18" fmla="*/ 2215421 w 2216855"/>
                  <a:gd name="connsiteY18" fmla="*/ 32353 h 1242880"/>
                  <a:gd name="connsiteX19" fmla="*/ 893797 w 2216855"/>
                  <a:gd name="connsiteY19" fmla="*/ 1052182 h 1242880"/>
                  <a:gd name="connsiteX20" fmla="*/ 869957 w 2216855"/>
                  <a:gd name="connsiteY20" fmla="*/ 977648 h 1242880"/>
                  <a:gd name="connsiteX21" fmla="*/ 756685 w 2216855"/>
                  <a:gd name="connsiteY21" fmla="*/ 977648 h 1242880"/>
                  <a:gd name="connsiteX22" fmla="*/ 735810 w 2216855"/>
                  <a:gd name="connsiteY22" fmla="*/ 1052182 h 1242880"/>
                  <a:gd name="connsiteX23" fmla="*/ 661300 w 2216855"/>
                  <a:gd name="connsiteY23" fmla="*/ 1052182 h 1242880"/>
                  <a:gd name="connsiteX24" fmla="*/ 774571 w 2216855"/>
                  <a:gd name="connsiteY24" fmla="*/ 733218 h 1242880"/>
                  <a:gd name="connsiteX25" fmla="*/ 858025 w 2216855"/>
                  <a:gd name="connsiteY25" fmla="*/ 733218 h 1242880"/>
                  <a:gd name="connsiteX26" fmla="*/ 971297 w 2216855"/>
                  <a:gd name="connsiteY26" fmla="*/ 1052182 h 1242880"/>
                  <a:gd name="connsiteX27" fmla="*/ 893797 w 2216855"/>
                  <a:gd name="connsiteY27" fmla="*/ 1052182 h 1242880"/>
                  <a:gd name="connsiteX28" fmla="*/ 1129284 w 2216855"/>
                  <a:gd name="connsiteY28" fmla="*/ 1058136 h 1242880"/>
                  <a:gd name="connsiteX29" fmla="*/ 1066682 w 2216855"/>
                  <a:gd name="connsiteY29" fmla="*/ 1031306 h 1242880"/>
                  <a:gd name="connsiteX30" fmla="*/ 1066682 w 2216855"/>
                  <a:gd name="connsiteY30" fmla="*/ 1129681 h 1242880"/>
                  <a:gd name="connsiteX31" fmla="*/ 995137 w 2216855"/>
                  <a:gd name="connsiteY31" fmla="*/ 1129681 h 1242880"/>
                  <a:gd name="connsiteX32" fmla="*/ 995137 w 2216855"/>
                  <a:gd name="connsiteY32" fmla="*/ 819660 h 1242880"/>
                  <a:gd name="connsiteX33" fmla="*/ 1048796 w 2216855"/>
                  <a:gd name="connsiteY33" fmla="*/ 819660 h 1242880"/>
                  <a:gd name="connsiteX34" fmla="*/ 1060728 w 2216855"/>
                  <a:gd name="connsiteY34" fmla="*/ 846490 h 1242880"/>
                  <a:gd name="connsiteX35" fmla="*/ 1135238 w 2216855"/>
                  <a:gd name="connsiteY35" fmla="*/ 813706 h 1242880"/>
                  <a:gd name="connsiteX36" fmla="*/ 1239567 w 2216855"/>
                  <a:gd name="connsiteY36" fmla="*/ 932956 h 1242880"/>
                  <a:gd name="connsiteX37" fmla="*/ 1129284 w 2216855"/>
                  <a:gd name="connsiteY37" fmla="*/ 1058136 h 1242880"/>
                  <a:gd name="connsiteX38" fmla="*/ 1409486 w 2216855"/>
                  <a:gd name="connsiteY38" fmla="*/ 1058136 h 1242880"/>
                  <a:gd name="connsiteX39" fmla="*/ 1346884 w 2216855"/>
                  <a:gd name="connsiteY39" fmla="*/ 1031306 h 1242880"/>
                  <a:gd name="connsiteX40" fmla="*/ 1346884 w 2216855"/>
                  <a:gd name="connsiteY40" fmla="*/ 1129681 h 1242880"/>
                  <a:gd name="connsiteX41" fmla="*/ 1278328 w 2216855"/>
                  <a:gd name="connsiteY41" fmla="*/ 1129681 h 1242880"/>
                  <a:gd name="connsiteX42" fmla="*/ 1278328 w 2216855"/>
                  <a:gd name="connsiteY42" fmla="*/ 819660 h 1242880"/>
                  <a:gd name="connsiteX43" fmla="*/ 1328998 w 2216855"/>
                  <a:gd name="connsiteY43" fmla="*/ 819660 h 1242880"/>
                  <a:gd name="connsiteX44" fmla="*/ 1343895 w 2216855"/>
                  <a:gd name="connsiteY44" fmla="*/ 846490 h 1242880"/>
                  <a:gd name="connsiteX45" fmla="*/ 1415441 w 2216855"/>
                  <a:gd name="connsiteY45" fmla="*/ 813706 h 1242880"/>
                  <a:gd name="connsiteX46" fmla="*/ 1519769 w 2216855"/>
                  <a:gd name="connsiteY46" fmla="*/ 932956 h 1242880"/>
                  <a:gd name="connsiteX47" fmla="*/ 1409486 w 2216855"/>
                  <a:gd name="connsiteY47" fmla="*/ 1058136 h 1242880"/>
                  <a:gd name="connsiteX48" fmla="*/ 622538 w 2216855"/>
                  <a:gd name="connsiteY48" fmla="*/ 405311 h 1242880"/>
                  <a:gd name="connsiteX49" fmla="*/ 1558507 w 2216855"/>
                  <a:gd name="connsiteY49" fmla="*/ 405311 h 1242880"/>
                  <a:gd name="connsiteX50" fmla="*/ 622538 w 2216855"/>
                  <a:gd name="connsiteY50" fmla="*/ 405311 h 124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16855" h="1242880">
                    <a:moveTo>
                      <a:pt x="2215421" y="32353"/>
                    </a:moveTo>
                    <a:lnTo>
                      <a:pt x="2215588" y="31779"/>
                    </a:lnTo>
                    <a:cubicBezTo>
                      <a:pt x="2217932" y="23601"/>
                      <a:pt x="2217023" y="16667"/>
                      <a:pt x="2212886" y="11191"/>
                    </a:cubicBezTo>
                    <a:cubicBezTo>
                      <a:pt x="2207530" y="4065"/>
                      <a:pt x="2197176" y="0"/>
                      <a:pt x="2184503" y="0"/>
                    </a:cubicBezTo>
                    <a:lnTo>
                      <a:pt x="357257" y="0"/>
                    </a:lnTo>
                    <a:cubicBezTo>
                      <a:pt x="329112" y="0"/>
                      <a:pt x="296305" y="24343"/>
                      <a:pt x="290972" y="49163"/>
                    </a:cubicBezTo>
                    <a:lnTo>
                      <a:pt x="290853" y="49737"/>
                    </a:lnTo>
                    <a:lnTo>
                      <a:pt x="290709" y="50311"/>
                    </a:lnTo>
                    <a:lnTo>
                      <a:pt x="1564" y="1209906"/>
                    </a:lnTo>
                    <a:lnTo>
                      <a:pt x="1420" y="1210504"/>
                    </a:lnTo>
                    <a:lnTo>
                      <a:pt x="1253" y="1211102"/>
                    </a:lnTo>
                    <a:cubicBezTo>
                      <a:pt x="-1114" y="1219375"/>
                      <a:pt x="-110" y="1226717"/>
                      <a:pt x="4122" y="1232336"/>
                    </a:cubicBezTo>
                    <a:cubicBezTo>
                      <a:pt x="9168" y="1239031"/>
                      <a:pt x="18374" y="1242881"/>
                      <a:pt x="29350" y="1242881"/>
                    </a:cubicBezTo>
                    <a:lnTo>
                      <a:pt x="1859561" y="1242881"/>
                    </a:lnTo>
                    <a:cubicBezTo>
                      <a:pt x="1887681" y="1242881"/>
                      <a:pt x="1920513" y="1218539"/>
                      <a:pt x="1925845" y="1193718"/>
                    </a:cubicBezTo>
                    <a:lnTo>
                      <a:pt x="1925965" y="1193144"/>
                    </a:lnTo>
                    <a:lnTo>
                      <a:pt x="1926108" y="1192570"/>
                    </a:lnTo>
                    <a:lnTo>
                      <a:pt x="2215254" y="32975"/>
                    </a:lnTo>
                    <a:lnTo>
                      <a:pt x="2215421" y="32353"/>
                    </a:lnTo>
                    <a:close/>
                    <a:moveTo>
                      <a:pt x="893797" y="1052182"/>
                    </a:moveTo>
                    <a:lnTo>
                      <a:pt x="869957" y="977648"/>
                    </a:lnTo>
                    <a:lnTo>
                      <a:pt x="756685" y="977648"/>
                    </a:lnTo>
                    <a:lnTo>
                      <a:pt x="735810" y="1052182"/>
                    </a:lnTo>
                    <a:lnTo>
                      <a:pt x="661300" y="1052182"/>
                    </a:lnTo>
                    <a:lnTo>
                      <a:pt x="774571" y="733218"/>
                    </a:lnTo>
                    <a:lnTo>
                      <a:pt x="858025" y="733218"/>
                    </a:lnTo>
                    <a:lnTo>
                      <a:pt x="971297" y="1052182"/>
                    </a:lnTo>
                    <a:lnTo>
                      <a:pt x="893797" y="1052182"/>
                    </a:lnTo>
                    <a:close/>
                    <a:moveTo>
                      <a:pt x="1129284" y="1058136"/>
                    </a:moveTo>
                    <a:cubicBezTo>
                      <a:pt x="1102455" y="1058136"/>
                      <a:pt x="1081579" y="1049193"/>
                      <a:pt x="1066682" y="1031306"/>
                    </a:cubicBezTo>
                    <a:lnTo>
                      <a:pt x="1066682" y="1129681"/>
                    </a:lnTo>
                    <a:lnTo>
                      <a:pt x="995137" y="1129681"/>
                    </a:lnTo>
                    <a:lnTo>
                      <a:pt x="995137" y="819660"/>
                    </a:lnTo>
                    <a:lnTo>
                      <a:pt x="1048796" y="819660"/>
                    </a:lnTo>
                    <a:lnTo>
                      <a:pt x="1060728" y="846490"/>
                    </a:lnTo>
                    <a:cubicBezTo>
                      <a:pt x="1078614" y="828603"/>
                      <a:pt x="1102455" y="813706"/>
                      <a:pt x="1135238" y="813706"/>
                    </a:cubicBezTo>
                    <a:cubicBezTo>
                      <a:pt x="1197840" y="813706"/>
                      <a:pt x="1239567" y="855433"/>
                      <a:pt x="1239567" y="932956"/>
                    </a:cubicBezTo>
                    <a:cubicBezTo>
                      <a:pt x="1239567" y="1010455"/>
                      <a:pt x="1191886" y="1058136"/>
                      <a:pt x="1129284" y="1058136"/>
                    </a:cubicBezTo>
                    <a:close/>
                    <a:moveTo>
                      <a:pt x="1409486" y="1058136"/>
                    </a:moveTo>
                    <a:cubicBezTo>
                      <a:pt x="1385646" y="1058136"/>
                      <a:pt x="1361805" y="1049193"/>
                      <a:pt x="1346884" y="1031306"/>
                    </a:cubicBezTo>
                    <a:lnTo>
                      <a:pt x="1346884" y="1129681"/>
                    </a:lnTo>
                    <a:lnTo>
                      <a:pt x="1278328" y="1129681"/>
                    </a:lnTo>
                    <a:lnTo>
                      <a:pt x="1278328" y="819660"/>
                    </a:lnTo>
                    <a:lnTo>
                      <a:pt x="1328998" y="819660"/>
                    </a:lnTo>
                    <a:lnTo>
                      <a:pt x="1343895" y="846490"/>
                    </a:lnTo>
                    <a:cubicBezTo>
                      <a:pt x="1358793" y="828603"/>
                      <a:pt x="1385622" y="813706"/>
                      <a:pt x="1415441" y="813706"/>
                    </a:cubicBezTo>
                    <a:cubicBezTo>
                      <a:pt x="1478043" y="813706"/>
                      <a:pt x="1519769" y="855433"/>
                      <a:pt x="1519769" y="932956"/>
                    </a:cubicBezTo>
                    <a:cubicBezTo>
                      <a:pt x="1519769" y="1010455"/>
                      <a:pt x="1472088" y="1058136"/>
                      <a:pt x="1409486" y="1058136"/>
                    </a:cubicBezTo>
                    <a:close/>
                    <a:moveTo>
                      <a:pt x="622538" y="405311"/>
                    </a:moveTo>
                    <a:cubicBezTo>
                      <a:pt x="881865" y="53563"/>
                      <a:pt x="1299180" y="53563"/>
                      <a:pt x="1558507" y="405311"/>
                    </a:cubicBezTo>
                    <a:cubicBezTo>
                      <a:pt x="1299180" y="757058"/>
                      <a:pt x="881865" y="757058"/>
                      <a:pt x="622538" y="4053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334" name="Group 333">
            <a:extLst>
              <a:ext uri="{FF2B5EF4-FFF2-40B4-BE49-F238E27FC236}">
                <a16:creationId xmlns:a16="http://schemas.microsoft.com/office/drawing/2014/main" id="{38F4A697-352F-4ACE-AF82-53B72423C2F7}"/>
              </a:ext>
            </a:extLst>
          </p:cNvPr>
          <p:cNvGrpSpPr/>
          <p:nvPr/>
        </p:nvGrpSpPr>
        <p:grpSpPr>
          <a:xfrm>
            <a:off x="6621897" y="3129474"/>
            <a:ext cx="497454" cy="497452"/>
            <a:chOff x="4527459" y="639625"/>
            <a:chExt cx="3123355" cy="3123355"/>
          </a:xfrm>
        </p:grpSpPr>
        <p:sp>
          <p:nvSpPr>
            <p:cNvPr id="335" name="Graphic 153">
              <a:extLst>
                <a:ext uri="{FF2B5EF4-FFF2-40B4-BE49-F238E27FC236}">
                  <a16:creationId xmlns:a16="http://schemas.microsoft.com/office/drawing/2014/main" id="{D4B2A517-FF18-4895-8523-A4AD307011C7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00B05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6" name="Freeform: Shape 335">
              <a:extLst>
                <a:ext uri="{FF2B5EF4-FFF2-40B4-BE49-F238E27FC236}">
                  <a16:creationId xmlns:a16="http://schemas.microsoft.com/office/drawing/2014/main" id="{EC762B6F-3F1B-4D67-9A42-14B83E7A0BCF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FA12D3E2-8E3B-4667-8691-DA78D1A15187}"/>
              </a:ext>
            </a:extLst>
          </p:cNvPr>
          <p:cNvGrpSpPr/>
          <p:nvPr/>
        </p:nvGrpSpPr>
        <p:grpSpPr>
          <a:xfrm>
            <a:off x="8165207" y="3129252"/>
            <a:ext cx="497454" cy="497454"/>
            <a:chOff x="4527459" y="640845"/>
            <a:chExt cx="3123355" cy="3123355"/>
          </a:xfrm>
        </p:grpSpPr>
        <p:sp>
          <p:nvSpPr>
            <p:cNvPr id="338" name="Graphic 62">
              <a:extLst>
                <a:ext uri="{FF2B5EF4-FFF2-40B4-BE49-F238E27FC236}">
                  <a16:creationId xmlns:a16="http://schemas.microsoft.com/office/drawing/2014/main" id="{DD0E8292-64BE-4A65-9411-13E443BA34C4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00B05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39" name="Freeform: Shape 338">
              <a:extLst>
                <a:ext uri="{FF2B5EF4-FFF2-40B4-BE49-F238E27FC236}">
                  <a16:creationId xmlns:a16="http://schemas.microsoft.com/office/drawing/2014/main" id="{3C85B08E-031E-441C-AEA1-13219C5037EB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" name="Graphic 30">
            <a:extLst>
              <a:ext uri="{FF2B5EF4-FFF2-40B4-BE49-F238E27FC236}">
                <a16:creationId xmlns:a16="http://schemas.microsoft.com/office/drawing/2014/main" id="{86D8F4EA-582C-4B31-8A3C-25F4E8838446}"/>
              </a:ext>
            </a:extLst>
          </p:cNvPr>
          <p:cNvGrpSpPr/>
          <p:nvPr/>
        </p:nvGrpSpPr>
        <p:grpSpPr>
          <a:xfrm>
            <a:off x="9716956" y="3141514"/>
            <a:ext cx="497452" cy="497452"/>
            <a:chOff x="4527411" y="641299"/>
            <a:chExt cx="3123355" cy="3123355"/>
          </a:xfrm>
        </p:grpSpPr>
        <p:sp>
          <p:nvSpPr>
            <p:cNvPr id="33" name="Graphic 30">
              <a:extLst>
                <a:ext uri="{FF2B5EF4-FFF2-40B4-BE49-F238E27FC236}">
                  <a16:creationId xmlns:a16="http://schemas.microsoft.com/office/drawing/2014/main" id="{8A3BB537-1C3E-48ED-96D5-9AC7E9412CB5}"/>
                </a:ext>
              </a:extLst>
            </p:cNvPr>
            <p:cNvSpPr/>
            <p:nvPr/>
          </p:nvSpPr>
          <p:spPr>
            <a:xfrm>
              <a:off x="4527411" y="64129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00B05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34" name="Graphic 30">
              <a:extLst>
                <a:ext uri="{FF2B5EF4-FFF2-40B4-BE49-F238E27FC236}">
                  <a16:creationId xmlns:a16="http://schemas.microsoft.com/office/drawing/2014/main" id="{DFEE5889-9B89-4653-97B2-9C0A36D379A0}"/>
                </a:ext>
              </a:extLst>
            </p:cNvPr>
            <p:cNvGrpSpPr/>
            <p:nvPr/>
          </p:nvGrpSpPr>
          <p:grpSpPr>
            <a:xfrm>
              <a:off x="4788436" y="1334966"/>
              <a:ext cx="2635619" cy="1386712"/>
              <a:chOff x="4788436" y="1334966"/>
              <a:chExt cx="2635619" cy="1386712"/>
            </a:xfrm>
            <a:solidFill>
              <a:srgbClr val="FFFFFF"/>
            </a:solidFill>
          </p:grpSpPr>
          <p:sp>
            <p:nvSpPr>
              <p:cNvPr id="35" name="Graphic 30">
                <a:extLst>
                  <a:ext uri="{FF2B5EF4-FFF2-40B4-BE49-F238E27FC236}">
                    <a16:creationId xmlns:a16="http://schemas.microsoft.com/office/drawing/2014/main" id="{93F88A4A-DF0A-49DD-8DCA-EB6EA263FB34}"/>
                  </a:ext>
                </a:extLst>
              </p:cNvPr>
              <p:cNvSpPr/>
              <p:nvPr/>
            </p:nvSpPr>
            <p:spPr>
              <a:xfrm>
                <a:off x="5979261" y="1461677"/>
                <a:ext cx="78216" cy="174104"/>
              </a:xfrm>
              <a:custGeom>
                <a:avLst/>
                <a:gdLst>
                  <a:gd name="connsiteX0" fmla="*/ 34409 w 78216"/>
                  <a:gd name="connsiteY0" fmla="*/ 25347 h 174104"/>
                  <a:gd name="connsiteX1" fmla="*/ 0 w 78216"/>
                  <a:gd name="connsiteY1" fmla="*/ 34840 h 174104"/>
                  <a:gd name="connsiteX2" fmla="*/ 0 w 78216"/>
                  <a:gd name="connsiteY2" fmla="*/ 60163 h 174104"/>
                  <a:gd name="connsiteX3" fmla="*/ 43807 w 78216"/>
                  <a:gd name="connsiteY3" fmla="*/ 60163 h 174104"/>
                  <a:gd name="connsiteX4" fmla="*/ 43807 w 78216"/>
                  <a:gd name="connsiteY4" fmla="*/ 174104 h 174104"/>
                  <a:gd name="connsiteX5" fmla="*/ 78217 w 78216"/>
                  <a:gd name="connsiteY5" fmla="*/ 174104 h 174104"/>
                  <a:gd name="connsiteX6" fmla="*/ 78217 w 78216"/>
                  <a:gd name="connsiteY6" fmla="*/ 0 h 174104"/>
                  <a:gd name="connsiteX7" fmla="*/ 46940 w 78216"/>
                  <a:gd name="connsiteY7" fmla="*/ 0 h 174104"/>
                  <a:gd name="connsiteX8" fmla="*/ 34409 w 78216"/>
                  <a:gd name="connsiteY8" fmla="*/ 25347 h 1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16" h="174104">
                    <a:moveTo>
                      <a:pt x="34409" y="25347"/>
                    </a:moveTo>
                    <a:cubicBezTo>
                      <a:pt x="25012" y="31684"/>
                      <a:pt x="15638" y="34840"/>
                      <a:pt x="0" y="34840"/>
                    </a:cubicBezTo>
                    <a:lnTo>
                      <a:pt x="0" y="60163"/>
                    </a:lnTo>
                    <a:lnTo>
                      <a:pt x="43807" y="60163"/>
                    </a:lnTo>
                    <a:lnTo>
                      <a:pt x="43807" y="174104"/>
                    </a:lnTo>
                    <a:lnTo>
                      <a:pt x="78217" y="174104"/>
                    </a:lnTo>
                    <a:lnTo>
                      <a:pt x="78217" y="0"/>
                    </a:lnTo>
                    <a:lnTo>
                      <a:pt x="46940" y="0"/>
                    </a:lnTo>
                    <a:cubicBezTo>
                      <a:pt x="43783" y="12697"/>
                      <a:pt x="40651" y="19034"/>
                      <a:pt x="34409" y="2534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Graphic 30">
                <a:extLst>
                  <a:ext uri="{FF2B5EF4-FFF2-40B4-BE49-F238E27FC236}">
                    <a16:creationId xmlns:a16="http://schemas.microsoft.com/office/drawing/2014/main" id="{312B157A-D9C9-48A9-8B48-C6F306AB5EDD}"/>
                  </a:ext>
                </a:extLst>
              </p:cNvPr>
              <p:cNvSpPr/>
              <p:nvPr/>
            </p:nvSpPr>
            <p:spPr>
              <a:xfrm>
                <a:off x="6087032" y="1730616"/>
                <a:ext cx="132234" cy="181851"/>
              </a:xfrm>
              <a:custGeom>
                <a:avLst/>
                <a:gdLst>
                  <a:gd name="connsiteX0" fmla="*/ 34625 w 132234"/>
                  <a:gd name="connsiteY0" fmla="*/ 89312 h 181851"/>
                  <a:gd name="connsiteX1" fmla="*/ 66117 w 132234"/>
                  <a:gd name="connsiteY1" fmla="*/ 28695 h 181851"/>
                  <a:gd name="connsiteX2" fmla="*/ 94453 w 132234"/>
                  <a:gd name="connsiteY2" fmla="*/ 89312 h 181851"/>
                  <a:gd name="connsiteX3" fmla="*/ 66117 w 132234"/>
                  <a:gd name="connsiteY3" fmla="*/ 153109 h 181851"/>
                  <a:gd name="connsiteX4" fmla="*/ 34625 w 132234"/>
                  <a:gd name="connsiteY4" fmla="*/ 89312 h 181851"/>
                  <a:gd name="connsiteX5" fmla="*/ 116500 w 132234"/>
                  <a:gd name="connsiteY5" fmla="*/ 156314 h 181851"/>
                  <a:gd name="connsiteX6" fmla="*/ 132234 w 132234"/>
                  <a:gd name="connsiteY6" fmla="*/ 89312 h 181851"/>
                  <a:gd name="connsiteX7" fmla="*/ 116500 w 132234"/>
                  <a:gd name="connsiteY7" fmla="*/ 25514 h 181851"/>
                  <a:gd name="connsiteX8" fmla="*/ 66117 w 132234"/>
                  <a:gd name="connsiteY8" fmla="*/ 0 h 181851"/>
                  <a:gd name="connsiteX9" fmla="*/ 15734 w 132234"/>
                  <a:gd name="connsiteY9" fmla="*/ 22334 h 181851"/>
                  <a:gd name="connsiteX10" fmla="*/ 0 w 132234"/>
                  <a:gd name="connsiteY10" fmla="*/ 89336 h 181851"/>
                  <a:gd name="connsiteX11" fmla="*/ 15734 w 132234"/>
                  <a:gd name="connsiteY11" fmla="*/ 156338 h 181851"/>
                  <a:gd name="connsiteX12" fmla="*/ 66117 w 132234"/>
                  <a:gd name="connsiteY12" fmla="*/ 181852 h 181851"/>
                  <a:gd name="connsiteX13" fmla="*/ 116500 w 132234"/>
                  <a:gd name="connsiteY13" fmla="*/ 156314 h 181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2234" h="181851">
                    <a:moveTo>
                      <a:pt x="34625" y="89312"/>
                    </a:moveTo>
                    <a:cubicBezTo>
                      <a:pt x="34625" y="47848"/>
                      <a:pt x="47226" y="28695"/>
                      <a:pt x="66117" y="28695"/>
                    </a:cubicBezTo>
                    <a:cubicBezTo>
                      <a:pt x="85008" y="28695"/>
                      <a:pt x="94453" y="47848"/>
                      <a:pt x="94453" y="89312"/>
                    </a:cubicBezTo>
                    <a:cubicBezTo>
                      <a:pt x="94453" y="130775"/>
                      <a:pt x="85008" y="153109"/>
                      <a:pt x="66117" y="153109"/>
                    </a:cubicBezTo>
                    <a:cubicBezTo>
                      <a:pt x="47226" y="153109"/>
                      <a:pt x="34625" y="130799"/>
                      <a:pt x="34625" y="89312"/>
                    </a:cubicBezTo>
                    <a:moveTo>
                      <a:pt x="116500" y="156314"/>
                    </a:moveTo>
                    <a:cubicBezTo>
                      <a:pt x="125945" y="140364"/>
                      <a:pt x="132234" y="118030"/>
                      <a:pt x="132234" y="89312"/>
                    </a:cubicBezTo>
                    <a:cubicBezTo>
                      <a:pt x="132234" y="60593"/>
                      <a:pt x="125945" y="41464"/>
                      <a:pt x="116500" y="25514"/>
                    </a:cubicBezTo>
                    <a:cubicBezTo>
                      <a:pt x="103898" y="6384"/>
                      <a:pt x="88164" y="0"/>
                      <a:pt x="66117" y="0"/>
                    </a:cubicBezTo>
                    <a:cubicBezTo>
                      <a:pt x="44070" y="0"/>
                      <a:pt x="28336" y="6384"/>
                      <a:pt x="15734" y="22334"/>
                    </a:cubicBezTo>
                    <a:cubicBezTo>
                      <a:pt x="6289" y="38283"/>
                      <a:pt x="0" y="60617"/>
                      <a:pt x="0" y="89336"/>
                    </a:cubicBezTo>
                    <a:cubicBezTo>
                      <a:pt x="0" y="118054"/>
                      <a:pt x="6289" y="140388"/>
                      <a:pt x="15734" y="156338"/>
                    </a:cubicBezTo>
                    <a:cubicBezTo>
                      <a:pt x="28336" y="172287"/>
                      <a:pt x="44070" y="181852"/>
                      <a:pt x="66117" y="181852"/>
                    </a:cubicBezTo>
                    <a:cubicBezTo>
                      <a:pt x="88164" y="181828"/>
                      <a:pt x="103898" y="172263"/>
                      <a:pt x="116500" y="15631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Graphic 30">
                <a:extLst>
                  <a:ext uri="{FF2B5EF4-FFF2-40B4-BE49-F238E27FC236}">
                    <a16:creationId xmlns:a16="http://schemas.microsoft.com/office/drawing/2014/main" id="{55036001-7924-4173-9999-2E99A6959520}"/>
                  </a:ext>
                </a:extLst>
              </p:cNvPr>
              <p:cNvSpPr/>
              <p:nvPr/>
            </p:nvSpPr>
            <p:spPr>
              <a:xfrm>
                <a:off x="5916372" y="1730616"/>
                <a:ext cx="132234" cy="181851"/>
              </a:xfrm>
              <a:custGeom>
                <a:avLst/>
                <a:gdLst>
                  <a:gd name="connsiteX0" fmla="*/ 37781 w 132234"/>
                  <a:gd name="connsiteY0" fmla="*/ 89312 h 181851"/>
                  <a:gd name="connsiteX1" fmla="*/ 66117 w 132234"/>
                  <a:gd name="connsiteY1" fmla="*/ 28695 h 181851"/>
                  <a:gd name="connsiteX2" fmla="*/ 97609 w 132234"/>
                  <a:gd name="connsiteY2" fmla="*/ 89312 h 181851"/>
                  <a:gd name="connsiteX3" fmla="*/ 66117 w 132234"/>
                  <a:gd name="connsiteY3" fmla="*/ 153109 h 181851"/>
                  <a:gd name="connsiteX4" fmla="*/ 37781 w 132234"/>
                  <a:gd name="connsiteY4" fmla="*/ 89312 h 181851"/>
                  <a:gd name="connsiteX5" fmla="*/ 116500 w 132234"/>
                  <a:gd name="connsiteY5" fmla="*/ 156314 h 181851"/>
                  <a:gd name="connsiteX6" fmla="*/ 132234 w 132234"/>
                  <a:gd name="connsiteY6" fmla="*/ 89312 h 181851"/>
                  <a:gd name="connsiteX7" fmla="*/ 116500 w 132234"/>
                  <a:gd name="connsiteY7" fmla="*/ 25514 h 181851"/>
                  <a:gd name="connsiteX8" fmla="*/ 66117 w 132234"/>
                  <a:gd name="connsiteY8" fmla="*/ 0 h 181851"/>
                  <a:gd name="connsiteX9" fmla="*/ 15734 w 132234"/>
                  <a:gd name="connsiteY9" fmla="*/ 22334 h 181851"/>
                  <a:gd name="connsiteX10" fmla="*/ 0 w 132234"/>
                  <a:gd name="connsiteY10" fmla="*/ 89336 h 181851"/>
                  <a:gd name="connsiteX11" fmla="*/ 15734 w 132234"/>
                  <a:gd name="connsiteY11" fmla="*/ 156338 h 181851"/>
                  <a:gd name="connsiteX12" fmla="*/ 66117 w 132234"/>
                  <a:gd name="connsiteY12" fmla="*/ 181852 h 181851"/>
                  <a:gd name="connsiteX13" fmla="*/ 116500 w 132234"/>
                  <a:gd name="connsiteY13" fmla="*/ 156314 h 181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2234" h="181851">
                    <a:moveTo>
                      <a:pt x="37781" y="89312"/>
                    </a:moveTo>
                    <a:cubicBezTo>
                      <a:pt x="37781" y="47848"/>
                      <a:pt x="47226" y="28695"/>
                      <a:pt x="66117" y="28695"/>
                    </a:cubicBezTo>
                    <a:cubicBezTo>
                      <a:pt x="85008" y="28695"/>
                      <a:pt x="97609" y="47848"/>
                      <a:pt x="97609" y="89312"/>
                    </a:cubicBezTo>
                    <a:cubicBezTo>
                      <a:pt x="97609" y="130775"/>
                      <a:pt x="85008" y="153109"/>
                      <a:pt x="66117" y="153109"/>
                    </a:cubicBezTo>
                    <a:cubicBezTo>
                      <a:pt x="47226" y="153109"/>
                      <a:pt x="37781" y="130799"/>
                      <a:pt x="37781" y="89312"/>
                    </a:cubicBezTo>
                    <a:moveTo>
                      <a:pt x="116500" y="156314"/>
                    </a:moveTo>
                    <a:cubicBezTo>
                      <a:pt x="125945" y="140364"/>
                      <a:pt x="132234" y="118030"/>
                      <a:pt x="132234" y="89312"/>
                    </a:cubicBezTo>
                    <a:cubicBezTo>
                      <a:pt x="132234" y="60593"/>
                      <a:pt x="125945" y="41464"/>
                      <a:pt x="116500" y="25514"/>
                    </a:cubicBezTo>
                    <a:cubicBezTo>
                      <a:pt x="103898" y="6384"/>
                      <a:pt x="88164" y="0"/>
                      <a:pt x="66117" y="0"/>
                    </a:cubicBezTo>
                    <a:cubicBezTo>
                      <a:pt x="44070" y="0"/>
                      <a:pt x="28336" y="6384"/>
                      <a:pt x="15734" y="22334"/>
                    </a:cubicBezTo>
                    <a:cubicBezTo>
                      <a:pt x="6289" y="38283"/>
                      <a:pt x="0" y="60617"/>
                      <a:pt x="0" y="89336"/>
                    </a:cubicBezTo>
                    <a:cubicBezTo>
                      <a:pt x="0" y="118054"/>
                      <a:pt x="6289" y="140388"/>
                      <a:pt x="15734" y="156338"/>
                    </a:cubicBezTo>
                    <a:cubicBezTo>
                      <a:pt x="28336" y="172287"/>
                      <a:pt x="44070" y="181852"/>
                      <a:pt x="66117" y="181852"/>
                    </a:cubicBezTo>
                    <a:cubicBezTo>
                      <a:pt x="88164" y="181828"/>
                      <a:pt x="103898" y="172263"/>
                      <a:pt x="116500" y="15631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Graphic 30">
                <a:extLst>
                  <a:ext uri="{FF2B5EF4-FFF2-40B4-BE49-F238E27FC236}">
                    <a16:creationId xmlns:a16="http://schemas.microsoft.com/office/drawing/2014/main" id="{D729A3E1-4830-4181-9481-1D8ECE1FC960}"/>
                  </a:ext>
                </a:extLst>
              </p:cNvPr>
              <p:cNvSpPr/>
              <p:nvPr/>
            </p:nvSpPr>
            <p:spPr>
              <a:xfrm>
                <a:off x="5971537" y="2004602"/>
                <a:ext cx="79507" cy="174104"/>
              </a:xfrm>
              <a:custGeom>
                <a:avLst/>
                <a:gdLst>
                  <a:gd name="connsiteX0" fmla="*/ 34983 w 79507"/>
                  <a:gd name="connsiteY0" fmla="*/ 25347 h 174104"/>
                  <a:gd name="connsiteX1" fmla="*/ 0 w 79507"/>
                  <a:gd name="connsiteY1" fmla="*/ 34840 h 174104"/>
                  <a:gd name="connsiteX2" fmla="*/ 0 w 79507"/>
                  <a:gd name="connsiteY2" fmla="*/ 60163 h 174104"/>
                  <a:gd name="connsiteX3" fmla="*/ 44524 w 79507"/>
                  <a:gd name="connsiteY3" fmla="*/ 60163 h 174104"/>
                  <a:gd name="connsiteX4" fmla="*/ 44524 w 79507"/>
                  <a:gd name="connsiteY4" fmla="*/ 174104 h 174104"/>
                  <a:gd name="connsiteX5" fmla="*/ 79508 w 79507"/>
                  <a:gd name="connsiteY5" fmla="*/ 174104 h 174104"/>
                  <a:gd name="connsiteX6" fmla="*/ 79508 w 79507"/>
                  <a:gd name="connsiteY6" fmla="*/ 0 h 174104"/>
                  <a:gd name="connsiteX7" fmla="*/ 50885 w 79507"/>
                  <a:gd name="connsiteY7" fmla="*/ 0 h 174104"/>
                  <a:gd name="connsiteX8" fmla="*/ 34983 w 79507"/>
                  <a:gd name="connsiteY8" fmla="*/ 25347 h 1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07" h="174104">
                    <a:moveTo>
                      <a:pt x="34983" y="25347"/>
                    </a:moveTo>
                    <a:cubicBezTo>
                      <a:pt x="28623" y="31684"/>
                      <a:pt x="15902" y="34840"/>
                      <a:pt x="0" y="34840"/>
                    </a:cubicBezTo>
                    <a:lnTo>
                      <a:pt x="0" y="60163"/>
                    </a:lnTo>
                    <a:lnTo>
                      <a:pt x="44524" y="60163"/>
                    </a:lnTo>
                    <a:lnTo>
                      <a:pt x="44524" y="174104"/>
                    </a:lnTo>
                    <a:lnTo>
                      <a:pt x="79508" y="174104"/>
                    </a:lnTo>
                    <a:lnTo>
                      <a:pt x="79508" y="0"/>
                    </a:lnTo>
                    <a:lnTo>
                      <a:pt x="50885" y="0"/>
                    </a:lnTo>
                    <a:cubicBezTo>
                      <a:pt x="47705" y="12673"/>
                      <a:pt x="41344" y="19010"/>
                      <a:pt x="34983" y="2534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Graphic 30">
                <a:extLst>
                  <a:ext uri="{FF2B5EF4-FFF2-40B4-BE49-F238E27FC236}">
                    <a16:creationId xmlns:a16="http://schemas.microsoft.com/office/drawing/2014/main" id="{27144BF1-9170-463C-9984-D31A4B57A166}"/>
                  </a:ext>
                </a:extLst>
              </p:cNvPr>
              <p:cNvSpPr/>
              <p:nvPr/>
            </p:nvSpPr>
            <p:spPr>
              <a:xfrm>
                <a:off x="5782918" y="1734466"/>
                <a:ext cx="78216" cy="175371"/>
              </a:xfrm>
              <a:custGeom>
                <a:avLst/>
                <a:gdLst>
                  <a:gd name="connsiteX0" fmla="*/ 34410 w 78216"/>
                  <a:gd name="connsiteY0" fmla="*/ 22310 h 175371"/>
                  <a:gd name="connsiteX1" fmla="*/ 0 w 78216"/>
                  <a:gd name="connsiteY1" fmla="*/ 31875 h 175371"/>
                  <a:gd name="connsiteX2" fmla="*/ 0 w 78216"/>
                  <a:gd name="connsiteY2" fmla="*/ 57389 h 175371"/>
                  <a:gd name="connsiteX3" fmla="*/ 43807 w 78216"/>
                  <a:gd name="connsiteY3" fmla="*/ 57389 h 175371"/>
                  <a:gd name="connsiteX4" fmla="*/ 43807 w 78216"/>
                  <a:gd name="connsiteY4" fmla="*/ 175372 h 175371"/>
                  <a:gd name="connsiteX5" fmla="*/ 78217 w 78216"/>
                  <a:gd name="connsiteY5" fmla="*/ 175372 h 175371"/>
                  <a:gd name="connsiteX6" fmla="*/ 78217 w 78216"/>
                  <a:gd name="connsiteY6" fmla="*/ 0 h 175371"/>
                  <a:gd name="connsiteX7" fmla="*/ 46940 w 78216"/>
                  <a:gd name="connsiteY7" fmla="*/ 0 h 175371"/>
                  <a:gd name="connsiteX8" fmla="*/ 34410 w 78216"/>
                  <a:gd name="connsiteY8" fmla="*/ 22310 h 175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16" h="175371">
                    <a:moveTo>
                      <a:pt x="34410" y="22310"/>
                    </a:moveTo>
                    <a:cubicBezTo>
                      <a:pt x="25012" y="28695"/>
                      <a:pt x="15639" y="31875"/>
                      <a:pt x="0" y="31875"/>
                    </a:cubicBezTo>
                    <a:lnTo>
                      <a:pt x="0" y="57389"/>
                    </a:lnTo>
                    <a:lnTo>
                      <a:pt x="43807" y="57389"/>
                    </a:lnTo>
                    <a:lnTo>
                      <a:pt x="43807" y="175372"/>
                    </a:lnTo>
                    <a:lnTo>
                      <a:pt x="78217" y="175372"/>
                    </a:lnTo>
                    <a:lnTo>
                      <a:pt x="78217" y="0"/>
                    </a:lnTo>
                    <a:lnTo>
                      <a:pt x="46940" y="0"/>
                    </a:lnTo>
                    <a:cubicBezTo>
                      <a:pt x="43807" y="9541"/>
                      <a:pt x="40675" y="19106"/>
                      <a:pt x="34410" y="2231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Graphic 30">
                <a:extLst>
                  <a:ext uri="{FF2B5EF4-FFF2-40B4-BE49-F238E27FC236}">
                    <a16:creationId xmlns:a16="http://schemas.microsoft.com/office/drawing/2014/main" id="{3E841811-2551-4B39-9290-76A00865741B}"/>
                  </a:ext>
                </a:extLst>
              </p:cNvPr>
              <p:cNvSpPr/>
              <p:nvPr/>
            </p:nvSpPr>
            <p:spPr>
              <a:xfrm>
                <a:off x="6121681" y="2000775"/>
                <a:ext cx="132234" cy="180560"/>
              </a:xfrm>
              <a:custGeom>
                <a:avLst/>
                <a:gdLst>
                  <a:gd name="connsiteX0" fmla="*/ 66117 w 132234"/>
                  <a:gd name="connsiteY0" fmla="*/ 152057 h 180560"/>
                  <a:gd name="connsiteX1" fmla="*/ 34625 w 132234"/>
                  <a:gd name="connsiteY1" fmla="*/ 91871 h 180560"/>
                  <a:gd name="connsiteX2" fmla="*/ 66117 w 132234"/>
                  <a:gd name="connsiteY2" fmla="*/ 28527 h 180560"/>
                  <a:gd name="connsiteX3" fmla="*/ 94453 w 132234"/>
                  <a:gd name="connsiteY3" fmla="*/ 91871 h 180560"/>
                  <a:gd name="connsiteX4" fmla="*/ 66117 w 132234"/>
                  <a:gd name="connsiteY4" fmla="*/ 152057 h 180560"/>
                  <a:gd name="connsiteX5" fmla="*/ 66117 w 132234"/>
                  <a:gd name="connsiteY5" fmla="*/ 0 h 180560"/>
                  <a:gd name="connsiteX6" fmla="*/ 15734 w 132234"/>
                  <a:gd name="connsiteY6" fmla="*/ 25347 h 180560"/>
                  <a:gd name="connsiteX7" fmla="*/ 0 w 132234"/>
                  <a:gd name="connsiteY7" fmla="*/ 91871 h 180560"/>
                  <a:gd name="connsiteX8" fmla="*/ 15734 w 132234"/>
                  <a:gd name="connsiteY8" fmla="*/ 155214 h 180560"/>
                  <a:gd name="connsiteX9" fmla="*/ 66117 w 132234"/>
                  <a:gd name="connsiteY9" fmla="*/ 180561 h 180560"/>
                  <a:gd name="connsiteX10" fmla="*/ 116500 w 132234"/>
                  <a:gd name="connsiteY10" fmla="*/ 155214 h 180560"/>
                  <a:gd name="connsiteX11" fmla="*/ 132234 w 132234"/>
                  <a:gd name="connsiteY11" fmla="*/ 91871 h 180560"/>
                  <a:gd name="connsiteX12" fmla="*/ 113344 w 132234"/>
                  <a:gd name="connsiteY12" fmla="*/ 25347 h 180560"/>
                  <a:gd name="connsiteX13" fmla="*/ 66117 w 132234"/>
                  <a:gd name="connsiteY13" fmla="*/ 0 h 180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2234" h="180560">
                    <a:moveTo>
                      <a:pt x="66117" y="152057"/>
                    </a:moveTo>
                    <a:cubicBezTo>
                      <a:pt x="44070" y="152057"/>
                      <a:pt x="34625" y="133047"/>
                      <a:pt x="34625" y="91871"/>
                    </a:cubicBezTo>
                    <a:cubicBezTo>
                      <a:pt x="34625" y="50694"/>
                      <a:pt x="44070" y="28527"/>
                      <a:pt x="66117" y="28527"/>
                    </a:cubicBezTo>
                    <a:cubicBezTo>
                      <a:pt x="85008" y="28527"/>
                      <a:pt x="94453" y="50694"/>
                      <a:pt x="94453" y="91871"/>
                    </a:cubicBezTo>
                    <a:cubicBezTo>
                      <a:pt x="94453" y="133047"/>
                      <a:pt x="85008" y="152057"/>
                      <a:pt x="66117" y="152057"/>
                    </a:cubicBezTo>
                    <a:moveTo>
                      <a:pt x="66117" y="0"/>
                    </a:moveTo>
                    <a:cubicBezTo>
                      <a:pt x="44070" y="0"/>
                      <a:pt x="28336" y="9517"/>
                      <a:pt x="15734" y="25347"/>
                    </a:cubicBezTo>
                    <a:cubicBezTo>
                      <a:pt x="3133" y="41177"/>
                      <a:pt x="0" y="63367"/>
                      <a:pt x="0" y="91871"/>
                    </a:cubicBezTo>
                    <a:cubicBezTo>
                      <a:pt x="0" y="117217"/>
                      <a:pt x="3157" y="139384"/>
                      <a:pt x="15734" y="155214"/>
                    </a:cubicBezTo>
                    <a:cubicBezTo>
                      <a:pt x="25180" y="174224"/>
                      <a:pt x="44070" y="180561"/>
                      <a:pt x="66117" y="180561"/>
                    </a:cubicBezTo>
                    <a:cubicBezTo>
                      <a:pt x="88164" y="180561"/>
                      <a:pt x="103898" y="174224"/>
                      <a:pt x="116500" y="155214"/>
                    </a:cubicBezTo>
                    <a:cubicBezTo>
                      <a:pt x="125945" y="139384"/>
                      <a:pt x="132234" y="117193"/>
                      <a:pt x="132234" y="91871"/>
                    </a:cubicBezTo>
                    <a:cubicBezTo>
                      <a:pt x="132234" y="63367"/>
                      <a:pt x="125945" y="41177"/>
                      <a:pt x="113344" y="25347"/>
                    </a:cubicBezTo>
                    <a:cubicBezTo>
                      <a:pt x="103898" y="9517"/>
                      <a:pt x="85008" y="0"/>
                      <a:pt x="6611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Graphic 30">
                <a:extLst>
                  <a:ext uri="{FF2B5EF4-FFF2-40B4-BE49-F238E27FC236}">
                    <a16:creationId xmlns:a16="http://schemas.microsoft.com/office/drawing/2014/main" id="{A8ECCA2B-E5BD-4780-B2BF-0DC168E532A9}"/>
                  </a:ext>
                </a:extLst>
              </p:cNvPr>
              <p:cNvSpPr/>
              <p:nvPr/>
            </p:nvSpPr>
            <p:spPr>
              <a:xfrm>
                <a:off x="6124240" y="1457874"/>
                <a:ext cx="133525" cy="180560"/>
              </a:xfrm>
              <a:custGeom>
                <a:avLst/>
                <a:gdLst>
                  <a:gd name="connsiteX0" fmla="*/ 66762 w 133525"/>
                  <a:gd name="connsiteY0" fmla="*/ 152057 h 180560"/>
                  <a:gd name="connsiteX1" fmla="*/ 38140 w 133525"/>
                  <a:gd name="connsiteY1" fmla="*/ 91870 h 180560"/>
                  <a:gd name="connsiteX2" fmla="*/ 66762 w 133525"/>
                  <a:gd name="connsiteY2" fmla="*/ 28527 h 180560"/>
                  <a:gd name="connsiteX3" fmla="*/ 98542 w 133525"/>
                  <a:gd name="connsiteY3" fmla="*/ 91870 h 180560"/>
                  <a:gd name="connsiteX4" fmla="*/ 66762 w 133525"/>
                  <a:gd name="connsiteY4" fmla="*/ 152057 h 180560"/>
                  <a:gd name="connsiteX5" fmla="*/ 66762 w 133525"/>
                  <a:gd name="connsiteY5" fmla="*/ 0 h 180560"/>
                  <a:gd name="connsiteX6" fmla="*/ 15901 w 133525"/>
                  <a:gd name="connsiteY6" fmla="*/ 25347 h 180560"/>
                  <a:gd name="connsiteX7" fmla="*/ 0 w 133525"/>
                  <a:gd name="connsiteY7" fmla="*/ 91870 h 180560"/>
                  <a:gd name="connsiteX8" fmla="*/ 15901 w 133525"/>
                  <a:gd name="connsiteY8" fmla="*/ 155214 h 180560"/>
                  <a:gd name="connsiteX9" fmla="*/ 66762 w 133525"/>
                  <a:gd name="connsiteY9" fmla="*/ 180561 h 180560"/>
                  <a:gd name="connsiteX10" fmla="*/ 117624 w 133525"/>
                  <a:gd name="connsiteY10" fmla="*/ 155214 h 180560"/>
                  <a:gd name="connsiteX11" fmla="*/ 133525 w 133525"/>
                  <a:gd name="connsiteY11" fmla="*/ 91870 h 180560"/>
                  <a:gd name="connsiteX12" fmla="*/ 117624 w 133525"/>
                  <a:gd name="connsiteY12" fmla="*/ 25347 h 180560"/>
                  <a:gd name="connsiteX13" fmla="*/ 66762 w 133525"/>
                  <a:gd name="connsiteY13" fmla="*/ 0 h 180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525" h="180560">
                    <a:moveTo>
                      <a:pt x="66762" y="152057"/>
                    </a:moveTo>
                    <a:cubicBezTo>
                      <a:pt x="47681" y="152057"/>
                      <a:pt x="38140" y="133047"/>
                      <a:pt x="38140" y="91870"/>
                    </a:cubicBezTo>
                    <a:cubicBezTo>
                      <a:pt x="38140" y="50694"/>
                      <a:pt x="47681" y="28527"/>
                      <a:pt x="66762" y="28527"/>
                    </a:cubicBezTo>
                    <a:cubicBezTo>
                      <a:pt x="85844" y="28527"/>
                      <a:pt x="98542" y="50694"/>
                      <a:pt x="98542" y="91870"/>
                    </a:cubicBezTo>
                    <a:cubicBezTo>
                      <a:pt x="98566" y="133047"/>
                      <a:pt x="85844" y="152057"/>
                      <a:pt x="66762" y="152057"/>
                    </a:cubicBezTo>
                    <a:moveTo>
                      <a:pt x="66762" y="0"/>
                    </a:moveTo>
                    <a:cubicBezTo>
                      <a:pt x="44500" y="0"/>
                      <a:pt x="28623" y="9517"/>
                      <a:pt x="15901" y="25347"/>
                    </a:cubicBezTo>
                    <a:cubicBezTo>
                      <a:pt x="6360" y="41177"/>
                      <a:pt x="0" y="63367"/>
                      <a:pt x="0" y="91870"/>
                    </a:cubicBezTo>
                    <a:cubicBezTo>
                      <a:pt x="0" y="120374"/>
                      <a:pt x="6360" y="139384"/>
                      <a:pt x="15901" y="155214"/>
                    </a:cubicBezTo>
                    <a:cubicBezTo>
                      <a:pt x="28623" y="174224"/>
                      <a:pt x="44524" y="180561"/>
                      <a:pt x="66762" y="180561"/>
                    </a:cubicBezTo>
                    <a:cubicBezTo>
                      <a:pt x="89025" y="180561"/>
                      <a:pt x="104903" y="174224"/>
                      <a:pt x="117624" y="155214"/>
                    </a:cubicBezTo>
                    <a:cubicBezTo>
                      <a:pt x="127165" y="139384"/>
                      <a:pt x="133525" y="117193"/>
                      <a:pt x="133525" y="91870"/>
                    </a:cubicBezTo>
                    <a:cubicBezTo>
                      <a:pt x="133525" y="63367"/>
                      <a:pt x="127165" y="41177"/>
                      <a:pt x="117624" y="25347"/>
                    </a:cubicBezTo>
                    <a:cubicBezTo>
                      <a:pt x="104903" y="9493"/>
                      <a:pt x="89025" y="0"/>
                      <a:pt x="6676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Graphic 30">
                <a:extLst>
                  <a:ext uri="{FF2B5EF4-FFF2-40B4-BE49-F238E27FC236}">
                    <a16:creationId xmlns:a16="http://schemas.microsoft.com/office/drawing/2014/main" id="{407B75A0-F987-4A21-A824-D568D22CD3C8}"/>
                  </a:ext>
                </a:extLst>
              </p:cNvPr>
              <p:cNvSpPr/>
              <p:nvPr/>
            </p:nvSpPr>
            <p:spPr>
              <a:xfrm>
                <a:off x="6257693" y="1734466"/>
                <a:ext cx="79507" cy="175371"/>
              </a:xfrm>
              <a:custGeom>
                <a:avLst/>
                <a:gdLst>
                  <a:gd name="connsiteX0" fmla="*/ 34983 w 79507"/>
                  <a:gd name="connsiteY0" fmla="*/ 22310 h 175371"/>
                  <a:gd name="connsiteX1" fmla="*/ 0 w 79507"/>
                  <a:gd name="connsiteY1" fmla="*/ 31875 h 175371"/>
                  <a:gd name="connsiteX2" fmla="*/ 0 w 79507"/>
                  <a:gd name="connsiteY2" fmla="*/ 57389 h 175371"/>
                  <a:gd name="connsiteX3" fmla="*/ 44524 w 79507"/>
                  <a:gd name="connsiteY3" fmla="*/ 57389 h 175371"/>
                  <a:gd name="connsiteX4" fmla="*/ 44524 w 79507"/>
                  <a:gd name="connsiteY4" fmla="*/ 175372 h 175371"/>
                  <a:gd name="connsiteX5" fmla="*/ 79508 w 79507"/>
                  <a:gd name="connsiteY5" fmla="*/ 175372 h 175371"/>
                  <a:gd name="connsiteX6" fmla="*/ 79508 w 79507"/>
                  <a:gd name="connsiteY6" fmla="*/ 0 h 175371"/>
                  <a:gd name="connsiteX7" fmla="*/ 50885 w 79507"/>
                  <a:gd name="connsiteY7" fmla="*/ 0 h 175371"/>
                  <a:gd name="connsiteX8" fmla="*/ 34983 w 79507"/>
                  <a:gd name="connsiteY8" fmla="*/ 22310 h 175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07" h="175371">
                    <a:moveTo>
                      <a:pt x="34983" y="22310"/>
                    </a:moveTo>
                    <a:cubicBezTo>
                      <a:pt x="28623" y="28695"/>
                      <a:pt x="15902" y="31875"/>
                      <a:pt x="0" y="31875"/>
                    </a:cubicBezTo>
                    <a:lnTo>
                      <a:pt x="0" y="57389"/>
                    </a:lnTo>
                    <a:lnTo>
                      <a:pt x="44524" y="57389"/>
                    </a:lnTo>
                    <a:lnTo>
                      <a:pt x="44524" y="175372"/>
                    </a:lnTo>
                    <a:lnTo>
                      <a:pt x="79508" y="175372"/>
                    </a:lnTo>
                    <a:lnTo>
                      <a:pt x="79508" y="0"/>
                    </a:lnTo>
                    <a:lnTo>
                      <a:pt x="50885" y="0"/>
                    </a:lnTo>
                    <a:cubicBezTo>
                      <a:pt x="47705" y="9541"/>
                      <a:pt x="41344" y="19106"/>
                      <a:pt x="34983" y="2231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Graphic 30">
                <a:extLst>
                  <a:ext uri="{FF2B5EF4-FFF2-40B4-BE49-F238E27FC236}">
                    <a16:creationId xmlns:a16="http://schemas.microsoft.com/office/drawing/2014/main" id="{11422C63-8962-4A05-9D8F-3795BC9F239D}"/>
                  </a:ext>
                </a:extLst>
              </p:cNvPr>
              <p:cNvSpPr/>
              <p:nvPr/>
            </p:nvSpPr>
            <p:spPr>
              <a:xfrm>
                <a:off x="4788436" y="1334966"/>
                <a:ext cx="2635619" cy="1386688"/>
              </a:xfrm>
              <a:custGeom>
                <a:avLst/>
                <a:gdLst>
                  <a:gd name="connsiteX0" fmla="*/ 1701109 w 2635619"/>
                  <a:gd name="connsiteY0" fmla="*/ 485488 h 1386688"/>
                  <a:gd name="connsiteX1" fmla="*/ 1669426 w 2635619"/>
                  <a:gd name="connsiteY1" fmla="*/ 548951 h 1386688"/>
                  <a:gd name="connsiteX2" fmla="*/ 1640923 w 2635619"/>
                  <a:gd name="connsiteY2" fmla="*/ 485488 h 1386688"/>
                  <a:gd name="connsiteX3" fmla="*/ 1669426 w 2635619"/>
                  <a:gd name="connsiteY3" fmla="*/ 425205 h 1386688"/>
                  <a:gd name="connsiteX4" fmla="*/ 1701109 w 2635619"/>
                  <a:gd name="connsiteY4" fmla="*/ 485488 h 1386688"/>
                  <a:gd name="connsiteX5" fmla="*/ 1669426 w 2635619"/>
                  <a:gd name="connsiteY5" fmla="*/ 396631 h 1386688"/>
                  <a:gd name="connsiteX6" fmla="*/ 1621912 w 2635619"/>
                  <a:gd name="connsiteY6" fmla="*/ 418845 h 1386688"/>
                  <a:gd name="connsiteX7" fmla="*/ 1602902 w 2635619"/>
                  <a:gd name="connsiteY7" fmla="*/ 485488 h 1386688"/>
                  <a:gd name="connsiteX8" fmla="*/ 1618732 w 2635619"/>
                  <a:gd name="connsiteY8" fmla="*/ 552131 h 1386688"/>
                  <a:gd name="connsiteX9" fmla="*/ 1669426 w 2635619"/>
                  <a:gd name="connsiteY9" fmla="*/ 577526 h 1386688"/>
                  <a:gd name="connsiteX10" fmla="*/ 1704266 w 2635619"/>
                  <a:gd name="connsiteY10" fmla="*/ 568009 h 1386688"/>
                  <a:gd name="connsiteX11" fmla="*/ 1701085 w 2635619"/>
                  <a:gd name="connsiteY11" fmla="*/ 574345 h 1386688"/>
                  <a:gd name="connsiteX12" fmla="*/ 1697929 w 2635619"/>
                  <a:gd name="connsiteY12" fmla="*/ 590223 h 1386688"/>
                  <a:gd name="connsiteX13" fmla="*/ 1640899 w 2635619"/>
                  <a:gd name="connsiteY13" fmla="*/ 720329 h 1386688"/>
                  <a:gd name="connsiteX14" fmla="*/ 1628225 w 2635619"/>
                  <a:gd name="connsiteY14" fmla="*/ 691778 h 1386688"/>
                  <a:gd name="connsiteX15" fmla="*/ 1577531 w 2635619"/>
                  <a:gd name="connsiteY15" fmla="*/ 666383 h 1386688"/>
                  <a:gd name="connsiteX16" fmla="*/ 1530018 w 2635619"/>
                  <a:gd name="connsiteY16" fmla="*/ 691778 h 1386688"/>
                  <a:gd name="connsiteX17" fmla="*/ 1511008 w 2635619"/>
                  <a:gd name="connsiteY17" fmla="*/ 758421 h 1386688"/>
                  <a:gd name="connsiteX18" fmla="*/ 1526838 w 2635619"/>
                  <a:gd name="connsiteY18" fmla="*/ 821884 h 1386688"/>
                  <a:gd name="connsiteX19" fmla="*/ 1533174 w 2635619"/>
                  <a:gd name="connsiteY19" fmla="*/ 831401 h 1386688"/>
                  <a:gd name="connsiteX20" fmla="*/ 1476144 w 2635619"/>
                  <a:gd name="connsiteY20" fmla="*/ 866313 h 1386688"/>
                  <a:gd name="connsiteX21" fmla="*/ 1438124 w 2635619"/>
                  <a:gd name="connsiteY21" fmla="*/ 882190 h 1386688"/>
                  <a:gd name="connsiteX22" fmla="*/ 1377937 w 2635619"/>
                  <a:gd name="connsiteY22" fmla="*/ 898068 h 1386688"/>
                  <a:gd name="connsiteX23" fmla="*/ 1336760 w 2635619"/>
                  <a:gd name="connsiteY23" fmla="*/ 904405 h 1386688"/>
                  <a:gd name="connsiteX24" fmla="*/ 1295583 w 2635619"/>
                  <a:gd name="connsiteY24" fmla="*/ 907585 h 1386688"/>
                  <a:gd name="connsiteX25" fmla="*/ 1251226 w 2635619"/>
                  <a:gd name="connsiteY25" fmla="*/ 904405 h 1386688"/>
                  <a:gd name="connsiteX26" fmla="*/ 1210050 w 2635619"/>
                  <a:gd name="connsiteY26" fmla="*/ 898068 h 1386688"/>
                  <a:gd name="connsiteX27" fmla="*/ 1149863 w 2635619"/>
                  <a:gd name="connsiteY27" fmla="*/ 882190 h 1386688"/>
                  <a:gd name="connsiteX28" fmla="*/ 1115023 w 2635619"/>
                  <a:gd name="connsiteY28" fmla="*/ 866313 h 1386688"/>
                  <a:gd name="connsiteX29" fmla="*/ 1080183 w 2635619"/>
                  <a:gd name="connsiteY29" fmla="*/ 847279 h 1386688"/>
                  <a:gd name="connsiteX30" fmla="*/ 1118203 w 2635619"/>
                  <a:gd name="connsiteY30" fmla="*/ 821884 h 1386688"/>
                  <a:gd name="connsiteX31" fmla="*/ 1134033 w 2635619"/>
                  <a:gd name="connsiteY31" fmla="*/ 758421 h 1386688"/>
                  <a:gd name="connsiteX32" fmla="*/ 1118203 w 2635619"/>
                  <a:gd name="connsiteY32" fmla="*/ 691778 h 1386688"/>
                  <a:gd name="connsiteX33" fmla="*/ 1067509 w 2635619"/>
                  <a:gd name="connsiteY33" fmla="*/ 666383 h 1386688"/>
                  <a:gd name="connsiteX34" fmla="*/ 1019996 w 2635619"/>
                  <a:gd name="connsiteY34" fmla="*/ 691778 h 1386688"/>
                  <a:gd name="connsiteX35" fmla="*/ 1000986 w 2635619"/>
                  <a:gd name="connsiteY35" fmla="*/ 758421 h 1386688"/>
                  <a:gd name="connsiteX36" fmla="*/ 1004166 w 2635619"/>
                  <a:gd name="connsiteY36" fmla="*/ 786972 h 1386688"/>
                  <a:gd name="connsiteX37" fmla="*/ 997829 w 2635619"/>
                  <a:gd name="connsiteY37" fmla="*/ 780635 h 1386688"/>
                  <a:gd name="connsiteX38" fmla="*/ 1000986 w 2635619"/>
                  <a:gd name="connsiteY38" fmla="*/ 783816 h 1386688"/>
                  <a:gd name="connsiteX39" fmla="*/ 994649 w 2635619"/>
                  <a:gd name="connsiteY39" fmla="*/ 777479 h 1386688"/>
                  <a:gd name="connsiteX40" fmla="*/ 997805 w 2635619"/>
                  <a:gd name="connsiteY40" fmla="*/ 780659 h 1386688"/>
                  <a:gd name="connsiteX41" fmla="*/ 985132 w 2635619"/>
                  <a:gd name="connsiteY41" fmla="*/ 767962 h 1386688"/>
                  <a:gd name="connsiteX42" fmla="*/ 950292 w 2635619"/>
                  <a:gd name="connsiteY42" fmla="*/ 720353 h 1386688"/>
                  <a:gd name="connsiteX43" fmla="*/ 934462 w 2635619"/>
                  <a:gd name="connsiteY43" fmla="*/ 698139 h 1386688"/>
                  <a:gd name="connsiteX44" fmla="*/ 918632 w 2635619"/>
                  <a:gd name="connsiteY44" fmla="*/ 669588 h 1386688"/>
                  <a:gd name="connsiteX45" fmla="*/ 890129 w 2635619"/>
                  <a:gd name="connsiteY45" fmla="*/ 590247 h 1386688"/>
                  <a:gd name="connsiteX46" fmla="*/ 886973 w 2635619"/>
                  <a:gd name="connsiteY46" fmla="*/ 577550 h 1386688"/>
                  <a:gd name="connsiteX47" fmla="*/ 890129 w 2635619"/>
                  <a:gd name="connsiteY47" fmla="*/ 577550 h 1386688"/>
                  <a:gd name="connsiteX48" fmla="*/ 940823 w 2635619"/>
                  <a:gd name="connsiteY48" fmla="*/ 552155 h 1386688"/>
                  <a:gd name="connsiteX49" fmla="*/ 956653 w 2635619"/>
                  <a:gd name="connsiteY49" fmla="*/ 485512 h 1386688"/>
                  <a:gd name="connsiteX50" fmla="*/ 937643 w 2635619"/>
                  <a:gd name="connsiteY50" fmla="*/ 422049 h 1386688"/>
                  <a:gd name="connsiteX51" fmla="*/ 890129 w 2635619"/>
                  <a:gd name="connsiteY51" fmla="*/ 396654 h 1386688"/>
                  <a:gd name="connsiteX52" fmla="*/ 886973 w 2635619"/>
                  <a:gd name="connsiteY52" fmla="*/ 396654 h 1386688"/>
                  <a:gd name="connsiteX53" fmla="*/ 896466 w 2635619"/>
                  <a:gd name="connsiteY53" fmla="*/ 361743 h 1386688"/>
                  <a:gd name="connsiteX54" fmla="*/ 918632 w 2635619"/>
                  <a:gd name="connsiteY54" fmla="*/ 301460 h 1386688"/>
                  <a:gd name="connsiteX55" fmla="*/ 928125 w 2635619"/>
                  <a:gd name="connsiteY55" fmla="*/ 285583 h 1386688"/>
                  <a:gd name="connsiteX56" fmla="*/ 950292 w 2635619"/>
                  <a:gd name="connsiteY56" fmla="*/ 250671 h 1386688"/>
                  <a:gd name="connsiteX57" fmla="*/ 1010479 w 2635619"/>
                  <a:gd name="connsiteY57" fmla="*/ 177691 h 1386688"/>
                  <a:gd name="connsiteX58" fmla="*/ 1007299 w 2635619"/>
                  <a:gd name="connsiteY58" fmla="*/ 215759 h 1386688"/>
                  <a:gd name="connsiteX59" fmla="*/ 1023129 w 2635619"/>
                  <a:gd name="connsiteY59" fmla="*/ 279222 h 1386688"/>
                  <a:gd name="connsiteX60" fmla="*/ 1073822 w 2635619"/>
                  <a:gd name="connsiteY60" fmla="*/ 304617 h 1386688"/>
                  <a:gd name="connsiteX61" fmla="*/ 1124516 w 2635619"/>
                  <a:gd name="connsiteY61" fmla="*/ 279222 h 1386688"/>
                  <a:gd name="connsiteX62" fmla="*/ 1140346 w 2635619"/>
                  <a:gd name="connsiteY62" fmla="*/ 215759 h 1386688"/>
                  <a:gd name="connsiteX63" fmla="*/ 1124516 w 2635619"/>
                  <a:gd name="connsiteY63" fmla="*/ 149116 h 1386688"/>
                  <a:gd name="connsiteX64" fmla="*/ 1080159 w 2635619"/>
                  <a:gd name="connsiteY64" fmla="*/ 123721 h 1386688"/>
                  <a:gd name="connsiteX65" fmla="*/ 1295559 w 2635619"/>
                  <a:gd name="connsiteY65" fmla="*/ 66595 h 1386688"/>
                  <a:gd name="connsiteX66" fmla="*/ 1552161 w 2635619"/>
                  <a:gd name="connsiteY66" fmla="*/ 155453 h 1386688"/>
                  <a:gd name="connsiteX67" fmla="*/ 1520477 w 2635619"/>
                  <a:gd name="connsiteY67" fmla="*/ 161789 h 1386688"/>
                  <a:gd name="connsiteX68" fmla="*/ 1520477 w 2635619"/>
                  <a:gd name="connsiteY68" fmla="*/ 187184 h 1386688"/>
                  <a:gd name="connsiteX69" fmla="*/ 1564834 w 2635619"/>
                  <a:gd name="connsiteY69" fmla="*/ 187184 h 1386688"/>
                  <a:gd name="connsiteX70" fmla="*/ 1564834 w 2635619"/>
                  <a:gd name="connsiteY70" fmla="*/ 301412 h 1386688"/>
                  <a:gd name="connsiteX71" fmla="*/ 1599674 w 2635619"/>
                  <a:gd name="connsiteY71" fmla="*/ 301412 h 1386688"/>
                  <a:gd name="connsiteX72" fmla="*/ 1599674 w 2635619"/>
                  <a:gd name="connsiteY72" fmla="*/ 199881 h 1386688"/>
                  <a:gd name="connsiteX73" fmla="*/ 1640851 w 2635619"/>
                  <a:gd name="connsiteY73" fmla="*/ 250647 h 1386688"/>
                  <a:gd name="connsiteX74" fmla="*/ 1659861 w 2635619"/>
                  <a:gd name="connsiteY74" fmla="*/ 285559 h 1386688"/>
                  <a:gd name="connsiteX75" fmla="*/ 1691544 w 2635619"/>
                  <a:gd name="connsiteY75" fmla="*/ 361719 h 1386688"/>
                  <a:gd name="connsiteX76" fmla="*/ 1701038 w 2635619"/>
                  <a:gd name="connsiteY76" fmla="*/ 399787 h 1386688"/>
                  <a:gd name="connsiteX77" fmla="*/ 1704218 w 2635619"/>
                  <a:gd name="connsiteY77" fmla="*/ 406124 h 1386688"/>
                  <a:gd name="connsiteX78" fmla="*/ 1669426 w 2635619"/>
                  <a:gd name="connsiteY78" fmla="*/ 396631 h 1386688"/>
                  <a:gd name="connsiteX79" fmla="*/ 1609239 w 2635619"/>
                  <a:gd name="connsiteY79" fmla="*/ 761554 h 1386688"/>
                  <a:gd name="connsiteX80" fmla="*/ 1602902 w 2635619"/>
                  <a:gd name="connsiteY80" fmla="*/ 767890 h 1386688"/>
                  <a:gd name="connsiteX81" fmla="*/ 1590229 w 2635619"/>
                  <a:gd name="connsiteY81" fmla="*/ 783768 h 1386688"/>
                  <a:gd name="connsiteX82" fmla="*/ 1561726 w 2635619"/>
                  <a:gd name="connsiteY82" fmla="*/ 809163 h 1386688"/>
                  <a:gd name="connsiteX83" fmla="*/ 1549052 w 2635619"/>
                  <a:gd name="connsiteY83" fmla="*/ 758397 h 1386688"/>
                  <a:gd name="connsiteX84" fmla="*/ 1577555 w 2635619"/>
                  <a:gd name="connsiteY84" fmla="*/ 694934 h 1386688"/>
                  <a:gd name="connsiteX85" fmla="*/ 1609239 w 2635619"/>
                  <a:gd name="connsiteY85" fmla="*/ 758397 h 1386688"/>
                  <a:gd name="connsiteX86" fmla="*/ 1609239 w 2635619"/>
                  <a:gd name="connsiteY86" fmla="*/ 761554 h 1386688"/>
                  <a:gd name="connsiteX87" fmla="*/ 1039030 w 2635619"/>
                  <a:gd name="connsiteY87" fmla="*/ 758373 h 1386688"/>
                  <a:gd name="connsiteX88" fmla="*/ 1067533 w 2635619"/>
                  <a:gd name="connsiteY88" fmla="*/ 694911 h 1386688"/>
                  <a:gd name="connsiteX89" fmla="*/ 1099217 w 2635619"/>
                  <a:gd name="connsiteY89" fmla="*/ 758373 h 1386688"/>
                  <a:gd name="connsiteX90" fmla="*/ 1067533 w 2635619"/>
                  <a:gd name="connsiteY90" fmla="*/ 818656 h 1386688"/>
                  <a:gd name="connsiteX91" fmla="*/ 1039030 w 2635619"/>
                  <a:gd name="connsiteY91" fmla="*/ 758373 h 1386688"/>
                  <a:gd name="connsiteX92" fmla="*/ 877480 w 2635619"/>
                  <a:gd name="connsiteY92" fmla="*/ 485488 h 1386688"/>
                  <a:gd name="connsiteX93" fmla="*/ 880636 w 2635619"/>
                  <a:gd name="connsiteY93" fmla="*/ 425205 h 1386688"/>
                  <a:gd name="connsiteX94" fmla="*/ 890129 w 2635619"/>
                  <a:gd name="connsiteY94" fmla="*/ 425205 h 1386688"/>
                  <a:gd name="connsiteX95" fmla="*/ 918632 w 2635619"/>
                  <a:gd name="connsiteY95" fmla="*/ 485488 h 1386688"/>
                  <a:gd name="connsiteX96" fmla="*/ 890129 w 2635619"/>
                  <a:gd name="connsiteY96" fmla="*/ 548951 h 1386688"/>
                  <a:gd name="connsiteX97" fmla="*/ 880636 w 2635619"/>
                  <a:gd name="connsiteY97" fmla="*/ 545771 h 1386688"/>
                  <a:gd name="connsiteX98" fmla="*/ 877480 w 2635619"/>
                  <a:gd name="connsiteY98" fmla="*/ 485488 h 1386688"/>
                  <a:gd name="connsiteX99" fmla="*/ 1073870 w 2635619"/>
                  <a:gd name="connsiteY99" fmla="*/ 152296 h 1386688"/>
                  <a:gd name="connsiteX100" fmla="*/ 1102373 w 2635619"/>
                  <a:gd name="connsiteY100" fmla="*/ 215759 h 1386688"/>
                  <a:gd name="connsiteX101" fmla="*/ 1073870 w 2635619"/>
                  <a:gd name="connsiteY101" fmla="*/ 276042 h 1386688"/>
                  <a:gd name="connsiteX102" fmla="*/ 1042187 w 2635619"/>
                  <a:gd name="connsiteY102" fmla="*/ 215759 h 1386688"/>
                  <a:gd name="connsiteX103" fmla="*/ 1073870 w 2635619"/>
                  <a:gd name="connsiteY103" fmla="*/ 152296 h 1386688"/>
                  <a:gd name="connsiteX104" fmla="*/ 79197 w 2635619"/>
                  <a:gd name="connsiteY104" fmla="*/ 1345440 h 1386688"/>
                  <a:gd name="connsiteX105" fmla="*/ 41177 w 2635619"/>
                  <a:gd name="connsiteY105" fmla="*/ 1180423 h 1386688"/>
                  <a:gd name="connsiteX106" fmla="*/ 79197 w 2635619"/>
                  <a:gd name="connsiteY106" fmla="*/ 1018585 h 1386688"/>
                  <a:gd name="connsiteX107" fmla="*/ 117217 w 2635619"/>
                  <a:gd name="connsiteY107" fmla="*/ 1180423 h 1386688"/>
                  <a:gd name="connsiteX108" fmla="*/ 79197 w 2635619"/>
                  <a:gd name="connsiteY108" fmla="*/ 1345440 h 1386688"/>
                  <a:gd name="connsiteX109" fmla="*/ 2556399 w 2635619"/>
                  <a:gd name="connsiteY109" fmla="*/ 977337 h 1386688"/>
                  <a:gd name="connsiteX110" fmla="*/ 2217444 w 2635619"/>
                  <a:gd name="connsiteY110" fmla="*/ 977337 h 1386688"/>
                  <a:gd name="connsiteX111" fmla="*/ 1773946 w 2635619"/>
                  <a:gd name="connsiteY111" fmla="*/ 479151 h 1386688"/>
                  <a:gd name="connsiteX112" fmla="*/ 1295607 w 2635619"/>
                  <a:gd name="connsiteY112" fmla="*/ 0 h 1386688"/>
                  <a:gd name="connsiteX113" fmla="*/ 953497 w 2635619"/>
                  <a:gd name="connsiteY113" fmla="*/ 142803 h 1386688"/>
                  <a:gd name="connsiteX114" fmla="*/ 814113 w 2635619"/>
                  <a:gd name="connsiteY114" fmla="*/ 485512 h 1386688"/>
                  <a:gd name="connsiteX115" fmla="*/ 817269 w 2635619"/>
                  <a:gd name="connsiteY115" fmla="*/ 526760 h 1386688"/>
                  <a:gd name="connsiteX116" fmla="*/ 418151 w 2635619"/>
                  <a:gd name="connsiteY116" fmla="*/ 977337 h 1386688"/>
                  <a:gd name="connsiteX117" fmla="*/ 79197 w 2635619"/>
                  <a:gd name="connsiteY117" fmla="*/ 977337 h 1386688"/>
                  <a:gd name="connsiteX118" fmla="*/ 0 w 2635619"/>
                  <a:gd name="connsiteY118" fmla="*/ 1180423 h 1386688"/>
                  <a:gd name="connsiteX119" fmla="*/ 79197 w 2635619"/>
                  <a:gd name="connsiteY119" fmla="*/ 1386688 h 1386688"/>
                  <a:gd name="connsiteX120" fmla="*/ 1083387 w 2635619"/>
                  <a:gd name="connsiteY120" fmla="*/ 1386688 h 1386688"/>
                  <a:gd name="connsiteX121" fmla="*/ 1083387 w 2635619"/>
                  <a:gd name="connsiteY121" fmla="*/ 1310528 h 1386688"/>
                  <a:gd name="connsiteX122" fmla="*/ 620902 w 2635619"/>
                  <a:gd name="connsiteY122" fmla="*/ 1310528 h 1386688"/>
                  <a:gd name="connsiteX123" fmla="*/ 668416 w 2635619"/>
                  <a:gd name="connsiteY123" fmla="*/ 1253402 h 1386688"/>
                  <a:gd name="connsiteX124" fmla="*/ 994697 w 2635619"/>
                  <a:gd name="connsiteY124" fmla="*/ 1253402 h 1386688"/>
                  <a:gd name="connsiteX125" fmla="*/ 994697 w 2635619"/>
                  <a:gd name="connsiteY125" fmla="*/ 1177242 h 1386688"/>
                  <a:gd name="connsiteX126" fmla="*/ 734940 w 2635619"/>
                  <a:gd name="connsiteY126" fmla="*/ 1177242 h 1386688"/>
                  <a:gd name="connsiteX127" fmla="*/ 1004214 w 2635619"/>
                  <a:gd name="connsiteY127" fmla="*/ 872602 h 1386688"/>
                  <a:gd name="connsiteX128" fmla="*/ 1295655 w 2635619"/>
                  <a:gd name="connsiteY128" fmla="*/ 970976 h 1386688"/>
                  <a:gd name="connsiteX129" fmla="*/ 1609263 w 2635619"/>
                  <a:gd name="connsiteY129" fmla="*/ 850387 h 1386688"/>
                  <a:gd name="connsiteX130" fmla="*/ 1897524 w 2635619"/>
                  <a:gd name="connsiteY130" fmla="*/ 1177242 h 1386688"/>
                  <a:gd name="connsiteX131" fmla="*/ 1754983 w 2635619"/>
                  <a:gd name="connsiteY131" fmla="*/ 1177242 h 1386688"/>
                  <a:gd name="connsiteX132" fmla="*/ 1754983 w 2635619"/>
                  <a:gd name="connsiteY132" fmla="*/ 1253402 h 1386688"/>
                  <a:gd name="connsiteX133" fmla="*/ 1967227 w 2635619"/>
                  <a:gd name="connsiteY133" fmla="*/ 1253402 h 1386688"/>
                  <a:gd name="connsiteX134" fmla="*/ 2014741 w 2635619"/>
                  <a:gd name="connsiteY134" fmla="*/ 1310528 h 1386688"/>
                  <a:gd name="connsiteX135" fmla="*/ 1843673 w 2635619"/>
                  <a:gd name="connsiteY135" fmla="*/ 1310528 h 1386688"/>
                  <a:gd name="connsiteX136" fmla="*/ 1843673 w 2635619"/>
                  <a:gd name="connsiteY136" fmla="*/ 1386688 h 1386688"/>
                  <a:gd name="connsiteX137" fmla="*/ 2556423 w 2635619"/>
                  <a:gd name="connsiteY137" fmla="*/ 1386688 h 1386688"/>
                  <a:gd name="connsiteX138" fmla="*/ 2635620 w 2635619"/>
                  <a:gd name="connsiteY138" fmla="*/ 1180423 h 1386688"/>
                  <a:gd name="connsiteX139" fmla="*/ 2556399 w 2635619"/>
                  <a:gd name="connsiteY139" fmla="*/ 977337 h 138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2635619" h="1386688">
                    <a:moveTo>
                      <a:pt x="1701109" y="485488"/>
                    </a:moveTo>
                    <a:cubicBezTo>
                      <a:pt x="1701109" y="526736"/>
                      <a:pt x="1691616" y="548951"/>
                      <a:pt x="1669426" y="548951"/>
                    </a:cubicBezTo>
                    <a:cubicBezTo>
                      <a:pt x="1650416" y="548951"/>
                      <a:pt x="1640923" y="526736"/>
                      <a:pt x="1640923" y="485488"/>
                    </a:cubicBezTo>
                    <a:cubicBezTo>
                      <a:pt x="1640923" y="444240"/>
                      <a:pt x="1650416" y="425205"/>
                      <a:pt x="1669426" y="425205"/>
                    </a:cubicBezTo>
                    <a:cubicBezTo>
                      <a:pt x="1691592" y="425205"/>
                      <a:pt x="1701109" y="444240"/>
                      <a:pt x="1701109" y="485488"/>
                    </a:cubicBezTo>
                    <a:moveTo>
                      <a:pt x="1669426" y="396631"/>
                    </a:moveTo>
                    <a:cubicBezTo>
                      <a:pt x="1647259" y="396631"/>
                      <a:pt x="1631406" y="402967"/>
                      <a:pt x="1621912" y="418845"/>
                    </a:cubicBezTo>
                    <a:cubicBezTo>
                      <a:pt x="1609239" y="434723"/>
                      <a:pt x="1602902" y="456913"/>
                      <a:pt x="1602902" y="485488"/>
                    </a:cubicBezTo>
                    <a:cubicBezTo>
                      <a:pt x="1602902" y="514063"/>
                      <a:pt x="1609239" y="536253"/>
                      <a:pt x="1618732" y="552131"/>
                    </a:cubicBezTo>
                    <a:cubicBezTo>
                      <a:pt x="1631406" y="568009"/>
                      <a:pt x="1647235" y="577526"/>
                      <a:pt x="1669426" y="577526"/>
                    </a:cubicBezTo>
                    <a:cubicBezTo>
                      <a:pt x="1682099" y="577526"/>
                      <a:pt x="1694773" y="574345"/>
                      <a:pt x="1704266" y="568009"/>
                    </a:cubicBezTo>
                    <a:cubicBezTo>
                      <a:pt x="1704266" y="571189"/>
                      <a:pt x="1704266" y="571189"/>
                      <a:pt x="1701085" y="574345"/>
                    </a:cubicBezTo>
                    <a:cubicBezTo>
                      <a:pt x="1701085" y="580682"/>
                      <a:pt x="1701085" y="583863"/>
                      <a:pt x="1697929" y="590223"/>
                    </a:cubicBezTo>
                    <a:cubicBezTo>
                      <a:pt x="1685255" y="637832"/>
                      <a:pt x="1666245" y="682237"/>
                      <a:pt x="1640899" y="720329"/>
                    </a:cubicBezTo>
                    <a:cubicBezTo>
                      <a:pt x="1637718" y="710812"/>
                      <a:pt x="1634562" y="701295"/>
                      <a:pt x="1628225" y="691778"/>
                    </a:cubicBezTo>
                    <a:cubicBezTo>
                      <a:pt x="1615552" y="675900"/>
                      <a:pt x="1599722" y="666383"/>
                      <a:pt x="1577531" y="666383"/>
                    </a:cubicBezTo>
                    <a:cubicBezTo>
                      <a:pt x="1555365" y="666383"/>
                      <a:pt x="1539511" y="675900"/>
                      <a:pt x="1530018" y="691778"/>
                    </a:cubicBezTo>
                    <a:cubicBezTo>
                      <a:pt x="1517345" y="707656"/>
                      <a:pt x="1511008" y="729846"/>
                      <a:pt x="1511008" y="758421"/>
                    </a:cubicBezTo>
                    <a:cubicBezTo>
                      <a:pt x="1511008" y="783816"/>
                      <a:pt x="1517345" y="806030"/>
                      <a:pt x="1526838" y="821884"/>
                    </a:cubicBezTo>
                    <a:cubicBezTo>
                      <a:pt x="1529994" y="825064"/>
                      <a:pt x="1533174" y="828221"/>
                      <a:pt x="1533174" y="831401"/>
                    </a:cubicBezTo>
                    <a:cubicBezTo>
                      <a:pt x="1517345" y="844098"/>
                      <a:pt x="1495154" y="856796"/>
                      <a:pt x="1476144" y="866313"/>
                    </a:cubicBezTo>
                    <a:cubicBezTo>
                      <a:pt x="1463470" y="872649"/>
                      <a:pt x="1450797" y="875830"/>
                      <a:pt x="1438124" y="882190"/>
                    </a:cubicBezTo>
                    <a:cubicBezTo>
                      <a:pt x="1419114" y="888527"/>
                      <a:pt x="1400103" y="894888"/>
                      <a:pt x="1377937" y="898068"/>
                    </a:cubicBezTo>
                    <a:cubicBezTo>
                      <a:pt x="1365263" y="901248"/>
                      <a:pt x="1352590" y="904405"/>
                      <a:pt x="1336760" y="904405"/>
                    </a:cubicBezTo>
                    <a:cubicBezTo>
                      <a:pt x="1324087" y="907585"/>
                      <a:pt x="1308257" y="907585"/>
                      <a:pt x="1295583" y="907585"/>
                    </a:cubicBezTo>
                    <a:cubicBezTo>
                      <a:pt x="1279754" y="907585"/>
                      <a:pt x="1267080" y="907585"/>
                      <a:pt x="1251226" y="904405"/>
                    </a:cubicBezTo>
                    <a:cubicBezTo>
                      <a:pt x="1238553" y="904405"/>
                      <a:pt x="1222723" y="901224"/>
                      <a:pt x="1210050" y="898068"/>
                    </a:cubicBezTo>
                    <a:cubicBezTo>
                      <a:pt x="1191040" y="894888"/>
                      <a:pt x="1168873" y="888551"/>
                      <a:pt x="1149863" y="882190"/>
                    </a:cubicBezTo>
                    <a:cubicBezTo>
                      <a:pt x="1137189" y="875854"/>
                      <a:pt x="1124516" y="872673"/>
                      <a:pt x="1115023" y="866313"/>
                    </a:cubicBezTo>
                    <a:cubicBezTo>
                      <a:pt x="1102350" y="859976"/>
                      <a:pt x="1089676" y="853615"/>
                      <a:pt x="1080183" y="847279"/>
                    </a:cubicBezTo>
                    <a:cubicBezTo>
                      <a:pt x="1096013" y="844098"/>
                      <a:pt x="1108686" y="834581"/>
                      <a:pt x="1118203" y="821884"/>
                    </a:cubicBezTo>
                    <a:cubicBezTo>
                      <a:pt x="1130877" y="806006"/>
                      <a:pt x="1134033" y="783816"/>
                      <a:pt x="1134033" y="758421"/>
                    </a:cubicBezTo>
                    <a:cubicBezTo>
                      <a:pt x="1134033" y="729870"/>
                      <a:pt x="1130853" y="707656"/>
                      <a:pt x="1118203" y="691778"/>
                    </a:cubicBezTo>
                    <a:cubicBezTo>
                      <a:pt x="1105530" y="675900"/>
                      <a:pt x="1089700" y="666383"/>
                      <a:pt x="1067509" y="666383"/>
                    </a:cubicBezTo>
                    <a:cubicBezTo>
                      <a:pt x="1045343" y="666383"/>
                      <a:pt x="1029489" y="675900"/>
                      <a:pt x="1019996" y="691778"/>
                    </a:cubicBezTo>
                    <a:cubicBezTo>
                      <a:pt x="1007322" y="707656"/>
                      <a:pt x="1000986" y="729846"/>
                      <a:pt x="1000986" y="758421"/>
                    </a:cubicBezTo>
                    <a:cubicBezTo>
                      <a:pt x="1000986" y="767938"/>
                      <a:pt x="1004166" y="777455"/>
                      <a:pt x="1004166" y="786972"/>
                    </a:cubicBezTo>
                    <a:lnTo>
                      <a:pt x="997829" y="780635"/>
                    </a:lnTo>
                    <a:cubicBezTo>
                      <a:pt x="997829" y="783816"/>
                      <a:pt x="997829" y="783816"/>
                      <a:pt x="1000986" y="783816"/>
                    </a:cubicBezTo>
                    <a:lnTo>
                      <a:pt x="994649" y="777479"/>
                    </a:lnTo>
                    <a:lnTo>
                      <a:pt x="997805" y="780659"/>
                    </a:lnTo>
                    <a:lnTo>
                      <a:pt x="985132" y="767962"/>
                    </a:lnTo>
                    <a:cubicBezTo>
                      <a:pt x="972459" y="755265"/>
                      <a:pt x="959785" y="739411"/>
                      <a:pt x="950292" y="720353"/>
                    </a:cubicBezTo>
                    <a:cubicBezTo>
                      <a:pt x="943955" y="714016"/>
                      <a:pt x="937619" y="704475"/>
                      <a:pt x="934462" y="698139"/>
                    </a:cubicBezTo>
                    <a:cubicBezTo>
                      <a:pt x="931306" y="691802"/>
                      <a:pt x="918632" y="669588"/>
                      <a:pt x="918632" y="669588"/>
                    </a:cubicBezTo>
                    <a:cubicBezTo>
                      <a:pt x="909115" y="644193"/>
                      <a:pt x="896466" y="618822"/>
                      <a:pt x="890129" y="590247"/>
                    </a:cubicBezTo>
                    <a:cubicBezTo>
                      <a:pt x="890129" y="587067"/>
                      <a:pt x="890129" y="580730"/>
                      <a:pt x="886973" y="577550"/>
                    </a:cubicBezTo>
                    <a:lnTo>
                      <a:pt x="890129" y="577550"/>
                    </a:lnTo>
                    <a:cubicBezTo>
                      <a:pt x="912296" y="577550"/>
                      <a:pt x="928149" y="568033"/>
                      <a:pt x="940823" y="552155"/>
                    </a:cubicBezTo>
                    <a:cubicBezTo>
                      <a:pt x="950316" y="536277"/>
                      <a:pt x="956653" y="514087"/>
                      <a:pt x="956653" y="485512"/>
                    </a:cubicBezTo>
                    <a:cubicBezTo>
                      <a:pt x="956653" y="456937"/>
                      <a:pt x="950316" y="437903"/>
                      <a:pt x="937643" y="422049"/>
                    </a:cubicBezTo>
                    <a:cubicBezTo>
                      <a:pt x="928149" y="403015"/>
                      <a:pt x="909139" y="396654"/>
                      <a:pt x="890129" y="396654"/>
                    </a:cubicBezTo>
                    <a:lnTo>
                      <a:pt x="886973" y="396654"/>
                    </a:lnTo>
                    <a:cubicBezTo>
                      <a:pt x="890129" y="383957"/>
                      <a:pt x="893310" y="371260"/>
                      <a:pt x="896466" y="361743"/>
                    </a:cubicBezTo>
                    <a:cubicBezTo>
                      <a:pt x="902803" y="339528"/>
                      <a:pt x="909139" y="320494"/>
                      <a:pt x="918632" y="301460"/>
                    </a:cubicBezTo>
                    <a:cubicBezTo>
                      <a:pt x="921789" y="298280"/>
                      <a:pt x="928125" y="285583"/>
                      <a:pt x="928125" y="285583"/>
                    </a:cubicBezTo>
                    <a:cubicBezTo>
                      <a:pt x="934462" y="272885"/>
                      <a:pt x="940799" y="263368"/>
                      <a:pt x="950292" y="250671"/>
                    </a:cubicBezTo>
                    <a:cubicBezTo>
                      <a:pt x="966122" y="225276"/>
                      <a:pt x="988312" y="199905"/>
                      <a:pt x="1010479" y="177691"/>
                    </a:cubicBezTo>
                    <a:cubicBezTo>
                      <a:pt x="1007299" y="187208"/>
                      <a:pt x="1007299" y="199905"/>
                      <a:pt x="1007299" y="215759"/>
                    </a:cubicBezTo>
                    <a:cubicBezTo>
                      <a:pt x="1007299" y="244310"/>
                      <a:pt x="1013635" y="263368"/>
                      <a:pt x="1023129" y="279222"/>
                    </a:cubicBezTo>
                    <a:cubicBezTo>
                      <a:pt x="1035802" y="298256"/>
                      <a:pt x="1051632" y="304617"/>
                      <a:pt x="1073822" y="304617"/>
                    </a:cubicBezTo>
                    <a:cubicBezTo>
                      <a:pt x="1095989" y="304617"/>
                      <a:pt x="1111843" y="298280"/>
                      <a:pt x="1124516" y="279222"/>
                    </a:cubicBezTo>
                    <a:cubicBezTo>
                      <a:pt x="1134033" y="263344"/>
                      <a:pt x="1140346" y="241154"/>
                      <a:pt x="1140346" y="215759"/>
                    </a:cubicBezTo>
                    <a:cubicBezTo>
                      <a:pt x="1140346" y="187208"/>
                      <a:pt x="1134009" y="164994"/>
                      <a:pt x="1124516" y="149116"/>
                    </a:cubicBezTo>
                    <a:cubicBezTo>
                      <a:pt x="1111843" y="133238"/>
                      <a:pt x="1099169" y="126902"/>
                      <a:pt x="1080159" y="123721"/>
                    </a:cubicBezTo>
                    <a:cubicBezTo>
                      <a:pt x="1143526" y="85653"/>
                      <a:pt x="1216386" y="66595"/>
                      <a:pt x="1295559" y="66595"/>
                    </a:cubicBezTo>
                    <a:cubicBezTo>
                      <a:pt x="1390586" y="66595"/>
                      <a:pt x="1479300" y="98327"/>
                      <a:pt x="1552161" y="155453"/>
                    </a:cubicBezTo>
                    <a:cubicBezTo>
                      <a:pt x="1542667" y="158633"/>
                      <a:pt x="1533150" y="161789"/>
                      <a:pt x="1520477" y="161789"/>
                    </a:cubicBezTo>
                    <a:lnTo>
                      <a:pt x="1520477" y="187184"/>
                    </a:lnTo>
                    <a:lnTo>
                      <a:pt x="1564834" y="187184"/>
                    </a:lnTo>
                    <a:lnTo>
                      <a:pt x="1564834" y="301412"/>
                    </a:lnTo>
                    <a:lnTo>
                      <a:pt x="1599674" y="301412"/>
                    </a:lnTo>
                    <a:lnTo>
                      <a:pt x="1599674" y="199881"/>
                    </a:lnTo>
                    <a:cubicBezTo>
                      <a:pt x="1615504" y="215759"/>
                      <a:pt x="1628177" y="231613"/>
                      <a:pt x="1640851" y="250647"/>
                    </a:cubicBezTo>
                    <a:cubicBezTo>
                      <a:pt x="1647188" y="263344"/>
                      <a:pt x="1653524" y="272861"/>
                      <a:pt x="1659861" y="285559"/>
                    </a:cubicBezTo>
                    <a:cubicBezTo>
                      <a:pt x="1675691" y="307773"/>
                      <a:pt x="1685208" y="333168"/>
                      <a:pt x="1691544" y="361719"/>
                    </a:cubicBezTo>
                    <a:cubicBezTo>
                      <a:pt x="1697881" y="374416"/>
                      <a:pt x="1701038" y="387113"/>
                      <a:pt x="1701038" y="399787"/>
                    </a:cubicBezTo>
                    <a:cubicBezTo>
                      <a:pt x="1701038" y="399787"/>
                      <a:pt x="1704218" y="399787"/>
                      <a:pt x="1704218" y="406124"/>
                    </a:cubicBezTo>
                    <a:cubicBezTo>
                      <a:pt x="1694773" y="399811"/>
                      <a:pt x="1682099" y="396631"/>
                      <a:pt x="1669426" y="396631"/>
                    </a:cubicBezTo>
                    <a:moveTo>
                      <a:pt x="1609239" y="761554"/>
                    </a:moveTo>
                    <a:cubicBezTo>
                      <a:pt x="1606082" y="764734"/>
                      <a:pt x="1606082" y="767890"/>
                      <a:pt x="1602902" y="767890"/>
                    </a:cubicBezTo>
                    <a:cubicBezTo>
                      <a:pt x="1599746" y="774227"/>
                      <a:pt x="1593409" y="777407"/>
                      <a:pt x="1590229" y="783768"/>
                    </a:cubicBezTo>
                    <a:cubicBezTo>
                      <a:pt x="1580736" y="793285"/>
                      <a:pt x="1571219" y="802802"/>
                      <a:pt x="1561726" y="809163"/>
                    </a:cubicBezTo>
                    <a:cubicBezTo>
                      <a:pt x="1552232" y="799646"/>
                      <a:pt x="1549052" y="783768"/>
                      <a:pt x="1549052" y="758397"/>
                    </a:cubicBezTo>
                    <a:cubicBezTo>
                      <a:pt x="1549052" y="717149"/>
                      <a:pt x="1558545" y="694934"/>
                      <a:pt x="1577555" y="694934"/>
                    </a:cubicBezTo>
                    <a:cubicBezTo>
                      <a:pt x="1599722" y="694934"/>
                      <a:pt x="1609239" y="717149"/>
                      <a:pt x="1609239" y="758397"/>
                    </a:cubicBezTo>
                    <a:lnTo>
                      <a:pt x="1609239" y="761554"/>
                    </a:lnTo>
                    <a:close/>
                    <a:moveTo>
                      <a:pt x="1039030" y="758373"/>
                    </a:moveTo>
                    <a:cubicBezTo>
                      <a:pt x="1039030" y="717125"/>
                      <a:pt x="1048523" y="694911"/>
                      <a:pt x="1067533" y="694911"/>
                    </a:cubicBezTo>
                    <a:cubicBezTo>
                      <a:pt x="1089700" y="694911"/>
                      <a:pt x="1099217" y="717125"/>
                      <a:pt x="1099217" y="758373"/>
                    </a:cubicBezTo>
                    <a:cubicBezTo>
                      <a:pt x="1099217" y="799622"/>
                      <a:pt x="1089724" y="818656"/>
                      <a:pt x="1067533" y="818656"/>
                    </a:cubicBezTo>
                    <a:cubicBezTo>
                      <a:pt x="1048547" y="818680"/>
                      <a:pt x="1039030" y="799646"/>
                      <a:pt x="1039030" y="758373"/>
                    </a:cubicBezTo>
                    <a:moveTo>
                      <a:pt x="877480" y="485488"/>
                    </a:moveTo>
                    <a:cubicBezTo>
                      <a:pt x="877480" y="466454"/>
                      <a:pt x="880636" y="444240"/>
                      <a:pt x="880636" y="425205"/>
                    </a:cubicBezTo>
                    <a:lnTo>
                      <a:pt x="890129" y="425205"/>
                    </a:lnTo>
                    <a:cubicBezTo>
                      <a:pt x="909139" y="425205"/>
                      <a:pt x="918632" y="444240"/>
                      <a:pt x="918632" y="485488"/>
                    </a:cubicBezTo>
                    <a:cubicBezTo>
                      <a:pt x="918632" y="526736"/>
                      <a:pt x="909115" y="548951"/>
                      <a:pt x="890129" y="548951"/>
                    </a:cubicBezTo>
                    <a:cubicBezTo>
                      <a:pt x="886973" y="548951"/>
                      <a:pt x="883793" y="548951"/>
                      <a:pt x="880636" y="545771"/>
                    </a:cubicBezTo>
                    <a:cubicBezTo>
                      <a:pt x="880636" y="526736"/>
                      <a:pt x="877480" y="507702"/>
                      <a:pt x="877480" y="485488"/>
                    </a:cubicBezTo>
                    <a:moveTo>
                      <a:pt x="1073870" y="152296"/>
                    </a:moveTo>
                    <a:cubicBezTo>
                      <a:pt x="1092880" y="152296"/>
                      <a:pt x="1102373" y="174511"/>
                      <a:pt x="1102373" y="215759"/>
                    </a:cubicBezTo>
                    <a:cubicBezTo>
                      <a:pt x="1102373" y="257008"/>
                      <a:pt x="1092880" y="276042"/>
                      <a:pt x="1073870" y="276042"/>
                    </a:cubicBezTo>
                    <a:cubicBezTo>
                      <a:pt x="1051704" y="276042"/>
                      <a:pt x="1042187" y="257008"/>
                      <a:pt x="1042187" y="215759"/>
                    </a:cubicBezTo>
                    <a:cubicBezTo>
                      <a:pt x="1042210" y="174511"/>
                      <a:pt x="1051704" y="152296"/>
                      <a:pt x="1073870" y="152296"/>
                    </a:cubicBezTo>
                    <a:moveTo>
                      <a:pt x="79197" y="1345440"/>
                    </a:moveTo>
                    <a:cubicBezTo>
                      <a:pt x="66524" y="1342260"/>
                      <a:pt x="41177" y="1285158"/>
                      <a:pt x="41177" y="1180423"/>
                    </a:cubicBezTo>
                    <a:cubicBezTo>
                      <a:pt x="41177" y="1078891"/>
                      <a:pt x="66524" y="1021765"/>
                      <a:pt x="79197" y="1018585"/>
                    </a:cubicBezTo>
                    <a:cubicBezTo>
                      <a:pt x="91870" y="1021765"/>
                      <a:pt x="117217" y="1078868"/>
                      <a:pt x="117217" y="1180423"/>
                    </a:cubicBezTo>
                    <a:cubicBezTo>
                      <a:pt x="117217" y="1285134"/>
                      <a:pt x="91870" y="1342260"/>
                      <a:pt x="79197" y="1345440"/>
                    </a:cubicBezTo>
                    <a:moveTo>
                      <a:pt x="2556399" y="977337"/>
                    </a:moveTo>
                    <a:lnTo>
                      <a:pt x="2217444" y="977337"/>
                    </a:lnTo>
                    <a:lnTo>
                      <a:pt x="1773946" y="479151"/>
                    </a:lnTo>
                    <a:cubicBezTo>
                      <a:pt x="1770789" y="215783"/>
                      <a:pt x="1558545" y="0"/>
                      <a:pt x="1295607" y="0"/>
                    </a:cubicBezTo>
                    <a:cubicBezTo>
                      <a:pt x="1165717" y="0"/>
                      <a:pt x="1045343" y="50765"/>
                      <a:pt x="953497" y="142803"/>
                    </a:cubicBezTo>
                    <a:cubicBezTo>
                      <a:pt x="864806" y="234817"/>
                      <a:pt x="814113" y="355406"/>
                      <a:pt x="814113" y="485512"/>
                    </a:cubicBezTo>
                    <a:cubicBezTo>
                      <a:pt x="814113" y="501390"/>
                      <a:pt x="814113" y="514063"/>
                      <a:pt x="817269" y="526760"/>
                    </a:cubicBezTo>
                    <a:lnTo>
                      <a:pt x="418151" y="977337"/>
                    </a:lnTo>
                    <a:lnTo>
                      <a:pt x="79197" y="977337"/>
                    </a:lnTo>
                    <a:cubicBezTo>
                      <a:pt x="25347" y="977337"/>
                      <a:pt x="0" y="1082048"/>
                      <a:pt x="0" y="1180423"/>
                    </a:cubicBezTo>
                    <a:cubicBezTo>
                      <a:pt x="0" y="1278797"/>
                      <a:pt x="25347" y="1386688"/>
                      <a:pt x="79197" y="1386688"/>
                    </a:cubicBezTo>
                    <a:lnTo>
                      <a:pt x="1083387" y="1386688"/>
                    </a:lnTo>
                    <a:lnTo>
                      <a:pt x="1083387" y="1310528"/>
                    </a:lnTo>
                    <a:lnTo>
                      <a:pt x="620902" y="1310528"/>
                    </a:lnTo>
                    <a:lnTo>
                      <a:pt x="668416" y="1253402"/>
                    </a:lnTo>
                    <a:lnTo>
                      <a:pt x="994697" y="1253402"/>
                    </a:lnTo>
                    <a:lnTo>
                      <a:pt x="994697" y="1177242"/>
                    </a:lnTo>
                    <a:lnTo>
                      <a:pt x="734940" y="1177242"/>
                    </a:lnTo>
                    <a:lnTo>
                      <a:pt x="1004214" y="872602"/>
                    </a:lnTo>
                    <a:cubicBezTo>
                      <a:pt x="1086567" y="932884"/>
                      <a:pt x="1184775" y="970976"/>
                      <a:pt x="1295655" y="970976"/>
                    </a:cubicBezTo>
                    <a:cubicBezTo>
                      <a:pt x="1416029" y="970976"/>
                      <a:pt x="1526909" y="926547"/>
                      <a:pt x="1609263" y="850387"/>
                    </a:cubicBezTo>
                    <a:lnTo>
                      <a:pt x="1897524" y="1177242"/>
                    </a:lnTo>
                    <a:lnTo>
                      <a:pt x="1754983" y="1177242"/>
                    </a:lnTo>
                    <a:lnTo>
                      <a:pt x="1754983" y="1253402"/>
                    </a:lnTo>
                    <a:lnTo>
                      <a:pt x="1967227" y="1253402"/>
                    </a:lnTo>
                    <a:lnTo>
                      <a:pt x="2014741" y="1310528"/>
                    </a:lnTo>
                    <a:lnTo>
                      <a:pt x="1843673" y="1310528"/>
                    </a:lnTo>
                    <a:lnTo>
                      <a:pt x="1843673" y="1386688"/>
                    </a:lnTo>
                    <a:lnTo>
                      <a:pt x="2556423" y="1386688"/>
                    </a:lnTo>
                    <a:cubicBezTo>
                      <a:pt x="2610273" y="1386688"/>
                      <a:pt x="2635620" y="1278797"/>
                      <a:pt x="2635620" y="1180423"/>
                    </a:cubicBezTo>
                    <a:cubicBezTo>
                      <a:pt x="2635596" y="1082048"/>
                      <a:pt x="2610249" y="977337"/>
                      <a:pt x="2556399" y="97733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Graphic 30">
                <a:extLst>
                  <a:ext uri="{FF2B5EF4-FFF2-40B4-BE49-F238E27FC236}">
                    <a16:creationId xmlns:a16="http://schemas.microsoft.com/office/drawing/2014/main" id="{20C10B24-70C6-4F17-8A93-0F0CF24F9915}"/>
                  </a:ext>
                </a:extLst>
              </p:cNvPr>
              <p:cNvSpPr/>
              <p:nvPr/>
            </p:nvSpPr>
            <p:spPr>
              <a:xfrm>
                <a:off x="5909963" y="2511682"/>
                <a:ext cx="188762" cy="76829"/>
              </a:xfrm>
              <a:custGeom>
                <a:avLst/>
                <a:gdLst>
                  <a:gd name="connsiteX0" fmla="*/ 0 w 188762"/>
                  <a:gd name="connsiteY0" fmla="*/ 0 h 76829"/>
                  <a:gd name="connsiteX1" fmla="*/ 188762 w 188762"/>
                  <a:gd name="connsiteY1" fmla="*/ 0 h 76829"/>
                  <a:gd name="connsiteX2" fmla="*/ 188762 w 188762"/>
                  <a:gd name="connsiteY2" fmla="*/ 76830 h 76829"/>
                  <a:gd name="connsiteX3" fmla="*/ 0 w 188762"/>
                  <a:gd name="connsiteY3" fmla="*/ 76830 h 7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8762" h="76829">
                    <a:moveTo>
                      <a:pt x="0" y="0"/>
                    </a:moveTo>
                    <a:lnTo>
                      <a:pt x="188762" y="0"/>
                    </a:lnTo>
                    <a:lnTo>
                      <a:pt x="188762" y="76830"/>
                    </a:lnTo>
                    <a:lnTo>
                      <a:pt x="0" y="7683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Graphic 30">
                <a:extLst>
                  <a:ext uri="{FF2B5EF4-FFF2-40B4-BE49-F238E27FC236}">
                    <a16:creationId xmlns:a16="http://schemas.microsoft.com/office/drawing/2014/main" id="{B1B7EC58-F98F-4BCA-A0BE-7AC89BC5497C}"/>
                  </a:ext>
                </a:extLst>
              </p:cNvPr>
              <p:cNvSpPr/>
              <p:nvPr/>
            </p:nvSpPr>
            <p:spPr>
              <a:xfrm>
                <a:off x="6225627" y="2511682"/>
                <a:ext cx="190029" cy="76829"/>
              </a:xfrm>
              <a:custGeom>
                <a:avLst/>
                <a:gdLst>
                  <a:gd name="connsiteX0" fmla="*/ 0 w 190029"/>
                  <a:gd name="connsiteY0" fmla="*/ 0 h 76829"/>
                  <a:gd name="connsiteX1" fmla="*/ 190030 w 190029"/>
                  <a:gd name="connsiteY1" fmla="*/ 0 h 76829"/>
                  <a:gd name="connsiteX2" fmla="*/ 190030 w 190029"/>
                  <a:gd name="connsiteY2" fmla="*/ 76830 h 76829"/>
                  <a:gd name="connsiteX3" fmla="*/ 0 w 190029"/>
                  <a:gd name="connsiteY3" fmla="*/ 76830 h 7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029" h="76829">
                    <a:moveTo>
                      <a:pt x="0" y="0"/>
                    </a:moveTo>
                    <a:lnTo>
                      <a:pt x="190030" y="0"/>
                    </a:lnTo>
                    <a:lnTo>
                      <a:pt x="190030" y="76830"/>
                    </a:lnTo>
                    <a:lnTo>
                      <a:pt x="0" y="7683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Graphic 30">
                <a:extLst>
                  <a:ext uri="{FF2B5EF4-FFF2-40B4-BE49-F238E27FC236}">
                    <a16:creationId xmlns:a16="http://schemas.microsoft.com/office/drawing/2014/main" id="{9D0C0CD9-C1C8-4327-BC0D-E9BA4E89D159}"/>
                  </a:ext>
                </a:extLst>
              </p:cNvPr>
              <p:cNvSpPr/>
              <p:nvPr/>
            </p:nvSpPr>
            <p:spPr>
              <a:xfrm>
                <a:off x="6314174" y="2646140"/>
                <a:ext cx="190029" cy="75538"/>
              </a:xfrm>
              <a:custGeom>
                <a:avLst/>
                <a:gdLst>
                  <a:gd name="connsiteX0" fmla="*/ 0 w 190029"/>
                  <a:gd name="connsiteY0" fmla="*/ 0 h 75538"/>
                  <a:gd name="connsiteX1" fmla="*/ 190030 w 190029"/>
                  <a:gd name="connsiteY1" fmla="*/ 0 h 75538"/>
                  <a:gd name="connsiteX2" fmla="*/ 190030 w 190029"/>
                  <a:gd name="connsiteY2" fmla="*/ 75538 h 75538"/>
                  <a:gd name="connsiteX3" fmla="*/ 0 w 190029"/>
                  <a:gd name="connsiteY3" fmla="*/ 75538 h 7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029" h="75538">
                    <a:moveTo>
                      <a:pt x="0" y="0"/>
                    </a:moveTo>
                    <a:lnTo>
                      <a:pt x="190030" y="0"/>
                    </a:lnTo>
                    <a:lnTo>
                      <a:pt x="190030" y="75538"/>
                    </a:lnTo>
                    <a:lnTo>
                      <a:pt x="0" y="755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Graphic 30">
                <a:extLst>
                  <a:ext uri="{FF2B5EF4-FFF2-40B4-BE49-F238E27FC236}">
                    <a16:creationId xmlns:a16="http://schemas.microsoft.com/office/drawing/2014/main" id="{C60190DA-8C13-4EBE-994E-4D01204DF150}"/>
                  </a:ext>
                </a:extLst>
              </p:cNvPr>
              <p:cNvSpPr/>
              <p:nvPr/>
            </p:nvSpPr>
            <p:spPr>
              <a:xfrm>
                <a:off x="5997218" y="2646140"/>
                <a:ext cx="190029" cy="75538"/>
              </a:xfrm>
              <a:custGeom>
                <a:avLst/>
                <a:gdLst>
                  <a:gd name="connsiteX0" fmla="*/ 0 w 190029"/>
                  <a:gd name="connsiteY0" fmla="*/ 0 h 75538"/>
                  <a:gd name="connsiteX1" fmla="*/ 190030 w 190029"/>
                  <a:gd name="connsiteY1" fmla="*/ 0 h 75538"/>
                  <a:gd name="connsiteX2" fmla="*/ 190030 w 190029"/>
                  <a:gd name="connsiteY2" fmla="*/ 75538 h 75538"/>
                  <a:gd name="connsiteX3" fmla="*/ 0 w 190029"/>
                  <a:gd name="connsiteY3" fmla="*/ 75538 h 7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029" h="75538">
                    <a:moveTo>
                      <a:pt x="0" y="0"/>
                    </a:moveTo>
                    <a:lnTo>
                      <a:pt x="190030" y="0"/>
                    </a:lnTo>
                    <a:lnTo>
                      <a:pt x="190030" y="75538"/>
                    </a:lnTo>
                    <a:lnTo>
                      <a:pt x="0" y="755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7" name="Group 66">
            <a:extLst>
              <a:ext uri="{FF2B5EF4-FFF2-40B4-BE49-F238E27FC236}">
                <a16:creationId xmlns:a16="http://schemas.microsoft.com/office/drawing/2014/main" id="{5DBB2380-E8BB-42A1-A0D3-836DA6C2DCB7}"/>
              </a:ext>
            </a:extLst>
          </p:cNvPr>
          <p:cNvGrpSpPr/>
          <p:nvPr/>
        </p:nvGrpSpPr>
        <p:grpSpPr>
          <a:xfrm>
            <a:off x="1975705" y="3109546"/>
            <a:ext cx="493590" cy="493590"/>
            <a:chOff x="4527459" y="640845"/>
            <a:chExt cx="3123355" cy="3123355"/>
          </a:xfrm>
        </p:grpSpPr>
        <p:sp>
          <p:nvSpPr>
            <p:cNvPr id="50" name="Graphic 48">
              <a:extLst>
                <a:ext uri="{FF2B5EF4-FFF2-40B4-BE49-F238E27FC236}">
                  <a16:creationId xmlns:a16="http://schemas.microsoft.com/office/drawing/2014/main" id="{31CBCAC3-4C3A-43B5-8A08-B50F9D9B3975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FFC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51" name="Graphic 48">
              <a:extLst>
                <a:ext uri="{FF2B5EF4-FFF2-40B4-BE49-F238E27FC236}">
                  <a16:creationId xmlns:a16="http://schemas.microsoft.com/office/drawing/2014/main" id="{21BFC786-971B-4180-8DEA-E8C6B066A656}"/>
                </a:ext>
              </a:extLst>
            </p:cNvPr>
            <p:cNvGrpSpPr/>
            <p:nvPr/>
          </p:nvGrpSpPr>
          <p:grpSpPr>
            <a:xfrm>
              <a:off x="5204887" y="1042138"/>
              <a:ext cx="1778885" cy="2223206"/>
              <a:chOff x="5204887" y="1042138"/>
              <a:chExt cx="1778885" cy="2223206"/>
            </a:xfrm>
            <a:solidFill>
              <a:srgbClr val="FFFFFF"/>
            </a:solidFill>
          </p:grpSpPr>
          <p:sp>
            <p:nvSpPr>
              <p:cNvPr id="52" name="Graphic 48">
                <a:extLst>
                  <a:ext uri="{FF2B5EF4-FFF2-40B4-BE49-F238E27FC236}">
                    <a16:creationId xmlns:a16="http://schemas.microsoft.com/office/drawing/2014/main" id="{B8A9E2C1-46C9-4B6E-A347-D7D6ABA94DAF}"/>
                  </a:ext>
                </a:extLst>
              </p:cNvPr>
              <p:cNvSpPr/>
              <p:nvPr/>
            </p:nvSpPr>
            <p:spPr>
              <a:xfrm>
                <a:off x="5347406" y="1328486"/>
                <a:ext cx="383598" cy="513369"/>
              </a:xfrm>
              <a:custGeom>
                <a:avLst/>
                <a:gdLst>
                  <a:gd name="connsiteX0" fmla="*/ 234004 w 383598"/>
                  <a:gd name="connsiteY0" fmla="*/ 0 h 513369"/>
                  <a:gd name="connsiteX1" fmla="*/ 7676 w 383598"/>
                  <a:gd name="connsiteY1" fmla="*/ 0 h 513369"/>
                  <a:gd name="connsiteX2" fmla="*/ 0 w 383598"/>
                  <a:gd name="connsiteY2" fmla="*/ 7724 h 513369"/>
                  <a:gd name="connsiteX3" fmla="*/ 0 w 383598"/>
                  <a:gd name="connsiteY3" fmla="*/ 505646 h 513369"/>
                  <a:gd name="connsiteX4" fmla="*/ 7676 w 383598"/>
                  <a:gd name="connsiteY4" fmla="*/ 513370 h 513369"/>
                  <a:gd name="connsiteX5" fmla="*/ 375923 w 383598"/>
                  <a:gd name="connsiteY5" fmla="*/ 513370 h 513369"/>
                  <a:gd name="connsiteX6" fmla="*/ 383598 w 383598"/>
                  <a:gd name="connsiteY6" fmla="*/ 505646 h 513369"/>
                  <a:gd name="connsiteX7" fmla="*/ 383598 w 383598"/>
                  <a:gd name="connsiteY7" fmla="*/ 150527 h 513369"/>
                  <a:gd name="connsiteX8" fmla="*/ 234004 w 383598"/>
                  <a:gd name="connsiteY8" fmla="*/ 0 h 513369"/>
                  <a:gd name="connsiteX9" fmla="*/ 347611 w 383598"/>
                  <a:gd name="connsiteY9" fmla="*/ 477262 h 513369"/>
                  <a:gd name="connsiteX10" fmla="*/ 36012 w 383598"/>
                  <a:gd name="connsiteY10" fmla="*/ 477262 h 513369"/>
                  <a:gd name="connsiteX11" fmla="*/ 36012 w 383598"/>
                  <a:gd name="connsiteY11" fmla="*/ 36107 h 513369"/>
                  <a:gd name="connsiteX12" fmla="*/ 201842 w 383598"/>
                  <a:gd name="connsiteY12" fmla="*/ 36107 h 513369"/>
                  <a:gd name="connsiteX13" fmla="*/ 201842 w 383598"/>
                  <a:gd name="connsiteY13" fmla="*/ 150551 h 513369"/>
                  <a:gd name="connsiteX14" fmla="*/ 230178 w 383598"/>
                  <a:gd name="connsiteY14" fmla="*/ 178935 h 513369"/>
                  <a:gd name="connsiteX15" fmla="*/ 347611 w 383598"/>
                  <a:gd name="connsiteY15" fmla="*/ 178935 h 513369"/>
                  <a:gd name="connsiteX16" fmla="*/ 347611 w 383598"/>
                  <a:gd name="connsiteY16" fmla="*/ 477262 h 513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83598" h="513369">
                    <a:moveTo>
                      <a:pt x="234004" y="0"/>
                    </a:moveTo>
                    <a:lnTo>
                      <a:pt x="7676" y="0"/>
                    </a:lnTo>
                    <a:cubicBezTo>
                      <a:pt x="3850" y="0"/>
                      <a:pt x="0" y="3850"/>
                      <a:pt x="0" y="7724"/>
                    </a:cubicBezTo>
                    <a:lnTo>
                      <a:pt x="0" y="505646"/>
                    </a:lnTo>
                    <a:cubicBezTo>
                      <a:pt x="0" y="509496"/>
                      <a:pt x="3826" y="513370"/>
                      <a:pt x="7676" y="513370"/>
                    </a:cubicBezTo>
                    <a:lnTo>
                      <a:pt x="375923" y="513370"/>
                    </a:lnTo>
                    <a:cubicBezTo>
                      <a:pt x="379749" y="513370"/>
                      <a:pt x="383598" y="509520"/>
                      <a:pt x="383598" y="505646"/>
                    </a:cubicBezTo>
                    <a:lnTo>
                      <a:pt x="383598" y="150527"/>
                    </a:lnTo>
                    <a:lnTo>
                      <a:pt x="234004" y="0"/>
                    </a:lnTo>
                    <a:close/>
                    <a:moveTo>
                      <a:pt x="347611" y="477262"/>
                    </a:moveTo>
                    <a:lnTo>
                      <a:pt x="36012" y="477262"/>
                    </a:lnTo>
                    <a:lnTo>
                      <a:pt x="36012" y="36107"/>
                    </a:lnTo>
                    <a:lnTo>
                      <a:pt x="201842" y="36107"/>
                    </a:lnTo>
                    <a:lnTo>
                      <a:pt x="201842" y="150551"/>
                    </a:lnTo>
                    <a:cubicBezTo>
                      <a:pt x="201842" y="171498"/>
                      <a:pt x="217098" y="178935"/>
                      <a:pt x="230178" y="178935"/>
                    </a:cubicBezTo>
                    <a:lnTo>
                      <a:pt x="347611" y="178935"/>
                    </a:lnTo>
                    <a:lnTo>
                      <a:pt x="347611" y="47726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Graphic 48">
                <a:extLst>
                  <a:ext uri="{FF2B5EF4-FFF2-40B4-BE49-F238E27FC236}">
                    <a16:creationId xmlns:a16="http://schemas.microsoft.com/office/drawing/2014/main" id="{8A3EE02B-87BE-4942-BDA1-68AB2E63CF92}"/>
                  </a:ext>
                </a:extLst>
              </p:cNvPr>
              <p:cNvSpPr/>
              <p:nvPr/>
            </p:nvSpPr>
            <p:spPr>
              <a:xfrm>
                <a:off x="5895472" y="1164210"/>
                <a:ext cx="226041" cy="349141"/>
              </a:xfrm>
              <a:custGeom>
                <a:avLst/>
                <a:gdLst>
                  <a:gd name="connsiteX0" fmla="*/ 152320 w 226041"/>
                  <a:gd name="connsiteY0" fmla="*/ 0 h 349141"/>
                  <a:gd name="connsiteX1" fmla="*/ 73697 w 226041"/>
                  <a:gd name="connsiteY1" fmla="*/ 0 h 349141"/>
                  <a:gd name="connsiteX2" fmla="*/ 73697 w 226041"/>
                  <a:gd name="connsiteY2" fmla="*/ 235511 h 349141"/>
                  <a:gd name="connsiteX3" fmla="*/ 0 w 226041"/>
                  <a:gd name="connsiteY3" fmla="*/ 235511 h 349141"/>
                  <a:gd name="connsiteX4" fmla="*/ 113009 w 226041"/>
                  <a:gd name="connsiteY4" fmla="*/ 349141 h 349141"/>
                  <a:gd name="connsiteX5" fmla="*/ 226041 w 226041"/>
                  <a:gd name="connsiteY5" fmla="*/ 235511 h 349141"/>
                  <a:gd name="connsiteX6" fmla="*/ 152320 w 226041"/>
                  <a:gd name="connsiteY6" fmla="*/ 235511 h 349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6041" h="349141">
                    <a:moveTo>
                      <a:pt x="152320" y="0"/>
                    </a:moveTo>
                    <a:lnTo>
                      <a:pt x="73697" y="0"/>
                    </a:lnTo>
                    <a:lnTo>
                      <a:pt x="73697" y="235511"/>
                    </a:lnTo>
                    <a:lnTo>
                      <a:pt x="0" y="235511"/>
                    </a:lnTo>
                    <a:lnTo>
                      <a:pt x="113009" y="349141"/>
                    </a:lnTo>
                    <a:lnTo>
                      <a:pt x="226041" y="235511"/>
                    </a:lnTo>
                    <a:lnTo>
                      <a:pt x="152320" y="23551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Graphic 48">
                <a:extLst>
                  <a:ext uri="{FF2B5EF4-FFF2-40B4-BE49-F238E27FC236}">
                    <a16:creationId xmlns:a16="http://schemas.microsoft.com/office/drawing/2014/main" id="{5B8AA358-A0DC-4300-B992-66CBF470AF2F}"/>
                  </a:ext>
                </a:extLst>
              </p:cNvPr>
              <p:cNvSpPr/>
              <p:nvPr/>
            </p:nvSpPr>
            <p:spPr>
              <a:xfrm>
                <a:off x="6642177" y="1745490"/>
                <a:ext cx="226041" cy="322239"/>
              </a:xfrm>
              <a:custGeom>
                <a:avLst/>
                <a:gdLst>
                  <a:gd name="connsiteX0" fmla="*/ 151794 w 226041"/>
                  <a:gd name="connsiteY0" fmla="*/ 210307 h 322239"/>
                  <a:gd name="connsiteX1" fmla="*/ 151794 w 226041"/>
                  <a:gd name="connsiteY1" fmla="*/ 0 h 322239"/>
                  <a:gd name="connsiteX2" fmla="*/ 74247 w 226041"/>
                  <a:gd name="connsiteY2" fmla="*/ 0 h 322239"/>
                  <a:gd name="connsiteX3" fmla="*/ 74247 w 226041"/>
                  <a:gd name="connsiteY3" fmla="*/ 210307 h 322239"/>
                  <a:gd name="connsiteX4" fmla="*/ 0 w 226041"/>
                  <a:gd name="connsiteY4" fmla="*/ 210307 h 322239"/>
                  <a:gd name="connsiteX5" fmla="*/ 113846 w 226041"/>
                  <a:gd name="connsiteY5" fmla="*/ 322240 h 322239"/>
                  <a:gd name="connsiteX6" fmla="*/ 226041 w 226041"/>
                  <a:gd name="connsiteY6" fmla="*/ 210307 h 322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6041" h="322239">
                    <a:moveTo>
                      <a:pt x="151794" y="210307"/>
                    </a:moveTo>
                    <a:lnTo>
                      <a:pt x="151794" y="0"/>
                    </a:lnTo>
                    <a:lnTo>
                      <a:pt x="74247" y="0"/>
                    </a:lnTo>
                    <a:lnTo>
                      <a:pt x="74247" y="210307"/>
                    </a:lnTo>
                    <a:lnTo>
                      <a:pt x="0" y="210307"/>
                    </a:lnTo>
                    <a:lnTo>
                      <a:pt x="113846" y="322240"/>
                    </a:lnTo>
                    <a:lnTo>
                      <a:pt x="226041" y="21030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Graphic 48">
                <a:extLst>
                  <a:ext uri="{FF2B5EF4-FFF2-40B4-BE49-F238E27FC236}">
                    <a16:creationId xmlns:a16="http://schemas.microsoft.com/office/drawing/2014/main" id="{F0FDAD5C-5BAB-440C-856F-2E82F349524B}"/>
                  </a:ext>
                </a:extLst>
              </p:cNvPr>
              <p:cNvSpPr/>
              <p:nvPr/>
            </p:nvSpPr>
            <p:spPr>
              <a:xfrm>
                <a:off x="5204887" y="2088174"/>
                <a:ext cx="1778885" cy="1177170"/>
              </a:xfrm>
              <a:custGeom>
                <a:avLst/>
                <a:gdLst>
                  <a:gd name="connsiteX0" fmla="*/ 1772131 w 1778885"/>
                  <a:gd name="connsiteY0" fmla="*/ 271953 h 1177170"/>
                  <a:gd name="connsiteX1" fmla="*/ 1508237 w 1778885"/>
                  <a:gd name="connsiteY1" fmla="*/ 7771 h 1177170"/>
                  <a:gd name="connsiteX2" fmla="*/ 1492718 w 1778885"/>
                  <a:gd name="connsiteY2" fmla="*/ 0 h 1177170"/>
                  <a:gd name="connsiteX3" fmla="*/ 1255988 w 1778885"/>
                  <a:gd name="connsiteY3" fmla="*/ 0 h 1177170"/>
                  <a:gd name="connsiteX4" fmla="*/ 1255988 w 1778885"/>
                  <a:gd name="connsiteY4" fmla="*/ 67289 h 1177170"/>
                  <a:gd name="connsiteX5" fmla="*/ 1472393 w 1778885"/>
                  <a:gd name="connsiteY5" fmla="*/ 67289 h 1177170"/>
                  <a:gd name="connsiteX6" fmla="*/ 1649152 w 1778885"/>
                  <a:gd name="connsiteY6" fmla="*/ 247419 h 1177170"/>
                  <a:gd name="connsiteX7" fmla="*/ 129368 w 1778885"/>
                  <a:gd name="connsiteY7" fmla="*/ 247419 h 1177170"/>
                  <a:gd name="connsiteX8" fmla="*/ 306126 w 1778885"/>
                  <a:gd name="connsiteY8" fmla="*/ 67289 h 1177170"/>
                  <a:gd name="connsiteX9" fmla="*/ 549695 w 1778885"/>
                  <a:gd name="connsiteY9" fmla="*/ 67289 h 1177170"/>
                  <a:gd name="connsiteX10" fmla="*/ 549695 w 1778885"/>
                  <a:gd name="connsiteY10" fmla="*/ 0 h 1177170"/>
                  <a:gd name="connsiteX11" fmla="*/ 289723 w 1778885"/>
                  <a:gd name="connsiteY11" fmla="*/ 0 h 1177170"/>
                  <a:gd name="connsiteX12" fmla="*/ 270330 w 1778885"/>
                  <a:gd name="connsiteY12" fmla="*/ 7771 h 1177170"/>
                  <a:gd name="connsiteX13" fmla="*/ 6436 w 1778885"/>
                  <a:gd name="connsiteY13" fmla="*/ 271953 h 1177170"/>
                  <a:gd name="connsiteX14" fmla="*/ 2562 w 1778885"/>
                  <a:gd name="connsiteY14" fmla="*/ 299141 h 1177170"/>
                  <a:gd name="connsiteX15" fmla="*/ 21979 w 1778885"/>
                  <a:gd name="connsiteY15" fmla="*/ 314684 h 1177170"/>
                  <a:gd name="connsiteX16" fmla="*/ 76307 w 1778885"/>
                  <a:gd name="connsiteY16" fmla="*/ 314684 h 1177170"/>
                  <a:gd name="connsiteX17" fmla="*/ 76307 w 1778885"/>
                  <a:gd name="connsiteY17" fmla="*/ 1153856 h 1177170"/>
                  <a:gd name="connsiteX18" fmla="*/ 99597 w 1778885"/>
                  <a:gd name="connsiteY18" fmla="*/ 1177171 h 1177170"/>
                  <a:gd name="connsiteX19" fmla="*/ 1682892 w 1778885"/>
                  <a:gd name="connsiteY19" fmla="*/ 1177171 h 1177170"/>
                  <a:gd name="connsiteX20" fmla="*/ 1706182 w 1778885"/>
                  <a:gd name="connsiteY20" fmla="*/ 1153856 h 1177170"/>
                  <a:gd name="connsiteX21" fmla="*/ 1706182 w 1778885"/>
                  <a:gd name="connsiteY21" fmla="*/ 314684 h 1177170"/>
                  <a:gd name="connsiteX22" fmla="*/ 1756636 w 1778885"/>
                  <a:gd name="connsiteY22" fmla="*/ 314684 h 1177170"/>
                  <a:gd name="connsiteX23" fmla="*/ 1777344 w 1778885"/>
                  <a:gd name="connsiteY23" fmla="*/ 299762 h 1177170"/>
                  <a:gd name="connsiteX24" fmla="*/ 1772131 w 1778885"/>
                  <a:gd name="connsiteY24" fmla="*/ 271953 h 1177170"/>
                  <a:gd name="connsiteX25" fmla="*/ 1630859 w 1778885"/>
                  <a:gd name="connsiteY25" fmla="*/ 1101847 h 1177170"/>
                  <a:gd name="connsiteX26" fmla="*/ 151558 w 1778885"/>
                  <a:gd name="connsiteY26" fmla="*/ 1101847 h 1177170"/>
                  <a:gd name="connsiteX27" fmla="*/ 151558 w 1778885"/>
                  <a:gd name="connsiteY27" fmla="*/ 314708 h 1177170"/>
                  <a:gd name="connsiteX28" fmla="*/ 1630859 w 1778885"/>
                  <a:gd name="connsiteY28" fmla="*/ 314708 h 1177170"/>
                  <a:gd name="connsiteX29" fmla="*/ 1630859 w 1778885"/>
                  <a:gd name="connsiteY29" fmla="*/ 1101847 h 1177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778885" h="1177170">
                    <a:moveTo>
                      <a:pt x="1772131" y="271953"/>
                    </a:moveTo>
                    <a:lnTo>
                      <a:pt x="1508237" y="7771"/>
                    </a:lnTo>
                    <a:cubicBezTo>
                      <a:pt x="1504363" y="3898"/>
                      <a:pt x="1496592" y="0"/>
                      <a:pt x="1492718" y="0"/>
                    </a:cubicBezTo>
                    <a:lnTo>
                      <a:pt x="1255988" y="0"/>
                    </a:lnTo>
                    <a:lnTo>
                      <a:pt x="1255988" y="67289"/>
                    </a:lnTo>
                    <a:lnTo>
                      <a:pt x="1472393" y="67289"/>
                    </a:lnTo>
                    <a:lnTo>
                      <a:pt x="1649152" y="247419"/>
                    </a:lnTo>
                    <a:lnTo>
                      <a:pt x="129368" y="247419"/>
                    </a:lnTo>
                    <a:lnTo>
                      <a:pt x="306126" y="67289"/>
                    </a:lnTo>
                    <a:lnTo>
                      <a:pt x="549695" y="67289"/>
                    </a:lnTo>
                    <a:lnTo>
                      <a:pt x="549695" y="0"/>
                    </a:lnTo>
                    <a:lnTo>
                      <a:pt x="289723" y="0"/>
                    </a:lnTo>
                    <a:cubicBezTo>
                      <a:pt x="281975" y="0"/>
                      <a:pt x="278078" y="3874"/>
                      <a:pt x="270330" y="7771"/>
                    </a:cubicBezTo>
                    <a:lnTo>
                      <a:pt x="6436" y="271953"/>
                    </a:lnTo>
                    <a:cubicBezTo>
                      <a:pt x="-1336" y="279724"/>
                      <a:pt x="-1336" y="291369"/>
                      <a:pt x="2562" y="299141"/>
                    </a:cubicBezTo>
                    <a:cubicBezTo>
                      <a:pt x="6436" y="306912"/>
                      <a:pt x="14207" y="314684"/>
                      <a:pt x="21979" y="314684"/>
                    </a:cubicBezTo>
                    <a:lnTo>
                      <a:pt x="76307" y="314684"/>
                    </a:lnTo>
                    <a:lnTo>
                      <a:pt x="76307" y="1153856"/>
                    </a:lnTo>
                    <a:cubicBezTo>
                      <a:pt x="76307" y="1169399"/>
                      <a:pt x="84078" y="1177171"/>
                      <a:pt x="99597" y="1177171"/>
                    </a:cubicBezTo>
                    <a:lnTo>
                      <a:pt x="1682892" y="1177171"/>
                    </a:lnTo>
                    <a:cubicBezTo>
                      <a:pt x="1694537" y="1177171"/>
                      <a:pt x="1706182" y="1169399"/>
                      <a:pt x="1706182" y="1153856"/>
                    </a:cubicBezTo>
                    <a:lnTo>
                      <a:pt x="1706182" y="314684"/>
                    </a:lnTo>
                    <a:lnTo>
                      <a:pt x="1756636" y="314684"/>
                    </a:lnTo>
                    <a:cubicBezTo>
                      <a:pt x="1764384" y="314684"/>
                      <a:pt x="1773638" y="311384"/>
                      <a:pt x="1777344" y="299762"/>
                    </a:cubicBezTo>
                    <a:cubicBezTo>
                      <a:pt x="1779951" y="291489"/>
                      <a:pt x="1779879" y="279724"/>
                      <a:pt x="1772131" y="271953"/>
                    </a:cubicBezTo>
                    <a:close/>
                    <a:moveTo>
                      <a:pt x="1630859" y="1101847"/>
                    </a:moveTo>
                    <a:lnTo>
                      <a:pt x="151558" y="1101847"/>
                    </a:lnTo>
                    <a:lnTo>
                      <a:pt x="151558" y="314708"/>
                    </a:lnTo>
                    <a:lnTo>
                      <a:pt x="1630859" y="314708"/>
                    </a:lnTo>
                    <a:lnTo>
                      <a:pt x="1630859" y="110184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Graphic 48">
                <a:extLst>
                  <a:ext uri="{FF2B5EF4-FFF2-40B4-BE49-F238E27FC236}">
                    <a16:creationId xmlns:a16="http://schemas.microsoft.com/office/drawing/2014/main" id="{B90DA11B-0D18-45F4-ADD7-E1D434ED9286}"/>
                  </a:ext>
                </a:extLst>
              </p:cNvPr>
              <p:cNvSpPr/>
              <p:nvPr/>
            </p:nvSpPr>
            <p:spPr>
              <a:xfrm>
                <a:off x="5416847" y="1727436"/>
                <a:ext cx="243903" cy="36107"/>
              </a:xfrm>
              <a:custGeom>
                <a:avLst/>
                <a:gdLst>
                  <a:gd name="connsiteX0" fmla="*/ 225850 w 243903"/>
                  <a:gd name="connsiteY0" fmla="*/ 36107 h 36107"/>
                  <a:gd name="connsiteX1" fmla="*/ 18054 w 243903"/>
                  <a:gd name="connsiteY1" fmla="*/ 36107 h 36107"/>
                  <a:gd name="connsiteX2" fmla="*/ 0 w 243903"/>
                  <a:gd name="connsiteY2" fmla="*/ 18054 h 36107"/>
                  <a:gd name="connsiteX3" fmla="*/ 0 w 243903"/>
                  <a:gd name="connsiteY3" fmla="*/ 18054 h 36107"/>
                  <a:gd name="connsiteX4" fmla="*/ 18054 w 243903"/>
                  <a:gd name="connsiteY4" fmla="*/ 0 h 36107"/>
                  <a:gd name="connsiteX5" fmla="*/ 225850 w 243903"/>
                  <a:gd name="connsiteY5" fmla="*/ 0 h 36107"/>
                  <a:gd name="connsiteX6" fmla="*/ 243904 w 243903"/>
                  <a:gd name="connsiteY6" fmla="*/ 18054 h 36107"/>
                  <a:gd name="connsiteX7" fmla="*/ 243904 w 243903"/>
                  <a:gd name="connsiteY7" fmla="*/ 18054 h 36107"/>
                  <a:gd name="connsiteX8" fmla="*/ 225850 w 243903"/>
                  <a:gd name="connsiteY8" fmla="*/ 36107 h 3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3903" h="36107">
                    <a:moveTo>
                      <a:pt x="225850" y="36107"/>
                    </a:moveTo>
                    <a:lnTo>
                      <a:pt x="18054" y="36107"/>
                    </a:lnTo>
                    <a:cubicBezTo>
                      <a:pt x="8082" y="36107"/>
                      <a:pt x="0" y="28025"/>
                      <a:pt x="0" y="18054"/>
                    </a:cubicBezTo>
                    <a:lnTo>
                      <a:pt x="0" y="18054"/>
                    </a:lnTo>
                    <a:cubicBezTo>
                      <a:pt x="0" y="8082"/>
                      <a:pt x="8082" y="0"/>
                      <a:pt x="18054" y="0"/>
                    </a:cubicBezTo>
                    <a:lnTo>
                      <a:pt x="225850" y="0"/>
                    </a:lnTo>
                    <a:cubicBezTo>
                      <a:pt x="235821" y="0"/>
                      <a:pt x="243904" y="8082"/>
                      <a:pt x="243904" y="18054"/>
                    </a:cubicBezTo>
                    <a:lnTo>
                      <a:pt x="243904" y="18054"/>
                    </a:lnTo>
                    <a:cubicBezTo>
                      <a:pt x="243904" y="28025"/>
                      <a:pt x="235821" y="36107"/>
                      <a:pt x="225850" y="361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Graphic 48">
                <a:extLst>
                  <a:ext uri="{FF2B5EF4-FFF2-40B4-BE49-F238E27FC236}">
                    <a16:creationId xmlns:a16="http://schemas.microsoft.com/office/drawing/2014/main" id="{19383142-34C3-41DF-82AF-755E80A8FDCA}"/>
                  </a:ext>
                </a:extLst>
              </p:cNvPr>
              <p:cNvSpPr/>
              <p:nvPr/>
            </p:nvSpPr>
            <p:spPr>
              <a:xfrm>
                <a:off x="5416847" y="1549051"/>
                <a:ext cx="243903" cy="36107"/>
              </a:xfrm>
              <a:custGeom>
                <a:avLst/>
                <a:gdLst>
                  <a:gd name="connsiteX0" fmla="*/ 225850 w 243903"/>
                  <a:gd name="connsiteY0" fmla="*/ 36107 h 36107"/>
                  <a:gd name="connsiteX1" fmla="*/ 18054 w 243903"/>
                  <a:gd name="connsiteY1" fmla="*/ 36107 h 36107"/>
                  <a:gd name="connsiteX2" fmla="*/ 0 w 243903"/>
                  <a:gd name="connsiteY2" fmla="*/ 18054 h 36107"/>
                  <a:gd name="connsiteX3" fmla="*/ 0 w 243903"/>
                  <a:gd name="connsiteY3" fmla="*/ 18054 h 36107"/>
                  <a:gd name="connsiteX4" fmla="*/ 18054 w 243903"/>
                  <a:gd name="connsiteY4" fmla="*/ 0 h 36107"/>
                  <a:gd name="connsiteX5" fmla="*/ 225850 w 243903"/>
                  <a:gd name="connsiteY5" fmla="*/ 0 h 36107"/>
                  <a:gd name="connsiteX6" fmla="*/ 243904 w 243903"/>
                  <a:gd name="connsiteY6" fmla="*/ 18054 h 36107"/>
                  <a:gd name="connsiteX7" fmla="*/ 243904 w 243903"/>
                  <a:gd name="connsiteY7" fmla="*/ 18054 h 36107"/>
                  <a:gd name="connsiteX8" fmla="*/ 225850 w 243903"/>
                  <a:gd name="connsiteY8" fmla="*/ 36107 h 3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3903" h="36107">
                    <a:moveTo>
                      <a:pt x="225850" y="36107"/>
                    </a:moveTo>
                    <a:lnTo>
                      <a:pt x="18054" y="36107"/>
                    </a:lnTo>
                    <a:cubicBezTo>
                      <a:pt x="8082" y="36107"/>
                      <a:pt x="0" y="28025"/>
                      <a:pt x="0" y="18054"/>
                    </a:cubicBezTo>
                    <a:lnTo>
                      <a:pt x="0" y="18054"/>
                    </a:lnTo>
                    <a:cubicBezTo>
                      <a:pt x="0" y="8082"/>
                      <a:pt x="8082" y="0"/>
                      <a:pt x="18054" y="0"/>
                    </a:cubicBezTo>
                    <a:lnTo>
                      <a:pt x="225850" y="0"/>
                    </a:lnTo>
                    <a:cubicBezTo>
                      <a:pt x="235821" y="0"/>
                      <a:pt x="243904" y="8082"/>
                      <a:pt x="243904" y="18054"/>
                    </a:cubicBezTo>
                    <a:lnTo>
                      <a:pt x="243904" y="18054"/>
                    </a:lnTo>
                    <a:cubicBezTo>
                      <a:pt x="243904" y="28025"/>
                      <a:pt x="235821" y="36107"/>
                      <a:pt x="225850" y="361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Graphic 48">
                <a:extLst>
                  <a:ext uri="{FF2B5EF4-FFF2-40B4-BE49-F238E27FC236}">
                    <a16:creationId xmlns:a16="http://schemas.microsoft.com/office/drawing/2014/main" id="{EDF6E7D4-3758-4AA1-91A2-223C6E7338BA}"/>
                  </a:ext>
                </a:extLst>
              </p:cNvPr>
              <p:cNvSpPr/>
              <p:nvPr/>
            </p:nvSpPr>
            <p:spPr>
              <a:xfrm>
                <a:off x="5416847" y="1638244"/>
                <a:ext cx="243903" cy="36107"/>
              </a:xfrm>
              <a:custGeom>
                <a:avLst/>
                <a:gdLst>
                  <a:gd name="connsiteX0" fmla="*/ 225850 w 243903"/>
                  <a:gd name="connsiteY0" fmla="*/ 36107 h 36107"/>
                  <a:gd name="connsiteX1" fmla="*/ 18054 w 243903"/>
                  <a:gd name="connsiteY1" fmla="*/ 36107 h 36107"/>
                  <a:gd name="connsiteX2" fmla="*/ 0 w 243903"/>
                  <a:gd name="connsiteY2" fmla="*/ 18054 h 36107"/>
                  <a:gd name="connsiteX3" fmla="*/ 0 w 243903"/>
                  <a:gd name="connsiteY3" fmla="*/ 18054 h 36107"/>
                  <a:gd name="connsiteX4" fmla="*/ 18054 w 243903"/>
                  <a:gd name="connsiteY4" fmla="*/ 0 h 36107"/>
                  <a:gd name="connsiteX5" fmla="*/ 225850 w 243903"/>
                  <a:gd name="connsiteY5" fmla="*/ 0 h 36107"/>
                  <a:gd name="connsiteX6" fmla="*/ 243904 w 243903"/>
                  <a:gd name="connsiteY6" fmla="*/ 18054 h 36107"/>
                  <a:gd name="connsiteX7" fmla="*/ 243904 w 243903"/>
                  <a:gd name="connsiteY7" fmla="*/ 18054 h 36107"/>
                  <a:gd name="connsiteX8" fmla="*/ 225850 w 243903"/>
                  <a:gd name="connsiteY8" fmla="*/ 36107 h 3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3903" h="36107">
                    <a:moveTo>
                      <a:pt x="225850" y="36107"/>
                    </a:moveTo>
                    <a:lnTo>
                      <a:pt x="18054" y="36107"/>
                    </a:lnTo>
                    <a:cubicBezTo>
                      <a:pt x="8082" y="36107"/>
                      <a:pt x="0" y="28025"/>
                      <a:pt x="0" y="18054"/>
                    </a:cubicBezTo>
                    <a:lnTo>
                      <a:pt x="0" y="18054"/>
                    </a:lnTo>
                    <a:cubicBezTo>
                      <a:pt x="0" y="8082"/>
                      <a:pt x="8082" y="0"/>
                      <a:pt x="18054" y="0"/>
                    </a:cubicBezTo>
                    <a:lnTo>
                      <a:pt x="225850" y="0"/>
                    </a:lnTo>
                    <a:cubicBezTo>
                      <a:pt x="235821" y="0"/>
                      <a:pt x="243904" y="8082"/>
                      <a:pt x="243904" y="18054"/>
                    </a:cubicBezTo>
                    <a:lnTo>
                      <a:pt x="243904" y="18054"/>
                    </a:lnTo>
                    <a:cubicBezTo>
                      <a:pt x="243904" y="28025"/>
                      <a:pt x="235821" y="36107"/>
                      <a:pt x="225850" y="361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Graphic 48">
                <a:extLst>
                  <a:ext uri="{FF2B5EF4-FFF2-40B4-BE49-F238E27FC236}">
                    <a16:creationId xmlns:a16="http://schemas.microsoft.com/office/drawing/2014/main" id="{71ACA707-2B24-4602-B3DB-2B3E846DBD28}"/>
                  </a:ext>
                </a:extLst>
              </p:cNvPr>
              <p:cNvSpPr/>
              <p:nvPr/>
            </p:nvSpPr>
            <p:spPr>
              <a:xfrm>
                <a:off x="6416302" y="1042138"/>
                <a:ext cx="477453" cy="639003"/>
              </a:xfrm>
              <a:custGeom>
                <a:avLst/>
                <a:gdLst>
                  <a:gd name="connsiteX0" fmla="*/ 291250 w 477453"/>
                  <a:gd name="connsiteY0" fmla="*/ 0 h 639003"/>
                  <a:gd name="connsiteX1" fmla="*/ 9541 w 477453"/>
                  <a:gd name="connsiteY1" fmla="*/ 0 h 639003"/>
                  <a:gd name="connsiteX2" fmla="*/ 0 w 477453"/>
                  <a:gd name="connsiteY2" fmla="*/ 9613 h 639003"/>
                  <a:gd name="connsiteX3" fmla="*/ 0 w 477453"/>
                  <a:gd name="connsiteY3" fmla="*/ 629391 h 639003"/>
                  <a:gd name="connsiteX4" fmla="*/ 9541 w 477453"/>
                  <a:gd name="connsiteY4" fmla="*/ 639004 h 639003"/>
                  <a:gd name="connsiteX5" fmla="*/ 467913 w 477453"/>
                  <a:gd name="connsiteY5" fmla="*/ 639004 h 639003"/>
                  <a:gd name="connsiteX6" fmla="*/ 477454 w 477453"/>
                  <a:gd name="connsiteY6" fmla="*/ 629391 h 639003"/>
                  <a:gd name="connsiteX7" fmla="*/ 477454 w 477453"/>
                  <a:gd name="connsiteY7" fmla="*/ 187375 h 639003"/>
                  <a:gd name="connsiteX8" fmla="*/ 291250 w 477453"/>
                  <a:gd name="connsiteY8" fmla="*/ 0 h 639003"/>
                  <a:gd name="connsiteX9" fmla="*/ 432642 w 477453"/>
                  <a:gd name="connsiteY9" fmla="*/ 594073 h 639003"/>
                  <a:gd name="connsiteX10" fmla="*/ 44811 w 477453"/>
                  <a:gd name="connsiteY10" fmla="*/ 594073 h 639003"/>
                  <a:gd name="connsiteX11" fmla="*/ 44811 w 477453"/>
                  <a:gd name="connsiteY11" fmla="*/ 44931 h 639003"/>
                  <a:gd name="connsiteX12" fmla="*/ 251221 w 477453"/>
                  <a:gd name="connsiteY12" fmla="*/ 44931 h 639003"/>
                  <a:gd name="connsiteX13" fmla="*/ 251221 w 477453"/>
                  <a:gd name="connsiteY13" fmla="*/ 187375 h 639003"/>
                  <a:gd name="connsiteX14" fmla="*/ 286491 w 477453"/>
                  <a:gd name="connsiteY14" fmla="*/ 222694 h 639003"/>
                  <a:gd name="connsiteX15" fmla="*/ 432666 w 477453"/>
                  <a:gd name="connsiteY15" fmla="*/ 222694 h 639003"/>
                  <a:gd name="connsiteX16" fmla="*/ 432666 w 477453"/>
                  <a:gd name="connsiteY16" fmla="*/ 594073 h 639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7453" h="639003">
                    <a:moveTo>
                      <a:pt x="291250" y="0"/>
                    </a:moveTo>
                    <a:lnTo>
                      <a:pt x="9541" y="0"/>
                    </a:lnTo>
                    <a:cubicBezTo>
                      <a:pt x="4758" y="0"/>
                      <a:pt x="0" y="4806"/>
                      <a:pt x="0" y="9613"/>
                    </a:cubicBezTo>
                    <a:lnTo>
                      <a:pt x="0" y="629391"/>
                    </a:lnTo>
                    <a:cubicBezTo>
                      <a:pt x="0" y="634198"/>
                      <a:pt x="4782" y="639004"/>
                      <a:pt x="9541" y="639004"/>
                    </a:cubicBezTo>
                    <a:lnTo>
                      <a:pt x="467913" y="639004"/>
                    </a:lnTo>
                    <a:cubicBezTo>
                      <a:pt x="472695" y="639004"/>
                      <a:pt x="477454" y="634198"/>
                      <a:pt x="477454" y="629391"/>
                    </a:cubicBezTo>
                    <a:lnTo>
                      <a:pt x="477454" y="187375"/>
                    </a:lnTo>
                    <a:lnTo>
                      <a:pt x="291250" y="0"/>
                    </a:lnTo>
                    <a:close/>
                    <a:moveTo>
                      <a:pt x="432642" y="594073"/>
                    </a:moveTo>
                    <a:lnTo>
                      <a:pt x="44811" y="594073"/>
                    </a:lnTo>
                    <a:lnTo>
                      <a:pt x="44811" y="44931"/>
                    </a:lnTo>
                    <a:lnTo>
                      <a:pt x="251221" y="44931"/>
                    </a:lnTo>
                    <a:lnTo>
                      <a:pt x="251221" y="187375"/>
                    </a:lnTo>
                    <a:cubicBezTo>
                      <a:pt x="251221" y="213440"/>
                      <a:pt x="270231" y="222694"/>
                      <a:pt x="286491" y="222694"/>
                    </a:cubicBezTo>
                    <a:lnTo>
                      <a:pt x="432666" y="222694"/>
                    </a:lnTo>
                    <a:lnTo>
                      <a:pt x="432666" y="59407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Graphic 48">
                <a:extLst>
                  <a:ext uri="{FF2B5EF4-FFF2-40B4-BE49-F238E27FC236}">
                    <a16:creationId xmlns:a16="http://schemas.microsoft.com/office/drawing/2014/main" id="{518DA970-5156-49D1-9957-7189EE6D5161}"/>
                  </a:ext>
                </a:extLst>
              </p:cNvPr>
              <p:cNvSpPr/>
              <p:nvPr/>
            </p:nvSpPr>
            <p:spPr>
              <a:xfrm>
                <a:off x="6502721" y="1538697"/>
                <a:ext cx="303588" cy="44954"/>
              </a:xfrm>
              <a:custGeom>
                <a:avLst/>
                <a:gdLst>
                  <a:gd name="connsiteX0" fmla="*/ 281111 w 303588"/>
                  <a:gd name="connsiteY0" fmla="*/ 44955 h 44954"/>
                  <a:gd name="connsiteX1" fmla="*/ 22477 w 303588"/>
                  <a:gd name="connsiteY1" fmla="*/ 44955 h 44954"/>
                  <a:gd name="connsiteX2" fmla="*/ 0 w 303588"/>
                  <a:gd name="connsiteY2" fmla="*/ 22477 h 44954"/>
                  <a:gd name="connsiteX3" fmla="*/ 0 w 303588"/>
                  <a:gd name="connsiteY3" fmla="*/ 22477 h 44954"/>
                  <a:gd name="connsiteX4" fmla="*/ 22477 w 303588"/>
                  <a:gd name="connsiteY4" fmla="*/ 0 h 44954"/>
                  <a:gd name="connsiteX5" fmla="*/ 281111 w 303588"/>
                  <a:gd name="connsiteY5" fmla="*/ 0 h 44954"/>
                  <a:gd name="connsiteX6" fmla="*/ 303589 w 303588"/>
                  <a:gd name="connsiteY6" fmla="*/ 22477 h 44954"/>
                  <a:gd name="connsiteX7" fmla="*/ 303589 w 303588"/>
                  <a:gd name="connsiteY7" fmla="*/ 22477 h 44954"/>
                  <a:gd name="connsiteX8" fmla="*/ 281111 w 303588"/>
                  <a:gd name="connsiteY8" fmla="*/ 44955 h 44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3588" h="44954">
                    <a:moveTo>
                      <a:pt x="281111" y="44955"/>
                    </a:moveTo>
                    <a:lnTo>
                      <a:pt x="22477" y="44955"/>
                    </a:lnTo>
                    <a:cubicBezTo>
                      <a:pt x="10067" y="44955"/>
                      <a:pt x="0" y="34888"/>
                      <a:pt x="0" y="22477"/>
                    </a:cubicBezTo>
                    <a:lnTo>
                      <a:pt x="0" y="22477"/>
                    </a:lnTo>
                    <a:cubicBezTo>
                      <a:pt x="0" y="10067"/>
                      <a:pt x="10067" y="0"/>
                      <a:pt x="22477" y="0"/>
                    </a:cubicBezTo>
                    <a:lnTo>
                      <a:pt x="281111" y="0"/>
                    </a:lnTo>
                    <a:cubicBezTo>
                      <a:pt x="293521" y="0"/>
                      <a:pt x="303589" y="10067"/>
                      <a:pt x="303589" y="22477"/>
                    </a:cubicBezTo>
                    <a:lnTo>
                      <a:pt x="303589" y="22477"/>
                    </a:lnTo>
                    <a:cubicBezTo>
                      <a:pt x="303565" y="34912"/>
                      <a:pt x="293521" y="44955"/>
                      <a:pt x="281111" y="44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Graphic 48">
                <a:extLst>
                  <a:ext uri="{FF2B5EF4-FFF2-40B4-BE49-F238E27FC236}">
                    <a16:creationId xmlns:a16="http://schemas.microsoft.com/office/drawing/2014/main" id="{1E168321-7E1A-4782-A757-63C96B88B732}"/>
                  </a:ext>
                </a:extLst>
              </p:cNvPr>
              <p:cNvSpPr/>
              <p:nvPr/>
            </p:nvSpPr>
            <p:spPr>
              <a:xfrm>
                <a:off x="6502721" y="1316673"/>
                <a:ext cx="303588" cy="44954"/>
              </a:xfrm>
              <a:custGeom>
                <a:avLst/>
                <a:gdLst>
                  <a:gd name="connsiteX0" fmla="*/ 281111 w 303588"/>
                  <a:gd name="connsiteY0" fmla="*/ 44955 h 44954"/>
                  <a:gd name="connsiteX1" fmla="*/ 22477 w 303588"/>
                  <a:gd name="connsiteY1" fmla="*/ 44955 h 44954"/>
                  <a:gd name="connsiteX2" fmla="*/ 0 w 303588"/>
                  <a:gd name="connsiteY2" fmla="*/ 22477 h 44954"/>
                  <a:gd name="connsiteX3" fmla="*/ 0 w 303588"/>
                  <a:gd name="connsiteY3" fmla="*/ 22477 h 44954"/>
                  <a:gd name="connsiteX4" fmla="*/ 22477 w 303588"/>
                  <a:gd name="connsiteY4" fmla="*/ 0 h 44954"/>
                  <a:gd name="connsiteX5" fmla="*/ 281111 w 303588"/>
                  <a:gd name="connsiteY5" fmla="*/ 0 h 44954"/>
                  <a:gd name="connsiteX6" fmla="*/ 303589 w 303588"/>
                  <a:gd name="connsiteY6" fmla="*/ 22477 h 44954"/>
                  <a:gd name="connsiteX7" fmla="*/ 303589 w 303588"/>
                  <a:gd name="connsiteY7" fmla="*/ 22477 h 44954"/>
                  <a:gd name="connsiteX8" fmla="*/ 281111 w 303588"/>
                  <a:gd name="connsiteY8" fmla="*/ 44955 h 44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3588" h="44954">
                    <a:moveTo>
                      <a:pt x="281111" y="44955"/>
                    </a:moveTo>
                    <a:lnTo>
                      <a:pt x="22477" y="44955"/>
                    </a:lnTo>
                    <a:cubicBezTo>
                      <a:pt x="10067" y="44955"/>
                      <a:pt x="0" y="34888"/>
                      <a:pt x="0" y="22477"/>
                    </a:cubicBezTo>
                    <a:lnTo>
                      <a:pt x="0" y="22477"/>
                    </a:lnTo>
                    <a:cubicBezTo>
                      <a:pt x="0" y="10067"/>
                      <a:pt x="10067" y="0"/>
                      <a:pt x="22477" y="0"/>
                    </a:cubicBezTo>
                    <a:lnTo>
                      <a:pt x="281111" y="0"/>
                    </a:lnTo>
                    <a:cubicBezTo>
                      <a:pt x="293521" y="0"/>
                      <a:pt x="303589" y="10067"/>
                      <a:pt x="303589" y="22477"/>
                    </a:cubicBezTo>
                    <a:lnTo>
                      <a:pt x="303589" y="22477"/>
                    </a:lnTo>
                    <a:cubicBezTo>
                      <a:pt x="303565" y="34912"/>
                      <a:pt x="293521" y="44955"/>
                      <a:pt x="281111" y="44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Graphic 48">
                <a:extLst>
                  <a:ext uri="{FF2B5EF4-FFF2-40B4-BE49-F238E27FC236}">
                    <a16:creationId xmlns:a16="http://schemas.microsoft.com/office/drawing/2014/main" id="{CFABEF89-18BE-42ED-A78B-3C6C1575DB65}"/>
                  </a:ext>
                </a:extLst>
              </p:cNvPr>
              <p:cNvSpPr/>
              <p:nvPr/>
            </p:nvSpPr>
            <p:spPr>
              <a:xfrm>
                <a:off x="6502721" y="1427697"/>
                <a:ext cx="303588" cy="44954"/>
              </a:xfrm>
              <a:custGeom>
                <a:avLst/>
                <a:gdLst>
                  <a:gd name="connsiteX0" fmla="*/ 281111 w 303588"/>
                  <a:gd name="connsiteY0" fmla="*/ 44955 h 44954"/>
                  <a:gd name="connsiteX1" fmla="*/ 22477 w 303588"/>
                  <a:gd name="connsiteY1" fmla="*/ 44955 h 44954"/>
                  <a:gd name="connsiteX2" fmla="*/ 0 w 303588"/>
                  <a:gd name="connsiteY2" fmla="*/ 22477 h 44954"/>
                  <a:gd name="connsiteX3" fmla="*/ 0 w 303588"/>
                  <a:gd name="connsiteY3" fmla="*/ 22477 h 44954"/>
                  <a:gd name="connsiteX4" fmla="*/ 22477 w 303588"/>
                  <a:gd name="connsiteY4" fmla="*/ 0 h 44954"/>
                  <a:gd name="connsiteX5" fmla="*/ 281111 w 303588"/>
                  <a:gd name="connsiteY5" fmla="*/ 0 h 44954"/>
                  <a:gd name="connsiteX6" fmla="*/ 303589 w 303588"/>
                  <a:gd name="connsiteY6" fmla="*/ 22477 h 44954"/>
                  <a:gd name="connsiteX7" fmla="*/ 303589 w 303588"/>
                  <a:gd name="connsiteY7" fmla="*/ 22477 h 44954"/>
                  <a:gd name="connsiteX8" fmla="*/ 281111 w 303588"/>
                  <a:gd name="connsiteY8" fmla="*/ 44955 h 44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3588" h="44954">
                    <a:moveTo>
                      <a:pt x="281111" y="44955"/>
                    </a:moveTo>
                    <a:lnTo>
                      <a:pt x="22477" y="44955"/>
                    </a:lnTo>
                    <a:cubicBezTo>
                      <a:pt x="10067" y="44955"/>
                      <a:pt x="0" y="34888"/>
                      <a:pt x="0" y="22477"/>
                    </a:cubicBezTo>
                    <a:lnTo>
                      <a:pt x="0" y="22477"/>
                    </a:lnTo>
                    <a:cubicBezTo>
                      <a:pt x="0" y="10067"/>
                      <a:pt x="10067" y="0"/>
                      <a:pt x="22477" y="0"/>
                    </a:cubicBezTo>
                    <a:lnTo>
                      <a:pt x="281111" y="0"/>
                    </a:lnTo>
                    <a:cubicBezTo>
                      <a:pt x="293521" y="0"/>
                      <a:pt x="303589" y="10067"/>
                      <a:pt x="303589" y="22477"/>
                    </a:cubicBezTo>
                    <a:lnTo>
                      <a:pt x="303589" y="22477"/>
                    </a:lnTo>
                    <a:cubicBezTo>
                      <a:pt x="303565" y="34888"/>
                      <a:pt x="293521" y="44955"/>
                      <a:pt x="281111" y="44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Graphic 48">
                <a:extLst>
                  <a:ext uri="{FF2B5EF4-FFF2-40B4-BE49-F238E27FC236}">
                    <a16:creationId xmlns:a16="http://schemas.microsoft.com/office/drawing/2014/main" id="{D2976F90-E1F1-4317-B89A-EFCE089988A8}"/>
                  </a:ext>
                </a:extLst>
              </p:cNvPr>
              <p:cNvSpPr/>
              <p:nvPr/>
            </p:nvSpPr>
            <p:spPr>
              <a:xfrm>
                <a:off x="5802071" y="1622318"/>
                <a:ext cx="612246" cy="770879"/>
              </a:xfrm>
              <a:custGeom>
                <a:avLst/>
                <a:gdLst>
                  <a:gd name="connsiteX0" fmla="*/ 373460 w 612246"/>
                  <a:gd name="connsiteY0" fmla="*/ 0 h 770879"/>
                  <a:gd name="connsiteX1" fmla="*/ 12243 w 612246"/>
                  <a:gd name="connsiteY1" fmla="*/ 0 h 770879"/>
                  <a:gd name="connsiteX2" fmla="*/ 0 w 612246"/>
                  <a:gd name="connsiteY2" fmla="*/ 12315 h 770879"/>
                  <a:gd name="connsiteX3" fmla="*/ 0 w 612246"/>
                  <a:gd name="connsiteY3" fmla="*/ 758565 h 770879"/>
                  <a:gd name="connsiteX4" fmla="*/ 12243 w 612246"/>
                  <a:gd name="connsiteY4" fmla="*/ 770879 h 770879"/>
                  <a:gd name="connsiteX5" fmla="*/ 600003 w 612246"/>
                  <a:gd name="connsiteY5" fmla="*/ 770879 h 770879"/>
                  <a:gd name="connsiteX6" fmla="*/ 612246 w 612246"/>
                  <a:gd name="connsiteY6" fmla="*/ 758565 h 770879"/>
                  <a:gd name="connsiteX7" fmla="*/ 612246 w 612246"/>
                  <a:gd name="connsiteY7" fmla="*/ 240269 h 770879"/>
                  <a:gd name="connsiteX8" fmla="*/ 373460 w 612246"/>
                  <a:gd name="connsiteY8" fmla="*/ 0 h 770879"/>
                  <a:gd name="connsiteX9" fmla="*/ 554785 w 612246"/>
                  <a:gd name="connsiteY9" fmla="*/ 713275 h 770879"/>
                  <a:gd name="connsiteX10" fmla="*/ 57461 w 612246"/>
                  <a:gd name="connsiteY10" fmla="*/ 713275 h 770879"/>
                  <a:gd name="connsiteX11" fmla="*/ 57461 w 612246"/>
                  <a:gd name="connsiteY11" fmla="*/ 57628 h 770879"/>
                  <a:gd name="connsiteX12" fmla="*/ 322121 w 612246"/>
                  <a:gd name="connsiteY12" fmla="*/ 57628 h 770879"/>
                  <a:gd name="connsiteX13" fmla="*/ 322121 w 612246"/>
                  <a:gd name="connsiteY13" fmla="*/ 240269 h 770879"/>
                  <a:gd name="connsiteX14" fmla="*/ 367338 w 612246"/>
                  <a:gd name="connsiteY14" fmla="*/ 285559 h 770879"/>
                  <a:gd name="connsiteX15" fmla="*/ 554762 w 612246"/>
                  <a:gd name="connsiteY15" fmla="*/ 285559 h 770879"/>
                  <a:gd name="connsiteX16" fmla="*/ 554762 w 612246"/>
                  <a:gd name="connsiteY16" fmla="*/ 713275 h 770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12246" h="770879">
                    <a:moveTo>
                      <a:pt x="373460" y="0"/>
                    </a:moveTo>
                    <a:lnTo>
                      <a:pt x="12243" y="0"/>
                    </a:lnTo>
                    <a:cubicBezTo>
                      <a:pt x="6122" y="0"/>
                      <a:pt x="0" y="6169"/>
                      <a:pt x="0" y="12315"/>
                    </a:cubicBezTo>
                    <a:lnTo>
                      <a:pt x="0" y="758565"/>
                    </a:lnTo>
                    <a:cubicBezTo>
                      <a:pt x="0" y="764734"/>
                      <a:pt x="6122" y="770879"/>
                      <a:pt x="12243" y="770879"/>
                    </a:cubicBezTo>
                    <a:lnTo>
                      <a:pt x="600003" y="770879"/>
                    </a:lnTo>
                    <a:cubicBezTo>
                      <a:pt x="606125" y="770879"/>
                      <a:pt x="612246" y="764710"/>
                      <a:pt x="612246" y="758565"/>
                    </a:cubicBezTo>
                    <a:lnTo>
                      <a:pt x="612246" y="240269"/>
                    </a:lnTo>
                    <a:lnTo>
                      <a:pt x="373460" y="0"/>
                    </a:lnTo>
                    <a:close/>
                    <a:moveTo>
                      <a:pt x="554785" y="713275"/>
                    </a:moveTo>
                    <a:lnTo>
                      <a:pt x="57461" y="713275"/>
                    </a:lnTo>
                    <a:lnTo>
                      <a:pt x="57461" y="57628"/>
                    </a:lnTo>
                    <a:lnTo>
                      <a:pt x="322121" y="57628"/>
                    </a:lnTo>
                    <a:lnTo>
                      <a:pt x="322121" y="240269"/>
                    </a:lnTo>
                    <a:cubicBezTo>
                      <a:pt x="322121" y="273698"/>
                      <a:pt x="346487" y="285559"/>
                      <a:pt x="367338" y="285559"/>
                    </a:cubicBezTo>
                    <a:lnTo>
                      <a:pt x="554762" y="285559"/>
                    </a:lnTo>
                    <a:lnTo>
                      <a:pt x="554762" y="71327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Graphic 48">
                <a:extLst>
                  <a:ext uri="{FF2B5EF4-FFF2-40B4-BE49-F238E27FC236}">
                    <a16:creationId xmlns:a16="http://schemas.microsoft.com/office/drawing/2014/main" id="{7979252D-4747-4368-AA2E-33E9B7DB1C05}"/>
                  </a:ext>
                </a:extLst>
              </p:cNvPr>
              <p:cNvSpPr/>
              <p:nvPr/>
            </p:nvSpPr>
            <p:spPr>
              <a:xfrm>
                <a:off x="5912857" y="1974377"/>
                <a:ext cx="389289" cy="57628"/>
              </a:xfrm>
              <a:custGeom>
                <a:avLst/>
                <a:gdLst>
                  <a:gd name="connsiteX0" fmla="*/ 360475 w 389289"/>
                  <a:gd name="connsiteY0" fmla="*/ 57628 h 57628"/>
                  <a:gd name="connsiteX1" fmla="*/ 28814 w 389289"/>
                  <a:gd name="connsiteY1" fmla="*/ 57628 h 57628"/>
                  <a:gd name="connsiteX2" fmla="*/ 0 w 389289"/>
                  <a:gd name="connsiteY2" fmla="*/ 28814 h 57628"/>
                  <a:gd name="connsiteX3" fmla="*/ 0 w 389289"/>
                  <a:gd name="connsiteY3" fmla="*/ 28814 h 57628"/>
                  <a:gd name="connsiteX4" fmla="*/ 28814 w 389289"/>
                  <a:gd name="connsiteY4" fmla="*/ 0 h 57628"/>
                  <a:gd name="connsiteX5" fmla="*/ 360475 w 389289"/>
                  <a:gd name="connsiteY5" fmla="*/ 0 h 57628"/>
                  <a:gd name="connsiteX6" fmla="*/ 389289 w 389289"/>
                  <a:gd name="connsiteY6" fmla="*/ 28814 h 57628"/>
                  <a:gd name="connsiteX7" fmla="*/ 389289 w 389289"/>
                  <a:gd name="connsiteY7" fmla="*/ 28814 h 57628"/>
                  <a:gd name="connsiteX8" fmla="*/ 360475 w 389289"/>
                  <a:gd name="connsiteY8" fmla="*/ 57628 h 57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289" h="57628">
                    <a:moveTo>
                      <a:pt x="360475" y="57628"/>
                    </a:moveTo>
                    <a:lnTo>
                      <a:pt x="28814" y="57628"/>
                    </a:lnTo>
                    <a:cubicBezTo>
                      <a:pt x="12913" y="57628"/>
                      <a:pt x="0" y="44740"/>
                      <a:pt x="0" y="28814"/>
                    </a:cubicBezTo>
                    <a:lnTo>
                      <a:pt x="0" y="28814"/>
                    </a:lnTo>
                    <a:cubicBezTo>
                      <a:pt x="0" y="12913"/>
                      <a:pt x="12889" y="0"/>
                      <a:pt x="28814" y="0"/>
                    </a:cubicBezTo>
                    <a:lnTo>
                      <a:pt x="360475" y="0"/>
                    </a:lnTo>
                    <a:cubicBezTo>
                      <a:pt x="376377" y="0"/>
                      <a:pt x="389289" y="12889"/>
                      <a:pt x="389289" y="28814"/>
                    </a:cubicBezTo>
                    <a:lnTo>
                      <a:pt x="389289" y="28814"/>
                    </a:lnTo>
                    <a:cubicBezTo>
                      <a:pt x="389289" y="44716"/>
                      <a:pt x="376401" y="57628"/>
                      <a:pt x="360475" y="576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Graphic 48">
                <a:extLst>
                  <a:ext uri="{FF2B5EF4-FFF2-40B4-BE49-F238E27FC236}">
                    <a16:creationId xmlns:a16="http://schemas.microsoft.com/office/drawing/2014/main" id="{DE3B940F-34D7-4F0E-9DCD-6B2A7CAD6BEC}"/>
                  </a:ext>
                </a:extLst>
              </p:cNvPr>
              <p:cNvSpPr/>
              <p:nvPr/>
            </p:nvSpPr>
            <p:spPr>
              <a:xfrm>
                <a:off x="5912857" y="2106921"/>
                <a:ext cx="389289" cy="57628"/>
              </a:xfrm>
              <a:custGeom>
                <a:avLst/>
                <a:gdLst>
                  <a:gd name="connsiteX0" fmla="*/ 360475 w 389289"/>
                  <a:gd name="connsiteY0" fmla="*/ 57628 h 57628"/>
                  <a:gd name="connsiteX1" fmla="*/ 28814 w 389289"/>
                  <a:gd name="connsiteY1" fmla="*/ 57628 h 57628"/>
                  <a:gd name="connsiteX2" fmla="*/ 0 w 389289"/>
                  <a:gd name="connsiteY2" fmla="*/ 28814 h 57628"/>
                  <a:gd name="connsiteX3" fmla="*/ 0 w 389289"/>
                  <a:gd name="connsiteY3" fmla="*/ 28814 h 57628"/>
                  <a:gd name="connsiteX4" fmla="*/ 28814 w 389289"/>
                  <a:gd name="connsiteY4" fmla="*/ 0 h 57628"/>
                  <a:gd name="connsiteX5" fmla="*/ 360475 w 389289"/>
                  <a:gd name="connsiteY5" fmla="*/ 0 h 57628"/>
                  <a:gd name="connsiteX6" fmla="*/ 389289 w 389289"/>
                  <a:gd name="connsiteY6" fmla="*/ 28814 h 57628"/>
                  <a:gd name="connsiteX7" fmla="*/ 389289 w 389289"/>
                  <a:gd name="connsiteY7" fmla="*/ 28814 h 57628"/>
                  <a:gd name="connsiteX8" fmla="*/ 360475 w 389289"/>
                  <a:gd name="connsiteY8" fmla="*/ 57628 h 57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289" h="57628">
                    <a:moveTo>
                      <a:pt x="360475" y="57628"/>
                    </a:moveTo>
                    <a:lnTo>
                      <a:pt x="28814" y="57628"/>
                    </a:lnTo>
                    <a:cubicBezTo>
                      <a:pt x="12913" y="57628"/>
                      <a:pt x="0" y="44740"/>
                      <a:pt x="0" y="28814"/>
                    </a:cubicBezTo>
                    <a:lnTo>
                      <a:pt x="0" y="28814"/>
                    </a:lnTo>
                    <a:cubicBezTo>
                      <a:pt x="0" y="12913"/>
                      <a:pt x="12889" y="0"/>
                      <a:pt x="28814" y="0"/>
                    </a:cubicBezTo>
                    <a:lnTo>
                      <a:pt x="360475" y="0"/>
                    </a:lnTo>
                    <a:cubicBezTo>
                      <a:pt x="376377" y="0"/>
                      <a:pt x="389289" y="12889"/>
                      <a:pt x="389289" y="28814"/>
                    </a:cubicBezTo>
                    <a:lnTo>
                      <a:pt x="389289" y="28814"/>
                    </a:lnTo>
                    <a:cubicBezTo>
                      <a:pt x="389289" y="44740"/>
                      <a:pt x="376401" y="57628"/>
                      <a:pt x="360475" y="576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Graphic 48">
                <a:extLst>
                  <a:ext uri="{FF2B5EF4-FFF2-40B4-BE49-F238E27FC236}">
                    <a16:creationId xmlns:a16="http://schemas.microsoft.com/office/drawing/2014/main" id="{FAFA6CE3-4422-4F7E-9BF1-9F3A19BFAB09}"/>
                  </a:ext>
                </a:extLst>
              </p:cNvPr>
              <p:cNvSpPr/>
              <p:nvPr/>
            </p:nvSpPr>
            <p:spPr>
              <a:xfrm>
                <a:off x="5912857" y="2239466"/>
                <a:ext cx="389289" cy="57628"/>
              </a:xfrm>
              <a:custGeom>
                <a:avLst/>
                <a:gdLst>
                  <a:gd name="connsiteX0" fmla="*/ 360475 w 389289"/>
                  <a:gd name="connsiteY0" fmla="*/ 57628 h 57628"/>
                  <a:gd name="connsiteX1" fmla="*/ 28814 w 389289"/>
                  <a:gd name="connsiteY1" fmla="*/ 57628 h 57628"/>
                  <a:gd name="connsiteX2" fmla="*/ 0 w 389289"/>
                  <a:gd name="connsiteY2" fmla="*/ 28814 h 57628"/>
                  <a:gd name="connsiteX3" fmla="*/ 0 w 389289"/>
                  <a:gd name="connsiteY3" fmla="*/ 28814 h 57628"/>
                  <a:gd name="connsiteX4" fmla="*/ 28814 w 389289"/>
                  <a:gd name="connsiteY4" fmla="*/ 0 h 57628"/>
                  <a:gd name="connsiteX5" fmla="*/ 360475 w 389289"/>
                  <a:gd name="connsiteY5" fmla="*/ 0 h 57628"/>
                  <a:gd name="connsiteX6" fmla="*/ 389289 w 389289"/>
                  <a:gd name="connsiteY6" fmla="*/ 28814 h 57628"/>
                  <a:gd name="connsiteX7" fmla="*/ 389289 w 389289"/>
                  <a:gd name="connsiteY7" fmla="*/ 28814 h 57628"/>
                  <a:gd name="connsiteX8" fmla="*/ 360475 w 389289"/>
                  <a:gd name="connsiteY8" fmla="*/ 57628 h 57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289" h="57628">
                    <a:moveTo>
                      <a:pt x="360475" y="57628"/>
                    </a:moveTo>
                    <a:lnTo>
                      <a:pt x="28814" y="57628"/>
                    </a:lnTo>
                    <a:cubicBezTo>
                      <a:pt x="12913" y="57628"/>
                      <a:pt x="0" y="44740"/>
                      <a:pt x="0" y="28814"/>
                    </a:cubicBezTo>
                    <a:lnTo>
                      <a:pt x="0" y="28814"/>
                    </a:lnTo>
                    <a:cubicBezTo>
                      <a:pt x="0" y="12913"/>
                      <a:pt x="12889" y="0"/>
                      <a:pt x="28814" y="0"/>
                    </a:cubicBezTo>
                    <a:lnTo>
                      <a:pt x="360475" y="0"/>
                    </a:lnTo>
                    <a:cubicBezTo>
                      <a:pt x="376377" y="0"/>
                      <a:pt x="389289" y="12889"/>
                      <a:pt x="389289" y="28814"/>
                    </a:cubicBezTo>
                    <a:lnTo>
                      <a:pt x="389289" y="28814"/>
                    </a:lnTo>
                    <a:cubicBezTo>
                      <a:pt x="389289" y="44740"/>
                      <a:pt x="376401" y="57628"/>
                      <a:pt x="360475" y="576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0" name="Graphic 68">
            <a:extLst>
              <a:ext uri="{FF2B5EF4-FFF2-40B4-BE49-F238E27FC236}">
                <a16:creationId xmlns:a16="http://schemas.microsoft.com/office/drawing/2014/main" id="{AE37E09C-74A0-48E3-873A-183CF644C0DA}"/>
              </a:ext>
            </a:extLst>
          </p:cNvPr>
          <p:cNvGrpSpPr/>
          <p:nvPr/>
        </p:nvGrpSpPr>
        <p:grpSpPr>
          <a:xfrm>
            <a:off x="5079210" y="4723164"/>
            <a:ext cx="497454" cy="497454"/>
            <a:chOff x="4527459" y="640845"/>
            <a:chExt cx="3123355" cy="3123355"/>
          </a:xfrm>
        </p:grpSpPr>
        <p:sp>
          <p:nvSpPr>
            <p:cNvPr id="71" name="Graphic 68">
              <a:extLst>
                <a:ext uri="{FF2B5EF4-FFF2-40B4-BE49-F238E27FC236}">
                  <a16:creationId xmlns:a16="http://schemas.microsoft.com/office/drawing/2014/main" id="{A784177C-D41E-4C0E-8F56-857842C39963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72" name="Graphic 68">
              <a:extLst>
                <a:ext uri="{FF2B5EF4-FFF2-40B4-BE49-F238E27FC236}">
                  <a16:creationId xmlns:a16="http://schemas.microsoft.com/office/drawing/2014/main" id="{1DBDBD7D-F37E-472A-8FDF-6B16D90AF73F}"/>
                </a:ext>
              </a:extLst>
            </p:cNvPr>
            <p:cNvGrpSpPr/>
            <p:nvPr/>
          </p:nvGrpSpPr>
          <p:grpSpPr>
            <a:xfrm>
              <a:off x="5079776" y="1188032"/>
              <a:ext cx="1934043" cy="1937307"/>
              <a:chOff x="5079776" y="1188032"/>
              <a:chExt cx="1934043" cy="1937307"/>
            </a:xfrm>
            <a:solidFill>
              <a:srgbClr val="FFFFFF"/>
            </a:solidFill>
          </p:grpSpPr>
          <p:sp>
            <p:nvSpPr>
              <p:cNvPr id="73" name="Graphic 68">
                <a:extLst>
                  <a:ext uri="{FF2B5EF4-FFF2-40B4-BE49-F238E27FC236}">
                    <a16:creationId xmlns:a16="http://schemas.microsoft.com/office/drawing/2014/main" id="{1A95DC29-210F-40D3-93E3-7BC990B9CA5C}"/>
                  </a:ext>
                </a:extLst>
              </p:cNvPr>
              <p:cNvSpPr/>
              <p:nvPr/>
            </p:nvSpPr>
            <p:spPr>
              <a:xfrm>
                <a:off x="5079776" y="1188032"/>
                <a:ext cx="1934043" cy="1937307"/>
              </a:xfrm>
              <a:custGeom>
                <a:avLst/>
                <a:gdLst>
                  <a:gd name="connsiteX0" fmla="*/ 853430 w 1934043"/>
                  <a:gd name="connsiteY0" fmla="*/ 383975 h 1937307"/>
                  <a:gd name="connsiteX1" fmla="*/ 710746 w 1934043"/>
                  <a:gd name="connsiteY1" fmla="*/ 731394 h 1937307"/>
                  <a:gd name="connsiteX2" fmla="*/ 853430 w 1934043"/>
                  <a:gd name="connsiteY2" fmla="*/ 1081803 h 1937307"/>
                  <a:gd name="connsiteX3" fmla="*/ 1552501 w 1934043"/>
                  <a:gd name="connsiteY3" fmla="*/ 1081803 h 1937307"/>
                  <a:gd name="connsiteX4" fmla="*/ 1701044 w 1934043"/>
                  <a:gd name="connsiteY4" fmla="*/ 731394 h 1937307"/>
                  <a:gd name="connsiteX5" fmla="*/ 1552501 w 1934043"/>
                  <a:gd name="connsiteY5" fmla="*/ 383975 h 1937307"/>
                  <a:gd name="connsiteX6" fmla="*/ 1205895 w 1934043"/>
                  <a:gd name="connsiteY6" fmla="*/ 235050 h 1937307"/>
                  <a:gd name="connsiteX7" fmla="*/ 853430 w 1934043"/>
                  <a:gd name="connsiteY7" fmla="*/ 383975 h 1937307"/>
                  <a:gd name="connsiteX8" fmla="*/ 1718523 w 1934043"/>
                  <a:gd name="connsiteY8" fmla="*/ 214605 h 1937307"/>
                  <a:gd name="connsiteX9" fmla="*/ 1934043 w 1934043"/>
                  <a:gd name="connsiteY9" fmla="*/ 731394 h 1937307"/>
                  <a:gd name="connsiteX10" fmla="*/ 1718523 w 1934043"/>
                  <a:gd name="connsiteY10" fmla="*/ 1251125 h 1937307"/>
                  <a:gd name="connsiteX11" fmla="*/ 818518 w 1934043"/>
                  <a:gd name="connsiteY11" fmla="*/ 1353325 h 1937307"/>
                  <a:gd name="connsiteX12" fmla="*/ 262179 w 1934043"/>
                  <a:gd name="connsiteY12" fmla="*/ 1902228 h 1937307"/>
                  <a:gd name="connsiteX13" fmla="*/ 96109 w 1934043"/>
                  <a:gd name="connsiteY13" fmla="*/ 1902228 h 1937307"/>
                  <a:gd name="connsiteX14" fmla="*/ 34989 w 1934043"/>
                  <a:gd name="connsiteY14" fmla="*/ 1840917 h 1937307"/>
                  <a:gd name="connsiteX15" fmla="*/ 34989 w 1934043"/>
                  <a:gd name="connsiteY15" fmla="*/ 1674465 h 1937307"/>
                  <a:gd name="connsiteX16" fmla="*/ 585471 w 1934043"/>
                  <a:gd name="connsiteY16" fmla="*/ 1119680 h 1937307"/>
                  <a:gd name="connsiteX17" fmla="*/ 477699 w 1934043"/>
                  <a:gd name="connsiteY17" fmla="*/ 731347 h 1937307"/>
                  <a:gd name="connsiteX18" fmla="*/ 687432 w 1934043"/>
                  <a:gd name="connsiteY18" fmla="*/ 214558 h 1937307"/>
                  <a:gd name="connsiteX19" fmla="*/ 1718523 w 1934043"/>
                  <a:gd name="connsiteY19" fmla="*/ 214605 h 1937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34043" h="1937307">
                    <a:moveTo>
                      <a:pt x="853430" y="383975"/>
                    </a:moveTo>
                    <a:cubicBezTo>
                      <a:pt x="763138" y="471541"/>
                      <a:pt x="710746" y="597128"/>
                      <a:pt x="710746" y="731394"/>
                    </a:cubicBezTo>
                    <a:cubicBezTo>
                      <a:pt x="710746" y="862792"/>
                      <a:pt x="763138" y="988402"/>
                      <a:pt x="853430" y="1081803"/>
                    </a:cubicBezTo>
                    <a:cubicBezTo>
                      <a:pt x="1051494" y="1274511"/>
                      <a:pt x="1360248" y="1274511"/>
                      <a:pt x="1552501" y="1081803"/>
                    </a:cubicBezTo>
                    <a:cubicBezTo>
                      <a:pt x="1648604" y="988378"/>
                      <a:pt x="1701044" y="862792"/>
                      <a:pt x="1701044" y="731394"/>
                    </a:cubicBezTo>
                    <a:cubicBezTo>
                      <a:pt x="1701044" y="597128"/>
                      <a:pt x="1648604" y="471541"/>
                      <a:pt x="1552501" y="383975"/>
                    </a:cubicBezTo>
                    <a:cubicBezTo>
                      <a:pt x="1462209" y="287633"/>
                      <a:pt x="1336909" y="235050"/>
                      <a:pt x="1205895" y="235050"/>
                    </a:cubicBezTo>
                    <a:cubicBezTo>
                      <a:pt x="1074809" y="235050"/>
                      <a:pt x="949533" y="287633"/>
                      <a:pt x="853430" y="383975"/>
                    </a:cubicBezTo>
                    <a:moveTo>
                      <a:pt x="1718523" y="214605"/>
                    </a:moveTo>
                    <a:cubicBezTo>
                      <a:pt x="1864148" y="360589"/>
                      <a:pt x="1934043" y="544569"/>
                      <a:pt x="1934043" y="731394"/>
                    </a:cubicBezTo>
                    <a:cubicBezTo>
                      <a:pt x="1934043" y="915374"/>
                      <a:pt x="1864124" y="1108058"/>
                      <a:pt x="1718523" y="1251125"/>
                    </a:cubicBezTo>
                    <a:cubicBezTo>
                      <a:pt x="1473878" y="1496391"/>
                      <a:pt x="1098075" y="1525636"/>
                      <a:pt x="818518" y="1353325"/>
                    </a:cubicBezTo>
                    <a:lnTo>
                      <a:pt x="262179" y="1902228"/>
                    </a:lnTo>
                    <a:cubicBezTo>
                      <a:pt x="221384" y="1949000"/>
                      <a:pt x="142761" y="1949000"/>
                      <a:pt x="96109" y="1902228"/>
                    </a:cubicBezTo>
                    <a:lnTo>
                      <a:pt x="34989" y="1840917"/>
                    </a:lnTo>
                    <a:cubicBezTo>
                      <a:pt x="-11663" y="1794217"/>
                      <a:pt x="-11663" y="1715379"/>
                      <a:pt x="34989" y="1674465"/>
                    </a:cubicBezTo>
                    <a:lnTo>
                      <a:pt x="585471" y="1119680"/>
                    </a:lnTo>
                    <a:cubicBezTo>
                      <a:pt x="512634" y="1000000"/>
                      <a:pt x="477699" y="868602"/>
                      <a:pt x="477699" y="731347"/>
                    </a:cubicBezTo>
                    <a:cubicBezTo>
                      <a:pt x="477699" y="544497"/>
                      <a:pt x="547618" y="360541"/>
                      <a:pt x="687432" y="214558"/>
                    </a:cubicBezTo>
                    <a:cubicBezTo>
                      <a:pt x="972847" y="-71527"/>
                      <a:pt x="1438871" y="-71527"/>
                      <a:pt x="1718523" y="21460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Graphic 68">
                <a:extLst>
                  <a:ext uri="{FF2B5EF4-FFF2-40B4-BE49-F238E27FC236}">
                    <a16:creationId xmlns:a16="http://schemas.microsoft.com/office/drawing/2014/main" id="{7AC81685-06CB-4A02-849E-2A7A2A92D345}"/>
                  </a:ext>
                </a:extLst>
              </p:cNvPr>
              <p:cNvSpPr/>
              <p:nvPr/>
            </p:nvSpPr>
            <p:spPr>
              <a:xfrm>
                <a:off x="5891312" y="1760076"/>
                <a:ext cx="269417" cy="314301"/>
              </a:xfrm>
              <a:custGeom>
                <a:avLst/>
                <a:gdLst>
                  <a:gd name="connsiteX0" fmla="*/ 72406 w 269417"/>
                  <a:gd name="connsiteY0" fmla="*/ 50383 h 314301"/>
                  <a:gd name="connsiteX1" fmla="*/ 72406 w 269417"/>
                  <a:gd name="connsiteY1" fmla="*/ 263918 h 314301"/>
                  <a:gd name="connsiteX2" fmla="*/ 115878 w 269417"/>
                  <a:gd name="connsiteY2" fmla="*/ 263918 h 314301"/>
                  <a:gd name="connsiteX3" fmla="*/ 197012 w 269417"/>
                  <a:gd name="connsiteY3" fmla="*/ 157151 h 314301"/>
                  <a:gd name="connsiteX4" fmla="*/ 115878 w 269417"/>
                  <a:gd name="connsiteY4" fmla="*/ 50383 h 314301"/>
                  <a:gd name="connsiteX5" fmla="*/ 72406 w 269417"/>
                  <a:gd name="connsiteY5" fmla="*/ 50383 h 314301"/>
                  <a:gd name="connsiteX6" fmla="*/ 115878 w 269417"/>
                  <a:gd name="connsiteY6" fmla="*/ 0 h 314301"/>
                  <a:gd name="connsiteX7" fmla="*/ 269418 w 269417"/>
                  <a:gd name="connsiteY7" fmla="*/ 157151 h 314301"/>
                  <a:gd name="connsiteX8" fmla="*/ 115878 w 269417"/>
                  <a:gd name="connsiteY8" fmla="*/ 314301 h 314301"/>
                  <a:gd name="connsiteX9" fmla="*/ 0 w 269417"/>
                  <a:gd name="connsiteY9" fmla="*/ 314301 h 314301"/>
                  <a:gd name="connsiteX10" fmla="*/ 0 w 269417"/>
                  <a:gd name="connsiteY10" fmla="*/ 0 h 314301"/>
                  <a:gd name="connsiteX11" fmla="*/ 115878 w 269417"/>
                  <a:gd name="connsiteY11" fmla="*/ 0 h 31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9417" h="314301">
                    <a:moveTo>
                      <a:pt x="72406" y="50383"/>
                    </a:moveTo>
                    <a:lnTo>
                      <a:pt x="72406" y="263918"/>
                    </a:lnTo>
                    <a:lnTo>
                      <a:pt x="115878" y="263918"/>
                    </a:lnTo>
                    <a:cubicBezTo>
                      <a:pt x="165137" y="263918"/>
                      <a:pt x="197012" y="231302"/>
                      <a:pt x="197012" y="157151"/>
                    </a:cubicBezTo>
                    <a:cubicBezTo>
                      <a:pt x="197012" y="82999"/>
                      <a:pt x="165137" y="50383"/>
                      <a:pt x="115878" y="50383"/>
                    </a:cubicBezTo>
                    <a:lnTo>
                      <a:pt x="72406" y="50383"/>
                    </a:lnTo>
                    <a:close/>
                    <a:moveTo>
                      <a:pt x="115878" y="0"/>
                    </a:moveTo>
                    <a:cubicBezTo>
                      <a:pt x="214348" y="0"/>
                      <a:pt x="269418" y="50383"/>
                      <a:pt x="269418" y="157151"/>
                    </a:cubicBezTo>
                    <a:cubicBezTo>
                      <a:pt x="269418" y="266836"/>
                      <a:pt x="211479" y="314301"/>
                      <a:pt x="115878" y="314301"/>
                    </a:cubicBezTo>
                    <a:lnTo>
                      <a:pt x="0" y="314301"/>
                    </a:lnTo>
                    <a:lnTo>
                      <a:pt x="0" y="0"/>
                    </a:lnTo>
                    <a:lnTo>
                      <a:pt x="1158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Graphic 68">
                <a:extLst>
                  <a:ext uri="{FF2B5EF4-FFF2-40B4-BE49-F238E27FC236}">
                    <a16:creationId xmlns:a16="http://schemas.microsoft.com/office/drawing/2014/main" id="{C4644140-CBF6-47B4-93C8-4C40846F76F1}"/>
                  </a:ext>
                </a:extLst>
              </p:cNvPr>
              <p:cNvSpPr/>
              <p:nvPr/>
            </p:nvSpPr>
            <p:spPr>
              <a:xfrm>
                <a:off x="6190668" y="1760076"/>
                <a:ext cx="209542" cy="314301"/>
              </a:xfrm>
              <a:custGeom>
                <a:avLst/>
                <a:gdLst>
                  <a:gd name="connsiteX0" fmla="*/ 68652 w 209542"/>
                  <a:gd name="connsiteY0" fmla="*/ 0 h 314301"/>
                  <a:gd name="connsiteX1" fmla="*/ 68652 w 209542"/>
                  <a:gd name="connsiteY1" fmla="*/ 257916 h 314301"/>
                  <a:gd name="connsiteX2" fmla="*/ 209542 w 209542"/>
                  <a:gd name="connsiteY2" fmla="*/ 257916 h 314301"/>
                  <a:gd name="connsiteX3" fmla="*/ 209542 w 209542"/>
                  <a:gd name="connsiteY3" fmla="*/ 314301 h 314301"/>
                  <a:gd name="connsiteX4" fmla="*/ 0 w 209542"/>
                  <a:gd name="connsiteY4" fmla="*/ 314301 h 314301"/>
                  <a:gd name="connsiteX5" fmla="*/ 0 w 209542"/>
                  <a:gd name="connsiteY5" fmla="*/ 0 h 31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9542" h="314301">
                    <a:moveTo>
                      <a:pt x="68652" y="0"/>
                    </a:moveTo>
                    <a:lnTo>
                      <a:pt x="68652" y="257916"/>
                    </a:lnTo>
                    <a:lnTo>
                      <a:pt x="209542" y="257916"/>
                    </a:lnTo>
                    <a:lnTo>
                      <a:pt x="209542" y="314301"/>
                    </a:lnTo>
                    <a:lnTo>
                      <a:pt x="0" y="3143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Graphic 68">
                <a:extLst>
                  <a:ext uri="{FF2B5EF4-FFF2-40B4-BE49-F238E27FC236}">
                    <a16:creationId xmlns:a16="http://schemas.microsoft.com/office/drawing/2014/main" id="{2D0EFADA-F279-4774-AC05-CD62DE727AB3}"/>
                  </a:ext>
                </a:extLst>
              </p:cNvPr>
              <p:cNvSpPr/>
              <p:nvPr/>
            </p:nvSpPr>
            <p:spPr>
              <a:xfrm>
                <a:off x="6430148" y="1760076"/>
                <a:ext cx="254425" cy="314325"/>
              </a:xfrm>
              <a:custGeom>
                <a:avLst/>
                <a:gdLst>
                  <a:gd name="connsiteX0" fmla="*/ 75706 w 254425"/>
                  <a:gd name="connsiteY0" fmla="*/ 50383 h 314325"/>
                  <a:gd name="connsiteX1" fmla="*/ 75706 w 254425"/>
                  <a:gd name="connsiteY1" fmla="*/ 157151 h 314325"/>
                  <a:gd name="connsiteX2" fmla="*/ 121163 w 254425"/>
                  <a:gd name="connsiteY2" fmla="*/ 157151 h 314325"/>
                  <a:gd name="connsiteX3" fmla="*/ 178671 w 254425"/>
                  <a:gd name="connsiteY3" fmla="*/ 103779 h 314325"/>
                  <a:gd name="connsiteX4" fmla="*/ 118126 w 254425"/>
                  <a:gd name="connsiteY4" fmla="*/ 50407 h 314325"/>
                  <a:gd name="connsiteX5" fmla="*/ 75706 w 254425"/>
                  <a:gd name="connsiteY5" fmla="*/ 50407 h 314325"/>
                  <a:gd name="connsiteX6" fmla="*/ 118102 w 254425"/>
                  <a:gd name="connsiteY6" fmla="*/ 0 h 314325"/>
                  <a:gd name="connsiteX7" fmla="*/ 254425 w 254425"/>
                  <a:gd name="connsiteY7" fmla="*/ 103779 h 314325"/>
                  <a:gd name="connsiteX8" fmla="*/ 118102 w 254425"/>
                  <a:gd name="connsiteY8" fmla="*/ 207557 h 314325"/>
                  <a:gd name="connsiteX9" fmla="*/ 75706 w 254425"/>
                  <a:gd name="connsiteY9" fmla="*/ 207557 h 314325"/>
                  <a:gd name="connsiteX10" fmla="*/ 75706 w 254425"/>
                  <a:gd name="connsiteY10" fmla="*/ 314325 h 314325"/>
                  <a:gd name="connsiteX11" fmla="*/ 0 w 254425"/>
                  <a:gd name="connsiteY11" fmla="*/ 314325 h 314325"/>
                  <a:gd name="connsiteX12" fmla="*/ 0 w 254425"/>
                  <a:gd name="connsiteY12" fmla="*/ 0 h 314325"/>
                  <a:gd name="connsiteX13" fmla="*/ 118102 w 254425"/>
                  <a:gd name="connsiteY13" fmla="*/ 0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4425" h="314325">
                    <a:moveTo>
                      <a:pt x="75706" y="50383"/>
                    </a:moveTo>
                    <a:lnTo>
                      <a:pt x="75706" y="157151"/>
                    </a:lnTo>
                    <a:lnTo>
                      <a:pt x="121163" y="157151"/>
                    </a:lnTo>
                    <a:cubicBezTo>
                      <a:pt x="157461" y="157151"/>
                      <a:pt x="178671" y="139384"/>
                      <a:pt x="178671" y="103779"/>
                    </a:cubicBezTo>
                    <a:cubicBezTo>
                      <a:pt x="178671" y="65232"/>
                      <a:pt x="157461" y="50407"/>
                      <a:pt x="118126" y="50407"/>
                    </a:cubicBezTo>
                    <a:lnTo>
                      <a:pt x="75706" y="50407"/>
                    </a:lnTo>
                    <a:close/>
                    <a:moveTo>
                      <a:pt x="118102" y="0"/>
                    </a:moveTo>
                    <a:cubicBezTo>
                      <a:pt x="215018" y="0"/>
                      <a:pt x="254425" y="35605"/>
                      <a:pt x="254425" y="103779"/>
                    </a:cubicBezTo>
                    <a:cubicBezTo>
                      <a:pt x="254425" y="174941"/>
                      <a:pt x="208968" y="207557"/>
                      <a:pt x="118102" y="207557"/>
                    </a:cubicBezTo>
                    <a:lnTo>
                      <a:pt x="75706" y="207557"/>
                    </a:lnTo>
                    <a:lnTo>
                      <a:pt x="75706" y="314325"/>
                    </a:lnTo>
                    <a:lnTo>
                      <a:pt x="0" y="314325"/>
                    </a:lnTo>
                    <a:lnTo>
                      <a:pt x="0" y="0"/>
                    </a:lnTo>
                    <a:lnTo>
                      <a:pt x="1181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09" name="Group 408">
            <a:extLst>
              <a:ext uri="{FF2B5EF4-FFF2-40B4-BE49-F238E27FC236}">
                <a16:creationId xmlns:a16="http://schemas.microsoft.com/office/drawing/2014/main" id="{29E49B44-4036-4289-8A58-E033A030C9B2}"/>
              </a:ext>
            </a:extLst>
          </p:cNvPr>
          <p:cNvGrpSpPr/>
          <p:nvPr/>
        </p:nvGrpSpPr>
        <p:grpSpPr>
          <a:xfrm>
            <a:off x="5858081" y="4735323"/>
            <a:ext cx="497454" cy="497452"/>
            <a:chOff x="4527459" y="640845"/>
            <a:chExt cx="3123355" cy="3123355"/>
          </a:xfrm>
        </p:grpSpPr>
        <p:sp>
          <p:nvSpPr>
            <p:cNvPr id="410" name="Graphic 161">
              <a:extLst>
                <a:ext uri="{FF2B5EF4-FFF2-40B4-BE49-F238E27FC236}">
                  <a16:creationId xmlns:a16="http://schemas.microsoft.com/office/drawing/2014/main" id="{E03B5B39-2FB8-4B84-BB63-1B22466265C8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00B05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411" name="Group 410">
              <a:extLst>
                <a:ext uri="{FF2B5EF4-FFF2-40B4-BE49-F238E27FC236}">
                  <a16:creationId xmlns:a16="http://schemas.microsoft.com/office/drawing/2014/main" id="{BD51124C-4540-453F-AB4E-ACC6BF900E07}"/>
                </a:ext>
              </a:extLst>
            </p:cNvPr>
            <p:cNvGrpSpPr/>
            <p:nvPr/>
          </p:nvGrpSpPr>
          <p:grpSpPr>
            <a:xfrm>
              <a:off x="4997978" y="1421935"/>
              <a:ext cx="2302189" cy="1752173"/>
              <a:chOff x="4997978" y="1421935"/>
              <a:chExt cx="2302189" cy="1752173"/>
            </a:xfrm>
          </p:grpSpPr>
          <p:sp>
            <p:nvSpPr>
              <p:cNvPr id="412" name="Graphic 161">
                <a:extLst>
                  <a:ext uri="{FF2B5EF4-FFF2-40B4-BE49-F238E27FC236}">
                    <a16:creationId xmlns:a16="http://schemas.microsoft.com/office/drawing/2014/main" id="{16B3BFE6-54B6-4645-8082-00FB7A38B291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" name="Graphic 161">
                <a:extLst>
                  <a:ext uri="{FF2B5EF4-FFF2-40B4-BE49-F238E27FC236}">
                    <a16:creationId xmlns:a16="http://schemas.microsoft.com/office/drawing/2014/main" id="{C82151F5-64F1-4DF7-A2C0-B7E9A5C35D69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" name="Graphic 161">
                <a:extLst>
                  <a:ext uri="{FF2B5EF4-FFF2-40B4-BE49-F238E27FC236}">
                    <a16:creationId xmlns:a16="http://schemas.microsoft.com/office/drawing/2014/main" id="{A84B9E31-99D2-44E2-B165-71F896CA8B9B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" name="Graphic 161">
                <a:extLst>
                  <a:ext uri="{FF2B5EF4-FFF2-40B4-BE49-F238E27FC236}">
                    <a16:creationId xmlns:a16="http://schemas.microsoft.com/office/drawing/2014/main" id="{DA2DE200-3F27-43A9-9A3C-7F8A5DF51BE4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" name="Graphic 161">
                <a:extLst>
                  <a:ext uri="{FF2B5EF4-FFF2-40B4-BE49-F238E27FC236}">
                    <a16:creationId xmlns:a16="http://schemas.microsoft.com/office/drawing/2014/main" id="{7C050FF6-E70C-4D4A-99AB-1BD22E0B0A63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" name="Graphic 161">
                <a:extLst>
                  <a:ext uri="{FF2B5EF4-FFF2-40B4-BE49-F238E27FC236}">
                    <a16:creationId xmlns:a16="http://schemas.microsoft.com/office/drawing/2014/main" id="{6FCA4A15-93E1-42FD-999A-A45A4BFF2D25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" name="Graphic 161">
                <a:extLst>
                  <a:ext uri="{FF2B5EF4-FFF2-40B4-BE49-F238E27FC236}">
                    <a16:creationId xmlns:a16="http://schemas.microsoft.com/office/drawing/2014/main" id="{8C4CCEA3-B460-4F07-95A1-42467E563A9A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" name="Graphic 161">
                <a:extLst>
                  <a:ext uri="{FF2B5EF4-FFF2-40B4-BE49-F238E27FC236}">
                    <a16:creationId xmlns:a16="http://schemas.microsoft.com/office/drawing/2014/main" id="{3045238E-3A32-438A-B3BC-A36EB14092CF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" name="Graphic 161">
                <a:extLst>
                  <a:ext uri="{FF2B5EF4-FFF2-40B4-BE49-F238E27FC236}">
                    <a16:creationId xmlns:a16="http://schemas.microsoft.com/office/drawing/2014/main" id="{712C5E4A-8379-4C2D-93FB-073B24228036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" name="Graphic 161">
                <a:extLst>
                  <a:ext uri="{FF2B5EF4-FFF2-40B4-BE49-F238E27FC236}">
                    <a16:creationId xmlns:a16="http://schemas.microsoft.com/office/drawing/2014/main" id="{E0BFAC5C-5F68-4B9C-A749-ACB20B090172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" name="Graphic 161">
                <a:extLst>
                  <a:ext uri="{FF2B5EF4-FFF2-40B4-BE49-F238E27FC236}">
                    <a16:creationId xmlns:a16="http://schemas.microsoft.com/office/drawing/2014/main" id="{05A35270-F15D-416E-AE7C-EEA92A45DE3B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" name="Graphic 161">
                <a:extLst>
                  <a:ext uri="{FF2B5EF4-FFF2-40B4-BE49-F238E27FC236}">
                    <a16:creationId xmlns:a16="http://schemas.microsoft.com/office/drawing/2014/main" id="{27A85D06-41FC-4BE4-8426-97553F17E8E3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" name="Graphic 161">
                <a:extLst>
                  <a:ext uri="{FF2B5EF4-FFF2-40B4-BE49-F238E27FC236}">
                    <a16:creationId xmlns:a16="http://schemas.microsoft.com/office/drawing/2014/main" id="{BDACA645-6730-4EC8-8D4C-393F798C5FBD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" name="Graphic 161">
                <a:extLst>
                  <a:ext uri="{FF2B5EF4-FFF2-40B4-BE49-F238E27FC236}">
                    <a16:creationId xmlns:a16="http://schemas.microsoft.com/office/drawing/2014/main" id="{94F9018F-1B25-407B-97CC-4879AD80CE7A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" name="Graphic 161">
                <a:extLst>
                  <a:ext uri="{FF2B5EF4-FFF2-40B4-BE49-F238E27FC236}">
                    <a16:creationId xmlns:a16="http://schemas.microsoft.com/office/drawing/2014/main" id="{B1C8C7C4-0D3C-4DA2-B968-3686066DE074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" name="Graphic 161">
                <a:extLst>
                  <a:ext uri="{FF2B5EF4-FFF2-40B4-BE49-F238E27FC236}">
                    <a16:creationId xmlns:a16="http://schemas.microsoft.com/office/drawing/2014/main" id="{105079FF-9034-401E-9859-F4944F464F3E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" name="Graphic 161">
                <a:extLst>
                  <a:ext uri="{FF2B5EF4-FFF2-40B4-BE49-F238E27FC236}">
                    <a16:creationId xmlns:a16="http://schemas.microsoft.com/office/drawing/2014/main" id="{9D38379A-B2EC-4813-A1E1-9E34485F23EF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" name="Graphic 161">
                <a:extLst>
                  <a:ext uri="{FF2B5EF4-FFF2-40B4-BE49-F238E27FC236}">
                    <a16:creationId xmlns:a16="http://schemas.microsoft.com/office/drawing/2014/main" id="{5D81E909-58DD-46FD-A2CD-77E738EEBC3C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" name="Graphic 161">
                <a:extLst>
                  <a:ext uri="{FF2B5EF4-FFF2-40B4-BE49-F238E27FC236}">
                    <a16:creationId xmlns:a16="http://schemas.microsoft.com/office/drawing/2014/main" id="{FBE75750-7E0C-41CD-BA0E-A81307F54BB4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" name="Graphic 161">
                <a:extLst>
                  <a:ext uri="{FF2B5EF4-FFF2-40B4-BE49-F238E27FC236}">
                    <a16:creationId xmlns:a16="http://schemas.microsoft.com/office/drawing/2014/main" id="{CEE2B53C-AD46-406C-8EAB-0BA909A90A07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2" name="Graphic 161">
                <a:extLst>
                  <a:ext uri="{FF2B5EF4-FFF2-40B4-BE49-F238E27FC236}">
                    <a16:creationId xmlns:a16="http://schemas.microsoft.com/office/drawing/2014/main" id="{29BF441A-C6D1-4635-AF23-6A627FB16AE9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" name="Graphic 161">
                <a:extLst>
                  <a:ext uri="{FF2B5EF4-FFF2-40B4-BE49-F238E27FC236}">
                    <a16:creationId xmlns:a16="http://schemas.microsoft.com/office/drawing/2014/main" id="{41186E0C-9046-4F78-A41C-54F14B09DB5F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" name="Graphic 161">
                <a:extLst>
                  <a:ext uri="{FF2B5EF4-FFF2-40B4-BE49-F238E27FC236}">
                    <a16:creationId xmlns:a16="http://schemas.microsoft.com/office/drawing/2014/main" id="{70A8374F-DD50-45C3-AA9A-79CA785348F1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" name="Graphic 161">
                <a:extLst>
                  <a:ext uri="{FF2B5EF4-FFF2-40B4-BE49-F238E27FC236}">
                    <a16:creationId xmlns:a16="http://schemas.microsoft.com/office/drawing/2014/main" id="{7819D95A-699C-4932-922A-9236848F24B0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" name="Graphic 161">
                <a:extLst>
                  <a:ext uri="{FF2B5EF4-FFF2-40B4-BE49-F238E27FC236}">
                    <a16:creationId xmlns:a16="http://schemas.microsoft.com/office/drawing/2014/main" id="{CB135256-FDF9-4A3A-B9A7-92B8C16D6BBC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" name="Graphic 161">
                <a:extLst>
                  <a:ext uri="{FF2B5EF4-FFF2-40B4-BE49-F238E27FC236}">
                    <a16:creationId xmlns:a16="http://schemas.microsoft.com/office/drawing/2014/main" id="{8DEB9FE0-D4CA-474D-8B60-FCD048043D4A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" name="Graphic 161">
                <a:extLst>
                  <a:ext uri="{FF2B5EF4-FFF2-40B4-BE49-F238E27FC236}">
                    <a16:creationId xmlns:a16="http://schemas.microsoft.com/office/drawing/2014/main" id="{0A0D021E-103B-4995-8E53-453D340A097F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" name="Graphic 161">
                <a:extLst>
                  <a:ext uri="{FF2B5EF4-FFF2-40B4-BE49-F238E27FC236}">
                    <a16:creationId xmlns:a16="http://schemas.microsoft.com/office/drawing/2014/main" id="{98E0960C-E883-446C-A332-7DED8A549343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" name="Graphic 161">
                <a:extLst>
                  <a:ext uri="{FF2B5EF4-FFF2-40B4-BE49-F238E27FC236}">
                    <a16:creationId xmlns:a16="http://schemas.microsoft.com/office/drawing/2014/main" id="{FBB78737-1A29-4E5E-A213-64836DB042CC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" name="Graphic 161">
                <a:extLst>
                  <a:ext uri="{FF2B5EF4-FFF2-40B4-BE49-F238E27FC236}">
                    <a16:creationId xmlns:a16="http://schemas.microsoft.com/office/drawing/2014/main" id="{88C3B2AF-9882-462C-85FB-579E44BA6DD2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AFC603A5-FA66-4275-9F04-BF264D617E55}"/>
              </a:ext>
            </a:extLst>
          </p:cNvPr>
          <p:cNvGrpSpPr/>
          <p:nvPr/>
        </p:nvGrpSpPr>
        <p:grpSpPr>
          <a:xfrm>
            <a:off x="7379461" y="4714760"/>
            <a:ext cx="493522" cy="493520"/>
            <a:chOff x="4521409" y="645771"/>
            <a:chExt cx="3123355" cy="3123355"/>
          </a:xfrm>
        </p:grpSpPr>
        <p:sp>
          <p:nvSpPr>
            <p:cNvPr id="79" name="Graphic 77">
              <a:extLst>
                <a:ext uri="{FF2B5EF4-FFF2-40B4-BE49-F238E27FC236}">
                  <a16:creationId xmlns:a16="http://schemas.microsoft.com/office/drawing/2014/main" id="{0F8936A2-2A8B-4A3E-B140-2B55BD83CCAC}"/>
                </a:ext>
              </a:extLst>
            </p:cNvPr>
            <p:cNvSpPr/>
            <p:nvPr/>
          </p:nvSpPr>
          <p:spPr>
            <a:xfrm>
              <a:off x="4521409" y="64577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00B05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80" name="Graphic 77">
              <a:extLst>
                <a:ext uri="{FF2B5EF4-FFF2-40B4-BE49-F238E27FC236}">
                  <a16:creationId xmlns:a16="http://schemas.microsoft.com/office/drawing/2014/main" id="{9F6D15D5-1F11-4C01-B00C-E7B6C5446098}"/>
                </a:ext>
              </a:extLst>
            </p:cNvPr>
            <p:cNvGrpSpPr/>
            <p:nvPr/>
          </p:nvGrpSpPr>
          <p:grpSpPr>
            <a:xfrm>
              <a:off x="4852760" y="978914"/>
              <a:ext cx="2447741" cy="2578014"/>
              <a:chOff x="4852760" y="978914"/>
              <a:chExt cx="2447741" cy="2578014"/>
            </a:xfrm>
            <a:solidFill>
              <a:srgbClr val="FFFFFF"/>
            </a:solidFill>
          </p:grpSpPr>
          <p:sp>
            <p:nvSpPr>
              <p:cNvPr id="81" name="Graphic 77">
                <a:extLst>
                  <a:ext uri="{FF2B5EF4-FFF2-40B4-BE49-F238E27FC236}">
                    <a16:creationId xmlns:a16="http://schemas.microsoft.com/office/drawing/2014/main" id="{65DDDE79-03AF-4468-A6C2-AEFBF0D27989}"/>
                  </a:ext>
                </a:extLst>
              </p:cNvPr>
              <p:cNvSpPr/>
              <p:nvPr/>
            </p:nvSpPr>
            <p:spPr>
              <a:xfrm>
                <a:off x="4852760" y="978914"/>
                <a:ext cx="2447741" cy="2370123"/>
              </a:xfrm>
              <a:custGeom>
                <a:avLst/>
                <a:gdLst>
                  <a:gd name="connsiteX0" fmla="*/ 1223871 w 2447741"/>
                  <a:gd name="connsiteY0" fmla="*/ 0 h 2370123"/>
                  <a:gd name="connsiteX1" fmla="*/ 0 w 2447741"/>
                  <a:gd name="connsiteY1" fmla="*/ 1223871 h 2370123"/>
                  <a:gd name="connsiteX2" fmla="*/ 791539 w 2447741"/>
                  <a:gd name="connsiteY2" fmla="*/ 2368928 h 2370123"/>
                  <a:gd name="connsiteX3" fmla="*/ 1017724 w 2447741"/>
                  <a:gd name="connsiteY3" fmla="*/ 1197185 h 2370123"/>
                  <a:gd name="connsiteX4" fmla="*/ 741109 w 2447741"/>
                  <a:gd name="connsiteY4" fmla="*/ 761721 h 2370123"/>
                  <a:gd name="connsiteX5" fmla="*/ 1222962 w 2447741"/>
                  <a:gd name="connsiteY5" fmla="*/ 279868 h 2370123"/>
                  <a:gd name="connsiteX6" fmla="*/ 1704816 w 2447741"/>
                  <a:gd name="connsiteY6" fmla="*/ 761721 h 2370123"/>
                  <a:gd name="connsiteX7" fmla="*/ 1426957 w 2447741"/>
                  <a:gd name="connsiteY7" fmla="*/ 1197783 h 2370123"/>
                  <a:gd name="connsiteX8" fmla="*/ 1653189 w 2447741"/>
                  <a:gd name="connsiteY8" fmla="*/ 2370123 h 2370123"/>
                  <a:gd name="connsiteX9" fmla="*/ 2447742 w 2447741"/>
                  <a:gd name="connsiteY9" fmla="*/ 1223871 h 2370123"/>
                  <a:gd name="connsiteX10" fmla="*/ 1223871 w 2447741"/>
                  <a:gd name="connsiteY10" fmla="*/ 0 h 2370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47741" h="2370123">
                    <a:moveTo>
                      <a:pt x="1223871" y="0"/>
                    </a:moveTo>
                    <a:cubicBezTo>
                      <a:pt x="547946" y="0"/>
                      <a:pt x="0" y="547947"/>
                      <a:pt x="0" y="1223871"/>
                    </a:cubicBezTo>
                    <a:cubicBezTo>
                      <a:pt x="0" y="1747570"/>
                      <a:pt x="329031" y="2194201"/>
                      <a:pt x="791539" y="2368928"/>
                    </a:cubicBezTo>
                    <a:lnTo>
                      <a:pt x="1017724" y="1197185"/>
                    </a:lnTo>
                    <a:cubicBezTo>
                      <a:pt x="854381" y="1120068"/>
                      <a:pt x="741109" y="954333"/>
                      <a:pt x="741109" y="761721"/>
                    </a:cubicBezTo>
                    <a:cubicBezTo>
                      <a:pt x="741109" y="495603"/>
                      <a:pt x="956844" y="279868"/>
                      <a:pt x="1222962" y="279868"/>
                    </a:cubicBezTo>
                    <a:cubicBezTo>
                      <a:pt x="1489080" y="279868"/>
                      <a:pt x="1704816" y="495603"/>
                      <a:pt x="1704816" y="761721"/>
                    </a:cubicBezTo>
                    <a:cubicBezTo>
                      <a:pt x="1704816" y="954812"/>
                      <a:pt x="1590970" y="1120905"/>
                      <a:pt x="1426957" y="1197783"/>
                    </a:cubicBezTo>
                    <a:lnTo>
                      <a:pt x="1653189" y="2370123"/>
                    </a:lnTo>
                    <a:cubicBezTo>
                      <a:pt x="2117300" y="2196210"/>
                      <a:pt x="2447742" y="1748718"/>
                      <a:pt x="2447742" y="1223871"/>
                    </a:cubicBezTo>
                    <a:cubicBezTo>
                      <a:pt x="2447742" y="547947"/>
                      <a:pt x="1899795" y="0"/>
                      <a:pt x="12238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82" name="Graphic 77">
                <a:extLst>
                  <a:ext uri="{FF2B5EF4-FFF2-40B4-BE49-F238E27FC236}">
                    <a16:creationId xmlns:a16="http://schemas.microsoft.com/office/drawing/2014/main" id="{6CDA4B79-6941-4D94-A73E-B994A25A281E}"/>
                  </a:ext>
                </a:extLst>
              </p:cNvPr>
              <p:cNvSpPr/>
              <p:nvPr/>
            </p:nvSpPr>
            <p:spPr>
              <a:xfrm>
                <a:off x="5796667" y="2893272"/>
                <a:ext cx="548329" cy="663657"/>
              </a:xfrm>
              <a:custGeom>
                <a:avLst/>
                <a:gdLst>
                  <a:gd name="connsiteX0" fmla="*/ 447611 w 548329"/>
                  <a:gd name="connsiteY0" fmla="*/ 39790 h 663657"/>
                  <a:gd name="connsiteX1" fmla="*/ 447611 w 548329"/>
                  <a:gd name="connsiteY1" fmla="*/ 76399 h 663657"/>
                  <a:gd name="connsiteX2" fmla="*/ 337305 w 548329"/>
                  <a:gd name="connsiteY2" fmla="*/ 50933 h 663657"/>
                  <a:gd name="connsiteX3" fmla="*/ 337305 w 548329"/>
                  <a:gd name="connsiteY3" fmla="*/ 14323 h 663657"/>
                  <a:gd name="connsiteX4" fmla="*/ 274966 w 548329"/>
                  <a:gd name="connsiteY4" fmla="*/ 0 h 663657"/>
                  <a:gd name="connsiteX5" fmla="*/ 211025 w 548329"/>
                  <a:gd name="connsiteY5" fmla="*/ 14323 h 663657"/>
                  <a:gd name="connsiteX6" fmla="*/ 211025 w 548329"/>
                  <a:gd name="connsiteY6" fmla="*/ 50933 h 663657"/>
                  <a:gd name="connsiteX7" fmla="*/ 100718 w 548329"/>
                  <a:gd name="connsiteY7" fmla="*/ 76399 h 663657"/>
                  <a:gd name="connsiteX8" fmla="*/ 100718 w 548329"/>
                  <a:gd name="connsiteY8" fmla="*/ 39790 h 663657"/>
                  <a:gd name="connsiteX9" fmla="*/ 0 w 548329"/>
                  <a:gd name="connsiteY9" fmla="*/ 62076 h 663657"/>
                  <a:gd name="connsiteX10" fmla="*/ 0 w 548329"/>
                  <a:gd name="connsiteY10" fmla="*/ 259423 h 663657"/>
                  <a:gd name="connsiteX11" fmla="*/ 274966 w 548329"/>
                  <a:gd name="connsiteY11" fmla="*/ 663657 h 663657"/>
                  <a:gd name="connsiteX12" fmla="*/ 548329 w 548329"/>
                  <a:gd name="connsiteY12" fmla="*/ 259423 h 663657"/>
                  <a:gd name="connsiteX13" fmla="*/ 548329 w 548329"/>
                  <a:gd name="connsiteY13" fmla="*/ 62076 h 663657"/>
                  <a:gd name="connsiteX14" fmla="*/ 447611 w 548329"/>
                  <a:gd name="connsiteY14" fmla="*/ 39790 h 663657"/>
                  <a:gd name="connsiteX15" fmla="*/ 75132 w 548329"/>
                  <a:gd name="connsiteY15" fmla="*/ 259423 h 663657"/>
                  <a:gd name="connsiteX16" fmla="*/ 75132 w 548329"/>
                  <a:gd name="connsiteY16" fmla="*/ 160761 h 663657"/>
                  <a:gd name="connsiteX17" fmla="*/ 274966 w 548329"/>
                  <a:gd name="connsiteY17" fmla="*/ 114611 h 663657"/>
                  <a:gd name="connsiteX18" fmla="*/ 424153 w 548329"/>
                  <a:gd name="connsiteY18" fmla="*/ 149762 h 663657"/>
                  <a:gd name="connsiteX19" fmla="*/ 128360 w 548329"/>
                  <a:gd name="connsiteY19" fmla="*/ 445555 h 663657"/>
                  <a:gd name="connsiteX20" fmla="*/ 83119 w 548329"/>
                  <a:gd name="connsiteY20" fmla="*/ 332618 h 663657"/>
                  <a:gd name="connsiteX21" fmla="*/ 75132 w 548329"/>
                  <a:gd name="connsiteY21" fmla="*/ 259423 h 663657"/>
                  <a:gd name="connsiteX22" fmla="*/ 465187 w 548329"/>
                  <a:gd name="connsiteY22" fmla="*/ 332618 h 663657"/>
                  <a:gd name="connsiteX23" fmla="*/ 274966 w 548329"/>
                  <a:gd name="connsiteY23" fmla="*/ 580874 h 663657"/>
                  <a:gd name="connsiteX24" fmla="*/ 171068 w 548329"/>
                  <a:gd name="connsiteY24" fmla="*/ 502968 h 663657"/>
                  <a:gd name="connsiteX25" fmla="*/ 473197 w 548329"/>
                  <a:gd name="connsiteY25" fmla="*/ 200838 h 663657"/>
                  <a:gd name="connsiteX26" fmla="*/ 473197 w 548329"/>
                  <a:gd name="connsiteY26" fmla="*/ 259399 h 663657"/>
                  <a:gd name="connsiteX27" fmla="*/ 465187 w 548329"/>
                  <a:gd name="connsiteY27" fmla="*/ 332618 h 66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48329" h="663657">
                    <a:moveTo>
                      <a:pt x="447611" y="39790"/>
                    </a:moveTo>
                    <a:lnTo>
                      <a:pt x="447611" y="76399"/>
                    </a:lnTo>
                    <a:lnTo>
                      <a:pt x="337305" y="50933"/>
                    </a:lnTo>
                    <a:lnTo>
                      <a:pt x="337305" y="14323"/>
                    </a:lnTo>
                    <a:lnTo>
                      <a:pt x="274966" y="0"/>
                    </a:lnTo>
                    <a:lnTo>
                      <a:pt x="211025" y="14323"/>
                    </a:lnTo>
                    <a:lnTo>
                      <a:pt x="211025" y="50933"/>
                    </a:lnTo>
                    <a:lnTo>
                      <a:pt x="100718" y="76399"/>
                    </a:lnTo>
                    <a:lnTo>
                      <a:pt x="100718" y="39790"/>
                    </a:lnTo>
                    <a:lnTo>
                      <a:pt x="0" y="62076"/>
                    </a:lnTo>
                    <a:lnTo>
                      <a:pt x="0" y="259423"/>
                    </a:lnTo>
                    <a:cubicBezTo>
                      <a:pt x="0" y="442446"/>
                      <a:pt x="113511" y="598401"/>
                      <a:pt x="274966" y="663657"/>
                    </a:cubicBezTo>
                    <a:cubicBezTo>
                      <a:pt x="434818" y="598401"/>
                      <a:pt x="548329" y="442446"/>
                      <a:pt x="548329" y="259423"/>
                    </a:cubicBezTo>
                    <a:lnTo>
                      <a:pt x="548329" y="62076"/>
                    </a:lnTo>
                    <a:lnTo>
                      <a:pt x="447611" y="39790"/>
                    </a:lnTo>
                    <a:close/>
                    <a:moveTo>
                      <a:pt x="75132" y="259423"/>
                    </a:moveTo>
                    <a:lnTo>
                      <a:pt x="75132" y="160761"/>
                    </a:lnTo>
                    <a:lnTo>
                      <a:pt x="274966" y="114611"/>
                    </a:lnTo>
                    <a:cubicBezTo>
                      <a:pt x="348830" y="132449"/>
                      <a:pt x="395268" y="143234"/>
                      <a:pt x="424153" y="149762"/>
                    </a:cubicBezTo>
                    <a:lnTo>
                      <a:pt x="128360" y="445555"/>
                    </a:lnTo>
                    <a:cubicBezTo>
                      <a:pt x="106792" y="410835"/>
                      <a:pt x="91105" y="372288"/>
                      <a:pt x="83119" y="332618"/>
                    </a:cubicBezTo>
                    <a:cubicBezTo>
                      <a:pt x="76734" y="308753"/>
                      <a:pt x="75132" y="284865"/>
                      <a:pt x="75132" y="259423"/>
                    </a:cubicBezTo>
                    <a:close/>
                    <a:moveTo>
                      <a:pt x="465187" y="332618"/>
                    </a:moveTo>
                    <a:cubicBezTo>
                      <a:pt x="444407" y="437664"/>
                      <a:pt x="372455" y="529965"/>
                      <a:pt x="274966" y="580874"/>
                    </a:cubicBezTo>
                    <a:cubicBezTo>
                      <a:pt x="235702" y="560548"/>
                      <a:pt x="201077" y="534054"/>
                      <a:pt x="171068" y="502968"/>
                    </a:cubicBezTo>
                    <a:lnTo>
                      <a:pt x="473197" y="200838"/>
                    </a:lnTo>
                    <a:lnTo>
                      <a:pt x="473197" y="259399"/>
                    </a:lnTo>
                    <a:cubicBezTo>
                      <a:pt x="473197" y="284865"/>
                      <a:pt x="471595" y="308753"/>
                      <a:pt x="465187" y="3326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49" name="Group 448">
            <a:extLst>
              <a:ext uri="{FF2B5EF4-FFF2-40B4-BE49-F238E27FC236}">
                <a16:creationId xmlns:a16="http://schemas.microsoft.com/office/drawing/2014/main" id="{D1DFA1E9-64CC-4CA8-8F70-7939C4F1206C}"/>
              </a:ext>
            </a:extLst>
          </p:cNvPr>
          <p:cNvGrpSpPr/>
          <p:nvPr/>
        </p:nvGrpSpPr>
        <p:grpSpPr>
          <a:xfrm>
            <a:off x="8182362" y="4726756"/>
            <a:ext cx="490766" cy="490766"/>
            <a:chOff x="4528583" y="639745"/>
            <a:chExt cx="3121729" cy="3121729"/>
          </a:xfrm>
        </p:grpSpPr>
        <p:sp>
          <p:nvSpPr>
            <p:cNvPr id="450" name="Graphic 16">
              <a:extLst>
                <a:ext uri="{FF2B5EF4-FFF2-40B4-BE49-F238E27FC236}">
                  <a16:creationId xmlns:a16="http://schemas.microsoft.com/office/drawing/2014/main" id="{62526E90-0FEA-4B4C-A0EA-BC516E5F4331}"/>
                </a:ext>
              </a:extLst>
            </p:cNvPr>
            <p:cNvSpPr/>
            <p:nvPr/>
          </p:nvSpPr>
          <p:spPr>
            <a:xfrm>
              <a:off x="4528583" y="639745"/>
              <a:ext cx="3121729" cy="3121729"/>
            </a:xfrm>
            <a:custGeom>
              <a:avLst/>
              <a:gdLst>
                <a:gd name="connsiteX0" fmla="*/ 3121729 w 3121729"/>
                <a:gd name="connsiteY0" fmla="*/ 1560865 h 3121729"/>
                <a:gd name="connsiteX1" fmla="*/ 1560865 w 3121729"/>
                <a:gd name="connsiteY1" fmla="*/ 3121729 h 3121729"/>
                <a:gd name="connsiteX2" fmla="*/ 0 w 3121729"/>
                <a:gd name="connsiteY2" fmla="*/ 1560865 h 3121729"/>
                <a:gd name="connsiteX3" fmla="*/ 1560865 w 3121729"/>
                <a:gd name="connsiteY3" fmla="*/ 0 h 3121729"/>
                <a:gd name="connsiteX4" fmla="*/ 3121729 w 3121729"/>
                <a:gd name="connsiteY4" fmla="*/ 1560865 h 312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1729" h="3121729">
                  <a:moveTo>
                    <a:pt x="3121729" y="1560865"/>
                  </a:moveTo>
                  <a:cubicBezTo>
                    <a:pt x="3121729" y="2422906"/>
                    <a:pt x="2422906" y="3121729"/>
                    <a:pt x="1560865" y="3121729"/>
                  </a:cubicBezTo>
                  <a:cubicBezTo>
                    <a:pt x="698823" y="3121729"/>
                    <a:pt x="0" y="2422907"/>
                    <a:pt x="0" y="1560865"/>
                  </a:cubicBezTo>
                  <a:cubicBezTo>
                    <a:pt x="0" y="698823"/>
                    <a:pt x="698823" y="0"/>
                    <a:pt x="1560865" y="0"/>
                  </a:cubicBezTo>
                  <a:cubicBezTo>
                    <a:pt x="2422906" y="0"/>
                    <a:pt x="3121729" y="698823"/>
                    <a:pt x="3121729" y="1560865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51" name="Group 450">
              <a:extLst>
                <a:ext uri="{FF2B5EF4-FFF2-40B4-BE49-F238E27FC236}">
                  <a16:creationId xmlns:a16="http://schemas.microsoft.com/office/drawing/2014/main" id="{0A9211E9-E6CF-438C-B6EF-77F99A9FFDCD}"/>
                </a:ext>
              </a:extLst>
            </p:cNvPr>
            <p:cNvGrpSpPr/>
            <p:nvPr/>
          </p:nvGrpSpPr>
          <p:grpSpPr>
            <a:xfrm>
              <a:off x="4759526" y="882070"/>
              <a:ext cx="2645566" cy="2645542"/>
              <a:chOff x="4759526" y="882070"/>
              <a:chExt cx="2645566" cy="2645542"/>
            </a:xfrm>
          </p:grpSpPr>
          <p:sp>
            <p:nvSpPr>
              <p:cNvPr id="452" name="Graphic 16">
                <a:extLst>
                  <a:ext uri="{FF2B5EF4-FFF2-40B4-BE49-F238E27FC236}">
                    <a16:creationId xmlns:a16="http://schemas.microsoft.com/office/drawing/2014/main" id="{810DD022-8E5A-4C0A-B88F-C384F8605C44}"/>
                  </a:ext>
                </a:extLst>
              </p:cNvPr>
              <p:cNvSpPr/>
              <p:nvPr/>
            </p:nvSpPr>
            <p:spPr>
              <a:xfrm>
                <a:off x="5684328" y="2002928"/>
                <a:ext cx="140292" cy="233980"/>
              </a:xfrm>
              <a:custGeom>
                <a:avLst/>
                <a:gdLst>
                  <a:gd name="connsiteX0" fmla="*/ 0 w 140292"/>
                  <a:gd name="connsiteY0" fmla="*/ 0 h 233980"/>
                  <a:gd name="connsiteX1" fmla="*/ 0 w 140292"/>
                  <a:gd name="connsiteY1" fmla="*/ 233980 h 233980"/>
                  <a:gd name="connsiteX2" fmla="*/ 49952 w 140292"/>
                  <a:gd name="connsiteY2" fmla="*/ 233980 h 233980"/>
                  <a:gd name="connsiteX3" fmla="*/ 140293 w 140292"/>
                  <a:gd name="connsiteY3" fmla="*/ 117241 h 233980"/>
                  <a:gd name="connsiteX4" fmla="*/ 49020 w 140292"/>
                  <a:gd name="connsiteY4" fmla="*/ 0 h 233980"/>
                  <a:gd name="connsiteX5" fmla="*/ 0 w 140292"/>
                  <a:gd name="connsiteY5" fmla="*/ 0 h 2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292" h="233980">
                    <a:moveTo>
                      <a:pt x="0" y="0"/>
                    </a:moveTo>
                    <a:lnTo>
                      <a:pt x="0" y="233980"/>
                    </a:lnTo>
                    <a:lnTo>
                      <a:pt x="49952" y="233980"/>
                    </a:lnTo>
                    <a:cubicBezTo>
                      <a:pt x="105692" y="233980"/>
                      <a:pt x="140293" y="198925"/>
                      <a:pt x="140293" y="117241"/>
                    </a:cubicBezTo>
                    <a:cubicBezTo>
                      <a:pt x="140293" y="35557"/>
                      <a:pt x="104735" y="0"/>
                      <a:pt x="490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" name="Graphic 16">
                <a:extLst>
                  <a:ext uri="{FF2B5EF4-FFF2-40B4-BE49-F238E27FC236}">
                    <a16:creationId xmlns:a16="http://schemas.microsoft.com/office/drawing/2014/main" id="{58C34E0A-0B68-4299-9A14-79D3DBD2005C}"/>
                  </a:ext>
                </a:extLst>
              </p:cNvPr>
              <p:cNvSpPr/>
              <p:nvPr/>
            </p:nvSpPr>
            <p:spPr>
              <a:xfrm>
                <a:off x="4759526" y="882070"/>
                <a:ext cx="2645566" cy="2645542"/>
              </a:xfrm>
              <a:custGeom>
                <a:avLst/>
                <a:gdLst>
                  <a:gd name="connsiteX0" fmla="*/ 2641980 w 2645566"/>
                  <a:gd name="connsiteY0" fmla="*/ 1415048 h 2645542"/>
                  <a:gd name="connsiteX1" fmla="*/ 2645567 w 2645566"/>
                  <a:gd name="connsiteY1" fmla="*/ 1322771 h 2645542"/>
                  <a:gd name="connsiteX2" fmla="*/ 1322795 w 2645566"/>
                  <a:gd name="connsiteY2" fmla="*/ 0 h 2645542"/>
                  <a:gd name="connsiteX3" fmla="*/ 0 w 2645566"/>
                  <a:gd name="connsiteY3" fmla="*/ 1322771 h 2645542"/>
                  <a:gd name="connsiteX4" fmla="*/ 1322771 w 2645566"/>
                  <a:gd name="connsiteY4" fmla="*/ 2645543 h 2645542"/>
                  <a:gd name="connsiteX5" fmla="*/ 1940207 w 2645566"/>
                  <a:gd name="connsiteY5" fmla="*/ 2492099 h 2645542"/>
                  <a:gd name="connsiteX6" fmla="*/ 1828704 w 2645566"/>
                  <a:gd name="connsiteY6" fmla="*/ 2387699 h 2645542"/>
                  <a:gd name="connsiteX7" fmla="*/ 1500223 w 2645566"/>
                  <a:gd name="connsiteY7" fmla="*/ 2488751 h 2645542"/>
                  <a:gd name="connsiteX8" fmla="*/ 1715361 w 2645566"/>
                  <a:gd name="connsiteY8" fmla="*/ 2222800 h 2645542"/>
                  <a:gd name="connsiteX9" fmla="*/ 1683366 w 2645566"/>
                  <a:gd name="connsiteY9" fmla="*/ 2154292 h 2645542"/>
                  <a:gd name="connsiteX10" fmla="*/ 1396421 w 2645566"/>
                  <a:gd name="connsiteY10" fmla="*/ 2499583 h 2645542"/>
                  <a:gd name="connsiteX11" fmla="*/ 1357253 w 2645566"/>
                  <a:gd name="connsiteY11" fmla="*/ 2500922 h 2645542"/>
                  <a:gd name="connsiteX12" fmla="*/ 1357253 w 2645566"/>
                  <a:gd name="connsiteY12" fmla="*/ 1866198 h 2645542"/>
                  <a:gd name="connsiteX13" fmla="*/ 1781382 w 2645566"/>
                  <a:gd name="connsiteY13" fmla="*/ 1962134 h 2645542"/>
                  <a:gd name="connsiteX14" fmla="*/ 1806418 w 2645566"/>
                  <a:gd name="connsiteY14" fmla="*/ 1903526 h 2645542"/>
                  <a:gd name="connsiteX15" fmla="*/ 1357277 w 2645566"/>
                  <a:gd name="connsiteY15" fmla="*/ 1802449 h 2645542"/>
                  <a:gd name="connsiteX16" fmla="*/ 1357277 w 2645566"/>
                  <a:gd name="connsiteY16" fmla="*/ 1537598 h 2645542"/>
                  <a:gd name="connsiteX17" fmla="*/ 1622677 w 2645566"/>
                  <a:gd name="connsiteY17" fmla="*/ 1537598 h 2645542"/>
                  <a:gd name="connsiteX18" fmla="*/ 1622677 w 2645566"/>
                  <a:gd name="connsiteY18" fmla="*/ 1435756 h 2645542"/>
                  <a:gd name="connsiteX19" fmla="*/ 1711176 w 2645566"/>
                  <a:gd name="connsiteY19" fmla="*/ 1416196 h 2645542"/>
                  <a:gd name="connsiteX20" fmla="*/ 1677604 w 2645566"/>
                  <a:gd name="connsiteY20" fmla="*/ 1418300 h 2645542"/>
                  <a:gd name="connsiteX21" fmla="*/ 1526718 w 2645566"/>
                  <a:gd name="connsiteY21" fmla="*/ 1309237 h 2645542"/>
                  <a:gd name="connsiteX22" fmla="*/ 1603117 w 2645566"/>
                  <a:gd name="connsiteY22" fmla="*/ 1309237 h 2645542"/>
                  <a:gd name="connsiteX23" fmla="*/ 1678536 w 2645566"/>
                  <a:gd name="connsiteY23" fmla="*/ 1362083 h 2645542"/>
                  <a:gd name="connsiteX24" fmla="*/ 1742932 w 2645566"/>
                  <a:gd name="connsiteY24" fmla="*/ 1322222 h 2645542"/>
                  <a:gd name="connsiteX25" fmla="*/ 1656442 w 2645566"/>
                  <a:gd name="connsiteY25" fmla="*/ 1265526 h 2645542"/>
                  <a:gd name="connsiteX26" fmla="*/ 1539224 w 2645566"/>
                  <a:gd name="connsiteY26" fmla="*/ 1157897 h 2645542"/>
                  <a:gd name="connsiteX27" fmla="*/ 1678058 w 2645566"/>
                  <a:gd name="connsiteY27" fmla="*/ 1057945 h 2645542"/>
                  <a:gd name="connsiteX28" fmla="*/ 1815457 w 2645566"/>
                  <a:gd name="connsiteY28" fmla="*/ 1154071 h 2645542"/>
                  <a:gd name="connsiteX29" fmla="*/ 1740038 w 2645566"/>
                  <a:gd name="connsiteY29" fmla="*/ 1154071 h 2645542"/>
                  <a:gd name="connsiteX30" fmla="*/ 1676145 w 2645566"/>
                  <a:gd name="connsiteY30" fmla="*/ 1113229 h 2645542"/>
                  <a:gd name="connsiteX31" fmla="*/ 1620406 w 2645566"/>
                  <a:gd name="connsiteY31" fmla="*/ 1148285 h 2645542"/>
                  <a:gd name="connsiteX32" fmla="*/ 1690564 w 2645566"/>
                  <a:gd name="connsiteY32" fmla="*/ 1195846 h 2645542"/>
                  <a:gd name="connsiteX33" fmla="*/ 1824161 w 2645566"/>
                  <a:gd name="connsiteY33" fmla="*/ 1313087 h 2645542"/>
                  <a:gd name="connsiteX34" fmla="*/ 1748025 w 2645566"/>
                  <a:gd name="connsiteY34" fmla="*/ 1408042 h 2645542"/>
                  <a:gd name="connsiteX35" fmla="*/ 2180739 w 2645566"/>
                  <a:gd name="connsiteY35" fmla="*/ 1310218 h 2645542"/>
                  <a:gd name="connsiteX36" fmla="*/ 2641980 w 2645566"/>
                  <a:gd name="connsiteY36" fmla="*/ 1415048 h 2645542"/>
                  <a:gd name="connsiteX37" fmla="*/ 838001 w 2645566"/>
                  <a:gd name="connsiteY37" fmla="*/ 1904984 h 2645542"/>
                  <a:gd name="connsiteX38" fmla="*/ 742233 w 2645566"/>
                  <a:gd name="connsiteY38" fmla="*/ 1537598 h 2645542"/>
                  <a:gd name="connsiteX39" fmla="*/ 1293527 w 2645566"/>
                  <a:gd name="connsiteY39" fmla="*/ 1537598 h 2645542"/>
                  <a:gd name="connsiteX40" fmla="*/ 1293527 w 2645566"/>
                  <a:gd name="connsiteY40" fmla="*/ 1802377 h 2645542"/>
                  <a:gd name="connsiteX41" fmla="*/ 839746 w 2645566"/>
                  <a:gd name="connsiteY41" fmla="*/ 1904243 h 2645542"/>
                  <a:gd name="connsiteX42" fmla="*/ 838001 w 2645566"/>
                  <a:gd name="connsiteY42" fmla="*/ 1904984 h 2645542"/>
                  <a:gd name="connsiteX43" fmla="*/ 862511 w 2645566"/>
                  <a:gd name="connsiteY43" fmla="*/ 1963856 h 2645542"/>
                  <a:gd name="connsiteX44" fmla="*/ 864782 w 2645566"/>
                  <a:gd name="connsiteY44" fmla="*/ 1962851 h 2645542"/>
                  <a:gd name="connsiteX45" fmla="*/ 1293479 w 2645566"/>
                  <a:gd name="connsiteY45" fmla="*/ 1866127 h 2645542"/>
                  <a:gd name="connsiteX46" fmla="*/ 1293479 w 2645566"/>
                  <a:gd name="connsiteY46" fmla="*/ 2501138 h 2645542"/>
                  <a:gd name="connsiteX47" fmla="*/ 1249457 w 2645566"/>
                  <a:gd name="connsiteY47" fmla="*/ 2499631 h 2645542"/>
                  <a:gd name="connsiteX48" fmla="*/ 862511 w 2645566"/>
                  <a:gd name="connsiteY48" fmla="*/ 1963856 h 2645542"/>
                  <a:gd name="connsiteX49" fmla="*/ 2118496 w 2645566"/>
                  <a:gd name="connsiteY49" fmla="*/ 453207 h 2645542"/>
                  <a:gd name="connsiteX50" fmla="*/ 1839011 w 2645566"/>
                  <a:gd name="connsiteY50" fmla="*/ 655049 h 2645542"/>
                  <a:gd name="connsiteX51" fmla="*/ 1492882 w 2645566"/>
                  <a:gd name="connsiteY51" fmla="*/ 155859 h 2645542"/>
                  <a:gd name="connsiteX52" fmla="*/ 2118496 w 2645566"/>
                  <a:gd name="connsiteY52" fmla="*/ 453207 h 2645542"/>
                  <a:gd name="connsiteX53" fmla="*/ 1357253 w 2645566"/>
                  <a:gd name="connsiteY53" fmla="*/ 144310 h 2645542"/>
                  <a:gd name="connsiteX54" fmla="*/ 1388626 w 2645566"/>
                  <a:gd name="connsiteY54" fmla="*/ 145386 h 2645542"/>
                  <a:gd name="connsiteX55" fmla="*/ 1781382 w 2645566"/>
                  <a:gd name="connsiteY55" fmla="*/ 682381 h 2645542"/>
                  <a:gd name="connsiteX56" fmla="*/ 1357253 w 2645566"/>
                  <a:gd name="connsiteY56" fmla="*/ 778316 h 2645542"/>
                  <a:gd name="connsiteX57" fmla="*/ 1357253 w 2645566"/>
                  <a:gd name="connsiteY57" fmla="*/ 144310 h 2645542"/>
                  <a:gd name="connsiteX58" fmla="*/ 1257276 w 2645566"/>
                  <a:gd name="connsiteY58" fmla="*/ 145362 h 2645542"/>
                  <a:gd name="connsiteX59" fmla="*/ 1293503 w 2645566"/>
                  <a:gd name="connsiteY59" fmla="*/ 144190 h 2645542"/>
                  <a:gd name="connsiteX60" fmla="*/ 1293503 w 2645566"/>
                  <a:gd name="connsiteY60" fmla="*/ 778388 h 2645542"/>
                  <a:gd name="connsiteX61" fmla="*/ 864806 w 2645566"/>
                  <a:gd name="connsiteY61" fmla="*/ 681663 h 2645542"/>
                  <a:gd name="connsiteX62" fmla="*/ 1257276 w 2645566"/>
                  <a:gd name="connsiteY62" fmla="*/ 145362 h 2645542"/>
                  <a:gd name="connsiteX63" fmla="*/ 1153043 w 2645566"/>
                  <a:gd name="connsiteY63" fmla="*/ 155835 h 2645542"/>
                  <a:gd name="connsiteX64" fmla="*/ 807202 w 2645566"/>
                  <a:gd name="connsiteY64" fmla="*/ 654260 h 2645542"/>
                  <a:gd name="connsiteX65" fmla="*/ 528195 w 2645566"/>
                  <a:gd name="connsiteY65" fmla="*/ 452107 h 2645542"/>
                  <a:gd name="connsiteX66" fmla="*/ 1153043 w 2645566"/>
                  <a:gd name="connsiteY66" fmla="*/ 155835 h 2645542"/>
                  <a:gd name="connsiteX67" fmla="*/ 1145702 w 2645566"/>
                  <a:gd name="connsiteY67" fmla="*/ 2488799 h 2645542"/>
                  <a:gd name="connsiteX68" fmla="*/ 529152 w 2645566"/>
                  <a:gd name="connsiteY68" fmla="*/ 2194369 h 2645542"/>
                  <a:gd name="connsiteX69" fmla="*/ 805648 w 2645566"/>
                  <a:gd name="connsiteY69" fmla="*/ 1993865 h 2645542"/>
                  <a:gd name="connsiteX70" fmla="*/ 1145702 w 2645566"/>
                  <a:gd name="connsiteY70" fmla="*/ 2488799 h 2645542"/>
                  <a:gd name="connsiteX71" fmla="*/ 780444 w 2645566"/>
                  <a:gd name="connsiteY71" fmla="*/ 1935113 h 2645542"/>
                  <a:gd name="connsiteX72" fmla="*/ 483264 w 2645566"/>
                  <a:gd name="connsiteY72" fmla="*/ 2150060 h 2645542"/>
                  <a:gd name="connsiteX73" fmla="*/ 144166 w 2645566"/>
                  <a:gd name="connsiteY73" fmla="*/ 1351896 h 2645542"/>
                  <a:gd name="connsiteX74" fmla="*/ 664470 w 2645566"/>
                  <a:gd name="connsiteY74" fmla="*/ 1351896 h 2645542"/>
                  <a:gd name="connsiteX75" fmla="*/ 780444 w 2645566"/>
                  <a:gd name="connsiteY75" fmla="*/ 1935113 h 2645542"/>
                  <a:gd name="connsiteX76" fmla="*/ 708062 w 2645566"/>
                  <a:gd name="connsiteY76" fmla="*/ 947184 h 2645542"/>
                  <a:gd name="connsiteX77" fmla="*/ 700864 w 2645566"/>
                  <a:gd name="connsiteY77" fmla="*/ 978963 h 2645542"/>
                  <a:gd name="connsiteX78" fmla="*/ 664829 w 2645566"/>
                  <a:gd name="connsiteY78" fmla="*/ 1288147 h 2645542"/>
                  <a:gd name="connsiteX79" fmla="*/ 144310 w 2645566"/>
                  <a:gd name="connsiteY79" fmla="*/ 1288147 h 2645542"/>
                  <a:gd name="connsiteX80" fmla="*/ 482356 w 2645566"/>
                  <a:gd name="connsiteY80" fmla="*/ 496488 h 2645542"/>
                  <a:gd name="connsiteX81" fmla="*/ 781927 w 2645566"/>
                  <a:gd name="connsiteY81" fmla="*/ 712845 h 2645542"/>
                  <a:gd name="connsiteX82" fmla="*/ 708062 w 2645566"/>
                  <a:gd name="connsiteY82" fmla="*/ 947184 h 2645542"/>
                  <a:gd name="connsiteX83" fmla="*/ 839746 w 2645566"/>
                  <a:gd name="connsiteY83" fmla="*/ 740248 h 2645542"/>
                  <a:gd name="connsiteX84" fmla="*/ 1293527 w 2645566"/>
                  <a:gd name="connsiteY84" fmla="*/ 842114 h 2645542"/>
                  <a:gd name="connsiteX85" fmla="*/ 1293527 w 2645566"/>
                  <a:gd name="connsiteY85" fmla="*/ 947160 h 2645542"/>
                  <a:gd name="connsiteX86" fmla="*/ 773820 w 2645566"/>
                  <a:gd name="connsiteY86" fmla="*/ 947160 h 2645542"/>
                  <a:gd name="connsiteX87" fmla="*/ 839746 w 2645566"/>
                  <a:gd name="connsiteY87" fmla="*/ 740248 h 2645542"/>
                  <a:gd name="connsiteX88" fmla="*/ 974754 w 2645566"/>
                  <a:gd name="connsiteY88" fmla="*/ 1411079 h 2645542"/>
                  <a:gd name="connsiteX89" fmla="*/ 844098 w 2645566"/>
                  <a:gd name="connsiteY89" fmla="*/ 1411079 h 2645542"/>
                  <a:gd name="connsiteX90" fmla="*/ 844098 w 2645566"/>
                  <a:gd name="connsiteY90" fmla="*/ 1065142 h 2645542"/>
                  <a:gd name="connsiteX91" fmla="*/ 973822 w 2645566"/>
                  <a:gd name="connsiteY91" fmla="*/ 1065142 h 2645542"/>
                  <a:gd name="connsiteX92" fmla="*/ 1146324 w 2645566"/>
                  <a:gd name="connsiteY92" fmla="*/ 1238099 h 2645542"/>
                  <a:gd name="connsiteX93" fmla="*/ 974754 w 2645566"/>
                  <a:gd name="connsiteY93" fmla="*/ 1411079 h 2645542"/>
                  <a:gd name="connsiteX94" fmla="*/ 1483318 w 2645566"/>
                  <a:gd name="connsiteY94" fmla="*/ 1411079 h 2645542"/>
                  <a:gd name="connsiteX95" fmla="*/ 1400175 w 2645566"/>
                  <a:gd name="connsiteY95" fmla="*/ 1411079 h 2645542"/>
                  <a:gd name="connsiteX96" fmla="*/ 1263708 w 2645566"/>
                  <a:gd name="connsiteY96" fmla="*/ 1165549 h 2645542"/>
                  <a:gd name="connsiteX97" fmla="*/ 1263708 w 2645566"/>
                  <a:gd name="connsiteY97" fmla="*/ 1411079 h 2645542"/>
                  <a:gd name="connsiteX98" fmla="*/ 1194531 w 2645566"/>
                  <a:gd name="connsiteY98" fmla="*/ 1411079 h 2645542"/>
                  <a:gd name="connsiteX99" fmla="*/ 1194531 w 2645566"/>
                  <a:gd name="connsiteY99" fmla="*/ 1065142 h 2645542"/>
                  <a:gd name="connsiteX100" fmla="*/ 1283890 w 2645566"/>
                  <a:gd name="connsiteY100" fmla="*/ 1065142 h 2645542"/>
                  <a:gd name="connsiteX101" fmla="*/ 1414594 w 2645566"/>
                  <a:gd name="connsiteY101" fmla="*/ 1301514 h 2645542"/>
                  <a:gd name="connsiteX102" fmla="*/ 1414594 w 2645566"/>
                  <a:gd name="connsiteY102" fmla="*/ 1065142 h 2645542"/>
                  <a:gd name="connsiteX103" fmla="*/ 1483294 w 2645566"/>
                  <a:gd name="connsiteY103" fmla="*/ 1065142 h 2645542"/>
                  <a:gd name="connsiteX104" fmla="*/ 1483294 w 2645566"/>
                  <a:gd name="connsiteY104" fmla="*/ 1411079 h 2645542"/>
                  <a:gd name="connsiteX105" fmla="*/ 1357253 w 2645566"/>
                  <a:gd name="connsiteY105" fmla="*/ 947184 h 2645542"/>
                  <a:gd name="connsiteX106" fmla="*/ 1357253 w 2645566"/>
                  <a:gd name="connsiteY106" fmla="*/ 842066 h 2645542"/>
                  <a:gd name="connsiteX107" fmla="*/ 1806394 w 2645566"/>
                  <a:gd name="connsiteY107" fmla="*/ 740989 h 2645542"/>
                  <a:gd name="connsiteX108" fmla="*/ 1872057 w 2645566"/>
                  <a:gd name="connsiteY108" fmla="*/ 947184 h 2645542"/>
                  <a:gd name="connsiteX109" fmla="*/ 1357253 w 2645566"/>
                  <a:gd name="connsiteY109" fmla="*/ 947184 h 2645542"/>
                  <a:gd name="connsiteX110" fmla="*/ 1981072 w 2645566"/>
                  <a:gd name="connsiteY110" fmla="*/ 1288123 h 2645542"/>
                  <a:gd name="connsiteX111" fmla="*/ 1864238 w 2645566"/>
                  <a:gd name="connsiteY111" fmla="*/ 713634 h 2645542"/>
                  <a:gd name="connsiteX112" fmla="*/ 2164264 w 2645566"/>
                  <a:gd name="connsiteY112" fmla="*/ 497611 h 2645542"/>
                  <a:gd name="connsiteX113" fmla="*/ 2501209 w 2645566"/>
                  <a:gd name="connsiteY113" fmla="*/ 1288123 h 2645542"/>
                  <a:gd name="connsiteX114" fmla="*/ 1981072 w 2645566"/>
                  <a:gd name="connsiteY114" fmla="*/ 1288123 h 264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2645566" h="2645542">
                    <a:moveTo>
                      <a:pt x="2641980" y="1415048"/>
                    </a:moveTo>
                    <a:cubicBezTo>
                      <a:pt x="2644084" y="1384537"/>
                      <a:pt x="2645567" y="1353833"/>
                      <a:pt x="2645567" y="1322771"/>
                    </a:cubicBezTo>
                    <a:cubicBezTo>
                      <a:pt x="2645567" y="593380"/>
                      <a:pt x="2052187" y="0"/>
                      <a:pt x="1322795" y="0"/>
                    </a:cubicBezTo>
                    <a:cubicBezTo>
                      <a:pt x="593403" y="0"/>
                      <a:pt x="0" y="593403"/>
                      <a:pt x="0" y="1322771"/>
                    </a:cubicBezTo>
                    <a:cubicBezTo>
                      <a:pt x="0" y="2052139"/>
                      <a:pt x="593380" y="2645543"/>
                      <a:pt x="1322771" y="2645543"/>
                    </a:cubicBezTo>
                    <a:cubicBezTo>
                      <a:pt x="1545680" y="2645543"/>
                      <a:pt x="1755772" y="2589899"/>
                      <a:pt x="1940207" y="2492099"/>
                    </a:cubicBezTo>
                    <a:cubicBezTo>
                      <a:pt x="1899628" y="2460583"/>
                      <a:pt x="1862349" y="2425647"/>
                      <a:pt x="1828704" y="2387699"/>
                    </a:cubicBezTo>
                    <a:cubicBezTo>
                      <a:pt x="1726408" y="2436503"/>
                      <a:pt x="1616101" y="2471176"/>
                      <a:pt x="1500223" y="2488751"/>
                    </a:cubicBezTo>
                    <a:cubicBezTo>
                      <a:pt x="1581692" y="2407235"/>
                      <a:pt x="1653405" y="2317947"/>
                      <a:pt x="1715361" y="2222800"/>
                    </a:cubicBezTo>
                    <a:cubicBezTo>
                      <a:pt x="1703716" y="2200466"/>
                      <a:pt x="1692908" y="2177678"/>
                      <a:pt x="1683366" y="2154292"/>
                    </a:cubicBezTo>
                    <a:cubicBezTo>
                      <a:pt x="1605317" y="2281074"/>
                      <a:pt x="1509286" y="2397598"/>
                      <a:pt x="1396421" y="2499583"/>
                    </a:cubicBezTo>
                    <a:cubicBezTo>
                      <a:pt x="1383460" y="2500396"/>
                      <a:pt x="1370309" y="2500492"/>
                      <a:pt x="1357253" y="2500922"/>
                    </a:cubicBezTo>
                    <a:lnTo>
                      <a:pt x="1357253" y="1866198"/>
                    </a:lnTo>
                    <a:cubicBezTo>
                      <a:pt x="1504767" y="1870551"/>
                      <a:pt x="1648694" y="1903502"/>
                      <a:pt x="1781382" y="1962134"/>
                    </a:cubicBezTo>
                    <a:lnTo>
                      <a:pt x="1806418" y="1903526"/>
                    </a:lnTo>
                    <a:cubicBezTo>
                      <a:pt x="1665887" y="1841545"/>
                      <a:pt x="1513471" y="1806825"/>
                      <a:pt x="1357277" y="1802449"/>
                    </a:cubicBezTo>
                    <a:lnTo>
                      <a:pt x="1357277" y="1537598"/>
                    </a:lnTo>
                    <a:lnTo>
                      <a:pt x="1622677" y="1537598"/>
                    </a:lnTo>
                    <a:lnTo>
                      <a:pt x="1622677" y="1435756"/>
                    </a:lnTo>
                    <a:lnTo>
                      <a:pt x="1711176" y="1416196"/>
                    </a:lnTo>
                    <a:cubicBezTo>
                      <a:pt x="1700727" y="1417487"/>
                      <a:pt x="1689655" y="1418300"/>
                      <a:pt x="1677604" y="1418300"/>
                    </a:cubicBezTo>
                    <a:cubicBezTo>
                      <a:pt x="1588722" y="1418300"/>
                      <a:pt x="1536331" y="1375546"/>
                      <a:pt x="1526718" y="1309237"/>
                    </a:cubicBezTo>
                    <a:lnTo>
                      <a:pt x="1603117" y="1309237"/>
                    </a:lnTo>
                    <a:cubicBezTo>
                      <a:pt x="1608402" y="1339510"/>
                      <a:pt x="1632936" y="1362083"/>
                      <a:pt x="1678536" y="1362083"/>
                    </a:cubicBezTo>
                    <a:cubicBezTo>
                      <a:pt x="1725165" y="1362083"/>
                      <a:pt x="1742932" y="1346708"/>
                      <a:pt x="1742932" y="1322222"/>
                    </a:cubicBezTo>
                    <a:cubicBezTo>
                      <a:pt x="1742932" y="1286664"/>
                      <a:pt x="1705916" y="1277075"/>
                      <a:pt x="1656442" y="1265526"/>
                    </a:cubicBezTo>
                    <a:cubicBezTo>
                      <a:pt x="1598813" y="1252063"/>
                      <a:pt x="1539224" y="1230949"/>
                      <a:pt x="1539224" y="1157897"/>
                    </a:cubicBezTo>
                    <a:cubicBezTo>
                      <a:pt x="1539224" y="1096874"/>
                      <a:pt x="1586283" y="1057945"/>
                      <a:pt x="1678058" y="1057945"/>
                    </a:cubicBezTo>
                    <a:cubicBezTo>
                      <a:pt x="1758761" y="1057945"/>
                      <a:pt x="1806347" y="1093980"/>
                      <a:pt x="1815457" y="1154071"/>
                    </a:cubicBezTo>
                    <a:lnTo>
                      <a:pt x="1740038" y="1154071"/>
                    </a:lnTo>
                    <a:cubicBezTo>
                      <a:pt x="1736212" y="1128103"/>
                      <a:pt x="1710746" y="1113229"/>
                      <a:pt x="1676145" y="1113229"/>
                    </a:cubicBezTo>
                    <a:cubicBezTo>
                      <a:pt x="1635303" y="1113229"/>
                      <a:pt x="1620406" y="1127146"/>
                      <a:pt x="1620406" y="1148285"/>
                    </a:cubicBezTo>
                    <a:cubicBezTo>
                      <a:pt x="1620406" y="1176644"/>
                      <a:pt x="1642501" y="1185301"/>
                      <a:pt x="1690564" y="1195846"/>
                    </a:cubicBezTo>
                    <a:cubicBezTo>
                      <a:pt x="1756872" y="1210241"/>
                      <a:pt x="1824161" y="1237166"/>
                      <a:pt x="1824161" y="1313087"/>
                    </a:cubicBezTo>
                    <a:cubicBezTo>
                      <a:pt x="1824161" y="1353738"/>
                      <a:pt x="1800536" y="1390825"/>
                      <a:pt x="1748025" y="1408042"/>
                    </a:cubicBezTo>
                    <a:lnTo>
                      <a:pt x="2180739" y="1310218"/>
                    </a:lnTo>
                    <a:lnTo>
                      <a:pt x="2641980" y="1415048"/>
                    </a:lnTo>
                    <a:close/>
                    <a:moveTo>
                      <a:pt x="838001" y="1904984"/>
                    </a:moveTo>
                    <a:cubicBezTo>
                      <a:pt x="791778" y="1787456"/>
                      <a:pt x="759258" y="1664285"/>
                      <a:pt x="742233" y="1537598"/>
                    </a:cubicBezTo>
                    <a:lnTo>
                      <a:pt x="1293527" y="1537598"/>
                    </a:lnTo>
                    <a:lnTo>
                      <a:pt x="1293527" y="1802377"/>
                    </a:lnTo>
                    <a:cubicBezTo>
                      <a:pt x="1135659" y="1806418"/>
                      <a:pt x="981617" y="1841426"/>
                      <a:pt x="839746" y="1904243"/>
                    </a:cubicBezTo>
                    <a:lnTo>
                      <a:pt x="838001" y="1904984"/>
                    </a:lnTo>
                    <a:close/>
                    <a:moveTo>
                      <a:pt x="862511" y="1963856"/>
                    </a:moveTo>
                    <a:lnTo>
                      <a:pt x="864782" y="1962851"/>
                    </a:lnTo>
                    <a:cubicBezTo>
                      <a:pt x="998810" y="1903382"/>
                      <a:pt x="1144339" y="1870168"/>
                      <a:pt x="1293479" y="1866127"/>
                    </a:cubicBezTo>
                    <a:lnTo>
                      <a:pt x="1293479" y="2501138"/>
                    </a:lnTo>
                    <a:cubicBezTo>
                      <a:pt x="1278797" y="2500707"/>
                      <a:pt x="1264043" y="2500540"/>
                      <a:pt x="1249457" y="2499631"/>
                    </a:cubicBezTo>
                    <a:cubicBezTo>
                      <a:pt x="1082120" y="2348387"/>
                      <a:pt x="951392" y="2165459"/>
                      <a:pt x="862511" y="1963856"/>
                    </a:cubicBezTo>
                    <a:moveTo>
                      <a:pt x="2118496" y="453207"/>
                    </a:moveTo>
                    <a:cubicBezTo>
                      <a:pt x="2035544" y="534891"/>
                      <a:pt x="1941211" y="602849"/>
                      <a:pt x="1839011" y="655049"/>
                    </a:cubicBezTo>
                    <a:cubicBezTo>
                      <a:pt x="1756442" y="470136"/>
                      <a:pt x="1639703" y="300839"/>
                      <a:pt x="1492882" y="155859"/>
                    </a:cubicBezTo>
                    <a:cubicBezTo>
                      <a:pt x="1732052" y="190580"/>
                      <a:pt x="1948170" y="297204"/>
                      <a:pt x="2118496" y="453207"/>
                    </a:cubicBezTo>
                    <a:close/>
                    <a:moveTo>
                      <a:pt x="1357253" y="144310"/>
                    </a:moveTo>
                    <a:cubicBezTo>
                      <a:pt x="1367726" y="144621"/>
                      <a:pt x="1378224" y="144788"/>
                      <a:pt x="1388626" y="145386"/>
                    </a:cubicBezTo>
                    <a:cubicBezTo>
                      <a:pt x="1558282" y="296630"/>
                      <a:pt x="1691138" y="479797"/>
                      <a:pt x="1781382" y="682381"/>
                    </a:cubicBezTo>
                    <a:cubicBezTo>
                      <a:pt x="1648694" y="741013"/>
                      <a:pt x="1504767" y="773964"/>
                      <a:pt x="1357253" y="778316"/>
                    </a:cubicBezTo>
                    <a:lnTo>
                      <a:pt x="1357253" y="144310"/>
                    </a:lnTo>
                    <a:close/>
                    <a:moveTo>
                      <a:pt x="1257276" y="145362"/>
                    </a:moveTo>
                    <a:cubicBezTo>
                      <a:pt x="1269280" y="144692"/>
                      <a:pt x="1281403" y="144501"/>
                      <a:pt x="1293503" y="144190"/>
                    </a:cubicBezTo>
                    <a:lnTo>
                      <a:pt x="1293503" y="778388"/>
                    </a:lnTo>
                    <a:cubicBezTo>
                      <a:pt x="1144363" y="774370"/>
                      <a:pt x="998810" y="741157"/>
                      <a:pt x="864806" y="681663"/>
                    </a:cubicBezTo>
                    <a:cubicBezTo>
                      <a:pt x="955027" y="479366"/>
                      <a:pt x="1087787" y="296439"/>
                      <a:pt x="1257276" y="145362"/>
                    </a:cubicBezTo>
                    <a:close/>
                    <a:moveTo>
                      <a:pt x="1153043" y="155835"/>
                    </a:moveTo>
                    <a:cubicBezTo>
                      <a:pt x="1006414" y="300623"/>
                      <a:pt x="889747" y="469634"/>
                      <a:pt x="807202" y="654260"/>
                    </a:cubicBezTo>
                    <a:cubicBezTo>
                      <a:pt x="705169" y="601940"/>
                      <a:pt x="611003" y="533862"/>
                      <a:pt x="528195" y="452107"/>
                    </a:cubicBezTo>
                    <a:cubicBezTo>
                      <a:pt x="698426" y="296606"/>
                      <a:pt x="914280" y="190388"/>
                      <a:pt x="1153043" y="155835"/>
                    </a:cubicBezTo>
                    <a:close/>
                    <a:moveTo>
                      <a:pt x="1145702" y="2488799"/>
                    </a:moveTo>
                    <a:cubicBezTo>
                      <a:pt x="910287" y="2453194"/>
                      <a:pt x="697493" y="2347789"/>
                      <a:pt x="529152" y="2194369"/>
                    </a:cubicBezTo>
                    <a:cubicBezTo>
                      <a:pt x="610812" y="2113737"/>
                      <a:pt x="703495" y="2046496"/>
                      <a:pt x="805648" y="1993865"/>
                    </a:cubicBezTo>
                    <a:cubicBezTo>
                      <a:pt x="886925" y="2176841"/>
                      <a:pt x="1001631" y="2344681"/>
                      <a:pt x="1145702" y="2488799"/>
                    </a:cubicBezTo>
                    <a:close/>
                    <a:moveTo>
                      <a:pt x="780444" y="1935113"/>
                    </a:moveTo>
                    <a:cubicBezTo>
                      <a:pt x="670472" y="1991283"/>
                      <a:pt x="570854" y="2063354"/>
                      <a:pt x="483264" y="2150060"/>
                    </a:cubicBezTo>
                    <a:cubicBezTo>
                      <a:pt x="279652" y="1943483"/>
                      <a:pt x="151746" y="1662371"/>
                      <a:pt x="144166" y="1351896"/>
                    </a:cubicBezTo>
                    <a:lnTo>
                      <a:pt x="664470" y="1351896"/>
                    </a:lnTo>
                    <a:cubicBezTo>
                      <a:pt x="667651" y="1554289"/>
                      <a:pt x="707345" y="1751564"/>
                      <a:pt x="780444" y="1935113"/>
                    </a:cubicBezTo>
                    <a:close/>
                    <a:moveTo>
                      <a:pt x="708062" y="947184"/>
                    </a:moveTo>
                    <a:lnTo>
                      <a:pt x="700864" y="978963"/>
                    </a:lnTo>
                    <a:cubicBezTo>
                      <a:pt x="679224" y="1079752"/>
                      <a:pt x="667220" y="1183196"/>
                      <a:pt x="664829" y="1288147"/>
                    </a:cubicBezTo>
                    <a:lnTo>
                      <a:pt x="144310" y="1288147"/>
                    </a:lnTo>
                    <a:cubicBezTo>
                      <a:pt x="153253" y="980326"/>
                      <a:pt x="280513" y="701749"/>
                      <a:pt x="482356" y="496488"/>
                    </a:cubicBezTo>
                    <a:cubicBezTo>
                      <a:pt x="571093" y="584293"/>
                      <a:pt x="672266" y="657105"/>
                      <a:pt x="781927" y="712845"/>
                    </a:cubicBezTo>
                    <a:cubicBezTo>
                      <a:pt x="751487" y="788742"/>
                      <a:pt x="726905" y="867102"/>
                      <a:pt x="708062" y="947184"/>
                    </a:cubicBezTo>
                    <a:close/>
                    <a:moveTo>
                      <a:pt x="839746" y="740248"/>
                    </a:moveTo>
                    <a:cubicBezTo>
                      <a:pt x="981617" y="803089"/>
                      <a:pt x="1135659" y="838096"/>
                      <a:pt x="1293527" y="842114"/>
                    </a:cubicBezTo>
                    <a:lnTo>
                      <a:pt x="1293527" y="947160"/>
                    </a:lnTo>
                    <a:lnTo>
                      <a:pt x="773820" y="947160"/>
                    </a:lnTo>
                    <a:cubicBezTo>
                      <a:pt x="791157" y="876595"/>
                      <a:pt x="812989" y="807441"/>
                      <a:pt x="839746" y="740248"/>
                    </a:cubicBezTo>
                    <a:close/>
                    <a:moveTo>
                      <a:pt x="974754" y="1411079"/>
                    </a:moveTo>
                    <a:lnTo>
                      <a:pt x="844098" y="1411079"/>
                    </a:lnTo>
                    <a:lnTo>
                      <a:pt x="844098" y="1065142"/>
                    </a:lnTo>
                    <a:lnTo>
                      <a:pt x="973822" y="1065142"/>
                    </a:lnTo>
                    <a:cubicBezTo>
                      <a:pt x="1085754" y="1065142"/>
                      <a:pt x="1146324" y="1119925"/>
                      <a:pt x="1146324" y="1238099"/>
                    </a:cubicBezTo>
                    <a:cubicBezTo>
                      <a:pt x="1146300" y="1359190"/>
                      <a:pt x="1082885" y="1411079"/>
                      <a:pt x="974754" y="1411079"/>
                    </a:cubicBezTo>
                    <a:close/>
                    <a:moveTo>
                      <a:pt x="1483318" y="1411079"/>
                    </a:moveTo>
                    <a:lnTo>
                      <a:pt x="1400175" y="1411079"/>
                    </a:lnTo>
                    <a:lnTo>
                      <a:pt x="1263708" y="1165549"/>
                    </a:lnTo>
                    <a:lnTo>
                      <a:pt x="1263708" y="1411079"/>
                    </a:lnTo>
                    <a:lnTo>
                      <a:pt x="1194531" y="1411079"/>
                    </a:lnTo>
                    <a:lnTo>
                      <a:pt x="1194531" y="1065142"/>
                    </a:lnTo>
                    <a:lnTo>
                      <a:pt x="1283890" y="1065142"/>
                    </a:lnTo>
                    <a:lnTo>
                      <a:pt x="1414594" y="1301514"/>
                    </a:lnTo>
                    <a:lnTo>
                      <a:pt x="1414594" y="1065142"/>
                    </a:lnTo>
                    <a:lnTo>
                      <a:pt x="1483294" y="1065142"/>
                    </a:lnTo>
                    <a:lnTo>
                      <a:pt x="1483294" y="1411079"/>
                    </a:lnTo>
                    <a:close/>
                    <a:moveTo>
                      <a:pt x="1357253" y="947184"/>
                    </a:moveTo>
                    <a:lnTo>
                      <a:pt x="1357253" y="842066"/>
                    </a:lnTo>
                    <a:cubicBezTo>
                      <a:pt x="1513471" y="837690"/>
                      <a:pt x="1665887" y="802969"/>
                      <a:pt x="1806394" y="740989"/>
                    </a:cubicBezTo>
                    <a:cubicBezTo>
                      <a:pt x="1833009" y="807943"/>
                      <a:pt x="1854793" y="876858"/>
                      <a:pt x="1872057" y="947184"/>
                    </a:cubicBezTo>
                    <a:lnTo>
                      <a:pt x="1357253" y="947184"/>
                    </a:lnTo>
                    <a:close/>
                    <a:moveTo>
                      <a:pt x="1981072" y="1288123"/>
                    </a:moveTo>
                    <a:cubicBezTo>
                      <a:pt x="1976529" y="1088552"/>
                      <a:pt x="1936620" y="894362"/>
                      <a:pt x="1864238" y="713634"/>
                    </a:cubicBezTo>
                    <a:cubicBezTo>
                      <a:pt x="1974066" y="658014"/>
                      <a:pt x="2075382" y="585345"/>
                      <a:pt x="2164264" y="497611"/>
                    </a:cubicBezTo>
                    <a:cubicBezTo>
                      <a:pt x="2365484" y="702778"/>
                      <a:pt x="2492290" y="980876"/>
                      <a:pt x="2501209" y="1288123"/>
                    </a:cubicBezTo>
                    <a:lnTo>
                      <a:pt x="1981072" y="128812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" name="Graphic 16">
                <a:extLst>
                  <a:ext uri="{FF2B5EF4-FFF2-40B4-BE49-F238E27FC236}">
                    <a16:creationId xmlns:a16="http://schemas.microsoft.com/office/drawing/2014/main" id="{CA7CBA04-465D-43CC-AE1F-F4926183EC94}"/>
                  </a:ext>
                </a:extLst>
              </p:cNvPr>
              <p:cNvSpPr/>
              <p:nvPr/>
            </p:nvSpPr>
            <p:spPr>
              <a:xfrm>
                <a:off x="6485911" y="2289012"/>
                <a:ext cx="904500" cy="1094721"/>
              </a:xfrm>
              <a:custGeom>
                <a:avLst/>
                <a:gdLst>
                  <a:gd name="connsiteX0" fmla="*/ 738359 w 904500"/>
                  <a:gd name="connsiteY0" fmla="*/ 65639 h 1094721"/>
                  <a:gd name="connsiteX1" fmla="*/ 738359 w 904500"/>
                  <a:gd name="connsiteY1" fmla="*/ 126017 h 1094721"/>
                  <a:gd name="connsiteX2" fmla="*/ 556411 w 904500"/>
                  <a:gd name="connsiteY2" fmla="*/ 84003 h 1094721"/>
                  <a:gd name="connsiteX3" fmla="*/ 556411 w 904500"/>
                  <a:gd name="connsiteY3" fmla="*/ 23625 h 1094721"/>
                  <a:gd name="connsiteX4" fmla="*/ 453565 w 904500"/>
                  <a:gd name="connsiteY4" fmla="*/ 0 h 1094721"/>
                  <a:gd name="connsiteX5" fmla="*/ 348089 w 904500"/>
                  <a:gd name="connsiteY5" fmla="*/ 23625 h 1094721"/>
                  <a:gd name="connsiteX6" fmla="*/ 348089 w 904500"/>
                  <a:gd name="connsiteY6" fmla="*/ 84003 h 1094721"/>
                  <a:gd name="connsiteX7" fmla="*/ 166141 w 904500"/>
                  <a:gd name="connsiteY7" fmla="*/ 126017 h 1094721"/>
                  <a:gd name="connsiteX8" fmla="*/ 166141 w 904500"/>
                  <a:gd name="connsiteY8" fmla="*/ 65639 h 1094721"/>
                  <a:gd name="connsiteX9" fmla="*/ 0 w 904500"/>
                  <a:gd name="connsiteY9" fmla="*/ 102392 h 1094721"/>
                  <a:gd name="connsiteX10" fmla="*/ 0 w 904500"/>
                  <a:gd name="connsiteY10" fmla="*/ 427908 h 1094721"/>
                  <a:gd name="connsiteX11" fmla="*/ 453565 w 904500"/>
                  <a:gd name="connsiteY11" fmla="*/ 1094721 h 1094721"/>
                  <a:gd name="connsiteX12" fmla="*/ 904500 w 904500"/>
                  <a:gd name="connsiteY12" fmla="*/ 427908 h 1094721"/>
                  <a:gd name="connsiteX13" fmla="*/ 904500 w 904500"/>
                  <a:gd name="connsiteY13" fmla="*/ 102392 h 1094721"/>
                  <a:gd name="connsiteX14" fmla="*/ 738359 w 904500"/>
                  <a:gd name="connsiteY14" fmla="*/ 65639 h 1094721"/>
                  <a:gd name="connsiteX15" fmla="*/ 123913 w 904500"/>
                  <a:gd name="connsiteY15" fmla="*/ 427908 h 1094721"/>
                  <a:gd name="connsiteX16" fmla="*/ 123913 w 904500"/>
                  <a:gd name="connsiteY16" fmla="*/ 265138 h 1094721"/>
                  <a:gd name="connsiteX17" fmla="*/ 453541 w 904500"/>
                  <a:gd name="connsiteY17" fmla="*/ 189002 h 1094721"/>
                  <a:gd name="connsiteX18" fmla="*/ 699669 w 904500"/>
                  <a:gd name="connsiteY18" fmla="*/ 246989 h 1094721"/>
                  <a:gd name="connsiteX19" fmla="*/ 211718 w 904500"/>
                  <a:gd name="connsiteY19" fmla="*/ 734939 h 1094721"/>
                  <a:gd name="connsiteX20" fmla="*/ 137112 w 904500"/>
                  <a:gd name="connsiteY20" fmla="*/ 548664 h 1094721"/>
                  <a:gd name="connsiteX21" fmla="*/ 123913 w 904500"/>
                  <a:gd name="connsiteY21" fmla="*/ 427908 h 1094721"/>
                  <a:gd name="connsiteX22" fmla="*/ 767364 w 904500"/>
                  <a:gd name="connsiteY22" fmla="*/ 548664 h 1094721"/>
                  <a:gd name="connsiteX23" fmla="*/ 453565 w 904500"/>
                  <a:gd name="connsiteY23" fmla="*/ 958207 h 1094721"/>
                  <a:gd name="connsiteX24" fmla="*/ 282187 w 904500"/>
                  <a:gd name="connsiteY24" fmla="*/ 829679 h 1094721"/>
                  <a:gd name="connsiteX25" fmla="*/ 780564 w 904500"/>
                  <a:gd name="connsiteY25" fmla="*/ 331303 h 1094721"/>
                  <a:gd name="connsiteX26" fmla="*/ 780564 w 904500"/>
                  <a:gd name="connsiteY26" fmla="*/ 427908 h 1094721"/>
                  <a:gd name="connsiteX27" fmla="*/ 767364 w 904500"/>
                  <a:gd name="connsiteY27" fmla="*/ 548664 h 109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04500" h="1094721">
                    <a:moveTo>
                      <a:pt x="738359" y="65639"/>
                    </a:moveTo>
                    <a:lnTo>
                      <a:pt x="738359" y="126017"/>
                    </a:lnTo>
                    <a:lnTo>
                      <a:pt x="556411" y="84003"/>
                    </a:lnTo>
                    <a:lnTo>
                      <a:pt x="556411" y="23625"/>
                    </a:lnTo>
                    <a:lnTo>
                      <a:pt x="453565" y="0"/>
                    </a:lnTo>
                    <a:lnTo>
                      <a:pt x="348089" y="23625"/>
                    </a:lnTo>
                    <a:lnTo>
                      <a:pt x="348089" y="84003"/>
                    </a:lnTo>
                    <a:lnTo>
                      <a:pt x="166141" y="126017"/>
                    </a:lnTo>
                    <a:lnTo>
                      <a:pt x="166141" y="65639"/>
                    </a:lnTo>
                    <a:lnTo>
                      <a:pt x="0" y="102392"/>
                    </a:lnTo>
                    <a:lnTo>
                      <a:pt x="0" y="427908"/>
                    </a:lnTo>
                    <a:cubicBezTo>
                      <a:pt x="0" y="729798"/>
                      <a:pt x="187232" y="987069"/>
                      <a:pt x="453565" y="1094721"/>
                    </a:cubicBezTo>
                    <a:cubicBezTo>
                      <a:pt x="717268" y="987093"/>
                      <a:pt x="904500" y="729822"/>
                      <a:pt x="904500" y="427908"/>
                    </a:cubicBezTo>
                    <a:lnTo>
                      <a:pt x="904500" y="102392"/>
                    </a:lnTo>
                    <a:lnTo>
                      <a:pt x="738359" y="65639"/>
                    </a:lnTo>
                    <a:close/>
                    <a:moveTo>
                      <a:pt x="123913" y="427908"/>
                    </a:moveTo>
                    <a:lnTo>
                      <a:pt x="123913" y="265138"/>
                    </a:lnTo>
                    <a:lnTo>
                      <a:pt x="453541" y="189002"/>
                    </a:lnTo>
                    <a:cubicBezTo>
                      <a:pt x="575397" y="218413"/>
                      <a:pt x="651988" y="236228"/>
                      <a:pt x="699669" y="246989"/>
                    </a:cubicBezTo>
                    <a:lnTo>
                      <a:pt x="211718" y="734939"/>
                    </a:lnTo>
                    <a:cubicBezTo>
                      <a:pt x="176137" y="677670"/>
                      <a:pt x="150240" y="614064"/>
                      <a:pt x="137112" y="548664"/>
                    </a:cubicBezTo>
                    <a:cubicBezTo>
                      <a:pt x="126567" y="509281"/>
                      <a:pt x="123913" y="469921"/>
                      <a:pt x="123913" y="427908"/>
                    </a:cubicBezTo>
                    <a:close/>
                    <a:moveTo>
                      <a:pt x="767364" y="548664"/>
                    </a:moveTo>
                    <a:cubicBezTo>
                      <a:pt x="733074" y="721931"/>
                      <a:pt x="614422" y="874180"/>
                      <a:pt x="453565" y="958207"/>
                    </a:cubicBezTo>
                    <a:cubicBezTo>
                      <a:pt x="388787" y="924682"/>
                      <a:pt x="331685" y="880995"/>
                      <a:pt x="282187" y="829679"/>
                    </a:cubicBezTo>
                    <a:lnTo>
                      <a:pt x="780564" y="331303"/>
                    </a:lnTo>
                    <a:lnTo>
                      <a:pt x="780564" y="427908"/>
                    </a:lnTo>
                    <a:cubicBezTo>
                      <a:pt x="780540" y="469921"/>
                      <a:pt x="777909" y="509281"/>
                      <a:pt x="767364" y="548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455" name="Group 454">
            <a:extLst>
              <a:ext uri="{FF2B5EF4-FFF2-40B4-BE49-F238E27FC236}">
                <a16:creationId xmlns:a16="http://schemas.microsoft.com/office/drawing/2014/main" id="{CF8730A3-09EB-44B5-B96F-97BD9B727BC6}"/>
              </a:ext>
            </a:extLst>
          </p:cNvPr>
          <p:cNvGrpSpPr/>
          <p:nvPr/>
        </p:nvGrpSpPr>
        <p:grpSpPr>
          <a:xfrm>
            <a:off x="4296650" y="4723164"/>
            <a:ext cx="497454" cy="497454"/>
            <a:chOff x="4527459" y="640845"/>
            <a:chExt cx="3123355" cy="3123355"/>
          </a:xfrm>
        </p:grpSpPr>
        <p:sp>
          <p:nvSpPr>
            <p:cNvPr id="456" name="Graphic 788">
              <a:extLst>
                <a:ext uri="{FF2B5EF4-FFF2-40B4-BE49-F238E27FC236}">
                  <a16:creationId xmlns:a16="http://schemas.microsoft.com/office/drawing/2014/main" id="{F04AAA1D-8FA7-419E-9E5F-D79C61B8DC36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FFC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457" name="Graphic 788">
              <a:extLst>
                <a:ext uri="{FF2B5EF4-FFF2-40B4-BE49-F238E27FC236}">
                  <a16:creationId xmlns:a16="http://schemas.microsoft.com/office/drawing/2014/main" id="{5401A206-08F1-4256-B7C3-BFD4013DF693}"/>
                </a:ext>
              </a:extLst>
            </p:cNvPr>
            <p:cNvGrpSpPr/>
            <p:nvPr/>
          </p:nvGrpSpPr>
          <p:grpSpPr>
            <a:xfrm>
              <a:off x="4809885" y="1024061"/>
              <a:ext cx="2548364" cy="2460151"/>
              <a:chOff x="4809885" y="1024061"/>
              <a:chExt cx="2548364" cy="2460151"/>
            </a:xfrm>
            <a:solidFill>
              <a:srgbClr val="FFFFFF"/>
            </a:solidFill>
          </p:grpSpPr>
          <p:sp>
            <p:nvSpPr>
              <p:cNvPr id="458" name="Graphic 788">
                <a:extLst>
                  <a:ext uri="{FF2B5EF4-FFF2-40B4-BE49-F238E27FC236}">
                    <a16:creationId xmlns:a16="http://schemas.microsoft.com/office/drawing/2014/main" id="{DED08A7F-3513-469E-99BC-93C32931823F}"/>
                  </a:ext>
                </a:extLst>
              </p:cNvPr>
              <p:cNvSpPr/>
              <p:nvPr/>
            </p:nvSpPr>
            <p:spPr>
              <a:xfrm>
                <a:off x="6241935" y="1024061"/>
                <a:ext cx="495794" cy="362579"/>
              </a:xfrm>
              <a:custGeom>
                <a:avLst/>
                <a:gdLst>
                  <a:gd name="connsiteX0" fmla="*/ 16643 w 495794"/>
                  <a:gd name="connsiteY0" fmla="*/ 184052 h 362579"/>
                  <a:gd name="connsiteX1" fmla="*/ 13917 w 495794"/>
                  <a:gd name="connsiteY1" fmla="*/ 209183 h 362579"/>
                  <a:gd name="connsiteX2" fmla="*/ 24916 w 495794"/>
                  <a:gd name="connsiteY2" fmla="*/ 212005 h 362579"/>
                  <a:gd name="connsiteX3" fmla="*/ 41535 w 495794"/>
                  <a:gd name="connsiteY3" fmla="*/ 212005 h 362579"/>
                  <a:gd name="connsiteX4" fmla="*/ 44357 w 495794"/>
                  <a:gd name="connsiteY4" fmla="*/ 212005 h 362579"/>
                  <a:gd name="connsiteX5" fmla="*/ 99761 w 495794"/>
                  <a:gd name="connsiteY5" fmla="*/ 245410 h 362579"/>
                  <a:gd name="connsiteX6" fmla="*/ 146821 w 495794"/>
                  <a:gd name="connsiteY6" fmla="*/ 262196 h 362579"/>
                  <a:gd name="connsiteX7" fmla="*/ 174535 w 495794"/>
                  <a:gd name="connsiteY7" fmla="*/ 262196 h 362579"/>
                  <a:gd name="connsiteX8" fmla="*/ 193975 w 495794"/>
                  <a:gd name="connsiteY8" fmla="*/ 273364 h 362579"/>
                  <a:gd name="connsiteX9" fmla="*/ 171809 w 495794"/>
                  <a:gd name="connsiteY9" fmla="*/ 304043 h 362579"/>
                  <a:gd name="connsiteX10" fmla="*/ 166261 w 495794"/>
                  <a:gd name="connsiteY10" fmla="*/ 337520 h 362579"/>
                  <a:gd name="connsiteX11" fmla="*/ 185606 w 495794"/>
                  <a:gd name="connsiteY11" fmla="*/ 362580 h 362579"/>
                  <a:gd name="connsiteX12" fmla="*/ 227117 w 495794"/>
                  <a:gd name="connsiteY12" fmla="*/ 334722 h 362579"/>
                  <a:gd name="connsiteX13" fmla="*/ 243736 w 495794"/>
                  <a:gd name="connsiteY13" fmla="*/ 278911 h 362579"/>
                  <a:gd name="connsiteX14" fmla="*/ 368462 w 495794"/>
                  <a:gd name="connsiteY14" fmla="*/ 175706 h 362579"/>
                  <a:gd name="connsiteX15" fmla="*/ 365640 w 495794"/>
                  <a:gd name="connsiteY15" fmla="*/ 153372 h 362579"/>
                  <a:gd name="connsiteX16" fmla="*/ 382259 w 495794"/>
                  <a:gd name="connsiteY16" fmla="*/ 117146 h 362579"/>
                  <a:gd name="connsiteX17" fmla="*/ 398878 w 495794"/>
                  <a:gd name="connsiteY17" fmla="*/ 103181 h 362579"/>
                  <a:gd name="connsiteX18" fmla="*/ 418223 w 495794"/>
                  <a:gd name="connsiteY18" fmla="*/ 78049 h 362579"/>
                  <a:gd name="connsiteX19" fmla="*/ 421045 w 495794"/>
                  <a:gd name="connsiteY19" fmla="*/ 75323 h 362579"/>
                  <a:gd name="connsiteX20" fmla="*/ 440390 w 495794"/>
                  <a:gd name="connsiteY20" fmla="*/ 78049 h 362579"/>
                  <a:gd name="connsiteX21" fmla="*/ 445937 w 495794"/>
                  <a:gd name="connsiteY21" fmla="*/ 78049 h 362579"/>
                  <a:gd name="connsiteX22" fmla="*/ 479175 w 495794"/>
                  <a:gd name="connsiteY22" fmla="*/ 86490 h 362579"/>
                  <a:gd name="connsiteX23" fmla="*/ 495794 w 495794"/>
                  <a:gd name="connsiteY23" fmla="*/ 80871 h 362579"/>
                  <a:gd name="connsiteX24" fmla="*/ 335176 w 495794"/>
                  <a:gd name="connsiteY24" fmla="*/ 0 h 362579"/>
                  <a:gd name="connsiteX25" fmla="*/ 357343 w 495794"/>
                  <a:gd name="connsiteY25" fmla="*/ 16715 h 362579"/>
                  <a:gd name="connsiteX26" fmla="*/ 387783 w 495794"/>
                  <a:gd name="connsiteY26" fmla="*/ 44572 h 362579"/>
                  <a:gd name="connsiteX27" fmla="*/ 373962 w 495794"/>
                  <a:gd name="connsiteY27" fmla="*/ 55739 h 362579"/>
                  <a:gd name="connsiteX28" fmla="*/ 335176 w 495794"/>
                  <a:gd name="connsiteY28" fmla="*/ 44572 h 362579"/>
                  <a:gd name="connsiteX29" fmla="*/ 282498 w 495794"/>
                  <a:gd name="connsiteY29" fmla="*/ 64156 h 362579"/>
                  <a:gd name="connsiteX30" fmla="*/ 263153 w 495794"/>
                  <a:gd name="connsiteY30" fmla="*/ 50192 h 362579"/>
                  <a:gd name="connsiteX31" fmla="*/ 290867 w 495794"/>
                  <a:gd name="connsiteY31" fmla="*/ 16715 h 362579"/>
                  <a:gd name="connsiteX32" fmla="*/ 285319 w 495794"/>
                  <a:gd name="connsiteY32" fmla="*/ 19536 h 362579"/>
                  <a:gd name="connsiteX33" fmla="*/ 263153 w 495794"/>
                  <a:gd name="connsiteY33" fmla="*/ 27882 h 362579"/>
                  <a:gd name="connsiteX34" fmla="*/ 232641 w 495794"/>
                  <a:gd name="connsiteY34" fmla="*/ 41846 h 362579"/>
                  <a:gd name="connsiteX35" fmla="*/ 202201 w 495794"/>
                  <a:gd name="connsiteY35" fmla="*/ 44572 h 362579"/>
                  <a:gd name="connsiteX36" fmla="*/ 155142 w 495794"/>
                  <a:gd name="connsiteY36" fmla="*/ 69704 h 362579"/>
                  <a:gd name="connsiteX37" fmla="*/ 130178 w 495794"/>
                  <a:gd name="connsiteY37" fmla="*/ 75323 h 362579"/>
                  <a:gd name="connsiteX38" fmla="*/ 74773 w 495794"/>
                  <a:gd name="connsiteY38" fmla="*/ 103181 h 362579"/>
                  <a:gd name="connsiteX39" fmla="*/ 22167 w 495794"/>
                  <a:gd name="connsiteY39" fmla="*/ 133860 h 362579"/>
                  <a:gd name="connsiteX40" fmla="*/ 0 w 495794"/>
                  <a:gd name="connsiteY40" fmla="*/ 164539 h 362579"/>
                  <a:gd name="connsiteX41" fmla="*/ 16643 w 495794"/>
                  <a:gd name="connsiteY41" fmla="*/ 184052 h 36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95794" h="362579">
                    <a:moveTo>
                      <a:pt x="16643" y="184052"/>
                    </a:moveTo>
                    <a:cubicBezTo>
                      <a:pt x="16643" y="189671"/>
                      <a:pt x="8369" y="200838"/>
                      <a:pt x="13917" y="209183"/>
                    </a:cubicBezTo>
                    <a:cubicBezTo>
                      <a:pt x="16643" y="212005"/>
                      <a:pt x="22191" y="212005"/>
                      <a:pt x="24916" y="212005"/>
                    </a:cubicBezTo>
                    <a:lnTo>
                      <a:pt x="41535" y="212005"/>
                    </a:lnTo>
                    <a:lnTo>
                      <a:pt x="44357" y="212005"/>
                    </a:lnTo>
                    <a:cubicBezTo>
                      <a:pt x="69249" y="214731"/>
                      <a:pt x="83143" y="234243"/>
                      <a:pt x="99761" y="245410"/>
                    </a:cubicBezTo>
                    <a:cubicBezTo>
                      <a:pt x="113583" y="251030"/>
                      <a:pt x="130201" y="259375"/>
                      <a:pt x="146821" y="262196"/>
                    </a:cubicBezTo>
                    <a:lnTo>
                      <a:pt x="174535" y="262196"/>
                    </a:lnTo>
                    <a:cubicBezTo>
                      <a:pt x="185606" y="262196"/>
                      <a:pt x="191153" y="264922"/>
                      <a:pt x="193975" y="273364"/>
                    </a:cubicBezTo>
                    <a:cubicBezTo>
                      <a:pt x="196701" y="287256"/>
                      <a:pt x="174535" y="292876"/>
                      <a:pt x="171809" y="304043"/>
                    </a:cubicBezTo>
                    <a:cubicBezTo>
                      <a:pt x="182880" y="317936"/>
                      <a:pt x="166261" y="323555"/>
                      <a:pt x="166261" y="337520"/>
                    </a:cubicBezTo>
                    <a:cubicBezTo>
                      <a:pt x="166261" y="345865"/>
                      <a:pt x="177332" y="359758"/>
                      <a:pt x="185606" y="362580"/>
                    </a:cubicBezTo>
                    <a:cubicBezTo>
                      <a:pt x="202225" y="362580"/>
                      <a:pt x="221594" y="348615"/>
                      <a:pt x="227117" y="334722"/>
                    </a:cubicBezTo>
                    <a:cubicBezTo>
                      <a:pt x="235463" y="315210"/>
                      <a:pt x="232665" y="292876"/>
                      <a:pt x="243736" y="278911"/>
                    </a:cubicBezTo>
                    <a:cubicBezTo>
                      <a:pt x="313034" y="281733"/>
                      <a:pt x="371188" y="248232"/>
                      <a:pt x="368462" y="175706"/>
                    </a:cubicBezTo>
                    <a:cubicBezTo>
                      <a:pt x="365640" y="170159"/>
                      <a:pt x="362915" y="161742"/>
                      <a:pt x="365640" y="153372"/>
                    </a:cubicBezTo>
                    <a:cubicBezTo>
                      <a:pt x="365640" y="142205"/>
                      <a:pt x="385081" y="131038"/>
                      <a:pt x="382259" y="117146"/>
                    </a:cubicBezTo>
                    <a:cubicBezTo>
                      <a:pt x="390533" y="114324"/>
                      <a:pt x="396081" y="108705"/>
                      <a:pt x="398878" y="103181"/>
                    </a:cubicBezTo>
                    <a:cubicBezTo>
                      <a:pt x="404426" y="92014"/>
                      <a:pt x="409950" y="80847"/>
                      <a:pt x="418223" y="78049"/>
                    </a:cubicBezTo>
                    <a:cubicBezTo>
                      <a:pt x="421045" y="78049"/>
                      <a:pt x="421045" y="75323"/>
                      <a:pt x="421045" y="75323"/>
                    </a:cubicBezTo>
                    <a:cubicBezTo>
                      <a:pt x="426593" y="75323"/>
                      <a:pt x="434866" y="75323"/>
                      <a:pt x="440390" y="78049"/>
                    </a:cubicBezTo>
                    <a:lnTo>
                      <a:pt x="445937" y="78049"/>
                    </a:lnTo>
                    <a:cubicBezTo>
                      <a:pt x="454283" y="80871"/>
                      <a:pt x="468104" y="86490"/>
                      <a:pt x="479175" y="86490"/>
                    </a:cubicBezTo>
                    <a:cubicBezTo>
                      <a:pt x="484723" y="86490"/>
                      <a:pt x="490247" y="83669"/>
                      <a:pt x="495794" y="80871"/>
                    </a:cubicBezTo>
                    <a:cubicBezTo>
                      <a:pt x="443187" y="50192"/>
                      <a:pt x="390509" y="22334"/>
                      <a:pt x="335176" y="0"/>
                    </a:cubicBezTo>
                    <a:cubicBezTo>
                      <a:pt x="340724" y="5548"/>
                      <a:pt x="351795" y="11167"/>
                      <a:pt x="357343" y="16715"/>
                    </a:cubicBezTo>
                    <a:cubicBezTo>
                      <a:pt x="371164" y="25060"/>
                      <a:pt x="382235" y="30679"/>
                      <a:pt x="387783" y="44572"/>
                    </a:cubicBezTo>
                    <a:cubicBezTo>
                      <a:pt x="382235" y="53013"/>
                      <a:pt x="379509" y="55739"/>
                      <a:pt x="373962" y="55739"/>
                    </a:cubicBezTo>
                    <a:cubicBezTo>
                      <a:pt x="362891" y="58561"/>
                      <a:pt x="348997" y="47394"/>
                      <a:pt x="335176" y="44572"/>
                    </a:cubicBezTo>
                    <a:cubicBezTo>
                      <a:pt x="321283" y="44572"/>
                      <a:pt x="299117" y="66906"/>
                      <a:pt x="282498" y="64156"/>
                    </a:cubicBezTo>
                    <a:cubicBezTo>
                      <a:pt x="274224" y="64156"/>
                      <a:pt x="268677" y="61335"/>
                      <a:pt x="263153" y="50192"/>
                    </a:cubicBezTo>
                    <a:cubicBezTo>
                      <a:pt x="268701" y="36227"/>
                      <a:pt x="285319" y="30679"/>
                      <a:pt x="290867" y="16715"/>
                    </a:cubicBezTo>
                    <a:cubicBezTo>
                      <a:pt x="288045" y="16715"/>
                      <a:pt x="285319" y="16715"/>
                      <a:pt x="285319" y="19536"/>
                    </a:cubicBezTo>
                    <a:cubicBezTo>
                      <a:pt x="276974" y="22358"/>
                      <a:pt x="271427" y="25084"/>
                      <a:pt x="263153" y="27882"/>
                    </a:cubicBezTo>
                    <a:cubicBezTo>
                      <a:pt x="254808" y="33501"/>
                      <a:pt x="243712" y="39048"/>
                      <a:pt x="232641" y="41846"/>
                    </a:cubicBezTo>
                    <a:cubicBezTo>
                      <a:pt x="221570" y="44572"/>
                      <a:pt x="213296" y="41846"/>
                      <a:pt x="202201" y="44572"/>
                    </a:cubicBezTo>
                    <a:cubicBezTo>
                      <a:pt x="185582" y="50192"/>
                      <a:pt x="174487" y="64156"/>
                      <a:pt x="155142" y="69704"/>
                    </a:cubicBezTo>
                    <a:cubicBezTo>
                      <a:pt x="146797" y="72525"/>
                      <a:pt x="138523" y="72525"/>
                      <a:pt x="130178" y="75323"/>
                    </a:cubicBezTo>
                    <a:cubicBezTo>
                      <a:pt x="113559" y="80871"/>
                      <a:pt x="91392" y="92038"/>
                      <a:pt x="74773" y="103181"/>
                    </a:cubicBezTo>
                    <a:cubicBezTo>
                      <a:pt x="55428" y="111526"/>
                      <a:pt x="33262" y="122693"/>
                      <a:pt x="22167" y="133860"/>
                    </a:cubicBezTo>
                    <a:cubicBezTo>
                      <a:pt x="16619" y="139408"/>
                      <a:pt x="0" y="158992"/>
                      <a:pt x="0" y="164539"/>
                    </a:cubicBezTo>
                    <a:cubicBezTo>
                      <a:pt x="24" y="172885"/>
                      <a:pt x="16643" y="175706"/>
                      <a:pt x="16643" y="1840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" name="Graphic 788">
                <a:extLst>
                  <a:ext uri="{FF2B5EF4-FFF2-40B4-BE49-F238E27FC236}">
                    <a16:creationId xmlns:a16="http://schemas.microsoft.com/office/drawing/2014/main" id="{E47CD0E1-13CF-45CA-BF3B-C1F4F9CED914}"/>
                  </a:ext>
                </a:extLst>
              </p:cNvPr>
              <p:cNvSpPr/>
              <p:nvPr/>
            </p:nvSpPr>
            <p:spPr>
              <a:xfrm>
                <a:off x="6790408" y="1149575"/>
                <a:ext cx="66427" cy="55715"/>
              </a:xfrm>
              <a:custGeom>
                <a:avLst/>
                <a:gdLst>
                  <a:gd name="connsiteX0" fmla="*/ 22191 w 66427"/>
                  <a:gd name="connsiteY0" fmla="*/ 55715 h 55715"/>
                  <a:gd name="connsiteX1" fmla="*/ 55357 w 66427"/>
                  <a:gd name="connsiteY1" fmla="*/ 47370 h 55715"/>
                  <a:gd name="connsiteX2" fmla="*/ 66428 w 66427"/>
                  <a:gd name="connsiteY2" fmla="*/ 39025 h 55715"/>
                  <a:gd name="connsiteX3" fmla="*/ 13821 w 66427"/>
                  <a:gd name="connsiteY3" fmla="*/ 0 h 55715"/>
                  <a:gd name="connsiteX4" fmla="*/ 0 w 66427"/>
                  <a:gd name="connsiteY4" fmla="*/ 30679 h 55715"/>
                  <a:gd name="connsiteX5" fmla="*/ 22191 w 66427"/>
                  <a:gd name="connsiteY5" fmla="*/ 55715 h 5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27" h="55715">
                    <a:moveTo>
                      <a:pt x="22191" y="55715"/>
                    </a:moveTo>
                    <a:cubicBezTo>
                      <a:pt x="33262" y="55715"/>
                      <a:pt x="47083" y="52989"/>
                      <a:pt x="55357" y="47370"/>
                    </a:cubicBezTo>
                    <a:cubicBezTo>
                      <a:pt x="60904" y="44644"/>
                      <a:pt x="63702" y="41822"/>
                      <a:pt x="66428" y="39025"/>
                    </a:cubicBezTo>
                    <a:cubicBezTo>
                      <a:pt x="49809" y="25060"/>
                      <a:pt x="33262" y="13893"/>
                      <a:pt x="13821" y="0"/>
                    </a:cubicBezTo>
                    <a:cubicBezTo>
                      <a:pt x="11095" y="13893"/>
                      <a:pt x="0" y="16715"/>
                      <a:pt x="0" y="30679"/>
                    </a:cubicBezTo>
                    <a:cubicBezTo>
                      <a:pt x="2774" y="44644"/>
                      <a:pt x="13845" y="52989"/>
                      <a:pt x="22191" y="557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" name="Graphic 788">
                <a:extLst>
                  <a:ext uri="{FF2B5EF4-FFF2-40B4-BE49-F238E27FC236}">
                    <a16:creationId xmlns:a16="http://schemas.microsoft.com/office/drawing/2014/main" id="{B29189AF-9886-45E2-B215-7F470FF9350C}"/>
                  </a:ext>
                </a:extLst>
              </p:cNvPr>
              <p:cNvSpPr/>
              <p:nvPr/>
            </p:nvSpPr>
            <p:spPr>
              <a:xfrm>
                <a:off x="5916061" y="2058475"/>
                <a:ext cx="507248" cy="638047"/>
              </a:xfrm>
              <a:custGeom>
                <a:avLst/>
                <a:gdLst>
                  <a:gd name="connsiteX0" fmla="*/ 174439 w 507248"/>
                  <a:gd name="connsiteY0" fmla="*/ 638048 h 638047"/>
                  <a:gd name="connsiteX1" fmla="*/ 493833 w 507248"/>
                  <a:gd name="connsiteY1" fmla="*/ 221235 h 638047"/>
                  <a:gd name="connsiteX2" fmla="*/ 507248 w 507248"/>
                  <a:gd name="connsiteY2" fmla="*/ 98327 h 638047"/>
                  <a:gd name="connsiteX3" fmla="*/ 507248 w 507248"/>
                  <a:gd name="connsiteY3" fmla="*/ 0 h 638047"/>
                  <a:gd name="connsiteX4" fmla="*/ 0 w 507248"/>
                  <a:gd name="connsiteY4" fmla="*/ 507248 h 638047"/>
                  <a:gd name="connsiteX5" fmla="*/ 174439 w 507248"/>
                  <a:gd name="connsiteY5" fmla="*/ 638048 h 638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7248" h="638047">
                    <a:moveTo>
                      <a:pt x="174439" y="638048"/>
                    </a:moveTo>
                    <a:cubicBezTo>
                      <a:pt x="338166" y="552538"/>
                      <a:pt x="458946" y="397563"/>
                      <a:pt x="493833" y="221235"/>
                    </a:cubicBezTo>
                    <a:cubicBezTo>
                      <a:pt x="504570" y="181158"/>
                      <a:pt x="507248" y="141082"/>
                      <a:pt x="507248" y="98327"/>
                    </a:cubicBezTo>
                    <a:lnTo>
                      <a:pt x="507248" y="0"/>
                    </a:lnTo>
                    <a:lnTo>
                      <a:pt x="0" y="507248"/>
                    </a:lnTo>
                    <a:cubicBezTo>
                      <a:pt x="50383" y="559449"/>
                      <a:pt x="108513" y="603901"/>
                      <a:pt x="174439" y="638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" name="Graphic 788">
                <a:extLst>
                  <a:ext uri="{FF2B5EF4-FFF2-40B4-BE49-F238E27FC236}">
                    <a16:creationId xmlns:a16="http://schemas.microsoft.com/office/drawing/2014/main" id="{4569455F-1EF7-424A-A488-EA4DEC2F9BCA}"/>
                  </a:ext>
                </a:extLst>
              </p:cNvPr>
              <p:cNvSpPr/>
              <p:nvPr/>
            </p:nvSpPr>
            <p:spPr>
              <a:xfrm>
                <a:off x="5755013" y="1913640"/>
                <a:ext cx="585990" cy="555646"/>
              </a:xfrm>
              <a:custGeom>
                <a:avLst/>
                <a:gdLst>
                  <a:gd name="connsiteX0" fmla="*/ 335487 w 585990"/>
                  <a:gd name="connsiteY0" fmla="*/ 0 h 555646"/>
                  <a:gd name="connsiteX1" fmla="*/ 0 w 585990"/>
                  <a:gd name="connsiteY1" fmla="*/ 77475 h 555646"/>
                  <a:gd name="connsiteX2" fmla="*/ 0 w 585990"/>
                  <a:gd name="connsiteY2" fmla="*/ 243139 h 555646"/>
                  <a:gd name="connsiteX3" fmla="*/ 13415 w 585990"/>
                  <a:gd name="connsiteY3" fmla="*/ 366047 h 555646"/>
                  <a:gd name="connsiteX4" fmla="*/ 89360 w 585990"/>
                  <a:gd name="connsiteY4" fmla="*/ 555646 h 555646"/>
                  <a:gd name="connsiteX5" fmla="*/ 585991 w 585990"/>
                  <a:gd name="connsiteY5" fmla="*/ 59015 h 555646"/>
                  <a:gd name="connsiteX6" fmla="*/ 335487 w 585990"/>
                  <a:gd name="connsiteY6" fmla="*/ 0 h 555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990" h="555646">
                    <a:moveTo>
                      <a:pt x="335487" y="0"/>
                    </a:moveTo>
                    <a:lnTo>
                      <a:pt x="0" y="77475"/>
                    </a:lnTo>
                    <a:lnTo>
                      <a:pt x="0" y="243139"/>
                    </a:lnTo>
                    <a:cubicBezTo>
                      <a:pt x="0" y="285893"/>
                      <a:pt x="2678" y="325970"/>
                      <a:pt x="13415" y="366047"/>
                    </a:cubicBezTo>
                    <a:cubicBezTo>
                      <a:pt x="26781" y="432618"/>
                      <a:pt x="53133" y="497348"/>
                      <a:pt x="89360" y="555646"/>
                    </a:cubicBezTo>
                    <a:lnTo>
                      <a:pt x="585991" y="59015"/>
                    </a:lnTo>
                    <a:cubicBezTo>
                      <a:pt x="537473" y="48063"/>
                      <a:pt x="459519" y="29938"/>
                      <a:pt x="3354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" name="Graphic 788">
                <a:extLst>
                  <a:ext uri="{FF2B5EF4-FFF2-40B4-BE49-F238E27FC236}">
                    <a16:creationId xmlns:a16="http://schemas.microsoft.com/office/drawing/2014/main" id="{B1CDAB55-4E54-4CC4-AC80-EEA9A2BC1B05}"/>
                  </a:ext>
                </a:extLst>
              </p:cNvPr>
              <p:cNvSpPr/>
              <p:nvPr/>
            </p:nvSpPr>
            <p:spPr>
              <a:xfrm>
                <a:off x="4809885" y="1202541"/>
                <a:ext cx="2548364" cy="2281671"/>
              </a:xfrm>
              <a:custGeom>
                <a:avLst/>
                <a:gdLst>
                  <a:gd name="connsiteX0" fmla="*/ 2523424 w 2548364"/>
                  <a:gd name="connsiteY0" fmla="*/ 744791 h 2281671"/>
                  <a:gd name="connsiteX1" fmla="*/ 2506805 w 2548364"/>
                  <a:gd name="connsiteY1" fmla="*/ 677813 h 2281671"/>
                  <a:gd name="connsiteX2" fmla="*/ 2492983 w 2548364"/>
                  <a:gd name="connsiteY2" fmla="*/ 630443 h 2281671"/>
                  <a:gd name="connsiteX3" fmla="*/ 2174402 w 2548364"/>
                  <a:gd name="connsiteY3" fmla="*/ 97609 h 2281671"/>
                  <a:gd name="connsiteX4" fmla="*/ 2118998 w 2548364"/>
                  <a:gd name="connsiteY4" fmla="*/ 44620 h 2281671"/>
                  <a:gd name="connsiteX5" fmla="*/ 2116272 w 2548364"/>
                  <a:gd name="connsiteY5" fmla="*/ 61406 h 2281671"/>
                  <a:gd name="connsiteX6" fmla="*/ 2166153 w 2548364"/>
                  <a:gd name="connsiteY6" fmla="*/ 97633 h 2281671"/>
                  <a:gd name="connsiteX7" fmla="*/ 2177224 w 2548364"/>
                  <a:gd name="connsiteY7" fmla="*/ 117241 h 2281671"/>
                  <a:gd name="connsiteX8" fmla="*/ 2193843 w 2548364"/>
                  <a:gd name="connsiteY8" fmla="*/ 139479 h 2281671"/>
                  <a:gd name="connsiteX9" fmla="*/ 2171676 w 2548364"/>
                  <a:gd name="connsiteY9" fmla="*/ 195290 h 2281671"/>
                  <a:gd name="connsiteX10" fmla="*/ 2155057 w 2548364"/>
                  <a:gd name="connsiteY10" fmla="*/ 220422 h 2281671"/>
                  <a:gd name="connsiteX11" fmla="*/ 2174402 w 2548364"/>
                  <a:gd name="connsiteY11" fmla="*/ 234315 h 2281671"/>
                  <a:gd name="connsiteX12" fmla="*/ 2185473 w 2548364"/>
                  <a:gd name="connsiteY12" fmla="*/ 234315 h 2281671"/>
                  <a:gd name="connsiteX13" fmla="*/ 2199295 w 2548364"/>
                  <a:gd name="connsiteY13" fmla="*/ 242756 h 2281671"/>
                  <a:gd name="connsiteX14" fmla="*/ 2193843 w 2548364"/>
                  <a:gd name="connsiteY14" fmla="*/ 273435 h 2281671"/>
                  <a:gd name="connsiteX15" fmla="*/ 2185497 w 2548364"/>
                  <a:gd name="connsiteY15" fmla="*/ 309662 h 2281671"/>
                  <a:gd name="connsiteX16" fmla="*/ 2182771 w 2548364"/>
                  <a:gd name="connsiteY16" fmla="*/ 309662 h 2281671"/>
                  <a:gd name="connsiteX17" fmla="*/ 2155057 w 2548364"/>
                  <a:gd name="connsiteY17" fmla="*/ 292948 h 2281671"/>
                  <a:gd name="connsiteX18" fmla="*/ 2132891 w 2548364"/>
                  <a:gd name="connsiteY18" fmla="*/ 290126 h 2281671"/>
                  <a:gd name="connsiteX19" fmla="*/ 2130069 w 2548364"/>
                  <a:gd name="connsiteY19" fmla="*/ 290126 h 2281671"/>
                  <a:gd name="connsiteX20" fmla="*/ 2107903 w 2548364"/>
                  <a:gd name="connsiteY20" fmla="*/ 287328 h 2281671"/>
                  <a:gd name="connsiteX21" fmla="*/ 2080188 w 2548364"/>
                  <a:gd name="connsiteY21" fmla="*/ 284602 h 2281671"/>
                  <a:gd name="connsiteX22" fmla="*/ 2058022 w 2548364"/>
                  <a:gd name="connsiteY22" fmla="*/ 278983 h 2281671"/>
                  <a:gd name="connsiteX23" fmla="*/ 2118974 w 2548364"/>
                  <a:gd name="connsiteY23" fmla="*/ 212005 h 2281671"/>
                  <a:gd name="connsiteX24" fmla="*/ 2138415 w 2548364"/>
                  <a:gd name="connsiteY24" fmla="*/ 189767 h 2281671"/>
                  <a:gd name="connsiteX25" fmla="*/ 2130069 w 2548364"/>
                  <a:gd name="connsiteY25" fmla="*/ 186969 h 2281671"/>
                  <a:gd name="connsiteX26" fmla="*/ 2102355 w 2548364"/>
                  <a:gd name="connsiteY26" fmla="*/ 198136 h 2281671"/>
                  <a:gd name="connsiteX27" fmla="*/ 2060843 w 2548364"/>
                  <a:gd name="connsiteY27" fmla="*/ 217648 h 2281671"/>
                  <a:gd name="connsiteX28" fmla="*/ 1983273 w 2548364"/>
                  <a:gd name="connsiteY28" fmla="*/ 223196 h 2281671"/>
                  <a:gd name="connsiteX29" fmla="*/ 2002713 w 2548364"/>
                  <a:gd name="connsiteY29" fmla="*/ 245530 h 2281671"/>
                  <a:gd name="connsiteX30" fmla="*/ 1988820 w 2548364"/>
                  <a:gd name="connsiteY30" fmla="*/ 245530 h 2281671"/>
                  <a:gd name="connsiteX31" fmla="*/ 1972201 w 2548364"/>
                  <a:gd name="connsiteY31" fmla="*/ 239982 h 2281671"/>
                  <a:gd name="connsiteX32" fmla="*/ 1966653 w 2548364"/>
                  <a:gd name="connsiteY32" fmla="*/ 223196 h 2281671"/>
                  <a:gd name="connsiteX33" fmla="*/ 1947309 w 2548364"/>
                  <a:gd name="connsiteY33" fmla="*/ 217648 h 2281671"/>
                  <a:gd name="connsiteX34" fmla="*/ 1922344 w 2548364"/>
                  <a:gd name="connsiteY34" fmla="*/ 217648 h 2281671"/>
                  <a:gd name="connsiteX35" fmla="*/ 1889107 w 2548364"/>
                  <a:gd name="connsiteY35" fmla="*/ 242780 h 2281671"/>
                  <a:gd name="connsiteX36" fmla="*/ 1902999 w 2548364"/>
                  <a:gd name="connsiteY36" fmla="*/ 242780 h 2281671"/>
                  <a:gd name="connsiteX37" fmla="*/ 1933439 w 2548364"/>
                  <a:gd name="connsiteY37" fmla="*/ 245506 h 2281671"/>
                  <a:gd name="connsiteX38" fmla="*/ 1947333 w 2548364"/>
                  <a:gd name="connsiteY38" fmla="*/ 253851 h 2281671"/>
                  <a:gd name="connsiteX39" fmla="*/ 1914095 w 2548364"/>
                  <a:gd name="connsiteY39" fmla="*/ 309662 h 2281671"/>
                  <a:gd name="connsiteX40" fmla="*/ 1933439 w 2548364"/>
                  <a:gd name="connsiteY40" fmla="*/ 331972 h 2281671"/>
                  <a:gd name="connsiteX41" fmla="*/ 1952880 w 2548364"/>
                  <a:gd name="connsiteY41" fmla="*/ 326425 h 2281671"/>
                  <a:gd name="connsiteX42" fmla="*/ 1955606 w 2548364"/>
                  <a:gd name="connsiteY42" fmla="*/ 326425 h 2281671"/>
                  <a:gd name="connsiteX43" fmla="*/ 1969499 w 2548364"/>
                  <a:gd name="connsiteY43" fmla="*/ 334770 h 2281671"/>
                  <a:gd name="connsiteX44" fmla="*/ 2008285 w 2548364"/>
                  <a:gd name="connsiteY44" fmla="*/ 309638 h 2281671"/>
                  <a:gd name="connsiteX45" fmla="*/ 2011011 w 2548364"/>
                  <a:gd name="connsiteY45" fmla="*/ 309638 h 2281671"/>
                  <a:gd name="connsiteX46" fmla="*/ 1972225 w 2548364"/>
                  <a:gd name="connsiteY46" fmla="*/ 354282 h 2281671"/>
                  <a:gd name="connsiteX47" fmla="*/ 1900202 w 2548364"/>
                  <a:gd name="connsiteY47" fmla="*/ 373794 h 2281671"/>
                  <a:gd name="connsiteX48" fmla="*/ 1858690 w 2548364"/>
                  <a:gd name="connsiteY48" fmla="*/ 393307 h 2281671"/>
                  <a:gd name="connsiteX49" fmla="*/ 1847619 w 2548364"/>
                  <a:gd name="connsiteY49" fmla="*/ 384962 h 2281671"/>
                  <a:gd name="connsiteX50" fmla="*/ 1866964 w 2548364"/>
                  <a:gd name="connsiteY50" fmla="*/ 357104 h 2281671"/>
                  <a:gd name="connsiteX51" fmla="*/ 1808833 w 2548364"/>
                  <a:gd name="connsiteY51" fmla="*/ 373818 h 2281671"/>
                  <a:gd name="connsiteX52" fmla="*/ 1720167 w 2548364"/>
                  <a:gd name="connsiteY52" fmla="*/ 426808 h 2281671"/>
                  <a:gd name="connsiteX53" fmla="*/ 1720167 w 2548364"/>
                  <a:gd name="connsiteY53" fmla="*/ 449142 h 2281671"/>
                  <a:gd name="connsiteX54" fmla="*/ 1684179 w 2548364"/>
                  <a:gd name="connsiteY54" fmla="*/ 457487 h 2281671"/>
                  <a:gd name="connsiteX55" fmla="*/ 1650941 w 2548364"/>
                  <a:gd name="connsiteY55" fmla="*/ 474202 h 2281671"/>
                  <a:gd name="connsiteX56" fmla="*/ 1628775 w 2548364"/>
                  <a:gd name="connsiteY56" fmla="*/ 476999 h 2281671"/>
                  <a:gd name="connsiteX57" fmla="*/ 1622558 w 2548364"/>
                  <a:gd name="connsiteY57" fmla="*/ 481280 h 2281671"/>
                  <a:gd name="connsiteX58" fmla="*/ 1280949 w 2548364"/>
                  <a:gd name="connsiteY58" fmla="*/ 403995 h 2281671"/>
                  <a:gd name="connsiteX59" fmla="*/ 707082 w 2548364"/>
                  <a:gd name="connsiteY59" fmla="*/ 533097 h 2281671"/>
                  <a:gd name="connsiteX60" fmla="*/ 707082 w 2548364"/>
                  <a:gd name="connsiteY60" fmla="*/ 954285 h 2281671"/>
                  <a:gd name="connsiteX61" fmla="*/ 719253 w 2548364"/>
                  <a:gd name="connsiteY61" fmla="*/ 1097376 h 2281671"/>
                  <a:gd name="connsiteX62" fmla="*/ 700841 w 2548364"/>
                  <a:gd name="connsiteY62" fmla="*/ 1090704 h 2281671"/>
                  <a:gd name="connsiteX63" fmla="*/ 670401 w 2548364"/>
                  <a:gd name="connsiteY63" fmla="*/ 1068394 h 2281671"/>
                  <a:gd name="connsiteX64" fmla="*/ 645436 w 2548364"/>
                  <a:gd name="connsiteY64" fmla="*/ 1040441 h 2281671"/>
                  <a:gd name="connsiteX65" fmla="*/ 656508 w 2548364"/>
                  <a:gd name="connsiteY65" fmla="*/ 1007036 h 2281671"/>
                  <a:gd name="connsiteX66" fmla="*/ 617722 w 2548364"/>
                  <a:gd name="connsiteY66" fmla="*/ 926093 h 2281671"/>
                  <a:gd name="connsiteX67" fmla="*/ 581735 w 2548364"/>
                  <a:gd name="connsiteY67" fmla="*/ 884247 h 2281671"/>
                  <a:gd name="connsiteX68" fmla="*/ 581735 w 2548364"/>
                  <a:gd name="connsiteY68" fmla="*/ 861913 h 2281671"/>
                  <a:gd name="connsiteX69" fmla="*/ 554020 w 2548364"/>
                  <a:gd name="connsiteY69" fmla="*/ 825686 h 2281671"/>
                  <a:gd name="connsiteX70" fmla="*/ 526306 w 2548364"/>
                  <a:gd name="connsiteY70" fmla="*/ 789387 h 2281671"/>
                  <a:gd name="connsiteX71" fmla="*/ 526306 w 2548364"/>
                  <a:gd name="connsiteY71" fmla="*/ 741994 h 2281671"/>
                  <a:gd name="connsiteX72" fmla="*/ 484795 w 2548364"/>
                  <a:gd name="connsiteY72" fmla="*/ 761506 h 2281671"/>
                  <a:gd name="connsiteX73" fmla="*/ 501414 w 2548364"/>
                  <a:gd name="connsiteY73" fmla="*/ 795007 h 2281671"/>
                  <a:gd name="connsiteX74" fmla="*/ 509687 w 2548364"/>
                  <a:gd name="connsiteY74" fmla="*/ 828484 h 2281671"/>
                  <a:gd name="connsiteX75" fmla="*/ 529128 w 2548364"/>
                  <a:gd name="connsiteY75" fmla="*/ 861889 h 2281671"/>
                  <a:gd name="connsiteX76" fmla="*/ 540127 w 2548364"/>
                  <a:gd name="connsiteY76" fmla="*/ 917700 h 2281671"/>
                  <a:gd name="connsiteX77" fmla="*/ 554020 w 2548364"/>
                  <a:gd name="connsiteY77" fmla="*/ 953999 h 2281671"/>
                  <a:gd name="connsiteX78" fmla="*/ 526306 w 2548364"/>
                  <a:gd name="connsiteY78" fmla="*/ 934391 h 2281671"/>
                  <a:gd name="connsiteX79" fmla="*/ 501414 w 2548364"/>
                  <a:gd name="connsiteY79" fmla="*/ 909331 h 2281671"/>
                  <a:gd name="connsiteX80" fmla="*/ 504139 w 2548364"/>
                  <a:gd name="connsiteY80" fmla="*/ 878651 h 2281671"/>
                  <a:gd name="connsiteX81" fmla="*/ 457080 w 2548364"/>
                  <a:gd name="connsiteY81" fmla="*/ 836805 h 2281671"/>
                  <a:gd name="connsiteX82" fmla="*/ 473699 w 2548364"/>
                  <a:gd name="connsiteY82" fmla="*/ 806126 h 2281671"/>
                  <a:gd name="connsiteX83" fmla="*/ 451533 w 2548364"/>
                  <a:gd name="connsiteY83" fmla="*/ 769827 h 2281671"/>
                  <a:gd name="connsiteX84" fmla="*/ 445985 w 2548364"/>
                  <a:gd name="connsiteY84" fmla="*/ 725183 h 2281671"/>
                  <a:gd name="connsiteX85" fmla="*/ 443187 w 2548364"/>
                  <a:gd name="connsiteY85" fmla="*/ 680611 h 2281671"/>
                  <a:gd name="connsiteX86" fmla="*/ 415473 w 2548364"/>
                  <a:gd name="connsiteY86" fmla="*/ 652658 h 2281671"/>
                  <a:gd name="connsiteX87" fmla="*/ 385033 w 2548364"/>
                  <a:gd name="connsiteY87" fmla="*/ 635943 h 2281671"/>
                  <a:gd name="connsiteX88" fmla="*/ 373962 w 2548364"/>
                  <a:gd name="connsiteY88" fmla="*/ 599645 h 2281671"/>
                  <a:gd name="connsiteX89" fmla="*/ 373962 w 2548364"/>
                  <a:gd name="connsiteY89" fmla="*/ 541108 h 2281671"/>
                  <a:gd name="connsiteX90" fmla="*/ 373962 w 2548364"/>
                  <a:gd name="connsiteY90" fmla="*/ 488095 h 2281671"/>
                  <a:gd name="connsiteX91" fmla="*/ 368414 w 2548364"/>
                  <a:gd name="connsiteY91" fmla="*/ 488095 h 2281671"/>
                  <a:gd name="connsiteX92" fmla="*/ 368414 w 2548364"/>
                  <a:gd name="connsiteY92" fmla="*/ 485297 h 2281671"/>
                  <a:gd name="connsiteX93" fmla="*/ 396128 w 2548364"/>
                  <a:gd name="connsiteY93" fmla="*/ 449070 h 2281671"/>
                  <a:gd name="connsiteX94" fmla="*/ 409950 w 2548364"/>
                  <a:gd name="connsiteY94" fmla="*/ 415593 h 2281671"/>
                  <a:gd name="connsiteX95" fmla="*/ 459806 w 2548364"/>
                  <a:gd name="connsiteY95" fmla="*/ 359782 h 2281671"/>
                  <a:gd name="connsiteX96" fmla="*/ 501414 w 2548364"/>
                  <a:gd name="connsiteY96" fmla="*/ 295626 h 2281671"/>
                  <a:gd name="connsiteX97" fmla="*/ 512485 w 2548364"/>
                  <a:gd name="connsiteY97" fmla="*/ 259399 h 2281671"/>
                  <a:gd name="connsiteX98" fmla="*/ 487521 w 2548364"/>
                  <a:gd name="connsiteY98" fmla="*/ 214755 h 2281671"/>
                  <a:gd name="connsiteX99" fmla="*/ 506961 w 2548364"/>
                  <a:gd name="connsiteY99" fmla="*/ 195243 h 2281671"/>
                  <a:gd name="connsiteX100" fmla="*/ 512509 w 2548364"/>
                  <a:gd name="connsiteY100" fmla="*/ 167385 h 2281671"/>
                  <a:gd name="connsiteX101" fmla="*/ 506961 w 2548364"/>
                  <a:gd name="connsiteY101" fmla="*/ 125539 h 2281671"/>
                  <a:gd name="connsiteX102" fmla="*/ 520782 w 2548364"/>
                  <a:gd name="connsiteY102" fmla="*/ 92038 h 2281671"/>
                  <a:gd name="connsiteX103" fmla="*/ 512509 w 2548364"/>
                  <a:gd name="connsiteY103" fmla="*/ 86418 h 2281671"/>
                  <a:gd name="connsiteX104" fmla="*/ 490342 w 2548364"/>
                  <a:gd name="connsiteY104" fmla="*/ 92038 h 2281671"/>
                  <a:gd name="connsiteX105" fmla="*/ 481997 w 2548364"/>
                  <a:gd name="connsiteY105" fmla="*/ 89240 h 2281671"/>
                  <a:gd name="connsiteX106" fmla="*/ 484819 w 2548364"/>
                  <a:gd name="connsiteY106" fmla="*/ 55763 h 2281671"/>
                  <a:gd name="connsiteX107" fmla="*/ 481997 w 2548364"/>
                  <a:gd name="connsiteY107" fmla="*/ 39048 h 2281671"/>
                  <a:gd name="connsiteX108" fmla="*/ 490342 w 2548364"/>
                  <a:gd name="connsiteY108" fmla="*/ 16715 h 2281671"/>
                  <a:gd name="connsiteX109" fmla="*/ 481997 w 2548364"/>
                  <a:gd name="connsiteY109" fmla="*/ 0 h 2281671"/>
                  <a:gd name="connsiteX110" fmla="*/ 451557 w 2548364"/>
                  <a:gd name="connsiteY110" fmla="*/ 19512 h 2281671"/>
                  <a:gd name="connsiteX111" fmla="*/ 0 w 2548364"/>
                  <a:gd name="connsiteY111" fmla="*/ 998523 h 2281671"/>
                  <a:gd name="connsiteX112" fmla="*/ 1274230 w 2548364"/>
                  <a:gd name="connsiteY112" fmla="*/ 2281672 h 2281671"/>
                  <a:gd name="connsiteX113" fmla="*/ 1581716 w 2548364"/>
                  <a:gd name="connsiteY113" fmla="*/ 2242647 h 2281671"/>
                  <a:gd name="connsiteX114" fmla="*/ 1578894 w 2548364"/>
                  <a:gd name="connsiteY114" fmla="*/ 2237028 h 2281671"/>
                  <a:gd name="connsiteX115" fmla="*/ 1578894 w 2548364"/>
                  <a:gd name="connsiteY115" fmla="*/ 2161705 h 2281671"/>
                  <a:gd name="connsiteX116" fmla="*/ 1565073 w 2548364"/>
                  <a:gd name="connsiteY116" fmla="*/ 2100346 h 2281671"/>
                  <a:gd name="connsiteX117" fmla="*/ 1509669 w 2548364"/>
                  <a:gd name="connsiteY117" fmla="*/ 2055702 h 2281671"/>
                  <a:gd name="connsiteX118" fmla="*/ 1476431 w 2548364"/>
                  <a:gd name="connsiteY118" fmla="*/ 2041809 h 2281671"/>
                  <a:gd name="connsiteX119" fmla="*/ 1459812 w 2548364"/>
                  <a:gd name="connsiteY119" fmla="*/ 2033464 h 2281671"/>
                  <a:gd name="connsiteX120" fmla="*/ 1454264 w 2548364"/>
                  <a:gd name="connsiteY120" fmla="*/ 2025023 h 2281671"/>
                  <a:gd name="connsiteX121" fmla="*/ 1393312 w 2548364"/>
                  <a:gd name="connsiteY121" fmla="*/ 1960867 h 2281671"/>
                  <a:gd name="connsiteX122" fmla="*/ 1393312 w 2548364"/>
                  <a:gd name="connsiteY122" fmla="*/ 1958141 h 2281671"/>
                  <a:gd name="connsiteX123" fmla="*/ 1362872 w 2548364"/>
                  <a:gd name="connsiteY123" fmla="*/ 1916295 h 2281671"/>
                  <a:gd name="connsiteX124" fmla="*/ 1310194 w 2548364"/>
                  <a:gd name="connsiteY124" fmla="*/ 1824257 h 2281671"/>
                  <a:gd name="connsiteX125" fmla="*/ 1282479 w 2548364"/>
                  <a:gd name="connsiteY125" fmla="*/ 1779613 h 2281671"/>
                  <a:gd name="connsiteX126" fmla="*/ 1254861 w 2548364"/>
                  <a:gd name="connsiteY126" fmla="*/ 1757279 h 2281671"/>
                  <a:gd name="connsiteX127" fmla="*/ 1249815 w 2548364"/>
                  <a:gd name="connsiteY127" fmla="*/ 1741138 h 2281671"/>
                  <a:gd name="connsiteX128" fmla="*/ 1280854 w 2548364"/>
                  <a:gd name="connsiteY128" fmla="*/ 1753692 h 2281671"/>
                  <a:gd name="connsiteX129" fmla="*/ 1322939 w 2548364"/>
                  <a:gd name="connsiteY129" fmla="*/ 1736523 h 2281671"/>
                  <a:gd name="connsiteX130" fmla="*/ 1702855 w 2548364"/>
                  <a:gd name="connsiteY130" fmla="*/ 1431309 h 2281671"/>
                  <a:gd name="connsiteX131" fmla="*/ 1773109 w 2548364"/>
                  <a:gd name="connsiteY131" fmla="*/ 1308831 h 2281671"/>
                  <a:gd name="connsiteX132" fmla="*/ 1786643 w 2548364"/>
                  <a:gd name="connsiteY132" fmla="*/ 1305411 h 2281671"/>
                  <a:gd name="connsiteX133" fmla="*/ 1789441 w 2548364"/>
                  <a:gd name="connsiteY133" fmla="*/ 1305411 h 2281671"/>
                  <a:gd name="connsiteX134" fmla="*/ 1797714 w 2548364"/>
                  <a:gd name="connsiteY134" fmla="*/ 1336091 h 2281671"/>
                  <a:gd name="connsiteX135" fmla="*/ 1803262 w 2548364"/>
                  <a:gd name="connsiteY135" fmla="*/ 1350055 h 2281671"/>
                  <a:gd name="connsiteX136" fmla="*/ 1833702 w 2548364"/>
                  <a:gd name="connsiteY136" fmla="*/ 1363948 h 2281671"/>
                  <a:gd name="connsiteX137" fmla="*/ 1864214 w 2548364"/>
                  <a:gd name="connsiteY137" fmla="*/ 1397425 h 2281671"/>
                  <a:gd name="connsiteX138" fmla="*/ 1914071 w 2548364"/>
                  <a:gd name="connsiteY138" fmla="*/ 1428104 h 2281671"/>
                  <a:gd name="connsiteX139" fmla="*/ 1952856 w 2548364"/>
                  <a:gd name="connsiteY139" fmla="*/ 1425378 h 2281671"/>
                  <a:gd name="connsiteX140" fmla="*/ 1955582 w 2548364"/>
                  <a:gd name="connsiteY140" fmla="*/ 1425378 h 2281671"/>
                  <a:gd name="connsiteX141" fmla="*/ 1958380 w 2548364"/>
                  <a:gd name="connsiteY141" fmla="*/ 1425378 h 2281671"/>
                  <a:gd name="connsiteX142" fmla="*/ 2027605 w 2548364"/>
                  <a:gd name="connsiteY142" fmla="*/ 1461605 h 2281671"/>
                  <a:gd name="connsiteX143" fmla="*/ 2055320 w 2548364"/>
                  <a:gd name="connsiteY143" fmla="*/ 1489463 h 2281671"/>
                  <a:gd name="connsiteX144" fmla="*/ 2060867 w 2548364"/>
                  <a:gd name="connsiteY144" fmla="*/ 1514595 h 2281671"/>
                  <a:gd name="connsiteX145" fmla="*/ 2083034 w 2548364"/>
                  <a:gd name="connsiteY145" fmla="*/ 1573132 h 2281671"/>
                  <a:gd name="connsiteX146" fmla="*/ 2107927 w 2548364"/>
                  <a:gd name="connsiteY146" fmla="*/ 1592716 h 2281671"/>
                  <a:gd name="connsiteX147" fmla="*/ 2130093 w 2548364"/>
                  <a:gd name="connsiteY147" fmla="*/ 1609430 h 2281671"/>
                  <a:gd name="connsiteX148" fmla="*/ 2146712 w 2548364"/>
                  <a:gd name="connsiteY148" fmla="*/ 1609430 h 2281671"/>
                  <a:gd name="connsiteX149" fmla="*/ 2152259 w 2548364"/>
                  <a:gd name="connsiteY149" fmla="*/ 1609430 h 2281671"/>
                  <a:gd name="connsiteX150" fmla="*/ 2193867 w 2548364"/>
                  <a:gd name="connsiteY150" fmla="*/ 1623395 h 2281671"/>
                  <a:gd name="connsiteX151" fmla="*/ 2221485 w 2548364"/>
                  <a:gd name="connsiteY151" fmla="*/ 1631740 h 2281671"/>
                  <a:gd name="connsiteX152" fmla="*/ 2238104 w 2548364"/>
                  <a:gd name="connsiteY152" fmla="*/ 1656872 h 2281671"/>
                  <a:gd name="connsiteX153" fmla="*/ 2263069 w 2548364"/>
                  <a:gd name="connsiteY153" fmla="*/ 1656872 h 2281671"/>
                  <a:gd name="connsiteX154" fmla="*/ 2265794 w 2548364"/>
                  <a:gd name="connsiteY154" fmla="*/ 1659598 h 2281671"/>
                  <a:gd name="connsiteX155" fmla="*/ 2268616 w 2548364"/>
                  <a:gd name="connsiteY155" fmla="*/ 1659598 h 2281671"/>
                  <a:gd name="connsiteX156" fmla="*/ 2293509 w 2548364"/>
                  <a:gd name="connsiteY156" fmla="*/ 1665217 h 2281671"/>
                  <a:gd name="connsiteX157" fmla="*/ 2315675 w 2548364"/>
                  <a:gd name="connsiteY157" fmla="*/ 1670765 h 2281671"/>
                  <a:gd name="connsiteX158" fmla="*/ 2337842 w 2548364"/>
                  <a:gd name="connsiteY158" fmla="*/ 1667967 h 2281671"/>
                  <a:gd name="connsiteX159" fmla="*/ 2340639 w 2548364"/>
                  <a:gd name="connsiteY159" fmla="*/ 1667967 h 2281671"/>
                  <a:gd name="connsiteX160" fmla="*/ 2343365 w 2548364"/>
                  <a:gd name="connsiteY160" fmla="*/ 1667967 h 2281671"/>
                  <a:gd name="connsiteX161" fmla="*/ 2354437 w 2548364"/>
                  <a:gd name="connsiteY161" fmla="*/ 1670765 h 2281671"/>
                  <a:gd name="connsiteX162" fmla="*/ 2548364 w 2548364"/>
                  <a:gd name="connsiteY162" fmla="*/ 998523 h 2281671"/>
                  <a:gd name="connsiteX163" fmla="*/ 2523424 w 2548364"/>
                  <a:gd name="connsiteY163" fmla="*/ 744791 h 2281671"/>
                  <a:gd name="connsiteX164" fmla="*/ 1739584 w 2548364"/>
                  <a:gd name="connsiteY164" fmla="*/ 954238 h 2281671"/>
                  <a:gd name="connsiteX165" fmla="*/ 1280614 w 2548364"/>
                  <a:gd name="connsiteY165" fmla="*/ 1632912 h 2281671"/>
                  <a:gd name="connsiteX166" fmla="*/ 818967 w 2548364"/>
                  <a:gd name="connsiteY166" fmla="*/ 954238 h 2281671"/>
                  <a:gd name="connsiteX167" fmla="*/ 818967 w 2548364"/>
                  <a:gd name="connsiteY167" fmla="*/ 622911 h 2281671"/>
                  <a:gd name="connsiteX168" fmla="*/ 988049 w 2548364"/>
                  <a:gd name="connsiteY168" fmla="*/ 585513 h 2281671"/>
                  <a:gd name="connsiteX169" fmla="*/ 988049 w 2548364"/>
                  <a:gd name="connsiteY169" fmla="*/ 646967 h 2281671"/>
                  <a:gd name="connsiteX170" fmla="*/ 1173249 w 2548364"/>
                  <a:gd name="connsiteY170" fmla="*/ 604212 h 2281671"/>
                  <a:gd name="connsiteX171" fmla="*/ 1173249 w 2548364"/>
                  <a:gd name="connsiteY171" fmla="*/ 542758 h 2281671"/>
                  <a:gd name="connsiteX172" fmla="*/ 1280614 w 2548364"/>
                  <a:gd name="connsiteY172" fmla="*/ 518702 h 2281671"/>
                  <a:gd name="connsiteX173" fmla="*/ 1385302 w 2548364"/>
                  <a:gd name="connsiteY173" fmla="*/ 542758 h 2281671"/>
                  <a:gd name="connsiteX174" fmla="*/ 1385302 w 2548364"/>
                  <a:gd name="connsiteY174" fmla="*/ 604212 h 2281671"/>
                  <a:gd name="connsiteX175" fmla="*/ 1570501 w 2548364"/>
                  <a:gd name="connsiteY175" fmla="*/ 646967 h 2281671"/>
                  <a:gd name="connsiteX176" fmla="*/ 1570501 w 2548364"/>
                  <a:gd name="connsiteY176" fmla="*/ 585513 h 2281671"/>
                  <a:gd name="connsiteX177" fmla="*/ 1739584 w 2548364"/>
                  <a:gd name="connsiteY177" fmla="*/ 622911 h 2281671"/>
                  <a:gd name="connsiteX178" fmla="*/ 1739584 w 2548364"/>
                  <a:gd name="connsiteY178" fmla="*/ 954238 h 2281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2548364" h="2281671">
                    <a:moveTo>
                      <a:pt x="2523424" y="744791"/>
                    </a:moveTo>
                    <a:cubicBezTo>
                      <a:pt x="2517876" y="722457"/>
                      <a:pt x="2512353" y="700147"/>
                      <a:pt x="2506805" y="677813"/>
                    </a:cubicBezTo>
                    <a:cubicBezTo>
                      <a:pt x="2501257" y="661099"/>
                      <a:pt x="2498531" y="644336"/>
                      <a:pt x="2492983" y="630443"/>
                    </a:cubicBezTo>
                    <a:cubicBezTo>
                      <a:pt x="2432031" y="432331"/>
                      <a:pt x="2324021" y="248256"/>
                      <a:pt x="2174402" y="97609"/>
                    </a:cubicBezTo>
                    <a:cubicBezTo>
                      <a:pt x="2157783" y="80895"/>
                      <a:pt x="2138415" y="61382"/>
                      <a:pt x="2118998" y="44620"/>
                    </a:cubicBezTo>
                    <a:cubicBezTo>
                      <a:pt x="2116272" y="50239"/>
                      <a:pt x="2116272" y="55787"/>
                      <a:pt x="2116272" y="61406"/>
                    </a:cubicBezTo>
                    <a:cubicBezTo>
                      <a:pt x="2118998" y="86466"/>
                      <a:pt x="2149510" y="86466"/>
                      <a:pt x="2166153" y="97633"/>
                    </a:cubicBezTo>
                    <a:cubicBezTo>
                      <a:pt x="2171700" y="103253"/>
                      <a:pt x="2171700" y="111598"/>
                      <a:pt x="2177224" y="117241"/>
                    </a:cubicBezTo>
                    <a:cubicBezTo>
                      <a:pt x="2182771" y="128313"/>
                      <a:pt x="2193843" y="128313"/>
                      <a:pt x="2193843" y="139479"/>
                    </a:cubicBezTo>
                    <a:cubicBezTo>
                      <a:pt x="2196569" y="164611"/>
                      <a:pt x="2171676" y="164611"/>
                      <a:pt x="2171676" y="195290"/>
                    </a:cubicBezTo>
                    <a:cubicBezTo>
                      <a:pt x="2168879" y="206457"/>
                      <a:pt x="2155057" y="203636"/>
                      <a:pt x="2155057" y="220422"/>
                    </a:cubicBezTo>
                    <a:cubicBezTo>
                      <a:pt x="2155057" y="231589"/>
                      <a:pt x="2163331" y="231589"/>
                      <a:pt x="2174402" y="234315"/>
                    </a:cubicBezTo>
                    <a:lnTo>
                      <a:pt x="2185473" y="234315"/>
                    </a:lnTo>
                    <a:cubicBezTo>
                      <a:pt x="2191021" y="237113"/>
                      <a:pt x="2196545" y="237113"/>
                      <a:pt x="2199295" y="242756"/>
                    </a:cubicBezTo>
                    <a:cubicBezTo>
                      <a:pt x="2204842" y="253827"/>
                      <a:pt x="2199295" y="259471"/>
                      <a:pt x="2193843" y="273435"/>
                    </a:cubicBezTo>
                    <a:cubicBezTo>
                      <a:pt x="2207664" y="287328"/>
                      <a:pt x="2207664" y="309662"/>
                      <a:pt x="2185497" y="309662"/>
                    </a:cubicBezTo>
                    <a:lnTo>
                      <a:pt x="2182771" y="309662"/>
                    </a:lnTo>
                    <a:cubicBezTo>
                      <a:pt x="2168879" y="309662"/>
                      <a:pt x="2166153" y="295697"/>
                      <a:pt x="2155057" y="292948"/>
                    </a:cubicBezTo>
                    <a:cubicBezTo>
                      <a:pt x="2146712" y="292948"/>
                      <a:pt x="2141164" y="292948"/>
                      <a:pt x="2132891" y="290126"/>
                    </a:cubicBezTo>
                    <a:lnTo>
                      <a:pt x="2130069" y="290126"/>
                    </a:lnTo>
                    <a:cubicBezTo>
                      <a:pt x="2121795" y="290126"/>
                      <a:pt x="2116248" y="287328"/>
                      <a:pt x="2107903" y="287328"/>
                    </a:cubicBezTo>
                    <a:cubicBezTo>
                      <a:pt x="2099629" y="284602"/>
                      <a:pt x="2088557" y="284602"/>
                      <a:pt x="2080188" y="284602"/>
                    </a:cubicBezTo>
                    <a:cubicBezTo>
                      <a:pt x="2071915" y="284602"/>
                      <a:pt x="2063569" y="284602"/>
                      <a:pt x="2058022" y="278983"/>
                    </a:cubicBezTo>
                    <a:cubicBezTo>
                      <a:pt x="2074641" y="253851"/>
                      <a:pt x="2096807" y="231589"/>
                      <a:pt x="2118974" y="212005"/>
                    </a:cubicBezTo>
                    <a:cubicBezTo>
                      <a:pt x="2127319" y="206457"/>
                      <a:pt x="2141140" y="200934"/>
                      <a:pt x="2138415" y="189767"/>
                    </a:cubicBezTo>
                    <a:cubicBezTo>
                      <a:pt x="2135617" y="186969"/>
                      <a:pt x="2132867" y="186969"/>
                      <a:pt x="2130069" y="186969"/>
                    </a:cubicBezTo>
                    <a:cubicBezTo>
                      <a:pt x="2121795" y="186969"/>
                      <a:pt x="2110724" y="192517"/>
                      <a:pt x="2102355" y="198136"/>
                    </a:cubicBezTo>
                    <a:cubicBezTo>
                      <a:pt x="2088534" y="203684"/>
                      <a:pt x="2074641" y="214851"/>
                      <a:pt x="2060843" y="217648"/>
                    </a:cubicBezTo>
                    <a:cubicBezTo>
                      <a:pt x="2035879" y="220446"/>
                      <a:pt x="2005439" y="209303"/>
                      <a:pt x="1983273" y="223196"/>
                    </a:cubicBezTo>
                    <a:cubicBezTo>
                      <a:pt x="1980547" y="234363"/>
                      <a:pt x="2008261" y="228815"/>
                      <a:pt x="2002713" y="245530"/>
                    </a:cubicBezTo>
                    <a:cubicBezTo>
                      <a:pt x="1997165" y="248328"/>
                      <a:pt x="1991642" y="248328"/>
                      <a:pt x="1988820" y="245530"/>
                    </a:cubicBezTo>
                    <a:cubicBezTo>
                      <a:pt x="1983273" y="245530"/>
                      <a:pt x="1977749" y="245530"/>
                      <a:pt x="1972201" y="239982"/>
                    </a:cubicBezTo>
                    <a:cubicBezTo>
                      <a:pt x="1966653" y="234363"/>
                      <a:pt x="1969475" y="226017"/>
                      <a:pt x="1966653" y="223196"/>
                    </a:cubicBezTo>
                    <a:cubicBezTo>
                      <a:pt x="1961106" y="220470"/>
                      <a:pt x="1955582" y="217648"/>
                      <a:pt x="1947309" y="217648"/>
                    </a:cubicBezTo>
                    <a:cubicBezTo>
                      <a:pt x="1936237" y="214827"/>
                      <a:pt x="1927868" y="214827"/>
                      <a:pt x="1922344" y="217648"/>
                    </a:cubicBezTo>
                    <a:cubicBezTo>
                      <a:pt x="1905725" y="220446"/>
                      <a:pt x="1891904" y="228815"/>
                      <a:pt x="1889107" y="242780"/>
                    </a:cubicBezTo>
                    <a:lnTo>
                      <a:pt x="1902999" y="242780"/>
                    </a:lnTo>
                    <a:cubicBezTo>
                      <a:pt x="1914071" y="242780"/>
                      <a:pt x="1925166" y="239958"/>
                      <a:pt x="1933439" y="245506"/>
                    </a:cubicBezTo>
                    <a:cubicBezTo>
                      <a:pt x="1938987" y="245506"/>
                      <a:pt x="1944511" y="248304"/>
                      <a:pt x="1947333" y="253851"/>
                    </a:cubicBezTo>
                    <a:cubicBezTo>
                      <a:pt x="1936261" y="273459"/>
                      <a:pt x="1911273" y="284602"/>
                      <a:pt x="1914095" y="309662"/>
                    </a:cubicBezTo>
                    <a:cubicBezTo>
                      <a:pt x="1916821" y="318008"/>
                      <a:pt x="1925166" y="329174"/>
                      <a:pt x="1933439" y="331972"/>
                    </a:cubicBezTo>
                    <a:cubicBezTo>
                      <a:pt x="1941785" y="331972"/>
                      <a:pt x="1944511" y="326425"/>
                      <a:pt x="1952880" y="326425"/>
                    </a:cubicBezTo>
                    <a:lnTo>
                      <a:pt x="1955606" y="326425"/>
                    </a:lnTo>
                    <a:cubicBezTo>
                      <a:pt x="1963951" y="326425"/>
                      <a:pt x="1963951" y="331972"/>
                      <a:pt x="1969499" y="334770"/>
                    </a:cubicBezTo>
                    <a:cubicBezTo>
                      <a:pt x="1983320" y="326425"/>
                      <a:pt x="1991666" y="309638"/>
                      <a:pt x="2008285" y="309638"/>
                    </a:cubicBezTo>
                    <a:lnTo>
                      <a:pt x="2011011" y="309638"/>
                    </a:lnTo>
                    <a:cubicBezTo>
                      <a:pt x="2030355" y="334770"/>
                      <a:pt x="1994391" y="345937"/>
                      <a:pt x="1972225" y="354282"/>
                    </a:cubicBezTo>
                    <a:cubicBezTo>
                      <a:pt x="1950059" y="362628"/>
                      <a:pt x="1919618" y="365449"/>
                      <a:pt x="1900202" y="373794"/>
                    </a:cubicBezTo>
                    <a:cubicBezTo>
                      <a:pt x="1891928" y="376592"/>
                      <a:pt x="1869761" y="398926"/>
                      <a:pt x="1858690" y="393307"/>
                    </a:cubicBezTo>
                    <a:cubicBezTo>
                      <a:pt x="1853143" y="393307"/>
                      <a:pt x="1847619" y="393307"/>
                      <a:pt x="1847619" y="384962"/>
                    </a:cubicBezTo>
                    <a:cubicBezTo>
                      <a:pt x="1842071" y="365449"/>
                      <a:pt x="1864238" y="370997"/>
                      <a:pt x="1866964" y="357104"/>
                    </a:cubicBezTo>
                    <a:cubicBezTo>
                      <a:pt x="1847619" y="354282"/>
                      <a:pt x="1828178" y="365449"/>
                      <a:pt x="1808833" y="373818"/>
                    </a:cubicBezTo>
                    <a:cubicBezTo>
                      <a:pt x="1778393" y="384985"/>
                      <a:pt x="1728536" y="393331"/>
                      <a:pt x="1720167" y="426808"/>
                    </a:cubicBezTo>
                    <a:cubicBezTo>
                      <a:pt x="1720167" y="432355"/>
                      <a:pt x="1722965" y="443522"/>
                      <a:pt x="1720167" y="449142"/>
                    </a:cubicBezTo>
                    <a:cubicBezTo>
                      <a:pt x="1714619" y="451939"/>
                      <a:pt x="1695275" y="454689"/>
                      <a:pt x="1684179" y="457487"/>
                    </a:cubicBezTo>
                    <a:cubicBezTo>
                      <a:pt x="1670287" y="460285"/>
                      <a:pt x="1659191" y="471452"/>
                      <a:pt x="1650941" y="474202"/>
                    </a:cubicBezTo>
                    <a:cubicBezTo>
                      <a:pt x="1642596" y="476999"/>
                      <a:pt x="1634323" y="476999"/>
                      <a:pt x="1628775" y="476999"/>
                    </a:cubicBezTo>
                    <a:cubicBezTo>
                      <a:pt x="1626647" y="478075"/>
                      <a:pt x="1624519" y="479558"/>
                      <a:pt x="1622558" y="481280"/>
                    </a:cubicBezTo>
                    <a:lnTo>
                      <a:pt x="1280949" y="403995"/>
                    </a:lnTo>
                    <a:lnTo>
                      <a:pt x="707082" y="533097"/>
                    </a:lnTo>
                    <a:lnTo>
                      <a:pt x="707082" y="954285"/>
                    </a:lnTo>
                    <a:cubicBezTo>
                      <a:pt x="707082" y="1002636"/>
                      <a:pt x="711171" y="1050460"/>
                      <a:pt x="719253" y="1097376"/>
                    </a:cubicBezTo>
                    <a:cubicBezTo>
                      <a:pt x="712319" y="1095917"/>
                      <a:pt x="705001" y="1094889"/>
                      <a:pt x="700841" y="1090704"/>
                    </a:cubicBezTo>
                    <a:cubicBezTo>
                      <a:pt x="689769" y="1087906"/>
                      <a:pt x="681496" y="1076740"/>
                      <a:pt x="670401" y="1068394"/>
                    </a:cubicBezTo>
                    <a:cubicBezTo>
                      <a:pt x="659329" y="1062775"/>
                      <a:pt x="645436" y="1048882"/>
                      <a:pt x="645436" y="1040441"/>
                    </a:cubicBezTo>
                    <a:cubicBezTo>
                      <a:pt x="645436" y="1029274"/>
                      <a:pt x="656508" y="1018107"/>
                      <a:pt x="656508" y="1007036"/>
                    </a:cubicBezTo>
                    <a:cubicBezTo>
                      <a:pt x="662055" y="973559"/>
                      <a:pt x="634341" y="945605"/>
                      <a:pt x="617722" y="926093"/>
                    </a:cubicBezTo>
                    <a:cubicBezTo>
                      <a:pt x="606651" y="909379"/>
                      <a:pt x="592829" y="898235"/>
                      <a:pt x="581735" y="884247"/>
                    </a:cubicBezTo>
                    <a:lnTo>
                      <a:pt x="581735" y="861913"/>
                    </a:lnTo>
                    <a:cubicBezTo>
                      <a:pt x="570663" y="853568"/>
                      <a:pt x="565115" y="839675"/>
                      <a:pt x="554020" y="825686"/>
                    </a:cubicBezTo>
                    <a:cubicBezTo>
                      <a:pt x="545675" y="814519"/>
                      <a:pt x="529128" y="800554"/>
                      <a:pt x="526306" y="789387"/>
                    </a:cubicBezTo>
                    <a:cubicBezTo>
                      <a:pt x="523580" y="772673"/>
                      <a:pt x="531854" y="755982"/>
                      <a:pt x="526306" y="741994"/>
                    </a:cubicBezTo>
                    <a:cubicBezTo>
                      <a:pt x="515235" y="714136"/>
                      <a:pt x="479247" y="725207"/>
                      <a:pt x="484795" y="761506"/>
                    </a:cubicBezTo>
                    <a:cubicBezTo>
                      <a:pt x="484795" y="772673"/>
                      <a:pt x="498616" y="783840"/>
                      <a:pt x="501414" y="795007"/>
                    </a:cubicBezTo>
                    <a:cubicBezTo>
                      <a:pt x="506961" y="803352"/>
                      <a:pt x="506961" y="817317"/>
                      <a:pt x="509687" y="828484"/>
                    </a:cubicBezTo>
                    <a:cubicBezTo>
                      <a:pt x="512485" y="839651"/>
                      <a:pt x="526306" y="850722"/>
                      <a:pt x="529128" y="861889"/>
                    </a:cubicBezTo>
                    <a:cubicBezTo>
                      <a:pt x="534675" y="881497"/>
                      <a:pt x="534675" y="903735"/>
                      <a:pt x="540127" y="917700"/>
                    </a:cubicBezTo>
                    <a:cubicBezTo>
                      <a:pt x="545675" y="928867"/>
                      <a:pt x="565115" y="940034"/>
                      <a:pt x="554020" y="953999"/>
                    </a:cubicBezTo>
                    <a:cubicBezTo>
                      <a:pt x="540127" y="956725"/>
                      <a:pt x="534675" y="942832"/>
                      <a:pt x="526306" y="934391"/>
                    </a:cubicBezTo>
                    <a:cubicBezTo>
                      <a:pt x="520758" y="928843"/>
                      <a:pt x="504139" y="920498"/>
                      <a:pt x="501414" y="909331"/>
                    </a:cubicBezTo>
                    <a:cubicBezTo>
                      <a:pt x="498616" y="900985"/>
                      <a:pt x="506961" y="889818"/>
                      <a:pt x="504139" y="878651"/>
                    </a:cubicBezTo>
                    <a:cubicBezTo>
                      <a:pt x="498592" y="856317"/>
                      <a:pt x="457080" y="856317"/>
                      <a:pt x="457080" y="836805"/>
                    </a:cubicBezTo>
                    <a:cubicBezTo>
                      <a:pt x="457080" y="822841"/>
                      <a:pt x="473699" y="820019"/>
                      <a:pt x="473699" y="806126"/>
                    </a:cubicBezTo>
                    <a:cubicBezTo>
                      <a:pt x="473699" y="792161"/>
                      <a:pt x="454259" y="780994"/>
                      <a:pt x="451533" y="769827"/>
                    </a:cubicBezTo>
                    <a:cubicBezTo>
                      <a:pt x="445985" y="758660"/>
                      <a:pt x="445985" y="739148"/>
                      <a:pt x="445985" y="725183"/>
                    </a:cubicBezTo>
                    <a:cubicBezTo>
                      <a:pt x="443187" y="711290"/>
                      <a:pt x="445985" y="691778"/>
                      <a:pt x="443187" y="680611"/>
                    </a:cubicBezTo>
                    <a:cubicBezTo>
                      <a:pt x="440461" y="672266"/>
                      <a:pt x="423843" y="658277"/>
                      <a:pt x="415473" y="652658"/>
                    </a:cubicBezTo>
                    <a:cubicBezTo>
                      <a:pt x="401652" y="644312"/>
                      <a:pt x="390581" y="647110"/>
                      <a:pt x="385033" y="635943"/>
                    </a:cubicBezTo>
                    <a:cubicBezTo>
                      <a:pt x="379485" y="627598"/>
                      <a:pt x="376688" y="608086"/>
                      <a:pt x="373962" y="599645"/>
                    </a:cubicBezTo>
                    <a:cubicBezTo>
                      <a:pt x="371140" y="580132"/>
                      <a:pt x="373962" y="560620"/>
                      <a:pt x="373962" y="541108"/>
                    </a:cubicBezTo>
                    <a:cubicBezTo>
                      <a:pt x="371140" y="524393"/>
                      <a:pt x="371140" y="507631"/>
                      <a:pt x="373962" y="488095"/>
                    </a:cubicBezTo>
                    <a:lnTo>
                      <a:pt x="368414" y="488095"/>
                    </a:lnTo>
                    <a:lnTo>
                      <a:pt x="368414" y="485297"/>
                    </a:lnTo>
                    <a:cubicBezTo>
                      <a:pt x="376688" y="468582"/>
                      <a:pt x="390581" y="463058"/>
                      <a:pt x="396128" y="449070"/>
                    </a:cubicBezTo>
                    <a:cubicBezTo>
                      <a:pt x="401676" y="437903"/>
                      <a:pt x="404402" y="426736"/>
                      <a:pt x="409950" y="415593"/>
                    </a:cubicBezTo>
                    <a:cubicBezTo>
                      <a:pt x="421021" y="396081"/>
                      <a:pt x="443187" y="379294"/>
                      <a:pt x="459806" y="359782"/>
                    </a:cubicBezTo>
                    <a:cubicBezTo>
                      <a:pt x="476425" y="340270"/>
                      <a:pt x="493044" y="320757"/>
                      <a:pt x="501414" y="295626"/>
                    </a:cubicBezTo>
                    <a:cubicBezTo>
                      <a:pt x="504139" y="287280"/>
                      <a:pt x="515235" y="270566"/>
                      <a:pt x="512485" y="259399"/>
                    </a:cubicBezTo>
                    <a:cubicBezTo>
                      <a:pt x="512485" y="245434"/>
                      <a:pt x="484771" y="234267"/>
                      <a:pt x="487521" y="214755"/>
                    </a:cubicBezTo>
                    <a:cubicBezTo>
                      <a:pt x="487521" y="206409"/>
                      <a:pt x="504139" y="206409"/>
                      <a:pt x="506961" y="195243"/>
                    </a:cubicBezTo>
                    <a:cubicBezTo>
                      <a:pt x="509687" y="189695"/>
                      <a:pt x="512509" y="175730"/>
                      <a:pt x="512509" y="167385"/>
                    </a:cubicBezTo>
                    <a:cubicBezTo>
                      <a:pt x="512509" y="153420"/>
                      <a:pt x="504163" y="139432"/>
                      <a:pt x="506961" y="125539"/>
                    </a:cubicBezTo>
                    <a:cubicBezTo>
                      <a:pt x="509687" y="111574"/>
                      <a:pt x="529128" y="106026"/>
                      <a:pt x="520782" y="92038"/>
                    </a:cubicBezTo>
                    <a:cubicBezTo>
                      <a:pt x="518056" y="89240"/>
                      <a:pt x="515235" y="89240"/>
                      <a:pt x="512509" y="86418"/>
                    </a:cubicBezTo>
                    <a:cubicBezTo>
                      <a:pt x="506961" y="89216"/>
                      <a:pt x="498616" y="92038"/>
                      <a:pt x="490342" y="92038"/>
                    </a:cubicBezTo>
                    <a:cubicBezTo>
                      <a:pt x="487544" y="92038"/>
                      <a:pt x="484795" y="92038"/>
                      <a:pt x="481997" y="89240"/>
                    </a:cubicBezTo>
                    <a:cubicBezTo>
                      <a:pt x="470926" y="80895"/>
                      <a:pt x="481997" y="72525"/>
                      <a:pt x="484819" y="55763"/>
                    </a:cubicBezTo>
                    <a:cubicBezTo>
                      <a:pt x="484819" y="50216"/>
                      <a:pt x="479271" y="41870"/>
                      <a:pt x="481997" y="39048"/>
                    </a:cubicBezTo>
                    <a:cubicBezTo>
                      <a:pt x="481997" y="30703"/>
                      <a:pt x="495890" y="19536"/>
                      <a:pt x="490342" y="16715"/>
                    </a:cubicBezTo>
                    <a:cubicBezTo>
                      <a:pt x="487544" y="11167"/>
                      <a:pt x="484795" y="5548"/>
                      <a:pt x="481997" y="0"/>
                    </a:cubicBezTo>
                    <a:cubicBezTo>
                      <a:pt x="470926" y="8345"/>
                      <a:pt x="462652" y="13893"/>
                      <a:pt x="451557" y="19512"/>
                    </a:cubicBezTo>
                    <a:cubicBezTo>
                      <a:pt x="174487" y="253756"/>
                      <a:pt x="0" y="605264"/>
                      <a:pt x="0" y="998523"/>
                    </a:cubicBezTo>
                    <a:cubicBezTo>
                      <a:pt x="0" y="1707063"/>
                      <a:pt x="570663" y="2281672"/>
                      <a:pt x="1274230" y="2281672"/>
                    </a:cubicBezTo>
                    <a:cubicBezTo>
                      <a:pt x="1379515" y="2281672"/>
                      <a:pt x="1481979" y="2267707"/>
                      <a:pt x="1581716" y="2242647"/>
                    </a:cubicBezTo>
                    <a:cubicBezTo>
                      <a:pt x="1581716" y="2239850"/>
                      <a:pt x="1578894" y="2239850"/>
                      <a:pt x="1578894" y="2237028"/>
                    </a:cubicBezTo>
                    <a:cubicBezTo>
                      <a:pt x="1578894" y="2209171"/>
                      <a:pt x="1581716" y="2189658"/>
                      <a:pt x="1578894" y="2161705"/>
                    </a:cubicBezTo>
                    <a:cubicBezTo>
                      <a:pt x="1576168" y="2142193"/>
                      <a:pt x="1570621" y="2114311"/>
                      <a:pt x="1565073" y="2100346"/>
                    </a:cubicBezTo>
                    <a:cubicBezTo>
                      <a:pt x="1556728" y="2086382"/>
                      <a:pt x="1523466" y="2064119"/>
                      <a:pt x="1509669" y="2055702"/>
                    </a:cubicBezTo>
                    <a:cubicBezTo>
                      <a:pt x="1498597" y="2050155"/>
                      <a:pt x="1487502" y="2047357"/>
                      <a:pt x="1476431" y="2041809"/>
                    </a:cubicBezTo>
                    <a:cubicBezTo>
                      <a:pt x="1470883" y="2038988"/>
                      <a:pt x="1465359" y="2036190"/>
                      <a:pt x="1459812" y="2033464"/>
                    </a:cubicBezTo>
                    <a:lnTo>
                      <a:pt x="1454264" y="2025023"/>
                    </a:lnTo>
                    <a:lnTo>
                      <a:pt x="1393312" y="1960867"/>
                    </a:lnTo>
                    <a:lnTo>
                      <a:pt x="1393312" y="1958141"/>
                    </a:lnTo>
                    <a:cubicBezTo>
                      <a:pt x="1385039" y="1944176"/>
                      <a:pt x="1371146" y="1930187"/>
                      <a:pt x="1362872" y="1916295"/>
                    </a:cubicBezTo>
                    <a:cubicBezTo>
                      <a:pt x="1343431" y="1888341"/>
                      <a:pt x="1329634" y="1852138"/>
                      <a:pt x="1310194" y="1824257"/>
                    </a:cubicBezTo>
                    <a:cubicBezTo>
                      <a:pt x="1301920" y="1807471"/>
                      <a:pt x="1293575" y="1790780"/>
                      <a:pt x="1282479" y="1779613"/>
                    </a:cubicBezTo>
                    <a:cubicBezTo>
                      <a:pt x="1276932" y="1773994"/>
                      <a:pt x="1257587" y="1765648"/>
                      <a:pt x="1254861" y="1757279"/>
                    </a:cubicBezTo>
                    <a:cubicBezTo>
                      <a:pt x="1253881" y="1752377"/>
                      <a:pt x="1251872" y="1746805"/>
                      <a:pt x="1249815" y="1741138"/>
                    </a:cubicBezTo>
                    <a:lnTo>
                      <a:pt x="1280854" y="1753692"/>
                    </a:lnTo>
                    <a:lnTo>
                      <a:pt x="1322939" y="1736523"/>
                    </a:lnTo>
                    <a:cubicBezTo>
                      <a:pt x="1477029" y="1673634"/>
                      <a:pt x="1608402" y="1568086"/>
                      <a:pt x="1702855" y="1431309"/>
                    </a:cubicBezTo>
                    <a:cubicBezTo>
                      <a:pt x="1729851" y="1392212"/>
                      <a:pt x="1753309" y="1351251"/>
                      <a:pt x="1773109" y="1308831"/>
                    </a:cubicBezTo>
                    <a:cubicBezTo>
                      <a:pt x="1776624" y="1305483"/>
                      <a:pt x="1780235" y="1302207"/>
                      <a:pt x="1786643" y="1305411"/>
                    </a:cubicBezTo>
                    <a:lnTo>
                      <a:pt x="1789441" y="1305411"/>
                    </a:lnTo>
                    <a:cubicBezTo>
                      <a:pt x="1783893" y="1319376"/>
                      <a:pt x="1792167" y="1324924"/>
                      <a:pt x="1797714" y="1336091"/>
                    </a:cubicBezTo>
                    <a:cubicBezTo>
                      <a:pt x="1800512" y="1341710"/>
                      <a:pt x="1800512" y="1347257"/>
                      <a:pt x="1803262" y="1350055"/>
                    </a:cubicBezTo>
                    <a:cubicBezTo>
                      <a:pt x="1811607" y="1358401"/>
                      <a:pt x="1822607" y="1358401"/>
                      <a:pt x="1833702" y="1363948"/>
                    </a:cubicBezTo>
                    <a:cubicBezTo>
                      <a:pt x="1844773" y="1372389"/>
                      <a:pt x="1850321" y="1383556"/>
                      <a:pt x="1864214" y="1397425"/>
                    </a:cubicBezTo>
                    <a:cubicBezTo>
                      <a:pt x="1875285" y="1411390"/>
                      <a:pt x="1894654" y="1425378"/>
                      <a:pt x="1914071" y="1428104"/>
                    </a:cubicBezTo>
                    <a:cubicBezTo>
                      <a:pt x="1927892" y="1428104"/>
                      <a:pt x="1941785" y="1422557"/>
                      <a:pt x="1952856" y="1425378"/>
                    </a:cubicBezTo>
                    <a:lnTo>
                      <a:pt x="1955582" y="1425378"/>
                    </a:lnTo>
                    <a:lnTo>
                      <a:pt x="1958380" y="1425378"/>
                    </a:lnTo>
                    <a:cubicBezTo>
                      <a:pt x="1988820" y="1430926"/>
                      <a:pt x="2008261" y="1444891"/>
                      <a:pt x="2027605" y="1461605"/>
                    </a:cubicBezTo>
                    <a:cubicBezTo>
                      <a:pt x="2041427" y="1469951"/>
                      <a:pt x="2052498" y="1478392"/>
                      <a:pt x="2055320" y="1489463"/>
                    </a:cubicBezTo>
                    <a:cubicBezTo>
                      <a:pt x="2058046" y="1495082"/>
                      <a:pt x="2055320" y="1506249"/>
                      <a:pt x="2060867" y="1514595"/>
                    </a:cubicBezTo>
                    <a:cubicBezTo>
                      <a:pt x="2066415" y="1534107"/>
                      <a:pt x="2094105" y="1542452"/>
                      <a:pt x="2083034" y="1573132"/>
                    </a:cubicBezTo>
                    <a:cubicBezTo>
                      <a:pt x="2088581" y="1584298"/>
                      <a:pt x="2096855" y="1587096"/>
                      <a:pt x="2107927" y="1592716"/>
                    </a:cubicBezTo>
                    <a:cubicBezTo>
                      <a:pt x="2116272" y="1598263"/>
                      <a:pt x="2121819" y="1606609"/>
                      <a:pt x="2130093" y="1609430"/>
                    </a:cubicBezTo>
                    <a:lnTo>
                      <a:pt x="2146712" y="1609430"/>
                    </a:lnTo>
                    <a:lnTo>
                      <a:pt x="2152259" y="1609430"/>
                    </a:lnTo>
                    <a:cubicBezTo>
                      <a:pt x="2168879" y="1612252"/>
                      <a:pt x="2179974" y="1617775"/>
                      <a:pt x="2193867" y="1623395"/>
                    </a:cubicBezTo>
                    <a:cubicBezTo>
                      <a:pt x="2202140" y="1626121"/>
                      <a:pt x="2213211" y="1628942"/>
                      <a:pt x="2221485" y="1631740"/>
                    </a:cubicBezTo>
                    <a:cubicBezTo>
                      <a:pt x="2227033" y="1637288"/>
                      <a:pt x="2229831" y="1654074"/>
                      <a:pt x="2238104" y="1656872"/>
                    </a:cubicBezTo>
                    <a:cubicBezTo>
                      <a:pt x="2243652" y="1659598"/>
                      <a:pt x="2254723" y="1656872"/>
                      <a:pt x="2263069" y="1656872"/>
                    </a:cubicBezTo>
                    <a:lnTo>
                      <a:pt x="2265794" y="1659598"/>
                    </a:lnTo>
                    <a:lnTo>
                      <a:pt x="2268616" y="1659598"/>
                    </a:lnTo>
                    <a:cubicBezTo>
                      <a:pt x="2274163" y="1659598"/>
                      <a:pt x="2285235" y="1662419"/>
                      <a:pt x="2293509" y="1665217"/>
                    </a:cubicBezTo>
                    <a:cubicBezTo>
                      <a:pt x="2301854" y="1667943"/>
                      <a:pt x="2307401" y="1670765"/>
                      <a:pt x="2315675" y="1670765"/>
                    </a:cubicBezTo>
                    <a:cubicBezTo>
                      <a:pt x="2324021" y="1670765"/>
                      <a:pt x="2329568" y="1665217"/>
                      <a:pt x="2337842" y="1667967"/>
                    </a:cubicBezTo>
                    <a:lnTo>
                      <a:pt x="2340639" y="1667967"/>
                    </a:lnTo>
                    <a:lnTo>
                      <a:pt x="2343365" y="1667967"/>
                    </a:lnTo>
                    <a:cubicBezTo>
                      <a:pt x="2346187" y="1667967"/>
                      <a:pt x="2351711" y="1670765"/>
                      <a:pt x="2354437" y="1670765"/>
                    </a:cubicBezTo>
                    <a:cubicBezTo>
                      <a:pt x="2476341" y="1475546"/>
                      <a:pt x="2548364" y="1246826"/>
                      <a:pt x="2548364" y="998523"/>
                    </a:cubicBezTo>
                    <a:cubicBezTo>
                      <a:pt x="2548412" y="912152"/>
                      <a:pt x="2540043" y="825662"/>
                      <a:pt x="2523424" y="744791"/>
                    </a:cubicBezTo>
                    <a:close/>
                    <a:moveTo>
                      <a:pt x="1739584" y="954238"/>
                    </a:moveTo>
                    <a:cubicBezTo>
                      <a:pt x="1739584" y="1261509"/>
                      <a:pt x="1549028" y="1523370"/>
                      <a:pt x="1280614" y="1632912"/>
                    </a:cubicBezTo>
                    <a:cubicBezTo>
                      <a:pt x="1009522" y="1523370"/>
                      <a:pt x="818967" y="1261509"/>
                      <a:pt x="818967" y="954238"/>
                    </a:cubicBezTo>
                    <a:lnTo>
                      <a:pt x="818967" y="622911"/>
                    </a:lnTo>
                    <a:lnTo>
                      <a:pt x="988049" y="585513"/>
                    </a:lnTo>
                    <a:lnTo>
                      <a:pt x="988049" y="646967"/>
                    </a:lnTo>
                    <a:lnTo>
                      <a:pt x="1173249" y="604212"/>
                    </a:lnTo>
                    <a:lnTo>
                      <a:pt x="1173249" y="542758"/>
                    </a:lnTo>
                    <a:lnTo>
                      <a:pt x="1280614" y="518702"/>
                    </a:lnTo>
                    <a:lnTo>
                      <a:pt x="1385302" y="542758"/>
                    </a:lnTo>
                    <a:lnTo>
                      <a:pt x="1385302" y="604212"/>
                    </a:lnTo>
                    <a:lnTo>
                      <a:pt x="1570501" y="646967"/>
                    </a:lnTo>
                    <a:lnTo>
                      <a:pt x="1570501" y="585513"/>
                    </a:lnTo>
                    <a:lnTo>
                      <a:pt x="1739584" y="622911"/>
                    </a:lnTo>
                    <a:lnTo>
                      <a:pt x="1739584" y="9542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465" name="Google Shape;9090;p89">
            <a:extLst>
              <a:ext uri="{FF2B5EF4-FFF2-40B4-BE49-F238E27FC236}">
                <a16:creationId xmlns:a16="http://schemas.microsoft.com/office/drawing/2014/main" id="{CDD1A70F-74B4-4EC7-827C-945BA2804E54}"/>
              </a:ext>
            </a:extLst>
          </p:cNvPr>
          <p:cNvGrpSpPr/>
          <p:nvPr/>
        </p:nvGrpSpPr>
        <p:grpSpPr>
          <a:xfrm>
            <a:off x="2751070" y="4725349"/>
            <a:ext cx="492260" cy="493588"/>
            <a:chOff x="2273772" y="1075531"/>
            <a:chExt cx="587375" cy="588962"/>
          </a:xfrm>
        </p:grpSpPr>
        <p:sp>
          <p:nvSpPr>
            <p:cNvPr id="466" name="Google Shape;9091;p89">
              <a:extLst>
                <a:ext uri="{FF2B5EF4-FFF2-40B4-BE49-F238E27FC236}">
                  <a16:creationId xmlns:a16="http://schemas.microsoft.com/office/drawing/2014/main" id="{8C53148E-D6EA-4970-B08C-379BE478E4D3}"/>
                </a:ext>
              </a:extLst>
            </p:cNvPr>
            <p:cNvSpPr/>
            <p:nvPr/>
          </p:nvSpPr>
          <p:spPr>
            <a:xfrm>
              <a:off x="2273772" y="1075531"/>
              <a:ext cx="587375" cy="588962"/>
            </a:xfrm>
            <a:prstGeom prst="ellipse">
              <a:avLst/>
            </a:prstGeom>
            <a:solidFill>
              <a:srgbClr val="28A8E0"/>
            </a:solidFill>
            <a:ln w="38100">
              <a:solidFill>
                <a:srgbClr val="00B050"/>
              </a:solidFill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7" name="Google Shape;9092;p89">
              <a:extLst>
                <a:ext uri="{FF2B5EF4-FFF2-40B4-BE49-F238E27FC236}">
                  <a16:creationId xmlns:a16="http://schemas.microsoft.com/office/drawing/2014/main" id="{6CCCE082-2FF5-4943-9D52-7409337002A2}"/>
                </a:ext>
              </a:extLst>
            </p:cNvPr>
            <p:cNvSpPr/>
            <p:nvPr/>
          </p:nvSpPr>
          <p:spPr>
            <a:xfrm>
              <a:off x="2419822" y="1200943"/>
              <a:ext cx="285750" cy="287337"/>
            </a:xfrm>
            <a:custGeom>
              <a:avLst/>
              <a:gdLst/>
              <a:ahLst/>
              <a:cxnLst/>
              <a:rect l="l" t="t" r="r" b="b"/>
              <a:pathLst>
                <a:path w="846" h="849" extrusionOk="0">
                  <a:moveTo>
                    <a:pt x="656" y="748"/>
                  </a:moveTo>
                  <a:cubicBezTo>
                    <a:pt x="622" y="678"/>
                    <a:pt x="622" y="678"/>
                    <a:pt x="622" y="678"/>
                  </a:cubicBezTo>
                  <a:cubicBezTo>
                    <a:pt x="648" y="654"/>
                    <a:pt x="674" y="629"/>
                    <a:pt x="695" y="597"/>
                  </a:cubicBezTo>
                  <a:cubicBezTo>
                    <a:pt x="768" y="621"/>
                    <a:pt x="768" y="621"/>
                    <a:pt x="768" y="621"/>
                  </a:cubicBezTo>
                  <a:cubicBezTo>
                    <a:pt x="786" y="631"/>
                    <a:pt x="807" y="621"/>
                    <a:pt x="813" y="600"/>
                  </a:cubicBezTo>
                  <a:cubicBezTo>
                    <a:pt x="836" y="533"/>
                    <a:pt x="836" y="533"/>
                    <a:pt x="836" y="533"/>
                  </a:cubicBezTo>
                  <a:cubicBezTo>
                    <a:pt x="846" y="515"/>
                    <a:pt x="836" y="496"/>
                    <a:pt x="815" y="487"/>
                  </a:cubicBezTo>
                  <a:cubicBezTo>
                    <a:pt x="739" y="460"/>
                    <a:pt x="739" y="460"/>
                    <a:pt x="739" y="460"/>
                  </a:cubicBezTo>
                  <a:cubicBezTo>
                    <a:pt x="745" y="429"/>
                    <a:pt x="744" y="390"/>
                    <a:pt x="734" y="354"/>
                  </a:cubicBezTo>
                  <a:cubicBezTo>
                    <a:pt x="807" y="318"/>
                    <a:pt x="807" y="318"/>
                    <a:pt x="807" y="318"/>
                  </a:cubicBezTo>
                  <a:cubicBezTo>
                    <a:pt x="823" y="310"/>
                    <a:pt x="831" y="289"/>
                    <a:pt x="823" y="272"/>
                  </a:cubicBezTo>
                  <a:cubicBezTo>
                    <a:pt x="792" y="206"/>
                    <a:pt x="792" y="206"/>
                    <a:pt x="792" y="206"/>
                  </a:cubicBezTo>
                  <a:cubicBezTo>
                    <a:pt x="786" y="189"/>
                    <a:pt x="765" y="183"/>
                    <a:pt x="744" y="192"/>
                  </a:cubicBezTo>
                  <a:cubicBezTo>
                    <a:pt x="675" y="225"/>
                    <a:pt x="675" y="225"/>
                    <a:pt x="675" y="225"/>
                  </a:cubicBezTo>
                  <a:cubicBezTo>
                    <a:pt x="654" y="196"/>
                    <a:pt x="625" y="173"/>
                    <a:pt x="594" y="152"/>
                  </a:cubicBezTo>
                  <a:cubicBezTo>
                    <a:pt x="622" y="77"/>
                    <a:pt x="622" y="77"/>
                    <a:pt x="622" y="77"/>
                  </a:cubicBezTo>
                  <a:cubicBezTo>
                    <a:pt x="625" y="57"/>
                    <a:pt x="619" y="41"/>
                    <a:pt x="601" y="31"/>
                  </a:cubicBezTo>
                  <a:cubicBezTo>
                    <a:pt x="534" y="7"/>
                    <a:pt x="534" y="7"/>
                    <a:pt x="534" y="7"/>
                  </a:cubicBezTo>
                  <a:cubicBezTo>
                    <a:pt x="513" y="0"/>
                    <a:pt x="492" y="10"/>
                    <a:pt x="485" y="31"/>
                  </a:cubicBezTo>
                  <a:cubicBezTo>
                    <a:pt x="461" y="104"/>
                    <a:pt x="461" y="104"/>
                    <a:pt x="461" y="104"/>
                  </a:cubicBezTo>
                  <a:cubicBezTo>
                    <a:pt x="424" y="98"/>
                    <a:pt x="388" y="103"/>
                    <a:pt x="352" y="11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09" y="21"/>
                    <a:pt x="291" y="13"/>
                    <a:pt x="270" y="23"/>
                  </a:cubicBezTo>
                  <a:cubicBezTo>
                    <a:pt x="208" y="51"/>
                    <a:pt x="208" y="51"/>
                    <a:pt x="208" y="51"/>
                  </a:cubicBezTo>
                  <a:cubicBezTo>
                    <a:pt x="188" y="60"/>
                    <a:pt x="180" y="82"/>
                    <a:pt x="188" y="98"/>
                  </a:cubicBezTo>
                  <a:cubicBezTo>
                    <a:pt x="224" y="171"/>
                    <a:pt x="224" y="171"/>
                    <a:pt x="224" y="171"/>
                  </a:cubicBezTo>
                  <a:cubicBezTo>
                    <a:pt x="195" y="192"/>
                    <a:pt x="172" y="220"/>
                    <a:pt x="151" y="253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60" y="219"/>
                    <a:pt x="39" y="228"/>
                    <a:pt x="31" y="246"/>
                  </a:cubicBezTo>
                  <a:cubicBezTo>
                    <a:pt x="7" y="313"/>
                    <a:pt x="7" y="313"/>
                    <a:pt x="7" y="313"/>
                  </a:cubicBezTo>
                  <a:cubicBezTo>
                    <a:pt x="0" y="334"/>
                    <a:pt x="10" y="355"/>
                    <a:pt x="29" y="359"/>
                  </a:cubicBezTo>
                  <a:cubicBezTo>
                    <a:pt x="104" y="386"/>
                    <a:pt x="104" y="386"/>
                    <a:pt x="104" y="386"/>
                  </a:cubicBezTo>
                  <a:cubicBezTo>
                    <a:pt x="101" y="421"/>
                    <a:pt x="102" y="460"/>
                    <a:pt x="109" y="492"/>
                  </a:cubicBezTo>
                  <a:cubicBezTo>
                    <a:pt x="36" y="528"/>
                    <a:pt x="36" y="528"/>
                    <a:pt x="36" y="528"/>
                  </a:cubicBezTo>
                  <a:cubicBezTo>
                    <a:pt x="20" y="536"/>
                    <a:pt x="13" y="558"/>
                    <a:pt x="23" y="577"/>
                  </a:cubicBezTo>
                  <a:cubicBezTo>
                    <a:pt x="50" y="641"/>
                    <a:pt x="50" y="641"/>
                    <a:pt x="50" y="641"/>
                  </a:cubicBezTo>
                  <a:cubicBezTo>
                    <a:pt x="60" y="660"/>
                    <a:pt x="81" y="667"/>
                    <a:pt x="102" y="659"/>
                  </a:cubicBezTo>
                  <a:cubicBezTo>
                    <a:pt x="171" y="624"/>
                    <a:pt x="171" y="624"/>
                    <a:pt x="171" y="624"/>
                  </a:cubicBezTo>
                  <a:cubicBezTo>
                    <a:pt x="192" y="654"/>
                    <a:pt x="219" y="676"/>
                    <a:pt x="248" y="694"/>
                  </a:cubicBezTo>
                  <a:cubicBezTo>
                    <a:pt x="227" y="771"/>
                    <a:pt x="227" y="771"/>
                    <a:pt x="227" y="771"/>
                  </a:cubicBezTo>
                  <a:cubicBezTo>
                    <a:pt x="218" y="789"/>
                    <a:pt x="227" y="810"/>
                    <a:pt x="245" y="818"/>
                  </a:cubicBezTo>
                  <a:cubicBezTo>
                    <a:pt x="315" y="839"/>
                    <a:pt x="315" y="839"/>
                    <a:pt x="315" y="839"/>
                  </a:cubicBezTo>
                  <a:cubicBezTo>
                    <a:pt x="333" y="849"/>
                    <a:pt x="351" y="836"/>
                    <a:pt x="360" y="818"/>
                  </a:cubicBezTo>
                  <a:cubicBezTo>
                    <a:pt x="385" y="745"/>
                    <a:pt x="385" y="745"/>
                    <a:pt x="385" y="745"/>
                  </a:cubicBezTo>
                  <a:cubicBezTo>
                    <a:pt x="419" y="748"/>
                    <a:pt x="458" y="748"/>
                    <a:pt x="494" y="737"/>
                  </a:cubicBezTo>
                  <a:cubicBezTo>
                    <a:pt x="524" y="810"/>
                    <a:pt x="524" y="810"/>
                    <a:pt x="524" y="810"/>
                  </a:cubicBezTo>
                  <a:cubicBezTo>
                    <a:pt x="537" y="828"/>
                    <a:pt x="555" y="836"/>
                    <a:pt x="575" y="828"/>
                  </a:cubicBezTo>
                  <a:cubicBezTo>
                    <a:pt x="641" y="797"/>
                    <a:pt x="641" y="797"/>
                    <a:pt x="641" y="797"/>
                  </a:cubicBezTo>
                  <a:cubicBezTo>
                    <a:pt x="656" y="786"/>
                    <a:pt x="664" y="768"/>
                    <a:pt x="656" y="748"/>
                  </a:cubicBezTo>
                  <a:moveTo>
                    <a:pt x="226" y="518"/>
                  </a:moveTo>
                  <a:cubicBezTo>
                    <a:pt x="174" y="408"/>
                    <a:pt x="219" y="280"/>
                    <a:pt x="330" y="227"/>
                  </a:cubicBezTo>
                  <a:cubicBezTo>
                    <a:pt x="438" y="171"/>
                    <a:pt x="567" y="220"/>
                    <a:pt x="620" y="331"/>
                  </a:cubicBezTo>
                  <a:cubicBezTo>
                    <a:pt x="669" y="439"/>
                    <a:pt x="627" y="571"/>
                    <a:pt x="516" y="623"/>
                  </a:cubicBezTo>
                  <a:cubicBezTo>
                    <a:pt x="409" y="673"/>
                    <a:pt x="279" y="629"/>
                    <a:pt x="226" y="5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8" name="Google Shape;9093;p89">
              <a:extLst>
                <a:ext uri="{FF2B5EF4-FFF2-40B4-BE49-F238E27FC236}">
                  <a16:creationId xmlns:a16="http://schemas.microsoft.com/office/drawing/2014/main" id="{1AA749CC-F627-4B5F-A93B-C7A2B653ECDF}"/>
                </a:ext>
              </a:extLst>
            </p:cNvPr>
            <p:cNvSpPr/>
            <p:nvPr/>
          </p:nvSpPr>
          <p:spPr>
            <a:xfrm>
              <a:off x="2496022" y="1323181"/>
              <a:ext cx="31750" cy="41275"/>
            </a:xfrm>
            <a:custGeom>
              <a:avLst/>
              <a:gdLst/>
              <a:ahLst/>
              <a:cxnLst/>
              <a:rect l="l" t="t" r="r" b="b"/>
              <a:pathLst>
                <a:path w="96" h="122" extrusionOk="0">
                  <a:moveTo>
                    <a:pt x="0" y="83"/>
                  </a:moveTo>
                  <a:cubicBezTo>
                    <a:pt x="23" y="79"/>
                    <a:pt x="23" y="79"/>
                    <a:pt x="23" y="79"/>
                  </a:cubicBezTo>
                  <a:cubicBezTo>
                    <a:pt x="25" y="87"/>
                    <a:pt x="26" y="94"/>
                    <a:pt x="31" y="97"/>
                  </a:cubicBezTo>
                  <a:cubicBezTo>
                    <a:pt x="36" y="100"/>
                    <a:pt x="41" y="102"/>
                    <a:pt x="48" y="102"/>
                  </a:cubicBezTo>
                  <a:cubicBezTo>
                    <a:pt x="56" y="102"/>
                    <a:pt x="61" y="100"/>
                    <a:pt x="66" y="97"/>
                  </a:cubicBezTo>
                  <a:cubicBezTo>
                    <a:pt x="69" y="94"/>
                    <a:pt x="72" y="91"/>
                    <a:pt x="72" y="86"/>
                  </a:cubicBezTo>
                  <a:cubicBezTo>
                    <a:pt x="72" y="83"/>
                    <a:pt x="70" y="81"/>
                    <a:pt x="69" y="79"/>
                  </a:cubicBezTo>
                  <a:cubicBezTo>
                    <a:pt x="67" y="76"/>
                    <a:pt x="64" y="75"/>
                    <a:pt x="61" y="73"/>
                  </a:cubicBezTo>
                  <a:cubicBezTo>
                    <a:pt x="58" y="73"/>
                    <a:pt x="52" y="71"/>
                    <a:pt x="42" y="68"/>
                  </a:cubicBezTo>
                  <a:cubicBezTo>
                    <a:pt x="30" y="65"/>
                    <a:pt x="20" y="62"/>
                    <a:pt x="15" y="57"/>
                  </a:cubicBezTo>
                  <a:cubicBezTo>
                    <a:pt x="8" y="51"/>
                    <a:pt x="4" y="43"/>
                    <a:pt x="4" y="33"/>
                  </a:cubicBezTo>
                  <a:cubicBezTo>
                    <a:pt x="4" y="27"/>
                    <a:pt x="6" y="20"/>
                    <a:pt x="9" y="16"/>
                  </a:cubicBezTo>
                  <a:cubicBezTo>
                    <a:pt x="12" y="11"/>
                    <a:pt x="17" y="6"/>
                    <a:pt x="23" y="4"/>
                  </a:cubicBezTo>
                  <a:cubicBezTo>
                    <a:pt x="30" y="1"/>
                    <a:pt x="37" y="0"/>
                    <a:pt x="47" y="0"/>
                  </a:cubicBezTo>
                  <a:cubicBezTo>
                    <a:pt x="61" y="0"/>
                    <a:pt x="72" y="3"/>
                    <a:pt x="80" y="9"/>
                  </a:cubicBezTo>
                  <a:cubicBezTo>
                    <a:pt x="88" y="16"/>
                    <a:pt x="91" y="25"/>
                    <a:pt x="92" y="36"/>
                  </a:cubicBezTo>
                  <a:cubicBezTo>
                    <a:pt x="67" y="36"/>
                    <a:pt x="67" y="36"/>
                    <a:pt x="67" y="36"/>
                  </a:cubicBezTo>
                  <a:cubicBezTo>
                    <a:pt x="67" y="30"/>
                    <a:pt x="64" y="27"/>
                    <a:pt x="61" y="24"/>
                  </a:cubicBezTo>
                  <a:cubicBezTo>
                    <a:pt x="58" y="20"/>
                    <a:pt x="53" y="19"/>
                    <a:pt x="47" y="19"/>
                  </a:cubicBezTo>
                  <a:cubicBezTo>
                    <a:pt x="39" y="19"/>
                    <a:pt x="34" y="20"/>
                    <a:pt x="31" y="24"/>
                  </a:cubicBezTo>
                  <a:cubicBezTo>
                    <a:pt x="28" y="25"/>
                    <a:pt x="26" y="28"/>
                    <a:pt x="26" y="32"/>
                  </a:cubicBezTo>
                  <a:cubicBezTo>
                    <a:pt x="26" y="35"/>
                    <a:pt x="28" y="36"/>
                    <a:pt x="30" y="38"/>
                  </a:cubicBezTo>
                  <a:cubicBezTo>
                    <a:pt x="33" y="41"/>
                    <a:pt x="41" y="44"/>
                    <a:pt x="52" y="46"/>
                  </a:cubicBezTo>
                  <a:cubicBezTo>
                    <a:pt x="64" y="49"/>
                    <a:pt x="72" y="52"/>
                    <a:pt x="77" y="55"/>
                  </a:cubicBezTo>
                  <a:cubicBezTo>
                    <a:pt x="83" y="57"/>
                    <a:pt x="88" y="62"/>
                    <a:pt x="91" y="67"/>
                  </a:cubicBezTo>
                  <a:cubicBezTo>
                    <a:pt x="94" y="71"/>
                    <a:pt x="96" y="78"/>
                    <a:pt x="96" y="86"/>
                  </a:cubicBezTo>
                  <a:cubicBezTo>
                    <a:pt x="96" y="92"/>
                    <a:pt x="92" y="98"/>
                    <a:pt x="89" y="105"/>
                  </a:cubicBezTo>
                  <a:cubicBezTo>
                    <a:pt x="86" y="111"/>
                    <a:pt x="80" y="116"/>
                    <a:pt x="74" y="118"/>
                  </a:cubicBezTo>
                  <a:cubicBezTo>
                    <a:pt x="67" y="121"/>
                    <a:pt x="58" y="122"/>
                    <a:pt x="48" y="122"/>
                  </a:cubicBezTo>
                  <a:cubicBezTo>
                    <a:pt x="33" y="122"/>
                    <a:pt x="22" y="119"/>
                    <a:pt x="14" y="113"/>
                  </a:cubicBezTo>
                  <a:cubicBezTo>
                    <a:pt x="6" y="105"/>
                    <a:pt x="1" y="95"/>
                    <a:pt x="0" y="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9" name="Google Shape;9094;p89">
              <a:extLst>
                <a:ext uri="{FF2B5EF4-FFF2-40B4-BE49-F238E27FC236}">
                  <a16:creationId xmlns:a16="http://schemas.microsoft.com/office/drawing/2014/main" id="{A23F1A92-7863-4B59-A8FC-F7D96CEEA37B}"/>
                </a:ext>
              </a:extLst>
            </p:cNvPr>
            <p:cNvSpPr/>
            <p:nvPr/>
          </p:nvSpPr>
          <p:spPr>
            <a:xfrm>
              <a:off x="2551585" y="1324768"/>
              <a:ext cx="31750" cy="41275"/>
            </a:xfrm>
            <a:custGeom>
              <a:avLst/>
              <a:gdLst/>
              <a:ahLst/>
              <a:cxnLst/>
              <a:rect l="l" t="t" r="r" b="b"/>
              <a:pathLst>
                <a:path w="20" h="26" extrusionOk="0">
                  <a:moveTo>
                    <a:pt x="0" y="26"/>
                  </a:moveTo>
                  <a:lnTo>
                    <a:pt x="0" y="0"/>
                  </a:lnTo>
                  <a:lnTo>
                    <a:pt x="19" y="0"/>
                  </a:lnTo>
                  <a:lnTo>
                    <a:pt x="19" y="4"/>
                  </a:lnTo>
                  <a:lnTo>
                    <a:pt x="5" y="4"/>
                  </a:lnTo>
                  <a:lnTo>
                    <a:pt x="5" y="10"/>
                  </a:lnTo>
                  <a:lnTo>
                    <a:pt x="18" y="10"/>
                  </a:lnTo>
                  <a:lnTo>
                    <a:pt x="18" y="14"/>
                  </a:lnTo>
                  <a:lnTo>
                    <a:pt x="5" y="14"/>
                  </a:lnTo>
                  <a:lnTo>
                    <a:pt x="5" y="21"/>
                  </a:lnTo>
                  <a:lnTo>
                    <a:pt x="20" y="21"/>
                  </a:lnTo>
                  <a:lnTo>
                    <a:pt x="2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0" name="Google Shape;9095;p89">
              <a:extLst>
                <a:ext uri="{FF2B5EF4-FFF2-40B4-BE49-F238E27FC236}">
                  <a16:creationId xmlns:a16="http://schemas.microsoft.com/office/drawing/2014/main" id="{62983CB4-D60C-4116-B15C-07F33E002113}"/>
                </a:ext>
              </a:extLst>
            </p:cNvPr>
            <p:cNvSpPr/>
            <p:nvPr/>
          </p:nvSpPr>
          <p:spPr>
            <a:xfrm>
              <a:off x="2534122" y="1323181"/>
              <a:ext cx="9525" cy="41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1" name="Google Shape;9096;p89">
              <a:extLst>
                <a:ext uri="{FF2B5EF4-FFF2-40B4-BE49-F238E27FC236}">
                  <a16:creationId xmlns:a16="http://schemas.microsoft.com/office/drawing/2014/main" id="{7304821A-E210-4E09-B4FA-DA5D7B1C1F76}"/>
                </a:ext>
              </a:extLst>
            </p:cNvPr>
            <p:cNvSpPr/>
            <p:nvPr/>
          </p:nvSpPr>
          <p:spPr>
            <a:xfrm>
              <a:off x="2588097" y="1323181"/>
              <a:ext cx="39688" cy="41275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26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3" y="18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25" y="26"/>
                  </a:lnTo>
                  <a:lnTo>
                    <a:pt x="20" y="26"/>
                  </a:lnTo>
                  <a:lnTo>
                    <a:pt x="20" y="5"/>
                  </a:lnTo>
                  <a:lnTo>
                    <a:pt x="15" y="26"/>
                  </a:lnTo>
                  <a:lnTo>
                    <a:pt x="10" y="26"/>
                  </a:lnTo>
                  <a:lnTo>
                    <a:pt x="5" y="5"/>
                  </a:lnTo>
                  <a:lnTo>
                    <a:pt x="5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2" name="Google Shape;9097;p89">
              <a:extLst>
                <a:ext uri="{FF2B5EF4-FFF2-40B4-BE49-F238E27FC236}">
                  <a16:creationId xmlns:a16="http://schemas.microsoft.com/office/drawing/2014/main" id="{FA8277C7-F307-4AE7-805B-69A5D5F3A3E5}"/>
                </a:ext>
              </a:extLst>
            </p:cNvPr>
            <p:cNvSpPr/>
            <p:nvPr/>
          </p:nvSpPr>
          <p:spPr>
            <a:xfrm>
              <a:off x="2691285" y="1280318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301" h="301" extrusionOk="0">
                  <a:moveTo>
                    <a:pt x="177" y="202"/>
                  </a:moveTo>
                  <a:cubicBezTo>
                    <a:pt x="206" y="187"/>
                    <a:pt x="216" y="153"/>
                    <a:pt x="201" y="124"/>
                  </a:cubicBezTo>
                  <a:cubicBezTo>
                    <a:pt x="187" y="96"/>
                    <a:pt x="151" y="84"/>
                    <a:pt x="123" y="99"/>
                  </a:cubicBezTo>
                  <a:cubicBezTo>
                    <a:pt x="96" y="114"/>
                    <a:pt x="84" y="150"/>
                    <a:pt x="99" y="177"/>
                  </a:cubicBezTo>
                  <a:cubicBezTo>
                    <a:pt x="114" y="207"/>
                    <a:pt x="149" y="217"/>
                    <a:pt x="177" y="202"/>
                  </a:cubicBezTo>
                  <a:moveTo>
                    <a:pt x="301" y="120"/>
                  </a:moveTo>
                  <a:cubicBezTo>
                    <a:pt x="297" y="194"/>
                    <a:pt x="297" y="194"/>
                    <a:pt x="297" y="194"/>
                  </a:cubicBezTo>
                  <a:cubicBezTo>
                    <a:pt x="297" y="197"/>
                    <a:pt x="294" y="200"/>
                    <a:pt x="291" y="200"/>
                  </a:cubicBezTo>
                  <a:cubicBezTo>
                    <a:pt x="237" y="197"/>
                    <a:pt x="237" y="197"/>
                    <a:pt x="237" y="197"/>
                  </a:cubicBezTo>
                  <a:cubicBezTo>
                    <a:pt x="234" y="202"/>
                    <a:pt x="232" y="205"/>
                    <a:pt x="229" y="208"/>
                  </a:cubicBezTo>
                  <a:cubicBezTo>
                    <a:pt x="255" y="257"/>
                    <a:pt x="255" y="257"/>
                    <a:pt x="255" y="257"/>
                  </a:cubicBezTo>
                  <a:cubicBezTo>
                    <a:pt x="257" y="261"/>
                    <a:pt x="255" y="264"/>
                    <a:pt x="252" y="266"/>
                  </a:cubicBezTo>
                  <a:cubicBezTo>
                    <a:pt x="187" y="300"/>
                    <a:pt x="187" y="300"/>
                    <a:pt x="187" y="300"/>
                  </a:cubicBezTo>
                  <a:cubicBezTo>
                    <a:pt x="184" y="301"/>
                    <a:pt x="180" y="300"/>
                    <a:pt x="179" y="297"/>
                  </a:cubicBezTo>
                  <a:cubicBezTo>
                    <a:pt x="153" y="249"/>
                    <a:pt x="153" y="249"/>
                    <a:pt x="153" y="249"/>
                  </a:cubicBezTo>
                  <a:cubicBezTo>
                    <a:pt x="140" y="249"/>
                    <a:pt x="140" y="249"/>
                    <a:pt x="140" y="249"/>
                  </a:cubicBezTo>
                  <a:cubicBezTo>
                    <a:pt x="110" y="295"/>
                    <a:pt x="110" y="295"/>
                    <a:pt x="110" y="295"/>
                  </a:cubicBezTo>
                  <a:cubicBezTo>
                    <a:pt x="109" y="298"/>
                    <a:pt x="104" y="298"/>
                    <a:pt x="101" y="297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37" y="256"/>
                    <a:pt x="36" y="251"/>
                    <a:pt x="37" y="248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65" y="200"/>
                    <a:pt x="65" y="199"/>
                    <a:pt x="63" y="197"/>
                  </a:cubicBezTo>
                  <a:cubicBezTo>
                    <a:pt x="62" y="194"/>
                    <a:pt x="62" y="192"/>
                    <a:pt x="60" y="191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3" y="187"/>
                    <a:pt x="0" y="184"/>
                    <a:pt x="0" y="181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4"/>
                    <a:pt x="6" y="101"/>
                    <a:pt x="10" y="101"/>
                  </a:cubicBezTo>
                  <a:cubicBezTo>
                    <a:pt x="63" y="104"/>
                    <a:pt x="63" y="104"/>
                    <a:pt x="63" y="104"/>
                  </a:cubicBezTo>
                  <a:cubicBezTo>
                    <a:pt x="67" y="99"/>
                    <a:pt x="68" y="96"/>
                    <a:pt x="71" y="93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0"/>
                    <a:pt x="45" y="37"/>
                    <a:pt x="49" y="36"/>
                  </a:cubicBezTo>
                  <a:cubicBezTo>
                    <a:pt x="114" y="1"/>
                    <a:pt x="114" y="1"/>
                    <a:pt x="114" y="1"/>
                  </a:cubicBezTo>
                  <a:cubicBezTo>
                    <a:pt x="117" y="0"/>
                    <a:pt x="120" y="1"/>
                    <a:pt x="123" y="5"/>
                  </a:cubicBezTo>
                  <a:cubicBezTo>
                    <a:pt x="148" y="52"/>
                    <a:pt x="148" y="52"/>
                    <a:pt x="148" y="52"/>
                  </a:cubicBezTo>
                  <a:cubicBezTo>
                    <a:pt x="153" y="52"/>
                    <a:pt x="156" y="52"/>
                    <a:pt x="161" y="54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2" y="5"/>
                    <a:pt x="197" y="3"/>
                    <a:pt x="200" y="5"/>
                  </a:cubicBezTo>
                  <a:cubicBezTo>
                    <a:pt x="262" y="44"/>
                    <a:pt x="262" y="44"/>
                    <a:pt x="262" y="44"/>
                  </a:cubicBezTo>
                  <a:cubicBezTo>
                    <a:pt x="263" y="45"/>
                    <a:pt x="265" y="50"/>
                    <a:pt x="263" y="54"/>
                  </a:cubicBezTo>
                  <a:cubicBezTo>
                    <a:pt x="234" y="99"/>
                    <a:pt x="234" y="99"/>
                    <a:pt x="234" y="99"/>
                  </a:cubicBezTo>
                  <a:cubicBezTo>
                    <a:pt x="236" y="101"/>
                    <a:pt x="236" y="102"/>
                    <a:pt x="237" y="106"/>
                  </a:cubicBezTo>
                  <a:cubicBezTo>
                    <a:pt x="239" y="107"/>
                    <a:pt x="239" y="109"/>
                    <a:pt x="240" y="111"/>
                  </a:cubicBezTo>
                  <a:cubicBezTo>
                    <a:pt x="294" y="114"/>
                    <a:pt x="294" y="114"/>
                    <a:pt x="294" y="114"/>
                  </a:cubicBezTo>
                  <a:cubicBezTo>
                    <a:pt x="297" y="114"/>
                    <a:pt x="301" y="117"/>
                    <a:pt x="301" y="1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3" name="Google Shape;9098;p89">
              <a:extLst>
                <a:ext uri="{FF2B5EF4-FFF2-40B4-BE49-F238E27FC236}">
                  <a16:creationId xmlns:a16="http://schemas.microsoft.com/office/drawing/2014/main" id="{6071AC10-278B-49DE-AA6F-8AC15B5D07CC}"/>
                </a:ext>
              </a:extLst>
            </p:cNvPr>
            <p:cNvSpPr/>
            <p:nvPr/>
          </p:nvSpPr>
          <p:spPr>
            <a:xfrm>
              <a:off x="2383310" y="1420018"/>
              <a:ext cx="114300" cy="114300"/>
            </a:xfrm>
            <a:custGeom>
              <a:avLst/>
              <a:gdLst/>
              <a:ahLst/>
              <a:cxnLst/>
              <a:rect l="l" t="t" r="r" b="b"/>
              <a:pathLst>
                <a:path w="337" h="338" extrusionOk="0">
                  <a:moveTo>
                    <a:pt x="192" y="228"/>
                  </a:moveTo>
                  <a:cubicBezTo>
                    <a:pt x="225" y="215"/>
                    <a:pt x="240" y="178"/>
                    <a:pt x="228" y="146"/>
                  </a:cubicBezTo>
                  <a:cubicBezTo>
                    <a:pt x="216" y="112"/>
                    <a:pt x="179" y="95"/>
                    <a:pt x="146" y="109"/>
                  </a:cubicBezTo>
                  <a:cubicBezTo>
                    <a:pt x="113" y="122"/>
                    <a:pt x="97" y="158"/>
                    <a:pt x="110" y="191"/>
                  </a:cubicBezTo>
                  <a:cubicBezTo>
                    <a:pt x="123" y="225"/>
                    <a:pt x="160" y="240"/>
                    <a:pt x="192" y="228"/>
                  </a:cubicBezTo>
                  <a:moveTo>
                    <a:pt x="337" y="153"/>
                  </a:moveTo>
                  <a:cubicBezTo>
                    <a:pt x="325" y="232"/>
                    <a:pt x="325" y="232"/>
                    <a:pt x="325" y="232"/>
                  </a:cubicBezTo>
                  <a:cubicBezTo>
                    <a:pt x="325" y="237"/>
                    <a:pt x="320" y="239"/>
                    <a:pt x="317" y="238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5" y="234"/>
                    <a:pt x="251" y="237"/>
                    <a:pt x="248" y="242"/>
                  </a:cubicBezTo>
                  <a:cubicBezTo>
                    <a:pt x="269" y="297"/>
                    <a:pt x="269" y="297"/>
                    <a:pt x="269" y="297"/>
                  </a:cubicBezTo>
                  <a:cubicBezTo>
                    <a:pt x="272" y="301"/>
                    <a:pt x="270" y="305"/>
                    <a:pt x="265" y="307"/>
                  </a:cubicBezTo>
                  <a:cubicBezTo>
                    <a:pt x="191" y="336"/>
                    <a:pt x="191" y="336"/>
                    <a:pt x="191" y="336"/>
                  </a:cubicBezTo>
                  <a:cubicBezTo>
                    <a:pt x="187" y="338"/>
                    <a:pt x="182" y="335"/>
                    <a:pt x="181" y="331"/>
                  </a:cubicBezTo>
                  <a:cubicBezTo>
                    <a:pt x="160" y="276"/>
                    <a:pt x="160" y="276"/>
                    <a:pt x="160" y="276"/>
                  </a:cubicBezTo>
                  <a:cubicBezTo>
                    <a:pt x="155" y="276"/>
                    <a:pt x="150" y="274"/>
                    <a:pt x="145" y="274"/>
                  </a:cubicBezTo>
                  <a:cubicBezTo>
                    <a:pt x="108" y="321"/>
                    <a:pt x="108" y="321"/>
                    <a:pt x="108" y="321"/>
                  </a:cubicBezTo>
                  <a:cubicBezTo>
                    <a:pt x="105" y="323"/>
                    <a:pt x="100" y="325"/>
                    <a:pt x="98" y="322"/>
                  </a:cubicBezTo>
                  <a:cubicBezTo>
                    <a:pt x="35" y="271"/>
                    <a:pt x="35" y="271"/>
                    <a:pt x="35" y="271"/>
                  </a:cubicBezTo>
                  <a:cubicBezTo>
                    <a:pt x="32" y="268"/>
                    <a:pt x="31" y="264"/>
                    <a:pt x="33" y="261"/>
                  </a:cubicBezTo>
                  <a:cubicBezTo>
                    <a:pt x="71" y="214"/>
                    <a:pt x="71" y="214"/>
                    <a:pt x="71" y="214"/>
                  </a:cubicBezTo>
                  <a:cubicBezTo>
                    <a:pt x="69" y="207"/>
                    <a:pt x="69" y="207"/>
                    <a:pt x="69" y="207"/>
                  </a:cubicBezTo>
                  <a:cubicBezTo>
                    <a:pt x="67" y="201"/>
                    <a:pt x="67" y="201"/>
                    <a:pt x="67" y="201"/>
                  </a:cubicBezTo>
                  <a:cubicBezTo>
                    <a:pt x="7" y="191"/>
                    <a:pt x="7" y="191"/>
                    <a:pt x="7" y="191"/>
                  </a:cubicBezTo>
                  <a:cubicBezTo>
                    <a:pt x="4" y="190"/>
                    <a:pt x="0" y="186"/>
                    <a:pt x="1" y="183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3" y="100"/>
                    <a:pt x="17" y="97"/>
                    <a:pt x="21" y="97"/>
                  </a:cubicBezTo>
                  <a:cubicBezTo>
                    <a:pt x="81" y="107"/>
                    <a:pt x="81" y="107"/>
                    <a:pt x="81" y="107"/>
                  </a:cubicBezTo>
                  <a:cubicBezTo>
                    <a:pt x="83" y="103"/>
                    <a:pt x="86" y="98"/>
                    <a:pt x="90" y="95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6" y="36"/>
                    <a:pt x="68" y="32"/>
                    <a:pt x="72" y="29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52" y="0"/>
                    <a:pt x="156" y="2"/>
                    <a:pt x="157" y="5"/>
                  </a:cubicBezTo>
                  <a:cubicBezTo>
                    <a:pt x="178" y="61"/>
                    <a:pt x="178" y="61"/>
                    <a:pt x="178" y="61"/>
                  </a:cubicBezTo>
                  <a:cubicBezTo>
                    <a:pt x="184" y="61"/>
                    <a:pt x="187" y="62"/>
                    <a:pt x="193" y="63"/>
                  </a:cubicBezTo>
                  <a:cubicBezTo>
                    <a:pt x="231" y="17"/>
                    <a:pt x="231" y="17"/>
                    <a:pt x="231" y="17"/>
                  </a:cubicBezTo>
                  <a:cubicBezTo>
                    <a:pt x="233" y="12"/>
                    <a:pt x="238" y="12"/>
                    <a:pt x="240" y="15"/>
                  </a:cubicBezTo>
                  <a:cubicBezTo>
                    <a:pt x="303" y="65"/>
                    <a:pt x="303" y="65"/>
                    <a:pt x="303" y="65"/>
                  </a:cubicBezTo>
                  <a:cubicBezTo>
                    <a:pt x="305" y="67"/>
                    <a:pt x="307" y="72"/>
                    <a:pt x="305" y="76"/>
                  </a:cubicBezTo>
                  <a:cubicBezTo>
                    <a:pt x="267" y="123"/>
                    <a:pt x="267" y="123"/>
                    <a:pt x="267" y="123"/>
                  </a:cubicBezTo>
                  <a:cubicBezTo>
                    <a:pt x="269" y="129"/>
                    <a:pt x="269" y="129"/>
                    <a:pt x="269" y="129"/>
                  </a:cubicBezTo>
                  <a:cubicBezTo>
                    <a:pt x="271" y="137"/>
                    <a:pt x="271" y="137"/>
                    <a:pt x="271" y="137"/>
                  </a:cubicBezTo>
                  <a:cubicBezTo>
                    <a:pt x="330" y="145"/>
                    <a:pt x="330" y="145"/>
                    <a:pt x="330" y="145"/>
                  </a:cubicBezTo>
                  <a:cubicBezTo>
                    <a:pt x="334" y="145"/>
                    <a:pt x="337" y="149"/>
                    <a:pt x="337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D464B4A5-6ED3-9F48-9D31-ED1A5789B6D7}"/>
              </a:ext>
            </a:extLst>
          </p:cNvPr>
          <p:cNvGrpSpPr/>
          <p:nvPr/>
        </p:nvGrpSpPr>
        <p:grpSpPr>
          <a:xfrm>
            <a:off x="5895780" y="1531477"/>
            <a:ext cx="497454" cy="497454"/>
            <a:chOff x="4527459" y="640845"/>
            <a:chExt cx="3123355" cy="3123355"/>
          </a:xfrm>
        </p:grpSpPr>
        <p:sp>
          <p:nvSpPr>
            <p:cNvPr id="278" name="Graphic 62">
              <a:extLst>
                <a:ext uri="{FF2B5EF4-FFF2-40B4-BE49-F238E27FC236}">
                  <a16:creationId xmlns:a16="http://schemas.microsoft.com/office/drawing/2014/main" id="{8302B76E-A773-1E45-A4C3-0637075D79F1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9" name="Freeform: Shape 245">
              <a:extLst>
                <a:ext uri="{FF2B5EF4-FFF2-40B4-BE49-F238E27FC236}">
                  <a16:creationId xmlns:a16="http://schemas.microsoft.com/office/drawing/2014/main" id="{63DC5EE4-C8CD-7648-9042-A53F15F460AD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1A04167B-47F0-E94B-870F-BA0680022CCD}"/>
              </a:ext>
            </a:extLst>
          </p:cNvPr>
          <p:cNvGrpSpPr/>
          <p:nvPr/>
        </p:nvGrpSpPr>
        <p:grpSpPr>
          <a:xfrm>
            <a:off x="10513582" y="1493059"/>
            <a:ext cx="497454" cy="497452"/>
            <a:chOff x="4527459" y="640845"/>
            <a:chExt cx="3123355" cy="3123355"/>
          </a:xfrm>
        </p:grpSpPr>
        <p:sp>
          <p:nvSpPr>
            <p:cNvPr id="281" name="Graphic 205">
              <a:extLst>
                <a:ext uri="{FF2B5EF4-FFF2-40B4-BE49-F238E27FC236}">
                  <a16:creationId xmlns:a16="http://schemas.microsoft.com/office/drawing/2014/main" id="{EEF9180F-2CE2-AD4B-8D4F-BA3044A765BD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82" name="Graphic 205">
              <a:extLst>
                <a:ext uri="{FF2B5EF4-FFF2-40B4-BE49-F238E27FC236}">
                  <a16:creationId xmlns:a16="http://schemas.microsoft.com/office/drawing/2014/main" id="{E5E52C8E-D2DF-D14B-8C06-169C9CFB578B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283" name="Graphic 205">
                <a:extLst>
                  <a:ext uri="{FF2B5EF4-FFF2-40B4-BE49-F238E27FC236}">
                    <a16:creationId xmlns:a16="http://schemas.microsoft.com/office/drawing/2014/main" id="{B74FC21B-64A5-A14B-A350-5B8566354CF1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Graphic 205">
                <a:extLst>
                  <a:ext uri="{FF2B5EF4-FFF2-40B4-BE49-F238E27FC236}">
                    <a16:creationId xmlns:a16="http://schemas.microsoft.com/office/drawing/2014/main" id="{2C984360-4BDE-4846-9107-96A3039BAF11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Graphic 205">
                <a:extLst>
                  <a:ext uri="{FF2B5EF4-FFF2-40B4-BE49-F238E27FC236}">
                    <a16:creationId xmlns:a16="http://schemas.microsoft.com/office/drawing/2014/main" id="{FED159CF-A039-8146-BCE1-9C41E9325B56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" name="Graphic 205">
                <a:extLst>
                  <a:ext uri="{FF2B5EF4-FFF2-40B4-BE49-F238E27FC236}">
                    <a16:creationId xmlns:a16="http://schemas.microsoft.com/office/drawing/2014/main" id="{9687750C-B445-434C-BA3A-C7EB3F3B1197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" name="Graphic 205">
                <a:extLst>
                  <a:ext uri="{FF2B5EF4-FFF2-40B4-BE49-F238E27FC236}">
                    <a16:creationId xmlns:a16="http://schemas.microsoft.com/office/drawing/2014/main" id="{8035BFFD-1764-914A-BF44-091110217EA5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" name="Graphic 205">
                <a:extLst>
                  <a:ext uri="{FF2B5EF4-FFF2-40B4-BE49-F238E27FC236}">
                    <a16:creationId xmlns:a16="http://schemas.microsoft.com/office/drawing/2014/main" id="{E73289FA-FDC0-C34D-A3F5-9744B59CF27E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" name="Graphic 205">
                <a:extLst>
                  <a:ext uri="{FF2B5EF4-FFF2-40B4-BE49-F238E27FC236}">
                    <a16:creationId xmlns:a16="http://schemas.microsoft.com/office/drawing/2014/main" id="{6C94839B-BA0B-074E-B211-2CE5B0A069BC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Graphic 205">
                <a:extLst>
                  <a:ext uri="{FF2B5EF4-FFF2-40B4-BE49-F238E27FC236}">
                    <a16:creationId xmlns:a16="http://schemas.microsoft.com/office/drawing/2014/main" id="{9E835D72-BCFE-1D4E-8581-3B408FD9CDEF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85A9E9B9-7192-B140-A2B4-317C2766DAB9}"/>
              </a:ext>
            </a:extLst>
          </p:cNvPr>
          <p:cNvGrpSpPr>
            <a:grpSpLocks noChangeAspect="1"/>
          </p:cNvGrpSpPr>
          <p:nvPr/>
        </p:nvGrpSpPr>
        <p:grpSpPr>
          <a:xfrm>
            <a:off x="1990735" y="1518963"/>
            <a:ext cx="493776" cy="493776"/>
            <a:chOff x="4531333" y="640629"/>
            <a:chExt cx="3123355" cy="3123355"/>
          </a:xfrm>
        </p:grpSpPr>
        <p:sp>
          <p:nvSpPr>
            <p:cNvPr id="307" name="Graphic 3">
              <a:extLst>
                <a:ext uri="{FF2B5EF4-FFF2-40B4-BE49-F238E27FC236}">
                  <a16:creationId xmlns:a16="http://schemas.microsoft.com/office/drawing/2014/main" id="{4F39386E-6020-8644-BC6F-B85D82AA72E5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FF000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308" name="Graphic 3">
              <a:extLst>
                <a:ext uri="{FF2B5EF4-FFF2-40B4-BE49-F238E27FC236}">
                  <a16:creationId xmlns:a16="http://schemas.microsoft.com/office/drawing/2014/main" id="{EE2BD378-72CA-0843-A08C-68C910578245}"/>
                </a:ext>
              </a:extLst>
            </p:cNvPr>
            <p:cNvGrpSpPr/>
            <p:nvPr/>
          </p:nvGrpSpPr>
          <p:grpSpPr>
            <a:xfrm>
              <a:off x="4813578" y="846441"/>
              <a:ext cx="2555416" cy="2421069"/>
              <a:chOff x="4813578" y="846441"/>
              <a:chExt cx="2555416" cy="2421069"/>
            </a:xfrm>
            <a:solidFill>
              <a:srgbClr val="FFFFFF"/>
            </a:solidFill>
          </p:grpSpPr>
          <p:grpSp>
            <p:nvGrpSpPr>
              <p:cNvPr id="309" name="Graphic 3">
                <a:extLst>
                  <a:ext uri="{FF2B5EF4-FFF2-40B4-BE49-F238E27FC236}">
                    <a16:creationId xmlns:a16="http://schemas.microsoft.com/office/drawing/2014/main" id="{777E66C1-6A8C-754C-8184-BF3D353E7280}"/>
                  </a:ext>
                </a:extLst>
              </p:cNvPr>
              <p:cNvGrpSpPr/>
              <p:nvPr/>
            </p:nvGrpSpPr>
            <p:grpSpPr>
              <a:xfrm>
                <a:off x="5385307" y="1495823"/>
                <a:ext cx="1102468" cy="1353905"/>
                <a:chOff x="5385307" y="1495823"/>
                <a:chExt cx="1102468" cy="1353905"/>
              </a:xfrm>
              <a:solidFill>
                <a:srgbClr val="FFFFFF"/>
              </a:solidFill>
            </p:grpSpPr>
            <p:sp>
              <p:nvSpPr>
                <p:cNvPr id="312" name="Graphic 3">
                  <a:extLst>
                    <a:ext uri="{FF2B5EF4-FFF2-40B4-BE49-F238E27FC236}">
                      <a16:creationId xmlns:a16="http://schemas.microsoft.com/office/drawing/2014/main" id="{B2347D66-7A11-9444-9BDB-4F0BA8BB16BB}"/>
                    </a:ext>
                  </a:extLst>
                </p:cNvPr>
                <p:cNvSpPr/>
                <p:nvPr/>
              </p:nvSpPr>
              <p:spPr>
                <a:xfrm>
                  <a:off x="5385307" y="2119667"/>
                  <a:ext cx="493068" cy="730061"/>
                </a:xfrm>
                <a:custGeom>
                  <a:avLst/>
                  <a:gdLst>
                    <a:gd name="connsiteX0" fmla="*/ 178910 w 493068"/>
                    <a:gd name="connsiteY0" fmla="*/ 82019 h 730061"/>
                    <a:gd name="connsiteX1" fmla="*/ 181923 w 493068"/>
                    <a:gd name="connsiteY1" fmla="*/ 25203 h 730061"/>
                    <a:gd name="connsiteX2" fmla="*/ 53133 w 493068"/>
                    <a:gd name="connsiteY2" fmla="*/ 574 h 730061"/>
                    <a:gd name="connsiteX3" fmla="*/ 29651 w 493068"/>
                    <a:gd name="connsiteY3" fmla="*/ 0 h 730061"/>
                    <a:gd name="connsiteX4" fmla="*/ 4615 w 493068"/>
                    <a:gd name="connsiteY4" fmla="*/ 693 h 730061"/>
                    <a:gd name="connsiteX5" fmla="*/ 0 w 493068"/>
                    <a:gd name="connsiteY5" fmla="*/ 82019 h 730061"/>
                    <a:gd name="connsiteX6" fmla="*/ 55500 w 493068"/>
                    <a:gd name="connsiteY6" fmla="*/ 356817 h 730061"/>
                    <a:gd name="connsiteX7" fmla="*/ 206744 w 493068"/>
                    <a:gd name="connsiteY7" fmla="*/ 581160 h 730061"/>
                    <a:gd name="connsiteX8" fmla="*/ 425660 w 493068"/>
                    <a:gd name="connsiteY8" fmla="*/ 730061 h 730061"/>
                    <a:gd name="connsiteX9" fmla="*/ 450194 w 493068"/>
                    <a:gd name="connsiteY9" fmla="*/ 687737 h 730061"/>
                    <a:gd name="connsiteX10" fmla="*/ 493068 w 493068"/>
                    <a:gd name="connsiteY10" fmla="*/ 564422 h 730061"/>
                    <a:gd name="connsiteX11" fmla="*/ 333263 w 493068"/>
                    <a:gd name="connsiteY11" fmla="*/ 454665 h 730061"/>
                    <a:gd name="connsiteX12" fmla="*/ 178910 w 493068"/>
                    <a:gd name="connsiteY12" fmla="*/ 82019 h 7300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493068" h="730061">
                      <a:moveTo>
                        <a:pt x="178910" y="82019"/>
                      </a:moveTo>
                      <a:cubicBezTo>
                        <a:pt x="178910" y="62913"/>
                        <a:pt x="179939" y="43951"/>
                        <a:pt x="181923" y="25203"/>
                      </a:cubicBezTo>
                      <a:cubicBezTo>
                        <a:pt x="140364" y="11143"/>
                        <a:pt x="96796" y="2750"/>
                        <a:pt x="53133" y="574"/>
                      </a:cubicBezTo>
                      <a:cubicBezTo>
                        <a:pt x="45337" y="191"/>
                        <a:pt x="37446" y="0"/>
                        <a:pt x="29651" y="0"/>
                      </a:cubicBezTo>
                      <a:cubicBezTo>
                        <a:pt x="21282" y="0"/>
                        <a:pt x="12936" y="239"/>
                        <a:pt x="4615" y="693"/>
                      </a:cubicBezTo>
                      <a:cubicBezTo>
                        <a:pt x="1554" y="27523"/>
                        <a:pt x="0" y="54663"/>
                        <a:pt x="0" y="82019"/>
                      </a:cubicBezTo>
                      <a:cubicBezTo>
                        <a:pt x="0" y="177285"/>
                        <a:pt x="18675" y="269729"/>
                        <a:pt x="55500" y="356817"/>
                      </a:cubicBezTo>
                      <a:cubicBezTo>
                        <a:pt x="91057" y="440892"/>
                        <a:pt x="141942" y="516359"/>
                        <a:pt x="206744" y="581160"/>
                      </a:cubicBezTo>
                      <a:cubicBezTo>
                        <a:pt x="270135" y="644552"/>
                        <a:pt x="343761" y="694624"/>
                        <a:pt x="425660" y="730061"/>
                      </a:cubicBezTo>
                      <a:cubicBezTo>
                        <a:pt x="434531" y="716432"/>
                        <a:pt x="442733" y="702323"/>
                        <a:pt x="450194" y="687737"/>
                      </a:cubicBezTo>
                      <a:cubicBezTo>
                        <a:pt x="470017" y="648999"/>
                        <a:pt x="484484" y="607249"/>
                        <a:pt x="493068" y="564422"/>
                      </a:cubicBezTo>
                      <a:cubicBezTo>
                        <a:pt x="434220" y="538430"/>
                        <a:pt x="380107" y="501509"/>
                        <a:pt x="333263" y="454665"/>
                      </a:cubicBezTo>
                      <a:cubicBezTo>
                        <a:pt x="233741" y="355119"/>
                        <a:pt x="178910" y="222789"/>
                        <a:pt x="178910" y="820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" name="Graphic 3">
                  <a:extLst>
                    <a:ext uri="{FF2B5EF4-FFF2-40B4-BE49-F238E27FC236}">
                      <a16:creationId xmlns:a16="http://schemas.microsoft.com/office/drawing/2014/main" id="{7C5F1669-045A-1942-A24C-B85BB9E609FB}"/>
                    </a:ext>
                  </a:extLst>
                </p:cNvPr>
                <p:cNvSpPr/>
                <p:nvPr/>
              </p:nvSpPr>
              <p:spPr>
                <a:xfrm>
                  <a:off x="5670101" y="1495823"/>
                  <a:ext cx="817675" cy="280489"/>
                </a:xfrm>
                <a:custGeom>
                  <a:avLst/>
                  <a:gdLst>
                    <a:gd name="connsiteX0" fmla="*/ 817675 w 817675"/>
                    <a:gd name="connsiteY0" fmla="*/ 121784 h 280489"/>
                    <a:gd name="connsiteX1" fmla="*/ 695891 w 817675"/>
                    <a:gd name="connsiteY1" fmla="*/ 55500 h 280489"/>
                    <a:gd name="connsiteX2" fmla="*/ 421093 w 817675"/>
                    <a:gd name="connsiteY2" fmla="*/ 0 h 280489"/>
                    <a:gd name="connsiteX3" fmla="*/ 146294 w 817675"/>
                    <a:gd name="connsiteY3" fmla="*/ 55500 h 280489"/>
                    <a:gd name="connsiteX4" fmla="*/ 0 w 817675"/>
                    <a:gd name="connsiteY4" fmla="*/ 139217 h 280489"/>
                    <a:gd name="connsiteX5" fmla="*/ 24366 w 817675"/>
                    <a:gd name="connsiteY5" fmla="*/ 181589 h 280489"/>
                    <a:gd name="connsiteX6" fmla="*/ 109876 w 817675"/>
                    <a:gd name="connsiteY6" fmla="*/ 280489 h 280489"/>
                    <a:gd name="connsiteX7" fmla="*/ 421069 w 817675"/>
                    <a:gd name="connsiteY7" fmla="*/ 178911 h 280489"/>
                    <a:gd name="connsiteX8" fmla="*/ 518750 w 817675"/>
                    <a:gd name="connsiteY8" fmla="*/ 187926 h 280489"/>
                    <a:gd name="connsiteX9" fmla="*/ 817675 w 817675"/>
                    <a:gd name="connsiteY9" fmla="*/ 121784 h 2804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17675" h="280489">
                      <a:moveTo>
                        <a:pt x="817675" y="121784"/>
                      </a:moveTo>
                      <a:cubicBezTo>
                        <a:pt x="779512" y="95816"/>
                        <a:pt x="738813" y="73649"/>
                        <a:pt x="695891" y="55500"/>
                      </a:cubicBezTo>
                      <a:cubicBezTo>
                        <a:pt x="608803" y="18675"/>
                        <a:pt x="516359" y="0"/>
                        <a:pt x="421093" y="0"/>
                      </a:cubicBezTo>
                      <a:cubicBezTo>
                        <a:pt x="325827" y="0"/>
                        <a:pt x="233382" y="18675"/>
                        <a:pt x="146294" y="55500"/>
                      </a:cubicBezTo>
                      <a:cubicBezTo>
                        <a:pt x="94046" y="77595"/>
                        <a:pt x="45122" y="105620"/>
                        <a:pt x="0" y="139217"/>
                      </a:cubicBezTo>
                      <a:cubicBezTo>
                        <a:pt x="7365" y="153707"/>
                        <a:pt x="15471" y="167839"/>
                        <a:pt x="24366" y="181589"/>
                      </a:cubicBezTo>
                      <a:cubicBezTo>
                        <a:pt x="48039" y="218174"/>
                        <a:pt x="77021" y="251604"/>
                        <a:pt x="109876" y="280489"/>
                      </a:cubicBezTo>
                      <a:cubicBezTo>
                        <a:pt x="199618" y="214540"/>
                        <a:pt x="307606" y="178911"/>
                        <a:pt x="421069" y="178911"/>
                      </a:cubicBezTo>
                      <a:cubicBezTo>
                        <a:pt x="454211" y="178911"/>
                        <a:pt x="486875" y="181971"/>
                        <a:pt x="518750" y="187926"/>
                      </a:cubicBezTo>
                      <a:lnTo>
                        <a:pt x="817675" y="12178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10" name="Graphic 3">
                <a:extLst>
                  <a:ext uri="{FF2B5EF4-FFF2-40B4-BE49-F238E27FC236}">
                    <a16:creationId xmlns:a16="http://schemas.microsoft.com/office/drawing/2014/main" id="{4FC050C8-D740-144A-884C-B2AD08036BEF}"/>
                  </a:ext>
                </a:extLst>
              </p:cNvPr>
              <p:cNvSpPr/>
              <p:nvPr/>
            </p:nvSpPr>
            <p:spPr>
              <a:xfrm>
                <a:off x="4813578" y="846441"/>
                <a:ext cx="2555416" cy="2421069"/>
              </a:xfrm>
              <a:custGeom>
                <a:avLst/>
                <a:gdLst>
                  <a:gd name="connsiteX0" fmla="*/ 2493475 w 2555416"/>
                  <a:gd name="connsiteY0" fmla="*/ 1674973 h 2421069"/>
                  <a:gd name="connsiteX1" fmla="*/ 2425087 w 2555416"/>
                  <a:gd name="connsiteY1" fmla="*/ 2017730 h 2421069"/>
                  <a:gd name="connsiteX2" fmla="*/ 1681013 w 2555416"/>
                  <a:gd name="connsiteY2" fmla="*/ 2217109 h 2421069"/>
                  <a:gd name="connsiteX3" fmla="*/ 1468864 w 2555416"/>
                  <a:gd name="connsiteY3" fmla="*/ 1994416 h 2421069"/>
                  <a:gd name="connsiteX4" fmla="*/ 1412241 w 2555416"/>
                  <a:gd name="connsiteY4" fmla="*/ 1807566 h 2421069"/>
                  <a:gd name="connsiteX5" fmla="*/ 1299040 w 2555416"/>
                  <a:gd name="connsiteY5" fmla="*/ 1513590 h 2421069"/>
                  <a:gd name="connsiteX6" fmla="*/ 1277639 w 2555416"/>
                  <a:gd name="connsiteY6" fmla="*/ 1515073 h 2421069"/>
                  <a:gd name="connsiteX7" fmla="*/ 1154372 w 2555416"/>
                  <a:gd name="connsiteY7" fmla="*/ 1456990 h 2421069"/>
                  <a:gd name="connsiteX8" fmla="*/ 1086318 w 2555416"/>
                  <a:gd name="connsiteY8" fmla="*/ 1496278 h 2421069"/>
                  <a:gd name="connsiteX9" fmla="*/ 1103176 w 2555416"/>
                  <a:gd name="connsiteY9" fmla="*/ 1532098 h 2421069"/>
                  <a:gd name="connsiteX10" fmla="*/ 1086605 w 2555416"/>
                  <a:gd name="connsiteY10" fmla="*/ 1994081 h 2421069"/>
                  <a:gd name="connsiteX11" fmla="*/ 874265 w 2555416"/>
                  <a:gd name="connsiteY11" fmla="*/ 2217109 h 2421069"/>
                  <a:gd name="connsiteX12" fmla="*/ 130191 w 2555416"/>
                  <a:gd name="connsiteY12" fmla="*/ 2017730 h 2421069"/>
                  <a:gd name="connsiteX13" fmla="*/ 329571 w 2555416"/>
                  <a:gd name="connsiteY13" fmla="*/ 1273656 h 2421069"/>
                  <a:gd name="connsiteX14" fmla="*/ 628496 w 2555416"/>
                  <a:gd name="connsiteY14" fmla="*/ 1201274 h 2421069"/>
                  <a:gd name="connsiteX15" fmla="*/ 1037322 w 2555416"/>
                  <a:gd name="connsiteY15" fmla="*/ 1418013 h 2421069"/>
                  <a:gd name="connsiteX16" fmla="*/ 1059847 w 2555416"/>
                  <a:gd name="connsiteY16" fmla="*/ 1450438 h 2421069"/>
                  <a:gd name="connsiteX17" fmla="*/ 1127877 w 2555416"/>
                  <a:gd name="connsiteY17" fmla="*/ 1411175 h 2421069"/>
                  <a:gd name="connsiteX18" fmla="*/ 1117810 w 2555416"/>
                  <a:gd name="connsiteY18" fmla="*/ 1355268 h 2421069"/>
                  <a:gd name="connsiteX19" fmla="*/ 1251168 w 2555416"/>
                  <a:gd name="connsiteY19" fmla="*/ 1197639 h 2421069"/>
                  <a:gd name="connsiteX20" fmla="*/ 1251168 w 2555416"/>
                  <a:gd name="connsiteY20" fmla="*/ 1119064 h 2421069"/>
                  <a:gd name="connsiteX21" fmla="*/ 1211713 w 2555416"/>
                  <a:gd name="connsiteY21" fmla="*/ 1115740 h 2421069"/>
                  <a:gd name="connsiteX22" fmla="*/ 819913 w 2555416"/>
                  <a:gd name="connsiteY22" fmla="*/ 870402 h 2421069"/>
                  <a:gd name="connsiteX23" fmla="*/ 732920 w 2555416"/>
                  <a:gd name="connsiteY23" fmla="*/ 574991 h 2421069"/>
                  <a:gd name="connsiteX24" fmla="*/ 1277639 w 2555416"/>
                  <a:gd name="connsiteY24" fmla="*/ 30273 h 2421069"/>
                  <a:gd name="connsiteX25" fmla="*/ 1822358 w 2555416"/>
                  <a:gd name="connsiteY25" fmla="*/ 574991 h 2421069"/>
                  <a:gd name="connsiteX26" fmla="*/ 1796221 w 2555416"/>
                  <a:gd name="connsiteY26" fmla="*/ 742089 h 2421069"/>
                  <a:gd name="connsiteX27" fmla="*/ 1921951 w 2555416"/>
                  <a:gd name="connsiteY27" fmla="*/ 713921 h 2421069"/>
                  <a:gd name="connsiteX28" fmla="*/ 2052607 w 2555416"/>
                  <a:gd name="connsiteY28" fmla="*/ 743930 h 2421069"/>
                  <a:gd name="connsiteX29" fmla="*/ 1277448 w 2555416"/>
                  <a:gd name="connsiteY29" fmla="*/ 0 h 2421069"/>
                  <a:gd name="connsiteX30" fmla="*/ 501595 w 2555416"/>
                  <a:gd name="connsiteY30" fmla="*/ 775853 h 2421069"/>
                  <a:gd name="connsiteX31" fmla="*/ 513981 w 2555416"/>
                  <a:gd name="connsiteY31" fmla="*/ 914663 h 2421069"/>
                  <a:gd name="connsiteX32" fmla="*/ 388060 w 2555416"/>
                  <a:gd name="connsiteY32" fmla="*/ 973176 h 2421069"/>
                  <a:gd name="connsiteX33" fmla="*/ 104079 w 2555416"/>
                  <a:gd name="connsiteY33" fmla="*/ 2033010 h 2421069"/>
                  <a:gd name="connsiteX34" fmla="*/ 1163913 w 2555416"/>
                  <a:gd name="connsiteY34" fmla="*/ 2316990 h 2421069"/>
                  <a:gd name="connsiteX35" fmla="*/ 1277926 w 2555416"/>
                  <a:gd name="connsiteY35" fmla="*/ 2236861 h 2421069"/>
                  <a:gd name="connsiteX36" fmla="*/ 1391556 w 2555416"/>
                  <a:gd name="connsiteY36" fmla="*/ 2316680 h 2421069"/>
                  <a:gd name="connsiteX37" fmla="*/ 2451390 w 2555416"/>
                  <a:gd name="connsiteY37" fmla="*/ 2032699 h 2421069"/>
                  <a:gd name="connsiteX38" fmla="*/ 2542735 w 2555416"/>
                  <a:gd name="connsiteY38" fmla="*/ 1505747 h 2421069"/>
                  <a:gd name="connsiteX39" fmla="*/ 2493475 w 2555416"/>
                  <a:gd name="connsiteY39" fmla="*/ 1674973 h 242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2555416" h="2421069">
                    <a:moveTo>
                      <a:pt x="2493475" y="1674973"/>
                    </a:moveTo>
                    <a:cubicBezTo>
                      <a:pt x="2508492" y="1789608"/>
                      <a:pt x="2487354" y="1909886"/>
                      <a:pt x="2425087" y="2017730"/>
                    </a:cubicBezTo>
                    <a:cubicBezTo>
                      <a:pt x="2274679" y="2278253"/>
                      <a:pt x="1941536" y="2367516"/>
                      <a:pt x="1681013" y="2217109"/>
                    </a:cubicBezTo>
                    <a:cubicBezTo>
                      <a:pt x="1586823" y="2162733"/>
                      <a:pt x="1515039" y="2084492"/>
                      <a:pt x="1468864" y="1994416"/>
                    </a:cubicBezTo>
                    <a:cubicBezTo>
                      <a:pt x="1438902" y="1935998"/>
                      <a:pt x="1419773" y="1872631"/>
                      <a:pt x="1412241" y="1807566"/>
                    </a:cubicBezTo>
                    <a:cubicBezTo>
                      <a:pt x="1357840" y="1716222"/>
                      <a:pt x="1319748" y="1617058"/>
                      <a:pt x="1299040" y="1513590"/>
                    </a:cubicBezTo>
                    <a:cubicBezTo>
                      <a:pt x="1292034" y="1514523"/>
                      <a:pt x="1284908" y="1515073"/>
                      <a:pt x="1277639" y="1515073"/>
                    </a:cubicBezTo>
                    <a:cubicBezTo>
                      <a:pt x="1228021" y="1515073"/>
                      <a:pt x="1183688" y="1492452"/>
                      <a:pt x="1154372" y="1456990"/>
                    </a:cubicBezTo>
                    <a:lnTo>
                      <a:pt x="1086318" y="1496278"/>
                    </a:lnTo>
                    <a:cubicBezTo>
                      <a:pt x="1092416" y="1508090"/>
                      <a:pt x="1098035" y="1520046"/>
                      <a:pt x="1103176" y="1532098"/>
                    </a:cubicBezTo>
                    <a:cubicBezTo>
                      <a:pt x="1168169" y="1684299"/>
                      <a:pt x="1158556" y="1853549"/>
                      <a:pt x="1086605" y="1994081"/>
                    </a:cubicBezTo>
                    <a:cubicBezTo>
                      <a:pt x="1040431" y="2084301"/>
                      <a:pt x="968575" y="2162685"/>
                      <a:pt x="874265" y="2217109"/>
                    </a:cubicBezTo>
                    <a:cubicBezTo>
                      <a:pt x="613742" y="2367516"/>
                      <a:pt x="280599" y="2278253"/>
                      <a:pt x="130191" y="2017730"/>
                    </a:cubicBezTo>
                    <a:cubicBezTo>
                      <a:pt x="-20216" y="1757207"/>
                      <a:pt x="69048" y="1424063"/>
                      <a:pt x="329571" y="1273656"/>
                    </a:cubicBezTo>
                    <a:cubicBezTo>
                      <a:pt x="423761" y="1219280"/>
                      <a:pt x="527420" y="1196228"/>
                      <a:pt x="628496" y="1201274"/>
                    </a:cubicBezTo>
                    <a:cubicBezTo>
                      <a:pt x="786364" y="1209141"/>
                      <a:pt x="937943" y="1285492"/>
                      <a:pt x="1037322" y="1418013"/>
                    </a:cubicBezTo>
                    <a:cubicBezTo>
                      <a:pt x="1045165" y="1428463"/>
                      <a:pt x="1052674" y="1439295"/>
                      <a:pt x="1059847" y="1450438"/>
                    </a:cubicBezTo>
                    <a:lnTo>
                      <a:pt x="1127877" y="1411175"/>
                    </a:lnTo>
                    <a:cubicBezTo>
                      <a:pt x="1121373" y="1393767"/>
                      <a:pt x="1117810" y="1374948"/>
                      <a:pt x="1117810" y="1355268"/>
                    </a:cubicBezTo>
                    <a:cubicBezTo>
                      <a:pt x="1117810" y="1276023"/>
                      <a:pt x="1175486" y="1210265"/>
                      <a:pt x="1251168" y="1197639"/>
                    </a:cubicBezTo>
                    <a:lnTo>
                      <a:pt x="1251168" y="1119064"/>
                    </a:lnTo>
                    <a:cubicBezTo>
                      <a:pt x="1237897" y="1118418"/>
                      <a:pt x="1224745" y="1117318"/>
                      <a:pt x="1211713" y="1115740"/>
                    </a:cubicBezTo>
                    <a:cubicBezTo>
                      <a:pt x="1047413" y="1095917"/>
                      <a:pt x="905638" y="1002971"/>
                      <a:pt x="819913" y="870402"/>
                    </a:cubicBezTo>
                    <a:cubicBezTo>
                      <a:pt x="764867" y="785298"/>
                      <a:pt x="732920" y="683887"/>
                      <a:pt x="732920" y="574991"/>
                    </a:cubicBezTo>
                    <a:cubicBezTo>
                      <a:pt x="732920" y="274153"/>
                      <a:pt x="976800" y="30273"/>
                      <a:pt x="1277639" y="30273"/>
                    </a:cubicBezTo>
                    <a:cubicBezTo>
                      <a:pt x="1578478" y="30273"/>
                      <a:pt x="1822358" y="274153"/>
                      <a:pt x="1822358" y="574991"/>
                    </a:cubicBezTo>
                    <a:cubicBezTo>
                      <a:pt x="1822358" y="633289"/>
                      <a:pt x="1813199" y="689435"/>
                      <a:pt x="1796221" y="742089"/>
                    </a:cubicBezTo>
                    <a:lnTo>
                      <a:pt x="1921951" y="713921"/>
                    </a:lnTo>
                    <a:lnTo>
                      <a:pt x="2052607" y="743930"/>
                    </a:lnTo>
                    <a:cubicBezTo>
                      <a:pt x="2035845" y="330250"/>
                      <a:pt x="1695241" y="0"/>
                      <a:pt x="1277448" y="0"/>
                    </a:cubicBezTo>
                    <a:cubicBezTo>
                      <a:pt x="848942" y="0"/>
                      <a:pt x="501595" y="347372"/>
                      <a:pt x="501595" y="775853"/>
                    </a:cubicBezTo>
                    <a:cubicBezTo>
                      <a:pt x="501595" y="823223"/>
                      <a:pt x="505851" y="869613"/>
                      <a:pt x="513981" y="914663"/>
                    </a:cubicBezTo>
                    <a:cubicBezTo>
                      <a:pt x="471083" y="930110"/>
                      <a:pt x="428926" y="949575"/>
                      <a:pt x="388060" y="973176"/>
                    </a:cubicBezTo>
                    <a:cubicBezTo>
                      <a:pt x="16967" y="1187429"/>
                      <a:pt x="-110173" y="1661941"/>
                      <a:pt x="104079" y="2033010"/>
                    </a:cubicBezTo>
                    <a:cubicBezTo>
                      <a:pt x="318332" y="2404102"/>
                      <a:pt x="792844" y="2531243"/>
                      <a:pt x="1163913" y="2316990"/>
                    </a:cubicBezTo>
                    <a:cubicBezTo>
                      <a:pt x="1204946" y="2293293"/>
                      <a:pt x="1242990" y="2266416"/>
                      <a:pt x="1277926" y="2236861"/>
                    </a:cubicBezTo>
                    <a:cubicBezTo>
                      <a:pt x="1312766" y="2266296"/>
                      <a:pt x="1350667" y="2293054"/>
                      <a:pt x="1391556" y="2316680"/>
                    </a:cubicBezTo>
                    <a:cubicBezTo>
                      <a:pt x="1762649" y="2530932"/>
                      <a:pt x="2237161" y="2403791"/>
                      <a:pt x="2451390" y="2032699"/>
                    </a:cubicBezTo>
                    <a:cubicBezTo>
                      <a:pt x="2547134" y="1866868"/>
                      <a:pt x="2574633" y="1680425"/>
                      <a:pt x="2542735" y="1505747"/>
                    </a:cubicBezTo>
                    <a:cubicBezTo>
                      <a:pt x="2531687" y="1563662"/>
                      <a:pt x="2515188" y="1620262"/>
                      <a:pt x="2493475" y="16749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11" name="Graphic 3">
                <a:extLst>
                  <a:ext uri="{FF2B5EF4-FFF2-40B4-BE49-F238E27FC236}">
                    <a16:creationId xmlns:a16="http://schemas.microsoft.com/office/drawing/2014/main" id="{09D88BE9-3636-4E42-8B85-5C29EDF80405}"/>
                  </a:ext>
                </a:extLst>
              </p:cNvPr>
              <p:cNvSpPr/>
              <p:nvPr/>
            </p:nvSpPr>
            <p:spPr>
              <a:xfrm>
                <a:off x="6214604" y="1682003"/>
                <a:ext cx="1042306" cy="1261508"/>
              </a:xfrm>
              <a:custGeom>
                <a:avLst/>
                <a:gdLst>
                  <a:gd name="connsiteX0" fmla="*/ 850866 w 1042306"/>
                  <a:gd name="connsiteY0" fmla="*/ 75634 h 1261508"/>
                  <a:gd name="connsiteX1" fmla="*/ 850866 w 1042306"/>
                  <a:gd name="connsiteY1" fmla="*/ 145218 h 1261508"/>
                  <a:gd name="connsiteX2" fmla="*/ 641180 w 1042306"/>
                  <a:gd name="connsiteY2" fmla="*/ 96820 h 1261508"/>
                  <a:gd name="connsiteX3" fmla="*/ 641180 w 1042306"/>
                  <a:gd name="connsiteY3" fmla="*/ 27236 h 1261508"/>
                  <a:gd name="connsiteX4" fmla="*/ 522672 w 1042306"/>
                  <a:gd name="connsiteY4" fmla="*/ 0 h 1261508"/>
                  <a:gd name="connsiteX5" fmla="*/ 401126 w 1042306"/>
                  <a:gd name="connsiteY5" fmla="*/ 27236 h 1261508"/>
                  <a:gd name="connsiteX6" fmla="*/ 401126 w 1042306"/>
                  <a:gd name="connsiteY6" fmla="*/ 96820 h 1261508"/>
                  <a:gd name="connsiteX7" fmla="*/ 191441 w 1042306"/>
                  <a:gd name="connsiteY7" fmla="*/ 145218 h 1261508"/>
                  <a:gd name="connsiteX8" fmla="*/ 191441 w 1042306"/>
                  <a:gd name="connsiteY8" fmla="*/ 75634 h 1261508"/>
                  <a:gd name="connsiteX9" fmla="*/ 0 w 1042306"/>
                  <a:gd name="connsiteY9" fmla="*/ 117983 h 1261508"/>
                  <a:gd name="connsiteX10" fmla="*/ 0 w 1042306"/>
                  <a:gd name="connsiteY10" fmla="*/ 493116 h 1261508"/>
                  <a:gd name="connsiteX11" fmla="*/ 522672 w 1042306"/>
                  <a:gd name="connsiteY11" fmla="*/ 1261509 h 1261508"/>
                  <a:gd name="connsiteX12" fmla="*/ 1042306 w 1042306"/>
                  <a:gd name="connsiteY12" fmla="*/ 493116 h 1261508"/>
                  <a:gd name="connsiteX13" fmla="*/ 1042306 w 1042306"/>
                  <a:gd name="connsiteY13" fmla="*/ 117983 h 1261508"/>
                  <a:gd name="connsiteX14" fmla="*/ 850866 w 1042306"/>
                  <a:gd name="connsiteY14" fmla="*/ 75634 h 1261508"/>
                  <a:gd name="connsiteX15" fmla="*/ 142827 w 1042306"/>
                  <a:gd name="connsiteY15" fmla="*/ 493092 h 1261508"/>
                  <a:gd name="connsiteX16" fmla="*/ 142827 w 1042306"/>
                  <a:gd name="connsiteY16" fmla="*/ 305525 h 1261508"/>
                  <a:gd name="connsiteX17" fmla="*/ 522672 w 1042306"/>
                  <a:gd name="connsiteY17" fmla="*/ 217792 h 1261508"/>
                  <a:gd name="connsiteX18" fmla="*/ 806293 w 1042306"/>
                  <a:gd name="connsiteY18" fmla="*/ 284602 h 1261508"/>
                  <a:gd name="connsiteX19" fmla="*/ 244000 w 1042306"/>
                  <a:gd name="connsiteY19" fmla="*/ 846896 h 1261508"/>
                  <a:gd name="connsiteX20" fmla="*/ 158012 w 1042306"/>
                  <a:gd name="connsiteY20" fmla="*/ 632237 h 1261508"/>
                  <a:gd name="connsiteX21" fmla="*/ 142827 w 1042306"/>
                  <a:gd name="connsiteY21" fmla="*/ 493092 h 1261508"/>
                  <a:gd name="connsiteX22" fmla="*/ 884295 w 1042306"/>
                  <a:gd name="connsiteY22" fmla="*/ 632261 h 1261508"/>
                  <a:gd name="connsiteX23" fmla="*/ 522672 w 1042306"/>
                  <a:gd name="connsiteY23" fmla="*/ 1104191 h 1261508"/>
                  <a:gd name="connsiteX24" fmla="*/ 325181 w 1042306"/>
                  <a:gd name="connsiteY24" fmla="*/ 956079 h 1261508"/>
                  <a:gd name="connsiteX25" fmla="*/ 899503 w 1042306"/>
                  <a:gd name="connsiteY25" fmla="*/ 381757 h 1261508"/>
                  <a:gd name="connsiteX26" fmla="*/ 899503 w 1042306"/>
                  <a:gd name="connsiteY26" fmla="*/ 493092 h 1261508"/>
                  <a:gd name="connsiteX27" fmla="*/ 884295 w 1042306"/>
                  <a:gd name="connsiteY27" fmla="*/ 632261 h 12615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42306" h="1261508">
                    <a:moveTo>
                      <a:pt x="850866" y="75634"/>
                    </a:moveTo>
                    <a:lnTo>
                      <a:pt x="850866" y="145218"/>
                    </a:lnTo>
                    <a:lnTo>
                      <a:pt x="641180" y="96820"/>
                    </a:lnTo>
                    <a:lnTo>
                      <a:pt x="641180" y="27236"/>
                    </a:lnTo>
                    <a:lnTo>
                      <a:pt x="522672" y="0"/>
                    </a:lnTo>
                    <a:lnTo>
                      <a:pt x="401126" y="27236"/>
                    </a:lnTo>
                    <a:lnTo>
                      <a:pt x="401126" y="96820"/>
                    </a:lnTo>
                    <a:lnTo>
                      <a:pt x="191441" y="145218"/>
                    </a:lnTo>
                    <a:lnTo>
                      <a:pt x="191441" y="75634"/>
                    </a:lnTo>
                    <a:lnTo>
                      <a:pt x="0" y="117983"/>
                    </a:lnTo>
                    <a:lnTo>
                      <a:pt x="0" y="493116"/>
                    </a:lnTo>
                    <a:cubicBezTo>
                      <a:pt x="0" y="841014"/>
                      <a:pt x="215759" y="1137476"/>
                      <a:pt x="522672" y="1261509"/>
                    </a:cubicBezTo>
                    <a:cubicBezTo>
                      <a:pt x="826547" y="1137476"/>
                      <a:pt x="1042306" y="841014"/>
                      <a:pt x="1042306" y="493116"/>
                    </a:cubicBezTo>
                    <a:lnTo>
                      <a:pt x="1042306" y="117983"/>
                    </a:lnTo>
                    <a:lnTo>
                      <a:pt x="850866" y="75634"/>
                    </a:lnTo>
                    <a:close/>
                    <a:moveTo>
                      <a:pt x="142827" y="493092"/>
                    </a:moveTo>
                    <a:lnTo>
                      <a:pt x="142827" y="305525"/>
                    </a:lnTo>
                    <a:lnTo>
                      <a:pt x="522672" y="217792"/>
                    </a:lnTo>
                    <a:cubicBezTo>
                      <a:pt x="663084" y="251675"/>
                      <a:pt x="751367" y="272216"/>
                      <a:pt x="806293" y="284602"/>
                    </a:cubicBezTo>
                    <a:lnTo>
                      <a:pt x="244000" y="846896"/>
                    </a:lnTo>
                    <a:cubicBezTo>
                      <a:pt x="202990" y="780899"/>
                      <a:pt x="173172" y="707608"/>
                      <a:pt x="158012" y="632237"/>
                    </a:cubicBezTo>
                    <a:cubicBezTo>
                      <a:pt x="145864" y="586876"/>
                      <a:pt x="142827" y="541514"/>
                      <a:pt x="142827" y="493092"/>
                    </a:cubicBezTo>
                    <a:close/>
                    <a:moveTo>
                      <a:pt x="884295" y="632261"/>
                    </a:moveTo>
                    <a:cubicBezTo>
                      <a:pt x="844792" y="831927"/>
                      <a:pt x="708038" y="1007394"/>
                      <a:pt x="522672" y="1104191"/>
                    </a:cubicBezTo>
                    <a:cubicBezTo>
                      <a:pt x="448018" y="1065549"/>
                      <a:pt x="382211" y="1015214"/>
                      <a:pt x="325181" y="956079"/>
                    </a:cubicBezTo>
                    <a:lnTo>
                      <a:pt x="899503" y="381757"/>
                    </a:lnTo>
                    <a:lnTo>
                      <a:pt x="899503" y="493092"/>
                    </a:lnTo>
                    <a:cubicBezTo>
                      <a:pt x="899479" y="541514"/>
                      <a:pt x="896442" y="586876"/>
                      <a:pt x="884295" y="63226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725C52AC-2778-BD4E-887E-0340F75FA9D0}"/>
              </a:ext>
            </a:extLst>
          </p:cNvPr>
          <p:cNvGrpSpPr>
            <a:grpSpLocks noChangeAspect="1"/>
          </p:cNvGrpSpPr>
          <p:nvPr/>
        </p:nvGrpSpPr>
        <p:grpSpPr>
          <a:xfrm>
            <a:off x="2737008" y="1523427"/>
            <a:ext cx="493776" cy="493776"/>
            <a:chOff x="5427900" y="713781"/>
            <a:chExt cx="3123355" cy="3123355"/>
          </a:xfrm>
        </p:grpSpPr>
        <p:sp>
          <p:nvSpPr>
            <p:cNvPr id="315" name="Graphic 13">
              <a:extLst>
                <a:ext uri="{FF2B5EF4-FFF2-40B4-BE49-F238E27FC236}">
                  <a16:creationId xmlns:a16="http://schemas.microsoft.com/office/drawing/2014/main" id="{4B99A0AE-87C4-AF4B-AD7E-4681F12B0B57}"/>
                </a:ext>
              </a:extLst>
            </p:cNvPr>
            <p:cNvSpPr/>
            <p:nvPr/>
          </p:nvSpPr>
          <p:spPr>
            <a:xfrm>
              <a:off x="5427900" y="71378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38100" cap="flat">
              <a:solidFill>
                <a:srgbClr val="00B05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340" name="Graphic 13">
              <a:extLst>
                <a:ext uri="{FF2B5EF4-FFF2-40B4-BE49-F238E27FC236}">
                  <a16:creationId xmlns:a16="http://schemas.microsoft.com/office/drawing/2014/main" id="{8848E697-C26B-F54D-86BE-F5AFAB81CCDE}"/>
                </a:ext>
              </a:extLst>
            </p:cNvPr>
            <p:cNvSpPr/>
            <p:nvPr/>
          </p:nvSpPr>
          <p:spPr>
            <a:xfrm>
              <a:off x="5880341" y="1536789"/>
              <a:ext cx="1006342" cy="863682"/>
            </a:xfrm>
            <a:custGeom>
              <a:avLst/>
              <a:gdLst>
                <a:gd name="connsiteX0" fmla="*/ 963850 w 1006342"/>
                <a:gd name="connsiteY0" fmla="*/ 705169 h 863682"/>
                <a:gd name="connsiteX1" fmla="*/ 211646 w 1006342"/>
                <a:gd name="connsiteY1" fmla="*/ 705169 h 863682"/>
                <a:gd name="connsiteX2" fmla="*/ 162722 w 1006342"/>
                <a:gd name="connsiteY2" fmla="*/ 656245 h 863682"/>
                <a:gd name="connsiteX3" fmla="*/ 162722 w 1006342"/>
                <a:gd name="connsiteY3" fmla="*/ 207462 h 863682"/>
                <a:gd name="connsiteX4" fmla="*/ 211646 w 1006342"/>
                <a:gd name="connsiteY4" fmla="*/ 158537 h 863682"/>
                <a:gd name="connsiteX5" fmla="*/ 943119 w 1006342"/>
                <a:gd name="connsiteY5" fmla="*/ 158537 h 863682"/>
                <a:gd name="connsiteX6" fmla="*/ 943119 w 1006342"/>
                <a:gd name="connsiteY6" fmla="*/ 0 h 863682"/>
                <a:gd name="connsiteX7" fmla="*/ 96390 w 1006342"/>
                <a:gd name="connsiteY7" fmla="*/ 0 h 863682"/>
                <a:gd name="connsiteX8" fmla="*/ 0 w 1006342"/>
                <a:gd name="connsiteY8" fmla="*/ 96390 h 863682"/>
                <a:gd name="connsiteX9" fmla="*/ 0 w 1006342"/>
                <a:gd name="connsiteY9" fmla="*/ 767292 h 863682"/>
                <a:gd name="connsiteX10" fmla="*/ 96390 w 1006342"/>
                <a:gd name="connsiteY10" fmla="*/ 863682 h 863682"/>
                <a:gd name="connsiteX11" fmla="*/ 1006342 w 1006342"/>
                <a:gd name="connsiteY11" fmla="*/ 863682 h 863682"/>
                <a:gd name="connsiteX12" fmla="*/ 963850 w 1006342"/>
                <a:gd name="connsiteY12" fmla="*/ 705169 h 863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006342" h="863682">
                  <a:moveTo>
                    <a:pt x="963850" y="705169"/>
                  </a:moveTo>
                  <a:lnTo>
                    <a:pt x="211646" y="705169"/>
                  </a:lnTo>
                  <a:cubicBezTo>
                    <a:pt x="184626" y="705169"/>
                    <a:pt x="162722" y="683265"/>
                    <a:pt x="162722" y="656245"/>
                  </a:cubicBezTo>
                  <a:lnTo>
                    <a:pt x="162722" y="207462"/>
                  </a:lnTo>
                  <a:cubicBezTo>
                    <a:pt x="162722" y="180441"/>
                    <a:pt x="184626" y="158537"/>
                    <a:pt x="211646" y="158537"/>
                  </a:cubicBezTo>
                  <a:lnTo>
                    <a:pt x="943119" y="158537"/>
                  </a:lnTo>
                  <a:lnTo>
                    <a:pt x="943119" y="0"/>
                  </a:lnTo>
                  <a:lnTo>
                    <a:pt x="96390" y="0"/>
                  </a:lnTo>
                  <a:cubicBezTo>
                    <a:pt x="43161" y="0"/>
                    <a:pt x="0" y="43161"/>
                    <a:pt x="0" y="96390"/>
                  </a:cubicBezTo>
                  <a:lnTo>
                    <a:pt x="0" y="767292"/>
                  </a:lnTo>
                  <a:cubicBezTo>
                    <a:pt x="0" y="820521"/>
                    <a:pt x="43161" y="863682"/>
                    <a:pt x="96390" y="863682"/>
                  </a:cubicBezTo>
                  <a:lnTo>
                    <a:pt x="1006342" y="863682"/>
                  </a:lnTo>
                  <a:cubicBezTo>
                    <a:pt x="988408" y="812008"/>
                    <a:pt x="974204" y="759067"/>
                    <a:pt x="963850" y="705169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1" name="Graphic 13">
              <a:extLst>
                <a:ext uri="{FF2B5EF4-FFF2-40B4-BE49-F238E27FC236}">
                  <a16:creationId xmlns:a16="http://schemas.microsoft.com/office/drawing/2014/main" id="{D94AD5ED-ACE9-FE4B-BE24-0C48F15436DD}"/>
                </a:ext>
              </a:extLst>
            </p:cNvPr>
            <p:cNvSpPr/>
            <p:nvPr/>
          </p:nvSpPr>
          <p:spPr>
            <a:xfrm>
              <a:off x="5723012" y="2518885"/>
              <a:ext cx="1447269" cy="348614"/>
            </a:xfrm>
            <a:custGeom>
              <a:avLst/>
              <a:gdLst>
                <a:gd name="connsiteX0" fmla="*/ 1305351 w 1447269"/>
                <a:gd name="connsiteY0" fmla="*/ 160259 h 348614"/>
                <a:gd name="connsiteX1" fmla="*/ 1212309 w 1447269"/>
                <a:gd name="connsiteY1" fmla="*/ 0 h 348614"/>
                <a:gd name="connsiteX2" fmla="*/ 182413 w 1447269"/>
                <a:gd name="connsiteY2" fmla="*/ 0 h 348614"/>
                <a:gd name="connsiteX3" fmla="*/ 147908 w 1447269"/>
                <a:gd name="connsiteY3" fmla="*/ 18723 h 348614"/>
                <a:gd name="connsiteX4" fmla="*/ 12948 w 1447269"/>
                <a:gd name="connsiteY4" fmla="*/ 226161 h 348614"/>
                <a:gd name="connsiteX5" fmla="*/ 79376 w 1447269"/>
                <a:gd name="connsiteY5" fmla="*/ 348615 h 348614"/>
                <a:gd name="connsiteX6" fmla="*/ 1411951 w 1447269"/>
                <a:gd name="connsiteY6" fmla="*/ 348615 h 348614"/>
                <a:gd name="connsiteX7" fmla="*/ 1447269 w 1447269"/>
                <a:gd name="connsiteY7" fmla="*/ 328601 h 348614"/>
                <a:gd name="connsiteX8" fmla="*/ 1305351 w 1447269"/>
                <a:gd name="connsiteY8" fmla="*/ 160259 h 3486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47269" h="348614">
                  <a:moveTo>
                    <a:pt x="1305351" y="160259"/>
                  </a:moveTo>
                  <a:cubicBezTo>
                    <a:pt x="1269841" y="109039"/>
                    <a:pt x="1238803" y="55452"/>
                    <a:pt x="1212309" y="0"/>
                  </a:cubicBezTo>
                  <a:lnTo>
                    <a:pt x="182413" y="0"/>
                  </a:lnTo>
                  <a:cubicBezTo>
                    <a:pt x="168472" y="0"/>
                    <a:pt x="155488" y="7054"/>
                    <a:pt x="147908" y="18723"/>
                  </a:cubicBezTo>
                  <a:lnTo>
                    <a:pt x="12948" y="226161"/>
                  </a:lnTo>
                  <a:cubicBezTo>
                    <a:pt x="-21342" y="278863"/>
                    <a:pt x="16487" y="348615"/>
                    <a:pt x="79376" y="348615"/>
                  </a:cubicBezTo>
                  <a:lnTo>
                    <a:pt x="1411951" y="348615"/>
                  </a:lnTo>
                  <a:cubicBezTo>
                    <a:pt x="1427805" y="348615"/>
                    <a:pt x="1440335" y="340222"/>
                    <a:pt x="1447269" y="328601"/>
                  </a:cubicBezTo>
                  <a:cubicBezTo>
                    <a:pt x="1395069" y="277333"/>
                    <a:pt x="1347508" y="221044"/>
                    <a:pt x="1305351" y="160259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Graphic 13">
              <a:extLst>
                <a:ext uri="{FF2B5EF4-FFF2-40B4-BE49-F238E27FC236}">
                  <a16:creationId xmlns:a16="http://schemas.microsoft.com/office/drawing/2014/main" id="{EC8FF325-AD34-804E-9BAF-9955EEE6AD41}"/>
                </a:ext>
              </a:extLst>
            </p:cNvPr>
            <p:cNvSpPr/>
            <p:nvPr/>
          </p:nvSpPr>
          <p:spPr>
            <a:xfrm>
              <a:off x="6952585" y="1410055"/>
              <a:ext cx="1296324" cy="1568946"/>
            </a:xfrm>
            <a:custGeom>
              <a:avLst/>
              <a:gdLst>
                <a:gd name="connsiteX0" fmla="*/ 1058231 w 1296324"/>
                <a:gd name="connsiteY0" fmla="*/ 94046 h 1568946"/>
                <a:gd name="connsiteX1" fmla="*/ 1058231 w 1296324"/>
                <a:gd name="connsiteY1" fmla="*/ 180584 h 1568946"/>
                <a:gd name="connsiteX2" fmla="*/ 797446 w 1296324"/>
                <a:gd name="connsiteY2" fmla="*/ 120398 h 1568946"/>
                <a:gd name="connsiteX3" fmla="*/ 797446 w 1296324"/>
                <a:gd name="connsiteY3" fmla="*/ 33860 h 1568946"/>
                <a:gd name="connsiteX4" fmla="*/ 650051 w 1296324"/>
                <a:gd name="connsiteY4" fmla="*/ 0 h 1568946"/>
                <a:gd name="connsiteX5" fmla="*/ 498879 w 1296324"/>
                <a:gd name="connsiteY5" fmla="*/ 33860 h 1568946"/>
                <a:gd name="connsiteX6" fmla="*/ 498879 w 1296324"/>
                <a:gd name="connsiteY6" fmla="*/ 120398 h 1568946"/>
                <a:gd name="connsiteX7" fmla="*/ 238093 w 1296324"/>
                <a:gd name="connsiteY7" fmla="*/ 180584 h 1568946"/>
                <a:gd name="connsiteX8" fmla="*/ 238093 w 1296324"/>
                <a:gd name="connsiteY8" fmla="*/ 94046 h 1568946"/>
                <a:gd name="connsiteX9" fmla="*/ 0 w 1296324"/>
                <a:gd name="connsiteY9" fmla="*/ 146725 h 1568946"/>
                <a:gd name="connsiteX10" fmla="*/ 0 w 1296324"/>
                <a:gd name="connsiteY10" fmla="*/ 613274 h 1568946"/>
                <a:gd name="connsiteX11" fmla="*/ 650051 w 1296324"/>
                <a:gd name="connsiteY11" fmla="*/ 1568947 h 1568946"/>
                <a:gd name="connsiteX12" fmla="*/ 1296325 w 1296324"/>
                <a:gd name="connsiteY12" fmla="*/ 613274 h 1568946"/>
                <a:gd name="connsiteX13" fmla="*/ 1296325 w 1296324"/>
                <a:gd name="connsiteY13" fmla="*/ 146725 h 1568946"/>
                <a:gd name="connsiteX14" fmla="*/ 1058231 w 1296324"/>
                <a:gd name="connsiteY14" fmla="*/ 94046 h 1568946"/>
                <a:gd name="connsiteX15" fmla="*/ 177643 w 1296324"/>
                <a:gd name="connsiteY15" fmla="*/ 613251 h 1568946"/>
                <a:gd name="connsiteX16" fmla="*/ 177643 w 1296324"/>
                <a:gd name="connsiteY16" fmla="*/ 379988 h 1568946"/>
                <a:gd name="connsiteX17" fmla="*/ 650075 w 1296324"/>
                <a:gd name="connsiteY17" fmla="*/ 270877 h 1568946"/>
                <a:gd name="connsiteX18" fmla="*/ 1002803 w 1296324"/>
                <a:gd name="connsiteY18" fmla="*/ 353971 h 1568946"/>
                <a:gd name="connsiteX19" fmla="*/ 303469 w 1296324"/>
                <a:gd name="connsiteY19" fmla="*/ 1053306 h 1568946"/>
                <a:gd name="connsiteX20" fmla="*/ 196534 w 1296324"/>
                <a:gd name="connsiteY20" fmla="*/ 786327 h 1568946"/>
                <a:gd name="connsiteX21" fmla="*/ 177643 w 1296324"/>
                <a:gd name="connsiteY21" fmla="*/ 613251 h 1568946"/>
                <a:gd name="connsiteX22" fmla="*/ 1099815 w 1296324"/>
                <a:gd name="connsiteY22" fmla="*/ 786327 h 1568946"/>
                <a:gd name="connsiteX23" fmla="*/ 650075 w 1296324"/>
                <a:gd name="connsiteY23" fmla="*/ 1373274 h 1568946"/>
                <a:gd name="connsiteX24" fmla="*/ 404450 w 1296324"/>
                <a:gd name="connsiteY24" fmla="*/ 1189079 h 1568946"/>
                <a:gd name="connsiteX25" fmla="*/ 1118729 w 1296324"/>
                <a:gd name="connsiteY25" fmla="*/ 474799 h 1568946"/>
                <a:gd name="connsiteX26" fmla="*/ 1118729 w 1296324"/>
                <a:gd name="connsiteY26" fmla="*/ 613274 h 1568946"/>
                <a:gd name="connsiteX27" fmla="*/ 1099815 w 1296324"/>
                <a:gd name="connsiteY27" fmla="*/ 786327 h 15689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96324" h="1568946">
                  <a:moveTo>
                    <a:pt x="1058231" y="94046"/>
                  </a:moveTo>
                  <a:lnTo>
                    <a:pt x="1058231" y="180584"/>
                  </a:lnTo>
                  <a:lnTo>
                    <a:pt x="797446" y="120398"/>
                  </a:lnTo>
                  <a:lnTo>
                    <a:pt x="797446" y="33860"/>
                  </a:lnTo>
                  <a:lnTo>
                    <a:pt x="650051" y="0"/>
                  </a:lnTo>
                  <a:lnTo>
                    <a:pt x="498879" y="33860"/>
                  </a:lnTo>
                  <a:lnTo>
                    <a:pt x="498879" y="120398"/>
                  </a:lnTo>
                  <a:lnTo>
                    <a:pt x="238093" y="180584"/>
                  </a:lnTo>
                  <a:lnTo>
                    <a:pt x="238093" y="94046"/>
                  </a:lnTo>
                  <a:lnTo>
                    <a:pt x="0" y="146725"/>
                  </a:lnTo>
                  <a:lnTo>
                    <a:pt x="0" y="613274"/>
                  </a:lnTo>
                  <a:cubicBezTo>
                    <a:pt x="0" y="1045965"/>
                    <a:pt x="268342" y="1414666"/>
                    <a:pt x="650051" y="1568947"/>
                  </a:cubicBezTo>
                  <a:cubicBezTo>
                    <a:pt x="1027983" y="1414690"/>
                    <a:pt x="1296325" y="1045965"/>
                    <a:pt x="1296325" y="613274"/>
                  </a:cubicBezTo>
                  <a:lnTo>
                    <a:pt x="1296325" y="146725"/>
                  </a:lnTo>
                  <a:lnTo>
                    <a:pt x="1058231" y="94046"/>
                  </a:lnTo>
                  <a:close/>
                  <a:moveTo>
                    <a:pt x="177643" y="613251"/>
                  </a:moveTo>
                  <a:lnTo>
                    <a:pt x="177643" y="379988"/>
                  </a:lnTo>
                  <a:lnTo>
                    <a:pt x="650075" y="270877"/>
                  </a:lnTo>
                  <a:cubicBezTo>
                    <a:pt x="824706" y="313034"/>
                    <a:pt x="934510" y="338572"/>
                    <a:pt x="1002803" y="353971"/>
                  </a:cubicBezTo>
                  <a:lnTo>
                    <a:pt x="303469" y="1053306"/>
                  </a:lnTo>
                  <a:cubicBezTo>
                    <a:pt x="252464" y="971215"/>
                    <a:pt x="215376" y="880086"/>
                    <a:pt x="196534" y="786327"/>
                  </a:cubicBezTo>
                  <a:cubicBezTo>
                    <a:pt x="181421" y="729894"/>
                    <a:pt x="177643" y="673461"/>
                    <a:pt x="177643" y="613251"/>
                  </a:cubicBezTo>
                  <a:close/>
                  <a:moveTo>
                    <a:pt x="1099815" y="786327"/>
                  </a:moveTo>
                  <a:cubicBezTo>
                    <a:pt x="1050675" y="1034654"/>
                    <a:pt x="880612" y="1252876"/>
                    <a:pt x="650075" y="1373274"/>
                  </a:cubicBezTo>
                  <a:cubicBezTo>
                    <a:pt x="557248" y="1325211"/>
                    <a:pt x="475397" y="1262608"/>
                    <a:pt x="404450" y="1189079"/>
                  </a:cubicBezTo>
                  <a:lnTo>
                    <a:pt x="1118729" y="474799"/>
                  </a:lnTo>
                  <a:lnTo>
                    <a:pt x="1118729" y="613274"/>
                  </a:lnTo>
                  <a:cubicBezTo>
                    <a:pt x="1118705" y="673461"/>
                    <a:pt x="1114927" y="729894"/>
                    <a:pt x="1099815" y="786327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59375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>
      <p:transition spd="med">
        <p:fad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1" name="Google Shape;1061;p16"/>
          <p:cNvSpPr/>
          <p:nvPr/>
        </p:nvSpPr>
        <p:spPr>
          <a:xfrm>
            <a:off x="7263835" y="4557143"/>
            <a:ext cx="774699" cy="1540933"/>
          </a:xfrm>
          <a:prstGeom prst="roundRect">
            <a:avLst>
              <a:gd name="adj" fmla="val 14190"/>
            </a:avLst>
          </a:prstGeom>
          <a:solidFill>
            <a:srgbClr val="D9EBC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2" name="Google Shape;1062;p16"/>
          <p:cNvSpPr/>
          <p:nvPr/>
        </p:nvSpPr>
        <p:spPr>
          <a:xfrm>
            <a:off x="5749240" y="1346200"/>
            <a:ext cx="755636" cy="1543051"/>
          </a:xfrm>
          <a:prstGeom prst="roundRect">
            <a:avLst>
              <a:gd name="adj" fmla="val 17162"/>
            </a:avLst>
          </a:prstGeom>
          <a:solidFill>
            <a:srgbClr val="CFECF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3" name="Google Shape;1063;p16"/>
          <p:cNvSpPr/>
          <p:nvPr/>
        </p:nvSpPr>
        <p:spPr>
          <a:xfrm>
            <a:off x="1848944" y="2944056"/>
            <a:ext cx="774699" cy="1543051"/>
          </a:xfrm>
          <a:prstGeom prst="roundRect">
            <a:avLst>
              <a:gd name="adj" fmla="val 14190"/>
            </a:avLst>
          </a:prstGeom>
          <a:solidFill>
            <a:srgbClr val="CFECF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4" name="Google Shape;1064;p16"/>
          <p:cNvSpPr/>
          <p:nvPr/>
        </p:nvSpPr>
        <p:spPr>
          <a:xfrm>
            <a:off x="4070567" y="2942951"/>
            <a:ext cx="6278199" cy="1532467"/>
          </a:xfrm>
          <a:prstGeom prst="roundRect">
            <a:avLst>
              <a:gd name="adj" fmla="val 6455"/>
            </a:avLst>
          </a:prstGeom>
          <a:solidFill>
            <a:srgbClr val="D9EBC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5" name="Google Shape;1065;p16"/>
          <p:cNvSpPr/>
          <p:nvPr/>
        </p:nvSpPr>
        <p:spPr>
          <a:xfrm>
            <a:off x="8063304" y="2970556"/>
            <a:ext cx="774699" cy="1480406"/>
          </a:xfrm>
          <a:prstGeom prst="roundRect">
            <a:avLst>
              <a:gd name="adj" fmla="val 14190"/>
            </a:avLst>
          </a:prstGeom>
          <a:noFill/>
          <a:ln w="12700" cap="flat" cmpd="sng">
            <a:solidFill>
              <a:srgbClr val="969696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6" name="Google Shape;1066;p16"/>
          <p:cNvSpPr/>
          <p:nvPr/>
        </p:nvSpPr>
        <p:spPr>
          <a:xfrm>
            <a:off x="9568004" y="2970555"/>
            <a:ext cx="753574" cy="1480407"/>
          </a:xfrm>
          <a:prstGeom prst="roundRect">
            <a:avLst>
              <a:gd name="adj" fmla="val 14190"/>
            </a:avLst>
          </a:prstGeom>
          <a:noFill/>
          <a:ln w="12700" cap="flat" cmpd="sng">
            <a:solidFill>
              <a:srgbClr val="969696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7" name="Google Shape;1067;p16"/>
          <p:cNvSpPr/>
          <p:nvPr/>
        </p:nvSpPr>
        <p:spPr>
          <a:xfrm>
            <a:off x="4107967" y="2973234"/>
            <a:ext cx="3275032" cy="1480406"/>
          </a:xfrm>
          <a:prstGeom prst="roundRect">
            <a:avLst>
              <a:gd name="adj" fmla="val 7696"/>
            </a:avLst>
          </a:prstGeom>
          <a:noFill/>
          <a:ln w="12700" cap="flat" cmpd="sng">
            <a:solidFill>
              <a:srgbClr val="969696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8" name="Google Shape;1068;p16"/>
          <p:cNvSpPr/>
          <p:nvPr/>
        </p:nvSpPr>
        <p:spPr>
          <a:xfrm>
            <a:off x="2602875" y="4560756"/>
            <a:ext cx="774699" cy="1543051"/>
          </a:xfrm>
          <a:prstGeom prst="roundRect">
            <a:avLst>
              <a:gd name="adj" fmla="val 14190"/>
            </a:avLst>
          </a:prstGeom>
          <a:solidFill>
            <a:srgbClr val="CFECF5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9" name="Google Shape;1069;p16"/>
          <p:cNvSpPr/>
          <p:nvPr/>
        </p:nvSpPr>
        <p:spPr>
          <a:xfrm>
            <a:off x="4165727" y="4530880"/>
            <a:ext cx="773096" cy="1543051"/>
          </a:xfrm>
          <a:prstGeom prst="roundRect">
            <a:avLst>
              <a:gd name="adj" fmla="val 14190"/>
            </a:avLst>
          </a:prstGeom>
          <a:solidFill>
            <a:srgbClr val="D9EBC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0" name="Google Shape;1070;p16"/>
          <p:cNvSpPr/>
          <p:nvPr/>
        </p:nvSpPr>
        <p:spPr>
          <a:xfrm>
            <a:off x="5717892" y="4542367"/>
            <a:ext cx="774699" cy="1540933"/>
          </a:xfrm>
          <a:prstGeom prst="roundRect">
            <a:avLst>
              <a:gd name="adj" fmla="val 14190"/>
            </a:avLst>
          </a:prstGeom>
          <a:solidFill>
            <a:srgbClr val="D9EBC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1" name="Google Shape;1071;p16"/>
          <p:cNvSpPr/>
          <p:nvPr/>
        </p:nvSpPr>
        <p:spPr>
          <a:xfrm>
            <a:off x="7989929" y="1346200"/>
            <a:ext cx="2357979" cy="1541144"/>
          </a:xfrm>
          <a:prstGeom prst="roundRect">
            <a:avLst>
              <a:gd name="adj" fmla="val 14190"/>
            </a:avLst>
          </a:prstGeom>
          <a:solidFill>
            <a:srgbClr val="D9EBC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2" name="Google Shape;1072;p16"/>
          <p:cNvSpPr/>
          <p:nvPr/>
        </p:nvSpPr>
        <p:spPr>
          <a:xfrm>
            <a:off x="4937553" y="1346200"/>
            <a:ext cx="774699" cy="1541144"/>
          </a:xfrm>
          <a:prstGeom prst="roundRect">
            <a:avLst>
              <a:gd name="adj" fmla="val 14190"/>
            </a:avLst>
          </a:prstGeom>
          <a:solidFill>
            <a:srgbClr val="D9EBC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3" name="Google Shape;1073;p16"/>
          <p:cNvSpPr/>
          <p:nvPr/>
        </p:nvSpPr>
        <p:spPr>
          <a:xfrm>
            <a:off x="1859845" y="1346200"/>
            <a:ext cx="1558211" cy="1541144"/>
          </a:xfrm>
          <a:prstGeom prst="roundRect">
            <a:avLst>
              <a:gd name="adj" fmla="val 6800"/>
            </a:avLst>
          </a:prstGeom>
          <a:solidFill>
            <a:srgbClr val="D9EBC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4" name="Google Shape;1074;p16"/>
          <p:cNvSpPr txBox="1"/>
          <p:nvPr/>
        </p:nvSpPr>
        <p:spPr>
          <a:xfrm>
            <a:off x="1896457" y="2576369"/>
            <a:ext cx="1484987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800"/>
              <a:buFont typeface="Arial"/>
              <a:buNone/>
            </a:pPr>
            <a:r>
              <a:rPr lang="en-US" sz="800" b="0" i="1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Cisco AMP for Endpoints</a:t>
            </a:r>
            <a:endParaRPr/>
          </a:p>
        </p:txBody>
      </p:sp>
      <p:sp>
        <p:nvSpPr>
          <p:cNvPr id="1075" name="Google Shape;1075;p16"/>
          <p:cNvSpPr txBox="1"/>
          <p:nvPr/>
        </p:nvSpPr>
        <p:spPr>
          <a:xfrm>
            <a:off x="4942260" y="2576369"/>
            <a:ext cx="769993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800"/>
              <a:buFont typeface="Arial"/>
              <a:buNone/>
            </a:pPr>
            <a:r>
              <a:rPr lang="en-US" sz="800" b="0" i="1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Cisco Umbrella</a:t>
            </a:r>
            <a:endParaRPr/>
          </a:p>
        </p:txBody>
      </p:sp>
      <p:sp>
        <p:nvSpPr>
          <p:cNvPr id="1076" name="Google Shape;1076;p16"/>
          <p:cNvSpPr txBox="1"/>
          <p:nvPr/>
        </p:nvSpPr>
        <p:spPr>
          <a:xfrm>
            <a:off x="4603101" y="4266205"/>
            <a:ext cx="2397652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800"/>
              <a:buFont typeface="Arial"/>
              <a:buNone/>
            </a:pPr>
            <a:r>
              <a:rPr lang="en-US" sz="800" b="0" i="1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Cisco Firepower Threat Defense</a:t>
            </a:r>
            <a:endParaRPr/>
          </a:p>
        </p:txBody>
      </p:sp>
      <p:sp>
        <p:nvSpPr>
          <p:cNvPr id="1077" name="Google Shape;1077;p16"/>
          <p:cNvSpPr txBox="1"/>
          <p:nvPr/>
        </p:nvSpPr>
        <p:spPr>
          <a:xfrm>
            <a:off x="9654081" y="4234415"/>
            <a:ext cx="640247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800"/>
              <a:buFont typeface="Arial"/>
              <a:buNone/>
            </a:pPr>
            <a:r>
              <a:rPr lang="en-US" sz="800" b="0" i="1" u="none" strike="noStrike" cap="none" dirty="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Cisco Firepower</a:t>
            </a:r>
            <a:endParaRPr dirty="0"/>
          </a:p>
        </p:txBody>
      </p:sp>
      <p:sp>
        <p:nvSpPr>
          <p:cNvPr id="1078" name="Google Shape;1078;p16"/>
          <p:cNvSpPr txBox="1"/>
          <p:nvPr/>
        </p:nvSpPr>
        <p:spPr>
          <a:xfrm>
            <a:off x="2602876" y="5816085"/>
            <a:ext cx="774699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800"/>
              <a:buFont typeface="Arial"/>
              <a:buNone/>
            </a:pPr>
            <a:r>
              <a:rPr lang="en-US" sz="800" b="0" i="1" u="none" strike="noStrike" cap="none" dirty="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Splunk</a:t>
            </a:r>
            <a:endParaRPr sz="800" b="0" i="1" u="none" strike="noStrike" cap="none" dirty="0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79" name="Google Shape;1079;p16"/>
          <p:cNvSpPr txBox="1"/>
          <p:nvPr/>
        </p:nvSpPr>
        <p:spPr>
          <a:xfrm>
            <a:off x="4165727" y="5786209"/>
            <a:ext cx="773096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800"/>
              <a:buFont typeface="Arial"/>
              <a:buNone/>
            </a:pPr>
            <a:r>
              <a:rPr lang="en-US" sz="800" b="0" i="1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Cisco Firepower, Umbrella, </a:t>
            </a:r>
            <a:br>
              <a:rPr lang="en-US" sz="800" b="0" i="1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 b="0" i="1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or WSA</a:t>
            </a:r>
            <a:endParaRPr/>
          </a:p>
        </p:txBody>
      </p:sp>
      <p:sp>
        <p:nvSpPr>
          <p:cNvPr id="1080" name="Google Shape;1080;p16"/>
          <p:cNvSpPr txBox="1"/>
          <p:nvPr/>
        </p:nvSpPr>
        <p:spPr>
          <a:xfrm>
            <a:off x="5776726" y="5797695"/>
            <a:ext cx="667497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800"/>
              <a:buFont typeface="Arial"/>
              <a:buNone/>
            </a:pPr>
            <a:r>
              <a:rPr lang="en-US" sz="800" b="0" i="1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Cisco Stealthwatch</a:t>
            </a:r>
            <a:endParaRPr/>
          </a:p>
        </p:txBody>
      </p:sp>
      <p:sp>
        <p:nvSpPr>
          <p:cNvPr id="1081" name="Google Shape;1081;p16"/>
          <p:cNvSpPr txBox="1"/>
          <p:nvPr/>
        </p:nvSpPr>
        <p:spPr>
          <a:xfrm>
            <a:off x="8062501" y="2576368"/>
            <a:ext cx="2212839" cy="300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800"/>
              <a:buFont typeface="Arial"/>
              <a:buNone/>
            </a:pPr>
            <a:r>
              <a:rPr lang="en-US" sz="800" b="0" i="1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Cisco Identity Services Engine</a:t>
            </a:r>
            <a:endParaRPr/>
          </a:p>
        </p:txBody>
      </p:sp>
      <p:sp>
        <p:nvSpPr>
          <p:cNvPr id="1082" name="Google Shape;1082;p16"/>
          <p:cNvSpPr/>
          <p:nvPr/>
        </p:nvSpPr>
        <p:spPr>
          <a:xfrm>
            <a:off x="8064501" y="4539764"/>
            <a:ext cx="774699" cy="1540933"/>
          </a:xfrm>
          <a:prstGeom prst="roundRect">
            <a:avLst>
              <a:gd name="adj" fmla="val 14190"/>
            </a:avLst>
          </a:prstGeom>
          <a:solidFill>
            <a:srgbClr val="D9EBC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83" name="Google Shape;1083;p16"/>
          <p:cNvSpPr txBox="1"/>
          <p:nvPr/>
        </p:nvSpPr>
        <p:spPr>
          <a:xfrm>
            <a:off x="8134313" y="4237557"/>
            <a:ext cx="640247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800"/>
              <a:buFont typeface="Arial"/>
              <a:buNone/>
            </a:pPr>
            <a:r>
              <a:rPr lang="en-US" sz="800" b="0" i="1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Cisco ASA </a:t>
            </a:r>
            <a:endParaRPr/>
          </a:p>
        </p:txBody>
      </p:sp>
      <p:sp>
        <p:nvSpPr>
          <p:cNvPr id="1084" name="Google Shape;1084;p16"/>
          <p:cNvSpPr txBox="1"/>
          <p:nvPr/>
        </p:nvSpPr>
        <p:spPr>
          <a:xfrm>
            <a:off x="1854311" y="4202631"/>
            <a:ext cx="763967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800"/>
              <a:buFont typeface="Arial"/>
              <a:buNone/>
            </a:pPr>
            <a:r>
              <a:rPr lang="en-US" sz="800" b="0" i="1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Splunk</a:t>
            </a:r>
            <a:endParaRPr/>
          </a:p>
        </p:txBody>
      </p:sp>
      <p:sp>
        <p:nvSpPr>
          <p:cNvPr id="1085" name="Google Shape;1085;p16"/>
          <p:cNvSpPr txBox="1"/>
          <p:nvPr/>
        </p:nvSpPr>
        <p:spPr>
          <a:xfrm>
            <a:off x="7320673" y="5794365"/>
            <a:ext cx="667497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800"/>
              <a:buFont typeface="Arial"/>
              <a:buNone/>
            </a:pPr>
            <a:r>
              <a:rPr lang="en-US" sz="800" b="0" i="1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Cisco CloudLock</a:t>
            </a:r>
            <a:endParaRPr/>
          </a:p>
        </p:txBody>
      </p:sp>
      <p:sp>
        <p:nvSpPr>
          <p:cNvPr id="1086" name="Google Shape;1086;p16"/>
          <p:cNvSpPr txBox="1"/>
          <p:nvPr/>
        </p:nvSpPr>
        <p:spPr>
          <a:xfrm>
            <a:off x="8118102" y="5778045"/>
            <a:ext cx="667497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800"/>
              <a:buFont typeface="Arial"/>
              <a:buNone/>
            </a:pPr>
            <a:r>
              <a:rPr lang="en-US" sz="800" b="0" i="1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Cisco Umbrella</a:t>
            </a:r>
            <a:endParaRPr/>
          </a:p>
        </p:txBody>
      </p:sp>
      <p:sp>
        <p:nvSpPr>
          <p:cNvPr id="1087" name="Google Shape;1087;p16"/>
          <p:cNvSpPr txBox="1"/>
          <p:nvPr/>
        </p:nvSpPr>
        <p:spPr>
          <a:xfrm>
            <a:off x="5820200" y="2576369"/>
            <a:ext cx="568960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800"/>
              <a:buFont typeface="Arial"/>
              <a:buNone/>
            </a:pPr>
            <a:r>
              <a:rPr lang="en-US" sz="800" b="0" i="1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System OS</a:t>
            </a:r>
            <a:endParaRPr/>
          </a:p>
        </p:txBody>
      </p:sp>
      <p:sp>
        <p:nvSpPr>
          <p:cNvPr id="1088" name="Google Shape;1088;p16"/>
          <p:cNvSpPr txBox="1">
            <a:spLocks noGrp="1"/>
          </p:cNvSpPr>
          <p:nvPr>
            <p:ph type="title"/>
          </p:nvPr>
        </p:nvSpPr>
        <p:spPr>
          <a:xfrm>
            <a:off x="182879" y="182880"/>
            <a:ext cx="12367867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</a:pPr>
            <a:r>
              <a:rPr lang="en-US" sz="4000" dirty="0"/>
              <a:t>Secure Web Access - Cisco Recommendation</a:t>
            </a:r>
            <a:endParaRPr dirty="0"/>
          </a:p>
        </p:txBody>
      </p:sp>
      <p:sp>
        <p:nvSpPr>
          <p:cNvPr id="1089" name="Google Shape;1089;p16"/>
          <p:cNvSpPr/>
          <p:nvPr/>
        </p:nvSpPr>
        <p:spPr>
          <a:xfrm>
            <a:off x="774699" y="1782114"/>
            <a:ext cx="10706100" cy="3184793"/>
          </a:xfrm>
          <a:custGeom>
            <a:avLst/>
            <a:gdLst/>
            <a:ahLst/>
            <a:cxnLst/>
            <a:rect l="l" t="t" r="r" b="b"/>
            <a:pathLst>
              <a:path w="4068" h="1208" extrusionOk="0">
                <a:moveTo>
                  <a:pt x="168" y="0"/>
                </a:moveTo>
                <a:cubicBezTo>
                  <a:pt x="3765" y="0"/>
                  <a:pt x="3765" y="0"/>
                  <a:pt x="3765" y="0"/>
                </a:cubicBezTo>
                <a:cubicBezTo>
                  <a:pt x="3932" y="0"/>
                  <a:pt x="4068" y="135"/>
                  <a:pt x="4068" y="302"/>
                </a:cubicBezTo>
                <a:cubicBezTo>
                  <a:pt x="4068" y="302"/>
                  <a:pt x="4068" y="302"/>
                  <a:pt x="4068" y="302"/>
                </a:cubicBezTo>
                <a:cubicBezTo>
                  <a:pt x="4068" y="470"/>
                  <a:pt x="3932" y="605"/>
                  <a:pt x="3765" y="605"/>
                </a:cubicBezTo>
                <a:cubicBezTo>
                  <a:pt x="301" y="605"/>
                  <a:pt x="301" y="605"/>
                  <a:pt x="301" y="605"/>
                </a:cubicBezTo>
                <a:cubicBezTo>
                  <a:pt x="135" y="605"/>
                  <a:pt x="0" y="740"/>
                  <a:pt x="0" y="906"/>
                </a:cubicBezTo>
                <a:cubicBezTo>
                  <a:pt x="0" y="906"/>
                  <a:pt x="0" y="906"/>
                  <a:pt x="0" y="906"/>
                </a:cubicBezTo>
                <a:cubicBezTo>
                  <a:pt x="0" y="1073"/>
                  <a:pt x="135" y="1208"/>
                  <a:pt x="301" y="1208"/>
                </a:cubicBezTo>
                <a:cubicBezTo>
                  <a:pt x="3972" y="1208"/>
                  <a:pt x="3972" y="1208"/>
                  <a:pt x="3972" y="1208"/>
                </a:cubicBezTo>
              </a:path>
            </a:pathLst>
          </a:custGeom>
          <a:noFill/>
          <a:ln w="76200" cap="flat" cmpd="sng">
            <a:solidFill>
              <a:schemeClr val="accent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0" name="Google Shape;1090;p16"/>
          <p:cNvSpPr txBox="1"/>
          <p:nvPr/>
        </p:nvSpPr>
        <p:spPr>
          <a:xfrm>
            <a:off x="722888" y="2265258"/>
            <a:ext cx="635701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Employee</a:t>
            </a:r>
            <a:endParaRPr/>
          </a:p>
        </p:txBody>
      </p:sp>
      <p:sp>
        <p:nvSpPr>
          <p:cNvPr id="1091" name="Google Shape;1091;p16"/>
          <p:cNvSpPr txBox="1"/>
          <p:nvPr/>
        </p:nvSpPr>
        <p:spPr>
          <a:xfrm>
            <a:off x="10733422" y="5448639"/>
            <a:ext cx="635701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Website</a:t>
            </a:r>
            <a:endParaRPr/>
          </a:p>
        </p:txBody>
      </p:sp>
      <p:sp>
        <p:nvSpPr>
          <p:cNvPr id="1092" name="Google Shape;1092;p16"/>
          <p:cNvSpPr txBox="1"/>
          <p:nvPr/>
        </p:nvSpPr>
        <p:spPr>
          <a:xfrm>
            <a:off x="1926492" y="2136493"/>
            <a:ext cx="606816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 dirty="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Anti-Virus</a:t>
            </a:r>
            <a:endParaRPr dirty="0"/>
          </a:p>
        </p:txBody>
      </p:sp>
      <p:sp>
        <p:nvSpPr>
          <p:cNvPr id="1093" name="Google Shape;1093;p16"/>
          <p:cNvSpPr txBox="1"/>
          <p:nvPr/>
        </p:nvSpPr>
        <p:spPr>
          <a:xfrm>
            <a:off x="5852969" y="2115426"/>
            <a:ext cx="551651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Personal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1094" name="Google Shape;1094;p16"/>
          <p:cNvSpPr txBox="1"/>
          <p:nvPr/>
        </p:nvSpPr>
        <p:spPr>
          <a:xfrm>
            <a:off x="5049365" y="2136492"/>
            <a:ext cx="551651" cy="3617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DNS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 sz="933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95" name="Google Shape;1095;p16"/>
          <p:cNvSpPr txBox="1"/>
          <p:nvPr/>
        </p:nvSpPr>
        <p:spPr>
          <a:xfrm>
            <a:off x="8091530" y="3835400"/>
            <a:ext cx="667497" cy="4295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1096" name="Google Shape;1096;p16"/>
          <p:cNvSpPr txBox="1"/>
          <p:nvPr/>
        </p:nvSpPr>
        <p:spPr>
          <a:xfrm>
            <a:off x="9640962" y="2108201"/>
            <a:ext cx="705449" cy="459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Access Control Using TrustSec </a:t>
            </a:r>
            <a:endParaRPr/>
          </a:p>
        </p:txBody>
      </p:sp>
      <p:sp>
        <p:nvSpPr>
          <p:cNvPr id="1097" name="Google Shape;1097;p16"/>
          <p:cNvSpPr txBox="1"/>
          <p:nvPr/>
        </p:nvSpPr>
        <p:spPr>
          <a:xfrm>
            <a:off x="10401332" y="2108200"/>
            <a:ext cx="667497" cy="4511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Threat Intelligence</a:t>
            </a:r>
            <a:endParaRPr/>
          </a:p>
        </p:txBody>
      </p:sp>
      <p:sp>
        <p:nvSpPr>
          <p:cNvPr id="1098" name="Google Shape;1098;p16"/>
          <p:cNvSpPr txBox="1"/>
          <p:nvPr/>
        </p:nvSpPr>
        <p:spPr>
          <a:xfrm>
            <a:off x="4165894" y="3824719"/>
            <a:ext cx="734247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Network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Anti-Malware</a:t>
            </a:r>
            <a:endParaRPr/>
          </a:p>
        </p:txBody>
      </p:sp>
      <p:sp>
        <p:nvSpPr>
          <p:cNvPr id="1099" name="Google Shape;1099;p16"/>
          <p:cNvSpPr txBox="1"/>
          <p:nvPr/>
        </p:nvSpPr>
        <p:spPr>
          <a:xfrm>
            <a:off x="5056326" y="3824719"/>
            <a:ext cx="501500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Geo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Filtering</a:t>
            </a:r>
            <a:endParaRPr/>
          </a:p>
        </p:txBody>
      </p:sp>
      <p:sp>
        <p:nvSpPr>
          <p:cNvPr id="1100" name="Google Shape;1100;p16"/>
          <p:cNvSpPr txBox="1"/>
          <p:nvPr/>
        </p:nvSpPr>
        <p:spPr>
          <a:xfrm>
            <a:off x="9654081" y="3835400"/>
            <a:ext cx="667497" cy="4511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SSL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Decryption</a:t>
            </a:r>
            <a:endParaRPr/>
          </a:p>
        </p:txBody>
      </p:sp>
      <p:sp>
        <p:nvSpPr>
          <p:cNvPr id="1101" name="Google Shape;1101;p16"/>
          <p:cNvSpPr txBox="1"/>
          <p:nvPr/>
        </p:nvSpPr>
        <p:spPr>
          <a:xfrm>
            <a:off x="8098933" y="5416237"/>
            <a:ext cx="667497" cy="38745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 DNS Security</a:t>
            </a:r>
            <a:endParaRPr/>
          </a:p>
        </p:txBody>
      </p:sp>
      <p:sp>
        <p:nvSpPr>
          <p:cNvPr id="1102" name="Google Shape;1102;p16"/>
          <p:cNvSpPr txBox="1"/>
          <p:nvPr/>
        </p:nvSpPr>
        <p:spPr>
          <a:xfrm>
            <a:off x="6576527" y="3835401"/>
            <a:ext cx="606816" cy="3807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Intrusion Prevention</a:t>
            </a:r>
            <a:endParaRPr/>
          </a:p>
        </p:txBody>
      </p:sp>
      <p:sp>
        <p:nvSpPr>
          <p:cNvPr id="1103" name="Google Shape;1103;p16"/>
          <p:cNvSpPr txBox="1"/>
          <p:nvPr/>
        </p:nvSpPr>
        <p:spPr>
          <a:xfrm>
            <a:off x="2812473" y="5416238"/>
            <a:ext cx="376784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SIEM</a:t>
            </a:r>
            <a:endParaRPr/>
          </a:p>
        </p:txBody>
      </p:sp>
      <p:sp>
        <p:nvSpPr>
          <p:cNvPr id="1104" name="Google Shape;1104;p16"/>
          <p:cNvSpPr txBox="1"/>
          <p:nvPr/>
        </p:nvSpPr>
        <p:spPr>
          <a:xfrm>
            <a:off x="8030566" y="2108201"/>
            <a:ext cx="752236" cy="3463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Posture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Assessment</a:t>
            </a:r>
            <a:endParaRPr/>
          </a:p>
        </p:txBody>
      </p:sp>
      <p:sp>
        <p:nvSpPr>
          <p:cNvPr id="1105" name="Google Shape;1105;p16"/>
          <p:cNvSpPr txBox="1"/>
          <p:nvPr/>
        </p:nvSpPr>
        <p:spPr>
          <a:xfrm>
            <a:off x="2710664" y="2136493"/>
            <a:ext cx="551651" cy="3807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Anti-Malware</a:t>
            </a:r>
            <a:endParaRPr/>
          </a:p>
        </p:txBody>
      </p:sp>
      <p:sp>
        <p:nvSpPr>
          <p:cNvPr id="1106" name="Google Shape;1106;p16"/>
          <p:cNvSpPr txBox="1"/>
          <p:nvPr/>
        </p:nvSpPr>
        <p:spPr>
          <a:xfrm>
            <a:off x="7294939" y="5416485"/>
            <a:ext cx="746831" cy="45091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Cloud Access Security Broker</a:t>
            </a:r>
            <a:endParaRPr/>
          </a:p>
        </p:txBody>
      </p:sp>
      <p:sp>
        <p:nvSpPr>
          <p:cNvPr id="1107" name="Google Shape;1107;p16"/>
          <p:cNvSpPr txBox="1"/>
          <p:nvPr/>
        </p:nvSpPr>
        <p:spPr>
          <a:xfrm>
            <a:off x="5689601" y="3835401"/>
            <a:ext cx="786993" cy="4656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Application Visibility Control (AVC)</a:t>
            </a:r>
            <a:endParaRPr/>
          </a:p>
        </p:txBody>
      </p:sp>
      <p:grpSp>
        <p:nvGrpSpPr>
          <p:cNvPr id="1108" name="Google Shape;1108;p16"/>
          <p:cNvGrpSpPr/>
          <p:nvPr/>
        </p:nvGrpSpPr>
        <p:grpSpPr>
          <a:xfrm>
            <a:off x="9748562" y="4731603"/>
            <a:ext cx="476013" cy="512099"/>
            <a:chOff x="7189446" y="3406775"/>
            <a:chExt cx="581024" cy="625070"/>
          </a:xfrm>
        </p:grpSpPr>
        <p:sp>
          <p:nvSpPr>
            <p:cNvPr id="1109" name="Google Shape;1109;p16"/>
            <p:cNvSpPr/>
            <p:nvPr/>
          </p:nvSpPr>
          <p:spPr>
            <a:xfrm>
              <a:off x="7189446" y="3406775"/>
              <a:ext cx="581024" cy="625070"/>
            </a:xfrm>
            <a:prstGeom prst="roundRect">
              <a:avLst>
                <a:gd name="adj" fmla="val 16667"/>
              </a:avLst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121900" tIns="60950" rIns="121900" bIns="6095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067"/>
                <a:buFont typeface="Arial"/>
                <a:buNone/>
              </a:pPr>
              <a:endParaRPr sz="1067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110" name="Google Shape;1110;p16"/>
            <p:cNvPicPr preferRelativeResize="0"/>
            <p:nvPr/>
          </p:nvPicPr>
          <p:blipFill rotWithShape="1">
            <a:blip r:embed="rId3">
              <a:alphaModFix/>
            </a:blip>
            <a:srcRect/>
            <a:stretch/>
          </p:blipFill>
          <p:spPr>
            <a:xfrm>
              <a:off x="7329913" y="3470850"/>
              <a:ext cx="300091" cy="496921"/>
            </a:xfrm>
            <a:prstGeom prst="rect">
              <a:avLst/>
            </a:prstGeom>
            <a:noFill/>
            <a:ln>
              <a:noFill/>
            </a:ln>
          </p:spPr>
        </p:pic>
      </p:grpSp>
      <p:sp>
        <p:nvSpPr>
          <p:cNvPr id="1111" name="Google Shape;1111;p16"/>
          <p:cNvSpPr txBox="1"/>
          <p:nvPr/>
        </p:nvSpPr>
        <p:spPr>
          <a:xfrm>
            <a:off x="8848485" y="2108201"/>
            <a:ext cx="667497" cy="459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Identity </a:t>
            </a:r>
            <a:endParaRPr/>
          </a:p>
        </p:txBody>
      </p:sp>
      <p:sp>
        <p:nvSpPr>
          <p:cNvPr id="1112" name="Google Shape;1112;p16"/>
          <p:cNvSpPr txBox="1"/>
          <p:nvPr/>
        </p:nvSpPr>
        <p:spPr>
          <a:xfrm>
            <a:off x="1929675" y="3835401"/>
            <a:ext cx="606816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Logging</a:t>
            </a:r>
            <a:endParaRPr/>
          </a:p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Reporting</a:t>
            </a:r>
            <a:endParaRPr/>
          </a:p>
        </p:txBody>
      </p:sp>
      <p:sp>
        <p:nvSpPr>
          <p:cNvPr id="1113" name="Google Shape;1113;p16"/>
          <p:cNvSpPr txBox="1"/>
          <p:nvPr/>
        </p:nvSpPr>
        <p:spPr>
          <a:xfrm>
            <a:off x="4307635" y="5416238"/>
            <a:ext cx="455909" cy="276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Web Security</a:t>
            </a:r>
            <a:endParaRPr/>
          </a:p>
        </p:txBody>
      </p:sp>
      <p:grpSp>
        <p:nvGrpSpPr>
          <p:cNvPr id="1114" name="Google Shape;1114;p16"/>
          <p:cNvGrpSpPr/>
          <p:nvPr/>
        </p:nvGrpSpPr>
        <p:grpSpPr>
          <a:xfrm>
            <a:off x="666752" y="1411024"/>
            <a:ext cx="762697" cy="762697"/>
            <a:chOff x="500063" y="1058267"/>
            <a:chExt cx="572023" cy="572023"/>
          </a:xfrm>
        </p:grpSpPr>
        <p:sp>
          <p:nvSpPr>
            <p:cNvPr id="1115" name="Google Shape;1115;p16"/>
            <p:cNvSpPr/>
            <p:nvPr/>
          </p:nvSpPr>
          <p:spPr>
            <a:xfrm>
              <a:off x="500063" y="1058267"/>
              <a:ext cx="572023" cy="57202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116" name="Google Shape;1116;p16"/>
            <p:cNvPicPr preferRelativeResize="0"/>
            <p:nvPr/>
          </p:nvPicPr>
          <p:blipFill rotWithShape="1">
            <a:blip r:embed="rId4">
              <a:alphaModFix/>
            </a:blip>
            <a:srcRect l="15333" t="4133" r="14747" b="35951"/>
            <a:stretch/>
          </p:blipFill>
          <p:spPr>
            <a:xfrm>
              <a:off x="539250" y="1097454"/>
              <a:ext cx="493649" cy="493649"/>
            </a:xfrm>
            <a:custGeom>
              <a:avLst/>
              <a:gdLst/>
              <a:ahLst/>
              <a:cxnLst/>
              <a:rect l="l" t="t" r="r" b="b"/>
              <a:pathLst>
                <a:path w="811588" h="811588" extrusionOk="0">
                  <a:moveTo>
                    <a:pt x="405794" y="0"/>
                  </a:moveTo>
                  <a:cubicBezTo>
                    <a:pt x="629908" y="0"/>
                    <a:pt x="811588" y="181680"/>
                    <a:pt x="811588" y="405794"/>
                  </a:cubicBezTo>
                  <a:cubicBezTo>
                    <a:pt x="811588" y="629908"/>
                    <a:pt x="629908" y="811588"/>
                    <a:pt x="405794" y="811588"/>
                  </a:cubicBezTo>
                  <a:cubicBezTo>
                    <a:pt x="181680" y="811588"/>
                    <a:pt x="0" y="629908"/>
                    <a:pt x="0" y="405794"/>
                  </a:cubicBezTo>
                  <a:cubicBezTo>
                    <a:pt x="0" y="181680"/>
                    <a:pt x="181680" y="0"/>
                    <a:pt x="405794" y="0"/>
                  </a:cubicBezTo>
                  <a:close/>
                </a:path>
              </a:pathLst>
            </a:custGeom>
            <a:noFill/>
            <a:ln>
              <a:noFill/>
            </a:ln>
          </p:spPr>
        </p:pic>
      </p:grpSp>
      <p:grpSp>
        <p:nvGrpSpPr>
          <p:cNvPr id="1117" name="Google Shape;1117;p16"/>
          <p:cNvGrpSpPr/>
          <p:nvPr/>
        </p:nvGrpSpPr>
        <p:grpSpPr>
          <a:xfrm>
            <a:off x="10669925" y="4594405"/>
            <a:ext cx="762697" cy="762697"/>
            <a:chOff x="8002443" y="3445803"/>
            <a:chExt cx="572023" cy="572023"/>
          </a:xfrm>
        </p:grpSpPr>
        <p:sp>
          <p:nvSpPr>
            <p:cNvPr id="1118" name="Google Shape;1118;p16"/>
            <p:cNvSpPr/>
            <p:nvPr/>
          </p:nvSpPr>
          <p:spPr>
            <a:xfrm>
              <a:off x="8002443" y="3445803"/>
              <a:ext cx="572023" cy="572023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119" name="Google Shape;1119;p16"/>
            <p:cNvPicPr preferRelativeResize="0"/>
            <p:nvPr/>
          </p:nvPicPr>
          <p:blipFill rotWithShape="1">
            <a:blip r:embed="rId5">
              <a:alphaModFix/>
            </a:blip>
            <a:srcRect l="14799" t="3048" r="13465" b="35762"/>
            <a:stretch/>
          </p:blipFill>
          <p:spPr>
            <a:xfrm>
              <a:off x="8039655" y="3482458"/>
              <a:ext cx="498713" cy="498713"/>
            </a:xfrm>
            <a:custGeom>
              <a:avLst/>
              <a:gdLst/>
              <a:ahLst/>
              <a:cxnLst/>
              <a:rect l="l" t="t" r="r" b="b"/>
              <a:pathLst>
                <a:path w="3147266" h="3147266" extrusionOk="0">
                  <a:moveTo>
                    <a:pt x="1573633" y="0"/>
                  </a:moveTo>
                  <a:cubicBezTo>
                    <a:pt x="2442727" y="0"/>
                    <a:pt x="3147266" y="704539"/>
                    <a:pt x="3147266" y="1573633"/>
                  </a:cubicBezTo>
                  <a:cubicBezTo>
                    <a:pt x="3147266" y="2442727"/>
                    <a:pt x="2442727" y="3147266"/>
                    <a:pt x="1573633" y="3147266"/>
                  </a:cubicBezTo>
                  <a:cubicBezTo>
                    <a:pt x="704539" y="3147266"/>
                    <a:pt x="0" y="2442727"/>
                    <a:pt x="0" y="1573633"/>
                  </a:cubicBezTo>
                  <a:cubicBezTo>
                    <a:pt x="0" y="704539"/>
                    <a:pt x="704539" y="0"/>
                    <a:pt x="1573633" y="0"/>
                  </a:cubicBezTo>
                  <a:close/>
                </a:path>
              </a:pathLst>
            </a:custGeom>
            <a:noFill/>
            <a:ln>
              <a:noFill/>
            </a:ln>
          </p:spPr>
        </p:pic>
      </p:grpSp>
      <p:sp>
        <p:nvSpPr>
          <p:cNvPr id="1124" name="Google Shape;1124;p16"/>
          <p:cNvSpPr txBox="1"/>
          <p:nvPr/>
        </p:nvSpPr>
        <p:spPr>
          <a:xfrm>
            <a:off x="3219686" y="1421493"/>
            <a:ext cx="1709088" cy="77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ENDPOINT</a:t>
            </a:r>
            <a:endParaRPr/>
          </a:p>
        </p:txBody>
      </p:sp>
      <p:sp>
        <p:nvSpPr>
          <p:cNvPr id="1125" name="Google Shape;1125;p16"/>
          <p:cNvSpPr/>
          <p:nvPr/>
        </p:nvSpPr>
        <p:spPr>
          <a:xfrm>
            <a:off x="1844092" y="1332536"/>
            <a:ext cx="4678792" cy="1566387"/>
          </a:xfrm>
          <a:prstGeom prst="roundRect">
            <a:avLst>
              <a:gd name="adj" fmla="val 7696"/>
            </a:avLst>
          </a:prstGeom>
          <a:noFill/>
          <a:ln w="12700" cap="flat" cmpd="sng">
            <a:solidFill>
              <a:srgbClr val="969696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282828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138" name="Google Shape;1138;p16"/>
          <p:cNvSpPr txBox="1"/>
          <p:nvPr/>
        </p:nvSpPr>
        <p:spPr>
          <a:xfrm>
            <a:off x="4978401" y="5416236"/>
            <a:ext cx="688697" cy="2762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Data Loss Prevention (DLP)</a:t>
            </a:r>
            <a:endParaRPr/>
          </a:p>
        </p:txBody>
      </p:sp>
      <p:sp>
        <p:nvSpPr>
          <p:cNvPr id="1140" name="Google Shape;1140;p16"/>
          <p:cNvSpPr txBox="1"/>
          <p:nvPr/>
        </p:nvSpPr>
        <p:spPr>
          <a:xfrm>
            <a:off x="5784997" y="5413687"/>
            <a:ext cx="688697" cy="2762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282828"/>
              </a:buClr>
              <a:buSzPts val="933"/>
              <a:buFont typeface="Arial"/>
              <a:buNone/>
            </a:pPr>
            <a:r>
              <a:rPr lang="en-US" sz="933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Flow Analytics</a:t>
            </a:r>
            <a:endParaRPr/>
          </a:p>
        </p:txBody>
      </p:sp>
      <p:grpSp>
        <p:nvGrpSpPr>
          <p:cNvPr id="1145" name="Google Shape;1145;p16"/>
          <p:cNvGrpSpPr/>
          <p:nvPr/>
        </p:nvGrpSpPr>
        <p:grpSpPr>
          <a:xfrm>
            <a:off x="9668766" y="6241923"/>
            <a:ext cx="2098461" cy="232972"/>
            <a:chOff x="7251575" y="4681435"/>
            <a:chExt cx="1573846" cy="174729"/>
          </a:xfrm>
        </p:grpSpPr>
        <p:sp>
          <p:nvSpPr>
            <p:cNvPr id="1152" name="Google Shape;1152;p16"/>
            <p:cNvSpPr/>
            <p:nvPr/>
          </p:nvSpPr>
          <p:spPr>
            <a:xfrm>
              <a:off x="7251575" y="4681435"/>
              <a:ext cx="176409" cy="174729"/>
            </a:xfrm>
            <a:prstGeom prst="rect">
              <a:avLst/>
            </a:prstGeom>
            <a:solidFill>
              <a:srgbClr val="D9EBC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3" name="Google Shape;1153;p16"/>
            <p:cNvSpPr txBox="1"/>
            <p:nvPr/>
          </p:nvSpPr>
          <p:spPr>
            <a:xfrm>
              <a:off x="7466514" y="4716177"/>
              <a:ext cx="500162" cy="10524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800"/>
                <a:buFont typeface="Arial"/>
                <a:buNone/>
              </a:pPr>
              <a:r>
                <a:rPr lang="en-US" sz="8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Cisco Solution</a:t>
              </a:r>
              <a:endParaRPr/>
            </a:p>
          </p:txBody>
        </p:sp>
        <p:sp>
          <p:nvSpPr>
            <p:cNvPr id="1154" name="Google Shape;1154;p16"/>
            <p:cNvSpPr txBox="1"/>
            <p:nvPr/>
          </p:nvSpPr>
          <p:spPr>
            <a:xfrm>
              <a:off x="8287406" y="4716177"/>
              <a:ext cx="538015" cy="10524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ctr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800"/>
                <a:buFont typeface="Arial"/>
                <a:buNone/>
              </a:pPr>
              <a:r>
                <a:rPr lang="en-US" sz="800" b="0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Non-Cisco </a:t>
              </a:r>
              <a:endParaRPr/>
            </a:p>
          </p:txBody>
        </p:sp>
        <p:sp>
          <p:nvSpPr>
            <p:cNvPr id="1155" name="Google Shape;1155;p16"/>
            <p:cNvSpPr/>
            <p:nvPr/>
          </p:nvSpPr>
          <p:spPr>
            <a:xfrm>
              <a:off x="8077200" y="4681435"/>
              <a:ext cx="176409" cy="174729"/>
            </a:xfrm>
            <a:prstGeom prst="rect">
              <a:avLst/>
            </a:prstGeom>
            <a:solidFill>
              <a:srgbClr val="CFECF5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02BD55B2-5705-4AB6-8F39-F5F77A1B706B}"/>
              </a:ext>
            </a:extLst>
          </p:cNvPr>
          <p:cNvGrpSpPr/>
          <p:nvPr/>
        </p:nvGrpSpPr>
        <p:grpSpPr>
          <a:xfrm>
            <a:off x="5076898" y="1517769"/>
            <a:ext cx="490766" cy="490766"/>
            <a:chOff x="4528583" y="639745"/>
            <a:chExt cx="3121729" cy="3121729"/>
          </a:xfrm>
        </p:grpSpPr>
        <p:sp>
          <p:nvSpPr>
            <p:cNvPr id="104" name="Graphic 16">
              <a:extLst>
                <a:ext uri="{FF2B5EF4-FFF2-40B4-BE49-F238E27FC236}">
                  <a16:creationId xmlns:a16="http://schemas.microsoft.com/office/drawing/2014/main" id="{87739F97-2805-46C3-BCB2-69EDD6E8C97F}"/>
                </a:ext>
              </a:extLst>
            </p:cNvPr>
            <p:cNvSpPr/>
            <p:nvPr/>
          </p:nvSpPr>
          <p:spPr>
            <a:xfrm>
              <a:off x="4528583" y="639745"/>
              <a:ext cx="3121729" cy="3121729"/>
            </a:xfrm>
            <a:custGeom>
              <a:avLst/>
              <a:gdLst>
                <a:gd name="connsiteX0" fmla="*/ 3121729 w 3121729"/>
                <a:gd name="connsiteY0" fmla="*/ 1560865 h 3121729"/>
                <a:gd name="connsiteX1" fmla="*/ 1560865 w 3121729"/>
                <a:gd name="connsiteY1" fmla="*/ 3121729 h 3121729"/>
                <a:gd name="connsiteX2" fmla="*/ 0 w 3121729"/>
                <a:gd name="connsiteY2" fmla="*/ 1560865 h 3121729"/>
                <a:gd name="connsiteX3" fmla="*/ 1560865 w 3121729"/>
                <a:gd name="connsiteY3" fmla="*/ 0 h 3121729"/>
                <a:gd name="connsiteX4" fmla="*/ 3121729 w 3121729"/>
                <a:gd name="connsiteY4" fmla="*/ 1560865 h 312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1729" h="3121729">
                  <a:moveTo>
                    <a:pt x="3121729" y="1560865"/>
                  </a:moveTo>
                  <a:cubicBezTo>
                    <a:pt x="3121729" y="2422906"/>
                    <a:pt x="2422906" y="3121729"/>
                    <a:pt x="1560865" y="3121729"/>
                  </a:cubicBezTo>
                  <a:cubicBezTo>
                    <a:pt x="698823" y="3121729"/>
                    <a:pt x="0" y="2422907"/>
                    <a:pt x="0" y="1560865"/>
                  </a:cubicBezTo>
                  <a:cubicBezTo>
                    <a:pt x="0" y="698823"/>
                    <a:pt x="698823" y="0"/>
                    <a:pt x="1560865" y="0"/>
                  </a:cubicBezTo>
                  <a:cubicBezTo>
                    <a:pt x="2422906" y="0"/>
                    <a:pt x="3121729" y="698823"/>
                    <a:pt x="3121729" y="1560865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BFAAE199-417A-425A-B6AE-01F1BC5F9FC1}"/>
                </a:ext>
              </a:extLst>
            </p:cNvPr>
            <p:cNvGrpSpPr/>
            <p:nvPr/>
          </p:nvGrpSpPr>
          <p:grpSpPr>
            <a:xfrm>
              <a:off x="4759526" y="882070"/>
              <a:ext cx="2645566" cy="2645542"/>
              <a:chOff x="4759526" y="882070"/>
              <a:chExt cx="2645566" cy="2645542"/>
            </a:xfrm>
          </p:grpSpPr>
          <p:sp>
            <p:nvSpPr>
              <p:cNvPr id="106" name="Graphic 16">
                <a:extLst>
                  <a:ext uri="{FF2B5EF4-FFF2-40B4-BE49-F238E27FC236}">
                    <a16:creationId xmlns:a16="http://schemas.microsoft.com/office/drawing/2014/main" id="{F0B2019A-52EB-4949-A3CA-4DB3A4D6C658}"/>
                  </a:ext>
                </a:extLst>
              </p:cNvPr>
              <p:cNvSpPr/>
              <p:nvPr/>
            </p:nvSpPr>
            <p:spPr>
              <a:xfrm>
                <a:off x="5684328" y="2002928"/>
                <a:ext cx="140292" cy="233980"/>
              </a:xfrm>
              <a:custGeom>
                <a:avLst/>
                <a:gdLst>
                  <a:gd name="connsiteX0" fmla="*/ 0 w 140292"/>
                  <a:gd name="connsiteY0" fmla="*/ 0 h 233980"/>
                  <a:gd name="connsiteX1" fmla="*/ 0 w 140292"/>
                  <a:gd name="connsiteY1" fmla="*/ 233980 h 233980"/>
                  <a:gd name="connsiteX2" fmla="*/ 49952 w 140292"/>
                  <a:gd name="connsiteY2" fmla="*/ 233980 h 233980"/>
                  <a:gd name="connsiteX3" fmla="*/ 140293 w 140292"/>
                  <a:gd name="connsiteY3" fmla="*/ 117241 h 233980"/>
                  <a:gd name="connsiteX4" fmla="*/ 49020 w 140292"/>
                  <a:gd name="connsiteY4" fmla="*/ 0 h 233980"/>
                  <a:gd name="connsiteX5" fmla="*/ 0 w 140292"/>
                  <a:gd name="connsiteY5" fmla="*/ 0 h 2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292" h="233980">
                    <a:moveTo>
                      <a:pt x="0" y="0"/>
                    </a:moveTo>
                    <a:lnTo>
                      <a:pt x="0" y="233980"/>
                    </a:lnTo>
                    <a:lnTo>
                      <a:pt x="49952" y="233980"/>
                    </a:lnTo>
                    <a:cubicBezTo>
                      <a:pt x="105692" y="233980"/>
                      <a:pt x="140293" y="198925"/>
                      <a:pt x="140293" y="117241"/>
                    </a:cubicBezTo>
                    <a:cubicBezTo>
                      <a:pt x="140293" y="35557"/>
                      <a:pt x="104735" y="0"/>
                      <a:pt x="490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Graphic 16">
                <a:extLst>
                  <a:ext uri="{FF2B5EF4-FFF2-40B4-BE49-F238E27FC236}">
                    <a16:creationId xmlns:a16="http://schemas.microsoft.com/office/drawing/2014/main" id="{4D11E64B-E207-413E-A926-4284080F2299}"/>
                  </a:ext>
                </a:extLst>
              </p:cNvPr>
              <p:cNvSpPr/>
              <p:nvPr/>
            </p:nvSpPr>
            <p:spPr>
              <a:xfrm>
                <a:off x="4759526" y="882070"/>
                <a:ext cx="2645566" cy="2645542"/>
              </a:xfrm>
              <a:custGeom>
                <a:avLst/>
                <a:gdLst>
                  <a:gd name="connsiteX0" fmla="*/ 2641980 w 2645566"/>
                  <a:gd name="connsiteY0" fmla="*/ 1415048 h 2645542"/>
                  <a:gd name="connsiteX1" fmla="*/ 2645567 w 2645566"/>
                  <a:gd name="connsiteY1" fmla="*/ 1322771 h 2645542"/>
                  <a:gd name="connsiteX2" fmla="*/ 1322795 w 2645566"/>
                  <a:gd name="connsiteY2" fmla="*/ 0 h 2645542"/>
                  <a:gd name="connsiteX3" fmla="*/ 0 w 2645566"/>
                  <a:gd name="connsiteY3" fmla="*/ 1322771 h 2645542"/>
                  <a:gd name="connsiteX4" fmla="*/ 1322771 w 2645566"/>
                  <a:gd name="connsiteY4" fmla="*/ 2645543 h 2645542"/>
                  <a:gd name="connsiteX5" fmla="*/ 1940207 w 2645566"/>
                  <a:gd name="connsiteY5" fmla="*/ 2492099 h 2645542"/>
                  <a:gd name="connsiteX6" fmla="*/ 1828704 w 2645566"/>
                  <a:gd name="connsiteY6" fmla="*/ 2387699 h 2645542"/>
                  <a:gd name="connsiteX7" fmla="*/ 1500223 w 2645566"/>
                  <a:gd name="connsiteY7" fmla="*/ 2488751 h 2645542"/>
                  <a:gd name="connsiteX8" fmla="*/ 1715361 w 2645566"/>
                  <a:gd name="connsiteY8" fmla="*/ 2222800 h 2645542"/>
                  <a:gd name="connsiteX9" fmla="*/ 1683366 w 2645566"/>
                  <a:gd name="connsiteY9" fmla="*/ 2154292 h 2645542"/>
                  <a:gd name="connsiteX10" fmla="*/ 1396421 w 2645566"/>
                  <a:gd name="connsiteY10" fmla="*/ 2499583 h 2645542"/>
                  <a:gd name="connsiteX11" fmla="*/ 1357253 w 2645566"/>
                  <a:gd name="connsiteY11" fmla="*/ 2500922 h 2645542"/>
                  <a:gd name="connsiteX12" fmla="*/ 1357253 w 2645566"/>
                  <a:gd name="connsiteY12" fmla="*/ 1866198 h 2645542"/>
                  <a:gd name="connsiteX13" fmla="*/ 1781382 w 2645566"/>
                  <a:gd name="connsiteY13" fmla="*/ 1962134 h 2645542"/>
                  <a:gd name="connsiteX14" fmla="*/ 1806418 w 2645566"/>
                  <a:gd name="connsiteY14" fmla="*/ 1903526 h 2645542"/>
                  <a:gd name="connsiteX15" fmla="*/ 1357277 w 2645566"/>
                  <a:gd name="connsiteY15" fmla="*/ 1802449 h 2645542"/>
                  <a:gd name="connsiteX16" fmla="*/ 1357277 w 2645566"/>
                  <a:gd name="connsiteY16" fmla="*/ 1537598 h 2645542"/>
                  <a:gd name="connsiteX17" fmla="*/ 1622677 w 2645566"/>
                  <a:gd name="connsiteY17" fmla="*/ 1537598 h 2645542"/>
                  <a:gd name="connsiteX18" fmla="*/ 1622677 w 2645566"/>
                  <a:gd name="connsiteY18" fmla="*/ 1435756 h 2645542"/>
                  <a:gd name="connsiteX19" fmla="*/ 1711176 w 2645566"/>
                  <a:gd name="connsiteY19" fmla="*/ 1416196 h 2645542"/>
                  <a:gd name="connsiteX20" fmla="*/ 1677604 w 2645566"/>
                  <a:gd name="connsiteY20" fmla="*/ 1418300 h 2645542"/>
                  <a:gd name="connsiteX21" fmla="*/ 1526718 w 2645566"/>
                  <a:gd name="connsiteY21" fmla="*/ 1309237 h 2645542"/>
                  <a:gd name="connsiteX22" fmla="*/ 1603117 w 2645566"/>
                  <a:gd name="connsiteY22" fmla="*/ 1309237 h 2645542"/>
                  <a:gd name="connsiteX23" fmla="*/ 1678536 w 2645566"/>
                  <a:gd name="connsiteY23" fmla="*/ 1362083 h 2645542"/>
                  <a:gd name="connsiteX24" fmla="*/ 1742932 w 2645566"/>
                  <a:gd name="connsiteY24" fmla="*/ 1322222 h 2645542"/>
                  <a:gd name="connsiteX25" fmla="*/ 1656442 w 2645566"/>
                  <a:gd name="connsiteY25" fmla="*/ 1265526 h 2645542"/>
                  <a:gd name="connsiteX26" fmla="*/ 1539224 w 2645566"/>
                  <a:gd name="connsiteY26" fmla="*/ 1157897 h 2645542"/>
                  <a:gd name="connsiteX27" fmla="*/ 1678058 w 2645566"/>
                  <a:gd name="connsiteY27" fmla="*/ 1057945 h 2645542"/>
                  <a:gd name="connsiteX28" fmla="*/ 1815457 w 2645566"/>
                  <a:gd name="connsiteY28" fmla="*/ 1154071 h 2645542"/>
                  <a:gd name="connsiteX29" fmla="*/ 1740038 w 2645566"/>
                  <a:gd name="connsiteY29" fmla="*/ 1154071 h 2645542"/>
                  <a:gd name="connsiteX30" fmla="*/ 1676145 w 2645566"/>
                  <a:gd name="connsiteY30" fmla="*/ 1113229 h 2645542"/>
                  <a:gd name="connsiteX31" fmla="*/ 1620406 w 2645566"/>
                  <a:gd name="connsiteY31" fmla="*/ 1148285 h 2645542"/>
                  <a:gd name="connsiteX32" fmla="*/ 1690564 w 2645566"/>
                  <a:gd name="connsiteY32" fmla="*/ 1195846 h 2645542"/>
                  <a:gd name="connsiteX33" fmla="*/ 1824161 w 2645566"/>
                  <a:gd name="connsiteY33" fmla="*/ 1313087 h 2645542"/>
                  <a:gd name="connsiteX34" fmla="*/ 1748025 w 2645566"/>
                  <a:gd name="connsiteY34" fmla="*/ 1408042 h 2645542"/>
                  <a:gd name="connsiteX35" fmla="*/ 2180739 w 2645566"/>
                  <a:gd name="connsiteY35" fmla="*/ 1310218 h 2645542"/>
                  <a:gd name="connsiteX36" fmla="*/ 2641980 w 2645566"/>
                  <a:gd name="connsiteY36" fmla="*/ 1415048 h 2645542"/>
                  <a:gd name="connsiteX37" fmla="*/ 838001 w 2645566"/>
                  <a:gd name="connsiteY37" fmla="*/ 1904984 h 2645542"/>
                  <a:gd name="connsiteX38" fmla="*/ 742233 w 2645566"/>
                  <a:gd name="connsiteY38" fmla="*/ 1537598 h 2645542"/>
                  <a:gd name="connsiteX39" fmla="*/ 1293527 w 2645566"/>
                  <a:gd name="connsiteY39" fmla="*/ 1537598 h 2645542"/>
                  <a:gd name="connsiteX40" fmla="*/ 1293527 w 2645566"/>
                  <a:gd name="connsiteY40" fmla="*/ 1802377 h 2645542"/>
                  <a:gd name="connsiteX41" fmla="*/ 839746 w 2645566"/>
                  <a:gd name="connsiteY41" fmla="*/ 1904243 h 2645542"/>
                  <a:gd name="connsiteX42" fmla="*/ 838001 w 2645566"/>
                  <a:gd name="connsiteY42" fmla="*/ 1904984 h 2645542"/>
                  <a:gd name="connsiteX43" fmla="*/ 862511 w 2645566"/>
                  <a:gd name="connsiteY43" fmla="*/ 1963856 h 2645542"/>
                  <a:gd name="connsiteX44" fmla="*/ 864782 w 2645566"/>
                  <a:gd name="connsiteY44" fmla="*/ 1962851 h 2645542"/>
                  <a:gd name="connsiteX45" fmla="*/ 1293479 w 2645566"/>
                  <a:gd name="connsiteY45" fmla="*/ 1866127 h 2645542"/>
                  <a:gd name="connsiteX46" fmla="*/ 1293479 w 2645566"/>
                  <a:gd name="connsiteY46" fmla="*/ 2501138 h 2645542"/>
                  <a:gd name="connsiteX47" fmla="*/ 1249457 w 2645566"/>
                  <a:gd name="connsiteY47" fmla="*/ 2499631 h 2645542"/>
                  <a:gd name="connsiteX48" fmla="*/ 862511 w 2645566"/>
                  <a:gd name="connsiteY48" fmla="*/ 1963856 h 2645542"/>
                  <a:gd name="connsiteX49" fmla="*/ 2118496 w 2645566"/>
                  <a:gd name="connsiteY49" fmla="*/ 453207 h 2645542"/>
                  <a:gd name="connsiteX50" fmla="*/ 1839011 w 2645566"/>
                  <a:gd name="connsiteY50" fmla="*/ 655049 h 2645542"/>
                  <a:gd name="connsiteX51" fmla="*/ 1492882 w 2645566"/>
                  <a:gd name="connsiteY51" fmla="*/ 155859 h 2645542"/>
                  <a:gd name="connsiteX52" fmla="*/ 2118496 w 2645566"/>
                  <a:gd name="connsiteY52" fmla="*/ 453207 h 2645542"/>
                  <a:gd name="connsiteX53" fmla="*/ 1357253 w 2645566"/>
                  <a:gd name="connsiteY53" fmla="*/ 144310 h 2645542"/>
                  <a:gd name="connsiteX54" fmla="*/ 1388626 w 2645566"/>
                  <a:gd name="connsiteY54" fmla="*/ 145386 h 2645542"/>
                  <a:gd name="connsiteX55" fmla="*/ 1781382 w 2645566"/>
                  <a:gd name="connsiteY55" fmla="*/ 682381 h 2645542"/>
                  <a:gd name="connsiteX56" fmla="*/ 1357253 w 2645566"/>
                  <a:gd name="connsiteY56" fmla="*/ 778316 h 2645542"/>
                  <a:gd name="connsiteX57" fmla="*/ 1357253 w 2645566"/>
                  <a:gd name="connsiteY57" fmla="*/ 144310 h 2645542"/>
                  <a:gd name="connsiteX58" fmla="*/ 1257276 w 2645566"/>
                  <a:gd name="connsiteY58" fmla="*/ 145362 h 2645542"/>
                  <a:gd name="connsiteX59" fmla="*/ 1293503 w 2645566"/>
                  <a:gd name="connsiteY59" fmla="*/ 144190 h 2645542"/>
                  <a:gd name="connsiteX60" fmla="*/ 1293503 w 2645566"/>
                  <a:gd name="connsiteY60" fmla="*/ 778388 h 2645542"/>
                  <a:gd name="connsiteX61" fmla="*/ 864806 w 2645566"/>
                  <a:gd name="connsiteY61" fmla="*/ 681663 h 2645542"/>
                  <a:gd name="connsiteX62" fmla="*/ 1257276 w 2645566"/>
                  <a:gd name="connsiteY62" fmla="*/ 145362 h 2645542"/>
                  <a:gd name="connsiteX63" fmla="*/ 1153043 w 2645566"/>
                  <a:gd name="connsiteY63" fmla="*/ 155835 h 2645542"/>
                  <a:gd name="connsiteX64" fmla="*/ 807202 w 2645566"/>
                  <a:gd name="connsiteY64" fmla="*/ 654260 h 2645542"/>
                  <a:gd name="connsiteX65" fmla="*/ 528195 w 2645566"/>
                  <a:gd name="connsiteY65" fmla="*/ 452107 h 2645542"/>
                  <a:gd name="connsiteX66" fmla="*/ 1153043 w 2645566"/>
                  <a:gd name="connsiteY66" fmla="*/ 155835 h 2645542"/>
                  <a:gd name="connsiteX67" fmla="*/ 1145702 w 2645566"/>
                  <a:gd name="connsiteY67" fmla="*/ 2488799 h 2645542"/>
                  <a:gd name="connsiteX68" fmla="*/ 529152 w 2645566"/>
                  <a:gd name="connsiteY68" fmla="*/ 2194369 h 2645542"/>
                  <a:gd name="connsiteX69" fmla="*/ 805648 w 2645566"/>
                  <a:gd name="connsiteY69" fmla="*/ 1993865 h 2645542"/>
                  <a:gd name="connsiteX70" fmla="*/ 1145702 w 2645566"/>
                  <a:gd name="connsiteY70" fmla="*/ 2488799 h 2645542"/>
                  <a:gd name="connsiteX71" fmla="*/ 780444 w 2645566"/>
                  <a:gd name="connsiteY71" fmla="*/ 1935113 h 2645542"/>
                  <a:gd name="connsiteX72" fmla="*/ 483264 w 2645566"/>
                  <a:gd name="connsiteY72" fmla="*/ 2150060 h 2645542"/>
                  <a:gd name="connsiteX73" fmla="*/ 144166 w 2645566"/>
                  <a:gd name="connsiteY73" fmla="*/ 1351896 h 2645542"/>
                  <a:gd name="connsiteX74" fmla="*/ 664470 w 2645566"/>
                  <a:gd name="connsiteY74" fmla="*/ 1351896 h 2645542"/>
                  <a:gd name="connsiteX75" fmla="*/ 780444 w 2645566"/>
                  <a:gd name="connsiteY75" fmla="*/ 1935113 h 2645542"/>
                  <a:gd name="connsiteX76" fmla="*/ 708062 w 2645566"/>
                  <a:gd name="connsiteY76" fmla="*/ 947184 h 2645542"/>
                  <a:gd name="connsiteX77" fmla="*/ 700864 w 2645566"/>
                  <a:gd name="connsiteY77" fmla="*/ 978963 h 2645542"/>
                  <a:gd name="connsiteX78" fmla="*/ 664829 w 2645566"/>
                  <a:gd name="connsiteY78" fmla="*/ 1288147 h 2645542"/>
                  <a:gd name="connsiteX79" fmla="*/ 144310 w 2645566"/>
                  <a:gd name="connsiteY79" fmla="*/ 1288147 h 2645542"/>
                  <a:gd name="connsiteX80" fmla="*/ 482356 w 2645566"/>
                  <a:gd name="connsiteY80" fmla="*/ 496488 h 2645542"/>
                  <a:gd name="connsiteX81" fmla="*/ 781927 w 2645566"/>
                  <a:gd name="connsiteY81" fmla="*/ 712845 h 2645542"/>
                  <a:gd name="connsiteX82" fmla="*/ 708062 w 2645566"/>
                  <a:gd name="connsiteY82" fmla="*/ 947184 h 2645542"/>
                  <a:gd name="connsiteX83" fmla="*/ 839746 w 2645566"/>
                  <a:gd name="connsiteY83" fmla="*/ 740248 h 2645542"/>
                  <a:gd name="connsiteX84" fmla="*/ 1293527 w 2645566"/>
                  <a:gd name="connsiteY84" fmla="*/ 842114 h 2645542"/>
                  <a:gd name="connsiteX85" fmla="*/ 1293527 w 2645566"/>
                  <a:gd name="connsiteY85" fmla="*/ 947160 h 2645542"/>
                  <a:gd name="connsiteX86" fmla="*/ 773820 w 2645566"/>
                  <a:gd name="connsiteY86" fmla="*/ 947160 h 2645542"/>
                  <a:gd name="connsiteX87" fmla="*/ 839746 w 2645566"/>
                  <a:gd name="connsiteY87" fmla="*/ 740248 h 2645542"/>
                  <a:gd name="connsiteX88" fmla="*/ 974754 w 2645566"/>
                  <a:gd name="connsiteY88" fmla="*/ 1411079 h 2645542"/>
                  <a:gd name="connsiteX89" fmla="*/ 844098 w 2645566"/>
                  <a:gd name="connsiteY89" fmla="*/ 1411079 h 2645542"/>
                  <a:gd name="connsiteX90" fmla="*/ 844098 w 2645566"/>
                  <a:gd name="connsiteY90" fmla="*/ 1065142 h 2645542"/>
                  <a:gd name="connsiteX91" fmla="*/ 973822 w 2645566"/>
                  <a:gd name="connsiteY91" fmla="*/ 1065142 h 2645542"/>
                  <a:gd name="connsiteX92" fmla="*/ 1146324 w 2645566"/>
                  <a:gd name="connsiteY92" fmla="*/ 1238099 h 2645542"/>
                  <a:gd name="connsiteX93" fmla="*/ 974754 w 2645566"/>
                  <a:gd name="connsiteY93" fmla="*/ 1411079 h 2645542"/>
                  <a:gd name="connsiteX94" fmla="*/ 1483318 w 2645566"/>
                  <a:gd name="connsiteY94" fmla="*/ 1411079 h 2645542"/>
                  <a:gd name="connsiteX95" fmla="*/ 1400175 w 2645566"/>
                  <a:gd name="connsiteY95" fmla="*/ 1411079 h 2645542"/>
                  <a:gd name="connsiteX96" fmla="*/ 1263708 w 2645566"/>
                  <a:gd name="connsiteY96" fmla="*/ 1165549 h 2645542"/>
                  <a:gd name="connsiteX97" fmla="*/ 1263708 w 2645566"/>
                  <a:gd name="connsiteY97" fmla="*/ 1411079 h 2645542"/>
                  <a:gd name="connsiteX98" fmla="*/ 1194531 w 2645566"/>
                  <a:gd name="connsiteY98" fmla="*/ 1411079 h 2645542"/>
                  <a:gd name="connsiteX99" fmla="*/ 1194531 w 2645566"/>
                  <a:gd name="connsiteY99" fmla="*/ 1065142 h 2645542"/>
                  <a:gd name="connsiteX100" fmla="*/ 1283890 w 2645566"/>
                  <a:gd name="connsiteY100" fmla="*/ 1065142 h 2645542"/>
                  <a:gd name="connsiteX101" fmla="*/ 1414594 w 2645566"/>
                  <a:gd name="connsiteY101" fmla="*/ 1301514 h 2645542"/>
                  <a:gd name="connsiteX102" fmla="*/ 1414594 w 2645566"/>
                  <a:gd name="connsiteY102" fmla="*/ 1065142 h 2645542"/>
                  <a:gd name="connsiteX103" fmla="*/ 1483294 w 2645566"/>
                  <a:gd name="connsiteY103" fmla="*/ 1065142 h 2645542"/>
                  <a:gd name="connsiteX104" fmla="*/ 1483294 w 2645566"/>
                  <a:gd name="connsiteY104" fmla="*/ 1411079 h 2645542"/>
                  <a:gd name="connsiteX105" fmla="*/ 1357253 w 2645566"/>
                  <a:gd name="connsiteY105" fmla="*/ 947184 h 2645542"/>
                  <a:gd name="connsiteX106" fmla="*/ 1357253 w 2645566"/>
                  <a:gd name="connsiteY106" fmla="*/ 842066 h 2645542"/>
                  <a:gd name="connsiteX107" fmla="*/ 1806394 w 2645566"/>
                  <a:gd name="connsiteY107" fmla="*/ 740989 h 2645542"/>
                  <a:gd name="connsiteX108" fmla="*/ 1872057 w 2645566"/>
                  <a:gd name="connsiteY108" fmla="*/ 947184 h 2645542"/>
                  <a:gd name="connsiteX109" fmla="*/ 1357253 w 2645566"/>
                  <a:gd name="connsiteY109" fmla="*/ 947184 h 2645542"/>
                  <a:gd name="connsiteX110" fmla="*/ 1981072 w 2645566"/>
                  <a:gd name="connsiteY110" fmla="*/ 1288123 h 2645542"/>
                  <a:gd name="connsiteX111" fmla="*/ 1864238 w 2645566"/>
                  <a:gd name="connsiteY111" fmla="*/ 713634 h 2645542"/>
                  <a:gd name="connsiteX112" fmla="*/ 2164264 w 2645566"/>
                  <a:gd name="connsiteY112" fmla="*/ 497611 h 2645542"/>
                  <a:gd name="connsiteX113" fmla="*/ 2501209 w 2645566"/>
                  <a:gd name="connsiteY113" fmla="*/ 1288123 h 2645542"/>
                  <a:gd name="connsiteX114" fmla="*/ 1981072 w 2645566"/>
                  <a:gd name="connsiteY114" fmla="*/ 1288123 h 264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2645566" h="2645542">
                    <a:moveTo>
                      <a:pt x="2641980" y="1415048"/>
                    </a:moveTo>
                    <a:cubicBezTo>
                      <a:pt x="2644084" y="1384537"/>
                      <a:pt x="2645567" y="1353833"/>
                      <a:pt x="2645567" y="1322771"/>
                    </a:cubicBezTo>
                    <a:cubicBezTo>
                      <a:pt x="2645567" y="593380"/>
                      <a:pt x="2052187" y="0"/>
                      <a:pt x="1322795" y="0"/>
                    </a:cubicBezTo>
                    <a:cubicBezTo>
                      <a:pt x="593403" y="0"/>
                      <a:pt x="0" y="593403"/>
                      <a:pt x="0" y="1322771"/>
                    </a:cubicBezTo>
                    <a:cubicBezTo>
                      <a:pt x="0" y="2052139"/>
                      <a:pt x="593380" y="2645543"/>
                      <a:pt x="1322771" y="2645543"/>
                    </a:cubicBezTo>
                    <a:cubicBezTo>
                      <a:pt x="1545680" y="2645543"/>
                      <a:pt x="1755772" y="2589899"/>
                      <a:pt x="1940207" y="2492099"/>
                    </a:cubicBezTo>
                    <a:cubicBezTo>
                      <a:pt x="1899628" y="2460583"/>
                      <a:pt x="1862349" y="2425647"/>
                      <a:pt x="1828704" y="2387699"/>
                    </a:cubicBezTo>
                    <a:cubicBezTo>
                      <a:pt x="1726408" y="2436503"/>
                      <a:pt x="1616101" y="2471176"/>
                      <a:pt x="1500223" y="2488751"/>
                    </a:cubicBezTo>
                    <a:cubicBezTo>
                      <a:pt x="1581692" y="2407235"/>
                      <a:pt x="1653405" y="2317947"/>
                      <a:pt x="1715361" y="2222800"/>
                    </a:cubicBezTo>
                    <a:cubicBezTo>
                      <a:pt x="1703716" y="2200466"/>
                      <a:pt x="1692908" y="2177678"/>
                      <a:pt x="1683366" y="2154292"/>
                    </a:cubicBezTo>
                    <a:cubicBezTo>
                      <a:pt x="1605317" y="2281074"/>
                      <a:pt x="1509286" y="2397598"/>
                      <a:pt x="1396421" y="2499583"/>
                    </a:cubicBezTo>
                    <a:cubicBezTo>
                      <a:pt x="1383460" y="2500396"/>
                      <a:pt x="1370309" y="2500492"/>
                      <a:pt x="1357253" y="2500922"/>
                    </a:cubicBezTo>
                    <a:lnTo>
                      <a:pt x="1357253" y="1866198"/>
                    </a:lnTo>
                    <a:cubicBezTo>
                      <a:pt x="1504767" y="1870551"/>
                      <a:pt x="1648694" y="1903502"/>
                      <a:pt x="1781382" y="1962134"/>
                    </a:cubicBezTo>
                    <a:lnTo>
                      <a:pt x="1806418" y="1903526"/>
                    </a:lnTo>
                    <a:cubicBezTo>
                      <a:pt x="1665887" y="1841545"/>
                      <a:pt x="1513471" y="1806825"/>
                      <a:pt x="1357277" y="1802449"/>
                    </a:cubicBezTo>
                    <a:lnTo>
                      <a:pt x="1357277" y="1537598"/>
                    </a:lnTo>
                    <a:lnTo>
                      <a:pt x="1622677" y="1537598"/>
                    </a:lnTo>
                    <a:lnTo>
                      <a:pt x="1622677" y="1435756"/>
                    </a:lnTo>
                    <a:lnTo>
                      <a:pt x="1711176" y="1416196"/>
                    </a:lnTo>
                    <a:cubicBezTo>
                      <a:pt x="1700727" y="1417487"/>
                      <a:pt x="1689655" y="1418300"/>
                      <a:pt x="1677604" y="1418300"/>
                    </a:cubicBezTo>
                    <a:cubicBezTo>
                      <a:pt x="1588722" y="1418300"/>
                      <a:pt x="1536331" y="1375546"/>
                      <a:pt x="1526718" y="1309237"/>
                    </a:cubicBezTo>
                    <a:lnTo>
                      <a:pt x="1603117" y="1309237"/>
                    </a:lnTo>
                    <a:cubicBezTo>
                      <a:pt x="1608402" y="1339510"/>
                      <a:pt x="1632936" y="1362083"/>
                      <a:pt x="1678536" y="1362083"/>
                    </a:cubicBezTo>
                    <a:cubicBezTo>
                      <a:pt x="1725165" y="1362083"/>
                      <a:pt x="1742932" y="1346708"/>
                      <a:pt x="1742932" y="1322222"/>
                    </a:cubicBezTo>
                    <a:cubicBezTo>
                      <a:pt x="1742932" y="1286664"/>
                      <a:pt x="1705916" y="1277075"/>
                      <a:pt x="1656442" y="1265526"/>
                    </a:cubicBezTo>
                    <a:cubicBezTo>
                      <a:pt x="1598813" y="1252063"/>
                      <a:pt x="1539224" y="1230949"/>
                      <a:pt x="1539224" y="1157897"/>
                    </a:cubicBezTo>
                    <a:cubicBezTo>
                      <a:pt x="1539224" y="1096874"/>
                      <a:pt x="1586283" y="1057945"/>
                      <a:pt x="1678058" y="1057945"/>
                    </a:cubicBezTo>
                    <a:cubicBezTo>
                      <a:pt x="1758761" y="1057945"/>
                      <a:pt x="1806347" y="1093980"/>
                      <a:pt x="1815457" y="1154071"/>
                    </a:cubicBezTo>
                    <a:lnTo>
                      <a:pt x="1740038" y="1154071"/>
                    </a:lnTo>
                    <a:cubicBezTo>
                      <a:pt x="1736212" y="1128103"/>
                      <a:pt x="1710746" y="1113229"/>
                      <a:pt x="1676145" y="1113229"/>
                    </a:cubicBezTo>
                    <a:cubicBezTo>
                      <a:pt x="1635303" y="1113229"/>
                      <a:pt x="1620406" y="1127146"/>
                      <a:pt x="1620406" y="1148285"/>
                    </a:cubicBezTo>
                    <a:cubicBezTo>
                      <a:pt x="1620406" y="1176644"/>
                      <a:pt x="1642501" y="1185301"/>
                      <a:pt x="1690564" y="1195846"/>
                    </a:cubicBezTo>
                    <a:cubicBezTo>
                      <a:pt x="1756872" y="1210241"/>
                      <a:pt x="1824161" y="1237166"/>
                      <a:pt x="1824161" y="1313087"/>
                    </a:cubicBezTo>
                    <a:cubicBezTo>
                      <a:pt x="1824161" y="1353738"/>
                      <a:pt x="1800536" y="1390825"/>
                      <a:pt x="1748025" y="1408042"/>
                    </a:cubicBezTo>
                    <a:lnTo>
                      <a:pt x="2180739" y="1310218"/>
                    </a:lnTo>
                    <a:lnTo>
                      <a:pt x="2641980" y="1415048"/>
                    </a:lnTo>
                    <a:close/>
                    <a:moveTo>
                      <a:pt x="838001" y="1904984"/>
                    </a:moveTo>
                    <a:cubicBezTo>
                      <a:pt x="791778" y="1787456"/>
                      <a:pt x="759258" y="1664285"/>
                      <a:pt x="742233" y="1537598"/>
                    </a:cubicBezTo>
                    <a:lnTo>
                      <a:pt x="1293527" y="1537598"/>
                    </a:lnTo>
                    <a:lnTo>
                      <a:pt x="1293527" y="1802377"/>
                    </a:lnTo>
                    <a:cubicBezTo>
                      <a:pt x="1135659" y="1806418"/>
                      <a:pt x="981617" y="1841426"/>
                      <a:pt x="839746" y="1904243"/>
                    </a:cubicBezTo>
                    <a:lnTo>
                      <a:pt x="838001" y="1904984"/>
                    </a:lnTo>
                    <a:close/>
                    <a:moveTo>
                      <a:pt x="862511" y="1963856"/>
                    </a:moveTo>
                    <a:lnTo>
                      <a:pt x="864782" y="1962851"/>
                    </a:lnTo>
                    <a:cubicBezTo>
                      <a:pt x="998810" y="1903382"/>
                      <a:pt x="1144339" y="1870168"/>
                      <a:pt x="1293479" y="1866127"/>
                    </a:cubicBezTo>
                    <a:lnTo>
                      <a:pt x="1293479" y="2501138"/>
                    </a:lnTo>
                    <a:cubicBezTo>
                      <a:pt x="1278797" y="2500707"/>
                      <a:pt x="1264043" y="2500540"/>
                      <a:pt x="1249457" y="2499631"/>
                    </a:cubicBezTo>
                    <a:cubicBezTo>
                      <a:pt x="1082120" y="2348387"/>
                      <a:pt x="951392" y="2165459"/>
                      <a:pt x="862511" y="1963856"/>
                    </a:cubicBezTo>
                    <a:moveTo>
                      <a:pt x="2118496" y="453207"/>
                    </a:moveTo>
                    <a:cubicBezTo>
                      <a:pt x="2035544" y="534891"/>
                      <a:pt x="1941211" y="602849"/>
                      <a:pt x="1839011" y="655049"/>
                    </a:cubicBezTo>
                    <a:cubicBezTo>
                      <a:pt x="1756442" y="470136"/>
                      <a:pt x="1639703" y="300839"/>
                      <a:pt x="1492882" y="155859"/>
                    </a:cubicBezTo>
                    <a:cubicBezTo>
                      <a:pt x="1732052" y="190580"/>
                      <a:pt x="1948170" y="297204"/>
                      <a:pt x="2118496" y="453207"/>
                    </a:cubicBezTo>
                    <a:close/>
                    <a:moveTo>
                      <a:pt x="1357253" y="144310"/>
                    </a:moveTo>
                    <a:cubicBezTo>
                      <a:pt x="1367726" y="144621"/>
                      <a:pt x="1378224" y="144788"/>
                      <a:pt x="1388626" y="145386"/>
                    </a:cubicBezTo>
                    <a:cubicBezTo>
                      <a:pt x="1558282" y="296630"/>
                      <a:pt x="1691138" y="479797"/>
                      <a:pt x="1781382" y="682381"/>
                    </a:cubicBezTo>
                    <a:cubicBezTo>
                      <a:pt x="1648694" y="741013"/>
                      <a:pt x="1504767" y="773964"/>
                      <a:pt x="1357253" y="778316"/>
                    </a:cubicBezTo>
                    <a:lnTo>
                      <a:pt x="1357253" y="144310"/>
                    </a:lnTo>
                    <a:close/>
                    <a:moveTo>
                      <a:pt x="1257276" y="145362"/>
                    </a:moveTo>
                    <a:cubicBezTo>
                      <a:pt x="1269280" y="144692"/>
                      <a:pt x="1281403" y="144501"/>
                      <a:pt x="1293503" y="144190"/>
                    </a:cubicBezTo>
                    <a:lnTo>
                      <a:pt x="1293503" y="778388"/>
                    </a:lnTo>
                    <a:cubicBezTo>
                      <a:pt x="1144363" y="774370"/>
                      <a:pt x="998810" y="741157"/>
                      <a:pt x="864806" y="681663"/>
                    </a:cubicBezTo>
                    <a:cubicBezTo>
                      <a:pt x="955027" y="479366"/>
                      <a:pt x="1087787" y="296439"/>
                      <a:pt x="1257276" y="145362"/>
                    </a:cubicBezTo>
                    <a:close/>
                    <a:moveTo>
                      <a:pt x="1153043" y="155835"/>
                    </a:moveTo>
                    <a:cubicBezTo>
                      <a:pt x="1006414" y="300623"/>
                      <a:pt x="889747" y="469634"/>
                      <a:pt x="807202" y="654260"/>
                    </a:cubicBezTo>
                    <a:cubicBezTo>
                      <a:pt x="705169" y="601940"/>
                      <a:pt x="611003" y="533862"/>
                      <a:pt x="528195" y="452107"/>
                    </a:cubicBezTo>
                    <a:cubicBezTo>
                      <a:pt x="698426" y="296606"/>
                      <a:pt x="914280" y="190388"/>
                      <a:pt x="1153043" y="155835"/>
                    </a:cubicBezTo>
                    <a:close/>
                    <a:moveTo>
                      <a:pt x="1145702" y="2488799"/>
                    </a:moveTo>
                    <a:cubicBezTo>
                      <a:pt x="910287" y="2453194"/>
                      <a:pt x="697493" y="2347789"/>
                      <a:pt x="529152" y="2194369"/>
                    </a:cubicBezTo>
                    <a:cubicBezTo>
                      <a:pt x="610812" y="2113737"/>
                      <a:pt x="703495" y="2046496"/>
                      <a:pt x="805648" y="1993865"/>
                    </a:cubicBezTo>
                    <a:cubicBezTo>
                      <a:pt x="886925" y="2176841"/>
                      <a:pt x="1001631" y="2344681"/>
                      <a:pt x="1145702" y="2488799"/>
                    </a:cubicBezTo>
                    <a:close/>
                    <a:moveTo>
                      <a:pt x="780444" y="1935113"/>
                    </a:moveTo>
                    <a:cubicBezTo>
                      <a:pt x="670472" y="1991283"/>
                      <a:pt x="570854" y="2063354"/>
                      <a:pt x="483264" y="2150060"/>
                    </a:cubicBezTo>
                    <a:cubicBezTo>
                      <a:pt x="279652" y="1943483"/>
                      <a:pt x="151746" y="1662371"/>
                      <a:pt x="144166" y="1351896"/>
                    </a:cubicBezTo>
                    <a:lnTo>
                      <a:pt x="664470" y="1351896"/>
                    </a:lnTo>
                    <a:cubicBezTo>
                      <a:pt x="667651" y="1554289"/>
                      <a:pt x="707345" y="1751564"/>
                      <a:pt x="780444" y="1935113"/>
                    </a:cubicBezTo>
                    <a:close/>
                    <a:moveTo>
                      <a:pt x="708062" y="947184"/>
                    </a:moveTo>
                    <a:lnTo>
                      <a:pt x="700864" y="978963"/>
                    </a:lnTo>
                    <a:cubicBezTo>
                      <a:pt x="679224" y="1079752"/>
                      <a:pt x="667220" y="1183196"/>
                      <a:pt x="664829" y="1288147"/>
                    </a:cubicBezTo>
                    <a:lnTo>
                      <a:pt x="144310" y="1288147"/>
                    </a:lnTo>
                    <a:cubicBezTo>
                      <a:pt x="153253" y="980326"/>
                      <a:pt x="280513" y="701749"/>
                      <a:pt x="482356" y="496488"/>
                    </a:cubicBezTo>
                    <a:cubicBezTo>
                      <a:pt x="571093" y="584293"/>
                      <a:pt x="672266" y="657105"/>
                      <a:pt x="781927" y="712845"/>
                    </a:cubicBezTo>
                    <a:cubicBezTo>
                      <a:pt x="751487" y="788742"/>
                      <a:pt x="726905" y="867102"/>
                      <a:pt x="708062" y="947184"/>
                    </a:cubicBezTo>
                    <a:close/>
                    <a:moveTo>
                      <a:pt x="839746" y="740248"/>
                    </a:moveTo>
                    <a:cubicBezTo>
                      <a:pt x="981617" y="803089"/>
                      <a:pt x="1135659" y="838096"/>
                      <a:pt x="1293527" y="842114"/>
                    </a:cubicBezTo>
                    <a:lnTo>
                      <a:pt x="1293527" y="947160"/>
                    </a:lnTo>
                    <a:lnTo>
                      <a:pt x="773820" y="947160"/>
                    </a:lnTo>
                    <a:cubicBezTo>
                      <a:pt x="791157" y="876595"/>
                      <a:pt x="812989" y="807441"/>
                      <a:pt x="839746" y="740248"/>
                    </a:cubicBezTo>
                    <a:close/>
                    <a:moveTo>
                      <a:pt x="974754" y="1411079"/>
                    </a:moveTo>
                    <a:lnTo>
                      <a:pt x="844098" y="1411079"/>
                    </a:lnTo>
                    <a:lnTo>
                      <a:pt x="844098" y="1065142"/>
                    </a:lnTo>
                    <a:lnTo>
                      <a:pt x="973822" y="1065142"/>
                    </a:lnTo>
                    <a:cubicBezTo>
                      <a:pt x="1085754" y="1065142"/>
                      <a:pt x="1146324" y="1119925"/>
                      <a:pt x="1146324" y="1238099"/>
                    </a:cubicBezTo>
                    <a:cubicBezTo>
                      <a:pt x="1146300" y="1359190"/>
                      <a:pt x="1082885" y="1411079"/>
                      <a:pt x="974754" y="1411079"/>
                    </a:cubicBezTo>
                    <a:close/>
                    <a:moveTo>
                      <a:pt x="1483318" y="1411079"/>
                    </a:moveTo>
                    <a:lnTo>
                      <a:pt x="1400175" y="1411079"/>
                    </a:lnTo>
                    <a:lnTo>
                      <a:pt x="1263708" y="1165549"/>
                    </a:lnTo>
                    <a:lnTo>
                      <a:pt x="1263708" y="1411079"/>
                    </a:lnTo>
                    <a:lnTo>
                      <a:pt x="1194531" y="1411079"/>
                    </a:lnTo>
                    <a:lnTo>
                      <a:pt x="1194531" y="1065142"/>
                    </a:lnTo>
                    <a:lnTo>
                      <a:pt x="1283890" y="1065142"/>
                    </a:lnTo>
                    <a:lnTo>
                      <a:pt x="1414594" y="1301514"/>
                    </a:lnTo>
                    <a:lnTo>
                      <a:pt x="1414594" y="1065142"/>
                    </a:lnTo>
                    <a:lnTo>
                      <a:pt x="1483294" y="1065142"/>
                    </a:lnTo>
                    <a:lnTo>
                      <a:pt x="1483294" y="1411079"/>
                    </a:lnTo>
                    <a:close/>
                    <a:moveTo>
                      <a:pt x="1357253" y="947184"/>
                    </a:moveTo>
                    <a:lnTo>
                      <a:pt x="1357253" y="842066"/>
                    </a:lnTo>
                    <a:cubicBezTo>
                      <a:pt x="1513471" y="837690"/>
                      <a:pt x="1665887" y="802969"/>
                      <a:pt x="1806394" y="740989"/>
                    </a:cubicBezTo>
                    <a:cubicBezTo>
                      <a:pt x="1833009" y="807943"/>
                      <a:pt x="1854793" y="876858"/>
                      <a:pt x="1872057" y="947184"/>
                    </a:cubicBezTo>
                    <a:lnTo>
                      <a:pt x="1357253" y="947184"/>
                    </a:lnTo>
                    <a:close/>
                    <a:moveTo>
                      <a:pt x="1981072" y="1288123"/>
                    </a:moveTo>
                    <a:cubicBezTo>
                      <a:pt x="1976529" y="1088552"/>
                      <a:pt x="1936620" y="894362"/>
                      <a:pt x="1864238" y="713634"/>
                    </a:cubicBezTo>
                    <a:cubicBezTo>
                      <a:pt x="1974066" y="658014"/>
                      <a:pt x="2075382" y="585345"/>
                      <a:pt x="2164264" y="497611"/>
                    </a:cubicBezTo>
                    <a:cubicBezTo>
                      <a:pt x="2365484" y="702778"/>
                      <a:pt x="2492290" y="980876"/>
                      <a:pt x="2501209" y="1288123"/>
                    </a:cubicBezTo>
                    <a:lnTo>
                      <a:pt x="1981072" y="128812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Graphic 16">
                <a:extLst>
                  <a:ext uri="{FF2B5EF4-FFF2-40B4-BE49-F238E27FC236}">
                    <a16:creationId xmlns:a16="http://schemas.microsoft.com/office/drawing/2014/main" id="{30273806-D1B8-4CAF-9096-47B282861232}"/>
                  </a:ext>
                </a:extLst>
              </p:cNvPr>
              <p:cNvSpPr/>
              <p:nvPr/>
            </p:nvSpPr>
            <p:spPr>
              <a:xfrm>
                <a:off x="6485911" y="2289012"/>
                <a:ext cx="904500" cy="1094721"/>
              </a:xfrm>
              <a:custGeom>
                <a:avLst/>
                <a:gdLst>
                  <a:gd name="connsiteX0" fmla="*/ 738359 w 904500"/>
                  <a:gd name="connsiteY0" fmla="*/ 65639 h 1094721"/>
                  <a:gd name="connsiteX1" fmla="*/ 738359 w 904500"/>
                  <a:gd name="connsiteY1" fmla="*/ 126017 h 1094721"/>
                  <a:gd name="connsiteX2" fmla="*/ 556411 w 904500"/>
                  <a:gd name="connsiteY2" fmla="*/ 84003 h 1094721"/>
                  <a:gd name="connsiteX3" fmla="*/ 556411 w 904500"/>
                  <a:gd name="connsiteY3" fmla="*/ 23625 h 1094721"/>
                  <a:gd name="connsiteX4" fmla="*/ 453565 w 904500"/>
                  <a:gd name="connsiteY4" fmla="*/ 0 h 1094721"/>
                  <a:gd name="connsiteX5" fmla="*/ 348089 w 904500"/>
                  <a:gd name="connsiteY5" fmla="*/ 23625 h 1094721"/>
                  <a:gd name="connsiteX6" fmla="*/ 348089 w 904500"/>
                  <a:gd name="connsiteY6" fmla="*/ 84003 h 1094721"/>
                  <a:gd name="connsiteX7" fmla="*/ 166141 w 904500"/>
                  <a:gd name="connsiteY7" fmla="*/ 126017 h 1094721"/>
                  <a:gd name="connsiteX8" fmla="*/ 166141 w 904500"/>
                  <a:gd name="connsiteY8" fmla="*/ 65639 h 1094721"/>
                  <a:gd name="connsiteX9" fmla="*/ 0 w 904500"/>
                  <a:gd name="connsiteY9" fmla="*/ 102392 h 1094721"/>
                  <a:gd name="connsiteX10" fmla="*/ 0 w 904500"/>
                  <a:gd name="connsiteY10" fmla="*/ 427908 h 1094721"/>
                  <a:gd name="connsiteX11" fmla="*/ 453565 w 904500"/>
                  <a:gd name="connsiteY11" fmla="*/ 1094721 h 1094721"/>
                  <a:gd name="connsiteX12" fmla="*/ 904500 w 904500"/>
                  <a:gd name="connsiteY12" fmla="*/ 427908 h 1094721"/>
                  <a:gd name="connsiteX13" fmla="*/ 904500 w 904500"/>
                  <a:gd name="connsiteY13" fmla="*/ 102392 h 1094721"/>
                  <a:gd name="connsiteX14" fmla="*/ 738359 w 904500"/>
                  <a:gd name="connsiteY14" fmla="*/ 65639 h 1094721"/>
                  <a:gd name="connsiteX15" fmla="*/ 123913 w 904500"/>
                  <a:gd name="connsiteY15" fmla="*/ 427908 h 1094721"/>
                  <a:gd name="connsiteX16" fmla="*/ 123913 w 904500"/>
                  <a:gd name="connsiteY16" fmla="*/ 265138 h 1094721"/>
                  <a:gd name="connsiteX17" fmla="*/ 453541 w 904500"/>
                  <a:gd name="connsiteY17" fmla="*/ 189002 h 1094721"/>
                  <a:gd name="connsiteX18" fmla="*/ 699669 w 904500"/>
                  <a:gd name="connsiteY18" fmla="*/ 246989 h 1094721"/>
                  <a:gd name="connsiteX19" fmla="*/ 211718 w 904500"/>
                  <a:gd name="connsiteY19" fmla="*/ 734939 h 1094721"/>
                  <a:gd name="connsiteX20" fmla="*/ 137112 w 904500"/>
                  <a:gd name="connsiteY20" fmla="*/ 548664 h 1094721"/>
                  <a:gd name="connsiteX21" fmla="*/ 123913 w 904500"/>
                  <a:gd name="connsiteY21" fmla="*/ 427908 h 1094721"/>
                  <a:gd name="connsiteX22" fmla="*/ 767364 w 904500"/>
                  <a:gd name="connsiteY22" fmla="*/ 548664 h 1094721"/>
                  <a:gd name="connsiteX23" fmla="*/ 453565 w 904500"/>
                  <a:gd name="connsiteY23" fmla="*/ 958207 h 1094721"/>
                  <a:gd name="connsiteX24" fmla="*/ 282187 w 904500"/>
                  <a:gd name="connsiteY24" fmla="*/ 829679 h 1094721"/>
                  <a:gd name="connsiteX25" fmla="*/ 780564 w 904500"/>
                  <a:gd name="connsiteY25" fmla="*/ 331303 h 1094721"/>
                  <a:gd name="connsiteX26" fmla="*/ 780564 w 904500"/>
                  <a:gd name="connsiteY26" fmla="*/ 427908 h 1094721"/>
                  <a:gd name="connsiteX27" fmla="*/ 767364 w 904500"/>
                  <a:gd name="connsiteY27" fmla="*/ 548664 h 109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04500" h="1094721">
                    <a:moveTo>
                      <a:pt x="738359" y="65639"/>
                    </a:moveTo>
                    <a:lnTo>
                      <a:pt x="738359" y="126017"/>
                    </a:lnTo>
                    <a:lnTo>
                      <a:pt x="556411" y="84003"/>
                    </a:lnTo>
                    <a:lnTo>
                      <a:pt x="556411" y="23625"/>
                    </a:lnTo>
                    <a:lnTo>
                      <a:pt x="453565" y="0"/>
                    </a:lnTo>
                    <a:lnTo>
                      <a:pt x="348089" y="23625"/>
                    </a:lnTo>
                    <a:lnTo>
                      <a:pt x="348089" y="84003"/>
                    </a:lnTo>
                    <a:lnTo>
                      <a:pt x="166141" y="126017"/>
                    </a:lnTo>
                    <a:lnTo>
                      <a:pt x="166141" y="65639"/>
                    </a:lnTo>
                    <a:lnTo>
                      <a:pt x="0" y="102392"/>
                    </a:lnTo>
                    <a:lnTo>
                      <a:pt x="0" y="427908"/>
                    </a:lnTo>
                    <a:cubicBezTo>
                      <a:pt x="0" y="729798"/>
                      <a:pt x="187232" y="987069"/>
                      <a:pt x="453565" y="1094721"/>
                    </a:cubicBezTo>
                    <a:cubicBezTo>
                      <a:pt x="717268" y="987093"/>
                      <a:pt x="904500" y="729822"/>
                      <a:pt x="904500" y="427908"/>
                    </a:cubicBezTo>
                    <a:lnTo>
                      <a:pt x="904500" y="102392"/>
                    </a:lnTo>
                    <a:lnTo>
                      <a:pt x="738359" y="65639"/>
                    </a:lnTo>
                    <a:close/>
                    <a:moveTo>
                      <a:pt x="123913" y="427908"/>
                    </a:moveTo>
                    <a:lnTo>
                      <a:pt x="123913" y="265138"/>
                    </a:lnTo>
                    <a:lnTo>
                      <a:pt x="453541" y="189002"/>
                    </a:lnTo>
                    <a:cubicBezTo>
                      <a:pt x="575397" y="218413"/>
                      <a:pt x="651988" y="236228"/>
                      <a:pt x="699669" y="246989"/>
                    </a:cubicBezTo>
                    <a:lnTo>
                      <a:pt x="211718" y="734939"/>
                    </a:lnTo>
                    <a:cubicBezTo>
                      <a:pt x="176137" y="677670"/>
                      <a:pt x="150240" y="614064"/>
                      <a:pt x="137112" y="548664"/>
                    </a:cubicBezTo>
                    <a:cubicBezTo>
                      <a:pt x="126567" y="509281"/>
                      <a:pt x="123913" y="469921"/>
                      <a:pt x="123913" y="427908"/>
                    </a:cubicBezTo>
                    <a:close/>
                    <a:moveTo>
                      <a:pt x="767364" y="548664"/>
                    </a:moveTo>
                    <a:cubicBezTo>
                      <a:pt x="733074" y="721931"/>
                      <a:pt x="614422" y="874180"/>
                      <a:pt x="453565" y="958207"/>
                    </a:cubicBezTo>
                    <a:cubicBezTo>
                      <a:pt x="388787" y="924682"/>
                      <a:pt x="331685" y="880995"/>
                      <a:pt x="282187" y="829679"/>
                    </a:cubicBezTo>
                    <a:lnTo>
                      <a:pt x="780564" y="331303"/>
                    </a:lnTo>
                    <a:lnTo>
                      <a:pt x="780564" y="427908"/>
                    </a:lnTo>
                    <a:cubicBezTo>
                      <a:pt x="780540" y="469921"/>
                      <a:pt x="777909" y="509281"/>
                      <a:pt x="767364" y="548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23265452-4443-4C0B-985D-2DBDBEC74C13}"/>
              </a:ext>
            </a:extLst>
          </p:cNvPr>
          <p:cNvGrpSpPr/>
          <p:nvPr/>
        </p:nvGrpSpPr>
        <p:grpSpPr>
          <a:xfrm>
            <a:off x="5879653" y="1498289"/>
            <a:ext cx="497454" cy="497454"/>
            <a:chOff x="4527459" y="640845"/>
            <a:chExt cx="3123355" cy="3123355"/>
          </a:xfrm>
        </p:grpSpPr>
        <p:sp>
          <p:nvSpPr>
            <p:cNvPr id="110" name="Graphic 62">
              <a:extLst>
                <a:ext uri="{FF2B5EF4-FFF2-40B4-BE49-F238E27FC236}">
                  <a16:creationId xmlns:a16="http://schemas.microsoft.com/office/drawing/2014/main" id="{FE383ED4-BEF7-4B4A-8F80-1BA6AA5F3EF9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Freeform: Shape 110">
              <a:extLst>
                <a:ext uri="{FF2B5EF4-FFF2-40B4-BE49-F238E27FC236}">
                  <a16:creationId xmlns:a16="http://schemas.microsoft.com/office/drawing/2014/main" id="{D1ED1752-A8DC-46A6-AAE0-0BCF2B1177BF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87426425-ECAA-4A1A-B6F1-A3390FE063CE}"/>
              </a:ext>
            </a:extLst>
          </p:cNvPr>
          <p:cNvGrpSpPr/>
          <p:nvPr/>
        </p:nvGrpSpPr>
        <p:grpSpPr>
          <a:xfrm>
            <a:off x="8183947" y="1532975"/>
            <a:ext cx="487860" cy="487860"/>
            <a:chOff x="4527459" y="640845"/>
            <a:chExt cx="3123355" cy="3123355"/>
          </a:xfrm>
        </p:grpSpPr>
        <p:sp>
          <p:nvSpPr>
            <p:cNvPr id="113" name="Graphic 56">
              <a:extLst>
                <a:ext uri="{FF2B5EF4-FFF2-40B4-BE49-F238E27FC236}">
                  <a16:creationId xmlns:a16="http://schemas.microsoft.com/office/drawing/2014/main" id="{0CC5F633-DC5B-47EA-B105-31137186BD3D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656F0CBF-A085-4600-9064-6C137AD41C04}"/>
                </a:ext>
              </a:extLst>
            </p:cNvPr>
            <p:cNvSpPr/>
            <p:nvPr/>
          </p:nvSpPr>
          <p:spPr>
            <a:xfrm>
              <a:off x="4831884" y="925925"/>
              <a:ext cx="2513381" cy="2535332"/>
            </a:xfrm>
            <a:custGeom>
              <a:avLst/>
              <a:gdLst>
                <a:gd name="connsiteX0" fmla="*/ 896227 w 2513381"/>
                <a:gd name="connsiteY0" fmla="*/ 1981096 h 2535332"/>
                <a:gd name="connsiteX1" fmla="*/ 432523 w 2513381"/>
                <a:gd name="connsiteY1" fmla="*/ 2071508 h 2535332"/>
                <a:gd name="connsiteX2" fmla="*/ 837762 w 2513381"/>
                <a:gd name="connsiteY2" fmla="*/ 2346665 h 2535332"/>
                <a:gd name="connsiteX3" fmla="*/ 1067677 w 2513381"/>
                <a:gd name="connsiteY3" fmla="*/ 2063641 h 2535332"/>
                <a:gd name="connsiteX4" fmla="*/ 1055984 w 2513381"/>
                <a:gd name="connsiteY4" fmla="*/ 2063641 h 2535332"/>
                <a:gd name="connsiteX5" fmla="*/ 896227 w 2513381"/>
                <a:gd name="connsiteY5" fmla="*/ 1981096 h 2535332"/>
                <a:gd name="connsiteX6" fmla="*/ 1250820 w 2513381"/>
                <a:gd name="connsiteY6" fmla="*/ 1898552 h 2535332"/>
                <a:gd name="connsiteX7" fmla="*/ 1114449 w 2513381"/>
                <a:gd name="connsiteY7" fmla="*/ 2051853 h 2535332"/>
                <a:gd name="connsiteX8" fmla="*/ 868967 w 2513381"/>
                <a:gd name="connsiteY8" fmla="*/ 2358454 h 2535332"/>
                <a:gd name="connsiteX9" fmla="*/ 1243048 w 2513381"/>
                <a:gd name="connsiteY9" fmla="*/ 2425264 h 2535332"/>
                <a:gd name="connsiteX10" fmla="*/ 1422270 w 2513381"/>
                <a:gd name="connsiteY10" fmla="*/ 2091140 h 2535332"/>
                <a:gd name="connsiteX11" fmla="*/ 1367726 w 2513381"/>
                <a:gd name="connsiteY11" fmla="*/ 1953573 h 2535332"/>
                <a:gd name="connsiteX12" fmla="*/ 1371624 w 2513381"/>
                <a:gd name="connsiteY12" fmla="*/ 1918208 h 2535332"/>
                <a:gd name="connsiteX13" fmla="*/ 1250820 w 2513381"/>
                <a:gd name="connsiteY13" fmla="*/ 1898552 h 2535332"/>
                <a:gd name="connsiteX14" fmla="*/ 1652186 w 2513381"/>
                <a:gd name="connsiteY14" fmla="*/ 1861697 h 2535332"/>
                <a:gd name="connsiteX15" fmla="*/ 1636594 w 2513381"/>
                <a:gd name="connsiteY15" fmla="*/ 1871029 h 2535332"/>
                <a:gd name="connsiteX16" fmla="*/ 1535279 w 2513381"/>
                <a:gd name="connsiteY16" fmla="*/ 2004674 h 2535332"/>
                <a:gd name="connsiteX17" fmla="*/ 1472940 w 2513381"/>
                <a:gd name="connsiteY17" fmla="*/ 1941785 h 2535332"/>
                <a:gd name="connsiteX18" fmla="*/ 1441758 w 2513381"/>
                <a:gd name="connsiteY18" fmla="*/ 1941785 h 2535332"/>
                <a:gd name="connsiteX19" fmla="*/ 1441758 w 2513381"/>
                <a:gd name="connsiteY19" fmla="*/ 1973229 h 2535332"/>
                <a:gd name="connsiteX20" fmla="*/ 1523586 w 2513381"/>
                <a:gd name="connsiteY20" fmla="*/ 2051853 h 2535332"/>
                <a:gd name="connsiteX21" fmla="*/ 1539176 w 2513381"/>
                <a:gd name="connsiteY21" fmla="*/ 2059719 h 2535332"/>
                <a:gd name="connsiteX22" fmla="*/ 1543074 w 2513381"/>
                <a:gd name="connsiteY22" fmla="*/ 2059719 h 2535332"/>
                <a:gd name="connsiteX23" fmla="*/ 1558665 w 2513381"/>
                <a:gd name="connsiteY23" fmla="*/ 2051853 h 2535332"/>
                <a:gd name="connsiteX24" fmla="*/ 1671673 w 2513381"/>
                <a:gd name="connsiteY24" fmla="*/ 1898552 h 2535332"/>
                <a:gd name="connsiteX25" fmla="*/ 1667776 w 2513381"/>
                <a:gd name="connsiteY25" fmla="*/ 1867107 h 2535332"/>
                <a:gd name="connsiteX26" fmla="*/ 1652186 w 2513381"/>
                <a:gd name="connsiteY26" fmla="*/ 1861697 h 2535332"/>
                <a:gd name="connsiteX27" fmla="*/ 2260079 w 2513381"/>
                <a:gd name="connsiteY27" fmla="*/ 1827796 h 2535332"/>
                <a:gd name="connsiteX28" fmla="*/ 1761296 w 2513381"/>
                <a:gd name="connsiteY28" fmla="*/ 1929996 h 2535332"/>
                <a:gd name="connsiteX29" fmla="*/ 1761296 w 2513381"/>
                <a:gd name="connsiteY29" fmla="*/ 1953573 h 2535332"/>
                <a:gd name="connsiteX30" fmla="*/ 1562563 w 2513381"/>
                <a:gd name="connsiteY30" fmla="*/ 2150108 h 2535332"/>
                <a:gd name="connsiteX31" fmla="*/ 1445656 w 2513381"/>
                <a:gd name="connsiteY31" fmla="*/ 2110796 h 2535332"/>
                <a:gd name="connsiteX32" fmla="*/ 1278104 w 2513381"/>
                <a:gd name="connsiteY32" fmla="*/ 2425264 h 2535332"/>
                <a:gd name="connsiteX33" fmla="*/ 2260079 w 2513381"/>
                <a:gd name="connsiteY33" fmla="*/ 1827796 h 2535332"/>
                <a:gd name="connsiteX34" fmla="*/ 976617 w 2513381"/>
                <a:gd name="connsiteY34" fmla="*/ 1762952 h 2535332"/>
                <a:gd name="connsiteX35" fmla="*/ 962487 w 2513381"/>
                <a:gd name="connsiteY35" fmla="*/ 1768852 h 2535332"/>
                <a:gd name="connsiteX36" fmla="*/ 962487 w 2513381"/>
                <a:gd name="connsiteY36" fmla="*/ 1800297 h 2535332"/>
                <a:gd name="connsiteX37" fmla="*/ 1024826 w 2513381"/>
                <a:gd name="connsiteY37" fmla="*/ 1863186 h 2535332"/>
                <a:gd name="connsiteX38" fmla="*/ 962487 w 2513381"/>
                <a:gd name="connsiteY38" fmla="*/ 1926075 h 2535332"/>
                <a:gd name="connsiteX39" fmla="*/ 962487 w 2513381"/>
                <a:gd name="connsiteY39" fmla="*/ 1957519 h 2535332"/>
                <a:gd name="connsiteX40" fmla="*/ 993669 w 2513381"/>
                <a:gd name="connsiteY40" fmla="*/ 1957519 h 2535332"/>
                <a:gd name="connsiteX41" fmla="*/ 1056008 w 2513381"/>
                <a:gd name="connsiteY41" fmla="*/ 1894630 h 2535332"/>
                <a:gd name="connsiteX42" fmla="*/ 1118347 w 2513381"/>
                <a:gd name="connsiteY42" fmla="*/ 1957519 h 2535332"/>
                <a:gd name="connsiteX43" fmla="*/ 1149528 w 2513381"/>
                <a:gd name="connsiteY43" fmla="*/ 1957519 h 2535332"/>
                <a:gd name="connsiteX44" fmla="*/ 1149528 w 2513381"/>
                <a:gd name="connsiteY44" fmla="*/ 1926075 h 2535332"/>
                <a:gd name="connsiteX45" fmla="*/ 1087189 w 2513381"/>
                <a:gd name="connsiteY45" fmla="*/ 1863186 h 2535332"/>
                <a:gd name="connsiteX46" fmla="*/ 1149528 w 2513381"/>
                <a:gd name="connsiteY46" fmla="*/ 1800297 h 2535332"/>
                <a:gd name="connsiteX47" fmla="*/ 1149528 w 2513381"/>
                <a:gd name="connsiteY47" fmla="*/ 1768852 h 2535332"/>
                <a:gd name="connsiteX48" fmla="*/ 1118347 w 2513381"/>
                <a:gd name="connsiteY48" fmla="*/ 1768852 h 2535332"/>
                <a:gd name="connsiteX49" fmla="*/ 1056008 w 2513381"/>
                <a:gd name="connsiteY49" fmla="*/ 1831741 h 2535332"/>
                <a:gd name="connsiteX50" fmla="*/ 993669 w 2513381"/>
                <a:gd name="connsiteY50" fmla="*/ 1768852 h 2535332"/>
                <a:gd name="connsiteX51" fmla="*/ 976617 w 2513381"/>
                <a:gd name="connsiteY51" fmla="*/ 1762952 h 2535332"/>
                <a:gd name="connsiteX52" fmla="*/ 533838 w 2513381"/>
                <a:gd name="connsiteY52" fmla="*/ 1548717 h 2535332"/>
                <a:gd name="connsiteX53" fmla="*/ 385775 w 2513381"/>
                <a:gd name="connsiteY53" fmla="*/ 1627340 h 2535332"/>
                <a:gd name="connsiteX54" fmla="*/ 366286 w 2513381"/>
                <a:gd name="connsiteY54" fmla="*/ 2000752 h 2535332"/>
                <a:gd name="connsiteX55" fmla="*/ 405263 w 2513381"/>
                <a:gd name="connsiteY55" fmla="*/ 2040064 h 2535332"/>
                <a:gd name="connsiteX56" fmla="*/ 880660 w 2513381"/>
                <a:gd name="connsiteY56" fmla="*/ 1953597 h 2535332"/>
                <a:gd name="connsiteX57" fmla="*/ 857274 w 2513381"/>
                <a:gd name="connsiteY57" fmla="*/ 1863186 h 2535332"/>
                <a:gd name="connsiteX58" fmla="*/ 880660 w 2513381"/>
                <a:gd name="connsiteY58" fmla="*/ 1772774 h 2535332"/>
                <a:gd name="connsiteX59" fmla="*/ 533838 w 2513381"/>
                <a:gd name="connsiteY59" fmla="*/ 1548717 h 2535332"/>
                <a:gd name="connsiteX60" fmla="*/ 467602 w 2513381"/>
                <a:gd name="connsiteY60" fmla="*/ 1336479 h 2535332"/>
                <a:gd name="connsiteX61" fmla="*/ 452011 w 2513381"/>
                <a:gd name="connsiteY61" fmla="*/ 1344340 h 2535332"/>
                <a:gd name="connsiteX62" fmla="*/ 350695 w 2513381"/>
                <a:gd name="connsiteY62" fmla="*/ 1477985 h 2535332"/>
                <a:gd name="connsiteX63" fmla="*/ 288357 w 2513381"/>
                <a:gd name="connsiteY63" fmla="*/ 1415096 h 2535332"/>
                <a:gd name="connsiteX64" fmla="*/ 257175 w 2513381"/>
                <a:gd name="connsiteY64" fmla="*/ 1419018 h 2535332"/>
                <a:gd name="connsiteX65" fmla="*/ 257175 w 2513381"/>
                <a:gd name="connsiteY65" fmla="*/ 1450462 h 2535332"/>
                <a:gd name="connsiteX66" fmla="*/ 339002 w 2513381"/>
                <a:gd name="connsiteY66" fmla="*/ 1529086 h 2535332"/>
                <a:gd name="connsiteX67" fmla="*/ 354593 w 2513381"/>
                <a:gd name="connsiteY67" fmla="*/ 1533007 h 2535332"/>
                <a:gd name="connsiteX68" fmla="*/ 354593 w 2513381"/>
                <a:gd name="connsiteY68" fmla="*/ 1533031 h 2535332"/>
                <a:gd name="connsiteX69" fmla="*/ 358491 w 2513381"/>
                <a:gd name="connsiteY69" fmla="*/ 1533031 h 2535332"/>
                <a:gd name="connsiteX70" fmla="*/ 374081 w 2513381"/>
                <a:gd name="connsiteY70" fmla="*/ 1525164 h 2535332"/>
                <a:gd name="connsiteX71" fmla="*/ 487090 w 2513381"/>
                <a:gd name="connsiteY71" fmla="*/ 1371863 h 2535332"/>
                <a:gd name="connsiteX72" fmla="*/ 483193 w 2513381"/>
                <a:gd name="connsiteY72" fmla="*/ 1340419 h 2535332"/>
                <a:gd name="connsiteX73" fmla="*/ 467602 w 2513381"/>
                <a:gd name="connsiteY73" fmla="*/ 1336479 h 2535332"/>
                <a:gd name="connsiteX74" fmla="*/ 2119787 w 2513381"/>
                <a:gd name="connsiteY74" fmla="*/ 1263739 h 2535332"/>
                <a:gd name="connsiteX75" fmla="*/ 2104196 w 2513381"/>
                <a:gd name="connsiteY75" fmla="*/ 1269639 h 2535332"/>
                <a:gd name="connsiteX76" fmla="*/ 2104196 w 2513381"/>
                <a:gd name="connsiteY76" fmla="*/ 1301083 h 2535332"/>
                <a:gd name="connsiteX77" fmla="*/ 2166535 w 2513381"/>
                <a:gd name="connsiteY77" fmla="*/ 1363972 h 2535332"/>
                <a:gd name="connsiteX78" fmla="*/ 2104196 w 2513381"/>
                <a:gd name="connsiteY78" fmla="*/ 1426861 h 2535332"/>
                <a:gd name="connsiteX79" fmla="*/ 2104196 w 2513381"/>
                <a:gd name="connsiteY79" fmla="*/ 1458305 h 2535332"/>
                <a:gd name="connsiteX80" fmla="*/ 2135378 w 2513381"/>
                <a:gd name="connsiteY80" fmla="*/ 1458305 h 2535332"/>
                <a:gd name="connsiteX81" fmla="*/ 2197717 w 2513381"/>
                <a:gd name="connsiteY81" fmla="*/ 1395417 h 2535332"/>
                <a:gd name="connsiteX82" fmla="*/ 2260056 w 2513381"/>
                <a:gd name="connsiteY82" fmla="*/ 1458305 h 2535332"/>
                <a:gd name="connsiteX83" fmla="*/ 2291237 w 2513381"/>
                <a:gd name="connsiteY83" fmla="*/ 1458305 h 2535332"/>
                <a:gd name="connsiteX84" fmla="*/ 2291237 w 2513381"/>
                <a:gd name="connsiteY84" fmla="*/ 1426861 h 2535332"/>
                <a:gd name="connsiteX85" fmla="*/ 2228898 w 2513381"/>
                <a:gd name="connsiteY85" fmla="*/ 1363972 h 2535332"/>
                <a:gd name="connsiteX86" fmla="*/ 2291237 w 2513381"/>
                <a:gd name="connsiteY86" fmla="*/ 1301083 h 2535332"/>
                <a:gd name="connsiteX87" fmla="*/ 2291237 w 2513381"/>
                <a:gd name="connsiteY87" fmla="*/ 1269639 h 2535332"/>
                <a:gd name="connsiteX88" fmla="*/ 2260056 w 2513381"/>
                <a:gd name="connsiteY88" fmla="*/ 1269639 h 2535332"/>
                <a:gd name="connsiteX89" fmla="*/ 2197717 w 2513381"/>
                <a:gd name="connsiteY89" fmla="*/ 1332528 h 2535332"/>
                <a:gd name="connsiteX90" fmla="*/ 2135378 w 2513381"/>
                <a:gd name="connsiteY90" fmla="*/ 1269639 h 2535332"/>
                <a:gd name="connsiteX91" fmla="*/ 2119787 w 2513381"/>
                <a:gd name="connsiteY91" fmla="*/ 1263739 h 2535332"/>
                <a:gd name="connsiteX92" fmla="*/ 2376962 w 2513381"/>
                <a:gd name="connsiteY92" fmla="*/ 1257850 h 2535332"/>
                <a:gd name="connsiteX93" fmla="*/ 2365269 w 2513381"/>
                <a:gd name="connsiteY93" fmla="*/ 1261772 h 2535332"/>
                <a:gd name="connsiteX94" fmla="*/ 2392553 w 2513381"/>
                <a:gd name="connsiteY94" fmla="*/ 1363972 h 2535332"/>
                <a:gd name="connsiteX95" fmla="*/ 2197717 w 2513381"/>
                <a:gd name="connsiteY95" fmla="*/ 1560506 h 2535332"/>
                <a:gd name="connsiteX96" fmla="*/ 2037960 w 2513381"/>
                <a:gd name="connsiteY96" fmla="*/ 1481883 h 2535332"/>
                <a:gd name="connsiteX97" fmla="*/ 1687264 w 2513381"/>
                <a:gd name="connsiteY97" fmla="*/ 1796351 h 2535332"/>
                <a:gd name="connsiteX98" fmla="*/ 1753501 w 2513381"/>
                <a:gd name="connsiteY98" fmla="*/ 1898552 h 2535332"/>
                <a:gd name="connsiteX99" fmla="*/ 2283442 w 2513381"/>
                <a:gd name="connsiteY99" fmla="*/ 1784563 h 2535332"/>
                <a:gd name="connsiteX100" fmla="*/ 2404246 w 2513381"/>
                <a:gd name="connsiteY100" fmla="*/ 1297162 h 2535332"/>
                <a:gd name="connsiteX101" fmla="*/ 2376962 w 2513381"/>
                <a:gd name="connsiteY101" fmla="*/ 1257850 h 2535332"/>
                <a:gd name="connsiteX102" fmla="*/ 120780 w 2513381"/>
                <a:gd name="connsiteY102" fmla="*/ 1088839 h 2535332"/>
                <a:gd name="connsiteX103" fmla="*/ 109087 w 2513381"/>
                <a:gd name="connsiteY103" fmla="*/ 1265717 h 2535332"/>
                <a:gd name="connsiteX104" fmla="*/ 335105 w 2513381"/>
                <a:gd name="connsiteY104" fmla="*/ 1957519 h 2535332"/>
                <a:gd name="connsiteX105" fmla="*/ 354569 w 2513381"/>
                <a:gd name="connsiteY105" fmla="*/ 1623419 h 2535332"/>
                <a:gd name="connsiteX106" fmla="*/ 183119 w 2513381"/>
                <a:gd name="connsiteY106" fmla="*/ 1426885 h 2535332"/>
                <a:gd name="connsiteX107" fmla="*/ 257151 w 2513381"/>
                <a:gd name="connsiteY107" fmla="*/ 1273584 h 2535332"/>
                <a:gd name="connsiteX108" fmla="*/ 120780 w 2513381"/>
                <a:gd name="connsiteY108" fmla="*/ 1088839 h 2535332"/>
                <a:gd name="connsiteX109" fmla="*/ 1582353 w 2513381"/>
                <a:gd name="connsiteY109" fmla="*/ 1013577 h 2535332"/>
                <a:gd name="connsiteX110" fmla="*/ 1558666 w 2513381"/>
                <a:gd name="connsiteY110" fmla="*/ 1018059 h 2535332"/>
                <a:gd name="connsiteX111" fmla="*/ 1527484 w 2513381"/>
                <a:gd name="connsiteY111" fmla="*/ 1096682 h 2535332"/>
                <a:gd name="connsiteX112" fmla="*/ 1605414 w 2513381"/>
                <a:gd name="connsiteY112" fmla="*/ 1128127 h 2535332"/>
                <a:gd name="connsiteX113" fmla="*/ 1636595 w 2513381"/>
                <a:gd name="connsiteY113" fmla="*/ 1049504 h 2535332"/>
                <a:gd name="connsiteX114" fmla="*/ 1582353 w 2513381"/>
                <a:gd name="connsiteY114" fmla="*/ 1013577 h 2535332"/>
                <a:gd name="connsiteX115" fmla="*/ 2034086 w 2513381"/>
                <a:gd name="connsiteY115" fmla="*/ 892305 h 2535332"/>
                <a:gd name="connsiteX116" fmla="*/ 1874329 w 2513381"/>
                <a:gd name="connsiteY116" fmla="*/ 1234273 h 2535332"/>
                <a:gd name="connsiteX117" fmla="*/ 1266435 w 2513381"/>
                <a:gd name="connsiteY117" fmla="*/ 1823874 h 2535332"/>
                <a:gd name="connsiteX118" fmla="*/ 1250844 w 2513381"/>
                <a:gd name="connsiteY118" fmla="*/ 1851397 h 2535332"/>
                <a:gd name="connsiteX119" fmla="*/ 1250844 w 2513381"/>
                <a:gd name="connsiteY119" fmla="*/ 1863186 h 2535332"/>
                <a:gd name="connsiteX120" fmla="*/ 1250844 w 2513381"/>
                <a:gd name="connsiteY120" fmla="*/ 1867107 h 2535332"/>
                <a:gd name="connsiteX121" fmla="*/ 1379443 w 2513381"/>
                <a:gd name="connsiteY121" fmla="*/ 1886763 h 2535332"/>
                <a:gd name="connsiteX122" fmla="*/ 1562586 w 2513381"/>
                <a:gd name="connsiteY122" fmla="*/ 1753118 h 2535332"/>
                <a:gd name="connsiteX123" fmla="*/ 1663902 w 2513381"/>
                <a:gd name="connsiteY123" fmla="*/ 1780641 h 2535332"/>
                <a:gd name="connsiteX124" fmla="*/ 2022393 w 2513381"/>
                <a:gd name="connsiteY124" fmla="*/ 1454384 h 2535332"/>
                <a:gd name="connsiteX125" fmla="*/ 1999007 w 2513381"/>
                <a:gd name="connsiteY125" fmla="*/ 1363972 h 2535332"/>
                <a:gd name="connsiteX126" fmla="*/ 2197740 w 2513381"/>
                <a:gd name="connsiteY126" fmla="*/ 1163493 h 2535332"/>
                <a:gd name="connsiteX127" fmla="*/ 2349726 w 2513381"/>
                <a:gd name="connsiteY127" fmla="*/ 1238194 h 2535332"/>
                <a:gd name="connsiteX128" fmla="*/ 2357521 w 2513381"/>
                <a:gd name="connsiteY128" fmla="*/ 1234273 h 2535332"/>
                <a:gd name="connsiteX129" fmla="*/ 2034086 w 2513381"/>
                <a:gd name="connsiteY129" fmla="*/ 892305 h 2535332"/>
                <a:gd name="connsiteX130" fmla="*/ 1493409 w 2513381"/>
                <a:gd name="connsiteY130" fmla="*/ 860523 h 2535332"/>
                <a:gd name="connsiteX131" fmla="*/ 1730140 w 2513381"/>
                <a:gd name="connsiteY131" fmla="*/ 1018059 h 2535332"/>
                <a:gd name="connsiteX132" fmla="*/ 1593769 w 2513381"/>
                <a:gd name="connsiteY132" fmla="*/ 1352184 h 2535332"/>
                <a:gd name="connsiteX133" fmla="*/ 1332696 w 2513381"/>
                <a:gd name="connsiteY133" fmla="*/ 1312872 h 2535332"/>
                <a:gd name="connsiteX134" fmla="*/ 1321003 w 2513381"/>
                <a:gd name="connsiteY134" fmla="*/ 1301083 h 2535332"/>
                <a:gd name="connsiteX135" fmla="*/ 1285924 w 2513381"/>
                <a:gd name="connsiteY135" fmla="*/ 1305005 h 2535332"/>
                <a:gd name="connsiteX136" fmla="*/ 1285924 w 2513381"/>
                <a:gd name="connsiteY136" fmla="*/ 1320739 h 2535332"/>
                <a:gd name="connsiteX137" fmla="*/ 1258640 w 2513381"/>
                <a:gd name="connsiteY137" fmla="*/ 1391495 h 2535332"/>
                <a:gd name="connsiteX138" fmla="*/ 1231356 w 2513381"/>
                <a:gd name="connsiteY138" fmla="*/ 1403284 h 2535332"/>
                <a:gd name="connsiteX139" fmla="*/ 1208066 w 2513381"/>
                <a:gd name="connsiteY139" fmla="*/ 1344293 h 2535332"/>
                <a:gd name="connsiteX140" fmla="*/ 1134034 w 2513381"/>
                <a:gd name="connsiteY140" fmla="*/ 1375737 h 2535332"/>
                <a:gd name="connsiteX141" fmla="*/ 1110648 w 2513381"/>
                <a:gd name="connsiteY141" fmla="*/ 1426837 h 2535332"/>
                <a:gd name="connsiteX142" fmla="*/ 1095057 w 2513381"/>
                <a:gd name="connsiteY142" fmla="*/ 1434704 h 2535332"/>
                <a:gd name="connsiteX143" fmla="*/ 1059978 w 2513381"/>
                <a:gd name="connsiteY143" fmla="*/ 1422916 h 2535332"/>
                <a:gd name="connsiteX144" fmla="*/ 1017103 w 2513381"/>
                <a:gd name="connsiteY144" fmla="*/ 1438650 h 2535332"/>
                <a:gd name="connsiteX145" fmla="*/ 1005411 w 2513381"/>
                <a:gd name="connsiteY145" fmla="*/ 1470094 h 2535332"/>
                <a:gd name="connsiteX146" fmla="*/ 970331 w 2513381"/>
                <a:gd name="connsiteY146" fmla="*/ 1485829 h 2535332"/>
                <a:gd name="connsiteX147" fmla="*/ 935252 w 2513381"/>
                <a:gd name="connsiteY147" fmla="*/ 1470094 h 2535332"/>
                <a:gd name="connsiteX148" fmla="*/ 911866 w 2513381"/>
                <a:gd name="connsiteY148" fmla="*/ 1481883 h 2535332"/>
                <a:gd name="connsiteX149" fmla="*/ 896276 w 2513381"/>
                <a:gd name="connsiteY149" fmla="*/ 1521195 h 2535332"/>
                <a:gd name="connsiteX150" fmla="*/ 865094 w 2513381"/>
                <a:gd name="connsiteY150" fmla="*/ 1532983 h 2535332"/>
                <a:gd name="connsiteX151" fmla="*/ 779369 w 2513381"/>
                <a:gd name="connsiteY151" fmla="*/ 1501539 h 2535332"/>
                <a:gd name="connsiteX152" fmla="*/ 736495 w 2513381"/>
                <a:gd name="connsiteY152" fmla="*/ 1446517 h 2535332"/>
                <a:gd name="connsiteX153" fmla="*/ 775471 w 2513381"/>
                <a:gd name="connsiteY153" fmla="*/ 1356105 h 2535332"/>
                <a:gd name="connsiteX154" fmla="*/ 814424 w 2513381"/>
                <a:gd name="connsiteY154" fmla="*/ 1320739 h 2535332"/>
                <a:gd name="connsiteX155" fmla="*/ 1192403 w 2513381"/>
                <a:gd name="connsiteY155" fmla="*/ 1159571 h 2535332"/>
                <a:gd name="connsiteX156" fmla="*/ 1239152 w 2513381"/>
                <a:gd name="connsiteY156" fmla="*/ 1100604 h 2535332"/>
                <a:gd name="connsiteX157" fmla="*/ 1395011 w 2513381"/>
                <a:gd name="connsiteY157" fmla="*/ 880493 h 2535332"/>
                <a:gd name="connsiteX158" fmla="*/ 1493409 w 2513381"/>
                <a:gd name="connsiteY158" fmla="*/ 860523 h 2535332"/>
                <a:gd name="connsiteX159" fmla="*/ 592280 w 2513381"/>
                <a:gd name="connsiteY159" fmla="*/ 538525 h 2535332"/>
                <a:gd name="connsiteX160" fmla="*/ 311719 w 2513381"/>
                <a:gd name="connsiteY160" fmla="*/ 609281 h 2535332"/>
                <a:gd name="connsiteX161" fmla="*/ 132473 w 2513381"/>
                <a:gd name="connsiteY161" fmla="*/ 1041637 h 2535332"/>
                <a:gd name="connsiteX162" fmla="*/ 284435 w 2513381"/>
                <a:gd name="connsiteY162" fmla="*/ 1253904 h 2535332"/>
                <a:gd name="connsiteX163" fmla="*/ 377955 w 2513381"/>
                <a:gd name="connsiteY163" fmla="*/ 1230327 h 2535332"/>
                <a:gd name="connsiteX164" fmla="*/ 436420 w 2513381"/>
                <a:gd name="connsiteY164" fmla="*/ 1238194 h 2535332"/>
                <a:gd name="connsiteX165" fmla="*/ 685800 w 2513381"/>
                <a:gd name="connsiteY165" fmla="*/ 695747 h 2535332"/>
                <a:gd name="connsiteX166" fmla="*/ 592280 w 2513381"/>
                <a:gd name="connsiteY166" fmla="*/ 538525 h 2535332"/>
                <a:gd name="connsiteX167" fmla="*/ 2131480 w 2513381"/>
                <a:gd name="connsiteY167" fmla="*/ 518869 h 2535332"/>
                <a:gd name="connsiteX168" fmla="*/ 2045755 w 2513381"/>
                <a:gd name="connsiteY168" fmla="*/ 860837 h 2535332"/>
                <a:gd name="connsiteX169" fmla="*/ 2384757 w 2513381"/>
                <a:gd name="connsiteY169" fmla="*/ 1218538 h 2535332"/>
                <a:gd name="connsiteX170" fmla="*/ 2400348 w 2513381"/>
                <a:gd name="connsiteY170" fmla="*/ 1206750 h 2535332"/>
                <a:gd name="connsiteX171" fmla="*/ 2131480 w 2513381"/>
                <a:gd name="connsiteY171" fmla="*/ 518869 h 2535332"/>
                <a:gd name="connsiteX172" fmla="*/ 985850 w 2513381"/>
                <a:gd name="connsiteY172" fmla="*/ 507129 h 2535332"/>
                <a:gd name="connsiteX173" fmla="*/ 985850 w 2513381"/>
                <a:gd name="connsiteY173" fmla="*/ 526784 h 2535332"/>
                <a:gd name="connsiteX174" fmla="*/ 892329 w 2513381"/>
                <a:gd name="connsiteY174" fmla="*/ 695795 h 2535332"/>
                <a:gd name="connsiteX175" fmla="*/ 1098858 w 2513381"/>
                <a:gd name="connsiteY175" fmla="*/ 1120307 h 2535332"/>
                <a:gd name="connsiteX176" fmla="*/ 1071575 w 2513381"/>
                <a:gd name="connsiteY176" fmla="*/ 1132096 h 2535332"/>
                <a:gd name="connsiteX177" fmla="*/ 861148 w 2513381"/>
                <a:gd name="connsiteY177" fmla="*/ 711506 h 2535332"/>
                <a:gd name="connsiteX178" fmla="*/ 791014 w 2513381"/>
                <a:gd name="connsiteY178" fmla="*/ 727240 h 2535332"/>
                <a:gd name="connsiteX179" fmla="*/ 713084 w 2513381"/>
                <a:gd name="connsiteY179" fmla="*/ 711506 h 2535332"/>
                <a:gd name="connsiteX180" fmla="*/ 463680 w 2513381"/>
                <a:gd name="connsiteY180" fmla="*/ 1250007 h 2535332"/>
                <a:gd name="connsiteX181" fmla="*/ 576689 w 2513381"/>
                <a:gd name="connsiteY181" fmla="*/ 1426885 h 2535332"/>
                <a:gd name="connsiteX182" fmla="*/ 553303 w 2513381"/>
                <a:gd name="connsiteY182" fmla="*/ 1525164 h 2535332"/>
                <a:gd name="connsiteX183" fmla="*/ 896227 w 2513381"/>
                <a:gd name="connsiteY183" fmla="*/ 1745275 h 2535332"/>
                <a:gd name="connsiteX184" fmla="*/ 1055984 w 2513381"/>
                <a:gd name="connsiteY184" fmla="*/ 1666652 h 2535332"/>
                <a:gd name="connsiteX185" fmla="*/ 1192379 w 2513381"/>
                <a:gd name="connsiteY185" fmla="*/ 1721674 h 2535332"/>
                <a:gd name="connsiteX186" fmla="*/ 1161221 w 2513381"/>
                <a:gd name="connsiteY186" fmla="*/ 1481978 h 2535332"/>
                <a:gd name="connsiteX187" fmla="*/ 1165119 w 2513381"/>
                <a:gd name="connsiteY187" fmla="*/ 1481978 h 2535332"/>
                <a:gd name="connsiteX188" fmla="*/ 1176812 w 2513381"/>
                <a:gd name="connsiteY188" fmla="*/ 1454456 h 2535332"/>
                <a:gd name="connsiteX189" fmla="*/ 1196300 w 2513381"/>
                <a:gd name="connsiteY189" fmla="*/ 1493767 h 2535332"/>
                <a:gd name="connsiteX190" fmla="*/ 1227482 w 2513381"/>
                <a:gd name="connsiteY190" fmla="*/ 1768924 h 2535332"/>
                <a:gd name="connsiteX191" fmla="*/ 1243072 w 2513381"/>
                <a:gd name="connsiteY191" fmla="*/ 1804290 h 2535332"/>
                <a:gd name="connsiteX192" fmla="*/ 1243072 w 2513381"/>
                <a:gd name="connsiteY192" fmla="*/ 1800369 h 2535332"/>
                <a:gd name="connsiteX193" fmla="*/ 1309309 w 2513381"/>
                <a:gd name="connsiteY193" fmla="*/ 1698168 h 2535332"/>
                <a:gd name="connsiteX194" fmla="*/ 1441806 w 2513381"/>
                <a:gd name="connsiteY194" fmla="*/ 1438745 h 2535332"/>
                <a:gd name="connsiteX195" fmla="*/ 1476885 w 2513381"/>
                <a:gd name="connsiteY195" fmla="*/ 1442667 h 2535332"/>
                <a:gd name="connsiteX196" fmla="*/ 1336593 w 2513381"/>
                <a:gd name="connsiteY196" fmla="*/ 1713878 h 2535332"/>
                <a:gd name="connsiteX197" fmla="*/ 1301514 w 2513381"/>
                <a:gd name="connsiteY197" fmla="*/ 1768900 h 2535332"/>
                <a:gd name="connsiteX198" fmla="*/ 1847045 w 2513381"/>
                <a:gd name="connsiteY198" fmla="*/ 1218586 h 2535332"/>
                <a:gd name="connsiteX199" fmla="*/ 2010700 w 2513381"/>
                <a:gd name="connsiteY199" fmla="*/ 872673 h 2535332"/>
                <a:gd name="connsiteX200" fmla="*/ 1819761 w 2513381"/>
                <a:gd name="connsiteY200" fmla="*/ 742950 h 2535332"/>
                <a:gd name="connsiteX201" fmla="*/ 1718446 w 2513381"/>
                <a:gd name="connsiteY201" fmla="*/ 770473 h 2535332"/>
                <a:gd name="connsiteX202" fmla="*/ 1698957 w 2513381"/>
                <a:gd name="connsiteY202" fmla="*/ 770473 h 2535332"/>
                <a:gd name="connsiteX203" fmla="*/ 1683366 w 2513381"/>
                <a:gd name="connsiteY203" fmla="*/ 853018 h 2535332"/>
                <a:gd name="connsiteX204" fmla="*/ 1656083 w 2513381"/>
                <a:gd name="connsiteY204" fmla="*/ 833362 h 2535332"/>
                <a:gd name="connsiteX205" fmla="*/ 1667776 w 2513381"/>
                <a:gd name="connsiteY205" fmla="*/ 762606 h 2535332"/>
                <a:gd name="connsiteX206" fmla="*/ 1523610 w 2513381"/>
                <a:gd name="connsiteY206" fmla="*/ 605384 h 2535332"/>
                <a:gd name="connsiteX207" fmla="*/ 1024826 w 2513381"/>
                <a:gd name="connsiteY207" fmla="*/ 511050 h 2535332"/>
                <a:gd name="connsiteX208" fmla="*/ 985850 w 2513381"/>
                <a:gd name="connsiteY208" fmla="*/ 507129 h 2535332"/>
                <a:gd name="connsiteX209" fmla="*/ 1641978 w 2513381"/>
                <a:gd name="connsiteY209" fmla="*/ 470692 h 2535332"/>
                <a:gd name="connsiteX210" fmla="*/ 1624925 w 2513381"/>
                <a:gd name="connsiteY210" fmla="*/ 479534 h 2535332"/>
                <a:gd name="connsiteX211" fmla="*/ 1624925 w 2513381"/>
                <a:gd name="connsiteY211" fmla="*/ 507057 h 2535332"/>
                <a:gd name="connsiteX212" fmla="*/ 1687264 w 2513381"/>
                <a:gd name="connsiteY212" fmla="*/ 573891 h 2535332"/>
                <a:gd name="connsiteX213" fmla="*/ 1624925 w 2513381"/>
                <a:gd name="connsiteY213" fmla="*/ 636780 h 2535332"/>
                <a:gd name="connsiteX214" fmla="*/ 1624925 w 2513381"/>
                <a:gd name="connsiteY214" fmla="*/ 664303 h 2535332"/>
                <a:gd name="connsiteX215" fmla="*/ 1656107 w 2513381"/>
                <a:gd name="connsiteY215" fmla="*/ 664303 h 2535332"/>
                <a:gd name="connsiteX216" fmla="*/ 1718446 w 2513381"/>
                <a:gd name="connsiteY216" fmla="*/ 601414 h 2535332"/>
                <a:gd name="connsiteX217" fmla="*/ 1780784 w 2513381"/>
                <a:gd name="connsiteY217" fmla="*/ 664303 h 2535332"/>
                <a:gd name="connsiteX218" fmla="*/ 1811966 w 2513381"/>
                <a:gd name="connsiteY218" fmla="*/ 664303 h 2535332"/>
                <a:gd name="connsiteX219" fmla="*/ 1811966 w 2513381"/>
                <a:gd name="connsiteY219" fmla="*/ 636780 h 2535332"/>
                <a:gd name="connsiteX220" fmla="*/ 1749627 w 2513381"/>
                <a:gd name="connsiteY220" fmla="*/ 573891 h 2535332"/>
                <a:gd name="connsiteX221" fmla="*/ 1811966 w 2513381"/>
                <a:gd name="connsiteY221" fmla="*/ 511002 h 2535332"/>
                <a:gd name="connsiteX222" fmla="*/ 1811966 w 2513381"/>
                <a:gd name="connsiteY222" fmla="*/ 479558 h 2535332"/>
                <a:gd name="connsiteX223" fmla="*/ 1780784 w 2513381"/>
                <a:gd name="connsiteY223" fmla="*/ 479558 h 2535332"/>
                <a:gd name="connsiteX224" fmla="*/ 1718446 w 2513381"/>
                <a:gd name="connsiteY224" fmla="*/ 542423 h 2535332"/>
                <a:gd name="connsiteX225" fmla="*/ 1656107 w 2513381"/>
                <a:gd name="connsiteY225" fmla="*/ 479534 h 2535332"/>
                <a:gd name="connsiteX226" fmla="*/ 1641978 w 2513381"/>
                <a:gd name="connsiteY226" fmla="*/ 470692 h 2535332"/>
                <a:gd name="connsiteX227" fmla="*/ 876763 w 2513381"/>
                <a:gd name="connsiteY227" fmla="*/ 436307 h 2535332"/>
                <a:gd name="connsiteX228" fmla="*/ 861172 w 2513381"/>
                <a:gd name="connsiteY228" fmla="*/ 444168 h 2535332"/>
                <a:gd name="connsiteX229" fmla="*/ 763754 w 2513381"/>
                <a:gd name="connsiteY229" fmla="*/ 577813 h 2535332"/>
                <a:gd name="connsiteX230" fmla="*/ 697517 w 2513381"/>
                <a:gd name="connsiteY230" fmla="*/ 514924 h 2535332"/>
                <a:gd name="connsiteX231" fmla="*/ 666336 w 2513381"/>
                <a:gd name="connsiteY231" fmla="*/ 514924 h 2535332"/>
                <a:gd name="connsiteX232" fmla="*/ 670233 w 2513381"/>
                <a:gd name="connsiteY232" fmla="*/ 546368 h 2535332"/>
                <a:gd name="connsiteX233" fmla="*/ 752061 w 2513381"/>
                <a:gd name="connsiteY233" fmla="*/ 628937 h 2535332"/>
                <a:gd name="connsiteX234" fmla="*/ 767651 w 2513381"/>
                <a:gd name="connsiteY234" fmla="*/ 632859 h 2535332"/>
                <a:gd name="connsiteX235" fmla="*/ 783242 w 2513381"/>
                <a:gd name="connsiteY235" fmla="*/ 624992 h 2535332"/>
                <a:gd name="connsiteX236" fmla="*/ 900149 w 2513381"/>
                <a:gd name="connsiteY236" fmla="*/ 471691 h 2535332"/>
                <a:gd name="connsiteX237" fmla="*/ 892353 w 2513381"/>
                <a:gd name="connsiteY237" fmla="*/ 440246 h 2535332"/>
                <a:gd name="connsiteX238" fmla="*/ 876763 w 2513381"/>
                <a:gd name="connsiteY238" fmla="*/ 436307 h 2535332"/>
                <a:gd name="connsiteX239" fmla="*/ 545531 w 2513381"/>
                <a:gd name="connsiteY239" fmla="*/ 357702 h 2535332"/>
                <a:gd name="connsiteX240" fmla="*/ 342876 w 2513381"/>
                <a:gd name="connsiteY240" fmla="*/ 566024 h 2535332"/>
                <a:gd name="connsiteX241" fmla="*/ 592280 w 2513381"/>
                <a:gd name="connsiteY241" fmla="*/ 507057 h 2535332"/>
                <a:gd name="connsiteX242" fmla="*/ 619563 w 2513381"/>
                <a:gd name="connsiteY242" fmla="*/ 424512 h 2535332"/>
                <a:gd name="connsiteX243" fmla="*/ 545531 w 2513381"/>
                <a:gd name="connsiteY243" fmla="*/ 357702 h 2535332"/>
                <a:gd name="connsiteX244" fmla="*/ 1737934 w 2513381"/>
                <a:gd name="connsiteY244" fmla="*/ 216214 h 2535332"/>
                <a:gd name="connsiteX245" fmla="*/ 1741832 w 2513381"/>
                <a:gd name="connsiteY245" fmla="*/ 373436 h 2535332"/>
                <a:gd name="connsiteX246" fmla="*/ 1917179 w 2513381"/>
                <a:gd name="connsiteY246" fmla="*/ 573891 h 2535332"/>
                <a:gd name="connsiteX247" fmla="*/ 1847045 w 2513381"/>
                <a:gd name="connsiteY247" fmla="*/ 723270 h 2535332"/>
                <a:gd name="connsiteX248" fmla="*/ 2022393 w 2513381"/>
                <a:gd name="connsiteY248" fmla="*/ 841205 h 2535332"/>
                <a:gd name="connsiteX249" fmla="*/ 2104220 w 2513381"/>
                <a:gd name="connsiteY249" fmla="*/ 487425 h 2535332"/>
                <a:gd name="connsiteX250" fmla="*/ 1737934 w 2513381"/>
                <a:gd name="connsiteY250" fmla="*/ 216214 h 2535332"/>
                <a:gd name="connsiteX251" fmla="*/ 1278104 w 2513381"/>
                <a:gd name="connsiteY251" fmla="*/ 110068 h 2535332"/>
                <a:gd name="connsiteX252" fmla="*/ 946849 w 2513381"/>
                <a:gd name="connsiteY252" fmla="*/ 404856 h 2535332"/>
                <a:gd name="connsiteX253" fmla="*/ 981928 w 2513381"/>
                <a:gd name="connsiteY253" fmla="*/ 475612 h 2535332"/>
                <a:gd name="connsiteX254" fmla="*/ 1028700 w 2513381"/>
                <a:gd name="connsiteY254" fmla="*/ 479534 h 2535332"/>
                <a:gd name="connsiteX255" fmla="*/ 1523586 w 2513381"/>
                <a:gd name="connsiteY255" fmla="*/ 569946 h 2535332"/>
                <a:gd name="connsiteX256" fmla="*/ 1710626 w 2513381"/>
                <a:gd name="connsiteY256" fmla="*/ 373412 h 2535332"/>
                <a:gd name="connsiteX257" fmla="*/ 1706729 w 2513381"/>
                <a:gd name="connsiteY257" fmla="*/ 204401 h 2535332"/>
                <a:gd name="connsiteX258" fmla="*/ 1278104 w 2513381"/>
                <a:gd name="connsiteY258" fmla="*/ 110068 h 2535332"/>
                <a:gd name="connsiteX259" fmla="*/ 1223560 w 2513381"/>
                <a:gd name="connsiteY259" fmla="*/ 110068 h 2535332"/>
                <a:gd name="connsiteX260" fmla="*/ 572791 w 2513381"/>
                <a:gd name="connsiteY260" fmla="*/ 338046 h 2535332"/>
                <a:gd name="connsiteX261" fmla="*/ 639028 w 2513381"/>
                <a:gd name="connsiteY261" fmla="*/ 397013 h 2535332"/>
                <a:gd name="connsiteX262" fmla="*/ 791014 w 2513381"/>
                <a:gd name="connsiteY262" fmla="*/ 326257 h 2535332"/>
                <a:gd name="connsiteX263" fmla="*/ 923511 w 2513381"/>
                <a:gd name="connsiteY263" fmla="*/ 381279 h 2535332"/>
                <a:gd name="connsiteX264" fmla="*/ 1223560 w 2513381"/>
                <a:gd name="connsiteY264" fmla="*/ 110068 h 2535332"/>
                <a:gd name="connsiteX265" fmla="*/ 1254741 w 2513381"/>
                <a:gd name="connsiteY265" fmla="*/ 0 h 2535332"/>
                <a:gd name="connsiteX266" fmla="*/ 2513381 w 2513381"/>
                <a:gd name="connsiteY266" fmla="*/ 1265693 h 2535332"/>
                <a:gd name="connsiteX267" fmla="*/ 1254741 w 2513381"/>
                <a:gd name="connsiteY267" fmla="*/ 2535332 h 2535332"/>
                <a:gd name="connsiteX268" fmla="*/ 0 w 2513381"/>
                <a:gd name="connsiteY268" fmla="*/ 1265693 h 2535332"/>
                <a:gd name="connsiteX269" fmla="*/ 1254741 w 2513381"/>
                <a:gd name="connsiteY269" fmla="*/ 0 h 253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</a:cxnLst>
              <a:rect l="l" t="t" r="r" b="b"/>
              <a:pathLst>
                <a:path w="2513381" h="2535332">
                  <a:moveTo>
                    <a:pt x="896227" y="1981096"/>
                  </a:moveTo>
                  <a:cubicBezTo>
                    <a:pt x="759832" y="2024330"/>
                    <a:pt x="603973" y="2055774"/>
                    <a:pt x="432523" y="2071508"/>
                  </a:cubicBezTo>
                  <a:cubicBezTo>
                    <a:pt x="545531" y="2189419"/>
                    <a:pt x="681902" y="2283776"/>
                    <a:pt x="837762" y="2346665"/>
                  </a:cubicBezTo>
                  <a:cubicBezTo>
                    <a:pt x="876738" y="2303408"/>
                    <a:pt x="962463" y="2205153"/>
                    <a:pt x="1067677" y="2063641"/>
                  </a:cubicBezTo>
                  <a:lnTo>
                    <a:pt x="1055984" y="2063641"/>
                  </a:lnTo>
                  <a:cubicBezTo>
                    <a:pt x="989747" y="2063641"/>
                    <a:pt x="931306" y="2032197"/>
                    <a:pt x="896227" y="1981096"/>
                  </a:cubicBezTo>
                  <a:close/>
                  <a:moveTo>
                    <a:pt x="1250820" y="1898552"/>
                  </a:moveTo>
                  <a:cubicBezTo>
                    <a:pt x="1235253" y="1973229"/>
                    <a:pt x="1184583" y="2032197"/>
                    <a:pt x="1114449" y="2051853"/>
                  </a:cubicBezTo>
                  <a:cubicBezTo>
                    <a:pt x="1005362" y="2201232"/>
                    <a:pt x="915715" y="2307354"/>
                    <a:pt x="868967" y="2358454"/>
                  </a:cubicBezTo>
                  <a:cubicBezTo>
                    <a:pt x="985874" y="2397741"/>
                    <a:pt x="1114449" y="2421343"/>
                    <a:pt x="1243048" y="2425264"/>
                  </a:cubicBezTo>
                  <a:cubicBezTo>
                    <a:pt x="1293694" y="2303432"/>
                    <a:pt x="1356033" y="2193364"/>
                    <a:pt x="1422270" y="2091140"/>
                  </a:cubicBezTo>
                  <a:cubicBezTo>
                    <a:pt x="1387215" y="2055774"/>
                    <a:pt x="1367726" y="2004674"/>
                    <a:pt x="1367726" y="1953573"/>
                  </a:cubicBezTo>
                  <a:cubicBezTo>
                    <a:pt x="1367726" y="1941785"/>
                    <a:pt x="1367726" y="1929996"/>
                    <a:pt x="1371624" y="1918208"/>
                  </a:cubicBezTo>
                  <a:cubicBezTo>
                    <a:pt x="1320954" y="1914286"/>
                    <a:pt x="1282001" y="1906419"/>
                    <a:pt x="1250820" y="1898552"/>
                  </a:cubicBezTo>
                  <a:close/>
                  <a:moveTo>
                    <a:pt x="1652186" y="1861697"/>
                  </a:moveTo>
                  <a:cubicBezTo>
                    <a:pt x="1646339" y="1862187"/>
                    <a:pt x="1640492" y="1865135"/>
                    <a:pt x="1636594" y="1871029"/>
                  </a:cubicBezTo>
                  <a:lnTo>
                    <a:pt x="1535279" y="2004674"/>
                  </a:lnTo>
                  <a:lnTo>
                    <a:pt x="1472940" y="1941785"/>
                  </a:lnTo>
                  <a:cubicBezTo>
                    <a:pt x="1465144" y="1933918"/>
                    <a:pt x="1449554" y="1933918"/>
                    <a:pt x="1441758" y="1941785"/>
                  </a:cubicBezTo>
                  <a:cubicBezTo>
                    <a:pt x="1433963" y="1949652"/>
                    <a:pt x="1433963" y="1965362"/>
                    <a:pt x="1441758" y="1973229"/>
                  </a:cubicBezTo>
                  <a:lnTo>
                    <a:pt x="1523586" y="2051853"/>
                  </a:lnTo>
                  <a:cubicBezTo>
                    <a:pt x="1527483" y="2055798"/>
                    <a:pt x="1535279" y="2059719"/>
                    <a:pt x="1539176" y="2059719"/>
                  </a:cubicBezTo>
                  <a:lnTo>
                    <a:pt x="1543074" y="2059719"/>
                  </a:lnTo>
                  <a:cubicBezTo>
                    <a:pt x="1546972" y="2059719"/>
                    <a:pt x="1554767" y="2055774"/>
                    <a:pt x="1558665" y="2051853"/>
                  </a:cubicBezTo>
                  <a:lnTo>
                    <a:pt x="1671673" y="1898552"/>
                  </a:lnTo>
                  <a:cubicBezTo>
                    <a:pt x="1679469" y="1886763"/>
                    <a:pt x="1679469" y="1874974"/>
                    <a:pt x="1667776" y="1867107"/>
                  </a:cubicBezTo>
                  <a:cubicBezTo>
                    <a:pt x="1663879" y="1863174"/>
                    <a:pt x="1658032" y="1861207"/>
                    <a:pt x="1652186" y="1861697"/>
                  </a:cubicBezTo>
                  <a:close/>
                  <a:moveTo>
                    <a:pt x="2260079" y="1827796"/>
                  </a:moveTo>
                  <a:cubicBezTo>
                    <a:pt x="2084732" y="1890685"/>
                    <a:pt x="1913282" y="1922129"/>
                    <a:pt x="1761296" y="1929996"/>
                  </a:cubicBezTo>
                  <a:lnTo>
                    <a:pt x="1761296" y="1953573"/>
                  </a:lnTo>
                  <a:cubicBezTo>
                    <a:pt x="1761296" y="2063641"/>
                    <a:pt x="1671673" y="2150108"/>
                    <a:pt x="1562563" y="2150108"/>
                  </a:cubicBezTo>
                  <a:cubicBezTo>
                    <a:pt x="1519688" y="2150108"/>
                    <a:pt x="1476837" y="2134373"/>
                    <a:pt x="1445656" y="2110796"/>
                  </a:cubicBezTo>
                  <a:cubicBezTo>
                    <a:pt x="1383317" y="2205153"/>
                    <a:pt x="1324852" y="2311275"/>
                    <a:pt x="1278104" y="2425264"/>
                  </a:cubicBezTo>
                  <a:cubicBezTo>
                    <a:pt x="1698957" y="2417421"/>
                    <a:pt x="2069141" y="2177630"/>
                    <a:pt x="2260079" y="1827796"/>
                  </a:cubicBezTo>
                  <a:close/>
                  <a:moveTo>
                    <a:pt x="976617" y="1762952"/>
                  </a:moveTo>
                  <a:cubicBezTo>
                    <a:pt x="971258" y="1762952"/>
                    <a:pt x="966385" y="1764919"/>
                    <a:pt x="962487" y="1768852"/>
                  </a:cubicBezTo>
                  <a:cubicBezTo>
                    <a:pt x="954692" y="1776719"/>
                    <a:pt x="954692" y="1792430"/>
                    <a:pt x="962487" y="1800297"/>
                  </a:cubicBezTo>
                  <a:cubicBezTo>
                    <a:pt x="962487" y="1800297"/>
                    <a:pt x="970283" y="1808164"/>
                    <a:pt x="1024826" y="1863186"/>
                  </a:cubicBezTo>
                  <a:cubicBezTo>
                    <a:pt x="1024826" y="1863186"/>
                    <a:pt x="1017031" y="1871053"/>
                    <a:pt x="962487" y="1926075"/>
                  </a:cubicBezTo>
                  <a:cubicBezTo>
                    <a:pt x="954692" y="1933942"/>
                    <a:pt x="954692" y="1949652"/>
                    <a:pt x="962487" y="1957519"/>
                  </a:cubicBezTo>
                  <a:cubicBezTo>
                    <a:pt x="970283" y="1965386"/>
                    <a:pt x="981976" y="1965386"/>
                    <a:pt x="993669" y="1957519"/>
                  </a:cubicBezTo>
                  <a:cubicBezTo>
                    <a:pt x="993669" y="1957519"/>
                    <a:pt x="1001464" y="1949652"/>
                    <a:pt x="1056008" y="1894630"/>
                  </a:cubicBezTo>
                  <a:cubicBezTo>
                    <a:pt x="1056008" y="1894630"/>
                    <a:pt x="1063779" y="1902497"/>
                    <a:pt x="1118347" y="1957519"/>
                  </a:cubicBezTo>
                  <a:cubicBezTo>
                    <a:pt x="1126142" y="1965386"/>
                    <a:pt x="1137835" y="1965386"/>
                    <a:pt x="1149528" y="1957519"/>
                  </a:cubicBezTo>
                  <a:cubicBezTo>
                    <a:pt x="1157323" y="1949652"/>
                    <a:pt x="1157323" y="1933942"/>
                    <a:pt x="1149528" y="1926075"/>
                  </a:cubicBezTo>
                  <a:cubicBezTo>
                    <a:pt x="1149528" y="1926075"/>
                    <a:pt x="1141709" y="1918208"/>
                    <a:pt x="1087189" y="1863186"/>
                  </a:cubicBezTo>
                  <a:cubicBezTo>
                    <a:pt x="1087189" y="1863186"/>
                    <a:pt x="1094985" y="1855319"/>
                    <a:pt x="1149528" y="1800297"/>
                  </a:cubicBezTo>
                  <a:cubicBezTo>
                    <a:pt x="1157323" y="1792430"/>
                    <a:pt x="1157323" y="1780641"/>
                    <a:pt x="1149528" y="1768852"/>
                  </a:cubicBezTo>
                  <a:cubicBezTo>
                    <a:pt x="1137835" y="1760985"/>
                    <a:pt x="1126142" y="1760985"/>
                    <a:pt x="1118347" y="1768852"/>
                  </a:cubicBezTo>
                  <a:lnTo>
                    <a:pt x="1056008" y="1831741"/>
                  </a:lnTo>
                  <a:cubicBezTo>
                    <a:pt x="1056008" y="1831741"/>
                    <a:pt x="1048212" y="1823874"/>
                    <a:pt x="993669" y="1768852"/>
                  </a:cubicBezTo>
                  <a:cubicBezTo>
                    <a:pt x="987823" y="1764919"/>
                    <a:pt x="981976" y="1762952"/>
                    <a:pt x="976617" y="1762952"/>
                  </a:cubicBezTo>
                  <a:close/>
                  <a:moveTo>
                    <a:pt x="533838" y="1548717"/>
                  </a:moveTo>
                  <a:cubicBezTo>
                    <a:pt x="498783" y="1595896"/>
                    <a:pt x="448113" y="1623419"/>
                    <a:pt x="385775" y="1627340"/>
                  </a:cubicBezTo>
                  <a:cubicBezTo>
                    <a:pt x="370184" y="1745251"/>
                    <a:pt x="362389" y="1867107"/>
                    <a:pt x="366286" y="2000752"/>
                  </a:cubicBezTo>
                  <a:cubicBezTo>
                    <a:pt x="377955" y="2012541"/>
                    <a:pt x="393570" y="2028275"/>
                    <a:pt x="405263" y="2040064"/>
                  </a:cubicBezTo>
                  <a:cubicBezTo>
                    <a:pt x="580611" y="2028275"/>
                    <a:pt x="740368" y="1996831"/>
                    <a:pt x="880660" y="1953597"/>
                  </a:cubicBezTo>
                  <a:cubicBezTo>
                    <a:pt x="865069" y="1926075"/>
                    <a:pt x="857274" y="1898552"/>
                    <a:pt x="857274" y="1863186"/>
                  </a:cubicBezTo>
                  <a:cubicBezTo>
                    <a:pt x="857274" y="1831741"/>
                    <a:pt x="865069" y="1800297"/>
                    <a:pt x="880660" y="1772774"/>
                  </a:cubicBezTo>
                  <a:cubicBezTo>
                    <a:pt x="748163" y="1709885"/>
                    <a:pt x="635154" y="1631262"/>
                    <a:pt x="533838" y="1548717"/>
                  </a:cubicBezTo>
                  <a:close/>
                  <a:moveTo>
                    <a:pt x="467602" y="1336479"/>
                  </a:moveTo>
                  <a:cubicBezTo>
                    <a:pt x="461755" y="1337460"/>
                    <a:pt x="455909" y="1340407"/>
                    <a:pt x="452011" y="1344340"/>
                  </a:cubicBezTo>
                  <a:lnTo>
                    <a:pt x="350695" y="1477985"/>
                  </a:lnTo>
                  <a:lnTo>
                    <a:pt x="288357" y="1415096"/>
                  </a:lnTo>
                  <a:cubicBezTo>
                    <a:pt x="280561" y="1407229"/>
                    <a:pt x="264970" y="1407229"/>
                    <a:pt x="257175" y="1419018"/>
                  </a:cubicBezTo>
                  <a:cubicBezTo>
                    <a:pt x="249380" y="1426885"/>
                    <a:pt x="249380" y="1442595"/>
                    <a:pt x="257175" y="1450462"/>
                  </a:cubicBezTo>
                  <a:lnTo>
                    <a:pt x="339002" y="1529086"/>
                  </a:lnTo>
                  <a:cubicBezTo>
                    <a:pt x="342900" y="1533007"/>
                    <a:pt x="350695" y="1533007"/>
                    <a:pt x="354593" y="1533007"/>
                  </a:cubicBezTo>
                  <a:lnTo>
                    <a:pt x="354593" y="1533031"/>
                  </a:lnTo>
                  <a:lnTo>
                    <a:pt x="358491" y="1533031"/>
                  </a:lnTo>
                  <a:cubicBezTo>
                    <a:pt x="362389" y="1533031"/>
                    <a:pt x="370184" y="1529086"/>
                    <a:pt x="374081" y="1525164"/>
                  </a:cubicBezTo>
                  <a:lnTo>
                    <a:pt x="487090" y="1371863"/>
                  </a:lnTo>
                  <a:cubicBezTo>
                    <a:pt x="494886" y="1363996"/>
                    <a:pt x="494886" y="1348286"/>
                    <a:pt x="483193" y="1340419"/>
                  </a:cubicBezTo>
                  <a:cubicBezTo>
                    <a:pt x="479295" y="1336486"/>
                    <a:pt x="473448" y="1335499"/>
                    <a:pt x="467602" y="1336479"/>
                  </a:cubicBezTo>
                  <a:close/>
                  <a:moveTo>
                    <a:pt x="2119787" y="1263739"/>
                  </a:moveTo>
                  <a:cubicBezTo>
                    <a:pt x="2113941" y="1263739"/>
                    <a:pt x="2108094" y="1265706"/>
                    <a:pt x="2104196" y="1269639"/>
                  </a:cubicBezTo>
                  <a:cubicBezTo>
                    <a:pt x="2096401" y="1277506"/>
                    <a:pt x="2096401" y="1293216"/>
                    <a:pt x="2104196" y="1301083"/>
                  </a:cubicBezTo>
                  <a:cubicBezTo>
                    <a:pt x="2104196" y="1301083"/>
                    <a:pt x="2111992" y="1308950"/>
                    <a:pt x="2166535" y="1363972"/>
                  </a:cubicBezTo>
                  <a:cubicBezTo>
                    <a:pt x="2166535" y="1363972"/>
                    <a:pt x="2158740" y="1371839"/>
                    <a:pt x="2104196" y="1426861"/>
                  </a:cubicBezTo>
                  <a:cubicBezTo>
                    <a:pt x="2096401" y="1434728"/>
                    <a:pt x="2096401" y="1450438"/>
                    <a:pt x="2104196" y="1458305"/>
                  </a:cubicBezTo>
                  <a:cubicBezTo>
                    <a:pt x="2111992" y="1466173"/>
                    <a:pt x="2127582" y="1466173"/>
                    <a:pt x="2135378" y="1458305"/>
                  </a:cubicBezTo>
                  <a:cubicBezTo>
                    <a:pt x="2135378" y="1458305"/>
                    <a:pt x="2143173" y="1450438"/>
                    <a:pt x="2197717" y="1395417"/>
                  </a:cubicBezTo>
                  <a:cubicBezTo>
                    <a:pt x="2197717" y="1395417"/>
                    <a:pt x="2205512" y="1403284"/>
                    <a:pt x="2260056" y="1458305"/>
                  </a:cubicBezTo>
                  <a:cubicBezTo>
                    <a:pt x="2267851" y="1466173"/>
                    <a:pt x="2283442" y="1466173"/>
                    <a:pt x="2291237" y="1458305"/>
                  </a:cubicBezTo>
                  <a:cubicBezTo>
                    <a:pt x="2299032" y="1450438"/>
                    <a:pt x="2299032" y="1434728"/>
                    <a:pt x="2291237" y="1426861"/>
                  </a:cubicBezTo>
                  <a:cubicBezTo>
                    <a:pt x="2291237" y="1426861"/>
                    <a:pt x="2283466" y="1418994"/>
                    <a:pt x="2228898" y="1363972"/>
                  </a:cubicBezTo>
                  <a:cubicBezTo>
                    <a:pt x="2228898" y="1363972"/>
                    <a:pt x="2236693" y="1356105"/>
                    <a:pt x="2291237" y="1301083"/>
                  </a:cubicBezTo>
                  <a:cubicBezTo>
                    <a:pt x="2299032" y="1293216"/>
                    <a:pt x="2299032" y="1277506"/>
                    <a:pt x="2291237" y="1269639"/>
                  </a:cubicBezTo>
                  <a:cubicBezTo>
                    <a:pt x="2283442" y="1261772"/>
                    <a:pt x="2267851" y="1261772"/>
                    <a:pt x="2260056" y="1269639"/>
                  </a:cubicBezTo>
                  <a:lnTo>
                    <a:pt x="2197717" y="1332528"/>
                  </a:lnTo>
                  <a:cubicBezTo>
                    <a:pt x="2197717" y="1332528"/>
                    <a:pt x="2189921" y="1324661"/>
                    <a:pt x="2135378" y="1269639"/>
                  </a:cubicBezTo>
                  <a:cubicBezTo>
                    <a:pt x="2131480" y="1265706"/>
                    <a:pt x="2125634" y="1263739"/>
                    <a:pt x="2119787" y="1263739"/>
                  </a:cubicBezTo>
                  <a:close/>
                  <a:moveTo>
                    <a:pt x="2376962" y="1257850"/>
                  </a:moveTo>
                  <a:cubicBezTo>
                    <a:pt x="2373064" y="1257850"/>
                    <a:pt x="2369167" y="1261772"/>
                    <a:pt x="2365269" y="1261772"/>
                  </a:cubicBezTo>
                  <a:cubicBezTo>
                    <a:pt x="2384757" y="1293216"/>
                    <a:pt x="2392553" y="1328606"/>
                    <a:pt x="2392553" y="1363972"/>
                  </a:cubicBezTo>
                  <a:cubicBezTo>
                    <a:pt x="2392553" y="1474040"/>
                    <a:pt x="2306828" y="1560506"/>
                    <a:pt x="2197717" y="1560506"/>
                  </a:cubicBezTo>
                  <a:cubicBezTo>
                    <a:pt x="2131480" y="1560506"/>
                    <a:pt x="2073039" y="1529062"/>
                    <a:pt x="2037960" y="1481883"/>
                  </a:cubicBezTo>
                  <a:cubicBezTo>
                    <a:pt x="1928848" y="1564427"/>
                    <a:pt x="1804171" y="1670573"/>
                    <a:pt x="1687264" y="1796351"/>
                  </a:cubicBezTo>
                  <a:cubicBezTo>
                    <a:pt x="1718422" y="1823874"/>
                    <a:pt x="1741808" y="1859240"/>
                    <a:pt x="1753501" y="1898552"/>
                  </a:cubicBezTo>
                  <a:cubicBezTo>
                    <a:pt x="1913282" y="1890685"/>
                    <a:pt x="2096425" y="1859240"/>
                    <a:pt x="2283442" y="1784563"/>
                  </a:cubicBezTo>
                  <a:cubicBezTo>
                    <a:pt x="2353600" y="1635208"/>
                    <a:pt x="2396450" y="1470118"/>
                    <a:pt x="2404246" y="1297162"/>
                  </a:cubicBezTo>
                  <a:cubicBezTo>
                    <a:pt x="2392553" y="1281427"/>
                    <a:pt x="2384757" y="1269639"/>
                    <a:pt x="2376962" y="1257850"/>
                  </a:cubicBezTo>
                  <a:close/>
                  <a:moveTo>
                    <a:pt x="120780" y="1088839"/>
                  </a:moveTo>
                  <a:cubicBezTo>
                    <a:pt x="112985" y="1147806"/>
                    <a:pt x="109087" y="1206750"/>
                    <a:pt x="109087" y="1265717"/>
                  </a:cubicBezTo>
                  <a:cubicBezTo>
                    <a:pt x="109087" y="1525140"/>
                    <a:pt x="194812" y="1764907"/>
                    <a:pt x="335105" y="1957519"/>
                  </a:cubicBezTo>
                  <a:cubicBezTo>
                    <a:pt x="335105" y="1839585"/>
                    <a:pt x="342900" y="1729541"/>
                    <a:pt x="354569" y="1623419"/>
                  </a:cubicBezTo>
                  <a:cubicBezTo>
                    <a:pt x="257151" y="1611630"/>
                    <a:pt x="183119" y="1529086"/>
                    <a:pt x="183119" y="1426885"/>
                  </a:cubicBezTo>
                  <a:cubicBezTo>
                    <a:pt x="183119" y="1363996"/>
                    <a:pt x="210403" y="1308950"/>
                    <a:pt x="257151" y="1273584"/>
                  </a:cubicBezTo>
                  <a:cubicBezTo>
                    <a:pt x="198710" y="1198907"/>
                    <a:pt x="151962" y="1136018"/>
                    <a:pt x="120780" y="1088839"/>
                  </a:cubicBezTo>
                  <a:close/>
                  <a:moveTo>
                    <a:pt x="1582353" y="1013577"/>
                  </a:moveTo>
                  <a:cubicBezTo>
                    <a:pt x="1574499" y="1013639"/>
                    <a:pt x="1566461" y="1015112"/>
                    <a:pt x="1558666" y="1018059"/>
                  </a:cubicBezTo>
                  <a:cubicBezTo>
                    <a:pt x="1527508" y="1029872"/>
                    <a:pt x="1511917" y="1065238"/>
                    <a:pt x="1527484" y="1096682"/>
                  </a:cubicBezTo>
                  <a:cubicBezTo>
                    <a:pt x="1539177" y="1128127"/>
                    <a:pt x="1574232" y="1143861"/>
                    <a:pt x="1605414" y="1128127"/>
                  </a:cubicBezTo>
                  <a:cubicBezTo>
                    <a:pt x="1636595" y="1116338"/>
                    <a:pt x="1648288" y="1080948"/>
                    <a:pt x="1636595" y="1049504"/>
                  </a:cubicBezTo>
                  <a:cubicBezTo>
                    <a:pt x="1627825" y="1025920"/>
                    <a:pt x="1605915" y="1013394"/>
                    <a:pt x="1582353" y="1013577"/>
                  </a:cubicBezTo>
                  <a:close/>
                  <a:moveTo>
                    <a:pt x="2034086" y="892305"/>
                  </a:moveTo>
                  <a:cubicBezTo>
                    <a:pt x="1999031" y="998427"/>
                    <a:pt x="1944463" y="1116362"/>
                    <a:pt x="1874329" y="1234273"/>
                  </a:cubicBezTo>
                  <a:cubicBezTo>
                    <a:pt x="1753525" y="1434728"/>
                    <a:pt x="1562586" y="1658785"/>
                    <a:pt x="1266435" y="1823874"/>
                  </a:cubicBezTo>
                  <a:cubicBezTo>
                    <a:pt x="1262537" y="1835663"/>
                    <a:pt x="1254741" y="1843530"/>
                    <a:pt x="1250844" y="1851397"/>
                  </a:cubicBezTo>
                  <a:lnTo>
                    <a:pt x="1250844" y="1863186"/>
                  </a:lnTo>
                  <a:lnTo>
                    <a:pt x="1250844" y="1867107"/>
                  </a:lnTo>
                  <a:cubicBezTo>
                    <a:pt x="1285923" y="1874974"/>
                    <a:pt x="1324900" y="1882841"/>
                    <a:pt x="1379443" y="1886763"/>
                  </a:cubicBezTo>
                  <a:cubicBezTo>
                    <a:pt x="1402829" y="1808140"/>
                    <a:pt x="1476861" y="1753118"/>
                    <a:pt x="1562586" y="1753118"/>
                  </a:cubicBezTo>
                  <a:cubicBezTo>
                    <a:pt x="1601563" y="1753118"/>
                    <a:pt x="1632721" y="1764907"/>
                    <a:pt x="1663902" y="1780641"/>
                  </a:cubicBezTo>
                  <a:cubicBezTo>
                    <a:pt x="1784706" y="1646996"/>
                    <a:pt x="1909384" y="1540850"/>
                    <a:pt x="2022393" y="1454384"/>
                  </a:cubicBezTo>
                  <a:cubicBezTo>
                    <a:pt x="2006802" y="1426861"/>
                    <a:pt x="1999007" y="1395417"/>
                    <a:pt x="1999007" y="1363972"/>
                  </a:cubicBezTo>
                  <a:cubicBezTo>
                    <a:pt x="1999007" y="1253904"/>
                    <a:pt x="2088630" y="1163493"/>
                    <a:pt x="2197740" y="1163493"/>
                  </a:cubicBezTo>
                  <a:cubicBezTo>
                    <a:pt x="2260079" y="1163493"/>
                    <a:pt x="2314623" y="1191016"/>
                    <a:pt x="2349726" y="1238194"/>
                  </a:cubicBezTo>
                  <a:cubicBezTo>
                    <a:pt x="2353624" y="1234273"/>
                    <a:pt x="2353624" y="1234273"/>
                    <a:pt x="2357521" y="1234273"/>
                  </a:cubicBezTo>
                  <a:cubicBezTo>
                    <a:pt x="2256206" y="1096706"/>
                    <a:pt x="2147095" y="986639"/>
                    <a:pt x="2034086" y="892305"/>
                  </a:cubicBezTo>
                  <a:close/>
                  <a:moveTo>
                    <a:pt x="1493409" y="860523"/>
                  </a:moveTo>
                  <a:cubicBezTo>
                    <a:pt x="1592051" y="861069"/>
                    <a:pt x="1686309" y="920767"/>
                    <a:pt x="1730140" y="1018059"/>
                  </a:cubicBezTo>
                  <a:cubicBezTo>
                    <a:pt x="1784707" y="1147783"/>
                    <a:pt x="1722368" y="1297162"/>
                    <a:pt x="1593769" y="1352184"/>
                  </a:cubicBezTo>
                  <a:cubicBezTo>
                    <a:pt x="1504146" y="1391495"/>
                    <a:pt x="1402830" y="1371839"/>
                    <a:pt x="1332696" y="1312872"/>
                  </a:cubicBezTo>
                  <a:lnTo>
                    <a:pt x="1321003" y="1301083"/>
                  </a:lnTo>
                  <a:cubicBezTo>
                    <a:pt x="1309310" y="1289271"/>
                    <a:pt x="1285924" y="1305005"/>
                    <a:pt x="1285924" y="1305005"/>
                  </a:cubicBezTo>
                  <a:lnTo>
                    <a:pt x="1285924" y="1320739"/>
                  </a:lnTo>
                  <a:lnTo>
                    <a:pt x="1258640" y="1391495"/>
                  </a:lnTo>
                  <a:lnTo>
                    <a:pt x="1231356" y="1403284"/>
                  </a:lnTo>
                  <a:lnTo>
                    <a:pt x="1208066" y="1344293"/>
                  </a:lnTo>
                  <a:lnTo>
                    <a:pt x="1134034" y="1375737"/>
                  </a:lnTo>
                  <a:lnTo>
                    <a:pt x="1110648" y="1426837"/>
                  </a:lnTo>
                  <a:lnTo>
                    <a:pt x="1095057" y="1434704"/>
                  </a:lnTo>
                  <a:lnTo>
                    <a:pt x="1059978" y="1422916"/>
                  </a:lnTo>
                  <a:lnTo>
                    <a:pt x="1017103" y="1438650"/>
                  </a:lnTo>
                  <a:lnTo>
                    <a:pt x="1005411" y="1470094"/>
                  </a:lnTo>
                  <a:lnTo>
                    <a:pt x="970331" y="1485829"/>
                  </a:lnTo>
                  <a:lnTo>
                    <a:pt x="935252" y="1470094"/>
                  </a:lnTo>
                  <a:lnTo>
                    <a:pt x="911866" y="1481883"/>
                  </a:lnTo>
                  <a:lnTo>
                    <a:pt x="896276" y="1521195"/>
                  </a:lnTo>
                  <a:lnTo>
                    <a:pt x="865094" y="1532983"/>
                  </a:lnTo>
                  <a:lnTo>
                    <a:pt x="779369" y="1501539"/>
                  </a:lnTo>
                  <a:cubicBezTo>
                    <a:pt x="728699" y="1489750"/>
                    <a:pt x="736495" y="1446517"/>
                    <a:pt x="736495" y="1446517"/>
                  </a:cubicBezTo>
                  <a:cubicBezTo>
                    <a:pt x="736495" y="1446517"/>
                    <a:pt x="767676" y="1379683"/>
                    <a:pt x="775471" y="1356105"/>
                  </a:cubicBezTo>
                  <a:cubicBezTo>
                    <a:pt x="783243" y="1332528"/>
                    <a:pt x="814424" y="1320739"/>
                    <a:pt x="814424" y="1320739"/>
                  </a:cubicBezTo>
                  <a:lnTo>
                    <a:pt x="1192403" y="1159571"/>
                  </a:lnTo>
                  <a:cubicBezTo>
                    <a:pt x="1192403" y="1159571"/>
                    <a:pt x="1243049" y="1135970"/>
                    <a:pt x="1239152" y="1100604"/>
                  </a:cubicBezTo>
                  <a:cubicBezTo>
                    <a:pt x="1246947" y="1006271"/>
                    <a:pt x="1305388" y="919804"/>
                    <a:pt x="1395011" y="880493"/>
                  </a:cubicBezTo>
                  <a:cubicBezTo>
                    <a:pt x="1427161" y="866732"/>
                    <a:pt x="1460529" y="860341"/>
                    <a:pt x="1493409" y="860523"/>
                  </a:cubicBezTo>
                  <a:close/>
                  <a:moveTo>
                    <a:pt x="592280" y="538525"/>
                  </a:moveTo>
                  <a:cubicBezTo>
                    <a:pt x="471476" y="562103"/>
                    <a:pt x="374058" y="589625"/>
                    <a:pt x="311719" y="609281"/>
                  </a:cubicBezTo>
                  <a:cubicBezTo>
                    <a:pt x="225994" y="738981"/>
                    <a:pt x="163655" y="884414"/>
                    <a:pt x="132473" y="1041637"/>
                  </a:cubicBezTo>
                  <a:cubicBezTo>
                    <a:pt x="159733" y="1088815"/>
                    <a:pt x="210403" y="1167438"/>
                    <a:pt x="284435" y="1253904"/>
                  </a:cubicBezTo>
                  <a:cubicBezTo>
                    <a:pt x="311719" y="1238194"/>
                    <a:pt x="342876" y="1230327"/>
                    <a:pt x="377955" y="1230327"/>
                  </a:cubicBezTo>
                  <a:cubicBezTo>
                    <a:pt x="397444" y="1230327"/>
                    <a:pt x="416932" y="1234273"/>
                    <a:pt x="436420" y="1238194"/>
                  </a:cubicBezTo>
                  <a:cubicBezTo>
                    <a:pt x="502657" y="1022005"/>
                    <a:pt x="592280" y="841181"/>
                    <a:pt x="685800" y="695747"/>
                  </a:cubicBezTo>
                  <a:cubicBezTo>
                    <a:pt x="635154" y="660381"/>
                    <a:pt x="596178" y="605360"/>
                    <a:pt x="592280" y="538525"/>
                  </a:cubicBezTo>
                  <a:close/>
                  <a:moveTo>
                    <a:pt x="2131480" y="518869"/>
                  </a:moveTo>
                  <a:cubicBezTo>
                    <a:pt x="2119787" y="593547"/>
                    <a:pt x="2096401" y="715403"/>
                    <a:pt x="2045755" y="860837"/>
                  </a:cubicBezTo>
                  <a:cubicBezTo>
                    <a:pt x="2162638" y="959116"/>
                    <a:pt x="2275646" y="1073105"/>
                    <a:pt x="2384757" y="1218538"/>
                  </a:cubicBezTo>
                  <a:cubicBezTo>
                    <a:pt x="2392553" y="1214617"/>
                    <a:pt x="2396450" y="1210671"/>
                    <a:pt x="2400348" y="1206750"/>
                  </a:cubicBezTo>
                  <a:cubicBezTo>
                    <a:pt x="2388679" y="947303"/>
                    <a:pt x="2287363" y="707536"/>
                    <a:pt x="2131480" y="518869"/>
                  </a:cubicBezTo>
                  <a:close/>
                  <a:moveTo>
                    <a:pt x="985850" y="507129"/>
                  </a:moveTo>
                  <a:lnTo>
                    <a:pt x="985850" y="526784"/>
                  </a:lnTo>
                  <a:cubicBezTo>
                    <a:pt x="985850" y="597516"/>
                    <a:pt x="946873" y="664351"/>
                    <a:pt x="892329" y="695795"/>
                  </a:cubicBezTo>
                  <a:cubicBezTo>
                    <a:pt x="962463" y="805839"/>
                    <a:pt x="1036519" y="943429"/>
                    <a:pt x="1098858" y="1120307"/>
                  </a:cubicBezTo>
                  <a:lnTo>
                    <a:pt x="1071575" y="1132096"/>
                  </a:lnTo>
                  <a:cubicBezTo>
                    <a:pt x="1009212" y="963085"/>
                    <a:pt x="935180" y="825495"/>
                    <a:pt x="861148" y="711506"/>
                  </a:cubicBezTo>
                  <a:cubicBezTo>
                    <a:pt x="837762" y="719373"/>
                    <a:pt x="814400" y="727240"/>
                    <a:pt x="791014" y="727240"/>
                  </a:cubicBezTo>
                  <a:cubicBezTo>
                    <a:pt x="763730" y="727240"/>
                    <a:pt x="736470" y="719373"/>
                    <a:pt x="713084" y="711506"/>
                  </a:cubicBezTo>
                  <a:cubicBezTo>
                    <a:pt x="619563" y="856939"/>
                    <a:pt x="529917" y="1037739"/>
                    <a:pt x="463680" y="1250007"/>
                  </a:cubicBezTo>
                  <a:cubicBezTo>
                    <a:pt x="529941" y="1281451"/>
                    <a:pt x="576689" y="1348262"/>
                    <a:pt x="576689" y="1426885"/>
                  </a:cubicBezTo>
                  <a:cubicBezTo>
                    <a:pt x="576689" y="1462275"/>
                    <a:pt x="568894" y="1497641"/>
                    <a:pt x="553303" y="1525164"/>
                  </a:cubicBezTo>
                  <a:cubicBezTo>
                    <a:pt x="650745" y="1603763"/>
                    <a:pt x="763730" y="1682386"/>
                    <a:pt x="896227" y="1745275"/>
                  </a:cubicBezTo>
                  <a:cubicBezTo>
                    <a:pt x="931282" y="1698096"/>
                    <a:pt x="989747" y="1666652"/>
                    <a:pt x="1055984" y="1666652"/>
                  </a:cubicBezTo>
                  <a:cubicBezTo>
                    <a:pt x="1110551" y="1666652"/>
                    <a:pt x="1157299" y="1686308"/>
                    <a:pt x="1192379" y="1721674"/>
                  </a:cubicBezTo>
                  <a:cubicBezTo>
                    <a:pt x="1188481" y="1639129"/>
                    <a:pt x="1176788" y="1560506"/>
                    <a:pt x="1161221" y="1481978"/>
                  </a:cubicBezTo>
                  <a:lnTo>
                    <a:pt x="1165119" y="1481978"/>
                  </a:lnTo>
                  <a:lnTo>
                    <a:pt x="1176812" y="1454456"/>
                  </a:lnTo>
                  <a:lnTo>
                    <a:pt x="1196300" y="1493767"/>
                  </a:lnTo>
                  <a:cubicBezTo>
                    <a:pt x="1211891" y="1580257"/>
                    <a:pt x="1223584" y="1670645"/>
                    <a:pt x="1227482" y="1768924"/>
                  </a:cubicBezTo>
                  <a:cubicBezTo>
                    <a:pt x="1235277" y="1780713"/>
                    <a:pt x="1239175" y="1792501"/>
                    <a:pt x="1243072" y="1804290"/>
                  </a:cubicBezTo>
                  <a:lnTo>
                    <a:pt x="1243072" y="1800369"/>
                  </a:lnTo>
                  <a:cubicBezTo>
                    <a:pt x="1266435" y="1768924"/>
                    <a:pt x="1285923" y="1733534"/>
                    <a:pt x="1309309" y="1698168"/>
                  </a:cubicBezTo>
                  <a:cubicBezTo>
                    <a:pt x="1352183" y="1619569"/>
                    <a:pt x="1398932" y="1533079"/>
                    <a:pt x="1441806" y="1438745"/>
                  </a:cubicBezTo>
                  <a:cubicBezTo>
                    <a:pt x="1453499" y="1442667"/>
                    <a:pt x="1465192" y="1442667"/>
                    <a:pt x="1476885" y="1442667"/>
                  </a:cubicBezTo>
                  <a:cubicBezTo>
                    <a:pt x="1430113" y="1540922"/>
                    <a:pt x="1383365" y="1631334"/>
                    <a:pt x="1336593" y="1713878"/>
                  </a:cubicBezTo>
                  <a:cubicBezTo>
                    <a:pt x="1324900" y="1733534"/>
                    <a:pt x="1313207" y="1749244"/>
                    <a:pt x="1301514" y="1768900"/>
                  </a:cubicBezTo>
                  <a:cubicBezTo>
                    <a:pt x="1562586" y="1607732"/>
                    <a:pt x="1734036" y="1403332"/>
                    <a:pt x="1847045" y="1218586"/>
                  </a:cubicBezTo>
                  <a:cubicBezTo>
                    <a:pt x="1921077" y="1100652"/>
                    <a:pt x="1971723" y="978795"/>
                    <a:pt x="2010700" y="872673"/>
                  </a:cubicBezTo>
                  <a:cubicBezTo>
                    <a:pt x="1948361" y="825495"/>
                    <a:pt x="1882100" y="782262"/>
                    <a:pt x="1819761" y="742950"/>
                  </a:cubicBezTo>
                  <a:cubicBezTo>
                    <a:pt x="1792478" y="758684"/>
                    <a:pt x="1757423" y="770473"/>
                    <a:pt x="1718446" y="770473"/>
                  </a:cubicBezTo>
                  <a:lnTo>
                    <a:pt x="1698957" y="770473"/>
                  </a:lnTo>
                  <a:cubicBezTo>
                    <a:pt x="1695060" y="797996"/>
                    <a:pt x="1687264" y="825495"/>
                    <a:pt x="1683366" y="853018"/>
                  </a:cubicBezTo>
                  <a:cubicBezTo>
                    <a:pt x="1675571" y="845150"/>
                    <a:pt x="1663878" y="837283"/>
                    <a:pt x="1656083" y="833362"/>
                  </a:cubicBezTo>
                  <a:cubicBezTo>
                    <a:pt x="1659981" y="809784"/>
                    <a:pt x="1663878" y="786183"/>
                    <a:pt x="1667776" y="762606"/>
                  </a:cubicBezTo>
                  <a:cubicBezTo>
                    <a:pt x="1593744" y="742950"/>
                    <a:pt x="1539200" y="684007"/>
                    <a:pt x="1523610" y="605384"/>
                  </a:cubicBezTo>
                  <a:cubicBezTo>
                    <a:pt x="1344364" y="542495"/>
                    <a:pt x="1176788" y="514972"/>
                    <a:pt x="1024826" y="511050"/>
                  </a:cubicBezTo>
                  <a:cubicBezTo>
                    <a:pt x="1013133" y="511050"/>
                    <a:pt x="1001440" y="507129"/>
                    <a:pt x="985850" y="507129"/>
                  </a:cubicBezTo>
                  <a:close/>
                  <a:moveTo>
                    <a:pt x="1641978" y="470692"/>
                  </a:moveTo>
                  <a:cubicBezTo>
                    <a:pt x="1636618" y="470692"/>
                    <a:pt x="1630772" y="473639"/>
                    <a:pt x="1624925" y="479534"/>
                  </a:cubicBezTo>
                  <a:cubicBezTo>
                    <a:pt x="1617130" y="487401"/>
                    <a:pt x="1617130" y="499190"/>
                    <a:pt x="1624925" y="507057"/>
                  </a:cubicBezTo>
                  <a:cubicBezTo>
                    <a:pt x="1624925" y="507057"/>
                    <a:pt x="1632721" y="518869"/>
                    <a:pt x="1687264" y="573891"/>
                  </a:cubicBezTo>
                  <a:cubicBezTo>
                    <a:pt x="1687264" y="573891"/>
                    <a:pt x="1679493" y="581758"/>
                    <a:pt x="1624925" y="636780"/>
                  </a:cubicBezTo>
                  <a:cubicBezTo>
                    <a:pt x="1617130" y="644647"/>
                    <a:pt x="1617130" y="656436"/>
                    <a:pt x="1624925" y="664303"/>
                  </a:cubicBezTo>
                  <a:cubicBezTo>
                    <a:pt x="1636618" y="676092"/>
                    <a:pt x="1648311" y="676092"/>
                    <a:pt x="1656107" y="664303"/>
                  </a:cubicBezTo>
                  <a:cubicBezTo>
                    <a:pt x="1656107" y="664303"/>
                    <a:pt x="1663878" y="656436"/>
                    <a:pt x="1718446" y="601414"/>
                  </a:cubicBezTo>
                  <a:cubicBezTo>
                    <a:pt x="1718446" y="601414"/>
                    <a:pt x="1726241" y="609281"/>
                    <a:pt x="1780784" y="664303"/>
                  </a:cubicBezTo>
                  <a:cubicBezTo>
                    <a:pt x="1788580" y="676092"/>
                    <a:pt x="1804171" y="676092"/>
                    <a:pt x="1811966" y="664303"/>
                  </a:cubicBezTo>
                  <a:cubicBezTo>
                    <a:pt x="1819761" y="656436"/>
                    <a:pt x="1819761" y="644647"/>
                    <a:pt x="1811966" y="636780"/>
                  </a:cubicBezTo>
                  <a:cubicBezTo>
                    <a:pt x="1811966" y="636780"/>
                    <a:pt x="1804171" y="628913"/>
                    <a:pt x="1749627" y="573891"/>
                  </a:cubicBezTo>
                  <a:cubicBezTo>
                    <a:pt x="1749627" y="573891"/>
                    <a:pt x="1757423" y="566024"/>
                    <a:pt x="1811966" y="511002"/>
                  </a:cubicBezTo>
                  <a:cubicBezTo>
                    <a:pt x="1819761" y="503135"/>
                    <a:pt x="1819761" y="487425"/>
                    <a:pt x="1811966" y="479558"/>
                  </a:cubicBezTo>
                  <a:cubicBezTo>
                    <a:pt x="1804171" y="471691"/>
                    <a:pt x="1788580" y="471691"/>
                    <a:pt x="1780784" y="479558"/>
                  </a:cubicBezTo>
                  <a:lnTo>
                    <a:pt x="1718446" y="542423"/>
                  </a:lnTo>
                  <a:cubicBezTo>
                    <a:pt x="1718446" y="542423"/>
                    <a:pt x="1710650" y="534556"/>
                    <a:pt x="1656107" y="479534"/>
                  </a:cubicBezTo>
                  <a:cubicBezTo>
                    <a:pt x="1652209" y="473639"/>
                    <a:pt x="1647337" y="470692"/>
                    <a:pt x="1641978" y="470692"/>
                  </a:cubicBezTo>
                  <a:close/>
                  <a:moveTo>
                    <a:pt x="876763" y="436307"/>
                  </a:moveTo>
                  <a:cubicBezTo>
                    <a:pt x="870916" y="437287"/>
                    <a:pt x="865070" y="440234"/>
                    <a:pt x="861172" y="444168"/>
                  </a:cubicBezTo>
                  <a:lnTo>
                    <a:pt x="763754" y="577813"/>
                  </a:lnTo>
                  <a:lnTo>
                    <a:pt x="697517" y="514924"/>
                  </a:lnTo>
                  <a:cubicBezTo>
                    <a:pt x="689722" y="507057"/>
                    <a:pt x="674131" y="507057"/>
                    <a:pt x="666336" y="514924"/>
                  </a:cubicBezTo>
                  <a:cubicBezTo>
                    <a:pt x="658540" y="526713"/>
                    <a:pt x="658540" y="538501"/>
                    <a:pt x="670233" y="546368"/>
                  </a:cubicBezTo>
                  <a:lnTo>
                    <a:pt x="752061" y="628937"/>
                  </a:lnTo>
                  <a:cubicBezTo>
                    <a:pt x="755958" y="632859"/>
                    <a:pt x="759856" y="632859"/>
                    <a:pt x="767651" y="632859"/>
                  </a:cubicBezTo>
                  <a:cubicBezTo>
                    <a:pt x="775447" y="632859"/>
                    <a:pt x="779344" y="628913"/>
                    <a:pt x="783242" y="624992"/>
                  </a:cubicBezTo>
                  <a:lnTo>
                    <a:pt x="900149" y="471691"/>
                  </a:lnTo>
                  <a:cubicBezTo>
                    <a:pt x="904046" y="459902"/>
                    <a:pt x="904046" y="448113"/>
                    <a:pt x="892353" y="440246"/>
                  </a:cubicBezTo>
                  <a:cubicBezTo>
                    <a:pt x="888456" y="436312"/>
                    <a:pt x="882609" y="435326"/>
                    <a:pt x="876763" y="436307"/>
                  </a:cubicBezTo>
                  <a:close/>
                  <a:moveTo>
                    <a:pt x="545531" y="357702"/>
                  </a:moveTo>
                  <a:cubicBezTo>
                    <a:pt x="471500" y="420591"/>
                    <a:pt x="401341" y="487425"/>
                    <a:pt x="342876" y="566024"/>
                  </a:cubicBezTo>
                  <a:cubicBezTo>
                    <a:pt x="405239" y="546368"/>
                    <a:pt x="490964" y="526713"/>
                    <a:pt x="592280" y="507057"/>
                  </a:cubicBezTo>
                  <a:cubicBezTo>
                    <a:pt x="596178" y="475612"/>
                    <a:pt x="607871" y="448089"/>
                    <a:pt x="619563" y="424512"/>
                  </a:cubicBezTo>
                  <a:cubicBezTo>
                    <a:pt x="588406" y="393068"/>
                    <a:pt x="561122" y="373436"/>
                    <a:pt x="545531" y="357702"/>
                  </a:cubicBezTo>
                  <a:close/>
                  <a:moveTo>
                    <a:pt x="1737934" y="216214"/>
                  </a:moveTo>
                  <a:cubicBezTo>
                    <a:pt x="1741832" y="271235"/>
                    <a:pt x="1741832" y="322336"/>
                    <a:pt x="1741832" y="373436"/>
                  </a:cubicBezTo>
                  <a:cubicBezTo>
                    <a:pt x="1839250" y="385225"/>
                    <a:pt x="1917179" y="471691"/>
                    <a:pt x="1917179" y="573891"/>
                  </a:cubicBezTo>
                  <a:cubicBezTo>
                    <a:pt x="1917179" y="632859"/>
                    <a:pt x="1889919" y="687904"/>
                    <a:pt x="1847045" y="723270"/>
                  </a:cubicBezTo>
                  <a:cubicBezTo>
                    <a:pt x="1905486" y="758660"/>
                    <a:pt x="1963952" y="797972"/>
                    <a:pt x="2022393" y="841205"/>
                  </a:cubicBezTo>
                  <a:cubicBezTo>
                    <a:pt x="2076936" y="680037"/>
                    <a:pt x="2096425" y="550314"/>
                    <a:pt x="2104220" y="487425"/>
                  </a:cubicBezTo>
                  <a:cubicBezTo>
                    <a:pt x="2002880" y="377357"/>
                    <a:pt x="1878203" y="283024"/>
                    <a:pt x="1737934" y="216214"/>
                  </a:cubicBezTo>
                  <a:close/>
                  <a:moveTo>
                    <a:pt x="1278104" y="110068"/>
                  </a:moveTo>
                  <a:cubicBezTo>
                    <a:pt x="1207969" y="161168"/>
                    <a:pt x="1083268" y="255501"/>
                    <a:pt x="946849" y="404856"/>
                  </a:cubicBezTo>
                  <a:cubicBezTo>
                    <a:pt x="962439" y="428434"/>
                    <a:pt x="974133" y="452035"/>
                    <a:pt x="981928" y="475612"/>
                  </a:cubicBezTo>
                  <a:cubicBezTo>
                    <a:pt x="997519" y="475612"/>
                    <a:pt x="1013109" y="475612"/>
                    <a:pt x="1028700" y="479534"/>
                  </a:cubicBezTo>
                  <a:cubicBezTo>
                    <a:pt x="1176764" y="483479"/>
                    <a:pt x="1344340" y="510978"/>
                    <a:pt x="1523586" y="569946"/>
                  </a:cubicBezTo>
                  <a:cubicBezTo>
                    <a:pt x="1523586" y="463824"/>
                    <a:pt x="1605413" y="377334"/>
                    <a:pt x="1710626" y="373412"/>
                  </a:cubicBezTo>
                  <a:cubicBezTo>
                    <a:pt x="1710626" y="318390"/>
                    <a:pt x="1710626" y="259423"/>
                    <a:pt x="1706729" y="204401"/>
                  </a:cubicBezTo>
                  <a:cubicBezTo>
                    <a:pt x="1574255" y="145434"/>
                    <a:pt x="1430065" y="113989"/>
                    <a:pt x="1278104" y="110068"/>
                  </a:cubicBezTo>
                  <a:close/>
                  <a:moveTo>
                    <a:pt x="1223560" y="110068"/>
                  </a:moveTo>
                  <a:cubicBezTo>
                    <a:pt x="978054" y="117935"/>
                    <a:pt x="755958" y="200479"/>
                    <a:pt x="572791" y="338046"/>
                  </a:cubicBezTo>
                  <a:cubicBezTo>
                    <a:pt x="588382" y="353780"/>
                    <a:pt x="611744" y="373436"/>
                    <a:pt x="639028" y="397013"/>
                  </a:cubicBezTo>
                  <a:cubicBezTo>
                    <a:pt x="678005" y="353780"/>
                    <a:pt x="728674" y="326257"/>
                    <a:pt x="791014" y="326257"/>
                  </a:cubicBezTo>
                  <a:cubicBezTo>
                    <a:pt x="841683" y="326257"/>
                    <a:pt x="888432" y="349835"/>
                    <a:pt x="923511" y="381279"/>
                  </a:cubicBezTo>
                  <a:cubicBezTo>
                    <a:pt x="1040417" y="255501"/>
                    <a:pt x="1149528" y="165089"/>
                    <a:pt x="1223560" y="110068"/>
                  </a:cubicBezTo>
                  <a:close/>
                  <a:moveTo>
                    <a:pt x="1254741" y="0"/>
                  </a:moveTo>
                  <a:cubicBezTo>
                    <a:pt x="1948337" y="0"/>
                    <a:pt x="2513357" y="569970"/>
                    <a:pt x="2513381" y="1265693"/>
                  </a:cubicBezTo>
                  <a:cubicBezTo>
                    <a:pt x="2513381" y="1965386"/>
                    <a:pt x="1948361" y="2535332"/>
                    <a:pt x="1254741" y="2535332"/>
                  </a:cubicBezTo>
                  <a:cubicBezTo>
                    <a:pt x="565020" y="2535332"/>
                    <a:pt x="0" y="1965362"/>
                    <a:pt x="0" y="1265693"/>
                  </a:cubicBezTo>
                  <a:cubicBezTo>
                    <a:pt x="0" y="569970"/>
                    <a:pt x="565020" y="0"/>
                    <a:pt x="1254741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5" name="Group 114">
            <a:extLst>
              <a:ext uri="{FF2B5EF4-FFF2-40B4-BE49-F238E27FC236}">
                <a16:creationId xmlns:a16="http://schemas.microsoft.com/office/drawing/2014/main" id="{8C6DC8FC-66FD-4612-9808-4492DAFAE1FB}"/>
              </a:ext>
            </a:extLst>
          </p:cNvPr>
          <p:cNvGrpSpPr/>
          <p:nvPr/>
        </p:nvGrpSpPr>
        <p:grpSpPr>
          <a:xfrm>
            <a:off x="8954868" y="1503177"/>
            <a:ext cx="487860" cy="487860"/>
            <a:chOff x="4523896" y="640462"/>
            <a:chExt cx="3123355" cy="3123355"/>
          </a:xfrm>
        </p:grpSpPr>
        <p:sp>
          <p:nvSpPr>
            <p:cNvPr id="116" name="Graphic 26">
              <a:extLst>
                <a:ext uri="{FF2B5EF4-FFF2-40B4-BE49-F238E27FC236}">
                  <a16:creationId xmlns:a16="http://schemas.microsoft.com/office/drawing/2014/main" id="{C6AB006E-BE17-4F15-AAE9-51AAD07565B3}"/>
                </a:ext>
              </a:extLst>
            </p:cNvPr>
            <p:cNvSpPr/>
            <p:nvPr/>
          </p:nvSpPr>
          <p:spPr>
            <a:xfrm>
              <a:off x="4523896" y="64046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7" name="Freeform: Shape 116">
              <a:extLst>
                <a:ext uri="{FF2B5EF4-FFF2-40B4-BE49-F238E27FC236}">
                  <a16:creationId xmlns:a16="http://schemas.microsoft.com/office/drawing/2014/main" id="{69ACE865-9310-4FDE-B15F-69F078D3EFE6}"/>
                </a:ext>
              </a:extLst>
            </p:cNvPr>
            <p:cNvSpPr/>
            <p:nvPr/>
          </p:nvSpPr>
          <p:spPr>
            <a:xfrm>
              <a:off x="5327153" y="1138050"/>
              <a:ext cx="1485947" cy="2122369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8" name="Graphic 262">
            <a:extLst>
              <a:ext uri="{FF2B5EF4-FFF2-40B4-BE49-F238E27FC236}">
                <a16:creationId xmlns:a16="http://schemas.microsoft.com/office/drawing/2014/main" id="{082DDDB6-9910-4591-827B-E0A32D44B9C1}"/>
              </a:ext>
            </a:extLst>
          </p:cNvPr>
          <p:cNvGrpSpPr/>
          <p:nvPr/>
        </p:nvGrpSpPr>
        <p:grpSpPr>
          <a:xfrm>
            <a:off x="9742661" y="1501430"/>
            <a:ext cx="497454" cy="497452"/>
            <a:chOff x="4528440" y="642758"/>
            <a:chExt cx="3123355" cy="3123355"/>
          </a:xfrm>
        </p:grpSpPr>
        <p:sp>
          <p:nvSpPr>
            <p:cNvPr id="119" name="Graphic 262">
              <a:extLst>
                <a:ext uri="{FF2B5EF4-FFF2-40B4-BE49-F238E27FC236}">
                  <a16:creationId xmlns:a16="http://schemas.microsoft.com/office/drawing/2014/main" id="{BA0049CF-DC47-4B73-9F82-B2DACE8C026D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0" name="Graphic 262">
              <a:extLst>
                <a:ext uri="{FF2B5EF4-FFF2-40B4-BE49-F238E27FC236}">
                  <a16:creationId xmlns:a16="http://schemas.microsoft.com/office/drawing/2014/main" id="{AC2C4A4F-9C55-4368-AA70-BBB73BD86598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121" name="Graphic 262">
                <a:extLst>
                  <a:ext uri="{FF2B5EF4-FFF2-40B4-BE49-F238E27FC236}">
                    <a16:creationId xmlns:a16="http://schemas.microsoft.com/office/drawing/2014/main" id="{064D7F1D-D268-47AE-B7C6-C449DFACF02E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Graphic 262">
                <a:extLst>
                  <a:ext uri="{FF2B5EF4-FFF2-40B4-BE49-F238E27FC236}">
                    <a16:creationId xmlns:a16="http://schemas.microsoft.com/office/drawing/2014/main" id="{339353D9-23F7-4F08-897F-CC261B9ECE4D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DE2591C4-5EAB-4392-8D7B-4EFFEB43B1B9}"/>
              </a:ext>
            </a:extLst>
          </p:cNvPr>
          <p:cNvGrpSpPr/>
          <p:nvPr/>
        </p:nvGrpSpPr>
        <p:grpSpPr>
          <a:xfrm>
            <a:off x="2736502" y="1546735"/>
            <a:ext cx="497454" cy="497452"/>
            <a:chOff x="4531333" y="640629"/>
            <a:chExt cx="3123355" cy="3123355"/>
          </a:xfrm>
        </p:grpSpPr>
        <p:sp>
          <p:nvSpPr>
            <p:cNvPr id="124" name="Graphic 220">
              <a:extLst>
                <a:ext uri="{FF2B5EF4-FFF2-40B4-BE49-F238E27FC236}">
                  <a16:creationId xmlns:a16="http://schemas.microsoft.com/office/drawing/2014/main" id="{DA267E7D-A919-491B-940D-51B2907CCC13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5" name="Group 124">
              <a:extLst>
                <a:ext uri="{FF2B5EF4-FFF2-40B4-BE49-F238E27FC236}">
                  <a16:creationId xmlns:a16="http://schemas.microsoft.com/office/drawing/2014/main" id="{A5C0FFCA-A5DC-459E-98C9-53781B526B09}"/>
                </a:ext>
              </a:extLst>
            </p:cNvPr>
            <p:cNvGrpSpPr/>
            <p:nvPr/>
          </p:nvGrpSpPr>
          <p:grpSpPr>
            <a:xfrm>
              <a:off x="4826445" y="1336903"/>
              <a:ext cx="2525897" cy="1568946"/>
              <a:chOff x="4826445" y="1336903"/>
              <a:chExt cx="2525897" cy="1568946"/>
            </a:xfrm>
          </p:grpSpPr>
          <p:sp>
            <p:nvSpPr>
              <p:cNvPr id="126" name="Graphic 220">
                <a:extLst>
                  <a:ext uri="{FF2B5EF4-FFF2-40B4-BE49-F238E27FC236}">
                    <a16:creationId xmlns:a16="http://schemas.microsoft.com/office/drawing/2014/main" id="{C1CCE7AE-3515-494A-B714-04183D56709F}"/>
                  </a:ext>
                </a:extLst>
              </p:cNvPr>
              <p:cNvSpPr/>
              <p:nvPr/>
            </p:nvSpPr>
            <p:spPr>
              <a:xfrm>
                <a:off x="4983774" y="1463637"/>
                <a:ext cx="1006342" cy="863682"/>
              </a:xfrm>
              <a:custGeom>
                <a:avLst/>
                <a:gdLst>
                  <a:gd name="connsiteX0" fmla="*/ 963850 w 1006342"/>
                  <a:gd name="connsiteY0" fmla="*/ 705169 h 863682"/>
                  <a:gd name="connsiteX1" fmla="*/ 211646 w 1006342"/>
                  <a:gd name="connsiteY1" fmla="*/ 705169 h 863682"/>
                  <a:gd name="connsiteX2" fmla="*/ 162722 w 1006342"/>
                  <a:gd name="connsiteY2" fmla="*/ 656245 h 863682"/>
                  <a:gd name="connsiteX3" fmla="*/ 162722 w 1006342"/>
                  <a:gd name="connsiteY3" fmla="*/ 207462 h 863682"/>
                  <a:gd name="connsiteX4" fmla="*/ 211646 w 1006342"/>
                  <a:gd name="connsiteY4" fmla="*/ 158537 h 863682"/>
                  <a:gd name="connsiteX5" fmla="*/ 943119 w 1006342"/>
                  <a:gd name="connsiteY5" fmla="*/ 158537 h 863682"/>
                  <a:gd name="connsiteX6" fmla="*/ 943119 w 1006342"/>
                  <a:gd name="connsiteY6" fmla="*/ 0 h 863682"/>
                  <a:gd name="connsiteX7" fmla="*/ 96390 w 1006342"/>
                  <a:gd name="connsiteY7" fmla="*/ 0 h 863682"/>
                  <a:gd name="connsiteX8" fmla="*/ 0 w 1006342"/>
                  <a:gd name="connsiteY8" fmla="*/ 96390 h 863682"/>
                  <a:gd name="connsiteX9" fmla="*/ 0 w 1006342"/>
                  <a:gd name="connsiteY9" fmla="*/ 767292 h 863682"/>
                  <a:gd name="connsiteX10" fmla="*/ 96390 w 1006342"/>
                  <a:gd name="connsiteY10" fmla="*/ 863682 h 863682"/>
                  <a:gd name="connsiteX11" fmla="*/ 1006342 w 1006342"/>
                  <a:gd name="connsiteY11" fmla="*/ 863682 h 863682"/>
                  <a:gd name="connsiteX12" fmla="*/ 963850 w 1006342"/>
                  <a:gd name="connsiteY12" fmla="*/ 705169 h 86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6342" h="863682">
                    <a:moveTo>
                      <a:pt x="963850" y="705169"/>
                    </a:moveTo>
                    <a:lnTo>
                      <a:pt x="211646" y="705169"/>
                    </a:lnTo>
                    <a:cubicBezTo>
                      <a:pt x="184626" y="705169"/>
                      <a:pt x="162722" y="683265"/>
                      <a:pt x="162722" y="656245"/>
                    </a:cubicBezTo>
                    <a:lnTo>
                      <a:pt x="162722" y="207462"/>
                    </a:lnTo>
                    <a:cubicBezTo>
                      <a:pt x="162722" y="180441"/>
                      <a:pt x="184626" y="158537"/>
                      <a:pt x="211646" y="158537"/>
                    </a:cubicBezTo>
                    <a:lnTo>
                      <a:pt x="943119" y="158537"/>
                    </a:lnTo>
                    <a:lnTo>
                      <a:pt x="943119" y="0"/>
                    </a:lnTo>
                    <a:lnTo>
                      <a:pt x="96390" y="0"/>
                    </a:lnTo>
                    <a:cubicBezTo>
                      <a:pt x="43161" y="0"/>
                      <a:pt x="0" y="43161"/>
                      <a:pt x="0" y="96390"/>
                    </a:cubicBezTo>
                    <a:lnTo>
                      <a:pt x="0" y="767292"/>
                    </a:lnTo>
                    <a:cubicBezTo>
                      <a:pt x="0" y="820521"/>
                      <a:pt x="43161" y="863682"/>
                      <a:pt x="96390" y="863682"/>
                    </a:cubicBezTo>
                    <a:lnTo>
                      <a:pt x="1006342" y="863682"/>
                    </a:lnTo>
                    <a:cubicBezTo>
                      <a:pt x="988408" y="812008"/>
                      <a:pt x="974204" y="759067"/>
                      <a:pt x="963850" y="7051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Graphic 220">
                <a:extLst>
                  <a:ext uri="{FF2B5EF4-FFF2-40B4-BE49-F238E27FC236}">
                    <a16:creationId xmlns:a16="http://schemas.microsoft.com/office/drawing/2014/main" id="{EB007402-DD95-42F1-A7D7-4C46A3B32267}"/>
                  </a:ext>
                </a:extLst>
              </p:cNvPr>
              <p:cNvSpPr/>
              <p:nvPr/>
            </p:nvSpPr>
            <p:spPr>
              <a:xfrm>
                <a:off x="4826445" y="2445733"/>
                <a:ext cx="1447269" cy="348614"/>
              </a:xfrm>
              <a:custGeom>
                <a:avLst/>
                <a:gdLst>
                  <a:gd name="connsiteX0" fmla="*/ 1305351 w 1447269"/>
                  <a:gd name="connsiteY0" fmla="*/ 160259 h 348614"/>
                  <a:gd name="connsiteX1" fmla="*/ 1212309 w 1447269"/>
                  <a:gd name="connsiteY1" fmla="*/ 0 h 348614"/>
                  <a:gd name="connsiteX2" fmla="*/ 182413 w 1447269"/>
                  <a:gd name="connsiteY2" fmla="*/ 0 h 348614"/>
                  <a:gd name="connsiteX3" fmla="*/ 147908 w 1447269"/>
                  <a:gd name="connsiteY3" fmla="*/ 18723 h 348614"/>
                  <a:gd name="connsiteX4" fmla="*/ 12948 w 1447269"/>
                  <a:gd name="connsiteY4" fmla="*/ 226161 h 348614"/>
                  <a:gd name="connsiteX5" fmla="*/ 79376 w 1447269"/>
                  <a:gd name="connsiteY5" fmla="*/ 348615 h 348614"/>
                  <a:gd name="connsiteX6" fmla="*/ 1411951 w 1447269"/>
                  <a:gd name="connsiteY6" fmla="*/ 348615 h 348614"/>
                  <a:gd name="connsiteX7" fmla="*/ 1447269 w 1447269"/>
                  <a:gd name="connsiteY7" fmla="*/ 328601 h 348614"/>
                  <a:gd name="connsiteX8" fmla="*/ 1305351 w 1447269"/>
                  <a:gd name="connsiteY8" fmla="*/ 160259 h 3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7269" h="348614">
                    <a:moveTo>
                      <a:pt x="1305351" y="160259"/>
                    </a:moveTo>
                    <a:cubicBezTo>
                      <a:pt x="1269841" y="109039"/>
                      <a:pt x="1238803" y="55452"/>
                      <a:pt x="1212309" y="0"/>
                    </a:cubicBezTo>
                    <a:lnTo>
                      <a:pt x="182413" y="0"/>
                    </a:lnTo>
                    <a:cubicBezTo>
                      <a:pt x="168472" y="0"/>
                      <a:pt x="155488" y="7054"/>
                      <a:pt x="147908" y="18723"/>
                    </a:cubicBezTo>
                    <a:lnTo>
                      <a:pt x="12948" y="226161"/>
                    </a:lnTo>
                    <a:cubicBezTo>
                      <a:pt x="-21342" y="278863"/>
                      <a:pt x="16487" y="348615"/>
                      <a:pt x="79376" y="348615"/>
                    </a:cubicBezTo>
                    <a:lnTo>
                      <a:pt x="1411951" y="348615"/>
                    </a:lnTo>
                    <a:cubicBezTo>
                      <a:pt x="1427805" y="348615"/>
                      <a:pt x="1440335" y="340222"/>
                      <a:pt x="1447269" y="328601"/>
                    </a:cubicBezTo>
                    <a:cubicBezTo>
                      <a:pt x="1395069" y="277333"/>
                      <a:pt x="1347508" y="221044"/>
                      <a:pt x="1305351" y="1602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Graphic 220">
                <a:extLst>
                  <a:ext uri="{FF2B5EF4-FFF2-40B4-BE49-F238E27FC236}">
                    <a16:creationId xmlns:a16="http://schemas.microsoft.com/office/drawing/2014/main" id="{C0FB862F-4B99-48A9-82C6-BAD3FCE07805}"/>
                  </a:ext>
                </a:extLst>
              </p:cNvPr>
              <p:cNvSpPr/>
              <p:nvPr/>
            </p:nvSpPr>
            <p:spPr>
              <a:xfrm>
                <a:off x="6056018" y="1336903"/>
                <a:ext cx="1296324" cy="1568946"/>
              </a:xfrm>
              <a:custGeom>
                <a:avLst/>
                <a:gdLst>
                  <a:gd name="connsiteX0" fmla="*/ 1058231 w 1296324"/>
                  <a:gd name="connsiteY0" fmla="*/ 94046 h 1568946"/>
                  <a:gd name="connsiteX1" fmla="*/ 1058231 w 1296324"/>
                  <a:gd name="connsiteY1" fmla="*/ 180584 h 1568946"/>
                  <a:gd name="connsiteX2" fmla="*/ 797446 w 1296324"/>
                  <a:gd name="connsiteY2" fmla="*/ 120398 h 1568946"/>
                  <a:gd name="connsiteX3" fmla="*/ 797446 w 1296324"/>
                  <a:gd name="connsiteY3" fmla="*/ 33860 h 1568946"/>
                  <a:gd name="connsiteX4" fmla="*/ 650051 w 1296324"/>
                  <a:gd name="connsiteY4" fmla="*/ 0 h 1568946"/>
                  <a:gd name="connsiteX5" fmla="*/ 498879 w 1296324"/>
                  <a:gd name="connsiteY5" fmla="*/ 33860 h 1568946"/>
                  <a:gd name="connsiteX6" fmla="*/ 498879 w 1296324"/>
                  <a:gd name="connsiteY6" fmla="*/ 120398 h 1568946"/>
                  <a:gd name="connsiteX7" fmla="*/ 238093 w 1296324"/>
                  <a:gd name="connsiteY7" fmla="*/ 180584 h 1568946"/>
                  <a:gd name="connsiteX8" fmla="*/ 238093 w 1296324"/>
                  <a:gd name="connsiteY8" fmla="*/ 94046 h 1568946"/>
                  <a:gd name="connsiteX9" fmla="*/ 0 w 1296324"/>
                  <a:gd name="connsiteY9" fmla="*/ 146725 h 1568946"/>
                  <a:gd name="connsiteX10" fmla="*/ 0 w 1296324"/>
                  <a:gd name="connsiteY10" fmla="*/ 613274 h 1568946"/>
                  <a:gd name="connsiteX11" fmla="*/ 650051 w 1296324"/>
                  <a:gd name="connsiteY11" fmla="*/ 1568947 h 1568946"/>
                  <a:gd name="connsiteX12" fmla="*/ 1296325 w 1296324"/>
                  <a:gd name="connsiteY12" fmla="*/ 613274 h 1568946"/>
                  <a:gd name="connsiteX13" fmla="*/ 1296325 w 1296324"/>
                  <a:gd name="connsiteY13" fmla="*/ 146725 h 1568946"/>
                  <a:gd name="connsiteX14" fmla="*/ 1058231 w 1296324"/>
                  <a:gd name="connsiteY14" fmla="*/ 94046 h 1568946"/>
                  <a:gd name="connsiteX15" fmla="*/ 177643 w 1296324"/>
                  <a:gd name="connsiteY15" fmla="*/ 613251 h 1568946"/>
                  <a:gd name="connsiteX16" fmla="*/ 177643 w 1296324"/>
                  <a:gd name="connsiteY16" fmla="*/ 379988 h 1568946"/>
                  <a:gd name="connsiteX17" fmla="*/ 650075 w 1296324"/>
                  <a:gd name="connsiteY17" fmla="*/ 270877 h 1568946"/>
                  <a:gd name="connsiteX18" fmla="*/ 1002803 w 1296324"/>
                  <a:gd name="connsiteY18" fmla="*/ 353971 h 1568946"/>
                  <a:gd name="connsiteX19" fmla="*/ 303469 w 1296324"/>
                  <a:gd name="connsiteY19" fmla="*/ 1053306 h 1568946"/>
                  <a:gd name="connsiteX20" fmla="*/ 196534 w 1296324"/>
                  <a:gd name="connsiteY20" fmla="*/ 786327 h 1568946"/>
                  <a:gd name="connsiteX21" fmla="*/ 177643 w 1296324"/>
                  <a:gd name="connsiteY21" fmla="*/ 613251 h 1568946"/>
                  <a:gd name="connsiteX22" fmla="*/ 1099815 w 1296324"/>
                  <a:gd name="connsiteY22" fmla="*/ 786327 h 1568946"/>
                  <a:gd name="connsiteX23" fmla="*/ 650075 w 1296324"/>
                  <a:gd name="connsiteY23" fmla="*/ 1373274 h 1568946"/>
                  <a:gd name="connsiteX24" fmla="*/ 404450 w 1296324"/>
                  <a:gd name="connsiteY24" fmla="*/ 1189079 h 1568946"/>
                  <a:gd name="connsiteX25" fmla="*/ 1118729 w 1296324"/>
                  <a:gd name="connsiteY25" fmla="*/ 474799 h 1568946"/>
                  <a:gd name="connsiteX26" fmla="*/ 1118729 w 1296324"/>
                  <a:gd name="connsiteY26" fmla="*/ 613274 h 1568946"/>
                  <a:gd name="connsiteX27" fmla="*/ 1099815 w 1296324"/>
                  <a:gd name="connsiteY27" fmla="*/ 786327 h 1568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96324" h="1568946">
                    <a:moveTo>
                      <a:pt x="1058231" y="94046"/>
                    </a:moveTo>
                    <a:lnTo>
                      <a:pt x="1058231" y="180584"/>
                    </a:lnTo>
                    <a:lnTo>
                      <a:pt x="797446" y="120398"/>
                    </a:lnTo>
                    <a:lnTo>
                      <a:pt x="797446" y="33860"/>
                    </a:lnTo>
                    <a:lnTo>
                      <a:pt x="650051" y="0"/>
                    </a:lnTo>
                    <a:lnTo>
                      <a:pt x="498879" y="33860"/>
                    </a:lnTo>
                    <a:lnTo>
                      <a:pt x="498879" y="120398"/>
                    </a:lnTo>
                    <a:lnTo>
                      <a:pt x="238093" y="180584"/>
                    </a:lnTo>
                    <a:lnTo>
                      <a:pt x="238093" y="94046"/>
                    </a:lnTo>
                    <a:lnTo>
                      <a:pt x="0" y="146725"/>
                    </a:lnTo>
                    <a:lnTo>
                      <a:pt x="0" y="613274"/>
                    </a:lnTo>
                    <a:cubicBezTo>
                      <a:pt x="0" y="1045965"/>
                      <a:pt x="268342" y="1414666"/>
                      <a:pt x="650051" y="1568947"/>
                    </a:cubicBezTo>
                    <a:cubicBezTo>
                      <a:pt x="1027983" y="1414690"/>
                      <a:pt x="1296325" y="1045965"/>
                      <a:pt x="1296325" y="613274"/>
                    </a:cubicBezTo>
                    <a:lnTo>
                      <a:pt x="1296325" y="146725"/>
                    </a:lnTo>
                    <a:lnTo>
                      <a:pt x="1058231" y="94046"/>
                    </a:lnTo>
                    <a:close/>
                    <a:moveTo>
                      <a:pt x="177643" y="613251"/>
                    </a:moveTo>
                    <a:lnTo>
                      <a:pt x="177643" y="379988"/>
                    </a:lnTo>
                    <a:lnTo>
                      <a:pt x="650075" y="270877"/>
                    </a:lnTo>
                    <a:cubicBezTo>
                      <a:pt x="824706" y="313034"/>
                      <a:pt x="934510" y="338572"/>
                      <a:pt x="1002803" y="353971"/>
                    </a:cubicBezTo>
                    <a:lnTo>
                      <a:pt x="303469" y="1053306"/>
                    </a:lnTo>
                    <a:cubicBezTo>
                      <a:pt x="252464" y="971215"/>
                      <a:pt x="215376" y="880086"/>
                      <a:pt x="196534" y="786327"/>
                    </a:cubicBezTo>
                    <a:cubicBezTo>
                      <a:pt x="181421" y="729894"/>
                      <a:pt x="177643" y="673461"/>
                      <a:pt x="177643" y="613251"/>
                    </a:cubicBezTo>
                    <a:close/>
                    <a:moveTo>
                      <a:pt x="1099815" y="786327"/>
                    </a:moveTo>
                    <a:cubicBezTo>
                      <a:pt x="1050675" y="1034654"/>
                      <a:pt x="880612" y="1252876"/>
                      <a:pt x="650075" y="1373274"/>
                    </a:cubicBezTo>
                    <a:cubicBezTo>
                      <a:pt x="557248" y="1325211"/>
                      <a:pt x="475397" y="1262608"/>
                      <a:pt x="404450" y="1189079"/>
                    </a:cubicBezTo>
                    <a:lnTo>
                      <a:pt x="1118729" y="474799"/>
                    </a:lnTo>
                    <a:lnTo>
                      <a:pt x="1118729" y="613274"/>
                    </a:lnTo>
                    <a:cubicBezTo>
                      <a:pt x="1118705" y="673461"/>
                      <a:pt x="1114927" y="729894"/>
                      <a:pt x="1099815" y="7863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152DE612-E03B-4E2D-943D-167FB43493E3}"/>
              </a:ext>
            </a:extLst>
          </p:cNvPr>
          <p:cNvGrpSpPr/>
          <p:nvPr/>
        </p:nvGrpSpPr>
        <p:grpSpPr>
          <a:xfrm>
            <a:off x="4275915" y="3118574"/>
            <a:ext cx="497454" cy="497454"/>
            <a:chOff x="4521409" y="645771"/>
            <a:chExt cx="3123355" cy="3123355"/>
          </a:xfrm>
        </p:grpSpPr>
        <p:sp>
          <p:nvSpPr>
            <p:cNvPr id="130" name="Graphic 2">
              <a:extLst>
                <a:ext uri="{FF2B5EF4-FFF2-40B4-BE49-F238E27FC236}">
                  <a16:creationId xmlns:a16="http://schemas.microsoft.com/office/drawing/2014/main" id="{BE091F55-503D-43E9-B1AA-96D8EE925652}"/>
                </a:ext>
              </a:extLst>
            </p:cNvPr>
            <p:cNvSpPr/>
            <p:nvPr/>
          </p:nvSpPr>
          <p:spPr>
            <a:xfrm>
              <a:off x="4521409" y="64577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1" name="Graphic 2">
              <a:extLst>
                <a:ext uri="{FF2B5EF4-FFF2-40B4-BE49-F238E27FC236}">
                  <a16:creationId xmlns:a16="http://schemas.microsoft.com/office/drawing/2014/main" id="{5D03B172-E1DA-4EDC-9D4F-AD3C7FC28BA5}"/>
                </a:ext>
              </a:extLst>
            </p:cNvPr>
            <p:cNvGrpSpPr/>
            <p:nvPr/>
          </p:nvGrpSpPr>
          <p:grpSpPr>
            <a:xfrm>
              <a:off x="5123278" y="950076"/>
              <a:ext cx="1906299" cy="2197262"/>
              <a:chOff x="5123278" y="950076"/>
              <a:chExt cx="1906299" cy="2197262"/>
            </a:xfrm>
            <a:solidFill>
              <a:srgbClr val="FFFFFF"/>
            </a:solidFill>
          </p:grpSpPr>
          <p:grpSp>
            <p:nvGrpSpPr>
              <p:cNvPr id="132" name="Graphic 2">
                <a:extLst>
                  <a:ext uri="{FF2B5EF4-FFF2-40B4-BE49-F238E27FC236}">
                    <a16:creationId xmlns:a16="http://schemas.microsoft.com/office/drawing/2014/main" id="{C5ADD5C7-5708-49B1-B235-DAA30D091C78}"/>
                  </a:ext>
                </a:extLst>
              </p:cNvPr>
              <p:cNvGrpSpPr/>
              <p:nvPr/>
            </p:nvGrpSpPr>
            <p:grpSpPr>
              <a:xfrm>
                <a:off x="5123278" y="2175286"/>
                <a:ext cx="1906299" cy="972052"/>
                <a:chOff x="5123278" y="2175286"/>
                <a:chExt cx="1906299" cy="972052"/>
              </a:xfrm>
              <a:solidFill>
                <a:srgbClr val="FFFFFF"/>
              </a:solidFill>
            </p:grpSpPr>
            <p:sp>
              <p:nvSpPr>
                <p:cNvPr id="138" name="Graphic 2">
                  <a:extLst>
                    <a:ext uri="{FF2B5EF4-FFF2-40B4-BE49-F238E27FC236}">
                      <a16:creationId xmlns:a16="http://schemas.microsoft.com/office/drawing/2014/main" id="{79CEFDAC-1219-473E-BCDE-E958A46CA5C0}"/>
                    </a:ext>
                  </a:extLst>
                </p:cNvPr>
                <p:cNvSpPr/>
                <p:nvPr/>
              </p:nvSpPr>
              <p:spPr>
                <a:xfrm>
                  <a:off x="5123278" y="2175286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7 w 248016"/>
                    <a:gd name="connsiteY1" fmla="*/ 0 h 131349"/>
                    <a:gd name="connsiteX2" fmla="*/ 248017 w 248016"/>
                    <a:gd name="connsiteY2" fmla="*/ 131349 h 131349"/>
                    <a:gd name="connsiteX3" fmla="*/ 0 w 248016"/>
                    <a:gd name="connsiteY3" fmla="*/ 131349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31349"/>
                      </a:lnTo>
                      <a:lnTo>
                        <a:pt x="0" y="1313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" name="Graphic 2">
                  <a:extLst>
                    <a:ext uri="{FF2B5EF4-FFF2-40B4-BE49-F238E27FC236}">
                      <a16:creationId xmlns:a16="http://schemas.microsoft.com/office/drawing/2014/main" id="{99134C5C-6BFF-4F87-B8D8-185F5B938F03}"/>
                    </a:ext>
                  </a:extLst>
                </p:cNvPr>
                <p:cNvSpPr/>
                <p:nvPr/>
              </p:nvSpPr>
              <p:spPr>
                <a:xfrm>
                  <a:off x="6781560" y="2175286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6 w 248016"/>
                    <a:gd name="connsiteY1" fmla="*/ 0 h 131349"/>
                    <a:gd name="connsiteX2" fmla="*/ 248016 w 248016"/>
                    <a:gd name="connsiteY2" fmla="*/ 131349 h 131349"/>
                    <a:gd name="connsiteX3" fmla="*/ 0 w 248016"/>
                    <a:gd name="connsiteY3" fmla="*/ 131349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31349"/>
                      </a:lnTo>
                      <a:lnTo>
                        <a:pt x="0" y="1313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0" name="Graphic 2">
                  <a:extLst>
                    <a:ext uri="{FF2B5EF4-FFF2-40B4-BE49-F238E27FC236}">
                      <a16:creationId xmlns:a16="http://schemas.microsoft.com/office/drawing/2014/main" id="{C36D82A5-8837-4376-AFDC-0A3581045E62}"/>
                    </a:ext>
                  </a:extLst>
                </p:cNvPr>
                <p:cNvSpPr/>
                <p:nvPr/>
              </p:nvSpPr>
              <p:spPr>
                <a:xfrm>
                  <a:off x="5123278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1" name="Graphic 2">
                  <a:extLst>
                    <a:ext uri="{FF2B5EF4-FFF2-40B4-BE49-F238E27FC236}">
                      <a16:creationId xmlns:a16="http://schemas.microsoft.com/office/drawing/2014/main" id="{79D15438-EE41-4B6A-B8C5-0B15F2CDEF3C}"/>
                    </a:ext>
                  </a:extLst>
                </p:cNvPr>
                <p:cNvSpPr/>
                <p:nvPr/>
              </p:nvSpPr>
              <p:spPr>
                <a:xfrm>
                  <a:off x="5788489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" name="Graphic 2">
                  <a:extLst>
                    <a:ext uri="{FF2B5EF4-FFF2-40B4-BE49-F238E27FC236}">
                      <a16:creationId xmlns:a16="http://schemas.microsoft.com/office/drawing/2014/main" id="{ADC47430-6813-40BA-82EE-1C7A8C2B8F13}"/>
                    </a:ext>
                  </a:extLst>
                </p:cNvPr>
                <p:cNvSpPr/>
                <p:nvPr/>
              </p:nvSpPr>
              <p:spPr>
                <a:xfrm>
                  <a:off x="6446336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" name="Graphic 2">
                  <a:extLst>
                    <a:ext uri="{FF2B5EF4-FFF2-40B4-BE49-F238E27FC236}">
                      <a16:creationId xmlns:a16="http://schemas.microsoft.com/office/drawing/2014/main" id="{E4E868A7-A595-43D3-AF30-35EA7D557180}"/>
                    </a:ext>
                  </a:extLst>
                </p:cNvPr>
                <p:cNvSpPr/>
                <p:nvPr/>
              </p:nvSpPr>
              <p:spPr>
                <a:xfrm>
                  <a:off x="5456398" y="2594586"/>
                  <a:ext cx="583240" cy="126112"/>
                </a:xfrm>
                <a:custGeom>
                  <a:avLst/>
                  <a:gdLst>
                    <a:gd name="connsiteX0" fmla="*/ 0 w 583240"/>
                    <a:gd name="connsiteY0" fmla="*/ 0 h 126112"/>
                    <a:gd name="connsiteX1" fmla="*/ 583241 w 583240"/>
                    <a:gd name="connsiteY1" fmla="*/ 0 h 126112"/>
                    <a:gd name="connsiteX2" fmla="*/ 583241 w 583240"/>
                    <a:gd name="connsiteY2" fmla="*/ 126113 h 126112"/>
                    <a:gd name="connsiteX3" fmla="*/ 0 w 583240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6112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" name="Graphic 2">
                  <a:extLst>
                    <a:ext uri="{FF2B5EF4-FFF2-40B4-BE49-F238E27FC236}">
                      <a16:creationId xmlns:a16="http://schemas.microsoft.com/office/drawing/2014/main" id="{671EB290-F45D-4CDE-97A3-E55F46FFCC77}"/>
                    </a:ext>
                  </a:extLst>
                </p:cNvPr>
                <p:cNvSpPr/>
                <p:nvPr/>
              </p:nvSpPr>
              <p:spPr>
                <a:xfrm>
                  <a:off x="6114244" y="2594586"/>
                  <a:ext cx="583240" cy="126112"/>
                </a:xfrm>
                <a:custGeom>
                  <a:avLst/>
                  <a:gdLst>
                    <a:gd name="connsiteX0" fmla="*/ 0 w 583240"/>
                    <a:gd name="connsiteY0" fmla="*/ 0 h 126112"/>
                    <a:gd name="connsiteX1" fmla="*/ 583241 w 583240"/>
                    <a:gd name="connsiteY1" fmla="*/ 0 h 126112"/>
                    <a:gd name="connsiteX2" fmla="*/ 583241 w 583240"/>
                    <a:gd name="connsiteY2" fmla="*/ 126113 h 126112"/>
                    <a:gd name="connsiteX3" fmla="*/ 0 w 583240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6112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5" name="Graphic 2">
                  <a:extLst>
                    <a:ext uri="{FF2B5EF4-FFF2-40B4-BE49-F238E27FC236}">
                      <a16:creationId xmlns:a16="http://schemas.microsoft.com/office/drawing/2014/main" id="{1CBCEE9D-3259-4803-8AA1-AC1DCD9B7714}"/>
                    </a:ext>
                  </a:extLst>
                </p:cNvPr>
                <p:cNvSpPr/>
                <p:nvPr/>
              </p:nvSpPr>
              <p:spPr>
                <a:xfrm>
                  <a:off x="5123278" y="2594586"/>
                  <a:ext cx="248016" cy="126112"/>
                </a:xfrm>
                <a:custGeom>
                  <a:avLst/>
                  <a:gdLst>
                    <a:gd name="connsiteX0" fmla="*/ 0 w 248016"/>
                    <a:gd name="connsiteY0" fmla="*/ 0 h 126112"/>
                    <a:gd name="connsiteX1" fmla="*/ 248017 w 248016"/>
                    <a:gd name="connsiteY1" fmla="*/ 0 h 126112"/>
                    <a:gd name="connsiteX2" fmla="*/ 248017 w 248016"/>
                    <a:gd name="connsiteY2" fmla="*/ 126113 h 126112"/>
                    <a:gd name="connsiteX3" fmla="*/ 0 w 248016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26112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6" name="Graphic 2">
                  <a:extLst>
                    <a:ext uri="{FF2B5EF4-FFF2-40B4-BE49-F238E27FC236}">
                      <a16:creationId xmlns:a16="http://schemas.microsoft.com/office/drawing/2014/main" id="{C84C3C21-20CC-47ED-9FCC-D4C4F301D7E7}"/>
                    </a:ext>
                  </a:extLst>
                </p:cNvPr>
                <p:cNvSpPr/>
                <p:nvPr/>
              </p:nvSpPr>
              <p:spPr>
                <a:xfrm>
                  <a:off x="6781560" y="2594586"/>
                  <a:ext cx="248016" cy="126112"/>
                </a:xfrm>
                <a:custGeom>
                  <a:avLst/>
                  <a:gdLst>
                    <a:gd name="connsiteX0" fmla="*/ 0 w 248016"/>
                    <a:gd name="connsiteY0" fmla="*/ 0 h 126112"/>
                    <a:gd name="connsiteX1" fmla="*/ 248016 w 248016"/>
                    <a:gd name="connsiteY1" fmla="*/ 0 h 126112"/>
                    <a:gd name="connsiteX2" fmla="*/ 248016 w 248016"/>
                    <a:gd name="connsiteY2" fmla="*/ 126113 h 126112"/>
                    <a:gd name="connsiteX3" fmla="*/ 0 w 248016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26112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7" name="Graphic 2">
                  <a:extLst>
                    <a:ext uri="{FF2B5EF4-FFF2-40B4-BE49-F238E27FC236}">
                      <a16:creationId xmlns:a16="http://schemas.microsoft.com/office/drawing/2014/main" id="{E04EBC36-E669-412D-8CFE-B97F815D5D52}"/>
                    </a:ext>
                  </a:extLst>
                </p:cNvPr>
                <p:cNvSpPr/>
                <p:nvPr/>
              </p:nvSpPr>
              <p:spPr>
                <a:xfrm>
                  <a:off x="5123278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8" name="Graphic 2">
                  <a:extLst>
                    <a:ext uri="{FF2B5EF4-FFF2-40B4-BE49-F238E27FC236}">
                      <a16:creationId xmlns:a16="http://schemas.microsoft.com/office/drawing/2014/main" id="{10158754-AD20-4D29-ADE5-944D9AF16710}"/>
                    </a:ext>
                  </a:extLst>
                </p:cNvPr>
                <p:cNvSpPr/>
                <p:nvPr/>
              </p:nvSpPr>
              <p:spPr>
                <a:xfrm>
                  <a:off x="5788489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" name="Graphic 2">
                  <a:extLst>
                    <a:ext uri="{FF2B5EF4-FFF2-40B4-BE49-F238E27FC236}">
                      <a16:creationId xmlns:a16="http://schemas.microsoft.com/office/drawing/2014/main" id="{2C18E59D-0544-458C-824C-DB1C5363EC9E}"/>
                    </a:ext>
                  </a:extLst>
                </p:cNvPr>
                <p:cNvSpPr/>
                <p:nvPr/>
              </p:nvSpPr>
              <p:spPr>
                <a:xfrm>
                  <a:off x="6446336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0" name="Graphic 2">
                  <a:extLst>
                    <a:ext uri="{FF2B5EF4-FFF2-40B4-BE49-F238E27FC236}">
                      <a16:creationId xmlns:a16="http://schemas.microsoft.com/office/drawing/2014/main" id="{0BC32DC4-372D-45A8-A247-3C6BDFB919DA}"/>
                    </a:ext>
                  </a:extLst>
                </p:cNvPr>
                <p:cNvSpPr/>
                <p:nvPr/>
              </p:nvSpPr>
              <p:spPr>
                <a:xfrm>
                  <a:off x="5456398" y="3015989"/>
                  <a:ext cx="583240" cy="131349"/>
                </a:xfrm>
                <a:custGeom>
                  <a:avLst/>
                  <a:gdLst>
                    <a:gd name="connsiteX0" fmla="*/ 0 w 583240"/>
                    <a:gd name="connsiteY0" fmla="*/ 0 h 131349"/>
                    <a:gd name="connsiteX1" fmla="*/ 583241 w 583240"/>
                    <a:gd name="connsiteY1" fmla="*/ 0 h 131349"/>
                    <a:gd name="connsiteX2" fmla="*/ 583241 w 583240"/>
                    <a:gd name="connsiteY2" fmla="*/ 131350 h 131349"/>
                    <a:gd name="connsiteX3" fmla="*/ 0 w 583240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1349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1" name="Graphic 2">
                  <a:extLst>
                    <a:ext uri="{FF2B5EF4-FFF2-40B4-BE49-F238E27FC236}">
                      <a16:creationId xmlns:a16="http://schemas.microsoft.com/office/drawing/2014/main" id="{B66299C9-8EFA-4BC8-A9A8-CB4D57DE2336}"/>
                    </a:ext>
                  </a:extLst>
                </p:cNvPr>
                <p:cNvSpPr/>
                <p:nvPr/>
              </p:nvSpPr>
              <p:spPr>
                <a:xfrm>
                  <a:off x="6114244" y="3015989"/>
                  <a:ext cx="583240" cy="131349"/>
                </a:xfrm>
                <a:custGeom>
                  <a:avLst/>
                  <a:gdLst>
                    <a:gd name="connsiteX0" fmla="*/ 0 w 583240"/>
                    <a:gd name="connsiteY0" fmla="*/ 0 h 131349"/>
                    <a:gd name="connsiteX1" fmla="*/ 583241 w 583240"/>
                    <a:gd name="connsiteY1" fmla="*/ 0 h 131349"/>
                    <a:gd name="connsiteX2" fmla="*/ 583241 w 583240"/>
                    <a:gd name="connsiteY2" fmla="*/ 131350 h 131349"/>
                    <a:gd name="connsiteX3" fmla="*/ 0 w 583240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1349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" name="Graphic 2">
                  <a:extLst>
                    <a:ext uri="{FF2B5EF4-FFF2-40B4-BE49-F238E27FC236}">
                      <a16:creationId xmlns:a16="http://schemas.microsoft.com/office/drawing/2014/main" id="{C469F666-1F8B-4768-9B11-478D648C92E1}"/>
                    </a:ext>
                  </a:extLst>
                </p:cNvPr>
                <p:cNvSpPr/>
                <p:nvPr/>
              </p:nvSpPr>
              <p:spPr>
                <a:xfrm>
                  <a:off x="5123278" y="3015989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7 w 248016"/>
                    <a:gd name="connsiteY1" fmla="*/ 0 h 131349"/>
                    <a:gd name="connsiteX2" fmla="*/ 248017 w 248016"/>
                    <a:gd name="connsiteY2" fmla="*/ 131350 h 131349"/>
                    <a:gd name="connsiteX3" fmla="*/ 0 w 248016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" name="Graphic 2">
                  <a:extLst>
                    <a:ext uri="{FF2B5EF4-FFF2-40B4-BE49-F238E27FC236}">
                      <a16:creationId xmlns:a16="http://schemas.microsoft.com/office/drawing/2014/main" id="{B8826004-B894-4354-A42E-8D3F36C43E85}"/>
                    </a:ext>
                  </a:extLst>
                </p:cNvPr>
                <p:cNvSpPr/>
                <p:nvPr/>
              </p:nvSpPr>
              <p:spPr>
                <a:xfrm>
                  <a:off x="6781560" y="3015989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6 w 248016"/>
                    <a:gd name="connsiteY1" fmla="*/ 0 h 131349"/>
                    <a:gd name="connsiteX2" fmla="*/ 248016 w 248016"/>
                    <a:gd name="connsiteY2" fmla="*/ 131350 h 131349"/>
                    <a:gd name="connsiteX3" fmla="*/ 0 w 248016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33" name="Graphic 2">
                <a:extLst>
                  <a:ext uri="{FF2B5EF4-FFF2-40B4-BE49-F238E27FC236}">
                    <a16:creationId xmlns:a16="http://schemas.microsoft.com/office/drawing/2014/main" id="{BD62217A-E293-4874-A18B-C5F9B681BF0B}"/>
                  </a:ext>
                </a:extLst>
              </p:cNvPr>
              <p:cNvSpPr/>
              <p:nvPr/>
            </p:nvSpPr>
            <p:spPr>
              <a:xfrm>
                <a:off x="6511808" y="1964070"/>
                <a:ext cx="517769" cy="126112"/>
              </a:xfrm>
              <a:custGeom>
                <a:avLst/>
                <a:gdLst>
                  <a:gd name="connsiteX0" fmla="*/ 90053 w 517769"/>
                  <a:gd name="connsiteY0" fmla="*/ 0 h 126112"/>
                  <a:gd name="connsiteX1" fmla="*/ 56648 w 517769"/>
                  <a:gd name="connsiteY1" fmla="*/ 51889 h 126112"/>
                  <a:gd name="connsiteX2" fmla="*/ 0 w 517769"/>
                  <a:gd name="connsiteY2" fmla="*/ 126113 h 126112"/>
                  <a:gd name="connsiteX3" fmla="*/ 517770 w 517769"/>
                  <a:gd name="connsiteY3" fmla="*/ 126113 h 126112"/>
                  <a:gd name="connsiteX4" fmla="*/ 517770 w 517769"/>
                  <a:gd name="connsiteY4" fmla="*/ 0 h 126112"/>
                  <a:gd name="connsiteX5" fmla="*/ 90053 w 517769"/>
                  <a:gd name="connsiteY5" fmla="*/ 0 h 126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7769" h="126112">
                    <a:moveTo>
                      <a:pt x="90053" y="0"/>
                    </a:moveTo>
                    <a:cubicBezTo>
                      <a:pt x="79484" y="17575"/>
                      <a:pt x="68365" y="34888"/>
                      <a:pt x="56648" y="51889"/>
                    </a:cubicBezTo>
                    <a:cubicBezTo>
                      <a:pt x="38881" y="77619"/>
                      <a:pt x="19967" y="102368"/>
                      <a:pt x="0" y="126113"/>
                    </a:cubicBezTo>
                    <a:lnTo>
                      <a:pt x="517770" y="126113"/>
                    </a:lnTo>
                    <a:lnTo>
                      <a:pt x="517770" y="0"/>
                    </a:lnTo>
                    <a:lnTo>
                      <a:pt x="900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Graphic 2">
                <a:extLst>
                  <a:ext uri="{FF2B5EF4-FFF2-40B4-BE49-F238E27FC236}">
                    <a16:creationId xmlns:a16="http://schemas.microsoft.com/office/drawing/2014/main" id="{AC835054-94DF-4C43-9018-9462C030BD48}"/>
                  </a:ext>
                </a:extLst>
              </p:cNvPr>
              <p:cNvSpPr/>
              <p:nvPr/>
            </p:nvSpPr>
            <p:spPr>
              <a:xfrm>
                <a:off x="6254322" y="2175286"/>
                <a:ext cx="443163" cy="131349"/>
              </a:xfrm>
              <a:custGeom>
                <a:avLst/>
                <a:gdLst>
                  <a:gd name="connsiteX0" fmla="*/ 0 w 443163"/>
                  <a:gd name="connsiteY0" fmla="*/ 131349 h 131349"/>
                  <a:gd name="connsiteX1" fmla="*/ 443164 w 443163"/>
                  <a:gd name="connsiteY1" fmla="*/ 131349 h 131349"/>
                  <a:gd name="connsiteX2" fmla="*/ 443164 w 443163"/>
                  <a:gd name="connsiteY2" fmla="*/ 0 h 131349"/>
                  <a:gd name="connsiteX3" fmla="*/ 176735 w 443163"/>
                  <a:gd name="connsiteY3" fmla="*/ 0 h 131349"/>
                  <a:gd name="connsiteX4" fmla="*/ 0 w 443163"/>
                  <a:gd name="connsiteY4" fmla="*/ 131349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163" h="131349">
                    <a:moveTo>
                      <a:pt x="0" y="131349"/>
                    </a:moveTo>
                    <a:lnTo>
                      <a:pt x="443164" y="131349"/>
                    </a:lnTo>
                    <a:lnTo>
                      <a:pt x="443164" y="0"/>
                    </a:lnTo>
                    <a:lnTo>
                      <a:pt x="176735" y="0"/>
                    </a:lnTo>
                    <a:cubicBezTo>
                      <a:pt x="123028" y="50239"/>
                      <a:pt x="63798" y="94262"/>
                      <a:pt x="0" y="1313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Graphic 2">
                <a:extLst>
                  <a:ext uri="{FF2B5EF4-FFF2-40B4-BE49-F238E27FC236}">
                    <a16:creationId xmlns:a16="http://schemas.microsoft.com/office/drawing/2014/main" id="{44BA2DEE-1F3B-43E6-BC3C-440E3CB79866}"/>
                  </a:ext>
                </a:extLst>
              </p:cNvPr>
              <p:cNvSpPr/>
              <p:nvPr/>
            </p:nvSpPr>
            <p:spPr>
              <a:xfrm>
                <a:off x="5456398" y="2175286"/>
                <a:ext cx="469179" cy="131349"/>
              </a:xfrm>
              <a:custGeom>
                <a:avLst/>
                <a:gdLst>
                  <a:gd name="connsiteX0" fmla="*/ 291321 w 469179"/>
                  <a:gd name="connsiteY0" fmla="*/ 0 h 131349"/>
                  <a:gd name="connsiteX1" fmla="*/ 0 w 469179"/>
                  <a:gd name="connsiteY1" fmla="*/ 0 h 131349"/>
                  <a:gd name="connsiteX2" fmla="*/ 0 w 469179"/>
                  <a:gd name="connsiteY2" fmla="*/ 131349 h 131349"/>
                  <a:gd name="connsiteX3" fmla="*/ 469180 w 469179"/>
                  <a:gd name="connsiteY3" fmla="*/ 131349 h 131349"/>
                  <a:gd name="connsiteX4" fmla="*/ 291321 w 469179"/>
                  <a:gd name="connsiteY4" fmla="*/ 0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179" h="131349">
                    <a:moveTo>
                      <a:pt x="291321" y="0"/>
                    </a:moveTo>
                    <a:lnTo>
                      <a:pt x="0" y="0"/>
                    </a:lnTo>
                    <a:lnTo>
                      <a:pt x="0" y="131349"/>
                    </a:lnTo>
                    <a:lnTo>
                      <a:pt x="469180" y="131349"/>
                    </a:lnTo>
                    <a:cubicBezTo>
                      <a:pt x="404952" y="94286"/>
                      <a:pt x="345339" y="50239"/>
                      <a:pt x="2913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6" name="Graphic 2">
                <a:extLst>
                  <a:ext uri="{FF2B5EF4-FFF2-40B4-BE49-F238E27FC236}">
                    <a16:creationId xmlns:a16="http://schemas.microsoft.com/office/drawing/2014/main" id="{AFBBB541-287D-4568-B24E-19480C86D51C}"/>
                  </a:ext>
                </a:extLst>
              </p:cNvPr>
              <p:cNvSpPr/>
              <p:nvPr/>
            </p:nvSpPr>
            <p:spPr>
              <a:xfrm>
                <a:off x="5123278" y="1964046"/>
                <a:ext cx="543307" cy="126112"/>
              </a:xfrm>
              <a:custGeom>
                <a:avLst/>
                <a:gdLst>
                  <a:gd name="connsiteX0" fmla="*/ 486540 w 543307"/>
                  <a:gd name="connsiteY0" fmla="*/ 52057 h 126112"/>
                  <a:gd name="connsiteX1" fmla="*/ 452896 w 543307"/>
                  <a:gd name="connsiteY1" fmla="*/ 0 h 126112"/>
                  <a:gd name="connsiteX2" fmla="*/ 0 w 543307"/>
                  <a:gd name="connsiteY2" fmla="*/ 0 h 126112"/>
                  <a:gd name="connsiteX3" fmla="*/ 0 w 543307"/>
                  <a:gd name="connsiteY3" fmla="*/ 126113 h 126112"/>
                  <a:gd name="connsiteX4" fmla="*/ 543308 w 543307"/>
                  <a:gd name="connsiteY4" fmla="*/ 126113 h 126112"/>
                  <a:gd name="connsiteX5" fmla="*/ 486540 w 543307"/>
                  <a:gd name="connsiteY5" fmla="*/ 52057 h 126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3307" h="126112">
                    <a:moveTo>
                      <a:pt x="486540" y="52057"/>
                    </a:moveTo>
                    <a:cubicBezTo>
                      <a:pt x="474728" y="35007"/>
                      <a:pt x="463537" y="17647"/>
                      <a:pt x="452896" y="0"/>
                    </a:cubicBezTo>
                    <a:lnTo>
                      <a:pt x="0" y="0"/>
                    </a:lnTo>
                    <a:lnTo>
                      <a:pt x="0" y="126113"/>
                    </a:lnTo>
                    <a:lnTo>
                      <a:pt x="543308" y="126113"/>
                    </a:lnTo>
                    <a:cubicBezTo>
                      <a:pt x="523317" y="102416"/>
                      <a:pt x="504355" y="77738"/>
                      <a:pt x="486540" y="520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7" name="Graphic 2">
                <a:extLst>
                  <a:ext uri="{FF2B5EF4-FFF2-40B4-BE49-F238E27FC236}">
                    <a16:creationId xmlns:a16="http://schemas.microsoft.com/office/drawing/2014/main" id="{CD649FD9-F930-401A-BF30-99AC80D043DC}"/>
                  </a:ext>
                </a:extLst>
              </p:cNvPr>
              <p:cNvSpPr/>
              <p:nvPr/>
            </p:nvSpPr>
            <p:spPr>
              <a:xfrm>
                <a:off x="5542386" y="950076"/>
                <a:ext cx="1092952" cy="1322747"/>
              </a:xfrm>
              <a:custGeom>
                <a:avLst/>
                <a:gdLst>
                  <a:gd name="connsiteX0" fmla="*/ 892210 w 1092952"/>
                  <a:gd name="connsiteY0" fmla="*/ 79293 h 1322747"/>
                  <a:gd name="connsiteX1" fmla="*/ 892210 w 1092952"/>
                  <a:gd name="connsiteY1" fmla="*/ 152249 h 1322747"/>
                  <a:gd name="connsiteX2" fmla="*/ 672338 w 1092952"/>
                  <a:gd name="connsiteY2" fmla="*/ 101507 h 1322747"/>
                  <a:gd name="connsiteX3" fmla="*/ 672338 w 1092952"/>
                  <a:gd name="connsiteY3" fmla="*/ 28551 h 1322747"/>
                  <a:gd name="connsiteX4" fmla="*/ 548066 w 1092952"/>
                  <a:gd name="connsiteY4" fmla="*/ 0 h 1322747"/>
                  <a:gd name="connsiteX5" fmla="*/ 420615 w 1092952"/>
                  <a:gd name="connsiteY5" fmla="*/ 28551 h 1322747"/>
                  <a:gd name="connsiteX6" fmla="*/ 420615 w 1092952"/>
                  <a:gd name="connsiteY6" fmla="*/ 101507 h 1322747"/>
                  <a:gd name="connsiteX7" fmla="*/ 200743 w 1092952"/>
                  <a:gd name="connsiteY7" fmla="*/ 152249 h 1322747"/>
                  <a:gd name="connsiteX8" fmla="*/ 200743 w 1092952"/>
                  <a:gd name="connsiteY8" fmla="*/ 79293 h 1322747"/>
                  <a:gd name="connsiteX9" fmla="*/ 0 w 1092952"/>
                  <a:gd name="connsiteY9" fmla="*/ 123697 h 1322747"/>
                  <a:gd name="connsiteX10" fmla="*/ 0 w 1092952"/>
                  <a:gd name="connsiteY10" fmla="*/ 517028 h 1322747"/>
                  <a:gd name="connsiteX11" fmla="*/ 548066 w 1092952"/>
                  <a:gd name="connsiteY11" fmla="*/ 1322748 h 1322747"/>
                  <a:gd name="connsiteX12" fmla="*/ 1092952 w 1092952"/>
                  <a:gd name="connsiteY12" fmla="*/ 517028 h 1322747"/>
                  <a:gd name="connsiteX13" fmla="*/ 1092952 w 1092952"/>
                  <a:gd name="connsiteY13" fmla="*/ 123697 h 1322747"/>
                  <a:gd name="connsiteX14" fmla="*/ 892210 w 1092952"/>
                  <a:gd name="connsiteY14" fmla="*/ 79293 h 1322747"/>
                  <a:gd name="connsiteX15" fmla="*/ 149786 w 1092952"/>
                  <a:gd name="connsiteY15" fmla="*/ 517052 h 1322747"/>
                  <a:gd name="connsiteX16" fmla="*/ 149786 w 1092952"/>
                  <a:gd name="connsiteY16" fmla="*/ 320375 h 1322747"/>
                  <a:gd name="connsiteX17" fmla="*/ 548090 w 1092952"/>
                  <a:gd name="connsiteY17" fmla="*/ 228385 h 1322747"/>
                  <a:gd name="connsiteX18" fmla="*/ 845485 w 1092952"/>
                  <a:gd name="connsiteY18" fmla="*/ 298447 h 1322747"/>
                  <a:gd name="connsiteX19" fmla="*/ 255860 w 1092952"/>
                  <a:gd name="connsiteY19" fmla="*/ 888049 h 1322747"/>
                  <a:gd name="connsiteX20" fmla="*/ 165711 w 1092952"/>
                  <a:gd name="connsiteY20" fmla="*/ 662964 h 1322747"/>
                  <a:gd name="connsiteX21" fmla="*/ 149786 w 1092952"/>
                  <a:gd name="connsiteY21" fmla="*/ 517052 h 1322747"/>
                  <a:gd name="connsiteX22" fmla="*/ 927265 w 1092952"/>
                  <a:gd name="connsiteY22" fmla="*/ 662964 h 1322747"/>
                  <a:gd name="connsiteX23" fmla="*/ 548090 w 1092952"/>
                  <a:gd name="connsiteY23" fmla="*/ 1157826 h 1322747"/>
                  <a:gd name="connsiteX24" fmla="*/ 340987 w 1092952"/>
                  <a:gd name="connsiteY24" fmla="*/ 1002516 h 1322747"/>
                  <a:gd name="connsiteX25" fmla="*/ 943190 w 1092952"/>
                  <a:gd name="connsiteY25" fmla="*/ 400313 h 1322747"/>
                  <a:gd name="connsiteX26" fmla="*/ 943190 w 1092952"/>
                  <a:gd name="connsiteY26" fmla="*/ 517052 h 1322747"/>
                  <a:gd name="connsiteX27" fmla="*/ 927265 w 1092952"/>
                  <a:gd name="connsiteY27" fmla="*/ 662964 h 132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92952" h="1322747">
                    <a:moveTo>
                      <a:pt x="892210" y="79293"/>
                    </a:moveTo>
                    <a:lnTo>
                      <a:pt x="892210" y="152249"/>
                    </a:lnTo>
                    <a:lnTo>
                      <a:pt x="672338" y="101507"/>
                    </a:lnTo>
                    <a:lnTo>
                      <a:pt x="672338" y="28551"/>
                    </a:lnTo>
                    <a:lnTo>
                      <a:pt x="548066" y="0"/>
                    </a:lnTo>
                    <a:lnTo>
                      <a:pt x="420615" y="28551"/>
                    </a:lnTo>
                    <a:lnTo>
                      <a:pt x="420615" y="101507"/>
                    </a:lnTo>
                    <a:lnTo>
                      <a:pt x="200743" y="152249"/>
                    </a:lnTo>
                    <a:lnTo>
                      <a:pt x="200743" y="79293"/>
                    </a:lnTo>
                    <a:lnTo>
                      <a:pt x="0" y="123697"/>
                    </a:lnTo>
                    <a:lnTo>
                      <a:pt x="0" y="517028"/>
                    </a:lnTo>
                    <a:cubicBezTo>
                      <a:pt x="0" y="881832"/>
                      <a:pt x="226233" y="1192689"/>
                      <a:pt x="548066" y="1322748"/>
                    </a:cubicBezTo>
                    <a:cubicBezTo>
                      <a:pt x="866696" y="1192689"/>
                      <a:pt x="1092952" y="881832"/>
                      <a:pt x="1092952" y="517028"/>
                    </a:cubicBezTo>
                    <a:lnTo>
                      <a:pt x="1092952" y="123697"/>
                    </a:lnTo>
                    <a:lnTo>
                      <a:pt x="892210" y="79293"/>
                    </a:lnTo>
                    <a:close/>
                    <a:moveTo>
                      <a:pt x="149786" y="517052"/>
                    </a:moveTo>
                    <a:lnTo>
                      <a:pt x="149786" y="320375"/>
                    </a:lnTo>
                    <a:lnTo>
                      <a:pt x="548090" y="228385"/>
                    </a:lnTo>
                    <a:cubicBezTo>
                      <a:pt x="695317" y="263918"/>
                      <a:pt x="787905" y="285463"/>
                      <a:pt x="845485" y="298447"/>
                    </a:cubicBezTo>
                    <a:lnTo>
                      <a:pt x="255860" y="888049"/>
                    </a:lnTo>
                    <a:cubicBezTo>
                      <a:pt x="212866" y="818847"/>
                      <a:pt x="181589" y="741994"/>
                      <a:pt x="165711" y="662964"/>
                    </a:cubicBezTo>
                    <a:cubicBezTo>
                      <a:pt x="152966" y="615379"/>
                      <a:pt x="149786" y="567794"/>
                      <a:pt x="149786" y="517052"/>
                    </a:cubicBezTo>
                    <a:close/>
                    <a:moveTo>
                      <a:pt x="927265" y="662964"/>
                    </a:moveTo>
                    <a:cubicBezTo>
                      <a:pt x="885849" y="872315"/>
                      <a:pt x="742448" y="1056319"/>
                      <a:pt x="548090" y="1157826"/>
                    </a:cubicBezTo>
                    <a:cubicBezTo>
                      <a:pt x="469826" y="1117318"/>
                      <a:pt x="400815" y="1064520"/>
                      <a:pt x="340987" y="1002516"/>
                    </a:cubicBezTo>
                    <a:lnTo>
                      <a:pt x="943190" y="400313"/>
                    </a:lnTo>
                    <a:lnTo>
                      <a:pt x="943190" y="517052"/>
                    </a:lnTo>
                    <a:cubicBezTo>
                      <a:pt x="943190" y="567794"/>
                      <a:pt x="940010" y="615379"/>
                      <a:pt x="927265" y="6629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54" name="Group 153">
            <a:extLst>
              <a:ext uri="{FF2B5EF4-FFF2-40B4-BE49-F238E27FC236}">
                <a16:creationId xmlns:a16="http://schemas.microsoft.com/office/drawing/2014/main" id="{006096D0-A8C0-4101-ABF8-440BA14D4906}"/>
              </a:ext>
            </a:extLst>
          </p:cNvPr>
          <p:cNvGrpSpPr/>
          <p:nvPr/>
        </p:nvGrpSpPr>
        <p:grpSpPr>
          <a:xfrm>
            <a:off x="5050013" y="3123253"/>
            <a:ext cx="497454" cy="497454"/>
            <a:chOff x="4527459" y="640845"/>
            <a:chExt cx="3123355" cy="3123355"/>
          </a:xfrm>
        </p:grpSpPr>
        <p:sp>
          <p:nvSpPr>
            <p:cNvPr id="155" name="Graphic 788">
              <a:extLst>
                <a:ext uri="{FF2B5EF4-FFF2-40B4-BE49-F238E27FC236}">
                  <a16:creationId xmlns:a16="http://schemas.microsoft.com/office/drawing/2014/main" id="{B2BD3B24-957F-4294-A217-C6AA8CF7F560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6" name="Graphic 788">
              <a:extLst>
                <a:ext uri="{FF2B5EF4-FFF2-40B4-BE49-F238E27FC236}">
                  <a16:creationId xmlns:a16="http://schemas.microsoft.com/office/drawing/2014/main" id="{C86F8532-75C4-4829-AAAA-828EBD138F3A}"/>
                </a:ext>
              </a:extLst>
            </p:cNvPr>
            <p:cNvGrpSpPr/>
            <p:nvPr/>
          </p:nvGrpSpPr>
          <p:grpSpPr>
            <a:xfrm>
              <a:off x="4809885" y="1024061"/>
              <a:ext cx="2548364" cy="2460151"/>
              <a:chOff x="4809885" y="1024061"/>
              <a:chExt cx="2548364" cy="2460151"/>
            </a:xfrm>
            <a:solidFill>
              <a:srgbClr val="FFFFFF"/>
            </a:solidFill>
          </p:grpSpPr>
          <p:sp>
            <p:nvSpPr>
              <p:cNvPr id="157" name="Graphic 788">
                <a:extLst>
                  <a:ext uri="{FF2B5EF4-FFF2-40B4-BE49-F238E27FC236}">
                    <a16:creationId xmlns:a16="http://schemas.microsoft.com/office/drawing/2014/main" id="{3E68562D-C653-49FF-B70D-722EF2504678}"/>
                  </a:ext>
                </a:extLst>
              </p:cNvPr>
              <p:cNvSpPr/>
              <p:nvPr/>
            </p:nvSpPr>
            <p:spPr>
              <a:xfrm>
                <a:off x="6241935" y="1024061"/>
                <a:ext cx="495794" cy="362579"/>
              </a:xfrm>
              <a:custGeom>
                <a:avLst/>
                <a:gdLst>
                  <a:gd name="connsiteX0" fmla="*/ 16643 w 495794"/>
                  <a:gd name="connsiteY0" fmla="*/ 184052 h 362579"/>
                  <a:gd name="connsiteX1" fmla="*/ 13917 w 495794"/>
                  <a:gd name="connsiteY1" fmla="*/ 209183 h 362579"/>
                  <a:gd name="connsiteX2" fmla="*/ 24916 w 495794"/>
                  <a:gd name="connsiteY2" fmla="*/ 212005 h 362579"/>
                  <a:gd name="connsiteX3" fmla="*/ 41535 w 495794"/>
                  <a:gd name="connsiteY3" fmla="*/ 212005 h 362579"/>
                  <a:gd name="connsiteX4" fmla="*/ 44357 w 495794"/>
                  <a:gd name="connsiteY4" fmla="*/ 212005 h 362579"/>
                  <a:gd name="connsiteX5" fmla="*/ 99761 w 495794"/>
                  <a:gd name="connsiteY5" fmla="*/ 245410 h 362579"/>
                  <a:gd name="connsiteX6" fmla="*/ 146821 w 495794"/>
                  <a:gd name="connsiteY6" fmla="*/ 262196 h 362579"/>
                  <a:gd name="connsiteX7" fmla="*/ 174535 w 495794"/>
                  <a:gd name="connsiteY7" fmla="*/ 262196 h 362579"/>
                  <a:gd name="connsiteX8" fmla="*/ 193975 w 495794"/>
                  <a:gd name="connsiteY8" fmla="*/ 273364 h 362579"/>
                  <a:gd name="connsiteX9" fmla="*/ 171809 w 495794"/>
                  <a:gd name="connsiteY9" fmla="*/ 304043 h 362579"/>
                  <a:gd name="connsiteX10" fmla="*/ 166261 w 495794"/>
                  <a:gd name="connsiteY10" fmla="*/ 337520 h 362579"/>
                  <a:gd name="connsiteX11" fmla="*/ 185606 w 495794"/>
                  <a:gd name="connsiteY11" fmla="*/ 362580 h 362579"/>
                  <a:gd name="connsiteX12" fmla="*/ 227117 w 495794"/>
                  <a:gd name="connsiteY12" fmla="*/ 334722 h 362579"/>
                  <a:gd name="connsiteX13" fmla="*/ 243736 w 495794"/>
                  <a:gd name="connsiteY13" fmla="*/ 278911 h 362579"/>
                  <a:gd name="connsiteX14" fmla="*/ 368462 w 495794"/>
                  <a:gd name="connsiteY14" fmla="*/ 175706 h 362579"/>
                  <a:gd name="connsiteX15" fmla="*/ 365640 w 495794"/>
                  <a:gd name="connsiteY15" fmla="*/ 153372 h 362579"/>
                  <a:gd name="connsiteX16" fmla="*/ 382259 w 495794"/>
                  <a:gd name="connsiteY16" fmla="*/ 117146 h 362579"/>
                  <a:gd name="connsiteX17" fmla="*/ 398878 w 495794"/>
                  <a:gd name="connsiteY17" fmla="*/ 103181 h 362579"/>
                  <a:gd name="connsiteX18" fmla="*/ 418223 w 495794"/>
                  <a:gd name="connsiteY18" fmla="*/ 78049 h 362579"/>
                  <a:gd name="connsiteX19" fmla="*/ 421045 w 495794"/>
                  <a:gd name="connsiteY19" fmla="*/ 75323 h 362579"/>
                  <a:gd name="connsiteX20" fmla="*/ 440390 w 495794"/>
                  <a:gd name="connsiteY20" fmla="*/ 78049 h 362579"/>
                  <a:gd name="connsiteX21" fmla="*/ 445937 w 495794"/>
                  <a:gd name="connsiteY21" fmla="*/ 78049 h 362579"/>
                  <a:gd name="connsiteX22" fmla="*/ 479175 w 495794"/>
                  <a:gd name="connsiteY22" fmla="*/ 86490 h 362579"/>
                  <a:gd name="connsiteX23" fmla="*/ 495794 w 495794"/>
                  <a:gd name="connsiteY23" fmla="*/ 80871 h 362579"/>
                  <a:gd name="connsiteX24" fmla="*/ 335176 w 495794"/>
                  <a:gd name="connsiteY24" fmla="*/ 0 h 362579"/>
                  <a:gd name="connsiteX25" fmla="*/ 357343 w 495794"/>
                  <a:gd name="connsiteY25" fmla="*/ 16715 h 362579"/>
                  <a:gd name="connsiteX26" fmla="*/ 387783 w 495794"/>
                  <a:gd name="connsiteY26" fmla="*/ 44572 h 362579"/>
                  <a:gd name="connsiteX27" fmla="*/ 373962 w 495794"/>
                  <a:gd name="connsiteY27" fmla="*/ 55739 h 362579"/>
                  <a:gd name="connsiteX28" fmla="*/ 335176 w 495794"/>
                  <a:gd name="connsiteY28" fmla="*/ 44572 h 362579"/>
                  <a:gd name="connsiteX29" fmla="*/ 282498 w 495794"/>
                  <a:gd name="connsiteY29" fmla="*/ 64156 h 362579"/>
                  <a:gd name="connsiteX30" fmla="*/ 263153 w 495794"/>
                  <a:gd name="connsiteY30" fmla="*/ 50192 h 362579"/>
                  <a:gd name="connsiteX31" fmla="*/ 290867 w 495794"/>
                  <a:gd name="connsiteY31" fmla="*/ 16715 h 362579"/>
                  <a:gd name="connsiteX32" fmla="*/ 285319 w 495794"/>
                  <a:gd name="connsiteY32" fmla="*/ 19536 h 362579"/>
                  <a:gd name="connsiteX33" fmla="*/ 263153 w 495794"/>
                  <a:gd name="connsiteY33" fmla="*/ 27882 h 362579"/>
                  <a:gd name="connsiteX34" fmla="*/ 232641 w 495794"/>
                  <a:gd name="connsiteY34" fmla="*/ 41846 h 362579"/>
                  <a:gd name="connsiteX35" fmla="*/ 202201 w 495794"/>
                  <a:gd name="connsiteY35" fmla="*/ 44572 h 362579"/>
                  <a:gd name="connsiteX36" fmla="*/ 155142 w 495794"/>
                  <a:gd name="connsiteY36" fmla="*/ 69704 h 362579"/>
                  <a:gd name="connsiteX37" fmla="*/ 130178 w 495794"/>
                  <a:gd name="connsiteY37" fmla="*/ 75323 h 362579"/>
                  <a:gd name="connsiteX38" fmla="*/ 74773 w 495794"/>
                  <a:gd name="connsiteY38" fmla="*/ 103181 h 362579"/>
                  <a:gd name="connsiteX39" fmla="*/ 22167 w 495794"/>
                  <a:gd name="connsiteY39" fmla="*/ 133860 h 362579"/>
                  <a:gd name="connsiteX40" fmla="*/ 0 w 495794"/>
                  <a:gd name="connsiteY40" fmla="*/ 164539 h 362579"/>
                  <a:gd name="connsiteX41" fmla="*/ 16643 w 495794"/>
                  <a:gd name="connsiteY41" fmla="*/ 184052 h 36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95794" h="362579">
                    <a:moveTo>
                      <a:pt x="16643" y="184052"/>
                    </a:moveTo>
                    <a:cubicBezTo>
                      <a:pt x="16643" y="189671"/>
                      <a:pt x="8369" y="200838"/>
                      <a:pt x="13917" y="209183"/>
                    </a:cubicBezTo>
                    <a:cubicBezTo>
                      <a:pt x="16643" y="212005"/>
                      <a:pt x="22191" y="212005"/>
                      <a:pt x="24916" y="212005"/>
                    </a:cubicBezTo>
                    <a:lnTo>
                      <a:pt x="41535" y="212005"/>
                    </a:lnTo>
                    <a:lnTo>
                      <a:pt x="44357" y="212005"/>
                    </a:lnTo>
                    <a:cubicBezTo>
                      <a:pt x="69249" y="214731"/>
                      <a:pt x="83143" y="234243"/>
                      <a:pt x="99761" y="245410"/>
                    </a:cubicBezTo>
                    <a:cubicBezTo>
                      <a:pt x="113583" y="251030"/>
                      <a:pt x="130201" y="259375"/>
                      <a:pt x="146821" y="262196"/>
                    </a:cubicBezTo>
                    <a:lnTo>
                      <a:pt x="174535" y="262196"/>
                    </a:lnTo>
                    <a:cubicBezTo>
                      <a:pt x="185606" y="262196"/>
                      <a:pt x="191153" y="264922"/>
                      <a:pt x="193975" y="273364"/>
                    </a:cubicBezTo>
                    <a:cubicBezTo>
                      <a:pt x="196701" y="287256"/>
                      <a:pt x="174535" y="292876"/>
                      <a:pt x="171809" y="304043"/>
                    </a:cubicBezTo>
                    <a:cubicBezTo>
                      <a:pt x="182880" y="317936"/>
                      <a:pt x="166261" y="323555"/>
                      <a:pt x="166261" y="337520"/>
                    </a:cubicBezTo>
                    <a:cubicBezTo>
                      <a:pt x="166261" y="345865"/>
                      <a:pt x="177332" y="359758"/>
                      <a:pt x="185606" y="362580"/>
                    </a:cubicBezTo>
                    <a:cubicBezTo>
                      <a:pt x="202225" y="362580"/>
                      <a:pt x="221594" y="348615"/>
                      <a:pt x="227117" y="334722"/>
                    </a:cubicBezTo>
                    <a:cubicBezTo>
                      <a:pt x="235463" y="315210"/>
                      <a:pt x="232665" y="292876"/>
                      <a:pt x="243736" y="278911"/>
                    </a:cubicBezTo>
                    <a:cubicBezTo>
                      <a:pt x="313034" y="281733"/>
                      <a:pt x="371188" y="248232"/>
                      <a:pt x="368462" y="175706"/>
                    </a:cubicBezTo>
                    <a:cubicBezTo>
                      <a:pt x="365640" y="170159"/>
                      <a:pt x="362915" y="161742"/>
                      <a:pt x="365640" y="153372"/>
                    </a:cubicBezTo>
                    <a:cubicBezTo>
                      <a:pt x="365640" y="142205"/>
                      <a:pt x="385081" y="131038"/>
                      <a:pt x="382259" y="117146"/>
                    </a:cubicBezTo>
                    <a:cubicBezTo>
                      <a:pt x="390533" y="114324"/>
                      <a:pt x="396081" y="108705"/>
                      <a:pt x="398878" y="103181"/>
                    </a:cubicBezTo>
                    <a:cubicBezTo>
                      <a:pt x="404426" y="92014"/>
                      <a:pt x="409950" y="80847"/>
                      <a:pt x="418223" y="78049"/>
                    </a:cubicBezTo>
                    <a:cubicBezTo>
                      <a:pt x="421045" y="78049"/>
                      <a:pt x="421045" y="75323"/>
                      <a:pt x="421045" y="75323"/>
                    </a:cubicBezTo>
                    <a:cubicBezTo>
                      <a:pt x="426593" y="75323"/>
                      <a:pt x="434866" y="75323"/>
                      <a:pt x="440390" y="78049"/>
                    </a:cubicBezTo>
                    <a:lnTo>
                      <a:pt x="445937" y="78049"/>
                    </a:lnTo>
                    <a:cubicBezTo>
                      <a:pt x="454283" y="80871"/>
                      <a:pt x="468104" y="86490"/>
                      <a:pt x="479175" y="86490"/>
                    </a:cubicBezTo>
                    <a:cubicBezTo>
                      <a:pt x="484723" y="86490"/>
                      <a:pt x="490247" y="83669"/>
                      <a:pt x="495794" y="80871"/>
                    </a:cubicBezTo>
                    <a:cubicBezTo>
                      <a:pt x="443187" y="50192"/>
                      <a:pt x="390509" y="22334"/>
                      <a:pt x="335176" y="0"/>
                    </a:cubicBezTo>
                    <a:cubicBezTo>
                      <a:pt x="340724" y="5548"/>
                      <a:pt x="351795" y="11167"/>
                      <a:pt x="357343" y="16715"/>
                    </a:cubicBezTo>
                    <a:cubicBezTo>
                      <a:pt x="371164" y="25060"/>
                      <a:pt x="382235" y="30679"/>
                      <a:pt x="387783" y="44572"/>
                    </a:cubicBezTo>
                    <a:cubicBezTo>
                      <a:pt x="382235" y="53013"/>
                      <a:pt x="379509" y="55739"/>
                      <a:pt x="373962" y="55739"/>
                    </a:cubicBezTo>
                    <a:cubicBezTo>
                      <a:pt x="362891" y="58561"/>
                      <a:pt x="348997" y="47394"/>
                      <a:pt x="335176" y="44572"/>
                    </a:cubicBezTo>
                    <a:cubicBezTo>
                      <a:pt x="321283" y="44572"/>
                      <a:pt x="299117" y="66906"/>
                      <a:pt x="282498" y="64156"/>
                    </a:cubicBezTo>
                    <a:cubicBezTo>
                      <a:pt x="274224" y="64156"/>
                      <a:pt x="268677" y="61335"/>
                      <a:pt x="263153" y="50192"/>
                    </a:cubicBezTo>
                    <a:cubicBezTo>
                      <a:pt x="268701" y="36227"/>
                      <a:pt x="285319" y="30679"/>
                      <a:pt x="290867" y="16715"/>
                    </a:cubicBezTo>
                    <a:cubicBezTo>
                      <a:pt x="288045" y="16715"/>
                      <a:pt x="285319" y="16715"/>
                      <a:pt x="285319" y="19536"/>
                    </a:cubicBezTo>
                    <a:cubicBezTo>
                      <a:pt x="276974" y="22358"/>
                      <a:pt x="271427" y="25084"/>
                      <a:pt x="263153" y="27882"/>
                    </a:cubicBezTo>
                    <a:cubicBezTo>
                      <a:pt x="254808" y="33501"/>
                      <a:pt x="243712" y="39048"/>
                      <a:pt x="232641" y="41846"/>
                    </a:cubicBezTo>
                    <a:cubicBezTo>
                      <a:pt x="221570" y="44572"/>
                      <a:pt x="213296" y="41846"/>
                      <a:pt x="202201" y="44572"/>
                    </a:cubicBezTo>
                    <a:cubicBezTo>
                      <a:pt x="185582" y="50192"/>
                      <a:pt x="174487" y="64156"/>
                      <a:pt x="155142" y="69704"/>
                    </a:cubicBezTo>
                    <a:cubicBezTo>
                      <a:pt x="146797" y="72525"/>
                      <a:pt x="138523" y="72525"/>
                      <a:pt x="130178" y="75323"/>
                    </a:cubicBezTo>
                    <a:cubicBezTo>
                      <a:pt x="113559" y="80871"/>
                      <a:pt x="91392" y="92038"/>
                      <a:pt x="74773" y="103181"/>
                    </a:cubicBezTo>
                    <a:cubicBezTo>
                      <a:pt x="55428" y="111526"/>
                      <a:pt x="33262" y="122693"/>
                      <a:pt x="22167" y="133860"/>
                    </a:cubicBezTo>
                    <a:cubicBezTo>
                      <a:pt x="16619" y="139408"/>
                      <a:pt x="0" y="158992"/>
                      <a:pt x="0" y="164539"/>
                    </a:cubicBezTo>
                    <a:cubicBezTo>
                      <a:pt x="24" y="172885"/>
                      <a:pt x="16643" y="175706"/>
                      <a:pt x="16643" y="1840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Graphic 788">
                <a:extLst>
                  <a:ext uri="{FF2B5EF4-FFF2-40B4-BE49-F238E27FC236}">
                    <a16:creationId xmlns:a16="http://schemas.microsoft.com/office/drawing/2014/main" id="{C4B7E4BF-E559-4089-9235-A65BE1A89CE1}"/>
                  </a:ext>
                </a:extLst>
              </p:cNvPr>
              <p:cNvSpPr/>
              <p:nvPr/>
            </p:nvSpPr>
            <p:spPr>
              <a:xfrm>
                <a:off x="6790408" y="1149575"/>
                <a:ext cx="66427" cy="55715"/>
              </a:xfrm>
              <a:custGeom>
                <a:avLst/>
                <a:gdLst>
                  <a:gd name="connsiteX0" fmla="*/ 22191 w 66427"/>
                  <a:gd name="connsiteY0" fmla="*/ 55715 h 55715"/>
                  <a:gd name="connsiteX1" fmla="*/ 55357 w 66427"/>
                  <a:gd name="connsiteY1" fmla="*/ 47370 h 55715"/>
                  <a:gd name="connsiteX2" fmla="*/ 66428 w 66427"/>
                  <a:gd name="connsiteY2" fmla="*/ 39025 h 55715"/>
                  <a:gd name="connsiteX3" fmla="*/ 13821 w 66427"/>
                  <a:gd name="connsiteY3" fmla="*/ 0 h 55715"/>
                  <a:gd name="connsiteX4" fmla="*/ 0 w 66427"/>
                  <a:gd name="connsiteY4" fmla="*/ 30679 h 55715"/>
                  <a:gd name="connsiteX5" fmla="*/ 22191 w 66427"/>
                  <a:gd name="connsiteY5" fmla="*/ 55715 h 5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27" h="55715">
                    <a:moveTo>
                      <a:pt x="22191" y="55715"/>
                    </a:moveTo>
                    <a:cubicBezTo>
                      <a:pt x="33262" y="55715"/>
                      <a:pt x="47083" y="52989"/>
                      <a:pt x="55357" y="47370"/>
                    </a:cubicBezTo>
                    <a:cubicBezTo>
                      <a:pt x="60904" y="44644"/>
                      <a:pt x="63702" y="41822"/>
                      <a:pt x="66428" y="39025"/>
                    </a:cubicBezTo>
                    <a:cubicBezTo>
                      <a:pt x="49809" y="25060"/>
                      <a:pt x="33262" y="13893"/>
                      <a:pt x="13821" y="0"/>
                    </a:cubicBezTo>
                    <a:cubicBezTo>
                      <a:pt x="11095" y="13893"/>
                      <a:pt x="0" y="16715"/>
                      <a:pt x="0" y="30679"/>
                    </a:cubicBezTo>
                    <a:cubicBezTo>
                      <a:pt x="2774" y="44644"/>
                      <a:pt x="13845" y="52989"/>
                      <a:pt x="22191" y="557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Graphic 788">
                <a:extLst>
                  <a:ext uri="{FF2B5EF4-FFF2-40B4-BE49-F238E27FC236}">
                    <a16:creationId xmlns:a16="http://schemas.microsoft.com/office/drawing/2014/main" id="{A80F36DC-F12F-4B57-953E-12E1365AB5DE}"/>
                  </a:ext>
                </a:extLst>
              </p:cNvPr>
              <p:cNvSpPr/>
              <p:nvPr/>
            </p:nvSpPr>
            <p:spPr>
              <a:xfrm>
                <a:off x="5916061" y="2058475"/>
                <a:ext cx="507248" cy="638047"/>
              </a:xfrm>
              <a:custGeom>
                <a:avLst/>
                <a:gdLst>
                  <a:gd name="connsiteX0" fmla="*/ 174439 w 507248"/>
                  <a:gd name="connsiteY0" fmla="*/ 638048 h 638047"/>
                  <a:gd name="connsiteX1" fmla="*/ 493833 w 507248"/>
                  <a:gd name="connsiteY1" fmla="*/ 221235 h 638047"/>
                  <a:gd name="connsiteX2" fmla="*/ 507248 w 507248"/>
                  <a:gd name="connsiteY2" fmla="*/ 98327 h 638047"/>
                  <a:gd name="connsiteX3" fmla="*/ 507248 w 507248"/>
                  <a:gd name="connsiteY3" fmla="*/ 0 h 638047"/>
                  <a:gd name="connsiteX4" fmla="*/ 0 w 507248"/>
                  <a:gd name="connsiteY4" fmla="*/ 507248 h 638047"/>
                  <a:gd name="connsiteX5" fmla="*/ 174439 w 507248"/>
                  <a:gd name="connsiteY5" fmla="*/ 638048 h 638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7248" h="638047">
                    <a:moveTo>
                      <a:pt x="174439" y="638048"/>
                    </a:moveTo>
                    <a:cubicBezTo>
                      <a:pt x="338166" y="552538"/>
                      <a:pt x="458946" y="397563"/>
                      <a:pt x="493833" y="221235"/>
                    </a:cubicBezTo>
                    <a:cubicBezTo>
                      <a:pt x="504570" y="181158"/>
                      <a:pt x="507248" y="141082"/>
                      <a:pt x="507248" y="98327"/>
                    </a:cubicBezTo>
                    <a:lnTo>
                      <a:pt x="507248" y="0"/>
                    </a:lnTo>
                    <a:lnTo>
                      <a:pt x="0" y="507248"/>
                    </a:lnTo>
                    <a:cubicBezTo>
                      <a:pt x="50383" y="559449"/>
                      <a:pt x="108513" y="603901"/>
                      <a:pt x="174439" y="638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Graphic 788">
                <a:extLst>
                  <a:ext uri="{FF2B5EF4-FFF2-40B4-BE49-F238E27FC236}">
                    <a16:creationId xmlns:a16="http://schemas.microsoft.com/office/drawing/2014/main" id="{8FB16C64-76A3-4D10-9F31-452D0F6D9BD5}"/>
                  </a:ext>
                </a:extLst>
              </p:cNvPr>
              <p:cNvSpPr/>
              <p:nvPr/>
            </p:nvSpPr>
            <p:spPr>
              <a:xfrm>
                <a:off x="5755013" y="1913640"/>
                <a:ext cx="585990" cy="555646"/>
              </a:xfrm>
              <a:custGeom>
                <a:avLst/>
                <a:gdLst>
                  <a:gd name="connsiteX0" fmla="*/ 335487 w 585990"/>
                  <a:gd name="connsiteY0" fmla="*/ 0 h 555646"/>
                  <a:gd name="connsiteX1" fmla="*/ 0 w 585990"/>
                  <a:gd name="connsiteY1" fmla="*/ 77475 h 555646"/>
                  <a:gd name="connsiteX2" fmla="*/ 0 w 585990"/>
                  <a:gd name="connsiteY2" fmla="*/ 243139 h 555646"/>
                  <a:gd name="connsiteX3" fmla="*/ 13415 w 585990"/>
                  <a:gd name="connsiteY3" fmla="*/ 366047 h 555646"/>
                  <a:gd name="connsiteX4" fmla="*/ 89360 w 585990"/>
                  <a:gd name="connsiteY4" fmla="*/ 555646 h 555646"/>
                  <a:gd name="connsiteX5" fmla="*/ 585991 w 585990"/>
                  <a:gd name="connsiteY5" fmla="*/ 59015 h 555646"/>
                  <a:gd name="connsiteX6" fmla="*/ 335487 w 585990"/>
                  <a:gd name="connsiteY6" fmla="*/ 0 h 555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990" h="555646">
                    <a:moveTo>
                      <a:pt x="335487" y="0"/>
                    </a:moveTo>
                    <a:lnTo>
                      <a:pt x="0" y="77475"/>
                    </a:lnTo>
                    <a:lnTo>
                      <a:pt x="0" y="243139"/>
                    </a:lnTo>
                    <a:cubicBezTo>
                      <a:pt x="0" y="285893"/>
                      <a:pt x="2678" y="325970"/>
                      <a:pt x="13415" y="366047"/>
                    </a:cubicBezTo>
                    <a:cubicBezTo>
                      <a:pt x="26781" y="432618"/>
                      <a:pt x="53133" y="497348"/>
                      <a:pt x="89360" y="555646"/>
                    </a:cubicBezTo>
                    <a:lnTo>
                      <a:pt x="585991" y="59015"/>
                    </a:lnTo>
                    <a:cubicBezTo>
                      <a:pt x="537473" y="48063"/>
                      <a:pt x="459519" y="29938"/>
                      <a:pt x="3354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Graphic 788">
                <a:extLst>
                  <a:ext uri="{FF2B5EF4-FFF2-40B4-BE49-F238E27FC236}">
                    <a16:creationId xmlns:a16="http://schemas.microsoft.com/office/drawing/2014/main" id="{C52A6564-67F0-4274-9078-E822C08885AA}"/>
                  </a:ext>
                </a:extLst>
              </p:cNvPr>
              <p:cNvSpPr/>
              <p:nvPr/>
            </p:nvSpPr>
            <p:spPr>
              <a:xfrm>
                <a:off x="4809885" y="1202541"/>
                <a:ext cx="2548364" cy="2281671"/>
              </a:xfrm>
              <a:custGeom>
                <a:avLst/>
                <a:gdLst>
                  <a:gd name="connsiteX0" fmla="*/ 2523424 w 2548364"/>
                  <a:gd name="connsiteY0" fmla="*/ 744791 h 2281671"/>
                  <a:gd name="connsiteX1" fmla="*/ 2506805 w 2548364"/>
                  <a:gd name="connsiteY1" fmla="*/ 677813 h 2281671"/>
                  <a:gd name="connsiteX2" fmla="*/ 2492983 w 2548364"/>
                  <a:gd name="connsiteY2" fmla="*/ 630443 h 2281671"/>
                  <a:gd name="connsiteX3" fmla="*/ 2174402 w 2548364"/>
                  <a:gd name="connsiteY3" fmla="*/ 97609 h 2281671"/>
                  <a:gd name="connsiteX4" fmla="*/ 2118998 w 2548364"/>
                  <a:gd name="connsiteY4" fmla="*/ 44620 h 2281671"/>
                  <a:gd name="connsiteX5" fmla="*/ 2116272 w 2548364"/>
                  <a:gd name="connsiteY5" fmla="*/ 61406 h 2281671"/>
                  <a:gd name="connsiteX6" fmla="*/ 2166153 w 2548364"/>
                  <a:gd name="connsiteY6" fmla="*/ 97633 h 2281671"/>
                  <a:gd name="connsiteX7" fmla="*/ 2177224 w 2548364"/>
                  <a:gd name="connsiteY7" fmla="*/ 117241 h 2281671"/>
                  <a:gd name="connsiteX8" fmla="*/ 2193843 w 2548364"/>
                  <a:gd name="connsiteY8" fmla="*/ 139479 h 2281671"/>
                  <a:gd name="connsiteX9" fmla="*/ 2171676 w 2548364"/>
                  <a:gd name="connsiteY9" fmla="*/ 195290 h 2281671"/>
                  <a:gd name="connsiteX10" fmla="*/ 2155057 w 2548364"/>
                  <a:gd name="connsiteY10" fmla="*/ 220422 h 2281671"/>
                  <a:gd name="connsiteX11" fmla="*/ 2174402 w 2548364"/>
                  <a:gd name="connsiteY11" fmla="*/ 234315 h 2281671"/>
                  <a:gd name="connsiteX12" fmla="*/ 2185473 w 2548364"/>
                  <a:gd name="connsiteY12" fmla="*/ 234315 h 2281671"/>
                  <a:gd name="connsiteX13" fmla="*/ 2199295 w 2548364"/>
                  <a:gd name="connsiteY13" fmla="*/ 242756 h 2281671"/>
                  <a:gd name="connsiteX14" fmla="*/ 2193843 w 2548364"/>
                  <a:gd name="connsiteY14" fmla="*/ 273435 h 2281671"/>
                  <a:gd name="connsiteX15" fmla="*/ 2185497 w 2548364"/>
                  <a:gd name="connsiteY15" fmla="*/ 309662 h 2281671"/>
                  <a:gd name="connsiteX16" fmla="*/ 2182771 w 2548364"/>
                  <a:gd name="connsiteY16" fmla="*/ 309662 h 2281671"/>
                  <a:gd name="connsiteX17" fmla="*/ 2155057 w 2548364"/>
                  <a:gd name="connsiteY17" fmla="*/ 292948 h 2281671"/>
                  <a:gd name="connsiteX18" fmla="*/ 2132891 w 2548364"/>
                  <a:gd name="connsiteY18" fmla="*/ 290126 h 2281671"/>
                  <a:gd name="connsiteX19" fmla="*/ 2130069 w 2548364"/>
                  <a:gd name="connsiteY19" fmla="*/ 290126 h 2281671"/>
                  <a:gd name="connsiteX20" fmla="*/ 2107903 w 2548364"/>
                  <a:gd name="connsiteY20" fmla="*/ 287328 h 2281671"/>
                  <a:gd name="connsiteX21" fmla="*/ 2080188 w 2548364"/>
                  <a:gd name="connsiteY21" fmla="*/ 284602 h 2281671"/>
                  <a:gd name="connsiteX22" fmla="*/ 2058022 w 2548364"/>
                  <a:gd name="connsiteY22" fmla="*/ 278983 h 2281671"/>
                  <a:gd name="connsiteX23" fmla="*/ 2118974 w 2548364"/>
                  <a:gd name="connsiteY23" fmla="*/ 212005 h 2281671"/>
                  <a:gd name="connsiteX24" fmla="*/ 2138415 w 2548364"/>
                  <a:gd name="connsiteY24" fmla="*/ 189767 h 2281671"/>
                  <a:gd name="connsiteX25" fmla="*/ 2130069 w 2548364"/>
                  <a:gd name="connsiteY25" fmla="*/ 186969 h 2281671"/>
                  <a:gd name="connsiteX26" fmla="*/ 2102355 w 2548364"/>
                  <a:gd name="connsiteY26" fmla="*/ 198136 h 2281671"/>
                  <a:gd name="connsiteX27" fmla="*/ 2060843 w 2548364"/>
                  <a:gd name="connsiteY27" fmla="*/ 217648 h 2281671"/>
                  <a:gd name="connsiteX28" fmla="*/ 1983273 w 2548364"/>
                  <a:gd name="connsiteY28" fmla="*/ 223196 h 2281671"/>
                  <a:gd name="connsiteX29" fmla="*/ 2002713 w 2548364"/>
                  <a:gd name="connsiteY29" fmla="*/ 245530 h 2281671"/>
                  <a:gd name="connsiteX30" fmla="*/ 1988820 w 2548364"/>
                  <a:gd name="connsiteY30" fmla="*/ 245530 h 2281671"/>
                  <a:gd name="connsiteX31" fmla="*/ 1972201 w 2548364"/>
                  <a:gd name="connsiteY31" fmla="*/ 239982 h 2281671"/>
                  <a:gd name="connsiteX32" fmla="*/ 1966653 w 2548364"/>
                  <a:gd name="connsiteY32" fmla="*/ 223196 h 2281671"/>
                  <a:gd name="connsiteX33" fmla="*/ 1947309 w 2548364"/>
                  <a:gd name="connsiteY33" fmla="*/ 217648 h 2281671"/>
                  <a:gd name="connsiteX34" fmla="*/ 1922344 w 2548364"/>
                  <a:gd name="connsiteY34" fmla="*/ 217648 h 2281671"/>
                  <a:gd name="connsiteX35" fmla="*/ 1889107 w 2548364"/>
                  <a:gd name="connsiteY35" fmla="*/ 242780 h 2281671"/>
                  <a:gd name="connsiteX36" fmla="*/ 1902999 w 2548364"/>
                  <a:gd name="connsiteY36" fmla="*/ 242780 h 2281671"/>
                  <a:gd name="connsiteX37" fmla="*/ 1933439 w 2548364"/>
                  <a:gd name="connsiteY37" fmla="*/ 245506 h 2281671"/>
                  <a:gd name="connsiteX38" fmla="*/ 1947333 w 2548364"/>
                  <a:gd name="connsiteY38" fmla="*/ 253851 h 2281671"/>
                  <a:gd name="connsiteX39" fmla="*/ 1914095 w 2548364"/>
                  <a:gd name="connsiteY39" fmla="*/ 309662 h 2281671"/>
                  <a:gd name="connsiteX40" fmla="*/ 1933439 w 2548364"/>
                  <a:gd name="connsiteY40" fmla="*/ 331972 h 2281671"/>
                  <a:gd name="connsiteX41" fmla="*/ 1952880 w 2548364"/>
                  <a:gd name="connsiteY41" fmla="*/ 326425 h 2281671"/>
                  <a:gd name="connsiteX42" fmla="*/ 1955606 w 2548364"/>
                  <a:gd name="connsiteY42" fmla="*/ 326425 h 2281671"/>
                  <a:gd name="connsiteX43" fmla="*/ 1969499 w 2548364"/>
                  <a:gd name="connsiteY43" fmla="*/ 334770 h 2281671"/>
                  <a:gd name="connsiteX44" fmla="*/ 2008285 w 2548364"/>
                  <a:gd name="connsiteY44" fmla="*/ 309638 h 2281671"/>
                  <a:gd name="connsiteX45" fmla="*/ 2011011 w 2548364"/>
                  <a:gd name="connsiteY45" fmla="*/ 309638 h 2281671"/>
                  <a:gd name="connsiteX46" fmla="*/ 1972225 w 2548364"/>
                  <a:gd name="connsiteY46" fmla="*/ 354282 h 2281671"/>
                  <a:gd name="connsiteX47" fmla="*/ 1900202 w 2548364"/>
                  <a:gd name="connsiteY47" fmla="*/ 373794 h 2281671"/>
                  <a:gd name="connsiteX48" fmla="*/ 1858690 w 2548364"/>
                  <a:gd name="connsiteY48" fmla="*/ 393307 h 2281671"/>
                  <a:gd name="connsiteX49" fmla="*/ 1847619 w 2548364"/>
                  <a:gd name="connsiteY49" fmla="*/ 384962 h 2281671"/>
                  <a:gd name="connsiteX50" fmla="*/ 1866964 w 2548364"/>
                  <a:gd name="connsiteY50" fmla="*/ 357104 h 2281671"/>
                  <a:gd name="connsiteX51" fmla="*/ 1808833 w 2548364"/>
                  <a:gd name="connsiteY51" fmla="*/ 373818 h 2281671"/>
                  <a:gd name="connsiteX52" fmla="*/ 1720167 w 2548364"/>
                  <a:gd name="connsiteY52" fmla="*/ 426808 h 2281671"/>
                  <a:gd name="connsiteX53" fmla="*/ 1720167 w 2548364"/>
                  <a:gd name="connsiteY53" fmla="*/ 449142 h 2281671"/>
                  <a:gd name="connsiteX54" fmla="*/ 1684179 w 2548364"/>
                  <a:gd name="connsiteY54" fmla="*/ 457487 h 2281671"/>
                  <a:gd name="connsiteX55" fmla="*/ 1650941 w 2548364"/>
                  <a:gd name="connsiteY55" fmla="*/ 474202 h 2281671"/>
                  <a:gd name="connsiteX56" fmla="*/ 1628775 w 2548364"/>
                  <a:gd name="connsiteY56" fmla="*/ 476999 h 2281671"/>
                  <a:gd name="connsiteX57" fmla="*/ 1622558 w 2548364"/>
                  <a:gd name="connsiteY57" fmla="*/ 481280 h 2281671"/>
                  <a:gd name="connsiteX58" fmla="*/ 1280949 w 2548364"/>
                  <a:gd name="connsiteY58" fmla="*/ 403995 h 2281671"/>
                  <a:gd name="connsiteX59" fmla="*/ 707082 w 2548364"/>
                  <a:gd name="connsiteY59" fmla="*/ 533097 h 2281671"/>
                  <a:gd name="connsiteX60" fmla="*/ 707082 w 2548364"/>
                  <a:gd name="connsiteY60" fmla="*/ 954285 h 2281671"/>
                  <a:gd name="connsiteX61" fmla="*/ 719253 w 2548364"/>
                  <a:gd name="connsiteY61" fmla="*/ 1097376 h 2281671"/>
                  <a:gd name="connsiteX62" fmla="*/ 700841 w 2548364"/>
                  <a:gd name="connsiteY62" fmla="*/ 1090704 h 2281671"/>
                  <a:gd name="connsiteX63" fmla="*/ 670401 w 2548364"/>
                  <a:gd name="connsiteY63" fmla="*/ 1068394 h 2281671"/>
                  <a:gd name="connsiteX64" fmla="*/ 645436 w 2548364"/>
                  <a:gd name="connsiteY64" fmla="*/ 1040441 h 2281671"/>
                  <a:gd name="connsiteX65" fmla="*/ 656508 w 2548364"/>
                  <a:gd name="connsiteY65" fmla="*/ 1007036 h 2281671"/>
                  <a:gd name="connsiteX66" fmla="*/ 617722 w 2548364"/>
                  <a:gd name="connsiteY66" fmla="*/ 926093 h 2281671"/>
                  <a:gd name="connsiteX67" fmla="*/ 581735 w 2548364"/>
                  <a:gd name="connsiteY67" fmla="*/ 884247 h 2281671"/>
                  <a:gd name="connsiteX68" fmla="*/ 581735 w 2548364"/>
                  <a:gd name="connsiteY68" fmla="*/ 861913 h 2281671"/>
                  <a:gd name="connsiteX69" fmla="*/ 554020 w 2548364"/>
                  <a:gd name="connsiteY69" fmla="*/ 825686 h 2281671"/>
                  <a:gd name="connsiteX70" fmla="*/ 526306 w 2548364"/>
                  <a:gd name="connsiteY70" fmla="*/ 789387 h 2281671"/>
                  <a:gd name="connsiteX71" fmla="*/ 526306 w 2548364"/>
                  <a:gd name="connsiteY71" fmla="*/ 741994 h 2281671"/>
                  <a:gd name="connsiteX72" fmla="*/ 484795 w 2548364"/>
                  <a:gd name="connsiteY72" fmla="*/ 761506 h 2281671"/>
                  <a:gd name="connsiteX73" fmla="*/ 501414 w 2548364"/>
                  <a:gd name="connsiteY73" fmla="*/ 795007 h 2281671"/>
                  <a:gd name="connsiteX74" fmla="*/ 509687 w 2548364"/>
                  <a:gd name="connsiteY74" fmla="*/ 828484 h 2281671"/>
                  <a:gd name="connsiteX75" fmla="*/ 529128 w 2548364"/>
                  <a:gd name="connsiteY75" fmla="*/ 861889 h 2281671"/>
                  <a:gd name="connsiteX76" fmla="*/ 540127 w 2548364"/>
                  <a:gd name="connsiteY76" fmla="*/ 917700 h 2281671"/>
                  <a:gd name="connsiteX77" fmla="*/ 554020 w 2548364"/>
                  <a:gd name="connsiteY77" fmla="*/ 953999 h 2281671"/>
                  <a:gd name="connsiteX78" fmla="*/ 526306 w 2548364"/>
                  <a:gd name="connsiteY78" fmla="*/ 934391 h 2281671"/>
                  <a:gd name="connsiteX79" fmla="*/ 501414 w 2548364"/>
                  <a:gd name="connsiteY79" fmla="*/ 909331 h 2281671"/>
                  <a:gd name="connsiteX80" fmla="*/ 504139 w 2548364"/>
                  <a:gd name="connsiteY80" fmla="*/ 878651 h 2281671"/>
                  <a:gd name="connsiteX81" fmla="*/ 457080 w 2548364"/>
                  <a:gd name="connsiteY81" fmla="*/ 836805 h 2281671"/>
                  <a:gd name="connsiteX82" fmla="*/ 473699 w 2548364"/>
                  <a:gd name="connsiteY82" fmla="*/ 806126 h 2281671"/>
                  <a:gd name="connsiteX83" fmla="*/ 451533 w 2548364"/>
                  <a:gd name="connsiteY83" fmla="*/ 769827 h 2281671"/>
                  <a:gd name="connsiteX84" fmla="*/ 445985 w 2548364"/>
                  <a:gd name="connsiteY84" fmla="*/ 725183 h 2281671"/>
                  <a:gd name="connsiteX85" fmla="*/ 443187 w 2548364"/>
                  <a:gd name="connsiteY85" fmla="*/ 680611 h 2281671"/>
                  <a:gd name="connsiteX86" fmla="*/ 415473 w 2548364"/>
                  <a:gd name="connsiteY86" fmla="*/ 652658 h 2281671"/>
                  <a:gd name="connsiteX87" fmla="*/ 385033 w 2548364"/>
                  <a:gd name="connsiteY87" fmla="*/ 635943 h 2281671"/>
                  <a:gd name="connsiteX88" fmla="*/ 373962 w 2548364"/>
                  <a:gd name="connsiteY88" fmla="*/ 599645 h 2281671"/>
                  <a:gd name="connsiteX89" fmla="*/ 373962 w 2548364"/>
                  <a:gd name="connsiteY89" fmla="*/ 541108 h 2281671"/>
                  <a:gd name="connsiteX90" fmla="*/ 373962 w 2548364"/>
                  <a:gd name="connsiteY90" fmla="*/ 488095 h 2281671"/>
                  <a:gd name="connsiteX91" fmla="*/ 368414 w 2548364"/>
                  <a:gd name="connsiteY91" fmla="*/ 488095 h 2281671"/>
                  <a:gd name="connsiteX92" fmla="*/ 368414 w 2548364"/>
                  <a:gd name="connsiteY92" fmla="*/ 485297 h 2281671"/>
                  <a:gd name="connsiteX93" fmla="*/ 396128 w 2548364"/>
                  <a:gd name="connsiteY93" fmla="*/ 449070 h 2281671"/>
                  <a:gd name="connsiteX94" fmla="*/ 409950 w 2548364"/>
                  <a:gd name="connsiteY94" fmla="*/ 415593 h 2281671"/>
                  <a:gd name="connsiteX95" fmla="*/ 459806 w 2548364"/>
                  <a:gd name="connsiteY95" fmla="*/ 359782 h 2281671"/>
                  <a:gd name="connsiteX96" fmla="*/ 501414 w 2548364"/>
                  <a:gd name="connsiteY96" fmla="*/ 295626 h 2281671"/>
                  <a:gd name="connsiteX97" fmla="*/ 512485 w 2548364"/>
                  <a:gd name="connsiteY97" fmla="*/ 259399 h 2281671"/>
                  <a:gd name="connsiteX98" fmla="*/ 487521 w 2548364"/>
                  <a:gd name="connsiteY98" fmla="*/ 214755 h 2281671"/>
                  <a:gd name="connsiteX99" fmla="*/ 506961 w 2548364"/>
                  <a:gd name="connsiteY99" fmla="*/ 195243 h 2281671"/>
                  <a:gd name="connsiteX100" fmla="*/ 512509 w 2548364"/>
                  <a:gd name="connsiteY100" fmla="*/ 167385 h 2281671"/>
                  <a:gd name="connsiteX101" fmla="*/ 506961 w 2548364"/>
                  <a:gd name="connsiteY101" fmla="*/ 125539 h 2281671"/>
                  <a:gd name="connsiteX102" fmla="*/ 520782 w 2548364"/>
                  <a:gd name="connsiteY102" fmla="*/ 92038 h 2281671"/>
                  <a:gd name="connsiteX103" fmla="*/ 512509 w 2548364"/>
                  <a:gd name="connsiteY103" fmla="*/ 86418 h 2281671"/>
                  <a:gd name="connsiteX104" fmla="*/ 490342 w 2548364"/>
                  <a:gd name="connsiteY104" fmla="*/ 92038 h 2281671"/>
                  <a:gd name="connsiteX105" fmla="*/ 481997 w 2548364"/>
                  <a:gd name="connsiteY105" fmla="*/ 89240 h 2281671"/>
                  <a:gd name="connsiteX106" fmla="*/ 484819 w 2548364"/>
                  <a:gd name="connsiteY106" fmla="*/ 55763 h 2281671"/>
                  <a:gd name="connsiteX107" fmla="*/ 481997 w 2548364"/>
                  <a:gd name="connsiteY107" fmla="*/ 39048 h 2281671"/>
                  <a:gd name="connsiteX108" fmla="*/ 490342 w 2548364"/>
                  <a:gd name="connsiteY108" fmla="*/ 16715 h 2281671"/>
                  <a:gd name="connsiteX109" fmla="*/ 481997 w 2548364"/>
                  <a:gd name="connsiteY109" fmla="*/ 0 h 2281671"/>
                  <a:gd name="connsiteX110" fmla="*/ 451557 w 2548364"/>
                  <a:gd name="connsiteY110" fmla="*/ 19512 h 2281671"/>
                  <a:gd name="connsiteX111" fmla="*/ 0 w 2548364"/>
                  <a:gd name="connsiteY111" fmla="*/ 998523 h 2281671"/>
                  <a:gd name="connsiteX112" fmla="*/ 1274230 w 2548364"/>
                  <a:gd name="connsiteY112" fmla="*/ 2281672 h 2281671"/>
                  <a:gd name="connsiteX113" fmla="*/ 1581716 w 2548364"/>
                  <a:gd name="connsiteY113" fmla="*/ 2242647 h 2281671"/>
                  <a:gd name="connsiteX114" fmla="*/ 1578894 w 2548364"/>
                  <a:gd name="connsiteY114" fmla="*/ 2237028 h 2281671"/>
                  <a:gd name="connsiteX115" fmla="*/ 1578894 w 2548364"/>
                  <a:gd name="connsiteY115" fmla="*/ 2161705 h 2281671"/>
                  <a:gd name="connsiteX116" fmla="*/ 1565073 w 2548364"/>
                  <a:gd name="connsiteY116" fmla="*/ 2100346 h 2281671"/>
                  <a:gd name="connsiteX117" fmla="*/ 1509669 w 2548364"/>
                  <a:gd name="connsiteY117" fmla="*/ 2055702 h 2281671"/>
                  <a:gd name="connsiteX118" fmla="*/ 1476431 w 2548364"/>
                  <a:gd name="connsiteY118" fmla="*/ 2041809 h 2281671"/>
                  <a:gd name="connsiteX119" fmla="*/ 1459812 w 2548364"/>
                  <a:gd name="connsiteY119" fmla="*/ 2033464 h 2281671"/>
                  <a:gd name="connsiteX120" fmla="*/ 1454264 w 2548364"/>
                  <a:gd name="connsiteY120" fmla="*/ 2025023 h 2281671"/>
                  <a:gd name="connsiteX121" fmla="*/ 1393312 w 2548364"/>
                  <a:gd name="connsiteY121" fmla="*/ 1960867 h 2281671"/>
                  <a:gd name="connsiteX122" fmla="*/ 1393312 w 2548364"/>
                  <a:gd name="connsiteY122" fmla="*/ 1958141 h 2281671"/>
                  <a:gd name="connsiteX123" fmla="*/ 1362872 w 2548364"/>
                  <a:gd name="connsiteY123" fmla="*/ 1916295 h 2281671"/>
                  <a:gd name="connsiteX124" fmla="*/ 1310194 w 2548364"/>
                  <a:gd name="connsiteY124" fmla="*/ 1824257 h 2281671"/>
                  <a:gd name="connsiteX125" fmla="*/ 1282479 w 2548364"/>
                  <a:gd name="connsiteY125" fmla="*/ 1779613 h 2281671"/>
                  <a:gd name="connsiteX126" fmla="*/ 1254861 w 2548364"/>
                  <a:gd name="connsiteY126" fmla="*/ 1757279 h 2281671"/>
                  <a:gd name="connsiteX127" fmla="*/ 1249815 w 2548364"/>
                  <a:gd name="connsiteY127" fmla="*/ 1741138 h 2281671"/>
                  <a:gd name="connsiteX128" fmla="*/ 1280854 w 2548364"/>
                  <a:gd name="connsiteY128" fmla="*/ 1753692 h 2281671"/>
                  <a:gd name="connsiteX129" fmla="*/ 1322939 w 2548364"/>
                  <a:gd name="connsiteY129" fmla="*/ 1736523 h 2281671"/>
                  <a:gd name="connsiteX130" fmla="*/ 1702855 w 2548364"/>
                  <a:gd name="connsiteY130" fmla="*/ 1431309 h 2281671"/>
                  <a:gd name="connsiteX131" fmla="*/ 1773109 w 2548364"/>
                  <a:gd name="connsiteY131" fmla="*/ 1308831 h 2281671"/>
                  <a:gd name="connsiteX132" fmla="*/ 1786643 w 2548364"/>
                  <a:gd name="connsiteY132" fmla="*/ 1305411 h 2281671"/>
                  <a:gd name="connsiteX133" fmla="*/ 1789441 w 2548364"/>
                  <a:gd name="connsiteY133" fmla="*/ 1305411 h 2281671"/>
                  <a:gd name="connsiteX134" fmla="*/ 1797714 w 2548364"/>
                  <a:gd name="connsiteY134" fmla="*/ 1336091 h 2281671"/>
                  <a:gd name="connsiteX135" fmla="*/ 1803262 w 2548364"/>
                  <a:gd name="connsiteY135" fmla="*/ 1350055 h 2281671"/>
                  <a:gd name="connsiteX136" fmla="*/ 1833702 w 2548364"/>
                  <a:gd name="connsiteY136" fmla="*/ 1363948 h 2281671"/>
                  <a:gd name="connsiteX137" fmla="*/ 1864214 w 2548364"/>
                  <a:gd name="connsiteY137" fmla="*/ 1397425 h 2281671"/>
                  <a:gd name="connsiteX138" fmla="*/ 1914071 w 2548364"/>
                  <a:gd name="connsiteY138" fmla="*/ 1428104 h 2281671"/>
                  <a:gd name="connsiteX139" fmla="*/ 1952856 w 2548364"/>
                  <a:gd name="connsiteY139" fmla="*/ 1425378 h 2281671"/>
                  <a:gd name="connsiteX140" fmla="*/ 1955582 w 2548364"/>
                  <a:gd name="connsiteY140" fmla="*/ 1425378 h 2281671"/>
                  <a:gd name="connsiteX141" fmla="*/ 1958380 w 2548364"/>
                  <a:gd name="connsiteY141" fmla="*/ 1425378 h 2281671"/>
                  <a:gd name="connsiteX142" fmla="*/ 2027605 w 2548364"/>
                  <a:gd name="connsiteY142" fmla="*/ 1461605 h 2281671"/>
                  <a:gd name="connsiteX143" fmla="*/ 2055320 w 2548364"/>
                  <a:gd name="connsiteY143" fmla="*/ 1489463 h 2281671"/>
                  <a:gd name="connsiteX144" fmla="*/ 2060867 w 2548364"/>
                  <a:gd name="connsiteY144" fmla="*/ 1514595 h 2281671"/>
                  <a:gd name="connsiteX145" fmla="*/ 2083034 w 2548364"/>
                  <a:gd name="connsiteY145" fmla="*/ 1573132 h 2281671"/>
                  <a:gd name="connsiteX146" fmla="*/ 2107927 w 2548364"/>
                  <a:gd name="connsiteY146" fmla="*/ 1592716 h 2281671"/>
                  <a:gd name="connsiteX147" fmla="*/ 2130093 w 2548364"/>
                  <a:gd name="connsiteY147" fmla="*/ 1609430 h 2281671"/>
                  <a:gd name="connsiteX148" fmla="*/ 2146712 w 2548364"/>
                  <a:gd name="connsiteY148" fmla="*/ 1609430 h 2281671"/>
                  <a:gd name="connsiteX149" fmla="*/ 2152259 w 2548364"/>
                  <a:gd name="connsiteY149" fmla="*/ 1609430 h 2281671"/>
                  <a:gd name="connsiteX150" fmla="*/ 2193867 w 2548364"/>
                  <a:gd name="connsiteY150" fmla="*/ 1623395 h 2281671"/>
                  <a:gd name="connsiteX151" fmla="*/ 2221485 w 2548364"/>
                  <a:gd name="connsiteY151" fmla="*/ 1631740 h 2281671"/>
                  <a:gd name="connsiteX152" fmla="*/ 2238104 w 2548364"/>
                  <a:gd name="connsiteY152" fmla="*/ 1656872 h 2281671"/>
                  <a:gd name="connsiteX153" fmla="*/ 2263069 w 2548364"/>
                  <a:gd name="connsiteY153" fmla="*/ 1656872 h 2281671"/>
                  <a:gd name="connsiteX154" fmla="*/ 2265794 w 2548364"/>
                  <a:gd name="connsiteY154" fmla="*/ 1659598 h 2281671"/>
                  <a:gd name="connsiteX155" fmla="*/ 2268616 w 2548364"/>
                  <a:gd name="connsiteY155" fmla="*/ 1659598 h 2281671"/>
                  <a:gd name="connsiteX156" fmla="*/ 2293509 w 2548364"/>
                  <a:gd name="connsiteY156" fmla="*/ 1665217 h 2281671"/>
                  <a:gd name="connsiteX157" fmla="*/ 2315675 w 2548364"/>
                  <a:gd name="connsiteY157" fmla="*/ 1670765 h 2281671"/>
                  <a:gd name="connsiteX158" fmla="*/ 2337842 w 2548364"/>
                  <a:gd name="connsiteY158" fmla="*/ 1667967 h 2281671"/>
                  <a:gd name="connsiteX159" fmla="*/ 2340639 w 2548364"/>
                  <a:gd name="connsiteY159" fmla="*/ 1667967 h 2281671"/>
                  <a:gd name="connsiteX160" fmla="*/ 2343365 w 2548364"/>
                  <a:gd name="connsiteY160" fmla="*/ 1667967 h 2281671"/>
                  <a:gd name="connsiteX161" fmla="*/ 2354437 w 2548364"/>
                  <a:gd name="connsiteY161" fmla="*/ 1670765 h 2281671"/>
                  <a:gd name="connsiteX162" fmla="*/ 2548364 w 2548364"/>
                  <a:gd name="connsiteY162" fmla="*/ 998523 h 2281671"/>
                  <a:gd name="connsiteX163" fmla="*/ 2523424 w 2548364"/>
                  <a:gd name="connsiteY163" fmla="*/ 744791 h 2281671"/>
                  <a:gd name="connsiteX164" fmla="*/ 1739584 w 2548364"/>
                  <a:gd name="connsiteY164" fmla="*/ 954238 h 2281671"/>
                  <a:gd name="connsiteX165" fmla="*/ 1280614 w 2548364"/>
                  <a:gd name="connsiteY165" fmla="*/ 1632912 h 2281671"/>
                  <a:gd name="connsiteX166" fmla="*/ 818967 w 2548364"/>
                  <a:gd name="connsiteY166" fmla="*/ 954238 h 2281671"/>
                  <a:gd name="connsiteX167" fmla="*/ 818967 w 2548364"/>
                  <a:gd name="connsiteY167" fmla="*/ 622911 h 2281671"/>
                  <a:gd name="connsiteX168" fmla="*/ 988049 w 2548364"/>
                  <a:gd name="connsiteY168" fmla="*/ 585513 h 2281671"/>
                  <a:gd name="connsiteX169" fmla="*/ 988049 w 2548364"/>
                  <a:gd name="connsiteY169" fmla="*/ 646967 h 2281671"/>
                  <a:gd name="connsiteX170" fmla="*/ 1173249 w 2548364"/>
                  <a:gd name="connsiteY170" fmla="*/ 604212 h 2281671"/>
                  <a:gd name="connsiteX171" fmla="*/ 1173249 w 2548364"/>
                  <a:gd name="connsiteY171" fmla="*/ 542758 h 2281671"/>
                  <a:gd name="connsiteX172" fmla="*/ 1280614 w 2548364"/>
                  <a:gd name="connsiteY172" fmla="*/ 518702 h 2281671"/>
                  <a:gd name="connsiteX173" fmla="*/ 1385302 w 2548364"/>
                  <a:gd name="connsiteY173" fmla="*/ 542758 h 2281671"/>
                  <a:gd name="connsiteX174" fmla="*/ 1385302 w 2548364"/>
                  <a:gd name="connsiteY174" fmla="*/ 604212 h 2281671"/>
                  <a:gd name="connsiteX175" fmla="*/ 1570501 w 2548364"/>
                  <a:gd name="connsiteY175" fmla="*/ 646967 h 2281671"/>
                  <a:gd name="connsiteX176" fmla="*/ 1570501 w 2548364"/>
                  <a:gd name="connsiteY176" fmla="*/ 585513 h 2281671"/>
                  <a:gd name="connsiteX177" fmla="*/ 1739584 w 2548364"/>
                  <a:gd name="connsiteY177" fmla="*/ 622911 h 2281671"/>
                  <a:gd name="connsiteX178" fmla="*/ 1739584 w 2548364"/>
                  <a:gd name="connsiteY178" fmla="*/ 954238 h 2281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2548364" h="2281671">
                    <a:moveTo>
                      <a:pt x="2523424" y="744791"/>
                    </a:moveTo>
                    <a:cubicBezTo>
                      <a:pt x="2517876" y="722457"/>
                      <a:pt x="2512353" y="700147"/>
                      <a:pt x="2506805" y="677813"/>
                    </a:cubicBezTo>
                    <a:cubicBezTo>
                      <a:pt x="2501257" y="661099"/>
                      <a:pt x="2498531" y="644336"/>
                      <a:pt x="2492983" y="630443"/>
                    </a:cubicBezTo>
                    <a:cubicBezTo>
                      <a:pt x="2432031" y="432331"/>
                      <a:pt x="2324021" y="248256"/>
                      <a:pt x="2174402" y="97609"/>
                    </a:cubicBezTo>
                    <a:cubicBezTo>
                      <a:pt x="2157783" y="80895"/>
                      <a:pt x="2138415" y="61382"/>
                      <a:pt x="2118998" y="44620"/>
                    </a:cubicBezTo>
                    <a:cubicBezTo>
                      <a:pt x="2116272" y="50239"/>
                      <a:pt x="2116272" y="55787"/>
                      <a:pt x="2116272" y="61406"/>
                    </a:cubicBezTo>
                    <a:cubicBezTo>
                      <a:pt x="2118998" y="86466"/>
                      <a:pt x="2149510" y="86466"/>
                      <a:pt x="2166153" y="97633"/>
                    </a:cubicBezTo>
                    <a:cubicBezTo>
                      <a:pt x="2171700" y="103253"/>
                      <a:pt x="2171700" y="111598"/>
                      <a:pt x="2177224" y="117241"/>
                    </a:cubicBezTo>
                    <a:cubicBezTo>
                      <a:pt x="2182771" y="128313"/>
                      <a:pt x="2193843" y="128313"/>
                      <a:pt x="2193843" y="139479"/>
                    </a:cubicBezTo>
                    <a:cubicBezTo>
                      <a:pt x="2196569" y="164611"/>
                      <a:pt x="2171676" y="164611"/>
                      <a:pt x="2171676" y="195290"/>
                    </a:cubicBezTo>
                    <a:cubicBezTo>
                      <a:pt x="2168879" y="206457"/>
                      <a:pt x="2155057" y="203636"/>
                      <a:pt x="2155057" y="220422"/>
                    </a:cubicBezTo>
                    <a:cubicBezTo>
                      <a:pt x="2155057" y="231589"/>
                      <a:pt x="2163331" y="231589"/>
                      <a:pt x="2174402" y="234315"/>
                    </a:cubicBezTo>
                    <a:lnTo>
                      <a:pt x="2185473" y="234315"/>
                    </a:lnTo>
                    <a:cubicBezTo>
                      <a:pt x="2191021" y="237113"/>
                      <a:pt x="2196545" y="237113"/>
                      <a:pt x="2199295" y="242756"/>
                    </a:cubicBezTo>
                    <a:cubicBezTo>
                      <a:pt x="2204842" y="253827"/>
                      <a:pt x="2199295" y="259471"/>
                      <a:pt x="2193843" y="273435"/>
                    </a:cubicBezTo>
                    <a:cubicBezTo>
                      <a:pt x="2207664" y="287328"/>
                      <a:pt x="2207664" y="309662"/>
                      <a:pt x="2185497" y="309662"/>
                    </a:cubicBezTo>
                    <a:lnTo>
                      <a:pt x="2182771" y="309662"/>
                    </a:lnTo>
                    <a:cubicBezTo>
                      <a:pt x="2168879" y="309662"/>
                      <a:pt x="2166153" y="295697"/>
                      <a:pt x="2155057" y="292948"/>
                    </a:cubicBezTo>
                    <a:cubicBezTo>
                      <a:pt x="2146712" y="292948"/>
                      <a:pt x="2141164" y="292948"/>
                      <a:pt x="2132891" y="290126"/>
                    </a:cubicBezTo>
                    <a:lnTo>
                      <a:pt x="2130069" y="290126"/>
                    </a:lnTo>
                    <a:cubicBezTo>
                      <a:pt x="2121795" y="290126"/>
                      <a:pt x="2116248" y="287328"/>
                      <a:pt x="2107903" y="287328"/>
                    </a:cubicBezTo>
                    <a:cubicBezTo>
                      <a:pt x="2099629" y="284602"/>
                      <a:pt x="2088557" y="284602"/>
                      <a:pt x="2080188" y="284602"/>
                    </a:cubicBezTo>
                    <a:cubicBezTo>
                      <a:pt x="2071915" y="284602"/>
                      <a:pt x="2063569" y="284602"/>
                      <a:pt x="2058022" y="278983"/>
                    </a:cubicBezTo>
                    <a:cubicBezTo>
                      <a:pt x="2074641" y="253851"/>
                      <a:pt x="2096807" y="231589"/>
                      <a:pt x="2118974" y="212005"/>
                    </a:cubicBezTo>
                    <a:cubicBezTo>
                      <a:pt x="2127319" y="206457"/>
                      <a:pt x="2141140" y="200934"/>
                      <a:pt x="2138415" y="189767"/>
                    </a:cubicBezTo>
                    <a:cubicBezTo>
                      <a:pt x="2135617" y="186969"/>
                      <a:pt x="2132867" y="186969"/>
                      <a:pt x="2130069" y="186969"/>
                    </a:cubicBezTo>
                    <a:cubicBezTo>
                      <a:pt x="2121795" y="186969"/>
                      <a:pt x="2110724" y="192517"/>
                      <a:pt x="2102355" y="198136"/>
                    </a:cubicBezTo>
                    <a:cubicBezTo>
                      <a:pt x="2088534" y="203684"/>
                      <a:pt x="2074641" y="214851"/>
                      <a:pt x="2060843" y="217648"/>
                    </a:cubicBezTo>
                    <a:cubicBezTo>
                      <a:pt x="2035879" y="220446"/>
                      <a:pt x="2005439" y="209303"/>
                      <a:pt x="1983273" y="223196"/>
                    </a:cubicBezTo>
                    <a:cubicBezTo>
                      <a:pt x="1980547" y="234363"/>
                      <a:pt x="2008261" y="228815"/>
                      <a:pt x="2002713" y="245530"/>
                    </a:cubicBezTo>
                    <a:cubicBezTo>
                      <a:pt x="1997165" y="248328"/>
                      <a:pt x="1991642" y="248328"/>
                      <a:pt x="1988820" y="245530"/>
                    </a:cubicBezTo>
                    <a:cubicBezTo>
                      <a:pt x="1983273" y="245530"/>
                      <a:pt x="1977749" y="245530"/>
                      <a:pt x="1972201" y="239982"/>
                    </a:cubicBezTo>
                    <a:cubicBezTo>
                      <a:pt x="1966653" y="234363"/>
                      <a:pt x="1969475" y="226017"/>
                      <a:pt x="1966653" y="223196"/>
                    </a:cubicBezTo>
                    <a:cubicBezTo>
                      <a:pt x="1961106" y="220470"/>
                      <a:pt x="1955582" y="217648"/>
                      <a:pt x="1947309" y="217648"/>
                    </a:cubicBezTo>
                    <a:cubicBezTo>
                      <a:pt x="1936237" y="214827"/>
                      <a:pt x="1927868" y="214827"/>
                      <a:pt x="1922344" y="217648"/>
                    </a:cubicBezTo>
                    <a:cubicBezTo>
                      <a:pt x="1905725" y="220446"/>
                      <a:pt x="1891904" y="228815"/>
                      <a:pt x="1889107" y="242780"/>
                    </a:cubicBezTo>
                    <a:lnTo>
                      <a:pt x="1902999" y="242780"/>
                    </a:lnTo>
                    <a:cubicBezTo>
                      <a:pt x="1914071" y="242780"/>
                      <a:pt x="1925166" y="239958"/>
                      <a:pt x="1933439" y="245506"/>
                    </a:cubicBezTo>
                    <a:cubicBezTo>
                      <a:pt x="1938987" y="245506"/>
                      <a:pt x="1944511" y="248304"/>
                      <a:pt x="1947333" y="253851"/>
                    </a:cubicBezTo>
                    <a:cubicBezTo>
                      <a:pt x="1936261" y="273459"/>
                      <a:pt x="1911273" y="284602"/>
                      <a:pt x="1914095" y="309662"/>
                    </a:cubicBezTo>
                    <a:cubicBezTo>
                      <a:pt x="1916821" y="318008"/>
                      <a:pt x="1925166" y="329174"/>
                      <a:pt x="1933439" y="331972"/>
                    </a:cubicBezTo>
                    <a:cubicBezTo>
                      <a:pt x="1941785" y="331972"/>
                      <a:pt x="1944511" y="326425"/>
                      <a:pt x="1952880" y="326425"/>
                    </a:cubicBezTo>
                    <a:lnTo>
                      <a:pt x="1955606" y="326425"/>
                    </a:lnTo>
                    <a:cubicBezTo>
                      <a:pt x="1963951" y="326425"/>
                      <a:pt x="1963951" y="331972"/>
                      <a:pt x="1969499" y="334770"/>
                    </a:cubicBezTo>
                    <a:cubicBezTo>
                      <a:pt x="1983320" y="326425"/>
                      <a:pt x="1991666" y="309638"/>
                      <a:pt x="2008285" y="309638"/>
                    </a:cubicBezTo>
                    <a:lnTo>
                      <a:pt x="2011011" y="309638"/>
                    </a:lnTo>
                    <a:cubicBezTo>
                      <a:pt x="2030355" y="334770"/>
                      <a:pt x="1994391" y="345937"/>
                      <a:pt x="1972225" y="354282"/>
                    </a:cubicBezTo>
                    <a:cubicBezTo>
                      <a:pt x="1950059" y="362628"/>
                      <a:pt x="1919618" y="365449"/>
                      <a:pt x="1900202" y="373794"/>
                    </a:cubicBezTo>
                    <a:cubicBezTo>
                      <a:pt x="1891928" y="376592"/>
                      <a:pt x="1869761" y="398926"/>
                      <a:pt x="1858690" y="393307"/>
                    </a:cubicBezTo>
                    <a:cubicBezTo>
                      <a:pt x="1853143" y="393307"/>
                      <a:pt x="1847619" y="393307"/>
                      <a:pt x="1847619" y="384962"/>
                    </a:cubicBezTo>
                    <a:cubicBezTo>
                      <a:pt x="1842071" y="365449"/>
                      <a:pt x="1864238" y="370997"/>
                      <a:pt x="1866964" y="357104"/>
                    </a:cubicBezTo>
                    <a:cubicBezTo>
                      <a:pt x="1847619" y="354282"/>
                      <a:pt x="1828178" y="365449"/>
                      <a:pt x="1808833" y="373818"/>
                    </a:cubicBezTo>
                    <a:cubicBezTo>
                      <a:pt x="1778393" y="384985"/>
                      <a:pt x="1728536" y="393331"/>
                      <a:pt x="1720167" y="426808"/>
                    </a:cubicBezTo>
                    <a:cubicBezTo>
                      <a:pt x="1720167" y="432355"/>
                      <a:pt x="1722965" y="443522"/>
                      <a:pt x="1720167" y="449142"/>
                    </a:cubicBezTo>
                    <a:cubicBezTo>
                      <a:pt x="1714619" y="451939"/>
                      <a:pt x="1695275" y="454689"/>
                      <a:pt x="1684179" y="457487"/>
                    </a:cubicBezTo>
                    <a:cubicBezTo>
                      <a:pt x="1670287" y="460285"/>
                      <a:pt x="1659191" y="471452"/>
                      <a:pt x="1650941" y="474202"/>
                    </a:cubicBezTo>
                    <a:cubicBezTo>
                      <a:pt x="1642596" y="476999"/>
                      <a:pt x="1634323" y="476999"/>
                      <a:pt x="1628775" y="476999"/>
                    </a:cubicBezTo>
                    <a:cubicBezTo>
                      <a:pt x="1626647" y="478075"/>
                      <a:pt x="1624519" y="479558"/>
                      <a:pt x="1622558" y="481280"/>
                    </a:cubicBezTo>
                    <a:lnTo>
                      <a:pt x="1280949" y="403995"/>
                    </a:lnTo>
                    <a:lnTo>
                      <a:pt x="707082" y="533097"/>
                    </a:lnTo>
                    <a:lnTo>
                      <a:pt x="707082" y="954285"/>
                    </a:lnTo>
                    <a:cubicBezTo>
                      <a:pt x="707082" y="1002636"/>
                      <a:pt x="711171" y="1050460"/>
                      <a:pt x="719253" y="1097376"/>
                    </a:cubicBezTo>
                    <a:cubicBezTo>
                      <a:pt x="712319" y="1095917"/>
                      <a:pt x="705001" y="1094889"/>
                      <a:pt x="700841" y="1090704"/>
                    </a:cubicBezTo>
                    <a:cubicBezTo>
                      <a:pt x="689769" y="1087906"/>
                      <a:pt x="681496" y="1076740"/>
                      <a:pt x="670401" y="1068394"/>
                    </a:cubicBezTo>
                    <a:cubicBezTo>
                      <a:pt x="659329" y="1062775"/>
                      <a:pt x="645436" y="1048882"/>
                      <a:pt x="645436" y="1040441"/>
                    </a:cubicBezTo>
                    <a:cubicBezTo>
                      <a:pt x="645436" y="1029274"/>
                      <a:pt x="656508" y="1018107"/>
                      <a:pt x="656508" y="1007036"/>
                    </a:cubicBezTo>
                    <a:cubicBezTo>
                      <a:pt x="662055" y="973559"/>
                      <a:pt x="634341" y="945605"/>
                      <a:pt x="617722" y="926093"/>
                    </a:cubicBezTo>
                    <a:cubicBezTo>
                      <a:pt x="606651" y="909379"/>
                      <a:pt x="592829" y="898235"/>
                      <a:pt x="581735" y="884247"/>
                    </a:cubicBezTo>
                    <a:lnTo>
                      <a:pt x="581735" y="861913"/>
                    </a:lnTo>
                    <a:cubicBezTo>
                      <a:pt x="570663" y="853568"/>
                      <a:pt x="565115" y="839675"/>
                      <a:pt x="554020" y="825686"/>
                    </a:cubicBezTo>
                    <a:cubicBezTo>
                      <a:pt x="545675" y="814519"/>
                      <a:pt x="529128" y="800554"/>
                      <a:pt x="526306" y="789387"/>
                    </a:cubicBezTo>
                    <a:cubicBezTo>
                      <a:pt x="523580" y="772673"/>
                      <a:pt x="531854" y="755982"/>
                      <a:pt x="526306" y="741994"/>
                    </a:cubicBezTo>
                    <a:cubicBezTo>
                      <a:pt x="515235" y="714136"/>
                      <a:pt x="479247" y="725207"/>
                      <a:pt x="484795" y="761506"/>
                    </a:cubicBezTo>
                    <a:cubicBezTo>
                      <a:pt x="484795" y="772673"/>
                      <a:pt x="498616" y="783840"/>
                      <a:pt x="501414" y="795007"/>
                    </a:cubicBezTo>
                    <a:cubicBezTo>
                      <a:pt x="506961" y="803352"/>
                      <a:pt x="506961" y="817317"/>
                      <a:pt x="509687" y="828484"/>
                    </a:cubicBezTo>
                    <a:cubicBezTo>
                      <a:pt x="512485" y="839651"/>
                      <a:pt x="526306" y="850722"/>
                      <a:pt x="529128" y="861889"/>
                    </a:cubicBezTo>
                    <a:cubicBezTo>
                      <a:pt x="534675" y="881497"/>
                      <a:pt x="534675" y="903735"/>
                      <a:pt x="540127" y="917700"/>
                    </a:cubicBezTo>
                    <a:cubicBezTo>
                      <a:pt x="545675" y="928867"/>
                      <a:pt x="565115" y="940034"/>
                      <a:pt x="554020" y="953999"/>
                    </a:cubicBezTo>
                    <a:cubicBezTo>
                      <a:pt x="540127" y="956725"/>
                      <a:pt x="534675" y="942832"/>
                      <a:pt x="526306" y="934391"/>
                    </a:cubicBezTo>
                    <a:cubicBezTo>
                      <a:pt x="520758" y="928843"/>
                      <a:pt x="504139" y="920498"/>
                      <a:pt x="501414" y="909331"/>
                    </a:cubicBezTo>
                    <a:cubicBezTo>
                      <a:pt x="498616" y="900985"/>
                      <a:pt x="506961" y="889818"/>
                      <a:pt x="504139" y="878651"/>
                    </a:cubicBezTo>
                    <a:cubicBezTo>
                      <a:pt x="498592" y="856317"/>
                      <a:pt x="457080" y="856317"/>
                      <a:pt x="457080" y="836805"/>
                    </a:cubicBezTo>
                    <a:cubicBezTo>
                      <a:pt x="457080" y="822841"/>
                      <a:pt x="473699" y="820019"/>
                      <a:pt x="473699" y="806126"/>
                    </a:cubicBezTo>
                    <a:cubicBezTo>
                      <a:pt x="473699" y="792161"/>
                      <a:pt x="454259" y="780994"/>
                      <a:pt x="451533" y="769827"/>
                    </a:cubicBezTo>
                    <a:cubicBezTo>
                      <a:pt x="445985" y="758660"/>
                      <a:pt x="445985" y="739148"/>
                      <a:pt x="445985" y="725183"/>
                    </a:cubicBezTo>
                    <a:cubicBezTo>
                      <a:pt x="443187" y="711290"/>
                      <a:pt x="445985" y="691778"/>
                      <a:pt x="443187" y="680611"/>
                    </a:cubicBezTo>
                    <a:cubicBezTo>
                      <a:pt x="440461" y="672266"/>
                      <a:pt x="423843" y="658277"/>
                      <a:pt x="415473" y="652658"/>
                    </a:cubicBezTo>
                    <a:cubicBezTo>
                      <a:pt x="401652" y="644312"/>
                      <a:pt x="390581" y="647110"/>
                      <a:pt x="385033" y="635943"/>
                    </a:cubicBezTo>
                    <a:cubicBezTo>
                      <a:pt x="379485" y="627598"/>
                      <a:pt x="376688" y="608086"/>
                      <a:pt x="373962" y="599645"/>
                    </a:cubicBezTo>
                    <a:cubicBezTo>
                      <a:pt x="371140" y="580132"/>
                      <a:pt x="373962" y="560620"/>
                      <a:pt x="373962" y="541108"/>
                    </a:cubicBezTo>
                    <a:cubicBezTo>
                      <a:pt x="371140" y="524393"/>
                      <a:pt x="371140" y="507631"/>
                      <a:pt x="373962" y="488095"/>
                    </a:cubicBezTo>
                    <a:lnTo>
                      <a:pt x="368414" y="488095"/>
                    </a:lnTo>
                    <a:lnTo>
                      <a:pt x="368414" y="485297"/>
                    </a:lnTo>
                    <a:cubicBezTo>
                      <a:pt x="376688" y="468582"/>
                      <a:pt x="390581" y="463058"/>
                      <a:pt x="396128" y="449070"/>
                    </a:cubicBezTo>
                    <a:cubicBezTo>
                      <a:pt x="401676" y="437903"/>
                      <a:pt x="404402" y="426736"/>
                      <a:pt x="409950" y="415593"/>
                    </a:cubicBezTo>
                    <a:cubicBezTo>
                      <a:pt x="421021" y="396081"/>
                      <a:pt x="443187" y="379294"/>
                      <a:pt x="459806" y="359782"/>
                    </a:cubicBezTo>
                    <a:cubicBezTo>
                      <a:pt x="476425" y="340270"/>
                      <a:pt x="493044" y="320757"/>
                      <a:pt x="501414" y="295626"/>
                    </a:cubicBezTo>
                    <a:cubicBezTo>
                      <a:pt x="504139" y="287280"/>
                      <a:pt x="515235" y="270566"/>
                      <a:pt x="512485" y="259399"/>
                    </a:cubicBezTo>
                    <a:cubicBezTo>
                      <a:pt x="512485" y="245434"/>
                      <a:pt x="484771" y="234267"/>
                      <a:pt x="487521" y="214755"/>
                    </a:cubicBezTo>
                    <a:cubicBezTo>
                      <a:pt x="487521" y="206409"/>
                      <a:pt x="504139" y="206409"/>
                      <a:pt x="506961" y="195243"/>
                    </a:cubicBezTo>
                    <a:cubicBezTo>
                      <a:pt x="509687" y="189695"/>
                      <a:pt x="512509" y="175730"/>
                      <a:pt x="512509" y="167385"/>
                    </a:cubicBezTo>
                    <a:cubicBezTo>
                      <a:pt x="512509" y="153420"/>
                      <a:pt x="504163" y="139432"/>
                      <a:pt x="506961" y="125539"/>
                    </a:cubicBezTo>
                    <a:cubicBezTo>
                      <a:pt x="509687" y="111574"/>
                      <a:pt x="529128" y="106026"/>
                      <a:pt x="520782" y="92038"/>
                    </a:cubicBezTo>
                    <a:cubicBezTo>
                      <a:pt x="518056" y="89240"/>
                      <a:pt x="515235" y="89240"/>
                      <a:pt x="512509" y="86418"/>
                    </a:cubicBezTo>
                    <a:cubicBezTo>
                      <a:pt x="506961" y="89216"/>
                      <a:pt x="498616" y="92038"/>
                      <a:pt x="490342" y="92038"/>
                    </a:cubicBezTo>
                    <a:cubicBezTo>
                      <a:pt x="487544" y="92038"/>
                      <a:pt x="484795" y="92038"/>
                      <a:pt x="481997" y="89240"/>
                    </a:cubicBezTo>
                    <a:cubicBezTo>
                      <a:pt x="470926" y="80895"/>
                      <a:pt x="481997" y="72525"/>
                      <a:pt x="484819" y="55763"/>
                    </a:cubicBezTo>
                    <a:cubicBezTo>
                      <a:pt x="484819" y="50216"/>
                      <a:pt x="479271" y="41870"/>
                      <a:pt x="481997" y="39048"/>
                    </a:cubicBezTo>
                    <a:cubicBezTo>
                      <a:pt x="481997" y="30703"/>
                      <a:pt x="495890" y="19536"/>
                      <a:pt x="490342" y="16715"/>
                    </a:cubicBezTo>
                    <a:cubicBezTo>
                      <a:pt x="487544" y="11167"/>
                      <a:pt x="484795" y="5548"/>
                      <a:pt x="481997" y="0"/>
                    </a:cubicBezTo>
                    <a:cubicBezTo>
                      <a:pt x="470926" y="8345"/>
                      <a:pt x="462652" y="13893"/>
                      <a:pt x="451557" y="19512"/>
                    </a:cubicBezTo>
                    <a:cubicBezTo>
                      <a:pt x="174487" y="253756"/>
                      <a:pt x="0" y="605264"/>
                      <a:pt x="0" y="998523"/>
                    </a:cubicBezTo>
                    <a:cubicBezTo>
                      <a:pt x="0" y="1707063"/>
                      <a:pt x="570663" y="2281672"/>
                      <a:pt x="1274230" y="2281672"/>
                    </a:cubicBezTo>
                    <a:cubicBezTo>
                      <a:pt x="1379515" y="2281672"/>
                      <a:pt x="1481979" y="2267707"/>
                      <a:pt x="1581716" y="2242647"/>
                    </a:cubicBezTo>
                    <a:cubicBezTo>
                      <a:pt x="1581716" y="2239850"/>
                      <a:pt x="1578894" y="2239850"/>
                      <a:pt x="1578894" y="2237028"/>
                    </a:cubicBezTo>
                    <a:cubicBezTo>
                      <a:pt x="1578894" y="2209171"/>
                      <a:pt x="1581716" y="2189658"/>
                      <a:pt x="1578894" y="2161705"/>
                    </a:cubicBezTo>
                    <a:cubicBezTo>
                      <a:pt x="1576168" y="2142193"/>
                      <a:pt x="1570621" y="2114311"/>
                      <a:pt x="1565073" y="2100346"/>
                    </a:cubicBezTo>
                    <a:cubicBezTo>
                      <a:pt x="1556728" y="2086382"/>
                      <a:pt x="1523466" y="2064119"/>
                      <a:pt x="1509669" y="2055702"/>
                    </a:cubicBezTo>
                    <a:cubicBezTo>
                      <a:pt x="1498597" y="2050155"/>
                      <a:pt x="1487502" y="2047357"/>
                      <a:pt x="1476431" y="2041809"/>
                    </a:cubicBezTo>
                    <a:cubicBezTo>
                      <a:pt x="1470883" y="2038988"/>
                      <a:pt x="1465359" y="2036190"/>
                      <a:pt x="1459812" y="2033464"/>
                    </a:cubicBezTo>
                    <a:lnTo>
                      <a:pt x="1454264" y="2025023"/>
                    </a:lnTo>
                    <a:lnTo>
                      <a:pt x="1393312" y="1960867"/>
                    </a:lnTo>
                    <a:lnTo>
                      <a:pt x="1393312" y="1958141"/>
                    </a:lnTo>
                    <a:cubicBezTo>
                      <a:pt x="1385039" y="1944176"/>
                      <a:pt x="1371146" y="1930187"/>
                      <a:pt x="1362872" y="1916295"/>
                    </a:cubicBezTo>
                    <a:cubicBezTo>
                      <a:pt x="1343431" y="1888341"/>
                      <a:pt x="1329634" y="1852138"/>
                      <a:pt x="1310194" y="1824257"/>
                    </a:cubicBezTo>
                    <a:cubicBezTo>
                      <a:pt x="1301920" y="1807471"/>
                      <a:pt x="1293575" y="1790780"/>
                      <a:pt x="1282479" y="1779613"/>
                    </a:cubicBezTo>
                    <a:cubicBezTo>
                      <a:pt x="1276932" y="1773994"/>
                      <a:pt x="1257587" y="1765648"/>
                      <a:pt x="1254861" y="1757279"/>
                    </a:cubicBezTo>
                    <a:cubicBezTo>
                      <a:pt x="1253881" y="1752377"/>
                      <a:pt x="1251872" y="1746805"/>
                      <a:pt x="1249815" y="1741138"/>
                    </a:cubicBezTo>
                    <a:lnTo>
                      <a:pt x="1280854" y="1753692"/>
                    </a:lnTo>
                    <a:lnTo>
                      <a:pt x="1322939" y="1736523"/>
                    </a:lnTo>
                    <a:cubicBezTo>
                      <a:pt x="1477029" y="1673634"/>
                      <a:pt x="1608402" y="1568086"/>
                      <a:pt x="1702855" y="1431309"/>
                    </a:cubicBezTo>
                    <a:cubicBezTo>
                      <a:pt x="1729851" y="1392212"/>
                      <a:pt x="1753309" y="1351251"/>
                      <a:pt x="1773109" y="1308831"/>
                    </a:cubicBezTo>
                    <a:cubicBezTo>
                      <a:pt x="1776624" y="1305483"/>
                      <a:pt x="1780235" y="1302207"/>
                      <a:pt x="1786643" y="1305411"/>
                    </a:cubicBezTo>
                    <a:lnTo>
                      <a:pt x="1789441" y="1305411"/>
                    </a:lnTo>
                    <a:cubicBezTo>
                      <a:pt x="1783893" y="1319376"/>
                      <a:pt x="1792167" y="1324924"/>
                      <a:pt x="1797714" y="1336091"/>
                    </a:cubicBezTo>
                    <a:cubicBezTo>
                      <a:pt x="1800512" y="1341710"/>
                      <a:pt x="1800512" y="1347257"/>
                      <a:pt x="1803262" y="1350055"/>
                    </a:cubicBezTo>
                    <a:cubicBezTo>
                      <a:pt x="1811607" y="1358401"/>
                      <a:pt x="1822607" y="1358401"/>
                      <a:pt x="1833702" y="1363948"/>
                    </a:cubicBezTo>
                    <a:cubicBezTo>
                      <a:pt x="1844773" y="1372389"/>
                      <a:pt x="1850321" y="1383556"/>
                      <a:pt x="1864214" y="1397425"/>
                    </a:cubicBezTo>
                    <a:cubicBezTo>
                      <a:pt x="1875285" y="1411390"/>
                      <a:pt x="1894654" y="1425378"/>
                      <a:pt x="1914071" y="1428104"/>
                    </a:cubicBezTo>
                    <a:cubicBezTo>
                      <a:pt x="1927892" y="1428104"/>
                      <a:pt x="1941785" y="1422557"/>
                      <a:pt x="1952856" y="1425378"/>
                    </a:cubicBezTo>
                    <a:lnTo>
                      <a:pt x="1955582" y="1425378"/>
                    </a:lnTo>
                    <a:lnTo>
                      <a:pt x="1958380" y="1425378"/>
                    </a:lnTo>
                    <a:cubicBezTo>
                      <a:pt x="1988820" y="1430926"/>
                      <a:pt x="2008261" y="1444891"/>
                      <a:pt x="2027605" y="1461605"/>
                    </a:cubicBezTo>
                    <a:cubicBezTo>
                      <a:pt x="2041427" y="1469951"/>
                      <a:pt x="2052498" y="1478392"/>
                      <a:pt x="2055320" y="1489463"/>
                    </a:cubicBezTo>
                    <a:cubicBezTo>
                      <a:pt x="2058046" y="1495082"/>
                      <a:pt x="2055320" y="1506249"/>
                      <a:pt x="2060867" y="1514595"/>
                    </a:cubicBezTo>
                    <a:cubicBezTo>
                      <a:pt x="2066415" y="1534107"/>
                      <a:pt x="2094105" y="1542452"/>
                      <a:pt x="2083034" y="1573132"/>
                    </a:cubicBezTo>
                    <a:cubicBezTo>
                      <a:pt x="2088581" y="1584298"/>
                      <a:pt x="2096855" y="1587096"/>
                      <a:pt x="2107927" y="1592716"/>
                    </a:cubicBezTo>
                    <a:cubicBezTo>
                      <a:pt x="2116272" y="1598263"/>
                      <a:pt x="2121819" y="1606609"/>
                      <a:pt x="2130093" y="1609430"/>
                    </a:cubicBezTo>
                    <a:lnTo>
                      <a:pt x="2146712" y="1609430"/>
                    </a:lnTo>
                    <a:lnTo>
                      <a:pt x="2152259" y="1609430"/>
                    </a:lnTo>
                    <a:cubicBezTo>
                      <a:pt x="2168879" y="1612252"/>
                      <a:pt x="2179974" y="1617775"/>
                      <a:pt x="2193867" y="1623395"/>
                    </a:cubicBezTo>
                    <a:cubicBezTo>
                      <a:pt x="2202140" y="1626121"/>
                      <a:pt x="2213211" y="1628942"/>
                      <a:pt x="2221485" y="1631740"/>
                    </a:cubicBezTo>
                    <a:cubicBezTo>
                      <a:pt x="2227033" y="1637288"/>
                      <a:pt x="2229831" y="1654074"/>
                      <a:pt x="2238104" y="1656872"/>
                    </a:cubicBezTo>
                    <a:cubicBezTo>
                      <a:pt x="2243652" y="1659598"/>
                      <a:pt x="2254723" y="1656872"/>
                      <a:pt x="2263069" y="1656872"/>
                    </a:cubicBezTo>
                    <a:lnTo>
                      <a:pt x="2265794" y="1659598"/>
                    </a:lnTo>
                    <a:lnTo>
                      <a:pt x="2268616" y="1659598"/>
                    </a:lnTo>
                    <a:cubicBezTo>
                      <a:pt x="2274163" y="1659598"/>
                      <a:pt x="2285235" y="1662419"/>
                      <a:pt x="2293509" y="1665217"/>
                    </a:cubicBezTo>
                    <a:cubicBezTo>
                      <a:pt x="2301854" y="1667943"/>
                      <a:pt x="2307401" y="1670765"/>
                      <a:pt x="2315675" y="1670765"/>
                    </a:cubicBezTo>
                    <a:cubicBezTo>
                      <a:pt x="2324021" y="1670765"/>
                      <a:pt x="2329568" y="1665217"/>
                      <a:pt x="2337842" y="1667967"/>
                    </a:cubicBezTo>
                    <a:lnTo>
                      <a:pt x="2340639" y="1667967"/>
                    </a:lnTo>
                    <a:lnTo>
                      <a:pt x="2343365" y="1667967"/>
                    </a:lnTo>
                    <a:cubicBezTo>
                      <a:pt x="2346187" y="1667967"/>
                      <a:pt x="2351711" y="1670765"/>
                      <a:pt x="2354437" y="1670765"/>
                    </a:cubicBezTo>
                    <a:cubicBezTo>
                      <a:pt x="2476341" y="1475546"/>
                      <a:pt x="2548364" y="1246826"/>
                      <a:pt x="2548364" y="998523"/>
                    </a:cubicBezTo>
                    <a:cubicBezTo>
                      <a:pt x="2548412" y="912152"/>
                      <a:pt x="2540043" y="825662"/>
                      <a:pt x="2523424" y="744791"/>
                    </a:cubicBezTo>
                    <a:close/>
                    <a:moveTo>
                      <a:pt x="1739584" y="954238"/>
                    </a:moveTo>
                    <a:cubicBezTo>
                      <a:pt x="1739584" y="1261509"/>
                      <a:pt x="1549028" y="1523370"/>
                      <a:pt x="1280614" y="1632912"/>
                    </a:cubicBezTo>
                    <a:cubicBezTo>
                      <a:pt x="1009522" y="1523370"/>
                      <a:pt x="818967" y="1261509"/>
                      <a:pt x="818967" y="954238"/>
                    </a:cubicBezTo>
                    <a:lnTo>
                      <a:pt x="818967" y="622911"/>
                    </a:lnTo>
                    <a:lnTo>
                      <a:pt x="988049" y="585513"/>
                    </a:lnTo>
                    <a:lnTo>
                      <a:pt x="988049" y="646967"/>
                    </a:lnTo>
                    <a:lnTo>
                      <a:pt x="1173249" y="604212"/>
                    </a:lnTo>
                    <a:lnTo>
                      <a:pt x="1173249" y="542758"/>
                    </a:lnTo>
                    <a:lnTo>
                      <a:pt x="1280614" y="518702"/>
                    </a:lnTo>
                    <a:lnTo>
                      <a:pt x="1385302" y="542758"/>
                    </a:lnTo>
                    <a:lnTo>
                      <a:pt x="1385302" y="604212"/>
                    </a:lnTo>
                    <a:lnTo>
                      <a:pt x="1570501" y="646967"/>
                    </a:lnTo>
                    <a:lnTo>
                      <a:pt x="1570501" y="585513"/>
                    </a:lnTo>
                    <a:lnTo>
                      <a:pt x="1739584" y="622911"/>
                    </a:lnTo>
                    <a:lnTo>
                      <a:pt x="1739584" y="9542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95F54226-6ADC-4CAE-809F-B61187B5C8A8}"/>
              </a:ext>
            </a:extLst>
          </p:cNvPr>
          <p:cNvGrpSpPr/>
          <p:nvPr/>
        </p:nvGrpSpPr>
        <p:grpSpPr>
          <a:xfrm>
            <a:off x="5843118" y="3117826"/>
            <a:ext cx="496668" cy="496668"/>
            <a:chOff x="4526001" y="650457"/>
            <a:chExt cx="3123355" cy="3123355"/>
          </a:xfrm>
        </p:grpSpPr>
        <p:sp>
          <p:nvSpPr>
            <p:cNvPr id="163" name="Graphic 661">
              <a:extLst>
                <a:ext uri="{FF2B5EF4-FFF2-40B4-BE49-F238E27FC236}">
                  <a16:creationId xmlns:a16="http://schemas.microsoft.com/office/drawing/2014/main" id="{79E94C12-C66A-4349-B0B2-FFC7D732F36E}"/>
                </a:ext>
              </a:extLst>
            </p:cNvPr>
            <p:cNvSpPr/>
            <p:nvPr/>
          </p:nvSpPr>
          <p:spPr>
            <a:xfrm>
              <a:off x="4526001" y="650457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4" name="Graphic 661">
              <a:extLst>
                <a:ext uri="{FF2B5EF4-FFF2-40B4-BE49-F238E27FC236}">
                  <a16:creationId xmlns:a16="http://schemas.microsoft.com/office/drawing/2014/main" id="{9AE52496-BC66-482E-8D17-0312FA800930}"/>
                </a:ext>
              </a:extLst>
            </p:cNvPr>
            <p:cNvGrpSpPr/>
            <p:nvPr/>
          </p:nvGrpSpPr>
          <p:grpSpPr>
            <a:xfrm>
              <a:off x="4989537" y="1454431"/>
              <a:ext cx="2314096" cy="1574805"/>
              <a:chOff x="4989537" y="1454431"/>
              <a:chExt cx="2314096" cy="1574805"/>
            </a:xfrm>
            <a:solidFill>
              <a:srgbClr val="FFFFFF"/>
            </a:solidFill>
          </p:grpSpPr>
          <p:grpSp>
            <p:nvGrpSpPr>
              <p:cNvPr id="165" name="Graphic 661">
                <a:extLst>
                  <a:ext uri="{FF2B5EF4-FFF2-40B4-BE49-F238E27FC236}">
                    <a16:creationId xmlns:a16="http://schemas.microsoft.com/office/drawing/2014/main" id="{B2A1DAD8-457B-4F35-BE7F-5F51A922959B}"/>
                  </a:ext>
                </a:extLst>
              </p:cNvPr>
              <p:cNvGrpSpPr/>
              <p:nvPr/>
            </p:nvGrpSpPr>
            <p:grpSpPr>
              <a:xfrm>
                <a:off x="4989537" y="1454431"/>
                <a:ext cx="1997691" cy="1417056"/>
                <a:chOff x="4989537" y="1454431"/>
                <a:chExt cx="1997691" cy="1417056"/>
              </a:xfrm>
              <a:solidFill>
                <a:srgbClr val="FFFFFF"/>
              </a:solidFill>
            </p:grpSpPr>
            <p:sp>
              <p:nvSpPr>
                <p:cNvPr id="167" name="Graphic 661">
                  <a:extLst>
                    <a:ext uri="{FF2B5EF4-FFF2-40B4-BE49-F238E27FC236}">
                      <a16:creationId xmlns:a16="http://schemas.microsoft.com/office/drawing/2014/main" id="{CD72022D-9748-4330-9E8B-4028ED61677F}"/>
                    </a:ext>
                  </a:extLst>
                </p:cNvPr>
                <p:cNvSpPr/>
                <p:nvPr/>
              </p:nvSpPr>
              <p:spPr>
                <a:xfrm>
                  <a:off x="4989537" y="1454431"/>
                  <a:ext cx="1997691" cy="1417056"/>
                </a:xfrm>
                <a:custGeom>
                  <a:avLst/>
                  <a:gdLst>
                    <a:gd name="connsiteX0" fmla="*/ 411456 w 1997691"/>
                    <a:gd name="connsiteY0" fmla="*/ 217313 h 1417056"/>
                    <a:gd name="connsiteX1" fmla="*/ 1997691 w 1997691"/>
                    <a:gd name="connsiteY1" fmla="*/ 217313 h 1417056"/>
                    <a:gd name="connsiteX2" fmla="*/ 1997691 w 1997691"/>
                    <a:gd name="connsiteY2" fmla="*/ 74415 h 1417056"/>
                    <a:gd name="connsiteX3" fmla="*/ 1920168 w 1997691"/>
                    <a:gd name="connsiteY3" fmla="*/ 0 h 1417056"/>
                    <a:gd name="connsiteX4" fmla="*/ 1484848 w 1997691"/>
                    <a:gd name="connsiteY4" fmla="*/ 0 h 1417056"/>
                    <a:gd name="connsiteX5" fmla="*/ 1434154 w 1997691"/>
                    <a:gd name="connsiteY5" fmla="*/ 17862 h 1417056"/>
                    <a:gd name="connsiteX6" fmla="*/ 1314881 w 1997691"/>
                    <a:gd name="connsiteY6" fmla="*/ 125037 h 1417056"/>
                    <a:gd name="connsiteX7" fmla="*/ 1264187 w 1997691"/>
                    <a:gd name="connsiteY7" fmla="*/ 142899 h 1417056"/>
                    <a:gd name="connsiteX8" fmla="*/ 83477 w 1997691"/>
                    <a:gd name="connsiteY8" fmla="*/ 142899 h 1417056"/>
                    <a:gd name="connsiteX9" fmla="*/ 0 w 1997691"/>
                    <a:gd name="connsiteY9" fmla="*/ 226257 h 1417056"/>
                    <a:gd name="connsiteX10" fmla="*/ 0 w 1997691"/>
                    <a:gd name="connsiteY10" fmla="*/ 1417057 h 1417056"/>
                    <a:gd name="connsiteX11" fmla="*/ 274320 w 1997691"/>
                    <a:gd name="connsiteY11" fmla="*/ 321523 h 1417056"/>
                    <a:gd name="connsiteX12" fmla="*/ 411456 w 1997691"/>
                    <a:gd name="connsiteY12" fmla="*/ 217313 h 14170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97691" h="1417056">
                      <a:moveTo>
                        <a:pt x="411456" y="217313"/>
                      </a:moveTo>
                      <a:lnTo>
                        <a:pt x="1997691" y="217313"/>
                      </a:lnTo>
                      <a:lnTo>
                        <a:pt x="1997691" y="74415"/>
                      </a:lnTo>
                      <a:cubicBezTo>
                        <a:pt x="1997691" y="32736"/>
                        <a:pt x="1961919" y="0"/>
                        <a:pt x="1920168" y="0"/>
                      </a:cubicBezTo>
                      <a:lnTo>
                        <a:pt x="1484848" y="0"/>
                      </a:lnTo>
                      <a:cubicBezTo>
                        <a:pt x="1466962" y="0"/>
                        <a:pt x="1449075" y="5954"/>
                        <a:pt x="1434154" y="17862"/>
                      </a:cubicBezTo>
                      <a:lnTo>
                        <a:pt x="1314881" y="125037"/>
                      </a:lnTo>
                      <a:cubicBezTo>
                        <a:pt x="1302948" y="136945"/>
                        <a:pt x="1282073" y="142899"/>
                        <a:pt x="1264187" y="142899"/>
                      </a:cubicBezTo>
                      <a:lnTo>
                        <a:pt x="83477" y="142899"/>
                      </a:lnTo>
                      <a:cubicBezTo>
                        <a:pt x="38761" y="142899"/>
                        <a:pt x="0" y="178624"/>
                        <a:pt x="0" y="226257"/>
                      </a:cubicBezTo>
                      <a:lnTo>
                        <a:pt x="0" y="1417057"/>
                      </a:lnTo>
                      <a:lnTo>
                        <a:pt x="274320" y="321523"/>
                      </a:lnTo>
                      <a:cubicBezTo>
                        <a:pt x="289193" y="261957"/>
                        <a:pt x="348830" y="217313"/>
                        <a:pt x="411456" y="2173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" name="Graphic 661">
                  <a:extLst>
                    <a:ext uri="{FF2B5EF4-FFF2-40B4-BE49-F238E27FC236}">
                      <a16:creationId xmlns:a16="http://schemas.microsoft.com/office/drawing/2014/main" id="{8F3FD5FE-6CB2-4268-A0E6-92045D08A80A}"/>
                    </a:ext>
                  </a:extLst>
                </p:cNvPr>
                <p:cNvSpPr/>
                <p:nvPr/>
              </p:nvSpPr>
              <p:spPr>
                <a:xfrm>
                  <a:off x="6431343" y="2650994"/>
                  <a:ext cx="107197" cy="141488"/>
                </a:xfrm>
                <a:custGeom>
                  <a:avLst/>
                  <a:gdLst>
                    <a:gd name="connsiteX0" fmla="*/ 53611 w 107197"/>
                    <a:gd name="connsiteY0" fmla="*/ 0 h 141488"/>
                    <a:gd name="connsiteX1" fmla="*/ 0 w 107197"/>
                    <a:gd name="connsiteY1" fmla="*/ 67791 h 141488"/>
                    <a:gd name="connsiteX2" fmla="*/ 53611 w 107197"/>
                    <a:gd name="connsiteY2" fmla="*/ 141488 h 141488"/>
                    <a:gd name="connsiteX3" fmla="*/ 107198 w 107197"/>
                    <a:gd name="connsiteY3" fmla="*/ 67791 h 141488"/>
                    <a:gd name="connsiteX4" fmla="*/ 53611 w 107197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197" h="141488">
                      <a:moveTo>
                        <a:pt x="53611" y="0"/>
                      </a:moveTo>
                      <a:cubicBezTo>
                        <a:pt x="23816" y="0"/>
                        <a:pt x="0" y="23577"/>
                        <a:pt x="0" y="67791"/>
                      </a:cubicBezTo>
                      <a:cubicBezTo>
                        <a:pt x="0" y="123793"/>
                        <a:pt x="23816" y="141488"/>
                        <a:pt x="53611" y="141488"/>
                      </a:cubicBezTo>
                      <a:cubicBezTo>
                        <a:pt x="83382" y="141488"/>
                        <a:pt x="107198" y="117911"/>
                        <a:pt x="107198" y="67791"/>
                      </a:cubicBezTo>
                      <a:cubicBezTo>
                        <a:pt x="107198" y="20636"/>
                        <a:pt x="86371" y="0"/>
                        <a:pt x="5361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9" name="Graphic 661">
                  <a:extLst>
                    <a:ext uri="{FF2B5EF4-FFF2-40B4-BE49-F238E27FC236}">
                      <a16:creationId xmlns:a16="http://schemas.microsoft.com/office/drawing/2014/main" id="{5FC21B9D-E24E-49CA-8A72-70784DB9D917}"/>
                    </a:ext>
                  </a:extLst>
                </p:cNvPr>
                <p:cNvSpPr/>
                <p:nvPr/>
              </p:nvSpPr>
              <p:spPr>
                <a:xfrm>
                  <a:off x="6149180" y="2650994"/>
                  <a:ext cx="105691" cy="141488"/>
                </a:xfrm>
                <a:custGeom>
                  <a:avLst/>
                  <a:gdLst>
                    <a:gd name="connsiteX0" fmla="*/ 54352 w 105691"/>
                    <a:gd name="connsiteY0" fmla="*/ 0 h 141488"/>
                    <a:gd name="connsiteX1" fmla="*/ 0 w 105691"/>
                    <a:gd name="connsiteY1" fmla="*/ 67791 h 141488"/>
                    <a:gd name="connsiteX2" fmla="*/ 51339 w 105691"/>
                    <a:gd name="connsiteY2" fmla="*/ 141488 h 141488"/>
                    <a:gd name="connsiteX3" fmla="*/ 105692 w 105691"/>
                    <a:gd name="connsiteY3" fmla="*/ 67791 h 141488"/>
                    <a:gd name="connsiteX4" fmla="*/ 54352 w 105691"/>
                    <a:gd name="connsiteY4" fmla="*/ 0 h 1414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5691" h="141488">
                      <a:moveTo>
                        <a:pt x="54352" y="0"/>
                      </a:moveTo>
                      <a:cubicBezTo>
                        <a:pt x="24151" y="0"/>
                        <a:pt x="0" y="23577"/>
                        <a:pt x="0" y="67791"/>
                      </a:cubicBezTo>
                      <a:cubicBezTo>
                        <a:pt x="0" y="123793"/>
                        <a:pt x="21138" y="141488"/>
                        <a:pt x="51339" y="141488"/>
                      </a:cubicBezTo>
                      <a:cubicBezTo>
                        <a:pt x="84553" y="141488"/>
                        <a:pt x="105692" y="117911"/>
                        <a:pt x="105692" y="67791"/>
                      </a:cubicBezTo>
                      <a:cubicBezTo>
                        <a:pt x="105692" y="20636"/>
                        <a:pt x="84553" y="0"/>
                        <a:pt x="543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0" name="Graphic 661">
                  <a:extLst>
                    <a:ext uri="{FF2B5EF4-FFF2-40B4-BE49-F238E27FC236}">
                      <a16:creationId xmlns:a16="http://schemas.microsoft.com/office/drawing/2014/main" id="{CB650A03-A9B2-4726-AECD-3337E0312A4F}"/>
                    </a:ext>
                  </a:extLst>
                </p:cNvPr>
                <p:cNvSpPr/>
                <p:nvPr/>
              </p:nvSpPr>
              <p:spPr>
                <a:xfrm>
                  <a:off x="5857954" y="2578708"/>
                  <a:ext cx="83023" cy="137112"/>
                </a:xfrm>
                <a:custGeom>
                  <a:avLst/>
                  <a:gdLst>
                    <a:gd name="connsiteX0" fmla="*/ 0 w 83023"/>
                    <a:gd name="connsiteY0" fmla="*/ 137112 h 137112"/>
                    <a:gd name="connsiteX1" fmla="*/ 83023 w 83023"/>
                    <a:gd name="connsiteY1" fmla="*/ 137112 h 137112"/>
                    <a:gd name="connsiteX2" fmla="*/ 44022 w 83023"/>
                    <a:gd name="connsiteY2" fmla="*/ 0 h 137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83023" h="137112">
                      <a:moveTo>
                        <a:pt x="0" y="137112"/>
                      </a:moveTo>
                      <a:lnTo>
                        <a:pt x="83023" y="137112"/>
                      </a:lnTo>
                      <a:lnTo>
                        <a:pt x="4402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1" name="Graphic 661">
                  <a:extLst>
                    <a:ext uri="{FF2B5EF4-FFF2-40B4-BE49-F238E27FC236}">
                      <a16:creationId xmlns:a16="http://schemas.microsoft.com/office/drawing/2014/main" id="{FA7EC9B1-C6AA-4981-8CF7-AC354863A8F6}"/>
                    </a:ext>
                  </a:extLst>
                </p:cNvPr>
                <p:cNvSpPr/>
                <p:nvPr/>
              </p:nvSpPr>
              <p:spPr>
                <a:xfrm>
                  <a:off x="5992221" y="2007973"/>
                  <a:ext cx="369681" cy="367362"/>
                </a:xfrm>
                <a:custGeom>
                  <a:avLst/>
                  <a:gdLst>
                    <a:gd name="connsiteX0" fmla="*/ 184841 w 369681"/>
                    <a:gd name="connsiteY0" fmla="*/ 0 h 367362"/>
                    <a:gd name="connsiteX1" fmla="*/ 0 w 369681"/>
                    <a:gd name="connsiteY1" fmla="*/ 183693 h 367362"/>
                    <a:gd name="connsiteX2" fmla="*/ 184841 w 369681"/>
                    <a:gd name="connsiteY2" fmla="*/ 367362 h 367362"/>
                    <a:gd name="connsiteX3" fmla="*/ 369682 w 369681"/>
                    <a:gd name="connsiteY3" fmla="*/ 183693 h 367362"/>
                    <a:gd name="connsiteX4" fmla="*/ 184841 w 369681"/>
                    <a:gd name="connsiteY4" fmla="*/ 0 h 367362"/>
                    <a:gd name="connsiteX5" fmla="*/ 184841 w 369681"/>
                    <a:gd name="connsiteY5" fmla="*/ 263679 h 367362"/>
                    <a:gd name="connsiteX6" fmla="*/ 104353 w 369681"/>
                    <a:gd name="connsiteY6" fmla="*/ 183693 h 367362"/>
                    <a:gd name="connsiteX7" fmla="*/ 184841 w 369681"/>
                    <a:gd name="connsiteY7" fmla="*/ 103707 h 367362"/>
                    <a:gd name="connsiteX8" fmla="*/ 265329 w 369681"/>
                    <a:gd name="connsiteY8" fmla="*/ 183693 h 367362"/>
                    <a:gd name="connsiteX9" fmla="*/ 184841 w 369681"/>
                    <a:gd name="connsiteY9" fmla="*/ 263679 h 3673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69681" h="367362">
                      <a:moveTo>
                        <a:pt x="184841" y="0"/>
                      </a:moveTo>
                      <a:cubicBezTo>
                        <a:pt x="83477" y="0"/>
                        <a:pt x="0" y="82951"/>
                        <a:pt x="0" y="183693"/>
                      </a:cubicBezTo>
                      <a:cubicBezTo>
                        <a:pt x="0" y="284411"/>
                        <a:pt x="83477" y="367362"/>
                        <a:pt x="184841" y="367362"/>
                      </a:cubicBezTo>
                      <a:cubicBezTo>
                        <a:pt x="286205" y="367362"/>
                        <a:pt x="369682" y="284411"/>
                        <a:pt x="369682" y="183693"/>
                      </a:cubicBezTo>
                      <a:cubicBezTo>
                        <a:pt x="369682" y="82975"/>
                        <a:pt x="286205" y="0"/>
                        <a:pt x="184841" y="0"/>
                      </a:cubicBezTo>
                      <a:close/>
                      <a:moveTo>
                        <a:pt x="184841" y="263679"/>
                      </a:moveTo>
                      <a:cubicBezTo>
                        <a:pt x="140125" y="263679"/>
                        <a:pt x="104353" y="228122"/>
                        <a:pt x="104353" y="183693"/>
                      </a:cubicBezTo>
                      <a:cubicBezTo>
                        <a:pt x="104353" y="139264"/>
                        <a:pt x="140125" y="103707"/>
                        <a:pt x="184841" y="103707"/>
                      </a:cubicBezTo>
                      <a:cubicBezTo>
                        <a:pt x="229556" y="103707"/>
                        <a:pt x="265329" y="139264"/>
                        <a:pt x="265329" y="183693"/>
                      </a:cubicBezTo>
                      <a:cubicBezTo>
                        <a:pt x="265329" y="228122"/>
                        <a:pt x="229556" y="263679"/>
                        <a:pt x="184841" y="26367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66" name="Graphic 661">
                <a:extLst>
                  <a:ext uri="{FF2B5EF4-FFF2-40B4-BE49-F238E27FC236}">
                    <a16:creationId xmlns:a16="http://schemas.microsoft.com/office/drawing/2014/main" id="{DA4DEB29-D059-49EF-B1F9-8338A587C64E}"/>
                  </a:ext>
                </a:extLst>
              </p:cNvPr>
              <p:cNvSpPr/>
              <p:nvPr/>
            </p:nvSpPr>
            <p:spPr>
              <a:xfrm>
                <a:off x="5086778" y="1786355"/>
                <a:ext cx="2216855" cy="1242880"/>
              </a:xfrm>
              <a:custGeom>
                <a:avLst/>
                <a:gdLst>
                  <a:gd name="connsiteX0" fmla="*/ 2215421 w 2216855"/>
                  <a:gd name="connsiteY0" fmla="*/ 32353 h 1242880"/>
                  <a:gd name="connsiteX1" fmla="*/ 2215588 w 2216855"/>
                  <a:gd name="connsiteY1" fmla="*/ 31779 h 1242880"/>
                  <a:gd name="connsiteX2" fmla="*/ 2212886 w 2216855"/>
                  <a:gd name="connsiteY2" fmla="*/ 11191 h 1242880"/>
                  <a:gd name="connsiteX3" fmla="*/ 2184503 w 2216855"/>
                  <a:gd name="connsiteY3" fmla="*/ 0 h 1242880"/>
                  <a:gd name="connsiteX4" fmla="*/ 357257 w 2216855"/>
                  <a:gd name="connsiteY4" fmla="*/ 0 h 1242880"/>
                  <a:gd name="connsiteX5" fmla="*/ 290972 w 2216855"/>
                  <a:gd name="connsiteY5" fmla="*/ 49163 h 1242880"/>
                  <a:gd name="connsiteX6" fmla="*/ 290853 w 2216855"/>
                  <a:gd name="connsiteY6" fmla="*/ 49737 h 1242880"/>
                  <a:gd name="connsiteX7" fmla="*/ 290709 w 2216855"/>
                  <a:gd name="connsiteY7" fmla="*/ 50311 h 1242880"/>
                  <a:gd name="connsiteX8" fmla="*/ 1564 w 2216855"/>
                  <a:gd name="connsiteY8" fmla="*/ 1209906 h 1242880"/>
                  <a:gd name="connsiteX9" fmla="*/ 1420 w 2216855"/>
                  <a:gd name="connsiteY9" fmla="*/ 1210504 h 1242880"/>
                  <a:gd name="connsiteX10" fmla="*/ 1253 w 2216855"/>
                  <a:gd name="connsiteY10" fmla="*/ 1211102 h 1242880"/>
                  <a:gd name="connsiteX11" fmla="*/ 4122 w 2216855"/>
                  <a:gd name="connsiteY11" fmla="*/ 1232336 h 1242880"/>
                  <a:gd name="connsiteX12" fmla="*/ 29350 w 2216855"/>
                  <a:gd name="connsiteY12" fmla="*/ 1242881 h 1242880"/>
                  <a:gd name="connsiteX13" fmla="*/ 1859561 w 2216855"/>
                  <a:gd name="connsiteY13" fmla="*/ 1242881 h 1242880"/>
                  <a:gd name="connsiteX14" fmla="*/ 1925845 w 2216855"/>
                  <a:gd name="connsiteY14" fmla="*/ 1193718 h 1242880"/>
                  <a:gd name="connsiteX15" fmla="*/ 1925965 w 2216855"/>
                  <a:gd name="connsiteY15" fmla="*/ 1193144 h 1242880"/>
                  <a:gd name="connsiteX16" fmla="*/ 1926108 w 2216855"/>
                  <a:gd name="connsiteY16" fmla="*/ 1192570 h 1242880"/>
                  <a:gd name="connsiteX17" fmla="*/ 2215254 w 2216855"/>
                  <a:gd name="connsiteY17" fmla="*/ 32975 h 1242880"/>
                  <a:gd name="connsiteX18" fmla="*/ 2215421 w 2216855"/>
                  <a:gd name="connsiteY18" fmla="*/ 32353 h 1242880"/>
                  <a:gd name="connsiteX19" fmla="*/ 893797 w 2216855"/>
                  <a:gd name="connsiteY19" fmla="*/ 1052182 h 1242880"/>
                  <a:gd name="connsiteX20" fmla="*/ 869957 w 2216855"/>
                  <a:gd name="connsiteY20" fmla="*/ 977648 h 1242880"/>
                  <a:gd name="connsiteX21" fmla="*/ 756685 w 2216855"/>
                  <a:gd name="connsiteY21" fmla="*/ 977648 h 1242880"/>
                  <a:gd name="connsiteX22" fmla="*/ 735810 w 2216855"/>
                  <a:gd name="connsiteY22" fmla="*/ 1052182 h 1242880"/>
                  <a:gd name="connsiteX23" fmla="*/ 661300 w 2216855"/>
                  <a:gd name="connsiteY23" fmla="*/ 1052182 h 1242880"/>
                  <a:gd name="connsiteX24" fmla="*/ 774571 w 2216855"/>
                  <a:gd name="connsiteY24" fmla="*/ 733218 h 1242880"/>
                  <a:gd name="connsiteX25" fmla="*/ 858025 w 2216855"/>
                  <a:gd name="connsiteY25" fmla="*/ 733218 h 1242880"/>
                  <a:gd name="connsiteX26" fmla="*/ 971297 w 2216855"/>
                  <a:gd name="connsiteY26" fmla="*/ 1052182 h 1242880"/>
                  <a:gd name="connsiteX27" fmla="*/ 893797 w 2216855"/>
                  <a:gd name="connsiteY27" fmla="*/ 1052182 h 1242880"/>
                  <a:gd name="connsiteX28" fmla="*/ 1129284 w 2216855"/>
                  <a:gd name="connsiteY28" fmla="*/ 1058136 h 1242880"/>
                  <a:gd name="connsiteX29" fmla="*/ 1066682 w 2216855"/>
                  <a:gd name="connsiteY29" fmla="*/ 1031306 h 1242880"/>
                  <a:gd name="connsiteX30" fmla="*/ 1066682 w 2216855"/>
                  <a:gd name="connsiteY30" fmla="*/ 1129681 h 1242880"/>
                  <a:gd name="connsiteX31" fmla="*/ 995137 w 2216855"/>
                  <a:gd name="connsiteY31" fmla="*/ 1129681 h 1242880"/>
                  <a:gd name="connsiteX32" fmla="*/ 995137 w 2216855"/>
                  <a:gd name="connsiteY32" fmla="*/ 819660 h 1242880"/>
                  <a:gd name="connsiteX33" fmla="*/ 1048796 w 2216855"/>
                  <a:gd name="connsiteY33" fmla="*/ 819660 h 1242880"/>
                  <a:gd name="connsiteX34" fmla="*/ 1060728 w 2216855"/>
                  <a:gd name="connsiteY34" fmla="*/ 846490 h 1242880"/>
                  <a:gd name="connsiteX35" fmla="*/ 1135238 w 2216855"/>
                  <a:gd name="connsiteY35" fmla="*/ 813706 h 1242880"/>
                  <a:gd name="connsiteX36" fmla="*/ 1239567 w 2216855"/>
                  <a:gd name="connsiteY36" fmla="*/ 932956 h 1242880"/>
                  <a:gd name="connsiteX37" fmla="*/ 1129284 w 2216855"/>
                  <a:gd name="connsiteY37" fmla="*/ 1058136 h 1242880"/>
                  <a:gd name="connsiteX38" fmla="*/ 1409486 w 2216855"/>
                  <a:gd name="connsiteY38" fmla="*/ 1058136 h 1242880"/>
                  <a:gd name="connsiteX39" fmla="*/ 1346884 w 2216855"/>
                  <a:gd name="connsiteY39" fmla="*/ 1031306 h 1242880"/>
                  <a:gd name="connsiteX40" fmla="*/ 1346884 w 2216855"/>
                  <a:gd name="connsiteY40" fmla="*/ 1129681 h 1242880"/>
                  <a:gd name="connsiteX41" fmla="*/ 1278328 w 2216855"/>
                  <a:gd name="connsiteY41" fmla="*/ 1129681 h 1242880"/>
                  <a:gd name="connsiteX42" fmla="*/ 1278328 w 2216855"/>
                  <a:gd name="connsiteY42" fmla="*/ 819660 h 1242880"/>
                  <a:gd name="connsiteX43" fmla="*/ 1328998 w 2216855"/>
                  <a:gd name="connsiteY43" fmla="*/ 819660 h 1242880"/>
                  <a:gd name="connsiteX44" fmla="*/ 1343895 w 2216855"/>
                  <a:gd name="connsiteY44" fmla="*/ 846490 h 1242880"/>
                  <a:gd name="connsiteX45" fmla="*/ 1415441 w 2216855"/>
                  <a:gd name="connsiteY45" fmla="*/ 813706 h 1242880"/>
                  <a:gd name="connsiteX46" fmla="*/ 1519769 w 2216855"/>
                  <a:gd name="connsiteY46" fmla="*/ 932956 h 1242880"/>
                  <a:gd name="connsiteX47" fmla="*/ 1409486 w 2216855"/>
                  <a:gd name="connsiteY47" fmla="*/ 1058136 h 1242880"/>
                  <a:gd name="connsiteX48" fmla="*/ 622538 w 2216855"/>
                  <a:gd name="connsiteY48" fmla="*/ 405311 h 1242880"/>
                  <a:gd name="connsiteX49" fmla="*/ 1558507 w 2216855"/>
                  <a:gd name="connsiteY49" fmla="*/ 405311 h 1242880"/>
                  <a:gd name="connsiteX50" fmla="*/ 622538 w 2216855"/>
                  <a:gd name="connsiteY50" fmla="*/ 405311 h 12428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216855" h="1242880">
                    <a:moveTo>
                      <a:pt x="2215421" y="32353"/>
                    </a:moveTo>
                    <a:lnTo>
                      <a:pt x="2215588" y="31779"/>
                    </a:lnTo>
                    <a:cubicBezTo>
                      <a:pt x="2217932" y="23601"/>
                      <a:pt x="2217023" y="16667"/>
                      <a:pt x="2212886" y="11191"/>
                    </a:cubicBezTo>
                    <a:cubicBezTo>
                      <a:pt x="2207530" y="4065"/>
                      <a:pt x="2197176" y="0"/>
                      <a:pt x="2184503" y="0"/>
                    </a:cubicBezTo>
                    <a:lnTo>
                      <a:pt x="357257" y="0"/>
                    </a:lnTo>
                    <a:cubicBezTo>
                      <a:pt x="329112" y="0"/>
                      <a:pt x="296305" y="24343"/>
                      <a:pt x="290972" y="49163"/>
                    </a:cubicBezTo>
                    <a:lnTo>
                      <a:pt x="290853" y="49737"/>
                    </a:lnTo>
                    <a:lnTo>
                      <a:pt x="290709" y="50311"/>
                    </a:lnTo>
                    <a:lnTo>
                      <a:pt x="1564" y="1209906"/>
                    </a:lnTo>
                    <a:lnTo>
                      <a:pt x="1420" y="1210504"/>
                    </a:lnTo>
                    <a:lnTo>
                      <a:pt x="1253" y="1211102"/>
                    </a:lnTo>
                    <a:cubicBezTo>
                      <a:pt x="-1114" y="1219375"/>
                      <a:pt x="-110" y="1226717"/>
                      <a:pt x="4122" y="1232336"/>
                    </a:cubicBezTo>
                    <a:cubicBezTo>
                      <a:pt x="9168" y="1239031"/>
                      <a:pt x="18374" y="1242881"/>
                      <a:pt x="29350" y="1242881"/>
                    </a:cubicBezTo>
                    <a:lnTo>
                      <a:pt x="1859561" y="1242881"/>
                    </a:lnTo>
                    <a:cubicBezTo>
                      <a:pt x="1887681" y="1242881"/>
                      <a:pt x="1920513" y="1218539"/>
                      <a:pt x="1925845" y="1193718"/>
                    </a:cubicBezTo>
                    <a:lnTo>
                      <a:pt x="1925965" y="1193144"/>
                    </a:lnTo>
                    <a:lnTo>
                      <a:pt x="1926108" y="1192570"/>
                    </a:lnTo>
                    <a:lnTo>
                      <a:pt x="2215254" y="32975"/>
                    </a:lnTo>
                    <a:lnTo>
                      <a:pt x="2215421" y="32353"/>
                    </a:lnTo>
                    <a:close/>
                    <a:moveTo>
                      <a:pt x="893797" y="1052182"/>
                    </a:moveTo>
                    <a:lnTo>
                      <a:pt x="869957" y="977648"/>
                    </a:lnTo>
                    <a:lnTo>
                      <a:pt x="756685" y="977648"/>
                    </a:lnTo>
                    <a:lnTo>
                      <a:pt x="735810" y="1052182"/>
                    </a:lnTo>
                    <a:lnTo>
                      <a:pt x="661300" y="1052182"/>
                    </a:lnTo>
                    <a:lnTo>
                      <a:pt x="774571" y="733218"/>
                    </a:lnTo>
                    <a:lnTo>
                      <a:pt x="858025" y="733218"/>
                    </a:lnTo>
                    <a:lnTo>
                      <a:pt x="971297" y="1052182"/>
                    </a:lnTo>
                    <a:lnTo>
                      <a:pt x="893797" y="1052182"/>
                    </a:lnTo>
                    <a:close/>
                    <a:moveTo>
                      <a:pt x="1129284" y="1058136"/>
                    </a:moveTo>
                    <a:cubicBezTo>
                      <a:pt x="1102455" y="1058136"/>
                      <a:pt x="1081579" y="1049193"/>
                      <a:pt x="1066682" y="1031306"/>
                    </a:cubicBezTo>
                    <a:lnTo>
                      <a:pt x="1066682" y="1129681"/>
                    </a:lnTo>
                    <a:lnTo>
                      <a:pt x="995137" y="1129681"/>
                    </a:lnTo>
                    <a:lnTo>
                      <a:pt x="995137" y="819660"/>
                    </a:lnTo>
                    <a:lnTo>
                      <a:pt x="1048796" y="819660"/>
                    </a:lnTo>
                    <a:lnTo>
                      <a:pt x="1060728" y="846490"/>
                    </a:lnTo>
                    <a:cubicBezTo>
                      <a:pt x="1078614" y="828603"/>
                      <a:pt x="1102455" y="813706"/>
                      <a:pt x="1135238" y="813706"/>
                    </a:cubicBezTo>
                    <a:cubicBezTo>
                      <a:pt x="1197840" y="813706"/>
                      <a:pt x="1239567" y="855433"/>
                      <a:pt x="1239567" y="932956"/>
                    </a:cubicBezTo>
                    <a:cubicBezTo>
                      <a:pt x="1239567" y="1010455"/>
                      <a:pt x="1191886" y="1058136"/>
                      <a:pt x="1129284" y="1058136"/>
                    </a:cubicBezTo>
                    <a:close/>
                    <a:moveTo>
                      <a:pt x="1409486" y="1058136"/>
                    </a:moveTo>
                    <a:cubicBezTo>
                      <a:pt x="1385646" y="1058136"/>
                      <a:pt x="1361805" y="1049193"/>
                      <a:pt x="1346884" y="1031306"/>
                    </a:cubicBezTo>
                    <a:lnTo>
                      <a:pt x="1346884" y="1129681"/>
                    </a:lnTo>
                    <a:lnTo>
                      <a:pt x="1278328" y="1129681"/>
                    </a:lnTo>
                    <a:lnTo>
                      <a:pt x="1278328" y="819660"/>
                    </a:lnTo>
                    <a:lnTo>
                      <a:pt x="1328998" y="819660"/>
                    </a:lnTo>
                    <a:lnTo>
                      <a:pt x="1343895" y="846490"/>
                    </a:lnTo>
                    <a:cubicBezTo>
                      <a:pt x="1358793" y="828603"/>
                      <a:pt x="1385622" y="813706"/>
                      <a:pt x="1415441" y="813706"/>
                    </a:cubicBezTo>
                    <a:cubicBezTo>
                      <a:pt x="1478043" y="813706"/>
                      <a:pt x="1519769" y="855433"/>
                      <a:pt x="1519769" y="932956"/>
                    </a:cubicBezTo>
                    <a:cubicBezTo>
                      <a:pt x="1519769" y="1010455"/>
                      <a:pt x="1472088" y="1058136"/>
                      <a:pt x="1409486" y="1058136"/>
                    </a:cubicBezTo>
                    <a:close/>
                    <a:moveTo>
                      <a:pt x="622538" y="405311"/>
                    </a:moveTo>
                    <a:cubicBezTo>
                      <a:pt x="881865" y="53563"/>
                      <a:pt x="1299180" y="53563"/>
                      <a:pt x="1558507" y="405311"/>
                    </a:cubicBezTo>
                    <a:cubicBezTo>
                      <a:pt x="1299180" y="757058"/>
                      <a:pt x="881865" y="757058"/>
                      <a:pt x="622538" y="4053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72" name="Group 171">
            <a:extLst>
              <a:ext uri="{FF2B5EF4-FFF2-40B4-BE49-F238E27FC236}">
                <a16:creationId xmlns:a16="http://schemas.microsoft.com/office/drawing/2014/main" id="{F0408E62-5F19-4007-9CC6-68F31B525A0A}"/>
              </a:ext>
            </a:extLst>
          </p:cNvPr>
          <p:cNvGrpSpPr/>
          <p:nvPr/>
        </p:nvGrpSpPr>
        <p:grpSpPr>
          <a:xfrm>
            <a:off x="6621897" y="3129474"/>
            <a:ext cx="497454" cy="497452"/>
            <a:chOff x="4527459" y="639625"/>
            <a:chExt cx="3123355" cy="3123355"/>
          </a:xfrm>
        </p:grpSpPr>
        <p:sp>
          <p:nvSpPr>
            <p:cNvPr id="173" name="Graphic 153">
              <a:extLst>
                <a:ext uri="{FF2B5EF4-FFF2-40B4-BE49-F238E27FC236}">
                  <a16:creationId xmlns:a16="http://schemas.microsoft.com/office/drawing/2014/main" id="{654E8B02-35D0-4810-B517-B16D721BB8C6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Freeform: Shape 173">
              <a:extLst>
                <a:ext uri="{FF2B5EF4-FFF2-40B4-BE49-F238E27FC236}">
                  <a16:creationId xmlns:a16="http://schemas.microsoft.com/office/drawing/2014/main" id="{0460DFF9-F64E-4B6B-9B88-324D2603A7CE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7F36E70A-AD9C-4B1F-B2AE-6DE376DB7EAE}"/>
              </a:ext>
            </a:extLst>
          </p:cNvPr>
          <p:cNvGrpSpPr/>
          <p:nvPr/>
        </p:nvGrpSpPr>
        <p:grpSpPr>
          <a:xfrm>
            <a:off x="8165207" y="3129252"/>
            <a:ext cx="497454" cy="497454"/>
            <a:chOff x="4527459" y="640845"/>
            <a:chExt cx="3123355" cy="3123355"/>
          </a:xfrm>
        </p:grpSpPr>
        <p:sp>
          <p:nvSpPr>
            <p:cNvPr id="176" name="Graphic 62">
              <a:extLst>
                <a:ext uri="{FF2B5EF4-FFF2-40B4-BE49-F238E27FC236}">
                  <a16:creationId xmlns:a16="http://schemas.microsoft.com/office/drawing/2014/main" id="{FCBB025D-F82B-4911-A313-E59B62C50077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Freeform: Shape 176">
              <a:extLst>
                <a:ext uri="{FF2B5EF4-FFF2-40B4-BE49-F238E27FC236}">
                  <a16:creationId xmlns:a16="http://schemas.microsoft.com/office/drawing/2014/main" id="{BCB0D9BB-F9E0-47F9-90AC-4C345E4AE6DA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8" name="Google Shape;9117;p89">
            <a:extLst>
              <a:ext uri="{FF2B5EF4-FFF2-40B4-BE49-F238E27FC236}">
                <a16:creationId xmlns:a16="http://schemas.microsoft.com/office/drawing/2014/main" id="{E0A5693E-4E50-46F5-A619-637355B2486F}"/>
              </a:ext>
            </a:extLst>
          </p:cNvPr>
          <p:cNvGrpSpPr/>
          <p:nvPr/>
        </p:nvGrpSpPr>
        <p:grpSpPr>
          <a:xfrm>
            <a:off x="1980440" y="1525700"/>
            <a:ext cx="498800" cy="497454"/>
            <a:chOff x="4975723" y="1061407"/>
            <a:chExt cx="588963" cy="587375"/>
          </a:xfrm>
        </p:grpSpPr>
        <p:sp>
          <p:nvSpPr>
            <p:cNvPr id="179" name="Google Shape;9118;p89">
              <a:extLst>
                <a:ext uri="{FF2B5EF4-FFF2-40B4-BE49-F238E27FC236}">
                  <a16:creationId xmlns:a16="http://schemas.microsoft.com/office/drawing/2014/main" id="{80494903-0C58-49EF-9814-8C1E78448C19}"/>
                </a:ext>
              </a:extLst>
            </p:cNvPr>
            <p:cNvSpPr/>
            <p:nvPr/>
          </p:nvSpPr>
          <p:spPr>
            <a:xfrm>
              <a:off x="4975723" y="1061407"/>
              <a:ext cx="588963" cy="587375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9119;p89">
              <a:extLst>
                <a:ext uri="{FF2B5EF4-FFF2-40B4-BE49-F238E27FC236}">
                  <a16:creationId xmlns:a16="http://schemas.microsoft.com/office/drawing/2014/main" id="{A3D3AEA2-1252-4559-97A7-E05F8843DF64}"/>
                </a:ext>
              </a:extLst>
            </p:cNvPr>
            <p:cNvSpPr/>
            <p:nvPr/>
          </p:nvSpPr>
          <p:spPr>
            <a:xfrm>
              <a:off x="5005179" y="1104043"/>
              <a:ext cx="530051" cy="464006"/>
            </a:xfrm>
            <a:custGeom>
              <a:avLst/>
              <a:gdLst/>
              <a:ahLst/>
              <a:cxnLst/>
              <a:rect l="l" t="t" r="r" b="b"/>
              <a:pathLst>
                <a:path w="507" h="444" extrusionOk="0">
                  <a:moveTo>
                    <a:pt x="139" y="218"/>
                  </a:moveTo>
                  <a:cubicBezTo>
                    <a:pt x="155" y="218"/>
                    <a:pt x="171" y="222"/>
                    <a:pt x="185" y="230"/>
                  </a:cubicBezTo>
                  <a:cubicBezTo>
                    <a:pt x="187" y="232"/>
                    <a:pt x="189" y="232"/>
                    <a:pt x="189" y="232"/>
                  </a:cubicBezTo>
                  <a:cubicBezTo>
                    <a:pt x="201" y="240"/>
                    <a:pt x="209" y="248"/>
                    <a:pt x="216" y="256"/>
                  </a:cubicBezTo>
                  <a:cubicBezTo>
                    <a:pt x="223" y="251"/>
                    <a:pt x="223" y="251"/>
                    <a:pt x="223" y="251"/>
                  </a:cubicBezTo>
                  <a:cubicBezTo>
                    <a:pt x="222" y="247"/>
                    <a:pt x="221" y="243"/>
                    <a:pt x="221" y="240"/>
                  </a:cubicBezTo>
                  <a:cubicBezTo>
                    <a:pt x="221" y="224"/>
                    <a:pt x="233" y="210"/>
                    <a:pt x="248" y="207"/>
                  </a:cubicBezTo>
                  <a:cubicBezTo>
                    <a:pt x="248" y="199"/>
                    <a:pt x="248" y="199"/>
                    <a:pt x="248" y="199"/>
                  </a:cubicBezTo>
                  <a:cubicBezTo>
                    <a:pt x="136" y="190"/>
                    <a:pt x="128" y="22"/>
                    <a:pt x="241" y="12"/>
                  </a:cubicBezTo>
                  <a:cubicBezTo>
                    <a:pt x="241" y="0"/>
                    <a:pt x="241" y="0"/>
                    <a:pt x="241" y="0"/>
                  </a:cubicBezTo>
                  <a:cubicBezTo>
                    <a:pt x="156" y="6"/>
                    <a:pt x="104" y="98"/>
                    <a:pt x="136" y="173"/>
                  </a:cubicBezTo>
                  <a:cubicBezTo>
                    <a:pt x="46" y="182"/>
                    <a:pt x="0" y="278"/>
                    <a:pt x="38" y="355"/>
                  </a:cubicBezTo>
                  <a:cubicBezTo>
                    <a:pt x="52" y="347"/>
                    <a:pt x="52" y="347"/>
                    <a:pt x="52" y="347"/>
                  </a:cubicBezTo>
                  <a:cubicBezTo>
                    <a:pt x="18" y="290"/>
                    <a:pt x="77" y="218"/>
                    <a:pt x="139" y="218"/>
                  </a:cubicBezTo>
                  <a:close/>
                  <a:moveTo>
                    <a:pt x="188" y="149"/>
                  </a:moveTo>
                  <a:cubicBezTo>
                    <a:pt x="227" y="118"/>
                    <a:pt x="280" y="118"/>
                    <a:pt x="318" y="148"/>
                  </a:cubicBezTo>
                  <a:cubicBezTo>
                    <a:pt x="323" y="142"/>
                    <a:pt x="327" y="136"/>
                    <a:pt x="329" y="128"/>
                  </a:cubicBezTo>
                  <a:cubicBezTo>
                    <a:pt x="283" y="96"/>
                    <a:pt x="225" y="96"/>
                    <a:pt x="180" y="128"/>
                  </a:cubicBezTo>
                  <a:cubicBezTo>
                    <a:pt x="182" y="139"/>
                    <a:pt x="184" y="143"/>
                    <a:pt x="188" y="149"/>
                  </a:cubicBezTo>
                  <a:close/>
                  <a:moveTo>
                    <a:pt x="122" y="235"/>
                  </a:moveTo>
                  <a:cubicBezTo>
                    <a:pt x="120" y="289"/>
                    <a:pt x="150" y="340"/>
                    <a:pt x="201" y="362"/>
                  </a:cubicBezTo>
                  <a:cubicBezTo>
                    <a:pt x="205" y="356"/>
                    <a:pt x="209" y="350"/>
                    <a:pt x="213" y="342"/>
                  </a:cubicBezTo>
                  <a:cubicBezTo>
                    <a:pt x="168" y="324"/>
                    <a:pt x="140" y="279"/>
                    <a:pt x="142" y="233"/>
                  </a:cubicBezTo>
                  <a:cubicBezTo>
                    <a:pt x="136" y="233"/>
                    <a:pt x="128" y="233"/>
                    <a:pt x="122" y="235"/>
                  </a:cubicBezTo>
                  <a:close/>
                  <a:moveTo>
                    <a:pt x="274" y="319"/>
                  </a:moveTo>
                  <a:cubicBezTo>
                    <a:pt x="273" y="296"/>
                    <a:pt x="274" y="288"/>
                    <a:pt x="286" y="268"/>
                  </a:cubicBezTo>
                  <a:cubicBezTo>
                    <a:pt x="277" y="263"/>
                    <a:pt x="277" y="263"/>
                    <a:pt x="277" y="263"/>
                  </a:cubicBezTo>
                  <a:cubicBezTo>
                    <a:pt x="271" y="269"/>
                    <a:pt x="263" y="272"/>
                    <a:pt x="254" y="272"/>
                  </a:cubicBezTo>
                  <a:cubicBezTo>
                    <a:pt x="244" y="272"/>
                    <a:pt x="235" y="268"/>
                    <a:pt x="229" y="261"/>
                  </a:cubicBezTo>
                  <a:cubicBezTo>
                    <a:pt x="222" y="266"/>
                    <a:pt x="222" y="266"/>
                    <a:pt x="222" y="266"/>
                  </a:cubicBezTo>
                  <a:cubicBezTo>
                    <a:pt x="230" y="282"/>
                    <a:pt x="232" y="299"/>
                    <a:pt x="232" y="319"/>
                  </a:cubicBezTo>
                  <a:cubicBezTo>
                    <a:pt x="230" y="367"/>
                    <a:pt x="187" y="406"/>
                    <a:pt x="139" y="406"/>
                  </a:cubicBezTo>
                  <a:cubicBezTo>
                    <a:pt x="107" y="406"/>
                    <a:pt x="81" y="391"/>
                    <a:pt x="63" y="367"/>
                  </a:cubicBezTo>
                  <a:cubicBezTo>
                    <a:pt x="50" y="375"/>
                    <a:pt x="50" y="375"/>
                    <a:pt x="50" y="375"/>
                  </a:cubicBezTo>
                  <a:cubicBezTo>
                    <a:pt x="73" y="405"/>
                    <a:pt x="111" y="426"/>
                    <a:pt x="151" y="426"/>
                  </a:cubicBezTo>
                  <a:cubicBezTo>
                    <a:pt x="194" y="426"/>
                    <a:pt x="230" y="404"/>
                    <a:pt x="254" y="371"/>
                  </a:cubicBezTo>
                  <a:cubicBezTo>
                    <a:pt x="302" y="441"/>
                    <a:pt x="405" y="444"/>
                    <a:pt x="455" y="375"/>
                  </a:cubicBezTo>
                  <a:cubicBezTo>
                    <a:pt x="443" y="369"/>
                    <a:pt x="443" y="369"/>
                    <a:pt x="443" y="369"/>
                  </a:cubicBezTo>
                  <a:cubicBezTo>
                    <a:pt x="394" y="437"/>
                    <a:pt x="281" y="403"/>
                    <a:pt x="274" y="319"/>
                  </a:cubicBezTo>
                  <a:close/>
                  <a:moveTo>
                    <a:pt x="369" y="173"/>
                  </a:moveTo>
                  <a:cubicBezTo>
                    <a:pt x="402" y="97"/>
                    <a:pt x="351" y="8"/>
                    <a:pt x="266" y="0"/>
                  </a:cubicBezTo>
                  <a:cubicBezTo>
                    <a:pt x="266" y="12"/>
                    <a:pt x="266" y="12"/>
                    <a:pt x="266" y="12"/>
                  </a:cubicBezTo>
                  <a:cubicBezTo>
                    <a:pt x="376" y="26"/>
                    <a:pt x="370" y="190"/>
                    <a:pt x="260" y="199"/>
                  </a:cubicBezTo>
                  <a:cubicBezTo>
                    <a:pt x="260" y="207"/>
                    <a:pt x="260" y="207"/>
                    <a:pt x="260" y="207"/>
                  </a:cubicBezTo>
                  <a:cubicBezTo>
                    <a:pt x="275" y="210"/>
                    <a:pt x="287" y="224"/>
                    <a:pt x="287" y="240"/>
                  </a:cubicBezTo>
                  <a:cubicBezTo>
                    <a:pt x="287" y="244"/>
                    <a:pt x="286" y="248"/>
                    <a:pt x="285" y="252"/>
                  </a:cubicBezTo>
                  <a:cubicBezTo>
                    <a:pt x="292" y="256"/>
                    <a:pt x="292" y="256"/>
                    <a:pt x="292" y="256"/>
                  </a:cubicBezTo>
                  <a:cubicBezTo>
                    <a:pt x="309" y="234"/>
                    <a:pt x="337" y="218"/>
                    <a:pt x="369" y="217"/>
                  </a:cubicBezTo>
                  <a:cubicBezTo>
                    <a:pt x="436" y="217"/>
                    <a:pt x="479" y="288"/>
                    <a:pt x="455" y="347"/>
                  </a:cubicBezTo>
                  <a:cubicBezTo>
                    <a:pt x="469" y="355"/>
                    <a:pt x="469" y="355"/>
                    <a:pt x="469" y="355"/>
                  </a:cubicBezTo>
                  <a:cubicBezTo>
                    <a:pt x="507" y="278"/>
                    <a:pt x="458" y="181"/>
                    <a:pt x="369" y="173"/>
                  </a:cubicBezTo>
                  <a:close/>
                  <a:moveTo>
                    <a:pt x="297" y="342"/>
                  </a:moveTo>
                  <a:cubicBezTo>
                    <a:pt x="301" y="350"/>
                    <a:pt x="303" y="356"/>
                    <a:pt x="307" y="362"/>
                  </a:cubicBezTo>
                  <a:cubicBezTo>
                    <a:pt x="358" y="340"/>
                    <a:pt x="390" y="289"/>
                    <a:pt x="388" y="234"/>
                  </a:cubicBezTo>
                  <a:cubicBezTo>
                    <a:pt x="382" y="232"/>
                    <a:pt x="374" y="232"/>
                    <a:pt x="366" y="232"/>
                  </a:cubicBezTo>
                  <a:cubicBezTo>
                    <a:pt x="370" y="281"/>
                    <a:pt x="341" y="326"/>
                    <a:pt x="297" y="3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9800" tIns="64900" rIns="129800" bIns="649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89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endParaRPr>
            </a:p>
          </p:txBody>
        </p:sp>
        <p:sp>
          <p:nvSpPr>
            <p:cNvPr id="181" name="Google Shape;9120;p89">
              <a:extLst>
                <a:ext uri="{FF2B5EF4-FFF2-40B4-BE49-F238E27FC236}">
                  <a16:creationId xmlns:a16="http://schemas.microsoft.com/office/drawing/2014/main" id="{7733AB32-39AE-47E1-8996-0DA7EA4EFE14}"/>
                </a:ext>
              </a:extLst>
            </p:cNvPr>
            <p:cNvSpPr/>
            <p:nvPr/>
          </p:nvSpPr>
          <p:spPr>
            <a:xfrm>
              <a:off x="5249531" y="1174912"/>
              <a:ext cx="270015" cy="326122"/>
            </a:xfrm>
            <a:custGeom>
              <a:avLst/>
              <a:gdLst/>
              <a:ahLst/>
              <a:cxnLst/>
              <a:rect l="l" t="t" r="r" b="b"/>
              <a:pathLst>
                <a:path w="723" h="875" extrusionOk="0">
                  <a:moveTo>
                    <a:pt x="624" y="342"/>
                  </a:moveTo>
                  <a:cubicBezTo>
                    <a:pt x="624" y="376"/>
                    <a:pt x="622" y="407"/>
                    <a:pt x="614" y="439"/>
                  </a:cubicBezTo>
                  <a:cubicBezTo>
                    <a:pt x="586" y="577"/>
                    <a:pt x="491" y="699"/>
                    <a:pt x="363" y="766"/>
                  </a:cubicBezTo>
                  <a:cubicBezTo>
                    <a:pt x="310" y="739"/>
                    <a:pt x="264" y="703"/>
                    <a:pt x="224" y="661"/>
                  </a:cubicBezTo>
                  <a:cubicBezTo>
                    <a:pt x="624" y="262"/>
                    <a:pt x="624" y="262"/>
                    <a:pt x="624" y="262"/>
                  </a:cubicBezTo>
                  <a:lnTo>
                    <a:pt x="624" y="342"/>
                  </a:lnTo>
                  <a:close/>
                  <a:moveTo>
                    <a:pt x="110" y="439"/>
                  </a:moveTo>
                  <a:cubicBezTo>
                    <a:pt x="101" y="407"/>
                    <a:pt x="99" y="376"/>
                    <a:pt x="99" y="342"/>
                  </a:cubicBezTo>
                  <a:cubicBezTo>
                    <a:pt x="99" y="212"/>
                    <a:pt x="99" y="212"/>
                    <a:pt x="99" y="212"/>
                  </a:cubicBezTo>
                  <a:cubicBezTo>
                    <a:pt x="363" y="151"/>
                    <a:pt x="363" y="151"/>
                    <a:pt x="363" y="151"/>
                  </a:cubicBezTo>
                  <a:cubicBezTo>
                    <a:pt x="502" y="185"/>
                    <a:pt x="567" y="199"/>
                    <a:pt x="597" y="206"/>
                  </a:cubicBezTo>
                  <a:cubicBezTo>
                    <a:pt x="188" y="615"/>
                    <a:pt x="188" y="615"/>
                    <a:pt x="188" y="615"/>
                  </a:cubicBezTo>
                  <a:cubicBezTo>
                    <a:pt x="150" y="562"/>
                    <a:pt x="123" y="501"/>
                    <a:pt x="110" y="439"/>
                  </a:cubicBezTo>
                  <a:moveTo>
                    <a:pt x="590" y="53"/>
                  </a:moveTo>
                  <a:cubicBezTo>
                    <a:pt x="590" y="101"/>
                    <a:pt x="590" y="101"/>
                    <a:pt x="590" y="101"/>
                  </a:cubicBezTo>
                  <a:cubicBezTo>
                    <a:pt x="445" y="67"/>
                    <a:pt x="445" y="67"/>
                    <a:pt x="445" y="67"/>
                  </a:cubicBezTo>
                  <a:cubicBezTo>
                    <a:pt x="445" y="19"/>
                    <a:pt x="445" y="19"/>
                    <a:pt x="445" y="19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278" y="19"/>
                    <a:pt x="278" y="19"/>
                    <a:pt x="278" y="19"/>
                  </a:cubicBezTo>
                  <a:cubicBezTo>
                    <a:pt x="278" y="67"/>
                    <a:pt x="278" y="67"/>
                    <a:pt x="278" y="67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342"/>
                    <a:pt x="0" y="342"/>
                    <a:pt x="0" y="342"/>
                  </a:cubicBezTo>
                  <a:cubicBezTo>
                    <a:pt x="0" y="583"/>
                    <a:pt x="150" y="789"/>
                    <a:pt x="363" y="875"/>
                  </a:cubicBezTo>
                  <a:cubicBezTo>
                    <a:pt x="573" y="789"/>
                    <a:pt x="723" y="583"/>
                    <a:pt x="723" y="342"/>
                  </a:cubicBezTo>
                  <a:cubicBezTo>
                    <a:pt x="723" y="82"/>
                    <a:pt x="723" y="82"/>
                    <a:pt x="723" y="82"/>
                  </a:cubicBezTo>
                  <a:lnTo>
                    <a:pt x="590" y="53"/>
                  </a:ln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9121;p89">
              <a:extLst>
                <a:ext uri="{FF2B5EF4-FFF2-40B4-BE49-F238E27FC236}">
                  <a16:creationId xmlns:a16="http://schemas.microsoft.com/office/drawing/2014/main" id="{81D7B612-2487-472C-932B-B6BD44D34AD9}"/>
                </a:ext>
              </a:extLst>
            </p:cNvPr>
            <p:cNvSpPr/>
            <p:nvPr/>
          </p:nvSpPr>
          <p:spPr>
            <a:xfrm rot="5400000">
              <a:off x="5267020" y="1238457"/>
              <a:ext cx="232003" cy="196762"/>
            </a:xfrm>
            <a:prstGeom prst="flowChartDelay">
              <a:avLst/>
            </a:prstGeom>
            <a:solidFill>
              <a:srgbClr val="36A4D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9122;p89">
              <a:extLst>
                <a:ext uri="{FF2B5EF4-FFF2-40B4-BE49-F238E27FC236}">
                  <a16:creationId xmlns:a16="http://schemas.microsoft.com/office/drawing/2014/main" id="{87C7B1A5-8DAD-4B9F-8678-4F9AB0308EBD}"/>
                </a:ext>
              </a:extLst>
            </p:cNvPr>
            <p:cNvSpPr/>
            <p:nvPr/>
          </p:nvSpPr>
          <p:spPr>
            <a:xfrm>
              <a:off x="5260785" y="1182058"/>
              <a:ext cx="244475" cy="295275"/>
            </a:xfrm>
            <a:custGeom>
              <a:avLst/>
              <a:gdLst/>
              <a:ahLst/>
              <a:cxnLst/>
              <a:rect l="l" t="t" r="r" b="b"/>
              <a:pathLst>
                <a:path w="723" h="875" extrusionOk="0">
                  <a:moveTo>
                    <a:pt x="624" y="342"/>
                  </a:moveTo>
                  <a:cubicBezTo>
                    <a:pt x="624" y="376"/>
                    <a:pt x="622" y="407"/>
                    <a:pt x="614" y="439"/>
                  </a:cubicBezTo>
                  <a:cubicBezTo>
                    <a:pt x="586" y="577"/>
                    <a:pt x="491" y="699"/>
                    <a:pt x="363" y="766"/>
                  </a:cubicBezTo>
                  <a:cubicBezTo>
                    <a:pt x="310" y="739"/>
                    <a:pt x="264" y="703"/>
                    <a:pt x="224" y="661"/>
                  </a:cubicBezTo>
                  <a:cubicBezTo>
                    <a:pt x="624" y="262"/>
                    <a:pt x="624" y="262"/>
                    <a:pt x="624" y="262"/>
                  </a:cubicBezTo>
                  <a:lnTo>
                    <a:pt x="624" y="342"/>
                  </a:lnTo>
                  <a:close/>
                  <a:moveTo>
                    <a:pt x="110" y="439"/>
                  </a:moveTo>
                  <a:cubicBezTo>
                    <a:pt x="101" y="407"/>
                    <a:pt x="99" y="376"/>
                    <a:pt x="99" y="342"/>
                  </a:cubicBezTo>
                  <a:cubicBezTo>
                    <a:pt x="99" y="212"/>
                    <a:pt x="99" y="212"/>
                    <a:pt x="99" y="212"/>
                  </a:cubicBezTo>
                  <a:cubicBezTo>
                    <a:pt x="363" y="151"/>
                    <a:pt x="363" y="151"/>
                    <a:pt x="363" y="151"/>
                  </a:cubicBezTo>
                  <a:cubicBezTo>
                    <a:pt x="502" y="185"/>
                    <a:pt x="567" y="199"/>
                    <a:pt x="597" y="206"/>
                  </a:cubicBezTo>
                  <a:cubicBezTo>
                    <a:pt x="188" y="615"/>
                    <a:pt x="188" y="615"/>
                    <a:pt x="188" y="615"/>
                  </a:cubicBezTo>
                  <a:cubicBezTo>
                    <a:pt x="150" y="562"/>
                    <a:pt x="123" y="501"/>
                    <a:pt x="110" y="439"/>
                  </a:cubicBezTo>
                  <a:moveTo>
                    <a:pt x="590" y="53"/>
                  </a:moveTo>
                  <a:cubicBezTo>
                    <a:pt x="590" y="101"/>
                    <a:pt x="590" y="101"/>
                    <a:pt x="590" y="101"/>
                  </a:cubicBezTo>
                  <a:cubicBezTo>
                    <a:pt x="445" y="67"/>
                    <a:pt x="445" y="67"/>
                    <a:pt x="445" y="67"/>
                  </a:cubicBezTo>
                  <a:cubicBezTo>
                    <a:pt x="445" y="19"/>
                    <a:pt x="445" y="19"/>
                    <a:pt x="445" y="19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278" y="19"/>
                    <a:pt x="278" y="19"/>
                    <a:pt x="278" y="19"/>
                  </a:cubicBezTo>
                  <a:cubicBezTo>
                    <a:pt x="278" y="67"/>
                    <a:pt x="278" y="67"/>
                    <a:pt x="278" y="67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342"/>
                    <a:pt x="0" y="342"/>
                    <a:pt x="0" y="342"/>
                  </a:cubicBezTo>
                  <a:cubicBezTo>
                    <a:pt x="0" y="583"/>
                    <a:pt x="150" y="789"/>
                    <a:pt x="363" y="875"/>
                  </a:cubicBezTo>
                  <a:cubicBezTo>
                    <a:pt x="573" y="789"/>
                    <a:pt x="723" y="583"/>
                    <a:pt x="723" y="342"/>
                  </a:cubicBezTo>
                  <a:cubicBezTo>
                    <a:pt x="723" y="82"/>
                    <a:pt x="723" y="82"/>
                    <a:pt x="723" y="82"/>
                  </a:cubicBezTo>
                  <a:lnTo>
                    <a:pt x="590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4" name="Graphic 30">
            <a:extLst>
              <a:ext uri="{FF2B5EF4-FFF2-40B4-BE49-F238E27FC236}">
                <a16:creationId xmlns:a16="http://schemas.microsoft.com/office/drawing/2014/main" id="{1A4011C1-17FF-4535-934E-84FC744AF95F}"/>
              </a:ext>
            </a:extLst>
          </p:cNvPr>
          <p:cNvGrpSpPr/>
          <p:nvPr/>
        </p:nvGrpSpPr>
        <p:grpSpPr>
          <a:xfrm>
            <a:off x="9716956" y="3141514"/>
            <a:ext cx="497452" cy="497452"/>
            <a:chOff x="4527411" y="641299"/>
            <a:chExt cx="3123355" cy="3123355"/>
          </a:xfrm>
        </p:grpSpPr>
        <p:sp>
          <p:nvSpPr>
            <p:cNvPr id="185" name="Graphic 30">
              <a:extLst>
                <a:ext uri="{FF2B5EF4-FFF2-40B4-BE49-F238E27FC236}">
                  <a16:creationId xmlns:a16="http://schemas.microsoft.com/office/drawing/2014/main" id="{62AFFC03-3164-4D9A-B02D-EC3E50270C14}"/>
                </a:ext>
              </a:extLst>
            </p:cNvPr>
            <p:cNvSpPr/>
            <p:nvPr/>
          </p:nvSpPr>
          <p:spPr>
            <a:xfrm>
              <a:off x="4527411" y="64129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186" name="Graphic 30">
              <a:extLst>
                <a:ext uri="{FF2B5EF4-FFF2-40B4-BE49-F238E27FC236}">
                  <a16:creationId xmlns:a16="http://schemas.microsoft.com/office/drawing/2014/main" id="{66F786E8-1202-4E74-9370-6557CFBDF8EC}"/>
                </a:ext>
              </a:extLst>
            </p:cNvPr>
            <p:cNvGrpSpPr/>
            <p:nvPr/>
          </p:nvGrpSpPr>
          <p:grpSpPr>
            <a:xfrm>
              <a:off x="4788436" y="1334966"/>
              <a:ext cx="2635619" cy="1386712"/>
              <a:chOff x="4788436" y="1334966"/>
              <a:chExt cx="2635619" cy="1386712"/>
            </a:xfrm>
            <a:solidFill>
              <a:srgbClr val="FFFFFF"/>
            </a:solidFill>
          </p:grpSpPr>
          <p:sp>
            <p:nvSpPr>
              <p:cNvPr id="187" name="Graphic 30">
                <a:extLst>
                  <a:ext uri="{FF2B5EF4-FFF2-40B4-BE49-F238E27FC236}">
                    <a16:creationId xmlns:a16="http://schemas.microsoft.com/office/drawing/2014/main" id="{8D487D92-938B-41DD-BF0E-4BF368229D40}"/>
                  </a:ext>
                </a:extLst>
              </p:cNvPr>
              <p:cNvSpPr/>
              <p:nvPr/>
            </p:nvSpPr>
            <p:spPr>
              <a:xfrm>
                <a:off x="5979261" y="1461677"/>
                <a:ext cx="78216" cy="174104"/>
              </a:xfrm>
              <a:custGeom>
                <a:avLst/>
                <a:gdLst>
                  <a:gd name="connsiteX0" fmla="*/ 34409 w 78216"/>
                  <a:gd name="connsiteY0" fmla="*/ 25347 h 174104"/>
                  <a:gd name="connsiteX1" fmla="*/ 0 w 78216"/>
                  <a:gd name="connsiteY1" fmla="*/ 34840 h 174104"/>
                  <a:gd name="connsiteX2" fmla="*/ 0 w 78216"/>
                  <a:gd name="connsiteY2" fmla="*/ 60163 h 174104"/>
                  <a:gd name="connsiteX3" fmla="*/ 43807 w 78216"/>
                  <a:gd name="connsiteY3" fmla="*/ 60163 h 174104"/>
                  <a:gd name="connsiteX4" fmla="*/ 43807 w 78216"/>
                  <a:gd name="connsiteY4" fmla="*/ 174104 h 174104"/>
                  <a:gd name="connsiteX5" fmla="*/ 78217 w 78216"/>
                  <a:gd name="connsiteY5" fmla="*/ 174104 h 174104"/>
                  <a:gd name="connsiteX6" fmla="*/ 78217 w 78216"/>
                  <a:gd name="connsiteY6" fmla="*/ 0 h 174104"/>
                  <a:gd name="connsiteX7" fmla="*/ 46940 w 78216"/>
                  <a:gd name="connsiteY7" fmla="*/ 0 h 174104"/>
                  <a:gd name="connsiteX8" fmla="*/ 34409 w 78216"/>
                  <a:gd name="connsiteY8" fmla="*/ 25347 h 1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16" h="174104">
                    <a:moveTo>
                      <a:pt x="34409" y="25347"/>
                    </a:moveTo>
                    <a:cubicBezTo>
                      <a:pt x="25012" y="31684"/>
                      <a:pt x="15638" y="34840"/>
                      <a:pt x="0" y="34840"/>
                    </a:cubicBezTo>
                    <a:lnTo>
                      <a:pt x="0" y="60163"/>
                    </a:lnTo>
                    <a:lnTo>
                      <a:pt x="43807" y="60163"/>
                    </a:lnTo>
                    <a:lnTo>
                      <a:pt x="43807" y="174104"/>
                    </a:lnTo>
                    <a:lnTo>
                      <a:pt x="78217" y="174104"/>
                    </a:lnTo>
                    <a:lnTo>
                      <a:pt x="78217" y="0"/>
                    </a:lnTo>
                    <a:lnTo>
                      <a:pt x="46940" y="0"/>
                    </a:lnTo>
                    <a:cubicBezTo>
                      <a:pt x="43783" y="12697"/>
                      <a:pt x="40651" y="19034"/>
                      <a:pt x="34409" y="2534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" name="Graphic 30">
                <a:extLst>
                  <a:ext uri="{FF2B5EF4-FFF2-40B4-BE49-F238E27FC236}">
                    <a16:creationId xmlns:a16="http://schemas.microsoft.com/office/drawing/2014/main" id="{5163A796-881D-44F5-9819-584FD70AF888}"/>
                  </a:ext>
                </a:extLst>
              </p:cNvPr>
              <p:cNvSpPr/>
              <p:nvPr/>
            </p:nvSpPr>
            <p:spPr>
              <a:xfrm>
                <a:off x="6087032" y="1730616"/>
                <a:ext cx="132234" cy="181851"/>
              </a:xfrm>
              <a:custGeom>
                <a:avLst/>
                <a:gdLst>
                  <a:gd name="connsiteX0" fmla="*/ 34625 w 132234"/>
                  <a:gd name="connsiteY0" fmla="*/ 89312 h 181851"/>
                  <a:gd name="connsiteX1" fmla="*/ 66117 w 132234"/>
                  <a:gd name="connsiteY1" fmla="*/ 28695 h 181851"/>
                  <a:gd name="connsiteX2" fmla="*/ 94453 w 132234"/>
                  <a:gd name="connsiteY2" fmla="*/ 89312 h 181851"/>
                  <a:gd name="connsiteX3" fmla="*/ 66117 w 132234"/>
                  <a:gd name="connsiteY3" fmla="*/ 153109 h 181851"/>
                  <a:gd name="connsiteX4" fmla="*/ 34625 w 132234"/>
                  <a:gd name="connsiteY4" fmla="*/ 89312 h 181851"/>
                  <a:gd name="connsiteX5" fmla="*/ 116500 w 132234"/>
                  <a:gd name="connsiteY5" fmla="*/ 156314 h 181851"/>
                  <a:gd name="connsiteX6" fmla="*/ 132234 w 132234"/>
                  <a:gd name="connsiteY6" fmla="*/ 89312 h 181851"/>
                  <a:gd name="connsiteX7" fmla="*/ 116500 w 132234"/>
                  <a:gd name="connsiteY7" fmla="*/ 25514 h 181851"/>
                  <a:gd name="connsiteX8" fmla="*/ 66117 w 132234"/>
                  <a:gd name="connsiteY8" fmla="*/ 0 h 181851"/>
                  <a:gd name="connsiteX9" fmla="*/ 15734 w 132234"/>
                  <a:gd name="connsiteY9" fmla="*/ 22334 h 181851"/>
                  <a:gd name="connsiteX10" fmla="*/ 0 w 132234"/>
                  <a:gd name="connsiteY10" fmla="*/ 89336 h 181851"/>
                  <a:gd name="connsiteX11" fmla="*/ 15734 w 132234"/>
                  <a:gd name="connsiteY11" fmla="*/ 156338 h 181851"/>
                  <a:gd name="connsiteX12" fmla="*/ 66117 w 132234"/>
                  <a:gd name="connsiteY12" fmla="*/ 181852 h 181851"/>
                  <a:gd name="connsiteX13" fmla="*/ 116500 w 132234"/>
                  <a:gd name="connsiteY13" fmla="*/ 156314 h 181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2234" h="181851">
                    <a:moveTo>
                      <a:pt x="34625" y="89312"/>
                    </a:moveTo>
                    <a:cubicBezTo>
                      <a:pt x="34625" y="47848"/>
                      <a:pt x="47226" y="28695"/>
                      <a:pt x="66117" y="28695"/>
                    </a:cubicBezTo>
                    <a:cubicBezTo>
                      <a:pt x="85008" y="28695"/>
                      <a:pt x="94453" y="47848"/>
                      <a:pt x="94453" y="89312"/>
                    </a:cubicBezTo>
                    <a:cubicBezTo>
                      <a:pt x="94453" y="130775"/>
                      <a:pt x="85008" y="153109"/>
                      <a:pt x="66117" y="153109"/>
                    </a:cubicBezTo>
                    <a:cubicBezTo>
                      <a:pt x="47226" y="153109"/>
                      <a:pt x="34625" y="130799"/>
                      <a:pt x="34625" y="89312"/>
                    </a:cubicBezTo>
                    <a:moveTo>
                      <a:pt x="116500" y="156314"/>
                    </a:moveTo>
                    <a:cubicBezTo>
                      <a:pt x="125945" y="140364"/>
                      <a:pt x="132234" y="118030"/>
                      <a:pt x="132234" y="89312"/>
                    </a:cubicBezTo>
                    <a:cubicBezTo>
                      <a:pt x="132234" y="60593"/>
                      <a:pt x="125945" y="41464"/>
                      <a:pt x="116500" y="25514"/>
                    </a:cubicBezTo>
                    <a:cubicBezTo>
                      <a:pt x="103898" y="6384"/>
                      <a:pt x="88164" y="0"/>
                      <a:pt x="66117" y="0"/>
                    </a:cubicBezTo>
                    <a:cubicBezTo>
                      <a:pt x="44070" y="0"/>
                      <a:pt x="28336" y="6384"/>
                      <a:pt x="15734" y="22334"/>
                    </a:cubicBezTo>
                    <a:cubicBezTo>
                      <a:pt x="6289" y="38283"/>
                      <a:pt x="0" y="60617"/>
                      <a:pt x="0" y="89336"/>
                    </a:cubicBezTo>
                    <a:cubicBezTo>
                      <a:pt x="0" y="118054"/>
                      <a:pt x="6289" y="140388"/>
                      <a:pt x="15734" y="156338"/>
                    </a:cubicBezTo>
                    <a:cubicBezTo>
                      <a:pt x="28336" y="172287"/>
                      <a:pt x="44070" y="181852"/>
                      <a:pt x="66117" y="181852"/>
                    </a:cubicBezTo>
                    <a:cubicBezTo>
                      <a:pt x="88164" y="181828"/>
                      <a:pt x="103898" y="172263"/>
                      <a:pt x="116500" y="15631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" name="Graphic 30">
                <a:extLst>
                  <a:ext uri="{FF2B5EF4-FFF2-40B4-BE49-F238E27FC236}">
                    <a16:creationId xmlns:a16="http://schemas.microsoft.com/office/drawing/2014/main" id="{53F969CE-21A0-43F7-AF99-698A4D2F45DA}"/>
                  </a:ext>
                </a:extLst>
              </p:cNvPr>
              <p:cNvSpPr/>
              <p:nvPr/>
            </p:nvSpPr>
            <p:spPr>
              <a:xfrm>
                <a:off x="5916372" y="1730616"/>
                <a:ext cx="132234" cy="181851"/>
              </a:xfrm>
              <a:custGeom>
                <a:avLst/>
                <a:gdLst>
                  <a:gd name="connsiteX0" fmla="*/ 37781 w 132234"/>
                  <a:gd name="connsiteY0" fmla="*/ 89312 h 181851"/>
                  <a:gd name="connsiteX1" fmla="*/ 66117 w 132234"/>
                  <a:gd name="connsiteY1" fmla="*/ 28695 h 181851"/>
                  <a:gd name="connsiteX2" fmla="*/ 97609 w 132234"/>
                  <a:gd name="connsiteY2" fmla="*/ 89312 h 181851"/>
                  <a:gd name="connsiteX3" fmla="*/ 66117 w 132234"/>
                  <a:gd name="connsiteY3" fmla="*/ 153109 h 181851"/>
                  <a:gd name="connsiteX4" fmla="*/ 37781 w 132234"/>
                  <a:gd name="connsiteY4" fmla="*/ 89312 h 181851"/>
                  <a:gd name="connsiteX5" fmla="*/ 116500 w 132234"/>
                  <a:gd name="connsiteY5" fmla="*/ 156314 h 181851"/>
                  <a:gd name="connsiteX6" fmla="*/ 132234 w 132234"/>
                  <a:gd name="connsiteY6" fmla="*/ 89312 h 181851"/>
                  <a:gd name="connsiteX7" fmla="*/ 116500 w 132234"/>
                  <a:gd name="connsiteY7" fmla="*/ 25514 h 181851"/>
                  <a:gd name="connsiteX8" fmla="*/ 66117 w 132234"/>
                  <a:gd name="connsiteY8" fmla="*/ 0 h 181851"/>
                  <a:gd name="connsiteX9" fmla="*/ 15734 w 132234"/>
                  <a:gd name="connsiteY9" fmla="*/ 22334 h 181851"/>
                  <a:gd name="connsiteX10" fmla="*/ 0 w 132234"/>
                  <a:gd name="connsiteY10" fmla="*/ 89336 h 181851"/>
                  <a:gd name="connsiteX11" fmla="*/ 15734 w 132234"/>
                  <a:gd name="connsiteY11" fmla="*/ 156338 h 181851"/>
                  <a:gd name="connsiteX12" fmla="*/ 66117 w 132234"/>
                  <a:gd name="connsiteY12" fmla="*/ 181852 h 181851"/>
                  <a:gd name="connsiteX13" fmla="*/ 116500 w 132234"/>
                  <a:gd name="connsiteY13" fmla="*/ 156314 h 181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2234" h="181851">
                    <a:moveTo>
                      <a:pt x="37781" y="89312"/>
                    </a:moveTo>
                    <a:cubicBezTo>
                      <a:pt x="37781" y="47848"/>
                      <a:pt x="47226" y="28695"/>
                      <a:pt x="66117" y="28695"/>
                    </a:cubicBezTo>
                    <a:cubicBezTo>
                      <a:pt x="85008" y="28695"/>
                      <a:pt x="97609" y="47848"/>
                      <a:pt x="97609" y="89312"/>
                    </a:cubicBezTo>
                    <a:cubicBezTo>
                      <a:pt x="97609" y="130775"/>
                      <a:pt x="85008" y="153109"/>
                      <a:pt x="66117" y="153109"/>
                    </a:cubicBezTo>
                    <a:cubicBezTo>
                      <a:pt x="47226" y="153109"/>
                      <a:pt x="37781" y="130799"/>
                      <a:pt x="37781" y="89312"/>
                    </a:cubicBezTo>
                    <a:moveTo>
                      <a:pt x="116500" y="156314"/>
                    </a:moveTo>
                    <a:cubicBezTo>
                      <a:pt x="125945" y="140364"/>
                      <a:pt x="132234" y="118030"/>
                      <a:pt x="132234" y="89312"/>
                    </a:cubicBezTo>
                    <a:cubicBezTo>
                      <a:pt x="132234" y="60593"/>
                      <a:pt x="125945" y="41464"/>
                      <a:pt x="116500" y="25514"/>
                    </a:cubicBezTo>
                    <a:cubicBezTo>
                      <a:pt x="103898" y="6384"/>
                      <a:pt x="88164" y="0"/>
                      <a:pt x="66117" y="0"/>
                    </a:cubicBezTo>
                    <a:cubicBezTo>
                      <a:pt x="44070" y="0"/>
                      <a:pt x="28336" y="6384"/>
                      <a:pt x="15734" y="22334"/>
                    </a:cubicBezTo>
                    <a:cubicBezTo>
                      <a:pt x="6289" y="38283"/>
                      <a:pt x="0" y="60617"/>
                      <a:pt x="0" y="89336"/>
                    </a:cubicBezTo>
                    <a:cubicBezTo>
                      <a:pt x="0" y="118054"/>
                      <a:pt x="6289" y="140388"/>
                      <a:pt x="15734" y="156338"/>
                    </a:cubicBezTo>
                    <a:cubicBezTo>
                      <a:pt x="28336" y="172287"/>
                      <a:pt x="44070" y="181852"/>
                      <a:pt x="66117" y="181852"/>
                    </a:cubicBezTo>
                    <a:cubicBezTo>
                      <a:pt x="88164" y="181828"/>
                      <a:pt x="103898" y="172263"/>
                      <a:pt x="116500" y="15631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" name="Graphic 30">
                <a:extLst>
                  <a:ext uri="{FF2B5EF4-FFF2-40B4-BE49-F238E27FC236}">
                    <a16:creationId xmlns:a16="http://schemas.microsoft.com/office/drawing/2014/main" id="{FC120091-4780-4152-BBA5-56BFAEA9BF30}"/>
                  </a:ext>
                </a:extLst>
              </p:cNvPr>
              <p:cNvSpPr/>
              <p:nvPr/>
            </p:nvSpPr>
            <p:spPr>
              <a:xfrm>
                <a:off x="5971537" y="2004602"/>
                <a:ext cx="79507" cy="174104"/>
              </a:xfrm>
              <a:custGeom>
                <a:avLst/>
                <a:gdLst>
                  <a:gd name="connsiteX0" fmla="*/ 34983 w 79507"/>
                  <a:gd name="connsiteY0" fmla="*/ 25347 h 174104"/>
                  <a:gd name="connsiteX1" fmla="*/ 0 w 79507"/>
                  <a:gd name="connsiteY1" fmla="*/ 34840 h 174104"/>
                  <a:gd name="connsiteX2" fmla="*/ 0 w 79507"/>
                  <a:gd name="connsiteY2" fmla="*/ 60163 h 174104"/>
                  <a:gd name="connsiteX3" fmla="*/ 44524 w 79507"/>
                  <a:gd name="connsiteY3" fmla="*/ 60163 h 174104"/>
                  <a:gd name="connsiteX4" fmla="*/ 44524 w 79507"/>
                  <a:gd name="connsiteY4" fmla="*/ 174104 h 174104"/>
                  <a:gd name="connsiteX5" fmla="*/ 79508 w 79507"/>
                  <a:gd name="connsiteY5" fmla="*/ 174104 h 174104"/>
                  <a:gd name="connsiteX6" fmla="*/ 79508 w 79507"/>
                  <a:gd name="connsiteY6" fmla="*/ 0 h 174104"/>
                  <a:gd name="connsiteX7" fmla="*/ 50885 w 79507"/>
                  <a:gd name="connsiteY7" fmla="*/ 0 h 174104"/>
                  <a:gd name="connsiteX8" fmla="*/ 34983 w 79507"/>
                  <a:gd name="connsiteY8" fmla="*/ 25347 h 1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07" h="174104">
                    <a:moveTo>
                      <a:pt x="34983" y="25347"/>
                    </a:moveTo>
                    <a:cubicBezTo>
                      <a:pt x="28623" y="31684"/>
                      <a:pt x="15902" y="34840"/>
                      <a:pt x="0" y="34840"/>
                    </a:cubicBezTo>
                    <a:lnTo>
                      <a:pt x="0" y="60163"/>
                    </a:lnTo>
                    <a:lnTo>
                      <a:pt x="44524" y="60163"/>
                    </a:lnTo>
                    <a:lnTo>
                      <a:pt x="44524" y="174104"/>
                    </a:lnTo>
                    <a:lnTo>
                      <a:pt x="79508" y="174104"/>
                    </a:lnTo>
                    <a:lnTo>
                      <a:pt x="79508" y="0"/>
                    </a:lnTo>
                    <a:lnTo>
                      <a:pt x="50885" y="0"/>
                    </a:lnTo>
                    <a:cubicBezTo>
                      <a:pt x="47705" y="12673"/>
                      <a:pt x="41344" y="19010"/>
                      <a:pt x="34983" y="2534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Graphic 30">
                <a:extLst>
                  <a:ext uri="{FF2B5EF4-FFF2-40B4-BE49-F238E27FC236}">
                    <a16:creationId xmlns:a16="http://schemas.microsoft.com/office/drawing/2014/main" id="{1697A370-04EF-4B33-A247-FBEFD5A2672A}"/>
                  </a:ext>
                </a:extLst>
              </p:cNvPr>
              <p:cNvSpPr/>
              <p:nvPr/>
            </p:nvSpPr>
            <p:spPr>
              <a:xfrm>
                <a:off x="5782918" y="1734466"/>
                <a:ext cx="78216" cy="175371"/>
              </a:xfrm>
              <a:custGeom>
                <a:avLst/>
                <a:gdLst>
                  <a:gd name="connsiteX0" fmla="*/ 34410 w 78216"/>
                  <a:gd name="connsiteY0" fmla="*/ 22310 h 175371"/>
                  <a:gd name="connsiteX1" fmla="*/ 0 w 78216"/>
                  <a:gd name="connsiteY1" fmla="*/ 31875 h 175371"/>
                  <a:gd name="connsiteX2" fmla="*/ 0 w 78216"/>
                  <a:gd name="connsiteY2" fmla="*/ 57389 h 175371"/>
                  <a:gd name="connsiteX3" fmla="*/ 43807 w 78216"/>
                  <a:gd name="connsiteY3" fmla="*/ 57389 h 175371"/>
                  <a:gd name="connsiteX4" fmla="*/ 43807 w 78216"/>
                  <a:gd name="connsiteY4" fmla="*/ 175372 h 175371"/>
                  <a:gd name="connsiteX5" fmla="*/ 78217 w 78216"/>
                  <a:gd name="connsiteY5" fmla="*/ 175372 h 175371"/>
                  <a:gd name="connsiteX6" fmla="*/ 78217 w 78216"/>
                  <a:gd name="connsiteY6" fmla="*/ 0 h 175371"/>
                  <a:gd name="connsiteX7" fmla="*/ 46940 w 78216"/>
                  <a:gd name="connsiteY7" fmla="*/ 0 h 175371"/>
                  <a:gd name="connsiteX8" fmla="*/ 34410 w 78216"/>
                  <a:gd name="connsiteY8" fmla="*/ 22310 h 175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8216" h="175371">
                    <a:moveTo>
                      <a:pt x="34410" y="22310"/>
                    </a:moveTo>
                    <a:cubicBezTo>
                      <a:pt x="25012" y="28695"/>
                      <a:pt x="15639" y="31875"/>
                      <a:pt x="0" y="31875"/>
                    </a:cubicBezTo>
                    <a:lnTo>
                      <a:pt x="0" y="57389"/>
                    </a:lnTo>
                    <a:lnTo>
                      <a:pt x="43807" y="57389"/>
                    </a:lnTo>
                    <a:lnTo>
                      <a:pt x="43807" y="175372"/>
                    </a:lnTo>
                    <a:lnTo>
                      <a:pt x="78217" y="175372"/>
                    </a:lnTo>
                    <a:lnTo>
                      <a:pt x="78217" y="0"/>
                    </a:lnTo>
                    <a:lnTo>
                      <a:pt x="46940" y="0"/>
                    </a:lnTo>
                    <a:cubicBezTo>
                      <a:pt x="43807" y="9541"/>
                      <a:pt x="40675" y="19106"/>
                      <a:pt x="34410" y="2231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" name="Graphic 30">
                <a:extLst>
                  <a:ext uri="{FF2B5EF4-FFF2-40B4-BE49-F238E27FC236}">
                    <a16:creationId xmlns:a16="http://schemas.microsoft.com/office/drawing/2014/main" id="{4893DE80-B119-472A-85FD-1A6A1EAF0873}"/>
                  </a:ext>
                </a:extLst>
              </p:cNvPr>
              <p:cNvSpPr/>
              <p:nvPr/>
            </p:nvSpPr>
            <p:spPr>
              <a:xfrm>
                <a:off x="6121681" y="2000775"/>
                <a:ext cx="132234" cy="180560"/>
              </a:xfrm>
              <a:custGeom>
                <a:avLst/>
                <a:gdLst>
                  <a:gd name="connsiteX0" fmla="*/ 66117 w 132234"/>
                  <a:gd name="connsiteY0" fmla="*/ 152057 h 180560"/>
                  <a:gd name="connsiteX1" fmla="*/ 34625 w 132234"/>
                  <a:gd name="connsiteY1" fmla="*/ 91871 h 180560"/>
                  <a:gd name="connsiteX2" fmla="*/ 66117 w 132234"/>
                  <a:gd name="connsiteY2" fmla="*/ 28527 h 180560"/>
                  <a:gd name="connsiteX3" fmla="*/ 94453 w 132234"/>
                  <a:gd name="connsiteY3" fmla="*/ 91871 h 180560"/>
                  <a:gd name="connsiteX4" fmla="*/ 66117 w 132234"/>
                  <a:gd name="connsiteY4" fmla="*/ 152057 h 180560"/>
                  <a:gd name="connsiteX5" fmla="*/ 66117 w 132234"/>
                  <a:gd name="connsiteY5" fmla="*/ 0 h 180560"/>
                  <a:gd name="connsiteX6" fmla="*/ 15734 w 132234"/>
                  <a:gd name="connsiteY6" fmla="*/ 25347 h 180560"/>
                  <a:gd name="connsiteX7" fmla="*/ 0 w 132234"/>
                  <a:gd name="connsiteY7" fmla="*/ 91871 h 180560"/>
                  <a:gd name="connsiteX8" fmla="*/ 15734 w 132234"/>
                  <a:gd name="connsiteY8" fmla="*/ 155214 h 180560"/>
                  <a:gd name="connsiteX9" fmla="*/ 66117 w 132234"/>
                  <a:gd name="connsiteY9" fmla="*/ 180561 h 180560"/>
                  <a:gd name="connsiteX10" fmla="*/ 116500 w 132234"/>
                  <a:gd name="connsiteY10" fmla="*/ 155214 h 180560"/>
                  <a:gd name="connsiteX11" fmla="*/ 132234 w 132234"/>
                  <a:gd name="connsiteY11" fmla="*/ 91871 h 180560"/>
                  <a:gd name="connsiteX12" fmla="*/ 113344 w 132234"/>
                  <a:gd name="connsiteY12" fmla="*/ 25347 h 180560"/>
                  <a:gd name="connsiteX13" fmla="*/ 66117 w 132234"/>
                  <a:gd name="connsiteY13" fmla="*/ 0 h 180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2234" h="180560">
                    <a:moveTo>
                      <a:pt x="66117" y="152057"/>
                    </a:moveTo>
                    <a:cubicBezTo>
                      <a:pt x="44070" y="152057"/>
                      <a:pt x="34625" y="133047"/>
                      <a:pt x="34625" y="91871"/>
                    </a:cubicBezTo>
                    <a:cubicBezTo>
                      <a:pt x="34625" y="50694"/>
                      <a:pt x="44070" y="28527"/>
                      <a:pt x="66117" y="28527"/>
                    </a:cubicBezTo>
                    <a:cubicBezTo>
                      <a:pt x="85008" y="28527"/>
                      <a:pt x="94453" y="50694"/>
                      <a:pt x="94453" y="91871"/>
                    </a:cubicBezTo>
                    <a:cubicBezTo>
                      <a:pt x="94453" y="133047"/>
                      <a:pt x="85008" y="152057"/>
                      <a:pt x="66117" y="152057"/>
                    </a:cubicBezTo>
                    <a:moveTo>
                      <a:pt x="66117" y="0"/>
                    </a:moveTo>
                    <a:cubicBezTo>
                      <a:pt x="44070" y="0"/>
                      <a:pt x="28336" y="9517"/>
                      <a:pt x="15734" y="25347"/>
                    </a:cubicBezTo>
                    <a:cubicBezTo>
                      <a:pt x="3133" y="41177"/>
                      <a:pt x="0" y="63367"/>
                      <a:pt x="0" y="91871"/>
                    </a:cubicBezTo>
                    <a:cubicBezTo>
                      <a:pt x="0" y="117217"/>
                      <a:pt x="3157" y="139384"/>
                      <a:pt x="15734" y="155214"/>
                    </a:cubicBezTo>
                    <a:cubicBezTo>
                      <a:pt x="25180" y="174224"/>
                      <a:pt x="44070" y="180561"/>
                      <a:pt x="66117" y="180561"/>
                    </a:cubicBezTo>
                    <a:cubicBezTo>
                      <a:pt x="88164" y="180561"/>
                      <a:pt x="103898" y="174224"/>
                      <a:pt x="116500" y="155214"/>
                    </a:cubicBezTo>
                    <a:cubicBezTo>
                      <a:pt x="125945" y="139384"/>
                      <a:pt x="132234" y="117193"/>
                      <a:pt x="132234" y="91871"/>
                    </a:cubicBezTo>
                    <a:cubicBezTo>
                      <a:pt x="132234" y="63367"/>
                      <a:pt x="125945" y="41177"/>
                      <a:pt x="113344" y="25347"/>
                    </a:cubicBezTo>
                    <a:cubicBezTo>
                      <a:pt x="103898" y="9517"/>
                      <a:pt x="85008" y="0"/>
                      <a:pt x="6611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" name="Graphic 30">
                <a:extLst>
                  <a:ext uri="{FF2B5EF4-FFF2-40B4-BE49-F238E27FC236}">
                    <a16:creationId xmlns:a16="http://schemas.microsoft.com/office/drawing/2014/main" id="{2612A443-F117-4F57-B556-E4E756D90CB5}"/>
                  </a:ext>
                </a:extLst>
              </p:cNvPr>
              <p:cNvSpPr/>
              <p:nvPr/>
            </p:nvSpPr>
            <p:spPr>
              <a:xfrm>
                <a:off x="6124240" y="1457874"/>
                <a:ext cx="133525" cy="180560"/>
              </a:xfrm>
              <a:custGeom>
                <a:avLst/>
                <a:gdLst>
                  <a:gd name="connsiteX0" fmla="*/ 66762 w 133525"/>
                  <a:gd name="connsiteY0" fmla="*/ 152057 h 180560"/>
                  <a:gd name="connsiteX1" fmla="*/ 38140 w 133525"/>
                  <a:gd name="connsiteY1" fmla="*/ 91870 h 180560"/>
                  <a:gd name="connsiteX2" fmla="*/ 66762 w 133525"/>
                  <a:gd name="connsiteY2" fmla="*/ 28527 h 180560"/>
                  <a:gd name="connsiteX3" fmla="*/ 98542 w 133525"/>
                  <a:gd name="connsiteY3" fmla="*/ 91870 h 180560"/>
                  <a:gd name="connsiteX4" fmla="*/ 66762 w 133525"/>
                  <a:gd name="connsiteY4" fmla="*/ 152057 h 180560"/>
                  <a:gd name="connsiteX5" fmla="*/ 66762 w 133525"/>
                  <a:gd name="connsiteY5" fmla="*/ 0 h 180560"/>
                  <a:gd name="connsiteX6" fmla="*/ 15901 w 133525"/>
                  <a:gd name="connsiteY6" fmla="*/ 25347 h 180560"/>
                  <a:gd name="connsiteX7" fmla="*/ 0 w 133525"/>
                  <a:gd name="connsiteY7" fmla="*/ 91870 h 180560"/>
                  <a:gd name="connsiteX8" fmla="*/ 15901 w 133525"/>
                  <a:gd name="connsiteY8" fmla="*/ 155214 h 180560"/>
                  <a:gd name="connsiteX9" fmla="*/ 66762 w 133525"/>
                  <a:gd name="connsiteY9" fmla="*/ 180561 h 180560"/>
                  <a:gd name="connsiteX10" fmla="*/ 117624 w 133525"/>
                  <a:gd name="connsiteY10" fmla="*/ 155214 h 180560"/>
                  <a:gd name="connsiteX11" fmla="*/ 133525 w 133525"/>
                  <a:gd name="connsiteY11" fmla="*/ 91870 h 180560"/>
                  <a:gd name="connsiteX12" fmla="*/ 117624 w 133525"/>
                  <a:gd name="connsiteY12" fmla="*/ 25347 h 180560"/>
                  <a:gd name="connsiteX13" fmla="*/ 66762 w 133525"/>
                  <a:gd name="connsiteY13" fmla="*/ 0 h 1805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525" h="180560">
                    <a:moveTo>
                      <a:pt x="66762" y="152057"/>
                    </a:moveTo>
                    <a:cubicBezTo>
                      <a:pt x="47681" y="152057"/>
                      <a:pt x="38140" y="133047"/>
                      <a:pt x="38140" y="91870"/>
                    </a:cubicBezTo>
                    <a:cubicBezTo>
                      <a:pt x="38140" y="50694"/>
                      <a:pt x="47681" y="28527"/>
                      <a:pt x="66762" y="28527"/>
                    </a:cubicBezTo>
                    <a:cubicBezTo>
                      <a:pt x="85844" y="28527"/>
                      <a:pt x="98542" y="50694"/>
                      <a:pt x="98542" y="91870"/>
                    </a:cubicBezTo>
                    <a:cubicBezTo>
                      <a:pt x="98566" y="133047"/>
                      <a:pt x="85844" y="152057"/>
                      <a:pt x="66762" y="152057"/>
                    </a:cubicBezTo>
                    <a:moveTo>
                      <a:pt x="66762" y="0"/>
                    </a:moveTo>
                    <a:cubicBezTo>
                      <a:pt x="44500" y="0"/>
                      <a:pt x="28623" y="9517"/>
                      <a:pt x="15901" y="25347"/>
                    </a:cubicBezTo>
                    <a:cubicBezTo>
                      <a:pt x="6360" y="41177"/>
                      <a:pt x="0" y="63367"/>
                      <a:pt x="0" y="91870"/>
                    </a:cubicBezTo>
                    <a:cubicBezTo>
                      <a:pt x="0" y="120374"/>
                      <a:pt x="6360" y="139384"/>
                      <a:pt x="15901" y="155214"/>
                    </a:cubicBezTo>
                    <a:cubicBezTo>
                      <a:pt x="28623" y="174224"/>
                      <a:pt x="44524" y="180561"/>
                      <a:pt x="66762" y="180561"/>
                    </a:cubicBezTo>
                    <a:cubicBezTo>
                      <a:pt x="89025" y="180561"/>
                      <a:pt x="104903" y="174224"/>
                      <a:pt x="117624" y="155214"/>
                    </a:cubicBezTo>
                    <a:cubicBezTo>
                      <a:pt x="127165" y="139384"/>
                      <a:pt x="133525" y="117193"/>
                      <a:pt x="133525" y="91870"/>
                    </a:cubicBezTo>
                    <a:cubicBezTo>
                      <a:pt x="133525" y="63367"/>
                      <a:pt x="127165" y="41177"/>
                      <a:pt x="117624" y="25347"/>
                    </a:cubicBezTo>
                    <a:cubicBezTo>
                      <a:pt x="104903" y="9493"/>
                      <a:pt x="89025" y="0"/>
                      <a:pt x="6676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" name="Graphic 30">
                <a:extLst>
                  <a:ext uri="{FF2B5EF4-FFF2-40B4-BE49-F238E27FC236}">
                    <a16:creationId xmlns:a16="http://schemas.microsoft.com/office/drawing/2014/main" id="{819C07E2-1E4A-4116-9C3E-BA292AA4A3A7}"/>
                  </a:ext>
                </a:extLst>
              </p:cNvPr>
              <p:cNvSpPr/>
              <p:nvPr/>
            </p:nvSpPr>
            <p:spPr>
              <a:xfrm>
                <a:off x="6257693" y="1734466"/>
                <a:ext cx="79507" cy="175371"/>
              </a:xfrm>
              <a:custGeom>
                <a:avLst/>
                <a:gdLst>
                  <a:gd name="connsiteX0" fmla="*/ 34983 w 79507"/>
                  <a:gd name="connsiteY0" fmla="*/ 22310 h 175371"/>
                  <a:gd name="connsiteX1" fmla="*/ 0 w 79507"/>
                  <a:gd name="connsiteY1" fmla="*/ 31875 h 175371"/>
                  <a:gd name="connsiteX2" fmla="*/ 0 w 79507"/>
                  <a:gd name="connsiteY2" fmla="*/ 57389 h 175371"/>
                  <a:gd name="connsiteX3" fmla="*/ 44524 w 79507"/>
                  <a:gd name="connsiteY3" fmla="*/ 57389 h 175371"/>
                  <a:gd name="connsiteX4" fmla="*/ 44524 w 79507"/>
                  <a:gd name="connsiteY4" fmla="*/ 175372 h 175371"/>
                  <a:gd name="connsiteX5" fmla="*/ 79508 w 79507"/>
                  <a:gd name="connsiteY5" fmla="*/ 175372 h 175371"/>
                  <a:gd name="connsiteX6" fmla="*/ 79508 w 79507"/>
                  <a:gd name="connsiteY6" fmla="*/ 0 h 175371"/>
                  <a:gd name="connsiteX7" fmla="*/ 50885 w 79507"/>
                  <a:gd name="connsiteY7" fmla="*/ 0 h 175371"/>
                  <a:gd name="connsiteX8" fmla="*/ 34983 w 79507"/>
                  <a:gd name="connsiteY8" fmla="*/ 22310 h 1753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507" h="175371">
                    <a:moveTo>
                      <a:pt x="34983" y="22310"/>
                    </a:moveTo>
                    <a:cubicBezTo>
                      <a:pt x="28623" y="28695"/>
                      <a:pt x="15902" y="31875"/>
                      <a:pt x="0" y="31875"/>
                    </a:cubicBezTo>
                    <a:lnTo>
                      <a:pt x="0" y="57389"/>
                    </a:lnTo>
                    <a:lnTo>
                      <a:pt x="44524" y="57389"/>
                    </a:lnTo>
                    <a:lnTo>
                      <a:pt x="44524" y="175372"/>
                    </a:lnTo>
                    <a:lnTo>
                      <a:pt x="79508" y="175372"/>
                    </a:lnTo>
                    <a:lnTo>
                      <a:pt x="79508" y="0"/>
                    </a:lnTo>
                    <a:lnTo>
                      <a:pt x="50885" y="0"/>
                    </a:lnTo>
                    <a:cubicBezTo>
                      <a:pt x="47705" y="9541"/>
                      <a:pt x="41344" y="19106"/>
                      <a:pt x="34983" y="2231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" name="Graphic 30">
                <a:extLst>
                  <a:ext uri="{FF2B5EF4-FFF2-40B4-BE49-F238E27FC236}">
                    <a16:creationId xmlns:a16="http://schemas.microsoft.com/office/drawing/2014/main" id="{F49C1D33-87D7-4669-A920-68F243830E82}"/>
                  </a:ext>
                </a:extLst>
              </p:cNvPr>
              <p:cNvSpPr/>
              <p:nvPr/>
            </p:nvSpPr>
            <p:spPr>
              <a:xfrm>
                <a:off x="4788436" y="1334966"/>
                <a:ext cx="2635619" cy="1386688"/>
              </a:xfrm>
              <a:custGeom>
                <a:avLst/>
                <a:gdLst>
                  <a:gd name="connsiteX0" fmla="*/ 1701109 w 2635619"/>
                  <a:gd name="connsiteY0" fmla="*/ 485488 h 1386688"/>
                  <a:gd name="connsiteX1" fmla="*/ 1669426 w 2635619"/>
                  <a:gd name="connsiteY1" fmla="*/ 548951 h 1386688"/>
                  <a:gd name="connsiteX2" fmla="*/ 1640923 w 2635619"/>
                  <a:gd name="connsiteY2" fmla="*/ 485488 h 1386688"/>
                  <a:gd name="connsiteX3" fmla="*/ 1669426 w 2635619"/>
                  <a:gd name="connsiteY3" fmla="*/ 425205 h 1386688"/>
                  <a:gd name="connsiteX4" fmla="*/ 1701109 w 2635619"/>
                  <a:gd name="connsiteY4" fmla="*/ 485488 h 1386688"/>
                  <a:gd name="connsiteX5" fmla="*/ 1669426 w 2635619"/>
                  <a:gd name="connsiteY5" fmla="*/ 396631 h 1386688"/>
                  <a:gd name="connsiteX6" fmla="*/ 1621912 w 2635619"/>
                  <a:gd name="connsiteY6" fmla="*/ 418845 h 1386688"/>
                  <a:gd name="connsiteX7" fmla="*/ 1602902 w 2635619"/>
                  <a:gd name="connsiteY7" fmla="*/ 485488 h 1386688"/>
                  <a:gd name="connsiteX8" fmla="*/ 1618732 w 2635619"/>
                  <a:gd name="connsiteY8" fmla="*/ 552131 h 1386688"/>
                  <a:gd name="connsiteX9" fmla="*/ 1669426 w 2635619"/>
                  <a:gd name="connsiteY9" fmla="*/ 577526 h 1386688"/>
                  <a:gd name="connsiteX10" fmla="*/ 1704266 w 2635619"/>
                  <a:gd name="connsiteY10" fmla="*/ 568009 h 1386688"/>
                  <a:gd name="connsiteX11" fmla="*/ 1701085 w 2635619"/>
                  <a:gd name="connsiteY11" fmla="*/ 574345 h 1386688"/>
                  <a:gd name="connsiteX12" fmla="*/ 1697929 w 2635619"/>
                  <a:gd name="connsiteY12" fmla="*/ 590223 h 1386688"/>
                  <a:gd name="connsiteX13" fmla="*/ 1640899 w 2635619"/>
                  <a:gd name="connsiteY13" fmla="*/ 720329 h 1386688"/>
                  <a:gd name="connsiteX14" fmla="*/ 1628225 w 2635619"/>
                  <a:gd name="connsiteY14" fmla="*/ 691778 h 1386688"/>
                  <a:gd name="connsiteX15" fmla="*/ 1577531 w 2635619"/>
                  <a:gd name="connsiteY15" fmla="*/ 666383 h 1386688"/>
                  <a:gd name="connsiteX16" fmla="*/ 1530018 w 2635619"/>
                  <a:gd name="connsiteY16" fmla="*/ 691778 h 1386688"/>
                  <a:gd name="connsiteX17" fmla="*/ 1511008 w 2635619"/>
                  <a:gd name="connsiteY17" fmla="*/ 758421 h 1386688"/>
                  <a:gd name="connsiteX18" fmla="*/ 1526838 w 2635619"/>
                  <a:gd name="connsiteY18" fmla="*/ 821884 h 1386688"/>
                  <a:gd name="connsiteX19" fmla="*/ 1533174 w 2635619"/>
                  <a:gd name="connsiteY19" fmla="*/ 831401 h 1386688"/>
                  <a:gd name="connsiteX20" fmla="*/ 1476144 w 2635619"/>
                  <a:gd name="connsiteY20" fmla="*/ 866313 h 1386688"/>
                  <a:gd name="connsiteX21" fmla="*/ 1438124 w 2635619"/>
                  <a:gd name="connsiteY21" fmla="*/ 882190 h 1386688"/>
                  <a:gd name="connsiteX22" fmla="*/ 1377937 w 2635619"/>
                  <a:gd name="connsiteY22" fmla="*/ 898068 h 1386688"/>
                  <a:gd name="connsiteX23" fmla="*/ 1336760 w 2635619"/>
                  <a:gd name="connsiteY23" fmla="*/ 904405 h 1386688"/>
                  <a:gd name="connsiteX24" fmla="*/ 1295583 w 2635619"/>
                  <a:gd name="connsiteY24" fmla="*/ 907585 h 1386688"/>
                  <a:gd name="connsiteX25" fmla="*/ 1251226 w 2635619"/>
                  <a:gd name="connsiteY25" fmla="*/ 904405 h 1386688"/>
                  <a:gd name="connsiteX26" fmla="*/ 1210050 w 2635619"/>
                  <a:gd name="connsiteY26" fmla="*/ 898068 h 1386688"/>
                  <a:gd name="connsiteX27" fmla="*/ 1149863 w 2635619"/>
                  <a:gd name="connsiteY27" fmla="*/ 882190 h 1386688"/>
                  <a:gd name="connsiteX28" fmla="*/ 1115023 w 2635619"/>
                  <a:gd name="connsiteY28" fmla="*/ 866313 h 1386688"/>
                  <a:gd name="connsiteX29" fmla="*/ 1080183 w 2635619"/>
                  <a:gd name="connsiteY29" fmla="*/ 847279 h 1386688"/>
                  <a:gd name="connsiteX30" fmla="*/ 1118203 w 2635619"/>
                  <a:gd name="connsiteY30" fmla="*/ 821884 h 1386688"/>
                  <a:gd name="connsiteX31" fmla="*/ 1134033 w 2635619"/>
                  <a:gd name="connsiteY31" fmla="*/ 758421 h 1386688"/>
                  <a:gd name="connsiteX32" fmla="*/ 1118203 w 2635619"/>
                  <a:gd name="connsiteY32" fmla="*/ 691778 h 1386688"/>
                  <a:gd name="connsiteX33" fmla="*/ 1067509 w 2635619"/>
                  <a:gd name="connsiteY33" fmla="*/ 666383 h 1386688"/>
                  <a:gd name="connsiteX34" fmla="*/ 1019996 w 2635619"/>
                  <a:gd name="connsiteY34" fmla="*/ 691778 h 1386688"/>
                  <a:gd name="connsiteX35" fmla="*/ 1000986 w 2635619"/>
                  <a:gd name="connsiteY35" fmla="*/ 758421 h 1386688"/>
                  <a:gd name="connsiteX36" fmla="*/ 1004166 w 2635619"/>
                  <a:gd name="connsiteY36" fmla="*/ 786972 h 1386688"/>
                  <a:gd name="connsiteX37" fmla="*/ 997829 w 2635619"/>
                  <a:gd name="connsiteY37" fmla="*/ 780635 h 1386688"/>
                  <a:gd name="connsiteX38" fmla="*/ 1000986 w 2635619"/>
                  <a:gd name="connsiteY38" fmla="*/ 783816 h 1386688"/>
                  <a:gd name="connsiteX39" fmla="*/ 994649 w 2635619"/>
                  <a:gd name="connsiteY39" fmla="*/ 777479 h 1386688"/>
                  <a:gd name="connsiteX40" fmla="*/ 997805 w 2635619"/>
                  <a:gd name="connsiteY40" fmla="*/ 780659 h 1386688"/>
                  <a:gd name="connsiteX41" fmla="*/ 985132 w 2635619"/>
                  <a:gd name="connsiteY41" fmla="*/ 767962 h 1386688"/>
                  <a:gd name="connsiteX42" fmla="*/ 950292 w 2635619"/>
                  <a:gd name="connsiteY42" fmla="*/ 720353 h 1386688"/>
                  <a:gd name="connsiteX43" fmla="*/ 934462 w 2635619"/>
                  <a:gd name="connsiteY43" fmla="*/ 698139 h 1386688"/>
                  <a:gd name="connsiteX44" fmla="*/ 918632 w 2635619"/>
                  <a:gd name="connsiteY44" fmla="*/ 669588 h 1386688"/>
                  <a:gd name="connsiteX45" fmla="*/ 890129 w 2635619"/>
                  <a:gd name="connsiteY45" fmla="*/ 590247 h 1386688"/>
                  <a:gd name="connsiteX46" fmla="*/ 886973 w 2635619"/>
                  <a:gd name="connsiteY46" fmla="*/ 577550 h 1386688"/>
                  <a:gd name="connsiteX47" fmla="*/ 890129 w 2635619"/>
                  <a:gd name="connsiteY47" fmla="*/ 577550 h 1386688"/>
                  <a:gd name="connsiteX48" fmla="*/ 940823 w 2635619"/>
                  <a:gd name="connsiteY48" fmla="*/ 552155 h 1386688"/>
                  <a:gd name="connsiteX49" fmla="*/ 956653 w 2635619"/>
                  <a:gd name="connsiteY49" fmla="*/ 485512 h 1386688"/>
                  <a:gd name="connsiteX50" fmla="*/ 937643 w 2635619"/>
                  <a:gd name="connsiteY50" fmla="*/ 422049 h 1386688"/>
                  <a:gd name="connsiteX51" fmla="*/ 890129 w 2635619"/>
                  <a:gd name="connsiteY51" fmla="*/ 396654 h 1386688"/>
                  <a:gd name="connsiteX52" fmla="*/ 886973 w 2635619"/>
                  <a:gd name="connsiteY52" fmla="*/ 396654 h 1386688"/>
                  <a:gd name="connsiteX53" fmla="*/ 896466 w 2635619"/>
                  <a:gd name="connsiteY53" fmla="*/ 361743 h 1386688"/>
                  <a:gd name="connsiteX54" fmla="*/ 918632 w 2635619"/>
                  <a:gd name="connsiteY54" fmla="*/ 301460 h 1386688"/>
                  <a:gd name="connsiteX55" fmla="*/ 928125 w 2635619"/>
                  <a:gd name="connsiteY55" fmla="*/ 285583 h 1386688"/>
                  <a:gd name="connsiteX56" fmla="*/ 950292 w 2635619"/>
                  <a:gd name="connsiteY56" fmla="*/ 250671 h 1386688"/>
                  <a:gd name="connsiteX57" fmla="*/ 1010479 w 2635619"/>
                  <a:gd name="connsiteY57" fmla="*/ 177691 h 1386688"/>
                  <a:gd name="connsiteX58" fmla="*/ 1007299 w 2635619"/>
                  <a:gd name="connsiteY58" fmla="*/ 215759 h 1386688"/>
                  <a:gd name="connsiteX59" fmla="*/ 1023129 w 2635619"/>
                  <a:gd name="connsiteY59" fmla="*/ 279222 h 1386688"/>
                  <a:gd name="connsiteX60" fmla="*/ 1073822 w 2635619"/>
                  <a:gd name="connsiteY60" fmla="*/ 304617 h 1386688"/>
                  <a:gd name="connsiteX61" fmla="*/ 1124516 w 2635619"/>
                  <a:gd name="connsiteY61" fmla="*/ 279222 h 1386688"/>
                  <a:gd name="connsiteX62" fmla="*/ 1140346 w 2635619"/>
                  <a:gd name="connsiteY62" fmla="*/ 215759 h 1386688"/>
                  <a:gd name="connsiteX63" fmla="*/ 1124516 w 2635619"/>
                  <a:gd name="connsiteY63" fmla="*/ 149116 h 1386688"/>
                  <a:gd name="connsiteX64" fmla="*/ 1080159 w 2635619"/>
                  <a:gd name="connsiteY64" fmla="*/ 123721 h 1386688"/>
                  <a:gd name="connsiteX65" fmla="*/ 1295559 w 2635619"/>
                  <a:gd name="connsiteY65" fmla="*/ 66595 h 1386688"/>
                  <a:gd name="connsiteX66" fmla="*/ 1552161 w 2635619"/>
                  <a:gd name="connsiteY66" fmla="*/ 155453 h 1386688"/>
                  <a:gd name="connsiteX67" fmla="*/ 1520477 w 2635619"/>
                  <a:gd name="connsiteY67" fmla="*/ 161789 h 1386688"/>
                  <a:gd name="connsiteX68" fmla="*/ 1520477 w 2635619"/>
                  <a:gd name="connsiteY68" fmla="*/ 187184 h 1386688"/>
                  <a:gd name="connsiteX69" fmla="*/ 1564834 w 2635619"/>
                  <a:gd name="connsiteY69" fmla="*/ 187184 h 1386688"/>
                  <a:gd name="connsiteX70" fmla="*/ 1564834 w 2635619"/>
                  <a:gd name="connsiteY70" fmla="*/ 301412 h 1386688"/>
                  <a:gd name="connsiteX71" fmla="*/ 1599674 w 2635619"/>
                  <a:gd name="connsiteY71" fmla="*/ 301412 h 1386688"/>
                  <a:gd name="connsiteX72" fmla="*/ 1599674 w 2635619"/>
                  <a:gd name="connsiteY72" fmla="*/ 199881 h 1386688"/>
                  <a:gd name="connsiteX73" fmla="*/ 1640851 w 2635619"/>
                  <a:gd name="connsiteY73" fmla="*/ 250647 h 1386688"/>
                  <a:gd name="connsiteX74" fmla="*/ 1659861 w 2635619"/>
                  <a:gd name="connsiteY74" fmla="*/ 285559 h 1386688"/>
                  <a:gd name="connsiteX75" fmla="*/ 1691544 w 2635619"/>
                  <a:gd name="connsiteY75" fmla="*/ 361719 h 1386688"/>
                  <a:gd name="connsiteX76" fmla="*/ 1701038 w 2635619"/>
                  <a:gd name="connsiteY76" fmla="*/ 399787 h 1386688"/>
                  <a:gd name="connsiteX77" fmla="*/ 1704218 w 2635619"/>
                  <a:gd name="connsiteY77" fmla="*/ 406124 h 1386688"/>
                  <a:gd name="connsiteX78" fmla="*/ 1669426 w 2635619"/>
                  <a:gd name="connsiteY78" fmla="*/ 396631 h 1386688"/>
                  <a:gd name="connsiteX79" fmla="*/ 1609239 w 2635619"/>
                  <a:gd name="connsiteY79" fmla="*/ 761554 h 1386688"/>
                  <a:gd name="connsiteX80" fmla="*/ 1602902 w 2635619"/>
                  <a:gd name="connsiteY80" fmla="*/ 767890 h 1386688"/>
                  <a:gd name="connsiteX81" fmla="*/ 1590229 w 2635619"/>
                  <a:gd name="connsiteY81" fmla="*/ 783768 h 1386688"/>
                  <a:gd name="connsiteX82" fmla="*/ 1561726 w 2635619"/>
                  <a:gd name="connsiteY82" fmla="*/ 809163 h 1386688"/>
                  <a:gd name="connsiteX83" fmla="*/ 1549052 w 2635619"/>
                  <a:gd name="connsiteY83" fmla="*/ 758397 h 1386688"/>
                  <a:gd name="connsiteX84" fmla="*/ 1577555 w 2635619"/>
                  <a:gd name="connsiteY84" fmla="*/ 694934 h 1386688"/>
                  <a:gd name="connsiteX85" fmla="*/ 1609239 w 2635619"/>
                  <a:gd name="connsiteY85" fmla="*/ 758397 h 1386688"/>
                  <a:gd name="connsiteX86" fmla="*/ 1609239 w 2635619"/>
                  <a:gd name="connsiteY86" fmla="*/ 761554 h 1386688"/>
                  <a:gd name="connsiteX87" fmla="*/ 1039030 w 2635619"/>
                  <a:gd name="connsiteY87" fmla="*/ 758373 h 1386688"/>
                  <a:gd name="connsiteX88" fmla="*/ 1067533 w 2635619"/>
                  <a:gd name="connsiteY88" fmla="*/ 694911 h 1386688"/>
                  <a:gd name="connsiteX89" fmla="*/ 1099217 w 2635619"/>
                  <a:gd name="connsiteY89" fmla="*/ 758373 h 1386688"/>
                  <a:gd name="connsiteX90" fmla="*/ 1067533 w 2635619"/>
                  <a:gd name="connsiteY90" fmla="*/ 818656 h 1386688"/>
                  <a:gd name="connsiteX91" fmla="*/ 1039030 w 2635619"/>
                  <a:gd name="connsiteY91" fmla="*/ 758373 h 1386688"/>
                  <a:gd name="connsiteX92" fmla="*/ 877480 w 2635619"/>
                  <a:gd name="connsiteY92" fmla="*/ 485488 h 1386688"/>
                  <a:gd name="connsiteX93" fmla="*/ 880636 w 2635619"/>
                  <a:gd name="connsiteY93" fmla="*/ 425205 h 1386688"/>
                  <a:gd name="connsiteX94" fmla="*/ 890129 w 2635619"/>
                  <a:gd name="connsiteY94" fmla="*/ 425205 h 1386688"/>
                  <a:gd name="connsiteX95" fmla="*/ 918632 w 2635619"/>
                  <a:gd name="connsiteY95" fmla="*/ 485488 h 1386688"/>
                  <a:gd name="connsiteX96" fmla="*/ 890129 w 2635619"/>
                  <a:gd name="connsiteY96" fmla="*/ 548951 h 1386688"/>
                  <a:gd name="connsiteX97" fmla="*/ 880636 w 2635619"/>
                  <a:gd name="connsiteY97" fmla="*/ 545771 h 1386688"/>
                  <a:gd name="connsiteX98" fmla="*/ 877480 w 2635619"/>
                  <a:gd name="connsiteY98" fmla="*/ 485488 h 1386688"/>
                  <a:gd name="connsiteX99" fmla="*/ 1073870 w 2635619"/>
                  <a:gd name="connsiteY99" fmla="*/ 152296 h 1386688"/>
                  <a:gd name="connsiteX100" fmla="*/ 1102373 w 2635619"/>
                  <a:gd name="connsiteY100" fmla="*/ 215759 h 1386688"/>
                  <a:gd name="connsiteX101" fmla="*/ 1073870 w 2635619"/>
                  <a:gd name="connsiteY101" fmla="*/ 276042 h 1386688"/>
                  <a:gd name="connsiteX102" fmla="*/ 1042187 w 2635619"/>
                  <a:gd name="connsiteY102" fmla="*/ 215759 h 1386688"/>
                  <a:gd name="connsiteX103" fmla="*/ 1073870 w 2635619"/>
                  <a:gd name="connsiteY103" fmla="*/ 152296 h 1386688"/>
                  <a:gd name="connsiteX104" fmla="*/ 79197 w 2635619"/>
                  <a:gd name="connsiteY104" fmla="*/ 1345440 h 1386688"/>
                  <a:gd name="connsiteX105" fmla="*/ 41177 w 2635619"/>
                  <a:gd name="connsiteY105" fmla="*/ 1180423 h 1386688"/>
                  <a:gd name="connsiteX106" fmla="*/ 79197 w 2635619"/>
                  <a:gd name="connsiteY106" fmla="*/ 1018585 h 1386688"/>
                  <a:gd name="connsiteX107" fmla="*/ 117217 w 2635619"/>
                  <a:gd name="connsiteY107" fmla="*/ 1180423 h 1386688"/>
                  <a:gd name="connsiteX108" fmla="*/ 79197 w 2635619"/>
                  <a:gd name="connsiteY108" fmla="*/ 1345440 h 1386688"/>
                  <a:gd name="connsiteX109" fmla="*/ 2556399 w 2635619"/>
                  <a:gd name="connsiteY109" fmla="*/ 977337 h 1386688"/>
                  <a:gd name="connsiteX110" fmla="*/ 2217444 w 2635619"/>
                  <a:gd name="connsiteY110" fmla="*/ 977337 h 1386688"/>
                  <a:gd name="connsiteX111" fmla="*/ 1773946 w 2635619"/>
                  <a:gd name="connsiteY111" fmla="*/ 479151 h 1386688"/>
                  <a:gd name="connsiteX112" fmla="*/ 1295607 w 2635619"/>
                  <a:gd name="connsiteY112" fmla="*/ 0 h 1386688"/>
                  <a:gd name="connsiteX113" fmla="*/ 953497 w 2635619"/>
                  <a:gd name="connsiteY113" fmla="*/ 142803 h 1386688"/>
                  <a:gd name="connsiteX114" fmla="*/ 814113 w 2635619"/>
                  <a:gd name="connsiteY114" fmla="*/ 485512 h 1386688"/>
                  <a:gd name="connsiteX115" fmla="*/ 817269 w 2635619"/>
                  <a:gd name="connsiteY115" fmla="*/ 526760 h 1386688"/>
                  <a:gd name="connsiteX116" fmla="*/ 418151 w 2635619"/>
                  <a:gd name="connsiteY116" fmla="*/ 977337 h 1386688"/>
                  <a:gd name="connsiteX117" fmla="*/ 79197 w 2635619"/>
                  <a:gd name="connsiteY117" fmla="*/ 977337 h 1386688"/>
                  <a:gd name="connsiteX118" fmla="*/ 0 w 2635619"/>
                  <a:gd name="connsiteY118" fmla="*/ 1180423 h 1386688"/>
                  <a:gd name="connsiteX119" fmla="*/ 79197 w 2635619"/>
                  <a:gd name="connsiteY119" fmla="*/ 1386688 h 1386688"/>
                  <a:gd name="connsiteX120" fmla="*/ 1083387 w 2635619"/>
                  <a:gd name="connsiteY120" fmla="*/ 1386688 h 1386688"/>
                  <a:gd name="connsiteX121" fmla="*/ 1083387 w 2635619"/>
                  <a:gd name="connsiteY121" fmla="*/ 1310528 h 1386688"/>
                  <a:gd name="connsiteX122" fmla="*/ 620902 w 2635619"/>
                  <a:gd name="connsiteY122" fmla="*/ 1310528 h 1386688"/>
                  <a:gd name="connsiteX123" fmla="*/ 668416 w 2635619"/>
                  <a:gd name="connsiteY123" fmla="*/ 1253402 h 1386688"/>
                  <a:gd name="connsiteX124" fmla="*/ 994697 w 2635619"/>
                  <a:gd name="connsiteY124" fmla="*/ 1253402 h 1386688"/>
                  <a:gd name="connsiteX125" fmla="*/ 994697 w 2635619"/>
                  <a:gd name="connsiteY125" fmla="*/ 1177242 h 1386688"/>
                  <a:gd name="connsiteX126" fmla="*/ 734940 w 2635619"/>
                  <a:gd name="connsiteY126" fmla="*/ 1177242 h 1386688"/>
                  <a:gd name="connsiteX127" fmla="*/ 1004214 w 2635619"/>
                  <a:gd name="connsiteY127" fmla="*/ 872602 h 1386688"/>
                  <a:gd name="connsiteX128" fmla="*/ 1295655 w 2635619"/>
                  <a:gd name="connsiteY128" fmla="*/ 970976 h 1386688"/>
                  <a:gd name="connsiteX129" fmla="*/ 1609263 w 2635619"/>
                  <a:gd name="connsiteY129" fmla="*/ 850387 h 1386688"/>
                  <a:gd name="connsiteX130" fmla="*/ 1897524 w 2635619"/>
                  <a:gd name="connsiteY130" fmla="*/ 1177242 h 1386688"/>
                  <a:gd name="connsiteX131" fmla="*/ 1754983 w 2635619"/>
                  <a:gd name="connsiteY131" fmla="*/ 1177242 h 1386688"/>
                  <a:gd name="connsiteX132" fmla="*/ 1754983 w 2635619"/>
                  <a:gd name="connsiteY132" fmla="*/ 1253402 h 1386688"/>
                  <a:gd name="connsiteX133" fmla="*/ 1967227 w 2635619"/>
                  <a:gd name="connsiteY133" fmla="*/ 1253402 h 1386688"/>
                  <a:gd name="connsiteX134" fmla="*/ 2014741 w 2635619"/>
                  <a:gd name="connsiteY134" fmla="*/ 1310528 h 1386688"/>
                  <a:gd name="connsiteX135" fmla="*/ 1843673 w 2635619"/>
                  <a:gd name="connsiteY135" fmla="*/ 1310528 h 1386688"/>
                  <a:gd name="connsiteX136" fmla="*/ 1843673 w 2635619"/>
                  <a:gd name="connsiteY136" fmla="*/ 1386688 h 1386688"/>
                  <a:gd name="connsiteX137" fmla="*/ 2556423 w 2635619"/>
                  <a:gd name="connsiteY137" fmla="*/ 1386688 h 1386688"/>
                  <a:gd name="connsiteX138" fmla="*/ 2635620 w 2635619"/>
                  <a:gd name="connsiteY138" fmla="*/ 1180423 h 1386688"/>
                  <a:gd name="connsiteX139" fmla="*/ 2556399 w 2635619"/>
                  <a:gd name="connsiteY139" fmla="*/ 977337 h 1386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2635619" h="1386688">
                    <a:moveTo>
                      <a:pt x="1701109" y="485488"/>
                    </a:moveTo>
                    <a:cubicBezTo>
                      <a:pt x="1701109" y="526736"/>
                      <a:pt x="1691616" y="548951"/>
                      <a:pt x="1669426" y="548951"/>
                    </a:cubicBezTo>
                    <a:cubicBezTo>
                      <a:pt x="1650416" y="548951"/>
                      <a:pt x="1640923" y="526736"/>
                      <a:pt x="1640923" y="485488"/>
                    </a:cubicBezTo>
                    <a:cubicBezTo>
                      <a:pt x="1640923" y="444240"/>
                      <a:pt x="1650416" y="425205"/>
                      <a:pt x="1669426" y="425205"/>
                    </a:cubicBezTo>
                    <a:cubicBezTo>
                      <a:pt x="1691592" y="425205"/>
                      <a:pt x="1701109" y="444240"/>
                      <a:pt x="1701109" y="485488"/>
                    </a:cubicBezTo>
                    <a:moveTo>
                      <a:pt x="1669426" y="396631"/>
                    </a:moveTo>
                    <a:cubicBezTo>
                      <a:pt x="1647259" y="396631"/>
                      <a:pt x="1631406" y="402967"/>
                      <a:pt x="1621912" y="418845"/>
                    </a:cubicBezTo>
                    <a:cubicBezTo>
                      <a:pt x="1609239" y="434723"/>
                      <a:pt x="1602902" y="456913"/>
                      <a:pt x="1602902" y="485488"/>
                    </a:cubicBezTo>
                    <a:cubicBezTo>
                      <a:pt x="1602902" y="514063"/>
                      <a:pt x="1609239" y="536253"/>
                      <a:pt x="1618732" y="552131"/>
                    </a:cubicBezTo>
                    <a:cubicBezTo>
                      <a:pt x="1631406" y="568009"/>
                      <a:pt x="1647235" y="577526"/>
                      <a:pt x="1669426" y="577526"/>
                    </a:cubicBezTo>
                    <a:cubicBezTo>
                      <a:pt x="1682099" y="577526"/>
                      <a:pt x="1694773" y="574345"/>
                      <a:pt x="1704266" y="568009"/>
                    </a:cubicBezTo>
                    <a:cubicBezTo>
                      <a:pt x="1704266" y="571189"/>
                      <a:pt x="1704266" y="571189"/>
                      <a:pt x="1701085" y="574345"/>
                    </a:cubicBezTo>
                    <a:cubicBezTo>
                      <a:pt x="1701085" y="580682"/>
                      <a:pt x="1701085" y="583863"/>
                      <a:pt x="1697929" y="590223"/>
                    </a:cubicBezTo>
                    <a:cubicBezTo>
                      <a:pt x="1685255" y="637832"/>
                      <a:pt x="1666245" y="682237"/>
                      <a:pt x="1640899" y="720329"/>
                    </a:cubicBezTo>
                    <a:cubicBezTo>
                      <a:pt x="1637718" y="710812"/>
                      <a:pt x="1634562" y="701295"/>
                      <a:pt x="1628225" y="691778"/>
                    </a:cubicBezTo>
                    <a:cubicBezTo>
                      <a:pt x="1615552" y="675900"/>
                      <a:pt x="1599722" y="666383"/>
                      <a:pt x="1577531" y="666383"/>
                    </a:cubicBezTo>
                    <a:cubicBezTo>
                      <a:pt x="1555365" y="666383"/>
                      <a:pt x="1539511" y="675900"/>
                      <a:pt x="1530018" y="691778"/>
                    </a:cubicBezTo>
                    <a:cubicBezTo>
                      <a:pt x="1517345" y="707656"/>
                      <a:pt x="1511008" y="729846"/>
                      <a:pt x="1511008" y="758421"/>
                    </a:cubicBezTo>
                    <a:cubicBezTo>
                      <a:pt x="1511008" y="783816"/>
                      <a:pt x="1517345" y="806030"/>
                      <a:pt x="1526838" y="821884"/>
                    </a:cubicBezTo>
                    <a:cubicBezTo>
                      <a:pt x="1529994" y="825064"/>
                      <a:pt x="1533174" y="828221"/>
                      <a:pt x="1533174" y="831401"/>
                    </a:cubicBezTo>
                    <a:cubicBezTo>
                      <a:pt x="1517345" y="844098"/>
                      <a:pt x="1495154" y="856796"/>
                      <a:pt x="1476144" y="866313"/>
                    </a:cubicBezTo>
                    <a:cubicBezTo>
                      <a:pt x="1463470" y="872649"/>
                      <a:pt x="1450797" y="875830"/>
                      <a:pt x="1438124" y="882190"/>
                    </a:cubicBezTo>
                    <a:cubicBezTo>
                      <a:pt x="1419114" y="888527"/>
                      <a:pt x="1400103" y="894888"/>
                      <a:pt x="1377937" y="898068"/>
                    </a:cubicBezTo>
                    <a:cubicBezTo>
                      <a:pt x="1365263" y="901248"/>
                      <a:pt x="1352590" y="904405"/>
                      <a:pt x="1336760" y="904405"/>
                    </a:cubicBezTo>
                    <a:cubicBezTo>
                      <a:pt x="1324087" y="907585"/>
                      <a:pt x="1308257" y="907585"/>
                      <a:pt x="1295583" y="907585"/>
                    </a:cubicBezTo>
                    <a:cubicBezTo>
                      <a:pt x="1279754" y="907585"/>
                      <a:pt x="1267080" y="907585"/>
                      <a:pt x="1251226" y="904405"/>
                    </a:cubicBezTo>
                    <a:cubicBezTo>
                      <a:pt x="1238553" y="904405"/>
                      <a:pt x="1222723" y="901224"/>
                      <a:pt x="1210050" y="898068"/>
                    </a:cubicBezTo>
                    <a:cubicBezTo>
                      <a:pt x="1191040" y="894888"/>
                      <a:pt x="1168873" y="888551"/>
                      <a:pt x="1149863" y="882190"/>
                    </a:cubicBezTo>
                    <a:cubicBezTo>
                      <a:pt x="1137189" y="875854"/>
                      <a:pt x="1124516" y="872673"/>
                      <a:pt x="1115023" y="866313"/>
                    </a:cubicBezTo>
                    <a:cubicBezTo>
                      <a:pt x="1102350" y="859976"/>
                      <a:pt x="1089676" y="853615"/>
                      <a:pt x="1080183" y="847279"/>
                    </a:cubicBezTo>
                    <a:cubicBezTo>
                      <a:pt x="1096013" y="844098"/>
                      <a:pt x="1108686" y="834581"/>
                      <a:pt x="1118203" y="821884"/>
                    </a:cubicBezTo>
                    <a:cubicBezTo>
                      <a:pt x="1130877" y="806006"/>
                      <a:pt x="1134033" y="783816"/>
                      <a:pt x="1134033" y="758421"/>
                    </a:cubicBezTo>
                    <a:cubicBezTo>
                      <a:pt x="1134033" y="729870"/>
                      <a:pt x="1130853" y="707656"/>
                      <a:pt x="1118203" y="691778"/>
                    </a:cubicBezTo>
                    <a:cubicBezTo>
                      <a:pt x="1105530" y="675900"/>
                      <a:pt x="1089700" y="666383"/>
                      <a:pt x="1067509" y="666383"/>
                    </a:cubicBezTo>
                    <a:cubicBezTo>
                      <a:pt x="1045343" y="666383"/>
                      <a:pt x="1029489" y="675900"/>
                      <a:pt x="1019996" y="691778"/>
                    </a:cubicBezTo>
                    <a:cubicBezTo>
                      <a:pt x="1007322" y="707656"/>
                      <a:pt x="1000986" y="729846"/>
                      <a:pt x="1000986" y="758421"/>
                    </a:cubicBezTo>
                    <a:cubicBezTo>
                      <a:pt x="1000986" y="767938"/>
                      <a:pt x="1004166" y="777455"/>
                      <a:pt x="1004166" y="786972"/>
                    </a:cubicBezTo>
                    <a:lnTo>
                      <a:pt x="997829" y="780635"/>
                    </a:lnTo>
                    <a:cubicBezTo>
                      <a:pt x="997829" y="783816"/>
                      <a:pt x="997829" y="783816"/>
                      <a:pt x="1000986" y="783816"/>
                    </a:cubicBezTo>
                    <a:lnTo>
                      <a:pt x="994649" y="777479"/>
                    </a:lnTo>
                    <a:lnTo>
                      <a:pt x="997805" y="780659"/>
                    </a:lnTo>
                    <a:lnTo>
                      <a:pt x="985132" y="767962"/>
                    </a:lnTo>
                    <a:cubicBezTo>
                      <a:pt x="972459" y="755265"/>
                      <a:pt x="959785" y="739411"/>
                      <a:pt x="950292" y="720353"/>
                    </a:cubicBezTo>
                    <a:cubicBezTo>
                      <a:pt x="943955" y="714016"/>
                      <a:pt x="937619" y="704475"/>
                      <a:pt x="934462" y="698139"/>
                    </a:cubicBezTo>
                    <a:cubicBezTo>
                      <a:pt x="931306" y="691802"/>
                      <a:pt x="918632" y="669588"/>
                      <a:pt x="918632" y="669588"/>
                    </a:cubicBezTo>
                    <a:cubicBezTo>
                      <a:pt x="909115" y="644193"/>
                      <a:pt x="896466" y="618822"/>
                      <a:pt x="890129" y="590247"/>
                    </a:cubicBezTo>
                    <a:cubicBezTo>
                      <a:pt x="890129" y="587067"/>
                      <a:pt x="890129" y="580730"/>
                      <a:pt x="886973" y="577550"/>
                    </a:cubicBezTo>
                    <a:lnTo>
                      <a:pt x="890129" y="577550"/>
                    </a:lnTo>
                    <a:cubicBezTo>
                      <a:pt x="912296" y="577550"/>
                      <a:pt x="928149" y="568033"/>
                      <a:pt x="940823" y="552155"/>
                    </a:cubicBezTo>
                    <a:cubicBezTo>
                      <a:pt x="950316" y="536277"/>
                      <a:pt x="956653" y="514087"/>
                      <a:pt x="956653" y="485512"/>
                    </a:cubicBezTo>
                    <a:cubicBezTo>
                      <a:pt x="956653" y="456937"/>
                      <a:pt x="950316" y="437903"/>
                      <a:pt x="937643" y="422049"/>
                    </a:cubicBezTo>
                    <a:cubicBezTo>
                      <a:pt x="928149" y="403015"/>
                      <a:pt x="909139" y="396654"/>
                      <a:pt x="890129" y="396654"/>
                    </a:cubicBezTo>
                    <a:lnTo>
                      <a:pt x="886973" y="396654"/>
                    </a:lnTo>
                    <a:cubicBezTo>
                      <a:pt x="890129" y="383957"/>
                      <a:pt x="893310" y="371260"/>
                      <a:pt x="896466" y="361743"/>
                    </a:cubicBezTo>
                    <a:cubicBezTo>
                      <a:pt x="902803" y="339528"/>
                      <a:pt x="909139" y="320494"/>
                      <a:pt x="918632" y="301460"/>
                    </a:cubicBezTo>
                    <a:cubicBezTo>
                      <a:pt x="921789" y="298280"/>
                      <a:pt x="928125" y="285583"/>
                      <a:pt x="928125" y="285583"/>
                    </a:cubicBezTo>
                    <a:cubicBezTo>
                      <a:pt x="934462" y="272885"/>
                      <a:pt x="940799" y="263368"/>
                      <a:pt x="950292" y="250671"/>
                    </a:cubicBezTo>
                    <a:cubicBezTo>
                      <a:pt x="966122" y="225276"/>
                      <a:pt x="988312" y="199905"/>
                      <a:pt x="1010479" y="177691"/>
                    </a:cubicBezTo>
                    <a:cubicBezTo>
                      <a:pt x="1007299" y="187208"/>
                      <a:pt x="1007299" y="199905"/>
                      <a:pt x="1007299" y="215759"/>
                    </a:cubicBezTo>
                    <a:cubicBezTo>
                      <a:pt x="1007299" y="244310"/>
                      <a:pt x="1013635" y="263368"/>
                      <a:pt x="1023129" y="279222"/>
                    </a:cubicBezTo>
                    <a:cubicBezTo>
                      <a:pt x="1035802" y="298256"/>
                      <a:pt x="1051632" y="304617"/>
                      <a:pt x="1073822" y="304617"/>
                    </a:cubicBezTo>
                    <a:cubicBezTo>
                      <a:pt x="1095989" y="304617"/>
                      <a:pt x="1111843" y="298280"/>
                      <a:pt x="1124516" y="279222"/>
                    </a:cubicBezTo>
                    <a:cubicBezTo>
                      <a:pt x="1134033" y="263344"/>
                      <a:pt x="1140346" y="241154"/>
                      <a:pt x="1140346" y="215759"/>
                    </a:cubicBezTo>
                    <a:cubicBezTo>
                      <a:pt x="1140346" y="187208"/>
                      <a:pt x="1134009" y="164994"/>
                      <a:pt x="1124516" y="149116"/>
                    </a:cubicBezTo>
                    <a:cubicBezTo>
                      <a:pt x="1111843" y="133238"/>
                      <a:pt x="1099169" y="126902"/>
                      <a:pt x="1080159" y="123721"/>
                    </a:cubicBezTo>
                    <a:cubicBezTo>
                      <a:pt x="1143526" y="85653"/>
                      <a:pt x="1216386" y="66595"/>
                      <a:pt x="1295559" y="66595"/>
                    </a:cubicBezTo>
                    <a:cubicBezTo>
                      <a:pt x="1390586" y="66595"/>
                      <a:pt x="1479300" y="98327"/>
                      <a:pt x="1552161" y="155453"/>
                    </a:cubicBezTo>
                    <a:cubicBezTo>
                      <a:pt x="1542667" y="158633"/>
                      <a:pt x="1533150" y="161789"/>
                      <a:pt x="1520477" y="161789"/>
                    </a:cubicBezTo>
                    <a:lnTo>
                      <a:pt x="1520477" y="187184"/>
                    </a:lnTo>
                    <a:lnTo>
                      <a:pt x="1564834" y="187184"/>
                    </a:lnTo>
                    <a:lnTo>
                      <a:pt x="1564834" y="301412"/>
                    </a:lnTo>
                    <a:lnTo>
                      <a:pt x="1599674" y="301412"/>
                    </a:lnTo>
                    <a:lnTo>
                      <a:pt x="1599674" y="199881"/>
                    </a:lnTo>
                    <a:cubicBezTo>
                      <a:pt x="1615504" y="215759"/>
                      <a:pt x="1628177" y="231613"/>
                      <a:pt x="1640851" y="250647"/>
                    </a:cubicBezTo>
                    <a:cubicBezTo>
                      <a:pt x="1647188" y="263344"/>
                      <a:pt x="1653524" y="272861"/>
                      <a:pt x="1659861" y="285559"/>
                    </a:cubicBezTo>
                    <a:cubicBezTo>
                      <a:pt x="1675691" y="307773"/>
                      <a:pt x="1685208" y="333168"/>
                      <a:pt x="1691544" y="361719"/>
                    </a:cubicBezTo>
                    <a:cubicBezTo>
                      <a:pt x="1697881" y="374416"/>
                      <a:pt x="1701038" y="387113"/>
                      <a:pt x="1701038" y="399787"/>
                    </a:cubicBezTo>
                    <a:cubicBezTo>
                      <a:pt x="1701038" y="399787"/>
                      <a:pt x="1704218" y="399787"/>
                      <a:pt x="1704218" y="406124"/>
                    </a:cubicBezTo>
                    <a:cubicBezTo>
                      <a:pt x="1694773" y="399811"/>
                      <a:pt x="1682099" y="396631"/>
                      <a:pt x="1669426" y="396631"/>
                    </a:cubicBezTo>
                    <a:moveTo>
                      <a:pt x="1609239" y="761554"/>
                    </a:moveTo>
                    <a:cubicBezTo>
                      <a:pt x="1606082" y="764734"/>
                      <a:pt x="1606082" y="767890"/>
                      <a:pt x="1602902" y="767890"/>
                    </a:cubicBezTo>
                    <a:cubicBezTo>
                      <a:pt x="1599746" y="774227"/>
                      <a:pt x="1593409" y="777407"/>
                      <a:pt x="1590229" y="783768"/>
                    </a:cubicBezTo>
                    <a:cubicBezTo>
                      <a:pt x="1580736" y="793285"/>
                      <a:pt x="1571219" y="802802"/>
                      <a:pt x="1561726" y="809163"/>
                    </a:cubicBezTo>
                    <a:cubicBezTo>
                      <a:pt x="1552232" y="799646"/>
                      <a:pt x="1549052" y="783768"/>
                      <a:pt x="1549052" y="758397"/>
                    </a:cubicBezTo>
                    <a:cubicBezTo>
                      <a:pt x="1549052" y="717149"/>
                      <a:pt x="1558545" y="694934"/>
                      <a:pt x="1577555" y="694934"/>
                    </a:cubicBezTo>
                    <a:cubicBezTo>
                      <a:pt x="1599722" y="694934"/>
                      <a:pt x="1609239" y="717149"/>
                      <a:pt x="1609239" y="758397"/>
                    </a:cubicBezTo>
                    <a:lnTo>
                      <a:pt x="1609239" y="761554"/>
                    </a:lnTo>
                    <a:close/>
                    <a:moveTo>
                      <a:pt x="1039030" y="758373"/>
                    </a:moveTo>
                    <a:cubicBezTo>
                      <a:pt x="1039030" y="717125"/>
                      <a:pt x="1048523" y="694911"/>
                      <a:pt x="1067533" y="694911"/>
                    </a:cubicBezTo>
                    <a:cubicBezTo>
                      <a:pt x="1089700" y="694911"/>
                      <a:pt x="1099217" y="717125"/>
                      <a:pt x="1099217" y="758373"/>
                    </a:cubicBezTo>
                    <a:cubicBezTo>
                      <a:pt x="1099217" y="799622"/>
                      <a:pt x="1089724" y="818656"/>
                      <a:pt x="1067533" y="818656"/>
                    </a:cubicBezTo>
                    <a:cubicBezTo>
                      <a:pt x="1048547" y="818680"/>
                      <a:pt x="1039030" y="799646"/>
                      <a:pt x="1039030" y="758373"/>
                    </a:cubicBezTo>
                    <a:moveTo>
                      <a:pt x="877480" y="485488"/>
                    </a:moveTo>
                    <a:cubicBezTo>
                      <a:pt x="877480" y="466454"/>
                      <a:pt x="880636" y="444240"/>
                      <a:pt x="880636" y="425205"/>
                    </a:cubicBezTo>
                    <a:lnTo>
                      <a:pt x="890129" y="425205"/>
                    </a:lnTo>
                    <a:cubicBezTo>
                      <a:pt x="909139" y="425205"/>
                      <a:pt x="918632" y="444240"/>
                      <a:pt x="918632" y="485488"/>
                    </a:cubicBezTo>
                    <a:cubicBezTo>
                      <a:pt x="918632" y="526736"/>
                      <a:pt x="909115" y="548951"/>
                      <a:pt x="890129" y="548951"/>
                    </a:cubicBezTo>
                    <a:cubicBezTo>
                      <a:pt x="886973" y="548951"/>
                      <a:pt x="883793" y="548951"/>
                      <a:pt x="880636" y="545771"/>
                    </a:cubicBezTo>
                    <a:cubicBezTo>
                      <a:pt x="880636" y="526736"/>
                      <a:pt x="877480" y="507702"/>
                      <a:pt x="877480" y="485488"/>
                    </a:cubicBezTo>
                    <a:moveTo>
                      <a:pt x="1073870" y="152296"/>
                    </a:moveTo>
                    <a:cubicBezTo>
                      <a:pt x="1092880" y="152296"/>
                      <a:pt x="1102373" y="174511"/>
                      <a:pt x="1102373" y="215759"/>
                    </a:cubicBezTo>
                    <a:cubicBezTo>
                      <a:pt x="1102373" y="257008"/>
                      <a:pt x="1092880" y="276042"/>
                      <a:pt x="1073870" y="276042"/>
                    </a:cubicBezTo>
                    <a:cubicBezTo>
                      <a:pt x="1051704" y="276042"/>
                      <a:pt x="1042187" y="257008"/>
                      <a:pt x="1042187" y="215759"/>
                    </a:cubicBezTo>
                    <a:cubicBezTo>
                      <a:pt x="1042210" y="174511"/>
                      <a:pt x="1051704" y="152296"/>
                      <a:pt x="1073870" y="152296"/>
                    </a:cubicBezTo>
                    <a:moveTo>
                      <a:pt x="79197" y="1345440"/>
                    </a:moveTo>
                    <a:cubicBezTo>
                      <a:pt x="66524" y="1342260"/>
                      <a:pt x="41177" y="1285158"/>
                      <a:pt x="41177" y="1180423"/>
                    </a:cubicBezTo>
                    <a:cubicBezTo>
                      <a:pt x="41177" y="1078891"/>
                      <a:pt x="66524" y="1021765"/>
                      <a:pt x="79197" y="1018585"/>
                    </a:cubicBezTo>
                    <a:cubicBezTo>
                      <a:pt x="91870" y="1021765"/>
                      <a:pt x="117217" y="1078868"/>
                      <a:pt x="117217" y="1180423"/>
                    </a:cubicBezTo>
                    <a:cubicBezTo>
                      <a:pt x="117217" y="1285134"/>
                      <a:pt x="91870" y="1342260"/>
                      <a:pt x="79197" y="1345440"/>
                    </a:cubicBezTo>
                    <a:moveTo>
                      <a:pt x="2556399" y="977337"/>
                    </a:moveTo>
                    <a:lnTo>
                      <a:pt x="2217444" y="977337"/>
                    </a:lnTo>
                    <a:lnTo>
                      <a:pt x="1773946" y="479151"/>
                    </a:lnTo>
                    <a:cubicBezTo>
                      <a:pt x="1770789" y="215783"/>
                      <a:pt x="1558545" y="0"/>
                      <a:pt x="1295607" y="0"/>
                    </a:cubicBezTo>
                    <a:cubicBezTo>
                      <a:pt x="1165717" y="0"/>
                      <a:pt x="1045343" y="50765"/>
                      <a:pt x="953497" y="142803"/>
                    </a:cubicBezTo>
                    <a:cubicBezTo>
                      <a:pt x="864806" y="234817"/>
                      <a:pt x="814113" y="355406"/>
                      <a:pt x="814113" y="485512"/>
                    </a:cubicBezTo>
                    <a:cubicBezTo>
                      <a:pt x="814113" y="501390"/>
                      <a:pt x="814113" y="514063"/>
                      <a:pt x="817269" y="526760"/>
                    </a:cubicBezTo>
                    <a:lnTo>
                      <a:pt x="418151" y="977337"/>
                    </a:lnTo>
                    <a:lnTo>
                      <a:pt x="79197" y="977337"/>
                    </a:lnTo>
                    <a:cubicBezTo>
                      <a:pt x="25347" y="977337"/>
                      <a:pt x="0" y="1082048"/>
                      <a:pt x="0" y="1180423"/>
                    </a:cubicBezTo>
                    <a:cubicBezTo>
                      <a:pt x="0" y="1278797"/>
                      <a:pt x="25347" y="1386688"/>
                      <a:pt x="79197" y="1386688"/>
                    </a:cubicBezTo>
                    <a:lnTo>
                      <a:pt x="1083387" y="1386688"/>
                    </a:lnTo>
                    <a:lnTo>
                      <a:pt x="1083387" y="1310528"/>
                    </a:lnTo>
                    <a:lnTo>
                      <a:pt x="620902" y="1310528"/>
                    </a:lnTo>
                    <a:lnTo>
                      <a:pt x="668416" y="1253402"/>
                    </a:lnTo>
                    <a:lnTo>
                      <a:pt x="994697" y="1253402"/>
                    </a:lnTo>
                    <a:lnTo>
                      <a:pt x="994697" y="1177242"/>
                    </a:lnTo>
                    <a:lnTo>
                      <a:pt x="734940" y="1177242"/>
                    </a:lnTo>
                    <a:lnTo>
                      <a:pt x="1004214" y="872602"/>
                    </a:lnTo>
                    <a:cubicBezTo>
                      <a:pt x="1086567" y="932884"/>
                      <a:pt x="1184775" y="970976"/>
                      <a:pt x="1295655" y="970976"/>
                    </a:cubicBezTo>
                    <a:cubicBezTo>
                      <a:pt x="1416029" y="970976"/>
                      <a:pt x="1526909" y="926547"/>
                      <a:pt x="1609263" y="850387"/>
                    </a:cubicBezTo>
                    <a:lnTo>
                      <a:pt x="1897524" y="1177242"/>
                    </a:lnTo>
                    <a:lnTo>
                      <a:pt x="1754983" y="1177242"/>
                    </a:lnTo>
                    <a:lnTo>
                      <a:pt x="1754983" y="1253402"/>
                    </a:lnTo>
                    <a:lnTo>
                      <a:pt x="1967227" y="1253402"/>
                    </a:lnTo>
                    <a:lnTo>
                      <a:pt x="2014741" y="1310528"/>
                    </a:lnTo>
                    <a:lnTo>
                      <a:pt x="1843673" y="1310528"/>
                    </a:lnTo>
                    <a:lnTo>
                      <a:pt x="1843673" y="1386688"/>
                    </a:lnTo>
                    <a:lnTo>
                      <a:pt x="2556423" y="1386688"/>
                    </a:lnTo>
                    <a:cubicBezTo>
                      <a:pt x="2610273" y="1386688"/>
                      <a:pt x="2635620" y="1278797"/>
                      <a:pt x="2635620" y="1180423"/>
                    </a:cubicBezTo>
                    <a:cubicBezTo>
                      <a:pt x="2635596" y="1082048"/>
                      <a:pt x="2610249" y="977337"/>
                      <a:pt x="2556399" y="97733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" name="Graphic 30">
                <a:extLst>
                  <a:ext uri="{FF2B5EF4-FFF2-40B4-BE49-F238E27FC236}">
                    <a16:creationId xmlns:a16="http://schemas.microsoft.com/office/drawing/2014/main" id="{807312EF-30E8-44E8-AD3A-C5FBEDC24946}"/>
                  </a:ext>
                </a:extLst>
              </p:cNvPr>
              <p:cNvSpPr/>
              <p:nvPr/>
            </p:nvSpPr>
            <p:spPr>
              <a:xfrm>
                <a:off x="5909963" y="2511682"/>
                <a:ext cx="188762" cy="76829"/>
              </a:xfrm>
              <a:custGeom>
                <a:avLst/>
                <a:gdLst>
                  <a:gd name="connsiteX0" fmla="*/ 0 w 188762"/>
                  <a:gd name="connsiteY0" fmla="*/ 0 h 76829"/>
                  <a:gd name="connsiteX1" fmla="*/ 188762 w 188762"/>
                  <a:gd name="connsiteY1" fmla="*/ 0 h 76829"/>
                  <a:gd name="connsiteX2" fmla="*/ 188762 w 188762"/>
                  <a:gd name="connsiteY2" fmla="*/ 76830 h 76829"/>
                  <a:gd name="connsiteX3" fmla="*/ 0 w 188762"/>
                  <a:gd name="connsiteY3" fmla="*/ 76830 h 7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8762" h="76829">
                    <a:moveTo>
                      <a:pt x="0" y="0"/>
                    </a:moveTo>
                    <a:lnTo>
                      <a:pt x="188762" y="0"/>
                    </a:lnTo>
                    <a:lnTo>
                      <a:pt x="188762" y="76830"/>
                    </a:lnTo>
                    <a:lnTo>
                      <a:pt x="0" y="7683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" name="Graphic 30">
                <a:extLst>
                  <a:ext uri="{FF2B5EF4-FFF2-40B4-BE49-F238E27FC236}">
                    <a16:creationId xmlns:a16="http://schemas.microsoft.com/office/drawing/2014/main" id="{F69379A6-2160-4ADE-9FA9-7776BC493BEC}"/>
                  </a:ext>
                </a:extLst>
              </p:cNvPr>
              <p:cNvSpPr/>
              <p:nvPr/>
            </p:nvSpPr>
            <p:spPr>
              <a:xfrm>
                <a:off x="6225627" y="2511682"/>
                <a:ext cx="190029" cy="76829"/>
              </a:xfrm>
              <a:custGeom>
                <a:avLst/>
                <a:gdLst>
                  <a:gd name="connsiteX0" fmla="*/ 0 w 190029"/>
                  <a:gd name="connsiteY0" fmla="*/ 0 h 76829"/>
                  <a:gd name="connsiteX1" fmla="*/ 190030 w 190029"/>
                  <a:gd name="connsiteY1" fmla="*/ 0 h 76829"/>
                  <a:gd name="connsiteX2" fmla="*/ 190030 w 190029"/>
                  <a:gd name="connsiteY2" fmla="*/ 76830 h 76829"/>
                  <a:gd name="connsiteX3" fmla="*/ 0 w 190029"/>
                  <a:gd name="connsiteY3" fmla="*/ 76830 h 768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029" h="76829">
                    <a:moveTo>
                      <a:pt x="0" y="0"/>
                    </a:moveTo>
                    <a:lnTo>
                      <a:pt x="190030" y="0"/>
                    </a:lnTo>
                    <a:lnTo>
                      <a:pt x="190030" y="76830"/>
                    </a:lnTo>
                    <a:lnTo>
                      <a:pt x="0" y="7683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" name="Graphic 30">
                <a:extLst>
                  <a:ext uri="{FF2B5EF4-FFF2-40B4-BE49-F238E27FC236}">
                    <a16:creationId xmlns:a16="http://schemas.microsoft.com/office/drawing/2014/main" id="{A4EDFC6E-C3E4-4CD3-B260-7DFE076144F9}"/>
                  </a:ext>
                </a:extLst>
              </p:cNvPr>
              <p:cNvSpPr/>
              <p:nvPr/>
            </p:nvSpPr>
            <p:spPr>
              <a:xfrm>
                <a:off x="6314174" y="2646140"/>
                <a:ext cx="190029" cy="75538"/>
              </a:xfrm>
              <a:custGeom>
                <a:avLst/>
                <a:gdLst>
                  <a:gd name="connsiteX0" fmla="*/ 0 w 190029"/>
                  <a:gd name="connsiteY0" fmla="*/ 0 h 75538"/>
                  <a:gd name="connsiteX1" fmla="*/ 190030 w 190029"/>
                  <a:gd name="connsiteY1" fmla="*/ 0 h 75538"/>
                  <a:gd name="connsiteX2" fmla="*/ 190030 w 190029"/>
                  <a:gd name="connsiteY2" fmla="*/ 75538 h 75538"/>
                  <a:gd name="connsiteX3" fmla="*/ 0 w 190029"/>
                  <a:gd name="connsiteY3" fmla="*/ 75538 h 7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029" h="75538">
                    <a:moveTo>
                      <a:pt x="0" y="0"/>
                    </a:moveTo>
                    <a:lnTo>
                      <a:pt x="190030" y="0"/>
                    </a:lnTo>
                    <a:lnTo>
                      <a:pt x="190030" y="75538"/>
                    </a:lnTo>
                    <a:lnTo>
                      <a:pt x="0" y="755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" name="Graphic 30">
                <a:extLst>
                  <a:ext uri="{FF2B5EF4-FFF2-40B4-BE49-F238E27FC236}">
                    <a16:creationId xmlns:a16="http://schemas.microsoft.com/office/drawing/2014/main" id="{8FA9B7F5-53F7-440C-887B-EBC50EE37422}"/>
                  </a:ext>
                </a:extLst>
              </p:cNvPr>
              <p:cNvSpPr/>
              <p:nvPr/>
            </p:nvSpPr>
            <p:spPr>
              <a:xfrm>
                <a:off x="5997218" y="2646140"/>
                <a:ext cx="190029" cy="75538"/>
              </a:xfrm>
              <a:custGeom>
                <a:avLst/>
                <a:gdLst>
                  <a:gd name="connsiteX0" fmla="*/ 0 w 190029"/>
                  <a:gd name="connsiteY0" fmla="*/ 0 h 75538"/>
                  <a:gd name="connsiteX1" fmla="*/ 190030 w 190029"/>
                  <a:gd name="connsiteY1" fmla="*/ 0 h 75538"/>
                  <a:gd name="connsiteX2" fmla="*/ 190030 w 190029"/>
                  <a:gd name="connsiteY2" fmla="*/ 75538 h 75538"/>
                  <a:gd name="connsiteX3" fmla="*/ 0 w 190029"/>
                  <a:gd name="connsiteY3" fmla="*/ 75538 h 75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029" h="75538">
                    <a:moveTo>
                      <a:pt x="0" y="0"/>
                    </a:moveTo>
                    <a:lnTo>
                      <a:pt x="190030" y="0"/>
                    </a:lnTo>
                    <a:lnTo>
                      <a:pt x="190030" y="75538"/>
                    </a:lnTo>
                    <a:lnTo>
                      <a:pt x="0" y="755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00" name="Group 199">
            <a:extLst>
              <a:ext uri="{FF2B5EF4-FFF2-40B4-BE49-F238E27FC236}">
                <a16:creationId xmlns:a16="http://schemas.microsoft.com/office/drawing/2014/main" id="{24B878F9-E6A5-4A92-AD54-3CA377B3FA5D}"/>
              </a:ext>
            </a:extLst>
          </p:cNvPr>
          <p:cNvGrpSpPr/>
          <p:nvPr/>
        </p:nvGrpSpPr>
        <p:grpSpPr>
          <a:xfrm>
            <a:off x="10503941" y="1510829"/>
            <a:ext cx="497454" cy="497452"/>
            <a:chOff x="4527459" y="640845"/>
            <a:chExt cx="3123355" cy="3123355"/>
          </a:xfrm>
        </p:grpSpPr>
        <p:sp>
          <p:nvSpPr>
            <p:cNvPr id="201" name="Graphic 205">
              <a:extLst>
                <a:ext uri="{FF2B5EF4-FFF2-40B4-BE49-F238E27FC236}">
                  <a16:creationId xmlns:a16="http://schemas.microsoft.com/office/drawing/2014/main" id="{FC5AD6CD-B27E-4FEE-BAD4-835C77A906E1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2" name="Graphic 205">
              <a:extLst>
                <a:ext uri="{FF2B5EF4-FFF2-40B4-BE49-F238E27FC236}">
                  <a16:creationId xmlns:a16="http://schemas.microsoft.com/office/drawing/2014/main" id="{01EB1F1C-9EAD-4F50-85A2-EAB2A528F84D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203" name="Graphic 205">
                <a:extLst>
                  <a:ext uri="{FF2B5EF4-FFF2-40B4-BE49-F238E27FC236}">
                    <a16:creationId xmlns:a16="http://schemas.microsoft.com/office/drawing/2014/main" id="{AED8D0F8-A30C-411B-BAE3-75D4094CD73A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" name="Graphic 205">
                <a:extLst>
                  <a:ext uri="{FF2B5EF4-FFF2-40B4-BE49-F238E27FC236}">
                    <a16:creationId xmlns:a16="http://schemas.microsoft.com/office/drawing/2014/main" id="{BF54A395-BADB-4850-A15D-0330A010D1A5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Graphic 205">
                <a:extLst>
                  <a:ext uri="{FF2B5EF4-FFF2-40B4-BE49-F238E27FC236}">
                    <a16:creationId xmlns:a16="http://schemas.microsoft.com/office/drawing/2014/main" id="{D7E4FAEC-460C-4C15-884C-775C2A30A3CA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Graphic 205">
                <a:extLst>
                  <a:ext uri="{FF2B5EF4-FFF2-40B4-BE49-F238E27FC236}">
                    <a16:creationId xmlns:a16="http://schemas.microsoft.com/office/drawing/2014/main" id="{06BCFD34-836B-4A7D-9266-B721909F50CD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Graphic 205">
                <a:extLst>
                  <a:ext uri="{FF2B5EF4-FFF2-40B4-BE49-F238E27FC236}">
                    <a16:creationId xmlns:a16="http://schemas.microsoft.com/office/drawing/2014/main" id="{A5F35361-D709-4BE7-B41D-52C7C03886CF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Graphic 205">
                <a:extLst>
                  <a:ext uri="{FF2B5EF4-FFF2-40B4-BE49-F238E27FC236}">
                    <a16:creationId xmlns:a16="http://schemas.microsoft.com/office/drawing/2014/main" id="{8C7AFB5F-4F0B-4214-AE8E-C34421B154C3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Graphic 205">
                <a:extLst>
                  <a:ext uri="{FF2B5EF4-FFF2-40B4-BE49-F238E27FC236}">
                    <a16:creationId xmlns:a16="http://schemas.microsoft.com/office/drawing/2014/main" id="{93852E8D-30ED-4D97-82A0-C96001DDD1F8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" name="Graphic 205">
                <a:extLst>
                  <a:ext uri="{FF2B5EF4-FFF2-40B4-BE49-F238E27FC236}">
                    <a16:creationId xmlns:a16="http://schemas.microsoft.com/office/drawing/2014/main" id="{5102BF61-92DA-443C-B181-CA9E68012366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11" name="Group 210">
            <a:extLst>
              <a:ext uri="{FF2B5EF4-FFF2-40B4-BE49-F238E27FC236}">
                <a16:creationId xmlns:a16="http://schemas.microsoft.com/office/drawing/2014/main" id="{E951F58C-F864-4A6C-B588-E39F68BE7186}"/>
              </a:ext>
            </a:extLst>
          </p:cNvPr>
          <p:cNvGrpSpPr/>
          <p:nvPr/>
        </p:nvGrpSpPr>
        <p:grpSpPr>
          <a:xfrm>
            <a:off x="1975705" y="3109546"/>
            <a:ext cx="493590" cy="493590"/>
            <a:chOff x="4527459" y="640845"/>
            <a:chExt cx="3123355" cy="3123355"/>
          </a:xfrm>
        </p:grpSpPr>
        <p:sp>
          <p:nvSpPr>
            <p:cNvPr id="212" name="Graphic 48">
              <a:extLst>
                <a:ext uri="{FF2B5EF4-FFF2-40B4-BE49-F238E27FC236}">
                  <a16:creationId xmlns:a16="http://schemas.microsoft.com/office/drawing/2014/main" id="{D66C3E30-4B20-4F76-93E6-AC8E5CB68D49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13" name="Graphic 48">
              <a:extLst>
                <a:ext uri="{FF2B5EF4-FFF2-40B4-BE49-F238E27FC236}">
                  <a16:creationId xmlns:a16="http://schemas.microsoft.com/office/drawing/2014/main" id="{609A19F1-0855-40D8-918F-92D8A6CE6743}"/>
                </a:ext>
              </a:extLst>
            </p:cNvPr>
            <p:cNvGrpSpPr/>
            <p:nvPr/>
          </p:nvGrpSpPr>
          <p:grpSpPr>
            <a:xfrm>
              <a:off x="5204887" y="1042138"/>
              <a:ext cx="1778885" cy="2223206"/>
              <a:chOff x="5204887" y="1042138"/>
              <a:chExt cx="1778885" cy="2223206"/>
            </a:xfrm>
            <a:solidFill>
              <a:srgbClr val="FFFFFF"/>
            </a:solidFill>
          </p:grpSpPr>
          <p:sp>
            <p:nvSpPr>
              <p:cNvPr id="214" name="Graphic 48">
                <a:extLst>
                  <a:ext uri="{FF2B5EF4-FFF2-40B4-BE49-F238E27FC236}">
                    <a16:creationId xmlns:a16="http://schemas.microsoft.com/office/drawing/2014/main" id="{69AC4E75-C46A-41F8-9F80-F92CD6D042C9}"/>
                  </a:ext>
                </a:extLst>
              </p:cNvPr>
              <p:cNvSpPr/>
              <p:nvPr/>
            </p:nvSpPr>
            <p:spPr>
              <a:xfrm>
                <a:off x="5347406" y="1328486"/>
                <a:ext cx="383598" cy="513369"/>
              </a:xfrm>
              <a:custGeom>
                <a:avLst/>
                <a:gdLst>
                  <a:gd name="connsiteX0" fmla="*/ 234004 w 383598"/>
                  <a:gd name="connsiteY0" fmla="*/ 0 h 513369"/>
                  <a:gd name="connsiteX1" fmla="*/ 7676 w 383598"/>
                  <a:gd name="connsiteY1" fmla="*/ 0 h 513369"/>
                  <a:gd name="connsiteX2" fmla="*/ 0 w 383598"/>
                  <a:gd name="connsiteY2" fmla="*/ 7724 h 513369"/>
                  <a:gd name="connsiteX3" fmla="*/ 0 w 383598"/>
                  <a:gd name="connsiteY3" fmla="*/ 505646 h 513369"/>
                  <a:gd name="connsiteX4" fmla="*/ 7676 w 383598"/>
                  <a:gd name="connsiteY4" fmla="*/ 513370 h 513369"/>
                  <a:gd name="connsiteX5" fmla="*/ 375923 w 383598"/>
                  <a:gd name="connsiteY5" fmla="*/ 513370 h 513369"/>
                  <a:gd name="connsiteX6" fmla="*/ 383598 w 383598"/>
                  <a:gd name="connsiteY6" fmla="*/ 505646 h 513369"/>
                  <a:gd name="connsiteX7" fmla="*/ 383598 w 383598"/>
                  <a:gd name="connsiteY7" fmla="*/ 150527 h 513369"/>
                  <a:gd name="connsiteX8" fmla="*/ 234004 w 383598"/>
                  <a:gd name="connsiteY8" fmla="*/ 0 h 513369"/>
                  <a:gd name="connsiteX9" fmla="*/ 347611 w 383598"/>
                  <a:gd name="connsiteY9" fmla="*/ 477262 h 513369"/>
                  <a:gd name="connsiteX10" fmla="*/ 36012 w 383598"/>
                  <a:gd name="connsiteY10" fmla="*/ 477262 h 513369"/>
                  <a:gd name="connsiteX11" fmla="*/ 36012 w 383598"/>
                  <a:gd name="connsiteY11" fmla="*/ 36107 h 513369"/>
                  <a:gd name="connsiteX12" fmla="*/ 201842 w 383598"/>
                  <a:gd name="connsiteY12" fmla="*/ 36107 h 513369"/>
                  <a:gd name="connsiteX13" fmla="*/ 201842 w 383598"/>
                  <a:gd name="connsiteY13" fmla="*/ 150551 h 513369"/>
                  <a:gd name="connsiteX14" fmla="*/ 230178 w 383598"/>
                  <a:gd name="connsiteY14" fmla="*/ 178935 h 513369"/>
                  <a:gd name="connsiteX15" fmla="*/ 347611 w 383598"/>
                  <a:gd name="connsiteY15" fmla="*/ 178935 h 513369"/>
                  <a:gd name="connsiteX16" fmla="*/ 347611 w 383598"/>
                  <a:gd name="connsiteY16" fmla="*/ 477262 h 513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83598" h="513369">
                    <a:moveTo>
                      <a:pt x="234004" y="0"/>
                    </a:moveTo>
                    <a:lnTo>
                      <a:pt x="7676" y="0"/>
                    </a:lnTo>
                    <a:cubicBezTo>
                      <a:pt x="3850" y="0"/>
                      <a:pt x="0" y="3850"/>
                      <a:pt x="0" y="7724"/>
                    </a:cubicBezTo>
                    <a:lnTo>
                      <a:pt x="0" y="505646"/>
                    </a:lnTo>
                    <a:cubicBezTo>
                      <a:pt x="0" y="509496"/>
                      <a:pt x="3826" y="513370"/>
                      <a:pt x="7676" y="513370"/>
                    </a:cubicBezTo>
                    <a:lnTo>
                      <a:pt x="375923" y="513370"/>
                    </a:lnTo>
                    <a:cubicBezTo>
                      <a:pt x="379749" y="513370"/>
                      <a:pt x="383598" y="509520"/>
                      <a:pt x="383598" y="505646"/>
                    </a:cubicBezTo>
                    <a:lnTo>
                      <a:pt x="383598" y="150527"/>
                    </a:lnTo>
                    <a:lnTo>
                      <a:pt x="234004" y="0"/>
                    </a:lnTo>
                    <a:close/>
                    <a:moveTo>
                      <a:pt x="347611" y="477262"/>
                    </a:moveTo>
                    <a:lnTo>
                      <a:pt x="36012" y="477262"/>
                    </a:lnTo>
                    <a:lnTo>
                      <a:pt x="36012" y="36107"/>
                    </a:lnTo>
                    <a:lnTo>
                      <a:pt x="201842" y="36107"/>
                    </a:lnTo>
                    <a:lnTo>
                      <a:pt x="201842" y="150551"/>
                    </a:lnTo>
                    <a:cubicBezTo>
                      <a:pt x="201842" y="171498"/>
                      <a:pt x="217098" y="178935"/>
                      <a:pt x="230178" y="178935"/>
                    </a:cubicBezTo>
                    <a:lnTo>
                      <a:pt x="347611" y="178935"/>
                    </a:lnTo>
                    <a:lnTo>
                      <a:pt x="347611" y="47726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5" name="Graphic 48">
                <a:extLst>
                  <a:ext uri="{FF2B5EF4-FFF2-40B4-BE49-F238E27FC236}">
                    <a16:creationId xmlns:a16="http://schemas.microsoft.com/office/drawing/2014/main" id="{E67AC3FF-A4FE-4036-AC73-FE5AFA7F4D6F}"/>
                  </a:ext>
                </a:extLst>
              </p:cNvPr>
              <p:cNvSpPr/>
              <p:nvPr/>
            </p:nvSpPr>
            <p:spPr>
              <a:xfrm>
                <a:off x="5895472" y="1164210"/>
                <a:ext cx="226041" cy="349141"/>
              </a:xfrm>
              <a:custGeom>
                <a:avLst/>
                <a:gdLst>
                  <a:gd name="connsiteX0" fmla="*/ 152320 w 226041"/>
                  <a:gd name="connsiteY0" fmla="*/ 0 h 349141"/>
                  <a:gd name="connsiteX1" fmla="*/ 73697 w 226041"/>
                  <a:gd name="connsiteY1" fmla="*/ 0 h 349141"/>
                  <a:gd name="connsiteX2" fmla="*/ 73697 w 226041"/>
                  <a:gd name="connsiteY2" fmla="*/ 235511 h 349141"/>
                  <a:gd name="connsiteX3" fmla="*/ 0 w 226041"/>
                  <a:gd name="connsiteY3" fmla="*/ 235511 h 349141"/>
                  <a:gd name="connsiteX4" fmla="*/ 113009 w 226041"/>
                  <a:gd name="connsiteY4" fmla="*/ 349141 h 349141"/>
                  <a:gd name="connsiteX5" fmla="*/ 226041 w 226041"/>
                  <a:gd name="connsiteY5" fmla="*/ 235511 h 349141"/>
                  <a:gd name="connsiteX6" fmla="*/ 152320 w 226041"/>
                  <a:gd name="connsiteY6" fmla="*/ 235511 h 3491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6041" h="349141">
                    <a:moveTo>
                      <a:pt x="152320" y="0"/>
                    </a:moveTo>
                    <a:lnTo>
                      <a:pt x="73697" y="0"/>
                    </a:lnTo>
                    <a:lnTo>
                      <a:pt x="73697" y="235511"/>
                    </a:lnTo>
                    <a:lnTo>
                      <a:pt x="0" y="235511"/>
                    </a:lnTo>
                    <a:lnTo>
                      <a:pt x="113009" y="349141"/>
                    </a:lnTo>
                    <a:lnTo>
                      <a:pt x="226041" y="235511"/>
                    </a:lnTo>
                    <a:lnTo>
                      <a:pt x="152320" y="23551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Graphic 48">
                <a:extLst>
                  <a:ext uri="{FF2B5EF4-FFF2-40B4-BE49-F238E27FC236}">
                    <a16:creationId xmlns:a16="http://schemas.microsoft.com/office/drawing/2014/main" id="{570B773F-0CF9-4550-9304-7508CB9C9D64}"/>
                  </a:ext>
                </a:extLst>
              </p:cNvPr>
              <p:cNvSpPr/>
              <p:nvPr/>
            </p:nvSpPr>
            <p:spPr>
              <a:xfrm>
                <a:off x="6642177" y="1745490"/>
                <a:ext cx="226041" cy="322239"/>
              </a:xfrm>
              <a:custGeom>
                <a:avLst/>
                <a:gdLst>
                  <a:gd name="connsiteX0" fmla="*/ 151794 w 226041"/>
                  <a:gd name="connsiteY0" fmla="*/ 210307 h 322239"/>
                  <a:gd name="connsiteX1" fmla="*/ 151794 w 226041"/>
                  <a:gd name="connsiteY1" fmla="*/ 0 h 322239"/>
                  <a:gd name="connsiteX2" fmla="*/ 74247 w 226041"/>
                  <a:gd name="connsiteY2" fmla="*/ 0 h 322239"/>
                  <a:gd name="connsiteX3" fmla="*/ 74247 w 226041"/>
                  <a:gd name="connsiteY3" fmla="*/ 210307 h 322239"/>
                  <a:gd name="connsiteX4" fmla="*/ 0 w 226041"/>
                  <a:gd name="connsiteY4" fmla="*/ 210307 h 322239"/>
                  <a:gd name="connsiteX5" fmla="*/ 113846 w 226041"/>
                  <a:gd name="connsiteY5" fmla="*/ 322240 h 322239"/>
                  <a:gd name="connsiteX6" fmla="*/ 226041 w 226041"/>
                  <a:gd name="connsiteY6" fmla="*/ 210307 h 322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26041" h="322239">
                    <a:moveTo>
                      <a:pt x="151794" y="210307"/>
                    </a:moveTo>
                    <a:lnTo>
                      <a:pt x="151794" y="0"/>
                    </a:lnTo>
                    <a:lnTo>
                      <a:pt x="74247" y="0"/>
                    </a:lnTo>
                    <a:lnTo>
                      <a:pt x="74247" y="210307"/>
                    </a:lnTo>
                    <a:lnTo>
                      <a:pt x="0" y="210307"/>
                    </a:lnTo>
                    <a:lnTo>
                      <a:pt x="113846" y="322240"/>
                    </a:lnTo>
                    <a:lnTo>
                      <a:pt x="226041" y="21030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7" name="Graphic 48">
                <a:extLst>
                  <a:ext uri="{FF2B5EF4-FFF2-40B4-BE49-F238E27FC236}">
                    <a16:creationId xmlns:a16="http://schemas.microsoft.com/office/drawing/2014/main" id="{3E38FB83-B3E5-41D6-BEAB-7AC118C7508A}"/>
                  </a:ext>
                </a:extLst>
              </p:cNvPr>
              <p:cNvSpPr/>
              <p:nvPr/>
            </p:nvSpPr>
            <p:spPr>
              <a:xfrm>
                <a:off x="5204887" y="2088174"/>
                <a:ext cx="1778885" cy="1177170"/>
              </a:xfrm>
              <a:custGeom>
                <a:avLst/>
                <a:gdLst>
                  <a:gd name="connsiteX0" fmla="*/ 1772131 w 1778885"/>
                  <a:gd name="connsiteY0" fmla="*/ 271953 h 1177170"/>
                  <a:gd name="connsiteX1" fmla="*/ 1508237 w 1778885"/>
                  <a:gd name="connsiteY1" fmla="*/ 7771 h 1177170"/>
                  <a:gd name="connsiteX2" fmla="*/ 1492718 w 1778885"/>
                  <a:gd name="connsiteY2" fmla="*/ 0 h 1177170"/>
                  <a:gd name="connsiteX3" fmla="*/ 1255988 w 1778885"/>
                  <a:gd name="connsiteY3" fmla="*/ 0 h 1177170"/>
                  <a:gd name="connsiteX4" fmla="*/ 1255988 w 1778885"/>
                  <a:gd name="connsiteY4" fmla="*/ 67289 h 1177170"/>
                  <a:gd name="connsiteX5" fmla="*/ 1472393 w 1778885"/>
                  <a:gd name="connsiteY5" fmla="*/ 67289 h 1177170"/>
                  <a:gd name="connsiteX6" fmla="*/ 1649152 w 1778885"/>
                  <a:gd name="connsiteY6" fmla="*/ 247419 h 1177170"/>
                  <a:gd name="connsiteX7" fmla="*/ 129368 w 1778885"/>
                  <a:gd name="connsiteY7" fmla="*/ 247419 h 1177170"/>
                  <a:gd name="connsiteX8" fmla="*/ 306126 w 1778885"/>
                  <a:gd name="connsiteY8" fmla="*/ 67289 h 1177170"/>
                  <a:gd name="connsiteX9" fmla="*/ 549695 w 1778885"/>
                  <a:gd name="connsiteY9" fmla="*/ 67289 h 1177170"/>
                  <a:gd name="connsiteX10" fmla="*/ 549695 w 1778885"/>
                  <a:gd name="connsiteY10" fmla="*/ 0 h 1177170"/>
                  <a:gd name="connsiteX11" fmla="*/ 289723 w 1778885"/>
                  <a:gd name="connsiteY11" fmla="*/ 0 h 1177170"/>
                  <a:gd name="connsiteX12" fmla="*/ 270330 w 1778885"/>
                  <a:gd name="connsiteY12" fmla="*/ 7771 h 1177170"/>
                  <a:gd name="connsiteX13" fmla="*/ 6436 w 1778885"/>
                  <a:gd name="connsiteY13" fmla="*/ 271953 h 1177170"/>
                  <a:gd name="connsiteX14" fmla="*/ 2562 w 1778885"/>
                  <a:gd name="connsiteY14" fmla="*/ 299141 h 1177170"/>
                  <a:gd name="connsiteX15" fmla="*/ 21979 w 1778885"/>
                  <a:gd name="connsiteY15" fmla="*/ 314684 h 1177170"/>
                  <a:gd name="connsiteX16" fmla="*/ 76307 w 1778885"/>
                  <a:gd name="connsiteY16" fmla="*/ 314684 h 1177170"/>
                  <a:gd name="connsiteX17" fmla="*/ 76307 w 1778885"/>
                  <a:gd name="connsiteY17" fmla="*/ 1153856 h 1177170"/>
                  <a:gd name="connsiteX18" fmla="*/ 99597 w 1778885"/>
                  <a:gd name="connsiteY18" fmla="*/ 1177171 h 1177170"/>
                  <a:gd name="connsiteX19" fmla="*/ 1682892 w 1778885"/>
                  <a:gd name="connsiteY19" fmla="*/ 1177171 h 1177170"/>
                  <a:gd name="connsiteX20" fmla="*/ 1706182 w 1778885"/>
                  <a:gd name="connsiteY20" fmla="*/ 1153856 h 1177170"/>
                  <a:gd name="connsiteX21" fmla="*/ 1706182 w 1778885"/>
                  <a:gd name="connsiteY21" fmla="*/ 314684 h 1177170"/>
                  <a:gd name="connsiteX22" fmla="*/ 1756636 w 1778885"/>
                  <a:gd name="connsiteY22" fmla="*/ 314684 h 1177170"/>
                  <a:gd name="connsiteX23" fmla="*/ 1777344 w 1778885"/>
                  <a:gd name="connsiteY23" fmla="*/ 299762 h 1177170"/>
                  <a:gd name="connsiteX24" fmla="*/ 1772131 w 1778885"/>
                  <a:gd name="connsiteY24" fmla="*/ 271953 h 1177170"/>
                  <a:gd name="connsiteX25" fmla="*/ 1630859 w 1778885"/>
                  <a:gd name="connsiteY25" fmla="*/ 1101847 h 1177170"/>
                  <a:gd name="connsiteX26" fmla="*/ 151558 w 1778885"/>
                  <a:gd name="connsiteY26" fmla="*/ 1101847 h 1177170"/>
                  <a:gd name="connsiteX27" fmla="*/ 151558 w 1778885"/>
                  <a:gd name="connsiteY27" fmla="*/ 314708 h 1177170"/>
                  <a:gd name="connsiteX28" fmla="*/ 1630859 w 1778885"/>
                  <a:gd name="connsiteY28" fmla="*/ 314708 h 1177170"/>
                  <a:gd name="connsiteX29" fmla="*/ 1630859 w 1778885"/>
                  <a:gd name="connsiteY29" fmla="*/ 1101847 h 1177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778885" h="1177170">
                    <a:moveTo>
                      <a:pt x="1772131" y="271953"/>
                    </a:moveTo>
                    <a:lnTo>
                      <a:pt x="1508237" y="7771"/>
                    </a:lnTo>
                    <a:cubicBezTo>
                      <a:pt x="1504363" y="3898"/>
                      <a:pt x="1496592" y="0"/>
                      <a:pt x="1492718" y="0"/>
                    </a:cubicBezTo>
                    <a:lnTo>
                      <a:pt x="1255988" y="0"/>
                    </a:lnTo>
                    <a:lnTo>
                      <a:pt x="1255988" y="67289"/>
                    </a:lnTo>
                    <a:lnTo>
                      <a:pt x="1472393" y="67289"/>
                    </a:lnTo>
                    <a:lnTo>
                      <a:pt x="1649152" y="247419"/>
                    </a:lnTo>
                    <a:lnTo>
                      <a:pt x="129368" y="247419"/>
                    </a:lnTo>
                    <a:lnTo>
                      <a:pt x="306126" y="67289"/>
                    </a:lnTo>
                    <a:lnTo>
                      <a:pt x="549695" y="67289"/>
                    </a:lnTo>
                    <a:lnTo>
                      <a:pt x="549695" y="0"/>
                    </a:lnTo>
                    <a:lnTo>
                      <a:pt x="289723" y="0"/>
                    </a:lnTo>
                    <a:cubicBezTo>
                      <a:pt x="281975" y="0"/>
                      <a:pt x="278078" y="3874"/>
                      <a:pt x="270330" y="7771"/>
                    </a:cubicBezTo>
                    <a:lnTo>
                      <a:pt x="6436" y="271953"/>
                    </a:lnTo>
                    <a:cubicBezTo>
                      <a:pt x="-1336" y="279724"/>
                      <a:pt x="-1336" y="291369"/>
                      <a:pt x="2562" y="299141"/>
                    </a:cubicBezTo>
                    <a:cubicBezTo>
                      <a:pt x="6436" y="306912"/>
                      <a:pt x="14207" y="314684"/>
                      <a:pt x="21979" y="314684"/>
                    </a:cubicBezTo>
                    <a:lnTo>
                      <a:pt x="76307" y="314684"/>
                    </a:lnTo>
                    <a:lnTo>
                      <a:pt x="76307" y="1153856"/>
                    </a:lnTo>
                    <a:cubicBezTo>
                      <a:pt x="76307" y="1169399"/>
                      <a:pt x="84078" y="1177171"/>
                      <a:pt x="99597" y="1177171"/>
                    </a:cubicBezTo>
                    <a:lnTo>
                      <a:pt x="1682892" y="1177171"/>
                    </a:lnTo>
                    <a:cubicBezTo>
                      <a:pt x="1694537" y="1177171"/>
                      <a:pt x="1706182" y="1169399"/>
                      <a:pt x="1706182" y="1153856"/>
                    </a:cubicBezTo>
                    <a:lnTo>
                      <a:pt x="1706182" y="314684"/>
                    </a:lnTo>
                    <a:lnTo>
                      <a:pt x="1756636" y="314684"/>
                    </a:lnTo>
                    <a:cubicBezTo>
                      <a:pt x="1764384" y="314684"/>
                      <a:pt x="1773638" y="311384"/>
                      <a:pt x="1777344" y="299762"/>
                    </a:cubicBezTo>
                    <a:cubicBezTo>
                      <a:pt x="1779951" y="291489"/>
                      <a:pt x="1779879" y="279724"/>
                      <a:pt x="1772131" y="271953"/>
                    </a:cubicBezTo>
                    <a:close/>
                    <a:moveTo>
                      <a:pt x="1630859" y="1101847"/>
                    </a:moveTo>
                    <a:lnTo>
                      <a:pt x="151558" y="1101847"/>
                    </a:lnTo>
                    <a:lnTo>
                      <a:pt x="151558" y="314708"/>
                    </a:lnTo>
                    <a:lnTo>
                      <a:pt x="1630859" y="314708"/>
                    </a:lnTo>
                    <a:lnTo>
                      <a:pt x="1630859" y="110184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8" name="Graphic 48">
                <a:extLst>
                  <a:ext uri="{FF2B5EF4-FFF2-40B4-BE49-F238E27FC236}">
                    <a16:creationId xmlns:a16="http://schemas.microsoft.com/office/drawing/2014/main" id="{7E5BD714-9194-4795-AC6A-92200E395440}"/>
                  </a:ext>
                </a:extLst>
              </p:cNvPr>
              <p:cNvSpPr/>
              <p:nvPr/>
            </p:nvSpPr>
            <p:spPr>
              <a:xfrm>
                <a:off x="5416847" y="1727436"/>
                <a:ext cx="243903" cy="36107"/>
              </a:xfrm>
              <a:custGeom>
                <a:avLst/>
                <a:gdLst>
                  <a:gd name="connsiteX0" fmla="*/ 225850 w 243903"/>
                  <a:gd name="connsiteY0" fmla="*/ 36107 h 36107"/>
                  <a:gd name="connsiteX1" fmla="*/ 18054 w 243903"/>
                  <a:gd name="connsiteY1" fmla="*/ 36107 h 36107"/>
                  <a:gd name="connsiteX2" fmla="*/ 0 w 243903"/>
                  <a:gd name="connsiteY2" fmla="*/ 18054 h 36107"/>
                  <a:gd name="connsiteX3" fmla="*/ 0 w 243903"/>
                  <a:gd name="connsiteY3" fmla="*/ 18054 h 36107"/>
                  <a:gd name="connsiteX4" fmla="*/ 18054 w 243903"/>
                  <a:gd name="connsiteY4" fmla="*/ 0 h 36107"/>
                  <a:gd name="connsiteX5" fmla="*/ 225850 w 243903"/>
                  <a:gd name="connsiteY5" fmla="*/ 0 h 36107"/>
                  <a:gd name="connsiteX6" fmla="*/ 243904 w 243903"/>
                  <a:gd name="connsiteY6" fmla="*/ 18054 h 36107"/>
                  <a:gd name="connsiteX7" fmla="*/ 243904 w 243903"/>
                  <a:gd name="connsiteY7" fmla="*/ 18054 h 36107"/>
                  <a:gd name="connsiteX8" fmla="*/ 225850 w 243903"/>
                  <a:gd name="connsiteY8" fmla="*/ 36107 h 3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3903" h="36107">
                    <a:moveTo>
                      <a:pt x="225850" y="36107"/>
                    </a:moveTo>
                    <a:lnTo>
                      <a:pt x="18054" y="36107"/>
                    </a:lnTo>
                    <a:cubicBezTo>
                      <a:pt x="8082" y="36107"/>
                      <a:pt x="0" y="28025"/>
                      <a:pt x="0" y="18054"/>
                    </a:cubicBezTo>
                    <a:lnTo>
                      <a:pt x="0" y="18054"/>
                    </a:lnTo>
                    <a:cubicBezTo>
                      <a:pt x="0" y="8082"/>
                      <a:pt x="8082" y="0"/>
                      <a:pt x="18054" y="0"/>
                    </a:cubicBezTo>
                    <a:lnTo>
                      <a:pt x="225850" y="0"/>
                    </a:lnTo>
                    <a:cubicBezTo>
                      <a:pt x="235821" y="0"/>
                      <a:pt x="243904" y="8082"/>
                      <a:pt x="243904" y="18054"/>
                    </a:cubicBezTo>
                    <a:lnTo>
                      <a:pt x="243904" y="18054"/>
                    </a:lnTo>
                    <a:cubicBezTo>
                      <a:pt x="243904" y="28025"/>
                      <a:pt x="235821" y="36107"/>
                      <a:pt x="225850" y="361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9" name="Graphic 48">
                <a:extLst>
                  <a:ext uri="{FF2B5EF4-FFF2-40B4-BE49-F238E27FC236}">
                    <a16:creationId xmlns:a16="http://schemas.microsoft.com/office/drawing/2014/main" id="{A09A1063-F1A0-4972-A1DB-30F14676E0D4}"/>
                  </a:ext>
                </a:extLst>
              </p:cNvPr>
              <p:cNvSpPr/>
              <p:nvPr/>
            </p:nvSpPr>
            <p:spPr>
              <a:xfrm>
                <a:off x="5416847" y="1549051"/>
                <a:ext cx="243903" cy="36107"/>
              </a:xfrm>
              <a:custGeom>
                <a:avLst/>
                <a:gdLst>
                  <a:gd name="connsiteX0" fmla="*/ 225850 w 243903"/>
                  <a:gd name="connsiteY0" fmla="*/ 36107 h 36107"/>
                  <a:gd name="connsiteX1" fmla="*/ 18054 w 243903"/>
                  <a:gd name="connsiteY1" fmla="*/ 36107 h 36107"/>
                  <a:gd name="connsiteX2" fmla="*/ 0 w 243903"/>
                  <a:gd name="connsiteY2" fmla="*/ 18054 h 36107"/>
                  <a:gd name="connsiteX3" fmla="*/ 0 w 243903"/>
                  <a:gd name="connsiteY3" fmla="*/ 18054 h 36107"/>
                  <a:gd name="connsiteX4" fmla="*/ 18054 w 243903"/>
                  <a:gd name="connsiteY4" fmla="*/ 0 h 36107"/>
                  <a:gd name="connsiteX5" fmla="*/ 225850 w 243903"/>
                  <a:gd name="connsiteY5" fmla="*/ 0 h 36107"/>
                  <a:gd name="connsiteX6" fmla="*/ 243904 w 243903"/>
                  <a:gd name="connsiteY6" fmla="*/ 18054 h 36107"/>
                  <a:gd name="connsiteX7" fmla="*/ 243904 w 243903"/>
                  <a:gd name="connsiteY7" fmla="*/ 18054 h 36107"/>
                  <a:gd name="connsiteX8" fmla="*/ 225850 w 243903"/>
                  <a:gd name="connsiteY8" fmla="*/ 36107 h 3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3903" h="36107">
                    <a:moveTo>
                      <a:pt x="225850" y="36107"/>
                    </a:moveTo>
                    <a:lnTo>
                      <a:pt x="18054" y="36107"/>
                    </a:lnTo>
                    <a:cubicBezTo>
                      <a:pt x="8082" y="36107"/>
                      <a:pt x="0" y="28025"/>
                      <a:pt x="0" y="18054"/>
                    </a:cubicBezTo>
                    <a:lnTo>
                      <a:pt x="0" y="18054"/>
                    </a:lnTo>
                    <a:cubicBezTo>
                      <a:pt x="0" y="8082"/>
                      <a:pt x="8082" y="0"/>
                      <a:pt x="18054" y="0"/>
                    </a:cubicBezTo>
                    <a:lnTo>
                      <a:pt x="225850" y="0"/>
                    </a:lnTo>
                    <a:cubicBezTo>
                      <a:pt x="235821" y="0"/>
                      <a:pt x="243904" y="8082"/>
                      <a:pt x="243904" y="18054"/>
                    </a:cubicBezTo>
                    <a:lnTo>
                      <a:pt x="243904" y="18054"/>
                    </a:lnTo>
                    <a:cubicBezTo>
                      <a:pt x="243904" y="28025"/>
                      <a:pt x="235821" y="36107"/>
                      <a:pt x="225850" y="361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0" name="Graphic 48">
                <a:extLst>
                  <a:ext uri="{FF2B5EF4-FFF2-40B4-BE49-F238E27FC236}">
                    <a16:creationId xmlns:a16="http://schemas.microsoft.com/office/drawing/2014/main" id="{C5D4F3E2-3883-4490-BEFA-85913105AB80}"/>
                  </a:ext>
                </a:extLst>
              </p:cNvPr>
              <p:cNvSpPr/>
              <p:nvPr/>
            </p:nvSpPr>
            <p:spPr>
              <a:xfrm>
                <a:off x="5416847" y="1638244"/>
                <a:ext cx="243903" cy="36107"/>
              </a:xfrm>
              <a:custGeom>
                <a:avLst/>
                <a:gdLst>
                  <a:gd name="connsiteX0" fmla="*/ 225850 w 243903"/>
                  <a:gd name="connsiteY0" fmla="*/ 36107 h 36107"/>
                  <a:gd name="connsiteX1" fmla="*/ 18054 w 243903"/>
                  <a:gd name="connsiteY1" fmla="*/ 36107 h 36107"/>
                  <a:gd name="connsiteX2" fmla="*/ 0 w 243903"/>
                  <a:gd name="connsiteY2" fmla="*/ 18054 h 36107"/>
                  <a:gd name="connsiteX3" fmla="*/ 0 w 243903"/>
                  <a:gd name="connsiteY3" fmla="*/ 18054 h 36107"/>
                  <a:gd name="connsiteX4" fmla="*/ 18054 w 243903"/>
                  <a:gd name="connsiteY4" fmla="*/ 0 h 36107"/>
                  <a:gd name="connsiteX5" fmla="*/ 225850 w 243903"/>
                  <a:gd name="connsiteY5" fmla="*/ 0 h 36107"/>
                  <a:gd name="connsiteX6" fmla="*/ 243904 w 243903"/>
                  <a:gd name="connsiteY6" fmla="*/ 18054 h 36107"/>
                  <a:gd name="connsiteX7" fmla="*/ 243904 w 243903"/>
                  <a:gd name="connsiteY7" fmla="*/ 18054 h 36107"/>
                  <a:gd name="connsiteX8" fmla="*/ 225850 w 243903"/>
                  <a:gd name="connsiteY8" fmla="*/ 36107 h 361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3903" h="36107">
                    <a:moveTo>
                      <a:pt x="225850" y="36107"/>
                    </a:moveTo>
                    <a:lnTo>
                      <a:pt x="18054" y="36107"/>
                    </a:lnTo>
                    <a:cubicBezTo>
                      <a:pt x="8082" y="36107"/>
                      <a:pt x="0" y="28025"/>
                      <a:pt x="0" y="18054"/>
                    </a:cubicBezTo>
                    <a:lnTo>
                      <a:pt x="0" y="18054"/>
                    </a:lnTo>
                    <a:cubicBezTo>
                      <a:pt x="0" y="8082"/>
                      <a:pt x="8082" y="0"/>
                      <a:pt x="18054" y="0"/>
                    </a:cubicBezTo>
                    <a:lnTo>
                      <a:pt x="225850" y="0"/>
                    </a:lnTo>
                    <a:cubicBezTo>
                      <a:pt x="235821" y="0"/>
                      <a:pt x="243904" y="8082"/>
                      <a:pt x="243904" y="18054"/>
                    </a:cubicBezTo>
                    <a:lnTo>
                      <a:pt x="243904" y="18054"/>
                    </a:lnTo>
                    <a:cubicBezTo>
                      <a:pt x="243904" y="28025"/>
                      <a:pt x="235821" y="36107"/>
                      <a:pt x="225850" y="361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Graphic 48">
                <a:extLst>
                  <a:ext uri="{FF2B5EF4-FFF2-40B4-BE49-F238E27FC236}">
                    <a16:creationId xmlns:a16="http://schemas.microsoft.com/office/drawing/2014/main" id="{D31F906A-62FE-4298-9DB8-BE75CEE458E7}"/>
                  </a:ext>
                </a:extLst>
              </p:cNvPr>
              <p:cNvSpPr/>
              <p:nvPr/>
            </p:nvSpPr>
            <p:spPr>
              <a:xfrm>
                <a:off x="6416302" y="1042138"/>
                <a:ext cx="477453" cy="639003"/>
              </a:xfrm>
              <a:custGeom>
                <a:avLst/>
                <a:gdLst>
                  <a:gd name="connsiteX0" fmla="*/ 291250 w 477453"/>
                  <a:gd name="connsiteY0" fmla="*/ 0 h 639003"/>
                  <a:gd name="connsiteX1" fmla="*/ 9541 w 477453"/>
                  <a:gd name="connsiteY1" fmla="*/ 0 h 639003"/>
                  <a:gd name="connsiteX2" fmla="*/ 0 w 477453"/>
                  <a:gd name="connsiteY2" fmla="*/ 9613 h 639003"/>
                  <a:gd name="connsiteX3" fmla="*/ 0 w 477453"/>
                  <a:gd name="connsiteY3" fmla="*/ 629391 h 639003"/>
                  <a:gd name="connsiteX4" fmla="*/ 9541 w 477453"/>
                  <a:gd name="connsiteY4" fmla="*/ 639004 h 639003"/>
                  <a:gd name="connsiteX5" fmla="*/ 467913 w 477453"/>
                  <a:gd name="connsiteY5" fmla="*/ 639004 h 639003"/>
                  <a:gd name="connsiteX6" fmla="*/ 477454 w 477453"/>
                  <a:gd name="connsiteY6" fmla="*/ 629391 h 639003"/>
                  <a:gd name="connsiteX7" fmla="*/ 477454 w 477453"/>
                  <a:gd name="connsiteY7" fmla="*/ 187375 h 639003"/>
                  <a:gd name="connsiteX8" fmla="*/ 291250 w 477453"/>
                  <a:gd name="connsiteY8" fmla="*/ 0 h 639003"/>
                  <a:gd name="connsiteX9" fmla="*/ 432642 w 477453"/>
                  <a:gd name="connsiteY9" fmla="*/ 594073 h 639003"/>
                  <a:gd name="connsiteX10" fmla="*/ 44811 w 477453"/>
                  <a:gd name="connsiteY10" fmla="*/ 594073 h 639003"/>
                  <a:gd name="connsiteX11" fmla="*/ 44811 w 477453"/>
                  <a:gd name="connsiteY11" fmla="*/ 44931 h 639003"/>
                  <a:gd name="connsiteX12" fmla="*/ 251221 w 477453"/>
                  <a:gd name="connsiteY12" fmla="*/ 44931 h 639003"/>
                  <a:gd name="connsiteX13" fmla="*/ 251221 w 477453"/>
                  <a:gd name="connsiteY13" fmla="*/ 187375 h 639003"/>
                  <a:gd name="connsiteX14" fmla="*/ 286491 w 477453"/>
                  <a:gd name="connsiteY14" fmla="*/ 222694 h 639003"/>
                  <a:gd name="connsiteX15" fmla="*/ 432666 w 477453"/>
                  <a:gd name="connsiteY15" fmla="*/ 222694 h 639003"/>
                  <a:gd name="connsiteX16" fmla="*/ 432666 w 477453"/>
                  <a:gd name="connsiteY16" fmla="*/ 594073 h 6390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77453" h="639003">
                    <a:moveTo>
                      <a:pt x="291250" y="0"/>
                    </a:moveTo>
                    <a:lnTo>
                      <a:pt x="9541" y="0"/>
                    </a:lnTo>
                    <a:cubicBezTo>
                      <a:pt x="4758" y="0"/>
                      <a:pt x="0" y="4806"/>
                      <a:pt x="0" y="9613"/>
                    </a:cubicBezTo>
                    <a:lnTo>
                      <a:pt x="0" y="629391"/>
                    </a:lnTo>
                    <a:cubicBezTo>
                      <a:pt x="0" y="634198"/>
                      <a:pt x="4782" y="639004"/>
                      <a:pt x="9541" y="639004"/>
                    </a:cubicBezTo>
                    <a:lnTo>
                      <a:pt x="467913" y="639004"/>
                    </a:lnTo>
                    <a:cubicBezTo>
                      <a:pt x="472695" y="639004"/>
                      <a:pt x="477454" y="634198"/>
                      <a:pt x="477454" y="629391"/>
                    </a:cubicBezTo>
                    <a:lnTo>
                      <a:pt x="477454" y="187375"/>
                    </a:lnTo>
                    <a:lnTo>
                      <a:pt x="291250" y="0"/>
                    </a:lnTo>
                    <a:close/>
                    <a:moveTo>
                      <a:pt x="432642" y="594073"/>
                    </a:moveTo>
                    <a:lnTo>
                      <a:pt x="44811" y="594073"/>
                    </a:lnTo>
                    <a:lnTo>
                      <a:pt x="44811" y="44931"/>
                    </a:lnTo>
                    <a:lnTo>
                      <a:pt x="251221" y="44931"/>
                    </a:lnTo>
                    <a:lnTo>
                      <a:pt x="251221" y="187375"/>
                    </a:lnTo>
                    <a:cubicBezTo>
                      <a:pt x="251221" y="213440"/>
                      <a:pt x="270231" y="222694"/>
                      <a:pt x="286491" y="222694"/>
                    </a:cubicBezTo>
                    <a:lnTo>
                      <a:pt x="432666" y="222694"/>
                    </a:lnTo>
                    <a:lnTo>
                      <a:pt x="432666" y="59407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Graphic 48">
                <a:extLst>
                  <a:ext uri="{FF2B5EF4-FFF2-40B4-BE49-F238E27FC236}">
                    <a16:creationId xmlns:a16="http://schemas.microsoft.com/office/drawing/2014/main" id="{385EC461-93D6-4E54-9224-718FFC208BEA}"/>
                  </a:ext>
                </a:extLst>
              </p:cNvPr>
              <p:cNvSpPr/>
              <p:nvPr/>
            </p:nvSpPr>
            <p:spPr>
              <a:xfrm>
                <a:off x="6502721" y="1538697"/>
                <a:ext cx="303588" cy="44954"/>
              </a:xfrm>
              <a:custGeom>
                <a:avLst/>
                <a:gdLst>
                  <a:gd name="connsiteX0" fmla="*/ 281111 w 303588"/>
                  <a:gd name="connsiteY0" fmla="*/ 44955 h 44954"/>
                  <a:gd name="connsiteX1" fmla="*/ 22477 w 303588"/>
                  <a:gd name="connsiteY1" fmla="*/ 44955 h 44954"/>
                  <a:gd name="connsiteX2" fmla="*/ 0 w 303588"/>
                  <a:gd name="connsiteY2" fmla="*/ 22477 h 44954"/>
                  <a:gd name="connsiteX3" fmla="*/ 0 w 303588"/>
                  <a:gd name="connsiteY3" fmla="*/ 22477 h 44954"/>
                  <a:gd name="connsiteX4" fmla="*/ 22477 w 303588"/>
                  <a:gd name="connsiteY4" fmla="*/ 0 h 44954"/>
                  <a:gd name="connsiteX5" fmla="*/ 281111 w 303588"/>
                  <a:gd name="connsiteY5" fmla="*/ 0 h 44954"/>
                  <a:gd name="connsiteX6" fmla="*/ 303589 w 303588"/>
                  <a:gd name="connsiteY6" fmla="*/ 22477 h 44954"/>
                  <a:gd name="connsiteX7" fmla="*/ 303589 w 303588"/>
                  <a:gd name="connsiteY7" fmla="*/ 22477 h 44954"/>
                  <a:gd name="connsiteX8" fmla="*/ 281111 w 303588"/>
                  <a:gd name="connsiteY8" fmla="*/ 44955 h 44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3588" h="44954">
                    <a:moveTo>
                      <a:pt x="281111" y="44955"/>
                    </a:moveTo>
                    <a:lnTo>
                      <a:pt x="22477" y="44955"/>
                    </a:lnTo>
                    <a:cubicBezTo>
                      <a:pt x="10067" y="44955"/>
                      <a:pt x="0" y="34888"/>
                      <a:pt x="0" y="22477"/>
                    </a:cubicBezTo>
                    <a:lnTo>
                      <a:pt x="0" y="22477"/>
                    </a:lnTo>
                    <a:cubicBezTo>
                      <a:pt x="0" y="10067"/>
                      <a:pt x="10067" y="0"/>
                      <a:pt x="22477" y="0"/>
                    </a:cubicBezTo>
                    <a:lnTo>
                      <a:pt x="281111" y="0"/>
                    </a:lnTo>
                    <a:cubicBezTo>
                      <a:pt x="293521" y="0"/>
                      <a:pt x="303589" y="10067"/>
                      <a:pt x="303589" y="22477"/>
                    </a:cubicBezTo>
                    <a:lnTo>
                      <a:pt x="303589" y="22477"/>
                    </a:lnTo>
                    <a:cubicBezTo>
                      <a:pt x="303565" y="34912"/>
                      <a:pt x="293521" y="44955"/>
                      <a:pt x="281111" y="44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3" name="Graphic 48">
                <a:extLst>
                  <a:ext uri="{FF2B5EF4-FFF2-40B4-BE49-F238E27FC236}">
                    <a16:creationId xmlns:a16="http://schemas.microsoft.com/office/drawing/2014/main" id="{87E06721-F8A9-4C2F-8BD7-F024D58D307C}"/>
                  </a:ext>
                </a:extLst>
              </p:cNvPr>
              <p:cNvSpPr/>
              <p:nvPr/>
            </p:nvSpPr>
            <p:spPr>
              <a:xfrm>
                <a:off x="6502721" y="1316673"/>
                <a:ext cx="303588" cy="44954"/>
              </a:xfrm>
              <a:custGeom>
                <a:avLst/>
                <a:gdLst>
                  <a:gd name="connsiteX0" fmla="*/ 281111 w 303588"/>
                  <a:gd name="connsiteY0" fmla="*/ 44955 h 44954"/>
                  <a:gd name="connsiteX1" fmla="*/ 22477 w 303588"/>
                  <a:gd name="connsiteY1" fmla="*/ 44955 h 44954"/>
                  <a:gd name="connsiteX2" fmla="*/ 0 w 303588"/>
                  <a:gd name="connsiteY2" fmla="*/ 22477 h 44954"/>
                  <a:gd name="connsiteX3" fmla="*/ 0 w 303588"/>
                  <a:gd name="connsiteY3" fmla="*/ 22477 h 44954"/>
                  <a:gd name="connsiteX4" fmla="*/ 22477 w 303588"/>
                  <a:gd name="connsiteY4" fmla="*/ 0 h 44954"/>
                  <a:gd name="connsiteX5" fmla="*/ 281111 w 303588"/>
                  <a:gd name="connsiteY5" fmla="*/ 0 h 44954"/>
                  <a:gd name="connsiteX6" fmla="*/ 303589 w 303588"/>
                  <a:gd name="connsiteY6" fmla="*/ 22477 h 44954"/>
                  <a:gd name="connsiteX7" fmla="*/ 303589 w 303588"/>
                  <a:gd name="connsiteY7" fmla="*/ 22477 h 44954"/>
                  <a:gd name="connsiteX8" fmla="*/ 281111 w 303588"/>
                  <a:gd name="connsiteY8" fmla="*/ 44955 h 44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3588" h="44954">
                    <a:moveTo>
                      <a:pt x="281111" y="44955"/>
                    </a:moveTo>
                    <a:lnTo>
                      <a:pt x="22477" y="44955"/>
                    </a:lnTo>
                    <a:cubicBezTo>
                      <a:pt x="10067" y="44955"/>
                      <a:pt x="0" y="34888"/>
                      <a:pt x="0" y="22477"/>
                    </a:cubicBezTo>
                    <a:lnTo>
                      <a:pt x="0" y="22477"/>
                    </a:lnTo>
                    <a:cubicBezTo>
                      <a:pt x="0" y="10067"/>
                      <a:pt x="10067" y="0"/>
                      <a:pt x="22477" y="0"/>
                    </a:cubicBezTo>
                    <a:lnTo>
                      <a:pt x="281111" y="0"/>
                    </a:lnTo>
                    <a:cubicBezTo>
                      <a:pt x="293521" y="0"/>
                      <a:pt x="303589" y="10067"/>
                      <a:pt x="303589" y="22477"/>
                    </a:cubicBezTo>
                    <a:lnTo>
                      <a:pt x="303589" y="22477"/>
                    </a:lnTo>
                    <a:cubicBezTo>
                      <a:pt x="303565" y="34912"/>
                      <a:pt x="293521" y="44955"/>
                      <a:pt x="281111" y="44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4" name="Graphic 48">
                <a:extLst>
                  <a:ext uri="{FF2B5EF4-FFF2-40B4-BE49-F238E27FC236}">
                    <a16:creationId xmlns:a16="http://schemas.microsoft.com/office/drawing/2014/main" id="{2C65BBDC-A60A-4AEB-9647-AC73A7B45BF4}"/>
                  </a:ext>
                </a:extLst>
              </p:cNvPr>
              <p:cNvSpPr/>
              <p:nvPr/>
            </p:nvSpPr>
            <p:spPr>
              <a:xfrm>
                <a:off x="6502721" y="1427697"/>
                <a:ext cx="303588" cy="44954"/>
              </a:xfrm>
              <a:custGeom>
                <a:avLst/>
                <a:gdLst>
                  <a:gd name="connsiteX0" fmla="*/ 281111 w 303588"/>
                  <a:gd name="connsiteY0" fmla="*/ 44955 h 44954"/>
                  <a:gd name="connsiteX1" fmla="*/ 22477 w 303588"/>
                  <a:gd name="connsiteY1" fmla="*/ 44955 h 44954"/>
                  <a:gd name="connsiteX2" fmla="*/ 0 w 303588"/>
                  <a:gd name="connsiteY2" fmla="*/ 22477 h 44954"/>
                  <a:gd name="connsiteX3" fmla="*/ 0 w 303588"/>
                  <a:gd name="connsiteY3" fmla="*/ 22477 h 44954"/>
                  <a:gd name="connsiteX4" fmla="*/ 22477 w 303588"/>
                  <a:gd name="connsiteY4" fmla="*/ 0 h 44954"/>
                  <a:gd name="connsiteX5" fmla="*/ 281111 w 303588"/>
                  <a:gd name="connsiteY5" fmla="*/ 0 h 44954"/>
                  <a:gd name="connsiteX6" fmla="*/ 303589 w 303588"/>
                  <a:gd name="connsiteY6" fmla="*/ 22477 h 44954"/>
                  <a:gd name="connsiteX7" fmla="*/ 303589 w 303588"/>
                  <a:gd name="connsiteY7" fmla="*/ 22477 h 44954"/>
                  <a:gd name="connsiteX8" fmla="*/ 281111 w 303588"/>
                  <a:gd name="connsiteY8" fmla="*/ 44955 h 44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03588" h="44954">
                    <a:moveTo>
                      <a:pt x="281111" y="44955"/>
                    </a:moveTo>
                    <a:lnTo>
                      <a:pt x="22477" y="44955"/>
                    </a:lnTo>
                    <a:cubicBezTo>
                      <a:pt x="10067" y="44955"/>
                      <a:pt x="0" y="34888"/>
                      <a:pt x="0" y="22477"/>
                    </a:cubicBezTo>
                    <a:lnTo>
                      <a:pt x="0" y="22477"/>
                    </a:lnTo>
                    <a:cubicBezTo>
                      <a:pt x="0" y="10067"/>
                      <a:pt x="10067" y="0"/>
                      <a:pt x="22477" y="0"/>
                    </a:cubicBezTo>
                    <a:lnTo>
                      <a:pt x="281111" y="0"/>
                    </a:lnTo>
                    <a:cubicBezTo>
                      <a:pt x="293521" y="0"/>
                      <a:pt x="303589" y="10067"/>
                      <a:pt x="303589" y="22477"/>
                    </a:cubicBezTo>
                    <a:lnTo>
                      <a:pt x="303589" y="22477"/>
                    </a:lnTo>
                    <a:cubicBezTo>
                      <a:pt x="303565" y="34888"/>
                      <a:pt x="293521" y="44955"/>
                      <a:pt x="281111" y="4495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5" name="Graphic 48">
                <a:extLst>
                  <a:ext uri="{FF2B5EF4-FFF2-40B4-BE49-F238E27FC236}">
                    <a16:creationId xmlns:a16="http://schemas.microsoft.com/office/drawing/2014/main" id="{6AB1132B-474C-4932-A103-E1E3438055EA}"/>
                  </a:ext>
                </a:extLst>
              </p:cNvPr>
              <p:cNvSpPr/>
              <p:nvPr/>
            </p:nvSpPr>
            <p:spPr>
              <a:xfrm>
                <a:off x="5802071" y="1622318"/>
                <a:ext cx="612246" cy="770879"/>
              </a:xfrm>
              <a:custGeom>
                <a:avLst/>
                <a:gdLst>
                  <a:gd name="connsiteX0" fmla="*/ 373460 w 612246"/>
                  <a:gd name="connsiteY0" fmla="*/ 0 h 770879"/>
                  <a:gd name="connsiteX1" fmla="*/ 12243 w 612246"/>
                  <a:gd name="connsiteY1" fmla="*/ 0 h 770879"/>
                  <a:gd name="connsiteX2" fmla="*/ 0 w 612246"/>
                  <a:gd name="connsiteY2" fmla="*/ 12315 h 770879"/>
                  <a:gd name="connsiteX3" fmla="*/ 0 w 612246"/>
                  <a:gd name="connsiteY3" fmla="*/ 758565 h 770879"/>
                  <a:gd name="connsiteX4" fmla="*/ 12243 w 612246"/>
                  <a:gd name="connsiteY4" fmla="*/ 770879 h 770879"/>
                  <a:gd name="connsiteX5" fmla="*/ 600003 w 612246"/>
                  <a:gd name="connsiteY5" fmla="*/ 770879 h 770879"/>
                  <a:gd name="connsiteX6" fmla="*/ 612246 w 612246"/>
                  <a:gd name="connsiteY6" fmla="*/ 758565 h 770879"/>
                  <a:gd name="connsiteX7" fmla="*/ 612246 w 612246"/>
                  <a:gd name="connsiteY7" fmla="*/ 240269 h 770879"/>
                  <a:gd name="connsiteX8" fmla="*/ 373460 w 612246"/>
                  <a:gd name="connsiteY8" fmla="*/ 0 h 770879"/>
                  <a:gd name="connsiteX9" fmla="*/ 554785 w 612246"/>
                  <a:gd name="connsiteY9" fmla="*/ 713275 h 770879"/>
                  <a:gd name="connsiteX10" fmla="*/ 57461 w 612246"/>
                  <a:gd name="connsiteY10" fmla="*/ 713275 h 770879"/>
                  <a:gd name="connsiteX11" fmla="*/ 57461 w 612246"/>
                  <a:gd name="connsiteY11" fmla="*/ 57628 h 770879"/>
                  <a:gd name="connsiteX12" fmla="*/ 322121 w 612246"/>
                  <a:gd name="connsiteY12" fmla="*/ 57628 h 770879"/>
                  <a:gd name="connsiteX13" fmla="*/ 322121 w 612246"/>
                  <a:gd name="connsiteY13" fmla="*/ 240269 h 770879"/>
                  <a:gd name="connsiteX14" fmla="*/ 367338 w 612246"/>
                  <a:gd name="connsiteY14" fmla="*/ 285559 h 770879"/>
                  <a:gd name="connsiteX15" fmla="*/ 554762 w 612246"/>
                  <a:gd name="connsiteY15" fmla="*/ 285559 h 770879"/>
                  <a:gd name="connsiteX16" fmla="*/ 554762 w 612246"/>
                  <a:gd name="connsiteY16" fmla="*/ 713275 h 7708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612246" h="770879">
                    <a:moveTo>
                      <a:pt x="373460" y="0"/>
                    </a:moveTo>
                    <a:lnTo>
                      <a:pt x="12243" y="0"/>
                    </a:lnTo>
                    <a:cubicBezTo>
                      <a:pt x="6122" y="0"/>
                      <a:pt x="0" y="6169"/>
                      <a:pt x="0" y="12315"/>
                    </a:cubicBezTo>
                    <a:lnTo>
                      <a:pt x="0" y="758565"/>
                    </a:lnTo>
                    <a:cubicBezTo>
                      <a:pt x="0" y="764734"/>
                      <a:pt x="6122" y="770879"/>
                      <a:pt x="12243" y="770879"/>
                    </a:cubicBezTo>
                    <a:lnTo>
                      <a:pt x="600003" y="770879"/>
                    </a:lnTo>
                    <a:cubicBezTo>
                      <a:pt x="606125" y="770879"/>
                      <a:pt x="612246" y="764710"/>
                      <a:pt x="612246" y="758565"/>
                    </a:cubicBezTo>
                    <a:lnTo>
                      <a:pt x="612246" y="240269"/>
                    </a:lnTo>
                    <a:lnTo>
                      <a:pt x="373460" y="0"/>
                    </a:lnTo>
                    <a:close/>
                    <a:moveTo>
                      <a:pt x="554785" y="713275"/>
                    </a:moveTo>
                    <a:lnTo>
                      <a:pt x="57461" y="713275"/>
                    </a:lnTo>
                    <a:lnTo>
                      <a:pt x="57461" y="57628"/>
                    </a:lnTo>
                    <a:lnTo>
                      <a:pt x="322121" y="57628"/>
                    </a:lnTo>
                    <a:lnTo>
                      <a:pt x="322121" y="240269"/>
                    </a:lnTo>
                    <a:cubicBezTo>
                      <a:pt x="322121" y="273698"/>
                      <a:pt x="346487" y="285559"/>
                      <a:pt x="367338" y="285559"/>
                    </a:cubicBezTo>
                    <a:lnTo>
                      <a:pt x="554762" y="285559"/>
                    </a:lnTo>
                    <a:lnTo>
                      <a:pt x="554762" y="71327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6" name="Graphic 48">
                <a:extLst>
                  <a:ext uri="{FF2B5EF4-FFF2-40B4-BE49-F238E27FC236}">
                    <a16:creationId xmlns:a16="http://schemas.microsoft.com/office/drawing/2014/main" id="{A0400682-2461-4563-AA52-24A1D5A758A8}"/>
                  </a:ext>
                </a:extLst>
              </p:cNvPr>
              <p:cNvSpPr/>
              <p:nvPr/>
            </p:nvSpPr>
            <p:spPr>
              <a:xfrm>
                <a:off x="5912857" y="1974377"/>
                <a:ext cx="389289" cy="57628"/>
              </a:xfrm>
              <a:custGeom>
                <a:avLst/>
                <a:gdLst>
                  <a:gd name="connsiteX0" fmla="*/ 360475 w 389289"/>
                  <a:gd name="connsiteY0" fmla="*/ 57628 h 57628"/>
                  <a:gd name="connsiteX1" fmla="*/ 28814 w 389289"/>
                  <a:gd name="connsiteY1" fmla="*/ 57628 h 57628"/>
                  <a:gd name="connsiteX2" fmla="*/ 0 w 389289"/>
                  <a:gd name="connsiteY2" fmla="*/ 28814 h 57628"/>
                  <a:gd name="connsiteX3" fmla="*/ 0 w 389289"/>
                  <a:gd name="connsiteY3" fmla="*/ 28814 h 57628"/>
                  <a:gd name="connsiteX4" fmla="*/ 28814 w 389289"/>
                  <a:gd name="connsiteY4" fmla="*/ 0 h 57628"/>
                  <a:gd name="connsiteX5" fmla="*/ 360475 w 389289"/>
                  <a:gd name="connsiteY5" fmla="*/ 0 h 57628"/>
                  <a:gd name="connsiteX6" fmla="*/ 389289 w 389289"/>
                  <a:gd name="connsiteY6" fmla="*/ 28814 h 57628"/>
                  <a:gd name="connsiteX7" fmla="*/ 389289 w 389289"/>
                  <a:gd name="connsiteY7" fmla="*/ 28814 h 57628"/>
                  <a:gd name="connsiteX8" fmla="*/ 360475 w 389289"/>
                  <a:gd name="connsiteY8" fmla="*/ 57628 h 57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289" h="57628">
                    <a:moveTo>
                      <a:pt x="360475" y="57628"/>
                    </a:moveTo>
                    <a:lnTo>
                      <a:pt x="28814" y="57628"/>
                    </a:lnTo>
                    <a:cubicBezTo>
                      <a:pt x="12913" y="57628"/>
                      <a:pt x="0" y="44740"/>
                      <a:pt x="0" y="28814"/>
                    </a:cubicBezTo>
                    <a:lnTo>
                      <a:pt x="0" y="28814"/>
                    </a:lnTo>
                    <a:cubicBezTo>
                      <a:pt x="0" y="12913"/>
                      <a:pt x="12889" y="0"/>
                      <a:pt x="28814" y="0"/>
                    </a:cubicBezTo>
                    <a:lnTo>
                      <a:pt x="360475" y="0"/>
                    </a:lnTo>
                    <a:cubicBezTo>
                      <a:pt x="376377" y="0"/>
                      <a:pt x="389289" y="12889"/>
                      <a:pt x="389289" y="28814"/>
                    </a:cubicBezTo>
                    <a:lnTo>
                      <a:pt x="389289" y="28814"/>
                    </a:lnTo>
                    <a:cubicBezTo>
                      <a:pt x="389289" y="44716"/>
                      <a:pt x="376401" y="57628"/>
                      <a:pt x="360475" y="576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Graphic 48">
                <a:extLst>
                  <a:ext uri="{FF2B5EF4-FFF2-40B4-BE49-F238E27FC236}">
                    <a16:creationId xmlns:a16="http://schemas.microsoft.com/office/drawing/2014/main" id="{CC572575-09C1-4A04-88ED-DFED98F0C836}"/>
                  </a:ext>
                </a:extLst>
              </p:cNvPr>
              <p:cNvSpPr/>
              <p:nvPr/>
            </p:nvSpPr>
            <p:spPr>
              <a:xfrm>
                <a:off x="5912857" y="2106921"/>
                <a:ext cx="389289" cy="57628"/>
              </a:xfrm>
              <a:custGeom>
                <a:avLst/>
                <a:gdLst>
                  <a:gd name="connsiteX0" fmla="*/ 360475 w 389289"/>
                  <a:gd name="connsiteY0" fmla="*/ 57628 h 57628"/>
                  <a:gd name="connsiteX1" fmla="*/ 28814 w 389289"/>
                  <a:gd name="connsiteY1" fmla="*/ 57628 h 57628"/>
                  <a:gd name="connsiteX2" fmla="*/ 0 w 389289"/>
                  <a:gd name="connsiteY2" fmla="*/ 28814 h 57628"/>
                  <a:gd name="connsiteX3" fmla="*/ 0 w 389289"/>
                  <a:gd name="connsiteY3" fmla="*/ 28814 h 57628"/>
                  <a:gd name="connsiteX4" fmla="*/ 28814 w 389289"/>
                  <a:gd name="connsiteY4" fmla="*/ 0 h 57628"/>
                  <a:gd name="connsiteX5" fmla="*/ 360475 w 389289"/>
                  <a:gd name="connsiteY5" fmla="*/ 0 h 57628"/>
                  <a:gd name="connsiteX6" fmla="*/ 389289 w 389289"/>
                  <a:gd name="connsiteY6" fmla="*/ 28814 h 57628"/>
                  <a:gd name="connsiteX7" fmla="*/ 389289 w 389289"/>
                  <a:gd name="connsiteY7" fmla="*/ 28814 h 57628"/>
                  <a:gd name="connsiteX8" fmla="*/ 360475 w 389289"/>
                  <a:gd name="connsiteY8" fmla="*/ 57628 h 57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289" h="57628">
                    <a:moveTo>
                      <a:pt x="360475" y="57628"/>
                    </a:moveTo>
                    <a:lnTo>
                      <a:pt x="28814" y="57628"/>
                    </a:lnTo>
                    <a:cubicBezTo>
                      <a:pt x="12913" y="57628"/>
                      <a:pt x="0" y="44740"/>
                      <a:pt x="0" y="28814"/>
                    </a:cubicBezTo>
                    <a:lnTo>
                      <a:pt x="0" y="28814"/>
                    </a:lnTo>
                    <a:cubicBezTo>
                      <a:pt x="0" y="12913"/>
                      <a:pt x="12889" y="0"/>
                      <a:pt x="28814" y="0"/>
                    </a:cubicBezTo>
                    <a:lnTo>
                      <a:pt x="360475" y="0"/>
                    </a:lnTo>
                    <a:cubicBezTo>
                      <a:pt x="376377" y="0"/>
                      <a:pt x="389289" y="12889"/>
                      <a:pt x="389289" y="28814"/>
                    </a:cubicBezTo>
                    <a:lnTo>
                      <a:pt x="389289" y="28814"/>
                    </a:lnTo>
                    <a:cubicBezTo>
                      <a:pt x="389289" y="44740"/>
                      <a:pt x="376401" y="57628"/>
                      <a:pt x="360475" y="576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Graphic 48">
                <a:extLst>
                  <a:ext uri="{FF2B5EF4-FFF2-40B4-BE49-F238E27FC236}">
                    <a16:creationId xmlns:a16="http://schemas.microsoft.com/office/drawing/2014/main" id="{AB36C4B1-3B73-46EE-B3AD-4B8D60D01341}"/>
                  </a:ext>
                </a:extLst>
              </p:cNvPr>
              <p:cNvSpPr/>
              <p:nvPr/>
            </p:nvSpPr>
            <p:spPr>
              <a:xfrm>
                <a:off x="5912857" y="2239466"/>
                <a:ext cx="389289" cy="57628"/>
              </a:xfrm>
              <a:custGeom>
                <a:avLst/>
                <a:gdLst>
                  <a:gd name="connsiteX0" fmla="*/ 360475 w 389289"/>
                  <a:gd name="connsiteY0" fmla="*/ 57628 h 57628"/>
                  <a:gd name="connsiteX1" fmla="*/ 28814 w 389289"/>
                  <a:gd name="connsiteY1" fmla="*/ 57628 h 57628"/>
                  <a:gd name="connsiteX2" fmla="*/ 0 w 389289"/>
                  <a:gd name="connsiteY2" fmla="*/ 28814 h 57628"/>
                  <a:gd name="connsiteX3" fmla="*/ 0 w 389289"/>
                  <a:gd name="connsiteY3" fmla="*/ 28814 h 57628"/>
                  <a:gd name="connsiteX4" fmla="*/ 28814 w 389289"/>
                  <a:gd name="connsiteY4" fmla="*/ 0 h 57628"/>
                  <a:gd name="connsiteX5" fmla="*/ 360475 w 389289"/>
                  <a:gd name="connsiteY5" fmla="*/ 0 h 57628"/>
                  <a:gd name="connsiteX6" fmla="*/ 389289 w 389289"/>
                  <a:gd name="connsiteY6" fmla="*/ 28814 h 57628"/>
                  <a:gd name="connsiteX7" fmla="*/ 389289 w 389289"/>
                  <a:gd name="connsiteY7" fmla="*/ 28814 h 57628"/>
                  <a:gd name="connsiteX8" fmla="*/ 360475 w 389289"/>
                  <a:gd name="connsiteY8" fmla="*/ 57628 h 57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89289" h="57628">
                    <a:moveTo>
                      <a:pt x="360475" y="57628"/>
                    </a:moveTo>
                    <a:lnTo>
                      <a:pt x="28814" y="57628"/>
                    </a:lnTo>
                    <a:cubicBezTo>
                      <a:pt x="12913" y="57628"/>
                      <a:pt x="0" y="44740"/>
                      <a:pt x="0" y="28814"/>
                    </a:cubicBezTo>
                    <a:lnTo>
                      <a:pt x="0" y="28814"/>
                    </a:lnTo>
                    <a:cubicBezTo>
                      <a:pt x="0" y="12913"/>
                      <a:pt x="12889" y="0"/>
                      <a:pt x="28814" y="0"/>
                    </a:cubicBezTo>
                    <a:lnTo>
                      <a:pt x="360475" y="0"/>
                    </a:lnTo>
                    <a:cubicBezTo>
                      <a:pt x="376377" y="0"/>
                      <a:pt x="389289" y="12889"/>
                      <a:pt x="389289" y="28814"/>
                    </a:cubicBezTo>
                    <a:lnTo>
                      <a:pt x="389289" y="28814"/>
                    </a:lnTo>
                    <a:cubicBezTo>
                      <a:pt x="389289" y="44740"/>
                      <a:pt x="376401" y="57628"/>
                      <a:pt x="360475" y="576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29" name="Graphic 68">
            <a:extLst>
              <a:ext uri="{FF2B5EF4-FFF2-40B4-BE49-F238E27FC236}">
                <a16:creationId xmlns:a16="http://schemas.microsoft.com/office/drawing/2014/main" id="{28825C8D-3D03-4590-B863-714EDFA8ADE6}"/>
              </a:ext>
            </a:extLst>
          </p:cNvPr>
          <p:cNvGrpSpPr/>
          <p:nvPr/>
        </p:nvGrpSpPr>
        <p:grpSpPr>
          <a:xfrm>
            <a:off x="5079210" y="4723164"/>
            <a:ext cx="497454" cy="497454"/>
            <a:chOff x="4527459" y="640845"/>
            <a:chExt cx="3123355" cy="3123355"/>
          </a:xfrm>
        </p:grpSpPr>
        <p:sp>
          <p:nvSpPr>
            <p:cNvPr id="230" name="Graphic 68">
              <a:extLst>
                <a:ext uri="{FF2B5EF4-FFF2-40B4-BE49-F238E27FC236}">
                  <a16:creationId xmlns:a16="http://schemas.microsoft.com/office/drawing/2014/main" id="{6A129BB5-DF13-44A6-8D72-1B2174D18082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31" name="Graphic 68">
              <a:extLst>
                <a:ext uri="{FF2B5EF4-FFF2-40B4-BE49-F238E27FC236}">
                  <a16:creationId xmlns:a16="http://schemas.microsoft.com/office/drawing/2014/main" id="{0DDBD428-327A-4F68-B261-602F455D8E44}"/>
                </a:ext>
              </a:extLst>
            </p:cNvPr>
            <p:cNvGrpSpPr/>
            <p:nvPr/>
          </p:nvGrpSpPr>
          <p:grpSpPr>
            <a:xfrm>
              <a:off x="5079776" y="1188032"/>
              <a:ext cx="1934043" cy="1937307"/>
              <a:chOff x="5079776" y="1188032"/>
              <a:chExt cx="1934043" cy="1937307"/>
            </a:xfrm>
            <a:solidFill>
              <a:srgbClr val="FFFFFF"/>
            </a:solidFill>
          </p:grpSpPr>
          <p:sp>
            <p:nvSpPr>
              <p:cNvPr id="232" name="Graphic 68">
                <a:extLst>
                  <a:ext uri="{FF2B5EF4-FFF2-40B4-BE49-F238E27FC236}">
                    <a16:creationId xmlns:a16="http://schemas.microsoft.com/office/drawing/2014/main" id="{1B5B4AAF-4F2B-403F-85EF-C54E1808FC85}"/>
                  </a:ext>
                </a:extLst>
              </p:cNvPr>
              <p:cNvSpPr/>
              <p:nvPr/>
            </p:nvSpPr>
            <p:spPr>
              <a:xfrm>
                <a:off x="5079776" y="1188032"/>
                <a:ext cx="1934043" cy="1937307"/>
              </a:xfrm>
              <a:custGeom>
                <a:avLst/>
                <a:gdLst>
                  <a:gd name="connsiteX0" fmla="*/ 853430 w 1934043"/>
                  <a:gd name="connsiteY0" fmla="*/ 383975 h 1937307"/>
                  <a:gd name="connsiteX1" fmla="*/ 710746 w 1934043"/>
                  <a:gd name="connsiteY1" fmla="*/ 731394 h 1937307"/>
                  <a:gd name="connsiteX2" fmla="*/ 853430 w 1934043"/>
                  <a:gd name="connsiteY2" fmla="*/ 1081803 h 1937307"/>
                  <a:gd name="connsiteX3" fmla="*/ 1552501 w 1934043"/>
                  <a:gd name="connsiteY3" fmla="*/ 1081803 h 1937307"/>
                  <a:gd name="connsiteX4" fmla="*/ 1701044 w 1934043"/>
                  <a:gd name="connsiteY4" fmla="*/ 731394 h 1937307"/>
                  <a:gd name="connsiteX5" fmla="*/ 1552501 w 1934043"/>
                  <a:gd name="connsiteY5" fmla="*/ 383975 h 1937307"/>
                  <a:gd name="connsiteX6" fmla="*/ 1205895 w 1934043"/>
                  <a:gd name="connsiteY6" fmla="*/ 235050 h 1937307"/>
                  <a:gd name="connsiteX7" fmla="*/ 853430 w 1934043"/>
                  <a:gd name="connsiteY7" fmla="*/ 383975 h 1937307"/>
                  <a:gd name="connsiteX8" fmla="*/ 1718523 w 1934043"/>
                  <a:gd name="connsiteY8" fmla="*/ 214605 h 1937307"/>
                  <a:gd name="connsiteX9" fmla="*/ 1934043 w 1934043"/>
                  <a:gd name="connsiteY9" fmla="*/ 731394 h 1937307"/>
                  <a:gd name="connsiteX10" fmla="*/ 1718523 w 1934043"/>
                  <a:gd name="connsiteY10" fmla="*/ 1251125 h 1937307"/>
                  <a:gd name="connsiteX11" fmla="*/ 818518 w 1934043"/>
                  <a:gd name="connsiteY11" fmla="*/ 1353325 h 1937307"/>
                  <a:gd name="connsiteX12" fmla="*/ 262179 w 1934043"/>
                  <a:gd name="connsiteY12" fmla="*/ 1902228 h 1937307"/>
                  <a:gd name="connsiteX13" fmla="*/ 96109 w 1934043"/>
                  <a:gd name="connsiteY13" fmla="*/ 1902228 h 1937307"/>
                  <a:gd name="connsiteX14" fmla="*/ 34989 w 1934043"/>
                  <a:gd name="connsiteY14" fmla="*/ 1840917 h 1937307"/>
                  <a:gd name="connsiteX15" fmla="*/ 34989 w 1934043"/>
                  <a:gd name="connsiteY15" fmla="*/ 1674465 h 1937307"/>
                  <a:gd name="connsiteX16" fmla="*/ 585471 w 1934043"/>
                  <a:gd name="connsiteY16" fmla="*/ 1119680 h 1937307"/>
                  <a:gd name="connsiteX17" fmla="*/ 477699 w 1934043"/>
                  <a:gd name="connsiteY17" fmla="*/ 731347 h 1937307"/>
                  <a:gd name="connsiteX18" fmla="*/ 687432 w 1934043"/>
                  <a:gd name="connsiteY18" fmla="*/ 214558 h 1937307"/>
                  <a:gd name="connsiteX19" fmla="*/ 1718523 w 1934043"/>
                  <a:gd name="connsiteY19" fmla="*/ 214605 h 1937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34043" h="1937307">
                    <a:moveTo>
                      <a:pt x="853430" y="383975"/>
                    </a:moveTo>
                    <a:cubicBezTo>
                      <a:pt x="763138" y="471541"/>
                      <a:pt x="710746" y="597128"/>
                      <a:pt x="710746" y="731394"/>
                    </a:cubicBezTo>
                    <a:cubicBezTo>
                      <a:pt x="710746" y="862792"/>
                      <a:pt x="763138" y="988402"/>
                      <a:pt x="853430" y="1081803"/>
                    </a:cubicBezTo>
                    <a:cubicBezTo>
                      <a:pt x="1051494" y="1274511"/>
                      <a:pt x="1360248" y="1274511"/>
                      <a:pt x="1552501" y="1081803"/>
                    </a:cubicBezTo>
                    <a:cubicBezTo>
                      <a:pt x="1648604" y="988378"/>
                      <a:pt x="1701044" y="862792"/>
                      <a:pt x="1701044" y="731394"/>
                    </a:cubicBezTo>
                    <a:cubicBezTo>
                      <a:pt x="1701044" y="597128"/>
                      <a:pt x="1648604" y="471541"/>
                      <a:pt x="1552501" y="383975"/>
                    </a:cubicBezTo>
                    <a:cubicBezTo>
                      <a:pt x="1462209" y="287633"/>
                      <a:pt x="1336909" y="235050"/>
                      <a:pt x="1205895" y="235050"/>
                    </a:cubicBezTo>
                    <a:cubicBezTo>
                      <a:pt x="1074809" y="235050"/>
                      <a:pt x="949533" y="287633"/>
                      <a:pt x="853430" y="383975"/>
                    </a:cubicBezTo>
                    <a:moveTo>
                      <a:pt x="1718523" y="214605"/>
                    </a:moveTo>
                    <a:cubicBezTo>
                      <a:pt x="1864148" y="360589"/>
                      <a:pt x="1934043" y="544569"/>
                      <a:pt x="1934043" y="731394"/>
                    </a:cubicBezTo>
                    <a:cubicBezTo>
                      <a:pt x="1934043" y="915374"/>
                      <a:pt x="1864124" y="1108058"/>
                      <a:pt x="1718523" y="1251125"/>
                    </a:cubicBezTo>
                    <a:cubicBezTo>
                      <a:pt x="1473878" y="1496391"/>
                      <a:pt x="1098075" y="1525636"/>
                      <a:pt x="818518" y="1353325"/>
                    </a:cubicBezTo>
                    <a:lnTo>
                      <a:pt x="262179" y="1902228"/>
                    </a:lnTo>
                    <a:cubicBezTo>
                      <a:pt x="221384" y="1949000"/>
                      <a:pt x="142761" y="1949000"/>
                      <a:pt x="96109" y="1902228"/>
                    </a:cubicBezTo>
                    <a:lnTo>
                      <a:pt x="34989" y="1840917"/>
                    </a:lnTo>
                    <a:cubicBezTo>
                      <a:pt x="-11663" y="1794217"/>
                      <a:pt x="-11663" y="1715379"/>
                      <a:pt x="34989" y="1674465"/>
                    </a:cubicBezTo>
                    <a:lnTo>
                      <a:pt x="585471" y="1119680"/>
                    </a:lnTo>
                    <a:cubicBezTo>
                      <a:pt x="512634" y="1000000"/>
                      <a:pt x="477699" y="868602"/>
                      <a:pt x="477699" y="731347"/>
                    </a:cubicBezTo>
                    <a:cubicBezTo>
                      <a:pt x="477699" y="544497"/>
                      <a:pt x="547618" y="360541"/>
                      <a:pt x="687432" y="214558"/>
                    </a:cubicBezTo>
                    <a:cubicBezTo>
                      <a:pt x="972847" y="-71527"/>
                      <a:pt x="1438871" y="-71527"/>
                      <a:pt x="1718523" y="21460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Graphic 68">
                <a:extLst>
                  <a:ext uri="{FF2B5EF4-FFF2-40B4-BE49-F238E27FC236}">
                    <a16:creationId xmlns:a16="http://schemas.microsoft.com/office/drawing/2014/main" id="{9B0CBA6B-C2D5-4CB0-9A07-FAC1EF2B6E93}"/>
                  </a:ext>
                </a:extLst>
              </p:cNvPr>
              <p:cNvSpPr/>
              <p:nvPr/>
            </p:nvSpPr>
            <p:spPr>
              <a:xfrm>
                <a:off x="5891312" y="1760076"/>
                <a:ext cx="269417" cy="314301"/>
              </a:xfrm>
              <a:custGeom>
                <a:avLst/>
                <a:gdLst>
                  <a:gd name="connsiteX0" fmla="*/ 72406 w 269417"/>
                  <a:gd name="connsiteY0" fmla="*/ 50383 h 314301"/>
                  <a:gd name="connsiteX1" fmla="*/ 72406 w 269417"/>
                  <a:gd name="connsiteY1" fmla="*/ 263918 h 314301"/>
                  <a:gd name="connsiteX2" fmla="*/ 115878 w 269417"/>
                  <a:gd name="connsiteY2" fmla="*/ 263918 h 314301"/>
                  <a:gd name="connsiteX3" fmla="*/ 197012 w 269417"/>
                  <a:gd name="connsiteY3" fmla="*/ 157151 h 314301"/>
                  <a:gd name="connsiteX4" fmla="*/ 115878 w 269417"/>
                  <a:gd name="connsiteY4" fmla="*/ 50383 h 314301"/>
                  <a:gd name="connsiteX5" fmla="*/ 72406 w 269417"/>
                  <a:gd name="connsiteY5" fmla="*/ 50383 h 314301"/>
                  <a:gd name="connsiteX6" fmla="*/ 115878 w 269417"/>
                  <a:gd name="connsiteY6" fmla="*/ 0 h 314301"/>
                  <a:gd name="connsiteX7" fmla="*/ 269418 w 269417"/>
                  <a:gd name="connsiteY7" fmla="*/ 157151 h 314301"/>
                  <a:gd name="connsiteX8" fmla="*/ 115878 w 269417"/>
                  <a:gd name="connsiteY8" fmla="*/ 314301 h 314301"/>
                  <a:gd name="connsiteX9" fmla="*/ 0 w 269417"/>
                  <a:gd name="connsiteY9" fmla="*/ 314301 h 314301"/>
                  <a:gd name="connsiteX10" fmla="*/ 0 w 269417"/>
                  <a:gd name="connsiteY10" fmla="*/ 0 h 314301"/>
                  <a:gd name="connsiteX11" fmla="*/ 115878 w 269417"/>
                  <a:gd name="connsiteY11" fmla="*/ 0 h 31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69417" h="314301">
                    <a:moveTo>
                      <a:pt x="72406" y="50383"/>
                    </a:moveTo>
                    <a:lnTo>
                      <a:pt x="72406" y="263918"/>
                    </a:lnTo>
                    <a:lnTo>
                      <a:pt x="115878" y="263918"/>
                    </a:lnTo>
                    <a:cubicBezTo>
                      <a:pt x="165137" y="263918"/>
                      <a:pt x="197012" y="231302"/>
                      <a:pt x="197012" y="157151"/>
                    </a:cubicBezTo>
                    <a:cubicBezTo>
                      <a:pt x="197012" y="82999"/>
                      <a:pt x="165137" y="50383"/>
                      <a:pt x="115878" y="50383"/>
                    </a:cubicBezTo>
                    <a:lnTo>
                      <a:pt x="72406" y="50383"/>
                    </a:lnTo>
                    <a:close/>
                    <a:moveTo>
                      <a:pt x="115878" y="0"/>
                    </a:moveTo>
                    <a:cubicBezTo>
                      <a:pt x="214348" y="0"/>
                      <a:pt x="269418" y="50383"/>
                      <a:pt x="269418" y="157151"/>
                    </a:cubicBezTo>
                    <a:cubicBezTo>
                      <a:pt x="269418" y="266836"/>
                      <a:pt x="211479" y="314301"/>
                      <a:pt x="115878" y="314301"/>
                    </a:cubicBezTo>
                    <a:lnTo>
                      <a:pt x="0" y="314301"/>
                    </a:lnTo>
                    <a:lnTo>
                      <a:pt x="0" y="0"/>
                    </a:lnTo>
                    <a:lnTo>
                      <a:pt x="115878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" name="Graphic 68">
                <a:extLst>
                  <a:ext uri="{FF2B5EF4-FFF2-40B4-BE49-F238E27FC236}">
                    <a16:creationId xmlns:a16="http://schemas.microsoft.com/office/drawing/2014/main" id="{CC0DB7AB-E085-47C1-914B-4477D6DDBB09}"/>
                  </a:ext>
                </a:extLst>
              </p:cNvPr>
              <p:cNvSpPr/>
              <p:nvPr/>
            </p:nvSpPr>
            <p:spPr>
              <a:xfrm>
                <a:off x="6190668" y="1760076"/>
                <a:ext cx="209542" cy="314301"/>
              </a:xfrm>
              <a:custGeom>
                <a:avLst/>
                <a:gdLst>
                  <a:gd name="connsiteX0" fmla="*/ 68652 w 209542"/>
                  <a:gd name="connsiteY0" fmla="*/ 0 h 314301"/>
                  <a:gd name="connsiteX1" fmla="*/ 68652 w 209542"/>
                  <a:gd name="connsiteY1" fmla="*/ 257916 h 314301"/>
                  <a:gd name="connsiteX2" fmla="*/ 209542 w 209542"/>
                  <a:gd name="connsiteY2" fmla="*/ 257916 h 314301"/>
                  <a:gd name="connsiteX3" fmla="*/ 209542 w 209542"/>
                  <a:gd name="connsiteY3" fmla="*/ 314301 h 314301"/>
                  <a:gd name="connsiteX4" fmla="*/ 0 w 209542"/>
                  <a:gd name="connsiteY4" fmla="*/ 314301 h 314301"/>
                  <a:gd name="connsiteX5" fmla="*/ 0 w 209542"/>
                  <a:gd name="connsiteY5" fmla="*/ 0 h 314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9542" h="314301">
                    <a:moveTo>
                      <a:pt x="68652" y="0"/>
                    </a:moveTo>
                    <a:lnTo>
                      <a:pt x="68652" y="257916"/>
                    </a:lnTo>
                    <a:lnTo>
                      <a:pt x="209542" y="257916"/>
                    </a:lnTo>
                    <a:lnTo>
                      <a:pt x="209542" y="314301"/>
                    </a:lnTo>
                    <a:lnTo>
                      <a:pt x="0" y="314301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5" name="Graphic 68">
                <a:extLst>
                  <a:ext uri="{FF2B5EF4-FFF2-40B4-BE49-F238E27FC236}">
                    <a16:creationId xmlns:a16="http://schemas.microsoft.com/office/drawing/2014/main" id="{6635111B-42DF-4D64-8EA5-999E43F2F203}"/>
                  </a:ext>
                </a:extLst>
              </p:cNvPr>
              <p:cNvSpPr/>
              <p:nvPr/>
            </p:nvSpPr>
            <p:spPr>
              <a:xfrm>
                <a:off x="6430148" y="1760076"/>
                <a:ext cx="254425" cy="314325"/>
              </a:xfrm>
              <a:custGeom>
                <a:avLst/>
                <a:gdLst>
                  <a:gd name="connsiteX0" fmla="*/ 75706 w 254425"/>
                  <a:gd name="connsiteY0" fmla="*/ 50383 h 314325"/>
                  <a:gd name="connsiteX1" fmla="*/ 75706 w 254425"/>
                  <a:gd name="connsiteY1" fmla="*/ 157151 h 314325"/>
                  <a:gd name="connsiteX2" fmla="*/ 121163 w 254425"/>
                  <a:gd name="connsiteY2" fmla="*/ 157151 h 314325"/>
                  <a:gd name="connsiteX3" fmla="*/ 178671 w 254425"/>
                  <a:gd name="connsiteY3" fmla="*/ 103779 h 314325"/>
                  <a:gd name="connsiteX4" fmla="*/ 118126 w 254425"/>
                  <a:gd name="connsiteY4" fmla="*/ 50407 h 314325"/>
                  <a:gd name="connsiteX5" fmla="*/ 75706 w 254425"/>
                  <a:gd name="connsiteY5" fmla="*/ 50407 h 314325"/>
                  <a:gd name="connsiteX6" fmla="*/ 118102 w 254425"/>
                  <a:gd name="connsiteY6" fmla="*/ 0 h 314325"/>
                  <a:gd name="connsiteX7" fmla="*/ 254425 w 254425"/>
                  <a:gd name="connsiteY7" fmla="*/ 103779 h 314325"/>
                  <a:gd name="connsiteX8" fmla="*/ 118102 w 254425"/>
                  <a:gd name="connsiteY8" fmla="*/ 207557 h 314325"/>
                  <a:gd name="connsiteX9" fmla="*/ 75706 w 254425"/>
                  <a:gd name="connsiteY9" fmla="*/ 207557 h 314325"/>
                  <a:gd name="connsiteX10" fmla="*/ 75706 w 254425"/>
                  <a:gd name="connsiteY10" fmla="*/ 314325 h 314325"/>
                  <a:gd name="connsiteX11" fmla="*/ 0 w 254425"/>
                  <a:gd name="connsiteY11" fmla="*/ 314325 h 314325"/>
                  <a:gd name="connsiteX12" fmla="*/ 0 w 254425"/>
                  <a:gd name="connsiteY12" fmla="*/ 0 h 314325"/>
                  <a:gd name="connsiteX13" fmla="*/ 118102 w 254425"/>
                  <a:gd name="connsiteY13" fmla="*/ 0 h 314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54425" h="314325">
                    <a:moveTo>
                      <a:pt x="75706" y="50383"/>
                    </a:moveTo>
                    <a:lnTo>
                      <a:pt x="75706" y="157151"/>
                    </a:lnTo>
                    <a:lnTo>
                      <a:pt x="121163" y="157151"/>
                    </a:lnTo>
                    <a:cubicBezTo>
                      <a:pt x="157461" y="157151"/>
                      <a:pt x="178671" y="139384"/>
                      <a:pt x="178671" y="103779"/>
                    </a:cubicBezTo>
                    <a:cubicBezTo>
                      <a:pt x="178671" y="65232"/>
                      <a:pt x="157461" y="50407"/>
                      <a:pt x="118126" y="50407"/>
                    </a:cubicBezTo>
                    <a:lnTo>
                      <a:pt x="75706" y="50407"/>
                    </a:lnTo>
                    <a:close/>
                    <a:moveTo>
                      <a:pt x="118102" y="0"/>
                    </a:moveTo>
                    <a:cubicBezTo>
                      <a:pt x="215018" y="0"/>
                      <a:pt x="254425" y="35605"/>
                      <a:pt x="254425" y="103779"/>
                    </a:cubicBezTo>
                    <a:cubicBezTo>
                      <a:pt x="254425" y="174941"/>
                      <a:pt x="208968" y="207557"/>
                      <a:pt x="118102" y="207557"/>
                    </a:cubicBezTo>
                    <a:lnTo>
                      <a:pt x="75706" y="207557"/>
                    </a:lnTo>
                    <a:lnTo>
                      <a:pt x="75706" y="314325"/>
                    </a:lnTo>
                    <a:lnTo>
                      <a:pt x="0" y="314325"/>
                    </a:lnTo>
                    <a:lnTo>
                      <a:pt x="0" y="0"/>
                    </a:lnTo>
                    <a:lnTo>
                      <a:pt x="1181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36" name="Group 235">
            <a:extLst>
              <a:ext uri="{FF2B5EF4-FFF2-40B4-BE49-F238E27FC236}">
                <a16:creationId xmlns:a16="http://schemas.microsoft.com/office/drawing/2014/main" id="{6FF9F0F4-0C0D-458A-834A-FDD324B0E4C8}"/>
              </a:ext>
            </a:extLst>
          </p:cNvPr>
          <p:cNvGrpSpPr/>
          <p:nvPr/>
        </p:nvGrpSpPr>
        <p:grpSpPr>
          <a:xfrm>
            <a:off x="5858081" y="4735323"/>
            <a:ext cx="497454" cy="497452"/>
            <a:chOff x="4527459" y="640845"/>
            <a:chExt cx="3123355" cy="3123355"/>
          </a:xfrm>
        </p:grpSpPr>
        <p:sp>
          <p:nvSpPr>
            <p:cNvPr id="237" name="Graphic 161">
              <a:extLst>
                <a:ext uri="{FF2B5EF4-FFF2-40B4-BE49-F238E27FC236}">
                  <a16:creationId xmlns:a16="http://schemas.microsoft.com/office/drawing/2014/main" id="{BF52F345-FE12-47DC-AC19-DAB55B6754D8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38" name="Group 237">
              <a:extLst>
                <a:ext uri="{FF2B5EF4-FFF2-40B4-BE49-F238E27FC236}">
                  <a16:creationId xmlns:a16="http://schemas.microsoft.com/office/drawing/2014/main" id="{46BC8FA0-8532-41A3-8D26-4D3AACE152E7}"/>
                </a:ext>
              </a:extLst>
            </p:cNvPr>
            <p:cNvGrpSpPr/>
            <p:nvPr/>
          </p:nvGrpSpPr>
          <p:grpSpPr>
            <a:xfrm>
              <a:off x="4997978" y="1421935"/>
              <a:ext cx="2302189" cy="1752173"/>
              <a:chOff x="4997978" y="1421935"/>
              <a:chExt cx="2302189" cy="1752173"/>
            </a:xfrm>
          </p:grpSpPr>
          <p:sp>
            <p:nvSpPr>
              <p:cNvPr id="239" name="Graphic 161">
                <a:extLst>
                  <a:ext uri="{FF2B5EF4-FFF2-40B4-BE49-F238E27FC236}">
                    <a16:creationId xmlns:a16="http://schemas.microsoft.com/office/drawing/2014/main" id="{1EC0B046-E7B0-49EF-BFC9-B189121D882A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Graphic 161">
                <a:extLst>
                  <a:ext uri="{FF2B5EF4-FFF2-40B4-BE49-F238E27FC236}">
                    <a16:creationId xmlns:a16="http://schemas.microsoft.com/office/drawing/2014/main" id="{5675448D-10F5-4A42-B612-189697DC09A4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Graphic 161">
                <a:extLst>
                  <a:ext uri="{FF2B5EF4-FFF2-40B4-BE49-F238E27FC236}">
                    <a16:creationId xmlns:a16="http://schemas.microsoft.com/office/drawing/2014/main" id="{B47C1B79-675E-4940-A415-8DE5134307AC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Graphic 161">
                <a:extLst>
                  <a:ext uri="{FF2B5EF4-FFF2-40B4-BE49-F238E27FC236}">
                    <a16:creationId xmlns:a16="http://schemas.microsoft.com/office/drawing/2014/main" id="{A10B6E5E-6933-4064-A8CA-E349D2416E38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Graphic 161">
                <a:extLst>
                  <a:ext uri="{FF2B5EF4-FFF2-40B4-BE49-F238E27FC236}">
                    <a16:creationId xmlns:a16="http://schemas.microsoft.com/office/drawing/2014/main" id="{478350F8-9C82-4558-93E2-34517834FE56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Graphic 161">
                <a:extLst>
                  <a:ext uri="{FF2B5EF4-FFF2-40B4-BE49-F238E27FC236}">
                    <a16:creationId xmlns:a16="http://schemas.microsoft.com/office/drawing/2014/main" id="{37234C8A-DB6A-45CB-8ABF-483F59EAB06B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5" name="Graphic 161">
                <a:extLst>
                  <a:ext uri="{FF2B5EF4-FFF2-40B4-BE49-F238E27FC236}">
                    <a16:creationId xmlns:a16="http://schemas.microsoft.com/office/drawing/2014/main" id="{1E3B7268-2CFC-40A4-A10F-32FB211F455B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Graphic 161">
                <a:extLst>
                  <a:ext uri="{FF2B5EF4-FFF2-40B4-BE49-F238E27FC236}">
                    <a16:creationId xmlns:a16="http://schemas.microsoft.com/office/drawing/2014/main" id="{AD14FAE4-02BC-443D-8D44-05EE78B5186F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Graphic 161">
                <a:extLst>
                  <a:ext uri="{FF2B5EF4-FFF2-40B4-BE49-F238E27FC236}">
                    <a16:creationId xmlns:a16="http://schemas.microsoft.com/office/drawing/2014/main" id="{8DAA4931-6558-4D78-B4C3-418300A8B492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Graphic 161">
                <a:extLst>
                  <a:ext uri="{FF2B5EF4-FFF2-40B4-BE49-F238E27FC236}">
                    <a16:creationId xmlns:a16="http://schemas.microsoft.com/office/drawing/2014/main" id="{65AF3CE7-C3A2-49C3-87FC-3395EA8E74D8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Graphic 161">
                <a:extLst>
                  <a:ext uri="{FF2B5EF4-FFF2-40B4-BE49-F238E27FC236}">
                    <a16:creationId xmlns:a16="http://schemas.microsoft.com/office/drawing/2014/main" id="{7D6C46E6-D5DD-4B87-80C2-3F732982BCF3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Graphic 161">
                <a:extLst>
                  <a:ext uri="{FF2B5EF4-FFF2-40B4-BE49-F238E27FC236}">
                    <a16:creationId xmlns:a16="http://schemas.microsoft.com/office/drawing/2014/main" id="{9BBA30C6-3D11-41C4-8B4A-8E68A7D4437E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" name="Graphic 161">
                <a:extLst>
                  <a:ext uri="{FF2B5EF4-FFF2-40B4-BE49-F238E27FC236}">
                    <a16:creationId xmlns:a16="http://schemas.microsoft.com/office/drawing/2014/main" id="{A95C392E-AA71-4BDC-9347-E67E2D14AE17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Graphic 161">
                <a:extLst>
                  <a:ext uri="{FF2B5EF4-FFF2-40B4-BE49-F238E27FC236}">
                    <a16:creationId xmlns:a16="http://schemas.microsoft.com/office/drawing/2014/main" id="{607AAE77-A7F5-4146-AB27-FE826496ADC8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" name="Graphic 161">
                <a:extLst>
                  <a:ext uri="{FF2B5EF4-FFF2-40B4-BE49-F238E27FC236}">
                    <a16:creationId xmlns:a16="http://schemas.microsoft.com/office/drawing/2014/main" id="{AE2EB094-0F8E-4BF7-8749-199739DCB0E8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Graphic 161">
                <a:extLst>
                  <a:ext uri="{FF2B5EF4-FFF2-40B4-BE49-F238E27FC236}">
                    <a16:creationId xmlns:a16="http://schemas.microsoft.com/office/drawing/2014/main" id="{92BF2B8E-70BF-4767-9C84-E5391524DB36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" name="Graphic 161">
                <a:extLst>
                  <a:ext uri="{FF2B5EF4-FFF2-40B4-BE49-F238E27FC236}">
                    <a16:creationId xmlns:a16="http://schemas.microsoft.com/office/drawing/2014/main" id="{D402BDEB-E0E0-4300-AABE-35EF6D8B14C4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6" name="Graphic 161">
                <a:extLst>
                  <a:ext uri="{FF2B5EF4-FFF2-40B4-BE49-F238E27FC236}">
                    <a16:creationId xmlns:a16="http://schemas.microsoft.com/office/drawing/2014/main" id="{734C578E-D587-464E-A17E-C5949E4F0C17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7" name="Graphic 161">
                <a:extLst>
                  <a:ext uri="{FF2B5EF4-FFF2-40B4-BE49-F238E27FC236}">
                    <a16:creationId xmlns:a16="http://schemas.microsoft.com/office/drawing/2014/main" id="{5D2303CA-BAB1-495C-A610-4157A5E1E584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8" name="Graphic 161">
                <a:extLst>
                  <a:ext uri="{FF2B5EF4-FFF2-40B4-BE49-F238E27FC236}">
                    <a16:creationId xmlns:a16="http://schemas.microsoft.com/office/drawing/2014/main" id="{D55DD8E9-E5C9-4DB4-B2FC-733251F0EAB1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Graphic 161">
                <a:extLst>
                  <a:ext uri="{FF2B5EF4-FFF2-40B4-BE49-F238E27FC236}">
                    <a16:creationId xmlns:a16="http://schemas.microsoft.com/office/drawing/2014/main" id="{6AE421FA-316D-4207-9C09-8E2F157E9F7E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0" name="Graphic 161">
                <a:extLst>
                  <a:ext uri="{FF2B5EF4-FFF2-40B4-BE49-F238E27FC236}">
                    <a16:creationId xmlns:a16="http://schemas.microsoft.com/office/drawing/2014/main" id="{EC481092-B15D-4B41-B3DE-B832E67D9888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1" name="Graphic 161">
                <a:extLst>
                  <a:ext uri="{FF2B5EF4-FFF2-40B4-BE49-F238E27FC236}">
                    <a16:creationId xmlns:a16="http://schemas.microsoft.com/office/drawing/2014/main" id="{07F35449-AF5F-428F-A07B-13D0E2746AB5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Graphic 161">
                <a:extLst>
                  <a:ext uri="{FF2B5EF4-FFF2-40B4-BE49-F238E27FC236}">
                    <a16:creationId xmlns:a16="http://schemas.microsoft.com/office/drawing/2014/main" id="{269AC426-3EBC-4835-97D1-AC2E46BECCF5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3" name="Graphic 161">
                <a:extLst>
                  <a:ext uri="{FF2B5EF4-FFF2-40B4-BE49-F238E27FC236}">
                    <a16:creationId xmlns:a16="http://schemas.microsoft.com/office/drawing/2014/main" id="{37F6A67A-7CB1-4A07-8BB3-B224664235D1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Graphic 161">
                <a:extLst>
                  <a:ext uri="{FF2B5EF4-FFF2-40B4-BE49-F238E27FC236}">
                    <a16:creationId xmlns:a16="http://schemas.microsoft.com/office/drawing/2014/main" id="{97CACCE2-F566-4EDD-ADC6-AA579CA2E44F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Graphic 161">
                <a:extLst>
                  <a:ext uri="{FF2B5EF4-FFF2-40B4-BE49-F238E27FC236}">
                    <a16:creationId xmlns:a16="http://schemas.microsoft.com/office/drawing/2014/main" id="{181F6541-A0C1-48F7-B4BD-C9BEF7EAA5BF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Graphic 161">
                <a:extLst>
                  <a:ext uri="{FF2B5EF4-FFF2-40B4-BE49-F238E27FC236}">
                    <a16:creationId xmlns:a16="http://schemas.microsoft.com/office/drawing/2014/main" id="{2AD7F859-3DD0-4A6E-8539-7E5668D442D6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Graphic 161">
                <a:extLst>
                  <a:ext uri="{FF2B5EF4-FFF2-40B4-BE49-F238E27FC236}">
                    <a16:creationId xmlns:a16="http://schemas.microsoft.com/office/drawing/2014/main" id="{C81CFB67-B11F-44B8-BFEA-A16E83930288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Graphic 161">
                <a:extLst>
                  <a:ext uri="{FF2B5EF4-FFF2-40B4-BE49-F238E27FC236}">
                    <a16:creationId xmlns:a16="http://schemas.microsoft.com/office/drawing/2014/main" id="{DF00FCCB-C9C9-4FBF-9032-B232AE34F133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69" name="Group 268">
            <a:extLst>
              <a:ext uri="{FF2B5EF4-FFF2-40B4-BE49-F238E27FC236}">
                <a16:creationId xmlns:a16="http://schemas.microsoft.com/office/drawing/2014/main" id="{7C418BBD-1767-40EA-83AA-3092ACE6F7C9}"/>
              </a:ext>
            </a:extLst>
          </p:cNvPr>
          <p:cNvGrpSpPr/>
          <p:nvPr/>
        </p:nvGrpSpPr>
        <p:grpSpPr>
          <a:xfrm>
            <a:off x="7379461" y="4714760"/>
            <a:ext cx="493522" cy="493520"/>
            <a:chOff x="4521409" y="645771"/>
            <a:chExt cx="3123355" cy="3123355"/>
          </a:xfrm>
        </p:grpSpPr>
        <p:sp>
          <p:nvSpPr>
            <p:cNvPr id="270" name="Graphic 77">
              <a:extLst>
                <a:ext uri="{FF2B5EF4-FFF2-40B4-BE49-F238E27FC236}">
                  <a16:creationId xmlns:a16="http://schemas.microsoft.com/office/drawing/2014/main" id="{70E09094-EE9E-4454-A9BC-06CCBA0C9272}"/>
                </a:ext>
              </a:extLst>
            </p:cNvPr>
            <p:cNvSpPr/>
            <p:nvPr/>
          </p:nvSpPr>
          <p:spPr>
            <a:xfrm>
              <a:off x="4521409" y="64577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1" name="Graphic 77">
              <a:extLst>
                <a:ext uri="{FF2B5EF4-FFF2-40B4-BE49-F238E27FC236}">
                  <a16:creationId xmlns:a16="http://schemas.microsoft.com/office/drawing/2014/main" id="{70FDD380-6B37-4DE8-9C30-57540C074741}"/>
                </a:ext>
              </a:extLst>
            </p:cNvPr>
            <p:cNvGrpSpPr/>
            <p:nvPr/>
          </p:nvGrpSpPr>
          <p:grpSpPr>
            <a:xfrm>
              <a:off x="4852760" y="978914"/>
              <a:ext cx="2447741" cy="2578014"/>
              <a:chOff x="4852760" y="978914"/>
              <a:chExt cx="2447741" cy="2578014"/>
            </a:xfrm>
            <a:solidFill>
              <a:srgbClr val="FFFFFF"/>
            </a:solidFill>
          </p:grpSpPr>
          <p:sp>
            <p:nvSpPr>
              <p:cNvPr id="272" name="Graphic 77">
                <a:extLst>
                  <a:ext uri="{FF2B5EF4-FFF2-40B4-BE49-F238E27FC236}">
                    <a16:creationId xmlns:a16="http://schemas.microsoft.com/office/drawing/2014/main" id="{1673B08B-4959-40AA-9699-827AF92FF1A3}"/>
                  </a:ext>
                </a:extLst>
              </p:cNvPr>
              <p:cNvSpPr/>
              <p:nvPr/>
            </p:nvSpPr>
            <p:spPr>
              <a:xfrm>
                <a:off x="4852760" y="978914"/>
                <a:ext cx="2447741" cy="2370123"/>
              </a:xfrm>
              <a:custGeom>
                <a:avLst/>
                <a:gdLst>
                  <a:gd name="connsiteX0" fmla="*/ 1223871 w 2447741"/>
                  <a:gd name="connsiteY0" fmla="*/ 0 h 2370123"/>
                  <a:gd name="connsiteX1" fmla="*/ 0 w 2447741"/>
                  <a:gd name="connsiteY1" fmla="*/ 1223871 h 2370123"/>
                  <a:gd name="connsiteX2" fmla="*/ 791539 w 2447741"/>
                  <a:gd name="connsiteY2" fmla="*/ 2368928 h 2370123"/>
                  <a:gd name="connsiteX3" fmla="*/ 1017724 w 2447741"/>
                  <a:gd name="connsiteY3" fmla="*/ 1197185 h 2370123"/>
                  <a:gd name="connsiteX4" fmla="*/ 741109 w 2447741"/>
                  <a:gd name="connsiteY4" fmla="*/ 761721 h 2370123"/>
                  <a:gd name="connsiteX5" fmla="*/ 1222962 w 2447741"/>
                  <a:gd name="connsiteY5" fmla="*/ 279868 h 2370123"/>
                  <a:gd name="connsiteX6" fmla="*/ 1704816 w 2447741"/>
                  <a:gd name="connsiteY6" fmla="*/ 761721 h 2370123"/>
                  <a:gd name="connsiteX7" fmla="*/ 1426957 w 2447741"/>
                  <a:gd name="connsiteY7" fmla="*/ 1197783 h 2370123"/>
                  <a:gd name="connsiteX8" fmla="*/ 1653189 w 2447741"/>
                  <a:gd name="connsiteY8" fmla="*/ 2370123 h 2370123"/>
                  <a:gd name="connsiteX9" fmla="*/ 2447742 w 2447741"/>
                  <a:gd name="connsiteY9" fmla="*/ 1223871 h 2370123"/>
                  <a:gd name="connsiteX10" fmla="*/ 1223871 w 2447741"/>
                  <a:gd name="connsiteY10" fmla="*/ 0 h 2370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47741" h="2370123">
                    <a:moveTo>
                      <a:pt x="1223871" y="0"/>
                    </a:moveTo>
                    <a:cubicBezTo>
                      <a:pt x="547946" y="0"/>
                      <a:pt x="0" y="547947"/>
                      <a:pt x="0" y="1223871"/>
                    </a:cubicBezTo>
                    <a:cubicBezTo>
                      <a:pt x="0" y="1747570"/>
                      <a:pt x="329031" y="2194201"/>
                      <a:pt x="791539" y="2368928"/>
                    </a:cubicBezTo>
                    <a:lnTo>
                      <a:pt x="1017724" y="1197185"/>
                    </a:lnTo>
                    <a:cubicBezTo>
                      <a:pt x="854381" y="1120068"/>
                      <a:pt x="741109" y="954333"/>
                      <a:pt x="741109" y="761721"/>
                    </a:cubicBezTo>
                    <a:cubicBezTo>
                      <a:pt x="741109" y="495603"/>
                      <a:pt x="956844" y="279868"/>
                      <a:pt x="1222962" y="279868"/>
                    </a:cubicBezTo>
                    <a:cubicBezTo>
                      <a:pt x="1489080" y="279868"/>
                      <a:pt x="1704816" y="495603"/>
                      <a:pt x="1704816" y="761721"/>
                    </a:cubicBezTo>
                    <a:cubicBezTo>
                      <a:pt x="1704816" y="954812"/>
                      <a:pt x="1590970" y="1120905"/>
                      <a:pt x="1426957" y="1197783"/>
                    </a:cubicBezTo>
                    <a:lnTo>
                      <a:pt x="1653189" y="2370123"/>
                    </a:lnTo>
                    <a:cubicBezTo>
                      <a:pt x="2117300" y="2196210"/>
                      <a:pt x="2447742" y="1748718"/>
                      <a:pt x="2447742" y="1223871"/>
                    </a:cubicBezTo>
                    <a:cubicBezTo>
                      <a:pt x="2447742" y="547947"/>
                      <a:pt x="1899795" y="0"/>
                      <a:pt x="12238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Graphic 77">
                <a:extLst>
                  <a:ext uri="{FF2B5EF4-FFF2-40B4-BE49-F238E27FC236}">
                    <a16:creationId xmlns:a16="http://schemas.microsoft.com/office/drawing/2014/main" id="{E9FEA166-773A-46FF-B777-2D8CF96D6306}"/>
                  </a:ext>
                </a:extLst>
              </p:cNvPr>
              <p:cNvSpPr/>
              <p:nvPr/>
            </p:nvSpPr>
            <p:spPr>
              <a:xfrm>
                <a:off x="5796667" y="2893272"/>
                <a:ext cx="548329" cy="663657"/>
              </a:xfrm>
              <a:custGeom>
                <a:avLst/>
                <a:gdLst>
                  <a:gd name="connsiteX0" fmla="*/ 447611 w 548329"/>
                  <a:gd name="connsiteY0" fmla="*/ 39790 h 663657"/>
                  <a:gd name="connsiteX1" fmla="*/ 447611 w 548329"/>
                  <a:gd name="connsiteY1" fmla="*/ 76399 h 663657"/>
                  <a:gd name="connsiteX2" fmla="*/ 337305 w 548329"/>
                  <a:gd name="connsiteY2" fmla="*/ 50933 h 663657"/>
                  <a:gd name="connsiteX3" fmla="*/ 337305 w 548329"/>
                  <a:gd name="connsiteY3" fmla="*/ 14323 h 663657"/>
                  <a:gd name="connsiteX4" fmla="*/ 274966 w 548329"/>
                  <a:gd name="connsiteY4" fmla="*/ 0 h 663657"/>
                  <a:gd name="connsiteX5" fmla="*/ 211025 w 548329"/>
                  <a:gd name="connsiteY5" fmla="*/ 14323 h 663657"/>
                  <a:gd name="connsiteX6" fmla="*/ 211025 w 548329"/>
                  <a:gd name="connsiteY6" fmla="*/ 50933 h 663657"/>
                  <a:gd name="connsiteX7" fmla="*/ 100718 w 548329"/>
                  <a:gd name="connsiteY7" fmla="*/ 76399 h 663657"/>
                  <a:gd name="connsiteX8" fmla="*/ 100718 w 548329"/>
                  <a:gd name="connsiteY8" fmla="*/ 39790 h 663657"/>
                  <a:gd name="connsiteX9" fmla="*/ 0 w 548329"/>
                  <a:gd name="connsiteY9" fmla="*/ 62076 h 663657"/>
                  <a:gd name="connsiteX10" fmla="*/ 0 w 548329"/>
                  <a:gd name="connsiteY10" fmla="*/ 259423 h 663657"/>
                  <a:gd name="connsiteX11" fmla="*/ 274966 w 548329"/>
                  <a:gd name="connsiteY11" fmla="*/ 663657 h 663657"/>
                  <a:gd name="connsiteX12" fmla="*/ 548329 w 548329"/>
                  <a:gd name="connsiteY12" fmla="*/ 259423 h 663657"/>
                  <a:gd name="connsiteX13" fmla="*/ 548329 w 548329"/>
                  <a:gd name="connsiteY13" fmla="*/ 62076 h 663657"/>
                  <a:gd name="connsiteX14" fmla="*/ 447611 w 548329"/>
                  <a:gd name="connsiteY14" fmla="*/ 39790 h 663657"/>
                  <a:gd name="connsiteX15" fmla="*/ 75132 w 548329"/>
                  <a:gd name="connsiteY15" fmla="*/ 259423 h 663657"/>
                  <a:gd name="connsiteX16" fmla="*/ 75132 w 548329"/>
                  <a:gd name="connsiteY16" fmla="*/ 160761 h 663657"/>
                  <a:gd name="connsiteX17" fmla="*/ 274966 w 548329"/>
                  <a:gd name="connsiteY17" fmla="*/ 114611 h 663657"/>
                  <a:gd name="connsiteX18" fmla="*/ 424153 w 548329"/>
                  <a:gd name="connsiteY18" fmla="*/ 149762 h 663657"/>
                  <a:gd name="connsiteX19" fmla="*/ 128360 w 548329"/>
                  <a:gd name="connsiteY19" fmla="*/ 445555 h 663657"/>
                  <a:gd name="connsiteX20" fmla="*/ 83119 w 548329"/>
                  <a:gd name="connsiteY20" fmla="*/ 332618 h 663657"/>
                  <a:gd name="connsiteX21" fmla="*/ 75132 w 548329"/>
                  <a:gd name="connsiteY21" fmla="*/ 259423 h 663657"/>
                  <a:gd name="connsiteX22" fmla="*/ 465187 w 548329"/>
                  <a:gd name="connsiteY22" fmla="*/ 332618 h 663657"/>
                  <a:gd name="connsiteX23" fmla="*/ 274966 w 548329"/>
                  <a:gd name="connsiteY23" fmla="*/ 580874 h 663657"/>
                  <a:gd name="connsiteX24" fmla="*/ 171068 w 548329"/>
                  <a:gd name="connsiteY24" fmla="*/ 502968 h 663657"/>
                  <a:gd name="connsiteX25" fmla="*/ 473197 w 548329"/>
                  <a:gd name="connsiteY25" fmla="*/ 200838 h 663657"/>
                  <a:gd name="connsiteX26" fmla="*/ 473197 w 548329"/>
                  <a:gd name="connsiteY26" fmla="*/ 259399 h 663657"/>
                  <a:gd name="connsiteX27" fmla="*/ 465187 w 548329"/>
                  <a:gd name="connsiteY27" fmla="*/ 332618 h 66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48329" h="663657">
                    <a:moveTo>
                      <a:pt x="447611" y="39790"/>
                    </a:moveTo>
                    <a:lnTo>
                      <a:pt x="447611" y="76399"/>
                    </a:lnTo>
                    <a:lnTo>
                      <a:pt x="337305" y="50933"/>
                    </a:lnTo>
                    <a:lnTo>
                      <a:pt x="337305" y="14323"/>
                    </a:lnTo>
                    <a:lnTo>
                      <a:pt x="274966" y="0"/>
                    </a:lnTo>
                    <a:lnTo>
                      <a:pt x="211025" y="14323"/>
                    </a:lnTo>
                    <a:lnTo>
                      <a:pt x="211025" y="50933"/>
                    </a:lnTo>
                    <a:lnTo>
                      <a:pt x="100718" y="76399"/>
                    </a:lnTo>
                    <a:lnTo>
                      <a:pt x="100718" y="39790"/>
                    </a:lnTo>
                    <a:lnTo>
                      <a:pt x="0" y="62076"/>
                    </a:lnTo>
                    <a:lnTo>
                      <a:pt x="0" y="259423"/>
                    </a:lnTo>
                    <a:cubicBezTo>
                      <a:pt x="0" y="442446"/>
                      <a:pt x="113511" y="598401"/>
                      <a:pt x="274966" y="663657"/>
                    </a:cubicBezTo>
                    <a:cubicBezTo>
                      <a:pt x="434818" y="598401"/>
                      <a:pt x="548329" y="442446"/>
                      <a:pt x="548329" y="259423"/>
                    </a:cubicBezTo>
                    <a:lnTo>
                      <a:pt x="548329" y="62076"/>
                    </a:lnTo>
                    <a:lnTo>
                      <a:pt x="447611" y="39790"/>
                    </a:lnTo>
                    <a:close/>
                    <a:moveTo>
                      <a:pt x="75132" y="259423"/>
                    </a:moveTo>
                    <a:lnTo>
                      <a:pt x="75132" y="160761"/>
                    </a:lnTo>
                    <a:lnTo>
                      <a:pt x="274966" y="114611"/>
                    </a:lnTo>
                    <a:cubicBezTo>
                      <a:pt x="348830" y="132449"/>
                      <a:pt x="395268" y="143234"/>
                      <a:pt x="424153" y="149762"/>
                    </a:cubicBezTo>
                    <a:lnTo>
                      <a:pt x="128360" y="445555"/>
                    </a:lnTo>
                    <a:cubicBezTo>
                      <a:pt x="106792" y="410835"/>
                      <a:pt x="91105" y="372288"/>
                      <a:pt x="83119" y="332618"/>
                    </a:cubicBezTo>
                    <a:cubicBezTo>
                      <a:pt x="76734" y="308753"/>
                      <a:pt x="75132" y="284865"/>
                      <a:pt x="75132" y="259423"/>
                    </a:cubicBezTo>
                    <a:close/>
                    <a:moveTo>
                      <a:pt x="465187" y="332618"/>
                    </a:moveTo>
                    <a:cubicBezTo>
                      <a:pt x="444407" y="437664"/>
                      <a:pt x="372455" y="529965"/>
                      <a:pt x="274966" y="580874"/>
                    </a:cubicBezTo>
                    <a:cubicBezTo>
                      <a:pt x="235702" y="560548"/>
                      <a:pt x="201077" y="534054"/>
                      <a:pt x="171068" y="502968"/>
                    </a:cubicBezTo>
                    <a:lnTo>
                      <a:pt x="473197" y="200838"/>
                    </a:lnTo>
                    <a:lnTo>
                      <a:pt x="473197" y="259399"/>
                    </a:lnTo>
                    <a:cubicBezTo>
                      <a:pt x="473197" y="284865"/>
                      <a:pt x="471595" y="308753"/>
                      <a:pt x="465187" y="3326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74" name="Group 273">
            <a:extLst>
              <a:ext uri="{FF2B5EF4-FFF2-40B4-BE49-F238E27FC236}">
                <a16:creationId xmlns:a16="http://schemas.microsoft.com/office/drawing/2014/main" id="{DF0F19C7-A4B5-424B-AF15-00625E1C8FC3}"/>
              </a:ext>
            </a:extLst>
          </p:cNvPr>
          <p:cNvGrpSpPr/>
          <p:nvPr/>
        </p:nvGrpSpPr>
        <p:grpSpPr>
          <a:xfrm>
            <a:off x="8182362" y="4726756"/>
            <a:ext cx="490766" cy="490766"/>
            <a:chOff x="4528583" y="639745"/>
            <a:chExt cx="3121729" cy="3121729"/>
          </a:xfrm>
        </p:grpSpPr>
        <p:sp>
          <p:nvSpPr>
            <p:cNvPr id="275" name="Graphic 16">
              <a:extLst>
                <a:ext uri="{FF2B5EF4-FFF2-40B4-BE49-F238E27FC236}">
                  <a16:creationId xmlns:a16="http://schemas.microsoft.com/office/drawing/2014/main" id="{5544A629-BDA6-4475-A462-CF428D5C6DA2}"/>
                </a:ext>
              </a:extLst>
            </p:cNvPr>
            <p:cNvSpPr/>
            <p:nvPr/>
          </p:nvSpPr>
          <p:spPr>
            <a:xfrm>
              <a:off x="4528583" y="639745"/>
              <a:ext cx="3121729" cy="3121729"/>
            </a:xfrm>
            <a:custGeom>
              <a:avLst/>
              <a:gdLst>
                <a:gd name="connsiteX0" fmla="*/ 3121729 w 3121729"/>
                <a:gd name="connsiteY0" fmla="*/ 1560865 h 3121729"/>
                <a:gd name="connsiteX1" fmla="*/ 1560865 w 3121729"/>
                <a:gd name="connsiteY1" fmla="*/ 3121729 h 3121729"/>
                <a:gd name="connsiteX2" fmla="*/ 0 w 3121729"/>
                <a:gd name="connsiteY2" fmla="*/ 1560865 h 3121729"/>
                <a:gd name="connsiteX3" fmla="*/ 1560865 w 3121729"/>
                <a:gd name="connsiteY3" fmla="*/ 0 h 3121729"/>
                <a:gd name="connsiteX4" fmla="*/ 3121729 w 3121729"/>
                <a:gd name="connsiteY4" fmla="*/ 1560865 h 312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1729" h="3121729">
                  <a:moveTo>
                    <a:pt x="3121729" y="1560865"/>
                  </a:moveTo>
                  <a:cubicBezTo>
                    <a:pt x="3121729" y="2422906"/>
                    <a:pt x="2422906" y="3121729"/>
                    <a:pt x="1560865" y="3121729"/>
                  </a:cubicBezTo>
                  <a:cubicBezTo>
                    <a:pt x="698823" y="3121729"/>
                    <a:pt x="0" y="2422907"/>
                    <a:pt x="0" y="1560865"/>
                  </a:cubicBezTo>
                  <a:cubicBezTo>
                    <a:pt x="0" y="698823"/>
                    <a:pt x="698823" y="0"/>
                    <a:pt x="1560865" y="0"/>
                  </a:cubicBezTo>
                  <a:cubicBezTo>
                    <a:pt x="2422906" y="0"/>
                    <a:pt x="3121729" y="698823"/>
                    <a:pt x="3121729" y="1560865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6" name="Group 275">
              <a:extLst>
                <a:ext uri="{FF2B5EF4-FFF2-40B4-BE49-F238E27FC236}">
                  <a16:creationId xmlns:a16="http://schemas.microsoft.com/office/drawing/2014/main" id="{AFC70FCE-45A7-409F-9A5B-387D4DEBE4E7}"/>
                </a:ext>
              </a:extLst>
            </p:cNvPr>
            <p:cNvGrpSpPr/>
            <p:nvPr/>
          </p:nvGrpSpPr>
          <p:grpSpPr>
            <a:xfrm>
              <a:off x="4759526" y="882070"/>
              <a:ext cx="2645566" cy="2645542"/>
              <a:chOff x="4759526" y="882070"/>
              <a:chExt cx="2645566" cy="2645542"/>
            </a:xfrm>
          </p:grpSpPr>
          <p:sp>
            <p:nvSpPr>
              <p:cNvPr id="277" name="Graphic 16">
                <a:extLst>
                  <a:ext uri="{FF2B5EF4-FFF2-40B4-BE49-F238E27FC236}">
                    <a16:creationId xmlns:a16="http://schemas.microsoft.com/office/drawing/2014/main" id="{1A44D0A6-2703-47B3-9BE9-58C7C24DE6E2}"/>
                  </a:ext>
                </a:extLst>
              </p:cNvPr>
              <p:cNvSpPr/>
              <p:nvPr/>
            </p:nvSpPr>
            <p:spPr>
              <a:xfrm>
                <a:off x="5684328" y="2002928"/>
                <a:ext cx="140292" cy="233980"/>
              </a:xfrm>
              <a:custGeom>
                <a:avLst/>
                <a:gdLst>
                  <a:gd name="connsiteX0" fmla="*/ 0 w 140292"/>
                  <a:gd name="connsiteY0" fmla="*/ 0 h 233980"/>
                  <a:gd name="connsiteX1" fmla="*/ 0 w 140292"/>
                  <a:gd name="connsiteY1" fmla="*/ 233980 h 233980"/>
                  <a:gd name="connsiteX2" fmla="*/ 49952 w 140292"/>
                  <a:gd name="connsiteY2" fmla="*/ 233980 h 233980"/>
                  <a:gd name="connsiteX3" fmla="*/ 140293 w 140292"/>
                  <a:gd name="connsiteY3" fmla="*/ 117241 h 233980"/>
                  <a:gd name="connsiteX4" fmla="*/ 49020 w 140292"/>
                  <a:gd name="connsiteY4" fmla="*/ 0 h 233980"/>
                  <a:gd name="connsiteX5" fmla="*/ 0 w 140292"/>
                  <a:gd name="connsiteY5" fmla="*/ 0 h 2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292" h="233980">
                    <a:moveTo>
                      <a:pt x="0" y="0"/>
                    </a:moveTo>
                    <a:lnTo>
                      <a:pt x="0" y="233980"/>
                    </a:lnTo>
                    <a:lnTo>
                      <a:pt x="49952" y="233980"/>
                    </a:lnTo>
                    <a:cubicBezTo>
                      <a:pt x="105692" y="233980"/>
                      <a:pt x="140293" y="198925"/>
                      <a:pt x="140293" y="117241"/>
                    </a:cubicBezTo>
                    <a:cubicBezTo>
                      <a:pt x="140293" y="35557"/>
                      <a:pt x="104735" y="0"/>
                      <a:pt x="490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Graphic 16">
                <a:extLst>
                  <a:ext uri="{FF2B5EF4-FFF2-40B4-BE49-F238E27FC236}">
                    <a16:creationId xmlns:a16="http://schemas.microsoft.com/office/drawing/2014/main" id="{4E23CF0B-2E17-4EC2-9B15-5B0B3EC35976}"/>
                  </a:ext>
                </a:extLst>
              </p:cNvPr>
              <p:cNvSpPr/>
              <p:nvPr/>
            </p:nvSpPr>
            <p:spPr>
              <a:xfrm>
                <a:off x="4759526" y="882070"/>
                <a:ext cx="2645566" cy="2645542"/>
              </a:xfrm>
              <a:custGeom>
                <a:avLst/>
                <a:gdLst>
                  <a:gd name="connsiteX0" fmla="*/ 2641980 w 2645566"/>
                  <a:gd name="connsiteY0" fmla="*/ 1415048 h 2645542"/>
                  <a:gd name="connsiteX1" fmla="*/ 2645567 w 2645566"/>
                  <a:gd name="connsiteY1" fmla="*/ 1322771 h 2645542"/>
                  <a:gd name="connsiteX2" fmla="*/ 1322795 w 2645566"/>
                  <a:gd name="connsiteY2" fmla="*/ 0 h 2645542"/>
                  <a:gd name="connsiteX3" fmla="*/ 0 w 2645566"/>
                  <a:gd name="connsiteY3" fmla="*/ 1322771 h 2645542"/>
                  <a:gd name="connsiteX4" fmla="*/ 1322771 w 2645566"/>
                  <a:gd name="connsiteY4" fmla="*/ 2645543 h 2645542"/>
                  <a:gd name="connsiteX5" fmla="*/ 1940207 w 2645566"/>
                  <a:gd name="connsiteY5" fmla="*/ 2492099 h 2645542"/>
                  <a:gd name="connsiteX6" fmla="*/ 1828704 w 2645566"/>
                  <a:gd name="connsiteY6" fmla="*/ 2387699 h 2645542"/>
                  <a:gd name="connsiteX7" fmla="*/ 1500223 w 2645566"/>
                  <a:gd name="connsiteY7" fmla="*/ 2488751 h 2645542"/>
                  <a:gd name="connsiteX8" fmla="*/ 1715361 w 2645566"/>
                  <a:gd name="connsiteY8" fmla="*/ 2222800 h 2645542"/>
                  <a:gd name="connsiteX9" fmla="*/ 1683366 w 2645566"/>
                  <a:gd name="connsiteY9" fmla="*/ 2154292 h 2645542"/>
                  <a:gd name="connsiteX10" fmla="*/ 1396421 w 2645566"/>
                  <a:gd name="connsiteY10" fmla="*/ 2499583 h 2645542"/>
                  <a:gd name="connsiteX11" fmla="*/ 1357253 w 2645566"/>
                  <a:gd name="connsiteY11" fmla="*/ 2500922 h 2645542"/>
                  <a:gd name="connsiteX12" fmla="*/ 1357253 w 2645566"/>
                  <a:gd name="connsiteY12" fmla="*/ 1866198 h 2645542"/>
                  <a:gd name="connsiteX13" fmla="*/ 1781382 w 2645566"/>
                  <a:gd name="connsiteY13" fmla="*/ 1962134 h 2645542"/>
                  <a:gd name="connsiteX14" fmla="*/ 1806418 w 2645566"/>
                  <a:gd name="connsiteY14" fmla="*/ 1903526 h 2645542"/>
                  <a:gd name="connsiteX15" fmla="*/ 1357277 w 2645566"/>
                  <a:gd name="connsiteY15" fmla="*/ 1802449 h 2645542"/>
                  <a:gd name="connsiteX16" fmla="*/ 1357277 w 2645566"/>
                  <a:gd name="connsiteY16" fmla="*/ 1537598 h 2645542"/>
                  <a:gd name="connsiteX17" fmla="*/ 1622677 w 2645566"/>
                  <a:gd name="connsiteY17" fmla="*/ 1537598 h 2645542"/>
                  <a:gd name="connsiteX18" fmla="*/ 1622677 w 2645566"/>
                  <a:gd name="connsiteY18" fmla="*/ 1435756 h 2645542"/>
                  <a:gd name="connsiteX19" fmla="*/ 1711176 w 2645566"/>
                  <a:gd name="connsiteY19" fmla="*/ 1416196 h 2645542"/>
                  <a:gd name="connsiteX20" fmla="*/ 1677604 w 2645566"/>
                  <a:gd name="connsiteY20" fmla="*/ 1418300 h 2645542"/>
                  <a:gd name="connsiteX21" fmla="*/ 1526718 w 2645566"/>
                  <a:gd name="connsiteY21" fmla="*/ 1309237 h 2645542"/>
                  <a:gd name="connsiteX22" fmla="*/ 1603117 w 2645566"/>
                  <a:gd name="connsiteY22" fmla="*/ 1309237 h 2645542"/>
                  <a:gd name="connsiteX23" fmla="*/ 1678536 w 2645566"/>
                  <a:gd name="connsiteY23" fmla="*/ 1362083 h 2645542"/>
                  <a:gd name="connsiteX24" fmla="*/ 1742932 w 2645566"/>
                  <a:gd name="connsiteY24" fmla="*/ 1322222 h 2645542"/>
                  <a:gd name="connsiteX25" fmla="*/ 1656442 w 2645566"/>
                  <a:gd name="connsiteY25" fmla="*/ 1265526 h 2645542"/>
                  <a:gd name="connsiteX26" fmla="*/ 1539224 w 2645566"/>
                  <a:gd name="connsiteY26" fmla="*/ 1157897 h 2645542"/>
                  <a:gd name="connsiteX27" fmla="*/ 1678058 w 2645566"/>
                  <a:gd name="connsiteY27" fmla="*/ 1057945 h 2645542"/>
                  <a:gd name="connsiteX28" fmla="*/ 1815457 w 2645566"/>
                  <a:gd name="connsiteY28" fmla="*/ 1154071 h 2645542"/>
                  <a:gd name="connsiteX29" fmla="*/ 1740038 w 2645566"/>
                  <a:gd name="connsiteY29" fmla="*/ 1154071 h 2645542"/>
                  <a:gd name="connsiteX30" fmla="*/ 1676145 w 2645566"/>
                  <a:gd name="connsiteY30" fmla="*/ 1113229 h 2645542"/>
                  <a:gd name="connsiteX31" fmla="*/ 1620406 w 2645566"/>
                  <a:gd name="connsiteY31" fmla="*/ 1148285 h 2645542"/>
                  <a:gd name="connsiteX32" fmla="*/ 1690564 w 2645566"/>
                  <a:gd name="connsiteY32" fmla="*/ 1195846 h 2645542"/>
                  <a:gd name="connsiteX33" fmla="*/ 1824161 w 2645566"/>
                  <a:gd name="connsiteY33" fmla="*/ 1313087 h 2645542"/>
                  <a:gd name="connsiteX34" fmla="*/ 1748025 w 2645566"/>
                  <a:gd name="connsiteY34" fmla="*/ 1408042 h 2645542"/>
                  <a:gd name="connsiteX35" fmla="*/ 2180739 w 2645566"/>
                  <a:gd name="connsiteY35" fmla="*/ 1310218 h 2645542"/>
                  <a:gd name="connsiteX36" fmla="*/ 2641980 w 2645566"/>
                  <a:gd name="connsiteY36" fmla="*/ 1415048 h 2645542"/>
                  <a:gd name="connsiteX37" fmla="*/ 838001 w 2645566"/>
                  <a:gd name="connsiteY37" fmla="*/ 1904984 h 2645542"/>
                  <a:gd name="connsiteX38" fmla="*/ 742233 w 2645566"/>
                  <a:gd name="connsiteY38" fmla="*/ 1537598 h 2645542"/>
                  <a:gd name="connsiteX39" fmla="*/ 1293527 w 2645566"/>
                  <a:gd name="connsiteY39" fmla="*/ 1537598 h 2645542"/>
                  <a:gd name="connsiteX40" fmla="*/ 1293527 w 2645566"/>
                  <a:gd name="connsiteY40" fmla="*/ 1802377 h 2645542"/>
                  <a:gd name="connsiteX41" fmla="*/ 839746 w 2645566"/>
                  <a:gd name="connsiteY41" fmla="*/ 1904243 h 2645542"/>
                  <a:gd name="connsiteX42" fmla="*/ 838001 w 2645566"/>
                  <a:gd name="connsiteY42" fmla="*/ 1904984 h 2645542"/>
                  <a:gd name="connsiteX43" fmla="*/ 862511 w 2645566"/>
                  <a:gd name="connsiteY43" fmla="*/ 1963856 h 2645542"/>
                  <a:gd name="connsiteX44" fmla="*/ 864782 w 2645566"/>
                  <a:gd name="connsiteY44" fmla="*/ 1962851 h 2645542"/>
                  <a:gd name="connsiteX45" fmla="*/ 1293479 w 2645566"/>
                  <a:gd name="connsiteY45" fmla="*/ 1866127 h 2645542"/>
                  <a:gd name="connsiteX46" fmla="*/ 1293479 w 2645566"/>
                  <a:gd name="connsiteY46" fmla="*/ 2501138 h 2645542"/>
                  <a:gd name="connsiteX47" fmla="*/ 1249457 w 2645566"/>
                  <a:gd name="connsiteY47" fmla="*/ 2499631 h 2645542"/>
                  <a:gd name="connsiteX48" fmla="*/ 862511 w 2645566"/>
                  <a:gd name="connsiteY48" fmla="*/ 1963856 h 2645542"/>
                  <a:gd name="connsiteX49" fmla="*/ 2118496 w 2645566"/>
                  <a:gd name="connsiteY49" fmla="*/ 453207 h 2645542"/>
                  <a:gd name="connsiteX50" fmla="*/ 1839011 w 2645566"/>
                  <a:gd name="connsiteY50" fmla="*/ 655049 h 2645542"/>
                  <a:gd name="connsiteX51" fmla="*/ 1492882 w 2645566"/>
                  <a:gd name="connsiteY51" fmla="*/ 155859 h 2645542"/>
                  <a:gd name="connsiteX52" fmla="*/ 2118496 w 2645566"/>
                  <a:gd name="connsiteY52" fmla="*/ 453207 h 2645542"/>
                  <a:gd name="connsiteX53" fmla="*/ 1357253 w 2645566"/>
                  <a:gd name="connsiteY53" fmla="*/ 144310 h 2645542"/>
                  <a:gd name="connsiteX54" fmla="*/ 1388626 w 2645566"/>
                  <a:gd name="connsiteY54" fmla="*/ 145386 h 2645542"/>
                  <a:gd name="connsiteX55" fmla="*/ 1781382 w 2645566"/>
                  <a:gd name="connsiteY55" fmla="*/ 682381 h 2645542"/>
                  <a:gd name="connsiteX56" fmla="*/ 1357253 w 2645566"/>
                  <a:gd name="connsiteY56" fmla="*/ 778316 h 2645542"/>
                  <a:gd name="connsiteX57" fmla="*/ 1357253 w 2645566"/>
                  <a:gd name="connsiteY57" fmla="*/ 144310 h 2645542"/>
                  <a:gd name="connsiteX58" fmla="*/ 1257276 w 2645566"/>
                  <a:gd name="connsiteY58" fmla="*/ 145362 h 2645542"/>
                  <a:gd name="connsiteX59" fmla="*/ 1293503 w 2645566"/>
                  <a:gd name="connsiteY59" fmla="*/ 144190 h 2645542"/>
                  <a:gd name="connsiteX60" fmla="*/ 1293503 w 2645566"/>
                  <a:gd name="connsiteY60" fmla="*/ 778388 h 2645542"/>
                  <a:gd name="connsiteX61" fmla="*/ 864806 w 2645566"/>
                  <a:gd name="connsiteY61" fmla="*/ 681663 h 2645542"/>
                  <a:gd name="connsiteX62" fmla="*/ 1257276 w 2645566"/>
                  <a:gd name="connsiteY62" fmla="*/ 145362 h 2645542"/>
                  <a:gd name="connsiteX63" fmla="*/ 1153043 w 2645566"/>
                  <a:gd name="connsiteY63" fmla="*/ 155835 h 2645542"/>
                  <a:gd name="connsiteX64" fmla="*/ 807202 w 2645566"/>
                  <a:gd name="connsiteY64" fmla="*/ 654260 h 2645542"/>
                  <a:gd name="connsiteX65" fmla="*/ 528195 w 2645566"/>
                  <a:gd name="connsiteY65" fmla="*/ 452107 h 2645542"/>
                  <a:gd name="connsiteX66" fmla="*/ 1153043 w 2645566"/>
                  <a:gd name="connsiteY66" fmla="*/ 155835 h 2645542"/>
                  <a:gd name="connsiteX67" fmla="*/ 1145702 w 2645566"/>
                  <a:gd name="connsiteY67" fmla="*/ 2488799 h 2645542"/>
                  <a:gd name="connsiteX68" fmla="*/ 529152 w 2645566"/>
                  <a:gd name="connsiteY68" fmla="*/ 2194369 h 2645542"/>
                  <a:gd name="connsiteX69" fmla="*/ 805648 w 2645566"/>
                  <a:gd name="connsiteY69" fmla="*/ 1993865 h 2645542"/>
                  <a:gd name="connsiteX70" fmla="*/ 1145702 w 2645566"/>
                  <a:gd name="connsiteY70" fmla="*/ 2488799 h 2645542"/>
                  <a:gd name="connsiteX71" fmla="*/ 780444 w 2645566"/>
                  <a:gd name="connsiteY71" fmla="*/ 1935113 h 2645542"/>
                  <a:gd name="connsiteX72" fmla="*/ 483264 w 2645566"/>
                  <a:gd name="connsiteY72" fmla="*/ 2150060 h 2645542"/>
                  <a:gd name="connsiteX73" fmla="*/ 144166 w 2645566"/>
                  <a:gd name="connsiteY73" fmla="*/ 1351896 h 2645542"/>
                  <a:gd name="connsiteX74" fmla="*/ 664470 w 2645566"/>
                  <a:gd name="connsiteY74" fmla="*/ 1351896 h 2645542"/>
                  <a:gd name="connsiteX75" fmla="*/ 780444 w 2645566"/>
                  <a:gd name="connsiteY75" fmla="*/ 1935113 h 2645542"/>
                  <a:gd name="connsiteX76" fmla="*/ 708062 w 2645566"/>
                  <a:gd name="connsiteY76" fmla="*/ 947184 h 2645542"/>
                  <a:gd name="connsiteX77" fmla="*/ 700864 w 2645566"/>
                  <a:gd name="connsiteY77" fmla="*/ 978963 h 2645542"/>
                  <a:gd name="connsiteX78" fmla="*/ 664829 w 2645566"/>
                  <a:gd name="connsiteY78" fmla="*/ 1288147 h 2645542"/>
                  <a:gd name="connsiteX79" fmla="*/ 144310 w 2645566"/>
                  <a:gd name="connsiteY79" fmla="*/ 1288147 h 2645542"/>
                  <a:gd name="connsiteX80" fmla="*/ 482356 w 2645566"/>
                  <a:gd name="connsiteY80" fmla="*/ 496488 h 2645542"/>
                  <a:gd name="connsiteX81" fmla="*/ 781927 w 2645566"/>
                  <a:gd name="connsiteY81" fmla="*/ 712845 h 2645542"/>
                  <a:gd name="connsiteX82" fmla="*/ 708062 w 2645566"/>
                  <a:gd name="connsiteY82" fmla="*/ 947184 h 2645542"/>
                  <a:gd name="connsiteX83" fmla="*/ 839746 w 2645566"/>
                  <a:gd name="connsiteY83" fmla="*/ 740248 h 2645542"/>
                  <a:gd name="connsiteX84" fmla="*/ 1293527 w 2645566"/>
                  <a:gd name="connsiteY84" fmla="*/ 842114 h 2645542"/>
                  <a:gd name="connsiteX85" fmla="*/ 1293527 w 2645566"/>
                  <a:gd name="connsiteY85" fmla="*/ 947160 h 2645542"/>
                  <a:gd name="connsiteX86" fmla="*/ 773820 w 2645566"/>
                  <a:gd name="connsiteY86" fmla="*/ 947160 h 2645542"/>
                  <a:gd name="connsiteX87" fmla="*/ 839746 w 2645566"/>
                  <a:gd name="connsiteY87" fmla="*/ 740248 h 2645542"/>
                  <a:gd name="connsiteX88" fmla="*/ 974754 w 2645566"/>
                  <a:gd name="connsiteY88" fmla="*/ 1411079 h 2645542"/>
                  <a:gd name="connsiteX89" fmla="*/ 844098 w 2645566"/>
                  <a:gd name="connsiteY89" fmla="*/ 1411079 h 2645542"/>
                  <a:gd name="connsiteX90" fmla="*/ 844098 w 2645566"/>
                  <a:gd name="connsiteY90" fmla="*/ 1065142 h 2645542"/>
                  <a:gd name="connsiteX91" fmla="*/ 973822 w 2645566"/>
                  <a:gd name="connsiteY91" fmla="*/ 1065142 h 2645542"/>
                  <a:gd name="connsiteX92" fmla="*/ 1146324 w 2645566"/>
                  <a:gd name="connsiteY92" fmla="*/ 1238099 h 2645542"/>
                  <a:gd name="connsiteX93" fmla="*/ 974754 w 2645566"/>
                  <a:gd name="connsiteY93" fmla="*/ 1411079 h 2645542"/>
                  <a:gd name="connsiteX94" fmla="*/ 1483318 w 2645566"/>
                  <a:gd name="connsiteY94" fmla="*/ 1411079 h 2645542"/>
                  <a:gd name="connsiteX95" fmla="*/ 1400175 w 2645566"/>
                  <a:gd name="connsiteY95" fmla="*/ 1411079 h 2645542"/>
                  <a:gd name="connsiteX96" fmla="*/ 1263708 w 2645566"/>
                  <a:gd name="connsiteY96" fmla="*/ 1165549 h 2645542"/>
                  <a:gd name="connsiteX97" fmla="*/ 1263708 w 2645566"/>
                  <a:gd name="connsiteY97" fmla="*/ 1411079 h 2645542"/>
                  <a:gd name="connsiteX98" fmla="*/ 1194531 w 2645566"/>
                  <a:gd name="connsiteY98" fmla="*/ 1411079 h 2645542"/>
                  <a:gd name="connsiteX99" fmla="*/ 1194531 w 2645566"/>
                  <a:gd name="connsiteY99" fmla="*/ 1065142 h 2645542"/>
                  <a:gd name="connsiteX100" fmla="*/ 1283890 w 2645566"/>
                  <a:gd name="connsiteY100" fmla="*/ 1065142 h 2645542"/>
                  <a:gd name="connsiteX101" fmla="*/ 1414594 w 2645566"/>
                  <a:gd name="connsiteY101" fmla="*/ 1301514 h 2645542"/>
                  <a:gd name="connsiteX102" fmla="*/ 1414594 w 2645566"/>
                  <a:gd name="connsiteY102" fmla="*/ 1065142 h 2645542"/>
                  <a:gd name="connsiteX103" fmla="*/ 1483294 w 2645566"/>
                  <a:gd name="connsiteY103" fmla="*/ 1065142 h 2645542"/>
                  <a:gd name="connsiteX104" fmla="*/ 1483294 w 2645566"/>
                  <a:gd name="connsiteY104" fmla="*/ 1411079 h 2645542"/>
                  <a:gd name="connsiteX105" fmla="*/ 1357253 w 2645566"/>
                  <a:gd name="connsiteY105" fmla="*/ 947184 h 2645542"/>
                  <a:gd name="connsiteX106" fmla="*/ 1357253 w 2645566"/>
                  <a:gd name="connsiteY106" fmla="*/ 842066 h 2645542"/>
                  <a:gd name="connsiteX107" fmla="*/ 1806394 w 2645566"/>
                  <a:gd name="connsiteY107" fmla="*/ 740989 h 2645542"/>
                  <a:gd name="connsiteX108" fmla="*/ 1872057 w 2645566"/>
                  <a:gd name="connsiteY108" fmla="*/ 947184 h 2645542"/>
                  <a:gd name="connsiteX109" fmla="*/ 1357253 w 2645566"/>
                  <a:gd name="connsiteY109" fmla="*/ 947184 h 2645542"/>
                  <a:gd name="connsiteX110" fmla="*/ 1981072 w 2645566"/>
                  <a:gd name="connsiteY110" fmla="*/ 1288123 h 2645542"/>
                  <a:gd name="connsiteX111" fmla="*/ 1864238 w 2645566"/>
                  <a:gd name="connsiteY111" fmla="*/ 713634 h 2645542"/>
                  <a:gd name="connsiteX112" fmla="*/ 2164264 w 2645566"/>
                  <a:gd name="connsiteY112" fmla="*/ 497611 h 2645542"/>
                  <a:gd name="connsiteX113" fmla="*/ 2501209 w 2645566"/>
                  <a:gd name="connsiteY113" fmla="*/ 1288123 h 2645542"/>
                  <a:gd name="connsiteX114" fmla="*/ 1981072 w 2645566"/>
                  <a:gd name="connsiteY114" fmla="*/ 1288123 h 264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2645566" h="2645542">
                    <a:moveTo>
                      <a:pt x="2641980" y="1415048"/>
                    </a:moveTo>
                    <a:cubicBezTo>
                      <a:pt x="2644084" y="1384537"/>
                      <a:pt x="2645567" y="1353833"/>
                      <a:pt x="2645567" y="1322771"/>
                    </a:cubicBezTo>
                    <a:cubicBezTo>
                      <a:pt x="2645567" y="593380"/>
                      <a:pt x="2052187" y="0"/>
                      <a:pt x="1322795" y="0"/>
                    </a:cubicBezTo>
                    <a:cubicBezTo>
                      <a:pt x="593403" y="0"/>
                      <a:pt x="0" y="593403"/>
                      <a:pt x="0" y="1322771"/>
                    </a:cubicBezTo>
                    <a:cubicBezTo>
                      <a:pt x="0" y="2052139"/>
                      <a:pt x="593380" y="2645543"/>
                      <a:pt x="1322771" y="2645543"/>
                    </a:cubicBezTo>
                    <a:cubicBezTo>
                      <a:pt x="1545680" y="2645543"/>
                      <a:pt x="1755772" y="2589899"/>
                      <a:pt x="1940207" y="2492099"/>
                    </a:cubicBezTo>
                    <a:cubicBezTo>
                      <a:pt x="1899628" y="2460583"/>
                      <a:pt x="1862349" y="2425647"/>
                      <a:pt x="1828704" y="2387699"/>
                    </a:cubicBezTo>
                    <a:cubicBezTo>
                      <a:pt x="1726408" y="2436503"/>
                      <a:pt x="1616101" y="2471176"/>
                      <a:pt x="1500223" y="2488751"/>
                    </a:cubicBezTo>
                    <a:cubicBezTo>
                      <a:pt x="1581692" y="2407235"/>
                      <a:pt x="1653405" y="2317947"/>
                      <a:pt x="1715361" y="2222800"/>
                    </a:cubicBezTo>
                    <a:cubicBezTo>
                      <a:pt x="1703716" y="2200466"/>
                      <a:pt x="1692908" y="2177678"/>
                      <a:pt x="1683366" y="2154292"/>
                    </a:cubicBezTo>
                    <a:cubicBezTo>
                      <a:pt x="1605317" y="2281074"/>
                      <a:pt x="1509286" y="2397598"/>
                      <a:pt x="1396421" y="2499583"/>
                    </a:cubicBezTo>
                    <a:cubicBezTo>
                      <a:pt x="1383460" y="2500396"/>
                      <a:pt x="1370309" y="2500492"/>
                      <a:pt x="1357253" y="2500922"/>
                    </a:cubicBezTo>
                    <a:lnTo>
                      <a:pt x="1357253" y="1866198"/>
                    </a:lnTo>
                    <a:cubicBezTo>
                      <a:pt x="1504767" y="1870551"/>
                      <a:pt x="1648694" y="1903502"/>
                      <a:pt x="1781382" y="1962134"/>
                    </a:cubicBezTo>
                    <a:lnTo>
                      <a:pt x="1806418" y="1903526"/>
                    </a:lnTo>
                    <a:cubicBezTo>
                      <a:pt x="1665887" y="1841545"/>
                      <a:pt x="1513471" y="1806825"/>
                      <a:pt x="1357277" y="1802449"/>
                    </a:cubicBezTo>
                    <a:lnTo>
                      <a:pt x="1357277" y="1537598"/>
                    </a:lnTo>
                    <a:lnTo>
                      <a:pt x="1622677" y="1537598"/>
                    </a:lnTo>
                    <a:lnTo>
                      <a:pt x="1622677" y="1435756"/>
                    </a:lnTo>
                    <a:lnTo>
                      <a:pt x="1711176" y="1416196"/>
                    </a:lnTo>
                    <a:cubicBezTo>
                      <a:pt x="1700727" y="1417487"/>
                      <a:pt x="1689655" y="1418300"/>
                      <a:pt x="1677604" y="1418300"/>
                    </a:cubicBezTo>
                    <a:cubicBezTo>
                      <a:pt x="1588722" y="1418300"/>
                      <a:pt x="1536331" y="1375546"/>
                      <a:pt x="1526718" y="1309237"/>
                    </a:cubicBezTo>
                    <a:lnTo>
                      <a:pt x="1603117" y="1309237"/>
                    </a:lnTo>
                    <a:cubicBezTo>
                      <a:pt x="1608402" y="1339510"/>
                      <a:pt x="1632936" y="1362083"/>
                      <a:pt x="1678536" y="1362083"/>
                    </a:cubicBezTo>
                    <a:cubicBezTo>
                      <a:pt x="1725165" y="1362083"/>
                      <a:pt x="1742932" y="1346708"/>
                      <a:pt x="1742932" y="1322222"/>
                    </a:cubicBezTo>
                    <a:cubicBezTo>
                      <a:pt x="1742932" y="1286664"/>
                      <a:pt x="1705916" y="1277075"/>
                      <a:pt x="1656442" y="1265526"/>
                    </a:cubicBezTo>
                    <a:cubicBezTo>
                      <a:pt x="1598813" y="1252063"/>
                      <a:pt x="1539224" y="1230949"/>
                      <a:pt x="1539224" y="1157897"/>
                    </a:cubicBezTo>
                    <a:cubicBezTo>
                      <a:pt x="1539224" y="1096874"/>
                      <a:pt x="1586283" y="1057945"/>
                      <a:pt x="1678058" y="1057945"/>
                    </a:cubicBezTo>
                    <a:cubicBezTo>
                      <a:pt x="1758761" y="1057945"/>
                      <a:pt x="1806347" y="1093980"/>
                      <a:pt x="1815457" y="1154071"/>
                    </a:cubicBezTo>
                    <a:lnTo>
                      <a:pt x="1740038" y="1154071"/>
                    </a:lnTo>
                    <a:cubicBezTo>
                      <a:pt x="1736212" y="1128103"/>
                      <a:pt x="1710746" y="1113229"/>
                      <a:pt x="1676145" y="1113229"/>
                    </a:cubicBezTo>
                    <a:cubicBezTo>
                      <a:pt x="1635303" y="1113229"/>
                      <a:pt x="1620406" y="1127146"/>
                      <a:pt x="1620406" y="1148285"/>
                    </a:cubicBezTo>
                    <a:cubicBezTo>
                      <a:pt x="1620406" y="1176644"/>
                      <a:pt x="1642501" y="1185301"/>
                      <a:pt x="1690564" y="1195846"/>
                    </a:cubicBezTo>
                    <a:cubicBezTo>
                      <a:pt x="1756872" y="1210241"/>
                      <a:pt x="1824161" y="1237166"/>
                      <a:pt x="1824161" y="1313087"/>
                    </a:cubicBezTo>
                    <a:cubicBezTo>
                      <a:pt x="1824161" y="1353738"/>
                      <a:pt x="1800536" y="1390825"/>
                      <a:pt x="1748025" y="1408042"/>
                    </a:cubicBezTo>
                    <a:lnTo>
                      <a:pt x="2180739" y="1310218"/>
                    </a:lnTo>
                    <a:lnTo>
                      <a:pt x="2641980" y="1415048"/>
                    </a:lnTo>
                    <a:close/>
                    <a:moveTo>
                      <a:pt x="838001" y="1904984"/>
                    </a:moveTo>
                    <a:cubicBezTo>
                      <a:pt x="791778" y="1787456"/>
                      <a:pt x="759258" y="1664285"/>
                      <a:pt x="742233" y="1537598"/>
                    </a:cubicBezTo>
                    <a:lnTo>
                      <a:pt x="1293527" y="1537598"/>
                    </a:lnTo>
                    <a:lnTo>
                      <a:pt x="1293527" y="1802377"/>
                    </a:lnTo>
                    <a:cubicBezTo>
                      <a:pt x="1135659" y="1806418"/>
                      <a:pt x="981617" y="1841426"/>
                      <a:pt x="839746" y="1904243"/>
                    </a:cubicBezTo>
                    <a:lnTo>
                      <a:pt x="838001" y="1904984"/>
                    </a:lnTo>
                    <a:close/>
                    <a:moveTo>
                      <a:pt x="862511" y="1963856"/>
                    </a:moveTo>
                    <a:lnTo>
                      <a:pt x="864782" y="1962851"/>
                    </a:lnTo>
                    <a:cubicBezTo>
                      <a:pt x="998810" y="1903382"/>
                      <a:pt x="1144339" y="1870168"/>
                      <a:pt x="1293479" y="1866127"/>
                    </a:cubicBezTo>
                    <a:lnTo>
                      <a:pt x="1293479" y="2501138"/>
                    </a:lnTo>
                    <a:cubicBezTo>
                      <a:pt x="1278797" y="2500707"/>
                      <a:pt x="1264043" y="2500540"/>
                      <a:pt x="1249457" y="2499631"/>
                    </a:cubicBezTo>
                    <a:cubicBezTo>
                      <a:pt x="1082120" y="2348387"/>
                      <a:pt x="951392" y="2165459"/>
                      <a:pt x="862511" y="1963856"/>
                    </a:cubicBezTo>
                    <a:moveTo>
                      <a:pt x="2118496" y="453207"/>
                    </a:moveTo>
                    <a:cubicBezTo>
                      <a:pt x="2035544" y="534891"/>
                      <a:pt x="1941211" y="602849"/>
                      <a:pt x="1839011" y="655049"/>
                    </a:cubicBezTo>
                    <a:cubicBezTo>
                      <a:pt x="1756442" y="470136"/>
                      <a:pt x="1639703" y="300839"/>
                      <a:pt x="1492882" y="155859"/>
                    </a:cubicBezTo>
                    <a:cubicBezTo>
                      <a:pt x="1732052" y="190580"/>
                      <a:pt x="1948170" y="297204"/>
                      <a:pt x="2118496" y="453207"/>
                    </a:cubicBezTo>
                    <a:close/>
                    <a:moveTo>
                      <a:pt x="1357253" y="144310"/>
                    </a:moveTo>
                    <a:cubicBezTo>
                      <a:pt x="1367726" y="144621"/>
                      <a:pt x="1378224" y="144788"/>
                      <a:pt x="1388626" y="145386"/>
                    </a:cubicBezTo>
                    <a:cubicBezTo>
                      <a:pt x="1558282" y="296630"/>
                      <a:pt x="1691138" y="479797"/>
                      <a:pt x="1781382" y="682381"/>
                    </a:cubicBezTo>
                    <a:cubicBezTo>
                      <a:pt x="1648694" y="741013"/>
                      <a:pt x="1504767" y="773964"/>
                      <a:pt x="1357253" y="778316"/>
                    </a:cubicBezTo>
                    <a:lnTo>
                      <a:pt x="1357253" y="144310"/>
                    </a:lnTo>
                    <a:close/>
                    <a:moveTo>
                      <a:pt x="1257276" y="145362"/>
                    </a:moveTo>
                    <a:cubicBezTo>
                      <a:pt x="1269280" y="144692"/>
                      <a:pt x="1281403" y="144501"/>
                      <a:pt x="1293503" y="144190"/>
                    </a:cubicBezTo>
                    <a:lnTo>
                      <a:pt x="1293503" y="778388"/>
                    </a:lnTo>
                    <a:cubicBezTo>
                      <a:pt x="1144363" y="774370"/>
                      <a:pt x="998810" y="741157"/>
                      <a:pt x="864806" y="681663"/>
                    </a:cubicBezTo>
                    <a:cubicBezTo>
                      <a:pt x="955027" y="479366"/>
                      <a:pt x="1087787" y="296439"/>
                      <a:pt x="1257276" y="145362"/>
                    </a:cubicBezTo>
                    <a:close/>
                    <a:moveTo>
                      <a:pt x="1153043" y="155835"/>
                    </a:moveTo>
                    <a:cubicBezTo>
                      <a:pt x="1006414" y="300623"/>
                      <a:pt x="889747" y="469634"/>
                      <a:pt x="807202" y="654260"/>
                    </a:cubicBezTo>
                    <a:cubicBezTo>
                      <a:pt x="705169" y="601940"/>
                      <a:pt x="611003" y="533862"/>
                      <a:pt x="528195" y="452107"/>
                    </a:cubicBezTo>
                    <a:cubicBezTo>
                      <a:pt x="698426" y="296606"/>
                      <a:pt x="914280" y="190388"/>
                      <a:pt x="1153043" y="155835"/>
                    </a:cubicBezTo>
                    <a:close/>
                    <a:moveTo>
                      <a:pt x="1145702" y="2488799"/>
                    </a:moveTo>
                    <a:cubicBezTo>
                      <a:pt x="910287" y="2453194"/>
                      <a:pt x="697493" y="2347789"/>
                      <a:pt x="529152" y="2194369"/>
                    </a:cubicBezTo>
                    <a:cubicBezTo>
                      <a:pt x="610812" y="2113737"/>
                      <a:pt x="703495" y="2046496"/>
                      <a:pt x="805648" y="1993865"/>
                    </a:cubicBezTo>
                    <a:cubicBezTo>
                      <a:pt x="886925" y="2176841"/>
                      <a:pt x="1001631" y="2344681"/>
                      <a:pt x="1145702" y="2488799"/>
                    </a:cubicBezTo>
                    <a:close/>
                    <a:moveTo>
                      <a:pt x="780444" y="1935113"/>
                    </a:moveTo>
                    <a:cubicBezTo>
                      <a:pt x="670472" y="1991283"/>
                      <a:pt x="570854" y="2063354"/>
                      <a:pt x="483264" y="2150060"/>
                    </a:cubicBezTo>
                    <a:cubicBezTo>
                      <a:pt x="279652" y="1943483"/>
                      <a:pt x="151746" y="1662371"/>
                      <a:pt x="144166" y="1351896"/>
                    </a:cubicBezTo>
                    <a:lnTo>
                      <a:pt x="664470" y="1351896"/>
                    </a:lnTo>
                    <a:cubicBezTo>
                      <a:pt x="667651" y="1554289"/>
                      <a:pt x="707345" y="1751564"/>
                      <a:pt x="780444" y="1935113"/>
                    </a:cubicBezTo>
                    <a:close/>
                    <a:moveTo>
                      <a:pt x="708062" y="947184"/>
                    </a:moveTo>
                    <a:lnTo>
                      <a:pt x="700864" y="978963"/>
                    </a:lnTo>
                    <a:cubicBezTo>
                      <a:pt x="679224" y="1079752"/>
                      <a:pt x="667220" y="1183196"/>
                      <a:pt x="664829" y="1288147"/>
                    </a:cubicBezTo>
                    <a:lnTo>
                      <a:pt x="144310" y="1288147"/>
                    </a:lnTo>
                    <a:cubicBezTo>
                      <a:pt x="153253" y="980326"/>
                      <a:pt x="280513" y="701749"/>
                      <a:pt x="482356" y="496488"/>
                    </a:cubicBezTo>
                    <a:cubicBezTo>
                      <a:pt x="571093" y="584293"/>
                      <a:pt x="672266" y="657105"/>
                      <a:pt x="781927" y="712845"/>
                    </a:cubicBezTo>
                    <a:cubicBezTo>
                      <a:pt x="751487" y="788742"/>
                      <a:pt x="726905" y="867102"/>
                      <a:pt x="708062" y="947184"/>
                    </a:cubicBezTo>
                    <a:close/>
                    <a:moveTo>
                      <a:pt x="839746" y="740248"/>
                    </a:moveTo>
                    <a:cubicBezTo>
                      <a:pt x="981617" y="803089"/>
                      <a:pt x="1135659" y="838096"/>
                      <a:pt x="1293527" y="842114"/>
                    </a:cubicBezTo>
                    <a:lnTo>
                      <a:pt x="1293527" y="947160"/>
                    </a:lnTo>
                    <a:lnTo>
                      <a:pt x="773820" y="947160"/>
                    </a:lnTo>
                    <a:cubicBezTo>
                      <a:pt x="791157" y="876595"/>
                      <a:pt x="812989" y="807441"/>
                      <a:pt x="839746" y="740248"/>
                    </a:cubicBezTo>
                    <a:close/>
                    <a:moveTo>
                      <a:pt x="974754" y="1411079"/>
                    </a:moveTo>
                    <a:lnTo>
                      <a:pt x="844098" y="1411079"/>
                    </a:lnTo>
                    <a:lnTo>
                      <a:pt x="844098" y="1065142"/>
                    </a:lnTo>
                    <a:lnTo>
                      <a:pt x="973822" y="1065142"/>
                    </a:lnTo>
                    <a:cubicBezTo>
                      <a:pt x="1085754" y="1065142"/>
                      <a:pt x="1146324" y="1119925"/>
                      <a:pt x="1146324" y="1238099"/>
                    </a:cubicBezTo>
                    <a:cubicBezTo>
                      <a:pt x="1146300" y="1359190"/>
                      <a:pt x="1082885" y="1411079"/>
                      <a:pt x="974754" y="1411079"/>
                    </a:cubicBezTo>
                    <a:close/>
                    <a:moveTo>
                      <a:pt x="1483318" y="1411079"/>
                    </a:moveTo>
                    <a:lnTo>
                      <a:pt x="1400175" y="1411079"/>
                    </a:lnTo>
                    <a:lnTo>
                      <a:pt x="1263708" y="1165549"/>
                    </a:lnTo>
                    <a:lnTo>
                      <a:pt x="1263708" y="1411079"/>
                    </a:lnTo>
                    <a:lnTo>
                      <a:pt x="1194531" y="1411079"/>
                    </a:lnTo>
                    <a:lnTo>
                      <a:pt x="1194531" y="1065142"/>
                    </a:lnTo>
                    <a:lnTo>
                      <a:pt x="1283890" y="1065142"/>
                    </a:lnTo>
                    <a:lnTo>
                      <a:pt x="1414594" y="1301514"/>
                    </a:lnTo>
                    <a:lnTo>
                      <a:pt x="1414594" y="1065142"/>
                    </a:lnTo>
                    <a:lnTo>
                      <a:pt x="1483294" y="1065142"/>
                    </a:lnTo>
                    <a:lnTo>
                      <a:pt x="1483294" y="1411079"/>
                    </a:lnTo>
                    <a:close/>
                    <a:moveTo>
                      <a:pt x="1357253" y="947184"/>
                    </a:moveTo>
                    <a:lnTo>
                      <a:pt x="1357253" y="842066"/>
                    </a:lnTo>
                    <a:cubicBezTo>
                      <a:pt x="1513471" y="837690"/>
                      <a:pt x="1665887" y="802969"/>
                      <a:pt x="1806394" y="740989"/>
                    </a:cubicBezTo>
                    <a:cubicBezTo>
                      <a:pt x="1833009" y="807943"/>
                      <a:pt x="1854793" y="876858"/>
                      <a:pt x="1872057" y="947184"/>
                    </a:cubicBezTo>
                    <a:lnTo>
                      <a:pt x="1357253" y="947184"/>
                    </a:lnTo>
                    <a:close/>
                    <a:moveTo>
                      <a:pt x="1981072" y="1288123"/>
                    </a:moveTo>
                    <a:cubicBezTo>
                      <a:pt x="1976529" y="1088552"/>
                      <a:pt x="1936620" y="894362"/>
                      <a:pt x="1864238" y="713634"/>
                    </a:cubicBezTo>
                    <a:cubicBezTo>
                      <a:pt x="1974066" y="658014"/>
                      <a:pt x="2075382" y="585345"/>
                      <a:pt x="2164264" y="497611"/>
                    </a:cubicBezTo>
                    <a:cubicBezTo>
                      <a:pt x="2365484" y="702778"/>
                      <a:pt x="2492290" y="980876"/>
                      <a:pt x="2501209" y="1288123"/>
                    </a:cubicBezTo>
                    <a:lnTo>
                      <a:pt x="1981072" y="128812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Graphic 16">
                <a:extLst>
                  <a:ext uri="{FF2B5EF4-FFF2-40B4-BE49-F238E27FC236}">
                    <a16:creationId xmlns:a16="http://schemas.microsoft.com/office/drawing/2014/main" id="{C59EEA23-EE7B-42C0-9F7C-E315282A9FFF}"/>
                  </a:ext>
                </a:extLst>
              </p:cNvPr>
              <p:cNvSpPr/>
              <p:nvPr/>
            </p:nvSpPr>
            <p:spPr>
              <a:xfrm>
                <a:off x="6485911" y="2289012"/>
                <a:ext cx="904500" cy="1094721"/>
              </a:xfrm>
              <a:custGeom>
                <a:avLst/>
                <a:gdLst>
                  <a:gd name="connsiteX0" fmla="*/ 738359 w 904500"/>
                  <a:gd name="connsiteY0" fmla="*/ 65639 h 1094721"/>
                  <a:gd name="connsiteX1" fmla="*/ 738359 w 904500"/>
                  <a:gd name="connsiteY1" fmla="*/ 126017 h 1094721"/>
                  <a:gd name="connsiteX2" fmla="*/ 556411 w 904500"/>
                  <a:gd name="connsiteY2" fmla="*/ 84003 h 1094721"/>
                  <a:gd name="connsiteX3" fmla="*/ 556411 w 904500"/>
                  <a:gd name="connsiteY3" fmla="*/ 23625 h 1094721"/>
                  <a:gd name="connsiteX4" fmla="*/ 453565 w 904500"/>
                  <a:gd name="connsiteY4" fmla="*/ 0 h 1094721"/>
                  <a:gd name="connsiteX5" fmla="*/ 348089 w 904500"/>
                  <a:gd name="connsiteY5" fmla="*/ 23625 h 1094721"/>
                  <a:gd name="connsiteX6" fmla="*/ 348089 w 904500"/>
                  <a:gd name="connsiteY6" fmla="*/ 84003 h 1094721"/>
                  <a:gd name="connsiteX7" fmla="*/ 166141 w 904500"/>
                  <a:gd name="connsiteY7" fmla="*/ 126017 h 1094721"/>
                  <a:gd name="connsiteX8" fmla="*/ 166141 w 904500"/>
                  <a:gd name="connsiteY8" fmla="*/ 65639 h 1094721"/>
                  <a:gd name="connsiteX9" fmla="*/ 0 w 904500"/>
                  <a:gd name="connsiteY9" fmla="*/ 102392 h 1094721"/>
                  <a:gd name="connsiteX10" fmla="*/ 0 w 904500"/>
                  <a:gd name="connsiteY10" fmla="*/ 427908 h 1094721"/>
                  <a:gd name="connsiteX11" fmla="*/ 453565 w 904500"/>
                  <a:gd name="connsiteY11" fmla="*/ 1094721 h 1094721"/>
                  <a:gd name="connsiteX12" fmla="*/ 904500 w 904500"/>
                  <a:gd name="connsiteY12" fmla="*/ 427908 h 1094721"/>
                  <a:gd name="connsiteX13" fmla="*/ 904500 w 904500"/>
                  <a:gd name="connsiteY13" fmla="*/ 102392 h 1094721"/>
                  <a:gd name="connsiteX14" fmla="*/ 738359 w 904500"/>
                  <a:gd name="connsiteY14" fmla="*/ 65639 h 1094721"/>
                  <a:gd name="connsiteX15" fmla="*/ 123913 w 904500"/>
                  <a:gd name="connsiteY15" fmla="*/ 427908 h 1094721"/>
                  <a:gd name="connsiteX16" fmla="*/ 123913 w 904500"/>
                  <a:gd name="connsiteY16" fmla="*/ 265138 h 1094721"/>
                  <a:gd name="connsiteX17" fmla="*/ 453541 w 904500"/>
                  <a:gd name="connsiteY17" fmla="*/ 189002 h 1094721"/>
                  <a:gd name="connsiteX18" fmla="*/ 699669 w 904500"/>
                  <a:gd name="connsiteY18" fmla="*/ 246989 h 1094721"/>
                  <a:gd name="connsiteX19" fmla="*/ 211718 w 904500"/>
                  <a:gd name="connsiteY19" fmla="*/ 734939 h 1094721"/>
                  <a:gd name="connsiteX20" fmla="*/ 137112 w 904500"/>
                  <a:gd name="connsiteY20" fmla="*/ 548664 h 1094721"/>
                  <a:gd name="connsiteX21" fmla="*/ 123913 w 904500"/>
                  <a:gd name="connsiteY21" fmla="*/ 427908 h 1094721"/>
                  <a:gd name="connsiteX22" fmla="*/ 767364 w 904500"/>
                  <a:gd name="connsiteY22" fmla="*/ 548664 h 1094721"/>
                  <a:gd name="connsiteX23" fmla="*/ 453565 w 904500"/>
                  <a:gd name="connsiteY23" fmla="*/ 958207 h 1094721"/>
                  <a:gd name="connsiteX24" fmla="*/ 282187 w 904500"/>
                  <a:gd name="connsiteY24" fmla="*/ 829679 h 1094721"/>
                  <a:gd name="connsiteX25" fmla="*/ 780564 w 904500"/>
                  <a:gd name="connsiteY25" fmla="*/ 331303 h 1094721"/>
                  <a:gd name="connsiteX26" fmla="*/ 780564 w 904500"/>
                  <a:gd name="connsiteY26" fmla="*/ 427908 h 1094721"/>
                  <a:gd name="connsiteX27" fmla="*/ 767364 w 904500"/>
                  <a:gd name="connsiteY27" fmla="*/ 548664 h 109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04500" h="1094721">
                    <a:moveTo>
                      <a:pt x="738359" y="65639"/>
                    </a:moveTo>
                    <a:lnTo>
                      <a:pt x="738359" y="126017"/>
                    </a:lnTo>
                    <a:lnTo>
                      <a:pt x="556411" y="84003"/>
                    </a:lnTo>
                    <a:lnTo>
                      <a:pt x="556411" y="23625"/>
                    </a:lnTo>
                    <a:lnTo>
                      <a:pt x="453565" y="0"/>
                    </a:lnTo>
                    <a:lnTo>
                      <a:pt x="348089" y="23625"/>
                    </a:lnTo>
                    <a:lnTo>
                      <a:pt x="348089" y="84003"/>
                    </a:lnTo>
                    <a:lnTo>
                      <a:pt x="166141" y="126017"/>
                    </a:lnTo>
                    <a:lnTo>
                      <a:pt x="166141" y="65639"/>
                    </a:lnTo>
                    <a:lnTo>
                      <a:pt x="0" y="102392"/>
                    </a:lnTo>
                    <a:lnTo>
                      <a:pt x="0" y="427908"/>
                    </a:lnTo>
                    <a:cubicBezTo>
                      <a:pt x="0" y="729798"/>
                      <a:pt x="187232" y="987069"/>
                      <a:pt x="453565" y="1094721"/>
                    </a:cubicBezTo>
                    <a:cubicBezTo>
                      <a:pt x="717268" y="987093"/>
                      <a:pt x="904500" y="729822"/>
                      <a:pt x="904500" y="427908"/>
                    </a:cubicBezTo>
                    <a:lnTo>
                      <a:pt x="904500" y="102392"/>
                    </a:lnTo>
                    <a:lnTo>
                      <a:pt x="738359" y="65639"/>
                    </a:lnTo>
                    <a:close/>
                    <a:moveTo>
                      <a:pt x="123913" y="427908"/>
                    </a:moveTo>
                    <a:lnTo>
                      <a:pt x="123913" y="265138"/>
                    </a:lnTo>
                    <a:lnTo>
                      <a:pt x="453541" y="189002"/>
                    </a:lnTo>
                    <a:cubicBezTo>
                      <a:pt x="575397" y="218413"/>
                      <a:pt x="651988" y="236228"/>
                      <a:pt x="699669" y="246989"/>
                    </a:cubicBezTo>
                    <a:lnTo>
                      <a:pt x="211718" y="734939"/>
                    </a:lnTo>
                    <a:cubicBezTo>
                      <a:pt x="176137" y="677670"/>
                      <a:pt x="150240" y="614064"/>
                      <a:pt x="137112" y="548664"/>
                    </a:cubicBezTo>
                    <a:cubicBezTo>
                      <a:pt x="126567" y="509281"/>
                      <a:pt x="123913" y="469921"/>
                      <a:pt x="123913" y="427908"/>
                    </a:cubicBezTo>
                    <a:close/>
                    <a:moveTo>
                      <a:pt x="767364" y="548664"/>
                    </a:moveTo>
                    <a:cubicBezTo>
                      <a:pt x="733074" y="721931"/>
                      <a:pt x="614422" y="874180"/>
                      <a:pt x="453565" y="958207"/>
                    </a:cubicBezTo>
                    <a:cubicBezTo>
                      <a:pt x="388787" y="924682"/>
                      <a:pt x="331685" y="880995"/>
                      <a:pt x="282187" y="829679"/>
                    </a:cubicBezTo>
                    <a:lnTo>
                      <a:pt x="780564" y="331303"/>
                    </a:lnTo>
                    <a:lnTo>
                      <a:pt x="780564" y="427908"/>
                    </a:lnTo>
                    <a:cubicBezTo>
                      <a:pt x="780540" y="469921"/>
                      <a:pt x="777909" y="509281"/>
                      <a:pt x="767364" y="548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F7BB930F-FCF0-4FE1-B2D4-480B0335F121}"/>
              </a:ext>
            </a:extLst>
          </p:cNvPr>
          <p:cNvGrpSpPr/>
          <p:nvPr/>
        </p:nvGrpSpPr>
        <p:grpSpPr>
          <a:xfrm>
            <a:off x="4296650" y="4723164"/>
            <a:ext cx="497454" cy="497454"/>
            <a:chOff x="4527459" y="640845"/>
            <a:chExt cx="3123355" cy="3123355"/>
          </a:xfrm>
        </p:grpSpPr>
        <p:sp>
          <p:nvSpPr>
            <p:cNvPr id="281" name="Graphic 788">
              <a:extLst>
                <a:ext uri="{FF2B5EF4-FFF2-40B4-BE49-F238E27FC236}">
                  <a16:creationId xmlns:a16="http://schemas.microsoft.com/office/drawing/2014/main" id="{827F4AE6-41B0-4D32-904D-8FC13E7CDC13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82" name="Graphic 788">
              <a:extLst>
                <a:ext uri="{FF2B5EF4-FFF2-40B4-BE49-F238E27FC236}">
                  <a16:creationId xmlns:a16="http://schemas.microsoft.com/office/drawing/2014/main" id="{5A9602C9-C3D0-4956-83C8-062C85B0C1A4}"/>
                </a:ext>
              </a:extLst>
            </p:cNvPr>
            <p:cNvGrpSpPr/>
            <p:nvPr/>
          </p:nvGrpSpPr>
          <p:grpSpPr>
            <a:xfrm>
              <a:off x="4809885" y="1024061"/>
              <a:ext cx="2548364" cy="2460151"/>
              <a:chOff x="4809885" y="1024061"/>
              <a:chExt cx="2548364" cy="2460151"/>
            </a:xfrm>
            <a:solidFill>
              <a:srgbClr val="FFFFFF"/>
            </a:solidFill>
          </p:grpSpPr>
          <p:sp>
            <p:nvSpPr>
              <p:cNvPr id="283" name="Graphic 788">
                <a:extLst>
                  <a:ext uri="{FF2B5EF4-FFF2-40B4-BE49-F238E27FC236}">
                    <a16:creationId xmlns:a16="http://schemas.microsoft.com/office/drawing/2014/main" id="{2C8BC3E2-1EA4-41BB-8AC7-294D30FC51D6}"/>
                  </a:ext>
                </a:extLst>
              </p:cNvPr>
              <p:cNvSpPr/>
              <p:nvPr/>
            </p:nvSpPr>
            <p:spPr>
              <a:xfrm>
                <a:off x="6241935" y="1024061"/>
                <a:ext cx="495794" cy="362579"/>
              </a:xfrm>
              <a:custGeom>
                <a:avLst/>
                <a:gdLst>
                  <a:gd name="connsiteX0" fmla="*/ 16643 w 495794"/>
                  <a:gd name="connsiteY0" fmla="*/ 184052 h 362579"/>
                  <a:gd name="connsiteX1" fmla="*/ 13917 w 495794"/>
                  <a:gd name="connsiteY1" fmla="*/ 209183 h 362579"/>
                  <a:gd name="connsiteX2" fmla="*/ 24916 w 495794"/>
                  <a:gd name="connsiteY2" fmla="*/ 212005 h 362579"/>
                  <a:gd name="connsiteX3" fmla="*/ 41535 w 495794"/>
                  <a:gd name="connsiteY3" fmla="*/ 212005 h 362579"/>
                  <a:gd name="connsiteX4" fmla="*/ 44357 w 495794"/>
                  <a:gd name="connsiteY4" fmla="*/ 212005 h 362579"/>
                  <a:gd name="connsiteX5" fmla="*/ 99761 w 495794"/>
                  <a:gd name="connsiteY5" fmla="*/ 245410 h 362579"/>
                  <a:gd name="connsiteX6" fmla="*/ 146821 w 495794"/>
                  <a:gd name="connsiteY6" fmla="*/ 262196 h 362579"/>
                  <a:gd name="connsiteX7" fmla="*/ 174535 w 495794"/>
                  <a:gd name="connsiteY7" fmla="*/ 262196 h 362579"/>
                  <a:gd name="connsiteX8" fmla="*/ 193975 w 495794"/>
                  <a:gd name="connsiteY8" fmla="*/ 273364 h 362579"/>
                  <a:gd name="connsiteX9" fmla="*/ 171809 w 495794"/>
                  <a:gd name="connsiteY9" fmla="*/ 304043 h 362579"/>
                  <a:gd name="connsiteX10" fmla="*/ 166261 w 495794"/>
                  <a:gd name="connsiteY10" fmla="*/ 337520 h 362579"/>
                  <a:gd name="connsiteX11" fmla="*/ 185606 w 495794"/>
                  <a:gd name="connsiteY11" fmla="*/ 362580 h 362579"/>
                  <a:gd name="connsiteX12" fmla="*/ 227117 w 495794"/>
                  <a:gd name="connsiteY12" fmla="*/ 334722 h 362579"/>
                  <a:gd name="connsiteX13" fmla="*/ 243736 w 495794"/>
                  <a:gd name="connsiteY13" fmla="*/ 278911 h 362579"/>
                  <a:gd name="connsiteX14" fmla="*/ 368462 w 495794"/>
                  <a:gd name="connsiteY14" fmla="*/ 175706 h 362579"/>
                  <a:gd name="connsiteX15" fmla="*/ 365640 w 495794"/>
                  <a:gd name="connsiteY15" fmla="*/ 153372 h 362579"/>
                  <a:gd name="connsiteX16" fmla="*/ 382259 w 495794"/>
                  <a:gd name="connsiteY16" fmla="*/ 117146 h 362579"/>
                  <a:gd name="connsiteX17" fmla="*/ 398878 w 495794"/>
                  <a:gd name="connsiteY17" fmla="*/ 103181 h 362579"/>
                  <a:gd name="connsiteX18" fmla="*/ 418223 w 495794"/>
                  <a:gd name="connsiteY18" fmla="*/ 78049 h 362579"/>
                  <a:gd name="connsiteX19" fmla="*/ 421045 w 495794"/>
                  <a:gd name="connsiteY19" fmla="*/ 75323 h 362579"/>
                  <a:gd name="connsiteX20" fmla="*/ 440390 w 495794"/>
                  <a:gd name="connsiteY20" fmla="*/ 78049 h 362579"/>
                  <a:gd name="connsiteX21" fmla="*/ 445937 w 495794"/>
                  <a:gd name="connsiteY21" fmla="*/ 78049 h 362579"/>
                  <a:gd name="connsiteX22" fmla="*/ 479175 w 495794"/>
                  <a:gd name="connsiteY22" fmla="*/ 86490 h 362579"/>
                  <a:gd name="connsiteX23" fmla="*/ 495794 w 495794"/>
                  <a:gd name="connsiteY23" fmla="*/ 80871 h 362579"/>
                  <a:gd name="connsiteX24" fmla="*/ 335176 w 495794"/>
                  <a:gd name="connsiteY24" fmla="*/ 0 h 362579"/>
                  <a:gd name="connsiteX25" fmla="*/ 357343 w 495794"/>
                  <a:gd name="connsiteY25" fmla="*/ 16715 h 362579"/>
                  <a:gd name="connsiteX26" fmla="*/ 387783 w 495794"/>
                  <a:gd name="connsiteY26" fmla="*/ 44572 h 362579"/>
                  <a:gd name="connsiteX27" fmla="*/ 373962 w 495794"/>
                  <a:gd name="connsiteY27" fmla="*/ 55739 h 362579"/>
                  <a:gd name="connsiteX28" fmla="*/ 335176 w 495794"/>
                  <a:gd name="connsiteY28" fmla="*/ 44572 h 362579"/>
                  <a:gd name="connsiteX29" fmla="*/ 282498 w 495794"/>
                  <a:gd name="connsiteY29" fmla="*/ 64156 h 362579"/>
                  <a:gd name="connsiteX30" fmla="*/ 263153 w 495794"/>
                  <a:gd name="connsiteY30" fmla="*/ 50192 h 362579"/>
                  <a:gd name="connsiteX31" fmla="*/ 290867 w 495794"/>
                  <a:gd name="connsiteY31" fmla="*/ 16715 h 362579"/>
                  <a:gd name="connsiteX32" fmla="*/ 285319 w 495794"/>
                  <a:gd name="connsiteY32" fmla="*/ 19536 h 362579"/>
                  <a:gd name="connsiteX33" fmla="*/ 263153 w 495794"/>
                  <a:gd name="connsiteY33" fmla="*/ 27882 h 362579"/>
                  <a:gd name="connsiteX34" fmla="*/ 232641 w 495794"/>
                  <a:gd name="connsiteY34" fmla="*/ 41846 h 362579"/>
                  <a:gd name="connsiteX35" fmla="*/ 202201 w 495794"/>
                  <a:gd name="connsiteY35" fmla="*/ 44572 h 362579"/>
                  <a:gd name="connsiteX36" fmla="*/ 155142 w 495794"/>
                  <a:gd name="connsiteY36" fmla="*/ 69704 h 362579"/>
                  <a:gd name="connsiteX37" fmla="*/ 130178 w 495794"/>
                  <a:gd name="connsiteY37" fmla="*/ 75323 h 362579"/>
                  <a:gd name="connsiteX38" fmla="*/ 74773 w 495794"/>
                  <a:gd name="connsiteY38" fmla="*/ 103181 h 362579"/>
                  <a:gd name="connsiteX39" fmla="*/ 22167 w 495794"/>
                  <a:gd name="connsiteY39" fmla="*/ 133860 h 362579"/>
                  <a:gd name="connsiteX40" fmla="*/ 0 w 495794"/>
                  <a:gd name="connsiteY40" fmla="*/ 164539 h 362579"/>
                  <a:gd name="connsiteX41" fmla="*/ 16643 w 495794"/>
                  <a:gd name="connsiteY41" fmla="*/ 184052 h 36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95794" h="362579">
                    <a:moveTo>
                      <a:pt x="16643" y="184052"/>
                    </a:moveTo>
                    <a:cubicBezTo>
                      <a:pt x="16643" y="189671"/>
                      <a:pt x="8369" y="200838"/>
                      <a:pt x="13917" y="209183"/>
                    </a:cubicBezTo>
                    <a:cubicBezTo>
                      <a:pt x="16643" y="212005"/>
                      <a:pt x="22191" y="212005"/>
                      <a:pt x="24916" y="212005"/>
                    </a:cubicBezTo>
                    <a:lnTo>
                      <a:pt x="41535" y="212005"/>
                    </a:lnTo>
                    <a:lnTo>
                      <a:pt x="44357" y="212005"/>
                    </a:lnTo>
                    <a:cubicBezTo>
                      <a:pt x="69249" y="214731"/>
                      <a:pt x="83143" y="234243"/>
                      <a:pt x="99761" y="245410"/>
                    </a:cubicBezTo>
                    <a:cubicBezTo>
                      <a:pt x="113583" y="251030"/>
                      <a:pt x="130201" y="259375"/>
                      <a:pt x="146821" y="262196"/>
                    </a:cubicBezTo>
                    <a:lnTo>
                      <a:pt x="174535" y="262196"/>
                    </a:lnTo>
                    <a:cubicBezTo>
                      <a:pt x="185606" y="262196"/>
                      <a:pt x="191153" y="264922"/>
                      <a:pt x="193975" y="273364"/>
                    </a:cubicBezTo>
                    <a:cubicBezTo>
                      <a:pt x="196701" y="287256"/>
                      <a:pt x="174535" y="292876"/>
                      <a:pt x="171809" y="304043"/>
                    </a:cubicBezTo>
                    <a:cubicBezTo>
                      <a:pt x="182880" y="317936"/>
                      <a:pt x="166261" y="323555"/>
                      <a:pt x="166261" y="337520"/>
                    </a:cubicBezTo>
                    <a:cubicBezTo>
                      <a:pt x="166261" y="345865"/>
                      <a:pt x="177332" y="359758"/>
                      <a:pt x="185606" y="362580"/>
                    </a:cubicBezTo>
                    <a:cubicBezTo>
                      <a:pt x="202225" y="362580"/>
                      <a:pt x="221594" y="348615"/>
                      <a:pt x="227117" y="334722"/>
                    </a:cubicBezTo>
                    <a:cubicBezTo>
                      <a:pt x="235463" y="315210"/>
                      <a:pt x="232665" y="292876"/>
                      <a:pt x="243736" y="278911"/>
                    </a:cubicBezTo>
                    <a:cubicBezTo>
                      <a:pt x="313034" y="281733"/>
                      <a:pt x="371188" y="248232"/>
                      <a:pt x="368462" y="175706"/>
                    </a:cubicBezTo>
                    <a:cubicBezTo>
                      <a:pt x="365640" y="170159"/>
                      <a:pt x="362915" y="161742"/>
                      <a:pt x="365640" y="153372"/>
                    </a:cubicBezTo>
                    <a:cubicBezTo>
                      <a:pt x="365640" y="142205"/>
                      <a:pt x="385081" y="131038"/>
                      <a:pt x="382259" y="117146"/>
                    </a:cubicBezTo>
                    <a:cubicBezTo>
                      <a:pt x="390533" y="114324"/>
                      <a:pt x="396081" y="108705"/>
                      <a:pt x="398878" y="103181"/>
                    </a:cubicBezTo>
                    <a:cubicBezTo>
                      <a:pt x="404426" y="92014"/>
                      <a:pt x="409950" y="80847"/>
                      <a:pt x="418223" y="78049"/>
                    </a:cubicBezTo>
                    <a:cubicBezTo>
                      <a:pt x="421045" y="78049"/>
                      <a:pt x="421045" y="75323"/>
                      <a:pt x="421045" y="75323"/>
                    </a:cubicBezTo>
                    <a:cubicBezTo>
                      <a:pt x="426593" y="75323"/>
                      <a:pt x="434866" y="75323"/>
                      <a:pt x="440390" y="78049"/>
                    </a:cubicBezTo>
                    <a:lnTo>
                      <a:pt x="445937" y="78049"/>
                    </a:lnTo>
                    <a:cubicBezTo>
                      <a:pt x="454283" y="80871"/>
                      <a:pt x="468104" y="86490"/>
                      <a:pt x="479175" y="86490"/>
                    </a:cubicBezTo>
                    <a:cubicBezTo>
                      <a:pt x="484723" y="86490"/>
                      <a:pt x="490247" y="83669"/>
                      <a:pt x="495794" y="80871"/>
                    </a:cubicBezTo>
                    <a:cubicBezTo>
                      <a:pt x="443187" y="50192"/>
                      <a:pt x="390509" y="22334"/>
                      <a:pt x="335176" y="0"/>
                    </a:cubicBezTo>
                    <a:cubicBezTo>
                      <a:pt x="340724" y="5548"/>
                      <a:pt x="351795" y="11167"/>
                      <a:pt x="357343" y="16715"/>
                    </a:cubicBezTo>
                    <a:cubicBezTo>
                      <a:pt x="371164" y="25060"/>
                      <a:pt x="382235" y="30679"/>
                      <a:pt x="387783" y="44572"/>
                    </a:cubicBezTo>
                    <a:cubicBezTo>
                      <a:pt x="382235" y="53013"/>
                      <a:pt x="379509" y="55739"/>
                      <a:pt x="373962" y="55739"/>
                    </a:cubicBezTo>
                    <a:cubicBezTo>
                      <a:pt x="362891" y="58561"/>
                      <a:pt x="348997" y="47394"/>
                      <a:pt x="335176" y="44572"/>
                    </a:cubicBezTo>
                    <a:cubicBezTo>
                      <a:pt x="321283" y="44572"/>
                      <a:pt x="299117" y="66906"/>
                      <a:pt x="282498" y="64156"/>
                    </a:cubicBezTo>
                    <a:cubicBezTo>
                      <a:pt x="274224" y="64156"/>
                      <a:pt x="268677" y="61335"/>
                      <a:pt x="263153" y="50192"/>
                    </a:cubicBezTo>
                    <a:cubicBezTo>
                      <a:pt x="268701" y="36227"/>
                      <a:pt x="285319" y="30679"/>
                      <a:pt x="290867" y="16715"/>
                    </a:cubicBezTo>
                    <a:cubicBezTo>
                      <a:pt x="288045" y="16715"/>
                      <a:pt x="285319" y="16715"/>
                      <a:pt x="285319" y="19536"/>
                    </a:cubicBezTo>
                    <a:cubicBezTo>
                      <a:pt x="276974" y="22358"/>
                      <a:pt x="271427" y="25084"/>
                      <a:pt x="263153" y="27882"/>
                    </a:cubicBezTo>
                    <a:cubicBezTo>
                      <a:pt x="254808" y="33501"/>
                      <a:pt x="243712" y="39048"/>
                      <a:pt x="232641" y="41846"/>
                    </a:cubicBezTo>
                    <a:cubicBezTo>
                      <a:pt x="221570" y="44572"/>
                      <a:pt x="213296" y="41846"/>
                      <a:pt x="202201" y="44572"/>
                    </a:cubicBezTo>
                    <a:cubicBezTo>
                      <a:pt x="185582" y="50192"/>
                      <a:pt x="174487" y="64156"/>
                      <a:pt x="155142" y="69704"/>
                    </a:cubicBezTo>
                    <a:cubicBezTo>
                      <a:pt x="146797" y="72525"/>
                      <a:pt x="138523" y="72525"/>
                      <a:pt x="130178" y="75323"/>
                    </a:cubicBezTo>
                    <a:cubicBezTo>
                      <a:pt x="113559" y="80871"/>
                      <a:pt x="91392" y="92038"/>
                      <a:pt x="74773" y="103181"/>
                    </a:cubicBezTo>
                    <a:cubicBezTo>
                      <a:pt x="55428" y="111526"/>
                      <a:pt x="33262" y="122693"/>
                      <a:pt x="22167" y="133860"/>
                    </a:cubicBezTo>
                    <a:cubicBezTo>
                      <a:pt x="16619" y="139408"/>
                      <a:pt x="0" y="158992"/>
                      <a:pt x="0" y="164539"/>
                    </a:cubicBezTo>
                    <a:cubicBezTo>
                      <a:pt x="24" y="172885"/>
                      <a:pt x="16643" y="175706"/>
                      <a:pt x="16643" y="1840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Graphic 788">
                <a:extLst>
                  <a:ext uri="{FF2B5EF4-FFF2-40B4-BE49-F238E27FC236}">
                    <a16:creationId xmlns:a16="http://schemas.microsoft.com/office/drawing/2014/main" id="{355386D8-EE2A-463D-BF6F-B2783F6576E9}"/>
                  </a:ext>
                </a:extLst>
              </p:cNvPr>
              <p:cNvSpPr/>
              <p:nvPr/>
            </p:nvSpPr>
            <p:spPr>
              <a:xfrm>
                <a:off x="6790408" y="1149575"/>
                <a:ext cx="66427" cy="55715"/>
              </a:xfrm>
              <a:custGeom>
                <a:avLst/>
                <a:gdLst>
                  <a:gd name="connsiteX0" fmla="*/ 22191 w 66427"/>
                  <a:gd name="connsiteY0" fmla="*/ 55715 h 55715"/>
                  <a:gd name="connsiteX1" fmla="*/ 55357 w 66427"/>
                  <a:gd name="connsiteY1" fmla="*/ 47370 h 55715"/>
                  <a:gd name="connsiteX2" fmla="*/ 66428 w 66427"/>
                  <a:gd name="connsiteY2" fmla="*/ 39025 h 55715"/>
                  <a:gd name="connsiteX3" fmla="*/ 13821 w 66427"/>
                  <a:gd name="connsiteY3" fmla="*/ 0 h 55715"/>
                  <a:gd name="connsiteX4" fmla="*/ 0 w 66427"/>
                  <a:gd name="connsiteY4" fmla="*/ 30679 h 55715"/>
                  <a:gd name="connsiteX5" fmla="*/ 22191 w 66427"/>
                  <a:gd name="connsiteY5" fmla="*/ 55715 h 5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27" h="55715">
                    <a:moveTo>
                      <a:pt x="22191" y="55715"/>
                    </a:moveTo>
                    <a:cubicBezTo>
                      <a:pt x="33262" y="55715"/>
                      <a:pt x="47083" y="52989"/>
                      <a:pt x="55357" y="47370"/>
                    </a:cubicBezTo>
                    <a:cubicBezTo>
                      <a:pt x="60904" y="44644"/>
                      <a:pt x="63702" y="41822"/>
                      <a:pt x="66428" y="39025"/>
                    </a:cubicBezTo>
                    <a:cubicBezTo>
                      <a:pt x="49809" y="25060"/>
                      <a:pt x="33262" y="13893"/>
                      <a:pt x="13821" y="0"/>
                    </a:cubicBezTo>
                    <a:cubicBezTo>
                      <a:pt x="11095" y="13893"/>
                      <a:pt x="0" y="16715"/>
                      <a:pt x="0" y="30679"/>
                    </a:cubicBezTo>
                    <a:cubicBezTo>
                      <a:pt x="2774" y="44644"/>
                      <a:pt x="13845" y="52989"/>
                      <a:pt x="22191" y="557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Graphic 788">
                <a:extLst>
                  <a:ext uri="{FF2B5EF4-FFF2-40B4-BE49-F238E27FC236}">
                    <a16:creationId xmlns:a16="http://schemas.microsoft.com/office/drawing/2014/main" id="{3FC12B5B-C3C7-4110-A4A3-D9A4BBC4C7EE}"/>
                  </a:ext>
                </a:extLst>
              </p:cNvPr>
              <p:cNvSpPr/>
              <p:nvPr/>
            </p:nvSpPr>
            <p:spPr>
              <a:xfrm>
                <a:off x="5916061" y="2058475"/>
                <a:ext cx="507248" cy="638047"/>
              </a:xfrm>
              <a:custGeom>
                <a:avLst/>
                <a:gdLst>
                  <a:gd name="connsiteX0" fmla="*/ 174439 w 507248"/>
                  <a:gd name="connsiteY0" fmla="*/ 638048 h 638047"/>
                  <a:gd name="connsiteX1" fmla="*/ 493833 w 507248"/>
                  <a:gd name="connsiteY1" fmla="*/ 221235 h 638047"/>
                  <a:gd name="connsiteX2" fmla="*/ 507248 w 507248"/>
                  <a:gd name="connsiteY2" fmla="*/ 98327 h 638047"/>
                  <a:gd name="connsiteX3" fmla="*/ 507248 w 507248"/>
                  <a:gd name="connsiteY3" fmla="*/ 0 h 638047"/>
                  <a:gd name="connsiteX4" fmla="*/ 0 w 507248"/>
                  <a:gd name="connsiteY4" fmla="*/ 507248 h 638047"/>
                  <a:gd name="connsiteX5" fmla="*/ 174439 w 507248"/>
                  <a:gd name="connsiteY5" fmla="*/ 638048 h 638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7248" h="638047">
                    <a:moveTo>
                      <a:pt x="174439" y="638048"/>
                    </a:moveTo>
                    <a:cubicBezTo>
                      <a:pt x="338166" y="552538"/>
                      <a:pt x="458946" y="397563"/>
                      <a:pt x="493833" y="221235"/>
                    </a:cubicBezTo>
                    <a:cubicBezTo>
                      <a:pt x="504570" y="181158"/>
                      <a:pt x="507248" y="141082"/>
                      <a:pt x="507248" y="98327"/>
                    </a:cubicBezTo>
                    <a:lnTo>
                      <a:pt x="507248" y="0"/>
                    </a:lnTo>
                    <a:lnTo>
                      <a:pt x="0" y="507248"/>
                    </a:lnTo>
                    <a:cubicBezTo>
                      <a:pt x="50383" y="559449"/>
                      <a:pt x="108513" y="603901"/>
                      <a:pt x="174439" y="638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" name="Graphic 788">
                <a:extLst>
                  <a:ext uri="{FF2B5EF4-FFF2-40B4-BE49-F238E27FC236}">
                    <a16:creationId xmlns:a16="http://schemas.microsoft.com/office/drawing/2014/main" id="{11F11AA8-229E-4A8D-961B-CB68B1DECB2C}"/>
                  </a:ext>
                </a:extLst>
              </p:cNvPr>
              <p:cNvSpPr/>
              <p:nvPr/>
            </p:nvSpPr>
            <p:spPr>
              <a:xfrm>
                <a:off x="5755013" y="1913640"/>
                <a:ext cx="585990" cy="555646"/>
              </a:xfrm>
              <a:custGeom>
                <a:avLst/>
                <a:gdLst>
                  <a:gd name="connsiteX0" fmla="*/ 335487 w 585990"/>
                  <a:gd name="connsiteY0" fmla="*/ 0 h 555646"/>
                  <a:gd name="connsiteX1" fmla="*/ 0 w 585990"/>
                  <a:gd name="connsiteY1" fmla="*/ 77475 h 555646"/>
                  <a:gd name="connsiteX2" fmla="*/ 0 w 585990"/>
                  <a:gd name="connsiteY2" fmla="*/ 243139 h 555646"/>
                  <a:gd name="connsiteX3" fmla="*/ 13415 w 585990"/>
                  <a:gd name="connsiteY3" fmla="*/ 366047 h 555646"/>
                  <a:gd name="connsiteX4" fmla="*/ 89360 w 585990"/>
                  <a:gd name="connsiteY4" fmla="*/ 555646 h 555646"/>
                  <a:gd name="connsiteX5" fmla="*/ 585991 w 585990"/>
                  <a:gd name="connsiteY5" fmla="*/ 59015 h 555646"/>
                  <a:gd name="connsiteX6" fmla="*/ 335487 w 585990"/>
                  <a:gd name="connsiteY6" fmla="*/ 0 h 555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990" h="555646">
                    <a:moveTo>
                      <a:pt x="335487" y="0"/>
                    </a:moveTo>
                    <a:lnTo>
                      <a:pt x="0" y="77475"/>
                    </a:lnTo>
                    <a:lnTo>
                      <a:pt x="0" y="243139"/>
                    </a:lnTo>
                    <a:cubicBezTo>
                      <a:pt x="0" y="285893"/>
                      <a:pt x="2678" y="325970"/>
                      <a:pt x="13415" y="366047"/>
                    </a:cubicBezTo>
                    <a:cubicBezTo>
                      <a:pt x="26781" y="432618"/>
                      <a:pt x="53133" y="497348"/>
                      <a:pt x="89360" y="555646"/>
                    </a:cubicBezTo>
                    <a:lnTo>
                      <a:pt x="585991" y="59015"/>
                    </a:lnTo>
                    <a:cubicBezTo>
                      <a:pt x="537473" y="48063"/>
                      <a:pt x="459519" y="29938"/>
                      <a:pt x="3354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" name="Graphic 788">
                <a:extLst>
                  <a:ext uri="{FF2B5EF4-FFF2-40B4-BE49-F238E27FC236}">
                    <a16:creationId xmlns:a16="http://schemas.microsoft.com/office/drawing/2014/main" id="{A0C50FEA-3872-4172-8D3F-908C624080F2}"/>
                  </a:ext>
                </a:extLst>
              </p:cNvPr>
              <p:cNvSpPr/>
              <p:nvPr/>
            </p:nvSpPr>
            <p:spPr>
              <a:xfrm>
                <a:off x="4809885" y="1202541"/>
                <a:ext cx="2548364" cy="2281671"/>
              </a:xfrm>
              <a:custGeom>
                <a:avLst/>
                <a:gdLst>
                  <a:gd name="connsiteX0" fmla="*/ 2523424 w 2548364"/>
                  <a:gd name="connsiteY0" fmla="*/ 744791 h 2281671"/>
                  <a:gd name="connsiteX1" fmla="*/ 2506805 w 2548364"/>
                  <a:gd name="connsiteY1" fmla="*/ 677813 h 2281671"/>
                  <a:gd name="connsiteX2" fmla="*/ 2492983 w 2548364"/>
                  <a:gd name="connsiteY2" fmla="*/ 630443 h 2281671"/>
                  <a:gd name="connsiteX3" fmla="*/ 2174402 w 2548364"/>
                  <a:gd name="connsiteY3" fmla="*/ 97609 h 2281671"/>
                  <a:gd name="connsiteX4" fmla="*/ 2118998 w 2548364"/>
                  <a:gd name="connsiteY4" fmla="*/ 44620 h 2281671"/>
                  <a:gd name="connsiteX5" fmla="*/ 2116272 w 2548364"/>
                  <a:gd name="connsiteY5" fmla="*/ 61406 h 2281671"/>
                  <a:gd name="connsiteX6" fmla="*/ 2166153 w 2548364"/>
                  <a:gd name="connsiteY6" fmla="*/ 97633 h 2281671"/>
                  <a:gd name="connsiteX7" fmla="*/ 2177224 w 2548364"/>
                  <a:gd name="connsiteY7" fmla="*/ 117241 h 2281671"/>
                  <a:gd name="connsiteX8" fmla="*/ 2193843 w 2548364"/>
                  <a:gd name="connsiteY8" fmla="*/ 139479 h 2281671"/>
                  <a:gd name="connsiteX9" fmla="*/ 2171676 w 2548364"/>
                  <a:gd name="connsiteY9" fmla="*/ 195290 h 2281671"/>
                  <a:gd name="connsiteX10" fmla="*/ 2155057 w 2548364"/>
                  <a:gd name="connsiteY10" fmla="*/ 220422 h 2281671"/>
                  <a:gd name="connsiteX11" fmla="*/ 2174402 w 2548364"/>
                  <a:gd name="connsiteY11" fmla="*/ 234315 h 2281671"/>
                  <a:gd name="connsiteX12" fmla="*/ 2185473 w 2548364"/>
                  <a:gd name="connsiteY12" fmla="*/ 234315 h 2281671"/>
                  <a:gd name="connsiteX13" fmla="*/ 2199295 w 2548364"/>
                  <a:gd name="connsiteY13" fmla="*/ 242756 h 2281671"/>
                  <a:gd name="connsiteX14" fmla="*/ 2193843 w 2548364"/>
                  <a:gd name="connsiteY14" fmla="*/ 273435 h 2281671"/>
                  <a:gd name="connsiteX15" fmla="*/ 2185497 w 2548364"/>
                  <a:gd name="connsiteY15" fmla="*/ 309662 h 2281671"/>
                  <a:gd name="connsiteX16" fmla="*/ 2182771 w 2548364"/>
                  <a:gd name="connsiteY16" fmla="*/ 309662 h 2281671"/>
                  <a:gd name="connsiteX17" fmla="*/ 2155057 w 2548364"/>
                  <a:gd name="connsiteY17" fmla="*/ 292948 h 2281671"/>
                  <a:gd name="connsiteX18" fmla="*/ 2132891 w 2548364"/>
                  <a:gd name="connsiteY18" fmla="*/ 290126 h 2281671"/>
                  <a:gd name="connsiteX19" fmla="*/ 2130069 w 2548364"/>
                  <a:gd name="connsiteY19" fmla="*/ 290126 h 2281671"/>
                  <a:gd name="connsiteX20" fmla="*/ 2107903 w 2548364"/>
                  <a:gd name="connsiteY20" fmla="*/ 287328 h 2281671"/>
                  <a:gd name="connsiteX21" fmla="*/ 2080188 w 2548364"/>
                  <a:gd name="connsiteY21" fmla="*/ 284602 h 2281671"/>
                  <a:gd name="connsiteX22" fmla="*/ 2058022 w 2548364"/>
                  <a:gd name="connsiteY22" fmla="*/ 278983 h 2281671"/>
                  <a:gd name="connsiteX23" fmla="*/ 2118974 w 2548364"/>
                  <a:gd name="connsiteY23" fmla="*/ 212005 h 2281671"/>
                  <a:gd name="connsiteX24" fmla="*/ 2138415 w 2548364"/>
                  <a:gd name="connsiteY24" fmla="*/ 189767 h 2281671"/>
                  <a:gd name="connsiteX25" fmla="*/ 2130069 w 2548364"/>
                  <a:gd name="connsiteY25" fmla="*/ 186969 h 2281671"/>
                  <a:gd name="connsiteX26" fmla="*/ 2102355 w 2548364"/>
                  <a:gd name="connsiteY26" fmla="*/ 198136 h 2281671"/>
                  <a:gd name="connsiteX27" fmla="*/ 2060843 w 2548364"/>
                  <a:gd name="connsiteY27" fmla="*/ 217648 h 2281671"/>
                  <a:gd name="connsiteX28" fmla="*/ 1983273 w 2548364"/>
                  <a:gd name="connsiteY28" fmla="*/ 223196 h 2281671"/>
                  <a:gd name="connsiteX29" fmla="*/ 2002713 w 2548364"/>
                  <a:gd name="connsiteY29" fmla="*/ 245530 h 2281671"/>
                  <a:gd name="connsiteX30" fmla="*/ 1988820 w 2548364"/>
                  <a:gd name="connsiteY30" fmla="*/ 245530 h 2281671"/>
                  <a:gd name="connsiteX31" fmla="*/ 1972201 w 2548364"/>
                  <a:gd name="connsiteY31" fmla="*/ 239982 h 2281671"/>
                  <a:gd name="connsiteX32" fmla="*/ 1966653 w 2548364"/>
                  <a:gd name="connsiteY32" fmla="*/ 223196 h 2281671"/>
                  <a:gd name="connsiteX33" fmla="*/ 1947309 w 2548364"/>
                  <a:gd name="connsiteY33" fmla="*/ 217648 h 2281671"/>
                  <a:gd name="connsiteX34" fmla="*/ 1922344 w 2548364"/>
                  <a:gd name="connsiteY34" fmla="*/ 217648 h 2281671"/>
                  <a:gd name="connsiteX35" fmla="*/ 1889107 w 2548364"/>
                  <a:gd name="connsiteY35" fmla="*/ 242780 h 2281671"/>
                  <a:gd name="connsiteX36" fmla="*/ 1902999 w 2548364"/>
                  <a:gd name="connsiteY36" fmla="*/ 242780 h 2281671"/>
                  <a:gd name="connsiteX37" fmla="*/ 1933439 w 2548364"/>
                  <a:gd name="connsiteY37" fmla="*/ 245506 h 2281671"/>
                  <a:gd name="connsiteX38" fmla="*/ 1947333 w 2548364"/>
                  <a:gd name="connsiteY38" fmla="*/ 253851 h 2281671"/>
                  <a:gd name="connsiteX39" fmla="*/ 1914095 w 2548364"/>
                  <a:gd name="connsiteY39" fmla="*/ 309662 h 2281671"/>
                  <a:gd name="connsiteX40" fmla="*/ 1933439 w 2548364"/>
                  <a:gd name="connsiteY40" fmla="*/ 331972 h 2281671"/>
                  <a:gd name="connsiteX41" fmla="*/ 1952880 w 2548364"/>
                  <a:gd name="connsiteY41" fmla="*/ 326425 h 2281671"/>
                  <a:gd name="connsiteX42" fmla="*/ 1955606 w 2548364"/>
                  <a:gd name="connsiteY42" fmla="*/ 326425 h 2281671"/>
                  <a:gd name="connsiteX43" fmla="*/ 1969499 w 2548364"/>
                  <a:gd name="connsiteY43" fmla="*/ 334770 h 2281671"/>
                  <a:gd name="connsiteX44" fmla="*/ 2008285 w 2548364"/>
                  <a:gd name="connsiteY44" fmla="*/ 309638 h 2281671"/>
                  <a:gd name="connsiteX45" fmla="*/ 2011011 w 2548364"/>
                  <a:gd name="connsiteY45" fmla="*/ 309638 h 2281671"/>
                  <a:gd name="connsiteX46" fmla="*/ 1972225 w 2548364"/>
                  <a:gd name="connsiteY46" fmla="*/ 354282 h 2281671"/>
                  <a:gd name="connsiteX47" fmla="*/ 1900202 w 2548364"/>
                  <a:gd name="connsiteY47" fmla="*/ 373794 h 2281671"/>
                  <a:gd name="connsiteX48" fmla="*/ 1858690 w 2548364"/>
                  <a:gd name="connsiteY48" fmla="*/ 393307 h 2281671"/>
                  <a:gd name="connsiteX49" fmla="*/ 1847619 w 2548364"/>
                  <a:gd name="connsiteY49" fmla="*/ 384962 h 2281671"/>
                  <a:gd name="connsiteX50" fmla="*/ 1866964 w 2548364"/>
                  <a:gd name="connsiteY50" fmla="*/ 357104 h 2281671"/>
                  <a:gd name="connsiteX51" fmla="*/ 1808833 w 2548364"/>
                  <a:gd name="connsiteY51" fmla="*/ 373818 h 2281671"/>
                  <a:gd name="connsiteX52" fmla="*/ 1720167 w 2548364"/>
                  <a:gd name="connsiteY52" fmla="*/ 426808 h 2281671"/>
                  <a:gd name="connsiteX53" fmla="*/ 1720167 w 2548364"/>
                  <a:gd name="connsiteY53" fmla="*/ 449142 h 2281671"/>
                  <a:gd name="connsiteX54" fmla="*/ 1684179 w 2548364"/>
                  <a:gd name="connsiteY54" fmla="*/ 457487 h 2281671"/>
                  <a:gd name="connsiteX55" fmla="*/ 1650941 w 2548364"/>
                  <a:gd name="connsiteY55" fmla="*/ 474202 h 2281671"/>
                  <a:gd name="connsiteX56" fmla="*/ 1628775 w 2548364"/>
                  <a:gd name="connsiteY56" fmla="*/ 476999 h 2281671"/>
                  <a:gd name="connsiteX57" fmla="*/ 1622558 w 2548364"/>
                  <a:gd name="connsiteY57" fmla="*/ 481280 h 2281671"/>
                  <a:gd name="connsiteX58" fmla="*/ 1280949 w 2548364"/>
                  <a:gd name="connsiteY58" fmla="*/ 403995 h 2281671"/>
                  <a:gd name="connsiteX59" fmla="*/ 707082 w 2548364"/>
                  <a:gd name="connsiteY59" fmla="*/ 533097 h 2281671"/>
                  <a:gd name="connsiteX60" fmla="*/ 707082 w 2548364"/>
                  <a:gd name="connsiteY60" fmla="*/ 954285 h 2281671"/>
                  <a:gd name="connsiteX61" fmla="*/ 719253 w 2548364"/>
                  <a:gd name="connsiteY61" fmla="*/ 1097376 h 2281671"/>
                  <a:gd name="connsiteX62" fmla="*/ 700841 w 2548364"/>
                  <a:gd name="connsiteY62" fmla="*/ 1090704 h 2281671"/>
                  <a:gd name="connsiteX63" fmla="*/ 670401 w 2548364"/>
                  <a:gd name="connsiteY63" fmla="*/ 1068394 h 2281671"/>
                  <a:gd name="connsiteX64" fmla="*/ 645436 w 2548364"/>
                  <a:gd name="connsiteY64" fmla="*/ 1040441 h 2281671"/>
                  <a:gd name="connsiteX65" fmla="*/ 656508 w 2548364"/>
                  <a:gd name="connsiteY65" fmla="*/ 1007036 h 2281671"/>
                  <a:gd name="connsiteX66" fmla="*/ 617722 w 2548364"/>
                  <a:gd name="connsiteY66" fmla="*/ 926093 h 2281671"/>
                  <a:gd name="connsiteX67" fmla="*/ 581735 w 2548364"/>
                  <a:gd name="connsiteY67" fmla="*/ 884247 h 2281671"/>
                  <a:gd name="connsiteX68" fmla="*/ 581735 w 2548364"/>
                  <a:gd name="connsiteY68" fmla="*/ 861913 h 2281671"/>
                  <a:gd name="connsiteX69" fmla="*/ 554020 w 2548364"/>
                  <a:gd name="connsiteY69" fmla="*/ 825686 h 2281671"/>
                  <a:gd name="connsiteX70" fmla="*/ 526306 w 2548364"/>
                  <a:gd name="connsiteY70" fmla="*/ 789387 h 2281671"/>
                  <a:gd name="connsiteX71" fmla="*/ 526306 w 2548364"/>
                  <a:gd name="connsiteY71" fmla="*/ 741994 h 2281671"/>
                  <a:gd name="connsiteX72" fmla="*/ 484795 w 2548364"/>
                  <a:gd name="connsiteY72" fmla="*/ 761506 h 2281671"/>
                  <a:gd name="connsiteX73" fmla="*/ 501414 w 2548364"/>
                  <a:gd name="connsiteY73" fmla="*/ 795007 h 2281671"/>
                  <a:gd name="connsiteX74" fmla="*/ 509687 w 2548364"/>
                  <a:gd name="connsiteY74" fmla="*/ 828484 h 2281671"/>
                  <a:gd name="connsiteX75" fmla="*/ 529128 w 2548364"/>
                  <a:gd name="connsiteY75" fmla="*/ 861889 h 2281671"/>
                  <a:gd name="connsiteX76" fmla="*/ 540127 w 2548364"/>
                  <a:gd name="connsiteY76" fmla="*/ 917700 h 2281671"/>
                  <a:gd name="connsiteX77" fmla="*/ 554020 w 2548364"/>
                  <a:gd name="connsiteY77" fmla="*/ 953999 h 2281671"/>
                  <a:gd name="connsiteX78" fmla="*/ 526306 w 2548364"/>
                  <a:gd name="connsiteY78" fmla="*/ 934391 h 2281671"/>
                  <a:gd name="connsiteX79" fmla="*/ 501414 w 2548364"/>
                  <a:gd name="connsiteY79" fmla="*/ 909331 h 2281671"/>
                  <a:gd name="connsiteX80" fmla="*/ 504139 w 2548364"/>
                  <a:gd name="connsiteY80" fmla="*/ 878651 h 2281671"/>
                  <a:gd name="connsiteX81" fmla="*/ 457080 w 2548364"/>
                  <a:gd name="connsiteY81" fmla="*/ 836805 h 2281671"/>
                  <a:gd name="connsiteX82" fmla="*/ 473699 w 2548364"/>
                  <a:gd name="connsiteY82" fmla="*/ 806126 h 2281671"/>
                  <a:gd name="connsiteX83" fmla="*/ 451533 w 2548364"/>
                  <a:gd name="connsiteY83" fmla="*/ 769827 h 2281671"/>
                  <a:gd name="connsiteX84" fmla="*/ 445985 w 2548364"/>
                  <a:gd name="connsiteY84" fmla="*/ 725183 h 2281671"/>
                  <a:gd name="connsiteX85" fmla="*/ 443187 w 2548364"/>
                  <a:gd name="connsiteY85" fmla="*/ 680611 h 2281671"/>
                  <a:gd name="connsiteX86" fmla="*/ 415473 w 2548364"/>
                  <a:gd name="connsiteY86" fmla="*/ 652658 h 2281671"/>
                  <a:gd name="connsiteX87" fmla="*/ 385033 w 2548364"/>
                  <a:gd name="connsiteY87" fmla="*/ 635943 h 2281671"/>
                  <a:gd name="connsiteX88" fmla="*/ 373962 w 2548364"/>
                  <a:gd name="connsiteY88" fmla="*/ 599645 h 2281671"/>
                  <a:gd name="connsiteX89" fmla="*/ 373962 w 2548364"/>
                  <a:gd name="connsiteY89" fmla="*/ 541108 h 2281671"/>
                  <a:gd name="connsiteX90" fmla="*/ 373962 w 2548364"/>
                  <a:gd name="connsiteY90" fmla="*/ 488095 h 2281671"/>
                  <a:gd name="connsiteX91" fmla="*/ 368414 w 2548364"/>
                  <a:gd name="connsiteY91" fmla="*/ 488095 h 2281671"/>
                  <a:gd name="connsiteX92" fmla="*/ 368414 w 2548364"/>
                  <a:gd name="connsiteY92" fmla="*/ 485297 h 2281671"/>
                  <a:gd name="connsiteX93" fmla="*/ 396128 w 2548364"/>
                  <a:gd name="connsiteY93" fmla="*/ 449070 h 2281671"/>
                  <a:gd name="connsiteX94" fmla="*/ 409950 w 2548364"/>
                  <a:gd name="connsiteY94" fmla="*/ 415593 h 2281671"/>
                  <a:gd name="connsiteX95" fmla="*/ 459806 w 2548364"/>
                  <a:gd name="connsiteY95" fmla="*/ 359782 h 2281671"/>
                  <a:gd name="connsiteX96" fmla="*/ 501414 w 2548364"/>
                  <a:gd name="connsiteY96" fmla="*/ 295626 h 2281671"/>
                  <a:gd name="connsiteX97" fmla="*/ 512485 w 2548364"/>
                  <a:gd name="connsiteY97" fmla="*/ 259399 h 2281671"/>
                  <a:gd name="connsiteX98" fmla="*/ 487521 w 2548364"/>
                  <a:gd name="connsiteY98" fmla="*/ 214755 h 2281671"/>
                  <a:gd name="connsiteX99" fmla="*/ 506961 w 2548364"/>
                  <a:gd name="connsiteY99" fmla="*/ 195243 h 2281671"/>
                  <a:gd name="connsiteX100" fmla="*/ 512509 w 2548364"/>
                  <a:gd name="connsiteY100" fmla="*/ 167385 h 2281671"/>
                  <a:gd name="connsiteX101" fmla="*/ 506961 w 2548364"/>
                  <a:gd name="connsiteY101" fmla="*/ 125539 h 2281671"/>
                  <a:gd name="connsiteX102" fmla="*/ 520782 w 2548364"/>
                  <a:gd name="connsiteY102" fmla="*/ 92038 h 2281671"/>
                  <a:gd name="connsiteX103" fmla="*/ 512509 w 2548364"/>
                  <a:gd name="connsiteY103" fmla="*/ 86418 h 2281671"/>
                  <a:gd name="connsiteX104" fmla="*/ 490342 w 2548364"/>
                  <a:gd name="connsiteY104" fmla="*/ 92038 h 2281671"/>
                  <a:gd name="connsiteX105" fmla="*/ 481997 w 2548364"/>
                  <a:gd name="connsiteY105" fmla="*/ 89240 h 2281671"/>
                  <a:gd name="connsiteX106" fmla="*/ 484819 w 2548364"/>
                  <a:gd name="connsiteY106" fmla="*/ 55763 h 2281671"/>
                  <a:gd name="connsiteX107" fmla="*/ 481997 w 2548364"/>
                  <a:gd name="connsiteY107" fmla="*/ 39048 h 2281671"/>
                  <a:gd name="connsiteX108" fmla="*/ 490342 w 2548364"/>
                  <a:gd name="connsiteY108" fmla="*/ 16715 h 2281671"/>
                  <a:gd name="connsiteX109" fmla="*/ 481997 w 2548364"/>
                  <a:gd name="connsiteY109" fmla="*/ 0 h 2281671"/>
                  <a:gd name="connsiteX110" fmla="*/ 451557 w 2548364"/>
                  <a:gd name="connsiteY110" fmla="*/ 19512 h 2281671"/>
                  <a:gd name="connsiteX111" fmla="*/ 0 w 2548364"/>
                  <a:gd name="connsiteY111" fmla="*/ 998523 h 2281671"/>
                  <a:gd name="connsiteX112" fmla="*/ 1274230 w 2548364"/>
                  <a:gd name="connsiteY112" fmla="*/ 2281672 h 2281671"/>
                  <a:gd name="connsiteX113" fmla="*/ 1581716 w 2548364"/>
                  <a:gd name="connsiteY113" fmla="*/ 2242647 h 2281671"/>
                  <a:gd name="connsiteX114" fmla="*/ 1578894 w 2548364"/>
                  <a:gd name="connsiteY114" fmla="*/ 2237028 h 2281671"/>
                  <a:gd name="connsiteX115" fmla="*/ 1578894 w 2548364"/>
                  <a:gd name="connsiteY115" fmla="*/ 2161705 h 2281671"/>
                  <a:gd name="connsiteX116" fmla="*/ 1565073 w 2548364"/>
                  <a:gd name="connsiteY116" fmla="*/ 2100346 h 2281671"/>
                  <a:gd name="connsiteX117" fmla="*/ 1509669 w 2548364"/>
                  <a:gd name="connsiteY117" fmla="*/ 2055702 h 2281671"/>
                  <a:gd name="connsiteX118" fmla="*/ 1476431 w 2548364"/>
                  <a:gd name="connsiteY118" fmla="*/ 2041809 h 2281671"/>
                  <a:gd name="connsiteX119" fmla="*/ 1459812 w 2548364"/>
                  <a:gd name="connsiteY119" fmla="*/ 2033464 h 2281671"/>
                  <a:gd name="connsiteX120" fmla="*/ 1454264 w 2548364"/>
                  <a:gd name="connsiteY120" fmla="*/ 2025023 h 2281671"/>
                  <a:gd name="connsiteX121" fmla="*/ 1393312 w 2548364"/>
                  <a:gd name="connsiteY121" fmla="*/ 1960867 h 2281671"/>
                  <a:gd name="connsiteX122" fmla="*/ 1393312 w 2548364"/>
                  <a:gd name="connsiteY122" fmla="*/ 1958141 h 2281671"/>
                  <a:gd name="connsiteX123" fmla="*/ 1362872 w 2548364"/>
                  <a:gd name="connsiteY123" fmla="*/ 1916295 h 2281671"/>
                  <a:gd name="connsiteX124" fmla="*/ 1310194 w 2548364"/>
                  <a:gd name="connsiteY124" fmla="*/ 1824257 h 2281671"/>
                  <a:gd name="connsiteX125" fmla="*/ 1282479 w 2548364"/>
                  <a:gd name="connsiteY125" fmla="*/ 1779613 h 2281671"/>
                  <a:gd name="connsiteX126" fmla="*/ 1254861 w 2548364"/>
                  <a:gd name="connsiteY126" fmla="*/ 1757279 h 2281671"/>
                  <a:gd name="connsiteX127" fmla="*/ 1249815 w 2548364"/>
                  <a:gd name="connsiteY127" fmla="*/ 1741138 h 2281671"/>
                  <a:gd name="connsiteX128" fmla="*/ 1280854 w 2548364"/>
                  <a:gd name="connsiteY128" fmla="*/ 1753692 h 2281671"/>
                  <a:gd name="connsiteX129" fmla="*/ 1322939 w 2548364"/>
                  <a:gd name="connsiteY129" fmla="*/ 1736523 h 2281671"/>
                  <a:gd name="connsiteX130" fmla="*/ 1702855 w 2548364"/>
                  <a:gd name="connsiteY130" fmla="*/ 1431309 h 2281671"/>
                  <a:gd name="connsiteX131" fmla="*/ 1773109 w 2548364"/>
                  <a:gd name="connsiteY131" fmla="*/ 1308831 h 2281671"/>
                  <a:gd name="connsiteX132" fmla="*/ 1786643 w 2548364"/>
                  <a:gd name="connsiteY132" fmla="*/ 1305411 h 2281671"/>
                  <a:gd name="connsiteX133" fmla="*/ 1789441 w 2548364"/>
                  <a:gd name="connsiteY133" fmla="*/ 1305411 h 2281671"/>
                  <a:gd name="connsiteX134" fmla="*/ 1797714 w 2548364"/>
                  <a:gd name="connsiteY134" fmla="*/ 1336091 h 2281671"/>
                  <a:gd name="connsiteX135" fmla="*/ 1803262 w 2548364"/>
                  <a:gd name="connsiteY135" fmla="*/ 1350055 h 2281671"/>
                  <a:gd name="connsiteX136" fmla="*/ 1833702 w 2548364"/>
                  <a:gd name="connsiteY136" fmla="*/ 1363948 h 2281671"/>
                  <a:gd name="connsiteX137" fmla="*/ 1864214 w 2548364"/>
                  <a:gd name="connsiteY137" fmla="*/ 1397425 h 2281671"/>
                  <a:gd name="connsiteX138" fmla="*/ 1914071 w 2548364"/>
                  <a:gd name="connsiteY138" fmla="*/ 1428104 h 2281671"/>
                  <a:gd name="connsiteX139" fmla="*/ 1952856 w 2548364"/>
                  <a:gd name="connsiteY139" fmla="*/ 1425378 h 2281671"/>
                  <a:gd name="connsiteX140" fmla="*/ 1955582 w 2548364"/>
                  <a:gd name="connsiteY140" fmla="*/ 1425378 h 2281671"/>
                  <a:gd name="connsiteX141" fmla="*/ 1958380 w 2548364"/>
                  <a:gd name="connsiteY141" fmla="*/ 1425378 h 2281671"/>
                  <a:gd name="connsiteX142" fmla="*/ 2027605 w 2548364"/>
                  <a:gd name="connsiteY142" fmla="*/ 1461605 h 2281671"/>
                  <a:gd name="connsiteX143" fmla="*/ 2055320 w 2548364"/>
                  <a:gd name="connsiteY143" fmla="*/ 1489463 h 2281671"/>
                  <a:gd name="connsiteX144" fmla="*/ 2060867 w 2548364"/>
                  <a:gd name="connsiteY144" fmla="*/ 1514595 h 2281671"/>
                  <a:gd name="connsiteX145" fmla="*/ 2083034 w 2548364"/>
                  <a:gd name="connsiteY145" fmla="*/ 1573132 h 2281671"/>
                  <a:gd name="connsiteX146" fmla="*/ 2107927 w 2548364"/>
                  <a:gd name="connsiteY146" fmla="*/ 1592716 h 2281671"/>
                  <a:gd name="connsiteX147" fmla="*/ 2130093 w 2548364"/>
                  <a:gd name="connsiteY147" fmla="*/ 1609430 h 2281671"/>
                  <a:gd name="connsiteX148" fmla="*/ 2146712 w 2548364"/>
                  <a:gd name="connsiteY148" fmla="*/ 1609430 h 2281671"/>
                  <a:gd name="connsiteX149" fmla="*/ 2152259 w 2548364"/>
                  <a:gd name="connsiteY149" fmla="*/ 1609430 h 2281671"/>
                  <a:gd name="connsiteX150" fmla="*/ 2193867 w 2548364"/>
                  <a:gd name="connsiteY150" fmla="*/ 1623395 h 2281671"/>
                  <a:gd name="connsiteX151" fmla="*/ 2221485 w 2548364"/>
                  <a:gd name="connsiteY151" fmla="*/ 1631740 h 2281671"/>
                  <a:gd name="connsiteX152" fmla="*/ 2238104 w 2548364"/>
                  <a:gd name="connsiteY152" fmla="*/ 1656872 h 2281671"/>
                  <a:gd name="connsiteX153" fmla="*/ 2263069 w 2548364"/>
                  <a:gd name="connsiteY153" fmla="*/ 1656872 h 2281671"/>
                  <a:gd name="connsiteX154" fmla="*/ 2265794 w 2548364"/>
                  <a:gd name="connsiteY154" fmla="*/ 1659598 h 2281671"/>
                  <a:gd name="connsiteX155" fmla="*/ 2268616 w 2548364"/>
                  <a:gd name="connsiteY155" fmla="*/ 1659598 h 2281671"/>
                  <a:gd name="connsiteX156" fmla="*/ 2293509 w 2548364"/>
                  <a:gd name="connsiteY156" fmla="*/ 1665217 h 2281671"/>
                  <a:gd name="connsiteX157" fmla="*/ 2315675 w 2548364"/>
                  <a:gd name="connsiteY157" fmla="*/ 1670765 h 2281671"/>
                  <a:gd name="connsiteX158" fmla="*/ 2337842 w 2548364"/>
                  <a:gd name="connsiteY158" fmla="*/ 1667967 h 2281671"/>
                  <a:gd name="connsiteX159" fmla="*/ 2340639 w 2548364"/>
                  <a:gd name="connsiteY159" fmla="*/ 1667967 h 2281671"/>
                  <a:gd name="connsiteX160" fmla="*/ 2343365 w 2548364"/>
                  <a:gd name="connsiteY160" fmla="*/ 1667967 h 2281671"/>
                  <a:gd name="connsiteX161" fmla="*/ 2354437 w 2548364"/>
                  <a:gd name="connsiteY161" fmla="*/ 1670765 h 2281671"/>
                  <a:gd name="connsiteX162" fmla="*/ 2548364 w 2548364"/>
                  <a:gd name="connsiteY162" fmla="*/ 998523 h 2281671"/>
                  <a:gd name="connsiteX163" fmla="*/ 2523424 w 2548364"/>
                  <a:gd name="connsiteY163" fmla="*/ 744791 h 2281671"/>
                  <a:gd name="connsiteX164" fmla="*/ 1739584 w 2548364"/>
                  <a:gd name="connsiteY164" fmla="*/ 954238 h 2281671"/>
                  <a:gd name="connsiteX165" fmla="*/ 1280614 w 2548364"/>
                  <a:gd name="connsiteY165" fmla="*/ 1632912 h 2281671"/>
                  <a:gd name="connsiteX166" fmla="*/ 818967 w 2548364"/>
                  <a:gd name="connsiteY166" fmla="*/ 954238 h 2281671"/>
                  <a:gd name="connsiteX167" fmla="*/ 818967 w 2548364"/>
                  <a:gd name="connsiteY167" fmla="*/ 622911 h 2281671"/>
                  <a:gd name="connsiteX168" fmla="*/ 988049 w 2548364"/>
                  <a:gd name="connsiteY168" fmla="*/ 585513 h 2281671"/>
                  <a:gd name="connsiteX169" fmla="*/ 988049 w 2548364"/>
                  <a:gd name="connsiteY169" fmla="*/ 646967 h 2281671"/>
                  <a:gd name="connsiteX170" fmla="*/ 1173249 w 2548364"/>
                  <a:gd name="connsiteY170" fmla="*/ 604212 h 2281671"/>
                  <a:gd name="connsiteX171" fmla="*/ 1173249 w 2548364"/>
                  <a:gd name="connsiteY171" fmla="*/ 542758 h 2281671"/>
                  <a:gd name="connsiteX172" fmla="*/ 1280614 w 2548364"/>
                  <a:gd name="connsiteY172" fmla="*/ 518702 h 2281671"/>
                  <a:gd name="connsiteX173" fmla="*/ 1385302 w 2548364"/>
                  <a:gd name="connsiteY173" fmla="*/ 542758 h 2281671"/>
                  <a:gd name="connsiteX174" fmla="*/ 1385302 w 2548364"/>
                  <a:gd name="connsiteY174" fmla="*/ 604212 h 2281671"/>
                  <a:gd name="connsiteX175" fmla="*/ 1570501 w 2548364"/>
                  <a:gd name="connsiteY175" fmla="*/ 646967 h 2281671"/>
                  <a:gd name="connsiteX176" fmla="*/ 1570501 w 2548364"/>
                  <a:gd name="connsiteY176" fmla="*/ 585513 h 2281671"/>
                  <a:gd name="connsiteX177" fmla="*/ 1739584 w 2548364"/>
                  <a:gd name="connsiteY177" fmla="*/ 622911 h 2281671"/>
                  <a:gd name="connsiteX178" fmla="*/ 1739584 w 2548364"/>
                  <a:gd name="connsiteY178" fmla="*/ 954238 h 2281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2548364" h="2281671">
                    <a:moveTo>
                      <a:pt x="2523424" y="744791"/>
                    </a:moveTo>
                    <a:cubicBezTo>
                      <a:pt x="2517876" y="722457"/>
                      <a:pt x="2512353" y="700147"/>
                      <a:pt x="2506805" y="677813"/>
                    </a:cubicBezTo>
                    <a:cubicBezTo>
                      <a:pt x="2501257" y="661099"/>
                      <a:pt x="2498531" y="644336"/>
                      <a:pt x="2492983" y="630443"/>
                    </a:cubicBezTo>
                    <a:cubicBezTo>
                      <a:pt x="2432031" y="432331"/>
                      <a:pt x="2324021" y="248256"/>
                      <a:pt x="2174402" y="97609"/>
                    </a:cubicBezTo>
                    <a:cubicBezTo>
                      <a:pt x="2157783" y="80895"/>
                      <a:pt x="2138415" y="61382"/>
                      <a:pt x="2118998" y="44620"/>
                    </a:cubicBezTo>
                    <a:cubicBezTo>
                      <a:pt x="2116272" y="50239"/>
                      <a:pt x="2116272" y="55787"/>
                      <a:pt x="2116272" y="61406"/>
                    </a:cubicBezTo>
                    <a:cubicBezTo>
                      <a:pt x="2118998" y="86466"/>
                      <a:pt x="2149510" y="86466"/>
                      <a:pt x="2166153" y="97633"/>
                    </a:cubicBezTo>
                    <a:cubicBezTo>
                      <a:pt x="2171700" y="103253"/>
                      <a:pt x="2171700" y="111598"/>
                      <a:pt x="2177224" y="117241"/>
                    </a:cubicBezTo>
                    <a:cubicBezTo>
                      <a:pt x="2182771" y="128313"/>
                      <a:pt x="2193843" y="128313"/>
                      <a:pt x="2193843" y="139479"/>
                    </a:cubicBezTo>
                    <a:cubicBezTo>
                      <a:pt x="2196569" y="164611"/>
                      <a:pt x="2171676" y="164611"/>
                      <a:pt x="2171676" y="195290"/>
                    </a:cubicBezTo>
                    <a:cubicBezTo>
                      <a:pt x="2168879" y="206457"/>
                      <a:pt x="2155057" y="203636"/>
                      <a:pt x="2155057" y="220422"/>
                    </a:cubicBezTo>
                    <a:cubicBezTo>
                      <a:pt x="2155057" y="231589"/>
                      <a:pt x="2163331" y="231589"/>
                      <a:pt x="2174402" y="234315"/>
                    </a:cubicBezTo>
                    <a:lnTo>
                      <a:pt x="2185473" y="234315"/>
                    </a:lnTo>
                    <a:cubicBezTo>
                      <a:pt x="2191021" y="237113"/>
                      <a:pt x="2196545" y="237113"/>
                      <a:pt x="2199295" y="242756"/>
                    </a:cubicBezTo>
                    <a:cubicBezTo>
                      <a:pt x="2204842" y="253827"/>
                      <a:pt x="2199295" y="259471"/>
                      <a:pt x="2193843" y="273435"/>
                    </a:cubicBezTo>
                    <a:cubicBezTo>
                      <a:pt x="2207664" y="287328"/>
                      <a:pt x="2207664" y="309662"/>
                      <a:pt x="2185497" y="309662"/>
                    </a:cubicBezTo>
                    <a:lnTo>
                      <a:pt x="2182771" y="309662"/>
                    </a:lnTo>
                    <a:cubicBezTo>
                      <a:pt x="2168879" y="309662"/>
                      <a:pt x="2166153" y="295697"/>
                      <a:pt x="2155057" y="292948"/>
                    </a:cubicBezTo>
                    <a:cubicBezTo>
                      <a:pt x="2146712" y="292948"/>
                      <a:pt x="2141164" y="292948"/>
                      <a:pt x="2132891" y="290126"/>
                    </a:cubicBezTo>
                    <a:lnTo>
                      <a:pt x="2130069" y="290126"/>
                    </a:lnTo>
                    <a:cubicBezTo>
                      <a:pt x="2121795" y="290126"/>
                      <a:pt x="2116248" y="287328"/>
                      <a:pt x="2107903" y="287328"/>
                    </a:cubicBezTo>
                    <a:cubicBezTo>
                      <a:pt x="2099629" y="284602"/>
                      <a:pt x="2088557" y="284602"/>
                      <a:pt x="2080188" y="284602"/>
                    </a:cubicBezTo>
                    <a:cubicBezTo>
                      <a:pt x="2071915" y="284602"/>
                      <a:pt x="2063569" y="284602"/>
                      <a:pt x="2058022" y="278983"/>
                    </a:cubicBezTo>
                    <a:cubicBezTo>
                      <a:pt x="2074641" y="253851"/>
                      <a:pt x="2096807" y="231589"/>
                      <a:pt x="2118974" y="212005"/>
                    </a:cubicBezTo>
                    <a:cubicBezTo>
                      <a:pt x="2127319" y="206457"/>
                      <a:pt x="2141140" y="200934"/>
                      <a:pt x="2138415" y="189767"/>
                    </a:cubicBezTo>
                    <a:cubicBezTo>
                      <a:pt x="2135617" y="186969"/>
                      <a:pt x="2132867" y="186969"/>
                      <a:pt x="2130069" y="186969"/>
                    </a:cubicBezTo>
                    <a:cubicBezTo>
                      <a:pt x="2121795" y="186969"/>
                      <a:pt x="2110724" y="192517"/>
                      <a:pt x="2102355" y="198136"/>
                    </a:cubicBezTo>
                    <a:cubicBezTo>
                      <a:pt x="2088534" y="203684"/>
                      <a:pt x="2074641" y="214851"/>
                      <a:pt x="2060843" y="217648"/>
                    </a:cubicBezTo>
                    <a:cubicBezTo>
                      <a:pt x="2035879" y="220446"/>
                      <a:pt x="2005439" y="209303"/>
                      <a:pt x="1983273" y="223196"/>
                    </a:cubicBezTo>
                    <a:cubicBezTo>
                      <a:pt x="1980547" y="234363"/>
                      <a:pt x="2008261" y="228815"/>
                      <a:pt x="2002713" y="245530"/>
                    </a:cubicBezTo>
                    <a:cubicBezTo>
                      <a:pt x="1997165" y="248328"/>
                      <a:pt x="1991642" y="248328"/>
                      <a:pt x="1988820" y="245530"/>
                    </a:cubicBezTo>
                    <a:cubicBezTo>
                      <a:pt x="1983273" y="245530"/>
                      <a:pt x="1977749" y="245530"/>
                      <a:pt x="1972201" y="239982"/>
                    </a:cubicBezTo>
                    <a:cubicBezTo>
                      <a:pt x="1966653" y="234363"/>
                      <a:pt x="1969475" y="226017"/>
                      <a:pt x="1966653" y="223196"/>
                    </a:cubicBezTo>
                    <a:cubicBezTo>
                      <a:pt x="1961106" y="220470"/>
                      <a:pt x="1955582" y="217648"/>
                      <a:pt x="1947309" y="217648"/>
                    </a:cubicBezTo>
                    <a:cubicBezTo>
                      <a:pt x="1936237" y="214827"/>
                      <a:pt x="1927868" y="214827"/>
                      <a:pt x="1922344" y="217648"/>
                    </a:cubicBezTo>
                    <a:cubicBezTo>
                      <a:pt x="1905725" y="220446"/>
                      <a:pt x="1891904" y="228815"/>
                      <a:pt x="1889107" y="242780"/>
                    </a:cubicBezTo>
                    <a:lnTo>
                      <a:pt x="1902999" y="242780"/>
                    </a:lnTo>
                    <a:cubicBezTo>
                      <a:pt x="1914071" y="242780"/>
                      <a:pt x="1925166" y="239958"/>
                      <a:pt x="1933439" y="245506"/>
                    </a:cubicBezTo>
                    <a:cubicBezTo>
                      <a:pt x="1938987" y="245506"/>
                      <a:pt x="1944511" y="248304"/>
                      <a:pt x="1947333" y="253851"/>
                    </a:cubicBezTo>
                    <a:cubicBezTo>
                      <a:pt x="1936261" y="273459"/>
                      <a:pt x="1911273" y="284602"/>
                      <a:pt x="1914095" y="309662"/>
                    </a:cubicBezTo>
                    <a:cubicBezTo>
                      <a:pt x="1916821" y="318008"/>
                      <a:pt x="1925166" y="329174"/>
                      <a:pt x="1933439" y="331972"/>
                    </a:cubicBezTo>
                    <a:cubicBezTo>
                      <a:pt x="1941785" y="331972"/>
                      <a:pt x="1944511" y="326425"/>
                      <a:pt x="1952880" y="326425"/>
                    </a:cubicBezTo>
                    <a:lnTo>
                      <a:pt x="1955606" y="326425"/>
                    </a:lnTo>
                    <a:cubicBezTo>
                      <a:pt x="1963951" y="326425"/>
                      <a:pt x="1963951" y="331972"/>
                      <a:pt x="1969499" y="334770"/>
                    </a:cubicBezTo>
                    <a:cubicBezTo>
                      <a:pt x="1983320" y="326425"/>
                      <a:pt x="1991666" y="309638"/>
                      <a:pt x="2008285" y="309638"/>
                    </a:cubicBezTo>
                    <a:lnTo>
                      <a:pt x="2011011" y="309638"/>
                    </a:lnTo>
                    <a:cubicBezTo>
                      <a:pt x="2030355" y="334770"/>
                      <a:pt x="1994391" y="345937"/>
                      <a:pt x="1972225" y="354282"/>
                    </a:cubicBezTo>
                    <a:cubicBezTo>
                      <a:pt x="1950059" y="362628"/>
                      <a:pt x="1919618" y="365449"/>
                      <a:pt x="1900202" y="373794"/>
                    </a:cubicBezTo>
                    <a:cubicBezTo>
                      <a:pt x="1891928" y="376592"/>
                      <a:pt x="1869761" y="398926"/>
                      <a:pt x="1858690" y="393307"/>
                    </a:cubicBezTo>
                    <a:cubicBezTo>
                      <a:pt x="1853143" y="393307"/>
                      <a:pt x="1847619" y="393307"/>
                      <a:pt x="1847619" y="384962"/>
                    </a:cubicBezTo>
                    <a:cubicBezTo>
                      <a:pt x="1842071" y="365449"/>
                      <a:pt x="1864238" y="370997"/>
                      <a:pt x="1866964" y="357104"/>
                    </a:cubicBezTo>
                    <a:cubicBezTo>
                      <a:pt x="1847619" y="354282"/>
                      <a:pt x="1828178" y="365449"/>
                      <a:pt x="1808833" y="373818"/>
                    </a:cubicBezTo>
                    <a:cubicBezTo>
                      <a:pt x="1778393" y="384985"/>
                      <a:pt x="1728536" y="393331"/>
                      <a:pt x="1720167" y="426808"/>
                    </a:cubicBezTo>
                    <a:cubicBezTo>
                      <a:pt x="1720167" y="432355"/>
                      <a:pt x="1722965" y="443522"/>
                      <a:pt x="1720167" y="449142"/>
                    </a:cubicBezTo>
                    <a:cubicBezTo>
                      <a:pt x="1714619" y="451939"/>
                      <a:pt x="1695275" y="454689"/>
                      <a:pt x="1684179" y="457487"/>
                    </a:cubicBezTo>
                    <a:cubicBezTo>
                      <a:pt x="1670287" y="460285"/>
                      <a:pt x="1659191" y="471452"/>
                      <a:pt x="1650941" y="474202"/>
                    </a:cubicBezTo>
                    <a:cubicBezTo>
                      <a:pt x="1642596" y="476999"/>
                      <a:pt x="1634323" y="476999"/>
                      <a:pt x="1628775" y="476999"/>
                    </a:cubicBezTo>
                    <a:cubicBezTo>
                      <a:pt x="1626647" y="478075"/>
                      <a:pt x="1624519" y="479558"/>
                      <a:pt x="1622558" y="481280"/>
                    </a:cubicBezTo>
                    <a:lnTo>
                      <a:pt x="1280949" y="403995"/>
                    </a:lnTo>
                    <a:lnTo>
                      <a:pt x="707082" y="533097"/>
                    </a:lnTo>
                    <a:lnTo>
                      <a:pt x="707082" y="954285"/>
                    </a:lnTo>
                    <a:cubicBezTo>
                      <a:pt x="707082" y="1002636"/>
                      <a:pt x="711171" y="1050460"/>
                      <a:pt x="719253" y="1097376"/>
                    </a:cubicBezTo>
                    <a:cubicBezTo>
                      <a:pt x="712319" y="1095917"/>
                      <a:pt x="705001" y="1094889"/>
                      <a:pt x="700841" y="1090704"/>
                    </a:cubicBezTo>
                    <a:cubicBezTo>
                      <a:pt x="689769" y="1087906"/>
                      <a:pt x="681496" y="1076740"/>
                      <a:pt x="670401" y="1068394"/>
                    </a:cubicBezTo>
                    <a:cubicBezTo>
                      <a:pt x="659329" y="1062775"/>
                      <a:pt x="645436" y="1048882"/>
                      <a:pt x="645436" y="1040441"/>
                    </a:cubicBezTo>
                    <a:cubicBezTo>
                      <a:pt x="645436" y="1029274"/>
                      <a:pt x="656508" y="1018107"/>
                      <a:pt x="656508" y="1007036"/>
                    </a:cubicBezTo>
                    <a:cubicBezTo>
                      <a:pt x="662055" y="973559"/>
                      <a:pt x="634341" y="945605"/>
                      <a:pt x="617722" y="926093"/>
                    </a:cubicBezTo>
                    <a:cubicBezTo>
                      <a:pt x="606651" y="909379"/>
                      <a:pt x="592829" y="898235"/>
                      <a:pt x="581735" y="884247"/>
                    </a:cubicBezTo>
                    <a:lnTo>
                      <a:pt x="581735" y="861913"/>
                    </a:lnTo>
                    <a:cubicBezTo>
                      <a:pt x="570663" y="853568"/>
                      <a:pt x="565115" y="839675"/>
                      <a:pt x="554020" y="825686"/>
                    </a:cubicBezTo>
                    <a:cubicBezTo>
                      <a:pt x="545675" y="814519"/>
                      <a:pt x="529128" y="800554"/>
                      <a:pt x="526306" y="789387"/>
                    </a:cubicBezTo>
                    <a:cubicBezTo>
                      <a:pt x="523580" y="772673"/>
                      <a:pt x="531854" y="755982"/>
                      <a:pt x="526306" y="741994"/>
                    </a:cubicBezTo>
                    <a:cubicBezTo>
                      <a:pt x="515235" y="714136"/>
                      <a:pt x="479247" y="725207"/>
                      <a:pt x="484795" y="761506"/>
                    </a:cubicBezTo>
                    <a:cubicBezTo>
                      <a:pt x="484795" y="772673"/>
                      <a:pt x="498616" y="783840"/>
                      <a:pt x="501414" y="795007"/>
                    </a:cubicBezTo>
                    <a:cubicBezTo>
                      <a:pt x="506961" y="803352"/>
                      <a:pt x="506961" y="817317"/>
                      <a:pt x="509687" y="828484"/>
                    </a:cubicBezTo>
                    <a:cubicBezTo>
                      <a:pt x="512485" y="839651"/>
                      <a:pt x="526306" y="850722"/>
                      <a:pt x="529128" y="861889"/>
                    </a:cubicBezTo>
                    <a:cubicBezTo>
                      <a:pt x="534675" y="881497"/>
                      <a:pt x="534675" y="903735"/>
                      <a:pt x="540127" y="917700"/>
                    </a:cubicBezTo>
                    <a:cubicBezTo>
                      <a:pt x="545675" y="928867"/>
                      <a:pt x="565115" y="940034"/>
                      <a:pt x="554020" y="953999"/>
                    </a:cubicBezTo>
                    <a:cubicBezTo>
                      <a:pt x="540127" y="956725"/>
                      <a:pt x="534675" y="942832"/>
                      <a:pt x="526306" y="934391"/>
                    </a:cubicBezTo>
                    <a:cubicBezTo>
                      <a:pt x="520758" y="928843"/>
                      <a:pt x="504139" y="920498"/>
                      <a:pt x="501414" y="909331"/>
                    </a:cubicBezTo>
                    <a:cubicBezTo>
                      <a:pt x="498616" y="900985"/>
                      <a:pt x="506961" y="889818"/>
                      <a:pt x="504139" y="878651"/>
                    </a:cubicBezTo>
                    <a:cubicBezTo>
                      <a:pt x="498592" y="856317"/>
                      <a:pt x="457080" y="856317"/>
                      <a:pt x="457080" y="836805"/>
                    </a:cubicBezTo>
                    <a:cubicBezTo>
                      <a:pt x="457080" y="822841"/>
                      <a:pt x="473699" y="820019"/>
                      <a:pt x="473699" y="806126"/>
                    </a:cubicBezTo>
                    <a:cubicBezTo>
                      <a:pt x="473699" y="792161"/>
                      <a:pt x="454259" y="780994"/>
                      <a:pt x="451533" y="769827"/>
                    </a:cubicBezTo>
                    <a:cubicBezTo>
                      <a:pt x="445985" y="758660"/>
                      <a:pt x="445985" y="739148"/>
                      <a:pt x="445985" y="725183"/>
                    </a:cubicBezTo>
                    <a:cubicBezTo>
                      <a:pt x="443187" y="711290"/>
                      <a:pt x="445985" y="691778"/>
                      <a:pt x="443187" y="680611"/>
                    </a:cubicBezTo>
                    <a:cubicBezTo>
                      <a:pt x="440461" y="672266"/>
                      <a:pt x="423843" y="658277"/>
                      <a:pt x="415473" y="652658"/>
                    </a:cubicBezTo>
                    <a:cubicBezTo>
                      <a:pt x="401652" y="644312"/>
                      <a:pt x="390581" y="647110"/>
                      <a:pt x="385033" y="635943"/>
                    </a:cubicBezTo>
                    <a:cubicBezTo>
                      <a:pt x="379485" y="627598"/>
                      <a:pt x="376688" y="608086"/>
                      <a:pt x="373962" y="599645"/>
                    </a:cubicBezTo>
                    <a:cubicBezTo>
                      <a:pt x="371140" y="580132"/>
                      <a:pt x="373962" y="560620"/>
                      <a:pt x="373962" y="541108"/>
                    </a:cubicBezTo>
                    <a:cubicBezTo>
                      <a:pt x="371140" y="524393"/>
                      <a:pt x="371140" y="507631"/>
                      <a:pt x="373962" y="488095"/>
                    </a:cubicBezTo>
                    <a:lnTo>
                      <a:pt x="368414" y="488095"/>
                    </a:lnTo>
                    <a:lnTo>
                      <a:pt x="368414" y="485297"/>
                    </a:lnTo>
                    <a:cubicBezTo>
                      <a:pt x="376688" y="468582"/>
                      <a:pt x="390581" y="463058"/>
                      <a:pt x="396128" y="449070"/>
                    </a:cubicBezTo>
                    <a:cubicBezTo>
                      <a:pt x="401676" y="437903"/>
                      <a:pt x="404402" y="426736"/>
                      <a:pt x="409950" y="415593"/>
                    </a:cubicBezTo>
                    <a:cubicBezTo>
                      <a:pt x="421021" y="396081"/>
                      <a:pt x="443187" y="379294"/>
                      <a:pt x="459806" y="359782"/>
                    </a:cubicBezTo>
                    <a:cubicBezTo>
                      <a:pt x="476425" y="340270"/>
                      <a:pt x="493044" y="320757"/>
                      <a:pt x="501414" y="295626"/>
                    </a:cubicBezTo>
                    <a:cubicBezTo>
                      <a:pt x="504139" y="287280"/>
                      <a:pt x="515235" y="270566"/>
                      <a:pt x="512485" y="259399"/>
                    </a:cubicBezTo>
                    <a:cubicBezTo>
                      <a:pt x="512485" y="245434"/>
                      <a:pt x="484771" y="234267"/>
                      <a:pt x="487521" y="214755"/>
                    </a:cubicBezTo>
                    <a:cubicBezTo>
                      <a:pt x="487521" y="206409"/>
                      <a:pt x="504139" y="206409"/>
                      <a:pt x="506961" y="195243"/>
                    </a:cubicBezTo>
                    <a:cubicBezTo>
                      <a:pt x="509687" y="189695"/>
                      <a:pt x="512509" y="175730"/>
                      <a:pt x="512509" y="167385"/>
                    </a:cubicBezTo>
                    <a:cubicBezTo>
                      <a:pt x="512509" y="153420"/>
                      <a:pt x="504163" y="139432"/>
                      <a:pt x="506961" y="125539"/>
                    </a:cubicBezTo>
                    <a:cubicBezTo>
                      <a:pt x="509687" y="111574"/>
                      <a:pt x="529128" y="106026"/>
                      <a:pt x="520782" y="92038"/>
                    </a:cubicBezTo>
                    <a:cubicBezTo>
                      <a:pt x="518056" y="89240"/>
                      <a:pt x="515235" y="89240"/>
                      <a:pt x="512509" y="86418"/>
                    </a:cubicBezTo>
                    <a:cubicBezTo>
                      <a:pt x="506961" y="89216"/>
                      <a:pt x="498616" y="92038"/>
                      <a:pt x="490342" y="92038"/>
                    </a:cubicBezTo>
                    <a:cubicBezTo>
                      <a:pt x="487544" y="92038"/>
                      <a:pt x="484795" y="92038"/>
                      <a:pt x="481997" y="89240"/>
                    </a:cubicBezTo>
                    <a:cubicBezTo>
                      <a:pt x="470926" y="80895"/>
                      <a:pt x="481997" y="72525"/>
                      <a:pt x="484819" y="55763"/>
                    </a:cubicBezTo>
                    <a:cubicBezTo>
                      <a:pt x="484819" y="50216"/>
                      <a:pt x="479271" y="41870"/>
                      <a:pt x="481997" y="39048"/>
                    </a:cubicBezTo>
                    <a:cubicBezTo>
                      <a:pt x="481997" y="30703"/>
                      <a:pt x="495890" y="19536"/>
                      <a:pt x="490342" y="16715"/>
                    </a:cubicBezTo>
                    <a:cubicBezTo>
                      <a:pt x="487544" y="11167"/>
                      <a:pt x="484795" y="5548"/>
                      <a:pt x="481997" y="0"/>
                    </a:cubicBezTo>
                    <a:cubicBezTo>
                      <a:pt x="470926" y="8345"/>
                      <a:pt x="462652" y="13893"/>
                      <a:pt x="451557" y="19512"/>
                    </a:cubicBezTo>
                    <a:cubicBezTo>
                      <a:pt x="174487" y="253756"/>
                      <a:pt x="0" y="605264"/>
                      <a:pt x="0" y="998523"/>
                    </a:cubicBezTo>
                    <a:cubicBezTo>
                      <a:pt x="0" y="1707063"/>
                      <a:pt x="570663" y="2281672"/>
                      <a:pt x="1274230" y="2281672"/>
                    </a:cubicBezTo>
                    <a:cubicBezTo>
                      <a:pt x="1379515" y="2281672"/>
                      <a:pt x="1481979" y="2267707"/>
                      <a:pt x="1581716" y="2242647"/>
                    </a:cubicBezTo>
                    <a:cubicBezTo>
                      <a:pt x="1581716" y="2239850"/>
                      <a:pt x="1578894" y="2239850"/>
                      <a:pt x="1578894" y="2237028"/>
                    </a:cubicBezTo>
                    <a:cubicBezTo>
                      <a:pt x="1578894" y="2209171"/>
                      <a:pt x="1581716" y="2189658"/>
                      <a:pt x="1578894" y="2161705"/>
                    </a:cubicBezTo>
                    <a:cubicBezTo>
                      <a:pt x="1576168" y="2142193"/>
                      <a:pt x="1570621" y="2114311"/>
                      <a:pt x="1565073" y="2100346"/>
                    </a:cubicBezTo>
                    <a:cubicBezTo>
                      <a:pt x="1556728" y="2086382"/>
                      <a:pt x="1523466" y="2064119"/>
                      <a:pt x="1509669" y="2055702"/>
                    </a:cubicBezTo>
                    <a:cubicBezTo>
                      <a:pt x="1498597" y="2050155"/>
                      <a:pt x="1487502" y="2047357"/>
                      <a:pt x="1476431" y="2041809"/>
                    </a:cubicBezTo>
                    <a:cubicBezTo>
                      <a:pt x="1470883" y="2038988"/>
                      <a:pt x="1465359" y="2036190"/>
                      <a:pt x="1459812" y="2033464"/>
                    </a:cubicBezTo>
                    <a:lnTo>
                      <a:pt x="1454264" y="2025023"/>
                    </a:lnTo>
                    <a:lnTo>
                      <a:pt x="1393312" y="1960867"/>
                    </a:lnTo>
                    <a:lnTo>
                      <a:pt x="1393312" y="1958141"/>
                    </a:lnTo>
                    <a:cubicBezTo>
                      <a:pt x="1385039" y="1944176"/>
                      <a:pt x="1371146" y="1930187"/>
                      <a:pt x="1362872" y="1916295"/>
                    </a:cubicBezTo>
                    <a:cubicBezTo>
                      <a:pt x="1343431" y="1888341"/>
                      <a:pt x="1329634" y="1852138"/>
                      <a:pt x="1310194" y="1824257"/>
                    </a:cubicBezTo>
                    <a:cubicBezTo>
                      <a:pt x="1301920" y="1807471"/>
                      <a:pt x="1293575" y="1790780"/>
                      <a:pt x="1282479" y="1779613"/>
                    </a:cubicBezTo>
                    <a:cubicBezTo>
                      <a:pt x="1276932" y="1773994"/>
                      <a:pt x="1257587" y="1765648"/>
                      <a:pt x="1254861" y="1757279"/>
                    </a:cubicBezTo>
                    <a:cubicBezTo>
                      <a:pt x="1253881" y="1752377"/>
                      <a:pt x="1251872" y="1746805"/>
                      <a:pt x="1249815" y="1741138"/>
                    </a:cubicBezTo>
                    <a:lnTo>
                      <a:pt x="1280854" y="1753692"/>
                    </a:lnTo>
                    <a:lnTo>
                      <a:pt x="1322939" y="1736523"/>
                    </a:lnTo>
                    <a:cubicBezTo>
                      <a:pt x="1477029" y="1673634"/>
                      <a:pt x="1608402" y="1568086"/>
                      <a:pt x="1702855" y="1431309"/>
                    </a:cubicBezTo>
                    <a:cubicBezTo>
                      <a:pt x="1729851" y="1392212"/>
                      <a:pt x="1753309" y="1351251"/>
                      <a:pt x="1773109" y="1308831"/>
                    </a:cubicBezTo>
                    <a:cubicBezTo>
                      <a:pt x="1776624" y="1305483"/>
                      <a:pt x="1780235" y="1302207"/>
                      <a:pt x="1786643" y="1305411"/>
                    </a:cubicBezTo>
                    <a:lnTo>
                      <a:pt x="1789441" y="1305411"/>
                    </a:lnTo>
                    <a:cubicBezTo>
                      <a:pt x="1783893" y="1319376"/>
                      <a:pt x="1792167" y="1324924"/>
                      <a:pt x="1797714" y="1336091"/>
                    </a:cubicBezTo>
                    <a:cubicBezTo>
                      <a:pt x="1800512" y="1341710"/>
                      <a:pt x="1800512" y="1347257"/>
                      <a:pt x="1803262" y="1350055"/>
                    </a:cubicBezTo>
                    <a:cubicBezTo>
                      <a:pt x="1811607" y="1358401"/>
                      <a:pt x="1822607" y="1358401"/>
                      <a:pt x="1833702" y="1363948"/>
                    </a:cubicBezTo>
                    <a:cubicBezTo>
                      <a:pt x="1844773" y="1372389"/>
                      <a:pt x="1850321" y="1383556"/>
                      <a:pt x="1864214" y="1397425"/>
                    </a:cubicBezTo>
                    <a:cubicBezTo>
                      <a:pt x="1875285" y="1411390"/>
                      <a:pt x="1894654" y="1425378"/>
                      <a:pt x="1914071" y="1428104"/>
                    </a:cubicBezTo>
                    <a:cubicBezTo>
                      <a:pt x="1927892" y="1428104"/>
                      <a:pt x="1941785" y="1422557"/>
                      <a:pt x="1952856" y="1425378"/>
                    </a:cubicBezTo>
                    <a:lnTo>
                      <a:pt x="1955582" y="1425378"/>
                    </a:lnTo>
                    <a:lnTo>
                      <a:pt x="1958380" y="1425378"/>
                    </a:lnTo>
                    <a:cubicBezTo>
                      <a:pt x="1988820" y="1430926"/>
                      <a:pt x="2008261" y="1444891"/>
                      <a:pt x="2027605" y="1461605"/>
                    </a:cubicBezTo>
                    <a:cubicBezTo>
                      <a:pt x="2041427" y="1469951"/>
                      <a:pt x="2052498" y="1478392"/>
                      <a:pt x="2055320" y="1489463"/>
                    </a:cubicBezTo>
                    <a:cubicBezTo>
                      <a:pt x="2058046" y="1495082"/>
                      <a:pt x="2055320" y="1506249"/>
                      <a:pt x="2060867" y="1514595"/>
                    </a:cubicBezTo>
                    <a:cubicBezTo>
                      <a:pt x="2066415" y="1534107"/>
                      <a:pt x="2094105" y="1542452"/>
                      <a:pt x="2083034" y="1573132"/>
                    </a:cubicBezTo>
                    <a:cubicBezTo>
                      <a:pt x="2088581" y="1584298"/>
                      <a:pt x="2096855" y="1587096"/>
                      <a:pt x="2107927" y="1592716"/>
                    </a:cubicBezTo>
                    <a:cubicBezTo>
                      <a:pt x="2116272" y="1598263"/>
                      <a:pt x="2121819" y="1606609"/>
                      <a:pt x="2130093" y="1609430"/>
                    </a:cubicBezTo>
                    <a:lnTo>
                      <a:pt x="2146712" y="1609430"/>
                    </a:lnTo>
                    <a:lnTo>
                      <a:pt x="2152259" y="1609430"/>
                    </a:lnTo>
                    <a:cubicBezTo>
                      <a:pt x="2168879" y="1612252"/>
                      <a:pt x="2179974" y="1617775"/>
                      <a:pt x="2193867" y="1623395"/>
                    </a:cubicBezTo>
                    <a:cubicBezTo>
                      <a:pt x="2202140" y="1626121"/>
                      <a:pt x="2213211" y="1628942"/>
                      <a:pt x="2221485" y="1631740"/>
                    </a:cubicBezTo>
                    <a:cubicBezTo>
                      <a:pt x="2227033" y="1637288"/>
                      <a:pt x="2229831" y="1654074"/>
                      <a:pt x="2238104" y="1656872"/>
                    </a:cubicBezTo>
                    <a:cubicBezTo>
                      <a:pt x="2243652" y="1659598"/>
                      <a:pt x="2254723" y="1656872"/>
                      <a:pt x="2263069" y="1656872"/>
                    </a:cubicBezTo>
                    <a:lnTo>
                      <a:pt x="2265794" y="1659598"/>
                    </a:lnTo>
                    <a:lnTo>
                      <a:pt x="2268616" y="1659598"/>
                    </a:lnTo>
                    <a:cubicBezTo>
                      <a:pt x="2274163" y="1659598"/>
                      <a:pt x="2285235" y="1662419"/>
                      <a:pt x="2293509" y="1665217"/>
                    </a:cubicBezTo>
                    <a:cubicBezTo>
                      <a:pt x="2301854" y="1667943"/>
                      <a:pt x="2307401" y="1670765"/>
                      <a:pt x="2315675" y="1670765"/>
                    </a:cubicBezTo>
                    <a:cubicBezTo>
                      <a:pt x="2324021" y="1670765"/>
                      <a:pt x="2329568" y="1665217"/>
                      <a:pt x="2337842" y="1667967"/>
                    </a:cubicBezTo>
                    <a:lnTo>
                      <a:pt x="2340639" y="1667967"/>
                    </a:lnTo>
                    <a:lnTo>
                      <a:pt x="2343365" y="1667967"/>
                    </a:lnTo>
                    <a:cubicBezTo>
                      <a:pt x="2346187" y="1667967"/>
                      <a:pt x="2351711" y="1670765"/>
                      <a:pt x="2354437" y="1670765"/>
                    </a:cubicBezTo>
                    <a:cubicBezTo>
                      <a:pt x="2476341" y="1475546"/>
                      <a:pt x="2548364" y="1246826"/>
                      <a:pt x="2548364" y="998523"/>
                    </a:cubicBezTo>
                    <a:cubicBezTo>
                      <a:pt x="2548412" y="912152"/>
                      <a:pt x="2540043" y="825662"/>
                      <a:pt x="2523424" y="744791"/>
                    </a:cubicBezTo>
                    <a:close/>
                    <a:moveTo>
                      <a:pt x="1739584" y="954238"/>
                    </a:moveTo>
                    <a:cubicBezTo>
                      <a:pt x="1739584" y="1261509"/>
                      <a:pt x="1549028" y="1523370"/>
                      <a:pt x="1280614" y="1632912"/>
                    </a:cubicBezTo>
                    <a:cubicBezTo>
                      <a:pt x="1009522" y="1523370"/>
                      <a:pt x="818967" y="1261509"/>
                      <a:pt x="818967" y="954238"/>
                    </a:cubicBezTo>
                    <a:lnTo>
                      <a:pt x="818967" y="622911"/>
                    </a:lnTo>
                    <a:lnTo>
                      <a:pt x="988049" y="585513"/>
                    </a:lnTo>
                    <a:lnTo>
                      <a:pt x="988049" y="646967"/>
                    </a:lnTo>
                    <a:lnTo>
                      <a:pt x="1173249" y="604212"/>
                    </a:lnTo>
                    <a:lnTo>
                      <a:pt x="1173249" y="542758"/>
                    </a:lnTo>
                    <a:lnTo>
                      <a:pt x="1280614" y="518702"/>
                    </a:lnTo>
                    <a:lnTo>
                      <a:pt x="1385302" y="542758"/>
                    </a:lnTo>
                    <a:lnTo>
                      <a:pt x="1385302" y="604212"/>
                    </a:lnTo>
                    <a:lnTo>
                      <a:pt x="1570501" y="646967"/>
                    </a:lnTo>
                    <a:lnTo>
                      <a:pt x="1570501" y="585513"/>
                    </a:lnTo>
                    <a:lnTo>
                      <a:pt x="1739584" y="622911"/>
                    </a:lnTo>
                    <a:lnTo>
                      <a:pt x="1739584" y="9542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88" name="Google Shape;9090;p89">
            <a:extLst>
              <a:ext uri="{FF2B5EF4-FFF2-40B4-BE49-F238E27FC236}">
                <a16:creationId xmlns:a16="http://schemas.microsoft.com/office/drawing/2014/main" id="{DFBDB670-81F2-4909-817E-F9F9DD512D4F}"/>
              </a:ext>
            </a:extLst>
          </p:cNvPr>
          <p:cNvGrpSpPr/>
          <p:nvPr/>
        </p:nvGrpSpPr>
        <p:grpSpPr>
          <a:xfrm>
            <a:off x="2751070" y="4725349"/>
            <a:ext cx="492260" cy="493588"/>
            <a:chOff x="2273772" y="1075531"/>
            <a:chExt cx="587375" cy="588962"/>
          </a:xfrm>
        </p:grpSpPr>
        <p:sp>
          <p:nvSpPr>
            <p:cNvPr id="289" name="Google Shape;9091;p89">
              <a:extLst>
                <a:ext uri="{FF2B5EF4-FFF2-40B4-BE49-F238E27FC236}">
                  <a16:creationId xmlns:a16="http://schemas.microsoft.com/office/drawing/2014/main" id="{DD8F1F1C-1330-4980-9385-414FCA409AED}"/>
                </a:ext>
              </a:extLst>
            </p:cNvPr>
            <p:cNvSpPr/>
            <p:nvPr/>
          </p:nvSpPr>
          <p:spPr>
            <a:xfrm>
              <a:off x="2273772" y="1075531"/>
              <a:ext cx="587375" cy="588962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9092;p89">
              <a:extLst>
                <a:ext uri="{FF2B5EF4-FFF2-40B4-BE49-F238E27FC236}">
                  <a16:creationId xmlns:a16="http://schemas.microsoft.com/office/drawing/2014/main" id="{5B56116C-B2F6-4FBA-A16C-B75D7031DF87}"/>
                </a:ext>
              </a:extLst>
            </p:cNvPr>
            <p:cNvSpPr/>
            <p:nvPr/>
          </p:nvSpPr>
          <p:spPr>
            <a:xfrm>
              <a:off x="2419822" y="1200943"/>
              <a:ext cx="285750" cy="287337"/>
            </a:xfrm>
            <a:custGeom>
              <a:avLst/>
              <a:gdLst/>
              <a:ahLst/>
              <a:cxnLst/>
              <a:rect l="l" t="t" r="r" b="b"/>
              <a:pathLst>
                <a:path w="846" h="849" extrusionOk="0">
                  <a:moveTo>
                    <a:pt x="656" y="748"/>
                  </a:moveTo>
                  <a:cubicBezTo>
                    <a:pt x="622" y="678"/>
                    <a:pt x="622" y="678"/>
                    <a:pt x="622" y="678"/>
                  </a:cubicBezTo>
                  <a:cubicBezTo>
                    <a:pt x="648" y="654"/>
                    <a:pt x="674" y="629"/>
                    <a:pt x="695" y="597"/>
                  </a:cubicBezTo>
                  <a:cubicBezTo>
                    <a:pt x="768" y="621"/>
                    <a:pt x="768" y="621"/>
                    <a:pt x="768" y="621"/>
                  </a:cubicBezTo>
                  <a:cubicBezTo>
                    <a:pt x="786" y="631"/>
                    <a:pt x="807" y="621"/>
                    <a:pt x="813" y="600"/>
                  </a:cubicBezTo>
                  <a:cubicBezTo>
                    <a:pt x="836" y="533"/>
                    <a:pt x="836" y="533"/>
                    <a:pt x="836" y="533"/>
                  </a:cubicBezTo>
                  <a:cubicBezTo>
                    <a:pt x="846" y="515"/>
                    <a:pt x="836" y="496"/>
                    <a:pt x="815" y="487"/>
                  </a:cubicBezTo>
                  <a:cubicBezTo>
                    <a:pt x="739" y="460"/>
                    <a:pt x="739" y="460"/>
                    <a:pt x="739" y="460"/>
                  </a:cubicBezTo>
                  <a:cubicBezTo>
                    <a:pt x="745" y="429"/>
                    <a:pt x="744" y="390"/>
                    <a:pt x="734" y="354"/>
                  </a:cubicBezTo>
                  <a:cubicBezTo>
                    <a:pt x="807" y="318"/>
                    <a:pt x="807" y="318"/>
                    <a:pt x="807" y="318"/>
                  </a:cubicBezTo>
                  <a:cubicBezTo>
                    <a:pt x="823" y="310"/>
                    <a:pt x="831" y="289"/>
                    <a:pt x="823" y="272"/>
                  </a:cubicBezTo>
                  <a:cubicBezTo>
                    <a:pt x="792" y="206"/>
                    <a:pt x="792" y="206"/>
                    <a:pt x="792" y="206"/>
                  </a:cubicBezTo>
                  <a:cubicBezTo>
                    <a:pt x="786" y="189"/>
                    <a:pt x="765" y="183"/>
                    <a:pt x="744" y="192"/>
                  </a:cubicBezTo>
                  <a:cubicBezTo>
                    <a:pt x="675" y="225"/>
                    <a:pt x="675" y="225"/>
                    <a:pt x="675" y="225"/>
                  </a:cubicBezTo>
                  <a:cubicBezTo>
                    <a:pt x="654" y="196"/>
                    <a:pt x="625" y="173"/>
                    <a:pt x="594" y="152"/>
                  </a:cubicBezTo>
                  <a:cubicBezTo>
                    <a:pt x="622" y="77"/>
                    <a:pt x="622" y="77"/>
                    <a:pt x="622" y="77"/>
                  </a:cubicBezTo>
                  <a:cubicBezTo>
                    <a:pt x="625" y="57"/>
                    <a:pt x="619" y="41"/>
                    <a:pt x="601" y="31"/>
                  </a:cubicBezTo>
                  <a:cubicBezTo>
                    <a:pt x="534" y="7"/>
                    <a:pt x="534" y="7"/>
                    <a:pt x="534" y="7"/>
                  </a:cubicBezTo>
                  <a:cubicBezTo>
                    <a:pt x="513" y="0"/>
                    <a:pt x="492" y="10"/>
                    <a:pt x="485" y="31"/>
                  </a:cubicBezTo>
                  <a:cubicBezTo>
                    <a:pt x="461" y="104"/>
                    <a:pt x="461" y="104"/>
                    <a:pt x="461" y="104"/>
                  </a:cubicBezTo>
                  <a:cubicBezTo>
                    <a:pt x="424" y="98"/>
                    <a:pt x="388" y="103"/>
                    <a:pt x="352" y="113"/>
                  </a:cubicBezTo>
                  <a:cubicBezTo>
                    <a:pt x="318" y="36"/>
                    <a:pt x="318" y="36"/>
                    <a:pt x="318" y="36"/>
                  </a:cubicBezTo>
                  <a:cubicBezTo>
                    <a:pt x="309" y="21"/>
                    <a:pt x="291" y="13"/>
                    <a:pt x="270" y="23"/>
                  </a:cubicBezTo>
                  <a:cubicBezTo>
                    <a:pt x="208" y="51"/>
                    <a:pt x="208" y="51"/>
                    <a:pt x="208" y="51"/>
                  </a:cubicBezTo>
                  <a:cubicBezTo>
                    <a:pt x="188" y="60"/>
                    <a:pt x="180" y="82"/>
                    <a:pt x="188" y="98"/>
                  </a:cubicBezTo>
                  <a:cubicBezTo>
                    <a:pt x="224" y="171"/>
                    <a:pt x="224" y="171"/>
                    <a:pt x="224" y="171"/>
                  </a:cubicBezTo>
                  <a:cubicBezTo>
                    <a:pt x="195" y="192"/>
                    <a:pt x="172" y="220"/>
                    <a:pt x="151" y="253"/>
                  </a:cubicBezTo>
                  <a:cubicBezTo>
                    <a:pt x="75" y="225"/>
                    <a:pt x="75" y="225"/>
                    <a:pt x="75" y="225"/>
                  </a:cubicBezTo>
                  <a:cubicBezTo>
                    <a:pt x="60" y="219"/>
                    <a:pt x="39" y="228"/>
                    <a:pt x="31" y="246"/>
                  </a:cubicBezTo>
                  <a:cubicBezTo>
                    <a:pt x="7" y="313"/>
                    <a:pt x="7" y="313"/>
                    <a:pt x="7" y="313"/>
                  </a:cubicBezTo>
                  <a:cubicBezTo>
                    <a:pt x="0" y="334"/>
                    <a:pt x="10" y="355"/>
                    <a:pt x="29" y="359"/>
                  </a:cubicBezTo>
                  <a:cubicBezTo>
                    <a:pt x="104" y="386"/>
                    <a:pt x="104" y="386"/>
                    <a:pt x="104" y="386"/>
                  </a:cubicBezTo>
                  <a:cubicBezTo>
                    <a:pt x="101" y="421"/>
                    <a:pt x="102" y="460"/>
                    <a:pt x="109" y="492"/>
                  </a:cubicBezTo>
                  <a:cubicBezTo>
                    <a:pt x="36" y="528"/>
                    <a:pt x="36" y="528"/>
                    <a:pt x="36" y="528"/>
                  </a:cubicBezTo>
                  <a:cubicBezTo>
                    <a:pt x="20" y="536"/>
                    <a:pt x="13" y="558"/>
                    <a:pt x="23" y="577"/>
                  </a:cubicBezTo>
                  <a:cubicBezTo>
                    <a:pt x="50" y="641"/>
                    <a:pt x="50" y="641"/>
                    <a:pt x="50" y="641"/>
                  </a:cubicBezTo>
                  <a:cubicBezTo>
                    <a:pt x="60" y="660"/>
                    <a:pt x="81" y="667"/>
                    <a:pt x="102" y="659"/>
                  </a:cubicBezTo>
                  <a:cubicBezTo>
                    <a:pt x="171" y="624"/>
                    <a:pt x="171" y="624"/>
                    <a:pt x="171" y="624"/>
                  </a:cubicBezTo>
                  <a:cubicBezTo>
                    <a:pt x="192" y="654"/>
                    <a:pt x="219" y="676"/>
                    <a:pt x="248" y="694"/>
                  </a:cubicBezTo>
                  <a:cubicBezTo>
                    <a:pt x="227" y="771"/>
                    <a:pt x="227" y="771"/>
                    <a:pt x="227" y="771"/>
                  </a:cubicBezTo>
                  <a:cubicBezTo>
                    <a:pt x="218" y="789"/>
                    <a:pt x="227" y="810"/>
                    <a:pt x="245" y="818"/>
                  </a:cubicBezTo>
                  <a:cubicBezTo>
                    <a:pt x="315" y="839"/>
                    <a:pt x="315" y="839"/>
                    <a:pt x="315" y="839"/>
                  </a:cubicBezTo>
                  <a:cubicBezTo>
                    <a:pt x="333" y="849"/>
                    <a:pt x="351" y="836"/>
                    <a:pt x="360" y="818"/>
                  </a:cubicBezTo>
                  <a:cubicBezTo>
                    <a:pt x="385" y="745"/>
                    <a:pt x="385" y="745"/>
                    <a:pt x="385" y="745"/>
                  </a:cubicBezTo>
                  <a:cubicBezTo>
                    <a:pt x="419" y="748"/>
                    <a:pt x="458" y="748"/>
                    <a:pt x="494" y="737"/>
                  </a:cubicBezTo>
                  <a:cubicBezTo>
                    <a:pt x="524" y="810"/>
                    <a:pt x="524" y="810"/>
                    <a:pt x="524" y="810"/>
                  </a:cubicBezTo>
                  <a:cubicBezTo>
                    <a:pt x="537" y="828"/>
                    <a:pt x="555" y="836"/>
                    <a:pt x="575" y="828"/>
                  </a:cubicBezTo>
                  <a:cubicBezTo>
                    <a:pt x="641" y="797"/>
                    <a:pt x="641" y="797"/>
                    <a:pt x="641" y="797"/>
                  </a:cubicBezTo>
                  <a:cubicBezTo>
                    <a:pt x="656" y="786"/>
                    <a:pt x="664" y="768"/>
                    <a:pt x="656" y="748"/>
                  </a:cubicBezTo>
                  <a:moveTo>
                    <a:pt x="226" y="518"/>
                  </a:moveTo>
                  <a:cubicBezTo>
                    <a:pt x="174" y="408"/>
                    <a:pt x="219" y="280"/>
                    <a:pt x="330" y="227"/>
                  </a:cubicBezTo>
                  <a:cubicBezTo>
                    <a:pt x="438" y="171"/>
                    <a:pt x="567" y="220"/>
                    <a:pt x="620" y="331"/>
                  </a:cubicBezTo>
                  <a:cubicBezTo>
                    <a:pt x="669" y="439"/>
                    <a:pt x="627" y="571"/>
                    <a:pt x="516" y="623"/>
                  </a:cubicBezTo>
                  <a:cubicBezTo>
                    <a:pt x="409" y="673"/>
                    <a:pt x="279" y="629"/>
                    <a:pt x="226" y="5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9093;p89">
              <a:extLst>
                <a:ext uri="{FF2B5EF4-FFF2-40B4-BE49-F238E27FC236}">
                  <a16:creationId xmlns:a16="http://schemas.microsoft.com/office/drawing/2014/main" id="{86052C86-BB46-420E-902B-ECE4F28A493D}"/>
                </a:ext>
              </a:extLst>
            </p:cNvPr>
            <p:cNvSpPr/>
            <p:nvPr/>
          </p:nvSpPr>
          <p:spPr>
            <a:xfrm>
              <a:off x="2496022" y="1323181"/>
              <a:ext cx="31750" cy="41275"/>
            </a:xfrm>
            <a:custGeom>
              <a:avLst/>
              <a:gdLst/>
              <a:ahLst/>
              <a:cxnLst/>
              <a:rect l="l" t="t" r="r" b="b"/>
              <a:pathLst>
                <a:path w="96" h="122" extrusionOk="0">
                  <a:moveTo>
                    <a:pt x="0" y="83"/>
                  </a:moveTo>
                  <a:cubicBezTo>
                    <a:pt x="23" y="79"/>
                    <a:pt x="23" y="79"/>
                    <a:pt x="23" y="79"/>
                  </a:cubicBezTo>
                  <a:cubicBezTo>
                    <a:pt x="25" y="87"/>
                    <a:pt x="26" y="94"/>
                    <a:pt x="31" y="97"/>
                  </a:cubicBezTo>
                  <a:cubicBezTo>
                    <a:pt x="36" y="100"/>
                    <a:pt x="41" y="102"/>
                    <a:pt x="48" y="102"/>
                  </a:cubicBezTo>
                  <a:cubicBezTo>
                    <a:pt x="56" y="102"/>
                    <a:pt x="61" y="100"/>
                    <a:pt x="66" y="97"/>
                  </a:cubicBezTo>
                  <a:cubicBezTo>
                    <a:pt x="69" y="94"/>
                    <a:pt x="72" y="91"/>
                    <a:pt x="72" y="86"/>
                  </a:cubicBezTo>
                  <a:cubicBezTo>
                    <a:pt x="72" y="83"/>
                    <a:pt x="70" y="81"/>
                    <a:pt x="69" y="79"/>
                  </a:cubicBezTo>
                  <a:cubicBezTo>
                    <a:pt x="67" y="76"/>
                    <a:pt x="64" y="75"/>
                    <a:pt x="61" y="73"/>
                  </a:cubicBezTo>
                  <a:cubicBezTo>
                    <a:pt x="58" y="73"/>
                    <a:pt x="52" y="71"/>
                    <a:pt x="42" y="68"/>
                  </a:cubicBezTo>
                  <a:cubicBezTo>
                    <a:pt x="30" y="65"/>
                    <a:pt x="20" y="62"/>
                    <a:pt x="15" y="57"/>
                  </a:cubicBezTo>
                  <a:cubicBezTo>
                    <a:pt x="8" y="51"/>
                    <a:pt x="4" y="43"/>
                    <a:pt x="4" y="33"/>
                  </a:cubicBezTo>
                  <a:cubicBezTo>
                    <a:pt x="4" y="27"/>
                    <a:pt x="6" y="20"/>
                    <a:pt x="9" y="16"/>
                  </a:cubicBezTo>
                  <a:cubicBezTo>
                    <a:pt x="12" y="11"/>
                    <a:pt x="17" y="6"/>
                    <a:pt x="23" y="4"/>
                  </a:cubicBezTo>
                  <a:cubicBezTo>
                    <a:pt x="30" y="1"/>
                    <a:pt x="37" y="0"/>
                    <a:pt x="47" y="0"/>
                  </a:cubicBezTo>
                  <a:cubicBezTo>
                    <a:pt x="61" y="0"/>
                    <a:pt x="72" y="3"/>
                    <a:pt x="80" y="9"/>
                  </a:cubicBezTo>
                  <a:cubicBezTo>
                    <a:pt x="88" y="16"/>
                    <a:pt x="91" y="25"/>
                    <a:pt x="92" y="36"/>
                  </a:cubicBezTo>
                  <a:cubicBezTo>
                    <a:pt x="67" y="36"/>
                    <a:pt x="67" y="36"/>
                    <a:pt x="67" y="36"/>
                  </a:cubicBezTo>
                  <a:cubicBezTo>
                    <a:pt x="67" y="30"/>
                    <a:pt x="64" y="27"/>
                    <a:pt x="61" y="24"/>
                  </a:cubicBezTo>
                  <a:cubicBezTo>
                    <a:pt x="58" y="20"/>
                    <a:pt x="53" y="19"/>
                    <a:pt x="47" y="19"/>
                  </a:cubicBezTo>
                  <a:cubicBezTo>
                    <a:pt x="39" y="19"/>
                    <a:pt x="34" y="20"/>
                    <a:pt x="31" y="24"/>
                  </a:cubicBezTo>
                  <a:cubicBezTo>
                    <a:pt x="28" y="25"/>
                    <a:pt x="26" y="28"/>
                    <a:pt x="26" y="32"/>
                  </a:cubicBezTo>
                  <a:cubicBezTo>
                    <a:pt x="26" y="35"/>
                    <a:pt x="28" y="36"/>
                    <a:pt x="30" y="38"/>
                  </a:cubicBezTo>
                  <a:cubicBezTo>
                    <a:pt x="33" y="41"/>
                    <a:pt x="41" y="44"/>
                    <a:pt x="52" y="46"/>
                  </a:cubicBezTo>
                  <a:cubicBezTo>
                    <a:pt x="64" y="49"/>
                    <a:pt x="72" y="52"/>
                    <a:pt x="77" y="55"/>
                  </a:cubicBezTo>
                  <a:cubicBezTo>
                    <a:pt x="83" y="57"/>
                    <a:pt x="88" y="62"/>
                    <a:pt x="91" y="67"/>
                  </a:cubicBezTo>
                  <a:cubicBezTo>
                    <a:pt x="94" y="71"/>
                    <a:pt x="96" y="78"/>
                    <a:pt x="96" y="86"/>
                  </a:cubicBezTo>
                  <a:cubicBezTo>
                    <a:pt x="96" y="92"/>
                    <a:pt x="92" y="98"/>
                    <a:pt x="89" y="105"/>
                  </a:cubicBezTo>
                  <a:cubicBezTo>
                    <a:pt x="86" y="111"/>
                    <a:pt x="80" y="116"/>
                    <a:pt x="74" y="118"/>
                  </a:cubicBezTo>
                  <a:cubicBezTo>
                    <a:pt x="67" y="121"/>
                    <a:pt x="58" y="122"/>
                    <a:pt x="48" y="122"/>
                  </a:cubicBezTo>
                  <a:cubicBezTo>
                    <a:pt x="33" y="122"/>
                    <a:pt x="22" y="119"/>
                    <a:pt x="14" y="113"/>
                  </a:cubicBezTo>
                  <a:cubicBezTo>
                    <a:pt x="6" y="105"/>
                    <a:pt x="1" y="95"/>
                    <a:pt x="0" y="8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9094;p89">
              <a:extLst>
                <a:ext uri="{FF2B5EF4-FFF2-40B4-BE49-F238E27FC236}">
                  <a16:creationId xmlns:a16="http://schemas.microsoft.com/office/drawing/2014/main" id="{8763BBB4-5368-44BC-967E-6FA9ED40AFD4}"/>
                </a:ext>
              </a:extLst>
            </p:cNvPr>
            <p:cNvSpPr/>
            <p:nvPr/>
          </p:nvSpPr>
          <p:spPr>
            <a:xfrm>
              <a:off x="2551585" y="1324768"/>
              <a:ext cx="31750" cy="41275"/>
            </a:xfrm>
            <a:custGeom>
              <a:avLst/>
              <a:gdLst/>
              <a:ahLst/>
              <a:cxnLst/>
              <a:rect l="l" t="t" r="r" b="b"/>
              <a:pathLst>
                <a:path w="20" h="26" extrusionOk="0">
                  <a:moveTo>
                    <a:pt x="0" y="26"/>
                  </a:moveTo>
                  <a:lnTo>
                    <a:pt x="0" y="0"/>
                  </a:lnTo>
                  <a:lnTo>
                    <a:pt x="19" y="0"/>
                  </a:lnTo>
                  <a:lnTo>
                    <a:pt x="19" y="4"/>
                  </a:lnTo>
                  <a:lnTo>
                    <a:pt x="5" y="4"/>
                  </a:lnTo>
                  <a:lnTo>
                    <a:pt x="5" y="10"/>
                  </a:lnTo>
                  <a:lnTo>
                    <a:pt x="18" y="10"/>
                  </a:lnTo>
                  <a:lnTo>
                    <a:pt x="18" y="14"/>
                  </a:lnTo>
                  <a:lnTo>
                    <a:pt x="5" y="14"/>
                  </a:lnTo>
                  <a:lnTo>
                    <a:pt x="5" y="21"/>
                  </a:lnTo>
                  <a:lnTo>
                    <a:pt x="20" y="21"/>
                  </a:lnTo>
                  <a:lnTo>
                    <a:pt x="20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9095;p89">
              <a:extLst>
                <a:ext uri="{FF2B5EF4-FFF2-40B4-BE49-F238E27FC236}">
                  <a16:creationId xmlns:a16="http://schemas.microsoft.com/office/drawing/2014/main" id="{3EEE99D6-7FDF-4698-A30D-DB152C70122B}"/>
                </a:ext>
              </a:extLst>
            </p:cNvPr>
            <p:cNvSpPr/>
            <p:nvPr/>
          </p:nvSpPr>
          <p:spPr>
            <a:xfrm>
              <a:off x="2534122" y="1323181"/>
              <a:ext cx="9525" cy="4127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9096;p89">
              <a:extLst>
                <a:ext uri="{FF2B5EF4-FFF2-40B4-BE49-F238E27FC236}">
                  <a16:creationId xmlns:a16="http://schemas.microsoft.com/office/drawing/2014/main" id="{86F1184B-C9C1-49BD-8843-9BEC9789F2D4}"/>
                </a:ext>
              </a:extLst>
            </p:cNvPr>
            <p:cNvSpPr/>
            <p:nvPr/>
          </p:nvSpPr>
          <p:spPr>
            <a:xfrm>
              <a:off x="2588097" y="1323181"/>
              <a:ext cx="39688" cy="41275"/>
            </a:xfrm>
            <a:custGeom>
              <a:avLst/>
              <a:gdLst/>
              <a:ahLst/>
              <a:cxnLst/>
              <a:rect l="l" t="t" r="r" b="b"/>
              <a:pathLst>
                <a:path w="25" h="26" extrusionOk="0">
                  <a:moveTo>
                    <a:pt x="0" y="26"/>
                  </a:moveTo>
                  <a:lnTo>
                    <a:pt x="0" y="0"/>
                  </a:lnTo>
                  <a:lnTo>
                    <a:pt x="8" y="0"/>
                  </a:lnTo>
                  <a:lnTo>
                    <a:pt x="13" y="18"/>
                  </a:lnTo>
                  <a:lnTo>
                    <a:pt x="17" y="0"/>
                  </a:lnTo>
                  <a:lnTo>
                    <a:pt x="25" y="0"/>
                  </a:lnTo>
                  <a:lnTo>
                    <a:pt x="25" y="26"/>
                  </a:lnTo>
                  <a:lnTo>
                    <a:pt x="20" y="26"/>
                  </a:lnTo>
                  <a:lnTo>
                    <a:pt x="20" y="5"/>
                  </a:lnTo>
                  <a:lnTo>
                    <a:pt x="15" y="26"/>
                  </a:lnTo>
                  <a:lnTo>
                    <a:pt x="10" y="26"/>
                  </a:lnTo>
                  <a:lnTo>
                    <a:pt x="5" y="5"/>
                  </a:lnTo>
                  <a:lnTo>
                    <a:pt x="5" y="26"/>
                  </a:lnTo>
                  <a:lnTo>
                    <a:pt x="0" y="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9097;p89">
              <a:extLst>
                <a:ext uri="{FF2B5EF4-FFF2-40B4-BE49-F238E27FC236}">
                  <a16:creationId xmlns:a16="http://schemas.microsoft.com/office/drawing/2014/main" id="{57F0C640-D62B-4519-9C6A-F823169FBA32}"/>
                </a:ext>
              </a:extLst>
            </p:cNvPr>
            <p:cNvSpPr/>
            <p:nvPr/>
          </p:nvSpPr>
          <p:spPr>
            <a:xfrm>
              <a:off x="2691285" y="1280318"/>
              <a:ext cx="101600" cy="101600"/>
            </a:xfrm>
            <a:custGeom>
              <a:avLst/>
              <a:gdLst/>
              <a:ahLst/>
              <a:cxnLst/>
              <a:rect l="l" t="t" r="r" b="b"/>
              <a:pathLst>
                <a:path w="301" h="301" extrusionOk="0">
                  <a:moveTo>
                    <a:pt x="177" y="202"/>
                  </a:moveTo>
                  <a:cubicBezTo>
                    <a:pt x="206" y="187"/>
                    <a:pt x="216" y="153"/>
                    <a:pt x="201" y="124"/>
                  </a:cubicBezTo>
                  <a:cubicBezTo>
                    <a:pt x="187" y="96"/>
                    <a:pt x="151" y="84"/>
                    <a:pt x="123" y="99"/>
                  </a:cubicBezTo>
                  <a:cubicBezTo>
                    <a:pt x="96" y="114"/>
                    <a:pt x="84" y="150"/>
                    <a:pt x="99" y="177"/>
                  </a:cubicBezTo>
                  <a:cubicBezTo>
                    <a:pt x="114" y="207"/>
                    <a:pt x="149" y="217"/>
                    <a:pt x="177" y="202"/>
                  </a:cubicBezTo>
                  <a:moveTo>
                    <a:pt x="301" y="120"/>
                  </a:moveTo>
                  <a:cubicBezTo>
                    <a:pt x="297" y="194"/>
                    <a:pt x="297" y="194"/>
                    <a:pt x="297" y="194"/>
                  </a:cubicBezTo>
                  <a:cubicBezTo>
                    <a:pt x="297" y="197"/>
                    <a:pt x="294" y="200"/>
                    <a:pt x="291" y="200"/>
                  </a:cubicBezTo>
                  <a:cubicBezTo>
                    <a:pt x="237" y="197"/>
                    <a:pt x="237" y="197"/>
                    <a:pt x="237" y="197"/>
                  </a:cubicBezTo>
                  <a:cubicBezTo>
                    <a:pt x="234" y="202"/>
                    <a:pt x="232" y="205"/>
                    <a:pt x="229" y="208"/>
                  </a:cubicBezTo>
                  <a:cubicBezTo>
                    <a:pt x="255" y="257"/>
                    <a:pt x="255" y="257"/>
                    <a:pt x="255" y="257"/>
                  </a:cubicBezTo>
                  <a:cubicBezTo>
                    <a:pt x="257" y="261"/>
                    <a:pt x="255" y="264"/>
                    <a:pt x="252" y="266"/>
                  </a:cubicBezTo>
                  <a:cubicBezTo>
                    <a:pt x="187" y="300"/>
                    <a:pt x="187" y="300"/>
                    <a:pt x="187" y="300"/>
                  </a:cubicBezTo>
                  <a:cubicBezTo>
                    <a:pt x="184" y="301"/>
                    <a:pt x="180" y="300"/>
                    <a:pt x="179" y="297"/>
                  </a:cubicBezTo>
                  <a:cubicBezTo>
                    <a:pt x="153" y="249"/>
                    <a:pt x="153" y="249"/>
                    <a:pt x="153" y="249"/>
                  </a:cubicBezTo>
                  <a:cubicBezTo>
                    <a:pt x="140" y="249"/>
                    <a:pt x="140" y="249"/>
                    <a:pt x="140" y="249"/>
                  </a:cubicBezTo>
                  <a:cubicBezTo>
                    <a:pt x="110" y="295"/>
                    <a:pt x="110" y="295"/>
                    <a:pt x="110" y="295"/>
                  </a:cubicBezTo>
                  <a:cubicBezTo>
                    <a:pt x="109" y="298"/>
                    <a:pt x="104" y="298"/>
                    <a:pt x="101" y="297"/>
                  </a:cubicBezTo>
                  <a:cubicBezTo>
                    <a:pt x="41" y="257"/>
                    <a:pt x="41" y="257"/>
                    <a:pt x="41" y="257"/>
                  </a:cubicBezTo>
                  <a:cubicBezTo>
                    <a:pt x="37" y="256"/>
                    <a:pt x="36" y="251"/>
                    <a:pt x="37" y="248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65" y="200"/>
                    <a:pt x="65" y="199"/>
                    <a:pt x="63" y="197"/>
                  </a:cubicBezTo>
                  <a:cubicBezTo>
                    <a:pt x="62" y="194"/>
                    <a:pt x="62" y="192"/>
                    <a:pt x="60" y="191"/>
                  </a:cubicBezTo>
                  <a:cubicBezTo>
                    <a:pt x="6" y="187"/>
                    <a:pt x="6" y="187"/>
                    <a:pt x="6" y="187"/>
                  </a:cubicBezTo>
                  <a:cubicBezTo>
                    <a:pt x="3" y="187"/>
                    <a:pt x="0" y="184"/>
                    <a:pt x="0" y="181"/>
                  </a:cubicBezTo>
                  <a:cubicBezTo>
                    <a:pt x="3" y="107"/>
                    <a:pt x="3" y="107"/>
                    <a:pt x="3" y="107"/>
                  </a:cubicBezTo>
                  <a:cubicBezTo>
                    <a:pt x="3" y="104"/>
                    <a:pt x="6" y="101"/>
                    <a:pt x="10" y="101"/>
                  </a:cubicBezTo>
                  <a:cubicBezTo>
                    <a:pt x="63" y="104"/>
                    <a:pt x="63" y="104"/>
                    <a:pt x="63" y="104"/>
                  </a:cubicBezTo>
                  <a:cubicBezTo>
                    <a:pt x="67" y="99"/>
                    <a:pt x="68" y="96"/>
                    <a:pt x="71" y="93"/>
                  </a:cubicBezTo>
                  <a:cubicBezTo>
                    <a:pt x="45" y="44"/>
                    <a:pt x="45" y="44"/>
                    <a:pt x="45" y="44"/>
                  </a:cubicBezTo>
                  <a:cubicBezTo>
                    <a:pt x="44" y="40"/>
                    <a:pt x="45" y="37"/>
                    <a:pt x="49" y="36"/>
                  </a:cubicBezTo>
                  <a:cubicBezTo>
                    <a:pt x="114" y="1"/>
                    <a:pt x="114" y="1"/>
                    <a:pt x="114" y="1"/>
                  </a:cubicBezTo>
                  <a:cubicBezTo>
                    <a:pt x="117" y="0"/>
                    <a:pt x="120" y="1"/>
                    <a:pt x="123" y="5"/>
                  </a:cubicBezTo>
                  <a:cubicBezTo>
                    <a:pt x="148" y="52"/>
                    <a:pt x="148" y="52"/>
                    <a:pt x="148" y="52"/>
                  </a:cubicBezTo>
                  <a:cubicBezTo>
                    <a:pt x="153" y="52"/>
                    <a:pt x="156" y="52"/>
                    <a:pt x="161" y="54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2" y="5"/>
                    <a:pt x="197" y="3"/>
                    <a:pt x="200" y="5"/>
                  </a:cubicBezTo>
                  <a:cubicBezTo>
                    <a:pt x="262" y="44"/>
                    <a:pt x="262" y="44"/>
                    <a:pt x="262" y="44"/>
                  </a:cubicBezTo>
                  <a:cubicBezTo>
                    <a:pt x="263" y="45"/>
                    <a:pt x="265" y="50"/>
                    <a:pt x="263" y="54"/>
                  </a:cubicBezTo>
                  <a:cubicBezTo>
                    <a:pt x="234" y="99"/>
                    <a:pt x="234" y="99"/>
                    <a:pt x="234" y="99"/>
                  </a:cubicBezTo>
                  <a:cubicBezTo>
                    <a:pt x="236" y="101"/>
                    <a:pt x="236" y="102"/>
                    <a:pt x="237" y="106"/>
                  </a:cubicBezTo>
                  <a:cubicBezTo>
                    <a:pt x="239" y="107"/>
                    <a:pt x="239" y="109"/>
                    <a:pt x="240" y="111"/>
                  </a:cubicBezTo>
                  <a:cubicBezTo>
                    <a:pt x="294" y="114"/>
                    <a:pt x="294" y="114"/>
                    <a:pt x="294" y="114"/>
                  </a:cubicBezTo>
                  <a:cubicBezTo>
                    <a:pt x="297" y="114"/>
                    <a:pt x="301" y="117"/>
                    <a:pt x="301" y="1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9098;p89">
              <a:extLst>
                <a:ext uri="{FF2B5EF4-FFF2-40B4-BE49-F238E27FC236}">
                  <a16:creationId xmlns:a16="http://schemas.microsoft.com/office/drawing/2014/main" id="{246508C2-EF4B-4DBB-AD2D-2E4ACF9CF99F}"/>
                </a:ext>
              </a:extLst>
            </p:cNvPr>
            <p:cNvSpPr/>
            <p:nvPr/>
          </p:nvSpPr>
          <p:spPr>
            <a:xfrm>
              <a:off x="2383310" y="1420018"/>
              <a:ext cx="114300" cy="114300"/>
            </a:xfrm>
            <a:custGeom>
              <a:avLst/>
              <a:gdLst/>
              <a:ahLst/>
              <a:cxnLst/>
              <a:rect l="l" t="t" r="r" b="b"/>
              <a:pathLst>
                <a:path w="337" h="338" extrusionOk="0">
                  <a:moveTo>
                    <a:pt x="192" y="228"/>
                  </a:moveTo>
                  <a:cubicBezTo>
                    <a:pt x="225" y="215"/>
                    <a:pt x="240" y="178"/>
                    <a:pt x="228" y="146"/>
                  </a:cubicBezTo>
                  <a:cubicBezTo>
                    <a:pt x="216" y="112"/>
                    <a:pt x="179" y="95"/>
                    <a:pt x="146" y="109"/>
                  </a:cubicBezTo>
                  <a:cubicBezTo>
                    <a:pt x="113" y="122"/>
                    <a:pt x="97" y="158"/>
                    <a:pt x="110" y="191"/>
                  </a:cubicBezTo>
                  <a:cubicBezTo>
                    <a:pt x="123" y="225"/>
                    <a:pt x="160" y="240"/>
                    <a:pt x="192" y="228"/>
                  </a:cubicBezTo>
                  <a:moveTo>
                    <a:pt x="337" y="153"/>
                  </a:moveTo>
                  <a:cubicBezTo>
                    <a:pt x="325" y="232"/>
                    <a:pt x="325" y="232"/>
                    <a:pt x="325" y="232"/>
                  </a:cubicBezTo>
                  <a:cubicBezTo>
                    <a:pt x="325" y="237"/>
                    <a:pt x="320" y="239"/>
                    <a:pt x="317" y="238"/>
                  </a:cubicBezTo>
                  <a:cubicBezTo>
                    <a:pt x="258" y="230"/>
                    <a:pt x="258" y="230"/>
                    <a:pt x="258" y="230"/>
                  </a:cubicBezTo>
                  <a:cubicBezTo>
                    <a:pt x="255" y="234"/>
                    <a:pt x="251" y="237"/>
                    <a:pt x="248" y="242"/>
                  </a:cubicBezTo>
                  <a:cubicBezTo>
                    <a:pt x="269" y="297"/>
                    <a:pt x="269" y="297"/>
                    <a:pt x="269" y="297"/>
                  </a:cubicBezTo>
                  <a:cubicBezTo>
                    <a:pt x="272" y="301"/>
                    <a:pt x="270" y="305"/>
                    <a:pt x="265" y="307"/>
                  </a:cubicBezTo>
                  <a:cubicBezTo>
                    <a:pt x="191" y="336"/>
                    <a:pt x="191" y="336"/>
                    <a:pt x="191" y="336"/>
                  </a:cubicBezTo>
                  <a:cubicBezTo>
                    <a:pt x="187" y="338"/>
                    <a:pt x="182" y="335"/>
                    <a:pt x="181" y="331"/>
                  </a:cubicBezTo>
                  <a:cubicBezTo>
                    <a:pt x="160" y="276"/>
                    <a:pt x="160" y="276"/>
                    <a:pt x="160" y="276"/>
                  </a:cubicBezTo>
                  <a:cubicBezTo>
                    <a:pt x="155" y="276"/>
                    <a:pt x="150" y="274"/>
                    <a:pt x="145" y="274"/>
                  </a:cubicBezTo>
                  <a:cubicBezTo>
                    <a:pt x="108" y="321"/>
                    <a:pt x="108" y="321"/>
                    <a:pt x="108" y="321"/>
                  </a:cubicBezTo>
                  <a:cubicBezTo>
                    <a:pt x="105" y="323"/>
                    <a:pt x="100" y="325"/>
                    <a:pt x="98" y="322"/>
                  </a:cubicBezTo>
                  <a:cubicBezTo>
                    <a:pt x="35" y="271"/>
                    <a:pt x="35" y="271"/>
                    <a:pt x="35" y="271"/>
                  </a:cubicBezTo>
                  <a:cubicBezTo>
                    <a:pt x="32" y="268"/>
                    <a:pt x="31" y="264"/>
                    <a:pt x="33" y="261"/>
                  </a:cubicBezTo>
                  <a:cubicBezTo>
                    <a:pt x="71" y="214"/>
                    <a:pt x="71" y="214"/>
                    <a:pt x="71" y="214"/>
                  </a:cubicBezTo>
                  <a:cubicBezTo>
                    <a:pt x="69" y="207"/>
                    <a:pt x="69" y="207"/>
                    <a:pt x="69" y="207"/>
                  </a:cubicBezTo>
                  <a:cubicBezTo>
                    <a:pt x="67" y="201"/>
                    <a:pt x="67" y="201"/>
                    <a:pt x="67" y="201"/>
                  </a:cubicBezTo>
                  <a:cubicBezTo>
                    <a:pt x="7" y="191"/>
                    <a:pt x="7" y="191"/>
                    <a:pt x="7" y="191"/>
                  </a:cubicBezTo>
                  <a:cubicBezTo>
                    <a:pt x="4" y="190"/>
                    <a:pt x="0" y="186"/>
                    <a:pt x="1" y="183"/>
                  </a:cubicBezTo>
                  <a:cubicBezTo>
                    <a:pt x="13" y="104"/>
                    <a:pt x="13" y="104"/>
                    <a:pt x="13" y="104"/>
                  </a:cubicBezTo>
                  <a:cubicBezTo>
                    <a:pt x="13" y="100"/>
                    <a:pt x="17" y="97"/>
                    <a:pt x="21" y="97"/>
                  </a:cubicBezTo>
                  <a:cubicBezTo>
                    <a:pt x="81" y="107"/>
                    <a:pt x="81" y="107"/>
                    <a:pt x="81" y="107"/>
                  </a:cubicBezTo>
                  <a:cubicBezTo>
                    <a:pt x="83" y="103"/>
                    <a:pt x="86" y="98"/>
                    <a:pt x="90" y="95"/>
                  </a:cubicBezTo>
                  <a:cubicBezTo>
                    <a:pt x="69" y="39"/>
                    <a:pt x="69" y="39"/>
                    <a:pt x="69" y="39"/>
                  </a:cubicBezTo>
                  <a:cubicBezTo>
                    <a:pt x="66" y="36"/>
                    <a:pt x="68" y="32"/>
                    <a:pt x="72" y="29"/>
                  </a:cubicBezTo>
                  <a:cubicBezTo>
                    <a:pt x="147" y="1"/>
                    <a:pt x="147" y="1"/>
                    <a:pt x="147" y="1"/>
                  </a:cubicBezTo>
                  <a:cubicBezTo>
                    <a:pt x="152" y="0"/>
                    <a:pt x="156" y="2"/>
                    <a:pt x="157" y="5"/>
                  </a:cubicBezTo>
                  <a:cubicBezTo>
                    <a:pt x="178" y="61"/>
                    <a:pt x="178" y="61"/>
                    <a:pt x="178" y="61"/>
                  </a:cubicBezTo>
                  <a:cubicBezTo>
                    <a:pt x="184" y="61"/>
                    <a:pt x="187" y="62"/>
                    <a:pt x="193" y="63"/>
                  </a:cubicBezTo>
                  <a:cubicBezTo>
                    <a:pt x="231" y="17"/>
                    <a:pt x="231" y="17"/>
                    <a:pt x="231" y="17"/>
                  </a:cubicBezTo>
                  <a:cubicBezTo>
                    <a:pt x="233" y="12"/>
                    <a:pt x="238" y="12"/>
                    <a:pt x="240" y="15"/>
                  </a:cubicBezTo>
                  <a:cubicBezTo>
                    <a:pt x="303" y="65"/>
                    <a:pt x="303" y="65"/>
                    <a:pt x="303" y="65"/>
                  </a:cubicBezTo>
                  <a:cubicBezTo>
                    <a:pt x="305" y="67"/>
                    <a:pt x="307" y="72"/>
                    <a:pt x="305" y="76"/>
                  </a:cubicBezTo>
                  <a:cubicBezTo>
                    <a:pt x="267" y="123"/>
                    <a:pt x="267" y="123"/>
                    <a:pt x="267" y="123"/>
                  </a:cubicBezTo>
                  <a:cubicBezTo>
                    <a:pt x="269" y="129"/>
                    <a:pt x="269" y="129"/>
                    <a:pt x="269" y="129"/>
                  </a:cubicBezTo>
                  <a:cubicBezTo>
                    <a:pt x="271" y="137"/>
                    <a:pt x="271" y="137"/>
                    <a:pt x="271" y="137"/>
                  </a:cubicBezTo>
                  <a:cubicBezTo>
                    <a:pt x="330" y="145"/>
                    <a:pt x="330" y="145"/>
                    <a:pt x="330" y="145"/>
                  </a:cubicBezTo>
                  <a:cubicBezTo>
                    <a:pt x="334" y="145"/>
                    <a:pt x="337" y="149"/>
                    <a:pt x="337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med" p14:dur="700">
        <p:fade/>
      </p:transition>
    </mc:Choice>
    <mc:Fallback xmlns="" xmlns:mv="urn:schemas-microsoft-com:mac:vml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5="http://schemas.microsoft.com/office/powerpoint/2012/main" xmlns:ahyp="http://schemas.microsoft.com/office/drawing/2018/hyperlinkcolor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" name="Google Shape;81;p2"/>
          <p:cNvSpPr txBox="1">
            <a:spLocks noGrp="1"/>
          </p:cNvSpPr>
          <p:nvPr>
            <p:ph type="body" idx="1"/>
          </p:nvPr>
        </p:nvSpPr>
        <p:spPr>
          <a:xfrm>
            <a:off x="711197" y="904893"/>
            <a:ext cx="7246781" cy="411079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0" bIns="45700" anchor="t" anchorCtr="0">
            <a:noAutofit/>
          </a:bodyPr>
          <a:lstStyle/>
          <a:p>
            <a:pPr marL="76198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SzPts val="1560"/>
              <a:buNone/>
            </a:pPr>
            <a:r>
              <a:rPr lang="en-US" b="1">
                <a:latin typeface="Arial"/>
                <a:ea typeface="Arial"/>
                <a:cs typeface="Arial"/>
                <a:sym typeface="Arial"/>
              </a:rPr>
              <a:t>A </a:t>
            </a:r>
            <a:r>
              <a:rPr lang="en-US" b="1">
                <a:solidFill>
                  <a:srgbClr val="049FD9"/>
                </a:solidFill>
                <a:latin typeface="Arial"/>
                <a:ea typeface="Arial"/>
                <a:cs typeface="Arial"/>
                <a:sym typeface="Arial"/>
              </a:rPr>
              <a:t>Security-Centric</a:t>
            </a:r>
            <a:r>
              <a:rPr lang="en-US" b="1">
                <a:latin typeface="Arial"/>
                <a:ea typeface="Arial"/>
                <a:cs typeface="Arial"/>
                <a:sym typeface="Arial"/>
              </a:rPr>
              <a:t> methodology and model for an effective Security Architecture</a:t>
            </a:r>
            <a:endParaRPr/>
          </a:p>
          <a:p>
            <a:pPr marL="232827" lvl="0" indent="-156629" algn="l" rtl="0">
              <a:lnSpc>
                <a:spcPct val="95000"/>
              </a:lnSpc>
              <a:spcBef>
                <a:spcPts val="1480"/>
              </a:spcBef>
              <a:spcAft>
                <a:spcPts val="0"/>
              </a:spcAft>
              <a:buClr>
                <a:schemeClr val="dk1"/>
              </a:buClr>
              <a:buSzPts val="1560"/>
              <a:buFont typeface="Arial"/>
              <a:buChar char="•"/>
            </a:pPr>
            <a:r>
              <a:rPr lang="en-US">
                <a:latin typeface="Arial"/>
                <a:ea typeface="Arial"/>
                <a:cs typeface="Arial"/>
                <a:sym typeface="Arial"/>
              </a:rPr>
              <a:t>Focuses on addressing </a:t>
            </a:r>
            <a:r>
              <a:rPr lang="en-US" b="1">
                <a:solidFill>
                  <a:srgbClr val="049FD9"/>
                </a:solidFill>
                <a:latin typeface="Arial"/>
                <a:ea typeface="Arial"/>
                <a:cs typeface="Arial"/>
                <a:sym typeface="Arial"/>
              </a:rPr>
              <a:t>Risks</a:t>
            </a:r>
            <a:r>
              <a:rPr lang="en-US">
                <a:latin typeface="Arial"/>
                <a:ea typeface="Arial"/>
                <a:cs typeface="Arial"/>
                <a:sym typeface="Arial"/>
              </a:rPr>
              <a:t> and </a:t>
            </a:r>
            <a:r>
              <a:rPr lang="en-US" b="1">
                <a:solidFill>
                  <a:srgbClr val="049FD9"/>
                </a:solidFill>
                <a:latin typeface="Arial"/>
                <a:ea typeface="Arial"/>
                <a:cs typeface="Arial"/>
                <a:sym typeface="Arial"/>
              </a:rPr>
              <a:t>Threats</a:t>
            </a:r>
            <a:r>
              <a:rPr lang="en-US">
                <a:latin typeface="Arial"/>
                <a:ea typeface="Arial"/>
                <a:cs typeface="Arial"/>
                <a:sym typeface="Arial"/>
              </a:rPr>
              <a:t> </a:t>
            </a:r>
            <a:br>
              <a:rPr lang="en-US">
                <a:latin typeface="Arial"/>
                <a:ea typeface="Arial"/>
                <a:cs typeface="Arial"/>
                <a:sym typeface="Arial"/>
              </a:rPr>
            </a:br>
            <a:r>
              <a:rPr lang="en-US">
                <a:latin typeface="Arial"/>
                <a:ea typeface="Arial"/>
                <a:cs typeface="Arial"/>
                <a:sym typeface="Arial"/>
              </a:rPr>
              <a:t>by identifying required </a:t>
            </a:r>
            <a:r>
              <a:rPr lang="en-US" b="1">
                <a:solidFill>
                  <a:srgbClr val="049FD9"/>
                </a:solidFill>
                <a:latin typeface="Arial"/>
                <a:ea typeface="Arial"/>
                <a:cs typeface="Arial"/>
                <a:sym typeface="Arial"/>
              </a:rPr>
              <a:t>Capabilities</a:t>
            </a:r>
            <a:r>
              <a:rPr lang="en-US">
                <a:latin typeface="Arial"/>
                <a:ea typeface="Arial"/>
                <a:cs typeface="Arial"/>
                <a:sym typeface="Arial"/>
              </a:rPr>
              <a:t> through gap analysis and aligning business priorities </a:t>
            </a:r>
            <a:br>
              <a:rPr lang="en-US">
                <a:latin typeface="Arial"/>
                <a:ea typeface="Arial"/>
                <a:cs typeface="Arial"/>
                <a:sym typeface="Arial"/>
              </a:rPr>
            </a:br>
            <a:r>
              <a:rPr lang="en-US">
                <a:latin typeface="Arial"/>
                <a:ea typeface="Arial"/>
                <a:cs typeface="Arial"/>
                <a:sym typeface="Arial"/>
              </a:rPr>
              <a:t>to IT initiatives</a:t>
            </a:r>
            <a:endParaRPr b="1">
              <a:solidFill>
                <a:srgbClr val="E3241B"/>
              </a:solidFill>
              <a:latin typeface="Arial"/>
              <a:ea typeface="Arial"/>
              <a:cs typeface="Arial"/>
              <a:sym typeface="Arial"/>
            </a:endParaRPr>
          </a:p>
          <a:p>
            <a:pPr marL="232827" lvl="0" indent="-156629" algn="l" rtl="0">
              <a:lnSpc>
                <a:spcPct val="95000"/>
              </a:lnSpc>
              <a:spcBef>
                <a:spcPts val="1480"/>
              </a:spcBef>
              <a:spcAft>
                <a:spcPts val="0"/>
              </a:spcAft>
              <a:buClr>
                <a:schemeClr val="dk1"/>
              </a:buClr>
              <a:buSzPts val="1560"/>
              <a:buFont typeface="Arial"/>
              <a:buChar char="•"/>
            </a:pPr>
            <a:r>
              <a:rPr lang="en-US" b="1">
                <a:solidFill>
                  <a:srgbClr val="049FD9"/>
                </a:solidFill>
                <a:latin typeface="Arial"/>
                <a:ea typeface="Arial"/>
                <a:cs typeface="Arial"/>
                <a:sym typeface="Arial"/>
              </a:rPr>
              <a:t>Architectural</a:t>
            </a:r>
            <a:r>
              <a:rPr lang="en-US">
                <a:latin typeface="Arial"/>
                <a:ea typeface="Arial"/>
                <a:cs typeface="Arial"/>
                <a:sym typeface="Arial"/>
              </a:rPr>
              <a:t> guidance for using </a:t>
            </a:r>
            <a:r>
              <a:rPr lang="en-US" b="1">
                <a:solidFill>
                  <a:srgbClr val="049FD9"/>
                </a:solidFill>
                <a:latin typeface="Arial"/>
                <a:ea typeface="Arial"/>
                <a:cs typeface="Arial"/>
                <a:sym typeface="Arial"/>
              </a:rPr>
              <a:t>Capabilities</a:t>
            </a:r>
            <a:r>
              <a:rPr lang="en-US">
                <a:latin typeface="Arial"/>
                <a:ea typeface="Arial"/>
                <a:cs typeface="Arial"/>
                <a:sym typeface="Arial"/>
              </a:rPr>
              <a:t> when building your Places In the Network</a:t>
            </a:r>
            <a:endParaRPr/>
          </a:p>
          <a:p>
            <a:pPr marL="232827" lvl="0" indent="-156629" algn="l" rtl="0">
              <a:lnSpc>
                <a:spcPct val="95000"/>
              </a:lnSpc>
              <a:spcBef>
                <a:spcPts val="1480"/>
              </a:spcBef>
              <a:spcAft>
                <a:spcPts val="0"/>
              </a:spcAft>
              <a:buClr>
                <a:schemeClr val="dk1"/>
              </a:buClr>
              <a:buSzPts val="1560"/>
              <a:buFont typeface="Arial"/>
              <a:buChar char="•"/>
            </a:pPr>
            <a:r>
              <a:rPr lang="en-US" b="1">
                <a:solidFill>
                  <a:srgbClr val="049FD9"/>
                </a:solidFill>
                <a:latin typeface="Arial"/>
                <a:ea typeface="Arial"/>
                <a:cs typeface="Arial"/>
                <a:sym typeface="Arial"/>
              </a:rPr>
              <a:t>Solution</a:t>
            </a:r>
            <a:r>
              <a:rPr lang="en-US">
                <a:latin typeface="Arial"/>
                <a:ea typeface="Arial"/>
                <a:cs typeface="Arial"/>
                <a:sym typeface="Arial"/>
              </a:rPr>
              <a:t> guidance across your organization using a simplified layered approach which includes best practice deployments tested in  </a:t>
            </a:r>
            <a:br>
              <a:rPr lang="en-US">
                <a:latin typeface="Arial"/>
                <a:ea typeface="Arial"/>
                <a:cs typeface="Arial"/>
                <a:sym typeface="Arial"/>
              </a:rPr>
            </a:br>
            <a:r>
              <a:rPr lang="en-US" b="1">
                <a:solidFill>
                  <a:srgbClr val="049FD9"/>
                </a:solidFill>
                <a:latin typeface="Arial"/>
                <a:ea typeface="Arial"/>
                <a:cs typeface="Arial"/>
                <a:sym typeface="Arial"/>
              </a:rPr>
              <a:t>Cisco Validated Designs</a:t>
            </a:r>
            <a:endParaRPr/>
          </a:p>
        </p:txBody>
      </p:sp>
      <p:sp>
        <p:nvSpPr>
          <p:cNvPr id="82" name="Google Shape;82;p2"/>
          <p:cNvSpPr txBox="1">
            <a:spLocks noGrp="1"/>
          </p:cNvSpPr>
          <p:nvPr>
            <p:ph type="title"/>
          </p:nvPr>
        </p:nvSpPr>
        <p:spPr>
          <a:xfrm>
            <a:off x="583688" y="90608"/>
            <a:ext cx="11127317" cy="9757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700"/>
              <a:buFont typeface="Arial"/>
              <a:buNone/>
            </a:pPr>
            <a:r>
              <a:rPr lang="en-US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Proven Cisco Security with SAFE</a:t>
            </a:r>
            <a:endParaRPr/>
          </a:p>
        </p:txBody>
      </p:sp>
      <p:sp>
        <p:nvSpPr>
          <p:cNvPr id="83" name="Google Shape;83;p2"/>
          <p:cNvSpPr txBox="1"/>
          <p:nvPr/>
        </p:nvSpPr>
        <p:spPr>
          <a:xfrm>
            <a:off x="10030982" y="3624790"/>
            <a:ext cx="2130120" cy="5749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60950" rIns="121900" bIns="60950" anchor="ctr" anchorCtr="0">
            <a:noAutofit/>
          </a:bodyPr>
          <a:lstStyle/>
          <a:p>
            <a: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Arial"/>
              <a:buNone/>
            </a:pPr>
            <a:r>
              <a:rPr lang="en-US" sz="2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2. Architecture</a:t>
            </a:r>
            <a:endParaRPr/>
          </a:p>
        </p:txBody>
      </p:sp>
      <p:grpSp>
        <p:nvGrpSpPr>
          <p:cNvPr id="84" name="Google Shape;84;p2"/>
          <p:cNvGrpSpPr/>
          <p:nvPr/>
        </p:nvGrpSpPr>
        <p:grpSpPr>
          <a:xfrm>
            <a:off x="8686870" y="3260200"/>
            <a:ext cx="1285855" cy="1304161"/>
            <a:chOff x="3740150" y="1970585"/>
            <a:chExt cx="1403054" cy="1423029"/>
          </a:xfrm>
        </p:grpSpPr>
        <p:grpSp>
          <p:nvGrpSpPr>
            <p:cNvPr id="85" name="Google Shape;85;p2"/>
            <p:cNvGrpSpPr/>
            <p:nvPr/>
          </p:nvGrpSpPr>
          <p:grpSpPr>
            <a:xfrm>
              <a:off x="3740150" y="1970585"/>
              <a:ext cx="1403054" cy="1423029"/>
              <a:chOff x="1930506" y="3167531"/>
              <a:chExt cx="841248" cy="841248"/>
            </a:xfrm>
          </p:grpSpPr>
          <p:grpSp>
            <p:nvGrpSpPr>
              <p:cNvPr id="86" name="Google Shape;86;p2"/>
              <p:cNvGrpSpPr/>
              <p:nvPr/>
            </p:nvGrpSpPr>
            <p:grpSpPr>
              <a:xfrm>
                <a:off x="1930506" y="3167531"/>
                <a:ext cx="841248" cy="841248"/>
                <a:chOff x="10256805" y="3161107"/>
                <a:chExt cx="1181100" cy="1181100"/>
              </a:xfrm>
            </p:grpSpPr>
            <p:sp>
              <p:nvSpPr>
                <p:cNvPr id="87" name="Google Shape;87;p2"/>
                <p:cNvSpPr/>
                <p:nvPr/>
              </p:nvSpPr>
              <p:spPr>
                <a:xfrm>
                  <a:off x="10256805" y="3161107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7"/>
                      </a:cubicBezTo>
                      <a:cubicBezTo>
                        <a:pt x="3500" y="2302"/>
                        <a:pt x="3500" y="2302"/>
                        <a:pt x="3500" y="2302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2"/>
                      </a:cubicBezTo>
                      <a:cubicBezTo>
                        <a:pt x="0" y="1197"/>
                        <a:pt x="0" y="1197"/>
                        <a:pt x="0" y="1197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 w="9525" cap="flat" cmpd="sng">
                  <a:solidFill>
                    <a:srgbClr val="464852">
                      <a:alpha val="24705"/>
                    </a:srgbClr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" name="Google Shape;88;p2"/>
                <p:cNvSpPr/>
                <p:nvPr/>
              </p:nvSpPr>
              <p:spPr>
                <a:xfrm>
                  <a:off x="10826718" y="417075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9" name="Google Shape;89;p2"/>
                <p:cNvSpPr/>
                <p:nvPr/>
              </p:nvSpPr>
              <p:spPr>
                <a:xfrm>
                  <a:off x="10826718" y="328652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0" name="Google Shape;90;p2"/>
                <p:cNvSpPr/>
                <p:nvPr/>
              </p:nvSpPr>
              <p:spPr>
                <a:xfrm>
                  <a:off x="11264868" y="372943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91;p2"/>
                <p:cNvSpPr/>
                <p:nvPr/>
              </p:nvSpPr>
              <p:spPr>
                <a:xfrm>
                  <a:off x="10380630" y="372943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" name="Google Shape;92;p2"/>
                <p:cNvSpPr/>
                <p:nvPr/>
              </p:nvSpPr>
              <p:spPr>
                <a:xfrm>
                  <a:off x="10456830" y="3362720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" name="Google Shape;93;p2"/>
                <p:cNvSpPr/>
                <p:nvPr/>
              </p:nvSpPr>
              <p:spPr>
                <a:xfrm>
                  <a:off x="11188668" y="409455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94;p2"/>
                <p:cNvSpPr/>
                <p:nvPr/>
              </p:nvSpPr>
              <p:spPr>
                <a:xfrm>
                  <a:off x="10456830" y="409455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95;p2"/>
                <p:cNvSpPr/>
                <p:nvPr/>
              </p:nvSpPr>
              <p:spPr>
                <a:xfrm>
                  <a:off x="11188668" y="336272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96" name="Google Shape;96;p2"/>
              <p:cNvGrpSpPr/>
              <p:nvPr/>
            </p:nvGrpSpPr>
            <p:grpSpPr>
              <a:xfrm>
                <a:off x="2191110" y="3428135"/>
                <a:ext cx="320040" cy="320040"/>
                <a:chOff x="10552080" y="3456382"/>
                <a:chExt cx="592138" cy="592138"/>
              </a:xfrm>
            </p:grpSpPr>
            <p:sp>
              <p:nvSpPr>
                <p:cNvPr id="97" name="Google Shape;97;p2"/>
                <p:cNvSpPr/>
                <p:nvPr/>
              </p:nvSpPr>
              <p:spPr>
                <a:xfrm>
                  <a:off x="10552080" y="3456382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98;p2"/>
                <p:cNvSpPr/>
                <p:nvPr/>
              </p:nvSpPr>
              <p:spPr>
                <a:xfrm>
                  <a:off x="10666380" y="3572270"/>
                  <a:ext cx="160338" cy="16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477" extrusionOk="0">
                      <a:moveTo>
                        <a:pt x="418" y="87"/>
                      </a:moveTo>
                      <a:cubicBezTo>
                        <a:pt x="391" y="87"/>
                        <a:pt x="369" y="108"/>
                        <a:pt x="369" y="135"/>
                      </a:cubicBezTo>
                      <a:cubicBezTo>
                        <a:pt x="369" y="294"/>
                        <a:pt x="369" y="294"/>
                        <a:pt x="369" y="294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76" y="0"/>
                        <a:pt x="45" y="0"/>
                        <a:pt x="26" y="19"/>
                      </a:cubicBezTo>
                      <a:cubicBezTo>
                        <a:pt x="19" y="26"/>
                        <a:pt x="19" y="26"/>
                        <a:pt x="19" y="26"/>
                      </a:cubicBezTo>
                      <a:cubicBezTo>
                        <a:pt x="0" y="45"/>
                        <a:pt x="0" y="76"/>
                        <a:pt x="19" y="95"/>
                      </a:cubicBezTo>
                      <a:cubicBezTo>
                        <a:pt x="296" y="371"/>
                        <a:pt x="296" y="371"/>
                        <a:pt x="296" y="371"/>
                      </a:cubicBezTo>
                      <a:cubicBezTo>
                        <a:pt x="134" y="371"/>
                        <a:pt x="134" y="371"/>
                        <a:pt x="134" y="371"/>
                      </a:cubicBezTo>
                      <a:cubicBezTo>
                        <a:pt x="107" y="371"/>
                        <a:pt x="85" y="392"/>
                        <a:pt x="85" y="419"/>
                      </a:cubicBezTo>
                      <a:cubicBezTo>
                        <a:pt x="85" y="429"/>
                        <a:pt x="85" y="429"/>
                        <a:pt x="85" y="429"/>
                      </a:cubicBezTo>
                      <a:cubicBezTo>
                        <a:pt x="85" y="456"/>
                        <a:pt x="107" y="477"/>
                        <a:pt x="134" y="477"/>
                      </a:cubicBezTo>
                      <a:cubicBezTo>
                        <a:pt x="410" y="477"/>
                        <a:pt x="410" y="477"/>
                        <a:pt x="410" y="477"/>
                      </a:cubicBezTo>
                      <a:cubicBezTo>
                        <a:pt x="414" y="477"/>
                        <a:pt x="418" y="477"/>
                        <a:pt x="422" y="476"/>
                      </a:cubicBezTo>
                      <a:cubicBezTo>
                        <a:pt x="434" y="475"/>
                        <a:pt x="446" y="471"/>
                        <a:pt x="455" y="461"/>
                      </a:cubicBezTo>
                      <a:cubicBezTo>
                        <a:pt x="462" y="455"/>
                        <a:pt x="462" y="455"/>
                        <a:pt x="462" y="455"/>
                      </a:cubicBezTo>
                      <a:cubicBezTo>
                        <a:pt x="472" y="444"/>
                        <a:pt x="477" y="430"/>
                        <a:pt x="476" y="416"/>
                      </a:cubicBezTo>
                      <a:cubicBezTo>
                        <a:pt x="476" y="414"/>
                        <a:pt x="476" y="413"/>
                        <a:pt x="476" y="411"/>
                      </a:cubicBezTo>
                      <a:cubicBezTo>
                        <a:pt x="476" y="135"/>
                        <a:pt x="476" y="135"/>
                        <a:pt x="476" y="135"/>
                      </a:cubicBezTo>
                      <a:cubicBezTo>
                        <a:pt x="476" y="108"/>
                        <a:pt x="454" y="87"/>
                        <a:pt x="428" y="87"/>
                      </a:cubicBezTo>
                      <a:lnTo>
                        <a:pt x="418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9" name="Google Shape;99;p2"/>
                <p:cNvSpPr/>
                <p:nvPr/>
              </p:nvSpPr>
              <p:spPr>
                <a:xfrm>
                  <a:off x="10864818" y="3770707"/>
                  <a:ext cx="160338" cy="16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476" extrusionOk="0">
                      <a:moveTo>
                        <a:pt x="390" y="59"/>
                      </a:moveTo>
                      <a:cubicBezTo>
                        <a:pt x="390" y="86"/>
                        <a:pt x="369" y="107"/>
                        <a:pt x="342" y="107"/>
                      </a:cubicBezTo>
                      <a:cubicBezTo>
                        <a:pt x="183" y="107"/>
                        <a:pt x="183" y="107"/>
                        <a:pt x="183" y="107"/>
                      </a:cubicBezTo>
                      <a:cubicBezTo>
                        <a:pt x="458" y="382"/>
                        <a:pt x="458" y="382"/>
                        <a:pt x="458" y="382"/>
                      </a:cubicBezTo>
                      <a:cubicBezTo>
                        <a:pt x="477" y="401"/>
                        <a:pt x="477" y="432"/>
                        <a:pt x="458" y="451"/>
                      </a:cubicBezTo>
                      <a:cubicBezTo>
                        <a:pt x="451" y="457"/>
                        <a:pt x="451" y="457"/>
                        <a:pt x="451" y="457"/>
                      </a:cubicBezTo>
                      <a:cubicBezTo>
                        <a:pt x="432" y="476"/>
                        <a:pt x="401" y="476"/>
                        <a:pt x="382" y="457"/>
                      </a:cubicBezTo>
                      <a:cubicBezTo>
                        <a:pt x="106" y="181"/>
                        <a:pt x="106" y="181"/>
                        <a:pt x="106" y="181"/>
                      </a:cubicBezTo>
                      <a:cubicBezTo>
                        <a:pt x="106" y="343"/>
                        <a:pt x="106" y="343"/>
                        <a:pt x="106" y="343"/>
                      </a:cubicBezTo>
                      <a:cubicBezTo>
                        <a:pt x="106" y="370"/>
                        <a:pt x="84" y="392"/>
                        <a:pt x="58" y="392"/>
                      </a:cubicBezTo>
                      <a:cubicBezTo>
                        <a:pt x="48" y="392"/>
                        <a:pt x="48" y="392"/>
                        <a:pt x="48" y="392"/>
                      </a:cubicBezTo>
                      <a:cubicBezTo>
                        <a:pt x="21" y="392"/>
                        <a:pt x="0" y="370"/>
                        <a:pt x="0" y="34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3"/>
                        <a:pt x="0" y="59"/>
                        <a:pt x="1" y="55"/>
                      </a:cubicBezTo>
                      <a:cubicBezTo>
                        <a:pt x="2" y="43"/>
                        <a:pt x="6" y="31"/>
                        <a:pt x="15" y="22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33" y="5"/>
                        <a:pt x="47" y="0"/>
                        <a:pt x="61" y="1"/>
                      </a:cubicBezTo>
                      <a:cubicBezTo>
                        <a:pt x="63" y="1"/>
                        <a:pt x="64" y="1"/>
                        <a:pt x="66" y="1"/>
                      </a:cubicBezTo>
                      <a:cubicBezTo>
                        <a:pt x="342" y="1"/>
                        <a:pt x="342" y="1"/>
                        <a:pt x="342" y="1"/>
                      </a:cubicBezTo>
                      <a:cubicBezTo>
                        <a:pt x="369" y="1"/>
                        <a:pt x="390" y="23"/>
                        <a:pt x="390" y="49"/>
                      </a:cubicBezTo>
                      <a:lnTo>
                        <a:pt x="390" y="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" name="Google Shape;100;p2"/>
                <p:cNvSpPr/>
                <p:nvPr/>
              </p:nvSpPr>
              <p:spPr>
                <a:xfrm>
                  <a:off x="10664793" y="3770707"/>
                  <a:ext cx="160338" cy="16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476" extrusionOk="0">
                      <a:moveTo>
                        <a:pt x="391" y="417"/>
                      </a:moveTo>
                      <a:cubicBezTo>
                        <a:pt x="391" y="391"/>
                        <a:pt x="369" y="369"/>
                        <a:pt x="342" y="369"/>
                      </a:cubicBezTo>
                      <a:cubicBezTo>
                        <a:pt x="183" y="369"/>
                        <a:pt x="183" y="369"/>
                        <a:pt x="183" y="369"/>
                      </a:cubicBezTo>
                      <a:cubicBezTo>
                        <a:pt x="458" y="94"/>
                        <a:pt x="458" y="94"/>
                        <a:pt x="458" y="94"/>
                      </a:cubicBezTo>
                      <a:cubicBezTo>
                        <a:pt x="477" y="75"/>
                        <a:pt x="477" y="45"/>
                        <a:pt x="458" y="26"/>
                      </a:cubicBezTo>
                      <a:cubicBezTo>
                        <a:pt x="451" y="19"/>
                        <a:pt x="451" y="19"/>
                        <a:pt x="451" y="19"/>
                      </a:cubicBezTo>
                      <a:cubicBezTo>
                        <a:pt x="432" y="0"/>
                        <a:pt x="402" y="0"/>
                        <a:pt x="383" y="19"/>
                      </a:cubicBezTo>
                      <a:cubicBezTo>
                        <a:pt x="107" y="295"/>
                        <a:pt x="107" y="295"/>
                        <a:pt x="107" y="295"/>
                      </a:cubicBezTo>
                      <a:cubicBezTo>
                        <a:pt x="107" y="133"/>
                        <a:pt x="107" y="133"/>
                        <a:pt x="107" y="133"/>
                      </a:cubicBezTo>
                      <a:cubicBezTo>
                        <a:pt x="107" y="106"/>
                        <a:pt x="85" y="85"/>
                        <a:pt x="58" y="85"/>
                      </a:cubicBezTo>
                      <a:cubicBezTo>
                        <a:pt x="48" y="85"/>
                        <a:pt x="48" y="85"/>
                        <a:pt x="48" y="85"/>
                      </a:cubicBezTo>
                      <a:cubicBezTo>
                        <a:pt x="22" y="85"/>
                        <a:pt x="0" y="106"/>
                        <a:pt x="0" y="133"/>
                      </a:cubicBezTo>
                      <a:cubicBezTo>
                        <a:pt x="0" y="409"/>
                        <a:pt x="0" y="409"/>
                        <a:pt x="0" y="409"/>
                      </a:cubicBezTo>
                      <a:cubicBezTo>
                        <a:pt x="0" y="414"/>
                        <a:pt x="1" y="418"/>
                        <a:pt x="2" y="422"/>
                      </a:cubicBezTo>
                      <a:cubicBezTo>
                        <a:pt x="2" y="433"/>
                        <a:pt x="7" y="445"/>
                        <a:pt x="16" y="454"/>
                      </a:cubicBezTo>
                      <a:cubicBezTo>
                        <a:pt x="23" y="461"/>
                        <a:pt x="23" y="461"/>
                        <a:pt x="23" y="461"/>
                      </a:cubicBezTo>
                      <a:cubicBezTo>
                        <a:pt x="33" y="472"/>
                        <a:pt x="48" y="476"/>
                        <a:pt x="62" y="475"/>
                      </a:cubicBezTo>
                      <a:cubicBezTo>
                        <a:pt x="63" y="475"/>
                        <a:pt x="65" y="475"/>
                        <a:pt x="66" y="475"/>
                      </a:cubicBezTo>
                      <a:cubicBezTo>
                        <a:pt x="342" y="475"/>
                        <a:pt x="342" y="475"/>
                        <a:pt x="342" y="475"/>
                      </a:cubicBezTo>
                      <a:cubicBezTo>
                        <a:pt x="369" y="475"/>
                        <a:pt x="391" y="454"/>
                        <a:pt x="391" y="427"/>
                      </a:cubicBezTo>
                      <a:lnTo>
                        <a:pt x="391" y="4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1" name="Google Shape;101;p2"/>
                <p:cNvSpPr/>
                <p:nvPr/>
              </p:nvSpPr>
              <p:spPr>
                <a:xfrm>
                  <a:off x="10864818" y="3570682"/>
                  <a:ext cx="160338" cy="16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477" extrusionOk="0">
                      <a:moveTo>
                        <a:pt x="417" y="391"/>
                      </a:moveTo>
                      <a:cubicBezTo>
                        <a:pt x="391" y="391"/>
                        <a:pt x="369" y="369"/>
                        <a:pt x="369" y="342"/>
                      </a:cubicBezTo>
                      <a:cubicBezTo>
                        <a:pt x="369" y="183"/>
                        <a:pt x="369" y="183"/>
                        <a:pt x="369" y="183"/>
                      </a:cubicBezTo>
                      <a:cubicBezTo>
                        <a:pt x="94" y="458"/>
                        <a:pt x="94" y="458"/>
                        <a:pt x="94" y="458"/>
                      </a:cubicBezTo>
                      <a:cubicBezTo>
                        <a:pt x="75" y="477"/>
                        <a:pt x="45" y="477"/>
                        <a:pt x="26" y="458"/>
                      </a:cubicBezTo>
                      <a:cubicBezTo>
                        <a:pt x="19" y="451"/>
                        <a:pt x="19" y="451"/>
                        <a:pt x="19" y="451"/>
                      </a:cubicBezTo>
                      <a:cubicBezTo>
                        <a:pt x="0" y="432"/>
                        <a:pt x="0" y="402"/>
                        <a:pt x="19" y="383"/>
                      </a:cubicBezTo>
                      <a:cubicBezTo>
                        <a:pt x="295" y="106"/>
                        <a:pt x="295" y="106"/>
                        <a:pt x="295" y="106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07" y="106"/>
                        <a:pt x="85" y="85"/>
                        <a:pt x="85" y="58"/>
                      </a:cubicBezTo>
                      <a:cubicBezTo>
                        <a:pt x="85" y="48"/>
                        <a:pt x="85" y="48"/>
                        <a:pt x="85" y="48"/>
                      </a:cubicBezTo>
                      <a:cubicBezTo>
                        <a:pt x="85" y="22"/>
                        <a:pt x="107" y="0"/>
                        <a:pt x="133" y="0"/>
                      </a:cubicBezTo>
                      <a:cubicBezTo>
                        <a:pt x="410" y="0"/>
                        <a:pt x="410" y="0"/>
                        <a:pt x="410" y="0"/>
                      </a:cubicBezTo>
                      <a:cubicBezTo>
                        <a:pt x="414" y="0"/>
                        <a:pt x="418" y="1"/>
                        <a:pt x="422" y="2"/>
                      </a:cubicBezTo>
                      <a:cubicBezTo>
                        <a:pt x="434" y="2"/>
                        <a:pt x="445" y="7"/>
                        <a:pt x="454" y="16"/>
                      </a:cubicBezTo>
                      <a:cubicBezTo>
                        <a:pt x="461" y="23"/>
                        <a:pt x="461" y="23"/>
                        <a:pt x="461" y="23"/>
                      </a:cubicBezTo>
                      <a:cubicBezTo>
                        <a:pt x="472" y="33"/>
                        <a:pt x="477" y="48"/>
                        <a:pt x="475" y="62"/>
                      </a:cubicBezTo>
                      <a:cubicBezTo>
                        <a:pt x="475" y="63"/>
                        <a:pt x="476" y="64"/>
                        <a:pt x="476" y="66"/>
                      </a:cubicBezTo>
                      <a:cubicBezTo>
                        <a:pt x="476" y="342"/>
                        <a:pt x="476" y="342"/>
                        <a:pt x="476" y="342"/>
                      </a:cubicBezTo>
                      <a:cubicBezTo>
                        <a:pt x="476" y="369"/>
                        <a:pt x="454" y="391"/>
                        <a:pt x="427" y="391"/>
                      </a:cubicBezTo>
                      <a:lnTo>
                        <a:pt x="417" y="3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24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102" name="Google Shape;102;p2"/>
            <p:cNvGrpSpPr/>
            <p:nvPr/>
          </p:nvGrpSpPr>
          <p:grpSpPr>
            <a:xfrm>
              <a:off x="3867814" y="2912357"/>
              <a:ext cx="365760" cy="365760"/>
              <a:chOff x="6873875" y="2102643"/>
              <a:chExt cx="234950" cy="234950"/>
            </a:xfrm>
          </p:grpSpPr>
          <p:sp>
            <p:nvSpPr>
              <p:cNvPr id="103" name="Google Shape;103;p2"/>
              <p:cNvSpPr/>
              <p:nvPr/>
            </p:nvSpPr>
            <p:spPr>
              <a:xfrm>
                <a:off x="6873875" y="210264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6908800" y="2164556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6965950" y="2164556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7023100" y="2164556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6937375" y="2183606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6994525" y="2183606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6908800" y="2183606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7051675" y="2183606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6908800" y="2201068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6965950" y="2201068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7023100" y="2201068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6937375" y="2218531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6994525" y="2218531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6908800" y="2218531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7051675" y="2218531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6908800" y="2237581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6965950" y="2237581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7023100" y="2237581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6937375" y="2255043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6994525" y="2255043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6908800" y="2255043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7051675" y="2255043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5" name="Google Shape;125;p2"/>
            <p:cNvGrpSpPr/>
            <p:nvPr/>
          </p:nvGrpSpPr>
          <p:grpSpPr>
            <a:xfrm>
              <a:off x="3861133" y="2078974"/>
              <a:ext cx="365760" cy="365760"/>
              <a:chOff x="4818063" y="3023393"/>
              <a:chExt cx="234950" cy="234950"/>
            </a:xfrm>
          </p:grpSpPr>
          <p:sp>
            <p:nvSpPr>
              <p:cNvPr id="126" name="Google Shape;126;p2"/>
              <p:cNvSpPr/>
              <p:nvPr/>
            </p:nvSpPr>
            <p:spPr>
              <a:xfrm>
                <a:off x="4818063" y="30233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4884738" y="3091656"/>
                <a:ext cx="98425" cy="115888"/>
              </a:xfrm>
              <a:custGeom>
                <a:avLst/>
                <a:gdLst/>
                <a:ahLst/>
                <a:cxnLst/>
                <a:rect l="l" t="t" r="r" b="b"/>
                <a:pathLst>
                  <a:path w="292" h="341" extrusionOk="0">
                    <a:moveTo>
                      <a:pt x="132" y="124"/>
                    </a:moveTo>
                    <a:cubicBezTo>
                      <a:pt x="132" y="124"/>
                      <a:pt x="132" y="124"/>
                      <a:pt x="132" y="124"/>
                    </a:cubicBezTo>
                    <a:cubicBezTo>
                      <a:pt x="131" y="126"/>
                      <a:pt x="129" y="128"/>
                      <a:pt x="128" y="128"/>
                    </a:cubicBezTo>
                    <a:cubicBezTo>
                      <a:pt x="125" y="127"/>
                      <a:pt x="124" y="124"/>
                      <a:pt x="124" y="123"/>
                    </a:cubicBezTo>
                    <a:cubicBezTo>
                      <a:pt x="132" y="99"/>
                      <a:pt x="156" y="84"/>
                      <a:pt x="181" y="88"/>
                    </a:cubicBezTo>
                    <a:cubicBezTo>
                      <a:pt x="183" y="88"/>
                      <a:pt x="184" y="91"/>
                      <a:pt x="183" y="93"/>
                    </a:cubicBezTo>
                    <a:cubicBezTo>
                      <a:pt x="183" y="95"/>
                      <a:pt x="182" y="96"/>
                      <a:pt x="180" y="95"/>
                    </a:cubicBezTo>
                    <a:cubicBezTo>
                      <a:pt x="158" y="93"/>
                      <a:pt x="138" y="104"/>
                      <a:pt x="132" y="124"/>
                    </a:cubicBezTo>
                    <a:moveTo>
                      <a:pt x="213" y="153"/>
                    </a:moveTo>
                    <a:cubicBezTo>
                      <a:pt x="225" y="129"/>
                      <a:pt x="216" y="98"/>
                      <a:pt x="191" y="85"/>
                    </a:cubicBezTo>
                    <a:cubicBezTo>
                      <a:pt x="167" y="73"/>
                      <a:pt x="136" y="82"/>
                      <a:pt x="123" y="106"/>
                    </a:cubicBezTo>
                    <a:cubicBezTo>
                      <a:pt x="110" y="130"/>
                      <a:pt x="119" y="162"/>
                      <a:pt x="143" y="174"/>
                    </a:cubicBezTo>
                    <a:cubicBezTo>
                      <a:pt x="168" y="188"/>
                      <a:pt x="199" y="178"/>
                      <a:pt x="213" y="153"/>
                    </a:cubicBezTo>
                    <a:moveTo>
                      <a:pt x="268" y="49"/>
                    </a:moveTo>
                    <a:cubicBezTo>
                      <a:pt x="198" y="49"/>
                      <a:pt x="162" y="16"/>
                      <a:pt x="147" y="0"/>
                    </a:cubicBezTo>
                    <a:cubicBezTo>
                      <a:pt x="133" y="16"/>
                      <a:pt x="93" y="49"/>
                      <a:pt x="26" y="49"/>
                    </a:cubicBezTo>
                    <a:cubicBezTo>
                      <a:pt x="17" y="49"/>
                      <a:pt x="9" y="48"/>
                      <a:pt x="0" y="48"/>
                    </a:cubicBezTo>
                    <a:cubicBezTo>
                      <a:pt x="2" y="54"/>
                      <a:pt x="2" y="64"/>
                      <a:pt x="4" y="77"/>
                    </a:cubicBezTo>
                    <a:cubicBezTo>
                      <a:pt x="6" y="100"/>
                      <a:pt x="9" y="133"/>
                      <a:pt x="20" y="166"/>
                    </a:cubicBezTo>
                    <a:cubicBezTo>
                      <a:pt x="30" y="203"/>
                      <a:pt x="45" y="241"/>
                      <a:pt x="68" y="273"/>
                    </a:cubicBezTo>
                    <a:cubicBezTo>
                      <a:pt x="71" y="267"/>
                      <a:pt x="80" y="250"/>
                      <a:pt x="108" y="199"/>
                    </a:cubicBezTo>
                    <a:cubicBezTo>
                      <a:pt x="116" y="203"/>
                      <a:pt x="116" y="203"/>
                      <a:pt x="116" y="203"/>
                    </a:cubicBezTo>
                    <a:cubicBezTo>
                      <a:pt x="125" y="186"/>
                      <a:pt x="125" y="186"/>
                      <a:pt x="125" y="186"/>
                    </a:cubicBezTo>
                    <a:cubicBezTo>
                      <a:pt x="98" y="166"/>
                      <a:pt x="88" y="128"/>
                      <a:pt x="105" y="96"/>
                    </a:cubicBezTo>
                    <a:cubicBezTo>
                      <a:pt x="123" y="62"/>
                      <a:pt x="166" y="49"/>
                      <a:pt x="201" y="67"/>
                    </a:cubicBezTo>
                    <a:cubicBezTo>
                      <a:pt x="235" y="85"/>
                      <a:pt x="248" y="128"/>
                      <a:pt x="230" y="163"/>
                    </a:cubicBezTo>
                    <a:cubicBezTo>
                      <a:pt x="213" y="193"/>
                      <a:pt x="178" y="207"/>
                      <a:pt x="145" y="197"/>
                    </a:cubicBezTo>
                    <a:cubicBezTo>
                      <a:pt x="135" y="214"/>
                      <a:pt x="135" y="214"/>
                      <a:pt x="135" y="214"/>
                    </a:cubicBezTo>
                    <a:cubicBezTo>
                      <a:pt x="143" y="219"/>
                      <a:pt x="143" y="219"/>
                      <a:pt x="143" y="219"/>
                    </a:cubicBezTo>
                    <a:cubicBezTo>
                      <a:pt x="143" y="219"/>
                      <a:pt x="136" y="234"/>
                      <a:pt x="97" y="307"/>
                    </a:cubicBezTo>
                    <a:cubicBezTo>
                      <a:pt x="111" y="320"/>
                      <a:pt x="128" y="332"/>
                      <a:pt x="147" y="341"/>
                    </a:cubicBezTo>
                    <a:cubicBezTo>
                      <a:pt x="253" y="292"/>
                      <a:pt x="283" y="148"/>
                      <a:pt x="290" y="77"/>
                    </a:cubicBezTo>
                    <a:cubicBezTo>
                      <a:pt x="292" y="64"/>
                      <a:pt x="292" y="54"/>
                      <a:pt x="292" y="48"/>
                    </a:cubicBezTo>
                    <a:cubicBezTo>
                      <a:pt x="283" y="48"/>
                      <a:pt x="275" y="49"/>
                      <a:pt x="268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4873625" y="3074193"/>
                <a:ext cx="122238" cy="147638"/>
              </a:xfrm>
              <a:custGeom>
                <a:avLst/>
                <a:gdLst/>
                <a:ahLst/>
                <a:cxnLst/>
                <a:rect l="l" t="t" r="r" b="b"/>
                <a:pathLst>
                  <a:path w="366" h="436" extrusionOk="0">
                    <a:moveTo>
                      <a:pt x="345" y="118"/>
                    </a:moveTo>
                    <a:cubicBezTo>
                      <a:pt x="337" y="197"/>
                      <a:pt x="304" y="360"/>
                      <a:pt x="184" y="415"/>
                    </a:cubicBezTo>
                    <a:cubicBezTo>
                      <a:pt x="104" y="379"/>
                      <a:pt x="62" y="296"/>
                      <a:pt x="41" y="218"/>
                    </a:cubicBezTo>
                    <a:cubicBezTo>
                      <a:pt x="29" y="182"/>
                      <a:pt x="25" y="144"/>
                      <a:pt x="23" y="118"/>
                    </a:cubicBezTo>
                    <a:cubicBezTo>
                      <a:pt x="21" y="103"/>
                      <a:pt x="21" y="93"/>
                      <a:pt x="19" y="84"/>
                    </a:cubicBezTo>
                    <a:cubicBezTo>
                      <a:pt x="29" y="84"/>
                      <a:pt x="37" y="87"/>
                      <a:pt x="47" y="87"/>
                    </a:cubicBezTo>
                    <a:cubicBezTo>
                      <a:pt x="124" y="87"/>
                      <a:pt x="168" y="50"/>
                      <a:pt x="184" y="31"/>
                    </a:cubicBezTo>
                    <a:cubicBezTo>
                      <a:pt x="200" y="50"/>
                      <a:pt x="242" y="87"/>
                      <a:pt x="320" y="87"/>
                    </a:cubicBezTo>
                    <a:cubicBezTo>
                      <a:pt x="329" y="87"/>
                      <a:pt x="337" y="84"/>
                      <a:pt x="348" y="84"/>
                    </a:cubicBezTo>
                    <a:cubicBezTo>
                      <a:pt x="348" y="93"/>
                      <a:pt x="348" y="103"/>
                      <a:pt x="345" y="118"/>
                    </a:cubicBezTo>
                    <a:moveTo>
                      <a:pt x="356" y="64"/>
                    </a:moveTo>
                    <a:cubicBezTo>
                      <a:pt x="344" y="66"/>
                      <a:pt x="331" y="66"/>
                      <a:pt x="320" y="66"/>
                    </a:cubicBezTo>
                    <a:cubicBezTo>
                      <a:pt x="273" y="66"/>
                      <a:pt x="240" y="54"/>
                      <a:pt x="220" y="39"/>
                    </a:cubicBezTo>
                    <a:cubicBezTo>
                      <a:pt x="209" y="31"/>
                      <a:pt x="203" y="25"/>
                      <a:pt x="199" y="21"/>
                    </a:cubicBezTo>
                    <a:cubicBezTo>
                      <a:pt x="196" y="17"/>
                      <a:pt x="195" y="15"/>
                      <a:pt x="192" y="15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76" y="13"/>
                      <a:pt x="176" y="13"/>
                      <a:pt x="176" y="13"/>
                    </a:cubicBezTo>
                    <a:cubicBezTo>
                      <a:pt x="174" y="15"/>
                      <a:pt x="174" y="15"/>
                      <a:pt x="174" y="15"/>
                    </a:cubicBezTo>
                    <a:cubicBezTo>
                      <a:pt x="165" y="23"/>
                      <a:pt x="130" y="66"/>
                      <a:pt x="47" y="66"/>
                    </a:cubicBezTo>
                    <a:cubicBezTo>
                      <a:pt x="36" y="66"/>
                      <a:pt x="23" y="66"/>
                      <a:pt x="11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144"/>
                      <a:pt x="23" y="224"/>
                    </a:cubicBezTo>
                    <a:cubicBezTo>
                      <a:pt x="43" y="305"/>
                      <a:pt x="89" y="394"/>
                      <a:pt x="180" y="436"/>
                    </a:cubicBezTo>
                    <a:cubicBezTo>
                      <a:pt x="184" y="436"/>
                      <a:pt x="184" y="436"/>
                      <a:pt x="184" y="436"/>
                    </a:cubicBezTo>
                    <a:cubicBezTo>
                      <a:pt x="188" y="436"/>
                      <a:pt x="188" y="436"/>
                      <a:pt x="188" y="436"/>
                    </a:cubicBezTo>
                    <a:cubicBezTo>
                      <a:pt x="280" y="394"/>
                      <a:pt x="323" y="305"/>
                      <a:pt x="345" y="224"/>
                    </a:cubicBezTo>
                    <a:cubicBezTo>
                      <a:pt x="366" y="144"/>
                      <a:pt x="366" y="74"/>
                      <a:pt x="366" y="74"/>
                    </a:cubicBezTo>
                    <a:cubicBezTo>
                      <a:pt x="366" y="64"/>
                      <a:pt x="366" y="64"/>
                      <a:pt x="366" y="64"/>
                    </a:cubicBezTo>
                    <a:lnTo>
                      <a:pt x="356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29" name="Google Shape;129;p2"/>
            <p:cNvGrpSpPr/>
            <p:nvPr/>
          </p:nvGrpSpPr>
          <p:grpSpPr>
            <a:xfrm>
              <a:off x="4655439" y="2932571"/>
              <a:ext cx="363304" cy="365760"/>
              <a:chOff x="712788" y="1186656"/>
              <a:chExt cx="234950" cy="236538"/>
            </a:xfrm>
          </p:grpSpPr>
          <p:sp>
            <p:nvSpPr>
              <p:cNvPr id="130" name="Google Shape;130;p2"/>
              <p:cNvSpPr/>
              <p:nvPr/>
            </p:nvSpPr>
            <p:spPr>
              <a:xfrm>
                <a:off x="712788" y="1186656"/>
                <a:ext cx="234950" cy="236538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757238" y="1223169"/>
                <a:ext cx="152400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51" extrusionOk="0">
                    <a:moveTo>
                      <a:pt x="210" y="227"/>
                    </a:move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5" y="229"/>
                      <a:pt x="215" y="229"/>
                      <a:pt x="215" y="229"/>
                    </a:cubicBezTo>
                    <a:cubicBezTo>
                      <a:pt x="217" y="229"/>
                      <a:pt x="217" y="229"/>
                      <a:pt x="217" y="229"/>
                    </a:cubicBezTo>
                    <a:cubicBezTo>
                      <a:pt x="222" y="229"/>
                      <a:pt x="222" y="229"/>
                      <a:pt x="222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9" y="229"/>
                      <a:pt x="229" y="229"/>
                      <a:pt x="229" y="229"/>
                    </a:cubicBezTo>
                    <a:cubicBezTo>
                      <a:pt x="231" y="229"/>
                      <a:pt x="231" y="229"/>
                      <a:pt x="231" y="229"/>
                    </a:cubicBezTo>
                    <a:cubicBezTo>
                      <a:pt x="233" y="229"/>
                      <a:pt x="233" y="229"/>
                      <a:pt x="233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40" y="229"/>
                      <a:pt x="240" y="229"/>
                      <a:pt x="240" y="229"/>
                    </a:cubicBezTo>
                    <a:cubicBezTo>
                      <a:pt x="243" y="229"/>
                      <a:pt x="243" y="229"/>
                      <a:pt x="243" y="229"/>
                    </a:cubicBezTo>
                    <a:cubicBezTo>
                      <a:pt x="245" y="229"/>
                      <a:pt x="245" y="229"/>
                      <a:pt x="245" y="229"/>
                    </a:cubicBezTo>
                    <a:cubicBezTo>
                      <a:pt x="247" y="227"/>
                      <a:pt x="247" y="227"/>
                      <a:pt x="247" y="227"/>
                    </a:cubicBezTo>
                    <a:cubicBezTo>
                      <a:pt x="250" y="227"/>
                      <a:pt x="250" y="227"/>
                      <a:pt x="250" y="227"/>
                    </a:cubicBezTo>
                    <a:cubicBezTo>
                      <a:pt x="252" y="227"/>
                      <a:pt x="252" y="227"/>
                      <a:pt x="252" y="227"/>
                    </a:cubicBezTo>
                    <a:cubicBezTo>
                      <a:pt x="254" y="225"/>
                      <a:pt x="254" y="225"/>
                      <a:pt x="254" y="225"/>
                    </a:cubicBezTo>
                    <a:cubicBezTo>
                      <a:pt x="257" y="225"/>
                      <a:pt x="257" y="225"/>
                      <a:pt x="257" y="225"/>
                    </a:cubicBezTo>
                    <a:cubicBezTo>
                      <a:pt x="259" y="222"/>
                      <a:pt x="259" y="222"/>
                      <a:pt x="259" y="222"/>
                    </a:cubicBezTo>
                    <a:cubicBezTo>
                      <a:pt x="261" y="222"/>
                      <a:pt x="261" y="222"/>
                      <a:pt x="261" y="222"/>
                    </a:cubicBezTo>
                    <a:cubicBezTo>
                      <a:pt x="263" y="220"/>
                      <a:pt x="263" y="220"/>
                      <a:pt x="263" y="220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268" y="218"/>
                      <a:pt x="268" y="218"/>
                      <a:pt x="268" y="218"/>
                    </a:cubicBezTo>
                    <a:cubicBezTo>
                      <a:pt x="270" y="215"/>
                      <a:pt x="270" y="215"/>
                      <a:pt x="270" y="215"/>
                    </a:cubicBezTo>
                    <a:cubicBezTo>
                      <a:pt x="273" y="215"/>
                      <a:pt x="273" y="215"/>
                      <a:pt x="273" y="215"/>
                    </a:cubicBezTo>
                    <a:cubicBezTo>
                      <a:pt x="273" y="213"/>
                      <a:pt x="273" y="213"/>
                      <a:pt x="273" y="213"/>
                    </a:cubicBezTo>
                    <a:cubicBezTo>
                      <a:pt x="275" y="213"/>
                      <a:pt x="275" y="213"/>
                      <a:pt x="275" y="213"/>
                    </a:cubicBezTo>
                    <a:cubicBezTo>
                      <a:pt x="277" y="211"/>
                      <a:pt x="277" y="211"/>
                      <a:pt x="277" y="211"/>
                    </a:cubicBezTo>
                    <a:cubicBezTo>
                      <a:pt x="280" y="208"/>
                      <a:pt x="280" y="208"/>
                      <a:pt x="280" y="208"/>
                    </a:cubicBezTo>
                    <a:cubicBezTo>
                      <a:pt x="280" y="206"/>
                      <a:pt x="280" y="206"/>
                      <a:pt x="280" y="206"/>
                    </a:cubicBezTo>
                    <a:cubicBezTo>
                      <a:pt x="282" y="206"/>
                      <a:pt x="282" y="206"/>
                      <a:pt x="282" y="206"/>
                    </a:cubicBezTo>
                    <a:cubicBezTo>
                      <a:pt x="284" y="204"/>
                      <a:pt x="284" y="204"/>
                      <a:pt x="284" y="204"/>
                    </a:cubicBezTo>
                    <a:cubicBezTo>
                      <a:pt x="284" y="202"/>
                      <a:pt x="284" y="202"/>
                      <a:pt x="284" y="202"/>
                    </a:cubicBezTo>
                    <a:cubicBezTo>
                      <a:pt x="287" y="199"/>
                      <a:pt x="287" y="199"/>
                      <a:pt x="287" y="199"/>
                    </a:cubicBezTo>
                    <a:cubicBezTo>
                      <a:pt x="287" y="197"/>
                      <a:pt x="287" y="197"/>
                      <a:pt x="287" y="197"/>
                    </a:cubicBezTo>
                    <a:cubicBezTo>
                      <a:pt x="289" y="197"/>
                      <a:pt x="289" y="197"/>
                      <a:pt x="289" y="197"/>
                    </a:cubicBezTo>
                    <a:cubicBezTo>
                      <a:pt x="289" y="195"/>
                      <a:pt x="289" y="195"/>
                      <a:pt x="289" y="195"/>
                    </a:cubicBezTo>
                    <a:cubicBezTo>
                      <a:pt x="289" y="192"/>
                      <a:pt x="289" y="192"/>
                      <a:pt x="289" y="192"/>
                    </a:cubicBezTo>
                    <a:cubicBezTo>
                      <a:pt x="289" y="190"/>
                      <a:pt x="289" y="190"/>
                      <a:pt x="289" y="190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5"/>
                      <a:pt x="291" y="185"/>
                      <a:pt x="291" y="185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78"/>
                      <a:pt x="289" y="178"/>
                      <a:pt x="289" y="178"/>
                    </a:cubicBezTo>
                    <a:cubicBezTo>
                      <a:pt x="289" y="176"/>
                      <a:pt x="289" y="176"/>
                      <a:pt x="289" y="176"/>
                    </a:cubicBezTo>
                    <a:cubicBezTo>
                      <a:pt x="287" y="176"/>
                      <a:pt x="287" y="176"/>
                      <a:pt x="287" y="176"/>
                    </a:cubicBezTo>
                    <a:cubicBezTo>
                      <a:pt x="287" y="174"/>
                      <a:pt x="287" y="174"/>
                      <a:pt x="287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77" y="171"/>
                      <a:pt x="277" y="171"/>
                      <a:pt x="277" y="171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3" y="169"/>
                      <a:pt x="273" y="169"/>
                      <a:pt x="273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68" y="171"/>
                      <a:pt x="268" y="171"/>
                      <a:pt x="268" y="171"/>
                    </a:cubicBezTo>
                    <a:cubicBezTo>
                      <a:pt x="263" y="171"/>
                      <a:pt x="263" y="171"/>
                      <a:pt x="263" y="171"/>
                    </a:cubicBezTo>
                    <a:cubicBezTo>
                      <a:pt x="259" y="171"/>
                      <a:pt x="259" y="171"/>
                      <a:pt x="259" y="171"/>
                    </a:cubicBezTo>
                    <a:cubicBezTo>
                      <a:pt x="254" y="174"/>
                      <a:pt x="254" y="174"/>
                      <a:pt x="254" y="174"/>
                    </a:cubicBezTo>
                    <a:cubicBezTo>
                      <a:pt x="250" y="176"/>
                      <a:pt x="250" y="176"/>
                      <a:pt x="250" y="176"/>
                    </a:cubicBezTo>
                    <a:cubicBezTo>
                      <a:pt x="245" y="178"/>
                      <a:pt x="245" y="178"/>
                      <a:pt x="245" y="178"/>
                    </a:cubicBezTo>
                    <a:cubicBezTo>
                      <a:pt x="240" y="181"/>
                      <a:pt x="240" y="181"/>
                      <a:pt x="240" y="181"/>
                    </a:cubicBezTo>
                    <a:cubicBezTo>
                      <a:pt x="229" y="185"/>
                      <a:pt x="229" y="185"/>
                      <a:pt x="229" y="185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10" y="192"/>
                      <a:pt x="210" y="192"/>
                      <a:pt x="210" y="192"/>
                    </a:cubicBezTo>
                    <a:cubicBezTo>
                      <a:pt x="208" y="192"/>
                      <a:pt x="208" y="192"/>
                      <a:pt x="208" y="192"/>
                    </a:cubicBezTo>
                    <a:cubicBezTo>
                      <a:pt x="206" y="195"/>
                      <a:pt x="206" y="195"/>
                      <a:pt x="206" y="195"/>
                    </a:cubicBezTo>
                    <a:cubicBezTo>
                      <a:pt x="201" y="197"/>
                      <a:pt x="201" y="197"/>
                      <a:pt x="201" y="197"/>
                    </a:cubicBezTo>
                    <a:cubicBezTo>
                      <a:pt x="194" y="197"/>
                      <a:pt x="194" y="197"/>
                      <a:pt x="194" y="197"/>
                    </a:cubicBezTo>
                    <a:cubicBezTo>
                      <a:pt x="187" y="199"/>
                      <a:pt x="187" y="199"/>
                      <a:pt x="187" y="199"/>
                    </a:cubicBezTo>
                    <a:cubicBezTo>
                      <a:pt x="180" y="199"/>
                      <a:pt x="180" y="199"/>
                      <a:pt x="180" y="199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66" y="202"/>
                      <a:pt x="166" y="202"/>
                      <a:pt x="166" y="202"/>
                    </a:cubicBezTo>
                    <a:cubicBezTo>
                      <a:pt x="157" y="202"/>
                      <a:pt x="157" y="202"/>
                      <a:pt x="157" y="202"/>
                    </a:cubicBezTo>
                    <a:cubicBezTo>
                      <a:pt x="157" y="199"/>
                      <a:pt x="157" y="199"/>
                      <a:pt x="157" y="199"/>
                    </a:cubicBezTo>
                    <a:cubicBezTo>
                      <a:pt x="160" y="195"/>
                      <a:pt x="160" y="195"/>
                      <a:pt x="160" y="195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62" y="188"/>
                      <a:pt x="162" y="188"/>
                      <a:pt x="162" y="188"/>
                    </a:cubicBezTo>
                    <a:cubicBezTo>
                      <a:pt x="169" y="188"/>
                      <a:pt x="169" y="188"/>
                      <a:pt x="169" y="188"/>
                    </a:cubicBezTo>
                    <a:cubicBezTo>
                      <a:pt x="176" y="185"/>
                      <a:pt x="176" y="185"/>
                      <a:pt x="176" y="185"/>
                    </a:cubicBezTo>
                    <a:cubicBezTo>
                      <a:pt x="180" y="185"/>
                      <a:pt x="180" y="185"/>
                      <a:pt x="180" y="185"/>
                    </a:cubicBezTo>
                    <a:cubicBezTo>
                      <a:pt x="187" y="183"/>
                      <a:pt x="187" y="183"/>
                      <a:pt x="187" y="183"/>
                    </a:cubicBezTo>
                    <a:cubicBezTo>
                      <a:pt x="192" y="183"/>
                      <a:pt x="192" y="183"/>
                      <a:pt x="192" y="183"/>
                    </a:cubicBezTo>
                    <a:cubicBezTo>
                      <a:pt x="196" y="181"/>
                      <a:pt x="196" y="181"/>
                      <a:pt x="196" y="181"/>
                    </a:cubicBezTo>
                    <a:cubicBezTo>
                      <a:pt x="201" y="181"/>
                      <a:pt x="201" y="181"/>
                      <a:pt x="201" y="181"/>
                    </a:cubicBezTo>
                    <a:cubicBezTo>
                      <a:pt x="206" y="178"/>
                      <a:pt x="206" y="178"/>
                      <a:pt x="206" y="178"/>
                    </a:cubicBezTo>
                    <a:cubicBezTo>
                      <a:pt x="215" y="176"/>
                      <a:pt x="215" y="176"/>
                      <a:pt x="215" y="176"/>
                    </a:cubicBezTo>
                    <a:cubicBezTo>
                      <a:pt x="222" y="171"/>
                      <a:pt x="222" y="171"/>
                      <a:pt x="222" y="171"/>
                    </a:cubicBezTo>
                    <a:cubicBezTo>
                      <a:pt x="236" y="167"/>
                      <a:pt x="236" y="167"/>
                      <a:pt x="236" y="167"/>
                    </a:cubicBezTo>
                    <a:cubicBezTo>
                      <a:pt x="240" y="165"/>
                      <a:pt x="240" y="165"/>
                      <a:pt x="240" y="165"/>
                    </a:cubicBezTo>
                    <a:cubicBezTo>
                      <a:pt x="247" y="162"/>
                      <a:pt x="247" y="162"/>
                      <a:pt x="247" y="162"/>
                    </a:cubicBezTo>
                    <a:cubicBezTo>
                      <a:pt x="252" y="160"/>
                      <a:pt x="252" y="160"/>
                      <a:pt x="252" y="160"/>
                    </a:cubicBezTo>
                    <a:cubicBezTo>
                      <a:pt x="259" y="158"/>
                      <a:pt x="259" y="158"/>
                      <a:pt x="259" y="158"/>
                    </a:cubicBezTo>
                    <a:cubicBezTo>
                      <a:pt x="261" y="158"/>
                      <a:pt x="261" y="158"/>
                      <a:pt x="261" y="158"/>
                    </a:cubicBezTo>
                    <a:cubicBezTo>
                      <a:pt x="263" y="158"/>
                      <a:pt x="263" y="158"/>
                      <a:pt x="263" y="158"/>
                    </a:cubicBezTo>
                    <a:cubicBezTo>
                      <a:pt x="266" y="155"/>
                      <a:pt x="266" y="155"/>
                      <a:pt x="266" y="155"/>
                    </a:cubicBezTo>
                    <a:cubicBezTo>
                      <a:pt x="268" y="155"/>
                      <a:pt x="268" y="155"/>
                      <a:pt x="268" y="155"/>
                    </a:cubicBezTo>
                    <a:cubicBezTo>
                      <a:pt x="270" y="155"/>
                      <a:pt x="270" y="155"/>
                      <a:pt x="270" y="155"/>
                    </a:cubicBezTo>
                    <a:cubicBezTo>
                      <a:pt x="273" y="155"/>
                      <a:pt x="273" y="155"/>
                      <a:pt x="273" y="155"/>
                    </a:cubicBezTo>
                    <a:cubicBezTo>
                      <a:pt x="275" y="155"/>
                      <a:pt x="275" y="155"/>
                      <a:pt x="275" y="155"/>
                    </a:cubicBezTo>
                    <a:cubicBezTo>
                      <a:pt x="277" y="155"/>
                      <a:pt x="277" y="155"/>
                      <a:pt x="277" y="155"/>
                    </a:cubicBezTo>
                    <a:cubicBezTo>
                      <a:pt x="280" y="155"/>
                      <a:pt x="280" y="155"/>
                      <a:pt x="280" y="155"/>
                    </a:cubicBezTo>
                    <a:cubicBezTo>
                      <a:pt x="282" y="158"/>
                      <a:pt x="282" y="158"/>
                      <a:pt x="282" y="158"/>
                    </a:cubicBezTo>
                    <a:cubicBezTo>
                      <a:pt x="284" y="158"/>
                      <a:pt x="284" y="158"/>
                      <a:pt x="284" y="158"/>
                    </a:cubicBezTo>
                    <a:cubicBezTo>
                      <a:pt x="287" y="158"/>
                      <a:pt x="287" y="158"/>
                      <a:pt x="287" y="158"/>
                    </a:cubicBezTo>
                    <a:cubicBezTo>
                      <a:pt x="289" y="160"/>
                      <a:pt x="289" y="160"/>
                      <a:pt x="289" y="160"/>
                    </a:cubicBezTo>
                    <a:cubicBezTo>
                      <a:pt x="291" y="160"/>
                      <a:pt x="291" y="160"/>
                      <a:pt x="291" y="160"/>
                    </a:cubicBezTo>
                    <a:cubicBezTo>
                      <a:pt x="291" y="162"/>
                      <a:pt x="291" y="162"/>
                      <a:pt x="291" y="162"/>
                    </a:cubicBezTo>
                    <a:cubicBezTo>
                      <a:pt x="294" y="162"/>
                      <a:pt x="294" y="162"/>
                      <a:pt x="294" y="162"/>
                    </a:cubicBezTo>
                    <a:cubicBezTo>
                      <a:pt x="296" y="165"/>
                      <a:pt x="296" y="165"/>
                      <a:pt x="296" y="165"/>
                    </a:cubicBezTo>
                    <a:cubicBezTo>
                      <a:pt x="298" y="167"/>
                      <a:pt x="298" y="167"/>
                      <a:pt x="298" y="167"/>
                    </a:cubicBezTo>
                    <a:cubicBezTo>
                      <a:pt x="298" y="169"/>
                      <a:pt x="298" y="169"/>
                      <a:pt x="298" y="169"/>
                    </a:cubicBezTo>
                    <a:cubicBezTo>
                      <a:pt x="300" y="171"/>
                      <a:pt x="300" y="171"/>
                      <a:pt x="300" y="171"/>
                    </a:cubicBezTo>
                    <a:cubicBezTo>
                      <a:pt x="303" y="174"/>
                      <a:pt x="303" y="174"/>
                      <a:pt x="303" y="174"/>
                    </a:cubicBezTo>
                    <a:cubicBezTo>
                      <a:pt x="303" y="176"/>
                      <a:pt x="303" y="176"/>
                      <a:pt x="303" y="176"/>
                    </a:cubicBezTo>
                    <a:cubicBezTo>
                      <a:pt x="303" y="178"/>
                      <a:pt x="303" y="178"/>
                      <a:pt x="303" y="178"/>
                    </a:cubicBezTo>
                    <a:cubicBezTo>
                      <a:pt x="305" y="181"/>
                      <a:pt x="305" y="181"/>
                      <a:pt x="305" y="181"/>
                    </a:cubicBezTo>
                    <a:cubicBezTo>
                      <a:pt x="305" y="183"/>
                      <a:pt x="305" y="183"/>
                      <a:pt x="305" y="183"/>
                    </a:cubicBezTo>
                    <a:cubicBezTo>
                      <a:pt x="305" y="185"/>
                      <a:pt x="305" y="185"/>
                      <a:pt x="305" y="185"/>
                    </a:cubicBezTo>
                    <a:cubicBezTo>
                      <a:pt x="305" y="188"/>
                      <a:pt x="305" y="188"/>
                      <a:pt x="305" y="188"/>
                    </a:cubicBezTo>
                    <a:cubicBezTo>
                      <a:pt x="305" y="192"/>
                      <a:pt x="305" y="192"/>
                      <a:pt x="305" y="192"/>
                    </a:cubicBezTo>
                    <a:cubicBezTo>
                      <a:pt x="303" y="195"/>
                      <a:pt x="303" y="195"/>
                      <a:pt x="303" y="195"/>
                    </a:cubicBezTo>
                    <a:cubicBezTo>
                      <a:pt x="303" y="197"/>
                      <a:pt x="303" y="197"/>
                      <a:pt x="303" y="197"/>
                    </a:cubicBezTo>
                    <a:cubicBezTo>
                      <a:pt x="300" y="199"/>
                      <a:pt x="300" y="199"/>
                      <a:pt x="300" y="199"/>
                    </a:cubicBezTo>
                    <a:cubicBezTo>
                      <a:pt x="300" y="204"/>
                      <a:pt x="300" y="204"/>
                      <a:pt x="300" y="204"/>
                    </a:cubicBezTo>
                    <a:cubicBezTo>
                      <a:pt x="298" y="206"/>
                      <a:pt x="298" y="206"/>
                      <a:pt x="298" y="206"/>
                    </a:cubicBezTo>
                    <a:cubicBezTo>
                      <a:pt x="296" y="208"/>
                      <a:pt x="296" y="208"/>
                      <a:pt x="296" y="208"/>
                    </a:cubicBezTo>
                    <a:cubicBezTo>
                      <a:pt x="296" y="211"/>
                      <a:pt x="296" y="211"/>
                      <a:pt x="296" y="211"/>
                    </a:cubicBezTo>
                    <a:cubicBezTo>
                      <a:pt x="294" y="215"/>
                      <a:pt x="294" y="215"/>
                      <a:pt x="294" y="215"/>
                    </a:cubicBezTo>
                    <a:cubicBezTo>
                      <a:pt x="291" y="215"/>
                      <a:pt x="291" y="215"/>
                      <a:pt x="291" y="215"/>
                    </a:cubicBezTo>
                    <a:cubicBezTo>
                      <a:pt x="289" y="218"/>
                      <a:pt x="289" y="218"/>
                      <a:pt x="289" y="218"/>
                    </a:cubicBezTo>
                    <a:cubicBezTo>
                      <a:pt x="287" y="220"/>
                      <a:pt x="287" y="220"/>
                      <a:pt x="287" y="220"/>
                    </a:cubicBezTo>
                    <a:cubicBezTo>
                      <a:pt x="284" y="222"/>
                      <a:pt x="284" y="222"/>
                      <a:pt x="284" y="222"/>
                    </a:cubicBezTo>
                    <a:cubicBezTo>
                      <a:pt x="282" y="225"/>
                      <a:pt x="282" y="225"/>
                      <a:pt x="282" y="225"/>
                    </a:cubicBezTo>
                    <a:cubicBezTo>
                      <a:pt x="280" y="227"/>
                      <a:pt x="280" y="227"/>
                      <a:pt x="280" y="227"/>
                    </a:cubicBezTo>
                    <a:cubicBezTo>
                      <a:pt x="277" y="229"/>
                      <a:pt x="277" y="229"/>
                      <a:pt x="277" y="229"/>
                    </a:cubicBezTo>
                    <a:cubicBezTo>
                      <a:pt x="275" y="229"/>
                      <a:pt x="275" y="229"/>
                      <a:pt x="275" y="229"/>
                    </a:cubicBezTo>
                    <a:cubicBezTo>
                      <a:pt x="273" y="232"/>
                      <a:pt x="273" y="232"/>
                      <a:pt x="273" y="232"/>
                    </a:cubicBezTo>
                    <a:cubicBezTo>
                      <a:pt x="270" y="234"/>
                      <a:pt x="270" y="234"/>
                      <a:pt x="270" y="234"/>
                    </a:cubicBezTo>
                    <a:cubicBezTo>
                      <a:pt x="268" y="234"/>
                      <a:pt x="268" y="234"/>
                      <a:pt x="268" y="234"/>
                    </a:cubicBezTo>
                    <a:cubicBezTo>
                      <a:pt x="266" y="236"/>
                      <a:pt x="266" y="236"/>
                      <a:pt x="266" y="236"/>
                    </a:cubicBezTo>
                    <a:cubicBezTo>
                      <a:pt x="261" y="238"/>
                      <a:pt x="261" y="238"/>
                      <a:pt x="261" y="238"/>
                    </a:cubicBezTo>
                    <a:cubicBezTo>
                      <a:pt x="259" y="238"/>
                      <a:pt x="259" y="238"/>
                      <a:pt x="259" y="238"/>
                    </a:cubicBezTo>
                    <a:cubicBezTo>
                      <a:pt x="257" y="241"/>
                      <a:pt x="257" y="241"/>
                      <a:pt x="257" y="241"/>
                    </a:cubicBezTo>
                    <a:cubicBezTo>
                      <a:pt x="252" y="241"/>
                      <a:pt x="252" y="241"/>
                      <a:pt x="252" y="241"/>
                    </a:cubicBezTo>
                    <a:cubicBezTo>
                      <a:pt x="250" y="241"/>
                      <a:pt x="250" y="241"/>
                      <a:pt x="250" y="241"/>
                    </a:cubicBezTo>
                    <a:cubicBezTo>
                      <a:pt x="247" y="243"/>
                      <a:pt x="247" y="243"/>
                      <a:pt x="247" y="243"/>
                    </a:cubicBezTo>
                    <a:cubicBezTo>
                      <a:pt x="243" y="243"/>
                      <a:pt x="243" y="243"/>
                      <a:pt x="243" y="243"/>
                    </a:cubicBezTo>
                    <a:cubicBezTo>
                      <a:pt x="240" y="243"/>
                      <a:pt x="240" y="243"/>
                      <a:pt x="240" y="243"/>
                    </a:cubicBezTo>
                    <a:cubicBezTo>
                      <a:pt x="238" y="245"/>
                      <a:pt x="238" y="245"/>
                      <a:pt x="238" y="245"/>
                    </a:cubicBezTo>
                    <a:cubicBezTo>
                      <a:pt x="233" y="245"/>
                      <a:pt x="233" y="245"/>
                      <a:pt x="233" y="245"/>
                    </a:cubicBezTo>
                    <a:cubicBezTo>
                      <a:pt x="231" y="245"/>
                      <a:pt x="231" y="245"/>
                      <a:pt x="231" y="245"/>
                    </a:cubicBezTo>
                    <a:cubicBezTo>
                      <a:pt x="227" y="245"/>
                      <a:pt x="227" y="245"/>
                      <a:pt x="227" y="245"/>
                    </a:cubicBezTo>
                    <a:cubicBezTo>
                      <a:pt x="224" y="245"/>
                      <a:pt x="224" y="245"/>
                      <a:pt x="224" y="245"/>
                    </a:cubicBezTo>
                    <a:cubicBezTo>
                      <a:pt x="220" y="245"/>
                      <a:pt x="220" y="245"/>
                      <a:pt x="220" y="245"/>
                    </a:cubicBezTo>
                    <a:cubicBezTo>
                      <a:pt x="217" y="243"/>
                      <a:pt x="217" y="243"/>
                      <a:pt x="217" y="243"/>
                    </a:cubicBezTo>
                    <a:cubicBezTo>
                      <a:pt x="213" y="243"/>
                      <a:pt x="213" y="243"/>
                      <a:pt x="213" y="243"/>
                    </a:cubicBezTo>
                    <a:cubicBezTo>
                      <a:pt x="210" y="243"/>
                      <a:pt x="210" y="243"/>
                      <a:pt x="210" y="243"/>
                    </a:cubicBezTo>
                    <a:cubicBezTo>
                      <a:pt x="206" y="241"/>
                      <a:pt x="206" y="241"/>
                      <a:pt x="206" y="241"/>
                    </a:cubicBezTo>
                    <a:cubicBezTo>
                      <a:pt x="203" y="241"/>
                      <a:pt x="203" y="241"/>
                      <a:pt x="203" y="241"/>
                    </a:cubicBezTo>
                    <a:cubicBezTo>
                      <a:pt x="199" y="238"/>
                      <a:pt x="199" y="238"/>
                      <a:pt x="199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0" y="236"/>
                      <a:pt x="190" y="236"/>
                      <a:pt x="190" y="236"/>
                    </a:cubicBezTo>
                    <a:cubicBezTo>
                      <a:pt x="185" y="236"/>
                      <a:pt x="185" y="236"/>
                      <a:pt x="185" y="236"/>
                    </a:cubicBezTo>
                    <a:cubicBezTo>
                      <a:pt x="180" y="234"/>
                      <a:pt x="180" y="234"/>
                      <a:pt x="180" y="234"/>
                    </a:cubicBezTo>
                    <a:cubicBezTo>
                      <a:pt x="176" y="234"/>
                      <a:pt x="176" y="234"/>
                      <a:pt x="176" y="234"/>
                    </a:cubicBezTo>
                    <a:cubicBezTo>
                      <a:pt x="169" y="232"/>
                      <a:pt x="169" y="232"/>
                      <a:pt x="169" y="232"/>
                    </a:cubicBezTo>
                    <a:cubicBezTo>
                      <a:pt x="162" y="232"/>
                      <a:pt x="162" y="232"/>
                      <a:pt x="162" y="232"/>
                    </a:cubicBezTo>
                    <a:cubicBezTo>
                      <a:pt x="157" y="232"/>
                      <a:pt x="157" y="232"/>
                      <a:pt x="157" y="232"/>
                    </a:cubicBezTo>
                    <a:cubicBezTo>
                      <a:pt x="155" y="227"/>
                      <a:pt x="155" y="227"/>
                      <a:pt x="155" y="227"/>
                    </a:cubicBezTo>
                    <a:cubicBezTo>
                      <a:pt x="155" y="225"/>
                      <a:pt x="155" y="225"/>
                      <a:pt x="155" y="225"/>
                    </a:cubicBezTo>
                    <a:cubicBezTo>
                      <a:pt x="155" y="220"/>
                      <a:pt x="155" y="220"/>
                      <a:pt x="155" y="220"/>
                    </a:cubicBezTo>
                    <a:cubicBezTo>
                      <a:pt x="155" y="215"/>
                      <a:pt x="155" y="215"/>
                      <a:pt x="155" y="215"/>
                    </a:cubicBezTo>
                    <a:cubicBezTo>
                      <a:pt x="160" y="215"/>
                      <a:pt x="160" y="215"/>
                      <a:pt x="160" y="215"/>
                    </a:cubicBezTo>
                    <a:cubicBezTo>
                      <a:pt x="164" y="218"/>
                      <a:pt x="164" y="218"/>
                      <a:pt x="164" y="218"/>
                    </a:cubicBezTo>
                    <a:cubicBezTo>
                      <a:pt x="166" y="215"/>
                      <a:pt x="166" y="215"/>
                      <a:pt x="166" y="215"/>
                    </a:cubicBezTo>
                    <a:cubicBezTo>
                      <a:pt x="171" y="215"/>
                      <a:pt x="171" y="215"/>
                      <a:pt x="171" y="215"/>
                    </a:cubicBezTo>
                    <a:cubicBezTo>
                      <a:pt x="176" y="215"/>
                      <a:pt x="176" y="215"/>
                      <a:pt x="176" y="215"/>
                    </a:cubicBezTo>
                    <a:cubicBezTo>
                      <a:pt x="178" y="215"/>
                      <a:pt x="178" y="215"/>
                      <a:pt x="178" y="215"/>
                    </a:cubicBezTo>
                    <a:cubicBezTo>
                      <a:pt x="180" y="215"/>
                      <a:pt x="180" y="215"/>
                      <a:pt x="180" y="215"/>
                    </a:cubicBezTo>
                    <a:cubicBezTo>
                      <a:pt x="185" y="215"/>
                      <a:pt x="185" y="215"/>
                      <a:pt x="185" y="215"/>
                    </a:cubicBezTo>
                    <a:cubicBezTo>
                      <a:pt x="187" y="215"/>
                      <a:pt x="187" y="215"/>
                      <a:pt x="187" y="215"/>
                    </a:cubicBezTo>
                    <a:cubicBezTo>
                      <a:pt x="192" y="215"/>
                      <a:pt x="192" y="215"/>
                      <a:pt x="192" y="215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6" y="213"/>
                      <a:pt x="196" y="213"/>
                      <a:pt x="196" y="213"/>
                    </a:cubicBezTo>
                    <a:cubicBezTo>
                      <a:pt x="201" y="213"/>
                      <a:pt x="201" y="213"/>
                      <a:pt x="201" y="213"/>
                    </a:cubicBezTo>
                    <a:cubicBezTo>
                      <a:pt x="203" y="211"/>
                      <a:pt x="203" y="211"/>
                      <a:pt x="203" y="211"/>
                    </a:cubicBezTo>
                    <a:cubicBezTo>
                      <a:pt x="206" y="211"/>
                      <a:pt x="206" y="211"/>
                      <a:pt x="206" y="211"/>
                    </a:cubicBezTo>
                    <a:cubicBezTo>
                      <a:pt x="208" y="211"/>
                      <a:pt x="208" y="211"/>
                      <a:pt x="208" y="211"/>
                    </a:cubicBezTo>
                    <a:cubicBezTo>
                      <a:pt x="215" y="208"/>
                      <a:pt x="215" y="208"/>
                      <a:pt x="215" y="208"/>
                    </a:cubicBezTo>
                    <a:cubicBezTo>
                      <a:pt x="220" y="206"/>
                      <a:pt x="220" y="206"/>
                      <a:pt x="220" y="206"/>
                    </a:cubicBezTo>
                    <a:cubicBezTo>
                      <a:pt x="224" y="204"/>
                      <a:pt x="224" y="204"/>
                      <a:pt x="224" y="204"/>
                    </a:cubicBezTo>
                    <a:cubicBezTo>
                      <a:pt x="231" y="202"/>
                      <a:pt x="231" y="202"/>
                      <a:pt x="231" y="202"/>
                    </a:cubicBezTo>
                    <a:cubicBezTo>
                      <a:pt x="236" y="197"/>
                      <a:pt x="236" y="197"/>
                      <a:pt x="236" y="197"/>
                    </a:cubicBezTo>
                    <a:cubicBezTo>
                      <a:pt x="240" y="195"/>
                      <a:pt x="240" y="195"/>
                      <a:pt x="240" y="195"/>
                    </a:cubicBezTo>
                    <a:cubicBezTo>
                      <a:pt x="245" y="192"/>
                      <a:pt x="245" y="192"/>
                      <a:pt x="245" y="192"/>
                    </a:cubicBezTo>
                    <a:cubicBezTo>
                      <a:pt x="252" y="188"/>
                      <a:pt x="252" y="188"/>
                      <a:pt x="252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4" y="185"/>
                      <a:pt x="254" y="185"/>
                      <a:pt x="254" y="185"/>
                    </a:cubicBezTo>
                    <a:cubicBezTo>
                      <a:pt x="257" y="185"/>
                      <a:pt x="257" y="185"/>
                      <a:pt x="257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61" y="183"/>
                      <a:pt x="261" y="183"/>
                      <a:pt x="261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6" y="183"/>
                      <a:pt x="266" y="183"/>
                      <a:pt x="266" y="183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70" y="185"/>
                      <a:pt x="270" y="185"/>
                      <a:pt x="270" y="185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7"/>
                      <a:pt x="275" y="197"/>
                      <a:pt x="275" y="197"/>
                    </a:cubicBezTo>
                    <a:cubicBezTo>
                      <a:pt x="273" y="197"/>
                      <a:pt x="273" y="197"/>
                      <a:pt x="273" y="197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0" y="202"/>
                      <a:pt x="270" y="202"/>
                      <a:pt x="270" y="202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3" y="206"/>
                      <a:pt x="263" y="206"/>
                      <a:pt x="263" y="206"/>
                    </a:cubicBezTo>
                    <a:cubicBezTo>
                      <a:pt x="261" y="208"/>
                      <a:pt x="261" y="208"/>
                      <a:pt x="261" y="208"/>
                    </a:cubicBezTo>
                    <a:cubicBezTo>
                      <a:pt x="257" y="211"/>
                      <a:pt x="257" y="211"/>
                      <a:pt x="257" y="211"/>
                    </a:cubicBezTo>
                    <a:cubicBezTo>
                      <a:pt x="254" y="213"/>
                      <a:pt x="254" y="213"/>
                      <a:pt x="254" y="213"/>
                    </a:cubicBezTo>
                    <a:cubicBezTo>
                      <a:pt x="250" y="215"/>
                      <a:pt x="250" y="215"/>
                      <a:pt x="250" y="215"/>
                    </a:cubicBezTo>
                    <a:cubicBezTo>
                      <a:pt x="247" y="218"/>
                      <a:pt x="247" y="218"/>
                      <a:pt x="247" y="218"/>
                    </a:cubicBezTo>
                    <a:cubicBezTo>
                      <a:pt x="243" y="218"/>
                      <a:pt x="243" y="218"/>
                      <a:pt x="243" y="218"/>
                    </a:cubicBezTo>
                    <a:cubicBezTo>
                      <a:pt x="240" y="220"/>
                      <a:pt x="240" y="220"/>
                      <a:pt x="240" y="220"/>
                    </a:cubicBezTo>
                    <a:cubicBezTo>
                      <a:pt x="236" y="220"/>
                      <a:pt x="236" y="220"/>
                      <a:pt x="236" y="220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29" y="222"/>
                      <a:pt x="229" y="222"/>
                      <a:pt x="229" y="222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08" y="227"/>
                      <a:pt x="208" y="227"/>
                      <a:pt x="208" y="227"/>
                    </a:cubicBezTo>
                    <a:lnTo>
                      <a:pt x="210" y="227"/>
                    </a:lnTo>
                    <a:close/>
                    <a:moveTo>
                      <a:pt x="166" y="174"/>
                    </a:moveTo>
                    <a:cubicBezTo>
                      <a:pt x="169" y="169"/>
                      <a:pt x="169" y="169"/>
                      <a:pt x="169" y="169"/>
                    </a:cubicBezTo>
                    <a:cubicBezTo>
                      <a:pt x="169" y="165"/>
                      <a:pt x="169" y="165"/>
                      <a:pt x="169" y="165"/>
                    </a:cubicBezTo>
                    <a:cubicBezTo>
                      <a:pt x="171" y="162"/>
                      <a:pt x="171" y="162"/>
                      <a:pt x="171" y="162"/>
                    </a:cubicBezTo>
                    <a:cubicBezTo>
                      <a:pt x="176" y="160"/>
                      <a:pt x="176" y="160"/>
                      <a:pt x="176" y="160"/>
                    </a:cubicBezTo>
                    <a:cubicBezTo>
                      <a:pt x="180" y="160"/>
                      <a:pt x="180" y="160"/>
                      <a:pt x="180" y="160"/>
                    </a:cubicBezTo>
                    <a:cubicBezTo>
                      <a:pt x="183" y="160"/>
                      <a:pt x="183" y="160"/>
                      <a:pt x="183" y="160"/>
                    </a:cubicBezTo>
                    <a:cubicBezTo>
                      <a:pt x="187" y="158"/>
                      <a:pt x="187" y="158"/>
                      <a:pt x="187" y="158"/>
                    </a:cubicBezTo>
                    <a:cubicBezTo>
                      <a:pt x="190" y="158"/>
                      <a:pt x="190" y="158"/>
                      <a:pt x="190" y="158"/>
                    </a:cubicBezTo>
                    <a:cubicBezTo>
                      <a:pt x="194" y="155"/>
                      <a:pt x="194" y="155"/>
                      <a:pt x="194" y="155"/>
                    </a:cubicBezTo>
                    <a:cubicBezTo>
                      <a:pt x="196" y="155"/>
                      <a:pt x="196" y="155"/>
                      <a:pt x="196" y="155"/>
                    </a:cubicBezTo>
                    <a:cubicBezTo>
                      <a:pt x="199" y="155"/>
                      <a:pt x="199" y="155"/>
                      <a:pt x="199" y="155"/>
                    </a:cubicBezTo>
                    <a:cubicBezTo>
                      <a:pt x="206" y="151"/>
                      <a:pt x="206" y="151"/>
                      <a:pt x="206" y="151"/>
                    </a:cubicBezTo>
                    <a:cubicBezTo>
                      <a:pt x="213" y="148"/>
                      <a:pt x="213" y="148"/>
                      <a:pt x="213" y="148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31" y="139"/>
                      <a:pt x="231" y="139"/>
                      <a:pt x="231" y="139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45" y="135"/>
                      <a:pt x="245" y="135"/>
                      <a:pt x="245" y="135"/>
                    </a:cubicBezTo>
                    <a:cubicBezTo>
                      <a:pt x="252" y="130"/>
                      <a:pt x="252" y="130"/>
                      <a:pt x="252" y="130"/>
                    </a:cubicBezTo>
                    <a:cubicBezTo>
                      <a:pt x="254" y="130"/>
                      <a:pt x="254" y="130"/>
                      <a:pt x="254" y="130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61" y="128"/>
                      <a:pt x="261" y="128"/>
                      <a:pt x="261" y="128"/>
                    </a:cubicBezTo>
                    <a:cubicBezTo>
                      <a:pt x="263" y="128"/>
                      <a:pt x="263" y="128"/>
                      <a:pt x="263" y="128"/>
                    </a:cubicBezTo>
                    <a:cubicBezTo>
                      <a:pt x="268" y="125"/>
                      <a:pt x="268" y="125"/>
                      <a:pt x="268" y="125"/>
                    </a:cubicBezTo>
                    <a:cubicBezTo>
                      <a:pt x="270" y="125"/>
                      <a:pt x="270" y="125"/>
                      <a:pt x="270" y="125"/>
                    </a:cubicBezTo>
                    <a:cubicBezTo>
                      <a:pt x="275" y="125"/>
                      <a:pt x="275" y="125"/>
                      <a:pt x="275" y="125"/>
                    </a:cubicBezTo>
                    <a:cubicBezTo>
                      <a:pt x="277" y="125"/>
                      <a:pt x="277" y="125"/>
                      <a:pt x="277" y="125"/>
                    </a:cubicBezTo>
                    <a:cubicBezTo>
                      <a:pt x="280" y="125"/>
                      <a:pt x="280" y="125"/>
                      <a:pt x="280" y="125"/>
                    </a:cubicBezTo>
                    <a:cubicBezTo>
                      <a:pt x="284" y="125"/>
                      <a:pt x="284" y="125"/>
                      <a:pt x="284" y="125"/>
                    </a:cubicBezTo>
                    <a:cubicBezTo>
                      <a:pt x="287" y="125"/>
                      <a:pt x="287" y="125"/>
                      <a:pt x="287" y="125"/>
                    </a:cubicBezTo>
                    <a:cubicBezTo>
                      <a:pt x="289" y="125"/>
                      <a:pt x="289" y="125"/>
                      <a:pt x="289" y="125"/>
                    </a:cubicBezTo>
                    <a:cubicBezTo>
                      <a:pt x="291" y="125"/>
                      <a:pt x="291" y="125"/>
                      <a:pt x="291" y="125"/>
                    </a:cubicBezTo>
                    <a:cubicBezTo>
                      <a:pt x="296" y="125"/>
                      <a:pt x="296" y="125"/>
                      <a:pt x="296" y="125"/>
                    </a:cubicBezTo>
                    <a:cubicBezTo>
                      <a:pt x="298" y="128"/>
                      <a:pt x="298" y="128"/>
                      <a:pt x="298" y="128"/>
                    </a:cubicBezTo>
                    <a:cubicBezTo>
                      <a:pt x="300" y="128"/>
                      <a:pt x="300" y="128"/>
                      <a:pt x="300" y="128"/>
                    </a:cubicBezTo>
                    <a:cubicBezTo>
                      <a:pt x="305" y="130"/>
                      <a:pt x="305" y="130"/>
                      <a:pt x="305" y="130"/>
                    </a:cubicBezTo>
                    <a:cubicBezTo>
                      <a:pt x="307" y="132"/>
                      <a:pt x="307" y="132"/>
                      <a:pt x="307" y="132"/>
                    </a:cubicBezTo>
                    <a:cubicBezTo>
                      <a:pt x="310" y="135"/>
                      <a:pt x="310" y="135"/>
                      <a:pt x="310" y="135"/>
                    </a:cubicBezTo>
                    <a:cubicBezTo>
                      <a:pt x="312" y="137"/>
                      <a:pt x="312" y="137"/>
                      <a:pt x="312" y="137"/>
                    </a:cubicBezTo>
                    <a:cubicBezTo>
                      <a:pt x="314" y="139"/>
                      <a:pt x="314" y="139"/>
                      <a:pt x="314" y="139"/>
                    </a:cubicBezTo>
                    <a:cubicBezTo>
                      <a:pt x="317" y="141"/>
                      <a:pt x="317" y="141"/>
                      <a:pt x="317" y="141"/>
                    </a:cubicBezTo>
                    <a:cubicBezTo>
                      <a:pt x="321" y="144"/>
                      <a:pt x="321" y="144"/>
                      <a:pt x="321" y="144"/>
                    </a:cubicBezTo>
                    <a:cubicBezTo>
                      <a:pt x="324" y="148"/>
                      <a:pt x="324" y="148"/>
                      <a:pt x="324" y="148"/>
                    </a:cubicBezTo>
                    <a:cubicBezTo>
                      <a:pt x="324" y="151"/>
                      <a:pt x="324" y="151"/>
                      <a:pt x="324" y="151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26" y="155"/>
                      <a:pt x="326" y="155"/>
                      <a:pt x="326" y="155"/>
                    </a:cubicBezTo>
                    <a:cubicBezTo>
                      <a:pt x="328" y="158"/>
                      <a:pt x="328" y="158"/>
                      <a:pt x="328" y="158"/>
                    </a:cubicBezTo>
                    <a:cubicBezTo>
                      <a:pt x="328" y="160"/>
                      <a:pt x="328" y="160"/>
                      <a:pt x="328" y="160"/>
                    </a:cubicBezTo>
                    <a:cubicBezTo>
                      <a:pt x="330" y="162"/>
                      <a:pt x="330" y="162"/>
                      <a:pt x="330" y="162"/>
                    </a:cubicBezTo>
                    <a:cubicBezTo>
                      <a:pt x="330" y="165"/>
                      <a:pt x="330" y="165"/>
                      <a:pt x="330" y="165"/>
                    </a:cubicBezTo>
                    <a:cubicBezTo>
                      <a:pt x="330" y="167"/>
                      <a:pt x="330" y="167"/>
                      <a:pt x="330" y="167"/>
                    </a:cubicBezTo>
                    <a:cubicBezTo>
                      <a:pt x="333" y="171"/>
                      <a:pt x="333" y="171"/>
                      <a:pt x="333" y="171"/>
                    </a:cubicBezTo>
                    <a:cubicBezTo>
                      <a:pt x="333" y="174"/>
                      <a:pt x="333" y="174"/>
                      <a:pt x="333" y="174"/>
                    </a:cubicBezTo>
                    <a:cubicBezTo>
                      <a:pt x="333" y="176"/>
                      <a:pt x="333" y="176"/>
                      <a:pt x="333" y="176"/>
                    </a:cubicBezTo>
                    <a:cubicBezTo>
                      <a:pt x="333" y="178"/>
                      <a:pt x="333" y="178"/>
                      <a:pt x="333" y="178"/>
                    </a:cubicBezTo>
                    <a:cubicBezTo>
                      <a:pt x="333" y="181"/>
                      <a:pt x="333" y="181"/>
                      <a:pt x="333" y="181"/>
                    </a:cubicBezTo>
                    <a:cubicBezTo>
                      <a:pt x="333" y="183"/>
                      <a:pt x="333" y="183"/>
                      <a:pt x="333" y="183"/>
                    </a:cubicBezTo>
                    <a:cubicBezTo>
                      <a:pt x="333" y="188"/>
                      <a:pt x="333" y="188"/>
                      <a:pt x="333" y="188"/>
                    </a:cubicBezTo>
                    <a:cubicBezTo>
                      <a:pt x="333" y="190"/>
                      <a:pt x="333" y="190"/>
                      <a:pt x="333" y="190"/>
                    </a:cubicBezTo>
                    <a:cubicBezTo>
                      <a:pt x="333" y="192"/>
                      <a:pt x="333" y="192"/>
                      <a:pt x="333" y="192"/>
                    </a:cubicBezTo>
                    <a:cubicBezTo>
                      <a:pt x="330" y="195"/>
                      <a:pt x="330" y="195"/>
                      <a:pt x="330" y="195"/>
                    </a:cubicBezTo>
                    <a:cubicBezTo>
                      <a:pt x="330" y="197"/>
                      <a:pt x="330" y="197"/>
                      <a:pt x="330" y="197"/>
                    </a:cubicBezTo>
                    <a:cubicBezTo>
                      <a:pt x="330" y="202"/>
                      <a:pt x="330" y="202"/>
                      <a:pt x="330" y="202"/>
                    </a:cubicBezTo>
                    <a:cubicBezTo>
                      <a:pt x="328" y="204"/>
                      <a:pt x="328" y="204"/>
                      <a:pt x="328" y="204"/>
                    </a:cubicBezTo>
                    <a:cubicBezTo>
                      <a:pt x="328" y="206"/>
                      <a:pt x="328" y="206"/>
                      <a:pt x="328" y="206"/>
                    </a:cubicBezTo>
                    <a:cubicBezTo>
                      <a:pt x="328" y="208"/>
                      <a:pt x="328" y="208"/>
                      <a:pt x="328" y="208"/>
                    </a:cubicBezTo>
                    <a:cubicBezTo>
                      <a:pt x="326" y="213"/>
                      <a:pt x="326" y="213"/>
                      <a:pt x="326" y="213"/>
                    </a:cubicBezTo>
                    <a:cubicBezTo>
                      <a:pt x="324" y="215"/>
                      <a:pt x="324" y="215"/>
                      <a:pt x="324" y="215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21" y="220"/>
                      <a:pt x="321" y="220"/>
                      <a:pt x="321" y="220"/>
                    </a:cubicBezTo>
                    <a:cubicBezTo>
                      <a:pt x="319" y="222"/>
                      <a:pt x="319" y="222"/>
                      <a:pt x="319" y="222"/>
                    </a:cubicBezTo>
                    <a:cubicBezTo>
                      <a:pt x="317" y="225"/>
                      <a:pt x="317" y="225"/>
                      <a:pt x="317" y="225"/>
                    </a:cubicBezTo>
                    <a:cubicBezTo>
                      <a:pt x="317" y="229"/>
                      <a:pt x="317" y="229"/>
                      <a:pt x="317" y="229"/>
                    </a:cubicBezTo>
                    <a:cubicBezTo>
                      <a:pt x="314" y="232"/>
                      <a:pt x="314" y="232"/>
                      <a:pt x="314" y="232"/>
                    </a:cubicBezTo>
                    <a:cubicBezTo>
                      <a:pt x="312" y="234"/>
                      <a:pt x="312" y="234"/>
                      <a:pt x="312" y="234"/>
                    </a:cubicBezTo>
                    <a:cubicBezTo>
                      <a:pt x="310" y="236"/>
                      <a:pt x="310" y="236"/>
                      <a:pt x="310" y="236"/>
                    </a:cubicBezTo>
                    <a:cubicBezTo>
                      <a:pt x="305" y="241"/>
                      <a:pt x="305" y="241"/>
                      <a:pt x="305" y="241"/>
                    </a:cubicBezTo>
                    <a:cubicBezTo>
                      <a:pt x="303" y="243"/>
                      <a:pt x="303" y="243"/>
                      <a:pt x="303" y="243"/>
                    </a:cubicBezTo>
                    <a:cubicBezTo>
                      <a:pt x="300" y="245"/>
                      <a:pt x="300" y="245"/>
                      <a:pt x="300" y="245"/>
                    </a:cubicBezTo>
                    <a:cubicBezTo>
                      <a:pt x="298" y="248"/>
                      <a:pt x="298" y="248"/>
                      <a:pt x="298" y="248"/>
                    </a:cubicBezTo>
                    <a:cubicBezTo>
                      <a:pt x="294" y="250"/>
                      <a:pt x="294" y="250"/>
                      <a:pt x="294" y="250"/>
                    </a:cubicBezTo>
                    <a:cubicBezTo>
                      <a:pt x="291" y="252"/>
                      <a:pt x="291" y="252"/>
                      <a:pt x="291" y="252"/>
                    </a:cubicBezTo>
                    <a:cubicBezTo>
                      <a:pt x="287" y="255"/>
                      <a:pt x="287" y="255"/>
                      <a:pt x="287" y="255"/>
                    </a:cubicBezTo>
                    <a:cubicBezTo>
                      <a:pt x="284" y="257"/>
                      <a:pt x="284" y="257"/>
                      <a:pt x="284" y="257"/>
                    </a:cubicBezTo>
                    <a:cubicBezTo>
                      <a:pt x="280" y="259"/>
                      <a:pt x="280" y="259"/>
                      <a:pt x="280" y="259"/>
                    </a:cubicBezTo>
                    <a:cubicBezTo>
                      <a:pt x="277" y="262"/>
                      <a:pt x="277" y="262"/>
                      <a:pt x="277" y="262"/>
                    </a:cubicBezTo>
                    <a:cubicBezTo>
                      <a:pt x="273" y="264"/>
                      <a:pt x="273" y="264"/>
                      <a:pt x="273" y="264"/>
                    </a:cubicBezTo>
                    <a:cubicBezTo>
                      <a:pt x="268" y="266"/>
                      <a:pt x="268" y="266"/>
                      <a:pt x="268" y="266"/>
                    </a:cubicBezTo>
                    <a:cubicBezTo>
                      <a:pt x="266" y="266"/>
                      <a:pt x="266" y="266"/>
                      <a:pt x="266" y="266"/>
                    </a:cubicBezTo>
                    <a:cubicBezTo>
                      <a:pt x="261" y="269"/>
                      <a:pt x="261" y="269"/>
                      <a:pt x="261" y="269"/>
                    </a:cubicBezTo>
                    <a:cubicBezTo>
                      <a:pt x="257" y="271"/>
                      <a:pt x="257" y="271"/>
                      <a:pt x="257" y="271"/>
                    </a:cubicBezTo>
                    <a:cubicBezTo>
                      <a:pt x="254" y="271"/>
                      <a:pt x="254" y="271"/>
                      <a:pt x="254" y="271"/>
                    </a:cubicBezTo>
                    <a:cubicBezTo>
                      <a:pt x="250" y="273"/>
                      <a:pt x="250" y="273"/>
                      <a:pt x="250" y="273"/>
                    </a:cubicBezTo>
                    <a:cubicBezTo>
                      <a:pt x="240" y="273"/>
                      <a:pt x="240" y="273"/>
                      <a:pt x="240" y="273"/>
                    </a:cubicBezTo>
                    <a:cubicBezTo>
                      <a:pt x="238" y="273"/>
                      <a:pt x="238" y="273"/>
                      <a:pt x="238" y="273"/>
                    </a:cubicBezTo>
                    <a:cubicBezTo>
                      <a:pt x="233" y="275"/>
                      <a:pt x="233" y="275"/>
                      <a:pt x="233" y="275"/>
                    </a:cubicBezTo>
                    <a:cubicBezTo>
                      <a:pt x="229" y="275"/>
                      <a:pt x="229" y="275"/>
                      <a:pt x="229" y="275"/>
                    </a:cubicBezTo>
                    <a:cubicBezTo>
                      <a:pt x="224" y="275"/>
                      <a:pt x="224" y="275"/>
                      <a:pt x="224" y="275"/>
                    </a:cubicBezTo>
                    <a:cubicBezTo>
                      <a:pt x="220" y="275"/>
                      <a:pt x="220" y="275"/>
                      <a:pt x="220" y="275"/>
                    </a:cubicBezTo>
                    <a:cubicBezTo>
                      <a:pt x="215" y="273"/>
                      <a:pt x="215" y="273"/>
                      <a:pt x="215" y="273"/>
                    </a:cubicBezTo>
                    <a:cubicBezTo>
                      <a:pt x="213" y="273"/>
                      <a:pt x="213" y="273"/>
                      <a:pt x="213" y="273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3" y="271"/>
                      <a:pt x="203" y="271"/>
                      <a:pt x="203" y="271"/>
                    </a:cubicBezTo>
                    <a:cubicBezTo>
                      <a:pt x="199" y="271"/>
                      <a:pt x="199" y="271"/>
                      <a:pt x="199" y="271"/>
                    </a:cubicBezTo>
                    <a:cubicBezTo>
                      <a:pt x="194" y="269"/>
                      <a:pt x="194" y="269"/>
                      <a:pt x="194" y="269"/>
                    </a:cubicBezTo>
                    <a:cubicBezTo>
                      <a:pt x="192" y="266"/>
                      <a:pt x="192" y="266"/>
                      <a:pt x="192" y="266"/>
                    </a:cubicBezTo>
                    <a:cubicBezTo>
                      <a:pt x="187" y="266"/>
                      <a:pt x="187" y="266"/>
                      <a:pt x="187" y="266"/>
                    </a:cubicBezTo>
                    <a:cubicBezTo>
                      <a:pt x="185" y="264"/>
                      <a:pt x="185" y="264"/>
                      <a:pt x="185" y="264"/>
                    </a:cubicBezTo>
                    <a:cubicBezTo>
                      <a:pt x="180" y="264"/>
                      <a:pt x="180" y="264"/>
                      <a:pt x="180" y="264"/>
                    </a:cubicBezTo>
                    <a:cubicBezTo>
                      <a:pt x="178" y="262"/>
                      <a:pt x="178" y="262"/>
                      <a:pt x="178" y="262"/>
                    </a:cubicBezTo>
                    <a:cubicBezTo>
                      <a:pt x="173" y="262"/>
                      <a:pt x="173" y="262"/>
                      <a:pt x="173" y="262"/>
                    </a:cubicBezTo>
                    <a:cubicBezTo>
                      <a:pt x="171" y="259"/>
                      <a:pt x="171" y="259"/>
                      <a:pt x="171" y="259"/>
                    </a:cubicBezTo>
                    <a:cubicBezTo>
                      <a:pt x="164" y="257"/>
                      <a:pt x="164" y="257"/>
                      <a:pt x="164" y="257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0" y="250"/>
                      <a:pt x="160" y="250"/>
                      <a:pt x="160" y="250"/>
                    </a:cubicBezTo>
                    <a:cubicBezTo>
                      <a:pt x="160" y="245"/>
                      <a:pt x="160" y="245"/>
                      <a:pt x="160" y="245"/>
                    </a:cubicBezTo>
                    <a:cubicBezTo>
                      <a:pt x="157" y="241"/>
                      <a:pt x="157" y="241"/>
                      <a:pt x="157" y="241"/>
                    </a:cubicBezTo>
                    <a:cubicBezTo>
                      <a:pt x="164" y="243"/>
                      <a:pt x="164" y="243"/>
                      <a:pt x="164" y="243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73" y="245"/>
                      <a:pt x="173" y="245"/>
                      <a:pt x="173" y="245"/>
                    </a:cubicBezTo>
                    <a:cubicBezTo>
                      <a:pt x="178" y="248"/>
                      <a:pt x="178" y="248"/>
                      <a:pt x="178" y="248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7" y="250"/>
                      <a:pt x="187" y="250"/>
                      <a:pt x="187" y="250"/>
                    </a:cubicBezTo>
                    <a:cubicBezTo>
                      <a:pt x="192" y="252"/>
                      <a:pt x="192" y="252"/>
                      <a:pt x="192" y="252"/>
                    </a:cubicBezTo>
                    <a:cubicBezTo>
                      <a:pt x="196" y="255"/>
                      <a:pt x="196" y="255"/>
                      <a:pt x="196" y="255"/>
                    </a:cubicBezTo>
                    <a:cubicBezTo>
                      <a:pt x="201" y="255"/>
                      <a:pt x="201" y="255"/>
                      <a:pt x="201" y="255"/>
                    </a:cubicBezTo>
                    <a:cubicBezTo>
                      <a:pt x="203" y="257"/>
                      <a:pt x="203" y="257"/>
                      <a:pt x="203" y="257"/>
                    </a:cubicBezTo>
                    <a:cubicBezTo>
                      <a:pt x="208" y="257"/>
                      <a:pt x="208" y="257"/>
                      <a:pt x="208" y="257"/>
                    </a:cubicBezTo>
                    <a:cubicBezTo>
                      <a:pt x="210" y="259"/>
                      <a:pt x="210" y="259"/>
                      <a:pt x="210" y="259"/>
                    </a:cubicBezTo>
                    <a:cubicBezTo>
                      <a:pt x="215" y="259"/>
                      <a:pt x="215" y="259"/>
                      <a:pt x="215" y="259"/>
                    </a:cubicBezTo>
                    <a:cubicBezTo>
                      <a:pt x="217" y="259"/>
                      <a:pt x="217" y="259"/>
                      <a:pt x="217" y="259"/>
                    </a:cubicBezTo>
                    <a:cubicBezTo>
                      <a:pt x="222" y="259"/>
                      <a:pt x="222" y="259"/>
                      <a:pt x="222" y="259"/>
                    </a:cubicBezTo>
                    <a:cubicBezTo>
                      <a:pt x="227" y="262"/>
                      <a:pt x="227" y="262"/>
                      <a:pt x="227" y="262"/>
                    </a:cubicBezTo>
                    <a:cubicBezTo>
                      <a:pt x="229" y="262"/>
                      <a:pt x="229" y="262"/>
                      <a:pt x="229" y="262"/>
                    </a:cubicBezTo>
                    <a:cubicBezTo>
                      <a:pt x="233" y="259"/>
                      <a:pt x="233" y="259"/>
                      <a:pt x="233" y="259"/>
                    </a:cubicBezTo>
                    <a:cubicBezTo>
                      <a:pt x="236" y="259"/>
                      <a:pt x="236" y="259"/>
                      <a:pt x="236" y="259"/>
                    </a:cubicBezTo>
                    <a:cubicBezTo>
                      <a:pt x="240" y="259"/>
                      <a:pt x="240" y="259"/>
                      <a:pt x="240" y="259"/>
                    </a:cubicBezTo>
                    <a:cubicBezTo>
                      <a:pt x="243" y="259"/>
                      <a:pt x="243" y="259"/>
                      <a:pt x="243" y="259"/>
                    </a:cubicBezTo>
                    <a:cubicBezTo>
                      <a:pt x="247" y="257"/>
                      <a:pt x="247" y="257"/>
                      <a:pt x="247" y="257"/>
                    </a:cubicBezTo>
                    <a:cubicBezTo>
                      <a:pt x="250" y="257"/>
                      <a:pt x="250" y="257"/>
                      <a:pt x="250" y="257"/>
                    </a:cubicBezTo>
                    <a:cubicBezTo>
                      <a:pt x="254" y="257"/>
                      <a:pt x="254" y="257"/>
                      <a:pt x="254" y="257"/>
                    </a:cubicBezTo>
                    <a:cubicBezTo>
                      <a:pt x="257" y="255"/>
                      <a:pt x="257" y="255"/>
                      <a:pt x="257" y="255"/>
                    </a:cubicBezTo>
                    <a:cubicBezTo>
                      <a:pt x="261" y="252"/>
                      <a:pt x="261" y="252"/>
                      <a:pt x="261" y="252"/>
                    </a:cubicBezTo>
                    <a:cubicBezTo>
                      <a:pt x="263" y="252"/>
                      <a:pt x="263" y="252"/>
                      <a:pt x="263" y="252"/>
                    </a:cubicBezTo>
                    <a:cubicBezTo>
                      <a:pt x="268" y="250"/>
                      <a:pt x="268" y="250"/>
                      <a:pt x="268" y="250"/>
                    </a:cubicBezTo>
                    <a:cubicBezTo>
                      <a:pt x="270" y="250"/>
                      <a:pt x="270" y="250"/>
                      <a:pt x="270" y="250"/>
                    </a:cubicBezTo>
                    <a:cubicBezTo>
                      <a:pt x="273" y="248"/>
                      <a:pt x="273" y="248"/>
                      <a:pt x="273" y="248"/>
                    </a:cubicBezTo>
                    <a:cubicBezTo>
                      <a:pt x="277" y="245"/>
                      <a:pt x="277" y="245"/>
                      <a:pt x="277" y="245"/>
                    </a:cubicBezTo>
                    <a:cubicBezTo>
                      <a:pt x="280" y="243"/>
                      <a:pt x="280" y="243"/>
                      <a:pt x="280" y="243"/>
                    </a:cubicBezTo>
                    <a:cubicBezTo>
                      <a:pt x="282" y="241"/>
                      <a:pt x="282" y="241"/>
                      <a:pt x="282" y="241"/>
                    </a:cubicBezTo>
                    <a:cubicBezTo>
                      <a:pt x="287" y="238"/>
                      <a:pt x="287" y="238"/>
                      <a:pt x="287" y="238"/>
                    </a:cubicBezTo>
                    <a:cubicBezTo>
                      <a:pt x="289" y="236"/>
                      <a:pt x="289" y="236"/>
                      <a:pt x="289" y="236"/>
                    </a:cubicBezTo>
                    <a:cubicBezTo>
                      <a:pt x="291" y="234"/>
                      <a:pt x="291" y="234"/>
                      <a:pt x="291" y="234"/>
                    </a:cubicBezTo>
                    <a:cubicBezTo>
                      <a:pt x="294" y="232"/>
                      <a:pt x="294" y="232"/>
                      <a:pt x="294" y="232"/>
                    </a:cubicBezTo>
                    <a:cubicBezTo>
                      <a:pt x="296" y="229"/>
                      <a:pt x="296" y="229"/>
                      <a:pt x="296" y="229"/>
                    </a:cubicBezTo>
                    <a:cubicBezTo>
                      <a:pt x="298" y="227"/>
                      <a:pt x="298" y="227"/>
                      <a:pt x="298" y="227"/>
                    </a:cubicBezTo>
                    <a:cubicBezTo>
                      <a:pt x="300" y="225"/>
                      <a:pt x="300" y="225"/>
                      <a:pt x="300" y="225"/>
                    </a:cubicBezTo>
                    <a:cubicBezTo>
                      <a:pt x="303" y="222"/>
                      <a:pt x="303" y="222"/>
                      <a:pt x="303" y="222"/>
                    </a:cubicBezTo>
                    <a:cubicBezTo>
                      <a:pt x="305" y="220"/>
                      <a:pt x="305" y="220"/>
                      <a:pt x="305" y="220"/>
                    </a:cubicBezTo>
                    <a:cubicBezTo>
                      <a:pt x="305" y="218"/>
                      <a:pt x="305" y="218"/>
                      <a:pt x="305" y="218"/>
                    </a:cubicBezTo>
                    <a:cubicBezTo>
                      <a:pt x="307" y="215"/>
                      <a:pt x="307" y="215"/>
                      <a:pt x="307" y="215"/>
                    </a:cubicBezTo>
                    <a:cubicBezTo>
                      <a:pt x="310" y="213"/>
                      <a:pt x="310" y="213"/>
                      <a:pt x="310" y="213"/>
                    </a:cubicBezTo>
                    <a:cubicBezTo>
                      <a:pt x="310" y="211"/>
                      <a:pt x="310" y="211"/>
                      <a:pt x="310" y="211"/>
                    </a:cubicBezTo>
                    <a:cubicBezTo>
                      <a:pt x="312" y="208"/>
                      <a:pt x="312" y="208"/>
                      <a:pt x="312" y="208"/>
                    </a:cubicBezTo>
                    <a:cubicBezTo>
                      <a:pt x="312" y="206"/>
                      <a:pt x="312" y="206"/>
                      <a:pt x="312" y="206"/>
                    </a:cubicBezTo>
                    <a:cubicBezTo>
                      <a:pt x="314" y="204"/>
                      <a:pt x="314" y="204"/>
                      <a:pt x="314" y="204"/>
                    </a:cubicBezTo>
                    <a:cubicBezTo>
                      <a:pt x="314" y="202"/>
                      <a:pt x="314" y="202"/>
                      <a:pt x="314" y="202"/>
                    </a:cubicBezTo>
                    <a:cubicBezTo>
                      <a:pt x="314" y="199"/>
                      <a:pt x="314" y="199"/>
                      <a:pt x="314" y="199"/>
                    </a:cubicBezTo>
                    <a:cubicBezTo>
                      <a:pt x="317" y="197"/>
                      <a:pt x="317" y="197"/>
                      <a:pt x="317" y="197"/>
                    </a:cubicBezTo>
                    <a:cubicBezTo>
                      <a:pt x="317" y="195"/>
                      <a:pt x="317" y="195"/>
                      <a:pt x="317" y="195"/>
                    </a:cubicBezTo>
                    <a:cubicBezTo>
                      <a:pt x="317" y="192"/>
                      <a:pt x="317" y="192"/>
                      <a:pt x="317" y="192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5"/>
                      <a:pt x="319" y="185"/>
                      <a:pt x="319" y="185"/>
                    </a:cubicBezTo>
                    <a:cubicBezTo>
                      <a:pt x="319" y="183"/>
                      <a:pt x="319" y="183"/>
                      <a:pt x="319" y="183"/>
                    </a:cubicBezTo>
                    <a:cubicBezTo>
                      <a:pt x="319" y="181"/>
                      <a:pt x="319" y="181"/>
                      <a:pt x="319" y="181"/>
                    </a:cubicBezTo>
                    <a:cubicBezTo>
                      <a:pt x="319" y="178"/>
                      <a:pt x="319" y="178"/>
                      <a:pt x="319" y="178"/>
                    </a:cubicBezTo>
                    <a:cubicBezTo>
                      <a:pt x="319" y="176"/>
                      <a:pt x="319" y="176"/>
                      <a:pt x="319" y="176"/>
                    </a:cubicBezTo>
                    <a:cubicBezTo>
                      <a:pt x="319" y="174"/>
                      <a:pt x="319" y="174"/>
                      <a:pt x="319" y="174"/>
                    </a:cubicBezTo>
                    <a:cubicBezTo>
                      <a:pt x="317" y="171"/>
                      <a:pt x="317" y="171"/>
                      <a:pt x="317" y="171"/>
                    </a:cubicBezTo>
                    <a:cubicBezTo>
                      <a:pt x="317" y="169"/>
                      <a:pt x="317" y="169"/>
                      <a:pt x="317" y="169"/>
                    </a:cubicBezTo>
                    <a:cubicBezTo>
                      <a:pt x="317" y="167"/>
                      <a:pt x="317" y="167"/>
                      <a:pt x="317" y="167"/>
                    </a:cubicBezTo>
                    <a:cubicBezTo>
                      <a:pt x="317" y="165"/>
                      <a:pt x="317" y="165"/>
                      <a:pt x="317" y="165"/>
                    </a:cubicBezTo>
                    <a:cubicBezTo>
                      <a:pt x="314" y="165"/>
                      <a:pt x="314" y="165"/>
                      <a:pt x="314" y="165"/>
                    </a:cubicBezTo>
                    <a:cubicBezTo>
                      <a:pt x="314" y="162"/>
                      <a:pt x="314" y="162"/>
                      <a:pt x="314" y="162"/>
                    </a:cubicBezTo>
                    <a:cubicBezTo>
                      <a:pt x="314" y="160"/>
                      <a:pt x="314" y="160"/>
                      <a:pt x="314" y="160"/>
                    </a:cubicBezTo>
                    <a:cubicBezTo>
                      <a:pt x="312" y="158"/>
                      <a:pt x="312" y="158"/>
                      <a:pt x="312" y="158"/>
                    </a:cubicBezTo>
                    <a:cubicBezTo>
                      <a:pt x="312" y="155"/>
                      <a:pt x="312" y="155"/>
                      <a:pt x="312" y="155"/>
                    </a:cubicBezTo>
                    <a:cubicBezTo>
                      <a:pt x="310" y="153"/>
                      <a:pt x="310" y="153"/>
                      <a:pt x="310" y="153"/>
                    </a:cubicBezTo>
                    <a:cubicBezTo>
                      <a:pt x="307" y="151"/>
                      <a:pt x="307" y="151"/>
                      <a:pt x="307" y="151"/>
                    </a:cubicBezTo>
                    <a:cubicBezTo>
                      <a:pt x="305" y="148"/>
                      <a:pt x="305" y="148"/>
                      <a:pt x="305" y="148"/>
                    </a:cubicBezTo>
                    <a:cubicBezTo>
                      <a:pt x="303" y="148"/>
                      <a:pt x="303" y="148"/>
                      <a:pt x="303" y="148"/>
                    </a:cubicBezTo>
                    <a:cubicBezTo>
                      <a:pt x="303" y="146"/>
                      <a:pt x="303" y="146"/>
                      <a:pt x="303" y="146"/>
                    </a:cubicBezTo>
                    <a:cubicBezTo>
                      <a:pt x="300" y="144"/>
                      <a:pt x="300" y="144"/>
                      <a:pt x="300" y="144"/>
                    </a:cubicBezTo>
                    <a:cubicBezTo>
                      <a:pt x="298" y="144"/>
                      <a:pt x="298" y="144"/>
                      <a:pt x="298" y="144"/>
                    </a:cubicBezTo>
                    <a:cubicBezTo>
                      <a:pt x="296" y="141"/>
                      <a:pt x="296" y="141"/>
                      <a:pt x="296" y="141"/>
                    </a:cubicBezTo>
                    <a:cubicBezTo>
                      <a:pt x="294" y="141"/>
                      <a:pt x="294" y="141"/>
                      <a:pt x="294" y="141"/>
                    </a:cubicBezTo>
                    <a:cubicBezTo>
                      <a:pt x="291" y="139"/>
                      <a:pt x="291" y="139"/>
                      <a:pt x="291" y="139"/>
                    </a:cubicBezTo>
                    <a:cubicBezTo>
                      <a:pt x="289" y="139"/>
                      <a:pt x="289" y="139"/>
                      <a:pt x="289" y="139"/>
                    </a:cubicBezTo>
                    <a:cubicBezTo>
                      <a:pt x="287" y="139"/>
                      <a:pt x="287" y="139"/>
                      <a:pt x="287" y="139"/>
                    </a:cubicBezTo>
                    <a:cubicBezTo>
                      <a:pt x="284" y="139"/>
                      <a:pt x="284" y="139"/>
                      <a:pt x="284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0" y="139"/>
                      <a:pt x="280" y="139"/>
                      <a:pt x="280" y="139"/>
                    </a:cubicBezTo>
                    <a:cubicBezTo>
                      <a:pt x="275" y="139"/>
                      <a:pt x="275" y="139"/>
                      <a:pt x="275" y="139"/>
                    </a:cubicBezTo>
                    <a:cubicBezTo>
                      <a:pt x="273" y="139"/>
                      <a:pt x="273" y="139"/>
                      <a:pt x="273" y="139"/>
                    </a:cubicBezTo>
                    <a:cubicBezTo>
                      <a:pt x="270" y="139"/>
                      <a:pt x="270" y="139"/>
                      <a:pt x="270" y="139"/>
                    </a:cubicBezTo>
                    <a:cubicBezTo>
                      <a:pt x="268" y="141"/>
                      <a:pt x="268" y="141"/>
                      <a:pt x="268" y="141"/>
                    </a:cubicBezTo>
                    <a:cubicBezTo>
                      <a:pt x="266" y="141"/>
                      <a:pt x="266" y="141"/>
                      <a:pt x="266" y="141"/>
                    </a:cubicBezTo>
                    <a:cubicBezTo>
                      <a:pt x="263" y="141"/>
                      <a:pt x="263" y="141"/>
                      <a:pt x="263" y="141"/>
                    </a:cubicBez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2" y="146"/>
                      <a:pt x="252" y="146"/>
                      <a:pt x="252" y="146"/>
                    </a:cubicBezTo>
                    <a:cubicBezTo>
                      <a:pt x="245" y="148"/>
                      <a:pt x="245" y="148"/>
                      <a:pt x="245" y="148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31" y="155"/>
                      <a:pt x="231" y="155"/>
                      <a:pt x="231" y="155"/>
                    </a:cubicBezTo>
                    <a:cubicBezTo>
                      <a:pt x="220" y="162"/>
                      <a:pt x="220" y="162"/>
                      <a:pt x="220" y="162"/>
                    </a:cubicBezTo>
                    <a:cubicBezTo>
                      <a:pt x="213" y="165"/>
                      <a:pt x="213" y="165"/>
                      <a:pt x="213" y="165"/>
                    </a:cubicBezTo>
                    <a:cubicBezTo>
                      <a:pt x="206" y="167"/>
                      <a:pt x="206" y="167"/>
                      <a:pt x="206" y="167"/>
                    </a:cubicBezTo>
                    <a:cubicBezTo>
                      <a:pt x="201" y="169"/>
                      <a:pt x="201" y="169"/>
                      <a:pt x="201" y="169"/>
                    </a:cubicBezTo>
                    <a:cubicBezTo>
                      <a:pt x="196" y="171"/>
                      <a:pt x="196" y="171"/>
                      <a:pt x="196" y="171"/>
                    </a:cubicBezTo>
                    <a:cubicBezTo>
                      <a:pt x="192" y="171"/>
                      <a:pt x="192" y="171"/>
                      <a:pt x="192" y="171"/>
                    </a:cubicBezTo>
                    <a:cubicBezTo>
                      <a:pt x="187" y="174"/>
                      <a:pt x="187" y="174"/>
                      <a:pt x="187" y="174"/>
                    </a:cubicBezTo>
                    <a:cubicBezTo>
                      <a:pt x="183" y="174"/>
                      <a:pt x="183" y="174"/>
                      <a:pt x="183" y="174"/>
                    </a:cubicBezTo>
                    <a:cubicBezTo>
                      <a:pt x="176" y="176"/>
                      <a:pt x="176" y="176"/>
                      <a:pt x="176" y="176"/>
                    </a:cubicBezTo>
                    <a:cubicBezTo>
                      <a:pt x="171" y="176"/>
                      <a:pt x="171" y="176"/>
                      <a:pt x="171" y="176"/>
                    </a:cubicBezTo>
                    <a:cubicBezTo>
                      <a:pt x="164" y="176"/>
                      <a:pt x="164" y="176"/>
                      <a:pt x="164" y="176"/>
                    </a:cubicBezTo>
                    <a:lnTo>
                      <a:pt x="166" y="174"/>
                    </a:lnTo>
                    <a:close/>
                    <a:moveTo>
                      <a:pt x="183" y="146"/>
                    </a:moveTo>
                    <a:cubicBezTo>
                      <a:pt x="185" y="141"/>
                      <a:pt x="185" y="141"/>
                      <a:pt x="185" y="141"/>
                    </a:cubicBezTo>
                    <a:cubicBezTo>
                      <a:pt x="187" y="137"/>
                      <a:pt x="187" y="137"/>
                      <a:pt x="187" y="137"/>
                    </a:cubicBezTo>
                    <a:cubicBezTo>
                      <a:pt x="192" y="135"/>
                      <a:pt x="192" y="135"/>
                      <a:pt x="192" y="135"/>
                    </a:cubicBezTo>
                    <a:cubicBezTo>
                      <a:pt x="194" y="132"/>
                      <a:pt x="194" y="132"/>
                      <a:pt x="194" y="132"/>
                    </a:cubicBezTo>
                    <a:cubicBezTo>
                      <a:pt x="196" y="130"/>
                      <a:pt x="196" y="130"/>
                      <a:pt x="196" y="130"/>
                    </a:cubicBezTo>
                    <a:cubicBezTo>
                      <a:pt x="201" y="128"/>
                      <a:pt x="201" y="128"/>
                      <a:pt x="201" y="128"/>
                    </a:cubicBezTo>
                    <a:cubicBezTo>
                      <a:pt x="208" y="125"/>
                      <a:pt x="208" y="125"/>
                      <a:pt x="208" y="125"/>
                    </a:cubicBezTo>
                    <a:cubicBezTo>
                      <a:pt x="220" y="118"/>
                      <a:pt x="220" y="118"/>
                      <a:pt x="220" y="118"/>
                    </a:cubicBezTo>
                    <a:cubicBezTo>
                      <a:pt x="227" y="116"/>
                      <a:pt x="227" y="116"/>
                      <a:pt x="227" y="116"/>
                    </a:cubicBezTo>
                    <a:cubicBezTo>
                      <a:pt x="236" y="111"/>
                      <a:pt x="236" y="111"/>
                      <a:pt x="236" y="111"/>
                    </a:cubicBezTo>
                    <a:cubicBezTo>
                      <a:pt x="243" y="109"/>
                      <a:pt x="243" y="109"/>
                      <a:pt x="243" y="109"/>
                    </a:cubicBezTo>
                    <a:cubicBezTo>
                      <a:pt x="247" y="107"/>
                      <a:pt x="247" y="107"/>
                      <a:pt x="247" y="107"/>
                    </a:cubicBezTo>
                    <a:cubicBezTo>
                      <a:pt x="252" y="104"/>
                      <a:pt x="252" y="104"/>
                      <a:pt x="252" y="104"/>
                    </a:cubicBezTo>
                    <a:cubicBezTo>
                      <a:pt x="257" y="104"/>
                      <a:pt x="257" y="104"/>
                      <a:pt x="257" y="104"/>
                    </a:cubicBezTo>
                    <a:cubicBezTo>
                      <a:pt x="259" y="102"/>
                      <a:pt x="259" y="102"/>
                      <a:pt x="259" y="102"/>
                    </a:cubicBezTo>
                    <a:cubicBezTo>
                      <a:pt x="263" y="102"/>
                      <a:pt x="263" y="102"/>
                      <a:pt x="263" y="102"/>
                    </a:cubicBezTo>
                    <a:cubicBezTo>
                      <a:pt x="268" y="100"/>
                      <a:pt x="268" y="100"/>
                      <a:pt x="268" y="100"/>
                    </a:cubicBezTo>
                    <a:cubicBezTo>
                      <a:pt x="273" y="100"/>
                      <a:pt x="273" y="100"/>
                      <a:pt x="273" y="100"/>
                    </a:cubicBezTo>
                    <a:cubicBezTo>
                      <a:pt x="275" y="98"/>
                      <a:pt x="275" y="98"/>
                      <a:pt x="275" y="98"/>
                    </a:cubicBezTo>
                    <a:cubicBezTo>
                      <a:pt x="280" y="98"/>
                      <a:pt x="280" y="98"/>
                      <a:pt x="280" y="98"/>
                    </a:cubicBezTo>
                    <a:cubicBezTo>
                      <a:pt x="284" y="98"/>
                      <a:pt x="284" y="98"/>
                      <a:pt x="284" y="98"/>
                    </a:cubicBezTo>
                    <a:cubicBezTo>
                      <a:pt x="289" y="98"/>
                      <a:pt x="289" y="98"/>
                      <a:pt x="289" y="98"/>
                    </a:cubicBezTo>
                    <a:cubicBezTo>
                      <a:pt x="291" y="98"/>
                      <a:pt x="291" y="98"/>
                      <a:pt x="291" y="98"/>
                    </a:cubicBezTo>
                    <a:cubicBezTo>
                      <a:pt x="296" y="98"/>
                      <a:pt x="296" y="98"/>
                      <a:pt x="296" y="98"/>
                    </a:cubicBezTo>
                    <a:cubicBezTo>
                      <a:pt x="300" y="98"/>
                      <a:pt x="300" y="98"/>
                      <a:pt x="300" y="98"/>
                    </a:cubicBezTo>
                    <a:cubicBezTo>
                      <a:pt x="305" y="98"/>
                      <a:pt x="305" y="98"/>
                      <a:pt x="305" y="98"/>
                    </a:cubicBezTo>
                    <a:cubicBezTo>
                      <a:pt x="307" y="100"/>
                      <a:pt x="307" y="100"/>
                      <a:pt x="307" y="100"/>
                    </a:cubicBezTo>
                    <a:cubicBezTo>
                      <a:pt x="312" y="100"/>
                      <a:pt x="312" y="100"/>
                      <a:pt x="312" y="100"/>
                    </a:cubicBezTo>
                    <a:cubicBezTo>
                      <a:pt x="317" y="102"/>
                      <a:pt x="317" y="102"/>
                      <a:pt x="317" y="102"/>
                    </a:cubicBezTo>
                    <a:cubicBezTo>
                      <a:pt x="319" y="104"/>
                      <a:pt x="319" y="104"/>
                      <a:pt x="319" y="104"/>
                    </a:cubicBezTo>
                    <a:cubicBezTo>
                      <a:pt x="321" y="104"/>
                      <a:pt x="321" y="104"/>
                      <a:pt x="321" y="104"/>
                    </a:cubicBezTo>
                    <a:cubicBezTo>
                      <a:pt x="324" y="107"/>
                      <a:pt x="324" y="107"/>
                      <a:pt x="324" y="107"/>
                    </a:cubicBezTo>
                    <a:cubicBezTo>
                      <a:pt x="326" y="107"/>
                      <a:pt x="326" y="107"/>
                      <a:pt x="326" y="107"/>
                    </a:cubicBezTo>
                    <a:cubicBezTo>
                      <a:pt x="326" y="109"/>
                      <a:pt x="326" y="109"/>
                      <a:pt x="326" y="109"/>
                    </a:cubicBezTo>
                    <a:cubicBezTo>
                      <a:pt x="328" y="109"/>
                      <a:pt x="328" y="109"/>
                      <a:pt x="328" y="109"/>
                    </a:cubicBezTo>
                    <a:cubicBezTo>
                      <a:pt x="330" y="111"/>
                      <a:pt x="330" y="111"/>
                      <a:pt x="330" y="111"/>
                    </a:cubicBezTo>
                    <a:cubicBezTo>
                      <a:pt x="333" y="111"/>
                      <a:pt x="333" y="111"/>
                      <a:pt x="333" y="111"/>
                    </a:cubicBezTo>
                    <a:cubicBezTo>
                      <a:pt x="333" y="114"/>
                      <a:pt x="333" y="114"/>
                      <a:pt x="333" y="114"/>
                    </a:cubicBezTo>
                    <a:cubicBezTo>
                      <a:pt x="335" y="116"/>
                      <a:pt x="335" y="116"/>
                      <a:pt x="335" y="116"/>
                    </a:cubicBezTo>
                    <a:cubicBezTo>
                      <a:pt x="337" y="118"/>
                      <a:pt x="337" y="118"/>
                      <a:pt x="337" y="118"/>
                    </a:cubicBezTo>
                    <a:cubicBezTo>
                      <a:pt x="340" y="118"/>
                      <a:pt x="340" y="118"/>
                      <a:pt x="340" y="118"/>
                    </a:cubicBezTo>
                    <a:cubicBezTo>
                      <a:pt x="340" y="121"/>
                      <a:pt x="340" y="121"/>
                      <a:pt x="340" y="121"/>
                    </a:cubicBezTo>
                    <a:cubicBezTo>
                      <a:pt x="342" y="123"/>
                      <a:pt x="342" y="123"/>
                      <a:pt x="342" y="123"/>
                    </a:cubicBezTo>
                    <a:cubicBezTo>
                      <a:pt x="344" y="125"/>
                      <a:pt x="344" y="125"/>
                      <a:pt x="344" y="125"/>
                    </a:cubicBezTo>
                    <a:cubicBezTo>
                      <a:pt x="347" y="130"/>
                      <a:pt x="347" y="130"/>
                      <a:pt x="347" y="130"/>
                    </a:cubicBezTo>
                    <a:cubicBezTo>
                      <a:pt x="349" y="132"/>
                      <a:pt x="349" y="132"/>
                      <a:pt x="349" y="132"/>
                    </a:cubicBezTo>
                    <a:cubicBezTo>
                      <a:pt x="351" y="137"/>
                      <a:pt x="351" y="137"/>
                      <a:pt x="351" y="137"/>
                    </a:cubicBezTo>
                    <a:cubicBezTo>
                      <a:pt x="354" y="141"/>
                      <a:pt x="354" y="141"/>
                      <a:pt x="354" y="141"/>
                    </a:cubicBezTo>
                    <a:cubicBezTo>
                      <a:pt x="356" y="146"/>
                      <a:pt x="356" y="146"/>
                      <a:pt x="356" y="146"/>
                    </a:cubicBezTo>
                    <a:cubicBezTo>
                      <a:pt x="356" y="151"/>
                      <a:pt x="356" y="151"/>
                      <a:pt x="356" y="151"/>
                    </a:cubicBezTo>
                    <a:cubicBezTo>
                      <a:pt x="358" y="153"/>
                      <a:pt x="358" y="153"/>
                      <a:pt x="358" y="153"/>
                    </a:cubicBezTo>
                    <a:cubicBezTo>
                      <a:pt x="358" y="158"/>
                      <a:pt x="358" y="158"/>
                      <a:pt x="358" y="158"/>
                    </a:cubicBezTo>
                    <a:cubicBezTo>
                      <a:pt x="361" y="162"/>
                      <a:pt x="361" y="162"/>
                      <a:pt x="361" y="162"/>
                    </a:cubicBezTo>
                    <a:cubicBezTo>
                      <a:pt x="361" y="167"/>
                      <a:pt x="361" y="167"/>
                      <a:pt x="361" y="167"/>
                    </a:cubicBezTo>
                    <a:cubicBezTo>
                      <a:pt x="361" y="171"/>
                      <a:pt x="361" y="171"/>
                      <a:pt x="361" y="171"/>
                    </a:cubicBezTo>
                    <a:cubicBezTo>
                      <a:pt x="361" y="176"/>
                      <a:pt x="361" y="176"/>
                      <a:pt x="361" y="176"/>
                    </a:cubicBezTo>
                    <a:cubicBezTo>
                      <a:pt x="361" y="178"/>
                      <a:pt x="361" y="178"/>
                      <a:pt x="361" y="178"/>
                    </a:cubicBezTo>
                    <a:cubicBezTo>
                      <a:pt x="361" y="183"/>
                      <a:pt x="361" y="183"/>
                      <a:pt x="361" y="183"/>
                    </a:cubicBezTo>
                    <a:cubicBezTo>
                      <a:pt x="361" y="188"/>
                      <a:pt x="361" y="188"/>
                      <a:pt x="361" y="188"/>
                    </a:cubicBezTo>
                    <a:cubicBezTo>
                      <a:pt x="358" y="192"/>
                      <a:pt x="358" y="192"/>
                      <a:pt x="358" y="192"/>
                    </a:cubicBezTo>
                    <a:cubicBezTo>
                      <a:pt x="358" y="195"/>
                      <a:pt x="358" y="195"/>
                      <a:pt x="358" y="195"/>
                    </a:cubicBezTo>
                    <a:cubicBezTo>
                      <a:pt x="358" y="199"/>
                      <a:pt x="358" y="199"/>
                      <a:pt x="358" y="199"/>
                    </a:cubicBezTo>
                    <a:cubicBezTo>
                      <a:pt x="356" y="204"/>
                      <a:pt x="356" y="204"/>
                      <a:pt x="356" y="204"/>
                    </a:cubicBezTo>
                    <a:cubicBezTo>
                      <a:pt x="356" y="208"/>
                      <a:pt x="356" y="208"/>
                      <a:pt x="356" y="208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2"/>
                      <a:pt x="349" y="222"/>
                      <a:pt x="349" y="222"/>
                    </a:cubicBezTo>
                    <a:cubicBezTo>
                      <a:pt x="347" y="227"/>
                      <a:pt x="347" y="227"/>
                      <a:pt x="347" y="227"/>
                    </a:cubicBezTo>
                    <a:cubicBezTo>
                      <a:pt x="344" y="232"/>
                      <a:pt x="344" y="232"/>
                      <a:pt x="344" y="232"/>
                    </a:cubicBezTo>
                    <a:cubicBezTo>
                      <a:pt x="342" y="234"/>
                      <a:pt x="342" y="234"/>
                      <a:pt x="342" y="234"/>
                    </a:cubicBezTo>
                    <a:cubicBezTo>
                      <a:pt x="340" y="238"/>
                      <a:pt x="340" y="238"/>
                      <a:pt x="340" y="238"/>
                    </a:cubicBezTo>
                    <a:cubicBezTo>
                      <a:pt x="337" y="241"/>
                      <a:pt x="337" y="241"/>
                      <a:pt x="337" y="241"/>
                    </a:cubicBezTo>
                    <a:cubicBezTo>
                      <a:pt x="335" y="245"/>
                      <a:pt x="335" y="245"/>
                      <a:pt x="335" y="245"/>
                    </a:cubicBezTo>
                    <a:cubicBezTo>
                      <a:pt x="333" y="248"/>
                      <a:pt x="333" y="248"/>
                      <a:pt x="333" y="248"/>
                    </a:cubicBezTo>
                    <a:cubicBezTo>
                      <a:pt x="330" y="252"/>
                      <a:pt x="330" y="252"/>
                      <a:pt x="330" y="252"/>
                    </a:cubicBezTo>
                    <a:cubicBezTo>
                      <a:pt x="326" y="257"/>
                      <a:pt x="326" y="257"/>
                      <a:pt x="326" y="257"/>
                    </a:cubicBezTo>
                    <a:cubicBezTo>
                      <a:pt x="321" y="262"/>
                      <a:pt x="321" y="262"/>
                      <a:pt x="321" y="262"/>
                    </a:cubicBezTo>
                    <a:cubicBezTo>
                      <a:pt x="317" y="266"/>
                      <a:pt x="317" y="266"/>
                      <a:pt x="317" y="266"/>
                    </a:cubicBezTo>
                    <a:cubicBezTo>
                      <a:pt x="312" y="269"/>
                      <a:pt x="312" y="269"/>
                      <a:pt x="312" y="269"/>
                    </a:cubicBezTo>
                    <a:cubicBezTo>
                      <a:pt x="307" y="273"/>
                      <a:pt x="307" y="273"/>
                      <a:pt x="307" y="273"/>
                    </a:cubicBezTo>
                    <a:cubicBezTo>
                      <a:pt x="300" y="278"/>
                      <a:pt x="300" y="278"/>
                      <a:pt x="300" y="278"/>
                    </a:cubicBezTo>
                    <a:cubicBezTo>
                      <a:pt x="296" y="282"/>
                      <a:pt x="296" y="282"/>
                      <a:pt x="296" y="282"/>
                    </a:cubicBezTo>
                    <a:cubicBezTo>
                      <a:pt x="289" y="285"/>
                      <a:pt x="289" y="285"/>
                      <a:pt x="289" y="285"/>
                    </a:cubicBezTo>
                    <a:cubicBezTo>
                      <a:pt x="284" y="289"/>
                      <a:pt x="284" y="289"/>
                      <a:pt x="284" y="289"/>
                    </a:cubicBezTo>
                    <a:cubicBezTo>
                      <a:pt x="280" y="292"/>
                      <a:pt x="280" y="292"/>
                      <a:pt x="280" y="292"/>
                    </a:cubicBezTo>
                    <a:cubicBezTo>
                      <a:pt x="275" y="294"/>
                      <a:pt x="275" y="294"/>
                      <a:pt x="275" y="294"/>
                    </a:cubicBezTo>
                    <a:cubicBezTo>
                      <a:pt x="273" y="294"/>
                      <a:pt x="273" y="294"/>
                      <a:pt x="273" y="294"/>
                    </a:cubicBezTo>
                    <a:cubicBezTo>
                      <a:pt x="270" y="296"/>
                      <a:pt x="270" y="296"/>
                      <a:pt x="270" y="296"/>
                    </a:cubicBezTo>
                    <a:cubicBezTo>
                      <a:pt x="266" y="296"/>
                      <a:pt x="266" y="296"/>
                      <a:pt x="266" y="296"/>
                    </a:cubicBezTo>
                    <a:cubicBezTo>
                      <a:pt x="263" y="299"/>
                      <a:pt x="263" y="299"/>
                      <a:pt x="263" y="299"/>
                    </a:cubicBezTo>
                    <a:cubicBezTo>
                      <a:pt x="261" y="299"/>
                      <a:pt x="261" y="299"/>
                      <a:pt x="261" y="299"/>
                    </a:cubicBezTo>
                    <a:cubicBezTo>
                      <a:pt x="257" y="301"/>
                      <a:pt x="257" y="301"/>
                      <a:pt x="257" y="301"/>
                    </a:cubicBezTo>
                    <a:cubicBezTo>
                      <a:pt x="254" y="301"/>
                      <a:pt x="254" y="301"/>
                      <a:pt x="254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47" y="303"/>
                      <a:pt x="247" y="303"/>
                      <a:pt x="247" y="303"/>
                    </a:cubicBezTo>
                    <a:cubicBezTo>
                      <a:pt x="245" y="303"/>
                      <a:pt x="245" y="303"/>
                      <a:pt x="245" y="303"/>
                    </a:cubicBezTo>
                    <a:cubicBezTo>
                      <a:pt x="240" y="303"/>
                      <a:pt x="240" y="303"/>
                      <a:pt x="240" y="303"/>
                    </a:cubicBezTo>
                    <a:cubicBezTo>
                      <a:pt x="238" y="303"/>
                      <a:pt x="238" y="303"/>
                      <a:pt x="238" y="303"/>
                    </a:cubicBezTo>
                    <a:cubicBezTo>
                      <a:pt x="233" y="303"/>
                      <a:pt x="233" y="303"/>
                      <a:pt x="233" y="303"/>
                    </a:cubicBezTo>
                    <a:cubicBezTo>
                      <a:pt x="229" y="303"/>
                      <a:pt x="229" y="303"/>
                      <a:pt x="229" y="303"/>
                    </a:cubicBezTo>
                    <a:cubicBezTo>
                      <a:pt x="224" y="303"/>
                      <a:pt x="224" y="303"/>
                      <a:pt x="224" y="303"/>
                    </a:cubicBezTo>
                    <a:cubicBezTo>
                      <a:pt x="220" y="303"/>
                      <a:pt x="220" y="303"/>
                      <a:pt x="220" y="303"/>
                    </a:cubicBezTo>
                    <a:cubicBezTo>
                      <a:pt x="217" y="301"/>
                      <a:pt x="217" y="301"/>
                      <a:pt x="217" y="301"/>
                    </a:cubicBezTo>
                    <a:cubicBezTo>
                      <a:pt x="213" y="301"/>
                      <a:pt x="213" y="301"/>
                      <a:pt x="213" y="301"/>
                    </a:cubicBezTo>
                    <a:cubicBezTo>
                      <a:pt x="208" y="299"/>
                      <a:pt x="208" y="299"/>
                      <a:pt x="208" y="299"/>
                    </a:cubicBezTo>
                    <a:cubicBezTo>
                      <a:pt x="206" y="299"/>
                      <a:pt x="206" y="299"/>
                      <a:pt x="206" y="299"/>
                    </a:cubicBezTo>
                    <a:cubicBezTo>
                      <a:pt x="201" y="296"/>
                      <a:pt x="201" y="296"/>
                      <a:pt x="201" y="296"/>
                    </a:cubicBezTo>
                    <a:cubicBezTo>
                      <a:pt x="199" y="294"/>
                      <a:pt x="199" y="294"/>
                      <a:pt x="199" y="294"/>
                    </a:cubicBezTo>
                    <a:cubicBezTo>
                      <a:pt x="194" y="294"/>
                      <a:pt x="194" y="294"/>
                      <a:pt x="194" y="294"/>
                    </a:cubicBezTo>
                    <a:cubicBezTo>
                      <a:pt x="192" y="292"/>
                      <a:pt x="192" y="292"/>
                      <a:pt x="192" y="292"/>
                    </a:cubicBezTo>
                    <a:cubicBezTo>
                      <a:pt x="187" y="289"/>
                      <a:pt x="187" y="289"/>
                      <a:pt x="187" y="289"/>
                    </a:cubicBezTo>
                    <a:cubicBezTo>
                      <a:pt x="185" y="287"/>
                      <a:pt x="185" y="287"/>
                      <a:pt x="185" y="287"/>
                    </a:cubicBezTo>
                    <a:cubicBezTo>
                      <a:pt x="183" y="282"/>
                      <a:pt x="183" y="282"/>
                      <a:pt x="183" y="282"/>
                    </a:cubicBezTo>
                    <a:cubicBezTo>
                      <a:pt x="180" y="282"/>
                      <a:pt x="180" y="282"/>
                      <a:pt x="180" y="282"/>
                    </a:cubicBezTo>
                    <a:cubicBezTo>
                      <a:pt x="178" y="280"/>
                      <a:pt x="178" y="280"/>
                      <a:pt x="178" y="280"/>
                    </a:cubicBezTo>
                    <a:cubicBezTo>
                      <a:pt x="176" y="278"/>
                      <a:pt x="176" y="278"/>
                      <a:pt x="176" y="278"/>
                    </a:cubicBezTo>
                    <a:cubicBezTo>
                      <a:pt x="173" y="275"/>
                      <a:pt x="173" y="275"/>
                      <a:pt x="173" y="275"/>
                    </a:cubicBezTo>
                    <a:cubicBezTo>
                      <a:pt x="178" y="278"/>
                      <a:pt x="178" y="278"/>
                      <a:pt x="178" y="278"/>
                    </a:cubicBezTo>
                    <a:cubicBezTo>
                      <a:pt x="183" y="278"/>
                      <a:pt x="183" y="278"/>
                      <a:pt x="183" y="278"/>
                    </a:cubicBezTo>
                    <a:cubicBezTo>
                      <a:pt x="185" y="280"/>
                      <a:pt x="185" y="280"/>
                      <a:pt x="185" y="280"/>
                    </a:cubicBezTo>
                    <a:cubicBezTo>
                      <a:pt x="190" y="282"/>
                      <a:pt x="190" y="282"/>
                      <a:pt x="190" y="282"/>
                    </a:cubicBezTo>
                    <a:cubicBezTo>
                      <a:pt x="194" y="285"/>
                      <a:pt x="194" y="285"/>
                      <a:pt x="194" y="285"/>
                    </a:cubicBezTo>
                    <a:cubicBezTo>
                      <a:pt x="196" y="285"/>
                      <a:pt x="196" y="285"/>
                      <a:pt x="196" y="285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6" y="289"/>
                      <a:pt x="206" y="289"/>
                      <a:pt x="206" y="289"/>
                    </a:cubicBezTo>
                    <a:cubicBezTo>
                      <a:pt x="210" y="289"/>
                      <a:pt x="210" y="289"/>
                      <a:pt x="210" y="289"/>
                    </a:cubicBezTo>
                    <a:cubicBezTo>
                      <a:pt x="215" y="289"/>
                      <a:pt x="215" y="289"/>
                      <a:pt x="215" y="289"/>
                    </a:cubicBezTo>
                    <a:cubicBezTo>
                      <a:pt x="220" y="289"/>
                      <a:pt x="220" y="289"/>
                      <a:pt x="220" y="289"/>
                    </a:cubicBezTo>
                    <a:cubicBezTo>
                      <a:pt x="224" y="289"/>
                      <a:pt x="224" y="289"/>
                      <a:pt x="224" y="289"/>
                    </a:cubicBezTo>
                    <a:cubicBezTo>
                      <a:pt x="229" y="292"/>
                      <a:pt x="229" y="292"/>
                      <a:pt x="229" y="292"/>
                    </a:cubicBezTo>
                    <a:cubicBezTo>
                      <a:pt x="233" y="289"/>
                      <a:pt x="233" y="289"/>
                      <a:pt x="233" y="289"/>
                    </a:cubicBezTo>
                    <a:cubicBezTo>
                      <a:pt x="236" y="289"/>
                      <a:pt x="236" y="289"/>
                      <a:pt x="236" y="289"/>
                    </a:cubicBezTo>
                    <a:cubicBezTo>
                      <a:pt x="240" y="289"/>
                      <a:pt x="240" y="289"/>
                      <a:pt x="240" y="289"/>
                    </a:cubicBezTo>
                    <a:cubicBezTo>
                      <a:pt x="245" y="287"/>
                      <a:pt x="245" y="287"/>
                      <a:pt x="245" y="287"/>
                    </a:cubicBezTo>
                    <a:cubicBezTo>
                      <a:pt x="250" y="287"/>
                      <a:pt x="250" y="287"/>
                      <a:pt x="250" y="287"/>
                    </a:cubicBezTo>
                    <a:cubicBezTo>
                      <a:pt x="254" y="285"/>
                      <a:pt x="254" y="285"/>
                      <a:pt x="254" y="285"/>
                    </a:cubicBezTo>
                    <a:cubicBezTo>
                      <a:pt x="259" y="285"/>
                      <a:pt x="259" y="285"/>
                      <a:pt x="259" y="285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8" y="280"/>
                      <a:pt x="268" y="280"/>
                      <a:pt x="268" y="280"/>
                    </a:cubicBezTo>
                    <a:cubicBezTo>
                      <a:pt x="270" y="280"/>
                      <a:pt x="270" y="280"/>
                      <a:pt x="270" y="280"/>
                    </a:cubicBezTo>
                    <a:cubicBezTo>
                      <a:pt x="275" y="278"/>
                      <a:pt x="275" y="278"/>
                      <a:pt x="275" y="278"/>
                    </a:cubicBezTo>
                    <a:cubicBezTo>
                      <a:pt x="280" y="275"/>
                      <a:pt x="280" y="275"/>
                      <a:pt x="280" y="275"/>
                    </a:cubicBezTo>
                    <a:cubicBezTo>
                      <a:pt x="284" y="273"/>
                      <a:pt x="284" y="273"/>
                      <a:pt x="284" y="273"/>
                    </a:cubicBezTo>
                    <a:cubicBezTo>
                      <a:pt x="287" y="271"/>
                      <a:pt x="287" y="271"/>
                      <a:pt x="287" y="271"/>
                    </a:cubicBezTo>
                    <a:cubicBezTo>
                      <a:pt x="291" y="266"/>
                      <a:pt x="291" y="266"/>
                      <a:pt x="291" y="266"/>
                    </a:cubicBezTo>
                    <a:cubicBezTo>
                      <a:pt x="296" y="264"/>
                      <a:pt x="296" y="264"/>
                      <a:pt x="296" y="264"/>
                    </a:cubicBezTo>
                    <a:cubicBezTo>
                      <a:pt x="298" y="262"/>
                      <a:pt x="298" y="262"/>
                      <a:pt x="298" y="262"/>
                    </a:cubicBezTo>
                    <a:cubicBezTo>
                      <a:pt x="303" y="259"/>
                      <a:pt x="303" y="259"/>
                      <a:pt x="303" y="259"/>
                    </a:cubicBezTo>
                    <a:cubicBezTo>
                      <a:pt x="305" y="255"/>
                      <a:pt x="305" y="255"/>
                      <a:pt x="305" y="255"/>
                    </a:cubicBezTo>
                    <a:cubicBezTo>
                      <a:pt x="310" y="252"/>
                      <a:pt x="310" y="252"/>
                      <a:pt x="310" y="252"/>
                    </a:cubicBezTo>
                    <a:cubicBezTo>
                      <a:pt x="312" y="248"/>
                      <a:pt x="312" y="248"/>
                      <a:pt x="312" y="248"/>
                    </a:cubicBezTo>
                    <a:cubicBezTo>
                      <a:pt x="317" y="245"/>
                      <a:pt x="317" y="245"/>
                      <a:pt x="317" y="245"/>
                    </a:cubicBezTo>
                    <a:cubicBezTo>
                      <a:pt x="319" y="243"/>
                      <a:pt x="319" y="243"/>
                      <a:pt x="319" y="243"/>
                    </a:cubicBezTo>
                    <a:cubicBezTo>
                      <a:pt x="321" y="238"/>
                      <a:pt x="321" y="238"/>
                      <a:pt x="321" y="238"/>
                    </a:cubicBezTo>
                    <a:cubicBezTo>
                      <a:pt x="324" y="236"/>
                      <a:pt x="324" y="236"/>
                      <a:pt x="324" y="236"/>
                    </a:cubicBezTo>
                    <a:cubicBezTo>
                      <a:pt x="326" y="234"/>
                      <a:pt x="326" y="234"/>
                      <a:pt x="326" y="234"/>
                    </a:cubicBezTo>
                    <a:cubicBezTo>
                      <a:pt x="328" y="232"/>
                      <a:pt x="328" y="232"/>
                      <a:pt x="328" y="232"/>
                    </a:cubicBezTo>
                    <a:cubicBezTo>
                      <a:pt x="328" y="227"/>
                      <a:pt x="328" y="227"/>
                      <a:pt x="328" y="227"/>
                    </a:cubicBezTo>
                    <a:cubicBezTo>
                      <a:pt x="330" y="225"/>
                      <a:pt x="330" y="225"/>
                      <a:pt x="330" y="225"/>
                    </a:cubicBezTo>
                    <a:cubicBezTo>
                      <a:pt x="333" y="222"/>
                      <a:pt x="333" y="222"/>
                      <a:pt x="333" y="222"/>
                    </a:cubicBezTo>
                    <a:cubicBezTo>
                      <a:pt x="335" y="218"/>
                      <a:pt x="335" y="218"/>
                      <a:pt x="335" y="218"/>
                    </a:cubicBezTo>
                    <a:cubicBezTo>
                      <a:pt x="337" y="215"/>
                      <a:pt x="337" y="215"/>
                      <a:pt x="337" y="215"/>
                    </a:cubicBezTo>
                    <a:cubicBezTo>
                      <a:pt x="337" y="211"/>
                      <a:pt x="337" y="211"/>
                      <a:pt x="337" y="211"/>
                    </a:cubicBezTo>
                    <a:cubicBezTo>
                      <a:pt x="340" y="208"/>
                      <a:pt x="340" y="208"/>
                      <a:pt x="340" y="208"/>
                    </a:cubicBezTo>
                    <a:cubicBezTo>
                      <a:pt x="342" y="204"/>
                      <a:pt x="342" y="204"/>
                      <a:pt x="342" y="204"/>
                    </a:cubicBezTo>
                    <a:cubicBezTo>
                      <a:pt x="342" y="202"/>
                      <a:pt x="342" y="202"/>
                      <a:pt x="342" y="202"/>
                    </a:cubicBezTo>
                    <a:cubicBezTo>
                      <a:pt x="342" y="197"/>
                      <a:pt x="342" y="197"/>
                      <a:pt x="342" y="197"/>
                    </a:cubicBezTo>
                    <a:cubicBezTo>
                      <a:pt x="344" y="195"/>
                      <a:pt x="344" y="195"/>
                      <a:pt x="344" y="195"/>
                    </a:cubicBezTo>
                    <a:cubicBezTo>
                      <a:pt x="344" y="190"/>
                      <a:pt x="344" y="190"/>
                      <a:pt x="344" y="190"/>
                    </a:cubicBezTo>
                    <a:cubicBezTo>
                      <a:pt x="344" y="188"/>
                      <a:pt x="344" y="188"/>
                      <a:pt x="344" y="188"/>
                    </a:cubicBezTo>
                    <a:cubicBezTo>
                      <a:pt x="347" y="183"/>
                      <a:pt x="347" y="183"/>
                      <a:pt x="347" y="183"/>
                    </a:cubicBezTo>
                    <a:cubicBezTo>
                      <a:pt x="347" y="181"/>
                      <a:pt x="347" y="181"/>
                      <a:pt x="347" y="181"/>
                    </a:cubicBezTo>
                    <a:cubicBezTo>
                      <a:pt x="347" y="176"/>
                      <a:pt x="347" y="176"/>
                      <a:pt x="347" y="176"/>
                    </a:cubicBezTo>
                    <a:cubicBezTo>
                      <a:pt x="347" y="171"/>
                      <a:pt x="347" y="171"/>
                      <a:pt x="347" y="171"/>
                    </a:cubicBezTo>
                    <a:cubicBezTo>
                      <a:pt x="347" y="169"/>
                      <a:pt x="347" y="169"/>
                      <a:pt x="347" y="169"/>
                    </a:cubicBezTo>
                    <a:cubicBezTo>
                      <a:pt x="347" y="165"/>
                      <a:pt x="347" y="165"/>
                      <a:pt x="347" y="165"/>
                    </a:cubicBezTo>
                    <a:cubicBezTo>
                      <a:pt x="344" y="162"/>
                      <a:pt x="344" y="162"/>
                      <a:pt x="344" y="162"/>
                    </a:cubicBezTo>
                    <a:cubicBezTo>
                      <a:pt x="344" y="158"/>
                      <a:pt x="344" y="158"/>
                      <a:pt x="344" y="158"/>
                    </a:cubicBezTo>
                    <a:cubicBezTo>
                      <a:pt x="344" y="155"/>
                      <a:pt x="344" y="155"/>
                      <a:pt x="344" y="155"/>
                    </a:cubicBezTo>
                    <a:cubicBezTo>
                      <a:pt x="342" y="151"/>
                      <a:pt x="342" y="151"/>
                      <a:pt x="342" y="151"/>
                    </a:cubicBezTo>
                    <a:cubicBezTo>
                      <a:pt x="340" y="148"/>
                      <a:pt x="340" y="148"/>
                      <a:pt x="340" y="148"/>
                    </a:cubicBezTo>
                    <a:cubicBezTo>
                      <a:pt x="340" y="144"/>
                      <a:pt x="340" y="144"/>
                      <a:pt x="340" y="144"/>
                    </a:cubicBezTo>
                    <a:cubicBezTo>
                      <a:pt x="337" y="141"/>
                      <a:pt x="337" y="141"/>
                      <a:pt x="337" y="141"/>
                    </a:cubicBezTo>
                    <a:cubicBezTo>
                      <a:pt x="335" y="137"/>
                      <a:pt x="335" y="137"/>
                      <a:pt x="335" y="137"/>
                    </a:cubicBezTo>
                    <a:cubicBezTo>
                      <a:pt x="333" y="135"/>
                      <a:pt x="333" y="135"/>
                      <a:pt x="333" y="135"/>
                    </a:cubicBezTo>
                    <a:cubicBezTo>
                      <a:pt x="330" y="130"/>
                      <a:pt x="330" y="130"/>
                      <a:pt x="330" y="130"/>
                    </a:cubicBezTo>
                    <a:cubicBezTo>
                      <a:pt x="328" y="128"/>
                      <a:pt x="328" y="128"/>
                      <a:pt x="328" y="128"/>
                    </a:cubicBezTo>
                    <a:cubicBezTo>
                      <a:pt x="324" y="125"/>
                      <a:pt x="324" y="125"/>
                      <a:pt x="324" y="125"/>
                    </a:cubicBezTo>
                    <a:cubicBezTo>
                      <a:pt x="321" y="123"/>
                      <a:pt x="321" y="123"/>
                      <a:pt x="321" y="123"/>
                    </a:cubicBezTo>
                    <a:cubicBezTo>
                      <a:pt x="319" y="121"/>
                      <a:pt x="319" y="121"/>
                      <a:pt x="319" y="121"/>
                    </a:cubicBezTo>
                    <a:cubicBezTo>
                      <a:pt x="317" y="118"/>
                      <a:pt x="317" y="118"/>
                      <a:pt x="317" y="118"/>
                    </a:cubicBezTo>
                    <a:cubicBezTo>
                      <a:pt x="312" y="116"/>
                      <a:pt x="312" y="116"/>
                      <a:pt x="312" y="116"/>
                    </a:cubicBezTo>
                    <a:cubicBezTo>
                      <a:pt x="310" y="116"/>
                      <a:pt x="310" y="116"/>
                      <a:pt x="310" y="116"/>
                    </a:cubicBezTo>
                    <a:cubicBezTo>
                      <a:pt x="307" y="114"/>
                      <a:pt x="307" y="114"/>
                      <a:pt x="307" y="114"/>
                    </a:cubicBezTo>
                    <a:cubicBezTo>
                      <a:pt x="303" y="114"/>
                      <a:pt x="303" y="114"/>
                      <a:pt x="303" y="114"/>
                    </a:cubicBezTo>
                    <a:cubicBezTo>
                      <a:pt x="300" y="111"/>
                      <a:pt x="300" y="111"/>
                      <a:pt x="300" y="111"/>
                    </a:cubicBezTo>
                    <a:cubicBezTo>
                      <a:pt x="298" y="111"/>
                      <a:pt x="298" y="111"/>
                      <a:pt x="298" y="111"/>
                    </a:cubicBezTo>
                    <a:cubicBezTo>
                      <a:pt x="294" y="111"/>
                      <a:pt x="294" y="111"/>
                      <a:pt x="294" y="111"/>
                    </a:cubicBezTo>
                    <a:cubicBezTo>
                      <a:pt x="291" y="111"/>
                      <a:pt x="291" y="111"/>
                      <a:pt x="291" y="111"/>
                    </a:cubicBezTo>
                    <a:cubicBezTo>
                      <a:pt x="287" y="111"/>
                      <a:pt x="287" y="111"/>
                      <a:pt x="287" y="111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80" y="111"/>
                      <a:pt x="280" y="111"/>
                      <a:pt x="280" y="111"/>
                    </a:cubicBezTo>
                    <a:cubicBezTo>
                      <a:pt x="277" y="114"/>
                      <a:pt x="277" y="114"/>
                      <a:pt x="277" y="114"/>
                    </a:cubicBezTo>
                    <a:cubicBezTo>
                      <a:pt x="273" y="114"/>
                      <a:pt x="273" y="114"/>
                      <a:pt x="273" y="114"/>
                    </a:cubicBezTo>
                    <a:cubicBezTo>
                      <a:pt x="270" y="114"/>
                      <a:pt x="270" y="114"/>
                      <a:pt x="270" y="114"/>
                    </a:cubicBezTo>
                    <a:cubicBezTo>
                      <a:pt x="266" y="116"/>
                      <a:pt x="266" y="116"/>
                      <a:pt x="266" y="116"/>
                    </a:cubicBezTo>
                    <a:cubicBezTo>
                      <a:pt x="263" y="116"/>
                      <a:pt x="263" y="116"/>
                      <a:pt x="263" y="116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7" y="118"/>
                      <a:pt x="257" y="118"/>
                      <a:pt x="257" y="118"/>
                    </a:cubicBezTo>
                    <a:cubicBezTo>
                      <a:pt x="247" y="123"/>
                      <a:pt x="247" y="123"/>
                      <a:pt x="247" y="123"/>
                    </a:cubicBezTo>
                    <a:cubicBezTo>
                      <a:pt x="240" y="125"/>
                      <a:pt x="240" y="125"/>
                      <a:pt x="240" y="125"/>
                    </a:cubicBezTo>
                    <a:cubicBezTo>
                      <a:pt x="233" y="128"/>
                      <a:pt x="233" y="128"/>
                      <a:pt x="233" y="128"/>
                    </a:cubicBezTo>
                    <a:cubicBezTo>
                      <a:pt x="224" y="132"/>
                      <a:pt x="224" y="132"/>
                      <a:pt x="224" y="132"/>
                    </a:cubicBezTo>
                    <a:cubicBezTo>
                      <a:pt x="213" y="139"/>
                      <a:pt x="213" y="139"/>
                      <a:pt x="213" y="139"/>
                    </a:cubicBezTo>
                    <a:cubicBezTo>
                      <a:pt x="206" y="141"/>
                      <a:pt x="206" y="141"/>
                      <a:pt x="206" y="141"/>
                    </a:cubicBezTo>
                    <a:cubicBezTo>
                      <a:pt x="199" y="144"/>
                      <a:pt x="199" y="144"/>
                      <a:pt x="199" y="144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0" y="146"/>
                      <a:pt x="190" y="146"/>
                      <a:pt x="190" y="146"/>
                    </a:cubicBezTo>
                    <a:cubicBezTo>
                      <a:pt x="185" y="148"/>
                      <a:pt x="185" y="148"/>
                      <a:pt x="185" y="148"/>
                    </a:cubicBezTo>
                    <a:cubicBezTo>
                      <a:pt x="178" y="151"/>
                      <a:pt x="178" y="151"/>
                      <a:pt x="178" y="151"/>
                    </a:cubicBezTo>
                    <a:lnTo>
                      <a:pt x="183" y="146"/>
                    </a:lnTo>
                    <a:close/>
                    <a:moveTo>
                      <a:pt x="127" y="451"/>
                    </a:moveTo>
                    <a:cubicBezTo>
                      <a:pt x="150" y="451"/>
                      <a:pt x="173" y="449"/>
                      <a:pt x="192" y="444"/>
                    </a:cubicBezTo>
                    <a:cubicBezTo>
                      <a:pt x="201" y="439"/>
                      <a:pt x="206" y="439"/>
                      <a:pt x="210" y="435"/>
                    </a:cubicBezTo>
                    <a:cubicBezTo>
                      <a:pt x="430" y="215"/>
                      <a:pt x="430" y="215"/>
                      <a:pt x="430" y="215"/>
                    </a:cubicBezTo>
                    <a:cubicBezTo>
                      <a:pt x="453" y="192"/>
                      <a:pt x="451" y="158"/>
                      <a:pt x="428" y="137"/>
                    </a:cubicBezTo>
                    <a:cubicBezTo>
                      <a:pt x="428" y="137"/>
                      <a:pt x="428" y="137"/>
                      <a:pt x="372" y="81"/>
                    </a:cubicBezTo>
                    <a:cubicBezTo>
                      <a:pt x="372" y="81"/>
                      <a:pt x="372" y="81"/>
                      <a:pt x="372" y="81"/>
                    </a:cubicBezTo>
                    <a:cubicBezTo>
                      <a:pt x="317" y="26"/>
                      <a:pt x="314" y="24"/>
                      <a:pt x="314" y="24"/>
                    </a:cubicBezTo>
                    <a:cubicBezTo>
                      <a:pt x="294" y="0"/>
                      <a:pt x="259" y="0"/>
                      <a:pt x="236" y="21"/>
                    </a:cubicBezTo>
                    <a:cubicBezTo>
                      <a:pt x="16" y="241"/>
                      <a:pt x="16" y="241"/>
                      <a:pt x="16" y="241"/>
                    </a:cubicBezTo>
                    <a:cubicBezTo>
                      <a:pt x="12" y="245"/>
                      <a:pt x="12" y="250"/>
                      <a:pt x="9" y="262"/>
                    </a:cubicBezTo>
                    <a:cubicBezTo>
                      <a:pt x="5" y="278"/>
                      <a:pt x="2" y="303"/>
                      <a:pt x="0" y="324"/>
                    </a:cubicBezTo>
                    <a:cubicBezTo>
                      <a:pt x="0" y="329"/>
                      <a:pt x="2" y="338"/>
                      <a:pt x="5" y="340"/>
                    </a:cubicBezTo>
                    <a:cubicBezTo>
                      <a:pt x="5" y="340"/>
                      <a:pt x="14" y="349"/>
                      <a:pt x="23" y="361"/>
                    </a:cubicBezTo>
                    <a:cubicBezTo>
                      <a:pt x="35" y="349"/>
                      <a:pt x="46" y="340"/>
                      <a:pt x="62" y="333"/>
                    </a:cubicBezTo>
                    <a:cubicBezTo>
                      <a:pt x="62" y="331"/>
                      <a:pt x="62" y="331"/>
                      <a:pt x="65" y="331"/>
                    </a:cubicBezTo>
                    <a:cubicBezTo>
                      <a:pt x="81" y="312"/>
                      <a:pt x="106" y="312"/>
                      <a:pt x="123" y="331"/>
                    </a:cubicBezTo>
                    <a:cubicBezTo>
                      <a:pt x="139" y="347"/>
                      <a:pt x="139" y="372"/>
                      <a:pt x="123" y="389"/>
                    </a:cubicBezTo>
                    <a:cubicBezTo>
                      <a:pt x="113" y="400"/>
                      <a:pt x="99" y="403"/>
                      <a:pt x="86" y="400"/>
                    </a:cubicBezTo>
                    <a:cubicBezTo>
                      <a:pt x="81" y="403"/>
                      <a:pt x="79" y="407"/>
                      <a:pt x="74" y="412"/>
                    </a:cubicBezTo>
                    <a:cubicBezTo>
                      <a:pt x="88" y="426"/>
                      <a:pt x="111" y="446"/>
                      <a:pt x="111" y="446"/>
                    </a:cubicBezTo>
                    <a:cubicBezTo>
                      <a:pt x="116" y="451"/>
                      <a:pt x="123" y="451"/>
                      <a:pt x="127" y="4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731838" y="1204119"/>
                <a:ext cx="196850" cy="20002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587" extrusionOk="0">
                    <a:moveTo>
                      <a:pt x="173" y="395"/>
                    </a:moveTo>
                    <a:cubicBezTo>
                      <a:pt x="173" y="395"/>
                      <a:pt x="173" y="395"/>
                      <a:pt x="173" y="395"/>
                    </a:cubicBezTo>
                    <a:moveTo>
                      <a:pt x="293" y="0"/>
                    </a:moveTo>
                    <a:cubicBezTo>
                      <a:pt x="131" y="0"/>
                      <a:pt x="0" y="132"/>
                      <a:pt x="0" y="294"/>
                    </a:cubicBezTo>
                    <a:cubicBezTo>
                      <a:pt x="0" y="363"/>
                      <a:pt x="23" y="428"/>
                      <a:pt x="64" y="479"/>
                    </a:cubicBezTo>
                    <a:cubicBezTo>
                      <a:pt x="69" y="467"/>
                      <a:pt x="73" y="455"/>
                      <a:pt x="78" y="446"/>
                    </a:cubicBezTo>
                    <a:cubicBezTo>
                      <a:pt x="48" y="402"/>
                      <a:pt x="30" y="349"/>
                      <a:pt x="30" y="294"/>
                    </a:cubicBezTo>
                    <a:cubicBezTo>
                      <a:pt x="30" y="148"/>
                      <a:pt x="147" y="30"/>
                      <a:pt x="293" y="30"/>
                    </a:cubicBezTo>
                    <a:cubicBezTo>
                      <a:pt x="439" y="30"/>
                      <a:pt x="556" y="148"/>
                      <a:pt x="556" y="294"/>
                    </a:cubicBezTo>
                    <a:cubicBezTo>
                      <a:pt x="556" y="439"/>
                      <a:pt x="439" y="557"/>
                      <a:pt x="293" y="557"/>
                    </a:cubicBezTo>
                    <a:cubicBezTo>
                      <a:pt x="226" y="557"/>
                      <a:pt x="164" y="532"/>
                      <a:pt x="117" y="490"/>
                    </a:cubicBezTo>
                    <a:cubicBezTo>
                      <a:pt x="117" y="490"/>
                      <a:pt x="117" y="490"/>
                      <a:pt x="117" y="490"/>
                    </a:cubicBezTo>
                    <a:cubicBezTo>
                      <a:pt x="136" y="432"/>
                      <a:pt x="180" y="425"/>
                      <a:pt x="180" y="425"/>
                    </a:cubicBezTo>
                    <a:cubicBezTo>
                      <a:pt x="189" y="421"/>
                      <a:pt x="194" y="412"/>
                      <a:pt x="189" y="402"/>
                    </a:cubicBezTo>
                    <a:cubicBezTo>
                      <a:pt x="187" y="400"/>
                      <a:pt x="187" y="398"/>
                      <a:pt x="184" y="398"/>
                    </a:cubicBezTo>
                    <a:cubicBezTo>
                      <a:pt x="180" y="393"/>
                      <a:pt x="173" y="391"/>
                      <a:pt x="166" y="395"/>
                    </a:cubicBezTo>
                    <a:cubicBezTo>
                      <a:pt x="164" y="398"/>
                      <a:pt x="104" y="409"/>
                      <a:pt x="83" y="488"/>
                    </a:cubicBezTo>
                    <a:cubicBezTo>
                      <a:pt x="80" y="495"/>
                      <a:pt x="87" y="506"/>
                      <a:pt x="97" y="511"/>
                    </a:cubicBezTo>
                    <a:cubicBezTo>
                      <a:pt x="97" y="511"/>
                      <a:pt x="97" y="511"/>
                      <a:pt x="97" y="511"/>
                    </a:cubicBezTo>
                    <a:cubicBezTo>
                      <a:pt x="150" y="559"/>
                      <a:pt x="217" y="587"/>
                      <a:pt x="293" y="587"/>
                    </a:cubicBezTo>
                    <a:cubicBezTo>
                      <a:pt x="455" y="587"/>
                      <a:pt x="586" y="455"/>
                      <a:pt x="586" y="294"/>
                    </a:cubicBezTo>
                    <a:cubicBezTo>
                      <a:pt x="586" y="132"/>
                      <a:pt x="455" y="0"/>
                      <a:pt x="2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33" name="Google Shape;133;p2"/>
            <p:cNvGrpSpPr/>
            <p:nvPr/>
          </p:nvGrpSpPr>
          <p:grpSpPr>
            <a:xfrm>
              <a:off x="4648791" y="2079503"/>
              <a:ext cx="366749" cy="365760"/>
              <a:chOff x="7715175" y="1067967"/>
              <a:chExt cx="588963" cy="587375"/>
            </a:xfrm>
          </p:grpSpPr>
          <p:sp>
            <p:nvSpPr>
              <p:cNvPr id="134" name="Google Shape;134;p2"/>
              <p:cNvSpPr/>
              <p:nvPr/>
            </p:nvSpPr>
            <p:spPr>
              <a:xfrm>
                <a:off x="7715175" y="1067967"/>
                <a:ext cx="588963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7950125" y="1296567"/>
                <a:ext cx="12700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9" h="88" extrusionOk="0">
                    <a:moveTo>
                      <a:pt x="17" y="13"/>
                    </a:moveTo>
                    <a:cubicBezTo>
                      <a:pt x="12" y="16"/>
                      <a:pt x="7" y="16"/>
                      <a:pt x="0" y="16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7"/>
                      <a:pt x="20" y="10"/>
                      <a:pt x="1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7967587" y="1341017"/>
                <a:ext cx="22225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66" h="91" extrusionOk="0">
                    <a:moveTo>
                      <a:pt x="17" y="45"/>
                    </a:moveTo>
                    <a:cubicBezTo>
                      <a:pt x="17" y="25"/>
                      <a:pt x="23" y="15"/>
                      <a:pt x="33" y="15"/>
                    </a:cubicBezTo>
                    <a:cubicBezTo>
                      <a:pt x="42" y="15"/>
                      <a:pt x="47" y="25"/>
                      <a:pt x="47" y="45"/>
                    </a:cubicBezTo>
                    <a:cubicBezTo>
                      <a:pt x="47" y="66"/>
                      <a:pt x="42" y="75"/>
                      <a:pt x="33" y="75"/>
                    </a:cubicBezTo>
                    <a:cubicBezTo>
                      <a:pt x="23" y="75"/>
                      <a:pt x="17" y="66"/>
                      <a:pt x="17" y="45"/>
                    </a:cubicBezTo>
                    <a:moveTo>
                      <a:pt x="58" y="77"/>
                    </a:moveTo>
                    <a:cubicBezTo>
                      <a:pt x="62" y="69"/>
                      <a:pt x="66" y="58"/>
                      <a:pt x="66" y="45"/>
                    </a:cubicBezTo>
                    <a:cubicBezTo>
                      <a:pt x="66" y="31"/>
                      <a:pt x="62" y="20"/>
                      <a:pt x="58" y="12"/>
                    </a:cubicBezTo>
                    <a:cubicBezTo>
                      <a:pt x="52" y="4"/>
                      <a:pt x="44" y="0"/>
                      <a:pt x="33" y="0"/>
                    </a:cubicBezTo>
                    <a:cubicBezTo>
                      <a:pt x="22" y="0"/>
                      <a:pt x="14" y="4"/>
                      <a:pt x="8" y="12"/>
                    </a:cubicBezTo>
                    <a:cubicBezTo>
                      <a:pt x="3" y="20"/>
                      <a:pt x="0" y="31"/>
                      <a:pt x="0" y="45"/>
                    </a:cubicBezTo>
                    <a:cubicBezTo>
                      <a:pt x="0" y="59"/>
                      <a:pt x="3" y="70"/>
                      <a:pt x="8" y="78"/>
                    </a:cubicBezTo>
                    <a:cubicBezTo>
                      <a:pt x="14" y="86"/>
                      <a:pt x="22" y="91"/>
                      <a:pt x="33" y="91"/>
                    </a:cubicBezTo>
                    <a:cubicBezTo>
                      <a:pt x="44" y="91"/>
                      <a:pt x="52" y="86"/>
                      <a:pt x="58" y="7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7939012" y="1341017"/>
                <a:ext cx="22225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67" h="91" extrusionOk="0">
                    <a:moveTo>
                      <a:pt x="19" y="45"/>
                    </a:moveTo>
                    <a:cubicBezTo>
                      <a:pt x="19" y="25"/>
                      <a:pt x="24" y="15"/>
                      <a:pt x="33" y="15"/>
                    </a:cubicBezTo>
                    <a:cubicBezTo>
                      <a:pt x="43" y="15"/>
                      <a:pt x="49" y="25"/>
                      <a:pt x="49" y="45"/>
                    </a:cubicBezTo>
                    <a:cubicBezTo>
                      <a:pt x="49" y="66"/>
                      <a:pt x="43" y="75"/>
                      <a:pt x="33" y="75"/>
                    </a:cubicBezTo>
                    <a:cubicBezTo>
                      <a:pt x="24" y="75"/>
                      <a:pt x="19" y="66"/>
                      <a:pt x="19" y="45"/>
                    </a:cubicBezTo>
                    <a:moveTo>
                      <a:pt x="59" y="77"/>
                    </a:moveTo>
                    <a:cubicBezTo>
                      <a:pt x="63" y="69"/>
                      <a:pt x="67" y="58"/>
                      <a:pt x="67" y="45"/>
                    </a:cubicBezTo>
                    <a:cubicBezTo>
                      <a:pt x="67" y="31"/>
                      <a:pt x="63" y="20"/>
                      <a:pt x="59" y="12"/>
                    </a:cubicBezTo>
                    <a:cubicBezTo>
                      <a:pt x="52" y="4"/>
                      <a:pt x="44" y="0"/>
                      <a:pt x="33" y="0"/>
                    </a:cubicBezTo>
                    <a:cubicBezTo>
                      <a:pt x="22" y="0"/>
                      <a:pt x="14" y="4"/>
                      <a:pt x="8" y="12"/>
                    </a:cubicBezTo>
                    <a:cubicBezTo>
                      <a:pt x="3" y="20"/>
                      <a:pt x="0" y="31"/>
                      <a:pt x="0" y="45"/>
                    </a:cubicBezTo>
                    <a:cubicBezTo>
                      <a:pt x="0" y="59"/>
                      <a:pt x="3" y="70"/>
                      <a:pt x="8" y="78"/>
                    </a:cubicBezTo>
                    <a:cubicBezTo>
                      <a:pt x="14" y="86"/>
                      <a:pt x="22" y="91"/>
                      <a:pt x="33" y="91"/>
                    </a:cubicBezTo>
                    <a:cubicBezTo>
                      <a:pt x="44" y="91"/>
                      <a:pt x="52" y="86"/>
                      <a:pt x="59" y="7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7948537" y="1387055"/>
                <a:ext cx="14288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8" extrusionOk="0">
                    <a:moveTo>
                      <a:pt x="18" y="11"/>
                    </a:moveTo>
                    <a:cubicBezTo>
                      <a:pt x="15" y="14"/>
                      <a:pt x="8" y="16"/>
                      <a:pt x="0" y="16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5"/>
                      <a:pt x="21" y="10"/>
                      <a:pt x="18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7916787" y="1342605"/>
                <a:ext cx="12700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87" extrusionOk="0">
                    <a:moveTo>
                      <a:pt x="17" y="13"/>
                    </a:moveTo>
                    <a:cubicBezTo>
                      <a:pt x="12" y="16"/>
                      <a:pt x="8" y="17"/>
                      <a:pt x="0" y="1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87"/>
                      <a:pt x="22" y="87"/>
                      <a:pt x="22" y="87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6"/>
                      <a:pt x="20" y="9"/>
                      <a:pt x="1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7973937" y="1387055"/>
                <a:ext cx="22225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66" h="90" extrusionOk="0">
                    <a:moveTo>
                      <a:pt x="33" y="76"/>
                    </a:moveTo>
                    <a:cubicBezTo>
                      <a:pt x="22" y="76"/>
                      <a:pt x="17" y="65"/>
                      <a:pt x="17" y="44"/>
                    </a:cubicBezTo>
                    <a:cubicBezTo>
                      <a:pt x="17" y="24"/>
                      <a:pt x="22" y="14"/>
                      <a:pt x="33" y="14"/>
                    </a:cubicBezTo>
                    <a:cubicBezTo>
                      <a:pt x="42" y="14"/>
                      <a:pt x="47" y="24"/>
                      <a:pt x="47" y="44"/>
                    </a:cubicBezTo>
                    <a:cubicBezTo>
                      <a:pt x="47" y="65"/>
                      <a:pt x="42" y="76"/>
                      <a:pt x="33" y="76"/>
                    </a:cubicBezTo>
                    <a:moveTo>
                      <a:pt x="33" y="0"/>
                    </a:moveTo>
                    <a:cubicBezTo>
                      <a:pt x="22" y="0"/>
                      <a:pt x="14" y="3"/>
                      <a:pt x="8" y="11"/>
                    </a:cubicBezTo>
                    <a:cubicBezTo>
                      <a:pt x="2" y="21"/>
                      <a:pt x="0" y="32"/>
                      <a:pt x="0" y="44"/>
                    </a:cubicBezTo>
                    <a:cubicBezTo>
                      <a:pt x="0" y="59"/>
                      <a:pt x="2" y="70"/>
                      <a:pt x="8" y="78"/>
                    </a:cubicBezTo>
                    <a:cubicBezTo>
                      <a:pt x="13" y="86"/>
                      <a:pt x="22" y="90"/>
                      <a:pt x="33" y="90"/>
                    </a:cubicBezTo>
                    <a:cubicBezTo>
                      <a:pt x="44" y="90"/>
                      <a:pt x="52" y="86"/>
                      <a:pt x="58" y="78"/>
                    </a:cubicBezTo>
                    <a:cubicBezTo>
                      <a:pt x="63" y="70"/>
                      <a:pt x="66" y="59"/>
                      <a:pt x="66" y="44"/>
                    </a:cubicBezTo>
                    <a:cubicBezTo>
                      <a:pt x="66" y="32"/>
                      <a:pt x="63" y="21"/>
                      <a:pt x="56" y="13"/>
                    </a:cubicBezTo>
                    <a:cubicBezTo>
                      <a:pt x="52" y="3"/>
                      <a:pt x="42" y="0"/>
                      <a:pt x="3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7973937" y="1296567"/>
                <a:ext cx="22225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67" h="90" extrusionOk="0">
                    <a:moveTo>
                      <a:pt x="34" y="76"/>
                    </a:moveTo>
                    <a:cubicBezTo>
                      <a:pt x="24" y="76"/>
                      <a:pt x="19" y="65"/>
                      <a:pt x="19" y="46"/>
                    </a:cubicBezTo>
                    <a:cubicBezTo>
                      <a:pt x="19" y="25"/>
                      <a:pt x="24" y="14"/>
                      <a:pt x="34" y="14"/>
                    </a:cubicBezTo>
                    <a:cubicBezTo>
                      <a:pt x="43" y="14"/>
                      <a:pt x="49" y="25"/>
                      <a:pt x="49" y="46"/>
                    </a:cubicBezTo>
                    <a:cubicBezTo>
                      <a:pt x="49" y="65"/>
                      <a:pt x="43" y="76"/>
                      <a:pt x="34" y="76"/>
                    </a:cubicBezTo>
                    <a:moveTo>
                      <a:pt x="34" y="0"/>
                    </a:moveTo>
                    <a:cubicBezTo>
                      <a:pt x="22" y="0"/>
                      <a:pt x="15" y="3"/>
                      <a:pt x="8" y="13"/>
                    </a:cubicBezTo>
                    <a:cubicBezTo>
                      <a:pt x="4" y="21"/>
                      <a:pt x="0" y="32"/>
                      <a:pt x="0" y="46"/>
                    </a:cubicBezTo>
                    <a:cubicBezTo>
                      <a:pt x="0" y="59"/>
                      <a:pt x="4" y="70"/>
                      <a:pt x="8" y="78"/>
                    </a:cubicBezTo>
                    <a:cubicBezTo>
                      <a:pt x="15" y="85"/>
                      <a:pt x="22" y="90"/>
                      <a:pt x="34" y="90"/>
                    </a:cubicBezTo>
                    <a:cubicBezTo>
                      <a:pt x="45" y="90"/>
                      <a:pt x="53" y="85"/>
                      <a:pt x="59" y="78"/>
                    </a:cubicBezTo>
                    <a:cubicBezTo>
                      <a:pt x="64" y="70"/>
                      <a:pt x="67" y="59"/>
                      <a:pt x="67" y="46"/>
                    </a:cubicBezTo>
                    <a:cubicBezTo>
                      <a:pt x="67" y="32"/>
                      <a:pt x="64" y="21"/>
                      <a:pt x="59" y="13"/>
                    </a:cubicBezTo>
                    <a:cubicBezTo>
                      <a:pt x="53" y="5"/>
                      <a:pt x="45" y="0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7996162" y="1342605"/>
                <a:ext cx="1428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87" extrusionOk="0">
                    <a:moveTo>
                      <a:pt x="22" y="87"/>
                    </a:move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6"/>
                      <a:pt x="20" y="9"/>
                      <a:pt x="17" y="13"/>
                    </a:cubicBezTo>
                    <a:cubicBezTo>
                      <a:pt x="14" y="16"/>
                      <a:pt x="8" y="17"/>
                      <a:pt x="0" y="1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2" y="30"/>
                      <a:pt x="22" y="30"/>
                      <a:pt x="22" y="30"/>
                    </a:cubicBezTo>
                    <a:lnTo>
                      <a:pt x="22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7807250" y="1218780"/>
                <a:ext cx="411163" cy="274638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813" extrusionOk="0">
                    <a:moveTo>
                      <a:pt x="674" y="407"/>
                    </a:moveTo>
                    <a:cubicBezTo>
                      <a:pt x="674" y="428"/>
                      <a:pt x="669" y="437"/>
                      <a:pt x="658" y="437"/>
                    </a:cubicBezTo>
                    <a:cubicBezTo>
                      <a:pt x="649" y="437"/>
                      <a:pt x="644" y="428"/>
                      <a:pt x="644" y="407"/>
                    </a:cubicBezTo>
                    <a:cubicBezTo>
                      <a:pt x="644" y="387"/>
                      <a:pt x="649" y="377"/>
                      <a:pt x="658" y="377"/>
                    </a:cubicBezTo>
                    <a:cubicBezTo>
                      <a:pt x="669" y="377"/>
                      <a:pt x="674" y="387"/>
                      <a:pt x="674" y="407"/>
                    </a:cubicBezTo>
                    <a:moveTo>
                      <a:pt x="543" y="603"/>
                    </a:moveTo>
                    <a:cubicBezTo>
                      <a:pt x="533" y="607"/>
                      <a:pt x="524" y="609"/>
                      <a:pt x="513" y="612"/>
                    </a:cubicBezTo>
                    <a:cubicBezTo>
                      <a:pt x="507" y="614"/>
                      <a:pt x="500" y="614"/>
                      <a:pt x="492" y="615"/>
                    </a:cubicBezTo>
                    <a:cubicBezTo>
                      <a:pt x="486" y="615"/>
                      <a:pt x="478" y="617"/>
                      <a:pt x="472" y="617"/>
                    </a:cubicBezTo>
                    <a:cubicBezTo>
                      <a:pt x="464" y="617"/>
                      <a:pt x="458" y="615"/>
                      <a:pt x="450" y="615"/>
                    </a:cubicBezTo>
                    <a:cubicBezTo>
                      <a:pt x="443" y="614"/>
                      <a:pt x="436" y="614"/>
                      <a:pt x="429" y="612"/>
                    </a:cubicBezTo>
                    <a:cubicBezTo>
                      <a:pt x="420" y="609"/>
                      <a:pt x="409" y="607"/>
                      <a:pt x="399" y="603"/>
                    </a:cubicBezTo>
                    <a:cubicBezTo>
                      <a:pt x="393" y="601"/>
                      <a:pt x="387" y="598"/>
                      <a:pt x="382" y="595"/>
                    </a:cubicBezTo>
                    <a:cubicBezTo>
                      <a:pt x="376" y="593"/>
                      <a:pt x="369" y="590"/>
                      <a:pt x="365" y="587"/>
                    </a:cubicBezTo>
                    <a:cubicBezTo>
                      <a:pt x="372" y="585"/>
                      <a:pt x="379" y="581"/>
                      <a:pt x="383" y="574"/>
                    </a:cubicBezTo>
                    <a:cubicBezTo>
                      <a:pt x="390" y="566"/>
                      <a:pt x="391" y="555"/>
                      <a:pt x="391" y="541"/>
                    </a:cubicBezTo>
                    <a:cubicBezTo>
                      <a:pt x="391" y="529"/>
                      <a:pt x="390" y="518"/>
                      <a:pt x="383" y="510"/>
                    </a:cubicBezTo>
                    <a:cubicBezTo>
                      <a:pt x="377" y="500"/>
                      <a:pt x="369" y="497"/>
                      <a:pt x="358" y="497"/>
                    </a:cubicBezTo>
                    <a:cubicBezTo>
                      <a:pt x="347" y="497"/>
                      <a:pt x="339" y="500"/>
                      <a:pt x="335" y="508"/>
                    </a:cubicBezTo>
                    <a:cubicBezTo>
                      <a:pt x="328" y="518"/>
                      <a:pt x="325" y="529"/>
                      <a:pt x="325" y="541"/>
                    </a:cubicBezTo>
                    <a:cubicBezTo>
                      <a:pt x="325" y="548"/>
                      <a:pt x="327" y="552"/>
                      <a:pt x="327" y="557"/>
                    </a:cubicBezTo>
                    <a:cubicBezTo>
                      <a:pt x="323" y="554"/>
                      <a:pt x="323" y="554"/>
                      <a:pt x="323" y="554"/>
                    </a:cubicBezTo>
                    <a:cubicBezTo>
                      <a:pt x="325" y="555"/>
                      <a:pt x="325" y="555"/>
                      <a:pt x="325" y="555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3" y="554"/>
                      <a:pt x="323" y="554"/>
                      <a:pt x="323" y="554"/>
                    </a:cubicBezTo>
                    <a:cubicBezTo>
                      <a:pt x="322" y="552"/>
                      <a:pt x="320" y="549"/>
                      <a:pt x="317" y="548"/>
                    </a:cubicBezTo>
                    <a:cubicBezTo>
                      <a:pt x="311" y="540"/>
                      <a:pt x="305" y="532"/>
                      <a:pt x="300" y="524"/>
                    </a:cubicBezTo>
                    <a:cubicBezTo>
                      <a:pt x="297" y="521"/>
                      <a:pt x="293" y="516"/>
                      <a:pt x="292" y="513"/>
                    </a:cubicBezTo>
                    <a:cubicBezTo>
                      <a:pt x="290" y="510"/>
                      <a:pt x="284" y="499"/>
                      <a:pt x="284" y="499"/>
                    </a:cubicBezTo>
                    <a:cubicBezTo>
                      <a:pt x="279" y="486"/>
                      <a:pt x="273" y="473"/>
                      <a:pt x="270" y="459"/>
                    </a:cubicBezTo>
                    <a:cubicBezTo>
                      <a:pt x="270" y="458"/>
                      <a:pt x="270" y="454"/>
                      <a:pt x="268" y="451"/>
                    </a:cubicBezTo>
                    <a:cubicBezTo>
                      <a:pt x="268" y="453"/>
                      <a:pt x="268" y="453"/>
                      <a:pt x="270" y="453"/>
                    </a:cubicBezTo>
                    <a:cubicBezTo>
                      <a:pt x="281" y="453"/>
                      <a:pt x="289" y="448"/>
                      <a:pt x="295" y="439"/>
                    </a:cubicBezTo>
                    <a:cubicBezTo>
                      <a:pt x="300" y="431"/>
                      <a:pt x="303" y="420"/>
                      <a:pt x="303" y="407"/>
                    </a:cubicBezTo>
                    <a:cubicBezTo>
                      <a:pt x="303" y="393"/>
                      <a:pt x="300" y="382"/>
                      <a:pt x="293" y="374"/>
                    </a:cubicBezTo>
                    <a:cubicBezTo>
                      <a:pt x="289" y="366"/>
                      <a:pt x="279" y="361"/>
                      <a:pt x="270" y="361"/>
                    </a:cubicBezTo>
                    <a:cubicBezTo>
                      <a:pt x="268" y="361"/>
                      <a:pt x="268" y="361"/>
                      <a:pt x="268" y="361"/>
                    </a:cubicBezTo>
                    <a:cubicBezTo>
                      <a:pt x="270" y="357"/>
                      <a:pt x="271" y="350"/>
                      <a:pt x="273" y="344"/>
                    </a:cubicBezTo>
                    <a:cubicBezTo>
                      <a:pt x="276" y="335"/>
                      <a:pt x="279" y="325"/>
                      <a:pt x="284" y="316"/>
                    </a:cubicBezTo>
                    <a:cubicBezTo>
                      <a:pt x="286" y="314"/>
                      <a:pt x="289" y="308"/>
                      <a:pt x="289" y="308"/>
                    </a:cubicBezTo>
                    <a:cubicBezTo>
                      <a:pt x="292" y="301"/>
                      <a:pt x="295" y="295"/>
                      <a:pt x="300" y="290"/>
                    </a:cubicBezTo>
                    <a:cubicBezTo>
                      <a:pt x="308" y="276"/>
                      <a:pt x="319" y="265"/>
                      <a:pt x="330" y="254"/>
                    </a:cubicBezTo>
                    <a:cubicBezTo>
                      <a:pt x="328" y="259"/>
                      <a:pt x="328" y="265"/>
                      <a:pt x="328" y="273"/>
                    </a:cubicBezTo>
                    <a:cubicBezTo>
                      <a:pt x="328" y="286"/>
                      <a:pt x="331" y="297"/>
                      <a:pt x="336" y="305"/>
                    </a:cubicBezTo>
                    <a:cubicBezTo>
                      <a:pt x="342" y="313"/>
                      <a:pt x="350" y="317"/>
                      <a:pt x="361" y="317"/>
                    </a:cubicBezTo>
                    <a:cubicBezTo>
                      <a:pt x="372" y="317"/>
                      <a:pt x="380" y="313"/>
                      <a:pt x="387" y="305"/>
                    </a:cubicBezTo>
                    <a:cubicBezTo>
                      <a:pt x="391" y="297"/>
                      <a:pt x="395" y="286"/>
                      <a:pt x="395" y="273"/>
                    </a:cubicBezTo>
                    <a:cubicBezTo>
                      <a:pt x="395" y="259"/>
                      <a:pt x="391" y="248"/>
                      <a:pt x="387" y="240"/>
                    </a:cubicBezTo>
                    <a:cubicBezTo>
                      <a:pt x="380" y="232"/>
                      <a:pt x="374" y="229"/>
                      <a:pt x="365" y="227"/>
                    </a:cubicBezTo>
                    <a:cubicBezTo>
                      <a:pt x="396" y="208"/>
                      <a:pt x="432" y="197"/>
                      <a:pt x="472" y="197"/>
                    </a:cubicBezTo>
                    <a:cubicBezTo>
                      <a:pt x="519" y="197"/>
                      <a:pt x="563" y="215"/>
                      <a:pt x="600" y="242"/>
                    </a:cubicBezTo>
                    <a:cubicBezTo>
                      <a:pt x="595" y="245"/>
                      <a:pt x="590" y="245"/>
                      <a:pt x="584" y="245"/>
                    </a:cubicBezTo>
                    <a:cubicBezTo>
                      <a:pt x="584" y="259"/>
                      <a:pt x="584" y="259"/>
                      <a:pt x="584" y="259"/>
                    </a:cubicBezTo>
                    <a:cubicBezTo>
                      <a:pt x="606" y="259"/>
                      <a:pt x="606" y="259"/>
                      <a:pt x="606" y="259"/>
                    </a:cubicBezTo>
                    <a:cubicBezTo>
                      <a:pt x="606" y="316"/>
                      <a:pt x="606" y="316"/>
                      <a:pt x="606" y="316"/>
                    </a:cubicBezTo>
                    <a:cubicBezTo>
                      <a:pt x="623" y="316"/>
                      <a:pt x="623" y="316"/>
                      <a:pt x="623" y="316"/>
                    </a:cubicBezTo>
                    <a:cubicBezTo>
                      <a:pt x="623" y="265"/>
                      <a:pt x="623" y="265"/>
                      <a:pt x="623" y="265"/>
                    </a:cubicBezTo>
                    <a:cubicBezTo>
                      <a:pt x="631" y="273"/>
                      <a:pt x="638" y="281"/>
                      <a:pt x="644" y="290"/>
                    </a:cubicBezTo>
                    <a:cubicBezTo>
                      <a:pt x="647" y="295"/>
                      <a:pt x="650" y="301"/>
                      <a:pt x="653" y="308"/>
                    </a:cubicBezTo>
                    <a:cubicBezTo>
                      <a:pt x="661" y="319"/>
                      <a:pt x="666" y="331"/>
                      <a:pt x="669" y="344"/>
                    </a:cubicBezTo>
                    <a:cubicBezTo>
                      <a:pt x="672" y="350"/>
                      <a:pt x="674" y="357"/>
                      <a:pt x="674" y="363"/>
                    </a:cubicBezTo>
                    <a:cubicBezTo>
                      <a:pt x="674" y="363"/>
                      <a:pt x="676" y="365"/>
                      <a:pt x="676" y="366"/>
                    </a:cubicBezTo>
                    <a:cubicBezTo>
                      <a:pt x="671" y="363"/>
                      <a:pt x="665" y="361"/>
                      <a:pt x="658" y="361"/>
                    </a:cubicBezTo>
                    <a:cubicBezTo>
                      <a:pt x="647" y="361"/>
                      <a:pt x="639" y="366"/>
                      <a:pt x="635" y="374"/>
                    </a:cubicBezTo>
                    <a:cubicBezTo>
                      <a:pt x="628" y="382"/>
                      <a:pt x="625" y="393"/>
                      <a:pt x="625" y="407"/>
                    </a:cubicBezTo>
                    <a:cubicBezTo>
                      <a:pt x="625" y="421"/>
                      <a:pt x="628" y="432"/>
                      <a:pt x="633" y="440"/>
                    </a:cubicBezTo>
                    <a:cubicBezTo>
                      <a:pt x="639" y="448"/>
                      <a:pt x="647" y="453"/>
                      <a:pt x="658" y="453"/>
                    </a:cubicBezTo>
                    <a:cubicBezTo>
                      <a:pt x="665" y="453"/>
                      <a:pt x="671" y="451"/>
                      <a:pt x="676" y="448"/>
                    </a:cubicBezTo>
                    <a:cubicBezTo>
                      <a:pt x="676" y="448"/>
                      <a:pt x="676" y="450"/>
                      <a:pt x="674" y="450"/>
                    </a:cubicBezTo>
                    <a:cubicBezTo>
                      <a:pt x="674" y="453"/>
                      <a:pt x="674" y="456"/>
                      <a:pt x="672" y="459"/>
                    </a:cubicBezTo>
                    <a:cubicBezTo>
                      <a:pt x="666" y="483"/>
                      <a:pt x="657" y="503"/>
                      <a:pt x="644" y="524"/>
                    </a:cubicBezTo>
                    <a:cubicBezTo>
                      <a:pt x="642" y="518"/>
                      <a:pt x="641" y="513"/>
                      <a:pt x="638" y="510"/>
                    </a:cubicBezTo>
                    <a:cubicBezTo>
                      <a:pt x="631" y="500"/>
                      <a:pt x="623" y="497"/>
                      <a:pt x="612" y="497"/>
                    </a:cubicBezTo>
                    <a:cubicBezTo>
                      <a:pt x="601" y="497"/>
                      <a:pt x="593" y="500"/>
                      <a:pt x="589" y="508"/>
                    </a:cubicBezTo>
                    <a:cubicBezTo>
                      <a:pt x="582" y="518"/>
                      <a:pt x="579" y="529"/>
                      <a:pt x="579" y="541"/>
                    </a:cubicBezTo>
                    <a:cubicBezTo>
                      <a:pt x="579" y="555"/>
                      <a:pt x="582" y="566"/>
                      <a:pt x="587" y="574"/>
                    </a:cubicBezTo>
                    <a:cubicBezTo>
                      <a:pt x="589" y="576"/>
                      <a:pt x="590" y="577"/>
                      <a:pt x="590" y="577"/>
                    </a:cubicBezTo>
                    <a:cubicBezTo>
                      <a:pt x="582" y="585"/>
                      <a:pt x="571" y="590"/>
                      <a:pt x="562" y="595"/>
                    </a:cubicBezTo>
                    <a:cubicBezTo>
                      <a:pt x="556" y="598"/>
                      <a:pt x="549" y="601"/>
                      <a:pt x="543" y="603"/>
                    </a:cubicBezTo>
                    <a:moveTo>
                      <a:pt x="344" y="541"/>
                    </a:moveTo>
                    <a:cubicBezTo>
                      <a:pt x="344" y="521"/>
                      <a:pt x="349" y="511"/>
                      <a:pt x="358" y="511"/>
                    </a:cubicBezTo>
                    <a:cubicBezTo>
                      <a:pt x="369" y="511"/>
                      <a:pt x="374" y="521"/>
                      <a:pt x="374" y="541"/>
                    </a:cubicBezTo>
                    <a:cubicBezTo>
                      <a:pt x="374" y="562"/>
                      <a:pt x="369" y="573"/>
                      <a:pt x="358" y="573"/>
                    </a:cubicBezTo>
                    <a:cubicBezTo>
                      <a:pt x="349" y="573"/>
                      <a:pt x="344" y="562"/>
                      <a:pt x="344" y="541"/>
                    </a:cubicBezTo>
                    <a:moveTo>
                      <a:pt x="39" y="488"/>
                    </a:moveTo>
                    <a:cubicBezTo>
                      <a:pt x="35" y="486"/>
                      <a:pt x="20" y="458"/>
                      <a:pt x="20" y="407"/>
                    </a:cubicBezTo>
                    <a:cubicBezTo>
                      <a:pt x="20" y="355"/>
                      <a:pt x="35" y="327"/>
                      <a:pt x="39" y="325"/>
                    </a:cubicBezTo>
                    <a:cubicBezTo>
                      <a:pt x="46" y="327"/>
                      <a:pt x="60" y="355"/>
                      <a:pt x="60" y="407"/>
                    </a:cubicBezTo>
                    <a:cubicBezTo>
                      <a:pt x="60" y="458"/>
                      <a:pt x="46" y="486"/>
                      <a:pt x="39" y="488"/>
                    </a:cubicBezTo>
                    <a:moveTo>
                      <a:pt x="263" y="407"/>
                    </a:moveTo>
                    <a:cubicBezTo>
                      <a:pt x="263" y="396"/>
                      <a:pt x="265" y="387"/>
                      <a:pt x="265" y="377"/>
                    </a:cubicBezTo>
                    <a:cubicBezTo>
                      <a:pt x="270" y="377"/>
                      <a:pt x="270" y="377"/>
                      <a:pt x="270" y="377"/>
                    </a:cubicBezTo>
                    <a:cubicBezTo>
                      <a:pt x="279" y="377"/>
                      <a:pt x="284" y="387"/>
                      <a:pt x="284" y="407"/>
                    </a:cubicBezTo>
                    <a:cubicBezTo>
                      <a:pt x="284" y="428"/>
                      <a:pt x="279" y="437"/>
                      <a:pt x="270" y="437"/>
                    </a:cubicBezTo>
                    <a:cubicBezTo>
                      <a:pt x="265" y="437"/>
                      <a:pt x="265" y="437"/>
                      <a:pt x="265" y="437"/>
                    </a:cubicBezTo>
                    <a:cubicBezTo>
                      <a:pt x="265" y="428"/>
                      <a:pt x="263" y="417"/>
                      <a:pt x="263" y="407"/>
                    </a:cubicBezTo>
                    <a:moveTo>
                      <a:pt x="361" y="242"/>
                    </a:moveTo>
                    <a:cubicBezTo>
                      <a:pt x="371" y="242"/>
                      <a:pt x="376" y="253"/>
                      <a:pt x="376" y="273"/>
                    </a:cubicBezTo>
                    <a:cubicBezTo>
                      <a:pt x="376" y="292"/>
                      <a:pt x="371" y="303"/>
                      <a:pt x="361" y="303"/>
                    </a:cubicBezTo>
                    <a:cubicBezTo>
                      <a:pt x="350" y="303"/>
                      <a:pt x="346" y="292"/>
                      <a:pt x="346" y="273"/>
                    </a:cubicBezTo>
                    <a:cubicBezTo>
                      <a:pt x="346" y="253"/>
                      <a:pt x="350" y="242"/>
                      <a:pt x="361" y="242"/>
                    </a:cubicBezTo>
                    <a:moveTo>
                      <a:pt x="598" y="541"/>
                    </a:moveTo>
                    <a:cubicBezTo>
                      <a:pt x="598" y="521"/>
                      <a:pt x="603" y="511"/>
                      <a:pt x="612" y="511"/>
                    </a:cubicBezTo>
                    <a:cubicBezTo>
                      <a:pt x="623" y="511"/>
                      <a:pt x="628" y="521"/>
                      <a:pt x="628" y="541"/>
                    </a:cubicBezTo>
                    <a:cubicBezTo>
                      <a:pt x="628" y="544"/>
                      <a:pt x="628" y="544"/>
                      <a:pt x="628" y="544"/>
                    </a:cubicBezTo>
                    <a:cubicBezTo>
                      <a:pt x="627" y="546"/>
                      <a:pt x="627" y="546"/>
                      <a:pt x="625" y="548"/>
                    </a:cubicBezTo>
                    <a:cubicBezTo>
                      <a:pt x="623" y="551"/>
                      <a:pt x="620" y="552"/>
                      <a:pt x="619" y="555"/>
                    </a:cubicBezTo>
                    <a:cubicBezTo>
                      <a:pt x="614" y="560"/>
                      <a:pt x="609" y="563"/>
                      <a:pt x="605" y="568"/>
                    </a:cubicBezTo>
                    <a:cubicBezTo>
                      <a:pt x="600" y="563"/>
                      <a:pt x="598" y="555"/>
                      <a:pt x="598" y="541"/>
                    </a:cubicBezTo>
                    <a:moveTo>
                      <a:pt x="39" y="792"/>
                    </a:moveTo>
                    <a:cubicBezTo>
                      <a:pt x="35" y="790"/>
                      <a:pt x="20" y="762"/>
                      <a:pt x="20" y="710"/>
                    </a:cubicBezTo>
                    <a:cubicBezTo>
                      <a:pt x="20" y="660"/>
                      <a:pt x="35" y="631"/>
                      <a:pt x="39" y="630"/>
                    </a:cubicBezTo>
                    <a:cubicBezTo>
                      <a:pt x="46" y="631"/>
                      <a:pt x="60" y="660"/>
                      <a:pt x="60" y="710"/>
                    </a:cubicBezTo>
                    <a:cubicBezTo>
                      <a:pt x="60" y="762"/>
                      <a:pt x="46" y="790"/>
                      <a:pt x="39" y="792"/>
                    </a:cubicBezTo>
                    <a:moveTo>
                      <a:pt x="39" y="183"/>
                    </a:moveTo>
                    <a:cubicBezTo>
                      <a:pt x="35" y="182"/>
                      <a:pt x="20" y="153"/>
                      <a:pt x="20" y="101"/>
                    </a:cubicBezTo>
                    <a:cubicBezTo>
                      <a:pt x="20" y="51"/>
                      <a:pt x="35" y="22"/>
                      <a:pt x="39" y="21"/>
                    </a:cubicBezTo>
                    <a:cubicBezTo>
                      <a:pt x="46" y="22"/>
                      <a:pt x="60" y="51"/>
                      <a:pt x="60" y="101"/>
                    </a:cubicBezTo>
                    <a:cubicBezTo>
                      <a:pt x="60" y="153"/>
                      <a:pt x="46" y="182"/>
                      <a:pt x="39" y="183"/>
                    </a:cubicBezTo>
                    <a:moveTo>
                      <a:pt x="1141" y="216"/>
                    </a:moveTo>
                    <a:cubicBezTo>
                      <a:pt x="617" y="216"/>
                      <a:pt x="617" y="216"/>
                      <a:pt x="617" y="216"/>
                    </a:cubicBezTo>
                    <a:cubicBezTo>
                      <a:pt x="581" y="188"/>
                      <a:pt x="537" y="171"/>
                      <a:pt x="488" y="166"/>
                    </a:cubicBezTo>
                    <a:cubicBezTo>
                      <a:pt x="328" y="0"/>
                      <a:pt x="328" y="0"/>
                      <a:pt x="32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2" y="0"/>
                      <a:pt x="0" y="54"/>
                      <a:pt x="0" y="101"/>
                    </a:cubicBezTo>
                    <a:cubicBezTo>
                      <a:pt x="0" y="150"/>
                      <a:pt x="12" y="204"/>
                      <a:pt x="39" y="204"/>
                    </a:cubicBezTo>
                    <a:cubicBezTo>
                      <a:pt x="262" y="204"/>
                      <a:pt x="262" y="204"/>
                      <a:pt x="262" y="204"/>
                    </a:cubicBezTo>
                    <a:cubicBezTo>
                      <a:pt x="298" y="242"/>
                      <a:pt x="298" y="242"/>
                      <a:pt x="298" y="242"/>
                    </a:cubicBezTo>
                    <a:cubicBezTo>
                      <a:pt x="279" y="260"/>
                      <a:pt x="265" y="283"/>
                      <a:pt x="254" y="305"/>
                    </a:cubicBezTo>
                    <a:cubicBezTo>
                      <a:pt x="39" y="305"/>
                      <a:pt x="39" y="305"/>
                      <a:pt x="39" y="305"/>
                    </a:cubicBezTo>
                    <a:cubicBezTo>
                      <a:pt x="12" y="305"/>
                      <a:pt x="0" y="358"/>
                      <a:pt x="0" y="407"/>
                    </a:cubicBezTo>
                    <a:cubicBezTo>
                      <a:pt x="0" y="456"/>
                      <a:pt x="12" y="508"/>
                      <a:pt x="39" y="508"/>
                    </a:cubicBezTo>
                    <a:cubicBezTo>
                      <a:pt x="254" y="508"/>
                      <a:pt x="254" y="508"/>
                      <a:pt x="254" y="508"/>
                    </a:cubicBezTo>
                    <a:cubicBezTo>
                      <a:pt x="265" y="532"/>
                      <a:pt x="279" y="554"/>
                      <a:pt x="297" y="571"/>
                    </a:cubicBezTo>
                    <a:cubicBezTo>
                      <a:pt x="262" y="609"/>
                      <a:pt x="262" y="609"/>
                      <a:pt x="262" y="609"/>
                    </a:cubicBezTo>
                    <a:cubicBezTo>
                      <a:pt x="39" y="609"/>
                      <a:pt x="39" y="609"/>
                      <a:pt x="39" y="609"/>
                    </a:cubicBezTo>
                    <a:cubicBezTo>
                      <a:pt x="12" y="609"/>
                      <a:pt x="0" y="661"/>
                      <a:pt x="0" y="710"/>
                    </a:cubicBezTo>
                    <a:cubicBezTo>
                      <a:pt x="0" y="759"/>
                      <a:pt x="12" y="813"/>
                      <a:pt x="39" y="813"/>
                    </a:cubicBezTo>
                    <a:cubicBezTo>
                      <a:pt x="328" y="813"/>
                      <a:pt x="328" y="813"/>
                      <a:pt x="328" y="813"/>
                    </a:cubicBezTo>
                    <a:cubicBezTo>
                      <a:pt x="486" y="647"/>
                      <a:pt x="486" y="647"/>
                      <a:pt x="486" y="647"/>
                    </a:cubicBezTo>
                    <a:cubicBezTo>
                      <a:pt x="535" y="644"/>
                      <a:pt x="581" y="626"/>
                      <a:pt x="619" y="596"/>
                    </a:cubicBezTo>
                    <a:cubicBezTo>
                      <a:pt x="1141" y="596"/>
                      <a:pt x="1141" y="596"/>
                      <a:pt x="1141" y="596"/>
                    </a:cubicBezTo>
                    <a:cubicBezTo>
                      <a:pt x="1193" y="596"/>
                      <a:pt x="1216" y="499"/>
                      <a:pt x="1216" y="407"/>
                    </a:cubicBezTo>
                    <a:cubicBezTo>
                      <a:pt x="1216" y="314"/>
                      <a:pt x="1193" y="216"/>
                      <a:pt x="1141" y="2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144" name="Google Shape;144;p2"/>
          <p:cNvSpPr txBox="1"/>
          <p:nvPr/>
        </p:nvSpPr>
        <p:spPr>
          <a:xfrm>
            <a:off x="10030982" y="5286957"/>
            <a:ext cx="1818118" cy="5749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60950" rIns="121900" bIns="60950" anchor="ctr" anchorCtr="0">
            <a:noAutofit/>
          </a:bodyPr>
          <a:lstStyle/>
          <a:p>
            <a: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Arial"/>
              <a:buNone/>
            </a:pPr>
            <a:r>
              <a:rPr lang="en-US" sz="2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3. Design</a:t>
            </a:r>
            <a:endParaRPr/>
          </a:p>
        </p:txBody>
      </p:sp>
      <p:grpSp>
        <p:nvGrpSpPr>
          <p:cNvPr id="145" name="Google Shape;145;p2"/>
          <p:cNvGrpSpPr/>
          <p:nvPr/>
        </p:nvGrpSpPr>
        <p:grpSpPr>
          <a:xfrm>
            <a:off x="8681473" y="4919154"/>
            <a:ext cx="2684675" cy="1239146"/>
            <a:chOff x="10982995" y="-2101652"/>
            <a:chExt cx="3905826" cy="1802785"/>
          </a:xfrm>
        </p:grpSpPr>
        <p:grpSp>
          <p:nvGrpSpPr>
            <p:cNvPr id="146" name="Google Shape;146;p2"/>
            <p:cNvGrpSpPr/>
            <p:nvPr/>
          </p:nvGrpSpPr>
          <p:grpSpPr>
            <a:xfrm>
              <a:off x="10982995" y="-1978411"/>
              <a:ext cx="1940707" cy="1679544"/>
              <a:chOff x="4897438" y="2211388"/>
              <a:chExt cx="684213" cy="592138"/>
            </a:xfrm>
          </p:grpSpPr>
          <p:sp>
            <p:nvSpPr>
              <p:cNvPr id="147" name="Google Shape;147;p2"/>
              <p:cNvSpPr/>
              <p:nvPr/>
            </p:nvSpPr>
            <p:spPr>
              <a:xfrm>
                <a:off x="4897438" y="2211388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5033963" y="2381251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5176838" y="2381251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5318126" y="2381251"/>
                <a:ext cx="127000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5105401" y="2427288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5246688" y="2427288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5033963" y="2427288"/>
                <a:ext cx="52388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5391151" y="2427288"/>
                <a:ext cx="53975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5033963" y="2471738"/>
                <a:ext cx="125413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5176838" y="2471738"/>
                <a:ext cx="125413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5318126" y="2471738"/>
                <a:ext cx="127000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5105401" y="2517776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5246688" y="2517776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5033963" y="2517776"/>
                <a:ext cx="52388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5391151" y="2517776"/>
                <a:ext cx="53975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5033963" y="2562226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5176838" y="2562226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5318126" y="2562226"/>
                <a:ext cx="127000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5105401" y="2608263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5246688" y="2608263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5033963" y="2608263"/>
                <a:ext cx="52388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5391151" y="2608263"/>
                <a:ext cx="53975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169" name="Google Shape;169;p2"/>
            <p:cNvCxnSpPr/>
            <p:nvPr/>
          </p:nvCxnSpPr>
          <p:spPr>
            <a:xfrm flipH="1">
              <a:off x="12641945" y="-1749939"/>
              <a:ext cx="296933" cy="179211"/>
            </a:xfrm>
            <a:prstGeom prst="straightConnector1">
              <a:avLst/>
            </a:prstGeom>
            <a:noFill/>
            <a:ln w="41275" cap="rnd" cmpd="sng">
              <a:solidFill>
                <a:srgbClr val="9F529F"/>
              </a:solidFill>
              <a:prstDash val="solid"/>
              <a:miter lim="800000"/>
              <a:headEnd type="oval" w="sm" len="sm"/>
              <a:tailEnd type="none" w="sm" len="sm"/>
            </a:ln>
          </p:spPr>
        </p:cxnSp>
        <p:sp>
          <p:nvSpPr>
            <p:cNvPr id="170" name="Google Shape;170;p2"/>
            <p:cNvSpPr txBox="1"/>
            <p:nvPr/>
          </p:nvSpPr>
          <p:spPr>
            <a:xfrm>
              <a:off x="12923703" y="-2101652"/>
              <a:ext cx="1827547" cy="47753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60950" tIns="60950" rIns="60950" bIns="6095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333" b="1">
                  <a:solidFill>
                    <a:srgbClr val="9F529F"/>
                  </a:solidFill>
                  <a:latin typeface="Arial"/>
                  <a:ea typeface="Arial"/>
                  <a:cs typeface="Arial"/>
                  <a:sym typeface="Arial"/>
                </a:rPr>
                <a:t>Cisco FP2110</a:t>
              </a:r>
              <a:endParaRPr/>
            </a:p>
          </p:txBody>
        </p:sp>
        <p:sp>
          <p:nvSpPr>
            <p:cNvPr id="171" name="Google Shape;171;p2"/>
            <p:cNvSpPr txBox="1"/>
            <p:nvPr/>
          </p:nvSpPr>
          <p:spPr>
            <a:xfrm>
              <a:off x="12948115" y="-1862888"/>
              <a:ext cx="1940706" cy="41801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60950" tIns="60950" rIns="60950" bIns="6095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67" b="1">
                  <a:solidFill>
                    <a:srgbClr val="9F529F"/>
                  </a:solidFill>
                  <a:latin typeface="Arial"/>
                  <a:ea typeface="Arial"/>
                  <a:cs typeface="Arial"/>
                  <a:sym typeface="Arial"/>
                </a:rPr>
                <a:t>FW-B4123-G</a:t>
              </a:r>
              <a:endParaRPr/>
            </a:p>
          </p:txBody>
        </p:sp>
      </p:grpSp>
      <p:cxnSp>
        <p:nvCxnSpPr>
          <p:cNvPr id="172" name="Google Shape;172;p2"/>
          <p:cNvCxnSpPr/>
          <p:nvPr/>
        </p:nvCxnSpPr>
        <p:spPr>
          <a:xfrm rot="10800000">
            <a:off x="8846739" y="3062709"/>
            <a:ext cx="2817400" cy="0"/>
          </a:xfrm>
          <a:prstGeom prst="straightConnector1">
            <a:avLst/>
          </a:prstGeom>
          <a:noFill/>
          <a:ln w="12700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173" name="Google Shape;173;p2"/>
          <p:cNvGrpSpPr/>
          <p:nvPr/>
        </p:nvGrpSpPr>
        <p:grpSpPr>
          <a:xfrm>
            <a:off x="8751094" y="1734807"/>
            <a:ext cx="1192778" cy="1192778"/>
            <a:chOff x="1058946" y="2031352"/>
            <a:chExt cx="1301494" cy="1301494"/>
          </a:xfrm>
        </p:grpSpPr>
        <p:sp>
          <p:nvSpPr>
            <p:cNvPr id="174" name="Google Shape;174;p2"/>
            <p:cNvSpPr/>
            <p:nvPr/>
          </p:nvSpPr>
          <p:spPr>
            <a:xfrm>
              <a:off x="1058946" y="2031352"/>
              <a:ext cx="1301494" cy="1301494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1255398" y="2378650"/>
              <a:ext cx="277137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1571125" y="2378650"/>
              <a:ext cx="280646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1886851" y="2378650"/>
              <a:ext cx="277137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1413260" y="2476876"/>
              <a:ext cx="277137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1725480" y="2476876"/>
              <a:ext cx="280646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1255398" y="2476876"/>
              <a:ext cx="115765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2044713" y="2476876"/>
              <a:ext cx="119274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1255398" y="2575102"/>
              <a:ext cx="277137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1571125" y="2575102"/>
              <a:ext cx="280646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1886851" y="2575102"/>
              <a:ext cx="277137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1413260" y="2676837"/>
              <a:ext cx="277137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1725480" y="2676837"/>
              <a:ext cx="280646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1255398" y="2676837"/>
              <a:ext cx="115765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2044713" y="2676837"/>
              <a:ext cx="119274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1255398" y="2778570"/>
              <a:ext cx="277137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1571125" y="2778570"/>
              <a:ext cx="280646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1886851" y="2778570"/>
              <a:ext cx="277137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1413260" y="2876797"/>
              <a:ext cx="277137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1725480" y="2876797"/>
              <a:ext cx="280646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1255398" y="2876797"/>
              <a:ext cx="115765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2044713" y="2876797"/>
              <a:ext cx="119274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96" name="Google Shape;196;p2"/>
          <p:cNvSpPr txBox="1"/>
          <p:nvPr/>
        </p:nvSpPr>
        <p:spPr>
          <a:xfrm>
            <a:off x="10030982" y="2043706"/>
            <a:ext cx="2037193" cy="5749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60950" rIns="121900" bIns="60950" anchor="ctr" anchorCtr="0">
            <a:noAutofit/>
          </a:bodyPr>
          <a:lstStyle/>
          <a:p>
            <a: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Arial"/>
              <a:buNone/>
            </a:pPr>
            <a:r>
              <a:rPr lang="en-US" sz="2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1. Capability</a:t>
            </a:r>
            <a:endParaRPr/>
          </a:p>
        </p:txBody>
      </p:sp>
      <p:cxnSp>
        <p:nvCxnSpPr>
          <p:cNvPr id="197" name="Google Shape;197;p2"/>
          <p:cNvCxnSpPr/>
          <p:nvPr/>
        </p:nvCxnSpPr>
        <p:spPr>
          <a:xfrm rot="10800000">
            <a:off x="8846739" y="4748634"/>
            <a:ext cx="2817400" cy="0"/>
          </a:xfrm>
          <a:prstGeom prst="straightConnector1">
            <a:avLst/>
          </a:prstGeom>
          <a:noFill/>
          <a:ln w="12700" cap="flat" cmpd="sng">
            <a:solidFill>
              <a:schemeClr val="dk1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198" name="Google Shape;198;p2"/>
          <p:cNvPicPr preferRelativeResize="0"/>
          <p:nvPr/>
        </p:nvPicPr>
        <p:blipFill rotWithShape="1">
          <a:blip r:embed="rId3">
            <a:alphaModFix/>
          </a:blip>
          <a:srcRect l="17486" t="19957" r="16394" b="20503"/>
          <a:stretch/>
        </p:blipFill>
        <p:spPr>
          <a:xfrm>
            <a:off x="11092322" y="138960"/>
            <a:ext cx="943875" cy="768361"/>
          </a:xfrm>
          <a:prstGeom prst="rect">
            <a:avLst/>
          </a:prstGeom>
          <a:noFill/>
          <a:ln>
            <a:noFill/>
          </a:ln>
        </p:spPr>
      </p:pic>
      <p:sp>
        <p:nvSpPr>
          <p:cNvPr id="199" name="Google Shape;199;p2"/>
          <p:cNvSpPr txBox="1"/>
          <p:nvPr/>
        </p:nvSpPr>
        <p:spPr>
          <a:xfrm>
            <a:off x="4754851" y="6372003"/>
            <a:ext cx="2682298" cy="485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00" tIns="45700" rIns="91400" bIns="45700" anchor="ctr" anchorCtr="0">
            <a:noAutofit/>
          </a:bodyPr>
          <a:lstStyle/>
          <a:p>
            <a:pPr marL="0" marR="0" lvl="0" indent="0" algn="l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000" b="0" i="0" u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cisco.com/go/safe</a:t>
            </a:r>
            <a:endParaRPr/>
          </a:p>
        </p:txBody>
      </p:sp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75E9E06-9A61-704F-A7B4-7378034BDA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SAFE Workshop</a:t>
            </a:r>
          </a:p>
        </p:txBody>
      </p:sp>
      <p:sp>
        <p:nvSpPr>
          <p:cNvPr id="3" name="Google Shape;1181;p18">
            <a:extLst>
              <a:ext uri="{FF2B5EF4-FFF2-40B4-BE49-F238E27FC236}">
                <a16:creationId xmlns:a16="http://schemas.microsoft.com/office/drawing/2014/main" id="{FB96BDDF-8220-A14C-A05E-419D970D0F26}"/>
              </a:ext>
            </a:extLst>
          </p:cNvPr>
          <p:cNvSpPr txBox="1"/>
          <p:nvPr/>
        </p:nvSpPr>
        <p:spPr>
          <a:xfrm>
            <a:off x="603986" y="1941689"/>
            <a:ext cx="10320262" cy="193895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dirty="0">
                <a:solidFill>
                  <a:schemeClr val="dk1"/>
                </a:solidFill>
              </a:rPr>
              <a:t>If interested in scheduling a SAFE Workshop to assess your security posture and identify where your security gaps are, please submit a request at the link below with your contact information.</a:t>
            </a:r>
            <a:endParaRPr dirty="0"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u="sng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https://cisco-safe.ideas.aha.io</a:t>
            </a:r>
            <a:r>
              <a:rPr 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990782566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8" name="Google Shape;8838;p86"/>
          <p:cNvSpPr txBox="1">
            <a:spLocks noGrp="1"/>
          </p:cNvSpPr>
          <p:nvPr>
            <p:ph type="title"/>
          </p:nvPr>
        </p:nvSpPr>
        <p:spPr>
          <a:xfrm>
            <a:off x="0" y="2620962"/>
            <a:ext cx="12192000" cy="11334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</a:pPr>
            <a:r>
              <a:rPr lang="en-US" dirty="0"/>
              <a:t>Architectures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699822585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6" name="Google Shape;1166;p17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</a:pPr>
            <a:r>
              <a:rPr lang="en-US" sz="4000"/>
              <a:t>SAFE Architecture Diagrams</a:t>
            </a:r>
            <a:endParaRPr/>
          </a:p>
        </p:txBody>
      </p:sp>
      <p:sp>
        <p:nvSpPr>
          <p:cNvPr id="1167" name="Google Shape;1167;p17"/>
          <p:cNvSpPr txBox="1">
            <a:spLocks noGrp="1"/>
          </p:cNvSpPr>
          <p:nvPr>
            <p:ph type="body" idx="4294967295"/>
          </p:nvPr>
        </p:nvSpPr>
        <p:spPr>
          <a:xfrm>
            <a:off x="5437959" y="2337095"/>
            <a:ext cx="4552950" cy="21838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en-US" sz="2400"/>
              <a:t>SAFE architecture diagrams convey the network structure at a high level without naming specific products. Architectures can also reference capabilities.</a:t>
            </a:r>
            <a:endParaRPr/>
          </a:p>
        </p:txBody>
      </p:sp>
      <p:grpSp>
        <p:nvGrpSpPr>
          <p:cNvPr id="1168" name="Google Shape;1168;p17"/>
          <p:cNvGrpSpPr/>
          <p:nvPr/>
        </p:nvGrpSpPr>
        <p:grpSpPr>
          <a:xfrm>
            <a:off x="1444625" y="1857136"/>
            <a:ext cx="2536520" cy="2663769"/>
            <a:chOff x="7304240" y="638313"/>
            <a:chExt cx="2536520" cy="2663769"/>
          </a:xfrm>
        </p:grpSpPr>
        <p:sp>
          <p:nvSpPr>
            <p:cNvPr id="1169" name="Google Shape;1169;p17"/>
            <p:cNvSpPr/>
            <p:nvPr/>
          </p:nvSpPr>
          <p:spPr>
            <a:xfrm>
              <a:off x="7304240" y="765562"/>
              <a:ext cx="2536520" cy="2536520"/>
            </a:xfrm>
            <a:prstGeom prst="ellipse">
              <a:avLst/>
            </a:prstGeom>
            <a:solidFill>
              <a:srgbClr val="92D05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507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0" name="Google Shape;1170;p17"/>
            <p:cNvSpPr/>
            <p:nvPr/>
          </p:nvSpPr>
          <p:spPr>
            <a:xfrm>
              <a:off x="7907278" y="638313"/>
              <a:ext cx="1326004" cy="25545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6000"/>
                <a:buFont typeface="Arial"/>
                <a:buNone/>
              </a:pPr>
              <a:r>
                <a:rPr lang="en-US" sz="16000" b="1" i="0" u="none" strike="noStrike" cap="none" dirty="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2</a:t>
              </a:r>
              <a:endParaRPr sz="16000" b="1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171" name="Google Shape;1171;p17"/>
          <p:cNvSpPr txBox="1"/>
          <p:nvPr/>
        </p:nvSpPr>
        <p:spPr>
          <a:xfrm>
            <a:off x="1035006" y="4888133"/>
            <a:ext cx="6423070" cy="12243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2D050"/>
              </a:buClr>
              <a:buSzPts val="3600"/>
              <a:buFont typeface="Arial"/>
              <a:buNone/>
            </a:pPr>
            <a:r>
              <a:rPr lang="en-US" sz="3600" b="0" i="0" u="none" strike="noStrike" cap="none">
                <a:solidFill>
                  <a:srgbClr val="92D050"/>
                </a:solidFill>
                <a:latin typeface="Arial"/>
                <a:ea typeface="Arial"/>
                <a:cs typeface="Arial"/>
                <a:sym typeface="Arial"/>
              </a:rPr>
              <a:t>Architectures</a:t>
            </a:r>
            <a:r>
              <a:rPr lang="en-US" sz="36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for Business</a:t>
            </a:r>
            <a:endParaRPr sz="36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6" name="Google Shape;1176;p18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</a:pPr>
            <a:r>
              <a:rPr lang="en-US" sz="4000"/>
              <a:t>Building SAFE Architectures</a:t>
            </a:r>
            <a:endParaRPr/>
          </a:p>
        </p:txBody>
      </p:sp>
      <p:pic>
        <p:nvPicPr>
          <p:cNvPr id="1177" name="Google Shape;1177;p18"/>
          <p:cNvPicPr preferRelativeResize="0"/>
          <p:nvPr/>
        </p:nvPicPr>
        <p:blipFill rotWithShape="1">
          <a:blip r:embed="rId3">
            <a:alphaModFix/>
          </a:blip>
          <a:srcRect b="14803"/>
          <a:stretch/>
        </p:blipFill>
        <p:spPr>
          <a:xfrm>
            <a:off x="2393388" y="1058434"/>
            <a:ext cx="7662324" cy="5191124"/>
          </a:xfrm>
          <a:prstGeom prst="rect">
            <a:avLst/>
          </a:prstGeom>
          <a:noFill/>
          <a:ln>
            <a:noFill/>
          </a:ln>
        </p:spPr>
      </p:pic>
      <p:sp>
        <p:nvSpPr>
          <p:cNvPr id="1179" name="Google Shape;1179;p18"/>
          <p:cNvSpPr txBox="1"/>
          <p:nvPr/>
        </p:nvSpPr>
        <p:spPr>
          <a:xfrm>
            <a:off x="2467922" y="1058434"/>
            <a:ext cx="7587790" cy="468846"/>
          </a:xfrm>
          <a:prstGeom prst="rect">
            <a:avLst/>
          </a:prstGeom>
          <a:solidFill>
            <a:srgbClr val="282828"/>
          </a:solidFill>
          <a:ln>
            <a:noFill/>
          </a:ln>
        </p:spPr>
        <p:txBody>
          <a:bodyPr spcFirstLastPara="1" wrap="square" lIns="91400" tIns="45700" rIns="91400" bIns="45700" anchor="ctr" anchorCtr="0">
            <a:no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Architecture Diagram Components</a:t>
            </a:r>
            <a:endParaRPr/>
          </a:p>
        </p:txBody>
      </p:sp>
      <p:cxnSp>
        <p:nvCxnSpPr>
          <p:cNvPr id="1180" name="Google Shape;1180;p18"/>
          <p:cNvCxnSpPr/>
          <p:nvPr/>
        </p:nvCxnSpPr>
        <p:spPr>
          <a:xfrm>
            <a:off x="2537312" y="1147334"/>
            <a:ext cx="7696200" cy="0"/>
          </a:xfrm>
          <a:prstGeom prst="straightConnector1">
            <a:avLst/>
          </a:prstGeom>
          <a:noFill/>
          <a:ln w="28575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</p:cxn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1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6" name="Google Shape;1186;p19"/>
          <p:cNvSpPr txBox="1">
            <a:spLocks noGrp="1"/>
          </p:cNvSpPr>
          <p:nvPr>
            <p:ph type="title"/>
          </p:nvPr>
        </p:nvSpPr>
        <p:spPr>
          <a:xfrm>
            <a:off x="182879" y="2826730"/>
            <a:ext cx="5217795" cy="11448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</a:pPr>
            <a:r>
              <a:rPr lang="en-US" sz="2400" dirty="0">
                <a:solidFill>
                  <a:schemeClr val="dk1"/>
                </a:solidFill>
              </a:rPr>
              <a:t>The following architecture diagrams are best-practice references for each Place in the Network (PIN). </a:t>
            </a:r>
            <a:endParaRPr dirty="0"/>
          </a:p>
        </p:txBody>
      </p:sp>
      <p:pic>
        <p:nvPicPr>
          <p:cNvPr id="1187" name="Google Shape;1187;p19"/>
          <p:cNvPicPr preferRelativeResize="0"/>
          <p:nvPr/>
        </p:nvPicPr>
        <p:blipFill rotWithShape="1">
          <a:blip r:embed="rId3">
            <a:alphaModFix/>
          </a:blip>
          <a:srcRect l="34" t="-108" r="-2" b="-57"/>
          <a:stretch/>
        </p:blipFill>
        <p:spPr>
          <a:xfrm>
            <a:off x="5400675" y="82233"/>
            <a:ext cx="6715125" cy="669353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7BAFDDA-8282-467A-AB12-B97E4D100369}"/>
              </a:ext>
            </a:extLst>
          </p:cNvPr>
          <p:cNvGrpSpPr/>
          <p:nvPr/>
        </p:nvGrpSpPr>
        <p:grpSpPr>
          <a:xfrm>
            <a:off x="1722779" y="1054327"/>
            <a:ext cx="5780080" cy="5596290"/>
            <a:chOff x="1722779" y="1054327"/>
            <a:chExt cx="5780080" cy="5596290"/>
          </a:xfrm>
        </p:grpSpPr>
        <p:grpSp>
          <p:nvGrpSpPr>
            <p:cNvPr id="805" name="Group 804">
              <a:extLst>
                <a:ext uri="{FF2B5EF4-FFF2-40B4-BE49-F238E27FC236}">
                  <a16:creationId xmlns:a16="http://schemas.microsoft.com/office/drawing/2014/main" id="{8CA08FB8-B1CF-4E15-87C8-09BAFC207190}"/>
                </a:ext>
              </a:extLst>
            </p:cNvPr>
            <p:cNvGrpSpPr/>
            <p:nvPr/>
          </p:nvGrpSpPr>
          <p:grpSpPr>
            <a:xfrm>
              <a:off x="1722779" y="1479582"/>
              <a:ext cx="5780080" cy="5171035"/>
              <a:chOff x="1866083" y="1670944"/>
              <a:chExt cx="5780080" cy="4979673"/>
            </a:xfrm>
          </p:grpSpPr>
          <p:grpSp>
            <p:nvGrpSpPr>
              <p:cNvPr id="818" name="Group 817">
                <a:extLst>
                  <a:ext uri="{FF2B5EF4-FFF2-40B4-BE49-F238E27FC236}">
                    <a16:creationId xmlns:a16="http://schemas.microsoft.com/office/drawing/2014/main" id="{2874D515-B3DA-455C-85CE-EE80B9BE66BA}"/>
                  </a:ext>
                </a:extLst>
              </p:cNvPr>
              <p:cNvGrpSpPr/>
              <p:nvPr/>
            </p:nvGrpSpPr>
            <p:grpSpPr>
              <a:xfrm>
                <a:off x="2353768" y="5974494"/>
                <a:ext cx="54864" cy="340012"/>
                <a:chOff x="2099985" y="5457521"/>
                <a:chExt cx="54864" cy="340012"/>
              </a:xfrm>
            </p:grpSpPr>
            <p:cxnSp>
              <p:nvCxnSpPr>
                <p:cNvPr id="836" name="Straight Connector 835">
                  <a:extLst>
                    <a:ext uri="{FF2B5EF4-FFF2-40B4-BE49-F238E27FC236}">
                      <a16:creationId xmlns:a16="http://schemas.microsoft.com/office/drawing/2014/main" id="{BE4EB037-0CD5-426B-8AC5-1979C3DA3906}"/>
                    </a:ext>
                  </a:extLst>
                </p:cNvPr>
                <p:cNvCxnSpPr/>
                <p:nvPr/>
              </p:nvCxnSpPr>
              <p:spPr>
                <a:xfrm>
                  <a:off x="2127417" y="5457521"/>
                  <a:ext cx="0" cy="308008"/>
                </a:xfrm>
                <a:prstGeom prst="line">
                  <a:avLst/>
                </a:prstGeom>
                <a:ln w="25400">
                  <a:solidFill>
                    <a:srgbClr val="48535B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37" name="Rectangle 836">
                  <a:extLst>
                    <a:ext uri="{FF2B5EF4-FFF2-40B4-BE49-F238E27FC236}">
                      <a16:creationId xmlns:a16="http://schemas.microsoft.com/office/drawing/2014/main" id="{7C865521-092F-4F9E-AE25-E3212B65FF6B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099985" y="5742669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819" name="Rounded Rectangle 6">
                <a:extLst>
                  <a:ext uri="{FF2B5EF4-FFF2-40B4-BE49-F238E27FC236}">
                    <a16:creationId xmlns:a16="http://schemas.microsoft.com/office/drawing/2014/main" id="{DB75644F-FB26-4BA9-A879-EEB7880E8762}"/>
                  </a:ext>
                </a:extLst>
              </p:cNvPr>
              <p:cNvSpPr/>
              <p:nvPr/>
            </p:nvSpPr>
            <p:spPr>
              <a:xfrm>
                <a:off x="2013106" y="1670944"/>
                <a:ext cx="731751" cy="4458228"/>
              </a:xfrm>
              <a:prstGeom prst="roundRect">
                <a:avLst>
                  <a:gd name="adj" fmla="val 34711"/>
                </a:avLst>
              </a:prstGeom>
              <a:solidFill>
                <a:srgbClr val="48535B"/>
              </a:solidFill>
              <a:ln>
                <a:solidFill>
                  <a:srgbClr val="48535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820" name="CEO Sending Email to Shareholders">
                <a:extLst>
                  <a:ext uri="{FF2B5EF4-FFF2-40B4-BE49-F238E27FC236}">
                    <a16:creationId xmlns:a16="http://schemas.microsoft.com/office/drawing/2014/main" id="{84F65D59-F3A9-4F34-BBD0-3445DE4A9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6083" y="6368488"/>
                <a:ext cx="1041133" cy="2821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1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Business</a:t>
                </a:r>
                <a:b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Use Cases</a:t>
                </a:r>
              </a:p>
            </p:txBody>
          </p:sp>
          <p:grpSp>
            <p:nvGrpSpPr>
              <p:cNvPr id="821" name="Group 820">
                <a:extLst>
                  <a:ext uri="{FF2B5EF4-FFF2-40B4-BE49-F238E27FC236}">
                    <a16:creationId xmlns:a16="http://schemas.microsoft.com/office/drawing/2014/main" id="{140B94A3-30BD-4950-9FAB-171FD5756B14}"/>
                  </a:ext>
                </a:extLst>
              </p:cNvPr>
              <p:cNvGrpSpPr/>
              <p:nvPr/>
            </p:nvGrpSpPr>
            <p:grpSpPr>
              <a:xfrm>
                <a:off x="3258806" y="5974494"/>
                <a:ext cx="54864" cy="340012"/>
                <a:chOff x="2099985" y="5457521"/>
                <a:chExt cx="54864" cy="340012"/>
              </a:xfrm>
            </p:grpSpPr>
            <p:cxnSp>
              <p:nvCxnSpPr>
                <p:cNvPr id="834" name="Straight Connector 833">
                  <a:extLst>
                    <a:ext uri="{FF2B5EF4-FFF2-40B4-BE49-F238E27FC236}">
                      <a16:creationId xmlns:a16="http://schemas.microsoft.com/office/drawing/2014/main" id="{E6EDFD27-196B-456D-8DF2-78B817711209}"/>
                    </a:ext>
                  </a:extLst>
                </p:cNvPr>
                <p:cNvCxnSpPr/>
                <p:nvPr/>
              </p:nvCxnSpPr>
              <p:spPr>
                <a:xfrm>
                  <a:off x="2127417" y="5457521"/>
                  <a:ext cx="0" cy="308008"/>
                </a:xfrm>
                <a:prstGeom prst="line">
                  <a:avLst/>
                </a:prstGeom>
                <a:ln w="25400">
                  <a:solidFill>
                    <a:srgbClr val="48535B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35" name="Rectangle 834">
                  <a:extLst>
                    <a:ext uri="{FF2B5EF4-FFF2-40B4-BE49-F238E27FC236}">
                      <a16:creationId xmlns:a16="http://schemas.microsoft.com/office/drawing/2014/main" id="{21A0CF23-9732-4AE9-BF30-EFB48B0E6AA7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099985" y="5742669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822" name="Rounded Rectangle 367">
                <a:extLst>
                  <a:ext uri="{FF2B5EF4-FFF2-40B4-BE49-F238E27FC236}">
                    <a16:creationId xmlns:a16="http://schemas.microsoft.com/office/drawing/2014/main" id="{68427605-384F-4950-9610-0E26AE51A104}"/>
                  </a:ext>
                </a:extLst>
              </p:cNvPr>
              <p:cNvSpPr/>
              <p:nvPr/>
            </p:nvSpPr>
            <p:spPr>
              <a:xfrm>
                <a:off x="2920419" y="1670944"/>
                <a:ext cx="731751" cy="4458228"/>
              </a:xfrm>
              <a:prstGeom prst="roundRect">
                <a:avLst>
                  <a:gd name="adj" fmla="val 34711"/>
                </a:avLst>
              </a:prstGeom>
              <a:solidFill>
                <a:srgbClr val="48535B"/>
              </a:solidFill>
              <a:ln>
                <a:solidFill>
                  <a:srgbClr val="48535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823" name="CEO Sending Email to Shareholders">
                <a:extLst>
                  <a:ext uri="{FF2B5EF4-FFF2-40B4-BE49-F238E27FC236}">
                    <a16:creationId xmlns:a16="http://schemas.microsoft.com/office/drawing/2014/main" id="{E387CF8B-9626-4150-851E-EBD95BA66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110" y="6368488"/>
                <a:ext cx="905695" cy="141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1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Endpoints</a:t>
                </a:r>
              </a:p>
            </p:txBody>
          </p:sp>
          <p:grpSp>
            <p:nvGrpSpPr>
              <p:cNvPr id="824" name="Group 823">
                <a:extLst>
                  <a:ext uri="{FF2B5EF4-FFF2-40B4-BE49-F238E27FC236}">
                    <a16:creationId xmlns:a16="http://schemas.microsoft.com/office/drawing/2014/main" id="{3056E134-7736-405C-9C8C-56341CCDAE4F}"/>
                  </a:ext>
                </a:extLst>
              </p:cNvPr>
              <p:cNvGrpSpPr/>
              <p:nvPr/>
            </p:nvGrpSpPr>
            <p:grpSpPr>
              <a:xfrm>
                <a:off x="4171869" y="5974494"/>
                <a:ext cx="54864" cy="340012"/>
                <a:chOff x="2099985" y="5457521"/>
                <a:chExt cx="54864" cy="340012"/>
              </a:xfrm>
            </p:grpSpPr>
            <p:cxnSp>
              <p:nvCxnSpPr>
                <p:cNvPr id="832" name="Straight Connector 831">
                  <a:extLst>
                    <a:ext uri="{FF2B5EF4-FFF2-40B4-BE49-F238E27FC236}">
                      <a16:creationId xmlns:a16="http://schemas.microsoft.com/office/drawing/2014/main" id="{D481B506-9796-497A-AA4C-26C38E1FF288}"/>
                    </a:ext>
                  </a:extLst>
                </p:cNvPr>
                <p:cNvCxnSpPr/>
                <p:nvPr/>
              </p:nvCxnSpPr>
              <p:spPr>
                <a:xfrm>
                  <a:off x="2127417" y="5457521"/>
                  <a:ext cx="0" cy="308008"/>
                </a:xfrm>
                <a:prstGeom prst="line">
                  <a:avLst/>
                </a:prstGeom>
                <a:ln w="25400">
                  <a:solidFill>
                    <a:srgbClr val="48535B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33" name="Rectangle 832">
                  <a:extLst>
                    <a:ext uri="{FF2B5EF4-FFF2-40B4-BE49-F238E27FC236}">
                      <a16:creationId xmlns:a16="http://schemas.microsoft.com/office/drawing/2014/main" id="{C7E44EA3-05E1-4D47-B2F5-3AE417DB521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099985" y="5742669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825" name="Rounded Rectangle 368">
                <a:extLst>
                  <a:ext uri="{FF2B5EF4-FFF2-40B4-BE49-F238E27FC236}">
                    <a16:creationId xmlns:a16="http://schemas.microsoft.com/office/drawing/2014/main" id="{0E190BA1-F6B3-414E-9F46-8FFAC028BC91}"/>
                  </a:ext>
                </a:extLst>
              </p:cNvPr>
              <p:cNvSpPr/>
              <p:nvPr/>
            </p:nvSpPr>
            <p:spPr>
              <a:xfrm>
                <a:off x="3836524" y="1670944"/>
                <a:ext cx="731751" cy="4458228"/>
              </a:xfrm>
              <a:prstGeom prst="roundRect">
                <a:avLst>
                  <a:gd name="adj" fmla="val 34711"/>
                </a:avLst>
              </a:prstGeom>
              <a:solidFill>
                <a:srgbClr val="48535B"/>
              </a:solidFill>
              <a:ln>
                <a:solidFill>
                  <a:srgbClr val="48535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826" name="CEO Sending Email to Shareholders">
                <a:extLst>
                  <a:ext uri="{FF2B5EF4-FFF2-40B4-BE49-F238E27FC236}">
                    <a16:creationId xmlns:a16="http://schemas.microsoft.com/office/drawing/2014/main" id="{EB1E53B7-AB51-4DCE-B532-7E464009E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454" y="6368488"/>
                <a:ext cx="905695" cy="141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1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Access</a:t>
                </a:r>
              </a:p>
            </p:txBody>
          </p:sp>
          <p:grpSp>
            <p:nvGrpSpPr>
              <p:cNvPr id="827" name="Group 826">
                <a:extLst>
                  <a:ext uri="{FF2B5EF4-FFF2-40B4-BE49-F238E27FC236}">
                    <a16:creationId xmlns:a16="http://schemas.microsoft.com/office/drawing/2014/main" id="{4943C8F8-DBB7-4E2E-86D9-421E4B888DD5}"/>
                  </a:ext>
                </a:extLst>
              </p:cNvPr>
              <p:cNvGrpSpPr/>
              <p:nvPr/>
            </p:nvGrpSpPr>
            <p:grpSpPr>
              <a:xfrm>
                <a:off x="6670895" y="6019536"/>
                <a:ext cx="54864" cy="308008"/>
                <a:chOff x="-189670" y="5502563"/>
                <a:chExt cx="54864" cy="308008"/>
              </a:xfrm>
            </p:grpSpPr>
            <p:cxnSp>
              <p:nvCxnSpPr>
                <p:cNvPr id="830" name="Straight Connector 829">
                  <a:extLst>
                    <a:ext uri="{FF2B5EF4-FFF2-40B4-BE49-F238E27FC236}">
                      <a16:creationId xmlns:a16="http://schemas.microsoft.com/office/drawing/2014/main" id="{BB25F137-D960-4866-B1B8-607B41B82A99}"/>
                    </a:ext>
                  </a:extLst>
                </p:cNvPr>
                <p:cNvCxnSpPr/>
                <p:nvPr/>
              </p:nvCxnSpPr>
              <p:spPr>
                <a:xfrm>
                  <a:off x="-162916" y="5502563"/>
                  <a:ext cx="0" cy="308008"/>
                </a:xfrm>
                <a:prstGeom prst="line">
                  <a:avLst/>
                </a:prstGeom>
                <a:ln w="25400">
                  <a:solidFill>
                    <a:srgbClr val="48535B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831" name="Rectangle 830">
                  <a:extLst>
                    <a:ext uri="{FF2B5EF4-FFF2-40B4-BE49-F238E27FC236}">
                      <a16:creationId xmlns:a16="http://schemas.microsoft.com/office/drawing/2014/main" id="{8CCBD251-BAEC-4556-AC44-BC11EC1D0529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-189670" y="5755707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828" name="Rounded Rectangle 371">
                <a:extLst>
                  <a:ext uri="{FF2B5EF4-FFF2-40B4-BE49-F238E27FC236}">
                    <a16:creationId xmlns:a16="http://schemas.microsoft.com/office/drawing/2014/main" id="{540A1663-AF64-4AB5-8C51-98E0F5912A54}"/>
                  </a:ext>
                </a:extLst>
              </p:cNvPr>
              <p:cNvSpPr/>
              <p:nvPr/>
            </p:nvSpPr>
            <p:spPr>
              <a:xfrm>
                <a:off x="5746839" y="1696009"/>
                <a:ext cx="1899324" cy="4458228"/>
              </a:xfrm>
              <a:prstGeom prst="roundRect">
                <a:avLst>
                  <a:gd name="adj" fmla="val 13373"/>
                </a:avLst>
              </a:prstGeom>
              <a:solidFill>
                <a:srgbClr val="48535B"/>
              </a:solidFill>
              <a:ln>
                <a:solidFill>
                  <a:srgbClr val="48535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829" name="CEO Sending Email to Shareholders">
                <a:extLst>
                  <a:ext uri="{FF2B5EF4-FFF2-40B4-BE49-F238E27FC236}">
                    <a16:creationId xmlns:a16="http://schemas.microsoft.com/office/drawing/2014/main" id="{0D38AB15-A85C-4808-8096-AF0D4BC6D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6502" y="6368488"/>
                <a:ext cx="970891" cy="141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1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Services</a:t>
                </a:r>
              </a:p>
            </p:txBody>
          </p:sp>
        </p:grpSp>
        <p:grpSp>
          <p:nvGrpSpPr>
            <p:cNvPr id="806" name="Group 805">
              <a:extLst>
                <a:ext uri="{FF2B5EF4-FFF2-40B4-BE49-F238E27FC236}">
                  <a16:creationId xmlns:a16="http://schemas.microsoft.com/office/drawing/2014/main" id="{C1426528-5B4F-4161-A575-4CC784C8702F}"/>
                </a:ext>
              </a:extLst>
            </p:cNvPr>
            <p:cNvGrpSpPr/>
            <p:nvPr/>
          </p:nvGrpSpPr>
          <p:grpSpPr>
            <a:xfrm>
              <a:off x="5922663" y="1054327"/>
              <a:ext cx="1261068" cy="319173"/>
              <a:chOff x="6126316" y="1223294"/>
              <a:chExt cx="1261068" cy="319173"/>
            </a:xfrm>
          </p:grpSpPr>
          <p:sp>
            <p:nvSpPr>
              <p:cNvPr id="816" name="TextBox 815">
                <a:extLst>
                  <a:ext uri="{FF2B5EF4-FFF2-40B4-BE49-F238E27FC236}">
                    <a16:creationId xmlns:a16="http://schemas.microsoft.com/office/drawing/2014/main" id="{BDDFF8F3-E6BD-430B-987E-AC3621FE450A}"/>
                  </a:ext>
                </a:extLst>
              </p:cNvPr>
              <p:cNvSpPr txBox="1"/>
              <p:nvPr/>
            </p:nvSpPr>
            <p:spPr>
              <a:xfrm>
                <a:off x="6126316" y="1223294"/>
                <a:ext cx="126106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A6A6A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APPLICATIONS</a:t>
                </a:r>
              </a:p>
            </p:txBody>
          </p:sp>
          <p:sp>
            <p:nvSpPr>
              <p:cNvPr id="817" name="Triangle 397">
                <a:extLst>
                  <a:ext uri="{FF2B5EF4-FFF2-40B4-BE49-F238E27FC236}">
                    <a16:creationId xmlns:a16="http://schemas.microsoft.com/office/drawing/2014/main" id="{AE32A1E9-5CFC-4C7A-9D94-AAA28342DEBA}"/>
                  </a:ext>
                </a:extLst>
              </p:cNvPr>
              <p:cNvSpPr/>
              <p:nvPr/>
            </p:nvSpPr>
            <p:spPr>
              <a:xfrm flipV="1">
                <a:off x="6719169" y="1477500"/>
                <a:ext cx="75362" cy="64967"/>
              </a:xfrm>
              <a:prstGeom prst="triangle">
                <a:avLst/>
              </a:prstGeom>
              <a:solidFill>
                <a:srgbClr val="A6A6A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  <p:grpSp>
          <p:nvGrpSpPr>
            <p:cNvPr id="807" name="Group 806">
              <a:extLst>
                <a:ext uri="{FF2B5EF4-FFF2-40B4-BE49-F238E27FC236}">
                  <a16:creationId xmlns:a16="http://schemas.microsoft.com/office/drawing/2014/main" id="{C02DC64B-28C8-4ACD-9231-C4379616E567}"/>
                </a:ext>
              </a:extLst>
            </p:cNvPr>
            <p:cNvGrpSpPr/>
            <p:nvPr/>
          </p:nvGrpSpPr>
          <p:grpSpPr>
            <a:xfrm>
              <a:off x="3597020" y="1054327"/>
              <a:ext cx="914400" cy="330723"/>
              <a:chOff x="3862228" y="1218124"/>
              <a:chExt cx="914400" cy="330723"/>
            </a:xfrm>
          </p:grpSpPr>
          <p:sp>
            <p:nvSpPr>
              <p:cNvPr id="814" name="TextBox 813">
                <a:extLst>
                  <a:ext uri="{FF2B5EF4-FFF2-40B4-BE49-F238E27FC236}">
                    <a16:creationId xmlns:a16="http://schemas.microsoft.com/office/drawing/2014/main" id="{90108E25-0375-48AF-8C91-9D3C0D995059}"/>
                  </a:ext>
                </a:extLst>
              </p:cNvPr>
              <p:cNvSpPr txBox="1"/>
              <p:nvPr/>
            </p:nvSpPr>
            <p:spPr>
              <a:xfrm>
                <a:off x="3862228" y="1218124"/>
                <a:ext cx="91440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A6A6A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NETWORK</a:t>
                </a:r>
              </a:p>
            </p:txBody>
          </p:sp>
          <p:sp>
            <p:nvSpPr>
              <p:cNvPr id="815" name="Triangle 1161">
                <a:extLst>
                  <a:ext uri="{FF2B5EF4-FFF2-40B4-BE49-F238E27FC236}">
                    <a16:creationId xmlns:a16="http://schemas.microsoft.com/office/drawing/2014/main" id="{13C148EB-E6DA-419C-84A8-52FA7E15456A}"/>
                  </a:ext>
                </a:extLst>
              </p:cNvPr>
              <p:cNvSpPr/>
              <p:nvPr/>
            </p:nvSpPr>
            <p:spPr>
              <a:xfrm flipV="1">
                <a:off x="4281747" y="1483880"/>
                <a:ext cx="75362" cy="64967"/>
              </a:xfrm>
              <a:prstGeom prst="triangle">
                <a:avLst/>
              </a:prstGeom>
              <a:solidFill>
                <a:srgbClr val="A6A6A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  <p:grpSp>
          <p:nvGrpSpPr>
            <p:cNvPr id="808" name="Group 807">
              <a:extLst>
                <a:ext uri="{FF2B5EF4-FFF2-40B4-BE49-F238E27FC236}">
                  <a16:creationId xmlns:a16="http://schemas.microsoft.com/office/drawing/2014/main" id="{E03620FE-22E7-4DA2-ACAD-7674D4714493}"/>
                </a:ext>
              </a:extLst>
            </p:cNvPr>
            <p:cNvGrpSpPr/>
            <p:nvPr/>
          </p:nvGrpSpPr>
          <p:grpSpPr>
            <a:xfrm>
              <a:off x="2768292" y="1054327"/>
              <a:ext cx="749396" cy="323448"/>
              <a:chOff x="2986717" y="1223002"/>
              <a:chExt cx="749396" cy="323448"/>
            </a:xfrm>
          </p:grpSpPr>
          <p:sp>
            <p:nvSpPr>
              <p:cNvPr id="812" name="TextBox 811">
                <a:extLst>
                  <a:ext uri="{FF2B5EF4-FFF2-40B4-BE49-F238E27FC236}">
                    <a16:creationId xmlns:a16="http://schemas.microsoft.com/office/drawing/2014/main" id="{BEDFA98C-14C5-4221-ACEB-0D0BD52968DC}"/>
                  </a:ext>
                </a:extLst>
              </p:cNvPr>
              <p:cNvSpPr txBox="1"/>
              <p:nvPr/>
            </p:nvSpPr>
            <p:spPr>
              <a:xfrm>
                <a:off x="2986717" y="1223002"/>
                <a:ext cx="74939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A6A6A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DEVICES</a:t>
                </a:r>
              </a:p>
            </p:txBody>
          </p:sp>
          <p:sp>
            <p:nvSpPr>
              <p:cNvPr id="813" name="Triangle 1162">
                <a:extLst>
                  <a:ext uri="{FF2B5EF4-FFF2-40B4-BE49-F238E27FC236}">
                    <a16:creationId xmlns:a16="http://schemas.microsoft.com/office/drawing/2014/main" id="{4B9CEBC7-BBCD-471A-800E-D0C2949F21A0}"/>
                  </a:ext>
                </a:extLst>
              </p:cNvPr>
              <p:cNvSpPr/>
              <p:nvPr/>
            </p:nvSpPr>
            <p:spPr>
              <a:xfrm flipV="1">
                <a:off x="3323734" y="1481483"/>
                <a:ext cx="75362" cy="64967"/>
              </a:xfrm>
              <a:prstGeom prst="triangle">
                <a:avLst/>
              </a:prstGeom>
              <a:solidFill>
                <a:srgbClr val="A6A6A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  <p:grpSp>
          <p:nvGrpSpPr>
            <p:cNvPr id="809" name="Group 808">
              <a:extLst>
                <a:ext uri="{FF2B5EF4-FFF2-40B4-BE49-F238E27FC236}">
                  <a16:creationId xmlns:a16="http://schemas.microsoft.com/office/drawing/2014/main" id="{27DB719E-BBB2-426F-B4E0-DAEEFA67CD24}"/>
                </a:ext>
              </a:extLst>
            </p:cNvPr>
            <p:cNvGrpSpPr/>
            <p:nvPr/>
          </p:nvGrpSpPr>
          <p:grpSpPr>
            <a:xfrm>
              <a:off x="1860979" y="1054327"/>
              <a:ext cx="749396" cy="321433"/>
              <a:chOff x="2054601" y="1225017"/>
              <a:chExt cx="749396" cy="321433"/>
            </a:xfrm>
          </p:grpSpPr>
          <p:sp>
            <p:nvSpPr>
              <p:cNvPr id="810" name="TextBox 809">
                <a:extLst>
                  <a:ext uri="{FF2B5EF4-FFF2-40B4-BE49-F238E27FC236}">
                    <a16:creationId xmlns:a16="http://schemas.microsoft.com/office/drawing/2014/main" id="{EFAA7B44-D5CD-4A63-B8AF-932D2A8A7F4D}"/>
                  </a:ext>
                </a:extLst>
              </p:cNvPr>
              <p:cNvSpPr txBox="1"/>
              <p:nvPr/>
            </p:nvSpPr>
            <p:spPr>
              <a:xfrm>
                <a:off x="2054601" y="1225017"/>
                <a:ext cx="74939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A6A6A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HUMAN</a:t>
                </a:r>
              </a:p>
            </p:txBody>
          </p:sp>
          <p:sp>
            <p:nvSpPr>
              <p:cNvPr id="811" name="Triangle 1163">
                <a:extLst>
                  <a:ext uri="{FF2B5EF4-FFF2-40B4-BE49-F238E27FC236}">
                    <a16:creationId xmlns:a16="http://schemas.microsoft.com/office/drawing/2014/main" id="{D1327617-0E3C-444F-A569-90DA6E267010}"/>
                  </a:ext>
                </a:extLst>
              </p:cNvPr>
              <p:cNvSpPr/>
              <p:nvPr/>
            </p:nvSpPr>
            <p:spPr>
              <a:xfrm flipV="1">
                <a:off x="2391618" y="1481483"/>
                <a:ext cx="75362" cy="64967"/>
              </a:xfrm>
              <a:prstGeom prst="triangle">
                <a:avLst/>
              </a:prstGeom>
              <a:solidFill>
                <a:srgbClr val="A6A6A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</p:grpSp>
      <p:grpSp>
        <p:nvGrpSpPr>
          <p:cNvPr id="171" name="grey rounded rectangles" hidden="1"/>
          <p:cNvGrpSpPr/>
          <p:nvPr/>
        </p:nvGrpSpPr>
        <p:grpSpPr>
          <a:xfrm>
            <a:off x="1713683" y="1518544"/>
            <a:ext cx="5780080" cy="4938729"/>
            <a:chOff x="1612693" y="1157879"/>
            <a:chExt cx="5780080" cy="4938729"/>
          </a:xfrm>
        </p:grpSpPr>
        <p:grpSp>
          <p:nvGrpSpPr>
            <p:cNvPr id="45" name="Group 44"/>
            <p:cNvGrpSpPr/>
            <p:nvPr/>
          </p:nvGrpSpPr>
          <p:grpSpPr>
            <a:xfrm>
              <a:off x="1612693" y="1157879"/>
              <a:ext cx="1041133" cy="4938729"/>
              <a:chOff x="1612693" y="1157879"/>
              <a:chExt cx="1041133" cy="4938729"/>
            </a:xfrm>
          </p:grpSpPr>
          <p:grpSp>
            <p:nvGrpSpPr>
              <p:cNvPr id="39" name="Group 38"/>
              <p:cNvGrpSpPr/>
              <p:nvPr/>
            </p:nvGrpSpPr>
            <p:grpSpPr>
              <a:xfrm>
                <a:off x="1769909" y="1157879"/>
                <a:ext cx="731751" cy="4643562"/>
                <a:chOff x="1769909" y="1157879"/>
                <a:chExt cx="731751" cy="4643562"/>
              </a:xfrm>
            </p:grpSpPr>
            <p:grpSp>
              <p:nvGrpSpPr>
                <p:cNvPr id="38" name="Group 37"/>
                <p:cNvGrpSpPr/>
                <p:nvPr/>
              </p:nvGrpSpPr>
              <p:grpSpPr>
                <a:xfrm>
                  <a:off x="2110571" y="5461429"/>
                  <a:ext cx="54864" cy="340012"/>
                  <a:chOff x="2099985" y="5457521"/>
                  <a:chExt cx="54864" cy="340012"/>
                </a:xfrm>
              </p:grpSpPr>
              <p:cxnSp>
                <p:nvCxnSpPr>
                  <p:cNvPr id="36" name="Straight Connector 35"/>
                  <p:cNvCxnSpPr/>
                  <p:nvPr/>
                </p:nvCxnSpPr>
                <p:spPr>
                  <a:xfrm>
                    <a:off x="2127417" y="5457521"/>
                    <a:ext cx="0" cy="308008"/>
                  </a:xfrm>
                  <a:prstGeom prst="line">
                    <a:avLst/>
                  </a:prstGeom>
                  <a:ln w="25400">
                    <a:solidFill>
                      <a:srgbClr val="48535B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7" name="Rectangle 36"/>
                  <p:cNvSpPr>
                    <a:spLocks noChangeAspect="1"/>
                  </p:cNvSpPr>
                  <p:nvPr/>
                </p:nvSpPr>
                <p:spPr>
                  <a:xfrm>
                    <a:off x="2099985" y="5742669"/>
                    <a:ext cx="54864" cy="54864"/>
                  </a:xfrm>
                  <a:prstGeom prst="rect">
                    <a:avLst/>
                  </a:prstGeom>
                  <a:solidFill>
                    <a:srgbClr val="48535B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5073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7" name="Rounded Rectangle 6"/>
                <p:cNvSpPr/>
                <p:nvPr/>
              </p:nvSpPr>
              <p:spPr>
                <a:xfrm>
                  <a:off x="1769909" y="1157879"/>
                  <a:ext cx="731751" cy="4458228"/>
                </a:xfrm>
                <a:prstGeom prst="roundRect">
                  <a:avLst>
                    <a:gd name="adj" fmla="val 34413"/>
                  </a:avLst>
                </a:prstGeom>
                <a:solidFill>
                  <a:srgbClr val="48535B"/>
                </a:solidFill>
                <a:ln>
                  <a:solidFill>
                    <a:srgbClr val="48535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1115" name="CEO Sending Email to Shareholders"/>
              <p:cNvSpPr>
                <a:spLocks noChangeArrowheads="1"/>
              </p:cNvSpPr>
              <p:nvPr/>
            </p:nvSpPr>
            <p:spPr bwMode="auto">
              <a:xfrm>
                <a:off x="1612693" y="5814479"/>
                <a:ext cx="1041133" cy="2821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1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Business</a:t>
                </a:r>
                <a:b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Use Cases</a:t>
                </a:r>
              </a:p>
            </p:txBody>
          </p:sp>
        </p:grpSp>
        <p:grpSp>
          <p:nvGrpSpPr>
            <p:cNvPr id="61" name="Group 60"/>
            <p:cNvGrpSpPr/>
            <p:nvPr/>
          </p:nvGrpSpPr>
          <p:grpSpPr>
            <a:xfrm>
              <a:off x="2569720" y="1157879"/>
              <a:ext cx="905695" cy="4804011"/>
              <a:chOff x="2569720" y="1157879"/>
              <a:chExt cx="905695" cy="4804011"/>
            </a:xfrm>
          </p:grpSpPr>
          <p:grpSp>
            <p:nvGrpSpPr>
              <p:cNvPr id="40" name="Group 39"/>
              <p:cNvGrpSpPr/>
              <p:nvPr/>
            </p:nvGrpSpPr>
            <p:grpSpPr>
              <a:xfrm>
                <a:off x="2656748" y="1157879"/>
                <a:ext cx="731751" cy="4643562"/>
                <a:chOff x="2656748" y="1157879"/>
                <a:chExt cx="731751" cy="4643562"/>
              </a:xfrm>
            </p:grpSpPr>
            <p:grpSp>
              <p:nvGrpSpPr>
                <p:cNvPr id="1121" name="Group 1120"/>
                <p:cNvGrpSpPr/>
                <p:nvPr/>
              </p:nvGrpSpPr>
              <p:grpSpPr>
                <a:xfrm>
                  <a:off x="2995135" y="5461429"/>
                  <a:ext cx="54864" cy="340012"/>
                  <a:chOff x="2099985" y="5457521"/>
                  <a:chExt cx="54864" cy="340012"/>
                </a:xfrm>
              </p:grpSpPr>
              <p:cxnSp>
                <p:nvCxnSpPr>
                  <p:cNvPr id="1122" name="Straight Connector 1121"/>
                  <p:cNvCxnSpPr/>
                  <p:nvPr/>
                </p:nvCxnSpPr>
                <p:spPr>
                  <a:xfrm>
                    <a:off x="2127417" y="5457521"/>
                    <a:ext cx="0" cy="308008"/>
                  </a:xfrm>
                  <a:prstGeom prst="line">
                    <a:avLst/>
                  </a:prstGeom>
                  <a:ln w="25400">
                    <a:solidFill>
                      <a:srgbClr val="48535B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123" name="Rectangle 1122"/>
                  <p:cNvSpPr>
                    <a:spLocks noChangeAspect="1"/>
                  </p:cNvSpPr>
                  <p:nvPr/>
                </p:nvSpPr>
                <p:spPr>
                  <a:xfrm>
                    <a:off x="2099985" y="5742669"/>
                    <a:ext cx="54864" cy="54864"/>
                  </a:xfrm>
                  <a:prstGeom prst="rect">
                    <a:avLst/>
                  </a:prstGeom>
                  <a:solidFill>
                    <a:srgbClr val="48535B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5073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368" name="Rounded Rectangle 367"/>
                <p:cNvSpPr/>
                <p:nvPr/>
              </p:nvSpPr>
              <p:spPr>
                <a:xfrm>
                  <a:off x="2656748" y="1157879"/>
                  <a:ext cx="731751" cy="4458228"/>
                </a:xfrm>
                <a:prstGeom prst="roundRect">
                  <a:avLst>
                    <a:gd name="adj" fmla="val 34413"/>
                  </a:avLst>
                </a:prstGeom>
                <a:solidFill>
                  <a:srgbClr val="48535B"/>
                </a:solidFill>
                <a:ln>
                  <a:solidFill>
                    <a:srgbClr val="48535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1116" name="CEO Sending Email to Shareholders"/>
              <p:cNvSpPr>
                <a:spLocks noChangeArrowheads="1"/>
              </p:cNvSpPr>
              <p:nvPr/>
            </p:nvSpPr>
            <p:spPr bwMode="auto">
              <a:xfrm>
                <a:off x="2569720" y="5820826"/>
                <a:ext cx="905695" cy="141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1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Endpoints</a:t>
                </a:r>
              </a:p>
            </p:txBody>
          </p:sp>
        </p:grpSp>
        <p:grpSp>
          <p:nvGrpSpPr>
            <p:cNvPr id="166" name="Group 165"/>
            <p:cNvGrpSpPr/>
            <p:nvPr/>
          </p:nvGrpSpPr>
          <p:grpSpPr>
            <a:xfrm>
              <a:off x="3493064" y="1157879"/>
              <a:ext cx="905695" cy="4804011"/>
              <a:chOff x="3493064" y="1157879"/>
              <a:chExt cx="905695" cy="4804011"/>
            </a:xfrm>
          </p:grpSpPr>
          <p:grpSp>
            <p:nvGrpSpPr>
              <p:cNvPr id="41" name="Group 40"/>
              <p:cNvGrpSpPr/>
              <p:nvPr/>
            </p:nvGrpSpPr>
            <p:grpSpPr>
              <a:xfrm>
                <a:off x="3583134" y="1157879"/>
                <a:ext cx="731751" cy="4643562"/>
                <a:chOff x="3583134" y="1157879"/>
                <a:chExt cx="731751" cy="4643562"/>
              </a:xfrm>
            </p:grpSpPr>
            <p:grpSp>
              <p:nvGrpSpPr>
                <p:cNvPr id="1124" name="Group 1123"/>
                <p:cNvGrpSpPr/>
                <p:nvPr/>
              </p:nvGrpSpPr>
              <p:grpSpPr>
                <a:xfrm>
                  <a:off x="3918479" y="5461429"/>
                  <a:ext cx="54864" cy="340012"/>
                  <a:chOff x="2099985" y="5457521"/>
                  <a:chExt cx="54864" cy="340012"/>
                </a:xfrm>
              </p:grpSpPr>
              <p:cxnSp>
                <p:nvCxnSpPr>
                  <p:cNvPr id="1125" name="Straight Connector 1124"/>
                  <p:cNvCxnSpPr/>
                  <p:nvPr/>
                </p:nvCxnSpPr>
                <p:spPr>
                  <a:xfrm>
                    <a:off x="2127417" y="5457521"/>
                    <a:ext cx="0" cy="308008"/>
                  </a:xfrm>
                  <a:prstGeom prst="line">
                    <a:avLst/>
                  </a:prstGeom>
                  <a:ln w="25400">
                    <a:solidFill>
                      <a:srgbClr val="48535B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126" name="Rectangle 1125"/>
                  <p:cNvSpPr>
                    <a:spLocks noChangeAspect="1"/>
                  </p:cNvSpPr>
                  <p:nvPr/>
                </p:nvSpPr>
                <p:spPr>
                  <a:xfrm>
                    <a:off x="2099985" y="5742669"/>
                    <a:ext cx="54864" cy="54864"/>
                  </a:xfrm>
                  <a:prstGeom prst="rect">
                    <a:avLst/>
                  </a:prstGeom>
                  <a:solidFill>
                    <a:srgbClr val="48535B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5073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369" name="Rounded Rectangle 368"/>
                <p:cNvSpPr/>
                <p:nvPr/>
              </p:nvSpPr>
              <p:spPr>
                <a:xfrm>
                  <a:off x="3583134" y="1157879"/>
                  <a:ext cx="731751" cy="4458228"/>
                </a:xfrm>
                <a:prstGeom prst="roundRect">
                  <a:avLst>
                    <a:gd name="adj" fmla="val 34413"/>
                  </a:avLst>
                </a:prstGeom>
                <a:solidFill>
                  <a:srgbClr val="48535B"/>
                </a:solidFill>
                <a:ln>
                  <a:solidFill>
                    <a:srgbClr val="48535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1117" name="CEO Sending Email to Shareholders"/>
              <p:cNvSpPr>
                <a:spLocks noChangeArrowheads="1"/>
              </p:cNvSpPr>
              <p:nvPr/>
            </p:nvSpPr>
            <p:spPr bwMode="auto">
              <a:xfrm>
                <a:off x="3493064" y="5820826"/>
                <a:ext cx="905695" cy="141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1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Access</a:t>
                </a:r>
              </a:p>
            </p:txBody>
          </p:sp>
        </p:grpSp>
        <p:grpSp>
          <p:nvGrpSpPr>
            <p:cNvPr id="170" name="Group 169"/>
            <p:cNvGrpSpPr/>
            <p:nvPr/>
          </p:nvGrpSpPr>
          <p:grpSpPr>
            <a:xfrm>
              <a:off x="5493449" y="1182944"/>
              <a:ext cx="1899324" cy="4778946"/>
              <a:chOff x="5493449" y="1182944"/>
              <a:chExt cx="1899324" cy="4778946"/>
            </a:xfrm>
          </p:grpSpPr>
          <p:grpSp>
            <p:nvGrpSpPr>
              <p:cNvPr id="44" name="Group 43"/>
              <p:cNvGrpSpPr/>
              <p:nvPr/>
            </p:nvGrpSpPr>
            <p:grpSpPr>
              <a:xfrm>
                <a:off x="5493449" y="1182944"/>
                <a:ext cx="1899324" cy="4631535"/>
                <a:chOff x="5493449" y="1182944"/>
                <a:chExt cx="1899324" cy="4631535"/>
              </a:xfrm>
            </p:grpSpPr>
            <p:grpSp>
              <p:nvGrpSpPr>
                <p:cNvPr id="1133" name="Group 1132"/>
                <p:cNvGrpSpPr/>
                <p:nvPr/>
              </p:nvGrpSpPr>
              <p:grpSpPr>
                <a:xfrm>
                  <a:off x="6769896" y="5506471"/>
                  <a:ext cx="54864" cy="308008"/>
                  <a:chOff x="162721" y="5502563"/>
                  <a:chExt cx="54864" cy="308008"/>
                </a:xfrm>
              </p:grpSpPr>
              <p:cxnSp>
                <p:nvCxnSpPr>
                  <p:cNvPr id="1134" name="Straight Connector 1133"/>
                  <p:cNvCxnSpPr/>
                  <p:nvPr/>
                </p:nvCxnSpPr>
                <p:spPr>
                  <a:xfrm>
                    <a:off x="190153" y="5502563"/>
                    <a:ext cx="0" cy="308008"/>
                  </a:xfrm>
                  <a:prstGeom prst="line">
                    <a:avLst/>
                  </a:prstGeom>
                  <a:ln w="25400">
                    <a:solidFill>
                      <a:srgbClr val="48535B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135" name="Rectangle 1134"/>
                  <p:cNvSpPr>
                    <a:spLocks noChangeAspect="1"/>
                  </p:cNvSpPr>
                  <p:nvPr/>
                </p:nvSpPr>
                <p:spPr>
                  <a:xfrm>
                    <a:off x="162721" y="5755707"/>
                    <a:ext cx="54864" cy="54864"/>
                  </a:xfrm>
                  <a:prstGeom prst="rect">
                    <a:avLst/>
                  </a:prstGeom>
                  <a:solidFill>
                    <a:srgbClr val="48535B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005073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372" name="Rounded Rectangle 371"/>
                <p:cNvSpPr/>
                <p:nvPr/>
              </p:nvSpPr>
              <p:spPr>
                <a:xfrm>
                  <a:off x="5493449" y="1182944"/>
                  <a:ext cx="1899324" cy="4458228"/>
                </a:xfrm>
                <a:prstGeom prst="roundRect">
                  <a:avLst>
                    <a:gd name="adj" fmla="val 11276"/>
                  </a:avLst>
                </a:prstGeom>
                <a:solidFill>
                  <a:srgbClr val="48535B"/>
                </a:solidFill>
                <a:ln>
                  <a:solidFill>
                    <a:srgbClr val="48535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1120" name="CEO Sending Email to Shareholders"/>
              <p:cNvSpPr>
                <a:spLocks noChangeArrowheads="1"/>
              </p:cNvSpPr>
              <p:nvPr/>
            </p:nvSpPr>
            <p:spPr bwMode="auto">
              <a:xfrm>
                <a:off x="6315503" y="5820826"/>
                <a:ext cx="970891" cy="141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1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Services</a:t>
                </a:r>
              </a:p>
            </p:txBody>
          </p:sp>
        </p:grpSp>
      </p:grpSp>
      <p:cxnSp>
        <p:nvCxnSpPr>
          <p:cNvPr id="1361" name="Straight Connector 1360" hidden="1">
            <a:extLst>
              <a:ext uri="{FF2B5EF4-FFF2-40B4-BE49-F238E27FC236}">
                <a16:creationId xmlns:a16="http://schemas.microsoft.com/office/drawing/2014/main" id="{84C41FEF-809A-47D0-8B1A-17958DD6822B}"/>
              </a:ext>
            </a:extLst>
          </p:cNvPr>
          <p:cNvCxnSpPr>
            <a:cxnSpLocks/>
          </p:cNvCxnSpPr>
          <p:nvPr/>
        </p:nvCxnSpPr>
        <p:spPr>
          <a:xfrm flipH="1">
            <a:off x="2360387" y="2786207"/>
            <a:ext cx="1506737" cy="0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2" name="Straight Connector 1361" hidden="1">
            <a:extLst>
              <a:ext uri="{FF2B5EF4-FFF2-40B4-BE49-F238E27FC236}">
                <a16:creationId xmlns:a16="http://schemas.microsoft.com/office/drawing/2014/main" id="{8DD497D0-5B65-46B0-B189-81B8DA54225B}"/>
              </a:ext>
            </a:extLst>
          </p:cNvPr>
          <p:cNvCxnSpPr>
            <a:cxnSpLocks/>
          </p:cNvCxnSpPr>
          <p:nvPr/>
        </p:nvCxnSpPr>
        <p:spPr>
          <a:xfrm flipH="1">
            <a:off x="4046901" y="3612260"/>
            <a:ext cx="6187570" cy="0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57" name="Straight Connector 956" hidden="1">
            <a:extLst>
              <a:ext uri="{FF2B5EF4-FFF2-40B4-BE49-F238E27FC236}">
                <a16:creationId xmlns:a16="http://schemas.microsoft.com/office/drawing/2014/main" id="{270219F3-D2CC-494B-935E-DB8887FFC5A5}"/>
              </a:ext>
            </a:extLst>
          </p:cNvPr>
          <p:cNvCxnSpPr>
            <a:cxnSpLocks/>
          </p:cNvCxnSpPr>
          <p:nvPr/>
        </p:nvCxnSpPr>
        <p:spPr>
          <a:xfrm>
            <a:off x="3973742" y="2875718"/>
            <a:ext cx="0" cy="649115"/>
          </a:xfrm>
          <a:prstGeom prst="line">
            <a:avLst/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82" name="Green Flow" hidden="1">
            <a:extLst>
              <a:ext uri="{FF2B5EF4-FFF2-40B4-BE49-F238E27FC236}">
                <a16:creationId xmlns:a16="http://schemas.microsoft.com/office/drawing/2014/main" id="{2DBEFFCE-A39E-4D0D-8638-B7E1DA518FB4}"/>
              </a:ext>
            </a:extLst>
          </p:cNvPr>
          <p:cNvGrpSpPr/>
          <p:nvPr/>
        </p:nvGrpSpPr>
        <p:grpSpPr>
          <a:xfrm>
            <a:off x="2215277" y="3710528"/>
            <a:ext cx="9476036" cy="9742"/>
            <a:chOff x="2215277" y="3710528"/>
            <a:chExt cx="9476036" cy="9742"/>
          </a:xfrm>
        </p:grpSpPr>
        <p:grpSp>
          <p:nvGrpSpPr>
            <p:cNvPr id="136" name="Green Flow">
              <a:extLst>
                <a:ext uri="{FF2B5EF4-FFF2-40B4-BE49-F238E27FC236}">
                  <a16:creationId xmlns:a16="http://schemas.microsoft.com/office/drawing/2014/main" id="{B3FECE6A-AA77-4848-A55B-97945987BBA8}"/>
                </a:ext>
              </a:extLst>
            </p:cNvPr>
            <p:cNvGrpSpPr/>
            <p:nvPr/>
          </p:nvGrpSpPr>
          <p:grpSpPr>
            <a:xfrm>
              <a:off x="2215277" y="3710710"/>
              <a:ext cx="8019194" cy="9560"/>
              <a:chOff x="2114287" y="3343321"/>
              <a:chExt cx="8019194" cy="9560"/>
            </a:xfrm>
          </p:grpSpPr>
          <p:cxnSp>
            <p:nvCxnSpPr>
              <p:cNvPr id="1363" name="Straight Connector 1362">
                <a:extLst>
                  <a:ext uri="{FF2B5EF4-FFF2-40B4-BE49-F238E27FC236}">
                    <a16:creationId xmlns:a16="http://schemas.microsoft.com/office/drawing/2014/main" id="{F1C9CD8B-AE41-42A9-9878-87BF137A304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20285" y="3343321"/>
                <a:ext cx="6213196" cy="0"/>
              </a:xfrm>
              <a:prstGeom prst="line">
                <a:avLst/>
              </a:prstGeom>
              <a:ln w="28575">
                <a:solidFill>
                  <a:schemeClr val="accent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47" name="Straight Connector 946">
                <a:extLst>
                  <a:ext uri="{FF2B5EF4-FFF2-40B4-BE49-F238E27FC236}">
                    <a16:creationId xmlns:a16="http://schemas.microsoft.com/office/drawing/2014/main" id="{8DCABEA9-9E06-4602-B675-B46E7E383EC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114287" y="3344375"/>
                <a:ext cx="1647194" cy="8506"/>
              </a:xfrm>
              <a:prstGeom prst="line">
                <a:avLst/>
              </a:prstGeom>
              <a:ln w="28575">
                <a:solidFill>
                  <a:schemeClr val="accent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22" name="Straight Connector 321">
              <a:extLst>
                <a:ext uri="{FF2B5EF4-FFF2-40B4-BE49-F238E27FC236}">
                  <a16:creationId xmlns:a16="http://schemas.microsoft.com/office/drawing/2014/main" id="{1272A2E5-C3F5-418B-9CC2-4C9DEFF2B4B8}"/>
                </a:ext>
              </a:extLst>
            </p:cNvPr>
            <p:cNvCxnSpPr>
              <a:cxnSpLocks/>
            </p:cNvCxnSpPr>
            <p:nvPr/>
          </p:nvCxnSpPr>
          <p:spPr>
            <a:xfrm>
              <a:off x="10227970" y="3710528"/>
              <a:ext cx="1463343" cy="1424"/>
            </a:xfrm>
            <a:prstGeom prst="line">
              <a:avLst/>
            </a:prstGeom>
            <a:ln w="2857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een" hidden="1">
            <a:extLst>
              <a:ext uri="{FF2B5EF4-FFF2-40B4-BE49-F238E27FC236}">
                <a16:creationId xmlns:a16="http://schemas.microsoft.com/office/drawing/2014/main" id="{43100269-6181-48DD-9DBD-D503D394C831}"/>
              </a:ext>
            </a:extLst>
          </p:cNvPr>
          <p:cNvGrpSpPr/>
          <p:nvPr/>
        </p:nvGrpSpPr>
        <p:grpSpPr>
          <a:xfrm>
            <a:off x="6025168" y="1480193"/>
            <a:ext cx="92541" cy="2178831"/>
            <a:chOff x="5968018" y="1480193"/>
            <a:chExt cx="92541" cy="2178831"/>
          </a:xfrm>
        </p:grpSpPr>
        <p:cxnSp>
          <p:nvCxnSpPr>
            <p:cNvPr id="948" name="Straight Connector 947">
              <a:extLst>
                <a:ext uri="{FF2B5EF4-FFF2-40B4-BE49-F238E27FC236}">
                  <a16:creationId xmlns:a16="http://schemas.microsoft.com/office/drawing/2014/main" id="{28A7F9E4-53E5-464D-8AE2-B8E084C8E9FC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041127" y="1980509"/>
              <a:ext cx="19432" cy="1678515"/>
            </a:xfrm>
            <a:prstGeom prst="line">
              <a:avLst/>
            </a:prstGeom>
            <a:ln w="2857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49" name="Straight Connector 948">
              <a:extLst>
                <a:ext uri="{FF2B5EF4-FFF2-40B4-BE49-F238E27FC236}">
                  <a16:creationId xmlns:a16="http://schemas.microsoft.com/office/drawing/2014/main" id="{8E6E544A-B291-4A87-B414-2A3AD4750F5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968251" y="1858653"/>
              <a:ext cx="19432" cy="1678515"/>
            </a:xfrm>
            <a:prstGeom prst="line">
              <a:avLst/>
            </a:prstGeom>
            <a:ln w="2857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39" name="Group 1038">
              <a:extLst>
                <a:ext uri="{FF2B5EF4-FFF2-40B4-BE49-F238E27FC236}">
                  <a16:creationId xmlns:a16="http://schemas.microsoft.com/office/drawing/2014/main" id="{8B447E4D-AEB2-47BA-99D3-DA0F18C027B0}"/>
                </a:ext>
              </a:extLst>
            </p:cNvPr>
            <p:cNvGrpSpPr/>
            <p:nvPr/>
          </p:nvGrpSpPr>
          <p:grpSpPr>
            <a:xfrm>
              <a:off x="5968018" y="1480193"/>
              <a:ext cx="79631" cy="467137"/>
              <a:chOff x="5067629" y="4580595"/>
              <a:chExt cx="79631" cy="467137"/>
            </a:xfrm>
          </p:grpSpPr>
          <p:cxnSp>
            <p:nvCxnSpPr>
              <p:cNvPr id="1040" name="Straight Connector 1039">
                <a:extLst>
                  <a:ext uri="{FF2B5EF4-FFF2-40B4-BE49-F238E27FC236}">
                    <a16:creationId xmlns:a16="http://schemas.microsoft.com/office/drawing/2014/main" id="{3ACD4DA6-E70F-4A0B-ADA2-FA822387BA3F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089334" y="4604610"/>
                <a:ext cx="0" cy="443122"/>
              </a:xfrm>
              <a:prstGeom prst="line">
                <a:avLst/>
              </a:prstGeom>
              <a:ln w="28575">
                <a:solidFill>
                  <a:schemeClr val="accent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41" name="Group 1040">
                <a:extLst>
                  <a:ext uri="{FF2B5EF4-FFF2-40B4-BE49-F238E27FC236}">
                    <a16:creationId xmlns:a16="http://schemas.microsoft.com/office/drawing/2014/main" id="{EEFD58EC-2627-4E30-B570-BDFAA675F537}"/>
                  </a:ext>
                </a:extLst>
              </p:cNvPr>
              <p:cNvGrpSpPr/>
              <p:nvPr/>
            </p:nvGrpSpPr>
            <p:grpSpPr>
              <a:xfrm rot="16040935">
                <a:off x="5076579" y="4571645"/>
                <a:ext cx="61731" cy="79631"/>
                <a:chOff x="5085054" y="4561170"/>
                <a:chExt cx="61731" cy="79631"/>
              </a:xfrm>
            </p:grpSpPr>
            <p:sp>
              <p:nvSpPr>
                <p:cNvPr id="1043" name="Arc 1042">
                  <a:extLst>
                    <a:ext uri="{FF2B5EF4-FFF2-40B4-BE49-F238E27FC236}">
                      <a16:creationId xmlns:a16="http://schemas.microsoft.com/office/drawing/2014/main" id="{33E4C145-C45E-4C95-BB61-C38EF832A662}"/>
                    </a:ext>
                  </a:extLst>
                </p:cNvPr>
                <p:cNvSpPr/>
                <p:nvPr/>
              </p:nvSpPr>
              <p:spPr>
                <a:xfrm>
                  <a:off x="5094204" y="4581862"/>
                  <a:ext cx="51710" cy="51838"/>
                </a:xfrm>
                <a:prstGeom prst="arc">
                  <a:avLst>
                    <a:gd name="adj1" fmla="val 16199995"/>
                    <a:gd name="adj2" fmla="val 0"/>
                  </a:avLst>
                </a:prstGeom>
                <a:ln w="28575">
                  <a:solidFill>
                    <a:schemeClr val="accent2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CiscoSansTT ExtraLight"/>
                    <a:ea typeface="+mn-ea"/>
                    <a:cs typeface="+mn-cs"/>
                  </a:endParaRPr>
                </a:p>
              </p:txBody>
            </p:sp>
            <p:sp>
              <p:nvSpPr>
                <p:cNvPr id="1044" name="Arc 1043">
                  <a:extLst>
                    <a:ext uri="{FF2B5EF4-FFF2-40B4-BE49-F238E27FC236}">
                      <a16:creationId xmlns:a16="http://schemas.microsoft.com/office/drawing/2014/main" id="{45D40735-4BD2-4A30-8843-FBFEE0106D72}"/>
                    </a:ext>
                  </a:extLst>
                </p:cNvPr>
                <p:cNvSpPr/>
                <p:nvPr/>
              </p:nvSpPr>
              <p:spPr>
                <a:xfrm rot="5201511">
                  <a:off x="5076104" y="4570120"/>
                  <a:ext cx="79631" cy="61731"/>
                </a:xfrm>
                <a:prstGeom prst="arc">
                  <a:avLst>
                    <a:gd name="adj1" fmla="val 16199995"/>
                    <a:gd name="adj2" fmla="val 0"/>
                  </a:avLst>
                </a:prstGeom>
                <a:ln w="28575">
                  <a:solidFill>
                    <a:schemeClr val="accent2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CiscoSansTT ExtraLight"/>
                    <a:ea typeface="+mn-ea"/>
                    <a:cs typeface="+mn-cs"/>
                  </a:endParaRPr>
                </a:p>
              </p:txBody>
            </p:sp>
          </p:grpSp>
          <p:cxnSp>
            <p:nvCxnSpPr>
              <p:cNvPr id="1042" name="Straight Connector 1041">
                <a:extLst>
                  <a:ext uri="{FF2B5EF4-FFF2-40B4-BE49-F238E27FC236}">
                    <a16:creationId xmlns:a16="http://schemas.microsoft.com/office/drawing/2014/main" id="{895F7323-BC99-4765-83BE-F1BE02DDC57C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46971" y="4604610"/>
                <a:ext cx="0" cy="443122"/>
              </a:xfrm>
              <a:prstGeom prst="line">
                <a:avLst/>
              </a:prstGeom>
              <a:ln w="28575">
                <a:solidFill>
                  <a:schemeClr val="accent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20" name="Connector: Curved 319" hidden="1">
            <a:extLst>
              <a:ext uri="{FF2B5EF4-FFF2-40B4-BE49-F238E27FC236}">
                <a16:creationId xmlns:a16="http://schemas.microsoft.com/office/drawing/2014/main" id="{94104220-AA6F-4601-91F8-5162C8B29D75}"/>
              </a:ext>
            </a:extLst>
          </p:cNvPr>
          <p:cNvCxnSpPr>
            <a:cxnSpLocks/>
            <a:endCxn id="14" idx="2"/>
          </p:cNvCxnSpPr>
          <p:nvPr/>
        </p:nvCxnSpPr>
        <p:spPr>
          <a:xfrm flipV="1">
            <a:off x="10232177" y="2991451"/>
            <a:ext cx="1230536" cy="620332"/>
          </a:xfrm>
          <a:prstGeom prst="curvedConnector3">
            <a:avLst>
              <a:gd name="adj1" fmla="val 56192"/>
            </a:avLst>
          </a:prstGeom>
          <a:ln w="28575">
            <a:solidFill>
              <a:schemeClr val="accent5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91" name="Blue Flow" hidden="1">
            <a:extLst>
              <a:ext uri="{FF2B5EF4-FFF2-40B4-BE49-F238E27FC236}">
                <a16:creationId xmlns:a16="http://schemas.microsoft.com/office/drawing/2014/main" id="{3F512BC9-ED3B-4059-9146-D204686E53EC}"/>
              </a:ext>
            </a:extLst>
          </p:cNvPr>
          <p:cNvGrpSpPr/>
          <p:nvPr/>
        </p:nvGrpSpPr>
        <p:grpSpPr>
          <a:xfrm>
            <a:off x="2253720" y="1871931"/>
            <a:ext cx="9207470" cy="1668866"/>
            <a:chOff x="2253720" y="1871931"/>
            <a:chExt cx="9207470" cy="1668866"/>
          </a:xfrm>
        </p:grpSpPr>
        <p:grpSp>
          <p:nvGrpSpPr>
            <p:cNvPr id="2" name="Blue Flow">
              <a:extLst>
                <a:ext uri="{FF2B5EF4-FFF2-40B4-BE49-F238E27FC236}">
                  <a16:creationId xmlns:a16="http://schemas.microsoft.com/office/drawing/2014/main" id="{89BA864D-C995-4990-B2BE-CAA63E23B102}"/>
                </a:ext>
              </a:extLst>
            </p:cNvPr>
            <p:cNvGrpSpPr/>
            <p:nvPr/>
          </p:nvGrpSpPr>
          <p:grpSpPr>
            <a:xfrm>
              <a:off x="2253720" y="1871931"/>
              <a:ext cx="7919058" cy="1668866"/>
              <a:chOff x="2152730" y="1511266"/>
              <a:chExt cx="7919058" cy="1668866"/>
            </a:xfrm>
          </p:grpSpPr>
          <p:grpSp>
            <p:nvGrpSpPr>
              <p:cNvPr id="1175" name="flowline blue web">
                <a:extLst>
                  <a:ext uri="{FF2B5EF4-FFF2-40B4-BE49-F238E27FC236}">
                    <a16:creationId xmlns:a16="http://schemas.microsoft.com/office/drawing/2014/main" id="{81EAEE1D-1B17-458F-943F-BF3DEF30F419}"/>
                  </a:ext>
                </a:extLst>
              </p:cNvPr>
              <p:cNvGrpSpPr/>
              <p:nvPr/>
            </p:nvGrpSpPr>
            <p:grpSpPr>
              <a:xfrm>
                <a:off x="2152730" y="1511266"/>
                <a:ext cx="1806134" cy="734462"/>
                <a:chOff x="2175316" y="1519238"/>
                <a:chExt cx="1806134" cy="734462"/>
              </a:xfrm>
              <a:noFill/>
            </p:grpSpPr>
            <p:sp>
              <p:nvSpPr>
                <p:cNvPr id="1176" name="Arc 1175">
                  <a:extLst>
                    <a:ext uri="{FF2B5EF4-FFF2-40B4-BE49-F238E27FC236}">
                      <a16:creationId xmlns:a16="http://schemas.microsoft.com/office/drawing/2014/main" id="{8AEB3E31-BF96-4EF8-999B-2FE03D451757}"/>
                    </a:ext>
                  </a:extLst>
                </p:cNvPr>
                <p:cNvSpPr/>
                <p:nvPr/>
              </p:nvSpPr>
              <p:spPr>
                <a:xfrm>
                  <a:off x="3382657" y="1519447"/>
                  <a:ext cx="598793" cy="600270"/>
                </a:xfrm>
                <a:prstGeom prst="arc">
                  <a:avLst>
                    <a:gd name="adj1" fmla="val 16199995"/>
                    <a:gd name="adj2" fmla="val 0"/>
                  </a:avLst>
                </a:prstGeom>
                <a:grpFill/>
                <a:ln w="28575">
                  <a:solidFill>
                    <a:schemeClr val="bg1">
                      <a:lumMod val="20000"/>
                      <a:lumOff val="8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CiscoSansTT ExtraLight"/>
                    <a:ea typeface="+mn-ea"/>
                    <a:cs typeface="+mn-cs"/>
                  </a:endParaRPr>
                </a:p>
              </p:txBody>
            </p:sp>
            <p:cxnSp>
              <p:nvCxnSpPr>
                <p:cNvPr id="1177" name="Straight Connector 1176">
                  <a:extLst>
                    <a:ext uri="{FF2B5EF4-FFF2-40B4-BE49-F238E27FC236}">
                      <a16:creationId xmlns:a16="http://schemas.microsoft.com/office/drawing/2014/main" id="{B2E621C2-3747-4C2D-9221-EECA83F88CF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175316" y="1519238"/>
                  <a:ext cx="1506737" cy="0"/>
                </a:xfrm>
                <a:prstGeom prst="line">
                  <a:avLst/>
                </a:prstGeom>
                <a:grpFill/>
                <a:ln w="28575">
                  <a:solidFill>
                    <a:schemeClr val="bg1">
                      <a:lumMod val="20000"/>
                      <a:lumOff val="8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8" name="Straight Connector 1177">
                  <a:extLst>
                    <a:ext uri="{FF2B5EF4-FFF2-40B4-BE49-F238E27FC236}">
                      <a16:creationId xmlns:a16="http://schemas.microsoft.com/office/drawing/2014/main" id="{3264EB15-E968-4380-8DCC-565B8E8A55E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3981450" y="1810578"/>
                  <a:ext cx="0" cy="443122"/>
                </a:xfrm>
                <a:prstGeom prst="line">
                  <a:avLst/>
                </a:prstGeom>
                <a:grpFill/>
                <a:ln w="28575">
                  <a:solidFill>
                    <a:schemeClr val="bg1">
                      <a:lumMod val="20000"/>
                      <a:lumOff val="8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366" name="Straight Connector 1365">
                <a:extLst>
                  <a:ext uri="{FF2B5EF4-FFF2-40B4-BE49-F238E27FC236}">
                    <a16:creationId xmlns:a16="http://schemas.microsoft.com/office/drawing/2014/main" id="{92F94F58-A141-4216-BD6E-7C1F7528FC4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886200" y="3153275"/>
                <a:ext cx="6185588" cy="4648"/>
              </a:xfrm>
              <a:prstGeom prst="line">
                <a:avLst/>
              </a:prstGeom>
              <a:ln w="28575">
                <a:solidFill>
                  <a:schemeClr val="bg1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6" name="Straight Connector 955">
                <a:extLst>
                  <a:ext uri="{FF2B5EF4-FFF2-40B4-BE49-F238E27FC236}">
                    <a16:creationId xmlns:a16="http://schemas.microsoft.com/office/drawing/2014/main" id="{E078E9FF-728C-4429-A609-5D88B422C0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1360" y="2531017"/>
                <a:ext cx="0" cy="649115"/>
              </a:xfrm>
              <a:prstGeom prst="line">
                <a:avLst/>
              </a:prstGeom>
              <a:ln w="28575">
                <a:solidFill>
                  <a:schemeClr val="bg1">
                    <a:lumMod val="20000"/>
                    <a:lumOff val="8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57" name="Connector: Curved 156">
              <a:extLst>
                <a:ext uri="{FF2B5EF4-FFF2-40B4-BE49-F238E27FC236}">
                  <a16:creationId xmlns:a16="http://schemas.microsoft.com/office/drawing/2014/main" id="{AD84B1CB-8133-4F0C-A9BC-89B5BC9800DF}"/>
                </a:ext>
              </a:extLst>
            </p:cNvPr>
            <p:cNvCxnSpPr>
              <a:cxnSpLocks/>
              <a:stCxn id="11" idx="2"/>
            </p:cNvCxnSpPr>
            <p:nvPr/>
          </p:nvCxnSpPr>
          <p:spPr>
            <a:xfrm rot="10800000" flipV="1">
              <a:off x="10159391" y="2285430"/>
              <a:ext cx="1301799" cy="1227904"/>
            </a:xfrm>
            <a:prstGeom prst="curvedConnector3">
              <a:avLst>
                <a:gd name="adj1" fmla="val 50000"/>
              </a:avLst>
            </a:prstGeom>
            <a:ln w="28575">
              <a:solidFill>
                <a:schemeClr val="bg1">
                  <a:lumMod val="20000"/>
                  <a:lumOff val="8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2" name="Purple Flow" hidden="1">
            <a:extLst>
              <a:ext uri="{FF2B5EF4-FFF2-40B4-BE49-F238E27FC236}">
                <a16:creationId xmlns:a16="http://schemas.microsoft.com/office/drawing/2014/main" id="{FE0BDDAD-0751-4F23-A6DA-A5B540DB4B25}"/>
              </a:ext>
            </a:extLst>
          </p:cNvPr>
          <p:cNvGrpSpPr/>
          <p:nvPr/>
        </p:nvGrpSpPr>
        <p:grpSpPr>
          <a:xfrm>
            <a:off x="2140385" y="3711105"/>
            <a:ext cx="9316995" cy="1806134"/>
            <a:chOff x="2140385" y="3711105"/>
            <a:chExt cx="9316995" cy="1806134"/>
          </a:xfrm>
        </p:grpSpPr>
        <p:grpSp>
          <p:nvGrpSpPr>
            <p:cNvPr id="139" name="Purple Flow">
              <a:extLst>
                <a:ext uri="{FF2B5EF4-FFF2-40B4-BE49-F238E27FC236}">
                  <a16:creationId xmlns:a16="http://schemas.microsoft.com/office/drawing/2014/main" id="{C1E6C65C-7AA7-4F97-9F12-92166A58E23D}"/>
                </a:ext>
              </a:extLst>
            </p:cNvPr>
            <p:cNvGrpSpPr/>
            <p:nvPr/>
          </p:nvGrpSpPr>
          <p:grpSpPr>
            <a:xfrm>
              <a:off x="2140385" y="3711105"/>
              <a:ext cx="8094086" cy="1806134"/>
              <a:chOff x="2039395" y="3350440"/>
              <a:chExt cx="8094086" cy="1806134"/>
            </a:xfrm>
          </p:grpSpPr>
          <p:cxnSp>
            <p:nvCxnSpPr>
              <p:cNvPr id="945" name="Straight Connector 944">
                <a:extLst>
                  <a:ext uri="{FF2B5EF4-FFF2-40B4-BE49-F238E27FC236}">
                    <a16:creationId xmlns:a16="http://schemas.microsoft.com/office/drawing/2014/main" id="{72DF8FDB-3C38-4DE3-BA12-46FF10BB3A9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039395" y="5105400"/>
                <a:ext cx="712816" cy="2531"/>
              </a:xfrm>
              <a:prstGeom prst="line">
                <a:avLst/>
              </a:prstGeom>
              <a:ln w="2857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6" name="Purple Flow">
                <a:extLst>
                  <a:ext uri="{FF2B5EF4-FFF2-40B4-BE49-F238E27FC236}">
                    <a16:creationId xmlns:a16="http://schemas.microsoft.com/office/drawing/2014/main" id="{B60F2944-FE21-4D5F-80D5-C33238B674BE}"/>
                  </a:ext>
                </a:extLst>
              </p:cNvPr>
              <p:cNvGrpSpPr/>
              <p:nvPr/>
            </p:nvGrpSpPr>
            <p:grpSpPr>
              <a:xfrm>
                <a:off x="3251884" y="3350440"/>
                <a:ext cx="6881597" cy="1806134"/>
                <a:chOff x="3251884" y="3350440"/>
                <a:chExt cx="6881597" cy="1806134"/>
              </a:xfrm>
            </p:grpSpPr>
            <p:cxnSp>
              <p:nvCxnSpPr>
                <p:cNvPr id="1365" name="Straight Connector 1364">
                  <a:extLst>
                    <a:ext uri="{FF2B5EF4-FFF2-40B4-BE49-F238E27FC236}">
                      <a16:creationId xmlns:a16="http://schemas.microsoft.com/office/drawing/2014/main" id="{EBB58C8C-41B5-46D2-A2C9-1D6481E5964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975610" y="3541396"/>
                  <a:ext cx="6157871" cy="0"/>
                </a:xfrm>
                <a:prstGeom prst="line">
                  <a:avLst/>
                </a:prstGeom>
                <a:ln w="28575">
                  <a:solidFill>
                    <a:srgbClr val="7030A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937" name="flowline blue web">
                  <a:extLst>
                    <a:ext uri="{FF2B5EF4-FFF2-40B4-BE49-F238E27FC236}">
                      <a16:creationId xmlns:a16="http://schemas.microsoft.com/office/drawing/2014/main" id="{37B50453-E4D0-4A76-AA3E-934D91C81FD6}"/>
                    </a:ext>
                  </a:extLst>
                </p:cNvPr>
                <p:cNvGrpSpPr/>
                <p:nvPr/>
              </p:nvGrpSpPr>
              <p:grpSpPr>
                <a:xfrm rot="5400000">
                  <a:off x="2716048" y="3886276"/>
                  <a:ext cx="1806134" cy="734462"/>
                  <a:chOff x="2175316" y="1519238"/>
                  <a:chExt cx="1806134" cy="734462"/>
                </a:xfrm>
                <a:noFill/>
              </p:grpSpPr>
              <p:sp>
                <p:nvSpPr>
                  <p:cNvPr id="938" name="Arc 937">
                    <a:extLst>
                      <a:ext uri="{FF2B5EF4-FFF2-40B4-BE49-F238E27FC236}">
                        <a16:creationId xmlns:a16="http://schemas.microsoft.com/office/drawing/2014/main" id="{C6E04CEA-BDFF-4371-B9C2-5975A1D1F2B8}"/>
                      </a:ext>
                    </a:extLst>
                  </p:cNvPr>
                  <p:cNvSpPr/>
                  <p:nvPr/>
                </p:nvSpPr>
                <p:spPr>
                  <a:xfrm>
                    <a:off x="3382657" y="1519447"/>
                    <a:ext cx="598793" cy="600270"/>
                  </a:xfrm>
                  <a:prstGeom prst="arc">
                    <a:avLst>
                      <a:gd name="adj1" fmla="val 16199995"/>
                      <a:gd name="adj2" fmla="val 0"/>
                    </a:avLst>
                  </a:prstGeom>
                  <a:grpFill/>
                  <a:ln w="28575">
                    <a:solidFill>
                      <a:srgbClr val="7030A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CiscoSansTT ExtraLight"/>
                      <a:ea typeface="+mn-ea"/>
                      <a:cs typeface="+mn-cs"/>
                    </a:endParaRPr>
                  </a:p>
                </p:txBody>
              </p:sp>
              <p:cxnSp>
                <p:nvCxnSpPr>
                  <p:cNvPr id="939" name="Straight Connector 938">
                    <a:extLst>
                      <a:ext uri="{FF2B5EF4-FFF2-40B4-BE49-F238E27FC236}">
                        <a16:creationId xmlns:a16="http://schemas.microsoft.com/office/drawing/2014/main" id="{0D2F208C-1F9B-4D4E-90F2-07922FAE354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2175316" y="1519238"/>
                    <a:ext cx="1506737" cy="0"/>
                  </a:xfrm>
                  <a:prstGeom prst="line">
                    <a:avLst/>
                  </a:prstGeom>
                  <a:grpFill/>
                  <a:ln w="28575">
                    <a:solidFill>
                      <a:srgbClr val="7030A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40" name="Straight Connector 939">
                    <a:extLst>
                      <a:ext uri="{FF2B5EF4-FFF2-40B4-BE49-F238E27FC236}">
                        <a16:creationId xmlns:a16="http://schemas.microsoft.com/office/drawing/2014/main" id="{201B58AE-3940-48D6-B3D9-463DEC11C8A0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V="1">
                    <a:off x="3981450" y="1810578"/>
                    <a:ext cx="0" cy="443122"/>
                  </a:xfrm>
                  <a:prstGeom prst="line">
                    <a:avLst/>
                  </a:prstGeom>
                  <a:grpFill/>
                  <a:ln w="28575">
                    <a:solidFill>
                      <a:srgbClr val="7030A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cxnSp>
          <p:nvCxnSpPr>
            <p:cNvPr id="1045" name="Straight Connector 12">
              <a:extLst>
                <a:ext uri="{FF2B5EF4-FFF2-40B4-BE49-F238E27FC236}">
                  <a16:creationId xmlns:a16="http://schemas.microsoft.com/office/drawing/2014/main" id="{FBB38EFA-8784-4272-8107-B926FF8FFF3F}"/>
                </a:ext>
              </a:extLst>
            </p:cNvPr>
            <p:cNvCxnSpPr>
              <a:cxnSpLocks/>
            </p:cNvCxnSpPr>
            <p:nvPr/>
          </p:nvCxnSpPr>
          <p:spPr>
            <a:xfrm>
              <a:off x="10231780" y="3901584"/>
              <a:ext cx="1225600" cy="1075860"/>
            </a:xfrm>
            <a:prstGeom prst="curvedConnector3">
              <a:avLst/>
            </a:prstGeom>
            <a:ln w="28575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0" name="Brown Flow" hidden="1">
            <a:extLst>
              <a:ext uri="{FF2B5EF4-FFF2-40B4-BE49-F238E27FC236}">
                <a16:creationId xmlns:a16="http://schemas.microsoft.com/office/drawing/2014/main" id="{2774DDB0-6C1E-46B2-BA08-BBDA15D63D35}"/>
              </a:ext>
            </a:extLst>
          </p:cNvPr>
          <p:cNvGrpSpPr/>
          <p:nvPr/>
        </p:nvGrpSpPr>
        <p:grpSpPr>
          <a:xfrm>
            <a:off x="2140385" y="3483358"/>
            <a:ext cx="9327816" cy="1145327"/>
            <a:chOff x="2140385" y="3483358"/>
            <a:chExt cx="9327816" cy="1145327"/>
          </a:xfrm>
        </p:grpSpPr>
        <p:grpSp>
          <p:nvGrpSpPr>
            <p:cNvPr id="135" name="Brown Communications Flow">
              <a:extLst>
                <a:ext uri="{FF2B5EF4-FFF2-40B4-BE49-F238E27FC236}">
                  <a16:creationId xmlns:a16="http://schemas.microsoft.com/office/drawing/2014/main" id="{FBAEFA8B-AC0F-4D5E-8DD3-6E11D345335C}"/>
                </a:ext>
              </a:extLst>
            </p:cNvPr>
            <p:cNvGrpSpPr/>
            <p:nvPr/>
          </p:nvGrpSpPr>
          <p:grpSpPr>
            <a:xfrm>
              <a:off x="2140385" y="3483358"/>
              <a:ext cx="8094086" cy="1145327"/>
              <a:chOff x="2039395" y="3122693"/>
              <a:chExt cx="8094086" cy="1145327"/>
            </a:xfrm>
          </p:grpSpPr>
          <p:cxnSp>
            <p:nvCxnSpPr>
              <p:cNvPr id="1364" name="Straight Connector 1363">
                <a:extLst>
                  <a:ext uri="{FF2B5EF4-FFF2-40B4-BE49-F238E27FC236}">
                    <a16:creationId xmlns:a16="http://schemas.microsoft.com/office/drawing/2014/main" id="{B793DCF4-3024-4521-817C-A54FEBC5347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33294" y="3442469"/>
                <a:ext cx="6200187" cy="0"/>
              </a:xfrm>
              <a:prstGeom prst="line">
                <a:avLst/>
              </a:prstGeom>
              <a:ln w="28575">
                <a:solidFill>
                  <a:schemeClr val="accent5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" name="Group 14">
                <a:extLst>
                  <a:ext uri="{FF2B5EF4-FFF2-40B4-BE49-F238E27FC236}">
                    <a16:creationId xmlns:a16="http://schemas.microsoft.com/office/drawing/2014/main" id="{1CEE6257-BB5B-4DDC-9C87-EDCB05EC7BBF}"/>
                  </a:ext>
                </a:extLst>
              </p:cNvPr>
              <p:cNvGrpSpPr/>
              <p:nvPr/>
            </p:nvGrpSpPr>
            <p:grpSpPr>
              <a:xfrm>
                <a:off x="3219289" y="3122693"/>
                <a:ext cx="667223" cy="1145327"/>
                <a:chOff x="3219289" y="3122693"/>
                <a:chExt cx="667223" cy="1145327"/>
              </a:xfrm>
            </p:grpSpPr>
            <p:sp>
              <p:nvSpPr>
                <p:cNvPr id="942" name="Arc 941">
                  <a:extLst>
                    <a:ext uri="{FF2B5EF4-FFF2-40B4-BE49-F238E27FC236}">
                      <a16:creationId xmlns:a16="http://schemas.microsoft.com/office/drawing/2014/main" id="{66FDD1D9-E1F3-4854-A7C0-829FD572C168}"/>
                    </a:ext>
                  </a:extLst>
                </p:cNvPr>
                <p:cNvSpPr/>
                <p:nvPr/>
              </p:nvSpPr>
              <p:spPr>
                <a:xfrm rot="5400000">
                  <a:off x="3286771" y="3668489"/>
                  <a:ext cx="598793" cy="600270"/>
                </a:xfrm>
                <a:prstGeom prst="arc">
                  <a:avLst>
                    <a:gd name="adj1" fmla="val 16199995"/>
                    <a:gd name="adj2" fmla="val 0"/>
                  </a:avLst>
                </a:prstGeom>
                <a:noFill/>
                <a:ln w="28575">
                  <a:solidFill>
                    <a:schemeClr val="accent5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CiscoSansTT ExtraLight"/>
                    <a:ea typeface="+mn-ea"/>
                    <a:cs typeface="+mn-cs"/>
                  </a:endParaRPr>
                </a:p>
              </p:txBody>
            </p:sp>
            <p:cxnSp>
              <p:nvCxnSpPr>
                <p:cNvPr id="943" name="Straight Connector 942">
                  <a:extLst>
                    <a:ext uri="{FF2B5EF4-FFF2-40B4-BE49-F238E27FC236}">
                      <a16:creationId xmlns:a16="http://schemas.microsoft.com/office/drawing/2014/main" id="{0D36F56B-6BAB-480E-AAF8-991B592F0C0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878627" y="3122693"/>
                  <a:ext cx="7885" cy="845930"/>
                </a:xfrm>
                <a:prstGeom prst="line">
                  <a:avLst/>
                </a:prstGeom>
                <a:noFill/>
                <a:ln w="28575">
                  <a:solidFill>
                    <a:schemeClr val="accent5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44" name="Straight Connector 943">
                  <a:extLst>
                    <a:ext uri="{FF2B5EF4-FFF2-40B4-BE49-F238E27FC236}">
                      <a16:creationId xmlns:a16="http://schemas.microsoft.com/office/drawing/2014/main" id="{D5C5EF6C-75FD-42E6-9FBB-4FA647BD81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3440850" y="4046459"/>
                  <a:ext cx="0" cy="443122"/>
                </a:xfrm>
                <a:prstGeom prst="line">
                  <a:avLst/>
                </a:prstGeom>
                <a:noFill/>
                <a:ln w="28575">
                  <a:solidFill>
                    <a:schemeClr val="accent5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946" name="Straight Connector 945">
                <a:extLst>
                  <a:ext uri="{FF2B5EF4-FFF2-40B4-BE49-F238E27FC236}">
                    <a16:creationId xmlns:a16="http://schemas.microsoft.com/office/drawing/2014/main" id="{B08F7E1B-9049-4193-85EE-4F99F6451B5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039395" y="4254568"/>
                <a:ext cx="775782" cy="0"/>
              </a:xfrm>
              <a:prstGeom prst="line">
                <a:avLst/>
              </a:prstGeom>
              <a:ln w="28575">
                <a:solidFill>
                  <a:schemeClr val="accent5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54" name="Connector: Curved 253">
              <a:extLst>
                <a:ext uri="{FF2B5EF4-FFF2-40B4-BE49-F238E27FC236}">
                  <a16:creationId xmlns:a16="http://schemas.microsoft.com/office/drawing/2014/main" id="{C0CC73DC-CF85-4C13-85BF-EBB62E656826}"/>
                </a:ext>
              </a:extLst>
            </p:cNvPr>
            <p:cNvCxnSpPr>
              <a:cxnSpLocks/>
            </p:cNvCxnSpPr>
            <p:nvPr/>
          </p:nvCxnSpPr>
          <p:spPr>
            <a:xfrm>
              <a:off x="10231780" y="3803134"/>
              <a:ext cx="1236421" cy="530528"/>
            </a:xfrm>
            <a:prstGeom prst="curvedConnector3">
              <a:avLst>
                <a:gd name="adj1" fmla="val 54044"/>
              </a:avLst>
            </a:prstGeom>
            <a:ln w="28575">
              <a:solidFill>
                <a:schemeClr val="accent5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Endpoints" hidden="1">
            <a:extLst>
              <a:ext uri="{FF2B5EF4-FFF2-40B4-BE49-F238E27FC236}">
                <a16:creationId xmlns:a16="http://schemas.microsoft.com/office/drawing/2014/main" id="{6EC2718D-8FCF-4101-99E8-3ABB5682C529}"/>
              </a:ext>
            </a:extLst>
          </p:cNvPr>
          <p:cNvGrpSpPr/>
          <p:nvPr/>
        </p:nvGrpSpPr>
        <p:grpSpPr>
          <a:xfrm>
            <a:off x="1838625" y="1647691"/>
            <a:ext cx="10353375" cy="4278458"/>
            <a:chOff x="1737635" y="1287026"/>
            <a:chExt cx="10353375" cy="4278458"/>
          </a:xfrm>
        </p:grpSpPr>
        <p:sp>
          <p:nvSpPr>
            <p:cNvPr id="1165" name="Oval 1164">
              <a:extLst>
                <a:ext uri="{FF2B5EF4-FFF2-40B4-BE49-F238E27FC236}">
                  <a16:creationId xmlns:a16="http://schemas.microsoft.com/office/drawing/2014/main" id="{9085CE38-36B6-4A04-9F98-0B6577681DC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61893" y="3064299"/>
              <a:ext cx="478293" cy="478293"/>
            </a:xfrm>
            <a:prstGeom prst="ellipse">
              <a:avLst/>
            </a:prstGeom>
            <a:blipFill rotWithShape="1">
              <a:blip r:embed="rId3"/>
              <a:stretch>
                <a:fillRect/>
              </a:stretch>
            </a:blipFill>
            <a:ln w="50800" cmpd="sng">
              <a:solidFill>
                <a:srgbClr val="71BF49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CiscoSansTT ExtraLight"/>
                  <a:ea typeface="+mn-ea"/>
                  <a:cs typeface="+mn-cs"/>
                </a:rPr>
                <a:t>        </a:t>
              </a:r>
            </a:p>
          </p:txBody>
        </p:sp>
        <p:sp>
          <p:nvSpPr>
            <p:cNvPr id="1167" name="Oval 1166">
              <a:extLst>
                <a:ext uri="{FF2B5EF4-FFF2-40B4-BE49-F238E27FC236}">
                  <a16:creationId xmlns:a16="http://schemas.microsoft.com/office/drawing/2014/main" id="{D717C4C9-C9EA-4A96-A617-2BDD6EA7DF1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52921" y="2135788"/>
              <a:ext cx="482455" cy="482455"/>
            </a:xfrm>
            <a:prstGeom prst="ellipse">
              <a:avLst/>
            </a:prstGeom>
            <a:blipFill rotWithShape="1">
              <a:blip r:embed="rId4"/>
              <a:stretch>
                <a:fillRect/>
              </a:stretch>
            </a:blipFill>
            <a:ln w="50800" cmpd="sng">
              <a:solidFill>
                <a:srgbClr val="F4752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5073"/>
                </a:solidFill>
                <a:effectLst/>
                <a:uLnTx/>
                <a:uFillTx/>
                <a:latin typeface="CiscoSansTT ExtraLight"/>
                <a:ea typeface="+mn-ea"/>
                <a:cs typeface="+mn-cs"/>
              </a:endParaRPr>
            </a:p>
          </p:txBody>
        </p:sp>
        <p:sp>
          <p:nvSpPr>
            <p:cNvPr id="1169" name="Oval 1168">
              <a:extLst>
                <a:ext uri="{FF2B5EF4-FFF2-40B4-BE49-F238E27FC236}">
                  <a16:creationId xmlns:a16="http://schemas.microsoft.com/office/drawing/2014/main" id="{C4C80B03-F09C-43BF-8462-85F865BAFE76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371021" y="3081911"/>
              <a:ext cx="478293" cy="478293"/>
            </a:xfrm>
            <a:prstGeom prst="ellipse">
              <a:avLst/>
            </a:prstGeom>
            <a:blipFill rotWithShape="1">
              <a:blip r:embed="rId3"/>
              <a:stretch>
                <a:fillRect/>
              </a:stretch>
            </a:blipFill>
            <a:ln w="50800" cmpd="sng">
              <a:solidFill>
                <a:srgbClr val="71BF49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CiscoSansTT ExtraLight"/>
                  <a:ea typeface="+mn-ea"/>
                  <a:cs typeface="+mn-cs"/>
                </a:rPr>
                <a:t>        </a:t>
              </a:r>
            </a:p>
          </p:txBody>
        </p:sp>
        <p:sp>
          <p:nvSpPr>
            <p:cNvPr id="1166" name="Oval 1165">
              <a:extLst>
                <a:ext uri="{FF2B5EF4-FFF2-40B4-BE49-F238E27FC236}">
                  <a16:creationId xmlns:a16="http://schemas.microsoft.com/office/drawing/2014/main" id="{8A022DAF-9847-4BB3-943D-6B74DF56F338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891858" y="1287026"/>
              <a:ext cx="471152" cy="471152"/>
            </a:xfrm>
            <a:prstGeom prst="ellipse">
              <a:avLst/>
            </a:prstGeom>
            <a:blipFill rotWithShape="1">
              <a:blip r:embed="rId5"/>
              <a:stretch>
                <a:fillRect/>
              </a:stretch>
            </a:blipFill>
            <a:ln w="50800" cmpd="sng">
              <a:solidFill>
                <a:srgbClr val="8FC3EA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5073"/>
                </a:solidFill>
                <a:effectLst/>
                <a:uLnTx/>
                <a:uFillTx/>
                <a:latin typeface="CiscoSansTT ExtraLight"/>
                <a:ea typeface="+mn-ea"/>
                <a:cs typeface="+mn-cs"/>
              </a:endParaRPr>
            </a:p>
          </p:txBody>
        </p:sp>
        <p:grpSp>
          <p:nvGrpSpPr>
            <p:cNvPr id="404" name="Endpoints"/>
            <p:cNvGrpSpPr/>
            <p:nvPr/>
          </p:nvGrpSpPr>
          <p:grpSpPr>
            <a:xfrm>
              <a:off x="1737635" y="1687021"/>
              <a:ext cx="10353375" cy="3878463"/>
              <a:chOff x="1769909" y="1687021"/>
              <a:chExt cx="10353375" cy="3878463"/>
            </a:xfrm>
          </p:grpSpPr>
          <p:grpSp>
            <p:nvGrpSpPr>
              <p:cNvPr id="396" name="Endpoints Right"/>
              <p:cNvGrpSpPr/>
              <p:nvPr/>
            </p:nvGrpSpPr>
            <p:grpSpPr>
              <a:xfrm>
                <a:off x="11161630" y="1687021"/>
                <a:ext cx="961654" cy="3361697"/>
                <a:chOff x="11161630" y="1687021"/>
                <a:chExt cx="961654" cy="3361697"/>
              </a:xfrm>
            </p:grpSpPr>
            <p:sp>
              <p:nvSpPr>
                <p:cNvPr id="1154" name="Guest Wireless"/>
                <p:cNvSpPr>
                  <a:spLocks noChangeArrowheads="1"/>
                </p:cNvSpPr>
                <p:nvPr/>
              </p:nvSpPr>
              <p:spPr bwMode="auto">
                <a:xfrm>
                  <a:off x="11161630" y="2213338"/>
                  <a:ext cx="961654" cy="1551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ts val="6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282828">
                          <a:lumMod val="85000"/>
                          <a:lumOff val="15000"/>
                        </a:srgbClr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rPr>
                    <a:t>Product Information Website</a:t>
                  </a:r>
                </a:p>
              </p:txBody>
            </p:sp>
            <p:grpSp>
              <p:nvGrpSpPr>
                <p:cNvPr id="179" name="Group 178"/>
                <p:cNvGrpSpPr/>
                <p:nvPr/>
              </p:nvGrpSpPr>
              <p:grpSpPr>
                <a:xfrm>
                  <a:off x="11161630" y="2393042"/>
                  <a:ext cx="961654" cy="657881"/>
                  <a:chOff x="11161630" y="2393042"/>
                  <a:chExt cx="961654" cy="657881"/>
                </a:xfrm>
              </p:grpSpPr>
              <p:sp>
                <p:nvSpPr>
                  <p:cNvPr id="14" name="Oval 13"/>
                  <p:cNvSpPr>
                    <a:spLocks noChangeAspect="1"/>
                  </p:cNvSpPr>
                  <p:nvPr/>
                </p:nvSpPr>
                <p:spPr>
                  <a:xfrm>
                    <a:off x="11393997" y="2393042"/>
                    <a:ext cx="475489" cy="475488"/>
                  </a:xfrm>
                  <a:prstGeom prst="ellipse">
                    <a:avLst/>
                  </a:prstGeom>
                  <a:blipFill rotWithShape="1">
                    <a:blip r:embed="rId6"/>
                    <a:stretch>
                      <a:fillRect/>
                    </a:stretch>
                  </a:blipFill>
                  <a:ln w="28575" cmpd="sng">
                    <a:solidFill>
                      <a:srgbClr val="F47521"/>
                    </a:solidFill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5073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1155" name="Guest Wireless"/>
                  <p:cNvSpPr>
                    <a:spLocks noChangeArrowheads="1"/>
                  </p:cNvSpPr>
                  <p:nvPr/>
                </p:nvSpPr>
                <p:spPr bwMode="auto">
                  <a:xfrm>
                    <a:off x="11161630" y="2895816"/>
                    <a:ext cx="961654" cy="15510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0" tIns="0" rIns="0" bIns="0" numCol="1" anchor="t" anchorCtr="0" compatLnSpc="1">
                    <a:prstTxWarp prst="textNoShape">
                      <a:avLst/>
                    </a:prstTxWarp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ts val="6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82828">
                            <a:lumMod val="85000"/>
                            <a:lumOff val="15000"/>
                          </a:srgbClr>
                        </a:solidFill>
                        <a:effectLst/>
                        <a:uLnTx/>
                        <a:uFillTx/>
                        <a:latin typeface="Arial" charset="0"/>
                        <a:ea typeface="Arial" charset="0"/>
                        <a:cs typeface="Arial" charset="0"/>
                      </a:rPr>
                      <a:t>Comparative </a:t>
                    </a:r>
                    <a:br>
                      <a:rPr kumimoji="0" lang="en-US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82828">
                            <a:lumMod val="85000"/>
                            <a:lumOff val="15000"/>
                          </a:srgbClr>
                        </a:solidFill>
                        <a:effectLst/>
                        <a:uLnTx/>
                        <a:uFillTx/>
                        <a:latin typeface="Arial" charset="0"/>
                        <a:ea typeface="Arial" charset="0"/>
                        <a:cs typeface="Arial" charset="0"/>
                      </a:rPr>
                    </a:br>
                    <a:r>
                      <a:rPr kumimoji="0" lang="en-US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82828">
                            <a:lumMod val="85000"/>
                            <a:lumOff val="15000"/>
                          </a:srgbClr>
                        </a:solidFill>
                        <a:effectLst/>
                        <a:uLnTx/>
                        <a:uFillTx/>
                        <a:latin typeface="Arial" charset="0"/>
                        <a:ea typeface="Arial" charset="0"/>
                        <a:cs typeface="Arial" charset="0"/>
                      </a:rPr>
                      <a:t>Shopping Website</a:t>
                    </a:r>
                  </a:p>
                </p:txBody>
              </p:sp>
            </p:grpSp>
            <p:grpSp>
              <p:nvGrpSpPr>
                <p:cNvPr id="243" name="Group 242"/>
                <p:cNvGrpSpPr/>
                <p:nvPr/>
              </p:nvGrpSpPr>
              <p:grpSpPr>
                <a:xfrm>
                  <a:off x="11161630" y="1687021"/>
                  <a:ext cx="961654" cy="1988980"/>
                  <a:chOff x="11161630" y="1687021"/>
                  <a:chExt cx="961654" cy="1988980"/>
                </a:xfrm>
              </p:grpSpPr>
              <p:sp>
                <p:nvSpPr>
                  <p:cNvPr id="11" name="Oval 10"/>
                  <p:cNvSpPr>
                    <a:spLocks noChangeAspect="1"/>
                  </p:cNvSpPr>
                  <p:nvPr/>
                </p:nvSpPr>
                <p:spPr>
                  <a:xfrm>
                    <a:off x="11392473" y="1687021"/>
                    <a:ext cx="475489" cy="475488"/>
                  </a:xfrm>
                  <a:prstGeom prst="ellipse">
                    <a:avLst/>
                  </a:prstGeom>
                  <a:blipFill rotWithShape="1">
                    <a:blip r:embed="rId7"/>
                    <a:stretch>
                      <a:fillRect/>
                    </a:stretch>
                  </a:blipFill>
                  <a:ln w="28575" cmpd="sng">
                    <a:solidFill>
                      <a:srgbClr val="81B7E6"/>
                    </a:solidFill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5073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1156" name="Guest Wireless"/>
                  <p:cNvSpPr>
                    <a:spLocks noChangeArrowheads="1"/>
                  </p:cNvSpPr>
                  <p:nvPr/>
                </p:nvSpPr>
                <p:spPr bwMode="auto">
                  <a:xfrm>
                    <a:off x="11161630" y="3597838"/>
                    <a:ext cx="961654" cy="7816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0" tIns="0" rIns="0" bIns="0" numCol="1" anchor="t" anchorCtr="0" compatLnSpc="1">
                    <a:prstTxWarp prst="textNoShape">
                      <a:avLst/>
                    </a:prstTxWarp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ts val="6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82828">
                            <a:lumMod val="85000"/>
                            <a:lumOff val="15000"/>
                          </a:srgbClr>
                        </a:solidFill>
                        <a:effectLst/>
                        <a:uLnTx/>
                        <a:uFillTx/>
                        <a:latin typeface="Arial" charset="0"/>
                        <a:ea typeface="Arial" charset="0"/>
                        <a:cs typeface="Arial" charset="0"/>
                      </a:rPr>
                      <a:t>Wholesaler Website</a:t>
                    </a:r>
                  </a:p>
                </p:txBody>
              </p:sp>
            </p:grpSp>
            <p:grpSp>
              <p:nvGrpSpPr>
                <p:cNvPr id="244" name="Group 243"/>
                <p:cNvGrpSpPr/>
                <p:nvPr/>
              </p:nvGrpSpPr>
              <p:grpSpPr>
                <a:xfrm>
                  <a:off x="11161630" y="3735253"/>
                  <a:ext cx="961654" cy="584745"/>
                  <a:chOff x="11161630" y="3735253"/>
                  <a:chExt cx="961654" cy="584745"/>
                </a:xfrm>
              </p:grpSpPr>
              <p:sp>
                <p:nvSpPr>
                  <p:cNvPr id="12" name="Oval 11"/>
                  <p:cNvSpPr>
                    <a:spLocks noChangeAspect="1"/>
                  </p:cNvSpPr>
                  <p:nvPr/>
                </p:nvSpPr>
                <p:spPr>
                  <a:xfrm>
                    <a:off x="11403295" y="3735253"/>
                    <a:ext cx="475489" cy="475488"/>
                  </a:xfrm>
                  <a:prstGeom prst="ellipse">
                    <a:avLst/>
                  </a:prstGeom>
                  <a:blipFill rotWithShape="1">
                    <a:blip r:embed="rId8"/>
                    <a:stretch>
                      <a:fillRect/>
                    </a:stretch>
                  </a:blipFill>
                  <a:ln w="28575" cmpd="sng">
                    <a:solidFill>
                      <a:srgbClr val="9E835C"/>
                    </a:solidFill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5073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1157" name="Guest Wireless"/>
                  <p:cNvSpPr>
                    <a:spLocks noChangeArrowheads="1"/>
                  </p:cNvSpPr>
                  <p:nvPr/>
                </p:nvSpPr>
                <p:spPr bwMode="auto">
                  <a:xfrm>
                    <a:off x="11161630" y="4241835"/>
                    <a:ext cx="961654" cy="78163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0" tIns="0" rIns="0" bIns="0" numCol="1" anchor="t" anchorCtr="0" compatLnSpc="1">
                    <a:prstTxWarp prst="textNoShape">
                      <a:avLst/>
                    </a:prstTxWarp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ts val="6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82828">
                            <a:lumMod val="85000"/>
                            <a:lumOff val="15000"/>
                          </a:srgbClr>
                        </a:solidFill>
                        <a:effectLst/>
                        <a:uLnTx/>
                        <a:uFillTx/>
                        <a:latin typeface="Arial" charset="0"/>
                        <a:ea typeface="Arial" charset="0"/>
                        <a:cs typeface="Arial" charset="0"/>
                      </a:rPr>
                      <a:t>Remote Colleague</a:t>
                    </a:r>
                  </a:p>
                </p:txBody>
              </p:sp>
            </p:grpSp>
            <p:grpSp>
              <p:nvGrpSpPr>
                <p:cNvPr id="367" name="Group 366"/>
                <p:cNvGrpSpPr/>
                <p:nvPr/>
              </p:nvGrpSpPr>
              <p:grpSpPr>
                <a:xfrm>
                  <a:off x="11161630" y="4379035"/>
                  <a:ext cx="961654" cy="669683"/>
                  <a:chOff x="11161630" y="4379035"/>
                  <a:chExt cx="961654" cy="669683"/>
                </a:xfrm>
              </p:grpSpPr>
              <p:sp>
                <p:nvSpPr>
                  <p:cNvPr id="13" name="Oval 12"/>
                  <p:cNvSpPr>
                    <a:spLocks noChangeAspect="1"/>
                  </p:cNvSpPr>
                  <p:nvPr/>
                </p:nvSpPr>
                <p:spPr>
                  <a:xfrm>
                    <a:off x="11392474" y="4379035"/>
                    <a:ext cx="475489" cy="475488"/>
                  </a:xfrm>
                  <a:prstGeom prst="ellipse">
                    <a:avLst/>
                  </a:prstGeom>
                  <a:blipFill rotWithShape="1">
                    <a:blip r:embed="rId9"/>
                    <a:stretch>
                      <a:fillRect/>
                    </a:stretch>
                  </a:blipFill>
                  <a:ln w="28575" cmpd="sng">
                    <a:solidFill>
                      <a:srgbClr val="8C3A8D"/>
                    </a:solidFill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5073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1158" name="Guest Wireless"/>
                  <p:cNvSpPr>
                    <a:spLocks noChangeArrowheads="1"/>
                  </p:cNvSpPr>
                  <p:nvPr/>
                </p:nvSpPr>
                <p:spPr bwMode="auto">
                  <a:xfrm>
                    <a:off x="11161630" y="4893611"/>
                    <a:ext cx="961654" cy="15510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0" tIns="0" rIns="0" bIns="0" numCol="1" anchor="t" anchorCtr="0" compatLnSpc="1">
                    <a:prstTxWarp prst="textNoShape">
                      <a:avLst/>
                    </a:prstTxWarp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ts val="6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82828">
                            <a:lumMod val="85000"/>
                            <a:lumOff val="15000"/>
                          </a:srgbClr>
                        </a:solidFill>
                        <a:effectLst/>
                        <a:uLnTx/>
                        <a:uFillTx/>
                        <a:latin typeface="Arial" charset="0"/>
                        <a:ea typeface="Arial" charset="0"/>
                        <a:cs typeface="Arial" charset="0"/>
                      </a:rPr>
                      <a:t>Third-party Technician</a:t>
                    </a:r>
                    <a:br>
                      <a:rPr kumimoji="0" lang="en-US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82828">
                            <a:lumMod val="85000"/>
                            <a:lumOff val="15000"/>
                          </a:srgbClr>
                        </a:solidFill>
                        <a:effectLst/>
                        <a:uLnTx/>
                        <a:uFillTx/>
                        <a:latin typeface="Arial" charset="0"/>
                        <a:ea typeface="Arial" charset="0"/>
                        <a:cs typeface="Arial" charset="0"/>
                      </a:rPr>
                    </a:br>
                    <a:r>
                      <a:rPr kumimoji="0" lang="en-US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282828">
                            <a:lumMod val="85000"/>
                            <a:lumOff val="15000"/>
                          </a:srgbClr>
                        </a:solidFill>
                        <a:effectLst/>
                        <a:uLnTx/>
                        <a:uFillTx/>
                        <a:latin typeface="Arial" charset="0"/>
                        <a:ea typeface="Arial" charset="0"/>
                        <a:cs typeface="Arial" charset="0"/>
                      </a:rPr>
                      <a:t>Accessing Logs</a:t>
                    </a:r>
                  </a:p>
                </p:txBody>
              </p:sp>
            </p:grpSp>
          </p:grpSp>
          <p:grpSp>
            <p:nvGrpSpPr>
              <p:cNvPr id="177" name="Endpoints Left"/>
              <p:cNvGrpSpPr/>
              <p:nvPr/>
            </p:nvGrpSpPr>
            <p:grpSpPr>
              <a:xfrm>
                <a:off x="1769909" y="1807334"/>
                <a:ext cx="731751" cy="3758150"/>
                <a:chOff x="1769909" y="1807334"/>
                <a:chExt cx="731751" cy="3758150"/>
              </a:xfrm>
            </p:grpSpPr>
            <p:sp>
              <p:nvSpPr>
                <p:cNvPr id="342" name="CEO Sending Email to Shareholders"/>
                <p:cNvSpPr>
                  <a:spLocks noChangeArrowheads="1"/>
                </p:cNvSpPr>
                <p:nvPr/>
              </p:nvSpPr>
              <p:spPr bwMode="auto">
                <a:xfrm>
                  <a:off x="1769909" y="1807334"/>
                  <a:ext cx="731751" cy="23596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ts val="6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DFF3FF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rPr>
                    <a:t>CEO Sending  </a:t>
                  </a:r>
                  <a:br>
                    <a:rPr kumimoji="0" lang="en-US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DFF3FF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rPr>
                  </a:br>
                  <a:r>
                    <a:rPr kumimoji="0" lang="en-US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DFF3FF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rPr>
                    <a:t>Email to Shareholders</a:t>
                  </a:r>
                </a:p>
              </p:txBody>
            </p:sp>
            <p:sp>
              <p:nvSpPr>
                <p:cNvPr id="343" name="Guest Browsing"/>
                <p:cNvSpPr>
                  <a:spLocks noChangeArrowheads="1"/>
                </p:cNvSpPr>
                <p:nvPr/>
              </p:nvSpPr>
              <p:spPr bwMode="auto">
                <a:xfrm>
                  <a:off x="1769909" y="2684353"/>
                  <a:ext cx="731751" cy="15901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ts val="6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DFF3FF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rPr>
                    <a:t>Guest</a:t>
                  </a:r>
                  <a:br>
                    <a:rPr kumimoji="0" lang="en-US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DFF3FF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rPr>
                  </a:br>
                  <a:r>
                    <a:rPr kumimoji="0" lang="en-US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DFF3FF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rPr>
                    <a:t>Browsing</a:t>
                  </a:r>
                </a:p>
              </p:txBody>
            </p:sp>
            <p:sp>
              <p:nvSpPr>
                <p:cNvPr id="356" name="Employee Browsing"/>
                <p:cNvSpPr>
                  <a:spLocks noChangeArrowheads="1"/>
                </p:cNvSpPr>
                <p:nvPr/>
              </p:nvSpPr>
              <p:spPr bwMode="auto">
                <a:xfrm>
                  <a:off x="1769909" y="3594919"/>
                  <a:ext cx="731751" cy="15901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0" tIns="0" rIns="0" bIns="0" numCol="1" anchor="t" anchorCtr="0" compatLnSpc="1">
                  <a:prstTxWarp prst="textNoShape">
                    <a:avLst/>
                  </a:prstTxWarp>
                  <a:spAutoFit/>
                </a:bodyPr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1pPr>
                  <a:lvl2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2pPr>
                  <a:lvl3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3pPr>
                  <a:lvl4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4pPr>
                  <a:lvl5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5pPr>
                  <a:lvl6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6pPr>
                  <a:lvl7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7pPr>
                  <a:lvl8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8pPr>
                  <a:lvl9pPr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</a:defRPr>
                  </a:lvl9pPr>
                </a:lstStyle>
                <a:p>
                  <a:pPr marL="0" marR="0" lvl="0" indent="0" algn="ctr" defTabSz="914400" rtl="0" eaLnBrk="0" fontAlgn="base" latinLnBrk="0" hangingPunct="0">
                    <a:lnSpc>
                      <a:spcPts val="6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r>
                    <a:rPr kumimoji="0" lang="en-US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DFF3FF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rPr>
                    <a:t>Employee</a:t>
                  </a:r>
                  <a:br>
                    <a:rPr kumimoji="0" lang="en-US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DFF3FF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rPr>
                  </a:br>
                  <a:r>
                    <a:rPr kumimoji="0" lang="en-US" altLang="en-US" sz="7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DFF3FF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rPr>
                    <a:t>Browsing</a:t>
                  </a:r>
                </a:p>
              </p:txBody>
            </p:sp>
            <p:grpSp>
              <p:nvGrpSpPr>
                <p:cNvPr id="175" name="Group 174"/>
                <p:cNvGrpSpPr/>
                <p:nvPr/>
              </p:nvGrpSpPr>
              <p:grpSpPr>
                <a:xfrm>
                  <a:off x="1769909" y="3992954"/>
                  <a:ext cx="731751" cy="676341"/>
                  <a:chOff x="1769909" y="3992954"/>
                  <a:chExt cx="731751" cy="676341"/>
                </a:xfrm>
              </p:grpSpPr>
              <p:sp>
                <p:nvSpPr>
                  <p:cNvPr id="8" name="Oval 7"/>
                  <p:cNvSpPr>
                    <a:spLocks noChangeAspect="1"/>
                  </p:cNvSpPr>
                  <p:nvPr/>
                </p:nvSpPr>
                <p:spPr>
                  <a:xfrm>
                    <a:off x="1909780" y="3992954"/>
                    <a:ext cx="475489" cy="475488"/>
                  </a:xfrm>
                  <a:prstGeom prst="ellipse">
                    <a:avLst/>
                  </a:prstGeom>
                  <a:blipFill rotWithShape="1">
                    <a:blip r:embed="rId10"/>
                    <a:stretch>
                      <a:fillRect/>
                    </a:stretch>
                  </a:blipFill>
                  <a:ln w="28575" cmpd="sng">
                    <a:solidFill>
                      <a:srgbClr val="9E835C"/>
                    </a:solidFill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5073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65" name="Subject Matter Expert"/>
                  <p:cNvSpPr>
                    <a:spLocks noChangeArrowheads="1"/>
                  </p:cNvSpPr>
                  <p:nvPr/>
                </p:nvSpPr>
                <p:spPr bwMode="auto">
                  <a:xfrm>
                    <a:off x="1769909" y="4510277"/>
                    <a:ext cx="731751" cy="15901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0" tIns="0" rIns="0" bIns="0" numCol="1" anchor="t" anchorCtr="0" compatLnSpc="1">
                    <a:prstTxWarp prst="textNoShape">
                      <a:avLst/>
                    </a:prstTxWarp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ts val="6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DFF3FF"/>
                        </a:solidFill>
                        <a:effectLst/>
                        <a:uLnTx/>
                        <a:uFillTx/>
                        <a:latin typeface="Arial" charset="0"/>
                        <a:ea typeface="Arial" charset="0"/>
                        <a:cs typeface="Arial" charset="0"/>
                      </a:rPr>
                      <a:t>Subject Matter</a:t>
                    </a:r>
                    <a:br>
                      <a:rPr kumimoji="0" lang="en-US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DFF3FF"/>
                        </a:solidFill>
                        <a:effectLst/>
                        <a:uLnTx/>
                        <a:uFillTx/>
                        <a:latin typeface="Arial" charset="0"/>
                        <a:ea typeface="Arial" charset="0"/>
                        <a:cs typeface="Arial" charset="0"/>
                      </a:rPr>
                    </a:br>
                    <a:r>
                      <a:rPr kumimoji="0" lang="en-US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DFF3FF"/>
                        </a:solidFill>
                        <a:effectLst/>
                        <a:uLnTx/>
                        <a:uFillTx/>
                        <a:latin typeface="Arial" charset="0"/>
                        <a:ea typeface="Arial" charset="0"/>
                        <a:cs typeface="Arial" charset="0"/>
                      </a:rPr>
                      <a:t>Expert</a:t>
                    </a:r>
                  </a:p>
                </p:txBody>
              </p:sp>
            </p:grpSp>
            <p:grpSp>
              <p:nvGrpSpPr>
                <p:cNvPr id="176" name="Group 175"/>
                <p:cNvGrpSpPr/>
                <p:nvPr/>
              </p:nvGrpSpPr>
              <p:grpSpPr>
                <a:xfrm>
                  <a:off x="1769909" y="4898780"/>
                  <a:ext cx="731751" cy="666704"/>
                  <a:chOff x="1769909" y="4898780"/>
                  <a:chExt cx="731751" cy="666704"/>
                </a:xfrm>
              </p:grpSpPr>
              <p:sp>
                <p:nvSpPr>
                  <p:cNvPr id="9" name="Oval 8"/>
                  <p:cNvSpPr>
                    <a:spLocks noChangeAspect="1"/>
                  </p:cNvSpPr>
                  <p:nvPr/>
                </p:nvSpPr>
                <p:spPr>
                  <a:xfrm>
                    <a:off x="1904755" y="4898780"/>
                    <a:ext cx="475489" cy="475488"/>
                  </a:xfrm>
                  <a:prstGeom prst="ellipse">
                    <a:avLst/>
                  </a:prstGeom>
                  <a:blipFill rotWithShape="1">
                    <a:blip r:embed="rId11"/>
                    <a:stretch>
                      <a:fillRect/>
                    </a:stretch>
                  </a:blipFill>
                  <a:ln w="28575" cmpd="sng">
                    <a:solidFill>
                      <a:srgbClr val="9F54A1"/>
                    </a:solidFill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marL="0" marR="0" lvl="0" indent="0" algn="ctr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 dirty="0">
                      <a:ln>
                        <a:noFill/>
                      </a:ln>
                      <a:solidFill>
                        <a:srgbClr val="005073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66" name="Building Controls"/>
                  <p:cNvSpPr>
                    <a:spLocks noChangeArrowheads="1"/>
                  </p:cNvSpPr>
                  <p:nvPr/>
                </p:nvSpPr>
                <p:spPr bwMode="auto">
                  <a:xfrm>
                    <a:off x="1769909" y="5406466"/>
                    <a:ext cx="731751" cy="15901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=""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0" tIns="0" rIns="0" bIns="0" numCol="1" anchor="t" anchorCtr="0" compatLnSpc="1">
                    <a:prstTxWarp prst="textNoShape">
                      <a:avLst/>
                    </a:prstTxWarp>
                    <a:spAutoFit/>
                  </a:bodyPr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1pPr>
                    <a:lvl2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2pPr>
                    <a:lvl3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3pPr>
                    <a:lvl4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4pPr>
                    <a:lvl5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5pPr>
                    <a:lvl6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6pPr>
                    <a:lvl7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7pPr>
                    <a:lvl8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8pPr>
                    <a:lvl9pPr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</a:defRPr>
                    </a:lvl9pPr>
                  </a:lstStyle>
                  <a:p>
                    <a:pPr marL="0" marR="0" lvl="0" indent="0" algn="ctr" defTabSz="914400" rtl="0" eaLnBrk="0" fontAlgn="base" latinLnBrk="0" hangingPunct="0">
                      <a:lnSpc>
                        <a:spcPts val="6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r>
                      <a:rPr kumimoji="0" lang="en-US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DFF3FF"/>
                        </a:solidFill>
                        <a:effectLst/>
                        <a:uLnTx/>
                        <a:uFillTx/>
                        <a:latin typeface="Arial" charset="0"/>
                        <a:ea typeface="Arial" charset="0"/>
                        <a:cs typeface="Arial" charset="0"/>
                      </a:rPr>
                      <a:t>Building</a:t>
                    </a:r>
                    <a:br>
                      <a:rPr kumimoji="0" lang="en-US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DFF3FF"/>
                        </a:solidFill>
                        <a:effectLst/>
                        <a:uLnTx/>
                        <a:uFillTx/>
                        <a:latin typeface="Arial" charset="0"/>
                        <a:ea typeface="Arial" charset="0"/>
                        <a:cs typeface="Arial" charset="0"/>
                      </a:rPr>
                    </a:br>
                    <a:r>
                      <a:rPr kumimoji="0" lang="en-US" altLang="en-US" sz="7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DFF3FF"/>
                        </a:solidFill>
                        <a:effectLst/>
                        <a:uLnTx/>
                        <a:uFillTx/>
                        <a:latin typeface="Arial" charset="0"/>
                        <a:ea typeface="Arial" charset="0"/>
                        <a:cs typeface="Arial" charset="0"/>
                      </a:rPr>
                      <a:t>Controls</a:t>
                    </a:r>
                  </a:p>
                </p:txBody>
              </p:sp>
            </p:grpSp>
          </p:grpSp>
        </p:grpSp>
      </p:grpSp>
      <p:grpSp>
        <p:nvGrpSpPr>
          <p:cNvPr id="6" name="Arch" hidden="1">
            <a:extLst>
              <a:ext uri="{FF2B5EF4-FFF2-40B4-BE49-F238E27FC236}">
                <a16:creationId xmlns:a16="http://schemas.microsoft.com/office/drawing/2014/main" id="{D876B2E0-EFF3-4F16-8B02-F7BEDFF31F76}"/>
              </a:ext>
            </a:extLst>
          </p:cNvPr>
          <p:cNvGrpSpPr/>
          <p:nvPr/>
        </p:nvGrpSpPr>
        <p:grpSpPr>
          <a:xfrm>
            <a:off x="2781464" y="1583896"/>
            <a:ext cx="3695536" cy="4392876"/>
            <a:chOff x="2781464" y="1583896"/>
            <a:chExt cx="3695536" cy="4392876"/>
          </a:xfrm>
        </p:grpSpPr>
        <p:sp>
          <p:nvSpPr>
            <p:cNvPr id="351" name="Distribution Switch"/>
            <p:cNvSpPr>
              <a:spLocks noChangeArrowheads="1"/>
            </p:cNvSpPr>
            <p:nvPr/>
          </p:nvSpPr>
          <p:spPr bwMode="auto">
            <a:xfrm>
              <a:off x="3621156" y="4025218"/>
              <a:ext cx="894652" cy="78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rPr>
                <a:t>Distribution Switch</a:t>
              </a:r>
            </a:p>
          </p:txBody>
        </p:sp>
        <p:grpSp>
          <p:nvGrpSpPr>
            <p:cNvPr id="414" name="Wireless Access Point 1"/>
            <p:cNvGrpSpPr/>
            <p:nvPr/>
          </p:nvGrpSpPr>
          <p:grpSpPr>
            <a:xfrm>
              <a:off x="3692890" y="2495854"/>
              <a:ext cx="708025" cy="756314"/>
              <a:chOff x="3591900" y="2135189"/>
              <a:chExt cx="708025" cy="756314"/>
            </a:xfrm>
          </p:grpSpPr>
          <p:sp>
            <p:nvSpPr>
              <p:cNvPr id="349" name="Wireless Access Point"/>
              <p:cNvSpPr>
                <a:spLocks noChangeArrowheads="1"/>
              </p:cNvSpPr>
              <p:nvPr/>
            </p:nvSpPr>
            <p:spPr bwMode="auto">
              <a:xfrm>
                <a:off x="3591900" y="2736396"/>
                <a:ext cx="708025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Wireless</a:t>
                </a:r>
                <a:b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Access Point</a:t>
                </a:r>
              </a:p>
            </p:txBody>
          </p:sp>
          <p:grpSp>
            <p:nvGrpSpPr>
              <p:cNvPr id="413" name="Group 412"/>
              <p:cNvGrpSpPr/>
              <p:nvPr/>
            </p:nvGrpSpPr>
            <p:grpSpPr>
              <a:xfrm>
                <a:off x="3658944" y="2135189"/>
                <a:ext cx="576072" cy="576072"/>
                <a:chOff x="3658944" y="2135189"/>
                <a:chExt cx="576072" cy="576072"/>
              </a:xfrm>
            </p:grpSpPr>
            <p:grpSp>
              <p:nvGrpSpPr>
                <p:cNvPr id="92" name="Wireless Access Point"/>
                <p:cNvGrpSpPr>
                  <a:grpSpLocks noChangeAspect="1"/>
                </p:cNvGrpSpPr>
                <p:nvPr/>
              </p:nvGrpSpPr>
              <p:grpSpPr>
                <a:xfrm>
                  <a:off x="3658944" y="2135189"/>
                  <a:ext cx="576072" cy="576072"/>
                  <a:chOff x="4506913" y="1525589"/>
                  <a:chExt cx="1181100" cy="1181100"/>
                </a:xfrm>
              </p:grpSpPr>
              <p:sp>
                <p:nvSpPr>
                  <p:cNvPr id="93" name="Freeform 69"/>
                  <p:cNvSpPr>
                    <a:spLocks/>
                  </p:cNvSpPr>
                  <p:nvPr/>
                </p:nvSpPr>
                <p:spPr bwMode="auto">
                  <a:xfrm>
                    <a:off x="4506913" y="1525589"/>
                    <a:ext cx="1181100" cy="1181100"/>
                  </a:xfrm>
                  <a:custGeom>
                    <a:avLst/>
                    <a:gdLst>
                      <a:gd name="T0" fmla="*/ 1198 w 3500"/>
                      <a:gd name="T1" fmla="*/ 0 h 3500"/>
                      <a:gd name="T2" fmla="*/ 2302 w 3500"/>
                      <a:gd name="T3" fmla="*/ 0 h 3500"/>
                      <a:gd name="T4" fmla="*/ 3500 w 3500"/>
                      <a:gd name="T5" fmla="*/ 1198 h 3500"/>
                      <a:gd name="T6" fmla="*/ 3500 w 3500"/>
                      <a:gd name="T7" fmla="*/ 2303 h 3500"/>
                      <a:gd name="T8" fmla="*/ 2302 w 3500"/>
                      <a:gd name="T9" fmla="*/ 3500 h 3500"/>
                      <a:gd name="T10" fmla="*/ 1198 w 3500"/>
                      <a:gd name="T11" fmla="*/ 3500 h 3500"/>
                      <a:gd name="T12" fmla="*/ 0 w 3500"/>
                      <a:gd name="T13" fmla="*/ 2303 h 3500"/>
                      <a:gd name="T14" fmla="*/ 0 w 3500"/>
                      <a:gd name="T15" fmla="*/ 1198 h 3500"/>
                      <a:gd name="T16" fmla="*/ 1198 w 3500"/>
                      <a:gd name="T17" fmla="*/ 0 h 350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3500" h="3500">
                        <a:moveTo>
                          <a:pt x="1198" y="0"/>
                        </a:moveTo>
                        <a:cubicBezTo>
                          <a:pt x="2302" y="0"/>
                          <a:pt x="2302" y="0"/>
                          <a:pt x="2302" y="0"/>
                        </a:cubicBezTo>
                        <a:cubicBezTo>
                          <a:pt x="2964" y="0"/>
                          <a:pt x="3500" y="537"/>
                          <a:pt x="3500" y="1198"/>
                        </a:cubicBezTo>
                        <a:cubicBezTo>
                          <a:pt x="3500" y="2303"/>
                          <a:pt x="3500" y="2303"/>
                          <a:pt x="3500" y="2303"/>
                        </a:cubicBezTo>
                        <a:cubicBezTo>
                          <a:pt x="3500" y="2964"/>
                          <a:pt x="2964" y="3500"/>
                          <a:pt x="2302" y="3500"/>
                        </a:cubicBezTo>
                        <a:cubicBezTo>
                          <a:pt x="1198" y="3500"/>
                          <a:pt x="1198" y="3500"/>
                          <a:pt x="1198" y="3500"/>
                        </a:cubicBezTo>
                        <a:cubicBezTo>
                          <a:pt x="536" y="3500"/>
                          <a:pt x="0" y="2964"/>
                          <a:pt x="0" y="2303"/>
                        </a:cubicBezTo>
                        <a:cubicBezTo>
                          <a:pt x="0" y="1198"/>
                          <a:pt x="0" y="1198"/>
                          <a:pt x="0" y="1198"/>
                        </a:cubicBezTo>
                        <a:cubicBezTo>
                          <a:pt x="0" y="537"/>
                          <a:pt x="536" y="0"/>
                          <a:pt x="1198" y="0"/>
                        </a:cubicBezTo>
                      </a:path>
                    </a:pathLst>
                  </a:custGeom>
                  <a:solidFill>
                    <a:srgbClr val="C2E0A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94" name="Oval 70"/>
                  <p:cNvSpPr>
                    <a:spLocks noChangeArrowheads="1"/>
                  </p:cNvSpPr>
                  <p:nvPr/>
                </p:nvSpPr>
                <p:spPr bwMode="auto">
                  <a:xfrm>
                    <a:off x="5076826" y="2535239"/>
                    <a:ext cx="46038" cy="47625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95" name="Oval 71"/>
                  <p:cNvSpPr>
                    <a:spLocks noChangeArrowheads="1"/>
                  </p:cNvSpPr>
                  <p:nvPr/>
                </p:nvSpPr>
                <p:spPr bwMode="auto">
                  <a:xfrm>
                    <a:off x="5076826" y="1651002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96" name="Oval 72"/>
                  <p:cNvSpPr>
                    <a:spLocks noChangeArrowheads="1"/>
                  </p:cNvSpPr>
                  <p:nvPr/>
                </p:nvSpPr>
                <p:spPr bwMode="auto">
                  <a:xfrm>
                    <a:off x="5514976" y="2093914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97" name="Oval 73"/>
                  <p:cNvSpPr>
                    <a:spLocks noChangeArrowheads="1"/>
                  </p:cNvSpPr>
                  <p:nvPr/>
                </p:nvSpPr>
                <p:spPr bwMode="auto">
                  <a:xfrm>
                    <a:off x="4630738" y="2093914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98" name="Oval 74"/>
                  <p:cNvSpPr>
                    <a:spLocks noChangeArrowheads="1"/>
                  </p:cNvSpPr>
                  <p:nvPr/>
                </p:nvSpPr>
                <p:spPr bwMode="auto">
                  <a:xfrm>
                    <a:off x="4706938" y="1727202"/>
                    <a:ext cx="46038" cy="47625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99" name="Oval 75"/>
                  <p:cNvSpPr>
                    <a:spLocks noChangeArrowheads="1"/>
                  </p:cNvSpPr>
                  <p:nvPr/>
                </p:nvSpPr>
                <p:spPr bwMode="auto">
                  <a:xfrm>
                    <a:off x="5438776" y="2459039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100" name="Oval 76"/>
                  <p:cNvSpPr>
                    <a:spLocks noChangeArrowheads="1"/>
                  </p:cNvSpPr>
                  <p:nvPr/>
                </p:nvSpPr>
                <p:spPr bwMode="auto">
                  <a:xfrm>
                    <a:off x="4706938" y="2459039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101" name="Oval 77"/>
                  <p:cNvSpPr>
                    <a:spLocks noChangeArrowheads="1"/>
                  </p:cNvSpPr>
                  <p:nvPr/>
                </p:nvSpPr>
                <p:spPr bwMode="auto">
                  <a:xfrm>
                    <a:off x="5438776" y="1727202"/>
                    <a:ext cx="46038" cy="46038"/>
                  </a:xfrm>
                  <a:prstGeom prst="ellipse">
                    <a:avLst/>
                  </a:prstGeom>
                  <a:solidFill>
                    <a:srgbClr val="DEEED4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102" name="Freeform 78"/>
                  <p:cNvSpPr>
                    <a:spLocks/>
                  </p:cNvSpPr>
                  <p:nvPr/>
                </p:nvSpPr>
                <p:spPr bwMode="auto">
                  <a:xfrm>
                    <a:off x="4802188" y="1822452"/>
                    <a:ext cx="592138" cy="590550"/>
                  </a:xfrm>
                  <a:custGeom>
                    <a:avLst/>
                    <a:gdLst>
                      <a:gd name="T0" fmla="*/ 353 w 1753"/>
                      <a:gd name="T1" fmla="*/ 0 h 1753"/>
                      <a:gd name="T2" fmla="*/ 1399 w 1753"/>
                      <a:gd name="T3" fmla="*/ 0 h 1753"/>
                      <a:gd name="T4" fmla="*/ 1753 w 1753"/>
                      <a:gd name="T5" fmla="*/ 353 h 1753"/>
                      <a:gd name="T6" fmla="*/ 1753 w 1753"/>
                      <a:gd name="T7" fmla="*/ 1399 h 1753"/>
                      <a:gd name="T8" fmla="*/ 1399 w 1753"/>
                      <a:gd name="T9" fmla="*/ 1753 h 1753"/>
                      <a:gd name="T10" fmla="*/ 353 w 1753"/>
                      <a:gd name="T11" fmla="*/ 1753 h 1753"/>
                      <a:gd name="T12" fmla="*/ 0 w 1753"/>
                      <a:gd name="T13" fmla="*/ 1399 h 1753"/>
                      <a:gd name="T14" fmla="*/ 0 w 1753"/>
                      <a:gd name="T15" fmla="*/ 353 h 1753"/>
                      <a:gd name="T16" fmla="*/ 353 w 1753"/>
                      <a:gd name="T17" fmla="*/ 0 h 17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</a:cxnLst>
                    <a:rect l="0" t="0" r="r" b="b"/>
                    <a:pathLst>
                      <a:path w="1753" h="1753">
                        <a:moveTo>
                          <a:pt x="353" y="0"/>
                        </a:moveTo>
                        <a:cubicBezTo>
                          <a:pt x="1399" y="0"/>
                          <a:pt x="1399" y="0"/>
                          <a:pt x="1399" y="0"/>
                        </a:cubicBezTo>
                        <a:cubicBezTo>
                          <a:pt x="1595" y="0"/>
                          <a:pt x="1753" y="158"/>
                          <a:pt x="1753" y="353"/>
                        </a:cubicBezTo>
                        <a:cubicBezTo>
                          <a:pt x="1753" y="1399"/>
                          <a:pt x="1753" y="1399"/>
                          <a:pt x="1753" y="1399"/>
                        </a:cubicBezTo>
                        <a:cubicBezTo>
                          <a:pt x="1753" y="1595"/>
                          <a:pt x="1595" y="1753"/>
                          <a:pt x="1399" y="1753"/>
                        </a:cubicBezTo>
                        <a:cubicBezTo>
                          <a:pt x="353" y="1753"/>
                          <a:pt x="353" y="1753"/>
                          <a:pt x="353" y="1753"/>
                        </a:cubicBezTo>
                        <a:cubicBezTo>
                          <a:pt x="158" y="1753"/>
                          <a:pt x="0" y="1595"/>
                          <a:pt x="0" y="1399"/>
                        </a:cubicBezTo>
                        <a:cubicBezTo>
                          <a:pt x="0" y="353"/>
                          <a:pt x="0" y="353"/>
                          <a:pt x="0" y="353"/>
                        </a:cubicBezTo>
                        <a:cubicBezTo>
                          <a:pt x="0" y="158"/>
                          <a:pt x="158" y="0"/>
                          <a:pt x="353" y="0"/>
                        </a:cubicBezTo>
                        <a:close/>
                      </a:path>
                    </a:pathLst>
                  </a:custGeom>
                  <a:solidFill>
                    <a:srgbClr val="6ABD46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103" name="Freeform 79"/>
                  <p:cNvSpPr>
                    <a:spLocks noEditPoints="1"/>
                  </p:cNvSpPr>
                  <p:nvPr/>
                </p:nvSpPr>
                <p:spPr bwMode="auto">
                  <a:xfrm>
                    <a:off x="4883151" y="2073277"/>
                    <a:ext cx="433388" cy="84138"/>
                  </a:xfrm>
                  <a:custGeom>
                    <a:avLst/>
                    <a:gdLst>
                      <a:gd name="T0" fmla="*/ 1166 w 1286"/>
                      <a:gd name="T1" fmla="*/ 0 h 245"/>
                      <a:gd name="T2" fmla="*/ 957 w 1286"/>
                      <a:gd name="T3" fmla="*/ 9 h 245"/>
                      <a:gd name="T4" fmla="*/ 747 w 1286"/>
                      <a:gd name="T5" fmla="*/ 0 h 245"/>
                      <a:gd name="T6" fmla="*/ 539 w 1286"/>
                      <a:gd name="T7" fmla="*/ 9 h 245"/>
                      <a:gd name="T8" fmla="*/ 329 w 1286"/>
                      <a:gd name="T9" fmla="*/ 0 h 245"/>
                      <a:gd name="T10" fmla="*/ 120 w 1286"/>
                      <a:gd name="T11" fmla="*/ 9 h 245"/>
                      <a:gd name="T12" fmla="*/ 17 w 1286"/>
                      <a:gd name="T13" fmla="*/ 105 h 245"/>
                      <a:gd name="T14" fmla="*/ 120 w 1286"/>
                      <a:gd name="T15" fmla="*/ 245 h 245"/>
                      <a:gd name="T16" fmla="*/ 329 w 1286"/>
                      <a:gd name="T17" fmla="*/ 236 h 245"/>
                      <a:gd name="T18" fmla="*/ 539 w 1286"/>
                      <a:gd name="T19" fmla="*/ 245 h 245"/>
                      <a:gd name="T20" fmla="*/ 747 w 1286"/>
                      <a:gd name="T21" fmla="*/ 236 h 245"/>
                      <a:gd name="T22" fmla="*/ 957 w 1286"/>
                      <a:gd name="T23" fmla="*/ 245 h 245"/>
                      <a:gd name="T24" fmla="*/ 1166 w 1286"/>
                      <a:gd name="T25" fmla="*/ 236 h 245"/>
                      <a:gd name="T26" fmla="*/ 1271 w 1286"/>
                      <a:gd name="T27" fmla="*/ 139 h 245"/>
                      <a:gd name="T28" fmla="*/ 120 w 1286"/>
                      <a:gd name="T29" fmla="*/ 206 h 245"/>
                      <a:gd name="T30" fmla="*/ 36 w 1286"/>
                      <a:gd name="T31" fmla="*/ 110 h 245"/>
                      <a:gd name="T32" fmla="*/ 205 w 1286"/>
                      <a:gd name="T33" fmla="*/ 112 h 245"/>
                      <a:gd name="T34" fmla="*/ 120 w 1286"/>
                      <a:gd name="T35" fmla="*/ 206 h 245"/>
                      <a:gd name="T36" fmla="*/ 238 w 1286"/>
                      <a:gd name="T37" fmla="*/ 133 h 245"/>
                      <a:gd name="T38" fmla="*/ 419 w 1286"/>
                      <a:gd name="T39" fmla="*/ 133 h 245"/>
                      <a:gd name="T40" fmla="*/ 539 w 1286"/>
                      <a:gd name="T41" fmla="*/ 206 h 245"/>
                      <a:gd name="T42" fmla="*/ 453 w 1286"/>
                      <a:gd name="T43" fmla="*/ 112 h 245"/>
                      <a:gd name="T44" fmla="*/ 623 w 1286"/>
                      <a:gd name="T45" fmla="*/ 112 h 245"/>
                      <a:gd name="T46" fmla="*/ 539 w 1286"/>
                      <a:gd name="T47" fmla="*/ 206 h 245"/>
                      <a:gd name="T48" fmla="*/ 656 w 1286"/>
                      <a:gd name="T49" fmla="*/ 133 h 245"/>
                      <a:gd name="T50" fmla="*/ 833 w 1286"/>
                      <a:gd name="T51" fmla="*/ 131 h 245"/>
                      <a:gd name="T52" fmla="*/ 747 w 1286"/>
                      <a:gd name="T53" fmla="*/ 216 h 245"/>
                      <a:gd name="T54" fmla="*/ 868 w 1286"/>
                      <a:gd name="T55" fmla="*/ 112 h 245"/>
                      <a:gd name="T56" fmla="*/ 1041 w 1286"/>
                      <a:gd name="T57" fmla="*/ 112 h 245"/>
                      <a:gd name="T58" fmla="*/ 957 w 1286"/>
                      <a:gd name="T59" fmla="*/ 206 h 245"/>
                      <a:gd name="T60" fmla="*/ 1074 w 1286"/>
                      <a:gd name="T61" fmla="*/ 133 h 245"/>
                      <a:gd name="T62" fmla="*/ 1246 w 1286"/>
                      <a:gd name="T63" fmla="*/ 128 h 245"/>
                      <a:gd name="T64" fmla="*/ 1166 w 1286"/>
                      <a:gd name="T65" fmla="*/ 216 h 2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</a:cxnLst>
                    <a:rect l="0" t="0" r="r" b="b"/>
                    <a:pathLst>
                      <a:path w="1286" h="245">
                        <a:moveTo>
                          <a:pt x="1282" y="113"/>
                        </a:moveTo>
                        <a:cubicBezTo>
                          <a:pt x="1263" y="65"/>
                          <a:pt x="1230" y="0"/>
                          <a:pt x="1166" y="0"/>
                        </a:cubicBezTo>
                        <a:cubicBezTo>
                          <a:pt x="1109" y="0"/>
                          <a:pt x="1078" y="44"/>
                          <a:pt x="1053" y="90"/>
                        </a:cubicBezTo>
                        <a:cubicBezTo>
                          <a:pt x="1030" y="47"/>
                          <a:pt x="1003" y="9"/>
                          <a:pt x="957" y="9"/>
                        </a:cubicBezTo>
                        <a:cubicBezTo>
                          <a:pt x="911" y="9"/>
                          <a:pt x="882" y="48"/>
                          <a:pt x="857" y="92"/>
                        </a:cubicBezTo>
                        <a:cubicBezTo>
                          <a:pt x="830" y="44"/>
                          <a:pt x="799" y="0"/>
                          <a:pt x="747" y="0"/>
                        </a:cubicBezTo>
                        <a:cubicBezTo>
                          <a:pt x="690" y="0"/>
                          <a:pt x="659" y="44"/>
                          <a:pt x="634" y="90"/>
                        </a:cubicBezTo>
                        <a:cubicBezTo>
                          <a:pt x="611" y="47"/>
                          <a:pt x="585" y="9"/>
                          <a:pt x="539" y="9"/>
                        </a:cubicBezTo>
                        <a:cubicBezTo>
                          <a:pt x="493" y="9"/>
                          <a:pt x="465" y="48"/>
                          <a:pt x="442" y="91"/>
                        </a:cubicBezTo>
                        <a:cubicBezTo>
                          <a:pt x="416" y="44"/>
                          <a:pt x="384" y="0"/>
                          <a:pt x="329" y="0"/>
                        </a:cubicBezTo>
                        <a:cubicBezTo>
                          <a:pt x="272" y="0"/>
                          <a:pt x="241" y="44"/>
                          <a:pt x="216" y="90"/>
                        </a:cubicBezTo>
                        <a:cubicBezTo>
                          <a:pt x="193" y="47"/>
                          <a:pt x="166" y="9"/>
                          <a:pt x="120" y="9"/>
                        </a:cubicBezTo>
                        <a:cubicBezTo>
                          <a:pt x="59" y="9"/>
                          <a:pt x="28" y="75"/>
                          <a:pt x="17" y="105"/>
                        </a:cubicBezTo>
                        <a:cubicBezTo>
                          <a:pt x="17" y="105"/>
                          <a:pt x="17" y="105"/>
                          <a:pt x="17" y="105"/>
                        </a:cubicBezTo>
                        <a:cubicBezTo>
                          <a:pt x="6" y="108"/>
                          <a:pt x="0" y="118"/>
                          <a:pt x="3" y="129"/>
                        </a:cubicBezTo>
                        <a:cubicBezTo>
                          <a:pt x="4" y="134"/>
                          <a:pt x="36" y="245"/>
                          <a:pt x="120" y="245"/>
                        </a:cubicBezTo>
                        <a:cubicBezTo>
                          <a:pt x="173" y="245"/>
                          <a:pt x="203" y="201"/>
                          <a:pt x="227" y="155"/>
                        </a:cubicBezTo>
                        <a:cubicBezTo>
                          <a:pt x="250" y="198"/>
                          <a:pt x="279" y="236"/>
                          <a:pt x="329" y="236"/>
                        </a:cubicBezTo>
                        <a:cubicBezTo>
                          <a:pt x="377" y="236"/>
                          <a:pt x="406" y="198"/>
                          <a:pt x="430" y="154"/>
                        </a:cubicBezTo>
                        <a:cubicBezTo>
                          <a:pt x="456" y="200"/>
                          <a:pt x="486" y="245"/>
                          <a:pt x="539" y="245"/>
                        </a:cubicBezTo>
                        <a:cubicBezTo>
                          <a:pt x="592" y="245"/>
                          <a:pt x="621" y="201"/>
                          <a:pt x="645" y="155"/>
                        </a:cubicBezTo>
                        <a:cubicBezTo>
                          <a:pt x="669" y="198"/>
                          <a:pt x="697" y="236"/>
                          <a:pt x="747" y="236"/>
                        </a:cubicBezTo>
                        <a:cubicBezTo>
                          <a:pt x="792" y="236"/>
                          <a:pt x="820" y="197"/>
                          <a:pt x="845" y="153"/>
                        </a:cubicBezTo>
                        <a:cubicBezTo>
                          <a:pt x="872" y="200"/>
                          <a:pt x="904" y="245"/>
                          <a:pt x="957" y="245"/>
                        </a:cubicBezTo>
                        <a:cubicBezTo>
                          <a:pt x="1010" y="245"/>
                          <a:pt x="1040" y="201"/>
                          <a:pt x="1064" y="155"/>
                        </a:cubicBezTo>
                        <a:cubicBezTo>
                          <a:pt x="1087" y="198"/>
                          <a:pt x="1116" y="236"/>
                          <a:pt x="1166" y="236"/>
                        </a:cubicBezTo>
                        <a:cubicBezTo>
                          <a:pt x="1220" y="236"/>
                          <a:pt x="1250" y="184"/>
                          <a:pt x="1268" y="140"/>
                        </a:cubicBezTo>
                        <a:cubicBezTo>
                          <a:pt x="1269" y="139"/>
                          <a:pt x="1270" y="139"/>
                          <a:pt x="1271" y="139"/>
                        </a:cubicBezTo>
                        <a:cubicBezTo>
                          <a:pt x="1281" y="135"/>
                          <a:pt x="1286" y="123"/>
                          <a:pt x="1282" y="113"/>
                        </a:cubicBezTo>
                        <a:close/>
                        <a:moveTo>
                          <a:pt x="120" y="206"/>
                        </a:moveTo>
                        <a:cubicBezTo>
                          <a:pt x="66" y="206"/>
                          <a:pt x="41" y="119"/>
                          <a:pt x="41" y="119"/>
                        </a:cubicBezTo>
                        <a:cubicBezTo>
                          <a:pt x="40" y="115"/>
                          <a:pt x="38" y="113"/>
                          <a:pt x="36" y="110"/>
                        </a:cubicBezTo>
                        <a:cubicBezTo>
                          <a:pt x="46" y="84"/>
                          <a:pt x="73" y="29"/>
                          <a:pt x="120" y="29"/>
                        </a:cubicBezTo>
                        <a:cubicBezTo>
                          <a:pt x="159" y="29"/>
                          <a:pt x="182" y="68"/>
                          <a:pt x="205" y="112"/>
                        </a:cubicBezTo>
                        <a:cubicBezTo>
                          <a:pt x="204" y="114"/>
                          <a:pt x="203" y="115"/>
                          <a:pt x="202" y="117"/>
                        </a:cubicBezTo>
                        <a:cubicBezTo>
                          <a:pt x="174" y="173"/>
                          <a:pt x="154" y="206"/>
                          <a:pt x="120" y="206"/>
                        </a:cubicBezTo>
                        <a:close/>
                        <a:moveTo>
                          <a:pt x="329" y="216"/>
                        </a:moveTo>
                        <a:cubicBezTo>
                          <a:pt x="285" y="216"/>
                          <a:pt x="261" y="178"/>
                          <a:pt x="238" y="133"/>
                        </a:cubicBezTo>
                        <a:cubicBezTo>
                          <a:pt x="262" y="84"/>
                          <a:pt x="286" y="39"/>
                          <a:pt x="329" y="39"/>
                        </a:cubicBezTo>
                        <a:cubicBezTo>
                          <a:pt x="370" y="39"/>
                          <a:pt x="394" y="84"/>
                          <a:pt x="419" y="133"/>
                        </a:cubicBezTo>
                        <a:cubicBezTo>
                          <a:pt x="395" y="178"/>
                          <a:pt x="371" y="216"/>
                          <a:pt x="329" y="216"/>
                        </a:cubicBezTo>
                        <a:close/>
                        <a:moveTo>
                          <a:pt x="539" y="206"/>
                        </a:moveTo>
                        <a:cubicBezTo>
                          <a:pt x="502" y="206"/>
                          <a:pt x="479" y="162"/>
                          <a:pt x="455" y="116"/>
                        </a:cubicBezTo>
                        <a:cubicBezTo>
                          <a:pt x="454" y="115"/>
                          <a:pt x="453" y="113"/>
                          <a:pt x="453" y="112"/>
                        </a:cubicBezTo>
                        <a:cubicBezTo>
                          <a:pt x="476" y="68"/>
                          <a:pt x="500" y="29"/>
                          <a:pt x="539" y="29"/>
                        </a:cubicBezTo>
                        <a:cubicBezTo>
                          <a:pt x="578" y="29"/>
                          <a:pt x="601" y="68"/>
                          <a:pt x="623" y="112"/>
                        </a:cubicBezTo>
                        <a:cubicBezTo>
                          <a:pt x="622" y="114"/>
                          <a:pt x="621" y="115"/>
                          <a:pt x="620" y="117"/>
                        </a:cubicBezTo>
                        <a:cubicBezTo>
                          <a:pt x="592" y="173"/>
                          <a:pt x="573" y="206"/>
                          <a:pt x="539" y="206"/>
                        </a:cubicBezTo>
                        <a:close/>
                        <a:moveTo>
                          <a:pt x="747" y="216"/>
                        </a:moveTo>
                        <a:cubicBezTo>
                          <a:pt x="704" y="216"/>
                          <a:pt x="679" y="178"/>
                          <a:pt x="656" y="133"/>
                        </a:cubicBezTo>
                        <a:cubicBezTo>
                          <a:pt x="681" y="84"/>
                          <a:pt x="704" y="39"/>
                          <a:pt x="747" y="39"/>
                        </a:cubicBezTo>
                        <a:cubicBezTo>
                          <a:pt x="783" y="39"/>
                          <a:pt x="807" y="83"/>
                          <a:pt x="833" y="131"/>
                        </a:cubicBezTo>
                        <a:cubicBezTo>
                          <a:pt x="833" y="131"/>
                          <a:pt x="834" y="132"/>
                          <a:pt x="834" y="133"/>
                        </a:cubicBezTo>
                        <a:cubicBezTo>
                          <a:pt x="810" y="177"/>
                          <a:pt x="785" y="216"/>
                          <a:pt x="747" y="216"/>
                        </a:cubicBezTo>
                        <a:close/>
                        <a:moveTo>
                          <a:pt x="957" y="206"/>
                        </a:moveTo>
                        <a:cubicBezTo>
                          <a:pt x="919" y="206"/>
                          <a:pt x="894" y="161"/>
                          <a:pt x="868" y="112"/>
                        </a:cubicBezTo>
                        <a:cubicBezTo>
                          <a:pt x="893" y="68"/>
                          <a:pt x="918" y="29"/>
                          <a:pt x="957" y="29"/>
                        </a:cubicBezTo>
                        <a:cubicBezTo>
                          <a:pt x="996" y="29"/>
                          <a:pt x="1019" y="68"/>
                          <a:pt x="1041" y="112"/>
                        </a:cubicBezTo>
                        <a:cubicBezTo>
                          <a:pt x="1041" y="114"/>
                          <a:pt x="1040" y="115"/>
                          <a:pt x="1039" y="117"/>
                        </a:cubicBezTo>
                        <a:cubicBezTo>
                          <a:pt x="1011" y="173"/>
                          <a:pt x="991" y="206"/>
                          <a:pt x="957" y="206"/>
                        </a:cubicBezTo>
                        <a:close/>
                        <a:moveTo>
                          <a:pt x="1166" y="216"/>
                        </a:moveTo>
                        <a:cubicBezTo>
                          <a:pt x="1122" y="216"/>
                          <a:pt x="1098" y="178"/>
                          <a:pt x="1074" y="133"/>
                        </a:cubicBezTo>
                        <a:cubicBezTo>
                          <a:pt x="1099" y="84"/>
                          <a:pt x="1123" y="39"/>
                          <a:pt x="1166" y="39"/>
                        </a:cubicBezTo>
                        <a:cubicBezTo>
                          <a:pt x="1197" y="39"/>
                          <a:pt x="1222" y="67"/>
                          <a:pt x="1246" y="128"/>
                        </a:cubicBezTo>
                        <a:cubicBezTo>
                          <a:pt x="1247" y="130"/>
                          <a:pt x="1248" y="132"/>
                          <a:pt x="1250" y="134"/>
                        </a:cubicBezTo>
                        <a:cubicBezTo>
                          <a:pt x="1226" y="190"/>
                          <a:pt x="1199" y="216"/>
                          <a:pt x="1166" y="21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=""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</p:grpSp>
            <p:grpSp>
              <p:nvGrpSpPr>
                <p:cNvPr id="473" name="Group 472"/>
                <p:cNvGrpSpPr>
                  <a:grpSpLocks noChangeAspect="1"/>
                </p:cNvGrpSpPr>
                <p:nvPr/>
              </p:nvGrpSpPr>
              <p:grpSpPr>
                <a:xfrm>
                  <a:off x="3877744" y="2560475"/>
                  <a:ext cx="146304" cy="146304"/>
                  <a:chOff x="1800225" y="3087189"/>
                  <a:chExt cx="234950" cy="234950"/>
                </a:xfrm>
              </p:grpSpPr>
              <p:sp>
                <p:nvSpPr>
                  <p:cNvPr id="474" name="Oval 221"/>
                  <p:cNvSpPr>
                    <a:spLocks noChangeArrowheads="1"/>
                  </p:cNvSpPr>
                  <p:nvPr/>
                </p:nvSpPr>
                <p:spPr bwMode="auto">
                  <a:xfrm>
                    <a:off x="1800225" y="3087189"/>
                    <a:ext cx="234950" cy="234950"/>
                  </a:xfrm>
                  <a:prstGeom prst="ellipse">
                    <a:avLst/>
                  </a:prstGeom>
                  <a:solidFill>
                    <a:srgbClr val="28A8E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75" name="Freeform 222"/>
                  <p:cNvSpPr>
                    <a:spLocks/>
                  </p:cNvSpPr>
                  <p:nvPr/>
                </p:nvSpPr>
                <p:spPr bwMode="auto">
                  <a:xfrm>
                    <a:off x="1868488" y="3201489"/>
                    <a:ext cx="63500" cy="52387"/>
                  </a:xfrm>
                  <a:custGeom>
                    <a:avLst/>
                    <a:gdLst>
                      <a:gd name="T0" fmla="*/ 18 w 189"/>
                      <a:gd name="T1" fmla="*/ 18 h 153"/>
                      <a:gd name="T2" fmla="*/ 3 w 189"/>
                      <a:gd name="T3" fmla="*/ 42 h 153"/>
                      <a:gd name="T4" fmla="*/ 27 w 189"/>
                      <a:gd name="T5" fmla="*/ 58 h 153"/>
                      <a:gd name="T6" fmla="*/ 147 w 189"/>
                      <a:gd name="T7" fmla="*/ 136 h 153"/>
                      <a:gd name="T8" fmla="*/ 156 w 189"/>
                      <a:gd name="T9" fmla="*/ 149 h 153"/>
                      <a:gd name="T10" fmla="*/ 171 w 189"/>
                      <a:gd name="T11" fmla="*/ 152 h 153"/>
                      <a:gd name="T12" fmla="*/ 186 w 189"/>
                      <a:gd name="T13" fmla="*/ 127 h 153"/>
                      <a:gd name="T14" fmla="*/ 18 w 189"/>
                      <a:gd name="T15" fmla="*/ 18 h 15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</a:cxnLst>
                    <a:rect l="0" t="0" r="r" b="b"/>
                    <a:pathLst>
                      <a:path w="189" h="153">
                        <a:moveTo>
                          <a:pt x="18" y="18"/>
                        </a:moveTo>
                        <a:cubicBezTo>
                          <a:pt x="7" y="20"/>
                          <a:pt x="0" y="31"/>
                          <a:pt x="3" y="42"/>
                        </a:cubicBezTo>
                        <a:cubicBezTo>
                          <a:pt x="5" y="53"/>
                          <a:pt x="16" y="60"/>
                          <a:pt x="27" y="58"/>
                        </a:cubicBezTo>
                        <a:cubicBezTo>
                          <a:pt x="81" y="45"/>
                          <a:pt x="135" y="80"/>
                          <a:pt x="147" y="136"/>
                        </a:cubicBezTo>
                        <a:cubicBezTo>
                          <a:pt x="148" y="142"/>
                          <a:pt x="152" y="146"/>
                          <a:pt x="156" y="149"/>
                        </a:cubicBezTo>
                        <a:cubicBezTo>
                          <a:pt x="160" y="152"/>
                          <a:pt x="166" y="153"/>
                          <a:pt x="171" y="152"/>
                        </a:cubicBezTo>
                        <a:cubicBezTo>
                          <a:pt x="182" y="149"/>
                          <a:pt x="189" y="138"/>
                          <a:pt x="186" y="127"/>
                        </a:cubicBezTo>
                        <a:cubicBezTo>
                          <a:pt x="170" y="49"/>
                          <a:pt x="94" y="0"/>
                          <a:pt x="18" y="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76" name="Freeform 223"/>
                  <p:cNvSpPr>
                    <a:spLocks/>
                  </p:cNvSpPr>
                  <p:nvPr/>
                </p:nvSpPr>
                <p:spPr bwMode="auto">
                  <a:xfrm>
                    <a:off x="1873250" y="3236414"/>
                    <a:ext cx="28575" cy="28575"/>
                  </a:xfrm>
                  <a:custGeom>
                    <a:avLst/>
                    <a:gdLst>
                      <a:gd name="T0" fmla="*/ 63 w 86"/>
                      <a:gd name="T1" fmla="*/ 11 h 86"/>
                      <a:gd name="T2" fmla="*/ 11 w 86"/>
                      <a:gd name="T3" fmla="*/ 23 h 86"/>
                      <a:gd name="T4" fmla="*/ 23 w 86"/>
                      <a:gd name="T5" fmla="*/ 75 h 86"/>
                      <a:gd name="T6" fmla="*/ 75 w 86"/>
                      <a:gd name="T7" fmla="*/ 63 h 86"/>
                      <a:gd name="T8" fmla="*/ 63 w 86"/>
                      <a:gd name="T9" fmla="*/ 11 h 8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86" h="86">
                        <a:moveTo>
                          <a:pt x="63" y="11"/>
                        </a:moveTo>
                        <a:cubicBezTo>
                          <a:pt x="46" y="0"/>
                          <a:pt x="23" y="5"/>
                          <a:pt x="11" y="23"/>
                        </a:cubicBezTo>
                        <a:cubicBezTo>
                          <a:pt x="0" y="40"/>
                          <a:pt x="6" y="64"/>
                          <a:pt x="23" y="75"/>
                        </a:cubicBezTo>
                        <a:cubicBezTo>
                          <a:pt x="40" y="86"/>
                          <a:pt x="64" y="81"/>
                          <a:pt x="75" y="63"/>
                        </a:cubicBezTo>
                        <a:cubicBezTo>
                          <a:pt x="86" y="46"/>
                          <a:pt x="81" y="22"/>
                          <a:pt x="63" y="11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77" name="Freeform 224"/>
                  <p:cNvSpPr>
                    <a:spLocks/>
                  </p:cNvSpPr>
                  <p:nvPr/>
                </p:nvSpPr>
                <p:spPr bwMode="auto">
                  <a:xfrm>
                    <a:off x="1852613" y="3149101"/>
                    <a:ext cx="49213" cy="22225"/>
                  </a:xfrm>
                  <a:custGeom>
                    <a:avLst/>
                    <a:gdLst>
                      <a:gd name="T0" fmla="*/ 147 w 147"/>
                      <a:gd name="T1" fmla="*/ 7 h 66"/>
                      <a:gd name="T2" fmla="*/ 19 w 147"/>
                      <a:gd name="T3" fmla="*/ 17 h 66"/>
                      <a:gd name="T4" fmla="*/ 5 w 147"/>
                      <a:gd name="T5" fmla="*/ 47 h 66"/>
                      <a:gd name="T6" fmla="*/ 35 w 147"/>
                      <a:gd name="T7" fmla="*/ 61 h 66"/>
                      <a:gd name="T8" fmla="*/ 125 w 147"/>
                      <a:gd name="T9" fmla="*/ 52 h 66"/>
                      <a:gd name="T10" fmla="*/ 147 w 147"/>
                      <a:gd name="T11" fmla="*/ 7 h 6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147" h="66">
                        <a:moveTo>
                          <a:pt x="147" y="7"/>
                        </a:moveTo>
                        <a:cubicBezTo>
                          <a:pt x="102" y="0"/>
                          <a:pt x="58" y="3"/>
                          <a:pt x="19" y="17"/>
                        </a:cubicBezTo>
                        <a:cubicBezTo>
                          <a:pt x="7" y="21"/>
                          <a:pt x="0" y="35"/>
                          <a:pt x="5" y="47"/>
                        </a:cubicBezTo>
                        <a:cubicBezTo>
                          <a:pt x="9" y="59"/>
                          <a:pt x="23" y="66"/>
                          <a:pt x="35" y="61"/>
                        </a:cubicBezTo>
                        <a:cubicBezTo>
                          <a:pt x="60" y="52"/>
                          <a:pt x="91" y="49"/>
                          <a:pt x="125" y="52"/>
                        </a:cubicBezTo>
                        <a:cubicBezTo>
                          <a:pt x="129" y="35"/>
                          <a:pt x="137" y="20"/>
                          <a:pt x="147" y="7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78" name="Freeform 225"/>
                  <p:cNvSpPr>
                    <a:spLocks/>
                  </p:cNvSpPr>
                  <p:nvPr/>
                </p:nvSpPr>
                <p:spPr bwMode="auto">
                  <a:xfrm>
                    <a:off x="1958975" y="3195139"/>
                    <a:ext cx="28575" cy="49212"/>
                  </a:xfrm>
                  <a:custGeom>
                    <a:avLst/>
                    <a:gdLst>
                      <a:gd name="T0" fmla="*/ 79 w 81"/>
                      <a:gd name="T1" fmla="*/ 118 h 145"/>
                      <a:gd name="T2" fmla="*/ 33 w 81"/>
                      <a:gd name="T3" fmla="*/ 0 h 145"/>
                      <a:gd name="T4" fmla="*/ 0 w 81"/>
                      <a:gd name="T5" fmla="*/ 37 h 145"/>
                      <a:gd name="T6" fmla="*/ 33 w 81"/>
                      <a:gd name="T7" fmla="*/ 125 h 145"/>
                      <a:gd name="T8" fmla="*/ 56 w 81"/>
                      <a:gd name="T9" fmla="*/ 145 h 145"/>
                      <a:gd name="T10" fmla="*/ 60 w 81"/>
                      <a:gd name="T11" fmla="*/ 145 h 145"/>
                      <a:gd name="T12" fmla="*/ 79 w 81"/>
                      <a:gd name="T13" fmla="*/ 118 h 14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</a:cxnLst>
                    <a:rect l="0" t="0" r="r" b="b"/>
                    <a:pathLst>
                      <a:path w="81" h="145">
                        <a:moveTo>
                          <a:pt x="79" y="118"/>
                        </a:moveTo>
                        <a:cubicBezTo>
                          <a:pt x="73" y="76"/>
                          <a:pt x="56" y="36"/>
                          <a:pt x="33" y="0"/>
                        </a:cubicBezTo>
                        <a:cubicBezTo>
                          <a:pt x="24" y="15"/>
                          <a:pt x="13" y="27"/>
                          <a:pt x="0" y="37"/>
                        </a:cubicBezTo>
                        <a:cubicBezTo>
                          <a:pt x="18" y="68"/>
                          <a:pt x="29" y="99"/>
                          <a:pt x="33" y="125"/>
                        </a:cubicBezTo>
                        <a:cubicBezTo>
                          <a:pt x="35" y="137"/>
                          <a:pt x="45" y="145"/>
                          <a:pt x="56" y="145"/>
                        </a:cubicBezTo>
                        <a:cubicBezTo>
                          <a:pt x="57" y="145"/>
                          <a:pt x="58" y="145"/>
                          <a:pt x="60" y="145"/>
                        </a:cubicBezTo>
                        <a:cubicBezTo>
                          <a:pt x="72" y="143"/>
                          <a:pt x="81" y="131"/>
                          <a:pt x="79" y="118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79" name="Freeform 226"/>
                  <p:cNvSpPr>
                    <a:spLocks/>
                  </p:cNvSpPr>
                  <p:nvPr/>
                </p:nvSpPr>
                <p:spPr bwMode="auto">
                  <a:xfrm>
                    <a:off x="1863725" y="3179264"/>
                    <a:ext cx="34925" cy="17462"/>
                  </a:xfrm>
                  <a:custGeom>
                    <a:avLst/>
                    <a:gdLst>
                      <a:gd name="T0" fmla="*/ 89 w 105"/>
                      <a:gd name="T1" fmla="*/ 2 h 55"/>
                      <a:gd name="T2" fmla="*/ 25 w 105"/>
                      <a:gd name="T3" fmla="*/ 7 h 55"/>
                      <a:gd name="T4" fmla="*/ 20 w 105"/>
                      <a:gd name="T5" fmla="*/ 8 h 55"/>
                      <a:gd name="T6" fmla="*/ 19 w 105"/>
                      <a:gd name="T7" fmla="*/ 8 h 55"/>
                      <a:gd name="T8" fmla="*/ 3 w 105"/>
                      <a:gd name="T9" fmla="*/ 35 h 55"/>
                      <a:gd name="T10" fmla="*/ 31 w 105"/>
                      <a:gd name="T11" fmla="*/ 52 h 55"/>
                      <a:gd name="T12" fmla="*/ 32 w 105"/>
                      <a:gd name="T13" fmla="*/ 52 h 55"/>
                      <a:gd name="T14" fmla="*/ 35 w 105"/>
                      <a:gd name="T15" fmla="*/ 51 h 55"/>
                      <a:gd name="T16" fmla="*/ 105 w 105"/>
                      <a:gd name="T17" fmla="*/ 50 h 55"/>
                      <a:gd name="T18" fmla="*/ 89 w 105"/>
                      <a:gd name="T19" fmla="*/ 2 h 5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105" h="55">
                        <a:moveTo>
                          <a:pt x="89" y="2"/>
                        </a:moveTo>
                        <a:cubicBezTo>
                          <a:pt x="68" y="0"/>
                          <a:pt x="46" y="2"/>
                          <a:pt x="25" y="7"/>
                        </a:cubicBezTo>
                        <a:cubicBezTo>
                          <a:pt x="20" y="8"/>
                          <a:pt x="20" y="8"/>
                          <a:pt x="20" y="8"/>
                        </a:cubicBezTo>
                        <a:cubicBezTo>
                          <a:pt x="19" y="8"/>
                          <a:pt x="19" y="8"/>
                          <a:pt x="19" y="8"/>
                        </a:cubicBezTo>
                        <a:cubicBezTo>
                          <a:pt x="8" y="11"/>
                          <a:pt x="0" y="24"/>
                          <a:pt x="3" y="35"/>
                        </a:cubicBezTo>
                        <a:cubicBezTo>
                          <a:pt x="7" y="48"/>
                          <a:pt x="18" y="55"/>
                          <a:pt x="31" y="52"/>
                        </a:cubicBezTo>
                        <a:cubicBezTo>
                          <a:pt x="32" y="52"/>
                          <a:pt x="32" y="52"/>
                          <a:pt x="32" y="52"/>
                        </a:cubicBezTo>
                        <a:cubicBezTo>
                          <a:pt x="35" y="51"/>
                          <a:pt x="35" y="51"/>
                          <a:pt x="35" y="51"/>
                        </a:cubicBezTo>
                        <a:cubicBezTo>
                          <a:pt x="58" y="45"/>
                          <a:pt x="82" y="46"/>
                          <a:pt x="105" y="50"/>
                        </a:cubicBezTo>
                        <a:cubicBezTo>
                          <a:pt x="96" y="36"/>
                          <a:pt x="91" y="20"/>
                          <a:pt x="89" y="2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80" name="Freeform 227"/>
                  <p:cNvSpPr>
                    <a:spLocks/>
                  </p:cNvSpPr>
                  <p:nvPr/>
                </p:nvSpPr>
                <p:spPr bwMode="auto">
                  <a:xfrm>
                    <a:off x="1931988" y="3214189"/>
                    <a:ext cx="25401" cy="31750"/>
                  </a:xfrm>
                  <a:custGeom>
                    <a:avLst/>
                    <a:gdLst>
                      <a:gd name="T0" fmla="*/ 75 w 78"/>
                      <a:gd name="T1" fmla="*/ 65 h 96"/>
                      <a:gd name="T2" fmla="*/ 74 w 78"/>
                      <a:gd name="T3" fmla="*/ 60 h 96"/>
                      <a:gd name="T4" fmla="*/ 50 w 78"/>
                      <a:gd name="T5" fmla="*/ 0 h 96"/>
                      <a:gd name="T6" fmla="*/ 9 w 78"/>
                      <a:gd name="T7" fmla="*/ 7 h 96"/>
                      <a:gd name="T8" fmla="*/ 0 w 78"/>
                      <a:gd name="T9" fmla="*/ 6 h 96"/>
                      <a:gd name="T10" fmla="*/ 30 w 78"/>
                      <a:gd name="T11" fmla="*/ 70 h 96"/>
                      <a:gd name="T12" fmla="*/ 31 w 78"/>
                      <a:gd name="T13" fmla="*/ 74 h 96"/>
                      <a:gd name="T14" fmla="*/ 31 w 78"/>
                      <a:gd name="T15" fmla="*/ 75 h 96"/>
                      <a:gd name="T16" fmla="*/ 57 w 78"/>
                      <a:gd name="T17" fmla="*/ 94 h 96"/>
                      <a:gd name="T18" fmla="*/ 75 w 78"/>
                      <a:gd name="T19" fmla="*/ 67 h 96"/>
                      <a:gd name="T20" fmla="*/ 75 w 78"/>
                      <a:gd name="T21" fmla="*/ 65 h 96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</a:cxnLst>
                    <a:rect l="0" t="0" r="r" b="b"/>
                    <a:pathLst>
                      <a:path w="78" h="96">
                        <a:moveTo>
                          <a:pt x="75" y="65"/>
                        </a:moveTo>
                        <a:cubicBezTo>
                          <a:pt x="74" y="60"/>
                          <a:pt x="74" y="60"/>
                          <a:pt x="74" y="60"/>
                        </a:cubicBezTo>
                        <a:cubicBezTo>
                          <a:pt x="69" y="38"/>
                          <a:pt x="60" y="18"/>
                          <a:pt x="50" y="0"/>
                        </a:cubicBezTo>
                        <a:cubicBezTo>
                          <a:pt x="37" y="4"/>
                          <a:pt x="23" y="7"/>
                          <a:pt x="9" y="7"/>
                        </a:cubicBezTo>
                        <a:cubicBezTo>
                          <a:pt x="6" y="7"/>
                          <a:pt x="3" y="7"/>
                          <a:pt x="0" y="6"/>
                        </a:cubicBezTo>
                        <a:cubicBezTo>
                          <a:pt x="14" y="25"/>
                          <a:pt x="24" y="46"/>
                          <a:pt x="30" y="70"/>
                        </a:cubicBezTo>
                        <a:cubicBezTo>
                          <a:pt x="31" y="74"/>
                          <a:pt x="31" y="74"/>
                          <a:pt x="31" y="74"/>
                        </a:cubicBezTo>
                        <a:cubicBezTo>
                          <a:pt x="31" y="75"/>
                          <a:pt x="31" y="75"/>
                          <a:pt x="31" y="75"/>
                        </a:cubicBezTo>
                        <a:cubicBezTo>
                          <a:pt x="34" y="87"/>
                          <a:pt x="46" y="96"/>
                          <a:pt x="57" y="94"/>
                        </a:cubicBezTo>
                        <a:cubicBezTo>
                          <a:pt x="70" y="91"/>
                          <a:pt x="78" y="79"/>
                          <a:pt x="75" y="67"/>
                        </a:cubicBezTo>
                        <a:lnTo>
                          <a:pt x="75" y="6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81" name="Freeform 228"/>
                  <p:cNvSpPr>
                    <a:spLocks/>
                  </p:cNvSpPr>
                  <p:nvPr/>
                </p:nvSpPr>
                <p:spPr bwMode="auto">
                  <a:xfrm>
                    <a:off x="1935163" y="3163389"/>
                    <a:ext cx="1588" cy="14287"/>
                  </a:xfrm>
                  <a:custGeom>
                    <a:avLst/>
                    <a:gdLst>
                      <a:gd name="T0" fmla="*/ 1 w 3"/>
                      <a:gd name="T1" fmla="*/ 0 h 39"/>
                      <a:gd name="T2" fmla="*/ 0 w 3"/>
                      <a:gd name="T3" fmla="*/ 1 h 39"/>
                      <a:gd name="T4" fmla="*/ 0 w 3"/>
                      <a:gd name="T5" fmla="*/ 37 h 39"/>
                      <a:gd name="T6" fmla="*/ 3 w 3"/>
                      <a:gd name="T7" fmla="*/ 39 h 39"/>
                      <a:gd name="T8" fmla="*/ 3 w 3"/>
                      <a:gd name="T9" fmla="*/ 1 h 39"/>
                      <a:gd name="T10" fmla="*/ 1 w 3"/>
                      <a:gd name="T11" fmla="*/ 0 h 39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3" h="39">
                        <a:moveTo>
                          <a:pt x="1" y="0"/>
                        </a:moveTo>
                        <a:cubicBezTo>
                          <a:pt x="1" y="0"/>
                          <a:pt x="0" y="0"/>
                          <a:pt x="0" y="1"/>
                        </a:cubicBezTo>
                        <a:cubicBezTo>
                          <a:pt x="0" y="37"/>
                          <a:pt x="0" y="37"/>
                          <a:pt x="0" y="37"/>
                        </a:cubicBezTo>
                        <a:cubicBezTo>
                          <a:pt x="1" y="38"/>
                          <a:pt x="2" y="38"/>
                          <a:pt x="3" y="39"/>
                        </a:cubicBezTo>
                        <a:cubicBezTo>
                          <a:pt x="3" y="1"/>
                          <a:pt x="3" y="1"/>
                          <a:pt x="3" y="1"/>
                        </a:cubicBezTo>
                        <a:cubicBezTo>
                          <a:pt x="3" y="0"/>
                          <a:pt x="2" y="0"/>
                          <a:pt x="1" y="0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82" name="Freeform 229"/>
                  <p:cNvSpPr>
                    <a:spLocks noEditPoints="1"/>
                  </p:cNvSpPr>
                  <p:nvPr/>
                </p:nvSpPr>
                <p:spPr bwMode="auto">
                  <a:xfrm>
                    <a:off x="1936750" y="3163389"/>
                    <a:ext cx="9525" cy="9525"/>
                  </a:xfrm>
                  <a:custGeom>
                    <a:avLst/>
                    <a:gdLst>
                      <a:gd name="T0" fmla="*/ 5 w 27"/>
                      <a:gd name="T1" fmla="*/ 16 h 25"/>
                      <a:gd name="T2" fmla="*/ 7 w 27"/>
                      <a:gd name="T3" fmla="*/ 18 h 25"/>
                      <a:gd name="T4" fmla="*/ 5 w 27"/>
                      <a:gd name="T5" fmla="*/ 19 h 25"/>
                      <a:gd name="T6" fmla="*/ 4 w 27"/>
                      <a:gd name="T7" fmla="*/ 18 h 25"/>
                      <a:gd name="T8" fmla="*/ 5 w 27"/>
                      <a:gd name="T9" fmla="*/ 16 h 25"/>
                      <a:gd name="T10" fmla="*/ 4 w 27"/>
                      <a:gd name="T11" fmla="*/ 8 h 25"/>
                      <a:gd name="T12" fmla="*/ 5 w 27"/>
                      <a:gd name="T13" fmla="*/ 7 h 25"/>
                      <a:gd name="T14" fmla="*/ 7 w 27"/>
                      <a:gd name="T15" fmla="*/ 8 h 25"/>
                      <a:gd name="T16" fmla="*/ 7 w 27"/>
                      <a:gd name="T17" fmla="*/ 13 h 25"/>
                      <a:gd name="T18" fmla="*/ 5 w 27"/>
                      <a:gd name="T19" fmla="*/ 14 h 25"/>
                      <a:gd name="T20" fmla="*/ 4 w 27"/>
                      <a:gd name="T21" fmla="*/ 13 h 25"/>
                      <a:gd name="T22" fmla="*/ 4 w 27"/>
                      <a:gd name="T23" fmla="*/ 8 h 25"/>
                      <a:gd name="T24" fmla="*/ 0 w 27"/>
                      <a:gd name="T25" fmla="*/ 25 h 25"/>
                      <a:gd name="T26" fmla="*/ 27 w 27"/>
                      <a:gd name="T27" fmla="*/ 14 h 25"/>
                      <a:gd name="T28" fmla="*/ 0 w 27"/>
                      <a:gd name="T29" fmla="*/ 0 h 25"/>
                      <a:gd name="T30" fmla="*/ 0 w 27"/>
                      <a:gd name="T31" fmla="*/ 25 h 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</a:cxnLst>
                    <a:rect l="0" t="0" r="r" b="b"/>
                    <a:pathLst>
                      <a:path w="27" h="25">
                        <a:moveTo>
                          <a:pt x="5" y="16"/>
                        </a:moveTo>
                        <a:cubicBezTo>
                          <a:pt x="6" y="16"/>
                          <a:pt x="7" y="17"/>
                          <a:pt x="7" y="18"/>
                        </a:cubicBezTo>
                        <a:cubicBezTo>
                          <a:pt x="7" y="19"/>
                          <a:pt x="6" y="19"/>
                          <a:pt x="5" y="19"/>
                        </a:cubicBezTo>
                        <a:cubicBezTo>
                          <a:pt x="4" y="19"/>
                          <a:pt x="4" y="19"/>
                          <a:pt x="4" y="18"/>
                        </a:cubicBezTo>
                        <a:cubicBezTo>
                          <a:pt x="4" y="17"/>
                          <a:pt x="4" y="16"/>
                          <a:pt x="5" y="16"/>
                        </a:cubicBezTo>
                        <a:moveTo>
                          <a:pt x="4" y="8"/>
                        </a:moveTo>
                        <a:cubicBezTo>
                          <a:pt x="4" y="7"/>
                          <a:pt x="5" y="7"/>
                          <a:pt x="5" y="7"/>
                        </a:cubicBezTo>
                        <a:cubicBezTo>
                          <a:pt x="6" y="7"/>
                          <a:pt x="7" y="7"/>
                          <a:pt x="7" y="8"/>
                        </a:cubicBezTo>
                        <a:cubicBezTo>
                          <a:pt x="7" y="13"/>
                          <a:pt x="7" y="13"/>
                          <a:pt x="7" y="13"/>
                        </a:cubicBezTo>
                        <a:cubicBezTo>
                          <a:pt x="7" y="13"/>
                          <a:pt x="6" y="14"/>
                          <a:pt x="5" y="14"/>
                        </a:cubicBezTo>
                        <a:cubicBezTo>
                          <a:pt x="5" y="14"/>
                          <a:pt x="4" y="13"/>
                          <a:pt x="4" y="13"/>
                        </a:cubicBezTo>
                        <a:lnTo>
                          <a:pt x="4" y="8"/>
                        </a:lnTo>
                        <a:close/>
                        <a:moveTo>
                          <a:pt x="0" y="25"/>
                        </a:moveTo>
                        <a:cubicBezTo>
                          <a:pt x="27" y="14"/>
                          <a:pt x="27" y="14"/>
                          <a:pt x="27" y="14"/>
                        </a:cubicBezTo>
                        <a:cubicBezTo>
                          <a:pt x="0" y="0"/>
                          <a:pt x="0" y="0"/>
                          <a:pt x="0" y="0"/>
                        </a:cubicBezTo>
                        <a:lnTo>
                          <a:pt x="0" y="25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83" name="Freeform 230"/>
                  <p:cNvSpPr>
                    <a:spLocks noEditPoints="1"/>
                  </p:cNvSpPr>
                  <p:nvPr/>
                </p:nvSpPr>
                <p:spPr bwMode="auto">
                  <a:xfrm>
                    <a:off x="1917700" y="3157039"/>
                    <a:ext cx="34925" cy="34925"/>
                  </a:xfrm>
                  <a:custGeom>
                    <a:avLst/>
                    <a:gdLst>
                      <a:gd name="T0" fmla="*/ 88 w 103"/>
                      <a:gd name="T1" fmla="*/ 12 h 103"/>
                      <a:gd name="T2" fmla="*/ 62 w 103"/>
                      <a:gd name="T3" fmla="*/ 0 h 103"/>
                      <a:gd name="T4" fmla="*/ 36 w 103"/>
                      <a:gd name="T5" fmla="*/ 12 h 103"/>
                      <a:gd name="T6" fmla="*/ 31 w 103"/>
                      <a:gd name="T7" fmla="*/ 59 h 103"/>
                      <a:gd name="T8" fmla="*/ 3 w 103"/>
                      <a:gd name="T9" fmla="*/ 89 h 103"/>
                      <a:gd name="T10" fmla="*/ 3 w 103"/>
                      <a:gd name="T11" fmla="*/ 97 h 103"/>
                      <a:gd name="T12" fmla="*/ 6 w 103"/>
                      <a:gd name="T13" fmla="*/ 100 h 103"/>
                      <a:gd name="T14" fmla="*/ 14 w 103"/>
                      <a:gd name="T15" fmla="*/ 100 h 103"/>
                      <a:gd name="T16" fmla="*/ 42 w 103"/>
                      <a:gd name="T17" fmla="*/ 71 h 103"/>
                      <a:gd name="T18" fmla="*/ 62 w 103"/>
                      <a:gd name="T19" fmla="*/ 77 h 103"/>
                      <a:gd name="T20" fmla="*/ 88 w 103"/>
                      <a:gd name="T21" fmla="*/ 66 h 103"/>
                      <a:gd name="T22" fmla="*/ 88 w 103"/>
                      <a:gd name="T23" fmla="*/ 12 h 103"/>
                      <a:gd name="T24" fmla="*/ 80 w 103"/>
                      <a:gd name="T25" fmla="*/ 57 h 103"/>
                      <a:gd name="T26" fmla="*/ 62 w 103"/>
                      <a:gd name="T27" fmla="*/ 65 h 103"/>
                      <a:gd name="T28" fmla="*/ 44 w 103"/>
                      <a:gd name="T29" fmla="*/ 57 h 103"/>
                      <a:gd name="T30" fmla="*/ 44 w 103"/>
                      <a:gd name="T31" fmla="*/ 20 h 103"/>
                      <a:gd name="T32" fmla="*/ 62 w 103"/>
                      <a:gd name="T33" fmla="*/ 13 h 103"/>
                      <a:gd name="T34" fmla="*/ 80 w 103"/>
                      <a:gd name="T35" fmla="*/ 20 h 103"/>
                      <a:gd name="T36" fmla="*/ 87 w 103"/>
                      <a:gd name="T37" fmla="*/ 39 h 103"/>
                      <a:gd name="T38" fmla="*/ 80 w 103"/>
                      <a:gd name="T39" fmla="*/ 57 h 10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</a:cxnLst>
                    <a:rect l="0" t="0" r="r" b="b"/>
                    <a:pathLst>
                      <a:path w="103" h="103">
                        <a:moveTo>
                          <a:pt x="88" y="12"/>
                        </a:moveTo>
                        <a:cubicBezTo>
                          <a:pt x="81" y="4"/>
                          <a:pt x="72" y="0"/>
                          <a:pt x="62" y="0"/>
                        </a:cubicBezTo>
                        <a:cubicBezTo>
                          <a:pt x="53" y="0"/>
                          <a:pt x="43" y="4"/>
                          <a:pt x="36" y="12"/>
                        </a:cubicBezTo>
                        <a:cubicBezTo>
                          <a:pt x="23" y="25"/>
                          <a:pt x="22" y="44"/>
                          <a:pt x="31" y="59"/>
                        </a:cubicBezTo>
                        <a:cubicBezTo>
                          <a:pt x="3" y="89"/>
                          <a:pt x="3" y="89"/>
                          <a:pt x="3" y="89"/>
                        </a:cubicBezTo>
                        <a:cubicBezTo>
                          <a:pt x="0" y="91"/>
                          <a:pt x="0" y="95"/>
                          <a:pt x="3" y="97"/>
                        </a:cubicBezTo>
                        <a:cubicBezTo>
                          <a:pt x="6" y="100"/>
                          <a:pt x="6" y="100"/>
                          <a:pt x="6" y="100"/>
                        </a:cubicBezTo>
                        <a:cubicBezTo>
                          <a:pt x="8" y="103"/>
                          <a:pt x="12" y="103"/>
                          <a:pt x="14" y="100"/>
                        </a:cubicBezTo>
                        <a:cubicBezTo>
                          <a:pt x="42" y="71"/>
                          <a:pt x="42" y="71"/>
                          <a:pt x="42" y="71"/>
                        </a:cubicBezTo>
                        <a:cubicBezTo>
                          <a:pt x="49" y="75"/>
                          <a:pt x="55" y="77"/>
                          <a:pt x="62" y="77"/>
                        </a:cubicBezTo>
                        <a:cubicBezTo>
                          <a:pt x="72" y="77"/>
                          <a:pt x="81" y="73"/>
                          <a:pt x="88" y="66"/>
                        </a:cubicBezTo>
                        <a:cubicBezTo>
                          <a:pt x="103" y="51"/>
                          <a:pt x="103" y="26"/>
                          <a:pt x="88" y="12"/>
                        </a:cubicBezTo>
                        <a:moveTo>
                          <a:pt x="80" y="57"/>
                        </a:moveTo>
                        <a:cubicBezTo>
                          <a:pt x="75" y="62"/>
                          <a:pt x="69" y="65"/>
                          <a:pt x="62" y="65"/>
                        </a:cubicBezTo>
                        <a:cubicBezTo>
                          <a:pt x="55" y="65"/>
                          <a:pt x="49" y="62"/>
                          <a:pt x="44" y="57"/>
                        </a:cubicBezTo>
                        <a:cubicBezTo>
                          <a:pt x="34" y="47"/>
                          <a:pt x="34" y="30"/>
                          <a:pt x="44" y="20"/>
                        </a:cubicBezTo>
                        <a:cubicBezTo>
                          <a:pt x="49" y="15"/>
                          <a:pt x="55" y="13"/>
                          <a:pt x="62" y="13"/>
                        </a:cubicBezTo>
                        <a:cubicBezTo>
                          <a:pt x="69" y="13"/>
                          <a:pt x="75" y="15"/>
                          <a:pt x="80" y="20"/>
                        </a:cubicBezTo>
                        <a:cubicBezTo>
                          <a:pt x="85" y="25"/>
                          <a:pt x="87" y="32"/>
                          <a:pt x="87" y="39"/>
                        </a:cubicBezTo>
                        <a:cubicBezTo>
                          <a:pt x="87" y="45"/>
                          <a:pt x="85" y="52"/>
                          <a:pt x="80" y="57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84" name="Freeform 231"/>
                  <p:cNvSpPr>
                    <a:spLocks noEditPoints="1"/>
                  </p:cNvSpPr>
                  <p:nvPr/>
                </p:nvSpPr>
                <p:spPr bwMode="auto">
                  <a:xfrm>
                    <a:off x="1900238" y="3141164"/>
                    <a:ext cx="69850" cy="69850"/>
                  </a:xfrm>
                  <a:custGeom>
                    <a:avLst/>
                    <a:gdLst>
                      <a:gd name="T0" fmla="*/ 104 w 207"/>
                      <a:gd name="T1" fmla="*/ 207 h 207"/>
                      <a:gd name="T2" fmla="*/ 0 w 207"/>
                      <a:gd name="T3" fmla="*/ 103 h 207"/>
                      <a:gd name="T4" fmla="*/ 104 w 207"/>
                      <a:gd name="T5" fmla="*/ 0 h 207"/>
                      <a:gd name="T6" fmla="*/ 207 w 207"/>
                      <a:gd name="T7" fmla="*/ 103 h 207"/>
                      <a:gd name="T8" fmla="*/ 104 w 207"/>
                      <a:gd name="T9" fmla="*/ 207 h 207"/>
                      <a:gd name="T10" fmla="*/ 104 w 207"/>
                      <a:gd name="T11" fmla="*/ 24 h 207"/>
                      <a:gd name="T12" fmla="*/ 25 w 207"/>
                      <a:gd name="T13" fmla="*/ 103 h 207"/>
                      <a:gd name="T14" fmla="*/ 104 w 207"/>
                      <a:gd name="T15" fmla="*/ 182 h 207"/>
                      <a:gd name="T16" fmla="*/ 183 w 207"/>
                      <a:gd name="T17" fmla="*/ 103 h 207"/>
                      <a:gd name="T18" fmla="*/ 104 w 207"/>
                      <a:gd name="T19" fmla="*/ 24 h 207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207" h="207">
                        <a:moveTo>
                          <a:pt x="104" y="207"/>
                        </a:moveTo>
                        <a:cubicBezTo>
                          <a:pt x="46" y="207"/>
                          <a:pt x="0" y="161"/>
                          <a:pt x="0" y="103"/>
                        </a:cubicBezTo>
                        <a:cubicBezTo>
                          <a:pt x="0" y="46"/>
                          <a:pt x="46" y="0"/>
                          <a:pt x="104" y="0"/>
                        </a:cubicBezTo>
                        <a:cubicBezTo>
                          <a:pt x="161" y="0"/>
                          <a:pt x="207" y="46"/>
                          <a:pt x="207" y="103"/>
                        </a:cubicBezTo>
                        <a:cubicBezTo>
                          <a:pt x="207" y="161"/>
                          <a:pt x="161" y="207"/>
                          <a:pt x="104" y="207"/>
                        </a:cubicBezTo>
                        <a:close/>
                        <a:moveTo>
                          <a:pt x="104" y="24"/>
                        </a:moveTo>
                        <a:cubicBezTo>
                          <a:pt x="60" y="24"/>
                          <a:pt x="25" y="60"/>
                          <a:pt x="25" y="103"/>
                        </a:cubicBezTo>
                        <a:cubicBezTo>
                          <a:pt x="25" y="147"/>
                          <a:pt x="60" y="182"/>
                          <a:pt x="104" y="182"/>
                        </a:cubicBezTo>
                        <a:cubicBezTo>
                          <a:pt x="147" y="182"/>
                          <a:pt x="183" y="147"/>
                          <a:pt x="183" y="103"/>
                        </a:cubicBezTo>
                        <a:cubicBezTo>
                          <a:pt x="183" y="60"/>
                          <a:pt x="147" y="24"/>
                          <a:pt x="104" y="24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 vert="horz" wrap="square" lIns="91440" tIns="45720" rIns="91440" bIns="45720" numCol="1" anchor="t" anchorCtr="0" compatLnSpc="1">
                    <a:prstTxWarp prst="textNoShape">
                      <a:avLst/>
                    </a:prstTxWarp>
                  </a:bodyPr>
                  <a:lstStyle/>
                  <a:p>
                    <a:pPr marL="0" marR="0" lvl="0" indent="0" algn="l" defTabSz="609585" rtl="0" eaLnBrk="1" fontAlgn="base" latinLnBrk="0" hangingPunct="1">
                      <a:lnSpc>
                        <a:spcPct val="100000"/>
                      </a:lnSpc>
                      <a:spcBef>
                        <a:spcPct val="0"/>
                      </a:spcBef>
                      <a:spcAft>
                        <a:spcPct val="0"/>
                      </a:spcAft>
                      <a:buClrTx/>
                      <a:buSzTx/>
                      <a:buFontTx/>
                      <a:buNone/>
                      <a:tabLst/>
                      <a:defRPr/>
                    </a:pPr>
                    <a:endParaRPr kumimoji="0" lang="en-US" sz="1800" b="0" i="0" u="none" strike="noStrike" kern="1200" cap="none" spc="0" normalizeH="0" baseline="0" noProof="0">
                      <a:ln>
                        <a:noFill/>
                      </a:ln>
                      <a:solidFill>
                        <a:srgbClr val="282828"/>
                      </a:solidFill>
                      <a:effectLst/>
                      <a:uLnTx/>
                      <a:uFillTx/>
                      <a:latin typeface="Arial" charset="0"/>
                      <a:ea typeface="Arial" charset="0"/>
                      <a:cs typeface="Arial" charset="0"/>
                    </a:endParaRPr>
                  </a:p>
                </p:txBody>
              </p:sp>
            </p:grpSp>
          </p:grpSp>
        </p:grpSp>
        <p:grpSp>
          <p:nvGrpSpPr>
            <p:cNvPr id="411" name="Environmental Controls"/>
            <p:cNvGrpSpPr/>
            <p:nvPr/>
          </p:nvGrpSpPr>
          <p:grpSpPr>
            <a:xfrm>
              <a:off x="2781464" y="5211509"/>
              <a:ext cx="708025" cy="765263"/>
              <a:chOff x="2680474" y="4850844"/>
              <a:chExt cx="708025" cy="765263"/>
            </a:xfrm>
          </p:grpSpPr>
          <p:sp>
            <p:nvSpPr>
              <p:cNvPr id="348" name="Environmental Controls"/>
              <p:cNvSpPr>
                <a:spLocks noChangeArrowheads="1"/>
              </p:cNvSpPr>
              <p:nvPr/>
            </p:nvSpPr>
            <p:spPr bwMode="auto">
              <a:xfrm>
                <a:off x="2680474" y="5461000"/>
                <a:ext cx="708025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Environmental</a:t>
                </a:r>
                <a:b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Controls</a:t>
                </a:r>
              </a:p>
            </p:txBody>
          </p:sp>
          <p:grpSp>
            <p:nvGrpSpPr>
              <p:cNvPr id="485" name="Environmental Controls"/>
              <p:cNvGrpSpPr>
                <a:grpSpLocks noChangeAspect="1"/>
              </p:cNvGrpSpPr>
              <p:nvPr/>
            </p:nvGrpSpPr>
            <p:grpSpPr>
              <a:xfrm>
                <a:off x="2744938" y="4850844"/>
                <a:ext cx="576072" cy="576072"/>
                <a:chOff x="2667000" y="0"/>
                <a:chExt cx="6858000" cy="6858000"/>
              </a:xfrm>
            </p:grpSpPr>
            <p:sp>
              <p:nvSpPr>
                <p:cNvPr id="486" name="AutoShape 3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2667000" y="0"/>
                  <a:ext cx="6858000" cy="685800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487" name="Freeform 5"/>
                <p:cNvSpPr>
                  <a:spLocks noChangeAspect="1"/>
                </p:cNvSpPr>
                <p:nvPr/>
              </p:nvSpPr>
              <p:spPr bwMode="auto">
                <a:xfrm>
                  <a:off x="2667000" y="0"/>
                  <a:ext cx="6858000" cy="6858000"/>
                </a:xfrm>
                <a:custGeom>
                  <a:avLst/>
                  <a:gdLst>
                    <a:gd name="T0" fmla="*/ 2165 w 6327"/>
                    <a:gd name="T1" fmla="*/ 0 h 6327"/>
                    <a:gd name="T2" fmla="*/ 4162 w 6327"/>
                    <a:gd name="T3" fmla="*/ 0 h 6327"/>
                    <a:gd name="T4" fmla="*/ 6327 w 6327"/>
                    <a:gd name="T5" fmla="*/ 2165 h 6327"/>
                    <a:gd name="T6" fmla="*/ 6327 w 6327"/>
                    <a:gd name="T7" fmla="*/ 4162 h 6327"/>
                    <a:gd name="T8" fmla="*/ 4162 w 6327"/>
                    <a:gd name="T9" fmla="*/ 6327 h 6327"/>
                    <a:gd name="T10" fmla="*/ 2165 w 6327"/>
                    <a:gd name="T11" fmla="*/ 6327 h 6327"/>
                    <a:gd name="T12" fmla="*/ 0 w 6327"/>
                    <a:gd name="T13" fmla="*/ 4162 h 6327"/>
                    <a:gd name="T14" fmla="*/ 0 w 6327"/>
                    <a:gd name="T15" fmla="*/ 2165 h 6327"/>
                    <a:gd name="T16" fmla="*/ 2165 w 6327"/>
                    <a:gd name="T17" fmla="*/ 0 h 63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327" h="6327">
                      <a:moveTo>
                        <a:pt x="2165" y="0"/>
                      </a:moveTo>
                      <a:cubicBezTo>
                        <a:pt x="4162" y="0"/>
                        <a:pt x="4162" y="0"/>
                        <a:pt x="4162" y="0"/>
                      </a:cubicBezTo>
                      <a:cubicBezTo>
                        <a:pt x="5358" y="0"/>
                        <a:pt x="6327" y="969"/>
                        <a:pt x="6327" y="2165"/>
                      </a:cubicBezTo>
                      <a:cubicBezTo>
                        <a:pt x="6327" y="4162"/>
                        <a:pt x="6327" y="4162"/>
                        <a:pt x="6327" y="4162"/>
                      </a:cubicBezTo>
                      <a:cubicBezTo>
                        <a:pt x="6327" y="5358"/>
                        <a:pt x="5358" y="6327"/>
                        <a:pt x="4162" y="6327"/>
                      </a:cubicBezTo>
                      <a:cubicBezTo>
                        <a:pt x="2165" y="6327"/>
                        <a:pt x="2165" y="6327"/>
                        <a:pt x="2165" y="6327"/>
                      </a:cubicBezTo>
                      <a:cubicBezTo>
                        <a:pt x="969" y="6327"/>
                        <a:pt x="0" y="5358"/>
                        <a:pt x="0" y="4162"/>
                      </a:cubicBezTo>
                      <a:cubicBezTo>
                        <a:pt x="0" y="2165"/>
                        <a:pt x="0" y="2165"/>
                        <a:pt x="0" y="2165"/>
                      </a:cubicBezTo>
                      <a:cubicBezTo>
                        <a:pt x="0" y="969"/>
                        <a:pt x="969" y="0"/>
                        <a:pt x="2165" y="0"/>
                      </a:cubicBezTo>
                    </a:path>
                  </a:pathLst>
                </a:custGeom>
                <a:solidFill>
                  <a:srgbClr val="C1E0A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488" name="Oval 6"/>
                <p:cNvSpPr>
                  <a:spLocks noChangeArrowheads="1"/>
                </p:cNvSpPr>
                <p:nvPr/>
              </p:nvSpPr>
              <p:spPr bwMode="auto">
                <a:xfrm>
                  <a:off x="5972175" y="5864225"/>
                  <a:ext cx="268288" cy="269875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489" name="Oval 7"/>
                <p:cNvSpPr>
                  <a:spLocks noChangeArrowheads="1"/>
                </p:cNvSpPr>
                <p:nvPr/>
              </p:nvSpPr>
              <p:spPr bwMode="auto">
                <a:xfrm>
                  <a:off x="5972175" y="727075"/>
                  <a:ext cx="268288" cy="269875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490" name="Oval 8"/>
                <p:cNvSpPr>
                  <a:spLocks noChangeArrowheads="1"/>
                </p:cNvSpPr>
                <p:nvPr/>
              </p:nvSpPr>
              <p:spPr bwMode="auto">
                <a:xfrm>
                  <a:off x="8520113" y="3295650"/>
                  <a:ext cx="269875" cy="269875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491" name="Oval 9"/>
                <p:cNvSpPr>
                  <a:spLocks noChangeArrowheads="1"/>
                </p:cNvSpPr>
                <p:nvPr/>
              </p:nvSpPr>
              <p:spPr bwMode="auto">
                <a:xfrm>
                  <a:off x="3386138" y="3295650"/>
                  <a:ext cx="268288" cy="269875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492" name="Oval 10"/>
                <p:cNvSpPr>
                  <a:spLocks noChangeArrowheads="1"/>
                </p:cNvSpPr>
                <p:nvPr/>
              </p:nvSpPr>
              <p:spPr bwMode="auto">
                <a:xfrm>
                  <a:off x="3827463" y="1173163"/>
                  <a:ext cx="269875" cy="269875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493" name="Oval 11"/>
                <p:cNvSpPr>
                  <a:spLocks noChangeArrowheads="1"/>
                </p:cNvSpPr>
                <p:nvPr/>
              </p:nvSpPr>
              <p:spPr bwMode="auto">
                <a:xfrm>
                  <a:off x="8074025" y="5421313"/>
                  <a:ext cx="269875" cy="268288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494" name="Oval 12"/>
                <p:cNvSpPr>
                  <a:spLocks noChangeArrowheads="1"/>
                </p:cNvSpPr>
                <p:nvPr/>
              </p:nvSpPr>
              <p:spPr bwMode="auto">
                <a:xfrm>
                  <a:off x="3825875" y="5414963"/>
                  <a:ext cx="269875" cy="269875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495" name="Oval 13"/>
                <p:cNvSpPr>
                  <a:spLocks noChangeArrowheads="1"/>
                </p:cNvSpPr>
                <p:nvPr/>
              </p:nvSpPr>
              <p:spPr bwMode="auto">
                <a:xfrm>
                  <a:off x="8075613" y="1166813"/>
                  <a:ext cx="268288" cy="268288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496" name="Freeform 14"/>
                <p:cNvSpPr>
                  <a:spLocks/>
                </p:cNvSpPr>
                <p:nvPr/>
              </p:nvSpPr>
              <p:spPr bwMode="auto">
                <a:xfrm>
                  <a:off x="4383088" y="1681163"/>
                  <a:ext cx="3416300" cy="3416300"/>
                </a:xfrm>
                <a:custGeom>
                  <a:avLst/>
                  <a:gdLst>
                    <a:gd name="T0" fmla="*/ 884 w 3152"/>
                    <a:gd name="T1" fmla="*/ 0 h 3152"/>
                    <a:gd name="T2" fmla="*/ 2268 w 3152"/>
                    <a:gd name="T3" fmla="*/ 0 h 3152"/>
                    <a:gd name="T4" fmla="*/ 3152 w 3152"/>
                    <a:gd name="T5" fmla="*/ 884 h 3152"/>
                    <a:gd name="T6" fmla="*/ 3152 w 3152"/>
                    <a:gd name="T7" fmla="*/ 2268 h 3152"/>
                    <a:gd name="T8" fmla="*/ 2268 w 3152"/>
                    <a:gd name="T9" fmla="*/ 3152 h 3152"/>
                    <a:gd name="T10" fmla="*/ 884 w 3152"/>
                    <a:gd name="T11" fmla="*/ 3152 h 3152"/>
                    <a:gd name="T12" fmla="*/ 0 w 3152"/>
                    <a:gd name="T13" fmla="*/ 2268 h 3152"/>
                    <a:gd name="T14" fmla="*/ 0 w 3152"/>
                    <a:gd name="T15" fmla="*/ 884 h 3152"/>
                    <a:gd name="T16" fmla="*/ 884 w 3152"/>
                    <a:gd name="T17" fmla="*/ 0 h 3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152" h="3152">
                      <a:moveTo>
                        <a:pt x="884" y="0"/>
                      </a:moveTo>
                      <a:cubicBezTo>
                        <a:pt x="2268" y="0"/>
                        <a:pt x="2268" y="0"/>
                        <a:pt x="2268" y="0"/>
                      </a:cubicBezTo>
                      <a:cubicBezTo>
                        <a:pt x="2756" y="0"/>
                        <a:pt x="3152" y="396"/>
                        <a:pt x="3152" y="884"/>
                      </a:cubicBezTo>
                      <a:cubicBezTo>
                        <a:pt x="3152" y="2268"/>
                        <a:pt x="3152" y="2268"/>
                        <a:pt x="3152" y="2268"/>
                      </a:cubicBezTo>
                      <a:cubicBezTo>
                        <a:pt x="3152" y="2756"/>
                        <a:pt x="2756" y="3152"/>
                        <a:pt x="2268" y="3152"/>
                      </a:cubicBezTo>
                      <a:cubicBezTo>
                        <a:pt x="884" y="3152"/>
                        <a:pt x="884" y="3152"/>
                        <a:pt x="884" y="3152"/>
                      </a:cubicBezTo>
                      <a:cubicBezTo>
                        <a:pt x="396" y="3152"/>
                        <a:pt x="0" y="2756"/>
                        <a:pt x="0" y="2268"/>
                      </a:cubicBezTo>
                      <a:cubicBezTo>
                        <a:pt x="0" y="884"/>
                        <a:pt x="0" y="884"/>
                        <a:pt x="0" y="884"/>
                      </a:cubicBezTo>
                      <a:cubicBezTo>
                        <a:pt x="0" y="396"/>
                        <a:pt x="396" y="0"/>
                        <a:pt x="884" y="0"/>
                      </a:cubicBezTo>
                      <a:close/>
                    </a:path>
                  </a:pathLst>
                </a:custGeom>
                <a:solidFill>
                  <a:srgbClr val="6BBE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497" name="Freeform 15"/>
                <p:cNvSpPr>
                  <a:spLocks/>
                </p:cNvSpPr>
                <p:nvPr/>
              </p:nvSpPr>
              <p:spPr bwMode="auto">
                <a:xfrm>
                  <a:off x="5767388" y="2695575"/>
                  <a:ext cx="577850" cy="1924050"/>
                </a:xfrm>
                <a:custGeom>
                  <a:avLst/>
                  <a:gdLst>
                    <a:gd name="T0" fmla="*/ 532 w 532"/>
                    <a:gd name="T1" fmla="*/ 1509 h 1775"/>
                    <a:gd name="T2" fmla="*/ 266 w 532"/>
                    <a:gd name="T3" fmla="*/ 1775 h 1775"/>
                    <a:gd name="T4" fmla="*/ 0 w 532"/>
                    <a:gd name="T5" fmla="*/ 1509 h 1775"/>
                    <a:gd name="T6" fmla="*/ 201 w 532"/>
                    <a:gd name="T7" fmla="*/ 1251 h 1775"/>
                    <a:gd name="T8" fmla="*/ 201 w 532"/>
                    <a:gd name="T9" fmla="*/ 0 h 1775"/>
                    <a:gd name="T10" fmla="*/ 330 w 532"/>
                    <a:gd name="T11" fmla="*/ 0 h 1775"/>
                    <a:gd name="T12" fmla="*/ 330 w 532"/>
                    <a:gd name="T13" fmla="*/ 1251 h 1775"/>
                    <a:gd name="T14" fmla="*/ 532 w 532"/>
                    <a:gd name="T15" fmla="*/ 1509 h 177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32" h="1775">
                      <a:moveTo>
                        <a:pt x="532" y="1509"/>
                      </a:moveTo>
                      <a:cubicBezTo>
                        <a:pt x="532" y="1656"/>
                        <a:pt x="413" y="1775"/>
                        <a:pt x="266" y="1775"/>
                      </a:cubicBezTo>
                      <a:cubicBezTo>
                        <a:pt x="119" y="1775"/>
                        <a:pt x="0" y="1656"/>
                        <a:pt x="0" y="1509"/>
                      </a:cubicBezTo>
                      <a:cubicBezTo>
                        <a:pt x="0" y="1384"/>
                        <a:pt x="85" y="1280"/>
                        <a:pt x="201" y="1251"/>
                      </a:cubicBezTo>
                      <a:cubicBezTo>
                        <a:pt x="201" y="0"/>
                        <a:pt x="201" y="0"/>
                        <a:pt x="201" y="0"/>
                      </a:cubicBezTo>
                      <a:cubicBezTo>
                        <a:pt x="330" y="0"/>
                        <a:pt x="330" y="0"/>
                        <a:pt x="330" y="0"/>
                      </a:cubicBezTo>
                      <a:cubicBezTo>
                        <a:pt x="330" y="1251"/>
                        <a:pt x="330" y="1251"/>
                        <a:pt x="330" y="1251"/>
                      </a:cubicBezTo>
                      <a:cubicBezTo>
                        <a:pt x="446" y="1280"/>
                        <a:pt x="532" y="1384"/>
                        <a:pt x="532" y="15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498" name="Freeform 16"/>
                <p:cNvSpPr>
                  <a:spLocks noEditPoints="1"/>
                </p:cNvSpPr>
                <p:nvPr/>
              </p:nvSpPr>
              <p:spPr bwMode="auto">
                <a:xfrm>
                  <a:off x="5534025" y="2208213"/>
                  <a:ext cx="1049338" cy="2649538"/>
                </a:xfrm>
                <a:custGeom>
                  <a:avLst/>
                  <a:gdLst>
                    <a:gd name="T0" fmla="*/ 925 w 968"/>
                    <a:gd name="T1" fmla="*/ 926 h 2445"/>
                    <a:gd name="T2" fmla="*/ 955 w 968"/>
                    <a:gd name="T3" fmla="*/ 914 h 2445"/>
                    <a:gd name="T4" fmla="*/ 968 w 968"/>
                    <a:gd name="T5" fmla="*/ 883 h 2445"/>
                    <a:gd name="T6" fmla="*/ 925 w 968"/>
                    <a:gd name="T7" fmla="*/ 840 h 2445"/>
                    <a:gd name="T8" fmla="*/ 717 w 968"/>
                    <a:gd name="T9" fmla="*/ 840 h 2445"/>
                    <a:gd name="T10" fmla="*/ 717 w 968"/>
                    <a:gd name="T11" fmla="*/ 745 h 2445"/>
                    <a:gd name="T12" fmla="*/ 815 w 968"/>
                    <a:gd name="T13" fmla="*/ 745 h 2445"/>
                    <a:gd name="T14" fmla="*/ 846 w 968"/>
                    <a:gd name="T15" fmla="*/ 732 h 2445"/>
                    <a:gd name="T16" fmla="*/ 858 w 968"/>
                    <a:gd name="T17" fmla="*/ 702 h 2445"/>
                    <a:gd name="T18" fmla="*/ 815 w 968"/>
                    <a:gd name="T19" fmla="*/ 659 h 2445"/>
                    <a:gd name="T20" fmla="*/ 717 w 968"/>
                    <a:gd name="T21" fmla="*/ 659 h 2445"/>
                    <a:gd name="T22" fmla="*/ 717 w 968"/>
                    <a:gd name="T23" fmla="*/ 565 h 2445"/>
                    <a:gd name="T24" fmla="*/ 925 w 968"/>
                    <a:gd name="T25" fmla="*/ 565 h 2445"/>
                    <a:gd name="T26" fmla="*/ 955 w 968"/>
                    <a:gd name="T27" fmla="*/ 553 h 2445"/>
                    <a:gd name="T28" fmla="*/ 968 w 968"/>
                    <a:gd name="T29" fmla="*/ 522 h 2445"/>
                    <a:gd name="T30" fmla="*/ 925 w 968"/>
                    <a:gd name="T31" fmla="*/ 479 h 2445"/>
                    <a:gd name="T32" fmla="*/ 717 w 968"/>
                    <a:gd name="T33" fmla="*/ 479 h 2445"/>
                    <a:gd name="T34" fmla="*/ 717 w 968"/>
                    <a:gd name="T35" fmla="*/ 285 h 2445"/>
                    <a:gd name="T36" fmla="*/ 482 w 968"/>
                    <a:gd name="T37" fmla="*/ 0 h 2445"/>
                    <a:gd name="T38" fmla="*/ 246 w 968"/>
                    <a:gd name="T39" fmla="*/ 285 h 2445"/>
                    <a:gd name="T40" fmla="*/ 246 w 968"/>
                    <a:gd name="T41" fmla="*/ 1542 h 2445"/>
                    <a:gd name="T42" fmla="*/ 0 w 968"/>
                    <a:gd name="T43" fmla="*/ 1963 h 2445"/>
                    <a:gd name="T44" fmla="*/ 482 w 968"/>
                    <a:gd name="T45" fmla="*/ 2445 h 2445"/>
                    <a:gd name="T46" fmla="*/ 964 w 968"/>
                    <a:gd name="T47" fmla="*/ 1963 h 2445"/>
                    <a:gd name="T48" fmla="*/ 717 w 968"/>
                    <a:gd name="T49" fmla="*/ 1542 h 2445"/>
                    <a:gd name="T50" fmla="*/ 717 w 968"/>
                    <a:gd name="T51" fmla="*/ 1293 h 2445"/>
                    <a:gd name="T52" fmla="*/ 925 w 968"/>
                    <a:gd name="T53" fmla="*/ 1293 h 2445"/>
                    <a:gd name="T54" fmla="*/ 955 w 968"/>
                    <a:gd name="T55" fmla="*/ 1281 h 2445"/>
                    <a:gd name="T56" fmla="*/ 968 w 968"/>
                    <a:gd name="T57" fmla="*/ 1250 h 2445"/>
                    <a:gd name="T58" fmla="*/ 925 w 968"/>
                    <a:gd name="T59" fmla="*/ 1207 h 2445"/>
                    <a:gd name="T60" fmla="*/ 717 w 968"/>
                    <a:gd name="T61" fmla="*/ 1207 h 2445"/>
                    <a:gd name="T62" fmla="*/ 717 w 968"/>
                    <a:gd name="T63" fmla="*/ 1117 h 2445"/>
                    <a:gd name="T64" fmla="*/ 815 w 968"/>
                    <a:gd name="T65" fmla="*/ 1117 h 2445"/>
                    <a:gd name="T66" fmla="*/ 846 w 968"/>
                    <a:gd name="T67" fmla="*/ 1105 h 2445"/>
                    <a:gd name="T68" fmla="*/ 858 w 968"/>
                    <a:gd name="T69" fmla="*/ 1074 h 2445"/>
                    <a:gd name="T70" fmla="*/ 815 w 968"/>
                    <a:gd name="T71" fmla="*/ 1031 h 2445"/>
                    <a:gd name="T72" fmla="*/ 717 w 968"/>
                    <a:gd name="T73" fmla="*/ 1031 h 2445"/>
                    <a:gd name="T74" fmla="*/ 717 w 968"/>
                    <a:gd name="T75" fmla="*/ 926 h 2445"/>
                    <a:gd name="T76" fmla="*/ 925 w 968"/>
                    <a:gd name="T77" fmla="*/ 926 h 2445"/>
                    <a:gd name="T78" fmla="*/ 878 w 968"/>
                    <a:gd name="T79" fmla="*/ 1963 h 2445"/>
                    <a:gd name="T80" fmla="*/ 482 w 968"/>
                    <a:gd name="T81" fmla="*/ 2359 h 2445"/>
                    <a:gd name="T82" fmla="*/ 85 w 968"/>
                    <a:gd name="T83" fmla="*/ 1963 h 2445"/>
                    <a:gd name="T84" fmla="*/ 246 w 968"/>
                    <a:gd name="T85" fmla="*/ 1644 h 2445"/>
                    <a:gd name="T86" fmla="*/ 285 w 968"/>
                    <a:gd name="T87" fmla="*/ 1619 h 2445"/>
                    <a:gd name="T88" fmla="*/ 344 w 968"/>
                    <a:gd name="T89" fmla="*/ 1591 h 2445"/>
                    <a:gd name="T90" fmla="*/ 344 w 968"/>
                    <a:gd name="T91" fmla="*/ 285 h 2445"/>
                    <a:gd name="T92" fmla="*/ 482 w 968"/>
                    <a:gd name="T93" fmla="*/ 118 h 2445"/>
                    <a:gd name="T94" fmla="*/ 620 w 968"/>
                    <a:gd name="T95" fmla="*/ 285 h 2445"/>
                    <a:gd name="T96" fmla="*/ 620 w 968"/>
                    <a:gd name="T97" fmla="*/ 1591 h 2445"/>
                    <a:gd name="T98" fmla="*/ 678 w 968"/>
                    <a:gd name="T99" fmla="*/ 1619 h 2445"/>
                    <a:gd name="T100" fmla="*/ 717 w 968"/>
                    <a:gd name="T101" fmla="*/ 1644 h 2445"/>
                    <a:gd name="T102" fmla="*/ 878 w 968"/>
                    <a:gd name="T103" fmla="*/ 1963 h 244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</a:cxnLst>
                  <a:rect l="0" t="0" r="r" b="b"/>
                  <a:pathLst>
                    <a:path w="968" h="2445">
                      <a:moveTo>
                        <a:pt x="925" y="926"/>
                      </a:moveTo>
                      <a:cubicBezTo>
                        <a:pt x="937" y="926"/>
                        <a:pt x="947" y="921"/>
                        <a:pt x="955" y="914"/>
                      </a:cubicBezTo>
                      <a:cubicBezTo>
                        <a:pt x="963" y="906"/>
                        <a:pt x="968" y="895"/>
                        <a:pt x="968" y="883"/>
                      </a:cubicBezTo>
                      <a:cubicBezTo>
                        <a:pt x="968" y="859"/>
                        <a:pt x="948" y="840"/>
                        <a:pt x="925" y="840"/>
                      </a:cubicBezTo>
                      <a:cubicBezTo>
                        <a:pt x="717" y="840"/>
                        <a:pt x="717" y="840"/>
                        <a:pt x="717" y="840"/>
                      </a:cubicBezTo>
                      <a:cubicBezTo>
                        <a:pt x="717" y="745"/>
                        <a:pt x="717" y="745"/>
                        <a:pt x="717" y="745"/>
                      </a:cubicBezTo>
                      <a:cubicBezTo>
                        <a:pt x="815" y="745"/>
                        <a:pt x="815" y="745"/>
                        <a:pt x="815" y="745"/>
                      </a:cubicBezTo>
                      <a:cubicBezTo>
                        <a:pt x="827" y="745"/>
                        <a:pt x="838" y="740"/>
                        <a:pt x="846" y="732"/>
                      </a:cubicBezTo>
                      <a:cubicBezTo>
                        <a:pt x="854" y="724"/>
                        <a:pt x="858" y="713"/>
                        <a:pt x="858" y="702"/>
                      </a:cubicBezTo>
                      <a:cubicBezTo>
                        <a:pt x="858" y="678"/>
                        <a:pt x="839" y="659"/>
                        <a:pt x="815" y="659"/>
                      </a:cubicBezTo>
                      <a:cubicBezTo>
                        <a:pt x="717" y="659"/>
                        <a:pt x="717" y="659"/>
                        <a:pt x="717" y="659"/>
                      </a:cubicBezTo>
                      <a:cubicBezTo>
                        <a:pt x="717" y="565"/>
                        <a:pt x="717" y="565"/>
                        <a:pt x="717" y="565"/>
                      </a:cubicBezTo>
                      <a:cubicBezTo>
                        <a:pt x="925" y="565"/>
                        <a:pt x="925" y="565"/>
                        <a:pt x="925" y="565"/>
                      </a:cubicBezTo>
                      <a:cubicBezTo>
                        <a:pt x="937" y="565"/>
                        <a:pt x="947" y="560"/>
                        <a:pt x="955" y="553"/>
                      </a:cubicBezTo>
                      <a:cubicBezTo>
                        <a:pt x="963" y="545"/>
                        <a:pt x="968" y="534"/>
                        <a:pt x="968" y="522"/>
                      </a:cubicBezTo>
                      <a:cubicBezTo>
                        <a:pt x="968" y="498"/>
                        <a:pt x="948" y="479"/>
                        <a:pt x="925" y="479"/>
                      </a:cubicBezTo>
                      <a:cubicBezTo>
                        <a:pt x="717" y="479"/>
                        <a:pt x="717" y="479"/>
                        <a:pt x="717" y="479"/>
                      </a:cubicBezTo>
                      <a:cubicBezTo>
                        <a:pt x="717" y="285"/>
                        <a:pt x="717" y="285"/>
                        <a:pt x="717" y="285"/>
                      </a:cubicBezTo>
                      <a:cubicBezTo>
                        <a:pt x="717" y="128"/>
                        <a:pt x="611" y="0"/>
                        <a:pt x="482" y="0"/>
                      </a:cubicBezTo>
                      <a:cubicBezTo>
                        <a:pt x="352" y="0"/>
                        <a:pt x="246" y="128"/>
                        <a:pt x="246" y="285"/>
                      </a:cubicBezTo>
                      <a:cubicBezTo>
                        <a:pt x="246" y="1542"/>
                        <a:pt x="246" y="1542"/>
                        <a:pt x="246" y="1542"/>
                      </a:cubicBezTo>
                      <a:cubicBezTo>
                        <a:pt x="99" y="1624"/>
                        <a:pt x="0" y="1782"/>
                        <a:pt x="0" y="1963"/>
                      </a:cubicBezTo>
                      <a:cubicBezTo>
                        <a:pt x="0" y="2229"/>
                        <a:pt x="215" y="2445"/>
                        <a:pt x="482" y="2445"/>
                      </a:cubicBezTo>
                      <a:cubicBezTo>
                        <a:pt x="748" y="2445"/>
                        <a:pt x="964" y="2229"/>
                        <a:pt x="964" y="1963"/>
                      </a:cubicBezTo>
                      <a:cubicBezTo>
                        <a:pt x="964" y="1782"/>
                        <a:pt x="864" y="1624"/>
                        <a:pt x="717" y="1542"/>
                      </a:cubicBezTo>
                      <a:cubicBezTo>
                        <a:pt x="717" y="1293"/>
                        <a:pt x="717" y="1293"/>
                        <a:pt x="717" y="1293"/>
                      </a:cubicBezTo>
                      <a:cubicBezTo>
                        <a:pt x="925" y="1293"/>
                        <a:pt x="925" y="1293"/>
                        <a:pt x="925" y="1293"/>
                      </a:cubicBezTo>
                      <a:cubicBezTo>
                        <a:pt x="937" y="1293"/>
                        <a:pt x="947" y="1288"/>
                        <a:pt x="955" y="1281"/>
                      </a:cubicBezTo>
                      <a:cubicBezTo>
                        <a:pt x="963" y="1273"/>
                        <a:pt x="968" y="1262"/>
                        <a:pt x="968" y="1250"/>
                      </a:cubicBezTo>
                      <a:cubicBezTo>
                        <a:pt x="968" y="1226"/>
                        <a:pt x="948" y="1207"/>
                        <a:pt x="925" y="1207"/>
                      </a:cubicBezTo>
                      <a:cubicBezTo>
                        <a:pt x="717" y="1207"/>
                        <a:pt x="717" y="1207"/>
                        <a:pt x="717" y="1207"/>
                      </a:cubicBezTo>
                      <a:cubicBezTo>
                        <a:pt x="717" y="1117"/>
                        <a:pt x="717" y="1117"/>
                        <a:pt x="717" y="1117"/>
                      </a:cubicBezTo>
                      <a:cubicBezTo>
                        <a:pt x="815" y="1117"/>
                        <a:pt x="815" y="1117"/>
                        <a:pt x="815" y="1117"/>
                      </a:cubicBezTo>
                      <a:cubicBezTo>
                        <a:pt x="827" y="1117"/>
                        <a:pt x="838" y="1112"/>
                        <a:pt x="846" y="1105"/>
                      </a:cubicBezTo>
                      <a:cubicBezTo>
                        <a:pt x="854" y="1097"/>
                        <a:pt x="858" y="1086"/>
                        <a:pt x="858" y="1074"/>
                      </a:cubicBezTo>
                      <a:cubicBezTo>
                        <a:pt x="858" y="1050"/>
                        <a:pt x="839" y="1031"/>
                        <a:pt x="815" y="1031"/>
                      </a:cubicBezTo>
                      <a:cubicBezTo>
                        <a:pt x="717" y="1031"/>
                        <a:pt x="717" y="1031"/>
                        <a:pt x="717" y="1031"/>
                      </a:cubicBezTo>
                      <a:cubicBezTo>
                        <a:pt x="717" y="926"/>
                        <a:pt x="717" y="926"/>
                        <a:pt x="717" y="926"/>
                      </a:cubicBezTo>
                      <a:lnTo>
                        <a:pt x="925" y="926"/>
                      </a:lnTo>
                      <a:close/>
                      <a:moveTo>
                        <a:pt x="878" y="1963"/>
                      </a:moveTo>
                      <a:cubicBezTo>
                        <a:pt x="878" y="2181"/>
                        <a:pt x="700" y="2359"/>
                        <a:pt x="482" y="2359"/>
                      </a:cubicBezTo>
                      <a:cubicBezTo>
                        <a:pt x="263" y="2359"/>
                        <a:pt x="85" y="2181"/>
                        <a:pt x="85" y="1963"/>
                      </a:cubicBezTo>
                      <a:cubicBezTo>
                        <a:pt x="85" y="1832"/>
                        <a:pt x="149" y="1716"/>
                        <a:pt x="246" y="1644"/>
                      </a:cubicBezTo>
                      <a:cubicBezTo>
                        <a:pt x="259" y="1635"/>
                        <a:pt x="272" y="1626"/>
                        <a:pt x="285" y="1619"/>
                      </a:cubicBezTo>
                      <a:cubicBezTo>
                        <a:pt x="304" y="1608"/>
                        <a:pt x="323" y="1599"/>
                        <a:pt x="344" y="1591"/>
                      </a:cubicBezTo>
                      <a:cubicBezTo>
                        <a:pt x="344" y="285"/>
                        <a:pt x="344" y="285"/>
                        <a:pt x="344" y="285"/>
                      </a:cubicBezTo>
                      <a:cubicBezTo>
                        <a:pt x="344" y="193"/>
                        <a:pt x="405" y="118"/>
                        <a:pt x="482" y="118"/>
                      </a:cubicBezTo>
                      <a:cubicBezTo>
                        <a:pt x="558" y="118"/>
                        <a:pt x="620" y="193"/>
                        <a:pt x="620" y="285"/>
                      </a:cubicBezTo>
                      <a:cubicBezTo>
                        <a:pt x="620" y="1591"/>
                        <a:pt x="620" y="1591"/>
                        <a:pt x="620" y="1591"/>
                      </a:cubicBezTo>
                      <a:cubicBezTo>
                        <a:pt x="640" y="1599"/>
                        <a:pt x="659" y="1608"/>
                        <a:pt x="678" y="1619"/>
                      </a:cubicBezTo>
                      <a:cubicBezTo>
                        <a:pt x="691" y="1626"/>
                        <a:pt x="704" y="1635"/>
                        <a:pt x="717" y="1644"/>
                      </a:cubicBezTo>
                      <a:cubicBezTo>
                        <a:pt x="814" y="1716"/>
                        <a:pt x="878" y="1832"/>
                        <a:pt x="878" y="196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499" name="Freeform 17"/>
                <p:cNvSpPr>
                  <a:spLocks/>
                </p:cNvSpPr>
                <p:nvPr/>
              </p:nvSpPr>
              <p:spPr bwMode="auto">
                <a:xfrm>
                  <a:off x="6565900" y="2082800"/>
                  <a:ext cx="360363" cy="428625"/>
                </a:xfrm>
                <a:custGeom>
                  <a:avLst/>
                  <a:gdLst>
                    <a:gd name="T0" fmla="*/ 332 w 332"/>
                    <a:gd name="T1" fmla="*/ 123 h 395"/>
                    <a:gd name="T2" fmla="*/ 280 w 332"/>
                    <a:gd name="T3" fmla="*/ 123 h 395"/>
                    <a:gd name="T4" fmla="*/ 271 w 332"/>
                    <a:gd name="T5" fmla="*/ 90 h 395"/>
                    <a:gd name="T6" fmla="*/ 249 w 332"/>
                    <a:gd name="T7" fmla="*/ 65 h 395"/>
                    <a:gd name="T8" fmla="*/ 217 w 332"/>
                    <a:gd name="T9" fmla="*/ 50 h 395"/>
                    <a:gd name="T10" fmla="*/ 178 w 332"/>
                    <a:gd name="T11" fmla="*/ 44 h 395"/>
                    <a:gd name="T12" fmla="*/ 125 w 332"/>
                    <a:gd name="T13" fmla="*/ 54 h 395"/>
                    <a:gd name="T14" fmla="*/ 86 w 332"/>
                    <a:gd name="T15" fmla="*/ 84 h 395"/>
                    <a:gd name="T16" fmla="*/ 61 w 332"/>
                    <a:gd name="T17" fmla="*/ 132 h 395"/>
                    <a:gd name="T18" fmla="*/ 52 w 332"/>
                    <a:gd name="T19" fmla="*/ 198 h 395"/>
                    <a:gd name="T20" fmla="*/ 61 w 332"/>
                    <a:gd name="T21" fmla="*/ 263 h 395"/>
                    <a:gd name="T22" fmla="*/ 86 w 332"/>
                    <a:gd name="T23" fmla="*/ 312 h 395"/>
                    <a:gd name="T24" fmla="*/ 125 w 332"/>
                    <a:gd name="T25" fmla="*/ 341 h 395"/>
                    <a:gd name="T26" fmla="*/ 177 w 332"/>
                    <a:gd name="T27" fmla="*/ 352 h 395"/>
                    <a:gd name="T28" fmla="*/ 217 w 332"/>
                    <a:gd name="T29" fmla="*/ 346 h 395"/>
                    <a:gd name="T30" fmla="*/ 249 w 332"/>
                    <a:gd name="T31" fmla="*/ 330 h 395"/>
                    <a:gd name="T32" fmla="*/ 270 w 332"/>
                    <a:gd name="T33" fmla="*/ 303 h 395"/>
                    <a:gd name="T34" fmla="*/ 280 w 332"/>
                    <a:gd name="T35" fmla="*/ 267 h 395"/>
                    <a:gd name="T36" fmla="*/ 332 w 332"/>
                    <a:gd name="T37" fmla="*/ 267 h 395"/>
                    <a:gd name="T38" fmla="*/ 317 w 332"/>
                    <a:gd name="T39" fmla="*/ 321 h 395"/>
                    <a:gd name="T40" fmla="*/ 284 w 332"/>
                    <a:gd name="T41" fmla="*/ 361 h 395"/>
                    <a:gd name="T42" fmla="*/ 236 w 332"/>
                    <a:gd name="T43" fmla="*/ 386 h 395"/>
                    <a:gd name="T44" fmla="*/ 177 w 332"/>
                    <a:gd name="T45" fmla="*/ 395 h 395"/>
                    <a:gd name="T46" fmla="*/ 104 w 332"/>
                    <a:gd name="T47" fmla="*/ 381 h 395"/>
                    <a:gd name="T48" fmla="*/ 48 w 332"/>
                    <a:gd name="T49" fmla="*/ 341 h 395"/>
                    <a:gd name="T50" fmla="*/ 12 w 332"/>
                    <a:gd name="T51" fmla="*/ 279 h 395"/>
                    <a:gd name="T52" fmla="*/ 0 w 332"/>
                    <a:gd name="T53" fmla="*/ 198 h 395"/>
                    <a:gd name="T54" fmla="*/ 12 w 332"/>
                    <a:gd name="T55" fmla="*/ 116 h 395"/>
                    <a:gd name="T56" fmla="*/ 48 w 332"/>
                    <a:gd name="T57" fmla="*/ 54 h 395"/>
                    <a:gd name="T58" fmla="*/ 104 w 332"/>
                    <a:gd name="T59" fmla="*/ 14 h 395"/>
                    <a:gd name="T60" fmla="*/ 177 w 332"/>
                    <a:gd name="T61" fmla="*/ 0 h 395"/>
                    <a:gd name="T62" fmla="*/ 234 w 332"/>
                    <a:gd name="T63" fmla="*/ 9 h 395"/>
                    <a:gd name="T64" fmla="*/ 282 w 332"/>
                    <a:gd name="T65" fmla="*/ 34 h 395"/>
                    <a:gd name="T66" fmla="*/ 316 w 332"/>
                    <a:gd name="T67" fmla="*/ 73 h 395"/>
                    <a:gd name="T68" fmla="*/ 332 w 332"/>
                    <a:gd name="T69" fmla="*/ 123 h 39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</a:cxnLst>
                  <a:rect l="0" t="0" r="r" b="b"/>
                  <a:pathLst>
                    <a:path w="332" h="395">
                      <a:moveTo>
                        <a:pt x="332" y="123"/>
                      </a:moveTo>
                      <a:cubicBezTo>
                        <a:pt x="280" y="123"/>
                        <a:pt x="280" y="123"/>
                        <a:pt x="280" y="123"/>
                      </a:cubicBezTo>
                      <a:cubicBezTo>
                        <a:pt x="279" y="111"/>
                        <a:pt x="276" y="100"/>
                        <a:pt x="271" y="90"/>
                      </a:cubicBezTo>
                      <a:cubicBezTo>
                        <a:pt x="265" y="80"/>
                        <a:pt x="258" y="72"/>
                        <a:pt x="249" y="65"/>
                      </a:cubicBezTo>
                      <a:cubicBezTo>
                        <a:pt x="240" y="59"/>
                        <a:pt x="229" y="53"/>
                        <a:pt x="217" y="50"/>
                      </a:cubicBezTo>
                      <a:cubicBezTo>
                        <a:pt x="205" y="46"/>
                        <a:pt x="192" y="44"/>
                        <a:pt x="178" y="44"/>
                      </a:cubicBezTo>
                      <a:cubicBezTo>
                        <a:pt x="158" y="44"/>
                        <a:pt x="141" y="47"/>
                        <a:pt x="125" y="54"/>
                      </a:cubicBezTo>
                      <a:cubicBezTo>
                        <a:pt x="110" y="61"/>
                        <a:pt x="97" y="71"/>
                        <a:pt x="86" y="84"/>
                      </a:cubicBezTo>
                      <a:cubicBezTo>
                        <a:pt x="75" y="97"/>
                        <a:pt x="67" y="113"/>
                        <a:pt x="61" y="132"/>
                      </a:cubicBezTo>
                      <a:cubicBezTo>
                        <a:pt x="55" y="151"/>
                        <a:pt x="52" y="173"/>
                        <a:pt x="52" y="198"/>
                      </a:cubicBezTo>
                      <a:cubicBezTo>
                        <a:pt x="52" y="222"/>
                        <a:pt x="55" y="244"/>
                        <a:pt x="61" y="263"/>
                      </a:cubicBezTo>
                      <a:cubicBezTo>
                        <a:pt x="67" y="282"/>
                        <a:pt x="75" y="299"/>
                        <a:pt x="86" y="312"/>
                      </a:cubicBezTo>
                      <a:cubicBezTo>
                        <a:pt x="97" y="325"/>
                        <a:pt x="110" y="335"/>
                        <a:pt x="125" y="341"/>
                      </a:cubicBezTo>
                      <a:cubicBezTo>
                        <a:pt x="141" y="348"/>
                        <a:pt x="158" y="352"/>
                        <a:pt x="177" y="352"/>
                      </a:cubicBezTo>
                      <a:cubicBezTo>
                        <a:pt x="191" y="352"/>
                        <a:pt x="205" y="350"/>
                        <a:pt x="217" y="346"/>
                      </a:cubicBezTo>
                      <a:cubicBezTo>
                        <a:pt x="229" y="343"/>
                        <a:pt x="240" y="337"/>
                        <a:pt x="249" y="330"/>
                      </a:cubicBezTo>
                      <a:cubicBezTo>
                        <a:pt x="258" y="323"/>
                        <a:pt x="265" y="314"/>
                        <a:pt x="270" y="303"/>
                      </a:cubicBezTo>
                      <a:cubicBezTo>
                        <a:pt x="276" y="293"/>
                        <a:pt x="279" y="281"/>
                        <a:pt x="280" y="267"/>
                      </a:cubicBezTo>
                      <a:cubicBezTo>
                        <a:pt x="332" y="267"/>
                        <a:pt x="332" y="267"/>
                        <a:pt x="332" y="267"/>
                      </a:cubicBezTo>
                      <a:cubicBezTo>
                        <a:pt x="330" y="288"/>
                        <a:pt x="325" y="306"/>
                        <a:pt x="317" y="321"/>
                      </a:cubicBezTo>
                      <a:cubicBezTo>
                        <a:pt x="308" y="337"/>
                        <a:pt x="297" y="351"/>
                        <a:pt x="284" y="361"/>
                      </a:cubicBezTo>
                      <a:cubicBezTo>
                        <a:pt x="270" y="372"/>
                        <a:pt x="254" y="381"/>
                        <a:pt x="236" y="386"/>
                      </a:cubicBezTo>
                      <a:cubicBezTo>
                        <a:pt x="218" y="392"/>
                        <a:pt x="198" y="395"/>
                        <a:pt x="177" y="395"/>
                      </a:cubicBezTo>
                      <a:cubicBezTo>
                        <a:pt x="150" y="395"/>
                        <a:pt x="126" y="390"/>
                        <a:pt x="104" y="381"/>
                      </a:cubicBezTo>
                      <a:cubicBezTo>
                        <a:pt x="82" y="372"/>
                        <a:pt x="63" y="358"/>
                        <a:pt x="48" y="341"/>
                      </a:cubicBezTo>
                      <a:cubicBezTo>
                        <a:pt x="32" y="324"/>
                        <a:pt x="21" y="303"/>
                        <a:pt x="12" y="279"/>
                      </a:cubicBezTo>
                      <a:cubicBezTo>
                        <a:pt x="4" y="255"/>
                        <a:pt x="0" y="228"/>
                        <a:pt x="0" y="198"/>
                      </a:cubicBezTo>
                      <a:cubicBezTo>
                        <a:pt x="0" y="168"/>
                        <a:pt x="4" y="140"/>
                        <a:pt x="12" y="116"/>
                      </a:cubicBezTo>
                      <a:cubicBezTo>
                        <a:pt x="21" y="92"/>
                        <a:pt x="33" y="71"/>
                        <a:pt x="48" y="54"/>
                      </a:cubicBezTo>
                      <a:cubicBezTo>
                        <a:pt x="63" y="37"/>
                        <a:pt x="82" y="23"/>
                        <a:pt x="104" y="14"/>
                      </a:cubicBezTo>
                      <a:cubicBezTo>
                        <a:pt x="126" y="5"/>
                        <a:pt x="150" y="0"/>
                        <a:pt x="177" y="0"/>
                      </a:cubicBezTo>
                      <a:cubicBezTo>
                        <a:pt x="197" y="0"/>
                        <a:pt x="216" y="3"/>
                        <a:pt x="234" y="9"/>
                      </a:cubicBezTo>
                      <a:cubicBezTo>
                        <a:pt x="252" y="15"/>
                        <a:pt x="268" y="23"/>
                        <a:pt x="282" y="34"/>
                      </a:cubicBezTo>
                      <a:cubicBezTo>
                        <a:pt x="296" y="45"/>
                        <a:pt x="307" y="57"/>
                        <a:pt x="316" y="73"/>
                      </a:cubicBezTo>
                      <a:cubicBezTo>
                        <a:pt x="325" y="88"/>
                        <a:pt x="330" y="104"/>
                        <a:pt x="332" y="12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500" name="Freeform 18"/>
                <p:cNvSpPr>
                  <a:spLocks noEditPoints="1"/>
                </p:cNvSpPr>
                <p:nvPr/>
              </p:nvSpPr>
              <p:spPr bwMode="auto">
                <a:xfrm>
                  <a:off x="6407150" y="1843088"/>
                  <a:ext cx="166688" cy="168275"/>
                </a:xfrm>
                <a:custGeom>
                  <a:avLst/>
                  <a:gdLst>
                    <a:gd name="T0" fmla="*/ 77 w 154"/>
                    <a:gd name="T1" fmla="*/ 0 h 154"/>
                    <a:gd name="T2" fmla="*/ 0 w 154"/>
                    <a:gd name="T3" fmla="*/ 77 h 154"/>
                    <a:gd name="T4" fmla="*/ 77 w 154"/>
                    <a:gd name="T5" fmla="*/ 154 h 154"/>
                    <a:gd name="T6" fmla="*/ 154 w 154"/>
                    <a:gd name="T7" fmla="*/ 77 h 154"/>
                    <a:gd name="T8" fmla="*/ 77 w 154"/>
                    <a:gd name="T9" fmla="*/ 0 h 154"/>
                    <a:gd name="T10" fmla="*/ 77 w 154"/>
                    <a:gd name="T11" fmla="*/ 125 h 154"/>
                    <a:gd name="T12" fmla="*/ 30 w 154"/>
                    <a:gd name="T13" fmla="*/ 77 h 154"/>
                    <a:gd name="T14" fmla="*/ 77 w 154"/>
                    <a:gd name="T15" fmla="*/ 30 h 154"/>
                    <a:gd name="T16" fmla="*/ 125 w 154"/>
                    <a:gd name="T17" fmla="*/ 77 h 154"/>
                    <a:gd name="T18" fmla="*/ 77 w 154"/>
                    <a:gd name="T19" fmla="*/ 125 h 15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54" h="154">
                      <a:moveTo>
                        <a:pt x="77" y="0"/>
                      </a:moveTo>
                      <a:cubicBezTo>
                        <a:pt x="35" y="0"/>
                        <a:pt x="0" y="35"/>
                        <a:pt x="0" y="77"/>
                      </a:cubicBezTo>
                      <a:cubicBezTo>
                        <a:pt x="0" y="120"/>
                        <a:pt x="35" y="154"/>
                        <a:pt x="77" y="154"/>
                      </a:cubicBezTo>
                      <a:cubicBezTo>
                        <a:pt x="120" y="154"/>
                        <a:pt x="154" y="120"/>
                        <a:pt x="154" y="77"/>
                      </a:cubicBezTo>
                      <a:cubicBezTo>
                        <a:pt x="154" y="35"/>
                        <a:pt x="120" y="0"/>
                        <a:pt x="77" y="0"/>
                      </a:cubicBezTo>
                      <a:close/>
                      <a:moveTo>
                        <a:pt x="77" y="125"/>
                      </a:moveTo>
                      <a:cubicBezTo>
                        <a:pt x="51" y="125"/>
                        <a:pt x="30" y="103"/>
                        <a:pt x="30" y="77"/>
                      </a:cubicBezTo>
                      <a:cubicBezTo>
                        <a:pt x="30" y="51"/>
                        <a:pt x="51" y="30"/>
                        <a:pt x="77" y="30"/>
                      </a:cubicBezTo>
                      <a:cubicBezTo>
                        <a:pt x="103" y="30"/>
                        <a:pt x="125" y="51"/>
                        <a:pt x="125" y="77"/>
                      </a:cubicBezTo>
                      <a:cubicBezTo>
                        <a:pt x="125" y="103"/>
                        <a:pt x="103" y="125"/>
                        <a:pt x="77" y="12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410" name="Employee Phone"/>
            <p:cNvGrpSpPr/>
            <p:nvPr/>
          </p:nvGrpSpPr>
          <p:grpSpPr>
            <a:xfrm>
              <a:off x="2781464" y="4305338"/>
              <a:ext cx="708025" cy="757034"/>
              <a:chOff x="2680474" y="3944673"/>
              <a:chExt cx="708025" cy="757034"/>
            </a:xfrm>
          </p:grpSpPr>
          <p:sp>
            <p:nvSpPr>
              <p:cNvPr id="29" name="Employee Phone"/>
              <p:cNvSpPr>
                <a:spLocks noChangeArrowheads="1"/>
              </p:cNvSpPr>
              <p:nvPr/>
            </p:nvSpPr>
            <p:spPr bwMode="auto">
              <a:xfrm>
                <a:off x="2680474" y="4546600"/>
                <a:ext cx="708025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Employee</a:t>
                </a:r>
                <a:b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Phone</a:t>
                </a:r>
              </a:p>
            </p:txBody>
          </p:sp>
          <p:grpSp>
            <p:nvGrpSpPr>
              <p:cNvPr id="3" name="Employee Phone"/>
              <p:cNvGrpSpPr/>
              <p:nvPr/>
            </p:nvGrpSpPr>
            <p:grpSpPr>
              <a:xfrm>
                <a:off x="2755819" y="3944673"/>
                <a:ext cx="573562" cy="573561"/>
                <a:chOff x="2755819" y="3944673"/>
                <a:chExt cx="573562" cy="573561"/>
              </a:xfrm>
            </p:grpSpPr>
            <p:sp>
              <p:nvSpPr>
                <p:cNvPr id="18" name="Freeform 124"/>
                <p:cNvSpPr>
                  <a:spLocks/>
                </p:cNvSpPr>
                <p:nvPr/>
              </p:nvSpPr>
              <p:spPr bwMode="auto">
                <a:xfrm>
                  <a:off x="2755819" y="3944673"/>
                  <a:ext cx="573562" cy="573561"/>
                </a:xfrm>
                <a:custGeom>
                  <a:avLst/>
                  <a:gdLst>
                    <a:gd name="T0" fmla="*/ 1198 w 3500"/>
                    <a:gd name="T1" fmla="*/ 0 h 3500"/>
                    <a:gd name="T2" fmla="*/ 2303 w 3500"/>
                    <a:gd name="T3" fmla="*/ 0 h 3500"/>
                    <a:gd name="T4" fmla="*/ 3500 w 3500"/>
                    <a:gd name="T5" fmla="*/ 1197 h 3500"/>
                    <a:gd name="T6" fmla="*/ 3500 w 3500"/>
                    <a:gd name="T7" fmla="*/ 2302 h 3500"/>
                    <a:gd name="T8" fmla="*/ 2303 w 3500"/>
                    <a:gd name="T9" fmla="*/ 3500 h 3500"/>
                    <a:gd name="T10" fmla="*/ 1198 w 3500"/>
                    <a:gd name="T11" fmla="*/ 3500 h 3500"/>
                    <a:gd name="T12" fmla="*/ 0 w 3500"/>
                    <a:gd name="T13" fmla="*/ 2302 h 3500"/>
                    <a:gd name="T14" fmla="*/ 0 w 3500"/>
                    <a:gd name="T15" fmla="*/ 1197 h 3500"/>
                    <a:gd name="T16" fmla="*/ 1198 w 3500"/>
                    <a:gd name="T17" fmla="*/ 0 h 35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500" h="350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7"/>
                      </a:cubicBezTo>
                      <a:cubicBezTo>
                        <a:pt x="3500" y="2302"/>
                        <a:pt x="3500" y="2302"/>
                        <a:pt x="3500" y="2302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2"/>
                      </a:cubicBezTo>
                      <a:cubicBezTo>
                        <a:pt x="0" y="1197"/>
                        <a:pt x="0" y="1197"/>
                        <a:pt x="0" y="1197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2E0A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9" name="Oval 125"/>
                <p:cNvSpPr>
                  <a:spLocks noChangeArrowheads="1"/>
                </p:cNvSpPr>
                <p:nvPr/>
              </p:nvSpPr>
              <p:spPr bwMode="auto">
                <a:xfrm>
                  <a:off x="3032578" y="4434976"/>
                  <a:ext cx="22357" cy="22357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0" name="Oval 126"/>
                <p:cNvSpPr>
                  <a:spLocks noChangeArrowheads="1"/>
                </p:cNvSpPr>
                <p:nvPr/>
              </p:nvSpPr>
              <p:spPr bwMode="auto">
                <a:xfrm>
                  <a:off x="3032578" y="4005575"/>
                  <a:ext cx="22357" cy="22357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1" name="Oval 127"/>
                <p:cNvSpPr>
                  <a:spLocks noChangeArrowheads="1"/>
                </p:cNvSpPr>
                <p:nvPr/>
              </p:nvSpPr>
              <p:spPr bwMode="auto">
                <a:xfrm>
                  <a:off x="3245351" y="4220661"/>
                  <a:ext cx="22357" cy="22357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2" name="Oval 128"/>
                <p:cNvSpPr>
                  <a:spLocks noChangeArrowheads="1"/>
                </p:cNvSpPr>
                <p:nvPr/>
              </p:nvSpPr>
              <p:spPr bwMode="auto">
                <a:xfrm>
                  <a:off x="2815951" y="4220661"/>
                  <a:ext cx="22357" cy="22357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3" name="Oval 129"/>
                <p:cNvSpPr>
                  <a:spLocks noChangeArrowheads="1"/>
                </p:cNvSpPr>
                <p:nvPr/>
              </p:nvSpPr>
              <p:spPr bwMode="auto">
                <a:xfrm>
                  <a:off x="2852955" y="4042579"/>
                  <a:ext cx="22357" cy="23127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4" name="Oval 130"/>
                <p:cNvSpPr>
                  <a:spLocks noChangeArrowheads="1"/>
                </p:cNvSpPr>
                <p:nvPr/>
              </p:nvSpPr>
              <p:spPr bwMode="auto">
                <a:xfrm>
                  <a:off x="3208347" y="4397972"/>
                  <a:ext cx="22357" cy="22357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5" name="Oval 131"/>
                <p:cNvSpPr>
                  <a:spLocks noChangeArrowheads="1"/>
                </p:cNvSpPr>
                <p:nvPr/>
              </p:nvSpPr>
              <p:spPr bwMode="auto">
                <a:xfrm>
                  <a:off x="2852955" y="4397972"/>
                  <a:ext cx="22357" cy="22357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6" name="Oval 132"/>
                <p:cNvSpPr>
                  <a:spLocks noChangeArrowheads="1"/>
                </p:cNvSpPr>
                <p:nvPr/>
              </p:nvSpPr>
              <p:spPr bwMode="auto">
                <a:xfrm>
                  <a:off x="3208347" y="4042579"/>
                  <a:ext cx="22357" cy="22357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7" name="Freeform 133"/>
                <p:cNvSpPr>
                  <a:spLocks/>
                </p:cNvSpPr>
                <p:nvPr/>
              </p:nvSpPr>
              <p:spPr bwMode="auto">
                <a:xfrm>
                  <a:off x="2899210" y="4088063"/>
                  <a:ext cx="287552" cy="287552"/>
                </a:xfrm>
                <a:custGeom>
                  <a:avLst/>
                  <a:gdLst>
                    <a:gd name="T0" fmla="*/ 354 w 1753"/>
                    <a:gd name="T1" fmla="*/ 0 h 1753"/>
                    <a:gd name="T2" fmla="*/ 1400 w 1753"/>
                    <a:gd name="T3" fmla="*/ 0 h 1753"/>
                    <a:gd name="T4" fmla="*/ 1753 w 1753"/>
                    <a:gd name="T5" fmla="*/ 354 h 1753"/>
                    <a:gd name="T6" fmla="*/ 1753 w 1753"/>
                    <a:gd name="T7" fmla="*/ 1400 h 1753"/>
                    <a:gd name="T8" fmla="*/ 1400 w 1753"/>
                    <a:gd name="T9" fmla="*/ 1753 h 1753"/>
                    <a:gd name="T10" fmla="*/ 354 w 1753"/>
                    <a:gd name="T11" fmla="*/ 1753 h 1753"/>
                    <a:gd name="T12" fmla="*/ 0 w 1753"/>
                    <a:gd name="T13" fmla="*/ 1400 h 1753"/>
                    <a:gd name="T14" fmla="*/ 0 w 1753"/>
                    <a:gd name="T15" fmla="*/ 354 h 1753"/>
                    <a:gd name="T16" fmla="*/ 354 w 1753"/>
                    <a:gd name="T17" fmla="*/ 0 h 1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53" h="1753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8" name="Freeform 134"/>
                <p:cNvSpPr>
                  <a:spLocks noEditPoints="1"/>
                </p:cNvSpPr>
                <p:nvPr/>
              </p:nvSpPr>
              <p:spPr bwMode="auto">
                <a:xfrm>
                  <a:off x="2931588" y="4158217"/>
                  <a:ext cx="218169" cy="159580"/>
                </a:xfrm>
                <a:custGeom>
                  <a:avLst/>
                  <a:gdLst>
                    <a:gd name="T0" fmla="*/ 313 w 1333"/>
                    <a:gd name="T1" fmla="*/ 818 h 970"/>
                    <a:gd name="T2" fmla="*/ 149 w 1333"/>
                    <a:gd name="T3" fmla="*/ 968 h 970"/>
                    <a:gd name="T4" fmla="*/ 0 w 1333"/>
                    <a:gd name="T5" fmla="*/ 147 h 970"/>
                    <a:gd name="T6" fmla="*/ 115 w 1333"/>
                    <a:gd name="T7" fmla="*/ 201 h 970"/>
                    <a:gd name="T8" fmla="*/ 158 w 1333"/>
                    <a:gd name="T9" fmla="*/ 240 h 970"/>
                    <a:gd name="T10" fmla="*/ 197 w 1333"/>
                    <a:gd name="T11" fmla="*/ 2 h 970"/>
                    <a:gd name="T12" fmla="*/ 1333 w 1333"/>
                    <a:gd name="T13" fmla="*/ 75 h 970"/>
                    <a:gd name="T14" fmla="*/ 1258 w 1333"/>
                    <a:gd name="T15" fmla="*/ 970 h 970"/>
                    <a:gd name="T16" fmla="*/ 361 w 1333"/>
                    <a:gd name="T17" fmla="*/ 895 h 970"/>
                    <a:gd name="T18" fmla="*/ 436 w 1333"/>
                    <a:gd name="T19" fmla="*/ 0 h 970"/>
                    <a:gd name="T20" fmla="*/ 1333 w 1333"/>
                    <a:gd name="T21" fmla="*/ 75 h 970"/>
                    <a:gd name="T22" fmla="*/ 497 w 1333"/>
                    <a:gd name="T23" fmla="*/ 638 h 970"/>
                    <a:gd name="T24" fmla="*/ 497 w 1333"/>
                    <a:gd name="T25" fmla="*/ 738 h 970"/>
                    <a:gd name="T26" fmla="*/ 697 w 1333"/>
                    <a:gd name="T27" fmla="*/ 688 h 970"/>
                    <a:gd name="T28" fmla="*/ 597 w 1333"/>
                    <a:gd name="T29" fmla="*/ 688 h 970"/>
                    <a:gd name="T30" fmla="*/ 697 w 1333"/>
                    <a:gd name="T31" fmla="*/ 688 h 970"/>
                    <a:gd name="T32" fmla="*/ 797 w 1333"/>
                    <a:gd name="T33" fmla="*/ 638 h 970"/>
                    <a:gd name="T34" fmla="*/ 797 w 1333"/>
                    <a:gd name="T35" fmla="*/ 738 h 970"/>
                    <a:gd name="T36" fmla="*/ 942 w 1333"/>
                    <a:gd name="T37" fmla="*/ 95 h 970"/>
                    <a:gd name="T38" fmla="*/ 464 w 1333"/>
                    <a:gd name="T39" fmla="*/ 527 h 970"/>
                    <a:gd name="T40" fmla="*/ 942 w 1333"/>
                    <a:gd name="T41" fmla="*/ 95 h 970"/>
                    <a:gd name="T42" fmla="*/ 1196 w 1333"/>
                    <a:gd name="T43" fmla="*/ 420 h 970"/>
                    <a:gd name="T44" fmla="*/ 1088 w 1333"/>
                    <a:gd name="T45" fmla="*/ 420 h 970"/>
                    <a:gd name="T46" fmla="*/ 1087 w 1333"/>
                    <a:gd name="T47" fmla="*/ 420 h 970"/>
                    <a:gd name="T48" fmla="*/ 1087 w 1333"/>
                    <a:gd name="T49" fmla="*/ 517 h 970"/>
                    <a:gd name="T50" fmla="*/ 1088 w 1333"/>
                    <a:gd name="T51" fmla="*/ 517 h 970"/>
                    <a:gd name="T52" fmla="*/ 1196 w 1333"/>
                    <a:gd name="T53" fmla="*/ 517 h 970"/>
                    <a:gd name="T54" fmla="*/ 1244 w 1333"/>
                    <a:gd name="T55" fmla="*/ 300 h 970"/>
                    <a:gd name="T56" fmla="*/ 1196 w 1333"/>
                    <a:gd name="T57" fmla="*/ 252 h 970"/>
                    <a:gd name="T58" fmla="*/ 1088 w 1333"/>
                    <a:gd name="T59" fmla="*/ 252 h 970"/>
                    <a:gd name="T60" fmla="*/ 1038 w 1333"/>
                    <a:gd name="T61" fmla="*/ 300 h 970"/>
                    <a:gd name="T62" fmla="*/ 1088 w 1333"/>
                    <a:gd name="T63" fmla="*/ 349 h 970"/>
                    <a:gd name="T64" fmla="*/ 1196 w 1333"/>
                    <a:gd name="T65" fmla="*/ 349 h 970"/>
                    <a:gd name="T66" fmla="*/ 1244 w 1333"/>
                    <a:gd name="T67" fmla="*/ 300 h 970"/>
                    <a:gd name="T68" fmla="*/ 1196 w 1333"/>
                    <a:gd name="T69" fmla="*/ 84 h 970"/>
                    <a:gd name="T70" fmla="*/ 1088 w 1333"/>
                    <a:gd name="T71" fmla="*/ 84 h 970"/>
                    <a:gd name="T72" fmla="*/ 1087 w 1333"/>
                    <a:gd name="T73" fmla="*/ 84 h 970"/>
                    <a:gd name="T74" fmla="*/ 1087 w 1333"/>
                    <a:gd name="T75" fmla="*/ 180 h 970"/>
                    <a:gd name="T76" fmla="*/ 1088 w 1333"/>
                    <a:gd name="T77" fmla="*/ 180 h 970"/>
                    <a:gd name="T78" fmla="*/ 1196 w 1333"/>
                    <a:gd name="T79" fmla="*/ 180 h 9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</a:cxnLst>
                  <a:rect l="0" t="0" r="r" b="b"/>
                  <a:pathLst>
                    <a:path w="1333" h="970">
                      <a:moveTo>
                        <a:pt x="313" y="147"/>
                      </a:moveTo>
                      <a:cubicBezTo>
                        <a:pt x="313" y="818"/>
                        <a:pt x="313" y="818"/>
                        <a:pt x="313" y="818"/>
                      </a:cubicBezTo>
                      <a:cubicBezTo>
                        <a:pt x="313" y="901"/>
                        <a:pt x="246" y="968"/>
                        <a:pt x="163" y="968"/>
                      </a:cubicBezTo>
                      <a:cubicBezTo>
                        <a:pt x="149" y="968"/>
                        <a:pt x="149" y="968"/>
                        <a:pt x="149" y="968"/>
                      </a:cubicBezTo>
                      <a:cubicBezTo>
                        <a:pt x="67" y="968"/>
                        <a:pt x="0" y="901"/>
                        <a:pt x="0" y="818"/>
                      </a:cubicBezTo>
                      <a:cubicBezTo>
                        <a:pt x="0" y="147"/>
                        <a:pt x="0" y="147"/>
                        <a:pt x="0" y="147"/>
                      </a:cubicBezTo>
                      <a:cubicBezTo>
                        <a:pt x="0" y="76"/>
                        <a:pt x="49" y="17"/>
                        <a:pt x="115" y="2"/>
                      </a:cubicBezTo>
                      <a:cubicBezTo>
                        <a:pt x="115" y="201"/>
                        <a:pt x="115" y="201"/>
                        <a:pt x="115" y="201"/>
                      </a:cubicBezTo>
                      <a:cubicBezTo>
                        <a:pt x="115" y="222"/>
                        <a:pt x="133" y="240"/>
                        <a:pt x="154" y="240"/>
                      </a:cubicBezTo>
                      <a:cubicBezTo>
                        <a:pt x="158" y="240"/>
                        <a:pt x="158" y="240"/>
                        <a:pt x="158" y="240"/>
                      </a:cubicBezTo>
                      <a:cubicBezTo>
                        <a:pt x="180" y="240"/>
                        <a:pt x="197" y="222"/>
                        <a:pt x="197" y="201"/>
                      </a:cubicBezTo>
                      <a:cubicBezTo>
                        <a:pt x="197" y="2"/>
                        <a:pt x="197" y="2"/>
                        <a:pt x="197" y="2"/>
                      </a:cubicBezTo>
                      <a:cubicBezTo>
                        <a:pt x="263" y="17"/>
                        <a:pt x="313" y="76"/>
                        <a:pt x="313" y="147"/>
                      </a:cubicBezTo>
                      <a:close/>
                      <a:moveTo>
                        <a:pt x="1333" y="75"/>
                      </a:moveTo>
                      <a:cubicBezTo>
                        <a:pt x="1333" y="895"/>
                        <a:pt x="1333" y="895"/>
                        <a:pt x="1333" y="895"/>
                      </a:cubicBezTo>
                      <a:cubicBezTo>
                        <a:pt x="1333" y="936"/>
                        <a:pt x="1299" y="970"/>
                        <a:pt x="1258" y="970"/>
                      </a:cubicBezTo>
                      <a:cubicBezTo>
                        <a:pt x="436" y="970"/>
                        <a:pt x="436" y="970"/>
                        <a:pt x="436" y="970"/>
                      </a:cubicBezTo>
                      <a:cubicBezTo>
                        <a:pt x="395" y="970"/>
                        <a:pt x="361" y="936"/>
                        <a:pt x="361" y="895"/>
                      </a:cubicBezTo>
                      <a:cubicBezTo>
                        <a:pt x="361" y="75"/>
                        <a:pt x="361" y="75"/>
                        <a:pt x="361" y="75"/>
                      </a:cubicBezTo>
                      <a:cubicBezTo>
                        <a:pt x="361" y="33"/>
                        <a:pt x="395" y="0"/>
                        <a:pt x="436" y="0"/>
                      </a:cubicBezTo>
                      <a:cubicBezTo>
                        <a:pt x="1258" y="0"/>
                        <a:pt x="1258" y="0"/>
                        <a:pt x="1258" y="0"/>
                      </a:cubicBezTo>
                      <a:cubicBezTo>
                        <a:pt x="1299" y="0"/>
                        <a:pt x="1333" y="33"/>
                        <a:pt x="1333" y="75"/>
                      </a:cubicBezTo>
                      <a:close/>
                      <a:moveTo>
                        <a:pt x="547" y="688"/>
                      </a:moveTo>
                      <a:cubicBezTo>
                        <a:pt x="547" y="661"/>
                        <a:pt x="525" y="638"/>
                        <a:pt x="497" y="638"/>
                      </a:cubicBezTo>
                      <a:cubicBezTo>
                        <a:pt x="470" y="638"/>
                        <a:pt x="447" y="661"/>
                        <a:pt x="447" y="688"/>
                      </a:cubicBezTo>
                      <a:cubicBezTo>
                        <a:pt x="447" y="716"/>
                        <a:pt x="470" y="738"/>
                        <a:pt x="497" y="738"/>
                      </a:cubicBezTo>
                      <a:cubicBezTo>
                        <a:pt x="525" y="738"/>
                        <a:pt x="547" y="716"/>
                        <a:pt x="547" y="688"/>
                      </a:cubicBezTo>
                      <a:close/>
                      <a:moveTo>
                        <a:pt x="697" y="688"/>
                      </a:moveTo>
                      <a:cubicBezTo>
                        <a:pt x="697" y="661"/>
                        <a:pt x="674" y="638"/>
                        <a:pt x="647" y="638"/>
                      </a:cubicBezTo>
                      <a:cubicBezTo>
                        <a:pt x="619" y="638"/>
                        <a:pt x="597" y="661"/>
                        <a:pt x="597" y="688"/>
                      </a:cubicBezTo>
                      <a:cubicBezTo>
                        <a:pt x="597" y="716"/>
                        <a:pt x="619" y="738"/>
                        <a:pt x="647" y="738"/>
                      </a:cubicBezTo>
                      <a:cubicBezTo>
                        <a:pt x="674" y="738"/>
                        <a:pt x="697" y="716"/>
                        <a:pt x="697" y="688"/>
                      </a:cubicBezTo>
                      <a:close/>
                      <a:moveTo>
                        <a:pt x="846" y="688"/>
                      </a:moveTo>
                      <a:cubicBezTo>
                        <a:pt x="846" y="661"/>
                        <a:pt x="824" y="638"/>
                        <a:pt x="797" y="638"/>
                      </a:cubicBezTo>
                      <a:cubicBezTo>
                        <a:pt x="769" y="638"/>
                        <a:pt x="747" y="661"/>
                        <a:pt x="747" y="688"/>
                      </a:cubicBezTo>
                      <a:cubicBezTo>
                        <a:pt x="747" y="716"/>
                        <a:pt x="769" y="738"/>
                        <a:pt x="797" y="738"/>
                      </a:cubicBezTo>
                      <a:cubicBezTo>
                        <a:pt x="824" y="738"/>
                        <a:pt x="846" y="716"/>
                        <a:pt x="846" y="688"/>
                      </a:cubicBezTo>
                      <a:close/>
                      <a:moveTo>
                        <a:pt x="942" y="95"/>
                      </a:moveTo>
                      <a:cubicBezTo>
                        <a:pt x="464" y="95"/>
                        <a:pt x="464" y="95"/>
                        <a:pt x="464" y="95"/>
                      </a:cubicBezTo>
                      <a:cubicBezTo>
                        <a:pt x="464" y="527"/>
                        <a:pt x="464" y="527"/>
                        <a:pt x="464" y="527"/>
                      </a:cubicBezTo>
                      <a:cubicBezTo>
                        <a:pt x="942" y="527"/>
                        <a:pt x="942" y="527"/>
                        <a:pt x="942" y="527"/>
                      </a:cubicBezTo>
                      <a:lnTo>
                        <a:pt x="942" y="95"/>
                      </a:lnTo>
                      <a:close/>
                      <a:moveTo>
                        <a:pt x="1244" y="469"/>
                      </a:moveTo>
                      <a:cubicBezTo>
                        <a:pt x="1244" y="443"/>
                        <a:pt x="1223" y="422"/>
                        <a:pt x="1196" y="420"/>
                      </a:cubicBezTo>
                      <a:cubicBezTo>
                        <a:pt x="1196" y="420"/>
                        <a:pt x="1196" y="420"/>
                        <a:pt x="1196" y="420"/>
                      </a:cubicBezTo>
                      <a:cubicBezTo>
                        <a:pt x="1088" y="420"/>
                        <a:pt x="1088" y="420"/>
                        <a:pt x="1088" y="420"/>
                      </a:cubicBezTo>
                      <a:cubicBezTo>
                        <a:pt x="1088" y="420"/>
                        <a:pt x="1088" y="420"/>
                        <a:pt x="1088" y="420"/>
                      </a:cubicBezTo>
                      <a:cubicBezTo>
                        <a:pt x="1088" y="420"/>
                        <a:pt x="1088" y="420"/>
                        <a:pt x="1087" y="420"/>
                      </a:cubicBezTo>
                      <a:cubicBezTo>
                        <a:pt x="1060" y="420"/>
                        <a:pt x="1038" y="442"/>
                        <a:pt x="1038" y="469"/>
                      </a:cubicBezTo>
                      <a:cubicBezTo>
                        <a:pt x="1038" y="495"/>
                        <a:pt x="1060" y="517"/>
                        <a:pt x="1087" y="517"/>
                      </a:cubicBezTo>
                      <a:cubicBezTo>
                        <a:pt x="1088" y="517"/>
                        <a:pt x="1088" y="517"/>
                        <a:pt x="1088" y="517"/>
                      </a:cubicBezTo>
                      <a:cubicBezTo>
                        <a:pt x="1088" y="517"/>
                        <a:pt x="1088" y="517"/>
                        <a:pt x="1088" y="517"/>
                      </a:cubicBezTo>
                      <a:cubicBezTo>
                        <a:pt x="1196" y="517"/>
                        <a:pt x="1196" y="517"/>
                        <a:pt x="1196" y="517"/>
                      </a:cubicBezTo>
                      <a:cubicBezTo>
                        <a:pt x="1196" y="517"/>
                        <a:pt x="1196" y="517"/>
                        <a:pt x="1196" y="517"/>
                      </a:cubicBezTo>
                      <a:cubicBezTo>
                        <a:pt x="1223" y="516"/>
                        <a:pt x="1244" y="495"/>
                        <a:pt x="1244" y="469"/>
                      </a:cubicBezTo>
                      <a:close/>
                      <a:moveTo>
                        <a:pt x="1244" y="300"/>
                      </a:moveTo>
                      <a:cubicBezTo>
                        <a:pt x="1244" y="274"/>
                        <a:pt x="1223" y="253"/>
                        <a:pt x="1196" y="252"/>
                      </a:cubicBezTo>
                      <a:cubicBezTo>
                        <a:pt x="1196" y="252"/>
                        <a:pt x="1196" y="252"/>
                        <a:pt x="1196" y="252"/>
                      </a:cubicBezTo>
                      <a:cubicBezTo>
                        <a:pt x="1088" y="252"/>
                        <a:pt x="1088" y="252"/>
                        <a:pt x="1088" y="252"/>
                      </a:cubicBezTo>
                      <a:cubicBezTo>
                        <a:pt x="1088" y="252"/>
                        <a:pt x="1088" y="252"/>
                        <a:pt x="1088" y="252"/>
                      </a:cubicBezTo>
                      <a:cubicBezTo>
                        <a:pt x="1088" y="252"/>
                        <a:pt x="1088" y="252"/>
                        <a:pt x="1087" y="252"/>
                      </a:cubicBezTo>
                      <a:cubicBezTo>
                        <a:pt x="1060" y="252"/>
                        <a:pt x="1038" y="274"/>
                        <a:pt x="1038" y="300"/>
                      </a:cubicBezTo>
                      <a:cubicBezTo>
                        <a:pt x="1038" y="327"/>
                        <a:pt x="1060" y="349"/>
                        <a:pt x="1087" y="349"/>
                      </a:cubicBezTo>
                      <a:cubicBezTo>
                        <a:pt x="1088" y="349"/>
                        <a:pt x="1088" y="349"/>
                        <a:pt x="1088" y="349"/>
                      </a:cubicBezTo>
                      <a:cubicBezTo>
                        <a:pt x="1088" y="349"/>
                        <a:pt x="1088" y="349"/>
                        <a:pt x="1088" y="349"/>
                      </a:cubicBezTo>
                      <a:cubicBezTo>
                        <a:pt x="1196" y="349"/>
                        <a:pt x="1196" y="349"/>
                        <a:pt x="1196" y="349"/>
                      </a:cubicBezTo>
                      <a:cubicBezTo>
                        <a:pt x="1196" y="348"/>
                        <a:pt x="1196" y="348"/>
                        <a:pt x="1196" y="348"/>
                      </a:cubicBezTo>
                      <a:cubicBezTo>
                        <a:pt x="1223" y="347"/>
                        <a:pt x="1244" y="326"/>
                        <a:pt x="1244" y="300"/>
                      </a:cubicBezTo>
                      <a:close/>
                      <a:moveTo>
                        <a:pt x="1244" y="132"/>
                      </a:moveTo>
                      <a:cubicBezTo>
                        <a:pt x="1244" y="106"/>
                        <a:pt x="1223" y="85"/>
                        <a:pt x="1196" y="84"/>
                      </a:cubicBezTo>
                      <a:cubicBezTo>
                        <a:pt x="1196" y="84"/>
                        <a:pt x="1196" y="84"/>
                        <a:pt x="1196" y="84"/>
                      </a:cubicBezTo>
                      <a:cubicBezTo>
                        <a:pt x="1088" y="84"/>
                        <a:pt x="1088" y="84"/>
                        <a:pt x="1088" y="84"/>
                      </a:cubicBezTo>
                      <a:cubicBezTo>
                        <a:pt x="1088" y="84"/>
                        <a:pt x="1088" y="84"/>
                        <a:pt x="1088" y="84"/>
                      </a:cubicBezTo>
                      <a:cubicBezTo>
                        <a:pt x="1088" y="84"/>
                        <a:pt x="1088" y="84"/>
                        <a:pt x="1087" y="84"/>
                      </a:cubicBezTo>
                      <a:cubicBezTo>
                        <a:pt x="1060" y="84"/>
                        <a:pt x="1038" y="105"/>
                        <a:pt x="1038" y="132"/>
                      </a:cubicBezTo>
                      <a:cubicBezTo>
                        <a:pt x="1038" y="159"/>
                        <a:pt x="1060" y="180"/>
                        <a:pt x="1087" y="180"/>
                      </a:cubicBezTo>
                      <a:cubicBezTo>
                        <a:pt x="1088" y="180"/>
                        <a:pt x="1088" y="180"/>
                        <a:pt x="1088" y="180"/>
                      </a:cubicBezTo>
                      <a:cubicBezTo>
                        <a:pt x="1088" y="180"/>
                        <a:pt x="1088" y="180"/>
                        <a:pt x="1088" y="180"/>
                      </a:cubicBezTo>
                      <a:cubicBezTo>
                        <a:pt x="1196" y="180"/>
                        <a:pt x="1196" y="180"/>
                        <a:pt x="1196" y="180"/>
                      </a:cubicBezTo>
                      <a:cubicBezTo>
                        <a:pt x="1196" y="180"/>
                        <a:pt x="1196" y="180"/>
                        <a:pt x="1196" y="180"/>
                      </a:cubicBezTo>
                      <a:cubicBezTo>
                        <a:pt x="1223" y="179"/>
                        <a:pt x="1244" y="158"/>
                        <a:pt x="1244" y="13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407" name="Corporate Device 1"/>
            <p:cNvGrpSpPr/>
            <p:nvPr/>
          </p:nvGrpSpPr>
          <p:grpSpPr>
            <a:xfrm>
              <a:off x="2781464" y="3395011"/>
              <a:ext cx="708025" cy="755682"/>
              <a:chOff x="2680474" y="3034346"/>
              <a:chExt cx="708025" cy="755682"/>
            </a:xfrm>
          </p:grpSpPr>
          <p:sp>
            <p:nvSpPr>
              <p:cNvPr id="345" name="Corporate Device"/>
              <p:cNvSpPr>
                <a:spLocks noChangeArrowheads="1"/>
              </p:cNvSpPr>
              <p:nvPr/>
            </p:nvSpPr>
            <p:spPr bwMode="auto">
              <a:xfrm>
                <a:off x="2680474" y="3634921"/>
                <a:ext cx="708025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Corporate</a:t>
                </a:r>
                <a:b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Device</a:t>
                </a:r>
              </a:p>
            </p:txBody>
          </p:sp>
          <p:grpSp>
            <p:nvGrpSpPr>
              <p:cNvPr id="1253" name="Corporate Device"/>
              <p:cNvGrpSpPr/>
              <p:nvPr/>
            </p:nvGrpSpPr>
            <p:grpSpPr>
              <a:xfrm>
                <a:off x="2742825" y="3034346"/>
                <a:ext cx="576072" cy="576072"/>
                <a:chOff x="2735372" y="3034346"/>
                <a:chExt cx="576072" cy="576072"/>
              </a:xfrm>
            </p:grpSpPr>
            <p:sp>
              <p:nvSpPr>
                <p:cNvPr id="1254" name="AutoShape 27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2735372" y="3034346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55" name="Freeform 29"/>
                <p:cNvSpPr>
                  <a:spLocks/>
                </p:cNvSpPr>
                <p:nvPr/>
              </p:nvSpPr>
              <p:spPr bwMode="auto">
                <a:xfrm>
                  <a:off x="2735372" y="3034346"/>
                  <a:ext cx="576072" cy="576072"/>
                </a:xfrm>
                <a:custGeom>
                  <a:avLst/>
                  <a:gdLst>
                    <a:gd name="T0" fmla="*/ 2165 w 6328"/>
                    <a:gd name="T1" fmla="*/ 0 h 6328"/>
                    <a:gd name="T2" fmla="*/ 4163 w 6328"/>
                    <a:gd name="T3" fmla="*/ 0 h 6328"/>
                    <a:gd name="T4" fmla="*/ 6328 w 6328"/>
                    <a:gd name="T5" fmla="*/ 2165 h 6328"/>
                    <a:gd name="T6" fmla="*/ 6328 w 6328"/>
                    <a:gd name="T7" fmla="*/ 4163 h 6328"/>
                    <a:gd name="T8" fmla="*/ 4163 w 6328"/>
                    <a:gd name="T9" fmla="*/ 6328 h 6328"/>
                    <a:gd name="T10" fmla="*/ 2165 w 6328"/>
                    <a:gd name="T11" fmla="*/ 6328 h 6328"/>
                    <a:gd name="T12" fmla="*/ 0 w 6328"/>
                    <a:gd name="T13" fmla="*/ 4163 h 6328"/>
                    <a:gd name="T14" fmla="*/ 0 w 6328"/>
                    <a:gd name="T15" fmla="*/ 2165 h 6328"/>
                    <a:gd name="T16" fmla="*/ 2165 w 6328"/>
                    <a:gd name="T17" fmla="*/ 0 h 6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328" h="6328">
                      <a:moveTo>
                        <a:pt x="2165" y="0"/>
                      </a:moveTo>
                      <a:cubicBezTo>
                        <a:pt x="4163" y="0"/>
                        <a:pt x="4163" y="0"/>
                        <a:pt x="4163" y="0"/>
                      </a:cubicBezTo>
                      <a:cubicBezTo>
                        <a:pt x="5358" y="0"/>
                        <a:pt x="6328" y="970"/>
                        <a:pt x="6328" y="2165"/>
                      </a:cubicBezTo>
                      <a:cubicBezTo>
                        <a:pt x="6328" y="4163"/>
                        <a:pt x="6328" y="4163"/>
                        <a:pt x="6328" y="4163"/>
                      </a:cubicBezTo>
                      <a:cubicBezTo>
                        <a:pt x="6328" y="5358"/>
                        <a:pt x="5358" y="6328"/>
                        <a:pt x="4163" y="6328"/>
                      </a:cubicBezTo>
                      <a:cubicBezTo>
                        <a:pt x="2165" y="6328"/>
                        <a:pt x="2165" y="6328"/>
                        <a:pt x="2165" y="6328"/>
                      </a:cubicBezTo>
                      <a:cubicBezTo>
                        <a:pt x="970" y="6328"/>
                        <a:pt x="0" y="5358"/>
                        <a:pt x="0" y="4163"/>
                      </a:cubicBezTo>
                      <a:cubicBezTo>
                        <a:pt x="0" y="2165"/>
                        <a:pt x="0" y="2165"/>
                        <a:pt x="0" y="2165"/>
                      </a:cubicBezTo>
                      <a:cubicBezTo>
                        <a:pt x="0" y="970"/>
                        <a:pt x="970" y="0"/>
                        <a:pt x="2165" y="0"/>
                      </a:cubicBezTo>
                    </a:path>
                  </a:pathLst>
                </a:custGeom>
                <a:solidFill>
                  <a:srgbClr val="C1E0A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56" name="Oval 31"/>
                <p:cNvSpPr>
                  <a:spLocks noChangeArrowheads="1"/>
                </p:cNvSpPr>
                <p:nvPr/>
              </p:nvSpPr>
              <p:spPr bwMode="auto">
                <a:xfrm>
                  <a:off x="3013007" y="3095554"/>
                  <a:ext cx="22536" cy="22536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57" name="Oval 32"/>
                <p:cNvSpPr>
                  <a:spLocks noChangeArrowheads="1"/>
                </p:cNvSpPr>
                <p:nvPr/>
              </p:nvSpPr>
              <p:spPr bwMode="auto">
                <a:xfrm>
                  <a:off x="3227033" y="3311181"/>
                  <a:ext cx="22536" cy="22536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58" name="Oval 33"/>
                <p:cNvSpPr>
                  <a:spLocks noChangeArrowheads="1"/>
                </p:cNvSpPr>
                <p:nvPr/>
              </p:nvSpPr>
              <p:spPr bwMode="auto">
                <a:xfrm>
                  <a:off x="2795780" y="3311181"/>
                  <a:ext cx="22670" cy="22536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59" name="Oval 34"/>
                <p:cNvSpPr>
                  <a:spLocks noChangeArrowheads="1"/>
                </p:cNvSpPr>
                <p:nvPr/>
              </p:nvSpPr>
              <p:spPr bwMode="auto">
                <a:xfrm>
                  <a:off x="2832851" y="3132892"/>
                  <a:ext cx="22536" cy="22670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60" name="Oval 35"/>
                <p:cNvSpPr>
                  <a:spLocks noChangeArrowheads="1"/>
                </p:cNvSpPr>
                <p:nvPr/>
              </p:nvSpPr>
              <p:spPr bwMode="auto">
                <a:xfrm>
                  <a:off x="3189562" y="3489603"/>
                  <a:ext cx="22670" cy="22670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61" name="Oval 36"/>
                <p:cNvSpPr>
                  <a:spLocks noChangeArrowheads="1"/>
                </p:cNvSpPr>
                <p:nvPr/>
              </p:nvSpPr>
              <p:spPr bwMode="auto">
                <a:xfrm>
                  <a:off x="2832851" y="3489203"/>
                  <a:ext cx="22536" cy="22670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62" name="Oval 37"/>
                <p:cNvSpPr>
                  <a:spLocks noChangeArrowheads="1"/>
                </p:cNvSpPr>
                <p:nvPr/>
              </p:nvSpPr>
              <p:spPr bwMode="auto">
                <a:xfrm>
                  <a:off x="3189695" y="3132358"/>
                  <a:ext cx="22536" cy="22536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63" name="Freeform 38"/>
                <p:cNvSpPr>
                  <a:spLocks/>
                </p:cNvSpPr>
                <p:nvPr/>
              </p:nvSpPr>
              <p:spPr bwMode="auto">
                <a:xfrm>
                  <a:off x="2882990" y="3177831"/>
                  <a:ext cx="286836" cy="286969"/>
                </a:xfrm>
                <a:custGeom>
                  <a:avLst/>
                  <a:gdLst>
                    <a:gd name="T0" fmla="*/ 884 w 3152"/>
                    <a:gd name="T1" fmla="*/ 0 h 3153"/>
                    <a:gd name="T2" fmla="*/ 2268 w 3152"/>
                    <a:gd name="T3" fmla="*/ 0 h 3153"/>
                    <a:gd name="T4" fmla="*/ 3152 w 3152"/>
                    <a:gd name="T5" fmla="*/ 885 h 3153"/>
                    <a:gd name="T6" fmla="*/ 3152 w 3152"/>
                    <a:gd name="T7" fmla="*/ 2268 h 3153"/>
                    <a:gd name="T8" fmla="*/ 2268 w 3152"/>
                    <a:gd name="T9" fmla="*/ 3153 h 3153"/>
                    <a:gd name="T10" fmla="*/ 884 w 3152"/>
                    <a:gd name="T11" fmla="*/ 3153 h 3153"/>
                    <a:gd name="T12" fmla="*/ 0 w 3152"/>
                    <a:gd name="T13" fmla="*/ 2268 h 3153"/>
                    <a:gd name="T14" fmla="*/ 0 w 3152"/>
                    <a:gd name="T15" fmla="*/ 885 h 3153"/>
                    <a:gd name="T16" fmla="*/ 884 w 3152"/>
                    <a:gd name="T17" fmla="*/ 0 h 3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152" h="3153">
                      <a:moveTo>
                        <a:pt x="884" y="0"/>
                      </a:moveTo>
                      <a:cubicBezTo>
                        <a:pt x="2268" y="0"/>
                        <a:pt x="2268" y="0"/>
                        <a:pt x="2268" y="0"/>
                      </a:cubicBezTo>
                      <a:cubicBezTo>
                        <a:pt x="2756" y="0"/>
                        <a:pt x="3152" y="396"/>
                        <a:pt x="3152" y="885"/>
                      </a:cubicBezTo>
                      <a:cubicBezTo>
                        <a:pt x="3152" y="2268"/>
                        <a:pt x="3152" y="2268"/>
                        <a:pt x="3152" y="2268"/>
                      </a:cubicBezTo>
                      <a:cubicBezTo>
                        <a:pt x="3152" y="2757"/>
                        <a:pt x="2756" y="3153"/>
                        <a:pt x="2268" y="3153"/>
                      </a:cubicBezTo>
                      <a:cubicBezTo>
                        <a:pt x="884" y="3153"/>
                        <a:pt x="884" y="3153"/>
                        <a:pt x="884" y="3153"/>
                      </a:cubicBezTo>
                      <a:cubicBezTo>
                        <a:pt x="396" y="3153"/>
                        <a:pt x="0" y="2757"/>
                        <a:pt x="0" y="2268"/>
                      </a:cubicBezTo>
                      <a:cubicBezTo>
                        <a:pt x="0" y="885"/>
                        <a:pt x="0" y="885"/>
                        <a:pt x="0" y="885"/>
                      </a:cubicBezTo>
                      <a:cubicBezTo>
                        <a:pt x="0" y="396"/>
                        <a:pt x="396" y="0"/>
                        <a:pt x="884" y="0"/>
                      </a:cubicBezTo>
                      <a:close/>
                    </a:path>
                  </a:pathLst>
                </a:custGeom>
                <a:solidFill>
                  <a:srgbClr val="6BBE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64" name="Freeform 39"/>
                <p:cNvSpPr>
                  <a:spLocks/>
                </p:cNvSpPr>
                <p:nvPr/>
              </p:nvSpPr>
              <p:spPr bwMode="auto">
                <a:xfrm>
                  <a:off x="2924062" y="3224503"/>
                  <a:ext cx="186557" cy="157886"/>
                </a:xfrm>
                <a:custGeom>
                  <a:avLst/>
                  <a:gdLst>
                    <a:gd name="T0" fmla="*/ 681 w 2049"/>
                    <a:gd name="T1" fmla="*/ 1321 h 1734"/>
                    <a:gd name="T2" fmla="*/ 681 w 2049"/>
                    <a:gd name="T3" fmla="*/ 1734 h 1734"/>
                    <a:gd name="T4" fmla="*/ 732 w 2049"/>
                    <a:gd name="T5" fmla="*/ 1734 h 1734"/>
                    <a:gd name="T6" fmla="*/ 732 w 2049"/>
                    <a:gd name="T7" fmla="*/ 1321 h 1734"/>
                    <a:gd name="T8" fmla="*/ 732 w 2049"/>
                    <a:gd name="T9" fmla="*/ 1321 h 1734"/>
                    <a:gd name="T10" fmla="*/ 732 w 2049"/>
                    <a:gd name="T11" fmla="*/ 1162 h 1734"/>
                    <a:gd name="T12" fmla="*/ 907 w 2049"/>
                    <a:gd name="T13" fmla="*/ 1130 h 1734"/>
                    <a:gd name="T14" fmla="*/ 887 w 2049"/>
                    <a:gd name="T15" fmla="*/ 839 h 1734"/>
                    <a:gd name="T16" fmla="*/ 868 w 2049"/>
                    <a:gd name="T17" fmla="*/ 756 h 1734"/>
                    <a:gd name="T18" fmla="*/ 1481 w 2049"/>
                    <a:gd name="T19" fmla="*/ 756 h 1734"/>
                    <a:gd name="T20" fmla="*/ 1481 w 2049"/>
                    <a:gd name="T21" fmla="*/ 756 h 1734"/>
                    <a:gd name="T22" fmla="*/ 1990 w 2049"/>
                    <a:gd name="T23" fmla="*/ 756 h 1734"/>
                    <a:gd name="T24" fmla="*/ 1997 w 2049"/>
                    <a:gd name="T25" fmla="*/ 756 h 1734"/>
                    <a:gd name="T26" fmla="*/ 1997 w 2049"/>
                    <a:gd name="T27" fmla="*/ 1734 h 1734"/>
                    <a:gd name="T28" fmla="*/ 2049 w 2049"/>
                    <a:gd name="T29" fmla="*/ 1734 h 1734"/>
                    <a:gd name="T30" fmla="*/ 2049 w 2049"/>
                    <a:gd name="T31" fmla="*/ 756 h 1734"/>
                    <a:gd name="T32" fmla="*/ 1990 w 2049"/>
                    <a:gd name="T33" fmla="*/ 704 h 1734"/>
                    <a:gd name="T34" fmla="*/ 1481 w 2049"/>
                    <a:gd name="T35" fmla="*/ 704 h 1734"/>
                    <a:gd name="T36" fmla="*/ 838 w 2049"/>
                    <a:gd name="T37" fmla="*/ 704 h 1734"/>
                    <a:gd name="T38" fmla="*/ 681 w 2049"/>
                    <a:gd name="T39" fmla="*/ 605 h 1734"/>
                    <a:gd name="T40" fmla="*/ 578 w 2049"/>
                    <a:gd name="T41" fmla="*/ 561 h 1734"/>
                    <a:gd name="T42" fmla="*/ 546 w 2049"/>
                    <a:gd name="T43" fmla="*/ 538 h 1734"/>
                    <a:gd name="T44" fmla="*/ 526 w 2049"/>
                    <a:gd name="T45" fmla="*/ 520 h 1734"/>
                    <a:gd name="T46" fmla="*/ 652 w 2049"/>
                    <a:gd name="T47" fmla="*/ 268 h 1734"/>
                    <a:gd name="T48" fmla="*/ 653 w 2049"/>
                    <a:gd name="T49" fmla="*/ 94 h 1734"/>
                    <a:gd name="T50" fmla="*/ 628 w 2049"/>
                    <a:gd name="T51" fmla="*/ 60 h 1734"/>
                    <a:gd name="T52" fmla="*/ 561 w 2049"/>
                    <a:gd name="T53" fmla="*/ 12 h 1734"/>
                    <a:gd name="T54" fmla="*/ 426 w 2049"/>
                    <a:gd name="T55" fmla="*/ 15 h 1734"/>
                    <a:gd name="T56" fmla="*/ 357 w 2049"/>
                    <a:gd name="T57" fmla="*/ 20 h 1734"/>
                    <a:gd name="T58" fmla="*/ 322 w 2049"/>
                    <a:gd name="T59" fmla="*/ 22 h 1734"/>
                    <a:gd name="T60" fmla="*/ 251 w 2049"/>
                    <a:gd name="T61" fmla="*/ 101 h 1734"/>
                    <a:gd name="T62" fmla="*/ 257 w 2049"/>
                    <a:gd name="T63" fmla="*/ 284 h 1734"/>
                    <a:gd name="T64" fmla="*/ 375 w 2049"/>
                    <a:gd name="T65" fmla="*/ 515 h 1734"/>
                    <a:gd name="T66" fmla="*/ 359 w 2049"/>
                    <a:gd name="T67" fmla="*/ 532 h 1734"/>
                    <a:gd name="T68" fmla="*/ 328 w 2049"/>
                    <a:gd name="T69" fmla="*/ 556 h 1734"/>
                    <a:gd name="T70" fmla="*/ 227 w 2049"/>
                    <a:gd name="T71" fmla="*/ 605 h 1734"/>
                    <a:gd name="T72" fmla="*/ 20 w 2049"/>
                    <a:gd name="T73" fmla="*/ 839 h 1734"/>
                    <a:gd name="T74" fmla="*/ 0 w 2049"/>
                    <a:gd name="T75" fmla="*/ 1130 h 1734"/>
                    <a:gd name="T76" fmla="*/ 454 w 2049"/>
                    <a:gd name="T77" fmla="*/ 1180 h 1734"/>
                    <a:gd name="T78" fmla="*/ 681 w 2049"/>
                    <a:gd name="T79" fmla="*/ 1168 h 1734"/>
                    <a:gd name="T80" fmla="*/ 681 w 2049"/>
                    <a:gd name="T81" fmla="*/ 1321 h 17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049" h="1734">
                      <a:moveTo>
                        <a:pt x="681" y="1321"/>
                      </a:moveTo>
                      <a:cubicBezTo>
                        <a:pt x="681" y="1734"/>
                        <a:pt x="681" y="1734"/>
                        <a:pt x="681" y="1734"/>
                      </a:cubicBezTo>
                      <a:cubicBezTo>
                        <a:pt x="732" y="1734"/>
                        <a:pt x="732" y="1734"/>
                        <a:pt x="732" y="1734"/>
                      </a:cubicBezTo>
                      <a:cubicBezTo>
                        <a:pt x="732" y="1321"/>
                        <a:pt x="732" y="1321"/>
                        <a:pt x="732" y="1321"/>
                      </a:cubicBezTo>
                      <a:cubicBezTo>
                        <a:pt x="732" y="1321"/>
                        <a:pt x="732" y="1321"/>
                        <a:pt x="732" y="1321"/>
                      </a:cubicBezTo>
                      <a:cubicBezTo>
                        <a:pt x="732" y="1162"/>
                        <a:pt x="732" y="1162"/>
                        <a:pt x="732" y="1162"/>
                      </a:cubicBezTo>
                      <a:cubicBezTo>
                        <a:pt x="840" y="1148"/>
                        <a:pt x="907" y="1130"/>
                        <a:pt x="907" y="1130"/>
                      </a:cubicBezTo>
                      <a:cubicBezTo>
                        <a:pt x="887" y="839"/>
                        <a:pt x="887" y="839"/>
                        <a:pt x="887" y="839"/>
                      </a:cubicBezTo>
                      <a:cubicBezTo>
                        <a:pt x="886" y="809"/>
                        <a:pt x="879" y="781"/>
                        <a:pt x="868" y="756"/>
                      </a:cubicBezTo>
                      <a:cubicBezTo>
                        <a:pt x="1481" y="756"/>
                        <a:pt x="1481" y="756"/>
                        <a:pt x="1481" y="756"/>
                      </a:cubicBezTo>
                      <a:cubicBezTo>
                        <a:pt x="1481" y="756"/>
                        <a:pt x="1481" y="756"/>
                        <a:pt x="1481" y="756"/>
                      </a:cubicBezTo>
                      <a:cubicBezTo>
                        <a:pt x="1990" y="756"/>
                        <a:pt x="1990" y="756"/>
                        <a:pt x="1990" y="756"/>
                      </a:cubicBezTo>
                      <a:cubicBezTo>
                        <a:pt x="1997" y="756"/>
                        <a:pt x="1997" y="756"/>
                        <a:pt x="1997" y="756"/>
                      </a:cubicBezTo>
                      <a:cubicBezTo>
                        <a:pt x="1997" y="1734"/>
                        <a:pt x="1997" y="1734"/>
                        <a:pt x="1997" y="1734"/>
                      </a:cubicBezTo>
                      <a:cubicBezTo>
                        <a:pt x="2049" y="1734"/>
                        <a:pt x="2049" y="1734"/>
                        <a:pt x="2049" y="1734"/>
                      </a:cubicBezTo>
                      <a:cubicBezTo>
                        <a:pt x="2049" y="756"/>
                        <a:pt x="2049" y="756"/>
                        <a:pt x="2049" y="756"/>
                      </a:cubicBezTo>
                      <a:cubicBezTo>
                        <a:pt x="2049" y="730"/>
                        <a:pt x="2023" y="704"/>
                        <a:pt x="1990" y="704"/>
                      </a:cubicBezTo>
                      <a:cubicBezTo>
                        <a:pt x="1481" y="704"/>
                        <a:pt x="1481" y="704"/>
                        <a:pt x="1481" y="704"/>
                      </a:cubicBezTo>
                      <a:cubicBezTo>
                        <a:pt x="1118" y="704"/>
                        <a:pt x="933" y="704"/>
                        <a:pt x="838" y="704"/>
                      </a:cubicBezTo>
                      <a:cubicBezTo>
                        <a:pt x="800" y="653"/>
                        <a:pt x="744" y="617"/>
                        <a:pt x="681" y="605"/>
                      </a:cubicBezTo>
                      <a:cubicBezTo>
                        <a:pt x="643" y="597"/>
                        <a:pt x="608" y="584"/>
                        <a:pt x="578" y="561"/>
                      </a:cubicBezTo>
                      <a:cubicBezTo>
                        <a:pt x="568" y="553"/>
                        <a:pt x="558" y="546"/>
                        <a:pt x="546" y="538"/>
                      </a:cubicBezTo>
                      <a:cubicBezTo>
                        <a:pt x="538" y="532"/>
                        <a:pt x="532" y="526"/>
                        <a:pt x="526" y="520"/>
                      </a:cubicBezTo>
                      <a:cubicBezTo>
                        <a:pt x="596" y="479"/>
                        <a:pt x="647" y="382"/>
                        <a:pt x="652" y="268"/>
                      </a:cubicBezTo>
                      <a:cubicBezTo>
                        <a:pt x="655" y="236"/>
                        <a:pt x="660" y="135"/>
                        <a:pt x="653" y="94"/>
                      </a:cubicBezTo>
                      <a:cubicBezTo>
                        <a:pt x="647" y="60"/>
                        <a:pt x="637" y="64"/>
                        <a:pt x="628" y="60"/>
                      </a:cubicBezTo>
                      <a:cubicBezTo>
                        <a:pt x="608" y="50"/>
                        <a:pt x="593" y="20"/>
                        <a:pt x="561" y="12"/>
                      </a:cubicBezTo>
                      <a:cubicBezTo>
                        <a:pt x="515" y="0"/>
                        <a:pt x="458" y="6"/>
                        <a:pt x="426" y="15"/>
                      </a:cubicBezTo>
                      <a:cubicBezTo>
                        <a:pt x="397" y="25"/>
                        <a:pt x="386" y="22"/>
                        <a:pt x="357" y="20"/>
                      </a:cubicBezTo>
                      <a:cubicBezTo>
                        <a:pt x="347" y="20"/>
                        <a:pt x="334" y="20"/>
                        <a:pt x="322" y="22"/>
                      </a:cubicBezTo>
                      <a:cubicBezTo>
                        <a:pt x="300" y="26"/>
                        <a:pt x="263" y="53"/>
                        <a:pt x="251" y="101"/>
                      </a:cubicBezTo>
                      <a:cubicBezTo>
                        <a:pt x="239" y="146"/>
                        <a:pt x="254" y="272"/>
                        <a:pt x="257" y="284"/>
                      </a:cubicBezTo>
                      <a:cubicBezTo>
                        <a:pt x="266" y="389"/>
                        <a:pt x="312" y="476"/>
                        <a:pt x="375" y="515"/>
                      </a:cubicBezTo>
                      <a:cubicBezTo>
                        <a:pt x="371" y="521"/>
                        <a:pt x="365" y="527"/>
                        <a:pt x="359" y="532"/>
                      </a:cubicBezTo>
                      <a:cubicBezTo>
                        <a:pt x="348" y="541"/>
                        <a:pt x="338" y="549"/>
                        <a:pt x="328" y="556"/>
                      </a:cubicBezTo>
                      <a:cubicBezTo>
                        <a:pt x="300" y="581"/>
                        <a:pt x="268" y="593"/>
                        <a:pt x="227" y="605"/>
                      </a:cubicBezTo>
                      <a:cubicBezTo>
                        <a:pt x="117" y="637"/>
                        <a:pt x="29" y="722"/>
                        <a:pt x="20" y="839"/>
                      </a:cubicBezTo>
                      <a:cubicBezTo>
                        <a:pt x="20" y="839"/>
                        <a:pt x="20" y="839"/>
                        <a:pt x="0" y="1130"/>
                      </a:cubicBezTo>
                      <a:cubicBezTo>
                        <a:pt x="0" y="1130"/>
                        <a:pt x="190" y="1180"/>
                        <a:pt x="454" y="1180"/>
                      </a:cubicBezTo>
                      <a:cubicBezTo>
                        <a:pt x="538" y="1180"/>
                        <a:pt x="615" y="1175"/>
                        <a:pt x="681" y="1168"/>
                      </a:cubicBezTo>
                      <a:cubicBezTo>
                        <a:pt x="681" y="1321"/>
                        <a:pt x="681" y="1321"/>
                        <a:pt x="681" y="13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65" name="Freeform 40"/>
                <p:cNvSpPr>
                  <a:spLocks noEditPoints="1"/>
                </p:cNvSpPr>
                <p:nvPr/>
              </p:nvSpPr>
              <p:spPr bwMode="auto">
                <a:xfrm>
                  <a:off x="2971935" y="3382390"/>
                  <a:ext cx="152819" cy="18802"/>
                </a:xfrm>
                <a:custGeom>
                  <a:avLst/>
                  <a:gdLst>
                    <a:gd name="T0" fmla="*/ 1608 w 1679"/>
                    <a:gd name="T1" fmla="*/ 0 h 207"/>
                    <a:gd name="T2" fmla="*/ 1524 w 1679"/>
                    <a:gd name="T3" fmla="*/ 0 h 207"/>
                    <a:gd name="T4" fmla="*/ 1473 w 1679"/>
                    <a:gd name="T5" fmla="*/ 0 h 207"/>
                    <a:gd name="T6" fmla="*/ 1473 w 1679"/>
                    <a:gd name="T7" fmla="*/ 6 h 207"/>
                    <a:gd name="T8" fmla="*/ 1472 w 1679"/>
                    <a:gd name="T9" fmla="*/ 3 h 207"/>
                    <a:gd name="T10" fmla="*/ 1472 w 1679"/>
                    <a:gd name="T11" fmla="*/ 0 h 207"/>
                    <a:gd name="T12" fmla="*/ 1465 w 1679"/>
                    <a:gd name="T13" fmla="*/ 0 h 207"/>
                    <a:gd name="T14" fmla="*/ 1465 w 1679"/>
                    <a:gd name="T15" fmla="*/ 0 h 207"/>
                    <a:gd name="T16" fmla="*/ 214 w 1679"/>
                    <a:gd name="T17" fmla="*/ 0 h 207"/>
                    <a:gd name="T18" fmla="*/ 214 w 1679"/>
                    <a:gd name="T19" fmla="*/ 0 h 207"/>
                    <a:gd name="T20" fmla="*/ 207 w 1679"/>
                    <a:gd name="T21" fmla="*/ 0 h 207"/>
                    <a:gd name="T22" fmla="*/ 207 w 1679"/>
                    <a:gd name="T23" fmla="*/ 3 h 207"/>
                    <a:gd name="T24" fmla="*/ 207 w 1679"/>
                    <a:gd name="T25" fmla="*/ 6 h 207"/>
                    <a:gd name="T26" fmla="*/ 207 w 1679"/>
                    <a:gd name="T27" fmla="*/ 0 h 207"/>
                    <a:gd name="T28" fmla="*/ 155 w 1679"/>
                    <a:gd name="T29" fmla="*/ 0 h 207"/>
                    <a:gd name="T30" fmla="*/ 71 w 1679"/>
                    <a:gd name="T31" fmla="*/ 0 h 207"/>
                    <a:gd name="T32" fmla="*/ 0 w 1679"/>
                    <a:gd name="T33" fmla="*/ 71 h 207"/>
                    <a:gd name="T34" fmla="*/ 0 w 1679"/>
                    <a:gd name="T35" fmla="*/ 116 h 207"/>
                    <a:gd name="T36" fmla="*/ 71 w 1679"/>
                    <a:gd name="T37" fmla="*/ 207 h 207"/>
                    <a:gd name="T38" fmla="*/ 1608 w 1679"/>
                    <a:gd name="T39" fmla="*/ 207 h 207"/>
                    <a:gd name="T40" fmla="*/ 1679 w 1679"/>
                    <a:gd name="T41" fmla="*/ 116 h 207"/>
                    <a:gd name="T42" fmla="*/ 1679 w 1679"/>
                    <a:gd name="T43" fmla="*/ 71 h 207"/>
                    <a:gd name="T44" fmla="*/ 1608 w 1679"/>
                    <a:gd name="T45" fmla="*/ 0 h 207"/>
                    <a:gd name="T46" fmla="*/ 730 w 1679"/>
                    <a:gd name="T47" fmla="*/ 129 h 207"/>
                    <a:gd name="T48" fmla="*/ 691 w 1679"/>
                    <a:gd name="T49" fmla="*/ 97 h 207"/>
                    <a:gd name="T50" fmla="*/ 730 w 1679"/>
                    <a:gd name="T51" fmla="*/ 58 h 207"/>
                    <a:gd name="T52" fmla="*/ 762 w 1679"/>
                    <a:gd name="T53" fmla="*/ 97 h 207"/>
                    <a:gd name="T54" fmla="*/ 730 w 1679"/>
                    <a:gd name="T55" fmla="*/ 129 h 207"/>
                    <a:gd name="T56" fmla="*/ 840 w 1679"/>
                    <a:gd name="T57" fmla="*/ 129 h 207"/>
                    <a:gd name="T58" fmla="*/ 801 w 1679"/>
                    <a:gd name="T59" fmla="*/ 97 h 207"/>
                    <a:gd name="T60" fmla="*/ 840 w 1679"/>
                    <a:gd name="T61" fmla="*/ 58 h 207"/>
                    <a:gd name="T62" fmla="*/ 872 w 1679"/>
                    <a:gd name="T63" fmla="*/ 97 h 207"/>
                    <a:gd name="T64" fmla="*/ 840 w 1679"/>
                    <a:gd name="T65" fmla="*/ 129 h 207"/>
                    <a:gd name="T66" fmla="*/ 949 w 1679"/>
                    <a:gd name="T67" fmla="*/ 129 h 207"/>
                    <a:gd name="T68" fmla="*/ 911 w 1679"/>
                    <a:gd name="T69" fmla="*/ 97 h 207"/>
                    <a:gd name="T70" fmla="*/ 949 w 1679"/>
                    <a:gd name="T71" fmla="*/ 58 h 207"/>
                    <a:gd name="T72" fmla="*/ 982 w 1679"/>
                    <a:gd name="T73" fmla="*/ 97 h 207"/>
                    <a:gd name="T74" fmla="*/ 949 w 1679"/>
                    <a:gd name="T75" fmla="*/ 129 h 207"/>
                    <a:gd name="T76" fmla="*/ 1524 w 1679"/>
                    <a:gd name="T77" fmla="*/ 129 h 207"/>
                    <a:gd name="T78" fmla="*/ 1214 w 1679"/>
                    <a:gd name="T79" fmla="*/ 129 h 207"/>
                    <a:gd name="T80" fmla="*/ 1214 w 1679"/>
                    <a:gd name="T81" fmla="*/ 51 h 207"/>
                    <a:gd name="T82" fmla="*/ 1466 w 1679"/>
                    <a:gd name="T83" fmla="*/ 51 h 207"/>
                    <a:gd name="T84" fmla="*/ 1524 w 1679"/>
                    <a:gd name="T85" fmla="*/ 51 h 207"/>
                    <a:gd name="T86" fmla="*/ 1524 w 1679"/>
                    <a:gd name="T87" fmla="*/ 129 h 2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679" h="207">
                      <a:moveTo>
                        <a:pt x="1608" y="0"/>
                      </a:moveTo>
                      <a:cubicBezTo>
                        <a:pt x="1524" y="0"/>
                        <a:pt x="1524" y="0"/>
                        <a:pt x="1524" y="0"/>
                      </a:cubicBezTo>
                      <a:cubicBezTo>
                        <a:pt x="1473" y="0"/>
                        <a:pt x="1473" y="0"/>
                        <a:pt x="1473" y="0"/>
                      </a:cubicBezTo>
                      <a:cubicBezTo>
                        <a:pt x="1473" y="6"/>
                        <a:pt x="1473" y="6"/>
                        <a:pt x="1473" y="6"/>
                      </a:cubicBezTo>
                      <a:cubicBezTo>
                        <a:pt x="1473" y="6"/>
                        <a:pt x="1473" y="4"/>
                        <a:pt x="1472" y="3"/>
                      </a:cubicBezTo>
                      <a:cubicBezTo>
                        <a:pt x="1472" y="0"/>
                        <a:pt x="1472" y="0"/>
                        <a:pt x="1472" y="0"/>
                      </a:cubicBezTo>
                      <a:cubicBezTo>
                        <a:pt x="1470" y="0"/>
                        <a:pt x="1467" y="0"/>
                        <a:pt x="1465" y="0"/>
                      </a:cubicBezTo>
                      <a:cubicBezTo>
                        <a:pt x="1465" y="0"/>
                        <a:pt x="1465" y="0"/>
                        <a:pt x="1465" y="0"/>
                      </a:cubicBezTo>
                      <a:cubicBezTo>
                        <a:pt x="318" y="0"/>
                        <a:pt x="222" y="0"/>
                        <a:pt x="214" y="0"/>
                      </a:cubicBezTo>
                      <a:cubicBezTo>
                        <a:pt x="214" y="0"/>
                        <a:pt x="214" y="0"/>
                        <a:pt x="214" y="0"/>
                      </a:cubicBezTo>
                      <a:cubicBezTo>
                        <a:pt x="207" y="0"/>
                        <a:pt x="207" y="0"/>
                        <a:pt x="207" y="0"/>
                      </a:cubicBezTo>
                      <a:cubicBezTo>
                        <a:pt x="207" y="3"/>
                        <a:pt x="207" y="3"/>
                        <a:pt x="207" y="3"/>
                      </a:cubicBezTo>
                      <a:cubicBezTo>
                        <a:pt x="207" y="4"/>
                        <a:pt x="207" y="6"/>
                        <a:pt x="207" y="6"/>
                      </a:cubicBezTo>
                      <a:cubicBezTo>
                        <a:pt x="207" y="0"/>
                        <a:pt x="207" y="0"/>
                        <a:pt x="207" y="0"/>
                      </a:cubicBezTo>
                      <a:cubicBezTo>
                        <a:pt x="155" y="0"/>
                        <a:pt x="155" y="0"/>
                        <a:pt x="155" y="0"/>
                      </a:cubicBezTo>
                      <a:cubicBezTo>
                        <a:pt x="71" y="0"/>
                        <a:pt x="71" y="0"/>
                        <a:pt x="71" y="0"/>
                      </a:cubicBezTo>
                      <a:cubicBezTo>
                        <a:pt x="26" y="0"/>
                        <a:pt x="0" y="26"/>
                        <a:pt x="0" y="71"/>
                      </a:cubicBezTo>
                      <a:cubicBezTo>
                        <a:pt x="0" y="116"/>
                        <a:pt x="0" y="116"/>
                        <a:pt x="0" y="116"/>
                      </a:cubicBezTo>
                      <a:cubicBezTo>
                        <a:pt x="0" y="162"/>
                        <a:pt x="26" y="207"/>
                        <a:pt x="71" y="207"/>
                      </a:cubicBezTo>
                      <a:cubicBezTo>
                        <a:pt x="1608" y="207"/>
                        <a:pt x="1608" y="207"/>
                        <a:pt x="1608" y="207"/>
                      </a:cubicBezTo>
                      <a:cubicBezTo>
                        <a:pt x="1653" y="207"/>
                        <a:pt x="1679" y="162"/>
                        <a:pt x="1679" y="116"/>
                      </a:cubicBezTo>
                      <a:cubicBezTo>
                        <a:pt x="1679" y="71"/>
                        <a:pt x="1679" y="71"/>
                        <a:pt x="1679" y="71"/>
                      </a:cubicBezTo>
                      <a:cubicBezTo>
                        <a:pt x="1679" y="26"/>
                        <a:pt x="1653" y="0"/>
                        <a:pt x="1608" y="0"/>
                      </a:cubicBezTo>
                      <a:close/>
                      <a:moveTo>
                        <a:pt x="730" y="129"/>
                      </a:moveTo>
                      <a:cubicBezTo>
                        <a:pt x="710" y="129"/>
                        <a:pt x="691" y="116"/>
                        <a:pt x="691" y="97"/>
                      </a:cubicBezTo>
                      <a:cubicBezTo>
                        <a:pt x="691" y="77"/>
                        <a:pt x="710" y="58"/>
                        <a:pt x="730" y="58"/>
                      </a:cubicBezTo>
                      <a:cubicBezTo>
                        <a:pt x="749" y="58"/>
                        <a:pt x="762" y="77"/>
                        <a:pt x="762" y="97"/>
                      </a:cubicBezTo>
                      <a:cubicBezTo>
                        <a:pt x="762" y="116"/>
                        <a:pt x="749" y="129"/>
                        <a:pt x="730" y="129"/>
                      </a:cubicBezTo>
                      <a:close/>
                      <a:moveTo>
                        <a:pt x="840" y="129"/>
                      </a:moveTo>
                      <a:cubicBezTo>
                        <a:pt x="820" y="129"/>
                        <a:pt x="801" y="116"/>
                        <a:pt x="801" y="97"/>
                      </a:cubicBezTo>
                      <a:cubicBezTo>
                        <a:pt x="801" y="77"/>
                        <a:pt x="820" y="58"/>
                        <a:pt x="840" y="58"/>
                      </a:cubicBezTo>
                      <a:cubicBezTo>
                        <a:pt x="859" y="58"/>
                        <a:pt x="872" y="77"/>
                        <a:pt x="872" y="97"/>
                      </a:cubicBezTo>
                      <a:cubicBezTo>
                        <a:pt x="872" y="116"/>
                        <a:pt x="859" y="129"/>
                        <a:pt x="840" y="129"/>
                      </a:cubicBezTo>
                      <a:close/>
                      <a:moveTo>
                        <a:pt x="949" y="129"/>
                      </a:moveTo>
                      <a:cubicBezTo>
                        <a:pt x="930" y="129"/>
                        <a:pt x="911" y="116"/>
                        <a:pt x="911" y="97"/>
                      </a:cubicBezTo>
                      <a:cubicBezTo>
                        <a:pt x="911" y="77"/>
                        <a:pt x="930" y="58"/>
                        <a:pt x="949" y="58"/>
                      </a:cubicBezTo>
                      <a:cubicBezTo>
                        <a:pt x="969" y="58"/>
                        <a:pt x="982" y="77"/>
                        <a:pt x="982" y="97"/>
                      </a:cubicBezTo>
                      <a:cubicBezTo>
                        <a:pt x="982" y="116"/>
                        <a:pt x="969" y="129"/>
                        <a:pt x="949" y="129"/>
                      </a:cubicBezTo>
                      <a:close/>
                      <a:moveTo>
                        <a:pt x="1524" y="129"/>
                      </a:moveTo>
                      <a:cubicBezTo>
                        <a:pt x="1214" y="129"/>
                        <a:pt x="1214" y="129"/>
                        <a:pt x="1214" y="129"/>
                      </a:cubicBezTo>
                      <a:cubicBezTo>
                        <a:pt x="1214" y="51"/>
                        <a:pt x="1214" y="51"/>
                        <a:pt x="1214" y="51"/>
                      </a:cubicBezTo>
                      <a:cubicBezTo>
                        <a:pt x="1466" y="51"/>
                        <a:pt x="1466" y="51"/>
                        <a:pt x="1466" y="51"/>
                      </a:cubicBezTo>
                      <a:cubicBezTo>
                        <a:pt x="1524" y="51"/>
                        <a:pt x="1524" y="51"/>
                        <a:pt x="1524" y="51"/>
                      </a:cubicBezTo>
                      <a:lnTo>
                        <a:pt x="1524" y="12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1266" name="Group 1265"/>
              <p:cNvGrpSpPr/>
              <p:nvPr/>
            </p:nvGrpSpPr>
            <p:grpSpPr>
              <a:xfrm>
                <a:off x="2970127" y="3464800"/>
                <a:ext cx="141376" cy="141242"/>
                <a:chOff x="2970127" y="2568243"/>
                <a:chExt cx="141376" cy="141242"/>
              </a:xfrm>
            </p:grpSpPr>
            <p:sp>
              <p:nvSpPr>
                <p:cNvPr id="1267" name="Oval 30"/>
                <p:cNvSpPr>
                  <a:spLocks noChangeArrowheads="1"/>
                </p:cNvSpPr>
                <p:nvPr/>
              </p:nvSpPr>
              <p:spPr bwMode="auto">
                <a:xfrm>
                  <a:off x="3026890" y="2627405"/>
                  <a:ext cx="22519" cy="22519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68" name="Oval 1267"/>
                <p:cNvSpPr>
                  <a:spLocks noChangeArrowheads="1"/>
                </p:cNvSpPr>
                <p:nvPr/>
              </p:nvSpPr>
              <p:spPr bwMode="auto">
                <a:xfrm>
                  <a:off x="2970127" y="2568243"/>
                  <a:ext cx="141376" cy="141242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69" name="APPLICATIONS"/>
                <p:cNvSpPr>
                  <a:spLocks/>
                </p:cNvSpPr>
                <p:nvPr/>
              </p:nvSpPr>
              <p:spPr bwMode="auto">
                <a:xfrm>
                  <a:off x="2989181" y="2588897"/>
                  <a:ext cx="92340" cy="78083"/>
                </a:xfrm>
                <a:custGeom>
                  <a:avLst/>
                  <a:gdLst>
                    <a:gd name="T0" fmla="*/ 337 w 1015"/>
                    <a:gd name="T1" fmla="*/ 655 h 859"/>
                    <a:gd name="T2" fmla="*/ 337 w 1015"/>
                    <a:gd name="T3" fmla="*/ 859 h 859"/>
                    <a:gd name="T4" fmla="*/ 363 w 1015"/>
                    <a:gd name="T5" fmla="*/ 859 h 859"/>
                    <a:gd name="T6" fmla="*/ 363 w 1015"/>
                    <a:gd name="T7" fmla="*/ 655 h 859"/>
                    <a:gd name="T8" fmla="*/ 363 w 1015"/>
                    <a:gd name="T9" fmla="*/ 655 h 859"/>
                    <a:gd name="T10" fmla="*/ 363 w 1015"/>
                    <a:gd name="T11" fmla="*/ 576 h 859"/>
                    <a:gd name="T12" fmla="*/ 449 w 1015"/>
                    <a:gd name="T13" fmla="*/ 560 h 859"/>
                    <a:gd name="T14" fmla="*/ 440 w 1015"/>
                    <a:gd name="T15" fmla="*/ 416 h 859"/>
                    <a:gd name="T16" fmla="*/ 430 w 1015"/>
                    <a:gd name="T17" fmla="*/ 375 h 859"/>
                    <a:gd name="T18" fmla="*/ 733 w 1015"/>
                    <a:gd name="T19" fmla="*/ 375 h 859"/>
                    <a:gd name="T20" fmla="*/ 733 w 1015"/>
                    <a:gd name="T21" fmla="*/ 375 h 859"/>
                    <a:gd name="T22" fmla="*/ 986 w 1015"/>
                    <a:gd name="T23" fmla="*/ 375 h 859"/>
                    <a:gd name="T24" fmla="*/ 989 w 1015"/>
                    <a:gd name="T25" fmla="*/ 375 h 859"/>
                    <a:gd name="T26" fmla="*/ 989 w 1015"/>
                    <a:gd name="T27" fmla="*/ 859 h 859"/>
                    <a:gd name="T28" fmla="*/ 1015 w 1015"/>
                    <a:gd name="T29" fmla="*/ 859 h 859"/>
                    <a:gd name="T30" fmla="*/ 1015 w 1015"/>
                    <a:gd name="T31" fmla="*/ 375 h 859"/>
                    <a:gd name="T32" fmla="*/ 986 w 1015"/>
                    <a:gd name="T33" fmla="*/ 349 h 859"/>
                    <a:gd name="T34" fmla="*/ 733 w 1015"/>
                    <a:gd name="T35" fmla="*/ 349 h 859"/>
                    <a:gd name="T36" fmla="*/ 415 w 1015"/>
                    <a:gd name="T37" fmla="*/ 349 h 859"/>
                    <a:gd name="T38" fmla="*/ 337 w 1015"/>
                    <a:gd name="T39" fmla="*/ 300 h 859"/>
                    <a:gd name="T40" fmla="*/ 286 w 1015"/>
                    <a:gd name="T41" fmla="*/ 278 h 859"/>
                    <a:gd name="T42" fmla="*/ 270 w 1015"/>
                    <a:gd name="T43" fmla="*/ 267 h 859"/>
                    <a:gd name="T44" fmla="*/ 260 w 1015"/>
                    <a:gd name="T45" fmla="*/ 258 h 859"/>
                    <a:gd name="T46" fmla="*/ 323 w 1015"/>
                    <a:gd name="T47" fmla="*/ 133 h 859"/>
                    <a:gd name="T48" fmla="*/ 324 w 1015"/>
                    <a:gd name="T49" fmla="*/ 47 h 859"/>
                    <a:gd name="T50" fmla="*/ 311 w 1015"/>
                    <a:gd name="T51" fmla="*/ 30 h 859"/>
                    <a:gd name="T52" fmla="*/ 278 w 1015"/>
                    <a:gd name="T53" fmla="*/ 7 h 859"/>
                    <a:gd name="T54" fmla="*/ 211 w 1015"/>
                    <a:gd name="T55" fmla="*/ 8 h 859"/>
                    <a:gd name="T56" fmla="*/ 177 w 1015"/>
                    <a:gd name="T57" fmla="*/ 10 h 859"/>
                    <a:gd name="T58" fmla="*/ 160 w 1015"/>
                    <a:gd name="T59" fmla="*/ 11 h 859"/>
                    <a:gd name="T60" fmla="*/ 124 w 1015"/>
                    <a:gd name="T61" fmla="*/ 50 h 859"/>
                    <a:gd name="T62" fmla="*/ 127 w 1015"/>
                    <a:gd name="T63" fmla="*/ 141 h 859"/>
                    <a:gd name="T64" fmla="*/ 186 w 1015"/>
                    <a:gd name="T65" fmla="*/ 255 h 859"/>
                    <a:gd name="T66" fmla="*/ 178 w 1015"/>
                    <a:gd name="T67" fmla="*/ 264 h 859"/>
                    <a:gd name="T68" fmla="*/ 163 w 1015"/>
                    <a:gd name="T69" fmla="*/ 276 h 859"/>
                    <a:gd name="T70" fmla="*/ 112 w 1015"/>
                    <a:gd name="T71" fmla="*/ 300 h 859"/>
                    <a:gd name="T72" fmla="*/ 10 w 1015"/>
                    <a:gd name="T73" fmla="*/ 416 h 859"/>
                    <a:gd name="T74" fmla="*/ 0 w 1015"/>
                    <a:gd name="T75" fmla="*/ 560 h 859"/>
                    <a:gd name="T76" fmla="*/ 225 w 1015"/>
                    <a:gd name="T77" fmla="*/ 585 h 859"/>
                    <a:gd name="T78" fmla="*/ 337 w 1015"/>
                    <a:gd name="T79" fmla="*/ 579 h 859"/>
                    <a:gd name="T80" fmla="*/ 337 w 1015"/>
                    <a:gd name="T81" fmla="*/ 655 h 8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15" h="859">
                      <a:moveTo>
                        <a:pt x="337" y="655"/>
                      </a:moveTo>
                      <a:cubicBezTo>
                        <a:pt x="337" y="859"/>
                        <a:pt x="337" y="859"/>
                        <a:pt x="337" y="859"/>
                      </a:cubicBezTo>
                      <a:cubicBezTo>
                        <a:pt x="363" y="859"/>
                        <a:pt x="363" y="859"/>
                        <a:pt x="363" y="859"/>
                      </a:cubicBezTo>
                      <a:cubicBezTo>
                        <a:pt x="363" y="655"/>
                        <a:pt x="363" y="655"/>
                        <a:pt x="363" y="655"/>
                      </a:cubicBezTo>
                      <a:cubicBezTo>
                        <a:pt x="363" y="655"/>
                        <a:pt x="363" y="655"/>
                        <a:pt x="363" y="655"/>
                      </a:cubicBezTo>
                      <a:cubicBezTo>
                        <a:pt x="363" y="576"/>
                        <a:pt x="363" y="576"/>
                        <a:pt x="363" y="576"/>
                      </a:cubicBezTo>
                      <a:cubicBezTo>
                        <a:pt x="416" y="569"/>
                        <a:pt x="449" y="560"/>
                        <a:pt x="449" y="560"/>
                      </a:cubicBezTo>
                      <a:cubicBezTo>
                        <a:pt x="440" y="416"/>
                        <a:pt x="440" y="416"/>
                        <a:pt x="440" y="416"/>
                      </a:cubicBezTo>
                      <a:cubicBezTo>
                        <a:pt x="439" y="401"/>
                        <a:pt x="435" y="387"/>
                        <a:pt x="430" y="375"/>
                      </a:cubicBezTo>
                      <a:cubicBezTo>
                        <a:pt x="733" y="375"/>
                        <a:pt x="733" y="375"/>
                        <a:pt x="733" y="375"/>
                      </a:cubicBezTo>
                      <a:cubicBezTo>
                        <a:pt x="733" y="375"/>
                        <a:pt x="733" y="375"/>
                        <a:pt x="733" y="375"/>
                      </a:cubicBezTo>
                      <a:cubicBezTo>
                        <a:pt x="986" y="375"/>
                        <a:pt x="986" y="375"/>
                        <a:pt x="986" y="375"/>
                      </a:cubicBezTo>
                      <a:cubicBezTo>
                        <a:pt x="989" y="375"/>
                        <a:pt x="989" y="375"/>
                        <a:pt x="989" y="375"/>
                      </a:cubicBezTo>
                      <a:cubicBezTo>
                        <a:pt x="989" y="859"/>
                        <a:pt x="989" y="859"/>
                        <a:pt x="989" y="859"/>
                      </a:cubicBezTo>
                      <a:cubicBezTo>
                        <a:pt x="1015" y="859"/>
                        <a:pt x="1015" y="859"/>
                        <a:pt x="1015" y="859"/>
                      </a:cubicBezTo>
                      <a:cubicBezTo>
                        <a:pt x="1015" y="375"/>
                        <a:pt x="1015" y="375"/>
                        <a:pt x="1015" y="375"/>
                      </a:cubicBezTo>
                      <a:cubicBezTo>
                        <a:pt x="1015" y="362"/>
                        <a:pt x="1002" y="349"/>
                        <a:pt x="986" y="349"/>
                      </a:cubicBezTo>
                      <a:cubicBezTo>
                        <a:pt x="733" y="349"/>
                        <a:pt x="733" y="349"/>
                        <a:pt x="733" y="349"/>
                      </a:cubicBezTo>
                      <a:cubicBezTo>
                        <a:pt x="554" y="349"/>
                        <a:pt x="462" y="349"/>
                        <a:pt x="415" y="349"/>
                      </a:cubicBezTo>
                      <a:cubicBezTo>
                        <a:pt x="396" y="324"/>
                        <a:pt x="369" y="306"/>
                        <a:pt x="337" y="300"/>
                      </a:cubicBezTo>
                      <a:cubicBezTo>
                        <a:pt x="318" y="296"/>
                        <a:pt x="301" y="289"/>
                        <a:pt x="286" y="278"/>
                      </a:cubicBezTo>
                      <a:cubicBezTo>
                        <a:pt x="282" y="274"/>
                        <a:pt x="276" y="271"/>
                        <a:pt x="270" y="267"/>
                      </a:cubicBezTo>
                      <a:cubicBezTo>
                        <a:pt x="267" y="264"/>
                        <a:pt x="263" y="261"/>
                        <a:pt x="260" y="258"/>
                      </a:cubicBezTo>
                      <a:cubicBezTo>
                        <a:pt x="295" y="237"/>
                        <a:pt x="321" y="189"/>
                        <a:pt x="323" y="133"/>
                      </a:cubicBezTo>
                      <a:cubicBezTo>
                        <a:pt x="324" y="117"/>
                        <a:pt x="327" y="67"/>
                        <a:pt x="324" y="47"/>
                      </a:cubicBezTo>
                      <a:cubicBezTo>
                        <a:pt x="321" y="30"/>
                        <a:pt x="315" y="32"/>
                        <a:pt x="311" y="30"/>
                      </a:cubicBezTo>
                      <a:cubicBezTo>
                        <a:pt x="301" y="25"/>
                        <a:pt x="294" y="10"/>
                        <a:pt x="278" y="7"/>
                      </a:cubicBezTo>
                      <a:cubicBezTo>
                        <a:pt x="255" y="0"/>
                        <a:pt x="227" y="3"/>
                        <a:pt x="211" y="8"/>
                      </a:cubicBezTo>
                      <a:cubicBezTo>
                        <a:pt x="197" y="13"/>
                        <a:pt x="191" y="11"/>
                        <a:pt x="177" y="10"/>
                      </a:cubicBezTo>
                      <a:cubicBezTo>
                        <a:pt x="172" y="10"/>
                        <a:pt x="166" y="10"/>
                        <a:pt x="160" y="11"/>
                      </a:cubicBezTo>
                      <a:cubicBezTo>
                        <a:pt x="148" y="13"/>
                        <a:pt x="130" y="27"/>
                        <a:pt x="124" y="50"/>
                      </a:cubicBezTo>
                      <a:cubicBezTo>
                        <a:pt x="118" y="73"/>
                        <a:pt x="126" y="135"/>
                        <a:pt x="127" y="141"/>
                      </a:cubicBezTo>
                      <a:cubicBezTo>
                        <a:pt x="132" y="193"/>
                        <a:pt x="154" y="236"/>
                        <a:pt x="186" y="255"/>
                      </a:cubicBezTo>
                      <a:cubicBezTo>
                        <a:pt x="184" y="258"/>
                        <a:pt x="181" y="262"/>
                        <a:pt x="178" y="264"/>
                      </a:cubicBezTo>
                      <a:cubicBezTo>
                        <a:pt x="172" y="268"/>
                        <a:pt x="167" y="272"/>
                        <a:pt x="163" y="276"/>
                      </a:cubicBezTo>
                      <a:cubicBezTo>
                        <a:pt x="148" y="288"/>
                        <a:pt x="133" y="294"/>
                        <a:pt x="112" y="300"/>
                      </a:cubicBezTo>
                      <a:cubicBezTo>
                        <a:pt x="58" y="316"/>
                        <a:pt x="14" y="358"/>
                        <a:pt x="10" y="416"/>
                      </a:cubicBezTo>
                      <a:cubicBezTo>
                        <a:pt x="10" y="416"/>
                        <a:pt x="10" y="416"/>
                        <a:pt x="0" y="560"/>
                      </a:cubicBezTo>
                      <a:cubicBezTo>
                        <a:pt x="0" y="560"/>
                        <a:pt x="94" y="585"/>
                        <a:pt x="225" y="585"/>
                      </a:cubicBezTo>
                      <a:cubicBezTo>
                        <a:pt x="266" y="585"/>
                        <a:pt x="304" y="582"/>
                        <a:pt x="337" y="579"/>
                      </a:cubicBezTo>
                      <a:cubicBezTo>
                        <a:pt x="337" y="655"/>
                        <a:pt x="337" y="655"/>
                        <a:pt x="337" y="65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70" name="Freeform 1269"/>
                <p:cNvSpPr>
                  <a:spLocks noEditPoints="1"/>
                </p:cNvSpPr>
                <p:nvPr/>
              </p:nvSpPr>
              <p:spPr bwMode="auto">
                <a:xfrm>
                  <a:off x="3012766" y="2666980"/>
                  <a:ext cx="75685" cy="9327"/>
                </a:xfrm>
                <a:custGeom>
                  <a:avLst/>
                  <a:gdLst>
                    <a:gd name="T0" fmla="*/ 796 w 832"/>
                    <a:gd name="T1" fmla="*/ 0 h 103"/>
                    <a:gd name="T2" fmla="*/ 755 w 832"/>
                    <a:gd name="T3" fmla="*/ 0 h 103"/>
                    <a:gd name="T4" fmla="*/ 729 w 832"/>
                    <a:gd name="T5" fmla="*/ 0 h 103"/>
                    <a:gd name="T6" fmla="*/ 729 w 832"/>
                    <a:gd name="T7" fmla="*/ 3 h 103"/>
                    <a:gd name="T8" fmla="*/ 729 w 832"/>
                    <a:gd name="T9" fmla="*/ 1 h 103"/>
                    <a:gd name="T10" fmla="*/ 729 w 832"/>
                    <a:gd name="T11" fmla="*/ 0 h 103"/>
                    <a:gd name="T12" fmla="*/ 726 w 832"/>
                    <a:gd name="T13" fmla="*/ 0 h 103"/>
                    <a:gd name="T14" fmla="*/ 726 w 832"/>
                    <a:gd name="T15" fmla="*/ 0 h 103"/>
                    <a:gd name="T16" fmla="*/ 106 w 832"/>
                    <a:gd name="T17" fmla="*/ 0 h 103"/>
                    <a:gd name="T18" fmla="*/ 106 w 832"/>
                    <a:gd name="T19" fmla="*/ 0 h 103"/>
                    <a:gd name="T20" fmla="*/ 103 w 832"/>
                    <a:gd name="T21" fmla="*/ 0 h 103"/>
                    <a:gd name="T22" fmla="*/ 103 w 832"/>
                    <a:gd name="T23" fmla="*/ 1 h 103"/>
                    <a:gd name="T24" fmla="*/ 102 w 832"/>
                    <a:gd name="T25" fmla="*/ 3 h 103"/>
                    <a:gd name="T26" fmla="*/ 102 w 832"/>
                    <a:gd name="T27" fmla="*/ 0 h 103"/>
                    <a:gd name="T28" fmla="*/ 77 w 832"/>
                    <a:gd name="T29" fmla="*/ 0 h 103"/>
                    <a:gd name="T30" fmla="*/ 35 w 832"/>
                    <a:gd name="T31" fmla="*/ 0 h 103"/>
                    <a:gd name="T32" fmla="*/ 0 w 832"/>
                    <a:gd name="T33" fmla="*/ 35 h 103"/>
                    <a:gd name="T34" fmla="*/ 0 w 832"/>
                    <a:gd name="T35" fmla="*/ 58 h 103"/>
                    <a:gd name="T36" fmla="*/ 35 w 832"/>
                    <a:gd name="T37" fmla="*/ 103 h 103"/>
                    <a:gd name="T38" fmla="*/ 796 w 832"/>
                    <a:gd name="T39" fmla="*/ 103 h 103"/>
                    <a:gd name="T40" fmla="*/ 832 w 832"/>
                    <a:gd name="T41" fmla="*/ 58 h 103"/>
                    <a:gd name="T42" fmla="*/ 832 w 832"/>
                    <a:gd name="T43" fmla="*/ 35 h 103"/>
                    <a:gd name="T44" fmla="*/ 796 w 832"/>
                    <a:gd name="T45" fmla="*/ 0 h 103"/>
                    <a:gd name="T46" fmla="*/ 361 w 832"/>
                    <a:gd name="T47" fmla="*/ 64 h 103"/>
                    <a:gd name="T48" fmla="*/ 342 w 832"/>
                    <a:gd name="T49" fmla="*/ 48 h 103"/>
                    <a:gd name="T50" fmla="*/ 361 w 832"/>
                    <a:gd name="T51" fmla="*/ 29 h 103"/>
                    <a:gd name="T52" fmla="*/ 377 w 832"/>
                    <a:gd name="T53" fmla="*/ 48 h 103"/>
                    <a:gd name="T54" fmla="*/ 361 w 832"/>
                    <a:gd name="T55" fmla="*/ 64 h 103"/>
                    <a:gd name="T56" fmla="*/ 416 w 832"/>
                    <a:gd name="T57" fmla="*/ 64 h 103"/>
                    <a:gd name="T58" fmla="*/ 397 w 832"/>
                    <a:gd name="T59" fmla="*/ 48 h 103"/>
                    <a:gd name="T60" fmla="*/ 416 w 832"/>
                    <a:gd name="T61" fmla="*/ 29 h 103"/>
                    <a:gd name="T62" fmla="*/ 432 w 832"/>
                    <a:gd name="T63" fmla="*/ 48 h 103"/>
                    <a:gd name="T64" fmla="*/ 416 w 832"/>
                    <a:gd name="T65" fmla="*/ 64 h 103"/>
                    <a:gd name="T66" fmla="*/ 470 w 832"/>
                    <a:gd name="T67" fmla="*/ 64 h 103"/>
                    <a:gd name="T68" fmla="*/ 451 w 832"/>
                    <a:gd name="T69" fmla="*/ 48 h 103"/>
                    <a:gd name="T70" fmla="*/ 470 w 832"/>
                    <a:gd name="T71" fmla="*/ 29 h 103"/>
                    <a:gd name="T72" fmla="*/ 486 w 832"/>
                    <a:gd name="T73" fmla="*/ 48 h 103"/>
                    <a:gd name="T74" fmla="*/ 470 w 832"/>
                    <a:gd name="T75" fmla="*/ 64 h 103"/>
                    <a:gd name="T76" fmla="*/ 755 w 832"/>
                    <a:gd name="T77" fmla="*/ 64 h 103"/>
                    <a:gd name="T78" fmla="*/ 601 w 832"/>
                    <a:gd name="T79" fmla="*/ 64 h 103"/>
                    <a:gd name="T80" fmla="*/ 601 w 832"/>
                    <a:gd name="T81" fmla="*/ 26 h 103"/>
                    <a:gd name="T82" fmla="*/ 726 w 832"/>
                    <a:gd name="T83" fmla="*/ 26 h 103"/>
                    <a:gd name="T84" fmla="*/ 755 w 832"/>
                    <a:gd name="T85" fmla="*/ 26 h 103"/>
                    <a:gd name="T86" fmla="*/ 755 w 832"/>
                    <a:gd name="T87" fmla="*/ 64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32" h="103">
                      <a:moveTo>
                        <a:pt x="796" y="0"/>
                      </a:moveTo>
                      <a:cubicBezTo>
                        <a:pt x="755" y="0"/>
                        <a:pt x="755" y="0"/>
                        <a:pt x="755" y="0"/>
                      </a:cubicBezTo>
                      <a:cubicBezTo>
                        <a:pt x="729" y="0"/>
                        <a:pt x="729" y="0"/>
                        <a:pt x="729" y="0"/>
                      </a:cubicBezTo>
                      <a:cubicBezTo>
                        <a:pt x="729" y="3"/>
                        <a:pt x="729" y="3"/>
                        <a:pt x="729" y="3"/>
                      </a:cubicBezTo>
                      <a:cubicBezTo>
                        <a:pt x="729" y="3"/>
                        <a:pt x="729" y="2"/>
                        <a:pt x="729" y="1"/>
                      </a:cubicBezTo>
                      <a:cubicBezTo>
                        <a:pt x="729" y="0"/>
                        <a:pt x="729" y="0"/>
                        <a:pt x="729" y="0"/>
                      </a:cubicBezTo>
                      <a:cubicBezTo>
                        <a:pt x="728" y="0"/>
                        <a:pt x="727" y="0"/>
                        <a:pt x="726" y="0"/>
                      </a:cubicBezTo>
                      <a:cubicBezTo>
                        <a:pt x="726" y="0"/>
                        <a:pt x="726" y="0"/>
                        <a:pt x="726" y="0"/>
                      </a:cubicBezTo>
                      <a:cubicBezTo>
                        <a:pt x="157" y="0"/>
                        <a:pt x="110" y="0"/>
                        <a:pt x="106" y="0"/>
                      </a:cubicBezTo>
                      <a:cubicBezTo>
                        <a:pt x="106" y="0"/>
                        <a:pt x="106" y="0"/>
                        <a:pt x="106" y="0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03" y="1"/>
                        <a:pt x="103" y="1"/>
                        <a:pt x="103" y="1"/>
                      </a:cubicBezTo>
                      <a:cubicBezTo>
                        <a:pt x="102" y="2"/>
                        <a:pt x="102" y="3"/>
                        <a:pt x="102" y="3"/>
                      </a:cubicBezTo>
                      <a:cubicBezTo>
                        <a:pt x="102" y="0"/>
                        <a:pt x="102" y="0"/>
                        <a:pt x="102" y="0"/>
                      </a:cubicBez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13" y="0"/>
                        <a:pt x="0" y="13"/>
                        <a:pt x="0" y="35"/>
                      </a:cubicBezTo>
                      <a:cubicBezTo>
                        <a:pt x="0" y="58"/>
                        <a:pt x="0" y="58"/>
                        <a:pt x="0" y="58"/>
                      </a:cubicBezTo>
                      <a:cubicBezTo>
                        <a:pt x="0" y="80"/>
                        <a:pt x="13" y="103"/>
                        <a:pt x="35" y="103"/>
                      </a:cubicBezTo>
                      <a:cubicBezTo>
                        <a:pt x="796" y="103"/>
                        <a:pt x="796" y="103"/>
                        <a:pt x="796" y="103"/>
                      </a:cubicBezTo>
                      <a:cubicBezTo>
                        <a:pt x="819" y="103"/>
                        <a:pt x="832" y="80"/>
                        <a:pt x="832" y="58"/>
                      </a:cubicBezTo>
                      <a:cubicBezTo>
                        <a:pt x="832" y="35"/>
                        <a:pt x="832" y="35"/>
                        <a:pt x="832" y="35"/>
                      </a:cubicBezTo>
                      <a:cubicBezTo>
                        <a:pt x="832" y="13"/>
                        <a:pt x="819" y="0"/>
                        <a:pt x="796" y="0"/>
                      </a:cubicBezTo>
                      <a:close/>
                      <a:moveTo>
                        <a:pt x="361" y="64"/>
                      </a:moveTo>
                      <a:cubicBezTo>
                        <a:pt x="352" y="64"/>
                        <a:pt x="342" y="58"/>
                        <a:pt x="342" y="48"/>
                      </a:cubicBezTo>
                      <a:cubicBezTo>
                        <a:pt x="342" y="38"/>
                        <a:pt x="352" y="29"/>
                        <a:pt x="361" y="29"/>
                      </a:cubicBezTo>
                      <a:cubicBezTo>
                        <a:pt x="371" y="29"/>
                        <a:pt x="377" y="38"/>
                        <a:pt x="377" y="48"/>
                      </a:cubicBezTo>
                      <a:cubicBezTo>
                        <a:pt x="377" y="58"/>
                        <a:pt x="371" y="64"/>
                        <a:pt x="361" y="64"/>
                      </a:cubicBezTo>
                      <a:close/>
                      <a:moveTo>
                        <a:pt x="416" y="64"/>
                      </a:moveTo>
                      <a:cubicBezTo>
                        <a:pt x="406" y="64"/>
                        <a:pt x="397" y="58"/>
                        <a:pt x="397" y="48"/>
                      </a:cubicBezTo>
                      <a:cubicBezTo>
                        <a:pt x="397" y="38"/>
                        <a:pt x="406" y="29"/>
                        <a:pt x="416" y="29"/>
                      </a:cubicBezTo>
                      <a:cubicBezTo>
                        <a:pt x="425" y="29"/>
                        <a:pt x="432" y="38"/>
                        <a:pt x="432" y="48"/>
                      </a:cubicBezTo>
                      <a:cubicBezTo>
                        <a:pt x="432" y="58"/>
                        <a:pt x="425" y="64"/>
                        <a:pt x="416" y="64"/>
                      </a:cubicBezTo>
                      <a:close/>
                      <a:moveTo>
                        <a:pt x="470" y="64"/>
                      </a:moveTo>
                      <a:cubicBezTo>
                        <a:pt x="461" y="64"/>
                        <a:pt x="451" y="58"/>
                        <a:pt x="451" y="48"/>
                      </a:cubicBezTo>
                      <a:cubicBezTo>
                        <a:pt x="451" y="38"/>
                        <a:pt x="461" y="29"/>
                        <a:pt x="470" y="29"/>
                      </a:cubicBezTo>
                      <a:cubicBezTo>
                        <a:pt x="480" y="29"/>
                        <a:pt x="486" y="38"/>
                        <a:pt x="486" y="48"/>
                      </a:cubicBezTo>
                      <a:cubicBezTo>
                        <a:pt x="486" y="58"/>
                        <a:pt x="480" y="64"/>
                        <a:pt x="470" y="64"/>
                      </a:cubicBezTo>
                      <a:close/>
                      <a:moveTo>
                        <a:pt x="755" y="64"/>
                      </a:moveTo>
                      <a:cubicBezTo>
                        <a:pt x="601" y="64"/>
                        <a:pt x="601" y="64"/>
                        <a:pt x="601" y="64"/>
                      </a:cubicBezTo>
                      <a:cubicBezTo>
                        <a:pt x="601" y="26"/>
                        <a:pt x="601" y="26"/>
                        <a:pt x="601" y="26"/>
                      </a:cubicBezTo>
                      <a:cubicBezTo>
                        <a:pt x="726" y="26"/>
                        <a:pt x="726" y="26"/>
                        <a:pt x="726" y="26"/>
                      </a:cubicBezTo>
                      <a:cubicBezTo>
                        <a:pt x="755" y="26"/>
                        <a:pt x="755" y="26"/>
                        <a:pt x="755" y="26"/>
                      </a:cubicBezTo>
                      <a:lnTo>
                        <a:pt x="755" y="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71" name="Freeform 1270"/>
                <p:cNvSpPr>
                  <a:spLocks noEditPoints="1"/>
                </p:cNvSpPr>
                <p:nvPr/>
              </p:nvSpPr>
              <p:spPr bwMode="auto">
                <a:xfrm>
                  <a:off x="3031687" y="2630470"/>
                  <a:ext cx="39841" cy="27182"/>
                </a:xfrm>
                <a:custGeom>
                  <a:avLst/>
                  <a:gdLst>
                    <a:gd name="T0" fmla="*/ 218 w 438"/>
                    <a:gd name="T1" fmla="*/ 163 h 300"/>
                    <a:gd name="T2" fmla="*/ 250 w 438"/>
                    <a:gd name="T3" fmla="*/ 154 h 300"/>
                    <a:gd name="T4" fmla="*/ 365 w 438"/>
                    <a:gd name="T5" fmla="*/ 195 h 300"/>
                    <a:gd name="T6" fmla="*/ 422 w 438"/>
                    <a:gd name="T7" fmla="*/ 74 h 300"/>
                    <a:gd name="T8" fmla="*/ 301 w 438"/>
                    <a:gd name="T9" fmla="*/ 16 h 300"/>
                    <a:gd name="T10" fmla="*/ 298 w 438"/>
                    <a:gd name="T11" fmla="*/ 19 h 300"/>
                    <a:gd name="T12" fmla="*/ 237 w 438"/>
                    <a:gd name="T13" fmla="*/ 122 h 300"/>
                    <a:gd name="T14" fmla="*/ 144 w 438"/>
                    <a:gd name="T15" fmla="*/ 154 h 300"/>
                    <a:gd name="T16" fmla="*/ 16 w 438"/>
                    <a:gd name="T17" fmla="*/ 198 h 300"/>
                    <a:gd name="T18" fmla="*/ 3 w 438"/>
                    <a:gd name="T19" fmla="*/ 224 h 300"/>
                    <a:gd name="T20" fmla="*/ 3 w 438"/>
                    <a:gd name="T21" fmla="*/ 227 h 300"/>
                    <a:gd name="T22" fmla="*/ 29 w 438"/>
                    <a:gd name="T23" fmla="*/ 230 h 300"/>
                    <a:gd name="T24" fmla="*/ 42 w 438"/>
                    <a:gd name="T25" fmla="*/ 227 h 300"/>
                    <a:gd name="T26" fmla="*/ 67 w 438"/>
                    <a:gd name="T27" fmla="*/ 291 h 300"/>
                    <a:gd name="T28" fmla="*/ 87 w 438"/>
                    <a:gd name="T29" fmla="*/ 297 h 300"/>
                    <a:gd name="T30" fmla="*/ 96 w 438"/>
                    <a:gd name="T31" fmla="*/ 281 h 300"/>
                    <a:gd name="T32" fmla="*/ 90 w 438"/>
                    <a:gd name="T33" fmla="*/ 262 h 300"/>
                    <a:gd name="T34" fmla="*/ 115 w 438"/>
                    <a:gd name="T35" fmla="*/ 253 h 300"/>
                    <a:gd name="T36" fmla="*/ 122 w 438"/>
                    <a:gd name="T37" fmla="*/ 272 h 300"/>
                    <a:gd name="T38" fmla="*/ 141 w 438"/>
                    <a:gd name="T39" fmla="*/ 278 h 300"/>
                    <a:gd name="T40" fmla="*/ 154 w 438"/>
                    <a:gd name="T41" fmla="*/ 262 h 300"/>
                    <a:gd name="T42" fmla="*/ 135 w 438"/>
                    <a:gd name="T43" fmla="*/ 208 h 300"/>
                    <a:gd name="T44" fmla="*/ 131 w 438"/>
                    <a:gd name="T45" fmla="*/ 195 h 300"/>
                    <a:gd name="T46" fmla="*/ 163 w 438"/>
                    <a:gd name="T47" fmla="*/ 182 h 300"/>
                    <a:gd name="T48" fmla="*/ 218 w 438"/>
                    <a:gd name="T49" fmla="*/ 163 h 300"/>
                    <a:gd name="T50" fmla="*/ 362 w 438"/>
                    <a:gd name="T51" fmla="*/ 61 h 300"/>
                    <a:gd name="T52" fmla="*/ 403 w 438"/>
                    <a:gd name="T53" fmla="*/ 83 h 300"/>
                    <a:gd name="T54" fmla="*/ 381 w 438"/>
                    <a:gd name="T55" fmla="*/ 125 h 300"/>
                    <a:gd name="T56" fmla="*/ 339 w 438"/>
                    <a:gd name="T57" fmla="*/ 106 h 300"/>
                    <a:gd name="T58" fmla="*/ 362 w 438"/>
                    <a:gd name="T59" fmla="*/ 61 h 3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438" h="300">
                      <a:moveTo>
                        <a:pt x="218" y="163"/>
                      </a:moveTo>
                      <a:cubicBezTo>
                        <a:pt x="250" y="154"/>
                        <a:pt x="250" y="154"/>
                        <a:pt x="250" y="154"/>
                      </a:cubicBezTo>
                      <a:cubicBezTo>
                        <a:pt x="272" y="192"/>
                        <a:pt x="320" y="211"/>
                        <a:pt x="365" y="195"/>
                      </a:cubicBezTo>
                      <a:cubicBezTo>
                        <a:pt x="413" y="179"/>
                        <a:pt x="438" y="125"/>
                        <a:pt x="422" y="74"/>
                      </a:cubicBezTo>
                      <a:cubicBezTo>
                        <a:pt x="403" y="26"/>
                        <a:pt x="349" y="0"/>
                        <a:pt x="301" y="16"/>
                      </a:cubicBezTo>
                      <a:cubicBezTo>
                        <a:pt x="298" y="19"/>
                        <a:pt x="298" y="19"/>
                        <a:pt x="298" y="19"/>
                      </a:cubicBezTo>
                      <a:cubicBezTo>
                        <a:pt x="256" y="35"/>
                        <a:pt x="231" y="80"/>
                        <a:pt x="237" y="122"/>
                      </a:cubicBezTo>
                      <a:cubicBezTo>
                        <a:pt x="144" y="154"/>
                        <a:pt x="144" y="154"/>
                        <a:pt x="144" y="154"/>
                      </a:cubicBezTo>
                      <a:cubicBezTo>
                        <a:pt x="16" y="198"/>
                        <a:pt x="16" y="198"/>
                        <a:pt x="16" y="198"/>
                      </a:cubicBezTo>
                      <a:cubicBezTo>
                        <a:pt x="7" y="205"/>
                        <a:pt x="0" y="214"/>
                        <a:pt x="3" y="224"/>
                      </a:cubicBezTo>
                      <a:cubicBezTo>
                        <a:pt x="3" y="224"/>
                        <a:pt x="3" y="224"/>
                        <a:pt x="3" y="227"/>
                      </a:cubicBezTo>
                      <a:cubicBezTo>
                        <a:pt x="10" y="230"/>
                        <a:pt x="19" y="233"/>
                        <a:pt x="29" y="230"/>
                      </a:cubicBezTo>
                      <a:cubicBezTo>
                        <a:pt x="42" y="227"/>
                        <a:pt x="42" y="227"/>
                        <a:pt x="42" y="227"/>
                      </a:cubicBezTo>
                      <a:cubicBezTo>
                        <a:pt x="67" y="291"/>
                        <a:pt x="67" y="291"/>
                        <a:pt x="67" y="291"/>
                      </a:cubicBezTo>
                      <a:cubicBezTo>
                        <a:pt x="67" y="297"/>
                        <a:pt x="77" y="300"/>
                        <a:pt x="87" y="297"/>
                      </a:cubicBezTo>
                      <a:cubicBezTo>
                        <a:pt x="96" y="294"/>
                        <a:pt x="99" y="288"/>
                        <a:pt x="96" y="281"/>
                      </a:cubicBezTo>
                      <a:cubicBezTo>
                        <a:pt x="90" y="262"/>
                        <a:pt x="90" y="262"/>
                        <a:pt x="90" y="262"/>
                      </a:cubicBezTo>
                      <a:cubicBezTo>
                        <a:pt x="115" y="253"/>
                        <a:pt x="115" y="253"/>
                        <a:pt x="115" y="253"/>
                      </a:cubicBezTo>
                      <a:cubicBezTo>
                        <a:pt x="122" y="272"/>
                        <a:pt x="122" y="272"/>
                        <a:pt x="122" y="272"/>
                      </a:cubicBezTo>
                      <a:cubicBezTo>
                        <a:pt x="125" y="278"/>
                        <a:pt x="135" y="281"/>
                        <a:pt x="141" y="278"/>
                      </a:cubicBezTo>
                      <a:cubicBezTo>
                        <a:pt x="151" y="275"/>
                        <a:pt x="157" y="269"/>
                        <a:pt x="154" y="262"/>
                      </a:cubicBezTo>
                      <a:cubicBezTo>
                        <a:pt x="135" y="208"/>
                        <a:pt x="135" y="208"/>
                        <a:pt x="135" y="208"/>
                      </a:cubicBezTo>
                      <a:cubicBezTo>
                        <a:pt x="131" y="195"/>
                        <a:pt x="131" y="195"/>
                        <a:pt x="131" y="195"/>
                      </a:cubicBezTo>
                      <a:cubicBezTo>
                        <a:pt x="163" y="182"/>
                        <a:pt x="163" y="182"/>
                        <a:pt x="163" y="182"/>
                      </a:cubicBezTo>
                      <a:cubicBezTo>
                        <a:pt x="218" y="163"/>
                        <a:pt x="218" y="163"/>
                        <a:pt x="218" y="163"/>
                      </a:cubicBezTo>
                      <a:close/>
                      <a:moveTo>
                        <a:pt x="362" y="61"/>
                      </a:moveTo>
                      <a:cubicBezTo>
                        <a:pt x="378" y="55"/>
                        <a:pt x="397" y="64"/>
                        <a:pt x="403" y="83"/>
                      </a:cubicBezTo>
                      <a:cubicBezTo>
                        <a:pt x="410" y="99"/>
                        <a:pt x="400" y="118"/>
                        <a:pt x="381" y="125"/>
                      </a:cubicBezTo>
                      <a:cubicBezTo>
                        <a:pt x="365" y="131"/>
                        <a:pt x="346" y="122"/>
                        <a:pt x="339" y="106"/>
                      </a:cubicBezTo>
                      <a:cubicBezTo>
                        <a:pt x="333" y="86"/>
                        <a:pt x="342" y="67"/>
                        <a:pt x="362" y="6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406" name="Wireless Guest"/>
            <p:cNvGrpSpPr/>
            <p:nvPr/>
          </p:nvGrpSpPr>
          <p:grpSpPr>
            <a:xfrm>
              <a:off x="2781464" y="2493747"/>
              <a:ext cx="708025" cy="758421"/>
              <a:chOff x="2680474" y="2133082"/>
              <a:chExt cx="708025" cy="758421"/>
            </a:xfrm>
          </p:grpSpPr>
          <p:sp>
            <p:nvSpPr>
              <p:cNvPr id="346" name="Wireless Guest"/>
              <p:cNvSpPr>
                <a:spLocks noChangeArrowheads="1"/>
              </p:cNvSpPr>
              <p:nvPr/>
            </p:nvSpPr>
            <p:spPr bwMode="auto">
              <a:xfrm>
                <a:off x="2680474" y="2736396"/>
                <a:ext cx="708025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Wireless</a:t>
                </a:r>
                <a:b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Guest</a:t>
                </a:r>
              </a:p>
            </p:txBody>
          </p:sp>
          <p:grpSp>
            <p:nvGrpSpPr>
              <p:cNvPr id="1272" name="Wireless Guest"/>
              <p:cNvGrpSpPr/>
              <p:nvPr/>
            </p:nvGrpSpPr>
            <p:grpSpPr>
              <a:xfrm>
                <a:off x="2742660" y="2133082"/>
                <a:ext cx="576403" cy="576403"/>
                <a:chOff x="2742660" y="2133082"/>
                <a:chExt cx="576403" cy="576403"/>
              </a:xfrm>
            </p:grpSpPr>
            <p:sp>
              <p:nvSpPr>
                <p:cNvPr id="1273" name="AutoShape 86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2742660" y="2133082"/>
                  <a:ext cx="576403" cy="57640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74" name="Freeform 88"/>
                <p:cNvSpPr>
                  <a:spLocks/>
                </p:cNvSpPr>
                <p:nvPr/>
              </p:nvSpPr>
              <p:spPr bwMode="auto">
                <a:xfrm>
                  <a:off x="2742660" y="2133082"/>
                  <a:ext cx="576403" cy="576403"/>
                </a:xfrm>
                <a:custGeom>
                  <a:avLst/>
                  <a:gdLst>
                    <a:gd name="T0" fmla="*/ 2165 w 6328"/>
                    <a:gd name="T1" fmla="*/ 0 h 6328"/>
                    <a:gd name="T2" fmla="*/ 4163 w 6328"/>
                    <a:gd name="T3" fmla="*/ 0 h 6328"/>
                    <a:gd name="T4" fmla="*/ 6328 w 6328"/>
                    <a:gd name="T5" fmla="*/ 2165 h 6328"/>
                    <a:gd name="T6" fmla="*/ 6328 w 6328"/>
                    <a:gd name="T7" fmla="*/ 4163 h 6328"/>
                    <a:gd name="T8" fmla="*/ 4163 w 6328"/>
                    <a:gd name="T9" fmla="*/ 6328 h 6328"/>
                    <a:gd name="T10" fmla="*/ 2165 w 6328"/>
                    <a:gd name="T11" fmla="*/ 6328 h 6328"/>
                    <a:gd name="T12" fmla="*/ 0 w 6328"/>
                    <a:gd name="T13" fmla="*/ 4163 h 6328"/>
                    <a:gd name="T14" fmla="*/ 0 w 6328"/>
                    <a:gd name="T15" fmla="*/ 2165 h 6328"/>
                    <a:gd name="T16" fmla="*/ 2165 w 6328"/>
                    <a:gd name="T17" fmla="*/ 0 h 6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328" h="6328">
                      <a:moveTo>
                        <a:pt x="2165" y="0"/>
                      </a:moveTo>
                      <a:cubicBezTo>
                        <a:pt x="4163" y="0"/>
                        <a:pt x="4163" y="0"/>
                        <a:pt x="4163" y="0"/>
                      </a:cubicBezTo>
                      <a:cubicBezTo>
                        <a:pt x="5358" y="0"/>
                        <a:pt x="6328" y="969"/>
                        <a:pt x="6328" y="2165"/>
                      </a:cubicBezTo>
                      <a:cubicBezTo>
                        <a:pt x="6328" y="4163"/>
                        <a:pt x="6328" y="4163"/>
                        <a:pt x="6328" y="4163"/>
                      </a:cubicBezTo>
                      <a:cubicBezTo>
                        <a:pt x="6328" y="5358"/>
                        <a:pt x="5358" y="6328"/>
                        <a:pt x="4163" y="6328"/>
                      </a:cubicBezTo>
                      <a:cubicBezTo>
                        <a:pt x="2165" y="6328"/>
                        <a:pt x="2165" y="6328"/>
                        <a:pt x="2165" y="6328"/>
                      </a:cubicBezTo>
                      <a:cubicBezTo>
                        <a:pt x="970" y="6328"/>
                        <a:pt x="0" y="5358"/>
                        <a:pt x="0" y="4163"/>
                      </a:cubicBezTo>
                      <a:cubicBezTo>
                        <a:pt x="0" y="2165"/>
                        <a:pt x="0" y="2165"/>
                        <a:pt x="0" y="2165"/>
                      </a:cubicBezTo>
                      <a:cubicBezTo>
                        <a:pt x="0" y="969"/>
                        <a:pt x="970" y="0"/>
                        <a:pt x="2165" y="0"/>
                      </a:cubicBezTo>
                    </a:path>
                  </a:pathLst>
                </a:custGeom>
                <a:solidFill>
                  <a:srgbClr val="C1E0A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75" name="Oval 90"/>
                <p:cNvSpPr>
                  <a:spLocks noChangeArrowheads="1"/>
                </p:cNvSpPr>
                <p:nvPr/>
              </p:nvSpPr>
              <p:spPr bwMode="auto">
                <a:xfrm>
                  <a:off x="3020454" y="2194325"/>
                  <a:ext cx="22549" cy="22549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76" name="Oval 91"/>
                <p:cNvSpPr>
                  <a:spLocks noChangeArrowheads="1"/>
                </p:cNvSpPr>
                <p:nvPr/>
              </p:nvSpPr>
              <p:spPr bwMode="auto">
                <a:xfrm>
                  <a:off x="3234604" y="2410076"/>
                  <a:ext cx="22549" cy="22549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77" name="Oval 92"/>
                <p:cNvSpPr>
                  <a:spLocks noChangeArrowheads="1"/>
                </p:cNvSpPr>
                <p:nvPr/>
              </p:nvSpPr>
              <p:spPr bwMode="auto">
                <a:xfrm>
                  <a:off x="2803102" y="2410076"/>
                  <a:ext cx="22683" cy="22549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78" name="Oval 93"/>
                <p:cNvSpPr>
                  <a:spLocks noChangeArrowheads="1"/>
                </p:cNvSpPr>
                <p:nvPr/>
              </p:nvSpPr>
              <p:spPr bwMode="auto">
                <a:xfrm>
                  <a:off x="2840195" y="2231684"/>
                  <a:ext cx="22683" cy="22683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79" name="Oval 94"/>
                <p:cNvSpPr>
                  <a:spLocks noChangeArrowheads="1"/>
                </p:cNvSpPr>
                <p:nvPr/>
              </p:nvSpPr>
              <p:spPr bwMode="auto">
                <a:xfrm>
                  <a:off x="3197111" y="2588600"/>
                  <a:ext cx="22683" cy="22549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80" name="Oval 95"/>
                <p:cNvSpPr>
                  <a:spLocks noChangeArrowheads="1"/>
                </p:cNvSpPr>
                <p:nvPr/>
              </p:nvSpPr>
              <p:spPr bwMode="auto">
                <a:xfrm>
                  <a:off x="2840195" y="2588200"/>
                  <a:ext cx="22549" cy="22549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81" name="Oval 96"/>
                <p:cNvSpPr>
                  <a:spLocks noChangeArrowheads="1"/>
                </p:cNvSpPr>
                <p:nvPr/>
              </p:nvSpPr>
              <p:spPr bwMode="auto">
                <a:xfrm>
                  <a:off x="3197244" y="2231151"/>
                  <a:ext cx="22549" cy="22549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82" name="Freeform 97"/>
                <p:cNvSpPr>
                  <a:spLocks/>
                </p:cNvSpPr>
                <p:nvPr/>
              </p:nvSpPr>
              <p:spPr bwMode="auto">
                <a:xfrm>
                  <a:off x="2888095" y="2277316"/>
                  <a:ext cx="287134" cy="287268"/>
                </a:xfrm>
                <a:custGeom>
                  <a:avLst/>
                  <a:gdLst>
                    <a:gd name="T0" fmla="*/ 884 w 3152"/>
                    <a:gd name="T1" fmla="*/ 0 h 3153"/>
                    <a:gd name="T2" fmla="*/ 2268 w 3152"/>
                    <a:gd name="T3" fmla="*/ 0 h 3153"/>
                    <a:gd name="T4" fmla="*/ 3152 w 3152"/>
                    <a:gd name="T5" fmla="*/ 885 h 3153"/>
                    <a:gd name="T6" fmla="*/ 3152 w 3152"/>
                    <a:gd name="T7" fmla="*/ 2268 h 3153"/>
                    <a:gd name="T8" fmla="*/ 2268 w 3152"/>
                    <a:gd name="T9" fmla="*/ 3153 h 3153"/>
                    <a:gd name="T10" fmla="*/ 884 w 3152"/>
                    <a:gd name="T11" fmla="*/ 3153 h 3153"/>
                    <a:gd name="T12" fmla="*/ 0 w 3152"/>
                    <a:gd name="T13" fmla="*/ 2268 h 3153"/>
                    <a:gd name="T14" fmla="*/ 0 w 3152"/>
                    <a:gd name="T15" fmla="*/ 885 h 3153"/>
                    <a:gd name="T16" fmla="*/ 884 w 3152"/>
                    <a:gd name="T17" fmla="*/ 0 h 3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152" h="3153">
                      <a:moveTo>
                        <a:pt x="884" y="0"/>
                      </a:moveTo>
                      <a:cubicBezTo>
                        <a:pt x="2268" y="0"/>
                        <a:pt x="2268" y="0"/>
                        <a:pt x="2268" y="0"/>
                      </a:cubicBezTo>
                      <a:cubicBezTo>
                        <a:pt x="2756" y="0"/>
                        <a:pt x="3152" y="396"/>
                        <a:pt x="3152" y="885"/>
                      </a:cubicBezTo>
                      <a:cubicBezTo>
                        <a:pt x="3152" y="2268"/>
                        <a:pt x="3152" y="2268"/>
                        <a:pt x="3152" y="2268"/>
                      </a:cubicBezTo>
                      <a:cubicBezTo>
                        <a:pt x="3152" y="2757"/>
                        <a:pt x="2756" y="3153"/>
                        <a:pt x="2268" y="3153"/>
                      </a:cubicBezTo>
                      <a:cubicBezTo>
                        <a:pt x="884" y="3153"/>
                        <a:pt x="884" y="3153"/>
                        <a:pt x="884" y="3153"/>
                      </a:cubicBezTo>
                      <a:cubicBezTo>
                        <a:pt x="396" y="3153"/>
                        <a:pt x="0" y="2757"/>
                        <a:pt x="0" y="2268"/>
                      </a:cubicBezTo>
                      <a:cubicBezTo>
                        <a:pt x="0" y="885"/>
                        <a:pt x="0" y="885"/>
                        <a:pt x="0" y="885"/>
                      </a:cubicBezTo>
                      <a:cubicBezTo>
                        <a:pt x="0" y="396"/>
                        <a:pt x="396" y="0"/>
                        <a:pt x="884" y="0"/>
                      </a:cubicBezTo>
                      <a:close/>
                    </a:path>
                  </a:pathLst>
                </a:custGeom>
                <a:solidFill>
                  <a:srgbClr val="6BBE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83" name="Freeform 98"/>
                <p:cNvSpPr>
                  <a:spLocks/>
                </p:cNvSpPr>
                <p:nvPr/>
              </p:nvSpPr>
              <p:spPr bwMode="auto">
                <a:xfrm>
                  <a:off x="2929324" y="2332021"/>
                  <a:ext cx="84192" cy="109543"/>
                </a:xfrm>
                <a:custGeom>
                  <a:avLst/>
                  <a:gdLst>
                    <a:gd name="T0" fmla="*/ 745 w 924"/>
                    <a:gd name="T1" fmla="*/ 1183 h 1202"/>
                    <a:gd name="T2" fmla="*/ 924 w 924"/>
                    <a:gd name="T3" fmla="*/ 1151 h 1202"/>
                    <a:gd name="T4" fmla="*/ 904 w 924"/>
                    <a:gd name="T5" fmla="*/ 854 h 1202"/>
                    <a:gd name="T6" fmla="*/ 883 w 924"/>
                    <a:gd name="T7" fmla="*/ 770 h 1202"/>
                    <a:gd name="T8" fmla="*/ 853 w 924"/>
                    <a:gd name="T9" fmla="*/ 717 h 1202"/>
                    <a:gd name="T10" fmla="*/ 693 w 924"/>
                    <a:gd name="T11" fmla="*/ 616 h 1202"/>
                    <a:gd name="T12" fmla="*/ 588 w 924"/>
                    <a:gd name="T13" fmla="*/ 571 h 1202"/>
                    <a:gd name="T14" fmla="*/ 555 w 924"/>
                    <a:gd name="T15" fmla="*/ 548 h 1202"/>
                    <a:gd name="T16" fmla="*/ 535 w 924"/>
                    <a:gd name="T17" fmla="*/ 530 h 1202"/>
                    <a:gd name="T18" fmla="*/ 664 w 924"/>
                    <a:gd name="T19" fmla="*/ 273 h 1202"/>
                    <a:gd name="T20" fmla="*/ 665 w 924"/>
                    <a:gd name="T21" fmla="*/ 96 h 1202"/>
                    <a:gd name="T22" fmla="*/ 639 w 924"/>
                    <a:gd name="T23" fmla="*/ 61 h 1202"/>
                    <a:gd name="T24" fmla="*/ 571 w 924"/>
                    <a:gd name="T25" fmla="*/ 13 h 1202"/>
                    <a:gd name="T26" fmla="*/ 433 w 924"/>
                    <a:gd name="T27" fmla="*/ 16 h 1202"/>
                    <a:gd name="T28" fmla="*/ 364 w 924"/>
                    <a:gd name="T29" fmla="*/ 21 h 1202"/>
                    <a:gd name="T30" fmla="*/ 328 w 924"/>
                    <a:gd name="T31" fmla="*/ 22 h 1202"/>
                    <a:gd name="T32" fmla="*/ 255 w 924"/>
                    <a:gd name="T33" fmla="*/ 103 h 1202"/>
                    <a:gd name="T34" fmla="*/ 262 w 924"/>
                    <a:gd name="T35" fmla="*/ 290 h 1202"/>
                    <a:gd name="T36" fmla="*/ 382 w 924"/>
                    <a:gd name="T37" fmla="*/ 525 h 1202"/>
                    <a:gd name="T38" fmla="*/ 365 w 924"/>
                    <a:gd name="T39" fmla="*/ 542 h 1202"/>
                    <a:gd name="T40" fmla="*/ 334 w 924"/>
                    <a:gd name="T41" fmla="*/ 567 h 1202"/>
                    <a:gd name="T42" fmla="*/ 231 w 924"/>
                    <a:gd name="T43" fmla="*/ 616 h 1202"/>
                    <a:gd name="T44" fmla="*/ 20 w 924"/>
                    <a:gd name="T45" fmla="*/ 854 h 1202"/>
                    <a:gd name="T46" fmla="*/ 0 w 924"/>
                    <a:gd name="T47" fmla="*/ 1151 h 1202"/>
                    <a:gd name="T48" fmla="*/ 463 w 924"/>
                    <a:gd name="T49" fmla="*/ 1202 h 1202"/>
                    <a:gd name="T50" fmla="*/ 693 w 924"/>
                    <a:gd name="T51" fmla="*/ 1190 h 1202"/>
                    <a:gd name="T52" fmla="*/ 745 w 924"/>
                    <a:gd name="T53" fmla="*/ 1183 h 120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</a:cxnLst>
                  <a:rect l="0" t="0" r="r" b="b"/>
                  <a:pathLst>
                    <a:path w="924" h="1202">
                      <a:moveTo>
                        <a:pt x="745" y="1183"/>
                      </a:moveTo>
                      <a:cubicBezTo>
                        <a:pt x="855" y="1169"/>
                        <a:pt x="924" y="1151"/>
                        <a:pt x="924" y="1151"/>
                      </a:cubicBezTo>
                      <a:cubicBezTo>
                        <a:pt x="904" y="854"/>
                        <a:pt x="904" y="854"/>
                        <a:pt x="904" y="854"/>
                      </a:cubicBezTo>
                      <a:cubicBezTo>
                        <a:pt x="902" y="824"/>
                        <a:pt x="895" y="796"/>
                        <a:pt x="883" y="770"/>
                      </a:cubicBezTo>
                      <a:cubicBezTo>
                        <a:pt x="853" y="717"/>
                        <a:pt x="853" y="717"/>
                        <a:pt x="853" y="717"/>
                      </a:cubicBezTo>
                      <a:cubicBezTo>
                        <a:pt x="815" y="665"/>
                        <a:pt x="758" y="629"/>
                        <a:pt x="693" y="616"/>
                      </a:cubicBezTo>
                      <a:cubicBezTo>
                        <a:pt x="654" y="608"/>
                        <a:pt x="619" y="594"/>
                        <a:pt x="588" y="571"/>
                      </a:cubicBezTo>
                      <a:cubicBezTo>
                        <a:pt x="579" y="564"/>
                        <a:pt x="568" y="556"/>
                        <a:pt x="555" y="548"/>
                      </a:cubicBezTo>
                      <a:cubicBezTo>
                        <a:pt x="548" y="542"/>
                        <a:pt x="542" y="536"/>
                        <a:pt x="535" y="530"/>
                      </a:cubicBezTo>
                      <a:cubicBezTo>
                        <a:pt x="607" y="488"/>
                        <a:pt x="659" y="389"/>
                        <a:pt x="664" y="273"/>
                      </a:cubicBezTo>
                      <a:cubicBezTo>
                        <a:pt x="667" y="240"/>
                        <a:pt x="672" y="138"/>
                        <a:pt x="665" y="96"/>
                      </a:cubicBezTo>
                      <a:cubicBezTo>
                        <a:pt x="659" y="61"/>
                        <a:pt x="648" y="65"/>
                        <a:pt x="639" y="61"/>
                      </a:cubicBezTo>
                      <a:cubicBezTo>
                        <a:pt x="619" y="51"/>
                        <a:pt x="603" y="21"/>
                        <a:pt x="571" y="13"/>
                      </a:cubicBezTo>
                      <a:cubicBezTo>
                        <a:pt x="525" y="0"/>
                        <a:pt x="466" y="7"/>
                        <a:pt x="433" y="16"/>
                      </a:cubicBezTo>
                      <a:cubicBezTo>
                        <a:pt x="404" y="25"/>
                        <a:pt x="393" y="22"/>
                        <a:pt x="364" y="21"/>
                      </a:cubicBezTo>
                      <a:cubicBezTo>
                        <a:pt x="353" y="21"/>
                        <a:pt x="340" y="21"/>
                        <a:pt x="328" y="22"/>
                      </a:cubicBezTo>
                      <a:cubicBezTo>
                        <a:pt x="305" y="27"/>
                        <a:pt x="268" y="55"/>
                        <a:pt x="255" y="103"/>
                      </a:cubicBezTo>
                      <a:cubicBezTo>
                        <a:pt x="243" y="149"/>
                        <a:pt x="258" y="277"/>
                        <a:pt x="262" y="290"/>
                      </a:cubicBezTo>
                      <a:cubicBezTo>
                        <a:pt x="271" y="396"/>
                        <a:pt x="317" y="485"/>
                        <a:pt x="382" y="525"/>
                      </a:cubicBezTo>
                      <a:cubicBezTo>
                        <a:pt x="378" y="531"/>
                        <a:pt x="371" y="537"/>
                        <a:pt x="365" y="542"/>
                      </a:cubicBezTo>
                      <a:cubicBezTo>
                        <a:pt x="354" y="551"/>
                        <a:pt x="344" y="559"/>
                        <a:pt x="334" y="567"/>
                      </a:cubicBezTo>
                      <a:cubicBezTo>
                        <a:pt x="305" y="591"/>
                        <a:pt x="272" y="604"/>
                        <a:pt x="231" y="616"/>
                      </a:cubicBezTo>
                      <a:cubicBezTo>
                        <a:pt x="119" y="649"/>
                        <a:pt x="29" y="735"/>
                        <a:pt x="20" y="854"/>
                      </a:cubicBezTo>
                      <a:cubicBezTo>
                        <a:pt x="20" y="854"/>
                        <a:pt x="20" y="854"/>
                        <a:pt x="0" y="1151"/>
                      </a:cubicBezTo>
                      <a:cubicBezTo>
                        <a:pt x="0" y="1151"/>
                        <a:pt x="193" y="1202"/>
                        <a:pt x="463" y="1202"/>
                      </a:cubicBezTo>
                      <a:cubicBezTo>
                        <a:pt x="548" y="1202"/>
                        <a:pt x="626" y="1197"/>
                        <a:pt x="693" y="1190"/>
                      </a:cubicBezTo>
                      <a:lnTo>
                        <a:pt x="745" y="118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84" name="Freeform 99"/>
                <p:cNvSpPr>
                  <a:spLocks noEditPoints="1"/>
                </p:cNvSpPr>
                <p:nvPr/>
              </p:nvSpPr>
              <p:spPr bwMode="auto">
                <a:xfrm>
                  <a:off x="3002041" y="2416747"/>
                  <a:ext cx="130224" cy="91664"/>
                </a:xfrm>
                <a:custGeom>
                  <a:avLst/>
                  <a:gdLst>
                    <a:gd name="T0" fmla="*/ 1377 w 1429"/>
                    <a:gd name="T1" fmla="*/ 0 h 1006"/>
                    <a:gd name="T2" fmla="*/ 52 w 1429"/>
                    <a:gd name="T3" fmla="*/ 0 h 1006"/>
                    <a:gd name="T4" fmla="*/ 0 w 1429"/>
                    <a:gd name="T5" fmla="*/ 51 h 1006"/>
                    <a:gd name="T6" fmla="*/ 0 w 1429"/>
                    <a:gd name="T7" fmla="*/ 956 h 1006"/>
                    <a:gd name="T8" fmla="*/ 52 w 1429"/>
                    <a:gd name="T9" fmla="*/ 1006 h 1006"/>
                    <a:gd name="T10" fmla="*/ 1377 w 1429"/>
                    <a:gd name="T11" fmla="*/ 1006 h 1006"/>
                    <a:gd name="T12" fmla="*/ 1429 w 1429"/>
                    <a:gd name="T13" fmla="*/ 956 h 1006"/>
                    <a:gd name="T14" fmla="*/ 1429 w 1429"/>
                    <a:gd name="T15" fmla="*/ 51 h 1006"/>
                    <a:gd name="T16" fmla="*/ 1377 w 1429"/>
                    <a:gd name="T17" fmla="*/ 0 h 1006"/>
                    <a:gd name="T18" fmla="*/ 54 w 1429"/>
                    <a:gd name="T19" fmla="*/ 469 h 1006"/>
                    <a:gd name="T20" fmla="*/ 61 w 1429"/>
                    <a:gd name="T21" fmla="*/ 463 h 1006"/>
                    <a:gd name="T22" fmla="*/ 68 w 1429"/>
                    <a:gd name="T23" fmla="*/ 463 h 1006"/>
                    <a:gd name="T24" fmla="*/ 75 w 1429"/>
                    <a:gd name="T25" fmla="*/ 469 h 1006"/>
                    <a:gd name="T26" fmla="*/ 75 w 1429"/>
                    <a:gd name="T27" fmla="*/ 475 h 1006"/>
                    <a:gd name="T28" fmla="*/ 68 w 1429"/>
                    <a:gd name="T29" fmla="*/ 482 h 1006"/>
                    <a:gd name="T30" fmla="*/ 61 w 1429"/>
                    <a:gd name="T31" fmla="*/ 482 h 1006"/>
                    <a:gd name="T32" fmla="*/ 54 w 1429"/>
                    <a:gd name="T33" fmla="*/ 475 h 1006"/>
                    <a:gd name="T34" fmla="*/ 54 w 1429"/>
                    <a:gd name="T35" fmla="*/ 469 h 1006"/>
                    <a:gd name="T36" fmla="*/ 85 w 1429"/>
                    <a:gd name="T37" fmla="*/ 531 h 1006"/>
                    <a:gd name="T38" fmla="*/ 71 w 1429"/>
                    <a:gd name="T39" fmla="*/ 544 h 1006"/>
                    <a:gd name="T40" fmla="*/ 58 w 1429"/>
                    <a:gd name="T41" fmla="*/ 544 h 1006"/>
                    <a:gd name="T42" fmla="*/ 45 w 1429"/>
                    <a:gd name="T43" fmla="*/ 531 h 1006"/>
                    <a:gd name="T44" fmla="*/ 45 w 1429"/>
                    <a:gd name="T45" fmla="*/ 519 h 1006"/>
                    <a:gd name="T46" fmla="*/ 58 w 1429"/>
                    <a:gd name="T47" fmla="*/ 506 h 1006"/>
                    <a:gd name="T48" fmla="*/ 71 w 1429"/>
                    <a:gd name="T49" fmla="*/ 506 h 1006"/>
                    <a:gd name="T50" fmla="*/ 85 w 1429"/>
                    <a:gd name="T51" fmla="*/ 519 h 1006"/>
                    <a:gd name="T52" fmla="*/ 85 w 1429"/>
                    <a:gd name="T53" fmla="*/ 531 h 1006"/>
                    <a:gd name="T54" fmla="*/ 1294 w 1429"/>
                    <a:gd name="T55" fmla="*/ 881 h 1006"/>
                    <a:gd name="T56" fmla="*/ 135 w 1429"/>
                    <a:gd name="T57" fmla="*/ 881 h 1006"/>
                    <a:gd name="T58" fmla="*/ 135 w 1429"/>
                    <a:gd name="T59" fmla="*/ 125 h 1006"/>
                    <a:gd name="T60" fmla="*/ 1294 w 1429"/>
                    <a:gd name="T61" fmla="*/ 125 h 1006"/>
                    <a:gd name="T62" fmla="*/ 1294 w 1429"/>
                    <a:gd name="T63" fmla="*/ 881 h 1006"/>
                    <a:gd name="T64" fmla="*/ 1403 w 1429"/>
                    <a:gd name="T65" fmla="*/ 518 h 1006"/>
                    <a:gd name="T66" fmla="*/ 1377 w 1429"/>
                    <a:gd name="T67" fmla="*/ 543 h 1006"/>
                    <a:gd name="T68" fmla="*/ 1353 w 1429"/>
                    <a:gd name="T69" fmla="*/ 543 h 1006"/>
                    <a:gd name="T70" fmla="*/ 1327 w 1429"/>
                    <a:gd name="T71" fmla="*/ 518 h 1006"/>
                    <a:gd name="T72" fmla="*/ 1327 w 1429"/>
                    <a:gd name="T73" fmla="*/ 494 h 1006"/>
                    <a:gd name="T74" fmla="*/ 1353 w 1429"/>
                    <a:gd name="T75" fmla="*/ 469 h 1006"/>
                    <a:gd name="T76" fmla="*/ 1377 w 1429"/>
                    <a:gd name="T77" fmla="*/ 469 h 1006"/>
                    <a:gd name="T78" fmla="*/ 1403 w 1429"/>
                    <a:gd name="T79" fmla="*/ 494 h 1006"/>
                    <a:gd name="T80" fmla="*/ 1403 w 1429"/>
                    <a:gd name="T81" fmla="*/ 518 h 10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429" h="1006">
                      <a:moveTo>
                        <a:pt x="1377" y="0"/>
                      </a:moveTo>
                      <a:cubicBezTo>
                        <a:pt x="52" y="0"/>
                        <a:pt x="52" y="0"/>
                        <a:pt x="52" y="0"/>
                      </a:cubicBezTo>
                      <a:cubicBezTo>
                        <a:pt x="23" y="0"/>
                        <a:pt x="0" y="23"/>
                        <a:pt x="0" y="51"/>
                      </a:cubicBezTo>
                      <a:cubicBezTo>
                        <a:pt x="0" y="956"/>
                        <a:pt x="0" y="956"/>
                        <a:pt x="0" y="956"/>
                      </a:cubicBezTo>
                      <a:cubicBezTo>
                        <a:pt x="0" y="984"/>
                        <a:pt x="23" y="1006"/>
                        <a:pt x="52" y="1006"/>
                      </a:cubicBezTo>
                      <a:cubicBezTo>
                        <a:pt x="1377" y="1006"/>
                        <a:pt x="1377" y="1006"/>
                        <a:pt x="1377" y="1006"/>
                      </a:cubicBezTo>
                      <a:cubicBezTo>
                        <a:pt x="1406" y="1006"/>
                        <a:pt x="1429" y="984"/>
                        <a:pt x="1429" y="956"/>
                      </a:cubicBezTo>
                      <a:cubicBezTo>
                        <a:pt x="1429" y="51"/>
                        <a:pt x="1429" y="51"/>
                        <a:pt x="1429" y="51"/>
                      </a:cubicBezTo>
                      <a:cubicBezTo>
                        <a:pt x="1429" y="23"/>
                        <a:pt x="1406" y="0"/>
                        <a:pt x="1377" y="0"/>
                      </a:cubicBezTo>
                      <a:close/>
                      <a:moveTo>
                        <a:pt x="54" y="469"/>
                      </a:moveTo>
                      <a:cubicBezTo>
                        <a:pt x="54" y="466"/>
                        <a:pt x="58" y="463"/>
                        <a:pt x="61" y="463"/>
                      </a:cubicBezTo>
                      <a:cubicBezTo>
                        <a:pt x="68" y="463"/>
                        <a:pt x="68" y="463"/>
                        <a:pt x="68" y="463"/>
                      </a:cubicBezTo>
                      <a:cubicBezTo>
                        <a:pt x="72" y="463"/>
                        <a:pt x="75" y="466"/>
                        <a:pt x="75" y="469"/>
                      </a:cubicBezTo>
                      <a:cubicBezTo>
                        <a:pt x="75" y="475"/>
                        <a:pt x="75" y="475"/>
                        <a:pt x="75" y="475"/>
                      </a:cubicBezTo>
                      <a:cubicBezTo>
                        <a:pt x="75" y="479"/>
                        <a:pt x="72" y="482"/>
                        <a:pt x="68" y="482"/>
                      </a:cubicBezTo>
                      <a:cubicBezTo>
                        <a:pt x="61" y="482"/>
                        <a:pt x="61" y="482"/>
                        <a:pt x="61" y="482"/>
                      </a:cubicBezTo>
                      <a:cubicBezTo>
                        <a:pt x="58" y="482"/>
                        <a:pt x="54" y="479"/>
                        <a:pt x="54" y="475"/>
                      </a:cubicBezTo>
                      <a:lnTo>
                        <a:pt x="54" y="469"/>
                      </a:lnTo>
                      <a:close/>
                      <a:moveTo>
                        <a:pt x="85" y="531"/>
                      </a:moveTo>
                      <a:cubicBezTo>
                        <a:pt x="85" y="538"/>
                        <a:pt x="78" y="544"/>
                        <a:pt x="71" y="544"/>
                      </a:cubicBezTo>
                      <a:cubicBezTo>
                        <a:pt x="58" y="544"/>
                        <a:pt x="58" y="544"/>
                        <a:pt x="58" y="544"/>
                      </a:cubicBezTo>
                      <a:cubicBezTo>
                        <a:pt x="51" y="544"/>
                        <a:pt x="45" y="538"/>
                        <a:pt x="45" y="531"/>
                      </a:cubicBezTo>
                      <a:cubicBezTo>
                        <a:pt x="45" y="519"/>
                        <a:pt x="45" y="519"/>
                        <a:pt x="45" y="519"/>
                      </a:cubicBezTo>
                      <a:cubicBezTo>
                        <a:pt x="45" y="512"/>
                        <a:pt x="51" y="506"/>
                        <a:pt x="58" y="506"/>
                      </a:cubicBezTo>
                      <a:cubicBezTo>
                        <a:pt x="71" y="506"/>
                        <a:pt x="71" y="506"/>
                        <a:pt x="71" y="506"/>
                      </a:cubicBezTo>
                      <a:cubicBezTo>
                        <a:pt x="78" y="506"/>
                        <a:pt x="85" y="512"/>
                        <a:pt x="85" y="519"/>
                      </a:cubicBezTo>
                      <a:lnTo>
                        <a:pt x="85" y="531"/>
                      </a:lnTo>
                      <a:close/>
                      <a:moveTo>
                        <a:pt x="1294" y="881"/>
                      </a:moveTo>
                      <a:cubicBezTo>
                        <a:pt x="135" y="881"/>
                        <a:pt x="135" y="881"/>
                        <a:pt x="135" y="881"/>
                      </a:cubicBezTo>
                      <a:cubicBezTo>
                        <a:pt x="135" y="125"/>
                        <a:pt x="135" y="125"/>
                        <a:pt x="135" y="125"/>
                      </a:cubicBezTo>
                      <a:cubicBezTo>
                        <a:pt x="1294" y="125"/>
                        <a:pt x="1294" y="125"/>
                        <a:pt x="1294" y="125"/>
                      </a:cubicBezTo>
                      <a:lnTo>
                        <a:pt x="1294" y="881"/>
                      </a:lnTo>
                      <a:close/>
                      <a:moveTo>
                        <a:pt x="1403" y="518"/>
                      </a:moveTo>
                      <a:cubicBezTo>
                        <a:pt x="1403" y="532"/>
                        <a:pt x="1391" y="543"/>
                        <a:pt x="1377" y="543"/>
                      </a:cubicBezTo>
                      <a:cubicBezTo>
                        <a:pt x="1353" y="543"/>
                        <a:pt x="1353" y="543"/>
                        <a:pt x="1353" y="543"/>
                      </a:cubicBezTo>
                      <a:cubicBezTo>
                        <a:pt x="1339" y="543"/>
                        <a:pt x="1327" y="532"/>
                        <a:pt x="1327" y="518"/>
                      </a:cubicBezTo>
                      <a:cubicBezTo>
                        <a:pt x="1327" y="494"/>
                        <a:pt x="1327" y="494"/>
                        <a:pt x="1327" y="494"/>
                      </a:cubicBezTo>
                      <a:cubicBezTo>
                        <a:pt x="1327" y="480"/>
                        <a:pt x="1339" y="469"/>
                        <a:pt x="1353" y="469"/>
                      </a:cubicBezTo>
                      <a:cubicBezTo>
                        <a:pt x="1377" y="469"/>
                        <a:pt x="1377" y="469"/>
                        <a:pt x="1377" y="469"/>
                      </a:cubicBezTo>
                      <a:cubicBezTo>
                        <a:pt x="1391" y="469"/>
                        <a:pt x="1403" y="480"/>
                        <a:pt x="1403" y="494"/>
                      </a:cubicBezTo>
                      <a:lnTo>
                        <a:pt x="1403" y="51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1285" name="Group 1284"/>
              <p:cNvGrpSpPr/>
              <p:nvPr/>
            </p:nvGrpSpPr>
            <p:grpSpPr>
              <a:xfrm>
                <a:off x="2963748" y="2563249"/>
                <a:ext cx="141566" cy="141566"/>
                <a:chOff x="2963748" y="2563249"/>
                <a:chExt cx="141566" cy="141566"/>
              </a:xfrm>
            </p:grpSpPr>
            <p:sp>
              <p:nvSpPr>
                <p:cNvPr id="1286" name="Oval 89"/>
                <p:cNvSpPr>
                  <a:spLocks noChangeArrowheads="1"/>
                </p:cNvSpPr>
                <p:nvPr/>
              </p:nvSpPr>
              <p:spPr bwMode="auto">
                <a:xfrm>
                  <a:off x="3020454" y="2625960"/>
                  <a:ext cx="22549" cy="22549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87" name="Oval 100"/>
                <p:cNvSpPr>
                  <a:spLocks noChangeArrowheads="1"/>
                </p:cNvSpPr>
                <p:nvPr/>
              </p:nvSpPr>
              <p:spPr bwMode="auto">
                <a:xfrm>
                  <a:off x="2963748" y="2563249"/>
                  <a:ext cx="141566" cy="141566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88" name="Freeform 101"/>
                <p:cNvSpPr>
                  <a:spLocks/>
                </p:cNvSpPr>
                <p:nvPr/>
              </p:nvSpPr>
              <p:spPr bwMode="auto">
                <a:xfrm>
                  <a:off x="3001908" y="2629562"/>
                  <a:ext cx="44831" cy="35892"/>
                </a:xfrm>
                <a:custGeom>
                  <a:avLst/>
                  <a:gdLst>
                    <a:gd name="T0" fmla="*/ 45 w 493"/>
                    <a:gd name="T1" fmla="*/ 44 h 394"/>
                    <a:gd name="T2" fmla="*/ 6 w 493"/>
                    <a:gd name="T3" fmla="*/ 108 h 394"/>
                    <a:gd name="T4" fmla="*/ 69 w 493"/>
                    <a:gd name="T5" fmla="*/ 147 h 394"/>
                    <a:gd name="T6" fmla="*/ 384 w 493"/>
                    <a:gd name="T7" fmla="*/ 350 h 394"/>
                    <a:gd name="T8" fmla="*/ 408 w 493"/>
                    <a:gd name="T9" fmla="*/ 384 h 394"/>
                    <a:gd name="T10" fmla="*/ 447 w 493"/>
                    <a:gd name="T11" fmla="*/ 391 h 394"/>
                    <a:gd name="T12" fmla="*/ 487 w 493"/>
                    <a:gd name="T13" fmla="*/ 328 h 394"/>
                    <a:gd name="T14" fmla="*/ 45 w 493"/>
                    <a:gd name="T15" fmla="*/ 44 h 3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93" h="394">
                      <a:moveTo>
                        <a:pt x="45" y="44"/>
                      </a:moveTo>
                      <a:cubicBezTo>
                        <a:pt x="17" y="51"/>
                        <a:pt x="0" y="80"/>
                        <a:pt x="6" y="108"/>
                      </a:cubicBezTo>
                      <a:cubicBezTo>
                        <a:pt x="12" y="137"/>
                        <a:pt x="40" y="154"/>
                        <a:pt x="69" y="147"/>
                      </a:cubicBezTo>
                      <a:cubicBezTo>
                        <a:pt x="211" y="116"/>
                        <a:pt x="352" y="207"/>
                        <a:pt x="384" y="350"/>
                      </a:cubicBezTo>
                      <a:cubicBezTo>
                        <a:pt x="387" y="365"/>
                        <a:pt x="396" y="376"/>
                        <a:pt x="408" y="384"/>
                      </a:cubicBezTo>
                      <a:cubicBezTo>
                        <a:pt x="418" y="391"/>
                        <a:pt x="433" y="394"/>
                        <a:pt x="447" y="391"/>
                      </a:cubicBezTo>
                      <a:cubicBezTo>
                        <a:pt x="475" y="384"/>
                        <a:pt x="493" y="356"/>
                        <a:pt x="487" y="328"/>
                      </a:cubicBezTo>
                      <a:cubicBezTo>
                        <a:pt x="443" y="126"/>
                        <a:pt x="244" y="0"/>
                        <a:pt x="45" y="4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89" name="Freeform 102"/>
                <p:cNvSpPr>
                  <a:spLocks/>
                </p:cNvSpPr>
                <p:nvPr/>
              </p:nvSpPr>
              <p:spPr bwMode="auto">
                <a:xfrm>
                  <a:off x="3005110" y="2653046"/>
                  <a:ext cx="20815" cy="20147"/>
                </a:xfrm>
                <a:custGeom>
                  <a:avLst/>
                  <a:gdLst>
                    <a:gd name="T0" fmla="*/ 168 w 229"/>
                    <a:gd name="T1" fmla="*/ 28 h 221"/>
                    <a:gd name="T2" fmla="*/ 30 w 229"/>
                    <a:gd name="T3" fmla="*/ 58 h 221"/>
                    <a:gd name="T4" fmla="*/ 61 w 229"/>
                    <a:gd name="T5" fmla="*/ 192 h 221"/>
                    <a:gd name="T6" fmla="*/ 200 w 229"/>
                    <a:gd name="T7" fmla="*/ 163 h 221"/>
                    <a:gd name="T8" fmla="*/ 168 w 229"/>
                    <a:gd name="T9" fmla="*/ 28 h 2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9" h="221">
                      <a:moveTo>
                        <a:pt x="168" y="28"/>
                      </a:moveTo>
                      <a:cubicBezTo>
                        <a:pt x="121" y="0"/>
                        <a:pt x="60" y="13"/>
                        <a:pt x="30" y="58"/>
                      </a:cubicBezTo>
                      <a:cubicBezTo>
                        <a:pt x="0" y="104"/>
                        <a:pt x="14" y="164"/>
                        <a:pt x="61" y="192"/>
                      </a:cubicBezTo>
                      <a:cubicBezTo>
                        <a:pt x="107" y="221"/>
                        <a:pt x="170" y="208"/>
                        <a:pt x="200" y="163"/>
                      </a:cubicBezTo>
                      <a:cubicBezTo>
                        <a:pt x="229" y="117"/>
                        <a:pt x="215" y="56"/>
                        <a:pt x="168" y="2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90" name="Freeform 103"/>
                <p:cNvSpPr>
                  <a:spLocks/>
                </p:cNvSpPr>
                <p:nvPr/>
              </p:nvSpPr>
              <p:spPr bwMode="auto">
                <a:xfrm>
                  <a:off x="2999239" y="2608748"/>
                  <a:ext cx="65246" cy="51503"/>
                </a:xfrm>
                <a:custGeom>
                  <a:avLst/>
                  <a:gdLst>
                    <a:gd name="T0" fmla="*/ 53 w 716"/>
                    <a:gd name="T1" fmla="*/ 70 h 565"/>
                    <a:gd name="T2" fmla="*/ 50 w 716"/>
                    <a:gd name="T3" fmla="*/ 70 h 565"/>
                    <a:gd name="T4" fmla="*/ 8 w 716"/>
                    <a:gd name="T5" fmla="*/ 140 h 565"/>
                    <a:gd name="T6" fmla="*/ 80 w 716"/>
                    <a:gd name="T7" fmla="*/ 183 h 565"/>
                    <a:gd name="T8" fmla="*/ 83 w 716"/>
                    <a:gd name="T9" fmla="*/ 183 h 565"/>
                    <a:gd name="T10" fmla="*/ 90 w 716"/>
                    <a:gd name="T11" fmla="*/ 181 h 565"/>
                    <a:gd name="T12" fmla="*/ 592 w 716"/>
                    <a:gd name="T13" fmla="*/ 499 h 565"/>
                    <a:gd name="T14" fmla="*/ 594 w 716"/>
                    <a:gd name="T15" fmla="*/ 510 h 565"/>
                    <a:gd name="T16" fmla="*/ 595 w 716"/>
                    <a:gd name="T17" fmla="*/ 513 h 565"/>
                    <a:gd name="T18" fmla="*/ 661 w 716"/>
                    <a:gd name="T19" fmla="*/ 561 h 565"/>
                    <a:gd name="T20" fmla="*/ 708 w 716"/>
                    <a:gd name="T21" fmla="*/ 491 h 565"/>
                    <a:gd name="T22" fmla="*/ 707 w 716"/>
                    <a:gd name="T23" fmla="*/ 487 h 565"/>
                    <a:gd name="T24" fmla="*/ 704 w 716"/>
                    <a:gd name="T25" fmla="*/ 473 h 565"/>
                    <a:gd name="T26" fmla="*/ 64 w 716"/>
                    <a:gd name="T27" fmla="*/ 67 h 565"/>
                    <a:gd name="T28" fmla="*/ 53 w 716"/>
                    <a:gd name="T29" fmla="*/ 70 h 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16" h="565">
                      <a:moveTo>
                        <a:pt x="53" y="70"/>
                      </a:moveTo>
                      <a:cubicBezTo>
                        <a:pt x="50" y="70"/>
                        <a:pt x="50" y="70"/>
                        <a:pt x="50" y="70"/>
                      </a:cubicBezTo>
                      <a:cubicBezTo>
                        <a:pt x="20" y="77"/>
                        <a:pt x="0" y="110"/>
                        <a:pt x="8" y="140"/>
                      </a:cubicBezTo>
                      <a:cubicBezTo>
                        <a:pt x="18" y="173"/>
                        <a:pt x="47" y="191"/>
                        <a:pt x="80" y="183"/>
                      </a:cubicBezTo>
                      <a:cubicBezTo>
                        <a:pt x="83" y="183"/>
                        <a:pt x="83" y="183"/>
                        <a:pt x="83" y="183"/>
                      </a:cubicBezTo>
                      <a:cubicBezTo>
                        <a:pt x="90" y="181"/>
                        <a:pt x="90" y="181"/>
                        <a:pt x="90" y="181"/>
                      </a:cubicBezTo>
                      <a:cubicBezTo>
                        <a:pt x="314" y="129"/>
                        <a:pt x="539" y="271"/>
                        <a:pt x="592" y="499"/>
                      </a:cubicBezTo>
                      <a:cubicBezTo>
                        <a:pt x="594" y="510"/>
                        <a:pt x="594" y="510"/>
                        <a:pt x="594" y="510"/>
                      </a:cubicBezTo>
                      <a:cubicBezTo>
                        <a:pt x="595" y="513"/>
                        <a:pt x="595" y="513"/>
                        <a:pt x="595" y="513"/>
                      </a:cubicBezTo>
                      <a:cubicBezTo>
                        <a:pt x="602" y="544"/>
                        <a:pt x="632" y="565"/>
                        <a:pt x="661" y="561"/>
                      </a:cubicBezTo>
                      <a:cubicBezTo>
                        <a:pt x="694" y="554"/>
                        <a:pt x="716" y="524"/>
                        <a:pt x="708" y="491"/>
                      </a:cubicBezTo>
                      <a:cubicBezTo>
                        <a:pt x="707" y="487"/>
                        <a:pt x="707" y="487"/>
                        <a:pt x="707" y="487"/>
                      </a:cubicBezTo>
                      <a:cubicBezTo>
                        <a:pt x="704" y="473"/>
                        <a:pt x="704" y="473"/>
                        <a:pt x="704" y="473"/>
                      </a:cubicBezTo>
                      <a:cubicBezTo>
                        <a:pt x="635" y="181"/>
                        <a:pt x="350" y="0"/>
                        <a:pt x="64" y="67"/>
                      </a:cubicBezTo>
                      <a:lnTo>
                        <a:pt x="53" y="7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91" name="Freeform 104"/>
                <p:cNvSpPr>
                  <a:spLocks/>
                </p:cNvSpPr>
                <p:nvPr/>
              </p:nvSpPr>
              <p:spPr bwMode="auto">
                <a:xfrm>
                  <a:off x="2990834" y="2589801"/>
                  <a:ext cx="94466" cy="69115"/>
                </a:xfrm>
                <a:custGeom>
                  <a:avLst/>
                  <a:gdLst>
                    <a:gd name="T0" fmla="*/ 971 w 1038"/>
                    <a:gd name="T1" fmla="*/ 759 h 759"/>
                    <a:gd name="T2" fmla="*/ 911 w 1038"/>
                    <a:gd name="T3" fmla="*/ 708 h 759"/>
                    <a:gd name="T4" fmla="*/ 642 w 1038"/>
                    <a:gd name="T5" fmla="*/ 282 h 759"/>
                    <a:gd name="T6" fmla="*/ 90 w 1038"/>
                    <a:gd name="T7" fmla="*/ 189 h 759"/>
                    <a:gd name="T8" fmla="*/ 12 w 1038"/>
                    <a:gd name="T9" fmla="*/ 153 h 759"/>
                    <a:gd name="T10" fmla="*/ 49 w 1038"/>
                    <a:gd name="T11" fmla="*/ 74 h 759"/>
                    <a:gd name="T12" fmla="*/ 713 w 1038"/>
                    <a:gd name="T13" fmla="*/ 182 h 759"/>
                    <a:gd name="T14" fmla="*/ 1033 w 1038"/>
                    <a:gd name="T15" fmla="*/ 688 h 759"/>
                    <a:gd name="T16" fmla="*/ 981 w 1038"/>
                    <a:gd name="T17" fmla="*/ 758 h 759"/>
                    <a:gd name="T18" fmla="*/ 971 w 1038"/>
                    <a:gd name="T19" fmla="*/ 759 h 7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38" h="759">
                      <a:moveTo>
                        <a:pt x="971" y="759"/>
                      </a:moveTo>
                      <a:cubicBezTo>
                        <a:pt x="942" y="759"/>
                        <a:pt x="916" y="738"/>
                        <a:pt x="911" y="708"/>
                      </a:cubicBezTo>
                      <a:cubicBezTo>
                        <a:pt x="890" y="579"/>
                        <a:pt x="810" y="400"/>
                        <a:pt x="642" y="282"/>
                      </a:cubicBezTo>
                      <a:cubicBezTo>
                        <a:pt x="452" y="149"/>
                        <a:pt x="228" y="139"/>
                        <a:pt x="90" y="189"/>
                      </a:cubicBezTo>
                      <a:cubicBezTo>
                        <a:pt x="58" y="200"/>
                        <a:pt x="23" y="184"/>
                        <a:pt x="12" y="153"/>
                      </a:cubicBezTo>
                      <a:cubicBezTo>
                        <a:pt x="0" y="121"/>
                        <a:pt x="16" y="86"/>
                        <a:pt x="49" y="74"/>
                      </a:cubicBezTo>
                      <a:cubicBezTo>
                        <a:pt x="253" y="0"/>
                        <a:pt x="514" y="42"/>
                        <a:pt x="713" y="182"/>
                      </a:cubicBezTo>
                      <a:cubicBezTo>
                        <a:pt x="882" y="301"/>
                        <a:pt x="1002" y="490"/>
                        <a:pt x="1033" y="688"/>
                      </a:cubicBezTo>
                      <a:cubicBezTo>
                        <a:pt x="1038" y="722"/>
                        <a:pt x="1014" y="753"/>
                        <a:pt x="981" y="758"/>
                      </a:cubicBezTo>
                      <a:cubicBezTo>
                        <a:pt x="978" y="759"/>
                        <a:pt x="974" y="759"/>
                        <a:pt x="971" y="759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405" name="Corporate Device 2"/>
            <p:cNvGrpSpPr/>
            <p:nvPr/>
          </p:nvGrpSpPr>
          <p:grpSpPr>
            <a:xfrm>
              <a:off x="2781464" y="1583896"/>
              <a:ext cx="708025" cy="763170"/>
              <a:chOff x="2680474" y="1223231"/>
              <a:chExt cx="708025" cy="763170"/>
            </a:xfrm>
          </p:grpSpPr>
          <p:sp>
            <p:nvSpPr>
              <p:cNvPr id="347" name="Corporate Device"/>
              <p:cNvSpPr>
                <a:spLocks noChangeArrowheads="1"/>
              </p:cNvSpPr>
              <p:nvPr/>
            </p:nvSpPr>
            <p:spPr bwMode="auto">
              <a:xfrm>
                <a:off x="2680474" y="1831294"/>
                <a:ext cx="708025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Corporate</a:t>
                </a:r>
                <a:b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Device</a:t>
                </a:r>
              </a:p>
            </p:txBody>
          </p:sp>
          <p:grpSp>
            <p:nvGrpSpPr>
              <p:cNvPr id="1228" name="Corporate Device"/>
              <p:cNvGrpSpPr/>
              <p:nvPr/>
            </p:nvGrpSpPr>
            <p:grpSpPr>
              <a:xfrm>
                <a:off x="2742825" y="1223231"/>
                <a:ext cx="576072" cy="576072"/>
                <a:chOff x="2749469" y="1223231"/>
                <a:chExt cx="576072" cy="576072"/>
              </a:xfrm>
            </p:grpSpPr>
            <p:sp>
              <p:nvSpPr>
                <p:cNvPr id="1229" name="AutoShape 3"/>
                <p:cNvSpPr>
                  <a:spLocks noChangeAspect="1" noChangeArrowheads="1" noTextEdit="1"/>
                </p:cNvSpPr>
                <p:nvPr/>
              </p:nvSpPr>
              <p:spPr bwMode="auto">
                <a:xfrm>
                  <a:off x="2749469" y="122323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30" name="Freeform 5"/>
                <p:cNvSpPr>
                  <a:spLocks/>
                </p:cNvSpPr>
                <p:nvPr/>
              </p:nvSpPr>
              <p:spPr bwMode="auto">
                <a:xfrm>
                  <a:off x="2749469" y="1223231"/>
                  <a:ext cx="576072" cy="576072"/>
                </a:xfrm>
                <a:custGeom>
                  <a:avLst/>
                  <a:gdLst>
                    <a:gd name="T0" fmla="*/ 2165 w 6328"/>
                    <a:gd name="T1" fmla="*/ 0 h 6328"/>
                    <a:gd name="T2" fmla="*/ 4162 w 6328"/>
                    <a:gd name="T3" fmla="*/ 0 h 6328"/>
                    <a:gd name="T4" fmla="*/ 6328 w 6328"/>
                    <a:gd name="T5" fmla="*/ 2165 h 6328"/>
                    <a:gd name="T6" fmla="*/ 6328 w 6328"/>
                    <a:gd name="T7" fmla="*/ 4163 h 6328"/>
                    <a:gd name="T8" fmla="*/ 4162 w 6328"/>
                    <a:gd name="T9" fmla="*/ 6328 h 6328"/>
                    <a:gd name="T10" fmla="*/ 2165 w 6328"/>
                    <a:gd name="T11" fmla="*/ 6328 h 6328"/>
                    <a:gd name="T12" fmla="*/ 0 w 6328"/>
                    <a:gd name="T13" fmla="*/ 4163 h 6328"/>
                    <a:gd name="T14" fmla="*/ 0 w 6328"/>
                    <a:gd name="T15" fmla="*/ 2165 h 6328"/>
                    <a:gd name="T16" fmla="*/ 2165 w 6328"/>
                    <a:gd name="T17" fmla="*/ 0 h 63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328" h="6328">
                      <a:moveTo>
                        <a:pt x="2165" y="0"/>
                      </a:moveTo>
                      <a:cubicBezTo>
                        <a:pt x="4162" y="0"/>
                        <a:pt x="4162" y="0"/>
                        <a:pt x="4162" y="0"/>
                      </a:cubicBezTo>
                      <a:cubicBezTo>
                        <a:pt x="5358" y="0"/>
                        <a:pt x="6328" y="970"/>
                        <a:pt x="6328" y="2165"/>
                      </a:cubicBezTo>
                      <a:cubicBezTo>
                        <a:pt x="6328" y="4163"/>
                        <a:pt x="6328" y="4163"/>
                        <a:pt x="6328" y="4163"/>
                      </a:cubicBezTo>
                      <a:cubicBezTo>
                        <a:pt x="6328" y="5358"/>
                        <a:pt x="5358" y="6328"/>
                        <a:pt x="4162" y="6328"/>
                      </a:cubicBezTo>
                      <a:cubicBezTo>
                        <a:pt x="2165" y="6328"/>
                        <a:pt x="2165" y="6328"/>
                        <a:pt x="2165" y="6328"/>
                      </a:cubicBezTo>
                      <a:cubicBezTo>
                        <a:pt x="969" y="6328"/>
                        <a:pt x="0" y="5358"/>
                        <a:pt x="0" y="4163"/>
                      </a:cubicBezTo>
                      <a:cubicBezTo>
                        <a:pt x="0" y="2165"/>
                        <a:pt x="0" y="2165"/>
                        <a:pt x="0" y="2165"/>
                      </a:cubicBezTo>
                      <a:cubicBezTo>
                        <a:pt x="0" y="970"/>
                        <a:pt x="969" y="0"/>
                        <a:pt x="2165" y="0"/>
                      </a:cubicBezTo>
                    </a:path>
                  </a:pathLst>
                </a:custGeom>
                <a:solidFill>
                  <a:srgbClr val="C1E0A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31" name="Oval 6"/>
                <p:cNvSpPr>
                  <a:spLocks noChangeArrowheads="1"/>
                </p:cNvSpPr>
                <p:nvPr/>
              </p:nvSpPr>
              <p:spPr bwMode="auto">
                <a:xfrm>
                  <a:off x="3027104" y="1715826"/>
                  <a:ext cx="22670" cy="22536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32" name="Oval 7"/>
                <p:cNvSpPr>
                  <a:spLocks noChangeArrowheads="1"/>
                </p:cNvSpPr>
                <p:nvPr/>
              </p:nvSpPr>
              <p:spPr bwMode="auto">
                <a:xfrm>
                  <a:off x="3027104" y="1284439"/>
                  <a:ext cx="22670" cy="22536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33" name="Oval 8"/>
                <p:cNvSpPr>
                  <a:spLocks noChangeArrowheads="1"/>
                </p:cNvSpPr>
                <p:nvPr/>
              </p:nvSpPr>
              <p:spPr bwMode="auto">
                <a:xfrm>
                  <a:off x="3241130" y="1500066"/>
                  <a:ext cx="22536" cy="22536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34" name="Oval 9"/>
                <p:cNvSpPr>
                  <a:spLocks noChangeArrowheads="1"/>
                </p:cNvSpPr>
                <p:nvPr/>
              </p:nvSpPr>
              <p:spPr bwMode="auto">
                <a:xfrm>
                  <a:off x="2809877" y="1500066"/>
                  <a:ext cx="22670" cy="22536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35" name="Oval 10"/>
                <p:cNvSpPr>
                  <a:spLocks noChangeArrowheads="1"/>
                </p:cNvSpPr>
                <p:nvPr/>
              </p:nvSpPr>
              <p:spPr bwMode="auto">
                <a:xfrm>
                  <a:off x="2846948" y="1321777"/>
                  <a:ext cx="22670" cy="22670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36" name="Oval 13"/>
                <p:cNvSpPr>
                  <a:spLocks noChangeArrowheads="1"/>
                </p:cNvSpPr>
                <p:nvPr/>
              </p:nvSpPr>
              <p:spPr bwMode="auto">
                <a:xfrm>
                  <a:off x="3203792" y="1321243"/>
                  <a:ext cx="22536" cy="22536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37" name="Freeform 14"/>
                <p:cNvSpPr>
                  <a:spLocks/>
                </p:cNvSpPr>
                <p:nvPr/>
              </p:nvSpPr>
              <p:spPr bwMode="auto">
                <a:xfrm>
                  <a:off x="2891887" y="1368182"/>
                  <a:ext cx="286969" cy="286969"/>
                </a:xfrm>
                <a:custGeom>
                  <a:avLst/>
                  <a:gdLst>
                    <a:gd name="T0" fmla="*/ 885 w 3153"/>
                    <a:gd name="T1" fmla="*/ 0 h 3153"/>
                    <a:gd name="T2" fmla="*/ 2268 w 3153"/>
                    <a:gd name="T3" fmla="*/ 0 h 3153"/>
                    <a:gd name="T4" fmla="*/ 3153 w 3153"/>
                    <a:gd name="T5" fmla="*/ 885 h 3153"/>
                    <a:gd name="T6" fmla="*/ 3153 w 3153"/>
                    <a:gd name="T7" fmla="*/ 2269 h 3153"/>
                    <a:gd name="T8" fmla="*/ 2268 w 3153"/>
                    <a:gd name="T9" fmla="*/ 3153 h 3153"/>
                    <a:gd name="T10" fmla="*/ 885 w 3153"/>
                    <a:gd name="T11" fmla="*/ 3153 h 3153"/>
                    <a:gd name="T12" fmla="*/ 0 w 3153"/>
                    <a:gd name="T13" fmla="*/ 2269 h 3153"/>
                    <a:gd name="T14" fmla="*/ 0 w 3153"/>
                    <a:gd name="T15" fmla="*/ 885 h 3153"/>
                    <a:gd name="T16" fmla="*/ 885 w 3153"/>
                    <a:gd name="T17" fmla="*/ 0 h 31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153" h="3153">
                      <a:moveTo>
                        <a:pt x="885" y="0"/>
                      </a:moveTo>
                      <a:cubicBezTo>
                        <a:pt x="2268" y="0"/>
                        <a:pt x="2268" y="0"/>
                        <a:pt x="2268" y="0"/>
                      </a:cubicBezTo>
                      <a:cubicBezTo>
                        <a:pt x="2757" y="0"/>
                        <a:pt x="3153" y="396"/>
                        <a:pt x="3153" y="885"/>
                      </a:cubicBezTo>
                      <a:cubicBezTo>
                        <a:pt x="3153" y="2269"/>
                        <a:pt x="3153" y="2269"/>
                        <a:pt x="3153" y="2269"/>
                      </a:cubicBezTo>
                      <a:cubicBezTo>
                        <a:pt x="3153" y="2757"/>
                        <a:pt x="2757" y="3153"/>
                        <a:pt x="2268" y="3153"/>
                      </a:cubicBezTo>
                      <a:cubicBezTo>
                        <a:pt x="885" y="3153"/>
                        <a:pt x="885" y="3153"/>
                        <a:pt x="885" y="3153"/>
                      </a:cubicBezTo>
                      <a:cubicBezTo>
                        <a:pt x="396" y="3153"/>
                        <a:pt x="0" y="2757"/>
                        <a:pt x="0" y="2269"/>
                      </a:cubicBezTo>
                      <a:cubicBezTo>
                        <a:pt x="0" y="885"/>
                        <a:pt x="0" y="885"/>
                        <a:pt x="0" y="885"/>
                      </a:cubicBezTo>
                      <a:cubicBezTo>
                        <a:pt x="0" y="396"/>
                        <a:pt x="396" y="0"/>
                        <a:pt x="885" y="0"/>
                      </a:cubicBezTo>
                      <a:close/>
                    </a:path>
                  </a:pathLst>
                </a:custGeom>
                <a:solidFill>
                  <a:srgbClr val="6BBE47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38" name="Freeform 15"/>
                <p:cNvSpPr>
                  <a:spLocks/>
                </p:cNvSpPr>
                <p:nvPr/>
              </p:nvSpPr>
              <p:spPr bwMode="auto">
                <a:xfrm>
                  <a:off x="2933092" y="1414855"/>
                  <a:ext cx="186423" cy="157886"/>
                </a:xfrm>
                <a:custGeom>
                  <a:avLst/>
                  <a:gdLst>
                    <a:gd name="T0" fmla="*/ 680 w 2048"/>
                    <a:gd name="T1" fmla="*/ 1321 h 1734"/>
                    <a:gd name="T2" fmla="*/ 680 w 2048"/>
                    <a:gd name="T3" fmla="*/ 1734 h 1734"/>
                    <a:gd name="T4" fmla="*/ 732 w 2048"/>
                    <a:gd name="T5" fmla="*/ 1734 h 1734"/>
                    <a:gd name="T6" fmla="*/ 732 w 2048"/>
                    <a:gd name="T7" fmla="*/ 1321 h 1734"/>
                    <a:gd name="T8" fmla="*/ 731 w 2048"/>
                    <a:gd name="T9" fmla="*/ 1321 h 1734"/>
                    <a:gd name="T10" fmla="*/ 731 w 2048"/>
                    <a:gd name="T11" fmla="*/ 1162 h 1734"/>
                    <a:gd name="T12" fmla="*/ 906 w 2048"/>
                    <a:gd name="T13" fmla="*/ 1131 h 1734"/>
                    <a:gd name="T14" fmla="*/ 887 w 2048"/>
                    <a:gd name="T15" fmla="*/ 839 h 1734"/>
                    <a:gd name="T16" fmla="*/ 867 w 2048"/>
                    <a:gd name="T17" fmla="*/ 756 h 1734"/>
                    <a:gd name="T18" fmla="*/ 1480 w 2048"/>
                    <a:gd name="T19" fmla="*/ 756 h 1734"/>
                    <a:gd name="T20" fmla="*/ 1480 w 2048"/>
                    <a:gd name="T21" fmla="*/ 756 h 1734"/>
                    <a:gd name="T22" fmla="*/ 1990 w 2048"/>
                    <a:gd name="T23" fmla="*/ 756 h 1734"/>
                    <a:gd name="T24" fmla="*/ 1996 w 2048"/>
                    <a:gd name="T25" fmla="*/ 756 h 1734"/>
                    <a:gd name="T26" fmla="*/ 1996 w 2048"/>
                    <a:gd name="T27" fmla="*/ 1734 h 1734"/>
                    <a:gd name="T28" fmla="*/ 2048 w 2048"/>
                    <a:gd name="T29" fmla="*/ 1734 h 1734"/>
                    <a:gd name="T30" fmla="*/ 2048 w 2048"/>
                    <a:gd name="T31" fmla="*/ 756 h 1734"/>
                    <a:gd name="T32" fmla="*/ 1990 w 2048"/>
                    <a:gd name="T33" fmla="*/ 704 h 1734"/>
                    <a:gd name="T34" fmla="*/ 1480 w 2048"/>
                    <a:gd name="T35" fmla="*/ 704 h 1734"/>
                    <a:gd name="T36" fmla="*/ 837 w 2048"/>
                    <a:gd name="T37" fmla="*/ 704 h 1734"/>
                    <a:gd name="T38" fmla="*/ 680 w 2048"/>
                    <a:gd name="T39" fmla="*/ 605 h 1734"/>
                    <a:gd name="T40" fmla="*/ 577 w 2048"/>
                    <a:gd name="T41" fmla="*/ 561 h 1734"/>
                    <a:gd name="T42" fmla="*/ 545 w 2048"/>
                    <a:gd name="T43" fmla="*/ 538 h 1734"/>
                    <a:gd name="T44" fmla="*/ 525 w 2048"/>
                    <a:gd name="T45" fmla="*/ 520 h 1734"/>
                    <a:gd name="T46" fmla="*/ 651 w 2048"/>
                    <a:gd name="T47" fmla="*/ 268 h 1734"/>
                    <a:gd name="T48" fmla="*/ 653 w 2048"/>
                    <a:gd name="T49" fmla="*/ 95 h 1734"/>
                    <a:gd name="T50" fmla="*/ 627 w 2048"/>
                    <a:gd name="T51" fmla="*/ 60 h 1734"/>
                    <a:gd name="T52" fmla="*/ 560 w 2048"/>
                    <a:gd name="T53" fmla="*/ 13 h 1734"/>
                    <a:gd name="T54" fmla="*/ 425 w 2048"/>
                    <a:gd name="T55" fmla="*/ 16 h 1734"/>
                    <a:gd name="T56" fmla="*/ 357 w 2048"/>
                    <a:gd name="T57" fmla="*/ 20 h 1734"/>
                    <a:gd name="T58" fmla="*/ 322 w 2048"/>
                    <a:gd name="T59" fmla="*/ 22 h 1734"/>
                    <a:gd name="T60" fmla="*/ 250 w 2048"/>
                    <a:gd name="T61" fmla="*/ 101 h 1734"/>
                    <a:gd name="T62" fmla="*/ 256 w 2048"/>
                    <a:gd name="T63" fmla="*/ 285 h 1734"/>
                    <a:gd name="T64" fmla="*/ 375 w 2048"/>
                    <a:gd name="T65" fmla="*/ 515 h 1734"/>
                    <a:gd name="T66" fmla="*/ 358 w 2048"/>
                    <a:gd name="T67" fmla="*/ 532 h 1734"/>
                    <a:gd name="T68" fmla="*/ 328 w 2048"/>
                    <a:gd name="T69" fmla="*/ 556 h 1734"/>
                    <a:gd name="T70" fmla="*/ 226 w 2048"/>
                    <a:gd name="T71" fmla="*/ 605 h 1734"/>
                    <a:gd name="T72" fmla="*/ 19 w 2048"/>
                    <a:gd name="T73" fmla="*/ 839 h 1734"/>
                    <a:gd name="T74" fmla="*/ 0 w 2048"/>
                    <a:gd name="T75" fmla="*/ 1131 h 1734"/>
                    <a:gd name="T76" fmla="*/ 454 w 2048"/>
                    <a:gd name="T77" fmla="*/ 1181 h 1734"/>
                    <a:gd name="T78" fmla="*/ 680 w 2048"/>
                    <a:gd name="T79" fmla="*/ 1168 h 1734"/>
                    <a:gd name="T80" fmla="*/ 680 w 2048"/>
                    <a:gd name="T81" fmla="*/ 1321 h 17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2048" h="1734">
                      <a:moveTo>
                        <a:pt x="680" y="1321"/>
                      </a:moveTo>
                      <a:cubicBezTo>
                        <a:pt x="680" y="1734"/>
                        <a:pt x="680" y="1734"/>
                        <a:pt x="680" y="1734"/>
                      </a:cubicBezTo>
                      <a:cubicBezTo>
                        <a:pt x="732" y="1734"/>
                        <a:pt x="732" y="1734"/>
                        <a:pt x="732" y="1734"/>
                      </a:cubicBezTo>
                      <a:cubicBezTo>
                        <a:pt x="732" y="1321"/>
                        <a:pt x="732" y="1321"/>
                        <a:pt x="732" y="1321"/>
                      </a:cubicBezTo>
                      <a:cubicBezTo>
                        <a:pt x="731" y="1321"/>
                        <a:pt x="731" y="1321"/>
                        <a:pt x="731" y="1321"/>
                      </a:cubicBezTo>
                      <a:cubicBezTo>
                        <a:pt x="731" y="1162"/>
                        <a:pt x="731" y="1162"/>
                        <a:pt x="731" y="1162"/>
                      </a:cubicBezTo>
                      <a:cubicBezTo>
                        <a:pt x="839" y="1148"/>
                        <a:pt x="906" y="1131"/>
                        <a:pt x="906" y="1131"/>
                      </a:cubicBezTo>
                      <a:cubicBezTo>
                        <a:pt x="887" y="839"/>
                        <a:pt x="887" y="839"/>
                        <a:pt x="887" y="839"/>
                      </a:cubicBezTo>
                      <a:cubicBezTo>
                        <a:pt x="885" y="809"/>
                        <a:pt x="878" y="781"/>
                        <a:pt x="867" y="756"/>
                      </a:cubicBezTo>
                      <a:cubicBezTo>
                        <a:pt x="1480" y="756"/>
                        <a:pt x="1480" y="756"/>
                        <a:pt x="1480" y="756"/>
                      </a:cubicBezTo>
                      <a:cubicBezTo>
                        <a:pt x="1480" y="756"/>
                        <a:pt x="1480" y="756"/>
                        <a:pt x="1480" y="756"/>
                      </a:cubicBezTo>
                      <a:cubicBezTo>
                        <a:pt x="1990" y="756"/>
                        <a:pt x="1990" y="756"/>
                        <a:pt x="1990" y="756"/>
                      </a:cubicBezTo>
                      <a:cubicBezTo>
                        <a:pt x="1996" y="756"/>
                        <a:pt x="1996" y="756"/>
                        <a:pt x="1996" y="756"/>
                      </a:cubicBezTo>
                      <a:cubicBezTo>
                        <a:pt x="1996" y="1734"/>
                        <a:pt x="1996" y="1734"/>
                        <a:pt x="1996" y="1734"/>
                      </a:cubicBezTo>
                      <a:cubicBezTo>
                        <a:pt x="2048" y="1734"/>
                        <a:pt x="2048" y="1734"/>
                        <a:pt x="2048" y="1734"/>
                      </a:cubicBezTo>
                      <a:cubicBezTo>
                        <a:pt x="2048" y="756"/>
                        <a:pt x="2048" y="756"/>
                        <a:pt x="2048" y="756"/>
                      </a:cubicBezTo>
                      <a:cubicBezTo>
                        <a:pt x="2048" y="730"/>
                        <a:pt x="2022" y="704"/>
                        <a:pt x="1990" y="704"/>
                      </a:cubicBezTo>
                      <a:cubicBezTo>
                        <a:pt x="1480" y="704"/>
                        <a:pt x="1480" y="704"/>
                        <a:pt x="1480" y="704"/>
                      </a:cubicBezTo>
                      <a:cubicBezTo>
                        <a:pt x="1117" y="704"/>
                        <a:pt x="932" y="704"/>
                        <a:pt x="837" y="704"/>
                      </a:cubicBezTo>
                      <a:cubicBezTo>
                        <a:pt x="800" y="653"/>
                        <a:pt x="744" y="617"/>
                        <a:pt x="680" y="605"/>
                      </a:cubicBezTo>
                      <a:cubicBezTo>
                        <a:pt x="642" y="597"/>
                        <a:pt x="607" y="584"/>
                        <a:pt x="577" y="561"/>
                      </a:cubicBezTo>
                      <a:cubicBezTo>
                        <a:pt x="568" y="553"/>
                        <a:pt x="557" y="546"/>
                        <a:pt x="545" y="538"/>
                      </a:cubicBezTo>
                      <a:cubicBezTo>
                        <a:pt x="537" y="532"/>
                        <a:pt x="531" y="526"/>
                        <a:pt x="525" y="520"/>
                      </a:cubicBezTo>
                      <a:cubicBezTo>
                        <a:pt x="595" y="479"/>
                        <a:pt x="647" y="382"/>
                        <a:pt x="651" y="268"/>
                      </a:cubicBezTo>
                      <a:cubicBezTo>
                        <a:pt x="654" y="236"/>
                        <a:pt x="659" y="136"/>
                        <a:pt x="653" y="95"/>
                      </a:cubicBezTo>
                      <a:cubicBezTo>
                        <a:pt x="647" y="60"/>
                        <a:pt x="636" y="64"/>
                        <a:pt x="627" y="60"/>
                      </a:cubicBezTo>
                      <a:cubicBezTo>
                        <a:pt x="607" y="51"/>
                        <a:pt x="592" y="20"/>
                        <a:pt x="560" y="13"/>
                      </a:cubicBezTo>
                      <a:cubicBezTo>
                        <a:pt x="515" y="0"/>
                        <a:pt x="457" y="7"/>
                        <a:pt x="425" y="16"/>
                      </a:cubicBezTo>
                      <a:cubicBezTo>
                        <a:pt x="396" y="25"/>
                        <a:pt x="385" y="22"/>
                        <a:pt x="357" y="20"/>
                      </a:cubicBezTo>
                      <a:cubicBezTo>
                        <a:pt x="346" y="20"/>
                        <a:pt x="334" y="20"/>
                        <a:pt x="322" y="22"/>
                      </a:cubicBezTo>
                      <a:cubicBezTo>
                        <a:pt x="299" y="26"/>
                        <a:pt x="262" y="54"/>
                        <a:pt x="250" y="101"/>
                      </a:cubicBezTo>
                      <a:cubicBezTo>
                        <a:pt x="238" y="146"/>
                        <a:pt x="253" y="272"/>
                        <a:pt x="256" y="285"/>
                      </a:cubicBezTo>
                      <a:cubicBezTo>
                        <a:pt x="265" y="389"/>
                        <a:pt x="311" y="476"/>
                        <a:pt x="375" y="515"/>
                      </a:cubicBezTo>
                      <a:cubicBezTo>
                        <a:pt x="370" y="521"/>
                        <a:pt x="364" y="528"/>
                        <a:pt x="358" y="532"/>
                      </a:cubicBezTo>
                      <a:cubicBezTo>
                        <a:pt x="347" y="541"/>
                        <a:pt x="337" y="549"/>
                        <a:pt x="328" y="556"/>
                      </a:cubicBezTo>
                      <a:cubicBezTo>
                        <a:pt x="299" y="581"/>
                        <a:pt x="267" y="593"/>
                        <a:pt x="226" y="605"/>
                      </a:cubicBezTo>
                      <a:cubicBezTo>
                        <a:pt x="117" y="637"/>
                        <a:pt x="28" y="722"/>
                        <a:pt x="19" y="839"/>
                      </a:cubicBezTo>
                      <a:cubicBezTo>
                        <a:pt x="19" y="839"/>
                        <a:pt x="19" y="839"/>
                        <a:pt x="0" y="1131"/>
                      </a:cubicBezTo>
                      <a:cubicBezTo>
                        <a:pt x="0" y="1131"/>
                        <a:pt x="189" y="1181"/>
                        <a:pt x="454" y="1181"/>
                      </a:cubicBezTo>
                      <a:cubicBezTo>
                        <a:pt x="537" y="1181"/>
                        <a:pt x="614" y="1175"/>
                        <a:pt x="680" y="1168"/>
                      </a:cubicBezTo>
                      <a:cubicBezTo>
                        <a:pt x="680" y="1321"/>
                        <a:pt x="680" y="1321"/>
                        <a:pt x="680" y="132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39" name="Freeform 16"/>
                <p:cNvSpPr>
                  <a:spLocks noEditPoints="1"/>
                </p:cNvSpPr>
                <p:nvPr/>
              </p:nvSpPr>
              <p:spPr bwMode="auto">
                <a:xfrm>
                  <a:off x="2980831" y="1572741"/>
                  <a:ext cx="152952" cy="18802"/>
                </a:xfrm>
                <a:custGeom>
                  <a:avLst/>
                  <a:gdLst>
                    <a:gd name="T0" fmla="*/ 1609 w 1680"/>
                    <a:gd name="T1" fmla="*/ 0 h 207"/>
                    <a:gd name="T2" fmla="*/ 1525 w 1680"/>
                    <a:gd name="T3" fmla="*/ 0 h 207"/>
                    <a:gd name="T4" fmla="*/ 1473 w 1680"/>
                    <a:gd name="T5" fmla="*/ 0 h 207"/>
                    <a:gd name="T6" fmla="*/ 1473 w 1680"/>
                    <a:gd name="T7" fmla="*/ 6 h 207"/>
                    <a:gd name="T8" fmla="*/ 1472 w 1680"/>
                    <a:gd name="T9" fmla="*/ 3 h 207"/>
                    <a:gd name="T10" fmla="*/ 1472 w 1680"/>
                    <a:gd name="T11" fmla="*/ 0 h 207"/>
                    <a:gd name="T12" fmla="*/ 1466 w 1680"/>
                    <a:gd name="T13" fmla="*/ 0 h 207"/>
                    <a:gd name="T14" fmla="*/ 1466 w 1680"/>
                    <a:gd name="T15" fmla="*/ 0 h 207"/>
                    <a:gd name="T16" fmla="*/ 214 w 1680"/>
                    <a:gd name="T17" fmla="*/ 0 h 207"/>
                    <a:gd name="T18" fmla="*/ 214 w 1680"/>
                    <a:gd name="T19" fmla="*/ 0 h 207"/>
                    <a:gd name="T20" fmla="*/ 208 w 1680"/>
                    <a:gd name="T21" fmla="*/ 0 h 207"/>
                    <a:gd name="T22" fmla="*/ 208 w 1680"/>
                    <a:gd name="T23" fmla="*/ 3 h 207"/>
                    <a:gd name="T24" fmla="*/ 207 w 1680"/>
                    <a:gd name="T25" fmla="*/ 6 h 207"/>
                    <a:gd name="T26" fmla="*/ 207 w 1680"/>
                    <a:gd name="T27" fmla="*/ 0 h 207"/>
                    <a:gd name="T28" fmla="*/ 155 w 1680"/>
                    <a:gd name="T29" fmla="*/ 0 h 207"/>
                    <a:gd name="T30" fmla="*/ 71 w 1680"/>
                    <a:gd name="T31" fmla="*/ 0 h 207"/>
                    <a:gd name="T32" fmla="*/ 0 w 1680"/>
                    <a:gd name="T33" fmla="*/ 71 h 207"/>
                    <a:gd name="T34" fmla="*/ 0 w 1680"/>
                    <a:gd name="T35" fmla="*/ 117 h 207"/>
                    <a:gd name="T36" fmla="*/ 71 w 1680"/>
                    <a:gd name="T37" fmla="*/ 207 h 207"/>
                    <a:gd name="T38" fmla="*/ 1609 w 1680"/>
                    <a:gd name="T39" fmla="*/ 207 h 207"/>
                    <a:gd name="T40" fmla="*/ 1680 w 1680"/>
                    <a:gd name="T41" fmla="*/ 117 h 207"/>
                    <a:gd name="T42" fmla="*/ 1680 w 1680"/>
                    <a:gd name="T43" fmla="*/ 71 h 207"/>
                    <a:gd name="T44" fmla="*/ 1609 w 1680"/>
                    <a:gd name="T45" fmla="*/ 0 h 207"/>
                    <a:gd name="T46" fmla="*/ 730 w 1680"/>
                    <a:gd name="T47" fmla="*/ 130 h 207"/>
                    <a:gd name="T48" fmla="*/ 691 w 1680"/>
                    <a:gd name="T49" fmla="*/ 97 h 207"/>
                    <a:gd name="T50" fmla="*/ 730 w 1680"/>
                    <a:gd name="T51" fmla="*/ 58 h 207"/>
                    <a:gd name="T52" fmla="*/ 762 w 1680"/>
                    <a:gd name="T53" fmla="*/ 97 h 207"/>
                    <a:gd name="T54" fmla="*/ 730 w 1680"/>
                    <a:gd name="T55" fmla="*/ 130 h 207"/>
                    <a:gd name="T56" fmla="*/ 840 w 1680"/>
                    <a:gd name="T57" fmla="*/ 130 h 207"/>
                    <a:gd name="T58" fmla="*/ 801 w 1680"/>
                    <a:gd name="T59" fmla="*/ 97 h 207"/>
                    <a:gd name="T60" fmla="*/ 840 w 1680"/>
                    <a:gd name="T61" fmla="*/ 58 h 207"/>
                    <a:gd name="T62" fmla="*/ 872 w 1680"/>
                    <a:gd name="T63" fmla="*/ 97 h 207"/>
                    <a:gd name="T64" fmla="*/ 840 w 1680"/>
                    <a:gd name="T65" fmla="*/ 130 h 207"/>
                    <a:gd name="T66" fmla="*/ 950 w 1680"/>
                    <a:gd name="T67" fmla="*/ 130 h 207"/>
                    <a:gd name="T68" fmla="*/ 911 w 1680"/>
                    <a:gd name="T69" fmla="*/ 97 h 207"/>
                    <a:gd name="T70" fmla="*/ 950 w 1680"/>
                    <a:gd name="T71" fmla="*/ 58 h 207"/>
                    <a:gd name="T72" fmla="*/ 982 w 1680"/>
                    <a:gd name="T73" fmla="*/ 97 h 207"/>
                    <a:gd name="T74" fmla="*/ 950 w 1680"/>
                    <a:gd name="T75" fmla="*/ 130 h 207"/>
                    <a:gd name="T76" fmla="*/ 1525 w 1680"/>
                    <a:gd name="T77" fmla="*/ 130 h 207"/>
                    <a:gd name="T78" fmla="*/ 1215 w 1680"/>
                    <a:gd name="T79" fmla="*/ 130 h 207"/>
                    <a:gd name="T80" fmla="*/ 1215 w 1680"/>
                    <a:gd name="T81" fmla="*/ 52 h 207"/>
                    <a:gd name="T82" fmla="*/ 1466 w 1680"/>
                    <a:gd name="T83" fmla="*/ 52 h 207"/>
                    <a:gd name="T84" fmla="*/ 1525 w 1680"/>
                    <a:gd name="T85" fmla="*/ 52 h 207"/>
                    <a:gd name="T86" fmla="*/ 1525 w 1680"/>
                    <a:gd name="T87" fmla="*/ 130 h 20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1680" h="207">
                      <a:moveTo>
                        <a:pt x="1609" y="0"/>
                      </a:moveTo>
                      <a:cubicBezTo>
                        <a:pt x="1525" y="0"/>
                        <a:pt x="1525" y="0"/>
                        <a:pt x="1525" y="0"/>
                      </a:cubicBezTo>
                      <a:cubicBezTo>
                        <a:pt x="1473" y="0"/>
                        <a:pt x="1473" y="0"/>
                        <a:pt x="1473" y="0"/>
                      </a:cubicBezTo>
                      <a:cubicBezTo>
                        <a:pt x="1473" y="6"/>
                        <a:pt x="1473" y="6"/>
                        <a:pt x="1473" y="6"/>
                      </a:cubicBezTo>
                      <a:cubicBezTo>
                        <a:pt x="1473" y="6"/>
                        <a:pt x="1473" y="5"/>
                        <a:pt x="1472" y="3"/>
                      </a:cubicBezTo>
                      <a:cubicBezTo>
                        <a:pt x="1472" y="0"/>
                        <a:pt x="1472" y="0"/>
                        <a:pt x="1472" y="0"/>
                      </a:cubicBezTo>
                      <a:cubicBezTo>
                        <a:pt x="1470" y="0"/>
                        <a:pt x="1468" y="0"/>
                        <a:pt x="1466" y="0"/>
                      </a:cubicBezTo>
                      <a:cubicBezTo>
                        <a:pt x="1466" y="0"/>
                        <a:pt x="1466" y="0"/>
                        <a:pt x="1466" y="0"/>
                      </a:cubicBezTo>
                      <a:cubicBezTo>
                        <a:pt x="318" y="0"/>
                        <a:pt x="222" y="0"/>
                        <a:pt x="214" y="0"/>
                      </a:cubicBezTo>
                      <a:cubicBezTo>
                        <a:pt x="214" y="0"/>
                        <a:pt x="214" y="0"/>
                        <a:pt x="214" y="0"/>
                      </a:cubicBezTo>
                      <a:cubicBezTo>
                        <a:pt x="208" y="0"/>
                        <a:pt x="208" y="0"/>
                        <a:pt x="208" y="0"/>
                      </a:cubicBezTo>
                      <a:cubicBezTo>
                        <a:pt x="208" y="3"/>
                        <a:pt x="208" y="3"/>
                        <a:pt x="208" y="3"/>
                      </a:cubicBezTo>
                      <a:cubicBezTo>
                        <a:pt x="207" y="5"/>
                        <a:pt x="207" y="6"/>
                        <a:pt x="207" y="6"/>
                      </a:cubicBezTo>
                      <a:cubicBezTo>
                        <a:pt x="207" y="0"/>
                        <a:pt x="207" y="0"/>
                        <a:pt x="207" y="0"/>
                      </a:cubicBezTo>
                      <a:cubicBezTo>
                        <a:pt x="155" y="0"/>
                        <a:pt x="155" y="0"/>
                        <a:pt x="155" y="0"/>
                      </a:cubicBezTo>
                      <a:cubicBezTo>
                        <a:pt x="71" y="0"/>
                        <a:pt x="71" y="0"/>
                        <a:pt x="71" y="0"/>
                      </a:cubicBezTo>
                      <a:cubicBezTo>
                        <a:pt x="26" y="0"/>
                        <a:pt x="0" y="26"/>
                        <a:pt x="0" y="71"/>
                      </a:cubicBezTo>
                      <a:cubicBezTo>
                        <a:pt x="0" y="117"/>
                        <a:pt x="0" y="117"/>
                        <a:pt x="0" y="117"/>
                      </a:cubicBezTo>
                      <a:cubicBezTo>
                        <a:pt x="0" y="162"/>
                        <a:pt x="26" y="207"/>
                        <a:pt x="71" y="207"/>
                      </a:cubicBezTo>
                      <a:cubicBezTo>
                        <a:pt x="1609" y="207"/>
                        <a:pt x="1609" y="207"/>
                        <a:pt x="1609" y="207"/>
                      </a:cubicBezTo>
                      <a:cubicBezTo>
                        <a:pt x="1654" y="207"/>
                        <a:pt x="1680" y="162"/>
                        <a:pt x="1680" y="117"/>
                      </a:cubicBezTo>
                      <a:cubicBezTo>
                        <a:pt x="1680" y="71"/>
                        <a:pt x="1680" y="71"/>
                        <a:pt x="1680" y="71"/>
                      </a:cubicBezTo>
                      <a:cubicBezTo>
                        <a:pt x="1680" y="26"/>
                        <a:pt x="1654" y="0"/>
                        <a:pt x="1609" y="0"/>
                      </a:cubicBezTo>
                      <a:close/>
                      <a:moveTo>
                        <a:pt x="730" y="130"/>
                      </a:moveTo>
                      <a:cubicBezTo>
                        <a:pt x="711" y="130"/>
                        <a:pt x="691" y="117"/>
                        <a:pt x="691" y="97"/>
                      </a:cubicBezTo>
                      <a:cubicBezTo>
                        <a:pt x="691" y="78"/>
                        <a:pt x="711" y="58"/>
                        <a:pt x="730" y="58"/>
                      </a:cubicBezTo>
                      <a:cubicBezTo>
                        <a:pt x="749" y="58"/>
                        <a:pt x="762" y="78"/>
                        <a:pt x="762" y="97"/>
                      </a:cubicBezTo>
                      <a:cubicBezTo>
                        <a:pt x="762" y="117"/>
                        <a:pt x="749" y="130"/>
                        <a:pt x="730" y="130"/>
                      </a:cubicBezTo>
                      <a:close/>
                      <a:moveTo>
                        <a:pt x="840" y="130"/>
                      </a:moveTo>
                      <a:cubicBezTo>
                        <a:pt x="821" y="130"/>
                        <a:pt x="801" y="117"/>
                        <a:pt x="801" y="97"/>
                      </a:cubicBezTo>
                      <a:cubicBezTo>
                        <a:pt x="801" y="78"/>
                        <a:pt x="821" y="58"/>
                        <a:pt x="840" y="58"/>
                      </a:cubicBezTo>
                      <a:cubicBezTo>
                        <a:pt x="859" y="58"/>
                        <a:pt x="872" y="78"/>
                        <a:pt x="872" y="97"/>
                      </a:cubicBezTo>
                      <a:cubicBezTo>
                        <a:pt x="872" y="117"/>
                        <a:pt x="859" y="130"/>
                        <a:pt x="840" y="130"/>
                      </a:cubicBezTo>
                      <a:close/>
                      <a:moveTo>
                        <a:pt x="950" y="130"/>
                      </a:moveTo>
                      <a:cubicBezTo>
                        <a:pt x="930" y="130"/>
                        <a:pt x="911" y="117"/>
                        <a:pt x="911" y="97"/>
                      </a:cubicBezTo>
                      <a:cubicBezTo>
                        <a:pt x="911" y="78"/>
                        <a:pt x="930" y="58"/>
                        <a:pt x="950" y="58"/>
                      </a:cubicBezTo>
                      <a:cubicBezTo>
                        <a:pt x="969" y="58"/>
                        <a:pt x="982" y="78"/>
                        <a:pt x="982" y="97"/>
                      </a:cubicBezTo>
                      <a:cubicBezTo>
                        <a:pt x="982" y="117"/>
                        <a:pt x="969" y="130"/>
                        <a:pt x="950" y="130"/>
                      </a:cubicBezTo>
                      <a:close/>
                      <a:moveTo>
                        <a:pt x="1525" y="130"/>
                      </a:moveTo>
                      <a:cubicBezTo>
                        <a:pt x="1215" y="130"/>
                        <a:pt x="1215" y="130"/>
                        <a:pt x="1215" y="130"/>
                      </a:cubicBezTo>
                      <a:cubicBezTo>
                        <a:pt x="1215" y="52"/>
                        <a:pt x="1215" y="52"/>
                        <a:pt x="1215" y="52"/>
                      </a:cubicBezTo>
                      <a:cubicBezTo>
                        <a:pt x="1466" y="52"/>
                        <a:pt x="1466" y="52"/>
                        <a:pt x="1466" y="52"/>
                      </a:cubicBezTo>
                      <a:cubicBezTo>
                        <a:pt x="1525" y="52"/>
                        <a:pt x="1525" y="52"/>
                        <a:pt x="1525" y="52"/>
                      </a:cubicBezTo>
                      <a:lnTo>
                        <a:pt x="1525" y="1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1240" name="Group 1239"/>
              <p:cNvGrpSpPr/>
              <p:nvPr/>
            </p:nvGrpSpPr>
            <p:grpSpPr>
              <a:xfrm>
                <a:off x="3140318" y="1616480"/>
                <a:ext cx="141484" cy="141351"/>
                <a:chOff x="3140318" y="1616480"/>
                <a:chExt cx="141484" cy="141351"/>
              </a:xfrm>
            </p:grpSpPr>
            <p:sp>
              <p:nvSpPr>
                <p:cNvPr id="1241" name="Oval 11"/>
                <p:cNvSpPr>
                  <a:spLocks noChangeArrowheads="1"/>
                </p:cNvSpPr>
                <p:nvPr/>
              </p:nvSpPr>
              <p:spPr bwMode="auto">
                <a:xfrm>
                  <a:off x="3203659" y="1678488"/>
                  <a:ext cx="22536" cy="22670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42" name="Oval 17"/>
                <p:cNvSpPr>
                  <a:spLocks noChangeArrowheads="1"/>
                </p:cNvSpPr>
                <p:nvPr/>
              </p:nvSpPr>
              <p:spPr bwMode="auto">
                <a:xfrm>
                  <a:off x="3140318" y="1616480"/>
                  <a:ext cx="141484" cy="141351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43" name="Freeform 18"/>
                <p:cNvSpPr>
                  <a:spLocks/>
                </p:cNvSpPr>
                <p:nvPr/>
              </p:nvSpPr>
              <p:spPr bwMode="auto">
                <a:xfrm>
                  <a:off x="3159387" y="1637149"/>
                  <a:ext cx="92412" cy="78143"/>
                </a:xfrm>
                <a:custGeom>
                  <a:avLst/>
                  <a:gdLst>
                    <a:gd name="T0" fmla="*/ 337 w 1015"/>
                    <a:gd name="T1" fmla="*/ 654 h 858"/>
                    <a:gd name="T2" fmla="*/ 337 w 1015"/>
                    <a:gd name="T3" fmla="*/ 858 h 858"/>
                    <a:gd name="T4" fmla="*/ 363 w 1015"/>
                    <a:gd name="T5" fmla="*/ 858 h 858"/>
                    <a:gd name="T6" fmla="*/ 363 w 1015"/>
                    <a:gd name="T7" fmla="*/ 654 h 858"/>
                    <a:gd name="T8" fmla="*/ 363 w 1015"/>
                    <a:gd name="T9" fmla="*/ 654 h 858"/>
                    <a:gd name="T10" fmla="*/ 363 w 1015"/>
                    <a:gd name="T11" fmla="*/ 575 h 858"/>
                    <a:gd name="T12" fmla="*/ 450 w 1015"/>
                    <a:gd name="T13" fmla="*/ 560 h 858"/>
                    <a:gd name="T14" fmla="*/ 440 w 1015"/>
                    <a:gd name="T15" fmla="*/ 415 h 858"/>
                    <a:gd name="T16" fmla="*/ 430 w 1015"/>
                    <a:gd name="T17" fmla="*/ 374 h 858"/>
                    <a:gd name="T18" fmla="*/ 734 w 1015"/>
                    <a:gd name="T19" fmla="*/ 374 h 858"/>
                    <a:gd name="T20" fmla="*/ 734 w 1015"/>
                    <a:gd name="T21" fmla="*/ 374 h 858"/>
                    <a:gd name="T22" fmla="*/ 986 w 1015"/>
                    <a:gd name="T23" fmla="*/ 374 h 858"/>
                    <a:gd name="T24" fmla="*/ 989 w 1015"/>
                    <a:gd name="T25" fmla="*/ 374 h 858"/>
                    <a:gd name="T26" fmla="*/ 989 w 1015"/>
                    <a:gd name="T27" fmla="*/ 858 h 858"/>
                    <a:gd name="T28" fmla="*/ 1015 w 1015"/>
                    <a:gd name="T29" fmla="*/ 858 h 858"/>
                    <a:gd name="T30" fmla="*/ 1015 w 1015"/>
                    <a:gd name="T31" fmla="*/ 374 h 858"/>
                    <a:gd name="T32" fmla="*/ 986 w 1015"/>
                    <a:gd name="T33" fmla="*/ 348 h 858"/>
                    <a:gd name="T34" fmla="*/ 734 w 1015"/>
                    <a:gd name="T35" fmla="*/ 348 h 858"/>
                    <a:gd name="T36" fmla="*/ 415 w 1015"/>
                    <a:gd name="T37" fmla="*/ 348 h 858"/>
                    <a:gd name="T38" fmla="*/ 337 w 1015"/>
                    <a:gd name="T39" fmla="*/ 299 h 858"/>
                    <a:gd name="T40" fmla="*/ 286 w 1015"/>
                    <a:gd name="T41" fmla="*/ 277 h 858"/>
                    <a:gd name="T42" fmla="*/ 270 w 1015"/>
                    <a:gd name="T43" fmla="*/ 266 h 858"/>
                    <a:gd name="T44" fmla="*/ 261 w 1015"/>
                    <a:gd name="T45" fmla="*/ 257 h 858"/>
                    <a:gd name="T46" fmla="*/ 323 w 1015"/>
                    <a:gd name="T47" fmla="*/ 132 h 858"/>
                    <a:gd name="T48" fmla="*/ 324 w 1015"/>
                    <a:gd name="T49" fmla="*/ 47 h 858"/>
                    <a:gd name="T50" fmla="*/ 311 w 1015"/>
                    <a:gd name="T51" fmla="*/ 29 h 858"/>
                    <a:gd name="T52" fmla="*/ 278 w 1015"/>
                    <a:gd name="T53" fmla="*/ 6 h 858"/>
                    <a:gd name="T54" fmla="*/ 211 w 1015"/>
                    <a:gd name="T55" fmla="*/ 7 h 858"/>
                    <a:gd name="T56" fmla="*/ 177 w 1015"/>
                    <a:gd name="T57" fmla="*/ 10 h 858"/>
                    <a:gd name="T58" fmla="*/ 160 w 1015"/>
                    <a:gd name="T59" fmla="*/ 10 h 858"/>
                    <a:gd name="T60" fmla="*/ 125 w 1015"/>
                    <a:gd name="T61" fmla="*/ 50 h 858"/>
                    <a:gd name="T62" fmla="*/ 128 w 1015"/>
                    <a:gd name="T63" fmla="*/ 141 h 858"/>
                    <a:gd name="T64" fmla="*/ 186 w 1015"/>
                    <a:gd name="T65" fmla="*/ 255 h 858"/>
                    <a:gd name="T66" fmla="*/ 178 w 1015"/>
                    <a:gd name="T67" fmla="*/ 263 h 858"/>
                    <a:gd name="T68" fmla="*/ 163 w 1015"/>
                    <a:gd name="T69" fmla="*/ 275 h 858"/>
                    <a:gd name="T70" fmla="*/ 113 w 1015"/>
                    <a:gd name="T71" fmla="*/ 299 h 858"/>
                    <a:gd name="T72" fmla="*/ 10 w 1015"/>
                    <a:gd name="T73" fmla="*/ 415 h 858"/>
                    <a:gd name="T74" fmla="*/ 0 w 1015"/>
                    <a:gd name="T75" fmla="*/ 560 h 858"/>
                    <a:gd name="T76" fmla="*/ 225 w 1015"/>
                    <a:gd name="T77" fmla="*/ 584 h 858"/>
                    <a:gd name="T78" fmla="*/ 337 w 1015"/>
                    <a:gd name="T79" fmla="*/ 578 h 858"/>
                    <a:gd name="T80" fmla="*/ 337 w 1015"/>
                    <a:gd name="T81" fmla="*/ 654 h 8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</a:cxnLst>
                  <a:rect l="0" t="0" r="r" b="b"/>
                  <a:pathLst>
                    <a:path w="1015" h="858">
                      <a:moveTo>
                        <a:pt x="337" y="654"/>
                      </a:moveTo>
                      <a:cubicBezTo>
                        <a:pt x="337" y="858"/>
                        <a:pt x="337" y="858"/>
                        <a:pt x="337" y="858"/>
                      </a:cubicBezTo>
                      <a:cubicBezTo>
                        <a:pt x="363" y="858"/>
                        <a:pt x="363" y="858"/>
                        <a:pt x="363" y="858"/>
                      </a:cubicBezTo>
                      <a:cubicBezTo>
                        <a:pt x="363" y="654"/>
                        <a:pt x="363" y="654"/>
                        <a:pt x="363" y="654"/>
                      </a:cubicBezTo>
                      <a:cubicBezTo>
                        <a:pt x="363" y="654"/>
                        <a:pt x="363" y="654"/>
                        <a:pt x="363" y="654"/>
                      </a:cubicBezTo>
                      <a:cubicBezTo>
                        <a:pt x="363" y="575"/>
                        <a:pt x="363" y="575"/>
                        <a:pt x="363" y="575"/>
                      </a:cubicBezTo>
                      <a:cubicBezTo>
                        <a:pt x="416" y="568"/>
                        <a:pt x="450" y="560"/>
                        <a:pt x="450" y="560"/>
                      </a:cubicBezTo>
                      <a:cubicBezTo>
                        <a:pt x="440" y="415"/>
                        <a:pt x="440" y="415"/>
                        <a:pt x="440" y="415"/>
                      </a:cubicBezTo>
                      <a:cubicBezTo>
                        <a:pt x="439" y="400"/>
                        <a:pt x="435" y="387"/>
                        <a:pt x="430" y="374"/>
                      </a:cubicBezTo>
                      <a:cubicBezTo>
                        <a:pt x="734" y="374"/>
                        <a:pt x="734" y="374"/>
                        <a:pt x="734" y="374"/>
                      </a:cubicBezTo>
                      <a:cubicBezTo>
                        <a:pt x="734" y="374"/>
                        <a:pt x="734" y="374"/>
                        <a:pt x="734" y="374"/>
                      </a:cubicBezTo>
                      <a:cubicBezTo>
                        <a:pt x="986" y="374"/>
                        <a:pt x="986" y="374"/>
                        <a:pt x="986" y="374"/>
                      </a:cubicBezTo>
                      <a:cubicBezTo>
                        <a:pt x="989" y="374"/>
                        <a:pt x="989" y="374"/>
                        <a:pt x="989" y="374"/>
                      </a:cubicBezTo>
                      <a:cubicBezTo>
                        <a:pt x="989" y="858"/>
                        <a:pt x="989" y="858"/>
                        <a:pt x="989" y="858"/>
                      </a:cubicBezTo>
                      <a:cubicBezTo>
                        <a:pt x="1015" y="858"/>
                        <a:pt x="1015" y="858"/>
                        <a:pt x="1015" y="858"/>
                      </a:cubicBezTo>
                      <a:cubicBezTo>
                        <a:pt x="1015" y="374"/>
                        <a:pt x="1015" y="374"/>
                        <a:pt x="1015" y="374"/>
                      </a:cubicBezTo>
                      <a:cubicBezTo>
                        <a:pt x="1015" y="361"/>
                        <a:pt x="1002" y="348"/>
                        <a:pt x="986" y="348"/>
                      </a:cubicBezTo>
                      <a:cubicBezTo>
                        <a:pt x="734" y="348"/>
                        <a:pt x="734" y="348"/>
                        <a:pt x="734" y="348"/>
                      </a:cubicBezTo>
                      <a:cubicBezTo>
                        <a:pt x="554" y="348"/>
                        <a:pt x="462" y="348"/>
                        <a:pt x="415" y="348"/>
                      </a:cubicBezTo>
                      <a:cubicBezTo>
                        <a:pt x="397" y="323"/>
                        <a:pt x="369" y="305"/>
                        <a:pt x="337" y="299"/>
                      </a:cubicBezTo>
                      <a:cubicBezTo>
                        <a:pt x="319" y="295"/>
                        <a:pt x="301" y="289"/>
                        <a:pt x="286" y="277"/>
                      </a:cubicBezTo>
                      <a:cubicBezTo>
                        <a:pt x="282" y="274"/>
                        <a:pt x="277" y="270"/>
                        <a:pt x="270" y="266"/>
                      </a:cubicBezTo>
                      <a:cubicBezTo>
                        <a:pt x="267" y="263"/>
                        <a:pt x="264" y="260"/>
                        <a:pt x="261" y="257"/>
                      </a:cubicBezTo>
                      <a:cubicBezTo>
                        <a:pt x="295" y="237"/>
                        <a:pt x="321" y="189"/>
                        <a:pt x="323" y="132"/>
                      </a:cubicBezTo>
                      <a:cubicBezTo>
                        <a:pt x="325" y="116"/>
                        <a:pt x="327" y="67"/>
                        <a:pt x="324" y="47"/>
                      </a:cubicBezTo>
                      <a:cubicBezTo>
                        <a:pt x="321" y="29"/>
                        <a:pt x="316" y="31"/>
                        <a:pt x="311" y="29"/>
                      </a:cubicBezTo>
                      <a:cubicBezTo>
                        <a:pt x="301" y="25"/>
                        <a:pt x="294" y="10"/>
                        <a:pt x="278" y="6"/>
                      </a:cubicBezTo>
                      <a:cubicBezTo>
                        <a:pt x="255" y="0"/>
                        <a:pt x="227" y="3"/>
                        <a:pt x="211" y="7"/>
                      </a:cubicBezTo>
                      <a:cubicBezTo>
                        <a:pt x="197" y="12"/>
                        <a:pt x="192" y="10"/>
                        <a:pt x="177" y="10"/>
                      </a:cubicBezTo>
                      <a:cubicBezTo>
                        <a:pt x="172" y="10"/>
                        <a:pt x="166" y="10"/>
                        <a:pt x="160" y="10"/>
                      </a:cubicBezTo>
                      <a:cubicBezTo>
                        <a:pt x="149" y="13"/>
                        <a:pt x="131" y="26"/>
                        <a:pt x="125" y="50"/>
                      </a:cubicBezTo>
                      <a:cubicBezTo>
                        <a:pt x="119" y="72"/>
                        <a:pt x="126" y="135"/>
                        <a:pt x="128" y="141"/>
                      </a:cubicBezTo>
                      <a:cubicBezTo>
                        <a:pt x="132" y="192"/>
                        <a:pt x="155" y="235"/>
                        <a:pt x="186" y="255"/>
                      </a:cubicBezTo>
                      <a:cubicBezTo>
                        <a:pt x="184" y="258"/>
                        <a:pt x="181" y="261"/>
                        <a:pt x="178" y="263"/>
                      </a:cubicBezTo>
                      <a:cubicBezTo>
                        <a:pt x="173" y="268"/>
                        <a:pt x="167" y="271"/>
                        <a:pt x="163" y="275"/>
                      </a:cubicBezTo>
                      <a:cubicBezTo>
                        <a:pt x="149" y="287"/>
                        <a:pt x="133" y="293"/>
                        <a:pt x="113" y="299"/>
                      </a:cubicBezTo>
                      <a:cubicBezTo>
                        <a:pt x="58" y="315"/>
                        <a:pt x="15" y="357"/>
                        <a:pt x="10" y="415"/>
                      </a:cubicBezTo>
                      <a:cubicBezTo>
                        <a:pt x="10" y="415"/>
                        <a:pt x="10" y="415"/>
                        <a:pt x="0" y="560"/>
                      </a:cubicBezTo>
                      <a:cubicBezTo>
                        <a:pt x="0" y="560"/>
                        <a:pt x="94" y="584"/>
                        <a:pt x="225" y="584"/>
                      </a:cubicBezTo>
                      <a:cubicBezTo>
                        <a:pt x="267" y="584"/>
                        <a:pt x="305" y="582"/>
                        <a:pt x="337" y="578"/>
                      </a:cubicBezTo>
                      <a:cubicBezTo>
                        <a:pt x="337" y="654"/>
                        <a:pt x="337" y="654"/>
                        <a:pt x="337" y="65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44" name="Freeform 19"/>
                <p:cNvSpPr>
                  <a:spLocks noEditPoints="1"/>
                </p:cNvSpPr>
                <p:nvPr/>
              </p:nvSpPr>
              <p:spPr bwMode="auto">
                <a:xfrm>
                  <a:off x="3183123" y="1715293"/>
                  <a:ext cx="75743" cy="9335"/>
                </a:xfrm>
                <a:custGeom>
                  <a:avLst/>
                  <a:gdLst>
                    <a:gd name="T0" fmla="*/ 797 w 832"/>
                    <a:gd name="T1" fmla="*/ 0 h 103"/>
                    <a:gd name="T2" fmla="*/ 755 w 832"/>
                    <a:gd name="T3" fmla="*/ 0 h 103"/>
                    <a:gd name="T4" fmla="*/ 730 w 832"/>
                    <a:gd name="T5" fmla="*/ 0 h 103"/>
                    <a:gd name="T6" fmla="*/ 730 w 832"/>
                    <a:gd name="T7" fmla="*/ 3 h 103"/>
                    <a:gd name="T8" fmla="*/ 729 w 832"/>
                    <a:gd name="T9" fmla="*/ 2 h 103"/>
                    <a:gd name="T10" fmla="*/ 729 w 832"/>
                    <a:gd name="T11" fmla="*/ 0 h 103"/>
                    <a:gd name="T12" fmla="*/ 726 w 832"/>
                    <a:gd name="T13" fmla="*/ 0 h 103"/>
                    <a:gd name="T14" fmla="*/ 726 w 832"/>
                    <a:gd name="T15" fmla="*/ 0 h 103"/>
                    <a:gd name="T16" fmla="*/ 106 w 832"/>
                    <a:gd name="T17" fmla="*/ 0 h 103"/>
                    <a:gd name="T18" fmla="*/ 106 w 832"/>
                    <a:gd name="T19" fmla="*/ 0 h 103"/>
                    <a:gd name="T20" fmla="*/ 103 w 832"/>
                    <a:gd name="T21" fmla="*/ 0 h 103"/>
                    <a:gd name="T22" fmla="*/ 103 w 832"/>
                    <a:gd name="T23" fmla="*/ 2 h 103"/>
                    <a:gd name="T24" fmla="*/ 103 w 832"/>
                    <a:gd name="T25" fmla="*/ 3 h 103"/>
                    <a:gd name="T26" fmla="*/ 103 w 832"/>
                    <a:gd name="T27" fmla="*/ 0 h 103"/>
                    <a:gd name="T28" fmla="*/ 77 w 832"/>
                    <a:gd name="T29" fmla="*/ 0 h 103"/>
                    <a:gd name="T30" fmla="*/ 35 w 832"/>
                    <a:gd name="T31" fmla="*/ 0 h 103"/>
                    <a:gd name="T32" fmla="*/ 0 w 832"/>
                    <a:gd name="T33" fmla="*/ 36 h 103"/>
                    <a:gd name="T34" fmla="*/ 0 w 832"/>
                    <a:gd name="T35" fmla="*/ 58 h 103"/>
                    <a:gd name="T36" fmla="*/ 35 w 832"/>
                    <a:gd name="T37" fmla="*/ 103 h 103"/>
                    <a:gd name="T38" fmla="*/ 797 w 832"/>
                    <a:gd name="T39" fmla="*/ 103 h 103"/>
                    <a:gd name="T40" fmla="*/ 832 w 832"/>
                    <a:gd name="T41" fmla="*/ 58 h 103"/>
                    <a:gd name="T42" fmla="*/ 832 w 832"/>
                    <a:gd name="T43" fmla="*/ 36 h 103"/>
                    <a:gd name="T44" fmla="*/ 797 w 832"/>
                    <a:gd name="T45" fmla="*/ 0 h 103"/>
                    <a:gd name="T46" fmla="*/ 362 w 832"/>
                    <a:gd name="T47" fmla="*/ 65 h 103"/>
                    <a:gd name="T48" fmla="*/ 342 w 832"/>
                    <a:gd name="T49" fmla="*/ 48 h 103"/>
                    <a:gd name="T50" fmla="*/ 362 w 832"/>
                    <a:gd name="T51" fmla="*/ 29 h 103"/>
                    <a:gd name="T52" fmla="*/ 378 w 832"/>
                    <a:gd name="T53" fmla="*/ 48 h 103"/>
                    <a:gd name="T54" fmla="*/ 362 w 832"/>
                    <a:gd name="T55" fmla="*/ 65 h 103"/>
                    <a:gd name="T56" fmla="*/ 416 w 832"/>
                    <a:gd name="T57" fmla="*/ 65 h 103"/>
                    <a:gd name="T58" fmla="*/ 397 w 832"/>
                    <a:gd name="T59" fmla="*/ 48 h 103"/>
                    <a:gd name="T60" fmla="*/ 416 w 832"/>
                    <a:gd name="T61" fmla="*/ 29 h 103"/>
                    <a:gd name="T62" fmla="*/ 432 w 832"/>
                    <a:gd name="T63" fmla="*/ 48 h 103"/>
                    <a:gd name="T64" fmla="*/ 416 w 832"/>
                    <a:gd name="T65" fmla="*/ 65 h 103"/>
                    <a:gd name="T66" fmla="*/ 470 w 832"/>
                    <a:gd name="T67" fmla="*/ 65 h 103"/>
                    <a:gd name="T68" fmla="*/ 451 w 832"/>
                    <a:gd name="T69" fmla="*/ 48 h 103"/>
                    <a:gd name="T70" fmla="*/ 470 w 832"/>
                    <a:gd name="T71" fmla="*/ 29 h 103"/>
                    <a:gd name="T72" fmla="*/ 486 w 832"/>
                    <a:gd name="T73" fmla="*/ 48 h 103"/>
                    <a:gd name="T74" fmla="*/ 470 w 832"/>
                    <a:gd name="T75" fmla="*/ 65 h 103"/>
                    <a:gd name="T76" fmla="*/ 755 w 832"/>
                    <a:gd name="T77" fmla="*/ 65 h 103"/>
                    <a:gd name="T78" fmla="*/ 602 w 832"/>
                    <a:gd name="T79" fmla="*/ 65 h 103"/>
                    <a:gd name="T80" fmla="*/ 602 w 832"/>
                    <a:gd name="T81" fmla="*/ 26 h 103"/>
                    <a:gd name="T82" fmla="*/ 726 w 832"/>
                    <a:gd name="T83" fmla="*/ 26 h 103"/>
                    <a:gd name="T84" fmla="*/ 755 w 832"/>
                    <a:gd name="T85" fmla="*/ 26 h 103"/>
                    <a:gd name="T86" fmla="*/ 755 w 832"/>
                    <a:gd name="T87" fmla="*/ 65 h 10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</a:cxnLst>
                  <a:rect l="0" t="0" r="r" b="b"/>
                  <a:pathLst>
                    <a:path w="832" h="103">
                      <a:moveTo>
                        <a:pt x="797" y="0"/>
                      </a:moveTo>
                      <a:cubicBezTo>
                        <a:pt x="755" y="0"/>
                        <a:pt x="755" y="0"/>
                        <a:pt x="755" y="0"/>
                      </a:cubicBezTo>
                      <a:cubicBezTo>
                        <a:pt x="730" y="0"/>
                        <a:pt x="730" y="0"/>
                        <a:pt x="730" y="0"/>
                      </a:cubicBezTo>
                      <a:cubicBezTo>
                        <a:pt x="730" y="3"/>
                        <a:pt x="730" y="3"/>
                        <a:pt x="730" y="3"/>
                      </a:cubicBezTo>
                      <a:cubicBezTo>
                        <a:pt x="730" y="3"/>
                        <a:pt x="730" y="3"/>
                        <a:pt x="729" y="2"/>
                      </a:cubicBezTo>
                      <a:cubicBezTo>
                        <a:pt x="729" y="0"/>
                        <a:pt x="729" y="0"/>
                        <a:pt x="729" y="0"/>
                      </a:cubicBezTo>
                      <a:cubicBezTo>
                        <a:pt x="728" y="0"/>
                        <a:pt x="727" y="0"/>
                        <a:pt x="726" y="0"/>
                      </a:cubicBezTo>
                      <a:cubicBezTo>
                        <a:pt x="726" y="0"/>
                        <a:pt x="726" y="0"/>
                        <a:pt x="726" y="0"/>
                      </a:cubicBezTo>
                      <a:cubicBezTo>
                        <a:pt x="158" y="0"/>
                        <a:pt x="110" y="0"/>
                        <a:pt x="106" y="0"/>
                      </a:cubicBezTo>
                      <a:cubicBezTo>
                        <a:pt x="106" y="0"/>
                        <a:pt x="106" y="0"/>
                        <a:pt x="106" y="0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03" y="2"/>
                        <a:pt x="103" y="2"/>
                        <a:pt x="103" y="2"/>
                      </a:cubicBezTo>
                      <a:cubicBezTo>
                        <a:pt x="103" y="3"/>
                        <a:pt x="103" y="3"/>
                        <a:pt x="103" y="3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77" y="0"/>
                        <a:pt x="77" y="0"/>
                        <a:pt x="77" y="0"/>
                      </a:cubicBezTo>
                      <a:cubicBezTo>
                        <a:pt x="35" y="0"/>
                        <a:pt x="35" y="0"/>
                        <a:pt x="35" y="0"/>
                      </a:cubicBezTo>
                      <a:cubicBezTo>
                        <a:pt x="13" y="0"/>
                        <a:pt x="0" y="13"/>
                        <a:pt x="0" y="36"/>
                      </a:cubicBezTo>
                      <a:cubicBezTo>
                        <a:pt x="0" y="58"/>
                        <a:pt x="0" y="58"/>
                        <a:pt x="0" y="58"/>
                      </a:cubicBezTo>
                      <a:cubicBezTo>
                        <a:pt x="0" y="81"/>
                        <a:pt x="13" y="103"/>
                        <a:pt x="35" y="103"/>
                      </a:cubicBezTo>
                      <a:cubicBezTo>
                        <a:pt x="797" y="103"/>
                        <a:pt x="797" y="103"/>
                        <a:pt x="797" y="103"/>
                      </a:cubicBezTo>
                      <a:cubicBezTo>
                        <a:pt x="819" y="103"/>
                        <a:pt x="832" y="81"/>
                        <a:pt x="832" y="58"/>
                      </a:cubicBezTo>
                      <a:cubicBezTo>
                        <a:pt x="832" y="36"/>
                        <a:pt x="832" y="36"/>
                        <a:pt x="832" y="36"/>
                      </a:cubicBezTo>
                      <a:cubicBezTo>
                        <a:pt x="832" y="13"/>
                        <a:pt x="819" y="0"/>
                        <a:pt x="797" y="0"/>
                      </a:cubicBezTo>
                      <a:close/>
                      <a:moveTo>
                        <a:pt x="362" y="65"/>
                      </a:moveTo>
                      <a:cubicBezTo>
                        <a:pt x="352" y="65"/>
                        <a:pt x="342" y="58"/>
                        <a:pt x="342" y="48"/>
                      </a:cubicBezTo>
                      <a:cubicBezTo>
                        <a:pt x="342" y="39"/>
                        <a:pt x="352" y="29"/>
                        <a:pt x="362" y="29"/>
                      </a:cubicBezTo>
                      <a:cubicBezTo>
                        <a:pt x="371" y="29"/>
                        <a:pt x="378" y="39"/>
                        <a:pt x="378" y="48"/>
                      </a:cubicBezTo>
                      <a:cubicBezTo>
                        <a:pt x="378" y="58"/>
                        <a:pt x="371" y="65"/>
                        <a:pt x="362" y="65"/>
                      </a:cubicBezTo>
                      <a:close/>
                      <a:moveTo>
                        <a:pt x="416" y="65"/>
                      </a:moveTo>
                      <a:cubicBezTo>
                        <a:pt x="406" y="65"/>
                        <a:pt x="397" y="58"/>
                        <a:pt x="397" y="48"/>
                      </a:cubicBezTo>
                      <a:cubicBezTo>
                        <a:pt x="397" y="39"/>
                        <a:pt x="406" y="29"/>
                        <a:pt x="416" y="29"/>
                      </a:cubicBezTo>
                      <a:cubicBezTo>
                        <a:pt x="426" y="29"/>
                        <a:pt x="432" y="39"/>
                        <a:pt x="432" y="48"/>
                      </a:cubicBezTo>
                      <a:cubicBezTo>
                        <a:pt x="432" y="58"/>
                        <a:pt x="426" y="65"/>
                        <a:pt x="416" y="65"/>
                      </a:cubicBezTo>
                      <a:close/>
                      <a:moveTo>
                        <a:pt x="470" y="65"/>
                      </a:moveTo>
                      <a:cubicBezTo>
                        <a:pt x="461" y="65"/>
                        <a:pt x="451" y="58"/>
                        <a:pt x="451" y="48"/>
                      </a:cubicBezTo>
                      <a:cubicBezTo>
                        <a:pt x="451" y="39"/>
                        <a:pt x="461" y="29"/>
                        <a:pt x="470" y="29"/>
                      </a:cubicBezTo>
                      <a:cubicBezTo>
                        <a:pt x="480" y="29"/>
                        <a:pt x="486" y="39"/>
                        <a:pt x="486" y="48"/>
                      </a:cubicBezTo>
                      <a:cubicBezTo>
                        <a:pt x="486" y="58"/>
                        <a:pt x="480" y="65"/>
                        <a:pt x="470" y="65"/>
                      </a:cubicBezTo>
                      <a:close/>
                      <a:moveTo>
                        <a:pt x="755" y="65"/>
                      </a:moveTo>
                      <a:cubicBezTo>
                        <a:pt x="602" y="65"/>
                        <a:pt x="602" y="65"/>
                        <a:pt x="602" y="65"/>
                      </a:cubicBezTo>
                      <a:cubicBezTo>
                        <a:pt x="602" y="26"/>
                        <a:pt x="602" y="26"/>
                        <a:pt x="602" y="26"/>
                      </a:cubicBezTo>
                      <a:cubicBezTo>
                        <a:pt x="726" y="26"/>
                        <a:pt x="726" y="26"/>
                        <a:pt x="726" y="26"/>
                      </a:cubicBezTo>
                      <a:cubicBezTo>
                        <a:pt x="755" y="26"/>
                        <a:pt x="755" y="26"/>
                        <a:pt x="755" y="26"/>
                      </a:cubicBezTo>
                      <a:lnTo>
                        <a:pt x="755" y="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45" name="Freeform 20"/>
                <p:cNvSpPr>
                  <a:spLocks noEditPoints="1"/>
                </p:cNvSpPr>
                <p:nvPr/>
              </p:nvSpPr>
              <p:spPr bwMode="auto">
                <a:xfrm>
                  <a:off x="3202059" y="1678755"/>
                  <a:ext cx="39872" cy="27337"/>
                </a:xfrm>
                <a:custGeom>
                  <a:avLst/>
                  <a:gdLst>
                    <a:gd name="T0" fmla="*/ 218 w 439"/>
                    <a:gd name="T1" fmla="*/ 163 h 300"/>
                    <a:gd name="T2" fmla="*/ 250 w 439"/>
                    <a:gd name="T3" fmla="*/ 153 h 300"/>
                    <a:gd name="T4" fmla="*/ 365 w 439"/>
                    <a:gd name="T5" fmla="*/ 194 h 300"/>
                    <a:gd name="T6" fmla="*/ 423 w 439"/>
                    <a:gd name="T7" fmla="*/ 73 h 300"/>
                    <a:gd name="T8" fmla="*/ 301 w 439"/>
                    <a:gd name="T9" fmla="*/ 16 h 300"/>
                    <a:gd name="T10" fmla="*/ 298 w 439"/>
                    <a:gd name="T11" fmla="*/ 19 h 300"/>
                    <a:gd name="T12" fmla="*/ 237 w 439"/>
                    <a:gd name="T13" fmla="*/ 121 h 300"/>
                    <a:gd name="T14" fmla="*/ 144 w 439"/>
                    <a:gd name="T15" fmla="*/ 153 h 300"/>
                    <a:gd name="T16" fmla="*/ 16 w 439"/>
                    <a:gd name="T17" fmla="*/ 198 h 300"/>
                    <a:gd name="T18" fmla="*/ 4 w 439"/>
                    <a:gd name="T19" fmla="*/ 223 h 300"/>
                    <a:gd name="T20" fmla="*/ 4 w 439"/>
                    <a:gd name="T21" fmla="*/ 226 h 300"/>
                    <a:gd name="T22" fmla="*/ 29 w 439"/>
                    <a:gd name="T23" fmla="*/ 230 h 300"/>
                    <a:gd name="T24" fmla="*/ 42 w 439"/>
                    <a:gd name="T25" fmla="*/ 226 h 300"/>
                    <a:gd name="T26" fmla="*/ 68 w 439"/>
                    <a:gd name="T27" fmla="*/ 290 h 300"/>
                    <a:gd name="T28" fmla="*/ 87 w 439"/>
                    <a:gd name="T29" fmla="*/ 297 h 300"/>
                    <a:gd name="T30" fmla="*/ 96 w 439"/>
                    <a:gd name="T31" fmla="*/ 281 h 300"/>
                    <a:gd name="T32" fmla="*/ 90 w 439"/>
                    <a:gd name="T33" fmla="*/ 262 h 300"/>
                    <a:gd name="T34" fmla="*/ 116 w 439"/>
                    <a:gd name="T35" fmla="*/ 252 h 300"/>
                    <a:gd name="T36" fmla="*/ 122 w 439"/>
                    <a:gd name="T37" fmla="*/ 271 h 300"/>
                    <a:gd name="T38" fmla="*/ 141 w 439"/>
                    <a:gd name="T39" fmla="*/ 277 h 300"/>
                    <a:gd name="T40" fmla="*/ 154 w 439"/>
                    <a:gd name="T41" fmla="*/ 262 h 300"/>
                    <a:gd name="T42" fmla="*/ 135 w 439"/>
                    <a:gd name="T43" fmla="*/ 207 h 300"/>
                    <a:gd name="T44" fmla="*/ 132 w 439"/>
                    <a:gd name="T45" fmla="*/ 194 h 300"/>
                    <a:gd name="T46" fmla="*/ 164 w 439"/>
                    <a:gd name="T47" fmla="*/ 182 h 300"/>
                    <a:gd name="T48" fmla="*/ 218 w 439"/>
                    <a:gd name="T49" fmla="*/ 163 h 300"/>
                    <a:gd name="T50" fmla="*/ 362 w 439"/>
                    <a:gd name="T51" fmla="*/ 60 h 300"/>
                    <a:gd name="T52" fmla="*/ 403 w 439"/>
                    <a:gd name="T53" fmla="*/ 83 h 300"/>
                    <a:gd name="T54" fmla="*/ 381 w 439"/>
                    <a:gd name="T55" fmla="*/ 124 h 300"/>
                    <a:gd name="T56" fmla="*/ 339 w 439"/>
                    <a:gd name="T57" fmla="*/ 105 h 300"/>
                    <a:gd name="T58" fmla="*/ 362 w 439"/>
                    <a:gd name="T59" fmla="*/ 60 h 3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</a:cxnLst>
                  <a:rect l="0" t="0" r="r" b="b"/>
                  <a:pathLst>
                    <a:path w="439" h="300">
                      <a:moveTo>
                        <a:pt x="218" y="163"/>
                      </a:moveTo>
                      <a:cubicBezTo>
                        <a:pt x="250" y="153"/>
                        <a:pt x="250" y="153"/>
                        <a:pt x="250" y="153"/>
                      </a:cubicBezTo>
                      <a:cubicBezTo>
                        <a:pt x="272" y="191"/>
                        <a:pt x="320" y="210"/>
                        <a:pt x="365" y="194"/>
                      </a:cubicBezTo>
                      <a:cubicBezTo>
                        <a:pt x="413" y="178"/>
                        <a:pt x="439" y="124"/>
                        <a:pt x="423" y="73"/>
                      </a:cubicBezTo>
                      <a:cubicBezTo>
                        <a:pt x="403" y="25"/>
                        <a:pt x="349" y="0"/>
                        <a:pt x="301" y="16"/>
                      </a:cubicBezTo>
                      <a:cubicBezTo>
                        <a:pt x="298" y="19"/>
                        <a:pt x="298" y="19"/>
                        <a:pt x="298" y="19"/>
                      </a:cubicBezTo>
                      <a:cubicBezTo>
                        <a:pt x="256" y="35"/>
                        <a:pt x="231" y="79"/>
                        <a:pt x="237" y="121"/>
                      </a:cubicBezTo>
                      <a:cubicBezTo>
                        <a:pt x="144" y="153"/>
                        <a:pt x="144" y="153"/>
                        <a:pt x="144" y="153"/>
                      </a:cubicBezTo>
                      <a:cubicBezTo>
                        <a:pt x="16" y="198"/>
                        <a:pt x="16" y="198"/>
                        <a:pt x="16" y="198"/>
                      </a:cubicBezTo>
                      <a:cubicBezTo>
                        <a:pt x="7" y="204"/>
                        <a:pt x="0" y="214"/>
                        <a:pt x="4" y="223"/>
                      </a:cubicBezTo>
                      <a:cubicBezTo>
                        <a:pt x="4" y="223"/>
                        <a:pt x="4" y="223"/>
                        <a:pt x="4" y="226"/>
                      </a:cubicBezTo>
                      <a:cubicBezTo>
                        <a:pt x="10" y="230"/>
                        <a:pt x="20" y="233"/>
                        <a:pt x="29" y="230"/>
                      </a:cubicBezTo>
                      <a:cubicBezTo>
                        <a:pt x="42" y="226"/>
                        <a:pt x="42" y="226"/>
                        <a:pt x="42" y="226"/>
                      </a:cubicBezTo>
                      <a:cubicBezTo>
                        <a:pt x="68" y="290"/>
                        <a:pt x="68" y="290"/>
                        <a:pt x="68" y="290"/>
                      </a:cubicBezTo>
                      <a:cubicBezTo>
                        <a:pt x="68" y="297"/>
                        <a:pt x="77" y="300"/>
                        <a:pt x="87" y="297"/>
                      </a:cubicBezTo>
                      <a:cubicBezTo>
                        <a:pt x="96" y="293"/>
                        <a:pt x="100" y="287"/>
                        <a:pt x="96" y="281"/>
                      </a:cubicBezTo>
                      <a:cubicBezTo>
                        <a:pt x="90" y="262"/>
                        <a:pt x="90" y="262"/>
                        <a:pt x="90" y="262"/>
                      </a:cubicBezTo>
                      <a:cubicBezTo>
                        <a:pt x="116" y="252"/>
                        <a:pt x="116" y="252"/>
                        <a:pt x="116" y="252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5" y="277"/>
                        <a:pt x="135" y="281"/>
                        <a:pt x="141" y="277"/>
                      </a:cubicBezTo>
                      <a:cubicBezTo>
                        <a:pt x="151" y="274"/>
                        <a:pt x="157" y="268"/>
                        <a:pt x="154" y="262"/>
                      </a:cubicBezTo>
                      <a:cubicBezTo>
                        <a:pt x="135" y="207"/>
                        <a:pt x="135" y="207"/>
                        <a:pt x="135" y="207"/>
                      </a:cubicBezTo>
                      <a:cubicBezTo>
                        <a:pt x="132" y="194"/>
                        <a:pt x="132" y="194"/>
                        <a:pt x="132" y="194"/>
                      </a:cubicBezTo>
                      <a:cubicBezTo>
                        <a:pt x="164" y="182"/>
                        <a:pt x="164" y="182"/>
                        <a:pt x="164" y="182"/>
                      </a:cubicBezTo>
                      <a:cubicBezTo>
                        <a:pt x="218" y="163"/>
                        <a:pt x="218" y="163"/>
                        <a:pt x="218" y="163"/>
                      </a:cubicBezTo>
                      <a:close/>
                      <a:moveTo>
                        <a:pt x="362" y="60"/>
                      </a:moveTo>
                      <a:cubicBezTo>
                        <a:pt x="378" y="54"/>
                        <a:pt x="397" y="64"/>
                        <a:pt x="403" y="83"/>
                      </a:cubicBezTo>
                      <a:cubicBezTo>
                        <a:pt x="410" y="99"/>
                        <a:pt x="400" y="118"/>
                        <a:pt x="381" y="124"/>
                      </a:cubicBezTo>
                      <a:cubicBezTo>
                        <a:pt x="365" y="131"/>
                        <a:pt x="346" y="121"/>
                        <a:pt x="339" y="105"/>
                      </a:cubicBezTo>
                      <a:cubicBezTo>
                        <a:pt x="333" y="86"/>
                        <a:pt x="343" y="67"/>
                        <a:pt x="362" y="6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1246" name="Group 1245"/>
              <p:cNvGrpSpPr/>
              <p:nvPr/>
            </p:nvGrpSpPr>
            <p:grpSpPr>
              <a:xfrm>
                <a:off x="2789874" y="1616480"/>
                <a:ext cx="141484" cy="141618"/>
                <a:chOff x="2789874" y="1616480"/>
                <a:chExt cx="141484" cy="141618"/>
              </a:xfrm>
            </p:grpSpPr>
            <p:sp>
              <p:nvSpPr>
                <p:cNvPr id="1247" name="Oval 12"/>
                <p:cNvSpPr>
                  <a:spLocks noChangeArrowheads="1"/>
                </p:cNvSpPr>
                <p:nvPr/>
              </p:nvSpPr>
              <p:spPr bwMode="auto">
                <a:xfrm>
                  <a:off x="2846948" y="1678088"/>
                  <a:ext cx="22536" cy="22670"/>
                </a:xfrm>
                <a:prstGeom prst="ellipse">
                  <a:avLst/>
                </a:prstGeom>
                <a:solidFill>
                  <a:srgbClr val="DDEDD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48" name="Oval 1247"/>
                <p:cNvSpPr>
                  <a:spLocks noChangeArrowheads="1"/>
                </p:cNvSpPr>
                <p:nvPr/>
              </p:nvSpPr>
              <p:spPr bwMode="auto">
                <a:xfrm>
                  <a:off x="2789874" y="1616480"/>
                  <a:ext cx="141484" cy="141618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49" name="Freeform 1248"/>
                <p:cNvSpPr>
                  <a:spLocks/>
                </p:cNvSpPr>
                <p:nvPr/>
              </p:nvSpPr>
              <p:spPr bwMode="auto">
                <a:xfrm>
                  <a:off x="2828012" y="1682888"/>
                  <a:ext cx="44939" cy="35738"/>
                </a:xfrm>
                <a:custGeom>
                  <a:avLst/>
                  <a:gdLst>
                    <a:gd name="T0" fmla="*/ 45 w 494"/>
                    <a:gd name="T1" fmla="*/ 44 h 393"/>
                    <a:gd name="T2" fmla="*/ 7 w 494"/>
                    <a:gd name="T3" fmla="*/ 108 h 393"/>
                    <a:gd name="T4" fmla="*/ 69 w 494"/>
                    <a:gd name="T5" fmla="*/ 147 h 393"/>
                    <a:gd name="T6" fmla="*/ 384 w 494"/>
                    <a:gd name="T7" fmla="*/ 350 h 393"/>
                    <a:gd name="T8" fmla="*/ 408 w 494"/>
                    <a:gd name="T9" fmla="*/ 383 h 393"/>
                    <a:gd name="T10" fmla="*/ 447 w 494"/>
                    <a:gd name="T11" fmla="*/ 390 h 393"/>
                    <a:gd name="T12" fmla="*/ 487 w 494"/>
                    <a:gd name="T13" fmla="*/ 327 h 393"/>
                    <a:gd name="T14" fmla="*/ 45 w 494"/>
                    <a:gd name="T15" fmla="*/ 44 h 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494" h="393">
                      <a:moveTo>
                        <a:pt x="45" y="44"/>
                      </a:moveTo>
                      <a:cubicBezTo>
                        <a:pt x="17" y="51"/>
                        <a:pt x="0" y="79"/>
                        <a:pt x="7" y="108"/>
                      </a:cubicBezTo>
                      <a:cubicBezTo>
                        <a:pt x="12" y="136"/>
                        <a:pt x="41" y="154"/>
                        <a:pt x="69" y="147"/>
                      </a:cubicBezTo>
                      <a:cubicBezTo>
                        <a:pt x="211" y="116"/>
                        <a:pt x="352" y="206"/>
                        <a:pt x="384" y="350"/>
                      </a:cubicBezTo>
                      <a:cubicBezTo>
                        <a:pt x="387" y="365"/>
                        <a:pt x="396" y="376"/>
                        <a:pt x="408" y="383"/>
                      </a:cubicBezTo>
                      <a:cubicBezTo>
                        <a:pt x="419" y="390"/>
                        <a:pt x="433" y="393"/>
                        <a:pt x="447" y="390"/>
                      </a:cubicBezTo>
                      <a:cubicBezTo>
                        <a:pt x="475" y="383"/>
                        <a:pt x="494" y="356"/>
                        <a:pt x="487" y="327"/>
                      </a:cubicBezTo>
                      <a:cubicBezTo>
                        <a:pt x="443" y="126"/>
                        <a:pt x="244" y="0"/>
                        <a:pt x="45" y="4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50" name="Freeform 1249"/>
                <p:cNvSpPr>
                  <a:spLocks/>
                </p:cNvSpPr>
                <p:nvPr/>
              </p:nvSpPr>
              <p:spPr bwMode="auto">
                <a:xfrm>
                  <a:off x="2831213" y="1706225"/>
                  <a:ext cx="20936" cy="20269"/>
                </a:xfrm>
                <a:custGeom>
                  <a:avLst/>
                  <a:gdLst>
                    <a:gd name="T0" fmla="*/ 168 w 230"/>
                    <a:gd name="T1" fmla="*/ 28 h 222"/>
                    <a:gd name="T2" fmla="*/ 30 w 230"/>
                    <a:gd name="T3" fmla="*/ 59 h 222"/>
                    <a:gd name="T4" fmla="*/ 61 w 230"/>
                    <a:gd name="T5" fmla="*/ 193 h 222"/>
                    <a:gd name="T6" fmla="*/ 200 w 230"/>
                    <a:gd name="T7" fmla="*/ 163 h 222"/>
                    <a:gd name="T8" fmla="*/ 168 w 230"/>
                    <a:gd name="T9" fmla="*/ 28 h 22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30" h="222">
                      <a:moveTo>
                        <a:pt x="168" y="28"/>
                      </a:moveTo>
                      <a:cubicBezTo>
                        <a:pt x="121" y="0"/>
                        <a:pt x="60" y="14"/>
                        <a:pt x="30" y="59"/>
                      </a:cubicBezTo>
                      <a:cubicBezTo>
                        <a:pt x="0" y="104"/>
                        <a:pt x="14" y="164"/>
                        <a:pt x="61" y="193"/>
                      </a:cubicBezTo>
                      <a:cubicBezTo>
                        <a:pt x="108" y="222"/>
                        <a:pt x="170" y="209"/>
                        <a:pt x="200" y="163"/>
                      </a:cubicBezTo>
                      <a:cubicBezTo>
                        <a:pt x="230" y="118"/>
                        <a:pt x="216" y="57"/>
                        <a:pt x="168" y="2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51" name="Freeform 1250"/>
                <p:cNvSpPr>
                  <a:spLocks/>
                </p:cNvSpPr>
                <p:nvPr/>
              </p:nvSpPr>
              <p:spPr bwMode="auto">
                <a:xfrm>
                  <a:off x="2825345" y="1662086"/>
                  <a:ext cx="65208" cy="51340"/>
                </a:xfrm>
                <a:custGeom>
                  <a:avLst/>
                  <a:gdLst>
                    <a:gd name="T0" fmla="*/ 53 w 716"/>
                    <a:gd name="T1" fmla="*/ 69 h 565"/>
                    <a:gd name="T2" fmla="*/ 50 w 716"/>
                    <a:gd name="T3" fmla="*/ 69 h 565"/>
                    <a:gd name="T4" fmla="*/ 8 w 716"/>
                    <a:gd name="T5" fmla="*/ 140 h 565"/>
                    <a:gd name="T6" fmla="*/ 80 w 716"/>
                    <a:gd name="T7" fmla="*/ 183 h 565"/>
                    <a:gd name="T8" fmla="*/ 83 w 716"/>
                    <a:gd name="T9" fmla="*/ 183 h 565"/>
                    <a:gd name="T10" fmla="*/ 90 w 716"/>
                    <a:gd name="T11" fmla="*/ 181 h 565"/>
                    <a:gd name="T12" fmla="*/ 592 w 716"/>
                    <a:gd name="T13" fmla="*/ 499 h 565"/>
                    <a:gd name="T14" fmla="*/ 594 w 716"/>
                    <a:gd name="T15" fmla="*/ 510 h 565"/>
                    <a:gd name="T16" fmla="*/ 595 w 716"/>
                    <a:gd name="T17" fmla="*/ 513 h 565"/>
                    <a:gd name="T18" fmla="*/ 662 w 716"/>
                    <a:gd name="T19" fmla="*/ 561 h 565"/>
                    <a:gd name="T20" fmla="*/ 708 w 716"/>
                    <a:gd name="T21" fmla="*/ 490 h 565"/>
                    <a:gd name="T22" fmla="*/ 707 w 716"/>
                    <a:gd name="T23" fmla="*/ 486 h 565"/>
                    <a:gd name="T24" fmla="*/ 704 w 716"/>
                    <a:gd name="T25" fmla="*/ 473 h 565"/>
                    <a:gd name="T26" fmla="*/ 64 w 716"/>
                    <a:gd name="T27" fmla="*/ 67 h 565"/>
                    <a:gd name="T28" fmla="*/ 53 w 716"/>
                    <a:gd name="T29" fmla="*/ 69 h 5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</a:cxnLst>
                  <a:rect l="0" t="0" r="r" b="b"/>
                  <a:pathLst>
                    <a:path w="716" h="565">
                      <a:moveTo>
                        <a:pt x="53" y="69"/>
                      </a:moveTo>
                      <a:cubicBezTo>
                        <a:pt x="50" y="69"/>
                        <a:pt x="50" y="69"/>
                        <a:pt x="50" y="69"/>
                      </a:cubicBezTo>
                      <a:cubicBezTo>
                        <a:pt x="20" y="77"/>
                        <a:pt x="0" y="110"/>
                        <a:pt x="8" y="140"/>
                      </a:cubicBezTo>
                      <a:cubicBezTo>
                        <a:pt x="18" y="173"/>
                        <a:pt x="47" y="191"/>
                        <a:pt x="80" y="183"/>
                      </a:cubicBezTo>
                      <a:cubicBezTo>
                        <a:pt x="83" y="183"/>
                        <a:pt x="83" y="183"/>
                        <a:pt x="83" y="183"/>
                      </a:cubicBezTo>
                      <a:cubicBezTo>
                        <a:pt x="90" y="181"/>
                        <a:pt x="90" y="181"/>
                        <a:pt x="90" y="181"/>
                      </a:cubicBezTo>
                      <a:cubicBezTo>
                        <a:pt x="314" y="129"/>
                        <a:pt x="539" y="271"/>
                        <a:pt x="592" y="499"/>
                      </a:cubicBezTo>
                      <a:cubicBezTo>
                        <a:pt x="594" y="510"/>
                        <a:pt x="594" y="510"/>
                        <a:pt x="594" y="510"/>
                      </a:cubicBezTo>
                      <a:cubicBezTo>
                        <a:pt x="595" y="513"/>
                        <a:pt x="595" y="513"/>
                        <a:pt x="595" y="513"/>
                      </a:cubicBezTo>
                      <a:cubicBezTo>
                        <a:pt x="602" y="544"/>
                        <a:pt x="632" y="565"/>
                        <a:pt x="662" y="561"/>
                      </a:cubicBezTo>
                      <a:cubicBezTo>
                        <a:pt x="695" y="553"/>
                        <a:pt x="716" y="523"/>
                        <a:pt x="708" y="490"/>
                      </a:cubicBezTo>
                      <a:cubicBezTo>
                        <a:pt x="707" y="486"/>
                        <a:pt x="707" y="486"/>
                        <a:pt x="707" y="486"/>
                      </a:cubicBezTo>
                      <a:cubicBezTo>
                        <a:pt x="704" y="473"/>
                        <a:pt x="704" y="473"/>
                        <a:pt x="704" y="473"/>
                      </a:cubicBezTo>
                      <a:cubicBezTo>
                        <a:pt x="636" y="181"/>
                        <a:pt x="351" y="0"/>
                        <a:pt x="64" y="67"/>
                      </a:cubicBezTo>
                      <a:lnTo>
                        <a:pt x="53" y="6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52" name="Freeform 1251"/>
                <p:cNvSpPr>
                  <a:spLocks/>
                </p:cNvSpPr>
                <p:nvPr/>
              </p:nvSpPr>
              <p:spPr bwMode="auto">
                <a:xfrm>
                  <a:off x="2816944" y="1643150"/>
                  <a:ext cx="94545" cy="69075"/>
                </a:xfrm>
                <a:custGeom>
                  <a:avLst/>
                  <a:gdLst>
                    <a:gd name="T0" fmla="*/ 972 w 1038"/>
                    <a:gd name="T1" fmla="*/ 759 h 759"/>
                    <a:gd name="T2" fmla="*/ 911 w 1038"/>
                    <a:gd name="T3" fmla="*/ 707 h 759"/>
                    <a:gd name="T4" fmla="*/ 642 w 1038"/>
                    <a:gd name="T5" fmla="*/ 281 h 759"/>
                    <a:gd name="T6" fmla="*/ 91 w 1038"/>
                    <a:gd name="T7" fmla="*/ 188 h 759"/>
                    <a:gd name="T8" fmla="*/ 12 w 1038"/>
                    <a:gd name="T9" fmla="*/ 152 h 759"/>
                    <a:gd name="T10" fmla="*/ 49 w 1038"/>
                    <a:gd name="T11" fmla="*/ 74 h 759"/>
                    <a:gd name="T12" fmla="*/ 713 w 1038"/>
                    <a:gd name="T13" fmla="*/ 181 h 759"/>
                    <a:gd name="T14" fmla="*/ 1033 w 1038"/>
                    <a:gd name="T15" fmla="*/ 688 h 759"/>
                    <a:gd name="T16" fmla="*/ 981 w 1038"/>
                    <a:gd name="T17" fmla="*/ 758 h 759"/>
                    <a:gd name="T18" fmla="*/ 972 w 1038"/>
                    <a:gd name="T19" fmla="*/ 759 h 7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038" h="759">
                      <a:moveTo>
                        <a:pt x="972" y="759"/>
                      </a:moveTo>
                      <a:cubicBezTo>
                        <a:pt x="942" y="759"/>
                        <a:pt x="916" y="737"/>
                        <a:pt x="911" y="707"/>
                      </a:cubicBezTo>
                      <a:cubicBezTo>
                        <a:pt x="891" y="578"/>
                        <a:pt x="810" y="400"/>
                        <a:pt x="642" y="281"/>
                      </a:cubicBezTo>
                      <a:cubicBezTo>
                        <a:pt x="452" y="148"/>
                        <a:pt x="228" y="139"/>
                        <a:pt x="91" y="188"/>
                      </a:cubicBezTo>
                      <a:cubicBezTo>
                        <a:pt x="59" y="200"/>
                        <a:pt x="23" y="183"/>
                        <a:pt x="12" y="152"/>
                      </a:cubicBezTo>
                      <a:cubicBezTo>
                        <a:pt x="0" y="120"/>
                        <a:pt x="17" y="85"/>
                        <a:pt x="49" y="74"/>
                      </a:cubicBezTo>
                      <a:cubicBezTo>
                        <a:pt x="253" y="0"/>
                        <a:pt x="515" y="42"/>
                        <a:pt x="713" y="181"/>
                      </a:cubicBezTo>
                      <a:cubicBezTo>
                        <a:pt x="882" y="301"/>
                        <a:pt x="1002" y="490"/>
                        <a:pt x="1033" y="688"/>
                      </a:cubicBezTo>
                      <a:cubicBezTo>
                        <a:pt x="1038" y="722"/>
                        <a:pt x="1014" y="753"/>
                        <a:pt x="981" y="758"/>
                      </a:cubicBezTo>
                      <a:cubicBezTo>
                        <a:pt x="978" y="759"/>
                        <a:pt x="974" y="759"/>
                        <a:pt x="972" y="759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sp>
          <p:nvSpPr>
            <p:cNvPr id="1198" name="Communications Manager">
              <a:extLst>
                <a:ext uri="{FF2B5EF4-FFF2-40B4-BE49-F238E27FC236}">
                  <a16:creationId xmlns:a16="http://schemas.microsoft.com/office/drawing/2014/main" id="{6E285176-F8D3-4C40-A354-ABDCA3451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659833" y="2253679"/>
              <a:ext cx="817167" cy="155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ts val="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rPr>
                <a:t>Server</a:t>
              </a:r>
            </a:p>
            <a:p>
              <a:pPr marL="0" marR="0" lvl="0" indent="0" algn="ctr" defTabSz="914400" rtl="0" eaLnBrk="0" fontAlgn="base" latinLnBrk="0" hangingPunct="0">
                <a:lnSpc>
                  <a:spcPts val="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7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endParaRPr>
            </a:p>
          </p:txBody>
        </p:sp>
        <p:grpSp>
          <p:nvGrpSpPr>
            <p:cNvPr id="31" name="Access Switch">
              <a:extLst>
                <a:ext uri="{FF2B5EF4-FFF2-40B4-BE49-F238E27FC236}">
                  <a16:creationId xmlns:a16="http://schemas.microsoft.com/office/drawing/2014/main" id="{7A75642B-36BB-4666-8E53-F952671638C1}"/>
                </a:ext>
              </a:extLst>
            </p:cNvPr>
            <p:cNvGrpSpPr/>
            <p:nvPr/>
          </p:nvGrpSpPr>
          <p:grpSpPr>
            <a:xfrm>
              <a:off x="3775658" y="3429831"/>
              <a:ext cx="576072" cy="576072"/>
              <a:chOff x="3775658" y="3429831"/>
              <a:chExt cx="576072" cy="576072"/>
            </a:xfrm>
          </p:grpSpPr>
          <p:grpSp>
            <p:nvGrpSpPr>
              <p:cNvPr id="194" name="Distribution Switch"/>
              <p:cNvGrpSpPr>
                <a:grpSpLocks noChangeAspect="1"/>
              </p:cNvGrpSpPr>
              <p:nvPr/>
            </p:nvGrpSpPr>
            <p:grpSpPr>
              <a:xfrm>
                <a:off x="3775658" y="3429831"/>
                <a:ext cx="576072" cy="576072"/>
                <a:chOff x="7392988" y="1319213"/>
                <a:chExt cx="1181100" cy="1181100"/>
              </a:xfrm>
            </p:grpSpPr>
            <p:sp>
              <p:nvSpPr>
                <p:cNvPr id="195" name="Freeform 183"/>
                <p:cNvSpPr>
                  <a:spLocks/>
                </p:cNvSpPr>
                <p:nvPr/>
              </p:nvSpPr>
              <p:spPr bwMode="auto">
                <a:xfrm>
                  <a:off x="7392988" y="1319213"/>
                  <a:ext cx="1181100" cy="1181100"/>
                </a:xfrm>
                <a:custGeom>
                  <a:avLst/>
                  <a:gdLst>
                    <a:gd name="T0" fmla="*/ 1197 w 3500"/>
                    <a:gd name="T1" fmla="*/ 0 h 3500"/>
                    <a:gd name="T2" fmla="*/ 2302 w 3500"/>
                    <a:gd name="T3" fmla="*/ 0 h 3500"/>
                    <a:gd name="T4" fmla="*/ 3500 w 3500"/>
                    <a:gd name="T5" fmla="*/ 1198 h 3500"/>
                    <a:gd name="T6" fmla="*/ 3500 w 3500"/>
                    <a:gd name="T7" fmla="*/ 2302 h 3500"/>
                    <a:gd name="T8" fmla="*/ 2302 w 3500"/>
                    <a:gd name="T9" fmla="*/ 3500 h 3500"/>
                    <a:gd name="T10" fmla="*/ 1197 w 3500"/>
                    <a:gd name="T11" fmla="*/ 3500 h 3500"/>
                    <a:gd name="T12" fmla="*/ 0 w 3500"/>
                    <a:gd name="T13" fmla="*/ 2302 h 3500"/>
                    <a:gd name="T14" fmla="*/ 0 w 3500"/>
                    <a:gd name="T15" fmla="*/ 1198 h 3500"/>
                    <a:gd name="T16" fmla="*/ 1197 w 3500"/>
                    <a:gd name="T17" fmla="*/ 0 h 35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500" h="350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2"/>
                        <a:pt x="3500" y="2302"/>
                        <a:pt x="3500" y="2302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2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2E0A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96" name="Oval 184"/>
                <p:cNvSpPr>
                  <a:spLocks noChangeArrowheads="1"/>
                </p:cNvSpPr>
                <p:nvPr/>
              </p:nvSpPr>
              <p:spPr bwMode="auto">
                <a:xfrm>
                  <a:off x="7962901" y="2328863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97" name="Oval 185"/>
                <p:cNvSpPr>
                  <a:spLocks noChangeArrowheads="1"/>
                </p:cNvSpPr>
                <p:nvPr/>
              </p:nvSpPr>
              <p:spPr bwMode="auto">
                <a:xfrm>
                  <a:off x="7962901" y="1444626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98" name="Oval 186"/>
                <p:cNvSpPr>
                  <a:spLocks noChangeArrowheads="1"/>
                </p:cNvSpPr>
                <p:nvPr/>
              </p:nvSpPr>
              <p:spPr bwMode="auto">
                <a:xfrm>
                  <a:off x="8401051" y="1887538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99" name="Oval 187"/>
                <p:cNvSpPr>
                  <a:spLocks noChangeArrowheads="1"/>
                </p:cNvSpPr>
                <p:nvPr/>
              </p:nvSpPr>
              <p:spPr bwMode="auto">
                <a:xfrm>
                  <a:off x="7516813" y="1887538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00" name="Oval 188"/>
                <p:cNvSpPr>
                  <a:spLocks noChangeArrowheads="1"/>
                </p:cNvSpPr>
                <p:nvPr/>
              </p:nvSpPr>
              <p:spPr bwMode="auto">
                <a:xfrm>
                  <a:off x="7593013" y="1520826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01" name="Oval 189"/>
                <p:cNvSpPr>
                  <a:spLocks noChangeArrowheads="1"/>
                </p:cNvSpPr>
                <p:nvPr/>
              </p:nvSpPr>
              <p:spPr bwMode="auto">
                <a:xfrm>
                  <a:off x="8324851" y="2252663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02" name="Oval 190"/>
                <p:cNvSpPr>
                  <a:spLocks noChangeArrowheads="1"/>
                </p:cNvSpPr>
                <p:nvPr/>
              </p:nvSpPr>
              <p:spPr bwMode="auto">
                <a:xfrm>
                  <a:off x="7593013" y="2252663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03" name="Oval 191"/>
                <p:cNvSpPr>
                  <a:spLocks noChangeArrowheads="1"/>
                </p:cNvSpPr>
                <p:nvPr/>
              </p:nvSpPr>
              <p:spPr bwMode="auto">
                <a:xfrm>
                  <a:off x="8324851" y="1520826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04" name="Freeform 192"/>
                <p:cNvSpPr>
                  <a:spLocks/>
                </p:cNvSpPr>
                <p:nvPr/>
              </p:nvSpPr>
              <p:spPr bwMode="auto">
                <a:xfrm>
                  <a:off x="7688263" y="1614488"/>
                  <a:ext cx="592138" cy="592138"/>
                </a:xfrm>
                <a:custGeom>
                  <a:avLst/>
                  <a:gdLst>
                    <a:gd name="T0" fmla="*/ 353 w 1753"/>
                    <a:gd name="T1" fmla="*/ 0 h 1753"/>
                    <a:gd name="T2" fmla="*/ 1399 w 1753"/>
                    <a:gd name="T3" fmla="*/ 0 h 1753"/>
                    <a:gd name="T4" fmla="*/ 1753 w 1753"/>
                    <a:gd name="T5" fmla="*/ 354 h 1753"/>
                    <a:gd name="T6" fmla="*/ 1753 w 1753"/>
                    <a:gd name="T7" fmla="*/ 1400 h 1753"/>
                    <a:gd name="T8" fmla="*/ 1399 w 1753"/>
                    <a:gd name="T9" fmla="*/ 1753 h 1753"/>
                    <a:gd name="T10" fmla="*/ 353 w 1753"/>
                    <a:gd name="T11" fmla="*/ 1753 h 1753"/>
                    <a:gd name="T12" fmla="*/ 0 w 1753"/>
                    <a:gd name="T13" fmla="*/ 1400 h 1753"/>
                    <a:gd name="T14" fmla="*/ 0 w 1753"/>
                    <a:gd name="T15" fmla="*/ 354 h 1753"/>
                    <a:gd name="T16" fmla="*/ 353 w 1753"/>
                    <a:gd name="T17" fmla="*/ 0 h 1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53" h="1753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05" name="Rectangle 193"/>
                <p:cNvSpPr>
                  <a:spLocks noChangeArrowheads="1"/>
                </p:cNvSpPr>
                <p:nvPr/>
              </p:nvSpPr>
              <p:spPr bwMode="auto">
                <a:xfrm>
                  <a:off x="7712076" y="1839913"/>
                  <a:ext cx="53816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06" name="Freeform 194"/>
                <p:cNvSpPr>
                  <a:spLocks noEditPoints="1"/>
                </p:cNvSpPr>
                <p:nvPr/>
              </p:nvSpPr>
              <p:spPr bwMode="auto">
                <a:xfrm>
                  <a:off x="7813676" y="1670051"/>
                  <a:ext cx="330200" cy="127000"/>
                </a:xfrm>
                <a:custGeom>
                  <a:avLst/>
                  <a:gdLst>
                    <a:gd name="T0" fmla="*/ 167 w 208"/>
                    <a:gd name="T1" fmla="*/ 25 h 80"/>
                    <a:gd name="T2" fmla="*/ 208 w 208"/>
                    <a:gd name="T3" fmla="*/ 25 h 80"/>
                    <a:gd name="T4" fmla="*/ 208 w 208"/>
                    <a:gd name="T5" fmla="*/ 0 h 80"/>
                    <a:gd name="T6" fmla="*/ 158 w 208"/>
                    <a:gd name="T7" fmla="*/ 0 h 80"/>
                    <a:gd name="T8" fmla="*/ 158 w 208"/>
                    <a:gd name="T9" fmla="*/ 11 h 80"/>
                    <a:gd name="T10" fmla="*/ 49 w 208"/>
                    <a:gd name="T11" fmla="*/ 11 h 80"/>
                    <a:gd name="T12" fmla="*/ 49 w 208"/>
                    <a:gd name="T13" fmla="*/ 0 h 80"/>
                    <a:gd name="T14" fmla="*/ 0 w 208"/>
                    <a:gd name="T15" fmla="*/ 0 h 80"/>
                    <a:gd name="T16" fmla="*/ 0 w 208"/>
                    <a:gd name="T17" fmla="*/ 25 h 80"/>
                    <a:gd name="T18" fmla="*/ 42 w 208"/>
                    <a:gd name="T19" fmla="*/ 25 h 80"/>
                    <a:gd name="T20" fmla="*/ 45 w 208"/>
                    <a:gd name="T21" fmla="*/ 26 h 80"/>
                    <a:gd name="T22" fmla="*/ 97 w 208"/>
                    <a:gd name="T23" fmla="*/ 40 h 80"/>
                    <a:gd name="T24" fmla="*/ 45 w 208"/>
                    <a:gd name="T25" fmla="*/ 55 h 80"/>
                    <a:gd name="T26" fmla="*/ 0 w 208"/>
                    <a:gd name="T27" fmla="*/ 55 h 80"/>
                    <a:gd name="T28" fmla="*/ 0 w 208"/>
                    <a:gd name="T29" fmla="*/ 80 h 80"/>
                    <a:gd name="T30" fmla="*/ 49 w 208"/>
                    <a:gd name="T31" fmla="*/ 80 h 80"/>
                    <a:gd name="T32" fmla="*/ 49 w 208"/>
                    <a:gd name="T33" fmla="*/ 69 h 80"/>
                    <a:gd name="T34" fmla="*/ 158 w 208"/>
                    <a:gd name="T35" fmla="*/ 69 h 80"/>
                    <a:gd name="T36" fmla="*/ 158 w 208"/>
                    <a:gd name="T37" fmla="*/ 80 h 80"/>
                    <a:gd name="T38" fmla="*/ 208 w 208"/>
                    <a:gd name="T39" fmla="*/ 80 h 80"/>
                    <a:gd name="T40" fmla="*/ 208 w 208"/>
                    <a:gd name="T41" fmla="*/ 55 h 80"/>
                    <a:gd name="T42" fmla="*/ 164 w 208"/>
                    <a:gd name="T43" fmla="*/ 55 h 80"/>
                    <a:gd name="T44" fmla="*/ 111 w 208"/>
                    <a:gd name="T45" fmla="*/ 40 h 80"/>
                    <a:gd name="T46" fmla="*/ 164 w 208"/>
                    <a:gd name="T47" fmla="*/ 26 h 80"/>
                    <a:gd name="T48" fmla="*/ 167 w 208"/>
                    <a:gd name="T49" fmla="*/ 25 h 80"/>
                    <a:gd name="T50" fmla="*/ 158 w 208"/>
                    <a:gd name="T51" fmla="*/ 57 h 80"/>
                    <a:gd name="T52" fmla="*/ 158 w 208"/>
                    <a:gd name="T53" fmla="*/ 65 h 80"/>
                    <a:gd name="T54" fmla="*/ 49 w 208"/>
                    <a:gd name="T55" fmla="*/ 65 h 80"/>
                    <a:gd name="T56" fmla="*/ 49 w 208"/>
                    <a:gd name="T57" fmla="*/ 58 h 80"/>
                    <a:gd name="T58" fmla="*/ 104 w 208"/>
                    <a:gd name="T59" fmla="*/ 42 h 80"/>
                    <a:gd name="T60" fmla="*/ 158 w 208"/>
                    <a:gd name="T61" fmla="*/ 57 h 80"/>
                    <a:gd name="T62" fmla="*/ 158 w 208"/>
                    <a:gd name="T63" fmla="*/ 24 h 80"/>
                    <a:gd name="T64" fmla="*/ 104 w 208"/>
                    <a:gd name="T65" fmla="*/ 38 h 80"/>
                    <a:gd name="T66" fmla="*/ 49 w 208"/>
                    <a:gd name="T67" fmla="*/ 23 h 80"/>
                    <a:gd name="T68" fmla="*/ 49 w 208"/>
                    <a:gd name="T69" fmla="*/ 14 h 80"/>
                    <a:gd name="T70" fmla="*/ 158 w 208"/>
                    <a:gd name="T71" fmla="*/ 14 h 80"/>
                    <a:gd name="T72" fmla="*/ 158 w 208"/>
                    <a:gd name="T73" fmla="*/ 24 h 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</a:cxnLst>
                  <a:rect l="0" t="0" r="r" b="b"/>
                  <a:pathLst>
                    <a:path w="208" h="80">
                      <a:moveTo>
                        <a:pt x="167" y="25"/>
                      </a:moveTo>
                      <a:lnTo>
                        <a:pt x="208" y="25"/>
                      </a:lnTo>
                      <a:lnTo>
                        <a:pt x="208" y="0"/>
                      </a:lnTo>
                      <a:lnTo>
                        <a:pt x="158" y="0"/>
                      </a:lnTo>
                      <a:lnTo>
                        <a:pt x="158" y="11"/>
                      </a:lnTo>
                      <a:lnTo>
                        <a:pt x="49" y="11"/>
                      </a:lnTo>
                      <a:lnTo>
                        <a:pt x="49" y="0"/>
                      </a:lnTo>
                      <a:lnTo>
                        <a:pt x="0" y="0"/>
                      </a:lnTo>
                      <a:lnTo>
                        <a:pt x="0" y="25"/>
                      </a:lnTo>
                      <a:lnTo>
                        <a:pt x="42" y="25"/>
                      </a:lnTo>
                      <a:lnTo>
                        <a:pt x="45" y="26"/>
                      </a:lnTo>
                      <a:lnTo>
                        <a:pt x="97" y="40"/>
                      </a:lnTo>
                      <a:lnTo>
                        <a:pt x="45" y="55"/>
                      </a:lnTo>
                      <a:lnTo>
                        <a:pt x="0" y="55"/>
                      </a:lnTo>
                      <a:lnTo>
                        <a:pt x="0" y="80"/>
                      </a:lnTo>
                      <a:lnTo>
                        <a:pt x="49" y="80"/>
                      </a:lnTo>
                      <a:lnTo>
                        <a:pt x="49" y="69"/>
                      </a:lnTo>
                      <a:lnTo>
                        <a:pt x="158" y="69"/>
                      </a:lnTo>
                      <a:lnTo>
                        <a:pt x="158" y="80"/>
                      </a:lnTo>
                      <a:lnTo>
                        <a:pt x="208" y="80"/>
                      </a:lnTo>
                      <a:lnTo>
                        <a:pt x="208" y="55"/>
                      </a:lnTo>
                      <a:lnTo>
                        <a:pt x="164" y="55"/>
                      </a:lnTo>
                      <a:lnTo>
                        <a:pt x="111" y="40"/>
                      </a:lnTo>
                      <a:lnTo>
                        <a:pt x="164" y="26"/>
                      </a:lnTo>
                      <a:lnTo>
                        <a:pt x="167" y="25"/>
                      </a:lnTo>
                      <a:close/>
                      <a:moveTo>
                        <a:pt x="158" y="57"/>
                      </a:moveTo>
                      <a:lnTo>
                        <a:pt x="158" y="65"/>
                      </a:lnTo>
                      <a:lnTo>
                        <a:pt x="49" y="65"/>
                      </a:lnTo>
                      <a:lnTo>
                        <a:pt x="49" y="58"/>
                      </a:lnTo>
                      <a:lnTo>
                        <a:pt x="104" y="42"/>
                      </a:lnTo>
                      <a:lnTo>
                        <a:pt x="158" y="57"/>
                      </a:lnTo>
                      <a:close/>
                      <a:moveTo>
                        <a:pt x="158" y="24"/>
                      </a:moveTo>
                      <a:lnTo>
                        <a:pt x="104" y="38"/>
                      </a:lnTo>
                      <a:lnTo>
                        <a:pt x="49" y="23"/>
                      </a:lnTo>
                      <a:lnTo>
                        <a:pt x="49" y="14"/>
                      </a:lnTo>
                      <a:lnTo>
                        <a:pt x="158" y="14"/>
                      </a:lnTo>
                      <a:lnTo>
                        <a:pt x="158" y="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207" name="Freeform 195"/>
                <p:cNvSpPr>
                  <a:spLocks/>
                </p:cNvSpPr>
                <p:nvPr/>
              </p:nvSpPr>
              <p:spPr bwMode="auto">
                <a:xfrm>
                  <a:off x="7847013" y="1890713"/>
                  <a:ext cx="269875" cy="269875"/>
                </a:xfrm>
                <a:custGeom>
                  <a:avLst/>
                  <a:gdLst>
                    <a:gd name="T0" fmla="*/ 721 w 799"/>
                    <a:gd name="T1" fmla="*/ 312 h 800"/>
                    <a:gd name="T2" fmla="*/ 693 w 799"/>
                    <a:gd name="T3" fmla="*/ 340 h 800"/>
                    <a:gd name="T4" fmla="*/ 560 w 799"/>
                    <a:gd name="T5" fmla="*/ 267 h 800"/>
                    <a:gd name="T6" fmla="*/ 668 w 799"/>
                    <a:gd name="T7" fmla="*/ 253 h 800"/>
                    <a:gd name="T8" fmla="*/ 689 w 799"/>
                    <a:gd name="T9" fmla="*/ 135 h 800"/>
                    <a:gd name="T10" fmla="*/ 681 w 799"/>
                    <a:gd name="T11" fmla="*/ 116 h 800"/>
                    <a:gd name="T12" fmla="*/ 564 w 799"/>
                    <a:gd name="T13" fmla="*/ 111 h 800"/>
                    <a:gd name="T14" fmla="*/ 564 w 799"/>
                    <a:gd name="T15" fmla="*/ 149 h 800"/>
                    <a:gd name="T16" fmla="*/ 419 w 799"/>
                    <a:gd name="T17" fmla="*/ 192 h 800"/>
                    <a:gd name="T18" fmla="*/ 485 w 799"/>
                    <a:gd name="T19" fmla="*/ 106 h 800"/>
                    <a:gd name="T20" fmla="*/ 416 w 799"/>
                    <a:gd name="T21" fmla="*/ 8 h 800"/>
                    <a:gd name="T22" fmla="*/ 398 w 799"/>
                    <a:gd name="T23" fmla="*/ 0 h 800"/>
                    <a:gd name="T24" fmla="*/ 311 w 799"/>
                    <a:gd name="T25" fmla="*/ 79 h 800"/>
                    <a:gd name="T26" fmla="*/ 339 w 799"/>
                    <a:gd name="T27" fmla="*/ 106 h 800"/>
                    <a:gd name="T28" fmla="*/ 266 w 799"/>
                    <a:gd name="T29" fmla="*/ 240 h 800"/>
                    <a:gd name="T30" fmla="*/ 252 w 799"/>
                    <a:gd name="T31" fmla="*/ 132 h 800"/>
                    <a:gd name="T32" fmla="*/ 134 w 799"/>
                    <a:gd name="T33" fmla="*/ 111 h 800"/>
                    <a:gd name="T34" fmla="*/ 115 w 799"/>
                    <a:gd name="T35" fmla="*/ 119 h 800"/>
                    <a:gd name="T36" fmla="*/ 110 w 799"/>
                    <a:gd name="T37" fmla="*/ 235 h 800"/>
                    <a:gd name="T38" fmla="*/ 149 w 799"/>
                    <a:gd name="T39" fmla="*/ 235 h 800"/>
                    <a:gd name="T40" fmla="*/ 192 w 799"/>
                    <a:gd name="T41" fmla="*/ 381 h 800"/>
                    <a:gd name="T42" fmla="*/ 105 w 799"/>
                    <a:gd name="T43" fmla="*/ 315 h 800"/>
                    <a:gd name="T44" fmla="*/ 7 w 799"/>
                    <a:gd name="T45" fmla="*/ 383 h 800"/>
                    <a:gd name="T46" fmla="*/ 0 w 799"/>
                    <a:gd name="T47" fmla="*/ 402 h 800"/>
                    <a:gd name="T48" fmla="*/ 78 w 799"/>
                    <a:gd name="T49" fmla="*/ 488 h 800"/>
                    <a:gd name="T50" fmla="*/ 105 w 799"/>
                    <a:gd name="T51" fmla="*/ 461 h 800"/>
                    <a:gd name="T52" fmla="*/ 239 w 799"/>
                    <a:gd name="T53" fmla="*/ 534 h 800"/>
                    <a:gd name="T54" fmla="*/ 131 w 799"/>
                    <a:gd name="T55" fmla="*/ 548 h 800"/>
                    <a:gd name="T56" fmla="*/ 110 w 799"/>
                    <a:gd name="T57" fmla="*/ 666 h 800"/>
                    <a:gd name="T58" fmla="*/ 118 w 799"/>
                    <a:gd name="T59" fmla="*/ 684 h 800"/>
                    <a:gd name="T60" fmla="*/ 234 w 799"/>
                    <a:gd name="T61" fmla="*/ 690 h 800"/>
                    <a:gd name="T62" fmla="*/ 234 w 799"/>
                    <a:gd name="T63" fmla="*/ 651 h 800"/>
                    <a:gd name="T64" fmla="*/ 380 w 799"/>
                    <a:gd name="T65" fmla="*/ 608 h 800"/>
                    <a:gd name="T66" fmla="*/ 314 w 799"/>
                    <a:gd name="T67" fmla="*/ 694 h 800"/>
                    <a:gd name="T68" fmla="*/ 382 w 799"/>
                    <a:gd name="T69" fmla="*/ 792 h 800"/>
                    <a:gd name="T70" fmla="*/ 401 w 799"/>
                    <a:gd name="T71" fmla="*/ 800 h 800"/>
                    <a:gd name="T72" fmla="*/ 487 w 799"/>
                    <a:gd name="T73" fmla="*/ 721 h 800"/>
                    <a:gd name="T74" fmla="*/ 460 w 799"/>
                    <a:gd name="T75" fmla="*/ 694 h 800"/>
                    <a:gd name="T76" fmla="*/ 532 w 799"/>
                    <a:gd name="T77" fmla="*/ 561 h 800"/>
                    <a:gd name="T78" fmla="*/ 547 w 799"/>
                    <a:gd name="T79" fmla="*/ 668 h 800"/>
                    <a:gd name="T80" fmla="*/ 665 w 799"/>
                    <a:gd name="T81" fmla="*/ 690 h 800"/>
                    <a:gd name="T82" fmla="*/ 683 w 799"/>
                    <a:gd name="T83" fmla="*/ 682 h 800"/>
                    <a:gd name="T84" fmla="*/ 689 w 799"/>
                    <a:gd name="T85" fmla="*/ 565 h 800"/>
                    <a:gd name="T86" fmla="*/ 650 w 799"/>
                    <a:gd name="T87" fmla="*/ 565 h 800"/>
                    <a:gd name="T88" fmla="*/ 607 w 799"/>
                    <a:gd name="T89" fmla="*/ 420 h 800"/>
                    <a:gd name="T90" fmla="*/ 693 w 799"/>
                    <a:gd name="T91" fmla="*/ 486 h 800"/>
                    <a:gd name="T92" fmla="*/ 792 w 799"/>
                    <a:gd name="T93" fmla="*/ 417 h 800"/>
                    <a:gd name="T94" fmla="*/ 799 w 799"/>
                    <a:gd name="T95" fmla="*/ 399 h 8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799" h="800">
                      <a:moveTo>
                        <a:pt x="794" y="387"/>
                      </a:moveTo>
                      <a:cubicBezTo>
                        <a:pt x="794" y="385"/>
                        <a:pt x="793" y="384"/>
                        <a:pt x="792" y="383"/>
                      </a:cubicBezTo>
                      <a:cubicBezTo>
                        <a:pt x="721" y="312"/>
                        <a:pt x="721" y="312"/>
                        <a:pt x="721" y="312"/>
                      </a:cubicBezTo>
                      <a:cubicBezTo>
                        <a:pt x="714" y="305"/>
                        <a:pt x="703" y="305"/>
                        <a:pt x="696" y="312"/>
                      </a:cubicBezTo>
                      <a:cubicBezTo>
                        <a:pt x="693" y="315"/>
                        <a:pt x="693" y="315"/>
                        <a:pt x="693" y="315"/>
                      </a:cubicBezTo>
                      <a:cubicBezTo>
                        <a:pt x="686" y="322"/>
                        <a:pt x="686" y="333"/>
                        <a:pt x="693" y="340"/>
                      </a:cubicBezTo>
                      <a:cubicBezTo>
                        <a:pt x="735" y="381"/>
                        <a:pt x="735" y="381"/>
                        <a:pt x="735" y="381"/>
                      </a:cubicBezTo>
                      <a:cubicBezTo>
                        <a:pt x="607" y="381"/>
                        <a:pt x="607" y="381"/>
                        <a:pt x="607" y="381"/>
                      </a:cubicBezTo>
                      <a:cubicBezTo>
                        <a:pt x="603" y="338"/>
                        <a:pt x="586" y="299"/>
                        <a:pt x="560" y="267"/>
                      </a:cubicBezTo>
                      <a:cubicBezTo>
                        <a:pt x="650" y="177"/>
                        <a:pt x="650" y="177"/>
                        <a:pt x="650" y="177"/>
                      </a:cubicBezTo>
                      <a:cubicBezTo>
                        <a:pt x="650" y="235"/>
                        <a:pt x="650" y="235"/>
                        <a:pt x="650" y="235"/>
                      </a:cubicBezTo>
                      <a:cubicBezTo>
                        <a:pt x="650" y="245"/>
                        <a:pt x="658" y="253"/>
                        <a:pt x="668" y="253"/>
                      </a:cubicBezTo>
                      <a:cubicBezTo>
                        <a:pt x="671" y="253"/>
                        <a:pt x="671" y="253"/>
                        <a:pt x="671" y="253"/>
                      </a:cubicBezTo>
                      <a:cubicBezTo>
                        <a:pt x="681" y="253"/>
                        <a:pt x="689" y="245"/>
                        <a:pt x="689" y="235"/>
                      </a:cubicBezTo>
                      <a:cubicBezTo>
                        <a:pt x="689" y="135"/>
                        <a:pt x="689" y="135"/>
                        <a:pt x="689" y="135"/>
                      </a:cubicBezTo>
                      <a:cubicBezTo>
                        <a:pt x="689" y="134"/>
                        <a:pt x="689" y="134"/>
                        <a:pt x="689" y="133"/>
                      </a:cubicBezTo>
                      <a:cubicBezTo>
                        <a:pt x="689" y="128"/>
                        <a:pt x="687" y="123"/>
                        <a:pt x="683" y="119"/>
                      </a:cubicBezTo>
                      <a:cubicBezTo>
                        <a:pt x="681" y="116"/>
                        <a:pt x="681" y="116"/>
                        <a:pt x="681" y="116"/>
                      </a:cubicBezTo>
                      <a:cubicBezTo>
                        <a:pt x="678" y="113"/>
                        <a:pt x="673" y="111"/>
                        <a:pt x="669" y="111"/>
                      </a:cubicBezTo>
                      <a:cubicBezTo>
                        <a:pt x="668" y="111"/>
                        <a:pt x="666" y="111"/>
                        <a:pt x="665" y="111"/>
                      </a:cubicBezTo>
                      <a:cubicBezTo>
                        <a:pt x="564" y="111"/>
                        <a:pt x="564" y="111"/>
                        <a:pt x="564" y="111"/>
                      </a:cubicBezTo>
                      <a:cubicBezTo>
                        <a:pt x="555" y="111"/>
                        <a:pt x="547" y="119"/>
                        <a:pt x="547" y="128"/>
                      </a:cubicBezTo>
                      <a:cubicBezTo>
                        <a:pt x="547" y="132"/>
                        <a:pt x="547" y="132"/>
                        <a:pt x="547" y="132"/>
                      </a:cubicBezTo>
                      <a:cubicBezTo>
                        <a:pt x="547" y="142"/>
                        <a:pt x="555" y="149"/>
                        <a:pt x="564" y="149"/>
                      </a:cubicBezTo>
                      <a:cubicBezTo>
                        <a:pt x="623" y="149"/>
                        <a:pt x="623" y="149"/>
                        <a:pt x="623" y="149"/>
                      </a:cubicBezTo>
                      <a:cubicBezTo>
                        <a:pt x="533" y="240"/>
                        <a:pt x="533" y="240"/>
                        <a:pt x="533" y="240"/>
                      </a:cubicBezTo>
                      <a:cubicBezTo>
                        <a:pt x="501" y="214"/>
                        <a:pt x="462" y="197"/>
                        <a:pt x="419" y="192"/>
                      </a:cubicBezTo>
                      <a:cubicBezTo>
                        <a:pt x="419" y="65"/>
                        <a:pt x="419" y="65"/>
                        <a:pt x="419" y="65"/>
                      </a:cubicBezTo>
                      <a:cubicBezTo>
                        <a:pt x="460" y="106"/>
                        <a:pt x="460" y="106"/>
                        <a:pt x="460" y="106"/>
                      </a:cubicBezTo>
                      <a:cubicBezTo>
                        <a:pt x="467" y="113"/>
                        <a:pt x="478" y="113"/>
                        <a:pt x="485" y="106"/>
                      </a:cubicBezTo>
                      <a:cubicBezTo>
                        <a:pt x="487" y="104"/>
                        <a:pt x="487" y="104"/>
                        <a:pt x="487" y="104"/>
                      </a:cubicBezTo>
                      <a:cubicBezTo>
                        <a:pt x="494" y="97"/>
                        <a:pt x="494" y="86"/>
                        <a:pt x="487" y="79"/>
                      </a:cubicBezTo>
                      <a:cubicBezTo>
                        <a:pt x="416" y="8"/>
                        <a:pt x="416" y="8"/>
                        <a:pt x="416" y="8"/>
                      </a:cubicBezTo>
                      <a:cubicBezTo>
                        <a:pt x="416" y="7"/>
                        <a:pt x="415" y="7"/>
                        <a:pt x="415" y="7"/>
                      </a:cubicBezTo>
                      <a:cubicBezTo>
                        <a:pt x="412" y="3"/>
                        <a:pt x="407" y="0"/>
                        <a:pt x="401" y="0"/>
                      </a:cubicBezTo>
                      <a:cubicBezTo>
                        <a:pt x="398" y="0"/>
                        <a:pt x="398" y="0"/>
                        <a:pt x="398" y="0"/>
                      </a:cubicBezTo>
                      <a:cubicBezTo>
                        <a:pt x="393" y="0"/>
                        <a:pt x="389" y="2"/>
                        <a:pt x="386" y="5"/>
                      </a:cubicBezTo>
                      <a:cubicBezTo>
                        <a:pt x="385" y="6"/>
                        <a:pt x="383" y="7"/>
                        <a:pt x="382" y="8"/>
                      </a:cubicBezTo>
                      <a:cubicBezTo>
                        <a:pt x="311" y="79"/>
                        <a:pt x="311" y="79"/>
                        <a:pt x="311" y="79"/>
                      </a:cubicBezTo>
                      <a:cubicBezTo>
                        <a:pt x="304" y="86"/>
                        <a:pt x="304" y="97"/>
                        <a:pt x="311" y="104"/>
                      </a:cubicBezTo>
                      <a:cubicBezTo>
                        <a:pt x="314" y="106"/>
                        <a:pt x="314" y="106"/>
                        <a:pt x="314" y="106"/>
                      </a:cubicBezTo>
                      <a:cubicBezTo>
                        <a:pt x="321" y="113"/>
                        <a:pt x="332" y="113"/>
                        <a:pt x="339" y="106"/>
                      </a:cubicBezTo>
                      <a:cubicBezTo>
                        <a:pt x="380" y="65"/>
                        <a:pt x="380" y="65"/>
                        <a:pt x="380" y="65"/>
                      </a:cubicBezTo>
                      <a:cubicBezTo>
                        <a:pt x="380" y="192"/>
                        <a:pt x="380" y="192"/>
                        <a:pt x="380" y="192"/>
                      </a:cubicBezTo>
                      <a:cubicBezTo>
                        <a:pt x="337" y="196"/>
                        <a:pt x="297" y="213"/>
                        <a:pt x="266" y="240"/>
                      </a:cubicBezTo>
                      <a:cubicBezTo>
                        <a:pt x="175" y="149"/>
                        <a:pt x="175" y="149"/>
                        <a:pt x="175" y="149"/>
                      </a:cubicBezTo>
                      <a:cubicBezTo>
                        <a:pt x="234" y="149"/>
                        <a:pt x="234" y="149"/>
                        <a:pt x="234" y="149"/>
                      </a:cubicBezTo>
                      <a:cubicBezTo>
                        <a:pt x="244" y="149"/>
                        <a:pt x="252" y="142"/>
                        <a:pt x="252" y="132"/>
                      </a:cubicBezTo>
                      <a:cubicBezTo>
                        <a:pt x="252" y="128"/>
                        <a:pt x="252" y="128"/>
                        <a:pt x="252" y="128"/>
                      </a:cubicBezTo>
                      <a:cubicBezTo>
                        <a:pt x="252" y="119"/>
                        <a:pt x="244" y="111"/>
                        <a:pt x="234" y="111"/>
                      </a:cubicBezTo>
                      <a:cubicBezTo>
                        <a:pt x="134" y="111"/>
                        <a:pt x="134" y="111"/>
                        <a:pt x="134" y="111"/>
                      </a:cubicBezTo>
                      <a:cubicBezTo>
                        <a:pt x="132" y="111"/>
                        <a:pt x="131" y="111"/>
                        <a:pt x="129" y="111"/>
                      </a:cubicBezTo>
                      <a:cubicBezTo>
                        <a:pt x="125" y="111"/>
                        <a:pt x="121" y="113"/>
                        <a:pt x="118" y="116"/>
                      </a:cubicBezTo>
                      <a:cubicBezTo>
                        <a:pt x="115" y="119"/>
                        <a:pt x="115" y="119"/>
                        <a:pt x="115" y="119"/>
                      </a:cubicBezTo>
                      <a:cubicBezTo>
                        <a:pt x="111" y="123"/>
                        <a:pt x="110" y="128"/>
                        <a:pt x="110" y="133"/>
                      </a:cubicBezTo>
                      <a:cubicBezTo>
                        <a:pt x="110" y="134"/>
                        <a:pt x="110" y="134"/>
                        <a:pt x="110" y="135"/>
                      </a:cubicBezTo>
                      <a:cubicBezTo>
                        <a:pt x="110" y="235"/>
                        <a:pt x="110" y="235"/>
                        <a:pt x="110" y="235"/>
                      </a:cubicBezTo>
                      <a:cubicBezTo>
                        <a:pt x="110" y="245"/>
                        <a:pt x="118" y="253"/>
                        <a:pt x="127" y="253"/>
                      </a:cubicBezTo>
                      <a:cubicBezTo>
                        <a:pt x="131" y="253"/>
                        <a:pt x="131" y="253"/>
                        <a:pt x="131" y="253"/>
                      </a:cubicBezTo>
                      <a:cubicBezTo>
                        <a:pt x="141" y="253"/>
                        <a:pt x="149" y="245"/>
                        <a:pt x="149" y="235"/>
                      </a:cubicBezTo>
                      <a:cubicBezTo>
                        <a:pt x="149" y="177"/>
                        <a:pt x="149" y="177"/>
                        <a:pt x="149" y="177"/>
                      </a:cubicBezTo>
                      <a:cubicBezTo>
                        <a:pt x="239" y="267"/>
                        <a:pt x="239" y="267"/>
                        <a:pt x="239" y="267"/>
                      </a:cubicBezTo>
                      <a:cubicBezTo>
                        <a:pt x="212" y="299"/>
                        <a:pt x="195" y="338"/>
                        <a:pt x="192" y="381"/>
                      </a:cubicBezTo>
                      <a:cubicBezTo>
                        <a:pt x="64" y="381"/>
                        <a:pt x="64" y="381"/>
                        <a:pt x="64" y="381"/>
                      </a:cubicBezTo>
                      <a:cubicBezTo>
                        <a:pt x="105" y="340"/>
                        <a:pt x="105" y="340"/>
                        <a:pt x="105" y="340"/>
                      </a:cubicBezTo>
                      <a:cubicBezTo>
                        <a:pt x="112" y="333"/>
                        <a:pt x="112" y="322"/>
                        <a:pt x="105" y="315"/>
                      </a:cubicBezTo>
                      <a:cubicBezTo>
                        <a:pt x="103" y="312"/>
                        <a:pt x="103" y="312"/>
                        <a:pt x="103" y="312"/>
                      </a:cubicBezTo>
                      <a:cubicBezTo>
                        <a:pt x="96" y="305"/>
                        <a:pt x="85" y="305"/>
                        <a:pt x="78" y="312"/>
                      </a:cubicBezTo>
                      <a:cubicBezTo>
                        <a:pt x="7" y="383"/>
                        <a:pt x="7" y="383"/>
                        <a:pt x="7" y="383"/>
                      </a:cubicBezTo>
                      <a:cubicBezTo>
                        <a:pt x="6" y="384"/>
                        <a:pt x="5" y="385"/>
                        <a:pt x="4" y="387"/>
                      </a:cubicBezTo>
                      <a:cubicBezTo>
                        <a:pt x="1" y="390"/>
                        <a:pt x="0" y="394"/>
                        <a:pt x="0" y="399"/>
                      </a:cubicBezTo>
                      <a:cubicBezTo>
                        <a:pt x="0" y="402"/>
                        <a:pt x="0" y="402"/>
                        <a:pt x="0" y="402"/>
                      </a:cubicBezTo>
                      <a:cubicBezTo>
                        <a:pt x="0" y="408"/>
                        <a:pt x="2" y="413"/>
                        <a:pt x="6" y="416"/>
                      </a:cubicBezTo>
                      <a:cubicBezTo>
                        <a:pt x="6" y="416"/>
                        <a:pt x="7" y="417"/>
                        <a:pt x="7" y="417"/>
                      </a:cubicBezTo>
                      <a:cubicBezTo>
                        <a:pt x="78" y="488"/>
                        <a:pt x="78" y="488"/>
                        <a:pt x="78" y="488"/>
                      </a:cubicBezTo>
                      <a:cubicBezTo>
                        <a:pt x="85" y="495"/>
                        <a:pt x="96" y="495"/>
                        <a:pt x="103" y="488"/>
                      </a:cubicBezTo>
                      <a:cubicBezTo>
                        <a:pt x="105" y="486"/>
                        <a:pt x="105" y="486"/>
                        <a:pt x="105" y="486"/>
                      </a:cubicBezTo>
                      <a:cubicBezTo>
                        <a:pt x="112" y="479"/>
                        <a:pt x="112" y="468"/>
                        <a:pt x="105" y="461"/>
                      </a:cubicBezTo>
                      <a:cubicBezTo>
                        <a:pt x="64" y="420"/>
                        <a:pt x="64" y="420"/>
                        <a:pt x="64" y="420"/>
                      </a:cubicBezTo>
                      <a:cubicBezTo>
                        <a:pt x="192" y="420"/>
                        <a:pt x="192" y="420"/>
                        <a:pt x="192" y="420"/>
                      </a:cubicBezTo>
                      <a:cubicBezTo>
                        <a:pt x="196" y="463"/>
                        <a:pt x="213" y="502"/>
                        <a:pt x="239" y="534"/>
                      </a:cubicBezTo>
                      <a:cubicBezTo>
                        <a:pt x="149" y="624"/>
                        <a:pt x="149" y="624"/>
                        <a:pt x="149" y="624"/>
                      </a:cubicBezTo>
                      <a:cubicBezTo>
                        <a:pt x="149" y="565"/>
                        <a:pt x="149" y="565"/>
                        <a:pt x="149" y="565"/>
                      </a:cubicBezTo>
                      <a:cubicBezTo>
                        <a:pt x="149" y="555"/>
                        <a:pt x="141" y="548"/>
                        <a:pt x="131" y="548"/>
                      </a:cubicBezTo>
                      <a:cubicBezTo>
                        <a:pt x="127" y="548"/>
                        <a:pt x="127" y="548"/>
                        <a:pt x="127" y="548"/>
                      </a:cubicBezTo>
                      <a:cubicBezTo>
                        <a:pt x="118" y="548"/>
                        <a:pt x="110" y="555"/>
                        <a:pt x="110" y="565"/>
                      </a:cubicBezTo>
                      <a:cubicBezTo>
                        <a:pt x="110" y="666"/>
                        <a:pt x="110" y="666"/>
                        <a:pt x="110" y="666"/>
                      </a:cubicBezTo>
                      <a:cubicBezTo>
                        <a:pt x="110" y="667"/>
                        <a:pt x="110" y="669"/>
                        <a:pt x="110" y="670"/>
                      </a:cubicBezTo>
                      <a:cubicBezTo>
                        <a:pt x="111" y="674"/>
                        <a:pt x="112" y="679"/>
                        <a:pt x="116" y="682"/>
                      </a:cubicBezTo>
                      <a:cubicBezTo>
                        <a:pt x="118" y="684"/>
                        <a:pt x="118" y="684"/>
                        <a:pt x="118" y="684"/>
                      </a:cubicBezTo>
                      <a:cubicBezTo>
                        <a:pt x="122" y="688"/>
                        <a:pt x="127" y="690"/>
                        <a:pt x="132" y="689"/>
                      </a:cubicBezTo>
                      <a:cubicBezTo>
                        <a:pt x="133" y="689"/>
                        <a:pt x="133" y="690"/>
                        <a:pt x="134" y="690"/>
                      </a:cubicBezTo>
                      <a:cubicBezTo>
                        <a:pt x="234" y="690"/>
                        <a:pt x="234" y="690"/>
                        <a:pt x="234" y="690"/>
                      </a:cubicBezTo>
                      <a:cubicBezTo>
                        <a:pt x="244" y="690"/>
                        <a:pt x="252" y="682"/>
                        <a:pt x="252" y="672"/>
                      </a:cubicBezTo>
                      <a:cubicBezTo>
                        <a:pt x="252" y="668"/>
                        <a:pt x="252" y="668"/>
                        <a:pt x="252" y="668"/>
                      </a:cubicBezTo>
                      <a:cubicBezTo>
                        <a:pt x="252" y="659"/>
                        <a:pt x="244" y="651"/>
                        <a:pt x="234" y="651"/>
                      </a:cubicBezTo>
                      <a:cubicBezTo>
                        <a:pt x="176" y="651"/>
                        <a:pt x="176" y="651"/>
                        <a:pt x="176" y="651"/>
                      </a:cubicBezTo>
                      <a:cubicBezTo>
                        <a:pt x="266" y="561"/>
                        <a:pt x="266" y="561"/>
                        <a:pt x="266" y="561"/>
                      </a:cubicBezTo>
                      <a:cubicBezTo>
                        <a:pt x="298" y="587"/>
                        <a:pt x="337" y="604"/>
                        <a:pt x="380" y="608"/>
                      </a:cubicBezTo>
                      <a:cubicBezTo>
                        <a:pt x="380" y="736"/>
                        <a:pt x="380" y="736"/>
                        <a:pt x="380" y="736"/>
                      </a:cubicBezTo>
                      <a:cubicBezTo>
                        <a:pt x="339" y="694"/>
                        <a:pt x="339" y="694"/>
                        <a:pt x="339" y="694"/>
                      </a:cubicBezTo>
                      <a:cubicBezTo>
                        <a:pt x="332" y="687"/>
                        <a:pt x="321" y="687"/>
                        <a:pt x="314" y="694"/>
                      </a:cubicBezTo>
                      <a:cubicBezTo>
                        <a:pt x="311" y="697"/>
                        <a:pt x="311" y="697"/>
                        <a:pt x="311" y="697"/>
                      </a:cubicBezTo>
                      <a:cubicBezTo>
                        <a:pt x="304" y="703"/>
                        <a:pt x="304" y="715"/>
                        <a:pt x="311" y="721"/>
                      </a:cubicBezTo>
                      <a:cubicBezTo>
                        <a:pt x="382" y="792"/>
                        <a:pt x="382" y="792"/>
                        <a:pt x="382" y="792"/>
                      </a:cubicBezTo>
                      <a:cubicBezTo>
                        <a:pt x="383" y="794"/>
                        <a:pt x="385" y="794"/>
                        <a:pt x="386" y="795"/>
                      </a:cubicBezTo>
                      <a:cubicBezTo>
                        <a:pt x="389" y="798"/>
                        <a:pt x="393" y="800"/>
                        <a:pt x="398" y="800"/>
                      </a:cubicBezTo>
                      <a:cubicBezTo>
                        <a:pt x="401" y="800"/>
                        <a:pt x="401" y="800"/>
                        <a:pt x="401" y="800"/>
                      </a:cubicBezTo>
                      <a:cubicBezTo>
                        <a:pt x="407" y="800"/>
                        <a:pt x="412" y="797"/>
                        <a:pt x="415" y="793"/>
                      </a:cubicBezTo>
                      <a:cubicBezTo>
                        <a:pt x="415" y="793"/>
                        <a:pt x="416" y="793"/>
                        <a:pt x="416" y="792"/>
                      </a:cubicBezTo>
                      <a:cubicBezTo>
                        <a:pt x="487" y="721"/>
                        <a:pt x="487" y="721"/>
                        <a:pt x="487" y="721"/>
                      </a:cubicBezTo>
                      <a:cubicBezTo>
                        <a:pt x="494" y="715"/>
                        <a:pt x="494" y="703"/>
                        <a:pt x="487" y="697"/>
                      </a:cubicBezTo>
                      <a:cubicBezTo>
                        <a:pt x="485" y="694"/>
                        <a:pt x="485" y="694"/>
                        <a:pt x="485" y="694"/>
                      </a:cubicBezTo>
                      <a:cubicBezTo>
                        <a:pt x="478" y="687"/>
                        <a:pt x="467" y="687"/>
                        <a:pt x="460" y="694"/>
                      </a:cubicBezTo>
                      <a:cubicBezTo>
                        <a:pt x="419" y="735"/>
                        <a:pt x="419" y="735"/>
                        <a:pt x="419" y="735"/>
                      </a:cubicBezTo>
                      <a:cubicBezTo>
                        <a:pt x="419" y="608"/>
                        <a:pt x="419" y="608"/>
                        <a:pt x="419" y="608"/>
                      </a:cubicBezTo>
                      <a:cubicBezTo>
                        <a:pt x="462" y="604"/>
                        <a:pt x="501" y="587"/>
                        <a:pt x="532" y="561"/>
                      </a:cubicBezTo>
                      <a:cubicBezTo>
                        <a:pt x="622" y="651"/>
                        <a:pt x="622" y="651"/>
                        <a:pt x="622" y="651"/>
                      </a:cubicBezTo>
                      <a:cubicBezTo>
                        <a:pt x="564" y="651"/>
                        <a:pt x="564" y="651"/>
                        <a:pt x="564" y="651"/>
                      </a:cubicBezTo>
                      <a:cubicBezTo>
                        <a:pt x="555" y="651"/>
                        <a:pt x="547" y="659"/>
                        <a:pt x="547" y="668"/>
                      </a:cubicBezTo>
                      <a:cubicBezTo>
                        <a:pt x="547" y="672"/>
                        <a:pt x="547" y="672"/>
                        <a:pt x="547" y="672"/>
                      </a:cubicBezTo>
                      <a:cubicBezTo>
                        <a:pt x="547" y="682"/>
                        <a:pt x="555" y="690"/>
                        <a:pt x="564" y="690"/>
                      </a:cubicBezTo>
                      <a:cubicBezTo>
                        <a:pt x="665" y="690"/>
                        <a:pt x="665" y="690"/>
                        <a:pt x="665" y="690"/>
                      </a:cubicBezTo>
                      <a:cubicBezTo>
                        <a:pt x="665" y="690"/>
                        <a:pt x="666" y="689"/>
                        <a:pt x="666" y="689"/>
                      </a:cubicBezTo>
                      <a:cubicBezTo>
                        <a:pt x="671" y="690"/>
                        <a:pt x="677" y="688"/>
                        <a:pt x="680" y="684"/>
                      </a:cubicBezTo>
                      <a:cubicBezTo>
                        <a:pt x="683" y="682"/>
                        <a:pt x="683" y="682"/>
                        <a:pt x="683" y="682"/>
                      </a:cubicBezTo>
                      <a:cubicBezTo>
                        <a:pt x="686" y="679"/>
                        <a:pt x="688" y="674"/>
                        <a:pt x="688" y="670"/>
                      </a:cubicBezTo>
                      <a:cubicBezTo>
                        <a:pt x="688" y="669"/>
                        <a:pt x="689" y="667"/>
                        <a:pt x="689" y="666"/>
                      </a:cubicBezTo>
                      <a:cubicBezTo>
                        <a:pt x="689" y="565"/>
                        <a:pt x="689" y="565"/>
                        <a:pt x="689" y="565"/>
                      </a:cubicBezTo>
                      <a:cubicBezTo>
                        <a:pt x="689" y="555"/>
                        <a:pt x="681" y="548"/>
                        <a:pt x="671" y="548"/>
                      </a:cubicBezTo>
                      <a:cubicBezTo>
                        <a:pt x="668" y="548"/>
                        <a:pt x="668" y="548"/>
                        <a:pt x="668" y="548"/>
                      </a:cubicBezTo>
                      <a:cubicBezTo>
                        <a:pt x="658" y="548"/>
                        <a:pt x="650" y="555"/>
                        <a:pt x="650" y="565"/>
                      </a:cubicBezTo>
                      <a:cubicBezTo>
                        <a:pt x="650" y="624"/>
                        <a:pt x="650" y="624"/>
                        <a:pt x="650" y="624"/>
                      </a:cubicBezTo>
                      <a:cubicBezTo>
                        <a:pt x="560" y="534"/>
                        <a:pt x="560" y="534"/>
                        <a:pt x="560" y="534"/>
                      </a:cubicBezTo>
                      <a:cubicBezTo>
                        <a:pt x="586" y="502"/>
                        <a:pt x="603" y="463"/>
                        <a:pt x="607" y="420"/>
                      </a:cubicBezTo>
                      <a:cubicBezTo>
                        <a:pt x="734" y="420"/>
                        <a:pt x="734" y="420"/>
                        <a:pt x="734" y="420"/>
                      </a:cubicBezTo>
                      <a:cubicBezTo>
                        <a:pt x="693" y="461"/>
                        <a:pt x="693" y="461"/>
                        <a:pt x="693" y="461"/>
                      </a:cubicBezTo>
                      <a:cubicBezTo>
                        <a:pt x="686" y="468"/>
                        <a:pt x="686" y="479"/>
                        <a:pt x="693" y="486"/>
                      </a:cubicBezTo>
                      <a:cubicBezTo>
                        <a:pt x="696" y="488"/>
                        <a:pt x="696" y="488"/>
                        <a:pt x="696" y="488"/>
                      </a:cubicBezTo>
                      <a:cubicBezTo>
                        <a:pt x="703" y="495"/>
                        <a:pt x="714" y="495"/>
                        <a:pt x="721" y="488"/>
                      </a:cubicBezTo>
                      <a:cubicBezTo>
                        <a:pt x="792" y="417"/>
                        <a:pt x="792" y="417"/>
                        <a:pt x="792" y="417"/>
                      </a:cubicBezTo>
                      <a:cubicBezTo>
                        <a:pt x="792" y="417"/>
                        <a:pt x="792" y="416"/>
                        <a:pt x="793" y="416"/>
                      </a:cubicBezTo>
                      <a:cubicBezTo>
                        <a:pt x="797" y="413"/>
                        <a:pt x="799" y="408"/>
                        <a:pt x="799" y="402"/>
                      </a:cubicBezTo>
                      <a:cubicBezTo>
                        <a:pt x="799" y="399"/>
                        <a:pt x="799" y="399"/>
                        <a:pt x="799" y="399"/>
                      </a:cubicBezTo>
                      <a:cubicBezTo>
                        <a:pt x="799" y="394"/>
                        <a:pt x="797" y="390"/>
                        <a:pt x="794" y="38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619" name="Group 618"/>
              <p:cNvGrpSpPr/>
              <p:nvPr/>
            </p:nvGrpSpPr>
            <p:grpSpPr>
              <a:xfrm>
                <a:off x="3798680" y="3826209"/>
                <a:ext cx="146610" cy="147601"/>
                <a:chOff x="712788" y="1186656"/>
                <a:chExt cx="234950" cy="236538"/>
              </a:xfrm>
            </p:grpSpPr>
            <p:sp>
              <p:nvSpPr>
                <p:cNvPr id="620" name="Oval 57"/>
                <p:cNvSpPr>
                  <a:spLocks noChangeArrowheads="1"/>
                </p:cNvSpPr>
                <p:nvPr/>
              </p:nvSpPr>
              <p:spPr bwMode="auto">
                <a:xfrm>
                  <a:off x="712788" y="1186656"/>
                  <a:ext cx="234950" cy="236538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21" name="Freeform 58"/>
                <p:cNvSpPr>
                  <a:spLocks noEditPoints="1"/>
                </p:cNvSpPr>
                <p:nvPr/>
              </p:nvSpPr>
              <p:spPr bwMode="auto">
                <a:xfrm>
                  <a:off x="757238" y="1223167"/>
                  <a:ext cx="152399" cy="152399"/>
                </a:xfrm>
                <a:custGeom>
                  <a:avLst/>
                  <a:gdLst>
                    <a:gd name="T0" fmla="*/ 240 w 453"/>
                    <a:gd name="T1" fmla="*/ 229 h 451"/>
                    <a:gd name="T2" fmla="*/ 268 w 453"/>
                    <a:gd name="T3" fmla="*/ 218 h 451"/>
                    <a:gd name="T4" fmla="*/ 287 w 453"/>
                    <a:gd name="T5" fmla="*/ 197 h 451"/>
                    <a:gd name="T6" fmla="*/ 289 w 453"/>
                    <a:gd name="T7" fmla="*/ 178 h 451"/>
                    <a:gd name="T8" fmla="*/ 275 w 453"/>
                    <a:gd name="T9" fmla="*/ 169 h 451"/>
                    <a:gd name="T10" fmla="*/ 220 w 453"/>
                    <a:gd name="T11" fmla="*/ 188 h 451"/>
                    <a:gd name="T12" fmla="*/ 160 w 453"/>
                    <a:gd name="T13" fmla="*/ 195 h 451"/>
                    <a:gd name="T14" fmla="*/ 222 w 453"/>
                    <a:gd name="T15" fmla="*/ 171 h 451"/>
                    <a:gd name="T16" fmla="*/ 275 w 453"/>
                    <a:gd name="T17" fmla="*/ 155 h 451"/>
                    <a:gd name="T18" fmla="*/ 298 w 453"/>
                    <a:gd name="T19" fmla="*/ 169 h 451"/>
                    <a:gd name="T20" fmla="*/ 300 w 453"/>
                    <a:gd name="T21" fmla="*/ 199 h 451"/>
                    <a:gd name="T22" fmla="*/ 277 w 453"/>
                    <a:gd name="T23" fmla="*/ 229 h 451"/>
                    <a:gd name="T24" fmla="*/ 243 w 453"/>
                    <a:gd name="T25" fmla="*/ 243 h 451"/>
                    <a:gd name="T26" fmla="*/ 203 w 453"/>
                    <a:gd name="T27" fmla="*/ 241 h 451"/>
                    <a:gd name="T28" fmla="*/ 155 w 453"/>
                    <a:gd name="T29" fmla="*/ 220 h 451"/>
                    <a:gd name="T30" fmla="*/ 194 w 453"/>
                    <a:gd name="T31" fmla="*/ 213 h 451"/>
                    <a:gd name="T32" fmla="*/ 245 w 453"/>
                    <a:gd name="T33" fmla="*/ 192 h 451"/>
                    <a:gd name="T34" fmla="*/ 268 w 453"/>
                    <a:gd name="T35" fmla="*/ 185 h 451"/>
                    <a:gd name="T36" fmla="*/ 273 w 453"/>
                    <a:gd name="T37" fmla="*/ 199 h 451"/>
                    <a:gd name="T38" fmla="*/ 240 w 453"/>
                    <a:gd name="T39" fmla="*/ 220 h 451"/>
                    <a:gd name="T40" fmla="*/ 176 w 453"/>
                    <a:gd name="T41" fmla="*/ 160 h 451"/>
                    <a:gd name="T42" fmla="*/ 238 w 453"/>
                    <a:gd name="T43" fmla="*/ 137 h 451"/>
                    <a:gd name="T44" fmla="*/ 284 w 453"/>
                    <a:gd name="T45" fmla="*/ 125 h 451"/>
                    <a:gd name="T46" fmla="*/ 317 w 453"/>
                    <a:gd name="T47" fmla="*/ 141 h 451"/>
                    <a:gd name="T48" fmla="*/ 333 w 453"/>
                    <a:gd name="T49" fmla="*/ 174 h 451"/>
                    <a:gd name="T50" fmla="*/ 328 w 453"/>
                    <a:gd name="T51" fmla="*/ 206 h 451"/>
                    <a:gd name="T52" fmla="*/ 305 w 453"/>
                    <a:gd name="T53" fmla="*/ 241 h 451"/>
                    <a:gd name="T54" fmla="*/ 266 w 453"/>
                    <a:gd name="T55" fmla="*/ 266 h 451"/>
                    <a:gd name="T56" fmla="*/ 213 w 453"/>
                    <a:gd name="T57" fmla="*/ 273 h 451"/>
                    <a:gd name="T58" fmla="*/ 164 w 453"/>
                    <a:gd name="T59" fmla="*/ 257 h 451"/>
                    <a:gd name="T60" fmla="*/ 196 w 453"/>
                    <a:gd name="T61" fmla="*/ 255 h 451"/>
                    <a:gd name="T62" fmla="*/ 240 w 453"/>
                    <a:gd name="T63" fmla="*/ 259 h 451"/>
                    <a:gd name="T64" fmla="*/ 280 w 453"/>
                    <a:gd name="T65" fmla="*/ 243 h 451"/>
                    <a:gd name="T66" fmla="*/ 307 w 453"/>
                    <a:gd name="T67" fmla="*/ 215 h 451"/>
                    <a:gd name="T68" fmla="*/ 319 w 453"/>
                    <a:gd name="T69" fmla="*/ 188 h 451"/>
                    <a:gd name="T70" fmla="*/ 314 w 453"/>
                    <a:gd name="T71" fmla="*/ 165 h 451"/>
                    <a:gd name="T72" fmla="*/ 296 w 453"/>
                    <a:gd name="T73" fmla="*/ 141 h 451"/>
                    <a:gd name="T74" fmla="*/ 268 w 453"/>
                    <a:gd name="T75" fmla="*/ 141 h 451"/>
                    <a:gd name="T76" fmla="*/ 196 w 453"/>
                    <a:gd name="T77" fmla="*/ 171 h 451"/>
                    <a:gd name="T78" fmla="*/ 194 w 453"/>
                    <a:gd name="T79" fmla="*/ 132 h 451"/>
                    <a:gd name="T80" fmla="*/ 263 w 453"/>
                    <a:gd name="T81" fmla="*/ 102 h 451"/>
                    <a:gd name="T82" fmla="*/ 312 w 453"/>
                    <a:gd name="T83" fmla="*/ 100 h 451"/>
                    <a:gd name="T84" fmla="*/ 337 w 453"/>
                    <a:gd name="T85" fmla="*/ 118 h 451"/>
                    <a:gd name="T86" fmla="*/ 358 w 453"/>
                    <a:gd name="T87" fmla="*/ 158 h 451"/>
                    <a:gd name="T88" fmla="*/ 356 w 453"/>
                    <a:gd name="T89" fmla="*/ 208 h 451"/>
                    <a:gd name="T90" fmla="*/ 330 w 453"/>
                    <a:gd name="T91" fmla="*/ 252 h 451"/>
                    <a:gd name="T92" fmla="*/ 273 w 453"/>
                    <a:gd name="T93" fmla="*/ 294 h 451"/>
                    <a:gd name="T94" fmla="*/ 233 w 453"/>
                    <a:gd name="T95" fmla="*/ 303 h 451"/>
                    <a:gd name="T96" fmla="*/ 187 w 453"/>
                    <a:gd name="T97" fmla="*/ 289 h 451"/>
                    <a:gd name="T98" fmla="*/ 196 w 453"/>
                    <a:gd name="T99" fmla="*/ 285 h 451"/>
                    <a:gd name="T100" fmla="*/ 250 w 453"/>
                    <a:gd name="T101" fmla="*/ 287 h 451"/>
                    <a:gd name="T102" fmla="*/ 298 w 453"/>
                    <a:gd name="T103" fmla="*/ 262 h 451"/>
                    <a:gd name="T104" fmla="*/ 330 w 453"/>
                    <a:gd name="T105" fmla="*/ 225 h 451"/>
                    <a:gd name="T106" fmla="*/ 347 w 453"/>
                    <a:gd name="T107" fmla="*/ 183 h 451"/>
                    <a:gd name="T108" fmla="*/ 337 w 453"/>
                    <a:gd name="T109" fmla="*/ 141 h 451"/>
                    <a:gd name="T110" fmla="*/ 303 w 453"/>
                    <a:gd name="T111" fmla="*/ 114 h 451"/>
                    <a:gd name="T112" fmla="*/ 263 w 453"/>
                    <a:gd name="T113" fmla="*/ 116 h 451"/>
                    <a:gd name="T114" fmla="*/ 185 w 453"/>
                    <a:gd name="T115" fmla="*/ 148 h 451"/>
                    <a:gd name="T116" fmla="*/ 16 w 453"/>
                    <a:gd name="T117" fmla="*/ 241 h 451"/>
                    <a:gd name="T118" fmla="*/ 127 w 453"/>
                    <a:gd name="T119" fmla="*/ 451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53" h="451">
                      <a:moveTo>
                        <a:pt x="210" y="227"/>
                      </a:moveTo>
                      <a:cubicBezTo>
                        <a:pt x="213" y="229"/>
                        <a:pt x="213" y="229"/>
                        <a:pt x="213" y="229"/>
                      </a:cubicBezTo>
                      <a:cubicBezTo>
                        <a:pt x="215" y="229"/>
                        <a:pt x="215" y="229"/>
                        <a:pt x="215" y="229"/>
                      </a:cubicBezTo>
                      <a:cubicBezTo>
                        <a:pt x="217" y="229"/>
                        <a:pt x="217" y="229"/>
                        <a:pt x="217" y="229"/>
                      </a:cubicBezTo>
                      <a:cubicBezTo>
                        <a:pt x="222" y="229"/>
                        <a:pt x="222" y="229"/>
                        <a:pt x="222" y="229"/>
                      </a:cubicBezTo>
                      <a:cubicBezTo>
                        <a:pt x="224" y="229"/>
                        <a:pt x="224" y="229"/>
                        <a:pt x="224" y="229"/>
                      </a:cubicBezTo>
                      <a:cubicBezTo>
                        <a:pt x="227" y="229"/>
                        <a:pt x="227" y="229"/>
                        <a:pt x="227" y="229"/>
                      </a:cubicBezTo>
                      <a:cubicBezTo>
                        <a:pt x="229" y="229"/>
                        <a:pt x="229" y="229"/>
                        <a:pt x="229" y="229"/>
                      </a:cubicBezTo>
                      <a:cubicBezTo>
                        <a:pt x="231" y="229"/>
                        <a:pt x="231" y="229"/>
                        <a:pt x="231" y="229"/>
                      </a:cubicBezTo>
                      <a:cubicBezTo>
                        <a:pt x="233" y="229"/>
                        <a:pt x="233" y="229"/>
                        <a:pt x="233" y="229"/>
                      </a:cubicBezTo>
                      <a:cubicBezTo>
                        <a:pt x="236" y="229"/>
                        <a:pt x="236" y="229"/>
                        <a:pt x="236" y="229"/>
                      </a:cubicBezTo>
                      <a:cubicBezTo>
                        <a:pt x="240" y="229"/>
                        <a:pt x="240" y="229"/>
                        <a:pt x="240" y="229"/>
                      </a:cubicBezTo>
                      <a:cubicBezTo>
                        <a:pt x="243" y="229"/>
                        <a:pt x="243" y="229"/>
                        <a:pt x="243" y="229"/>
                      </a:cubicBezTo>
                      <a:cubicBezTo>
                        <a:pt x="245" y="229"/>
                        <a:pt x="245" y="229"/>
                        <a:pt x="245" y="229"/>
                      </a:cubicBezTo>
                      <a:cubicBezTo>
                        <a:pt x="247" y="227"/>
                        <a:pt x="247" y="227"/>
                        <a:pt x="247" y="227"/>
                      </a:cubicBezTo>
                      <a:cubicBezTo>
                        <a:pt x="250" y="227"/>
                        <a:pt x="250" y="227"/>
                        <a:pt x="250" y="227"/>
                      </a:cubicBezTo>
                      <a:cubicBezTo>
                        <a:pt x="252" y="227"/>
                        <a:pt x="252" y="227"/>
                        <a:pt x="252" y="227"/>
                      </a:cubicBezTo>
                      <a:cubicBezTo>
                        <a:pt x="254" y="225"/>
                        <a:pt x="254" y="225"/>
                        <a:pt x="254" y="225"/>
                      </a:cubicBezTo>
                      <a:cubicBezTo>
                        <a:pt x="257" y="225"/>
                        <a:pt x="257" y="225"/>
                        <a:pt x="257" y="225"/>
                      </a:cubicBezTo>
                      <a:cubicBezTo>
                        <a:pt x="259" y="222"/>
                        <a:pt x="259" y="222"/>
                        <a:pt x="259" y="222"/>
                      </a:cubicBezTo>
                      <a:cubicBezTo>
                        <a:pt x="261" y="222"/>
                        <a:pt x="261" y="222"/>
                        <a:pt x="261" y="222"/>
                      </a:cubicBezTo>
                      <a:cubicBezTo>
                        <a:pt x="263" y="220"/>
                        <a:pt x="263" y="220"/>
                        <a:pt x="263" y="220"/>
                      </a:cubicBezTo>
                      <a:cubicBezTo>
                        <a:pt x="266" y="220"/>
                        <a:pt x="266" y="220"/>
                        <a:pt x="266" y="220"/>
                      </a:cubicBezTo>
                      <a:cubicBezTo>
                        <a:pt x="268" y="218"/>
                        <a:pt x="268" y="218"/>
                        <a:pt x="268" y="218"/>
                      </a:cubicBezTo>
                      <a:cubicBezTo>
                        <a:pt x="270" y="215"/>
                        <a:pt x="270" y="215"/>
                        <a:pt x="270" y="215"/>
                      </a:cubicBezTo>
                      <a:cubicBezTo>
                        <a:pt x="273" y="215"/>
                        <a:pt x="273" y="215"/>
                        <a:pt x="273" y="215"/>
                      </a:cubicBezTo>
                      <a:cubicBezTo>
                        <a:pt x="273" y="213"/>
                        <a:pt x="273" y="213"/>
                        <a:pt x="273" y="213"/>
                      </a:cubicBezTo>
                      <a:cubicBezTo>
                        <a:pt x="275" y="213"/>
                        <a:pt x="275" y="213"/>
                        <a:pt x="275" y="213"/>
                      </a:cubicBezTo>
                      <a:cubicBezTo>
                        <a:pt x="277" y="211"/>
                        <a:pt x="277" y="211"/>
                        <a:pt x="277" y="211"/>
                      </a:cubicBezTo>
                      <a:cubicBezTo>
                        <a:pt x="280" y="208"/>
                        <a:pt x="280" y="208"/>
                        <a:pt x="280" y="208"/>
                      </a:cubicBezTo>
                      <a:cubicBezTo>
                        <a:pt x="280" y="206"/>
                        <a:pt x="280" y="206"/>
                        <a:pt x="280" y="206"/>
                      </a:cubicBezTo>
                      <a:cubicBezTo>
                        <a:pt x="282" y="206"/>
                        <a:pt x="282" y="206"/>
                        <a:pt x="282" y="206"/>
                      </a:cubicBezTo>
                      <a:cubicBezTo>
                        <a:pt x="284" y="204"/>
                        <a:pt x="284" y="204"/>
                        <a:pt x="284" y="204"/>
                      </a:cubicBezTo>
                      <a:cubicBezTo>
                        <a:pt x="284" y="202"/>
                        <a:pt x="284" y="202"/>
                        <a:pt x="284" y="202"/>
                      </a:cubicBezTo>
                      <a:cubicBezTo>
                        <a:pt x="287" y="199"/>
                        <a:pt x="287" y="199"/>
                        <a:pt x="287" y="199"/>
                      </a:cubicBezTo>
                      <a:cubicBezTo>
                        <a:pt x="287" y="197"/>
                        <a:pt x="287" y="197"/>
                        <a:pt x="287" y="197"/>
                      </a:cubicBezTo>
                      <a:cubicBezTo>
                        <a:pt x="289" y="197"/>
                        <a:pt x="289" y="197"/>
                        <a:pt x="289" y="197"/>
                      </a:cubicBezTo>
                      <a:cubicBezTo>
                        <a:pt x="289" y="195"/>
                        <a:pt x="289" y="195"/>
                        <a:pt x="289" y="195"/>
                      </a:cubicBezTo>
                      <a:cubicBezTo>
                        <a:pt x="289" y="192"/>
                        <a:pt x="289" y="192"/>
                        <a:pt x="289" y="192"/>
                      </a:cubicBezTo>
                      <a:cubicBezTo>
                        <a:pt x="289" y="190"/>
                        <a:pt x="289" y="190"/>
                        <a:pt x="289" y="190"/>
                      </a:cubicBezTo>
                      <a:cubicBezTo>
                        <a:pt x="291" y="188"/>
                        <a:pt x="291" y="188"/>
                        <a:pt x="291" y="188"/>
                      </a:cubicBezTo>
                      <a:cubicBezTo>
                        <a:pt x="291" y="188"/>
                        <a:pt x="291" y="188"/>
                        <a:pt x="291" y="188"/>
                      </a:cubicBezTo>
                      <a:cubicBezTo>
                        <a:pt x="291" y="185"/>
                        <a:pt x="291" y="185"/>
                        <a:pt x="291" y="185"/>
                      </a:cubicBezTo>
                      <a:cubicBezTo>
                        <a:pt x="291" y="183"/>
                        <a:pt x="291" y="183"/>
                        <a:pt x="291" y="183"/>
                      </a:cubicBezTo>
                      <a:cubicBezTo>
                        <a:pt x="291" y="183"/>
                        <a:pt x="291" y="183"/>
                        <a:pt x="291" y="183"/>
                      </a:cubicBezTo>
                      <a:cubicBezTo>
                        <a:pt x="289" y="181"/>
                        <a:pt x="289" y="181"/>
                        <a:pt x="289" y="181"/>
                      </a:cubicBezTo>
                      <a:cubicBezTo>
                        <a:pt x="289" y="181"/>
                        <a:pt x="289" y="181"/>
                        <a:pt x="289" y="181"/>
                      </a:cubicBezTo>
                      <a:cubicBezTo>
                        <a:pt x="289" y="178"/>
                        <a:pt x="289" y="178"/>
                        <a:pt x="289" y="178"/>
                      </a:cubicBezTo>
                      <a:cubicBezTo>
                        <a:pt x="289" y="176"/>
                        <a:pt x="289" y="176"/>
                        <a:pt x="289" y="176"/>
                      </a:cubicBezTo>
                      <a:cubicBezTo>
                        <a:pt x="287" y="176"/>
                        <a:pt x="287" y="176"/>
                        <a:pt x="287" y="176"/>
                      </a:cubicBezTo>
                      <a:cubicBezTo>
                        <a:pt x="287" y="174"/>
                        <a:pt x="287" y="174"/>
                        <a:pt x="287" y="174"/>
                      </a:cubicBezTo>
                      <a:cubicBezTo>
                        <a:pt x="284" y="174"/>
                        <a:pt x="284" y="174"/>
                        <a:pt x="284" y="174"/>
                      </a:cubicBezTo>
                      <a:cubicBezTo>
                        <a:pt x="284" y="174"/>
                        <a:pt x="284" y="174"/>
                        <a:pt x="284" y="174"/>
                      </a:cubicBezTo>
                      <a:cubicBezTo>
                        <a:pt x="282" y="171"/>
                        <a:pt x="282" y="171"/>
                        <a:pt x="282" y="171"/>
                      </a:cubicBezTo>
                      <a:cubicBezTo>
                        <a:pt x="282" y="171"/>
                        <a:pt x="282" y="171"/>
                        <a:pt x="282" y="171"/>
                      </a:cubicBezTo>
                      <a:cubicBezTo>
                        <a:pt x="280" y="171"/>
                        <a:pt x="280" y="171"/>
                        <a:pt x="280" y="171"/>
                      </a:cubicBezTo>
                      <a:cubicBezTo>
                        <a:pt x="280" y="171"/>
                        <a:pt x="280" y="171"/>
                        <a:pt x="280" y="171"/>
                      </a:cubicBezTo>
                      <a:cubicBezTo>
                        <a:pt x="277" y="171"/>
                        <a:pt x="277" y="171"/>
                        <a:pt x="277" y="171"/>
                      </a:cubicBezTo>
                      <a:cubicBezTo>
                        <a:pt x="275" y="169"/>
                        <a:pt x="275" y="169"/>
                        <a:pt x="275" y="169"/>
                      </a:cubicBezTo>
                      <a:cubicBezTo>
                        <a:pt x="275" y="169"/>
                        <a:pt x="275" y="169"/>
                        <a:pt x="275" y="169"/>
                      </a:cubicBezTo>
                      <a:cubicBezTo>
                        <a:pt x="273" y="169"/>
                        <a:pt x="273" y="169"/>
                        <a:pt x="273" y="169"/>
                      </a:cubicBezTo>
                      <a:cubicBezTo>
                        <a:pt x="270" y="169"/>
                        <a:pt x="270" y="169"/>
                        <a:pt x="270" y="169"/>
                      </a:cubicBezTo>
                      <a:cubicBezTo>
                        <a:pt x="270" y="169"/>
                        <a:pt x="270" y="169"/>
                        <a:pt x="270" y="169"/>
                      </a:cubicBezTo>
                      <a:cubicBezTo>
                        <a:pt x="268" y="171"/>
                        <a:pt x="268" y="171"/>
                        <a:pt x="268" y="171"/>
                      </a:cubicBezTo>
                      <a:cubicBezTo>
                        <a:pt x="263" y="171"/>
                        <a:pt x="263" y="171"/>
                        <a:pt x="263" y="171"/>
                      </a:cubicBezTo>
                      <a:cubicBezTo>
                        <a:pt x="259" y="171"/>
                        <a:pt x="259" y="171"/>
                        <a:pt x="259" y="171"/>
                      </a:cubicBezTo>
                      <a:cubicBezTo>
                        <a:pt x="254" y="174"/>
                        <a:pt x="254" y="174"/>
                        <a:pt x="254" y="174"/>
                      </a:cubicBezTo>
                      <a:cubicBezTo>
                        <a:pt x="250" y="176"/>
                        <a:pt x="250" y="176"/>
                        <a:pt x="250" y="176"/>
                      </a:cubicBezTo>
                      <a:cubicBezTo>
                        <a:pt x="245" y="178"/>
                        <a:pt x="245" y="178"/>
                        <a:pt x="245" y="178"/>
                      </a:cubicBezTo>
                      <a:cubicBezTo>
                        <a:pt x="240" y="181"/>
                        <a:pt x="240" y="181"/>
                        <a:pt x="240" y="181"/>
                      </a:cubicBezTo>
                      <a:cubicBezTo>
                        <a:pt x="229" y="185"/>
                        <a:pt x="229" y="185"/>
                        <a:pt x="229" y="185"/>
                      </a:cubicBezTo>
                      <a:cubicBezTo>
                        <a:pt x="220" y="188"/>
                        <a:pt x="220" y="188"/>
                        <a:pt x="220" y="188"/>
                      </a:cubicBezTo>
                      <a:cubicBezTo>
                        <a:pt x="210" y="192"/>
                        <a:pt x="210" y="192"/>
                        <a:pt x="210" y="192"/>
                      </a:cubicBezTo>
                      <a:cubicBezTo>
                        <a:pt x="208" y="192"/>
                        <a:pt x="208" y="192"/>
                        <a:pt x="208" y="192"/>
                      </a:cubicBezTo>
                      <a:cubicBezTo>
                        <a:pt x="206" y="195"/>
                        <a:pt x="206" y="195"/>
                        <a:pt x="206" y="195"/>
                      </a:cubicBezTo>
                      <a:cubicBezTo>
                        <a:pt x="201" y="197"/>
                        <a:pt x="201" y="197"/>
                        <a:pt x="201" y="197"/>
                      </a:cubicBezTo>
                      <a:cubicBezTo>
                        <a:pt x="194" y="197"/>
                        <a:pt x="194" y="197"/>
                        <a:pt x="194" y="197"/>
                      </a:cubicBezTo>
                      <a:cubicBezTo>
                        <a:pt x="187" y="199"/>
                        <a:pt x="187" y="199"/>
                        <a:pt x="187" y="199"/>
                      </a:cubicBezTo>
                      <a:cubicBezTo>
                        <a:pt x="180" y="199"/>
                        <a:pt x="180" y="199"/>
                        <a:pt x="180" y="199"/>
                      </a:cubicBezTo>
                      <a:cubicBezTo>
                        <a:pt x="173" y="202"/>
                        <a:pt x="173" y="202"/>
                        <a:pt x="173" y="202"/>
                      </a:cubicBezTo>
                      <a:cubicBezTo>
                        <a:pt x="166" y="202"/>
                        <a:pt x="166" y="202"/>
                        <a:pt x="166" y="202"/>
                      </a:cubicBezTo>
                      <a:cubicBezTo>
                        <a:pt x="157" y="202"/>
                        <a:pt x="157" y="202"/>
                        <a:pt x="157" y="202"/>
                      </a:cubicBezTo>
                      <a:cubicBezTo>
                        <a:pt x="157" y="199"/>
                        <a:pt x="157" y="199"/>
                        <a:pt x="157" y="199"/>
                      </a:cubicBezTo>
                      <a:cubicBezTo>
                        <a:pt x="160" y="195"/>
                        <a:pt x="160" y="195"/>
                        <a:pt x="160" y="195"/>
                      </a:cubicBezTo>
                      <a:cubicBezTo>
                        <a:pt x="160" y="192"/>
                        <a:pt x="160" y="192"/>
                        <a:pt x="160" y="192"/>
                      </a:cubicBezTo>
                      <a:cubicBezTo>
                        <a:pt x="162" y="188"/>
                        <a:pt x="162" y="188"/>
                        <a:pt x="162" y="188"/>
                      </a:cubicBezTo>
                      <a:cubicBezTo>
                        <a:pt x="169" y="188"/>
                        <a:pt x="169" y="188"/>
                        <a:pt x="169" y="188"/>
                      </a:cubicBezTo>
                      <a:cubicBezTo>
                        <a:pt x="176" y="185"/>
                        <a:pt x="176" y="185"/>
                        <a:pt x="176" y="185"/>
                      </a:cubicBezTo>
                      <a:cubicBezTo>
                        <a:pt x="180" y="185"/>
                        <a:pt x="180" y="185"/>
                        <a:pt x="180" y="185"/>
                      </a:cubicBezTo>
                      <a:cubicBezTo>
                        <a:pt x="187" y="183"/>
                        <a:pt x="187" y="183"/>
                        <a:pt x="187" y="183"/>
                      </a:cubicBezTo>
                      <a:cubicBezTo>
                        <a:pt x="192" y="183"/>
                        <a:pt x="192" y="183"/>
                        <a:pt x="192" y="183"/>
                      </a:cubicBezTo>
                      <a:cubicBezTo>
                        <a:pt x="196" y="181"/>
                        <a:pt x="196" y="181"/>
                        <a:pt x="196" y="181"/>
                      </a:cubicBezTo>
                      <a:cubicBezTo>
                        <a:pt x="201" y="181"/>
                        <a:pt x="201" y="181"/>
                        <a:pt x="201" y="181"/>
                      </a:cubicBezTo>
                      <a:cubicBezTo>
                        <a:pt x="206" y="178"/>
                        <a:pt x="206" y="178"/>
                        <a:pt x="206" y="178"/>
                      </a:cubicBezTo>
                      <a:cubicBezTo>
                        <a:pt x="215" y="176"/>
                        <a:pt x="215" y="176"/>
                        <a:pt x="215" y="176"/>
                      </a:cubicBezTo>
                      <a:cubicBezTo>
                        <a:pt x="222" y="171"/>
                        <a:pt x="222" y="171"/>
                        <a:pt x="222" y="171"/>
                      </a:cubicBezTo>
                      <a:cubicBezTo>
                        <a:pt x="236" y="167"/>
                        <a:pt x="236" y="167"/>
                        <a:pt x="236" y="167"/>
                      </a:cubicBezTo>
                      <a:cubicBezTo>
                        <a:pt x="240" y="165"/>
                        <a:pt x="240" y="165"/>
                        <a:pt x="240" y="165"/>
                      </a:cubicBezTo>
                      <a:cubicBezTo>
                        <a:pt x="247" y="162"/>
                        <a:pt x="247" y="162"/>
                        <a:pt x="247" y="162"/>
                      </a:cubicBezTo>
                      <a:cubicBezTo>
                        <a:pt x="252" y="160"/>
                        <a:pt x="252" y="160"/>
                        <a:pt x="252" y="160"/>
                      </a:cubicBezTo>
                      <a:cubicBezTo>
                        <a:pt x="259" y="158"/>
                        <a:pt x="259" y="158"/>
                        <a:pt x="259" y="158"/>
                      </a:cubicBezTo>
                      <a:cubicBezTo>
                        <a:pt x="261" y="158"/>
                        <a:pt x="261" y="158"/>
                        <a:pt x="261" y="158"/>
                      </a:cubicBezTo>
                      <a:cubicBezTo>
                        <a:pt x="263" y="158"/>
                        <a:pt x="263" y="158"/>
                        <a:pt x="263" y="158"/>
                      </a:cubicBezTo>
                      <a:cubicBezTo>
                        <a:pt x="266" y="155"/>
                        <a:pt x="266" y="155"/>
                        <a:pt x="266" y="155"/>
                      </a:cubicBezTo>
                      <a:cubicBezTo>
                        <a:pt x="268" y="155"/>
                        <a:pt x="268" y="155"/>
                        <a:pt x="268" y="155"/>
                      </a:cubicBezTo>
                      <a:cubicBezTo>
                        <a:pt x="270" y="155"/>
                        <a:pt x="270" y="155"/>
                        <a:pt x="270" y="155"/>
                      </a:cubicBezTo>
                      <a:cubicBezTo>
                        <a:pt x="273" y="155"/>
                        <a:pt x="273" y="155"/>
                        <a:pt x="273" y="155"/>
                      </a:cubicBezTo>
                      <a:cubicBezTo>
                        <a:pt x="275" y="155"/>
                        <a:pt x="275" y="155"/>
                        <a:pt x="275" y="155"/>
                      </a:cubicBezTo>
                      <a:cubicBezTo>
                        <a:pt x="277" y="155"/>
                        <a:pt x="277" y="155"/>
                        <a:pt x="277" y="155"/>
                      </a:cubicBezTo>
                      <a:cubicBezTo>
                        <a:pt x="280" y="155"/>
                        <a:pt x="280" y="155"/>
                        <a:pt x="280" y="155"/>
                      </a:cubicBezTo>
                      <a:cubicBezTo>
                        <a:pt x="282" y="158"/>
                        <a:pt x="282" y="158"/>
                        <a:pt x="282" y="158"/>
                      </a:cubicBezTo>
                      <a:cubicBezTo>
                        <a:pt x="284" y="158"/>
                        <a:pt x="284" y="158"/>
                        <a:pt x="284" y="158"/>
                      </a:cubicBezTo>
                      <a:cubicBezTo>
                        <a:pt x="287" y="158"/>
                        <a:pt x="287" y="158"/>
                        <a:pt x="287" y="158"/>
                      </a:cubicBezTo>
                      <a:cubicBezTo>
                        <a:pt x="289" y="160"/>
                        <a:pt x="289" y="160"/>
                        <a:pt x="289" y="160"/>
                      </a:cubicBezTo>
                      <a:cubicBezTo>
                        <a:pt x="291" y="160"/>
                        <a:pt x="291" y="160"/>
                        <a:pt x="291" y="160"/>
                      </a:cubicBezTo>
                      <a:cubicBezTo>
                        <a:pt x="291" y="162"/>
                        <a:pt x="291" y="162"/>
                        <a:pt x="291" y="162"/>
                      </a:cubicBezTo>
                      <a:cubicBezTo>
                        <a:pt x="294" y="162"/>
                        <a:pt x="294" y="162"/>
                        <a:pt x="294" y="162"/>
                      </a:cubicBezTo>
                      <a:cubicBezTo>
                        <a:pt x="296" y="165"/>
                        <a:pt x="296" y="165"/>
                        <a:pt x="296" y="165"/>
                      </a:cubicBezTo>
                      <a:cubicBezTo>
                        <a:pt x="298" y="167"/>
                        <a:pt x="298" y="167"/>
                        <a:pt x="298" y="167"/>
                      </a:cubicBezTo>
                      <a:cubicBezTo>
                        <a:pt x="298" y="169"/>
                        <a:pt x="298" y="169"/>
                        <a:pt x="298" y="169"/>
                      </a:cubicBezTo>
                      <a:cubicBezTo>
                        <a:pt x="300" y="171"/>
                        <a:pt x="300" y="171"/>
                        <a:pt x="300" y="171"/>
                      </a:cubicBezTo>
                      <a:cubicBezTo>
                        <a:pt x="303" y="174"/>
                        <a:pt x="303" y="174"/>
                        <a:pt x="303" y="174"/>
                      </a:cubicBezTo>
                      <a:cubicBezTo>
                        <a:pt x="303" y="176"/>
                        <a:pt x="303" y="176"/>
                        <a:pt x="303" y="176"/>
                      </a:cubicBezTo>
                      <a:cubicBezTo>
                        <a:pt x="303" y="178"/>
                        <a:pt x="303" y="178"/>
                        <a:pt x="303" y="178"/>
                      </a:cubicBezTo>
                      <a:cubicBezTo>
                        <a:pt x="305" y="181"/>
                        <a:pt x="305" y="181"/>
                        <a:pt x="305" y="181"/>
                      </a:cubicBezTo>
                      <a:cubicBezTo>
                        <a:pt x="305" y="183"/>
                        <a:pt x="305" y="183"/>
                        <a:pt x="305" y="183"/>
                      </a:cubicBezTo>
                      <a:cubicBezTo>
                        <a:pt x="305" y="185"/>
                        <a:pt x="305" y="185"/>
                        <a:pt x="305" y="185"/>
                      </a:cubicBezTo>
                      <a:cubicBezTo>
                        <a:pt x="305" y="188"/>
                        <a:pt x="305" y="188"/>
                        <a:pt x="305" y="188"/>
                      </a:cubicBezTo>
                      <a:cubicBezTo>
                        <a:pt x="305" y="192"/>
                        <a:pt x="305" y="192"/>
                        <a:pt x="305" y="192"/>
                      </a:cubicBezTo>
                      <a:cubicBezTo>
                        <a:pt x="303" y="195"/>
                        <a:pt x="303" y="195"/>
                        <a:pt x="303" y="195"/>
                      </a:cubicBezTo>
                      <a:cubicBezTo>
                        <a:pt x="303" y="197"/>
                        <a:pt x="303" y="197"/>
                        <a:pt x="303" y="197"/>
                      </a:cubicBezTo>
                      <a:cubicBezTo>
                        <a:pt x="300" y="199"/>
                        <a:pt x="300" y="199"/>
                        <a:pt x="300" y="199"/>
                      </a:cubicBezTo>
                      <a:cubicBezTo>
                        <a:pt x="300" y="204"/>
                        <a:pt x="300" y="204"/>
                        <a:pt x="300" y="204"/>
                      </a:cubicBezTo>
                      <a:cubicBezTo>
                        <a:pt x="298" y="206"/>
                        <a:pt x="298" y="206"/>
                        <a:pt x="298" y="206"/>
                      </a:cubicBezTo>
                      <a:cubicBezTo>
                        <a:pt x="296" y="208"/>
                        <a:pt x="296" y="208"/>
                        <a:pt x="296" y="208"/>
                      </a:cubicBezTo>
                      <a:cubicBezTo>
                        <a:pt x="296" y="211"/>
                        <a:pt x="296" y="211"/>
                        <a:pt x="296" y="211"/>
                      </a:cubicBezTo>
                      <a:cubicBezTo>
                        <a:pt x="294" y="215"/>
                        <a:pt x="294" y="215"/>
                        <a:pt x="294" y="215"/>
                      </a:cubicBezTo>
                      <a:cubicBezTo>
                        <a:pt x="291" y="215"/>
                        <a:pt x="291" y="215"/>
                        <a:pt x="291" y="215"/>
                      </a:cubicBezTo>
                      <a:cubicBezTo>
                        <a:pt x="289" y="218"/>
                        <a:pt x="289" y="218"/>
                        <a:pt x="289" y="218"/>
                      </a:cubicBezTo>
                      <a:cubicBezTo>
                        <a:pt x="287" y="220"/>
                        <a:pt x="287" y="220"/>
                        <a:pt x="287" y="220"/>
                      </a:cubicBezTo>
                      <a:cubicBezTo>
                        <a:pt x="284" y="222"/>
                        <a:pt x="284" y="222"/>
                        <a:pt x="284" y="222"/>
                      </a:cubicBezTo>
                      <a:cubicBezTo>
                        <a:pt x="282" y="225"/>
                        <a:pt x="282" y="225"/>
                        <a:pt x="282" y="225"/>
                      </a:cubicBezTo>
                      <a:cubicBezTo>
                        <a:pt x="280" y="227"/>
                        <a:pt x="280" y="227"/>
                        <a:pt x="280" y="227"/>
                      </a:cubicBezTo>
                      <a:cubicBezTo>
                        <a:pt x="277" y="229"/>
                        <a:pt x="277" y="229"/>
                        <a:pt x="277" y="229"/>
                      </a:cubicBezTo>
                      <a:cubicBezTo>
                        <a:pt x="275" y="229"/>
                        <a:pt x="275" y="229"/>
                        <a:pt x="275" y="229"/>
                      </a:cubicBezTo>
                      <a:cubicBezTo>
                        <a:pt x="273" y="232"/>
                        <a:pt x="273" y="232"/>
                        <a:pt x="273" y="232"/>
                      </a:cubicBezTo>
                      <a:cubicBezTo>
                        <a:pt x="270" y="234"/>
                        <a:pt x="270" y="234"/>
                        <a:pt x="270" y="234"/>
                      </a:cubicBezTo>
                      <a:cubicBezTo>
                        <a:pt x="268" y="234"/>
                        <a:pt x="268" y="234"/>
                        <a:pt x="268" y="234"/>
                      </a:cubicBezTo>
                      <a:cubicBezTo>
                        <a:pt x="266" y="236"/>
                        <a:pt x="266" y="236"/>
                        <a:pt x="266" y="236"/>
                      </a:cubicBezTo>
                      <a:cubicBezTo>
                        <a:pt x="261" y="238"/>
                        <a:pt x="261" y="238"/>
                        <a:pt x="261" y="238"/>
                      </a:cubicBezTo>
                      <a:cubicBezTo>
                        <a:pt x="259" y="238"/>
                        <a:pt x="259" y="238"/>
                        <a:pt x="259" y="238"/>
                      </a:cubicBezTo>
                      <a:cubicBezTo>
                        <a:pt x="257" y="241"/>
                        <a:pt x="257" y="241"/>
                        <a:pt x="257" y="241"/>
                      </a:cubicBezTo>
                      <a:cubicBezTo>
                        <a:pt x="252" y="241"/>
                        <a:pt x="252" y="241"/>
                        <a:pt x="252" y="241"/>
                      </a:cubicBezTo>
                      <a:cubicBezTo>
                        <a:pt x="250" y="241"/>
                        <a:pt x="250" y="241"/>
                        <a:pt x="250" y="241"/>
                      </a:cubicBezTo>
                      <a:cubicBezTo>
                        <a:pt x="247" y="243"/>
                        <a:pt x="247" y="243"/>
                        <a:pt x="247" y="243"/>
                      </a:cubicBezTo>
                      <a:cubicBezTo>
                        <a:pt x="243" y="243"/>
                        <a:pt x="243" y="243"/>
                        <a:pt x="243" y="243"/>
                      </a:cubicBezTo>
                      <a:cubicBezTo>
                        <a:pt x="240" y="243"/>
                        <a:pt x="240" y="243"/>
                        <a:pt x="240" y="243"/>
                      </a:cubicBezTo>
                      <a:cubicBezTo>
                        <a:pt x="238" y="245"/>
                        <a:pt x="238" y="245"/>
                        <a:pt x="238" y="245"/>
                      </a:cubicBezTo>
                      <a:cubicBezTo>
                        <a:pt x="233" y="245"/>
                        <a:pt x="233" y="245"/>
                        <a:pt x="233" y="245"/>
                      </a:cubicBezTo>
                      <a:cubicBezTo>
                        <a:pt x="231" y="245"/>
                        <a:pt x="231" y="245"/>
                        <a:pt x="231" y="245"/>
                      </a:cubicBezTo>
                      <a:cubicBezTo>
                        <a:pt x="227" y="245"/>
                        <a:pt x="227" y="245"/>
                        <a:pt x="227" y="245"/>
                      </a:cubicBezTo>
                      <a:cubicBezTo>
                        <a:pt x="224" y="245"/>
                        <a:pt x="224" y="245"/>
                        <a:pt x="224" y="245"/>
                      </a:cubicBezTo>
                      <a:cubicBezTo>
                        <a:pt x="220" y="245"/>
                        <a:pt x="220" y="245"/>
                        <a:pt x="220" y="245"/>
                      </a:cubicBezTo>
                      <a:cubicBezTo>
                        <a:pt x="217" y="243"/>
                        <a:pt x="217" y="243"/>
                        <a:pt x="217" y="243"/>
                      </a:cubicBezTo>
                      <a:cubicBezTo>
                        <a:pt x="213" y="243"/>
                        <a:pt x="213" y="243"/>
                        <a:pt x="213" y="243"/>
                      </a:cubicBezTo>
                      <a:cubicBezTo>
                        <a:pt x="210" y="243"/>
                        <a:pt x="210" y="243"/>
                        <a:pt x="210" y="243"/>
                      </a:cubicBezTo>
                      <a:cubicBezTo>
                        <a:pt x="206" y="241"/>
                        <a:pt x="206" y="241"/>
                        <a:pt x="206" y="241"/>
                      </a:cubicBezTo>
                      <a:cubicBezTo>
                        <a:pt x="203" y="241"/>
                        <a:pt x="203" y="241"/>
                        <a:pt x="203" y="241"/>
                      </a:cubicBezTo>
                      <a:cubicBezTo>
                        <a:pt x="199" y="238"/>
                        <a:pt x="199" y="238"/>
                        <a:pt x="199" y="238"/>
                      </a:cubicBezTo>
                      <a:cubicBezTo>
                        <a:pt x="194" y="238"/>
                        <a:pt x="194" y="238"/>
                        <a:pt x="194" y="238"/>
                      </a:cubicBezTo>
                      <a:cubicBezTo>
                        <a:pt x="190" y="236"/>
                        <a:pt x="190" y="236"/>
                        <a:pt x="190" y="236"/>
                      </a:cubicBezTo>
                      <a:cubicBezTo>
                        <a:pt x="185" y="236"/>
                        <a:pt x="185" y="236"/>
                        <a:pt x="185" y="236"/>
                      </a:cubicBezTo>
                      <a:cubicBezTo>
                        <a:pt x="180" y="234"/>
                        <a:pt x="180" y="234"/>
                        <a:pt x="180" y="234"/>
                      </a:cubicBezTo>
                      <a:cubicBezTo>
                        <a:pt x="176" y="234"/>
                        <a:pt x="176" y="234"/>
                        <a:pt x="176" y="234"/>
                      </a:cubicBezTo>
                      <a:cubicBezTo>
                        <a:pt x="169" y="232"/>
                        <a:pt x="169" y="232"/>
                        <a:pt x="169" y="232"/>
                      </a:cubicBezTo>
                      <a:cubicBezTo>
                        <a:pt x="162" y="232"/>
                        <a:pt x="162" y="232"/>
                        <a:pt x="162" y="232"/>
                      </a:cubicBezTo>
                      <a:cubicBezTo>
                        <a:pt x="157" y="232"/>
                        <a:pt x="157" y="232"/>
                        <a:pt x="157" y="232"/>
                      </a:cubicBezTo>
                      <a:cubicBezTo>
                        <a:pt x="155" y="227"/>
                        <a:pt x="155" y="227"/>
                        <a:pt x="155" y="227"/>
                      </a:cubicBezTo>
                      <a:cubicBezTo>
                        <a:pt x="155" y="225"/>
                        <a:pt x="155" y="225"/>
                        <a:pt x="155" y="225"/>
                      </a:cubicBezTo>
                      <a:cubicBezTo>
                        <a:pt x="155" y="220"/>
                        <a:pt x="155" y="220"/>
                        <a:pt x="155" y="220"/>
                      </a:cubicBezTo>
                      <a:cubicBezTo>
                        <a:pt x="155" y="215"/>
                        <a:pt x="155" y="215"/>
                        <a:pt x="155" y="215"/>
                      </a:cubicBezTo>
                      <a:cubicBezTo>
                        <a:pt x="160" y="215"/>
                        <a:pt x="160" y="215"/>
                        <a:pt x="160" y="215"/>
                      </a:cubicBezTo>
                      <a:cubicBezTo>
                        <a:pt x="164" y="218"/>
                        <a:pt x="164" y="218"/>
                        <a:pt x="164" y="218"/>
                      </a:cubicBezTo>
                      <a:cubicBezTo>
                        <a:pt x="166" y="215"/>
                        <a:pt x="166" y="215"/>
                        <a:pt x="166" y="215"/>
                      </a:cubicBezTo>
                      <a:cubicBezTo>
                        <a:pt x="171" y="215"/>
                        <a:pt x="171" y="215"/>
                        <a:pt x="171" y="215"/>
                      </a:cubicBezTo>
                      <a:cubicBezTo>
                        <a:pt x="176" y="215"/>
                        <a:pt x="176" y="215"/>
                        <a:pt x="176" y="215"/>
                      </a:cubicBezTo>
                      <a:cubicBezTo>
                        <a:pt x="178" y="215"/>
                        <a:pt x="178" y="215"/>
                        <a:pt x="178" y="215"/>
                      </a:cubicBezTo>
                      <a:cubicBezTo>
                        <a:pt x="180" y="215"/>
                        <a:pt x="180" y="215"/>
                        <a:pt x="180" y="215"/>
                      </a:cubicBezTo>
                      <a:cubicBezTo>
                        <a:pt x="185" y="215"/>
                        <a:pt x="185" y="215"/>
                        <a:pt x="185" y="215"/>
                      </a:cubicBezTo>
                      <a:cubicBezTo>
                        <a:pt x="187" y="215"/>
                        <a:pt x="187" y="215"/>
                        <a:pt x="187" y="215"/>
                      </a:cubicBezTo>
                      <a:cubicBezTo>
                        <a:pt x="192" y="215"/>
                        <a:pt x="192" y="215"/>
                        <a:pt x="192" y="215"/>
                      </a:cubicBezTo>
                      <a:cubicBezTo>
                        <a:pt x="194" y="213"/>
                        <a:pt x="194" y="213"/>
                        <a:pt x="194" y="213"/>
                      </a:cubicBezTo>
                      <a:cubicBezTo>
                        <a:pt x="196" y="213"/>
                        <a:pt x="196" y="213"/>
                        <a:pt x="196" y="213"/>
                      </a:cubicBezTo>
                      <a:cubicBezTo>
                        <a:pt x="201" y="213"/>
                        <a:pt x="201" y="213"/>
                        <a:pt x="201" y="213"/>
                      </a:cubicBezTo>
                      <a:cubicBezTo>
                        <a:pt x="203" y="211"/>
                        <a:pt x="203" y="211"/>
                        <a:pt x="203" y="211"/>
                      </a:cubicBezTo>
                      <a:cubicBezTo>
                        <a:pt x="206" y="211"/>
                        <a:pt x="206" y="211"/>
                        <a:pt x="206" y="211"/>
                      </a:cubicBezTo>
                      <a:cubicBezTo>
                        <a:pt x="208" y="211"/>
                        <a:pt x="208" y="211"/>
                        <a:pt x="208" y="211"/>
                      </a:cubicBezTo>
                      <a:cubicBezTo>
                        <a:pt x="215" y="208"/>
                        <a:pt x="215" y="208"/>
                        <a:pt x="215" y="208"/>
                      </a:cubicBezTo>
                      <a:cubicBezTo>
                        <a:pt x="220" y="206"/>
                        <a:pt x="220" y="206"/>
                        <a:pt x="220" y="206"/>
                      </a:cubicBezTo>
                      <a:cubicBezTo>
                        <a:pt x="224" y="204"/>
                        <a:pt x="224" y="204"/>
                        <a:pt x="224" y="204"/>
                      </a:cubicBezTo>
                      <a:cubicBezTo>
                        <a:pt x="231" y="202"/>
                        <a:pt x="231" y="202"/>
                        <a:pt x="231" y="202"/>
                      </a:cubicBezTo>
                      <a:cubicBezTo>
                        <a:pt x="236" y="197"/>
                        <a:pt x="236" y="197"/>
                        <a:pt x="236" y="197"/>
                      </a:cubicBezTo>
                      <a:cubicBezTo>
                        <a:pt x="240" y="195"/>
                        <a:pt x="240" y="195"/>
                        <a:pt x="240" y="195"/>
                      </a:cubicBezTo>
                      <a:cubicBezTo>
                        <a:pt x="245" y="192"/>
                        <a:pt x="245" y="192"/>
                        <a:pt x="245" y="192"/>
                      </a:cubicBezTo>
                      <a:cubicBezTo>
                        <a:pt x="252" y="188"/>
                        <a:pt x="252" y="188"/>
                        <a:pt x="252" y="188"/>
                      </a:cubicBezTo>
                      <a:cubicBezTo>
                        <a:pt x="254" y="188"/>
                        <a:pt x="254" y="188"/>
                        <a:pt x="254" y="188"/>
                      </a:cubicBezTo>
                      <a:cubicBezTo>
                        <a:pt x="254" y="185"/>
                        <a:pt x="254" y="185"/>
                        <a:pt x="254" y="185"/>
                      </a:cubicBezTo>
                      <a:cubicBezTo>
                        <a:pt x="257" y="185"/>
                        <a:pt x="257" y="185"/>
                        <a:pt x="257" y="185"/>
                      </a:cubicBezTo>
                      <a:cubicBezTo>
                        <a:pt x="259" y="185"/>
                        <a:pt x="259" y="185"/>
                        <a:pt x="259" y="185"/>
                      </a:cubicBezTo>
                      <a:cubicBezTo>
                        <a:pt x="259" y="185"/>
                        <a:pt x="259" y="185"/>
                        <a:pt x="259" y="185"/>
                      </a:cubicBezTo>
                      <a:cubicBezTo>
                        <a:pt x="261" y="183"/>
                        <a:pt x="261" y="183"/>
                        <a:pt x="261" y="183"/>
                      </a:cubicBezTo>
                      <a:cubicBezTo>
                        <a:pt x="263" y="183"/>
                        <a:pt x="263" y="183"/>
                        <a:pt x="263" y="183"/>
                      </a:cubicBezTo>
                      <a:cubicBezTo>
                        <a:pt x="263" y="183"/>
                        <a:pt x="263" y="183"/>
                        <a:pt x="263" y="183"/>
                      </a:cubicBezTo>
                      <a:cubicBezTo>
                        <a:pt x="266" y="183"/>
                        <a:pt x="266" y="183"/>
                        <a:pt x="266" y="183"/>
                      </a:cubicBezTo>
                      <a:cubicBezTo>
                        <a:pt x="268" y="185"/>
                        <a:pt x="268" y="185"/>
                        <a:pt x="268" y="185"/>
                      </a:cubicBezTo>
                      <a:cubicBezTo>
                        <a:pt x="268" y="185"/>
                        <a:pt x="268" y="185"/>
                        <a:pt x="268" y="185"/>
                      </a:cubicBezTo>
                      <a:cubicBezTo>
                        <a:pt x="270" y="185"/>
                        <a:pt x="270" y="185"/>
                        <a:pt x="270" y="185"/>
                      </a:cubicBezTo>
                      <a:cubicBezTo>
                        <a:pt x="273" y="188"/>
                        <a:pt x="273" y="188"/>
                        <a:pt x="273" y="188"/>
                      </a:cubicBezTo>
                      <a:cubicBezTo>
                        <a:pt x="273" y="188"/>
                        <a:pt x="273" y="188"/>
                        <a:pt x="273" y="188"/>
                      </a:cubicBezTo>
                      <a:cubicBezTo>
                        <a:pt x="275" y="190"/>
                        <a:pt x="275" y="190"/>
                        <a:pt x="275" y="190"/>
                      </a:cubicBezTo>
                      <a:cubicBezTo>
                        <a:pt x="275" y="190"/>
                        <a:pt x="275" y="190"/>
                        <a:pt x="275" y="190"/>
                      </a:cubicBezTo>
                      <a:cubicBezTo>
                        <a:pt x="275" y="192"/>
                        <a:pt x="275" y="192"/>
                        <a:pt x="275" y="192"/>
                      </a:cubicBezTo>
                      <a:cubicBezTo>
                        <a:pt x="275" y="192"/>
                        <a:pt x="275" y="192"/>
                        <a:pt x="275" y="192"/>
                      </a:cubicBezTo>
                      <a:cubicBezTo>
                        <a:pt x="275" y="195"/>
                        <a:pt x="275" y="195"/>
                        <a:pt x="275" y="195"/>
                      </a:cubicBezTo>
                      <a:cubicBezTo>
                        <a:pt x="275" y="195"/>
                        <a:pt x="275" y="195"/>
                        <a:pt x="275" y="195"/>
                      </a:cubicBezTo>
                      <a:cubicBezTo>
                        <a:pt x="275" y="197"/>
                        <a:pt x="275" y="197"/>
                        <a:pt x="275" y="197"/>
                      </a:cubicBezTo>
                      <a:cubicBezTo>
                        <a:pt x="273" y="197"/>
                        <a:pt x="273" y="197"/>
                        <a:pt x="273" y="197"/>
                      </a:cubicBezTo>
                      <a:cubicBezTo>
                        <a:pt x="273" y="199"/>
                        <a:pt x="273" y="199"/>
                        <a:pt x="273" y="199"/>
                      </a:cubicBezTo>
                      <a:cubicBezTo>
                        <a:pt x="273" y="199"/>
                        <a:pt x="273" y="199"/>
                        <a:pt x="273" y="199"/>
                      </a:cubicBezTo>
                      <a:cubicBezTo>
                        <a:pt x="270" y="202"/>
                        <a:pt x="270" y="202"/>
                        <a:pt x="270" y="202"/>
                      </a:cubicBezTo>
                      <a:cubicBezTo>
                        <a:pt x="268" y="204"/>
                        <a:pt x="268" y="204"/>
                        <a:pt x="268" y="204"/>
                      </a:cubicBezTo>
                      <a:cubicBezTo>
                        <a:pt x="268" y="204"/>
                        <a:pt x="268" y="204"/>
                        <a:pt x="268" y="204"/>
                      </a:cubicBezTo>
                      <a:cubicBezTo>
                        <a:pt x="263" y="206"/>
                        <a:pt x="263" y="206"/>
                        <a:pt x="263" y="206"/>
                      </a:cubicBezTo>
                      <a:cubicBezTo>
                        <a:pt x="261" y="208"/>
                        <a:pt x="261" y="208"/>
                        <a:pt x="261" y="208"/>
                      </a:cubicBezTo>
                      <a:cubicBezTo>
                        <a:pt x="257" y="211"/>
                        <a:pt x="257" y="211"/>
                        <a:pt x="257" y="211"/>
                      </a:cubicBezTo>
                      <a:cubicBezTo>
                        <a:pt x="254" y="213"/>
                        <a:pt x="254" y="213"/>
                        <a:pt x="254" y="213"/>
                      </a:cubicBezTo>
                      <a:cubicBezTo>
                        <a:pt x="250" y="215"/>
                        <a:pt x="250" y="215"/>
                        <a:pt x="250" y="215"/>
                      </a:cubicBezTo>
                      <a:cubicBezTo>
                        <a:pt x="247" y="218"/>
                        <a:pt x="247" y="218"/>
                        <a:pt x="247" y="218"/>
                      </a:cubicBezTo>
                      <a:cubicBezTo>
                        <a:pt x="243" y="218"/>
                        <a:pt x="243" y="218"/>
                        <a:pt x="243" y="218"/>
                      </a:cubicBezTo>
                      <a:cubicBezTo>
                        <a:pt x="240" y="220"/>
                        <a:pt x="240" y="220"/>
                        <a:pt x="240" y="220"/>
                      </a:cubicBezTo>
                      <a:cubicBezTo>
                        <a:pt x="236" y="220"/>
                        <a:pt x="236" y="220"/>
                        <a:pt x="236" y="220"/>
                      </a:cubicBezTo>
                      <a:cubicBezTo>
                        <a:pt x="233" y="222"/>
                        <a:pt x="233" y="222"/>
                        <a:pt x="233" y="222"/>
                      </a:cubicBezTo>
                      <a:cubicBezTo>
                        <a:pt x="229" y="222"/>
                        <a:pt x="229" y="222"/>
                        <a:pt x="229" y="222"/>
                      </a:cubicBezTo>
                      <a:cubicBezTo>
                        <a:pt x="224" y="225"/>
                        <a:pt x="224" y="225"/>
                        <a:pt x="224" y="225"/>
                      </a:cubicBezTo>
                      <a:cubicBezTo>
                        <a:pt x="217" y="225"/>
                        <a:pt x="217" y="225"/>
                        <a:pt x="217" y="225"/>
                      </a:cubicBezTo>
                      <a:cubicBezTo>
                        <a:pt x="208" y="227"/>
                        <a:pt x="208" y="227"/>
                        <a:pt x="208" y="227"/>
                      </a:cubicBezTo>
                      <a:lnTo>
                        <a:pt x="210" y="227"/>
                      </a:lnTo>
                      <a:close/>
                      <a:moveTo>
                        <a:pt x="166" y="174"/>
                      </a:moveTo>
                      <a:cubicBezTo>
                        <a:pt x="169" y="169"/>
                        <a:pt x="169" y="169"/>
                        <a:pt x="169" y="169"/>
                      </a:cubicBezTo>
                      <a:cubicBezTo>
                        <a:pt x="169" y="165"/>
                        <a:pt x="169" y="165"/>
                        <a:pt x="169" y="165"/>
                      </a:cubicBezTo>
                      <a:cubicBezTo>
                        <a:pt x="171" y="162"/>
                        <a:pt x="171" y="162"/>
                        <a:pt x="171" y="162"/>
                      </a:cubicBezTo>
                      <a:cubicBezTo>
                        <a:pt x="176" y="160"/>
                        <a:pt x="176" y="160"/>
                        <a:pt x="176" y="160"/>
                      </a:cubicBezTo>
                      <a:cubicBezTo>
                        <a:pt x="180" y="160"/>
                        <a:pt x="180" y="160"/>
                        <a:pt x="180" y="160"/>
                      </a:cubicBezTo>
                      <a:cubicBezTo>
                        <a:pt x="183" y="160"/>
                        <a:pt x="183" y="160"/>
                        <a:pt x="183" y="160"/>
                      </a:cubicBezTo>
                      <a:cubicBezTo>
                        <a:pt x="187" y="158"/>
                        <a:pt x="187" y="158"/>
                        <a:pt x="187" y="158"/>
                      </a:cubicBezTo>
                      <a:cubicBezTo>
                        <a:pt x="190" y="158"/>
                        <a:pt x="190" y="158"/>
                        <a:pt x="190" y="158"/>
                      </a:cubicBezTo>
                      <a:cubicBezTo>
                        <a:pt x="194" y="155"/>
                        <a:pt x="194" y="155"/>
                        <a:pt x="194" y="155"/>
                      </a:cubicBezTo>
                      <a:cubicBezTo>
                        <a:pt x="196" y="155"/>
                        <a:pt x="196" y="155"/>
                        <a:pt x="196" y="155"/>
                      </a:cubicBezTo>
                      <a:cubicBezTo>
                        <a:pt x="199" y="155"/>
                        <a:pt x="199" y="155"/>
                        <a:pt x="199" y="155"/>
                      </a:cubicBezTo>
                      <a:cubicBezTo>
                        <a:pt x="206" y="151"/>
                        <a:pt x="206" y="151"/>
                        <a:pt x="206" y="151"/>
                      </a:cubicBezTo>
                      <a:cubicBezTo>
                        <a:pt x="213" y="148"/>
                        <a:pt x="213" y="148"/>
                        <a:pt x="213" y="148"/>
                      </a:cubicBezTo>
                      <a:cubicBezTo>
                        <a:pt x="227" y="141"/>
                        <a:pt x="227" y="141"/>
                        <a:pt x="227" y="141"/>
                      </a:cubicBezTo>
                      <a:cubicBezTo>
                        <a:pt x="231" y="139"/>
                        <a:pt x="231" y="139"/>
                        <a:pt x="231" y="139"/>
                      </a:cubicBezTo>
                      <a:cubicBezTo>
                        <a:pt x="238" y="137"/>
                        <a:pt x="238" y="137"/>
                        <a:pt x="238" y="137"/>
                      </a:cubicBezTo>
                      <a:cubicBezTo>
                        <a:pt x="245" y="135"/>
                        <a:pt x="245" y="135"/>
                        <a:pt x="245" y="135"/>
                      </a:cubicBezTo>
                      <a:cubicBezTo>
                        <a:pt x="252" y="130"/>
                        <a:pt x="252" y="130"/>
                        <a:pt x="252" y="130"/>
                      </a:cubicBezTo>
                      <a:cubicBezTo>
                        <a:pt x="254" y="130"/>
                        <a:pt x="254" y="130"/>
                        <a:pt x="254" y="130"/>
                      </a:cubicBezTo>
                      <a:cubicBezTo>
                        <a:pt x="259" y="128"/>
                        <a:pt x="259" y="128"/>
                        <a:pt x="259" y="128"/>
                      </a:cubicBezTo>
                      <a:cubicBezTo>
                        <a:pt x="261" y="128"/>
                        <a:pt x="261" y="128"/>
                        <a:pt x="261" y="128"/>
                      </a:cubicBezTo>
                      <a:cubicBezTo>
                        <a:pt x="263" y="128"/>
                        <a:pt x="263" y="128"/>
                        <a:pt x="263" y="128"/>
                      </a:cubicBezTo>
                      <a:cubicBezTo>
                        <a:pt x="268" y="125"/>
                        <a:pt x="268" y="125"/>
                        <a:pt x="268" y="125"/>
                      </a:cubicBezTo>
                      <a:cubicBezTo>
                        <a:pt x="270" y="125"/>
                        <a:pt x="270" y="125"/>
                        <a:pt x="270" y="125"/>
                      </a:cubicBezTo>
                      <a:cubicBezTo>
                        <a:pt x="275" y="125"/>
                        <a:pt x="275" y="125"/>
                        <a:pt x="275" y="125"/>
                      </a:cubicBezTo>
                      <a:cubicBezTo>
                        <a:pt x="277" y="125"/>
                        <a:pt x="277" y="125"/>
                        <a:pt x="277" y="125"/>
                      </a:cubicBezTo>
                      <a:cubicBezTo>
                        <a:pt x="280" y="125"/>
                        <a:pt x="280" y="125"/>
                        <a:pt x="280" y="125"/>
                      </a:cubicBezTo>
                      <a:cubicBezTo>
                        <a:pt x="284" y="125"/>
                        <a:pt x="284" y="125"/>
                        <a:pt x="284" y="125"/>
                      </a:cubicBezTo>
                      <a:cubicBezTo>
                        <a:pt x="287" y="125"/>
                        <a:pt x="287" y="125"/>
                        <a:pt x="287" y="125"/>
                      </a:cubicBezTo>
                      <a:cubicBezTo>
                        <a:pt x="289" y="125"/>
                        <a:pt x="289" y="125"/>
                        <a:pt x="289" y="125"/>
                      </a:cubicBezTo>
                      <a:cubicBezTo>
                        <a:pt x="291" y="125"/>
                        <a:pt x="291" y="125"/>
                        <a:pt x="291" y="125"/>
                      </a:cubicBezTo>
                      <a:cubicBezTo>
                        <a:pt x="296" y="125"/>
                        <a:pt x="296" y="125"/>
                        <a:pt x="296" y="125"/>
                      </a:cubicBezTo>
                      <a:cubicBezTo>
                        <a:pt x="298" y="128"/>
                        <a:pt x="298" y="128"/>
                        <a:pt x="298" y="128"/>
                      </a:cubicBezTo>
                      <a:cubicBezTo>
                        <a:pt x="300" y="128"/>
                        <a:pt x="300" y="128"/>
                        <a:pt x="300" y="128"/>
                      </a:cubicBezTo>
                      <a:cubicBezTo>
                        <a:pt x="305" y="130"/>
                        <a:pt x="305" y="130"/>
                        <a:pt x="305" y="130"/>
                      </a:cubicBezTo>
                      <a:cubicBezTo>
                        <a:pt x="307" y="132"/>
                        <a:pt x="307" y="132"/>
                        <a:pt x="307" y="132"/>
                      </a:cubicBezTo>
                      <a:cubicBezTo>
                        <a:pt x="310" y="135"/>
                        <a:pt x="310" y="135"/>
                        <a:pt x="310" y="135"/>
                      </a:cubicBezTo>
                      <a:cubicBezTo>
                        <a:pt x="312" y="137"/>
                        <a:pt x="312" y="137"/>
                        <a:pt x="312" y="137"/>
                      </a:cubicBezTo>
                      <a:cubicBezTo>
                        <a:pt x="314" y="139"/>
                        <a:pt x="314" y="139"/>
                        <a:pt x="314" y="139"/>
                      </a:cubicBezTo>
                      <a:cubicBezTo>
                        <a:pt x="317" y="141"/>
                        <a:pt x="317" y="141"/>
                        <a:pt x="317" y="141"/>
                      </a:cubicBezTo>
                      <a:cubicBezTo>
                        <a:pt x="321" y="144"/>
                        <a:pt x="321" y="144"/>
                        <a:pt x="321" y="144"/>
                      </a:cubicBezTo>
                      <a:cubicBezTo>
                        <a:pt x="324" y="148"/>
                        <a:pt x="324" y="148"/>
                        <a:pt x="324" y="148"/>
                      </a:cubicBezTo>
                      <a:cubicBezTo>
                        <a:pt x="324" y="151"/>
                        <a:pt x="324" y="151"/>
                        <a:pt x="324" y="151"/>
                      </a:cubicBezTo>
                      <a:cubicBezTo>
                        <a:pt x="326" y="153"/>
                        <a:pt x="326" y="153"/>
                        <a:pt x="326" y="153"/>
                      </a:cubicBezTo>
                      <a:cubicBezTo>
                        <a:pt x="326" y="155"/>
                        <a:pt x="326" y="155"/>
                        <a:pt x="326" y="155"/>
                      </a:cubicBezTo>
                      <a:cubicBezTo>
                        <a:pt x="328" y="158"/>
                        <a:pt x="328" y="158"/>
                        <a:pt x="328" y="158"/>
                      </a:cubicBezTo>
                      <a:cubicBezTo>
                        <a:pt x="328" y="160"/>
                        <a:pt x="328" y="160"/>
                        <a:pt x="328" y="160"/>
                      </a:cubicBezTo>
                      <a:cubicBezTo>
                        <a:pt x="330" y="162"/>
                        <a:pt x="330" y="162"/>
                        <a:pt x="330" y="162"/>
                      </a:cubicBezTo>
                      <a:cubicBezTo>
                        <a:pt x="330" y="165"/>
                        <a:pt x="330" y="165"/>
                        <a:pt x="330" y="165"/>
                      </a:cubicBezTo>
                      <a:cubicBezTo>
                        <a:pt x="330" y="167"/>
                        <a:pt x="330" y="167"/>
                        <a:pt x="330" y="167"/>
                      </a:cubicBezTo>
                      <a:cubicBezTo>
                        <a:pt x="333" y="171"/>
                        <a:pt x="333" y="171"/>
                        <a:pt x="333" y="171"/>
                      </a:cubicBezTo>
                      <a:cubicBezTo>
                        <a:pt x="333" y="174"/>
                        <a:pt x="333" y="174"/>
                        <a:pt x="333" y="174"/>
                      </a:cubicBezTo>
                      <a:cubicBezTo>
                        <a:pt x="333" y="176"/>
                        <a:pt x="333" y="176"/>
                        <a:pt x="333" y="176"/>
                      </a:cubicBezTo>
                      <a:cubicBezTo>
                        <a:pt x="333" y="178"/>
                        <a:pt x="333" y="178"/>
                        <a:pt x="333" y="178"/>
                      </a:cubicBezTo>
                      <a:cubicBezTo>
                        <a:pt x="333" y="181"/>
                        <a:pt x="333" y="181"/>
                        <a:pt x="333" y="181"/>
                      </a:cubicBezTo>
                      <a:cubicBezTo>
                        <a:pt x="333" y="183"/>
                        <a:pt x="333" y="183"/>
                        <a:pt x="333" y="183"/>
                      </a:cubicBezTo>
                      <a:cubicBezTo>
                        <a:pt x="333" y="188"/>
                        <a:pt x="333" y="188"/>
                        <a:pt x="333" y="188"/>
                      </a:cubicBezTo>
                      <a:cubicBezTo>
                        <a:pt x="333" y="190"/>
                        <a:pt x="333" y="190"/>
                        <a:pt x="333" y="190"/>
                      </a:cubicBezTo>
                      <a:cubicBezTo>
                        <a:pt x="333" y="192"/>
                        <a:pt x="333" y="192"/>
                        <a:pt x="333" y="192"/>
                      </a:cubicBezTo>
                      <a:cubicBezTo>
                        <a:pt x="330" y="195"/>
                        <a:pt x="330" y="195"/>
                        <a:pt x="330" y="195"/>
                      </a:cubicBezTo>
                      <a:cubicBezTo>
                        <a:pt x="330" y="197"/>
                        <a:pt x="330" y="197"/>
                        <a:pt x="330" y="197"/>
                      </a:cubicBezTo>
                      <a:cubicBezTo>
                        <a:pt x="330" y="202"/>
                        <a:pt x="330" y="202"/>
                        <a:pt x="330" y="202"/>
                      </a:cubicBezTo>
                      <a:cubicBezTo>
                        <a:pt x="328" y="204"/>
                        <a:pt x="328" y="204"/>
                        <a:pt x="328" y="204"/>
                      </a:cubicBezTo>
                      <a:cubicBezTo>
                        <a:pt x="328" y="206"/>
                        <a:pt x="328" y="206"/>
                        <a:pt x="328" y="206"/>
                      </a:cubicBezTo>
                      <a:cubicBezTo>
                        <a:pt x="328" y="208"/>
                        <a:pt x="328" y="208"/>
                        <a:pt x="328" y="208"/>
                      </a:cubicBezTo>
                      <a:cubicBezTo>
                        <a:pt x="326" y="213"/>
                        <a:pt x="326" y="213"/>
                        <a:pt x="326" y="213"/>
                      </a:cubicBezTo>
                      <a:cubicBezTo>
                        <a:pt x="324" y="215"/>
                        <a:pt x="324" y="215"/>
                        <a:pt x="324" y="215"/>
                      </a:cubicBezTo>
                      <a:cubicBezTo>
                        <a:pt x="324" y="218"/>
                        <a:pt x="324" y="218"/>
                        <a:pt x="324" y="218"/>
                      </a:cubicBezTo>
                      <a:cubicBezTo>
                        <a:pt x="321" y="220"/>
                        <a:pt x="321" y="220"/>
                        <a:pt x="321" y="220"/>
                      </a:cubicBezTo>
                      <a:cubicBezTo>
                        <a:pt x="319" y="222"/>
                        <a:pt x="319" y="222"/>
                        <a:pt x="319" y="222"/>
                      </a:cubicBezTo>
                      <a:cubicBezTo>
                        <a:pt x="317" y="225"/>
                        <a:pt x="317" y="225"/>
                        <a:pt x="317" y="225"/>
                      </a:cubicBezTo>
                      <a:cubicBezTo>
                        <a:pt x="317" y="229"/>
                        <a:pt x="317" y="229"/>
                        <a:pt x="317" y="229"/>
                      </a:cubicBezTo>
                      <a:cubicBezTo>
                        <a:pt x="314" y="232"/>
                        <a:pt x="314" y="232"/>
                        <a:pt x="314" y="232"/>
                      </a:cubicBezTo>
                      <a:cubicBezTo>
                        <a:pt x="312" y="234"/>
                        <a:pt x="312" y="234"/>
                        <a:pt x="312" y="234"/>
                      </a:cubicBezTo>
                      <a:cubicBezTo>
                        <a:pt x="310" y="236"/>
                        <a:pt x="310" y="236"/>
                        <a:pt x="310" y="236"/>
                      </a:cubicBezTo>
                      <a:cubicBezTo>
                        <a:pt x="305" y="241"/>
                        <a:pt x="305" y="241"/>
                        <a:pt x="305" y="241"/>
                      </a:cubicBezTo>
                      <a:cubicBezTo>
                        <a:pt x="303" y="243"/>
                        <a:pt x="303" y="243"/>
                        <a:pt x="303" y="243"/>
                      </a:cubicBezTo>
                      <a:cubicBezTo>
                        <a:pt x="300" y="245"/>
                        <a:pt x="300" y="245"/>
                        <a:pt x="300" y="245"/>
                      </a:cubicBezTo>
                      <a:cubicBezTo>
                        <a:pt x="298" y="248"/>
                        <a:pt x="298" y="248"/>
                        <a:pt x="298" y="248"/>
                      </a:cubicBezTo>
                      <a:cubicBezTo>
                        <a:pt x="294" y="250"/>
                        <a:pt x="294" y="250"/>
                        <a:pt x="294" y="250"/>
                      </a:cubicBezTo>
                      <a:cubicBezTo>
                        <a:pt x="291" y="252"/>
                        <a:pt x="291" y="252"/>
                        <a:pt x="291" y="252"/>
                      </a:cubicBezTo>
                      <a:cubicBezTo>
                        <a:pt x="287" y="255"/>
                        <a:pt x="287" y="255"/>
                        <a:pt x="287" y="255"/>
                      </a:cubicBezTo>
                      <a:cubicBezTo>
                        <a:pt x="284" y="257"/>
                        <a:pt x="284" y="257"/>
                        <a:pt x="284" y="257"/>
                      </a:cubicBezTo>
                      <a:cubicBezTo>
                        <a:pt x="280" y="259"/>
                        <a:pt x="280" y="259"/>
                        <a:pt x="280" y="259"/>
                      </a:cubicBezTo>
                      <a:cubicBezTo>
                        <a:pt x="277" y="262"/>
                        <a:pt x="277" y="262"/>
                        <a:pt x="277" y="262"/>
                      </a:cubicBezTo>
                      <a:cubicBezTo>
                        <a:pt x="273" y="264"/>
                        <a:pt x="273" y="264"/>
                        <a:pt x="273" y="264"/>
                      </a:cubicBezTo>
                      <a:cubicBezTo>
                        <a:pt x="268" y="266"/>
                        <a:pt x="268" y="266"/>
                        <a:pt x="268" y="266"/>
                      </a:cubicBezTo>
                      <a:cubicBezTo>
                        <a:pt x="266" y="266"/>
                        <a:pt x="266" y="266"/>
                        <a:pt x="266" y="266"/>
                      </a:cubicBezTo>
                      <a:cubicBezTo>
                        <a:pt x="261" y="269"/>
                        <a:pt x="261" y="269"/>
                        <a:pt x="261" y="269"/>
                      </a:cubicBezTo>
                      <a:cubicBezTo>
                        <a:pt x="257" y="271"/>
                        <a:pt x="257" y="271"/>
                        <a:pt x="257" y="271"/>
                      </a:cubicBezTo>
                      <a:cubicBezTo>
                        <a:pt x="254" y="271"/>
                        <a:pt x="254" y="271"/>
                        <a:pt x="254" y="271"/>
                      </a:cubicBezTo>
                      <a:cubicBezTo>
                        <a:pt x="250" y="273"/>
                        <a:pt x="250" y="273"/>
                        <a:pt x="250" y="273"/>
                      </a:cubicBezTo>
                      <a:cubicBezTo>
                        <a:pt x="240" y="273"/>
                        <a:pt x="240" y="273"/>
                        <a:pt x="240" y="273"/>
                      </a:cubicBezTo>
                      <a:cubicBezTo>
                        <a:pt x="238" y="273"/>
                        <a:pt x="238" y="273"/>
                        <a:pt x="238" y="273"/>
                      </a:cubicBezTo>
                      <a:cubicBezTo>
                        <a:pt x="233" y="275"/>
                        <a:pt x="233" y="275"/>
                        <a:pt x="233" y="275"/>
                      </a:cubicBezTo>
                      <a:cubicBezTo>
                        <a:pt x="229" y="275"/>
                        <a:pt x="229" y="275"/>
                        <a:pt x="229" y="275"/>
                      </a:cubicBezTo>
                      <a:cubicBezTo>
                        <a:pt x="224" y="275"/>
                        <a:pt x="224" y="275"/>
                        <a:pt x="224" y="275"/>
                      </a:cubicBezTo>
                      <a:cubicBezTo>
                        <a:pt x="220" y="275"/>
                        <a:pt x="220" y="275"/>
                        <a:pt x="220" y="275"/>
                      </a:cubicBezTo>
                      <a:cubicBezTo>
                        <a:pt x="215" y="273"/>
                        <a:pt x="215" y="273"/>
                        <a:pt x="215" y="273"/>
                      </a:cubicBezTo>
                      <a:cubicBezTo>
                        <a:pt x="213" y="273"/>
                        <a:pt x="213" y="273"/>
                        <a:pt x="213" y="273"/>
                      </a:cubicBezTo>
                      <a:cubicBezTo>
                        <a:pt x="208" y="273"/>
                        <a:pt x="208" y="273"/>
                        <a:pt x="208" y="273"/>
                      </a:cubicBezTo>
                      <a:cubicBezTo>
                        <a:pt x="203" y="271"/>
                        <a:pt x="203" y="271"/>
                        <a:pt x="203" y="271"/>
                      </a:cubicBezTo>
                      <a:cubicBezTo>
                        <a:pt x="199" y="271"/>
                        <a:pt x="199" y="271"/>
                        <a:pt x="199" y="271"/>
                      </a:cubicBezTo>
                      <a:cubicBezTo>
                        <a:pt x="194" y="269"/>
                        <a:pt x="194" y="269"/>
                        <a:pt x="194" y="269"/>
                      </a:cubicBezTo>
                      <a:cubicBezTo>
                        <a:pt x="192" y="266"/>
                        <a:pt x="192" y="266"/>
                        <a:pt x="192" y="266"/>
                      </a:cubicBezTo>
                      <a:cubicBezTo>
                        <a:pt x="187" y="266"/>
                        <a:pt x="187" y="266"/>
                        <a:pt x="187" y="266"/>
                      </a:cubicBezTo>
                      <a:cubicBezTo>
                        <a:pt x="185" y="264"/>
                        <a:pt x="185" y="264"/>
                        <a:pt x="185" y="264"/>
                      </a:cubicBezTo>
                      <a:cubicBezTo>
                        <a:pt x="180" y="264"/>
                        <a:pt x="180" y="264"/>
                        <a:pt x="180" y="264"/>
                      </a:cubicBezTo>
                      <a:cubicBezTo>
                        <a:pt x="178" y="262"/>
                        <a:pt x="178" y="262"/>
                        <a:pt x="178" y="262"/>
                      </a:cubicBezTo>
                      <a:cubicBezTo>
                        <a:pt x="173" y="262"/>
                        <a:pt x="173" y="262"/>
                        <a:pt x="173" y="262"/>
                      </a:cubicBezTo>
                      <a:cubicBezTo>
                        <a:pt x="171" y="259"/>
                        <a:pt x="171" y="259"/>
                        <a:pt x="171" y="259"/>
                      </a:cubicBezTo>
                      <a:cubicBezTo>
                        <a:pt x="164" y="257"/>
                        <a:pt x="164" y="257"/>
                        <a:pt x="164" y="257"/>
                      </a:cubicBezTo>
                      <a:cubicBezTo>
                        <a:pt x="162" y="252"/>
                        <a:pt x="162" y="252"/>
                        <a:pt x="162" y="252"/>
                      </a:cubicBezTo>
                      <a:cubicBezTo>
                        <a:pt x="160" y="250"/>
                        <a:pt x="160" y="250"/>
                        <a:pt x="160" y="250"/>
                      </a:cubicBezTo>
                      <a:cubicBezTo>
                        <a:pt x="160" y="245"/>
                        <a:pt x="160" y="245"/>
                        <a:pt x="160" y="245"/>
                      </a:cubicBezTo>
                      <a:cubicBezTo>
                        <a:pt x="157" y="241"/>
                        <a:pt x="157" y="241"/>
                        <a:pt x="157" y="241"/>
                      </a:cubicBezTo>
                      <a:cubicBezTo>
                        <a:pt x="164" y="243"/>
                        <a:pt x="164" y="243"/>
                        <a:pt x="164" y="243"/>
                      </a:cubicBezTo>
                      <a:cubicBezTo>
                        <a:pt x="169" y="243"/>
                        <a:pt x="169" y="243"/>
                        <a:pt x="169" y="243"/>
                      </a:cubicBezTo>
                      <a:cubicBezTo>
                        <a:pt x="173" y="245"/>
                        <a:pt x="173" y="245"/>
                        <a:pt x="173" y="245"/>
                      </a:cubicBezTo>
                      <a:cubicBezTo>
                        <a:pt x="178" y="248"/>
                        <a:pt x="178" y="248"/>
                        <a:pt x="178" y="248"/>
                      </a:cubicBezTo>
                      <a:cubicBezTo>
                        <a:pt x="183" y="248"/>
                        <a:pt x="183" y="248"/>
                        <a:pt x="183" y="248"/>
                      </a:cubicBezTo>
                      <a:cubicBezTo>
                        <a:pt x="187" y="250"/>
                        <a:pt x="187" y="250"/>
                        <a:pt x="187" y="250"/>
                      </a:cubicBezTo>
                      <a:cubicBezTo>
                        <a:pt x="192" y="252"/>
                        <a:pt x="192" y="252"/>
                        <a:pt x="192" y="252"/>
                      </a:cubicBezTo>
                      <a:cubicBezTo>
                        <a:pt x="196" y="255"/>
                        <a:pt x="196" y="255"/>
                        <a:pt x="196" y="255"/>
                      </a:cubicBezTo>
                      <a:cubicBezTo>
                        <a:pt x="201" y="255"/>
                        <a:pt x="201" y="255"/>
                        <a:pt x="201" y="255"/>
                      </a:cubicBezTo>
                      <a:cubicBezTo>
                        <a:pt x="203" y="257"/>
                        <a:pt x="203" y="257"/>
                        <a:pt x="203" y="257"/>
                      </a:cubicBezTo>
                      <a:cubicBezTo>
                        <a:pt x="208" y="257"/>
                        <a:pt x="208" y="257"/>
                        <a:pt x="208" y="257"/>
                      </a:cubicBezTo>
                      <a:cubicBezTo>
                        <a:pt x="210" y="259"/>
                        <a:pt x="210" y="259"/>
                        <a:pt x="210" y="259"/>
                      </a:cubicBezTo>
                      <a:cubicBezTo>
                        <a:pt x="215" y="259"/>
                        <a:pt x="215" y="259"/>
                        <a:pt x="215" y="259"/>
                      </a:cubicBezTo>
                      <a:cubicBezTo>
                        <a:pt x="217" y="259"/>
                        <a:pt x="217" y="259"/>
                        <a:pt x="217" y="259"/>
                      </a:cubicBezTo>
                      <a:cubicBezTo>
                        <a:pt x="222" y="259"/>
                        <a:pt x="222" y="259"/>
                        <a:pt x="222" y="259"/>
                      </a:cubicBezTo>
                      <a:cubicBezTo>
                        <a:pt x="227" y="262"/>
                        <a:pt x="227" y="262"/>
                        <a:pt x="227" y="262"/>
                      </a:cubicBezTo>
                      <a:cubicBezTo>
                        <a:pt x="229" y="262"/>
                        <a:pt x="229" y="262"/>
                        <a:pt x="229" y="262"/>
                      </a:cubicBezTo>
                      <a:cubicBezTo>
                        <a:pt x="233" y="259"/>
                        <a:pt x="233" y="259"/>
                        <a:pt x="233" y="259"/>
                      </a:cubicBezTo>
                      <a:cubicBezTo>
                        <a:pt x="236" y="259"/>
                        <a:pt x="236" y="259"/>
                        <a:pt x="236" y="259"/>
                      </a:cubicBezTo>
                      <a:cubicBezTo>
                        <a:pt x="240" y="259"/>
                        <a:pt x="240" y="259"/>
                        <a:pt x="240" y="259"/>
                      </a:cubicBezTo>
                      <a:cubicBezTo>
                        <a:pt x="243" y="259"/>
                        <a:pt x="243" y="259"/>
                        <a:pt x="243" y="259"/>
                      </a:cubicBezTo>
                      <a:cubicBezTo>
                        <a:pt x="247" y="257"/>
                        <a:pt x="247" y="257"/>
                        <a:pt x="247" y="257"/>
                      </a:cubicBezTo>
                      <a:cubicBezTo>
                        <a:pt x="250" y="257"/>
                        <a:pt x="250" y="257"/>
                        <a:pt x="250" y="257"/>
                      </a:cubicBezTo>
                      <a:cubicBezTo>
                        <a:pt x="254" y="257"/>
                        <a:pt x="254" y="257"/>
                        <a:pt x="254" y="257"/>
                      </a:cubicBezTo>
                      <a:cubicBezTo>
                        <a:pt x="257" y="255"/>
                        <a:pt x="257" y="255"/>
                        <a:pt x="257" y="255"/>
                      </a:cubicBezTo>
                      <a:cubicBezTo>
                        <a:pt x="261" y="252"/>
                        <a:pt x="261" y="252"/>
                        <a:pt x="261" y="252"/>
                      </a:cubicBezTo>
                      <a:cubicBezTo>
                        <a:pt x="263" y="252"/>
                        <a:pt x="263" y="252"/>
                        <a:pt x="263" y="252"/>
                      </a:cubicBezTo>
                      <a:cubicBezTo>
                        <a:pt x="268" y="250"/>
                        <a:pt x="268" y="250"/>
                        <a:pt x="268" y="250"/>
                      </a:cubicBezTo>
                      <a:cubicBezTo>
                        <a:pt x="270" y="250"/>
                        <a:pt x="270" y="250"/>
                        <a:pt x="270" y="250"/>
                      </a:cubicBezTo>
                      <a:cubicBezTo>
                        <a:pt x="273" y="248"/>
                        <a:pt x="273" y="248"/>
                        <a:pt x="273" y="248"/>
                      </a:cubicBezTo>
                      <a:cubicBezTo>
                        <a:pt x="277" y="245"/>
                        <a:pt x="277" y="245"/>
                        <a:pt x="277" y="245"/>
                      </a:cubicBezTo>
                      <a:cubicBezTo>
                        <a:pt x="280" y="243"/>
                        <a:pt x="280" y="243"/>
                        <a:pt x="280" y="243"/>
                      </a:cubicBezTo>
                      <a:cubicBezTo>
                        <a:pt x="282" y="241"/>
                        <a:pt x="282" y="241"/>
                        <a:pt x="282" y="241"/>
                      </a:cubicBezTo>
                      <a:cubicBezTo>
                        <a:pt x="287" y="238"/>
                        <a:pt x="287" y="238"/>
                        <a:pt x="287" y="238"/>
                      </a:cubicBezTo>
                      <a:cubicBezTo>
                        <a:pt x="289" y="236"/>
                        <a:pt x="289" y="236"/>
                        <a:pt x="289" y="236"/>
                      </a:cubicBezTo>
                      <a:cubicBezTo>
                        <a:pt x="291" y="234"/>
                        <a:pt x="291" y="234"/>
                        <a:pt x="291" y="234"/>
                      </a:cubicBezTo>
                      <a:cubicBezTo>
                        <a:pt x="294" y="232"/>
                        <a:pt x="294" y="232"/>
                        <a:pt x="294" y="232"/>
                      </a:cubicBezTo>
                      <a:cubicBezTo>
                        <a:pt x="296" y="229"/>
                        <a:pt x="296" y="229"/>
                        <a:pt x="296" y="229"/>
                      </a:cubicBezTo>
                      <a:cubicBezTo>
                        <a:pt x="298" y="227"/>
                        <a:pt x="298" y="227"/>
                        <a:pt x="298" y="227"/>
                      </a:cubicBezTo>
                      <a:cubicBezTo>
                        <a:pt x="300" y="225"/>
                        <a:pt x="300" y="225"/>
                        <a:pt x="300" y="225"/>
                      </a:cubicBezTo>
                      <a:cubicBezTo>
                        <a:pt x="303" y="222"/>
                        <a:pt x="303" y="222"/>
                        <a:pt x="303" y="222"/>
                      </a:cubicBezTo>
                      <a:cubicBezTo>
                        <a:pt x="305" y="220"/>
                        <a:pt x="305" y="220"/>
                        <a:pt x="305" y="220"/>
                      </a:cubicBezTo>
                      <a:cubicBezTo>
                        <a:pt x="305" y="218"/>
                        <a:pt x="305" y="218"/>
                        <a:pt x="305" y="218"/>
                      </a:cubicBezTo>
                      <a:cubicBezTo>
                        <a:pt x="307" y="215"/>
                        <a:pt x="307" y="215"/>
                        <a:pt x="307" y="215"/>
                      </a:cubicBezTo>
                      <a:cubicBezTo>
                        <a:pt x="310" y="213"/>
                        <a:pt x="310" y="213"/>
                        <a:pt x="310" y="213"/>
                      </a:cubicBezTo>
                      <a:cubicBezTo>
                        <a:pt x="310" y="211"/>
                        <a:pt x="310" y="211"/>
                        <a:pt x="310" y="211"/>
                      </a:cubicBezTo>
                      <a:cubicBezTo>
                        <a:pt x="312" y="208"/>
                        <a:pt x="312" y="208"/>
                        <a:pt x="312" y="208"/>
                      </a:cubicBezTo>
                      <a:cubicBezTo>
                        <a:pt x="312" y="206"/>
                        <a:pt x="312" y="206"/>
                        <a:pt x="312" y="206"/>
                      </a:cubicBezTo>
                      <a:cubicBezTo>
                        <a:pt x="314" y="204"/>
                        <a:pt x="314" y="204"/>
                        <a:pt x="314" y="204"/>
                      </a:cubicBezTo>
                      <a:cubicBezTo>
                        <a:pt x="314" y="202"/>
                        <a:pt x="314" y="202"/>
                        <a:pt x="314" y="202"/>
                      </a:cubicBezTo>
                      <a:cubicBezTo>
                        <a:pt x="314" y="199"/>
                        <a:pt x="314" y="199"/>
                        <a:pt x="314" y="199"/>
                      </a:cubicBezTo>
                      <a:cubicBezTo>
                        <a:pt x="317" y="197"/>
                        <a:pt x="317" y="197"/>
                        <a:pt x="317" y="197"/>
                      </a:cubicBezTo>
                      <a:cubicBezTo>
                        <a:pt x="317" y="195"/>
                        <a:pt x="317" y="195"/>
                        <a:pt x="317" y="195"/>
                      </a:cubicBezTo>
                      <a:cubicBezTo>
                        <a:pt x="317" y="192"/>
                        <a:pt x="317" y="192"/>
                        <a:pt x="317" y="192"/>
                      </a:cubicBezTo>
                      <a:cubicBezTo>
                        <a:pt x="319" y="190"/>
                        <a:pt x="319" y="190"/>
                        <a:pt x="319" y="190"/>
                      </a:cubicBezTo>
                      <a:cubicBezTo>
                        <a:pt x="319" y="188"/>
                        <a:pt x="319" y="188"/>
                        <a:pt x="319" y="188"/>
                      </a:cubicBezTo>
                      <a:cubicBezTo>
                        <a:pt x="319" y="188"/>
                        <a:pt x="319" y="188"/>
                        <a:pt x="319" y="188"/>
                      </a:cubicBezTo>
                      <a:cubicBezTo>
                        <a:pt x="319" y="185"/>
                        <a:pt x="319" y="185"/>
                        <a:pt x="319" y="185"/>
                      </a:cubicBezTo>
                      <a:cubicBezTo>
                        <a:pt x="319" y="183"/>
                        <a:pt x="319" y="183"/>
                        <a:pt x="319" y="183"/>
                      </a:cubicBezTo>
                      <a:cubicBezTo>
                        <a:pt x="319" y="181"/>
                        <a:pt x="319" y="181"/>
                        <a:pt x="319" y="181"/>
                      </a:cubicBezTo>
                      <a:cubicBezTo>
                        <a:pt x="319" y="178"/>
                        <a:pt x="319" y="178"/>
                        <a:pt x="319" y="178"/>
                      </a:cubicBezTo>
                      <a:cubicBezTo>
                        <a:pt x="319" y="176"/>
                        <a:pt x="319" y="176"/>
                        <a:pt x="319" y="176"/>
                      </a:cubicBezTo>
                      <a:cubicBezTo>
                        <a:pt x="319" y="174"/>
                        <a:pt x="319" y="174"/>
                        <a:pt x="319" y="174"/>
                      </a:cubicBezTo>
                      <a:cubicBezTo>
                        <a:pt x="317" y="171"/>
                        <a:pt x="317" y="171"/>
                        <a:pt x="317" y="171"/>
                      </a:cubicBezTo>
                      <a:cubicBezTo>
                        <a:pt x="317" y="169"/>
                        <a:pt x="317" y="169"/>
                        <a:pt x="317" y="169"/>
                      </a:cubicBezTo>
                      <a:cubicBezTo>
                        <a:pt x="317" y="167"/>
                        <a:pt x="317" y="167"/>
                        <a:pt x="317" y="167"/>
                      </a:cubicBezTo>
                      <a:cubicBezTo>
                        <a:pt x="317" y="165"/>
                        <a:pt x="317" y="165"/>
                        <a:pt x="317" y="165"/>
                      </a:cubicBezTo>
                      <a:cubicBezTo>
                        <a:pt x="314" y="165"/>
                        <a:pt x="314" y="165"/>
                        <a:pt x="314" y="165"/>
                      </a:cubicBezTo>
                      <a:cubicBezTo>
                        <a:pt x="314" y="162"/>
                        <a:pt x="314" y="162"/>
                        <a:pt x="314" y="162"/>
                      </a:cubicBezTo>
                      <a:cubicBezTo>
                        <a:pt x="314" y="160"/>
                        <a:pt x="314" y="160"/>
                        <a:pt x="314" y="160"/>
                      </a:cubicBezTo>
                      <a:cubicBezTo>
                        <a:pt x="312" y="158"/>
                        <a:pt x="312" y="158"/>
                        <a:pt x="312" y="158"/>
                      </a:cubicBezTo>
                      <a:cubicBezTo>
                        <a:pt x="312" y="155"/>
                        <a:pt x="312" y="155"/>
                        <a:pt x="312" y="155"/>
                      </a:cubicBezTo>
                      <a:cubicBezTo>
                        <a:pt x="310" y="153"/>
                        <a:pt x="310" y="153"/>
                        <a:pt x="310" y="153"/>
                      </a:cubicBezTo>
                      <a:cubicBezTo>
                        <a:pt x="307" y="151"/>
                        <a:pt x="307" y="151"/>
                        <a:pt x="307" y="151"/>
                      </a:cubicBezTo>
                      <a:cubicBezTo>
                        <a:pt x="305" y="148"/>
                        <a:pt x="305" y="148"/>
                        <a:pt x="305" y="148"/>
                      </a:cubicBezTo>
                      <a:cubicBezTo>
                        <a:pt x="303" y="148"/>
                        <a:pt x="303" y="148"/>
                        <a:pt x="303" y="148"/>
                      </a:cubicBezTo>
                      <a:cubicBezTo>
                        <a:pt x="303" y="146"/>
                        <a:pt x="303" y="146"/>
                        <a:pt x="303" y="146"/>
                      </a:cubicBezTo>
                      <a:cubicBezTo>
                        <a:pt x="300" y="144"/>
                        <a:pt x="300" y="144"/>
                        <a:pt x="300" y="144"/>
                      </a:cubicBezTo>
                      <a:cubicBezTo>
                        <a:pt x="298" y="144"/>
                        <a:pt x="298" y="144"/>
                        <a:pt x="298" y="144"/>
                      </a:cubicBezTo>
                      <a:cubicBezTo>
                        <a:pt x="296" y="141"/>
                        <a:pt x="296" y="141"/>
                        <a:pt x="296" y="141"/>
                      </a:cubicBezTo>
                      <a:cubicBezTo>
                        <a:pt x="294" y="141"/>
                        <a:pt x="294" y="141"/>
                        <a:pt x="294" y="141"/>
                      </a:cubicBezTo>
                      <a:cubicBezTo>
                        <a:pt x="291" y="139"/>
                        <a:pt x="291" y="139"/>
                        <a:pt x="291" y="139"/>
                      </a:cubicBezTo>
                      <a:cubicBezTo>
                        <a:pt x="289" y="139"/>
                        <a:pt x="289" y="139"/>
                        <a:pt x="289" y="139"/>
                      </a:cubicBezTo>
                      <a:cubicBezTo>
                        <a:pt x="287" y="139"/>
                        <a:pt x="287" y="139"/>
                        <a:pt x="287" y="139"/>
                      </a:cubicBezTo>
                      <a:cubicBezTo>
                        <a:pt x="284" y="139"/>
                        <a:pt x="284" y="139"/>
                        <a:pt x="284" y="139"/>
                      </a:cubicBezTo>
                      <a:cubicBezTo>
                        <a:pt x="282" y="139"/>
                        <a:pt x="282" y="139"/>
                        <a:pt x="282" y="139"/>
                      </a:cubicBezTo>
                      <a:cubicBezTo>
                        <a:pt x="282" y="139"/>
                        <a:pt x="282" y="139"/>
                        <a:pt x="282" y="139"/>
                      </a:cubicBezTo>
                      <a:cubicBezTo>
                        <a:pt x="280" y="139"/>
                        <a:pt x="280" y="139"/>
                        <a:pt x="280" y="139"/>
                      </a:cubicBezTo>
                      <a:cubicBezTo>
                        <a:pt x="275" y="139"/>
                        <a:pt x="275" y="139"/>
                        <a:pt x="275" y="139"/>
                      </a:cubicBezTo>
                      <a:cubicBezTo>
                        <a:pt x="273" y="139"/>
                        <a:pt x="273" y="139"/>
                        <a:pt x="273" y="139"/>
                      </a:cubicBezTo>
                      <a:cubicBezTo>
                        <a:pt x="270" y="139"/>
                        <a:pt x="270" y="139"/>
                        <a:pt x="270" y="139"/>
                      </a:cubicBezTo>
                      <a:cubicBezTo>
                        <a:pt x="268" y="141"/>
                        <a:pt x="268" y="141"/>
                        <a:pt x="268" y="141"/>
                      </a:cubicBezTo>
                      <a:cubicBezTo>
                        <a:pt x="266" y="141"/>
                        <a:pt x="266" y="141"/>
                        <a:pt x="266" y="141"/>
                      </a:cubicBezTo>
                      <a:cubicBezTo>
                        <a:pt x="263" y="141"/>
                        <a:pt x="263" y="141"/>
                        <a:pt x="263" y="141"/>
                      </a:cubicBezTo>
                      <a:cubicBezTo>
                        <a:pt x="257" y="144"/>
                        <a:pt x="257" y="144"/>
                        <a:pt x="257" y="144"/>
                      </a:cubicBezTo>
                      <a:cubicBezTo>
                        <a:pt x="252" y="146"/>
                        <a:pt x="252" y="146"/>
                        <a:pt x="252" y="146"/>
                      </a:cubicBezTo>
                      <a:cubicBezTo>
                        <a:pt x="245" y="148"/>
                        <a:pt x="245" y="148"/>
                        <a:pt x="245" y="148"/>
                      </a:cubicBezTo>
                      <a:cubicBezTo>
                        <a:pt x="238" y="153"/>
                        <a:pt x="238" y="153"/>
                        <a:pt x="238" y="153"/>
                      </a:cubicBezTo>
                      <a:cubicBezTo>
                        <a:pt x="231" y="155"/>
                        <a:pt x="231" y="155"/>
                        <a:pt x="231" y="155"/>
                      </a:cubicBezTo>
                      <a:cubicBezTo>
                        <a:pt x="220" y="162"/>
                        <a:pt x="220" y="162"/>
                        <a:pt x="220" y="162"/>
                      </a:cubicBezTo>
                      <a:cubicBezTo>
                        <a:pt x="213" y="165"/>
                        <a:pt x="213" y="165"/>
                        <a:pt x="213" y="165"/>
                      </a:cubicBezTo>
                      <a:cubicBezTo>
                        <a:pt x="206" y="167"/>
                        <a:pt x="206" y="167"/>
                        <a:pt x="206" y="167"/>
                      </a:cubicBezTo>
                      <a:cubicBezTo>
                        <a:pt x="201" y="169"/>
                        <a:pt x="201" y="169"/>
                        <a:pt x="201" y="169"/>
                      </a:cubicBezTo>
                      <a:cubicBezTo>
                        <a:pt x="196" y="171"/>
                        <a:pt x="196" y="171"/>
                        <a:pt x="196" y="171"/>
                      </a:cubicBezTo>
                      <a:cubicBezTo>
                        <a:pt x="192" y="171"/>
                        <a:pt x="192" y="171"/>
                        <a:pt x="192" y="171"/>
                      </a:cubicBezTo>
                      <a:cubicBezTo>
                        <a:pt x="187" y="174"/>
                        <a:pt x="187" y="174"/>
                        <a:pt x="187" y="174"/>
                      </a:cubicBezTo>
                      <a:cubicBezTo>
                        <a:pt x="183" y="174"/>
                        <a:pt x="183" y="174"/>
                        <a:pt x="183" y="174"/>
                      </a:cubicBezTo>
                      <a:cubicBezTo>
                        <a:pt x="176" y="176"/>
                        <a:pt x="176" y="176"/>
                        <a:pt x="176" y="176"/>
                      </a:cubicBezTo>
                      <a:cubicBezTo>
                        <a:pt x="171" y="176"/>
                        <a:pt x="171" y="176"/>
                        <a:pt x="171" y="176"/>
                      </a:cubicBezTo>
                      <a:cubicBezTo>
                        <a:pt x="164" y="176"/>
                        <a:pt x="164" y="176"/>
                        <a:pt x="164" y="176"/>
                      </a:cubicBezTo>
                      <a:lnTo>
                        <a:pt x="166" y="174"/>
                      </a:lnTo>
                      <a:close/>
                      <a:moveTo>
                        <a:pt x="183" y="146"/>
                      </a:moveTo>
                      <a:cubicBezTo>
                        <a:pt x="185" y="141"/>
                        <a:pt x="185" y="141"/>
                        <a:pt x="185" y="141"/>
                      </a:cubicBezTo>
                      <a:cubicBezTo>
                        <a:pt x="187" y="137"/>
                        <a:pt x="187" y="137"/>
                        <a:pt x="187" y="137"/>
                      </a:cubicBezTo>
                      <a:cubicBezTo>
                        <a:pt x="192" y="135"/>
                        <a:pt x="192" y="135"/>
                        <a:pt x="192" y="135"/>
                      </a:cubicBezTo>
                      <a:cubicBezTo>
                        <a:pt x="194" y="132"/>
                        <a:pt x="194" y="132"/>
                        <a:pt x="194" y="132"/>
                      </a:cubicBezTo>
                      <a:cubicBezTo>
                        <a:pt x="196" y="130"/>
                        <a:pt x="196" y="130"/>
                        <a:pt x="196" y="130"/>
                      </a:cubicBezTo>
                      <a:cubicBezTo>
                        <a:pt x="201" y="128"/>
                        <a:pt x="201" y="128"/>
                        <a:pt x="201" y="128"/>
                      </a:cubicBezTo>
                      <a:cubicBezTo>
                        <a:pt x="208" y="125"/>
                        <a:pt x="208" y="125"/>
                        <a:pt x="208" y="125"/>
                      </a:cubicBezTo>
                      <a:cubicBezTo>
                        <a:pt x="220" y="118"/>
                        <a:pt x="220" y="118"/>
                        <a:pt x="220" y="118"/>
                      </a:cubicBezTo>
                      <a:cubicBezTo>
                        <a:pt x="227" y="116"/>
                        <a:pt x="227" y="116"/>
                        <a:pt x="227" y="116"/>
                      </a:cubicBezTo>
                      <a:cubicBezTo>
                        <a:pt x="236" y="111"/>
                        <a:pt x="236" y="111"/>
                        <a:pt x="236" y="111"/>
                      </a:cubicBezTo>
                      <a:cubicBezTo>
                        <a:pt x="243" y="109"/>
                        <a:pt x="243" y="109"/>
                        <a:pt x="243" y="109"/>
                      </a:cubicBezTo>
                      <a:cubicBezTo>
                        <a:pt x="247" y="107"/>
                        <a:pt x="247" y="107"/>
                        <a:pt x="247" y="107"/>
                      </a:cubicBezTo>
                      <a:cubicBezTo>
                        <a:pt x="252" y="104"/>
                        <a:pt x="252" y="104"/>
                        <a:pt x="252" y="104"/>
                      </a:cubicBezTo>
                      <a:cubicBezTo>
                        <a:pt x="257" y="104"/>
                        <a:pt x="257" y="104"/>
                        <a:pt x="257" y="104"/>
                      </a:cubicBezTo>
                      <a:cubicBezTo>
                        <a:pt x="259" y="102"/>
                        <a:pt x="259" y="102"/>
                        <a:pt x="259" y="102"/>
                      </a:cubicBezTo>
                      <a:cubicBezTo>
                        <a:pt x="263" y="102"/>
                        <a:pt x="263" y="102"/>
                        <a:pt x="263" y="102"/>
                      </a:cubicBezTo>
                      <a:cubicBezTo>
                        <a:pt x="268" y="100"/>
                        <a:pt x="268" y="100"/>
                        <a:pt x="268" y="100"/>
                      </a:cubicBezTo>
                      <a:cubicBezTo>
                        <a:pt x="273" y="100"/>
                        <a:pt x="273" y="100"/>
                        <a:pt x="273" y="100"/>
                      </a:cubicBezTo>
                      <a:cubicBezTo>
                        <a:pt x="275" y="98"/>
                        <a:pt x="275" y="98"/>
                        <a:pt x="275" y="98"/>
                      </a:cubicBezTo>
                      <a:cubicBezTo>
                        <a:pt x="280" y="98"/>
                        <a:pt x="280" y="98"/>
                        <a:pt x="280" y="98"/>
                      </a:cubicBezTo>
                      <a:cubicBezTo>
                        <a:pt x="284" y="98"/>
                        <a:pt x="284" y="98"/>
                        <a:pt x="284" y="98"/>
                      </a:cubicBezTo>
                      <a:cubicBezTo>
                        <a:pt x="289" y="98"/>
                        <a:pt x="289" y="98"/>
                        <a:pt x="289" y="98"/>
                      </a:cubicBezTo>
                      <a:cubicBezTo>
                        <a:pt x="291" y="98"/>
                        <a:pt x="291" y="98"/>
                        <a:pt x="291" y="98"/>
                      </a:cubicBezTo>
                      <a:cubicBezTo>
                        <a:pt x="296" y="98"/>
                        <a:pt x="296" y="98"/>
                        <a:pt x="296" y="98"/>
                      </a:cubicBezTo>
                      <a:cubicBezTo>
                        <a:pt x="300" y="98"/>
                        <a:pt x="300" y="98"/>
                        <a:pt x="300" y="98"/>
                      </a:cubicBezTo>
                      <a:cubicBezTo>
                        <a:pt x="305" y="98"/>
                        <a:pt x="305" y="98"/>
                        <a:pt x="305" y="98"/>
                      </a:cubicBezTo>
                      <a:cubicBezTo>
                        <a:pt x="307" y="100"/>
                        <a:pt x="307" y="100"/>
                        <a:pt x="307" y="100"/>
                      </a:cubicBezTo>
                      <a:cubicBezTo>
                        <a:pt x="312" y="100"/>
                        <a:pt x="312" y="100"/>
                        <a:pt x="312" y="100"/>
                      </a:cubicBezTo>
                      <a:cubicBezTo>
                        <a:pt x="317" y="102"/>
                        <a:pt x="317" y="102"/>
                        <a:pt x="317" y="102"/>
                      </a:cubicBezTo>
                      <a:cubicBezTo>
                        <a:pt x="319" y="104"/>
                        <a:pt x="319" y="104"/>
                        <a:pt x="319" y="104"/>
                      </a:cubicBezTo>
                      <a:cubicBezTo>
                        <a:pt x="321" y="104"/>
                        <a:pt x="321" y="104"/>
                        <a:pt x="321" y="104"/>
                      </a:cubicBezTo>
                      <a:cubicBezTo>
                        <a:pt x="324" y="107"/>
                        <a:pt x="324" y="107"/>
                        <a:pt x="324" y="107"/>
                      </a:cubicBezTo>
                      <a:cubicBezTo>
                        <a:pt x="326" y="107"/>
                        <a:pt x="326" y="107"/>
                        <a:pt x="326" y="107"/>
                      </a:cubicBezTo>
                      <a:cubicBezTo>
                        <a:pt x="326" y="109"/>
                        <a:pt x="326" y="109"/>
                        <a:pt x="326" y="109"/>
                      </a:cubicBezTo>
                      <a:cubicBezTo>
                        <a:pt x="328" y="109"/>
                        <a:pt x="328" y="109"/>
                        <a:pt x="328" y="109"/>
                      </a:cubicBezTo>
                      <a:cubicBezTo>
                        <a:pt x="330" y="111"/>
                        <a:pt x="330" y="111"/>
                        <a:pt x="330" y="111"/>
                      </a:cubicBezTo>
                      <a:cubicBezTo>
                        <a:pt x="333" y="111"/>
                        <a:pt x="333" y="111"/>
                        <a:pt x="333" y="111"/>
                      </a:cubicBezTo>
                      <a:cubicBezTo>
                        <a:pt x="333" y="114"/>
                        <a:pt x="333" y="114"/>
                        <a:pt x="333" y="114"/>
                      </a:cubicBezTo>
                      <a:cubicBezTo>
                        <a:pt x="335" y="116"/>
                        <a:pt x="335" y="116"/>
                        <a:pt x="335" y="116"/>
                      </a:cubicBezTo>
                      <a:cubicBezTo>
                        <a:pt x="337" y="118"/>
                        <a:pt x="337" y="118"/>
                        <a:pt x="337" y="118"/>
                      </a:cubicBezTo>
                      <a:cubicBezTo>
                        <a:pt x="340" y="118"/>
                        <a:pt x="340" y="118"/>
                        <a:pt x="340" y="118"/>
                      </a:cubicBezTo>
                      <a:cubicBezTo>
                        <a:pt x="340" y="121"/>
                        <a:pt x="340" y="121"/>
                        <a:pt x="340" y="121"/>
                      </a:cubicBezTo>
                      <a:cubicBezTo>
                        <a:pt x="342" y="123"/>
                        <a:pt x="342" y="123"/>
                        <a:pt x="342" y="123"/>
                      </a:cubicBezTo>
                      <a:cubicBezTo>
                        <a:pt x="344" y="125"/>
                        <a:pt x="344" y="125"/>
                        <a:pt x="344" y="125"/>
                      </a:cubicBezTo>
                      <a:cubicBezTo>
                        <a:pt x="347" y="130"/>
                        <a:pt x="347" y="130"/>
                        <a:pt x="347" y="130"/>
                      </a:cubicBezTo>
                      <a:cubicBezTo>
                        <a:pt x="349" y="132"/>
                        <a:pt x="349" y="132"/>
                        <a:pt x="349" y="132"/>
                      </a:cubicBezTo>
                      <a:cubicBezTo>
                        <a:pt x="351" y="137"/>
                        <a:pt x="351" y="137"/>
                        <a:pt x="351" y="137"/>
                      </a:cubicBezTo>
                      <a:cubicBezTo>
                        <a:pt x="354" y="141"/>
                        <a:pt x="354" y="141"/>
                        <a:pt x="354" y="141"/>
                      </a:cubicBezTo>
                      <a:cubicBezTo>
                        <a:pt x="356" y="146"/>
                        <a:pt x="356" y="146"/>
                        <a:pt x="356" y="146"/>
                      </a:cubicBezTo>
                      <a:cubicBezTo>
                        <a:pt x="356" y="151"/>
                        <a:pt x="356" y="151"/>
                        <a:pt x="356" y="151"/>
                      </a:cubicBezTo>
                      <a:cubicBezTo>
                        <a:pt x="358" y="153"/>
                        <a:pt x="358" y="153"/>
                        <a:pt x="358" y="153"/>
                      </a:cubicBezTo>
                      <a:cubicBezTo>
                        <a:pt x="358" y="158"/>
                        <a:pt x="358" y="158"/>
                        <a:pt x="358" y="158"/>
                      </a:cubicBezTo>
                      <a:cubicBezTo>
                        <a:pt x="361" y="162"/>
                        <a:pt x="361" y="162"/>
                        <a:pt x="361" y="162"/>
                      </a:cubicBezTo>
                      <a:cubicBezTo>
                        <a:pt x="361" y="167"/>
                        <a:pt x="361" y="167"/>
                        <a:pt x="361" y="167"/>
                      </a:cubicBezTo>
                      <a:cubicBezTo>
                        <a:pt x="361" y="171"/>
                        <a:pt x="361" y="171"/>
                        <a:pt x="361" y="171"/>
                      </a:cubicBezTo>
                      <a:cubicBezTo>
                        <a:pt x="361" y="176"/>
                        <a:pt x="361" y="176"/>
                        <a:pt x="361" y="176"/>
                      </a:cubicBezTo>
                      <a:cubicBezTo>
                        <a:pt x="361" y="178"/>
                        <a:pt x="361" y="178"/>
                        <a:pt x="361" y="178"/>
                      </a:cubicBezTo>
                      <a:cubicBezTo>
                        <a:pt x="361" y="183"/>
                        <a:pt x="361" y="183"/>
                        <a:pt x="361" y="183"/>
                      </a:cubicBezTo>
                      <a:cubicBezTo>
                        <a:pt x="361" y="188"/>
                        <a:pt x="361" y="188"/>
                        <a:pt x="361" y="188"/>
                      </a:cubicBezTo>
                      <a:cubicBezTo>
                        <a:pt x="358" y="192"/>
                        <a:pt x="358" y="192"/>
                        <a:pt x="358" y="192"/>
                      </a:cubicBezTo>
                      <a:cubicBezTo>
                        <a:pt x="358" y="195"/>
                        <a:pt x="358" y="195"/>
                        <a:pt x="358" y="195"/>
                      </a:cubicBezTo>
                      <a:cubicBezTo>
                        <a:pt x="358" y="199"/>
                        <a:pt x="358" y="199"/>
                        <a:pt x="358" y="199"/>
                      </a:cubicBezTo>
                      <a:cubicBezTo>
                        <a:pt x="356" y="204"/>
                        <a:pt x="356" y="204"/>
                        <a:pt x="356" y="204"/>
                      </a:cubicBezTo>
                      <a:cubicBezTo>
                        <a:pt x="356" y="208"/>
                        <a:pt x="356" y="208"/>
                        <a:pt x="356" y="208"/>
                      </a:cubicBezTo>
                      <a:cubicBezTo>
                        <a:pt x="354" y="211"/>
                        <a:pt x="354" y="211"/>
                        <a:pt x="354" y="211"/>
                      </a:cubicBezTo>
                      <a:cubicBezTo>
                        <a:pt x="351" y="215"/>
                        <a:pt x="351" y="215"/>
                        <a:pt x="351" y="215"/>
                      </a:cubicBezTo>
                      <a:cubicBezTo>
                        <a:pt x="349" y="220"/>
                        <a:pt x="349" y="220"/>
                        <a:pt x="349" y="220"/>
                      </a:cubicBezTo>
                      <a:cubicBezTo>
                        <a:pt x="349" y="222"/>
                        <a:pt x="349" y="222"/>
                        <a:pt x="349" y="222"/>
                      </a:cubicBezTo>
                      <a:cubicBezTo>
                        <a:pt x="347" y="227"/>
                        <a:pt x="347" y="227"/>
                        <a:pt x="347" y="227"/>
                      </a:cubicBezTo>
                      <a:cubicBezTo>
                        <a:pt x="344" y="232"/>
                        <a:pt x="344" y="232"/>
                        <a:pt x="344" y="232"/>
                      </a:cubicBezTo>
                      <a:cubicBezTo>
                        <a:pt x="342" y="234"/>
                        <a:pt x="342" y="234"/>
                        <a:pt x="342" y="234"/>
                      </a:cubicBezTo>
                      <a:cubicBezTo>
                        <a:pt x="340" y="238"/>
                        <a:pt x="340" y="238"/>
                        <a:pt x="340" y="238"/>
                      </a:cubicBezTo>
                      <a:cubicBezTo>
                        <a:pt x="337" y="241"/>
                        <a:pt x="337" y="241"/>
                        <a:pt x="337" y="241"/>
                      </a:cubicBezTo>
                      <a:cubicBezTo>
                        <a:pt x="335" y="245"/>
                        <a:pt x="335" y="245"/>
                        <a:pt x="335" y="245"/>
                      </a:cubicBezTo>
                      <a:cubicBezTo>
                        <a:pt x="333" y="248"/>
                        <a:pt x="333" y="248"/>
                        <a:pt x="333" y="248"/>
                      </a:cubicBezTo>
                      <a:cubicBezTo>
                        <a:pt x="330" y="252"/>
                        <a:pt x="330" y="252"/>
                        <a:pt x="330" y="252"/>
                      </a:cubicBezTo>
                      <a:cubicBezTo>
                        <a:pt x="326" y="257"/>
                        <a:pt x="326" y="257"/>
                        <a:pt x="326" y="257"/>
                      </a:cubicBezTo>
                      <a:cubicBezTo>
                        <a:pt x="321" y="262"/>
                        <a:pt x="321" y="262"/>
                        <a:pt x="321" y="262"/>
                      </a:cubicBezTo>
                      <a:cubicBezTo>
                        <a:pt x="317" y="266"/>
                        <a:pt x="317" y="266"/>
                        <a:pt x="317" y="266"/>
                      </a:cubicBezTo>
                      <a:cubicBezTo>
                        <a:pt x="312" y="269"/>
                        <a:pt x="312" y="269"/>
                        <a:pt x="312" y="269"/>
                      </a:cubicBezTo>
                      <a:cubicBezTo>
                        <a:pt x="307" y="273"/>
                        <a:pt x="307" y="273"/>
                        <a:pt x="307" y="273"/>
                      </a:cubicBezTo>
                      <a:cubicBezTo>
                        <a:pt x="300" y="278"/>
                        <a:pt x="300" y="278"/>
                        <a:pt x="300" y="278"/>
                      </a:cubicBezTo>
                      <a:cubicBezTo>
                        <a:pt x="296" y="282"/>
                        <a:pt x="296" y="282"/>
                        <a:pt x="296" y="282"/>
                      </a:cubicBezTo>
                      <a:cubicBezTo>
                        <a:pt x="289" y="285"/>
                        <a:pt x="289" y="285"/>
                        <a:pt x="289" y="285"/>
                      </a:cubicBezTo>
                      <a:cubicBezTo>
                        <a:pt x="284" y="289"/>
                        <a:pt x="284" y="289"/>
                        <a:pt x="284" y="289"/>
                      </a:cubicBezTo>
                      <a:cubicBezTo>
                        <a:pt x="280" y="292"/>
                        <a:pt x="280" y="292"/>
                        <a:pt x="280" y="292"/>
                      </a:cubicBezTo>
                      <a:cubicBezTo>
                        <a:pt x="275" y="294"/>
                        <a:pt x="275" y="294"/>
                        <a:pt x="275" y="294"/>
                      </a:cubicBezTo>
                      <a:cubicBezTo>
                        <a:pt x="273" y="294"/>
                        <a:pt x="273" y="294"/>
                        <a:pt x="273" y="294"/>
                      </a:cubicBezTo>
                      <a:cubicBezTo>
                        <a:pt x="270" y="296"/>
                        <a:pt x="270" y="296"/>
                        <a:pt x="270" y="296"/>
                      </a:cubicBezTo>
                      <a:cubicBezTo>
                        <a:pt x="266" y="296"/>
                        <a:pt x="266" y="296"/>
                        <a:pt x="266" y="296"/>
                      </a:cubicBezTo>
                      <a:cubicBezTo>
                        <a:pt x="263" y="299"/>
                        <a:pt x="263" y="299"/>
                        <a:pt x="263" y="299"/>
                      </a:cubicBezTo>
                      <a:cubicBezTo>
                        <a:pt x="261" y="299"/>
                        <a:pt x="261" y="299"/>
                        <a:pt x="261" y="299"/>
                      </a:cubicBezTo>
                      <a:cubicBezTo>
                        <a:pt x="257" y="301"/>
                        <a:pt x="257" y="301"/>
                        <a:pt x="257" y="301"/>
                      </a:cubicBezTo>
                      <a:cubicBezTo>
                        <a:pt x="254" y="301"/>
                        <a:pt x="254" y="301"/>
                        <a:pt x="254" y="301"/>
                      </a:cubicBezTo>
                      <a:cubicBezTo>
                        <a:pt x="250" y="301"/>
                        <a:pt x="250" y="301"/>
                        <a:pt x="250" y="301"/>
                      </a:cubicBezTo>
                      <a:cubicBezTo>
                        <a:pt x="247" y="303"/>
                        <a:pt x="247" y="303"/>
                        <a:pt x="247" y="303"/>
                      </a:cubicBezTo>
                      <a:cubicBezTo>
                        <a:pt x="245" y="303"/>
                        <a:pt x="245" y="303"/>
                        <a:pt x="245" y="303"/>
                      </a:cubicBezTo>
                      <a:cubicBezTo>
                        <a:pt x="240" y="303"/>
                        <a:pt x="240" y="303"/>
                        <a:pt x="240" y="303"/>
                      </a:cubicBezTo>
                      <a:cubicBezTo>
                        <a:pt x="238" y="303"/>
                        <a:pt x="238" y="303"/>
                        <a:pt x="238" y="303"/>
                      </a:cubicBezTo>
                      <a:cubicBezTo>
                        <a:pt x="233" y="303"/>
                        <a:pt x="233" y="303"/>
                        <a:pt x="233" y="303"/>
                      </a:cubicBezTo>
                      <a:cubicBezTo>
                        <a:pt x="229" y="303"/>
                        <a:pt x="229" y="303"/>
                        <a:pt x="229" y="303"/>
                      </a:cubicBezTo>
                      <a:cubicBezTo>
                        <a:pt x="224" y="303"/>
                        <a:pt x="224" y="303"/>
                        <a:pt x="224" y="303"/>
                      </a:cubicBezTo>
                      <a:cubicBezTo>
                        <a:pt x="220" y="303"/>
                        <a:pt x="220" y="303"/>
                        <a:pt x="220" y="303"/>
                      </a:cubicBezTo>
                      <a:cubicBezTo>
                        <a:pt x="217" y="301"/>
                        <a:pt x="217" y="301"/>
                        <a:pt x="217" y="301"/>
                      </a:cubicBezTo>
                      <a:cubicBezTo>
                        <a:pt x="213" y="301"/>
                        <a:pt x="213" y="301"/>
                        <a:pt x="213" y="301"/>
                      </a:cubicBezTo>
                      <a:cubicBezTo>
                        <a:pt x="208" y="299"/>
                        <a:pt x="208" y="299"/>
                        <a:pt x="208" y="299"/>
                      </a:cubicBezTo>
                      <a:cubicBezTo>
                        <a:pt x="206" y="299"/>
                        <a:pt x="206" y="299"/>
                        <a:pt x="206" y="299"/>
                      </a:cubicBezTo>
                      <a:cubicBezTo>
                        <a:pt x="201" y="296"/>
                        <a:pt x="201" y="296"/>
                        <a:pt x="201" y="296"/>
                      </a:cubicBezTo>
                      <a:cubicBezTo>
                        <a:pt x="199" y="294"/>
                        <a:pt x="199" y="294"/>
                        <a:pt x="199" y="294"/>
                      </a:cubicBezTo>
                      <a:cubicBezTo>
                        <a:pt x="194" y="294"/>
                        <a:pt x="194" y="294"/>
                        <a:pt x="194" y="294"/>
                      </a:cubicBezTo>
                      <a:cubicBezTo>
                        <a:pt x="192" y="292"/>
                        <a:pt x="192" y="292"/>
                        <a:pt x="192" y="292"/>
                      </a:cubicBezTo>
                      <a:cubicBezTo>
                        <a:pt x="187" y="289"/>
                        <a:pt x="187" y="289"/>
                        <a:pt x="187" y="289"/>
                      </a:cubicBezTo>
                      <a:cubicBezTo>
                        <a:pt x="185" y="287"/>
                        <a:pt x="185" y="287"/>
                        <a:pt x="185" y="287"/>
                      </a:cubicBezTo>
                      <a:cubicBezTo>
                        <a:pt x="183" y="282"/>
                        <a:pt x="183" y="282"/>
                        <a:pt x="183" y="282"/>
                      </a:cubicBezTo>
                      <a:cubicBezTo>
                        <a:pt x="180" y="282"/>
                        <a:pt x="180" y="282"/>
                        <a:pt x="180" y="282"/>
                      </a:cubicBezTo>
                      <a:cubicBezTo>
                        <a:pt x="178" y="280"/>
                        <a:pt x="178" y="280"/>
                        <a:pt x="178" y="280"/>
                      </a:cubicBezTo>
                      <a:cubicBezTo>
                        <a:pt x="176" y="278"/>
                        <a:pt x="176" y="278"/>
                        <a:pt x="176" y="278"/>
                      </a:cubicBezTo>
                      <a:cubicBezTo>
                        <a:pt x="173" y="275"/>
                        <a:pt x="173" y="275"/>
                        <a:pt x="173" y="275"/>
                      </a:cubicBezTo>
                      <a:cubicBezTo>
                        <a:pt x="178" y="278"/>
                        <a:pt x="178" y="278"/>
                        <a:pt x="178" y="278"/>
                      </a:cubicBezTo>
                      <a:cubicBezTo>
                        <a:pt x="183" y="278"/>
                        <a:pt x="183" y="278"/>
                        <a:pt x="183" y="278"/>
                      </a:cubicBezTo>
                      <a:cubicBezTo>
                        <a:pt x="185" y="280"/>
                        <a:pt x="185" y="280"/>
                        <a:pt x="185" y="280"/>
                      </a:cubicBezTo>
                      <a:cubicBezTo>
                        <a:pt x="190" y="282"/>
                        <a:pt x="190" y="282"/>
                        <a:pt x="190" y="282"/>
                      </a:cubicBezTo>
                      <a:cubicBezTo>
                        <a:pt x="194" y="285"/>
                        <a:pt x="194" y="285"/>
                        <a:pt x="194" y="285"/>
                      </a:cubicBezTo>
                      <a:cubicBezTo>
                        <a:pt x="196" y="285"/>
                        <a:pt x="196" y="285"/>
                        <a:pt x="196" y="285"/>
                      </a:cubicBezTo>
                      <a:cubicBezTo>
                        <a:pt x="201" y="287"/>
                        <a:pt x="201" y="287"/>
                        <a:pt x="201" y="287"/>
                      </a:cubicBezTo>
                      <a:cubicBezTo>
                        <a:pt x="206" y="289"/>
                        <a:pt x="206" y="289"/>
                        <a:pt x="206" y="289"/>
                      </a:cubicBezTo>
                      <a:cubicBezTo>
                        <a:pt x="210" y="289"/>
                        <a:pt x="210" y="289"/>
                        <a:pt x="210" y="289"/>
                      </a:cubicBezTo>
                      <a:cubicBezTo>
                        <a:pt x="215" y="289"/>
                        <a:pt x="215" y="289"/>
                        <a:pt x="215" y="289"/>
                      </a:cubicBezTo>
                      <a:cubicBezTo>
                        <a:pt x="220" y="289"/>
                        <a:pt x="220" y="289"/>
                        <a:pt x="220" y="289"/>
                      </a:cubicBezTo>
                      <a:cubicBezTo>
                        <a:pt x="224" y="289"/>
                        <a:pt x="224" y="289"/>
                        <a:pt x="224" y="289"/>
                      </a:cubicBezTo>
                      <a:cubicBezTo>
                        <a:pt x="229" y="292"/>
                        <a:pt x="229" y="292"/>
                        <a:pt x="229" y="292"/>
                      </a:cubicBezTo>
                      <a:cubicBezTo>
                        <a:pt x="233" y="289"/>
                        <a:pt x="233" y="289"/>
                        <a:pt x="233" y="289"/>
                      </a:cubicBezTo>
                      <a:cubicBezTo>
                        <a:pt x="236" y="289"/>
                        <a:pt x="236" y="289"/>
                        <a:pt x="236" y="289"/>
                      </a:cubicBezTo>
                      <a:cubicBezTo>
                        <a:pt x="240" y="289"/>
                        <a:pt x="240" y="289"/>
                        <a:pt x="240" y="289"/>
                      </a:cubicBezTo>
                      <a:cubicBezTo>
                        <a:pt x="245" y="287"/>
                        <a:pt x="245" y="287"/>
                        <a:pt x="245" y="287"/>
                      </a:cubicBezTo>
                      <a:cubicBezTo>
                        <a:pt x="250" y="287"/>
                        <a:pt x="250" y="287"/>
                        <a:pt x="250" y="287"/>
                      </a:cubicBezTo>
                      <a:cubicBezTo>
                        <a:pt x="254" y="285"/>
                        <a:pt x="254" y="285"/>
                        <a:pt x="254" y="285"/>
                      </a:cubicBezTo>
                      <a:cubicBezTo>
                        <a:pt x="259" y="285"/>
                        <a:pt x="259" y="285"/>
                        <a:pt x="259" y="285"/>
                      </a:cubicBezTo>
                      <a:cubicBezTo>
                        <a:pt x="263" y="282"/>
                        <a:pt x="263" y="282"/>
                        <a:pt x="263" y="282"/>
                      </a:cubicBezTo>
                      <a:cubicBezTo>
                        <a:pt x="268" y="280"/>
                        <a:pt x="268" y="280"/>
                        <a:pt x="268" y="280"/>
                      </a:cubicBezTo>
                      <a:cubicBezTo>
                        <a:pt x="270" y="280"/>
                        <a:pt x="270" y="280"/>
                        <a:pt x="270" y="280"/>
                      </a:cubicBezTo>
                      <a:cubicBezTo>
                        <a:pt x="275" y="278"/>
                        <a:pt x="275" y="278"/>
                        <a:pt x="275" y="278"/>
                      </a:cubicBezTo>
                      <a:cubicBezTo>
                        <a:pt x="280" y="275"/>
                        <a:pt x="280" y="275"/>
                        <a:pt x="280" y="275"/>
                      </a:cubicBezTo>
                      <a:cubicBezTo>
                        <a:pt x="284" y="273"/>
                        <a:pt x="284" y="273"/>
                        <a:pt x="284" y="273"/>
                      </a:cubicBezTo>
                      <a:cubicBezTo>
                        <a:pt x="287" y="271"/>
                        <a:pt x="287" y="271"/>
                        <a:pt x="287" y="271"/>
                      </a:cubicBezTo>
                      <a:cubicBezTo>
                        <a:pt x="291" y="266"/>
                        <a:pt x="291" y="266"/>
                        <a:pt x="291" y="266"/>
                      </a:cubicBezTo>
                      <a:cubicBezTo>
                        <a:pt x="296" y="264"/>
                        <a:pt x="296" y="264"/>
                        <a:pt x="296" y="264"/>
                      </a:cubicBezTo>
                      <a:cubicBezTo>
                        <a:pt x="298" y="262"/>
                        <a:pt x="298" y="262"/>
                        <a:pt x="298" y="262"/>
                      </a:cubicBezTo>
                      <a:cubicBezTo>
                        <a:pt x="303" y="259"/>
                        <a:pt x="303" y="259"/>
                        <a:pt x="303" y="259"/>
                      </a:cubicBezTo>
                      <a:cubicBezTo>
                        <a:pt x="305" y="255"/>
                        <a:pt x="305" y="255"/>
                        <a:pt x="305" y="255"/>
                      </a:cubicBezTo>
                      <a:cubicBezTo>
                        <a:pt x="310" y="252"/>
                        <a:pt x="310" y="252"/>
                        <a:pt x="310" y="252"/>
                      </a:cubicBezTo>
                      <a:cubicBezTo>
                        <a:pt x="312" y="248"/>
                        <a:pt x="312" y="248"/>
                        <a:pt x="312" y="248"/>
                      </a:cubicBezTo>
                      <a:cubicBezTo>
                        <a:pt x="317" y="245"/>
                        <a:pt x="317" y="245"/>
                        <a:pt x="317" y="245"/>
                      </a:cubicBezTo>
                      <a:cubicBezTo>
                        <a:pt x="319" y="243"/>
                        <a:pt x="319" y="243"/>
                        <a:pt x="319" y="243"/>
                      </a:cubicBezTo>
                      <a:cubicBezTo>
                        <a:pt x="321" y="238"/>
                        <a:pt x="321" y="238"/>
                        <a:pt x="321" y="238"/>
                      </a:cubicBezTo>
                      <a:cubicBezTo>
                        <a:pt x="324" y="236"/>
                        <a:pt x="324" y="236"/>
                        <a:pt x="324" y="236"/>
                      </a:cubicBezTo>
                      <a:cubicBezTo>
                        <a:pt x="326" y="234"/>
                        <a:pt x="326" y="234"/>
                        <a:pt x="326" y="234"/>
                      </a:cubicBezTo>
                      <a:cubicBezTo>
                        <a:pt x="328" y="232"/>
                        <a:pt x="328" y="232"/>
                        <a:pt x="328" y="232"/>
                      </a:cubicBezTo>
                      <a:cubicBezTo>
                        <a:pt x="328" y="227"/>
                        <a:pt x="328" y="227"/>
                        <a:pt x="328" y="227"/>
                      </a:cubicBezTo>
                      <a:cubicBezTo>
                        <a:pt x="330" y="225"/>
                        <a:pt x="330" y="225"/>
                        <a:pt x="330" y="225"/>
                      </a:cubicBezTo>
                      <a:cubicBezTo>
                        <a:pt x="333" y="222"/>
                        <a:pt x="333" y="222"/>
                        <a:pt x="333" y="222"/>
                      </a:cubicBezTo>
                      <a:cubicBezTo>
                        <a:pt x="335" y="218"/>
                        <a:pt x="335" y="218"/>
                        <a:pt x="335" y="218"/>
                      </a:cubicBezTo>
                      <a:cubicBezTo>
                        <a:pt x="337" y="215"/>
                        <a:pt x="337" y="215"/>
                        <a:pt x="337" y="215"/>
                      </a:cubicBezTo>
                      <a:cubicBezTo>
                        <a:pt x="337" y="211"/>
                        <a:pt x="337" y="211"/>
                        <a:pt x="337" y="211"/>
                      </a:cubicBezTo>
                      <a:cubicBezTo>
                        <a:pt x="340" y="208"/>
                        <a:pt x="340" y="208"/>
                        <a:pt x="340" y="208"/>
                      </a:cubicBezTo>
                      <a:cubicBezTo>
                        <a:pt x="342" y="204"/>
                        <a:pt x="342" y="204"/>
                        <a:pt x="342" y="204"/>
                      </a:cubicBezTo>
                      <a:cubicBezTo>
                        <a:pt x="342" y="202"/>
                        <a:pt x="342" y="202"/>
                        <a:pt x="342" y="202"/>
                      </a:cubicBezTo>
                      <a:cubicBezTo>
                        <a:pt x="342" y="197"/>
                        <a:pt x="342" y="197"/>
                        <a:pt x="342" y="197"/>
                      </a:cubicBezTo>
                      <a:cubicBezTo>
                        <a:pt x="344" y="195"/>
                        <a:pt x="344" y="195"/>
                        <a:pt x="344" y="195"/>
                      </a:cubicBezTo>
                      <a:cubicBezTo>
                        <a:pt x="344" y="190"/>
                        <a:pt x="344" y="190"/>
                        <a:pt x="344" y="190"/>
                      </a:cubicBezTo>
                      <a:cubicBezTo>
                        <a:pt x="344" y="188"/>
                        <a:pt x="344" y="188"/>
                        <a:pt x="344" y="188"/>
                      </a:cubicBezTo>
                      <a:cubicBezTo>
                        <a:pt x="347" y="183"/>
                        <a:pt x="347" y="183"/>
                        <a:pt x="347" y="183"/>
                      </a:cubicBezTo>
                      <a:cubicBezTo>
                        <a:pt x="347" y="181"/>
                        <a:pt x="347" y="181"/>
                        <a:pt x="347" y="181"/>
                      </a:cubicBezTo>
                      <a:cubicBezTo>
                        <a:pt x="347" y="176"/>
                        <a:pt x="347" y="176"/>
                        <a:pt x="347" y="176"/>
                      </a:cubicBezTo>
                      <a:cubicBezTo>
                        <a:pt x="347" y="171"/>
                        <a:pt x="347" y="171"/>
                        <a:pt x="347" y="171"/>
                      </a:cubicBezTo>
                      <a:cubicBezTo>
                        <a:pt x="347" y="169"/>
                        <a:pt x="347" y="169"/>
                        <a:pt x="347" y="169"/>
                      </a:cubicBezTo>
                      <a:cubicBezTo>
                        <a:pt x="347" y="165"/>
                        <a:pt x="347" y="165"/>
                        <a:pt x="347" y="165"/>
                      </a:cubicBezTo>
                      <a:cubicBezTo>
                        <a:pt x="344" y="162"/>
                        <a:pt x="344" y="162"/>
                        <a:pt x="344" y="162"/>
                      </a:cubicBezTo>
                      <a:cubicBezTo>
                        <a:pt x="344" y="158"/>
                        <a:pt x="344" y="158"/>
                        <a:pt x="344" y="158"/>
                      </a:cubicBezTo>
                      <a:cubicBezTo>
                        <a:pt x="344" y="155"/>
                        <a:pt x="344" y="155"/>
                        <a:pt x="344" y="155"/>
                      </a:cubicBezTo>
                      <a:cubicBezTo>
                        <a:pt x="342" y="151"/>
                        <a:pt x="342" y="151"/>
                        <a:pt x="342" y="151"/>
                      </a:cubicBezTo>
                      <a:cubicBezTo>
                        <a:pt x="340" y="148"/>
                        <a:pt x="340" y="148"/>
                        <a:pt x="340" y="148"/>
                      </a:cubicBezTo>
                      <a:cubicBezTo>
                        <a:pt x="340" y="144"/>
                        <a:pt x="340" y="144"/>
                        <a:pt x="340" y="144"/>
                      </a:cubicBezTo>
                      <a:cubicBezTo>
                        <a:pt x="337" y="141"/>
                        <a:pt x="337" y="141"/>
                        <a:pt x="337" y="141"/>
                      </a:cubicBezTo>
                      <a:cubicBezTo>
                        <a:pt x="335" y="137"/>
                        <a:pt x="335" y="137"/>
                        <a:pt x="335" y="137"/>
                      </a:cubicBezTo>
                      <a:cubicBezTo>
                        <a:pt x="333" y="135"/>
                        <a:pt x="333" y="135"/>
                        <a:pt x="333" y="135"/>
                      </a:cubicBezTo>
                      <a:cubicBezTo>
                        <a:pt x="330" y="130"/>
                        <a:pt x="330" y="130"/>
                        <a:pt x="330" y="130"/>
                      </a:cubicBezTo>
                      <a:cubicBezTo>
                        <a:pt x="328" y="128"/>
                        <a:pt x="328" y="128"/>
                        <a:pt x="328" y="128"/>
                      </a:cubicBezTo>
                      <a:cubicBezTo>
                        <a:pt x="324" y="125"/>
                        <a:pt x="324" y="125"/>
                        <a:pt x="324" y="125"/>
                      </a:cubicBezTo>
                      <a:cubicBezTo>
                        <a:pt x="321" y="123"/>
                        <a:pt x="321" y="123"/>
                        <a:pt x="321" y="123"/>
                      </a:cubicBezTo>
                      <a:cubicBezTo>
                        <a:pt x="319" y="121"/>
                        <a:pt x="319" y="121"/>
                        <a:pt x="319" y="121"/>
                      </a:cubicBezTo>
                      <a:cubicBezTo>
                        <a:pt x="317" y="118"/>
                        <a:pt x="317" y="118"/>
                        <a:pt x="317" y="118"/>
                      </a:cubicBezTo>
                      <a:cubicBezTo>
                        <a:pt x="312" y="116"/>
                        <a:pt x="312" y="116"/>
                        <a:pt x="312" y="116"/>
                      </a:cubicBezTo>
                      <a:cubicBezTo>
                        <a:pt x="310" y="116"/>
                        <a:pt x="310" y="116"/>
                        <a:pt x="310" y="116"/>
                      </a:cubicBezTo>
                      <a:cubicBezTo>
                        <a:pt x="307" y="114"/>
                        <a:pt x="307" y="114"/>
                        <a:pt x="307" y="114"/>
                      </a:cubicBezTo>
                      <a:cubicBezTo>
                        <a:pt x="303" y="114"/>
                        <a:pt x="303" y="114"/>
                        <a:pt x="303" y="114"/>
                      </a:cubicBezTo>
                      <a:cubicBezTo>
                        <a:pt x="300" y="111"/>
                        <a:pt x="300" y="111"/>
                        <a:pt x="300" y="111"/>
                      </a:cubicBezTo>
                      <a:cubicBezTo>
                        <a:pt x="298" y="111"/>
                        <a:pt x="298" y="111"/>
                        <a:pt x="298" y="111"/>
                      </a:cubicBezTo>
                      <a:cubicBezTo>
                        <a:pt x="294" y="111"/>
                        <a:pt x="294" y="111"/>
                        <a:pt x="294" y="111"/>
                      </a:cubicBezTo>
                      <a:cubicBezTo>
                        <a:pt x="291" y="111"/>
                        <a:pt x="291" y="111"/>
                        <a:pt x="291" y="111"/>
                      </a:cubicBezTo>
                      <a:cubicBezTo>
                        <a:pt x="287" y="111"/>
                        <a:pt x="287" y="111"/>
                        <a:pt x="287" y="111"/>
                      </a:cubicBezTo>
                      <a:cubicBezTo>
                        <a:pt x="284" y="111"/>
                        <a:pt x="284" y="111"/>
                        <a:pt x="284" y="111"/>
                      </a:cubicBezTo>
                      <a:cubicBezTo>
                        <a:pt x="280" y="111"/>
                        <a:pt x="280" y="111"/>
                        <a:pt x="280" y="111"/>
                      </a:cubicBezTo>
                      <a:cubicBezTo>
                        <a:pt x="277" y="114"/>
                        <a:pt x="277" y="114"/>
                        <a:pt x="277" y="114"/>
                      </a:cubicBezTo>
                      <a:cubicBezTo>
                        <a:pt x="273" y="114"/>
                        <a:pt x="273" y="114"/>
                        <a:pt x="273" y="114"/>
                      </a:cubicBezTo>
                      <a:cubicBezTo>
                        <a:pt x="270" y="114"/>
                        <a:pt x="270" y="114"/>
                        <a:pt x="270" y="114"/>
                      </a:cubicBezTo>
                      <a:cubicBezTo>
                        <a:pt x="266" y="116"/>
                        <a:pt x="266" y="116"/>
                        <a:pt x="266" y="116"/>
                      </a:cubicBezTo>
                      <a:cubicBezTo>
                        <a:pt x="263" y="116"/>
                        <a:pt x="263" y="116"/>
                        <a:pt x="263" y="116"/>
                      </a:cubicBezTo>
                      <a:cubicBezTo>
                        <a:pt x="259" y="118"/>
                        <a:pt x="259" y="118"/>
                        <a:pt x="259" y="118"/>
                      </a:cubicBezTo>
                      <a:cubicBezTo>
                        <a:pt x="257" y="118"/>
                        <a:pt x="257" y="118"/>
                        <a:pt x="257" y="118"/>
                      </a:cubicBezTo>
                      <a:cubicBezTo>
                        <a:pt x="247" y="123"/>
                        <a:pt x="247" y="123"/>
                        <a:pt x="247" y="123"/>
                      </a:cubicBezTo>
                      <a:cubicBezTo>
                        <a:pt x="240" y="125"/>
                        <a:pt x="240" y="125"/>
                        <a:pt x="240" y="125"/>
                      </a:cubicBezTo>
                      <a:cubicBezTo>
                        <a:pt x="233" y="128"/>
                        <a:pt x="233" y="128"/>
                        <a:pt x="233" y="128"/>
                      </a:cubicBezTo>
                      <a:cubicBezTo>
                        <a:pt x="224" y="132"/>
                        <a:pt x="224" y="132"/>
                        <a:pt x="224" y="132"/>
                      </a:cubicBezTo>
                      <a:cubicBezTo>
                        <a:pt x="213" y="139"/>
                        <a:pt x="213" y="139"/>
                        <a:pt x="213" y="139"/>
                      </a:cubicBezTo>
                      <a:cubicBezTo>
                        <a:pt x="206" y="141"/>
                        <a:pt x="206" y="141"/>
                        <a:pt x="206" y="141"/>
                      </a:cubicBezTo>
                      <a:cubicBezTo>
                        <a:pt x="199" y="144"/>
                        <a:pt x="199" y="144"/>
                        <a:pt x="199" y="144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0" y="146"/>
                        <a:pt x="190" y="146"/>
                        <a:pt x="190" y="146"/>
                      </a:cubicBezTo>
                      <a:cubicBezTo>
                        <a:pt x="185" y="148"/>
                        <a:pt x="185" y="148"/>
                        <a:pt x="185" y="148"/>
                      </a:cubicBezTo>
                      <a:cubicBezTo>
                        <a:pt x="178" y="151"/>
                        <a:pt x="178" y="151"/>
                        <a:pt x="178" y="151"/>
                      </a:cubicBezTo>
                      <a:lnTo>
                        <a:pt x="183" y="146"/>
                      </a:lnTo>
                      <a:close/>
                      <a:moveTo>
                        <a:pt x="127" y="451"/>
                      </a:moveTo>
                      <a:cubicBezTo>
                        <a:pt x="150" y="451"/>
                        <a:pt x="173" y="449"/>
                        <a:pt x="192" y="444"/>
                      </a:cubicBezTo>
                      <a:cubicBezTo>
                        <a:pt x="201" y="439"/>
                        <a:pt x="206" y="439"/>
                        <a:pt x="210" y="435"/>
                      </a:cubicBezTo>
                      <a:cubicBezTo>
                        <a:pt x="430" y="215"/>
                        <a:pt x="430" y="215"/>
                        <a:pt x="430" y="215"/>
                      </a:cubicBezTo>
                      <a:cubicBezTo>
                        <a:pt x="453" y="192"/>
                        <a:pt x="451" y="158"/>
                        <a:pt x="428" y="137"/>
                      </a:cubicBezTo>
                      <a:cubicBezTo>
                        <a:pt x="428" y="137"/>
                        <a:pt x="428" y="137"/>
                        <a:pt x="372" y="81"/>
                      </a:cubicBezTo>
                      <a:cubicBezTo>
                        <a:pt x="372" y="81"/>
                        <a:pt x="372" y="81"/>
                        <a:pt x="372" y="81"/>
                      </a:cubicBezTo>
                      <a:cubicBezTo>
                        <a:pt x="317" y="26"/>
                        <a:pt x="314" y="24"/>
                        <a:pt x="314" y="24"/>
                      </a:cubicBezTo>
                      <a:cubicBezTo>
                        <a:pt x="294" y="0"/>
                        <a:pt x="259" y="0"/>
                        <a:pt x="236" y="21"/>
                      </a:cubicBezTo>
                      <a:cubicBezTo>
                        <a:pt x="16" y="241"/>
                        <a:pt x="16" y="241"/>
                        <a:pt x="16" y="241"/>
                      </a:cubicBezTo>
                      <a:cubicBezTo>
                        <a:pt x="12" y="245"/>
                        <a:pt x="12" y="250"/>
                        <a:pt x="9" y="262"/>
                      </a:cubicBezTo>
                      <a:cubicBezTo>
                        <a:pt x="5" y="278"/>
                        <a:pt x="2" y="303"/>
                        <a:pt x="0" y="324"/>
                      </a:cubicBezTo>
                      <a:cubicBezTo>
                        <a:pt x="0" y="329"/>
                        <a:pt x="2" y="338"/>
                        <a:pt x="5" y="340"/>
                      </a:cubicBezTo>
                      <a:cubicBezTo>
                        <a:pt x="5" y="340"/>
                        <a:pt x="14" y="349"/>
                        <a:pt x="23" y="361"/>
                      </a:cubicBezTo>
                      <a:cubicBezTo>
                        <a:pt x="35" y="349"/>
                        <a:pt x="46" y="340"/>
                        <a:pt x="62" y="333"/>
                      </a:cubicBezTo>
                      <a:cubicBezTo>
                        <a:pt x="62" y="331"/>
                        <a:pt x="62" y="331"/>
                        <a:pt x="65" y="331"/>
                      </a:cubicBezTo>
                      <a:cubicBezTo>
                        <a:pt x="81" y="312"/>
                        <a:pt x="106" y="312"/>
                        <a:pt x="123" y="331"/>
                      </a:cubicBezTo>
                      <a:cubicBezTo>
                        <a:pt x="139" y="347"/>
                        <a:pt x="139" y="372"/>
                        <a:pt x="123" y="389"/>
                      </a:cubicBezTo>
                      <a:cubicBezTo>
                        <a:pt x="113" y="400"/>
                        <a:pt x="99" y="403"/>
                        <a:pt x="86" y="400"/>
                      </a:cubicBezTo>
                      <a:cubicBezTo>
                        <a:pt x="81" y="403"/>
                        <a:pt x="79" y="407"/>
                        <a:pt x="74" y="412"/>
                      </a:cubicBezTo>
                      <a:cubicBezTo>
                        <a:pt x="88" y="426"/>
                        <a:pt x="111" y="446"/>
                        <a:pt x="111" y="446"/>
                      </a:cubicBezTo>
                      <a:cubicBezTo>
                        <a:pt x="116" y="451"/>
                        <a:pt x="123" y="451"/>
                        <a:pt x="127" y="4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22" name="Freeform 59"/>
                <p:cNvSpPr>
                  <a:spLocks noEditPoints="1"/>
                </p:cNvSpPr>
                <p:nvPr/>
              </p:nvSpPr>
              <p:spPr bwMode="auto">
                <a:xfrm>
                  <a:off x="731838" y="1204119"/>
                  <a:ext cx="196850" cy="200025"/>
                </a:xfrm>
                <a:custGeom>
                  <a:avLst/>
                  <a:gdLst>
                    <a:gd name="T0" fmla="*/ 173 w 586"/>
                    <a:gd name="T1" fmla="*/ 395 h 587"/>
                    <a:gd name="T2" fmla="*/ 173 w 586"/>
                    <a:gd name="T3" fmla="*/ 395 h 587"/>
                    <a:gd name="T4" fmla="*/ 293 w 586"/>
                    <a:gd name="T5" fmla="*/ 0 h 587"/>
                    <a:gd name="T6" fmla="*/ 0 w 586"/>
                    <a:gd name="T7" fmla="*/ 294 h 587"/>
                    <a:gd name="T8" fmla="*/ 64 w 586"/>
                    <a:gd name="T9" fmla="*/ 479 h 587"/>
                    <a:gd name="T10" fmla="*/ 78 w 586"/>
                    <a:gd name="T11" fmla="*/ 446 h 587"/>
                    <a:gd name="T12" fmla="*/ 30 w 586"/>
                    <a:gd name="T13" fmla="*/ 294 h 587"/>
                    <a:gd name="T14" fmla="*/ 293 w 586"/>
                    <a:gd name="T15" fmla="*/ 30 h 587"/>
                    <a:gd name="T16" fmla="*/ 556 w 586"/>
                    <a:gd name="T17" fmla="*/ 294 h 587"/>
                    <a:gd name="T18" fmla="*/ 293 w 586"/>
                    <a:gd name="T19" fmla="*/ 557 h 587"/>
                    <a:gd name="T20" fmla="*/ 117 w 586"/>
                    <a:gd name="T21" fmla="*/ 490 h 587"/>
                    <a:gd name="T22" fmla="*/ 117 w 586"/>
                    <a:gd name="T23" fmla="*/ 490 h 587"/>
                    <a:gd name="T24" fmla="*/ 180 w 586"/>
                    <a:gd name="T25" fmla="*/ 425 h 587"/>
                    <a:gd name="T26" fmla="*/ 189 w 586"/>
                    <a:gd name="T27" fmla="*/ 402 h 587"/>
                    <a:gd name="T28" fmla="*/ 184 w 586"/>
                    <a:gd name="T29" fmla="*/ 398 h 587"/>
                    <a:gd name="T30" fmla="*/ 166 w 586"/>
                    <a:gd name="T31" fmla="*/ 395 h 587"/>
                    <a:gd name="T32" fmla="*/ 83 w 586"/>
                    <a:gd name="T33" fmla="*/ 488 h 587"/>
                    <a:gd name="T34" fmla="*/ 97 w 586"/>
                    <a:gd name="T35" fmla="*/ 511 h 587"/>
                    <a:gd name="T36" fmla="*/ 97 w 586"/>
                    <a:gd name="T37" fmla="*/ 511 h 587"/>
                    <a:gd name="T38" fmla="*/ 293 w 586"/>
                    <a:gd name="T39" fmla="*/ 587 h 587"/>
                    <a:gd name="T40" fmla="*/ 586 w 586"/>
                    <a:gd name="T41" fmla="*/ 294 h 587"/>
                    <a:gd name="T42" fmla="*/ 293 w 586"/>
                    <a:gd name="T43" fmla="*/ 0 h 5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86" h="587">
                      <a:moveTo>
                        <a:pt x="173" y="395"/>
                      </a:moveTo>
                      <a:cubicBezTo>
                        <a:pt x="173" y="395"/>
                        <a:pt x="173" y="395"/>
                        <a:pt x="173" y="395"/>
                      </a:cubicBezTo>
                      <a:moveTo>
                        <a:pt x="293" y="0"/>
                      </a:moveTo>
                      <a:cubicBezTo>
                        <a:pt x="131" y="0"/>
                        <a:pt x="0" y="132"/>
                        <a:pt x="0" y="294"/>
                      </a:cubicBezTo>
                      <a:cubicBezTo>
                        <a:pt x="0" y="363"/>
                        <a:pt x="23" y="428"/>
                        <a:pt x="64" y="479"/>
                      </a:cubicBezTo>
                      <a:cubicBezTo>
                        <a:pt x="69" y="467"/>
                        <a:pt x="73" y="455"/>
                        <a:pt x="78" y="446"/>
                      </a:cubicBezTo>
                      <a:cubicBezTo>
                        <a:pt x="48" y="402"/>
                        <a:pt x="30" y="349"/>
                        <a:pt x="30" y="294"/>
                      </a:cubicBezTo>
                      <a:cubicBezTo>
                        <a:pt x="30" y="148"/>
                        <a:pt x="147" y="30"/>
                        <a:pt x="293" y="30"/>
                      </a:cubicBezTo>
                      <a:cubicBezTo>
                        <a:pt x="439" y="30"/>
                        <a:pt x="556" y="148"/>
                        <a:pt x="556" y="294"/>
                      </a:cubicBezTo>
                      <a:cubicBezTo>
                        <a:pt x="556" y="439"/>
                        <a:pt x="439" y="557"/>
                        <a:pt x="293" y="557"/>
                      </a:cubicBezTo>
                      <a:cubicBezTo>
                        <a:pt x="226" y="557"/>
                        <a:pt x="164" y="532"/>
                        <a:pt x="117" y="490"/>
                      </a:cubicBezTo>
                      <a:cubicBezTo>
                        <a:pt x="117" y="490"/>
                        <a:pt x="117" y="490"/>
                        <a:pt x="117" y="490"/>
                      </a:cubicBezTo>
                      <a:cubicBezTo>
                        <a:pt x="136" y="432"/>
                        <a:pt x="180" y="425"/>
                        <a:pt x="180" y="425"/>
                      </a:cubicBezTo>
                      <a:cubicBezTo>
                        <a:pt x="189" y="421"/>
                        <a:pt x="194" y="412"/>
                        <a:pt x="189" y="402"/>
                      </a:cubicBezTo>
                      <a:cubicBezTo>
                        <a:pt x="187" y="400"/>
                        <a:pt x="187" y="398"/>
                        <a:pt x="184" y="398"/>
                      </a:cubicBezTo>
                      <a:cubicBezTo>
                        <a:pt x="180" y="393"/>
                        <a:pt x="173" y="391"/>
                        <a:pt x="166" y="395"/>
                      </a:cubicBezTo>
                      <a:cubicBezTo>
                        <a:pt x="164" y="398"/>
                        <a:pt x="104" y="409"/>
                        <a:pt x="83" y="488"/>
                      </a:cubicBezTo>
                      <a:cubicBezTo>
                        <a:pt x="80" y="495"/>
                        <a:pt x="87" y="506"/>
                        <a:pt x="97" y="511"/>
                      </a:cubicBezTo>
                      <a:cubicBezTo>
                        <a:pt x="97" y="511"/>
                        <a:pt x="97" y="511"/>
                        <a:pt x="97" y="511"/>
                      </a:cubicBezTo>
                      <a:cubicBezTo>
                        <a:pt x="150" y="559"/>
                        <a:pt x="217" y="587"/>
                        <a:pt x="293" y="587"/>
                      </a:cubicBezTo>
                      <a:cubicBezTo>
                        <a:pt x="455" y="587"/>
                        <a:pt x="586" y="455"/>
                        <a:pt x="586" y="294"/>
                      </a:cubicBezTo>
                      <a:cubicBezTo>
                        <a:pt x="586" y="132"/>
                        <a:pt x="455" y="0"/>
                        <a:pt x="2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680" name="Group 679"/>
              <p:cNvGrpSpPr>
                <a:grpSpLocks noChangeAspect="1"/>
              </p:cNvGrpSpPr>
              <p:nvPr/>
            </p:nvGrpSpPr>
            <p:grpSpPr>
              <a:xfrm>
                <a:off x="4161937" y="3840171"/>
                <a:ext cx="146304" cy="146304"/>
                <a:chOff x="700088" y="3023393"/>
                <a:chExt cx="234950" cy="234950"/>
              </a:xfrm>
            </p:grpSpPr>
            <p:sp>
              <p:nvSpPr>
                <p:cNvPr id="681" name="Oval 259"/>
                <p:cNvSpPr>
                  <a:spLocks noChangeArrowheads="1"/>
                </p:cNvSpPr>
                <p:nvPr/>
              </p:nvSpPr>
              <p:spPr bwMode="auto">
                <a:xfrm>
                  <a:off x="700088" y="3023393"/>
                  <a:ext cx="234950" cy="234950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82" name="Rectangle 260"/>
                <p:cNvSpPr>
                  <a:spLocks noChangeArrowheads="1"/>
                </p:cNvSpPr>
                <p:nvPr/>
              </p:nvSpPr>
              <p:spPr bwMode="auto">
                <a:xfrm>
                  <a:off x="814388" y="3151981"/>
                  <a:ext cx="15875" cy="31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83" name="Rectangle 261"/>
                <p:cNvSpPr>
                  <a:spLocks noChangeArrowheads="1"/>
                </p:cNvSpPr>
                <p:nvPr/>
              </p:nvSpPr>
              <p:spPr bwMode="auto">
                <a:xfrm>
                  <a:off x="806450" y="3151981"/>
                  <a:ext cx="4762" cy="31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84" name="Freeform 262"/>
                <p:cNvSpPr>
                  <a:spLocks/>
                </p:cNvSpPr>
                <p:nvPr/>
              </p:nvSpPr>
              <p:spPr bwMode="auto">
                <a:xfrm>
                  <a:off x="809625" y="3139281"/>
                  <a:ext cx="1587" cy="3175"/>
                </a:xfrm>
                <a:custGeom>
                  <a:avLst/>
                  <a:gdLst>
                    <a:gd name="T0" fmla="*/ 0 w 1"/>
                    <a:gd name="T1" fmla="*/ 2 h 2"/>
                    <a:gd name="T2" fmla="*/ 1 w 1"/>
                    <a:gd name="T3" fmla="*/ 0 h 2"/>
                    <a:gd name="T4" fmla="*/ 1 w 1"/>
                    <a:gd name="T5" fmla="*/ 0 h 2"/>
                    <a:gd name="T6" fmla="*/ 1 w 1"/>
                    <a:gd name="T7" fmla="*/ 2 h 2"/>
                    <a:gd name="T8" fmla="*/ 0 w 1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85" name="Freeform 263"/>
                <p:cNvSpPr>
                  <a:spLocks/>
                </p:cNvSpPr>
                <p:nvPr/>
              </p:nvSpPr>
              <p:spPr bwMode="auto">
                <a:xfrm>
                  <a:off x="801688" y="3126581"/>
                  <a:ext cx="6350" cy="3175"/>
                </a:xfrm>
                <a:custGeom>
                  <a:avLst/>
                  <a:gdLst>
                    <a:gd name="T0" fmla="*/ 1 w 4"/>
                    <a:gd name="T1" fmla="*/ 2 h 2"/>
                    <a:gd name="T2" fmla="*/ 0 w 4"/>
                    <a:gd name="T3" fmla="*/ 0 h 2"/>
                    <a:gd name="T4" fmla="*/ 4 w 4"/>
                    <a:gd name="T5" fmla="*/ 0 h 2"/>
                    <a:gd name="T6" fmla="*/ 3 w 4"/>
                    <a:gd name="T7" fmla="*/ 2 h 2"/>
                    <a:gd name="T8" fmla="*/ 1 w 4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3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86" name="Freeform 264"/>
                <p:cNvSpPr>
                  <a:spLocks/>
                </p:cNvSpPr>
                <p:nvPr/>
              </p:nvSpPr>
              <p:spPr bwMode="auto">
                <a:xfrm>
                  <a:off x="793750" y="3113881"/>
                  <a:ext cx="17462" cy="3175"/>
                </a:xfrm>
                <a:custGeom>
                  <a:avLst/>
                  <a:gdLst>
                    <a:gd name="T0" fmla="*/ 51 w 55"/>
                    <a:gd name="T1" fmla="*/ 10 h 10"/>
                    <a:gd name="T2" fmla="*/ 55 w 55"/>
                    <a:gd name="T3" fmla="*/ 0 h 10"/>
                    <a:gd name="T4" fmla="*/ 6 w 55"/>
                    <a:gd name="T5" fmla="*/ 0 h 10"/>
                    <a:gd name="T6" fmla="*/ 0 w 55"/>
                    <a:gd name="T7" fmla="*/ 10 h 10"/>
                    <a:gd name="T8" fmla="*/ 51 w 55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5" h="10">
                      <a:moveTo>
                        <a:pt x="51" y="10"/>
                      </a:moveTo>
                      <a:cubicBezTo>
                        <a:pt x="55" y="0"/>
                        <a:pt x="55" y="0"/>
                        <a:pt x="55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4"/>
                        <a:pt x="2" y="7"/>
                        <a:pt x="0" y="10"/>
                      </a:cubicBezTo>
                      <a:lnTo>
                        <a:pt x="51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87" name="Freeform 265"/>
                <p:cNvSpPr>
                  <a:spLocks/>
                </p:cNvSpPr>
                <p:nvPr/>
              </p:nvSpPr>
              <p:spPr bwMode="auto">
                <a:xfrm>
                  <a:off x="788988" y="3126581"/>
                  <a:ext cx="7937" cy="3175"/>
                </a:xfrm>
                <a:custGeom>
                  <a:avLst/>
                  <a:gdLst>
                    <a:gd name="T0" fmla="*/ 16 w 20"/>
                    <a:gd name="T1" fmla="*/ 11 h 11"/>
                    <a:gd name="T2" fmla="*/ 20 w 20"/>
                    <a:gd name="T3" fmla="*/ 0 h 11"/>
                    <a:gd name="T4" fmla="*/ 1 w 20"/>
                    <a:gd name="T5" fmla="*/ 0 h 11"/>
                    <a:gd name="T6" fmla="*/ 0 w 20"/>
                    <a:gd name="T7" fmla="*/ 11 h 11"/>
                    <a:gd name="T8" fmla="*/ 16 w 2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11">
                      <a:moveTo>
                        <a:pt x="16" y="11"/>
                      </a:move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4"/>
                        <a:pt x="0" y="8"/>
                        <a:pt x="0" y="11"/>
                      </a:cubicBezTo>
                      <a:lnTo>
                        <a:pt x="16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88" name="Freeform 266"/>
                <p:cNvSpPr>
                  <a:spLocks/>
                </p:cNvSpPr>
                <p:nvPr/>
              </p:nvSpPr>
              <p:spPr bwMode="auto">
                <a:xfrm>
                  <a:off x="828675" y="3126581"/>
                  <a:ext cx="11112" cy="3175"/>
                </a:xfrm>
                <a:custGeom>
                  <a:avLst/>
                  <a:gdLst>
                    <a:gd name="T0" fmla="*/ 6 w 7"/>
                    <a:gd name="T1" fmla="*/ 2 h 2"/>
                    <a:gd name="T2" fmla="*/ 7 w 7"/>
                    <a:gd name="T3" fmla="*/ 0 h 2"/>
                    <a:gd name="T4" fmla="*/ 0 w 7"/>
                    <a:gd name="T5" fmla="*/ 0 h 2"/>
                    <a:gd name="T6" fmla="*/ 1 w 7"/>
                    <a:gd name="T7" fmla="*/ 2 h 2"/>
                    <a:gd name="T8" fmla="*/ 6 w 7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2">
                      <a:moveTo>
                        <a:pt x="6" y="2"/>
                      </a:move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89" name="Freeform 267"/>
                <p:cNvSpPr>
                  <a:spLocks/>
                </p:cNvSpPr>
                <p:nvPr/>
              </p:nvSpPr>
              <p:spPr bwMode="auto">
                <a:xfrm>
                  <a:off x="790575" y="3139281"/>
                  <a:ext cx="1587" cy="1588"/>
                </a:xfrm>
                <a:custGeom>
                  <a:avLst/>
                  <a:gdLst>
                    <a:gd name="T0" fmla="*/ 0 w 5"/>
                    <a:gd name="T1" fmla="*/ 0 h 7"/>
                    <a:gd name="T2" fmla="*/ 2 w 5"/>
                    <a:gd name="T3" fmla="*/ 7 h 7"/>
                    <a:gd name="T4" fmla="*/ 5 w 5"/>
                    <a:gd name="T5" fmla="*/ 0 h 7"/>
                    <a:gd name="T6" fmla="*/ 0 w 5"/>
                    <a:gd name="T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" h="7">
                      <a:moveTo>
                        <a:pt x="0" y="0"/>
                      </a:moveTo>
                      <a:cubicBezTo>
                        <a:pt x="1" y="3"/>
                        <a:pt x="1" y="4"/>
                        <a:pt x="2" y="7"/>
                      </a:cubicBezTo>
                      <a:cubicBezTo>
                        <a:pt x="5" y="0"/>
                        <a:pt x="5" y="0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90" name="Freeform 268"/>
                <p:cNvSpPr>
                  <a:spLocks/>
                </p:cNvSpPr>
                <p:nvPr/>
              </p:nvSpPr>
              <p:spPr bwMode="auto">
                <a:xfrm>
                  <a:off x="817563" y="3139281"/>
                  <a:ext cx="9525" cy="3175"/>
                </a:xfrm>
                <a:custGeom>
                  <a:avLst/>
                  <a:gdLst>
                    <a:gd name="T0" fmla="*/ 0 w 6"/>
                    <a:gd name="T1" fmla="*/ 2 h 2"/>
                    <a:gd name="T2" fmla="*/ 6 w 6"/>
                    <a:gd name="T3" fmla="*/ 2 h 2"/>
                    <a:gd name="T4" fmla="*/ 5 w 6"/>
                    <a:gd name="T5" fmla="*/ 0 h 2"/>
                    <a:gd name="T6" fmla="*/ 1 w 6"/>
                    <a:gd name="T7" fmla="*/ 0 h 2"/>
                    <a:gd name="T8" fmla="*/ 0 w 6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2">
                      <a:moveTo>
                        <a:pt x="0" y="2"/>
                      </a:move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91" name="Freeform 269"/>
                <p:cNvSpPr>
                  <a:spLocks/>
                </p:cNvSpPr>
                <p:nvPr/>
              </p:nvSpPr>
              <p:spPr bwMode="auto">
                <a:xfrm>
                  <a:off x="854075" y="3090068"/>
                  <a:ext cx="55562" cy="3175"/>
                </a:xfrm>
                <a:custGeom>
                  <a:avLst/>
                  <a:gdLst>
                    <a:gd name="T0" fmla="*/ 8 w 165"/>
                    <a:gd name="T1" fmla="*/ 10 h 12"/>
                    <a:gd name="T2" fmla="*/ 10 w 165"/>
                    <a:gd name="T3" fmla="*/ 12 h 12"/>
                    <a:gd name="T4" fmla="*/ 160 w 165"/>
                    <a:gd name="T5" fmla="*/ 12 h 12"/>
                    <a:gd name="T6" fmla="*/ 165 w 165"/>
                    <a:gd name="T7" fmla="*/ 6 h 12"/>
                    <a:gd name="T8" fmla="*/ 160 w 165"/>
                    <a:gd name="T9" fmla="*/ 0 h 12"/>
                    <a:gd name="T10" fmla="*/ 0 w 165"/>
                    <a:gd name="T11" fmla="*/ 0 h 12"/>
                    <a:gd name="T12" fmla="*/ 8 w 165"/>
                    <a:gd name="T13" fmla="*/ 1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5" h="12">
                      <a:moveTo>
                        <a:pt x="8" y="10"/>
                      </a:move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60" y="12"/>
                        <a:pt x="160" y="12"/>
                        <a:pt x="160" y="12"/>
                      </a:cubicBezTo>
                      <a:cubicBezTo>
                        <a:pt x="162" y="12"/>
                        <a:pt x="165" y="10"/>
                        <a:pt x="165" y="6"/>
                      </a:cubicBezTo>
                      <a:cubicBezTo>
                        <a:pt x="165" y="3"/>
                        <a:pt x="162" y="0"/>
                        <a:pt x="16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6" y="6"/>
                        <a:pt x="8" y="1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92" name="Freeform 270"/>
                <p:cNvSpPr>
                  <a:spLocks/>
                </p:cNvSpPr>
                <p:nvPr/>
              </p:nvSpPr>
              <p:spPr bwMode="auto">
                <a:xfrm>
                  <a:off x="825500" y="3113881"/>
                  <a:ext cx="15875" cy="3175"/>
                </a:xfrm>
                <a:custGeom>
                  <a:avLst/>
                  <a:gdLst>
                    <a:gd name="T0" fmla="*/ 3 w 49"/>
                    <a:gd name="T1" fmla="*/ 10 h 10"/>
                    <a:gd name="T2" fmla="*/ 49 w 49"/>
                    <a:gd name="T3" fmla="*/ 10 h 10"/>
                    <a:gd name="T4" fmla="*/ 42 w 49"/>
                    <a:gd name="T5" fmla="*/ 0 h 10"/>
                    <a:gd name="T6" fmla="*/ 0 w 49"/>
                    <a:gd name="T7" fmla="*/ 0 h 10"/>
                    <a:gd name="T8" fmla="*/ 3 w 4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10">
                      <a:moveTo>
                        <a:pt x="3" y="10"/>
                      </a:move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48" y="7"/>
                        <a:pt x="45" y="4"/>
                        <a:pt x="4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93" name="Freeform 271"/>
                <p:cNvSpPr>
                  <a:spLocks/>
                </p:cNvSpPr>
                <p:nvPr/>
              </p:nvSpPr>
              <p:spPr bwMode="auto">
                <a:xfrm>
                  <a:off x="796925" y="3151981"/>
                  <a:ext cx="4762" cy="3175"/>
                </a:xfrm>
                <a:custGeom>
                  <a:avLst/>
                  <a:gdLst>
                    <a:gd name="T0" fmla="*/ 0 w 12"/>
                    <a:gd name="T1" fmla="*/ 0 h 10"/>
                    <a:gd name="T2" fmla="*/ 1 w 12"/>
                    <a:gd name="T3" fmla="*/ 1 h 10"/>
                    <a:gd name="T4" fmla="*/ 12 w 12"/>
                    <a:gd name="T5" fmla="*/ 10 h 10"/>
                    <a:gd name="T6" fmla="*/ 9 w 12"/>
                    <a:gd name="T7" fmla="*/ 0 h 10"/>
                    <a:gd name="T8" fmla="*/ 0 w 1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0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4" y="3"/>
                        <a:pt x="8" y="7"/>
                        <a:pt x="12" y="10"/>
                      </a:cubicBezTo>
                      <a:cubicBezTo>
                        <a:pt x="9" y="0"/>
                        <a:pt x="9" y="0"/>
                        <a:pt x="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94" name="Freeform 272"/>
                <p:cNvSpPr>
                  <a:spLocks/>
                </p:cNvSpPr>
                <p:nvPr/>
              </p:nvSpPr>
              <p:spPr bwMode="auto">
                <a:xfrm>
                  <a:off x="817563" y="3113881"/>
                  <a:ext cx="3175" cy="3175"/>
                </a:xfrm>
                <a:custGeom>
                  <a:avLst/>
                  <a:gdLst>
                    <a:gd name="T0" fmla="*/ 0 w 2"/>
                    <a:gd name="T1" fmla="*/ 2 h 2"/>
                    <a:gd name="T2" fmla="*/ 1 w 2"/>
                    <a:gd name="T3" fmla="*/ 2 h 2"/>
                    <a:gd name="T4" fmla="*/ 2 w 2"/>
                    <a:gd name="T5" fmla="*/ 0 h 2"/>
                    <a:gd name="T6" fmla="*/ 0 w 2"/>
                    <a:gd name="T7" fmla="*/ 0 h 2"/>
                    <a:gd name="T8" fmla="*/ 0 w 2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0" y="2"/>
                      </a:moveTo>
                      <a:lnTo>
                        <a:pt x="1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95" name="Freeform 273"/>
                <p:cNvSpPr>
                  <a:spLocks/>
                </p:cNvSpPr>
                <p:nvPr/>
              </p:nvSpPr>
              <p:spPr bwMode="auto">
                <a:xfrm>
                  <a:off x="806450" y="3102768"/>
                  <a:ext cx="9525" cy="3175"/>
                </a:xfrm>
                <a:custGeom>
                  <a:avLst/>
                  <a:gdLst>
                    <a:gd name="T0" fmla="*/ 0 w 28"/>
                    <a:gd name="T1" fmla="*/ 8 h 8"/>
                    <a:gd name="T2" fmla="*/ 26 w 28"/>
                    <a:gd name="T3" fmla="*/ 8 h 8"/>
                    <a:gd name="T4" fmla="*/ 28 w 28"/>
                    <a:gd name="T5" fmla="*/ 0 h 8"/>
                    <a:gd name="T6" fmla="*/ 0 w 28"/>
                    <a:gd name="T7" fmla="*/ 8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" h="8">
                      <a:moveTo>
                        <a:pt x="0" y="8"/>
                      </a:move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18" y="1"/>
                        <a:pt x="8" y="4"/>
                        <a:pt x="0" y="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96" name="Freeform 274"/>
                <p:cNvSpPr>
                  <a:spLocks/>
                </p:cNvSpPr>
                <p:nvPr/>
              </p:nvSpPr>
              <p:spPr bwMode="auto">
                <a:xfrm>
                  <a:off x="866775" y="3151981"/>
                  <a:ext cx="42862" cy="3175"/>
                </a:xfrm>
                <a:custGeom>
                  <a:avLst/>
                  <a:gdLst>
                    <a:gd name="T0" fmla="*/ 119 w 124"/>
                    <a:gd name="T1" fmla="*/ 0 h 10"/>
                    <a:gd name="T2" fmla="*/ 4 w 124"/>
                    <a:gd name="T3" fmla="*/ 0 h 10"/>
                    <a:gd name="T4" fmla="*/ 0 w 124"/>
                    <a:gd name="T5" fmla="*/ 10 h 10"/>
                    <a:gd name="T6" fmla="*/ 119 w 124"/>
                    <a:gd name="T7" fmla="*/ 10 h 10"/>
                    <a:gd name="T8" fmla="*/ 124 w 124"/>
                    <a:gd name="T9" fmla="*/ 5 h 10"/>
                    <a:gd name="T10" fmla="*/ 119 w 124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10">
                      <a:moveTo>
                        <a:pt x="119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3"/>
                        <a:pt x="1" y="6"/>
                        <a:pt x="0" y="10"/>
                      </a:cubicBezTo>
                      <a:cubicBezTo>
                        <a:pt x="119" y="10"/>
                        <a:pt x="119" y="10"/>
                        <a:pt x="119" y="10"/>
                      </a:cubicBezTo>
                      <a:cubicBezTo>
                        <a:pt x="121" y="10"/>
                        <a:pt x="124" y="7"/>
                        <a:pt x="124" y="5"/>
                      </a:cubicBezTo>
                      <a:cubicBezTo>
                        <a:pt x="124" y="2"/>
                        <a:pt x="121" y="0"/>
                        <a:pt x="119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97" name="Freeform 275"/>
                <p:cNvSpPr>
                  <a:spLocks/>
                </p:cNvSpPr>
                <p:nvPr/>
              </p:nvSpPr>
              <p:spPr bwMode="auto">
                <a:xfrm>
                  <a:off x="871538" y="3139281"/>
                  <a:ext cx="38100" cy="3175"/>
                </a:xfrm>
                <a:custGeom>
                  <a:avLst/>
                  <a:gdLst>
                    <a:gd name="T0" fmla="*/ 108 w 113"/>
                    <a:gd name="T1" fmla="*/ 0 h 10"/>
                    <a:gd name="T2" fmla="*/ 2 w 113"/>
                    <a:gd name="T3" fmla="*/ 0 h 10"/>
                    <a:gd name="T4" fmla="*/ 0 w 113"/>
                    <a:gd name="T5" fmla="*/ 10 h 10"/>
                    <a:gd name="T6" fmla="*/ 108 w 113"/>
                    <a:gd name="T7" fmla="*/ 10 h 10"/>
                    <a:gd name="T8" fmla="*/ 113 w 113"/>
                    <a:gd name="T9" fmla="*/ 5 h 10"/>
                    <a:gd name="T10" fmla="*/ 108 w 113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" h="10">
                      <a:moveTo>
                        <a:pt x="108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7"/>
                        <a:pt x="0" y="10"/>
                      </a:cubicBezTo>
                      <a:cubicBezTo>
                        <a:pt x="108" y="10"/>
                        <a:pt x="108" y="10"/>
                        <a:pt x="108" y="10"/>
                      </a:cubicBezTo>
                      <a:cubicBezTo>
                        <a:pt x="110" y="10"/>
                        <a:pt x="113" y="9"/>
                        <a:pt x="113" y="5"/>
                      </a:cubicBezTo>
                      <a:cubicBezTo>
                        <a:pt x="113" y="3"/>
                        <a:pt x="110" y="0"/>
                        <a:pt x="108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98" name="Freeform 276"/>
                <p:cNvSpPr>
                  <a:spLocks/>
                </p:cNvSpPr>
                <p:nvPr/>
              </p:nvSpPr>
              <p:spPr bwMode="auto">
                <a:xfrm>
                  <a:off x="750888" y="3151981"/>
                  <a:ext cx="17462" cy="3175"/>
                </a:xfrm>
                <a:custGeom>
                  <a:avLst/>
                  <a:gdLst>
                    <a:gd name="T0" fmla="*/ 5 w 52"/>
                    <a:gd name="T1" fmla="*/ 10 h 10"/>
                    <a:gd name="T2" fmla="*/ 52 w 52"/>
                    <a:gd name="T3" fmla="*/ 10 h 10"/>
                    <a:gd name="T4" fmla="*/ 47 w 52"/>
                    <a:gd name="T5" fmla="*/ 0 h 10"/>
                    <a:gd name="T6" fmla="*/ 5 w 52"/>
                    <a:gd name="T7" fmla="*/ 0 h 10"/>
                    <a:gd name="T8" fmla="*/ 0 w 52"/>
                    <a:gd name="T9" fmla="*/ 5 h 10"/>
                    <a:gd name="T10" fmla="*/ 5 w 52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52" y="10"/>
                        <a:pt x="52" y="10"/>
                        <a:pt x="52" y="10"/>
                      </a:cubicBezTo>
                      <a:cubicBezTo>
                        <a:pt x="51" y="6"/>
                        <a:pt x="49" y="3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10"/>
                        <a:pt x="5" y="1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699" name="Freeform 277"/>
                <p:cNvSpPr>
                  <a:spLocks/>
                </p:cNvSpPr>
                <p:nvPr/>
              </p:nvSpPr>
              <p:spPr bwMode="auto">
                <a:xfrm>
                  <a:off x="750888" y="3139281"/>
                  <a:ext cx="12700" cy="3175"/>
                </a:xfrm>
                <a:custGeom>
                  <a:avLst/>
                  <a:gdLst>
                    <a:gd name="T0" fmla="*/ 5 w 40"/>
                    <a:gd name="T1" fmla="*/ 10 h 10"/>
                    <a:gd name="T2" fmla="*/ 40 w 40"/>
                    <a:gd name="T3" fmla="*/ 10 h 10"/>
                    <a:gd name="T4" fmla="*/ 38 w 40"/>
                    <a:gd name="T5" fmla="*/ 0 h 10"/>
                    <a:gd name="T6" fmla="*/ 5 w 40"/>
                    <a:gd name="T7" fmla="*/ 0 h 10"/>
                    <a:gd name="T8" fmla="*/ 0 w 40"/>
                    <a:gd name="T9" fmla="*/ 5 h 10"/>
                    <a:gd name="T10" fmla="*/ 5 w 40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0" h="10">
                      <a:moveTo>
                        <a:pt x="5" y="10"/>
                      </a:moveTo>
                      <a:cubicBezTo>
                        <a:pt x="40" y="10"/>
                        <a:pt x="40" y="10"/>
                        <a:pt x="40" y="10"/>
                      </a:cubicBezTo>
                      <a:cubicBezTo>
                        <a:pt x="39" y="7"/>
                        <a:pt x="38" y="4"/>
                        <a:pt x="38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9"/>
                        <a:pt x="2" y="10"/>
                        <a:pt x="5" y="1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700" name="Freeform 278"/>
                <p:cNvSpPr>
                  <a:spLocks/>
                </p:cNvSpPr>
                <p:nvPr/>
              </p:nvSpPr>
              <p:spPr bwMode="auto">
                <a:xfrm>
                  <a:off x="863600" y="3102768"/>
                  <a:ext cx="46037" cy="3175"/>
                </a:xfrm>
                <a:custGeom>
                  <a:avLst/>
                  <a:gdLst>
                    <a:gd name="T0" fmla="*/ 129 w 134"/>
                    <a:gd name="T1" fmla="*/ 0 h 11"/>
                    <a:gd name="T2" fmla="*/ 0 w 134"/>
                    <a:gd name="T3" fmla="*/ 0 h 11"/>
                    <a:gd name="T4" fmla="*/ 6 w 134"/>
                    <a:gd name="T5" fmla="*/ 11 h 11"/>
                    <a:gd name="T6" fmla="*/ 129 w 134"/>
                    <a:gd name="T7" fmla="*/ 11 h 11"/>
                    <a:gd name="T8" fmla="*/ 134 w 134"/>
                    <a:gd name="T9" fmla="*/ 6 h 11"/>
                    <a:gd name="T10" fmla="*/ 129 w 134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" h="11">
                      <a:moveTo>
                        <a:pt x="12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4"/>
                        <a:pt x="4" y="8"/>
                        <a:pt x="6" y="11"/>
                      </a:cubicBezTo>
                      <a:cubicBezTo>
                        <a:pt x="129" y="11"/>
                        <a:pt x="129" y="11"/>
                        <a:pt x="129" y="11"/>
                      </a:cubicBezTo>
                      <a:cubicBezTo>
                        <a:pt x="131" y="11"/>
                        <a:pt x="134" y="9"/>
                        <a:pt x="134" y="6"/>
                      </a:cubicBezTo>
                      <a:cubicBezTo>
                        <a:pt x="134" y="2"/>
                        <a:pt x="131" y="0"/>
                        <a:pt x="129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701" name="Freeform 279"/>
                <p:cNvSpPr>
                  <a:spLocks/>
                </p:cNvSpPr>
                <p:nvPr/>
              </p:nvSpPr>
              <p:spPr bwMode="auto">
                <a:xfrm>
                  <a:off x="871538" y="3126581"/>
                  <a:ext cx="38100" cy="3175"/>
                </a:xfrm>
                <a:custGeom>
                  <a:avLst/>
                  <a:gdLst>
                    <a:gd name="T0" fmla="*/ 104 w 109"/>
                    <a:gd name="T1" fmla="*/ 0 h 11"/>
                    <a:gd name="T2" fmla="*/ 0 w 109"/>
                    <a:gd name="T3" fmla="*/ 0 h 11"/>
                    <a:gd name="T4" fmla="*/ 1 w 109"/>
                    <a:gd name="T5" fmla="*/ 11 h 11"/>
                    <a:gd name="T6" fmla="*/ 104 w 109"/>
                    <a:gd name="T7" fmla="*/ 11 h 11"/>
                    <a:gd name="T8" fmla="*/ 109 w 109"/>
                    <a:gd name="T9" fmla="*/ 6 h 11"/>
                    <a:gd name="T10" fmla="*/ 104 w 109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9" h="11">
                      <a:moveTo>
                        <a:pt x="104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1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6" y="11"/>
                        <a:pt x="109" y="9"/>
                        <a:pt x="109" y="6"/>
                      </a:cubicBezTo>
                      <a:cubicBezTo>
                        <a:pt x="109" y="2"/>
                        <a:pt x="106" y="0"/>
                        <a:pt x="104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702" name="Freeform 280"/>
                <p:cNvSpPr>
                  <a:spLocks/>
                </p:cNvSpPr>
                <p:nvPr/>
              </p:nvSpPr>
              <p:spPr bwMode="auto">
                <a:xfrm>
                  <a:off x="869950" y="3113881"/>
                  <a:ext cx="39687" cy="3175"/>
                </a:xfrm>
                <a:custGeom>
                  <a:avLst/>
                  <a:gdLst>
                    <a:gd name="T0" fmla="*/ 113 w 118"/>
                    <a:gd name="T1" fmla="*/ 0 h 10"/>
                    <a:gd name="T2" fmla="*/ 0 w 118"/>
                    <a:gd name="T3" fmla="*/ 0 h 10"/>
                    <a:gd name="T4" fmla="*/ 3 w 118"/>
                    <a:gd name="T5" fmla="*/ 10 h 10"/>
                    <a:gd name="T6" fmla="*/ 113 w 118"/>
                    <a:gd name="T7" fmla="*/ 10 h 10"/>
                    <a:gd name="T8" fmla="*/ 118 w 118"/>
                    <a:gd name="T9" fmla="*/ 5 h 10"/>
                    <a:gd name="T10" fmla="*/ 113 w 118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8" h="10">
                      <a:moveTo>
                        <a:pt x="113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7"/>
                        <a:pt x="3" y="10"/>
                      </a:cubicBezTo>
                      <a:cubicBezTo>
                        <a:pt x="113" y="10"/>
                        <a:pt x="113" y="10"/>
                        <a:pt x="113" y="10"/>
                      </a:cubicBezTo>
                      <a:cubicBezTo>
                        <a:pt x="115" y="10"/>
                        <a:pt x="118" y="9"/>
                        <a:pt x="118" y="5"/>
                      </a:cubicBezTo>
                      <a:cubicBezTo>
                        <a:pt x="118" y="3"/>
                        <a:pt x="115" y="0"/>
                        <a:pt x="113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703" name="Freeform 281"/>
                <p:cNvSpPr>
                  <a:spLocks/>
                </p:cNvSpPr>
                <p:nvPr/>
              </p:nvSpPr>
              <p:spPr bwMode="auto">
                <a:xfrm>
                  <a:off x="750888" y="3090068"/>
                  <a:ext cx="31750" cy="3175"/>
                </a:xfrm>
                <a:custGeom>
                  <a:avLst/>
                  <a:gdLst>
                    <a:gd name="T0" fmla="*/ 6 w 93"/>
                    <a:gd name="T1" fmla="*/ 12 h 12"/>
                    <a:gd name="T2" fmla="*/ 82 w 93"/>
                    <a:gd name="T3" fmla="*/ 12 h 12"/>
                    <a:gd name="T4" fmla="*/ 84 w 93"/>
                    <a:gd name="T5" fmla="*/ 10 h 12"/>
                    <a:gd name="T6" fmla="*/ 93 w 93"/>
                    <a:gd name="T7" fmla="*/ 0 h 12"/>
                    <a:gd name="T8" fmla="*/ 6 w 93"/>
                    <a:gd name="T9" fmla="*/ 0 h 12"/>
                    <a:gd name="T10" fmla="*/ 0 w 93"/>
                    <a:gd name="T11" fmla="*/ 6 h 12"/>
                    <a:gd name="T12" fmla="*/ 6 w 93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3" h="12">
                      <a:moveTo>
                        <a:pt x="6" y="12"/>
                      </a:moveTo>
                      <a:cubicBezTo>
                        <a:pt x="82" y="12"/>
                        <a:pt x="82" y="12"/>
                        <a:pt x="82" y="12"/>
                      </a:cubicBezTo>
                      <a:cubicBezTo>
                        <a:pt x="82" y="11"/>
                        <a:pt x="83" y="11"/>
                        <a:pt x="84" y="10"/>
                      </a:cubicBezTo>
                      <a:cubicBezTo>
                        <a:pt x="87" y="6"/>
                        <a:pt x="90" y="3"/>
                        <a:pt x="93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10"/>
                        <a:pt x="2" y="12"/>
                        <a:pt x="6" y="1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704" name="Freeform 282"/>
                <p:cNvSpPr>
                  <a:spLocks/>
                </p:cNvSpPr>
                <p:nvPr/>
              </p:nvSpPr>
              <p:spPr bwMode="auto">
                <a:xfrm>
                  <a:off x="750888" y="3126581"/>
                  <a:ext cx="12700" cy="3175"/>
                </a:xfrm>
                <a:custGeom>
                  <a:avLst/>
                  <a:gdLst>
                    <a:gd name="T0" fmla="*/ 5 w 37"/>
                    <a:gd name="T1" fmla="*/ 11 h 11"/>
                    <a:gd name="T2" fmla="*/ 36 w 37"/>
                    <a:gd name="T3" fmla="*/ 11 h 11"/>
                    <a:gd name="T4" fmla="*/ 37 w 37"/>
                    <a:gd name="T5" fmla="*/ 0 h 11"/>
                    <a:gd name="T6" fmla="*/ 5 w 37"/>
                    <a:gd name="T7" fmla="*/ 0 h 11"/>
                    <a:gd name="T8" fmla="*/ 0 w 37"/>
                    <a:gd name="T9" fmla="*/ 6 h 11"/>
                    <a:gd name="T10" fmla="*/ 5 w 3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7" h="11">
                      <a:moveTo>
                        <a:pt x="5" y="11"/>
                      </a:moveTo>
                      <a:cubicBezTo>
                        <a:pt x="36" y="11"/>
                        <a:pt x="36" y="11"/>
                        <a:pt x="36" y="11"/>
                      </a:cubicBezTo>
                      <a:cubicBezTo>
                        <a:pt x="36" y="8"/>
                        <a:pt x="36" y="4"/>
                        <a:pt x="3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6"/>
                      </a:cubicBezTo>
                      <a:cubicBezTo>
                        <a:pt x="0" y="9"/>
                        <a:pt x="2" y="11"/>
                        <a:pt x="5" y="1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705" name="Freeform 283"/>
                <p:cNvSpPr>
                  <a:spLocks/>
                </p:cNvSpPr>
                <p:nvPr/>
              </p:nvSpPr>
              <p:spPr bwMode="auto">
                <a:xfrm>
                  <a:off x="838200" y="3139281"/>
                  <a:ext cx="6350" cy="3175"/>
                </a:xfrm>
                <a:custGeom>
                  <a:avLst/>
                  <a:gdLst>
                    <a:gd name="T0" fmla="*/ 4 w 22"/>
                    <a:gd name="T1" fmla="*/ 0 h 10"/>
                    <a:gd name="T2" fmla="*/ 0 w 22"/>
                    <a:gd name="T3" fmla="*/ 10 h 10"/>
                    <a:gd name="T4" fmla="*/ 17 w 22"/>
                    <a:gd name="T5" fmla="*/ 10 h 10"/>
                    <a:gd name="T6" fmla="*/ 22 w 22"/>
                    <a:gd name="T7" fmla="*/ 0 h 10"/>
                    <a:gd name="T8" fmla="*/ 4 w 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0">
                      <a:moveTo>
                        <a:pt x="4" y="0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9" y="7"/>
                        <a:pt x="20" y="4"/>
                        <a:pt x="22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706" name="Freeform 284"/>
                <p:cNvSpPr>
                  <a:spLocks/>
                </p:cNvSpPr>
                <p:nvPr/>
              </p:nvSpPr>
              <p:spPr bwMode="auto">
                <a:xfrm>
                  <a:off x="817563" y="3102768"/>
                  <a:ext cx="11112" cy="3175"/>
                </a:xfrm>
                <a:custGeom>
                  <a:avLst/>
                  <a:gdLst>
                    <a:gd name="T0" fmla="*/ 0 w 36"/>
                    <a:gd name="T1" fmla="*/ 0 h 8"/>
                    <a:gd name="T2" fmla="*/ 0 w 36"/>
                    <a:gd name="T3" fmla="*/ 8 h 8"/>
                    <a:gd name="T4" fmla="*/ 36 w 36"/>
                    <a:gd name="T5" fmla="*/ 8 h 8"/>
                    <a:gd name="T6" fmla="*/ 2 w 36"/>
                    <a:gd name="T7" fmla="*/ 0 h 8"/>
                    <a:gd name="T8" fmla="*/ 0 w 36"/>
                    <a:gd name="T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8">
                      <a:moveTo>
                        <a:pt x="0" y="0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36" y="8"/>
                        <a:pt x="36" y="8"/>
                        <a:pt x="36" y="8"/>
                      </a:cubicBezTo>
                      <a:cubicBezTo>
                        <a:pt x="25" y="3"/>
                        <a:pt x="14" y="0"/>
                        <a:pt x="2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707" name="Freeform 285"/>
                <p:cNvSpPr>
                  <a:spLocks/>
                </p:cNvSpPr>
                <p:nvPr/>
              </p:nvSpPr>
              <p:spPr bwMode="auto">
                <a:xfrm>
                  <a:off x="750888" y="3113881"/>
                  <a:ext cx="14287" cy="3175"/>
                </a:xfrm>
                <a:custGeom>
                  <a:avLst/>
                  <a:gdLst>
                    <a:gd name="T0" fmla="*/ 6 w 45"/>
                    <a:gd name="T1" fmla="*/ 10 h 10"/>
                    <a:gd name="T2" fmla="*/ 41 w 45"/>
                    <a:gd name="T3" fmla="*/ 10 h 10"/>
                    <a:gd name="T4" fmla="*/ 45 w 45"/>
                    <a:gd name="T5" fmla="*/ 0 h 10"/>
                    <a:gd name="T6" fmla="*/ 6 w 45"/>
                    <a:gd name="T7" fmla="*/ 0 h 10"/>
                    <a:gd name="T8" fmla="*/ 0 w 45"/>
                    <a:gd name="T9" fmla="*/ 5 h 10"/>
                    <a:gd name="T10" fmla="*/ 6 w 45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5" h="10">
                      <a:moveTo>
                        <a:pt x="6" y="10"/>
                      </a:moveTo>
                      <a:cubicBezTo>
                        <a:pt x="41" y="10"/>
                        <a:pt x="41" y="10"/>
                        <a:pt x="41" y="10"/>
                      </a:cubicBezTo>
                      <a:cubicBezTo>
                        <a:pt x="42" y="7"/>
                        <a:pt x="44" y="4"/>
                        <a:pt x="45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9"/>
                        <a:pt x="2" y="10"/>
                        <a:pt x="6" y="1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708" name="Freeform 286"/>
                <p:cNvSpPr>
                  <a:spLocks/>
                </p:cNvSpPr>
                <p:nvPr/>
              </p:nvSpPr>
              <p:spPr bwMode="auto">
                <a:xfrm>
                  <a:off x="835025" y="3151981"/>
                  <a:ext cx="3175" cy="1588"/>
                </a:xfrm>
                <a:custGeom>
                  <a:avLst/>
                  <a:gdLst>
                    <a:gd name="T0" fmla="*/ 2 w 8"/>
                    <a:gd name="T1" fmla="*/ 0 h 6"/>
                    <a:gd name="T2" fmla="*/ 0 w 8"/>
                    <a:gd name="T3" fmla="*/ 6 h 6"/>
                    <a:gd name="T4" fmla="*/ 7 w 8"/>
                    <a:gd name="T5" fmla="*/ 1 h 6"/>
                    <a:gd name="T6" fmla="*/ 8 w 8"/>
                    <a:gd name="T7" fmla="*/ 0 h 6"/>
                    <a:gd name="T8" fmla="*/ 2 w 8"/>
                    <a:gd name="T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6">
                      <a:moveTo>
                        <a:pt x="2" y="0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3" y="5"/>
                        <a:pt x="6" y="2"/>
                        <a:pt x="7" y="1"/>
                      </a:cubicBezTo>
                      <a:cubicBezTo>
                        <a:pt x="8" y="0"/>
                        <a:pt x="8" y="0"/>
                        <a:pt x="8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709" name="Freeform 287"/>
                <p:cNvSpPr>
                  <a:spLocks/>
                </p:cNvSpPr>
                <p:nvPr/>
              </p:nvSpPr>
              <p:spPr bwMode="auto">
                <a:xfrm>
                  <a:off x="750888" y="3102768"/>
                  <a:ext cx="20637" cy="3175"/>
                </a:xfrm>
                <a:custGeom>
                  <a:avLst/>
                  <a:gdLst>
                    <a:gd name="T0" fmla="*/ 6 w 61"/>
                    <a:gd name="T1" fmla="*/ 11 h 11"/>
                    <a:gd name="T2" fmla="*/ 55 w 61"/>
                    <a:gd name="T3" fmla="*/ 11 h 11"/>
                    <a:gd name="T4" fmla="*/ 61 w 61"/>
                    <a:gd name="T5" fmla="*/ 0 h 11"/>
                    <a:gd name="T6" fmla="*/ 6 w 61"/>
                    <a:gd name="T7" fmla="*/ 0 h 11"/>
                    <a:gd name="T8" fmla="*/ 0 w 61"/>
                    <a:gd name="T9" fmla="*/ 6 h 11"/>
                    <a:gd name="T10" fmla="*/ 6 w 61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1" h="11">
                      <a:moveTo>
                        <a:pt x="6" y="11"/>
                      </a:moveTo>
                      <a:cubicBezTo>
                        <a:pt x="55" y="11"/>
                        <a:pt x="55" y="11"/>
                        <a:pt x="55" y="11"/>
                      </a:cubicBezTo>
                      <a:cubicBezTo>
                        <a:pt x="57" y="8"/>
                        <a:pt x="60" y="4"/>
                        <a:pt x="61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0"/>
                        <a:pt x="0" y="2"/>
                        <a:pt x="0" y="6"/>
                      </a:cubicBezTo>
                      <a:cubicBezTo>
                        <a:pt x="0" y="9"/>
                        <a:pt x="2" y="11"/>
                        <a:pt x="6" y="1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710" name="Freeform 288"/>
                <p:cNvSpPr>
                  <a:spLocks/>
                </p:cNvSpPr>
                <p:nvPr/>
              </p:nvSpPr>
              <p:spPr bwMode="auto">
                <a:xfrm>
                  <a:off x="792163" y="3107531"/>
                  <a:ext cx="53975" cy="49213"/>
                </a:xfrm>
                <a:custGeom>
                  <a:avLst/>
                  <a:gdLst>
                    <a:gd name="T0" fmla="*/ 63 w 157"/>
                    <a:gd name="T1" fmla="*/ 123 h 143"/>
                    <a:gd name="T2" fmla="*/ 92 w 157"/>
                    <a:gd name="T3" fmla="*/ 48 h 143"/>
                    <a:gd name="T4" fmla="*/ 120 w 157"/>
                    <a:gd name="T5" fmla="*/ 140 h 143"/>
                    <a:gd name="T6" fmla="*/ 135 w 157"/>
                    <a:gd name="T7" fmla="*/ 82 h 143"/>
                    <a:gd name="T8" fmla="*/ 149 w 157"/>
                    <a:gd name="T9" fmla="*/ 79 h 143"/>
                    <a:gd name="T10" fmla="*/ 157 w 157"/>
                    <a:gd name="T11" fmla="*/ 52 h 143"/>
                    <a:gd name="T12" fmla="*/ 152 w 157"/>
                    <a:gd name="T13" fmla="*/ 36 h 143"/>
                    <a:gd name="T14" fmla="*/ 151 w 157"/>
                    <a:gd name="T15" fmla="*/ 37 h 143"/>
                    <a:gd name="T16" fmla="*/ 141 w 157"/>
                    <a:gd name="T17" fmla="*/ 71 h 143"/>
                    <a:gd name="T18" fmla="*/ 127 w 157"/>
                    <a:gd name="T19" fmla="*/ 73 h 143"/>
                    <a:gd name="T20" fmla="*/ 119 w 157"/>
                    <a:gd name="T21" fmla="*/ 101 h 143"/>
                    <a:gd name="T22" fmla="*/ 93 w 157"/>
                    <a:gd name="T23" fmla="*/ 15 h 143"/>
                    <a:gd name="T24" fmla="*/ 72 w 157"/>
                    <a:gd name="T25" fmla="*/ 71 h 143"/>
                    <a:gd name="T26" fmla="*/ 70 w 157"/>
                    <a:gd name="T27" fmla="*/ 0 h 143"/>
                    <a:gd name="T28" fmla="*/ 35 w 157"/>
                    <a:gd name="T29" fmla="*/ 104 h 143"/>
                    <a:gd name="T30" fmla="*/ 22 w 157"/>
                    <a:gd name="T31" fmla="*/ 46 h 143"/>
                    <a:gd name="T32" fmla="*/ 0 w 157"/>
                    <a:gd name="T33" fmla="*/ 106 h 143"/>
                    <a:gd name="T34" fmla="*/ 6 w 157"/>
                    <a:gd name="T35" fmla="*/ 118 h 143"/>
                    <a:gd name="T36" fmla="*/ 20 w 157"/>
                    <a:gd name="T37" fmla="*/ 83 h 143"/>
                    <a:gd name="T38" fmla="*/ 33 w 157"/>
                    <a:gd name="T39" fmla="*/ 142 h 143"/>
                    <a:gd name="T40" fmla="*/ 33 w 157"/>
                    <a:gd name="T41" fmla="*/ 143 h 143"/>
                    <a:gd name="T42" fmla="*/ 61 w 157"/>
                    <a:gd name="T43" fmla="*/ 59 h 143"/>
                    <a:gd name="T44" fmla="*/ 63 w 157"/>
                    <a:gd name="T45" fmla="*/ 123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57" h="143">
                      <a:moveTo>
                        <a:pt x="63" y="123"/>
                      </a:moveTo>
                      <a:cubicBezTo>
                        <a:pt x="92" y="48"/>
                        <a:pt x="92" y="48"/>
                        <a:pt x="92" y="48"/>
                      </a:cubicBezTo>
                      <a:cubicBezTo>
                        <a:pt x="120" y="140"/>
                        <a:pt x="120" y="140"/>
                        <a:pt x="120" y="140"/>
                      </a:cubicBezTo>
                      <a:cubicBezTo>
                        <a:pt x="135" y="82"/>
                        <a:pt x="135" y="82"/>
                        <a:pt x="135" y="82"/>
                      </a:cubicBezTo>
                      <a:cubicBezTo>
                        <a:pt x="149" y="79"/>
                        <a:pt x="149" y="79"/>
                        <a:pt x="149" y="79"/>
                      </a:cubicBezTo>
                      <a:cubicBezTo>
                        <a:pt x="157" y="52"/>
                        <a:pt x="157" y="52"/>
                        <a:pt x="157" y="52"/>
                      </a:cubicBezTo>
                      <a:cubicBezTo>
                        <a:pt x="156" y="47"/>
                        <a:pt x="155" y="41"/>
                        <a:pt x="152" y="36"/>
                      </a:cubicBezTo>
                      <a:cubicBezTo>
                        <a:pt x="151" y="37"/>
                        <a:pt x="151" y="37"/>
                        <a:pt x="151" y="37"/>
                      </a:cubicBezTo>
                      <a:cubicBezTo>
                        <a:pt x="141" y="71"/>
                        <a:pt x="141" y="71"/>
                        <a:pt x="141" y="71"/>
                      </a:cubicBezTo>
                      <a:cubicBezTo>
                        <a:pt x="127" y="73"/>
                        <a:pt x="127" y="73"/>
                        <a:pt x="127" y="73"/>
                      </a:cubicBezTo>
                      <a:cubicBezTo>
                        <a:pt x="119" y="101"/>
                        <a:pt x="119" y="101"/>
                        <a:pt x="119" y="101"/>
                      </a:cubicBezTo>
                      <a:cubicBezTo>
                        <a:pt x="93" y="15"/>
                        <a:pt x="93" y="15"/>
                        <a:pt x="93" y="15"/>
                      </a:cubicBezTo>
                      <a:cubicBezTo>
                        <a:pt x="72" y="71"/>
                        <a:pt x="72" y="71"/>
                        <a:pt x="72" y="71"/>
                      </a:cubicBezTo>
                      <a:cubicBezTo>
                        <a:pt x="70" y="0"/>
                        <a:pt x="70" y="0"/>
                        <a:pt x="70" y="0"/>
                      </a:cubicBezTo>
                      <a:cubicBezTo>
                        <a:pt x="35" y="104"/>
                        <a:pt x="35" y="104"/>
                        <a:pt x="35" y="104"/>
                      </a:cubicBezTo>
                      <a:cubicBezTo>
                        <a:pt x="22" y="46"/>
                        <a:pt x="22" y="46"/>
                        <a:pt x="22" y="46"/>
                      </a:cubicBezTo>
                      <a:cubicBezTo>
                        <a:pt x="0" y="106"/>
                        <a:pt x="0" y="106"/>
                        <a:pt x="0" y="106"/>
                      </a:cubicBezTo>
                      <a:cubicBezTo>
                        <a:pt x="2" y="110"/>
                        <a:pt x="4" y="114"/>
                        <a:pt x="6" y="118"/>
                      </a:cubicBezTo>
                      <a:cubicBezTo>
                        <a:pt x="20" y="83"/>
                        <a:pt x="20" y="83"/>
                        <a:pt x="20" y="83"/>
                      </a:cubicBezTo>
                      <a:cubicBezTo>
                        <a:pt x="33" y="142"/>
                        <a:pt x="33" y="142"/>
                        <a:pt x="33" y="142"/>
                      </a:cubicBezTo>
                      <a:cubicBezTo>
                        <a:pt x="33" y="143"/>
                        <a:pt x="33" y="143"/>
                        <a:pt x="33" y="143"/>
                      </a:cubicBezTo>
                      <a:cubicBezTo>
                        <a:pt x="61" y="59"/>
                        <a:pt x="61" y="59"/>
                        <a:pt x="61" y="59"/>
                      </a:cubicBezTo>
                      <a:lnTo>
                        <a:pt x="63" y="12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711" name="Freeform 289"/>
                <p:cNvSpPr>
                  <a:spLocks noEditPoints="1"/>
                </p:cNvSpPr>
                <p:nvPr/>
              </p:nvSpPr>
              <p:spPr bwMode="auto">
                <a:xfrm>
                  <a:off x="735013" y="3082131"/>
                  <a:ext cx="136525" cy="131763"/>
                </a:xfrm>
                <a:custGeom>
                  <a:avLst/>
                  <a:gdLst>
                    <a:gd name="T0" fmla="*/ 348 w 407"/>
                    <a:gd name="T1" fmla="*/ 43 h 393"/>
                    <a:gd name="T2" fmla="*/ 246 w 407"/>
                    <a:gd name="T3" fmla="*/ 0 h 393"/>
                    <a:gd name="T4" fmla="*/ 140 w 407"/>
                    <a:gd name="T5" fmla="*/ 43 h 393"/>
                    <a:gd name="T6" fmla="*/ 120 w 407"/>
                    <a:gd name="T7" fmla="*/ 226 h 393"/>
                    <a:gd name="T8" fmla="*/ 10 w 407"/>
                    <a:gd name="T9" fmla="*/ 338 h 393"/>
                    <a:gd name="T10" fmla="*/ 10 w 407"/>
                    <a:gd name="T11" fmla="*/ 371 h 393"/>
                    <a:gd name="T12" fmla="*/ 22 w 407"/>
                    <a:gd name="T13" fmla="*/ 384 h 393"/>
                    <a:gd name="T14" fmla="*/ 55 w 407"/>
                    <a:gd name="T15" fmla="*/ 384 h 393"/>
                    <a:gd name="T16" fmla="*/ 167 w 407"/>
                    <a:gd name="T17" fmla="*/ 272 h 393"/>
                    <a:gd name="T18" fmla="*/ 246 w 407"/>
                    <a:gd name="T19" fmla="*/ 294 h 393"/>
                    <a:gd name="T20" fmla="*/ 348 w 407"/>
                    <a:gd name="T21" fmla="*/ 252 h 393"/>
                    <a:gd name="T22" fmla="*/ 348 w 407"/>
                    <a:gd name="T23" fmla="*/ 43 h 393"/>
                    <a:gd name="T24" fmla="*/ 315 w 407"/>
                    <a:gd name="T25" fmla="*/ 218 h 393"/>
                    <a:gd name="T26" fmla="*/ 246 w 407"/>
                    <a:gd name="T27" fmla="*/ 247 h 393"/>
                    <a:gd name="T28" fmla="*/ 174 w 407"/>
                    <a:gd name="T29" fmla="*/ 218 h 393"/>
                    <a:gd name="T30" fmla="*/ 174 w 407"/>
                    <a:gd name="T31" fmla="*/ 77 h 393"/>
                    <a:gd name="T32" fmla="*/ 246 w 407"/>
                    <a:gd name="T33" fmla="*/ 47 h 393"/>
                    <a:gd name="T34" fmla="*/ 315 w 407"/>
                    <a:gd name="T35" fmla="*/ 77 h 393"/>
                    <a:gd name="T36" fmla="*/ 345 w 407"/>
                    <a:gd name="T37" fmla="*/ 148 h 393"/>
                    <a:gd name="T38" fmla="*/ 315 w 407"/>
                    <a:gd name="T39" fmla="*/ 218 h 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07" h="393">
                      <a:moveTo>
                        <a:pt x="348" y="43"/>
                      </a:moveTo>
                      <a:cubicBezTo>
                        <a:pt x="319" y="15"/>
                        <a:pt x="283" y="0"/>
                        <a:pt x="246" y="0"/>
                      </a:cubicBezTo>
                      <a:cubicBezTo>
                        <a:pt x="208" y="0"/>
                        <a:pt x="170" y="15"/>
                        <a:pt x="140" y="43"/>
                      </a:cubicBezTo>
                      <a:cubicBezTo>
                        <a:pt x="91" y="93"/>
                        <a:pt x="86" y="169"/>
                        <a:pt x="120" y="226"/>
                      </a:cubicBezTo>
                      <a:cubicBezTo>
                        <a:pt x="10" y="338"/>
                        <a:pt x="10" y="338"/>
                        <a:pt x="10" y="338"/>
                      </a:cubicBezTo>
                      <a:cubicBezTo>
                        <a:pt x="0" y="346"/>
                        <a:pt x="0" y="362"/>
                        <a:pt x="10" y="371"/>
                      </a:cubicBezTo>
                      <a:cubicBezTo>
                        <a:pt x="22" y="384"/>
                        <a:pt x="22" y="384"/>
                        <a:pt x="22" y="384"/>
                      </a:cubicBezTo>
                      <a:cubicBezTo>
                        <a:pt x="31" y="393"/>
                        <a:pt x="47" y="393"/>
                        <a:pt x="55" y="384"/>
                      </a:cubicBezTo>
                      <a:cubicBezTo>
                        <a:pt x="167" y="272"/>
                        <a:pt x="167" y="272"/>
                        <a:pt x="167" y="272"/>
                      </a:cubicBezTo>
                      <a:cubicBezTo>
                        <a:pt x="192" y="287"/>
                        <a:pt x="218" y="294"/>
                        <a:pt x="246" y="294"/>
                      </a:cubicBezTo>
                      <a:cubicBezTo>
                        <a:pt x="283" y="294"/>
                        <a:pt x="319" y="280"/>
                        <a:pt x="348" y="252"/>
                      </a:cubicBezTo>
                      <a:cubicBezTo>
                        <a:pt x="407" y="194"/>
                        <a:pt x="407" y="100"/>
                        <a:pt x="348" y="43"/>
                      </a:cubicBezTo>
                      <a:moveTo>
                        <a:pt x="315" y="218"/>
                      </a:moveTo>
                      <a:cubicBezTo>
                        <a:pt x="297" y="236"/>
                        <a:pt x="271" y="247"/>
                        <a:pt x="246" y="247"/>
                      </a:cubicBezTo>
                      <a:cubicBezTo>
                        <a:pt x="219" y="247"/>
                        <a:pt x="193" y="236"/>
                        <a:pt x="174" y="218"/>
                      </a:cubicBezTo>
                      <a:cubicBezTo>
                        <a:pt x="136" y="178"/>
                        <a:pt x="136" y="116"/>
                        <a:pt x="174" y="77"/>
                      </a:cubicBezTo>
                      <a:cubicBezTo>
                        <a:pt x="193" y="58"/>
                        <a:pt x="219" y="47"/>
                        <a:pt x="246" y="47"/>
                      </a:cubicBezTo>
                      <a:cubicBezTo>
                        <a:pt x="271" y="47"/>
                        <a:pt x="297" y="58"/>
                        <a:pt x="315" y="77"/>
                      </a:cubicBezTo>
                      <a:cubicBezTo>
                        <a:pt x="334" y="95"/>
                        <a:pt x="345" y="120"/>
                        <a:pt x="345" y="148"/>
                      </a:cubicBezTo>
                      <a:cubicBezTo>
                        <a:pt x="345" y="173"/>
                        <a:pt x="334" y="198"/>
                        <a:pt x="315" y="21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954" name="Group 953">
                <a:extLst>
                  <a:ext uri="{FF2B5EF4-FFF2-40B4-BE49-F238E27FC236}">
                    <a16:creationId xmlns:a16="http://schemas.microsoft.com/office/drawing/2014/main" id="{3182573D-D32D-4360-96A5-F69135B8F9B0}"/>
                  </a:ext>
                </a:extLst>
              </p:cNvPr>
              <p:cNvGrpSpPr/>
              <p:nvPr/>
            </p:nvGrpSpPr>
            <p:grpSpPr>
              <a:xfrm>
                <a:off x="3803744" y="3486818"/>
                <a:ext cx="146611" cy="147601"/>
                <a:chOff x="712788" y="1186656"/>
                <a:chExt cx="234950" cy="236538"/>
              </a:xfrm>
            </p:grpSpPr>
            <p:sp>
              <p:nvSpPr>
                <p:cNvPr id="955" name="Oval 57">
                  <a:extLst>
                    <a:ext uri="{FF2B5EF4-FFF2-40B4-BE49-F238E27FC236}">
                      <a16:creationId xmlns:a16="http://schemas.microsoft.com/office/drawing/2014/main" id="{F04BDA17-A586-454C-86CB-134DB937AC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2788" y="1186656"/>
                  <a:ext cx="234950" cy="236538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958" name="Freeform 58">
                  <a:extLst>
                    <a:ext uri="{FF2B5EF4-FFF2-40B4-BE49-F238E27FC236}">
                      <a16:creationId xmlns:a16="http://schemas.microsoft.com/office/drawing/2014/main" id="{35FE146A-C4C0-4A50-9A88-417D64B8D58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57238" y="1223169"/>
                  <a:ext cx="152400" cy="152400"/>
                </a:xfrm>
                <a:custGeom>
                  <a:avLst/>
                  <a:gdLst>
                    <a:gd name="T0" fmla="*/ 240 w 453"/>
                    <a:gd name="T1" fmla="*/ 229 h 451"/>
                    <a:gd name="T2" fmla="*/ 268 w 453"/>
                    <a:gd name="T3" fmla="*/ 218 h 451"/>
                    <a:gd name="T4" fmla="*/ 287 w 453"/>
                    <a:gd name="T5" fmla="*/ 197 h 451"/>
                    <a:gd name="T6" fmla="*/ 289 w 453"/>
                    <a:gd name="T7" fmla="*/ 178 h 451"/>
                    <a:gd name="T8" fmla="*/ 275 w 453"/>
                    <a:gd name="T9" fmla="*/ 169 h 451"/>
                    <a:gd name="T10" fmla="*/ 220 w 453"/>
                    <a:gd name="T11" fmla="*/ 188 h 451"/>
                    <a:gd name="T12" fmla="*/ 160 w 453"/>
                    <a:gd name="T13" fmla="*/ 195 h 451"/>
                    <a:gd name="T14" fmla="*/ 222 w 453"/>
                    <a:gd name="T15" fmla="*/ 171 h 451"/>
                    <a:gd name="T16" fmla="*/ 275 w 453"/>
                    <a:gd name="T17" fmla="*/ 155 h 451"/>
                    <a:gd name="T18" fmla="*/ 298 w 453"/>
                    <a:gd name="T19" fmla="*/ 169 h 451"/>
                    <a:gd name="T20" fmla="*/ 300 w 453"/>
                    <a:gd name="T21" fmla="*/ 199 h 451"/>
                    <a:gd name="T22" fmla="*/ 277 w 453"/>
                    <a:gd name="T23" fmla="*/ 229 h 451"/>
                    <a:gd name="T24" fmla="*/ 243 w 453"/>
                    <a:gd name="T25" fmla="*/ 243 h 451"/>
                    <a:gd name="T26" fmla="*/ 203 w 453"/>
                    <a:gd name="T27" fmla="*/ 241 h 451"/>
                    <a:gd name="T28" fmla="*/ 155 w 453"/>
                    <a:gd name="T29" fmla="*/ 220 h 451"/>
                    <a:gd name="T30" fmla="*/ 194 w 453"/>
                    <a:gd name="T31" fmla="*/ 213 h 451"/>
                    <a:gd name="T32" fmla="*/ 245 w 453"/>
                    <a:gd name="T33" fmla="*/ 192 h 451"/>
                    <a:gd name="T34" fmla="*/ 268 w 453"/>
                    <a:gd name="T35" fmla="*/ 185 h 451"/>
                    <a:gd name="T36" fmla="*/ 273 w 453"/>
                    <a:gd name="T37" fmla="*/ 199 h 451"/>
                    <a:gd name="T38" fmla="*/ 240 w 453"/>
                    <a:gd name="T39" fmla="*/ 220 h 451"/>
                    <a:gd name="T40" fmla="*/ 176 w 453"/>
                    <a:gd name="T41" fmla="*/ 160 h 451"/>
                    <a:gd name="T42" fmla="*/ 238 w 453"/>
                    <a:gd name="T43" fmla="*/ 137 h 451"/>
                    <a:gd name="T44" fmla="*/ 284 w 453"/>
                    <a:gd name="T45" fmla="*/ 125 h 451"/>
                    <a:gd name="T46" fmla="*/ 317 w 453"/>
                    <a:gd name="T47" fmla="*/ 141 h 451"/>
                    <a:gd name="T48" fmla="*/ 333 w 453"/>
                    <a:gd name="T49" fmla="*/ 174 h 451"/>
                    <a:gd name="T50" fmla="*/ 328 w 453"/>
                    <a:gd name="T51" fmla="*/ 206 h 451"/>
                    <a:gd name="T52" fmla="*/ 305 w 453"/>
                    <a:gd name="T53" fmla="*/ 241 h 451"/>
                    <a:gd name="T54" fmla="*/ 266 w 453"/>
                    <a:gd name="T55" fmla="*/ 266 h 451"/>
                    <a:gd name="T56" fmla="*/ 213 w 453"/>
                    <a:gd name="T57" fmla="*/ 273 h 451"/>
                    <a:gd name="T58" fmla="*/ 164 w 453"/>
                    <a:gd name="T59" fmla="*/ 257 h 451"/>
                    <a:gd name="T60" fmla="*/ 196 w 453"/>
                    <a:gd name="T61" fmla="*/ 255 h 451"/>
                    <a:gd name="T62" fmla="*/ 240 w 453"/>
                    <a:gd name="T63" fmla="*/ 259 h 451"/>
                    <a:gd name="T64" fmla="*/ 280 w 453"/>
                    <a:gd name="T65" fmla="*/ 243 h 451"/>
                    <a:gd name="T66" fmla="*/ 307 w 453"/>
                    <a:gd name="T67" fmla="*/ 215 h 451"/>
                    <a:gd name="T68" fmla="*/ 319 w 453"/>
                    <a:gd name="T69" fmla="*/ 188 h 451"/>
                    <a:gd name="T70" fmla="*/ 314 w 453"/>
                    <a:gd name="T71" fmla="*/ 165 h 451"/>
                    <a:gd name="T72" fmla="*/ 296 w 453"/>
                    <a:gd name="T73" fmla="*/ 141 h 451"/>
                    <a:gd name="T74" fmla="*/ 268 w 453"/>
                    <a:gd name="T75" fmla="*/ 141 h 451"/>
                    <a:gd name="T76" fmla="*/ 196 w 453"/>
                    <a:gd name="T77" fmla="*/ 171 h 451"/>
                    <a:gd name="T78" fmla="*/ 194 w 453"/>
                    <a:gd name="T79" fmla="*/ 132 h 451"/>
                    <a:gd name="T80" fmla="*/ 263 w 453"/>
                    <a:gd name="T81" fmla="*/ 102 h 451"/>
                    <a:gd name="T82" fmla="*/ 312 w 453"/>
                    <a:gd name="T83" fmla="*/ 100 h 451"/>
                    <a:gd name="T84" fmla="*/ 337 w 453"/>
                    <a:gd name="T85" fmla="*/ 118 h 451"/>
                    <a:gd name="T86" fmla="*/ 358 w 453"/>
                    <a:gd name="T87" fmla="*/ 158 h 451"/>
                    <a:gd name="T88" fmla="*/ 356 w 453"/>
                    <a:gd name="T89" fmla="*/ 208 h 451"/>
                    <a:gd name="T90" fmla="*/ 330 w 453"/>
                    <a:gd name="T91" fmla="*/ 252 h 451"/>
                    <a:gd name="T92" fmla="*/ 273 w 453"/>
                    <a:gd name="T93" fmla="*/ 294 h 451"/>
                    <a:gd name="T94" fmla="*/ 233 w 453"/>
                    <a:gd name="T95" fmla="*/ 303 h 451"/>
                    <a:gd name="T96" fmla="*/ 187 w 453"/>
                    <a:gd name="T97" fmla="*/ 289 h 451"/>
                    <a:gd name="T98" fmla="*/ 196 w 453"/>
                    <a:gd name="T99" fmla="*/ 285 h 451"/>
                    <a:gd name="T100" fmla="*/ 250 w 453"/>
                    <a:gd name="T101" fmla="*/ 287 h 451"/>
                    <a:gd name="T102" fmla="*/ 298 w 453"/>
                    <a:gd name="T103" fmla="*/ 262 h 451"/>
                    <a:gd name="T104" fmla="*/ 330 w 453"/>
                    <a:gd name="T105" fmla="*/ 225 h 451"/>
                    <a:gd name="T106" fmla="*/ 347 w 453"/>
                    <a:gd name="T107" fmla="*/ 183 h 451"/>
                    <a:gd name="T108" fmla="*/ 337 w 453"/>
                    <a:gd name="T109" fmla="*/ 141 h 451"/>
                    <a:gd name="T110" fmla="*/ 303 w 453"/>
                    <a:gd name="T111" fmla="*/ 114 h 451"/>
                    <a:gd name="T112" fmla="*/ 263 w 453"/>
                    <a:gd name="T113" fmla="*/ 116 h 451"/>
                    <a:gd name="T114" fmla="*/ 185 w 453"/>
                    <a:gd name="T115" fmla="*/ 148 h 451"/>
                    <a:gd name="T116" fmla="*/ 16 w 453"/>
                    <a:gd name="T117" fmla="*/ 241 h 451"/>
                    <a:gd name="T118" fmla="*/ 127 w 453"/>
                    <a:gd name="T119" fmla="*/ 451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53" h="451">
                      <a:moveTo>
                        <a:pt x="210" y="227"/>
                      </a:moveTo>
                      <a:cubicBezTo>
                        <a:pt x="213" y="229"/>
                        <a:pt x="213" y="229"/>
                        <a:pt x="213" y="229"/>
                      </a:cubicBezTo>
                      <a:cubicBezTo>
                        <a:pt x="215" y="229"/>
                        <a:pt x="215" y="229"/>
                        <a:pt x="215" y="229"/>
                      </a:cubicBezTo>
                      <a:cubicBezTo>
                        <a:pt x="217" y="229"/>
                        <a:pt x="217" y="229"/>
                        <a:pt x="217" y="229"/>
                      </a:cubicBezTo>
                      <a:cubicBezTo>
                        <a:pt x="222" y="229"/>
                        <a:pt x="222" y="229"/>
                        <a:pt x="222" y="229"/>
                      </a:cubicBezTo>
                      <a:cubicBezTo>
                        <a:pt x="224" y="229"/>
                        <a:pt x="224" y="229"/>
                        <a:pt x="224" y="229"/>
                      </a:cubicBezTo>
                      <a:cubicBezTo>
                        <a:pt x="227" y="229"/>
                        <a:pt x="227" y="229"/>
                        <a:pt x="227" y="229"/>
                      </a:cubicBezTo>
                      <a:cubicBezTo>
                        <a:pt x="229" y="229"/>
                        <a:pt x="229" y="229"/>
                        <a:pt x="229" y="229"/>
                      </a:cubicBezTo>
                      <a:cubicBezTo>
                        <a:pt x="231" y="229"/>
                        <a:pt x="231" y="229"/>
                        <a:pt x="231" y="229"/>
                      </a:cubicBezTo>
                      <a:cubicBezTo>
                        <a:pt x="233" y="229"/>
                        <a:pt x="233" y="229"/>
                        <a:pt x="233" y="229"/>
                      </a:cubicBezTo>
                      <a:cubicBezTo>
                        <a:pt x="236" y="229"/>
                        <a:pt x="236" y="229"/>
                        <a:pt x="236" y="229"/>
                      </a:cubicBezTo>
                      <a:cubicBezTo>
                        <a:pt x="240" y="229"/>
                        <a:pt x="240" y="229"/>
                        <a:pt x="240" y="229"/>
                      </a:cubicBezTo>
                      <a:cubicBezTo>
                        <a:pt x="243" y="229"/>
                        <a:pt x="243" y="229"/>
                        <a:pt x="243" y="229"/>
                      </a:cubicBezTo>
                      <a:cubicBezTo>
                        <a:pt x="245" y="229"/>
                        <a:pt x="245" y="229"/>
                        <a:pt x="245" y="229"/>
                      </a:cubicBezTo>
                      <a:cubicBezTo>
                        <a:pt x="247" y="227"/>
                        <a:pt x="247" y="227"/>
                        <a:pt x="247" y="227"/>
                      </a:cubicBezTo>
                      <a:cubicBezTo>
                        <a:pt x="250" y="227"/>
                        <a:pt x="250" y="227"/>
                        <a:pt x="250" y="227"/>
                      </a:cubicBezTo>
                      <a:cubicBezTo>
                        <a:pt x="252" y="227"/>
                        <a:pt x="252" y="227"/>
                        <a:pt x="252" y="227"/>
                      </a:cubicBezTo>
                      <a:cubicBezTo>
                        <a:pt x="254" y="225"/>
                        <a:pt x="254" y="225"/>
                        <a:pt x="254" y="225"/>
                      </a:cubicBezTo>
                      <a:cubicBezTo>
                        <a:pt x="257" y="225"/>
                        <a:pt x="257" y="225"/>
                        <a:pt x="257" y="225"/>
                      </a:cubicBezTo>
                      <a:cubicBezTo>
                        <a:pt x="259" y="222"/>
                        <a:pt x="259" y="222"/>
                        <a:pt x="259" y="222"/>
                      </a:cubicBezTo>
                      <a:cubicBezTo>
                        <a:pt x="261" y="222"/>
                        <a:pt x="261" y="222"/>
                        <a:pt x="261" y="222"/>
                      </a:cubicBezTo>
                      <a:cubicBezTo>
                        <a:pt x="263" y="220"/>
                        <a:pt x="263" y="220"/>
                        <a:pt x="263" y="220"/>
                      </a:cubicBezTo>
                      <a:cubicBezTo>
                        <a:pt x="266" y="220"/>
                        <a:pt x="266" y="220"/>
                        <a:pt x="266" y="220"/>
                      </a:cubicBezTo>
                      <a:cubicBezTo>
                        <a:pt x="268" y="218"/>
                        <a:pt x="268" y="218"/>
                        <a:pt x="268" y="218"/>
                      </a:cubicBezTo>
                      <a:cubicBezTo>
                        <a:pt x="270" y="215"/>
                        <a:pt x="270" y="215"/>
                        <a:pt x="270" y="215"/>
                      </a:cubicBezTo>
                      <a:cubicBezTo>
                        <a:pt x="273" y="215"/>
                        <a:pt x="273" y="215"/>
                        <a:pt x="273" y="215"/>
                      </a:cubicBezTo>
                      <a:cubicBezTo>
                        <a:pt x="273" y="213"/>
                        <a:pt x="273" y="213"/>
                        <a:pt x="273" y="213"/>
                      </a:cubicBezTo>
                      <a:cubicBezTo>
                        <a:pt x="275" y="213"/>
                        <a:pt x="275" y="213"/>
                        <a:pt x="275" y="213"/>
                      </a:cubicBezTo>
                      <a:cubicBezTo>
                        <a:pt x="277" y="211"/>
                        <a:pt x="277" y="211"/>
                        <a:pt x="277" y="211"/>
                      </a:cubicBezTo>
                      <a:cubicBezTo>
                        <a:pt x="280" y="208"/>
                        <a:pt x="280" y="208"/>
                        <a:pt x="280" y="208"/>
                      </a:cubicBezTo>
                      <a:cubicBezTo>
                        <a:pt x="280" y="206"/>
                        <a:pt x="280" y="206"/>
                        <a:pt x="280" y="206"/>
                      </a:cubicBezTo>
                      <a:cubicBezTo>
                        <a:pt x="282" y="206"/>
                        <a:pt x="282" y="206"/>
                        <a:pt x="282" y="206"/>
                      </a:cubicBezTo>
                      <a:cubicBezTo>
                        <a:pt x="284" y="204"/>
                        <a:pt x="284" y="204"/>
                        <a:pt x="284" y="204"/>
                      </a:cubicBezTo>
                      <a:cubicBezTo>
                        <a:pt x="284" y="202"/>
                        <a:pt x="284" y="202"/>
                        <a:pt x="284" y="202"/>
                      </a:cubicBezTo>
                      <a:cubicBezTo>
                        <a:pt x="287" y="199"/>
                        <a:pt x="287" y="199"/>
                        <a:pt x="287" y="199"/>
                      </a:cubicBezTo>
                      <a:cubicBezTo>
                        <a:pt x="287" y="197"/>
                        <a:pt x="287" y="197"/>
                        <a:pt x="287" y="197"/>
                      </a:cubicBezTo>
                      <a:cubicBezTo>
                        <a:pt x="289" y="197"/>
                        <a:pt x="289" y="197"/>
                        <a:pt x="289" y="197"/>
                      </a:cubicBezTo>
                      <a:cubicBezTo>
                        <a:pt x="289" y="195"/>
                        <a:pt x="289" y="195"/>
                        <a:pt x="289" y="195"/>
                      </a:cubicBezTo>
                      <a:cubicBezTo>
                        <a:pt x="289" y="192"/>
                        <a:pt x="289" y="192"/>
                        <a:pt x="289" y="192"/>
                      </a:cubicBezTo>
                      <a:cubicBezTo>
                        <a:pt x="289" y="190"/>
                        <a:pt x="289" y="190"/>
                        <a:pt x="289" y="190"/>
                      </a:cubicBezTo>
                      <a:cubicBezTo>
                        <a:pt x="291" y="188"/>
                        <a:pt x="291" y="188"/>
                        <a:pt x="291" y="188"/>
                      </a:cubicBezTo>
                      <a:cubicBezTo>
                        <a:pt x="291" y="188"/>
                        <a:pt x="291" y="188"/>
                        <a:pt x="291" y="188"/>
                      </a:cubicBezTo>
                      <a:cubicBezTo>
                        <a:pt x="291" y="185"/>
                        <a:pt x="291" y="185"/>
                        <a:pt x="291" y="185"/>
                      </a:cubicBezTo>
                      <a:cubicBezTo>
                        <a:pt x="291" y="183"/>
                        <a:pt x="291" y="183"/>
                        <a:pt x="291" y="183"/>
                      </a:cubicBezTo>
                      <a:cubicBezTo>
                        <a:pt x="291" y="183"/>
                        <a:pt x="291" y="183"/>
                        <a:pt x="291" y="183"/>
                      </a:cubicBezTo>
                      <a:cubicBezTo>
                        <a:pt x="289" y="181"/>
                        <a:pt x="289" y="181"/>
                        <a:pt x="289" y="181"/>
                      </a:cubicBezTo>
                      <a:cubicBezTo>
                        <a:pt x="289" y="181"/>
                        <a:pt x="289" y="181"/>
                        <a:pt x="289" y="181"/>
                      </a:cubicBezTo>
                      <a:cubicBezTo>
                        <a:pt x="289" y="178"/>
                        <a:pt x="289" y="178"/>
                        <a:pt x="289" y="178"/>
                      </a:cubicBezTo>
                      <a:cubicBezTo>
                        <a:pt x="289" y="176"/>
                        <a:pt x="289" y="176"/>
                        <a:pt x="289" y="176"/>
                      </a:cubicBezTo>
                      <a:cubicBezTo>
                        <a:pt x="287" y="176"/>
                        <a:pt x="287" y="176"/>
                        <a:pt x="287" y="176"/>
                      </a:cubicBezTo>
                      <a:cubicBezTo>
                        <a:pt x="287" y="174"/>
                        <a:pt x="287" y="174"/>
                        <a:pt x="287" y="174"/>
                      </a:cubicBezTo>
                      <a:cubicBezTo>
                        <a:pt x="284" y="174"/>
                        <a:pt x="284" y="174"/>
                        <a:pt x="284" y="174"/>
                      </a:cubicBezTo>
                      <a:cubicBezTo>
                        <a:pt x="284" y="174"/>
                        <a:pt x="284" y="174"/>
                        <a:pt x="284" y="174"/>
                      </a:cubicBezTo>
                      <a:cubicBezTo>
                        <a:pt x="282" y="171"/>
                        <a:pt x="282" y="171"/>
                        <a:pt x="282" y="171"/>
                      </a:cubicBezTo>
                      <a:cubicBezTo>
                        <a:pt x="282" y="171"/>
                        <a:pt x="282" y="171"/>
                        <a:pt x="282" y="171"/>
                      </a:cubicBezTo>
                      <a:cubicBezTo>
                        <a:pt x="280" y="171"/>
                        <a:pt x="280" y="171"/>
                        <a:pt x="280" y="171"/>
                      </a:cubicBezTo>
                      <a:cubicBezTo>
                        <a:pt x="280" y="171"/>
                        <a:pt x="280" y="171"/>
                        <a:pt x="280" y="171"/>
                      </a:cubicBezTo>
                      <a:cubicBezTo>
                        <a:pt x="277" y="171"/>
                        <a:pt x="277" y="171"/>
                        <a:pt x="277" y="171"/>
                      </a:cubicBezTo>
                      <a:cubicBezTo>
                        <a:pt x="275" y="169"/>
                        <a:pt x="275" y="169"/>
                        <a:pt x="275" y="169"/>
                      </a:cubicBezTo>
                      <a:cubicBezTo>
                        <a:pt x="275" y="169"/>
                        <a:pt x="275" y="169"/>
                        <a:pt x="275" y="169"/>
                      </a:cubicBezTo>
                      <a:cubicBezTo>
                        <a:pt x="273" y="169"/>
                        <a:pt x="273" y="169"/>
                        <a:pt x="273" y="169"/>
                      </a:cubicBezTo>
                      <a:cubicBezTo>
                        <a:pt x="270" y="169"/>
                        <a:pt x="270" y="169"/>
                        <a:pt x="270" y="169"/>
                      </a:cubicBezTo>
                      <a:cubicBezTo>
                        <a:pt x="270" y="169"/>
                        <a:pt x="270" y="169"/>
                        <a:pt x="270" y="169"/>
                      </a:cubicBezTo>
                      <a:cubicBezTo>
                        <a:pt x="268" y="171"/>
                        <a:pt x="268" y="171"/>
                        <a:pt x="268" y="171"/>
                      </a:cubicBezTo>
                      <a:cubicBezTo>
                        <a:pt x="263" y="171"/>
                        <a:pt x="263" y="171"/>
                        <a:pt x="263" y="171"/>
                      </a:cubicBezTo>
                      <a:cubicBezTo>
                        <a:pt x="259" y="171"/>
                        <a:pt x="259" y="171"/>
                        <a:pt x="259" y="171"/>
                      </a:cubicBezTo>
                      <a:cubicBezTo>
                        <a:pt x="254" y="174"/>
                        <a:pt x="254" y="174"/>
                        <a:pt x="254" y="174"/>
                      </a:cubicBezTo>
                      <a:cubicBezTo>
                        <a:pt x="250" y="176"/>
                        <a:pt x="250" y="176"/>
                        <a:pt x="250" y="176"/>
                      </a:cubicBezTo>
                      <a:cubicBezTo>
                        <a:pt x="245" y="178"/>
                        <a:pt x="245" y="178"/>
                        <a:pt x="245" y="178"/>
                      </a:cubicBezTo>
                      <a:cubicBezTo>
                        <a:pt x="240" y="181"/>
                        <a:pt x="240" y="181"/>
                        <a:pt x="240" y="181"/>
                      </a:cubicBezTo>
                      <a:cubicBezTo>
                        <a:pt x="229" y="185"/>
                        <a:pt x="229" y="185"/>
                        <a:pt x="229" y="185"/>
                      </a:cubicBezTo>
                      <a:cubicBezTo>
                        <a:pt x="220" y="188"/>
                        <a:pt x="220" y="188"/>
                        <a:pt x="220" y="188"/>
                      </a:cubicBezTo>
                      <a:cubicBezTo>
                        <a:pt x="210" y="192"/>
                        <a:pt x="210" y="192"/>
                        <a:pt x="210" y="192"/>
                      </a:cubicBezTo>
                      <a:cubicBezTo>
                        <a:pt x="208" y="192"/>
                        <a:pt x="208" y="192"/>
                        <a:pt x="208" y="192"/>
                      </a:cubicBezTo>
                      <a:cubicBezTo>
                        <a:pt x="206" y="195"/>
                        <a:pt x="206" y="195"/>
                        <a:pt x="206" y="195"/>
                      </a:cubicBezTo>
                      <a:cubicBezTo>
                        <a:pt x="201" y="197"/>
                        <a:pt x="201" y="197"/>
                        <a:pt x="201" y="197"/>
                      </a:cubicBezTo>
                      <a:cubicBezTo>
                        <a:pt x="194" y="197"/>
                        <a:pt x="194" y="197"/>
                        <a:pt x="194" y="197"/>
                      </a:cubicBezTo>
                      <a:cubicBezTo>
                        <a:pt x="187" y="199"/>
                        <a:pt x="187" y="199"/>
                        <a:pt x="187" y="199"/>
                      </a:cubicBezTo>
                      <a:cubicBezTo>
                        <a:pt x="180" y="199"/>
                        <a:pt x="180" y="199"/>
                        <a:pt x="180" y="199"/>
                      </a:cubicBezTo>
                      <a:cubicBezTo>
                        <a:pt x="173" y="202"/>
                        <a:pt x="173" y="202"/>
                        <a:pt x="173" y="202"/>
                      </a:cubicBezTo>
                      <a:cubicBezTo>
                        <a:pt x="166" y="202"/>
                        <a:pt x="166" y="202"/>
                        <a:pt x="166" y="202"/>
                      </a:cubicBezTo>
                      <a:cubicBezTo>
                        <a:pt x="157" y="202"/>
                        <a:pt x="157" y="202"/>
                        <a:pt x="157" y="202"/>
                      </a:cubicBezTo>
                      <a:cubicBezTo>
                        <a:pt x="157" y="199"/>
                        <a:pt x="157" y="199"/>
                        <a:pt x="157" y="199"/>
                      </a:cubicBezTo>
                      <a:cubicBezTo>
                        <a:pt x="160" y="195"/>
                        <a:pt x="160" y="195"/>
                        <a:pt x="160" y="195"/>
                      </a:cubicBezTo>
                      <a:cubicBezTo>
                        <a:pt x="160" y="192"/>
                        <a:pt x="160" y="192"/>
                        <a:pt x="160" y="192"/>
                      </a:cubicBezTo>
                      <a:cubicBezTo>
                        <a:pt x="162" y="188"/>
                        <a:pt x="162" y="188"/>
                        <a:pt x="162" y="188"/>
                      </a:cubicBezTo>
                      <a:cubicBezTo>
                        <a:pt x="169" y="188"/>
                        <a:pt x="169" y="188"/>
                        <a:pt x="169" y="188"/>
                      </a:cubicBezTo>
                      <a:cubicBezTo>
                        <a:pt x="176" y="185"/>
                        <a:pt x="176" y="185"/>
                        <a:pt x="176" y="185"/>
                      </a:cubicBezTo>
                      <a:cubicBezTo>
                        <a:pt x="180" y="185"/>
                        <a:pt x="180" y="185"/>
                        <a:pt x="180" y="185"/>
                      </a:cubicBezTo>
                      <a:cubicBezTo>
                        <a:pt x="187" y="183"/>
                        <a:pt x="187" y="183"/>
                        <a:pt x="187" y="183"/>
                      </a:cubicBezTo>
                      <a:cubicBezTo>
                        <a:pt x="192" y="183"/>
                        <a:pt x="192" y="183"/>
                        <a:pt x="192" y="183"/>
                      </a:cubicBezTo>
                      <a:cubicBezTo>
                        <a:pt x="196" y="181"/>
                        <a:pt x="196" y="181"/>
                        <a:pt x="196" y="181"/>
                      </a:cubicBezTo>
                      <a:cubicBezTo>
                        <a:pt x="201" y="181"/>
                        <a:pt x="201" y="181"/>
                        <a:pt x="201" y="181"/>
                      </a:cubicBezTo>
                      <a:cubicBezTo>
                        <a:pt x="206" y="178"/>
                        <a:pt x="206" y="178"/>
                        <a:pt x="206" y="178"/>
                      </a:cubicBezTo>
                      <a:cubicBezTo>
                        <a:pt x="215" y="176"/>
                        <a:pt x="215" y="176"/>
                        <a:pt x="215" y="176"/>
                      </a:cubicBezTo>
                      <a:cubicBezTo>
                        <a:pt x="222" y="171"/>
                        <a:pt x="222" y="171"/>
                        <a:pt x="222" y="171"/>
                      </a:cubicBezTo>
                      <a:cubicBezTo>
                        <a:pt x="236" y="167"/>
                        <a:pt x="236" y="167"/>
                        <a:pt x="236" y="167"/>
                      </a:cubicBezTo>
                      <a:cubicBezTo>
                        <a:pt x="240" y="165"/>
                        <a:pt x="240" y="165"/>
                        <a:pt x="240" y="165"/>
                      </a:cubicBezTo>
                      <a:cubicBezTo>
                        <a:pt x="247" y="162"/>
                        <a:pt x="247" y="162"/>
                        <a:pt x="247" y="162"/>
                      </a:cubicBezTo>
                      <a:cubicBezTo>
                        <a:pt x="252" y="160"/>
                        <a:pt x="252" y="160"/>
                        <a:pt x="252" y="160"/>
                      </a:cubicBezTo>
                      <a:cubicBezTo>
                        <a:pt x="259" y="158"/>
                        <a:pt x="259" y="158"/>
                        <a:pt x="259" y="158"/>
                      </a:cubicBezTo>
                      <a:cubicBezTo>
                        <a:pt x="261" y="158"/>
                        <a:pt x="261" y="158"/>
                        <a:pt x="261" y="158"/>
                      </a:cubicBezTo>
                      <a:cubicBezTo>
                        <a:pt x="263" y="158"/>
                        <a:pt x="263" y="158"/>
                        <a:pt x="263" y="158"/>
                      </a:cubicBezTo>
                      <a:cubicBezTo>
                        <a:pt x="266" y="155"/>
                        <a:pt x="266" y="155"/>
                        <a:pt x="266" y="155"/>
                      </a:cubicBezTo>
                      <a:cubicBezTo>
                        <a:pt x="268" y="155"/>
                        <a:pt x="268" y="155"/>
                        <a:pt x="268" y="155"/>
                      </a:cubicBezTo>
                      <a:cubicBezTo>
                        <a:pt x="270" y="155"/>
                        <a:pt x="270" y="155"/>
                        <a:pt x="270" y="155"/>
                      </a:cubicBezTo>
                      <a:cubicBezTo>
                        <a:pt x="273" y="155"/>
                        <a:pt x="273" y="155"/>
                        <a:pt x="273" y="155"/>
                      </a:cubicBezTo>
                      <a:cubicBezTo>
                        <a:pt x="275" y="155"/>
                        <a:pt x="275" y="155"/>
                        <a:pt x="275" y="155"/>
                      </a:cubicBezTo>
                      <a:cubicBezTo>
                        <a:pt x="277" y="155"/>
                        <a:pt x="277" y="155"/>
                        <a:pt x="277" y="155"/>
                      </a:cubicBezTo>
                      <a:cubicBezTo>
                        <a:pt x="280" y="155"/>
                        <a:pt x="280" y="155"/>
                        <a:pt x="280" y="155"/>
                      </a:cubicBezTo>
                      <a:cubicBezTo>
                        <a:pt x="282" y="158"/>
                        <a:pt x="282" y="158"/>
                        <a:pt x="282" y="158"/>
                      </a:cubicBezTo>
                      <a:cubicBezTo>
                        <a:pt x="284" y="158"/>
                        <a:pt x="284" y="158"/>
                        <a:pt x="284" y="158"/>
                      </a:cubicBezTo>
                      <a:cubicBezTo>
                        <a:pt x="287" y="158"/>
                        <a:pt x="287" y="158"/>
                        <a:pt x="287" y="158"/>
                      </a:cubicBezTo>
                      <a:cubicBezTo>
                        <a:pt x="289" y="160"/>
                        <a:pt x="289" y="160"/>
                        <a:pt x="289" y="160"/>
                      </a:cubicBezTo>
                      <a:cubicBezTo>
                        <a:pt x="291" y="160"/>
                        <a:pt x="291" y="160"/>
                        <a:pt x="291" y="160"/>
                      </a:cubicBezTo>
                      <a:cubicBezTo>
                        <a:pt x="291" y="162"/>
                        <a:pt x="291" y="162"/>
                        <a:pt x="291" y="162"/>
                      </a:cubicBezTo>
                      <a:cubicBezTo>
                        <a:pt x="294" y="162"/>
                        <a:pt x="294" y="162"/>
                        <a:pt x="294" y="162"/>
                      </a:cubicBezTo>
                      <a:cubicBezTo>
                        <a:pt x="296" y="165"/>
                        <a:pt x="296" y="165"/>
                        <a:pt x="296" y="165"/>
                      </a:cubicBezTo>
                      <a:cubicBezTo>
                        <a:pt x="298" y="167"/>
                        <a:pt x="298" y="167"/>
                        <a:pt x="298" y="167"/>
                      </a:cubicBezTo>
                      <a:cubicBezTo>
                        <a:pt x="298" y="169"/>
                        <a:pt x="298" y="169"/>
                        <a:pt x="298" y="169"/>
                      </a:cubicBezTo>
                      <a:cubicBezTo>
                        <a:pt x="300" y="171"/>
                        <a:pt x="300" y="171"/>
                        <a:pt x="300" y="171"/>
                      </a:cubicBezTo>
                      <a:cubicBezTo>
                        <a:pt x="303" y="174"/>
                        <a:pt x="303" y="174"/>
                        <a:pt x="303" y="174"/>
                      </a:cubicBezTo>
                      <a:cubicBezTo>
                        <a:pt x="303" y="176"/>
                        <a:pt x="303" y="176"/>
                        <a:pt x="303" y="176"/>
                      </a:cubicBezTo>
                      <a:cubicBezTo>
                        <a:pt x="303" y="178"/>
                        <a:pt x="303" y="178"/>
                        <a:pt x="303" y="178"/>
                      </a:cubicBezTo>
                      <a:cubicBezTo>
                        <a:pt x="305" y="181"/>
                        <a:pt x="305" y="181"/>
                        <a:pt x="305" y="181"/>
                      </a:cubicBezTo>
                      <a:cubicBezTo>
                        <a:pt x="305" y="183"/>
                        <a:pt x="305" y="183"/>
                        <a:pt x="305" y="183"/>
                      </a:cubicBezTo>
                      <a:cubicBezTo>
                        <a:pt x="305" y="185"/>
                        <a:pt x="305" y="185"/>
                        <a:pt x="305" y="185"/>
                      </a:cubicBezTo>
                      <a:cubicBezTo>
                        <a:pt x="305" y="188"/>
                        <a:pt x="305" y="188"/>
                        <a:pt x="305" y="188"/>
                      </a:cubicBezTo>
                      <a:cubicBezTo>
                        <a:pt x="305" y="192"/>
                        <a:pt x="305" y="192"/>
                        <a:pt x="305" y="192"/>
                      </a:cubicBezTo>
                      <a:cubicBezTo>
                        <a:pt x="303" y="195"/>
                        <a:pt x="303" y="195"/>
                        <a:pt x="303" y="195"/>
                      </a:cubicBezTo>
                      <a:cubicBezTo>
                        <a:pt x="303" y="197"/>
                        <a:pt x="303" y="197"/>
                        <a:pt x="303" y="197"/>
                      </a:cubicBezTo>
                      <a:cubicBezTo>
                        <a:pt x="300" y="199"/>
                        <a:pt x="300" y="199"/>
                        <a:pt x="300" y="199"/>
                      </a:cubicBezTo>
                      <a:cubicBezTo>
                        <a:pt x="300" y="204"/>
                        <a:pt x="300" y="204"/>
                        <a:pt x="300" y="204"/>
                      </a:cubicBezTo>
                      <a:cubicBezTo>
                        <a:pt x="298" y="206"/>
                        <a:pt x="298" y="206"/>
                        <a:pt x="298" y="206"/>
                      </a:cubicBezTo>
                      <a:cubicBezTo>
                        <a:pt x="296" y="208"/>
                        <a:pt x="296" y="208"/>
                        <a:pt x="296" y="208"/>
                      </a:cubicBezTo>
                      <a:cubicBezTo>
                        <a:pt x="296" y="211"/>
                        <a:pt x="296" y="211"/>
                        <a:pt x="296" y="211"/>
                      </a:cubicBezTo>
                      <a:cubicBezTo>
                        <a:pt x="294" y="215"/>
                        <a:pt x="294" y="215"/>
                        <a:pt x="294" y="215"/>
                      </a:cubicBezTo>
                      <a:cubicBezTo>
                        <a:pt x="291" y="215"/>
                        <a:pt x="291" y="215"/>
                        <a:pt x="291" y="215"/>
                      </a:cubicBezTo>
                      <a:cubicBezTo>
                        <a:pt x="289" y="218"/>
                        <a:pt x="289" y="218"/>
                        <a:pt x="289" y="218"/>
                      </a:cubicBezTo>
                      <a:cubicBezTo>
                        <a:pt x="287" y="220"/>
                        <a:pt x="287" y="220"/>
                        <a:pt x="287" y="220"/>
                      </a:cubicBezTo>
                      <a:cubicBezTo>
                        <a:pt x="284" y="222"/>
                        <a:pt x="284" y="222"/>
                        <a:pt x="284" y="222"/>
                      </a:cubicBezTo>
                      <a:cubicBezTo>
                        <a:pt x="282" y="225"/>
                        <a:pt x="282" y="225"/>
                        <a:pt x="282" y="225"/>
                      </a:cubicBezTo>
                      <a:cubicBezTo>
                        <a:pt x="280" y="227"/>
                        <a:pt x="280" y="227"/>
                        <a:pt x="280" y="227"/>
                      </a:cubicBezTo>
                      <a:cubicBezTo>
                        <a:pt x="277" y="229"/>
                        <a:pt x="277" y="229"/>
                        <a:pt x="277" y="229"/>
                      </a:cubicBezTo>
                      <a:cubicBezTo>
                        <a:pt x="275" y="229"/>
                        <a:pt x="275" y="229"/>
                        <a:pt x="275" y="229"/>
                      </a:cubicBezTo>
                      <a:cubicBezTo>
                        <a:pt x="273" y="232"/>
                        <a:pt x="273" y="232"/>
                        <a:pt x="273" y="232"/>
                      </a:cubicBezTo>
                      <a:cubicBezTo>
                        <a:pt x="270" y="234"/>
                        <a:pt x="270" y="234"/>
                        <a:pt x="270" y="234"/>
                      </a:cubicBezTo>
                      <a:cubicBezTo>
                        <a:pt x="268" y="234"/>
                        <a:pt x="268" y="234"/>
                        <a:pt x="268" y="234"/>
                      </a:cubicBezTo>
                      <a:cubicBezTo>
                        <a:pt x="266" y="236"/>
                        <a:pt x="266" y="236"/>
                        <a:pt x="266" y="236"/>
                      </a:cubicBezTo>
                      <a:cubicBezTo>
                        <a:pt x="261" y="238"/>
                        <a:pt x="261" y="238"/>
                        <a:pt x="261" y="238"/>
                      </a:cubicBezTo>
                      <a:cubicBezTo>
                        <a:pt x="259" y="238"/>
                        <a:pt x="259" y="238"/>
                        <a:pt x="259" y="238"/>
                      </a:cubicBezTo>
                      <a:cubicBezTo>
                        <a:pt x="257" y="241"/>
                        <a:pt x="257" y="241"/>
                        <a:pt x="257" y="241"/>
                      </a:cubicBezTo>
                      <a:cubicBezTo>
                        <a:pt x="252" y="241"/>
                        <a:pt x="252" y="241"/>
                        <a:pt x="252" y="241"/>
                      </a:cubicBezTo>
                      <a:cubicBezTo>
                        <a:pt x="250" y="241"/>
                        <a:pt x="250" y="241"/>
                        <a:pt x="250" y="241"/>
                      </a:cubicBezTo>
                      <a:cubicBezTo>
                        <a:pt x="247" y="243"/>
                        <a:pt x="247" y="243"/>
                        <a:pt x="247" y="243"/>
                      </a:cubicBezTo>
                      <a:cubicBezTo>
                        <a:pt x="243" y="243"/>
                        <a:pt x="243" y="243"/>
                        <a:pt x="243" y="243"/>
                      </a:cubicBezTo>
                      <a:cubicBezTo>
                        <a:pt x="240" y="243"/>
                        <a:pt x="240" y="243"/>
                        <a:pt x="240" y="243"/>
                      </a:cubicBezTo>
                      <a:cubicBezTo>
                        <a:pt x="238" y="245"/>
                        <a:pt x="238" y="245"/>
                        <a:pt x="238" y="245"/>
                      </a:cubicBezTo>
                      <a:cubicBezTo>
                        <a:pt x="233" y="245"/>
                        <a:pt x="233" y="245"/>
                        <a:pt x="233" y="245"/>
                      </a:cubicBezTo>
                      <a:cubicBezTo>
                        <a:pt x="231" y="245"/>
                        <a:pt x="231" y="245"/>
                        <a:pt x="231" y="245"/>
                      </a:cubicBezTo>
                      <a:cubicBezTo>
                        <a:pt x="227" y="245"/>
                        <a:pt x="227" y="245"/>
                        <a:pt x="227" y="245"/>
                      </a:cubicBezTo>
                      <a:cubicBezTo>
                        <a:pt x="224" y="245"/>
                        <a:pt x="224" y="245"/>
                        <a:pt x="224" y="245"/>
                      </a:cubicBezTo>
                      <a:cubicBezTo>
                        <a:pt x="220" y="245"/>
                        <a:pt x="220" y="245"/>
                        <a:pt x="220" y="245"/>
                      </a:cubicBezTo>
                      <a:cubicBezTo>
                        <a:pt x="217" y="243"/>
                        <a:pt x="217" y="243"/>
                        <a:pt x="217" y="243"/>
                      </a:cubicBezTo>
                      <a:cubicBezTo>
                        <a:pt x="213" y="243"/>
                        <a:pt x="213" y="243"/>
                        <a:pt x="213" y="243"/>
                      </a:cubicBezTo>
                      <a:cubicBezTo>
                        <a:pt x="210" y="243"/>
                        <a:pt x="210" y="243"/>
                        <a:pt x="210" y="243"/>
                      </a:cubicBezTo>
                      <a:cubicBezTo>
                        <a:pt x="206" y="241"/>
                        <a:pt x="206" y="241"/>
                        <a:pt x="206" y="241"/>
                      </a:cubicBezTo>
                      <a:cubicBezTo>
                        <a:pt x="203" y="241"/>
                        <a:pt x="203" y="241"/>
                        <a:pt x="203" y="241"/>
                      </a:cubicBezTo>
                      <a:cubicBezTo>
                        <a:pt x="199" y="238"/>
                        <a:pt x="199" y="238"/>
                        <a:pt x="199" y="238"/>
                      </a:cubicBezTo>
                      <a:cubicBezTo>
                        <a:pt x="194" y="238"/>
                        <a:pt x="194" y="238"/>
                        <a:pt x="194" y="238"/>
                      </a:cubicBezTo>
                      <a:cubicBezTo>
                        <a:pt x="190" y="236"/>
                        <a:pt x="190" y="236"/>
                        <a:pt x="190" y="236"/>
                      </a:cubicBezTo>
                      <a:cubicBezTo>
                        <a:pt x="185" y="236"/>
                        <a:pt x="185" y="236"/>
                        <a:pt x="185" y="236"/>
                      </a:cubicBezTo>
                      <a:cubicBezTo>
                        <a:pt x="180" y="234"/>
                        <a:pt x="180" y="234"/>
                        <a:pt x="180" y="234"/>
                      </a:cubicBezTo>
                      <a:cubicBezTo>
                        <a:pt x="176" y="234"/>
                        <a:pt x="176" y="234"/>
                        <a:pt x="176" y="234"/>
                      </a:cubicBezTo>
                      <a:cubicBezTo>
                        <a:pt x="169" y="232"/>
                        <a:pt x="169" y="232"/>
                        <a:pt x="169" y="232"/>
                      </a:cubicBezTo>
                      <a:cubicBezTo>
                        <a:pt x="162" y="232"/>
                        <a:pt x="162" y="232"/>
                        <a:pt x="162" y="232"/>
                      </a:cubicBezTo>
                      <a:cubicBezTo>
                        <a:pt x="157" y="232"/>
                        <a:pt x="157" y="232"/>
                        <a:pt x="157" y="232"/>
                      </a:cubicBezTo>
                      <a:cubicBezTo>
                        <a:pt x="155" y="227"/>
                        <a:pt x="155" y="227"/>
                        <a:pt x="155" y="227"/>
                      </a:cubicBezTo>
                      <a:cubicBezTo>
                        <a:pt x="155" y="225"/>
                        <a:pt x="155" y="225"/>
                        <a:pt x="155" y="225"/>
                      </a:cubicBezTo>
                      <a:cubicBezTo>
                        <a:pt x="155" y="220"/>
                        <a:pt x="155" y="220"/>
                        <a:pt x="155" y="220"/>
                      </a:cubicBezTo>
                      <a:cubicBezTo>
                        <a:pt x="155" y="215"/>
                        <a:pt x="155" y="215"/>
                        <a:pt x="155" y="215"/>
                      </a:cubicBezTo>
                      <a:cubicBezTo>
                        <a:pt x="160" y="215"/>
                        <a:pt x="160" y="215"/>
                        <a:pt x="160" y="215"/>
                      </a:cubicBezTo>
                      <a:cubicBezTo>
                        <a:pt x="164" y="218"/>
                        <a:pt x="164" y="218"/>
                        <a:pt x="164" y="218"/>
                      </a:cubicBezTo>
                      <a:cubicBezTo>
                        <a:pt x="166" y="215"/>
                        <a:pt x="166" y="215"/>
                        <a:pt x="166" y="215"/>
                      </a:cubicBezTo>
                      <a:cubicBezTo>
                        <a:pt x="171" y="215"/>
                        <a:pt x="171" y="215"/>
                        <a:pt x="171" y="215"/>
                      </a:cubicBezTo>
                      <a:cubicBezTo>
                        <a:pt x="176" y="215"/>
                        <a:pt x="176" y="215"/>
                        <a:pt x="176" y="215"/>
                      </a:cubicBezTo>
                      <a:cubicBezTo>
                        <a:pt x="178" y="215"/>
                        <a:pt x="178" y="215"/>
                        <a:pt x="178" y="215"/>
                      </a:cubicBezTo>
                      <a:cubicBezTo>
                        <a:pt x="180" y="215"/>
                        <a:pt x="180" y="215"/>
                        <a:pt x="180" y="215"/>
                      </a:cubicBezTo>
                      <a:cubicBezTo>
                        <a:pt x="185" y="215"/>
                        <a:pt x="185" y="215"/>
                        <a:pt x="185" y="215"/>
                      </a:cubicBezTo>
                      <a:cubicBezTo>
                        <a:pt x="187" y="215"/>
                        <a:pt x="187" y="215"/>
                        <a:pt x="187" y="215"/>
                      </a:cubicBezTo>
                      <a:cubicBezTo>
                        <a:pt x="192" y="215"/>
                        <a:pt x="192" y="215"/>
                        <a:pt x="192" y="215"/>
                      </a:cubicBezTo>
                      <a:cubicBezTo>
                        <a:pt x="194" y="213"/>
                        <a:pt x="194" y="213"/>
                        <a:pt x="194" y="213"/>
                      </a:cubicBezTo>
                      <a:cubicBezTo>
                        <a:pt x="196" y="213"/>
                        <a:pt x="196" y="213"/>
                        <a:pt x="196" y="213"/>
                      </a:cubicBezTo>
                      <a:cubicBezTo>
                        <a:pt x="201" y="213"/>
                        <a:pt x="201" y="213"/>
                        <a:pt x="201" y="213"/>
                      </a:cubicBezTo>
                      <a:cubicBezTo>
                        <a:pt x="203" y="211"/>
                        <a:pt x="203" y="211"/>
                        <a:pt x="203" y="211"/>
                      </a:cubicBezTo>
                      <a:cubicBezTo>
                        <a:pt x="206" y="211"/>
                        <a:pt x="206" y="211"/>
                        <a:pt x="206" y="211"/>
                      </a:cubicBezTo>
                      <a:cubicBezTo>
                        <a:pt x="208" y="211"/>
                        <a:pt x="208" y="211"/>
                        <a:pt x="208" y="211"/>
                      </a:cubicBezTo>
                      <a:cubicBezTo>
                        <a:pt x="215" y="208"/>
                        <a:pt x="215" y="208"/>
                        <a:pt x="215" y="208"/>
                      </a:cubicBezTo>
                      <a:cubicBezTo>
                        <a:pt x="220" y="206"/>
                        <a:pt x="220" y="206"/>
                        <a:pt x="220" y="206"/>
                      </a:cubicBezTo>
                      <a:cubicBezTo>
                        <a:pt x="224" y="204"/>
                        <a:pt x="224" y="204"/>
                        <a:pt x="224" y="204"/>
                      </a:cubicBezTo>
                      <a:cubicBezTo>
                        <a:pt x="231" y="202"/>
                        <a:pt x="231" y="202"/>
                        <a:pt x="231" y="202"/>
                      </a:cubicBezTo>
                      <a:cubicBezTo>
                        <a:pt x="236" y="197"/>
                        <a:pt x="236" y="197"/>
                        <a:pt x="236" y="197"/>
                      </a:cubicBezTo>
                      <a:cubicBezTo>
                        <a:pt x="240" y="195"/>
                        <a:pt x="240" y="195"/>
                        <a:pt x="240" y="195"/>
                      </a:cubicBezTo>
                      <a:cubicBezTo>
                        <a:pt x="245" y="192"/>
                        <a:pt x="245" y="192"/>
                        <a:pt x="245" y="192"/>
                      </a:cubicBezTo>
                      <a:cubicBezTo>
                        <a:pt x="252" y="188"/>
                        <a:pt x="252" y="188"/>
                        <a:pt x="252" y="188"/>
                      </a:cubicBezTo>
                      <a:cubicBezTo>
                        <a:pt x="254" y="188"/>
                        <a:pt x="254" y="188"/>
                        <a:pt x="254" y="188"/>
                      </a:cubicBezTo>
                      <a:cubicBezTo>
                        <a:pt x="254" y="185"/>
                        <a:pt x="254" y="185"/>
                        <a:pt x="254" y="185"/>
                      </a:cubicBezTo>
                      <a:cubicBezTo>
                        <a:pt x="257" y="185"/>
                        <a:pt x="257" y="185"/>
                        <a:pt x="257" y="185"/>
                      </a:cubicBezTo>
                      <a:cubicBezTo>
                        <a:pt x="259" y="185"/>
                        <a:pt x="259" y="185"/>
                        <a:pt x="259" y="185"/>
                      </a:cubicBezTo>
                      <a:cubicBezTo>
                        <a:pt x="259" y="185"/>
                        <a:pt x="259" y="185"/>
                        <a:pt x="259" y="185"/>
                      </a:cubicBezTo>
                      <a:cubicBezTo>
                        <a:pt x="261" y="183"/>
                        <a:pt x="261" y="183"/>
                        <a:pt x="261" y="183"/>
                      </a:cubicBezTo>
                      <a:cubicBezTo>
                        <a:pt x="263" y="183"/>
                        <a:pt x="263" y="183"/>
                        <a:pt x="263" y="183"/>
                      </a:cubicBezTo>
                      <a:cubicBezTo>
                        <a:pt x="263" y="183"/>
                        <a:pt x="263" y="183"/>
                        <a:pt x="263" y="183"/>
                      </a:cubicBezTo>
                      <a:cubicBezTo>
                        <a:pt x="266" y="183"/>
                        <a:pt x="266" y="183"/>
                        <a:pt x="266" y="183"/>
                      </a:cubicBezTo>
                      <a:cubicBezTo>
                        <a:pt x="268" y="185"/>
                        <a:pt x="268" y="185"/>
                        <a:pt x="268" y="185"/>
                      </a:cubicBezTo>
                      <a:cubicBezTo>
                        <a:pt x="268" y="185"/>
                        <a:pt x="268" y="185"/>
                        <a:pt x="268" y="185"/>
                      </a:cubicBezTo>
                      <a:cubicBezTo>
                        <a:pt x="270" y="185"/>
                        <a:pt x="270" y="185"/>
                        <a:pt x="270" y="185"/>
                      </a:cubicBezTo>
                      <a:cubicBezTo>
                        <a:pt x="273" y="188"/>
                        <a:pt x="273" y="188"/>
                        <a:pt x="273" y="188"/>
                      </a:cubicBezTo>
                      <a:cubicBezTo>
                        <a:pt x="273" y="188"/>
                        <a:pt x="273" y="188"/>
                        <a:pt x="273" y="188"/>
                      </a:cubicBezTo>
                      <a:cubicBezTo>
                        <a:pt x="275" y="190"/>
                        <a:pt x="275" y="190"/>
                        <a:pt x="275" y="190"/>
                      </a:cubicBezTo>
                      <a:cubicBezTo>
                        <a:pt x="275" y="190"/>
                        <a:pt x="275" y="190"/>
                        <a:pt x="275" y="190"/>
                      </a:cubicBezTo>
                      <a:cubicBezTo>
                        <a:pt x="275" y="192"/>
                        <a:pt x="275" y="192"/>
                        <a:pt x="275" y="192"/>
                      </a:cubicBezTo>
                      <a:cubicBezTo>
                        <a:pt x="275" y="192"/>
                        <a:pt x="275" y="192"/>
                        <a:pt x="275" y="192"/>
                      </a:cubicBezTo>
                      <a:cubicBezTo>
                        <a:pt x="275" y="195"/>
                        <a:pt x="275" y="195"/>
                        <a:pt x="275" y="195"/>
                      </a:cubicBezTo>
                      <a:cubicBezTo>
                        <a:pt x="275" y="195"/>
                        <a:pt x="275" y="195"/>
                        <a:pt x="275" y="195"/>
                      </a:cubicBezTo>
                      <a:cubicBezTo>
                        <a:pt x="275" y="197"/>
                        <a:pt x="275" y="197"/>
                        <a:pt x="275" y="197"/>
                      </a:cubicBezTo>
                      <a:cubicBezTo>
                        <a:pt x="273" y="197"/>
                        <a:pt x="273" y="197"/>
                        <a:pt x="273" y="197"/>
                      </a:cubicBezTo>
                      <a:cubicBezTo>
                        <a:pt x="273" y="199"/>
                        <a:pt x="273" y="199"/>
                        <a:pt x="273" y="199"/>
                      </a:cubicBezTo>
                      <a:cubicBezTo>
                        <a:pt x="273" y="199"/>
                        <a:pt x="273" y="199"/>
                        <a:pt x="273" y="199"/>
                      </a:cubicBezTo>
                      <a:cubicBezTo>
                        <a:pt x="270" y="202"/>
                        <a:pt x="270" y="202"/>
                        <a:pt x="270" y="202"/>
                      </a:cubicBezTo>
                      <a:cubicBezTo>
                        <a:pt x="268" y="204"/>
                        <a:pt x="268" y="204"/>
                        <a:pt x="268" y="204"/>
                      </a:cubicBezTo>
                      <a:cubicBezTo>
                        <a:pt x="268" y="204"/>
                        <a:pt x="268" y="204"/>
                        <a:pt x="268" y="204"/>
                      </a:cubicBezTo>
                      <a:cubicBezTo>
                        <a:pt x="263" y="206"/>
                        <a:pt x="263" y="206"/>
                        <a:pt x="263" y="206"/>
                      </a:cubicBezTo>
                      <a:cubicBezTo>
                        <a:pt x="261" y="208"/>
                        <a:pt x="261" y="208"/>
                        <a:pt x="261" y="208"/>
                      </a:cubicBezTo>
                      <a:cubicBezTo>
                        <a:pt x="257" y="211"/>
                        <a:pt x="257" y="211"/>
                        <a:pt x="257" y="211"/>
                      </a:cubicBezTo>
                      <a:cubicBezTo>
                        <a:pt x="254" y="213"/>
                        <a:pt x="254" y="213"/>
                        <a:pt x="254" y="213"/>
                      </a:cubicBezTo>
                      <a:cubicBezTo>
                        <a:pt x="250" y="215"/>
                        <a:pt x="250" y="215"/>
                        <a:pt x="250" y="215"/>
                      </a:cubicBezTo>
                      <a:cubicBezTo>
                        <a:pt x="247" y="218"/>
                        <a:pt x="247" y="218"/>
                        <a:pt x="247" y="218"/>
                      </a:cubicBezTo>
                      <a:cubicBezTo>
                        <a:pt x="243" y="218"/>
                        <a:pt x="243" y="218"/>
                        <a:pt x="243" y="218"/>
                      </a:cubicBezTo>
                      <a:cubicBezTo>
                        <a:pt x="240" y="220"/>
                        <a:pt x="240" y="220"/>
                        <a:pt x="240" y="220"/>
                      </a:cubicBezTo>
                      <a:cubicBezTo>
                        <a:pt x="236" y="220"/>
                        <a:pt x="236" y="220"/>
                        <a:pt x="236" y="220"/>
                      </a:cubicBezTo>
                      <a:cubicBezTo>
                        <a:pt x="233" y="222"/>
                        <a:pt x="233" y="222"/>
                        <a:pt x="233" y="222"/>
                      </a:cubicBezTo>
                      <a:cubicBezTo>
                        <a:pt x="229" y="222"/>
                        <a:pt x="229" y="222"/>
                        <a:pt x="229" y="222"/>
                      </a:cubicBezTo>
                      <a:cubicBezTo>
                        <a:pt x="224" y="225"/>
                        <a:pt x="224" y="225"/>
                        <a:pt x="224" y="225"/>
                      </a:cubicBezTo>
                      <a:cubicBezTo>
                        <a:pt x="217" y="225"/>
                        <a:pt x="217" y="225"/>
                        <a:pt x="217" y="225"/>
                      </a:cubicBezTo>
                      <a:cubicBezTo>
                        <a:pt x="208" y="227"/>
                        <a:pt x="208" y="227"/>
                        <a:pt x="208" y="227"/>
                      </a:cubicBezTo>
                      <a:lnTo>
                        <a:pt x="210" y="227"/>
                      </a:lnTo>
                      <a:close/>
                      <a:moveTo>
                        <a:pt x="166" y="174"/>
                      </a:moveTo>
                      <a:cubicBezTo>
                        <a:pt x="169" y="169"/>
                        <a:pt x="169" y="169"/>
                        <a:pt x="169" y="169"/>
                      </a:cubicBezTo>
                      <a:cubicBezTo>
                        <a:pt x="169" y="165"/>
                        <a:pt x="169" y="165"/>
                        <a:pt x="169" y="165"/>
                      </a:cubicBezTo>
                      <a:cubicBezTo>
                        <a:pt x="171" y="162"/>
                        <a:pt x="171" y="162"/>
                        <a:pt x="171" y="162"/>
                      </a:cubicBezTo>
                      <a:cubicBezTo>
                        <a:pt x="176" y="160"/>
                        <a:pt x="176" y="160"/>
                        <a:pt x="176" y="160"/>
                      </a:cubicBezTo>
                      <a:cubicBezTo>
                        <a:pt x="180" y="160"/>
                        <a:pt x="180" y="160"/>
                        <a:pt x="180" y="160"/>
                      </a:cubicBezTo>
                      <a:cubicBezTo>
                        <a:pt x="183" y="160"/>
                        <a:pt x="183" y="160"/>
                        <a:pt x="183" y="160"/>
                      </a:cubicBezTo>
                      <a:cubicBezTo>
                        <a:pt x="187" y="158"/>
                        <a:pt x="187" y="158"/>
                        <a:pt x="187" y="158"/>
                      </a:cubicBezTo>
                      <a:cubicBezTo>
                        <a:pt x="190" y="158"/>
                        <a:pt x="190" y="158"/>
                        <a:pt x="190" y="158"/>
                      </a:cubicBezTo>
                      <a:cubicBezTo>
                        <a:pt x="194" y="155"/>
                        <a:pt x="194" y="155"/>
                        <a:pt x="194" y="155"/>
                      </a:cubicBezTo>
                      <a:cubicBezTo>
                        <a:pt x="196" y="155"/>
                        <a:pt x="196" y="155"/>
                        <a:pt x="196" y="155"/>
                      </a:cubicBezTo>
                      <a:cubicBezTo>
                        <a:pt x="199" y="155"/>
                        <a:pt x="199" y="155"/>
                        <a:pt x="199" y="155"/>
                      </a:cubicBezTo>
                      <a:cubicBezTo>
                        <a:pt x="206" y="151"/>
                        <a:pt x="206" y="151"/>
                        <a:pt x="206" y="151"/>
                      </a:cubicBezTo>
                      <a:cubicBezTo>
                        <a:pt x="213" y="148"/>
                        <a:pt x="213" y="148"/>
                        <a:pt x="213" y="148"/>
                      </a:cubicBezTo>
                      <a:cubicBezTo>
                        <a:pt x="227" y="141"/>
                        <a:pt x="227" y="141"/>
                        <a:pt x="227" y="141"/>
                      </a:cubicBezTo>
                      <a:cubicBezTo>
                        <a:pt x="231" y="139"/>
                        <a:pt x="231" y="139"/>
                        <a:pt x="231" y="139"/>
                      </a:cubicBezTo>
                      <a:cubicBezTo>
                        <a:pt x="238" y="137"/>
                        <a:pt x="238" y="137"/>
                        <a:pt x="238" y="137"/>
                      </a:cubicBezTo>
                      <a:cubicBezTo>
                        <a:pt x="245" y="135"/>
                        <a:pt x="245" y="135"/>
                        <a:pt x="245" y="135"/>
                      </a:cubicBezTo>
                      <a:cubicBezTo>
                        <a:pt x="252" y="130"/>
                        <a:pt x="252" y="130"/>
                        <a:pt x="252" y="130"/>
                      </a:cubicBezTo>
                      <a:cubicBezTo>
                        <a:pt x="254" y="130"/>
                        <a:pt x="254" y="130"/>
                        <a:pt x="254" y="130"/>
                      </a:cubicBezTo>
                      <a:cubicBezTo>
                        <a:pt x="259" y="128"/>
                        <a:pt x="259" y="128"/>
                        <a:pt x="259" y="128"/>
                      </a:cubicBezTo>
                      <a:cubicBezTo>
                        <a:pt x="261" y="128"/>
                        <a:pt x="261" y="128"/>
                        <a:pt x="261" y="128"/>
                      </a:cubicBezTo>
                      <a:cubicBezTo>
                        <a:pt x="263" y="128"/>
                        <a:pt x="263" y="128"/>
                        <a:pt x="263" y="128"/>
                      </a:cubicBezTo>
                      <a:cubicBezTo>
                        <a:pt x="268" y="125"/>
                        <a:pt x="268" y="125"/>
                        <a:pt x="268" y="125"/>
                      </a:cubicBezTo>
                      <a:cubicBezTo>
                        <a:pt x="270" y="125"/>
                        <a:pt x="270" y="125"/>
                        <a:pt x="270" y="125"/>
                      </a:cubicBezTo>
                      <a:cubicBezTo>
                        <a:pt x="275" y="125"/>
                        <a:pt x="275" y="125"/>
                        <a:pt x="275" y="125"/>
                      </a:cubicBezTo>
                      <a:cubicBezTo>
                        <a:pt x="277" y="125"/>
                        <a:pt x="277" y="125"/>
                        <a:pt x="277" y="125"/>
                      </a:cubicBezTo>
                      <a:cubicBezTo>
                        <a:pt x="280" y="125"/>
                        <a:pt x="280" y="125"/>
                        <a:pt x="280" y="125"/>
                      </a:cubicBezTo>
                      <a:cubicBezTo>
                        <a:pt x="284" y="125"/>
                        <a:pt x="284" y="125"/>
                        <a:pt x="284" y="125"/>
                      </a:cubicBezTo>
                      <a:cubicBezTo>
                        <a:pt x="287" y="125"/>
                        <a:pt x="287" y="125"/>
                        <a:pt x="287" y="125"/>
                      </a:cubicBezTo>
                      <a:cubicBezTo>
                        <a:pt x="289" y="125"/>
                        <a:pt x="289" y="125"/>
                        <a:pt x="289" y="125"/>
                      </a:cubicBezTo>
                      <a:cubicBezTo>
                        <a:pt x="291" y="125"/>
                        <a:pt x="291" y="125"/>
                        <a:pt x="291" y="125"/>
                      </a:cubicBezTo>
                      <a:cubicBezTo>
                        <a:pt x="296" y="125"/>
                        <a:pt x="296" y="125"/>
                        <a:pt x="296" y="125"/>
                      </a:cubicBezTo>
                      <a:cubicBezTo>
                        <a:pt x="298" y="128"/>
                        <a:pt x="298" y="128"/>
                        <a:pt x="298" y="128"/>
                      </a:cubicBezTo>
                      <a:cubicBezTo>
                        <a:pt x="300" y="128"/>
                        <a:pt x="300" y="128"/>
                        <a:pt x="300" y="128"/>
                      </a:cubicBezTo>
                      <a:cubicBezTo>
                        <a:pt x="305" y="130"/>
                        <a:pt x="305" y="130"/>
                        <a:pt x="305" y="130"/>
                      </a:cubicBezTo>
                      <a:cubicBezTo>
                        <a:pt x="307" y="132"/>
                        <a:pt x="307" y="132"/>
                        <a:pt x="307" y="132"/>
                      </a:cubicBezTo>
                      <a:cubicBezTo>
                        <a:pt x="310" y="135"/>
                        <a:pt x="310" y="135"/>
                        <a:pt x="310" y="135"/>
                      </a:cubicBezTo>
                      <a:cubicBezTo>
                        <a:pt x="312" y="137"/>
                        <a:pt x="312" y="137"/>
                        <a:pt x="312" y="137"/>
                      </a:cubicBezTo>
                      <a:cubicBezTo>
                        <a:pt x="314" y="139"/>
                        <a:pt x="314" y="139"/>
                        <a:pt x="314" y="139"/>
                      </a:cubicBezTo>
                      <a:cubicBezTo>
                        <a:pt x="317" y="141"/>
                        <a:pt x="317" y="141"/>
                        <a:pt x="317" y="141"/>
                      </a:cubicBezTo>
                      <a:cubicBezTo>
                        <a:pt x="321" y="144"/>
                        <a:pt x="321" y="144"/>
                        <a:pt x="321" y="144"/>
                      </a:cubicBezTo>
                      <a:cubicBezTo>
                        <a:pt x="324" y="148"/>
                        <a:pt x="324" y="148"/>
                        <a:pt x="324" y="148"/>
                      </a:cubicBezTo>
                      <a:cubicBezTo>
                        <a:pt x="324" y="151"/>
                        <a:pt x="324" y="151"/>
                        <a:pt x="324" y="151"/>
                      </a:cubicBezTo>
                      <a:cubicBezTo>
                        <a:pt x="326" y="153"/>
                        <a:pt x="326" y="153"/>
                        <a:pt x="326" y="153"/>
                      </a:cubicBezTo>
                      <a:cubicBezTo>
                        <a:pt x="326" y="155"/>
                        <a:pt x="326" y="155"/>
                        <a:pt x="326" y="155"/>
                      </a:cubicBezTo>
                      <a:cubicBezTo>
                        <a:pt x="328" y="158"/>
                        <a:pt x="328" y="158"/>
                        <a:pt x="328" y="158"/>
                      </a:cubicBezTo>
                      <a:cubicBezTo>
                        <a:pt x="328" y="160"/>
                        <a:pt x="328" y="160"/>
                        <a:pt x="328" y="160"/>
                      </a:cubicBezTo>
                      <a:cubicBezTo>
                        <a:pt x="330" y="162"/>
                        <a:pt x="330" y="162"/>
                        <a:pt x="330" y="162"/>
                      </a:cubicBezTo>
                      <a:cubicBezTo>
                        <a:pt x="330" y="165"/>
                        <a:pt x="330" y="165"/>
                        <a:pt x="330" y="165"/>
                      </a:cubicBezTo>
                      <a:cubicBezTo>
                        <a:pt x="330" y="167"/>
                        <a:pt x="330" y="167"/>
                        <a:pt x="330" y="167"/>
                      </a:cubicBezTo>
                      <a:cubicBezTo>
                        <a:pt x="333" y="171"/>
                        <a:pt x="333" y="171"/>
                        <a:pt x="333" y="171"/>
                      </a:cubicBezTo>
                      <a:cubicBezTo>
                        <a:pt x="333" y="174"/>
                        <a:pt x="333" y="174"/>
                        <a:pt x="333" y="174"/>
                      </a:cubicBezTo>
                      <a:cubicBezTo>
                        <a:pt x="333" y="176"/>
                        <a:pt x="333" y="176"/>
                        <a:pt x="333" y="176"/>
                      </a:cubicBezTo>
                      <a:cubicBezTo>
                        <a:pt x="333" y="178"/>
                        <a:pt x="333" y="178"/>
                        <a:pt x="333" y="178"/>
                      </a:cubicBezTo>
                      <a:cubicBezTo>
                        <a:pt x="333" y="181"/>
                        <a:pt x="333" y="181"/>
                        <a:pt x="333" y="181"/>
                      </a:cubicBezTo>
                      <a:cubicBezTo>
                        <a:pt x="333" y="183"/>
                        <a:pt x="333" y="183"/>
                        <a:pt x="333" y="183"/>
                      </a:cubicBezTo>
                      <a:cubicBezTo>
                        <a:pt x="333" y="188"/>
                        <a:pt x="333" y="188"/>
                        <a:pt x="333" y="188"/>
                      </a:cubicBezTo>
                      <a:cubicBezTo>
                        <a:pt x="333" y="190"/>
                        <a:pt x="333" y="190"/>
                        <a:pt x="333" y="190"/>
                      </a:cubicBezTo>
                      <a:cubicBezTo>
                        <a:pt x="333" y="192"/>
                        <a:pt x="333" y="192"/>
                        <a:pt x="333" y="192"/>
                      </a:cubicBezTo>
                      <a:cubicBezTo>
                        <a:pt x="330" y="195"/>
                        <a:pt x="330" y="195"/>
                        <a:pt x="330" y="195"/>
                      </a:cubicBezTo>
                      <a:cubicBezTo>
                        <a:pt x="330" y="197"/>
                        <a:pt x="330" y="197"/>
                        <a:pt x="330" y="197"/>
                      </a:cubicBezTo>
                      <a:cubicBezTo>
                        <a:pt x="330" y="202"/>
                        <a:pt x="330" y="202"/>
                        <a:pt x="330" y="202"/>
                      </a:cubicBezTo>
                      <a:cubicBezTo>
                        <a:pt x="328" y="204"/>
                        <a:pt x="328" y="204"/>
                        <a:pt x="328" y="204"/>
                      </a:cubicBezTo>
                      <a:cubicBezTo>
                        <a:pt x="328" y="206"/>
                        <a:pt x="328" y="206"/>
                        <a:pt x="328" y="206"/>
                      </a:cubicBezTo>
                      <a:cubicBezTo>
                        <a:pt x="328" y="208"/>
                        <a:pt x="328" y="208"/>
                        <a:pt x="328" y="208"/>
                      </a:cubicBezTo>
                      <a:cubicBezTo>
                        <a:pt x="326" y="213"/>
                        <a:pt x="326" y="213"/>
                        <a:pt x="326" y="213"/>
                      </a:cubicBezTo>
                      <a:cubicBezTo>
                        <a:pt x="324" y="215"/>
                        <a:pt x="324" y="215"/>
                        <a:pt x="324" y="215"/>
                      </a:cubicBezTo>
                      <a:cubicBezTo>
                        <a:pt x="324" y="218"/>
                        <a:pt x="324" y="218"/>
                        <a:pt x="324" y="218"/>
                      </a:cubicBezTo>
                      <a:cubicBezTo>
                        <a:pt x="321" y="220"/>
                        <a:pt x="321" y="220"/>
                        <a:pt x="321" y="220"/>
                      </a:cubicBezTo>
                      <a:cubicBezTo>
                        <a:pt x="319" y="222"/>
                        <a:pt x="319" y="222"/>
                        <a:pt x="319" y="222"/>
                      </a:cubicBezTo>
                      <a:cubicBezTo>
                        <a:pt x="317" y="225"/>
                        <a:pt x="317" y="225"/>
                        <a:pt x="317" y="225"/>
                      </a:cubicBezTo>
                      <a:cubicBezTo>
                        <a:pt x="317" y="229"/>
                        <a:pt x="317" y="229"/>
                        <a:pt x="317" y="229"/>
                      </a:cubicBezTo>
                      <a:cubicBezTo>
                        <a:pt x="314" y="232"/>
                        <a:pt x="314" y="232"/>
                        <a:pt x="314" y="232"/>
                      </a:cubicBezTo>
                      <a:cubicBezTo>
                        <a:pt x="312" y="234"/>
                        <a:pt x="312" y="234"/>
                        <a:pt x="312" y="234"/>
                      </a:cubicBezTo>
                      <a:cubicBezTo>
                        <a:pt x="310" y="236"/>
                        <a:pt x="310" y="236"/>
                        <a:pt x="310" y="236"/>
                      </a:cubicBezTo>
                      <a:cubicBezTo>
                        <a:pt x="305" y="241"/>
                        <a:pt x="305" y="241"/>
                        <a:pt x="305" y="241"/>
                      </a:cubicBezTo>
                      <a:cubicBezTo>
                        <a:pt x="303" y="243"/>
                        <a:pt x="303" y="243"/>
                        <a:pt x="303" y="243"/>
                      </a:cubicBezTo>
                      <a:cubicBezTo>
                        <a:pt x="300" y="245"/>
                        <a:pt x="300" y="245"/>
                        <a:pt x="300" y="245"/>
                      </a:cubicBezTo>
                      <a:cubicBezTo>
                        <a:pt x="298" y="248"/>
                        <a:pt x="298" y="248"/>
                        <a:pt x="298" y="248"/>
                      </a:cubicBezTo>
                      <a:cubicBezTo>
                        <a:pt x="294" y="250"/>
                        <a:pt x="294" y="250"/>
                        <a:pt x="294" y="250"/>
                      </a:cubicBezTo>
                      <a:cubicBezTo>
                        <a:pt x="291" y="252"/>
                        <a:pt x="291" y="252"/>
                        <a:pt x="291" y="252"/>
                      </a:cubicBezTo>
                      <a:cubicBezTo>
                        <a:pt x="287" y="255"/>
                        <a:pt x="287" y="255"/>
                        <a:pt x="287" y="255"/>
                      </a:cubicBezTo>
                      <a:cubicBezTo>
                        <a:pt x="284" y="257"/>
                        <a:pt x="284" y="257"/>
                        <a:pt x="284" y="257"/>
                      </a:cubicBezTo>
                      <a:cubicBezTo>
                        <a:pt x="280" y="259"/>
                        <a:pt x="280" y="259"/>
                        <a:pt x="280" y="259"/>
                      </a:cubicBezTo>
                      <a:cubicBezTo>
                        <a:pt x="277" y="262"/>
                        <a:pt x="277" y="262"/>
                        <a:pt x="277" y="262"/>
                      </a:cubicBezTo>
                      <a:cubicBezTo>
                        <a:pt x="273" y="264"/>
                        <a:pt x="273" y="264"/>
                        <a:pt x="273" y="264"/>
                      </a:cubicBezTo>
                      <a:cubicBezTo>
                        <a:pt x="268" y="266"/>
                        <a:pt x="268" y="266"/>
                        <a:pt x="268" y="266"/>
                      </a:cubicBezTo>
                      <a:cubicBezTo>
                        <a:pt x="266" y="266"/>
                        <a:pt x="266" y="266"/>
                        <a:pt x="266" y="266"/>
                      </a:cubicBezTo>
                      <a:cubicBezTo>
                        <a:pt x="261" y="269"/>
                        <a:pt x="261" y="269"/>
                        <a:pt x="261" y="269"/>
                      </a:cubicBezTo>
                      <a:cubicBezTo>
                        <a:pt x="257" y="271"/>
                        <a:pt x="257" y="271"/>
                        <a:pt x="257" y="271"/>
                      </a:cubicBezTo>
                      <a:cubicBezTo>
                        <a:pt x="254" y="271"/>
                        <a:pt x="254" y="271"/>
                        <a:pt x="254" y="271"/>
                      </a:cubicBezTo>
                      <a:cubicBezTo>
                        <a:pt x="250" y="273"/>
                        <a:pt x="250" y="273"/>
                        <a:pt x="250" y="273"/>
                      </a:cubicBezTo>
                      <a:cubicBezTo>
                        <a:pt x="240" y="273"/>
                        <a:pt x="240" y="273"/>
                        <a:pt x="240" y="273"/>
                      </a:cubicBezTo>
                      <a:cubicBezTo>
                        <a:pt x="238" y="273"/>
                        <a:pt x="238" y="273"/>
                        <a:pt x="238" y="273"/>
                      </a:cubicBezTo>
                      <a:cubicBezTo>
                        <a:pt x="233" y="275"/>
                        <a:pt x="233" y="275"/>
                        <a:pt x="233" y="275"/>
                      </a:cubicBezTo>
                      <a:cubicBezTo>
                        <a:pt x="229" y="275"/>
                        <a:pt x="229" y="275"/>
                        <a:pt x="229" y="275"/>
                      </a:cubicBezTo>
                      <a:cubicBezTo>
                        <a:pt x="224" y="275"/>
                        <a:pt x="224" y="275"/>
                        <a:pt x="224" y="275"/>
                      </a:cubicBezTo>
                      <a:cubicBezTo>
                        <a:pt x="220" y="275"/>
                        <a:pt x="220" y="275"/>
                        <a:pt x="220" y="275"/>
                      </a:cubicBezTo>
                      <a:cubicBezTo>
                        <a:pt x="215" y="273"/>
                        <a:pt x="215" y="273"/>
                        <a:pt x="215" y="273"/>
                      </a:cubicBezTo>
                      <a:cubicBezTo>
                        <a:pt x="213" y="273"/>
                        <a:pt x="213" y="273"/>
                        <a:pt x="213" y="273"/>
                      </a:cubicBezTo>
                      <a:cubicBezTo>
                        <a:pt x="208" y="273"/>
                        <a:pt x="208" y="273"/>
                        <a:pt x="208" y="273"/>
                      </a:cubicBezTo>
                      <a:cubicBezTo>
                        <a:pt x="203" y="271"/>
                        <a:pt x="203" y="271"/>
                        <a:pt x="203" y="271"/>
                      </a:cubicBezTo>
                      <a:cubicBezTo>
                        <a:pt x="199" y="271"/>
                        <a:pt x="199" y="271"/>
                        <a:pt x="199" y="271"/>
                      </a:cubicBezTo>
                      <a:cubicBezTo>
                        <a:pt x="194" y="269"/>
                        <a:pt x="194" y="269"/>
                        <a:pt x="194" y="269"/>
                      </a:cubicBezTo>
                      <a:cubicBezTo>
                        <a:pt x="192" y="266"/>
                        <a:pt x="192" y="266"/>
                        <a:pt x="192" y="266"/>
                      </a:cubicBezTo>
                      <a:cubicBezTo>
                        <a:pt x="187" y="266"/>
                        <a:pt x="187" y="266"/>
                        <a:pt x="187" y="266"/>
                      </a:cubicBezTo>
                      <a:cubicBezTo>
                        <a:pt x="185" y="264"/>
                        <a:pt x="185" y="264"/>
                        <a:pt x="185" y="264"/>
                      </a:cubicBezTo>
                      <a:cubicBezTo>
                        <a:pt x="180" y="264"/>
                        <a:pt x="180" y="264"/>
                        <a:pt x="180" y="264"/>
                      </a:cubicBezTo>
                      <a:cubicBezTo>
                        <a:pt x="178" y="262"/>
                        <a:pt x="178" y="262"/>
                        <a:pt x="178" y="262"/>
                      </a:cubicBezTo>
                      <a:cubicBezTo>
                        <a:pt x="173" y="262"/>
                        <a:pt x="173" y="262"/>
                        <a:pt x="173" y="262"/>
                      </a:cubicBezTo>
                      <a:cubicBezTo>
                        <a:pt x="171" y="259"/>
                        <a:pt x="171" y="259"/>
                        <a:pt x="171" y="259"/>
                      </a:cubicBezTo>
                      <a:cubicBezTo>
                        <a:pt x="164" y="257"/>
                        <a:pt x="164" y="257"/>
                        <a:pt x="164" y="257"/>
                      </a:cubicBezTo>
                      <a:cubicBezTo>
                        <a:pt x="162" y="252"/>
                        <a:pt x="162" y="252"/>
                        <a:pt x="162" y="252"/>
                      </a:cubicBezTo>
                      <a:cubicBezTo>
                        <a:pt x="160" y="250"/>
                        <a:pt x="160" y="250"/>
                        <a:pt x="160" y="250"/>
                      </a:cubicBezTo>
                      <a:cubicBezTo>
                        <a:pt x="160" y="245"/>
                        <a:pt x="160" y="245"/>
                        <a:pt x="160" y="245"/>
                      </a:cubicBezTo>
                      <a:cubicBezTo>
                        <a:pt x="157" y="241"/>
                        <a:pt x="157" y="241"/>
                        <a:pt x="157" y="241"/>
                      </a:cubicBezTo>
                      <a:cubicBezTo>
                        <a:pt x="164" y="243"/>
                        <a:pt x="164" y="243"/>
                        <a:pt x="164" y="243"/>
                      </a:cubicBezTo>
                      <a:cubicBezTo>
                        <a:pt x="169" y="243"/>
                        <a:pt x="169" y="243"/>
                        <a:pt x="169" y="243"/>
                      </a:cubicBezTo>
                      <a:cubicBezTo>
                        <a:pt x="173" y="245"/>
                        <a:pt x="173" y="245"/>
                        <a:pt x="173" y="245"/>
                      </a:cubicBezTo>
                      <a:cubicBezTo>
                        <a:pt x="178" y="248"/>
                        <a:pt x="178" y="248"/>
                        <a:pt x="178" y="248"/>
                      </a:cubicBezTo>
                      <a:cubicBezTo>
                        <a:pt x="183" y="248"/>
                        <a:pt x="183" y="248"/>
                        <a:pt x="183" y="248"/>
                      </a:cubicBezTo>
                      <a:cubicBezTo>
                        <a:pt x="187" y="250"/>
                        <a:pt x="187" y="250"/>
                        <a:pt x="187" y="250"/>
                      </a:cubicBezTo>
                      <a:cubicBezTo>
                        <a:pt x="192" y="252"/>
                        <a:pt x="192" y="252"/>
                        <a:pt x="192" y="252"/>
                      </a:cubicBezTo>
                      <a:cubicBezTo>
                        <a:pt x="196" y="255"/>
                        <a:pt x="196" y="255"/>
                        <a:pt x="196" y="255"/>
                      </a:cubicBezTo>
                      <a:cubicBezTo>
                        <a:pt x="201" y="255"/>
                        <a:pt x="201" y="255"/>
                        <a:pt x="201" y="255"/>
                      </a:cubicBezTo>
                      <a:cubicBezTo>
                        <a:pt x="203" y="257"/>
                        <a:pt x="203" y="257"/>
                        <a:pt x="203" y="257"/>
                      </a:cubicBezTo>
                      <a:cubicBezTo>
                        <a:pt x="208" y="257"/>
                        <a:pt x="208" y="257"/>
                        <a:pt x="208" y="257"/>
                      </a:cubicBezTo>
                      <a:cubicBezTo>
                        <a:pt x="210" y="259"/>
                        <a:pt x="210" y="259"/>
                        <a:pt x="210" y="259"/>
                      </a:cubicBezTo>
                      <a:cubicBezTo>
                        <a:pt x="215" y="259"/>
                        <a:pt x="215" y="259"/>
                        <a:pt x="215" y="259"/>
                      </a:cubicBezTo>
                      <a:cubicBezTo>
                        <a:pt x="217" y="259"/>
                        <a:pt x="217" y="259"/>
                        <a:pt x="217" y="259"/>
                      </a:cubicBezTo>
                      <a:cubicBezTo>
                        <a:pt x="222" y="259"/>
                        <a:pt x="222" y="259"/>
                        <a:pt x="222" y="259"/>
                      </a:cubicBezTo>
                      <a:cubicBezTo>
                        <a:pt x="227" y="262"/>
                        <a:pt x="227" y="262"/>
                        <a:pt x="227" y="262"/>
                      </a:cubicBezTo>
                      <a:cubicBezTo>
                        <a:pt x="229" y="262"/>
                        <a:pt x="229" y="262"/>
                        <a:pt x="229" y="262"/>
                      </a:cubicBezTo>
                      <a:cubicBezTo>
                        <a:pt x="233" y="259"/>
                        <a:pt x="233" y="259"/>
                        <a:pt x="233" y="259"/>
                      </a:cubicBezTo>
                      <a:cubicBezTo>
                        <a:pt x="236" y="259"/>
                        <a:pt x="236" y="259"/>
                        <a:pt x="236" y="259"/>
                      </a:cubicBezTo>
                      <a:cubicBezTo>
                        <a:pt x="240" y="259"/>
                        <a:pt x="240" y="259"/>
                        <a:pt x="240" y="259"/>
                      </a:cubicBezTo>
                      <a:cubicBezTo>
                        <a:pt x="243" y="259"/>
                        <a:pt x="243" y="259"/>
                        <a:pt x="243" y="259"/>
                      </a:cubicBezTo>
                      <a:cubicBezTo>
                        <a:pt x="247" y="257"/>
                        <a:pt x="247" y="257"/>
                        <a:pt x="247" y="257"/>
                      </a:cubicBezTo>
                      <a:cubicBezTo>
                        <a:pt x="250" y="257"/>
                        <a:pt x="250" y="257"/>
                        <a:pt x="250" y="257"/>
                      </a:cubicBezTo>
                      <a:cubicBezTo>
                        <a:pt x="254" y="257"/>
                        <a:pt x="254" y="257"/>
                        <a:pt x="254" y="257"/>
                      </a:cubicBezTo>
                      <a:cubicBezTo>
                        <a:pt x="257" y="255"/>
                        <a:pt x="257" y="255"/>
                        <a:pt x="257" y="255"/>
                      </a:cubicBezTo>
                      <a:cubicBezTo>
                        <a:pt x="261" y="252"/>
                        <a:pt x="261" y="252"/>
                        <a:pt x="261" y="252"/>
                      </a:cubicBezTo>
                      <a:cubicBezTo>
                        <a:pt x="263" y="252"/>
                        <a:pt x="263" y="252"/>
                        <a:pt x="263" y="252"/>
                      </a:cubicBezTo>
                      <a:cubicBezTo>
                        <a:pt x="268" y="250"/>
                        <a:pt x="268" y="250"/>
                        <a:pt x="268" y="250"/>
                      </a:cubicBezTo>
                      <a:cubicBezTo>
                        <a:pt x="270" y="250"/>
                        <a:pt x="270" y="250"/>
                        <a:pt x="270" y="250"/>
                      </a:cubicBezTo>
                      <a:cubicBezTo>
                        <a:pt x="273" y="248"/>
                        <a:pt x="273" y="248"/>
                        <a:pt x="273" y="248"/>
                      </a:cubicBezTo>
                      <a:cubicBezTo>
                        <a:pt x="277" y="245"/>
                        <a:pt x="277" y="245"/>
                        <a:pt x="277" y="245"/>
                      </a:cubicBezTo>
                      <a:cubicBezTo>
                        <a:pt x="280" y="243"/>
                        <a:pt x="280" y="243"/>
                        <a:pt x="280" y="243"/>
                      </a:cubicBezTo>
                      <a:cubicBezTo>
                        <a:pt x="282" y="241"/>
                        <a:pt x="282" y="241"/>
                        <a:pt x="282" y="241"/>
                      </a:cubicBezTo>
                      <a:cubicBezTo>
                        <a:pt x="287" y="238"/>
                        <a:pt x="287" y="238"/>
                        <a:pt x="287" y="238"/>
                      </a:cubicBezTo>
                      <a:cubicBezTo>
                        <a:pt x="289" y="236"/>
                        <a:pt x="289" y="236"/>
                        <a:pt x="289" y="236"/>
                      </a:cubicBezTo>
                      <a:cubicBezTo>
                        <a:pt x="291" y="234"/>
                        <a:pt x="291" y="234"/>
                        <a:pt x="291" y="234"/>
                      </a:cubicBezTo>
                      <a:cubicBezTo>
                        <a:pt x="294" y="232"/>
                        <a:pt x="294" y="232"/>
                        <a:pt x="294" y="232"/>
                      </a:cubicBezTo>
                      <a:cubicBezTo>
                        <a:pt x="296" y="229"/>
                        <a:pt x="296" y="229"/>
                        <a:pt x="296" y="229"/>
                      </a:cubicBezTo>
                      <a:cubicBezTo>
                        <a:pt x="298" y="227"/>
                        <a:pt x="298" y="227"/>
                        <a:pt x="298" y="227"/>
                      </a:cubicBezTo>
                      <a:cubicBezTo>
                        <a:pt x="300" y="225"/>
                        <a:pt x="300" y="225"/>
                        <a:pt x="300" y="225"/>
                      </a:cubicBezTo>
                      <a:cubicBezTo>
                        <a:pt x="303" y="222"/>
                        <a:pt x="303" y="222"/>
                        <a:pt x="303" y="222"/>
                      </a:cubicBezTo>
                      <a:cubicBezTo>
                        <a:pt x="305" y="220"/>
                        <a:pt x="305" y="220"/>
                        <a:pt x="305" y="220"/>
                      </a:cubicBezTo>
                      <a:cubicBezTo>
                        <a:pt x="305" y="218"/>
                        <a:pt x="305" y="218"/>
                        <a:pt x="305" y="218"/>
                      </a:cubicBezTo>
                      <a:cubicBezTo>
                        <a:pt x="307" y="215"/>
                        <a:pt x="307" y="215"/>
                        <a:pt x="307" y="215"/>
                      </a:cubicBezTo>
                      <a:cubicBezTo>
                        <a:pt x="310" y="213"/>
                        <a:pt x="310" y="213"/>
                        <a:pt x="310" y="213"/>
                      </a:cubicBezTo>
                      <a:cubicBezTo>
                        <a:pt x="310" y="211"/>
                        <a:pt x="310" y="211"/>
                        <a:pt x="310" y="211"/>
                      </a:cubicBezTo>
                      <a:cubicBezTo>
                        <a:pt x="312" y="208"/>
                        <a:pt x="312" y="208"/>
                        <a:pt x="312" y="208"/>
                      </a:cubicBezTo>
                      <a:cubicBezTo>
                        <a:pt x="312" y="206"/>
                        <a:pt x="312" y="206"/>
                        <a:pt x="312" y="206"/>
                      </a:cubicBezTo>
                      <a:cubicBezTo>
                        <a:pt x="314" y="204"/>
                        <a:pt x="314" y="204"/>
                        <a:pt x="314" y="204"/>
                      </a:cubicBezTo>
                      <a:cubicBezTo>
                        <a:pt x="314" y="202"/>
                        <a:pt x="314" y="202"/>
                        <a:pt x="314" y="202"/>
                      </a:cubicBezTo>
                      <a:cubicBezTo>
                        <a:pt x="314" y="199"/>
                        <a:pt x="314" y="199"/>
                        <a:pt x="314" y="199"/>
                      </a:cubicBezTo>
                      <a:cubicBezTo>
                        <a:pt x="317" y="197"/>
                        <a:pt x="317" y="197"/>
                        <a:pt x="317" y="197"/>
                      </a:cubicBezTo>
                      <a:cubicBezTo>
                        <a:pt x="317" y="195"/>
                        <a:pt x="317" y="195"/>
                        <a:pt x="317" y="195"/>
                      </a:cubicBezTo>
                      <a:cubicBezTo>
                        <a:pt x="317" y="192"/>
                        <a:pt x="317" y="192"/>
                        <a:pt x="317" y="192"/>
                      </a:cubicBezTo>
                      <a:cubicBezTo>
                        <a:pt x="319" y="190"/>
                        <a:pt x="319" y="190"/>
                        <a:pt x="319" y="190"/>
                      </a:cubicBezTo>
                      <a:cubicBezTo>
                        <a:pt x="319" y="188"/>
                        <a:pt x="319" y="188"/>
                        <a:pt x="319" y="188"/>
                      </a:cubicBezTo>
                      <a:cubicBezTo>
                        <a:pt x="319" y="188"/>
                        <a:pt x="319" y="188"/>
                        <a:pt x="319" y="188"/>
                      </a:cubicBezTo>
                      <a:cubicBezTo>
                        <a:pt x="319" y="185"/>
                        <a:pt x="319" y="185"/>
                        <a:pt x="319" y="185"/>
                      </a:cubicBezTo>
                      <a:cubicBezTo>
                        <a:pt x="319" y="183"/>
                        <a:pt x="319" y="183"/>
                        <a:pt x="319" y="183"/>
                      </a:cubicBezTo>
                      <a:cubicBezTo>
                        <a:pt x="319" y="181"/>
                        <a:pt x="319" y="181"/>
                        <a:pt x="319" y="181"/>
                      </a:cubicBezTo>
                      <a:cubicBezTo>
                        <a:pt x="319" y="178"/>
                        <a:pt x="319" y="178"/>
                        <a:pt x="319" y="178"/>
                      </a:cubicBezTo>
                      <a:cubicBezTo>
                        <a:pt x="319" y="176"/>
                        <a:pt x="319" y="176"/>
                        <a:pt x="319" y="176"/>
                      </a:cubicBezTo>
                      <a:cubicBezTo>
                        <a:pt x="319" y="174"/>
                        <a:pt x="319" y="174"/>
                        <a:pt x="319" y="174"/>
                      </a:cubicBezTo>
                      <a:cubicBezTo>
                        <a:pt x="317" y="171"/>
                        <a:pt x="317" y="171"/>
                        <a:pt x="317" y="171"/>
                      </a:cubicBezTo>
                      <a:cubicBezTo>
                        <a:pt x="317" y="169"/>
                        <a:pt x="317" y="169"/>
                        <a:pt x="317" y="169"/>
                      </a:cubicBezTo>
                      <a:cubicBezTo>
                        <a:pt x="317" y="167"/>
                        <a:pt x="317" y="167"/>
                        <a:pt x="317" y="167"/>
                      </a:cubicBezTo>
                      <a:cubicBezTo>
                        <a:pt x="317" y="165"/>
                        <a:pt x="317" y="165"/>
                        <a:pt x="317" y="165"/>
                      </a:cubicBezTo>
                      <a:cubicBezTo>
                        <a:pt x="314" y="165"/>
                        <a:pt x="314" y="165"/>
                        <a:pt x="314" y="165"/>
                      </a:cubicBezTo>
                      <a:cubicBezTo>
                        <a:pt x="314" y="162"/>
                        <a:pt x="314" y="162"/>
                        <a:pt x="314" y="162"/>
                      </a:cubicBezTo>
                      <a:cubicBezTo>
                        <a:pt x="314" y="160"/>
                        <a:pt x="314" y="160"/>
                        <a:pt x="314" y="160"/>
                      </a:cubicBezTo>
                      <a:cubicBezTo>
                        <a:pt x="312" y="158"/>
                        <a:pt x="312" y="158"/>
                        <a:pt x="312" y="158"/>
                      </a:cubicBezTo>
                      <a:cubicBezTo>
                        <a:pt x="312" y="155"/>
                        <a:pt x="312" y="155"/>
                        <a:pt x="312" y="155"/>
                      </a:cubicBezTo>
                      <a:cubicBezTo>
                        <a:pt x="310" y="153"/>
                        <a:pt x="310" y="153"/>
                        <a:pt x="310" y="153"/>
                      </a:cubicBezTo>
                      <a:cubicBezTo>
                        <a:pt x="307" y="151"/>
                        <a:pt x="307" y="151"/>
                        <a:pt x="307" y="151"/>
                      </a:cubicBezTo>
                      <a:cubicBezTo>
                        <a:pt x="305" y="148"/>
                        <a:pt x="305" y="148"/>
                        <a:pt x="305" y="148"/>
                      </a:cubicBezTo>
                      <a:cubicBezTo>
                        <a:pt x="303" y="148"/>
                        <a:pt x="303" y="148"/>
                        <a:pt x="303" y="148"/>
                      </a:cubicBezTo>
                      <a:cubicBezTo>
                        <a:pt x="303" y="146"/>
                        <a:pt x="303" y="146"/>
                        <a:pt x="303" y="146"/>
                      </a:cubicBezTo>
                      <a:cubicBezTo>
                        <a:pt x="300" y="144"/>
                        <a:pt x="300" y="144"/>
                        <a:pt x="300" y="144"/>
                      </a:cubicBezTo>
                      <a:cubicBezTo>
                        <a:pt x="298" y="144"/>
                        <a:pt x="298" y="144"/>
                        <a:pt x="298" y="144"/>
                      </a:cubicBezTo>
                      <a:cubicBezTo>
                        <a:pt x="296" y="141"/>
                        <a:pt x="296" y="141"/>
                        <a:pt x="296" y="141"/>
                      </a:cubicBezTo>
                      <a:cubicBezTo>
                        <a:pt x="294" y="141"/>
                        <a:pt x="294" y="141"/>
                        <a:pt x="294" y="141"/>
                      </a:cubicBezTo>
                      <a:cubicBezTo>
                        <a:pt x="291" y="139"/>
                        <a:pt x="291" y="139"/>
                        <a:pt x="291" y="139"/>
                      </a:cubicBezTo>
                      <a:cubicBezTo>
                        <a:pt x="289" y="139"/>
                        <a:pt x="289" y="139"/>
                        <a:pt x="289" y="139"/>
                      </a:cubicBezTo>
                      <a:cubicBezTo>
                        <a:pt x="287" y="139"/>
                        <a:pt x="287" y="139"/>
                        <a:pt x="287" y="139"/>
                      </a:cubicBezTo>
                      <a:cubicBezTo>
                        <a:pt x="284" y="139"/>
                        <a:pt x="284" y="139"/>
                        <a:pt x="284" y="139"/>
                      </a:cubicBezTo>
                      <a:cubicBezTo>
                        <a:pt x="282" y="139"/>
                        <a:pt x="282" y="139"/>
                        <a:pt x="282" y="139"/>
                      </a:cubicBezTo>
                      <a:cubicBezTo>
                        <a:pt x="282" y="139"/>
                        <a:pt x="282" y="139"/>
                        <a:pt x="282" y="139"/>
                      </a:cubicBezTo>
                      <a:cubicBezTo>
                        <a:pt x="280" y="139"/>
                        <a:pt x="280" y="139"/>
                        <a:pt x="280" y="139"/>
                      </a:cubicBezTo>
                      <a:cubicBezTo>
                        <a:pt x="275" y="139"/>
                        <a:pt x="275" y="139"/>
                        <a:pt x="275" y="139"/>
                      </a:cubicBezTo>
                      <a:cubicBezTo>
                        <a:pt x="273" y="139"/>
                        <a:pt x="273" y="139"/>
                        <a:pt x="273" y="139"/>
                      </a:cubicBezTo>
                      <a:cubicBezTo>
                        <a:pt x="270" y="139"/>
                        <a:pt x="270" y="139"/>
                        <a:pt x="270" y="139"/>
                      </a:cubicBezTo>
                      <a:cubicBezTo>
                        <a:pt x="268" y="141"/>
                        <a:pt x="268" y="141"/>
                        <a:pt x="268" y="141"/>
                      </a:cubicBezTo>
                      <a:cubicBezTo>
                        <a:pt x="266" y="141"/>
                        <a:pt x="266" y="141"/>
                        <a:pt x="266" y="141"/>
                      </a:cubicBezTo>
                      <a:cubicBezTo>
                        <a:pt x="263" y="141"/>
                        <a:pt x="263" y="141"/>
                        <a:pt x="263" y="141"/>
                      </a:cubicBezTo>
                      <a:cubicBezTo>
                        <a:pt x="257" y="144"/>
                        <a:pt x="257" y="144"/>
                        <a:pt x="257" y="144"/>
                      </a:cubicBezTo>
                      <a:cubicBezTo>
                        <a:pt x="252" y="146"/>
                        <a:pt x="252" y="146"/>
                        <a:pt x="252" y="146"/>
                      </a:cubicBezTo>
                      <a:cubicBezTo>
                        <a:pt x="245" y="148"/>
                        <a:pt x="245" y="148"/>
                        <a:pt x="245" y="148"/>
                      </a:cubicBezTo>
                      <a:cubicBezTo>
                        <a:pt x="238" y="153"/>
                        <a:pt x="238" y="153"/>
                        <a:pt x="238" y="153"/>
                      </a:cubicBezTo>
                      <a:cubicBezTo>
                        <a:pt x="231" y="155"/>
                        <a:pt x="231" y="155"/>
                        <a:pt x="231" y="155"/>
                      </a:cubicBezTo>
                      <a:cubicBezTo>
                        <a:pt x="220" y="162"/>
                        <a:pt x="220" y="162"/>
                        <a:pt x="220" y="162"/>
                      </a:cubicBezTo>
                      <a:cubicBezTo>
                        <a:pt x="213" y="165"/>
                        <a:pt x="213" y="165"/>
                        <a:pt x="213" y="165"/>
                      </a:cubicBezTo>
                      <a:cubicBezTo>
                        <a:pt x="206" y="167"/>
                        <a:pt x="206" y="167"/>
                        <a:pt x="206" y="167"/>
                      </a:cubicBezTo>
                      <a:cubicBezTo>
                        <a:pt x="201" y="169"/>
                        <a:pt x="201" y="169"/>
                        <a:pt x="201" y="169"/>
                      </a:cubicBezTo>
                      <a:cubicBezTo>
                        <a:pt x="196" y="171"/>
                        <a:pt x="196" y="171"/>
                        <a:pt x="196" y="171"/>
                      </a:cubicBezTo>
                      <a:cubicBezTo>
                        <a:pt x="192" y="171"/>
                        <a:pt x="192" y="171"/>
                        <a:pt x="192" y="171"/>
                      </a:cubicBezTo>
                      <a:cubicBezTo>
                        <a:pt x="187" y="174"/>
                        <a:pt x="187" y="174"/>
                        <a:pt x="187" y="174"/>
                      </a:cubicBezTo>
                      <a:cubicBezTo>
                        <a:pt x="183" y="174"/>
                        <a:pt x="183" y="174"/>
                        <a:pt x="183" y="174"/>
                      </a:cubicBezTo>
                      <a:cubicBezTo>
                        <a:pt x="176" y="176"/>
                        <a:pt x="176" y="176"/>
                        <a:pt x="176" y="176"/>
                      </a:cubicBezTo>
                      <a:cubicBezTo>
                        <a:pt x="171" y="176"/>
                        <a:pt x="171" y="176"/>
                        <a:pt x="171" y="176"/>
                      </a:cubicBezTo>
                      <a:cubicBezTo>
                        <a:pt x="164" y="176"/>
                        <a:pt x="164" y="176"/>
                        <a:pt x="164" y="176"/>
                      </a:cubicBezTo>
                      <a:lnTo>
                        <a:pt x="166" y="174"/>
                      </a:lnTo>
                      <a:close/>
                      <a:moveTo>
                        <a:pt x="183" y="146"/>
                      </a:moveTo>
                      <a:cubicBezTo>
                        <a:pt x="185" y="141"/>
                        <a:pt x="185" y="141"/>
                        <a:pt x="185" y="141"/>
                      </a:cubicBezTo>
                      <a:cubicBezTo>
                        <a:pt x="187" y="137"/>
                        <a:pt x="187" y="137"/>
                        <a:pt x="187" y="137"/>
                      </a:cubicBezTo>
                      <a:cubicBezTo>
                        <a:pt x="192" y="135"/>
                        <a:pt x="192" y="135"/>
                        <a:pt x="192" y="135"/>
                      </a:cubicBezTo>
                      <a:cubicBezTo>
                        <a:pt x="194" y="132"/>
                        <a:pt x="194" y="132"/>
                        <a:pt x="194" y="132"/>
                      </a:cubicBezTo>
                      <a:cubicBezTo>
                        <a:pt x="196" y="130"/>
                        <a:pt x="196" y="130"/>
                        <a:pt x="196" y="130"/>
                      </a:cubicBezTo>
                      <a:cubicBezTo>
                        <a:pt x="201" y="128"/>
                        <a:pt x="201" y="128"/>
                        <a:pt x="201" y="128"/>
                      </a:cubicBezTo>
                      <a:cubicBezTo>
                        <a:pt x="208" y="125"/>
                        <a:pt x="208" y="125"/>
                        <a:pt x="208" y="125"/>
                      </a:cubicBezTo>
                      <a:cubicBezTo>
                        <a:pt x="220" y="118"/>
                        <a:pt x="220" y="118"/>
                        <a:pt x="220" y="118"/>
                      </a:cubicBezTo>
                      <a:cubicBezTo>
                        <a:pt x="227" y="116"/>
                        <a:pt x="227" y="116"/>
                        <a:pt x="227" y="116"/>
                      </a:cubicBezTo>
                      <a:cubicBezTo>
                        <a:pt x="236" y="111"/>
                        <a:pt x="236" y="111"/>
                        <a:pt x="236" y="111"/>
                      </a:cubicBezTo>
                      <a:cubicBezTo>
                        <a:pt x="243" y="109"/>
                        <a:pt x="243" y="109"/>
                        <a:pt x="243" y="109"/>
                      </a:cubicBezTo>
                      <a:cubicBezTo>
                        <a:pt x="247" y="107"/>
                        <a:pt x="247" y="107"/>
                        <a:pt x="247" y="107"/>
                      </a:cubicBezTo>
                      <a:cubicBezTo>
                        <a:pt x="252" y="104"/>
                        <a:pt x="252" y="104"/>
                        <a:pt x="252" y="104"/>
                      </a:cubicBezTo>
                      <a:cubicBezTo>
                        <a:pt x="257" y="104"/>
                        <a:pt x="257" y="104"/>
                        <a:pt x="257" y="104"/>
                      </a:cubicBezTo>
                      <a:cubicBezTo>
                        <a:pt x="259" y="102"/>
                        <a:pt x="259" y="102"/>
                        <a:pt x="259" y="102"/>
                      </a:cubicBezTo>
                      <a:cubicBezTo>
                        <a:pt x="263" y="102"/>
                        <a:pt x="263" y="102"/>
                        <a:pt x="263" y="102"/>
                      </a:cubicBezTo>
                      <a:cubicBezTo>
                        <a:pt x="268" y="100"/>
                        <a:pt x="268" y="100"/>
                        <a:pt x="268" y="100"/>
                      </a:cubicBezTo>
                      <a:cubicBezTo>
                        <a:pt x="273" y="100"/>
                        <a:pt x="273" y="100"/>
                        <a:pt x="273" y="100"/>
                      </a:cubicBezTo>
                      <a:cubicBezTo>
                        <a:pt x="275" y="98"/>
                        <a:pt x="275" y="98"/>
                        <a:pt x="275" y="98"/>
                      </a:cubicBezTo>
                      <a:cubicBezTo>
                        <a:pt x="280" y="98"/>
                        <a:pt x="280" y="98"/>
                        <a:pt x="280" y="98"/>
                      </a:cubicBezTo>
                      <a:cubicBezTo>
                        <a:pt x="284" y="98"/>
                        <a:pt x="284" y="98"/>
                        <a:pt x="284" y="98"/>
                      </a:cubicBezTo>
                      <a:cubicBezTo>
                        <a:pt x="289" y="98"/>
                        <a:pt x="289" y="98"/>
                        <a:pt x="289" y="98"/>
                      </a:cubicBezTo>
                      <a:cubicBezTo>
                        <a:pt x="291" y="98"/>
                        <a:pt x="291" y="98"/>
                        <a:pt x="291" y="98"/>
                      </a:cubicBezTo>
                      <a:cubicBezTo>
                        <a:pt x="296" y="98"/>
                        <a:pt x="296" y="98"/>
                        <a:pt x="296" y="98"/>
                      </a:cubicBezTo>
                      <a:cubicBezTo>
                        <a:pt x="300" y="98"/>
                        <a:pt x="300" y="98"/>
                        <a:pt x="300" y="98"/>
                      </a:cubicBezTo>
                      <a:cubicBezTo>
                        <a:pt x="305" y="98"/>
                        <a:pt x="305" y="98"/>
                        <a:pt x="305" y="98"/>
                      </a:cubicBezTo>
                      <a:cubicBezTo>
                        <a:pt x="307" y="100"/>
                        <a:pt x="307" y="100"/>
                        <a:pt x="307" y="100"/>
                      </a:cubicBezTo>
                      <a:cubicBezTo>
                        <a:pt x="312" y="100"/>
                        <a:pt x="312" y="100"/>
                        <a:pt x="312" y="100"/>
                      </a:cubicBezTo>
                      <a:cubicBezTo>
                        <a:pt x="317" y="102"/>
                        <a:pt x="317" y="102"/>
                        <a:pt x="317" y="102"/>
                      </a:cubicBezTo>
                      <a:cubicBezTo>
                        <a:pt x="319" y="104"/>
                        <a:pt x="319" y="104"/>
                        <a:pt x="319" y="104"/>
                      </a:cubicBezTo>
                      <a:cubicBezTo>
                        <a:pt x="321" y="104"/>
                        <a:pt x="321" y="104"/>
                        <a:pt x="321" y="104"/>
                      </a:cubicBezTo>
                      <a:cubicBezTo>
                        <a:pt x="324" y="107"/>
                        <a:pt x="324" y="107"/>
                        <a:pt x="324" y="107"/>
                      </a:cubicBezTo>
                      <a:cubicBezTo>
                        <a:pt x="326" y="107"/>
                        <a:pt x="326" y="107"/>
                        <a:pt x="326" y="107"/>
                      </a:cubicBezTo>
                      <a:cubicBezTo>
                        <a:pt x="326" y="109"/>
                        <a:pt x="326" y="109"/>
                        <a:pt x="326" y="109"/>
                      </a:cubicBezTo>
                      <a:cubicBezTo>
                        <a:pt x="328" y="109"/>
                        <a:pt x="328" y="109"/>
                        <a:pt x="328" y="109"/>
                      </a:cubicBezTo>
                      <a:cubicBezTo>
                        <a:pt x="330" y="111"/>
                        <a:pt x="330" y="111"/>
                        <a:pt x="330" y="111"/>
                      </a:cubicBezTo>
                      <a:cubicBezTo>
                        <a:pt x="333" y="111"/>
                        <a:pt x="333" y="111"/>
                        <a:pt x="333" y="111"/>
                      </a:cubicBezTo>
                      <a:cubicBezTo>
                        <a:pt x="333" y="114"/>
                        <a:pt x="333" y="114"/>
                        <a:pt x="333" y="114"/>
                      </a:cubicBezTo>
                      <a:cubicBezTo>
                        <a:pt x="335" y="116"/>
                        <a:pt x="335" y="116"/>
                        <a:pt x="335" y="116"/>
                      </a:cubicBezTo>
                      <a:cubicBezTo>
                        <a:pt x="337" y="118"/>
                        <a:pt x="337" y="118"/>
                        <a:pt x="337" y="118"/>
                      </a:cubicBezTo>
                      <a:cubicBezTo>
                        <a:pt x="340" y="118"/>
                        <a:pt x="340" y="118"/>
                        <a:pt x="340" y="118"/>
                      </a:cubicBezTo>
                      <a:cubicBezTo>
                        <a:pt x="340" y="121"/>
                        <a:pt x="340" y="121"/>
                        <a:pt x="340" y="121"/>
                      </a:cubicBezTo>
                      <a:cubicBezTo>
                        <a:pt x="342" y="123"/>
                        <a:pt x="342" y="123"/>
                        <a:pt x="342" y="123"/>
                      </a:cubicBezTo>
                      <a:cubicBezTo>
                        <a:pt x="344" y="125"/>
                        <a:pt x="344" y="125"/>
                        <a:pt x="344" y="125"/>
                      </a:cubicBezTo>
                      <a:cubicBezTo>
                        <a:pt x="347" y="130"/>
                        <a:pt x="347" y="130"/>
                        <a:pt x="347" y="130"/>
                      </a:cubicBezTo>
                      <a:cubicBezTo>
                        <a:pt x="349" y="132"/>
                        <a:pt x="349" y="132"/>
                        <a:pt x="349" y="132"/>
                      </a:cubicBezTo>
                      <a:cubicBezTo>
                        <a:pt x="351" y="137"/>
                        <a:pt x="351" y="137"/>
                        <a:pt x="351" y="137"/>
                      </a:cubicBezTo>
                      <a:cubicBezTo>
                        <a:pt x="354" y="141"/>
                        <a:pt x="354" y="141"/>
                        <a:pt x="354" y="141"/>
                      </a:cubicBezTo>
                      <a:cubicBezTo>
                        <a:pt x="356" y="146"/>
                        <a:pt x="356" y="146"/>
                        <a:pt x="356" y="146"/>
                      </a:cubicBezTo>
                      <a:cubicBezTo>
                        <a:pt x="356" y="151"/>
                        <a:pt x="356" y="151"/>
                        <a:pt x="356" y="151"/>
                      </a:cubicBezTo>
                      <a:cubicBezTo>
                        <a:pt x="358" y="153"/>
                        <a:pt x="358" y="153"/>
                        <a:pt x="358" y="153"/>
                      </a:cubicBezTo>
                      <a:cubicBezTo>
                        <a:pt x="358" y="158"/>
                        <a:pt x="358" y="158"/>
                        <a:pt x="358" y="158"/>
                      </a:cubicBezTo>
                      <a:cubicBezTo>
                        <a:pt x="361" y="162"/>
                        <a:pt x="361" y="162"/>
                        <a:pt x="361" y="162"/>
                      </a:cubicBezTo>
                      <a:cubicBezTo>
                        <a:pt x="361" y="167"/>
                        <a:pt x="361" y="167"/>
                        <a:pt x="361" y="167"/>
                      </a:cubicBezTo>
                      <a:cubicBezTo>
                        <a:pt x="361" y="171"/>
                        <a:pt x="361" y="171"/>
                        <a:pt x="361" y="171"/>
                      </a:cubicBezTo>
                      <a:cubicBezTo>
                        <a:pt x="361" y="176"/>
                        <a:pt x="361" y="176"/>
                        <a:pt x="361" y="176"/>
                      </a:cubicBezTo>
                      <a:cubicBezTo>
                        <a:pt x="361" y="178"/>
                        <a:pt x="361" y="178"/>
                        <a:pt x="361" y="178"/>
                      </a:cubicBezTo>
                      <a:cubicBezTo>
                        <a:pt x="361" y="183"/>
                        <a:pt x="361" y="183"/>
                        <a:pt x="361" y="183"/>
                      </a:cubicBezTo>
                      <a:cubicBezTo>
                        <a:pt x="361" y="188"/>
                        <a:pt x="361" y="188"/>
                        <a:pt x="361" y="188"/>
                      </a:cubicBezTo>
                      <a:cubicBezTo>
                        <a:pt x="358" y="192"/>
                        <a:pt x="358" y="192"/>
                        <a:pt x="358" y="192"/>
                      </a:cubicBezTo>
                      <a:cubicBezTo>
                        <a:pt x="358" y="195"/>
                        <a:pt x="358" y="195"/>
                        <a:pt x="358" y="195"/>
                      </a:cubicBezTo>
                      <a:cubicBezTo>
                        <a:pt x="358" y="199"/>
                        <a:pt x="358" y="199"/>
                        <a:pt x="358" y="199"/>
                      </a:cubicBezTo>
                      <a:cubicBezTo>
                        <a:pt x="356" y="204"/>
                        <a:pt x="356" y="204"/>
                        <a:pt x="356" y="204"/>
                      </a:cubicBezTo>
                      <a:cubicBezTo>
                        <a:pt x="356" y="208"/>
                        <a:pt x="356" y="208"/>
                        <a:pt x="356" y="208"/>
                      </a:cubicBezTo>
                      <a:cubicBezTo>
                        <a:pt x="354" y="211"/>
                        <a:pt x="354" y="211"/>
                        <a:pt x="354" y="211"/>
                      </a:cubicBezTo>
                      <a:cubicBezTo>
                        <a:pt x="351" y="215"/>
                        <a:pt x="351" y="215"/>
                        <a:pt x="351" y="215"/>
                      </a:cubicBezTo>
                      <a:cubicBezTo>
                        <a:pt x="349" y="220"/>
                        <a:pt x="349" y="220"/>
                        <a:pt x="349" y="220"/>
                      </a:cubicBezTo>
                      <a:cubicBezTo>
                        <a:pt x="349" y="222"/>
                        <a:pt x="349" y="222"/>
                        <a:pt x="349" y="222"/>
                      </a:cubicBezTo>
                      <a:cubicBezTo>
                        <a:pt x="347" y="227"/>
                        <a:pt x="347" y="227"/>
                        <a:pt x="347" y="227"/>
                      </a:cubicBezTo>
                      <a:cubicBezTo>
                        <a:pt x="344" y="232"/>
                        <a:pt x="344" y="232"/>
                        <a:pt x="344" y="232"/>
                      </a:cubicBezTo>
                      <a:cubicBezTo>
                        <a:pt x="342" y="234"/>
                        <a:pt x="342" y="234"/>
                        <a:pt x="342" y="234"/>
                      </a:cubicBezTo>
                      <a:cubicBezTo>
                        <a:pt x="340" y="238"/>
                        <a:pt x="340" y="238"/>
                        <a:pt x="340" y="238"/>
                      </a:cubicBezTo>
                      <a:cubicBezTo>
                        <a:pt x="337" y="241"/>
                        <a:pt x="337" y="241"/>
                        <a:pt x="337" y="241"/>
                      </a:cubicBezTo>
                      <a:cubicBezTo>
                        <a:pt x="335" y="245"/>
                        <a:pt x="335" y="245"/>
                        <a:pt x="335" y="245"/>
                      </a:cubicBezTo>
                      <a:cubicBezTo>
                        <a:pt x="333" y="248"/>
                        <a:pt x="333" y="248"/>
                        <a:pt x="333" y="248"/>
                      </a:cubicBezTo>
                      <a:cubicBezTo>
                        <a:pt x="330" y="252"/>
                        <a:pt x="330" y="252"/>
                        <a:pt x="330" y="252"/>
                      </a:cubicBezTo>
                      <a:cubicBezTo>
                        <a:pt x="326" y="257"/>
                        <a:pt x="326" y="257"/>
                        <a:pt x="326" y="257"/>
                      </a:cubicBezTo>
                      <a:cubicBezTo>
                        <a:pt x="321" y="262"/>
                        <a:pt x="321" y="262"/>
                        <a:pt x="321" y="262"/>
                      </a:cubicBezTo>
                      <a:cubicBezTo>
                        <a:pt x="317" y="266"/>
                        <a:pt x="317" y="266"/>
                        <a:pt x="317" y="266"/>
                      </a:cubicBezTo>
                      <a:cubicBezTo>
                        <a:pt x="312" y="269"/>
                        <a:pt x="312" y="269"/>
                        <a:pt x="312" y="269"/>
                      </a:cubicBezTo>
                      <a:cubicBezTo>
                        <a:pt x="307" y="273"/>
                        <a:pt x="307" y="273"/>
                        <a:pt x="307" y="273"/>
                      </a:cubicBezTo>
                      <a:cubicBezTo>
                        <a:pt x="300" y="278"/>
                        <a:pt x="300" y="278"/>
                        <a:pt x="300" y="278"/>
                      </a:cubicBezTo>
                      <a:cubicBezTo>
                        <a:pt x="296" y="282"/>
                        <a:pt x="296" y="282"/>
                        <a:pt x="296" y="282"/>
                      </a:cubicBezTo>
                      <a:cubicBezTo>
                        <a:pt x="289" y="285"/>
                        <a:pt x="289" y="285"/>
                        <a:pt x="289" y="285"/>
                      </a:cubicBezTo>
                      <a:cubicBezTo>
                        <a:pt x="284" y="289"/>
                        <a:pt x="284" y="289"/>
                        <a:pt x="284" y="289"/>
                      </a:cubicBezTo>
                      <a:cubicBezTo>
                        <a:pt x="280" y="292"/>
                        <a:pt x="280" y="292"/>
                        <a:pt x="280" y="292"/>
                      </a:cubicBezTo>
                      <a:cubicBezTo>
                        <a:pt x="275" y="294"/>
                        <a:pt x="275" y="294"/>
                        <a:pt x="275" y="294"/>
                      </a:cubicBezTo>
                      <a:cubicBezTo>
                        <a:pt x="273" y="294"/>
                        <a:pt x="273" y="294"/>
                        <a:pt x="273" y="294"/>
                      </a:cubicBezTo>
                      <a:cubicBezTo>
                        <a:pt x="270" y="296"/>
                        <a:pt x="270" y="296"/>
                        <a:pt x="270" y="296"/>
                      </a:cubicBezTo>
                      <a:cubicBezTo>
                        <a:pt x="266" y="296"/>
                        <a:pt x="266" y="296"/>
                        <a:pt x="266" y="296"/>
                      </a:cubicBezTo>
                      <a:cubicBezTo>
                        <a:pt x="263" y="299"/>
                        <a:pt x="263" y="299"/>
                        <a:pt x="263" y="299"/>
                      </a:cubicBezTo>
                      <a:cubicBezTo>
                        <a:pt x="261" y="299"/>
                        <a:pt x="261" y="299"/>
                        <a:pt x="261" y="299"/>
                      </a:cubicBezTo>
                      <a:cubicBezTo>
                        <a:pt x="257" y="301"/>
                        <a:pt x="257" y="301"/>
                        <a:pt x="257" y="301"/>
                      </a:cubicBezTo>
                      <a:cubicBezTo>
                        <a:pt x="254" y="301"/>
                        <a:pt x="254" y="301"/>
                        <a:pt x="254" y="301"/>
                      </a:cubicBezTo>
                      <a:cubicBezTo>
                        <a:pt x="250" y="301"/>
                        <a:pt x="250" y="301"/>
                        <a:pt x="250" y="301"/>
                      </a:cubicBezTo>
                      <a:cubicBezTo>
                        <a:pt x="247" y="303"/>
                        <a:pt x="247" y="303"/>
                        <a:pt x="247" y="303"/>
                      </a:cubicBezTo>
                      <a:cubicBezTo>
                        <a:pt x="245" y="303"/>
                        <a:pt x="245" y="303"/>
                        <a:pt x="245" y="303"/>
                      </a:cubicBezTo>
                      <a:cubicBezTo>
                        <a:pt x="240" y="303"/>
                        <a:pt x="240" y="303"/>
                        <a:pt x="240" y="303"/>
                      </a:cubicBezTo>
                      <a:cubicBezTo>
                        <a:pt x="238" y="303"/>
                        <a:pt x="238" y="303"/>
                        <a:pt x="238" y="303"/>
                      </a:cubicBezTo>
                      <a:cubicBezTo>
                        <a:pt x="233" y="303"/>
                        <a:pt x="233" y="303"/>
                        <a:pt x="233" y="303"/>
                      </a:cubicBezTo>
                      <a:cubicBezTo>
                        <a:pt x="229" y="303"/>
                        <a:pt x="229" y="303"/>
                        <a:pt x="229" y="303"/>
                      </a:cubicBezTo>
                      <a:cubicBezTo>
                        <a:pt x="224" y="303"/>
                        <a:pt x="224" y="303"/>
                        <a:pt x="224" y="303"/>
                      </a:cubicBezTo>
                      <a:cubicBezTo>
                        <a:pt x="220" y="303"/>
                        <a:pt x="220" y="303"/>
                        <a:pt x="220" y="303"/>
                      </a:cubicBezTo>
                      <a:cubicBezTo>
                        <a:pt x="217" y="301"/>
                        <a:pt x="217" y="301"/>
                        <a:pt x="217" y="301"/>
                      </a:cubicBezTo>
                      <a:cubicBezTo>
                        <a:pt x="213" y="301"/>
                        <a:pt x="213" y="301"/>
                        <a:pt x="213" y="301"/>
                      </a:cubicBezTo>
                      <a:cubicBezTo>
                        <a:pt x="208" y="299"/>
                        <a:pt x="208" y="299"/>
                        <a:pt x="208" y="299"/>
                      </a:cubicBezTo>
                      <a:cubicBezTo>
                        <a:pt x="206" y="299"/>
                        <a:pt x="206" y="299"/>
                        <a:pt x="206" y="299"/>
                      </a:cubicBezTo>
                      <a:cubicBezTo>
                        <a:pt x="201" y="296"/>
                        <a:pt x="201" y="296"/>
                        <a:pt x="201" y="296"/>
                      </a:cubicBezTo>
                      <a:cubicBezTo>
                        <a:pt x="199" y="294"/>
                        <a:pt x="199" y="294"/>
                        <a:pt x="199" y="294"/>
                      </a:cubicBezTo>
                      <a:cubicBezTo>
                        <a:pt x="194" y="294"/>
                        <a:pt x="194" y="294"/>
                        <a:pt x="194" y="294"/>
                      </a:cubicBezTo>
                      <a:cubicBezTo>
                        <a:pt x="192" y="292"/>
                        <a:pt x="192" y="292"/>
                        <a:pt x="192" y="292"/>
                      </a:cubicBezTo>
                      <a:cubicBezTo>
                        <a:pt x="187" y="289"/>
                        <a:pt x="187" y="289"/>
                        <a:pt x="187" y="289"/>
                      </a:cubicBezTo>
                      <a:cubicBezTo>
                        <a:pt x="185" y="287"/>
                        <a:pt x="185" y="287"/>
                        <a:pt x="185" y="287"/>
                      </a:cubicBezTo>
                      <a:cubicBezTo>
                        <a:pt x="183" y="282"/>
                        <a:pt x="183" y="282"/>
                        <a:pt x="183" y="282"/>
                      </a:cubicBezTo>
                      <a:cubicBezTo>
                        <a:pt x="180" y="282"/>
                        <a:pt x="180" y="282"/>
                        <a:pt x="180" y="282"/>
                      </a:cubicBezTo>
                      <a:cubicBezTo>
                        <a:pt x="178" y="280"/>
                        <a:pt x="178" y="280"/>
                        <a:pt x="178" y="280"/>
                      </a:cubicBezTo>
                      <a:cubicBezTo>
                        <a:pt x="176" y="278"/>
                        <a:pt x="176" y="278"/>
                        <a:pt x="176" y="278"/>
                      </a:cubicBezTo>
                      <a:cubicBezTo>
                        <a:pt x="173" y="275"/>
                        <a:pt x="173" y="275"/>
                        <a:pt x="173" y="275"/>
                      </a:cubicBezTo>
                      <a:cubicBezTo>
                        <a:pt x="178" y="278"/>
                        <a:pt x="178" y="278"/>
                        <a:pt x="178" y="278"/>
                      </a:cubicBezTo>
                      <a:cubicBezTo>
                        <a:pt x="183" y="278"/>
                        <a:pt x="183" y="278"/>
                        <a:pt x="183" y="278"/>
                      </a:cubicBezTo>
                      <a:cubicBezTo>
                        <a:pt x="185" y="280"/>
                        <a:pt x="185" y="280"/>
                        <a:pt x="185" y="280"/>
                      </a:cubicBezTo>
                      <a:cubicBezTo>
                        <a:pt x="190" y="282"/>
                        <a:pt x="190" y="282"/>
                        <a:pt x="190" y="282"/>
                      </a:cubicBezTo>
                      <a:cubicBezTo>
                        <a:pt x="194" y="285"/>
                        <a:pt x="194" y="285"/>
                        <a:pt x="194" y="285"/>
                      </a:cubicBezTo>
                      <a:cubicBezTo>
                        <a:pt x="196" y="285"/>
                        <a:pt x="196" y="285"/>
                        <a:pt x="196" y="285"/>
                      </a:cubicBezTo>
                      <a:cubicBezTo>
                        <a:pt x="201" y="287"/>
                        <a:pt x="201" y="287"/>
                        <a:pt x="201" y="287"/>
                      </a:cubicBezTo>
                      <a:cubicBezTo>
                        <a:pt x="206" y="289"/>
                        <a:pt x="206" y="289"/>
                        <a:pt x="206" y="289"/>
                      </a:cubicBezTo>
                      <a:cubicBezTo>
                        <a:pt x="210" y="289"/>
                        <a:pt x="210" y="289"/>
                        <a:pt x="210" y="289"/>
                      </a:cubicBezTo>
                      <a:cubicBezTo>
                        <a:pt x="215" y="289"/>
                        <a:pt x="215" y="289"/>
                        <a:pt x="215" y="289"/>
                      </a:cubicBezTo>
                      <a:cubicBezTo>
                        <a:pt x="220" y="289"/>
                        <a:pt x="220" y="289"/>
                        <a:pt x="220" y="289"/>
                      </a:cubicBezTo>
                      <a:cubicBezTo>
                        <a:pt x="224" y="289"/>
                        <a:pt x="224" y="289"/>
                        <a:pt x="224" y="289"/>
                      </a:cubicBezTo>
                      <a:cubicBezTo>
                        <a:pt x="229" y="292"/>
                        <a:pt x="229" y="292"/>
                        <a:pt x="229" y="292"/>
                      </a:cubicBezTo>
                      <a:cubicBezTo>
                        <a:pt x="233" y="289"/>
                        <a:pt x="233" y="289"/>
                        <a:pt x="233" y="289"/>
                      </a:cubicBezTo>
                      <a:cubicBezTo>
                        <a:pt x="236" y="289"/>
                        <a:pt x="236" y="289"/>
                        <a:pt x="236" y="289"/>
                      </a:cubicBezTo>
                      <a:cubicBezTo>
                        <a:pt x="240" y="289"/>
                        <a:pt x="240" y="289"/>
                        <a:pt x="240" y="289"/>
                      </a:cubicBezTo>
                      <a:cubicBezTo>
                        <a:pt x="245" y="287"/>
                        <a:pt x="245" y="287"/>
                        <a:pt x="245" y="287"/>
                      </a:cubicBezTo>
                      <a:cubicBezTo>
                        <a:pt x="250" y="287"/>
                        <a:pt x="250" y="287"/>
                        <a:pt x="250" y="287"/>
                      </a:cubicBezTo>
                      <a:cubicBezTo>
                        <a:pt x="254" y="285"/>
                        <a:pt x="254" y="285"/>
                        <a:pt x="254" y="285"/>
                      </a:cubicBezTo>
                      <a:cubicBezTo>
                        <a:pt x="259" y="285"/>
                        <a:pt x="259" y="285"/>
                        <a:pt x="259" y="285"/>
                      </a:cubicBezTo>
                      <a:cubicBezTo>
                        <a:pt x="263" y="282"/>
                        <a:pt x="263" y="282"/>
                        <a:pt x="263" y="282"/>
                      </a:cubicBezTo>
                      <a:cubicBezTo>
                        <a:pt x="268" y="280"/>
                        <a:pt x="268" y="280"/>
                        <a:pt x="268" y="280"/>
                      </a:cubicBezTo>
                      <a:cubicBezTo>
                        <a:pt x="270" y="280"/>
                        <a:pt x="270" y="280"/>
                        <a:pt x="270" y="280"/>
                      </a:cubicBezTo>
                      <a:cubicBezTo>
                        <a:pt x="275" y="278"/>
                        <a:pt x="275" y="278"/>
                        <a:pt x="275" y="278"/>
                      </a:cubicBezTo>
                      <a:cubicBezTo>
                        <a:pt x="280" y="275"/>
                        <a:pt x="280" y="275"/>
                        <a:pt x="280" y="275"/>
                      </a:cubicBezTo>
                      <a:cubicBezTo>
                        <a:pt x="284" y="273"/>
                        <a:pt x="284" y="273"/>
                        <a:pt x="284" y="273"/>
                      </a:cubicBezTo>
                      <a:cubicBezTo>
                        <a:pt x="287" y="271"/>
                        <a:pt x="287" y="271"/>
                        <a:pt x="287" y="271"/>
                      </a:cubicBezTo>
                      <a:cubicBezTo>
                        <a:pt x="291" y="266"/>
                        <a:pt x="291" y="266"/>
                        <a:pt x="291" y="266"/>
                      </a:cubicBezTo>
                      <a:cubicBezTo>
                        <a:pt x="296" y="264"/>
                        <a:pt x="296" y="264"/>
                        <a:pt x="296" y="264"/>
                      </a:cubicBezTo>
                      <a:cubicBezTo>
                        <a:pt x="298" y="262"/>
                        <a:pt x="298" y="262"/>
                        <a:pt x="298" y="262"/>
                      </a:cubicBezTo>
                      <a:cubicBezTo>
                        <a:pt x="303" y="259"/>
                        <a:pt x="303" y="259"/>
                        <a:pt x="303" y="259"/>
                      </a:cubicBezTo>
                      <a:cubicBezTo>
                        <a:pt x="305" y="255"/>
                        <a:pt x="305" y="255"/>
                        <a:pt x="305" y="255"/>
                      </a:cubicBezTo>
                      <a:cubicBezTo>
                        <a:pt x="310" y="252"/>
                        <a:pt x="310" y="252"/>
                        <a:pt x="310" y="252"/>
                      </a:cubicBezTo>
                      <a:cubicBezTo>
                        <a:pt x="312" y="248"/>
                        <a:pt x="312" y="248"/>
                        <a:pt x="312" y="248"/>
                      </a:cubicBezTo>
                      <a:cubicBezTo>
                        <a:pt x="317" y="245"/>
                        <a:pt x="317" y="245"/>
                        <a:pt x="317" y="245"/>
                      </a:cubicBezTo>
                      <a:cubicBezTo>
                        <a:pt x="319" y="243"/>
                        <a:pt x="319" y="243"/>
                        <a:pt x="319" y="243"/>
                      </a:cubicBezTo>
                      <a:cubicBezTo>
                        <a:pt x="321" y="238"/>
                        <a:pt x="321" y="238"/>
                        <a:pt x="321" y="238"/>
                      </a:cubicBezTo>
                      <a:cubicBezTo>
                        <a:pt x="324" y="236"/>
                        <a:pt x="324" y="236"/>
                        <a:pt x="324" y="236"/>
                      </a:cubicBezTo>
                      <a:cubicBezTo>
                        <a:pt x="326" y="234"/>
                        <a:pt x="326" y="234"/>
                        <a:pt x="326" y="234"/>
                      </a:cubicBezTo>
                      <a:cubicBezTo>
                        <a:pt x="328" y="232"/>
                        <a:pt x="328" y="232"/>
                        <a:pt x="328" y="232"/>
                      </a:cubicBezTo>
                      <a:cubicBezTo>
                        <a:pt x="328" y="227"/>
                        <a:pt x="328" y="227"/>
                        <a:pt x="328" y="227"/>
                      </a:cubicBezTo>
                      <a:cubicBezTo>
                        <a:pt x="330" y="225"/>
                        <a:pt x="330" y="225"/>
                        <a:pt x="330" y="225"/>
                      </a:cubicBezTo>
                      <a:cubicBezTo>
                        <a:pt x="333" y="222"/>
                        <a:pt x="333" y="222"/>
                        <a:pt x="333" y="222"/>
                      </a:cubicBezTo>
                      <a:cubicBezTo>
                        <a:pt x="335" y="218"/>
                        <a:pt x="335" y="218"/>
                        <a:pt x="335" y="218"/>
                      </a:cubicBezTo>
                      <a:cubicBezTo>
                        <a:pt x="337" y="215"/>
                        <a:pt x="337" y="215"/>
                        <a:pt x="337" y="215"/>
                      </a:cubicBezTo>
                      <a:cubicBezTo>
                        <a:pt x="337" y="211"/>
                        <a:pt x="337" y="211"/>
                        <a:pt x="337" y="211"/>
                      </a:cubicBezTo>
                      <a:cubicBezTo>
                        <a:pt x="340" y="208"/>
                        <a:pt x="340" y="208"/>
                        <a:pt x="340" y="208"/>
                      </a:cubicBezTo>
                      <a:cubicBezTo>
                        <a:pt x="342" y="204"/>
                        <a:pt x="342" y="204"/>
                        <a:pt x="342" y="204"/>
                      </a:cubicBezTo>
                      <a:cubicBezTo>
                        <a:pt x="342" y="202"/>
                        <a:pt x="342" y="202"/>
                        <a:pt x="342" y="202"/>
                      </a:cubicBezTo>
                      <a:cubicBezTo>
                        <a:pt x="342" y="197"/>
                        <a:pt x="342" y="197"/>
                        <a:pt x="342" y="197"/>
                      </a:cubicBezTo>
                      <a:cubicBezTo>
                        <a:pt x="344" y="195"/>
                        <a:pt x="344" y="195"/>
                        <a:pt x="344" y="195"/>
                      </a:cubicBezTo>
                      <a:cubicBezTo>
                        <a:pt x="344" y="190"/>
                        <a:pt x="344" y="190"/>
                        <a:pt x="344" y="190"/>
                      </a:cubicBezTo>
                      <a:cubicBezTo>
                        <a:pt x="344" y="188"/>
                        <a:pt x="344" y="188"/>
                        <a:pt x="344" y="188"/>
                      </a:cubicBezTo>
                      <a:cubicBezTo>
                        <a:pt x="347" y="183"/>
                        <a:pt x="347" y="183"/>
                        <a:pt x="347" y="183"/>
                      </a:cubicBezTo>
                      <a:cubicBezTo>
                        <a:pt x="347" y="181"/>
                        <a:pt x="347" y="181"/>
                        <a:pt x="347" y="181"/>
                      </a:cubicBezTo>
                      <a:cubicBezTo>
                        <a:pt x="347" y="176"/>
                        <a:pt x="347" y="176"/>
                        <a:pt x="347" y="176"/>
                      </a:cubicBezTo>
                      <a:cubicBezTo>
                        <a:pt x="347" y="171"/>
                        <a:pt x="347" y="171"/>
                        <a:pt x="347" y="171"/>
                      </a:cubicBezTo>
                      <a:cubicBezTo>
                        <a:pt x="347" y="169"/>
                        <a:pt x="347" y="169"/>
                        <a:pt x="347" y="169"/>
                      </a:cubicBezTo>
                      <a:cubicBezTo>
                        <a:pt x="347" y="165"/>
                        <a:pt x="347" y="165"/>
                        <a:pt x="347" y="165"/>
                      </a:cubicBezTo>
                      <a:cubicBezTo>
                        <a:pt x="344" y="162"/>
                        <a:pt x="344" y="162"/>
                        <a:pt x="344" y="162"/>
                      </a:cubicBezTo>
                      <a:cubicBezTo>
                        <a:pt x="344" y="158"/>
                        <a:pt x="344" y="158"/>
                        <a:pt x="344" y="158"/>
                      </a:cubicBezTo>
                      <a:cubicBezTo>
                        <a:pt x="344" y="155"/>
                        <a:pt x="344" y="155"/>
                        <a:pt x="344" y="155"/>
                      </a:cubicBezTo>
                      <a:cubicBezTo>
                        <a:pt x="342" y="151"/>
                        <a:pt x="342" y="151"/>
                        <a:pt x="342" y="151"/>
                      </a:cubicBezTo>
                      <a:cubicBezTo>
                        <a:pt x="340" y="148"/>
                        <a:pt x="340" y="148"/>
                        <a:pt x="340" y="148"/>
                      </a:cubicBezTo>
                      <a:cubicBezTo>
                        <a:pt x="340" y="144"/>
                        <a:pt x="340" y="144"/>
                        <a:pt x="340" y="144"/>
                      </a:cubicBezTo>
                      <a:cubicBezTo>
                        <a:pt x="337" y="141"/>
                        <a:pt x="337" y="141"/>
                        <a:pt x="337" y="141"/>
                      </a:cubicBezTo>
                      <a:cubicBezTo>
                        <a:pt x="335" y="137"/>
                        <a:pt x="335" y="137"/>
                        <a:pt x="335" y="137"/>
                      </a:cubicBezTo>
                      <a:cubicBezTo>
                        <a:pt x="333" y="135"/>
                        <a:pt x="333" y="135"/>
                        <a:pt x="333" y="135"/>
                      </a:cubicBezTo>
                      <a:cubicBezTo>
                        <a:pt x="330" y="130"/>
                        <a:pt x="330" y="130"/>
                        <a:pt x="330" y="130"/>
                      </a:cubicBezTo>
                      <a:cubicBezTo>
                        <a:pt x="328" y="128"/>
                        <a:pt x="328" y="128"/>
                        <a:pt x="328" y="128"/>
                      </a:cubicBezTo>
                      <a:cubicBezTo>
                        <a:pt x="324" y="125"/>
                        <a:pt x="324" y="125"/>
                        <a:pt x="324" y="125"/>
                      </a:cubicBezTo>
                      <a:cubicBezTo>
                        <a:pt x="321" y="123"/>
                        <a:pt x="321" y="123"/>
                        <a:pt x="321" y="123"/>
                      </a:cubicBezTo>
                      <a:cubicBezTo>
                        <a:pt x="319" y="121"/>
                        <a:pt x="319" y="121"/>
                        <a:pt x="319" y="121"/>
                      </a:cubicBezTo>
                      <a:cubicBezTo>
                        <a:pt x="317" y="118"/>
                        <a:pt x="317" y="118"/>
                        <a:pt x="317" y="118"/>
                      </a:cubicBezTo>
                      <a:cubicBezTo>
                        <a:pt x="312" y="116"/>
                        <a:pt x="312" y="116"/>
                        <a:pt x="312" y="116"/>
                      </a:cubicBezTo>
                      <a:cubicBezTo>
                        <a:pt x="310" y="116"/>
                        <a:pt x="310" y="116"/>
                        <a:pt x="310" y="116"/>
                      </a:cubicBezTo>
                      <a:cubicBezTo>
                        <a:pt x="307" y="114"/>
                        <a:pt x="307" y="114"/>
                        <a:pt x="307" y="114"/>
                      </a:cubicBezTo>
                      <a:cubicBezTo>
                        <a:pt x="303" y="114"/>
                        <a:pt x="303" y="114"/>
                        <a:pt x="303" y="114"/>
                      </a:cubicBezTo>
                      <a:cubicBezTo>
                        <a:pt x="300" y="111"/>
                        <a:pt x="300" y="111"/>
                        <a:pt x="300" y="111"/>
                      </a:cubicBezTo>
                      <a:cubicBezTo>
                        <a:pt x="298" y="111"/>
                        <a:pt x="298" y="111"/>
                        <a:pt x="298" y="111"/>
                      </a:cubicBezTo>
                      <a:cubicBezTo>
                        <a:pt x="294" y="111"/>
                        <a:pt x="294" y="111"/>
                        <a:pt x="294" y="111"/>
                      </a:cubicBezTo>
                      <a:cubicBezTo>
                        <a:pt x="291" y="111"/>
                        <a:pt x="291" y="111"/>
                        <a:pt x="291" y="111"/>
                      </a:cubicBezTo>
                      <a:cubicBezTo>
                        <a:pt x="287" y="111"/>
                        <a:pt x="287" y="111"/>
                        <a:pt x="287" y="111"/>
                      </a:cubicBezTo>
                      <a:cubicBezTo>
                        <a:pt x="284" y="111"/>
                        <a:pt x="284" y="111"/>
                        <a:pt x="284" y="111"/>
                      </a:cubicBezTo>
                      <a:cubicBezTo>
                        <a:pt x="280" y="111"/>
                        <a:pt x="280" y="111"/>
                        <a:pt x="280" y="111"/>
                      </a:cubicBezTo>
                      <a:cubicBezTo>
                        <a:pt x="277" y="114"/>
                        <a:pt x="277" y="114"/>
                        <a:pt x="277" y="114"/>
                      </a:cubicBezTo>
                      <a:cubicBezTo>
                        <a:pt x="273" y="114"/>
                        <a:pt x="273" y="114"/>
                        <a:pt x="273" y="114"/>
                      </a:cubicBezTo>
                      <a:cubicBezTo>
                        <a:pt x="270" y="114"/>
                        <a:pt x="270" y="114"/>
                        <a:pt x="270" y="114"/>
                      </a:cubicBezTo>
                      <a:cubicBezTo>
                        <a:pt x="266" y="116"/>
                        <a:pt x="266" y="116"/>
                        <a:pt x="266" y="116"/>
                      </a:cubicBezTo>
                      <a:cubicBezTo>
                        <a:pt x="263" y="116"/>
                        <a:pt x="263" y="116"/>
                        <a:pt x="263" y="116"/>
                      </a:cubicBezTo>
                      <a:cubicBezTo>
                        <a:pt x="259" y="118"/>
                        <a:pt x="259" y="118"/>
                        <a:pt x="259" y="118"/>
                      </a:cubicBezTo>
                      <a:cubicBezTo>
                        <a:pt x="257" y="118"/>
                        <a:pt x="257" y="118"/>
                        <a:pt x="257" y="118"/>
                      </a:cubicBezTo>
                      <a:cubicBezTo>
                        <a:pt x="247" y="123"/>
                        <a:pt x="247" y="123"/>
                        <a:pt x="247" y="123"/>
                      </a:cubicBezTo>
                      <a:cubicBezTo>
                        <a:pt x="240" y="125"/>
                        <a:pt x="240" y="125"/>
                        <a:pt x="240" y="125"/>
                      </a:cubicBezTo>
                      <a:cubicBezTo>
                        <a:pt x="233" y="128"/>
                        <a:pt x="233" y="128"/>
                        <a:pt x="233" y="128"/>
                      </a:cubicBezTo>
                      <a:cubicBezTo>
                        <a:pt x="224" y="132"/>
                        <a:pt x="224" y="132"/>
                        <a:pt x="224" y="132"/>
                      </a:cubicBezTo>
                      <a:cubicBezTo>
                        <a:pt x="213" y="139"/>
                        <a:pt x="213" y="139"/>
                        <a:pt x="213" y="139"/>
                      </a:cubicBezTo>
                      <a:cubicBezTo>
                        <a:pt x="206" y="141"/>
                        <a:pt x="206" y="141"/>
                        <a:pt x="206" y="141"/>
                      </a:cubicBezTo>
                      <a:cubicBezTo>
                        <a:pt x="199" y="144"/>
                        <a:pt x="199" y="144"/>
                        <a:pt x="199" y="144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0" y="146"/>
                        <a:pt x="190" y="146"/>
                        <a:pt x="190" y="146"/>
                      </a:cubicBezTo>
                      <a:cubicBezTo>
                        <a:pt x="185" y="148"/>
                        <a:pt x="185" y="148"/>
                        <a:pt x="185" y="148"/>
                      </a:cubicBezTo>
                      <a:cubicBezTo>
                        <a:pt x="178" y="151"/>
                        <a:pt x="178" y="151"/>
                        <a:pt x="178" y="151"/>
                      </a:cubicBezTo>
                      <a:lnTo>
                        <a:pt x="183" y="146"/>
                      </a:lnTo>
                      <a:close/>
                      <a:moveTo>
                        <a:pt x="127" y="451"/>
                      </a:moveTo>
                      <a:cubicBezTo>
                        <a:pt x="150" y="451"/>
                        <a:pt x="173" y="449"/>
                        <a:pt x="192" y="444"/>
                      </a:cubicBezTo>
                      <a:cubicBezTo>
                        <a:pt x="201" y="439"/>
                        <a:pt x="206" y="439"/>
                        <a:pt x="210" y="435"/>
                      </a:cubicBezTo>
                      <a:cubicBezTo>
                        <a:pt x="430" y="215"/>
                        <a:pt x="430" y="215"/>
                        <a:pt x="430" y="215"/>
                      </a:cubicBezTo>
                      <a:cubicBezTo>
                        <a:pt x="453" y="192"/>
                        <a:pt x="451" y="158"/>
                        <a:pt x="428" y="137"/>
                      </a:cubicBezTo>
                      <a:cubicBezTo>
                        <a:pt x="428" y="137"/>
                        <a:pt x="428" y="137"/>
                        <a:pt x="372" y="81"/>
                      </a:cubicBezTo>
                      <a:cubicBezTo>
                        <a:pt x="372" y="81"/>
                        <a:pt x="372" y="81"/>
                        <a:pt x="372" y="81"/>
                      </a:cubicBezTo>
                      <a:cubicBezTo>
                        <a:pt x="317" y="26"/>
                        <a:pt x="314" y="24"/>
                        <a:pt x="314" y="24"/>
                      </a:cubicBezTo>
                      <a:cubicBezTo>
                        <a:pt x="294" y="0"/>
                        <a:pt x="259" y="0"/>
                        <a:pt x="236" y="21"/>
                      </a:cubicBezTo>
                      <a:cubicBezTo>
                        <a:pt x="16" y="241"/>
                        <a:pt x="16" y="241"/>
                        <a:pt x="16" y="241"/>
                      </a:cubicBezTo>
                      <a:cubicBezTo>
                        <a:pt x="12" y="245"/>
                        <a:pt x="12" y="250"/>
                        <a:pt x="9" y="262"/>
                      </a:cubicBezTo>
                      <a:cubicBezTo>
                        <a:pt x="5" y="278"/>
                        <a:pt x="2" y="303"/>
                        <a:pt x="0" y="324"/>
                      </a:cubicBezTo>
                      <a:cubicBezTo>
                        <a:pt x="0" y="329"/>
                        <a:pt x="2" y="338"/>
                        <a:pt x="5" y="340"/>
                      </a:cubicBezTo>
                      <a:cubicBezTo>
                        <a:pt x="5" y="340"/>
                        <a:pt x="14" y="349"/>
                        <a:pt x="23" y="361"/>
                      </a:cubicBezTo>
                      <a:cubicBezTo>
                        <a:pt x="35" y="349"/>
                        <a:pt x="46" y="340"/>
                        <a:pt x="62" y="333"/>
                      </a:cubicBezTo>
                      <a:cubicBezTo>
                        <a:pt x="62" y="331"/>
                        <a:pt x="62" y="331"/>
                        <a:pt x="65" y="331"/>
                      </a:cubicBezTo>
                      <a:cubicBezTo>
                        <a:pt x="81" y="312"/>
                        <a:pt x="106" y="312"/>
                        <a:pt x="123" y="331"/>
                      </a:cubicBezTo>
                      <a:cubicBezTo>
                        <a:pt x="139" y="347"/>
                        <a:pt x="139" y="372"/>
                        <a:pt x="123" y="389"/>
                      </a:cubicBezTo>
                      <a:cubicBezTo>
                        <a:pt x="113" y="400"/>
                        <a:pt x="99" y="403"/>
                        <a:pt x="86" y="400"/>
                      </a:cubicBezTo>
                      <a:cubicBezTo>
                        <a:pt x="81" y="403"/>
                        <a:pt x="79" y="407"/>
                        <a:pt x="74" y="412"/>
                      </a:cubicBezTo>
                      <a:cubicBezTo>
                        <a:pt x="88" y="426"/>
                        <a:pt x="111" y="446"/>
                        <a:pt x="111" y="446"/>
                      </a:cubicBezTo>
                      <a:cubicBezTo>
                        <a:pt x="116" y="451"/>
                        <a:pt x="123" y="451"/>
                        <a:pt x="127" y="4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959" name="Freeform 59">
                  <a:extLst>
                    <a:ext uri="{FF2B5EF4-FFF2-40B4-BE49-F238E27FC236}">
                      <a16:creationId xmlns:a16="http://schemas.microsoft.com/office/drawing/2014/main" id="{991B63C0-38F2-4F0B-BD3E-EA4263AA2408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31838" y="1204119"/>
                  <a:ext cx="196850" cy="200025"/>
                </a:xfrm>
                <a:custGeom>
                  <a:avLst/>
                  <a:gdLst>
                    <a:gd name="T0" fmla="*/ 173 w 586"/>
                    <a:gd name="T1" fmla="*/ 395 h 587"/>
                    <a:gd name="T2" fmla="*/ 173 w 586"/>
                    <a:gd name="T3" fmla="*/ 395 h 587"/>
                    <a:gd name="T4" fmla="*/ 293 w 586"/>
                    <a:gd name="T5" fmla="*/ 0 h 587"/>
                    <a:gd name="T6" fmla="*/ 0 w 586"/>
                    <a:gd name="T7" fmla="*/ 294 h 587"/>
                    <a:gd name="T8" fmla="*/ 64 w 586"/>
                    <a:gd name="T9" fmla="*/ 479 h 587"/>
                    <a:gd name="T10" fmla="*/ 78 w 586"/>
                    <a:gd name="T11" fmla="*/ 446 h 587"/>
                    <a:gd name="T12" fmla="*/ 30 w 586"/>
                    <a:gd name="T13" fmla="*/ 294 h 587"/>
                    <a:gd name="T14" fmla="*/ 293 w 586"/>
                    <a:gd name="T15" fmla="*/ 30 h 587"/>
                    <a:gd name="T16" fmla="*/ 556 w 586"/>
                    <a:gd name="T17" fmla="*/ 294 h 587"/>
                    <a:gd name="T18" fmla="*/ 293 w 586"/>
                    <a:gd name="T19" fmla="*/ 557 h 587"/>
                    <a:gd name="T20" fmla="*/ 117 w 586"/>
                    <a:gd name="T21" fmla="*/ 490 h 587"/>
                    <a:gd name="T22" fmla="*/ 117 w 586"/>
                    <a:gd name="T23" fmla="*/ 490 h 587"/>
                    <a:gd name="T24" fmla="*/ 180 w 586"/>
                    <a:gd name="T25" fmla="*/ 425 h 587"/>
                    <a:gd name="T26" fmla="*/ 189 w 586"/>
                    <a:gd name="T27" fmla="*/ 402 h 587"/>
                    <a:gd name="T28" fmla="*/ 184 w 586"/>
                    <a:gd name="T29" fmla="*/ 398 h 587"/>
                    <a:gd name="T30" fmla="*/ 166 w 586"/>
                    <a:gd name="T31" fmla="*/ 395 h 587"/>
                    <a:gd name="T32" fmla="*/ 83 w 586"/>
                    <a:gd name="T33" fmla="*/ 488 h 587"/>
                    <a:gd name="T34" fmla="*/ 97 w 586"/>
                    <a:gd name="T35" fmla="*/ 511 h 587"/>
                    <a:gd name="T36" fmla="*/ 97 w 586"/>
                    <a:gd name="T37" fmla="*/ 511 h 587"/>
                    <a:gd name="T38" fmla="*/ 293 w 586"/>
                    <a:gd name="T39" fmla="*/ 587 h 587"/>
                    <a:gd name="T40" fmla="*/ 586 w 586"/>
                    <a:gd name="T41" fmla="*/ 294 h 587"/>
                    <a:gd name="T42" fmla="*/ 293 w 586"/>
                    <a:gd name="T43" fmla="*/ 0 h 5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86" h="587">
                      <a:moveTo>
                        <a:pt x="173" y="395"/>
                      </a:moveTo>
                      <a:cubicBezTo>
                        <a:pt x="173" y="395"/>
                        <a:pt x="173" y="395"/>
                        <a:pt x="173" y="395"/>
                      </a:cubicBezTo>
                      <a:moveTo>
                        <a:pt x="293" y="0"/>
                      </a:moveTo>
                      <a:cubicBezTo>
                        <a:pt x="131" y="0"/>
                        <a:pt x="0" y="132"/>
                        <a:pt x="0" y="294"/>
                      </a:cubicBezTo>
                      <a:cubicBezTo>
                        <a:pt x="0" y="363"/>
                        <a:pt x="23" y="428"/>
                        <a:pt x="64" y="479"/>
                      </a:cubicBezTo>
                      <a:cubicBezTo>
                        <a:pt x="69" y="467"/>
                        <a:pt x="73" y="455"/>
                        <a:pt x="78" y="446"/>
                      </a:cubicBezTo>
                      <a:cubicBezTo>
                        <a:pt x="48" y="402"/>
                        <a:pt x="30" y="349"/>
                        <a:pt x="30" y="294"/>
                      </a:cubicBezTo>
                      <a:cubicBezTo>
                        <a:pt x="30" y="148"/>
                        <a:pt x="147" y="30"/>
                        <a:pt x="293" y="30"/>
                      </a:cubicBezTo>
                      <a:cubicBezTo>
                        <a:pt x="439" y="30"/>
                        <a:pt x="556" y="148"/>
                        <a:pt x="556" y="294"/>
                      </a:cubicBezTo>
                      <a:cubicBezTo>
                        <a:pt x="556" y="439"/>
                        <a:pt x="439" y="557"/>
                        <a:pt x="293" y="557"/>
                      </a:cubicBezTo>
                      <a:cubicBezTo>
                        <a:pt x="226" y="557"/>
                        <a:pt x="164" y="532"/>
                        <a:pt x="117" y="490"/>
                      </a:cubicBezTo>
                      <a:cubicBezTo>
                        <a:pt x="117" y="490"/>
                        <a:pt x="117" y="490"/>
                        <a:pt x="117" y="490"/>
                      </a:cubicBezTo>
                      <a:cubicBezTo>
                        <a:pt x="136" y="432"/>
                        <a:pt x="180" y="425"/>
                        <a:pt x="180" y="425"/>
                      </a:cubicBezTo>
                      <a:cubicBezTo>
                        <a:pt x="189" y="421"/>
                        <a:pt x="194" y="412"/>
                        <a:pt x="189" y="402"/>
                      </a:cubicBezTo>
                      <a:cubicBezTo>
                        <a:pt x="187" y="400"/>
                        <a:pt x="187" y="398"/>
                        <a:pt x="184" y="398"/>
                      </a:cubicBezTo>
                      <a:cubicBezTo>
                        <a:pt x="180" y="393"/>
                        <a:pt x="173" y="391"/>
                        <a:pt x="166" y="395"/>
                      </a:cubicBezTo>
                      <a:cubicBezTo>
                        <a:pt x="164" y="398"/>
                        <a:pt x="104" y="409"/>
                        <a:pt x="83" y="488"/>
                      </a:cubicBezTo>
                      <a:cubicBezTo>
                        <a:pt x="80" y="495"/>
                        <a:pt x="87" y="506"/>
                        <a:pt x="97" y="511"/>
                      </a:cubicBezTo>
                      <a:cubicBezTo>
                        <a:pt x="97" y="511"/>
                        <a:pt x="97" y="511"/>
                        <a:pt x="97" y="511"/>
                      </a:cubicBezTo>
                      <a:cubicBezTo>
                        <a:pt x="150" y="559"/>
                        <a:pt x="217" y="587"/>
                        <a:pt x="293" y="587"/>
                      </a:cubicBezTo>
                      <a:cubicBezTo>
                        <a:pt x="455" y="587"/>
                        <a:pt x="586" y="455"/>
                        <a:pt x="586" y="294"/>
                      </a:cubicBezTo>
                      <a:cubicBezTo>
                        <a:pt x="586" y="132"/>
                        <a:pt x="455" y="0"/>
                        <a:pt x="2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960" name="Group 959">
                <a:extLst>
                  <a:ext uri="{FF2B5EF4-FFF2-40B4-BE49-F238E27FC236}">
                    <a16:creationId xmlns:a16="http://schemas.microsoft.com/office/drawing/2014/main" id="{85E7D5D5-7CA9-42AC-A3FC-8DCDE7BA7B0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4179762" y="3480193"/>
                <a:ext cx="146305" cy="146304"/>
                <a:chOff x="2763834" y="3023393"/>
                <a:chExt cx="234950" cy="234950"/>
              </a:xfrm>
            </p:grpSpPr>
            <p:sp>
              <p:nvSpPr>
                <p:cNvPr id="961" name="Oval 303">
                  <a:extLst>
                    <a:ext uri="{FF2B5EF4-FFF2-40B4-BE49-F238E27FC236}">
                      <a16:creationId xmlns:a16="http://schemas.microsoft.com/office/drawing/2014/main" id="{86D5CA28-1D35-478D-9EFA-7EF071937D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63834" y="3023393"/>
                  <a:ext cx="234950" cy="234950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962" name="Freeform 304">
                  <a:extLst>
                    <a:ext uri="{FF2B5EF4-FFF2-40B4-BE49-F238E27FC236}">
                      <a16:creationId xmlns:a16="http://schemas.microsoft.com/office/drawing/2014/main" id="{D964D2C1-D735-45F5-8234-EB3516415A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1788" y="3061493"/>
                  <a:ext cx="12700" cy="4763"/>
                </a:xfrm>
                <a:custGeom>
                  <a:avLst/>
                  <a:gdLst>
                    <a:gd name="T0" fmla="*/ 10 w 37"/>
                    <a:gd name="T1" fmla="*/ 0 h 17"/>
                    <a:gd name="T2" fmla="*/ 23 w 37"/>
                    <a:gd name="T3" fmla="*/ 0 h 17"/>
                    <a:gd name="T4" fmla="*/ 0 w 37"/>
                    <a:gd name="T5" fmla="*/ 7 h 17"/>
                    <a:gd name="T6" fmla="*/ 10 w 37"/>
                    <a:gd name="T7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7" h="17">
                      <a:moveTo>
                        <a:pt x="10" y="0"/>
                      </a:move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37" y="10"/>
                        <a:pt x="5" y="17"/>
                        <a:pt x="0" y="7"/>
                      </a:cubicBezTo>
                      <a:cubicBezTo>
                        <a:pt x="0" y="1"/>
                        <a:pt x="7" y="2"/>
                        <a:pt x="10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965" name="Freeform 305">
                  <a:extLst>
                    <a:ext uri="{FF2B5EF4-FFF2-40B4-BE49-F238E27FC236}">
                      <a16:creationId xmlns:a16="http://schemas.microsoft.com/office/drawing/2014/main" id="{5899128C-84A8-4E90-935A-1DB0522D5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5913" y="3058318"/>
                  <a:ext cx="57150" cy="22225"/>
                </a:xfrm>
                <a:custGeom>
                  <a:avLst/>
                  <a:gdLst>
                    <a:gd name="T0" fmla="*/ 115 w 169"/>
                    <a:gd name="T1" fmla="*/ 24 h 65"/>
                    <a:gd name="T2" fmla="*/ 95 w 169"/>
                    <a:gd name="T3" fmla="*/ 25 h 65"/>
                    <a:gd name="T4" fmla="*/ 139 w 169"/>
                    <a:gd name="T5" fmla="*/ 39 h 65"/>
                    <a:gd name="T6" fmla="*/ 169 w 169"/>
                    <a:gd name="T7" fmla="*/ 65 h 65"/>
                    <a:gd name="T8" fmla="*/ 131 w 169"/>
                    <a:gd name="T9" fmla="*/ 49 h 65"/>
                    <a:gd name="T10" fmla="*/ 61 w 169"/>
                    <a:gd name="T11" fmla="*/ 40 h 65"/>
                    <a:gd name="T12" fmla="*/ 38 w 169"/>
                    <a:gd name="T13" fmla="*/ 35 h 65"/>
                    <a:gd name="T14" fmla="*/ 0 w 169"/>
                    <a:gd name="T15" fmla="*/ 41 h 65"/>
                    <a:gd name="T16" fmla="*/ 69 w 169"/>
                    <a:gd name="T17" fmla="*/ 22 h 65"/>
                    <a:gd name="T18" fmla="*/ 115 w 169"/>
                    <a:gd name="T19" fmla="*/ 24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9" h="65">
                      <a:moveTo>
                        <a:pt x="115" y="24"/>
                      </a:moveTo>
                      <a:cubicBezTo>
                        <a:pt x="107" y="24"/>
                        <a:pt x="101" y="21"/>
                        <a:pt x="95" y="25"/>
                      </a:cubicBezTo>
                      <a:cubicBezTo>
                        <a:pt x="106" y="33"/>
                        <a:pt x="124" y="33"/>
                        <a:pt x="139" y="39"/>
                      </a:cubicBezTo>
                      <a:cubicBezTo>
                        <a:pt x="152" y="44"/>
                        <a:pt x="168" y="49"/>
                        <a:pt x="169" y="65"/>
                      </a:cubicBezTo>
                      <a:cubicBezTo>
                        <a:pt x="157" y="62"/>
                        <a:pt x="145" y="54"/>
                        <a:pt x="131" y="49"/>
                      </a:cubicBezTo>
                      <a:cubicBezTo>
                        <a:pt x="110" y="41"/>
                        <a:pt x="91" y="43"/>
                        <a:pt x="61" y="40"/>
                      </a:cubicBezTo>
                      <a:cubicBezTo>
                        <a:pt x="53" y="39"/>
                        <a:pt x="46" y="35"/>
                        <a:pt x="38" y="35"/>
                      </a:cubicBezTo>
                      <a:cubicBezTo>
                        <a:pt x="24" y="35"/>
                        <a:pt x="13" y="48"/>
                        <a:pt x="0" y="41"/>
                      </a:cubicBezTo>
                      <a:cubicBezTo>
                        <a:pt x="5" y="15"/>
                        <a:pt x="44" y="26"/>
                        <a:pt x="69" y="22"/>
                      </a:cubicBezTo>
                      <a:cubicBezTo>
                        <a:pt x="84" y="20"/>
                        <a:pt x="110" y="0"/>
                        <a:pt x="115" y="2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967" name="Freeform 306">
                  <a:extLst>
                    <a:ext uri="{FF2B5EF4-FFF2-40B4-BE49-F238E27FC236}">
                      <a16:creationId xmlns:a16="http://schemas.microsoft.com/office/drawing/2014/main" id="{D33B7700-2095-40D9-B67B-67244B11C1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3063081"/>
                  <a:ext cx="9525" cy="7938"/>
                </a:xfrm>
                <a:custGeom>
                  <a:avLst/>
                  <a:gdLst>
                    <a:gd name="T0" fmla="*/ 25 w 26"/>
                    <a:gd name="T1" fmla="*/ 20 h 23"/>
                    <a:gd name="T2" fmla="*/ 0 w 26"/>
                    <a:gd name="T3" fmla="*/ 13 h 23"/>
                    <a:gd name="T4" fmla="*/ 25 w 26"/>
                    <a:gd name="T5" fmla="*/ 2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3">
                      <a:moveTo>
                        <a:pt x="25" y="20"/>
                      </a:moveTo>
                      <a:cubicBezTo>
                        <a:pt x="16" y="23"/>
                        <a:pt x="5" y="17"/>
                        <a:pt x="0" y="13"/>
                      </a:cubicBezTo>
                      <a:cubicBezTo>
                        <a:pt x="2" y="0"/>
                        <a:pt x="26" y="9"/>
                        <a:pt x="25" y="2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976" name="Freeform 307">
                  <a:extLst>
                    <a:ext uri="{FF2B5EF4-FFF2-40B4-BE49-F238E27FC236}">
                      <a16:creationId xmlns:a16="http://schemas.microsoft.com/office/drawing/2014/main" id="{DDABFAF6-FDC7-4703-A375-417624E85B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863" y="3072606"/>
                  <a:ext cx="93663" cy="44450"/>
                </a:xfrm>
                <a:custGeom>
                  <a:avLst/>
                  <a:gdLst>
                    <a:gd name="T0" fmla="*/ 276 w 282"/>
                    <a:gd name="T1" fmla="*/ 134 h 134"/>
                    <a:gd name="T2" fmla="*/ 257 w 282"/>
                    <a:gd name="T3" fmla="*/ 104 h 134"/>
                    <a:gd name="T4" fmla="*/ 234 w 282"/>
                    <a:gd name="T5" fmla="*/ 76 h 134"/>
                    <a:gd name="T6" fmla="*/ 231 w 282"/>
                    <a:gd name="T7" fmla="*/ 57 h 134"/>
                    <a:gd name="T8" fmla="*/ 152 w 282"/>
                    <a:gd name="T9" fmla="*/ 20 h 134"/>
                    <a:gd name="T10" fmla="*/ 91 w 282"/>
                    <a:gd name="T11" fmla="*/ 14 h 134"/>
                    <a:gd name="T12" fmla="*/ 148 w 282"/>
                    <a:gd name="T13" fmla="*/ 26 h 134"/>
                    <a:gd name="T14" fmla="*/ 224 w 282"/>
                    <a:gd name="T15" fmla="*/ 68 h 134"/>
                    <a:gd name="T16" fmla="*/ 145 w 282"/>
                    <a:gd name="T17" fmla="*/ 37 h 134"/>
                    <a:gd name="T18" fmla="*/ 112 w 282"/>
                    <a:gd name="T19" fmla="*/ 37 h 134"/>
                    <a:gd name="T20" fmla="*/ 85 w 282"/>
                    <a:gd name="T21" fmla="*/ 28 h 134"/>
                    <a:gd name="T22" fmla="*/ 2 w 282"/>
                    <a:gd name="T23" fmla="*/ 67 h 134"/>
                    <a:gd name="T24" fmla="*/ 30 w 282"/>
                    <a:gd name="T25" fmla="*/ 41 h 134"/>
                    <a:gd name="T26" fmla="*/ 77 w 282"/>
                    <a:gd name="T27" fmla="*/ 8 h 134"/>
                    <a:gd name="T28" fmla="*/ 119 w 282"/>
                    <a:gd name="T29" fmla="*/ 8 h 134"/>
                    <a:gd name="T30" fmla="*/ 155 w 282"/>
                    <a:gd name="T31" fmla="*/ 9 h 134"/>
                    <a:gd name="T32" fmla="*/ 241 w 282"/>
                    <a:gd name="T33" fmla="*/ 46 h 134"/>
                    <a:gd name="T34" fmla="*/ 248 w 282"/>
                    <a:gd name="T35" fmla="*/ 70 h 134"/>
                    <a:gd name="T36" fmla="*/ 262 w 282"/>
                    <a:gd name="T37" fmla="*/ 85 h 134"/>
                    <a:gd name="T38" fmla="*/ 276 w 282"/>
                    <a:gd name="T39" fmla="*/ 134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2" h="134">
                      <a:moveTo>
                        <a:pt x="276" y="134"/>
                      </a:moveTo>
                      <a:cubicBezTo>
                        <a:pt x="267" y="125"/>
                        <a:pt x="264" y="114"/>
                        <a:pt x="257" y="104"/>
                      </a:cubicBezTo>
                      <a:cubicBezTo>
                        <a:pt x="250" y="94"/>
                        <a:pt x="238" y="86"/>
                        <a:pt x="234" y="76"/>
                      </a:cubicBezTo>
                      <a:cubicBezTo>
                        <a:pt x="232" y="71"/>
                        <a:pt x="233" y="63"/>
                        <a:pt x="231" y="57"/>
                      </a:cubicBezTo>
                      <a:cubicBezTo>
                        <a:pt x="223" y="38"/>
                        <a:pt x="181" y="22"/>
                        <a:pt x="152" y="20"/>
                      </a:cubicBezTo>
                      <a:cubicBezTo>
                        <a:pt x="127" y="18"/>
                        <a:pt x="112" y="18"/>
                        <a:pt x="91" y="14"/>
                      </a:cubicBezTo>
                      <a:cubicBezTo>
                        <a:pt x="99" y="28"/>
                        <a:pt x="126" y="24"/>
                        <a:pt x="148" y="26"/>
                      </a:cubicBezTo>
                      <a:cubicBezTo>
                        <a:pt x="182" y="28"/>
                        <a:pt x="220" y="41"/>
                        <a:pt x="224" y="68"/>
                      </a:cubicBezTo>
                      <a:cubicBezTo>
                        <a:pt x="199" y="57"/>
                        <a:pt x="178" y="40"/>
                        <a:pt x="145" y="37"/>
                      </a:cubicBezTo>
                      <a:cubicBezTo>
                        <a:pt x="135" y="36"/>
                        <a:pt x="123" y="38"/>
                        <a:pt x="112" y="37"/>
                      </a:cubicBezTo>
                      <a:cubicBezTo>
                        <a:pt x="103" y="36"/>
                        <a:pt x="94" y="29"/>
                        <a:pt x="85" y="28"/>
                      </a:cubicBezTo>
                      <a:cubicBezTo>
                        <a:pt x="51" y="26"/>
                        <a:pt x="34" y="67"/>
                        <a:pt x="2" y="67"/>
                      </a:cubicBezTo>
                      <a:cubicBezTo>
                        <a:pt x="0" y="52"/>
                        <a:pt x="19" y="48"/>
                        <a:pt x="30" y="41"/>
                      </a:cubicBezTo>
                      <a:cubicBezTo>
                        <a:pt x="44" y="33"/>
                        <a:pt x="61" y="17"/>
                        <a:pt x="77" y="8"/>
                      </a:cubicBezTo>
                      <a:cubicBezTo>
                        <a:pt x="90" y="0"/>
                        <a:pt x="104" y="5"/>
                        <a:pt x="119" y="8"/>
                      </a:cubicBezTo>
                      <a:cubicBezTo>
                        <a:pt x="131" y="9"/>
                        <a:pt x="143" y="8"/>
                        <a:pt x="155" y="9"/>
                      </a:cubicBezTo>
                      <a:cubicBezTo>
                        <a:pt x="183" y="11"/>
                        <a:pt x="227" y="27"/>
                        <a:pt x="241" y="46"/>
                      </a:cubicBezTo>
                      <a:cubicBezTo>
                        <a:pt x="246" y="53"/>
                        <a:pt x="245" y="62"/>
                        <a:pt x="248" y="70"/>
                      </a:cubicBezTo>
                      <a:cubicBezTo>
                        <a:pt x="250" y="76"/>
                        <a:pt x="257" y="79"/>
                        <a:pt x="262" y="85"/>
                      </a:cubicBezTo>
                      <a:cubicBezTo>
                        <a:pt x="272" y="97"/>
                        <a:pt x="282" y="116"/>
                        <a:pt x="276" y="13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977" name="Freeform 308">
                  <a:extLst>
                    <a:ext uri="{FF2B5EF4-FFF2-40B4-BE49-F238E27FC236}">
                      <a16:creationId xmlns:a16="http://schemas.microsoft.com/office/drawing/2014/main" id="{591CDC18-2940-4045-A824-BDF4DDCB12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3213" y="3074193"/>
                  <a:ext cx="11113" cy="9525"/>
                </a:xfrm>
                <a:custGeom>
                  <a:avLst/>
                  <a:gdLst>
                    <a:gd name="T0" fmla="*/ 32 w 32"/>
                    <a:gd name="T1" fmla="*/ 3 h 27"/>
                    <a:gd name="T2" fmla="*/ 0 w 32"/>
                    <a:gd name="T3" fmla="*/ 27 h 27"/>
                    <a:gd name="T4" fmla="*/ 32 w 32"/>
                    <a:gd name="T5" fmla="*/ 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7">
                      <a:moveTo>
                        <a:pt x="32" y="3"/>
                      </a:moveTo>
                      <a:cubicBezTo>
                        <a:pt x="28" y="17"/>
                        <a:pt x="13" y="26"/>
                        <a:pt x="0" y="27"/>
                      </a:cubicBezTo>
                      <a:cubicBezTo>
                        <a:pt x="4" y="12"/>
                        <a:pt x="16" y="0"/>
                        <a:pt x="32" y="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978" name="Freeform 309">
                  <a:extLst>
                    <a:ext uri="{FF2B5EF4-FFF2-40B4-BE49-F238E27FC236}">
                      <a16:creationId xmlns:a16="http://schemas.microsoft.com/office/drawing/2014/main" id="{6180453D-A59D-4412-B8BD-F19442E554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7338" y="3082131"/>
                  <a:ext cx="39688" cy="38100"/>
                </a:xfrm>
                <a:custGeom>
                  <a:avLst/>
                  <a:gdLst>
                    <a:gd name="T0" fmla="*/ 120 w 120"/>
                    <a:gd name="T1" fmla="*/ 11 h 113"/>
                    <a:gd name="T2" fmla="*/ 68 w 120"/>
                    <a:gd name="T3" fmla="*/ 46 h 113"/>
                    <a:gd name="T4" fmla="*/ 60 w 120"/>
                    <a:gd name="T5" fmla="*/ 62 h 113"/>
                    <a:gd name="T6" fmla="*/ 30 w 120"/>
                    <a:gd name="T7" fmla="*/ 86 h 113"/>
                    <a:gd name="T8" fmla="*/ 4 w 120"/>
                    <a:gd name="T9" fmla="*/ 113 h 113"/>
                    <a:gd name="T10" fmla="*/ 27 w 120"/>
                    <a:gd name="T11" fmla="*/ 72 h 113"/>
                    <a:gd name="T12" fmla="*/ 50 w 120"/>
                    <a:gd name="T13" fmla="*/ 57 h 113"/>
                    <a:gd name="T14" fmla="*/ 64 w 120"/>
                    <a:gd name="T15" fmla="*/ 32 h 113"/>
                    <a:gd name="T16" fmla="*/ 120 w 120"/>
                    <a:gd name="T17" fmla="*/ 11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0" h="113">
                      <a:moveTo>
                        <a:pt x="120" y="11"/>
                      </a:moveTo>
                      <a:cubicBezTo>
                        <a:pt x="101" y="24"/>
                        <a:pt x="81" y="29"/>
                        <a:pt x="68" y="46"/>
                      </a:cubicBezTo>
                      <a:cubicBezTo>
                        <a:pt x="64" y="51"/>
                        <a:pt x="64" y="57"/>
                        <a:pt x="60" y="62"/>
                      </a:cubicBezTo>
                      <a:cubicBezTo>
                        <a:pt x="51" y="71"/>
                        <a:pt x="39" y="76"/>
                        <a:pt x="30" y="86"/>
                      </a:cubicBezTo>
                      <a:cubicBezTo>
                        <a:pt x="21" y="95"/>
                        <a:pt x="17" y="108"/>
                        <a:pt x="4" y="113"/>
                      </a:cubicBezTo>
                      <a:cubicBezTo>
                        <a:pt x="0" y="95"/>
                        <a:pt x="15" y="83"/>
                        <a:pt x="27" y="72"/>
                      </a:cubicBezTo>
                      <a:cubicBezTo>
                        <a:pt x="34" y="66"/>
                        <a:pt x="44" y="63"/>
                        <a:pt x="50" y="57"/>
                      </a:cubicBezTo>
                      <a:cubicBezTo>
                        <a:pt x="55" y="51"/>
                        <a:pt x="58" y="39"/>
                        <a:pt x="64" y="32"/>
                      </a:cubicBezTo>
                      <a:cubicBezTo>
                        <a:pt x="76" y="20"/>
                        <a:pt x="106" y="0"/>
                        <a:pt x="120" y="1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979" name="Freeform 310">
                  <a:extLst>
                    <a:ext uri="{FF2B5EF4-FFF2-40B4-BE49-F238E27FC236}">
                      <a16:creationId xmlns:a16="http://schemas.microsoft.com/office/drawing/2014/main" id="{AD72D6DD-4FCB-4EF1-88F9-7A0C945634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150" y="3085306"/>
                  <a:ext cx="84138" cy="84138"/>
                </a:xfrm>
                <a:custGeom>
                  <a:avLst/>
                  <a:gdLst>
                    <a:gd name="T0" fmla="*/ 249 w 249"/>
                    <a:gd name="T1" fmla="*/ 187 h 250"/>
                    <a:gd name="T2" fmla="*/ 249 w 249"/>
                    <a:gd name="T3" fmla="*/ 213 h 250"/>
                    <a:gd name="T4" fmla="*/ 233 w 249"/>
                    <a:gd name="T5" fmla="*/ 250 h 250"/>
                    <a:gd name="T6" fmla="*/ 237 w 249"/>
                    <a:gd name="T7" fmla="*/ 185 h 250"/>
                    <a:gd name="T8" fmla="*/ 177 w 249"/>
                    <a:gd name="T9" fmla="*/ 57 h 250"/>
                    <a:gd name="T10" fmla="*/ 30 w 249"/>
                    <a:gd name="T11" fmla="*/ 30 h 250"/>
                    <a:gd name="T12" fmla="*/ 0 w 249"/>
                    <a:gd name="T13" fmla="*/ 49 h 250"/>
                    <a:gd name="T14" fmla="*/ 34 w 249"/>
                    <a:gd name="T15" fmla="*/ 16 h 250"/>
                    <a:gd name="T16" fmla="*/ 111 w 249"/>
                    <a:gd name="T17" fmla="*/ 7 h 250"/>
                    <a:gd name="T18" fmla="*/ 249 w 249"/>
                    <a:gd name="T19" fmla="*/ 187 h 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49" h="250">
                      <a:moveTo>
                        <a:pt x="249" y="187"/>
                      </a:moveTo>
                      <a:cubicBezTo>
                        <a:pt x="249" y="213"/>
                        <a:pt x="249" y="213"/>
                        <a:pt x="249" y="213"/>
                      </a:cubicBezTo>
                      <a:cubicBezTo>
                        <a:pt x="244" y="226"/>
                        <a:pt x="246" y="245"/>
                        <a:pt x="233" y="250"/>
                      </a:cubicBezTo>
                      <a:cubicBezTo>
                        <a:pt x="232" y="228"/>
                        <a:pt x="238" y="206"/>
                        <a:pt x="237" y="185"/>
                      </a:cubicBezTo>
                      <a:cubicBezTo>
                        <a:pt x="233" y="137"/>
                        <a:pt x="201" y="83"/>
                        <a:pt x="177" y="57"/>
                      </a:cubicBezTo>
                      <a:cubicBezTo>
                        <a:pt x="146" y="25"/>
                        <a:pt x="82" y="0"/>
                        <a:pt x="30" y="30"/>
                      </a:cubicBezTo>
                      <a:cubicBezTo>
                        <a:pt x="19" y="36"/>
                        <a:pt x="14" y="51"/>
                        <a:pt x="0" y="49"/>
                      </a:cubicBezTo>
                      <a:cubicBezTo>
                        <a:pt x="4" y="32"/>
                        <a:pt x="20" y="23"/>
                        <a:pt x="34" y="16"/>
                      </a:cubicBezTo>
                      <a:cubicBezTo>
                        <a:pt x="55" y="6"/>
                        <a:pt x="86" y="1"/>
                        <a:pt x="111" y="7"/>
                      </a:cubicBezTo>
                      <a:cubicBezTo>
                        <a:pt x="188" y="26"/>
                        <a:pt x="238" y="102"/>
                        <a:pt x="249" y="18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980" name="Freeform 311">
                  <a:extLst>
                    <a:ext uri="{FF2B5EF4-FFF2-40B4-BE49-F238E27FC236}">
                      <a16:creationId xmlns:a16="http://schemas.microsoft.com/office/drawing/2014/main" id="{52649135-8A7F-4D43-B3DB-FA560C8033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163" y="3093243"/>
                  <a:ext cx="106363" cy="71438"/>
                </a:xfrm>
                <a:custGeom>
                  <a:avLst/>
                  <a:gdLst>
                    <a:gd name="T0" fmla="*/ 0 w 314"/>
                    <a:gd name="T1" fmla="*/ 146 h 215"/>
                    <a:gd name="T2" fmla="*/ 0 w 314"/>
                    <a:gd name="T3" fmla="*/ 136 h 215"/>
                    <a:gd name="T4" fmla="*/ 67 w 314"/>
                    <a:gd name="T5" fmla="*/ 41 h 215"/>
                    <a:gd name="T6" fmla="*/ 91 w 314"/>
                    <a:gd name="T7" fmla="*/ 33 h 215"/>
                    <a:gd name="T8" fmla="*/ 117 w 314"/>
                    <a:gd name="T9" fmla="*/ 14 h 215"/>
                    <a:gd name="T10" fmla="*/ 181 w 314"/>
                    <a:gd name="T11" fmla="*/ 1 h 215"/>
                    <a:gd name="T12" fmla="*/ 260 w 314"/>
                    <a:gd name="T13" fmla="*/ 45 h 215"/>
                    <a:gd name="T14" fmla="*/ 312 w 314"/>
                    <a:gd name="T15" fmla="*/ 173 h 215"/>
                    <a:gd name="T16" fmla="*/ 301 w 314"/>
                    <a:gd name="T17" fmla="*/ 215 h 215"/>
                    <a:gd name="T18" fmla="*/ 298 w 314"/>
                    <a:gd name="T19" fmla="*/ 169 h 215"/>
                    <a:gd name="T20" fmla="*/ 253 w 314"/>
                    <a:gd name="T21" fmla="*/ 59 h 215"/>
                    <a:gd name="T22" fmla="*/ 127 w 314"/>
                    <a:gd name="T23" fmla="*/ 24 h 215"/>
                    <a:gd name="T24" fmla="*/ 93 w 314"/>
                    <a:gd name="T25" fmla="*/ 48 h 215"/>
                    <a:gd name="T26" fmla="*/ 71 w 314"/>
                    <a:gd name="T27" fmla="*/ 54 h 215"/>
                    <a:gd name="T28" fmla="*/ 21 w 314"/>
                    <a:gd name="T29" fmla="*/ 116 h 215"/>
                    <a:gd name="T30" fmla="*/ 0 w 314"/>
                    <a:gd name="T31" fmla="*/ 146 h 2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14" h="215">
                      <a:moveTo>
                        <a:pt x="0" y="146"/>
                      </a:moveTo>
                      <a:cubicBezTo>
                        <a:pt x="0" y="136"/>
                        <a:pt x="0" y="136"/>
                        <a:pt x="0" y="136"/>
                      </a:cubicBezTo>
                      <a:cubicBezTo>
                        <a:pt x="10" y="100"/>
                        <a:pt x="38" y="56"/>
                        <a:pt x="67" y="41"/>
                      </a:cubicBezTo>
                      <a:cubicBezTo>
                        <a:pt x="75" y="38"/>
                        <a:pt x="83" y="36"/>
                        <a:pt x="91" y="33"/>
                      </a:cubicBezTo>
                      <a:cubicBezTo>
                        <a:pt x="101" y="27"/>
                        <a:pt x="109" y="19"/>
                        <a:pt x="117" y="14"/>
                      </a:cubicBezTo>
                      <a:cubicBezTo>
                        <a:pt x="133" y="5"/>
                        <a:pt x="153" y="0"/>
                        <a:pt x="181" y="1"/>
                      </a:cubicBezTo>
                      <a:cubicBezTo>
                        <a:pt x="213" y="3"/>
                        <a:pt x="243" y="25"/>
                        <a:pt x="260" y="45"/>
                      </a:cubicBezTo>
                      <a:cubicBezTo>
                        <a:pt x="286" y="76"/>
                        <a:pt x="312" y="121"/>
                        <a:pt x="312" y="173"/>
                      </a:cubicBezTo>
                      <a:cubicBezTo>
                        <a:pt x="312" y="187"/>
                        <a:pt x="314" y="205"/>
                        <a:pt x="301" y="215"/>
                      </a:cubicBezTo>
                      <a:cubicBezTo>
                        <a:pt x="294" y="199"/>
                        <a:pt x="299" y="183"/>
                        <a:pt x="298" y="169"/>
                      </a:cubicBezTo>
                      <a:cubicBezTo>
                        <a:pt x="296" y="123"/>
                        <a:pt x="274" y="85"/>
                        <a:pt x="253" y="59"/>
                      </a:cubicBezTo>
                      <a:cubicBezTo>
                        <a:pt x="228" y="29"/>
                        <a:pt x="176" y="0"/>
                        <a:pt x="127" y="24"/>
                      </a:cubicBezTo>
                      <a:cubicBezTo>
                        <a:pt x="115" y="30"/>
                        <a:pt x="107" y="42"/>
                        <a:pt x="93" y="48"/>
                      </a:cubicBezTo>
                      <a:cubicBezTo>
                        <a:pt x="87" y="50"/>
                        <a:pt x="79" y="50"/>
                        <a:pt x="71" y="54"/>
                      </a:cubicBezTo>
                      <a:cubicBezTo>
                        <a:pt x="48" y="65"/>
                        <a:pt x="31" y="94"/>
                        <a:pt x="21" y="116"/>
                      </a:cubicBezTo>
                      <a:cubicBezTo>
                        <a:pt x="16" y="127"/>
                        <a:pt x="10" y="152"/>
                        <a:pt x="0" y="146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981" name="Freeform 312">
                  <a:extLst>
                    <a:ext uri="{FF2B5EF4-FFF2-40B4-BE49-F238E27FC236}">
                      <a16:creationId xmlns:a16="http://schemas.microsoft.com/office/drawing/2014/main" id="{1BEC0944-2BEF-4461-83AD-5A4B3EC5F2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100" y="3094831"/>
                  <a:ext cx="11113" cy="11113"/>
                </a:xfrm>
                <a:custGeom>
                  <a:avLst/>
                  <a:gdLst>
                    <a:gd name="T0" fmla="*/ 35 w 35"/>
                    <a:gd name="T1" fmla="*/ 0 h 33"/>
                    <a:gd name="T2" fmla="*/ 1 w 35"/>
                    <a:gd name="T3" fmla="*/ 33 h 33"/>
                    <a:gd name="T4" fmla="*/ 35 w 35"/>
                    <a:gd name="T5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5" h="33">
                      <a:moveTo>
                        <a:pt x="35" y="0"/>
                      </a:moveTo>
                      <a:cubicBezTo>
                        <a:pt x="32" y="20"/>
                        <a:pt x="15" y="25"/>
                        <a:pt x="1" y="33"/>
                      </a:cubicBezTo>
                      <a:cubicBezTo>
                        <a:pt x="0" y="15"/>
                        <a:pt x="17" y="3"/>
                        <a:pt x="35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982" name="Freeform 313">
                  <a:extLst>
                    <a:ext uri="{FF2B5EF4-FFF2-40B4-BE49-F238E27FC236}">
                      <a16:creationId xmlns:a16="http://schemas.microsoft.com/office/drawing/2014/main" id="{2B2B38F2-CFDD-403E-A767-101892C5C1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163" y="3101181"/>
                  <a:ext cx="87313" cy="109538"/>
                </a:xfrm>
                <a:custGeom>
                  <a:avLst/>
                  <a:gdLst>
                    <a:gd name="T0" fmla="*/ 119 w 258"/>
                    <a:gd name="T1" fmla="*/ 33 h 326"/>
                    <a:gd name="T2" fmla="*/ 145 w 258"/>
                    <a:gd name="T3" fmla="*/ 27 h 326"/>
                    <a:gd name="T4" fmla="*/ 258 w 258"/>
                    <a:gd name="T5" fmla="*/ 123 h 326"/>
                    <a:gd name="T6" fmla="*/ 256 w 258"/>
                    <a:gd name="T7" fmla="*/ 133 h 326"/>
                    <a:gd name="T8" fmla="*/ 214 w 258"/>
                    <a:gd name="T9" fmla="*/ 269 h 326"/>
                    <a:gd name="T10" fmla="*/ 168 w 258"/>
                    <a:gd name="T11" fmla="*/ 290 h 326"/>
                    <a:gd name="T12" fmla="*/ 134 w 258"/>
                    <a:gd name="T13" fmla="*/ 310 h 326"/>
                    <a:gd name="T14" fmla="*/ 94 w 258"/>
                    <a:gd name="T15" fmla="*/ 316 h 326"/>
                    <a:gd name="T16" fmla="*/ 69 w 258"/>
                    <a:gd name="T17" fmla="*/ 324 h 326"/>
                    <a:gd name="T18" fmla="*/ 121 w 258"/>
                    <a:gd name="T19" fmla="*/ 299 h 326"/>
                    <a:gd name="T20" fmla="*/ 213 w 258"/>
                    <a:gd name="T21" fmla="*/ 194 h 326"/>
                    <a:gd name="T22" fmla="*/ 221 w 258"/>
                    <a:gd name="T23" fmla="*/ 162 h 326"/>
                    <a:gd name="T24" fmla="*/ 223 w 258"/>
                    <a:gd name="T25" fmla="*/ 203 h 326"/>
                    <a:gd name="T26" fmla="*/ 192 w 258"/>
                    <a:gd name="T27" fmla="*/ 267 h 326"/>
                    <a:gd name="T28" fmla="*/ 237 w 258"/>
                    <a:gd name="T29" fmla="*/ 164 h 326"/>
                    <a:gd name="T30" fmla="*/ 240 w 258"/>
                    <a:gd name="T31" fmla="*/ 112 h 326"/>
                    <a:gd name="T32" fmla="*/ 161 w 258"/>
                    <a:gd name="T33" fmla="*/ 42 h 326"/>
                    <a:gd name="T34" fmla="*/ 101 w 258"/>
                    <a:gd name="T35" fmla="*/ 64 h 326"/>
                    <a:gd name="T36" fmla="*/ 63 w 258"/>
                    <a:gd name="T37" fmla="*/ 100 h 326"/>
                    <a:gd name="T38" fmla="*/ 36 w 258"/>
                    <a:gd name="T39" fmla="*/ 157 h 326"/>
                    <a:gd name="T40" fmla="*/ 6 w 258"/>
                    <a:gd name="T41" fmla="*/ 200 h 326"/>
                    <a:gd name="T42" fmla="*/ 24 w 258"/>
                    <a:gd name="T43" fmla="*/ 148 h 326"/>
                    <a:gd name="T44" fmla="*/ 47 w 258"/>
                    <a:gd name="T45" fmla="*/ 96 h 326"/>
                    <a:gd name="T46" fmla="*/ 82 w 258"/>
                    <a:gd name="T47" fmla="*/ 58 h 326"/>
                    <a:gd name="T48" fmla="*/ 155 w 258"/>
                    <a:gd name="T49" fmla="*/ 2 h 326"/>
                    <a:gd name="T50" fmla="*/ 177 w 258"/>
                    <a:gd name="T51" fmla="*/ 8 h 326"/>
                    <a:gd name="T52" fmla="*/ 145 w 258"/>
                    <a:gd name="T53" fmla="*/ 18 h 326"/>
                    <a:gd name="T54" fmla="*/ 119 w 258"/>
                    <a:gd name="T55" fmla="*/ 33 h 3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58" h="326">
                      <a:moveTo>
                        <a:pt x="119" y="33"/>
                      </a:moveTo>
                      <a:cubicBezTo>
                        <a:pt x="130" y="34"/>
                        <a:pt x="136" y="28"/>
                        <a:pt x="145" y="27"/>
                      </a:cubicBezTo>
                      <a:cubicBezTo>
                        <a:pt x="203" y="20"/>
                        <a:pt x="258" y="73"/>
                        <a:pt x="258" y="123"/>
                      </a:cubicBezTo>
                      <a:cubicBezTo>
                        <a:pt x="258" y="126"/>
                        <a:pt x="257" y="130"/>
                        <a:pt x="256" y="133"/>
                      </a:cubicBezTo>
                      <a:cubicBezTo>
                        <a:pt x="245" y="190"/>
                        <a:pt x="249" y="237"/>
                        <a:pt x="214" y="269"/>
                      </a:cubicBezTo>
                      <a:cubicBezTo>
                        <a:pt x="201" y="282"/>
                        <a:pt x="186" y="284"/>
                        <a:pt x="168" y="290"/>
                      </a:cubicBezTo>
                      <a:cubicBezTo>
                        <a:pt x="155" y="295"/>
                        <a:pt x="147" y="305"/>
                        <a:pt x="134" y="310"/>
                      </a:cubicBezTo>
                      <a:cubicBezTo>
                        <a:pt x="122" y="315"/>
                        <a:pt x="108" y="313"/>
                        <a:pt x="94" y="316"/>
                      </a:cubicBezTo>
                      <a:cubicBezTo>
                        <a:pt x="86" y="318"/>
                        <a:pt x="79" y="326"/>
                        <a:pt x="69" y="324"/>
                      </a:cubicBezTo>
                      <a:cubicBezTo>
                        <a:pt x="68" y="301"/>
                        <a:pt x="102" y="306"/>
                        <a:pt x="121" y="299"/>
                      </a:cubicBezTo>
                      <a:cubicBezTo>
                        <a:pt x="165" y="283"/>
                        <a:pt x="203" y="244"/>
                        <a:pt x="213" y="194"/>
                      </a:cubicBezTo>
                      <a:cubicBezTo>
                        <a:pt x="215" y="184"/>
                        <a:pt x="212" y="171"/>
                        <a:pt x="221" y="162"/>
                      </a:cubicBezTo>
                      <a:cubicBezTo>
                        <a:pt x="236" y="168"/>
                        <a:pt x="226" y="190"/>
                        <a:pt x="223" y="203"/>
                      </a:cubicBezTo>
                      <a:cubicBezTo>
                        <a:pt x="216" y="228"/>
                        <a:pt x="207" y="250"/>
                        <a:pt x="192" y="267"/>
                      </a:cubicBezTo>
                      <a:cubicBezTo>
                        <a:pt x="227" y="254"/>
                        <a:pt x="233" y="210"/>
                        <a:pt x="237" y="164"/>
                      </a:cubicBezTo>
                      <a:cubicBezTo>
                        <a:pt x="238" y="145"/>
                        <a:pt x="244" y="129"/>
                        <a:pt x="240" y="112"/>
                      </a:cubicBezTo>
                      <a:cubicBezTo>
                        <a:pt x="233" y="78"/>
                        <a:pt x="201" y="42"/>
                        <a:pt x="161" y="42"/>
                      </a:cubicBezTo>
                      <a:cubicBezTo>
                        <a:pt x="137" y="41"/>
                        <a:pt x="117" y="51"/>
                        <a:pt x="101" y="64"/>
                      </a:cubicBezTo>
                      <a:cubicBezTo>
                        <a:pt x="89" y="73"/>
                        <a:pt x="73" y="88"/>
                        <a:pt x="63" y="100"/>
                      </a:cubicBezTo>
                      <a:cubicBezTo>
                        <a:pt x="52" y="113"/>
                        <a:pt x="45" y="138"/>
                        <a:pt x="36" y="157"/>
                      </a:cubicBezTo>
                      <a:cubicBezTo>
                        <a:pt x="28" y="173"/>
                        <a:pt x="23" y="193"/>
                        <a:pt x="6" y="200"/>
                      </a:cubicBezTo>
                      <a:cubicBezTo>
                        <a:pt x="0" y="182"/>
                        <a:pt x="16" y="166"/>
                        <a:pt x="24" y="148"/>
                      </a:cubicBezTo>
                      <a:cubicBezTo>
                        <a:pt x="32" y="132"/>
                        <a:pt x="37" y="112"/>
                        <a:pt x="47" y="96"/>
                      </a:cubicBezTo>
                      <a:cubicBezTo>
                        <a:pt x="55" y="82"/>
                        <a:pt x="71" y="70"/>
                        <a:pt x="82" y="58"/>
                      </a:cubicBezTo>
                      <a:cubicBezTo>
                        <a:pt x="106" y="33"/>
                        <a:pt x="114" y="6"/>
                        <a:pt x="155" y="2"/>
                      </a:cubicBezTo>
                      <a:cubicBezTo>
                        <a:pt x="162" y="1"/>
                        <a:pt x="177" y="0"/>
                        <a:pt x="177" y="8"/>
                      </a:cubicBezTo>
                      <a:cubicBezTo>
                        <a:pt x="178" y="18"/>
                        <a:pt x="155" y="16"/>
                        <a:pt x="145" y="18"/>
                      </a:cubicBezTo>
                      <a:cubicBezTo>
                        <a:pt x="135" y="21"/>
                        <a:pt x="124" y="24"/>
                        <a:pt x="119" y="3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023" name="Freeform 314">
                  <a:extLst>
                    <a:ext uri="{FF2B5EF4-FFF2-40B4-BE49-F238E27FC236}">
                      <a16:creationId xmlns:a16="http://schemas.microsoft.com/office/drawing/2014/main" id="{6CA3ED90-6923-4033-97FC-A38C7C411E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6075" y="3101181"/>
                  <a:ext cx="36513" cy="63500"/>
                </a:xfrm>
                <a:custGeom>
                  <a:avLst/>
                  <a:gdLst>
                    <a:gd name="T0" fmla="*/ 94 w 107"/>
                    <a:gd name="T1" fmla="*/ 192 h 192"/>
                    <a:gd name="T2" fmla="*/ 93 w 107"/>
                    <a:gd name="T3" fmla="*/ 145 h 192"/>
                    <a:gd name="T4" fmla="*/ 87 w 107"/>
                    <a:gd name="T5" fmla="*/ 129 h 192"/>
                    <a:gd name="T6" fmla="*/ 72 w 107"/>
                    <a:gd name="T7" fmla="*/ 81 h 192"/>
                    <a:gd name="T8" fmla="*/ 25 w 107"/>
                    <a:gd name="T9" fmla="*/ 29 h 192"/>
                    <a:gd name="T10" fmla="*/ 0 w 107"/>
                    <a:gd name="T11" fmla="*/ 10 h 192"/>
                    <a:gd name="T12" fmla="*/ 62 w 107"/>
                    <a:gd name="T13" fmla="*/ 42 h 192"/>
                    <a:gd name="T14" fmla="*/ 105 w 107"/>
                    <a:gd name="T15" fmla="*/ 140 h 192"/>
                    <a:gd name="T16" fmla="*/ 94 w 107"/>
                    <a:gd name="T17" fmla="*/ 192 h 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7" h="192">
                      <a:moveTo>
                        <a:pt x="94" y="192"/>
                      </a:moveTo>
                      <a:cubicBezTo>
                        <a:pt x="85" y="181"/>
                        <a:pt x="96" y="161"/>
                        <a:pt x="93" y="145"/>
                      </a:cubicBezTo>
                      <a:cubicBezTo>
                        <a:pt x="92" y="139"/>
                        <a:pt x="88" y="134"/>
                        <a:pt x="87" y="129"/>
                      </a:cubicBezTo>
                      <a:cubicBezTo>
                        <a:pt x="82" y="111"/>
                        <a:pt x="80" y="96"/>
                        <a:pt x="72" y="81"/>
                      </a:cubicBezTo>
                      <a:cubicBezTo>
                        <a:pt x="61" y="61"/>
                        <a:pt x="43" y="40"/>
                        <a:pt x="25" y="29"/>
                      </a:cubicBezTo>
                      <a:cubicBezTo>
                        <a:pt x="17" y="24"/>
                        <a:pt x="2" y="24"/>
                        <a:pt x="0" y="10"/>
                      </a:cubicBezTo>
                      <a:cubicBezTo>
                        <a:pt x="15" y="0"/>
                        <a:pt x="50" y="27"/>
                        <a:pt x="62" y="42"/>
                      </a:cubicBezTo>
                      <a:cubicBezTo>
                        <a:pt x="83" y="68"/>
                        <a:pt x="103" y="108"/>
                        <a:pt x="105" y="140"/>
                      </a:cubicBezTo>
                      <a:cubicBezTo>
                        <a:pt x="107" y="159"/>
                        <a:pt x="107" y="183"/>
                        <a:pt x="94" y="19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024" name="Freeform 315">
                  <a:extLst>
                    <a:ext uri="{FF2B5EF4-FFF2-40B4-BE49-F238E27FC236}">
                      <a16:creationId xmlns:a16="http://schemas.microsoft.com/office/drawing/2014/main" id="{FC5EA6CB-89FC-404C-A9AD-39C35E37C3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163" y="3112293"/>
                  <a:ext cx="30163" cy="42863"/>
                </a:xfrm>
                <a:custGeom>
                  <a:avLst/>
                  <a:gdLst>
                    <a:gd name="T0" fmla="*/ 85 w 86"/>
                    <a:gd name="T1" fmla="*/ 0 h 130"/>
                    <a:gd name="T2" fmla="*/ 57 w 86"/>
                    <a:gd name="T3" fmla="*/ 36 h 130"/>
                    <a:gd name="T4" fmla="*/ 31 w 86"/>
                    <a:gd name="T5" fmla="*/ 76 h 130"/>
                    <a:gd name="T6" fmla="*/ 3 w 86"/>
                    <a:gd name="T7" fmla="*/ 130 h 130"/>
                    <a:gd name="T8" fmla="*/ 15 w 86"/>
                    <a:gd name="T9" fmla="*/ 83 h 130"/>
                    <a:gd name="T10" fmla="*/ 33 w 86"/>
                    <a:gd name="T11" fmla="*/ 40 h 130"/>
                    <a:gd name="T12" fmla="*/ 82 w 86"/>
                    <a:gd name="T13" fmla="*/ 0 h 130"/>
                    <a:gd name="T14" fmla="*/ 85 w 86"/>
                    <a:gd name="T15" fmla="*/ 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6" h="130">
                      <a:moveTo>
                        <a:pt x="85" y="0"/>
                      </a:moveTo>
                      <a:cubicBezTo>
                        <a:pt x="86" y="19"/>
                        <a:pt x="67" y="26"/>
                        <a:pt x="57" y="36"/>
                      </a:cubicBezTo>
                      <a:cubicBezTo>
                        <a:pt x="46" y="47"/>
                        <a:pt x="37" y="61"/>
                        <a:pt x="31" y="76"/>
                      </a:cubicBezTo>
                      <a:cubicBezTo>
                        <a:pt x="23" y="95"/>
                        <a:pt x="21" y="118"/>
                        <a:pt x="3" y="130"/>
                      </a:cubicBezTo>
                      <a:cubicBezTo>
                        <a:pt x="0" y="114"/>
                        <a:pt x="9" y="98"/>
                        <a:pt x="15" y="83"/>
                      </a:cubicBezTo>
                      <a:cubicBezTo>
                        <a:pt x="21" y="69"/>
                        <a:pt x="26" y="52"/>
                        <a:pt x="33" y="40"/>
                      </a:cubicBezTo>
                      <a:cubicBezTo>
                        <a:pt x="43" y="25"/>
                        <a:pt x="68" y="8"/>
                        <a:pt x="82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025" name="Freeform 316">
                  <a:extLst>
                    <a:ext uri="{FF2B5EF4-FFF2-40B4-BE49-F238E27FC236}">
                      <a16:creationId xmlns:a16="http://schemas.microsoft.com/office/drawing/2014/main" id="{FF9DE7B3-1472-412F-821F-D86AD5FF1E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3688" y="3115468"/>
                  <a:ext cx="73025" cy="85725"/>
                </a:xfrm>
                <a:custGeom>
                  <a:avLst/>
                  <a:gdLst>
                    <a:gd name="T0" fmla="*/ 195 w 213"/>
                    <a:gd name="T1" fmla="*/ 113 h 258"/>
                    <a:gd name="T2" fmla="*/ 137 w 213"/>
                    <a:gd name="T3" fmla="*/ 24 h 258"/>
                    <a:gd name="T4" fmla="*/ 80 w 213"/>
                    <a:gd name="T5" fmla="*/ 47 h 258"/>
                    <a:gd name="T6" fmla="*/ 72 w 213"/>
                    <a:gd name="T7" fmla="*/ 58 h 258"/>
                    <a:gd name="T8" fmla="*/ 52 w 213"/>
                    <a:gd name="T9" fmla="*/ 82 h 258"/>
                    <a:gd name="T10" fmla="*/ 161 w 213"/>
                    <a:gd name="T11" fmla="*/ 40 h 258"/>
                    <a:gd name="T12" fmla="*/ 168 w 213"/>
                    <a:gd name="T13" fmla="*/ 178 h 258"/>
                    <a:gd name="T14" fmla="*/ 116 w 213"/>
                    <a:gd name="T15" fmla="*/ 237 h 258"/>
                    <a:gd name="T16" fmla="*/ 94 w 213"/>
                    <a:gd name="T17" fmla="*/ 247 h 258"/>
                    <a:gd name="T18" fmla="*/ 73 w 213"/>
                    <a:gd name="T19" fmla="*/ 255 h 258"/>
                    <a:gd name="T20" fmla="*/ 118 w 213"/>
                    <a:gd name="T21" fmla="*/ 219 h 258"/>
                    <a:gd name="T22" fmla="*/ 163 w 213"/>
                    <a:gd name="T23" fmla="*/ 129 h 258"/>
                    <a:gd name="T24" fmla="*/ 160 w 213"/>
                    <a:gd name="T25" fmla="*/ 59 h 258"/>
                    <a:gd name="T26" fmla="*/ 105 w 213"/>
                    <a:gd name="T27" fmla="*/ 52 h 258"/>
                    <a:gd name="T28" fmla="*/ 80 w 213"/>
                    <a:gd name="T29" fmla="*/ 79 h 258"/>
                    <a:gd name="T30" fmla="*/ 62 w 213"/>
                    <a:gd name="T31" fmla="*/ 95 h 258"/>
                    <a:gd name="T32" fmla="*/ 57 w 213"/>
                    <a:gd name="T33" fmla="*/ 134 h 258"/>
                    <a:gd name="T34" fmla="*/ 36 w 213"/>
                    <a:gd name="T35" fmla="*/ 178 h 258"/>
                    <a:gd name="T36" fmla="*/ 0 w 213"/>
                    <a:gd name="T37" fmla="*/ 203 h 258"/>
                    <a:gd name="T38" fmla="*/ 26 w 213"/>
                    <a:gd name="T39" fmla="*/ 164 h 258"/>
                    <a:gd name="T40" fmla="*/ 38 w 213"/>
                    <a:gd name="T41" fmla="*/ 110 h 258"/>
                    <a:gd name="T42" fmla="*/ 38 w 213"/>
                    <a:gd name="T43" fmla="*/ 69 h 258"/>
                    <a:gd name="T44" fmla="*/ 76 w 213"/>
                    <a:gd name="T45" fmla="*/ 32 h 258"/>
                    <a:gd name="T46" fmla="*/ 198 w 213"/>
                    <a:gd name="T47" fmla="*/ 53 h 258"/>
                    <a:gd name="T48" fmla="*/ 195 w 213"/>
                    <a:gd name="T49" fmla="*/ 113 h 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13" h="258">
                      <a:moveTo>
                        <a:pt x="195" y="113"/>
                      </a:moveTo>
                      <a:cubicBezTo>
                        <a:pt x="193" y="66"/>
                        <a:pt x="179" y="26"/>
                        <a:pt x="137" y="24"/>
                      </a:cubicBezTo>
                      <a:cubicBezTo>
                        <a:pt x="116" y="24"/>
                        <a:pt x="94" y="34"/>
                        <a:pt x="80" y="47"/>
                      </a:cubicBezTo>
                      <a:cubicBezTo>
                        <a:pt x="77" y="50"/>
                        <a:pt x="75" y="54"/>
                        <a:pt x="72" y="58"/>
                      </a:cubicBezTo>
                      <a:cubicBezTo>
                        <a:pt x="64" y="65"/>
                        <a:pt x="49" y="69"/>
                        <a:pt x="52" y="82"/>
                      </a:cubicBezTo>
                      <a:cubicBezTo>
                        <a:pt x="78" y="69"/>
                        <a:pt x="115" y="9"/>
                        <a:pt x="161" y="40"/>
                      </a:cubicBezTo>
                      <a:cubicBezTo>
                        <a:pt x="191" y="60"/>
                        <a:pt x="183" y="143"/>
                        <a:pt x="168" y="178"/>
                      </a:cubicBezTo>
                      <a:cubicBezTo>
                        <a:pt x="157" y="202"/>
                        <a:pt x="136" y="226"/>
                        <a:pt x="116" y="237"/>
                      </a:cubicBezTo>
                      <a:cubicBezTo>
                        <a:pt x="109" y="242"/>
                        <a:pt x="101" y="244"/>
                        <a:pt x="94" y="247"/>
                      </a:cubicBezTo>
                      <a:cubicBezTo>
                        <a:pt x="87" y="251"/>
                        <a:pt x="81" y="258"/>
                        <a:pt x="73" y="255"/>
                      </a:cubicBezTo>
                      <a:cubicBezTo>
                        <a:pt x="80" y="232"/>
                        <a:pt x="102" y="231"/>
                        <a:pt x="118" y="219"/>
                      </a:cubicBezTo>
                      <a:cubicBezTo>
                        <a:pt x="143" y="199"/>
                        <a:pt x="158" y="170"/>
                        <a:pt x="163" y="129"/>
                      </a:cubicBezTo>
                      <a:cubicBezTo>
                        <a:pt x="165" y="105"/>
                        <a:pt x="173" y="78"/>
                        <a:pt x="160" y="59"/>
                      </a:cubicBezTo>
                      <a:cubicBezTo>
                        <a:pt x="149" y="43"/>
                        <a:pt x="122" y="42"/>
                        <a:pt x="105" y="52"/>
                      </a:cubicBezTo>
                      <a:cubicBezTo>
                        <a:pt x="95" y="57"/>
                        <a:pt x="90" y="69"/>
                        <a:pt x="80" y="79"/>
                      </a:cubicBezTo>
                      <a:cubicBezTo>
                        <a:pt x="75" y="85"/>
                        <a:pt x="66" y="88"/>
                        <a:pt x="62" y="95"/>
                      </a:cubicBezTo>
                      <a:cubicBezTo>
                        <a:pt x="55" y="107"/>
                        <a:pt x="59" y="118"/>
                        <a:pt x="57" y="134"/>
                      </a:cubicBezTo>
                      <a:cubicBezTo>
                        <a:pt x="55" y="148"/>
                        <a:pt x="44" y="166"/>
                        <a:pt x="36" y="178"/>
                      </a:cubicBezTo>
                      <a:cubicBezTo>
                        <a:pt x="28" y="189"/>
                        <a:pt x="17" y="203"/>
                        <a:pt x="0" y="203"/>
                      </a:cubicBezTo>
                      <a:cubicBezTo>
                        <a:pt x="2" y="184"/>
                        <a:pt x="18" y="177"/>
                        <a:pt x="26" y="164"/>
                      </a:cubicBezTo>
                      <a:cubicBezTo>
                        <a:pt x="33" y="152"/>
                        <a:pt x="41" y="132"/>
                        <a:pt x="38" y="110"/>
                      </a:cubicBezTo>
                      <a:cubicBezTo>
                        <a:pt x="37" y="96"/>
                        <a:pt x="32" y="83"/>
                        <a:pt x="38" y="69"/>
                      </a:cubicBezTo>
                      <a:cubicBezTo>
                        <a:pt x="45" y="56"/>
                        <a:pt x="63" y="43"/>
                        <a:pt x="76" y="32"/>
                      </a:cubicBezTo>
                      <a:cubicBezTo>
                        <a:pt x="116" y="0"/>
                        <a:pt x="175" y="3"/>
                        <a:pt x="198" y="53"/>
                      </a:cubicBezTo>
                      <a:cubicBezTo>
                        <a:pt x="204" y="66"/>
                        <a:pt x="213" y="108"/>
                        <a:pt x="195" y="11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026" name="Freeform 317">
                  <a:extLst>
                    <a:ext uri="{FF2B5EF4-FFF2-40B4-BE49-F238E27FC236}">
                      <a16:creationId xmlns:a16="http://schemas.microsoft.com/office/drawing/2014/main" id="{EAE30852-3333-491F-8DB4-A5F9DBB677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6550" y="3129756"/>
                  <a:ext cx="12700" cy="9525"/>
                </a:xfrm>
                <a:custGeom>
                  <a:avLst/>
                  <a:gdLst>
                    <a:gd name="T0" fmla="*/ 31 w 40"/>
                    <a:gd name="T1" fmla="*/ 28 h 28"/>
                    <a:gd name="T2" fmla="*/ 5 w 40"/>
                    <a:gd name="T3" fmla="*/ 21 h 28"/>
                    <a:gd name="T4" fmla="*/ 31 w 40"/>
                    <a:gd name="T5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0" h="28">
                      <a:moveTo>
                        <a:pt x="31" y="28"/>
                      </a:moveTo>
                      <a:cubicBezTo>
                        <a:pt x="23" y="25"/>
                        <a:pt x="16" y="22"/>
                        <a:pt x="5" y="21"/>
                      </a:cubicBezTo>
                      <a:cubicBezTo>
                        <a:pt x="0" y="0"/>
                        <a:pt x="40" y="12"/>
                        <a:pt x="31" y="2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027" name="Freeform 318">
                  <a:extLst>
                    <a:ext uri="{FF2B5EF4-FFF2-40B4-BE49-F238E27FC236}">
                      <a16:creationId xmlns:a16="http://schemas.microsoft.com/office/drawing/2014/main" id="{9BD6BDD4-883D-4ADD-8806-070CB46B37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2738" y="3129756"/>
                  <a:ext cx="23813" cy="28575"/>
                </a:xfrm>
                <a:custGeom>
                  <a:avLst/>
                  <a:gdLst>
                    <a:gd name="T0" fmla="*/ 70 w 71"/>
                    <a:gd name="T1" fmla="*/ 14 h 82"/>
                    <a:gd name="T2" fmla="*/ 58 w 71"/>
                    <a:gd name="T3" fmla="*/ 24 h 82"/>
                    <a:gd name="T4" fmla="*/ 27 w 71"/>
                    <a:gd name="T5" fmla="*/ 56 h 82"/>
                    <a:gd name="T6" fmla="*/ 11 w 71"/>
                    <a:gd name="T7" fmla="*/ 82 h 82"/>
                    <a:gd name="T8" fmla="*/ 37 w 71"/>
                    <a:gd name="T9" fmla="*/ 28 h 82"/>
                    <a:gd name="T10" fmla="*/ 70 w 71"/>
                    <a:gd name="T11" fmla="*/ 14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1" h="82">
                      <a:moveTo>
                        <a:pt x="70" y="14"/>
                      </a:moveTo>
                      <a:cubicBezTo>
                        <a:pt x="71" y="23"/>
                        <a:pt x="62" y="21"/>
                        <a:pt x="58" y="24"/>
                      </a:cubicBezTo>
                      <a:cubicBezTo>
                        <a:pt x="51" y="38"/>
                        <a:pt x="37" y="44"/>
                        <a:pt x="27" y="56"/>
                      </a:cubicBezTo>
                      <a:cubicBezTo>
                        <a:pt x="21" y="64"/>
                        <a:pt x="22" y="76"/>
                        <a:pt x="11" y="82"/>
                      </a:cubicBezTo>
                      <a:cubicBezTo>
                        <a:pt x="0" y="61"/>
                        <a:pt x="25" y="42"/>
                        <a:pt x="37" y="28"/>
                      </a:cubicBezTo>
                      <a:cubicBezTo>
                        <a:pt x="45" y="20"/>
                        <a:pt x="56" y="0"/>
                        <a:pt x="70" y="1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028" name="Freeform 319">
                  <a:extLst>
                    <a:ext uri="{FF2B5EF4-FFF2-40B4-BE49-F238E27FC236}">
                      <a16:creationId xmlns:a16="http://schemas.microsoft.com/office/drawing/2014/main" id="{14101B23-6F06-4C22-A78A-7C98F4BF87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863" y="3137693"/>
                  <a:ext cx="50800" cy="66675"/>
                </a:xfrm>
                <a:custGeom>
                  <a:avLst/>
                  <a:gdLst>
                    <a:gd name="T0" fmla="*/ 16 w 148"/>
                    <a:gd name="T1" fmla="*/ 191 h 197"/>
                    <a:gd name="T2" fmla="*/ 37 w 148"/>
                    <a:gd name="T3" fmla="*/ 175 h 197"/>
                    <a:gd name="T4" fmla="*/ 72 w 148"/>
                    <a:gd name="T5" fmla="*/ 141 h 197"/>
                    <a:gd name="T6" fmla="*/ 92 w 148"/>
                    <a:gd name="T7" fmla="*/ 134 h 197"/>
                    <a:gd name="T8" fmla="*/ 133 w 148"/>
                    <a:gd name="T9" fmla="*/ 64 h 197"/>
                    <a:gd name="T10" fmla="*/ 132 w 148"/>
                    <a:gd name="T11" fmla="*/ 50 h 197"/>
                    <a:gd name="T12" fmla="*/ 123 w 148"/>
                    <a:gd name="T13" fmla="*/ 18 h 197"/>
                    <a:gd name="T14" fmla="*/ 102 w 148"/>
                    <a:gd name="T15" fmla="*/ 40 h 197"/>
                    <a:gd name="T16" fmla="*/ 19 w 148"/>
                    <a:gd name="T17" fmla="*/ 152 h 197"/>
                    <a:gd name="T18" fmla="*/ 0 w 148"/>
                    <a:gd name="T19" fmla="*/ 157 h 197"/>
                    <a:gd name="T20" fmla="*/ 23 w 148"/>
                    <a:gd name="T21" fmla="*/ 132 h 197"/>
                    <a:gd name="T22" fmla="*/ 74 w 148"/>
                    <a:gd name="T23" fmla="*/ 45 h 197"/>
                    <a:gd name="T24" fmla="*/ 90 w 148"/>
                    <a:gd name="T25" fmla="*/ 31 h 197"/>
                    <a:gd name="T26" fmla="*/ 104 w 148"/>
                    <a:gd name="T27" fmla="*/ 12 h 197"/>
                    <a:gd name="T28" fmla="*/ 148 w 148"/>
                    <a:gd name="T29" fmla="*/ 28 h 197"/>
                    <a:gd name="T30" fmla="*/ 144 w 148"/>
                    <a:gd name="T31" fmla="*/ 51 h 197"/>
                    <a:gd name="T32" fmla="*/ 144 w 148"/>
                    <a:gd name="T33" fmla="*/ 78 h 197"/>
                    <a:gd name="T34" fmla="*/ 109 w 148"/>
                    <a:gd name="T35" fmla="*/ 140 h 197"/>
                    <a:gd name="T36" fmla="*/ 81 w 148"/>
                    <a:gd name="T37" fmla="*/ 154 h 197"/>
                    <a:gd name="T38" fmla="*/ 16 w 148"/>
                    <a:gd name="T39" fmla="*/ 191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8" h="197">
                      <a:moveTo>
                        <a:pt x="16" y="191"/>
                      </a:moveTo>
                      <a:cubicBezTo>
                        <a:pt x="19" y="181"/>
                        <a:pt x="28" y="181"/>
                        <a:pt x="37" y="175"/>
                      </a:cubicBezTo>
                      <a:cubicBezTo>
                        <a:pt x="50" y="166"/>
                        <a:pt x="59" y="149"/>
                        <a:pt x="72" y="141"/>
                      </a:cubicBezTo>
                      <a:cubicBezTo>
                        <a:pt x="78" y="138"/>
                        <a:pt x="86" y="137"/>
                        <a:pt x="92" y="134"/>
                      </a:cubicBezTo>
                      <a:cubicBezTo>
                        <a:pt x="113" y="122"/>
                        <a:pt x="132" y="90"/>
                        <a:pt x="133" y="64"/>
                      </a:cubicBezTo>
                      <a:cubicBezTo>
                        <a:pt x="133" y="59"/>
                        <a:pt x="131" y="55"/>
                        <a:pt x="132" y="50"/>
                      </a:cubicBezTo>
                      <a:cubicBezTo>
                        <a:pt x="132" y="37"/>
                        <a:pt x="138" y="20"/>
                        <a:pt x="123" y="18"/>
                      </a:cubicBezTo>
                      <a:cubicBezTo>
                        <a:pt x="109" y="16"/>
                        <a:pt x="105" y="29"/>
                        <a:pt x="102" y="40"/>
                      </a:cubicBezTo>
                      <a:cubicBezTo>
                        <a:pt x="70" y="68"/>
                        <a:pt x="57" y="128"/>
                        <a:pt x="19" y="152"/>
                      </a:cubicBezTo>
                      <a:cubicBezTo>
                        <a:pt x="14" y="155"/>
                        <a:pt x="7" y="159"/>
                        <a:pt x="0" y="157"/>
                      </a:cubicBezTo>
                      <a:cubicBezTo>
                        <a:pt x="0" y="142"/>
                        <a:pt x="14" y="140"/>
                        <a:pt x="23" y="132"/>
                      </a:cubicBezTo>
                      <a:cubicBezTo>
                        <a:pt x="47" y="111"/>
                        <a:pt x="52" y="71"/>
                        <a:pt x="74" y="45"/>
                      </a:cubicBezTo>
                      <a:cubicBezTo>
                        <a:pt x="78" y="41"/>
                        <a:pt x="85" y="37"/>
                        <a:pt x="90" y="31"/>
                      </a:cubicBezTo>
                      <a:cubicBezTo>
                        <a:pt x="95" y="25"/>
                        <a:pt x="99" y="16"/>
                        <a:pt x="104" y="12"/>
                      </a:cubicBezTo>
                      <a:cubicBezTo>
                        <a:pt x="121" y="0"/>
                        <a:pt x="146" y="10"/>
                        <a:pt x="148" y="28"/>
                      </a:cubicBezTo>
                      <a:cubicBezTo>
                        <a:pt x="148" y="36"/>
                        <a:pt x="144" y="45"/>
                        <a:pt x="144" y="51"/>
                      </a:cubicBezTo>
                      <a:cubicBezTo>
                        <a:pt x="143" y="60"/>
                        <a:pt x="145" y="69"/>
                        <a:pt x="144" y="78"/>
                      </a:cubicBezTo>
                      <a:cubicBezTo>
                        <a:pt x="141" y="102"/>
                        <a:pt x="127" y="126"/>
                        <a:pt x="109" y="140"/>
                      </a:cubicBezTo>
                      <a:cubicBezTo>
                        <a:pt x="101" y="146"/>
                        <a:pt x="90" y="148"/>
                        <a:pt x="81" y="154"/>
                      </a:cubicBezTo>
                      <a:cubicBezTo>
                        <a:pt x="61" y="166"/>
                        <a:pt x="46" y="197"/>
                        <a:pt x="16" y="19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029" name="Freeform 320">
                  <a:extLst>
                    <a:ext uri="{FF2B5EF4-FFF2-40B4-BE49-F238E27FC236}">
                      <a16:creationId xmlns:a16="http://schemas.microsoft.com/office/drawing/2014/main" id="{BC63B3D5-3847-40B4-AD58-1B307F63249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838450" y="3145631"/>
                  <a:ext cx="42863" cy="53975"/>
                </a:xfrm>
                <a:custGeom>
                  <a:avLst/>
                  <a:gdLst>
                    <a:gd name="T0" fmla="*/ 80 w 128"/>
                    <a:gd name="T1" fmla="*/ 82 h 159"/>
                    <a:gd name="T2" fmla="*/ 106 w 128"/>
                    <a:gd name="T3" fmla="*/ 37 h 159"/>
                    <a:gd name="T4" fmla="*/ 102 w 128"/>
                    <a:gd name="T5" fmla="*/ 36 h 159"/>
                    <a:gd name="T6" fmla="*/ 80 w 128"/>
                    <a:gd name="T7" fmla="*/ 82 h 159"/>
                    <a:gd name="T8" fmla="*/ 119 w 128"/>
                    <a:gd name="T9" fmla="*/ 0 h 159"/>
                    <a:gd name="T10" fmla="*/ 117 w 128"/>
                    <a:gd name="T11" fmla="*/ 23 h 159"/>
                    <a:gd name="T12" fmla="*/ 95 w 128"/>
                    <a:gd name="T13" fmla="*/ 92 h 159"/>
                    <a:gd name="T14" fmla="*/ 49 w 128"/>
                    <a:gd name="T15" fmla="*/ 122 h 159"/>
                    <a:gd name="T16" fmla="*/ 0 w 128"/>
                    <a:gd name="T17" fmla="*/ 148 h 159"/>
                    <a:gd name="T18" fmla="*/ 24 w 128"/>
                    <a:gd name="T19" fmla="*/ 130 h 159"/>
                    <a:gd name="T20" fmla="*/ 64 w 128"/>
                    <a:gd name="T21" fmla="*/ 86 h 159"/>
                    <a:gd name="T22" fmla="*/ 106 w 128"/>
                    <a:gd name="T23" fmla="*/ 18 h 159"/>
                    <a:gd name="T24" fmla="*/ 117 w 128"/>
                    <a:gd name="T25" fmla="*/ 0 h 159"/>
                    <a:gd name="T26" fmla="*/ 119 w 128"/>
                    <a:gd name="T27" fmla="*/ 0 h 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8" h="159">
                      <a:moveTo>
                        <a:pt x="80" y="82"/>
                      </a:moveTo>
                      <a:cubicBezTo>
                        <a:pt x="96" y="80"/>
                        <a:pt x="107" y="57"/>
                        <a:pt x="106" y="37"/>
                      </a:cubicBezTo>
                      <a:cubicBezTo>
                        <a:pt x="104" y="37"/>
                        <a:pt x="104" y="35"/>
                        <a:pt x="102" y="36"/>
                      </a:cubicBezTo>
                      <a:cubicBezTo>
                        <a:pt x="96" y="52"/>
                        <a:pt x="87" y="66"/>
                        <a:pt x="80" y="82"/>
                      </a:cubicBezTo>
                      <a:moveTo>
                        <a:pt x="119" y="0"/>
                      </a:moveTo>
                      <a:cubicBezTo>
                        <a:pt x="126" y="6"/>
                        <a:pt x="119" y="17"/>
                        <a:pt x="117" y="23"/>
                      </a:cubicBezTo>
                      <a:cubicBezTo>
                        <a:pt x="128" y="37"/>
                        <a:pt x="111" y="84"/>
                        <a:pt x="95" y="92"/>
                      </a:cubicBezTo>
                      <a:cubicBezTo>
                        <a:pt x="76" y="101"/>
                        <a:pt x="63" y="106"/>
                        <a:pt x="49" y="122"/>
                      </a:cubicBezTo>
                      <a:cubicBezTo>
                        <a:pt x="40" y="132"/>
                        <a:pt x="19" y="159"/>
                        <a:pt x="0" y="148"/>
                      </a:cubicBezTo>
                      <a:cubicBezTo>
                        <a:pt x="6" y="137"/>
                        <a:pt x="16" y="136"/>
                        <a:pt x="24" y="130"/>
                      </a:cubicBezTo>
                      <a:cubicBezTo>
                        <a:pt x="33" y="124"/>
                        <a:pt x="60" y="97"/>
                        <a:pt x="64" y="86"/>
                      </a:cubicBezTo>
                      <a:cubicBezTo>
                        <a:pt x="74" y="62"/>
                        <a:pt x="86" y="33"/>
                        <a:pt x="106" y="18"/>
                      </a:cubicBezTo>
                      <a:cubicBezTo>
                        <a:pt x="108" y="11"/>
                        <a:pt x="109" y="2"/>
                        <a:pt x="117" y="0"/>
                      </a:cubicBezTo>
                      <a:lnTo>
                        <a:pt x="11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030" name="Freeform 321">
                  <a:extLst>
                    <a:ext uri="{FF2B5EF4-FFF2-40B4-BE49-F238E27FC236}">
                      <a16:creationId xmlns:a16="http://schemas.microsoft.com/office/drawing/2014/main" id="{91BF5D62-C485-4827-8273-13490913BE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9888" y="3147218"/>
                  <a:ext cx="7938" cy="15875"/>
                </a:xfrm>
                <a:custGeom>
                  <a:avLst/>
                  <a:gdLst>
                    <a:gd name="T0" fmla="*/ 12 w 21"/>
                    <a:gd name="T1" fmla="*/ 0 h 46"/>
                    <a:gd name="T2" fmla="*/ 4 w 21"/>
                    <a:gd name="T3" fmla="*/ 46 h 46"/>
                    <a:gd name="T4" fmla="*/ 12 w 21"/>
                    <a:gd name="T5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" h="46">
                      <a:moveTo>
                        <a:pt x="12" y="0"/>
                      </a:moveTo>
                      <a:cubicBezTo>
                        <a:pt x="21" y="10"/>
                        <a:pt x="16" y="42"/>
                        <a:pt x="4" y="46"/>
                      </a:cubicBezTo>
                      <a:cubicBezTo>
                        <a:pt x="4" y="32"/>
                        <a:pt x="0" y="5"/>
                        <a:pt x="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031" name="Freeform 322">
                  <a:extLst>
                    <a:ext uri="{FF2B5EF4-FFF2-40B4-BE49-F238E27FC236}">
                      <a16:creationId xmlns:a16="http://schemas.microsoft.com/office/drawing/2014/main" id="{0D741EC1-AA6E-4668-B304-8A97D2A495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8925" y="3148806"/>
                  <a:ext cx="15875" cy="28575"/>
                </a:xfrm>
                <a:custGeom>
                  <a:avLst/>
                  <a:gdLst>
                    <a:gd name="T0" fmla="*/ 44 w 49"/>
                    <a:gd name="T1" fmla="*/ 2 h 83"/>
                    <a:gd name="T2" fmla="*/ 35 w 49"/>
                    <a:gd name="T3" fmla="*/ 50 h 83"/>
                    <a:gd name="T4" fmla="*/ 6 w 49"/>
                    <a:gd name="T5" fmla="*/ 83 h 83"/>
                    <a:gd name="T6" fmla="*/ 37 w 49"/>
                    <a:gd name="T7" fmla="*/ 4 h 83"/>
                    <a:gd name="T8" fmla="*/ 40 w 49"/>
                    <a:gd name="T9" fmla="*/ 1 h 83"/>
                    <a:gd name="T10" fmla="*/ 44 w 49"/>
                    <a:gd name="T11" fmla="*/ 2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9" h="83">
                      <a:moveTo>
                        <a:pt x="44" y="2"/>
                      </a:moveTo>
                      <a:cubicBezTo>
                        <a:pt x="49" y="20"/>
                        <a:pt x="43" y="37"/>
                        <a:pt x="35" y="50"/>
                      </a:cubicBezTo>
                      <a:cubicBezTo>
                        <a:pt x="27" y="62"/>
                        <a:pt x="17" y="75"/>
                        <a:pt x="6" y="83"/>
                      </a:cubicBezTo>
                      <a:cubicBezTo>
                        <a:pt x="0" y="49"/>
                        <a:pt x="33" y="35"/>
                        <a:pt x="37" y="4"/>
                      </a:cubicBezTo>
                      <a:cubicBezTo>
                        <a:pt x="38" y="3"/>
                        <a:pt x="39" y="2"/>
                        <a:pt x="40" y="1"/>
                      </a:cubicBezTo>
                      <a:cubicBezTo>
                        <a:pt x="42" y="0"/>
                        <a:pt x="42" y="2"/>
                        <a:pt x="44" y="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034" name="Freeform 323">
                  <a:extLst>
                    <a:ext uri="{FF2B5EF4-FFF2-40B4-BE49-F238E27FC236}">
                      <a16:creationId xmlns:a16="http://schemas.microsoft.com/office/drawing/2014/main" id="{329B9CE3-0F72-4C35-8A10-ECF907F2F7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2263" y="3167856"/>
                  <a:ext cx="52388" cy="52388"/>
                </a:xfrm>
                <a:custGeom>
                  <a:avLst/>
                  <a:gdLst>
                    <a:gd name="T0" fmla="*/ 152 w 156"/>
                    <a:gd name="T1" fmla="*/ 0 h 159"/>
                    <a:gd name="T2" fmla="*/ 137 w 156"/>
                    <a:gd name="T3" fmla="*/ 58 h 159"/>
                    <a:gd name="T4" fmla="*/ 101 w 156"/>
                    <a:gd name="T5" fmla="*/ 101 h 159"/>
                    <a:gd name="T6" fmla="*/ 49 w 156"/>
                    <a:gd name="T7" fmla="*/ 123 h 159"/>
                    <a:gd name="T8" fmla="*/ 97 w 156"/>
                    <a:gd name="T9" fmla="*/ 112 h 159"/>
                    <a:gd name="T10" fmla="*/ 38 w 156"/>
                    <a:gd name="T11" fmla="*/ 138 h 159"/>
                    <a:gd name="T12" fmla="*/ 0 w 156"/>
                    <a:gd name="T13" fmla="*/ 154 h 159"/>
                    <a:gd name="T14" fmla="*/ 17 w 156"/>
                    <a:gd name="T15" fmla="*/ 138 h 159"/>
                    <a:gd name="T16" fmla="*/ 42 w 156"/>
                    <a:gd name="T17" fmla="*/ 110 h 159"/>
                    <a:gd name="T18" fmla="*/ 102 w 156"/>
                    <a:gd name="T19" fmla="*/ 84 h 159"/>
                    <a:gd name="T20" fmla="*/ 145 w 156"/>
                    <a:gd name="T21" fmla="*/ 5 h 159"/>
                    <a:gd name="T22" fmla="*/ 148 w 156"/>
                    <a:gd name="T23" fmla="*/ 0 h 159"/>
                    <a:gd name="T24" fmla="*/ 152 w 156"/>
                    <a:gd name="T25" fmla="*/ 0 h 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" h="159">
                      <a:moveTo>
                        <a:pt x="152" y="0"/>
                      </a:moveTo>
                      <a:cubicBezTo>
                        <a:pt x="156" y="21"/>
                        <a:pt x="146" y="42"/>
                        <a:pt x="137" y="58"/>
                      </a:cubicBezTo>
                      <a:cubicBezTo>
                        <a:pt x="128" y="74"/>
                        <a:pt x="117" y="92"/>
                        <a:pt x="101" y="101"/>
                      </a:cubicBezTo>
                      <a:cubicBezTo>
                        <a:pt x="84" y="110"/>
                        <a:pt x="64" y="109"/>
                        <a:pt x="49" y="123"/>
                      </a:cubicBezTo>
                      <a:cubicBezTo>
                        <a:pt x="67" y="127"/>
                        <a:pt x="83" y="112"/>
                        <a:pt x="97" y="112"/>
                      </a:cubicBezTo>
                      <a:cubicBezTo>
                        <a:pt x="96" y="141"/>
                        <a:pt x="60" y="130"/>
                        <a:pt x="38" y="138"/>
                      </a:cubicBezTo>
                      <a:cubicBezTo>
                        <a:pt x="24" y="143"/>
                        <a:pt x="15" y="159"/>
                        <a:pt x="0" y="154"/>
                      </a:cubicBezTo>
                      <a:cubicBezTo>
                        <a:pt x="2" y="143"/>
                        <a:pt x="11" y="143"/>
                        <a:pt x="17" y="138"/>
                      </a:cubicBezTo>
                      <a:cubicBezTo>
                        <a:pt x="27" y="130"/>
                        <a:pt x="33" y="117"/>
                        <a:pt x="42" y="110"/>
                      </a:cubicBezTo>
                      <a:cubicBezTo>
                        <a:pt x="61" y="96"/>
                        <a:pt x="85" y="97"/>
                        <a:pt x="102" y="84"/>
                      </a:cubicBezTo>
                      <a:cubicBezTo>
                        <a:pt x="129" y="64"/>
                        <a:pt x="131" y="38"/>
                        <a:pt x="145" y="5"/>
                      </a:cubicBezTo>
                      <a:cubicBezTo>
                        <a:pt x="146" y="4"/>
                        <a:pt x="146" y="1"/>
                        <a:pt x="148" y="0"/>
                      </a:cubicBezTo>
                      <a:lnTo>
                        <a:pt x="15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036" name="Freeform 324">
                  <a:extLst>
                    <a:ext uri="{FF2B5EF4-FFF2-40B4-BE49-F238E27FC236}">
                      <a16:creationId xmlns:a16="http://schemas.microsoft.com/office/drawing/2014/main" id="{6149BC11-0AB4-4A1E-96D5-88CECD3456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3167856"/>
                  <a:ext cx="31750" cy="38100"/>
                </a:xfrm>
                <a:custGeom>
                  <a:avLst/>
                  <a:gdLst>
                    <a:gd name="T0" fmla="*/ 88 w 93"/>
                    <a:gd name="T1" fmla="*/ 1 h 115"/>
                    <a:gd name="T2" fmla="*/ 67 w 93"/>
                    <a:gd name="T3" fmla="*/ 61 h 115"/>
                    <a:gd name="T4" fmla="*/ 46 w 93"/>
                    <a:gd name="T5" fmla="*/ 74 h 115"/>
                    <a:gd name="T6" fmla="*/ 0 w 93"/>
                    <a:gd name="T7" fmla="*/ 109 h 115"/>
                    <a:gd name="T8" fmla="*/ 16 w 93"/>
                    <a:gd name="T9" fmla="*/ 91 h 115"/>
                    <a:gd name="T10" fmla="*/ 52 w 93"/>
                    <a:gd name="T11" fmla="*/ 24 h 115"/>
                    <a:gd name="T12" fmla="*/ 63 w 93"/>
                    <a:gd name="T13" fmla="*/ 1 h 115"/>
                    <a:gd name="T14" fmla="*/ 54 w 93"/>
                    <a:gd name="T15" fmla="*/ 51 h 115"/>
                    <a:gd name="T16" fmla="*/ 84 w 93"/>
                    <a:gd name="T17" fmla="*/ 0 h 115"/>
                    <a:gd name="T18" fmla="*/ 88 w 93"/>
                    <a:gd name="T19" fmla="*/ 1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3" h="115">
                      <a:moveTo>
                        <a:pt x="88" y="1"/>
                      </a:moveTo>
                      <a:cubicBezTo>
                        <a:pt x="93" y="23"/>
                        <a:pt x="81" y="48"/>
                        <a:pt x="67" y="61"/>
                      </a:cubicBezTo>
                      <a:cubicBezTo>
                        <a:pt x="62" y="66"/>
                        <a:pt x="53" y="68"/>
                        <a:pt x="46" y="74"/>
                      </a:cubicBezTo>
                      <a:cubicBezTo>
                        <a:pt x="32" y="86"/>
                        <a:pt x="23" y="115"/>
                        <a:pt x="0" y="109"/>
                      </a:cubicBezTo>
                      <a:cubicBezTo>
                        <a:pt x="0" y="97"/>
                        <a:pt x="9" y="97"/>
                        <a:pt x="16" y="91"/>
                      </a:cubicBezTo>
                      <a:cubicBezTo>
                        <a:pt x="32" y="77"/>
                        <a:pt x="46" y="48"/>
                        <a:pt x="52" y="24"/>
                      </a:cubicBezTo>
                      <a:cubicBezTo>
                        <a:pt x="55" y="16"/>
                        <a:pt x="54" y="4"/>
                        <a:pt x="63" y="1"/>
                      </a:cubicBezTo>
                      <a:cubicBezTo>
                        <a:pt x="75" y="15"/>
                        <a:pt x="57" y="37"/>
                        <a:pt x="54" y="51"/>
                      </a:cubicBezTo>
                      <a:cubicBezTo>
                        <a:pt x="71" y="46"/>
                        <a:pt x="72" y="14"/>
                        <a:pt x="84" y="0"/>
                      </a:cubicBezTo>
                      <a:cubicBezTo>
                        <a:pt x="85" y="0"/>
                        <a:pt x="86" y="1"/>
                        <a:pt x="88" y="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037" name="Freeform 325">
                  <a:extLst>
                    <a:ext uri="{FF2B5EF4-FFF2-40B4-BE49-F238E27FC236}">
                      <a16:creationId xmlns:a16="http://schemas.microsoft.com/office/drawing/2014/main" id="{A8F3758D-3D3A-4E57-B60A-B23DAC1983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0838" y="3188493"/>
                  <a:ext cx="33338" cy="26988"/>
                </a:xfrm>
                <a:custGeom>
                  <a:avLst/>
                  <a:gdLst>
                    <a:gd name="T0" fmla="*/ 101 w 103"/>
                    <a:gd name="T1" fmla="*/ 0 h 83"/>
                    <a:gd name="T2" fmla="*/ 77 w 103"/>
                    <a:gd name="T3" fmla="*/ 32 h 83"/>
                    <a:gd name="T4" fmla="*/ 88 w 103"/>
                    <a:gd name="T5" fmla="*/ 29 h 83"/>
                    <a:gd name="T6" fmla="*/ 77 w 103"/>
                    <a:gd name="T7" fmla="*/ 47 h 83"/>
                    <a:gd name="T8" fmla="*/ 0 w 103"/>
                    <a:gd name="T9" fmla="*/ 83 h 83"/>
                    <a:gd name="T10" fmla="*/ 28 w 103"/>
                    <a:gd name="T11" fmla="*/ 60 h 83"/>
                    <a:gd name="T12" fmla="*/ 60 w 103"/>
                    <a:gd name="T13" fmla="*/ 38 h 83"/>
                    <a:gd name="T14" fmla="*/ 97 w 103"/>
                    <a:gd name="T15" fmla="*/ 0 h 83"/>
                    <a:gd name="T16" fmla="*/ 101 w 103"/>
                    <a:gd name="T17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3" h="83">
                      <a:moveTo>
                        <a:pt x="101" y="0"/>
                      </a:moveTo>
                      <a:cubicBezTo>
                        <a:pt x="103" y="16"/>
                        <a:pt x="85" y="22"/>
                        <a:pt x="77" y="32"/>
                      </a:cubicBezTo>
                      <a:cubicBezTo>
                        <a:pt x="81" y="36"/>
                        <a:pt x="83" y="27"/>
                        <a:pt x="88" y="29"/>
                      </a:cubicBezTo>
                      <a:cubicBezTo>
                        <a:pt x="89" y="39"/>
                        <a:pt x="81" y="41"/>
                        <a:pt x="77" y="47"/>
                      </a:cubicBezTo>
                      <a:cubicBezTo>
                        <a:pt x="45" y="52"/>
                        <a:pt x="31" y="81"/>
                        <a:pt x="0" y="83"/>
                      </a:cubicBezTo>
                      <a:cubicBezTo>
                        <a:pt x="5" y="71"/>
                        <a:pt x="18" y="66"/>
                        <a:pt x="28" y="60"/>
                      </a:cubicBezTo>
                      <a:cubicBezTo>
                        <a:pt x="39" y="53"/>
                        <a:pt x="52" y="47"/>
                        <a:pt x="60" y="38"/>
                      </a:cubicBezTo>
                      <a:cubicBezTo>
                        <a:pt x="72" y="26"/>
                        <a:pt x="80" y="8"/>
                        <a:pt x="97" y="0"/>
                      </a:cubicBezTo>
                      <a:lnTo>
                        <a:pt x="10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046" name="Freeform 326">
                  <a:extLst>
                    <a:ext uri="{FF2B5EF4-FFF2-40B4-BE49-F238E27FC236}">
                      <a16:creationId xmlns:a16="http://schemas.microsoft.com/office/drawing/2014/main" id="{12F9A4F0-285B-4D64-A992-2F7864A564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2738" y="3209131"/>
                  <a:ext cx="14288" cy="7938"/>
                </a:xfrm>
                <a:custGeom>
                  <a:avLst/>
                  <a:gdLst>
                    <a:gd name="T0" fmla="*/ 42 w 42"/>
                    <a:gd name="T1" fmla="*/ 2 h 26"/>
                    <a:gd name="T2" fmla="*/ 0 w 42"/>
                    <a:gd name="T3" fmla="*/ 16 h 26"/>
                    <a:gd name="T4" fmla="*/ 42 w 42"/>
                    <a:gd name="T5" fmla="*/ 2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2" h="26">
                      <a:moveTo>
                        <a:pt x="42" y="2"/>
                      </a:moveTo>
                      <a:cubicBezTo>
                        <a:pt x="38" y="14"/>
                        <a:pt x="12" y="26"/>
                        <a:pt x="0" y="16"/>
                      </a:cubicBezTo>
                      <a:cubicBezTo>
                        <a:pt x="3" y="1"/>
                        <a:pt x="30" y="0"/>
                        <a:pt x="42" y="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047" name="Freeform 327">
                  <a:extLst>
                    <a:ext uri="{FF2B5EF4-FFF2-40B4-BE49-F238E27FC236}">
                      <a16:creationId xmlns:a16="http://schemas.microsoft.com/office/drawing/2014/main" id="{21662D12-BDAC-4389-A1D8-6189724272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200" y="3212306"/>
                  <a:ext cx="14288" cy="7938"/>
                </a:xfrm>
                <a:custGeom>
                  <a:avLst/>
                  <a:gdLst>
                    <a:gd name="T0" fmla="*/ 24 w 44"/>
                    <a:gd name="T1" fmla="*/ 21 h 21"/>
                    <a:gd name="T2" fmla="*/ 11 w 44"/>
                    <a:gd name="T3" fmla="*/ 21 h 21"/>
                    <a:gd name="T4" fmla="*/ 44 w 44"/>
                    <a:gd name="T5" fmla="*/ 8 h 21"/>
                    <a:gd name="T6" fmla="*/ 24 w 44"/>
                    <a:gd name="T7" fmla="*/ 2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4" h="21">
                      <a:moveTo>
                        <a:pt x="24" y="21"/>
                      </a:move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0" y="9"/>
                        <a:pt x="33" y="0"/>
                        <a:pt x="44" y="8"/>
                      </a:cubicBezTo>
                      <a:cubicBezTo>
                        <a:pt x="42" y="17"/>
                        <a:pt x="31" y="17"/>
                        <a:pt x="24" y="2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43" name="Router">
              <a:extLst>
                <a:ext uri="{FF2B5EF4-FFF2-40B4-BE49-F238E27FC236}">
                  <a16:creationId xmlns:a16="http://schemas.microsoft.com/office/drawing/2014/main" id="{6EA6D9DF-3C0C-4191-8B57-D0F8ACFC902C}"/>
                </a:ext>
              </a:extLst>
            </p:cNvPr>
            <p:cNvGrpSpPr/>
            <p:nvPr/>
          </p:nvGrpSpPr>
          <p:grpSpPr>
            <a:xfrm>
              <a:off x="5705117" y="3457120"/>
              <a:ext cx="708025" cy="659553"/>
              <a:chOff x="6788825" y="3396177"/>
              <a:chExt cx="708025" cy="659553"/>
            </a:xfrm>
          </p:grpSpPr>
          <p:sp>
            <p:nvSpPr>
              <p:cNvPr id="360" name="Router"/>
              <p:cNvSpPr>
                <a:spLocks noChangeArrowheads="1"/>
              </p:cNvSpPr>
              <p:nvPr/>
            </p:nvSpPr>
            <p:spPr bwMode="auto">
              <a:xfrm>
                <a:off x="6788825" y="3977567"/>
                <a:ext cx="708025" cy="78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Router</a:t>
                </a:r>
              </a:p>
            </p:txBody>
          </p:sp>
          <p:grpSp>
            <p:nvGrpSpPr>
              <p:cNvPr id="77" name="Router"/>
              <p:cNvGrpSpPr>
                <a:grpSpLocks noChangeAspect="1"/>
              </p:cNvGrpSpPr>
              <p:nvPr/>
            </p:nvGrpSpPr>
            <p:grpSpPr>
              <a:xfrm>
                <a:off x="6854802" y="3396177"/>
                <a:ext cx="576072" cy="553963"/>
                <a:chOff x="1890137" y="3217863"/>
                <a:chExt cx="1181100" cy="1181100"/>
              </a:xfrm>
            </p:grpSpPr>
            <p:sp>
              <p:nvSpPr>
                <p:cNvPr id="78" name="Freeform 139"/>
                <p:cNvSpPr>
                  <a:spLocks/>
                </p:cNvSpPr>
                <p:nvPr/>
              </p:nvSpPr>
              <p:spPr bwMode="auto">
                <a:xfrm>
                  <a:off x="1890137" y="3217863"/>
                  <a:ext cx="1181100" cy="1181100"/>
                </a:xfrm>
                <a:custGeom>
                  <a:avLst/>
                  <a:gdLst>
                    <a:gd name="T0" fmla="*/ 1198 w 3500"/>
                    <a:gd name="T1" fmla="*/ 0 h 3500"/>
                    <a:gd name="T2" fmla="*/ 2303 w 3500"/>
                    <a:gd name="T3" fmla="*/ 0 h 3500"/>
                    <a:gd name="T4" fmla="*/ 3500 w 3500"/>
                    <a:gd name="T5" fmla="*/ 1197 h 3500"/>
                    <a:gd name="T6" fmla="*/ 3500 w 3500"/>
                    <a:gd name="T7" fmla="*/ 2302 h 3500"/>
                    <a:gd name="T8" fmla="*/ 2303 w 3500"/>
                    <a:gd name="T9" fmla="*/ 3500 h 3500"/>
                    <a:gd name="T10" fmla="*/ 1198 w 3500"/>
                    <a:gd name="T11" fmla="*/ 3500 h 3500"/>
                    <a:gd name="T12" fmla="*/ 0 w 3500"/>
                    <a:gd name="T13" fmla="*/ 2302 h 3500"/>
                    <a:gd name="T14" fmla="*/ 0 w 3500"/>
                    <a:gd name="T15" fmla="*/ 1197 h 3500"/>
                    <a:gd name="T16" fmla="*/ 1198 w 3500"/>
                    <a:gd name="T17" fmla="*/ 0 h 35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500" h="350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7"/>
                      </a:cubicBezTo>
                      <a:cubicBezTo>
                        <a:pt x="3500" y="2302"/>
                        <a:pt x="3500" y="2302"/>
                        <a:pt x="3500" y="2302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2"/>
                      </a:cubicBezTo>
                      <a:cubicBezTo>
                        <a:pt x="0" y="1197"/>
                        <a:pt x="0" y="1197"/>
                        <a:pt x="0" y="1197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2E0A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79" name="Oval 140"/>
                <p:cNvSpPr>
                  <a:spLocks noChangeArrowheads="1"/>
                </p:cNvSpPr>
                <p:nvPr/>
              </p:nvSpPr>
              <p:spPr bwMode="auto">
                <a:xfrm>
                  <a:off x="2460050" y="4227513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80" name="Oval 141"/>
                <p:cNvSpPr>
                  <a:spLocks noChangeArrowheads="1"/>
                </p:cNvSpPr>
                <p:nvPr/>
              </p:nvSpPr>
              <p:spPr bwMode="auto">
                <a:xfrm>
                  <a:off x="2460050" y="3343276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81" name="Oval 142"/>
                <p:cNvSpPr>
                  <a:spLocks noChangeArrowheads="1"/>
                </p:cNvSpPr>
                <p:nvPr/>
              </p:nvSpPr>
              <p:spPr bwMode="auto">
                <a:xfrm>
                  <a:off x="2898200" y="3786188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82" name="Oval 143"/>
                <p:cNvSpPr>
                  <a:spLocks noChangeArrowheads="1"/>
                </p:cNvSpPr>
                <p:nvPr/>
              </p:nvSpPr>
              <p:spPr bwMode="auto">
                <a:xfrm>
                  <a:off x="2013962" y="3786188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83" name="Oval 144"/>
                <p:cNvSpPr>
                  <a:spLocks noChangeArrowheads="1"/>
                </p:cNvSpPr>
                <p:nvPr/>
              </p:nvSpPr>
              <p:spPr bwMode="auto">
                <a:xfrm>
                  <a:off x="2090162" y="3419476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84" name="Oval 145"/>
                <p:cNvSpPr>
                  <a:spLocks noChangeArrowheads="1"/>
                </p:cNvSpPr>
                <p:nvPr/>
              </p:nvSpPr>
              <p:spPr bwMode="auto">
                <a:xfrm>
                  <a:off x="2822000" y="4151313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85" name="Oval 146"/>
                <p:cNvSpPr>
                  <a:spLocks noChangeArrowheads="1"/>
                </p:cNvSpPr>
                <p:nvPr/>
              </p:nvSpPr>
              <p:spPr bwMode="auto">
                <a:xfrm>
                  <a:off x="2090162" y="4151313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86" name="Oval 147"/>
                <p:cNvSpPr>
                  <a:spLocks noChangeArrowheads="1"/>
                </p:cNvSpPr>
                <p:nvPr/>
              </p:nvSpPr>
              <p:spPr bwMode="auto">
                <a:xfrm>
                  <a:off x="2822000" y="3419476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87" name="Freeform 148"/>
                <p:cNvSpPr>
                  <a:spLocks/>
                </p:cNvSpPr>
                <p:nvPr/>
              </p:nvSpPr>
              <p:spPr bwMode="auto">
                <a:xfrm>
                  <a:off x="2185412" y="3513138"/>
                  <a:ext cx="592138" cy="592138"/>
                </a:xfrm>
                <a:custGeom>
                  <a:avLst/>
                  <a:gdLst>
                    <a:gd name="T0" fmla="*/ 354 w 1753"/>
                    <a:gd name="T1" fmla="*/ 0 h 1753"/>
                    <a:gd name="T2" fmla="*/ 1400 w 1753"/>
                    <a:gd name="T3" fmla="*/ 0 h 1753"/>
                    <a:gd name="T4" fmla="*/ 1753 w 1753"/>
                    <a:gd name="T5" fmla="*/ 354 h 1753"/>
                    <a:gd name="T6" fmla="*/ 1753 w 1753"/>
                    <a:gd name="T7" fmla="*/ 1400 h 1753"/>
                    <a:gd name="T8" fmla="*/ 1400 w 1753"/>
                    <a:gd name="T9" fmla="*/ 1753 h 1753"/>
                    <a:gd name="T10" fmla="*/ 354 w 1753"/>
                    <a:gd name="T11" fmla="*/ 1753 h 1753"/>
                    <a:gd name="T12" fmla="*/ 0 w 1753"/>
                    <a:gd name="T13" fmla="*/ 1400 h 1753"/>
                    <a:gd name="T14" fmla="*/ 0 w 1753"/>
                    <a:gd name="T15" fmla="*/ 354 h 1753"/>
                    <a:gd name="T16" fmla="*/ 354 w 1753"/>
                    <a:gd name="T17" fmla="*/ 0 h 1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53" h="1753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88" name="Freeform 149"/>
                <p:cNvSpPr>
                  <a:spLocks/>
                </p:cNvSpPr>
                <p:nvPr/>
              </p:nvSpPr>
              <p:spPr bwMode="auto">
                <a:xfrm>
                  <a:off x="2299712" y="3629026"/>
                  <a:ext cx="160338" cy="160338"/>
                </a:xfrm>
                <a:custGeom>
                  <a:avLst/>
                  <a:gdLst>
                    <a:gd name="T0" fmla="*/ 418 w 477"/>
                    <a:gd name="T1" fmla="*/ 87 h 477"/>
                    <a:gd name="T2" fmla="*/ 369 w 477"/>
                    <a:gd name="T3" fmla="*/ 135 h 477"/>
                    <a:gd name="T4" fmla="*/ 369 w 477"/>
                    <a:gd name="T5" fmla="*/ 294 h 477"/>
                    <a:gd name="T6" fmla="*/ 95 w 477"/>
                    <a:gd name="T7" fmla="*/ 19 h 477"/>
                    <a:gd name="T8" fmla="*/ 26 w 477"/>
                    <a:gd name="T9" fmla="*/ 19 h 477"/>
                    <a:gd name="T10" fmla="*/ 19 w 477"/>
                    <a:gd name="T11" fmla="*/ 26 h 477"/>
                    <a:gd name="T12" fmla="*/ 19 w 477"/>
                    <a:gd name="T13" fmla="*/ 95 h 477"/>
                    <a:gd name="T14" fmla="*/ 296 w 477"/>
                    <a:gd name="T15" fmla="*/ 371 h 477"/>
                    <a:gd name="T16" fmla="*/ 134 w 477"/>
                    <a:gd name="T17" fmla="*/ 371 h 477"/>
                    <a:gd name="T18" fmla="*/ 85 w 477"/>
                    <a:gd name="T19" fmla="*/ 419 h 477"/>
                    <a:gd name="T20" fmla="*/ 85 w 477"/>
                    <a:gd name="T21" fmla="*/ 429 h 477"/>
                    <a:gd name="T22" fmla="*/ 134 w 477"/>
                    <a:gd name="T23" fmla="*/ 477 h 477"/>
                    <a:gd name="T24" fmla="*/ 410 w 477"/>
                    <a:gd name="T25" fmla="*/ 477 h 477"/>
                    <a:gd name="T26" fmla="*/ 422 w 477"/>
                    <a:gd name="T27" fmla="*/ 476 h 477"/>
                    <a:gd name="T28" fmla="*/ 455 w 477"/>
                    <a:gd name="T29" fmla="*/ 461 h 477"/>
                    <a:gd name="T30" fmla="*/ 462 w 477"/>
                    <a:gd name="T31" fmla="*/ 455 h 477"/>
                    <a:gd name="T32" fmla="*/ 476 w 477"/>
                    <a:gd name="T33" fmla="*/ 416 h 477"/>
                    <a:gd name="T34" fmla="*/ 476 w 477"/>
                    <a:gd name="T35" fmla="*/ 411 h 477"/>
                    <a:gd name="T36" fmla="*/ 476 w 477"/>
                    <a:gd name="T37" fmla="*/ 135 h 477"/>
                    <a:gd name="T38" fmla="*/ 428 w 477"/>
                    <a:gd name="T39" fmla="*/ 87 h 477"/>
                    <a:gd name="T40" fmla="*/ 418 w 477"/>
                    <a:gd name="T41" fmla="*/ 87 h 4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77" h="477">
                      <a:moveTo>
                        <a:pt x="418" y="87"/>
                      </a:moveTo>
                      <a:cubicBezTo>
                        <a:pt x="391" y="87"/>
                        <a:pt x="369" y="108"/>
                        <a:pt x="369" y="135"/>
                      </a:cubicBezTo>
                      <a:cubicBezTo>
                        <a:pt x="369" y="294"/>
                        <a:pt x="369" y="294"/>
                        <a:pt x="369" y="294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76" y="0"/>
                        <a:pt x="45" y="0"/>
                        <a:pt x="26" y="19"/>
                      </a:cubicBezTo>
                      <a:cubicBezTo>
                        <a:pt x="19" y="26"/>
                        <a:pt x="19" y="26"/>
                        <a:pt x="19" y="26"/>
                      </a:cubicBezTo>
                      <a:cubicBezTo>
                        <a:pt x="0" y="45"/>
                        <a:pt x="0" y="76"/>
                        <a:pt x="19" y="95"/>
                      </a:cubicBezTo>
                      <a:cubicBezTo>
                        <a:pt x="296" y="371"/>
                        <a:pt x="296" y="371"/>
                        <a:pt x="296" y="371"/>
                      </a:cubicBezTo>
                      <a:cubicBezTo>
                        <a:pt x="134" y="371"/>
                        <a:pt x="134" y="371"/>
                        <a:pt x="134" y="371"/>
                      </a:cubicBezTo>
                      <a:cubicBezTo>
                        <a:pt x="107" y="371"/>
                        <a:pt x="85" y="392"/>
                        <a:pt x="85" y="419"/>
                      </a:cubicBezTo>
                      <a:cubicBezTo>
                        <a:pt x="85" y="429"/>
                        <a:pt x="85" y="429"/>
                        <a:pt x="85" y="429"/>
                      </a:cubicBezTo>
                      <a:cubicBezTo>
                        <a:pt x="85" y="456"/>
                        <a:pt x="107" y="477"/>
                        <a:pt x="134" y="477"/>
                      </a:cubicBezTo>
                      <a:cubicBezTo>
                        <a:pt x="410" y="477"/>
                        <a:pt x="410" y="477"/>
                        <a:pt x="410" y="477"/>
                      </a:cubicBezTo>
                      <a:cubicBezTo>
                        <a:pt x="414" y="477"/>
                        <a:pt x="418" y="477"/>
                        <a:pt x="422" y="476"/>
                      </a:cubicBezTo>
                      <a:cubicBezTo>
                        <a:pt x="434" y="475"/>
                        <a:pt x="446" y="471"/>
                        <a:pt x="455" y="461"/>
                      </a:cubicBezTo>
                      <a:cubicBezTo>
                        <a:pt x="462" y="455"/>
                        <a:pt x="462" y="455"/>
                        <a:pt x="462" y="455"/>
                      </a:cubicBezTo>
                      <a:cubicBezTo>
                        <a:pt x="472" y="444"/>
                        <a:pt x="477" y="430"/>
                        <a:pt x="476" y="416"/>
                      </a:cubicBezTo>
                      <a:cubicBezTo>
                        <a:pt x="476" y="414"/>
                        <a:pt x="476" y="413"/>
                        <a:pt x="476" y="411"/>
                      </a:cubicBezTo>
                      <a:cubicBezTo>
                        <a:pt x="476" y="135"/>
                        <a:pt x="476" y="135"/>
                        <a:pt x="476" y="135"/>
                      </a:cubicBezTo>
                      <a:cubicBezTo>
                        <a:pt x="476" y="108"/>
                        <a:pt x="454" y="87"/>
                        <a:pt x="428" y="87"/>
                      </a:cubicBezTo>
                      <a:lnTo>
                        <a:pt x="418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89" name="Freeform 150"/>
                <p:cNvSpPr>
                  <a:spLocks/>
                </p:cNvSpPr>
                <p:nvPr/>
              </p:nvSpPr>
              <p:spPr bwMode="auto">
                <a:xfrm>
                  <a:off x="2498150" y="3827463"/>
                  <a:ext cx="160338" cy="160338"/>
                </a:xfrm>
                <a:custGeom>
                  <a:avLst/>
                  <a:gdLst>
                    <a:gd name="T0" fmla="*/ 390 w 477"/>
                    <a:gd name="T1" fmla="*/ 59 h 476"/>
                    <a:gd name="T2" fmla="*/ 342 w 477"/>
                    <a:gd name="T3" fmla="*/ 107 h 476"/>
                    <a:gd name="T4" fmla="*/ 183 w 477"/>
                    <a:gd name="T5" fmla="*/ 107 h 476"/>
                    <a:gd name="T6" fmla="*/ 458 w 477"/>
                    <a:gd name="T7" fmla="*/ 382 h 476"/>
                    <a:gd name="T8" fmla="*/ 458 w 477"/>
                    <a:gd name="T9" fmla="*/ 451 h 476"/>
                    <a:gd name="T10" fmla="*/ 451 w 477"/>
                    <a:gd name="T11" fmla="*/ 457 h 476"/>
                    <a:gd name="T12" fmla="*/ 382 w 477"/>
                    <a:gd name="T13" fmla="*/ 457 h 476"/>
                    <a:gd name="T14" fmla="*/ 106 w 477"/>
                    <a:gd name="T15" fmla="*/ 181 h 476"/>
                    <a:gd name="T16" fmla="*/ 106 w 477"/>
                    <a:gd name="T17" fmla="*/ 343 h 476"/>
                    <a:gd name="T18" fmla="*/ 58 w 477"/>
                    <a:gd name="T19" fmla="*/ 392 h 476"/>
                    <a:gd name="T20" fmla="*/ 48 w 477"/>
                    <a:gd name="T21" fmla="*/ 392 h 476"/>
                    <a:gd name="T22" fmla="*/ 0 w 477"/>
                    <a:gd name="T23" fmla="*/ 343 h 476"/>
                    <a:gd name="T24" fmla="*/ 0 w 477"/>
                    <a:gd name="T25" fmla="*/ 67 h 476"/>
                    <a:gd name="T26" fmla="*/ 1 w 477"/>
                    <a:gd name="T27" fmla="*/ 55 h 476"/>
                    <a:gd name="T28" fmla="*/ 15 w 477"/>
                    <a:gd name="T29" fmla="*/ 22 h 476"/>
                    <a:gd name="T30" fmla="*/ 22 w 477"/>
                    <a:gd name="T31" fmla="*/ 15 h 476"/>
                    <a:gd name="T32" fmla="*/ 61 w 477"/>
                    <a:gd name="T33" fmla="*/ 1 h 476"/>
                    <a:gd name="T34" fmla="*/ 66 w 477"/>
                    <a:gd name="T35" fmla="*/ 1 h 476"/>
                    <a:gd name="T36" fmla="*/ 342 w 477"/>
                    <a:gd name="T37" fmla="*/ 1 h 476"/>
                    <a:gd name="T38" fmla="*/ 390 w 477"/>
                    <a:gd name="T39" fmla="*/ 49 h 476"/>
                    <a:gd name="T40" fmla="*/ 390 w 477"/>
                    <a:gd name="T41" fmla="*/ 59 h 4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77" h="476">
                      <a:moveTo>
                        <a:pt x="390" y="59"/>
                      </a:moveTo>
                      <a:cubicBezTo>
                        <a:pt x="390" y="86"/>
                        <a:pt x="369" y="107"/>
                        <a:pt x="342" y="107"/>
                      </a:cubicBezTo>
                      <a:cubicBezTo>
                        <a:pt x="183" y="107"/>
                        <a:pt x="183" y="107"/>
                        <a:pt x="183" y="107"/>
                      </a:cubicBezTo>
                      <a:cubicBezTo>
                        <a:pt x="458" y="382"/>
                        <a:pt x="458" y="382"/>
                        <a:pt x="458" y="382"/>
                      </a:cubicBezTo>
                      <a:cubicBezTo>
                        <a:pt x="477" y="401"/>
                        <a:pt x="477" y="432"/>
                        <a:pt x="458" y="451"/>
                      </a:cubicBezTo>
                      <a:cubicBezTo>
                        <a:pt x="451" y="457"/>
                        <a:pt x="451" y="457"/>
                        <a:pt x="451" y="457"/>
                      </a:cubicBezTo>
                      <a:cubicBezTo>
                        <a:pt x="432" y="476"/>
                        <a:pt x="401" y="476"/>
                        <a:pt x="382" y="457"/>
                      </a:cubicBezTo>
                      <a:cubicBezTo>
                        <a:pt x="106" y="181"/>
                        <a:pt x="106" y="181"/>
                        <a:pt x="106" y="181"/>
                      </a:cubicBezTo>
                      <a:cubicBezTo>
                        <a:pt x="106" y="343"/>
                        <a:pt x="106" y="343"/>
                        <a:pt x="106" y="343"/>
                      </a:cubicBezTo>
                      <a:cubicBezTo>
                        <a:pt x="106" y="370"/>
                        <a:pt x="84" y="392"/>
                        <a:pt x="58" y="392"/>
                      </a:cubicBezTo>
                      <a:cubicBezTo>
                        <a:pt x="48" y="392"/>
                        <a:pt x="48" y="392"/>
                        <a:pt x="48" y="392"/>
                      </a:cubicBezTo>
                      <a:cubicBezTo>
                        <a:pt x="21" y="392"/>
                        <a:pt x="0" y="370"/>
                        <a:pt x="0" y="34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3"/>
                        <a:pt x="0" y="59"/>
                        <a:pt x="1" y="55"/>
                      </a:cubicBezTo>
                      <a:cubicBezTo>
                        <a:pt x="2" y="43"/>
                        <a:pt x="6" y="31"/>
                        <a:pt x="15" y="22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33" y="5"/>
                        <a:pt x="47" y="0"/>
                        <a:pt x="61" y="1"/>
                      </a:cubicBezTo>
                      <a:cubicBezTo>
                        <a:pt x="63" y="1"/>
                        <a:pt x="64" y="1"/>
                        <a:pt x="66" y="1"/>
                      </a:cubicBezTo>
                      <a:cubicBezTo>
                        <a:pt x="342" y="1"/>
                        <a:pt x="342" y="1"/>
                        <a:pt x="342" y="1"/>
                      </a:cubicBezTo>
                      <a:cubicBezTo>
                        <a:pt x="369" y="1"/>
                        <a:pt x="390" y="23"/>
                        <a:pt x="390" y="49"/>
                      </a:cubicBezTo>
                      <a:lnTo>
                        <a:pt x="390" y="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90" name="Freeform 151"/>
                <p:cNvSpPr>
                  <a:spLocks/>
                </p:cNvSpPr>
                <p:nvPr/>
              </p:nvSpPr>
              <p:spPr bwMode="auto">
                <a:xfrm>
                  <a:off x="2298125" y="3827463"/>
                  <a:ext cx="160338" cy="160338"/>
                </a:xfrm>
                <a:custGeom>
                  <a:avLst/>
                  <a:gdLst>
                    <a:gd name="T0" fmla="*/ 391 w 477"/>
                    <a:gd name="T1" fmla="*/ 417 h 476"/>
                    <a:gd name="T2" fmla="*/ 342 w 477"/>
                    <a:gd name="T3" fmla="*/ 369 h 476"/>
                    <a:gd name="T4" fmla="*/ 183 w 477"/>
                    <a:gd name="T5" fmla="*/ 369 h 476"/>
                    <a:gd name="T6" fmla="*/ 458 w 477"/>
                    <a:gd name="T7" fmla="*/ 94 h 476"/>
                    <a:gd name="T8" fmla="*/ 458 w 477"/>
                    <a:gd name="T9" fmla="*/ 26 h 476"/>
                    <a:gd name="T10" fmla="*/ 451 w 477"/>
                    <a:gd name="T11" fmla="*/ 19 h 476"/>
                    <a:gd name="T12" fmla="*/ 383 w 477"/>
                    <a:gd name="T13" fmla="*/ 19 h 476"/>
                    <a:gd name="T14" fmla="*/ 107 w 477"/>
                    <a:gd name="T15" fmla="*/ 295 h 476"/>
                    <a:gd name="T16" fmla="*/ 107 w 477"/>
                    <a:gd name="T17" fmla="*/ 133 h 476"/>
                    <a:gd name="T18" fmla="*/ 58 w 477"/>
                    <a:gd name="T19" fmla="*/ 85 h 476"/>
                    <a:gd name="T20" fmla="*/ 48 w 477"/>
                    <a:gd name="T21" fmla="*/ 85 h 476"/>
                    <a:gd name="T22" fmla="*/ 0 w 477"/>
                    <a:gd name="T23" fmla="*/ 133 h 476"/>
                    <a:gd name="T24" fmla="*/ 0 w 477"/>
                    <a:gd name="T25" fmla="*/ 409 h 476"/>
                    <a:gd name="T26" fmla="*/ 2 w 477"/>
                    <a:gd name="T27" fmla="*/ 422 h 476"/>
                    <a:gd name="T28" fmla="*/ 16 w 477"/>
                    <a:gd name="T29" fmla="*/ 454 h 476"/>
                    <a:gd name="T30" fmla="*/ 23 w 477"/>
                    <a:gd name="T31" fmla="*/ 461 h 476"/>
                    <a:gd name="T32" fmla="*/ 62 w 477"/>
                    <a:gd name="T33" fmla="*/ 475 h 476"/>
                    <a:gd name="T34" fmla="*/ 66 w 477"/>
                    <a:gd name="T35" fmla="*/ 475 h 476"/>
                    <a:gd name="T36" fmla="*/ 342 w 477"/>
                    <a:gd name="T37" fmla="*/ 475 h 476"/>
                    <a:gd name="T38" fmla="*/ 391 w 477"/>
                    <a:gd name="T39" fmla="*/ 427 h 476"/>
                    <a:gd name="T40" fmla="*/ 391 w 477"/>
                    <a:gd name="T41" fmla="*/ 417 h 47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77" h="476">
                      <a:moveTo>
                        <a:pt x="391" y="417"/>
                      </a:moveTo>
                      <a:cubicBezTo>
                        <a:pt x="391" y="391"/>
                        <a:pt x="369" y="369"/>
                        <a:pt x="342" y="369"/>
                      </a:cubicBezTo>
                      <a:cubicBezTo>
                        <a:pt x="183" y="369"/>
                        <a:pt x="183" y="369"/>
                        <a:pt x="183" y="369"/>
                      </a:cubicBezTo>
                      <a:cubicBezTo>
                        <a:pt x="458" y="94"/>
                        <a:pt x="458" y="94"/>
                        <a:pt x="458" y="94"/>
                      </a:cubicBezTo>
                      <a:cubicBezTo>
                        <a:pt x="477" y="75"/>
                        <a:pt x="477" y="45"/>
                        <a:pt x="458" y="26"/>
                      </a:cubicBezTo>
                      <a:cubicBezTo>
                        <a:pt x="451" y="19"/>
                        <a:pt x="451" y="19"/>
                        <a:pt x="451" y="19"/>
                      </a:cubicBezTo>
                      <a:cubicBezTo>
                        <a:pt x="432" y="0"/>
                        <a:pt x="402" y="0"/>
                        <a:pt x="383" y="19"/>
                      </a:cubicBezTo>
                      <a:cubicBezTo>
                        <a:pt x="107" y="295"/>
                        <a:pt x="107" y="295"/>
                        <a:pt x="107" y="295"/>
                      </a:cubicBezTo>
                      <a:cubicBezTo>
                        <a:pt x="107" y="133"/>
                        <a:pt x="107" y="133"/>
                        <a:pt x="107" y="133"/>
                      </a:cubicBezTo>
                      <a:cubicBezTo>
                        <a:pt x="107" y="106"/>
                        <a:pt x="85" y="85"/>
                        <a:pt x="58" y="85"/>
                      </a:cubicBezTo>
                      <a:cubicBezTo>
                        <a:pt x="48" y="85"/>
                        <a:pt x="48" y="85"/>
                        <a:pt x="48" y="85"/>
                      </a:cubicBezTo>
                      <a:cubicBezTo>
                        <a:pt x="22" y="85"/>
                        <a:pt x="0" y="106"/>
                        <a:pt x="0" y="133"/>
                      </a:cubicBezTo>
                      <a:cubicBezTo>
                        <a:pt x="0" y="409"/>
                        <a:pt x="0" y="409"/>
                        <a:pt x="0" y="409"/>
                      </a:cubicBezTo>
                      <a:cubicBezTo>
                        <a:pt x="0" y="414"/>
                        <a:pt x="1" y="418"/>
                        <a:pt x="2" y="422"/>
                      </a:cubicBezTo>
                      <a:cubicBezTo>
                        <a:pt x="2" y="433"/>
                        <a:pt x="7" y="445"/>
                        <a:pt x="16" y="454"/>
                      </a:cubicBezTo>
                      <a:cubicBezTo>
                        <a:pt x="23" y="461"/>
                        <a:pt x="23" y="461"/>
                        <a:pt x="23" y="461"/>
                      </a:cubicBezTo>
                      <a:cubicBezTo>
                        <a:pt x="33" y="472"/>
                        <a:pt x="48" y="476"/>
                        <a:pt x="62" y="475"/>
                      </a:cubicBezTo>
                      <a:cubicBezTo>
                        <a:pt x="63" y="475"/>
                        <a:pt x="65" y="475"/>
                        <a:pt x="66" y="475"/>
                      </a:cubicBezTo>
                      <a:cubicBezTo>
                        <a:pt x="342" y="475"/>
                        <a:pt x="342" y="475"/>
                        <a:pt x="342" y="475"/>
                      </a:cubicBezTo>
                      <a:cubicBezTo>
                        <a:pt x="369" y="475"/>
                        <a:pt x="391" y="454"/>
                        <a:pt x="391" y="427"/>
                      </a:cubicBezTo>
                      <a:lnTo>
                        <a:pt x="391" y="4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91" name="Freeform 152"/>
                <p:cNvSpPr>
                  <a:spLocks/>
                </p:cNvSpPr>
                <p:nvPr/>
              </p:nvSpPr>
              <p:spPr bwMode="auto">
                <a:xfrm>
                  <a:off x="2498150" y="3627438"/>
                  <a:ext cx="160338" cy="160338"/>
                </a:xfrm>
                <a:custGeom>
                  <a:avLst/>
                  <a:gdLst>
                    <a:gd name="T0" fmla="*/ 417 w 477"/>
                    <a:gd name="T1" fmla="*/ 391 h 477"/>
                    <a:gd name="T2" fmla="*/ 369 w 477"/>
                    <a:gd name="T3" fmla="*/ 342 h 477"/>
                    <a:gd name="T4" fmla="*/ 369 w 477"/>
                    <a:gd name="T5" fmla="*/ 183 h 477"/>
                    <a:gd name="T6" fmla="*/ 94 w 477"/>
                    <a:gd name="T7" fmla="*/ 458 h 477"/>
                    <a:gd name="T8" fmla="*/ 26 w 477"/>
                    <a:gd name="T9" fmla="*/ 458 h 477"/>
                    <a:gd name="T10" fmla="*/ 19 w 477"/>
                    <a:gd name="T11" fmla="*/ 451 h 477"/>
                    <a:gd name="T12" fmla="*/ 19 w 477"/>
                    <a:gd name="T13" fmla="*/ 383 h 477"/>
                    <a:gd name="T14" fmla="*/ 295 w 477"/>
                    <a:gd name="T15" fmla="*/ 106 h 477"/>
                    <a:gd name="T16" fmla="*/ 133 w 477"/>
                    <a:gd name="T17" fmla="*/ 106 h 477"/>
                    <a:gd name="T18" fmla="*/ 85 w 477"/>
                    <a:gd name="T19" fmla="*/ 58 h 477"/>
                    <a:gd name="T20" fmla="*/ 85 w 477"/>
                    <a:gd name="T21" fmla="*/ 48 h 477"/>
                    <a:gd name="T22" fmla="*/ 133 w 477"/>
                    <a:gd name="T23" fmla="*/ 0 h 477"/>
                    <a:gd name="T24" fmla="*/ 410 w 477"/>
                    <a:gd name="T25" fmla="*/ 0 h 477"/>
                    <a:gd name="T26" fmla="*/ 422 w 477"/>
                    <a:gd name="T27" fmla="*/ 2 h 477"/>
                    <a:gd name="T28" fmla="*/ 454 w 477"/>
                    <a:gd name="T29" fmla="*/ 16 h 477"/>
                    <a:gd name="T30" fmla="*/ 461 w 477"/>
                    <a:gd name="T31" fmla="*/ 23 h 477"/>
                    <a:gd name="T32" fmla="*/ 475 w 477"/>
                    <a:gd name="T33" fmla="*/ 62 h 477"/>
                    <a:gd name="T34" fmla="*/ 476 w 477"/>
                    <a:gd name="T35" fmla="*/ 66 h 477"/>
                    <a:gd name="T36" fmla="*/ 476 w 477"/>
                    <a:gd name="T37" fmla="*/ 342 h 477"/>
                    <a:gd name="T38" fmla="*/ 427 w 477"/>
                    <a:gd name="T39" fmla="*/ 391 h 477"/>
                    <a:gd name="T40" fmla="*/ 417 w 477"/>
                    <a:gd name="T41" fmla="*/ 391 h 47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</a:cxnLst>
                  <a:rect l="0" t="0" r="r" b="b"/>
                  <a:pathLst>
                    <a:path w="477" h="477">
                      <a:moveTo>
                        <a:pt x="417" y="391"/>
                      </a:moveTo>
                      <a:cubicBezTo>
                        <a:pt x="391" y="391"/>
                        <a:pt x="369" y="369"/>
                        <a:pt x="369" y="342"/>
                      </a:cubicBezTo>
                      <a:cubicBezTo>
                        <a:pt x="369" y="183"/>
                        <a:pt x="369" y="183"/>
                        <a:pt x="369" y="183"/>
                      </a:cubicBezTo>
                      <a:cubicBezTo>
                        <a:pt x="94" y="458"/>
                        <a:pt x="94" y="458"/>
                        <a:pt x="94" y="458"/>
                      </a:cubicBezTo>
                      <a:cubicBezTo>
                        <a:pt x="75" y="477"/>
                        <a:pt x="45" y="477"/>
                        <a:pt x="26" y="458"/>
                      </a:cubicBezTo>
                      <a:cubicBezTo>
                        <a:pt x="19" y="451"/>
                        <a:pt x="19" y="451"/>
                        <a:pt x="19" y="451"/>
                      </a:cubicBezTo>
                      <a:cubicBezTo>
                        <a:pt x="0" y="432"/>
                        <a:pt x="0" y="402"/>
                        <a:pt x="19" y="383"/>
                      </a:cubicBezTo>
                      <a:cubicBezTo>
                        <a:pt x="295" y="106"/>
                        <a:pt x="295" y="106"/>
                        <a:pt x="295" y="106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07" y="106"/>
                        <a:pt x="85" y="85"/>
                        <a:pt x="85" y="58"/>
                      </a:cubicBezTo>
                      <a:cubicBezTo>
                        <a:pt x="85" y="48"/>
                        <a:pt x="85" y="48"/>
                        <a:pt x="85" y="48"/>
                      </a:cubicBezTo>
                      <a:cubicBezTo>
                        <a:pt x="85" y="22"/>
                        <a:pt x="107" y="0"/>
                        <a:pt x="133" y="0"/>
                      </a:cubicBezTo>
                      <a:cubicBezTo>
                        <a:pt x="410" y="0"/>
                        <a:pt x="410" y="0"/>
                        <a:pt x="410" y="0"/>
                      </a:cubicBezTo>
                      <a:cubicBezTo>
                        <a:pt x="414" y="0"/>
                        <a:pt x="418" y="1"/>
                        <a:pt x="422" y="2"/>
                      </a:cubicBezTo>
                      <a:cubicBezTo>
                        <a:pt x="434" y="2"/>
                        <a:pt x="445" y="7"/>
                        <a:pt x="454" y="16"/>
                      </a:cubicBezTo>
                      <a:cubicBezTo>
                        <a:pt x="461" y="23"/>
                        <a:pt x="461" y="23"/>
                        <a:pt x="461" y="23"/>
                      </a:cubicBezTo>
                      <a:cubicBezTo>
                        <a:pt x="472" y="33"/>
                        <a:pt x="477" y="48"/>
                        <a:pt x="475" y="62"/>
                      </a:cubicBezTo>
                      <a:cubicBezTo>
                        <a:pt x="475" y="63"/>
                        <a:pt x="476" y="64"/>
                        <a:pt x="476" y="66"/>
                      </a:cubicBezTo>
                      <a:cubicBezTo>
                        <a:pt x="476" y="342"/>
                        <a:pt x="476" y="342"/>
                        <a:pt x="476" y="342"/>
                      </a:cubicBezTo>
                      <a:cubicBezTo>
                        <a:pt x="476" y="369"/>
                        <a:pt x="454" y="391"/>
                        <a:pt x="427" y="391"/>
                      </a:cubicBezTo>
                      <a:lnTo>
                        <a:pt x="417" y="3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1099" name="Group 1098"/>
              <p:cNvGrpSpPr/>
              <p:nvPr/>
            </p:nvGrpSpPr>
            <p:grpSpPr>
              <a:xfrm>
                <a:off x="7285756" y="3611203"/>
                <a:ext cx="141853" cy="141853"/>
                <a:chOff x="776287" y="2174376"/>
                <a:chExt cx="234950" cy="234950"/>
              </a:xfrm>
            </p:grpSpPr>
            <p:sp>
              <p:nvSpPr>
                <p:cNvPr id="1100" name="Oval 111"/>
                <p:cNvSpPr>
                  <a:spLocks noChangeArrowheads="1"/>
                </p:cNvSpPr>
                <p:nvPr/>
              </p:nvSpPr>
              <p:spPr bwMode="auto">
                <a:xfrm>
                  <a:off x="776287" y="2174376"/>
                  <a:ext cx="234950" cy="234950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101" name="Freeform 112"/>
                <p:cNvSpPr>
                  <a:spLocks noEditPoints="1"/>
                </p:cNvSpPr>
                <p:nvPr/>
              </p:nvSpPr>
              <p:spPr bwMode="auto">
                <a:xfrm>
                  <a:off x="793750" y="2250576"/>
                  <a:ext cx="196850" cy="76200"/>
                </a:xfrm>
                <a:custGeom>
                  <a:avLst/>
                  <a:gdLst>
                    <a:gd name="T0" fmla="*/ 378 w 585"/>
                    <a:gd name="T1" fmla="*/ 128 h 227"/>
                    <a:gd name="T2" fmla="*/ 378 w 585"/>
                    <a:gd name="T3" fmla="*/ 100 h 227"/>
                    <a:gd name="T4" fmla="*/ 325 w 585"/>
                    <a:gd name="T5" fmla="*/ 206 h 227"/>
                    <a:gd name="T6" fmla="*/ 302 w 585"/>
                    <a:gd name="T7" fmla="*/ 212 h 227"/>
                    <a:gd name="T8" fmla="*/ 284 w 585"/>
                    <a:gd name="T9" fmla="*/ 212 h 227"/>
                    <a:gd name="T10" fmla="*/ 261 w 585"/>
                    <a:gd name="T11" fmla="*/ 206 h 227"/>
                    <a:gd name="T12" fmla="*/ 244 w 585"/>
                    <a:gd name="T13" fmla="*/ 198 h 227"/>
                    <a:gd name="T14" fmla="*/ 257 w 585"/>
                    <a:gd name="T15" fmla="*/ 177 h 227"/>
                    <a:gd name="T16" fmla="*/ 242 w 585"/>
                    <a:gd name="T17" fmla="*/ 156 h 227"/>
                    <a:gd name="T18" fmla="*/ 227 w 585"/>
                    <a:gd name="T19" fmla="*/ 177 h 227"/>
                    <a:gd name="T20" fmla="*/ 226 w 585"/>
                    <a:gd name="T21" fmla="*/ 183 h 227"/>
                    <a:gd name="T22" fmla="*/ 225 w 585"/>
                    <a:gd name="T23" fmla="*/ 182 h 227"/>
                    <a:gd name="T24" fmla="*/ 224 w 585"/>
                    <a:gd name="T25" fmla="*/ 180 h 227"/>
                    <a:gd name="T26" fmla="*/ 211 w 585"/>
                    <a:gd name="T27" fmla="*/ 164 h 227"/>
                    <a:gd name="T28" fmla="*/ 202 w 585"/>
                    <a:gd name="T29" fmla="*/ 138 h 227"/>
                    <a:gd name="T30" fmla="*/ 201 w 585"/>
                    <a:gd name="T31" fmla="*/ 135 h 227"/>
                    <a:gd name="T32" fmla="*/ 216 w 585"/>
                    <a:gd name="T33" fmla="*/ 114 h 227"/>
                    <a:gd name="T34" fmla="*/ 201 w 585"/>
                    <a:gd name="T35" fmla="*/ 92 h 227"/>
                    <a:gd name="T36" fmla="*/ 203 w 585"/>
                    <a:gd name="T37" fmla="*/ 84 h 227"/>
                    <a:gd name="T38" fmla="*/ 210 w 585"/>
                    <a:gd name="T39" fmla="*/ 67 h 227"/>
                    <a:gd name="T40" fmla="*/ 229 w 585"/>
                    <a:gd name="T41" fmla="*/ 42 h 227"/>
                    <a:gd name="T42" fmla="*/ 232 w 585"/>
                    <a:gd name="T43" fmla="*/ 65 h 227"/>
                    <a:gd name="T44" fmla="*/ 254 w 585"/>
                    <a:gd name="T45" fmla="*/ 65 h 227"/>
                    <a:gd name="T46" fmla="*/ 254 w 585"/>
                    <a:gd name="T47" fmla="*/ 35 h 227"/>
                    <a:gd name="T48" fmla="*/ 293 w 585"/>
                    <a:gd name="T49" fmla="*/ 15 h 227"/>
                    <a:gd name="T50" fmla="*/ 344 w 585"/>
                    <a:gd name="T51" fmla="*/ 37 h 227"/>
                    <a:gd name="T52" fmla="*/ 354 w 585"/>
                    <a:gd name="T53" fmla="*/ 44 h 227"/>
                    <a:gd name="T54" fmla="*/ 362 w 585"/>
                    <a:gd name="T55" fmla="*/ 71 h 227"/>
                    <a:gd name="T56" fmla="*/ 371 w 585"/>
                    <a:gd name="T57" fmla="*/ 59 h 227"/>
                    <a:gd name="T58" fmla="*/ 383 w 585"/>
                    <a:gd name="T59" fmla="*/ 84 h 227"/>
                    <a:gd name="T60" fmla="*/ 385 w 585"/>
                    <a:gd name="T61" fmla="*/ 94 h 227"/>
                    <a:gd name="T62" fmla="*/ 367 w 585"/>
                    <a:gd name="T63" fmla="*/ 98 h 227"/>
                    <a:gd name="T64" fmla="*/ 367 w 585"/>
                    <a:gd name="T65" fmla="*/ 129 h 227"/>
                    <a:gd name="T66" fmla="*/ 385 w 585"/>
                    <a:gd name="T67" fmla="*/ 133 h 227"/>
                    <a:gd name="T68" fmla="*/ 385 w 585"/>
                    <a:gd name="T69" fmla="*/ 138 h 227"/>
                    <a:gd name="T70" fmla="*/ 368 w 585"/>
                    <a:gd name="T71" fmla="*/ 162 h 227"/>
                    <a:gd name="T72" fmla="*/ 346 w 585"/>
                    <a:gd name="T73" fmla="*/ 161 h 227"/>
                    <a:gd name="T74" fmla="*/ 346 w 585"/>
                    <a:gd name="T75" fmla="*/ 193 h 227"/>
                    <a:gd name="T76" fmla="*/ 334 w 585"/>
                    <a:gd name="T77" fmla="*/ 202 h 227"/>
                    <a:gd name="T78" fmla="*/ 235 w 585"/>
                    <a:gd name="T79" fmla="*/ 177 h 227"/>
                    <a:gd name="T80" fmla="*/ 249 w 585"/>
                    <a:gd name="T81" fmla="*/ 177 h 227"/>
                    <a:gd name="T82" fmla="*/ 235 w 585"/>
                    <a:gd name="T83" fmla="*/ 177 h 227"/>
                    <a:gd name="T84" fmla="*/ 18 w 585"/>
                    <a:gd name="T85" fmla="*/ 113 h 227"/>
                    <a:gd name="T86" fmla="*/ 50 w 585"/>
                    <a:gd name="T87" fmla="*/ 113 h 227"/>
                    <a:gd name="T88" fmla="*/ 243 w 585"/>
                    <a:gd name="T89" fmla="*/ 36 h 227"/>
                    <a:gd name="T90" fmla="*/ 243 w 585"/>
                    <a:gd name="T91" fmla="*/ 65 h 227"/>
                    <a:gd name="T92" fmla="*/ 243 w 585"/>
                    <a:gd name="T93" fmla="*/ 36 h 227"/>
                    <a:gd name="T94" fmla="*/ 200 w 585"/>
                    <a:gd name="T95" fmla="*/ 100 h 227"/>
                    <a:gd name="T96" fmla="*/ 208 w 585"/>
                    <a:gd name="T97" fmla="*/ 114 h 227"/>
                    <a:gd name="T98" fmla="*/ 200 w 585"/>
                    <a:gd name="T99" fmla="*/ 128 h 227"/>
                    <a:gd name="T100" fmla="*/ 350 w 585"/>
                    <a:gd name="T101" fmla="*/ 177 h 227"/>
                    <a:gd name="T102" fmla="*/ 364 w 585"/>
                    <a:gd name="T103" fmla="*/ 177 h 227"/>
                    <a:gd name="T104" fmla="*/ 362 w 585"/>
                    <a:gd name="T105" fmla="*/ 180 h 227"/>
                    <a:gd name="T106" fmla="*/ 353 w 585"/>
                    <a:gd name="T107" fmla="*/ 190 h 227"/>
                    <a:gd name="T108" fmla="*/ 551 w 585"/>
                    <a:gd name="T109" fmla="*/ 23 h 227"/>
                    <a:gd name="T110" fmla="*/ 293 w 585"/>
                    <a:gd name="T111" fmla="*/ 0 h 227"/>
                    <a:gd name="T112" fmla="*/ 34 w 585"/>
                    <a:gd name="T113" fmla="*/ 23 h 227"/>
                    <a:gd name="T114" fmla="*/ 34 w 585"/>
                    <a:gd name="T115" fmla="*/ 203 h 227"/>
                    <a:gd name="T116" fmla="*/ 293 w 585"/>
                    <a:gd name="T117" fmla="*/ 227 h 227"/>
                    <a:gd name="T118" fmla="*/ 551 w 585"/>
                    <a:gd name="T119" fmla="*/ 203 h 227"/>
                    <a:gd name="T120" fmla="*/ 551 w 585"/>
                    <a:gd name="T121" fmla="*/ 23 h 2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</a:cxnLst>
                  <a:rect l="0" t="0" r="r" b="b"/>
                  <a:pathLst>
                    <a:path w="585" h="227">
                      <a:moveTo>
                        <a:pt x="385" y="114"/>
                      </a:moveTo>
                      <a:cubicBezTo>
                        <a:pt x="385" y="123"/>
                        <a:pt x="383" y="128"/>
                        <a:pt x="378" y="128"/>
                      </a:cubicBezTo>
                      <a:cubicBezTo>
                        <a:pt x="373" y="128"/>
                        <a:pt x="371" y="123"/>
                        <a:pt x="371" y="114"/>
                      </a:cubicBezTo>
                      <a:cubicBezTo>
                        <a:pt x="371" y="104"/>
                        <a:pt x="373" y="100"/>
                        <a:pt x="378" y="100"/>
                      </a:cubicBezTo>
                      <a:cubicBezTo>
                        <a:pt x="383" y="100"/>
                        <a:pt x="385" y="104"/>
                        <a:pt x="385" y="114"/>
                      </a:cubicBezTo>
                      <a:moveTo>
                        <a:pt x="325" y="206"/>
                      </a:moveTo>
                      <a:cubicBezTo>
                        <a:pt x="321" y="208"/>
                        <a:pt x="317" y="209"/>
                        <a:pt x="312" y="210"/>
                      </a:cubicBezTo>
                      <a:cubicBezTo>
                        <a:pt x="309" y="211"/>
                        <a:pt x="306" y="211"/>
                        <a:pt x="302" y="212"/>
                      </a:cubicBezTo>
                      <a:cubicBezTo>
                        <a:pt x="300" y="212"/>
                        <a:pt x="297" y="213"/>
                        <a:pt x="293" y="213"/>
                      </a:cubicBezTo>
                      <a:cubicBezTo>
                        <a:pt x="290" y="213"/>
                        <a:pt x="287" y="212"/>
                        <a:pt x="284" y="212"/>
                      </a:cubicBezTo>
                      <a:cubicBezTo>
                        <a:pt x="280" y="211"/>
                        <a:pt x="277" y="211"/>
                        <a:pt x="274" y="210"/>
                      </a:cubicBezTo>
                      <a:cubicBezTo>
                        <a:pt x="269" y="209"/>
                        <a:pt x="265" y="208"/>
                        <a:pt x="261" y="206"/>
                      </a:cubicBezTo>
                      <a:cubicBezTo>
                        <a:pt x="258" y="205"/>
                        <a:pt x="255" y="204"/>
                        <a:pt x="252" y="202"/>
                      </a:cubicBezTo>
                      <a:cubicBezTo>
                        <a:pt x="249" y="201"/>
                        <a:pt x="247" y="200"/>
                        <a:pt x="244" y="198"/>
                      </a:cubicBezTo>
                      <a:cubicBezTo>
                        <a:pt x="249" y="198"/>
                        <a:pt x="252" y="195"/>
                        <a:pt x="254" y="193"/>
                      </a:cubicBezTo>
                      <a:cubicBezTo>
                        <a:pt x="256" y="189"/>
                        <a:pt x="257" y="184"/>
                        <a:pt x="257" y="177"/>
                      </a:cubicBezTo>
                      <a:cubicBezTo>
                        <a:pt x="257" y="171"/>
                        <a:pt x="256" y="166"/>
                        <a:pt x="253" y="162"/>
                      </a:cubicBezTo>
                      <a:cubicBezTo>
                        <a:pt x="251" y="158"/>
                        <a:pt x="247" y="156"/>
                        <a:pt x="242" y="156"/>
                      </a:cubicBezTo>
                      <a:cubicBezTo>
                        <a:pt x="237" y="156"/>
                        <a:pt x="234" y="158"/>
                        <a:pt x="231" y="161"/>
                      </a:cubicBezTo>
                      <a:cubicBezTo>
                        <a:pt x="228" y="166"/>
                        <a:pt x="227" y="171"/>
                        <a:pt x="227" y="177"/>
                      </a:cubicBezTo>
                      <a:cubicBezTo>
                        <a:pt x="227" y="184"/>
                        <a:pt x="227" y="184"/>
                        <a:pt x="227" y="184"/>
                      </a:cubicBezTo>
                      <a:cubicBezTo>
                        <a:pt x="226" y="183"/>
                        <a:pt x="226" y="183"/>
                        <a:pt x="226" y="183"/>
                      </a:cubicBezTo>
                      <a:cubicBezTo>
                        <a:pt x="227" y="183"/>
                        <a:pt x="227" y="183"/>
                        <a:pt x="227" y="184"/>
                      </a:cubicBezTo>
                      <a:cubicBezTo>
                        <a:pt x="225" y="182"/>
                        <a:pt x="225" y="182"/>
                        <a:pt x="225" y="182"/>
                      </a:cubicBezTo>
                      <a:cubicBezTo>
                        <a:pt x="226" y="183"/>
                        <a:pt x="226" y="183"/>
                        <a:pt x="226" y="183"/>
                      </a:cubicBezTo>
                      <a:cubicBezTo>
                        <a:pt x="225" y="182"/>
                        <a:pt x="224" y="181"/>
                        <a:pt x="224" y="180"/>
                      </a:cubicBezTo>
                      <a:cubicBezTo>
                        <a:pt x="220" y="176"/>
                        <a:pt x="217" y="172"/>
                        <a:pt x="215" y="169"/>
                      </a:cubicBezTo>
                      <a:cubicBezTo>
                        <a:pt x="214" y="167"/>
                        <a:pt x="213" y="165"/>
                        <a:pt x="211" y="164"/>
                      </a:cubicBezTo>
                      <a:cubicBezTo>
                        <a:pt x="211" y="162"/>
                        <a:pt x="209" y="157"/>
                        <a:pt x="209" y="157"/>
                      </a:cubicBezTo>
                      <a:cubicBezTo>
                        <a:pt x="206" y="151"/>
                        <a:pt x="204" y="145"/>
                        <a:pt x="202" y="138"/>
                      </a:cubicBezTo>
                      <a:cubicBezTo>
                        <a:pt x="201" y="138"/>
                        <a:pt x="201" y="136"/>
                        <a:pt x="201" y="135"/>
                      </a:cubicBezTo>
                      <a:cubicBezTo>
                        <a:pt x="201" y="135"/>
                        <a:pt x="201" y="135"/>
                        <a:pt x="201" y="135"/>
                      </a:cubicBezTo>
                      <a:cubicBezTo>
                        <a:pt x="206" y="135"/>
                        <a:pt x="210" y="133"/>
                        <a:pt x="213" y="129"/>
                      </a:cubicBezTo>
                      <a:cubicBezTo>
                        <a:pt x="215" y="125"/>
                        <a:pt x="216" y="120"/>
                        <a:pt x="216" y="114"/>
                      </a:cubicBezTo>
                      <a:cubicBezTo>
                        <a:pt x="216" y="107"/>
                        <a:pt x="215" y="102"/>
                        <a:pt x="213" y="98"/>
                      </a:cubicBezTo>
                      <a:cubicBezTo>
                        <a:pt x="210" y="94"/>
                        <a:pt x="206" y="92"/>
                        <a:pt x="201" y="92"/>
                      </a:cubicBezTo>
                      <a:cubicBezTo>
                        <a:pt x="201" y="92"/>
                        <a:pt x="201" y="92"/>
                        <a:pt x="201" y="92"/>
                      </a:cubicBezTo>
                      <a:cubicBezTo>
                        <a:pt x="201" y="90"/>
                        <a:pt x="202" y="87"/>
                        <a:pt x="203" y="84"/>
                      </a:cubicBezTo>
                      <a:cubicBezTo>
                        <a:pt x="204" y="80"/>
                        <a:pt x="206" y="75"/>
                        <a:pt x="209" y="71"/>
                      </a:cubicBezTo>
                      <a:cubicBezTo>
                        <a:pt x="209" y="70"/>
                        <a:pt x="210" y="67"/>
                        <a:pt x="210" y="67"/>
                      </a:cubicBezTo>
                      <a:cubicBezTo>
                        <a:pt x="211" y="64"/>
                        <a:pt x="214" y="61"/>
                        <a:pt x="215" y="59"/>
                      </a:cubicBezTo>
                      <a:cubicBezTo>
                        <a:pt x="219" y="52"/>
                        <a:pt x="224" y="47"/>
                        <a:pt x="229" y="42"/>
                      </a:cubicBezTo>
                      <a:cubicBezTo>
                        <a:pt x="229" y="44"/>
                        <a:pt x="228" y="47"/>
                        <a:pt x="228" y="51"/>
                      </a:cubicBezTo>
                      <a:cubicBezTo>
                        <a:pt x="228" y="57"/>
                        <a:pt x="229" y="62"/>
                        <a:pt x="232" y="65"/>
                      </a:cubicBezTo>
                      <a:cubicBezTo>
                        <a:pt x="234" y="69"/>
                        <a:pt x="238" y="71"/>
                        <a:pt x="243" y="71"/>
                      </a:cubicBezTo>
                      <a:cubicBezTo>
                        <a:pt x="248" y="71"/>
                        <a:pt x="252" y="69"/>
                        <a:pt x="254" y="65"/>
                      </a:cubicBezTo>
                      <a:cubicBezTo>
                        <a:pt x="257" y="62"/>
                        <a:pt x="258" y="57"/>
                        <a:pt x="258" y="51"/>
                      </a:cubicBezTo>
                      <a:cubicBezTo>
                        <a:pt x="258" y="44"/>
                        <a:pt x="257" y="39"/>
                        <a:pt x="254" y="35"/>
                      </a:cubicBezTo>
                      <a:cubicBezTo>
                        <a:pt x="252" y="31"/>
                        <a:pt x="249" y="30"/>
                        <a:pt x="244" y="29"/>
                      </a:cubicBezTo>
                      <a:cubicBezTo>
                        <a:pt x="259" y="20"/>
                        <a:pt x="275" y="15"/>
                        <a:pt x="293" y="15"/>
                      </a:cubicBezTo>
                      <a:cubicBezTo>
                        <a:pt x="315" y="15"/>
                        <a:pt x="335" y="23"/>
                        <a:pt x="351" y="36"/>
                      </a:cubicBezTo>
                      <a:cubicBezTo>
                        <a:pt x="350" y="37"/>
                        <a:pt x="347" y="37"/>
                        <a:pt x="344" y="37"/>
                      </a:cubicBezTo>
                      <a:cubicBezTo>
                        <a:pt x="344" y="44"/>
                        <a:pt x="344" y="44"/>
                        <a:pt x="344" y="44"/>
                      </a:cubicBezTo>
                      <a:cubicBezTo>
                        <a:pt x="354" y="44"/>
                        <a:pt x="354" y="44"/>
                        <a:pt x="354" y="44"/>
                      </a:cubicBezTo>
                      <a:cubicBezTo>
                        <a:pt x="354" y="71"/>
                        <a:pt x="354" y="71"/>
                        <a:pt x="354" y="71"/>
                      </a:cubicBezTo>
                      <a:cubicBezTo>
                        <a:pt x="362" y="71"/>
                        <a:pt x="362" y="71"/>
                        <a:pt x="362" y="71"/>
                      </a:cubicBezTo>
                      <a:cubicBezTo>
                        <a:pt x="362" y="47"/>
                        <a:pt x="362" y="47"/>
                        <a:pt x="362" y="47"/>
                      </a:cubicBezTo>
                      <a:cubicBezTo>
                        <a:pt x="365" y="51"/>
                        <a:pt x="368" y="54"/>
                        <a:pt x="371" y="59"/>
                      </a:cubicBezTo>
                      <a:cubicBezTo>
                        <a:pt x="373" y="61"/>
                        <a:pt x="375" y="64"/>
                        <a:pt x="376" y="67"/>
                      </a:cubicBezTo>
                      <a:cubicBezTo>
                        <a:pt x="379" y="72"/>
                        <a:pt x="381" y="78"/>
                        <a:pt x="383" y="84"/>
                      </a:cubicBezTo>
                      <a:cubicBezTo>
                        <a:pt x="384" y="87"/>
                        <a:pt x="385" y="90"/>
                        <a:pt x="385" y="93"/>
                      </a:cubicBezTo>
                      <a:cubicBezTo>
                        <a:pt x="385" y="94"/>
                        <a:pt x="385" y="94"/>
                        <a:pt x="385" y="94"/>
                      </a:cubicBezTo>
                      <a:cubicBezTo>
                        <a:pt x="383" y="93"/>
                        <a:pt x="381" y="92"/>
                        <a:pt x="378" y="92"/>
                      </a:cubicBezTo>
                      <a:cubicBezTo>
                        <a:pt x="373" y="92"/>
                        <a:pt x="370" y="94"/>
                        <a:pt x="367" y="98"/>
                      </a:cubicBezTo>
                      <a:cubicBezTo>
                        <a:pt x="364" y="102"/>
                        <a:pt x="363" y="107"/>
                        <a:pt x="363" y="114"/>
                      </a:cubicBezTo>
                      <a:cubicBezTo>
                        <a:pt x="363" y="120"/>
                        <a:pt x="364" y="126"/>
                        <a:pt x="367" y="129"/>
                      </a:cubicBezTo>
                      <a:cubicBezTo>
                        <a:pt x="369" y="133"/>
                        <a:pt x="373" y="135"/>
                        <a:pt x="378" y="135"/>
                      </a:cubicBezTo>
                      <a:cubicBezTo>
                        <a:pt x="381" y="135"/>
                        <a:pt x="383" y="135"/>
                        <a:pt x="385" y="133"/>
                      </a:cubicBezTo>
                      <a:cubicBezTo>
                        <a:pt x="385" y="134"/>
                        <a:pt x="385" y="134"/>
                        <a:pt x="385" y="134"/>
                      </a:cubicBezTo>
                      <a:cubicBezTo>
                        <a:pt x="385" y="135"/>
                        <a:pt x="385" y="137"/>
                        <a:pt x="385" y="138"/>
                      </a:cubicBezTo>
                      <a:cubicBezTo>
                        <a:pt x="382" y="149"/>
                        <a:pt x="378" y="159"/>
                        <a:pt x="371" y="169"/>
                      </a:cubicBezTo>
                      <a:cubicBezTo>
                        <a:pt x="370" y="166"/>
                        <a:pt x="370" y="164"/>
                        <a:pt x="368" y="162"/>
                      </a:cubicBezTo>
                      <a:cubicBezTo>
                        <a:pt x="366" y="158"/>
                        <a:pt x="362" y="156"/>
                        <a:pt x="357" y="156"/>
                      </a:cubicBezTo>
                      <a:cubicBezTo>
                        <a:pt x="352" y="156"/>
                        <a:pt x="349" y="158"/>
                        <a:pt x="346" y="161"/>
                      </a:cubicBezTo>
                      <a:cubicBezTo>
                        <a:pt x="343" y="166"/>
                        <a:pt x="342" y="171"/>
                        <a:pt x="342" y="177"/>
                      </a:cubicBezTo>
                      <a:cubicBezTo>
                        <a:pt x="342" y="184"/>
                        <a:pt x="343" y="189"/>
                        <a:pt x="346" y="193"/>
                      </a:cubicBezTo>
                      <a:cubicBezTo>
                        <a:pt x="346" y="193"/>
                        <a:pt x="347" y="194"/>
                        <a:pt x="347" y="194"/>
                      </a:cubicBezTo>
                      <a:cubicBezTo>
                        <a:pt x="343" y="198"/>
                        <a:pt x="339" y="200"/>
                        <a:pt x="334" y="202"/>
                      </a:cubicBezTo>
                      <a:cubicBezTo>
                        <a:pt x="331" y="204"/>
                        <a:pt x="328" y="205"/>
                        <a:pt x="325" y="206"/>
                      </a:cubicBezTo>
                      <a:moveTo>
                        <a:pt x="235" y="177"/>
                      </a:moveTo>
                      <a:cubicBezTo>
                        <a:pt x="235" y="167"/>
                        <a:pt x="237" y="163"/>
                        <a:pt x="242" y="163"/>
                      </a:cubicBezTo>
                      <a:cubicBezTo>
                        <a:pt x="247" y="163"/>
                        <a:pt x="249" y="167"/>
                        <a:pt x="249" y="177"/>
                      </a:cubicBezTo>
                      <a:cubicBezTo>
                        <a:pt x="249" y="187"/>
                        <a:pt x="247" y="192"/>
                        <a:pt x="242" y="192"/>
                      </a:cubicBezTo>
                      <a:cubicBezTo>
                        <a:pt x="237" y="192"/>
                        <a:pt x="235" y="187"/>
                        <a:pt x="235" y="177"/>
                      </a:cubicBezTo>
                      <a:moveTo>
                        <a:pt x="34" y="185"/>
                      </a:moveTo>
                      <a:cubicBezTo>
                        <a:pt x="29" y="184"/>
                        <a:pt x="18" y="158"/>
                        <a:pt x="18" y="113"/>
                      </a:cubicBezTo>
                      <a:cubicBezTo>
                        <a:pt x="18" y="68"/>
                        <a:pt x="29" y="42"/>
                        <a:pt x="34" y="41"/>
                      </a:cubicBezTo>
                      <a:cubicBezTo>
                        <a:pt x="39" y="42"/>
                        <a:pt x="50" y="68"/>
                        <a:pt x="50" y="113"/>
                      </a:cubicBezTo>
                      <a:cubicBezTo>
                        <a:pt x="50" y="158"/>
                        <a:pt x="39" y="184"/>
                        <a:pt x="34" y="185"/>
                      </a:cubicBezTo>
                      <a:moveTo>
                        <a:pt x="243" y="36"/>
                      </a:moveTo>
                      <a:cubicBezTo>
                        <a:pt x="247" y="36"/>
                        <a:pt x="250" y="41"/>
                        <a:pt x="250" y="51"/>
                      </a:cubicBezTo>
                      <a:cubicBezTo>
                        <a:pt x="250" y="60"/>
                        <a:pt x="247" y="65"/>
                        <a:pt x="243" y="65"/>
                      </a:cubicBezTo>
                      <a:cubicBezTo>
                        <a:pt x="239" y="65"/>
                        <a:pt x="237" y="60"/>
                        <a:pt x="237" y="51"/>
                      </a:cubicBezTo>
                      <a:cubicBezTo>
                        <a:pt x="237" y="41"/>
                        <a:pt x="239" y="36"/>
                        <a:pt x="243" y="36"/>
                      </a:cubicBezTo>
                      <a:moveTo>
                        <a:pt x="199" y="114"/>
                      </a:moveTo>
                      <a:cubicBezTo>
                        <a:pt x="199" y="109"/>
                        <a:pt x="199" y="104"/>
                        <a:pt x="200" y="100"/>
                      </a:cubicBezTo>
                      <a:cubicBezTo>
                        <a:pt x="201" y="100"/>
                        <a:pt x="201" y="100"/>
                        <a:pt x="201" y="100"/>
                      </a:cubicBezTo>
                      <a:cubicBezTo>
                        <a:pt x="206" y="100"/>
                        <a:pt x="208" y="104"/>
                        <a:pt x="208" y="114"/>
                      </a:cubicBezTo>
                      <a:cubicBezTo>
                        <a:pt x="208" y="123"/>
                        <a:pt x="206" y="128"/>
                        <a:pt x="201" y="128"/>
                      </a:cubicBezTo>
                      <a:cubicBezTo>
                        <a:pt x="200" y="128"/>
                        <a:pt x="200" y="128"/>
                        <a:pt x="200" y="128"/>
                      </a:cubicBezTo>
                      <a:cubicBezTo>
                        <a:pt x="199" y="123"/>
                        <a:pt x="199" y="118"/>
                        <a:pt x="199" y="114"/>
                      </a:cubicBezTo>
                      <a:moveTo>
                        <a:pt x="350" y="177"/>
                      </a:moveTo>
                      <a:cubicBezTo>
                        <a:pt x="350" y="167"/>
                        <a:pt x="352" y="163"/>
                        <a:pt x="357" y="163"/>
                      </a:cubicBezTo>
                      <a:cubicBezTo>
                        <a:pt x="362" y="163"/>
                        <a:pt x="364" y="167"/>
                        <a:pt x="364" y="177"/>
                      </a:cubicBezTo>
                      <a:cubicBezTo>
                        <a:pt x="364" y="178"/>
                        <a:pt x="364" y="178"/>
                        <a:pt x="364" y="178"/>
                      </a:cubicBezTo>
                      <a:cubicBezTo>
                        <a:pt x="364" y="179"/>
                        <a:pt x="363" y="179"/>
                        <a:pt x="362" y="180"/>
                      </a:cubicBezTo>
                      <a:cubicBezTo>
                        <a:pt x="362" y="181"/>
                        <a:pt x="361" y="182"/>
                        <a:pt x="360" y="184"/>
                      </a:cubicBezTo>
                      <a:cubicBezTo>
                        <a:pt x="357" y="186"/>
                        <a:pt x="355" y="187"/>
                        <a:pt x="353" y="190"/>
                      </a:cubicBezTo>
                      <a:cubicBezTo>
                        <a:pt x="351" y="187"/>
                        <a:pt x="350" y="184"/>
                        <a:pt x="350" y="177"/>
                      </a:cubicBezTo>
                      <a:moveTo>
                        <a:pt x="551" y="23"/>
                      </a:moveTo>
                      <a:cubicBezTo>
                        <a:pt x="359" y="23"/>
                        <a:pt x="359" y="23"/>
                        <a:pt x="359" y="23"/>
                      </a:cubicBezTo>
                      <a:cubicBezTo>
                        <a:pt x="340" y="9"/>
                        <a:pt x="317" y="0"/>
                        <a:pt x="293" y="0"/>
                      </a:cubicBezTo>
                      <a:cubicBezTo>
                        <a:pt x="269" y="0"/>
                        <a:pt x="246" y="8"/>
                        <a:pt x="227" y="23"/>
                      </a:cubicBezTo>
                      <a:cubicBezTo>
                        <a:pt x="34" y="23"/>
                        <a:pt x="34" y="23"/>
                        <a:pt x="34" y="23"/>
                      </a:cubicBezTo>
                      <a:cubicBezTo>
                        <a:pt x="11" y="23"/>
                        <a:pt x="0" y="70"/>
                        <a:pt x="0" y="113"/>
                      </a:cubicBezTo>
                      <a:cubicBezTo>
                        <a:pt x="0" y="156"/>
                        <a:pt x="11" y="203"/>
                        <a:pt x="34" y="203"/>
                      </a:cubicBezTo>
                      <a:cubicBezTo>
                        <a:pt x="226" y="203"/>
                        <a:pt x="226" y="203"/>
                        <a:pt x="226" y="203"/>
                      </a:cubicBezTo>
                      <a:cubicBezTo>
                        <a:pt x="244" y="218"/>
                        <a:pt x="268" y="227"/>
                        <a:pt x="293" y="227"/>
                      </a:cubicBezTo>
                      <a:cubicBezTo>
                        <a:pt x="318" y="227"/>
                        <a:pt x="342" y="218"/>
                        <a:pt x="360" y="203"/>
                      </a:cubicBezTo>
                      <a:cubicBezTo>
                        <a:pt x="551" y="203"/>
                        <a:pt x="551" y="203"/>
                        <a:pt x="551" y="203"/>
                      </a:cubicBezTo>
                      <a:cubicBezTo>
                        <a:pt x="574" y="203"/>
                        <a:pt x="585" y="156"/>
                        <a:pt x="585" y="113"/>
                      </a:cubicBezTo>
                      <a:cubicBezTo>
                        <a:pt x="585" y="70"/>
                        <a:pt x="574" y="23"/>
                        <a:pt x="551" y="2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102" name="Freeform 113"/>
                <p:cNvSpPr>
                  <a:spLocks/>
                </p:cNvSpPr>
                <p:nvPr/>
              </p:nvSpPr>
              <p:spPr bwMode="auto">
                <a:xfrm>
                  <a:off x="884237" y="2260101"/>
                  <a:ext cx="6350" cy="14288"/>
                </a:xfrm>
                <a:custGeom>
                  <a:avLst/>
                  <a:gdLst>
                    <a:gd name="T0" fmla="*/ 8 w 18"/>
                    <a:gd name="T1" fmla="*/ 6 h 40"/>
                    <a:gd name="T2" fmla="*/ 0 w 18"/>
                    <a:gd name="T3" fmla="*/ 7 h 40"/>
                    <a:gd name="T4" fmla="*/ 0 w 18"/>
                    <a:gd name="T5" fmla="*/ 14 h 40"/>
                    <a:gd name="T6" fmla="*/ 10 w 18"/>
                    <a:gd name="T7" fmla="*/ 14 h 40"/>
                    <a:gd name="T8" fmla="*/ 10 w 18"/>
                    <a:gd name="T9" fmla="*/ 40 h 40"/>
                    <a:gd name="T10" fmla="*/ 18 w 18"/>
                    <a:gd name="T11" fmla="*/ 40 h 40"/>
                    <a:gd name="T12" fmla="*/ 18 w 18"/>
                    <a:gd name="T13" fmla="*/ 0 h 40"/>
                    <a:gd name="T14" fmla="*/ 12 w 18"/>
                    <a:gd name="T15" fmla="*/ 0 h 40"/>
                    <a:gd name="T16" fmla="*/ 8 w 18"/>
                    <a:gd name="T17" fmla="*/ 6 h 4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" h="40">
                      <a:moveTo>
                        <a:pt x="8" y="6"/>
                      </a:moveTo>
                      <a:cubicBezTo>
                        <a:pt x="7" y="7"/>
                        <a:pt x="4" y="7"/>
                        <a:pt x="0" y="7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40"/>
                        <a:pt x="10" y="40"/>
                        <a:pt x="10" y="40"/>
                      </a:cubicBezTo>
                      <a:cubicBezTo>
                        <a:pt x="18" y="40"/>
                        <a:pt x="18" y="40"/>
                        <a:pt x="18" y="40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1" y="3"/>
                        <a:pt x="10" y="4"/>
                        <a:pt x="8" y="6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103" name="Freeform 114"/>
                <p:cNvSpPr>
                  <a:spLocks noEditPoints="1"/>
                </p:cNvSpPr>
                <p:nvPr/>
              </p:nvSpPr>
              <p:spPr bwMode="auto">
                <a:xfrm>
                  <a:off x="892175" y="2280739"/>
                  <a:ext cx="11112" cy="15875"/>
                </a:xfrm>
                <a:custGeom>
                  <a:avLst/>
                  <a:gdLst>
                    <a:gd name="T0" fmla="*/ 9 w 30"/>
                    <a:gd name="T1" fmla="*/ 22 h 43"/>
                    <a:gd name="T2" fmla="*/ 15 w 30"/>
                    <a:gd name="T3" fmla="*/ 7 h 43"/>
                    <a:gd name="T4" fmla="*/ 22 w 30"/>
                    <a:gd name="T5" fmla="*/ 22 h 43"/>
                    <a:gd name="T6" fmla="*/ 15 w 30"/>
                    <a:gd name="T7" fmla="*/ 36 h 43"/>
                    <a:gd name="T8" fmla="*/ 9 w 30"/>
                    <a:gd name="T9" fmla="*/ 22 h 43"/>
                    <a:gd name="T10" fmla="*/ 26 w 30"/>
                    <a:gd name="T11" fmla="*/ 37 h 43"/>
                    <a:gd name="T12" fmla="*/ 30 w 30"/>
                    <a:gd name="T13" fmla="*/ 22 h 43"/>
                    <a:gd name="T14" fmla="*/ 26 w 30"/>
                    <a:gd name="T15" fmla="*/ 6 h 43"/>
                    <a:gd name="T16" fmla="*/ 15 w 30"/>
                    <a:gd name="T17" fmla="*/ 0 h 43"/>
                    <a:gd name="T18" fmla="*/ 4 w 30"/>
                    <a:gd name="T19" fmla="*/ 6 h 43"/>
                    <a:gd name="T20" fmla="*/ 0 w 30"/>
                    <a:gd name="T21" fmla="*/ 22 h 43"/>
                    <a:gd name="T22" fmla="*/ 4 w 30"/>
                    <a:gd name="T23" fmla="*/ 37 h 43"/>
                    <a:gd name="T24" fmla="*/ 15 w 30"/>
                    <a:gd name="T25" fmla="*/ 43 h 43"/>
                    <a:gd name="T26" fmla="*/ 26 w 30"/>
                    <a:gd name="T27" fmla="*/ 37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0" h="43">
                      <a:moveTo>
                        <a:pt x="9" y="22"/>
                      </a:moveTo>
                      <a:cubicBezTo>
                        <a:pt x="9" y="12"/>
                        <a:pt x="11" y="7"/>
                        <a:pt x="15" y="7"/>
                      </a:cubicBezTo>
                      <a:cubicBezTo>
                        <a:pt x="20" y="7"/>
                        <a:pt x="22" y="12"/>
                        <a:pt x="22" y="22"/>
                      </a:cubicBezTo>
                      <a:cubicBezTo>
                        <a:pt x="22" y="31"/>
                        <a:pt x="20" y="36"/>
                        <a:pt x="15" y="36"/>
                      </a:cubicBezTo>
                      <a:cubicBezTo>
                        <a:pt x="11" y="36"/>
                        <a:pt x="9" y="31"/>
                        <a:pt x="9" y="22"/>
                      </a:cubicBezTo>
                      <a:moveTo>
                        <a:pt x="26" y="37"/>
                      </a:moveTo>
                      <a:cubicBezTo>
                        <a:pt x="29" y="33"/>
                        <a:pt x="30" y="28"/>
                        <a:pt x="30" y="22"/>
                      </a:cubicBezTo>
                      <a:cubicBezTo>
                        <a:pt x="30" y="15"/>
                        <a:pt x="28" y="10"/>
                        <a:pt x="26" y="6"/>
                      </a:cubicBezTo>
                      <a:cubicBezTo>
                        <a:pt x="23" y="2"/>
                        <a:pt x="20" y="0"/>
                        <a:pt x="15" y="0"/>
                      </a:cubicBezTo>
                      <a:cubicBezTo>
                        <a:pt x="10" y="0"/>
                        <a:pt x="6" y="2"/>
                        <a:pt x="4" y="6"/>
                      </a:cubicBezTo>
                      <a:cubicBezTo>
                        <a:pt x="1" y="10"/>
                        <a:pt x="0" y="15"/>
                        <a:pt x="0" y="22"/>
                      </a:cubicBezTo>
                      <a:cubicBezTo>
                        <a:pt x="0" y="28"/>
                        <a:pt x="1" y="34"/>
                        <a:pt x="4" y="37"/>
                      </a:cubicBezTo>
                      <a:cubicBezTo>
                        <a:pt x="6" y="41"/>
                        <a:pt x="10" y="43"/>
                        <a:pt x="15" y="43"/>
                      </a:cubicBezTo>
                      <a:cubicBezTo>
                        <a:pt x="20" y="43"/>
                        <a:pt x="24" y="41"/>
                        <a:pt x="26" y="3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104" name="Freeform 115"/>
                <p:cNvSpPr>
                  <a:spLocks noEditPoints="1"/>
                </p:cNvSpPr>
                <p:nvPr/>
              </p:nvSpPr>
              <p:spPr bwMode="auto">
                <a:xfrm>
                  <a:off x="879475" y="2280739"/>
                  <a:ext cx="9525" cy="15875"/>
                </a:xfrm>
                <a:custGeom>
                  <a:avLst/>
                  <a:gdLst>
                    <a:gd name="T0" fmla="*/ 9 w 30"/>
                    <a:gd name="T1" fmla="*/ 22 h 43"/>
                    <a:gd name="T2" fmla="*/ 15 w 30"/>
                    <a:gd name="T3" fmla="*/ 7 h 43"/>
                    <a:gd name="T4" fmla="*/ 22 w 30"/>
                    <a:gd name="T5" fmla="*/ 22 h 43"/>
                    <a:gd name="T6" fmla="*/ 15 w 30"/>
                    <a:gd name="T7" fmla="*/ 36 h 43"/>
                    <a:gd name="T8" fmla="*/ 9 w 30"/>
                    <a:gd name="T9" fmla="*/ 22 h 43"/>
                    <a:gd name="T10" fmla="*/ 26 w 30"/>
                    <a:gd name="T11" fmla="*/ 37 h 43"/>
                    <a:gd name="T12" fmla="*/ 30 w 30"/>
                    <a:gd name="T13" fmla="*/ 22 h 43"/>
                    <a:gd name="T14" fmla="*/ 26 w 30"/>
                    <a:gd name="T15" fmla="*/ 6 h 43"/>
                    <a:gd name="T16" fmla="*/ 15 w 30"/>
                    <a:gd name="T17" fmla="*/ 0 h 43"/>
                    <a:gd name="T18" fmla="*/ 4 w 30"/>
                    <a:gd name="T19" fmla="*/ 6 h 43"/>
                    <a:gd name="T20" fmla="*/ 0 w 30"/>
                    <a:gd name="T21" fmla="*/ 22 h 43"/>
                    <a:gd name="T22" fmla="*/ 4 w 30"/>
                    <a:gd name="T23" fmla="*/ 37 h 43"/>
                    <a:gd name="T24" fmla="*/ 15 w 30"/>
                    <a:gd name="T25" fmla="*/ 43 h 43"/>
                    <a:gd name="T26" fmla="*/ 26 w 30"/>
                    <a:gd name="T27" fmla="*/ 37 h 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0" h="43">
                      <a:moveTo>
                        <a:pt x="9" y="22"/>
                      </a:moveTo>
                      <a:cubicBezTo>
                        <a:pt x="9" y="12"/>
                        <a:pt x="11" y="7"/>
                        <a:pt x="15" y="7"/>
                      </a:cubicBezTo>
                      <a:cubicBezTo>
                        <a:pt x="20" y="7"/>
                        <a:pt x="22" y="12"/>
                        <a:pt x="22" y="22"/>
                      </a:cubicBezTo>
                      <a:cubicBezTo>
                        <a:pt x="22" y="31"/>
                        <a:pt x="20" y="36"/>
                        <a:pt x="15" y="36"/>
                      </a:cubicBezTo>
                      <a:cubicBezTo>
                        <a:pt x="11" y="36"/>
                        <a:pt x="9" y="31"/>
                        <a:pt x="9" y="22"/>
                      </a:cubicBezTo>
                      <a:moveTo>
                        <a:pt x="26" y="37"/>
                      </a:moveTo>
                      <a:cubicBezTo>
                        <a:pt x="29" y="33"/>
                        <a:pt x="30" y="28"/>
                        <a:pt x="30" y="22"/>
                      </a:cubicBezTo>
                      <a:cubicBezTo>
                        <a:pt x="30" y="15"/>
                        <a:pt x="29" y="10"/>
                        <a:pt x="26" y="6"/>
                      </a:cubicBezTo>
                      <a:cubicBezTo>
                        <a:pt x="24" y="2"/>
                        <a:pt x="20" y="0"/>
                        <a:pt x="15" y="0"/>
                      </a:cubicBezTo>
                      <a:cubicBezTo>
                        <a:pt x="11" y="0"/>
                        <a:pt x="7" y="2"/>
                        <a:pt x="4" y="6"/>
                      </a:cubicBezTo>
                      <a:cubicBezTo>
                        <a:pt x="2" y="10"/>
                        <a:pt x="0" y="15"/>
                        <a:pt x="0" y="22"/>
                      </a:cubicBezTo>
                      <a:cubicBezTo>
                        <a:pt x="0" y="28"/>
                        <a:pt x="2" y="34"/>
                        <a:pt x="4" y="37"/>
                      </a:cubicBezTo>
                      <a:cubicBezTo>
                        <a:pt x="7" y="41"/>
                        <a:pt x="11" y="43"/>
                        <a:pt x="15" y="43"/>
                      </a:cubicBezTo>
                      <a:cubicBezTo>
                        <a:pt x="20" y="43"/>
                        <a:pt x="24" y="41"/>
                        <a:pt x="26" y="3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105" name="Freeform 116"/>
                <p:cNvSpPr>
                  <a:spLocks/>
                </p:cNvSpPr>
                <p:nvPr/>
              </p:nvSpPr>
              <p:spPr bwMode="auto">
                <a:xfrm>
                  <a:off x="884237" y="2302964"/>
                  <a:ext cx="6350" cy="14288"/>
                </a:xfrm>
                <a:custGeom>
                  <a:avLst/>
                  <a:gdLst>
                    <a:gd name="T0" fmla="*/ 8 w 18"/>
                    <a:gd name="T1" fmla="*/ 5 h 41"/>
                    <a:gd name="T2" fmla="*/ 0 w 18"/>
                    <a:gd name="T3" fmla="*/ 7 h 41"/>
                    <a:gd name="T4" fmla="*/ 0 w 18"/>
                    <a:gd name="T5" fmla="*/ 14 h 41"/>
                    <a:gd name="T6" fmla="*/ 9 w 18"/>
                    <a:gd name="T7" fmla="*/ 14 h 41"/>
                    <a:gd name="T8" fmla="*/ 9 w 18"/>
                    <a:gd name="T9" fmla="*/ 41 h 41"/>
                    <a:gd name="T10" fmla="*/ 18 w 18"/>
                    <a:gd name="T11" fmla="*/ 41 h 41"/>
                    <a:gd name="T12" fmla="*/ 18 w 18"/>
                    <a:gd name="T13" fmla="*/ 0 h 41"/>
                    <a:gd name="T14" fmla="*/ 11 w 18"/>
                    <a:gd name="T15" fmla="*/ 0 h 41"/>
                    <a:gd name="T16" fmla="*/ 8 w 18"/>
                    <a:gd name="T17" fmla="*/ 5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" h="41">
                      <a:moveTo>
                        <a:pt x="8" y="5"/>
                      </a:moveTo>
                      <a:cubicBezTo>
                        <a:pt x="6" y="7"/>
                        <a:pt x="3" y="7"/>
                        <a:pt x="0" y="7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cubicBezTo>
                        <a:pt x="9" y="41"/>
                        <a:pt x="9" y="41"/>
                        <a:pt x="9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2"/>
                        <a:pt x="9" y="4"/>
                        <a:pt x="8" y="5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106" name="Freeform 117"/>
                <p:cNvSpPr>
                  <a:spLocks/>
                </p:cNvSpPr>
                <p:nvPr/>
              </p:nvSpPr>
              <p:spPr bwMode="auto">
                <a:xfrm>
                  <a:off x="868362" y="2282326"/>
                  <a:ext cx="6350" cy="12700"/>
                </a:xfrm>
                <a:custGeom>
                  <a:avLst/>
                  <a:gdLst>
                    <a:gd name="T0" fmla="*/ 8 w 18"/>
                    <a:gd name="T1" fmla="*/ 6 h 41"/>
                    <a:gd name="T2" fmla="*/ 0 w 18"/>
                    <a:gd name="T3" fmla="*/ 8 h 41"/>
                    <a:gd name="T4" fmla="*/ 0 w 18"/>
                    <a:gd name="T5" fmla="*/ 14 h 41"/>
                    <a:gd name="T6" fmla="*/ 10 w 18"/>
                    <a:gd name="T7" fmla="*/ 14 h 41"/>
                    <a:gd name="T8" fmla="*/ 10 w 18"/>
                    <a:gd name="T9" fmla="*/ 41 h 41"/>
                    <a:gd name="T10" fmla="*/ 18 w 18"/>
                    <a:gd name="T11" fmla="*/ 41 h 41"/>
                    <a:gd name="T12" fmla="*/ 18 w 18"/>
                    <a:gd name="T13" fmla="*/ 0 h 41"/>
                    <a:gd name="T14" fmla="*/ 12 w 18"/>
                    <a:gd name="T15" fmla="*/ 0 h 41"/>
                    <a:gd name="T16" fmla="*/ 8 w 18"/>
                    <a:gd name="T17" fmla="*/ 6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8" h="41">
                      <a:moveTo>
                        <a:pt x="8" y="6"/>
                      </a:moveTo>
                      <a:cubicBezTo>
                        <a:pt x="7" y="7"/>
                        <a:pt x="4" y="8"/>
                        <a:pt x="0" y="8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10" y="14"/>
                        <a:pt x="10" y="14"/>
                        <a:pt x="10" y="14"/>
                      </a:cubicBezTo>
                      <a:cubicBezTo>
                        <a:pt x="10" y="41"/>
                        <a:pt x="10" y="41"/>
                        <a:pt x="10" y="41"/>
                      </a:cubicBezTo>
                      <a:cubicBezTo>
                        <a:pt x="18" y="41"/>
                        <a:pt x="18" y="41"/>
                        <a:pt x="18" y="41"/>
                      </a:cubicBezTo>
                      <a:cubicBezTo>
                        <a:pt x="18" y="0"/>
                        <a:pt x="18" y="0"/>
                        <a:pt x="18" y="0"/>
                      </a:cubicBezTo>
                      <a:cubicBezTo>
                        <a:pt x="12" y="0"/>
                        <a:pt x="12" y="0"/>
                        <a:pt x="12" y="0"/>
                      </a:cubicBezTo>
                      <a:cubicBezTo>
                        <a:pt x="11" y="3"/>
                        <a:pt x="9" y="4"/>
                        <a:pt x="8" y="6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107" name="Freeform 118"/>
                <p:cNvSpPr>
                  <a:spLocks noEditPoints="1"/>
                </p:cNvSpPr>
                <p:nvPr/>
              </p:nvSpPr>
              <p:spPr bwMode="auto">
                <a:xfrm>
                  <a:off x="895350" y="2302964"/>
                  <a:ext cx="9525" cy="14288"/>
                </a:xfrm>
                <a:custGeom>
                  <a:avLst/>
                  <a:gdLst>
                    <a:gd name="T0" fmla="*/ 15 w 30"/>
                    <a:gd name="T1" fmla="*/ 36 h 42"/>
                    <a:gd name="T2" fmla="*/ 8 w 30"/>
                    <a:gd name="T3" fmla="*/ 21 h 42"/>
                    <a:gd name="T4" fmla="*/ 15 w 30"/>
                    <a:gd name="T5" fmla="*/ 7 h 42"/>
                    <a:gd name="T6" fmla="*/ 21 w 30"/>
                    <a:gd name="T7" fmla="*/ 21 h 42"/>
                    <a:gd name="T8" fmla="*/ 15 w 30"/>
                    <a:gd name="T9" fmla="*/ 36 h 42"/>
                    <a:gd name="T10" fmla="*/ 15 w 30"/>
                    <a:gd name="T11" fmla="*/ 0 h 42"/>
                    <a:gd name="T12" fmla="*/ 3 w 30"/>
                    <a:gd name="T13" fmla="*/ 5 h 42"/>
                    <a:gd name="T14" fmla="*/ 0 w 30"/>
                    <a:gd name="T15" fmla="*/ 21 h 42"/>
                    <a:gd name="T16" fmla="*/ 3 w 30"/>
                    <a:gd name="T17" fmla="*/ 36 h 42"/>
                    <a:gd name="T18" fmla="*/ 15 w 30"/>
                    <a:gd name="T19" fmla="*/ 42 h 42"/>
                    <a:gd name="T20" fmla="*/ 26 w 30"/>
                    <a:gd name="T21" fmla="*/ 36 h 42"/>
                    <a:gd name="T22" fmla="*/ 30 w 30"/>
                    <a:gd name="T23" fmla="*/ 21 h 42"/>
                    <a:gd name="T24" fmla="*/ 26 w 30"/>
                    <a:gd name="T25" fmla="*/ 6 h 42"/>
                    <a:gd name="T26" fmla="*/ 15 w 30"/>
                    <a:gd name="T27" fmla="*/ 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0" h="42">
                      <a:moveTo>
                        <a:pt x="15" y="36"/>
                      </a:moveTo>
                      <a:cubicBezTo>
                        <a:pt x="10" y="36"/>
                        <a:pt x="8" y="31"/>
                        <a:pt x="8" y="21"/>
                      </a:cubicBezTo>
                      <a:cubicBezTo>
                        <a:pt x="8" y="11"/>
                        <a:pt x="10" y="7"/>
                        <a:pt x="15" y="7"/>
                      </a:cubicBezTo>
                      <a:cubicBezTo>
                        <a:pt x="19" y="7"/>
                        <a:pt x="21" y="11"/>
                        <a:pt x="21" y="21"/>
                      </a:cubicBezTo>
                      <a:cubicBezTo>
                        <a:pt x="21" y="31"/>
                        <a:pt x="19" y="36"/>
                        <a:pt x="15" y="36"/>
                      </a:cubicBezTo>
                      <a:moveTo>
                        <a:pt x="15" y="0"/>
                      </a:moveTo>
                      <a:cubicBezTo>
                        <a:pt x="10" y="0"/>
                        <a:pt x="6" y="2"/>
                        <a:pt x="3" y="5"/>
                      </a:cubicBezTo>
                      <a:cubicBezTo>
                        <a:pt x="1" y="10"/>
                        <a:pt x="0" y="15"/>
                        <a:pt x="0" y="21"/>
                      </a:cubicBezTo>
                      <a:cubicBezTo>
                        <a:pt x="0" y="28"/>
                        <a:pt x="1" y="33"/>
                        <a:pt x="3" y="36"/>
                      </a:cubicBezTo>
                      <a:cubicBezTo>
                        <a:pt x="6" y="40"/>
                        <a:pt x="10" y="42"/>
                        <a:pt x="15" y="42"/>
                      </a:cubicBezTo>
                      <a:cubicBezTo>
                        <a:pt x="20" y="42"/>
                        <a:pt x="23" y="40"/>
                        <a:pt x="26" y="36"/>
                      </a:cubicBezTo>
                      <a:cubicBezTo>
                        <a:pt x="28" y="33"/>
                        <a:pt x="30" y="28"/>
                        <a:pt x="30" y="21"/>
                      </a:cubicBezTo>
                      <a:cubicBezTo>
                        <a:pt x="30" y="15"/>
                        <a:pt x="28" y="10"/>
                        <a:pt x="26" y="6"/>
                      </a:cubicBezTo>
                      <a:cubicBezTo>
                        <a:pt x="23" y="2"/>
                        <a:pt x="20" y="0"/>
                        <a:pt x="15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108" name="Freeform 119"/>
                <p:cNvSpPr>
                  <a:spLocks noEditPoints="1"/>
                </p:cNvSpPr>
                <p:nvPr/>
              </p:nvSpPr>
              <p:spPr bwMode="auto">
                <a:xfrm>
                  <a:off x="895350" y="2260101"/>
                  <a:ext cx="9525" cy="14288"/>
                </a:xfrm>
                <a:custGeom>
                  <a:avLst/>
                  <a:gdLst>
                    <a:gd name="T0" fmla="*/ 15 w 31"/>
                    <a:gd name="T1" fmla="*/ 36 h 42"/>
                    <a:gd name="T2" fmla="*/ 9 w 31"/>
                    <a:gd name="T3" fmla="*/ 22 h 42"/>
                    <a:gd name="T4" fmla="*/ 15 w 31"/>
                    <a:gd name="T5" fmla="*/ 7 h 42"/>
                    <a:gd name="T6" fmla="*/ 23 w 31"/>
                    <a:gd name="T7" fmla="*/ 22 h 42"/>
                    <a:gd name="T8" fmla="*/ 15 w 31"/>
                    <a:gd name="T9" fmla="*/ 36 h 42"/>
                    <a:gd name="T10" fmla="*/ 15 w 31"/>
                    <a:gd name="T11" fmla="*/ 0 h 42"/>
                    <a:gd name="T12" fmla="*/ 5 w 31"/>
                    <a:gd name="T13" fmla="*/ 6 h 42"/>
                    <a:gd name="T14" fmla="*/ 0 w 31"/>
                    <a:gd name="T15" fmla="*/ 22 h 42"/>
                    <a:gd name="T16" fmla="*/ 5 w 31"/>
                    <a:gd name="T17" fmla="*/ 36 h 42"/>
                    <a:gd name="T18" fmla="*/ 15 w 31"/>
                    <a:gd name="T19" fmla="*/ 42 h 42"/>
                    <a:gd name="T20" fmla="*/ 27 w 31"/>
                    <a:gd name="T21" fmla="*/ 36 h 42"/>
                    <a:gd name="T22" fmla="*/ 31 w 31"/>
                    <a:gd name="T23" fmla="*/ 22 h 42"/>
                    <a:gd name="T24" fmla="*/ 27 w 31"/>
                    <a:gd name="T25" fmla="*/ 6 h 42"/>
                    <a:gd name="T26" fmla="*/ 15 w 31"/>
                    <a:gd name="T27" fmla="*/ 0 h 4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31" h="42">
                      <a:moveTo>
                        <a:pt x="15" y="36"/>
                      </a:moveTo>
                      <a:cubicBezTo>
                        <a:pt x="11" y="36"/>
                        <a:pt x="9" y="30"/>
                        <a:pt x="9" y="22"/>
                      </a:cubicBezTo>
                      <a:cubicBezTo>
                        <a:pt x="9" y="12"/>
                        <a:pt x="11" y="7"/>
                        <a:pt x="15" y="7"/>
                      </a:cubicBezTo>
                      <a:cubicBezTo>
                        <a:pt x="20" y="7"/>
                        <a:pt x="23" y="12"/>
                        <a:pt x="23" y="22"/>
                      </a:cubicBezTo>
                      <a:cubicBezTo>
                        <a:pt x="23" y="30"/>
                        <a:pt x="20" y="36"/>
                        <a:pt x="15" y="36"/>
                      </a:cubicBezTo>
                      <a:moveTo>
                        <a:pt x="15" y="0"/>
                      </a:moveTo>
                      <a:cubicBezTo>
                        <a:pt x="11" y="0"/>
                        <a:pt x="7" y="2"/>
                        <a:pt x="5" y="6"/>
                      </a:cubicBezTo>
                      <a:cubicBezTo>
                        <a:pt x="2" y="10"/>
                        <a:pt x="0" y="15"/>
                        <a:pt x="0" y="22"/>
                      </a:cubicBezTo>
                      <a:cubicBezTo>
                        <a:pt x="0" y="27"/>
                        <a:pt x="2" y="33"/>
                        <a:pt x="5" y="36"/>
                      </a:cubicBezTo>
                      <a:cubicBezTo>
                        <a:pt x="7" y="40"/>
                        <a:pt x="11" y="42"/>
                        <a:pt x="15" y="42"/>
                      </a:cubicBezTo>
                      <a:cubicBezTo>
                        <a:pt x="20" y="42"/>
                        <a:pt x="25" y="40"/>
                        <a:pt x="27" y="36"/>
                      </a:cubicBezTo>
                      <a:cubicBezTo>
                        <a:pt x="30" y="33"/>
                        <a:pt x="31" y="27"/>
                        <a:pt x="31" y="22"/>
                      </a:cubicBezTo>
                      <a:cubicBezTo>
                        <a:pt x="31" y="15"/>
                        <a:pt x="30" y="10"/>
                        <a:pt x="27" y="6"/>
                      </a:cubicBezTo>
                      <a:cubicBezTo>
                        <a:pt x="24" y="2"/>
                        <a:pt x="20" y="0"/>
                        <a:pt x="15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109" name="Freeform 120"/>
                <p:cNvSpPr>
                  <a:spLocks/>
                </p:cNvSpPr>
                <p:nvPr/>
              </p:nvSpPr>
              <p:spPr bwMode="auto">
                <a:xfrm>
                  <a:off x="904875" y="2282326"/>
                  <a:ext cx="6350" cy="12700"/>
                </a:xfrm>
                <a:custGeom>
                  <a:avLst/>
                  <a:gdLst>
                    <a:gd name="T0" fmla="*/ 9 w 17"/>
                    <a:gd name="T1" fmla="*/ 41 h 41"/>
                    <a:gd name="T2" fmla="*/ 17 w 17"/>
                    <a:gd name="T3" fmla="*/ 41 h 41"/>
                    <a:gd name="T4" fmla="*/ 17 w 17"/>
                    <a:gd name="T5" fmla="*/ 0 h 41"/>
                    <a:gd name="T6" fmla="*/ 11 w 17"/>
                    <a:gd name="T7" fmla="*/ 0 h 41"/>
                    <a:gd name="T8" fmla="*/ 7 w 17"/>
                    <a:gd name="T9" fmla="*/ 6 h 41"/>
                    <a:gd name="T10" fmla="*/ 0 w 17"/>
                    <a:gd name="T11" fmla="*/ 8 h 41"/>
                    <a:gd name="T12" fmla="*/ 0 w 17"/>
                    <a:gd name="T13" fmla="*/ 14 h 41"/>
                    <a:gd name="T14" fmla="*/ 9 w 17"/>
                    <a:gd name="T15" fmla="*/ 14 h 41"/>
                    <a:gd name="T16" fmla="*/ 9 w 17"/>
                    <a:gd name="T17" fmla="*/ 41 h 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" h="41">
                      <a:moveTo>
                        <a:pt x="9" y="41"/>
                      </a:moveTo>
                      <a:cubicBezTo>
                        <a:pt x="17" y="41"/>
                        <a:pt x="17" y="41"/>
                        <a:pt x="17" y="41"/>
                      </a:cubicBezTo>
                      <a:cubicBezTo>
                        <a:pt x="17" y="0"/>
                        <a:pt x="17" y="0"/>
                        <a:pt x="17" y="0"/>
                      </a:cubicBez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10" y="3"/>
                        <a:pt x="9" y="4"/>
                        <a:pt x="7" y="6"/>
                      </a:cubicBezTo>
                      <a:cubicBezTo>
                        <a:pt x="6" y="7"/>
                        <a:pt x="3" y="8"/>
                        <a:pt x="0" y="8"/>
                      </a:cubicBezTo>
                      <a:cubicBezTo>
                        <a:pt x="0" y="14"/>
                        <a:pt x="0" y="14"/>
                        <a:pt x="0" y="14"/>
                      </a:cubicBezTo>
                      <a:cubicBezTo>
                        <a:pt x="9" y="14"/>
                        <a:pt x="9" y="14"/>
                        <a:pt x="9" y="14"/>
                      </a:cubicBezTo>
                      <a:lnTo>
                        <a:pt x="9" y="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1386" name="Group 1385">
                <a:extLst>
                  <a:ext uri="{FF2B5EF4-FFF2-40B4-BE49-F238E27FC236}">
                    <a16:creationId xmlns:a16="http://schemas.microsoft.com/office/drawing/2014/main" id="{CF05C97C-16F0-44B7-97CC-BA4B547074FC}"/>
                  </a:ext>
                </a:extLst>
              </p:cNvPr>
              <p:cNvGrpSpPr/>
              <p:nvPr/>
            </p:nvGrpSpPr>
            <p:grpSpPr>
              <a:xfrm>
                <a:off x="7243995" y="3425524"/>
                <a:ext cx="149366" cy="149366"/>
                <a:chOff x="6873875" y="2102643"/>
                <a:chExt cx="234950" cy="234950"/>
              </a:xfrm>
            </p:grpSpPr>
            <p:sp>
              <p:nvSpPr>
                <p:cNvPr id="1387" name="Oval 206">
                  <a:extLst>
                    <a:ext uri="{FF2B5EF4-FFF2-40B4-BE49-F238E27FC236}">
                      <a16:creationId xmlns:a16="http://schemas.microsoft.com/office/drawing/2014/main" id="{CFCEAD2F-CE21-4B7F-B810-F8C8A86706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873875" y="2102643"/>
                  <a:ext cx="234950" cy="234950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88" name="Rectangle 207">
                  <a:extLst>
                    <a:ext uri="{FF2B5EF4-FFF2-40B4-BE49-F238E27FC236}">
                      <a16:creationId xmlns:a16="http://schemas.microsoft.com/office/drawing/2014/main" id="{8A5C6771-FFC7-47A0-A6DF-52597499A5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08800" y="2164556"/>
                  <a:ext cx="4921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89" name="Rectangle 208">
                  <a:extLst>
                    <a:ext uri="{FF2B5EF4-FFF2-40B4-BE49-F238E27FC236}">
                      <a16:creationId xmlns:a16="http://schemas.microsoft.com/office/drawing/2014/main" id="{53CE4424-B1F6-4A29-ADC5-E72063845A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65950" y="2164556"/>
                  <a:ext cx="50800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0" name="Rectangle 209">
                  <a:extLst>
                    <a:ext uri="{FF2B5EF4-FFF2-40B4-BE49-F238E27FC236}">
                      <a16:creationId xmlns:a16="http://schemas.microsoft.com/office/drawing/2014/main" id="{2BBF5159-AEB8-4179-8F1D-BDD001D76E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023100" y="2164556"/>
                  <a:ext cx="4921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1" name="Rectangle 210">
                  <a:extLst>
                    <a:ext uri="{FF2B5EF4-FFF2-40B4-BE49-F238E27FC236}">
                      <a16:creationId xmlns:a16="http://schemas.microsoft.com/office/drawing/2014/main" id="{A1A916A6-8E6C-4948-B593-4CDBE0F435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37375" y="2183606"/>
                  <a:ext cx="50800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2" name="Rectangle 211">
                  <a:extLst>
                    <a:ext uri="{FF2B5EF4-FFF2-40B4-BE49-F238E27FC236}">
                      <a16:creationId xmlns:a16="http://schemas.microsoft.com/office/drawing/2014/main" id="{E1FB3A2E-F611-4C5B-A312-9B45E2F9A0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4525" y="2183606"/>
                  <a:ext cx="4921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3" name="Rectangle 212">
                  <a:extLst>
                    <a:ext uri="{FF2B5EF4-FFF2-40B4-BE49-F238E27FC236}">
                      <a16:creationId xmlns:a16="http://schemas.microsoft.com/office/drawing/2014/main" id="{E54A30B1-1F56-462B-B46E-F58BAF601C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08800" y="2183606"/>
                  <a:ext cx="20638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4" name="Rectangle 213">
                  <a:extLst>
                    <a:ext uri="{FF2B5EF4-FFF2-40B4-BE49-F238E27FC236}">
                      <a16:creationId xmlns:a16="http://schemas.microsoft.com/office/drawing/2014/main" id="{28626CC7-5D27-440F-B012-341061F9DC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051675" y="2183606"/>
                  <a:ext cx="20638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5" name="Rectangle 214">
                  <a:extLst>
                    <a:ext uri="{FF2B5EF4-FFF2-40B4-BE49-F238E27FC236}">
                      <a16:creationId xmlns:a16="http://schemas.microsoft.com/office/drawing/2014/main" id="{8CFD87A8-0F9C-42CE-9B83-4B1A608595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08800" y="2201068"/>
                  <a:ext cx="4921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6" name="Rectangle 215">
                  <a:extLst>
                    <a:ext uri="{FF2B5EF4-FFF2-40B4-BE49-F238E27FC236}">
                      <a16:creationId xmlns:a16="http://schemas.microsoft.com/office/drawing/2014/main" id="{A0764EC2-EDDF-47C1-BD59-CC936A3B13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65950" y="2201068"/>
                  <a:ext cx="50800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7" name="Rectangle 216">
                  <a:extLst>
                    <a:ext uri="{FF2B5EF4-FFF2-40B4-BE49-F238E27FC236}">
                      <a16:creationId xmlns:a16="http://schemas.microsoft.com/office/drawing/2014/main" id="{954653F8-BF26-43BD-B4D0-CBCEF6F087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023100" y="2201068"/>
                  <a:ext cx="4921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8" name="Rectangle 217">
                  <a:extLst>
                    <a:ext uri="{FF2B5EF4-FFF2-40B4-BE49-F238E27FC236}">
                      <a16:creationId xmlns:a16="http://schemas.microsoft.com/office/drawing/2014/main" id="{3A8ED075-F63B-4C9C-84FD-E52048DEAC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37375" y="2218531"/>
                  <a:ext cx="50800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399" name="Rectangle 218">
                  <a:extLst>
                    <a:ext uri="{FF2B5EF4-FFF2-40B4-BE49-F238E27FC236}">
                      <a16:creationId xmlns:a16="http://schemas.microsoft.com/office/drawing/2014/main" id="{D55F6D26-2E7F-4920-9080-B48ADB710AD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4525" y="2218531"/>
                  <a:ext cx="4921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0" name="Rectangle 219">
                  <a:extLst>
                    <a:ext uri="{FF2B5EF4-FFF2-40B4-BE49-F238E27FC236}">
                      <a16:creationId xmlns:a16="http://schemas.microsoft.com/office/drawing/2014/main" id="{EA5346D9-F739-46C3-84D2-92BD18430A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08800" y="2218531"/>
                  <a:ext cx="20638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1" name="Rectangle 220">
                  <a:extLst>
                    <a:ext uri="{FF2B5EF4-FFF2-40B4-BE49-F238E27FC236}">
                      <a16:creationId xmlns:a16="http://schemas.microsoft.com/office/drawing/2014/main" id="{20C94751-D51D-4267-B60D-99CBFC4355B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051675" y="2218531"/>
                  <a:ext cx="20638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2" name="Rectangle 221">
                  <a:extLst>
                    <a:ext uri="{FF2B5EF4-FFF2-40B4-BE49-F238E27FC236}">
                      <a16:creationId xmlns:a16="http://schemas.microsoft.com/office/drawing/2014/main" id="{E6E088DA-DBCD-4B6F-9638-CFE16D0B68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08800" y="2237581"/>
                  <a:ext cx="4921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3" name="Rectangle 222">
                  <a:extLst>
                    <a:ext uri="{FF2B5EF4-FFF2-40B4-BE49-F238E27FC236}">
                      <a16:creationId xmlns:a16="http://schemas.microsoft.com/office/drawing/2014/main" id="{81DEFED9-8DE2-424F-8467-3E33A3B3126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65950" y="2237581"/>
                  <a:ext cx="50800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4" name="Rectangle 223">
                  <a:extLst>
                    <a:ext uri="{FF2B5EF4-FFF2-40B4-BE49-F238E27FC236}">
                      <a16:creationId xmlns:a16="http://schemas.microsoft.com/office/drawing/2014/main" id="{911D0BA7-FA9A-4478-84B1-3B489F5F4D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023100" y="2237581"/>
                  <a:ext cx="4921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5" name="Rectangle 224">
                  <a:extLst>
                    <a:ext uri="{FF2B5EF4-FFF2-40B4-BE49-F238E27FC236}">
                      <a16:creationId xmlns:a16="http://schemas.microsoft.com/office/drawing/2014/main" id="{71ECBCF5-031E-4013-B3DF-29CFC678E3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37375" y="2255043"/>
                  <a:ext cx="50800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6" name="Rectangle 225">
                  <a:extLst>
                    <a:ext uri="{FF2B5EF4-FFF2-40B4-BE49-F238E27FC236}">
                      <a16:creationId xmlns:a16="http://schemas.microsoft.com/office/drawing/2014/main" id="{A365E82D-DF6E-4C01-8A94-B2CF2B1DE9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94525" y="2255043"/>
                  <a:ext cx="49213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7" name="Rectangle 226">
                  <a:extLst>
                    <a:ext uri="{FF2B5EF4-FFF2-40B4-BE49-F238E27FC236}">
                      <a16:creationId xmlns:a16="http://schemas.microsoft.com/office/drawing/2014/main" id="{F78E6DCE-7509-4BED-8FD6-0B9F7D1DDF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908800" y="2255043"/>
                  <a:ext cx="20638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08" name="Rectangle 227">
                  <a:extLst>
                    <a:ext uri="{FF2B5EF4-FFF2-40B4-BE49-F238E27FC236}">
                      <a16:creationId xmlns:a16="http://schemas.microsoft.com/office/drawing/2014/main" id="{2F72760C-D8AE-402F-8491-DC68252DFBF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051675" y="2255043"/>
                  <a:ext cx="20638" cy="1111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409" name="Group 1408">
                <a:extLst>
                  <a:ext uri="{FF2B5EF4-FFF2-40B4-BE49-F238E27FC236}">
                    <a16:creationId xmlns:a16="http://schemas.microsoft.com/office/drawing/2014/main" id="{9FB63D9C-D468-4E53-83D4-9309C31D41CA}"/>
                  </a:ext>
                </a:extLst>
              </p:cNvPr>
              <p:cNvGrpSpPr/>
              <p:nvPr/>
            </p:nvGrpSpPr>
            <p:grpSpPr>
              <a:xfrm>
                <a:off x="6851480" y="3603241"/>
                <a:ext cx="151112" cy="151112"/>
                <a:chOff x="4818063" y="3023393"/>
                <a:chExt cx="234950" cy="234950"/>
              </a:xfrm>
            </p:grpSpPr>
            <p:sp>
              <p:nvSpPr>
                <p:cNvPr id="1410" name="Oval 350">
                  <a:extLst>
                    <a:ext uri="{FF2B5EF4-FFF2-40B4-BE49-F238E27FC236}">
                      <a16:creationId xmlns:a16="http://schemas.microsoft.com/office/drawing/2014/main" id="{B3B2EAD7-B007-48EE-89FA-345625DB16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818063" y="3023393"/>
                  <a:ext cx="234950" cy="234950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1" name="Freeform 351">
                  <a:extLst>
                    <a:ext uri="{FF2B5EF4-FFF2-40B4-BE49-F238E27FC236}">
                      <a16:creationId xmlns:a16="http://schemas.microsoft.com/office/drawing/2014/main" id="{B77ECF4B-75C5-4076-B967-A5959AD7BA5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884738" y="3091656"/>
                  <a:ext cx="98425" cy="115888"/>
                </a:xfrm>
                <a:custGeom>
                  <a:avLst/>
                  <a:gdLst>
                    <a:gd name="T0" fmla="*/ 132 w 292"/>
                    <a:gd name="T1" fmla="*/ 124 h 341"/>
                    <a:gd name="T2" fmla="*/ 132 w 292"/>
                    <a:gd name="T3" fmla="*/ 124 h 341"/>
                    <a:gd name="T4" fmla="*/ 128 w 292"/>
                    <a:gd name="T5" fmla="*/ 128 h 341"/>
                    <a:gd name="T6" fmla="*/ 124 w 292"/>
                    <a:gd name="T7" fmla="*/ 123 h 341"/>
                    <a:gd name="T8" fmla="*/ 181 w 292"/>
                    <a:gd name="T9" fmla="*/ 88 h 341"/>
                    <a:gd name="T10" fmla="*/ 183 w 292"/>
                    <a:gd name="T11" fmla="*/ 93 h 341"/>
                    <a:gd name="T12" fmla="*/ 180 w 292"/>
                    <a:gd name="T13" fmla="*/ 95 h 341"/>
                    <a:gd name="T14" fmla="*/ 132 w 292"/>
                    <a:gd name="T15" fmla="*/ 124 h 341"/>
                    <a:gd name="T16" fmla="*/ 213 w 292"/>
                    <a:gd name="T17" fmla="*/ 153 h 341"/>
                    <a:gd name="T18" fmla="*/ 191 w 292"/>
                    <a:gd name="T19" fmla="*/ 85 h 341"/>
                    <a:gd name="T20" fmla="*/ 123 w 292"/>
                    <a:gd name="T21" fmla="*/ 106 h 341"/>
                    <a:gd name="T22" fmla="*/ 143 w 292"/>
                    <a:gd name="T23" fmla="*/ 174 h 341"/>
                    <a:gd name="T24" fmla="*/ 213 w 292"/>
                    <a:gd name="T25" fmla="*/ 153 h 341"/>
                    <a:gd name="T26" fmla="*/ 268 w 292"/>
                    <a:gd name="T27" fmla="*/ 49 h 341"/>
                    <a:gd name="T28" fmla="*/ 147 w 292"/>
                    <a:gd name="T29" fmla="*/ 0 h 341"/>
                    <a:gd name="T30" fmla="*/ 26 w 292"/>
                    <a:gd name="T31" fmla="*/ 49 h 341"/>
                    <a:gd name="T32" fmla="*/ 0 w 292"/>
                    <a:gd name="T33" fmla="*/ 48 h 341"/>
                    <a:gd name="T34" fmla="*/ 4 w 292"/>
                    <a:gd name="T35" fmla="*/ 77 h 341"/>
                    <a:gd name="T36" fmla="*/ 20 w 292"/>
                    <a:gd name="T37" fmla="*/ 166 h 341"/>
                    <a:gd name="T38" fmla="*/ 68 w 292"/>
                    <a:gd name="T39" fmla="*/ 273 h 341"/>
                    <a:gd name="T40" fmla="*/ 108 w 292"/>
                    <a:gd name="T41" fmla="*/ 199 h 341"/>
                    <a:gd name="T42" fmla="*/ 116 w 292"/>
                    <a:gd name="T43" fmla="*/ 203 h 341"/>
                    <a:gd name="T44" fmla="*/ 125 w 292"/>
                    <a:gd name="T45" fmla="*/ 186 h 341"/>
                    <a:gd name="T46" fmla="*/ 105 w 292"/>
                    <a:gd name="T47" fmla="*/ 96 h 341"/>
                    <a:gd name="T48" fmla="*/ 201 w 292"/>
                    <a:gd name="T49" fmla="*/ 67 h 341"/>
                    <a:gd name="T50" fmla="*/ 230 w 292"/>
                    <a:gd name="T51" fmla="*/ 163 h 341"/>
                    <a:gd name="T52" fmla="*/ 145 w 292"/>
                    <a:gd name="T53" fmla="*/ 197 h 341"/>
                    <a:gd name="T54" fmla="*/ 135 w 292"/>
                    <a:gd name="T55" fmla="*/ 214 h 341"/>
                    <a:gd name="T56" fmla="*/ 143 w 292"/>
                    <a:gd name="T57" fmla="*/ 219 h 341"/>
                    <a:gd name="T58" fmla="*/ 97 w 292"/>
                    <a:gd name="T59" fmla="*/ 307 h 341"/>
                    <a:gd name="T60" fmla="*/ 147 w 292"/>
                    <a:gd name="T61" fmla="*/ 341 h 341"/>
                    <a:gd name="T62" fmla="*/ 290 w 292"/>
                    <a:gd name="T63" fmla="*/ 77 h 341"/>
                    <a:gd name="T64" fmla="*/ 292 w 292"/>
                    <a:gd name="T65" fmla="*/ 48 h 341"/>
                    <a:gd name="T66" fmla="*/ 268 w 292"/>
                    <a:gd name="T67" fmla="*/ 49 h 34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</a:cxnLst>
                  <a:rect l="0" t="0" r="r" b="b"/>
                  <a:pathLst>
                    <a:path w="292" h="341">
                      <a:moveTo>
                        <a:pt x="132" y="124"/>
                      </a:moveTo>
                      <a:cubicBezTo>
                        <a:pt x="132" y="124"/>
                        <a:pt x="132" y="124"/>
                        <a:pt x="132" y="124"/>
                      </a:cubicBezTo>
                      <a:cubicBezTo>
                        <a:pt x="131" y="126"/>
                        <a:pt x="129" y="128"/>
                        <a:pt x="128" y="128"/>
                      </a:cubicBezTo>
                      <a:cubicBezTo>
                        <a:pt x="125" y="127"/>
                        <a:pt x="124" y="124"/>
                        <a:pt x="124" y="123"/>
                      </a:cubicBezTo>
                      <a:cubicBezTo>
                        <a:pt x="132" y="99"/>
                        <a:pt x="156" y="84"/>
                        <a:pt x="181" y="88"/>
                      </a:cubicBezTo>
                      <a:cubicBezTo>
                        <a:pt x="183" y="88"/>
                        <a:pt x="184" y="91"/>
                        <a:pt x="183" y="93"/>
                      </a:cubicBezTo>
                      <a:cubicBezTo>
                        <a:pt x="183" y="95"/>
                        <a:pt x="182" y="96"/>
                        <a:pt x="180" y="95"/>
                      </a:cubicBezTo>
                      <a:cubicBezTo>
                        <a:pt x="158" y="93"/>
                        <a:pt x="138" y="104"/>
                        <a:pt x="132" y="124"/>
                      </a:cubicBezTo>
                      <a:moveTo>
                        <a:pt x="213" y="153"/>
                      </a:moveTo>
                      <a:cubicBezTo>
                        <a:pt x="225" y="129"/>
                        <a:pt x="216" y="98"/>
                        <a:pt x="191" y="85"/>
                      </a:cubicBezTo>
                      <a:cubicBezTo>
                        <a:pt x="167" y="73"/>
                        <a:pt x="136" y="82"/>
                        <a:pt x="123" y="106"/>
                      </a:cubicBezTo>
                      <a:cubicBezTo>
                        <a:pt x="110" y="130"/>
                        <a:pt x="119" y="162"/>
                        <a:pt x="143" y="174"/>
                      </a:cubicBezTo>
                      <a:cubicBezTo>
                        <a:pt x="168" y="188"/>
                        <a:pt x="199" y="178"/>
                        <a:pt x="213" y="153"/>
                      </a:cubicBezTo>
                      <a:moveTo>
                        <a:pt x="268" y="49"/>
                      </a:moveTo>
                      <a:cubicBezTo>
                        <a:pt x="198" y="49"/>
                        <a:pt x="162" y="16"/>
                        <a:pt x="147" y="0"/>
                      </a:cubicBezTo>
                      <a:cubicBezTo>
                        <a:pt x="133" y="16"/>
                        <a:pt x="93" y="49"/>
                        <a:pt x="26" y="49"/>
                      </a:cubicBezTo>
                      <a:cubicBezTo>
                        <a:pt x="17" y="49"/>
                        <a:pt x="9" y="48"/>
                        <a:pt x="0" y="48"/>
                      </a:cubicBezTo>
                      <a:cubicBezTo>
                        <a:pt x="2" y="54"/>
                        <a:pt x="2" y="64"/>
                        <a:pt x="4" y="77"/>
                      </a:cubicBezTo>
                      <a:cubicBezTo>
                        <a:pt x="6" y="100"/>
                        <a:pt x="9" y="133"/>
                        <a:pt x="20" y="166"/>
                      </a:cubicBezTo>
                      <a:cubicBezTo>
                        <a:pt x="30" y="203"/>
                        <a:pt x="45" y="241"/>
                        <a:pt x="68" y="273"/>
                      </a:cubicBezTo>
                      <a:cubicBezTo>
                        <a:pt x="71" y="267"/>
                        <a:pt x="80" y="250"/>
                        <a:pt x="108" y="199"/>
                      </a:cubicBezTo>
                      <a:cubicBezTo>
                        <a:pt x="116" y="203"/>
                        <a:pt x="116" y="203"/>
                        <a:pt x="116" y="203"/>
                      </a:cubicBezTo>
                      <a:cubicBezTo>
                        <a:pt x="125" y="186"/>
                        <a:pt x="125" y="186"/>
                        <a:pt x="125" y="186"/>
                      </a:cubicBezTo>
                      <a:cubicBezTo>
                        <a:pt x="98" y="166"/>
                        <a:pt x="88" y="128"/>
                        <a:pt x="105" y="96"/>
                      </a:cubicBezTo>
                      <a:cubicBezTo>
                        <a:pt x="123" y="62"/>
                        <a:pt x="166" y="49"/>
                        <a:pt x="201" y="67"/>
                      </a:cubicBezTo>
                      <a:cubicBezTo>
                        <a:pt x="235" y="85"/>
                        <a:pt x="248" y="128"/>
                        <a:pt x="230" y="163"/>
                      </a:cubicBezTo>
                      <a:cubicBezTo>
                        <a:pt x="213" y="193"/>
                        <a:pt x="178" y="207"/>
                        <a:pt x="145" y="197"/>
                      </a:cubicBezTo>
                      <a:cubicBezTo>
                        <a:pt x="135" y="214"/>
                        <a:pt x="135" y="214"/>
                        <a:pt x="135" y="214"/>
                      </a:cubicBezTo>
                      <a:cubicBezTo>
                        <a:pt x="143" y="219"/>
                        <a:pt x="143" y="219"/>
                        <a:pt x="143" y="219"/>
                      </a:cubicBezTo>
                      <a:cubicBezTo>
                        <a:pt x="143" y="219"/>
                        <a:pt x="136" y="234"/>
                        <a:pt x="97" y="307"/>
                      </a:cubicBezTo>
                      <a:cubicBezTo>
                        <a:pt x="111" y="320"/>
                        <a:pt x="128" y="332"/>
                        <a:pt x="147" y="341"/>
                      </a:cubicBezTo>
                      <a:cubicBezTo>
                        <a:pt x="253" y="292"/>
                        <a:pt x="283" y="148"/>
                        <a:pt x="290" y="77"/>
                      </a:cubicBezTo>
                      <a:cubicBezTo>
                        <a:pt x="292" y="64"/>
                        <a:pt x="292" y="54"/>
                        <a:pt x="292" y="48"/>
                      </a:cubicBezTo>
                      <a:cubicBezTo>
                        <a:pt x="283" y="48"/>
                        <a:pt x="275" y="49"/>
                        <a:pt x="268" y="49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2" name="Freeform 352">
                  <a:extLst>
                    <a:ext uri="{FF2B5EF4-FFF2-40B4-BE49-F238E27FC236}">
                      <a16:creationId xmlns:a16="http://schemas.microsoft.com/office/drawing/2014/main" id="{0F3AC69F-6DE8-4733-B406-35B714B29FF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4873625" y="3074193"/>
                  <a:ext cx="122238" cy="147638"/>
                </a:xfrm>
                <a:custGeom>
                  <a:avLst/>
                  <a:gdLst>
                    <a:gd name="T0" fmla="*/ 345 w 366"/>
                    <a:gd name="T1" fmla="*/ 118 h 436"/>
                    <a:gd name="T2" fmla="*/ 184 w 366"/>
                    <a:gd name="T3" fmla="*/ 415 h 436"/>
                    <a:gd name="T4" fmla="*/ 41 w 366"/>
                    <a:gd name="T5" fmla="*/ 218 h 436"/>
                    <a:gd name="T6" fmla="*/ 23 w 366"/>
                    <a:gd name="T7" fmla="*/ 118 h 436"/>
                    <a:gd name="T8" fmla="*/ 19 w 366"/>
                    <a:gd name="T9" fmla="*/ 84 h 436"/>
                    <a:gd name="T10" fmla="*/ 47 w 366"/>
                    <a:gd name="T11" fmla="*/ 87 h 436"/>
                    <a:gd name="T12" fmla="*/ 184 w 366"/>
                    <a:gd name="T13" fmla="*/ 31 h 436"/>
                    <a:gd name="T14" fmla="*/ 320 w 366"/>
                    <a:gd name="T15" fmla="*/ 87 h 436"/>
                    <a:gd name="T16" fmla="*/ 348 w 366"/>
                    <a:gd name="T17" fmla="*/ 84 h 436"/>
                    <a:gd name="T18" fmla="*/ 345 w 366"/>
                    <a:gd name="T19" fmla="*/ 118 h 436"/>
                    <a:gd name="T20" fmla="*/ 356 w 366"/>
                    <a:gd name="T21" fmla="*/ 64 h 436"/>
                    <a:gd name="T22" fmla="*/ 320 w 366"/>
                    <a:gd name="T23" fmla="*/ 66 h 436"/>
                    <a:gd name="T24" fmla="*/ 220 w 366"/>
                    <a:gd name="T25" fmla="*/ 39 h 436"/>
                    <a:gd name="T26" fmla="*/ 199 w 366"/>
                    <a:gd name="T27" fmla="*/ 21 h 436"/>
                    <a:gd name="T28" fmla="*/ 192 w 366"/>
                    <a:gd name="T29" fmla="*/ 15 h 436"/>
                    <a:gd name="T30" fmla="*/ 192 w 366"/>
                    <a:gd name="T31" fmla="*/ 13 h 436"/>
                    <a:gd name="T32" fmla="*/ 184 w 366"/>
                    <a:gd name="T33" fmla="*/ 0 h 436"/>
                    <a:gd name="T34" fmla="*/ 176 w 366"/>
                    <a:gd name="T35" fmla="*/ 13 h 436"/>
                    <a:gd name="T36" fmla="*/ 174 w 366"/>
                    <a:gd name="T37" fmla="*/ 15 h 436"/>
                    <a:gd name="T38" fmla="*/ 47 w 366"/>
                    <a:gd name="T39" fmla="*/ 66 h 436"/>
                    <a:gd name="T40" fmla="*/ 11 w 366"/>
                    <a:gd name="T41" fmla="*/ 64 h 436"/>
                    <a:gd name="T42" fmla="*/ 0 w 366"/>
                    <a:gd name="T43" fmla="*/ 64 h 436"/>
                    <a:gd name="T44" fmla="*/ 0 w 366"/>
                    <a:gd name="T45" fmla="*/ 74 h 436"/>
                    <a:gd name="T46" fmla="*/ 23 w 366"/>
                    <a:gd name="T47" fmla="*/ 224 h 436"/>
                    <a:gd name="T48" fmla="*/ 180 w 366"/>
                    <a:gd name="T49" fmla="*/ 436 h 436"/>
                    <a:gd name="T50" fmla="*/ 184 w 366"/>
                    <a:gd name="T51" fmla="*/ 436 h 436"/>
                    <a:gd name="T52" fmla="*/ 188 w 366"/>
                    <a:gd name="T53" fmla="*/ 436 h 436"/>
                    <a:gd name="T54" fmla="*/ 345 w 366"/>
                    <a:gd name="T55" fmla="*/ 224 h 436"/>
                    <a:gd name="T56" fmla="*/ 366 w 366"/>
                    <a:gd name="T57" fmla="*/ 74 h 436"/>
                    <a:gd name="T58" fmla="*/ 366 w 366"/>
                    <a:gd name="T59" fmla="*/ 64 h 436"/>
                    <a:gd name="T60" fmla="*/ 356 w 366"/>
                    <a:gd name="T61" fmla="*/ 64 h 4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66" h="436">
                      <a:moveTo>
                        <a:pt x="345" y="118"/>
                      </a:moveTo>
                      <a:cubicBezTo>
                        <a:pt x="337" y="197"/>
                        <a:pt x="304" y="360"/>
                        <a:pt x="184" y="415"/>
                      </a:cubicBezTo>
                      <a:cubicBezTo>
                        <a:pt x="104" y="379"/>
                        <a:pt x="62" y="296"/>
                        <a:pt x="41" y="218"/>
                      </a:cubicBezTo>
                      <a:cubicBezTo>
                        <a:pt x="29" y="182"/>
                        <a:pt x="25" y="144"/>
                        <a:pt x="23" y="118"/>
                      </a:cubicBezTo>
                      <a:cubicBezTo>
                        <a:pt x="21" y="103"/>
                        <a:pt x="21" y="93"/>
                        <a:pt x="19" y="84"/>
                      </a:cubicBezTo>
                      <a:cubicBezTo>
                        <a:pt x="29" y="84"/>
                        <a:pt x="37" y="87"/>
                        <a:pt x="47" y="87"/>
                      </a:cubicBezTo>
                      <a:cubicBezTo>
                        <a:pt x="124" y="87"/>
                        <a:pt x="168" y="50"/>
                        <a:pt x="184" y="31"/>
                      </a:cubicBezTo>
                      <a:cubicBezTo>
                        <a:pt x="200" y="50"/>
                        <a:pt x="242" y="87"/>
                        <a:pt x="320" y="87"/>
                      </a:cubicBezTo>
                      <a:cubicBezTo>
                        <a:pt x="329" y="87"/>
                        <a:pt x="337" y="84"/>
                        <a:pt x="348" y="84"/>
                      </a:cubicBezTo>
                      <a:cubicBezTo>
                        <a:pt x="348" y="93"/>
                        <a:pt x="348" y="103"/>
                        <a:pt x="345" y="118"/>
                      </a:cubicBezTo>
                      <a:moveTo>
                        <a:pt x="356" y="64"/>
                      </a:moveTo>
                      <a:cubicBezTo>
                        <a:pt x="344" y="66"/>
                        <a:pt x="331" y="66"/>
                        <a:pt x="320" y="66"/>
                      </a:cubicBezTo>
                      <a:cubicBezTo>
                        <a:pt x="273" y="66"/>
                        <a:pt x="240" y="54"/>
                        <a:pt x="220" y="39"/>
                      </a:cubicBezTo>
                      <a:cubicBezTo>
                        <a:pt x="209" y="31"/>
                        <a:pt x="203" y="25"/>
                        <a:pt x="199" y="21"/>
                      </a:cubicBezTo>
                      <a:cubicBezTo>
                        <a:pt x="196" y="17"/>
                        <a:pt x="195" y="15"/>
                        <a:pt x="192" y="15"/>
                      </a:cubicBezTo>
                      <a:cubicBezTo>
                        <a:pt x="192" y="13"/>
                        <a:pt x="192" y="13"/>
                        <a:pt x="192" y="13"/>
                      </a:cubicBezTo>
                      <a:cubicBezTo>
                        <a:pt x="184" y="0"/>
                        <a:pt x="184" y="0"/>
                        <a:pt x="184" y="0"/>
                      </a:cubicBezTo>
                      <a:cubicBezTo>
                        <a:pt x="176" y="13"/>
                        <a:pt x="176" y="13"/>
                        <a:pt x="176" y="13"/>
                      </a:cubicBezTo>
                      <a:cubicBezTo>
                        <a:pt x="174" y="15"/>
                        <a:pt x="174" y="15"/>
                        <a:pt x="174" y="15"/>
                      </a:cubicBezTo>
                      <a:cubicBezTo>
                        <a:pt x="165" y="23"/>
                        <a:pt x="130" y="66"/>
                        <a:pt x="47" y="66"/>
                      </a:cubicBezTo>
                      <a:cubicBezTo>
                        <a:pt x="36" y="66"/>
                        <a:pt x="23" y="66"/>
                        <a:pt x="11" y="64"/>
                      </a:cubicBezTo>
                      <a:cubicBezTo>
                        <a:pt x="0" y="64"/>
                        <a:pt x="0" y="64"/>
                        <a:pt x="0" y="64"/>
                      </a:cubicBezTo>
                      <a:cubicBezTo>
                        <a:pt x="0" y="74"/>
                        <a:pt x="0" y="74"/>
                        <a:pt x="0" y="74"/>
                      </a:cubicBezTo>
                      <a:cubicBezTo>
                        <a:pt x="0" y="74"/>
                        <a:pt x="0" y="144"/>
                        <a:pt x="23" y="224"/>
                      </a:cubicBezTo>
                      <a:cubicBezTo>
                        <a:pt x="43" y="305"/>
                        <a:pt x="89" y="394"/>
                        <a:pt x="180" y="436"/>
                      </a:cubicBezTo>
                      <a:cubicBezTo>
                        <a:pt x="184" y="436"/>
                        <a:pt x="184" y="436"/>
                        <a:pt x="184" y="436"/>
                      </a:cubicBezTo>
                      <a:cubicBezTo>
                        <a:pt x="188" y="436"/>
                        <a:pt x="188" y="436"/>
                        <a:pt x="188" y="436"/>
                      </a:cubicBezTo>
                      <a:cubicBezTo>
                        <a:pt x="280" y="394"/>
                        <a:pt x="323" y="305"/>
                        <a:pt x="345" y="224"/>
                      </a:cubicBezTo>
                      <a:cubicBezTo>
                        <a:pt x="366" y="144"/>
                        <a:pt x="366" y="74"/>
                        <a:pt x="366" y="74"/>
                      </a:cubicBezTo>
                      <a:cubicBezTo>
                        <a:pt x="366" y="64"/>
                        <a:pt x="366" y="64"/>
                        <a:pt x="366" y="64"/>
                      </a:cubicBezTo>
                      <a:lnTo>
                        <a:pt x="356" y="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413" name="Group 1412">
                <a:extLst>
                  <a:ext uri="{FF2B5EF4-FFF2-40B4-BE49-F238E27FC236}">
                    <a16:creationId xmlns:a16="http://schemas.microsoft.com/office/drawing/2014/main" id="{103E6253-1C5F-4300-9806-F7DA899AD79E}"/>
                  </a:ext>
                </a:extLst>
              </p:cNvPr>
              <p:cNvGrpSpPr/>
              <p:nvPr/>
            </p:nvGrpSpPr>
            <p:grpSpPr>
              <a:xfrm>
                <a:off x="6882069" y="3439506"/>
                <a:ext cx="146259" cy="138805"/>
                <a:chOff x="5918200" y="1259976"/>
                <a:chExt cx="234950" cy="234950"/>
              </a:xfrm>
            </p:grpSpPr>
            <p:sp>
              <p:nvSpPr>
                <p:cNvPr id="1414" name="Oval 81">
                  <a:extLst>
                    <a:ext uri="{FF2B5EF4-FFF2-40B4-BE49-F238E27FC236}">
                      <a16:creationId xmlns:a16="http://schemas.microsoft.com/office/drawing/2014/main" id="{D9D47B44-862B-4DEC-8A77-B886ABC771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18200" y="1259976"/>
                  <a:ext cx="234950" cy="234950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5" name="Freeform 82">
                  <a:extLst>
                    <a:ext uri="{FF2B5EF4-FFF2-40B4-BE49-F238E27FC236}">
                      <a16:creationId xmlns:a16="http://schemas.microsoft.com/office/drawing/2014/main" id="{BB63FC2B-69AF-46B3-843F-71E0E1425A3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53125" y="1315539"/>
                  <a:ext cx="165100" cy="109538"/>
                </a:xfrm>
                <a:custGeom>
                  <a:avLst/>
                  <a:gdLst>
                    <a:gd name="T0" fmla="*/ 377 w 486"/>
                    <a:gd name="T1" fmla="*/ 111 h 325"/>
                    <a:gd name="T2" fmla="*/ 377 w 486"/>
                    <a:gd name="T3" fmla="*/ 246 h 325"/>
                    <a:gd name="T4" fmla="*/ 377 w 486"/>
                    <a:gd name="T5" fmla="*/ 262 h 325"/>
                    <a:gd name="T6" fmla="*/ 360 w 486"/>
                    <a:gd name="T7" fmla="*/ 262 h 325"/>
                    <a:gd name="T8" fmla="*/ 267 w 486"/>
                    <a:gd name="T9" fmla="*/ 262 h 325"/>
                    <a:gd name="T10" fmla="*/ 250 w 486"/>
                    <a:gd name="T11" fmla="*/ 262 h 325"/>
                    <a:gd name="T12" fmla="*/ 250 w 486"/>
                    <a:gd name="T13" fmla="*/ 246 h 325"/>
                    <a:gd name="T14" fmla="*/ 250 w 486"/>
                    <a:gd name="T15" fmla="*/ 111 h 325"/>
                    <a:gd name="T16" fmla="*/ 250 w 486"/>
                    <a:gd name="T17" fmla="*/ 94 h 325"/>
                    <a:gd name="T18" fmla="*/ 267 w 486"/>
                    <a:gd name="T19" fmla="*/ 94 h 325"/>
                    <a:gd name="T20" fmla="*/ 360 w 486"/>
                    <a:gd name="T21" fmla="*/ 94 h 325"/>
                    <a:gd name="T22" fmla="*/ 377 w 486"/>
                    <a:gd name="T23" fmla="*/ 94 h 325"/>
                    <a:gd name="T24" fmla="*/ 377 w 486"/>
                    <a:gd name="T25" fmla="*/ 111 h 325"/>
                    <a:gd name="T26" fmla="*/ 237 w 486"/>
                    <a:gd name="T27" fmla="*/ 111 h 325"/>
                    <a:gd name="T28" fmla="*/ 237 w 486"/>
                    <a:gd name="T29" fmla="*/ 246 h 325"/>
                    <a:gd name="T30" fmla="*/ 237 w 486"/>
                    <a:gd name="T31" fmla="*/ 262 h 325"/>
                    <a:gd name="T32" fmla="*/ 220 w 486"/>
                    <a:gd name="T33" fmla="*/ 262 h 325"/>
                    <a:gd name="T34" fmla="*/ 126 w 486"/>
                    <a:gd name="T35" fmla="*/ 262 h 325"/>
                    <a:gd name="T36" fmla="*/ 110 w 486"/>
                    <a:gd name="T37" fmla="*/ 262 h 325"/>
                    <a:gd name="T38" fmla="*/ 110 w 486"/>
                    <a:gd name="T39" fmla="*/ 246 h 325"/>
                    <a:gd name="T40" fmla="*/ 110 w 486"/>
                    <a:gd name="T41" fmla="*/ 111 h 325"/>
                    <a:gd name="T42" fmla="*/ 110 w 486"/>
                    <a:gd name="T43" fmla="*/ 94 h 325"/>
                    <a:gd name="T44" fmla="*/ 126 w 486"/>
                    <a:gd name="T45" fmla="*/ 94 h 325"/>
                    <a:gd name="T46" fmla="*/ 220 w 486"/>
                    <a:gd name="T47" fmla="*/ 94 h 325"/>
                    <a:gd name="T48" fmla="*/ 237 w 486"/>
                    <a:gd name="T49" fmla="*/ 94 h 325"/>
                    <a:gd name="T50" fmla="*/ 237 w 486"/>
                    <a:gd name="T51" fmla="*/ 111 h 325"/>
                    <a:gd name="T52" fmla="*/ 469 w 486"/>
                    <a:gd name="T53" fmla="*/ 0 h 325"/>
                    <a:gd name="T54" fmla="*/ 372 w 486"/>
                    <a:gd name="T55" fmla="*/ 0 h 325"/>
                    <a:gd name="T56" fmla="*/ 361 w 486"/>
                    <a:gd name="T57" fmla="*/ 5 h 325"/>
                    <a:gd name="T58" fmla="*/ 335 w 486"/>
                    <a:gd name="T59" fmla="*/ 28 h 325"/>
                    <a:gd name="T60" fmla="*/ 323 w 486"/>
                    <a:gd name="T61" fmla="*/ 33 h 325"/>
                    <a:gd name="T62" fmla="*/ 17 w 486"/>
                    <a:gd name="T63" fmla="*/ 33 h 325"/>
                    <a:gd name="T64" fmla="*/ 0 w 486"/>
                    <a:gd name="T65" fmla="*/ 49 h 325"/>
                    <a:gd name="T66" fmla="*/ 0 w 486"/>
                    <a:gd name="T67" fmla="*/ 308 h 325"/>
                    <a:gd name="T68" fmla="*/ 17 w 486"/>
                    <a:gd name="T69" fmla="*/ 325 h 325"/>
                    <a:gd name="T70" fmla="*/ 469 w 486"/>
                    <a:gd name="T71" fmla="*/ 325 h 325"/>
                    <a:gd name="T72" fmla="*/ 486 w 486"/>
                    <a:gd name="T73" fmla="*/ 308 h 325"/>
                    <a:gd name="T74" fmla="*/ 486 w 486"/>
                    <a:gd name="T75" fmla="*/ 17 h 325"/>
                    <a:gd name="T76" fmla="*/ 469 w 486"/>
                    <a:gd name="T77" fmla="*/ 0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</a:cxnLst>
                  <a:rect l="0" t="0" r="r" b="b"/>
                  <a:pathLst>
                    <a:path w="486" h="325">
                      <a:moveTo>
                        <a:pt x="377" y="111"/>
                      </a:moveTo>
                      <a:cubicBezTo>
                        <a:pt x="377" y="246"/>
                        <a:pt x="377" y="246"/>
                        <a:pt x="377" y="246"/>
                      </a:cubicBezTo>
                      <a:cubicBezTo>
                        <a:pt x="377" y="262"/>
                        <a:pt x="377" y="262"/>
                        <a:pt x="377" y="262"/>
                      </a:cubicBezTo>
                      <a:cubicBezTo>
                        <a:pt x="360" y="262"/>
                        <a:pt x="360" y="262"/>
                        <a:pt x="360" y="262"/>
                      </a:cubicBezTo>
                      <a:cubicBezTo>
                        <a:pt x="267" y="262"/>
                        <a:pt x="267" y="262"/>
                        <a:pt x="267" y="262"/>
                      </a:cubicBezTo>
                      <a:cubicBezTo>
                        <a:pt x="250" y="262"/>
                        <a:pt x="250" y="262"/>
                        <a:pt x="250" y="262"/>
                      </a:cubicBezTo>
                      <a:cubicBezTo>
                        <a:pt x="250" y="246"/>
                        <a:pt x="250" y="246"/>
                        <a:pt x="250" y="246"/>
                      </a:cubicBezTo>
                      <a:cubicBezTo>
                        <a:pt x="250" y="111"/>
                        <a:pt x="250" y="111"/>
                        <a:pt x="250" y="111"/>
                      </a:cubicBezTo>
                      <a:cubicBezTo>
                        <a:pt x="250" y="94"/>
                        <a:pt x="250" y="94"/>
                        <a:pt x="250" y="94"/>
                      </a:cubicBezTo>
                      <a:cubicBezTo>
                        <a:pt x="267" y="94"/>
                        <a:pt x="267" y="94"/>
                        <a:pt x="267" y="94"/>
                      </a:cubicBezTo>
                      <a:cubicBezTo>
                        <a:pt x="360" y="94"/>
                        <a:pt x="360" y="94"/>
                        <a:pt x="360" y="94"/>
                      </a:cubicBezTo>
                      <a:cubicBezTo>
                        <a:pt x="377" y="94"/>
                        <a:pt x="377" y="94"/>
                        <a:pt x="377" y="94"/>
                      </a:cubicBezTo>
                      <a:lnTo>
                        <a:pt x="377" y="111"/>
                      </a:lnTo>
                      <a:close/>
                      <a:moveTo>
                        <a:pt x="237" y="111"/>
                      </a:moveTo>
                      <a:cubicBezTo>
                        <a:pt x="237" y="246"/>
                        <a:pt x="237" y="246"/>
                        <a:pt x="237" y="246"/>
                      </a:cubicBezTo>
                      <a:cubicBezTo>
                        <a:pt x="237" y="262"/>
                        <a:pt x="237" y="262"/>
                        <a:pt x="237" y="262"/>
                      </a:cubicBezTo>
                      <a:cubicBezTo>
                        <a:pt x="220" y="262"/>
                        <a:pt x="220" y="262"/>
                        <a:pt x="220" y="262"/>
                      </a:cubicBezTo>
                      <a:cubicBezTo>
                        <a:pt x="126" y="262"/>
                        <a:pt x="126" y="262"/>
                        <a:pt x="126" y="262"/>
                      </a:cubicBezTo>
                      <a:cubicBezTo>
                        <a:pt x="110" y="262"/>
                        <a:pt x="110" y="262"/>
                        <a:pt x="110" y="262"/>
                      </a:cubicBezTo>
                      <a:cubicBezTo>
                        <a:pt x="110" y="246"/>
                        <a:pt x="110" y="246"/>
                        <a:pt x="110" y="246"/>
                      </a:cubicBezTo>
                      <a:cubicBezTo>
                        <a:pt x="110" y="111"/>
                        <a:pt x="110" y="111"/>
                        <a:pt x="110" y="111"/>
                      </a:cubicBezTo>
                      <a:cubicBezTo>
                        <a:pt x="110" y="94"/>
                        <a:pt x="110" y="94"/>
                        <a:pt x="110" y="94"/>
                      </a:cubicBezTo>
                      <a:cubicBezTo>
                        <a:pt x="126" y="94"/>
                        <a:pt x="126" y="94"/>
                        <a:pt x="126" y="94"/>
                      </a:cubicBezTo>
                      <a:cubicBezTo>
                        <a:pt x="220" y="94"/>
                        <a:pt x="220" y="94"/>
                        <a:pt x="220" y="94"/>
                      </a:cubicBezTo>
                      <a:cubicBezTo>
                        <a:pt x="237" y="94"/>
                        <a:pt x="237" y="94"/>
                        <a:pt x="237" y="94"/>
                      </a:cubicBezTo>
                      <a:lnTo>
                        <a:pt x="237" y="111"/>
                      </a:lnTo>
                      <a:close/>
                      <a:moveTo>
                        <a:pt x="469" y="0"/>
                      </a:moveTo>
                      <a:cubicBezTo>
                        <a:pt x="372" y="0"/>
                        <a:pt x="372" y="0"/>
                        <a:pt x="372" y="0"/>
                      </a:cubicBezTo>
                      <a:cubicBezTo>
                        <a:pt x="368" y="0"/>
                        <a:pt x="364" y="2"/>
                        <a:pt x="361" y="5"/>
                      </a:cubicBezTo>
                      <a:cubicBezTo>
                        <a:pt x="335" y="28"/>
                        <a:pt x="335" y="28"/>
                        <a:pt x="335" y="28"/>
                      </a:cubicBezTo>
                      <a:cubicBezTo>
                        <a:pt x="332" y="31"/>
                        <a:pt x="328" y="33"/>
                        <a:pt x="323" y="33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8" y="33"/>
                        <a:pt x="0" y="40"/>
                        <a:pt x="0" y="49"/>
                      </a:cubicBezTo>
                      <a:cubicBezTo>
                        <a:pt x="0" y="308"/>
                        <a:pt x="0" y="308"/>
                        <a:pt x="0" y="308"/>
                      </a:cubicBezTo>
                      <a:cubicBezTo>
                        <a:pt x="0" y="317"/>
                        <a:pt x="8" y="325"/>
                        <a:pt x="17" y="325"/>
                      </a:cubicBezTo>
                      <a:cubicBezTo>
                        <a:pt x="469" y="325"/>
                        <a:pt x="469" y="325"/>
                        <a:pt x="469" y="325"/>
                      </a:cubicBezTo>
                      <a:cubicBezTo>
                        <a:pt x="478" y="325"/>
                        <a:pt x="486" y="317"/>
                        <a:pt x="486" y="308"/>
                      </a:cubicBezTo>
                      <a:cubicBezTo>
                        <a:pt x="486" y="17"/>
                        <a:pt x="486" y="17"/>
                        <a:pt x="486" y="17"/>
                      </a:cubicBezTo>
                      <a:cubicBezTo>
                        <a:pt x="486" y="8"/>
                        <a:pt x="478" y="0"/>
                        <a:pt x="469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6" name="Freeform 83">
                  <a:extLst>
                    <a:ext uri="{FF2B5EF4-FFF2-40B4-BE49-F238E27FC236}">
                      <a16:creationId xmlns:a16="http://schemas.microsoft.com/office/drawing/2014/main" id="{9565918A-764C-4A17-B9B4-729E4AEF712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997575" y="1358401"/>
                  <a:ext cx="30162" cy="36513"/>
                </a:xfrm>
                <a:custGeom>
                  <a:avLst/>
                  <a:gdLst>
                    <a:gd name="T0" fmla="*/ 66 w 89"/>
                    <a:gd name="T1" fmla="*/ 50 h 110"/>
                    <a:gd name="T2" fmla="*/ 64 w 89"/>
                    <a:gd name="T3" fmla="*/ 55 h 110"/>
                    <a:gd name="T4" fmla="*/ 61 w 89"/>
                    <a:gd name="T5" fmla="*/ 55 h 110"/>
                    <a:gd name="T6" fmla="*/ 56 w 89"/>
                    <a:gd name="T7" fmla="*/ 59 h 110"/>
                    <a:gd name="T8" fmla="*/ 56 w 89"/>
                    <a:gd name="T9" fmla="*/ 69 h 110"/>
                    <a:gd name="T10" fmla="*/ 34 w 89"/>
                    <a:gd name="T11" fmla="*/ 69 h 110"/>
                    <a:gd name="T12" fmla="*/ 34 w 89"/>
                    <a:gd name="T13" fmla="*/ 59 h 110"/>
                    <a:gd name="T14" fmla="*/ 29 w 89"/>
                    <a:gd name="T15" fmla="*/ 55 h 110"/>
                    <a:gd name="T16" fmla="*/ 25 w 89"/>
                    <a:gd name="T17" fmla="*/ 55 h 110"/>
                    <a:gd name="T18" fmla="*/ 23 w 89"/>
                    <a:gd name="T19" fmla="*/ 50 h 110"/>
                    <a:gd name="T20" fmla="*/ 23 w 89"/>
                    <a:gd name="T21" fmla="*/ 42 h 110"/>
                    <a:gd name="T22" fmla="*/ 25 w 89"/>
                    <a:gd name="T23" fmla="*/ 38 h 110"/>
                    <a:gd name="T24" fmla="*/ 45 w 89"/>
                    <a:gd name="T25" fmla="*/ 39 h 110"/>
                    <a:gd name="T26" fmla="*/ 45 w 89"/>
                    <a:gd name="T27" fmla="*/ 39 h 110"/>
                    <a:gd name="T28" fmla="*/ 66 w 89"/>
                    <a:gd name="T29" fmla="*/ 38 h 110"/>
                    <a:gd name="T30" fmla="*/ 66 w 89"/>
                    <a:gd name="T31" fmla="*/ 42 h 110"/>
                    <a:gd name="T32" fmla="*/ 66 w 89"/>
                    <a:gd name="T33" fmla="*/ 50 h 110"/>
                    <a:gd name="T34" fmla="*/ 69 w 89"/>
                    <a:gd name="T35" fmla="*/ 24 h 110"/>
                    <a:gd name="T36" fmla="*/ 62 w 89"/>
                    <a:gd name="T37" fmla="*/ 2 h 110"/>
                    <a:gd name="T38" fmla="*/ 60 w 89"/>
                    <a:gd name="T39" fmla="*/ 0 h 110"/>
                    <a:gd name="T40" fmla="*/ 30 w 89"/>
                    <a:gd name="T41" fmla="*/ 0 h 110"/>
                    <a:gd name="T42" fmla="*/ 27 w 89"/>
                    <a:gd name="T43" fmla="*/ 2 h 110"/>
                    <a:gd name="T44" fmla="*/ 21 w 89"/>
                    <a:gd name="T45" fmla="*/ 24 h 110"/>
                    <a:gd name="T46" fmla="*/ 0 w 89"/>
                    <a:gd name="T47" fmla="*/ 32 h 110"/>
                    <a:gd name="T48" fmla="*/ 18 w 89"/>
                    <a:gd name="T49" fmla="*/ 37 h 110"/>
                    <a:gd name="T50" fmla="*/ 16 w 89"/>
                    <a:gd name="T51" fmla="*/ 46 h 110"/>
                    <a:gd name="T52" fmla="*/ 18 w 89"/>
                    <a:gd name="T53" fmla="*/ 55 h 110"/>
                    <a:gd name="T54" fmla="*/ 17 w 89"/>
                    <a:gd name="T55" fmla="*/ 55 h 110"/>
                    <a:gd name="T56" fmla="*/ 12 w 89"/>
                    <a:gd name="T57" fmla="*/ 59 h 110"/>
                    <a:gd name="T58" fmla="*/ 12 w 89"/>
                    <a:gd name="T59" fmla="*/ 65 h 110"/>
                    <a:gd name="T60" fmla="*/ 6 w 89"/>
                    <a:gd name="T61" fmla="*/ 73 h 110"/>
                    <a:gd name="T62" fmla="*/ 6 w 89"/>
                    <a:gd name="T63" fmla="*/ 101 h 110"/>
                    <a:gd name="T64" fmla="*/ 13 w 89"/>
                    <a:gd name="T65" fmla="*/ 110 h 110"/>
                    <a:gd name="T66" fmla="*/ 43 w 89"/>
                    <a:gd name="T67" fmla="*/ 110 h 110"/>
                    <a:gd name="T68" fmla="*/ 43 w 89"/>
                    <a:gd name="T69" fmla="*/ 73 h 110"/>
                    <a:gd name="T70" fmla="*/ 47 w 89"/>
                    <a:gd name="T71" fmla="*/ 73 h 110"/>
                    <a:gd name="T72" fmla="*/ 47 w 89"/>
                    <a:gd name="T73" fmla="*/ 110 h 110"/>
                    <a:gd name="T74" fmla="*/ 77 w 89"/>
                    <a:gd name="T75" fmla="*/ 110 h 110"/>
                    <a:gd name="T76" fmla="*/ 84 w 89"/>
                    <a:gd name="T77" fmla="*/ 101 h 110"/>
                    <a:gd name="T78" fmla="*/ 84 w 89"/>
                    <a:gd name="T79" fmla="*/ 73 h 110"/>
                    <a:gd name="T80" fmla="*/ 78 w 89"/>
                    <a:gd name="T81" fmla="*/ 65 h 110"/>
                    <a:gd name="T82" fmla="*/ 78 w 89"/>
                    <a:gd name="T83" fmla="*/ 59 h 110"/>
                    <a:gd name="T84" fmla="*/ 74 w 89"/>
                    <a:gd name="T85" fmla="*/ 55 h 110"/>
                    <a:gd name="T86" fmla="*/ 72 w 89"/>
                    <a:gd name="T87" fmla="*/ 55 h 110"/>
                    <a:gd name="T88" fmla="*/ 74 w 89"/>
                    <a:gd name="T89" fmla="*/ 46 h 110"/>
                    <a:gd name="T90" fmla="*/ 72 w 89"/>
                    <a:gd name="T91" fmla="*/ 37 h 110"/>
                    <a:gd name="T92" fmla="*/ 89 w 89"/>
                    <a:gd name="T93" fmla="*/ 32 h 110"/>
                    <a:gd name="T94" fmla="*/ 69 w 89"/>
                    <a:gd name="T95" fmla="*/ 24 h 1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</a:cxnLst>
                  <a:rect l="0" t="0" r="r" b="b"/>
                  <a:pathLst>
                    <a:path w="89" h="110">
                      <a:moveTo>
                        <a:pt x="66" y="50"/>
                      </a:moveTo>
                      <a:cubicBezTo>
                        <a:pt x="66" y="52"/>
                        <a:pt x="66" y="54"/>
                        <a:pt x="64" y="55"/>
                      </a:cubicBezTo>
                      <a:cubicBezTo>
                        <a:pt x="61" y="55"/>
                        <a:pt x="61" y="55"/>
                        <a:pt x="61" y="55"/>
                      </a:cubicBezTo>
                      <a:cubicBezTo>
                        <a:pt x="58" y="55"/>
                        <a:pt x="56" y="57"/>
                        <a:pt x="56" y="59"/>
                      </a:cubicBezTo>
                      <a:cubicBezTo>
                        <a:pt x="56" y="69"/>
                        <a:pt x="56" y="69"/>
                        <a:pt x="56" y="69"/>
                      </a:cubicBezTo>
                      <a:cubicBezTo>
                        <a:pt x="50" y="72"/>
                        <a:pt x="40" y="72"/>
                        <a:pt x="34" y="69"/>
                      </a:cubicBezTo>
                      <a:cubicBezTo>
                        <a:pt x="34" y="59"/>
                        <a:pt x="34" y="59"/>
                        <a:pt x="34" y="59"/>
                      </a:cubicBezTo>
                      <a:cubicBezTo>
                        <a:pt x="34" y="57"/>
                        <a:pt x="32" y="55"/>
                        <a:pt x="29" y="55"/>
                      </a:cubicBezTo>
                      <a:cubicBezTo>
                        <a:pt x="25" y="55"/>
                        <a:pt x="25" y="55"/>
                        <a:pt x="25" y="55"/>
                      </a:cubicBezTo>
                      <a:cubicBezTo>
                        <a:pt x="24" y="54"/>
                        <a:pt x="23" y="52"/>
                        <a:pt x="23" y="50"/>
                      </a:cubicBezTo>
                      <a:cubicBezTo>
                        <a:pt x="23" y="42"/>
                        <a:pt x="23" y="42"/>
                        <a:pt x="23" y="42"/>
                      </a:cubicBezTo>
                      <a:cubicBezTo>
                        <a:pt x="23" y="40"/>
                        <a:pt x="24" y="39"/>
                        <a:pt x="25" y="38"/>
                      </a:cubicBezTo>
                      <a:cubicBezTo>
                        <a:pt x="31" y="38"/>
                        <a:pt x="37" y="39"/>
                        <a:pt x="45" y="39"/>
                      </a:cubicBezTo>
                      <a:cubicBezTo>
                        <a:pt x="45" y="39"/>
                        <a:pt x="45" y="39"/>
                        <a:pt x="45" y="39"/>
                      </a:cubicBezTo>
                      <a:cubicBezTo>
                        <a:pt x="53" y="39"/>
                        <a:pt x="60" y="38"/>
                        <a:pt x="66" y="38"/>
                      </a:cubicBezTo>
                      <a:cubicBezTo>
                        <a:pt x="66" y="39"/>
                        <a:pt x="66" y="40"/>
                        <a:pt x="66" y="42"/>
                      </a:cubicBezTo>
                      <a:lnTo>
                        <a:pt x="66" y="50"/>
                      </a:lnTo>
                      <a:close/>
                      <a:moveTo>
                        <a:pt x="69" y="24"/>
                      </a:moveTo>
                      <a:cubicBezTo>
                        <a:pt x="62" y="2"/>
                        <a:pt x="62" y="2"/>
                        <a:pt x="62" y="2"/>
                      </a:cubicBezTo>
                      <a:cubicBezTo>
                        <a:pt x="62" y="1"/>
                        <a:pt x="62" y="0"/>
                        <a:pt x="6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29" y="0"/>
                        <a:pt x="28" y="1"/>
                        <a:pt x="27" y="2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9" y="26"/>
                        <a:pt x="0" y="29"/>
                        <a:pt x="0" y="32"/>
                      </a:cubicBezTo>
                      <a:cubicBezTo>
                        <a:pt x="0" y="34"/>
                        <a:pt x="8" y="36"/>
                        <a:pt x="18" y="37"/>
                      </a:cubicBezTo>
                      <a:cubicBezTo>
                        <a:pt x="17" y="40"/>
                        <a:pt x="16" y="43"/>
                        <a:pt x="16" y="46"/>
                      </a:cubicBezTo>
                      <a:cubicBezTo>
                        <a:pt x="16" y="49"/>
                        <a:pt x="17" y="52"/>
                        <a:pt x="18" y="55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14" y="55"/>
                        <a:pt x="12" y="57"/>
                        <a:pt x="12" y="59"/>
                      </a:cubicBezTo>
                      <a:cubicBezTo>
                        <a:pt x="12" y="65"/>
                        <a:pt x="12" y="65"/>
                        <a:pt x="12" y="65"/>
                      </a:cubicBezTo>
                      <a:cubicBezTo>
                        <a:pt x="8" y="65"/>
                        <a:pt x="6" y="69"/>
                        <a:pt x="6" y="73"/>
                      </a:cubicBezTo>
                      <a:cubicBezTo>
                        <a:pt x="6" y="101"/>
                        <a:pt x="6" y="101"/>
                        <a:pt x="6" y="101"/>
                      </a:cubicBezTo>
                      <a:cubicBezTo>
                        <a:pt x="6" y="106"/>
                        <a:pt x="9" y="110"/>
                        <a:pt x="13" y="110"/>
                      </a:cubicBezTo>
                      <a:cubicBezTo>
                        <a:pt x="43" y="110"/>
                        <a:pt x="43" y="110"/>
                        <a:pt x="43" y="110"/>
                      </a:cubicBezTo>
                      <a:cubicBezTo>
                        <a:pt x="43" y="73"/>
                        <a:pt x="43" y="73"/>
                        <a:pt x="43" y="73"/>
                      </a:cubicBezTo>
                      <a:cubicBezTo>
                        <a:pt x="47" y="73"/>
                        <a:pt x="47" y="73"/>
                        <a:pt x="47" y="73"/>
                      </a:cubicBezTo>
                      <a:cubicBezTo>
                        <a:pt x="47" y="110"/>
                        <a:pt x="47" y="110"/>
                        <a:pt x="47" y="110"/>
                      </a:cubicBezTo>
                      <a:cubicBezTo>
                        <a:pt x="77" y="110"/>
                        <a:pt x="77" y="110"/>
                        <a:pt x="77" y="110"/>
                      </a:cubicBezTo>
                      <a:cubicBezTo>
                        <a:pt x="81" y="110"/>
                        <a:pt x="84" y="106"/>
                        <a:pt x="84" y="101"/>
                      </a:cubicBezTo>
                      <a:cubicBezTo>
                        <a:pt x="84" y="73"/>
                        <a:pt x="84" y="73"/>
                        <a:pt x="84" y="73"/>
                      </a:cubicBezTo>
                      <a:cubicBezTo>
                        <a:pt x="84" y="69"/>
                        <a:pt x="82" y="65"/>
                        <a:pt x="78" y="65"/>
                      </a:cubicBezTo>
                      <a:cubicBezTo>
                        <a:pt x="78" y="59"/>
                        <a:pt x="78" y="59"/>
                        <a:pt x="78" y="59"/>
                      </a:cubicBezTo>
                      <a:cubicBezTo>
                        <a:pt x="78" y="57"/>
                        <a:pt x="76" y="55"/>
                        <a:pt x="74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2"/>
                        <a:pt x="74" y="49"/>
                        <a:pt x="74" y="46"/>
                      </a:cubicBezTo>
                      <a:cubicBezTo>
                        <a:pt x="74" y="43"/>
                        <a:pt x="73" y="40"/>
                        <a:pt x="72" y="37"/>
                      </a:cubicBezTo>
                      <a:cubicBezTo>
                        <a:pt x="83" y="36"/>
                        <a:pt x="89" y="34"/>
                        <a:pt x="89" y="32"/>
                      </a:cubicBezTo>
                      <a:cubicBezTo>
                        <a:pt x="89" y="29"/>
                        <a:pt x="82" y="26"/>
                        <a:pt x="69" y="2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7" name="Freeform 84">
                  <a:extLst>
                    <a:ext uri="{FF2B5EF4-FFF2-40B4-BE49-F238E27FC236}">
                      <a16:creationId xmlns:a16="http://schemas.microsoft.com/office/drawing/2014/main" id="{75F1C0EC-C9D3-458A-BF1B-863334FD5C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07100" y="1371101"/>
                  <a:ext cx="4762" cy="4763"/>
                </a:xfrm>
                <a:custGeom>
                  <a:avLst/>
                  <a:gdLst>
                    <a:gd name="T0" fmla="*/ 10 w 13"/>
                    <a:gd name="T1" fmla="*/ 0 h 10"/>
                    <a:gd name="T2" fmla="*/ 2 w 13"/>
                    <a:gd name="T3" fmla="*/ 0 h 10"/>
                    <a:gd name="T4" fmla="*/ 1 w 13"/>
                    <a:gd name="T5" fmla="*/ 0 h 10"/>
                    <a:gd name="T6" fmla="*/ 0 w 13"/>
                    <a:gd name="T7" fmla="*/ 0 h 10"/>
                    <a:gd name="T8" fmla="*/ 0 w 13"/>
                    <a:gd name="T9" fmla="*/ 7 h 10"/>
                    <a:gd name="T10" fmla="*/ 4 w 13"/>
                    <a:gd name="T11" fmla="*/ 10 h 10"/>
                    <a:gd name="T12" fmla="*/ 9 w 13"/>
                    <a:gd name="T13" fmla="*/ 10 h 10"/>
                    <a:gd name="T14" fmla="*/ 13 w 13"/>
                    <a:gd name="T15" fmla="*/ 7 h 10"/>
                    <a:gd name="T16" fmla="*/ 13 w 13"/>
                    <a:gd name="T17" fmla="*/ 3 h 10"/>
                    <a:gd name="T18" fmla="*/ 10 w 1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0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9"/>
                        <a:pt x="2" y="10"/>
                        <a:pt x="4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9"/>
                        <a:pt x="13" y="7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0"/>
                        <a:pt x="13" y="0"/>
                        <a:pt x="10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8" name="Freeform 85">
                  <a:extLst>
                    <a:ext uri="{FF2B5EF4-FFF2-40B4-BE49-F238E27FC236}">
                      <a16:creationId xmlns:a16="http://schemas.microsoft.com/office/drawing/2014/main" id="{3B4DFD83-1F82-47D9-8015-6289BDC10A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13450" y="1371101"/>
                  <a:ext cx="4762" cy="4763"/>
                </a:xfrm>
                <a:custGeom>
                  <a:avLst/>
                  <a:gdLst>
                    <a:gd name="T0" fmla="*/ 13 w 13"/>
                    <a:gd name="T1" fmla="*/ 0 h 10"/>
                    <a:gd name="T2" fmla="*/ 11 w 13"/>
                    <a:gd name="T3" fmla="*/ 0 h 10"/>
                    <a:gd name="T4" fmla="*/ 3 w 13"/>
                    <a:gd name="T5" fmla="*/ 0 h 10"/>
                    <a:gd name="T6" fmla="*/ 0 w 13"/>
                    <a:gd name="T7" fmla="*/ 3 h 10"/>
                    <a:gd name="T8" fmla="*/ 0 w 13"/>
                    <a:gd name="T9" fmla="*/ 7 h 10"/>
                    <a:gd name="T10" fmla="*/ 4 w 13"/>
                    <a:gd name="T11" fmla="*/ 10 h 10"/>
                    <a:gd name="T12" fmla="*/ 9 w 13"/>
                    <a:gd name="T13" fmla="*/ 10 h 10"/>
                    <a:gd name="T14" fmla="*/ 13 w 13"/>
                    <a:gd name="T15" fmla="*/ 7 h 10"/>
                    <a:gd name="T16" fmla="*/ 13 w 13"/>
                    <a:gd name="T17" fmla="*/ 0 h 10"/>
                    <a:gd name="T18" fmla="*/ 13 w 13"/>
                    <a:gd name="T1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3" h="10">
                      <a:moveTo>
                        <a:pt x="13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0" y="0"/>
                        <a:pt x="0" y="0"/>
                        <a:pt x="0" y="3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9"/>
                        <a:pt x="2" y="10"/>
                        <a:pt x="4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9"/>
                        <a:pt x="13" y="7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19" name="Rectangle 86">
                  <a:extLst>
                    <a:ext uri="{FF2B5EF4-FFF2-40B4-BE49-F238E27FC236}">
                      <a16:creationId xmlns:a16="http://schemas.microsoft.com/office/drawing/2014/main" id="{D4AEDBC2-7D95-45CB-A8A3-E2241668D4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43612" y="1358401"/>
                  <a:ext cx="31750" cy="31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0" name="Rectangle 87">
                  <a:extLst>
                    <a:ext uri="{FF2B5EF4-FFF2-40B4-BE49-F238E27FC236}">
                      <a16:creationId xmlns:a16="http://schemas.microsoft.com/office/drawing/2014/main" id="{59E8B494-DC5C-4936-B03A-D713E78FF7A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43612" y="1366339"/>
                  <a:ext cx="25400" cy="31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1" name="Rectangle 88">
                  <a:extLst>
                    <a:ext uri="{FF2B5EF4-FFF2-40B4-BE49-F238E27FC236}">
                      <a16:creationId xmlns:a16="http://schemas.microsoft.com/office/drawing/2014/main" id="{C459ADE4-7522-40BA-8B82-57C44E4273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43612" y="1374276"/>
                  <a:ext cx="31750" cy="31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22" name="Rectangle 89">
                  <a:extLst>
                    <a:ext uri="{FF2B5EF4-FFF2-40B4-BE49-F238E27FC236}">
                      <a16:creationId xmlns:a16="http://schemas.microsoft.com/office/drawing/2014/main" id="{B935E8DC-32FE-4F4C-89DD-638990F979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6043612" y="1382214"/>
                  <a:ext cx="25400" cy="4763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  <p:grpSp>
            <p:nvGrpSpPr>
              <p:cNvPr id="1423" name="Group 1422">
                <a:extLst>
                  <a:ext uri="{FF2B5EF4-FFF2-40B4-BE49-F238E27FC236}">
                    <a16:creationId xmlns:a16="http://schemas.microsoft.com/office/drawing/2014/main" id="{4EA8F7FE-6F12-4C09-A25B-6BF557A992B0}"/>
                  </a:ext>
                </a:extLst>
              </p:cNvPr>
              <p:cNvGrpSpPr/>
              <p:nvPr/>
            </p:nvGrpSpPr>
            <p:grpSpPr>
              <a:xfrm>
                <a:off x="6897779" y="3779103"/>
                <a:ext cx="146611" cy="147601"/>
                <a:chOff x="712788" y="1186656"/>
                <a:chExt cx="234950" cy="236538"/>
              </a:xfrm>
            </p:grpSpPr>
            <p:sp>
              <p:nvSpPr>
                <p:cNvPr id="1424" name="Oval 57">
                  <a:extLst>
                    <a:ext uri="{FF2B5EF4-FFF2-40B4-BE49-F238E27FC236}">
                      <a16:creationId xmlns:a16="http://schemas.microsoft.com/office/drawing/2014/main" id="{8B722B46-05E3-4E87-A61C-FB3AF83C4D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12788" y="1186656"/>
                  <a:ext cx="234950" cy="236538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25" name="Freeform 58">
                  <a:extLst>
                    <a:ext uri="{FF2B5EF4-FFF2-40B4-BE49-F238E27FC236}">
                      <a16:creationId xmlns:a16="http://schemas.microsoft.com/office/drawing/2014/main" id="{C118483F-0055-4F05-9EFF-6B1B4FBF267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57238" y="1223169"/>
                  <a:ext cx="152400" cy="152400"/>
                </a:xfrm>
                <a:custGeom>
                  <a:avLst/>
                  <a:gdLst>
                    <a:gd name="T0" fmla="*/ 240 w 453"/>
                    <a:gd name="T1" fmla="*/ 229 h 451"/>
                    <a:gd name="T2" fmla="*/ 268 w 453"/>
                    <a:gd name="T3" fmla="*/ 218 h 451"/>
                    <a:gd name="T4" fmla="*/ 287 w 453"/>
                    <a:gd name="T5" fmla="*/ 197 h 451"/>
                    <a:gd name="T6" fmla="*/ 289 w 453"/>
                    <a:gd name="T7" fmla="*/ 178 h 451"/>
                    <a:gd name="T8" fmla="*/ 275 w 453"/>
                    <a:gd name="T9" fmla="*/ 169 h 451"/>
                    <a:gd name="T10" fmla="*/ 220 w 453"/>
                    <a:gd name="T11" fmla="*/ 188 h 451"/>
                    <a:gd name="T12" fmla="*/ 160 w 453"/>
                    <a:gd name="T13" fmla="*/ 195 h 451"/>
                    <a:gd name="T14" fmla="*/ 222 w 453"/>
                    <a:gd name="T15" fmla="*/ 171 h 451"/>
                    <a:gd name="T16" fmla="*/ 275 w 453"/>
                    <a:gd name="T17" fmla="*/ 155 h 451"/>
                    <a:gd name="T18" fmla="*/ 298 w 453"/>
                    <a:gd name="T19" fmla="*/ 169 h 451"/>
                    <a:gd name="T20" fmla="*/ 300 w 453"/>
                    <a:gd name="T21" fmla="*/ 199 h 451"/>
                    <a:gd name="T22" fmla="*/ 277 w 453"/>
                    <a:gd name="T23" fmla="*/ 229 h 451"/>
                    <a:gd name="T24" fmla="*/ 243 w 453"/>
                    <a:gd name="T25" fmla="*/ 243 h 451"/>
                    <a:gd name="T26" fmla="*/ 203 w 453"/>
                    <a:gd name="T27" fmla="*/ 241 h 451"/>
                    <a:gd name="T28" fmla="*/ 155 w 453"/>
                    <a:gd name="T29" fmla="*/ 220 h 451"/>
                    <a:gd name="T30" fmla="*/ 194 w 453"/>
                    <a:gd name="T31" fmla="*/ 213 h 451"/>
                    <a:gd name="T32" fmla="*/ 245 w 453"/>
                    <a:gd name="T33" fmla="*/ 192 h 451"/>
                    <a:gd name="T34" fmla="*/ 268 w 453"/>
                    <a:gd name="T35" fmla="*/ 185 h 451"/>
                    <a:gd name="T36" fmla="*/ 273 w 453"/>
                    <a:gd name="T37" fmla="*/ 199 h 451"/>
                    <a:gd name="T38" fmla="*/ 240 w 453"/>
                    <a:gd name="T39" fmla="*/ 220 h 451"/>
                    <a:gd name="T40" fmla="*/ 176 w 453"/>
                    <a:gd name="T41" fmla="*/ 160 h 451"/>
                    <a:gd name="T42" fmla="*/ 238 w 453"/>
                    <a:gd name="T43" fmla="*/ 137 h 451"/>
                    <a:gd name="T44" fmla="*/ 284 w 453"/>
                    <a:gd name="T45" fmla="*/ 125 h 451"/>
                    <a:gd name="T46" fmla="*/ 317 w 453"/>
                    <a:gd name="T47" fmla="*/ 141 h 451"/>
                    <a:gd name="T48" fmla="*/ 333 w 453"/>
                    <a:gd name="T49" fmla="*/ 174 h 451"/>
                    <a:gd name="T50" fmla="*/ 328 w 453"/>
                    <a:gd name="T51" fmla="*/ 206 h 451"/>
                    <a:gd name="T52" fmla="*/ 305 w 453"/>
                    <a:gd name="T53" fmla="*/ 241 h 451"/>
                    <a:gd name="T54" fmla="*/ 266 w 453"/>
                    <a:gd name="T55" fmla="*/ 266 h 451"/>
                    <a:gd name="T56" fmla="*/ 213 w 453"/>
                    <a:gd name="T57" fmla="*/ 273 h 451"/>
                    <a:gd name="T58" fmla="*/ 164 w 453"/>
                    <a:gd name="T59" fmla="*/ 257 h 451"/>
                    <a:gd name="T60" fmla="*/ 196 w 453"/>
                    <a:gd name="T61" fmla="*/ 255 h 451"/>
                    <a:gd name="T62" fmla="*/ 240 w 453"/>
                    <a:gd name="T63" fmla="*/ 259 h 451"/>
                    <a:gd name="T64" fmla="*/ 280 w 453"/>
                    <a:gd name="T65" fmla="*/ 243 h 451"/>
                    <a:gd name="T66" fmla="*/ 307 w 453"/>
                    <a:gd name="T67" fmla="*/ 215 h 451"/>
                    <a:gd name="T68" fmla="*/ 319 w 453"/>
                    <a:gd name="T69" fmla="*/ 188 h 451"/>
                    <a:gd name="T70" fmla="*/ 314 w 453"/>
                    <a:gd name="T71" fmla="*/ 165 h 451"/>
                    <a:gd name="T72" fmla="*/ 296 w 453"/>
                    <a:gd name="T73" fmla="*/ 141 h 451"/>
                    <a:gd name="T74" fmla="*/ 268 w 453"/>
                    <a:gd name="T75" fmla="*/ 141 h 451"/>
                    <a:gd name="T76" fmla="*/ 196 w 453"/>
                    <a:gd name="T77" fmla="*/ 171 h 451"/>
                    <a:gd name="T78" fmla="*/ 194 w 453"/>
                    <a:gd name="T79" fmla="*/ 132 h 451"/>
                    <a:gd name="T80" fmla="*/ 263 w 453"/>
                    <a:gd name="T81" fmla="*/ 102 h 451"/>
                    <a:gd name="T82" fmla="*/ 312 w 453"/>
                    <a:gd name="T83" fmla="*/ 100 h 451"/>
                    <a:gd name="T84" fmla="*/ 337 w 453"/>
                    <a:gd name="T85" fmla="*/ 118 h 451"/>
                    <a:gd name="T86" fmla="*/ 358 w 453"/>
                    <a:gd name="T87" fmla="*/ 158 h 451"/>
                    <a:gd name="T88" fmla="*/ 356 w 453"/>
                    <a:gd name="T89" fmla="*/ 208 h 451"/>
                    <a:gd name="T90" fmla="*/ 330 w 453"/>
                    <a:gd name="T91" fmla="*/ 252 h 451"/>
                    <a:gd name="T92" fmla="*/ 273 w 453"/>
                    <a:gd name="T93" fmla="*/ 294 h 451"/>
                    <a:gd name="T94" fmla="*/ 233 w 453"/>
                    <a:gd name="T95" fmla="*/ 303 h 451"/>
                    <a:gd name="T96" fmla="*/ 187 w 453"/>
                    <a:gd name="T97" fmla="*/ 289 h 451"/>
                    <a:gd name="T98" fmla="*/ 196 w 453"/>
                    <a:gd name="T99" fmla="*/ 285 h 451"/>
                    <a:gd name="T100" fmla="*/ 250 w 453"/>
                    <a:gd name="T101" fmla="*/ 287 h 451"/>
                    <a:gd name="T102" fmla="*/ 298 w 453"/>
                    <a:gd name="T103" fmla="*/ 262 h 451"/>
                    <a:gd name="T104" fmla="*/ 330 w 453"/>
                    <a:gd name="T105" fmla="*/ 225 h 451"/>
                    <a:gd name="T106" fmla="*/ 347 w 453"/>
                    <a:gd name="T107" fmla="*/ 183 h 451"/>
                    <a:gd name="T108" fmla="*/ 337 w 453"/>
                    <a:gd name="T109" fmla="*/ 141 h 451"/>
                    <a:gd name="T110" fmla="*/ 303 w 453"/>
                    <a:gd name="T111" fmla="*/ 114 h 451"/>
                    <a:gd name="T112" fmla="*/ 263 w 453"/>
                    <a:gd name="T113" fmla="*/ 116 h 451"/>
                    <a:gd name="T114" fmla="*/ 185 w 453"/>
                    <a:gd name="T115" fmla="*/ 148 h 451"/>
                    <a:gd name="T116" fmla="*/ 16 w 453"/>
                    <a:gd name="T117" fmla="*/ 241 h 451"/>
                    <a:gd name="T118" fmla="*/ 127 w 453"/>
                    <a:gd name="T119" fmla="*/ 451 h 4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</a:cxnLst>
                  <a:rect l="0" t="0" r="r" b="b"/>
                  <a:pathLst>
                    <a:path w="453" h="451">
                      <a:moveTo>
                        <a:pt x="210" y="227"/>
                      </a:moveTo>
                      <a:cubicBezTo>
                        <a:pt x="213" y="229"/>
                        <a:pt x="213" y="229"/>
                        <a:pt x="213" y="229"/>
                      </a:cubicBezTo>
                      <a:cubicBezTo>
                        <a:pt x="215" y="229"/>
                        <a:pt x="215" y="229"/>
                        <a:pt x="215" y="229"/>
                      </a:cubicBezTo>
                      <a:cubicBezTo>
                        <a:pt x="217" y="229"/>
                        <a:pt x="217" y="229"/>
                        <a:pt x="217" y="229"/>
                      </a:cubicBezTo>
                      <a:cubicBezTo>
                        <a:pt x="222" y="229"/>
                        <a:pt x="222" y="229"/>
                        <a:pt x="222" y="229"/>
                      </a:cubicBezTo>
                      <a:cubicBezTo>
                        <a:pt x="224" y="229"/>
                        <a:pt x="224" y="229"/>
                        <a:pt x="224" y="229"/>
                      </a:cubicBezTo>
                      <a:cubicBezTo>
                        <a:pt x="227" y="229"/>
                        <a:pt x="227" y="229"/>
                        <a:pt x="227" y="229"/>
                      </a:cubicBezTo>
                      <a:cubicBezTo>
                        <a:pt x="229" y="229"/>
                        <a:pt x="229" y="229"/>
                        <a:pt x="229" y="229"/>
                      </a:cubicBezTo>
                      <a:cubicBezTo>
                        <a:pt x="231" y="229"/>
                        <a:pt x="231" y="229"/>
                        <a:pt x="231" y="229"/>
                      </a:cubicBezTo>
                      <a:cubicBezTo>
                        <a:pt x="233" y="229"/>
                        <a:pt x="233" y="229"/>
                        <a:pt x="233" y="229"/>
                      </a:cubicBezTo>
                      <a:cubicBezTo>
                        <a:pt x="236" y="229"/>
                        <a:pt x="236" y="229"/>
                        <a:pt x="236" y="229"/>
                      </a:cubicBezTo>
                      <a:cubicBezTo>
                        <a:pt x="240" y="229"/>
                        <a:pt x="240" y="229"/>
                        <a:pt x="240" y="229"/>
                      </a:cubicBezTo>
                      <a:cubicBezTo>
                        <a:pt x="243" y="229"/>
                        <a:pt x="243" y="229"/>
                        <a:pt x="243" y="229"/>
                      </a:cubicBezTo>
                      <a:cubicBezTo>
                        <a:pt x="245" y="229"/>
                        <a:pt x="245" y="229"/>
                        <a:pt x="245" y="229"/>
                      </a:cubicBezTo>
                      <a:cubicBezTo>
                        <a:pt x="247" y="227"/>
                        <a:pt x="247" y="227"/>
                        <a:pt x="247" y="227"/>
                      </a:cubicBezTo>
                      <a:cubicBezTo>
                        <a:pt x="250" y="227"/>
                        <a:pt x="250" y="227"/>
                        <a:pt x="250" y="227"/>
                      </a:cubicBezTo>
                      <a:cubicBezTo>
                        <a:pt x="252" y="227"/>
                        <a:pt x="252" y="227"/>
                        <a:pt x="252" y="227"/>
                      </a:cubicBezTo>
                      <a:cubicBezTo>
                        <a:pt x="254" y="225"/>
                        <a:pt x="254" y="225"/>
                        <a:pt x="254" y="225"/>
                      </a:cubicBezTo>
                      <a:cubicBezTo>
                        <a:pt x="257" y="225"/>
                        <a:pt x="257" y="225"/>
                        <a:pt x="257" y="225"/>
                      </a:cubicBezTo>
                      <a:cubicBezTo>
                        <a:pt x="259" y="222"/>
                        <a:pt x="259" y="222"/>
                        <a:pt x="259" y="222"/>
                      </a:cubicBezTo>
                      <a:cubicBezTo>
                        <a:pt x="261" y="222"/>
                        <a:pt x="261" y="222"/>
                        <a:pt x="261" y="222"/>
                      </a:cubicBezTo>
                      <a:cubicBezTo>
                        <a:pt x="263" y="220"/>
                        <a:pt x="263" y="220"/>
                        <a:pt x="263" y="220"/>
                      </a:cubicBezTo>
                      <a:cubicBezTo>
                        <a:pt x="266" y="220"/>
                        <a:pt x="266" y="220"/>
                        <a:pt x="266" y="220"/>
                      </a:cubicBezTo>
                      <a:cubicBezTo>
                        <a:pt x="268" y="218"/>
                        <a:pt x="268" y="218"/>
                        <a:pt x="268" y="218"/>
                      </a:cubicBezTo>
                      <a:cubicBezTo>
                        <a:pt x="270" y="215"/>
                        <a:pt x="270" y="215"/>
                        <a:pt x="270" y="215"/>
                      </a:cubicBezTo>
                      <a:cubicBezTo>
                        <a:pt x="273" y="215"/>
                        <a:pt x="273" y="215"/>
                        <a:pt x="273" y="215"/>
                      </a:cubicBezTo>
                      <a:cubicBezTo>
                        <a:pt x="273" y="213"/>
                        <a:pt x="273" y="213"/>
                        <a:pt x="273" y="213"/>
                      </a:cubicBezTo>
                      <a:cubicBezTo>
                        <a:pt x="275" y="213"/>
                        <a:pt x="275" y="213"/>
                        <a:pt x="275" y="213"/>
                      </a:cubicBezTo>
                      <a:cubicBezTo>
                        <a:pt x="277" y="211"/>
                        <a:pt x="277" y="211"/>
                        <a:pt x="277" y="211"/>
                      </a:cubicBezTo>
                      <a:cubicBezTo>
                        <a:pt x="280" y="208"/>
                        <a:pt x="280" y="208"/>
                        <a:pt x="280" y="208"/>
                      </a:cubicBezTo>
                      <a:cubicBezTo>
                        <a:pt x="280" y="206"/>
                        <a:pt x="280" y="206"/>
                        <a:pt x="280" y="206"/>
                      </a:cubicBezTo>
                      <a:cubicBezTo>
                        <a:pt x="282" y="206"/>
                        <a:pt x="282" y="206"/>
                        <a:pt x="282" y="206"/>
                      </a:cubicBezTo>
                      <a:cubicBezTo>
                        <a:pt x="284" y="204"/>
                        <a:pt x="284" y="204"/>
                        <a:pt x="284" y="204"/>
                      </a:cubicBezTo>
                      <a:cubicBezTo>
                        <a:pt x="284" y="202"/>
                        <a:pt x="284" y="202"/>
                        <a:pt x="284" y="202"/>
                      </a:cubicBezTo>
                      <a:cubicBezTo>
                        <a:pt x="287" y="199"/>
                        <a:pt x="287" y="199"/>
                        <a:pt x="287" y="199"/>
                      </a:cubicBezTo>
                      <a:cubicBezTo>
                        <a:pt x="287" y="197"/>
                        <a:pt x="287" y="197"/>
                        <a:pt x="287" y="197"/>
                      </a:cubicBezTo>
                      <a:cubicBezTo>
                        <a:pt x="289" y="197"/>
                        <a:pt x="289" y="197"/>
                        <a:pt x="289" y="197"/>
                      </a:cubicBezTo>
                      <a:cubicBezTo>
                        <a:pt x="289" y="195"/>
                        <a:pt x="289" y="195"/>
                        <a:pt x="289" y="195"/>
                      </a:cubicBezTo>
                      <a:cubicBezTo>
                        <a:pt x="289" y="192"/>
                        <a:pt x="289" y="192"/>
                        <a:pt x="289" y="192"/>
                      </a:cubicBezTo>
                      <a:cubicBezTo>
                        <a:pt x="289" y="190"/>
                        <a:pt x="289" y="190"/>
                        <a:pt x="289" y="190"/>
                      </a:cubicBezTo>
                      <a:cubicBezTo>
                        <a:pt x="291" y="188"/>
                        <a:pt x="291" y="188"/>
                        <a:pt x="291" y="188"/>
                      </a:cubicBezTo>
                      <a:cubicBezTo>
                        <a:pt x="291" y="188"/>
                        <a:pt x="291" y="188"/>
                        <a:pt x="291" y="188"/>
                      </a:cubicBezTo>
                      <a:cubicBezTo>
                        <a:pt x="291" y="185"/>
                        <a:pt x="291" y="185"/>
                        <a:pt x="291" y="185"/>
                      </a:cubicBezTo>
                      <a:cubicBezTo>
                        <a:pt x="291" y="183"/>
                        <a:pt x="291" y="183"/>
                        <a:pt x="291" y="183"/>
                      </a:cubicBezTo>
                      <a:cubicBezTo>
                        <a:pt x="291" y="183"/>
                        <a:pt x="291" y="183"/>
                        <a:pt x="291" y="183"/>
                      </a:cubicBezTo>
                      <a:cubicBezTo>
                        <a:pt x="289" y="181"/>
                        <a:pt x="289" y="181"/>
                        <a:pt x="289" y="181"/>
                      </a:cubicBezTo>
                      <a:cubicBezTo>
                        <a:pt x="289" y="181"/>
                        <a:pt x="289" y="181"/>
                        <a:pt x="289" y="181"/>
                      </a:cubicBezTo>
                      <a:cubicBezTo>
                        <a:pt x="289" y="178"/>
                        <a:pt x="289" y="178"/>
                        <a:pt x="289" y="178"/>
                      </a:cubicBezTo>
                      <a:cubicBezTo>
                        <a:pt x="289" y="176"/>
                        <a:pt x="289" y="176"/>
                        <a:pt x="289" y="176"/>
                      </a:cubicBezTo>
                      <a:cubicBezTo>
                        <a:pt x="287" y="176"/>
                        <a:pt x="287" y="176"/>
                        <a:pt x="287" y="176"/>
                      </a:cubicBezTo>
                      <a:cubicBezTo>
                        <a:pt x="287" y="174"/>
                        <a:pt x="287" y="174"/>
                        <a:pt x="287" y="174"/>
                      </a:cubicBezTo>
                      <a:cubicBezTo>
                        <a:pt x="284" y="174"/>
                        <a:pt x="284" y="174"/>
                        <a:pt x="284" y="174"/>
                      </a:cubicBezTo>
                      <a:cubicBezTo>
                        <a:pt x="284" y="174"/>
                        <a:pt x="284" y="174"/>
                        <a:pt x="284" y="174"/>
                      </a:cubicBezTo>
                      <a:cubicBezTo>
                        <a:pt x="282" y="171"/>
                        <a:pt x="282" y="171"/>
                        <a:pt x="282" y="171"/>
                      </a:cubicBezTo>
                      <a:cubicBezTo>
                        <a:pt x="282" y="171"/>
                        <a:pt x="282" y="171"/>
                        <a:pt x="282" y="171"/>
                      </a:cubicBezTo>
                      <a:cubicBezTo>
                        <a:pt x="280" y="171"/>
                        <a:pt x="280" y="171"/>
                        <a:pt x="280" y="171"/>
                      </a:cubicBezTo>
                      <a:cubicBezTo>
                        <a:pt x="280" y="171"/>
                        <a:pt x="280" y="171"/>
                        <a:pt x="280" y="171"/>
                      </a:cubicBezTo>
                      <a:cubicBezTo>
                        <a:pt x="277" y="171"/>
                        <a:pt x="277" y="171"/>
                        <a:pt x="277" y="171"/>
                      </a:cubicBezTo>
                      <a:cubicBezTo>
                        <a:pt x="275" y="169"/>
                        <a:pt x="275" y="169"/>
                        <a:pt x="275" y="169"/>
                      </a:cubicBezTo>
                      <a:cubicBezTo>
                        <a:pt x="275" y="169"/>
                        <a:pt x="275" y="169"/>
                        <a:pt x="275" y="169"/>
                      </a:cubicBezTo>
                      <a:cubicBezTo>
                        <a:pt x="273" y="169"/>
                        <a:pt x="273" y="169"/>
                        <a:pt x="273" y="169"/>
                      </a:cubicBezTo>
                      <a:cubicBezTo>
                        <a:pt x="270" y="169"/>
                        <a:pt x="270" y="169"/>
                        <a:pt x="270" y="169"/>
                      </a:cubicBezTo>
                      <a:cubicBezTo>
                        <a:pt x="270" y="169"/>
                        <a:pt x="270" y="169"/>
                        <a:pt x="270" y="169"/>
                      </a:cubicBezTo>
                      <a:cubicBezTo>
                        <a:pt x="268" y="171"/>
                        <a:pt x="268" y="171"/>
                        <a:pt x="268" y="171"/>
                      </a:cubicBezTo>
                      <a:cubicBezTo>
                        <a:pt x="263" y="171"/>
                        <a:pt x="263" y="171"/>
                        <a:pt x="263" y="171"/>
                      </a:cubicBezTo>
                      <a:cubicBezTo>
                        <a:pt x="259" y="171"/>
                        <a:pt x="259" y="171"/>
                        <a:pt x="259" y="171"/>
                      </a:cubicBezTo>
                      <a:cubicBezTo>
                        <a:pt x="254" y="174"/>
                        <a:pt x="254" y="174"/>
                        <a:pt x="254" y="174"/>
                      </a:cubicBezTo>
                      <a:cubicBezTo>
                        <a:pt x="250" y="176"/>
                        <a:pt x="250" y="176"/>
                        <a:pt x="250" y="176"/>
                      </a:cubicBezTo>
                      <a:cubicBezTo>
                        <a:pt x="245" y="178"/>
                        <a:pt x="245" y="178"/>
                        <a:pt x="245" y="178"/>
                      </a:cubicBezTo>
                      <a:cubicBezTo>
                        <a:pt x="240" y="181"/>
                        <a:pt x="240" y="181"/>
                        <a:pt x="240" y="181"/>
                      </a:cubicBezTo>
                      <a:cubicBezTo>
                        <a:pt x="229" y="185"/>
                        <a:pt x="229" y="185"/>
                        <a:pt x="229" y="185"/>
                      </a:cubicBezTo>
                      <a:cubicBezTo>
                        <a:pt x="220" y="188"/>
                        <a:pt x="220" y="188"/>
                        <a:pt x="220" y="188"/>
                      </a:cubicBezTo>
                      <a:cubicBezTo>
                        <a:pt x="210" y="192"/>
                        <a:pt x="210" y="192"/>
                        <a:pt x="210" y="192"/>
                      </a:cubicBezTo>
                      <a:cubicBezTo>
                        <a:pt x="208" y="192"/>
                        <a:pt x="208" y="192"/>
                        <a:pt x="208" y="192"/>
                      </a:cubicBezTo>
                      <a:cubicBezTo>
                        <a:pt x="206" y="195"/>
                        <a:pt x="206" y="195"/>
                        <a:pt x="206" y="195"/>
                      </a:cubicBezTo>
                      <a:cubicBezTo>
                        <a:pt x="201" y="197"/>
                        <a:pt x="201" y="197"/>
                        <a:pt x="201" y="197"/>
                      </a:cubicBezTo>
                      <a:cubicBezTo>
                        <a:pt x="194" y="197"/>
                        <a:pt x="194" y="197"/>
                        <a:pt x="194" y="197"/>
                      </a:cubicBezTo>
                      <a:cubicBezTo>
                        <a:pt x="187" y="199"/>
                        <a:pt x="187" y="199"/>
                        <a:pt x="187" y="199"/>
                      </a:cubicBezTo>
                      <a:cubicBezTo>
                        <a:pt x="180" y="199"/>
                        <a:pt x="180" y="199"/>
                        <a:pt x="180" y="199"/>
                      </a:cubicBezTo>
                      <a:cubicBezTo>
                        <a:pt x="173" y="202"/>
                        <a:pt x="173" y="202"/>
                        <a:pt x="173" y="202"/>
                      </a:cubicBezTo>
                      <a:cubicBezTo>
                        <a:pt x="166" y="202"/>
                        <a:pt x="166" y="202"/>
                        <a:pt x="166" y="202"/>
                      </a:cubicBezTo>
                      <a:cubicBezTo>
                        <a:pt x="157" y="202"/>
                        <a:pt x="157" y="202"/>
                        <a:pt x="157" y="202"/>
                      </a:cubicBezTo>
                      <a:cubicBezTo>
                        <a:pt x="157" y="199"/>
                        <a:pt x="157" y="199"/>
                        <a:pt x="157" y="199"/>
                      </a:cubicBezTo>
                      <a:cubicBezTo>
                        <a:pt x="160" y="195"/>
                        <a:pt x="160" y="195"/>
                        <a:pt x="160" y="195"/>
                      </a:cubicBezTo>
                      <a:cubicBezTo>
                        <a:pt x="160" y="192"/>
                        <a:pt x="160" y="192"/>
                        <a:pt x="160" y="192"/>
                      </a:cubicBezTo>
                      <a:cubicBezTo>
                        <a:pt x="162" y="188"/>
                        <a:pt x="162" y="188"/>
                        <a:pt x="162" y="188"/>
                      </a:cubicBezTo>
                      <a:cubicBezTo>
                        <a:pt x="169" y="188"/>
                        <a:pt x="169" y="188"/>
                        <a:pt x="169" y="188"/>
                      </a:cubicBezTo>
                      <a:cubicBezTo>
                        <a:pt x="176" y="185"/>
                        <a:pt x="176" y="185"/>
                        <a:pt x="176" y="185"/>
                      </a:cubicBezTo>
                      <a:cubicBezTo>
                        <a:pt x="180" y="185"/>
                        <a:pt x="180" y="185"/>
                        <a:pt x="180" y="185"/>
                      </a:cubicBezTo>
                      <a:cubicBezTo>
                        <a:pt x="187" y="183"/>
                        <a:pt x="187" y="183"/>
                        <a:pt x="187" y="183"/>
                      </a:cubicBezTo>
                      <a:cubicBezTo>
                        <a:pt x="192" y="183"/>
                        <a:pt x="192" y="183"/>
                        <a:pt x="192" y="183"/>
                      </a:cubicBezTo>
                      <a:cubicBezTo>
                        <a:pt x="196" y="181"/>
                        <a:pt x="196" y="181"/>
                        <a:pt x="196" y="181"/>
                      </a:cubicBezTo>
                      <a:cubicBezTo>
                        <a:pt x="201" y="181"/>
                        <a:pt x="201" y="181"/>
                        <a:pt x="201" y="181"/>
                      </a:cubicBezTo>
                      <a:cubicBezTo>
                        <a:pt x="206" y="178"/>
                        <a:pt x="206" y="178"/>
                        <a:pt x="206" y="178"/>
                      </a:cubicBezTo>
                      <a:cubicBezTo>
                        <a:pt x="215" y="176"/>
                        <a:pt x="215" y="176"/>
                        <a:pt x="215" y="176"/>
                      </a:cubicBezTo>
                      <a:cubicBezTo>
                        <a:pt x="222" y="171"/>
                        <a:pt x="222" y="171"/>
                        <a:pt x="222" y="171"/>
                      </a:cubicBezTo>
                      <a:cubicBezTo>
                        <a:pt x="236" y="167"/>
                        <a:pt x="236" y="167"/>
                        <a:pt x="236" y="167"/>
                      </a:cubicBezTo>
                      <a:cubicBezTo>
                        <a:pt x="240" y="165"/>
                        <a:pt x="240" y="165"/>
                        <a:pt x="240" y="165"/>
                      </a:cubicBezTo>
                      <a:cubicBezTo>
                        <a:pt x="247" y="162"/>
                        <a:pt x="247" y="162"/>
                        <a:pt x="247" y="162"/>
                      </a:cubicBezTo>
                      <a:cubicBezTo>
                        <a:pt x="252" y="160"/>
                        <a:pt x="252" y="160"/>
                        <a:pt x="252" y="160"/>
                      </a:cubicBezTo>
                      <a:cubicBezTo>
                        <a:pt x="259" y="158"/>
                        <a:pt x="259" y="158"/>
                        <a:pt x="259" y="158"/>
                      </a:cubicBezTo>
                      <a:cubicBezTo>
                        <a:pt x="261" y="158"/>
                        <a:pt x="261" y="158"/>
                        <a:pt x="261" y="158"/>
                      </a:cubicBezTo>
                      <a:cubicBezTo>
                        <a:pt x="263" y="158"/>
                        <a:pt x="263" y="158"/>
                        <a:pt x="263" y="158"/>
                      </a:cubicBezTo>
                      <a:cubicBezTo>
                        <a:pt x="266" y="155"/>
                        <a:pt x="266" y="155"/>
                        <a:pt x="266" y="155"/>
                      </a:cubicBezTo>
                      <a:cubicBezTo>
                        <a:pt x="268" y="155"/>
                        <a:pt x="268" y="155"/>
                        <a:pt x="268" y="155"/>
                      </a:cubicBezTo>
                      <a:cubicBezTo>
                        <a:pt x="270" y="155"/>
                        <a:pt x="270" y="155"/>
                        <a:pt x="270" y="155"/>
                      </a:cubicBezTo>
                      <a:cubicBezTo>
                        <a:pt x="273" y="155"/>
                        <a:pt x="273" y="155"/>
                        <a:pt x="273" y="155"/>
                      </a:cubicBezTo>
                      <a:cubicBezTo>
                        <a:pt x="275" y="155"/>
                        <a:pt x="275" y="155"/>
                        <a:pt x="275" y="155"/>
                      </a:cubicBezTo>
                      <a:cubicBezTo>
                        <a:pt x="277" y="155"/>
                        <a:pt x="277" y="155"/>
                        <a:pt x="277" y="155"/>
                      </a:cubicBezTo>
                      <a:cubicBezTo>
                        <a:pt x="280" y="155"/>
                        <a:pt x="280" y="155"/>
                        <a:pt x="280" y="155"/>
                      </a:cubicBezTo>
                      <a:cubicBezTo>
                        <a:pt x="282" y="158"/>
                        <a:pt x="282" y="158"/>
                        <a:pt x="282" y="158"/>
                      </a:cubicBezTo>
                      <a:cubicBezTo>
                        <a:pt x="284" y="158"/>
                        <a:pt x="284" y="158"/>
                        <a:pt x="284" y="158"/>
                      </a:cubicBezTo>
                      <a:cubicBezTo>
                        <a:pt x="287" y="158"/>
                        <a:pt x="287" y="158"/>
                        <a:pt x="287" y="158"/>
                      </a:cubicBezTo>
                      <a:cubicBezTo>
                        <a:pt x="289" y="160"/>
                        <a:pt x="289" y="160"/>
                        <a:pt x="289" y="160"/>
                      </a:cubicBezTo>
                      <a:cubicBezTo>
                        <a:pt x="291" y="160"/>
                        <a:pt x="291" y="160"/>
                        <a:pt x="291" y="160"/>
                      </a:cubicBezTo>
                      <a:cubicBezTo>
                        <a:pt x="291" y="162"/>
                        <a:pt x="291" y="162"/>
                        <a:pt x="291" y="162"/>
                      </a:cubicBezTo>
                      <a:cubicBezTo>
                        <a:pt x="294" y="162"/>
                        <a:pt x="294" y="162"/>
                        <a:pt x="294" y="162"/>
                      </a:cubicBezTo>
                      <a:cubicBezTo>
                        <a:pt x="296" y="165"/>
                        <a:pt x="296" y="165"/>
                        <a:pt x="296" y="165"/>
                      </a:cubicBezTo>
                      <a:cubicBezTo>
                        <a:pt x="298" y="167"/>
                        <a:pt x="298" y="167"/>
                        <a:pt x="298" y="167"/>
                      </a:cubicBezTo>
                      <a:cubicBezTo>
                        <a:pt x="298" y="169"/>
                        <a:pt x="298" y="169"/>
                        <a:pt x="298" y="169"/>
                      </a:cubicBezTo>
                      <a:cubicBezTo>
                        <a:pt x="300" y="171"/>
                        <a:pt x="300" y="171"/>
                        <a:pt x="300" y="171"/>
                      </a:cubicBezTo>
                      <a:cubicBezTo>
                        <a:pt x="303" y="174"/>
                        <a:pt x="303" y="174"/>
                        <a:pt x="303" y="174"/>
                      </a:cubicBezTo>
                      <a:cubicBezTo>
                        <a:pt x="303" y="176"/>
                        <a:pt x="303" y="176"/>
                        <a:pt x="303" y="176"/>
                      </a:cubicBezTo>
                      <a:cubicBezTo>
                        <a:pt x="303" y="178"/>
                        <a:pt x="303" y="178"/>
                        <a:pt x="303" y="178"/>
                      </a:cubicBezTo>
                      <a:cubicBezTo>
                        <a:pt x="305" y="181"/>
                        <a:pt x="305" y="181"/>
                        <a:pt x="305" y="181"/>
                      </a:cubicBezTo>
                      <a:cubicBezTo>
                        <a:pt x="305" y="183"/>
                        <a:pt x="305" y="183"/>
                        <a:pt x="305" y="183"/>
                      </a:cubicBezTo>
                      <a:cubicBezTo>
                        <a:pt x="305" y="185"/>
                        <a:pt x="305" y="185"/>
                        <a:pt x="305" y="185"/>
                      </a:cubicBezTo>
                      <a:cubicBezTo>
                        <a:pt x="305" y="188"/>
                        <a:pt x="305" y="188"/>
                        <a:pt x="305" y="188"/>
                      </a:cubicBezTo>
                      <a:cubicBezTo>
                        <a:pt x="305" y="192"/>
                        <a:pt x="305" y="192"/>
                        <a:pt x="305" y="192"/>
                      </a:cubicBezTo>
                      <a:cubicBezTo>
                        <a:pt x="303" y="195"/>
                        <a:pt x="303" y="195"/>
                        <a:pt x="303" y="195"/>
                      </a:cubicBezTo>
                      <a:cubicBezTo>
                        <a:pt x="303" y="197"/>
                        <a:pt x="303" y="197"/>
                        <a:pt x="303" y="197"/>
                      </a:cubicBezTo>
                      <a:cubicBezTo>
                        <a:pt x="300" y="199"/>
                        <a:pt x="300" y="199"/>
                        <a:pt x="300" y="199"/>
                      </a:cubicBezTo>
                      <a:cubicBezTo>
                        <a:pt x="300" y="204"/>
                        <a:pt x="300" y="204"/>
                        <a:pt x="300" y="204"/>
                      </a:cubicBezTo>
                      <a:cubicBezTo>
                        <a:pt x="298" y="206"/>
                        <a:pt x="298" y="206"/>
                        <a:pt x="298" y="206"/>
                      </a:cubicBezTo>
                      <a:cubicBezTo>
                        <a:pt x="296" y="208"/>
                        <a:pt x="296" y="208"/>
                        <a:pt x="296" y="208"/>
                      </a:cubicBezTo>
                      <a:cubicBezTo>
                        <a:pt x="296" y="211"/>
                        <a:pt x="296" y="211"/>
                        <a:pt x="296" y="211"/>
                      </a:cubicBezTo>
                      <a:cubicBezTo>
                        <a:pt x="294" y="215"/>
                        <a:pt x="294" y="215"/>
                        <a:pt x="294" y="215"/>
                      </a:cubicBezTo>
                      <a:cubicBezTo>
                        <a:pt x="291" y="215"/>
                        <a:pt x="291" y="215"/>
                        <a:pt x="291" y="215"/>
                      </a:cubicBezTo>
                      <a:cubicBezTo>
                        <a:pt x="289" y="218"/>
                        <a:pt x="289" y="218"/>
                        <a:pt x="289" y="218"/>
                      </a:cubicBezTo>
                      <a:cubicBezTo>
                        <a:pt x="287" y="220"/>
                        <a:pt x="287" y="220"/>
                        <a:pt x="287" y="220"/>
                      </a:cubicBezTo>
                      <a:cubicBezTo>
                        <a:pt x="284" y="222"/>
                        <a:pt x="284" y="222"/>
                        <a:pt x="284" y="222"/>
                      </a:cubicBezTo>
                      <a:cubicBezTo>
                        <a:pt x="282" y="225"/>
                        <a:pt x="282" y="225"/>
                        <a:pt x="282" y="225"/>
                      </a:cubicBezTo>
                      <a:cubicBezTo>
                        <a:pt x="280" y="227"/>
                        <a:pt x="280" y="227"/>
                        <a:pt x="280" y="227"/>
                      </a:cubicBezTo>
                      <a:cubicBezTo>
                        <a:pt x="277" y="229"/>
                        <a:pt x="277" y="229"/>
                        <a:pt x="277" y="229"/>
                      </a:cubicBezTo>
                      <a:cubicBezTo>
                        <a:pt x="275" y="229"/>
                        <a:pt x="275" y="229"/>
                        <a:pt x="275" y="229"/>
                      </a:cubicBezTo>
                      <a:cubicBezTo>
                        <a:pt x="273" y="232"/>
                        <a:pt x="273" y="232"/>
                        <a:pt x="273" y="232"/>
                      </a:cubicBezTo>
                      <a:cubicBezTo>
                        <a:pt x="270" y="234"/>
                        <a:pt x="270" y="234"/>
                        <a:pt x="270" y="234"/>
                      </a:cubicBezTo>
                      <a:cubicBezTo>
                        <a:pt x="268" y="234"/>
                        <a:pt x="268" y="234"/>
                        <a:pt x="268" y="234"/>
                      </a:cubicBezTo>
                      <a:cubicBezTo>
                        <a:pt x="266" y="236"/>
                        <a:pt x="266" y="236"/>
                        <a:pt x="266" y="236"/>
                      </a:cubicBezTo>
                      <a:cubicBezTo>
                        <a:pt x="261" y="238"/>
                        <a:pt x="261" y="238"/>
                        <a:pt x="261" y="238"/>
                      </a:cubicBezTo>
                      <a:cubicBezTo>
                        <a:pt x="259" y="238"/>
                        <a:pt x="259" y="238"/>
                        <a:pt x="259" y="238"/>
                      </a:cubicBezTo>
                      <a:cubicBezTo>
                        <a:pt x="257" y="241"/>
                        <a:pt x="257" y="241"/>
                        <a:pt x="257" y="241"/>
                      </a:cubicBezTo>
                      <a:cubicBezTo>
                        <a:pt x="252" y="241"/>
                        <a:pt x="252" y="241"/>
                        <a:pt x="252" y="241"/>
                      </a:cubicBezTo>
                      <a:cubicBezTo>
                        <a:pt x="250" y="241"/>
                        <a:pt x="250" y="241"/>
                        <a:pt x="250" y="241"/>
                      </a:cubicBezTo>
                      <a:cubicBezTo>
                        <a:pt x="247" y="243"/>
                        <a:pt x="247" y="243"/>
                        <a:pt x="247" y="243"/>
                      </a:cubicBezTo>
                      <a:cubicBezTo>
                        <a:pt x="243" y="243"/>
                        <a:pt x="243" y="243"/>
                        <a:pt x="243" y="243"/>
                      </a:cubicBezTo>
                      <a:cubicBezTo>
                        <a:pt x="240" y="243"/>
                        <a:pt x="240" y="243"/>
                        <a:pt x="240" y="243"/>
                      </a:cubicBezTo>
                      <a:cubicBezTo>
                        <a:pt x="238" y="245"/>
                        <a:pt x="238" y="245"/>
                        <a:pt x="238" y="245"/>
                      </a:cubicBezTo>
                      <a:cubicBezTo>
                        <a:pt x="233" y="245"/>
                        <a:pt x="233" y="245"/>
                        <a:pt x="233" y="245"/>
                      </a:cubicBezTo>
                      <a:cubicBezTo>
                        <a:pt x="231" y="245"/>
                        <a:pt x="231" y="245"/>
                        <a:pt x="231" y="245"/>
                      </a:cubicBezTo>
                      <a:cubicBezTo>
                        <a:pt x="227" y="245"/>
                        <a:pt x="227" y="245"/>
                        <a:pt x="227" y="245"/>
                      </a:cubicBezTo>
                      <a:cubicBezTo>
                        <a:pt x="224" y="245"/>
                        <a:pt x="224" y="245"/>
                        <a:pt x="224" y="245"/>
                      </a:cubicBezTo>
                      <a:cubicBezTo>
                        <a:pt x="220" y="245"/>
                        <a:pt x="220" y="245"/>
                        <a:pt x="220" y="245"/>
                      </a:cubicBezTo>
                      <a:cubicBezTo>
                        <a:pt x="217" y="243"/>
                        <a:pt x="217" y="243"/>
                        <a:pt x="217" y="243"/>
                      </a:cubicBezTo>
                      <a:cubicBezTo>
                        <a:pt x="213" y="243"/>
                        <a:pt x="213" y="243"/>
                        <a:pt x="213" y="243"/>
                      </a:cubicBezTo>
                      <a:cubicBezTo>
                        <a:pt x="210" y="243"/>
                        <a:pt x="210" y="243"/>
                        <a:pt x="210" y="243"/>
                      </a:cubicBezTo>
                      <a:cubicBezTo>
                        <a:pt x="206" y="241"/>
                        <a:pt x="206" y="241"/>
                        <a:pt x="206" y="241"/>
                      </a:cubicBezTo>
                      <a:cubicBezTo>
                        <a:pt x="203" y="241"/>
                        <a:pt x="203" y="241"/>
                        <a:pt x="203" y="241"/>
                      </a:cubicBezTo>
                      <a:cubicBezTo>
                        <a:pt x="199" y="238"/>
                        <a:pt x="199" y="238"/>
                        <a:pt x="199" y="238"/>
                      </a:cubicBezTo>
                      <a:cubicBezTo>
                        <a:pt x="194" y="238"/>
                        <a:pt x="194" y="238"/>
                        <a:pt x="194" y="238"/>
                      </a:cubicBezTo>
                      <a:cubicBezTo>
                        <a:pt x="190" y="236"/>
                        <a:pt x="190" y="236"/>
                        <a:pt x="190" y="236"/>
                      </a:cubicBezTo>
                      <a:cubicBezTo>
                        <a:pt x="185" y="236"/>
                        <a:pt x="185" y="236"/>
                        <a:pt x="185" y="236"/>
                      </a:cubicBezTo>
                      <a:cubicBezTo>
                        <a:pt x="180" y="234"/>
                        <a:pt x="180" y="234"/>
                        <a:pt x="180" y="234"/>
                      </a:cubicBezTo>
                      <a:cubicBezTo>
                        <a:pt x="176" y="234"/>
                        <a:pt x="176" y="234"/>
                        <a:pt x="176" y="234"/>
                      </a:cubicBezTo>
                      <a:cubicBezTo>
                        <a:pt x="169" y="232"/>
                        <a:pt x="169" y="232"/>
                        <a:pt x="169" y="232"/>
                      </a:cubicBezTo>
                      <a:cubicBezTo>
                        <a:pt x="162" y="232"/>
                        <a:pt x="162" y="232"/>
                        <a:pt x="162" y="232"/>
                      </a:cubicBezTo>
                      <a:cubicBezTo>
                        <a:pt x="157" y="232"/>
                        <a:pt x="157" y="232"/>
                        <a:pt x="157" y="232"/>
                      </a:cubicBezTo>
                      <a:cubicBezTo>
                        <a:pt x="155" y="227"/>
                        <a:pt x="155" y="227"/>
                        <a:pt x="155" y="227"/>
                      </a:cubicBezTo>
                      <a:cubicBezTo>
                        <a:pt x="155" y="225"/>
                        <a:pt x="155" y="225"/>
                        <a:pt x="155" y="225"/>
                      </a:cubicBezTo>
                      <a:cubicBezTo>
                        <a:pt x="155" y="220"/>
                        <a:pt x="155" y="220"/>
                        <a:pt x="155" y="220"/>
                      </a:cubicBezTo>
                      <a:cubicBezTo>
                        <a:pt x="155" y="215"/>
                        <a:pt x="155" y="215"/>
                        <a:pt x="155" y="215"/>
                      </a:cubicBezTo>
                      <a:cubicBezTo>
                        <a:pt x="160" y="215"/>
                        <a:pt x="160" y="215"/>
                        <a:pt x="160" y="215"/>
                      </a:cubicBezTo>
                      <a:cubicBezTo>
                        <a:pt x="164" y="218"/>
                        <a:pt x="164" y="218"/>
                        <a:pt x="164" y="218"/>
                      </a:cubicBezTo>
                      <a:cubicBezTo>
                        <a:pt x="166" y="215"/>
                        <a:pt x="166" y="215"/>
                        <a:pt x="166" y="215"/>
                      </a:cubicBezTo>
                      <a:cubicBezTo>
                        <a:pt x="171" y="215"/>
                        <a:pt x="171" y="215"/>
                        <a:pt x="171" y="215"/>
                      </a:cubicBezTo>
                      <a:cubicBezTo>
                        <a:pt x="176" y="215"/>
                        <a:pt x="176" y="215"/>
                        <a:pt x="176" y="215"/>
                      </a:cubicBezTo>
                      <a:cubicBezTo>
                        <a:pt x="178" y="215"/>
                        <a:pt x="178" y="215"/>
                        <a:pt x="178" y="215"/>
                      </a:cubicBezTo>
                      <a:cubicBezTo>
                        <a:pt x="180" y="215"/>
                        <a:pt x="180" y="215"/>
                        <a:pt x="180" y="215"/>
                      </a:cubicBezTo>
                      <a:cubicBezTo>
                        <a:pt x="185" y="215"/>
                        <a:pt x="185" y="215"/>
                        <a:pt x="185" y="215"/>
                      </a:cubicBezTo>
                      <a:cubicBezTo>
                        <a:pt x="187" y="215"/>
                        <a:pt x="187" y="215"/>
                        <a:pt x="187" y="215"/>
                      </a:cubicBezTo>
                      <a:cubicBezTo>
                        <a:pt x="192" y="215"/>
                        <a:pt x="192" y="215"/>
                        <a:pt x="192" y="215"/>
                      </a:cubicBezTo>
                      <a:cubicBezTo>
                        <a:pt x="194" y="213"/>
                        <a:pt x="194" y="213"/>
                        <a:pt x="194" y="213"/>
                      </a:cubicBezTo>
                      <a:cubicBezTo>
                        <a:pt x="196" y="213"/>
                        <a:pt x="196" y="213"/>
                        <a:pt x="196" y="213"/>
                      </a:cubicBezTo>
                      <a:cubicBezTo>
                        <a:pt x="201" y="213"/>
                        <a:pt x="201" y="213"/>
                        <a:pt x="201" y="213"/>
                      </a:cubicBezTo>
                      <a:cubicBezTo>
                        <a:pt x="203" y="211"/>
                        <a:pt x="203" y="211"/>
                        <a:pt x="203" y="211"/>
                      </a:cubicBezTo>
                      <a:cubicBezTo>
                        <a:pt x="206" y="211"/>
                        <a:pt x="206" y="211"/>
                        <a:pt x="206" y="211"/>
                      </a:cubicBezTo>
                      <a:cubicBezTo>
                        <a:pt x="208" y="211"/>
                        <a:pt x="208" y="211"/>
                        <a:pt x="208" y="211"/>
                      </a:cubicBezTo>
                      <a:cubicBezTo>
                        <a:pt x="215" y="208"/>
                        <a:pt x="215" y="208"/>
                        <a:pt x="215" y="208"/>
                      </a:cubicBezTo>
                      <a:cubicBezTo>
                        <a:pt x="220" y="206"/>
                        <a:pt x="220" y="206"/>
                        <a:pt x="220" y="206"/>
                      </a:cubicBezTo>
                      <a:cubicBezTo>
                        <a:pt x="224" y="204"/>
                        <a:pt x="224" y="204"/>
                        <a:pt x="224" y="204"/>
                      </a:cubicBezTo>
                      <a:cubicBezTo>
                        <a:pt x="231" y="202"/>
                        <a:pt x="231" y="202"/>
                        <a:pt x="231" y="202"/>
                      </a:cubicBezTo>
                      <a:cubicBezTo>
                        <a:pt x="236" y="197"/>
                        <a:pt x="236" y="197"/>
                        <a:pt x="236" y="197"/>
                      </a:cubicBezTo>
                      <a:cubicBezTo>
                        <a:pt x="240" y="195"/>
                        <a:pt x="240" y="195"/>
                        <a:pt x="240" y="195"/>
                      </a:cubicBezTo>
                      <a:cubicBezTo>
                        <a:pt x="245" y="192"/>
                        <a:pt x="245" y="192"/>
                        <a:pt x="245" y="192"/>
                      </a:cubicBezTo>
                      <a:cubicBezTo>
                        <a:pt x="252" y="188"/>
                        <a:pt x="252" y="188"/>
                        <a:pt x="252" y="188"/>
                      </a:cubicBezTo>
                      <a:cubicBezTo>
                        <a:pt x="254" y="188"/>
                        <a:pt x="254" y="188"/>
                        <a:pt x="254" y="188"/>
                      </a:cubicBezTo>
                      <a:cubicBezTo>
                        <a:pt x="254" y="185"/>
                        <a:pt x="254" y="185"/>
                        <a:pt x="254" y="185"/>
                      </a:cubicBezTo>
                      <a:cubicBezTo>
                        <a:pt x="257" y="185"/>
                        <a:pt x="257" y="185"/>
                        <a:pt x="257" y="185"/>
                      </a:cubicBezTo>
                      <a:cubicBezTo>
                        <a:pt x="259" y="185"/>
                        <a:pt x="259" y="185"/>
                        <a:pt x="259" y="185"/>
                      </a:cubicBezTo>
                      <a:cubicBezTo>
                        <a:pt x="259" y="185"/>
                        <a:pt x="259" y="185"/>
                        <a:pt x="259" y="185"/>
                      </a:cubicBezTo>
                      <a:cubicBezTo>
                        <a:pt x="261" y="183"/>
                        <a:pt x="261" y="183"/>
                        <a:pt x="261" y="183"/>
                      </a:cubicBezTo>
                      <a:cubicBezTo>
                        <a:pt x="263" y="183"/>
                        <a:pt x="263" y="183"/>
                        <a:pt x="263" y="183"/>
                      </a:cubicBezTo>
                      <a:cubicBezTo>
                        <a:pt x="263" y="183"/>
                        <a:pt x="263" y="183"/>
                        <a:pt x="263" y="183"/>
                      </a:cubicBezTo>
                      <a:cubicBezTo>
                        <a:pt x="266" y="183"/>
                        <a:pt x="266" y="183"/>
                        <a:pt x="266" y="183"/>
                      </a:cubicBezTo>
                      <a:cubicBezTo>
                        <a:pt x="268" y="185"/>
                        <a:pt x="268" y="185"/>
                        <a:pt x="268" y="185"/>
                      </a:cubicBezTo>
                      <a:cubicBezTo>
                        <a:pt x="268" y="185"/>
                        <a:pt x="268" y="185"/>
                        <a:pt x="268" y="185"/>
                      </a:cubicBezTo>
                      <a:cubicBezTo>
                        <a:pt x="270" y="185"/>
                        <a:pt x="270" y="185"/>
                        <a:pt x="270" y="185"/>
                      </a:cubicBezTo>
                      <a:cubicBezTo>
                        <a:pt x="273" y="188"/>
                        <a:pt x="273" y="188"/>
                        <a:pt x="273" y="188"/>
                      </a:cubicBezTo>
                      <a:cubicBezTo>
                        <a:pt x="273" y="188"/>
                        <a:pt x="273" y="188"/>
                        <a:pt x="273" y="188"/>
                      </a:cubicBezTo>
                      <a:cubicBezTo>
                        <a:pt x="275" y="190"/>
                        <a:pt x="275" y="190"/>
                        <a:pt x="275" y="190"/>
                      </a:cubicBezTo>
                      <a:cubicBezTo>
                        <a:pt x="275" y="190"/>
                        <a:pt x="275" y="190"/>
                        <a:pt x="275" y="190"/>
                      </a:cubicBezTo>
                      <a:cubicBezTo>
                        <a:pt x="275" y="192"/>
                        <a:pt x="275" y="192"/>
                        <a:pt x="275" y="192"/>
                      </a:cubicBezTo>
                      <a:cubicBezTo>
                        <a:pt x="275" y="192"/>
                        <a:pt x="275" y="192"/>
                        <a:pt x="275" y="192"/>
                      </a:cubicBezTo>
                      <a:cubicBezTo>
                        <a:pt x="275" y="195"/>
                        <a:pt x="275" y="195"/>
                        <a:pt x="275" y="195"/>
                      </a:cubicBezTo>
                      <a:cubicBezTo>
                        <a:pt x="275" y="195"/>
                        <a:pt x="275" y="195"/>
                        <a:pt x="275" y="195"/>
                      </a:cubicBezTo>
                      <a:cubicBezTo>
                        <a:pt x="275" y="197"/>
                        <a:pt x="275" y="197"/>
                        <a:pt x="275" y="197"/>
                      </a:cubicBezTo>
                      <a:cubicBezTo>
                        <a:pt x="273" y="197"/>
                        <a:pt x="273" y="197"/>
                        <a:pt x="273" y="197"/>
                      </a:cubicBezTo>
                      <a:cubicBezTo>
                        <a:pt x="273" y="199"/>
                        <a:pt x="273" y="199"/>
                        <a:pt x="273" y="199"/>
                      </a:cubicBezTo>
                      <a:cubicBezTo>
                        <a:pt x="273" y="199"/>
                        <a:pt x="273" y="199"/>
                        <a:pt x="273" y="199"/>
                      </a:cubicBezTo>
                      <a:cubicBezTo>
                        <a:pt x="270" y="202"/>
                        <a:pt x="270" y="202"/>
                        <a:pt x="270" y="202"/>
                      </a:cubicBezTo>
                      <a:cubicBezTo>
                        <a:pt x="268" y="204"/>
                        <a:pt x="268" y="204"/>
                        <a:pt x="268" y="204"/>
                      </a:cubicBezTo>
                      <a:cubicBezTo>
                        <a:pt x="268" y="204"/>
                        <a:pt x="268" y="204"/>
                        <a:pt x="268" y="204"/>
                      </a:cubicBezTo>
                      <a:cubicBezTo>
                        <a:pt x="263" y="206"/>
                        <a:pt x="263" y="206"/>
                        <a:pt x="263" y="206"/>
                      </a:cubicBezTo>
                      <a:cubicBezTo>
                        <a:pt x="261" y="208"/>
                        <a:pt x="261" y="208"/>
                        <a:pt x="261" y="208"/>
                      </a:cubicBezTo>
                      <a:cubicBezTo>
                        <a:pt x="257" y="211"/>
                        <a:pt x="257" y="211"/>
                        <a:pt x="257" y="211"/>
                      </a:cubicBezTo>
                      <a:cubicBezTo>
                        <a:pt x="254" y="213"/>
                        <a:pt x="254" y="213"/>
                        <a:pt x="254" y="213"/>
                      </a:cubicBezTo>
                      <a:cubicBezTo>
                        <a:pt x="250" y="215"/>
                        <a:pt x="250" y="215"/>
                        <a:pt x="250" y="215"/>
                      </a:cubicBezTo>
                      <a:cubicBezTo>
                        <a:pt x="247" y="218"/>
                        <a:pt x="247" y="218"/>
                        <a:pt x="247" y="218"/>
                      </a:cubicBezTo>
                      <a:cubicBezTo>
                        <a:pt x="243" y="218"/>
                        <a:pt x="243" y="218"/>
                        <a:pt x="243" y="218"/>
                      </a:cubicBezTo>
                      <a:cubicBezTo>
                        <a:pt x="240" y="220"/>
                        <a:pt x="240" y="220"/>
                        <a:pt x="240" y="220"/>
                      </a:cubicBezTo>
                      <a:cubicBezTo>
                        <a:pt x="236" y="220"/>
                        <a:pt x="236" y="220"/>
                        <a:pt x="236" y="220"/>
                      </a:cubicBezTo>
                      <a:cubicBezTo>
                        <a:pt x="233" y="222"/>
                        <a:pt x="233" y="222"/>
                        <a:pt x="233" y="222"/>
                      </a:cubicBezTo>
                      <a:cubicBezTo>
                        <a:pt x="229" y="222"/>
                        <a:pt x="229" y="222"/>
                        <a:pt x="229" y="222"/>
                      </a:cubicBezTo>
                      <a:cubicBezTo>
                        <a:pt x="224" y="225"/>
                        <a:pt x="224" y="225"/>
                        <a:pt x="224" y="225"/>
                      </a:cubicBezTo>
                      <a:cubicBezTo>
                        <a:pt x="217" y="225"/>
                        <a:pt x="217" y="225"/>
                        <a:pt x="217" y="225"/>
                      </a:cubicBezTo>
                      <a:cubicBezTo>
                        <a:pt x="208" y="227"/>
                        <a:pt x="208" y="227"/>
                        <a:pt x="208" y="227"/>
                      </a:cubicBezTo>
                      <a:lnTo>
                        <a:pt x="210" y="227"/>
                      </a:lnTo>
                      <a:close/>
                      <a:moveTo>
                        <a:pt x="166" y="174"/>
                      </a:moveTo>
                      <a:cubicBezTo>
                        <a:pt x="169" y="169"/>
                        <a:pt x="169" y="169"/>
                        <a:pt x="169" y="169"/>
                      </a:cubicBezTo>
                      <a:cubicBezTo>
                        <a:pt x="169" y="165"/>
                        <a:pt x="169" y="165"/>
                        <a:pt x="169" y="165"/>
                      </a:cubicBezTo>
                      <a:cubicBezTo>
                        <a:pt x="171" y="162"/>
                        <a:pt x="171" y="162"/>
                        <a:pt x="171" y="162"/>
                      </a:cubicBezTo>
                      <a:cubicBezTo>
                        <a:pt x="176" y="160"/>
                        <a:pt x="176" y="160"/>
                        <a:pt x="176" y="160"/>
                      </a:cubicBezTo>
                      <a:cubicBezTo>
                        <a:pt x="180" y="160"/>
                        <a:pt x="180" y="160"/>
                        <a:pt x="180" y="160"/>
                      </a:cubicBezTo>
                      <a:cubicBezTo>
                        <a:pt x="183" y="160"/>
                        <a:pt x="183" y="160"/>
                        <a:pt x="183" y="160"/>
                      </a:cubicBezTo>
                      <a:cubicBezTo>
                        <a:pt x="187" y="158"/>
                        <a:pt x="187" y="158"/>
                        <a:pt x="187" y="158"/>
                      </a:cubicBezTo>
                      <a:cubicBezTo>
                        <a:pt x="190" y="158"/>
                        <a:pt x="190" y="158"/>
                        <a:pt x="190" y="158"/>
                      </a:cubicBezTo>
                      <a:cubicBezTo>
                        <a:pt x="194" y="155"/>
                        <a:pt x="194" y="155"/>
                        <a:pt x="194" y="155"/>
                      </a:cubicBezTo>
                      <a:cubicBezTo>
                        <a:pt x="196" y="155"/>
                        <a:pt x="196" y="155"/>
                        <a:pt x="196" y="155"/>
                      </a:cubicBezTo>
                      <a:cubicBezTo>
                        <a:pt x="199" y="155"/>
                        <a:pt x="199" y="155"/>
                        <a:pt x="199" y="155"/>
                      </a:cubicBezTo>
                      <a:cubicBezTo>
                        <a:pt x="206" y="151"/>
                        <a:pt x="206" y="151"/>
                        <a:pt x="206" y="151"/>
                      </a:cubicBezTo>
                      <a:cubicBezTo>
                        <a:pt x="213" y="148"/>
                        <a:pt x="213" y="148"/>
                        <a:pt x="213" y="148"/>
                      </a:cubicBezTo>
                      <a:cubicBezTo>
                        <a:pt x="227" y="141"/>
                        <a:pt x="227" y="141"/>
                        <a:pt x="227" y="141"/>
                      </a:cubicBezTo>
                      <a:cubicBezTo>
                        <a:pt x="231" y="139"/>
                        <a:pt x="231" y="139"/>
                        <a:pt x="231" y="139"/>
                      </a:cubicBezTo>
                      <a:cubicBezTo>
                        <a:pt x="238" y="137"/>
                        <a:pt x="238" y="137"/>
                        <a:pt x="238" y="137"/>
                      </a:cubicBezTo>
                      <a:cubicBezTo>
                        <a:pt x="245" y="135"/>
                        <a:pt x="245" y="135"/>
                        <a:pt x="245" y="135"/>
                      </a:cubicBezTo>
                      <a:cubicBezTo>
                        <a:pt x="252" y="130"/>
                        <a:pt x="252" y="130"/>
                        <a:pt x="252" y="130"/>
                      </a:cubicBezTo>
                      <a:cubicBezTo>
                        <a:pt x="254" y="130"/>
                        <a:pt x="254" y="130"/>
                        <a:pt x="254" y="130"/>
                      </a:cubicBezTo>
                      <a:cubicBezTo>
                        <a:pt x="259" y="128"/>
                        <a:pt x="259" y="128"/>
                        <a:pt x="259" y="128"/>
                      </a:cubicBezTo>
                      <a:cubicBezTo>
                        <a:pt x="261" y="128"/>
                        <a:pt x="261" y="128"/>
                        <a:pt x="261" y="128"/>
                      </a:cubicBezTo>
                      <a:cubicBezTo>
                        <a:pt x="263" y="128"/>
                        <a:pt x="263" y="128"/>
                        <a:pt x="263" y="128"/>
                      </a:cubicBezTo>
                      <a:cubicBezTo>
                        <a:pt x="268" y="125"/>
                        <a:pt x="268" y="125"/>
                        <a:pt x="268" y="125"/>
                      </a:cubicBezTo>
                      <a:cubicBezTo>
                        <a:pt x="270" y="125"/>
                        <a:pt x="270" y="125"/>
                        <a:pt x="270" y="125"/>
                      </a:cubicBezTo>
                      <a:cubicBezTo>
                        <a:pt x="275" y="125"/>
                        <a:pt x="275" y="125"/>
                        <a:pt x="275" y="125"/>
                      </a:cubicBezTo>
                      <a:cubicBezTo>
                        <a:pt x="277" y="125"/>
                        <a:pt x="277" y="125"/>
                        <a:pt x="277" y="125"/>
                      </a:cubicBezTo>
                      <a:cubicBezTo>
                        <a:pt x="280" y="125"/>
                        <a:pt x="280" y="125"/>
                        <a:pt x="280" y="125"/>
                      </a:cubicBezTo>
                      <a:cubicBezTo>
                        <a:pt x="284" y="125"/>
                        <a:pt x="284" y="125"/>
                        <a:pt x="284" y="125"/>
                      </a:cubicBezTo>
                      <a:cubicBezTo>
                        <a:pt x="287" y="125"/>
                        <a:pt x="287" y="125"/>
                        <a:pt x="287" y="125"/>
                      </a:cubicBezTo>
                      <a:cubicBezTo>
                        <a:pt x="289" y="125"/>
                        <a:pt x="289" y="125"/>
                        <a:pt x="289" y="125"/>
                      </a:cubicBezTo>
                      <a:cubicBezTo>
                        <a:pt x="291" y="125"/>
                        <a:pt x="291" y="125"/>
                        <a:pt x="291" y="125"/>
                      </a:cubicBezTo>
                      <a:cubicBezTo>
                        <a:pt x="296" y="125"/>
                        <a:pt x="296" y="125"/>
                        <a:pt x="296" y="125"/>
                      </a:cubicBezTo>
                      <a:cubicBezTo>
                        <a:pt x="298" y="128"/>
                        <a:pt x="298" y="128"/>
                        <a:pt x="298" y="128"/>
                      </a:cubicBezTo>
                      <a:cubicBezTo>
                        <a:pt x="300" y="128"/>
                        <a:pt x="300" y="128"/>
                        <a:pt x="300" y="128"/>
                      </a:cubicBezTo>
                      <a:cubicBezTo>
                        <a:pt x="305" y="130"/>
                        <a:pt x="305" y="130"/>
                        <a:pt x="305" y="130"/>
                      </a:cubicBezTo>
                      <a:cubicBezTo>
                        <a:pt x="307" y="132"/>
                        <a:pt x="307" y="132"/>
                        <a:pt x="307" y="132"/>
                      </a:cubicBezTo>
                      <a:cubicBezTo>
                        <a:pt x="310" y="135"/>
                        <a:pt x="310" y="135"/>
                        <a:pt x="310" y="135"/>
                      </a:cubicBezTo>
                      <a:cubicBezTo>
                        <a:pt x="312" y="137"/>
                        <a:pt x="312" y="137"/>
                        <a:pt x="312" y="137"/>
                      </a:cubicBezTo>
                      <a:cubicBezTo>
                        <a:pt x="314" y="139"/>
                        <a:pt x="314" y="139"/>
                        <a:pt x="314" y="139"/>
                      </a:cubicBezTo>
                      <a:cubicBezTo>
                        <a:pt x="317" y="141"/>
                        <a:pt x="317" y="141"/>
                        <a:pt x="317" y="141"/>
                      </a:cubicBezTo>
                      <a:cubicBezTo>
                        <a:pt x="321" y="144"/>
                        <a:pt x="321" y="144"/>
                        <a:pt x="321" y="144"/>
                      </a:cubicBezTo>
                      <a:cubicBezTo>
                        <a:pt x="324" y="148"/>
                        <a:pt x="324" y="148"/>
                        <a:pt x="324" y="148"/>
                      </a:cubicBezTo>
                      <a:cubicBezTo>
                        <a:pt x="324" y="151"/>
                        <a:pt x="324" y="151"/>
                        <a:pt x="324" y="151"/>
                      </a:cubicBezTo>
                      <a:cubicBezTo>
                        <a:pt x="326" y="153"/>
                        <a:pt x="326" y="153"/>
                        <a:pt x="326" y="153"/>
                      </a:cubicBezTo>
                      <a:cubicBezTo>
                        <a:pt x="326" y="155"/>
                        <a:pt x="326" y="155"/>
                        <a:pt x="326" y="155"/>
                      </a:cubicBezTo>
                      <a:cubicBezTo>
                        <a:pt x="328" y="158"/>
                        <a:pt x="328" y="158"/>
                        <a:pt x="328" y="158"/>
                      </a:cubicBezTo>
                      <a:cubicBezTo>
                        <a:pt x="328" y="160"/>
                        <a:pt x="328" y="160"/>
                        <a:pt x="328" y="160"/>
                      </a:cubicBezTo>
                      <a:cubicBezTo>
                        <a:pt x="330" y="162"/>
                        <a:pt x="330" y="162"/>
                        <a:pt x="330" y="162"/>
                      </a:cubicBezTo>
                      <a:cubicBezTo>
                        <a:pt x="330" y="165"/>
                        <a:pt x="330" y="165"/>
                        <a:pt x="330" y="165"/>
                      </a:cubicBezTo>
                      <a:cubicBezTo>
                        <a:pt x="330" y="167"/>
                        <a:pt x="330" y="167"/>
                        <a:pt x="330" y="167"/>
                      </a:cubicBezTo>
                      <a:cubicBezTo>
                        <a:pt x="333" y="171"/>
                        <a:pt x="333" y="171"/>
                        <a:pt x="333" y="171"/>
                      </a:cubicBezTo>
                      <a:cubicBezTo>
                        <a:pt x="333" y="174"/>
                        <a:pt x="333" y="174"/>
                        <a:pt x="333" y="174"/>
                      </a:cubicBezTo>
                      <a:cubicBezTo>
                        <a:pt x="333" y="176"/>
                        <a:pt x="333" y="176"/>
                        <a:pt x="333" y="176"/>
                      </a:cubicBezTo>
                      <a:cubicBezTo>
                        <a:pt x="333" y="178"/>
                        <a:pt x="333" y="178"/>
                        <a:pt x="333" y="178"/>
                      </a:cubicBezTo>
                      <a:cubicBezTo>
                        <a:pt x="333" y="181"/>
                        <a:pt x="333" y="181"/>
                        <a:pt x="333" y="181"/>
                      </a:cubicBezTo>
                      <a:cubicBezTo>
                        <a:pt x="333" y="183"/>
                        <a:pt x="333" y="183"/>
                        <a:pt x="333" y="183"/>
                      </a:cubicBezTo>
                      <a:cubicBezTo>
                        <a:pt x="333" y="188"/>
                        <a:pt x="333" y="188"/>
                        <a:pt x="333" y="188"/>
                      </a:cubicBezTo>
                      <a:cubicBezTo>
                        <a:pt x="333" y="190"/>
                        <a:pt x="333" y="190"/>
                        <a:pt x="333" y="190"/>
                      </a:cubicBezTo>
                      <a:cubicBezTo>
                        <a:pt x="333" y="192"/>
                        <a:pt x="333" y="192"/>
                        <a:pt x="333" y="192"/>
                      </a:cubicBezTo>
                      <a:cubicBezTo>
                        <a:pt x="330" y="195"/>
                        <a:pt x="330" y="195"/>
                        <a:pt x="330" y="195"/>
                      </a:cubicBezTo>
                      <a:cubicBezTo>
                        <a:pt x="330" y="197"/>
                        <a:pt x="330" y="197"/>
                        <a:pt x="330" y="197"/>
                      </a:cubicBezTo>
                      <a:cubicBezTo>
                        <a:pt x="330" y="202"/>
                        <a:pt x="330" y="202"/>
                        <a:pt x="330" y="202"/>
                      </a:cubicBezTo>
                      <a:cubicBezTo>
                        <a:pt x="328" y="204"/>
                        <a:pt x="328" y="204"/>
                        <a:pt x="328" y="204"/>
                      </a:cubicBezTo>
                      <a:cubicBezTo>
                        <a:pt x="328" y="206"/>
                        <a:pt x="328" y="206"/>
                        <a:pt x="328" y="206"/>
                      </a:cubicBezTo>
                      <a:cubicBezTo>
                        <a:pt x="328" y="208"/>
                        <a:pt x="328" y="208"/>
                        <a:pt x="328" y="208"/>
                      </a:cubicBezTo>
                      <a:cubicBezTo>
                        <a:pt x="326" y="213"/>
                        <a:pt x="326" y="213"/>
                        <a:pt x="326" y="213"/>
                      </a:cubicBezTo>
                      <a:cubicBezTo>
                        <a:pt x="324" y="215"/>
                        <a:pt x="324" y="215"/>
                        <a:pt x="324" y="215"/>
                      </a:cubicBezTo>
                      <a:cubicBezTo>
                        <a:pt x="324" y="218"/>
                        <a:pt x="324" y="218"/>
                        <a:pt x="324" y="218"/>
                      </a:cubicBezTo>
                      <a:cubicBezTo>
                        <a:pt x="321" y="220"/>
                        <a:pt x="321" y="220"/>
                        <a:pt x="321" y="220"/>
                      </a:cubicBezTo>
                      <a:cubicBezTo>
                        <a:pt x="319" y="222"/>
                        <a:pt x="319" y="222"/>
                        <a:pt x="319" y="222"/>
                      </a:cubicBezTo>
                      <a:cubicBezTo>
                        <a:pt x="317" y="225"/>
                        <a:pt x="317" y="225"/>
                        <a:pt x="317" y="225"/>
                      </a:cubicBezTo>
                      <a:cubicBezTo>
                        <a:pt x="317" y="229"/>
                        <a:pt x="317" y="229"/>
                        <a:pt x="317" y="229"/>
                      </a:cubicBezTo>
                      <a:cubicBezTo>
                        <a:pt x="314" y="232"/>
                        <a:pt x="314" y="232"/>
                        <a:pt x="314" y="232"/>
                      </a:cubicBezTo>
                      <a:cubicBezTo>
                        <a:pt x="312" y="234"/>
                        <a:pt x="312" y="234"/>
                        <a:pt x="312" y="234"/>
                      </a:cubicBezTo>
                      <a:cubicBezTo>
                        <a:pt x="310" y="236"/>
                        <a:pt x="310" y="236"/>
                        <a:pt x="310" y="236"/>
                      </a:cubicBezTo>
                      <a:cubicBezTo>
                        <a:pt x="305" y="241"/>
                        <a:pt x="305" y="241"/>
                        <a:pt x="305" y="241"/>
                      </a:cubicBezTo>
                      <a:cubicBezTo>
                        <a:pt x="303" y="243"/>
                        <a:pt x="303" y="243"/>
                        <a:pt x="303" y="243"/>
                      </a:cubicBezTo>
                      <a:cubicBezTo>
                        <a:pt x="300" y="245"/>
                        <a:pt x="300" y="245"/>
                        <a:pt x="300" y="245"/>
                      </a:cubicBezTo>
                      <a:cubicBezTo>
                        <a:pt x="298" y="248"/>
                        <a:pt x="298" y="248"/>
                        <a:pt x="298" y="248"/>
                      </a:cubicBezTo>
                      <a:cubicBezTo>
                        <a:pt x="294" y="250"/>
                        <a:pt x="294" y="250"/>
                        <a:pt x="294" y="250"/>
                      </a:cubicBezTo>
                      <a:cubicBezTo>
                        <a:pt x="291" y="252"/>
                        <a:pt x="291" y="252"/>
                        <a:pt x="291" y="252"/>
                      </a:cubicBezTo>
                      <a:cubicBezTo>
                        <a:pt x="287" y="255"/>
                        <a:pt x="287" y="255"/>
                        <a:pt x="287" y="255"/>
                      </a:cubicBezTo>
                      <a:cubicBezTo>
                        <a:pt x="284" y="257"/>
                        <a:pt x="284" y="257"/>
                        <a:pt x="284" y="257"/>
                      </a:cubicBezTo>
                      <a:cubicBezTo>
                        <a:pt x="280" y="259"/>
                        <a:pt x="280" y="259"/>
                        <a:pt x="280" y="259"/>
                      </a:cubicBezTo>
                      <a:cubicBezTo>
                        <a:pt x="277" y="262"/>
                        <a:pt x="277" y="262"/>
                        <a:pt x="277" y="262"/>
                      </a:cubicBezTo>
                      <a:cubicBezTo>
                        <a:pt x="273" y="264"/>
                        <a:pt x="273" y="264"/>
                        <a:pt x="273" y="264"/>
                      </a:cubicBezTo>
                      <a:cubicBezTo>
                        <a:pt x="268" y="266"/>
                        <a:pt x="268" y="266"/>
                        <a:pt x="268" y="266"/>
                      </a:cubicBezTo>
                      <a:cubicBezTo>
                        <a:pt x="266" y="266"/>
                        <a:pt x="266" y="266"/>
                        <a:pt x="266" y="266"/>
                      </a:cubicBezTo>
                      <a:cubicBezTo>
                        <a:pt x="261" y="269"/>
                        <a:pt x="261" y="269"/>
                        <a:pt x="261" y="269"/>
                      </a:cubicBezTo>
                      <a:cubicBezTo>
                        <a:pt x="257" y="271"/>
                        <a:pt x="257" y="271"/>
                        <a:pt x="257" y="271"/>
                      </a:cubicBezTo>
                      <a:cubicBezTo>
                        <a:pt x="254" y="271"/>
                        <a:pt x="254" y="271"/>
                        <a:pt x="254" y="271"/>
                      </a:cubicBezTo>
                      <a:cubicBezTo>
                        <a:pt x="250" y="273"/>
                        <a:pt x="250" y="273"/>
                        <a:pt x="250" y="273"/>
                      </a:cubicBezTo>
                      <a:cubicBezTo>
                        <a:pt x="240" y="273"/>
                        <a:pt x="240" y="273"/>
                        <a:pt x="240" y="273"/>
                      </a:cubicBezTo>
                      <a:cubicBezTo>
                        <a:pt x="238" y="273"/>
                        <a:pt x="238" y="273"/>
                        <a:pt x="238" y="273"/>
                      </a:cubicBezTo>
                      <a:cubicBezTo>
                        <a:pt x="233" y="275"/>
                        <a:pt x="233" y="275"/>
                        <a:pt x="233" y="275"/>
                      </a:cubicBezTo>
                      <a:cubicBezTo>
                        <a:pt x="229" y="275"/>
                        <a:pt x="229" y="275"/>
                        <a:pt x="229" y="275"/>
                      </a:cubicBezTo>
                      <a:cubicBezTo>
                        <a:pt x="224" y="275"/>
                        <a:pt x="224" y="275"/>
                        <a:pt x="224" y="275"/>
                      </a:cubicBezTo>
                      <a:cubicBezTo>
                        <a:pt x="220" y="275"/>
                        <a:pt x="220" y="275"/>
                        <a:pt x="220" y="275"/>
                      </a:cubicBezTo>
                      <a:cubicBezTo>
                        <a:pt x="215" y="273"/>
                        <a:pt x="215" y="273"/>
                        <a:pt x="215" y="273"/>
                      </a:cubicBezTo>
                      <a:cubicBezTo>
                        <a:pt x="213" y="273"/>
                        <a:pt x="213" y="273"/>
                        <a:pt x="213" y="273"/>
                      </a:cubicBezTo>
                      <a:cubicBezTo>
                        <a:pt x="208" y="273"/>
                        <a:pt x="208" y="273"/>
                        <a:pt x="208" y="273"/>
                      </a:cubicBezTo>
                      <a:cubicBezTo>
                        <a:pt x="203" y="271"/>
                        <a:pt x="203" y="271"/>
                        <a:pt x="203" y="271"/>
                      </a:cubicBezTo>
                      <a:cubicBezTo>
                        <a:pt x="199" y="271"/>
                        <a:pt x="199" y="271"/>
                        <a:pt x="199" y="271"/>
                      </a:cubicBezTo>
                      <a:cubicBezTo>
                        <a:pt x="194" y="269"/>
                        <a:pt x="194" y="269"/>
                        <a:pt x="194" y="269"/>
                      </a:cubicBezTo>
                      <a:cubicBezTo>
                        <a:pt x="192" y="266"/>
                        <a:pt x="192" y="266"/>
                        <a:pt x="192" y="266"/>
                      </a:cubicBezTo>
                      <a:cubicBezTo>
                        <a:pt x="187" y="266"/>
                        <a:pt x="187" y="266"/>
                        <a:pt x="187" y="266"/>
                      </a:cubicBezTo>
                      <a:cubicBezTo>
                        <a:pt x="185" y="264"/>
                        <a:pt x="185" y="264"/>
                        <a:pt x="185" y="264"/>
                      </a:cubicBezTo>
                      <a:cubicBezTo>
                        <a:pt x="180" y="264"/>
                        <a:pt x="180" y="264"/>
                        <a:pt x="180" y="264"/>
                      </a:cubicBezTo>
                      <a:cubicBezTo>
                        <a:pt x="178" y="262"/>
                        <a:pt x="178" y="262"/>
                        <a:pt x="178" y="262"/>
                      </a:cubicBezTo>
                      <a:cubicBezTo>
                        <a:pt x="173" y="262"/>
                        <a:pt x="173" y="262"/>
                        <a:pt x="173" y="262"/>
                      </a:cubicBezTo>
                      <a:cubicBezTo>
                        <a:pt x="171" y="259"/>
                        <a:pt x="171" y="259"/>
                        <a:pt x="171" y="259"/>
                      </a:cubicBezTo>
                      <a:cubicBezTo>
                        <a:pt x="164" y="257"/>
                        <a:pt x="164" y="257"/>
                        <a:pt x="164" y="257"/>
                      </a:cubicBezTo>
                      <a:cubicBezTo>
                        <a:pt x="162" y="252"/>
                        <a:pt x="162" y="252"/>
                        <a:pt x="162" y="252"/>
                      </a:cubicBezTo>
                      <a:cubicBezTo>
                        <a:pt x="160" y="250"/>
                        <a:pt x="160" y="250"/>
                        <a:pt x="160" y="250"/>
                      </a:cubicBezTo>
                      <a:cubicBezTo>
                        <a:pt x="160" y="245"/>
                        <a:pt x="160" y="245"/>
                        <a:pt x="160" y="245"/>
                      </a:cubicBezTo>
                      <a:cubicBezTo>
                        <a:pt x="157" y="241"/>
                        <a:pt x="157" y="241"/>
                        <a:pt x="157" y="241"/>
                      </a:cubicBezTo>
                      <a:cubicBezTo>
                        <a:pt x="164" y="243"/>
                        <a:pt x="164" y="243"/>
                        <a:pt x="164" y="243"/>
                      </a:cubicBezTo>
                      <a:cubicBezTo>
                        <a:pt x="169" y="243"/>
                        <a:pt x="169" y="243"/>
                        <a:pt x="169" y="243"/>
                      </a:cubicBezTo>
                      <a:cubicBezTo>
                        <a:pt x="173" y="245"/>
                        <a:pt x="173" y="245"/>
                        <a:pt x="173" y="245"/>
                      </a:cubicBezTo>
                      <a:cubicBezTo>
                        <a:pt x="178" y="248"/>
                        <a:pt x="178" y="248"/>
                        <a:pt x="178" y="248"/>
                      </a:cubicBezTo>
                      <a:cubicBezTo>
                        <a:pt x="183" y="248"/>
                        <a:pt x="183" y="248"/>
                        <a:pt x="183" y="248"/>
                      </a:cubicBezTo>
                      <a:cubicBezTo>
                        <a:pt x="187" y="250"/>
                        <a:pt x="187" y="250"/>
                        <a:pt x="187" y="250"/>
                      </a:cubicBezTo>
                      <a:cubicBezTo>
                        <a:pt x="192" y="252"/>
                        <a:pt x="192" y="252"/>
                        <a:pt x="192" y="252"/>
                      </a:cubicBezTo>
                      <a:cubicBezTo>
                        <a:pt x="196" y="255"/>
                        <a:pt x="196" y="255"/>
                        <a:pt x="196" y="255"/>
                      </a:cubicBezTo>
                      <a:cubicBezTo>
                        <a:pt x="201" y="255"/>
                        <a:pt x="201" y="255"/>
                        <a:pt x="201" y="255"/>
                      </a:cubicBezTo>
                      <a:cubicBezTo>
                        <a:pt x="203" y="257"/>
                        <a:pt x="203" y="257"/>
                        <a:pt x="203" y="257"/>
                      </a:cubicBezTo>
                      <a:cubicBezTo>
                        <a:pt x="208" y="257"/>
                        <a:pt x="208" y="257"/>
                        <a:pt x="208" y="257"/>
                      </a:cubicBezTo>
                      <a:cubicBezTo>
                        <a:pt x="210" y="259"/>
                        <a:pt x="210" y="259"/>
                        <a:pt x="210" y="259"/>
                      </a:cubicBezTo>
                      <a:cubicBezTo>
                        <a:pt x="215" y="259"/>
                        <a:pt x="215" y="259"/>
                        <a:pt x="215" y="259"/>
                      </a:cubicBezTo>
                      <a:cubicBezTo>
                        <a:pt x="217" y="259"/>
                        <a:pt x="217" y="259"/>
                        <a:pt x="217" y="259"/>
                      </a:cubicBezTo>
                      <a:cubicBezTo>
                        <a:pt x="222" y="259"/>
                        <a:pt x="222" y="259"/>
                        <a:pt x="222" y="259"/>
                      </a:cubicBezTo>
                      <a:cubicBezTo>
                        <a:pt x="227" y="262"/>
                        <a:pt x="227" y="262"/>
                        <a:pt x="227" y="262"/>
                      </a:cubicBezTo>
                      <a:cubicBezTo>
                        <a:pt x="229" y="262"/>
                        <a:pt x="229" y="262"/>
                        <a:pt x="229" y="262"/>
                      </a:cubicBezTo>
                      <a:cubicBezTo>
                        <a:pt x="233" y="259"/>
                        <a:pt x="233" y="259"/>
                        <a:pt x="233" y="259"/>
                      </a:cubicBezTo>
                      <a:cubicBezTo>
                        <a:pt x="236" y="259"/>
                        <a:pt x="236" y="259"/>
                        <a:pt x="236" y="259"/>
                      </a:cubicBezTo>
                      <a:cubicBezTo>
                        <a:pt x="240" y="259"/>
                        <a:pt x="240" y="259"/>
                        <a:pt x="240" y="259"/>
                      </a:cubicBezTo>
                      <a:cubicBezTo>
                        <a:pt x="243" y="259"/>
                        <a:pt x="243" y="259"/>
                        <a:pt x="243" y="259"/>
                      </a:cubicBezTo>
                      <a:cubicBezTo>
                        <a:pt x="247" y="257"/>
                        <a:pt x="247" y="257"/>
                        <a:pt x="247" y="257"/>
                      </a:cubicBezTo>
                      <a:cubicBezTo>
                        <a:pt x="250" y="257"/>
                        <a:pt x="250" y="257"/>
                        <a:pt x="250" y="257"/>
                      </a:cubicBezTo>
                      <a:cubicBezTo>
                        <a:pt x="254" y="257"/>
                        <a:pt x="254" y="257"/>
                        <a:pt x="254" y="257"/>
                      </a:cubicBezTo>
                      <a:cubicBezTo>
                        <a:pt x="257" y="255"/>
                        <a:pt x="257" y="255"/>
                        <a:pt x="257" y="255"/>
                      </a:cubicBezTo>
                      <a:cubicBezTo>
                        <a:pt x="261" y="252"/>
                        <a:pt x="261" y="252"/>
                        <a:pt x="261" y="252"/>
                      </a:cubicBezTo>
                      <a:cubicBezTo>
                        <a:pt x="263" y="252"/>
                        <a:pt x="263" y="252"/>
                        <a:pt x="263" y="252"/>
                      </a:cubicBezTo>
                      <a:cubicBezTo>
                        <a:pt x="268" y="250"/>
                        <a:pt x="268" y="250"/>
                        <a:pt x="268" y="250"/>
                      </a:cubicBezTo>
                      <a:cubicBezTo>
                        <a:pt x="270" y="250"/>
                        <a:pt x="270" y="250"/>
                        <a:pt x="270" y="250"/>
                      </a:cubicBezTo>
                      <a:cubicBezTo>
                        <a:pt x="273" y="248"/>
                        <a:pt x="273" y="248"/>
                        <a:pt x="273" y="248"/>
                      </a:cubicBezTo>
                      <a:cubicBezTo>
                        <a:pt x="277" y="245"/>
                        <a:pt x="277" y="245"/>
                        <a:pt x="277" y="245"/>
                      </a:cubicBezTo>
                      <a:cubicBezTo>
                        <a:pt x="280" y="243"/>
                        <a:pt x="280" y="243"/>
                        <a:pt x="280" y="243"/>
                      </a:cubicBezTo>
                      <a:cubicBezTo>
                        <a:pt x="282" y="241"/>
                        <a:pt x="282" y="241"/>
                        <a:pt x="282" y="241"/>
                      </a:cubicBezTo>
                      <a:cubicBezTo>
                        <a:pt x="287" y="238"/>
                        <a:pt x="287" y="238"/>
                        <a:pt x="287" y="238"/>
                      </a:cubicBezTo>
                      <a:cubicBezTo>
                        <a:pt x="289" y="236"/>
                        <a:pt x="289" y="236"/>
                        <a:pt x="289" y="236"/>
                      </a:cubicBezTo>
                      <a:cubicBezTo>
                        <a:pt x="291" y="234"/>
                        <a:pt x="291" y="234"/>
                        <a:pt x="291" y="234"/>
                      </a:cubicBezTo>
                      <a:cubicBezTo>
                        <a:pt x="294" y="232"/>
                        <a:pt x="294" y="232"/>
                        <a:pt x="294" y="232"/>
                      </a:cubicBezTo>
                      <a:cubicBezTo>
                        <a:pt x="296" y="229"/>
                        <a:pt x="296" y="229"/>
                        <a:pt x="296" y="229"/>
                      </a:cubicBezTo>
                      <a:cubicBezTo>
                        <a:pt x="298" y="227"/>
                        <a:pt x="298" y="227"/>
                        <a:pt x="298" y="227"/>
                      </a:cubicBezTo>
                      <a:cubicBezTo>
                        <a:pt x="300" y="225"/>
                        <a:pt x="300" y="225"/>
                        <a:pt x="300" y="225"/>
                      </a:cubicBezTo>
                      <a:cubicBezTo>
                        <a:pt x="303" y="222"/>
                        <a:pt x="303" y="222"/>
                        <a:pt x="303" y="222"/>
                      </a:cubicBezTo>
                      <a:cubicBezTo>
                        <a:pt x="305" y="220"/>
                        <a:pt x="305" y="220"/>
                        <a:pt x="305" y="220"/>
                      </a:cubicBezTo>
                      <a:cubicBezTo>
                        <a:pt x="305" y="218"/>
                        <a:pt x="305" y="218"/>
                        <a:pt x="305" y="218"/>
                      </a:cubicBezTo>
                      <a:cubicBezTo>
                        <a:pt x="307" y="215"/>
                        <a:pt x="307" y="215"/>
                        <a:pt x="307" y="215"/>
                      </a:cubicBezTo>
                      <a:cubicBezTo>
                        <a:pt x="310" y="213"/>
                        <a:pt x="310" y="213"/>
                        <a:pt x="310" y="213"/>
                      </a:cubicBezTo>
                      <a:cubicBezTo>
                        <a:pt x="310" y="211"/>
                        <a:pt x="310" y="211"/>
                        <a:pt x="310" y="211"/>
                      </a:cubicBezTo>
                      <a:cubicBezTo>
                        <a:pt x="312" y="208"/>
                        <a:pt x="312" y="208"/>
                        <a:pt x="312" y="208"/>
                      </a:cubicBezTo>
                      <a:cubicBezTo>
                        <a:pt x="312" y="206"/>
                        <a:pt x="312" y="206"/>
                        <a:pt x="312" y="206"/>
                      </a:cubicBezTo>
                      <a:cubicBezTo>
                        <a:pt x="314" y="204"/>
                        <a:pt x="314" y="204"/>
                        <a:pt x="314" y="204"/>
                      </a:cubicBezTo>
                      <a:cubicBezTo>
                        <a:pt x="314" y="202"/>
                        <a:pt x="314" y="202"/>
                        <a:pt x="314" y="202"/>
                      </a:cubicBezTo>
                      <a:cubicBezTo>
                        <a:pt x="314" y="199"/>
                        <a:pt x="314" y="199"/>
                        <a:pt x="314" y="199"/>
                      </a:cubicBezTo>
                      <a:cubicBezTo>
                        <a:pt x="317" y="197"/>
                        <a:pt x="317" y="197"/>
                        <a:pt x="317" y="197"/>
                      </a:cubicBezTo>
                      <a:cubicBezTo>
                        <a:pt x="317" y="195"/>
                        <a:pt x="317" y="195"/>
                        <a:pt x="317" y="195"/>
                      </a:cubicBezTo>
                      <a:cubicBezTo>
                        <a:pt x="317" y="192"/>
                        <a:pt x="317" y="192"/>
                        <a:pt x="317" y="192"/>
                      </a:cubicBezTo>
                      <a:cubicBezTo>
                        <a:pt x="319" y="190"/>
                        <a:pt x="319" y="190"/>
                        <a:pt x="319" y="190"/>
                      </a:cubicBezTo>
                      <a:cubicBezTo>
                        <a:pt x="319" y="188"/>
                        <a:pt x="319" y="188"/>
                        <a:pt x="319" y="188"/>
                      </a:cubicBezTo>
                      <a:cubicBezTo>
                        <a:pt x="319" y="188"/>
                        <a:pt x="319" y="188"/>
                        <a:pt x="319" y="188"/>
                      </a:cubicBezTo>
                      <a:cubicBezTo>
                        <a:pt x="319" y="185"/>
                        <a:pt x="319" y="185"/>
                        <a:pt x="319" y="185"/>
                      </a:cubicBezTo>
                      <a:cubicBezTo>
                        <a:pt x="319" y="183"/>
                        <a:pt x="319" y="183"/>
                        <a:pt x="319" y="183"/>
                      </a:cubicBezTo>
                      <a:cubicBezTo>
                        <a:pt x="319" y="181"/>
                        <a:pt x="319" y="181"/>
                        <a:pt x="319" y="181"/>
                      </a:cubicBezTo>
                      <a:cubicBezTo>
                        <a:pt x="319" y="178"/>
                        <a:pt x="319" y="178"/>
                        <a:pt x="319" y="178"/>
                      </a:cubicBezTo>
                      <a:cubicBezTo>
                        <a:pt x="319" y="176"/>
                        <a:pt x="319" y="176"/>
                        <a:pt x="319" y="176"/>
                      </a:cubicBezTo>
                      <a:cubicBezTo>
                        <a:pt x="319" y="174"/>
                        <a:pt x="319" y="174"/>
                        <a:pt x="319" y="174"/>
                      </a:cubicBezTo>
                      <a:cubicBezTo>
                        <a:pt x="317" y="171"/>
                        <a:pt x="317" y="171"/>
                        <a:pt x="317" y="171"/>
                      </a:cubicBezTo>
                      <a:cubicBezTo>
                        <a:pt x="317" y="169"/>
                        <a:pt x="317" y="169"/>
                        <a:pt x="317" y="169"/>
                      </a:cubicBezTo>
                      <a:cubicBezTo>
                        <a:pt x="317" y="167"/>
                        <a:pt x="317" y="167"/>
                        <a:pt x="317" y="167"/>
                      </a:cubicBezTo>
                      <a:cubicBezTo>
                        <a:pt x="317" y="165"/>
                        <a:pt x="317" y="165"/>
                        <a:pt x="317" y="165"/>
                      </a:cubicBezTo>
                      <a:cubicBezTo>
                        <a:pt x="314" y="165"/>
                        <a:pt x="314" y="165"/>
                        <a:pt x="314" y="165"/>
                      </a:cubicBezTo>
                      <a:cubicBezTo>
                        <a:pt x="314" y="162"/>
                        <a:pt x="314" y="162"/>
                        <a:pt x="314" y="162"/>
                      </a:cubicBezTo>
                      <a:cubicBezTo>
                        <a:pt x="314" y="160"/>
                        <a:pt x="314" y="160"/>
                        <a:pt x="314" y="160"/>
                      </a:cubicBezTo>
                      <a:cubicBezTo>
                        <a:pt x="312" y="158"/>
                        <a:pt x="312" y="158"/>
                        <a:pt x="312" y="158"/>
                      </a:cubicBezTo>
                      <a:cubicBezTo>
                        <a:pt x="312" y="155"/>
                        <a:pt x="312" y="155"/>
                        <a:pt x="312" y="155"/>
                      </a:cubicBezTo>
                      <a:cubicBezTo>
                        <a:pt x="310" y="153"/>
                        <a:pt x="310" y="153"/>
                        <a:pt x="310" y="153"/>
                      </a:cubicBezTo>
                      <a:cubicBezTo>
                        <a:pt x="307" y="151"/>
                        <a:pt x="307" y="151"/>
                        <a:pt x="307" y="151"/>
                      </a:cubicBezTo>
                      <a:cubicBezTo>
                        <a:pt x="305" y="148"/>
                        <a:pt x="305" y="148"/>
                        <a:pt x="305" y="148"/>
                      </a:cubicBezTo>
                      <a:cubicBezTo>
                        <a:pt x="303" y="148"/>
                        <a:pt x="303" y="148"/>
                        <a:pt x="303" y="148"/>
                      </a:cubicBezTo>
                      <a:cubicBezTo>
                        <a:pt x="303" y="146"/>
                        <a:pt x="303" y="146"/>
                        <a:pt x="303" y="146"/>
                      </a:cubicBezTo>
                      <a:cubicBezTo>
                        <a:pt x="300" y="144"/>
                        <a:pt x="300" y="144"/>
                        <a:pt x="300" y="144"/>
                      </a:cubicBezTo>
                      <a:cubicBezTo>
                        <a:pt x="298" y="144"/>
                        <a:pt x="298" y="144"/>
                        <a:pt x="298" y="144"/>
                      </a:cubicBezTo>
                      <a:cubicBezTo>
                        <a:pt x="296" y="141"/>
                        <a:pt x="296" y="141"/>
                        <a:pt x="296" y="141"/>
                      </a:cubicBezTo>
                      <a:cubicBezTo>
                        <a:pt x="294" y="141"/>
                        <a:pt x="294" y="141"/>
                        <a:pt x="294" y="141"/>
                      </a:cubicBezTo>
                      <a:cubicBezTo>
                        <a:pt x="291" y="139"/>
                        <a:pt x="291" y="139"/>
                        <a:pt x="291" y="139"/>
                      </a:cubicBezTo>
                      <a:cubicBezTo>
                        <a:pt x="289" y="139"/>
                        <a:pt x="289" y="139"/>
                        <a:pt x="289" y="139"/>
                      </a:cubicBezTo>
                      <a:cubicBezTo>
                        <a:pt x="287" y="139"/>
                        <a:pt x="287" y="139"/>
                        <a:pt x="287" y="139"/>
                      </a:cubicBezTo>
                      <a:cubicBezTo>
                        <a:pt x="284" y="139"/>
                        <a:pt x="284" y="139"/>
                        <a:pt x="284" y="139"/>
                      </a:cubicBezTo>
                      <a:cubicBezTo>
                        <a:pt x="282" y="139"/>
                        <a:pt x="282" y="139"/>
                        <a:pt x="282" y="139"/>
                      </a:cubicBezTo>
                      <a:cubicBezTo>
                        <a:pt x="282" y="139"/>
                        <a:pt x="282" y="139"/>
                        <a:pt x="282" y="139"/>
                      </a:cubicBezTo>
                      <a:cubicBezTo>
                        <a:pt x="280" y="139"/>
                        <a:pt x="280" y="139"/>
                        <a:pt x="280" y="139"/>
                      </a:cubicBezTo>
                      <a:cubicBezTo>
                        <a:pt x="275" y="139"/>
                        <a:pt x="275" y="139"/>
                        <a:pt x="275" y="139"/>
                      </a:cubicBezTo>
                      <a:cubicBezTo>
                        <a:pt x="273" y="139"/>
                        <a:pt x="273" y="139"/>
                        <a:pt x="273" y="139"/>
                      </a:cubicBezTo>
                      <a:cubicBezTo>
                        <a:pt x="270" y="139"/>
                        <a:pt x="270" y="139"/>
                        <a:pt x="270" y="139"/>
                      </a:cubicBezTo>
                      <a:cubicBezTo>
                        <a:pt x="268" y="141"/>
                        <a:pt x="268" y="141"/>
                        <a:pt x="268" y="141"/>
                      </a:cubicBezTo>
                      <a:cubicBezTo>
                        <a:pt x="266" y="141"/>
                        <a:pt x="266" y="141"/>
                        <a:pt x="266" y="141"/>
                      </a:cubicBezTo>
                      <a:cubicBezTo>
                        <a:pt x="263" y="141"/>
                        <a:pt x="263" y="141"/>
                        <a:pt x="263" y="141"/>
                      </a:cubicBezTo>
                      <a:cubicBezTo>
                        <a:pt x="257" y="144"/>
                        <a:pt x="257" y="144"/>
                        <a:pt x="257" y="144"/>
                      </a:cubicBezTo>
                      <a:cubicBezTo>
                        <a:pt x="252" y="146"/>
                        <a:pt x="252" y="146"/>
                        <a:pt x="252" y="146"/>
                      </a:cubicBezTo>
                      <a:cubicBezTo>
                        <a:pt x="245" y="148"/>
                        <a:pt x="245" y="148"/>
                        <a:pt x="245" y="148"/>
                      </a:cubicBezTo>
                      <a:cubicBezTo>
                        <a:pt x="238" y="153"/>
                        <a:pt x="238" y="153"/>
                        <a:pt x="238" y="153"/>
                      </a:cubicBezTo>
                      <a:cubicBezTo>
                        <a:pt x="231" y="155"/>
                        <a:pt x="231" y="155"/>
                        <a:pt x="231" y="155"/>
                      </a:cubicBezTo>
                      <a:cubicBezTo>
                        <a:pt x="220" y="162"/>
                        <a:pt x="220" y="162"/>
                        <a:pt x="220" y="162"/>
                      </a:cubicBezTo>
                      <a:cubicBezTo>
                        <a:pt x="213" y="165"/>
                        <a:pt x="213" y="165"/>
                        <a:pt x="213" y="165"/>
                      </a:cubicBezTo>
                      <a:cubicBezTo>
                        <a:pt x="206" y="167"/>
                        <a:pt x="206" y="167"/>
                        <a:pt x="206" y="167"/>
                      </a:cubicBezTo>
                      <a:cubicBezTo>
                        <a:pt x="201" y="169"/>
                        <a:pt x="201" y="169"/>
                        <a:pt x="201" y="169"/>
                      </a:cubicBezTo>
                      <a:cubicBezTo>
                        <a:pt x="196" y="171"/>
                        <a:pt x="196" y="171"/>
                        <a:pt x="196" y="171"/>
                      </a:cubicBezTo>
                      <a:cubicBezTo>
                        <a:pt x="192" y="171"/>
                        <a:pt x="192" y="171"/>
                        <a:pt x="192" y="171"/>
                      </a:cubicBezTo>
                      <a:cubicBezTo>
                        <a:pt x="187" y="174"/>
                        <a:pt x="187" y="174"/>
                        <a:pt x="187" y="174"/>
                      </a:cubicBezTo>
                      <a:cubicBezTo>
                        <a:pt x="183" y="174"/>
                        <a:pt x="183" y="174"/>
                        <a:pt x="183" y="174"/>
                      </a:cubicBezTo>
                      <a:cubicBezTo>
                        <a:pt x="176" y="176"/>
                        <a:pt x="176" y="176"/>
                        <a:pt x="176" y="176"/>
                      </a:cubicBezTo>
                      <a:cubicBezTo>
                        <a:pt x="171" y="176"/>
                        <a:pt x="171" y="176"/>
                        <a:pt x="171" y="176"/>
                      </a:cubicBezTo>
                      <a:cubicBezTo>
                        <a:pt x="164" y="176"/>
                        <a:pt x="164" y="176"/>
                        <a:pt x="164" y="176"/>
                      </a:cubicBezTo>
                      <a:lnTo>
                        <a:pt x="166" y="174"/>
                      </a:lnTo>
                      <a:close/>
                      <a:moveTo>
                        <a:pt x="183" y="146"/>
                      </a:moveTo>
                      <a:cubicBezTo>
                        <a:pt x="185" y="141"/>
                        <a:pt x="185" y="141"/>
                        <a:pt x="185" y="141"/>
                      </a:cubicBezTo>
                      <a:cubicBezTo>
                        <a:pt x="187" y="137"/>
                        <a:pt x="187" y="137"/>
                        <a:pt x="187" y="137"/>
                      </a:cubicBezTo>
                      <a:cubicBezTo>
                        <a:pt x="192" y="135"/>
                        <a:pt x="192" y="135"/>
                        <a:pt x="192" y="135"/>
                      </a:cubicBezTo>
                      <a:cubicBezTo>
                        <a:pt x="194" y="132"/>
                        <a:pt x="194" y="132"/>
                        <a:pt x="194" y="132"/>
                      </a:cubicBezTo>
                      <a:cubicBezTo>
                        <a:pt x="196" y="130"/>
                        <a:pt x="196" y="130"/>
                        <a:pt x="196" y="130"/>
                      </a:cubicBezTo>
                      <a:cubicBezTo>
                        <a:pt x="201" y="128"/>
                        <a:pt x="201" y="128"/>
                        <a:pt x="201" y="128"/>
                      </a:cubicBezTo>
                      <a:cubicBezTo>
                        <a:pt x="208" y="125"/>
                        <a:pt x="208" y="125"/>
                        <a:pt x="208" y="125"/>
                      </a:cubicBezTo>
                      <a:cubicBezTo>
                        <a:pt x="220" y="118"/>
                        <a:pt x="220" y="118"/>
                        <a:pt x="220" y="118"/>
                      </a:cubicBezTo>
                      <a:cubicBezTo>
                        <a:pt x="227" y="116"/>
                        <a:pt x="227" y="116"/>
                        <a:pt x="227" y="116"/>
                      </a:cubicBezTo>
                      <a:cubicBezTo>
                        <a:pt x="236" y="111"/>
                        <a:pt x="236" y="111"/>
                        <a:pt x="236" y="111"/>
                      </a:cubicBezTo>
                      <a:cubicBezTo>
                        <a:pt x="243" y="109"/>
                        <a:pt x="243" y="109"/>
                        <a:pt x="243" y="109"/>
                      </a:cubicBezTo>
                      <a:cubicBezTo>
                        <a:pt x="247" y="107"/>
                        <a:pt x="247" y="107"/>
                        <a:pt x="247" y="107"/>
                      </a:cubicBezTo>
                      <a:cubicBezTo>
                        <a:pt x="252" y="104"/>
                        <a:pt x="252" y="104"/>
                        <a:pt x="252" y="104"/>
                      </a:cubicBezTo>
                      <a:cubicBezTo>
                        <a:pt x="257" y="104"/>
                        <a:pt x="257" y="104"/>
                        <a:pt x="257" y="104"/>
                      </a:cubicBezTo>
                      <a:cubicBezTo>
                        <a:pt x="259" y="102"/>
                        <a:pt x="259" y="102"/>
                        <a:pt x="259" y="102"/>
                      </a:cubicBezTo>
                      <a:cubicBezTo>
                        <a:pt x="263" y="102"/>
                        <a:pt x="263" y="102"/>
                        <a:pt x="263" y="102"/>
                      </a:cubicBezTo>
                      <a:cubicBezTo>
                        <a:pt x="268" y="100"/>
                        <a:pt x="268" y="100"/>
                        <a:pt x="268" y="100"/>
                      </a:cubicBezTo>
                      <a:cubicBezTo>
                        <a:pt x="273" y="100"/>
                        <a:pt x="273" y="100"/>
                        <a:pt x="273" y="100"/>
                      </a:cubicBezTo>
                      <a:cubicBezTo>
                        <a:pt x="275" y="98"/>
                        <a:pt x="275" y="98"/>
                        <a:pt x="275" y="98"/>
                      </a:cubicBezTo>
                      <a:cubicBezTo>
                        <a:pt x="280" y="98"/>
                        <a:pt x="280" y="98"/>
                        <a:pt x="280" y="98"/>
                      </a:cubicBezTo>
                      <a:cubicBezTo>
                        <a:pt x="284" y="98"/>
                        <a:pt x="284" y="98"/>
                        <a:pt x="284" y="98"/>
                      </a:cubicBezTo>
                      <a:cubicBezTo>
                        <a:pt x="289" y="98"/>
                        <a:pt x="289" y="98"/>
                        <a:pt x="289" y="98"/>
                      </a:cubicBezTo>
                      <a:cubicBezTo>
                        <a:pt x="291" y="98"/>
                        <a:pt x="291" y="98"/>
                        <a:pt x="291" y="98"/>
                      </a:cubicBezTo>
                      <a:cubicBezTo>
                        <a:pt x="296" y="98"/>
                        <a:pt x="296" y="98"/>
                        <a:pt x="296" y="98"/>
                      </a:cubicBezTo>
                      <a:cubicBezTo>
                        <a:pt x="300" y="98"/>
                        <a:pt x="300" y="98"/>
                        <a:pt x="300" y="98"/>
                      </a:cubicBezTo>
                      <a:cubicBezTo>
                        <a:pt x="305" y="98"/>
                        <a:pt x="305" y="98"/>
                        <a:pt x="305" y="98"/>
                      </a:cubicBezTo>
                      <a:cubicBezTo>
                        <a:pt x="307" y="100"/>
                        <a:pt x="307" y="100"/>
                        <a:pt x="307" y="100"/>
                      </a:cubicBezTo>
                      <a:cubicBezTo>
                        <a:pt x="312" y="100"/>
                        <a:pt x="312" y="100"/>
                        <a:pt x="312" y="100"/>
                      </a:cubicBezTo>
                      <a:cubicBezTo>
                        <a:pt x="317" y="102"/>
                        <a:pt x="317" y="102"/>
                        <a:pt x="317" y="102"/>
                      </a:cubicBezTo>
                      <a:cubicBezTo>
                        <a:pt x="319" y="104"/>
                        <a:pt x="319" y="104"/>
                        <a:pt x="319" y="104"/>
                      </a:cubicBezTo>
                      <a:cubicBezTo>
                        <a:pt x="321" y="104"/>
                        <a:pt x="321" y="104"/>
                        <a:pt x="321" y="104"/>
                      </a:cubicBezTo>
                      <a:cubicBezTo>
                        <a:pt x="324" y="107"/>
                        <a:pt x="324" y="107"/>
                        <a:pt x="324" y="107"/>
                      </a:cubicBezTo>
                      <a:cubicBezTo>
                        <a:pt x="326" y="107"/>
                        <a:pt x="326" y="107"/>
                        <a:pt x="326" y="107"/>
                      </a:cubicBezTo>
                      <a:cubicBezTo>
                        <a:pt x="326" y="109"/>
                        <a:pt x="326" y="109"/>
                        <a:pt x="326" y="109"/>
                      </a:cubicBezTo>
                      <a:cubicBezTo>
                        <a:pt x="328" y="109"/>
                        <a:pt x="328" y="109"/>
                        <a:pt x="328" y="109"/>
                      </a:cubicBezTo>
                      <a:cubicBezTo>
                        <a:pt x="330" y="111"/>
                        <a:pt x="330" y="111"/>
                        <a:pt x="330" y="111"/>
                      </a:cubicBezTo>
                      <a:cubicBezTo>
                        <a:pt x="333" y="111"/>
                        <a:pt x="333" y="111"/>
                        <a:pt x="333" y="111"/>
                      </a:cubicBezTo>
                      <a:cubicBezTo>
                        <a:pt x="333" y="114"/>
                        <a:pt x="333" y="114"/>
                        <a:pt x="333" y="114"/>
                      </a:cubicBezTo>
                      <a:cubicBezTo>
                        <a:pt x="335" y="116"/>
                        <a:pt x="335" y="116"/>
                        <a:pt x="335" y="116"/>
                      </a:cubicBezTo>
                      <a:cubicBezTo>
                        <a:pt x="337" y="118"/>
                        <a:pt x="337" y="118"/>
                        <a:pt x="337" y="118"/>
                      </a:cubicBezTo>
                      <a:cubicBezTo>
                        <a:pt x="340" y="118"/>
                        <a:pt x="340" y="118"/>
                        <a:pt x="340" y="118"/>
                      </a:cubicBezTo>
                      <a:cubicBezTo>
                        <a:pt x="340" y="121"/>
                        <a:pt x="340" y="121"/>
                        <a:pt x="340" y="121"/>
                      </a:cubicBezTo>
                      <a:cubicBezTo>
                        <a:pt x="342" y="123"/>
                        <a:pt x="342" y="123"/>
                        <a:pt x="342" y="123"/>
                      </a:cubicBezTo>
                      <a:cubicBezTo>
                        <a:pt x="344" y="125"/>
                        <a:pt x="344" y="125"/>
                        <a:pt x="344" y="125"/>
                      </a:cubicBezTo>
                      <a:cubicBezTo>
                        <a:pt x="347" y="130"/>
                        <a:pt x="347" y="130"/>
                        <a:pt x="347" y="130"/>
                      </a:cubicBezTo>
                      <a:cubicBezTo>
                        <a:pt x="349" y="132"/>
                        <a:pt x="349" y="132"/>
                        <a:pt x="349" y="132"/>
                      </a:cubicBezTo>
                      <a:cubicBezTo>
                        <a:pt x="351" y="137"/>
                        <a:pt x="351" y="137"/>
                        <a:pt x="351" y="137"/>
                      </a:cubicBezTo>
                      <a:cubicBezTo>
                        <a:pt x="354" y="141"/>
                        <a:pt x="354" y="141"/>
                        <a:pt x="354" y="141"/>
                      </a:cubicBezTo>
                      <a:cubicBezTo>
                        <a:pt x="356" y="146"/>
                        <a:pt x="356" y="146"/>
                        <a:pt x="356" y="146"/>
                      </a:cubicBezTo>
                      <a:cubicBezTo>
                        <a:pt x="356" y="151"/>
                        <a:pt x="356" y="151"/>
                        <a:pt x="356" y="151"/>
                      </a:cubicBezTo>
                      <a:cubicBezTo>
                        <a:pt x="358" y="153"/>
                        <a:pt x="358" y="153"/>
                        <a:pt x="358" y="153"/>
                      </a:cubicBezTo>
                      <a:cubicBezTo>
                        <a:pt x="358" y="158"/>
                        <a:pt x="358" y="158"/>
                        <a:pt x="358" y="158"/>
                      </a:cubicBezTo>
                      <a:cubicBezTo>
                        <a:pt x="361" y="162"/>
                        <a:pt x="361" y="162"/>
                        <a:pt x="361" y="162"/>
                      </a:cubicBezTo>
                      <a:cubicBezTo>
                        <a:pt x="361" y="167"/>
                        <a:pt x="361" y="167"/>
                        <a:pt x="361" y="167"/>
                      </a:cubicBezTo>
                      <a:cubicBezTo>
                        <a:pt x="361" y="171"/>
                        <a:pt x="361" y="171"/>
                        <a:pt x="361" y="171"/>
                      </a:cubicBezTo>
                      <a:cubicBezTo>
                        <a:pt x="361" y="176"/>
                        <a:pt x="361" y="176"/>
                        <a:pt x="361" y="176"/>
                      </a:cubicBezTo>
                      <a:cubicBezTo>
                        <a:pt x="361" y="178"/>
                        <a:pt x="361" y="178"/>
                        <a:pt x="361" y="178"/>
                      </a:cubicBezTo>
                      <a:cubicBezTo>
                        <a:pt x="361" y="183"/>
                        <a:pt x="361" y="183"/>
                        <a:pt x="361" y="183"/>
                      </a:cubicBezTo>
                      <a:cubicBezTo>
                        <a:pt x="361" y="188"/>
                        <a:pt x="361" y="188"/>
                        <a:pt x="361" y="188"/>
                      </a:cubicBezTo>
                      <a:cubicBezTo>
                        <a:pt x="358" y="192"/>
                        <a:pt x="358" y="192"/>
                        <a:pt x="358" y="192"/>
                      </a:cubicBezTo>
                      <a:cubicBezTo>
                        <a:pt x="358" y="195"/>
                        <a:pt x="358" y="195"/>
                        <a:pt x="358" y="195"/>
                      </a:cubicBezTo>
                      <a:cubicBezTo>
                        <a:pt x="358" y="199"/>
                        <a:pt x="358" y="199"/>
                        <a:pt x="358" y="199"/>
                      </a:cubicBezTo>
                      <a:cubicBezTo>
                        <a:pt x="356" y="204"/>
                        <a:pt x="356" y="204"/>
                        <a:pt x="356" y="204"/>
                      </a:cubicBezTo>
                      <a:cubicBezTo>
                        <a:pt x="356" y="208"/>
                        <a:pt x="356" y="208"/>
                        <a:pt x="356" y="208"/>
                      </a:cubicBezTo>
                      <a:cubicBezTo>
                        <a:pt x="354" y="211"/>
                        <a:pt x="354" y="211"/>
                        <a:pt x="354" y="211"/>
                      </a:cubicBezTo>
                      <a:cubicBezTo>
                        <a:pt x="351" y="215"/>
                        <a:pt x="351" y="215"/>
                        <a:pt x="351" y="215"/>
                      </a:cubicBezTo>
                      <a:cubicBezTo>
                        <a:pt x="349" y="220"/>
                        <a:pt x="349" y="220"/>
                        <a:pt x="349" y="220"/>
                      </a:cubicBezTo>
                      <a:cubicBezTo>
                        <a:pt x="349" y="222"/>
                        <a:pt x="349" y="222"/>
                        <a:pt x="349" y="222"/>
                      </a:cubicBezTo>
                      <a:cubicBezTo>
                        <a:pt x="347" y="227"/>
                        <a:pt x="347" y="227"/>
                        <a:pt x="347" y="227"/>
                      </a:cubicBezTo>
                      <a:cubicBezTo>
                        <a:pt x="344" y="232"/>
                        <a:pt x="344" y="232"/>
                        <a:pt x="344" y="232"/>
                      </a:cubicBezTo>
                      <a:cubicBezTo>
                        <a:pt x="342" y="234"/>
                        <a:pt x="342" y="234"/>
                        <a:pt x="342" y="234"/>
                      </a:cubicBezTo>
                      <a:cubicBezTo>
                        <a:pt x="340" y="238"/>
                        <a:pt x="340" y="238"/>
                        <a:pt x="340" y="238"/>
                      </a:cubicBezTo>
                      <a:cubicBezTo>
                        <a:pt x="337" y="241"/>
                        <a:pt x="337" y="241"/>
                        <a:pt x="337" y="241"/>
                      </a:cubicBezTo>
                      <a:cubicBezTo>
                        <a:pt x="335" y="245"/>
                        <a:pt x="335" y="245"/>
                        <a:pt x="335" y="245"/>
                      </a:cubicBezTo>
                      <a:cubicBezTo>
                        <a:pt x="333" y="248"/>
                        <a:pt x="333" y="248"/>
                        <a:pt x="333" y="248"/>
                      </a:cubicBezTo>
                      <a:cubicBezTo>
                        <a:pt x="330" y="252"/>
                        <a:pt x="330" y="252"/>
                        <a:pt x="330" y="252"/>
                      </a:cubicBezTo>
                      <a:cubicBezTo>
                        <a:pt x="326" y="257"/>
                        <a:pt x="326" y="257"/>
                        <a:pt x="326" y="257"/>
                      </a:cubicBezTo>
                      <a:cubicBezTo>
                        <a:pt x="321" y="262"/>
                        <a:pt x="321" y="262"/>
                        <a:pt x="321" y="262"/>
                      </a:cubicBezTo>
                      <a:cubicBezTo>
                        <a:pt x="317" y="266"/>
                        <a:pt x="317" y="266"/>
                        <a:pt x="317" y="266"/>
                      </a:cubicBezTo>
                      <a:cubicBezTo>
                        <a:pt x="312" y="269"/>
                        <a:pt x="312" y="269"/>
                        <a:pt x="312" y="269"/>
                      </a:cubicBezTo>
                      <a:cubicBezTo>
                        <a:pt x="307" y="273"/>
                        <a:pt x="307" y="273"/>
                        <a:pt x="307" y="273"/>
                      </a:cubicBezTo>
                      <a:cubicBezTo>
                        <a:pt x="300" y="278"/>
                        <a:pt x="300" y="278"/>
                        <a:pt x="300" y="278"/>
                      </a:cubicBezTo>
                      <a:cubicBezTo>
                        <a:pt x="296" y="282"/>
                        <a:pt x="296" y="282"/>
                        <a:pt x="296" y="282"/>
                      </a:cubicBezTo>
                      <a:cubicBezTo>
                        <a:pt x="289" y="285"/>
                        <a:pt x="289" y="285"/>
                        <a:pt x="289" y="285"/>
                      </a:cubicBezTo>
                      <a:cubicBezTo>
                        <a:pt x="284" y="289"/>
                        <a:pt x="284" y="289"/>
                        <a:pt x="284" y="289"/>
                      </a:cubicBezTo>
                      <a:cubicBezTo>
                        <a:pt x="280" y="292"/>
                        <a:pt x="280" y="292"/>
                        <a:pt x="280" y="292"/>
                      </a:cubicBezTo>
                      <a:cubicBezTo>
                        <a:pt x="275" y="294"/>
                        <a:pt x="275" y="294"/>
                        <a:pt x="275" y="294"/>
                      </a:cubicBezTo>
                      <a:cubicBezTo>
                        <a:pt x="273" y="294"/>
                        <a:pt x="273" y="294"/>
                        <a:pt x="273" y="294"/>
                      </a:cubicBezTo>
                      <a:cubicBezTo>
                        <a:pt x="270" y="296"/>
                        <a:pt x="270" y="296"/>
                        <a:pt x="270" y="296"/>
                      </a:cubicBezTo>
                      <a:cubicBezTo>
                        <a:pt x="266" y="296"/>
                        <a:pt x="266" y="296"/>
                        <a:pt x="266" y="296"/>
                      </a:cubicBezTo>
                      <a:cubicBezTo>
                        <a:pt x="263" y="299"/>
                        <a:pt x="263" y="299"/>
                        <a:pt x="263" y="299"/>
                      </a:cubicBezTo>
                      <a:cubicBezTo>
                        <a:pt x="261" y="299"/>
                        <a:pt x="261" y="299"/>
                        <a:pt x="261" y="299"/>
                      </a:cubicBezTo>
                      <a:cubicBezTo>
                        <a:pt x="257" y="301"/>
                        <a:pt x="257" y="301"/>
                        <a:pt x="257" y="301"/>
                      </a:cubicBezTo>
                      <a:cubicBezTo>
                        <a:pt x="254" y="301"/>
                        <a:pt x="254" y="301"/>
                        <a:pt x="254" y="301"/>
                      </a:cubicBezTo>
                      <a:cubicBezTo>
                        <a:pt x="250" y="301"/>
                        <a:pt x="250" y="301"/>
                        <a:pt x="250" y="301"/>
                      </a:cubicBezTo>
                      <a:cubicBezTo>
                        <a:pt x="247" y="303"/>
                        <a:pt x="247" y="303"/>
                        <a:pt x="247" y="303"/>
                      </a:cubicBezTo>
                      <a:cubicBezTo>
                        <a:pt x="245" y="303"/>
                        <a:pt x="245" y="303"/>
                        <a:pt x="245" y="303"/>
                      </a:cubicBezTo>
                      <a:cubicBezTo>
                        <a:pt x="240" y="303"/>
                        <a:pt x="240" y="303"/>
                        <a:pt x="240" y="303"/>
                      </a:cubicBezTo>
                      <a:cubicBezTo>
                        <a:pt x="238" y="303"/>
                        <a:pt x="238" y="303"/>
                        <a:pt x="238" y="303"/>
                      </a:cubicBezTo>
                      <a:cubicBezTo>
                        <a:pt x="233" y="303"/>
                        <a:pt x="233" y="303"/>
                        <a:pt x="233" y="303"/>
                      </a:cubicBezTo>
                      <a:cubicBezTo>
                        <a:pt x="229" y="303"/>
                        <a:pt x="229" y="303"/>
                        <a:pt x="229" y="303"/>
                      </a:cubicBezTo>
                      <a:cubicBezTo>
                        <a:pt x="224" y="303"/>
                        <a:pt x="224" y="303"/>
                        <a:pt x="224" y="303"/>
                      </a:cubicBezTo>
                      <a:cubicBezTo>
                        <a:pt x="220" y="303"/>
                        <a:pt x="220" y="303"/>
                        <a:pt x="220" y="303"/>
                      </a:cubicBezTo>
                      <a:cubicBezTo>
                        <a:pt x="217" y="301"/>
                        <a:pt x="217" y="301"/>
                        <a:pt x="217" y="301"/>
                      </a:cubicBezTo>
                      <a:cubicBezTo>
                        <a:pt x="213" y="301"/>
                        <a:pt x="213" y="301"/>
                        <a:pt x="213" y="301"/>
                      </a:cubicBezTo>
                      <a:cubicBezTo>
                        <a:pt x="208" y="299"/>
                        <a:pt x="208" y="299"/>
                        <a:pt x="208" y="299"/>
                      </a:cubicBezTo>
                      <a:cubicBezTo>
                        <a:pt x="206" y="299"/>
                        <a:pt x="206" y="299"/>
                        <a:pt x="206" y="299"/>
                      </a:cubicBezTo>
                      <a:cubicBezTo>
                        <a:pt x="201" y="296"/>
                        <a:pt x="201" y="296"/>
                        <a:pt x="201" y="296"/>
                      </a:cubicBezTo>
                      <a:cubicBezTo>
                        <a:pt x="199" y="294"/>
                        <a:pt x="199" y="294"/>
                        <a:pt x="199" y="294"/>
                      </a:cubicBezTo>
                      <a:cubicBezTo>
                        <a:pt x="194" y="294"/>
                        <a:pt x="194" y="294"/>
                        <a:pt x="194" y="294"/>
                      </a:cubicBezTo>
                      <a:cubicBezTo>
                        <a:pt x="192" y="292"/>
                        <a:pt x="192" y="292"/>
                        <a:pt x="192" y="292"/>
                      </a:cubicBezTo>
                      <a:cubicBezTo>
                        <a:pt x="187" y="289"/>
                        <a:pt x="187" y="289"/>
                        <a:pt x="187" y="289"/>
                      </a:cubicBezTo>
                      <a:cubicBezTo>
                        <a:pt x="185" y="287"/>
                        <a:pt x="185" y="287"/>
                        <a:pt x="185" y="287"/>
                      </a:cubicBezTo>
                      <a:cubicBezTo>
                        <a:pt x="183" y="282"/>
                        <a:pt x="183" y="282"/>
                        <a:pt x="183" y="282"/>
                      </a:cubicBezTo>
                      <a:cubicBezTo>
                        <a:pt x="180" y="282"/>
                        <a:pt x="180" y="282"/>
                        <a:pt x="180" y="282"/>
                      </a:cubicBezTo>
                      <a:cubicBezTo>
                        <a:pt x="178" y="280"/>
                        <a:pt x="178" y="280"/>
                        <a:pt x="178" y="280"/>
                      </a:cubicBezTo>
                      <a:cubicBezTo>
                        <a:pt x="176" y="278"/>
                        <a:pt x="176" y="278"/>
                        <a:pt x="176" y="278"/>
                      </a:cubicBezTo>
                      <a:cubicBezTo>
                        <a:pt x="173" y="275"/>
                        <a:pt x="173" y="275"/>
                        <a:pt x="173" y="275"/>
                      </a:cubicBezTo>
                      <a:cubicBezTo>
                        <a:pt x="178" y="278"/>
                        <a:pt x="178" y="278"/>
                        <a:pt x="178" y="278"/>
                      </a:cubicBezTo>
                      <a:cubicBezTo>
                        <a:pt x="183" y="278"/>
                        <a:pt x="183" y="278"/>
                        <a:pt x="183" y="278"/>
                      </a:cubicBezTo>
                      <a:cubicBezTo>
                        <a:pt x="185" y="280"/>
                        <a:pt x="185" y="280"/>
                        <a:pt x="185" y="280"/>
                      </a:cubicBezTo>
                      <a:cubicBezTo>
                        <a:pt x="190" y="282"/>
                        <a:pt x="190" y="282"/>
                        <a:pt x="190" y="282"/>
                      </a:cubicBezTo>
                      <a:cubicBezTo>
                        <a:pt x="194" y="285"/>
                        <a:pt x="194" y="285"/>
                        <a:pt x="194" y="285"/>
                      </a:cubicBezTo>
                      <a:cubicBezTo>
                        <a:pt x="196" y="285"/>
                        <a:pt x="196" y="285"/>
                        <a:pt x="196" y="285"/>
                      </a:cubicBezTo>
                      <a:cubicBezTo>
                        <a:pt x="201" y="287"/>
                        <a:pt x="201" y="287"/>
                        <a:pt x="201" y="287"/>
                      </a:cubicBezTo>
                      <a:cubicBezTo>
                        <a:pt x="206" y="289"/>
                        <a:pt x="206" y="289"/>
                        <a:pt x="206" y="289"/>
                      </a:cubicBezTo>
                      <a:cubicBezTo>
                        <a:pt x="210" y="289"/>
                        <a:pt x="210" y="289"/>
                        <a:pt x="210" y="289"/>
                      </a:cubicBezTo>
                      <a:cubicBezTo>
                        <a:pt x="215" y="289"/>
                        <a:pt x="215" y="289"/>
                        <a:pt x="215" y="289"/>
                      </a:cubicBezTo>
                      <a:cubicBezTo>
                        <a:pt x="220" y="289"/>
                        <a:pt x="220" y="289"/>
                        <a:pt x="220" y="289"/>
                      </a:cubicBezTo>
                      <a:cubicBezTo>
                        <a:pt x="224" y="289"/>
                        <a:pt x="224" y="289"/>
                        <a:pt x="224" y="289"/>
                      </a:cubicBezTo>
                      <a:cubicBezTo>
                        <a:pt x="229" y="292"/>
                        <a:pt x="229" y="292"/>
                        <a:pt x="229" y="292"/>
                      </a:cubicBezTo>
                      <a:cubicBezTo>
                        <a:pt x="233" y="289"/>
                        <a:pt x="233" y="289"/>
                        <a:pt x="233" y="289"/>
                      </a:cubicBezTo>
                      <a:cubicBezTo>
                        <a:pt x="236" y="289"/>
                        <a:pt x="236" y="289"/>
                        <a:pt x="236" y="289"/>
                      </a:cubicBezTo>
                      <a:cubicBezTo>
                        <a:pt x="240" y="289"/>
                        <a:pt x="240" y="289"/>
                        <a:pt x="240" y="289"/>
                      </a:cubicBezTo>
                      <a:cubicBezTo>
                        <a:pt x="245" y="287"/>
                        <a:pt x="245" y="287"/>
                        <a:pt x="245" y="287"/>
                      </a:cubicBezTo>
                      <a:cubicBezTo>
                        <a:pt x="250" y="287"/>
                        <a:pt x="250" y="287"/>
                        <a:pt x="250" y="287"/>
                      </a:cubicBezTo>
                      <a:cubicBezTo>
                        <a:pt x="254" y="285"/>
                        <a:pt x="254" y="285"/>
                        <a:pt x="254" y="285"/>
                      </a:cubicBezTo>
                      <a:cubicBezTo>
                        <a:pt x="259" y="285"/>
                        <a:pt x="259" y="285"/>
                        <a:pt x="259" y="285"/>
                      </a:cubicBezTo>
                      <a:cubicBezTo>
                        <a:pt x="263" y="282"/>
                        <a:pt x="263" y="282"/>
                        <a:pt x="263" y="282"/>
                      </a:cubicBezTo>
                      <a:cubicBezTo>
                        <a:pt x="268" y="280"/>
                        <a:pt x="268" y="280"/>
                        <a:pt x="268" y="280"/>
                      </a:cubicBezTo>
                      <a:cubicBezTo>
                        <a:pt x="270" y="280"/>
                        <a:pt x="270" y="280"/>
                        <a:pt x="270" y="280"/>
                      </a:cubicBezTo>
                      <a:cubicBezTo>
                        <a:pt x="275" y="278"/>
                        <a:pt x="275" y="278"/>
                        <a:pt x="275" y="278"/>
                      </a:cubicBezTo>
                      <a:cubicBezTo>
                        <a:pt x="280" y="275"/>
                        <a:pt x="280" y="275"/>
                        <a:pt x="280" y="275"/>
                      </a:cubicBezTo>
                      <a:cubicBezTo>
                        <a:pt x="284" y="273"/>
                        <a:pt x="284" y="273"/>
                        <a:pt x="284" y="273"/>
                      </a:cubicBezTo>
                      <a:cubicBezTo>
                        <a:pt x="287" y="271"/>
                        <a:pt x="287" y="271"/>
                        <a:pt x="287" y="271"/>
                      </a:cubicBezTo>
                      <a:cubicBezTo>
                        <a:pt x="291" y="266"/>
                        <a:pt x="291" y="266"/>
                        <a:pt x="291" y="266"/>
                      </a:cubicBezTo>
                      <a:cubicBezTo>
                        <a:pt x="296" y="264"/>
                        <a:pt x="296" y="264"/>
                        <a:pt x="296" y="264"/>
                      </a:cubicBezTo>
                      <a:cubicBezTo>
                        <a:pt x="298" y="262"/>
                        <a:pt x="298" y="262"/>
                        <a:pt x="298" y="262"/>
                      </a:cubicBezTo>
                      <a:cubicBezTo>
                        <a:pt x="303" y="259"/>
                        <a:pt x="303" y="259"/>
                        <a:pt x="303" y="259"/>
                      </a:cubicBezTo>
                      <a:cubicBezTo>
                        <a:pt x="305" y="255"/>
                        <a:pt x="305" y="255"/>
                        <a:pt x="305" y="255"/>
                      </a:cubicBezTo>
                      <a:cubicBezTo>
                        <a:pt x="310" y="252"/>
                        <a:pt x="310" y="252"/>
                        <a:pt x="310" y="252"/>
                      </a:cubicBezTo>
                      <a:cubicBezTo>
                        <a:pt x="312" y="248"/>
                        <a:pt x="312" y="248"/>
                        <a:pt x="312" y="248"/>
                      </a:cubicBezTo>
                      <a:cubicBezTo>
                        <a:pt x="317" y="245"/>
                        <a:pt x="317" y="245"/>
                        <a:pt x="317" y="245"/>
                      </a:cubicBezTo>
                      <a:cubicBezTo>
                        <a:pt x="319" y="243"/>
                        <a:pt x="319" y="243"/>
                        <a:pt x="319" y="243"/>
                      </a:cubicBezTo>
                      <a:cubicBezTo>
                        <a:pt x="321" y="238"/>
                        <a:pt x="321" y="238"/>
                        <a:pt x="321" y="238"/>
                      </a:cubicBezTo>
                      <a:cubicBezTo>
                        <a:pt x="324" y="236"/>
                        <a:pt x="324" y="236"/>
                        <a:pt x="324" y="236"/>
                      </a:cubicBezTo>
                      <a:cubicBezTo>
                        <a:pt x="326" y="234"/>
                        <a:pt x="326" y="234"/>
                        <a:pt x="326" y="234"/>
                      </a:cubicBezTo>
                      <a:cubicBezTo>
                        <a:pt x="328" y="232"/>
                        <a:pt x="328" y="232"/>
                        <a:pt x="328" y="232"/>
                      </a:cubicBezTo>
                      <a:cubicBezTo>
                        <a:pt x="328" y="227"/>
                        <a:pt x="328" y="227"/>
                        <a:pt x="328" y="227"/>
                      </a:cubicBezTo>
                      <a:cubicBezTo>
                        <a:pt x="330" y="225"/>
                        <a:pt x="330" y="225"/>
                        <a:pt x="330" y="225"/>
                      </a:cubicBezTo>
                      <a:cubicBezTo>
                        <a:pt x="333" y="222"/>
                        <a:pt x="333" y="222"/>
                        <a:pt x="333" y="222"/>
                      </a:cubicBezTo>
                      <a:cubicBezTo>
                        <a:pt x="335" y="218"/>
                        <a:pt x="335" y="218"/>
                        <a:pt x="335" y="218"/>
                      </a:cubicBezTo>
                      <a:cubicBezTo>
                        <a:pt x="337" y="215"/>
                        <a:pt x="337" y="215"/>
                        <a:pt x="337" y="215"/>
                      </a:cubicBezTo>
                      <a:cubicBezTo>
                        <a:pt x="337" y="211"/>
                        <a:pt x="337" y="211"/>
                        <a:pt x="337" y="211"/>
                      </a:cubicBezTo>
                      <a:cubicBezTo>
                        <a:pt x="340" y="208"/>
                        <a:pt x="340" y="208"/>
                        <a:pt x="340" y="208"/>
                      </a:cubicBezTo>
                      <a:cubicBezTo>
                        <a:pt x="342" y="204"/>
                        <a:pt x="342" y="204"/>
                        <a:pt x="342" y="204"/>
                      </a:cubicBezTo>
                      <a:cubicBezTo>
                        <a:pt x="342" y="202"/>
                        <a:pt x="342" y="202"/>
                        <a:pt x="342" y="202"/>
                      </a:cubicBezTo>
                      <a:cubicBezTo>
                        <a:pt x="342" y="197"/>
                        <a:pt x="342" y="197"/>
                        <a:pt x="342" y="197"/>
                      </a:cubicBezTo>
                      <a:cubicBezTo>
                        <a:pt x="344" y="195"/>
                        <a:pt x="344" y="195"/>
                        <a:pt x="344" y="195"/>
                      </a:cubicBezTo>
                      <a:cubicBezTo>
                        <a:pt x="344" y="190"/>
                        <a:pt x="344" y="190"/>
                        <a:pt x="344" y="190"/>
                      </a:cubicBezTo>
                      <a:cubicBezTo>
                        <a:pt x="344" y="188"/>
                        <a:pt x="344" y="188"/>
                        <a:pt x="344" y="188"/>
                      </a:cubicBezTo>
                      <a:cubicBezTo>
                        <a:pt x="347" y="183"/>
                        <a:pt x="347" y="183"/>
                        <a:pt x="347" y="183"/>
                      </a:cubicBezTo>
                      <a:cubicBezTo>
                        <a:pt x="347" y="181"/>
                        <a:pt x="347" y="181"/>
                        <a:pt x="347" y="181"/>
                      </a:cubicBezTo>
                      <a:cubicBezTo>
                        <a:pt x="347" y="176"/>
                        <a:pt x="347" y="176"/>
                        <a:pt x="347" y="176"/>
                      </a:cubicBezTo>
                      <a:cubicBezTo>
                        <a:pt x="347" y="171"/>
                        <a:pt x="347" y="171"/>
                        <a:pt x="347" y="171"/>
                      </a:cubicBezTo>
                      <a:cubicBezTo>
                        <a:pt x="347" y="169"/>
                        <a:pt x="347" y="169"/>
                        <a:pt x="347" y="169"/>
                      </a:cubicBezTo>
                      <a:cubicBezTo>
                        <a:pt x="347" y="165"/>
                        <a:pt x="347" y="165"/>
                        <a:pt x="347" y="165"/>
                      </a:cubicBezTo>
                      <a:cubicBezTo>
                        <a:pt x="344" y="162"/>
                        <a:pt x="344" y="162"/>
                        <a:pt x="344" y="162"/>
                      </a:cubicBezTo>
                      <a:cubicBezTo>
                        <a:pt x="344" y="158"/>
                        <a:pt x="344" y="158"/>
                        <a:pt x="344" y="158"/>
                      </a:cubicBezTo>
                      <a:cubicBezTo>
                        <a:pt x="344" y="155"/>
                        <a:pt x="344" y="155"/>
                        <a:pt x="344" y="155"/>
                      </a:cubicBezTo>
                      <a:cubicBezTo>
                        <a:pt x="342" y="151"/>
                        <a:pt x="342" y="151"/>
                        <a:pt x="342" y="151"/>
                      </a:cubicBezTo>
                      <a:cubicBezTo>
                        <a:pt x="340" y="148"/>
                        <a:pt x="340" y="148"/>
                        <a:pt x="340" y="148"/>
                      </a:cubicBezTo>
                      <a:cubicBezTo>
                        <a:pt x="340" y="144"/>
                        <a:pt x="340" y="144"/>
                        <a:pt x="340" y="144"/>
                      </a:cubicBezTo>
                      <a:cubicBezTo>
                        <a:pt x="337" y="141"/>
                        <a:pt x="337" y="141"/>
                        <a:pt x="337" y="141"/>
                      </a:cubicBezTo>
                      <a:cubicBezTo>
                        <a:pt x="335" y="137"/>
                        <a:pt x="335" y="137"/>
                        <a:pt x="335" y="137"/>
                      </a:cubicBezTo>
                      <a:cubicBezTo>
                        <a:pt x="333" y="135"/>
                        <a:pt x="333" y="135"/>
                        <a:pt x="333" y="135"/>
                      </a:cubicBezTo>
                      <a:cubicBezTo>
                        <a:pt x="330" y="130"/>
                        <a:pt x="330" y="130"/>
                        <a:pt x="330" y="130"/>
                      </a:cubicBezTo>
                      <a:cubicBezTo>
                        <a:pt x="328" y="128"/>
                        <a:pt x="328" y="128"/>
                        <a:pt x="328" y="128"/>
                      </a:cubicBezTo>
                      <a:cubicBezTo>
                        <a:pt x="324" y="125"/>
                        <a:pt x="324" y="125"/>
                        <a:pt x="324" y="125"/>
                      </a:cubicBezTo>
                      <a:cubicBezTo>
                        <a:pt x="321" y="123"/>
                        <a:pt x="321" y="123"/>
                        <a:pt x="321" y="123"/>
                      </a:cubicBezTo>
                      <a:cubicBezTo>
                        <a:pt x="319" y="121"/>
                        <a:pt x="319" y="121"/>
                        <a:pt x="319" y="121"/>
                      </a:cubicBezTo>
                      <a:cubicBezTo>
                        <a:pt x="317" y="118"/>
                        <a:pt x="317" y="118"/>
                        <a:pt x="317" y="118"/>
                      </a:cubicBezTo>
                      <a:cubicBezTo>
                        <a:pt x="312" y="116"/>
                        <a:pt x="312" y="116"/>
                        <a:pt x="312" y="116"/>
                      </a:cubicBezTo>
                      <a:cubicBezTo>
                        <a:pt x="310" y="116"/>
                        <a:pt x="310" y="116"/>
                        <a:pt x="310" y="116"/>
                      </a:cubicBezTo>
                      <a:cubicBezTo>
                        <a:pt x="307" y="114"/>
                        <a:pt x="307" y="114"/>
                        <a:pt x="307" y="114"/>
                      </a:cubicBezTo>
                      <a:cubicBezTo>
                        <a:pt x="303" y="114"/>
                        <a:pt x="303" y="114"/>
                        <a:pt x="303" y="114"/>
                      </a:cubicBezTo>
                      <a:cubicBezTo>
                        <a:pt x="300" y="111"/>
                        <a:pt x="300" y="111"/>
                        <a:pt x="300" y="111"/>
                      </a:cubicBezTo>
                      <a:cubicBezTo>
                        <a:pt x="298" y="111"/>
                        <a:pt x="298" y="111"/>
                        <a:pt x="298" y="111"/>
                      </a:cubicBezTo>
                      <a:cubicBezTo>
                        <a:pt x="294" y="111"/>
                        <a:pt x="294" y="111"/>
                        <a:pt x="294" y="111"/>
                      </a:cubicBezTo>
                      <a:cubicBezTo>
                        <a:pt x="291" y="111"/>
                        <a:pt x="291" y="111"/>
                        <a:pt x="291" y="111"/>
                      </a:cubicBezTo>
                      <a:cubicBezTo>
                        <a:pt x="287" y="111"/>
                        <a:pt x="287" y="111"/>
                        <a:pt x="287" y="111"/>
                      </a:cubicBezTo>
                      <a:cubicBezTo>
                        <a:pt x="284" y="111"/>
                        <a:pt x="284" y="111"/>
                        <a:pt x="284" y="111"/>
                      </a:cubicBezTo>
                      <a:cubicBezTo>
                        <a:pt x="280" y="111"/>
                        <a:pt x="280" y="111"/>
                        <a:pt x="280" y="111"/>
                      </a:cubicBezTo>
                      <a:cubicBezTo>
                        <a:pt x="277" y="114"/>
                        <a:pt x="277" y="114"/>
                        <a:pt x="277" y="114"/>
                      </a:cubicBezTo>
                      <a:cubicBezTo>
                        <a:pt x="273" y="114"/>
                        <a:pt x="273" y="114"/>
                        <a:pt x="273" y="114"/>
                      </a:cubicBezTo>
                      <a:cubicBezTo>
                        <a:pt x="270" y="114"/>
                        <a:pt x="270" y="114"/>
                        <a:pt x="270" y="114"/>
                      </a:cubicBezTo>
                      <a:cubicBezTo>
                        <a:pt x="266" y="116"/>
                        <a:pt x="266" y="116"/>
                        <a:pt x="266" y="116"/>
                      </a:cubicBezTo>
                      <a:cubicBezTo>
                        <a:pt x="263" y="116"/>
                        <a:pt x="263" y="116"/>
                        <a:pt x="263" y="116"/>
                      </a:cubicBezTo>
                      <a:cubicBezTo>
                        <a:pt x="259" y="118"/>
                        <a:pt x="259" y="118"/>
                        <a:pt x="259" y="118"/>
                      </a:cubicBezTo>
                      <a:cubicBezTo>
                        <a:pt x="257" y="118"/>
                        <a:pt x="257" y="118"/>
                        <a:pt x="257" y="118"/>
                      </a:cubicBezTo>
                      <a:cubicBezTo>
                        <a:pt x="247" y="123"/>
                        <a:pt x="247" y="123"/>
                        <a:pt x="247" y="123"/>
                      </a:cubicBezTo>
                      <a:cubicBezTo>
                        <a:pt x="240" y="125"/>
                        <a:pt x="240" y="125"/>
                        <a:pt x="240" y="125"/>
                      </a:cubicBezTo>
                      <a:cubicBezTo>
                        <a:pt x="233" y="128"/>
                        <a:pt x="233" y="128"/>
                        <a:pt x="233" y="128"/>
                      </a:cubicBezTo>
                      <a:cubicBezTo>
                        <a:pt x="224" y="132"/>
                        <a:pt x="224" y="132"/>
                        <a:pt x="224" y="132"/>
                      </a:cubicBezTo>
                      <a:cubicBezTo>
                        <a:pt x="213" y="139"/>
                        <a:pt x="213" y="139"/>
                        <a:pt x="213" y="139"/>
                      </a:cubicBezTo>
                      <a:cubicBezTo>
                        <a:pt x="206" y="141"/>
                        <a:pt x="206" y="141"/>
                        <a:pt x="206" y="141"/>
                      </a:cubicBezTo>
                      <a:cubicBezTo>
                        <a:pt x="199" y="144"/>
                        <a:pt x="199" y="144"/>
                        <a:pt x="199" y="144"/>
                      </a:cubicBezTo>
                      <a:cubicBezTo>
                        <a:pt x="194" y="146"/>
                        <a:pt x="194" y="146"/>
                        <a:pt x="194" y="146"/>
                      </a:cubicBezTo>
                      <a:cubicBezTo>
                        <a:pt x="190" y="146"/>
                        <a:pt x="190" y="146"/>
                        <a:pt x="190" y="146"/>
                      </a:cubicBezTo>
                      <a:cubicBezTo>
                        <a:pt x="185" y="148"/>
                        <a:pt x="185" y="148"/>
                        <a:pt x="185" y="148"/>
                      </a:cubicBezTo>
                      <a:cubicBezTo>
                        <a:pt x="178" y="151"/>
                        <a:pt x="178" y="151"/>
                        <a:pt x="178" y="151"/>
                      </a:cubicBezTo>
                      <a:lnTo>
                        <a:pt x="183" y="146"/>
                      </a:lnTo>
                      <a:close/>
                      <a:moveTo>
                        <a:pt x="127" y="451"/>
                      </a:moveTo>
                      <a:cubicBezTo>
                        <a:pt x="150" y="451"/>
                        <a:pt x="173" y="449"/>
                        <a:pt x="192" y="444"/>
                      </a:cubicBezTo>
                      <a:cubicBezTo>
                        <a:pt x="201" y="439"/>
                        <a:pt x="206" y="439"/>
                        <a:pt x="210" y="435"/>
                      </a:cubicBezTo>
                      <a:cubicBezTo>
                        <a:pt x="430" y="215"/>
                        <a:pt x="430" y="215"/>
                        <a:pt x="430" y="215"/>
                      </a:cubicBezTo>
                      <a:cubicBezTo>
                        <a:pt x="453" y="192"/>
                        <a:pt x="451" y="158"/>
                        <a:pt x="428" y="137"/>
                      </a:cubicBezTo>
                      <a:cubicBezTo>
                        <a:pt x="428" y="137"/>
                        <a:pt x="428" y="137"/>
                        <a:pt x="372" y="81"/>
                      </a:cubicBezTo>
                      <a:cubicBezTo>
                        <a:pt x="372" y="81"/>
                        <a:pt x="372" y="81"/>
                        <a:pt x="372" y="81"/>
                      </a:cubicBezTo>
                      <a:cubicBezTo>
                        <a:pt x="317" y="26"/>
                        <a:pt x="314" y="24"/>
                        <a:pt x="314" y="24"/>
                      </a:cubicBezTo>
                      <a:cubicBezTo>
                        <a:pt x="294" y="0"/>
                        <a:pt x="259" y="0"/>
                        <a:pt x="236" y="21"/>
                      </a:cubicBezTo>
                      <a:cubicBezTo>
                        <a:pt x="16" y="241"/>
                        <a:pt x="16" y="241"/>
                        <a:pt x="16" y="241"/>
                      </a:cubicBezTo>
                      <a:cubicBezTo>
                        <a:pt x="12" y="245"/>
                        <a:pt x="12" y="250"/>
                        <a:pt x="9" y="262"/>
                      </a:cubicBezTo>
                      <a:cubicBezTo>
                        <a:pt x="5" y="278"/>
                        <a:pt x="2" y="303"/>
                        <a:pt x="0" y="324"/>
                      </a:cubicBezTo>
                      <a:cubicBezTo>
                        <a:pt x="0" y="329"/>
                        <a:pt x="2" y="338"/>
                        <a:pt x="5" y="340"/>
                      </a:cubicBezTo>
                      <a:cubicBezTo>
                        <a:pt x="5" y="340"/>
                        <a:pt x="14" y="349"/>
                        <a:pt x="23" y="361"/>
                      </a:cubicBezTo>
                      <a:cubicBezTo>
                        <a:pt x="35" y="349"/>
                        <a:pt x="46" y="340"/>
                        <a:pt x="62" y="333"/>
                      </a:cubicBezTo>
                      <a:cubicBezTo>
                        <a:pt x="62" y="331"/>
                        <a:pt x="62" y="331"/>
                        <a:pt x="65" y="331"/>
                      </a:cubicBezTo>
                      <a:cubicBezTo>
                        <a:pt x="81" y="312"/>
                        <a:pt x="106" y="312"/>
                        <a:pt x="123" y="331"/>
                      </a:cubicBezTo>
                      <a:cubicBezTo>
                        <a:pt x="139" y="347"/>
                        <a:pt x="139" y="372"/>
                        <a:pt x="123" y="389"/>
                      </a:cubicBezTo>
                      <a:cubicBezTo>
                        <a:pt x="113" y="400"/>
                        <a:pt x="99" y="403"/>
                        <a:pt x="86" y="400"/>
                      </a:cubicBezTo>
                      <a:cubicBezTo>
                        <a:pt x="81" y="403"/>
                        <a:pt x="79" y="407"/>
                        <a:pt x="74" y="412"/>
                      </a:cubicBezTo>
                      <a:cubicBezTo>
                        <a:pt x="88" y="426"/>
                        <a:pt x="111" y="446"/>
                        <a:pt x="111" y="446"/>
                      </a:cubicBezTo>
                      <a:cubicBezTo>
                        <a:pt x="116" y="451"/>
                        <a:pt x="123" y="451"/>
                        <a:pt x="127" y="45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26" name="Freeform 59">
                  <a:extLst>
                    <a:ext uri="{FF2B5EF4-FFF2-40B4-BE49-F238E27FC236}">
                      <a16:creationId xmlns:a16="http://schemas.microsoft.com/office/drawing/2014/main" id="{B2C98B2F-7C5D-4118-BA6E-DC82CEEE863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31838" y="1204119"/>
                  <a:ext cx="196850" cy="200025"/>
                </a:xfrm>
                <a:custGeom>
                  <a:avLst/>
                  <a:gdLst>
                    <a:gd name="T0" fmla="*/ 173 w 586"/>
                    <a:gd name="T1" fmla="*/ 395 h 587"/>
                    <a:gd name="T2" fmla="*/ 173 w 586"/>
                    <a:gd name="T3" fmla="*/ 395 h 587"/>
                    <a:gd name="T4" fmla="*/ 293 w 586"/>
                    <a:gd name="T5" fmla="*/ 0 h 587"/>
                    <a:gd name="T6" fmla="*/ 0 w 586"/>
                    <a:gd name="T7" fmla="*/ 294 h 587"/>
                    <a:gd name="T8" fmla="*/ 64 w 586"/>
                    <a:gd name="T9" fmla="*/ 479 h 587"/>
                    <a:gd name="T10" fmla="*/ 78 w 586"/>
                    <a:gd name="T11" fmla="*/ 446 h 587"/>
                    <a:gd name="T12" fmla="*/ 30 w 586"/>
                    <a:gd name="T13" fmla="*/ 294 h 587"/>
                    <a:gd name="T14" fmla="*/ 293 w 586"/>
                    <a:gd name="T15" fmla="*/ 30 h 587"/>
                    <a:gd name="T16" fmla="*/ 556 w 586"/>
                    <a:gd name="T17" fmla="*/ 294 h 587"/>
                    <a:gd name="T18" fmla="*/ 293 w 586"/>
                    <a:gd name="T19" fmla="*/ 557 h 587"/>
                    <a:gd name="T20" fmla="*/ 117 w 586"/>
                    <a:gd name="T21" fmla="*/ 490 h 587"/>
                    <a:gd name="T22" fmla="*/ 117 w 586"/>
                    <a:gd name="T23" fmla="*/ 490 h 587"/>
                    <a:gd name="T24" fmla="*/ 180 w 586"/>
                    <a:gd name="T25" fmla="*/ 425 h 587"/>
                    <a:gd name="T26" fmla="*/ 189 w 586"/>
                    <a:gd name="T27" fmla="*/ 402 h 587"/>
                    <a:gd name="T28" fmla="*/ 184 w 586"/>
                    <a:gd name="T29" fmla="*/ 398 h 587"/>
                    <a:gd name="T30" fmla="*/ 166 w 586"/>
                    <a:gd name="T31" fmla="*/ 395 h 587"/>
                    <a:gd name="T32" fmla="*/ 83 w 586"/>
                    <a:gd name="T33" fmla="*/ 488 h 587"/>
                    <a:gd name="T34" fmla="*/ 97 w 586"/>
                    <a:gd name="T35" fmla="*/ 511 h 587"/>
                    <a:gd name="T36" fmla="*/ 97 w 586"/>
                    <a:gd name="T37" fmla="*/ 511 h 587"/>
                    <a:gd name="T38" fmla="*/ 293 w 586"/>
                    <a:gd name="T39" fmla="*/ 587 h 587"/>
                    <a:gd name="T40" fmla="*/ 586 w 586"/>
                    <a:gd name="T41" fmla="*/ 294 h 587"/>
                    <a:gd name="T42" fmla="*/ 293 w 586"/>
                    <a:gd name="T43" fmla="*/ 0 h 58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</a:cxnLst>
                  <a:rect l="0" t="0" r="r" b="b"/>
                  <a:pathLst>
                    <a:path w="586" h="587">
                      <a:moveTo>
                        <a:pt x="173" y="395"/>
                      </a:moveTo>
                      <a:cubicBezTo>
                        <a:pt x="173" y="395"/>
                        <a:pt x="173" y="395"/>
                        <a:pt x="173" y="395"/>
                      </a:cubicBezTo>
                      <a:moveTo>
                        <a:pt x="293" y="0"/>
                      </a:moveTo>
                      <a:cubicBezTo>
                        <a:pt x="131" y="0"/>
                        <a:pt x="0" y="132"/>
                        <a:pt x="0" y="294"/>
                      </a:cubicBezTo>
                      <a:cubicBezTo>
                        <a:pt x="0" y="363"/>
                        <a:pt x="23" y="428"/>
                        <a:pt x="64" y="479"/>
                      </a:cubicBezTo>
                      <a:cubicBezTo>
                        <a:pt x="69" y="467"/>
                        <a:pt x="73" y="455"/>
                        <a:pt x="78" y="446"/>
                      </a:cubicBezTo>
                      <a:cubicBezTo>
                        <a:pt x="48" y="402"/>
                        <a:pt x="30" y="349"/>
                        <a:pt x="30" y="294"/>
                      </a:cubicBezTo>
                      <a:cubicBezTo>
                        <a:pt x="30" y="148"/>
                        <a:pt x="147" y="30"/>
                        <a:pt x="293" y="30"/>
                      </a:cubicBezTo>
                      <a:cubicBezTo>
                        <a:pt x="439" y="30"/>
                        <a:pt x="556" y="148"/>
                        <a:pt x="556" y="294"/>
                      </a:cubicBezTo>
                      <a:cubicBezTo>
                        <a:pt x="556" y="439"/>
                        <a:pt x="439" y="557"/>
                        <a:pt x="293" y="557"/>
                      </a:cubicBezTo>
                      <a:cubicBezTo>
                        <a:pt x="226" y="557"/>
                        <a:pt x="164" y="532"/>
                        <a:pt x="117" y="490"/>
                      </a:cubicBezTo>
                      <a:cubicBezTo>
                        <a:pt x="117" y="490"/>
                        <a:pt x="117" y="490"/>
                        <a:pt x="117" y="490"/>
                      </a:cubicBezTo>
                      <a:cubicBezTo>
                        <a:pt x="136" y="432"/>
                        <a:pt x="180" y="425"/>
                        <a:pt x="180" y="425"/>
                      </a:cubicBezTo>
                      <a:cubicBezTo>
                        <a:pt x="189" y="421"/>
                        <a:pt x="194" y="412"/>
                        <a:pt x="189" y="402"/>
                      </a:cubicBezTo>
                      <a:cubicBezTo>
                        <a:pt x="187" y="400"/>
                        <a:pt x="187" y="398"/>
                        <a:pt x="184" y="398"/>
                      </a:cubicBezTo>
                      <a:cubicBezTo>
                        <a:pt x="180" y="393"/>
                        <a:pt x="173" y="391"/>
                        <a:pt x="166" y="395"/>
                      </a:cubicBezTo>
                      <a:cubicBezTo>
                        <a:pt x="164" y="398"/>
                        <a:pt x="104" y="409"/>
                        <a:pt x="83" y="488"/>
                      </a:cubicBezTo>
                      <a:cubicBezTo>
                        <a:pt x="80" y="495"/>
                        <a:pt x="87" y="506"/>
                        <a:pt x="97" y="511"/>
                      </a:cubicBezTo>
                      <a:cubicBezTo>
                        <a:pt x="97" y="511"/>
                        <a:pt x="97" y="511"/>
                        <a:pt x="97" y="511"/>
                      </a:cubicBezTo>
                      <a:cubicBezTo>
                        <a:pt x="150" y="559"/>
                        <a:pt x="217" y="587"/>
                        <a:pt x="293" y="587"/>
                      </a:cubicBezTo>
                      <a:cubicBezTo>
                        <a:pt x="455" y="587"/>
                        <a:pt x="586" y="455"/>
                        <a:pt x="586" y="294"/>
                      </a:cubicBezTo>
                      <a:cubicBezTo>
                        <a:pt x="586" y="132"/>
                        <a:pt x="455" y="0"/>
                        <a:pt x="29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1427" name="Group 1426">
                <a:extLst>
                  <a:ext uri="{FF2B5EF4-FFF2-40B4-BE49-F238E27FC236}">
                    <a16:creationId xmlns:a16="http://schemas.microsoft.com/office/drawing/2014/main" id="{E62D94F7-40FE-4AF2-A553-17FB2DB86FB4}"/>
                  </a:ext>
                </a:extLst>
              </p:cNvPr>
              <p:cNvGrpSpPr>
                <a:grpSpLocks/>
              </p:cNvGrpSpPr>
              <p:nvPr/>
            </p:nvGrpSpPr>
            <p:grpSpPr>
              <a:xfrm>
                <a:off x="7073033" y="3802908"/>
                <a:ext cx="146305" cy="146304"/>
                <a:chOff x="2763834" y="3023393"/>
                <a:chExt cx="234950" cy="234950"/>
              </a:xfrm>
            </p:grpSpPr>
            <p:sp>
              <p:nvSpPr>
                <p:cNvPr id="1428" name="Oval 303">
                  <a:extLst>
                    <a:ext uri="{FF2B5EF4-FFF2-40B4-BE49-F238E27FC236}">
                      <a16:creationId xmlns:a16="http://schemas.microsoft.com/office/drawing/2014/main" id="{7CF156B3-3046-47D6-B9E1-25C3059AF8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63834" y="3023393"/>
                  <a:ext cx="234950" cy="234950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29" name="Freeform 304">
                  <a:extLst>
                    <a:ext uri="{FF2B5EF4-FFF2-40B4-BE49-F238E27FC236}">
                      <a16:creationId xmlns:a16="http://schemas.microsoft.com/office/drawing/2014/main" id="{95F9C4AD-E704-477B-8CC2-BBC3A2F6A9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1788" y="3061493"/>
                  <a:ext cx="12700" cy="4763"/>
                </a:xfrm>
                <a:custGeom>
                  <a:avLst/>
                  <a:gdLst>
                    <a:gd name="T0" fmla="*/ 10 w 37"/>
                    <a:gd name="T1" fmla="*/ 0 h 17"/>
                    <a:gd name="T2" fmla="*/ 23 w 37"/>
                    <a:gd name="T3" fmla="*/ 0 h 17"/>
                    <a:gd name="T4" fmla="*/ 0 w 37"/>
                    <a:gd name="T5" fmla="*/ 7 h 17"/>
                    <a:gd name="T6" fmla="*/ 10 w 37"/>
                    <a:gd name="T7" fmla="*/ 0 h 1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37" h="17">
                      <a:moveTo>
                        <a:pt x="10" y="0"/>
                      </a:moveTo>
                      <a:cubicBezTo>
                        <a:pt x="23" y="0"/>
                        <a:pt x="23" y="0"/>
                        <a:pt x="23" y="0"/>
                      </a:cubicBezTo>
                      <a:cubicBezTo>
                        <a:pt x="37" y="10"/>
                        <a:pt x="5" y="17"/>
                        <a:pt x="0" y="7"/>
                      </a:cubicBezTo>
                      <a:cubicBezTo>
                        <a:pt x="0" y="1"/>
                        <a:pt x="7" y="2"/>
                        <a:pt x="10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30" name="Freeform 305">
                  <a:extLst>
                    <a:ext uri="{FF2B5EF4-FFF2-40B4-BE49-F238E27FC236}">
                      <a16:creationId xmlns:a16="http://schemas.microsoft.com/office/drawing/2014/main" id="{8E320C8A-94CD-4831-BADD-07A8F0128D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5913" y="3058318"/>
                  <a:ext cx="57150" cy="22225"/>
                </a:xfrm>
                <a:custGeom>
                  <a:avLst/>
                  <a:gdLst>
                    <a:gd name="T0" fmla="*/ 115 w 169"/>
                    <a:gd name="T1" fmla="*/ 24 h 65"/>
                    <a:gd name="T2" fmla="*/ 95 w 169"/>
                    <a:gd name="T3" fmla="*/ 25 h 65"/>
                    <a:gd name="T4" fmla="*/ 139 w 169"/>
                    <a:gd name="T5" fmla="*/ 39 h 65"/>
                    <a:gd name="T6" fmla="*/ 169 w 169"/>
                    <a:gd name="T7" fmla="*/ 65 h 65"/>
                    <a:gd name="T8" fmla="*/ 131 w 169"/>
                    <a:gd name="T9" fmla="*/ 49 h 65"/>
                    <a:gd name="T10" fmla="*/ 61 w 169"/>
                    <a:gd name="T11" fmla="*/ 40 h 65"/>
                    <a:gd name="T12" fmla="*/ 38 w 169"/>
                    <a:gd name="T13" fmla="*/ 35 h 65"/>
                    <a:gd name="T14" fmla="*/ 0 w 169"/>
                    <a:gd name="T15" fmla="*/ 41 h 65"/>
                    <a:gd name="T16" fmla="*/ 69 w 169"/>
                    <a:gd name="T17" fmla="*/ 22 h 65"/>
                    <a:gd name="T18" fmla="*/ 115 w 169"/>
                    <a:gd name="T19" fmla="*/ 24 h 6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169" h="65">
                      <a:moveTo>
                        <a:pt x="115" y="24"/>
                      </a:moveTo>
                      <a:cubicBezTo>
                        <a:pt x="107" y="24"/>
                        <a:pt x="101" y="21"/>
                        <a:pt x="95" y="25"/>
                      </a:cubicBezTo>
                      <a:cubicBezTo>
                        <a:pt x="106" y="33"/>
                        <a:pt x="124" y="33"/>
                        <a:pt x="139" y="39"/>
                      </a:cubicBezTo>
                      <a:cubicBezTo>
                        <a:pt x="152" y="44"/>
                        <a:pt x="168" y="49"/>
                        <a:pt x="169" y="65"/>
                      </a:cubicBezTo>
                      <a:cubicBezTo>
                        <a:pt x="157" y="62"/>
                        <a:pt x="145" y="54"/>
                        <a:pt x="131" y="49"/>
                      </a:cubicBezTo>
                      <a:cubicBezTo>
                        <a:pt x="110" y="41"/>
                        <a:pt x="91" y="43"/>
                        <a:pt x="61" y="40"/>
                      </a:cubicBezTo>
                      <a:cubicBezTo>
                        <a:pt x="53" y="39"/>
                        <a:pt x="46" y="35"/>
                        <a:pt x="38" y="35"/>
                      </a:cubicBezTo>
                      <a:cubicBezTo>
                        <a:pt x="24" y="35"/>
                        <a:pt x="13" y="48"/>
                        <a:pt x="0" y="41"/>
                      </a:cubicBezTo>
                      <a:cubicBezTo>
                        <a:pt x="5" y="15"/>
                        <a:pt x="44" y="26"/>
                        <a:pt x="69" y="22"/>
                      </a:cubicBezTo>
                      <a:cubicBezTo>
                        <a:pt x="84" y="20"/>
                        <a:pt x="110" y="0"/>
                        <a:pt x="115" y="2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31" name="Freeform 306">
                  <a:extLst>
                    <a:ext uri="{FF2B5EF4-FFF2-40B4-BE49-F238E27FC236}">
                      <a16:creationId xmlns:a16="http://schemas.microsoft.com/office/drawing/2014/main" id="{98D02713-1F42-4C6B-9085-979653FBCB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3063081"/>
                  <a:ext cx="9525" cy="7938"/>
                </a:xfrm>
                <a:custGeom>
                  <a:avLst/>
                  <a:gdLst>
                    <a:gd name="T0" fmla="*/ 25 w 26"/>
                    <a:gd name="T1" fmla="*/ 20 h 23"/>
                    <a:gd name="T2" fmla="*/ 0 w 26"/>
                    <a:gd name="T3" fmla="*/ 13 h 23"/>
                    <a:gd name="T4" fmla="*/ 25 w 26"/>
                    <a:gd name="T5" fmla="*/ 2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6" h="23">
                      <a:moveTo>
                        <a:pt x="25" y="20"/>
                      </a:moveTo>
                      <a:cubicBezTo>
                        <a:pt x="16" y="23"/>
                        <a:pt x="5" y="17"/>
                        <a:pt x="0" y="13"/>
                      </a:cubicBezTo>
                      <a:cubicBezTo>
                        <a:pt x="2" y="0"/>
                        <a:pt x="26" y="9"/>
                        <a:pt x="25" y="2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32" name="Freeform 307">
                  <a:extLst>
                    <a:ext uri="{FF2B5EF4-FFF2-40B4-BE49-F238E27FC236}">
                      <a16:creationId xmlns:a16="http://schemas.microsoft.com/office/drawing/2014/main" id="{82089E3C-0E80-4C41-B918-881BC58EB6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863" y="3072606"/>
                  <a:ext cx="93663" cy="44450"/>
                </a:xfrm>
                <a:custGeom>
                  <a:avLst/>
                  <a:gdLst>
                    <a:gd name="T0" fmla="*/ 276 w 282"/>
                    <a:gd name="T1" fmla="*/ 134 h 134"/>
                    <a:gd name="T2" fmla="*/ 257 w 282"/>
                    <a:gd name="T3" fmla="*/ 104 h 134"/>
                    <a:gd name="T4" fmla="*/ 234 w 282"/>
                    <a:gd name="T5" fmla="*/ 76 h 134"/>
                    <a:gd name="T6" fmla="*/ 231 w 282"/>
                    <a:gd name="T7" fmla="*/ 57 h 134"/>
                    <a:gd name="T8" fmla="*/ 152 w 282"/>
                    <a:gd name="T9" fmla="*/ 20 h 134"/>
                    <a:gd name="T10" fmla="*/ 91 w 282"/>
                    <a:gd name="T11" fmla="*/ 14 h 134"/>
                    <a:gd name="T12" fmla="*/ 148 w 282"/>
                    <a:gd name="T13" fmla="*/ 26 h 134"/>
                    <a:gd name="T14" fmla="*/ 224 w 282"/>
                    <a:gd name="T15" fmla="*/ 68 h 134"/>
                    <a:gd name="T16" fmla="*/ 145 w 282"/>
                    <a:gd name="T17" fmla="*/ 37 h 134"/>
                    <a:gd name="T18" fmla="*/ 112 w 282"/>
                    <a:gd name="T19" fmla="*/ 37 h 134"/>
                    <a:gd name="T20" fmla="*/ 85 w 282"/>
                    <a:gd name="T21" fmla="*/ 28 h 134"/>
                    <a:gd name="T22" fmla="*/ 2 w 282"/>
                    <a:gd name="T23" fmla="*/ 67 h 134"/>
                    <a:gd name="T24" fmla="*/ 30 w 282"/>
                    <a:gd name="T25" fmla="*/ 41 h 134"/>
                    <a:gd name="T26" fmla="*/ 77 w 282"/>
                    <a:gd name="T27" fmla="*/ 8 h 134"/>
                    <a:gd name="T28" fmla="*/ 119 w 282"/>
                    <a:gd name="T29" fmla="*/ 8 h 134"/>
                    <a:gd name="T30" fmla="*/ 155 w 282"/>
                    <a:gd name="T31" fmla="*/ 9 h 134"/>
                    <a:gd name="T32" fmla="*/ 241 w 282"/>
                    <a:gd name="T33" fmla="*/ 46 h 134"/>
                    <a:gd name="T34" fmla="*/ 248 w 282"/>
                    <a:gd name="T35" fmla="*/ 70 h 134"/>
                    <a:gd name="T36" fmla="*/ 262 w 282"/>
                    <a:gd name="T37" fmla="*/ 85 h 134"/>
                    <a:gd name="T38" fmla="*/ 276 w 282"/>
                    <a:gd name="T39" fmla="*/ 134 h 13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282" h="134">
                      <a:moveTo>
                        <a:pt x="276" y="134"/>
                      </a:moveTo>
                      <a:cubicBezTo>
                        <a:pt x="267" y="125"/>
                        <a:pt x="264" y="114"/>
                        <a:pt x="257" y="104"/>
                      </a:cubicBezTo>
                      <a:cubicBezTo>
                        <a:pt x="250" y="94"/>
                        <a:pt x="238" y="86"/>
                        <a:pt x="234" y="76"/>
                      </a:cubicBezTo>
                      <a:cubicBezTo>
                        <a:pt x="232" y="71"/>
                        <a:pt x="233" y="63"/>
                        <a:pt x="231" y="57"/>
                      </a:cubicBezTo>
                      <a:cubicBezTo>
                        <a:pt x="223" y="38"/>
                        <a:pt x="181" y="22"/>
                        <a:pt x="152" y="20"/>
                      </a:cubicBezTo>
                      <a:cubicBezTo>
                        <a:pt x="127" y="18"/>
                        <a:pt x="112" y="18"/>
                        <a:pt x="91" y="14"/>
                      </a:cubicBezTo>
                      <a:cubicBezTo>
                        <a:pt x="99" y="28"/>
                        <a:pt x="126" y="24"/>
                        <a:pt x="148" y="26"/>
                      </a:cubicBezTo>
                      <a:cubicBezTo>
                        <a:pt x="182" y="28"/>
                        <a:pt x="220" y="41"/>
                        <a:pt x="224" y="68"/>
                      </a:cubicBezTo>
                      <a:cubicBezTo>
                        <a:pt x="199" y="57"/>
                        <a:pt x="178" y="40"/>
                        <a:pt x="145" y="37"/>
                      </a:cubicBezTo>
                      <a:cubicBezTo>
                        <a:pt x="135" y="36"/>
                        <a:pt x="123" y="38"/>
                        <a:pt x="112" y="37"/>
                      </a:cubicBezTo>
                      <a:cubicBezTo>
                        <a:pt x="103" y="36"/>
                        <a:pt x="94" y="29"/>
                        <a:pt x="85" y="28"/>
                      </a:cubicBezTo>
                      <a:cubicBezTo>
                        <a:pt x="51" y="26"/>
                        <a:pt x="34" y="67"/>
                        <a:pt x="2" y="67"/>
                      </a:cubicBezTo>
                      <a:cubicBezTo>
                        <a:pt x="0" y="52"/>
                        <a:pt x="19" y="48"/>
                        <a:pt x="30" y="41"/>
                      </a:cubicBezTo>
                      <a:cubicBezTo>
                        <a:pt x="44" y="33"/>
                        <a:pt x="61" y="17"/>
                        <a:pt x="77" y="8"/>
                      </a:cubicBezTo>
                      <a:cubicBezTo>
                        <a:pt x="90" y="0"/>
                        <a:pt x="104" y="5"/>
                        <a:pt x="119" y="8"/>
                      </a:cubicBezTo>
                      <a:cubicBezTo>
                        <a:pt x="131" y="9"/>
                        <a:pt x="143" y="8"/>
                        <a:pt x="155" y="9"/>
                      </a:cubicBezTo>
                      <a:cubicBezTo>
                        <a:pt x="183" y="11"/>
                        <a:pt x="227" y="27"/>
                        <a:pt x="241" y="46"/>
                      </a:cubicBezTo>
                      <a:cubicBezTo>
                        <a:pt x="246" y="53"/>
                        <a:pt x="245" y="62"/>
                        <a:pt x="248" y="70"/>
                      </a:cubicBezTo>
                      <a:cubicBezTo>
                        <a:pt x="250" y="76"/>
                        <a:pt x="257" y="79"/>
                        <a:pt x="262" y="85"/>
                      </a:cubicBezTo>
                      <a:cubicBezTo>
                        <a:pt x="272" y="97"/>
                        <a:pt x="282" y="116"/>
                        <a:pt x="276" y="13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33" name="Freeform 308">
                  <a:extLst>
                    <a:ext uri="{FF2B5EF4-FFF2-40B4-BE49-F238E27FC236}">
                      <a16:creationId xmlns:a16="http://schemas.microsoft.com/office/drawing/2014/main" id="{A08B92BF-A773-4B3F-8C9C-85C81EB89D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3213" y="3074193"/>
                  <a:ext cx="11113" cy="9525"/>
                </a:xfrm>
                <a:custGeom>
                  <a:avLst/>
                  <a:gdLst>
                    <a:gd name="T0" fmla="*/ 32 w 32"/>
                    <a:gd name="T1" fmla="*/ 3 h 27"/>
                    <a:gd name="T2" fmla="*/ 0 w 32"/>
                    <a:gd name="T3" fmla="*/ 27 h 27"/>
                    <a:gd name="T4" fmla="*/ 32 w 32"/>
                    <a:gd name="T5" fmla="*/ 3 h 2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2" h="27">
                      <a:moveTo>
                        <a:pt x="32" y="3"/>
                      </a:moveTo>
                      <a:cubicBezTo>
                        <a:pt x="28" y="17"/>
                        <a:pt x="13" y="26"/>
                        <a:pt x="0" y="27"/>
                      </a:cubicBezTo>
                      <a:cubicBezTo>
                        <a:pt x="4" y="12"/>
                        <a:pt x="16" y="0"/>
                        <a:pt x="32" y="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34" name="Freeform 309">
                  <a:extLst>
                    <a:ext uri="{FF2B5EF4-FFF2-40B4-BE49-F238E27FC236}">
                      <a16:creationId xmlns:a16="http://schemas.microsoft.com/office/drawing/2014/main" id="{FF037CB6-699C-484C-B979-42BA696989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7338" y="3082131"/>
                  <a:ext cx="39688" cy="38100"/>
                </a:xfrm>
                <a:custGeom>
                  <a:avLst/>
                  <a:gdLst>
                    <a:gd name="T0" fmla="*/ 120 w 120"/>
                    <a:gd name="T1" fmla="*/ 11 h 113"/>
                    <a:gd name="T2" fmla="*/ 68 w 120"/>
                    <a:gd name="T3" fmla="*/ 46 h 113"/>
                    <a:gd name="T4" fmla="*/ 60 w 120"/>
                    <a:gd name="T5" fmla="*/ 62 h 113"/>
                    <a:gd name="T6" fmla="*/ 30 w 120"/>
                    <a:gd name="T7" fmla="*/ 86 h 113"/>
                    <a:gd name="T8" fmla="*/ 4 w 120"/>
                    <a:gd name="T9" fmla="*/ 113 h 113"/>
                    <a:gd name="T10" fmla="*/ 27 w 120"/>
                    <a:gd name="T11" fmla="*/ 72 h 113"/>
                    <a:gd name="T12" fmla="*/ 50 w 120"/>
                    <a:gd name="T13" fmla="*/ 57 h 113"/>
                    <a:gd name="T14" fmla="*/ 64 w 120"/>
                    <a:gd name="T15" fmla="*/ 32 h 113"/>
                    <a:gd name="T16" fmla="*/ 120 w 120"/>
                    <a:gd name="T17" fmla="*/ 11 h 1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20" h="113">
                      <a:moveTo>
                        <a:pt x="120" y="11"/>
                      </a:moveTo>
                      <a:cubicBezTo>
                        <a:pt x="101" y="24"/>
                        <a:pt x="81" y="29"/>
                        <a:pt x="68" y="46"/>
                      </a:cubicBezTo>
                      <a:cubicBezTo>
                        <a:pt x="64" y="51"/>
                        <a:pt x="64" y="57"/>
                        <a:pt x="60" y="62"/>
                      </a:cubicBezTo>
                      <a:cubicBezTo>
                        <a:pt x="51" y="71"/>
                        <a:pt x="39" y="76"/>
                        <a:pt x="30" y="86"/>
                      </a:cubicBezTo>
                      <a:cubicBezTo>
                        <a:pt x="21" y="95"/>
                        <a:pt x="17" y="108"/>
                        <a:pt x="4" y="113"/>
                      </a:cubicBezTo>
                      <a:cubicBezTo>
                        <a:pt x="0" y="95"/>
                        <a:pt x="15" y="83"/>
                        <a:pt x="27" y="72"/>
                      </a:cubicBezTo>
                      <a:cubicBezTo>
                        <a:pt x="34" y="66"/>
                        <a:pt x="44" y="63"/>
                        <a:pt x="50" y="57"/>
                      </a:cubicBezTo>
                      <a:cubicBezTo>
                        <a:pt x="55" y="51"/>
                        <a:pt x="58" y="39"/>
                        <a:pt x="64" y="32"/>
                      </a:cubicBezTo>
                      <a:cubicBezTo>
                        <a:pt x="76" y="20"/>
                        <a:pt x="106" y="0"/>
                        <a:pt x="120" y="1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35" name="Freeform 310">
                  <a:extLst>
                    <a:ext uri="{FF2B5EF4-FFF2-40B4-BE49-F238E27FC236}">
                      <a16:creationId xmlns:a16="http://schemas.microsoft.com/office/drawing/2014/main" id="{E4E6D2B5-DBE1-4D2A-B2AB-DDF0A3C68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1150" y="3085306"/>
                  <a:ext cx="84138" cy="84138"/>
                </a:xfrm>
                <a:custGeom>
                  <a:avLst/>
                  <a:gdLst>
                    <a:gd name="T0" fmla="*/ 249 w 249"/>
                    <a:gd name="T1" fmla="*/ 187 h 250"/>
                    <a:gd name="T2" fmla="*/ 249 w 249"/>
                    <a:gd name="T3" fmla="*/ 213 h 250"/>
                    <a:gd name="T4" fmla="*/ 233 w 249"/>
                    <a:gd name="T5" fmla="*/ 250 h 250"/>
                    <a:gd name="T6" fmla="*/ 237 w 249"/>
                    <a:gd name="T7" fmla="*/ 185 h 250"/>
                    <a:gd name="T8" fmla="*/ 177 w 249"/>
                    <a:gd name="T9" fmla="*/ 57 h 250"/>
                    <a:gd name="T10" fmla="*/ 30 w 249"/>
                    <a:gd name="T11" fmla="*/ 30 h 250"/>
                    <a:gd name="T12" fmla="*/ 0 w 249"/>
                    <a:gd name="T13" fmla="*/ 49 h 250"/>
                    <a:gd name="T14" fmla="*/ 34 w 249"/>
                    <a:gd name="T15" fmla="*/ 16 h 250"/>
                    <a:gd name="T16" fmla="*/ 111 w 249"/>
                    <a:gd name="T17" fmla="*/ 7 h 250"/>
                    <a:gd name="T18" fmla="*/ 249 w 249"/>
                    <a:gd name="T19" fmla="*/ 187 h 2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249" h="250">
                      <a:moveTo>
                        <a:pt x="249" y="187"/>
                      </a:moveTo>
                      <a:cubicBezTo>
                        <a:pt x="249" y="213"/>
                        <a:pt x="249" y="213"/>
                        <a:pt x="249" y="213"/>
                      </a:cubicBezTo>
                      <a:cubicBezTo>
                        <a:pt x="244" y="226"/>
                        <a:pt x="246" y="245"/>
                        <a:pt x="233" y="250"/>
                      </a:cubicBezTo>
                      <a:cubicBezTo>
                        <a:pt x="232" y="228"/>
                        <a:pt x="238" y="206"/>
                        <a:pt x="237" y="185"/>
                      </a:cubicBezTo>
                      <a:cubicBezTo>
                        <a:pt x="233" y="137"/>
                        <a:pt x="201" y="83"/>
                        <a:pt x="177" y="57"/>
                      </a:cubicBezTo>
                      <a:cubicBezTo>
                        <a:pt x="146" y="25"/>
                        <a:pt x="82" y="0"/>
                        <a:pt x="30" y="30"/>
                      </a:cubicBezTo>
                      <a:cubicBezTo>
                        <a:pt x="19" y="36"/>
                        <a:pt x="14" y="51"/>
                        <a:pt x="0" y="49"/>
                      </a:cubicBezTo>
                      <a:cubicBezTo>
                        <a:pt x="4" y="32"/>
                        <a:pt x="20" y="23"/>
                        <a:pt x="34" y="16"/>
                      </a:cubicBezTo>
                      <a:cubicBezTo>
                        <a:pt x="55" y="6"/>
                        <a:pt x="86" y="1"/>
                        <a:pt x="111" y="7"/>
                      </a:cubicBezTo>
                      <a:cubicBezTo>
                        <a:pt x="188" y="26"/>
                        <a:pt x="238" y="102"/>
                        <a:pt x="249" y="18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36" name="Freeform 311">
                  <a:extLst>
                    <a:ext uri="{FF2B5EF4-FFF2-40B4-BE49-F238E27FC236}">
                      <a16:creationId xmlns:a16="http://schemas.microsoft.com/office/drawing/2014/main" id="{4BF8B3FC-7810-48BD-AA1E-0840A7F2C5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163" y="3093243"/>
                  <a:ext cx="106363" cy="71438"/>
                </a:xfrm>
                <a:custGeom>
                  <a:avLst/>
                  <a:gdLst>
                    <a:gd name="T0" fmla="*/ 0 w 314"/>
                    <a:gd name="T1" fmla="*/ 146 h 215"/>
                    <a:gd name="T2" fmla="*/ 0 w 314"/>
                    <a:gd name="T3" fmla="*/ 136 h 215"/>
                    <a:gd name="T4" fmla="*/ 67 w 314"/>
                    <a:gd name="T5" fmla="*/ 41 h 215"/>
                    <a:gd name="T6" fmla="*/ 91 w 314"/>
                    <a:gd name="T7" fmla="*/ 33 h 215"/>
                    <a:gd name="T8" fmla="*/ 117 w 314"/>
                    <a:gd name="T9" fmla="*/ 14 h 215"/>
                    <a:gd name="T10" fmla="*/ 181 w 314"/>
                    <a:gd name="T11" fmla="*/ 1 h 215"/>
                    <a:gd name="T12" fmla="*/ 260 w 314"/>
                    <a:gd name="T13" fmla="*/ 45 h 215"/>
                    <a:gd name="T14" fmla="*/ 312 w 314"/>
                    <a:gd name="T15" fmla="*/ 173 h 215"/>
                    <a:gd name="T16" fmla="*/ 301 w 314"/>
                    <a:gd name="T17" fmla="*/ 215 h 215"/>
                    <a:gd name="T18" fmla="*/ 298 w 314"/>
                    <a:gd name="T19" fmla="*/ 169 h 215"/>
                    <a:gd name="T20" fmla="*/ 253 w 314"/>
                    <a:gd name="T21" fmla="*/ 59 h 215"/>
                    <a:gd name="T22" fmla="*/ 127 w 314"/>
                    <a:gd name="T23" fmla="*/ 24 h 215"/>
                    <a:gd name="T24" fmla="*/ 93 w 314"/>
                    <a:gd name="T25" fmla="*/ 48 h 215"/>
                    <a:gd name="T26" fmla="*/ 71 w 314"/>
                    <a:gd name="T27" fmla="*/ 54 h 215"/>
                    <a:gd name="T28" fmla="*/ 21 w 314"/>
                    <a:gd name="T29" fmla="*/ 116 h 215"/>
                    <a:gd name="T30" fmla="*/ 0 w 314"/>
                    <a:gd name="T31" fmla="*/ 146 h 2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</a:cxnLst>
                  <a:rect l="0" t="0" r="r" b="b"/>
                  <a:pathLst>
                    <a:path w="314" h="215">
                      <a:moveTo>
                        <a:pt x="0" y="146"/>
                      </a:moveTo>
                      <a:cubicBezTo>
                        <a:pt x="0" y="136"/>
                        <a:pt x="0" y="136"/>
                        <a:pt x="0" y="136"/>
                      </a:cubicBezTo>
                      <a:cubicBezTo>
                        <a:pt x="10" y="100"/>
                        <a:pt x="38" y="56"/>
                        <a:pt x="67" y="41"/>
                      </a:cubicBezTo>
                      <a:cubicBezTo>
                        <a:pt x="75" y="38"/>
                        <a:pt x="83" y="36"/>
                        <a:pt x="91" y="33"/>
                      </a:cubicBezTo>
                      <a:cubicBezTo>
                        <a:pt x="101" y="27"/>
                        <a:pt x="109" y="19"/>
                        <a:pt x="117" y="14"/>
                      </a:cubicBezTo>
                      <a:cubicBezTo>
                        <a:pt x="133" y="5"/>
                        <a:pt x="153" y="0"/>
                        <a:pt x="181" y="1"/>
                      </a:cubicBezTo>
                      <a:cubicBezTo>
                        <a:pt x="213" y="3"/>
                        <a:pt x="243" y="25"/>
                        <a:pt x="260" y="45"/>
                      </a:cubicBezTo>
                      <a:cubicBezTo>
                        <a:pt x="286" y="76"/>
                        <a:pt x="312" y="121"/>
                        <a:pt x="312" y="173"/>
                      </a:cubicBezTo>
                      <a:cubicBezTo>
                        <a:pt x="312" y="187"/>
                        <a:pt x="314" y="205"/>
                        <a:pt x="301" y="215"/>
                      </a:cubicBezTo>
                      <a:cubicBezTo>
                        <a:pt x="294" y="199"/>
                        <a:pt x="299" y="183"/>
                        <a:pt x="298" y="169"/>
                      </a:cubicBezTo>
                      <a:cubicBezTo>
                        <a:pt x="296" y="123"/>
                        <a:pt x="274" y="85"/>
                        <a:pt x="253" y="59"/>
                      </a:cubicBezTo>
                      <a:cubicBezTo>
                        <a:pt x="228" y="29"/>
                        <a:pt x="176" y="0"/>
                        <a:pt x="127" y="24"/>
                      </a:cubicBezTo>
                      <a:cubicBezTo>
                        <a:pt x="115" y="30"/>
                        <a:pt x="107" y="42"/>
                        <a:pt x="93" y="48"/>
                      </a:cubicBezTo>
                      <a:cubicBezTo>
                        <a:pt x="87" y="50"/>
                        <a:pt x="79" y="50"/>
                        <a:pt x="71" y="54"/>
                      </a:cubicBezTo>
                      <a:cubicBezTo>
                        <a:pt x="48" y="65"/>
                        <a:pt x="31" y="94"/>
                        <a:pt x="21" y="116"/>
                      </a:cubicBezTo>
                      <a:cubicBezTo>
                        <a:pt x="16" y="127"/>
                        <a:pt x="10" y="152"/>
                        <a:pt x="0" y="146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37" name="Freeform 312">
                  <a:extLst>
                    <a:ext uri="{FF2B5EF4-FFF2-40B4-BE49-F238E27FC236}">
                      <a16:creationId xmlns:a16="http://schemas.microsoft.com/office/drawing/2014/main" id="{F4164C77-2BBC-4D83-A1FC-A8B55564A8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100" y="3094831"/>
                  <a:ext cx="11113" cy="11113"/>
                </a:xfrm>
                <a:custGeom>
                  <a:avLst/>
                  <a:gdLst>
                    <a:gd name="T0" fmla="*/ 35 w 35"/>
                    <a:gd name="T1" fmla="*/ 0 h 33"/>
                    <a:gd name="T2" fmla="*/ 1 w 35"/>
                    <a:gd name="T3" fmla="*/ 33 h 33"/>
                    <a:gd name="T4" fmla="*/ 35 w 35"/>
                    <a:gd name="T5" fmla="*/ 0 h 3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35" h="33">
                      <a:moveTo>
                        <a:pt x="35" y="0"/>
                      </a:moveTo>
                      <a:cubicBezTo>
                        <a:pt x="32" y="20"/>
                        <a:pt x="15" y="25"/>
                        <a:pt x="1" y="33"/>
                      </a:cubicBezTo>
                      <a:cubicBezTo>
                        <a:pt x="0" y="15"/>
                        <a:pt x="17" y="3"/>
                        <a:pt x="35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38" name="Freeform 313">
                  <a:extLst>
                    <a:ext uri="{FF2B5EF4-FFF2-40B4-BE49-F238E27FC236}">
                      <a16:creationId xmlns:a16="http://schemas.microsoft.com/office/drawing/2014/main" id="{D57F4E7E-6C07-4405-A42D-B4B0E9B6E3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163" y="3101181"/>
                  <a:ext cx="87313" cy="109538"/>
                </a:xfrm>
                <a:custGeom>
                  <a:avLst/>
                  <a:gdLst>
                    <a:gd name="T0" fmla="*/ 119 w 258"/>
                    <a:gd name="T1" fmla="*/ 33 h 326"/>
                    <a:gd name="T2" fmla="*/ 145 w 258"/>
                    <a:gd name="T3" fmla="*/ 27 h 326"/>
                    <a:gd name="T4" fmla="*/ 258 w 258"/>
                    <a:gd name="T5" fmla="*/ 123 h 326"/>
                    <a:gd name="T6" fmla="*/ 256 w 258"/>
                    <a:gd name="T7" fmla="*/ 133 h 326"/>
                    <a:gd name="T8" fmla="*/ 214 w 258"/>
                    <a:gd name="T9" fmla="*/ 269 h 326"/>
                    <a:gd name="T10" fmla="*/ 168 w 258"/>
                    <a:gd name="T11" fmla="*/ 290 h 326"/>
                    <a:gd name="T12" fmla="*/ 134 w 258"/>
                    <a:gd name="T13" fmla="*/ 310 h 326"/>
                    <a:gd name="T14" fmla="*/ 94 w 258"/>
                    <a:gd name="T15" fmla="*/ 316 h 326"/>
                    <a:gd name="T16" fmla="*/ 69 w 258"/>
                    <a:gd name="T17" fmla="*/ 324 h 326"/>
                    <a:gd name="T18" fmla="*/ 121 w 258"/>
                    <a:gd name="T19" fmla="*/ 299 h 326"/>
                    <a:gd name="T20" fmla="*/ 213 w 258"/>
                    <a:gd name="T21" fmla="*/ 194 h 326"/>
                    <a:gd name="T22" fmla="*/ 221 w 258"/>
                    <a:gd name="T23" fmla="*/ 162 h 326"/>
                    <a:gd name="T24" fmla="*/ 223 w 258"/>
                    <a:gd name="T25" fmla="*/ 203 h 326"/>
                    <a:gd name="T26" fmla="*/ 192 w 258"/>
                    <a:gd name="T27" fmla="*/ 267 h 326"/>
                    <a:gd name="T28" fmla="*/ 237 w 258"/>
                    <a:gd name="T29" fmla="*/ 164 h 326"/>
                    <a:gd name="T30" fmla="*/ 240 w 258"/>
                    <a:gd name="T31" fmla="*/ 112 h 326"/>
                    <a:gd name="T32" fmla="*/ 161 w 258"/>
                    <a:gd name="T33" fmla="*/ 42 h 326"/>
                    <a:gd name="T34" fmla="*/ 101 w 258"/>
                    <a:gd name="T35" fmla="*/ 64 h 326"/>
                    <a:gd name="T36" fmla="*/ 63 w 258"/>
                    <a:gd name="T37" fmla="*/ 100 h 326"/>
                    <a:gd name="T38" fmla="*/ 36 w 258"/>
                    <a:gd name="T39" fmla="*/ 157 h 326"/>
                    <a:gd name="T40" fmla="*/ 6 w 258"/>
                    <a:gd name="T41" fmla="*/ 200 h 326"/>
                    <a:gd name="T42" fmla="*/ 24 w 258"/>
                    <a:gd name="T43" fmla="*/ 148 h 326"/>
                    <a:gd name="T44" fmla="*/ 47 w 258"/>
                    <a:gd name="T45" fmla="*/ 96 h 326"/>
                    <a:gd name="T46" fmla="*/ 82 w 258"/>
                    <a:gd name="T47" fmla="*/ 58 h 326"/>
                    <a:gd name="T48" fmla="*/ 155 w 258"/>
                    <a:gd name="T49" fmla="*/ 2 h 326"/>
                    <a:gd name="T50" fmla="*/ 177 w 258"/>
                    <a:gd name="T51" fmla="*/ 8 h 326"/>
                    <a:gd name="T52" fmla="*/ 145 w 258"/>
                    <a:gd name="T53" fmla="*/ 18 h 326"/>
                    <a:gd name="T54" fmla="*/ 119 w 258"/>
                    <a:gd name="T55" fmla="*/ 33 h 3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58" h="326">
                      <a:moveTo>
                        <a:pt x="119" y="33"/>
                      </a:moveTo>
                      <a:cubicBezTo>
                        <a:pt x="130" y="34"/>
                        <a:pt x="136" y="28"/>
                        <a:pt x="145" y="27"/>
                      </a:cubicBezTo>
                      <a:cubicBezTo>
                        <a:pt x="203" y="20"/>
                        <a:pt x="258" y="73"/>
                        <a:pt x="258" y="123"/>
                      </a:cubicBezTo>
                      <a:cubicBezTo>
                        <a:pt x="258" y="126"/>
                        <a:pt x="257" y="130"/>
                        <a:pt x="256" y="133"/>
                      </a:cubicBezTo>
                      <a:cubicBezTo>
                        <a:pt x="245" y="190"/>
                        <a:pt x="249" y="237"/>
                        <a:pt x="214" y="269"/>
                      </a:cubicBezTo>
                      <a:cubicBezTo>
                        <a:pt x="201" y="282"/>
                        <a:pt x="186" y="284"/>
                        <a:pt x="168" y="290"/>
                      </a:cubicBezTo>
                      <a:cubicBezTo>
                        <a:pt x="155" y="295"/>
                        <a:pt x="147" y="305"/>
                        <a:pt x="134" y="310"/>
                      </a:cubicBezTo>
                      <a:cubicBezTo>
                        <a:pt x="122" y="315"/>
                        <a:pt x="108" y="313"/>
                        <a:pt x="94" y="316"/>
                      </a:cubicBezTo>
                      <a:cubicBezTo>
                        <a:pt x="86" y="318"/>
                        <a:pt x="79" y="326"/>
                        <a:pt x="69" y="324"/>
                      </a:cubicBezTo>
                      <a:cubicBezTo>
                        <a:pt x="68" y="301"/>
                        <a:pt x="102" y="306"/>
                        <a:pt x="121" y="299"/>
                      </a:cubicBezTo>
                      <a:cubicBezTo>
                        <a:pt x="165" y="283"/>
                        <a:pt x="203" y="244"/>
                        <a:pt x="213" y="194"/>
                      </a:cubicBezTo>
                      <a:cubicBezTo>
                        <a:pt x="215" y="184"/>
                        <a:pt x="212" y="171"/>
                        <a:pt x="221" y="162"/>
                      </a:cubicBezTo>
                      <a:cubicBezTo>
                        <a:pt x="236" y="168"/>
                        <a:pt x="226" y="190"/>
                        <a:pt x="223" y="203"/>
                      </a:cubicBezTo>
                      <a:cubicBezTo>
                        <a:pt x="216" y="228"/>
                        <a:pt x="207" y="250"/>
                        <a:pt x="192" y="267"/>
                      </a:cubicBezTo>
                      <a:cubicBezTo>
                        <a:pt x="227" y="254"/>
                        <a:pt x="233" y="210"/>
                        <a:pt x="237" y="164"/>
                      </a:cubicBezTo>
                      <a:cubicBezTo>
                        <a:pt x="238" y="145"/>
                        <a:pt x="244" y="129"/>
                        <a:pt x="240" y="112"/>
                      </a:cubicBezTo>
                      <a:cubicBezTo>
                        <a:pt x="233" y="78"/>
                        <a:pt x="201" y="42"/>
                        <a:pt x="161" y="42"/>
                      </a:cubicBezTo>
                      <a:cubicBezTo>
                        <a:pt x="137" y="41"/>
                        <a:pt x="117" y="51"/>
                        <a:pt x="101" y="64"/>
                      </a:cubicBezTo>
                      <a:cubicBezTo>
                        <a:pt x="89" y="73"/>
                        <a:pt x="73" y="88"/>
                        <a:pt x="63" y="100"/>
                      </a:cubicBezTo>
                      <a:cubicBezTo>
                        <a:pt x="52" y="113"/>
                        <a:pt x="45" y="138"/>
                        <a:pt x="36" y="157"/>
                      </a:cubicBezTo>
                      <a:cubicBezTo>
                        <a:pt x="28" y="173"/>
                        <a:pt x="23" y="193"/>
                        <a:pt x="6" y="200"/>
                      </a:cubicBezTo>
                      <a:cubicBezTo>
                        <a:pt x="0" y="182"/>
                        <a:pt x="16" y="166"/>
                        <a:pt x="24" y="148"/>
                      </a:cubicBezTo>
                      <a:cubicBezTo>
                        <a:pt x="32" y="132"/>
                        <a:pt x="37" y="112"/>
                        <a:pt x="47" y="96"/>
                      </a:cubicBezTo>
                      <a:cubicBezTo>
                        <a:pt x="55" y="82"/>
                        <a:pt x="71" y="70"/>
                        <a:pt x="82" y="58"/>
                      </a:cubicBezTo>
                      <a:cubicBezTo>
                        <a:pt x="106" y="33"/>
                        <a:pt x="114" y="6"/>
                        <a:pt x="155" y="2"/>
                      </a:cubicBezTo>
                      <a:cubicBezTo>
                        <a:pt x="162" y="1"/>
                        <a:pt x="177" y="0"/>
                        <a:pt x="177" y="8"/>
                      </a:cubicBezTo>
                      <a:cubicBezTo>
                        <a:pt x="178" y="18"/>
                        <a:pt x="155" y="16"/>
                        <a:pt x="145" y="18"/>
                      </a:cubicBezTo>
                      <a:cubicBezTo>
                        <a:pt x="135" y="21"/>
                        <a:pt x="124" y="24"/>
                        <a:pt x="119" y="3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39" name="Freeform 314">
                  <a:extLst>
                    <a:ext uri="{FF2B5EF4-FFF2-40B4-BE49-F238E27FC236}">
                      <a16:creationId xmlns:a16="http://schemas.microsoft.com/office/drawing/2014/main" id="{2493F953-4439-446F-8BC0-7CD257CE03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6075" y="3101181"/>
                  <a:ext cx="36513" cy="63500"/>
                </a:xfrm>
                <a:custGeom>
                  <a:avLst/>
                  <a:gdLst>
                    <a:gd name="T0" fmla="*/ 94 w 107"/>
                    <a:gd name="T1" fmla="*/ 192 h 192"/>
                    <a:gd name="T2" fmla="*/ 93 w 107"/>
                    <a:gd name="T3" fmla="*/ 145 h 192"/>
                    <a:gd name="T4" fmla="*/ 87 w 107"/>
                    <a:gd name="T5" fmla="*/ 129 h 192"/>
                    <a:gd name="T6" fmla="*/ 72 w 107"/>
                    <a:gd name="T7" fmla="*/ 81 h 192"/>
                    <a:gd name="T8" fmla="*/ 25 w 107"/>
                    <a:gd name="T9" fmla="*/ 29 h 192"/>
                    <a:gd name="T10" fmla="*/ 0 w 107"/>
                    <a:gd name="T11" fmla="*/ 10 h 192"/>
                    <a:gd name="T12" fmla="*/ 62 w 107"/>
                    <a:gd name="T13" fmla="*/ 42 h 192"/>
                    <a:gd name="T14" fmla="*/ 105 w 107"/>
                    <a:gd name="T15" fmla="*/ 140 h 192"/>
                    <a:gd name="T16" fmla="*/ 94 w 107"/>
                    <a:gd name="T17" fmla="*/ 192 h 1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7" h="192">
                      <a:moveTo>
                        <a:pt x="94" y="192"/>
                      </a:moveTo>
                      <a:cubicBezTo>
                        <a:pt x="85" y="181"/>
                        <a:pt x="96" y="161"/>
                        <a:pt x="93" y="145"/>
                      </a:cubicBezTo>
                      <a:cubicBezTo>
                        <a:pt x="92" y="139"/>
                        <a:pt x="88" y="134"/>
                        <a:pt x="87" y="129"/>
                      </a:cubicBezTo>
                      <a:cubicBezTo>
                        <a:pt x="82" y="111"/>
                        <a:pt x="80" y="96"/>
                        <a:pt x="72" y="81"/>
                      </a:cubicBezTo>
                      <a:cubicBezTo>
                        <a:pt x="61" y="61"/>
                        <a:pt x="43" y="40"/>
                        <a:pt x="25" y="29"/>
                      </a:cubicBezTo>
                      <a:cubicBezTo>
                        <a:pt x="17" y="24"/>
                        <a:pt x="2" y="24"/>
                        <a:pt x="0" y="10"/>
                      </a:cubicBezTo>
                      <a:cubicBezTo>
                        <a:pt x="15" y="0"/>
                        <a:pt x="50" y="27"/>
                        <a:pt x="62" y="42"/>
                      </a:cubicBezTo>
                      <a:cubicBezTo>
                        <a:pt x="83" y="68"/>
                        <a:pt x="103" y="108"/>
                        <a:pt x="105" y="140"/>
                      </a:cubicBezTo>
                      <a:cubicBezTo>
                        <a:pt x="107" y="159"/>
                        <a:pt x="107" y="183"/>
                        <a:pt x="94" y="19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40" name="Freeform 315">
                  <a:extLst>
                    <a:ext uri="{FF2B5EF4-FFF2-40B4-BE49-F238E27FC236}">
                      <a16:creationId xmlns:a16="http://schemas.microsoft.com/office/drawing/2014/main" id="{5A4D24CC-0E18-4A0B-BB02-A1A95B4875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163" y="3112293"/>
                  <a:ext cx="30163" cy="42863"/>
                </a:xfrm>
                <a:custGeom>
                  <a:avLst/>
                  <a:gdLst>
                    <a:gd name="T0" fmla="*/ 85 w 86"/>
                    <a:gd name="T1" fmla="*/ 0 h 130"/>
                    <a:gd name="T2" fmla="*/ 57 w 86"/>
                    <a:gd name="T3" fmla="*/ 36 h 130"/>
                    <a:gd name="T4" fmla="*/ 31 w 86"/>
                    <a:gd name="T5" fmla="*/ 76 h 130"/>
                    <a:gd name="T6" fmla="*/ 3 w 86"/>
                    <a:gd name="T7" fmla="*/ 130 h 130"/>
                    <a:gd name="T8" fmla="*/ 15 w 86"/>
                    <a:gd name="T9" fmla="*/ 83 h 130"/>
                    <a:gd name="T10" fmla="*/ 33 w 86"/>
                    <a:gd name="T11" fmla="*/ 40 h 130"/>
                    <a:gd name="T12" fmla="*/ 82 w 86"/>
                    <a:gd name="T13" fmla="*/ 0 h 130"/>
                    <a:gd name="T14" fmla="*/ 85 w 86"/>
                    <a:gd name="T15" fmla="*/ 0 h 13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86" h="130">
                      <a:moveTo>
                        <a:pt x="85" y="0"/>
                      </a:moveTo>
                      <a:cubicBezTo>
                        <a:pt x="86" y="19"/>
                        <a:pt x="67" y="26"/>
                        <a:pt x="57" y="36"/>
                      </a:cubicBezTo>
                      <a:cubicBezTo>
                        <a:pt x="46" y="47"/>
                        <a:pt x="37" y="61"/>
                        <a:pt x="31" y="76"/>
                      </a:cubicBezTo>
                      <a:cubicBezTo>
                        <a:pt x="23" y="95"/>
                        <a:pt x="21" y="118"/>
                        <a:pt x="3" y="130"/>
                      </a:cubicBezTo>
                      <a:cubicBezTo>
                        <a:pt x="0" y="114"/>
                        <a:pt x="9" y="98"/>
                        <a:pt x="15" y="83"/>
                      </a:cubicBezTo>
                      <a:cubicBezTo>
                        <a:pt x="21" y="69"/>
                        <a:pt x="26" y="52"/>
                        <a:pt x="33" y="40"/>
                      </a:cubicBezTo>
                      <a:cubicBezTo>
                        <a:pt x="43" y="25"/>
                        <a:pt x="68" y="8"/>
                        <a:pt x="82" y="0"/>
                      </a:cubicBezTo>
                      <a:lnTo>
                        <a:pt x="85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41" name="Freeform 316">
                  <a:extLst>
                    <a:ext uri="{FF2B5EF4-FFF2-40B4-BE49-F238E27FC236}">
                      <a16:creationId xmlns:a16="http://schemas.microsoft.com/office/drawing/2014/main" id="{439E5379-2331-4DF4-99BF-59AF827E24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3688" y="3115468"/>
                  <a:ext cx="73025" cy="85725"/>
                </a:xfrm>
                <a:custGeom>
                  <a:avLst/>
                  <a:gdLst>
                    <a:gd name="T0" fmla="*/ 195 w 213"/>
                    <a:gd name="T1" fmla="*/ 113 h 258"/>
                    <a:gd name="T2" fmla="*/ 137 w 213"/>
                    <a:gd name="T3" fmla="*/ 24 h 258"/>
                    <a:gd name="T4" fmla="*/ 80 w 213"/>
                    <a:gd name="T5" fmla="*/ 47 h 258"/>
                    <a:gd name="T6" fmla="*/ 72 w 213"/>
                    <a:gd name="T7" fmla="*/ 58 h 258"/>
                    <a:gd name="T8" fmla="*/ 52 w 213"/>
                    <a:gd name="T9" fmla="*/ 82 h 258"/>
                    <a:gd name="T10" fmla="*/ 161 w 213"/>
                    <a:gd name="T11" fmla="*/ 40 h 258"/>
                    <a:gd name="T12" fmla="*/ 168 w 213"/>
                    <a:gd name="T13" fmla="*/ 178 h 258"/>
                    <a:gd name="T14" fmla="*/ 116 w 213"/>
                    <a:gd name="T15" fmla="*/ 237 h 258"/>
                    <a:gd name="T16" fmla="*/ 94 w 213"/>
                    <a:gd name="T17" fmla="*/ 247 h 258"/>
                    <a:gd name="T18" fmla="*/ 73 w 213"/>
                    <a:gd name="T19" fmla="*/ 255 h 258"/>
                    <a:gd name="T20" fmla="*/ 118 w 213"/>
                    <a:gd name="T21" fmla="*/ 219 h 258"/>
                    <a:gd name="T22" fmla="*/ 163 w 213"/>
                    <a:gd name="T23" fmla="*/ 129 h 258"/>
                    <a:gd name="T24" fmla="*/ 160 w 213"/>
                    <a:gd name="T25" fmla="*/ 59 h 258"/>
                    <a:gd name="T26" fmla="*/ 105 w 213"/>
                    <a:gd name="T27" fmla="*/ 52 h 258"/>
                    <a:gd name="T28" fmla="*/ 80 w 213"/>
                    <a:gd name="T29" fmla="*/ 79 h 258"/>
                    <a:gd name="T30" fmla="*/ 62 w 213"/>
                    <a:gd name="T31" fmla="*/ 95 h 258"/>
                    <a:gd name="T32" fmla="*/ 57 w 213"/>
                    <a:gd name="T33" fmla="*/ 134 h 258"/>
                    <a:gd name="T34" fmla="*/ 36 w 213"/>
                    <a:gd name="T35" fmla="*/ 178 h 258"/>
                    <a:gd name="T36" fmla="*/ 0 w 213"/>
                    <a:gd name="T37" fmla="*/ 203 h 258"/>
                    <a:gd name="T38" fmla="*/ 26 w 213"/>
                    <a:gd name="T39" fmla="*/ 164 h 258"/>
                    <a:gd name="T40" fmla="*/ 38 w 213"/>
                    <a:gd name="T41" fmla="*/ 110 h 258"/>
                    <a:gd name="T42" fmla="*/ 38 w 213"/>
                    <a:gd name="T43" fmla="*/ 69 h 258"/>
                    <a:gd name="T44" fmla="*/ 76 w 213"/>
                    <a:gd name="T45" fmla="*/ 32 h 258"/>
                    <a:gd name="T46" fmla="*/ 198 w 213"/>
                    <a:gd name="T47" fmla="*/ 53 h 258"/>
                    <a:gd name="T48" fmla="*/ 195 w 213"/>
                    <a:gd name="T49" fmla="*/ 113 h 2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</a:cxnLst>
                  <a:rect l="0" t="0" r="r" b="b"/>
                  <a:pathLst>
                    <a:path w="213" h="258">
                      <a:moveTo>
                        <a:pt x="195" y="113"/>
                      </a:moveTo>
                      <a:cubicBezTo>
                        <a:pt x="193" y="66"/>
                        <a:pt x="179" y="26"/>
                        <a:pt x="137" y="24"/>
                      </a:cubicBezTo>
                      <a:cubicBezTo>
                        <a:pt x="116" y="24"/>
                        <a:pt x="94" y="34"/>
                        <a:pt x="80" y="47"/>
                      </a:cubicBezTo>
                      <a:cubicBezTo>
                        <a:pt x="77" y="50"/>
                        <a:pt x="75" y="54"/>
                        <a:pt x="72" y="58"/>
                      </a:cubicBezTo>
                      <a:cubicBezTo>
                        <a:pt x="64" y="65"/>
                        <a:pt x="49" y="69"/>
                        <a:pt x="52" y="82"/>
                      </a:cubicBezTo>
                      <a:cubicBezTo>
                        <a:pt x="78" y="69"/>
                        <a:pt x="115" y="9"/>
                        <a:pt x="161" y="40"/>
                      </a:cubicBezTo>
                      <a:cubicBezTo>
                        <a:pt x="191" y="60"/>
                        <a:pt x="183" y="143"/>
                        <a:pt x="168" y="178"/>
                      </a:cubicBezTo>
                      <a:cubicBezTo>
                        <a:pt x="157" y="202"/>
                        <a:pt x="136" y="226"/>
                        <a:pt x="116" y="237"/>
                      </a:cubicBezTo>
                      <a:cubicBezTo>
                        <a:pt x="109" y="242"/>
                        <a:pt x="101" y="244"/>
                        <a:pt x="94" y="247"/>
                      </a:cubicBezTo>
                      <a:cubicBezTo>
                        <a:pt x="87" y="251"/>
                        <a:pt x="81" y="258"/>
                        <a:pt x="73" y="255"/>
                      </a:cubicBezTo>
                      <a:cubicBezTo>
                        <a:pt x="80" y="232"/>
                        <a:pt x="102" y="231"/>
                        <a:pt x="118" y="219"/>
                      </a:cubicBezTo>
                      <a:cubicBezTo>
                        <a:pt x="143" y="199"/>
                        <a:pt x="158" y="170"/>
                        <a:pt x="163" y="129"/>
                      </a:cubicBezTo>
                      <a:cubicBezTo>
                        <a:pt x="165" y="105"/>
                        <a:pt x="173" y="78"/>
                        <a:pt x="160" y="59"/>
                      </a:cubicBezTo>
                      <a:cubicBezTo>
                        <a:pt x="149" y="43"/>
                        <a:pt x="122" y="42"/>
                        <a:pt x="105" y="52"/>
                      </a:cubicBezTo>
                      <a:cubicBezTo>
                        <a:pt x="95" y="57"/>
                        <a:pt x="90" y="69"/>
                        <a:pt x="80" y="79"/>
                      </a:cubicBezTo>
                      <a:cubicBezTo>
                        <a:pt x="75" y="85"/>
                        <a:pt x="66" y="88"/>
                        <a:pt x="62" y="95"/>
                      </a:cubicBezTo>
                      <a:cubicBezTo>
                        <a:pt x="55" y="107"/>
                        <a:pt x="59" y="118"/>
                        <a:pt x="57" y="134"/>
                      </a:cubicBezTo>
                      <a:cubicBezTo>
                        <a:pt x="55" y="148"/>
                        <a:pt x="44" y="166"/>
                        <a:pt x="36" y="178"/>
                      </a:cubicBezTo>
                      <a:cubicBezTo>
                        <a:pt x="28" y="189"/>
                        <a:pt x="17" y="203"/>
                        <a:pt x="0" y="203"/>
                      </a:cubicBezTo>
                      <a:cubicBezTo>
                        <a:pt x="2" y="184"/>
                        <a:pt x="18" y="177"/>
                        <a:pt x="26" y="164"/>
                      </a:cubicBezTo>
                      <a:cubicBezTo>
                        <a:pt x="33" y="152"/>
                        <a:pt x="41" y="132"/>
                        <a:pt x="38" y="110"/>
                      </a:cubicBezTo>
                      <a:cubicBezTo>
                        <a:pt x="37" y="96"/>
                        <a:pt x="32" y="83"/>
                        <a:pt x="38" y="69"/>
                      </a:cubicBezTo>
                      <a:cubicBezTo>
                        <a:pt x="45" y="56"/>
                        <a:pt x="63" y="43"/>
                        <a:pt x="76" y="32"/>
                      </a:cubicBezTo>
                      <a:cubicBezTo>
                        <a:pt x="116" y="0"/>
                        <a:pt x="175" y="3"/>
                        <a:pt x="198" y="53"/>
                      </a:cubicBezTo>
                      <a:cubicBezTo>
                        <a:pt x="204" y="66"/>
                        <a:pt x="213" y="108"/>
                        <a:pt x="195" y="11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42" name="Freeform 317">
                  <a:extLst>
                    <a:ext uri="{FF2B5EF4-FFF2-40B4-BE49-F238E27FC236}">
                      <a16:creationId xmlns:a16="http://schemas.microsoft.com/office/drawing/2014/main" id="{19D4A05F-F650-47D3-9ABF-07F6800A4E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6550" y="3129756"/>
                  <a:ext cx="12700" cy="9525"/>
                </a:xfrm>
                <a:custGeom>
                  <a:avLst/>
                  <a:gdLst>
                    <a:gd name="T0" fmla="*/ 31 w 40"/>
                    <a:gd name="T1" fmla="*/ 28 h 28"/>
                    <a:gd name="T2" fmla="*/ 5 w 40"/>
                    <a:gd name="T3" fmla="*/ 21 h 28"/>
                    <a:gd name="T4" fmla="*/ 31 w 40"/>
                    <a:gd name="T5" fmla="*/ 28 h 2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0" h="28">
                      <a:moveTo>
                        <a:pt x="31" y="28"/>
                      </a:moveTo>
                      <a:cubicBezTo>
                        <a:pt x="23" y="25"/>
                        <a:pt x="16" y="22"/>
                        <a:pt x="5" y="21"/>
                      </a:cubicBezTo>
                      <a:cubicBezTo>
                        <a:pt x="0" y="0"/>
                        <a:pt x="40" y="12"/>
                        <a:pt x="31" y="2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43" name="Freeform 318">
                  <a:extLst>
                    <a:ext uri="{FF2B5EF4-FFF2-40B4-BE49-F238E27FC236}">
                      <a16:creationId xmlns:a16="http://schemas.microsoft.com/office/drawing/2014/main" id="{59BED56C-9BE3-4747-B427-315FFF0C9D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2738" y="3129756"/>
                  <a:ext cx="23813" cy="28575"/>
                </a:xfrm>
                <a:custGeom>
                  <a:avLst/>
                  <a:gdLst>
                    <a:gd name="T0" fmla="*/ 70 w 71"/>
                    <a:gd name="T1" fmla="*/ 14 h 82"/>
                    <a:gd name="T2" fmla="*/ 58 w 71"/>
                    <a:gd name="T3" fmla="*/ 24 h 82"/>
                    <a:gd name="T4" fmla="*/ 27 w 71"/>
                    <a:gd name="T5" fmla="*/ 56 h 82"/>
                    <a:gd name="T6" fmla="*/ 11 w 71"/>
                    <a:gd name="T7" fmla="*/ 82 h 82"/>
                    <a:gd name="T8" fmla="*/ 37 w 71"/>
                    <a:gd name="T9" fmla="*/ 28 h 82"/>
                    <a:gd name="T10" fmla="*/ 70 w 71"/>
                    <a:gd name="T11" fmla="*/ 14 h 8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71" h="82">
                      <a:moveTo>
                        <a:pt x="70" y="14"/>
                      </a:moveTo>
                      <a:cubicBezTo>
                        <a:pt x="71" y="23"/>
                        <a:pt x="62" y="21"/>
                        <a:pt x="58" y="24"/>
                      </a:cubicBezTo>
                      <a:cubicBezTo>
                        <a:pt x="51" y="38"/>
                        <a:pt x="37" y="44"/>
                        <a:pt x="27" y="56"/>
                      </a:cubicBezTo>
                      <a:cubicBezTo>
                        <a:pt x="21" y="64"/>
                        <a:pt x="22" y="76"/>
                        <a:pt x="11" y="82"/>
                      </a:cubicBezTo>
                      <a:cubicBezTo>
                        <a:pt x="0" y="61"/>
                        <a:pt x="25" y="42"/>
                        <a:pt x="37" y="28"/>
                      </a:cubicBezTo>
                      <a:cubicBezTo>
                        <a:pt x="45" y="20"/>
                        <a:pt x="56" y="0"/>
                        <a:pt x="70" y="1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44" name="Freeform 319">
                  <a:extLst>
                    <a:ext uri="{FF2B5EF4-FFF2-40B4-BE49-F238E27FC236}">
                      <a16:creationId xmlns:a16="http://schemas.microsoft.com/office/drawing/2014/main" id="{628B5BBC-10CB-4E57-9520-397E4E7D95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6863" y="3137693"/>
                  <a:ext cx="50800" cy="66675"/>
                </a:xfrm>
                <a:custGeom>
                  <a:avLst/>
                  <a:gdLst>
                    <a:gd name="T0" fmla="*/ 16 w 148"/>
                    <a:gd name="T1" fmla="*/ 191 h 197"/>
                    <a:gd name="T2" fmla="*/ 37 w 148"/>
                    <a:gd name="T3" fmla="*/ 175 h 197"/>
                    <a:gd name="T4" fmla="*/ 72 w 148"/>
                    <a:gd name="T5" fmla="*/ 141 h 197"/>
                    <a:gd name="T6" fmla="*/ 92 w 148"/>
                    <a:gd name="T7" fmla="*/ 134 h 197"/>
                    <a:gd name="T8" fmla="*/ 133 w 148"/>
                    <a:gd name="T9" fmla="*/ 64 h 197"/>
                    <a:gd name="T10" fmla="*/ 132 w 148"/>
                    <a:gd name="T11" fmla="*/ 50 h 197"/>
                    <a:gd name="T12" fmla="*/ 123 w 148"/>
                    <a:gd name="T13" fmla="*/ 18 h 197"/>
                    <a:gd name="T14" fmla="*/ 102 w 148"/>
                    <a:gd name="T15" fmla="*/ 40 h 197"/>
                    <a:gd name="T16" fmla="*/ 19 w 148"/>
                    <a:gd name="T17" fmla="*/ 152 h 197"/>
                    <a:gd name="T18" fmla="*/ 0 w 148"/>
                    <a:gd name="T19" fmla="*/ 157 h 197"/>
                    <a:gd name="T20" fmla="*/ 23 w 148"/>
                    <a:gd name="T21" fmla="*/ 132 h 197"/>
                    <a:gd name="T22" fmla="*/ 74 w 148"/>
                    <a:gd name="T23" fmla="*/ 45 h 197"/>
                    <a:gd name="T24" fmla="*/ 90 w 148"/>
                    <a:gd name="T25" fmla="*/ 31 h 197"/>
                    <a:gd name="T26" fmla="*/ 104 w 148"/>
                    <a:gd name="T27" fmla="*/ 12 h 197"/>
                    <a:gd name="T28" fmla="*/ 148 w 148"/>
                    <a:gd name="T29" fmla="*/ 28 h 197"/>
                    <a:gd name="T30" fmla="*/ 144 w 148"/>
                    <a:gd name="T31" fmla="*/ 51 h 197"/>
                    <a:gd name="T32" fmla="*/ 144 w 148"/>
                    <a:gd name="T33" fmla="*/ 78 h 197"/>
                    <a:gd name="T34" fmla="*/ 109 w 148"/>
                    <a:gd name="T35" fmla="*/ 140 h 197"/>
                    <a:gd name="T36" fmla="*/ 81 w 148"/>
                    <a:gd name="T37" fmla="*/ 154 h 197"/>
                    <a:gd name="T38" fmla="*/ 16 w 148"/>
                    <a:gd name="T39" fmla="*/ 191 h 19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148" h="197">
                      <a:moveTo>
                        <a:pt x="16" y="191"/>
                      </a:moveTo>
                      <a:cubicBezTo>
                        <a:pt x="19" y="181"/>
                        <a:pt x="28" y="181"/>
                        <a:pt x="37" y="175"/>
                      </a:cubicBezTo>
                      <a:cubicBezTo>
                        <a:pt x="50" y="166"/>
                        <a:pt x="59" y="149"/>
                        <a:pt x="72" y="141"/>
                      </a:cubicBezTo>
                      <a:cubicBezTo>
                        <a:pt x="78" y="138"/>
                        <a:pt x="86" y="137"/>
                        <a:pt x="92" y="134"/>
                      </a:cubicBezTo>
                      <a:cubicBezTo>
                        <a:pt x="113" y="122"/>
                        <a:pt x="132" y="90"/>
                        <a:pt x="133" y="64"/>
                      </a:cubicBezTo>
                      <a:cubicBezTo>
                        <a:pt x="133" y="59"/>
                        <a:pt x="131" y="55"/>
                        <a:pt x="132" y="50"/>
                      </a:cubicBezTo>
                      <a:cubicBezTo>
                        <a:pt x="132" y="37"/>
                        <a:pt x="138" y="20"/>
                        <a:pt x="123" y="18"/>
                      </a:cubicBezTo>
                      <a:cubicBezTo>
                        <a:pt x="109" y="16"/>
                        <a:pt x="105" y="29"/>
                        <a:pt x="102" y="40"/>
                      </a:cubicBezTo>
                      <a:cubicBezTo>
                        <a:pt x="70" y="68"/>
                        <a:pt x="57" y="128"/>
                        <a:pt x="19" y="152"/>
                      </a:cubicBezTo>
                      <a:cubicBezTo>
                        <a:pt x="14" y="155"/>
                        <a:pt x="7" y="159"/>
                        <a:pt x="0" y="157"/>
                      </a:cubicBezTo>
                      <a:cubicBezTo>
                        <a:pt x="0" y="142"/>
                        <a:pt x="14" y="140"/>
                        <a:pt x="23" y="132"/>
                      </a:cubicBezTo>
                      <a:cubicBezTo>
                        <a:pt x="47" y="111"/>
                        <a:pt x="52" y="71"/>
                        <a:pt x="74" y="45"/>
                      </a:cubicBezTo>
                      <a:cubicBezTo>
                        <a:pt x="78" y="41"/>
                        <a:pt x="85" y="37"/>
                        <a:pt x="90" y="31"/>
                      </a:cubicBezTo>
                      <a:cubicBezTo>
                        <a:pt x="95" y="25"/>
                        <a:pt x="99" y="16"/>
                        <a:pt x="104" y="12"/>
                      </a:cubicBezTo>
                      <a:cubicBezTo>
                        <a:pt x="121" y="0"/>
                        <a:pt x="146" y="10"/>
                        <a:pt x="148" y="28"/>
                      </a:cubicBezTo>
                      <a:cubicBezTo>
                        <a:pt x="148" y="36"/>
                        <a:pt x="144" y="45"/>
                        <a:pt x="144" y="51"/>
                      </a:cubicBezTo>
                      <a:cubicBezTo>
                        <a:pt x="143" y="60"/>
                        <a:pt x="145" y="69"/>
                        <a:pt x="144" y="78"/>
                      </a:cubicBezTo>
                      <a:cubicBezTo>
                        <a:pt x="141" y="102"/>
                        <a:pt x="127" y="126"/>
                        <a:pt x="109" y="140"/>
                      </a:cubicBezTo>
                      <a:cubicBezTo>
                        <a:pt x="101" y="146"/>
                        <a:pt x="90" y="148"/>
                        <a:pt x="81" y="154"/>
                      </a:cubicBezTo>
                      <a:cubicBezTo>
                        <a:pt x="61" y="166"/>
                        <a:pt x="46" y="197"/>
                        <a:pt x="16" y="19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45" name="Freeform 320">
                  <a:extLst>
                    <a:ext uri="{FF2B5EF4-FFF2-40B4-BE49-F238E27FC236}">
                      <a16:creationId xmlns:a16="http://schemas.microsoft.com/office/drawing/2014/main" id="{6199A20D-CC79-46F6-8725-FE352BBB89F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838450" y="3145631"/>
                  <a:ext cx="42863" cy="53975"/>
                </a:xfrm>
                <a:custGeom>
                  <a:avLst/>
                  <a:gdLst>
                    <a:gd name="T0" fmla="*/ 80 w 128"/>
                    <a:gd name="T1" fmla="*/ 82 h 159"/>
                    <a:gd name="T2" fmla="*/ 106 w 128"/>
                    <a:gd name="T3" fmla="*/ 37 h 159"/>
                    <a:gd name="T4" fmla="*/ 102 w 128"/>
                    <a:gd name="T5" fmla="*/ 36 h 159"/>
                    <a:gd name="T6" fmla="*/ 80 w 128"/>
                    <a:gd name="T7" fmla="*/ 82 h 159"/>
                    <a:gd name="T8" fmla="*/ 119 w 128"/>
                    <a:gd name="T9" fmla="*/ 0 h 159"/>
                    <a:gd name="T10" fmla="*/ 117 w 128"/>
                    <a:gd name="T11" fmla="*/ 23 h 159"/>
                    <a:gd name="T12" fmla="*/ 95 w 128"/>
                    <a:gd name="T13" fmla="*/ 92 h 159"/>
                    <a:gd name="T14" fmla="*/ 49 w 128"/>
                    <a:gd name="T15" fmla="*/ 122 h 159"/>
                    <a:gd name="T16" fmla="*/ 0 w 128"/>
                    <a:gd name="T17" fmla="*/ 148 h 159"/>
                    <a:gd name="T18" fmla="*/ 24 w 128"/>
                    <a:gd name="T19" fmla="*/ 130 h 159"/>
                    <a:gd name="T20" fmla="*/ 64 w 128"/>
                    <a:gd name="T21" fmla="*/ 86 h 159"/>
                    <a:gd name="T22" fmla="*/ 106 w 128"/>
                    <a:gd name="T23" fmla="*/ 18 h 159"/>
                    <a:gd name="T24" fmla="*/ 117 w 128"/>
                    <a:gd name="T25" fmla="*/ 0 h 159"/>
                    <a:gd name="T26" fmla="*/ 119 w 128"/>
                    <a:gd name="T27" fmla="*/ 0 h 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</a:cxnLst>
                  <a:rect l="0" t="0" r="r" b="b"/>
                  <a:pathLst>
                    <a:path w="128" h="159">
                      <a:moveTo>
                        <a:pt x="80" y="82"/>
                      </a:moveTo>
                      <a:cubicBezTo>
                        <a:pt x="96" y="80"/>
                        <a:pt x="107" y="57"/>
                        <a:pt x="106" y="37"/>
                      </a:cubicBezTo>
                      <a:cubicBezTo>
                        <a:pt x="104" y="37"/>
                        <a:pt x="104" y="35"/>
                        <a:pt x="102" y="36"/>
                      </a:cubicBezTo>
                      <a:cubicBezTo>
                        <a:pt x="96" y="52"/>
                        <a:pt x="87" y="66"/>
                        <a:pt x="80" y="82"/>
                      </a:cubicBezTo>
                      <a:moveTo>
                        <a:pt x="119" y="0"/>
                      </a:moveTo>
                      <a:cubicBezTo>
                        <a:pt x="126" y="6"/>
                        <a:pt x="119" y="17"/>
                        <a:pt x="117" y="23"/>
                      </a:cubicBezTo>
                      <a:cubicBezTo>
                        <a:pt x="128" y="37"/>
                        <a:pt x="111" y="84"/>
                        <a:pt x="95" y="92"/>
                      </a:cubicBezTo>
                      <a:cubicBezTo>
                        <a:pt x="76" y="101"/>
                        <a:pt x="63" y="106"/>
                        <a:pt x="49" y="122"/>
                      </a:cubicBezTo>
                      <a:cubicBezTo>
                        <a:pt x="40" y="132"/>
                        <a:pt x="19" y="159"/>
                        <a:pt x="0" y="148"/>
                      </a:cubicBezTo>
                      <a:cubicBezTo>
                        <a:pt x="6" y="137"/>
                        <a:pt x="16" y="136"/>
                        <a:pt x="24" y="130"/>
                      </a:cubicBezTo>
                      <a:cubicBezTo>
                        <a:pt x="33" y="124"/>
                        <a:pt x="60" y="97"/>
                        <a:pt x="64" y="86"/>
                      </a:cubicBezTo>
                      <a:cubicBezTo>
                        <a:pt x="74" y="62"/>
                        <a:pt x="86" y="33"/>
                        <a:pt x="106" y="18"/>
                      </a:cubicBezTo>
                      <a:cubicBezTo>
                        <a:pt x="108" y="11"/>
                        <a:pt x="109" y="2"/>
                        <a:pt x="117" y="0"/>
                      </a:cubicBezTo>
                      <a:lnTo>
                        <a:pt x="11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46" name="Freeform 321">
                  <a:extLst>
                    <a:ext uri="{FF2B5EF4-FFF2-40B4-BE49-F238E27FC236}">
                      <a16:creationId xmlns:a16="http://schemas.microsoft.com/office/drawing/2014/main" id="{A7B4FF94-A8E4-40D0-9D69-0A57007D93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9888" y="3147218"/>
                  <a:ext cx="7938" cy="15875"/>
                </a:xfrm>
                <a:custGeom>
                  <a:avLst/>
                  <a:gdLst>
                    <a:gd name="T0" fmla="*/ 12 w 21"/>
                    <a:gd name="T1" fmla="*/ 0 h 46"/>
                    <a:gd name="T2" fmla="*/ 4 w 21"/>
                    <a:gd name="T3" fmla="*/ 46 h 46"/>
                    <a:gd name="T4" fmla="*/ 12 w 21"/>
                    <a:gd name="T5" fmla="*/ 0 h 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21" h="46">
                      <a:moveTo>
                        <a:pt x="12" y="0"/>
                      </a:moveTo>
                      <a:cubicBezTo>
                        <a:pt x="21" y="10"/>
                        <a:pt x="16" y="42"/>
                        <a:pt x="4" y="46"/>
                      </a:cubicBezTo>
                      <a:cubicBezTo>
                        <a:pt x="4" y="32"/>
                        <a:pt x="0" y="5"/>
                        <a:pt x="12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47" name="Freeform 322">
                  <a:extLst>
                    <a:ext uri="{FF2B5EF4-FFF2-40B4-BE49-F238E27FC236}">
                      <a16:creationId xmlns:a16="http://schemas.microsoft.com/office/drawing/2014/main" id="{4D6CD9BC-F616-44C8-8BDF-82173A1ADB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8925" y="3148806"/>
                  <a:ext cx="15875" cy="28575"/>
                </a:xfrm>
                <a:custGeom>
                  <a:avLst/>
                  <a:gdLst>
                    <a:gd name="T0" fmla="*/ 44 w 49"/>
                    <a:gd name="T1" fmla="*/ 2 h 83"/>
                    <a:gd name="T2" fmla="*/ 35 w 49"/>
                    <a:gd name="T3" fmla="*/ 50 h 83"/>
                    <a:gd name="T4" fmla="*/ 6 w 49"/>
                    <a:gd name="T5" fmla="*/ 83 h 83"/>
                    <a:gd name="T6" fmla="*/ 37 w 49"/>
                    <a:gd name="T7" fmla="*/ 4 h 83"/>
                    <a:gd name="T8" fmla="*/ 40 w 49"/>
                    <a:gd name="T9" fmla="*/ 1 h 83"/>
                    <a:gd name="T10" fmla="*/ 44 w 49"/>
                    <a:gd name="T11" fmla="*/ 2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9" h="83">
                      <a:moveTo>
                        <a:pt x="44" y="2"/>
                      </a:moveTo>
                      <a:cubicBezTo>
                        <a:pt x="49" y="20"/>
                        <a:pt x="43" y="37"/>
                        <a:pt x="35" y="50"/>
                      </a:cubicBezTo>
                      <a:cubicBezTo>
                        <a:pt x="27" y="62"/>
                        <a:pt x="17" y="75"/>
                        <a:pt x="6" y="83"/>
                      </a:cubicBezTo>
                      <a:cubicBezTo>
                        <a:pt x="0" y="49"/>
                        <a:pt x="33" y="35"/>
                        <a:pt x="37" y="4"/>
                      </a:cubicBezTo>
                      <a:cubicBezTo>
                        <a:pt x="38" y="3"/>
                        <a:pt x="39" y="2"/>
                        <a:pt x="40" y="1"/>
                      </a:cubicBezTo>
                      <a:cubicBezTo>
                        <a:pt x="42" y="0"/>
                        <a:pt x="42" y="2"/>
                        <a:pt x="44" y="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48" name="Freeform 323">
                  <a:extLst>
                    <a:ext uri="{FF2B5EF4-FFF2-40B4-BE49-F238E27FC236}">
                      <a16:creationId xmlns:a16="http://schemas.microsoft.com/office/drawing/2014/main" id="{B8A20D23-C124-4C8A-BC05-8C2BFBBB57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2263" y="3167856"/>
                  <a:ext cx="52388" cy="52388"/>
                </a:xfrm>
                <a:custGeom>
                  <a:avLst/>
                  <a:gdLst>
                    <a:gd name="T0" fmla="*/ 152 w 156"/>
                    <a:gd name="T1" fmla="*/ 0 h 159"/>
                    <a:gd name="T2" fmla="*/ 137 w 156"/>
                    <a:gd name="T3" fmla="*/ 58 h 159"/>
                    <a:gd name="T4" fmla="*/ 101 w 156"/>
                    <a:gd name="T5" fmla="*/ 101 h 159"/>
                    <a:gd name="T6" fmla="*/ 49 w 156"/>
                    <a:gd name="T7" fmla="*/ 123 h 159"/>
                    <a:gd name="T8" fmla="*/ 97 w 156"/>
                    <a:gd name="T9" fmla="*/ 112 h 159"/>
                    <a:gd name="T10" fmla="*/ 38 w 156"/>
                    <a:gd name="T11" fmla="*/ 138 h 159"/>
                    <a:gd name="T12" fmla="*/ 0 w 156"/>
                    <a:gd name="T13" fmla="*/ 154 h 159"/>
                    <a:gd name="T14" fmla="*/ 17 w 156"/>
                    <a:gd name="T15" fmla="*/ 138 h 159"/>
                    <a:gd name="T16" fmla="*/ 42 w 156"/>
                    <a:gd name="T17" fmla="*/ 110 h 159"/>
                    <a:gd name="T18" fmla="*/ 102 w 156"/>
                    <a:gd name="T19" fmla="*/ 84 h 159"/>
                    <a:gd name="T20" fmla="*/ 145 w 156"/>
                    <a:gd name="T21" fmla="*/ 5 h 159"/>
                    <a:gd name="T22" fmla="*/ 148 w 156"/>
                    <a:gd name="T23" fmla="*/ 0 h 159"/>
                    <a:gd name="T24" fmla="*/ 152 w 156"/>
                    <a:gd name="T25" fmla="*/ 0 h 15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56" h="159">
                      <a:moveTo>
                        <a:pt x="152" y="0"/>
                      </a:moveTo>
                      <a:cubicBezTo>
                        <a:pt x="156" y="21"/>
                        <a:pt x="146" y="42"/>
                        <a:pt x="137" y="58"/>
                      </a:cubicBezTo>
                      <a:cubicBezTo>
                        <a:pt x="128" y="74"/>
                        <a:pt x="117" y="92"/>
                        <a:pt x="101" y="101"/>
                      </a:cubicBezTo>
                      <a:cubicBezTo>
                        <a:pt x="84" y="110"/>
                        <a:pt x="64" y="109"/>
                        <a:pt x="49" y="123"/>
                      </a:cubicBezTo>
                      <a:cubicBezTo>
                        <a:pt x="67" y="127"/>
                        <a:pt x="83" y="112"/>
                        <a:pt x="97" y="112"/>
                      </a:cubicBezTo>
                      <a:cubicBezTo>
                        <a:pt x="96" y="141"/>
                        <a:pt x="60" y="130"/>
                        <a:pt x="38" y="138"/>
                      </a:cubicBezTo>
                      <a:cubicBezTo>
                        <a:pt x="24" y="143"/>
                        <a:pt x="15" y="159"/>
                        <a:pt x="0" y="154"/>
                      </a:cubicBezTo>
                      <a:cubicBezTo>
                        <a:pt x="2" y="143"/>
                        <a:pt x="11" y="143"/>
                        <a:pt x="17" y="138"/>
                      </a:cubicBezTo>
                      <a:cubicBezTo>
                        <a:pt x="27" y="130"/>
                        <a:pt x="33" y="117"/>
                        <a:pt x="42" y="110"/>
                      </a:cubicBezTo>
                      <a:cubicBezTo>
                        <a:pt x="61" y="96"/>
                        <a:pt x="85" y="97"/>
                        <a:pt x="102" y="84"/>
                      </a:cubicBezTo>
                      <a:cubicBezTo>
                        <a:pt x="129" y="64"/>
                        <a:pt x="131" y="38"/>
                        <a:pt x="145" y="5"/>
                      </a:cubicBezTo>
                      <a:cubicBezTo>
                        <a:pt x="146" y="4"/>
                        <a:pt x="146" y="1"/>
                        <a:pt x="148" y="0"/>
                      </a:cubicBezTo>
                      <a:lnTo>
                        <a:pt x="15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49" name="Freeform 324">
                  <a:extLst>
                    <a:ext uri="{FF2B5EF4-FFF2-40B4-BE49-F238E27FC236}">
                      <a16:creationId xmlns:a16="http://schemas.microsoft.com/office/drawing/2014/main" id="{FBE51145-F3DD-4F08-A2A9-69BADB8FF1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3167856"/>
                  <a:ext cx="31750" cy="38100"/>
                </a:xfrm>
                <a:custGeom>
                  <a:avLst/>
                  <a:gdLst>
                    <a:gd name="T0" fmla="*/ 88 w 93"/>
                    <a:gd name="T1" fmla="*/ 1 h 115"/>
                    <a:gd name="T2" fmla="*/ 67 w 93"/>
                    <a:gd name="T3" fmla="*/ 61 h 115"/>
                    <a:gd name="T4" fmla="*/ 46 w 93"/>
                    <a:gd name="T5" fmla="*/ 74 h 115"/>
                    <a:gd name="T6" fmla="*/ 0 w 93"/>
                    <a:gd name="T7" fmla="*/ 109 h 115"/>
                    <a:gd name="T8" fmla="*/ 16 w 93"/>
                    <a:gd name="T9" fmla="*/ 91 h 115"/>
                    <a:gd name="T10" fmla="*/ 52 w 93"/>
                    <a:gd name="T11" fmla="*/ 24 h 115"/>
                    <a:gd name="T12" fmla="*/ 63 w 93"/>
                    <a:gd name="T13" fmla="*/ 1 h 115"/>
                    <a:gd name="T14" fmla="*/ 54 w 93"/>
                    <a:gd name="T15" fmla="*/ 51 h 115"/>
                    <a:gd name="T16" fmla="*/ 84 w 93"/>
                    <a:gd name="T17" fmla="*/ 0 h 115"/>
                    <a:gd name="T18" fmla="*/ 88 w 93"/>
                    <a:gd name="T19" fmla="*/ 1 h 1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93" h="115">
                      <a:moveTo>
                        <a:pt x="88" y="1"/>
                      </a:moveTo>
                      <a:cubicBezTo>
                        <a:pt x="93" y="23"/>
                        <a:pt x="81" y="48"/>
                        <a:pt x="67" y="61"/>
                      </a:cubicBezTo>
                      <a:cubicBezTo>
                        <a:pt x="62" y="66"/>
                        <a:pt x="53" y="68"/>
                        <a:pt x="46" y="74"/>
                      </a:cubicBezTo>
                      <a:cubicBezTo>
                        <a:pt x="32" y="86"/>
                        <a:pt x="23" y="115"/>
                        <a:pt x="0" y="109"/>
                      </a:cubicBezTo>
                      <a:cubicBezTo>
                        <a:pt x="0" y="97"/>
                        <a:pt x="9" y="97"/>
                        <a:pt x="16" y="91"/>
                      </a:cubicBezTo>
                      <a:cubicBezTo>
                        <a:pt x="32" y="77"/>
                        <a:pt x="46" y="48"/>
                        <a:pt x="52" y="24"/>
                      </a:cubicBezTo>
                      <a:cubicBezTo>
                        <a:pt x="55" y="16"/>
                        <a:pt x="54" y="4"/>
                        <a:pt x="63" y="1"/>
                      </a:cubicBezTo>
                      <a:cubicBezTo>
                        <a:pt x="75" y="15"/>
                        <a:pt x="57" y="37"/>
                        <a:pt x="54" y="51"/>
                      </a:cubicBezTo>
                      <a:cubicBezTo>
                        <a:pt x="71" y="46"/>
                        <a:pt x="72" y="14"/>
                        <a:pt x="84" y="0"/>
                      </a:cubicBezTo>
                      <a:cubicBezTo>
                        <a:pt x="85" y="0"/>
                        <a:pt x="86" y="1"/>
                        <a:pt x="88" y="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50" name="Freeform 325">
                  <a:extLst>
                    <a:ext uri="{FF2B5EF4-FFF2-40B4-BE49-F238E27FC236}">
                      <a16:creationId xmlns:a16="http://schemas.microsoft.com/office/drawing/2014/main" id="{632C0072-8410-4751-96EB-2DE856CC80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0838" y="3188493"/>
                  <a:ext cx="33338" cy="26988"/>
                </a:xfrm>
                <a:custGeom>
                  <a:avLst/>
                  <a:gdLst>
                    <a:gd name="T0" fmla="*/ 101 w 103"/>
                    <a:gd name="T1" fmla="*/ 0 h 83"/>
                    <a:gd name="T2" fmla="*/ 77 w 103"/>
                    <a:gd name="T3" fmla="*/ 32 h 83"/>
                    <a:gd name="T4" fmla="*/ 88 w 103"/>
                    <a:gd name="T5" fmla="*/ 29 h 83"/>
                    <a:gd name="T6" fmla="*/ 77 w 103"/>
                    <a:gd name="T7" fmla="*/ 47 h 83"/>
                    <a:gd name="T8" fmla="*/ 0 w 103"/>
                    <a:gd name="T9" fmla="*/ 83 h 83"/>
                    <a:gd name="T10" fmla="*/ 28 w 103"/>
                    <a:gd name="T11" fmla="*/ 60 h 83"/>
                    <a:gd name="T12" fmla="*/ 60 w 103"/>
                    <a:gd name="T13" fmla="*/ 38 h 83"/>
                    <a:gd name="T14" fmla="*/ 97 w 103"/>
                    <a:gd name="T15" fmla="*/ 0 h 83"/>
                    <a:gd name="T16" fmla="*/ 101 w 103"/>
                    <a:gd name="T17" fmla="*/ 0 h 8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03" h="83">
                      <a:moveTo>
                        <a:pt x="101" y="0"/>
                      </a:moveTo>
                      <a:cubicBezTo>
                        <a:pt x="103" y="16"/>
                        <a:pt x="85" y="22"/>
                        <a:pt x="77" y="32"/>
                      </a:cubicBezTo>
                      <a:cubicBezTo>
                        <a:pt x="81" y="36"/>
                        <a:pt x="83" y="27"/>
                        <a:pt x="88" y="29"/>
                      </a:cubicBezTo>
                      <a:cubicBezTo>
                        <a:pt x="89" y="39"/>
                        <a:pt x="81" y="41"/>
                        <a:pt x="77" y="47"/>
                      </a:cubicBezTo>
                      <a:cubicBezTo>
                        <a:pt x="45" y="52"/>
                        <a:pt x="31" y="81"/>
                        <a:pt x="0" y="83"/>
                      </a:cubicBezTo>
                      <a:cubicBezTo>
                        <a:pt x="5" y="71"/>
                        <a:pt x="18" y="66"/>
                        <a:pt x="28" y="60"/>
                      </a:cubicBezTo>
                      <a:cubicBezTo>
                        <a:pt x="39" y="53"/>
                        <a:pt x="52" y="47"/>
                        <a:pt x="60" y="38"/>
                      </a:cubicBezTo>
                      <a:cubicBezTo>
                        <a:pt x="72" y="26"/>
                        <a:pt x="80" y="8"/>
                        <a:pt x="97" y="0"/>
                      </a:cubicBezTo>
                      <a:lnTo>
                        <a:pt x="10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51" name="Freeform 326">
                  <a:extLst>
                    <a:ext uri="{FF2B5EF4-FFF2-40B4-BE49-F238E27FC236}">
                      <a16:creationId xmlns:a16="http://schemas.microsoft.com/office/drawing/2014/main" id="{57433592-B2DE-49EE-B908-4F941734A0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2738" y="3209131"/>
                  <a:ext cx="14288" cy="7938"/>
                </a:xfrm>
                <a:custGeom>
                  <a:avLst/>
                  <a:gdLst>
                    <a:gd name="T0" fmla="*/ 42 w 42"/>
                    <a:gd name="T1" fmla="*/ 2 h 26"/>
                    <a:gd name="T2" fmla="*/ 0 w 42"/>
                    <a:gd name="T3" fmla="*/ 16 h 26"/>
                    <a:gd name="T4" fmla="*/ 42 w 42"/>
                    <a:gd name="T5" fmla="*/ 2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</a:cxnLst>
                  <a:rect l="0" t="0" r="r" b="b"/>
                  <a:pathLst>
                    <a:path w="42" h="26">
                      <a:moveTo>
                        <a:pt x="42" y="2"/>
                      </a:moveTo>
                      <a:cubicBezTo>
                        <a:pt x="38" y="14"/>
                        <a:pt x="12" y="26"/>
                        <a:pt x="0" y="16"/>
                      </a:cubicBezTo>
                      <a:cubicBezTo>
                        <a:pt x="3" y="1"/>
                        <a:pt x="30" y="0"/>
                        <a:pt x="42" y="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52" name="Freeform 327">
                  <a:extLst>
                    <a:ext uri="{FF2B5EF4-FFF2-40B4-BE49-F238E27FC236}">
                      <a16:creationId xmlns:a16="http://schemas.microsoft.com/office/drawing/2014/main" id="{FF81C6BC-8332-4813-88AB-6A75964DE4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0200" y="3212306"/>
                  <a:ext cx="14288" cy="7938"/>
                </a:xfrm>
                <a:custGeom>
                  <a:avLst/>
                  <a:gdLst>
                    <a:gd name="T0" fmla="*/ 24 w 44"/>
                    <a:gd name="T1" fmla="*/ 21 h 21"/>
                    <a:gd name="T2" fmla="*/ 11 w 44"/>
                    <a:gd name="T3" fmla="*/ 21 h 21"/>
                    <a:gd name="T4" fmla="*/ 44 w 44"/>
                    <a:gd name="T5" fmla="*/ 8 h 21"/>
                    <a:gd name="T6" fmla="*/ 24 w 44"/>
                    <a:gd name="T7" fmla="*/ 21 h 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44" h="21">
                      <a:moveTo>
                        <a:pt x="24" y="21"/>
                      </a:moveTo>
                      <a:cubicBezTo>
                        <a:pt x="11" y="21"/>
                        <a:pt x="11" y="21"/>
                        <a:pt x="11" y="21"/>
                      </a:cubicBezTo>
                      <a:cubicBezTo>
                        <a:pt x="0" y="9"/>
                        <a:pt x="33" y="0"/>
                        <a:pt x="44" y="8"/>
                      </a:cubicBezTo>
                      <a:cubicBezTo>
                        <a:pt x="42" y="17"/>
                        <a:pt x="31" y="17"/>
                        <a:pt x="24" y="2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1453" name="Group 1452">
                <a:extLst>
                  <a:ext uri="{FF2B5EF4-FFF2-40B4-BE49-F238E27FC236}">
                    <a16:creationId xmlns:a16="http://schemas.microsoft.com/office/drawing/2014/main" id="{16867D26-93DC-4278-8986-B280A87DFD0F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7248805" y="3777701"/>
                <a:ext cx="146305" cy="146304"/>
                <a:chOff x="700088" y="3023393"/>
                <a:chExt cx="234950" cy="234950"/>
              </a:xfrm>
            </p:grpSpPr>
            <p:sp>
              <p:nvSpPr>
                <p:cNvPr id="1454" name="Oval 259">
                  <a:extLst>
                    <a:ext uri="{FF2B5EF4-FFF2-40B4-BE49-F238E27FC236}">
                      <a16:creationId xmlns:a16="http://schemas.microsoft.com/office/drawing/2014/main" id="{8E1DEF0C-0FD6-4650-923C-83D88F6C05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00088" y="3023393"/>
                  <a:ext cx="234950" cy="234950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55" name="Rectangle 260">
                  <a:extLst>
                    <a:ext uri="{FF2B5EF4-FFF2-40B4-BE49-F238E27FC236}">
                      <a16:creationId xmlns:a16="http://schemas.microsoft.com/office/drawing/2014/main" id="{EC49753B-2CFA-4640-AFFA-0EF4FA73F5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388" y="3151981"/>
                  <a:ext cx="15875" cy="31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56" name="Rectangle 261">
                  <a:extLst>
                    <a:ext uri="{FF2B5EF4-FFF2-40B4-BE49-F238E27FC236}">
                      <a16:creationId xmlns:a16="http://schemas.microsoft.com/office/drawing/2014/main" id="{39504DC7-E28E-44C2-8464-942175F197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06450" y="3151981"/>
                  <a:ext cx="4762" cy="317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57" name="Freeform 262">
                  <a:extLst>
                    <a:ext uri="{FF2B5EF4-FFF2-40B4-BE49-F238E27FC236}">
                      <a16:creationId xmlns:a16="http://schemas.microsoft.com/office/drawing/2014/main" id="{4D80D099-93BE-42D0-85C7-4D6EF64191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9625" y="3139281"/>
                  <a:ext cx="1587" cy="3175"/>
                </a:xfrm>
                <a:custGeom>
                  <a:avLst/>
                  <a:gdLst>
                    <a:gd name="T0" fmla="*/ 0 w 1"/>
                    <a:gd name="T1" fmla="*/ 2 h 2"/>
                    <a:gd name="T2" fmla="*/ 1 w 1"/>
                    <a:gd name="T3" fmla="*/ 0 h 2"/>
                    <a:gd name="T4" fmla="*/ 1 w 1"/>
                    <a:gd name="T5" fmla="*/ 0 h 2"/>
                    <a:gd name="T6" fmla="*/ 1 w 1"/>
                    <a:gd name="T7" fmla="*/ 2 h 2"/>
                    <a:gd name="T8" fmla="*/ 0 w 1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" h="2">
                      <a:moveTo>
                        <a:pt x="0" y="2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2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58" name="Freeform 263">
                  <a:extLst>
                    <a:ext uri="{FF2B5EF4-FFF2-40B4-BE49-F238E27FC236}">
                      <a16:creationId xmlns:a16="http://schemas.microsoft.com/office/drawing/2014/main" id="{9A178410-C846-40D6-82C6-7647E6D6DC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1688" y="3126581"/>
                  <a:ext cx="6350" cy="3175"/>
                </a:xfrm>
                <a:custGeom>
                  <a:avLst/>
                  <a:gdLst>
                    <a:gd name="T0" fmla="*/ 1 w 4"/>
                    <a:gd name="T1" fmla="*/ 2 h 2"/>
                    <a:gd name="T2" fmla="*/ 0 w 4"/>
                    <a:gd name="T3" fmla="*/ 0 h 2"/>
                    <a:gd name="T4" fmla="*/ 4 w 4"/>
                    <a:gd name="T5" fmla="*/ 0 h 2"/>
                    <a:gd name="T6" fmla="*/ 3 w 4"/>
                    <a:gd name="T7" fmla="*/ 2 h 2"/>
                    <a:gd name="T8" fmla="*/ 1 w 4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" h="2">
                      <a:moveTo>
                        <a:pt x="1" y="2"/>
                      </a:moveTo>
                      <a:lnTo>
                        <a:pt x="0" y="0"/>
                      </a:lnTo>
                      <a:lnTo>
                        <a:pt x="4" y="0"/>
                      </a:lnTo>
                      <a:lnTo>
                        <a:pt x="3" y="2"/>
                      </a:lnTo>
                      <a:lnTo>
                        <a:pt x="1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59" name="Freeform 264">
                  <a:extLst>
                    <a:ext uri="{FF2B5EF4-FFF2-40B4-BE49-F238E27FC236}">
                      <a16:creationId xmlns:a16="http://schemas.microsoft.com/office/drawing/2014/main" id="{5050EBB2-9DFF-4784-9BE0-2C883A1BBA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3750" y="3113881"/>
                  <a:ext cx="17462" cy="3175"/>
                </a:xfrm>
                <a:custGeom>
                  <a:avLst/>
                  <a:gdLst>
                    <a:gd name="T0" fmla="*/ 51 w 55"/>
                    <a:gd name="T1" fmla="*/ 10 h 10"/>
                    <a:gd name="T2" fmla="*/ 55 w 55"/>
                    <a:gd name="T3" fmla="*/ 0 h 10"/>
                    <a:gd name="T4" fmla="*/ 6 w 55"/>
                    <a:gd name="T5" fmla="*/ 0 h 10"/>
                    <a:gd name="T6" fmla="*/ 0 w 55"/>
                    <a:gd name="T7" fmla="*/ 10 h 10"/>
                    <a:gd name="T8" fmla="*/ 51 w 55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55" h="10">
                      <a:moveTo>
                        <a:pt x="51" y="10"/>
                      </a:moveTo>
                      <a:cubicBezTo>
                        <a:pt x="55" y="0"/>
                        <a:pt x="55" y="0"/>
                        <a:pt x="55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4" y="4"/>
                        <a:pt x="2" y="7"/>
                        <a:pt x="0" y="10"/>
                      </a:cubicBezTo>
                      <a:lnTo>
                        <a:pt x="51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60" name="Freeform 265">
                  <a:extLst>
                    <a:ext uri="{FF2B5EF4-FFF2-40B4-BE49-F238E27FC236}">
                      <a16:creationId xmlns:a16="http://schemas.microsoft.com/office/drawing/2014/main" id="{ECDFB5E6-6F67-4023-90EA-70753D3B2F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88988" y="3126581"/>
                  <a:ext cx="7937" cy="3175"/>
                </a:xfrm>
                <a:custGeom>
                  <a:avLst/>
                  <a:gdLst>
                    <a:gd name="T0" fmla="*/ 16 w 20"/>
                    <a:gd name="T1" fmla="*/ 11 h 11"/>
                    <a:gd name="T2" fmla="*/ 20 w 20"/>
                    <a:gd name="T3" fmla="*/ 0 h 11"/>
                    <a:gd name="T4" fmla="*/ 1 w 20"/>
                    <a:gd name="T5" fmla="*/ 0 h 11"/>
                    <a:gd name="T6" fmla="*/ 0 w 20"/>
                    <a:gd name="T7" fmla="*/ 11 h 11"/>
                    <a:gd name="T8" fmla="*/ 16 w 20"/>
                    <a:gd name="T9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11">
                      <a:moveTo>
                        <a:pt x="16" y="11"/>
                      </a:moveTo>
                      <a:cubicBezTo>
                        <a:pt x="20" y="0"/>
                        <a:pt x="20" y="0"/>
                        <a:pt x="20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4"/>
                        <a:pt x="0" y="8"/>
                        <a:pt x="0" y="11"/>
                      </a:cubicBezTo>
                      <a:lnTo>
                        <a:pt x="16" y="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61" name="Freeform 266">
                  <a:extLst>
                    <a:ext uri="{FF2B5EF4-FFF2-40B4-BE49-F238E27FC236}">
                      <a16:creationId xmlns:a16="http://schemas.microsoft.com/office/drawing/2014/main" id="{82C2D9EC-3AA0-4CE3-85B6-D1CD4078C6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8675" y="3126581"/>
                  <a:ext cx="11112" cy="3175"/>
                </a:xfrm>
                <a:custGeom>
                  <a:avLst/>
                  <a:gdLst>
                    <a:gd name="T0" fmla="*/ 6 w 7"/>
                    <a:gd name="T1" fmla="*/ 2 h 2"/>
                    <a:gd name="T2" fmla="*/ 7 w 7"/>
                    <a:gd name="T3" fmla="*/ 0 h 2"/>
                    <a:gd name="T4" fmla="*/ 0 w 7"/>
                    <a:gd name="T5" fmla="*/ 0 h 2"/>
                    <a:gd name="T6" fmla="*/ 1 w 7"/>
                    <a:gd name="T7" fmla="*/ 2 h 2"/>
                    <a:gd name="T8" fmla="*/ 6 w 7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2">
                      <a:moveTo>
                        <a:pt x="6" y="2"/>
                      </a:move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1" y="2"/>
                      </a:lnTo>
                      <a:lnTo>
                        <a:pt x="6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62" name="Freeform 267">
                  <a:extLst>
                    <a:ext uri="{FF2B5EF4-FFF2-40B4-BE49-F238E27FC236}">
                      <a16:creationId xmlns:a16="http://schemas.microsoft.com/office/drawing/2014/main" id="{B919BD47-8B34-4A9D-AC8D-398A3250B2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0575" y="3139281"/>
                  <a:ext cx="1587" cy="1588"/>
                </a:xfrm>
                <a:custGeom>
                  <a:avLst/>
                  <a:gdLst>
                    <a:gd name="T0" fmla="*/ 0 w 5"/>
                    <a:gd name="T1" fmla="*/ 0 h 7"/>
                    <a:gd name="T2" fmla="*/ 2 w 5"/>
                    <a:gd name="T3" fmla="*/ 7 h 7"/>
                    <a:gd name="T4" fmla="*/ 5 w 5"/>
                    <a:gd name="T5" fmla="*/ 0 h 7"/>
                    <a:gd name="T6" fmla="*/ 0 w 5"/>
                    <a:gd name="T7" fmla="*/ 0 h 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5" h="7">
                      <a:moveTo>
                        <a:pt x="0" y="0"/>
                      </a:moveTo>
                      <a:cubicBezTo>
                        <a:pt x="1" y="3"/>
                        <a:pt x="1" y="4"/>
                        <a:pt x="2" y="7"/>
                      </a:cubicBezTo>
                      <a:cubicBezTo>
                        <a:pt x="5" y="0"/>
                        <a:pt x="5" y="0"/>
                        <a:pt x="5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63" name="Freeform 268">
                  <a:extLst>
                    <a:ext uri="{FF2B5EF4-FFF2-40B4-BE49-F238E27FC236}">
                      <a16:creationId xmlns:a16="http://schemas.microsoft.com/office/drawing/2014/main" id="{5CE0B8F2-DB2F-4559-823F-9CEA03435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7563" y="3139281"/>
                  <a:ext cx="9525" cy="3175"/>
                </a:xfrm>
                <a:custGeom>
                  <a:avLst/>
                  <a:gdLst>
                    <a:gd name="T0" fmla="*/ 0 w 6"/>
                    <a:gd name="T1" fmla="*/ 2 h 2"/>
                    <a:gd name="T2" fmla="*/ 6 w 6"/>
                    <a:gd name="T3" fmla="*/ 2 h 2"/>
                    <a:gd name="T4" fmla="*/ 5 w 6"/>
                    <a:gd name="T5" fmla="*/ 0 h 2"/>
                    <a:gd name="T6" fmla="*/ 1 w 6"/>
                    <a:gd name="T7" fmla="*/ 0 h 2"/>
                    <a:gd name="T8" fmla="*/ 0 w 6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6" h="2">
                      <a:moveTo>
                        <a:pt x="0" y="2"/>
                      </a:moveTo>
                      <a:lnTo>
                        <a:pt x="6" y="2"/>
                      </a:lnTo>
                      <a:lnTo>
                        <a:pt x="5" y="0"/>
                      </a:lnTo>
                      <a:lnTo>
                        <a:pt x="1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64" name="Freeform 269">
                  <a:extLst>
                    <a:ext uri="{FF2B5EF4-FFF2-40B4-BE49-F238E27FC236}">
                      <a16:creationId xmlns:a16="http://schemas.microsoft.com/office/drawing/2014/main" id="{BD5B8DAF-23E8-4692-B0AE-49D2A6CC98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54075" y="3090068"/>
                  <a:ext cx="55562" cy="3175"/>
                </a:xfrm>
                <a:custGeom>
                  <a:avLst/>
                  <a:gdLst>
                    <a:gd name="T0" fmla="*/ 8 w 165"/>
                    <a:gd name="T1" fmla="*/ 10 h 12"/>
                    <a:gd name="T2" fmla="*/ 10 w 165"/>
                    <a:gd name="T3" fmla="*/ 12 h 12"/>
                    <a:gd name="T4" fmla="*/ 160 w 165"/>
                    <a:gd name="T5" fmla="*/ 12 h 12"/>
                    <a:gd name="T6" fmla="*/ 165 w 165"/>
                    <a:gd name="T7" fmla="*/ 6 h 12"/>
                    <a:gd name="T8" fmla="*/ 160 w 165"/>
                    <a:gd name="T9" fmla="*/ 0 h 12"/>
                    <a:gd name="T10" fmla="*/ 0 w 165"/>
                    <a:gd name="T11" fmla="*/ 0 h 12"/>
                    <a:gd name="T12" fmla="*/ 8 w 165"/>
                    <a:gd name="T13" fmla="*/ 10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65" h="12">
                      <a:moveTo>
                        <a:pt x="8" y="10"/>
                      </a:moveTo>
                      <a:cubicBezTo>
                        <a:pt x="10" y="12"/>
                        <a:pt x="10" y="12"/>
                        <a:pt x="10" y="12"/>
                      </a:cubicBezTo>
                      <a:cubicBezTo>
                        <a:pt x="160" y="12"/>
                        <a:pt x="160" y="12"/>
                        <a:pt x="160" y="12"/>
                      </a:cubicBezTo>
                      <a:cubicBezTo>
                        <a:pt x="162" y="12"/>
                        <a:pt x="165" y="10"/>
                        <a:pt x="165" y="6"/>
                      </a:cubicBezTo>
                      <a:cubicBezTo>
                        <a:pt x="165" y="3"/>
                        <a:pt x="162" y="0"/>
                        <a:pt x="160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2" y="3"/>
                        <a:pt x="6" y="6"/>
                        <a:pt x="8" y="1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65" name="Freeform 270">
                  <a:extLst>
                    <a:ext uri="{FF2B5EF4-FFF2-40B4-BE49-F238E27FC236}">
                      <a16:creationId xmlns:a16="http://schemas.microsoft.com/office/drawing/2014/main" id="{EB1AA89B-503D-4B35-8B5C-9446A0AA1D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25500" y="3113881"/>
                  <a:ext cx="15875" cy="3175"/>
                </a:xfrm>
                <a:custGeom>
                  <a:avLst/>
                  <a:gdLst>
                    <a:gd name="T0" fmla="*/ 3 w 49"/>
                    <a:gd name="T1" fmla="*/ 10 h 10"/>
                    <a:gd name="T2" fmla="*/ 49 w 49"/>
                    <a:gd name="T3" fmla="*/ 10 h 10"/>
                    <a:gd name="T4" fmla="*/ 42 w 49"/>
                    <a:gd name="T5" fmla="*/ 0 h 10"/>
                    <a:gd name="T6" fmla="*/ 0 w 49"/>
                    <a:gd name="T7" fmla="*/ 0 h 10"/>
                    <a:gd name="T8" fmla="*/ 3 w 49"/>
                    <a:gd name="T9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49" h="10">
                      <a:moveTo>
                        <a:pt x="3" y="10"/>
                      </a:moveTo>
                      <a:cubicBezTo>
                        <a:pt x="49" y="10"/>
                        <a:pt x="49" y="10"/>
                        <a:pt x="49" y="10"/>
                      </a:cubicBezTo>
                      <a:cubicBezTo>
                        <a:pt x="48" y="7"/>
                        <a:pt x="45" y="4"/>
                        <a:pt x="4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lnTo>
                        <a:pt x="3" y="1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66" name="Freeform 271">
                  <a:extLst>
                    <a:ext uri="{FF2B5EF4-FFF2-40B4-BE49-F238E27FC236}">
                      <a16:creationId xmlns:a16="http://schemas.microsoft.com/office/drawing/2014/main" id="{3CF8CA66-FF02-4E34-A557-0CAA5A3E5B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6925" y="3151981"/>
                  <a:ext cx="4762" cy="3175"/>
                </a:xfrm>
                <a:custGeom>
                  <a:avLst/>
                  <a:gdLst>
                    <a:gd name="T0" fmla="*/ 0 w 12"/>
                    <a:gd name="T1" fmla="*/ 0 h 10"/>
                    <a:gd name="T2" fmla="*/ 1 w 12"/>
                    <a:gd name="T3" fmla="*/ 1 h 10"/>
                    <a:gd name="T4" fmla="*/ 12 w 12"/>
                    <a:gd name="T5" fmla="*/ 10 h 10"/>
                    <a:gd name="T6" fmla="*/ 9 w 12"/>
                    <a:gd name="T7" fmla="*/ 0 h 10"/>
                    <a:gd name="T8" fmla="*/ 0 w 1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2" h="10">
                      <a:moveTo>
                        <a:pt x="0" y="0"/>
                      </a:moveTo>
                      <a:cubicBezTo>
                        <a:pt x="0" y="0"/>
                        <a:pt x="1" y="0"/>
                        <a:pt x="1" y="1"/>
                      </a:cubicBezTo>
                      <a:cubicBezTo>
                        <a:pt x="4" y="3"/>
                        <a:pt x="8" y="7"/>
                        <a:pt x="12" y="10"/>
                      </a:cubicBezTo>
                      <a:cubicBezTo>
                        <a:pt x="9" y="0"/>
                        <a:pt x="9" y="0"/>
                        <a:pt x="9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67" name="Freeform 272">
                  <a:extLst>
                    <a:ext uri="{FF2B5EF4-FFF2-40B4-BE49-F238E27FC236}">
                      <a16:creationId xmlns:a16="http://schemas.microsoft.com/office/drawing/2014/main" id="{D3341B47-7DBC-4DB3-A5B6-F1EC61EA9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7563" y="3113881"/>
                  <a:ext cx="3175" cy="3175"/>
                </a:xfrm>
                <a:custGeom>
                  <a:avLst/>
                  <a:gdLst>
                    <a:gd name="T0" fmla="*/ 0 w 2"/>
                    <a:gd name="T1" fmla="*/ 2 h 2"/>
                    <a:gd name="T2" fmla="*/ 1 w 2"/>
                    <a:gd name="T3" fmla="*/ 2 h 2"/>
                    <a:gd name="T4" fmla="*/ 2 w 2"/>
                    <a:gd name="T5" fmla="*/ 0 h 2"/>
                    <a:gd name="T6" fmla="*/ 0 w 2"/>
                    <a:gd name="T7" fmla="*/ 0 h 2"/>
                    <a:gd name="T8" fmla="*/ 0 w 2"/>
                    <a:gd name="T9" fmla="*/ 2 h 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" h="2">
                      <a:moveTo>
                        <a:pt x="0" y="2"/>
                      </a:moveTo>
                      <a:lnTo>
                        <a:pt x="1" y="2"/>
                      </a:lnTo>
                      <a:lnTo>
                        <a:pt x="2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68" name="Freeform 273">
                  <a:extLst>
                    <a:ext uri="{FF2B5EF4-FFF2-40B4-BE49-F238E27FC236}">
                      <a16:creationId xmlns:a16="http://schemas.microsoft.com/office/drawing/2014/main" id="{3E113F64-D172-43C1-BDB7-09BF8E5201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6450" y="3102768"/>
                  <a:ext cx="9525" cy="3175"/>
                </a:xfrm>
                <a:custGeom>
                  <a:avLst/>
                  <a:gdLst>
                    <a:gd name="T0" fmla="*/ 0 w 28"/>
                    <a:gd name="T1" fmla="*/ 8 h 8"/>
                    <a:gd name="T2" fmla="*/ 26 w 28"/>
                    <a:gd name="T3" fmla="*/ 8 h 8"/>
                    <a:gd name="T4" fmla="*/ 28 w 28"/>
                    <a:gd name="T5" fmla="*/ 0 h 8"/>
                    <a:gd name="T6" fmla="*/ 0 w 28"/>
                    <a:gd name="T7" fmla="*/ 8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8" h="8">
                      <a:moveTo>
                        <a:pt x="0" y="8"/>
                      </a:moveTo>
                      <a:cubicBezTo>
                        <a:pt x="26" y="8"/>
                        <a:pt x="26" y="8"/>
                        <a:pt x="26" y="8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18" y="1"/>
                        <a:pt x="8" y="4"/>
                        <a:pt x="0" y="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69" name="Freeform 274">
                  <a:extLst>
                    <a:ext uri="{FF2B5EF4-FFF2-40B4-BE49-F238E27FC236}">
                      <a16:creationId xmlns:a16="http://schemas.microsoft.com/office/drawing/2014/main" id="{EC57866D-7941-45A2-B7E4-60F70FC8B0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6775" y="3151981"/>
                  <a:ext cx="42862" cy="3175"/>
                </a:xfrm>
                <a:custGeom>
                  <a:avLst/>
                  <a:gdLst>
                    <a:gd name="T0" fmla="*/ 119 w 124"/>
                    <a:gd name="T1" fmla="*/ 0 h 10"/>
                    <a:gd name="T2" fmla="*/ 4 w 124"/>
                    <a:gd name="T3" fmla="*/ 0 h 10"/>
                    <a:gd name="T4" fmla="*/ 0 w 124"/>
                    <a:gd name="T5" fmla="*/ 10 h 10"/>
                    <a:gd name="T6" fmla="*/ 119 w 124"/>
                    <a:gd name="T7" fmla="*/ 10 h 10"/>
                    <a:gd name="T8" fmla="*/ 124 w 124"/>
                    <a:gd name="T9" fmla="*/ 5 h 10"/>
                    <a:gd name="T10" fmla="*/ 119 w 124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24" h="10">
                      <a:moveTo>
                        <a:pt x="119" y="0"/>
                      </a:moveTo>
                      <a:cubicBezTo>
                        <a:pt x="4" y="0"/>
                        <a:pt x="4" y="0"/>
                        <a:pt x="4" y="0"/>
                      </a:cubicBezTo>
                      <a:cubicBezTo>
                        <a:pt x="2" y="3"/>
                        <a:pt x="1" y="6"/>
                        <a:pt x="0" y="10"/>
                      </a:cubicBezTo>
                      <a:cubicBezTo>
                        <a:pt x="119" y="10"/>
                        <a:pt x="119" y="10"/>
                        <a:pt x="119" y="10"/>
                      </a:cubicBezTo>
                      <a:cubicBezTo>
                        <a:pt x="121" y="10"/>
                        <a:pt x="124" y="7"/>
                        <a:pt x="124" y="5"/>
                      </a:cubicBezTo>
                      <a:cubicBezTo>
                        <a:pt x="124" y="2"/>
                        <a:pt x="121" y="0"/>
                        <a:pt x="119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70" name="Freeform 275">
                  <a:extLst>
                    <a:ext uri="{FF2B5EF4-FFF2-40B4-BE49-F238E27FC236}">
                      <a16:creationId xmlns:a16="http://schemas.microsoft.com/office/drawing/2014/main" id="{BFDD3C68-76E9-469B-81EF-C2B3326284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71538" y="3139281"/>
                  <a:ext cx="38100" cy="3175"/>
                </a:xfrm>
                <a:custGeom>
                  <a:avLst/>
                  <a:gdLst>
                    <a:gd name="T0" fmla="*/ 108 w 113"/>
                    <a:gd name="T1" fmla="*/ 0 h 10"/>
                    <a:gd name="T2" fmla="*/ 2 w 113"/>
                    <a:gd name="T3" fmla="*/ 0 h 10"/>
                    <a:gd name="T4" fmla="*/ 0 w 113"/>
                    <a:gd name="T5" fmla="*/ 10 h 10"/>
                    <a:gd name="T6" fmla="*/ 108 w 113"/>
                    <a:gd name="T7" fmla="*/ 10 h 10"/>
                    <a:gd name="T8" fmla="*/ 113 w 113"/>
                    <a:gd name="T9" fmla="*/ 5 h 10"/>
                    <a:gd name="T10" fmla="*/ 108 w 113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3" h="10">
                      <a:moveTo>
                        <a:pt x="108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2" y="4"/>
                        <a:pt x="1" y="7"/>
                        <a:pt x="0" y="10"/>
                      </a:cubicBezTo>
                      <a:cubicBezTo>
                        <a:pt x="108" y="10"/>
                        <a:pt x="108" y="10"/>
                        <a:pt x="108" y="10"/>
                      </a:cubicBezTo>
                      <a:cubicBezTo>
                        <a:pt x="110" y="10"/>
                        <a:pt x="113" y="9"/>
                        <a:pt x="113" y="5"/>
                      </a:cubicBezTo>
                      <a:cubicBezTo>
                        <a:pt x="113" y="3"/>
                        <a:pt x="110" y="0"/>
                        <a:pt x="108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71" name="Freeform 276">
                  <a:extLst>
                    <a:ext uri="{FF2B5EF4-FFF2-40B4-BE49-F238E27FC236}">
                      <a16:creationId xmlns:a16="http://schemas.microsoft.com/office/drawing/2014/main" id="{6AA43D2C-976D-400A-A83B-FB8E1D678F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888" y="3151981"/>
                  <a:ext cx="17462" cy="3175"/>
                </a:xfrm>
                <a:custGeom>
                  <a:avLst/>
                  <a:gdLst>
                    <a:gd name="T0" fmla="*/ 5 w 52"/>
                    <a:gd name="T1" fmla="*/ 10 h 10"/>
                    <a:gd name="T2" fmla="*/ 52 w 52"/>
                    <a:gd name="T3" fmla="*/ 10 h 10"/>
                    <a:gd name="T4" fmla="*/ 47 w 52"/>
                    <a:gd name="T5" fmla="*/ 0 h 10"/>
                    <a:gd name="T6" fmla="*/ 5 w 52"/>
                    <a:gd name="T7" fmla="*/ 0 h 10"/>
                    <a:gd name="T8" fmla="*/ 0 w 52"/>
                    <a:gd name="T9" fmla="*/ 5 h 10"/>
                    <a:gd name="T10" fmla="*/ 5 w 52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52" h="10">
                      <a:moveTo>
                        <a:pt x="5" y="10"/>
                      </a:moveTo>
                      <a:cubicBezTo>
                        <a:pt x="52" y="10"/>
                        <a:pt x="52" y="10"/>
                        <a:pt x="52" y="10"/>
                      </a:cubicBezTo>
                      <a:cubicBezTo>
                        <a:pt x="51" y="6"/>
                        <a:pt x="49" y="3"/>
                        <a:pt x="4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5"/>
                      </a:cubicBezTo>
                      <a:cubicBezTo>
                        <a:pt x="0" y="7"/>
                        <a:pt x="2" y="10"/>
                        <a:pt x="5" y="1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72" name="Freeform 277">
                  <a:extLst>
                    <a:ext uri="{FF2B5EF4-FFF2-40B4-BE49-F238E27FC236}">
                      <a16:creationId xmlns:a16="http://schemas.microsoft.com/office/drawing/2014/main" id="{D02F0A51-F972-4C29-AA16-72192AA40C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888" y="3139281"/>
                  <a:ext cx="12700" cy="3175"/>
                </a:xfrm>
                <a:custGeom>
                  <a:avLst/>
                  <a:gdLst>
                    <a:gd name="T0" fmla="*/ 5 w 40"/>
                    <a:gd name="T1" fmla="*/ 10 h 10"/>
                    <a:gd name="T2" fmla="*/ 40 w 40"/>
                    <a:gd name="T3" fmla="*/ 10 h 10"/>
                    <a:gd name="T4" fmla="*/ 38 w 40"/>
                    <a:gd name="T5" fmla="*/ 0 h 10"/>
                    <a:gd name="T6" fmla="*/ 5 w 40"/>
                    <a:gd name="T7" fmla="*/ 0 h 10"/>
                    <a:gd name="T8" fmla="*/ 0 w 40"/>
                    <a:gd name="T9" fmla="*/ 5 h 10"/>
                    <a:gd name="T10" fmla="*/ 5 w 40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0" h="10">
                      <a:moveTo>
                        <a:pt x="5" y="10"/>
                      </a:moveTo>
                      <a:cubicBezTo>
                        <a:pt x="40" y="10"/>
                        <a:pt x="40" y="10"/>
                        <a:pt x="40" y="10"/>
                      </a:cubicBezTo>
                      <a:cubicBezTo>
                        <a:pt x="39" y="7"/>
                        <a:pt x="38" y="4"/>
                        <a:pt x="38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9"/>
                        <a:pt x="2" y="10"/>
                        <a:pt x="5" y="1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73" name="Freeform 278">
                  <a:extLst>
                    <a:ext uri="{FF2B5EF4-FFF2-40B4-BE49-F238E27FC236}">
                      <a16:creationId xmlns:a16="http://schemas.microsoft.com/office/drawing/2014/main" id="{CD663EB7-8FDD-4617-82BA-3D2E97A93F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3600" y="3102768"/>
                  <a:ext cx="46037" cy="3175"/>
                </a:xfrm>
                <a:custGeom>
                  <a:avLst/>
                  <a:gdLst>
                    <a:gd name="T0" fmla="*/ 129 w 134"/>
                    <a:gd name="T1" fmla="*/ 0 h 11"/>
                    <a:gd name="T2" fmla="*/ 0 w 134"/>
                    <a:gd name="T3" fmla="*/ 0 h 11"/>
                    <a:gd name="T4" fmla="*/ 6 w 134"/>
                    <a:gd name="T5" fmla="*/ 11 h 11"/>
                    <a:gd name="T6" fmla="*/ 129 w 134"/>
                    <a:gd name="T7" fmla="*/ 11 h 11"/>
                    <a:gd name="T8" fmla="*/ 134 w 134"/>
                    <a:gd name="T9" fmla="*/ 6 h 11"/>
                    <a:gd name="T10" fmla="*/ 129 w 134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34" h="11">
                      <a:moveTo>
                        <a:pt x="12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3" y="4"/>
                        <a:pt x="4" y="8"/>
                        <a:pt x="6" y="11"/>
                      </a:cubicBezTo>
                      <a:cubicBezTo>
                        <a:pt x="129" y="11"/>
                        <a:pt x="129" y="11"/>
                        <a:pt x="129" y="11"/>
                      </a:cubicBezTo>
                      <a:cubicBezTo>
                        <a:pt x="131" y="11"/>
                        <a:pt x="134" y="9"/>
                        <a:pt x="134" y="6"/>
                      </a:cubicBezTo>
                      <a:cubicBezTo>
                        <a:pt x="134" y="2"/>
                        <a:pt x="131" y="0"/>
                        <a:pt x="129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74" name="Freeform 279">
                  <a:extLst>
                    <a:ext uri="{FF2B5EF4-FFF2-40B4-BE49-F238E27FC236}">
                      <a16:creationId xmlns:a16="http://schemas.microsoft.com/office/drawing/2014/main" id="{C9A52293-AE4D-47E8-968B-7F57F1F079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71538" y="3126581"/>
                  <a:ext cx="38100" cy="3175"/>
                </a:xfrm>
                <a:custGeom>
                  <a:avLst/>
                  <a:gdLst>
                    <a:gd name="T0" fmla="*/ 104 w 109"/>
                    <a:gd name="T1" fmla="*/ 0 h 11"/>
                    <a:gd name="T2" fmla="*/ 0 w 109"/>
                    <a:gd name="T3" fmla="*/ 0 h 11"/>
                    <a:gd name="T4" fmla="*/ 1 w 109"/>
                    <a:gd name="T5" fmla="*/ 11 h 11"/>
                    <a:gd name="T6" fmla="*/ 104 w 109"/>
                    <a:gd name="T7" fmla="*/ 11 h 11"/>
                    <a:gd name="T8" fmla="*/ 109 w 109"/>
                    <a:gd name="T9" fmla="*/ 6 h 11"/>
                    <a:gd name="T10" fmla="*/ 104 w 109"/>
                    <a:gd name="T11" fmla="*/ 0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09" h="11">
                      <a:moveTo>
                        <a:pt x="104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1" y="8"/>
                        <a:pt x="1" y="11"/>
                      </a:cubicBezTo>
                      <a:cubicBezTo>
                        <a:pt x="104" y="11"/>
                        <a:pt x="104" y="11"/>
                        <a:pt x="104" y="11"/>
                      </a:cubicBezTo>
                      <a:cubicBezTo>
                        <a:pt x="106" y="11"/>
                        <a:pt x="109" y="9"/>
                        <a:pt x="109" y="6"/>
                      </a:cubicBezTo>
                      <a:cubicBezTo>
                        <a:pt x="109" y="2"/>
                        <a:pt x="106" y="0"/>
                        <a:pt x="104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75" name="Freeform 280">
                  <a:extLst>
                    <a:ext uri="{FF2B5EF4-FFF2-40B4-BE49-F238E27FC236}">
                      <a16:creationId xmlns:a16="http://schemas.microsoft.com/office/drawing/2014/main" id="{4A2EA72D-8659-40BD-B747-00C2FF0758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9950" y="3113881"/>
                  <a:ext cx="39687" cy="3175"/>
                </a:xfrm>
                <a:custGeom>
                  <a:avLst/>
                  <a:gdLst>
                    <a:gd name="T0" fmla="*/ 113 w 118"/>
                    <a:gd name="T1" fmla="*/ 0 h 10"/>
                    <a:gd name="T2" fmla="*/ 0 w 118"/>
                    <a:gd name="T3" fmla="*/ 0 h 10"/>
                    <a:gd name="T4" fmla="*/ 3 w 118"/>
                    <a:gd name="T5" fmla="*/ 10 h 10"/>
                    <a:gd name="T6" fmla="*/ 113 w 118"/>
                    <a:gd name="T7" fmla="*/ 10 h 10"/>
                    <a:gd name="T8" fmla="*/ 118 w 118"/>
                    <a:gd name="T9" fmla="*/ 5 h 10"/>
                    <a:gd name="T10" fmla="*/ 113 w 118"/>
                    <a:gd name="T11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118" h="10">
                      <a:moveTo>
                        <a:pt x="113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1" y="4"/>
                        <a:pt x="2" y="7"/>
                        <a:pt x="3" y="10"/>
                      </a:cubicBezTo>
                      <a:cubicBezTo>
                        <a:pt x="113" y="10"/>
                        <a:pt x="113" y="10"/>
                        <a:pt x="113" y="10"/>
                      </a:cubicBezTo>
                      <a:cubicBezTo>
                        <a:pt x="115" y="10"/>
                        <a:pt x="118" y="9"/>
                        <a:pt x="118" y="5"/>
                      </a:cubicBezTo>
                      <a:cubicBezTo>
                        <a:pt x="118" y="3"/>
                        <a:pt x="115" y="0"/>
                        <a:pt x="113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76" name="Freeform 281">
                  <a:extLst>
                    <a:ext uri="{FF2B5EF4-FFF2-40B4-BE49-F238E27FC236}">
                      <a16:creationId xmlns:a16="http://schemas.microsoft.com/office/drawing/2014/main" id="{730615EB-1BB7-4A02-8879-00A30DC0EB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888" y="3090068"/>
                  <a:ext cx="31750" cy="3175"/>
                </a:xfrm>
                <a:custGeom>
                  <a:avLst/>
                  <a:gdLst>
                    <a:gd name="T0" fmla="*/ 6 w 93"/>
                    <a:gd name="T1" fmla="*/ 12 h 12"/>
                    <a:gd name="T2" fmla="*/ 82 w 93"/>
                    <a:gd name="T3" fmla="*/ 12 h 12"/>
                    <a:gd name="T4" fmla="*/ 84 w 93"/>
                    <a:gd name="T5" fmla="*/ 10 h 12"/>
                    <a:gd name="T6" fmla="*/ 93 w 93"/>
                    <a:gd name="T7" fmla="*/ 0 h 12"/>
                    <a:gd name="T8" fmla="*/ 6 w 93"/>
                    <a:gd name="T9" fmla="*/ 0 h 12"/>
                    <a:gd name="T10" fmla="*/ 0 w 93"/>
                    <a:gd name="T11" fmla="*/ 6 h 12"/>
                    <a:gd name="T12" fmla="*/ 6 w 93"/>
                    <a:gd name="T13" fmla="*/ 12 h 1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93" h="12">
                      <a:moveTo>
                        <a:pt x="6" y="12"/>
                      </a:moveTo>
                      <a:cubicBezTo>
                        <a:pt x="82" y="12"/>
                        <a:pt x="82" y="12"/>
                        <a:pt x="82" y="12"/>
                      </a:cubicBezTo>
                      <a:cubicBezTo>
                        <a:pt x="82" y="11"/>
                        <a:pt x="83" y="11"/>
                        <a:pt x="84" y="10"/>
                      </a:cubicBezTo>
                      <a:cubicBezTo>
                        <a:pt x="87" y="6"/>
                        <a:pt x="90" y="3"/>
                        <a:pt x="93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0"/>
                        <a:pt x="0" y="3"/>
                        <a:pt x="0" y="6"/>
                      </a:cubicBezTo>
                      <a:cubicBezTo>
                        <a:pt x="0" y="10"/>
                        <a:pt x="2" y="12"/>
                        <a:pt x="6" y="1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77" name="Freeform 282">
                  <a:extLst>
                    <a:ext uri="{FF2B5EF4-FFF2-40B4-BE49-F238E27FC236}">
                      <a16:creationId xmlns:a16="http://schemas.microsoft.com/office/drawing/2014/main" id="{D1963B07-23D2-4332-B844-3F03F46D69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888" y="3126581"/>
                  <a:ext cx="12700" cy="3175"/>
                </a:xfrm>
                <a:custGeom>
                  <a:avLst/>
                  <a:gdLst>
                    <a:gd name="T0" fmla="*/ 5 w 37"/>
                    <a:gd name="T1" fmla="*/ 11 h 11"/>
                    <a:gd name="T2" fmla="*/ 36 w 37"/>
                    <a:gd name="T3" fmla="*/ 11 h 11"/>
                    <a:gd name="T4" fmla="*/ 37 w 37"/>
                    <a:gd name="T5" fmla="*/ 0 h 11"/>
                    <a:gd name="T6" fmla="*/ 5 w 37"/>
                    <a:gd name="T7" fmla="*/ 0 h 11"/>
                    <a:gd name="T8" fmla="*/ 0 w 37"/>
                    <a:gd name="T9" fmla="*/ 6 h 11"/>
                    <a:gd name="T10" fmla="*/ 5 w 37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37" h="11">
                      <a:moveTo>
                        <a:pt x="5" y="11"/>
                      </a:moveTo>
                      <a:cubicBezTo>
                        <a:pt x="36" y="11"/>
                        <a:pt x="36" y="11"/>
                        <a:pt x="36" y="11"/>
                      </a:cubicBezTo>
                      <a:cubicBezTo>
                        <a:pt x="36" y="8"/>
                        <a:pt x="36" y="4"/>
                        <a:pt x="37" y="0"/>
                      </a:cubicBezTo>
                      <a:cubicBezTo>
                        <a:pt x="5" y="0"/>
                        <a:pt x="5" y="0"/>
                        <a:pt x="5" y="0"/>
                      </a:cubicBezTo>
                      <a:cubicBezTo>
                        <a:pt x="2" y="0"/>
                        <a:pt x="0" y="2"/>
                        <a:pt x="0" y="6"/>
                      </a:cubicBezTo>
                      <a:cubicBezTo>
                        <a:pt x="0" y="9"/>
                        <a:pt x="2" y="11"/>
                        <a:pt x="5" y="1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78" name="Freeform 283">
                  <a:extLst>
                    <a:ext uri="{FF2B5EF4-FFF2-40B4-BE49-F238E27FC236}">
                      <a16:creationId xmlns:a16="http://schemas.microsoft.com/office/drawing/2014/main" id="{81920D7D-1D7B-471C-B60D-3BC0B09A7A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8200" y="3139281"/>
                  <a:ext cx="6350" cy="3175"/>
                </a:xfrm>
                <a:custGeom>
                  <a:avLst/>
                  <a:gdLst>
                    <a:gd name="T0" fmla="*/ 4 w 22"/>
                    <a:gd name="T1" fmla="*/ 0 h 10"/>
                    <a:gd name="T2" fmla="*/ 0 w 22"/>
                    <a:gd name="T3" fmla="*/ 10 h 10"/>
                    <a:gd name="T4" fmla="*/ 17 w 22"/>
                    <a:gd name="T5" fmla="*/ 10 h 10"/>
                    <a:gd name="T6" fmla="*/ 22 w 22"/>
                    <a:gd name="T7" fmla="*/ 0 h 10"/>
                    <a:gd name="T8" fmla="*/ 4 w 22"/>
                    <a:gd name="T9" fmla="*/ 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2" h="10">
                      <a:moveTo>
                        <a:pt x="4" y="0"/>
                      </a:move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7" y="10"/>
                        <a:pt x="17" y="10"/>
                        <a:pt x="17" y="10"/>
                      </a:cubicBezTo>
                      <a:cubicBezTo>
                        <a:pt x="19" y="7"/>
                        <a:pt x="20" y="4"/>
                        <a:pt x="22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79" name="Freeform 284">
                  <a:extLst>
                    <a:ext uri="{FF2B5EF4-FFF2-40B4-BE49-F238E27FC236}">
                      <a16:creationId xmlns:a16="http://schemas.microsoft.com/office/drawing/2014/main" id="{14322139-EFBA-4F93-9260-4E622A7ED1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7563" y="3102768"/>
                  <a:ext cx="11112" cy="3175"/>
                </a:xfrm>
                <a:custGeom>
                  <a:avLst/>
                  <a:gdLst>
                    <a:gd name="T0" fmla="*/ 0 w 36"/>
                    <a:gd name="T1" fmla="*/ 0 h 8"/>
                    <a:gd name="T2" fmla="*/ 0 w 36"/>
                    <a:gd name="T3" fmla="*/ 8 h 8"/>
                    <a:gd name="T4" fmla="*/ 36 w 36"/>
                    <a:gd name="T5" fmla="*/ 8 h 8"/>
                    <a:gd name="T6" fmla="*/ 2 w 36"/>
                    <a:gd name="T7" fmla="*/ 0 h 8"/>
                    <a:gd name="T8" fmla="*/ 0 w 36"/>
                    <a:gd name="T9" fmla="*/ 0 h 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6" h="8">
                      <a:moveTo>
                        <a:pt x="0" y="0"/>
                      </a:moveTo>
                      <a:cubicBezTo>
                        <a:pt x="0" y="8"/>
                        <a:pt x="0" y="8"/>
                        <a:pt x="0" y="8"/>
                      </a:cubicBezTo>
                      <a:cubicBezTo>
                        <a:pt x="36" y="8"/>
                        <a:pt x="36" y="8"/>
                        <a:pt x="36" y="8"/>
                      </a:cubicBezTo>
                      <a:cubicBezTo>
                        <a:pt x="25" y="3"/>
                        <a:pt x="14" y="0"/>
                        <a:pt x="2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80" name="Freeform 285">
                  <a:extLst>
                    <a:ext uri="{FF2B5EF4-FFF2-40B4-BE49-F238E27FC236}">
                      <a16:creationId xmlns:a16="http://schemas.microsoft.com/office/drawing/2014/main" id="{9E8067F8-9810-46D7-A0C8-6186E1951D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888" y="3113881"/>
                  <a:ext cx="14287" cy="3175"/>
                </a:xfrm>
                <a:custGeom>
                  <a:avLst/>
                  <a:gdLst>
                    <a:gd name="T0" fmla="*/ 6 w 45"/>
                    <a:gd name="T1" fmla="*/ 10 h 10"/>
                    <a:gd name="T2" fmla="*/ 41 w 45"/>
                    <a:gd name="T3" fmla="*/ 10 h 10"/>
                    <a:gd name="T4" fmla="*/ 45 w 45"/>
                    <a:gd name="T5" fmla="*/ 0 h 10"/>
                    <a:gd name="T6" fmla="*/ 6 w 45"/>
                    <a:gd name="T7" fmla="*/ 0 h 10"/>
                    <a:gd name="T8" fmla="*/ 0 w 45"/>
                    <a:gd name="T9" fmla="*/ 5 h 10"/>
                    <a:gd name="T10" fmla="*/ 6 w 45"/>
                    <a:gd name="T11" fmla="*/ 10 h 1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45" h="10">
                      <a:moveTo>
                        <a:pt x="6" y="10"/>
                      </a:moveTo>
                      <a:cubicBezTo>
                        <a:pt x="41" y="10"/>
                        <a:pt x="41" y="10"/>
                        <a:pt x="41" y="10"/>
                      </a:cubicBezTo>
                      <a:cubicBezTo>
                        <a:pt x="42" y="7"/>
                        <a:pt x="44" y="4"/>
                        <a:pt x="45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0"/>
                        <a:pt x="0" y="3"/>
                        <a:pt x="0" y="5"/>
                      </a:cubicBezTo>
                      <a:cubicBezTo>
                        <a:pt x="0" y="9"/>
                        <a:pt x="2" y="10"/>
                        <a:pt x="6" y="1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81" name="Freeform 286">
                  <a:extLst>
                    <a:ext uri="{FF2B5EF4-FFF2-40B4-BE49-F238E27FC236}">
                      <a16:creationId xmlns:a16="http://schemas.microsoft.com/office/drawing/2014/main" id="{068979EB-9F56-4175-BD8E-F80D2F0056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35025" y="3151981"/>
                  <a:ext cx="3175" cy="1588"/>
                </a:xfrm>
                <a:custGeom>
                  <a:avLst/>
                  <a:gdLst>
                    <a:gd name="T0" fmla="*/ 2 w 8"/>
                    <a:gd name="T1" fmla="*/ 0 h 6"/>
                    <a:gd name="T2" fmla="*/ 0 w 8"/>
                    <a:gd name="T3" fmla="*/ 6 h 6"/>
                    <a:gd name="T4" fmla="*/ 7 w 8"/>
                    <a:gd name="T5" fmla="*/ 1 h 6"/>
                    <a:gd name="T6" fmla="*/ 8 w 8"/>
                    <a:gd name="T7" fmla="*/ 0 h 6"/>
                    <a:gd name="T8" fmla="*/ 2 w 8"/>
                    <a:gd name="T9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8" h="6">
                      <a:moveTo>
                        <a:pt x="2" y="0"/>
                      </a:move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3" y="5"/>
                        <a:pt x="6" y="2"/>
                        <a:pt x="7" y="1"/>
                      </a:cubicBezTo>
                      <a:cubicBezTo>
                        <a:pt x="8" y="0"/>
                        <a:pt x="8" y="0"/>
                        <a:pt x="8" y="0"/>
                      </a:cubicBezTo>
                      <a:lnTo>
                        <a:pt x="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82" name="Freeform 287">
                  <a:extLst>
                    <a:ext uri="{FF2B5EF4-FFF2-40B4-BE49-F238E27FC236}">
                      <a16:creationId xmlns:a16="http://schemas.microsoft.com/office/drawing/2014/main" id="{A0913C8E-C3E5-4436-BBF7-CE6D9EB05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50888" y="3102768"/>
                  <a:ext cx="20637" cy="3175"/>
                </a:xfrm>
                <a:custGeom>
                  <a:avLst/>
                  <a:gdLst>
                    <a:gd name="T0" fmla="*/ 6 w 61"/>
                    <a:gd name="T1" fmla="*/ 11 h 11"/>
                    <a:gd name="T2" fmla="*/ 55 w 61"/>
                    <a:gd name="T3" fmla="*/ 11 h 11"/>
                    <a:gd name="T4" fmla="*/ 61 w 61"/>
                    <a:gd name="T5" fmla="*/ 0 h 11"/>
                    <a:gd name="T6" fmla="*/ 6 w 61"/>
                    <a:gd name="T7" fmla="*/ 0 h 11"/>
                    <a:gd name="T8" fmla="*/ 0 w 61"/>
                    <a:gd name="T9" fmla="*/ 6 h 11"/>
                    <a:gd name="T10" fmla="*/ 6 w 61"/>
                    <a:gd name="T11" fmla="*/ 11 h 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61" h="11">
                      <a:moveTo>
                        <a:pt x="6" y="11"/>
                      </a:moveTo>
                      <a:cubicBezTo>
                        <a:pt x="55" y="11"/>
                        <a:pt x="55" y="11"/>
                        <a:pt x="55" y="11"/>
                      </a:cubicBezTo>
                      <a:cubicBezTo>
                        <a:pt x="57" y="8"/>
                        <a:pt x="60" y="4"/>
                        <a:pt x="61" y="0"/>
                      </a:cubicBezTo>
                      <a:cubicBezTo>
                        <a:pt x="6" y="0"/>
                        <a:pt x="6" y="0"/>
                        <a:pt x="6" y="0"/>
                      </a:cubicBezTo>
                      <a:cubicBezTo>
                        <a:pt x="2" y="0"/>
                        <a:pt x="0" y="2"/>
                        <a:pt x="0" y="6"/>
                      </a:cubicBezTo>
                      <a:cubicBezTo>
                        <a:pt x="0" y="9"/>
                        <a:pt x="2" y="11"/>
                        <a:pt x="6" y="1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83" name="Freeform 288">
                  <a:extLst>
                    <a:ext uri="{FF2B5EF4-FFF2-40B4-BE49-F238E27FC236}">
                      <a16:creationId xmlns:a16="http://schemas.microsoft.com/office/drawing/2014/main" id="{50F14F4E-7140-4D29-A22B-75DF77CF07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92163" y="3107531"/>
                  <a:ext cx="53975" cy="49213"/>
                </a:xfrm>
                <a:custGeom>
                  <a:avLst/>
                  <a:gdLst>
                    <a:gd name="T0" fmla="*/ 63 w 157"/>
                    <a:gd name="T1" fmla="*/ 123 h 143"/>
                    <a:gd name="T2" fmla="*/ 92 w 157"/>
                    <a:gd name="T3" fmla="*/ 48 h 143"/>
                    <a:gd name="T4" fmla="*/ 120 w 157"/>
                    <a:gd name="T5" fmla="*/ 140 h 143"/>
                    <a:gd name="T6" fmla="*/ 135 w 157"/>
                    <a:gd name="T7" fmla="*/ 82 h 143"/>
                    <a:gd name="T8" fmla="*/ 149 w 157"/>
                    <a:gd name="T9" fmla="*/ 79 h 143"/>
                    <a:gd name="T10" fmla="*/ 157 w 157"/>
                    <a:gd name="T11" fmla="*/ 52 h 143"/>
                    <a:gd name="T12" fmla="*/ 152 w 157"/>
                    <a:gd name="T13" fmla="*/ 36 h 143"/>
                    <a:gd name="T14" fmla="*/ 151 w 157"/>
                    <a:gd name="T15" fmla="*/ 37 h 143"/>
                    <a:gd name="T16" fmla="*/ 141 w 157"/>
                    <a:gd name="T17" fmla="*/ 71 h 143"/>
                    <a:gd name="T18" fmla="*/ 127 w 157"/>
                    <a:gd name="T19" fmla="*/ 73 h 143"/>
                    <a:gd name="T20" fmla="*/ 119 w 157"/>
                    <a:gd name="T21" fmla="*/ 101 h 143"/>
                    <a:gd name="T22" fmla="*/ 93 w 157"/>
                    <a:gd name="T23" fmla="*/ 15 h 143"/>
                    <a:gd name="T24" fmla="*/ 72 w 157"/>
                    <a:gd name="T25" fmla="*/ 71 h 143"/>
                    <a:gd name="T26" fmla="*/ 70 w 157"/>
                    <a:gd name="T27" fmla="*/ 0 h 143"/>
                    <a:gd name="T28" fmla="*/ 35 w 157"/>
                    <a:gd name="T29" fmla="*/ 104 h 143"/>
                    <a:gd name="T30" fmla="*/ 22 w 157"/>
                    <a:gd name="T31" fmla="*/ 46 h 143"/>
                    <a:gd name="T32" fmla="*/ 0 w 157"/>
                    <a:gd name="T33" fmla="*/ 106 h 143"/>
                    <a:gd name="T34" fmla="*/ 6 w 157"/>
                    <a:gd name="T35" fmla="*/ 118 h 143"/>
                    <a:gd name="T36" fmla="*/ 20 w 157"/>
                    <a:gd name="T37" fmla="*/ 83 h 143"/>
                    <a:gd name="T38" fmla="*/ 33 w 157"/>
                    <a:gd name="T39" fmla="*/ 142 h 143"/>
                    <a:gd name="T40" fmla="*/ 33 w 157"/>
                    <a:gd name="T41" fmla="*/ 143 h 143"/>
                    <a:gd name="T42" fmla="*/ 61 w 157"/>
                    <a:gd name="T43" fmla="*/ 59 h 143"/>
                    <a:gd name="T44" fmla="*/ 63 w 157"/>
                    <a:gd name="T45" fmla="*/ 123 h 14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</a:cxnLst>
                  <a:rect l="0" t="0" r="r" b="b"/>
                  <a:pathLst>
                    <a:path w="157" h="143">
                      <a:moveTo>
                        <a:pt x="63" y="123"/>
                      </a:moveTo>
                      <a:cubicBezTo>
                        <a:pt x="92" y="48"/>
                        <a:pt x="92" y="48"/>
                        <a:pt x="92" y="48"/>
                      </a:cubicBezTo>
                      <a:cubicBezTo>
                        <a:pt x="120" y="140"/>
                        <a:pt x="120" y="140"/>
                        <a:pt x="120" y="140"/>
                      </a:cubicBezTo>
                      <a:cubicBezTo>
                        <a:pt x="135" y="82"/>
                        <a:pt x="135" y="82"/>
                        <a:pt x="135" y="82"/>
                      </a:cubicBezTo>
                      <a:cubicBezTo>
                        <a:pt x="149" y="79"/>
                        <a:pt x="149" y="79"/>
                        <a:pt x="149" y="79"/>
                      </a:cubicBezTo>
                      <a:cubicBezTo>
                        <a:pt x="157" y="52"/>
                        <a:pt x="157" y="52"/>
                        <a:pt x="157" y="52"/>
                      </a:cubicBezTo>
                      <a:cubicBezTo>
                        <a:pt x="156" y="47"/>
                        <a:pt x="155" y="41"/>
                        <a:pt x="152" y="36"/>
                      </a:cubicBezTo>
                      <a:cubicBezTo>
                        <a:pt x="151" y="37"/>
                        <a:pt x="151" y="37"/>
                        <a:pt x="151" y="37"/>
                      </a:cubicBezTo>
                      <a:cubicBezTo>
                        <a:pt x="141" y="71"/>
                        <a:pt x="141" y="71"/>
                        <a:pt x="141" y="71"/>
                      </a:cubicBezTo>
                      <a:cubicBezTo>
                        <a:pt x="127" y="73"/>
                        <a:pt x="127" y="73"/>
                        <a:pt x="127" y="73"/>
                      </a:cubicBezTo>
                      <a:cubicBezTo>
                        <a:pt x="119" y="101"/>
                        <a:pt x="119" y="101"/>
                        <a:pt x="119" y="101"/>
                      </a:cubicBezTo>
                      <a:cubicBezTo>
                        <a:pt x="93" y="15"/>
                        <a:pt x="93" y="15"/>
                        <a:pt x="93" y="15"/>
                      </a:cubicBezTo>
                      <a:cubicBezTo>
                        <a:pt x="72" y="71"/>
                        <a:pt x="72" y="71"/>
                        <a:pt x="72" y="71"/>
                      </a:cubicBezTo>
                      <a:cubicBezTo>
                        <a:pt x="70" y="0"/>
                        <a:pt x="70" y="0"/>
                        <a:pt x="70" y="0"/>
                      </a:cubicBezTo>
                      <a:cubicBezTo>
                        <a:pt x="35" y="104"/>
                        <a:pt x="35" y="104"/>
                        <a:pt x="35" y="104"/>
                      </a:cubicBezTo>
                      <a:cubicBezTo>
                        <a:pt x="22" y="46"/>
                        <a:pt x="22" y="46"/>
                        <a:pt x="22" y="46"/>
                      </a:cubicBezTo>
                      <a:cubicBezTo>
                        <a:pt x="0" y="106"/>
                        <a:pt x="0" y="106"/>
                        <a:pt x="0" y="106"/>
                      </a:cubicBezTo>
                      <a:cubicBezTo>
                        <a:pt x="2" y="110"/>
                        <a:pt x="4" y="114"/>
                        <a:pt x="6" y="118"/>
                      </a:cubicBezTo>
                      <a:cubicBezTo>
                        <a:pt x="20" y="83"/>
                        <a:pt x="20" y="83"/>
                        <a:pt x="20" y="83"/>
                      </a:cubicBezTo>
                      <a:cubicBezTo>
                        <a:pt x="33" y="142"/>
                        <a:pt x="33" y="142"/>
                        <a:pt x="33" y="142"/>
                      </a:cubicBezTo>
                      <a:cubicBezTo>
                        <a:pt x="33" y="143"/>
                        <a:pt x="33" y="143"/>
                        <a:pt x="33" y="143"/>
                      </a:cubicBezTo>
                      <a:cubicBezTo>
                        <a:pt x="61" y="59"/>
                        <a:pt x="61" y="59"/>
                        <a:pt x="61" y="59"/>
                      </a:cubicBezTo>
                      <a:lnTo>
                        <a:pt x="63" y="12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484" name="Freeform 289">
                  <a:extLst>
                    <a:ext uri="{FF2B5EF4-FFF2-40B4-BE49-F238E27FC236}">
                      <a16:creationId xmlns:a16="http://schemas.microsoft.com/office/drawing/2014/main" id="{926F4789-4040-440C-8C8F-5BAC21511C6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735013" y="3082131"/>
                  <a:ext cx="136525" cy="131763"/>
                </a:xfrm>
                <a:custGeom>
                  <a:avLst/>
                  <a:gdLst>
                    <a:gd name="T0" fmla="*/ 348 w 407"/>
                    <a:gd name="T1" fmla="*/ 43 h 393"/>
                    <a:gd name="T2" fmla="*/ 246 w 407"/>
                    <a:gd name="T3" fmla="*/ 0 h 393"/>
                    <a:gd name="T4" fmla="*/ 140 w 407"/>
                    <a:gd name="T5" fmla="*/ 43 h 393"/>
                    <a:gd name="T6" fmla="*/ 120 w 407"/>
                    <a:gd name="T7" fmla="*/ 226 h 393"/>
                    <a:gd name="T8" fmla="*/ 10 w 407"/>
                    <a:gd name="T9" fmla="*/ 338 h 393"/>
                    <a:gd name="T10" fmla="*/ 10 w 407"/>
                    <a:gd name="T11" fmla="*/ 371 h 393"/>
                    <a:gd name="T12" fmla="*/ 22 w 407"/>
                    <a:gd name="T13" fmla="*/ 384 h 393"/>
                    <a:gd name="T14" fmla="*/ 55 w 407"/>
                    <a:gd name="T15" fmla="*/ 384 h 393"/>
                    <a:gd name="T16" fmla="*/ 167 w 407"/>
                    <a:gd name="T17" fmla="*/ 272 h 393"/>
                    <a:gd name="T18" fmla="*/ 246 w 407"/>
                    <a:gd name="T19" fmla="*/ 294 h 393"/>
                    <a:gd name="T20" fmla="*/ 348 w 407"/>
                    <a:gd name="T21" fmla="*/ 252 h 393"/>
                    <a:gd name="T22" fmla="*/ 348 w 407"/>
                    <a:gd name="T23" fmla="*/ 43 h 393"/>
                    <a:gd name="T24" fmla="*/ 315 w 407"/>
                    <a:gd name="T25" fmla="*/ 218 h 393"/>
                    <a:gd name="T26" fmla="*/ 246 w 407"/>
                    <a:gd name="T27" fmla="*/ 247 h 393"/>
                    <a:gd name="T28" fmla="*/ 174 w 407"/>
                    <a:gd name="T29" fmla="*/ 218 h 393"/>
                    <a:gd name="T30" fmla="*/ 174 w 407"/>
                    <a:gd name="T31" fmla="*/ 77 h 393"/>
                    <a:gd name="T32" fmla="*/ 246 w 407"/>
                    <a:gd name="T33" fmla="*/ 47 h 393"/>
                    <a:gd name="T34" fmla="*/ 315 w 407"/>
                    <a:gd name="T35" fmla="*/ 77 h 393"/>
                    <a:gd name="T36" fmla="*/ 345 w 407"/>
                    <a:gd name="T37" fmla="*/ 148 h 393"/>
                    <a:gd name="T38" fmla="*/ 315 w 407"/>
                    <a:gd name="T39" fmla="*/ 218 h 3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</a:cxnLst>
                  <a:rect l="0" t="0" r="r" b="b"/>
                  <a:pathLst>
                    <a:path w="407" h="393">
                      <a:moveTo>
                        <a:pt x="348" y="43"/>
                      </a:moveTo>
                      <a:cubicBezTo>
                        <a:pt x="319" y="15"/>
                        <a:pt x="283" y="0"/>
                        <a:pt x="246" y="0"/>
                      </a:cubicBezTo>
                      <a:cubicBezTo>
                        <a:pt x="208" y="0"/>
                        <a:pt x="170" y="15"/>
                        <a:pt x="140" y="43"/>
                      </a:cubicBezTo>
                      <a:cubicBezTo>
                        <a:pt x="91" y="93"/>
                        <a:pt x="86" y="169"/>
                        <a:pt x="120" y="226"/>
                      </a:cubicBezTo>
                      <a:cubicBezTo>
                        <a:pt x="10" y="338"/>
                        <a:pt x="10" y="338"/>
                        <a:pt x="10" y="338"/>
                      </a:cubicBezTo>
                      <a:cubicBezTo>
                        <a:pt x="0" y="346"/>
                        <a:pt x="0" y="362"/>
                        <a:pt x="10" y="371"/>
                      </a:cubicBezTo>
                      <a:cubicBezTo>
                        <a:pt x="22" y="384"/>
                        <a:pt x="22" y="384"/>
                        <a:pt x="22" y="384"/>
                      </a:cubicBezTo>
                      <a:cubicBezTo>
                        <a:pt x="31" y="393"/>
                        <a:pt x="47" y="393"/>
                        <a:pt x="55" y="384"/>
                      </a:cubicBezTo>
                      <a:cubicBezTo>
                        <a:pt x="167" y="272"/>
                        <a:pt x="167" y="272"/>
                        <a:pt x="167" y="272"/>
                      </a:cubicBezTo>
                      <a:cubicBezTo>
                        <a:pt x="192" y="287"/>
                        <a:pt x="218" y="294"/>
                        <a:pt x="246" y="294"/>
                      </a:cubicBezTo>
                      <a:cubicBezTo>
                        <a:pt x="283" y="294"/>
                        <a:pt x="319" y="280"/>
                        <a:pt x="348" y="252"/>
                      </a:cubicBezTo>
                      <a:cubicBezTo>
                        <a:pt x="407" y="194"/>
                        <a:pt x="407" y="100"/>
                        <a:pt x="348" y="43"/>
                      </a:cubicBezTo>
                      <a:moveTo>
                        <a:pt x="315" y="218"/>
                      </a:moveTo>
                      <a:cubicBezTo>
                        <a:pt x="297" y="236"/>
                        <a:pt x="271" y="247"/>
                        <a:pt x="246" y="247"/>
                      </a:cubicBezTo>
                      <a:cubicBezTo>
                        <a:pt x="219" y="247"/>
                        <a:pt x="193" y="236"/>
                        <a:pt x="174" y="218"/>
                      </a:cubicBezTo>
                      <a:cubicBezTo>
                        <a:pt x="136" y="178"/>
                        <a:pt x="136" y="116"/>
                        <a:pt x="174" y="77"/>
                      </a:cubicBezTo>
                      <a:cubicBezTo>
                        <a:pt x="193" y="58"/>
                        <a:pt x="219" y="47"/>
                        <a:pt x="246" y="47"/>
                      </a:cubicBezTo>
                      <a:cubicBezTo>
                        <a:pt x="271" y="47"/>
                        <a:pt x="297" y="58"/>
                        <a:pt x="315" y="77"/>
                      </a:cubicBezTo>
                      <a:cubicBezTo>
                        <a:pt x="334" y="95"/>
                        <a:pt x="345" y="120"/>
                        <a:pt x="345" y="148"/>
                      </a:cubicBezTo>
                      <a:cubicBezTo>
                        <a:pt x="345" y="173"/>
                        <a:pt x="334" y="198"/>
                        <a:pt x="315" y="218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</p:grpSp>
        <p:grpSp>
          <p:nvGrpSpPr>
            <p:cNvPr id="1492" name="Server">
              <a:extLst>
                <a:ext uri="{FF2B5EF4-FFF2-40B4-BE49-F238E27FC236}">
                  <a16:creationId xmlns:a16="http://schemas.microsoft.com/office/drawing/2014/main" id="{2B78890E-4863-4B41-80D0-E6E7CF21CAA9}"/>
                </a:ext>
              </a:extLst>
            </p:cNvPr>
            <p:cNvGrpSpPr/>
            <p:nvPr/>
          </p:nvGrpSpPr>
          <p:grpSpPr>
            <a:xfrm>
              <a:off x="5762807" y="1598050"/>
              <a:ext cx="576072" cy="576072"/>
              <a:chOff x="5721537" y="5168357"/>
              <a:chExt cx="576072" cy="576072"/>
            </a:xfrm>
          </p:grpSpPr>
          <p:grpSp>
            <p:nvGrpSpPr>
              <p:cNvPr id="1200" name="Communications Manager">
                <a:extLst>
                  <a:ext uri="{FF2B5EF4-FFF2-40B4-BE49-F238E27FC236}">
                    <a16:creationId xmlns:a16="http://schemas.microsoft.com/office/drawing/2014/main" id="{7F498500-2120-4970-9548-9366F1319168}"/>
                  </a:ext>
                </a:extLst>
              </p:cNvPr>
              <p:cNvGrpSpPr>
                <a:grpSpLocks noChangeAspect="1"/>
              </p:cNvGrpSpPr>
              <p:nvPr/>
            </p:nvGrpSpPr>
            <p:grpSpPr>
              <a:xfrm>
                <a:off x="5721537" y="5168357"/>
                <a:ext cx="576072" cy="576072"/>
                <a:chOff x="3254386" y="3199024"/>
                <a:chExt cx="1181100" cy="1181100"/>
              </a:xfrm>
            </p:grpSpPr>
            <p:sp>
              <p:nvSpPr>
                <p:cNvPr id="1345" name="Freeform 157">
                  <a:extLst>
                    <a:ext uri="{FF2B5EF4-FFF2-40B4-BE49-F238E27FC236}">
                      <a16:creationId xmlns:a16="http://schemas.microsoft.com/office/drawing/2014/main" id="{0D003C55-64D6-44F0-9BFC-B2BC15128F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54386" y="3199024"/>
                  <a:ext cx="1181100" cy="1181100"/>
                </a:xfrm>
                <a:custGeom>
                  <a:avLst/>
                  <a:gdLst>
                    <a:gd name="T0" fmla="*/ 1198 w 3500"/>
                    <a:gd name="T1" fmla="*/ 0 h 3500"/>
                    <a:gd name="T2" fmla="*/ 2302 w 3500"/>
                    <a:gd name="T3" fmla="*/ 0 h 3500"/>
                    <a:gd name="T4" fmla="*/ 3500 w 3500"/>
                    <a:gd name="T5" fmla="*/ 1198 h 3500"/>
                    <a:gd name="T6" fmla="*/ 3500 w 3500"/>
                    <a:gd name="T7" fmla="*/ 2302 h 3500"/>
                    <a:gd name="T8" fmla="*/ 2302 w 3500"/>
                    <a:gd name="T9" fmla="*/ 3500 h 3500"/>
                    <a:gd name="T10" fmla="*/ 1198 w 3500"/>
                    <a:gd name="T11" fmla="*/ 3500 h 3500"/>
                    <a:gd name="T12" fmla="*/ 0 w 3500"/>
                    <a:gd name="T13" fmla="*/ 2302 h 3500"/>
                    <a:gd name="T14" fmla="*/ 0 w 3500"/>
                    <a:gd name="T15" fmla="*/ 1198 h 3500"/>
                    <a:gd name="T16" fmla="*/ 1198 w 3500"/>
                    <a:gd name="T17" fmla="*/ 0 h 35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3500" h="3500">
                      <a:moveTo>
                        <a:pt x="1198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6"/>
                        <a:pt x="3500" y="1198"/>
                      </a:cubicBezTo>
                      <a:cubicBezTo>
                        <a:pt x="3500" y="2302"/>
                        <a:pt x="3500" y="2302"/>
                        <a:pt x="3500" y="2302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6" y="3500"/>
                        <a:pt x="0" y="2964"/>
                        <a:pt x="0" y="2302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6"/>
                        <a:pt x="536" y="0"/>
                        <a:pt x="1198" y="0"/>
                      </a:cubicBezTo>
                    </a:path>
                  </a:pathLst>
                </a:custGeom>
                <a:solidFill>
                  <a:srgbClr val="C2E0A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46" name="Oval 158">
                  <a:extLst>
                    <a:ext uri="{FF2B5EF4-FFF2-40B4-BE49-F238E27FC236}">
                      <a16:creationId xmlns:a16="http://schemas.microsoft.com/office/drawing/2014/main" id="{1D6C5940-B82C-4794-A28E-F562E3CA2A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24299" y="420867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47" name="Oval 159">
                  <a:extLst>
                    <a:ext uri="{FF2B5EF4-FFF2-40B4-BE49-F238E27FC236}">
                      <a16:creationId xmlns:a16="http://schemas.microsoft.com/office/drawing/2014/main" id="{DFB02491-1A56-413E-9DE4-356720E503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24299" y="332443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48" name="Oval 160">
                  <a:extLst>
                    <a:ext uri="{FF2B5EF4-FFF2-40B4-BE49-F238E27FC236}">
                      <a16:creationId xmlns:a16="http://schemas.microsoft.com/office/drawing/2014/main" id="{97FC3D60-9BBA-421E-A470-138CC190ED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262449" y="376734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49" name="Oval 161">
                  <a:extLst>
                    <a:ext uri="{FF2B5EF4-FFF2-40B4-BE49-F238E27FC236}">
                      <a16:creationId xmlns:a16="http://schemas.microsoft.com/office/drawing/2014/main" id="{C52962DB-2F72-411C-98A0-42BA519923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78211" y="3767349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50" name="Oval 162">
                  <a:extLst>
                    <a:ext uri="{FF2B5EF4-FFF2-40B4-BE49-F238E27FC236}">
                      <a16:creationId xmlns:a16="http://schemas.microsoft.com/office/drawing/2014/main" id="{6DBC8E5E-2D47-488C-B1BB-9F865F2CCD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54411" y="3400637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51" name="Oval 163">
                  <a:extLst>
                    <a:ext uri="{FF2B5EF4-FFF2-40B4-BE49-F238E27FC236}">
                      <a16:creationId xmlns:a16="http://schemas.microsoft.com/office/drawing/2014/main" id="{765B670D-521C-42B9-B563-E478D6E92D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86249" y="413247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52" name="Oval 164">
                  <a:extLst>
                    <a:ext uri="{FF2B5EF4-FFF2-40B4-BE49-F238E27FC236}">
                      <a16:creationId xmlns:a16="http://schemas.microsoft.com/office/drawing/2014/main" id="{384F165C-F94E-47C7-9D0C-76E865B535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54411" y="4132474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53" name="Oval 165">
                  <a:extLst>
                    <a:ext uri="{FF2B5EF4-FFF2-40B4-BE49-F238E27FC236}">
                      <a16:creationId xmlns:a16="http://schemas.microsoft.com/office/drawing/2014/main" id="{D19C29C6-F7CC-48C9-8E25-6EB442C1B4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86249" y="340063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54" name="Freeform 166">
                  <a:extLst>
                    <a:ext uri="{FF2B5EF4-FFF2-40B4-BE49-F238E27FC236}">
                      <a16:creationId xmlns:a16="http://schemas.microsoft.com/office/drawing/2014/main" id="{DA142986-2F52-4656-976D-73D875C380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9661" y="3494299"/>
                  <a:ext cx="592138" cy="592138"/>
                </a:xfrm>
                <a:custGeom>
                  <a:avLst/>
                  <a:gdLst>
                    <a:gd name="T0" fmla="*/ 353 w 1753"/>
                    <a:gd name="T1" fmla="*/ 0 h 1753"/>
                    <a:gd name="T2" fmla="*/ 1399 w 1753"/>
                    <a:gd name="T3" fmla="*/ 0 h 1753"/>
                    <a:gd name="T4" fmla="*/ 1753 w 1753"/>
                    <a:gd name="T5" fmla="*/ 354 h 1753"/>
                    <a:gd name="T6" fmla="*/ 1753 w 1753"/>
                    <a:gd name="T7" fmla="*/ 1400 h 1753"/>
                    <a:gd name="T8" fmla="*/ 1399 w 1753"/>
                    <a:gd name="T9" fmla="*/ 1753 h 1753"/>
                    <a:gd name="T10" fmla="*/ 353 w 1753"/>
                    <a:gd name="T11" fmla="*/ 1753 h 1753"/>
                    <a:gd name="T12" fmla="*/ 0 w 1753"/>
                    <a:gd name="T13" fmla="*/ 1400 h 1753"/>
                    <a:gd name="T14" fmla="*/ 0 w 1753"/>
                    <a:gd name="T15" fmla="*/ 354 h 1753"/>
                    <a:gd name="T16" fmla="*/ 353 w 1753"/>
                    <a:gd name="T17" fmla="*/ 0 h 175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1753" h="1753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55" name="Freeform 167">
                  <a:extLst>
                    <a:ext uri="{FF2B5EF4-FFF2-40B4-BE49-F238E27FC236}">
                      <a16:creationId xmlns:a16="http://schemas.microsoft.com/office/drawing/2014/main" id="{D4587F31-B494-4E3A-9B14-3081773E86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13174" y="3557799"/>
                  <a:ext cx="265113" cy="466725"/>
                </a:xfrm>
                <a:custGeom>
                  <a:avLst/>
                  <a:gdLst>
                    <a:gd name="T0" fmla="*/ 720 w 787"/>
                    <a:gd name="T1" fmla="*/ 1380 h 1380"/>
                    <a:gd name="T2" fmla="*/ 67 w 787"/>
                    <a:gd name="T3" fmla="*/ 1380 h 1380"/>
                    <a:gd name="T4" fmla="*/ 0 w 787"/>
                    <a:gd name="T5" fmla="*/ 1313 h 1380"/>
                    <a:gd name="T6" fmla="*/ 0 w 787"/>
                    <a:gd name="T7" fmla="*/ 67 h 1380"/>
                    <a:gd name="T8" fmla="*/ 67 w 787"/>
                    <a:gd name="T9" fmla="*/ 0 h 1380"/>
                    <a:gd name="T10" fmla="*/ 720 w 787"/>
                    <a:gd name="T11" fmla="*/ 0 h 1380"/>
                    <a:gd name="T12" fmla="*/ 787 w 787"/>
                    <a:gd name="T13" fmla="*/ 67 h 1380"/>
                    <a:gd name="T14" fmla="*/ 787 w 787"/>
                    <a:gd name="T15" fmla="*/ 1313 h 1380"/>
                    <a:gd name="T16" fmla="*/ 720 w 787"/>
                    <a:gd name="T17" fmla="*/ 1380 h 138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787" h="138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noFill/>
                <a:ln w="20638" cap="flat">
                  <a:solidFill>
                    <a:srgbClr val="FFFFFF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56" name="Line 168">
                  <a:extLst>
                    <a:ext uri="{FF2B5EF4-FFF2-40B4-BE49-F238E27FC236}">
                      <a16:creationId xmlns:a16="http://schemas.microsoft.com/office/drawing/2014/main" id="{93800D72-D7E4-48DA-823F-9A3A00733B3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3709999" y="3676862"/>
                  <a:ext cx="268288" cy="0"/>
                </a:xfrm>
                <a:prstGeom prst="line">
                  <a:avLst/>
                </a:prstGeom>
                <a:noFill/>
                <a:ln w="20638" cap="flat">
                  <a:solidFill>
                    <a:srgbClr val="FFFFFF"/>
                  </a:solidFill>
                  <a:prstDash val="solid"/>
                  <a:miter lim="800000"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57" name="Freeform 169">
                  <a:extLst>
                    <a:ext uri="{FF2B5EF4-FFF2-40B4-BE49-F238E27FC236}">
                      <a16:creationId xmlns:a16="http://schemas.microsoft.com/office/drawing/2014/main" id="{F68AC0AD-5537-4C0B-8580-9BCEFBD3A0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16361" y="3724487"/>
                  <a:ext cx="58738" cy="57150"/>
                </a:xfrm>
                <a:custGeom>
                  <a:avLst/>
                  <a:gdLst>
                    <a:gd name="T0" fmla="*/ 118 w 175"/>
                    <a:gd name="T1" fmla="*/ 0 h 170"/>
                    <a:gd name="T2" fmla="*/ 118 w 175"/>
                    <a:gd name="T3" fmla="*/ 85 h 170"/>
                    <a:gd name="T4" fmla="*/ 58 w 175"/>
                    <a:gd name="T5" fmla="*/ 85 h 170"/>
                    <a:gd name="T6" fmla="*/ 58 w 175"/>
                    <a:gd name="T7" fmla="*/ 0 h 170"/>
                    <a:gd name="T8" fmla="*/ 0 w 175"/>
                    <a:gd name="T9" fmla="*/ 82 h 170"/>
                    <a:gd name="T10" fmla="*/ 88 w 175"/>
                    <a:gd name="T11" fmla="*/ 170 h 170"/>
                    <a:gd name="T12" fmla="*/ 175 w 175"/>
                    <a:gd name="T13" fmla="*/ 82 h 170"/>
                    <a:gd name="T14" fmla="*/ 118 w 175"/>
                    <a:gd name="T15" fmla="*/ 0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175" h="17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58" name="Freeform 170">
                  <a:extLst>
                    <a:ext uri="{FF2B5EF4-FFF2-40B4-BE49-F238E27FC236}">
                      <a16:creationId xmlns:a16="http://schemas.microsoft.com/office/drawing/2014/main" id="{9AFA723A-F5B1-4035-BF80-B902B09389D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798899" y="3822912"/>
                  <a:ext cx="95250" cy="133350"/>
                </a:xfrm>
                <a:custGeom>
                  <a:avLst/>
                  <a:gdLst>
                    <a:gd name="T0" fmla="*/ 213 w 283"/>
                    <a:gd name="T1" fmla="*/ 161 h 396"/>
                    <a:gd name="T2" fmla="*/ 71 w 283"/>
                    <a:gd name="T3" fmla="*/ 161 h 396"/>
                    <a:gd name="T4" fmla="*/ 71 w 283"/>
                    <a:gd name="T5" fmla="*/ 106 h 396"/>
                    <a:gd name="T6" fmla="*/ 142 w 283"/>
                    <a:gd name="T7" fmla="*/ 35 h 396"/>
                    <a:gd name="T8" fmla="*/ 213 w 283"/>
                    <a:gd name="T9" fmla="*/ 106 h 396"/>
                    <a:gd name="T10" fmla="*/ 213 w 283"/>
                    <a:gd name="T11" fmla="*/ 161 h 396"/>
                    <a:gd name="T12" fmla="*/ 158 w 283"/>
                    <a:gd name="T13" fmla="*/ 271 h 396"/>
                    <a:gd name="T14" fmla="*/ 158 w 283"/>
                    <a:gd name="T15" fmla="*/ 279 h 396"/>
                    <a:gd name="T16" fmla="*/ 158 w 283"/>
                    <a:gd name="T17" fmla="*/ 302 h 396"/>
                    <a:gd name="T18" fmla="*/ 142 w 283"/>
                    <a:gd name="T19" fmla="*/ 318 h 396"/>
                    <a:gd name="T20" fmla="*/ 122 w 283"/>
                    <a:gd name="T21" fmla="*/ 302 h 396"/>
                    <a:gd name="T22" fmla="*/ 122 w 283"/>
                    <a:gd name="T23" fmla="*/ 287 h 396"/>
                    <a:gd name="T24" fmla="*/ 122 w 283"/>
                    <a:gd name="T25" fmla="*/ 279 h 396"/>
                    <a:gd name="T26" fmla="*/ 122 w 283"/>
                    <a:gd name="T27" fmla="*/ 271 h 396"/>
                    <a:gd name="T28" fmla="*/ 122 w 283"/>
                    <a:gd name="T29" fmla="*/ 255 h 396"/>
                    <a:gd name="T30" fmla="*/ 142 w 283"/>
                    <a:gd name="T31" fmla="*/ 236 h 396"/>
                    <a:gd name="T32" fmla="*/ 154 w 283"/>
                    <a:gd name="T33" fmla="*/ 243 h 396"/>
                    <a:gd name="T34" fmla="*/ 154 w 283"/>
                    <a:gd name="T35" fmla="*/ 243 h 396"/>
                    <a:gd name="T36" fmla="*/ 158 w 283"/>
                    <a:gd name="T37" fmla="*/ 255 h 396"/>
                    <a:gd name="T38" fmla="*/ 158 w 283"/>
                    <a:gd name="T39" fmla="*/ 271 h 396"/>
                    <a:gd name="T40" fmla="*/ 248 w 283"/>
                    <a:gd name="T41" fmla="*/ 106 h 396"/>
                    <a:gd name="T42" fmla="*/ 142 w 283"/>
                    <a:gd name="T43" fmla="*/ 0 h 396"/>
                    <a:gd name="T44" fmla="*/ 36 w 283"/>
                    <a:gd name="T45" fmla="*/ 106 h 396"/>
                    <a:gd name="T46" fmla="*/ 36 w 283"/>
                    <a:gd name="T47" fmla="*/ 161 h 396"/>
                    <a:gd name="T48" fmla="*/ 4 w 283"/>
                    <a:gd name="T49" fmla="*/ 161 h 396"/>
                    <a:gd name="T50" fmla="*/ 0 w 283"/>
                    <a:gd name="T51" fmla="*/ 165 h 396"/>
                    <a:gd name="T52" fmla="*/ 0 w 283"/>
                    <a:gd name="T53" fmla="*/ 389 h 396"/>
                    <a:gd name="T54" fmla="*/ 4 w 283"/>
                    <a:gd name="T55" fmla="*/ 396 h 396"/>
                    <a:gd name="T56" fmla="*/ 36 w 283"/>
                    <a:gd name="T57" fmla="*/ 396 h 396"/>
                    <a:gd name="T58" fmla="*/ 63 w 283"/>
                    <a:gd name="T59" fmla="*/ 396 h 396"/>
                    <a:gd name="T60" fmla="*/ 161 w 283"/>
                    <a:gd name="T61" fmla="*/ 396 h 396"/>
                    <a:gd name="T62" fmla="*/ 169 w 283"/>
                    <a:gd name="T63" fmla="*/ 396 h 396"/>
                    <a:gd name="T64" fmla="*/ 275 w 283"/>
                    <a:gd name="T65" fmla="*/ 396 h 396"/>
                    <a:gd name="T66" fmla="*/ 283 w 283"/>
                    <a:gd name="T67" fmla="*/ 389 h 396"/>
                    <a:gd name="T68" fmla="*/ 283 w 283"/>
                    <a:gd name="T69" fmla="*/ 373 h 396"/>
                    <a:gd name="T70" fmla="*/ 283 w 283"/>
                    <a:gd name="T71" fmla="*/ 353 h 396"/>
                    <a:gd name="T72" fmla="*/ 283 w 283"/>
                    <a:gd name="T73" fmla="*/ 279 h 396"/>
                    <a:gd name="T74" fmla="*/ 283 w 283"/>
                    <a:gd name="T75" fmla="*/ 255 h 396"/>
                    <a:gd name="T76" fmla="*/ 283 w 283"/>
                    <a:gd name="T77" fmla="*/ 228 h 396"/>
                    <a:gd name="T78" fmla="*/ 283 w 283"/>
                    <a:gd name="T79" fmla="*/ 216 h 396"/>
                    <a:gd name="T80" fmla="*/ 283 w 283"/>
                    <a:gd name="T81" fmla="*/ 173 h 396"/>
                    <a:gd name="T82" fmla="*/ 283 w 283"/>
                    <a:gd name="T83" fmla="*/ 165 h 396"/>
                    <a:gd name="T84" fmla="*/ 275 w 283"/>
                    <a:gd name="T85" fmla="*/ 161 h 396"/>
                    <a:gd name="T86" fmla="*/ 248 w 283"/>
                    <a:gd name="T87" fmla="*/ 161 h 396"/>
                    <a:gd name="T88" fmla="*/ 248 w 283"/>
                    <a:gd name="T89" fmla="*/ 153 h 396"/>
                    <a:gd name="T90" fmla="*/ 248 w 283"/>
                    <a:gd name="T91" fmla="*/ 106 h 39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</a:cxnLst>
                  <a:rect l="0" t="0" r="r" b="b"/>
                  <a:pathLst>
                    <a:path w="283" h="396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1202" name="Group 1201">
                <a:extLst>
                  <a:ext uri="{FF2B5EF4-FFF2-40B4-BE49-F238E27FC236}">
                    <a16:creationId xmlns:a16="http://schemas.microsoft.com/office/drawing/2014/main" id="{6174AD5A-A6E1-4698-AA18-DC7A2384C720}"/>
                  </a:ext>
                </a:extLst>
              </p:cNvPr>
              <p:cNvGrpSpPr/>
              <p:nvPr/>
            </p:nvGrpSpPr>
            <p:grpSpPr>
              <a:xfrm>
                <a:off x="6110542" y="5567868"/>
                <a:ext cx="145134" cy="145134"/>
                <a:chOff x="2770188" y="1260526"/>
                <a:chExt cx="234950" cy="234950"/>
              </a:xfrm>
            </p:grpSpPr>
            <p:sp>
              <p:nvSpPr>
                <p:cNvPr id="1203" name="Oval 18">
                  <a:extLst>
                    <a:ext uri="{FF2B5EF4-FFF2-40B4-BE49-F238E27FC236}">
                      <a16:creationId xmlns:a16="http://schemas.microsoft.com/office/drawing/2014/main" id="{7DD4230F-369F-4C05-80CD-4AF4E3BE4E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70188" y="1260526"/>
                  <a:ext cx="234950" cy="234950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04" name="Rectangle 19">
                  <a:extLst>
                    <a:ext uri="{FF2B5EF4-FFF2-40B4-BE49-F238E27FC236}">
                      <a16:creationId xmlns:a16="http://schemas.microsoft.com/office/drawing/2014/main" id="{81498AE8-13E1-486F-8166-08BEBD46BB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11475" y="1309739"/>
                  <a:ext cx="38100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05" name="Rectangle 20">
                  <a:extLst>
                    <a:ext uri="{FF2B5EF4-FFF2-40B4-BE49-F238E27FC236}">
                      <a16:creationId xmlns:a16="http://schemas.microsoft.com/office/drawing/2014/main" id="{3B51BC39-DDCD-4487-A9A4-79AA3E4BC5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5750" y="1309739"/>
                  <a:ext cx="38100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06" name="Rectangle 21">
                  <a:extLst>
                    <a:ext uri="{FF2B5EF4-FFF2-40B4-BE49-F238E27FC236}">
                      <a16:creationId xmlns:a16="http://schemas.microsoft.com/office/drawing/2014/main" id="{B3A87B94-EC48-4926-870B-6DFC21A207D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8613" y="1309739"/>
                  <a:ext cx="38100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07" name="Rectangle 22">
                  <a:extLst>
                    <a:ext uri="{FF2B5EF4-FFF2-40B4-BE49-F238E27FC236}">
                      <a16:creationId xmlns:a16="http://schemas.microsoft.com/office/drawing/2014/main" id="{7941117F-B5D0-4BC4-BF6D-F25A4A26B3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46388" y="1324026"/>
                  <a:ext cx="38100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08" name="Rectangle 23">
                  <a:extLst>
                    <a:ext uri="{FF2B5EF4-FFF2-40B4-BE49-F238E27FC236}">
                      <a16:creationId xmlns:a16="http://schemas.microsoft.com/office/drawing/2014/main" id="{A7E4E7F9-F9D6-491A-B851-E67B110CCF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90838" y="1324026"/>
                  <a:ext cx="38100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09" name="Rectangle 24">
                  <a:extLst>
                    <a:ext uri="{FF2B5EF4-FFF2-40B4-BE49-F238E27FC236}">
                      <a16:creationId xmlns:a16="http://schemas.microsoft.com/office/drawing/2014/main" id="{43316CAA-0002-4689-819E-F53F3C66399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5750" y="1324026"/>
                  <a:ext cx="15875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10" name="Rectangle 25">
                  <a:extLst>
                    <a:ext uri="{FF2B5EF4-FFF2-40B4-BE49-F238E27FC236}">
                      <a16:creationId xmlns:a16="http://schemas.microsoft.com/office/drawing/2014/main" id="{D1728940-3137-443A-91DF-8D87A7BCDE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33700" y="1324026"/>
                  <a:ext cx="15875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11" name="Rectangle 26">
                  <a:extLst>
                    <a:ext uri="{FF2B5EF4-FFF2-40B4-BE49-F238E27FC236}">
                      <a16:creationId xmlns:a16="http://schemas.microsoft.com/office/drawing/2014/main" id="{3E68A104-E8A9-45BD-BFFA-08B7EFC975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5750" y="1371651"/>
                  <a:ext cx="15875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12" name="Rectangle 27">
                  <a:extLst>
                    <a:ext uri="{FF2B5EF4-FFF2-40B4-BE49-F238E27FC236}">
                      <a16:creationId xmlns:a16="http://schemas.microsoft.com/office/drawing/2014/main" id="{78AB6166-D915-4F62-91E2-6524CE8425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33700" y="1371651"/>
                  <a:ext cx="15875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13" name="Rectangle 28">
                  <a:extLst>
                    <a:ext uri="{FF2B5EF4-FFF2-40B4-BE49-F238E27FC236}">
                      <a16:creationId xmlns:a16="http://schemas.microsoft.com/office/drawing/2014/main" id="{E6A41719-6B30-40B7-80AE-8CAB00503F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11475" y="1406576"/>
                  <a:ext cx="38100" cy="635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14" name="Rectangle 29">
                  <a:extLst>
                    <a:ext uri="{FF2B5EF4-FFF2-40B4-BE49-F238E27FC236}">
                      <a16:creationId xmlns:a16="http://schemas.microsoft.com/office/drawing/2014/main" id="{BB0A5FA8-6AA2-4B08-AB25-81378CA369A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5750" y="1406576"/>
                  <a:ext cx="38100" cy="6350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15" name="Rectangle 30">
                  <a:extLst>
                    <a:ext uri="{FF2B5EF4-FFF2-40B4-BE49-F238E27FC236}">
                      <a16:creationId xmlns:a16="http://schemas.microsoft.com/office/drawing/2014/main" id="{CAE7BAB4-3F5A-484F-AA2F-0B921F8153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46388" y="1419276"/>
                  <a:ext cx="38100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16" name="Rectangle 31">
                  <a:extLst>
                    <a:ext uri="{FF2B5EF4-FFF2-40B4-BE49-F238E27FC236}">
                      <a16:creationId xmlns:a16="http://schemas.microsoft.com/office/drawing/2014/main" id="{281BDEBD-5317-45F0-8C18-23E636C3A53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90838" y="1419276"/>
                  <a:ext cx="38100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17" name="Rectangle 32">
                  <a:extLst>
                    <a:ext uri="{FF2B5EF4-FFF2-40B4-BE49-F238E27FC236}">
                      <a16:creationId xmlns:a16="http://schemas.microsoft.com/office/drawing/2014/main" id="{87A6D2A4-1ABA-4127-89D8-CA3FD3A386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5750" y="1419276"/>
                  <a:ext cx="15875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18" name="Rectangle 33">
                  <a:extLst>
                    <a:ext uri="{FF2B5EF4-FFF2-40B4-BE49-F238E27FC236}">
                      <a16:creationId xmlns:a16="http://schemas.microsoft.com/office/drawing/2014/main" id="{A4C22FC0-72E1-4C22-9E65-2AB025ED62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33700" y="1419276"/>
                  <a:ext cx="15875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19" name="Rectangle 34">
                  <a:extLst>
                    <a:ext uri="{FF2B5EF4-FFF2-40B4-BE49-F238E27FC236}">
                      <a16:creationId xmlns:a16="http://schemas.microsoft.com/office/drawing/2014/main" id="{2F7D9B15-C867-4BAB-A794-4DF72D4262B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5750" y="1431976"/>
                  <a:ext cx="38100" cy="952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20" name="Rectangle 35">
                  <a:extLst>
                    <a:ext uri="{FF2B5EF4-FFF2-40B4-BE49-F238E27FC236}">
                      <a16:creationId xmlns:a16="http://schemas.microsoft.com/office/drawing/2014/main" id="{F8ADFDF6-C8BE-4D73-9AE2-A1D82DFB3C4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68613" y="1431976"/>
                  <a:ext cx="38100" cy="952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21" name="Rectangle 36">
                  <a:extLst>
                    <a:ext uri="{FF2B5EF4-FFF2-40B4-BE49-F238E27FC236}">
                      <a16:creationId xmlns:a16="http://schemas.microsoft.com/office/drawing/2014/main" id="{0BD4B8F0-750D-46FF-A201-04EEC2D230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11475" y="1431976"/>
                  <a:ext cx="38100" cy="9525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22" name="Freeform 37">
                  <a:extLst>
                    <a:ext uri="{FF2B5EF4-FFF2-40B4-BE49-F238E27FC236}">
                      <a16:creationId xmlns:a16="http://schemas.microsoft.com/office/drawing/2014/main" id="{A161D8BA-D8B3-4A63-9DA3-7E5BF36207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750" y="1336726"/>
                  <a:ext cx="38100" cy="9525"/>
                </a:xfrm>
                <a:custGeom>
                  <a:avLst/>
                  <a:gdLst>
                    <a:gd name="T0" fmla="*/ 80 w 112"/>
                    <a:gd name="T1" fmla="*/ 12 h 26"/>
                    <a:gd name="T2" fmla="*/ 112 w 112"/>
                    <a:gd name="T3" fmla="*/ 4 h 26"/>
                    <a:gd name="T4" fmla="*/ 112 w 112"/>
                    <a:gd name="T5" fmla="*/ 0 h 26"/>
                    <a:gd name="T6" fmla="*/ 0 w 112"/>
                    <a:gd name="T7" fmla="*/ 0 h 26"/>
                    <a:gd name="T8" fmla="*/ 0 w 112"/>
                    <a:gd name="T9" fmla="*/ 26 h 26"/>
                    <a:gd name="T10" fmla="*/ 80 w 112"/>
                    <a:gd name="T11" fmla="*/ 26 h 26"/>
                    <a:gd name="T12" fmla="*/ 80 w 112"/>
                    <a:gd name="T13" fmla="*/ 12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112" h="26">
                      <a:moveTo>
                        <a:pt x="80" y="12"/>
                      </a:moveTo>
                      <a:cubicBezTo>
                        <a:pt x="80" y="12"/>
                        <a:pt x="80" y="11"/>
                        <a:pt x="112" y="4"/>
                      </a:cubicBezTo>
                      <a:cubicBezTo>
                        <a:pt x="112" y="0"/>
                        <a:pt x="112" y="0"/>
                        <a:pt x="11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80" y="26"/>
                        <a:pt x="80" y="26"/>
                        <a:pt x="80" y="26"/>
                      </a:cubicBezTo>
                      <a:lnTo>
                        <a:pt x="80" y="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23" name="Freeform 38">
                  <a:extLst>
                    <a:ext uri="{FF2B5EF4-FFF2-40B4-BE49-F238E27FC236}">
                      <a16:creationId xmlns:a16="http://schemas.microsoft.com/office/drawing/2014/main" id="{4728DD1F-B3A8-45C0-95FE-81F1103006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600" y="1336726"/>
                  <a:ext cx="11113" cy="4763"/>
                </a:xfrm>
                <a:custGeom>
                  <a:avLst/>
                  <a:gdLst>
                    <a:gd name="T0" fmla="*/ 0 w 7"/>
                    <a:gd name="T1" fmla="*/ 2 h 3"/>
                    <a:gd name="T2" fmla="*/ 7 w 7"/>
                    <a:gd name="T3" fmla="*/ 3 h 3"/>
                    <a:gd name="T4" fmla="*/ 7 w 7"/>
                    <a:gd name="T5" fmla="*/ 0 h 3"/>
                    <a:gd name="T6" fmla="*/ 0 w 7"/>
                    <a:gd name="T7" fmla="*/ 0 h 3"/>
                    <a:gd name="T8" fmla="*/ 0 w 7"/>
                    <a:gd name="T9" fmla="*/ 2 h 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7" h="3">
                      <a:moveTo>
                        <a:pt x="0" y="2"/>
                      </a:moveTo>
                      <a:lnTo>
                        <a:pt x="7" y="3"/>
                      </a:lnTo>
                      <a:lnTo>
                        <a:pt x="7" y="0"/>
                      </a:lnTo>
                      <a:lnTo>
                        <a:pt x="0" y="0"/>
                      </a:lnTo>
                      <a:lnTo>
                        <a:pt x="0" y="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24" name="Freeform 39">
                  <a:extLst>
                    <a:ext uri="{FF2B5EF4-FFF2-40B4-BE49-F238E27FC236}">
                      <a16:creationId xmlns:a16="http://schemas.microsoft.com/office/drawing/2014/main" id="{0FA0E283-C95D-412E-8927-F44ED07569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8613" y="1336726"/>
                  <a:ext cx="11113" cy="4763"/>
                </a:xfrm>
                <a:custGeom>
                  <a:avLst/>
                  <a:gdLst>
                    <a:gd name="T0" fmla="*/ 32 w 32"/>
                    <a:gd name="T1" fmla="*/ 7 h 15"/>
                    <a:gd name="T2" fmla="*/ 32 w 32"/>
                    <a:gd name="T3" fmla="*/ 0 h 15"/>
                    <a:gd name="T4" fmla="*/ 0 w 32"/>
                    <a:gd name="T5" fmla="*/ 0 h 15"/>
                    <a:gd name="T6" fmla="*/ 0 w 32"/>
                    <a:gd name="T7" fmla="*/ 15 h 15"/>
                    <a:gd name="T8" fmla="*/ 32 w 32"/>
                    <a:gd name="T9" fmla="*/ 7 h 1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2" h="15">
                      <a:moveTo>
                        <a:pt x="32" y="7"/>
                      </a:moveTo>
                      <a:cubicBezTo>
                        <a:pt x="32" y="0"/>
                        <a:pt x="32" y="0"/>
                        <a:pt x="32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15"/>
                        <a:pt x="0" y="15"/>
                        <a:pt x="0" y="15"/>
                      </a:cubicBezTo>
                      <a:cubicBezTo>
                        <a:pt x="6" y="14"/>
                        <a:pt x="16" y="11"/>
                        <a:pt x="32" y="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25" name="Freeform 40">
                  <a:extLst>
                    <a:ext uri="{FF2B5EF4-FFF2-40B4-BE49-F238E27FC236}">
                      <a16:creationId xmlns:a16="http://schemas.microsoft.com/office/drawing/2014/main" id="{C1141906-0188-4457-9417-517B8E8300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1475" y="1336726"/>
                  <a:ext cx="38100" cy="9525"/>
                </a:xfrm>
                <a:custGeom>
                  <a:avLst/>
                  <a:gdLst>
                    <a:gd name="T0" fmla="*/ 0 w 24"/>
                    <a:gd name="T1" fmla="*/ 0 h 6"/>
                    <a:gd name="T2" fmla="*/ 0 w 24"/>
                    <a:gd name="T3" fmla="*/ 1 h 6"/>
                    <a:gd name="T4" fmla="*/ 7 w 24"/>
                    <a:gd name="T5" fmla="*/ 3 h 6"/>
                    <a:gd name="T6" fmla="*/ 7 w 24"/>
                    <a:gd name="T7" fmla="*/ 6 h 6"/>
                    <a:gd name="T8" fmla="*/ 24 w 24"/>
                    <a:gd name="T9" fmla="*/ 6 h 6"/>
                    <a:gd name="T10" fmla="*/ 24 w 24"/>
                    <a:gd name="T11" fmla="*/ 0 h 6"/>
                    <a:gd name="T12" fmla="*/ 0 w 24"/>
                    <a:gd name="T13" fmla="*/ 0 h 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</a:cxnLst>
                  <a:rect l="0" t="0" r="r" b="b"/>
                  <a:pathLst>
                    <a:path w="24" h="6">
                      <a:moveTo>
                        <a:pt x="0" y="0"/>
                      </a:moveTo>
                      <a:lnTo>
                        <a:pt x="0" y="1"/>
                      </a:lnTo>
                      <a:lnTo>
                        <a:pt x="7" y="3"/>
                      </a:lnTo>
                      <a:lnTo>
                        <a:pt x="7" y="6"/>
                      </a:lnTo>
                      <a:lnTo>
                        <a:pt x="24" y="6"/>
                      </a:lnTo>
                      <a:lnTo>
                        <a:pt x="24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26" name="Rectangle 41">
                  <a:extLst>
                    <a:ext uri="{FF2B5EF4-FFF2-40B4-BE49-F238E27FC236}">
                      <a16:creationId xmlns:a16="http://schemas.microsoft.com/office/drawing/2014/main" id="{3305A1BE-6EE9-46B3-A729-91071861AC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25750" y="1357364"/>
                  <a:ext cx="26988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227" name="Rectangle 42">
                  <a:extLst>
                    <a:ext uri="{FF2B5EF4-FFF2-40B4-BE49-F238E27FC236}">
                      <a16:creationId xmlns:a16="http://schemas.microsoft.com/office/drawing/2014/main" id="{1F84F072-1E28-43C6-9FD7-0E163AE27D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924175" y="1357364"/>
                  <a:ext cx="25400" cy="793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31" name="Freeform 43">
                  <a:extLst>
                    <a:ext uri="{FF2B5EF4-FFF2-40B4-BE49-F238E27FC236}">
                      <a16:creationId xmlns:a16="http://schemas.microsoft.com/office/drawing/2014/main" id="{C0C7E3B9-531B-46E5-9ADB-6521215EB9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46388" y="1371651"/>
                  <a:ext cx="7938" cy="7938"/>
                </a:xfrm>
                <a:custGeom>
                  <a:avLst/>
                  <a:gdLst>
                    <a:gd name="T0" fmla="*/ 17 w 21"/>
                    <a:gd name="T1" fmla="*/ 0 h 26"/>
                    <a:gd name="T2" fmla="*/ 0 w 21"/>
                    <a:gd name="T3" fmla="*/ 0 h 26"/>
                    <a:gd name="T4" fmla="*/ 0 w 21"/>
                    <a:gd name="T5" fmla="*/ 26 h 26"/>
                    <a:gd name="T6" fmla="*/ 21 w 21"/>
                    <a:gd name="T7" fmla="*/ 26 h 26"/>
                    <a:gd name="T8" fmla="*/ 17 w 21"/>
                    <a:gd name="T9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1" h="26">
                      <a:moveTo>
                        <a:pt x="17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21" y="26"/>
                        <a:pt x="21" y="26"/>
                        <a:pt x="21" y="26"/>
                      </a:cubicBezTo>
                      <a:cubicBezTo>
                        <a:pt x="19" y="18"/>
                        <a:pt x="17" y="10"/>
                        <a:pt x="17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32" name="Freeform 44">
                  <a:extLst>
                    <a:ext uri="{FF2B5EF4-FFF2-40B4-BE49-F238E27FC236}">
                      <a16:creationId xmlns:a16="http://schemas.microsoft.com/office/drawing/2014/main" id="{CC8B939E-58CC-4B5C-A249-99839FC8A0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000" y="1371651"/>
                  <a:ext cx="7938" cy="7938"/>
                </a:xfrm>
                <a:custGeom>
                  <a:avLst/>
                  <a:gdLst>
                    <a:gd name="T0" fmla="*/ 4 w 20"/>
                    <a:gd name="T1" fmla="*/ 0 h 26"/>
                    <a:gd name="T2" fmla="*/ 0 w 20"/>
                    <a:gd name="T3" fmla="*/ 26 h 26"/>
                    <a:gd name="T4" fmla="*/ 20 w 20"/>
                    <a:gd name="T5" fmla="*/ 26 h 26"/>
                    <a:gd name="T6" fmla="*/ 20 w 20"/>
                    <a:gd name="T7" fmla="*/ 0 h 26"/>
                    <a:gd name="T8" fmla="*/ 4 w 20"/>
                    <a:gd name="T9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0" h="26">
                      <a:moveTo>
                        <a:pt x="4" y="0"/>
                      </a:moveTo>
                      <a:cubicBezTo>
                        <a:pt x="4" y="10"/>
                        <a:pt x="2" y="18"/>
                        <a:pt x="0" y="26"/>
                      </a:cubicBezTo>
                      <a:cubicBezTo>
                        <a:pt x="20" y="26"/>
                        <a:pt x="20" y="26"/>
                        <a:pt x="20" y="26"/>
                      </a:cubicBezTo>
                      <a:cubicBezTo>
                        <a:pt x="20" y="0"/>
                        <a:pt x="20" y="0"/>
                        <a:pt x="20" y="0"/>
                      </a:cubicBez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34" name="Freeform 45">
                  <a:extLst>
                    <a:ext uri="{FF2B5EF4-FFF2-40B4-BE49-F238E27FC236}">
                      <a16:creationId xmlns:a16="http://schemas.microsoft.com/office/drawing/2014/main" id="{3EBF6F04-2DE3-436C-B1D8-F04A36BB6B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750" y="1384351"/>
                  <a:ext cx="34925" cy="7938"/>
                </a:xfrm>
                <a:custGeom>
                  <a:avLst/>
                  <a:gdLst>
                    <a:gd name="T0" fmla="*/ 89 w 101"/>
                    <a:gd name="T1" fmla="*/ 0 h 26"/>
                    <a:gd name="T2" fmla="*/ 0 w 101"/>
                    <a:gd name="T3" fmla="*/ 0 h 26"/>
                    <a:gd name="T4" fmla="*/ 0 w 101"/>
                    <a:gd name="T5" fmla="*/ 26 h 26"/>
                    <a:gd name="T6" fmla="*/ 101 w 101"/>
                    <a:gd name="T7" fmla="*/ 26 h 26"/>
                    <a:gd name="T8" fmla="*/ 89 w 101"/>
                    <a:gd name="T9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1" h="26">
                      <a:moveTo>
                        <a:pt x="89" y="0"/>
                      </a:move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26"/>
                        <a:pt x="0" y="26"/>
                        <a:pt x="0" y="26"/>
                      </a:cubicBezTo>
                      <a:cubicBezTo>
                        <a:pt x="101" y="26"/>
                        <a:pt x="101" y="26"/>
                        <a:pt x="101" y="26"/>
                      </a:cubicBezTo>
                      <a:cubicBezTo>
                        <a:pt x="96" y="18"/>
                        <a:pt x="92" y="9"/>
                        <a:pt x="89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35" name="Freeform 46">
                  <a:extLst>
                    <a:ext uri="{FF2B5EF4-FFF2-40B4-BE49-F238E27FC236}">
                      <a16:creationId xmlns:a16="http://schemas.microsoft.com/office/drawing/2014/main" id="{905B402F-4261-4D06-9343-C66D1A38AC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7188" y="1406576"/>
                  <a:ext cx="9525" cy="6350"/>
                </a:xfrm>
                <a:custGeom>
                  <a:avLst/>
                  <a:gdLst>
                    <a:gd name="T0" fmla="*/ 0 w 29"/>
                    <a:gd name="T1" fmla="*/ 23 h 23"/>
                    <a:gd name="T2" fmla="*/ 29 w 29"/>
                    <a:gd name="T3" fmla="*/ 23 h 23"/>
                    <a:gd name="T4" fmla="*/ 29 w 29"/>
                    <a:gd name="T5" fmla="*/ 0 h 23"/>
                    <a:gd name="T6" fmla="*/ 28 w 29"/>
                    <a:gd name="T7" fmla="*/ 0 h 23"/>
                    <a:gd name="T8" fmla="*/ 0 w 29"/>
                    <a:gd name="T9" fmla="*/ 23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29" h="23">
                      <a:moveTo>
                        <a:pt x="0" y="23"/>
                      </a:moveTo>
                      <a:cubicBezTo>
                        <a:pt x="29" y="23"/>
                        <a:pt x="29" y="23"/>
                        <a:pt x="29" y="23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0" y="8"/>
                        <a:pt x="10" y="16"/>
                        <a:pt x="0" y="23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36" name="Freeform 47">
                  <a:extLst>
                    <a:ext uri="{FF2B5EF4-FFF2-40B4-BE49-F238E27FC236}">
                      <a16:creationId xmlns:a16="http://schemas.microsoft.com/office/drawing/2014/main" id="{2B28DDA3-4CF9-49E0-B3A9-59663A569D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68613" y="1406576"/>
                  <a:ext cx="9525" cy="6350"/>
                </a:xfrm>
                <a:custGeom>
                  <a:avLst/>
                  <a:gdLst>
                    <a:gd name="T0" fmla="*/ 0 w 29"/>
                    <a:gd name="T1" fmla="*/ 0 h 23"/>
                    <a:gd name="T2" fmla="*/ 0 w 29"/>
                    <a:gd name="T3" fmla="*/ 23 h 23"/>
                    <a:gd name="T4" fmla="*/ 29 w 29"/>
                    <a:gd name="T5" fmla="*/ 23 h 23"/>
                    <a:gd name="T6" fmla="*/ 0 w 29"/>
                    <a:gd name="T7" fmla="*/ 0 h 2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</a:cxnLst>
                  <a:rect l="0" t="0" r="r" b="b"/>
                  <a:pathLst>
                    <a:path w="29" h="23">
                      <a:moveTo>
                        <a:pt x="0" y="0"/>
                      </a:move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29" y="23"/>
                        <a:pt x="29" y="23"/>
                        <a:pt x="29" y="23"/>
                      </a:cubicBezTo>
                      <a:cubicBezTo>
                        <a:pt x="18" y="16"/>
                        <a:pt x="9" y="8"/>
                        <a:pt x="0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37" name="Freeform 48">
                  <a:extLst>
                    <a:ext uri="{FF2B5EF4-FFF2-40B4-BE49-F238E27FC236}">
                      <a16:creationId xmlns:a16="http://schemas.microsoft.com/office/drawing/2014/main" id="{45A47ECA-B2B5-404B-AEDF-028904581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16238" y="1384351"/>
                  <a:ext cx="33338" cy="7938"/>
                </a:xfrm>
                <a:custGeom>
                  <a:avLst/>
                  <a:gdLst>
                    <a:gd name="T0" fmla="*/ 11 w 101"/>
                    <a:gd name="T1" fmla="*/ 0 h 26"/>
                    <a:gd name="T2" fmla="*/ 0 w 101"/>
                    <a:gd name="T3" fmla="*/ 26 h 26"/>
                    <a:gd name="T4" fmla="*/ 101 w 101"/>
                    <a:gd name="T5" fmla="*/ 26 h 26"/>
                    <a:gd name="T6" fmla="*/ 101 w 101"/>
                    <a:gd name="T7" fmla="*/ 0 h 26"/>
                    <a:gd name="T8" fmla="*/ 11 w 101"/>
                    <a:gd name="T9" fmla="*/ 0 h 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101" h="26">
                      <a:moveTo>
                        <a:pt x="11" y="0"/>
                      </a:moveTo>
                      <a:cubicBezTo>
                        <a:pt x="8" y="9"/>
                        <a:pt x="4" y="18"/>
                        <a:pt x="0" y="26"/>
                      </a:cubicBezTo>
                      <a:cubicBezTo>
                        <a:pt x="101" y="26"/>
                        <a:pt x="101" y="26"/>
                        <a:pt x="101" y="26"/>
                      </a:cubicBezTo>
                      <a:cubicBezTo>
                        <a:pt x="101" y="0"/>
                        <a:pt x="101" y="0"/>
                        <a:pt x="101" y="0"/>
                      </a:cubicBez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  <p:sp>
              <p:nvSpPr>
                <p:cNvPr id="1338" name="Freeform 49">
                  <a:extLst>
                    <a:ext uri="{FF2B5EF4-FFF2-40B4-BE49-F238E27FC236}">
                      <a16:creationId xmlns:a16="http://schemas.microsoft.com/office/drawing/2014/main" id="{5831A1C5-C7AE-4F3B-99E4-11A4D352E95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2855913" y="1336726"/>
                  <a:ext cx="63500" cy="76200"/>
                </a:xfrm>
                <a:custGeom>
                  <a:avLst/>
                  <a:gdLst>
                    <a:gd name="T0" fmla="*/ 163 w 188"/>
                    <a:gd name="T1" fmla="*/ 56 h 226"/>
                    <a:gd name="T2" fmla="*/ 162 w 188"/>
                    <a:gd name="T3" fmla="*/ 55 h 226"/>
                    <a:gd name="T4" fmla="*/ 163 w 188"/>
                    <a:gd name="T5" fmla="*/ 55 h 226"/>
                    <a:gd name="T6" fmla="*/ 163 w 188"/>
                    <a:gd name="T7" fmla="*/ 56 h 226"/>
                    <a:gd name="T8" fmla="*/ 163 w 188"/>
                    <a:gd name="T9" fmla="*/ 89 h 226"/>
                    <a:gd name="T10" fmla="*/ 160 w 188"/>
                    <a:gd name="T11" fmla="*/ 113 h 226"/>
                    <a:gd name="T12" fmla="*/ 94 w 188"/>
                    <a:gd name="T13" fmla="*/ 198 h 226"/>
                    <a:gd name="T14" fmla="*/ 59 w 188"/>
                    <a:gd name="T15" fmla="*/ 170 h 226"/>
                    <a:gd name="T16" fmla="*/ 163 w 188"/>
                    <a:gd name="T17" fmla="*/ 68 h 226"/>
                    <a:gd name="T18" fmla="*/ 163 w 188"/>
                    <a:gd name="T19" fmla="*/ 89 h 226"/>
                    <a:gd name="T20" fmla="*/ 29 w 188"/>
                    <a:gd name="T21" fmla="*/ 113 h 226"/>
                    <a:gd name="T22" fmla="*/ 26 w 188"/>
                    <a:gd name="T23" fmla="*/ 89 h 226"/>
                    <a:gd name="T24" fmla="*/ 26 w 188"/>
                    <a:gd name="T25" fmla="*/ 55 h 226"/>
                    <a:gd name="T26" fmla="*/ 94 w 188"/>
                    <a:gd name="T27" fmla="*/ 39 h 226"/>
                    <a:gd name="T28" fmla="*/ 156 w 188"/>
                    <a:gd name="T29" fmla="*/ 53 h 226"/>
                    <a:gd name="T30" fmla="*/ 49 w 188"/>
                    <a:gd name="T31" fmla="*/ 158 h 226"/>
                    <a:gd name="T32" fmla="*/ 29 w 188"/>
                    <a:gd name="T33" fmla="*/ 113 h 226"/>
                    <a:gd name="T34" fmla="*/ 160 w 188"/>
                    <a:gd name="T35" fmla="*/ 15 h 226"/>
                    <a:gd name="T36" fmla="*/ 160 w 188"/>
                    <a:gd name="T37" fmla="*/ 28 h 226"/>
                    <a:gd name="T38" fmla="*/ 154 w 188"/>
                    <a:gd name="T39" fmla="*/ 26 h 226"/>
                    <a:gd name="T40" fmla="*/ 116 w 188"/>
                    <a:gd name="T41" fmla="*/ 17 h 226"/>
                    <a:gd name="T42" fmla="*/ 116 w 188"/>
                    <a:gd name="T43" fmla="*/ 17 h 226"/>
                    <a:gd name="T44" fmla="*/ 110 w 188"/>
                    <a:gd name="T45" fmla="*/ 16 h 226"/>
                    <a:gd name="T46" fmla="*/ 110 w 188"/>
                    <a:gd name="T47" fmla="*/ 4 h 226"/>
                    <a:gd name="T48" fmla="*/ 94 w 188"/>
                    <a:gd name="T49" fmla="*/ 0 h 226"/>
                    <a:gd name="T50" fmla="*/ 79 w 188"/>
                    <a:gd name="T51" fmla="*/ 4 h 226"/>
                    <a:gd name="T52" fmla="*/ 79 w 188"/>
                    <a:gd name="T53" fmla="*/ 16 h 226"/>
                    <a:gd name="T54" fmla="*/ 73 w 188"/>
                    <a:gd name="T55" fmla="*/ 17 h 226"/>
                    <a:gd name="T56" fmla="*/ 73 w 188"/>
                    <a:gd name="T57" fmla="*/ 17 h 226"/>
                    <a:gd name="T58" fmla="*/ 38 w 188"/>
                    <a:gd name="T59" fmla="*/ 25 h 226"/>
                    <a:gd name="T60" fmla="*/ 30 w 188"/>
                    <a:gd name="T61" fmla="*/ 27 h 226"/>
                    <a:gd name="T62" fmla="*/ 30 w 188"/>
                    <a:gd name="T63" fmla="*/ 15 h 226"/>
                    <a:gd name="T64" fmla="*/ 0 w 188"/>
                    <a:gd name="T65" fmla="*/ 21 h 226"/>
                    <a:gd name="T66" fmla="*/ 0 w 188"/>
                    <a:gd name="T67" fmla="*/ 89 h 226"/>
                    <a:gd name="T68" fmla="*/ 94 w 188"/>
                    <a:gd name="T69" fmla="*/ 226 h 226"/>
                    <a:gd name="T70" fmla="*/ 188 w 188"/>
                    <a:gd name="T71" fmla="*/ 89 h 226"/>
                    <a:gd name="T72" fmla="*/ 188 w 188"/>
                    <a:gd name="T73" fmla="*/ 21 h 226"/>
                    <a:gd name="T74" fmla="*/ 160 w 188"/>
                    <a:gd name="T75" fmla="*/ 15 h 22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</a:cxnLst>
                  <a:rect l="0" t="0" r="r" b="b"/>
                  <a:pathLst>
                    <a:path w="188" h="226">
                      <a:moveTo>
                        <a:pt x="163" y="56"/>
                      </a:moveTo>
                      <a:cubicBezTo>
                        <a:pt x="162" y="55"/>
                        <a:pt x="162" y="55"/>
                        <a:pt x="162" y="55"/>
                      </a:cubicBezTo>
                      <a:cubicBezTo>
                        <a:pt x="163" y="55"/>
                        <a:pt x="163" y="55"/>
                        <a:pt x="163" y="55"/>
                      </a:cubicBezTo>
                      <a:lnTo>
                        <a:pt x="163" y="56"/>
                      </a:lnTo>
                      <a:close/>
                      <a:moveTo>
                        <a:pt x="163" y="89"/>
                      </a:moveTo>
                      <a:cubicBezTo>
                        <a:pt x="163" y="97"/>
                        <a:pt x="162" y="105"/>
                        <a:pt x="160" y="113"/>
                      </a:cubicBezTo>
                      <a:cubicBezTo>
                        <a:pt x="153" y="149"/>
                        <a:pt x="128" y="180"/>
                        <a:pt x="94" y="198"/>
                      </a:cubicBezTo>
                      <a:cubicBezTo>
                        <a:pt x="81" y="191"/>
                        <a:pt x="69" y="181"/>
                        <a:pt x="59" y="170"/>
                      </a:cubicBezTo>
                      <a:cubicBezTo>
                        <a:pt x="163" y="68"/>
                        <a:pt x="163" y="68"/>
                        <a:pt x="163" y="68"/>
                      </a:cubicBezTo>
                      <a:lnTo>
                        <a:pt x="163" y="89"/>
                      </a:lnTo>
                      <a:close/>
                      <a:moveTo>
                        <a:pt x="29" y="113"/>
                      </a:moveTo>
                      <a:cubicBezTo>
                        <a:pt x="27" y="105"/>
                        <a:pt x="26" y="97"/>
                        <a:pt x="26" y="89"/>
                      </a:cubicBezTo>
                      <a:cubicBezTo>
                        <a:pt x="26" y="55"/>
                        <a:pt x="26" y="55"/>
                        <a:pt x="26" y="55"/>
                      </a:cubicBezTo>
                      <a:cubicBezTo>
                        <a:pt x="94" y="39"/>
                        <a:pt x="94" y="39"/>
                        <a:pt x="94" y="39"/>
                      </a:cubicBezTo>
                      <a:cubicBezTo>
                        <a:pt x="131" y="48"/>
                        <a:pt x="148" y="51"/>
                        <a:pt x="156" y="53"/>
                      </a:cubicBezTo>
                      <a:cubicBezTo>
                        <a:pt x="49" y="158"/>
                        <a:pt x="49" y="158"/>
                        <a:pt x="49" y="158"/>
                      </a:cubicBezTo>
                      <a:cubicBezTo>
                        <a:pt x="39" y="145"/>
                        <a:pt x="33" y="130"/>
                        <a:pt x="29" y="113"/>
                      </a:cubicBezTo>
                      <a:moveTo>
                        <a:pt x="160" y="15"/>
                      </a:moveTo>
                      <a:cubicBezTo>
                        <a:pt x="160" y="28"/>
                        <a:pt x="160" y="28"/>
                        <a:pt x="160" y="28"/>
                      </a:cubicBezTo>
                      <a:cubicBezTo>
                        <a:pt x="154" y="26"/>
                        <a:pt x="154" y="26"/>
                        <a:pt x="154" y="26"/>
                      </a:cubicBezTo>
                      <a:cubicBezTo>
                        <a:pt x="116" y="17"/>
                        <a:pt x="116" y="17"/>
                        <a:pt x="116" y="17"/>
                      </a:cubicBezTo>
                      <a:cubicBezTo>
                        <a:pt x="116" y="17"/>
                        <a:pt x="116" y="17"/>
                        <a:pt x="116" y="17"/>
                      </a:cubicBezTo>
                      <a:cubicBezTo>
                        <a:pt x="110" y="16"/>
                        <a:pt x="110" y="16"/>
                        <a:pt x="110" y="16"/>
                      </a:cubicBezTo>
                      <a:cubicBezTo>
                        <a:pt x="110" y="4"/>
                        <a:pt x="110" y="4"/>
                        <a:pt x="110" y="4"/>
                      </a:cubicBezTo>
                      <a:cubicBezTo>
                        <a:pt x="95" y="0"/>
                        <a:pt x="94" y="0"/>
                        <a:pt x="94" y="0"/>
                      </a:cubicBezTo>
                      <a:cubicBezTo>
                        <a:pt x="87" y="2"/>
                        <a:pt x="82" y="3"/>
                        <a:pt x="79" y="4"/>
                      </a:cubicBezTo>
                      <a:cubicBezTo>
                        <a:pt x="79" y="16"/>
                        <a:pt x="79" y="16"/>
                        <a:pt x="79" y="16"/>
                      </a:cubicBezTo>
                      <a:cubicBezTo>
                        <a:pt x="73" y="17"/>
                        <a:pt x="73" y="17"/>
                        <a:pt x="73" y="17"/>
                      </a:cubicBezTo>
                      <a:cubicBezTo>
                        <a:pt x="73" y="17"/>
                        <a:pt x="73" y="17"/>
                        <a:pt x="73" y="17"/>
                      </a:cubicBezTo>
                      <a:cubicBezTo>
                        <a:pt x="51" y="22"/>
                        <a:pt x="42" y="25"/>
                        <a:pt x="38" y="25"/>
                      </a:cubicBezTo>
                      <a:cubicBezTo>
                        <a:pt x="30" y="27"/>
                        <a:pt x="30" y="27"/>
                        <a:pt x="30" y="27"/>
                      </a:cubicBezTo>
                      <a:cubicBezTo>
                        <a:pt x="30" y="15"/>
                        <a:pt x="30" y="15"/>
                        <a:pt x="30" y="15"/>
                      </a:cubicBezTo>
                      <a:cubicBezTo>
                        <a:pt x="1" y="21"/>
                        <a:pt x="0" y="21"/>
                        <a:pt x="0" y="21"/>
                      </a:cubicBezTo>
                      <a:cubicBezTo>
                        <a:pt x="0" y="89"/>
                        <a:pt x="0" y="89"/>
                        <a:pt x="0" y="89"/>
                      </a:cubicBezTo>
                      <a:cubicBezTo>
                        <a:pt x="0" y="151"/>
                        <a:pt x="39" y="203"/>
                        <a:pt x="94" y="226"/>
                      </a:cubicBezTo>
                      <a:cubicBezTo>
                        <a:pt x="150" y="203"/>
                        <a:pt x="188" y="151"/>
                        <a:pt x="188" y="89"/>
                      </a:cubicBezTo>
                      <a:cubicBezTo>
                        <a:pt x="188" y="21"/>
                        <a:pt x="188" y="21"/>
                        <a:pt x="188" y="21"/>
                      </a:cubicBezTo>
                      <a:lnTo>
                        <a:pt x="160" y="1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1487" name="Group 1486">
                <a:extLst>
                  <a:ext uri="{FF2B5EF4-FFF2-40B4-BE49-F238E27FC236}">
                    <a16:creationId xmlns:a16="http://schemas.microsoft.com/office/drawing/2014/main" id="{6C718DA9-B62F-462A-8FB1-0208EDD83CDC}"/>
                  </a:ext>
                </a:extLst>
              </p:cNvPr>
              <p:cNvGrpSpPr/>
              <p:nvPr/>
            </p:nvGrpSpPr>
            <p:grpSpPr>
              <a:xfrm>
                <a:off x="5743351" y="5557005"/>
                <a:ext cx="157995" cy="157995"/>
                <a:chOff x="3779838" y="1194593"/>
                <a:chExt cx="234950" cy="234950"/>
              </a:xfrm>
            </p:grpSpPr>
            <p:sp>
              <p:nvSpPr>
                <p:cNvPr id="1488" name="Oval 91">
                  <a:extLst>
                    <a:ext uri="{FF2B5EF4-FFF2-40B4-BE49-F238E27FC236}">
                      <a16:creationId xmlns:a16="http://schemas.microsoft.com/office/drawing/2014/main" id="{95591009-1274-44A2-8BA7-C0CEEA19961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79838" y="1194593"/>
                  <a:ext cx="234950" cy="234950"/>
                </a:xfrm>
                <a:prstGeom prst="ellipse">
                  <a:avLst/>
                </a:prstGeom>
                <a:solidFill>
                  <a:srgbClr val="28A8E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89" name="Freeform 92">
                  <a:extLst>
                    <a:ext uri="{FF2B5EF4-FFF2-40B4-BE49-F238E27FC236}">
                      <a16:creationId xmlns:a16="http://schemas.microsoft.com/office/drawing/2014/main" id="{298F294B-C4CB-4C0E-931E-0B5511CF67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13176" y="1256506"/>
                  <a:ext cx="80963" cy="65088"/>
                </a:xfrm>
                <a:custGeom>
                  <a:avLst/>
                  <a:gdLst>
                    <a:gd name="T0" fmla="*/ 233 w 239"/>
                    <a:gd name="T1" fmla="*/ 175 h 193"/>
                    <a:gd name="T2" fmla="*/ 38 w 239"/>
                    <a:gd name="T3" fmla="*/ 175 h 193"/>
                    <a:gd name="T4" fmla="*/ 21 w 239"/>
                    <a:gd name="T5" fmla="*/ 160 h 193"/>
                    <a:gd name="T6" fmla="*/ 21 w 239"/>
                    <a:gd name="T7" fmla="*/ 35 h 193"/>
                    <a:gd name="T8" fmla="*/ 38 w 239"/>
                    <a:gd name="T9" fmla="*/ 19 h 193"/>
                    <a:gd name="T10" fmla="*/ 223 w 239"/>
                    <a:gd name="T11" fmla="*/ 19 h 193"/>
                    <a:gd name="T12" fmla="*/ 223 w 239"/>
                    <a:gd name="T13" fmla="*/ 0 h 193"/>
                    <a:gd name="T14" fmla="*/ 22 w 239"/>
                    <a:gd name="T15" fmla="*/ 0 h 193"/>
                    <a:gd name="T16" fmla="*/ 0 w 239"/>
                    <a:gd name="T17" fmla="*/ 22 h 193"/>
                    <a:gd name="T18" fmla="*/ 0 w 239"/>
                    <a:gd name="T19" fmla="*/ 193 h 193"/>
                    <a:gd name="T20" fmla="*/ 239 w 239"/>
                    <a:gd name="T21" fmla="*/ 193 h 193"/>
                    <a:gd name="T22" fmla="*/ 233 w 239"/>
                    <a:gd name="T23" fmla="*/ 175 h 19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</a:cxnLst>
                  <a:rect l="0" t="0" r="r" b="b"/>
                  <a:pathLst>
                    <a:path w="239" h="193">
                      <a:moveTo>
                        <a:pt x="233" y="175"/>
                      </a:moveTo>
                      <a:cubicBezTo>
                        <a:pt x="38" y="175"/>
                        <a:pt x="38" y="175"/>
                        <a:pt x="38" y="175"/>
                      </a:cubicBezTo>
                      <a:cubicBezTo>
                        <a:pt x="28" y="175"/>
                        <a:pt x="21" y="168"/>
                        <a:pt x="21" y="160"/>
                      </a:cubicBezTo>
                      <a:cubicBezTo>
                        <a:pt x="21" y="35"/>
                        <a:pt x="21" y="35"/>
                        <a:pt x="21" y="35"/>
                      </a:cubicBezTo>
                      <a:cubicBezTo>
                        <a:pt x="21" y="26"/>
                        <a:pt x="28" y="19"/>
                        <a:pt x="38" y="19"/>
                      </a:cubicBezTo>
                      <a:cubicBezTo>
                        <a:pt x="223" y="19"/>
                        <a:pt x="223" y="19"/>
                        <a:pt x="223" y="19"/>
                      </a:cubicBezTo>
                      <a:cubicBezTo>
                        <a:pt x="223" y="0"/>
                        <a:pt x="223" y="0"/>
                        <a:pt x="223" y="0"/>
                      </a:cubicBezTo>
                      <a:cubicBezTo>
                        <a:pt x="22" y="0"/>
                        <a:pt x="22" y="0"/>
                        <a:pt x="22" y="0"/>
                      </a:cubicBezTo>
                      <a:cubicBezTo>
                        <a:pt x="10" y="0"/>
                        <a:pt x="0" y="10"/>
                        <a:pt x="0" y="22"/>
                      </a:cubicBezTo>
                      <a:cubicBezTo>
                        <a:pt x="0" y="193"/>
                        <a:pt x="0" y="193"/>
                        <a:pt x="0" y="193"/>
                      </a:cubicBezTo>
                      <a:cubicBezTo>
                        <a:pt x="239" y="193"/>
                        <a:pt x="239" y="193"/>
                        <a:pt x="239" y="193"/>
                      </a:cubicBezTo>
                      <a:cubicBezTo>
                        <a:pt x="236" y="187"/>
                        <a:pt x="234" y="181"/>
                        <a:pt x="233" y="175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90" name="Freeform 93">
                  <a:extLst>
                    <a:ext uri="{FF2B5EF4-FFF2-40B4-BE49-F238E27FC236}">
                      <a16:creationId xmlns:a16="http://schemas.microsoft.com/office/drawing/2014/main" id="{DACDA786-F223-445B-A28A-CB52522D47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7301" y="1326356"/>
                  <a:ext cx="117475" cy="26988"/>
                </a:xfrm>
                <a:custGeom>
                  <a:avLst/>
                  <a:gdLst>
                    <a:gd name="T0" fmla="*/ 295 w 351"/>
                    <a:gd name="T1" fmla="*/ 0 h 78"/>
                    <a:gd name="T2" fmla="*/ 50 w 351"/>
                    <a:gd name="T3" fmla="*/ 0 h 78"/>
                    <a:gd name="T4" fmla="*/ 0 w 351"/>
                    <a:gd name="T5" fmla="*/ 78 h 78"/>
                    <a:gd name="T6" fmla="*/ 351 w 351"/>
                    <a:gd name="T7" fmla="*/ 78 h 78"/>
                    <a:gd name="T8" fmla="*/ 295 w 351"/>
                    <a:gd name="T9" fmla="*/ 0 h 7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</a:cxnLst>
                  <a:rect l="0" t="0" r="r" b="b"/>
                  <a:pathLst>
                    <a:path w="351" h="78">
                      <a:moveTo>
                        <a:pt x="295" y="0"/>
                      </a:moveTo>
                      <a:cubicBezTo>
                        <a:pt x="50" y="0"/>
                        <a:pt x="50" y="0"/>
                        <a:pt x="50" y="0"/>
                      </a:cubicBezTo>
                      <a:cubicBezTo>
                        <a:pt x="0" y="78"/>
                        <a:pt x="0" y="78"/>
                        <a:pt x="0" y="78"/>
                      </a:cubicBezTo>
                      <a:cubicBezTo>
                        <a:pt x="351" y="78"/>
                        <a:pt x="351" y="78"/>
                        <a:pt x="351" y="78"/>
                      </a:cubicBezTo>
                      <a:cubicBezTo>
                        <a:pt x="328" y="56"/>
                        <a:pt x="308" y="29"/>
                        <a:pt x="295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  <p:sp>
              <p:nvSpPr>
                <p:cNvPr id="1491" name="Freeform 94">
                  <a:extLst>
                    <a:ext uri="{FF2B5EF4-FFF2-40B4-BE49-F238E27FC236}">
                      <a16:creationId xmlns:a16="http://schemas.microsoft.com/office/drawing/2014/main" id="{78E74A82-FC8B-458E-AFCE-5423C930AAD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3894138" y="1246981"/>
                  <a:ext cx="98425" cy="119063"/>
                </a:xfrm>
                <a:custGeom>
                  <a:avLst/>
                  <a:gdLst>
                    <a:gd name="T0" fmla="*/ 249 w 289"/>
                    <a:gd name="T1" fmla="*/ 137 h 350"/>
                    <a:gd name="T2" fmla="*/ 245 w 289"/>
                    <a:gd name="T3" fmla="*/ 175 h 350"/>
                    <a:gd name="T4" fmla="*/ 145 w 289"/>
                    <a:gd name="T5" fmla="*/ 306 h 350"/>
                    <a:gd name="T6" fmla="*/ 89 w 289"/>
                    <a:gd name="T7" fmla="*/ 264 h 350"/>
                    <a:gd name="T8" fmla="*/ 249 w 289"/>
                    <a:gd name="T9" fmla="*/ 105 h 350"/>
                    <a:gd name="T10" fmla="*/ 249 w 289"/>
                    <a:gd name="T11" fmla="*/ 137 h 350"/>
                    <a:gd name="T12" fmla="*/ 44 w 289"/>
                    <a:gd name="T13" fmla="*/ 175 h 350"/>
                    <a:gd name="T14" fmla="*/ 39 w 289"/>
                    <a:gd name="T15" fmla="*/ 137 h 350"/>
                    <a:gd name="T16" fmla="*/ 39 w 289"/>
                    <a:gd name="T17" fmla="*/ 85 h 350"/>
                    <a:gd name="T18" fmla="*/ 145 w 289"/>
                    <a:gd name="T19" fmla="*/ 60 h 350"/>
                    <a:gd name="T20" fmla="*/ 238 w 289"/>
                    <a:gd name="T21" fmla="*/ 82 h 350"/>
                    <a:gd name="T22" fmla="*/ 75 w 289"/>
                    <a:gd name="T23" fmla="*/ 246 h 350"/>
                    <a:gd name="T24" fmla="*/ 44 w 289"/>
                    <a:gd name="T25" fmla="*/ 175 h 350"/>
                    <a:gd name="T26" fmla="*/ 236 w 289"/>
                    <a:gd name="T27" fmla="*/ 21 h 350"/>
                    <a:gd name="T28" fmla="*/ 236 w 289"/>
                    <a:gd name="T29" fmla="*/ 40 h 350"/>
                    <a:gd name="T30" fmla="*/ 178 w 289"/>
                    <a:gd name="T31" fmla="*/ 27 h 350"/>
                    <a:gd name="T32" fmla="*/ 178 w 289"/>
                    <a:gd name="T33" fmla="*/ 8 h 350"/>
                    <a:gd name="T34" fmla="*/ 145 w 289"/>
                    <a:gd name="T35" fmla="*/ 0 h 350"/>
                    <a:gd name="T36" fmla="*/ 111 w 289"/>
                    <a:gd name="T37" fmla="*/ 8 h 350"/>
                    <a:gd name="T38" fmla="*/ 111 w 289"/>
                    <a:gd name="T39" fmla="*/ 27 h 350"/>
                    <a:gd name="T40" fmla="*/ 53 w 289"/>
                    <a:gd name="T41" fmla="*/ 40 h 350"/>
                    <a:gd name="T42" fmla="*/ 53 w 289"/>
                    <a:gd name="T43" fmla="*/ 21 h 350"/>
                    <a:gd name="T44" fmla="*/ 0 w 289"/>
                    <a:gd name="T45" fmla="*/ 33 h 350"/>
                    <a:gd name="T46" fmla="*/ 0 w 289"/>
                    <a:gd name="T47" fmla="*/ 137 h 350"/>
                    <a:gd name="T48" fmla="*/ 145 w 289"/>
                    <a:gd name="T49" fmla="*/ 350 h 350"/>
                    <a:gd name="T50" fmla="*/ 289 w 289"/>
                    <a:gd name="T51" fmla="*/ 137 h 350"/>
                    <a:gd name="T52" fmla="*/ 289 w 289"/>
                    <a:gd name="T53" fmla="*/ 33 h 350"/>
                    <a:gd name="T54" fmla="*/ 236 w 289"/>
                    <a:gd name="T55" fmla="*/ 21 h 35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</a:cxnLst>
                  <a:rect l="0" t="0" r="r" b="b"/>
                  <a:pathLst>
                    <a:path w="289" h="350">
                      <a:moveTo>
                        <a:pt x="249" y="137"/>
                      </a:moveTo>
                      <a:cubicBezTo>
                        <a:pt x="249" y="150"/>
                        <a:pt x="248" y="163"/>
                        <a:pt x="245" y="175"/>
                      </a:cubicBezTo>
                      <a:cubicBezTo>
                        <a:pt x="234" y="231"/>
                        <a:pt x="196" y="280"/>
                        <a:pt x="145" y="306"/>
                      </a:cubicBezTo>
                      <a:cubicBezTo>
                        <a:pt x="124" y="295"/>
                        <a:pt x="105" y="281"/>
                        <a:pt x="89" y="264"/>
                      </a:cubicBezTo>
                      <a:cubicBezTo>
                        <a:pt x="249" y="105"/>
                        <a:pt x="249" y="105"/>
                        <a:pt x="249" y="105"/>
                      </a:cubicBezTo>
                      <a:lnTo>
                        <a:pt x="249" y="137"/>
                      </a:lnTo>
                      <a:close/>
                      <a:moveTo>
                        <a:pt x="44" y="175"/>
                      </a:moveTo>
                      <a:cubicBezTo>
                        <a:pt x="40" y="163"/>
                        <a:pt x="39" y="150"/>
                        <a:pt x="39" y="137"/>
                      </a:cubicBezTo>
                      <a:cubicBezTo>
                        <a:pt x="39" y="85"/>
                        <a:pt x="39" y="85"/>
                        <a:pt x="39" y="85"/>
                      </a:cubicBezTo>
                      <a:cubicBezTo>
                        <a:pt x="145" y="60"/>
                        <a:pt x="145" y="60"/>
                        <a:pt x="145" y="60"/>
                      </a:cubicBezTo>
                      <a:cubicBezTo>
                        <a:pt x="200" y="74"/>
                        <a:pt x="226" y="80"/>
                        <a:pt x="238" y="82"/>
                      </a:cubicBezTo>
                      <a:cubicBezTo>
                        <a:pt x="75" y="246"/>
                        <a:pt x="75" y="246"/>
                        <a:pt x="75" y="246"/>
                      </a:cubicBezTo>
                      <a:cubicBezTo>
                        <a:pt x="60" y="225"/>
                        <a:pt x="49" y="201"/>
                        <a:pt x="44" y="175"/>
                      </a:cubicBezTo>
                      <a:moveTo>
                        <a:pt x="236" y="21"/>
                      </a:moveTo>
                      <a:cubicBezTo>
                        <a:pt x="236" y="40"/>
                        <a:pt x="236" y="40"/>
                        <a:pt x="236" y="40"/>
                      </a:cubicBezTo>
                      <a:cubicBezTo>
                        <a:pt x="178" y="27"/>
                        <a:pt x="178" y="27"/>
                        <a:pt x="178" y="27"/>
                      </a:cubicBezTo>
                      <a:cubicBezTo>
                        <a:pt x="178" y="8"/>
                        <a:pt x="178" y="8"/>
                        <a:pt x="178" y="8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11" y="8"/>
                        <a:pt x="111" y="8"/>
                        <a:pt x="111" y="8"/>
                      </a:cubicBezTo>
                      <a:cubicBezTo>
                        <a:pt x="111" y="27"/>
                        <a:pt x="111" y="27"/>
                        <a:pt x="111" y="27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21"/>
                        <a:pt x="53" y="21"/>
                        <a:pt x="53" y="21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0" y="137"/>
                        <a:pt x="0" y="137"/>
                        <a:pt x="0" y="137"/>
                      </a:cubicBezTo>
                      <a:cubicBezTo>
                        <a:pt x="0" y="233"/>
                        <a:pt x="60" y="316"/>
                        <a:pt x="145" y="350"/>
                      </a:cubicBezTo>
                      <a:cubicBezTo>
                        <a:pt x="229" y="316"/>
                        <a:pt x="289" y="233"/>
                        <a:pt x="289" y="137"/>
                      </a:cubicBezTo>
                      <a:cubicBezTo>
                        <a:pt x="289" y="33"/>
                        <a:pt x="289" y="33"/>
                        <a:pt x="289" y="33"/>
                      </a:cubicBezTo>
                      <a:lnTo>
                        <a:pt x="236" y="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pPr marL="0" marR="0" lvl="0" indent="0" algn="l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282828"/>
                    </a:solidFill>
                    <a:effectLst/>
                    <a:uLnTx/>
                    <a:uFillTx/>
                    <a:latin typeface="Arial" charset="0"/>
                    <a:ea typeface="ＭＳ Ｐゴシック" charset="0"/>
                  </a:endParaRPr>
                </a:p>
              </p:txBody>
            </p:sp>
          </p:grpSp>
        </p:grpSp>
      </p:grpSp>
      <p:sp>
        <p:nvSpPr>
          <p:cNvPr id="5" name="Title 4">
            <a:extLst>
              <a:ext uri="{FF2B5EF4-FFF2-40B4-BE49-F238E27FC236}">
                <a16:creationId xmlns:a16="http://schemas.microsoft.com/office/drawing/2014/main" id="{58B790FE-86F7-4AB6-9CE5-4A45D30DCD2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Small Branch Architecture</a:t>
            </a:r>
          </a:p>
        </p:txBody>
      </p:sp>
      <p:grpSp>
        <p:nvGrpSpPr>
          <p:cNvPr id="638" name="Purple Flow">
            <a:extLst>
              <a:ext uri="{FF2B5EF4-FFF2-40B4-BE49-F238E27FC236}">
                <a16:creationId xmlns:a16="http://schemas.microsoft.com/office/drawing/2014/main" id="{1F11FE8E-9774-4C8C-81A7-DF7574B7E54A}"/>
              </a:ext>
            </a:extLst>
          </p:cNvPr>
          <p:cNvGrpSpPr/>
          <p:nvPr/>
        </p:nvGrpSpPr>
        <p:grpSpPr>
          <a:xfrm>
            <a:off x="511629" y="3711105"/>
            <a:ext cx="11676827" cy="2228691"/>
            <a:chOff x="511629" y="3711105"/>
            <a:chExt cx="11676827" cy="2228691"/>
          </a:xfrm>
        </p:grpSpPr>
        <p:grpSp>
          <p:nvGrpSpPr>
            <p:cNvPr id="639" name="Purple Flow Lines">
              <a:extLst>
                <a:ext uri="{FF2B5EF4-FFF2-40B4-BE49-F238E27FC236}">
                  <a16:creationId xmlns:a16="http://schemas.microsoft.com/office/drawing/2014/main" id="{F0745A5F-08BB-42B9-B70A-F9B3AB3CCAC9}"/>
                </a:ext>
              </a:extLst>
            </p:cNvPr>
            <p:cNvGrpSpPr/>
            <p:nvPr/>
          </p:nvGrpSpPr>
          <p:grpSpPr>
            <a:xfrm>
              <a:off x="2174760" y="3711105"/>
              <a:ext cx="9323216" cy="1792081"/>
              <a:chOff x="2174760" y="3711105"/>
              <a:chExt cx="9323216" cy="1792081"/>
            </a:xfrm>
          </p:grpSpPr>
          <p:grpSp>
            <p:nvGrpSpPr>
              <p:cNvPr id="647" name="purple endpoint connector">
                <a:extLst>
                  <a:ext uri="{FF2B5EF4-FFF2-40B4-BE49-F238E27FC236}">
                    <a16:creationId xmlns:a16="http://schemas.microsoft.com/office/drawing/2014/main" id="{669C2750-28FC-4234-AE91-959517BF29C5}"/>
                  </a:ext>
                </a:extLst>
              </p:cNvPr>
              <p:cNvGrpSpPr/>
              <p:nvPr/>
            </p:nvGrpSpPr>
            <p:grpSpPr>
              <a:xfrm>
                <a:off x="10285674" y="3879171"/>
                <a:ext cx="1212302" cy="1206065"/>
                <a:chOff x="10397995" y="3413953"/>
                <a:chExt cx="1212302" cy="1206065"/>
              </a:xfrm>
            </p:grpSpPr>
            <p:sp>
              <p:nvSpPr>
                <p:cNvPr id="653" name="Rounded Rectangle 1172">
                  <a:extLst>
                    <a:ext uri="{FF2B5EF4-FFF2-40B4-BE49-F238E27FC236}">
                      <a16:creationId xmlns:a16="http://schemas.microsoft.com/office/drawing/2014/main" id="{AA2D4D3C-864D-4DE2-BB8C-D22229A8E48D}"/>
                    </a:ext>
                  </a:extLst>
                </p:cNvPr>
                <p:cNvSpPr/>
                <p:nvPr/>
              </p:nvSpPr>
              <p:spPr>
                <a:xfrm rot="5400000">
                  <a:off x="10326310" y="3485638"/>
                  <a:ext cx="749521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971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>
                  <a:solidFill>
                    <a:srgbClr val="9F54A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654" name="Rounded Rectangle 1172">
                  <a:extLst>
                    <a:ext uri="{FF2B5EF4-FFF2-40B4-BE49-F238E27FC236}">
                      <a16:creationId xmlns:a16="http://schemas.microsoft.com/office/drawing/2014/main" id="{D3E28CCB-AC2F-4206-842F-D8B4BE356257}"/>
                    </a:ext>
                  </a:extLst>
                </p:cNvPr>
                <p:cNvSpPr/>
                <p:nvPr/>
              </p:nvSpPr>
              <p:spPr>
                <a:xfrm rot="16200000">
                  <a:off x="10932461" y="3942182"/>
                  <a:ext cx="749521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971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>
                  <a:solidFill>
                    <a:srgbClr val="9F54A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  <p:cxnSp>
            <p:nvCxnSpPr>
              <p:cNvPr id="648" name="Straight Connector 647">
                <a:extLst>
                  <a:ext uri="{FF2B5EF4-FFF2-40B4-BE49-F238E27FC236}">
                    <a16:creationId xmlns:a16="http://schemas.microsoft.com/office/drawing/2014/main" id="{19FA5E8E-A9DB-452A-BD6E-3321B57011B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174760" y="5493565"/>
                <a:ext cx="712816" cy="2531"/>
              </a:xfrm>
              <a:prstGeom prst="line">
                <a:avLst/>
              </a:prstGeom>
              <a:ln w="28575">
                <a:solidFill>
                  <a:srgbClr val="9F54A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49" name="Purple Flow">
                <a:extLst>
                  <a:ext uri="{FF2B5EF4-FFF2-40B4-BE49-F238E27FC236}">
                    <a16:creationId xmlns:a16="http://schemas.microsoft.com/office/drawing/2014/main" id="{77A68BCE-A29F-4C6C-A869-95B6B215D0CE}"/>
                  </a:ext>
                </a:extLst>
              </p:cNvPr>
              <p:cNvGrpSpPr/>
              <p:nvPr/>
            </p:nvGrpSpPr>
            <p:grpSpPr>
              <a:xfrm>
                <a:off x="4076600" y="3711105"/>
                <a:ext cx="6217920" cy="1506737"/>
                <a:chOff x="3975610" y="3350440"/>
                <a:chExt cx="6217920" cy="1506737"/>
              </a:xfrm>
            </p:grpSpPr>
            <p:cxnSp>
              <p:nvCxnSpPr>
                <p:cNvPr id="651" name="Straight Connector 650">
                  <a:extLst>
                    <a:ext uri="{FF2B5EF4-FFF2-40B4-BE49-F238E27FC236}">
                      <a16:creationId xmlns:a16="http://schemas.microsoft.com/office/drawing/2014/main" id="{0EF0ED8C-2CDE-48C7-B4DF-09770D6B2A8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975610" y="3522321"/>
                  <a:ext cx="6217920" cy="0"/>
                </a:xfrm>
                <a:prstGeom prst="line">
                  <a:avLst/>
                </a:prstGeom>
                <a:ln w="28575">
                  <a:solidFill>
                    <a:srgbClr val="9F54A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52" name="Straight Connector 651">
                  <a:extLst>
                    <a:ext uri="{FF2B5EF4-FFF2-40B4-BE49-F238E27FC236}">
                      <a16:creationId xmlns:a16="http://schemas.microsoft.com/office/drawing/2014/main" id="{23F95949-7021-4B24-A64F-30C8A53BE6B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>
                  <a:off x="3232978" y="4103809"/>
                  <a:ext cx="1506737" cy="0"/>
                </a:xfrm>
                <a:prstGeom prst="line">
                  <a:avLst/>
                </a:prstGeom>
                <a:noFill/>
                <a:ln w="28575">
                  <a:solidFill>
                    <a:srgbClr val="9F54A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50" name="Arc 16">
                <a:extLst>
                  <a:ext uri="{FF2B5EF4-FFF2-40B4-BE49-F238E27FC236}">
                    <a16:creationId xmlns:a16="http://schemas.microsoft.com/office/drawing/2014/main" id="{ED6926B2-235C-4B9D-B40D-61B14E69DA52}"/>
                  </a:ext>
                </a:extLst>
              </p:cNvPr>
              <p:cNvSpPr/>
              <p:nvPr/>
            </p:nvSpPr>
            <p:spPr>
              <a:xfrm rot="5400000">
                <a:off x="3408483" y="4813882"/>
                <a:ext cx="676275" cy="702333"/>
              </a:xfrm>
              <a:custGeom>
                <a:avLst/>
                <a:gdLst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2" fmla="*/ 168275 w 336550"/>
                  <a:gd name="connsiteY2" fmla="*/ 540408 h 1080816"/>
                  <a:gd name="connsiteX3" fmla="*/ 168275 w 336550"/>
                  <a:gd name="connsiteY3" fmla="*/ 0 h 1080816"/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46050 w 168275"/>
                  <a:gd name="connsiteY1" fmla="*/ 253091 h 540408"/>
                  <a:gd name="connsiteX2" fmla="*/ 168275 w 168275"/>
                  <a:gd name="connsiteY2" fmla="*/ 540408 h 540408"/>
                  <a:gd name="connsiteX0" fmla="*/ 0 w 190500"/>
                  <a:gd name="connsiteY0" fmla="*/ 13751 h 554159"/>
                  <a:gd name="connsiteX1" fmla="*/ 168275 w 190500"/>
                  <a:gd name="connsiteY1" fmla="*/ 554159 h 554159"/>
                  <a:gd name="connsiteX2" fmla="*/ 0 w 190500"/>
                  <a:gd name="connsiteY2" fmla="*/ 554159 h 554159"/>
                  <a:gd name="connsiteX3" fmla="*/ 0 w 190500"/>
                  <a:gd name="connsiteY3" fmla="*/ 13751 h 554159"/>
                  <a:gd name="connsiteX0" fmla="*/ 0 w 190500"/>
                  <a:gd name="connsiteY0" fmla="*/ 13751 h 554159"/>
                  <a:gd name="connsiteX1" fmla="*/ 190500 w 190500"/>
                  <a:gd name="connsiteY1" fmla="*/ 76342 h 554159"/>
                  <a:gd name="connsiteX2" fmla="*/ 168275 w 190500"/>
                  <a:gd name="connsiteY2" fmla="*/ 554159 h 554159"/>
                  <a:gd name="connsiteX0" fmla="*/ 0 w 190500"/>
                  <a:gd name="connsiteY0" fmla="*/ 0 h 540408"/>
                  <a:gd name="connsiteX1" fmla="*/ 168275 w 190500"/>
                  <a:gd name="connsiteY1" fmla="*/ 540408 h 540408"/>
                  <a:gd name="connsiteX2" fmla="*/ 0 w 190500"/>
                  <a:gd name="connsiteY2" fmla="*/ 540408 h 540408"/>
                  <a:gd name="connsiteX3" fmla="*/ 0 w 190500"/>
                  <a:gd name="connsiteY3" fmla="*/ 0 h 540408"/>
                  <a:gd name="connsiteX0" fmla="*/ 0 w 190500"/>
                  <a:gd name="connsiteY0" fmla="*/ 0 h 540408"/>
                  <a:gd name="connsiteX1" fmla="*/ 190500 w 190500"/>
                  <a:gd name="connsiteY1" fmla="*/ 62591 h 540408"/>
                  <a:gd name="connsiteX2" fmla="*/ 168275 w 190500"/>
                  <a:gd name="connsiteY2" fmla="*/ 540408 h 540408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52400 w 168275"/>
                  <a:gd name="connsiteY1" fmla="*/ 30841 h 540408"/>
                  <a:gd name="connsiteX2" fmla="*/ 168275 w 168275"/>
                  <a:gd name="connsiteY2" fmla="*/ 540408 h 540408"/>
                  <a:gd name="connsiteX0" fmla="*/ 0 w 171393"/>
                  <a:gd name="connsiteY0" fmla="*/ 0 h 540408"/>
                  <a:gd name="connsiteX1" fmla="*/ 168275 w 171393"/>
                  <a:gd name="connsiteY1" fmla="*/ 540408 h 540408"/>
                  <a:gd name="connsiteX2" fmla="*/ 0 w 171393"/>
                  <a:gd name="connsiteY2" fmla="*/ 540408 h 540408"/>
                  <a:gd name="connsiteX3" fmla="*/ 0 w 171393"/>
                  <a:gd name="connsiteY3" fmla="*/ 0 h 540408"/>
                  <a:gd name="connsiteX0" fmla="*/ 0 w 171393"/>
                  <a:gd name="connsiteY0" fmla="*/ 0 h 540408"/>
                  <a:gd name="connsiteX1" fmla="*/ 152400 w 171393"/>
                  <a:gd name="connsiteY1" fmla="*/ 30841 h 540408"/>
                  <a:gd name="connsiteX2" fmla="*/ 168275 w 171393"/>
                  <a:gd name="connsiteY2" fmla="*/ 540408 h 540408"/>
                  <a:gd name="connsiteX0" fmla="*/ 101600 w 272993"/>
                  <a:gd name="connsiteY0" fmla="*/ 0 h 540408"/>
                  <a:gd name="connsiteX1" fmla="*/ 269875 w 272993"/>
                  <a:gd name="connsiteY1" fmla="*/ 540408 h 540408"/>
                  <a:gd name="connsiteX2" fmla="*/ 101600 w 272993"/>
                  <a:gd name="connsiteY2" fmla="*/ 540408 h 540408"/>
                  <a:gd name="connsiteX3" fmla="*/ 101600 w 272993"/>
                  <a:gd name="connsiteY3" fmla="*/ 0 h 540408"/>
                  <a:gd name="connsiteX0" fmla="*/ 0 w 272993"/>
                  <a:gd name="connsiteY0" fmla="*/ 25400 h 540408"/>
                  <a:gd name="connsiteX1" fmla="*/ 254000 w 272993"/>
                  <a:gd name="connsiteY1" fmla="*/ 30841 h 540408"/>
                  <a:gd name="connsiteX2" fmla="*/ 269875 w 272993"/>
                  <a:gd name="connsiteY2" fmla="*/ 540408 h 540408"/>
                  <a:gd name="connsiteX0" fmla="*/ 101600 w 296237"/>
                  <a:gd name="connsiteY0" fmla="*/ 0 h 540408"/>
                  <a:gd name="connsiteX1" fmla="*/ 269875 w 296237"/>
                  <a:gd name="connsiteY1" fmla="*/ 540408 h 540408"/>
                  <a:gd name="connsiteX2" fmla="*/ 101600 w 296237"/>
                  <a:gd name="connsiteY2" fmla="*/ 540408 h 540408"/>
                  <a:gd name="connsiteX3" fmla="*/ 101600 w 296237"/>
                  <a:gd name="connsiteY3" fmla="*/ 0 h 540408"/>
                  <a:gd name="connsiteX0" fmla="*/ 0 w 296237"/>
                  <a:gd name="connsiteY0" fmla="*/ 25400 h 540408"/>
                  <a:gd name="connsiteX1" fmla="*/ 254000 w 296237"/>
                  <a:gd name="connsiteY1" fmla="*/ 30841 h 540408"/>
                  <a:gd name="connsiteX2" fmla="*/ 269875 w 296237"/>
                  <a:gd name="connsiteY2" fmla="*/ 540408 h 540408"/>
                  <a:gd name="connsiteX0" fmla="*/ 101600 w 290588"/>
                  <a:gd name="connsiteY0" fmla="*/ 8814 h 555572"/>
                  <a:gd name="connsiteX1" fmla="*/ 269875 w 290588"/>
                  <a:gd name="connsiteY1" fmla="*/ 549222 h 555572"/>
                  <a:gd name="connsiteX2" fmla="*/ 101600 w 290588"/>
                  <a:gd name="connsiteY2" fmla="*/ 549222 h 555572"/>
                  <a:gd name="connsiteX3" fmla="*/ 101600 w 290588"/>
                  <a:gd name="connsiteY3" fmla="*/ 8814 h 555572"/>
                  <a:gd name="connsiteX0" fmla="*/ 0 w 290588"/>
                  <a:gd name="connsiteY0" fmla="*/ 34214 h 555572"/>
                  <a:gd name="connsiteX1" fmla="*/ 254000 w 290588"/>
                  <a:gd name="connsiteY1" fmla="*/ 39655 h 555572"/>
                  <a:gd name="connsiteX2" fmla="*/ 288925 w 290588"/>
                  <a:gd name="connsiteY2" fmla="*/ 555572 h 555572"/>
                  <a:gd name="connsiteX0" fmla="*/ 257175 w 454840"/>
                  <a:gd name="connsiteY0" fmla="*/ 27005 h 573763"/>
                  <a:gd name="connsiteX1" fmla="*/ 425450 w 454840"/>
                  <a:gd name="connsiteY1" fmla="*/ 567413 h 573763"/>
                  <a:gd name="connsiteX2" fmla="*/ 257175 w 454840"/>
                  <a:gd name="connsiteY2" fmla="*/ 567413 h 573763"/>
                  <a:gd name="connsiteX3" fmla="*/ 257175 w 454840"/>
                  <a:gd name="connsiteY3" fmla="*/ 27005 h 573763"/>
                  <a:gd name="connsiteX0" fmla="*/ 0 w 454840"/>
                  <a:gd name="connsiteY0" fmla="*/ 11130 h 573763"/>
                  <a:gd name="connsiteX1" fmla="*/ 409575 w 454840"/>
                  <a:gd name="connsiteY1" fmla="*/ 57846 h 573763"/>
                  <a:gd name="connsiteX2" fmla="*/ 444500 w 454840"/>
                  <a:gd name="connsiteY2" fmla="*/ 573763 h 573763"/>
                  <a:gd name="connsiteX0" fmla="*/ 257175 w 454840"/>
                  <a:gd name="connsiteY0" fmla="*/ 23576 h 570334"/>
                  <a:gd name="connsiteX1" fmla="*/ 425450 w 454840"/>
                  <a:gd name="connsiteY1" fmla="*/ 563984 h 570334"/>
                  <a:gd name="connsiteX2" fmla="*/ 257175 w 454840"/>
                  <a:gd name="connsiteY2" fmla="*/ 563984 h 570334"/>
                  <a:gd name="connsiteX3" fmla="*/ 257175 w 454840"/>
                  <a:gd name="connsiteY3" fmla="*/ 23576 h 570334"/>
                  <a:gd name="connsiteX0" fmla="*/ 0 w 454840"/>
                  <a:gd name="connsiteY0" fmla="*/ 7701 h 570334"/>
                  <a:gd name="connsiteX1" fmla="*/ 409575 w 454840"/>
                  <a:gd name="connsiteY1" fmla="*/ 54417 h 570334"/>
                  <a:gd name="connsiteX2" fmla="*/ 444500 w 454840"/>
                  <a:gd name="connsiteY2" fmla="*/ 570334 h 570334"/>
                  <a:gd name="connsiteX0" fmla="*/ 257175 w 460200"/>
                  <a:gd name="connsiteY0" fmla="*/ 15875 h 562633"/>
                  <a:gd name="connsiteX1" fmla="*/ 425450 w 460200"/>
                  <a:gd name="connsiteY1" fmla="*/ 556283 h 562633"/>
                  <a:gd name="connsiteX2" fmla="*/ 257175 w 460200"/>
                  <a:gd name="connsiteY2" fmla="*/ 556283 h 562633"/>
                  <a:gd name="connsiteX3" fmla="*/ 257175 w 460200"/>
                  <a:gd name="connsiteY3" fmla="*/ 15875 h 562633"/>
                  <a:gd name="connsiteX0" fmla="*/ 0 w 460200"/>
                  <a:gd name="connsiteY0" fmla="*/ 0 h 562633"/>
                  <a:gd name="connsiteX1" fmla="*/ 419100 w 460200"/>
                  <a:gd name="connsiteY1" fmla="*/ 68941 h 562633"/>
                  <a:gd name="connsiteX2" fmla="*/ 444500 w 460200"/>
                  <a:gd name="connsiteY2" fmla="*/ 562633 h 562633"/>
                  <a:gd name="connsiteX0" fmla="*/ 257175 w 451248"/>
                  <a:gd name="connsiteY0" fmla="*/ 17515 h 564273"/>
                  <a:gd name="connsiteX1" fmla="*/ 425450 w 451248"/>
                  <a:gd name="connsiteY1" fmla="*/ 557923 h 564273"/>
                  <a:gd name="connsiteX2" fmla="*/ 257175 w 451248"/>
                  <a:gd name="connsiteY2" fmla="*/ 557923 h 564273"/>
                  <a:gd name="connsiteX3" fmla="*/ 257175 w 451248"/>
                  <a:gd name="connsiteY3" fmla="*/ 17515 h 564273"/>
                  <a:gd name="connsiteX0" fmla="*/ 0 w 451248"/>
                  <a:gd name="connsiteY0" fmla="*/ 1640 h 564273"/>
                  <a:gd name="connsiteX1" fmla="*/ 419100 w 451248"/>
                  <a:gd name="connsiteY1" fmla="*/ 70581 h 564273"/>
                  <a:gd name="connsiteX2" fmla="*/ 444500 w 451248"/>
                  <a:gd name="connsiteY2" fmla="*/ 564273 h 564273"/>
                  <a:gd name="connsiteX0" fmla="*/ 257175 w 444709"/>
                  <a:gd name="connsiteY0" fmla="*/ 36690 h 583448"/>
                  <a:gd name="connsiteX1" fmla="*/ 425450 w 444709"/>
                  <a:gd name="connsiteY1" fmla="*/ 577098 h 583448"/>
                  <a:gd name="connsiteX2" fmla="*/ 257175 w 444709"/>
                  <a:gd name="connsiteY2" fmla="*/ 577098 h 583448"/>
                  <a:gd name="connsiteX3" fmla="*/ 257175 w 444709"/>
                  <a:gd name="connsiteY3" fmla="*/ 36690 h 583448"/>
                  <a:gd name="connsiteX0" fmla="*/ 0 w 444709"/>
                  <a:gd name="connsiteY0" fmla="*/ 20815 h 583448"/>
                  <a:gd name="connsiteX1" fmla="*/ 419100 w 444709"/>
                  <a:gd name="connsiteY1" fmla="*/ 89756 h 583448"/>
                  <a:gd name="connsiteX2" fmla="*/ 444500 w 444709"/>
                  <a:gd name="connsiteY2" fmla="*/ 583448 h 583448"/>
                  <a:gd name="connsiteX0" fmla="*/ 257175 w 457670"/>
                  <a:gd name="connsiteY0" fmla="*/ 17501 h 564259"/>
                  <a:gd name="connsiteX1" fmla="*/ 425450 w 457670"/>
                  <a:gd name="connsiteY1" fmla="*/ 557909 h 564259"/>
                  <a:gd name="connsiteX2" fmla="*/ 257175 w 457670"/>
                  <a:gd name="connsiteY2" fmla="*/ 557909 h 564259"/>
                  <a:gd name="connsiteX3" fmla="*/ 257175 w 457670"/>
                  <a:gd name="connsiteY3" fmla="*/ 17501 h 564259"/>
                  <a:gd name="connsiteX0" fmla="*/ 0 w 457670"/>
                  <a:gd name="connsiteY0" fmla="*/ 1626 h 564259"/>
                  <a:gd name="connsiteX1" fmla="*/ 444500 w 457670"/>
                  <a:gd name="connsiteY1" fmla="*/ 111842 h 564259"/>
                  <a:gd name="connsiteX2" fmla="*/ 444500 w 457670"/>
                  <a:gd name="connsiteY2" fmla="*/ 564259 h 564259"/>
                  <a:gd name="connsiteX0" fmla="*/ 257175 w 483266"/>
                  <a:gd name="connsiteY0" fmla="*/ 15875 h 565808"/>
                  <a:gd name="connsiteX1" fmla="*/ 425450 w 483266"/>
                  <a:gd name="connsiteY1" fmla="*/ 556283 h 565808"/>
                  <a:gd name="connsiteX2" fmla="*/ 257175 w 483266"/>
                  <a:gd name="connsiteY2" fmla="*/ 556283 h 565808"/>
                  <a:gd name="connsiteX3" fmla="*/ 257175 w 483266"/>
                  <a:gd name="connsiteY3" fmla="*/ 15875 h 565808"/>
                  <a:gd name="connsiteX0" fmla="*/ 0 w 483266"/>
                  <a:gd name="connsiteY0" fmla="*/ 0 h 565808"/>
                  <a:gd name="connsiteX1" fmla="*/ 444500 w 483266"/>
                  <a:gd name="connsiteY1" fmla="*/ 110216 h 565808"/>
                  <a:gd name="connsiteX2" fmla="*/ 460375 w 483266"/>
                  <a:gd name="connsiteY2" fmla="*/ 565808 h 5658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501301"/>
                  <a:gd name="connsiteY0" fmla="*/ 15875 h 670583"/>
                  <a:gd name="connsiteX1" fmla="*/ 425450 w 501301"/>
                  <a:gd name="connsiteY1" fmla="*/ 556283 h 670583"/>
                  <a:gd name="connsiteX2" fmla="*/ 257175 w 501301"/>
                  <a:gd name="connsiteY2" fmla="*/ 556283 h 670583"/>
                  <a:gd name="connsiteX3" fmla="*/ 257175 w 501301"/>
                  <a:gd name="connsiteY3" fmla="*/ 15875 h 670583"/>
                  <a:gd name="connsiteX0" fmla="*/ 0 w 501301"/>
                  <a:gd name="connsiteY0" fmla="*/ 0 h 670583"/>
                  <a:gd name="connsiteX1" fmla="*/ 444500 w 501301"/>
                  <a:gd name="connsiteY1" fmla="*/ 110216 h 670583"/>
                  <a:gd name="connsiteX2" fmla="*/ 495300 w 501301"/>
                  <a:gd name="connsiteY2" fmla="*/ 670583 h 670583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314325 w 561673"/>
                  <a:gd name="connsiteY0" fmla="*/ 0 h 654708"/>
                  <a:gd name="connsiteX1" fmla="*/ 482600 w 561673"/>
                  <a:gd name="connsiteY1" fmla="*/ 540408 h 654708"/>
                  <a:gd name="connsiteX2" fmla="*/ 314325 w 561673"/>
                  <a:gd name="connsiteY2" fmla="*/ 540408 h 654708"/>
                  <a:gd name="connsiteX3" fmla="*/ 314325 w 561673"/>
                  <a:gd name="connsiteY3" fmla="*/ 0 h 654708"/>
                  <a:gd name="connsiteX0" fmla="*/ 0 w 561673"/>
                  <a:gd name="connsiteY0" fmla="*/ 34925 h 654708"/>
                  <a:gd name="connsiteX1" fmla="*/ 501650 w 561673"/>
                  <a:gd name="connsiteY1" fmla="*/ 94341 h 654708"/>
                  <a:gd name="connsiteX2" fmla="*/ 552450 w 561673"/>
                  <a:gd name="connsiteY2" fmla="*/ 654708 h 654708"/>
                  <a:gd name="connsiteX0" fmla="*/ 314325 w 569928"/>
                  <a:gd name="connsiteY0" fmla="*/ 0 h 657883"/>
                  <a:gd name="connsiteX1" fmla="*/ 482600 w 569928"/>
                  <a:gd name="connsiteY1" fmla="*/ 540408 h 657883"/>
                  <a:gd name="connsiteX2" fmla="*/ 314325 w 569928"/>
                  <a:gd name="connsiteY2" fmla="*/ 540408 h 657883"/>
                  <a:gd name="connsiteX3" fmla="*/ 314325 w 569928"/>
                  <a:gd name="connsiteY3" fmla="*/ 0 h 657883"/>
                  <a:gd name="connsiteX0" fmla="*/ 0 w 569928"/>
                  <a:gd name="connsiteY0" fmla="*/ 34925 h 657883"/>
                  <a:gd name="connsiteX1" fmla="*/ 501650 w 569928"/>
                  <a:gd name="connsiteY1" fmla="*/ 94341 h 657883"/>
                  <a:gd name="connsiteX2" fmla="*/ 565150 w 569928"/>
                  <a:gd name="connsiteY2" fmla="*/ 657883 h 657883"/>
                  <a:gd name="connsiteX0" fmla="*/ 314325 w 571308"/>
                  <a:gd name="connsiteY0" fmla="*/ 0 h 657883"/>
                  <a:gd name="connsiteX1" fmla="*/ 482600 w 571308"/>
                  <a:gd name="connsiteY1" fmla="*/ 540408 h 657883"/>
                  <a:gd name="connsiteX2" fmla="*/ 314325 w 571308"/>
                  <a:gd name="connsiteY2" fmla="*/ 540408 h 657883"/>
                  <a:gd name="connsiteX3" fmla="*/ 314325 w 571308"/>
                  <a:gd name="connsiteY3" fmla="*/ 0 h 657883"/>
                  <a:gd name="connsiteX0" fmla="*/ 0 w 571308"/>
                  <a:gd name="connsiteY0" fmla="*/ 34925 h 657883"/>
                  <a:gd name="connsiteX1" fmla="*/ 501650 w 571308"/>
                  <a:gd name="connsiteY1" fmla="*/ 94341 h 657883"/>
                  <a:gd name="connsiteX2" fmla="*/ 565150 w 571308"/>
                  <a:gd name="connsiteY2" fmla="*/ 657883 h 657883"/>
                  <a:gd name="connsiteX0" fmla="*/ 314325 w 578445"/>
                  <a:gd name="connsiteY0" fmla="*/ 0 h 661058"/>
                  <a:gd name="connsiteX1" fmla="*/ 482600 w 578445"/>
                  <a:gd name="connsiteY1" fmla="*/ 540408 h 661058"/>
                  <a:gd name="connsiteX2" fmla="*/ 314325 w 578445"/>
                  <a:gd name="connsiteY2" fmla="*/ 540408 h 661058"/>
                  <a:gd name="connsiteX3" fmla="*/ 314325 w 578445"/>
                  <a:gd name="connsiteY3" fmla="*/ 0 h 661058"/>
                  <a:gd name="connsiteX0" fmla="*/ 0 w 578445"/>
                  <a:gd name="connsiteY0" fmla="*/ 34925 h 661058"/>
                  <a:gd name="connsiteX1" fmla="*/ 501650 w 578445"/>
                  <a:gd name="connsiteY1" fmla="*/ 94341 h 661058"/>
                  <a:gd name="connsiteX2" fmla="*/ 574675 w 578445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31750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45353"/>
                  <a:gd name="connsiteY0" fmla="*/ 0 h 661058"/>
                  <a:gd name="connsiteX1" fmla="*/ 536575 w 645353"/>
                  <a:gd name="connsiteY1" fmla="*/ 540408 h 661058"/>
                  <a:gd name="connsiteX2" fmla="*/ 368300 w 645353"/>
                  <a:gd name="connsiteY2" fmla="*/ 540408 h 661058"/>
                  <a:gd name="connsiteX3" fmla="*/ 368300 w 645353"/>
                  <a:gd name="connsiteY3" fmla="*/ 0 h 661058"/>
                  <a:gd name="connsiteX0" fmla="*/ 0 w 645353"/>
                  <a:gd name="connsiteY0" fmla="*/ 22225 h 661058"/>
                  <a:gd name="connsiteX1" fmla="*/ 581025 w 645353"/>
                  <a:gd name="connsiteY1" fmla="*/ 107041 h 661058"/>
                  <a:gd name="connsiteX2" fmla="*/ 628650 w 645353"/>
                  <a:gd name="connsiteY2" fmla="*/ 661058 h 661058"/>
                  <a:gd name="connsiteX0" fmla="*/ 368300 w 663392"/>
                  <a:gd name="connsiteY0" fmla="*/ 0 h 680108"/>
                  <a:gd name="connsiteX1" fmla="*/ 536575 w 663392"/>
                  <a:gd name="connsiteY1" fmla="*/ 540408 h 680108"/>
                  <a:gd name="connsiteX2" fmla="*/ 368300 w 663392"/>
                  <a:gd name="connsiteY2" fmla="*/ 540408 h 680108"/>
                  <a:gd name="connsiteX3" fmla="*/ 368300 w 663392"/>
                  <a:gd name="connsiteY3" fmla="*/ 0 h 680108"/>
                  <a:gd name="connsiteX0" fmla="*/ 0 w 663392"/>
                  <a:gd name="connsiteY0" fmla="*/ 22225 h 680108"/>
                  <a:gd name="connsiteX1" fmla="*/ 581025 w 663392"/>
                  <a:gd name="connsiteY1" fmla="*/ 107041 h 680108"/>
                  <a:gd name="connsiteX2" fmla="*/ 657225 w 663392"/>
                  <a:gd name="connsiteY2" fmla="*/ 680108 h 680108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1587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90055"/>
                  <a:gd name="connsiteY0" fmla="*/ 0 h 695983"/>
                  <a:gd name="connsiteX1" fmla="*/ 536575 w 690055"/>
                  <a:gd name="connsiteY1" fmla="*/ 540408 h 695983"/>
                  <a:gd name="connsiteX2" fmla="*/ 368300 w 690055"/>
                  <a:gd name="connsiteY2" fmla="*/ 540408 h 695983"/>
                  <a:gd name="connsiteX3" fmla="*/ 368300 w 690055"/>
                  <a:gd name="connsiteY3" fmla="*/ 0 h 695983"/>
                  <a:gd name="connsiteX0" fmla="*/ 0 w 690055"/>
                  <a:gd name="connsiteY0" fmla="*/ 15875 h 695983"/>
                  <a:gd name="connsiteX1" fmla="*/ 581025 w 690055"/>
                  <a:gd name="connsiteY1" fmla="*/ 107041 h 695983"/>
                  <a:gd name="connsiteX2" fmla="*/ 688975 w 690055"/>
                  <a:gd name="connsiteY2" fmla="*/ 695983 h 695983"/>
                  <a:gd name="connsiteX0" fmla="*/ 368300 w 688975"/>
                  <a:gd name="connsiteY0" fmla="*/ 0 h 695983"/>
                  <a:gd name="connsiteX1" fmla="*/ 536575 w 688975"/>
                  <a:gd name="connsiteY1" fmla="*/ 540408 h 695983"/>
                  <a:gd name="connsiteX2" fmla="*/ 368300 w 688975"/>
                  <a:gd name="connsiteY2" fmla="*/ 540408 h 695983"/>
                  <a:gd name="connsiteX3" fmla="*/ 368300 w 688975"/>
                  <a:gd name="connsiteY3" fmla="*/ 0 h 695983"/>
                  <a:gd name="connsiteX0" fmla="*/ 0 w 688975"/>
                  <a:gd name="connsiteY0" fmla="*/ 15875 h 695983"/>
                  <a:gd name="connsiteX1" fmla="*/ 581025 w 688975"/>
                  <a:gd name="connsiteY1" fmla="*/ 107041 h 695983"/>
                  <a:gd name="connsiteX2" fmla="*/ 688975 w 688975"/>
                  <a:gd name="connsiteY2" fmla="*/ 695983 h 69598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15875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6275" h="702333" stroke="0" extrusionOk="0">
                    <a:moveTo>
                      <a:pt x="368300" y="0"/>
                    </a:moveTo>
                    <a:cubicBezTo>
                      <a:pt x="461236" y="0"/>
                      <a:pt x="536575" y="241949"/>
                      <a:pt x="536575" y="540408"/>
                    </a:cubicBezTo>
                    <a:lnTo>
                      <a:pt x="368300" y="540408"/>
                    </a:lnTo>
                    <a:lnTo>
                      <a:pt x="368300" y="0"/>
                    </a:lnTo>
                    <a:close/>
                  </a:path>
                  <a:path w="676275" h="702333" fill="none">
                    <a:moveTo>
                      <a:pt x="0" y="6350"/>
                    </a:moveTo>
                    <a:cubicBezTo>
                      <a:pt x="376767" y="4989"/>
                      <a:pt x="468312" y="-8956"/>
                      <a:pt x="581025" y="107041"/>
                    </a:cubicBezTo>
                    <a:cubicBezTo>
                      <a:pt x="693738" y="223038"/>
                      <a:pt x="669925" y="384824"/>
                      <a:pt x="676275" y="702333"/>
                    </a:cubicBezTo>
                  </a:path>
                </a:pathLst>
              </a:custGeom>
              <a:ln w="28575">
                <a:solidFill>
                  <a:srgbClr val="9F54A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 w="0"/>
                  <a:solidFill>
                    <a:srgbClr val="00BCEB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640" name="Building Controls">
              <a:extLst>
                <a:ext uri="{FF2B5EF4-FFF2-40B4-BE49-F238E27FC236}">
                  <a16:creationId xmlns:a16="http://schemas.microsoft.com/office/drawing/2014/main" id="{38C5DEBE-DAC4-44D1-AA02-96D99A8D39BC}"/>
                </a:ext>
              </a:extLst>
            </p:cNvPr>
            <p:cNvGrpSpPr/>
            <p:nvPr/>
          </p:nvGrpSpPr>
          <p:grpSpPr>
            <a:xfrm>
              <a:off x="1877129" y="5250347"/>
              <a:ext cx="731751" cy="689449"/>
              <a:chOff x="1808413" y="4889682"/>
              <a:chExt cx="731751" cy="689449"/>
            </a:xfrm>
          </p:grpSpPr>
          <p:sp>
            <p:nvSpPr>
              <p:cNvPr id="645" name="Building Controls endpt">
                <a:extLst>
                  <a:ext uri="{FF2B5EF4-FFF2-40B4-BE49-F238E27FC236}">
                    <a16:creationId xmlns:a16="http://schemas.microsoft.com/office/drawing/2014/main" id="{94A81937-2BF4-40C2-A530-B5AF1623FD8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33633" y="4889682"/>
                <a:ext cx="475489" cy="475488"/>
              </a:xfrm>
              <a:prstGeom prst="ellipse">
                <a:avLst/>
              </a:prstGeom>
              <a:blipFill rotWithShape="1">
                <a:blip r:embed="rId11"/>
                <a:stretch>
                  <a:fillRect/>
                </a:stretch>
              </a:blipFill>
              <a:ln w="28575" cmpd="sng">
                <a:solidFill>
                  <a:srgbClr val="9F54A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panose="020B0604020202020204"/>
                  <a:ea typeface="Arial" charset="0"/>
                  <a:cs typeface="Arial" charset="0"/>
                </a:endParaRPr>
              </a:p>
            </p:txBody>
          </p:sp>
          <p:sp>
            <p:nvSpPr>
              <p:cNvPr id="646" name="Building Controls">
                <a:extLst>
                  <a:ext uri="{FF2B5EF4-FFF2-40B4-BE49-F238E27FC236}">
                    <a16:creationId xmlns:a16="http://schemas.microsoft.com/office/drawing/2014/main" id="{D47BF8CF-B38C-4017-844E-ABE3785A8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413" y="5420113"/>
                <a:ext cx="731751" cy="1590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Building</a:t>
                </a:r>
                <a:b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Controls</a:t>
                </a:r>
              </a:p>
            </p:txBody>
          </p:sp>
        </p:grpSp>
        <p:grpSp>
          <p:nvGrpSpPr>
            <p:cNvPr id="641" name="Third-party Tech">
              <a:extLst>
                <a:ext uri="{FF2B5EF4-FFF2-40B4-BE49-F238E27FC236}">
                  <a16:creationId xmlns:a16="http://schemas.microsoft.com/office/drawing/2014/main" id="{EA15DE64-2975-4526-ABB2-7B66388C7146}"/>
                </a:ext>
              </a:extLst>
            </p:cNvPr>
            <p:cNvGrpSpPr/>
            <p:nvPr/>
          </p:nvGrpSpPr>
          <p:grpSpPr>
            <a:xfrm>
              <a:off x="11226802" y="4817668"/>
              <a:ext cx="961654" cy="684501"/>
              <a:chOff x="11226802" y="4817668"/>
              <a:chExt cx="961654" cy="684501"/>
            </a:xfrm>
          </p:grpSpPr>
          <p:sp>
            <p:nvSpPr>
              <p:cNvPr id="643" name="Third-party Technician accessing logs">
                <a:extLst>
                  <a:ext uri="{FF2B5EF4-FFF2-40B4-BE49-F238E27FC236}">
                    <a16:creationId xmlns:a16="http://schemas.microsoft.com/office/drawing/2014/main" id="{8415BBB9-FA1A-493B-AD4B-0478D203F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26802" y="5347062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Third-party Technician</a:t>
                </a:r>
                <a:b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accessing logs</a:t>
                </a:r>
              </a:p>
            </p:txBody>
          </p:sp>
          <p:sp>
            <p:nvSpPr>
              <p:cNvPr id="644" name="Oval 643">
                <a:extLst>
                  <a:ext uri="{FF2B5EF4-FFF2-40B4-BE49-F238E27FC236}">
                    <a16:creationId xmlns:a16="http://schemas.microsoft.com/office/drawing/2014/main" id="{DBF3D5A3-929B-4915-A56F-6FD1C424555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469885" y="4817668"/>
                <a:ext cx="475489" cy="475488"/>
              </a:xfrm>
              <a:prstGeom prst="ellipse">
                <a:avLst/>
              </a:prstGeom>
              <a:blipFill rotWithShape="1">
                <a:blip r:embed="rId9"/>
                <a:stretch>
                  <a:fillRect/>
                </a:stretch>
              </a:blipFill>
              <a:ln w="28575" cmpd="sng">
                <a:solidFill>
                  <a:srgbClr val="8C3A8D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panose="020B0604020202020204"/>
                  <a:ea typeface="Arial" charset="0"/>
                  <a:cs typeface="Arial" charset="0"/>
                </a:endParaRPr>
              </a:p>
            </p:txBody>
          </p:sp>
        </p:grpSp>
        <p:sp>
          <p:nvSpPr>
            <p:cNvPr id="642" name="Secure Third Parties label">
              <a:extLst>
                <a:ext uri="{FF2B5EF4-FFF2-40B4-BE49-F238E27FC236}">
                  <a16:creationId xmlns:a16="http://schemas.microsoft.com/office/drawing/2014/main" id="{25F85D87-B6D8-4645-98B4-D92E5C7DC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629" y="5472243"/>
              <a:ext cx="1222777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ts val="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9F54A1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rPr>
                <a:t>Secure Third Parties</a:t>
              </a:r>
            </a:p>
          </p:txBody>
        </p:sp>
      </p:grpSp>
      <p:grpSp>
        <p:nvGrpSpPr>
          <p:cNvPr id="655" name="Brown Flow">
            <a:extLst>
              <a:ext uri="{FF2B5EF4-FFF2-40B4-BE49-F238E27FC236}">
                <a16:creationId xmlns:a16="http://schemas.microsoft.com/office/drawing/2014/main" id="{6D4F65D8-9E8D-489F-8598-B089174E3FBB}"/>
              </a:ext>
            </a:extLst>
          </p:cNvPr>
          <p:cNvGrpSpPr/>
          <p:nvPr/>
        </p:nvGrpSpPr>
        <p:grpSpPr>
          <a:xfrm>
            <a:off x="289282" y="3780246"/>
            <a:ext cx="11899174" cy="1263361"/>
            <a:chOff x="289282" y="3780246"/>
            <a:chExt cx="11899174" cy="1263361"/>
          </a:xfrm>
        </p:grpSpPr>
        <p:grpSp>
          <p:nvGrpSpPr>
            <p:cNvPr id="656" name="Brown Flow Lines">
              <a:extLst>
                <a:ext uri="{FF2B5EF4-FFF2-40B4-BE49-F238E27FC236}">
                  <a16:creationId xmlns:a16="http://schemas.microsoft.com/office/drawing/2014/main" id="{D651717A-E2FC-4FB4-B16C-A8C07A403AF5}"/>
                </a:ext>
              </a:extLst>
            </p:cNvPr>
            <p:cNvGrpSpPr/>
            <p:nvPr/>
          </p:nvGrpSpPr>
          <p:grpSpPr>
            <a:xfrm>
              <a:off x="2140385" y="3780246"/>
              <a:ext cx="9522856" cy="830032"/>
              <a:chOff x="2140385" y="3780246"/>
              <a:chExt cx="9522856" cy="830032"/>
            </a:xfrm>
          </p:grpSpPr>
          <p:cxnSp>
            <p:nvCxnSpPr>
              <p:cNvPr id="664" name="Straight Connector 663">
                <a:extLst>
                  <a:ext uri="{FF2B5EF4-FFF2-40B4-BE49-F238E27FC236}">
                    <a16:creationId xmlns:a16="http://schemas.microsoft.com/office/drawing/2014/main" id="{239C5725-D357-4F97-B0CB-D5802B4669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034284" y="3780246"/>
                <a:ext cx="6400800" cy="0"/>
              </a:xfrm>
              <a:prstGeom prst="line">
                <a:avLst/>
              </a:prstGeom>
              <a:ln w="28575">
                <a:solidFill>
                  <a:srgbClr val="9E835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5" name="Straight Connector 664">
                <a:extLst>
                  <a:ext uri="{FF2B5EF4-FFF2-40B4-BE49-F238E27FC236}">
                    <a16:creationId xmlns:a16="http://schemas.microsoft.com/office/drawing/2014/main" id="{ED7D6E68-D0DE-4B64-B63F-F6692FC9B26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140385" y="4605708"/>
                <a:ext cx="775782" cy="0"/>
              </a:xfrm>
              <a:prstGeom prst="line">
                <a:avLst/>
              </a:prstGeom>
              <a:ln w="28575">
                <a:solidFill>
                  <a:srgbClr val="9E835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" name="Rounded Rectangle 1172">
                <a:extLst>
                  <a:ext uri="{FF2B5EF4-FFF2-40B4-BE49-F238E27FC236}">
                    <a16:creationId xmlns:a16="http://schemas.microsoft.com/office/drawing/2014/main" id="{BEE10D85-7152-4FAC-BF57-668A4494B11D}"/>
                  </a:ext>
                </a:extLst>
              </p:cNvPr>
              <p:cNvSpPr/>
              <p:nvPr/>
            </p:nvSpPr>
            <p:spPr>
              <a:xfrm rot="5400000">
                <a:off x="10517842" y="3682876"/>
                <a:ext cx="409053" cy="606151"/>
              </a:xfrm>
              <a:custGeom>
                <a:avLst/>
                <a:gdLst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222651 w 982362"/>
                  <a:gd name="connsiteY6" fmla="*/ 890391 h 890391"/>
                  <a:gd name="connsiteX7" fmla="*/ 0 w 982362"/>
                  <a:gd name="connsiteY7" fmla="*/ 667740 h 890391"/>
                  <a:gd name="connsiteX8" fmla="*/ 0 w 982362"/>
                  <a:gd name="connsiteY8" fmla="*/ 222651 h 890391"/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0 w 982362"/>
                  <a:gd name="connsiteY6" fmla="*/ 667740 h 890391"/>
                  <a:gd name="connsiteX7" fmla="*/ 0 w 982362"/>
                  <a:gd name="connsiteY7" fmla="*/ 222651 h 890391"/>
                  <a:gd name="connsiteX0" fmla="*/ 759711 w 982362"/>
                  <a:gd name="connsiteY0" fmla="*/ 890391 h 981831"/>
                  <a:gd name="connsiteX1" fmla="*/ 0 w 982362"/>
                  <a:gd name="connsiteY1" fmla="*/ 667740 h 981831"/>
                  <a:gd name="connsiteX2" fmla="*/ 0 w 982362"/>
                  <a:gd name="connsiteY2" fmla="*/ 222651 h 981831"/>
                  <a:gd name="connsiteX3" fmla="*/ 222651 w 982362"/>
                  <a:gd name="connsiteY3" fmla="*/ 0 h 981831"/>
                  <a:gd name="connsiteX4" fmla="*/ 759711 w 982362"/>
                  <a:gd name="connsiteY4" fmla="*/ 0 h 981831"/>
                  <a:gd name="connsiteX5" fmla="*/ 982362 w 982362"/>
                  <a:gd name="connsiteY5" fmla="*/ 222651 h 981831"/>
                  <a:gd name="connsiteX6" fmla="*/ 982362 w 982362"/>
                  <a:gd name="connsiteY6" fmla="*/ 667740 h 981831"/>
                  <a:gd name="connsiteX7" fmla="*/ 851151 w 982362"/>
                  <a:gd name="connsiteY7" fmla="*/ 981831 h 981831"/>
                  <a:gd name="connsiteX0" fmla="*/ 759711 w 982362"/>
                  <a:gd name="connsiteY0" fmla="*/ 890391 h 890391"/>
                  <a:gd name="connsiteX1" fmla="*/ 0 w 982362"/>
                  <a:gd name="connsiteY1" fmla="*/ 667740 h 890391"/>
                  <a:gd name="connsiteX2" fmla="*/ 0 w 982362"/>
                  <a:gd name="connsiteY2" fmla="*/ 222651 h 890391"/>
                  <a:gd name="connsiteX3" fmla="*/ 222651 w 982362"/>
                  <a:gd name="connsiteY3" fmla="*/ 0 h 890391"/>
                  <a:gd name="connsiteX4" fmla="*/ 759711 w 982362"/>
                  <a:gd name="connsiteY4" fmla="*/ 0 h 890391"/>
                  <a:gd name="connsiteX5" fmla="*/ 982362 w 982362"/>
                  <a:gd name="connsiteY5" fmla="*/ 222651 h 890391"/>
                  <a:gd name="connsiteX6" fmla="*/ 982362 w 982362"/>
                  <a:gd name="connsiteY6" fmla="*/ 667740 h 890391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5" fmla="*/ 982362 w 982362"/>
                  <a:gd name="connsiteY5" fmla="*/ 667740 h 667740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0" fmla="*/ 0 w 759711"/>
                  <a:gd name="connsiteY0" fmla="*/ 667740 h 667740"/>
                  <a:gd name="connsiteX1" fmla="*/ 0 w 759711"/>
                  <a:gd name="connsiteY1" fmla="*/ 222651 h 667740"/>
                  <a:gd name="connsiteX2" fmla="*/ 222651 w 759711"/>
                  <a:gd name="connsiteY2" fmla="*/ 0 h 667740"/>
                  <a:gd name="connsiteX3" fmla="*/ 759711 w 759711"/>
                  <a:gd name="connsiteY3" fmla="*/ 0 h 667740"/>
                  <a:gd name="connsiteX0" fmla="*/ 0 w 759711"/>
                  <a:gd name="connsiteY0" fmla="*/ 668066 h 668066"/>
                  <a:gd name="connsiteX1" fmla="*/ 0 w 759711"/>
                  <a:gd name="connsiteY1" fmla="*/ 222977 h 668066"/>
                  <a:gd name="connsiteX2" fmla="*/ 222651 w 759711"/>
                  <a:gd name="connsiteY2" fmla="*/ 326 h 668066"/>
                  <a:gd name="connsiteX3" fmla="*/ 759711 w 759711"/>
                  <a:gd name="connsiteY3" fmla="*/ 326 h 668066"/>
                  <a:gd name="connsiteX0" fmla="*/ 0 w 759711"/>
                  <a:gd name="connsiteY0" fmla="*/ 668066 h 668066"/>
                  <a:gd name="connsiteX1" fmla="*/ 0 w 759711"/>
                  <a:gd name="connsiteY1" fmla="*/ 222977 h 668066"/>
                  <a:gd name="connsiteX2" fmla="*/ 222651 w 759711"/>
                  <a:gd name="connsiteY2" fmla="*/ 326 h 668066"/>
                  <a:gd name="connsiteX3" fmla="*/ 414614 w 759711"/>
                  <a:gd name="connsiteY3" fmla="*/ 2340 h 668066"/>
                  <a:gd name="connsiteX4" fmla="*/ 759711 w 759711"/>
                  <a:gd name="connsiteY4" fmla="*/ 326 h 668066"/>
                  <a:gd name="connsiteX0" fmla="*/ 0 w 414614"/>
                  <a:gd name="connsiteY0" fmla="*/ 668066 h 668066"/>
                  <a:gd name="connsiteX1" fmla="*/ 0 w 414614"/>
                  <a:gd name="connsiteY1" fmla="*/ 222977 h 668066"/>
                  <a:gd name="connsiteX2" fmla="*/ 222651 w 414614"/>
                  <a:gd name="connsiteY2" fmla="*/ 326 h 668066"/>
                  <a:gd name="connsiteX3" fmla="*/ 414614 w 414614"/>
                  <a:gd name="connsiteY3" fmla="*/ 2340 h 66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4614" h="668066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414614" y="2340"/>
                    </a:lnTo>
                  </a:path>
                </a:pathLst>
              </a:custGeom>
              <a:noFill/>
              <a:ln w="28575">
                <a:solidFill>
                  <a:srgbClr val="9E835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67" name="Rounded Rectangle 1172">
                <a:extLst>
                  <a:ext uri="{FF2B5EF4-FFF2-40B4-BE49-F238E27FC236}">
                    <a16:creationId xmlns:a16="http://schemas.microsoft.com/office/drawing/2014/main" id="{7C5978D9-8C8C-4C31-B019-4522EEC2F12D}"/>
                  </a:ext>
                </a:extLst>
              </p:cNvPr>
              <p:cNvSpPr/>
              <p:nvPr/>
            </p:nvSpPr>
            <p:spPr>
              <a:xfrm rot="16200000">
                <a:off x="11204301" y="3937347"/>
                <a:ext cx="277800" cy="640080"/>
              </a:xfrm>
              <a:custGeom>
                <a:avLst/>
                <a:gdLst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222651 w 982362"/>
                  <a:gd name="connsiteY6" fmla="*/ 890391 h 890391"/>
                  <a:gd name="connsiteX7" fmla="*/ 0 w 982362"/>
                  <a:gd name="connsiteY7" fmla="*/ 667740 h 890391"/>
                  <a:gd name="connsiteX8" fmla="*/ 0 w 982362"/>
                  <a:gd name="connsiteY8" fmla="*/ 222651 h 890391"/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0 w 982362"/>
                  <a:gd name="connsiteY6" fmla="*/ 667740 h 890391"/>
                  <a:gd name="connsiteX7" fmla="*/ 0 w 982362"/>
                  <a:gd name="connsiteY7" fmla="*/ 222651 h 890391"/>
                  <a:gd name="connsiteX0" fmla="*/ 759711 w 982362"/>
                  <a:gd name="connsiteY0" fmla="*/ 890391 h 981831"/>
                  <a:gd name="connsiteX1" fmla="*/ 0 w 982362"/>
                  <a:gd name="connsiteY1" fmla="*/ 667740 h 981831"/>
                  <a:gd name="connsiteX2" fmla="*/ 0 w 982362"/>
                  <a:gd name="connsiteY2" fmla="*/ 222651 h 981831"/>
                  <a:gd name="connsiteX3" fmla="*/ 222651 w 982362"/>
                  <a:gd name="connsiteY3" fmla="*/ 0 h 981831"/>
                  <a:gd name="connsiteX4" fmla="*/ 759711 w 982362"/>
                  <a:gd name="connsiteY4" fmla="*/ 0 h 981831"/>
                  <a:gd name="connsiteX5" fmla="*/ 982362 w 982362"/>
                  <a:gd name="connsiteY5" fmla="*/ 222651 h 981831"/>
                  <a:gd name="connsiteX6" fmla="*/ 982362 w 982362"/>
                  <a:gd name="connsiteY6" fmla="*/ 667740 h 981831"/>
                  <a:gd name="connsiteX7" fmla="*/ 851151 w 982362"/>
                  <a:gd name="connsiteY7" fmla="*/ 981831 h 981831"/>
                  <a:gd name="connsiteX0" fmla="*/ 759711 w 982362"/>
                  <a:gd name="connsiteY0" fmla="*/ 890391 h 890391"/>
                  <a:gd name="connsiteX1" fmla="*/ 0 w 982362"/>
                  <a:gd name="connsiteY1" fmla="*/ 667740 h 890391"/>
                  <a:gd name="connsiteX2" fmla="*/ 0 w 982362"/>
                  <a:gd name="connsiteY2" fmla="*/ 222651 h 890391"/>
                  <a:gd name="connsiteX3" fmla="*/ 222651 w 982362"/>
                  <a:gd name="connsiteY3" fmla="*/ 0 h 890391"/>
                  <a:gd name="connsiteX4" fmla="*/ 759711 w 982362"/>
                  <a:gd name="connsiteY4" fmla="*/ 0 h 890391"/>
                  <a:gd name="connsiteX5" fmla="*/ 982362 w 982362"/>
                  <a:gd name="connsiteY5" fmla="*/ 222651 h 890391"/>
                  <a:gd name="connsiteX6" fmla="*/ 982362 w 982362"/>
                  <a:gd name="connsiteY6" fmla="*/ 667740 h 890391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5" fmla="*/ 982362 w 982362"/>
                  <a:gd name="connsiteY5" fmla="*/ 667740 h 667740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0" fmla="*/ 0 w 759711"/>
                  <a:gd name="connsiteY0" fmla="*/ 667740 h 667740"/>
                  <a:gd name="connsiteX1" fmla="*/ 0 w 759711"/>
                  <a:gd name="connsiteY1" fmla="*/ 222651 h 667740"/>
                  <a:gd name="connsiteX2" fmla="*/ 222651 w 759711"/>
                  <a:gd name="connsiteY2" fmla="*/ 0 h 667740"/>
                  <a:gd name="connsiteX3" fmla="*/ 759711 w 759711"/>
                  <a:gd name="connsiteY3" fmla="*/ 0 h 667740"/>
                  <a:gd name="connsiteX0" fmla="*/ 0 w 759711"/>
                  <a:gd name="connsiteY0" fmla="*/ 668066 h 668066"/>
                  <a:gd name="connsiteX1" fmla="*/ 0 w 759711"/>
                  <a:gd name="connsiteY1" fmla="*/ 222977 h 668066"/>
                  <a:gd name="connsiteX2" fmla="*/ 222651 w 759711"/>
                  <a:gd name="connsiteY2" fmla="*/ 326 h 668066"/>
                  <a:gd name="connsiteX3" fmla="*/ 759711 w 759711"/>
                  <a:gd name="connsiteY3" fmla="*/ 326 h 668066"/>
                  <a:gd name="connsiteX0" fmla="*/ 0 w 759711"/>
                  <a:gd name="connsiteY0" fmla="*/ 668066 h 668066"/>
                  <a:gd name="connsiteX1" fmla="*/ 0 w 759711"/>
                  <a:gd name="connsiteY1" fmla="*/ 222977 h 668066"/>
                  <a:gd name="connsiteX2" fmla="*/ 222651 w 759711"/>
                  <a:gd name="connsiteY2" fmla="*/ 326 h 668066"/>
                  <a:gd name="connsiteX3" fmla="*/ 329721 w 759711"/>
                  <a:gd name="connsiteY3" fmla="*/ 1177 h 668066"/>
                  <a:gd name="connsiteX4" fmla="*/ 759711 w 759711"/>
                  <a:gd name="connsiteY4" fmla="*/ 326 h 668066"/>
                  <a:gd name="connsiteX0" fmla="*/ 0 w 329721"/>
                  <a:gd name="connsiteY0" fmla="*/ 668066 h 668066"/>
                  <a:gd name="connsiteX1" fmla="*/ 0 w 329721"/>
                  <a:gd name="connsiteY1" fmla="*/ 222977 h 668066"/>
                  <a:gd name="connsiteX2" fmla="*/ 222651 w 329721"/>
                  <a:gd name="connsiteY2" fmla="*/ 326 h 668066"/>
                  <a:gd name="connsiteX3" fmla="*/ 329721 w 329721"/>
                  <a:gd name="connsiteY3" fmla="*/ 1177 h 66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29721" h="668066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329721" y="1177"/>
                    </a:lnTo>
                  </a:path>
                </a:pathLst>
              </a:custGeom>
              <a:noFill/>
              <a:ln w="28575">
                <a:solidFill>
                  <a:srgbClr val="9E835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668" name="brown flow arc">
                <a:extLst>
                  <a:ext uri="{FF2B5EF4-FFF2-40B4-BE49-F238E27FC236}">
                    <a16:creationId xmlns:a16="http://schemas.microsoft.com/office/drawing/2014/main" id="{FD6BF898-F6D0-4C30-B6BC-C5D0B3BAF33E}"/>
                  </a:ext>
                </a:extLst>
              </p:cNvPr>
              <p:cNvSpPr/>
              <p:nvPr/>
            </p:nvSpPr>
            <p:spPr>
              <a:xfrm rot="5400000">
                <a:off x="3324725" y="3920974"/>
                <a:ext cx="676275" cy="702333"/>
              </a:xfrm>
              <a:custGeom>
                <a:avLst/>
                <a:gdLst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2" fmla="*/ 168275 w 336550"/>
                  <a:gd name="connsiteY2" fmla="*/ 540408 h 1080816"/>
                  <a:gd name="connsiteX3" fmla="*/ 168275 w 336550"/>
                  <a:gd name="connsiteY3" fmla="*/ 0 h 1080816"/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46050 w 168275"/>
                  <a:gd name="connsiteY1" fmla="*/ 253091 h 540408"/>
                  <a:gd name="connsiteX2" fmla="*/ 168275 w 168275"/>
                  <a:gd name="connsiteY2" fmla="*/ 540408 h 540408"/>
                  <a:gd name="connsiteX0" fmla="*/ 0 w 190500"/>
                  <a:gd name="connsiteY0" fmla="*/ 13751 h 554159"/>
                  <a:gd name="connsiteX1" fmla="*/ 168275 w 190500"/>
                  <a:gd name="connsiteY1" fmla="*/ 554159 h 554159"/>
                  <a:gd name="connsiteX2" fmla="*/ 0 w 190500"/>
                  <a:gd name="connsiteY2" fmla="*/ 554159 h 554159"/>
                  <a:gd name="connsiteX3" fmla="*/ 0 w 190500"/>
                  <a:gd name="connsiteY3" fmla="*/ 13751 h 554159"/>
                  <a:gd name="connsiteX0" fmla="*/ 0 w 190500"/>
                  <a:gd name="connsiteY0" fmla="*/ 13751 h 554159"/>
                  <a:gd name="connsiteX1" fmla="*/ 190500 w 190500"/>
                  <a:gd name="connsiteY1" fmla="*/ 76342 h 554159"/>
                  <a:gd name="connsiteX2" fmla="*/ 168275 w 190500"/>
                  <a:gd name="connsiteY2" fmla="*/ 554159 h 554159"/>
                  <a:gd name="connsiteX0" fmla="*/ 0 w 190500"/>
                  <a:gd name="connsiteY0" fmla="*/ 0 h 540408"/>
                  <a:gd name="connsiteX1" fmla="*/ 168275 w 190500"/>
                  <a:gd name="connsiteY1" fmla="*/ 540408 h 540408"/>
                  <a:gd name="connsiteX2" fmla="*/ 0 w 190500"/>
                  <a:gd name="connsiteY2" fmla="*/ 540408 h 540408"/>
                  <a:gd name="connsiteX3" fmla="*/ 0 w 190500"/>
                  <a:gd name="connsiteY3" fmla="*/ 0 h 540408"/>
                  <a:gd name="connsiteX0" fmla="*/ 0 w 190500"/>
                  <a:gd name="connsiteY0" fmla="*/ 0 h 540408"/>
                  <a:gd name="connsiteX1" fmla="*/ 190500 w 190500"/>
                  <a:gd name="connsiteY1" fmla="*/ 62591 h 540408"/>
                  <a:gd name="connsiteX2" fmla="*/ 168275 w 190500"/>
                  <a:gd name="connsiteY2" fmla="*/ 540408 h 540408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52400 w 168275"/>
                  <a:gd name="connsiteY1" fmla="*/ 30841 h 540408"/>
                  <a:gd name="connsiteX2" fmla="*/ 168275 w 168275"/>
                  <a:gd name="connsiteY2" fmla="*/ 540408 h 540408"/>
                  <a:gd name="connsiteX0" fmla="*/ 0 w 171393"/>
                  <a:gd name="connsiteY0" fmla="*/ 0 h 540408"/>
                  <a:gd name="connsiteX1" fmla="*/ 168275 w 171393"/>
                  <a:gd name="connsiteY1" fmla="*/ 540408 h 540408"/>
                  <a:gd name="connsiteX2" fmla="*/ 0 w 171393"/>
                  <a:gd name="connsiteY2" fmla="*/ 540408 h 540408"/>
                  <a:gd name="connsiteX3" fmla="*/ 0 w 171393"/>
                  <a:gd name="connsiteY3" fmla="*/ 0 h 540408"/>
                  <a:gd name="connsiteX0" fmla="*/ 0 w 171393"/>
                  <a:gd name="connsiteY0" fmla="*/ 0 h 540408"/>
                  <a:gd name="connsiteX1" fmla="*/ 152400 w 171393"/>
                  <a:gd name="connsiteY1" fmla="*/ 30841 h 540408"/>
                  <a:gd name="connsiteX2" fmla="*/ 168275 w 171393"/>
                  <a:gd name="connsiteY2" fmla="*/ 540408 h 540408"/>
                  <a:gd name="connsiteX0" fmla="*/ 101600 w 272993"/>
                  <a:gd name="connsiteY0" fmla="*/ 0 h 540408"/>
                  <a:gd name="connsiteX1" fmla="*/ 269875 w 272993"/>
                  <a:gd name="connsiteY1" fmla="*/ 540408 h 540408"/>
                  <a:gd name="connsiteX2" fmla="*/ 101600 w 272993"/>
                  <a:gd name="connsiteY2" fmla="*/ 540408 h 540408"/>
                  <a:gd name="connsiteX3" fmla="*/ 101600 w 272993"/>
                  <a:gd name="connsiteY3" fmla="*/ 0 h 540408"/>
                  <a:gd name="connsiteX0" fmla="*/ 0 w 272993"/>
                  <a:gd name="connsiteY0" fmla="*/ 25400 h 540408"/>
                  <a:gd name="connsiteX1" fmla="*/ 254000 w 272993"/>
                  <a:gd name="connsiteY1" fmla="*/ 30841 h 540408"/>
                  <a:gd name="connsiteX2" fmla="*/ 269875 w 272993"/>
                  <a:gd name="connsiteY2" fmla="*/ 540408 h 540408"/>
                  <a:gd name="connsiteX0" fmla="*/ 101600 w 296237"/>
                  <a:gd name="connsiteY0" fmla="*/ 0 h 540408"/>
                  <a:gd name="connsiteX1" fmla="*/ 269875 w 296237"/>
                  <a:gd name="connsiteY1" fmla="*/ 540408 h 540408"/>
                  <a:gd name="connsiteX2" fmla="*/ 101600 w 296237"/>
                  <a:gd name="connsiteY2" fmla="*/ 540408 h 540408"/>
                  <a:gd name="connsiteX3" fmla="*/ 101600 w 296237"/>
                  <a:gd name="connsiteY3" fmla="*/ 0 h 540408"/>
                  <a:gd name="connsiteX0" fmla="*/ 0 w 296237"/>
                  <a:gd name="connsiteY0" fmla="*/ 25400 h 540408"/>
                  <a:gd name="connsiteX1" fmla="*/ 254000 w 296237"/>
                  <a:gd name="connsiteY1" fmla="*/ 30841 h 540408"/>
                  <a:gd name="connsiteX2" fmla="*/ 269875 w 296237"/>
                  <a:gd name="connsiteY2" fmla="*/ 540408 h 540408"/>
                  <a:gd name="connsiteX0" fmla="*/ 101600 w 290588"/>
                  <a:gd name="connsiteY0" fmla="*/ 8814 h 555572"/>
                  <a:gd name="connsiteX1" fmla="*/ 269875 w 290588"/>
                  <a:gd name="connsiteY1" fmla="*/ 549222 h 555572"/>
                  <a:gd name="connsiteX2" fmla="*/ 101600 w 290588"/>
                  <a:gd name="connsiteY2" fmla="*/ 549222 h 555572"/>
                  <a:gd name="connsiteX3" fmla="*/ 101600 w 290588"/>
                  <a:gd name="connsiteY3" fmla="*/ 8814 h 555572"/>
                  <a:gd name="connsiteX0" fmla="*/ 0 w 290588"/>
                  <a:gd name="connsiteY0" fmla="*/ 34214 h 555572"/>
                  <a:gd name="connsiteX1" fmla="*/ 254000 w 290588"/>
                  <a:gd name="connsiteY1" fmla="*/ 39655 h 555572"/>
                  <a:gd name="connsiteX2" fmla="*/ 288925 w 290588"/>
                  <a:gd name="connsiteY2" fmla="*/ 555572 h 555572"/>
                  <a:gd name="connsiteX0" fmla="*/ 257175 w 454840"/>
                  <a:gd name="connsiteY0" fmla="*/ 27005 h 573763"/>
                  <a:gd name="connsiteX1" fmla="*/ 425450 w 454840"/>
                  <a:gd name="connsiteY1" fmla="*/ 567413 h 573763"/>
                  <a:gd name="connsiteX2" fmla="*/ 257175 w 454840"/>
                  <a:gd name="connsiteY2" fmla="*/ 567413 h 573763"/>
                  <a:gd name="connsiteX3" fmla="*/ 257175 w 454840"/>
                  <a:gd name="connsiteY3" fmla="*/ 27005 h 573763"/>
                  <a:gd name="connsiteX0" fmla="*/ 0 w 454840"/>
                  <a:gd name="connsiteY0" fmla="*/ 11130 h 573763"/>
                  <a:gd name="connsiteX1" fmla="*/ 409575 w 454840"/>
                  <a:gd name="connsiteY1" fmla="*/ 57846 h 573763"/>
                  <a:gd name="connsiteX2" fmla="*/ 444500 w 454840"/>
                  <a:gd name="connsiteY2" fmla="*/ 573763 h 573763"/>
                  <a:gd name="connsiteX0" fmla="*/ 257175 w 454840"/>
                  <a:gd name="connsiteY0" fmla="*/ 23576 h 570334"/>
                  <a:gd name="connsiteX1" fmla="*/ 425450 w 454840"/>
                  <a:gd name="connsiteY1" fmla="*/ 563984 h 570334"/>
                  <a:gd name="connsiteX2" fmla="*/ 257175 w 454840"/>
                  <a:gd name="connsiteY2" fmla="*/ 563984 h 570334"/>
                  <a:gd name="connsiteX3" fmla="*/ 257175 w 454840"/>
                  <a:gd name="connsiteY3" fmla="*/ 23576 h 570334"/>
                  <a:gd name="connsiteX0" fmla="*/ 0 w 454840"/>
                  <a:gd name="connsiteY0" fmla="*/ 7701 h 570334"/>
                  <a:gd name="connsiteX1" fmla="*/ 409575 w 454840"/>
                  <a:gd name="connsiteY1" fmla="*/ 54417 h 570334"/>
                  <a:gd name="connsiteX2" fmla="*/ 444500 w 454840"/>
                  <a:gd name="connsiteY2" fmla="*/ 570334 h 570334"/>
                  <a:gd name="connsiteX0" fmla="*/ 257175 w 460200"/>
                  <a:gd name="connsiteY0" fmla="*/ 15875 h 562633"/>
                  <a:gd name="connsiteX1" fmla="*/ 425450 w 460200"/>
                  <a:gd name="connsiteY1" fmla="*/ 556283 h 562633"/>
                  <a:gd name="connsiteX2" fmla="*/ 257175 w 460200"/>
                  <a:gd name="connsiteY2" fmla="*/ 556283 h 562633"/>
                  <a:gd name="connsiteX3" fmla="*/ 257175 w 460200"/>
                  <a:gd name="connsiteY3" fmla="*/ 15875 h 562633"/>
                  <a:gd name="connsiteX0" fmla="*/ 0 w 460200"/>
                  <a:gd name="connsiteY0" fmla="*/ 0 h 562633"/>
                  <a:gd name="connsiteX1" fmla="*/ 419100 w 460200"/>
                  <a:gd name="connsiteY1" fmla="*/ 68941 h 562633"/>
                  <a:gd name="connsiteX2" fmla="*/ 444500 w 460200"/>
                  <a:gd name="connsiteY2" fmla="*/ 562633 h 562633"/>
                  <a:gd name="connsiteX0" fmla="*/ 257175 w 451248"/>
                  <a:gd name="connsiteY0" fmla="*/ 17515 h 564273"/>
                  <a:gd name="connsiteX1" fmla="*/ 425450 w 451248"/>
                  <a:gd name="connsiteY1" fmla="*/ 557923 h 564273"/>
                  <a:gd name="connsiteX2" fmla="*/ 257175 w 451248"/>
                  <a:gd name="connsiteY2" fmla="*/ 557923 h 564273"/>
                  <a:gd name="connsiteX3" fmla="*/ 257175 w 451248"/>
                  <a:gd name="connsiteY3" fmla="*/ 17515 h 564273"/>
                  <a:gd name="connsiteX0" fmla="*/ 0 w 451248"/>
                  <a:gd name="connsiteY0" fmla="*/ 1640 h 564273"/>
                  <a:gd name="connsiteX1" fmla="*/ 419100 w 451248"/>
                  <a:gd name="connsiteY1" fmla="*/ 70581 h 564273"/>
                  <a:gd name="connsiteX2" fmla="*/ 444500 w 451248"/>
                  <a:gd name="connsiteY2" fmla="*/ 564273 h 564273"/>
                  <a:gd name="connsiteX0" fmla="*/ 257175 w 444709"/>
                  <a:gd name="connsiteY0" fmla="*/ 36690 h 583448"/>
                  <a:gd name="connsiteX1" fmla="*/ 425450 w 444709"/>
                  <a:gd name="connsiteY1" fmla="*/ 577098 h 583448"/>
                  <a:gd name="connsiteX2" fmla="*/ 257175 w 444709"/>
                  <a:gd name="connsiteY2" fmla="*/ 577098 h 583448"/>
                  <a:gd name="connsiteX3" fmla="*/ 257175 w 444709"/>
                  <a:gd name="connsiteY3" fmla="*/ 36690 h 583448"/>
                  <a:gd name="connsiteX0" fmla="*/ 0 w 444709"/>
                  <a:gd name="connsiteY0" fmla="*/ 20815 h 583448"/>
                  <a:gd name="connsiteX1" fmla="*/ 419100 w 444709"/>
                  <a:gd name="connsiteY1" fmla="*/ 89756 h 583448"/>
                  <a:gd name="connsiteX2" fmla="*/ 444500 w 444709"/>
                  <a:gd name="connsiteY2" fmla="*/ 583448 h 583448"/>
                  <a:gd name="connsiteX0" fmla="*/ 257175 w 457670"/>
                  <a:gd name="connsiteY0" fmla="*/ 17501 h 564259"/>
                  <a:gd name="connsiteX1" fmla="*/ 425450 w 457670"/>
                  <a:gd name="connsiteY1" fmla="*/ 557909 h 564259"/>
                  <a:gd name="connsiteX2" fmla="*/ 257175 w 457670"/>
                  <a:gd name="connsiteY2" fmla="*/ 557909 h 564259"/>
                  <a:gd name="connsiteX3" fmla="*/ 257175 w 457670"/>
                  <a:gd name="connsiteY3" fmla="*/ 17501 h 564259"/>
                  <a:gd name="connsiteX0" fmla="*/ 0 w 457670"/>
                  <a:gd name="connsiteY0" fmla="*/ 1626 h 564259"/>
                  <a:gd name="connsiteX1" fmla="*/ 444500 w 457670"/>
                  <a:gd name="connsiteY1" fmla="*/ 111842 h 564259"/>
                  <a:gd name="connsiteX2" fmla="*/ 444500 w 457670"/>
                  <a:gd name="connsiteY2" fmla="*/ 564259 h 564259"/>
                  <a:gd name="connsiteX0" fmla="*/ 257175 w 483266"/>
                  <a:gd name="connsiteY0" fmla="*/ 15875 h 565808"/>
                  <a:gd name="connsiteX1" fmla="*/ 425450 w 483266"/>
                  <a:gd name="connsiteY1" fmla="*/ 556283 h 565808"/>
                  <a:gd name="connsiteX2" fmla="*/ 257175 w 483266"/>
                  <a:gd name="connsiteY2" fmla="*/ 556283 h 565808"/>
                  <a:gd name="connsiteX3" fmla="*/ 257175 w 483266"/>
                  <a:gd name="connsiteY3" fmla="*/ 15875 h 565808"/>
                  <a:gd name="connsiteX0" fmla="*/ 0 w 483266"/>
                  <a:gd name="connsiteY0" fmla="*/ 0 h 565808"/>
                  <a:gd name="connsiteX1" fmla="*/ 444500 w 483266"/>
                  <a:gd name="connsiteY1" fmla="*/ 110216 h 565808"/>
                  <a:gd name="connsiteX2" fmla="*/ 460375 w 483266"/>
                  <a:gd name="connsiteY2" fmla="*/ 565808 h 5658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501301"/>
                  <a:gd name="connsiteY0" fmla="*/ 15875 h 670583"/>
                  <a:gd name="connsiteX1" fmla="*/ 425450 w 501301"/>
                  <a:gd name="connsiteY1" fmla="*/ 556283 h 670583"/>
                  <a:gd name="connsiteX2" fmla="*/ 257175 w 501301"/>
                  <a:gd name="connsiteY2" fmla="*/ 556283 h 670583"/>
                  <a:gd name="connsiteX3" fmla="*/ 257175 w 501301"/>
                  <a:gd name="connsiteY3" fmla="*/ 15875 h 670583"/>
                  <a:gd name="connsiteX0" fmla="*/ 0 w 501301"/>
                  <a:gd name="connsiteY0" fmla="*/ 0 h 670583"/>
                  <a:gd name="connsiteX1" fmla="*/ 444500 w 501301"/>
                  <a:gd name="connsiteY1" fmla="*/ 110216 h 670583"/>
                  <a:gd name="connsiteX2" fmla="*/ 495300 w 501301"/>
                  <a:gd name="connsiteY2" fmla="*/ 670583 h 670583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314325 w 561673"/>
                  <a:gd name="connsiteY0" fmla="*/ 0 h 654708"/>
                  <a:gd name="connsiteX1" fmla="*/ 482600 w 561673"/>
                  <a:gd name="connsiteY1" fmla="*/ 540408 h 654708"/>
                  <a:gd name="connsiteX2" fmla="*/ 314325 w 561673"/>
                  <a:gd name="connsiteY2" fmla="*/ 540408 h 654708"/>
                  <a:gd name="connsiteX3" fmla="*/ 314325 w 561673"/>
                  <a:gd name="connsiteY3" fmla="*/ 0 h 654708"/>
                  <a:gd name="connsiteX0" fmla="*/ 0 w 561673"/>
                  <a:gd name="connsiteY0" fmla="*/ 34925 h 654708"/>
                  <a:gd name="connsiteX1" fmla="*/ 501650 w 561673"/>
                  <a:gd name="connsiteY1" fmla="*/ 94341 h 654708"/>
                  <a:gd name="connsiteX2" fmla="*/ 552450 w 561673"/>
                  <a:gd name="connsiteY2" fmla="*/ 654708 h 654708"/>
                  <a:gd name="connsiteX0" fmla="*/ 314325 w 569928"/>
                  <a:gd name="connsiteY0" fmla="*/ 0 h 657883"/>
                  <a:gd name="connsiteX1" fmla="*/ 482600 w 569928"/>
                  <a:gd name="connsiteY1" fmla="*/ 540408 h 657883"/>
                  <a:gd name="connsiteX2" fmla="*/ 314325 w 569928"/>
                  <a:gd name="connsiteY2" fmla="*/ 540408 h 657883"/>
                  <a:gd name="connsiteX3" fmla="*/ 314325 w 569928"/>
                  <a:gd name="connsiteY3" fmla="*/ 0 h 657883"/>
                  <a:gd name="connsiteX0" fmla="*/ 0 w 569928"/>
                  <a:gd name="connsiteY0" fmla="*/ 34925 h 657883"/>
                  <a:gd name="connsiteX1" fmla="*/ 501650 w 569928"/>
                  <a:gd name="connsiteY1" fmla="*/ 94341 h 657883"/>
                  <a:gd name="connsiteX2" fmla="*/ 565150 w 569928"/>
                  <a:gd name="connsiteY2" fmla="*/ 657883 h 657883"/>
                  <a:gd name="connsiteX0" fmla="*/ 314325 w 571308"/>
                  <a:gd name="connsiteY0" fmla="*/ 0 h 657883"/>
                  <a:gd name="connsiteX1" fmla="*/ 482600 w 571308"/>
                  <a:gd name="connsiteY1" fmla="*/ 540408 h 657883"/>
                  <a:gd name="connsiteX2" fmla="*/ 314325 w 571308"/>
                  <a:gd name="connsiteY2" fmla="*/ 540408 h 657883"/>
                  <a:gd name="connsiteX3" fmla="*/ 314325 w 571308"/>
                  <a:gd name="connsiteY3" fmla="*/ 0 h 657883"/>
                  <a:gd name="connsiteX0" fmla="*/ 0 w 571308"/>
                  <a:gd name="connsiteY0" fmla="*/ 34925 h 657883"/>
                  <a:gd name="connsiteX1" fmla="*/ 501650 w 571308"/>
                  <a:gd name="connsiteY1" fmla="*/ 94341 h 657883"/>
                  <a:gd name="connsiteX2" fmla="*/ 565150 w 571308"/>
                  <a:gd name="connsiteY2" fmla="*/ 657883 h 657883"/>
                  <a:gd name="connsiteX0" fmla="*/ 314325 w 578445"/>
                  <a:gd name="connsiteY0" fmla="*/ 0 h 661058"/>
                  <a:gd name="connsiteX1" fmla="*/ 482600 w 578445"/>
                  <a:gd name="connsiteY1" fmla="*/ 540408 h 661058"/>
                  <a:gd name="connsiteX2" fmla="*/ 314325 w 578445"/>
                  <a:gd name="connsiteY2" fmla="*/ 540408 h 661058"/>
                  <a:gd name="connsiteX3" fmla="*/ 314325 w 578445"/>
                  <a:gd name="connsiteY3" fmla="*/ 0 h 661058"/>
                  <a:gd name="connsiteX0" fmla="*/ 0 w 578445"/>
                  <a:gd name="connsiteY0" fmla="*/ 34925 h 661058"/>
                  <a:gd name="connsiteX1" fmla="*/ 501650 w 578445"/>
                  <a:gd name="connsiteY1" fmla="*/ 94341 h 661058"/>
                  <a:gd name="connsiteX2" fmla="*/ 574675 w 578445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31750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45353"/>
                  <a:gd name="connsiteY0" fmla="*/ 0 h 661058"/>
                  <a:gd name="connsiteX1" fmla="*/ 536575 w 645353"/>
                  <a:gd name="connsiteY1" fmla="*/ 540408 h 661058"/>
                  <a:gd name="connsiteX2" fmla="*/ 368300 w 645353"/>
                  <a:gd name="connsiteY2" fmla="*/ 540408 h 661058"/>
                  <a:gd name="connsiteX3" fmla="*/ 368300 w 645353"/>
                  <a:gd name="connsiteY3" fmla="*/ 0 h 661058"/>
                  <a:gd name="connsiteX0" fmla="*/ 0 w 645353"/>
                  <a:gd name="connsiteY0" fmla="*/ 22225 h 661058"/>
                  <a:gd name="connsiteX1" fmla="*/ 581025 w 645353"/>
                  <a:gd name="connsiteY1" fmla="*/ 107041 h 661058"/>
                  <a:gd name="connsiteX2" fmla="*/ 628650 w 645353"/>
                  <a:gd name="connsiteY2" fmla="*/ 661058 h 661058"/>
                  <a:gd name="connsiteX0" fmla="*/ 368300 w 663392"/>
                  <a:gd name="connsiteY0" fmla="*/ 0 h 680108"/>
                  <a:gd name="connsiteX1" fmla="*/ 536575 w 663392"/>
                  <a:gd name="connsiteY1" fmla="*/ 540408 h 680108"/>
                  <a:gd name="connsiteX2" fmla="*/ 368300 w 663392"/>
                  <a:gd name="connsiteY2" fmla="*/ 540408 h 680108"/>
                  <a:gd name="connsiteX3" fmla="*/ 368300 w 663392"/>
                  <a:gd name="connsiteY3" fmla="*/ 0 h 680108"/>
                  <a:gd name="connsiteX0" fmla="*/ 0 w 663392"/>
                  <a:gd name="connsiteY0" fmla="*/ 22225 h 680108"/>
                  <a:gd name="connsiteX1" fmla="*/ 581025 w 663392"/>
                  <a:gd name="connsiteY1" fmla="*/ 107041 h 680108"/>
                  <a:gd name="connsiteX2" fmla="*/ 657225 w 663392"/>
                  <a:gd name="connsiteY2" fmla="*/ 680108 h 680108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1587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90055"/>
                  <a:gd name="connsiteY0" fmla="*/ 0 h 695983"/>
                  <a:gd name="connsiteX1" fmla="*/ 536575 w 690055"/>
                  <a:gd name="connsiteY1" fmla="*/ 540408 h 695983"/>
                  <a:gd name="connsiteX2" fmla="*/ 368300 w 690055"/>
                  <a:gd name="connsiteY2" fmla="*/ 540408 h 695983"/>
                  <a:gd name="connsiteX3" fmla="*/ 368300 w 690055"/>
                  <a:gd name="connsiteY3" fmla="*/ 0 h 695983"/>
                  <a:gd name="connsiteX0" fmla="*/ 0 w 690055"/>
                  <a:gd name="connsiteY0" fmla="*/ 15875 h 695983"/>
                  <a:gd name="connsiteX1" fmla="*/ 581025 w 690055"/>
                  <a:gd name="connsiteY1" fmla="*/ 107041 h 695983"/>
                  <a:gd name="connsiteX2" fmla="*/ 688975 w 690055"/>
                  <a:gd name="connsiteY2" fmla="*/ 695983 h 695983"/>
                  <a:gd name="connsiteX0" fmla="*/ 368300 w 688975"/>
                  <a:gd name="connsiteY0" fmla="*/ 0 h 695983"/>
                  <a:gd name="connsiteX1" fmla="*/ 536575 w 688975"/>
                  <a:gd name="connsiteY1" fmla="*/ 540408 h 695983"/>
                  <a:gd name="connsiteX2" fmla="*/ 368300 w 688975"/>
                  <a:gd name="connsiteY2" fmla="*/ 540408 h 695983"/>
                  <a:gd name="connsiteX3" fmla="*/ 368300 w 688975"/>
                  <a:gd name="connsiteY3" fmla="*/ 0 h 695983"/>
                  <a:gd name="connsiteX0" fmla="*/ 0 w 688975"/>
                  <a:gd name="connsiteY0" fmla="*/ 15875 h 695983"/>
                  <a:gd name="connsiteX1" fmla="*/ 581025 w 688975"/>
                  <a:gd name="connsiteY1" fmla="*/ 107041 h 695983"/>
                  <a:gd name="connsiteX2" fmla="*/ 688975 w 688975"/>
                  <a:gd name="connsiteY2" fmla="*/ 695983 h 69598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15875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6275" h="702333" stroke="0" extrusionOk="0">
                    <a:moveTo>
                      <a:pt x="368300" y="0"/>
                    </a:moveTo>
                    <a:cubicBezTo>
                      <a:pt x="461236" y="0"/>
                      <a:pt x="536575" y="241949"/>
                      <a:pt x="536575" y="540408"/>
                    </a:cubicBezTo>
                    <a:lnTo>
                      <a:pt x="368300" y="540408"/>
                    </a:lnTo>
                    <a:lnTo>
                      <a:pt x="368300" y="0"/>
                    </a:lnTo>
                    <a:close/>
                  </a:path>
                  <a:path w="676275" h="702333" fill="none">
                    <a:moveTo>
                      <a:pt x="0" y="6350"/>
                    </a:moveTo>
                    <a:cubicBezTo>
                      <a:pt x="376767" y="4989"/>
                      <a:pt x="468312" y="-8956"/>
                      <a:pt x="581025" y="107041"/>
                    </a:cubicBezTo>
                    <a:cubicBezTo>
                      <a:pt x="693738" y="223038"/>
                      <a:pt x="669925" y="384824"/>
                      <a:pt x="676275" y="702333"/>
                    </a:cubicBezTo>
                  </a:path>
                </a:pathLst>
              </a:custGeom>
              <a:ln w="28575">
                <a:solidFill>
                  <a:srgbClr val="9E835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 w="0"/>
                  <a:solidFill>
                    <a:srgbClr val="00BCEB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657" name="Subject Matter Expert">
              <a:extLst>
                <a:ext uri="{FF2B5EF4-FFF2-40B4-BE49-F238E27FC236}">
                  <a16:creationId xmlns:a16="http://schemas.microsoft.com/office/drawing/2014/main" id="{45BB3C1A-F7D8-48C8-9254-34AD86EB5F96}"/>
                </a:ext>
              </a:extLst>
            </p:cNvPr>
            <p:cNvGrpSpPr/>
            <p:nvPr/>
          </p:nvGrpSpPr>
          <p:grpSpPr>
            <a:xfrm>
              <a:off x="1877129" y="4349070"/>
              <a:ext cx="731751" cy="694537"/>
              <a:chOff x="1808413" y="3988405"/>
              <a:chExt cx="731751" cy="694537"/>
            </a:xfrm>
          </p:grpSpPr>
          <p:sp>
            <p:nvSpPr>
              <p:cNvPr id="662" name="Oval 661">
                <a:extLst>
                  <a:ext uri="{FF2B5EF4-FFF2-40B4-BE49-F238E27FC236}">
                    <a16:creationId xmlns:a16="http://schemas.microsoft.com/office/drawing/2014/main" id="{B1A06515-79A5-4240-88D6-E0B6BA8FB1E0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38658" y="3988405"/>
                <a:ext cx="475489" cy="475488"/>
              </a:xfrm>
              <a:prstGeom prst="ellipse">
                <a:avLst/>
              </a:prstGeom>
              <a:blipFill rotWithShape="1">
                <a:blip r:embed="rId10"/>
                <a:stretch>
                  <a:fillRect/>
                </a:stretch>
              </a:blipFill>
              <a:ln w="28575" cmpd="sng">
                <a:solidFill>
                  <a:srgbClr val="9E835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panose="020B0604020202020204"/>
                  <a:ea typeface="Arial" charset="0"/>
                  <a:cs typeface="Arial" charset="0"/>
                </a:endParaRPr>
              </a:p>
            </p:txBody>
          </p:sp>
          <p:sp>
            <p:nvSpPr>
              <p:cNvPr id="663" name="Subject Matter Expert">
                <a:extLst>
                  <a:ext uri="{FF2B5EF4-FFF2-40B4-BE49-F238E27FC236}">
                    <a16:creationId xmlns:a16="http://schemas.microsoft.com/office/drawing/2014/main" id="{F2F2C25B-2A55-4FC7-83D5-AA4409F0D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413" y="4523924"/>
                <a:ext cx="731751" cy="1590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Subject Matter</a:t>
                </a:r>
                <a:b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Expert</a:t>
                </a:r>
              </a:p>
            </p:txBody>
          </p:sp>
        </p:grpSp>
        <p:grpSp>
          <p:nvGrpSpPr>
            <p:cNvPr id="658" name="Remote Colleague">
              <a:extLst>
                <a:ext uri="{FF2B5EF4-FFF2-40B4-BE49-F238E27FC236}">
                  <a16:creationId xmlns:a16="http://schemas.microsoft.com/office/drawing/2014/main" id="{E193444A-C80B-46C1-847D-827B4E36483D}"/>
                </a:ext>
              </a:extLst>
            </p:cNvPr>
            <p:cNvGrpSpPr/>
            <p:nvPr/>
          </p:nvGrpSpPr>
          <p:grpSpPr>
            <a:xfrm>
              <a:off x="11226802" y="4159710"/>
              <a:ext cx="961654" cy="606009"/>
              <a:chOff x="11226802" y="4159710"/>
              <a:chExt cx="961654" cy="606009"/>
            </a:xfrm>
          </p:grpSpPr>
          <p:sp>
            <p:nvSpPr>
              <p:cNvPr id="660" name="Remote Colleague">
                <a:extLst>
                  <a:ext uri="{FF2B5EF4-FFF2-40B4-BE49-F238E27FC236}">
                    <a16:creationId xmlns:a16="http://schemas.microsoft.com/office/drawing/2014/main" id="{2A2A9062-3511-4FD9-8E36-ED5789C5B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26802" y="4687556"/>
                <a:ext cx="961654" cy="78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Remote Colleague</a:t>
                </a:r>
              </a:p>
            </p:txBody>
          </p:sp>
          <p:sp>
            <p:nvSpPr>
              <p:cNvPr id="661" name="Oval 660">
                <a:extLst>
                  <a:ext uri="{FF2B5EF4-FFF2-40B4-BE49-F238E27FC236}">
                    <a16:creationId xmlns:a16="http://schemas.microsoft.com/office/drawing/2014/main" id="{B6D35680-6A9F-4D27-A4A2-45A41588FFF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469885" y="4159710"/>
                <a:ext cx="475489" cy="475488"/>
              </a:xfrm>
              <a:prstGeom prst="ellipse">
                <a:avLst/>
              </a:prstGeom>
              <a:blipFill rotWithShape="1">
                <a:blip r:embed="rId8"/>
                <a:stretch>
                  <a:fillRect/>
                </a:stretch>
              </a:blipFill>
              <a:ln w="28575" cmpd="sng">
                <a:solidFill>
                  <a:srgbClr val="9E835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panose="020B0604020202020204"/>
                  <a:ea typeface="Arial" charset="0"/>
                  <a:cs typeface="Arial" charset="0"/>
                </a:endParaRPr>
              </a:p>
            </p:txBody>
          </p:sp>
        </p:grpSp>
        <p:sp>
          <p:nvSpPr>
            <p:cNvPr id="659" name="Secure Communications label">
              <a:extLst>
                <a:ext uri="{FF2B5EF4-FFF2-40B4-BE49-F238E27FC236}">
                  <a16:creationId xmlns:a16="http://schemas.microsoft.com/office/drawing/2014/main" id="{45D3777A-9620-468D-A56D-21B08820E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82" y="4537884"/>
              <a:ext cx="154831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ts val="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9E835C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rPr>
                <a:t>Secure Communications</a:t>
              </a:r>
            </a:p>
          </p:txBody>
        </p:sp>
      </p:grpSp>
      <p:grpSp>
        <p:nvGrpSpPr>
          <p:cNvPr id="669" name="Green Flow">
            <a:extLst>
              <a:ext uri="{FF2B5EF4-FFF2-40B4-BE49-F238E27FC236}">
                <a16:creationId xmlns:a16="http://schemas.microsoft.com/office/drawing/2014/main" id="{07DC99F5-2438-49BB-8934-1D5F30CC4904}"/>
              </a:ext>
            </a:extLst>
          </p:cNvPr>
          <p:cNvGrpSpPr/>
          <p:nvPr/>
        </p:nvGrpSpPr>
        <p:grpSpPr>
          <a:xfrm>
            <a:off x="275524" y="3433115"/>
            <a:ext cx="11912932" cy="2514628"/>
            <a:chOff x="275524" y="3433115"/>
            <a:chExt cx="11912932" cy="2514628"/>
          </a:xfrm>
        </p:grpSpPr>
        <p:grpSp>
          <p:nvGrpSpPr>
            <p:cNvPr id="670" name="Green Flow Lines">
              <a:extLst>
                <a:ext uri="{FF2B5EF4-FFF2-40B4-BE49-F238E27FC236}">
                  <a16:creationId xmlns:a16="http://schemas.microsoft.com/office/drawing/2014/main" id="{9FC9B047-B468-4744-901F-68F38B862B7C}"/>
                </a:ext>
              </a:extLst>
            </p:cNvPr>
            <p:cNvGrpSpPr/>
            <p:nvPr/>
          </p:nvGrpSpPr>
          <p:grpSpPr>
            <a:xfrm>
              <a:off x="2215277" y="3688064"/>
              <a:ext cx="9418320" cy="2259679"/>
              <a:chOff x="2215277" y="3681189"/>
              <a:chExt cx="9418320" cy="2259679"/>
            </a:xfrm>
          </p:grpSpPr>
          <p:grpSp>
            <p:nvGrpSpPr>
              <p:cNvPr id="678" name="Green Flow">
                <a:extLst>
                  <a:ext uri="{FF2B5EF4-FFF2-40B4-BE49-F238E27FC236}">
                    <a16:creationId xmlns:a16="http://schemas.microsoft.com/office/drawing/2014/main" id="{D01CDA53-259C-49C4-8BD1-0200AB013BBA}"/>
                  </a:ext>
                </a:extLst>
              </p:cNvPr>
              <p:cNvGrpSpPr/>
              <p:nvPr/>
            </p:nvGrpSpPr>
            <p:grpSpPr>
              <a:xfrm>
                <a:off x="2215277" y="3681371"/>
                <a:ext cx="7970351" cy="9560"/>
                <a:chOff x="2114287" y="3343321"/>
                <a:chExt cx="8019194" cy="9560"/>
              </a:xfrm>
            </p:grpSpPr>
            <p:cxnSp>
              <p:nvCxnSpPr>
                <p:cNvPr id="716" name="Straight Connector 715">
                  <a:extLst>
                    <a:ext uri="{FF2B5EF4-FFF2-40B4-BE49-F238E27FC236}">
                      <a16:creationId xmlns:a16="http://schemas.microsoft.com/office/drawing/2014/main" id="{A5B9A5AA-5DAA-4115-846B-AC91FE1F0D0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920285" y="3343321"/>
                  <a:ext cx="6213196" cy="0"/>
                </a:xfrm>
                <a:prstGeom prst="line">
                  <a:avLst/>
                </a:prstGeom>
                <a:ln w="28575">
                  <a:solidFill>
                    <a:srgbClr val="92D05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7" name="Straight Connector 716">
                  <a:extLst>
                    <a:ext uri="{FF2B5EF4-FFF2-40B4-BE49-F238E27FC236}">
                      <a16:creationId xmlns:a16="http://schemas.microsoft.com/office/drawing/2014/main" id="{43D3E19F-8854-404C-90D0-909701C53AC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2114287" y="3344375"/>
                  <a:ext cx="1647194" cy="8506"/>
                </a:xfrm>
                <a:prstGeom prst="line">
                  <a:avLst/>
                </a:prstGeom>
                <a:ln w="28575">
                  <a:solidFill>
                    <a:srgbClr val="92D05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679" name="Straight Connector 678">
                <a:extLst>
                  <a:ext uri="{FF2B5EF4-FFF2-40B4-BE49-F238E27FC236}">
                    <a16:creationId xmlns:a16="http://schemas.microsoft.com/office/drawing/2014/main" id="{F7FD3973-3B17-4E43-944F-0AF3AA22858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0179167" y="3681189"/>
                <a:ext cx="1454430" cy="1424"/>
              </a:xfrm>
              <a:prstGeom prst="line">
                <a:avLst/>
              </a:prstGeom>
              <a:ln w="28575">
                <a:solidFill>
                  <a:srgbClr val="92D05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2" name="Rounded Rectangle 7">
                <a:extLst>
                  <a:ext uri="{FF2B5EF4-FFF2-40B4-BE49-F238E27FC236}">
                    <a16:creationId xmlns:a16="http://schemas.microsoft.com/office/drawing/2014/main" id="{FE29C77B-D371-426A-8014-6EBE21069F9D}"/>
                  </a:ext>
                </a:extLst>
              </p:cNvPr>
              <p:cNvSpPr/>
              <p:nvPr/>
            </p:nvSpPr>
            <p:spPr>
              <a:xfrm>
                <a:off x="6018489" y="5051858"/>
                <a:ext cx="68208" cy="889010"/>
              </a:xfrm>
              <a:custGeom>
                <a:avLst/>
                <a:gdLst>
                  <a:gd name="connsiteX0" fmla="*/ 0 w 61223"/>
                  <a:gd name="connsiteY0" fmla="*/ 28565 h 504825"/>
                  <a:gd name="connsiteX1" fmla="*/ 28565 w 61223"/>
                  <a:gd name="connsiteY1" fmla="*/ 0 h 504825"/>
                  <a:gd name="connsiteX2" fmla="*/ 32658 w 61223"/>
                  <a:gd name="connsiteY2" fmla="*/ 0 h 504825"/>
                  <a:gd name="connsiteX3" fmla="*/ 61223 w 61223"/>
                  <a:gd name="connsiteY3" fmla="*/ 28565 h 504825"/>
                  <a:gd name="connsiteX4" fmla="*/ 61223 w 61223"/>
                  <a:gd name="connsiteY4" fmla="*/ 476260 h 504825"/>
                  <a:gd name="connsiteX5" fmla="*/ 32658 w 61223"/>
                  <a:gd name="connsiteY5" fmla="*/ 504825 h 504825"/>
                  <a:gd name="connsiteX6" fmla="*/ 28565 w 61223"/>
                  <a:gd name="connsiteY6" fmla="*/ 504825 h 504825"/>
                  <a:gd name="connsiteX7" fmla="*/ 0 w 61223"/>
                  <a:gd name="connsiteY7" fmla="*/ 476260 h 504825"/>
                  <a:gd name="connsiteX8" fmla="*/ 0 w 61223"/>
                  <a:gd name="connsiteY8" fmla="*/ 28565 h 504825"/>
                  <a:gd name="connsiteX0" fmla="*/ 0 w 61223"/>
                  <a:gd name="connsiteY0" fmla="*/ 28565 h 504825"/>
                  <a:gd name="connsiteX1" fmla="*/ 28565 w 61223"/>
                  <a:gd name="connsiteY1" fmla="*/ 0 h 504825"/>
                  <a:gd name="connsiteX2" fmla="*/ 61223 w 61223"/>
                  <a:gd name="connsiteY2" fmla="*/ 28565 h 504825"/>
                  <a:gd name="connsiteX3" fmla="*/ 61223 w 61223"/>
                  <a:gd name="connsiteY3" fmla="*/ 476260 h 504825"/>
                  <a:gd name="connsiteX4" fmla="*/ 32658 w 61223"/>
                  <a:gd name="connsiteY4" fmla="*/ 504825 h 504825"/>
                  <a:gd name="connsiteX5" fmla="*/ 28565 w 61223"/>
                  <a:gd name="connsiteY5" fmla="*/ 504825 h 504825"/>
                  <a:gd name="connsiteX6" fmla="*/ 0 w 61223"/>
                  <a:gd name="connsiteY6" fmla="*/ 476260 h 504825"/>
                  <a:gd name="connsiteX7" fmla="*/ 0 w 61223"/>
                  <a:gd name="connsiteY7" fmla="*/ 28565 h 504825"/>
                  <a:gd name="connsiteX0" fmla="*/ 0 w 61223"/>
                  <a:gd name="connsiteY0" fmla="*/ 800090 h 1276350"/>
                  <a:gd name="connsiteX1" fmla="*/ 31740 w 61223"/>
                  <a:gd name="connsiteY1" fmla="*/ 0 h 1276350"/>
                  <a:gd name="connsiteX2" fmla="*/ 61223 w 61223"/>
                  <a:gd name="connsiteY2" fmla="*/ 800090 h 1276350"/>
                  <a:gd name="connsiteX3" fmla="*/ 61223 w 61223"/>
                  <a:gd name="connsiteY3" fmla="*/ 1247785 h 1276350"/>
                  <a:gd name="connsiteX4" fmla="*/ 32658 w 61223"/>
                  <a:gd name="connsiteY4" fmla="*/ 1276350 h 1276350"/>
                  <a:gd name="connsiteX5" fmla="*/ 28565 w 61223"/>
                  <a:gd name="connsiteY5" fmla="*/ 1276350 h 1276350"/>
                  <a:gd name="connsiteX6" fmla="*/ 0 w 61223"/>
                  <a:gd name="connsiteY6" fmla="*/ 1247785 h 1276350"/>
                  <a:gd name="connsiteX7" fmla="*/ 0 w 61223"/>
                  <a:gd name="connsiteY7" fmla="*/ 800090 h 1276350"/>
                  <a:gd name="connsiteX0" fmla="*/ 0 w 61223"/>
                  <a:gd name="connsiteY0" fmla="*/ 55962 h 532222"/>
                  <a:gd name="connsiteX1" fmla="*/ 61223 w 61223"/>
                  <a:gd name="connsiteY1" fmla="*/ 55962 h 532222"/>
                  <a:gd name="connsiteX2" fmla="*/ 61223 w 61223"/>
                  <a:gd name="connsiteY2" fmla="*/ 503657 h 532222"/>
                  <a:gd name="connsiteX3" fmla="*/ 32658 w 61223"/>
                  <a:gd name="connsiteY3" fmla="*/ 532222 h 532222"/>
                  <a:gd name="connsiteX4" fmla="*/ 28565 w 61223"/>
                  <a:gd name="connsiteY4" fmla="*/ 532222 h 532222"/>
                  <a:gd name="connsiteX5" fmla="*/ 0 w 61223"/>
                  <a:gd name="connsiteY5" fmla="*/ 503657 h 532222"/>
                  <a:gd name="connsiteX6" fmla="*/ 0 w 61223"/>
                  <a:gd name="connsiteY6" fmla="*/ 55962 h 532222"/>
                  <a:gd name="connsiteX0" fmla="*/ 0 w 61223"/>
                  <a:gd name="connsiteY0" fmla="*/ 7812 h 966672"/>
                  <a:gd name="connsiteX1" fmla="*/ 61223 w 61223"/>
                  <a:gd name="connsiteY1" fmla="*/ 490412 h 966672"/>
                  <a:gd name="connsiteX2" fmla="*/ 61223 w 61223"/>
                  <a:gd name="connsiteY2" fmla="*/ 938107 h 966672"/>
                  <a:gd name="connsiteX3" fmla="*/ 32658 w 61223"/>
                  <a:gd name="connsiteY3" fmla="*/ 966672 h 966672"/>
                  <a:gd name="connsiteX4" fmla="*/ 28565 w 61223"/>
                  <a:gd name="connsiteY4" fmla="*/ 966672 h 966672"/>
                  <a:gd name="connsiteX5" fmla="*/ 0 w 61223"/>
                  <a:gd name="connsiteY5" fmla="*/ 938107 h 966672"/>
                  <a:gd name="connsiteX6" fmla="*/ 0 w 61223"/>
                  <a:gd name="connsiteY6" fmla="*/ 7812 h 966672"/>
                  <a:gd name="connsiteX0" fmla="*/ 0 w 61223"/>
                  <a:gd name="connsiteY0" fmla="*/ 47339 h 1006199"/>
                  <a:gd name="connsiteX1" fmla="*/ 61223 w 61223"/>
                  <a:gd name="connsiteY1" fmla="*/ 66389 h 1006199"/>
                  <a:gd name="connsiteX2" fmla="*/ 61223 w 61223"/>
                  <a:gd name="connsiteY2" fmla="*/ 977634 h 1006199"/>
                  <a:gd name="connsiteX3" fmla="*/ 32658 w 61223"/>
                  <a:gd name="connsiteY3" fmla="*/ 1006199 h 1006199"/>
                  <a:gd name="connsiteX4" fmla="*/ 28565 w 61223"/>
                  <a:gd name="connsiteY4" fmla="*/ 1006199 h 1006199"/>
                  <a:gd name="connsiteX5" fmla="*/ 0 w 61223"/>
                  <a:gd name="connsiteY5" fmla="*/ 977634 h 1006199"/>
                  <a:gd name="connsiteX6" fmla="*/ 0 w 61223"/>
                  <a:gd name="connsiteY6" fmla="*/ 47339 h 1006199"/>
                  <a:gd name="connsiteX0" fmla="*/ 0 w 91440"/>
                  <a:gd name="connsiteY0" fmla="*/ 47339 h 1006199"/>
                  <a:gd name="connsiteX1" fmla="*/ 61223 w 91440"/>
                  <a:gd name="connsiteY1" fmla="*/ 66389 h 1006199"/>
                  <a:gd name="connsiteX2" fmla="*/ 61223 w 91440"/>
                  <a:gd name="connsiteY2" fmla="*/ 977634 h 1006199"/>
                  <a:gd name="connsiteX3" fmla="*/ 32658 w 91440"/>
                  <a:gd name="connsiteY3" fmla="*/ 1006199 h 1006199"/>
                  <a:gd name="connsiteX4" fmla="*/ 28565 w 91440"/>
                  <a:gd name="connsiteY4" fmla="*/ 1006199 h 1006199"/>
                  <a:gd name="connsiteX5" fmla="*/ 0 w 91440"/>
                  <a:gd name="connsiteY5" fmla="*/ 977634 h 1006199"/>
                  <a:gd name="connsiteX6" fmla="*/ 91440 w 91440"/>
                  <a:gd name="connsiteY6" fmla="*/ 138779 h 1006199"/>
                  <a:gd name="connsiteX0" fmla="*/ 0 w 61223"/>
                  <a:gd name="connsiteY0" fmla="*/ 47339 h 1006199"/>
                  <a:gd name="connsiteX1" fmla="*/ 61223 w 61223"/>
                  <a:gd name="connsiteY1" fmla="*/ 66389 h 1006199"/>
                  <a:gd name="connsiteX2" fmla="*/ 61223 w 61223"/>
                  <a:gd name="connsiteY2" fmla="*/ 977634 h 1006199"/>
                  <a:gd name="connsiteX3" fmla="*/ 32658 w 61223"/>
                  <a:gd name="connsiteY3" fmla="*/ 1006199 h 1006199"/>
                  <a:gd name="connsiteX4" fmla="*/ 28565 w 61223"/>
                  <a:gd name="connsiteY4" fmla="*/ 1006199 h 1006199"/>
                  <a:gd name="connsiteX5" fmla="*/ 0 w 61223"/>
                  <a:gd name="connsiteY5" fmla="*/ 977634 h 1006199"/>
                  <a:gd name="connsiteX6" fmla="*/ 5715 w 61223"/>
                  <a:gd name="connsiteY6" fmla="*/ 119729 h 1006199"/>
                  <a:gd name="connsiteX0" fmla="*/ 61223 w 61223"/>
                  <a:gd name="connsiteY0" fmla="*/ 0 h 939810"/>
                  <a:gd name="connsiteX1" fmla="*/ 61223 w 61223"/>
                  <a:gd name="connsiteY1" fmla="*/ 911245 h 939810"/>
                  <a:gd name="connsiteX2" fmla="*/ 32658 w 61223"/>
                  <a:gd name="connsiteY2" fmla="*/ 939810 h 939810"/>
                  <a:gd name="connsiteX3" fmla="*/ 28565 w 61223"/>
                  <a:gd name="connsiteY3" fmla="*/ 939810 h 939810"/>
                  <a:gd name="connsiteX4" fmla="*/ 0 w 61223"/>
                  <a:gd name="connsiteY4" fmla="*/ 911245 h 939810"/>
                  <a:gd name="connsiteX5" fmla="*/ 5715 w 61223"/>
                  <a:gd name="connsiteY5" fmla="*/ 53340 h 939810"/>
                  <a:gd name="connsiteX0" fmla="*/ 70748 w 70748"/>
                  <a:gd name="connsiteY0" fmla="*/ 0 h 939810"/>
                  <a:gd name="connsiteX1" fmla="*/ 61223 w 70748"/>
                  <a:gd name="connsiteY1" fmla="*/ 911245 h 939810"/>
                  <a:gd name="connsiteX2" fmla="*/ 32658 w 70748"/>
                  <a:gd name="connsiteY2" fmla="*/ 939810 h 939810"/>
                  <a:gd name="connsiteX3" fmla="*/ 28565 w 70748"/>
                  <a:gd name="connsiteY3" fmla="*/ 939810 h 939810"/>
                  <a:gd name="connsiteX4" fmla="*/ 0 w 70748"/>
                  <a:gd name="connsiteY4" fmla="*/ 911245 h 939810"/>
                  <a:gd name="connsiteX5" fmla="*/ 5715 w 70748"/>
                  <a:gd name="connsiteY5" fmla="*/ 53340 h 939810"/>
                  <a:gd name="connsiteX0" fmla="*/ 64398 w 64398"/>
                  <a:gd name="connsiteY0" fmla="*/ 0 h 889010"/>
                  <a:gd name="connsiteX1" fmla="*/ 61223 w 64398"/>
                  <a:gd name="connsiteY1" fmla="*/ 860445 h 889010"/>
                  <a:gd name="connsiteX2" fmla="*/ 32658 w 64398"/>
                  <a:gd name="connsiteY2" fmla="*/ 889010 h 889010"/>
                  <a:gd name="connsiteX3" fmla="*/ 28565 w 64398"/>
                  <a:gd name="connsiteY3" fmla="*/ 889010 h 889010"/>
                  <a:gd name="connsiteX4" fmla="*/ 0 w 64398"/>
                  <a:gd name="connsiteY4" fmla="*/ 860445 h 889010"/>
                  <a:gd name="connsiteX5" fmla="*/ 5715 w 64398"/>
                  <a:gd name="connsiteY5" fmla="*/ 2540 h 889010"/>
                  <a:gd name="connsiteX0" fmla="*/ 67573 w 67573"/>
                  <a:gd name="connsiteY0" fmla="*/ 0 h 889010"/>
                  <a:gd name="connsiteX1" fmla="*/ 61223 w 67573"/>
                  <a:gd name="connsiteY1" fmla="*/ 860445 h 889010"/>
                  <a:gd name="connsiteX2" fmla="*/ 32658 w 67573"/>
                  <a:gd name="connsiteY2" fmla="*/ 889010 h 889010"/>
                  <a:gd name="connsiteX3" fmla="*/ 28565 w 67573"/>
                  <a:gd name="connsiteY3" fmla="*/ 889010 h 889010"/>
                  <a:gd name="connsiteX4" fmla="*/ 0 w 67573"/>
                  <a:gd name="connsiteY4" fmla="*/ 860445 h 889010"/>
                  <a:gd name="connsiteX5" fmla="*/ 5715 w 67573"/>
                  <a:gd name="connsiteY5" fmla="*/ 2540 h 889010"/>
                  <a:gd name="connsiteX0" fmla="*/ 67573 w 67573"/>
                  <a:gd name="connsiteY0" fmla="*/ 0 h 889010"/>
                  <a:gd name="connsiteX1" fmla="*/ 61223 w 67573"/>
                  <a:gd name="connsiteY1" fmla="*/ 860445 h 889010"/>
                  <a:gd name="connsiteX2" fmla="*/ 32658 w 67573"/>
                  <a:gd name="connsiteY2" fmla="*/ 889010 h 889010"/>
                  <a:gd name="connsiteX3" fmla="*/ 28565 w 67573"/>
                  <a:gd name="connsiteY3" fmla="*/ 889010 h 889010"/>
                  <a:gd name="connsiteX4" fmla="*/ 0 w 67573"/>
                  <a:gd name="connsiteY4" fmla="*/ 860445 h 889010"/>
                  <a:gd name="connsiteX5" fmla="*/ 5715 w 67573"/>
                  <a:gd name="connsiteY5" fmla="*/ 2540 h 889010"/>
                  <a:gd name="connsiteX0" fmla="*/ 68208 w 68208"/>
                  <a:gd name="connsiteY0" fmla="*/ 0 h 889010"/>
                  <a:gd name="connsiteX1" fmla="*/ 61858 w 68208"/>
                  <a:gd name="connsiteY1" fmla="*/ 860445 h 889010"/>
                  <a:gd name="connsiteX2" fmla="*/ 33293 w 68208"/>
                  <a:gd name="connsiteY2" fmla="*/ 889010 h 889010"/>
                  <a:gd name="connsiteX3" fmla="*/ 29200 w 68208"/>
                  <a:gd name="connsiteY3" fmla="*/ 889010 h 889010"/>
                  <a:gd name="connsiteX4" fmla="*/ 635 w 68208"/>
                  <a:gd name="connsiteY4" fmla="*/ 860445 h 889010"/>
                  <a:gd name="connsiteX5" fmla="*/ 0 w 68208"/>
                  <a:gd name="connsiteY5" fmla="*/ 2540 h 889010"/>
                  <a:gd name="connsiteX0" fmla="*/ 68208 w 68208"/>
                  <a:gd name="connsiteY0" fmla="*/ 0 h 889010"/>
                  <a:gd name="connsiteX1" fmla="*/ 61858 w 68208"/>
                  <a:gd name="connsiteY1" fmla="*/ 860445 h 889010"/>
                  <a:gd name="connsiteX2" fmla="*/ 33293 w 68208"/>
                  <a:gd name="connsiteY2" fmla="*/ 889010 h 889010"/>
                  <a:gd name="connsiteX3" fmla="*/ 29200 w 68208"/>
                  <a:gd name="connsiteY3" fmla="*/ 889010 h 889010"/>
                  <a:gd name="connsiteX4" fmla="*/ 635 w 68208"/>
                  <a:gd name="connsiteY4" fmla="*/ 860445 h 889010"/>
                  <a:gd name="connsiteX5" fmla="*/ 0 w 68208"/>
                  <a:gd name="connsiteY5" fmla="*/ 2540 h 889010"/>
                  <a:gd name="connsiteX0" fmla="*/ 68208 w 68208"/>
                  <a:gd name="connsiteY0" fmla="*/ 0 h 889010"/>
                  <a:gd name="connsiteX1" fmla="*/ 61858 w 68208"/>
                  <a:gd name="connsiteY1" fmla="*/ 860445 h 889010"/>
                  <a:gd name="connsiteX2" fmla="*/ 33293 w 68208"/>
                  <a:gd name="connsiteY2" fmla="*/ 889010 h 889010"/>
                  <a:gd name="connsiteX3" fmla="*/ 29200 w 68208"/>
                  <a:gd name="connsiteY3" fmla="*/ 889010 h 889010"/>
                  <a:gd name="connsiteX4" fmla="*/ 635 w 68208"/>
                  <a:gd name="connsiteY4" fmla="*/ 860445 h 889010"/>
                  <a:gd name="connsiteX5" fmla="*/ 0 w 68208"/>
                  <a:gd name="connsiteY5" fmla="*/ 2540 h 889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8208" h="889010">
                    <a:moveTo>
                      <a:pt x="68208" y="0"/>
                    </a:moveTo>
                    <a:cubicBezTo>
                      <a:pt x="63975" y="858315"/>
                      <a:pt x="66091" y="40230"/>
                      <a:pt x="61858" y="860445"/>
                    </a:cubicBezTo>
                    <a:cubicBezTo>
                      <a:pt x="61858" y="876221"/>
                      <a:pt x="49069" y="889010"/>
                      <a:pt x="33293" y="889010"/>
                    </a:cubicBezTo>
                    <a:lnTo>
                      <a:pt x="29200" y="889010"/>
                    </a:lnTo>
                    <a:cubicBezTo>
                      <a:pt x="13424" y="889010"/>
                      <a:pt x="635" y="876221"/>
                      <a:pt x="635" y="860445"/>
                    </a:cubicBezTo>
                    <a:cubicBezTo>
                      <a:pt x="635" y="35997"/>
                      <a:pt x="0" y="2540"/>
                      <a:pt x="0" y="2540"/>
                    </a:cubicBezTo>
                  </a:path>
                </a:pathLst>
              </a:custGeom>
              <a:noFill/>
              <a:ln w="28575" cap="sq">
                <a:solidFill>
                  <a:srgbClr val="92D050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grpSp>
            <p:nvGrpSpPr>
              <p:cNvPr id="713" name="Group 712">
                <a:extLst>
                  <a:ext uri="{FF2B5EF4-FFF2-40B4-BE49-F238E27FC236}">
                    <a16:creationId xmlns:a16="http://schemas.microsoft.com/office/drawing/2014/main" id="{191234D7-8346-40E7-A3FD-425E9ACC90B0}"/>
                  </a:ext>
                </a:extLst>
              </p:cNvPr>
              <p:cNvGrpSpPr/>
              <p:nvPr/>
            </p:nvGrpSpPr>
            <p:grpSpPr>
              <a:xfrm>
                <a:off x="6019731" y="3888577"/>
                <a:ext cx="66966" cy="1226220"/>
                <a:chOff x="6048291" y="3103068"/>
                <a:chExt cx="66966" cy="1226220"/>
              </a:xfrm>
            </p:grpSpPr>
            <p:cxnSp>
              <p:nvCxnSpPr>
                <p:cNvPr id="714" name="Straight Connector 713">
                  <a:extLst>
                    <a:ext uri="{FF2B5EF4-FFF2-40B4-BE49-F238E27FC236}">
                      <a16:creationId xmlns:a16="http://schemas.microsoft.com/office/drawing/2014/main" id="{C145348D-93BF-4515-B17D-CD0605DC95D1}"/>
                    </a:ext>
                  </a:extLst>
                </p:cNvPr>
                <p:cNvCxnSpPr/>
                <p:nvPr/>
              </p:nvCxnSpPr>
              <p:spPr>
                <a:xfrm>
                  <a:off x="6048291" y="3103068"/>
                  <a:ext cx="0" cy="1226220"/>
                </a:xfrm>
                <a:prstGeom prst="line">
                  <a:avLst/>
                </a:prstGeom>
                <a:ln w="28575">
                  <a:solidFill>
                    <a:srgbClr val="92D05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5" name="Straight Connector 714">
                  <a:extLst>
                    <a:ext uri="{FF2B5EF4-FFF2-40B4-BE49-F238E27FC236}">
                      <a16:creationId xmlns:a16="http://schemas.microsoft.com/office/drawing/2014/main" id="{05319405-5755-4389-9F7C-22E1D4652127}"/>
                    </a:ext>
                  </a:extLst>
                </p:cNvPr>
                <p:cNvCxnSpPr/>
                <p:nvPr/>
              </p:nvCxnSpPr>
              <p:spPr>
                <a:xfrm>
                  <a:off x="6115257" y="3103068"/>
                  <a:ext cx="0" cy="1226220"/>
                </a:xfrm>
                <a:prstGeom prst="line">
                  <a:avLst/>
                </a:prstGeom>
                <a:ln w="28575">
                  <a:solidFill>
                    <a:srgbClr val="92D05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71" name="Payment Processing">
              <a:extLst>
                <a:ext uri="{FF2B5EF4-FFF2-40B4-BE49-F238E27FC236}">
                  <a16:creationId xmlns:a16="http://schemas.microsoft.com/office/drawing/2014/main" id="{6F53D6F3-85D5-4DE8-83E8-E9CB3250460F}"/>
                </a:ext>
              </a:extLst>
            </p:cNvPr>
            <p:cNvGrpSpPr/>
            <p:nvPr/>
          </p:nvGrpSpPr>
          <p:grpSpPr>
            <a:xfrm>
              <a:off x="11226802" y="3443294"/>
              <a:ext cx="961654" cy="613997"/>
              <a:chOff x="11226802" y="3443294"/>
              <a:chExt cx="961654" cy="613997"/>
            </a:xfrm>
          </p:grpSpPr>
          <p:sp>
            <p:nvSpPr>
              <p:cNvPr id="676" name="Payment Processing">
                <a:extLst>
                  <a:ext uri="{FF2B5EF4-FFF2-40B4-BE49-F238E27FC236}">
                    <a16:creationId xmlns:a16="http://schemas.microsoft.com/office/drawing/2014/main" id="{A0549F99-C62B-4B4A-B518-7DC582F7E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26802" y="3979128"/>
                <a:ext cx="961654" cy="78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Payment Processing</a:t>
                </a:r>
              </a:p>
            </p:txBody>
          </p:sp>
          <p:sp>
            <p:nvSpPr>
              <p:cNvPr id="677" name="green endpoint R">
                <a:extLst>
                  <a:ext uri="{FF2B5EF4-FFF2-40B4-BE49-F238E27FC236}">
                    <a16:creationId xmlns:a16="http://schemas.microsoft.com/office/drawing/2014/main" id="{6D075983-254D-4BD2-A10A-BAF7AA9B681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468701" y="3443294"/>
                <a:ext cx="477856" cy="477857"/>
              </a:xfrm>
              <a:prstGeom prst="ellipse">
                <a:avLst/>
              </a:prstGeom>
              <a:blipFill rotWithShape="1">
                <a:blip r:embed="rId12"/>
                <a:stretch>
                  <a:fillRect/>
                </a:stretch>
              </a:blipFill>
              <a:ln w="28575" cmpd="sng">
                <a:solidFill>
                  <a:srgbClr val="71BF49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CiscoSansTT ExtraLight"/>
                  <a:ea typeface="+mn-ea"/>
                  <a:cs typeface="+mn-cs"/>
                </a:endParaRPr>
              </a:p>
            </p:txBody>
          </p:sp>
        </p:grpSp>
        <p:grpSp>
          <p:nvGrpSpPr>
            <p:cNvPr id="672" name="Clerk processing credit card">
              <a:extLst>
                <a:ext uri="{FF2B5EF4-FFF2-40B4-BE49-F238E27FC236}">
                  <a16:creationId xmlns:a16="http://schemas.microsoft.com/office/drawing/2014/main" id="{1691F13E-B244-4915-B61A-B854FACA4788}"/>
                </a:ext>
              </a:extLst>
            </p:cNvPr>
            <p:cNvGrpSpPr/>
            <p:nvPr/>
          </p:nvGrpSpPr>
          <p:grpSpPr>
            <a:xfrm>
              <a:off x="1877129" y="3433115"/>
              <a:ext cx="731751" cy="691223"/>
              <a:chOff x="1877129" y="3433115"/>
              <a:chExt cx="731751" cy="691223"/>
            </a:xfrm>
          </p:grpSpPr>
          <p:sp>
            <p:nvSpPr>
              <p:cNvPr id="674" name="Oval 673">
                <a:extLst>
                  <a:ext uri="{FF2B5EF4-FFF2-40B4-BE49-F238E27FC236}">
                    <a16:creationId xmlns:a16="http://schemas.microsoft.com/office/drawing/2014/main" id="{8651FB82-D55A-435B-BE0A-7ADC2600B08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03858" y="3433115"/>
                <a:ext cx="478293" cy="478293"/>
              </a:xfrm>
              <a:prstGeom prst="ellipse">
                <a:avLst/>
              </a:prstGeom>
              <a:blipFill rotWithShape="1">
                <a:blip r:embed="rId3"/>
                <a:stretch>
                  <a:fillRect/>
                </a:stretch>
              </a:blipFill>
              <a:ln w="28575" cmpd="sng">
                <a:solidFill>
                  <a:srgbClr val="71BF49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rPr>
                  <a:t>        </a:t>
                </a:r>
              </a:p>
            </p:txBody>
          </p:sp>
          <p:sp>
            <p:nvSpPr>
              <p:cNvPr id="675" name="Clerk processing credit card">
                <a:extLst>
                  <a:ext uri="{FF2B5EF4-FFF2-40B4-BE49-F238E27FC236}">
                    <a16:creationId xmlns:a16="http://schemas.microsoft.com/office/drawing/2014/main" id="{EDD01134-DA56-4758-9EFC-F9CE28B85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129" y="3969231"/>
                <a:ext cx="731751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Clerk processing credit card</a:t>
                </a:r>
              </a:p>
            </p:txBody>
          </p:sp>
        </p:grpSp>
        <p:sp>
          <p:nvSpPr>
            <p:cNvPr id="673" name="Secure Applications label">
              <a:extLst>
                <a:ext uri="{FF2B5EF4-FFF2-40B4-BE49-F238E27FC236}">
                  <a16:creationId xmlns:a16="http://schemas.microsoft.com/office/drawing/2014/main" id="{169F754E-7D3B-4321-9396-8C2546135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24" y="3644269"/>
              <a:ext cx="155612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ts val="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6EBE4A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rPr>
                <a:t>Secure Applications</a:t>
              </a:r>
            </a:p>
          </p:txBody>
        </p:sp>
      </p:grpSp>
      <p:grpSp>
        <p:nvGrpSpPr>
          <p:cNvPr id="718" name="Orange Flow">
            <a:extLst>
              <a:ext uri="{FF2B5EF4-FFF2-40B4-BE49-F238E27FC236}">
                <a16:creationId xmlns:a16="http://schemas.microsoft.com/office/drawing/2014/main" id="{1349DB08-6FBE-43EA-ADCF-65026190E451}"/>
              </a:ext>
            </a:extLst>
          </p:cNvPr>
          <p:cNvGrpSpPr/>
          <p:nvPr/>
        </p:nvGrpSpPr>
        <p:grpSpPr>
          <a:xfrm>
            <a:off x="808125" y="2523654"/>
            <a:ext cx="11380331" cy="1064030"/>
            <a:chOff x="808125" y="2523654"/>
            <a:chExt cx="11380331" cy="1064030"/>
          </a:xfrm>
        </p:grpSpPr>
        <p:grpSp>
          <p:nvGrpSpPr>
            <p:cNvPr id="719" name="Orange Flow Lines">
              <a:extLst>
                <a:ext uri="{FF2B5EF4-FFF2-40B4-BE49-F238E27FC236}">
                  <a16:creationId xmlns:a16="http://schemas.microsoft.com/office/drawing/2014/main" id="{42FC9C48-1B64-497A-BBC9-428CC3444B45}"/>
                </a:ext>
              </a:extLst>
            </p:cNvPr>
            <p:cNvGrpSpPr/>
            <p:nvPr/>
          </p:nvGrpSpPr>
          <p:grpSpPr>
            <a:xfrm>
              <a:off x="2360387" y="2786207"/>
              <a:ext cx="9308153" cy="801477"/>
              <a:chOff x="2360387" y="2786207"/>
              <a:chExt cx="9308153" cy="801477"/>
            </a:xfrm>
          </p:grpSpPr>
          <p:cxnSp>
            <p:nvCxnSpPr>
              <p:cNvPr id="727" name="Straight Connector 726">
                <a:extLst>
                  <a:ext uri="{FF2B5EF4-FFF2-40B4-BE49-F238E27FC236}">
                    <a16:creationId xmlns:a16="http://schemas.microsoft.com/office/drawing/2014/main" id="{895A44F6-84E1-4156-B79E-7CF65710DBD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360387" y="2786207"/>
                <a:ext cx="1506737" cy="0"/>
              </a:xfrm>
              <a:prstGeom prst="line">
                <a:avLst/>
              </a:prstGeom>
              <a:ln w="28575">
                <a:solidFill>
                  <a:srgbClr val="F4752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8" name="Straight Connector 727">
                <a:extLst>
                  <a:ext uri="{FF2B5EF4-FFF2-40B4-BE49-F238E27FC236}">
                    <a16:creationId xmlns:a16="http://schemas.microsoft.com/office/drawing/2014/main" id="{7263F024-6B45-4BE7-B212-7059557D5E5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046901" y="3587684"/>
                <a:ext cx="6400800" cy="0"/>
              </a:xfrm>
              <a:prstGeom prst="line">
                <a:avLst/>
              </a:prstGeom>
              <a:ln w="28575">
                <a:solidFill>
                  <a:srgbClr val="F4752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9" name="Straight Connector 728">
                <a:extLst>
                  <a:ext uri="{FF2B5EF4-FFF2-40B4-BE49-F238E27FC236}">
                    <a16:creationId xmlns:a16="http://schemas.microsoft.com/office/drawing/2014/main" id="{1E0A778C-9AF4-4CE9-BB6B-758567FF087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86442" y="2875718"/>
                <a:ext cx="0" cy="649115"/>
              </a:xfrm>
              <a:prstGeom prst="line">
                <a:avLst/>
              </a:prstGeom>
              <a:ln w="28575">
                <a:solidFill>
                  <a:srgbClr val="F4752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30" name="orange endpoint connector">
                <a:extLst>
                  <a:ext uri="{FF2B5EF4-FFF2-40B4-BE49-F238E27FC236}">
                    <a16:creationId xmlns:a16="http://schemas.microsoft.com/office/drawing/2014/main" id="{CFF67466-F1DC-4A76-90C3-CA880784DBF8}"/>
                  </a:ext>
                </a:extLst>
              </p:cNvPr>
              <p:cNvGrpSpPr/>
              <p:nvPr/>
            </p:nvGrpSpPr>
            <p:grpSpPr>
              <a:xfrm>
                <a:off x="10424592" y="2950500"/>
                <a:ext cx="1243948" cy="635503"/>
                <a:chOff x="10452904" y="2598032"/>
                <a:chExt cx="1243948" cy="635503"/>
              </a:xfrm>
            </p:grpSpPr>
            <p:sp>
              <p:nvSpPr>
                <p:cNvPr id="731" name="Rounded Rectangle 1172">
                  <a:extLst>
                    <a:ext uri="{FF2B5EF4-FFF2-40B4-BE49-F238E27FC236}">
                      <a16:creationId xmlns:a16="http://schemas.microsoft.com/office/drawing/2014/main" id="{AA200988-19FC-43A5-9E23-F48DD76BF830}"/>
                    </a:ext>
                  </a:extLst>
                </p:cNvPr>
                <p:cNvSpPr/>
                <p:nvPr/>
              </p:nvSpPr>
              <p:spPr>
                <a:xfrm rot="16200000" flipV="1">
                  <a:off x="10551453" y="2725933"/>
                  <a:ext cx="409053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414614 w 759711"/>
                    <a:gd name="connsiteY3" fmla="*/ 2340 h 668066"/>
                    <a:gd name="connsiteX4" fmla="*/ 759711 w 759711"/>
                    <a:gd name="connsiteY4" fmla="*/ 326 h 668066"/>
                    <a:gd name="connsiteX0" fmla="*/ 0 w 414614"/>
                    <a:gd name="connsiteY0" fmla="*/ 668066 h 668066"/>
                    <a:gd name="connsiteX1" fmla="*/ 0 w 414614"/>
                    <a:gd name="connsiteY1" fmla="*/ 222977 h 668066"/>
                    <a:gd name="connsiteX2" fmla="*/ 222651 w 414614"/>
                    <a:gd name="connsiteY2" fmla="*/ 326 h 668066"/>
                    <a:gd name="connsiteX3" fmla="*/ 414614 w 414614"/>
                    <a:gd name="connsiteY3" fmla="*/ 2340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4614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>
                  <a:solidFill>
                    <a:srgbClr val="F4752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  <p:sp>
              <p:nvSpPr>
                <p:cNvPr id="732" name="Rounded Rectangle 1172">
                  <a:extLst>
                    <a:ext uri="{FF2B5EF4-FFF2-40B4-BE49-F238E27FC236}">
                      <a16:creationId xmlns:a16="http://schemas.microsoft.com/office/drawing/2014/main" id="{9941AF99-5F8F-464C-A55F-4DEFF35A6511}"/>
                    </a:ext>
                  </a:extLst>
                </p:cNvPr>
                <p:cNvSpPr/>
                <p:nvPr/>
              </p:nvSpPr>
              <p:spPr>
                <a:xfrm rot="5400000" flipV="1">
                  <a:off x="11237912" y="2416892"/>
                  <a:ext cx="277800" cy="640080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329721 w 759711"/>
                    <a:gd name="connsiteY3" fmla="*/ 1177 h 668066"/>
                    <a:gd name="connsiteX4" fmla="*/ 759711 w 759711"/>
                    <a:gd name="connsiteY4" fmla="*/ 326 h 668066"/>
                    <a:gd name="connsiteX0" fmla="*/ 0 w 329721"/>
                    <a:gd name="connsiteY0" fmla="*/ 668066 h 668066"/>
                    <a:gd name="connsiteX1" fmla="*/ 0 w 329721"/>
                    <a:gd name="connsiteY1" fmla="*/ 222977 h 668066"/>
                    <a:gd name="connsiteX2" fmla="*/ 222651 w 329721"/>
                    <a:gd name="connsiteY2" fmla="*/ 326 h 668066"/>
                    <a:gd name="connsiteX3" fmla="*/ 329721 w 329721"/>
                    <a:gd name="connsiteY3" fmla="*/ 1177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972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>
                  <a:solidFill>
                    <a:srgbClr val="F4752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panose="020B0604020202020204"/>
                    <a:ea typeface="+mn-ea"/>
                    <a:cs typeface="+mn-cs"/>
                  </a:endParaRPr>
                </a:p>
              </p:txBody>
            </p:sp>
          </p:grpSp>
        </p:grpSp>
        <p:grpSp>
          <p:nvGrpSpPr>
            <p:cNvPr id="720" name="Customer browsing pricess">
              <a:extLst>
                <a:ext uri="{FF2B5EF4-FFF2-40B4-BE49-F238E27FC236}">
                  <a16:creationId xmlns:a16="http://schemas.microsoft.com/office/drawing/2014/main" id="{305A1CD9-7EEE-4F0F-B6BC-03F5FD53F81A}"/>
                </a:ext>
              </a:extLst>
            </p:cNvPr>
            <p:cNvGrpSpPr/>
            <p:nvPr/>
          </p:nvGrpSpPr>
          <p:grpSpPr>
            <a:xfrm>
              <a:off x="1877129" y="2523654"/>
              <a:ext cx="731751" cy="690118"/>
              <a:chOff x="1877129" y="2523654"/>
              <a:chExt cx="731751" cy="690118"/>
            </a:xfrm>
          </p:grpSpPr>
          <p:sp>
            <p:nvSpPr>
              <p:cNvPr id="725" name="Oval 724">
                <a:extLst>
                  <a:ext uri="{FF2B5EF4-FFF2-40B4-BE49-F238E27FC236}">
                    <a16:creationId xmlns:a16="http://schemas.microsoft.com/office/drawing/2014/main" id="{973DF1C1-0C99-46D6-9340-12388E893D8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01777" y="2523654"/>
                <a:ext cx="482455" cy="482455"/>
              </a:xfrm>
              <a:prstGeom prst="ellipse">
                <a:avLst/>
              </a:prstGeom>
              <a:blipFill rotWithShape="1">
                <a:blip r:embed="rId4"/>
                <a:stretch>
                  <a:fillRect/>
                </a:stretch>
              </a:blipFill>
              <a:ln w="28575" cmpd="sng">
                <a:solidFill>
                  <a:srgbClr val="F4752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26" name="Customer browsing prices">
                <a:extLst>
                  <a:ext uri="{FF2B5EF4-FFF2-40B4-BE49-F238E27FC236}">
                    <a16:creationId xmlns:a16="http://schemas.microsoft.com/office/drawing/2014/main" id="{4741FF01-DB12-4C64-B1EF-36373077D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129" y="3058665"/>
                <a:ext cx="731751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Customer browsing prices</a:t>
                </a:r>
              </a:p>
            </p:txBody>
          </p:sp>
        </p:grpSp>
        <p:grpSp>
          <p:nvGrpSpPr>
            <p:cNvPr id="721" name="Comparative Shopping">
              <a:extLst>
                <a:ext uri="{FF2B5EF4-FFF2-40B4-BE49-F238E27FC236}">
                  <a16:creationId xmlns:a16="http://schemas.microsoft.com/office/drawing/2014/main" id="{44476FB6-B941-400D-B8B9-696542B367A5}"/>
                </a:ext>
              </a:extLst>
            </p:cNvPr>
            <p:cNvGrpSpPr/>
            <p:nvPr/>
          </p:nvGrpSpPr>
          <p:grpSpPr>
            <a:xfrm>
              <a:off x="11226802" y="2689915"/>
              <a:ext cx="961654" cy="679145"/>
              <a:chOff x="11226802" y="2689915"/>
              <a:chExt cx="961654" cy="679145"/>
            </a:xfrm>
          </p:grpSpPr>
          <p:sp>
            <p:nvSpPr>
              <p:cNvPr id="723" name="Comparative Shopping Website">
                <a:extLst>
                  <a:ext uri="{FF2B5EF4-FFF2-40B4-BE49-F238E27FC236}">
                    <a16:creationId xmlns:a16="http://schemas.microsoft.com/office/drawing/2014/main" id="{E9E24400-E29F-41BB-8317-7860C14B1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26802" y="3213953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lvl="0" algn="ctr" fontAlgn="base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Comparative 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Shopping Website</a:t>
                </a:r>
              </a:p>
            </p:txBody>
          </p:sp>
          <p:sp>
            <p:nvSpPr>
              <p:cNvPr id="724" name="Oval 723">
                <a:extLst>
                  <a:ext uri="{FF2B5EF4-FFF2-40B4-BE49-F238E27FC236}">
                    <a16:creationId xmlns:a16="http://schemas.microsoft.com/office/drawing/2014/main" id="{11794654-2C95-4EB9-BC60-939B3DC826E5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469885" y="2689915"/>
                <a:ext cx="475489" cy="475488"/>
              </a:xfrm>
              <a:prstGeom prst="ellipse">
                <a:avLst/>
              </a:prstGeom>
              <a:blipFill rotWithShape="1">
                <a:blip r:embed="rId6"/>
                <a:stretch>
                  <a:fillRect/>
                </a:stretch>
              </a:blipFill>
              <a:ln w="28575" cmpd="sng">
                <a:solidFill>
                  <a:srgbClr val="F4752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panose="020B0604020202020204"/>
                  <a:ea typeface="Arial" charset="0"/>
                  <a:cs typeface="Arial" charset="0"/>
                </a:endParaRPr>
              </a:p>
            </p:txBody>
          </p:sp>
        </p:grpSp>
        <p:sp>
          <p:nvSpPr>
            <p:cNvPr id="722" name="Guest Wireless label">
              <a:extLst>
                <a:ext uri="{FF2B5EF4-FFF2-40B4-BE49-F238E27FC236}">
                  <a16:creationId xmlns:a16="http://schemas.microsoft.com/office/drawing/2014/main" id="{FF5155A5-28AC-4156-8D3E-B9C9D26C7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8125" y="2753634"/>
              <a:ext cx="101936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ts val="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F47521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rPr>
                <a:t>Guest Wireless</a:t>
              </a:r>
            </a:p>
          </p:txBody>
        </p:sp>
      </p:grpSp>
      <p:grpSp>
        <p:nvGrpSpPr>
          <p:cNvPr id="733" name="Blue Flow">
            <a:extLst>
              <a:ext uri="{FF2B5EF4-FFF2-40B4-BE49-F238E27FC236}">
                <a16:creationId xmlns:a16="http://schemas.microsoft.com/office/drawing/2014/main" id="{A6518B30-DE01-40FC-BCFC-22F62DEBF929}"/>
              </a:ext>
            </a:extLst>
          </p:cNvPr>
          <p:cNvGrpSpPr/>
          <p:nvPr/>
        </p:nvGrpSpPr>
        <p:grpSpPr>
          <a:xfrm>
            <a:off x="809563" y="1643142"/>
            <a:ext cx="11378893" cy="1884955"/>
            <a:chOff x="809563" y="1643142"/>
            <a:chExt cx="11378893" cy="1884955"/>
          </a:xfrm>
        </p:grpSpPr>
        <p:grpSp>
          <p:nvGrpSpPr>
            <p:cNvPr id="734" name="Blue Flow Lines">
              <a:extLst>
                <a:ext uri="{FF2B5EF4-FFF2-40B4-BE49-F238E27FC236}">
                  <a16:creationId xmlns:a16="http://schemas.microsoft.com/office/drawing/2014/main" id="{8AB51A7E-4172-413C-B507-52D56866A24C}"/>
                </a:ext>
              </a:extLst>
            </p:cNvPr>
            <p:cNvGrpSpPr/>
            <p:nvPr/>
          </p:nvGrpSpPr>
          <p:grpSpPr>
            <a:xfrm>
              <a:off x="2241020" y="1858131"/>
              <a:ext cx="9296368" cy="1669966"/>
              <a:chOff x="2241020" y="1858131"/>
              <a:chExt cx="9296368" cy="1669966"/>
            </a:xfrm>
          </p:grpSpPr>
          <p:cxnSp>
            <p:nvCxnSpPr>
              <p:cNvPr id="742" name="Straight Connector 741">
                <a:extLst>
                  <a:ext uri="{FF2B5EF4-FFF2-40B4-BE49-F238E27FC236}">
                    <a16:creationId xmlns:a16="http://schemas.microsoft.com/office/drawing/2014/main" id="{79CBB16F-F78A-4E19-9427-A7B84A9BB9B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41020" y="1882983"/>
                <a:ext cx="1146063" cy="2075"/>
              </a:xfrm>
              <a:prstGeom prst="line">
                <a:avLst/>
              </a:prstGeom>
              <a:noFill/>
              <a:ln w="28575">
                <a:solidFill>
                  <a:srgbClr val="81B7E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3" name="Straight Connector 742">
                <a:extLst>
                  <a:ext uri="{FF2B5EF4-FFF2-40B4-BE49-F238E27FC236}">
                    <a16:creationId xmlns:a16="http://schemas.microsoft.com/office/drawing/2014/main" id="{B673C950-E9CB-4277-A31C-5E50E29B14E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87190" y="3492790"/>
                <a:ext cx="6400800" cy="4648"/>
              </a:xfrm>
              <a:prstGeom prst="line">
                <a:avLst/>
              </a:prstGeom>
              <a:ln w="28575">
                <a:solidFill>
                  <a:srgbClr val="81B7E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4" name="Straight Connector 743">
                <a:extLst>
                  <a:ext uri="{FF2B5EF4-FFF2-40B4-BE49-F238E27FC236}">
                    <a16:creationId xmlns:a16="http://schemas.microsoft.com/office/drawing/2014/main" id="{13FFA390-0E45-40DA-821C-01B2B89EED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72350" y="2878982"/>
                <a:ext cx="0" cy="649115"/>
              </a:xfrm>
              <a:prstGeom prst="line">
                <a:avLst/>
              </a:prstGeom>
              <a:ln w="28575">
                <a:solidFill>
                  <a:srgbClr val="81B7E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45" name="Rounded Rectangle 1172">
                <a:extLst>
                  <a:ext uri="{FF2B5EF4-FFF2-40B4-BE49-F238E27FC236}">
                    <a16:creationId xmlns:a16="http://schemas.microsoft.com/office/drawing/2014/main" id="{ADFCAB9A-B9D1-4233-9C78-7895C3FFF232}"/>
                  </a:ext>
                </a:extLst>
              </p:cNvPr>
              <p:cNvSpPr/>
              <p:nvPr/>
            </p:nvSpPr>
            <p:spPr>
              <a:xfrm rot="16200000" flipV="1">
                <a:off x="10253401" y="2814971"/>
                <a:ext cx="749521" cy="606151"/>
              </a:xfrm>
              <a:custGeom>
                <a:avLst/>
                <a:gdLst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222651 w 982362"/>
                  <a:gd name="connsiteY6" fmla="*/ 890391 h 890391"/>
                  <a:gd name="connsiteX7" fmla="*/ 0 w 982362"/>
                  <a:gd name="connsiteY7" fmla="*/ 667740 h 890391"/>
                  <a:gd name="connsiteX8" fmla="*/ 0 w 982362"/>
                  <a:gd name="connsiteY8" fmla="*/ 222651 h 890391"/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0 w 982362"/>
                  <a:gd name="connsiteY6" fmla="*/ 667740 h 890391"/>
                  <a:gd name="connsiteX7" fmla="*/ 0 w 982362"/>
                  <a:gd name="connsiteY7" fmla="*/ 222651 h 890391"/>
                  <a:gd name="connsiteX0" fmla="*/ 759711 w 982362"/>
                  <a:gd name="connsiteY0" fmla="*/ 890391 h 981831"/>
                  <a:gd name="connsiteX1" fmla="*/ 0 w 982362"/>
                  <a:gd name="connsiteY1" fmla="*/ 667740 h 981831"/>
                  <a:gd name="connsiteX2" fmla="*/ 0 w 982362"/>
                  <a:gd name="connsiteY2" fmla="*/ 222651 h 981831"/>
                  <a:gd name="connsiteX3" fmla="*/ 222651 w 982362"/>
                  <a:gd name="connsiteY3" fmla="*/ 0 h 981831"/>
                  <a:gd name="connsiteX4" fmla="*/ 759711 w 982362"/>
                  <a:gd name="connsiteY4" fmla="*/ 0 h 981831"/>
                  <a:gd name="connsiteX5" fmla="*/ 982362 w 982362"/>
                  <a:gd name="connsiteY5" fmla="*/ 222651 h 981831"/>
                  <a:gd name="connsiteX6" fmla="*/ 982362 w 982362"/>
                  <a:gd name="connsiteY6" fmla="*/ 667740 h 981831"/>
                  <a:gd name="connsiteX7" fmla="*/ 851151 w 982362"/>
                  <a:gd name="connsiteY7" fmla="*/ 981831 h 981831"/>
                  <a:gd name="connsiteX0" fmla="*/ 759711 w 982362"/>
                  <a:gd name="connsiteY0" fmla="*/ 890391 h 890391"/>
                  <a:gd name="connsiteX1" fmla="*/ 0 w 982362"/>
                  <a:gd name="connsiteY1" fmla="*/ 667740 h 890391"/>
                  <a:gd name="connsiteX2" fmla="*/ 0 w 982362"/>
                  <a:gd name="connsiteY2" fmla="*/ 222651 h 890391"/>
                  <a:gd name="connsiteX3" fmla="*/ 222651 w 982362"/>
                  <a:gd name="connsiteY3" fmla="*/ 0 h 890391"/>
                  <a:gd name="connsiteX4" fmla="*/ 759711 w 982362"/>
                  <a:gd name="connsiteY4" fmla="*/ 0 h 890391"/>
                  <a:gd name="connsiteX5" fmla="*/ 982362 w 982362"/>
                  <a:gd name="connsiteY5" fmla="*/ 222651 h 890391"/>
                  <a:gd name="connsiteX6" fmla="*/ 982362 w 982362"/>
                  <a:gd name="connsiteY6" fmla="*/ 667740 h 890391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5" fmla="*/ 982362 w 982362"/>
                  <a:gd name="connsiteY5" fmla="*/ 667740 h 667740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0" fmla="*/ 0 w 759711"/>
                  <a:gd name="connsiteY0" fmla="*/ 667740 h 667740"/>
                  <a:gd name="connsiteX1" fmla="*/ 0 w 759711"/>
                  <a:gd name="connsiteY1" fmla="*/ 222651 h 667740"/>
                  <a:gd name="connsiteX2" fmla="*/ 222651 w 759711"/>
                  <a:gd name="connsiteY2" fmla="*/ 0 h 667740"/>
                  <a:gd name="connsiteX3" fmla="*/ 759711 w 759711"/>
                  <a:gd name="connsiteY3" fmla="*/ 0 h 667740"/>
                  <a:gd name="connsiteX0" fmla="*/ 0 w 759711"/>
                  <a:gd name="connsiteY0" fmla="*/ 668066 h 668066"/>
                  <a:gd name="connsiteX1" fmla="*/ 0 w 759711"/>
                  <a:gd name="connsiteY1" fmla="*/ 222977 h 668066"/>
                  <a:gd name="connsiteX2" fmla="*/ 222651 w 759711"/>
                  <a:gd name="connsiteY2" fmla="*/ 326 h 668066"/>
                  <a:gd name="connsiteX3" fmla="*/ 759711 w 759711"/>
                  <a:gd name="connsiteY3" fmla="*/ 326 h 66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9711" h="668066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>
                <a:solidFill>
                  <a:srgbClr val="81B7E6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6" name="Rounded Rectangle 1172">
                <a:extLst>
                  <a:ext uri="{FF2B5EF4-FFF2-40B4-BE49-F238E27FC236}">
                    <a16:creationId xmlns:a16="http://schemas.microsoft.com/office/drawing/2014/main" id="{190B955B-1433-4090-9DA4-269DA917C67B}"/>
                  </a:ext>
                </a:extLst>
              </p:cNvPr>
              <p:cNvSpPr/>
              <p:nvPr/>
            </p:nvSpPr>
            <p:spPr>
              <a:xfrm rot="5400000" flipV="1">
                <a:off x="10859552" y="2303577"/>
                <a:ext cx="749521" cy="606151"/>
              </a:xfrm>
              <a:custGeom>
                <a:avLst/>
                <a:gdLst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222651 w 982362"/>
                  <a:gd name="connsiteY6" fmla="*/ 890391 h 890391"/>
                  <a:gd name="connsiteX7" fmla="*/ 0 w 982362"/>
                  <a:gd name="connsiteY7" fmla="*/ 667740 h 890391"/>
                  <a:gd name="connsiteX8" fmla="*/ 0 w 982362"/>
                  <a:gd name="connsiteY8" fmla="*/ 222651 h 890391"/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0 w 982362"/>
                  <a:gd name="connsiteY6" fmla="*/ 667740 h 890391"/>
                  <a:gd name="connsiteX7" fmla="*/ 0 w 982362"/>
                  <a:gd name="connsiteY7" fmla="*/ 222651 h 890391"/>
                  <a:gd name="connsiteX0" fmla="*/ 759711 w 982362"/>
                  <a:gd name="connsiteY0" fmla="*/ 890391 h 981831"/>
                  <a:gd name="connsiteX1" fmla="*/ 0 w 982362"/>
                  <a:gd name="connsiteY1" fmla="*/ 667740 h 981831"/>
                  <a:gd name="connsiteX2" fmla="*/ 0 w 982362"/>
                  <a:gd name="connsiteY2" fmla="*/ 222651 h 981831"/>
                  <a:gd name="connsiteX3" fmla="*/ 222651 w 982362"/>
                  <a:gd name="connsiteY3" fmla="*/ 0 h 981831"/>
                  <a:gd name="connsiteX4" fmla="*/ 759711 w 982362"/>
                  <a:gd name="connsiteY4" fmla="*/ 0 h 981831"/>
                  <a:gd name="connsiteX5" fmla="*/ 982362 w 982362"/>
                  <a:gd name="connsiteY5" fmla="*/ 222651 h 981831"/>
                  <a:gd name="connsiteX6" fmla="*/ 982362 w 982362"/>
                  <a:gd name="connsiteY6" fmla="*/ 667740 h 981831"/>
                  <a:gd name="connsiteX7" fmla="*/ 851151 w 982362"/>
                  <a:gd name="connsiteY7" fmla="*/ 981831 h 981831"/>
                  <a:gd name="connsiteX0" fmla="*/ 759711 w 982362"/>
                  <a:gd name="connsiteY0" fmla="*/ 890391 h 890391"/>
                  <a:gd name="connsiteX1" fmla="*/ 0 w 982362"/>
                  <a:gd name="connsiteY1" fmla="*/ 667740 h 890391"/>
                  <a:gd name="connsiteX2" fmla="*/ 0 w 982362"/>
                  <a:gd name="connsiteY2" fmla="*/ 222651 h 890391"/>
                  <a:gd name="connsiteX3" fmla="*/ 222651 w 982362"/>
                  <a:gd name="connsiteY3" fmla="*/ 0 h 890391"/>
                  <a:gd name="connsiteX4" fmla="*/ 759711 w 982362"/>
                  <a:gd name="connsiteY4" fmla="*/ 0 h 890391"/>
                  <a:gd name="connsiteX5" fmla="*/ 982362 w 982362"/>
                  <a:gd name="connsiteY5" fmla="*/ 222651 h 890391"/>
                  <a:gd name="connsiteX6" fmla="*/ 982362 w 982362"/>
                  <a:gd name="connsiteY6" fmla="*/ 667740 h 890391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5" fmla="*/ 982362 w 982362"/>
                  <a:gd name="connsiteY5" fmla="*/ 667740 h 667740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0" fmla="*/ 0 w 759711"/>
                  <a:gd name="connsiteY0" fmla="*/ 667740 h 667740"/>
                  <a:gd name="connsiteX1" fmla="*/ 0 w 759711"/>
                  <a:gd name="connsiteY1" fmla="*/ 222651 h 667740"/>
                  <a:gd name="connsiteX2" fmla="*/ 222651 w 759711"/>
                  <a:gd name="connsiteY2" fmla="*/ 0 h 667740"/>
                  <a:gd name="connsiteX3" fmla="*/ 759711 w 759711"/>
                  <a:gd name="connsiteY3" fmla="*/ 0 h 667740"/>
                  <a:gd name="connsiteX0" fmla="*/ 0 w 759711"/>
                  <a:gd name="connsiteY0" fmla="*/ 668066 h 668066"/>
                  <a:gd name="connsiteX1" fmla="*/ 0 w 759711"/>
                  <a:gd name="connsiteY1" fmla="*/ 222977 h 668066"/>
                  <a:gd name="connsiteX2" fmla="*/ 222651 w 759711"/>
                  <a:gd name="connsiteY2" fmla="*/ 326 h 668066"/>
                  <a:gd name="connsiteX3" fmla="*/ 759711 w 759711"/>
                  <a:gd name="connsiteY3" fmla="*/ 326 h 66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9711" h="668066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>
                <a:solidFill>
                  <a:srgbClr val="81B7E6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47" name="Arc 16">
                <a:extLst>
                  <a:ext uri="{FF2B5EF4-FFF2-40B4-BE49-F238E27FC236}">
                    <a16:creationId xmlns:a16="http://schemas.microsoft.com/office/drawing/2014/main" id="{4C68A388-2624-43C6-BD1E-008AC3722132}"/>
                  </a:ext>
                </a:extLst>
              </p:cNvPr>
              <p:cNvSpPr/>
              <p:nvPr/>
            </p:nvSpPr>
            <p:spPr>
              <a:xfrm>
                <a:off x="3387083" y="1858131"/>
                <a:ext cx="676275" cy="702333"/>
              </a:xfrm>
              <a:custGeom>
                <a:avLst/>
                <a:gdLst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2" fmla="*/ 168275 w 336550"/>
                  <a:gd name="connsiteY2" fmla="*/ 540408 h 1080816"/>
                  <a:gd name="connsiteX3" fmla="*/ 168275 w 336550"/>
                  <a:gd name="connsiteY3" fmla="*/ 0 h 1080816"/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46050 w 168275"/>
                  <a:gd name="connsiteY1" fmla="*/ 253091 h 540408"/>
                  <a:gd name="connsiteX2" fmla="*/ 168275 w 168275"/>
                  <a:gd name="connsiteY2" fmla="*/ 540408 h 540408"/>
                  <a:gd name="connsiteX0" fmla="*/ 0 w 190500"/>
                  <a:gd name="connsiteY0" fmla="*/ 13751 h 554159"/>
                  <a:gd name="connsiteX1" fmla="*/ 168275 w 190500"/>
                  <a:gd name="connsiteY1" fmla="*/ 554159 h 554159"/>
                  <a:gd name="connsiteX2" fmla="*/ 0 w 190500"/>
                  <a:gd name="connsiteY2" fmla="*/ 554159 h 554159"/>
                  <a:gd name="connsiteX3" fmla="*/ 0 w 190500"/>
                  <a:gd name="connsiteY3" fmla="*/ 13751 h 554159"/>
                  <a:gd name="connsiteX0" fmla="*/ 0 w 190500"/>
                  <a:gd name="connsiteY0" fmla="*/ 13751 h 554159"/>
                  <a:gd name="connsiteX1" fmla="*/ 190500 w 190500"/>
                  <a:gd name="connsiteY1" fmla="*/ 76342 h 554159"/>
                  <a:gd name="connsiteX2" fmla="*/ 168275 w 190500"/>
                  <a:gd name="connsiteY2" fmla="*/ 554159 h 554159"/>
                  <a:gd name="connsiteX0" fmla="*/ 0 w 190500"/>
                  <a:gd name="connsiteY0" fmla="*/ 0 h 540408"/>
                  <a:gd name="connsiteX1" fmla="*/ 168275 w 190500"/>
                  <a:gd name="connsiteY1" fmla="*/ 540408 h 540408"/>
                  <a:gd name="connsiteX2" fmla="*/ 0 w 190500"/>
                  <a:gd name="connsiteY2" fmla="*/ 540408 h 540408"/>
                  <a:gd name="connsiteX3" fmla="*/ 0 w 190500"/>
                  <a:gd name="connsiteY3" fmla="*/ 0 h 540408"/>
                  <a:gd name="connsiteX0" fmla="*/ 0 w 190500"/>
                  <a:gd name="connsiteY0" fmla="*/ 0 h 540408"/>
                  <a:gd name="connsiteX1" fmla="*/ 190500 w 190500"/>
                  <a:gd name="connsiteY1" fmla="*/ 62591 h 540408"/>
                  <a:gd name="connsiteX2" fmla="*/ 168275 w 190500"/>
                  <a:gd name="connsiteY2" fmla="*/ 540408 h 540408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52400 w 168275"/>
                  <a:gd name="connsiteY1" fmla="*/ 30841 h 540408"/>
                  <a:gd name="connsiteX2" fmla="*/ 168275 w 168275"/>
                  <a:gd name="connsiteY2" fmla="*/ 540408 h 540408"/>
                  <a:gd name="connsiteX0" fmla="*/ 0 w 171393"/>
                  <a:gd name="connsiteY0" fmla="*/ 0 h 540408"/>
                  <a:gd name="connsiteX1" fmla="*/ 168275 w 171393"/>
                  <a:gd name="connsiteY1" fmla="*/ 540408 h 540408"/>
                  <a:gd name="connsiteX2" fmla="*/ 0 w 171393"/>
                  <a:gd name="connsiteY2" fmla="*/ 540408 h 540408"/>
                  <a:gd name="connsiteX3" fmla="*/ 0 w 171393"/>
                  <a:gd name="connsiteY3" fmla="*/ 0 h 540408"/>
                  <a:gd name="connsiteX0" fmla="*/ 0 w 171393"/>
                  <a:gd name="connsiteY0" fmla="*/ 0 h 540408"/>
                  <a:gd name="connsiteX1" fmla="*/ 152400 w 171393"/>
                  <a:gd name="connsiteY1" fmla="*/ 30841 h 540408"/>
                  <a:gd name="connsiteX2" fmla="*/ 168275 w 171393"/>
                  <a:gd name="connsiteY2" fmla="*/ 540408 h 540408"/>
                  <a:gd name="connsiteX0" fmla="*/ 101600 w 272993"/>
                  <a:gd name="connsiteY0" fmla="*/ 0 h 540408"/>
                  <a:gd name="connsiteX1" fmla="*/ 269875 w 272993"/>
                  <a:gd name="connsiteY1" fmla="*/ 540408 h 540408"/>
                  <a:gd name="connsiteX2" fmla="*/ 101600 w 272993"/>
                  <a:gd name="connsiteY2" fmla="*/ 540408 h 540408"/>
                  <a:gd name="connsiteX3" fmla="*/ 101600 w 272993"/>
                  <a:gd name="connsiteY3" fmla="*/ 0 h 540408"/>
                  <a:gd name="connsiteX0" fmla="*/ 0 w 272993"/>
                  <a:gd name="connsiteY0" fmla="*/ 25400 h 540408"/>
                  <a:gd name="connsiteX1" fmla="*/ 254000 w 272993"/>
                  <a:gd name="connsiteY1" fmla="*/ 30841 h 540408"/>
                  <a:gd name="connsiteX2" fmla="*/ 269875 w 272993"/>
                  <a:gd name="connsiteY2" fmla="*/ 540408 h 540408"/>
                  <a:gd name="connsiteX0" fmla="*/ 101600 w 296237"/>
                  <a:gd name="connsiteY0" fmla="*/ 0 h 540408"/>
                  <a:gd name="connsiteX1" fmla="*/ 269875 w 296237"/>
                  <a:gd name="connsiteY1" fmla="*/ 540408 h 540408"/>
                  <a:gd name="connsiteX2" fmla="*/ 101600 w 296237"/>
                  <a:gd name="connsiteY2" fmla="*/ 540408 h 540408"/>
                  <a:gd name="connsiteX3" fmla="*/ 101600 w 296237"/>
                  <a:gd name="connsiteY3" fmla="*/ 0 h 540408"/>
                  <a:gd name="connsiteX0" fmla="*/ 0 w 296237"/>
                  <a:gd name="connsiteY0" fmla="*/ 25400 h 540408"/>
                  <a:gd name="connsiteX1" fmla="*/ 254000 w 296237"/>
                  <a:gd name="connsiteY1" fmla="*/ 30841 h 540408"/>
                  <a:gd name="connsiteX2" fmla="*/ 269875 w 296237"/>
                  <a:gd name="connsiteY2" fmla="*/ 540408 h 540408"/>
                  <a:gd name="connsiteX0" fmla="*/ 101600 w 290588"/>
                  <a:gd name="connsiteY0" fmla="*/ 8814 h 555572"/>
                  <a:gd name="connsiteX1" fmla="*/ 269875 w 290588"/>
                  <a:gd name="connsiteY1" fmla="*/ 549222 h 555572"/>
                  <a:gd name="connsiteX2" fmla="*/ 101600 w 290588"/>
                  <a:gd name="connsiteY2" fmla="*/ 549222 h 555572"/>
                  <a:gd name="connsiteX3" fmla="*/ 101600 w 290588"/>
                  <a:gd name="connsiteY3" fmla="*/ 8814 h 555572"/>
                  <a:gd name="connsiteX0" fmla="*/ 0 w 290588"/>
                  <a:gd name="connsiteY0" fmla="*/ 34214 h 555572"/>
                  <a:gd name="connsiteX1" fmla="*/ 254000 w 290588"/>
                  <a:gd name="connsiteY1" fmla="*/ 39655 h 555572"/>
                  <a:gd name="connsiteX2" fmla="*/ 288925 w 290588"/>
                  <a:gd name="connsiteY2" fmla="*/ 555572 h 555572"/>
                  <a:gd name="connsiteX0" fmla="*/ 257175 w 454840"/>
                  <a:gd name="connsiteY0" fmla="*/ 27005 h 573763"/>
                  <a:gd name="connsiteX1" fmla="*/ 425450 w 454840"/>
                  <a:gd name="connsiteY1" fmla="*/ 567413 h 573763"/>
                  <a:gd name="connsiteX2" fmla="*/ 257175 w 454840"/>
                  <a:gd name="connsiteY2" fmla="*/ 567413 h 573763"/>
                  <a:gd name="connsiteX3" fmla="*/ 257175 w 454840"/>
                  <a:gd name="connsiteY3" fmla="*/ 27005 h 573763"/>
                  <a:gd name="connsiteX0" fmla="*/ 0 w 454840"/>
                  <a:gd name="connsiteY0" fmla="*/ 11130 h 573763"/>
                  <a:gd name="connsiteX1" fmla="*/ 409575 w 454840"/>
                  <a:gd name="connsiteY1" fmla="*/ 57846 h 573763"/>
                  <a:gd name="connsiteX2" fmla="*/ 444500 w 454840"/>
                  <a:gd name="connsiteY2" fmla="*/ 573763 h 573763"/>
                  <a:gd name="connsiteX0" fmla="*/ 257175 w 454840"/>
                  <a:gd name="connsiteY0" fmla="*/ 23576 h 570334"/>
                  <a:gd name="connsiteX1" fmla="*/ 425450 w 454840"/>
                  <a:gd name="connsiteY1" fmla="*/ 563984 h 570334"/>
                  <a:gd name="connsiteX2" fmla="*/ 257175 w 454840"/>
                  <a:gd name="connsiteY2" fmla="*/ 563984 h 570334"/>
                  <a:gd name="connsiteX3" fmla="*/ 257175 w 454840"/>
                  <a:gd name="connsiteY3" fmla="*/ 23576 h 570334"/>
                  <a:gd name="connsiteX0" fmla="*/ 0 w 454840"/>
                  <a:gd name="connsiteY0" fmla="*/ 7701 h 570334"/>
                  <a:gd name="connsiteX1" fmla="*/ 409575 w 454840"/>
                  <a:gd name="connsiteY1" fmla="*/ 54417 h 570334"/>
                  <a:gd name="connsiteX2" fmla="*/ 444500 w 454840"/>
                  <a:gd name="connsiteY2" fmla="*/ 570334 h 570334"/>
                  <a:gd name="connsiteX0" fmla="*/ 257175 w 460200"/>
                  <a:gd name="connsiteY0" fmla="*/ 15875 h 562633"/>
                  <a:gd name="connsiteX1" fmla="*/ 425450 w 460200"/>
                  <a:gd name="connsiteY1" fmla="*/ 556283 h 562633"/>
                  <a:gd name="connsiteX2" fmla="*/ 257175 w 460200"/>
                  <a:gd name="connsiteY2" fmla="*/ 556283 h 562633"/>
                  <a:gd name="connsiteX3" fmla="*/ 257175 w 460200"/>
                  <a:gd name="connsiteY3" fmla="*/ 15875 h 562633"/>
                  <a:gd name="connsiteX0" fmla="*/ 0 w 460200"/>
                  <a:gd name="connsiteY0" fmla="*/ 0 h 562633"/>
                  <a:gd name="connsiteX1" fmla="*/ 419100 w 460200"/>
                  <a:gd name="connsiteY1" fmla="*/ 68941 h 562633"/>
                  <a:gd name="connsiteX2" fmla="*/ 444500 w 460200"/>
                  <a:gd name="connsiteY2" fmla="*/ 562633 h 562633"/>
                  <a:gd name="connsiteX0" fmla="*/ 257175 w 451248"/>
                  <a:gd name="connsiteY0" fmla="*/ 17515 h 564273"/>
                  <a:gd name="connsiteX1" fmla="*/ 425450 w 451248"/>
                  <a:gd name="connsiteY1" fmla="*/ 557923 h 564273"/>
                  <a:gd name="connsiteX2" fmla="*/ 257175 w 451248"/>
                  <a:gd name="connsiteY2" fmla="*/ 557923 h 564273"/>
                  <a:gd name="connsiteX3" fmla="*/ 257175 w 451248"/>
                  <a:gd name="connsiteY3" fmla="*/ 17515 h 564273"/>
                  <a:gd name="connsiteX0" fmla="*/ 0 w 451248"/>
                  <a:gd name="connsiteY0" fmla="*/ 1640 h 564273"/>
                  <a:gd name="connsiteX1" fmla="*/ 419100 w 451248"/>
                  <a:gd name="connsiteY1" fmla="*/ 70581 h 564273"/>
                  <a:gd name="connsiteX2" fmla="*/ 444500 w 451248"/>
                  <a:gd name="connsiteY2" fmla="*/ 564273 h 564273"/>
                  <a:gd name="connsiteX0" fmla="*/ 257175 w 444709"/>
                  <a:gd name="connsiteY0" fmla="*/ 36690 h 583448"/>
                  <a:gd name="connsiteX1" fmla="*/ 425450 w 444709"/>
                  <a:gd name="connsiteY1" fmla="*/ 577098 h 583448"/>
                  <a:gd name="connsiteX2" fmla="*/ 257175 w 444709"/>
                  <a:gd name="connsiteY2" fmla="*/ 577098 h 583448"/>
                  <a:gd name="connsiteX3" fmla="*/ 257175 w 444709"/>
                  <a:gd name="connsiteY3" fmla="*/ 36690 h 583448"/>
                  <a:gd name="connsiteX0" fmla="*/ 0 w 444709"/>
                  <a:gd name="connsiteY0" fmla="*/ 20815 h 583448"/>
                  <a:gd name="connsiteX1" fmla="*/ 419100 w 444709"/>
                  <a:gd name="connsiteY1" fmla="*/ 89756 h 583448"/>
                  <a:gd name="connsiteX2" fmla="*/ 444500 w 444709"/>
                  <a:gd name="connsiteY2" fmla="*/ 583448 h 583448"/>
                  <a:gd name="connsiteX0" fmla="*/ 257175 w 457670"/>
                  <a:gd name="connsiteY0" fmla="*/ 17501 h 564259"/>
                  <a:gd name="connsiteX1" fmla="*/ 425450 w 457670"/>
                  <a:gd name="connsiteY1" fmla="*/ 557909 h 564259"/>
                  <a:gd name="connsiteX2" fmla="*/ 257175 w 457670"/>
                  <a:gd name="connsiteY2" fmla="*/ 557909 h 564259"/>
                  <a:gd name="connsiteX3" fmla="*/ 257175 w 457670"/>
                  <a:gd name="connsiteY3" fmla="*/ 17501 h 564259"/>
                  <a:gd name="connsiteX0" fmla="*/ 0 w 457670"/>
                  <a:gd name="connsiteY0" fmla="*/ 1626 h 564259"/>
                  <a:gd name="connsiteX1" fmla="*/ 444500 w 457670"/>
                  <a:gd name="connsiteY1" fmla="*/ 111842 h 564259"/>
                  <a:gd name="connsiteX2" fmla="*/ 444500 w 457670"/>
                  <a:gd name="connsiteY2" fmla="*/ 564259 h 564259"/>
                  <a:gd name="connsiteX0" fmla="*/ 257175 w 483266"/>
                  <a:gd name="connsiteY0" fmla="*/ 15875 h 565808"/>
                  <a:gd name="connsiteX1" fmla="*/ 425450 w 483266"/>
                  <a:gd name="connsiteY1" fmla="*/ 556283 h 565808"/>
                  <a:gd name="connsiteX2" fmla="*/ 257175 w 483266"/>
                  <a:gd name="connsiteY2" fmla="*/ 556283 h 565808"/>
                  <a:gd name="connsiteX3" fmla="*/ 257175 w 483266"/>
                  <a:gd name="connsiteY3" fmla="*/ 15875 h 565808"/>
                  <a:gd name="connsiteX0" fmla="*/ 0 w 483266"/>
                  <a:gd name="connsiteY0" fmla="*/ 0 h 565808"/>
                  <a:gd name="connsiteX1" fmla="*/ 444500 w 483266"/>
                  <a:gd name="connsiteY1" fmla="*/ 110216 h 565808"/>
                  <a:gd name="connsiteX2" fmla="*/ 460375 w 483266"/>
                  <a:gd name="connsiteY2" fmla="*/ 565808 h 5658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501301"/>
                  <a:gd name="connsiteY0" fmla="*/ 15875 h 670583"/>
                  <a:gd name="connsiteX1" fmla="*/ 425450 w 501301"/>
                  <a:gd name="connsiteY1" fmla="*/ 556283 h 670583"/>
                  <a:gd name="connsiteX2" fmla="*/ 257175 w 501301"/>
                  <a:gd name="connsiteY2" fmla="*/ 556283 h 670583"/>
                  <a:gd name="connsiteX3" fmla="*/ 257175 w 501301"/>
                  <a:gd name="connsiteY3" fmla="*/ 15875 h 670583"/>
                  <a:gd name="connsiteX0" fmla="*/ 0 w 501301"/>
                  <a:gd name="connsiteY0" fmla="*/ 0 h 670583"/>
                  <a:gd name="connsiteX1" fmla="*/ 444500 w 501301"/>
                  <a:gd name="connsiteY1" fmla="*/ 110216 h 670583"/>
                  <a:gd name="connsiteX2" fmla="*/ 495300 w 501301"/>
                  <a:gd name="connsiteY2" fmla="*/ 670583 h 670583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314325 w 561673"/>
                  <a:gd name="connsiteY0" fmla="*/ 0 h 654708"/>
                  <a:gd name="connsiteX1" fmla="*/ 482600 w 561673"/>
                  <a:gd name="connsiteY1" fmla="*/ 540408 h 654708"/>
                  <a:gd name="connsiteX2" fmla="*/ 314325 w 561673"/>
                  <a:gd name="connsiteY2" fmla="*/ 540408 h 654708"/>
                  <a:gd name="connsiteX3" fmla="*/ 314325 w 561673"/>
                  <a:gd name="connsiteY3" fmla="*/ 0 h 654708"/>
                  <a:gd name="connsiteX0" fmla="*/ 0 w 561673"/>
                  <a:gd name="connsiteY0" fmla="*/ 34925 h 654708"/>
                  <a:gd name="connsiteX1" fmla="*/ 501650 w 561673"/>
                  <a:gd name="connsiteY1" fmla="*/ 94341 h 654708"/>
                  <a:gd name="connsiteX2" fmla="*/ 552450 w 561673"/>
                  <a:gd name="connsiteY2" fmla="*/ 654708 h 654708"/>
                  <a:gd name="connsiteX0" fmla="*/ 314325 w 569928"/>
                  <a:gd name="connsiteY0" fmla="*/ 0 h 657883"/>
                  <a:gd name="connsiteX1" fmla="*/ 482600 w 569928"/>
                  <a:gd name="connsiteY1" fmla="*/ 540408 h 657883"/>
                  <a:gd name="connsiteX2" fmla="*/ 314325 w 569928"/>
                  <a:gd name="connsiteY2" fmla="*/ 540408 h 657883"/>
                  <a:gd name="connsiteX3" fmla="*/ 314325 w 569928"/>
                  <a:gd name="connsiteY3" fmla="*/ 0 h 657883"/>
                  <a:gd name="connsiteX0" fmla="*/ 0 w 569928"/>
                  <a:gd name="connsiteY0" fmla="*/ 34925 h 657883"/>
                  <a:gd name="connsiteX1" fmla="*/ 501650 w 569928"/>
                  <a:gd name="connsiteY1" fmla="*/ 94341 h 657883"/>
                  <a:gd name="connsiteX2" fmla="*/ 565150 w 569928"/>
                  <a:gd name="connsiteY2" fmla="*/ 657883 h 657883"/>
                  <a:gd name="connsiteX0" fmla="*/ 314325 w 571308"/>
                  <a:gd name="connsiteY0" fmla="*/ 0 h 657883"/>
                  <a:gd name="connsiteX1" fmla="*/ 482600 w 571308"/>
                  <a:gd name="connsiteY1" fmla="*/ 540408 h 657883"/>
                  <a:gd name="connsiteX2" fmla="*/ 314325 w 571308"/>
                  <a:gd name="connsiteY2" fmla="*/ 540408 h 657883"/>
                  <a:gd name="connsiteX3" fmla="*/ 314325 w 571308"/>
                  <a:gd name="connsiteY3" fmla="*/ 0 h 657883"/>
                  <a:gd name="connsiteX0" fmla="*/ 0 w 571308"/>
                  <a:gd name="connsiteY0" fmla="*/ 34925 h 657883"/>
                  <a:gd name="connsiteX1" fmla="*/ 501650 w 571308"/>
                  <a:gd name="connsiteY1" fmla="*/ 94341 h 657883"/>
                  <a:gd name="connsiteX2" fmla="*/ 565150 w 571308"/>
                  <a:gd name="connsiteY2" fmla="*/ 657883 h 657883"/>
                  <a:gd name="connsiteX0" fmla="*/ 314325 w 578445"/>
                  <a:gd name="connsiteY0" fmla="*/ 0 h 661058"/>
                  <a:gd name="connsiteX1" fmla="*/ 482600 w 578445"/>
                  <a:gd name="connsiteY1" fmla="*/ 540408 h 661058"/>
                  <a:gd name="connsiteX2" fmla="*/ 314325 w 578445"/>
                  <a:gd name="connsiteY2" fmla="*/ 540408 h 661058"/>
                  <a:gd name="connsiteX3" fmla="*/ 314325 w 578445"/>
                  <a:gd name="connsiteY3" fmla="*/ 0 h 661058"/>
                  <a:gd name="connsiteX0" fmla="*/ 0 w 578445"/>
                  <a:gd name="connsiteY0" fmla="*/ 34925 h 661058"/>
                  <a:gd name="connsiteX1" fmla="*/ 501650 w 578445"/>
                  <a:gd name="connsiteY1" fmla="*/ 94341 h 661058"/>
                  <a:gd name="connsiteX2" fmla="*/ 574675 w 578445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31750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45353"/>
                  <a:gd name="connsiteY0" fmla="*/ 0 h 661058"/>
                  <a:gd name="connsiteX1" fmla="*/ 536575 w 645353"/>
                  <a:gd name="connsiteY1" fmla="*/ 540408 h 661058"/>
                  <a:gd name="connsiteX2" fmla="*/ 368300 w 645353"/>
                  <a:gd name="connsiteY2" fmla="*/ 540408 h 661058"/>
                  <a:gd name="connsiteX3" fmla="*/ 368300 w 645353"/>
                  <a:gd name="connsiteY3" fmla="*/ 0 h 661058"/>
                  <a:gd name="connsiteX0" fmla="*/ 0 w 645353"/>
                  <a:gd name="connsiteY0" fmla="*/ 22225 h 661058"/>
                  <a:gd name="connsiteX1" fmla="*/ 581025 w 645353"/>
                  <a:gd name="connsiteY1" fmla="*/ 107041 h 661058"/>
                  <a:gd name="connsiteX2" fmla="*/ 628650 w 645353"/>
                  <a:gd name="connsiteY2" fmla="*/ 661058 h 661058"/>
                  <a:gd name="connsiteX0" fmla="*/ 368300 w 663392"/>
                  <a:gd name="connsiteY0" fmla="*/ 0 h 680108"/>
                  <a:gd name="connsiteX1" fmla="*/ 536575 w 663392"/>
                  <a:gd name="connsiteY1" fmla="*/ 540408 h 680108"/>
                  <a:gd name="connsiteX2" fmla="*/ 368300 w 663392"/>
                  <a:gd name="connsiteY2" fmla="*/ 540408 h 680108"/>
                  <a:gd name="connsiteX3" fmla="*/ 368300 w 663392"/>
                  <a:gd name="connsiteY3" fmla="*/ 0 h 680108"/>
                  <a:gd name="connsiteX0" fmla="*/ 0 w 663392"/>
                  <a:gd name="connsiteY0" fmla="*/ 22225 h 680108"/>
                  <a:gd name="connsiteX1" fmla="*/ 581025 w 663392"/>
                  <a:gd name="connsiteY1" fmla="*/ 107041 h 680108"/>
                  <a:gd name="connsiteX2" fmla="*/ 657225 w 663392"/>
                  <a:gd name="connsiteY2" fmla="*/ 680108 h 680108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1587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90055"/>
                  <a:gd name="connsiteY0" fmla="*/ 0 h 695983"/>
                  <a:gd name="connsiteX1" fmla="*/ 536575 w 690055"/>
                  <a:gd name="connsiteY1" fmla="*/ 540408 h 695983"/>
                  <a:gd name="connsiteX2" fmla="*/ 368300 w 690055"/>
                  <a:gd name="connsiteY2" fmla="*/ 540408 h 695983"/>
                  <a:gd name="connsiteX3" fmla="*/ 368300 w 690055"/>
                  <a:gd name="connsiteY3" fmla="*/ 0 h 695983"/>
                  <a:gd name="connsiteX0" fmla="*/ 0 w 690055"/>
                  <a:gd name="connsiteY0" fmla="*/ 15875 h 695983"/>
                  <a:gd name="connsiteX1" fmla="*/ 581025 w 690055"/>
                  <a:gd name="connsiteY1" fmla="*/ 107041 h 695983"/>
                  <a:gd name="connsiteX2" fmla="*/ 688975 w 690055"/>
                  <a:gd name="connsiteY2" fmla="*/ 695983 h 695983"/>
                  <a:gd name="connsiteX0" fmla="*/ 368300 w 688975"/>
                  <a:gd name="connsiteY0" fmla="*/ 0 h 695983"/>
                  <a:gd name="connsiteX1" fmla="*/ 536575 w 688975"/>
                  <a:gd name="connsiteY1" fmla="*/ 540408 h 695983"/>
                  <a:gd name="connsiteX2" fmla="*/ 368300 w 688975"/>
                  <a:gd name="connsiteY2" fmla="*/ 540408 h 695983"/>
                  <a:gd name="connsiteX3" fmla="*/ 368300 w 688975"/>
                  <a:gd name="connsiteY3" fmla="*/ 0 h 695983"/>
                  <a:gd name="connsiteX0" fmla="*/ 0 w 688975"/>
                  <a:gd name="connsiteY0" fmla="*/ 15875 h 695983"/>
                  <a:gd name="connsiteX1" fmla="*/ 581025 w 688975"/>
                  <a:gd name="connsiteY1" fmla="*/ 107041 h 695983"/>
                  <a:gd name="connsiteX2" fmla="*/ 688975 w 688975"/>
                  <a:gd name="connsiteY2" fmla="*/ 695983 h 69598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15875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6275" h="702333" stroke="0" extrusionOk="0">
                    <a:moveTo>
                      <a:pt x="368300" y="0"/>
                    </a:moveTo>
                    <a:cubicBezTo>
                      <a:pt x="461236" y="0"/>
                      <a:pt x="536575" y="241949"/>
                      <a:pt x="536575" y="540408"/>
                    </a:cubicBezTo>
                    <a:lnTo>
                      <a:pt x="368300" y="540408"/>
                    </a:lnTo>
                    <a:lnTo>
                      <a:pt x="368300" y="0"/>
                    </a:lnTo>
                    <a:close/>
                  </a:path>
                  <a:path w="676275" h="702333" fill="none">
                    <a:moveTo>
                      <a:pt x="0" y="15875"/>
                    </a:moveTo>
                    <a:cubicBezTo>
                      <a:pt x="376767" y="14514"/>
                      <a:pt x="468313" y="-7369"/>
                      <a:pt x="581025" y="107041"/>
                    </a:cubicBezTo>
                    <a:cubicBezTo>
                      <a:pt x="693737" y="221451"/>
                      <a:pt x="669925" y="384824"/>
                      <a:pt x="676275" y="702333"/>
                    </a:cubicBezTo>
                  </a:path>
                </a:pathLst>
              </a:custGeom>
              <a:ln w="28575">
                <a:solidFill>
                  <a:srgbClr val="81B7E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 w="0"/>
                  <a:solidFill>
                    <a:srgbClr val="00BCEB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</p:grpSp>
        <p:grpSp>
          <p:nvGrpSpPr>
            <p:cNvPr id="735" name="Product Info Website">
              <a:extLst>
                <a:ext uri="{FF2B5EF4-FFF2-40B4-BE49-F238E27FC236}">
                  <a16:creationId xmlns:a16="http://schemas.microsoft.com/office/drawing/2014/main" id="{04395552-0B2E-4BF8-A752-0579325DBA6B}"/>
                </a:ext>
              </a:extLst>
            </p:cNvPr>
            <p:cNvGrpSpPr/>
            <p:nvPr/>
          </p:nvGrpSpPr>
          <p:grpSpPr>
            <a:xfrm>
              <a:off x="11226802" y="1969718"/>
              <a:ext cx="961654" cy="681424"/>
              <a:chOff x="11226802" y="1969718"/>
              <a:chExt cx="961654" cy="681424"/>
            </a:xfrm>
          </p:grpSpPr>
          <p:sp>
            <p:nvSpPr>
              <p:cNvPr id="740" name="Product Information Website">
                <a:extLst>
                  <a:ext uri="{FF2B5EF4-FFF2-40B4-BE49-F238E27FC236}">
                    <a16:creationId xmlns:a16="http://schemas.microsoft.com/office/drawing/2014/main" id="{F5E944C4-57E7-4976-9616-717085713D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26802" y="2496035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Product Information Website</a:t>
                </a:r>
              </a:p>
            </p:txBody>
          </p:sp>
          <p:sp>
            <p:nvSpPr>
              <p:cNvPr id="741" name="Oval 740">
                <a:extLst>
                  <a:ext uri="{FF2B5EF4-FFF2-40B4-BE49-F238E27FC236}">
                    <a16:creationId xmlns:a16="http://schemas.microsoft.com/office/drawing/2014/main" id="{F26DB623-991E-4CA7-89DA-C3330C9BD0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469885" y="1969718"/>
                <a:ext cx="475489" cy="475488"/>
              </a:xfrm>
              <a:prstGeom prst="ellipse">
                <a:avLst/>
              </a:prstGeom>
              <a:blipFill rotWithShape="1">
                <a:blip r:embed="rId7"/>
                <a:stretch>
                  <a:fillRect/>
                </a:stretch>
              </a:blipFill>
              <a:ln w="28575" cmpd="sng">
                <a:solidFill>
                  <a:srgbClr val="81B7E6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panose="020B0604020202020204"/>
                  <a:ea typeface="Arial" charset="0"/>
                  <a:cs typeface="Arial" charset="0"/>
                </a:endParaRPr>
              </a:p>
            </p:txBody>
          </p:sp>
        </p:grpSp>
        <p:grpSp>
          <p:nvGrpSpPr>
            <p:cNvPr id="736" name="Branch Manager">
              <a:extLst>
                <a:ext uri="{FF2B5EF4-FFF2-40B4-BE49-F238E27FC236}">
                  <a16:creationId xmlns:a16="http://schemas.microsoft.com/office/drawing/2014/main" id="{2B97160D-853C-4E9E-841F-58EAB299E975}"/>
                </a:ext>
              </a:extLst>
            </p:cNvPr>
            <p:cNvGrpSpPr/>
            <p:nvPr/>
          </p:nvGrpSpPr>
          <p:grpSpPr>
            <a:xfrm>
              <a:off x="1877129" y="1643142"/>
              <a:ext cx="731751" cy="760238"/>
              <a:chOff x="1877129" y="1643142"/>
              <a:chExt cx="731751" cy="760238"/>
            </a:xfrm>
          </p:grpSpPr>
          <p:sp>
            <p:nvSpPr>
              <p:cNvPr id="738" name="Oval 737">
                <a:extLst>
                  <a:ext uri="{FF2B5EF4-FFF2-40B4-BE49-F238E27FC236}">
                    <a16:creationId xmlns:a16="http://schemas.microsoft.com/office/drawing/2014/main" id="{219F9050-A184-47D5-A901-5B16764C0C5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07070" y="1643142"/>
                <a:ext cx="471152" cy="471152"/>
              </a:xfrm>
              <a:prstGeom prst="ellipse">
                <a:avLst/>
              </a:prstGeom>
              <a:blipFill rotWithShape="1">
                <a:blip r:embed="rId5"/>
                <a:stretch>
                  <a:fillRect/>
                </a:stretch>
              </a:blipFill>
              <a:ln w="28575" cmpd="sng">
                <a:solidFill>
                  <a:srgbClr val="81B7E6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739" name="Branch Manager browsing info">
                <a:extLst>
                  <a:ext uri="{FF2B5EF4-FFF2-40B4-BE49-F238E27FC236}">
                    <a16:creationId xmlns:a16="http://schemas.microsoft.com/office/drawing/2014/main" id="{FD2C6A11-03D0-47BA-8EAA-F2A051EE3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129" y="2172548"/>
                <a:ext cx="731751" cy="2308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Branch Manager browsing information</a:t>
                </a:r>
              </a:p>
            </p:txBody>
          </p:sp>
        </p:grpSp>
        <p:sp>
          <p:nvSpPr>
            <p:cNvPr id="737" name="Secure Web label">
              <a:extLst>
                <a:ext uri="{FF2B5EF4-FFF2-40B4-BE49-F238E27FC236}">
                  <a16:creationId xmlns:a16="http://schemas.microsoft.com/office/drawing/2014/main" id="{CD0E9DBD-C745-45A6-ABA3-EABF50978E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563" y="1832772"/>
              <a:ext cx="101936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marL="0" marR="0" lvl="0" indent="0" algn="r" defTabSz="914400" rtl="0" eaLnBrk="0" fontAlgn="base" latinLnBrk="0" hangingPunct="0">
                <a:lnSpc>
                  <a:spcPts val="6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alt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81B7E6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rPr>
                <a:t>Secure Web</a:t>
              </a:r>
            </a:p>
          </p:txBody>
        </p:sp>
      </p:grpSp>
      <p:grpSp>
        <p:nvGrpSpPr>
          <p:cNvPr id="748" name="Architecture and Capability icons">
            <a:extLst>
              <a:ext uri="{FF2B5EF4-FFF2-40B4-BE49-F238E27FC236}">
                <a16:creationId xmlns:a16="http://schemas.microsoft.com/office/drawing/2014/main" id="{8CEAEC07-798A-4483-AEF8-69281E95473F}"/>
              </a:ext>
            </a:extLst>
          </p:cNvPr>
          <p:cNvGrpSpPr/>
          <p:nvPr/>
        </p:nvGrpSpPr>
        <p:grpSpPr>
          <a:xfrm>
            <a:off x="2767714" y="1587760"/>
            <a:ext cx="3691018" cy="4389012"/>
            <a:chOff x="2767714" y="1587760"/>
            <a:chExt cx="3691018" cy="4389012"/>
          </a:xfrm>
        </p:grpSpPr>
        <p:grpSp>
          <p:nvGrpSpPr>
            <p:cNvPr id="749" name="Server">
              <a:extLst>
                <a:ext uri="{FF2B5EF4-FFF2-40B4-BE49-F238E27FC236}">
                  <a16:creationId xmlns:a16="http://schemas.microsoft.com/office/drawing/2014/main" id="{CB53B893-D903-48FA-AE65-2EDF9A5E3079}"/>
                </a:ext>
              </a:extLst>
            </p:cNvPr>
            <p:cNvGrpSpPr/>
            <p:nvPr/>
          </p:nvGrpSpPr>
          <p:grpSpPr>
            <a:xfrm>
              <a:off x="5641565" y="5194812"/>
              <a:ext cx="817167" cy="774386"/>
              <a:chOff x="5641565" y="5194812"/>
              <a:chExt cx="817167" cy="774386"/>
            </a:xfrm>
          </p:grpSpPr>
          <p:sp>
            <p:nvSpPr>
              <p:cNvPr id="799" name="Server">
                <a:extLst>
                  <a:ext uri="{FF2B5EF4-FFF2-40B4-BE49-F238E27FC236}">
                    <a16:creationId xmlns:a16="http://schemas.microsoft.com/office/drawing/2014/main" id="{47C9FE27-FE2C-4F78-BE54-9E3767FE1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41565" y="5814091"/>
                <a:ext cx="817167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Server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7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  <p:grpSp>
            <p:nvGrpSpPr>
              <p:cNvPr id="800" name="Group 799">
                <a:extLst>
                  <a:ext uri="{FF2B5EF4-FFF2-40B4-BE49-F238E27FC236}">
                    <a16:creationId xmlns:a16="http://schemas.microsoft.com/office/drawing/2014/main" id="{7F995CDB-D6AF-40B3-80B4-66787E860740}"/>
                  </a:ext>
                </a:extLst>
              </p:cNvPr>
              <p:cNvGrpSpPr/>
              <p:nvPr/>
            </p:nvGrpSpPr>
            <p:grpSpPr>
              <a:xfrm>
                <a:off x="5763549" y="5194812"/>
                <a:ext cx="576072" cy="576072"/>
                <a:chOff x="3172002" y="1500983"/>
                <a:chExt cx="576072" cy="576072"/>
              </a:xfrm>
            </p:grpSpPr>
            <p:pic>
              <p:nvPicPr>
                <p:cNvPr id="801" name="Picture 800">
                  <a:extLst>
                    <a:ext uri="{FF2B5EF4-FFF2-40B4-BE49-F238E27FC236}">
                      <a16:creationId xmlns:a16="http://schemas.microsoft.com/office/drawing/2014/main" id="{BDE2215B-FF25-40EE-A7F0-CAD9AFBFB0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172002" y="1500983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802" name="Picture 801">
                  <a:extLst>
                    <a:ext uri="{FF2B5EF4-FFF2-40B4-BE49-F238E27FC236}">
                      <a16:creationId xmlns:a16="http://schemas.microsoft.com/office/drawing/2014/main" id="{F76198E1-D4D1-42D4-A90D-5998F30C331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214668" y="1902449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803" name="Picture 802">
                  <a:extLst>
                    <a:ext uri="{FF2B5EF4-FFF2-40B4-BE49-F238E27FC236}">
                      <a16:creationId xmlns:a16="http://schemas.microsoft.com/office/drawing/2014/main" id="{C41621AB-BE50-4263-98E5-4786890A6E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550444" y="1902449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50" name="Router">
              <a:extLst>
                <a:ext uri="{FF2B5EF4-FFF2-40B4-BE49-F238E27FC236}">
                  <a16:creationId xmlns:a16="http://schemas.microsoft.com/office/drawing/2014/main" id="{7471228D-E5BB-4687-974D-7643A1156633}"/>
                </a:ext>
              </a:extLst>
            </p:cNvPr>
            <p:cNvGrpSpPr/>
            <p:nvPr/>
          </p:nvGrpSpPr>
          <p:grpSpPr>
            <a:xfrm>
              <a:off x="5705117" y="3403343"/>
              <a:ext cx="708025" cy="690791"/>
              <a:chOff x="5705117" y="3403343"/>
              <a:chExt cx="708025" cy="690791"/>
            </a:xfrm>
          </p:grpSpPr>
          <p:sp>
            <p:nvSpPr>
              <p:cNvPr id="789" name="Router">
                <a:extLst>
                  <a:ext uri="{FF2B5EF4-FFF2-40B4-BE49-F238E27FC236}">
                    <a16:creationId xmlns:a16="http://schemas.microsoft.com/office/drawing/2014/main" id="{3C8B927A-3EE4-4B71-A990-782DB35FF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705117" y="4015971"/>
                <a:ext cx="708025" cy="78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Router</a:t>
                </a:r>
              </a:p>
            </p:txBody>
          </p:sp>
          <p:grpSp>
            <p:nvGrpSpPr>
              <p:cNvPr id="790" name="Group 789">
                <a:extLst>
                  <a:ext uri="{FF2B5EF4-FFF2-40B4-BE49-F238E27FC236}">
                    <a16:creationId xmlns:a16="http://schemas.microsoft.com/office/drawing/2014/main" id="{49D35E7C-7F7F-41E5-9E63-34F8750F84FE}"/>
                  </a:ext>
                </a:extLst>
              </p:cNvPr>
              <p:cNvGrpSpPr/>
              <p:nvPr/>
            </p:nvGrpSpPr>
            <p:grpSpPr>
              <a:xfrm>
                <a:off x="5759220" y="3403343"/>
                <a:ext cx="576072" cy="576072"/>
                <a:chOff x="2408213" y="1504595"/>
                <a:chExt cx="576072" cy="576072"/>
              </a:xfrm>
            </p:grpSpPr>
            <p:pic>
              <p:nvPicPr>
                <p:cNvPr id="791" name="Picture 790">
                  <a:extLst>
                    <a:ext uri="{FF2B5EF4-FFF2-40B4-BE49-F238E27FC236}">
                      <a16:creationId xmlns:a16="http://schemas.microsoft.com/office/drawing/2014/main" id="{0BF2A44D-7A05-4C87-B89D-039CFAD3CED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408213" y="1504595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792" name="Picture 791">
                  <a:extLst>
                    <a:ext uri="{FF2B5EF4-FFF2-40B4-BE49-F238E27FC236}">
                      <a16:creationId xmlns:a16="http://schemas.microsoft.com/office/drawing/2014/main" id="{0AAC6D36-33D4-4E07-AE72-B4F476C6E1E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440467" y="189012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793" name="Picture 792">
                  <a:extLst>
                    <a:ext uri="{FF2B5EF4-FFF2-40B4-BE49-F238E27FC236}">
                      <a16:creationId xmlns:a16="http://schemas.microsoft.com/office/drawing/2014/main" id="{39962140-3120-4890-86EA-18A2B0DBD8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05727" y="189012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794" name="Picture 793">
                  <a:extLst>
                    <a:ext uri="{FF2B5EF4-FFF2-40B4-BE49-F238E27FC236}">
                      <a16:creationId xmlns:a16="http://schemas.microsoft.com/office/drawing/2014/main" id="{C43C5A78-9180-4AC7-BCE7-E6933E5177C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28177" y="1934363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795" name="Picture 794">
                  <a:extLst>
                    <a:ext uri="{FF2B5EF4-FFF2-40B4-BE49-F238E27FC236}">
                      <a16:creationId xmlns:a16="http://schemas.microsoft.com/office/drawing/2014/main" id="{6ACD884C-B18D-4C18-8EDE-51024F8301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5279" y="171412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796" name="Picture 795">
                  <a:extLst>
                    <a:ext uri="{FF2B5EF4-FFF2-40B4-BE49-F238E27FC236}">
                      <a16:creationId xmlns:a16="http://schemas.microsoft.com/office/drawing/2014/main" id="{3C029DF6-2DA8-4A83-A8A0-0C5ED7D7981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793427" y="1543599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797" name="Picture 796">
                  <a:extLst>
                    <a:ext uri="{FF2B5EF4-FFF2-40B4-BE49-F238E27FC236}">
                      <a16:creationId xmlns:a16="http://schemas.microsoft.com/office/drawing/2014/main" id="{D7096AD5-94D4-4637-A157-DBE75CEE358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469849" y="1527236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798" name="Picture 797">
                  <a:extLst>
                    <a:ext uri="{FF2B5EF4-FFF2-40B4-BE49-F238E27FC236}">
                      <a16:creationId xmlns:a16="http://schemas.microsoft.com/office/drawing/2014/main" id="{B075F7CB-0F86-4C5B-A81E-8A0AE21672C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410222" y="1712984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51" name="Access Switch">
              <a:extLst>
                <a:ext uri="{FF2B5EF4-FFF2-40B4-BE49-F238E27FC236}">
                  <a16:creationId xmlns:a16="http://schemas.microsoft.com/office/drawing/2014/main" id="{F4444968-CF8A-4F30-B122-056A659D0188}"/>
                </a:ext>
              </a:extLst>
            </p:cNvPr>
            <p:cNvGrpSpPr/>
            <p:nvPr/>
          </p:nvGrpSpPr>
          <p:grpSpPr>
            <a:xfrm>
              <a:off x="3614281" y="3405137"/>
              <a:ext cx="894652" cy="693695"/>
              <a:chOff x="3614281" y="3405137"/>
              <a:chExt cx="894652" cy="693695"/>
            </a:xfrm>
          </p:grpSpPr>
          <p:sp>
            <p:nvSpPr>
              <p:cNvPr id="781" name="Access Switch">
                <a:extLst>
                  <a:ext uri="{FF2B5EF4-FFF2-40B4-BE49-F238E27FC236}">
                    <a16:creationId xmlns:a16="http://schemas.microsoft.com/office/drawing/2014/main" id="{A977C10F-ED4A-4F03-96BA-0012E8CED6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4281" y="4020669"/>
                <a:ext cx="894652" cy="78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Access Switch</a:t>
                </a:r>
              </a:p>
            </p:txBody>
          </p:sp>
          <p:grpSp>
            <p:nvGrpSpPr>
              <p:cNvPr id="782" name="Group 781">
                <a:extLst>
                  <a:ext uri="{FF2B5EF4-FFF2-40B4-BE49-F238E27FC236}">
                    <a16:creationId xmlns:a16="http://schemas.microsoft.com/office/drawing/2014/main" id="{9ECC8BC2-B62A-4BF3-84A0-78CEF03C78D2}"/>
                  </a:ext>
                </a:extLst>
              </p:cNvPr>
              <p:cNvGrpSpPr/>
              <p:nvPr/>
            </p:nvGrpSpPr>
            <p:grpSpPr>
              <a:xfrm>
                <a:off x="3773571" y="3405137"/>
                <a:ext cx="576072" cy="576072"/>
                <a:chOff x="1532277" y="1502145"/>
                <a:chExt cx="576072" cy="576072"/>
              </a:xfrm>
            </p:grpSpPr>
            <p:pic>
              <p:nvPicPr>
                <p:cNvPr id="783" name="Picture 782">
                  <a:extLst>
                    <a:ext uri="{FF2B5EF4-FFF2-40B4-BE49-F238E27FC236}">
                      <a16:creationId xmlns:a16="http://schemas.microsoft.com/office/drawing/2014/main" id="{F1537FB1-092A-4CB4-B387-911F43D39E7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532277" y="1502145"/>
                  <a:ext cx="576072" cy="576072"/>
                </a:xfrm>
                <a:prstGeom prst="rect">
                  <a:avLst/>
                </a:prstGeom>
              </p:spPr>
            </p:pic>
            <p:grpSp>
              <p:nvGrpSpPr>
                <p:cNvPr id="784" name="Group 783">
                  <a:extLst>
                    <a:ext uri="{FF2B5EF4-FFF2-40B4-BE49-F238E27FC236}">
                      <a16:creationId xmlns:a16="http://schemas.microsoft.com/office/drawing/2014/main" id="{25677216-B856-4BA0-A306-30CF147F4E24}"/>
                    </a:ext>
                  </a:extLst>
                </p:cNvPr>
                <p:cNvGrpSpPr/>
                <p:nvPr/>
              </p:nvGrpSpPr>
              <p:grpSpPr>
                <a:xfrm>
                  <a:off x="1568296" y="1539365"/>
                  <a:ext cx="507627" cy="513427"/>
                  <a:chOff x="1568296" y="1539365"/>
                  <a:chExt cx="507627" cy="513427"/>
                </a:xfrm>
              </p:grpSpPr>
              <p:pic>
                <p:nvPicPr>
                  <p:cNvPr id="785" name="Picture 784">
                    <a:extLst>
                      <a:ext uri="{FF2B5EF4-FFF2-40B4-BE49-F238E27FC236}">
                        <a16:creationId xmlns:a16="http://schemas.microsoft.com/office/drawing/2014/main" id="{09D486FB-5397-43F3-8856-948496AA14B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7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568296" y="1539365"/>
                    <a:ext cx="146304" cy="146304"/>
                  </a:xfrm>
                  <a:prstGeom prst="rect">
                    <a:avLst/>
                  </a:prstGeom>
                </p:spPr>
              </p:pic>
              <p:pic>
                <p:nvPicPr>
                  <p:cNvPr id="786" name="Picture 785">
                    <a:extLst>
                      <a:ext uri="{FF2B5EF4-FFF2-40B4-BE49-F238E27FC236}">
                        <a16:creationId xmlns:a16="http://schemas.microsoft.com/office/drawing/2014/main" id="{AB97B3F4-8690-44FB-AD96-09592B9FB39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897093" y="1906488"/>
                    <a:ext cx="146304" cy="146304"/>
                  </a:xfrm>
                  <a:prstGeom prst="rect">
                    <a:avLst/>
                  </a:prstGeom>
                </p:spPr>
              </p:pic>
              <p:pic>
                <p:nvPicPr>
                  <p:cNvPr id="787" name="Picture 786">
                    <a:extLst>
                      <a:ext uri="{FF2B5EF4-FFF2-40B4-BE49-F238E27FC236}">
                        <a16:creationId xmlns:a16="http://schemas.microsoft.com/office/drawing/2014/main" id="{A7725C10-58CF-4E16-9B7F-BA09FF93A07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9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929619" y="1556520"/>
                    <a:ext cx="146304" cy="146304"/>
                  </a:xfrm>
                  <a:prstGeom prst="rect">
                    <a:avLst/>
                  </a:prstGeom>
                </p:spPr>
              </p:pic>
              <p:pic>
                <p:nvPicPr>
                  <p:cNvPr id="788" name="Picture 787">
                    <a:extLst>
                      <a:ext uri="{FF2B5EF4-FFF2-40B4-BE49-F238E27FC236}">
                        <a16:creationId xmlns:a16="http://schemas.microsoft.com/office/drawing/2014/main" id="{D161E0C1-50E8-4A2B-BD36-51ADBE586B77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574364" y="1894595"/>
                    <a:ext cx="146304" cy="146304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752" name="Wireless Access Point">
              <a:extLst>
                <a:ext uri="{FF2B5EF4-FFF2-40B4-BE49-F238E27FC236}">
                  <a16:creationId xmlns:a16="http://schemas.microsoft.com/office/drawing/2014/main" id="{0FE2B6F5-2B9F-493D-8FF9-2E9AB50D5C3A}"/>
                </a:ext>
              </a:extLst>
            </p:cNvPr>
            <p:cNvGrpSpPr/>
            <p:nvPr/>
          </p:nvGrpSpPr>
          <p:grpSpPr>
            <a:xfrm>
              <a:off x="3707595" y="2490670"/>
              <a:ext cx="708025" cy="770596"/>
              <a:chOff x="3707595" y="2490670"/>
              <a:chExt cx="708025" cy="770596"/>
            </a:xfrm>
          </p:grpSpPr>
          <p:sp>
            <p:nvSpPr>
              <p:cNvPr id="777" name="Wireless Access Point">
                <a:extLst>
                  <a:ext uri="{FF2B5EF4-FFF2-40B4-BE49-F238E27FC236}">
                    <a16:creationId xmlns:a16="http://schemas.microsoft.com/office/drawing/2014/main" id="{1D57E3A5-109C-4195-9699-0A7817427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595" y="3106159"/>
                <a:ext cx="708025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Wireless</a:t>
                </a:r>
                <a:b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Access Point</a:t>
                </a:r>
              </a:p>
            </p:txBody>
          </p:sp>
          <p:grpSp>
            <p:nvGrpSpPr>
              <p:cNvPr id="778" name="Group 777">
                <a:extLst>
                  <a:ext uri="{FF2B5EF4-FFF2-40B4-BE49-F238E27FC236}">
                    <a16:creationId xmlns:a16="http://schemas.microsoft.com/office/drawing/2014/main" id="{5D2C3D06-D54C-4D4B-A0C9-8FB22AD8849E}"/>
                  </a:ext>
                </a:extLst>
              </p:cNvPr>
              <p:cNvGrpSpPr/>
              <p:nvPr/>
            </p:nvGrpSpPr>
            <p:grpSpPr>
              <a:xfrm>
                <a:off x="3773571" y="2490670"/>
                <a:ext cx="576072" cy="576072"/>
                <a:chOff x="444641" y="1345736"/>
                <a:chExt cx="576072" cy="576072"/>
              </a:xfrm>
            </p:grpSpPr>
            <p:pic>
              <p:nvPicPr>
                <p:cNvPr id="779" name="Picture 778">
                  <a:extLst>
                    <a:ext uri="{FF2B5EF4-FFF2-40B4-BE49-F238E27FC236}">
                      <a16:creationId xmlns:a16="http://schemas.microsoft.com/office/drawing/2014/main" id="{4A03F460-3634-4D68-8729-79FCC25F8F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4641" y="1345736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780" name="Picture 779">
                  <a:extLst>
                    <a:ext uri="{FF2B5EF4-FFF2-40B4-BE49-F238E27FC236}">
                      <a16:creationId xmlns:a16="http://schemas.microsoft.com/office/drawing/2014/main" id="{AB571F1A-9457-4292-9F55-E1BD6AD097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60977" y="1770111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53" name="Environmental Controls">
              <a:extLst>
                <a:ext uri="{FF2B5EF4-FFF2-40B4-BE49-F238E27FC236}">
                  <a16:creationId xmlns:a16="http://schemas.microsoft.com/office/drawing/2014/main" id="{CEE46DD3-3332-477C-A520-AF8034856735}"/>
                </a:ext>
              </a:extLst>
            </p:cNvPr>
            <p:cNvGrpSpPr/>
            <p:nvPr/>
          </p:nvGrpSpPr>
          <p:grpSpPr>
            <a:xfrm>
              <a:off x="2767714" y="5210447"/>
              <a:ext cx="708025" cy="766325"/>
              <a:chOff x="2767714" y="5210447"/>
              <a:chExt cx="708025" cy="766325"/>
            </a:xfrm>
          </p:grpSpPr>
          <p:sp>
            <p:nvSpPr>
              <p:cNvPr id="773" name="Environmental Controls">
                <a:extLst>
                  <a:ext uri="{FF2B5EF4-FFF2-40B4-BE49-F238E27FC236}">
                    <a16:creationId xmlns:a16="http://schemas.microsoft.com/office/drawing/2014/main" id="{E6B65E76-213A-4C95-BF11-A1C87C036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714" y="5821665"/>
                <a:ext cx="708025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Environmental</a:t>
                </a:r>
                <a:b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Controls</a:t>
                </a:r>
              </a:p>
            </p:txBody>
          </p:sp>
          <p:grpSp>
            <p:nvGrpSpPr>
              <p:cNvPr id="774" name="Group 773">
                <a:extLst>
                  <a:ext uri="{FF2B5EF4-FFF2-40B4-BE49-F238E27FC236}">
                    <a16:creationId xmlns:a16="http://schemas.microsoft.com/office/drawing/2014/main" id="{E794FC79-9111-4B09-A89B-A02197FA2339}"/>
                  </a:ext>
                </a:extLst>
              </p:cNvPr>
              <p:cNvGrpSpPr/>
              <p:nvPr/>
            </p:nvGrpSpPr>
            <p:grpSpPr>
              <a:xfrm>
                <a:off x="2833690" y="5210447"/>
                <a:ext cx="576072" cy="576072"/>
                <a:chOff x="2509705" y="2534632"/>
                <a:chExt cx="576072" cy="576072"/>
              </a:xfrm>
            </p:grpSpPr>
            <p:pic>
              <p:nvPicPr>
                <p:cNvPr id="775" name="Picture 774">
                  <a:extLst>
                    <a:ext uri="{FF2B5EF4-FFF2-40B4-BE49-F238E27FC236}">
                      <a16:creationId xmlns:a16="http://schemas.microsoft.com/office/drawing/2014/main" id="{288C7AD9-F858-424E-AC04-B9335F50702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509705" y="2534632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776" name="Picture 775">
                  <a:extLst>
                    <a:ext uri="{FF2B5EF4-FFF2-40B4-BE49-F238E27FC236}">
                      <a16:creationId xmlns:a16="http://schemas.microsoft.com/office/drawing/2014/main" id="{6A245F84-B6D4-4A62-8D8B-CCF379AC68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724589" y="2964400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54" name="Employee Phone">
              <a:extLst>
                <a:ext uri="{FF2B5EF4-FFF2-40B4-BE49-F238E27FC236}">
                  <a16:creationId xmlns:a16="http://schemas.microsoft.com/office/drawing/2014/main" id="{69350675-969A-45E8-A2B2-3CB401DD1390}"/>
                </a:ext>
              </a:extLst>
            </p:cNvPr>
            <p:cNvGrpSpPr/>
            <p:nvPr/>
          </p:nvGrpSpPr>
          <p:grpSpPr>
            <a:xfrm>
              <a:off x="2767714" y="4299511"/>
              <a:ext cx="708025" cy="771959"/>
              <a:chOff x="2767714" y="4299511"/>
              <a:chExt cx="708025" cy="771959"/>
            </a:xfrm>
          </p:grpSpPr>
          <p:sp>
            <p:nvSpPr>
              <p:cNvPr id="771" name="Employee Phone">
                <a:extLst>
                  <a:ext uri="{FF2B5EF4-FFF2-40B4-BE49-F238E27FC236}">
                    <a16:creationId xmlns:a16="http://schemas.microsoft.com/office/drawing/2014/main" id="{8D0F486B-C0CB-4433-AD1D-E4B660AA21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714" y="4916363"/>
                <a:ext cx="708025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Employee</a:t>
                </a:r>
                <a:b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Phone</a:t>
                </a:r>
              </a:p>
            </p:txBody>
          </p:sp>
          <p:pic>
            <p:nvPicPr>
              <p:cNvPr id="772" name="Picture 771">
                <a:extLst>
                  <a:ext uri="{FF2B5EF4-FFF2-40B4-BE49-F238E27FC236}">
                    <a16:creationId xmlns:a16="http://schemas.microsoft.com/office/drawing/2014/main" id="{AA23B41F-A74B-42AC-AB8F-559385410A7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0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833690" y="4299511"/>
                <a:ext cx="576072" cy="576072"/>
              </a:xfrm>
              <a:prstGeom prst="rect">
                <a:avLst/>
              </a:prstGeom>
            </p:spPr>
          </p:pic>
        </p:grpSp>
        <p:grpSp>
          <p:nvGrpSpPr>
            <p:cNvPr id="755" name="Corporate Device">
              <a:extLst>
                <a:ext uri="{FF2B5EF4-FFF2-40B4-BE49-F238E27FC236}">
                  <a16:creationId xmlns:a16="http://schemas.microsoft.com/office/drawing/2014/main" id="{32C31FDE-6CC3-42D4-9F01-2138D755C7FC}"/>
                </a:ext>
              </a:extLst>
            </p:cNvPr>
            <p:cNvGrpSpPr/>
            <p:nvPr/>
          </p:nvGrpSpPr>
          <p:grpSpPr>
            <a:xfrm>
              <a:off x="2767714" y="3399909"/>
              <a:ext cx="708025" cy="764431"/>
              <a:chOff x="2767714" y="3399909"/>
              <a:chExt cx="708025" cy="764431"/>
            </a:xfrm>
          </p:grpSpPr>
          <p:sp>
            <p:nvSpPr>
              <p:cNvPr id="767" name="Corporate Device">
                <a:extLst>
                  <a:ext uri="{FF2B5EF4-FFF2-40B4-BE49-F238E27FC236}">
                    <a16:creationId xmlns:a16="http://schemas.microsoft.com/office/drawing/2014/main" id="{B701404C-726B-4539-BD62-70BDE9E26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714" y="4009233"/>
                <a:ext cx="708025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Corporate</a:t>
                </a:r>
                <a:b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Device</a:t>
                </a:r>
              </a:p>
            </p:txBody>
          </p:sp>
          <p:grpSp>
            <p:nvGrpSpPr>
              <p:cNvPr id="768" name="Group 767">
                <a:extLst>
                  <a:ext uri="{FF2B5EF4-FFF2-40B4-BE49-F238E27FC236}">
                    <a16:creationId xmlns:a16="http://schemas.microsoft.com/office/drawing/2014/main" id="{D4EED4A4-63D1-416C-A9FE-38FC50CB5783}"/>
                  </a:ext>
                </a:extLst>
              </p:cNvPr>
              <p:cNvGrpSpPr/>
              <p:nvPr/>
            </p:nvGrpSpPr>
            <p:grpSpPr>
              <a:xfrm>
                <a:off x="2833690" y="3399909"/>
                <a:ext cx="576072" cy="576072"/>
                <a:chOff x="444641" y="2499965"/>
                <a:chExt cx="576072" cy="576072"/>
              </a:xfrm>
            </p:grpSpPr>
            <p:pic>
              <p:nvPicPr>
                <p:cNvPr id="769" name="Picture 768">
                  <a:extLst>
                    <a:ext uri="{FF2B5EF4-FFF2-40B4-BE49-F238E27FC236}">
                      <a16:creationId xmlns:a16="http://schemas.microsoft.com/office/drawing/2014/main" id="{B1D50A11-55C6-4C0C-9622-C26E2BD6E46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4641" y="2499965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770" name="Picture 769">
                  <a:extLst>
                    <a:ext uri="{FF2B5EF4-FFF2-40B4-BE49-F238E27FC236}">
                      <a16:creationId xmlns:a16="http://schemas.microsoft.com/office/drawing/2014/main" id="{D832F72F-A726-4413-B7D4-47BBF1C6B7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8523" y="2929733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56" name="Wireless Guest">
              <a:extLst>
                <a:ext uri="{FF2B5EF4-FFF2-40B4-BE49-F238E27FC236}">
                  <a16:creationId xmlns:a16="http://schemas.microsoft.com/office/drawing/2014/main" id="{7FC42F84-A8FA-4D08-BA7B-2D309AD7A6B3}"/>
                </a:ext>
              </a:extLst>
            </p:cNvPr>
            <p:cNvGrpSpPr/>
            <p:nvPr/>
          </p:nvGrpSpPr>
          <p:grpSpPr>
            <a:xfrm>
              <a:off x="2767714" y="2493239"/>
              <a:ext cx="708025" cy="775906"/>
              <a:chOff x="2767714" y="2493239"/>
              <a:chExt cx="708025" cy="775906"/>
            </a:xfrm>
          </p:grpSpPr>
          <p:sp>
            <p:nvSpPr>
              <p:cNvPr id="763" name="Wireless Guest">
                <a:extLst>
                  <a:ext uri="{FF2B5EF4-FFF2-40B4-BE49-F238E27FC236}">
                    <a16:creationId xmlns:a16="http://schemas.microsoft.com/office/drawing/2014/main" id="{0EC074C2-CBDE-4A98-80DE-A18FA958F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714" y="3115257"/>
                <a:ext cx="708025" cy="153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Mobile</a:t>
                </a:r>
              </a:p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Device</a:t>
                </a:r>
              </a:p>
            </p:txBody>
          </p:sp>
          <p:grpSp>
            <p:nvGrpSpPr>
              <p:cNvPr id="764" name="Wireless guest">
                <a:extLst>
                  <a:ext uri="{FF2B5EF4-FFF2-40B4-BE49-F238E27FC236}">
                    <a16:creationId xmlns:a16="http://schemas.microsoft.com/office/drawing/2014/main" id="{D29BBB99-A7FE-4FF8-B7A5-5FBDCD326136}"/>
                  </a:ext>
                </a:extLst>
              </p:cNvPr>
              <p:cNvGrpSpPr/>
              <p:nvPr/>
            </p:nvGrpSpPr>
            <p:grpSpPr>
              <a:xfrm>
                <a:off x="2833690" y="2493239"/>
                <a:ext cx="576072" cy="576072"/>
                <a:chOff x="1611525" y="634945"/>
                <a:chExt cx="576072" cy="576072"/>
              </a:xfrm>
            </p:grpSpPr>
            <p:pic>
              <p:nvPicPr>
                <p:cNvPr id="765" name="Picture 764">
                  <a:extLst>
                    <a:ext uri="{FF2B5EF4-FFF2-40B4-BE49-F238E27FC236}">
                      <a16:creationId xmlns:a16="http://schemas.microsoft.com/office/drawing/2014/main" id="{2D7E4D2C-7116-48CF-B119-977811F114C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611525" y="634945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766" name="Picture 765">
                  <a:extLst>
                    <a:ext uri="{FF2B5EF4-FFF2-40B4-BE49-F238E27FC236}">
                      <a16:creationId xmlns:a16="http://schemas.microsoft.com/office/drawing/2014/main" id="{B9B709BC-400E-4EF4-B0E3-F1B9B2D0268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826409" y="1059633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757" name="Corporate Device">
              <a:extLst>
                <a:ext uri="{FF2B5EF4-FFF2-40B4-BE49-F238E27FC236}">
                  <a16:creationId xmlns:a16="http://schemas.microsoft.com/office/drawing/2014/main" id="{EE79D534-03A2-47EB-91FC-ECE463B7E5CC}"/>
                </a:ext>
              </a:extLst>
            </p:cNvPr>
            <p:cNvGrpSpPr/>
            <p:nvPr/>
          </p:nvGrpSpPr>
          <p:grpSpPr>
            <a:xfrm>
              <a:off x="2767714" y="1587760"/>
              <a:ext cx="708025" cy="763855"/>
              <a:chOff x="2767714" y="1587760"/>
              <a:chExt cx="708025" cy="763855"/>
            </a:xfrm>
          </p:grpSpPr>
          <p:sp>
            <p:nvSpPr>
              <p:cNvPr id="758" name="Corporate Device">
                <a:extLst>
                  <a:ext uri="{FF2B5EF4-FFF2-40B4-BE49-F238E27FC236}">
                    <a16:creationId xmlns:a16="http://schemas.microsoft.com/office/drawing/2014/main" id="{B5F2B80C-0767-46A5-9B2D-B6A1BF842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714" y="2196508"/>
                <a:ext cx="708025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6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Corporate</a:t>
                </a:r>
                <a:b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7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FFFFFF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Wi-Fi Device</a:t>
                </a:r>
              </a:p>
            </p:txBody>
          </p:sp>
          <p:grpSp>
            <p:nvGrpSpPr>
              <p:cNvPr id="759" name="Group 758">
                <a:extLst>
                  <a:ext uri="{FF2B5EF4-FFF2-40B4-BE49-F238E27FC236}">
                    <a16:creationId xmlns:a16="http://schemas.microsoft.com/office/drawing/2014/main" id="{8A2CF1F0-3003-4105-ACA0-8BC5628C5F8A}"/>
                  </a:ext>
                </a:extLst>
              </p:cNvPr>
              <p:cNvGrpSpPr/>
              <p:nvPr/>
            </p:nvGrpSpPr>
            <p:grpSpPr>
              <a:xfrm>
                <a:off x="2833690" y="1587760"/>
                <a:ext cx="576072" cy="576072"/>
                <a:chOff x="597041" y="634945"/>
                <a:chExt cx="576072" cy="576072"/>
              </a:xfrm>
            </p:grpSpPr>
            <p:pic>
              <p:nvPicPr>
                <p:cNvPr id="760" name="Picture 759">
                  <a:extLst>
                    <a:ext uri="{FF2B5EF4-FFF2-40B4-BE49-F238E27FC236}">
                      <a16:creationId xmlns:a16="http://schemas.microsoft.com/office/drawing/2014/main" id="{21A3C6E2-E91C-44D3-AF69-1F248A500E5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7041" y="634945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761" name="Picture 760">
                  <a:extLst>
                    <a:ext uri="{FF2B5EF4-FFF2-40B4-BE49-F238E27FC236}">
                      <a16:creationId xmlns:a16="http://schemas.microsoft.com/office/drawing/2014/main" id="{2AC6B726-4681-4BFF-95DD-FF11287680D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0055" y="1054810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762" name="Picture 761">
                  <a:extLst>
                    <a:ext uri="{FF2B5EF4-FFF2-40B4-BE49-F238E27FC236}">
                      <a16:creationId xmlns:a16="http://schemas.microsoft.com/office/drawing/2014/main" id="{508AEEF5-6380-43B2-83F7-9D04DFE3766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65585" y="1054810"/>
                  <a:ext cx="146304" cy="146304"/>
                </a:xfrm>
                <a:prstGeom prst="rect">
                  <a:avLst/>
                </a:prstGeom>
              </p:spPr>
            </p:pic>
          </p:grpSp>
        </p:grpSp>
      </p:grpSp>
    </p:spTree>
    <p:extLst>
      <p:ext uri="{BB962C8B-B14F-4D97-AF65-F5344CB8AC3E}">
        <p14:creationId xmlns:p14="http://schemas.microsoft.com/office/powerpoint/2010/main" val="290683119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" name="Group 204">
            <a:extLst>
              <a:ext uri="{FF2B5EF4-FFF2-40B4-BE49-F238E27FC236}">
                <a16:creationId xmlns:a16="http://schemas.microsoft.com/office/drawing/2014/main" id="{F3F52DB7-4E28-4788-8DAB-251ABF5997F2}"/>
              </a:ext>
            </a:extLst>
          </p:cNvPr>
          <p:cNvGrpSpPr/>
          <p:nvPr/>
        </p:nvGrpSpPr>
        <p:grpSpPr>
          <a:xfrm>
            <a:off x="1722779" y="1054327"/>
            <a:ext cx="5780080" cy="5596290"/>
            <a:chOff x="1722779" y="1054327"/>
            <a:chExt cx="5780080" cy="5596290"/>
          </a:xfrm>
        </p:grpSpPr>
        <p:grpSp>
          <p:nvGrpSpPr>
            <p:cNvPr id="206" name="Group 205">
              <a:extLst>
                <a:ext uri="{FF2B5EF4-FFF2-40B4-BE49-F238E27FC236}">
                  <a16:creationId xmlns:a16="http://schemas.microsoft.com/office/drawing/2014/main" id="{99B2C394-0135-4655-A058-8AEF5544DB7C}"/>
                </a:ext>
              </a:extLst>
            </p:cNvPr>
            <p:cNvGrpSpPr/>
            <p:nvPr/>
          </p:nvGrpSpPr>
          <p:grpSpPr>
            <a:xfrm>
              <a:off x="1722779" y="1479582"/>
              <a:ext cx="5780080" cy="5171035"/>
              <a:chOff x="1866083" y="1670944"/>
              <a:chExt cx="5780080" cy="4979673"/>
            </a:xfrm>
          </p:grpSpPr>
          <p:grpSp>
            <p:nvGrpSpPr>
              <p:cNvPr id="219" name="Group 218">
                <a:extLst>
                  <a:ext uri="{FF2B5EF4-FFF2-40B4-BE49-F238E27FC236}">
                    <a16:creationId xmlns:a16="http://schemas.microsoft.com/office/drawing/2014/main" id="{56E29416-CF71-41E9-AD85-EFD7A6F3A394}"/>
                  </a:ext>
                </a:extLst>
              </p:cNvPr>
              <p:cNvGrpSpPr/>
              <p:nvPr/>
            </p:nvGrpSpPr>
            <p:grpSpPr>
              <a:xfrm>
                <a:off x="2353768" y="5974494"/>
                <a:ext cx="54864" cy="340012"/>
                <a:chOff x="2099985" y="5457521"/>
                <a:chExt cx="54864" cy="340012"/>
              </a:xfrm>
            </p:grpSpPr>
            <p:cxnSp>
              <p:nvCxnSpPr>
                <p:cNvPr id="237" name="Straight Connector 236">
                  <a:extLst>
                    <a:ext uri="{FF2B5EF4-FFF2-40B4-BE49-F238E27FC236}">
                      <a16:creationId xmlns:a16="http://schemas.microsoft.com/office/drawing/2014/main" id="{687644BD-F345-4C71-8CDD-212B4AB80C88}"/>
                    </a:ext>
                  </a:extLst>
                </p:cNvPr>
                <p:cNvCxnSpPr/>
                <p:nvPr/>
              </p:nvCxnSpPr>
              <p:spPr>
                <a:xfrm>
                  <a:off x="2127417" y="5457521"/>
                  <a:ext cx="0" cy="308008"/>
                </a:xfrm>
                <a:prstGeom prst="line">
                  <a:avLst/>
                </a:prstGeom>
                <a:ln w="25400">
                  <a:solidFill>
                    <a:srgbClr val="48535B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8" name="Rectangle 237">
                  <a:extLst>
                    <a:ext uri="{FF2B5EF4-FFF2-40B4-BE49-F238E27FC236}">
                      <a16:creationId xmlns:a16="http://schemas.microsoft.com/office/drawing/2014/main" id="{CD6B5F8D-9EDA-4B26-89D7-EBE6A3BA3BDC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099985" y="5742669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220" name="Rounded Rectangle 6">
                <a:extLst>
                  <a:ext uri="{FF2B5EF4-FFF2-40B4-BE49-F238E27FC236}">
                    <a16:creationId xmlns:a16="http://schemas.microsoft.com/office/drawing/2014/main" id="{CF9836F5-9E2E-4896-9E67-D47068CD90C2}"/>
                  </a:ext>
                </a:extLst>
              </p:cNvPr>
              <p:cNvSpPr/>
              <p:nvPr/>
            </p:nvSpPr>
            <p:spPr>
              <a:xfrm>
                <a:off x="2013106" y="1670944"/>
                <a:ext cx="731751" cy="4458228"/>
              </a:xfrm>
              <a:prstGeom prst="roundRect">
                <a:avLst>
                  <a:gd name="adj" fmla="val 34711"/>
                </a:avLst>
              </a:prstGeom>
              <a:solidFill>
                <a:srgbClr val="48535B"/>
              </a:solidFill>
              <a:ln>
                <a:solidFill>
                  <a:srgbClr val="48535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221" name="CEO Sending Email to Shareholders">
                <a:extLst>
                  <a:ext uri="{FF2B5EF4-FFF2-40B4-BE49-F238E27FC236}">
                    <a16:creationId xmlns:a16="http://schemas.microsoft.com/office/drawing/2014/main" id="{020C10A3-5EEB-4C6A-B02F-2300B40B3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6083" y="6368488"/>
                <a:ext cx="1041133" cy="2821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1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Business</a:t>
                </a:r>
                <a:b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</a:b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Use Cases</a:t>
                </a:r>
              </a:p>
            </p:txBody>
          </p:sp>
          <p:grpSp>
            <p:nvGrpSpPr>
              <p:cNvPr id="222" name="Group 221">
                <a:extLst>
                  <a:ext uri="{FF2B5EF4-FFF2-40B4-BE49-F238E27FC236}">
                    <a16:creationId xmlns:a16="http://schemas.microsoft.com/office/drawing/2014/main" id="{7BB7EA7F-2E82-4B2A-A0DA-F59D71F375DD}"/>
                  </a:ext>
                </a:extLst>
              </p:cNvPr>
              <p:cNvGrpSpPr/>
              <p:nvPr/>
            </p:nvGrpSpPr>
            <p:grpSpPr>
              <a:xfrm>
                <a:off x="3258806" y="5974494"/>
                <a:ext cx="54864" cy="340012"/>
                <a:chOff x="2099985" y="5457521"/>
                <a:chExt cx="54864" cy="340012"/>
              </a:xfrm>
            </p:grpSpPr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1D06874A-378B-4C37-8F2E-9353745592F7}"/>
                    </a:ext>
                  </a:extLst>
                </p:cNvPr>
                <p:cNvCxnSpPr/>
                <p:nvPr/>
              </p:nvCxnSpPr>
              <p:spPr>
                <a:xfrm>
                  <a:off x="2127417" y="5457521"/>
                  <a:ext cx="0" cy="308008"/>
                </a:xfrm>
                <a:prstGeom prst="line">
                  <a:avLst/>
                </a:prstGeom>
                <a:ln w="25400">
                  <a:solidFill>
                    <a:srgbClr val="48535B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6" name="Rectangle 235">
                  <a:extLst>
                    <a:ext uri="{FF2B5EF4-FFF2-40B4-BE49-F238E27FC236}">
                      <a16:creationId xmlns:a16="http://schemas.microsoft.com/office/drawing/2014/main" id="{4AD220FE-3113-4055-8C72-24E32F25161A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099985" y="5742669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223" name="Rounded Rectangle 367">
                <a:extLst>
                  <a:ext uri="{FF2B5EF4-FFF2-40B4-BE49-F238E27FC236}">
                    <a16:creationId xmlns:a16="http://schemas.microsoft.com/office/drawing/2014/main" id="{DCA6D56F-A8AC-4681-B96D-3DB584901BA5}"/>
                  </a:ext>
                </a:extLst>
              </p:cNvPr>
              <p:cNvSpPr/>
              <p:nvPr/>
            </p:nvSpPr>
            <p:spPr>
              <a:xfrm>
                <a:off x="2920419" y="1670944"/>
                <a:ext cx="731751" cy="4458228"/>
              </a:xfrm>
              <a:prstGeom prst="roundRect">
                <a:avLst>
                  <a:gd name="adj" fmla="val 34711"/>
                </a:avLst>
              </a:prstGeom>
              <a:solidFill>
                <a:srgbClr val="48535B"/>
              </a:solidFill>
              <a:ln>
                <a:solidFill>
                  <a:srgbClr val="48535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224" name="CEO Sending Email to Shareholders">
                <a:extLst>
                  <a:ext uri="{FF2B5EF4-FFF2-40B4-BE49-F238E27FC236}">
                    <a16:creationId xmlns:a16="http://schemas.microsoft.com/office/drawing/2014/main" id="{92634302-9ABE-474A-9DEE-DCE5087ED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110" y="6368488"/>
                <a:ext cx="905695" cy="141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1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Endpoints</a:t>
                </a:r>
              </a:p>
            </p:txBody>
          </p:sp>
          <p:grpSp>
            <p:nvGrpSpPr>
              <p:cNvPr id="225" name="Group 224">
                <a:extLst>
                  <a:ext uri="{FF2B5EF4-FFF2-40B4-BE49-F238E27FC236}">
                    <a16:creationId xmlns:a16="http://schemas.microsoft.com/office/drawing/2014/main" id="{B76B3BE4-DB8A-455C-BD3D-BB7B9652BF05}"/>
                  </a:ext>
                </a:extLst>
              </p:cNvPr>
              <p:cNvGrpSpPr/>
              <p:nvPr/>
            </p:nvGrpSpPr>
            <p:grpSpPr>
              <a:xfrm>
                <a:off x="4171869" y="5974494"/>
                <a:ext cx="54864" cy="340012"/>
                <a:chOff x="2099985" y="5457521"/>
                <a:chExt cx="54864" cy="340012"/>
              </a:xfrm>
            </p:grpSpPr>
            <p:cxnSp>
              <p:nvCxnSpPr>
                <p:cNvPr id="233" name="Straight Connector 232">
                  <a:extLst>
                    <a:ext uri="{FF2B5EF4-FFF2-40B4-BE49-F238E27FC236}">
                      <a16:creationId xmlns:a16="http://schemas.microsoft.com/office/drawing/2014/main" id="{8167E6EC-3E62-4DD6-AD4B-E24782D1221E}"/>
                    </a:ext>
                  </a:extLst>
                </p:cNvPr>
                <p:cNvCxnSpPr/>
                <p:nvPr/>
              </p:nvCxnSpPr>
              <p:spPr>
                <a:xfrm>
                  <a:off x="2127417" y="5457521"/>
                  <a:ext cx="0" cy="308008"/>
                </a:xfrm>
                <a:prstGeom prst="line">
                  <a:avLst/>
                </a:prstGeom>
                <a:ln w="25400">
                  <a:solidFill>
                    <a:srgbClr val="48535B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4" name="Rectangle 233">
                  <a:extLst>
                    <a:ext uri="{FF2B5EF4-FFF2-40B4-BE49-F238E27FC236}">
                      <a16:creationId xmlns:a16="http://schemas.microsoft.com/office/drawing/2014/main" id="{72267924-183B-4BF2-BBDB-12F289D26075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2099985" y="5742669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226" name="Rounded Rectangle 368">
                <a:extLst>
                  <a:ext uri="{FF2B5EF4-FFF2-40B4-BE49-F238E27FC236}">
                    <a16:creationId xmlns:a16="http://schemas.microsoft.com/office/drawing/2014/main" id="{7D4019EC-F567-45DA-817C-811099DF86CC}"/>
                  </a:ext>
                </a:extLst>
              </p:cNvPr>
              <p:cNvSpPr/>
              <p:nvPr/>
            </p:nvSpPr>
            <p:spPr>
              <a:xfrm>
                <a:off x="3836524" y="1670944"/>
                <a:ext cx="731751" cy="4458228"/>
              </a:xfrm>
              <a:prstGeom prst="roundRect">
                <a:avLst>
                  <a:gd name="adj" fmla="val 34711"/>
                </a:avLst>
              </a:prstGeom>
              <a:solidFill>
                <a:srgbClr val="48535B"/>
              </a:solidFill>
              <a:ln>
                <a:solidFill>
                  <a:srgbClr val="48535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227" name="CEO Sending Email to Shareholders">
                <a:extLst>
                  <a:ext uri="{FF2B5EF4-FFF2-40B4-BE49-F238E27FC236}">
                    <a16:creationId xmlns:a16="http://schemas.microsoft.com/office/drawing/2014/main" id="{8186E08C-26DB-4A2E-9515-053076AA15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454" y="6368488"/>
                <a:ext cx="905695" cy="141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1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Access</a:t>
                </a:r>
              </a:p>
            </p:txBody>
          </p:sp>
          <p:grpSp>
            <p:nvGrpSpPr>
              <p:cNvPr id="228" name="Group 227">
                <a:extLst>
                  <a:ext uri="{FF2B5EF4-FFF2-40B4-BE49-F238E27FC236}">
                    <a16:creationId xmlns:a16="http://schemas.microsoft.com/office/drawing/2014/main" id="{366D03A3-F38E-4ED9-9905-E2941AF51E8D}"/>
                  </a:ext>
                </a:extLst>
              </p:cNvPr>
              <p:cNvGrpSpPr/>
              <p:nvPr/>
            </p:nvGrpSpPr>
            <p:grpSpPr>
              <a:xfrm>
                <a:off x="6670895" y="6019536"/>
                <a:ext cx="54864" cy="308008"/>
                <a:chOff x="-189670" y="5502563"/>
                <a:chExt cx="54864" cy="308008"/>
              </a:xfrm>
            </p:grpSpPr>
            <p:cxnSp>
              <p:nvCxnSpPr>
                <p:cNvPr id="231" name="Straight Connector 230">
                  <a:extLst>
                    <a:ext uri="{FF2B5EF4-FFF2-40B4-BE49-F238E27FC236}">
                      <a16:creationId xmlns:a16="http://schemas.microsoft.com/office/drawing/2014/main" id="{33511E12-69A5-4E9C-92C9-52DD694820FC}"/>
                    </a:ext>
                  </a:extLst>
                </p:cNvPr>
                <p:cNvCxnSpPr/>
                <p:nvPr/>
              </p:nvCxnSpPr>
              <p:spPr>
                <a:xfrm>
                  <a:off x="-162916" y="5502563"/>
                  <a:ext cx="0" cy="308008"/>
                </a:xfrm>
                <a:prstGeom prst="line">
                  <a:avLst/>
                </a:prstGeom>
                <a:ln w="25400">
                  <a:solidFill>
                    <a:srgbClr val="48535B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2" name="Rectangle 231">
                  <a:extLst>
                    <a:ext uri="{FF2B5EF4-FFF2-40B4-BE49-F238E27FC236}">
                      <a16:creationId xmlns:a16="http://schemas.microsoft.com/office/drawing/2014/main" id="{A86979C9-0A97-4D57-B53D-67B252D432FF}"/>
                    </a:ext>
                  </a:extLst>
                </p:cNvPr>
                <p:cNvSpPr>
                  <a:spLocks noChangeAspect="1"/>
                </p:cNvSpPr>
                <p:nvPr/>
              </p:nvSpPr>
              <p:spPr>
                <a:xfrm>
                  <a:off x="-189670" y="5755707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marL="0" marR="0" lvl="0" indent="0" algn="ctr" defTabSz="609585" rtl="0" eaLnBrk="1" fontAlgn="base" latinLnBrk="0" hangingPunct="1">
                    <a:lnSpc>
                      <a:spcPct val="100000"/>
                    </a:lnSpc>
                    <a:spcBef>
                      <a:spcPct val="0"/>
                    </a:spcBef>
                    <a:spcAft>
                      <a:spcPct val="0"/>
                    </a:spcAft>
                    <a:buClrTx/>
                    <a:buSzTx/>
                    <a:buFontTx/>
                    <a:buNone/>
                    <a:tabLst/>
                    <a:defRPr/>
                  </a:pPr>
                  <a:endParaRPr kumimoji="0" lang="en-US" sz="1800" b="0" i="0" u="none" strike="noStrike" kern="1200" cap="none" spc="0" normalizeH="0" baseline="0" noProof="0">
                    <a:ln>
                      <a:noFill/>
                    </a:ln>
                    <a:solidFill>
                      <a:srgbClr val="005073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229" name="Rounded Rectangle 371">
                <a:extLst>
                  <a:ext uri="{FF2B5EF4-FFF2-40B4-BE49-F238E27FC236}">
                    <a16:creationId xmlns:a16="http://schemas.microsoft.com/office/drawing/2014/main" id="{0DD67710-FD3B-4C2C-9986-147613772A70}"/>
                  </a:ext>
                </a:extLst>
              </p:cNvPr>
              <p:cNvSpPr/>
              <p:nvPr/>
            </p:nvSpPr>
            <p:spPr>
              <a:xfrm>
                <a:off x="5746839" y="1696009"/>
                <a:ext cx="1899324" cy="4458228"/>
              </a:xfrm>
              <a:prstGeom prst="roundRect">
                <a:avLst>
                  <a:gd name="adj" fmla="val 13373"/>
                </a:avLst>
              </a:prstGeom>
              <a:solidFill>
                <a:srgbClr val="48535B"/>
              </a:solidFill>
              <a:ln>
                <a:solidFill>
                  <a:srgbClr val="48535B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  <p:sp>
            <p:nvSpPr>
              <p:cNvPr id="230" name="CEO Sending Email to Shareholders">
                <a:extLst>
                  <a:ext uri="{FF2B5EF4-FFF2-40B4-BE49-F238E27FC236}">
                    <a16:creationId xmlns:a16="http://schemas.microsoft.com/office/drawing/2014/main" id="{67FA6988-B1D7-4F9B-950E-DA04FB165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16502" y="6368488"/>
                <a:ext cx="970891" cy="141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ts val="11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altLang="en-US" sz="11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8D909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Services</a:t>
                </a:r>
              </a:p>
            </p:txBody>
          </p:sp>
        </p:grpSp>
        <p:grpSp>
          <p:nvGrpSpPr>
            <p:cNvPr id="207" name="Group 206">
              <a:extLst>
                <a:ext uri="{FF2B5EF4-FFF2-40B4-BE49-F238E27FC236}">
                  <a16:creationId xmlns:a16="http://schemas.microsoft.com/office/drawing/2014/main" id="{494CF736-6753-400B-97B3-C84EA3368143}"/>
                </a:ext>
              </a:extLst>
            </p:cNvPr>
            <p:cNvGrpSpPr/>
            <p:nvPr/>
          </p:nvGrpSpPr>
          <p:grpSpPr>
            <a:xfrm>
              <a:off x="5922663" y="1054327"/>
              <a:ext cx="1261068" cy="319173"/>
              <a:chOff x="6126316" y="1223294"/>
              <a:chExt cx="1261068" cy="319173"/>
            </a:xfrm>
          </p:grpSpPr>
          <p:sp>
            <p:nvSpPr>
              <p:cNvPr id="217" name="TextBox 216">
                <a:extLst>
                  <a:ext uri="{FF2B5EF4-FFF2-40B4-BE49-F238E27FC236}">
                    <a16:creationId xmlns:a16="http://schemas.microsoft.com/office/drawing/2014/main" id="{B72808F9-9C5B-454A-9466-69178618B58A}"/>
                  </a:ext>
                </a:extLst>
              </p:cNvPr>
              <p:cNvSpPr txBox="1"/>
              <p:nvPr/>
            </p:nvSpPr>
            <p:spPr>
              <a:xfrm>
                <a:off x="6126316" y="1223294"/>
                <a:ext cx="126106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A6A6A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APPLICATIONS</a:t>
                </a:r>
              </a:p>
            </p:txBody>
          </p:sp>
          <p:sp>
            <p:nvSpPr>
              <p:cNvPr id="218" name="Triangle 397">
                <a:extLst>
                  <a:ext uri="{FF2B5EF4-FFF2-40B4-BE49-F238E27FC236}">
                    <a16:creationId xmlns:a16="http://schemas.microsoft.com/office/drawing/2014/main" id="{7E097BD3-29A6-49A2-AF59-C6FF27B9F527}"/>
                  </a:ext>
                </a:extLst>
              </p:cNvPr>
              <p:cNvSpPr/>
              <p:nvPr/>
            </p:nvSpPr>
            <p:spPr>
              <a:xfrm flipV="1">
                <a:off x="6719169" y="1477500"/>
                <a:ext cx="75362" cy="64967"/>
              </a:xfrm>
              <a:prstGeom prst="triangle">
                <a:avLst/>
              </a:prstGeom>
              <a:solidFill>
                <a:srgbClr val="A6A6A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  <p:grpSp>
          <p:nvGrpSpPr>
            <p:cNvPr id="208" name="Group 207">
              <a:extLst>
                <a:ext uri="{FF2B5EF4-FFF2-40B4-BE49-F238E27FC236}">
                  <a16:creationId xmlns:a16="http://schemas.microsoft.com/office/drawing/2014/main" id="{D6F08387-31AC-487C-9469-511BBEF9B3E4}"/>
                </a:ext>
              </a:extLst>
            </p:cNvPr>
            <p:cNvGrpSpPr/>
            <p:nvPr/>
          </p:nvGrpSpPr>
          <p:grpSpPr>
            <a:xfrm>
              <a:off x="3597020" y="1054327"/>
              <a:ext cx="914400" cy="330723"/>
              <a:chOff x="3862228" y="1218124"/>
              <a:chExt cx="914400" cy="330723"/>
            </a:xfrm>
          </p:grpSpPr>
          <p:sp>
            <p:nvSpPr>
              <p:cNvPr id="215" name="TextBox 214">
                <a:extLst>
                  <a:ext uri="{FF2B5EF4-FFF2-40B4-BE49-F238E27FC236}">
                    <a16:creationId xmlns:a16="http://schemas.microsoft.com/office/drawing/2014/main" id="{1940BF8E-0A0E-4E5D-99A4-1D9A2E87FA86}"/>
                  </a:ext>
                </a:extLst>
              </p:cNvPr>
              <p:cNvSpPr txBox="1"/>
              <p:nvPr/>
            </p:nvSpPr>
            <p:spPr>
              <a:xfrm>
                <a:off x="3862228" y="1218124"/>
                <a:ext cx="91440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A6A6A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NETWORK</a:t>
                </a:r>
              </a:p>
            </p:txBody>
          </p:sp>
          <p:sp>
            <p:nvSpPr>
              <p:cNvPr id="216" name="Triangle 1161">
                <a:extLst>
                  <a:ext uri="{FF2B5EF4-FFF2-40B4-BE49-F238E27FC236}">
                    <a16:creationId xmlns:a16="http://schemas.microsoft.com/office/drawing/2014/main" id="{4DFCEB05-AA08-4E02-971B-CB4004ABE907}"/>
                  </a:ext>
                </a:extLst>
              </p:cNvPr>
              <p:cNvSpPr/>
              <p:nvPr/>
            </p:nvSpPr>
            <p:spPr>
              <a:xfrm flipV="1">
                <a:off x="4281747" y="1483880"/>
                <a:ext cx="75362" cy="64967"/>
              </a:xfrm>
              <a:prstGeom prst="triangle">
                <a:avLst/>
              </a:prstGeom>
              <a:solidFill>
                <a:srgbClr val="A6A6A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  <p:grpSp>
          <p:nvGrpSpPr>
            <p:cNvPr id="209" name="Group 208">
              <a:extLst>
                <a:ext uri="{FF2B5EF4-FFF2-40B4-BE49-F238E27FC236}">
                  <a16:creationId xmlns:a16="http://schemas.microsoft.com/office/drawing/2014/main" id="{54452BAE-EF6C-4EE2-B641-801EFD0B6680}"/>
                </a:ext>
              </a:extLst>
            </p:cNvPr>
            <p:cNvGrpSpPr/>
            <p:nvPr/>
          </p:nvGrpSpPr>
          <p:grpSpPr>
            <a:xfrm>
              <a:off x="2768292" y="1054327"/>
              <a:ext cx="749396" cy="323448"/>
              <a:chOff x="2986717" y="1223002"/>
              <a:chExt cx="749396" cy="323448"/>
            </a:xfrm>
          </p:grpSpPr>
          <p:sp>
            <p:nvSpPr>
              <p:cNvPr id="213" name="TextBox 212">
                <a:extLst>
                  <a:ext uri="{FF2B5EF4-FFF2-40B4-BE49-F238E27FC236}">
                    <a16:creationId xmlns:a16="http://schemas.microsoft.com/office/drawing/2014/main" id="{C528AA7A-AED9-4468-8218-1F382E5F8ABA}"/>
                  </a:ext>
                </a:extLst>
              </p:cNvPr>
              <p:cNvSpPr txBox="1"/>
              <p:nvPr/>
            </p:nvSpPr>
            <p:spPr>
              <a:xfrm>
                <a:off x="2986717" y="1223002"/>
                <a:ext cx="74939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A6A6A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DEVICES</a:t>
                </a:r>
              </a:p>
            </p:txBody>
          </p:sp>
          <p:sp>
            <p:nvSpPr>
              <p:cNvPr id="214" name="Triangle 1162">
                <a:extLst>
                  <a:ext uri="{FF2B5EF4-FFF2-40B4-BE49-F238E27FC236}">
                    <a16:creationId xmlns:a16="http://schemas.microsoft.com/office/drawing/2014/main" id="{724C9EB1-682F-4CF1-90AD-ED1CCB1CD9DD}"/>
                  </a:ext>
                </a:extLst>
              </p:cNvPr>
              <p:cNvSpPr/>
              <p:nvPr/>
            </p:nvSpPr>
            <p:spPr>
              <a:xfrm flipV="1">
                <a:off x="3323734" y="1481483"/>
                <a:ext cx="75362" cy="64967"/>
              </a:xfrm>
              <a:prstGeom prst="triangle">
                <a:avLst/>
              </a:prstGeom>
              <a:solidFill>
                <a:srgbClr val="A6A6A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  <p:grpSp>
          <p:nvGrpSpPr>
            <p:cNvPr id="210" name="Group 209">
              <a:extLst>
                <a:ext uri="{FF2B5EF4-FFF2-40B4-BE49-F238E27FC236}">
                  <a16:creationId xmlns:a16="http://schemas.microsoft.com/office/drawing/2014/main" id="{0A54136F-635A-44DC-9FC6-C48B05365BA1}"/>
                </a:ext>
              </a:extLst>
            </p:cNvPr>
            <p:cNvGrpSpPr/>
            <p:nvPr/>
          </p:nvGrpSpPr>
          <p:grpSpPr>
            <a:xfrm>
              <a:off x="1860979" y="1054327"/>
              <a:ext cx="749396" cy="321433"/>
              <a:chOff x="2054601" y="1225017"/>
              <a:chExt cx="749396" cy="321433"/>
            </a:xfrm>
          </p:grpSpPr>
          <p:sp>
            <p:nvSpPr>
              <p:cNvPr id="211" name="TextBox 210">
                <a:extLst>
                  <a:ext uri="{FF2B5EF4-FFF2-40B4-BE49-F238E27FC236}">
                    <a16:creationId xmlns:a16="http://schemas.microsoft.com/office/drawing/2014/main" id="{BB2C4592-157E-4C57-AB07-76DC110EB233}"/>
                  </a:ext>
                </a:extLst>
              </p:cNvPr>
              <p:cNvSpPr txBox="1"/>
              <p:nvPr/>
            </p:nvSpPr>
            <p:spPr>
              <a:xfrm>
                <a:off x="2054601" y="1225017"/>
                <a:ext cx="74939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r>
                  <a:rPr kumimoji="0" lang="en-US" sz="1000" b="0" i="0" u="none" strike="noStrike" kern="1200" cap="none" spc="0" normalizeH="0" baseline="0" noProof="0" dirty="0">
                    <a:ln>
                      <a:noFill/>
                    </a:ln>
                    <a:solidFill>
                      <a:srgbClr val="A6A6A6"/>
                    </a:solidFill>
                    <a:effectLst/>
                    <a:uLnTx/>
                    <a:uFillTx/>
                    <a:latin typeface="Arial" charset="0"/>
                    <a:ea typeface="Arial" charset="0"/>
                    <a:cs typeface="Arial" charset="0"/>
                  </a:rPr>
                  <a:t>HUMAN</a:t>
                </a:r>
              </a:p>
            </p:txBody>
          </p:sp>
          <p:sp>
            <p:nvSpPr>
              <p:cNvPr id="212" name="Triangle 1163">
                <a:extLst>
                  <a:ext uri="{FF2B5EF4-FFF2-40B4-BE49-F238E27FC236}">
                    <a16:creationId xmlns:a16="http://schemas.microsoft.com/office/drawing/2014/main" id="{F4706DC8-7437-45FE-ABFC-7EEBAA077CDD}"/>
                  </a:ext>
                </a:extLst>
              </p:cNvPr>
              <p:cNvSpPr/>
              <p:nvPr/>
            </p:nvSpPr>
            <p:spPr>
              <a:xfrm flipV="1">
                <a:off x="2391618" y="1481483"/>
                <a:ext cx="75362" cy="64967"/>
              </a:xfrm>
              <a:prstGeom prst="triangle">
                <a:avLst/>
              </a:prstGeom>
              <a:solidFill>
                <a:srgbClr val="A6A6A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609585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5073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endParaRPr>
              </a:p>
            </p:txBody>
          </p:sp>
        </p:grpSp>
      </p:grpSp>
      <p:grpSp>
        <p:nvGrpSpPr>
          <p:cNvPr id="34" name="Purple Flow">
            <a:extLst>
              <a:ext uri="{FF2B5EF4-FFF2-40B4-BE49-F238E27FC236}">
                <a16:creationId xmlns:a16="http://schemas.microsoft.com/office/drawing/2014/main" id="{8E747633-55F4-4256-A0DF-DFF97B39B247}"/>
              </a:ext>
            </a:extLst>
          </p:cNvPr>
          <p:cNvGrpSpPr/>
          <p:nvPr/>
        </p:nvGrpSpPr>
        <p:grpSpPr>
          <a:xfrm>
            <a:off x="511629" y="3454942"/>
            <a:ext cx="11611137" cy="2482753"/>
            <a:chOff x="511629" y="3454942"/>
            <a:chExt cx="11611137" cy="2482753"/>
          </a:xfrm>
        </p:grpSpPr>
        <p:sp>
          <p:nvSpPr>
            <p:cNvPr id="35" name="Secure Third Parties label">
              <a:extLst>
                <a:ext uri="{FF2B5EF4-FFF2-40B4-BE49-F238E27FC236}">
                  <a16:creationId xmlns:a16="http://schemas.microsoft.com/office/drawing/2014/main" id="{8A7B9383-119C-4F0A-B9D5-1EAE9412C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629" y="5437868"/>
              <a:ext cx="1222777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</a:pPr>
              <a:r>
                <a:rPr lang="en-US" altLang="en-US" sz="1000" dirty="0">
                  <a:solidFill>
                    <a:srgbClr val="9F54A1"/>
                  </a:solidFill>
                  <a:latin typeface="Arial" charset="0"/>
                  <a:ea typeface="Arial" charset="0"/>
                  <a:cs typeface="Arial" charset="0"/>
                </a:rPr>
                <a:t>Secure Third Parties</a:t>
              </a:r>
            </a:p>
          </p:txBody>
        </p:sp>
        <p:grpSp>
          <p:nvGrpSpPr>
            <p:cNvPr id="36" name="Purple Flow Lines">
              <a:extLst>
                <a:ext uri="{FF2B5EF4-FFF2-40B4-BE49-F238E27FC236}">
                  <a16:creationId xmlns:a16="http://schemas.microsoft.com/office/drawing/2014/main" id="{0D11FBF8-557B-40C6-BCAB-DBB2C4CAA3F5}"/>
                </a:ext>
              </a:extLst>
            </p:cNvPr>
            <p:cNvGrpSpPr/>
            <p:nvPr/>
          </p:nvGrpSpPr>
          <p:grpSpPr>
            <a:xfrm>
              <a:off x="2140385" y="3454942"/>
              <a:ext cx="9288357" cy="2048244"/>
              <a:chOff x="2140385" y="3454942"/>
              <a:chExt cx="9288357" cy="2048244"/>
            </a:xfrm>
          </p:grpSpPr>
          <p:cxnSp>
            <p:nvCxnSpPr>
              <p:cNvPr id="43" name="Straight Connector 42">
                <a:extLst>
                  <a:ext uri="{FF2B5EF4-FFF2-40B4-BE49-F238E27FC236}">
                    <a16:creationId xmlns:a16="http://schemas.microsoft.com/office/drawing/2014/main" id="{CFD0B50D-0292-41A5-B284-C0FA11E63A9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140385" y="5495000"/>
                <a:ext cx="712816" cy="2531"/>
              </a:xfrm>
              <a:prstGeom prst="line">
                <a:avLst/>
              </a:prstGeom>
              <a:ln w="28575">
                <a:solidFill>
                  <a:srgbClr val="9F54A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4" name="Purple Flow">
                <a:extLst>
                  <a:ext uri="{FF2B5EF4-FFF2-40B4-BE49-F238E27FC236}">
                    <a16:creationId xmlns:a16="http://schemas.microsoft.com/office/drawing/2014/main" id="{D5BD81CE-45FD-4153-A88A-0DA70BDBEC59}"/>
                  </a:ext>
                </a:extLst>
              </p:cNvPr>
              <p:cNvGrpSpPr/>
              <p:nvPr/>
            </p:nvGrpSpPr>
            <p:grpSpPr>
              <a:xfrm>
                <a:off x="4070533" y="3454942"/>
                <a:ext cx="6163938" cy="1506737"/>
                <a:chOff x="3969543" y="3094277"/>
                <a:chExt cx="6163938" cy="1506737"/>
              </a:xfrm>
            </p:grpSpPr>
            <p:cxnSp>
              <p:nvCxnSpPr>
                <p:cNvPr id="48" name="Straight Connector 47">
                  <a:extLst>
                    <a:ext uri="{FF2B5EF4-FFF2-40B4-BE49-F238E27FC236}">
                      <a16:creationId xmlns:a16="http://schemas.microsoft.com/office/drawing/2014/main" id="{9B262606-F65A-485A-A546-2808CA13E3C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>
                  <a:off x="3975610" y="3541396"/>
                  <a:ext cx="6157871" cy="0"/>
                </a:xfrm>
                <a:prstGeom prst="line">
                  <a:avLst/>
                </a:prstGeom>
                <a:ln w="28575">
                  <a:solidFill>
                    <a:srgbClr val="9F54A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9" name="Straight Connector 48">
                  <a:extLst>
                    <a:ext uri="{FF2B5EF4-FFF2-40B4-BE49-F238E27FC236}">
                      <a16:creationId xmlns:a16="http://schemas.microsoft.com/office/drawing/2014/main" id="{FA30C7C6-C835-4B3B-A2BE-BAD78CFD32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>
                  <a:off x="3216174" y="3847646"/>
                  <a:ext cx="1506737" cy="0"/>
                </a:xfrm>
                <a:prstGeom prst="line">
                  <a:avLst/>
                </a:prstGeom>
                <a:noFill/>
                <a:ln w="28575">
                  <a:solidFill>
                    <a:srgbClr val="9F54A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" name="Arc 16">
                <a:extLst>
                  <a:ext uri="{FF2B5EF4-FFF2-40B4-BE49-F238E27FC236}">
                    <a16:creationId xmlns:a16="http://schemas.microsoft.com/office/drawing/2014/main" id="{8FFE70D0-5445-4DEA-8D9C-56269C2F56F9}"/>
                  </a:ext>
                </a:extLst>
              </p:cNvPr>
              <p:cNvSpPr/>
              <p:nvPr/>
            </p:nvSpPr>
            <p:spPr>
              <a:xfrm rot="5400000">
                <a:off x="3387858" y="4813882"/>
                <a:ext cx="676275" cy="702333"/>
              </a:xfrm>
              <a:custGeom>
                <a:avLst/>
                <a:gdLst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2" fmla="*/ 168275 w 336550"/>
                  <a:gd name="connsiteY2" fmla="*/ 540408 h 1080816"/>
                  <a:gd name="connsiteX3" fmla="*/ 168275 w 336550"/>
                  <a:gd name="connsiteY3" fmla="*/ 0 h 1080816"/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46050 w 168275"/>
                  <a:gd name="connsiteY1" fmla="*/ 253091 h 540408"/>
                  <a:gd name="connsiteX2" fmla="*/ 168275 w 168275"/>
                  <a:gd name="connsiteY2" fmla="*/ 540408 h 540408"/>
                  <a:gd name="connsiteX0" fmla="*/ 0 w 190500"/>
                  <a:gd name="connsiteY0" fmla="*/ 13751 h 554159"/>
                  <a:gd name="connsiteX1" fmla="*/ 168275 w 190500"/>
                  <a:gd name="connsiteY1" fmla="*/ 554159 h 554159"/>
                  <a:gd name="connsiteX2" fmla="*/ 0 w 190500"/>
                  <a:gd name="connsiteY2" fmla="*/ 554159 h 554159"/>
                  <a:gd name="connsiteX3" fmla="*/ 0 w 190500"/>
                  <a:gd name="connsiteY3" fmla="*/ 13751 h 554159"/>
                  <a:gd name="connsiteX0" fmla="*/ 0 w 190500"/>
                  <a:gd name="connsiteY0" fmla="*/ 13751 h 554159"/>
                  <a:gd name="connsiteX1" fmla="*/ 190500 w 190500"/>
                  <a:gd name="connsiteY1" fmla="*/ 76342 h 554159"/>
                  <a:gd name="connsiteX2" fmla="*/ 168275 w 190500"/>
                  <a:gd name="connsiteY2" fmla="*/ 554159 h 554159"/>
                  <a:gd name="connsiteX0" fmla="*/ 0 w 190500"/>
                  <a:gd name="connsiteY0" fmla="*/ 0 h 540408"/>
                  <a:gd name="connsiteX1" fmla="*/ 168275 w 190500"/>
                  <a:gd name="connsiteY1" fmla="*/ 540408 h 540408"/>
                  <a:gd name="connsiteX2" fmla="*/ 0 w 190500"/>
                  <a:gd name="connsiteY2" fmla="*/ 540408 h 540408"/>
                  <a:gd name="connsiteX3" fmla="*/ 0 w 190500"/>
                  <a:gd name="connsiteY3" fmla="*/ 0 h 540408"/>
                  <a:gd name="connsiteX0" fmla="*/ 0 w 190500"/>
                  <a:gd name="connsiteY0" fmla="*/ 0 h 540408"/>
                  <a:gd name="connsiteX1" fmla="*/ 190500 w 190500"/>
                  <a:gd name="connsiteY1" fmla="*/ 62591 h 540408"/>
                  <a:gd name="connsiteX2" fmla="*/ 168275 w 190500"/>
                  <a:gd name="connsiteY2" fmla="*/ 540408 h 540408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52400 w 168275"/>
                  <a:gd name="connsiteY1" fmla="*/ 30841 h 540408"/>
                  <a:gd name="connsiteX2" fmla="*/ 168275 w 168275"/>
                  <a:gd name="connsiteY2" fmla="*/ 540408 h 540408"/>
                  <a:gd name="connsiteX0" fmla="*/ 0 w 171393"/>
                  <a:gd name="connsiteY0" fmla="*/ 0 h 540408"/>
                  <a:gd name="connsiteX1" fmla="*/ 168275 w 171393"/>
                  <a:gd name="connsiteY1" fmla="*/ 540408 h 540408"/>
                  <a:gd name="connsiteX2" fmla="*/ 0 w 171393"/>
                  <a:gd name="connsiteY2" fmla="*/ 540408 h 540408"/>
                  <a:gd name="connsiteX3" fmla="*/ 0 w 171393"/>
                  <a:gd name="connsiteY3" fmla="*/ 0 h 540408"/>
                  <a:gd name="connsiteX0" fmla="*/ 0 w 171393"/>
                  <a:gd name="connsiteY0" fmla="*/ 0 h 540408"/>
                  <a:gd name="connsiteX1" fmla="*/ 152400 w 171393"/>
                  <a:gd name="connsiteY1" fmla="*/ 30841 h 540408"/>
                  <a:gd name="connsiteX2" fmla="*/ 168275 w 171393"/>
                  <a:gd name="connsiteY2" fmla="*/ 540408 h 540408"/>
                  <a:gd name="connsiteX0" fmla="*/ 101600 w 272993"/>
                  <a:gd name="connsiteY0" fmla="*/ 0 h 540408"/>
                  <a:gd name="connsiteX1" fmla="*/ 269875 w 272993"/>
                  <a:gd name="connsiteY1" fmla="*/ 540408 h 540408"/>
                  <a:gd name="connsiteX2" fmla="*/ 101600 w 272993"/>
                  <a:gd name="connsiteY2" fmla="*/ 540408 h 540408"/>
                  <a:gd name="connsiteX3" fmla="*/ 101600 w 272993"/>
                  <a:gd name="connsiteY3" fmla="*/ 0 h 540408"/>
                  <a:gd name="connsiteX0" fmla="*/ 0 w 272993"/>
                  <a:gd name="connsiteY0" fmla="*/ 25400 h 540408"/>
                  <a:gd name="connsiteX1" fmla="*/ 254000 w 272993"/>
                  <a:gd name="connsiteY1" fmla="*/ 30841 h 540408"/>
                  <a:gd name="connsiteX2" fmla="*/ 269875 w 272993"/>
                  <a:gd name="connsiteY2" fmla="*/ 540408 h 540408"/>
                  <a:gd name="connsiteX0" fmla="*/ 101600 w 296237"/>
                  <a:gd name="connsiteY0" fmla="*/ 0 h 540408"/>
                  <a:gd name="connsiteX1" fmla="*/ 269875 w 296237"/>
                  <a:gd name="connsiteY1" fmla="*/ 540408 h 540408"/>
                  <a:gd name="connsiteX2" fmla="*/ 101600 w 296237"/>
                  <a:gd name="connsiteY2" fmla="*/ 540408 h 540408"/>
                  <a:gd name="connsiteX3" fmla="*/ 101600 w 296237"/>
                  <a:gd name="connsiteY3" fmla="*/ 0 h 540408"/>
                  <a:gd name="connsiteX0" fmla="*/ 0 w 296237"/>
                  <a:gd name="connsiteY0" fmla="*/ 25400 h 540408"/>
                  <a:gd name="connsiteX1" fmla="*/ 254000 w 296237"/>
                  <a:gd name="connsiteY1" fmla="*/ 30841 h 540408"/>
                  <a:gd name="connsiteX2" fmla="*/ 269875 w 296237"/>
                  <a:gd name="connsiteY2" fmla="*/ 540408 h 540408"/>
                  <a:gd name="connsiteX0" fmla="*/ 101600 w 290588"/>
                  <a:gd name="connsiteY0" fmla="*/ 8814 h 555572"/>
                  <a:gd name="connsiteX1" fmla="*/ 269875 w 290588"/>
                  <a:gd name="connsiteY1" fmla="*/ 549222 h 555572"/>
                  <a:gd name="connsiteX2" fmla="*/ 101600 w 290588"/>
                  <a:gd name="connsiteY2" fmla="*/ 549222 h 555572"/>
                  <a:gd name="connsiteX3" fmla="*/ 101600 w 290588"/>
                  <a:gd name="connsiteY3" fmla="*/ 8814 h 555572"/>
                  <a:gd name="connsiteX0" fmla="*/ 0 w 290588"/>
                  <a:gd name="connsiteY0" fmla="*/ 34214 h 555572"/>
                  <a:gd name="connsiteX1" fmla="*/ 254000 w 290588"/>
                  <a:gd name="connsiteY1" fmla="*/ 39655 h 555572"/>
                  <a:gd name="connsiteX2" fmla="*/ 288925 w 290588"/>
                  <a:gd name="connsiteY2" fmla="*/ 555572 h 555572"/>
                  <a:gd name="connsiteX0" fmla="*/ 257175 w 454840"/>
                  <a:gd name="connsiteY0" fmla="*/ 27005 h 573763"/>
                  <a:gd name="connsiteX1" fmla="*/ 425450 w 454840"/>
                  <a:gd name="connsiteY1" fmla="*/ 567413 h 573763"/>
                  <a:gd name="connsiteX2" fmla="*/ 257175 w 454840"/>
                  <a:gd name="connsiteY2" fmla="*/ 567413 h 573763"/>
                  <a:gd name="connsiteX3" fmla="*/ 257175 w 454840"/>
                  <a:gd name="connsiteY3" fmla="*/ 27005 h 573763"/>
                  <a:gd name="connsiteX0" fmla="*/ 0 w 454840"/>
                  <a:gd name="connsiteY0" fmla="*/ 11130 h 573763"/>
                  <a:gd name="connsiteX1" fmla="*/ 409575 w 454840"/>
                  <a:gd name="connsiteY1" fmla="*/ 57846 h 573763"/>
                  <a:gd name="connsiteX2" fmla="*/ 444500 w 454840"/>
                  <a:gd name="connsiteY2" fmla="*/ 573763 h 573763"/>
                  <a:gd name="connsiteX0" fmla="*/ 257175 w 454840"/>
                  <a:gd name="connsiteY0" fmla="*/ 23576 h 570334"/>
                  <a:gd name="connsiteX1" fmla="*/ 425450 w 454840"/>
                  <a:gd name="connsiteY1" fmla="*/ 563984 h 570334"/>
                  <a:gd name="connsiteX2" fmla="*/ 257175 w 454840"/>
                  <a:gd name="connsiteY2" fmla="*/ 563984 h 570334"/>
                  <a:gd name="connsiteX3" fmla="*/ 257175 w 454840"/>
                  <a:gd name="connsiteY3" fmla="*/ 23576 h 570334"/>
                  <a:gd name="connsiteX0" fmla="*/ 0 w 454840"/>
                  <a:gd name="connsiteY0" fmla="*/ 7701 h 570334"/>
                  <a:gd name="connsiteX1" fmla="*/ 409575 w 454840"/>
                  <a:gd name="connsiteY1" fmla="*/ 54417 h 570334"/>
                  <a:gd name="connsiteX2" fmla="*/ 444500 w 454840"/>
                  <a:gd name="connsiteY2" fmla="*/ 570334 h 570334"/>
                  <a:gd name="connsiteX0" fmla="*/ 257175 w 460200"/>
                  <a:gd name="connsiteY0" fmla="*/ 15875 h 562633"/>
                  <a:gd name="connsiteX1" fmla="*/ 425450 w 460200"/>
                  <a:gd name="connsiteY1" fmla="*/ 556283 h 562633"/>
                  <a:gd name="connsiteX2" fmla="*/ 257175 w 460200"/>
                  <a:gd name="connsiteY2" fmla="*/ 556283 h 562633"/>
                  <a:gd name="connsiteX3" fmla="*/ 257175 w 460200"/>
                  <a:gd name="connsiteY3" fmla="*/ 15875 h 562633"/>
                  <a:gd name="connsiteX0" fmla="*/ 0 w 460200"/>
                  <a:gd name="connsiteY0" fmla="*/ 0 h 562633"/>
                  <a:gd name="connsiteX1" fmla="*/ 419100 w 460200"/>
                  <a:gd name="connsiteY1" fmla="*/ 68941 h 562633"/>
                  <a:gd name="connsiteX2" fmla="*/ 444500 w 460200"/>
                  <a:gd name="connsiteY2" fmla="*/ 562633 h 562633"/>
                  <a:gd name="connsiteX0" fmla="*/ 257175 w 451248"/>
                  <a:gd name="connsiteY0" fmla="*/ 17515 h 564273"/>
                  <a:gd name="connsiteX1" fmla="*/ 425450 w 451248"/>
                  <a:gd name="connsiteY1" fmla="*/ 557923 h 564273"/>
                  <a:gd name="connsiteX2" fmla="*/ 257175 w 451248"/>
                  <a:gd name="connsiteY2" fmla="*/ 557923 h 564273"/>
                  <a:gd name="connsiteX3" fmla="*/ 257175 w 451248"/>
                  <a:gd name="connsiteY3" fmla="*/ 17515 h 564273"/>
                  <a:gd name="connsiteX0" fmla="*/ 0 w 451248"/>
                  <a:gd name="connsiteY0" fmla="*/ 1640 h 564273"/>
                  <a:gd name="connsiteX1" fmla="*/ 419100 w 451248"/>
                  <a:gd name="connsiteY1" fmla="*/ 70581 h 564273"/>
                  <a:gd name="connsiteX2" fmla="*/ 444500 w 451248"/>
                  <a:gd name="connsiteY2" fmla="*/ 564273 h 564273"/>
                  <a:gd name="connsiteX0" fmla="*/ 257175 w 444709"/>
                  <a:gd name="connsiteY0" fmla="*/ 36690 h 583448"/>
                  <a:gd name="connsiteX1" fmla="*/ 425450 w 444709"/>
                  <a:gd name="connsiteY1" fmla="*/ 577098 h 583448"/>
                  <a:gd name="connsiteX2" fmla="*/ 257175 w 444709"/>
                  <a:gd name="connsiteY2" fmla="*/ 577098 h 583448"/>
                  <a:gd name="connsiteX3" fmla="*/ 257175 w 444709"/>
                  <a:gd name="connsiteY3" fmla="*/ 36690 h 583448"/>
                  <a:gd name="connsiteX0" fmla="*/ 0 w 444709"/>
                  <a:gd name="connsiteY0" fmla="*/ 20815 h 583448"/>
                  <a:gd name="connsiteX1" fmla="*/ 419100 w 444709"/>
                  <a:gd name="connsiteY1" fmla="*/ 89756 h 583448"/>
                  <a:gd name="connsiteX2" fmla="*/ 444500 w 444709"/>
                  <a:gd name="connsiteY2" fmla="*/ 583448 h 583448"/>
                  <a:gd name="connsiteX0" fmla="*/ 257175 w 457670"/>
                  <a:gd name="connsiteY0" fmla="*/ 17501 h 564259"/>
                  <a:gd name="connsiteX1" fmla="*/ 425450 w 457670"/>
                  <a:gd name="connsiteY1" fmla="*/ 557909 h 564259"/>
                  <a:gd name="connsiteX2" fmla="*/ 257175 w 457670"/>
                  <a:gd name="connsiteY2" fmla="*/ 557909 h 564259"/>
                  <a:gd name="connsiteX3" fmla="*/ 257175 w 457670"/>
                  <a:gd name="connsiteY3" fmla="*/ 17501 h 564259"/>
                  <a:gd name="connsiteX0" fmla="*/ 0 w 457670"/>
                  <a:gd name="connsiteY0" fmla="*/ 1626 h 564259"/>
                  <a:gd name="connsiteX1" fmla="*/ 444500 w 457670"/>
                  <a:gd name="connsiteY1" fmla="*/ 111842 h 564259"/>
                  <a:gd name="connsiteX2" fmla="*/ 444500 w 457670"/>
                  <a:gd name="connsiteY2" fmla="*/ 564259 h 564259"/>
                  <a:gd name="connsiteX0" fmla="*/ 257175 w 483266"/>
                  <a:gd name="connsiteY0" fmla="*/ 15875 h 565808"/>
                  <a:gd name="connsiteX1" fmla="*/ 425450 w 483266"/>
                  <a:gd name="connsiteY1" fmla="*/ 556283 h 565808"/>
                  <a:gd name="connsiteX2" fmla="*/ 257175 w 483266"/>
                  <a:gd name="connsiteY2" fmla="*/ 556283 h 565808"/>
                  <a:gd name="connsiteX3" fmla="*/ 257175 w 483266"/>
                  <a:gd name="connsiteY3" fmla="*/ 15875 h 565808"/>
                  <a:gd name="connsiteX0" fmla="*/ 0 w 483266"/>
                  <a:gd name="connsiteY0" fmla="*/ 0 h 565808"/>
                  <a:gd name="connsiteX1" fmla="*/ 444500 w 483266"/>
                  <a:gd name="connsiteY1" fmla="*/ 110216 h 565808"/>
                  <a:gd name="connsiteX2" fmla="*/ 460375 w 483266"/>
                  <a:gd name="connsiteY2" fmla="*/ 565808 h 5658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501301"/>
                  <a:gd name="connsiteY0" fmla="*/ 15875 h 670583"/>
                  <a:gd name="connsiteX1" fmla="*/ 425450 w 501301"/>
                  <a:gd name="connsiteY1" fmla="*/ 556283 h 670583"/>
                  <a:gd name="connsiteX2" fmla="*/ 257175 w 501301"/>
                  <a:gd name="connsiteY2" fmla="*/ 556283 h 670583"/>
                  <a:gd name="connsiteX3" fmla="*/ 257175 w 501301"/>
                  <a:gd name="connsiteY3" fmla="*/ 15875 h 670583"/>
                  <a:gd name="connsiteX0" fmla="*/ 0 w 501301"/>
                  <a:gd name="connsiteY0" fmla="*/ 0 h 670583"/>
                  <a:gd name="connsiteX1" fmla="*/ 444500 w 501301"/>
                  <a:gd name="connsiteY1" fmla="*/ 110216 h 670583"/>
                  <a:gd name="connsiteX2" fmla="*/ 495300 w 501301"/>
                  <a:gd name="connsiteY2" fmla="*/ 670583 h 670583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314325 w 561673"/>
                  <a:gd name="connsiteY0" fmla="*/ 0 h 654708"/>
                  <a:gd name="connsiteX1" fmla="*/ 482600 w 561673"/>
                  <a:gd name="connsiteY1" fmla="*/ 540408 h 654708"/>
                  <a:gd name="connsiteX2" fmla="*/ 314325 w 561673"/>
                  <a:gd name="connsiteY2" fmla="*/ 540408 h 654708"/>
                  <a:gd name="connsiteX3" fmla="*/ 314325 w 561673"/>
                  <a:gd name="connsiteY3" fmla="*/ 0 h 654708"/>
                  <a:gd name="connsiteX0" fmla="*/ 0 w 561673"/>
                  <a:gd name="connsiteY0" fmla="*/ 34925 h 654708"/>
                  <a:gd name="connsiteX1" fmla="*/ 501650 w 561673"/>
                  <a:gd name="connsiteY1" fmla="*/ 94341 h 654708"/>
                  <a:gd name="connsiteX2" fmla="*/ 552450 w 561673"/>
                  <a:gd name="connsiteY2" fmla="*/ 654708 h 654708"/>
                  <a:gd name="connsiteX0" fmla="*/ 314325 w 569928"/>
                  <a:gd name="connsiteY0" fmla="*/ 0 h 657883"/>
                  <a:gd name="connsiteX1" fmla="*/ 482600 w 569928"/>
                  <a:gd name="connsiteY1" fmla="*/ 540408 h 657883"/>
                  <a:gd name="connsiteX2" fmla="*/ 314325 w 569928"/>
                  <a:gd name="connsiteY2" fmla="*/ 540408 h 657883"/>
                  <a:gd name="connsiteX3" fmla="*/ 314325 w 569928"/>
                  <a:gd name="connsiteY3" fmla="*/ 0 h 657883"/>
                  <a:gd name="connsiteX0" fmla="*/ 0 w 569928"/>
                  <a:gd name="connsiteY0" fmla="*/ 34925 h 657883"/>
                  <a:gd name="connsiteX1" fmla="*/ 501650 w 569928"/>
                  <a:gd name="connsiteY1" fmla="*/ 94341 h 657883"/>
                  <a:gd name="connsiteX2" fmla="*/ 565150 w 569928"/>
                  <a:gd name="connsiteY2" fmla="*/ 657883 h 657883"/>
                  <a:gd name="connsiteX0" fmla="*/ 314325 w 571308"/>
                  <a:gd name="connsiteY0" fmla="*/ 0 h 657883"/>
                  <a:gd name="connsiteX1" fmla="*/ 482600 w 571308"/>
                  <a:gd name="connsiteY1" fmla="*/ 540408 h 657883"/>
                  <a:gd name="connsiteX2" fmla="*/ 314325 w 571308"/>
                  <a:gd name="connsiteY2" fmla="*/ 540408 h 657883"/>
                  <a:gd name="connsiteX3" fmla="*/ 314325 w 571308"/>
                  <a:gd name="connsiteY3" fmla="*/ 0 h 657883"/>
                  <a:gd name="connsiteX0" fmla="*/ 0 w 571308"/>
                  <a:gd name="connsiteY0" fmla="*/ 34925 h 657883"/>
                  <a:gd name="connsiteX1" fmla="*/ 501650 w 571308"/>
                  <a:gd name="connsiteY1" fmla="*/ 94341 h 657883"/>
                  <a:gd name="connsiteX2" fmla="*/ 565150 w 571308"/>
                  <a:gd name="connsiteY2" fmla="*/ 657883 h 657883"/>
                  <a:gd name="connsiteX0" fmla="*/ 314325 w 578445"/>
                  <a:gd name="connsiteY0" fmla="*/ 0 h 661058"/>
                  <a:gd name="connsiteX1" fmla="*/ 482600 w 578445"/>
                  <a:gd name="connsiteY1" fmla="*/ 540408 h 661058"/>
                  <a:gd name="connsiteX2" fmla="*/ 314325 w 578445"/>
                  <a:gd name="connsiteY2" fmla="*/ 540408 h 661058"/>
                  <a:gd name="connsiteX3" fmla="*/ 314325 w 578445"/>
                  <a:gd name="connsiteY3" fmla="*/ 0 h 661058"/>
                  <a:gd name="connsiteX0" fmla="*/ 0 w 578445"/>
                  <a:gd name="connsiteY0" fmla="*/ 34925 h 661058"/>
                  <a:gd name="connsiteX1" fmla="*/ 501650 w 578445"/>
                  <a:gd name="connsiteY1" fmla="*/ 94341 h 661058"/>
                  <a:gd name="connsiteX2" fmla="*/ 574675 w 578445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31750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45353"/>
                  <a:gd name="connsiteY0" fmla="*/ 0 h 661058"/>
                  <a:gd name="connsiteX1" fmla="*/ 536575 w 645353"/>
                  <a:gd name="connsiteY1" fmla="*/ 540408 h 661058"/>
                  <a:gd name="connsiteX2" fmla="*/ 368300 w 645353"/>
                  <a:gd name="connsiteY2" fmla="*/ 540408 h 661058"/>
                  <a:gd name="connsiteX3" fmla="*/ 368300 w 645353"/>
                  <a:gd name="connsiteY3" fmla="*/ 0 h 661058"/>
                  <a:gd name="connsiteX0" fmla="*/ 0 w 645353"/>
                  <a:gd name="connsiteY0" fmla="*/ 22225 h 661058"/>
                  <a:gd name="connsiteX1" fmla="*/ 581025 w 645353"/>
                  <a:gd name="connsiteY1" fmla="*/ 107041 h 661058"/>
                  <a:gd name="connsiteX2" fmla="*/ 628650 w 645353"/>
                  <a:gd name="connsiteY2" fmla="*/ 661058 h 661058"/>
                  <a:gd name="connsiteX0" fmla="*/ 368300 w 663392"/>
                  <a:gd name="connsiteY0" fmla="*/ 0 h 680108"/>
                  <a:gd name="connsiteX1" fmla="*/ 536575 w 663392"/>
                  <a:gd name="connsiteY1" fmla="*/ 540408 h 680108"/>
                  <a:gd name="connsiteX2" fmla="*/ 368300 w 663392"/>
                  <a:gd name="connsiteY2" fmla="*/ 540408 h 680108"/>
                  <a:gd name="connsiteX3" fmla="*/ 368300 w 663392"/>
                  <a:gd name="connsiteY3" fmla="*/ 0 h 680108"/>
                  <a:gd name="connsiteX0" fmla="*/ 0 w 663392"/>
                  <a:gd name="connsiteY0" fmla="*/ 22225 h 680108"/>
                  <a:gd name="connsiteX1" fmla="*/ 581025 w 663392"/>
                  <a:gd name="connsiteY1" fmla="*/ 107041 h 680108"/>
                  <a:gd name="connsiteX2" fmla="*/ 657225 w 663392"/>
                  <a:gd name="connsiteY2" fmla="*/ 680108 h 680108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1587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90055"/>
                  <a:gd name="connsiteY0" fmla="*/ 0 h 695983"/>
                  <a:gd name="connsiteX1" fmla="*/ 536575 w 690055"/>
                  <a:gd name="connsiteY1" fmla="*/ 540408 h 695983"/>
                  <a:gd name="connsiteX2" fmla="*/ 368300 w 690055"/>
                  <a:gd name="connsiteY2" fmla="*/ 540408 h 695983"/>
                  <a:gd name="connsiteX3" fmla="*/ 368300 w 690055"/>
                  <a:gd name="connsiteY3" fmla="*/ 0 h 695983"/>
                  <a:gd name="connsiteX0" fmla="*/ 0 w 690055"/>
                  <a:gd name="connsiteY0" fmla="*/ 15875 h 695983"/>
                  <a:gd name="connsiteX1" fmla="*/ 581025 w 690055"/>
                  <a:gd name="connsiteY1" fmla="*/ 107041 h 695983"/>
                  <a:gd name="connsiteX2" fmla="*/ 688975 w 690055"/>
                  <a:gd name="connsiteY2" fmla="*/ 695983 h 695983"/>
                  <a:gd name="connsiteX0" fmla="*/ 368300 w 688975"/>
                  <a:gd name="connsiteY0" fmla="*/ 0 h 695983"/>
                  <a:gd name="connsiteX1" fmla="*/ 536575 w 688975"/>
                  <a:gd name="connsiteY1" fmla="*/ 540408 h 695983"/>
                  <a:gd name="connsiteX2" fmla="*/ 368300 w 688975"/>
                  <a:gd name="connsiteY2" fmla="*/ 540408 h 695983"/>
                  <a:gd name="connsiteX3" fmla="*/ 368300 w 688975"/>
                  <a:gd name="connsiteY3" fmla="*/ 0 h 695983"/>
                  <a:gd name="connsiteX0" fmla="*/ 0 w 688975"/>
                  <a:gd name="connsiteY0" fmla="*/ 15875 h 695983"/>
                  <a:gd name="connsiteX1" fmla="*/ 581025 w 688975"/>
                  <a:gd name="connsiteY1" fmla="*/ 107041 h 695983"/>
                  <a:gd name="connsiteX2" fmla="*/ 688975 w 688975"/>
                  <a:gd name="connsiteY2" fmla="*/ 695983 h 69598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15875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6275" h="702333" stroke="0" extrusionOk="0">
                    <a:moveTo>
                      <a:pt x="368300" y="0"/>
                    </a:moveTo>
                    <a:cubicBezTo>
                      <a:pt x="461236" y="0"/>
                      <a:pt x="536575" y="241949"/>
                      <a:pt x="536575" y="540408"/>
                    </a:cubicBezTo>
                    <a:lnTo>
                      <a:pt x="368300" y="540408"/>
                    </a:lnTo>
                    <a:lnTo>
                      <a:pt x="368300" y="0"/>
                    </a:lnTo>
                    <a:close/>
                  </a:path>
                  <a:path w="676275" h="702333" fill="none">
                    <a:moveTo>
                      <a:pt x="0" y="6350"/>
                    </a:moveTo>
                    <a:cubicBezTo>
                      <a:pt x="376767" y="4989"/>
                      <a:pt x="468312" y="-8956"/>
                      <a:pt x="581025" y="107041"/>
                    </a:cubicBezTo>
                    <a:cubicBezTo>
                      <a:pt x="693738" y="223038"/>
                      <a:pt x="669925" y="384824"/>
                      <a:pt x="676275" y="702333"/>
                    </a:cubicBezTo>
                  </a:path>
                </a:pathLst>
              </a:custGeom>
              <a:ln w="28575">
                <a:solidFill>
                  <a:srgbClr val="9F54A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>
                  <a:ln w="0"/>
                  <a:solidFill>
                    <a:srgbClr val="00BCEB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endParaRPr>
              </a:p>
            </p:txBody>
          </p:sp>
          <p:sp>
            <p:nvSpPr>
              <p:cNvPr id="46" name="Rounded Rectangle 1172">
                <a:extLst>
                  <a:ext uri="{FF2B5EF4-FFF2-40B4-BE49-F238E27FC236}">
                    <a16:creationId xmlns:a16="http://schemas.microsoft.com/office/drawing/2014/main" id="{CCA1318A-CF4B-4536-A0EB-64D3694BBADD}"/>
                  </a:ext>
                </a:extLst>
              </p:cNvPr>
              <p:cNvSpPr/>
              <p:nvPr/>
            </p:nvSpPr>
            <p:spPr>
              <a:xfrm rot="5400000">
                <a:off x="10144755" y="3973027"/>
                <a:ext cx="749521" cy="606151"/>
              </a:xfrm>
              <a:custGeom>
                <a:avLst/>
                <a:gdLst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222651 w 982362"/>
                  <a:gd name="connsiteY6" fmla="*/ 890391 h 890391"/>
                  <a:gd name="connsiteX7" fmla="*/ 0 w 982362"/>
                  <a:gd name="connsiteY7" fmla="*/ 667740 h 890391"/>
                  <a:gd name="connsiteX8" fmla="*/ 0 w 982362"/>
                  <a:gd name="connsiteY8" fmla="*/ 222651 h 890391"/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0 w 982362"/>
                  <a:gd name="connsiteY6" fmla="*/ 667740 h 890391"/>
                  <a:gd name="connsiteX7" fmla="*/ 0 w 982362"/>
                  <a:gd name="connsiteY7" fmla="*/ 222651 h 890391"/>
                  <a:gd name="connsiteX0" fmla="*/ 759711 w 982362"/>
                  <a:gd name="connsiteY0" fmla="*/ 890391 h 981831"/>
                  <a:gd name="connsiteX1" fmla="*/ 0 w 982362"/>
                  <a:gd name="connsiteY1" fmla="*/ 667740 h 981831"/>
                  <a:gd name="connsiteX2" fmla="*/ 0 w 982362"/>
                  <a:gd name="connsiteY2" fmla="*/ 222651 h 981831"/>
                  <a:gd name="connsiteX3" fmla="*/ 222651 w 982362"/>
                  <a:gd name="connsiteY3" fmla="*/ 0 h 981831"/>
                  <a:gd name="connsiteX4" fmla="*/ 759711 w 982362"/>
                  <a:gd name="connsiteY4" fmla="*/ 0 h 981831"/>
                  <a:gd name="connsiteX5" fmla="*/ 982362 w 982362"/>
                  <a:gd name="connsiteY5" fmla="*/ 222651 h 981831"/>
                  <a:gd name="connsiteX6" fmla="*/ 982362 w 982362"/>
                  <a:gd name="connsiteY6" fmla="*/ 667740 h 981831"/>
                  <a:gd name="connsiteX7" fmla="*/ 851151 w 982362"/>
                  <a:gd name="connsiteY7" fmla="*/ 981831 h 981831"/>
                  <a:gd name="connsiteX0" fmla="*/ 759711 w 982362"/>
                  <a:gd name="connsiteY0" fmla="*/ 890391 h 890391"/>
                  <a:gd name="connsiteX1" fmla="*/ 0 w 982362"/>
                  <a:gd name="connsiteY1" fmla="*/ 667740 h 890391"/>
                  <a:gd name="connsiteX2" fmla="*/ 0 w 982362"/>
                  <a:gd name="connsiteY2" fmla="*/ 222651 h 890391"/>
                  <a:gd name="connsiteX3" fmla="*/ 222651 w 982362"/>
                  <a:gd name="connsiteY3" fmla="*/ 0 h 890391"/>
                  <a:gd name="connsiteX4" fmla="*/ 759711 w 982362"/>
                  <a:gd name="connsiteY4" fmla="*/ 0 h 890391"/>
                  <a:gd name="connsiteX5" fmla="*/ 982362 w 982362"/>
                  <a:gd name="connsiteY5" fmla="*/ 222651 h 890391"/>
                  <a:gd name="connsiteX6" fmla="*/ 982362 w 982362"/>
                  <a:gd name="connsiteY6" fmla="*/ 667740 h 890391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5" fmla="*/ 982362 w 982362"/>
                  <a:gd name="connsiteY5" fmla="*/ 667740 h 667740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0" fmla="*/ 0 w 759711"/>
                  <a:gd name="connsiteY0" fmla="*/ 667740 h 667740"/>
                  <a:gd name="connsiteX1" fmla="*/ 0 w 759711"/>
                  <a:gd name="connsiteY1" fmla="*/ 222651 h 667740"/>
                  <a:gd name="connsiteX2" fmla="*/ 222651 w 759711"/>
                  <a:gd name="connsiteY2" fmla="*/ 0 h 667740"/>
                  <a:gd name="connsiteX3" fmla="*/ 759711 w 759711"/>
                  <a:gd name="connsiteY3" fmla="*/ 0 h 667740"/>
                  <a:gd name="connsiteX0" fmla="*/ 0 w 759711"/>
                  <a:gd name="connsiteY0" fmla="*/ 668066 h 668066"/>
                  <a:gd name="connsiteX1" fmla="*/ 0 w 759711"/>
                  <a:gd name="connsiteY1" fmla="*/ 222977 h 668066"/>
                  <a:gd name="connsiteX2" fmla="*/ 222651 w 759711"/>
                  <a:gd name="connsiteY2" fmla="*/ 326 h 668066"/>
                  <a:gd name="connsiteX3" fmla="*/ 759711 w 759711"/>
                  <a:gd name="connsiteY3" fmla="*/ 326 h 66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9711" h="668066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>
                <a:solidFill>
                  <a:srgbClr val="9F54A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  <p:sp>
            <p:nvSpPr>
              <p:cNvPr id="47" name="Rounded Rectangle 1172">
                <a:extLst>
                  <a:ext uri="{FF2B5EF4-FFF2-40B4-BE49-F238E27FC236}">
                    <a16:creationId xmlns:a16="http://schemas.microsoft.com/office/drawing/2014/main" id="{5E835798-9FBC-4DE2-A0ED-D5EBD01103E0}"/>
                  </a:ext>
                </a:extLst>
              </p:cNvPr>
              <p:cNvSpPr/>
              <p:nvPr/>
            </p:nvSpPr>
            <p:spPr>
              <a:xfrm rot="16200000">
                <a:off x="10750906" y="4421822"/>
                <a:ext cx="749521" cy="606151"/>
              </a:xfrm>
              <a:custGeom>
                <a:avLst/>
                <a:gdLst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222651 w 982362"/>
                  <a:gd name="connsiteY6" fmla="*/ 890391 h 890391"/>
                  <a:gd name="connsiteX7" fmla="*/ 0 w 982362"/>
                  <a:gd name="connsiteY7" fmla="*/ 667740 h 890391"/>
                  <a:gd name="connsiteX8" fmla="*/ 0 w 982362"/>
                  <a:gd name="connsiteY8" fmla="*/ 222651 h 890391"/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0 w 982362"/>
                  <a:gd name="connsiteY6" fmla="*/ 667740 h 890391"/>
                  <a:gd name="connsiteX7" fmla="*/ 0 w 982362"/>
                  <a:gd name="connsiteY7" fmla="*/ 222651 h 890391"/>
                  <a:gd name="connsiteX0" fmla="*/ 759711 w 982362"/>
                  <a:gd name="connsiteY0" fmla="*/ 890391 h 981831"/>
                  <a:gd name="connsiteX1" fmla="*/ 0 w 982362"/>
                  <a:gd name="connsiteY1" fmla="*/ 667740 h 981831"/>
                  <a:gd name="connsiteX2" fmla="*/ 0 w 982362"/>
                  <a:gd name="connsiteY2" fmla="*/ 222651 h 981831"/>
                  <a:gd name="connsiteX3" fmla="*/ 222651 w 982362"/>
                  <a:gd name="connsiteY3" fmla="*/ 0 h 981831"/>
                  <a:gd name="connsiteX4" fmla="*/ 759711 w 982362"/>
                  <a:gd name="connsiteY4" fmla="*/ 0 h 981831"/>
                  <a:gd name="connsiteX5" fmla="*/ 982362 w 982362"/>
                  <a:gd name="connsiteY5" fmla="*/ 222651 h 981831"/>
                  <a:gd name="connsiteX6" fmla="*/ 982362 w 982362"/>
                  <a:gd name="connsiteY6" fmla="*/ 667740 h 981831"/>
                  <a:gd name="connsiteX7" fmla="*/ 851151 w 982362"/>
                  <a:gd name="connsiteY7" fmla="*/ 981831 h 981831"/>
                  <a:gd name="connsiteX0" fmla="*/ 759711 w 982362"/>
                  <a:gd name="connsiteY0" fmla="*/ 890391 h 890391"/>
                  <a:gd name="connsiteX1" fmla="*/ 0 w 982362"/>
                  <a:gd name="connsiteY1" fmla="*/ 667740 h 890391"/>
                  <a:gd name="connsiteX2" fmla="*/ 0 w 982362"/>
                  <a:gd name="connsiteY2" fmla="*/ 222651 h 890391"/>
                  <a:gd name="connsiteX3" fmla="*/ 222651 w 982362"/>
                  <a:gd name="connsiteY3" fmla="*/ 0 h 890391"/>
                  <a:gd name="connsiteX4" fmla="*/ 759711 w 982362"/>
                  <a:gd name="connsiteY4" fmla="*/ 0 h 890391"/>
                  <a:gd name="connsiteX5" fmla="*/ 982362 w 982362"/>
                  <a:gd name="connsiteY5" fmla="*/ 222651 h 890391"/>
                  <a:gd name="connsiteX6" fmla="*/ 982362 w 982362"/>
                  <a:gd name="connsiteY6" fmla="*/ 667740 h 890391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5" fmla="*/ 982362 w 982362"/>
                  <a:gd name="connsiteY5" fmla="*/ 667740 h 667740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0" fmla="*/ 0 w 759711"/>
                  <a:gd name="connsiteY0" fmla="*/ 667740 h 667740"/>
                  <a:gd name="connsiteX1" fmla="*/ 0 w 759711"/>
                  <a:gd name="connsiteY1" fmla="*/ 222651 h 667740"/>
                  <a:gd name="connsiteX2" fmla="*/ 222651 w 759711"/>
                  <a:gd name="connsiteY2" fmla="*/ 0 h 667740"/>
                  <a:gd name="connsiteX3" fmla="*/ 759711 w 759711"/>
                  <a:gd name="connsiteY3" fmla="*/ 0 h 667740"/>
                  <a:gd name="connsiteX0" fmla="*/ 0 w 759711"/>
                  <a:gd name="connsiteY0" fmla="*/ 668066 h 668066"/>
                  <a:gd name="connsiteX1" fmla="*/ 0 w 759711"/>
                  <a:gd name="connsiteY1" fmla="*/ 222977 h 668066"/>
                  <a:gd name="connsiteX2" fmla="*/ 222651 w 759711"/>
                  <a:gd name="connsiteY2" fmla="*/ 326 h 668066"/>
                  <a:gd name="connsiteX3" fmla="*/ 759711 w 759711"/>
                  <a:gd name="connsiteY3" fmla="*/ 326 h 66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9711" h="668066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>
                <a:solidFill>
                  <a:srgbClr val="9F54A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</p:grp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FCA6C951-68C8-45E7-9D11-E9A821773507}"/>
                </a:ext>
              </a:extLst>
            </p:cNvPr>
            <p:cNvGrpSpPr/>
            <p:nvPr/>
          </p:nvGrpSpPr>
          <p:grpSpPr>
            <a:xfrm>
              <a:off x="1861370" y="5250347"/>
              <a:ext cx="731751" cy="687348"/>
              <a:chOff x="1792654" y="4889682"/>
              <a:chExt cx="731751" cy="687348"/>
            </a:xfrm>
          </p:grpSpPr>
          <p:sp>
            <p:nvSpPr>
              <p:cNvPr id="41" name="Building Controls endpt">
                <a:extLst>
                  <a:ext uri="{FF2B5EF4-FFF2-40B4-BE49-F238E27FC236}">
                    <a16:creationId xmlns:a16="http://schemas.microsoft.com/office/drawing/2014/main" id="{311B8D6A-40E0-459F-80FC-A9852850317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18402" y="4889682"/>
                <a:ext cx="475489" cy="475488"/>
              </a:xfrm>
              <a:prstGeom prst="ellipse">
                <a:avLst/>
              </a:prstGeom>
              <a:blipFill rotWithShape="1">
                <a:blip r:embed="rId2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9F54A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42" name="Building Controls label">
                <a:extLst>
                  <a:ext uri="{FF2B5EF4-FFF2-40B4-BE49-F238E27FC236}">
                    <a16:creationId xmlns:a16="http://schemas.microsoft.com/office/drawing/2014/main" id="{739A0FF9-0CC2-451C-B5B8-2E0C28F48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654" y="5395442"/>
                <a:ext cx="731751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Building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Controls</a:t>
                </a:r>
              </a:p>
            </p:txBody>
          </p:sp>
        </p:grpSp>
        <p:grpSp>
          <p:nvGrpSpPr>
            <p:cNvPr id="38" name="Third Party Tech">
              <a:extLst>
                <a:ext uri="{FF2B5EF4-FFF2-40B4-BE49-F238E27FC236}">
                  <a16:creationId xmlns:a16="http://schemas.microsoft.com/office/drawing/2014/main" id="{6740D149-B26F-4803-A306-747EAC417C7C}"/>
                </a:ext>
              </a:extLst>
            </p:cNvPr>
            <p:cNvGrpSpPr/>
            <p:nvPr/>
          </p:nvGrpSpPr>
          <p:grpSpPr>
            <a:xfrm>
              <a:off x="11161112" y="4832090"/>
              <a:ext cx="961654" cy="705126"/>
              <a:chOff x="11161112" y="4832090"/>
              <a:chExt cx="961654" cy="705126"/>
            </a:xfrm>
          </p:grpSpPr>
          <p:sp>
            <p:nvSpPr>
              <p:cNvPr id="39" name="Third-party Tech endpt">
                <a:extLst>
                  <a:ext uri="{FF2B5EF4-FFF2-40B4-BE49-F238E27FC236}">
                    <a16:creationId xmlns:a16="http://schemas.microsoft.com/office/drawing/2014/main" id="{7A8DD3F2-E560-403C-BFD2-6503BA6A535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391956" y="4832090"/>
                <a:ext cx="475489" cy="475488"/>
              </a:xfrm>
              <a:prstGeom prst="ellipse">
                <a:avLst/>
              </a:prstGeom>
              <a:blipFill rotWithShape="1">
                <a:blip r:embed="rId3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8C3A8D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40" name="Third-prty Tech accessing logs label">
                <a:extLst>
                  <a:ext uri="{FF2B5EF4-FFF2-40B4-BE49-F238E27FC236}">
                    <a16:creationId xmlns:a16="http://schemas.microsoft.com/office/drawing/2014/main" id="{31D5EE9E-ED39-460C-968C-4A9ECD10D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1112" y="5382109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Third-party Technician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accessing logs</a:t>
                </a:r>
              </a:p>
            </p:txBody>
          </p:sp>
        </p:grpSp>
      </p:grpSp>
      <p:grpSp>
        <p:nvGrpSpPr>
          <p:cNvPr id="50" name="Brown Flow">
            <a:extLst>
              <a:ext uri="{FF2B5EF4-FFF2-40B4-BE49-F238E27FC236}">
                <a16:creationId xmlns:a16="http://schemas.microsoft.com/office/drawing/2014/main" id="{98F0DC42-9128-4E7E-BAC0-077637765548}"/>
              </a:ext>
            </a:extLst>
          </p:cNvPr>
          <p:cNvGrpSpPr/>
          <p:nvPr/>
        </p:nvGrpSpPr>
        <p:grpSpPr>
          <a:xfrm>
            <a:off x="289282" y="3800871"/>
            <a:ext cx="11833484" cy="1241559"/>
            <a:chOff x="289282" y="3800871"/>
            <a:chExt cx="11833484" cy="1241559"/>
          </a:xfrm>
        </p:grpSpPr>
        <p:sp>
          <p:nvSpPr>
            <p:cNvPr id="51" name="Secure Web">
              <a:extLst>
                <a:ext uri="{FF2B5EF4-FFF2-40B4-BE49-F238E27FC236}">
                  <a16:creationId xmlns:a16="http://schemas.microsoft.com/office/drawing/2014/main" id="{1A36D4D1-CD47-4A92-8D04-0FDE30AAA6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82" y="4537884"/>
              <a:ext cx="154831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</a:pPr>
              <a:r>
                <a:rPr lang="en-US" altLang="en-US" sz="1000" dirty="0">
                  <a:solidFill>
                    <a:srgbClr val="9E835C"/>
                  </a:solidFill>
                  <a:latin typeface="Arial" charset="0"/>
                  <a:ea typeface="Arial" charset="0"/>
                  <a:cs typeface="Arial" charset="0"/>
                </a:rPr>
                <a:t>Secure Communications</a:t>
              </a:r>
            </a:p>
          </p:txBody>
        </p:sp>
        <p:grpSp>
          <p:nvGrpSpPr>
            <p:cNvPr id="52" name="Brown Flow Lines">
              <a:extLst>
                <a:ext uri="{FF2B5EF4-FFF2-40B4-BE49-F238E27FC236}">
                  <a16:creationId xmlns:a16="http://schemas.microsoft.com/office/drawing/2014/main" id="{AE5F4C14-AF68-4A1C-AFD6-C8BE46DEFF87}"/>
                </a:ext>
              </a:extLst>
            </p:cNvPr>
            <p:cNvGrpSpPr/>
            <p:nvPr/>
          </p:nvGrpSpPr>
          <p:grpSpPr>
            <a:xfrm>
              <a:off x="2140385" y="3800871"/>
              <a:ext cx="9453622" cy="814362"/>
              <a:chOff x="2140385" y="3800871"/>
              <a:chExt cx="9453622" cy="814362"/>
            </a:xfrm>
          </p:grpSpPr>
          <p:cxnSp>
            <p:nvCxnSpPr>
              <p:cNvPr id="59" name="Straight Connector 58">
                <a:extLst>
                  <a:ext uri="{FF2B5EF4-FFF2-40B4-BE49-F238E27FC236}">
                    <a16:creationId xmlns:a16="http://schemas.microsoft.com/office/drawing/2014/main" id="{4C6C1A5B-2083-46EC-BEC9-66BB99348BB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034284" y="3803134"/>
                <a:ext cx="6400800" cy="0"/>
              </a:xfrm>
              <a:prstGeom prst="line">
                <a:avLst/>
              </a:prstGeom>
              <a:ln w="28575">
                <a:solidFill>
                  <a:srgbClr val="9E835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Straight Connector 59">
                <a:extLst>
                  <a:ext uri="{FF2B5EF4-FFF2-40B4-BE49-F238E27FC236}">
                    <a16:creationId xmlns:a16="http://schemas.microsoft.com/office/drawing/2014/main" id="{C4BCCFFA-407F-42CD-AB05-C405C190FC37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140385" y="4615233"/>
                <a:ext cx="775782" cy="0"/>
              </a:xfrm>
              <a:prstGeom prst="line">
                <a:avLst/>
              </a:prstGeom>
              <a:ln w="28575">
                <a:solidFill>
                  <a:srgbClr val="9E835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" name="Arc 16">
                <a:extLst>
                  <a:ext uri="{FF2B5EF4-FFF2-40B4-BE49-F238E27FC236}">
                    <a16:creationId xmlns:a16="http://schemas.microsoft.com/office/drawing/2014/main" id="{21BB8E95-9656-41AF-B54E-2D0E2B5E7B16}"/>
                  </a:ext>
                </a:extLst>
              </p:cNvPr>
              <p:cNvSpPr/>
              <p:nvPr/>
            </p:nvSpPr>
            <p:spPr>
              <a:xfrm rot="5400000">
                <a:off x="3324725" y="3920974"/>
                <a:ext cx="676275" cy="702333"/>
              </a:xfrm>
              <a:custGeom>
                <a:avLst/>
                <a:gdLst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2" fmla="*/ 168275 w 336550"/>
                  <a:gd name="connsiteY2" fmla="*/ 540408 h 1080816"/>
                  <a:gd name="connsiteX3" fmla="*/ 168275 w 336550"/>
                  <a:gd name="connsiteY3" fmla="*/ 0 h 1080816"/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46050 w 168275"/>
                  <a:gd name="connsiteY1" fmla="*/ 253091 h 540408"/>
                  <a:gd name="connsiteX2" fmla="*/ 168275 w 168275"/>
                  <a:gd name="connsiteY2" fmla="*/ 540408 h 540408"/>
                  <a:gd name="connsiteX0" fmla="*/ 0 w 190500"/>
                  <a:gd name="connsiteY0" fmla="*/ 13751 h 554159"/>
                  <a:gd name="connsiteX1" fmla="*/ 168275 w 190500"/>
                  <a:gd name="connsiteY1" fmla="*/ 554159 h 554159"/>
                  <a:gd name="connsiteX2" fmla="*/ 0 w 190500"/>
                  <a:gd name="connsiteY2" fmla="*/ 554159 h 554159"/>
                  <a:gd name="connsiteX3" fmla="*/ 0 w 190500"/>
                  <a:gd name="connsiteY3" fmla="*/ 13751 h 554159"/>
                  <a:gd name="connsiteX0" fmla="*/ 0 w 190500"/>
                  <a:gd name="connsiteY0" fmla="*/ 13751 h 554159"/>
                  <a:gd name="connsiteX1" fmla="*/ 190500 w 190500"/>
                  <a:gd name="connsiteY1" fmla="*/ 76342 h 554159"/>
                  <a:gd name="connsiteX2" fmla="*/ 168275 w 190500"/>
                  <a:gd name="connsiteY2" fmla="*/ 554159 h 554159"/>
                  <a:gd name="connsiteX0" fmla="*/ 0 w 190500"/>
                  <a:gd name="connsiteY0" fmla="*/ 0 h 540408"/>
                  <a:gd name="connsiteX1" fmla="*/ 168275 w 190500"/>
                  <a:gd name="connsiteY1" fmla="*/ 540408 h 540408"/>
                  <a:gd name="connsiteX2" fmla="*/ 0 w 190500"/>
                  <a:gd name="connsiteY2" fmla="*/ 540408 h 540408"/>
                  <a:gd name="connsiteX3" fmla="*/ 0 w 190500"/>
                  <a:gd name="connsiteY3" fmla="*/ 0 h 540408"/>
                  <a:gd name="connsiteX0" fmla="*/ 0 w 190500"/>
                  <a:gd name="connsiteY0" fmla="*/ 0 h 540408"/>
                  <a:gd name="connsiteX1" fmla="*/ 190500 w 190500"/>
                  <a:gd name="connsiteY1" fmla="*/ 62591 h 540408"/>
                  <a:gd name="connsiteX2" fmla="*/ 168275 w 190500"/>
                  <a:gd name="connsiteY2" fmla="*/ 540408 h 540408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52400 w 168275"/>
                  <a:gd name="connsiteY1" fmla="*/ 30841 h 540408"/>
                  <a:gd name="connsiteX2" fmla="*/ 168275 w 168275"/>
                  <a:gd name="connsiteY2" fmla="*/ 540408 h 540408"/>
                  <a:gd name="connsiteX0" fmla="*/ 0 w 171393"/>
                  <a:gd name="connsiteY0" fmla="*/ 0 h 540408"/>
                  <a:gd name="connsiteX1" fmla="*/ 168275 w 171393"/>
                  <a:gd name="connsiteY1" fmla="*/ 540408 h 540408"/>
                  <a:gd name="connsiteX2" fmla="*/ 0 w 171393"/>
                  <a:gd name="connsiteY2" fmla="*/ 540408 h 540408"/>
                  <a:gd name="connsiteX3" fmla="*/ 0 w 171393"/>
                  <a:gd name="connsiteY3" fmla="*/ 0 h 540408"/>
                  <a:gd name="connsiteX0" fmla="*/ 0 w 171393"/>
                  <a:gd name="connsiteY0" fmla="*/ 0 h 540408"/>
                  <a:gd name="connsiteX1" fmla="*/ 152400 w 171393"/>
                  <a:gd name="connsiteY1" fmla="*/ 30841 h 540408"/>
                  <a:gd name="connsiteX2" fmla="*/ 168275 w 171393"/>
                  <a:gd name="connsiteY2" fmla="*/ 540408 h 540408"/>
                  <a:gd name="connsiteX0" fmla="*/ 101600 w 272993"/>
                  <a:gd name="connsiteY0" fmla="*/ 0 h 540408"/>
                  <a:gd name="connsiteX1" fmla="*/ 269875 w 272993"/>
                  <a:gd name="connsiteY1" fmla="*/ 540408 h 540408"/>
                  <a:gd name="connsiteX2" fmla="*/ 101600 w 272993"/>
                  <a:gd name="connsiteY2" fmla="*/ 540408 h 540408"/>
                  <a:gd name="connsiteX3" fmla="*/ 101600 w 272993"/>
                  <a:gd name="connsiteY3" fmla="*/ 0 h 540408"/>
                  <a:gd name="connsiteX0" fmla="*/ 0 w 272993"/>
                  <a:gd name="connsiteY0" fmla="*/ 25400 h 540408"/>
                  <a:gd name="connsiteX1" fmla="*/ 254000 w 272993"/>
                  <a:gd name="connsiteY1" fmla="*/ 30841 h 540408"/>
                  <a:gd name="connsiteX2" fmla="*/ 269875 w 272993"/>
                  <a:gd name="connsiteY2" fmla="*/ 540408 h 540408"/>
                  <a:gd name="connsiteX0" fmla="*/ 101600 w 296237"/>
                  <a:gd name="connsiteY0" fmla="*/ 0 h 540408"/>
                  <a:gd name="connsiteX1" fmla="*/ 269875 w 296237"/>
                  <a:gd name="connsiteY1" fmla="*/ 540408 h 540408"/>
                  <a:gd name="connsiteX2" fmla="*/ 101600 w 296237"/>
                  <a:gd name="connsiteY2" fmla="*/ 540408 h 540408"/>
                  <a:gd name="connsiteX3" fmla="*/ 101600 w 296237"/>
                  <a:gd name="connsiteY3" fmla="*/ 0 h 540408"/>
                  <a:gd name="connsiteX0" fmla="*/ 0 w 296237"/>
                  <a:gd name="connsiteY0" fmla="*/ 25400 h 540408"/>
                  <a:gd name="connsiteX1" fmla="*/ 254000 w 296237"/>
                  <a:gd name="connsiteY1" fmla="*/ 30841 h 540408"/>
                  <a:gd name="connsiteX2" fmla="*/ 269875 w 296237"/>
                  <a:gd name="connsiteY2" fmla="*/ 540408 h 540408"/>
                  <a:gd name="connsiteX0" fmla="*/ 101600 w 290588"/>
                  <a:gd name="connsiteY0" fmla="*/ 8814 h 555572"/>
                  <a:gd name="connsiteX1" fmla="*/ 269875 w 290588"/>
                  <a:gd name="connsiteY1" fmla="*/ 549222 h 555572"/>
                  <a:gd name="connsiteX2" fmla="*/ 101600 w 290588"/>
                  <a:gd name="connsiteY2" fmla="*/ 549222 h 555572"/>
                  <a:gd name="connsiteX3" fmla="*/ 101600 w 290588"/>
                  <a:gd name="connsiteY3" fmla="*/ 8814 h 555572"/>
                  <a:gd name="connsiteX0" fmla="*/ 0 w 290588"/>
                  <a:gd name="connsiteY0" fmla="*/ 34214 h 555572"/>
                  <a:gd name="connsiteX1" fmla="*/ 254000 w 290588"/>
                  <a:gd name="connsiteY1" fmla="*/ 39655 h 555572"/>
                  <a:gd name="connsiteX2" fmla="*/ 288925 w 290588"/>
                  <a:gd name="connsiteY2" fmla="*/ 555572 h 555572"/>
                  <a:gd name="connsiteX0" fmla="*/ 257175 w 454840"/>
                  <a:gd name="connsiteY0" fmla="*/ 27005 h 573763"/>
                  <a:gd name="connsiteX1" fmla="*/ 425450 w 454840"/>
                  <a:gd name="connsiteY1" fmla="*/ 567413 h 573763"/>
                  <a:gd name="connsiteX2" fmla="*/ 257175 w 454840"/>
                  <a:gd name="connsiteY2" fmla="*/ 567413 h 573763"/>
                  <a:gd name="connsiteX3" fmla="*/ 257175 w 454840"/>
                  <a:gd name="connsiteY3" fmla="*/ 27005 h 573763"/>
                  <a:gd name="connsiteX0" fmla="*/ 0 w 454840"/>
                  <a:gd name="connsiteY0" fmla="*/ 11130 h 573763"/>
                  <a:gd name="connsiteX1" fmla="*/ 409575 w 454840"/>
                  <a:gd name="connsiteY1" fmla="*/ 57846 h 573763"/>
                  <a:gd name="connsiteX2" fmla="*/ 444500 w 454840"/>
                  <a:gd name="connsiteY2" fmla="*/ 573763 h 573763"/>
                  <a:gd name="connsiteX0" fmla="*/ 257175 w 454840"/>
                  <a:gd name="connsiteY0" fmla="*/ 23576 h 570334"/>
                  <a:gd name="connsiteX1" fmla="*/ 425450 w 454840"/>
                  <a:gd name="connsiteY1" fmla="*/ 563984 h 570334"/>
                  <a:gd name="connsiteX2" fmla="*/ 257175 w 454840"/>
                  <a:gd name="connsiteY2" fmla="*/ 563984 h 570334"/>
                  <a:gd name="connsiteX3" fmla="*/ 257175 w 454840"/>
                  <a:gd name="connsiteY3" fmla="*/ 23576 h 570334"/>
                  <a:gd name="connsiteX0" fmla="*/ 0 w 454840"/>
                  <a:gd name="connsiteY0" fmla="*/ 7701 h 570334"/>
                  <a:gd name="connsiteX1" fmla="*/ 409575 w 454840"/>
                  <a:gd name="connsiteY1" fmla="*/ 54417 h 570334"/>
                  <a:gd name="connsiteX2" fmla="*/ 444500 w 454840"/>
                  <a:gd name="connsiteY2" fmla="*/ 570334 h 570334"/>
                  <a:gd name="connsiteX0" fmla="*/ 257175 w 460200"/>
                  <a:gd name="connsiteY0" fmla="*/ 15875 h 562633"/>
                  <a:gd name="connsiteX1" fmla="*/ 425450 w 460200"/>
                  <a:gd name="connsiteY1" fmla="*/ 556283 h 562633"/>
                  <a:gd name="connsiteX2" fmla="*/ 257175 w 460200"/>
                  <a:gd name="connsiteY2" fmla="*/ 556283 h 562633"/>
                  <a:gd name="connsiteX3" fmla="*/ 257175 w 460200"/>
                  <a:gd name="connsiteY3" fmla="*/ 15875 h 562633"/>
                  <a:gd name="connsiteX0" fmla="*/ 0 w 460200"/>
                  <a:gd name="connsiteY0" fmla="*/ 0 h 562633"/>
                  <a:gd name="connsiteX1" fmla="*/ 419100 w 460200"/>
                  <a:gd name="connsiteY1" fmla="*/ 68941 h 562633"/>
                  <a:gd name="connsiteX2" fmla="*/ 444500 w 460200"/>
                  <a:gd name="connsiteY2" fmla="*/ 562633 h 562633"/>
                  <a:gd name="connsiteX0" fmla="*/ 257175 w 451248"/>
                  <a:gd name="connsiteY0" fmla="*/ 17515 h 564273"/>
                  <a:gd name="connsiteX1" fmla="*/ 425450 w 451248"/>
                  <a:gd name="connsiteY1" fmla="*/ 557923 h 564273"/>
                  <a:gd name="connsiteX2" fmla="*/ 257175 w 451248"/>
                  <a:gd name="connsiteY2" fmla="*/ 557923 h 564273"/>
                  <a:gd name="connsiteX3" fmla="*/ 257175 w 451248"/>
                  <a:gd name="connsiteY3" fmla="*/ 17515 h 564273"/>
                  <a:gd name="connsiteX0" fmla="*/ 0 w 451248"/>
                  <a:gd name="connsiteY0" fmla="*/ 1640 h 564273"/>
                  <a:gd name="connsiteX1" fmla="*/ 419100 w 451248"/>
                  <a:gd name="connsiteY1" fmla="*/ 70581 h 564273"/>
                  <a:gd name="connsiteX2" fmla="*/ 444500 w 451248"/>
                  <a:gd name="connsiteY2" fmla="*/ 564273 h 564273"/>
                  <a:gd name="connsiteX0" fmla="*/ 257175 w 444709"/>
                  <a:gd name="connsiteY0" fmla="*/ 36690 h 583448"/>
                  <a:gd name="connsiteX1" fmla="*/ 425450 w 444709"/>
                  <a:gd name="connsiteY1" fmla="*/ 577098 h 583448"/>
                  <a:gd name="connsiteX2" fmla="*/ 257175 w 444709"/>
                  <a:gd name="connsiteY2" fmla="*/ 577098 h 583448"/>
                  <a:gd name="connsiteX3" fmla="*/ 257175 w 444709"/>
                  <a:gd name="connsiteY3" fmla="*/ 36690 h 583448"/>
                  <a:gd name="connsiteX0" fmla="*/ 0 w 444709"/>
                  <a:gd name="connsiteY0" fmla="*/ 20815 h 583448"/>
                  <a:gd name="connsiteX1" fmla="*/ 419100 w 444709"/>
                  <a:gd name="connsiteY1" fmla="*/ 89756 h 583448"/>
                  <a:gd name="connsiteX2" fmla="*/ 444500 w 444709"/>
                  <a:gd name="connsiteY2" fmla="*/ 583448 h 583448"/>
                  <a:gd name="connsiteX0" fmla="*/ 257175 w 457670"/>
                  <a:gd name="connsiteY0" fmla="*/ 17501 h 564259"/>
                  <a:gd name="connsiteX1" fmla="*/ 425450 w 457670"/>
                  <a:gd name="connsiteY1" fmla="*/ 557909 h 564259"/>
                  <a:gd name="connsiteX2" fmla="*/ 257175 w 457670"/>
                  <a:gd name="connsiteY2" fmla="*/ 557909 h 564259"/>
                  <a:gd name="connsiteX3" fmla="*/ 257175 w 457670"/>
                  <a:gd name="connsiteY3" fmla="*/ 17501 h 564259"/>
                  <a:gd name="connsiteX0" fmla="*/ 0 w 457670"/>
                  <a:gd name="connsiteY0" fmla="*/ 1626 h 564259"/>
                  <a:gd name="connsiteX1" fmla="*/ 444500 w 457670"/>
                  <a:gd name="connsiteY1" fmla="*/ 111842 h 564259"/>
                  <a:gd name="connsiteX2" fmla="*/ 444500 w 457670"/>
                  <a:gd name="connsiteY2" fmla="*/ 564259 h 564259"/>
                  <a:gd name="connsiteX0" fmla="*/ 257175 w 483266"/>
                  <a:gd name="connsiteY0" fmla="*/ 15875 h 565808"/>
                  <a:gd name="connsiteX1" fmla="*/ 425450 w 483266"/>
                  <a:gd name="connsiteY1" fmla="*/ 556283 h 565808"/>
                  <a:gd name="connsiteX2" fmla="*/ 257175 w 483266"/>
                  <a:gd name="connsiteY2" fmla="*/ 556283 h 565808"/>
                  <a:gd name="connsiteX3" fmla="*/ 257175 w 483266"/>
                  <a:gd name="connsiteY3" fmla="*/ 15875 h 565808"/>
                  <a:gd name="connsiteX0" fmla="*/ 0 w 483266"/>
                  <a:gd name="connsiteY0" fmla="*/ 0 h 565808"/>
                  <a:gd name="connsiteX1" fmla="*/ 444500 w 483266"/>
                  <a:gd name="connsiteY1" fmla="*/ 110216 h 565808"/>
                  <a:gd name="connsiteX2" fmla="*/ 460375 w 483266"/>
                  <a:gd name="connsiteY2" fmla="*/ 565808 h 5658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501301"/>
                  <a:gd name="connsiteY0" fmla="*/ 15875 h 670583"/>
                  <a:gd name="connsiteX1" fmla="*/ 425450 w 501301"/>
                  <a:gd name="connsiteY1" fmla="*/ 556283 h 670583"/>
                  <a:gd name="connsiteX2" fmla="*/ 257175 w 501301"/>
                  <a:gd name="connsiteY2" fmla="*/ 556283 h 670583"/>
                  <a:gd name="connsiteX3" fmla="*/ 257175 w 501301"/>
                  <a:gd name="connsiteY3" fmla="*/ 15875 h 670583"/>
                  <a:gd name="connsiteX0" fmla="*/ 0 w 501301"/>
                  <a:gd name="connsiteY0" fmla="*/ 0 h 670583"/>
                  <a:gd name="connsiteX1" fmla="*/ 444500 w 501301"/>
                  <a:gd name="connsiteY1" fmla="*/ 110216 h 670583"/>
                  <a:gd name="connsiteX2" fmla="*/ 495300 w 501301"/>
                  <a:gd name="connsiteY2" fmla="*/ 670583 h 670583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314325 w 561673"/>
                  <a:gd name="connsiteY0" fmla="*/ 0 h 654708"/>
                  <a:gd name="connsiteX1" fmla="*/ 482600 w 561673"/>
                  <a:gd name="connsiteY1" fmla="*/ 540408 h 654708"/>
                  <a:gd name="connsiteX2" fmla="*/ 314325 w 561673"/>
                  <a:gd name="connsiteY2" fmla="*/ 540408 h 654708"/>
                  <a:gd name="connsiteX3" fmla="*/ 314325 w 561673"/>
                  <a:gd name="connsiteY3" fmla="*/ 0 h 654708"/>
                  <a:gd name="connsiteX0" fmla="*/ 0 w 561673"/>
                  <a:gd name="connsiteY0" fmla="*/ 34925 h 654708"/>
                  <a:gd name="connsiteX1" fmla="*/ 501650 w 561673"/>
                  <a:gd name="connsiteY1" fmla="*/ 94341 h 654708"/>
                  <a:gd name="connsiteX2" fmla="*/ 552450 w 561673"/>
                  <a:gd name="connsiteY2" fmla="*/ 654708 h 654708"/>
                  <a:gd name="connsiteX0" fmla="*/ 314325 w 569928"/>
                  <a:gd name="connsiteY0" fmla="*/ 0 h 657883"/>
                  <a:gd name="connsiteX1" fmla="*/ 482600 w 569928"/>
                  <a:gd name="connsiteY1" fmla="*/ 540408 h 657883"/>
                  <a:gd name="connsiteX2" fmla="*/ 314325 w 569928"/>
                  <a:gd name="connsiteY2" fmla="*/ 540408 h 657883"/>
                  <a:gd name="connsiteX3" fmla="*/ 314325 w 569928"/>
                  <a:gd name="connsiteY3" fmla="*/ 0 h 657883"/>
                  <a:gd name="connsiteX0" fmla="*/ 0 w 569928"/>
                  <a:gd name="connsiteY0" fmla="*/ 34925 h 657883"/>
                  <a:gd name="connsiteX1" fmla="*/ 501650 w 569928"/>
                  <a:gd name="connsiteY1" fmla="*/ 94341 h 657883"/>
                  <a:gd name="connsiteX2" fmla="*/ 565150 w 569928"/>
                  <a:gd name="connsiteY2" fmla="*/ 657883 h 657883"/>
                  <a:gd name="connsiteX0" fmla="*/ 314325 w 571308"/>
                  <a:gd name="connsiteY0" fmla="*/ 0 h 657883"/>
                  <a:gd name="connsiteX1" fmla="*/ 482600 w 571308"/>
                  <a:gd name="connsiteY1" fmla="*/ 540408 h 657883"/>
                  <a:gd name="connsiteX2" fmla="*/ 314325 w 571308"/>
                  <a:gd name="connsiteY2" fmla="*/ 540408 h 657883"/>
                  <a:gd name="connsiteX3" fmla="*/ 314325 w 571308"/>
                  <a:gd name="connsiteY3" fmla="*/ 0 h 657883"/>
                  <a:gd name="connsiteX0" fmla="*/ 0 w 571308"/>
                  <a:gd name="connsiteY0" fmla="*/ 34925 h 657883"/>
                  <a:gd name="connsiteX1" fmla="*/ 501650 w 571308"/>
                  <a:gd name="connsiteY1" fmla="*/ 94341 h 657883"/>
                  <a:gd name="connsiteX2" fmla="*/ 565150 w 571308"/>
                  <a:gd name="connsiteY2" fmla="*/ 657883 h 657883"/>
                  <a:gd name="connsiteX0" fmla="*/ 314325 w 578445"/>
                  <a:gd name="connsiteY0" fmla="*/ 0 h 661058"/>
                  <a:gd name="connsiteX1" fmla="*/ 482600 w 578445"/>
                  <a:gd name="connsiteY1" fmla="*/ 540408 h 661058"/>
                  <a:gd name="connsiteX2" fmla="*/ 314325 w 578445"/>
                  <a:gd name="connsiteY2" fmla="*/ 540408 h 661058"/>
                  <a:gd name="connsiteX3" fmla="*/ 314325 w 578445"/>
                  <a:gd name="connsiteY3" fmla="*/ 0 h 661058"/>
                  <a:gd name="connsiteX0" fmla="*/ 0 w 578445"/>
                  <a:gd name="connsiteY0" fmla="*/ 34925 h 661058"/>
                  <a:gd name="connsiteX1" fmla="*/ 501650 w 578445"/>
                  <a:gd name="connsiteY1" fmla="*/ 94341 h 661058"/>
                  <a:gd name="connsiteX2" fmla="*/ 574675 w 578445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31750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45353"/>
                  <a:gd name="connsiteY0" fmla="*/ 0 h 661058"/>
                  <a:gd name="connsiteX1" fmla="*/ 536575 w 645353"/>
                  <a:gd name="connsiteY1" fmla="*/ 540408 h 661058"/>
                  <a:gd name="connsiteX2" fmla="*/ 368300 w 645353"/>
                  <a:gd name="connsiteY2" fmla="*/ 540408 h 661058"/>
                  <a:gd name="connsiteX3" fmla="*/ 368300 w 645353"/>
                  <a:gd name="connsiteY3" fmla="*/ 0 h 661058"/>
                  <a:gd name="connsiteX0" fmla="*/ 0 w 645353"/>
                  <a:gd name="connsiteY0" fmla="*/ 22225 h 661058"/>
                  <a:gd name="connsiteX1" fmla="*/ 581025 w 645353"/>
                  <a:gd name="connsiteY1" fmla="*/ 107041 h 661058"/>
                  <a:gd name="connsiteX2" fmla="*/ 628650 w 645353"/>
                  <a:gd name="connsiteY2" fmla="*/ 661058 h 661058"/>
                  <a:gd name="connsiteX0" fmla="*/ 368300 w 663392"/>
                  <a:gd name="connsiteY0" fmla="*/ 0 h 680108"/>
                  <a:gd name="connsiteX1" fmla="*/ 536575 w 663392"/>
                  <a:gd name="connsiteY1" fmla="*/ 540408 h 680108"/>
                  <a:gd name="connsiteX2" fmla="*/ 368300 w 663392"/>
                  <a:gd name="connsiteY2" fmla="*/ 540408 h 680108"/>
                  <a:gd name="connsiteX3" fmla="*/ 368300 w 663392"/>
                  <a:gd name="connsiteY3" fmla="*/ 0 h 680108"/>
                  <a:gd name="connsiteX0" fmla="*/ 0 w 663392"/>
                  <a:gd name="connsiteY0" fmla="*/ 22225 h 680108"/>
                  <a:gd name="connsiteX1" fmla="*/ 581025 w 663392"/>
                  <a:gd name="connsiteY1" fmla="*/ 107041 h 680108"/>
                  <a:gd name="connsiteX2" fmla="*/ 657225 w 663392"/>
                  <a:gd name="connsiteY2" fmla="*/ 680108 h 680108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1587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90055"/>
                  <a:gd name="connsiteY0" fmla="*/ 0 h 695983"/>
                  <a:gd name="connsiteX1" fmla="*/ 536575 w 690055"/>
                  <a:gd name="connsiteY1" fmla="*/ 540408 h 695983"/>
                  <a:gd name="connsiteX2" fmla="*/ 368300 w 690055"/>
                  <a:gd name="connsiteY2" fmla="*/ 540408 h 695983"/>
                  <a:gd name="connsiteX3" fmla="*/ 368300 w 690055"/>
                  <a:gd name="connsiteY3" fmla="*/ 0 h 695983"/>
                  <a:gd name="connsiteX0" fmla="*/ 0 w 690055"/>
                  <a:gd name="connsiteY0" fmla="*/ 15875 h 695983"/>
                  <a:gd name="connsiteX1" fmla="*/ 581025 w 690055"/>
                  <a:gd name="connsiteY1" fmla="*/ 107041 h 695983"/>
                  <a:gd name="connsiteX2" fmla="*/ 688975 w 690055"/>
                  <a:gd name="connsiteY2" fmla="*/ 695983 h 695983"/>
                  <a:gd name="connsiteX0" fmla="*/ 368300 w 688975"/>
                  <a:gd name="connsiteY0" fmla="*/ 0 h 695983"/>
                  <a:gd name="connsiteX1" fmla="*/ 536575 w 688975"/>
                  <a:gd name="connsiteY1" fmla="*/ 540408 h 695983"/>
                  <a:gd name="connsiteX2" fmla="*/ 368300 w 688975"/>
                  <a:gd name="connsiteY2" fmla="*/ 540408 h 695983"/>
                  <a:gd name="connsiteX3" fmla="*/ 368300 w 688975"/>
                  <a:gd name="connsiteY3" fmla="*/ 0 h 695983"/>
                  <a:gd name="connsiteX0" fmla="*/ 0 w 688975"/>
                  <a:gd name="connsiteY0" fmla="*/ 15875 h 695983"/>
                  <a:gd name="connsiteX1" fmla="*/ 581025 w 688975"/>
                  <a:gd name="connsiteY1" fmla="*/ 107041 h 695983"/>
                  <a:gd name="connsiteX2" fmla="*/ 688975 w 688975"/>
                  <a:gd name="connsiteY2" fmla="*/ 695983 h 69598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15875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6275" h="702333" stroke="0" extrusionOk="0">
                    <a:moveTo>
                      <a:pt x="368300" y="0"/>
                    </a:moveTo>
                    <a:cubicBezTo>
                      <a:pt x="461236" y="0"/>
                      <a:pt x="536575" y="241949"/>
                      <a:pt x="536575" y="540408"/>
                    </a:cubicBezTo>
                    <a:lnTo>
                      <a:pt x="368300" y="540408"/>
                    </a:lnTo>
                    <a:lnTo>
                      <a:pt x="368300" y="0"/>
                    </a:lnTo>
                    <a:close/>
                  </a:path>
                  <a:path w="676275" h="702333" fill="none">
                    <a:moveTo>
                      <a:pt x="0" y="6350"/>
                    </a:moveTo>
                    <a:cubicBezTo>
                      <a:pt x="376767" y="4989"/>
                      <a:pt x="468312" y="-8956"/>
                      <a:pt x="581025" y="107041"/>
                    </a:cubicBezTo>
                    <a:cubicBezTo>
                      <a:pt x="693738" y="223038"/>
                      <a:pt x="669925" y="384824"/>
                      <a:pt x="676275" y="702333"/>
                    </a:cubicBezTo>
                  </a:path>
                </a:pathLst>
              </a:custGeom>
              <a:ln w="28575">
                <a:solidFill>
                  <a:srgbClr val="9E835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>
                  <a:ln w="0"/>
                  <a:solidFill>
                    <a:srgbClr val="00BCEB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endParaRPr>
              </a:p>
            </p:txBody>
          </p:sp>
          <p:grpSp>
            <p:nvGrpSpPr>
              <p:cNvPr id="62" name="brown endpoint connector">
                <a:extLst>
                  <a:ext uri="{FF2B5EF4-FFF2-40B4-BE49-F238E27FC236}">
                    <a16:creationId xmlns:a16="http://schemas.microsoft.com/office/drawing/2014/main" id="{436ED711-8EA9-4F81-BADA-5A73A9DAA9B4}"/>
                  </a:ext>
                </a:extLst>
              </p:cNvPr>
              <p:cNvGrpSpPr/>
              <p:nvPr/>
            </p:nvGrpSpPr>
            <p:grpSpPr>
              <a:xfrm>
                <a:off x="10350059" y="3800871"/>
                <a:ext cx="1243948" cy="614862"/>
                <a:chOff x="10454693" y="3365165"/>
                <a:chExt cx="1243948" cy="614862"/>
              </a:xfrm>
            </p:grpSpPr>
            <p:sp>
              <p:nvSpPr>
                <p:cNvPr id="63" name="Rounded Rectangle 1172">
                  <a:extLst>
                    <a:ext uri="{FF2B5EF4-FFF2-40B4-BE49-F238E27FC236}">
                      <a16:creationId xmlns:a16="http://schemas.microsoft.com/office/drawing/2014/main" id="{931C60AB-DB41-4A87-85C2-7BF25C22583D}"/>
                    </a:ext>
                  </a:extLst>
                </p:cNvPr>
                <p:cNvSpPr/>
                <p:nvPr/>
              </p:nvSpPr>
              <p:spPr>
                <a:xfrm rot="5400000">
                  <a:off x="10553242" y="3266616"/>
                  <a:ext cx="409053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414614 w 759711"/>
                    <a:gd name="connsiteY3" fmla="*/ 2340 h 668066"/>
                    <a:gd name="connsiteX4" fmla="*/ 759711 w 759711"/>
                    <a:gd name="connsiteY4" fmla="*/ 326 h 668066"/>
                    <a:gd name="connsiteX0" fmla="*/ 0 w 414614"/>
                    <a:gd name="connsiteY0" fmla="*/ 668066 h 668066"/>
                    <a:gd name="connsiteX1" fmla="*/ 0 w 414614"/>
                    <a:gd name="connsiteY1" fmla="*/ 222977 h 668066"/>
                    <a:gd name="connsiteX2" fmla="*/ 222651 w 414614"/>
                    <a:gd name="connsiteY2" fmla="*/ 326 h 668066"/>
                    <a:gd name="connsiteX3" fmla="*/ 414614 w 414614"/>
                    <a:gd name="connsiteY3" fmla="*/ 2340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4614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>
                  <a:solidFill>
                    <a:srgbClr val="9E835C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64" name="Rounded Rectangle 1172">
                  <a:extLst>
                    <a:ext uri="{FF2B5EF4-FFF2-40B4-BE49-F238E27FC236}">
                      <a16:creationId xmlns:a16="http://schemas.microsoft.com/office/drawing/2014/main" id="{8D9618DC-72DD-4871-B262-AB409CD4759F}"/>
                    </a:ext>
                  </a:extLst>
                </p:cNvPr>
                <p:cNvSpPr/>
                <p:nvPr/>
              </p:nvSpPr>
              <p:spPr>
                <a:xfrm rot="16200000">
                  <a:off x="11239701" y="3521087"/>
                  <a:ext cx="277800" cy="640080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329721 w 759711"/>
                    <a:gd name="connsiteY3" fmla="*/ 1177 h 668066"/>
                    <a:gd name="connsiteX4" fmla="*/ 759711 w 759711"/>
                    <a:gd name="connsiteY4" fmla="*/ 326 h 668066"/>
                    <a:gd name="connsiteX0" fmla="*/ 0 w 329721"/>
                    <a:gd name="connsiteY0" fmla="*/ 668066 h 668066"/>
                    <a:gd name="connsiteX1" fmla="*/ 0 w 329721"/>
                    <a:gd name="connsiteY1" fmla="*/ 222977 h 668066"/>
                    <a:gd name="connsiteX2" fmla="*/ 222651 w 329721"/>
                    <a:gd name="connsiteY2" fmla="*/ 326 h 668066"/>
                    <a:gd name="connsiteX3" fmla="*/ 329721 w 329721"/>
                    <a:gd name="connsiteY3" fmla="*/ 1177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972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>
                  <a:solidFill>
                    <a:srgbClr val="9E835C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</p:grpSp>
        </p:grpSp>
        <p:grpSp>
          <p:nvGrpSpPr>
            <p:cNvPr id="53" name="Subject Matter Expert">
              <a:extLst>
                <a:ext uri="{FF2B5EF4-FFF2-40B4-BE49-F238E27FC236}">
                  <a16:creationId xmlns:a16="http://schemas.microsoft.com/office/drawing/2014/main" id="{2D2EA33A-004F-404E-AC5D-4F50D2037057}"/>
                </a:ext>
              </a:extLst>
            </p:cNvPr>
            <p:cNvGrpSpPr/>
            <p:nvPr/>
          </p:nvGrpSpPr>
          <p:grpSpPr>
            <a:xfrm>
              <a:off x="1861370" y="4349070"/>
              <a:ext cx="731751" cy="693360"/>
              <a:chOff x="1792654" y="3988405"/>
              <a:chExt cx="731751" cy="693360"/>
            </a:xfrm>
          </p:grpSpPr>
          <p:sp>
            <p:nvSpPr>
              <p:cNvPr id="57" name="Subject Matter Expert endpt">
                <a:extLst>
                  <a:ext uri="{FF2B5EF4-FFF2-40B4-BE49-F238E27FC236}">
                    <a16:creationId xmlns:a16="http://schemas.microsoft.com/office/drawing/2014/main" id="{28597290-18BB-4983-BF4B-75B1D1C8265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23427" y="3988405"/>
                <a:ext cx="475489" cy="475488"/>
              </a:xfrm>
              <a:prstGeom prst="ellipse">
                <a:avLst/>
              </a:prstGeom>
              <a:blipFill rotWithShape="1">
                <a:blip r:embed="rId4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9E835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58" name="Subject Matter Expert label">
                <a:extLst>
                  <a:ext uri="{FF2B5EF4-FFF2-40B4-BE49-F238E27FC236}">
                    <a16:creationId xmlns:a16="http://schemas.microsoft.com/office/drawing/2014/main" id="{441EB371-A00B-4679-B1F5-9F4F06F642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654" y="4500177"/>
                <a:ext cx="731751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Subject Matter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Expert</a:t>
                </a:r>
              </a:p>
            </p:txBody>
          </p:sp>
        </p:grpSp>
        <p:grpSp>
          <p:nvGrpSpPr>
            <p:cNvPr id="54" name="Remote Colleague">
              <a:extLst>
                <a:ext uri="{FF2B5EF4-FFF2-40B4-BE49-F238E27FC236}">
                  <a16:creationId xmlns:a16="http://schemas.microsoft.com/office/drawing/2014/main" id="{AAC676A0-AF89-4C46-B389-F93AC02FCE9D}"/>
                </a:ext>
              </a:extLst>
            </p:cNvPr>
            <p:cNvGrpSpPr/>
            <p:nvPr/>
          </p:nvGrpSpPr>
          <p:grpSpPr>
            <a:xfrm>
              <a:off x="11161112" y="4174132"/>
              <a:ext cx="961654" cy="606009"/>
              <a:chOff x="11161112" y="4174132"/>
              <a:chExt cx="961654" cy="606009"/>
            </a:xfrm>
          </p:grpSpPr>
          <p:sp>
            <p:nvSpPr>
              <p:cNvPr id="55" name="Remote Colleague endpt">
                <a:extLst>
                  <a:ext uri="{FF2B5EF4-FFF2-40B4-BE49-F238E27FC236}">
                    <a16:creationId xmlns:a16="http://schemas.microsoft.com/office/drawing/2014/main" id="{222F95BA-E6A7-431C-9985-82A74406A3C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395689" y="4174132"/>
                <a:ext cx="475489" cy="475488"/>
              </a:xfrm>
              <a:prstGeom prst="ellipse">
                <a:avLst/>
              </a:prstGeom>
              <a:blipFill rotWithShape="1">
                <a:blip r:embed="rId5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9E835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56" name="Remote Colleague label">
                <a:extLst>
                  <a:ext uri="{FF2B5EF4-FFF2-40B4-BE49-F238E27FC236}">
                    <a16:creationId xmlns:a16="http://schemas.microsoft.com/office/drawing/2014/main" id="{717D7FBB-8C16-4A1D-BEF0-8263AD159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1112" y="4701978"/>
                <a:ext cx="961654" cy="78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Remote Colleague</a:t>
                </a:r>
              </a:p>
            </p:txBody>
          </p:sp>
        </p:grpSp>
      </p:grpSp>
      <p:grpSp>
        <p:nvGrpSpPr>
          <p:cNvPr id="65" name="Green Flow">
            <a:extLst>
              <a:ext uri="{FF2B5EF4-FFF2-40B4-BE49-F238E27FC236}">
                <a16:creationId xmlns:a16="http://schemas.microsoft.com/office/drawing/2014/main" id="{0B2B882B-E8C2-4658-834B-FF8D9547A50F}"/>
              </a:ext>
            </a:extLst>
          </p:cNvPr>
          <p:cNvGrpSpPr/>
          <p:nvPr/>
        </p:nvGrpSpPr>
        <p:grpSpPr>
          <a:xfrm>
            <a:off x="275524" y="3457716"/>
            <a:ext cx="11847242" cy="2443770"/>
            <a:chOff x="275524" y="3457716"/>
            <a:chExt cx="11847242" cy="2443770"/>
          </a:xfrm>
        </p:grpSpPr>
        <p:sp>
          <p:nvSpPr>
            <p:cNvPr id="66" name="Secure Applications label">
              <a:extLst>
                <a:ext uri="{FF2B5EF4-FFF2-40B4-BE49-F238E27FC236}">
                  <a16:creationId xmlns:a16="http://schemas.microsoft.com/office/drawing/2014/main" id="{17CEBB3D-BAAB-41C7-9906-ADA77B43D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24" y="3663819"/>
              <a:ext cx="155612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</a:pPr>
              <a:r>
                <a:rPr lang="en-US" altLang="en-US" sz="1000" dirty="0">
                  <a:solidFill>
                    <a:srgbClr val="6EBE4A"/>
                  </a:solidFill>
                  <a:latin typeface="Arial" charset="0"/>
                  <a:ea typeface="Arial" charset="0"/>
                  <a:cs typeface="Arial" charset="0"/>
                </a:rPr>
                <a:t>Secure Applications</a:t>
              </a:r>
            </a:p>
          </p:txBody>
        </p:sp>
        <p:grpSp>
          <p:nvGrpSpPr>
            <p:cNvPr id="67" name="Green Flow lines">
              <a:extLst>
                <a:ext uri="{FF2B5EF4-FFF2-40B4-BE49-F238E27FC236}">
                  <a16:creationId xmlns:a16="http://schemas.microsoft.com/office/drawing/2014/main" id="{0529F371-0757-449C-8ED5-8CAE9C8E22ED}"/>
                </a:ext>
              </a:extLst>
            </p:cNvPr>
            <p:cNvGrpSpPr/>
            <p:nvPr/>
          </p:nvGrpSpPr>
          <p:grpSpPr>
            <a:xfrm>
              <a:off x="2215277" y="3710528"/>
              <a:ext cx="9476036" cy="2190958"/>
              <a:chOff x="2215277" y="3710528"/>
              <a:chExt cx="9476036" cy="2190958"/>
            </a:xfrm>
          </p:grpSpPr>
          <p:grpSp>
            <p:nvGrpSpPr>
              <p:cNvPr id="74" name="Green Flow">
                <a:extLst>
                  <a:ext uri="{FF2B5EF4-FFF2-40B4-BE49-F238E27FC236}">
                    <a16:creationId xmlns:a16="http://schemas.microsoft.com/office/drawing/2014/main" id="{6CB1FA17-547A-45CE-A570-599028D5B966}"/>
                  </a:ext>
                </a:extLst>
              </p:cNvPr>
              <p:cNvGrpSpPr/>
              <p:nvPr/>
            </p:nvGrpSpPr>
            <p:grpSpPr>
              <a:xfrm>
                <a:off x="2215277" y="3710528"/>
                <a:ext cx="9476036" cy="9742"/>
                <a:chOff x="2215277" y="3710528"/>
                <a:chExt cx="9476036" cy="9742"/>
              </a:xfrm>
            </p:grpSpPr>
            <p:grpSp>
              <p:nvGrpSpPr>
                <p:cNvPr id="80" name="Green Flow">
                  <a:extLst>
                    <a:ext uri="{FF2B5EF4-FFF2-40B4-BE49-F238E27FC236}">
                      <a16:creationId xmlns:a16="http://schemas.microsoft.com/office/drawing/2014/main" id="{1C074CBB-5787-4526-BA6C-5D810EFE687E}"/>
                    </a:ext>
                  </a:extLst>
                </p:cNvPr>
                <p:cNvGrpSpPr/>
                <p:nvPr/>
              </p:nvGrpSpPr>
              <p:grpSpPr>
                <a:xfrm>
                  <a:off x="2215277" y="3710710"/>
                  <a:ext cx="8019194" cy="9560"/>
                  <a:chOff x="2114287" y="3343321"/>
                  <a:chExt cx="8019194" cy="9560"/>
                </a:xfrm>
              </p:grpSpPr>
              <p:cxnSp>
                <p:nvCxnSpPr>
                  <p:cNvPr id="82" name="Straight Connector 81">
                    <a:extLst>
                      <a:ext uri="{FF2B5EF4-FFF2-40B4-BE49-F238E27FC236}">
                        <a16:creationId xmlns:a16="http://schemas.microsoft.com/office/drawing/2014/main" id="{F655206B-7A4E-4416-BE42-67520CAD912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920285" y="3343321"/>
                    <a:ext cx="6213196" cy="0"/>
                  </a:xfrm>
                  <a:prstGeom prst="line">
                    <a:avLst/>
                  </a:prstGeom>
                  <a:ln w="28575">
                    <a:solidFill>
                      <a:schemeClr val="accent2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3" name="Straight Connector 82">
                    <a:extLst>
                      <a:ext uri="{FF2B5EF4-FFF2-40B4-BE49-F238E27FC236}">
                        <a16:creationId xmlns:a16="http://schemas.microsoft.com/office/drawing/2014/main" id="{4F6938C4-186A-488F-B283-196BA75C63B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2114287" y="3344375"/>
                    <a:ext cx="1647194" cy="8506"/>
                  </a:xfrm>
                  <a:prstGeom prst="line">
                    <a:avLst/>
                  </a:prstGeom>
                  <a:ln w="28575">
                    <a:solidFill>
                      <a:schemeClr val="accent2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81" name="Straight Connector 80">
                  <a:extLst>
                    <a:ext uri="{FF2B5EF4-FFF2-40B4-BE49-F238E27FC236}">
                      <a16:creationId xmlns:a16="http://schemas.microsoft.com/office/drawing/2014/main" id="{E0A95EE8-BC73-4CCE-B4F6-3BAFA0B937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7970" y="3710528"/>
                  <a:ext cx="1463343" cy="1424"/>
                </a:xfrm>
                <a:prstGeom prst="line">
                  <a:avLst/>
                </a:prstGeom>
                <a:ln w="28575">
                  <a:solidFill>
                    <a:schemeClr val="accent2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5" name="green connectors">
                <a:extLst>
                  <a:ext uri="{FF2B5EF4-FFF2-40B4-BE49-F238E27FC236}">
                    <a16:creationId xmlns:a16="http://schemas.microsoft.com/office/drawing/2014/main" id="{DB0909FC-14E7-4C90-9341-0BE3D19E6A22}"/>
                  </a:ext>
                </a:extLst>
              </p:cNvPr>
              <p:cNvGrpSpPr/>
              <p:nvPr/>
            </p:nvGrpSpPr>
            <p:grpSpPr>
              <a:xfrm>
                <a:off x="5981833" y="3849195"/>
                <a:ext cx="68208" cy="2052291"/>
                <a:chOff x="6018489" y="3814090"/>
                <a:chExt cx="68208" cy="2052291"/>
              </a:xfrm>
            </p:grpSpPr>
            <p:sp>
              <p:nvSpPr>
                <p:cNvPr id="76" name="Rounded Rectangle 7">
                  <a:extLst>
                    <a:ext uri="{FF2B5EF4-FFF2-40B4-BE49-F238E27FC236}">
                      <a16:creationId xmlns:a16="http://schemas.microsoft.com/office/drawing/2014/main" id="{51350BD2-3277-4821-BD55-40F1E2D1565A}"/>
                    </a:ext>
                  </a:extLst>
                </p:cNvPr>
                <p:cNvSpPr/>
                <p:nvPr/>
              </p:nvSpPr>
              <p:spPr>
                <a:xfrm>
                  <a:off x="6018489" y="4977371"/>
                  <a:ext cx="68208" cy="889010"/>
                </a:xfrm>
                <a:custGeom>
                  <a:avLst/>
                  <a:gdLst>
                    <a:gd name="connsiteX0" fmla="*/ 0 w 61223"/>
                    <a:gd name="connsiteY0" fmla="*/ 28565 h 504825"/>
                    <a:gd name="connsiteX1" fmla="*/ 28565 w 61223"/>
                    <a:gd name="connsiteY1" fmla="*/ 0 h 504825"/>
                    <a:gd name="connsiteX2" fmla="*/ 32658 w 61223"/>
                    <a:gd name="connsiteY2" fmla="*/ 0 h 504825"/>
                    <a:gd name="connsiteX3" fmla="*/ 61223 w 61223"/>
                    <a:gd name="connsiteY3" fmla="*/ 28565 h 504825"/>
                    <a:gd name="connsiteX4" fmla="*/ 61223 w 61223"/>
                    <a:gd name="connsiteY4" fmla="*/ 476260 h 504825"/>
                    <a:gd name="connsiteX5" fmla="*/ 32658 w 61223"/>
                    <a:gd name="connsiteY5" fmla="*/ 504825 h 504825"/>
                    <a:gd name="connsiteX6" fmla="*/ 28565 w 61223"/>
                    <a:gd name="connsiteY6" fmla="*/ 504825 h 504825"/>
                    <a:gd name="connsiteX7" fmla="*/ 0 w 61223"/>
                    <a:gd name="connsiteY7" fmla="*/ 476260 h 504825"/>
                    <a:gd name="connsiteX8" fmla="*/ 0 w 61223"/>
                    <a:gd name="connsiteY8" fmla="*/ 28565 h 504825"/>
                    <a:gd name="connsiteX0" fmla="*/ 0 w 61223"/>
                    <a:gd name="connsiteY0" fmla="*/ 28565 h 504825"/>
                    <a:gd name="connsiteX1" fmla="*/ 28565 w 61223"/>
                    <a:gd name="connsiteY1" fmla="*/ 0 h 504825"/>
                    <a:gd name="connsiteX2" fmla="*/ 61223 w 61223"/>
                    <a:gd name="connsiteY2" fmla="*/ 28565 h 504825"/>
                    <a:gd name="connsiteX3" fmla="*/ 61223 w 61223"/>
                    <a:gd name="connsiteY3" fmla="*/ 476260 h 504825"/>
                    <a:gd name="connsiteX4" fmla="*/ 32658 w 61223"/>
                    <a:gd name="connsiteY4" fmla="*/ 504825 h 504825"/>
                    <a:gd name="connsiteX5" fmla="*/ 28565 w 61223"/>
                    <a:gd name="connsiteY5" fmla="*/ 504825 h 504825"/>
                    <a:gd name="connsiteX6" fmla="*/ 0 w 61223"/>
                    <a:gd name="connsiteY6" fmla="*/ 476260 h 504825"/>
                    <a:gd name="connsiteX7" fmla="*/ 0 w 61223"/>
                    <a:gd name="connsiteY7" fmla="*/ 28565 h 504825"/>
                    <a:gd name="connsiteX0" fmla="*/ 0 w 61223"/>
                    <a:gd name="connsiteY0" fmla="*/ 800090 h 1276350"/>
                    <a:gd name="connsiteX1" fmla="*/ 31740 w 61223"/>
                    <a:gd name="connsiteY1" fmla="*/ 0 h 1276350"/>
                    <a:gd name="connsiteX2" fmla="*/ 61223 w 61223"/>
                    <a:gd name="connsiteY2" fmla="*/ 800090 h 1276350"/>
                    <a:gd name="connsiteX3" fmla="*/ 61223 w 61223"/>
                    <a:gd name="connsiteY3" fmla="*/ 1247785 h 1276350"/>
                    <a:gd name="connsiteX4" fmla="*/ 32658 w 61223"/>
                    <a:gd name="connsiteY4" fmla="*/ 1276350 h 1276350"/>
                    <a:gd name="connsiteX5" fmla="*/ 28565 w 61223"/>
                    <a:gd name="connsiteY5" fmla="*/ 1276350 h 1276350"/>
                    <a:gd name="connsiteX6" fmla="*/ 0 w 61223"/>
                    <a:gd name="connsiteY6" fmla="*/ 1247785 h 1276350"/>
                    <a:gd name="connsiteX7" fmla="*/ 0 w 61223"/>
                    <a:gd name="connsiteY7" fmla="*/ 800090 h 1276350"/>
                    <a:gd name="connsiteX0" fmla="*/ 0 w 61223"/>
                    <a:gd name="connsiteY0" fmla="*/ 55962 h 532222"/>
                    <a:gd name="connsiteX1" fmla="*/ 61223 w 61223"/>
                    <a:gd name="connsiteY1" fmla="*/ 55962 h 532222"/>
                    <a:gd name="connsiteX2" fmla="*/ 61223 w 61223"/>
                    <a:gd name="connsiteY2" fmla="*/ 503657 h 532222"/>
                    <a:gd name="connsiteX3" fmla="*/ 32658 w 61223"/>
                    <a:gd name="connsiteY3" fmla="*/ 532222 h 532222"/>
                    <a:gd name="connsiteX4" fmla="*/ 28565 w 61223"/>
                    <a:gd name="connsiteY4" fmla="*/ 532222 h 532222"/>
                    <a:gd name="connsiteX5" fmla="*/ 0 w 61223"/>
                    <a:gd name="connsiteY5" fmla="*/ 503657 h 532222"/>
                    <a:gd name="connsiteX6" fmla="*/ 0 w 61223"/>
                    <a:gd name="connsiteY6" fmla="*/ 55962 h 532222"/>
                    <a:gd name="connsiteX0" fmla="*/ 0 w 61223"/>
                    <a:gd name="connsiteY0" fmla="*/ 7812 h 966672"/>
                    <a:gd name="connsiteX1" fmla="*/ 61223 w 61223"/>
                    <a:gd name="connsiteY1" fmla="*/ 490412 h 966672"/>
                    <a:gd name="connsiteX2" fmla="*/ 61223 w 61223"/>
                    <a:gd name="connsiteY2" fmla="*/ 938107 h 966672"/>
                    <a:gd name="connsiteX3" fmla="*/ 32658 w 61223"/>
                    <a:gd name="connsiteY3" fmla="*/ 966672 h 966672"/>
                    <a:gd name="connsiteX4" fmla="*/ 28565 w 61223"/>
                    <a:gd name="connsiteY4" fmla="*/ 966672 h 966672"/>
                    <a:gd name="connsiteX5" fmla="*/ 0 w 61223"/>
                    <a:gd name="connsiteY5" fmla="*/ 938107 h 966672"/>
                    <a:gd name="connsiteX6" fmla="*/ 0 w 61223"/>
                    <a:gd name="connsiteY6" fmla="*/ 7812 h 966672"/>
                    <a:gd name="connsiteX0" fmla="*/ 0 w 61223"/>
                    <a:gd name="connsiteY0" fmla="*/ 47339 h 1006199"/>
                    <a:gd name="connsiteX1" fmla="*/ 61223 w 61223"/>
                    <a:gd name="connsiteY1" fmla="*/ 66389 h 1006199"/>
                    <a:gd name="connsiteX2" fmla="*/ 61223 w 61223"/>
                    <a:gd name="connsiteY2" fmla="*/ 977634 h 1006199"/>
                    <a:gd name="connsiteX3" fmla="*/ 32658 w 61223"/>
                    <a:gd name="connsiteY3" fmla="*/ 1006199 h 1006199"/>
                    <a:gd name="connsiteX4" fmla="*/ 28565 w 61223"/>
                    <a:gd name="connsiteY4" fmla="*/ 1006199 h 1006199"/>
                    <a:gd name="connsiteX5" fmla="*/ 0 w 61223"/>
                    <a:gd name="connsiteY5" fmla="*/ 977634 h 1006199"/>
                    <a:gd name="connsiteX6" fmla="*/ 0 w 61223"/>
                    <a:gd name="connsiteY6" fmla="*/ 47339 h 1006199"/>
                    <a:gd name="connsiteX0" fmla="*/ 0 w 91440"/>
                    <a:gd name="connsiteY0" fmla="*/ 47339 h 1006199"/>
                    <a:gd name="connsiteX1" fmla="*/ 61223 w 91440"/>
                    <a:gd name="connsiteY1" fmla="*/ 66389 h 1006199"/>
                    <a:gd name="connsiteX2" fmla="*/ 61223 w 91440"/>
                    <a:gd name="connsiteY2" fmla="*/ 977634 h 1006199"/>
                    <a:gd name="connsiteX3" fmla="*/ 32658 w 91440"/>
                    <a:gd name="connsiteY3" fmla="*/ 1006199 h 1006199"/>
                    <a:gd name="connsiteX4" fmla="*/ 28565 w 91440"/>
                    <a:gd name="connsiteY4" fmla="*/ 1006199 h 1006199"/>
                    <a:gd name="connsiteX5" fmla="*/ 0 w 91440"/>
                    <a:gd name="connsiteY5" fmla="*/ 977634 h 1006199"/>
                    <a:gd name="connsiteX6" fmla="*/ 91440 w 91440"/>
                    <a:gd name="connsiteY6" fmla="*/ 138779 h 1006199"/>
                    <a:gd name="connsiteX0" fmla="*/ 0 w 61223"/>
                    <a:gd name="connsiteY0" fmla="*/ 47339 h 1006199"/>
                    <a:gd name="connsiteX1" fmla="*/ 61223 w 61223"/>
                    <a:gd name="connsiteY1" fmla="*/ 66389 h 1006199"/>
                    <a:gd name="connsiteX2" fmla="*/ 61223 w 61223"/>
                    <a:gd name="connsiteY2" fmla="*/ 977634 h 1006199"/>
                    <a:gd name="connsiteX3" fmla="*/ 32658 w 61223"/>
                    <a:gd name="connsiteY3" fmla="*/ 1006199 h 1006199"/>
                    <a:gd name="connsiteX4" fmla="*/ 28565 w 61223"/>
                    <a:gd name="connsiteY4" fmla="*/ 1006199 h 1006199"/>
                    <a:gd name="connsiteX5" fmla="*/ 0 w 61223"/>
                    <a:gd name="connsiteY5" fmla="*/ 977634 h 1006199"/>
                    <a:gd name="connsiteX6" fmla="*/ 5715 w 61223"/>
                    <a:gd name="connsiteY6" fmla="*/ 119729 h 1006199"/>
                    <a:gd name="connsiteX0" fmla="*/ 61223 w 61223"/>
                    <a:gd name="connsiteY0" fmla="*/ 0 h 939810"/>
                    <a:gd name="connsiteX1" fmla="*/ 61223 w 61223"/>
                    <a:gd name="connsiteY1" fmla="*/ 911245 h 939810"/>
                    <a:gd name="connsiteX2" fmla="*/ 32658 w 61223"/>
                    <a:gd name="connsiteY2" fmla="*/ 939810 h 939810"/>
                    <a:gd name="connsiteX3" fmla="*/ 28565 w 61223"/>
                    <a:gd name="connsiteY3" fmla="*/ 939810 h 939810"/>
                    <a:gd name="connsiteX4" fmla="*/ 0 w 61223"/>
                    <a:gd name="connsiteY4" fmla="*/ 911245 h 939810"/>
                    <a:gd name="connsiteX5" fmla="*/ 5715 w 61223"/>
                    <a:gd name="connsiteY5" fmla="*/ 53340 h 939810"/>
                    <a:gd name="connsiteX0" fmla="*/ 70748 w 70748"/>
                    <a:gd name="connsiteY0" fmla="*/ 0 h 939810"/>
                    <a:gd name="connsiteX1" fmla="*/ 61223 w 70748"/>
                    <a:gd name="connsiteY1" fmla="*/ 911245 h 939810"/>
                    <a:gd name="connsiteX2" fmla="*/ 32658 w 70748"/>
                    <a:gd name="connsiteY2" fmla="*/ 939810 h 939810"/>
                    <a:gd name="connsiteX3" fmla="*/ 28565 w 70748"/>
                    <a:gd name="connsiteY3" fmla="*/ 939810 h 939810"/>
                    <a:gd name="connsiteX4" fmla="*/ 0 w 70748"/>
                    <a:gd name="connsiteY4" fmla="*/ 911245 h 939810"/>
                    <a:gd name="connsiteX5" fmla="*/ 5715 w 70748"/>
                    <a:gd name="connsiteY5" fmla="*/ 53340 h 939810"/>
                    <a:gd name="connsiteX0" fmla="*/ 64398 w 64398"/>
                    <a:gd name="connsiteY0" fmla="*/ 0 h 889010"/>
                    <a:gd name="connsiteX1" fmla="*/ 61223 w 64398"/>
                    <a:gd name="connsiteY1" fmla="*/ 860445 h 889010"/>
                    <a:gd name="connsiteX2" fmla="*/ 32658 w 64398"/>
                    <a:gd name="connsiteY2" fmla="*/ 889010 h 889010"/>
                    <a:gd name="connsiteX3" fmla="*/ 28565 w 64398"/>
                    <a:gd name="connsiteY3" fmla="*/ 889010 h 889010"/>
                    <a:gd name="connsiteX4" fmla="*/ 0 w 64398"/>
                    <a:gd name="connsiteY4" fmla="*/ 860445 h 889010"/>
                    <a:gd name="connsiteX5" fmla="*/ 5715 w 64398"/>
                    <a:gd name="connsiteY5" fmla="*/ 2540 h 889010"/>
                    <a:gd name="connsiteX0" fmla="*/ 67573 w 67573"/>
                    <a:gd name="connsiteY0" fmla="*/ 0 h 889010"/>
                    <a:gd name="connsiteX1" fmla="*/ 61223 w 67573"/>
                    <a:gd name="connsiteY1" fmla="*/ 860445 h 889010"/>
                    <a:gd name="connsiteX2" fmla="*/ 32658 w 67573"/>
                    <a:gd name="connsiteY2" fmla="*/ 889010 h 889010"/>
                    <a:gd name="connsiteX3" fmla="*/ 28565 w 67573"/>
                    <a:gd name="connsiteY3" fmla="*/ 889010 h 889010"/>
                    <a:gd name="connsiteX4" fmla="*/ 0 w 67573"/>
                    <a:gd name="connsiteY4" fmla="*/ 860445 h 889010"/>
                    <a:gd name="connsiteX5" fmla="*/ 5715 w 67573"/>
                    <a:gd name="connsiteY5" fmla="*/ 2540 h 889010"/>
                    <a:gd name="connsiteX0" fmla="*/ 67573 w 67573"/>
                    <a:gd name="connsiteY0" fmla="*/ 0 h 889010"/>
                    <a:gd name="connsiteX1" fmla="*/ 61223 w 67573"/>
                    <a:gd name="connsiteY1" fmla="*/ 860445 h 889010"/>
                    <a:gd name="connsiteX2" fmla="*/ 32658 w 67573"/>
                    <a:gd name="connsiteY2" fmla="*/ 889010 h 889010"/>
                    <a:gd name="connsiteX3" fmla="*/ 28565 w 67573"/>
                    <a:gd name="connsiteY3" fmla="*/ 889010 h 889010"/>
                    <a:gd name="connsiteX4" fmla="*/ 0 w 67573"/>
                    <a:gd name="connsiteY4" fmla="*/ 860445 h 889010"/>
                    <a:gd name="connsiteX5" fmla="*/ 5715 w 67573"/>
                    <a:gd name="connsiteY5" fmla="*/ 2540 h 889010"/>
                    <a:gd name="connsiteX0" fmla="*/ 68208 w 68208"/>
                    <a:gd name="connsiteY0" fmla="*/ 0 h 889010"/>
                    <a:gd name="connsiteX1" fmla="*/ 61858 w 68208"/>
                    <a:gd name="connsiteY1" fmla="*/ 860445 h 889010"/>
                    <a:gd name="connsiteX2" fmla="*/ 33293 w 68208"/>
                    <a:gd name="connsiteY2" fmla="*/ 889010 h 889010"/>
                    <a:gd name="connsiteX3" fmla="*/ 29200 w 68208"/>
                    <a:gd name="connsiteY3" fmla="*/ 889010 h 889010"/>
                    <a:gd name="connsiteX4" fmla="*/ 635 w 68208"/>
                    <a:gd name="connsiteY4" fmla="*/ 860445 h 889010"/>
                    <a:gd name="connsiteX5" fmla="*/ 0 w 68208"/>
                    <a:gd name="connsiteY5" fmla="*/ 2540 h 889010"/>
                    <a:gd name="connsiteX0" fmla="*/ 68208 w 68208"/>
                    <a:gd name="connsiteY0" fmla="*/ 0 h 889010"/>
                    <a:gd name="connsiteX1" fmla="*/ 61858 w 68208"/>
                    <a:gd name="connsiteY1" fmla="*/ 860445 h 889010"/>
                    <a:gd name="connsiteX2" fmla="*/ 33293 w 68208"/>
                    <a:gd name="connsiteY2" fmla="*/ 889010 h 889010"/>
                    <a:gd name="connsiteX3" fmla="*/ 29200 w 68208"/>
                    <a:gd name="connsiteY3" fmla="*/ 889010 h 889010"/>
                    <a:gd name="connsiteX4" fmla="*/ 635 w 68208"/>
                    <a:gd name="connsiteY4" fmla="*/ 860445 h 889010"/>
                    <a:gd name="connsiteX5" fmla="*/ 0 w 68208"/>
                    <a:gd name="connsiteY5" fmla="*/ 2540 h 889010"/>
                    <a:gd name="connsiteX0" fmla="*/ 68208 w 68208"/>
                    <a:gd name="connsiteY0" fmla="*/ 0 h 889010"/>
                    <a:gd name="connsiteX1" fmla="*/ 61858 w 68208"/>
                    <a:gd name="connsiteY1" fmla="*/ 860445 h 889010"/>
                    <a:gd name="connsiteX2" fmla="*/ 33293 w 68208"/>
                    <a:gd name="connsiteY2" fmla="*/ 889010 h 889010"/>
                    <a:gd name="connsiteX3" fmla="*/ 29200 w 68208"/>
                    <a:gd name="connsiteY3" fmla="*/ 889010 h 889010"/>
                    <a:gd name="connsiteX4" fmla="*/ 635 w 68208"/>
                    <a:gd name="connsiteY4" fmla="*/ 860445 h 889010"/>
                    <a:gd name="connsiteX5" fmla="*/ 0 w 68208"/>
                    <a:gd name="connsiteY5" fmla="*/ 2540 h 889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8208" h="889010">
                      <a:moveTo>
                        <a:pt x="68208" y="0"/>
                      </a:moveTo>
                      <a:cubicBezTo>
                        <a:pt x="63975" y="858315"/>
                        <a:pt x="66091" y="40230"/>
                        <a:pt x="61858" y="860445"/>
                      </a:cubicBezTo>
                      <a:cubicBezTo>
                        <a:pt x="61858" y="876221"/>
                        <a:pt x="49069" y="889010"/>
                        <a:pt x="33293" y="889010"/>
                      </a:cubicBezTo>
                      <a:lnTo>
                        <a:pt x="29200" y="889010"/>
                      </a:lnTo>
                      <a:cubicBezTo>
                        <a:pt x="13424" y="889010"/>
                        <a:pt x="635" y="876221"/>
                        <a:pt x="635" y="860445"/>
                      </a:cubicBezTo>
                      <a:cubicBezTo>
                        <a:pt x="635" y="35997"/>
                        <a:pt x="0" y="2540"/>
                        <a:pt x="0" y="2540"/>
                      </a:cubicBezTo>
                    </a:path>
                  </a:pathLst>
                </a:custGeom>
                <a:noFill/>
                <a:ln w="28575" cap="sq">
                  <a:solidFill>
                    <a:schemeClr val="accent2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grpSp>
              <p:nvGrpSpPr>
                <p:cNvPr id="77" name="Group 76">
                  <a:extLst>
                    <a:ext uri="{FF2B5EF4-FFF2-40B4-BE49-F238E27FC236}">
                      <a16:creationId xmlns:a16="http://schemas.microsoft.com/office/drawing/2014/main" id="{ADB3AD9F-C58B-4933-BDF0-2EC52132398B}"/>
                    </a:ext>
                  </a:extLst>
                </p:cNvPr>
                <p:cNvGrpSpPr/>
                <p:nvPr/>
              </p:nvGrpSpPr>
              <p:grpSpPr>
                <a:xfrm>
                  <a:off x="6019731" y="3814090"/>
                  <a:ext cx="66966" cy="1226220"/>
                  <a:chOff x="6048291" y="3103068"/>
                  <a:chExt cx="66966" cy="1226220"/>
                </a:xfrm>
              </p:grpSpPr>
              <p:cxnSp>
                <p:nvCxnSpPr>
                  <p:cNvPr id="78" name="Straight Connector 77">
                    <a:extLst>
                      <a:ext uri="{FF2B5EF4-FFF2-40B4-BE49-F238E27FC236}">
                        <a16:creationId xmlns:a16="http://schemas.microsoft.com/office/drawing/2014/main" id="{57D77997-FA99-4050-9CDB-C7CE7FF851DB}"/>
                      </a:ext>
                    </a:extLst>
                  </p:cNvPr>
                  <p:cNvCxnSpPr/>
                  <p:nvPr/>
                </p:nvCxnSpPr>
                <p:spPr>
                  <a:xfrm>
                    <a:off x="6048291" y="3103068"/>
                    <a:ext cx="0" cy="1226220"/>
                  </a:xfrm>
                  <a:prstGeom prst="line">
                    <a:avLst/>
                  </a:prstGeom>
                  <a:ln w="28575">
                    <a:solidFill>
                      <a:schemeClr val="accent2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79" name="Straight Connector 78">
                    <a:extLst>
                      <a:ext uri="{FF2B5EF4-FFF2-40B4-BE49-F238E27FC236}">
                        <a16:creationId xmlns:a16="http://schemas.microsoft.com/office/drawing/2014/main" id="{BF7D0CD0-C955-4BCD-8B9B-3AF43CDB5AE2}"/>
                      </a:ext>
                    </a:extLst>
                  </p:cNvPr>
                  <p:cNvCxnSpPr/>
                  <p:nvPr/>
                </p:nvCxnSpPr>
                <p:spPr>
                  <a:xfrm>
                    <a:off x="6115257" y="3103068"/>
                    <a:ext cx="0" cy="1226220"/>
                  </a:xfrm>
                  <a:prstGeom prst="line">
                    <a:avLst/>
                  </a:prstGeom>
                  <a:ln w="28575">
                    <a:solidFill>
                      <a:schemeClr val="accent2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</p:grpSp>
        <p:grpSp>
          <p:nvGrpSpPr>
            <p:cNvPr id="68" name="Clerk Processing Credit Card">
              <a:extLst>
                <a:ext uri="{FF2B5EF4-FFF2-40B4-BE49-F238E27FC236}">
                  <a16:creationId xmlns:a16="http://schemas.microsoft.com/office/drawing/2014/main" id="{262F637C-7537-4647-A342-5FCF2A023ABE}"/>
                </a:ext>
              </a:extLst>
            </p:cNvPr>
            <p:cNvGrpSpPr/>
            <p:nvPr/>
          </p:nvGrpSpPr>
          <p:grpSpPr>
            <a:xfrm>
              <a:off x="1866394" y="3458292"/>
              <a:ext cx="731751" cy="688189"/>
              <a:chOff x="1866394" y="3458292"/>
              <a:chExt cx="731751" cy="688189"/>
            </a:xfrm>
          </p:grpSpPr>
          <p:sp>
            <p:nvSpPr>
              <p:cNvPr id="72" name="Employee endpt">
                <a:extLst>
                  <a:ext uri="{FF2B5EF4-FFF2-40B4-BE49-F238E27FC236}">
                    <a16:creationId xmlns:a16="http://schemas.microsoft.com/office/drawing/2014/main" id="{B6E389DE-8CF7-4169-90EE-0CD88FDF2CB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97896" y="3458292"/>
                <a:ext cx="478293" cy="478293"/>
              </a:xfrm>
              <a:prstGeom prst="ellipse">
                <a:avLst/>
              </a:prstGeom>
              <a:blipFill rotWithShape="1">
                <a:blip r:embed="rId6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chemeClr val="accent2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>
                    <a:solidFill>
                      <a:srgbClr val="005073"/>
                    </a:solidFill>
                  </a:rPr>
                  <a:t>        </a:t>
                </a:r>
              </a:p>
            </p:txBody>
          </p:sp>
          <p:sp>
            <p:nvSpPr>
              <p:cNvPr id="73" name="Employee processing credit card label">
                <a:extLst>
                  <a:ext uri="{FF2B5EF4-FFF2-40B4-BE49-F238E27FC236}">
                    <a16:creationId xmlns:a16="http://schemas.microsoft.com/office/drawing/2014/main" id="{E57CC6D2-48ED-4C5A-9DFB-8318339E74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6394" y="3964893"/>
                <a:ext cx="731751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Clerk processing credit card</a:t>
                </a:r>
              </a:p>
            </p:txBody>
          </p:sp>
        </p:grpSp>
        <p:grpSp>
          <p:nvGrpSpPr>
            <p:cNvPr id="69" name="Payment Processing">
              <a:extLst>
                <a:ext uri="{FF2B5EF4-FFF2-40B4-BE49-F238E27FC236}">
                  <a16:creationId xmlns:a16="http://schemas.microsoft.com/office/drawing/2014/main" id="{BC1DA570-482C-44CB-9BD6-024F24E99A30}"/>
                </a:ext>
              </a:extLst>
            </p:cNvPr>
            <p:cNvGrpSpPr/>
            <p:nvPr/>
          </p:nvGrpSpPr>
          <p:grpSpPr>
            <a:xfrm>
              <a:off x="11161112" y="3457716"/>
              <a:ext cx="961654" cy="613997"/>
              <a:chOff x="11161112" y="3457716"/>
              <a:chExt cx="961654" cy="613997"/>
            </a:xfrm>
          </p:grpSpPr>
          <p:sp>
            <p:nvSpPr>
              <p:cNvPr id="70" name="Payment Processing endpt">
                <a:extLst>
                  <a:ext uri="{FF2B5EF4-FFF2-40B4-BE49-F238E27FC236}">
                    <a16:creationId xmlns:a16="http://schemas.microsoft.com/office/drawing/2014/main" id="{7461C1A6-782D-4B5D-ABA0-D73D3042586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390889" y="3457716"/>
                <a:ext cx="477856" cy="477857"/>
              </a:xfrm>
              <a:prstGeom prst="ellipse">
                <a:avLst/>
              </a:prstGeom>
              <a:blipFill rotWithShape="1">
                <a:blip r:embed="rId7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71BF49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 dirty="0">
                  <a:solidFill>
                    <a:srgbClr val="005073"/>
                  </a:solidFill>
                  <a:latin typeface="CiscoSansTT ExtraLight"/>
                </a:endParaRPr>
              </a:p>
            </p:txBody>
          </p:sp>
          <p:sp>
            <p:nvSpPr>
              <p:cNvPr id="71" name="Payment Processing label">
                <a:extLst>
                  <a:ext uri="{FF2B5EF4-FFF2-40B4-BE49-F238E27FC236}">
                    <a16:creationId xmlns:a16="http://schemas.microsoft.com/office/drawing/2014/main" id="{657FFAFE-CBA8-4F5F-88E2-10E403749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1112" y="3993550"/>
                <a:ext cx="961654" cy="78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Payment Processing</a:t>
                </a:r>
              </a:p>
            </p:txBody>
          </p:sp>
        </p:grpSp>
      </p:grpSp>
      <p:grpSp>
        <p:nvGrpSpPr>
          <p:cNvPr id="84" name="Orange Flow">
            <a:extLst>
              <a:ext uri="{FF2B5EF4-FFF2-40B4-BE49-F238E27FC236}">
                <a16:creationId xmlns:a16="http://schemas.microsoft.com/office/drawing/2014/main" id="{FEA2ADFE-10B7-49C5-8D22-BA584BB6E9D5}"/>
              </a:ext>
            </a:extLst>
          </p:cNvPr>
          <p:cNvGrpSpPr/>
          <p:nvPr/>
        </p:nvGrpSpPr>
        <p:grpSpPr>
          <a:xfrm>
            <a:off x="808125" y="1504860"/>
            <a:ext cx="11307553" cy="2107400"/>
            <a:chOff x="808125" y="1504860"/>
            <a:chExt cx="11307553" cy="2107400"/>
          </a:xfrm>
        </p:grpSpPr>
        <p:sp>
          <p:nvSpPr>
            <p:cNvPr id="85" name="Guest Wireless label">
              <a:extLst>
                <a:ext uri="{FF2B5EF4-FFF2-40B4-BE49-F238E27FC236}">
                  <a16:creationId xmlns:a16="http://schemas.microsoft.com/office/drawing/2014/main" id="{74EB30CD-41F8-44BB-8822-5F817AA82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8125" y="2736684"/>
              <a:ext cx="101936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</a:pPr>
              <a:r>
                <a:rPr lang="en-US" altLang="en-US" sz="1000" dirty="0">
                  <a:solidFill>
                    <a:srgbClr val="F47521"/>
                  </a:solidFill>
                  <a:latin typeface="Arial" charset="0"/>
                  <a:ea typeface="Arial" charset="0"/>
                  <a:cs typeface="Arial" charset="0"/>
                </a:rPr>
                <a:t>Guest Wireless</a:t>
              </a:r>
            </a:p>
          </p:txBody>
        </p:sp>
        <p:grpSp>
          <p:nvGrpSpPr>
            <p:cNvPr id="86" name="Orange Flow Lines">
              <a:extLst>
                <a:ext uri="{FF2B5EF4-FFF2-40B4-BE49-F238E27FC236}">
                  <a16:creationId xmlns:a16="http://schemas.microsoft.com/office/drawing/2014/main" id="{3EE3512D-7EC7-4849-AF82-FF436ECA0AF7}"/>
                </a:ext>
              </a:extLst>
            </p:cNvPr>
            <p:cNvGrpSpPr/>
            <p:nvPr/>
          </p:nvGrpSpPr>
          <p:grpSpPr>
            <a:xfrm>
              <a:off x="2360387" y="1504860"/>
              <a:ext cx="9238919" cy="2107400"/>
              <a:chOff x="2360387" y="1504860"/>
              <a:chExt cx="9238919" cy="2107400"/>
            </a:xfrm>
          </p:grpSpPr>
          <p:grpSp>
            <p:nvGrpSpPr>
              <p:cNvPr id="93" name="orange connectors">
                <a:extLst>
                  <a:ext uri="{FF2B5EF4-FFF2-40B4-BE49-F238E27FC236}">
                    <a16:creationId xmlns:a16="http://schemas.microsoft.com/office/drawing/2014/main" id="{79388707-F1FD-438B-810B-27DE4390BDCE}"/>
                  </a:ext>
                </a:extLst>
              </p:cNvPr>
              <p:cNvGrpSpPr/>
              <p:nvPr/>
            </p:nvGrpSpPr>
            <p:grpSpPr>
              <a:xfrm flipV="1">
                <a:off x="5977499" y="1504860"/>
                <a:ext cx="70267" cy="2052291"/>
                <a:chOff x="6019731" y="3814090"/>
                <a:chExt cx="70267" cy="2052291"/>
              </a:xfrm>
            </p:grpSpPr>
            <p:sp>
              <p:nvSpPr>
                <p:cNvPr id="100" name="Rounded Rectangle 7">
                  <a:extLst>
                    <a:ext uri="{FF2B5EF4-FFF2-40B4-BE49-F238E27FC236}">
                      <a16:creationId xmlns:a16="http://schemas.microsoft.com/office/drawing/2014/main" id="{0FE3615E-AC6F-421F-A329-B93BF8662E9F}"/>
                    </a:ext>
                  </a:extLst>
                </p:cNvPr>
                <p:cNvSpPr/>
                <p:nvPr/>
              </p:nvSpPr>
              <p:spPr>
                <a:xfrm>
                  <a:off x="6021790" y="4977371"/>
                  <a:ext cx="68208" cy="889010"/>
                </a:xfrm>
                <a:custGeom>
                  <a:avLst/>
                  <a:gdLst>
                    <a:gd name="connsiteX0" fmla="*/ 0 w 61223"/>
                    <a:gd name="connsiteY0" fmla="*/ 28565 h 504825"/>
                    <a:gd name="connsiteX1" fmla="*/ 28565 w 61223"/>
                    <a:gd name="connsiteY1" fmla="*/ 0 h 504825"/>
                    <a:gd name="connsiteX2" fmla="*/ 32658 w 61223"/>
                    <a:gd name="connsiteY2" fmla="*/ 0 h 504825"/>
                    <a:gd name="connsiteX3" fmla="*/ 61223 w 61223"/>
                    <a:gd name="connsiteY3" fmla="*/ 28565 h 504825"/>
                    <a:gd name="connsiteX4" fmla="*/ 61223 w 61223"/>
                    <a:gd name="connsiteY4" fmla="*/ 476260 h 504825"/>
                    <a:gd name="connsiteX5" fmla="*/ 32658 w 61223"/>
                    <a:gd name="connsiteY5" fmla="*/ 504825 h 504825"/>
                    <a:gd name="connsiteX6" fmla="*/ 28565 w 61223"/>
                    <a:gd name="connsiteY6" fmla="*/ 504825 h 504825"/>
                    <a:gd name="connsiteX7" fmla="*/ 0 w 61223"/>
                    <a:gd name="connsiteY7" fmla="*/ 476260 h 504825"/>
                    <a:gd name="connsiteX8" fmla="*/ 0 w 61223"/>
                    <a:gd name="connsiteY8" fmla="*/ 28565 h 504825"/>
                    <a:gd name="connsiteX0" fmla="*/ 0 w 61223"/>
                    <a:gd name="connsiteY0" fmla="*/ 28565 h 504825"/>
                    <a:gd name="connsiteX1" fmla="*/ 28565 w 61223"/>
                    <a:gd name="connsiteY1" fmla="*/ 0 h 504825"/>
                    <a:gd name="connsiteX2" fmla="*/ 61223 w 61223"/>
                    <a:gd name="connsiteY2" fmla="*/ 28565 h 504825"/>
                    <a:gd name="connsiteX3" fmla="*/ 61223 w 61223"/>
                    <a:gd name="connsiteY3" fmla="*/ 476260 h 504825"/>
                    <a:gd name="connsiteX4" fmla="*/ 32658 w 61223"/>
                    <a:gd name="connsiteY4" fmla="*/ 504825 h 504825"/>
                    <a:gd name="connsiteX5" fmla="*/ 28565 w 61223"/>
                    <a:gd name="connsiteY5" fmla="*/ 504825 h 504825"/>
                    <a:gd name="connsiteX6" fmla="*/ 0 w 61223"/>
                    <a:gd name="connsiteY6" fmla="*/ 476260 h 504825"/>
                    <a:gd name="connsiteX7" fmla="*/ 0 w 61223"/>
                    <a:gd name="connsiteY7" fmla="*/ 28565 h 504825"/>
                    <a:gd name="connsiteX0" fmla="*/ 0 w 61223"/>
                    <a:gd name="connsiteY0" fmla="*/ 800090 h 1276350"/>
                    <a:gd name="connsiteX1" fmla="*/ 31740 w 61223"/>
                    <a:gd name="connsiteY1" fmla="*/ 0 h 1276350"/>
                    <a:gd name="connsiteX2" fmla="*/ 61223 w 61223"/>
                    <a:gd name="connsiteY2" fmla="*/ 800090 h 1276350"/>
                    <a:gd name="connsiteX3" fmla="*/ 61223 w 61223"/>
                    <a:gd name="connsiteY3" fmla="*/ 1247785 h 1276350"/>
                    <a:gd name="connsiteX4" fmla="*/ 32658 w 61223"/>
                    <a:gd name="connsiteY4" fmla="*/ 1276350 h 1276350"/>
                    <a:gd name="connsiteX5" fmla="*/ 28565 w 61223"/>
                    <a:gd name="connsiteY5" fmla="*/ 1276350 h 1276350"/>
                    <a:gd name="connsiteX6" fmla="*/ 0 w 61223"/>
                    <a:gd name="connsiteY6" fmla="*/ 1247785 h 1276350"/>
                    <a:gd name="connsiteX7" fmla="*/ 0 w 61223"/>
                    <a:gd name="connsiteY7" fmla="*/ 800090 h 1276350"/>
                    <a:gd name="connsiteX0" fmla="*/ 0 w 61223"/>
                    <a:gd name="connsiteY0" fmla="*/ 55962 h 532222"/>
                    <a:gd name="connsiteX1" fmla="*/ 61223 w 61223"/>
                    <a:gd name="connsiteY1" fmla="*/ 55962 h 532222"/>
                    <a:gd name="connsiteX2" fmla="*/ 61223 w 61223"/>
                    <a:gd name="connsiteY2" fmla="*/ 503657 h 532222"/>
                    <a:gd name="connsiteX3" fmla="*/ 32658 w 61223"/>
                    <a:gd name="connsiteY3" fmla="*/ 532222 h 532222"/>
                    <a:gd name="connsiteX4" fmla="*/ 28565 w 61223"/>
                    <a:gd name="connsiteY4" fmla="*/ 532222 h 532222"/>
                    <a:gd name="connsiteX5" fmla="*/ 0 w 61223"/>
                    <a:gd name="connsiteY5" fmla="*/ 503657 h 532222"/>
                    <a:gd name="connsiteX6" fmla="*/ 0 w 61223"/>
                    <a:gd name="connsiteY6" fmla="*/ 55962 h 532222"/>
                    <a:gd name="connsiteX0" fmla="*/ 0 w 61223"/>
                    <a:gd name="connsiteY0" fmla="*/ 7812 h 966672"/>
                    <a:gd name="connsiteX1" fmla="*/ 61223 w 61223"/>
                    <a:gd name="connsiteY1" fmla="*/ 490412 h 966672"/>
                    <a:gd name="connsiteX2" fmla="*/ 61223 w 61223"/>
                    <a:gd name="connsiteY2" fmla="*/ 938107 h 966672"/>
                    <a:gd name="connsiteX3" fmla="*/ 32658 w 61223"/>
                    <a:gd name="connsiteY3" fmla="*/ 966672 h 966672"/>
                    <a:gd name="connsiteX4" fmla="*/ 28565 w 61223"/>
                    <a:gd name="connsiteY4" fmla="*/ 966672 h 966672"/>
                    <a:gd name="connsiteX5" fmla="*/ 0 w 61223"/>
                    <a:gd name="connsiteY5" fmla="*/ 938107 h 966672"/>
                    <a:gd name="connsiteX6" fmla="*/ 0 w 61223"/>
                    <a:gd name="connsiteY6" fmla="*/ 7812 h 966672"/>
                    <a:gd name="connsiteX0" fmla="*/ 0 w 61223"/>
                    <a:gd name="connsiteY0" fmla="*/ 47339 h 1006199"/>
                    <a:gd name="connsiteX1" fmla="*/ 61223 w 61223"/>
                    <a:gd name="connsiteY1" fmla="*/ 66389 h 1006199"/>
                    <a:gd name="connsiteX2" fmla="*/ 61223 w 61223"/>
                    <a:gd name="connsiteY2" fmla="*/ 977634 h 1006199"/>
                    <a:gd name="connsiteX3" fmla="*/ 32658 w 61223"/>
                    <a:gd name="connsiteY3" fmla="*/ 1006199 h 1006199"/>
                    <a:gd name="connsiteX4" fmla="*/ 28565 w 61223"/>
                    <a:gd name="connsiteY4" fmla="*/ 1006199 h 1006199"/>
                    <a:gd name="connsiteX5" fmla="*/ 0 w 61223"/>
                    <a:gd name="connsiteY5" fmla="*/ 977634 h 1006199"/>
                    <a:gd name="connsiteX6" fmla="*/ 0 w 61223"/>
                    <a:gd name="connsiteY6" fmla="*/ 47339 h 1006199"/>
                    <a:gd name="connsiteX0" fmla="*/ 0 w 91440"/>
                    <a:gd name="connsiteY0" fmla="*/ 47339 h 1006199"/>
                    <a:gd name="connsiteX1" fmla="*/ 61223 w 91440"/>
                    <a:gd name="connsiteY1" fmla="*/ 66389 h 1006199"/>
                    <a:gd name="connsiteX2" fmla="*/ 61223 w 91440"/>
                    <a:gd name="connsiteY2" fmla="*/ 977634 h 1006199"/>
                    <a:gd name="connsiteX3" fmla="*/ 32658 w 91440"/>
                    <a:gd name="connsiteY3" fmla="*/ 1006199 h 1006199"/>
                    <a:gd name="connsiteX4" fmla="*/ 28565 w 91440"/>
                    <a:gd name="connsiteY4" fmla="*/ 1006199 h 1006199"/>
                    <a:gd name="connsiteX5" fmla="*/ 0 w 91440"/>
                    <a:gd name="connsiteY5" fmla="*/ 977634 h 1006199"/>
                    <a:gd name="connsiteX6" fmla="*/ 91440 w 91440"/>
                    <a:gd name="connsiteY6" fmla="*/ 138779 h 1006199"/>
                    <a:gd name="connsiteX0" fmla="*/ 0 w 61223"/>
                    <a:gd name="connsiteY0" fmla="*/ 47339 h 1006199"/>
                    <a:gd name="connsiteX1" fmla="*/ 61223 w 61223"/>
                    <a:gd name="connsiteY1" fmla="*/ 66389 h 1006199"/>
                    <a:gd name="connsiteX2" fmla="*/ 61223 w 61223"/>
                    <a:gd name="connsiteY2" fmla="*/ 977634 h 1006199"/>
                    <a:gd name="connsiteX3" fmla="*/ 32658 w 61223"/>
                    <a:gd name="connsiteY3" fmla="*/ 1006199 h 1006199"/>
                    <a:gd name="connsiteX4" fmla="*/ 28565 w 61223"/>
                    <a:gd name="connsiteY4" fmla="*/ 1006199 h 1006199"/>
                    <a:gd name="connsiteX5" fmla="*/ 0 w 61223"/>
                    <a:gd name="connsiteY5" fmla="*/ 977634 h 1006199"/>
                    <a:gd name="connsiteX6" fmla="*/ 5715 w 61223"/>
                    <a:gd name="connsiteY6" fmla="*/ 119729 h 1006199"/>
                    <a:gd name="connsiteX0" fmla="*/ 61223 w 61223"/>
                    <a:gd name="connsiteY0" fmla="*/ 0 h 939810"/>
                    <a:gd name="connsiteX1" fmla="*/ 61223 w 61223"/>
                    <a:gd name="connsiteY1" fmla="*/ 911245 h 939810"/>
                    <a:gd name="connsiteX2" fmla="*/ 32658 w 61223"/>
                    <a:gd name="connsiteY2" fmla="*/ 939810 h 939810"/>
                    <a:gd name="connsiteX3" fmla="*/ 28565 w 61223"/>
                    <a:gd name="connsiteY3" fmla="*/ 939810 h 939810"/>
                    <a:gd name="connsiteX4" fmla="*/ 0 w 61223"/>
                    <a:gd name="connsiteY4" fmla="*/ 911245 h 939810"/>
                    <a:gd name="connsiteX5" fmla="*/ 5715 w 61223"/>
                    <a:gd name="connsiteY5" fmla="*/ 53340 h 939810"/>
                    <a:gd name="connsiteX0" fmla="*/ 70748 w 70748"/>
                    <a:gd name="connsiteY0" fmla="*/ 0 h 939810"/>
                    <a:gd name="connsiteX1" fmla="*/ 61223 w 70748"/>
                    <a:gd name="connsiteY1" fmla="*/ 911245 h 939810"/>
                    <a:gd name="connsiteX2" fmla="*/ 32658 w 70748"/>
                    <a:gd name="connsiteY2" fmla="*/ 939810 h 939810"/>
                    <a:gd name="connsiteX3" fmla="*/ 28565 w 70748"/>
                    <a:gd name="connsiteY3" fmla="*/ 939810 h 939810"/>
                    <a:gd name="connsiteX4" fmla="*/ 0 w 70748"/>
                    <a:gd name="connsiteY4" fmla="*/ 911245 h 939810"/>
                    <a:gd name="connsiteX5" fmla="*/ 5715 w 70748"/>
                    <a:gd name="connsiteY5" fmla="*/ 53340 h 939810"/>
                    <a:gd name="connsiteX0" fmla="*/ 64398 w 64398"/>
                    <a:gd name="connsiteY0" fmla="*/ 0 h 889010"/>
                    <a:gd name="connsiteX1" fmla="*/ 61223 w 64398"/>
                    <a:gd name="connsiteY1" fmla="*/ 860445 h 889010"/>
                    <a:gd name="connsiteX2" fmla="*/ 32658 w 64398"/>
                    <a:gd name="connsiteY2" fmla="*/ 889010 h 889010"/>
                    <a:gd name="connsiteX3" fmla="*/ 28565 w 64398"/>
                    <a:gd name="connsiteY3" fmla="*/ 889010 h 889010"/>
                    <a:gd name="connsiteX4" fmla="*/ 0 w 64398"/>
                    <a:gd name="connsiteY4" fmla="*/ 860445 h 889010"/>
                    <a:gd name="connsiteX5" fmla="*/ 5715 w 64398"/>
                    <a:gd name="connsiteY5" fmla="*/ 2540 h 889010"/>
                    <a:gd name="connsiteX0" fmla="*/ 67573 w 67573"/>
                    <a:gd name="connsiteY0" fmla="*/ 0 h 889010"/>
                    <a:gd name="connsiteX1" fmla="*/ 61223 w 67573"/>
                    <a:gd name="connsiteY1" fmla="*/ 860445 h 889010"/>
                    <a:gd name="connsiteX2" fmla="*/ 32658 w 67573"/>
                    <a:gd name="connsiteY2" fmla="*/ 889010 h 889010"/>
                    <a:gd name="connsiteX3" fmla="*/ 28565 w 67573"/>
                    <a:gd name="connsiteY3" fmla="*/ 889010 h 889010"/>
                    <a:gd name="connsiteX4" fmla="*/ 0 w 67573"/>
                    <a:gd name="connsiteY4" fmla="*/ 860445 h 889010"/>
                    <a:gd name="connsiteX5" fmla="*/ 5715 w 67573"/>
                    <a:gd name="connsiteY5" fmla="*/ 2540 h 889010"/>
                    <a:gd name="connsiteX0" fmla="*/ 67573 w 67573"/>
                    <a:gd name="connsiteY0" fmla="*/ 0 h 889010"/>
                    <a:gd name="connsiteX1" fmla="*/ 61223 w 67573"/>
                    <a:gd name="connsiteY1" fmla="*/ 860445 h 889010"/>
                    <a:gd name="connsiteX2" fmla="*/ 32658 w 67573"/>
                    <a:gd name="connsiteY2" fmla="*/ 889010 h 889010"/>
                    <a:gd name="connsiteX3" fmla="*/ 28565 w 67573"/>
                    <a:gd name="connsiteY3" fmla="*/ 889010 h 889010"/>
                    <a:gd name="connsiteX4" fmla="*/ 0 w 67573"/>
                    <a:gd name="connsiteY4" fmla="*/ 860445 h 889010"/>
                    <a:gd name="connsiteX5" fmla="*/ 5715 w 67573"/>
                    <a:gd name="connsiteY5" fmla="*/ 2540 h 889010"/>
                    <a:gd name="connsiteX0" fmla="*/ 68208 w 68208"/>
                    <a:gd name="connsiteY0" fmla="*/ 0 h 889010"/>
                    <a:gd name="connsiteX1" fmla="*/ 61858 w 68208"/>
                    <a:gd name="connsiteY1" fmla="*/ 860445 h 889010"/>
                    <a:gd name="connsiteX2" fmla="*/ 33293 w 68208"/>
                    <a:gd name="connsiteY2" fmla="*/ 889010 h 889010"/>
                    <a:gd name="connsiteX3" fmla="*/ 29200 w 68208"/>
                    <a:gd name="connsiteY3" fmla="*/ 889010 h 889010"/>
                    <a:gd name="connsiteX4" fmla="*/ 635 w 68208"/>
                    <a:gd name="connsiteY4" fmla="*/ 860445 h 889010"/>
                    <a:gd name="connsiteX5" fmla="*/ 0 w 68208"/>
                    <a:gd name="connsiteY5" fmla="*/ 2540 h 889010"/>
                    <a:gd name="connsiteX0" fmla="*/ 68208 w 68208"/>
                    <a:gd name="connsiteY0" fmla="*/ 0 h 889010"/>
                    <a:gd name="connsiteX1" fmla="*/ 61858 w 68208"/>
                    <a:gd name="connsiteY1" fmla="*/ 860445 h 889010"/>
                    <a:gd name="connsiteX2" fmla="*/ 33293 w 68208"/>
                    <a:gd name="connsiteY2" fmla="*/ 889010 h 889010"/>
                    <a:gd name="connsiteX3" fmla="*/ 29200 w 68208"/>
                    <a:gd name="connsiteY3" fmla="*/ 889010 h 889010"/>
                    <a:gd name="connsiteX4" fmla="*/ 635 w 68208"/>
                    <a:gd name="connsiteY4" fmla="*/ 860445 h 889010"/>
                    <a:gd name="connsiteX5" fmla="*/ 0 w 68208"/>
                    <a:gd name="connsiteY5" fmla="*/ 2540 h 889010"/>
                    <a:gd name="connsiteX0" fmla="*/ 68208 w 68208"/>
                    <a:gd name="connsiteY0" fmla="*/ 0 h 889010"/>
                    <a:gd name="connsiteX1" fmla="*/ 61858 w 68208"/>
                    <a:gd name="connsiteY1" fmla="*/ 860445 h 889010"/>
                    <a:gd name="connsiteX2" fmla="*/ 33293 w 68208"/>
                    <a:gd name="connsiteY2" fmla="*/ 889010 h 889010"/>
                    <a:gd name="connsiteX3" fmla="*/ 29200 w 68208"/>
                    <a:gd name="connsiteY3" fmla="*/ 889010 h 889010"/>
                    <a:gd name="connsiteX4" fmla="*/ 635 w 68208"/>
                    <a:gd name="connsiteY4" fmla="*/ 860445 h 889010"/>
                    <a:gd name="connsiteX5" fmla="*/ 0 w 68208"/>
                    <a:gd name="connsiteY5" fmla="*/ 2540 h 889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8208" h="889010">
                      <a:moveTo>
                        <a:pt x="68208" y="0"/>
                      </a:moveTo>
                      <a:cubicBezTo>
                        <a:pt x="63975" y="858315"/>
                        <a:pt x="66091" y="40230"/>
                        <a:pt x="61858" y="860445"/>
                      </a:cubicBezTo>
                      <a:cubicBezTo>
                        <a:pt x="61858" y="876221"/>
                        <a:pt x="49069" y="889010"/>
                        <a:pt x="33293" y="889010"/>
                      </a:cubicBezTo>
                      <a:lnTo>
                        <a:pt x="29200" y="889010"/>
                      </a:lnTo>
                      <a:cubicBezTo>
                        <a:pt x="13424" y="889010"/>
                        <a:pt x="635" y="876221"/>
                        <a:pt x="635" y="860445"/>
                      </a:cubicBezTo>
                      <a:cubicBezTo>
                        <a:pt x="635" y="35997"/>
                        <a:pt x="0" y="2540"/>
                        <a:pt x="0" y="2540"/>
                      </a:cubicBezTo>
                    </a:path>
                  </a:pathLst>
                </a:custGeom>
                <a:noFill/>
                <a:ln w="28575" cap="sq">
                  <a:solidFill>
                    <a:srgbClr val="F4752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grpSp>
              <p:nvGrpSpPr>
                <p:cNvPr id="101" name="Group 100">
                  <a:extLst>
                    <a:ext uri="{FF2B5EF4-FFF2-40B4-BE49-F238E27FC236}">
                      <a16:creationId xmlns:a16="http://schemas.microsoft.com/office/drawing/2014/main" id="{5DFE71C7-1BC1-4A2B-B7FD-1A91AB9E3B98}"/>
                    </a:ext>
                  </a:extLst>
                </p:cNvPr>
                <p:cNvGrpSpPr/>
                <p:nvPr/>
              </p:nvGrpSpPr>
              <p:grpSpPr>
                <a:xfrm>
                  <a:off x="6019731" y="3814090"/>
                  <a:ext cx="70267" cy="1226220"/>
                  <a:chOff x="6048291" y="3103068"/>
                  <a:chExt cx="70267" cy="1226220"/>
                </a:xfrm>
              </p:grpSpPr>
              <p:cxnSp>
                <p:nvCxnSpPr>
                  <p:cNvPr id="102" name="Straight Connector 101">
                    <a:extLst>
                      <a:ext uri="{FF2B5EF4-FFF2-40B4-BE49-F238E27FC236}">
                        <a16:creationId xmlns:a16="http://schemas.microsoft.com/office/drawing/2014/main" id="{AEAC844B-0648-4229-8B24-724538C61290}"/>
                      </a:ext>
                    </a:extLst>
                  </p:cNvPr>
                  <p:cNvCxnSpPr/>
                  <p:nvPr/>
                </p:nvCxnSpPr>
                <p:spPr>
                  <a:xfrm>
                    <a:off x="6048291" y="3103068"/>
                    <a:ext cx="0" cy="1226220"/>
                  </a:xfrm>
                  <a:prstGeom prst="line">
                    <a:avLst/>
                  </a:prstGeom>
                  <a:ln w="28575">
                    <a:solidFill>
                      <a:srgbClr val="F4752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03" name="Straight Connector 102">
                    <a:extLst>
                      <a:ext uri="{FF2B5EF4-FFF2-40B4-BE49-F238E27FC236}">
                        <a16:creationId xmlns:a16="http://schemas.microsoft.com/office/drawing/2014/main" id="{BEE56D36-E07A-4799-B976-662427FE7342}"/>
                      </a:ext>
                    </a:extLst>
                  </p:cNvPr>
                  <p:cNvCxnSpPr/>
                  <p:nvPr/>
                </p:nvCxnSpPr>
                <p:spPr>
                  <a:xfrm>
                    <a:off x="6118558" y="3103068"/>
                    <a:ext cx="0" cy="1226220"/>
                  </a:xfrm>
                  <a:prstGeom prst="line">
                    <a:avLst/>
                  </a:prstGeom>
                  <a:ln w="28575">
                    <a:solidFill>
                      <a:srgbClr val="F4752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cxnSp>
            <p:nvCxnSpPr>
              <p:cNvPr id="94" name="Straight Connector 93">
                <a:extLst>
                  <a:ext uri="{FF2B5EF4-FFF2-40B4-BE49-F238E27FC236}">
                    <a16:creationId xmlns:a16="http://schemas.microsoft.com/office/drawing/2014/main" id="{BFBEF1F5-5D29-4F6F-A69E-63A795D246D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360387" y="2786207"/>
                <a:ext cx="1506737" cy="0"/>
              </a:xfrm>
              <a:prstGeom prst="line">
                <a:avLst/>
              </a:prstGeom>
              <a:ln w="28575">
                <a:solidFill>
                  <a:srgbClr val="F4752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DA517E66-AF0C-459C-B144-3436410EBEE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046901" y="3612260"/>
                <a:ext cx="6400800" cy="0"/>
              </a:xfrm>
              <a:prstGeom prst="line">
                <a:avLst/>
              </a:prstGeom>
              <a:ln w="28575">
                <a:solidFill>
                  <a:srgbClr val="F4752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Straight Connector 95">
                <a:extLst>
                  <a:ext uri="{FF2B5EF4-FFF2-40B4-BE49-F238E27FC236}">
                    <a16:creationId xmlns:a16="http://schemas.microsoft.com/office/drawing/2014/main" id="{2AAB4EF1-E3A7-4D5E-8692-DE85E216BF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06208" y="2875718"/>
                <a:ext cx="0" cy="649115"/>
              </a:xfrm>
              <a:prstGeom prst="line">
                <a:avLst/>
              </a:prstGeom>
              <a:ln w="28575">
                <a:solidFill>
                  <a:srgbClr val="F4752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7" name="orange endpoint connector">
                <a:extLst>
                  <a:ext uri="{FF2B5EF4-FFF2-40B4-BE49-F238E27FC236}">
                    <a16:creationId xmlns:a16="http://schemas.microsoft.com/office/drawing/2014/main" id="{E3DDD093-FC4D-4787-A091-73883617F767}"/>
                  </a:ext>
                </a:extLst>
              </p:cNvPr>
              <p:cNvGrpSpPr/>
              <p:nvPr/>
            </p:nvGrpSpPr>
            <p:grpSpPr>
              <a:xfrm>
                <a:off x="10355358" y="2969946"/>
                <a:ext cx="1243948" cy="641559"/>
                <a:chOff x="10452904" y="2598032"/>
                <a:chExt cx="1243948" cy="641559"/>
              </a:xfrm>
            </p:grpSpPr>
            <p:sp>
              <p:nvSpPr>
                <p:cNvPr id="98" name="Rounded Rectangle 1172">
                  <a:extLst>
                    <a:ext uri="{FF2B5EF4-FFF2-40B4-BE49-F238E27FC236}">
                      <a16:creationId xmlns:a16="http://schemas.microsoft.com/office/drawing/2014/main" id="{6F339DC6-5AFF-45B0-A135-9B0CC3BE2A92}"/>
                    </a:ext>
                  </a:extLst>
                </p:cNvPr>
                <p:cNvSpPr/>
                <p:nvPr/>
              </p:nvSpPr>
              <p:spPr>
                <a:xfrm rot="16200000" flipV="1">
                  <a:off x="10551453" y="2731989"/>
                  <a:ext cx="409053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414614 w 759711"/>
                    <a:gd name="connsiteY3" fmla="*/ 2340 h 668066"/>
                    <a:gd name="connsiteX4" fmla="*/ 759711 w 759711"/>
                    <a:gd name="connsiteY4" fmla="*/ 326 h 668066"/>
                    <a:gd name="connsiteX0" fmla="*/ 0 w 414614"/>
                    <a:gd name="connsiteY0" fmla="*/ 668066 h 668066"/>
                    <a:gd name="connsiteX1" fmla="*/ 0 w 414614"/>
                    <a:gd name="connsiteY1" fmla="*/ 222977 h 668066"/>
                    <a:gd name="connsiteX2" fmla="*/ 222651 w 414614"/>
                    <a:gd name="connsiteY2" fmla="*/ 326 h 668066"/>
                    <a:gd name="connsiteX3" fmla="*/ 414614 w 414614"/>
                    <a:gd name="connsiteY3" fmla="*/ 2340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4614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>
                  <a:solidFill>
                    <a:srgbClr val="F4752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99" name="Rounded Rectangle 1172">
                  <a:extLst>
                    <a:ext uri="{FF2B5EF4-FFF2-40B4-BE49-F238E27FC236}">
                      <a16:creationId xmlns:a16="http://schemas.microsoft.com/office/drawing/2014/main" id="{4A85E561-5411-4184-8395-A4F345BCAC65}"/>
                    </a:ext>
                  </a:extLst>
                </p:cNvPr>
                <p:cNvSpPr/>
                <p:nvPr/>
              </p:nvSpPr>
              <p:spPr>
                <a:xfrm rot="5400000" flipV="1">
                  <a:off x="11237912" y="2416892"/>
                  <a:ext cx="277800" cy="640080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329721 w 759711"/>
                    <a:gd name="connsiteY3" fmla="*/ 1177 h 668066"/>
                    <a:gd name="connsiteX4" fmla="*/ 759711 w 759711"/>
                    <a:gd name="connsiteY4" fmla="*/ 326 h 668066"/>
                    <a:gd name="connsiteX0" fmla="*/ 0 w 329721"/>
                    <a:gd name="connsiteY0" fmla="*/ 668066 h 668066"/>
                    <a:gd name="connsiteX1" fmla="*/ 0 w 329721"/>
                    <a:gd name="connsiteY1" fmla="*/ 222977 h 668066"/>
                    <a:gd name="connsiteX2" fmla="*/ 222651 w 329721"/>
                    <a:gd name="connsiteY2" fmla="*/ 326 h 668066"/>
                    <a:gd name="connsiteX3" fmla="*/ 329721 w 329721"/>
                    <a:gd name="connsiteY3" fmla="*/ 1177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972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>
                  <a:solidFill>
                    <a:srgbClr val="F4752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</p:grpSp>
        </p:grpSp>
        <p:grpSp>
          <p:nvGrpSpPr>
            <p:cNvPr id="87" name="Customer browsing prices">
              <a:extLst>
                <a:ext uri="{FF2B5EF4-FFF2-40B4-BE49-F238E27FC236}">
                  <a16:creationId xmlns:a16="http://schemas.microsoft.com/office/drawing/2014/main" id="{DB8DAA41-DB67-4B73-8BB7-42414D8086F3}"/>
                </a:ext>
              </a:extLst>
            </p:cNvPr>
            <p:cNvGrpSpPr/>
            <p:nvPr/>
          </p:nvGrpSpPr>
          <p:grpSpPr>
            <a:xfrm>
              <a:off x="1861370" y="2534330"/>
              <a:ext cx="731751" cy="696561"/>
              <a:chOff x="1861370" y="2534330"/>
              <a:chExt cx="731751" cy="696561"/>
            </a:xfrm>
          </p:grpSpPr>
          <p:sp>
            <p:nvSpPr>
              <p:cNvPr id="91" name="Customer endpt">
                <a:extLst>
                  <a:ext uri="{FF2B5EF4-FFF2-40B4-BE49-F238E27FC236}">
                    <a16:creationId xmlns:a16="http://schemas.microsoft.com/office/drawing/2014/main" id="{E3A2C51E-2C40-4155-A649-24B23D53CDA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95815" y="2534330"/>
                <a:ext cx="482455" cy="482455"/>
              </a:xfrm>
              <a:prstGeom prst="ellipse">
                <a:avLst/>
              </a:prstGeom>
              <a:blipFill rotWithShape="1">
                <a:blip r:embed="rId8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F4752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  <p:sp>
            <p:nvSpPr>
              <p:cNvPr id="92" name="Customer browsing prices label">
                <a:extLst>
                  <a:ext uri="{FF2B5EF4-FFF2-40B4-BE49-F238E27FC236}">
                    <a16:creationId xmlns:a16="http://schemas.microsoft.com/office/drawing/2014/main" id="{8CBC43C6-93AE-4FF5-8736-FC60B67C0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370" y="3049303"/>
                <a:ext cx="731751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Customer browsing prices</a:t>
                </a:r>
              </a:p>
            </p:txBody>
          </p:sp>
        </p:grpSp>
        <p:grpSp>
          <p:nvGrpSpPr>
            <p:cNvPr id="88" name="Comparative Shopping Website">
              <a:extLst>
                <a:ext uri="{FF2B5EF4-FFF2-40B4-BE49-F238E27FC236}">
                  <a16:creationId xmlns:a16="http://schemas.microsoft.com/office/drawing/2014/main" id="{3B7B845E-4156-4FA7-9B93-E91C0BDE772C}"/>
                </a:ext>
              </a:extLst>
            </p:cNvPr>
            <p:cNvGrpSpPr/>
            <p:nvPr/>
          </p:nvGrpSpPr>
          <p:grpSpPr>
            <a:xfrm>
              <a:off x="11154024" y="2704337"/>
              <a:ext cx="961654" cy="679145"/>
              <a:chOff x="11154024" y="2704337"/>
              <a:chExt cx="961654" cy="679145"/>
            </a:xfrm>
          </p:grpSpPr>
          <p:sp>
            <p:nvSpPr>
              <p:cNvPr id="89" name="Comparative Shopping Website endpt">
                <a:extLst>
                  <a:ext uri="{FF2B5EF4-FFF2-40B4-BE49-F238E27FC236}">
                    <a16:creationId xmlns:a16="http://schemas.microsoft.com/office/drawing/2014/main" id="{6E7568F4-75BE-4B38-8D23-2347E7A9F20F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393479" y="2704337"/>
                <a:ext cx="475489" cy="475488"/>
              </a:xfrm>
              <a:prstGeom prst="ellipse">
                <a:avLst/>
              </a:prstGeom>
              <a:blipFill rotWithShape="1">
                <a:blip r:embed="rId9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F4752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90" name="Comparative Shopping Website label">
                <a:extLst>
                  <a:ext uri="{FF2B5EF4-FFF2-40B4-BE49-F238E27FC236}">
                    <a16:creationId xmlns:a16="http://schemas.microsoft.com/office/drawing/2014/main" id="{C65A0FDA-FCA2-4319-9529-13D0DDCE6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54024" y="3228375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Comparative 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Shopping Website</a:t>
                </a:r>
              </a:p>
            </p:txBody>
          </p:sp>
        </p:grpSp>
      </p:grpSp>
      <p:grpSp>
        <p:nvGrpSpPr>
          <p:cNvPr id="104" name="Blue Flow">
            <a:extLst>
              <a:ext uri="{FF2B5EF4-FFF2-40B4-BE49-F238E27FC236}">
                <a16:creationId xmlns:a16="http://schemas.microsoft.com/office/drawing/2014/main" id="{55036463-F768-4DAE-81CE-D9A6A5C5C914}"/>
              </a:ext>
            </a:extLst>
          </p:cNvPr>
          <p:cNvGrpSpPr/>
          <p:nvPr/>
        </p:nvGrpSpPr>
        <p:grpSpPr>
          <a:xfrm>
            <a:off x="809563" y="1436632"/>
            <a:ext cx="11313203" cy="2228487"/>
            <a:chOff x="809563" y="1436632"/>
            <a:chExt cx="11313203" cy="2228487"/>
          </a:xfrm>
        </p:grpSpPr>
        <p:sp>
          <p:nvSpPr>
            <p:cNvPr id="105" name="Secure Email label">
              <a:extLst>
                <a:ext uri="{FF2B5EF4-FFF2-40B4-BE49-F238E27FC236}">
                  <a16:creationId xmlns:a16="http://schemas.microsoft.com/office/drawing/2014/main" id="{2007944D-F7A0-4DDC-BAF1-E395A8D24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563" y="1832772"/>
              <a:ext cx="101936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</a:pPr>
              <a:r>
                <a:rPr lang="en-US" altLang="en-US" sz="1000" dirty="0">
                  <a:solidFill>
                    <a:srgbClr val="81B7E6"/>
                  </a:solidFill>
                  <a:latin typeface="Arial" charset="0"/>
                  <a:ea typeface="Arial" charset="0"/>
                  <a:cs typeface="Arial" charset="0"/>
                </a:rPr>
                <a:t>Secure Web</a:t>
              </a:r>
            </a:p>
          </p:txBody>
        </p:sp>
        <p:grpSp>
          <p:nvGrpSpPr>
            <p:cNvPr id="106" name="Blue Flow Lines">
              <a:extLst>
                <a:ext uri="{FF2B5EF4-FFF2-40B4-BE49-F238E27FC236}">
                  <a16:creationId xmlns:a16="http://schemas.microsoft.com/office/drawing/2014/main" id="{A6694CDF-4AEA-433B-A6A0-2593BFE87ADF}"/>
                </a:ext>
              </a:extLst>
            </p:cNvPr>
            <p:cNvGrpSpPr/>
            <p:nvPr/>
          </p:nvGrpSpPr>
          <p:grpSpPr>
            <a:xfrm>
              <a:off x="2253720" y="1436632"/>
              <a:ext cx="9214434" cy="2228487"/>
              <a:chOff x="2253720" y="1436632"/>
              <a:chExt cx="9214434" cy="2228487"/>
            </a:xfrm>
          </p:grpSpPr>
          <p:sp>
            <p:nvSpPr>
              <p:cNvPr id="113" name="Rounded Rectangle 7">
                <a:extLst>
                  <a:ext uri="{FF2B5EF4-FFF2-40B4-BE49-F238E27FC236}">
                    <a16:creationId xmlns:a16="http://schemas.microsoft.com/office/drawing/2014/main" id="{3A425397-63AE-4DD4-A264-6C4AD76D858F}"/>
                  </a:ext>
                </a:extLst>
              </p:cNvPr>
              <p:cNvSpPr/>
              <p:nvPr/>
            </p:nvSpPr>
            <p:spPr>
              <a:xfrm flipV="1">
                <a:off x="5917781" y="1436632"/>
                <a:ext cx="184823" cy="2228487"/>
              </a:xfrm>
              <a:prstGeom prst="roundRect">
                <a:avLst>
                  <a:gd name="adj" fmla="val 50000"/>
                </a:avLst>
              </a:prstGeom>
              <a:noFill/>
              <a:ln w="28575" cap="sq">
                <a:solidFill>
                  <a:srgbClr val="81B7E6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n w="0"/>
                  <a:solidFill>
                    <a:srgbClr val="00BCEB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endParaRPr>
              </a:p>
            </p:txBody>
          </p:sp>
          <p:sp>
            <p:nvSpPr>
              <p:cNvPr id="114" name="Arc 16">
                <a:extLst>
                  <a:ext uri="{FF2B5EF4-FFF2-40B4-BE49-F238E27FC236}">
                    <a16:creationId xmlns:a16="http://schemas.microsoft.com/office/drawing/2014/main" id="{3E7BD726-EA44-4BA4-8664-0B031B885AA0}"/>
                  </a:ext>
                </a:extLst>
              </p:cNvPr>
              <p:cNvSpPr/>
              <p:nvPr/>
            </p:nvSpPr>
            <p:spPr>
              <a:xfrm>
                <a:off x="3399595" y="1850174"/>
                <a:ext cx="673227" cy="683283"/>
              </a:xfrm>
              <a:custGeom>
                <a:avLst/>
                <a:gdLst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2" fmla="*/ 168275 w 336550"/>
                  <a:gd name="connsiteY2" fmla="*/ 540408 h 1080816"/>
                  <a:gd name="connsiteX3" fmla="*/ 168275 w 336550"/>
                  <a:gd name="connsiteY3" fmla="*/ 0 h 1080816"/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46050 w 168275"/>
                  <a:gd name="connsiteY1" fmla="*/ 253091 h 540408"/>
                  <a:gd name="connsiteX2" fmla="*/ 168275 w 168275"/>
                  <a:gd name="connsiteY2" fmla="*/ 540408 h 540408"/>
                  <a:gd name="connsiteX0" fmla="*/ 0 w 190500"/>
                  <a:gd name="connsiteY0" fmla="*/ 13751 h 554159"/>
                  <a:gd name="connsiteX1" fmla="*/ 168275 w 190500"/>
                  <a:gd name="connsiteY1" fmla="*/ 554159 h 554159"/>
                  <a:gd name="connsiteX2" fmla="*/ 0 w 190500"/>
                  <a:gd name="connsiteY2" fmla="*/ 554159 h 554159"/>
                  <a:gd name="connsiteX3" fmla="*/ 0 w 190500"/>
                  <a:gd name="connsiteY3" fmla="*/ 13751 h 554159"/>
                  <a:gd name="connsiteX0" fmla="*/ 0 w 190500"/>
                  <a:gd name="connsiteY0" fmla="*/ 13751 h 554159"/>
                  <a:gd name="connsiteX1" fmla="*/ 190500 w 190500"/>
                  <a:gd name="connsiteY1" fmla="*/ 76342 h 554159"/>
                  <a:gd name="connsiteX2" fmla="*/ 168275 w 190500"/>
                  <a:gd name="connsiteY2" fmla="*/ 554159 h 554159"/>
                  <a:gd name="connsiteX0" fmla="*/ 0 w 190500"/>
                  <a:gd name="connsiteY0" fmla="*/ 0 h 540408"/>
                  <a:gd name="connsiteX1" fmla="*/ 168275 w 190500"/>
                  <a:gd name="connsiteY1" fmla="*/ 540408 h 540408"/>
                  <a:gd name="connsiteX2" fmla="*/ 0 w 190500"/>
                  <a:gd name="connsiteY2" fmla="*/ 540408 h 540408"/>
                  <a:gd name="connsiteX3" fmla="*/ 0 w 190500"/>
                  <a:gd name="connsiteY3" fmla="*/ 0 h 540408"/>
                  <a:gd name="connsiteX0" fmla="*/ 0 w 190500"/>
                  <a:gd name="connsiteY0" fmla="*/ 0 h 540408"/>
                  <a:gd name="connsiteX1" fmla="*/ 190500 w 190500"/>
                  <a:gd name="connsiteY1" fmla="*/ 62591 h 540408"/>
                  <a:gd name="connsiteX2" fmla="*/ 168275 w 190500"/>
                  <a:gd name="connsiteY2" fmla="*/ 540408 h 540408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52400 w 168275"/>
                  <a:gd name="connsiteY1" fmla="*/ 30841 h 540408"/>
                  <a:gd name="connsiteX2" fmla="*/ 168275 w 168275"/>
                  <a:gd name="connsiteY2" fmla="*/ 540408 h 540408"/>
                  <a:gd name="connsiteX0" fmla="*/ 0 w 171393"/>
                  <a:gd name="connsiteY0" fmla="*/ 0 h 540408"/>
                  <a:gd name="connsiteX1" fmla="*/ 168275 w 171393"/>
                  <a:gd name="connsiteY1" fmla="*/ 540408 h 540408"/>
                  <a:gd name="connsiteX2" fmla="*/ 0 w 171393"/>
                  <a:gd name="connsiteY2" fmla="*/ 540408 h 540408"/>
                  <a:gd name="connsiteX3" fmla="*/ 0 w 171393"/>
                  <a:gd name="connsiteY3" fmla="*/ 0 h 540408"/>
                  <a:gd name="connsiteX0" fmla="*/ 0 w 171393"/>
                  <a:gd name="connsiteY0" fmla="*/ 0 h 540408"/>
                  <a:gd name="connsiteX1" fmla="*/ 152400 w 171393"/>
                  <a:gd name="connsiteY1" fmla="*/ 30841 h 540408"/>
                  <a:gd name="connsiteX2" fmla="*/ 168275 w 171393"/>
                  <a:gd name="connsiteY2" fmla="*/ 540408 h 540408"/>
                  <a:gd name="connsiteX0" fmla="*/ 101600 w 272993"/>
                  <a:gd name="connsiteY0" fmla="*/ 0 h 540408"/>
                  <a:gd name="connsiteX1" fmla="*/ 269875 w 272993"/>
                  <a:gd name="connsiteY1" fmla="*/ 540408 h 540408"/>
                  <a:gd name="connsiteX2" fmla="*/ 101600 w 272993"/>
                  <a:gd name="connsiteY2" fmla="*/ 540408 h 540408"/>
                  <a:gd name="connsiteX3" fmla="*/ 101600 w 272993"/>
                  <a:gd name="connsiteY3" fmla="*/ 0 h 540408"/>
                  <a:gd name="connsiteX0" fmla="*/ 0 w 272993"/>
                  <a:gd name="connsiteY0" fmla="*/ 25400 h 540408"/>
                  <a:gd name="connsiteX1" fmla="*/ 254000 w 272993"/>
                  <a:gd name="connsiteY1" fmla="*/ 30841 h 540408"/>
                  <a:gd name="connsiteX2" fmla="*/ 269875 w 272993"/>
                  <a:gd name="connsiteY2" fmla="*/ 540408 h 540408"/>
                  <a:gd name="connsiteX0" fmla="*/ 101600 w 296237"/>
                  <a:gd name="connsiteY0" fmla="*/ 0 h 540408"/>
                  <a:gd name="connsiteX1" fmla="*/ 269875 w 296237"/>
                  <a:gd name="connsiteY1" fmla="*/ 540408 h 540408"/>
                  <a:gd name="connsiteX2" fmla="*/ 101600 w 296237"/>
                  <a:gd name="connsiteY2" fmla="*/ 540408 h 540408"/>
                  <a:gd name="connsiteX3" fmla="*/ 101600 w 296237"/>
                  <a:gd name="connsiteY3" fmla="*/ 0 h 540408"/>
                  <a:gd name="connsiteX0" fmla="*/ 0 w 296237"/>
                  <a:gd name="connsiteY0" fmla="*/ 25400 h 540408"/>
                  <a:gd name="connsiteX1" fmla="*/ 254000 w 296237"/>
                  <a:gd name="connsiteY1" fmla="*/ 30841 h 540408"/>
                  <a:gd name="connsiteX2" fmla="*/ 269875 w 296237"/>
                  <a:gd name="connsiteY2" fmla="*/ 540408 h 540408"/>
                  <a:gd name="connsiteX0" fmla="*/ 101600 w 290588"/>
                  <a:gd name="connsiteY0" fmla="*/ 8814 h 555572"/>
                  <a:gd name="connsiteX1" fmla="*/ 269875 w 290588"/>
                  <a:gd name="connsiteY1" fmla="*/ 549222 h 555572"/>
                  <a:gd name="connsiteX2" fmla="*/ 101600 w 290588"/>
                  <a:gd name="connsiteY2" fmla="*/ 549222 h 555572"/>
                  <a:gd name="connsiteX3" fmla="*/ 101600 w 290588"/>
                  <a:gd name="connsiteY3" fmla="*/ 8814 h 555572"/>
                  <a:gd name="connsiteX0" fmla="*/ 0 w 290588"/>
                  <a:gd name="connsiteY0" fmla="*/ 34214 h 555572"/>
                  <a:gd name="connsiteX1" fmla="*/ 254000 w 290588"/>
                  <a:gd name="connsiteY1" fmla="*/ 39655 h 555572"/>
                  <a:gd name="connsiteX2" fmla="*/ 288925 w 290588"/>
                  <a:gd name="connsiteY2" fmla="*/ 555572 h 555572"/>
                  <a:gd name="connsiteX0" fmla="*/ 257175 w 454840"/>
                  <a:gd name="connsiteY0" fmla="*/ 27005 h 573763"/>
                  <a:gd name="connsiteX1" fmla="*/ 425450 w 454840"/>
                  <a:gd name="connsiteY1" fmla="*/ 567413 h 573763"/>
                  <a:gd name="connsiteX2" fmla="*/ 257175 w 454840"/>
                  <a:gd name="connsiteY2" fmla="*/ 567413 h 573763"/>
                  <a:gd name="connsiteX3" fmla="*/ 257175 w 454840"/>
                  <a:gd name="connsiteY3" fmla="*/ 27005 h 573763"/>
                  <a:gd name="connsiteX0" fmla="*/ 0 w 454840"/>
                  <a:gd name="connsiteY0" fmla="*/ 11130 h 573763"/>
                  <a:gd name="connsiteX1" fmla="*/ 409575 w 454840"/>
                  <a:gd name="connsiteY1" fmla="*/ 57846 h 573763"/>
                  <a:gd name="connsiteX2" fmla="*/ 444500 w 454840"/>
                  <a:gd name="connsiteY2" fmla="*/ 573763 h 573763"/>
                  <a:gd name="connsiteX0" fmla="*/ 257175 w 454840"/>
                  <a:gd name="connsiteY0" fmla="*/ 23576 h 570334"/>
                  <a:gd name="connsiteX1" fmla="*/ 425450 w 454840"/>
                  <a:gd name="connsiteY1" fmla="*/ 563984 h 570334"/>
                  <a:gd name="connsiteX2" fmla="*/ 257175 w 454840"/>
                  <a:gd name="connsiteY2" fmla="*/ 563984 h 570334"/>
                  <a:gd name="connsiteX3" fmla="*/ 257175 w 454840"/>
                  <a:gd name="connsiteY3" fmla="*/ 23576 h 570334"/>
                  <a:gd name="connsiteX0" fmla="*/ 0 w 454840"/>
                  <a:gd name="connsiteY0" fmla="*/ 7701 h 570334"/>
                  <a:gd name="connsiteX1" fmla="*/ 409575 w 454840"/>
                  <a:gd name="connsiteY1" fmla="*/ 54417 h 570334"/>
                  <a:gd name="connsiteX2" fmla="*/ 444500 w 454840"/>
                  <a:gd name="connsiteY2" fmla="*/ 570334 h 570334"/>
                  <a:gd name="connsiteX0" fmla="*/ 257175 w 460200"/>
                  <a:gd name="connsiteY0" fmla="*/ 15875 h 562633"/>
                  <a:gd name="connsiteX1" fmla="*/ 425450 w 460200"/>
                  <a:gd name="connsiteY1" fmla="*/ 556283 h 562633"/>
                  <a:gd name="connsiteX2" fmla="*/ 257175 w 460200"/>
                  <a:gd name="connsiteY2" fmla="*/ 556283 h 562633"/>
                  <a:gd name="connsiteX3" fmla="*/ 257175 w 460200"/>
                  <a:gd name="connsiteY3" fmla="*/ 15875 h 562633"/>
                  <a:gd name="connsiteX0" fmla="*/ 0 w 460200"/>
                  <a:gd name="connsiteY0" fmla="*/ 0 h 562633"/>
                  <a:gd name="connsiteX1" fmla="*/ 419100 w 460200"/>
                  <a:gd name="connsiteY1" fmla="*/ 68941 h 562633"/>
                  <a:gd name="connsiteX2" fmla="*/ 444500 w 460200"/>
                  <a:gd name="connsiteY2" fmla="*/ 562633 h 562633"/>
                  <a:gd name="connsiteX0" fmla="*/ 257175 w 451248"/>
                  <a:gd name="connsiteY0" fmla="*/ 17515 h 564273"/>
                  <a:gd name="connsiteX1" fmla="*/ 425450 w 451248"/>
                  <a:gd name="connsiteY1" fmla="*/ 557923 h 564273"/>
                  <a:gd name="connsiteX2" fmla="*/ 257175 w 451248"/>
                  <a:gd name="connsiteY2" fmla="*/ 557923 h 564273"/>
                  <a:gd name="connsiteX3" fmla="*/ 257175 w 451248"/>
                  <a:gd name="connsiteY3" fmla="*/ 17515 h 564273"/>
                  <a:gd name="connsiteX0" fmla="*/ 0 w 451248"/>
                  <a:gd name="connsiteY0" fmla="*/ 1640 h 564273"/>
                  <a:gd name="connsiteX1" fmla="*/ 419100 w 451248"/>
                  <a:gd name="connsiteY1" fmla="*/ 70581 h 564273"/>
                  <a:gd name="connsiteX2" fmla="*/ 444500 w 451248"/>
                  <a:gd name="connsiteY2" fmla="*/ 564273 h 564273"/>
                  <a:gd name="connsiteX0" fmla="*/ 257175 w 444709"/>
                  <a:gd name="connsiteY0" fmla="*/ 36690 h 583448"/>
                  <a:gd name="connsiteX1" fmla="*/ 425450 w 444709"/>
                  <a:gd name="connsiteY1" fmla="*/ 577098 h 583448"/>
                  <a:gd name="connsiteX2" fmla="*/ 257175 w 444709"/>
                  <a:gd name="connsiteY2" fmla="*/ 577098 h 583448"/>
                  <a:gd name="connsiteX3" fmla="*/ 257175 w 444709"/>
                  <a:gd name="connsiteY3" fmla="*/ 36690 h 583448"/>
                  <a:gd name="connsiteX0" fmla="*/ 0 w 444709"/>
                  <a:gd name="connsiteY0" fmla="*/ 20815 h 583448"/>
                  <a:gd name="connsiteX1" fmla="*/ 419100 w 444709"/>
                  <a:gd name="connsiteY1" fmla="*/ 89756 h 583448"/>
                  <a:gd name="connsiteX2" fmla="*/ 444500 w 444709"/>
                  <a:gd name="connsiteY2" fmla="*/ 583448 h 583448"/>
                  <a:gd name="connsiteX0" fmla="*/ 257175 w 457670"/>
                  <a:gd name="connsiteY0" fmla="*/ 17501 h 564259"/>
                  <a:gd name="connsiteX1" fmla="*/ 425450 w 457670"/>
                  <a:gd name="connsiteY1" fmla="*/ 557909 h 564259"/>
                  <a:gd name="connsiteX2" fmla="*/ 257175 w 457670"/>
                  <a:gd name="connsiteY2" fmla="*/ 557909 h 564259"/>
                  <a:gd name="connsiteX3" fmla="*/ 257175 w 457670"/>
                  <a:gd name="connsiteY3" fmla="*/ 17501 h 564259"/>
                  <a:gd name="connsiteX0" fmla="*/ 0 w 457670"/>
                  <a:gd name="connsiteY0" fmla="*/ 1626 h 564259"/>
                  <a:gd name="connsiteX1" fmla="*/ 444500 w 457670"/>
                  <a:gd name="connsiteY1" fmla="*/ 111842 h 564259"/>
                  <a:gd name="connsiteX2" fmla="*/ 444500 w 457670"/>
                  <a:gd name="connsiteY2" fmla="*/ 564259 h 564259"/>
                  <a:gd name="connsiteX0" fmla="*/ 257175 w 483266"/>
                  <a:gd name="connsiteY0" fmla="*/ 15875 h 565808"/>
                  <a:gd name="connsiteX1" fmla="*/ 425450 w 483266"/>
                  <a:gd name="connsiteY1" fmla="*/ 556283 h 565808"/>
                  <a:gd name="connsiteX2" fmla="*/ 257175 w 483266"/>
                  <a:gd name="connsiteY2" fmla="*/ 556283 h 565808"/>
                  <a:gd name="connsiteX3" fmla="*/ 257175 w 483266"/>
                  <a:gd name="connsiteY3" fmla="*/ 15875 h 565808"/>
                  <a:gd name="connsiteX0" fmla="*/ 0 w 483266"/>
                  <a:gd name="connsiteY0" fmla="*/ 0 h 565808"/>
                  <a:gd name="connsiteX1" fmla="*/ 444500 w 483266"/>
                  <a:gd name="connsiteY1" fmla="*/ 110216 h 565808"/>
                  <a:gd name="connsiteX2" fmla="*/ 460375 w 483266"/>
                  <a:gd name="connsiteY2" fmla="*/ 565808 h 5658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501301"/>
                  <a:gd name="connsiteY0" fmla="*/ 15875 h 670583"/>
                  <a:gd name="connsiteX1" fmla="*/ 425450 w 501301"/>
                  <a:gd name="connsiteY1" fmla="*/ 556283 h 670583"/>
                  <a:gd name="connsiteX2" fmla="*/ 257175 w 501301"/>
                  <a:gd name="connsiteY2" fmla="*/ 556283 h 670583"/>
                  <a:gd name="connsiteX3" fmla="*/ 257175 w 501301"/>
                  <a:gd name="connsiteY3" fmla="*/ 15875 h 670583"/>
                  <a:gd name="connsiteX0" fmla="*/ 0 w 501301"/>
                  <a:gd name="connsiteY0" fmla="*/ 0 h 670583"/>
                  <a:gd name="connsiteX1" fmla="*/ 444500 w 501301"/>
                  <a:gd name="connsiteY1" fmla="*/ 110216 h 670583"/>
                  <a:gd name="connsiteX2" fmla="*/ 495300 w 501301"/>
                  <a:gd name="connsiteY2" fmla="*/ 670583 h 670583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314325 w 561673"/>
                  <a:gd name="connsiteY0" fmla="*/ 0 h 654708"/>
                  <a:gd name="connsiteX1" fmla="*/ 482600 w 561673"/>
                  <a:gd name="connsiteY1" fmla="*/ 540408 h 654708"/>
                  <a:gd name="connsiteX2" fmla="*/ 314325 w 561673"/>
                  <a:gd name="connsiteY2" fmla="*/ 540408 h 654708"/>
                  <a:gd name="connsiteX3" fmla="*/ 314325 w 561673"/>
                  <a:gd name="connsiteY3" fmla="*/ 0 h 654708"/>
                  <a:gd name="connsiteX0" fmla="*/ 0 w 561673"/>
                  <a:gd name="connsiteY0" fmla="*/ 34925 h 654708"/>
                  <a:gd name="connsiteX1" fmla="*/ 501650 w 561673"/>
                  <a:gd name="connsiteY1" fmla="*/ 94341 h 654708"/>
                  <a:gd name="connsiteX2" fmla="*/ 552450 w 561673"/>
                  <a:gd name="connsiteY2" fmla="*/ 654708 h 654708"/>
                  <a:gd name="connsiteX0" fmla="*/ 314325 w 569928"/>
                  <a:gd name="connsiteY0" fmla="*/ 0 h 657883"/>
                  <a:gd name="connsiteX1" fmla="*/ 482600 w 569928"/>
                  <a:gd name="connsiteY1" fmla="*/ 540408 h 657883"/>
                  <a:gd name="connsiteX2" fmla="*/ 314325 w 569928"/>
                  <a:gd name="connsiteY2" fmla="*/ 540408 h 657883"/>
                  <a:gd name="connsiteX3" fmla="*/ 314325 w 569928"/>
                  <a:gd name="connsiteY3" fmla="*/ 0 h 657883"/>
                  <a:gd name="connsiteX0" fmla="*/ 0 w 569928"/>
                  <a:gd name="connsiteY0" fmla="*/ 34925 h 657883"/>
                  <a:gd name="connsiteX1" fmla="*/ 501650 w 569928"/>
                  <a:gd name="connsiteY1" fmla="*/ 94341 h 657883"/>
                  <a:gd name="connsiteX2" fmla="*/ 565150 w 569928"/>
                  <a:gd name="connsiteY2" fmla="*/ 657883 h 657883"/>
                  <a:gd name="connsiteX0" fmla="*/ 314325 w 571308"/>
                  <a:gd name="connsiteY0" fmla="*/ 0 h 657883"/>
                  <a:gd name="connsiteX1" fmla="*/ 482600 w 571308"/>
                  <a:gd name="connsiteY1" fmla="*/ 540408 h 657883"/>
                  <a:gd name="connsiteX2" fmla="*/ 314325 w 571308"/>
                  <a:gd name="connsiteY2" fmla="*/ 540408 h 657883"/>
                  <a:gd name="connsiteX3" fmla="*/ 314325 w 571308"/>
                  <a:gd name="connsiteY3" fmla="*/ 0 h 657883"/>
                  <a:gd name="connsiteX0" fmla="*/ 0 w 571308"/>
                  <a:gd name="connsiteY0" fmla="*/ 34925 h 657883"/>
                  <a:gd name="connsiteX1" fmla="*/ 501650 w 571308"/>
                  <a:gd name="connsiteY1" fmla="*/ 94341 h 657883"/>
                  <a:gd name="connsiteX2" fmla="*/ 565150 w 571308"/>
                  <a:gd name="connsiteY2" fmla="*/ 657883 h 657883"/>
                  <a:gd name="connsiteX0" fmla="*/ 314325 w 578445"/>
                  <a:gd name="connsiteY0" fmla="*/ 0 h 661058"/>
                  <a:gd name="connsiteX1" fmla="*/ 482600 w 578445"/>
                  <a:gd name="connsiteY1" fmla="*/ 540408 h 661058"/>
                  <a:gd name="connsiteX2" fmla="*/ 314325 w 578445"/>
                  <a:gd name="connsiteY2" fmla="*/ 540408 h 661058"/>
                  <a:gd name="connsiteX3" fmla="*/ 314325 w 578445"/>
                  <a:gd name="connsiteY3" fmla="*/ 0 h 661058"/>
                  <a:gd name="connsiteX0" fmla="*/ 0 w 578445"/>
                  <a:gd name="connsiteY0" fmla="*/ 34925 h 661058"/>
                  <a:gd name="connsiteX1" fmla="*/ 501650 w 578445"/>
                  <a:gd name="connsiteY1" fmla="*/ 94341 h 661058"/>
                  <a:gd name="connsiteX2" fmla="*/ 574675 w 578445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31750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45353"/>
                  <a:gd name="connsiteY0" fmla="*/ 0 h 661058"/>
                  <a:gd name="connsiteX1" fmla="*/ 536575 w 645353"/>
                  <a:gd name="connsiteY1" fmla="*/ 540408 h 661058"/>
                  <a:gd name="connsiteX2" fmla="*/ 368300 w 645353"/>
                  <a:gd name="connsiteY2" fmla="*/ 540408 h 661058"/>
                  <a:gd name="connsiteX3" fmla="*/ 368300 w 645353"/>
                  <a:gd name="connsiteY3" fmla="*/ 0 h 661058"/>
                  <a:gd name="connsiteX0" fmla="*/ 0 w 645353"/>
                  <a:gd name="connsiteY0" fmla="*/ 22225 h 661058"/>
                  <a:gd name="connsiteX1" fmla="*/ 581025 w 645353"/>
                  <a:gd name="connsiteY1" fmla="*/ 107041 h 661058"/>
                  <a:gd name="connsiteX2" fmla="*/ 628650 w 645353"/>
                  <a:gd name="connsiteY2" fmla="*/ 661058 h 661058"/>
                  <a:gd name="connsiteX0" fmla="*/ 368300 w 663392"/>
                  <a:gd name="connsiteY0" fmla="*/ 0 h 680108"/>
                  <a:gd name="connsiteX1" fmla="*/ 536575 w 663392"/>
                  <a:gd name="connsiteY1" fmla="*/ 540408 h 680108"/>
                  <a:gd name="connsiteX2" fmla="*/ 368300 w 663392"/>
                  <a:gd name="connsiteY2" fmla="*/ 540408 h 680108"/>
                  <a:gd name="connsiteX3" fmla="*/ 368300 w 663392"/>
                  <a:gd name="connsiteY3" fmla="*/ 0 h 680108"/>
                  <a:gd name="connsiteX0" fmla="*/ 0 w 663392"/>
                  <a:gd name="connsiteY0" fmla="*/ 22225 h 680108"/>
                  <a:gd name="connsiteX1" fmla="*/ 581025 w 663392"/>
                  <a:gd name="connsiteY1" fmla="*/ 107041 h 680108"/>
                  <a:gd name="connsiteX2" fmla="*/ 657225 w 663392"/>
                  <a:gd name="connsiteY2" fmla="*/ 680108 h 680108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27" h="683283" stroke="0" extrusionOk="0">
                    <a:moveTo>
                      <a:pt x="368300" y="0"/>
                    </a:moveTo>
                    <a:cubicBezTo>
                      <a:pt x="461236" y="0"/>
                      <a:pt x="536575" y="241949"/>
                      <a:pt x="536575" y="540408"/>
                    </a:cubicBezTo>
                    <a:lnTo>
                      <a:pt x="368300" y="540408"/>
                    </a:lnTo>
                    <a:lnTo>
                      <a:pt x="368300" y="0"/>
                    </a:lnTo>
                    <a:close/>
                  </a:path>
                  <a:path w="673227" h="683283" fill="none">
                    <a:moveTo>
                      <a:pt x="0" y="22225"/>
                    </a:moveTo>
                    <a:cubicBezTo>
                      <a:pt x="376767" y="20864"/>
                      <a:pt x="469371" y="-3135"/>
                      <a:pt x="581025" y="107041"/>
                    </a:cubicBezTo>
                    <a:cubicBezTo>
                      <a:pt x="692679" y="217217"/>
                      <a:pt x="673100" y="403874"/>
                      <a:pt x="669925" y="683283"/>
                    </a:cubicBezTo>
                  </a:path>
                </a:pathLst>
              </a:custGeom>
              <a:ln w="28575">
                <a:solidFill>
                  <a:srgbClr val="81B7E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rgbClr val="282828"/>
                  </a:solidFill>
                </a:endParaRPr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3965F0C9-F546-4819-A397-F950761AD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53720" y="1871931"/>
                <a:ext cx="694218" cy="1"/>
              </a:xfrm>
              <a:prstGeom prst="line">
                <a:avLst/>
              </a:prstGeom>
              <a:noFill/>
              <a:ln w="28575">
                <a:solidFill>
                  <a:srgbClr val="81B7E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6A56E7DE-A20A-4AF1-8817-DBC67370B08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87190" y="3513940"/>
                <a:ext cx="6400800" cy="4648"/>
              </a:xfrm>
              <a:prstGeom prst="line">
                <a:avLst/>
              </a:prstGeom>
              <a:ln w="28575">
                <a:solidFill>
                  <a:srgbClr val="81B7E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261712FC-92CB-498A-83D8-593BCB0A083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72350" y="2891682"/>
                <a:ext cx="0" cy="649115"/>
              </a:xfrm>
              <a:prstGeom prst="line">
                <a:avLst/>
              </a:prstGeom>
              <a:ln w="28575">
                <a:solidFill>
                  <a:srgbClr val="81B7E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8" name="blue endpoint connector">
                <a:extLst>
                  <a:ext uri="{FF2B5EF4-FFF2-40B4-BE49-F238E27FC236}">
                    <a16:creationId xmlns:a16="http://schemas.microsoft.com/office/drawing/2014/main" id="{512036DB-000A-4962-93D5-2F4D15849BD6}"/>
                  </a:ext>
                </a:extLst>
              </p:cNvPr>
              <p:cNvGrpSpPr/>
              <p:nvPr/>
            </p:nvGrpSpPr>
            <p:grpSpPr>
              <a:xfrm>
                <a:off x="10255852" y="2246314"/>
                <a:ext cx="1212302" cy="1266971"/>
                <a:chOff x="10325086" y="2231892"/>
                <a:chExt cx="1212302" cy="1266971"/>
              </a:xfrm>
            </p:grpSpPr>
            <p:sp>
              <p:nvSpPr>
                <p:cNvPr id="119" name="Rounded Rectangle 1172">
                  <a:extLst>
                    <a:ext uri="{FF2B5EF4-FFF2-40B4-BE49-F238E27FC236}">
                      <a16:creationId xmlns:a16="http://schemas.microsoft.com/office/drawing/2014/main" id="{21C1E841-273E-4B40-9222-9016ECE92402}"/>
                    </a:ext>
                  </a:extLst>
                </p:cNvPr>
                <p:cNvSpPr/>
                <p:nvPr/>
              </p:nvSpPr>
              <p:spPr>
                <a:xfrm rot="16200000" flipV="1">
                  <a:off x="10253401" y="2821027"/>
                  <a:ext cx="749521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971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>
                  <a:solidFill>
                    <a:srgbClr val="81B7E6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120" name="Rounded Rectangle 1172">
                  <a:extLst>
                    <a:ext uri="{FF2B5EF4-FFF2-40B4-BE49-F238E27FC236}">
                      <a16:creationId xmlns:a16="http://schemas.microsoft.com/office/drawing/2014/main" id="{DE371EF9-8949-4227-BD00-1BB1C607ADE6}"/>
                    </a:ext>
                  </a:extLst>
                </p:cNvPr>
                <p:cNvSpPr/>
                <p:nvPr/>
              </p:nvSpPr>
              <p:spPr>
                <a:xfrm rot="5400000" flipV="1">
                  <a:off x="10859552" y="2303577"/>
                  <a:ext cx="749521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971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>
                  <a:solidFill>
                    <a:srgbClr val="81B7E6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</p:grpSp>
        </p:grpSp>
        <p:grpSp>
          <p:nvGrpSpPr>
            <p:cNvPr id="107" name="Manager Browsing">
              <a:extLst>
                <a:ext uri="{FF2B5EF4-FFF2-40B4-BE49-F238E27FC236}">
                  <a16:creationId xmlns:a16="http://schemas.microsoft.com/office/drawing/2014/main" id="{FF712B07-EFB6-4696-903B-D92F41CA8B6A}"/>
                </a:ext>
              </a:extLst>
            </p:cNvPr>
            <p:cNvGrpSpPr/>
            <p:nvPr/>
          </p:nvGrpSpPr>
          <p:grpSpPr>
            <a:xfrm>
              <a:off x="1875939" y="1647691"/>
              <a:ext cx="731751" cy="766892"/>
              <a:chOff x="1875939" y="1647691"/>
              <a:chExt cx="731751" cy="766892"/>
            </a:xfrm>
          </p:grpSpPr>
          <p:sp>
            <p:nvSpPr>
              <p:cNvPr id="111" name="Branch Manager browsing info label">
                <a:extLst>
                  <a:ext uri="{FF2B5EF4-FFF2-40B4-BE49-F238E27FC236}">
                    <a16:creationId xmlns:a16="http://schemas.microsoft.com/office/drawing/2014/main" id="{2955CA1D-6BC6-4A36-A99A-24A168DAA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5939" y="2156051"/>
                <a:ext cx="731751" cy="258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Branch Manager browsing information</a:t>
                </a:r>
              </a:p>
            </p:txBody>
          </p:sp>
          <p:sp>
            <p:nvSpPr>
              <p:cNvPr id="112" name="Manager endpt">
                <a:extLst>
                  <a:ext uri="{FF2B5EF4-FFF2-40B4-BE49-F238E27FC236}">
                    <a16:creationId xmlns:a16="http://schemas.microsoft.com/office/drawing/2014/main" id="{F3E161E5-5E35-415F-9E29-7E0D385003A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2001466" y="1647691"/>
                <a:ext cx="471152" cy="471152"/>
              </a:xfrm>
              <a:prstGeom prst="ellipse">
                <a:avLst/>
              </a:prstGeom>
              <a:blipFill rotWithShape="1">
                <a:blip r:embed="rId10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81B7E6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</p:grpSp>
        <p:grpSp>
          <p:nvGrpSpPr>
            <p:cNvPr id="108" name="Product Info Website">
              <a:extLst>
                <a:ext uri="{FF2B5EF4-FFF2-40B4-BE49-F238E27FC236}">
                  <a16:creationId xmlns:a16="http://schemas.microsoft.com/office/drawing/2014/main" id="{0890BFE1-9124-4B51-B709-B1D9DFF1D14E}"/>
                </a:ext>
              </a:extLst>
            </p:cNvPr>
            <p:cNvGrpSpPr/>
            <p:nvPr/>
          </p:nvGrpSpPr>
          <p:grpSpPr>
            <a:xfrm>
              <a:off x="11161112" y="1984140"/>
              <a:ext cx="961654" cy="681424"/>
              <a:chOff x="11161112" y="1984140"/>
              <a:chExt cx="961654" cy="681424"/>
            </a:xfrm>
          </p:grpSpPr>
          <p:sp>
            <p:nvSpPr>
              <p:cNvPr id="109" name="Product Info Website label">
                <a:extLst>
                  <a:ext uri="{FF2B5EF4-FFF2-40B4-BE49-F238E27FC236}">
                    <a16:creationId xmlns:a16="http://schemas.microsoft.com/office/drawing/2014/main" id="{E3930237-D165-4C31-BCAD-76E0065E4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1112" y="2510457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Product Information Website</a:t>
                </a:r>
              </a:p>
            </p:txBody>
          </p:sp>
          <p:sp>
            <p:nvSpPr>
              <p:cNvPr id="110" name="Prod Info Website endpt">
                <a:extLst>
                  <a:ext uri="{FF2B5EF4-FFF2-40B4-BE49-F238E27FC236}">
                    <a16:creationId xmlns:a16="http://schemas.microsoft.com/office/drawing/2014/main" id="{EA4AA42F-E213-48E3-8C45-DB3CB3189C3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391955" y="1984140"/>
                <a:ext cx="475489" cy="475488"/>
              </a:xfrm>
              <a:prstGeom prst="ellipse">
                <a:avLst/>
              </a:prstGeom>
              <a:blipFill rotWithShape="1">
                <a:blip r:embed="rId11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81B7E6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</p:grpSp>
      </p:grpSp>
      <p:grpSp>
        <p:nvGrpSpPr>
          <p:cNvPr id="121" name="Architecture and Capability Icons">
            <a:extLst>
              <a:ext uri="{FF2B5EF4-FFF2-40B4-BE49-F238E27FC236}">
                <a16:creationId xmlns:a16="http://schemas.microsoft.com/office/drawing/2014/main" id="{CDBA12BE-437F-4846-B8B4-829A40D588A5}"/>
              </a:ext>
            </a:extLst>
          </p:cNvPr>
          <p:cNvGrpSpPr/>
          <p:nvPr/>
        </p:nvGrpSpPr>
        <p:grpSpPr>
          <a:xfrm>
            <a:off x="2767714" y="1587760"/>
            <a:ext cx="4729136" cy="4381137"/>
            <a:chOff x="2767714" y="1587760"/>
            <a:chExt cx="4729136" cy="4381137"/>
          </a:xfrm>
        </p:grpSpPr>
        <p:grpSp>
          <p:nvGrpSpPr>
            <p:cNvPr id="122" name="Wireless Access Point">
              <a:extLst>
                <a:ext uri="{FF2B5EF4-FFF2-40B4-BE49-F238E27FC236}">
                  <a16:creationId xmlns:a16="http://schemas.microsoft.com/office/drawing/2014/main" id="{55252EA5-D403-4423-9D1E-D2B39CDE4779}"/>
                </a:ext>
              </a:extLst>
            </p:cNvPr>
            <p:cNvGrpSpPr/>
            <p:nvPr/>
          </p:nvGrpSpPr>
          <p:grpSpPr>
            <a:xfrm>
              <a:off x="3692890" y="2491954"/>
              <a:ext cx="708025" cy="770673"/>
              <a:chOff x="3692890" y="2491954"/>
              <a:chExt cx="708025" cy="770673"/>
            </a:xfrm>
          </p:grpSpPr>
          <p:grpSp>
            <p:nvGrpSpPr>
              <p:cNvPr id="186" name="Wireless Access Point">
                <a:extLst>
                  <a:ext uri="{FF2B5EF4-FFF2-40B4-BE49-F238E27FC236}">
                    <a16:creationId xmlns:a16="http://schemas.microsoft.com/office/drawing/2014/main" id="{BBF3F518-D03E-459C-94CD-9AAA4591238C}"/>
                  </a:ext>
                </a:extLst>
              </p:cNvPr>
              <p:cNvGrpSpPr/>
              <p:nvPr/>
            </p:nvGrpSpPr>
            <p:grpSpPr>
              <a:xfrm>
                <a:off x="3758370" y="2491954"/>
                <a:ext cx="576072" cy="576072"/>
                <a:chOff x="444641" y="1345736"/>
                <a:chExt cx="576072" cy="576072"/>
              </a:xfrm>
            </p:grpSpPr>
            <p:pic>
              <p:nvPicPr>
                <p:cNvPr id="188" name="Wireless Access Point">
                  <a:extLst>
                    <a:ext uri="{FF2B5EF4-FFF2-40B4-BE49-F238E27FC236}">
                      <a16:creationId xmlns:a16="http://schemas.microsoft.com/office/drawing/2014/main" id="{CB572666-9EFC-4295-9732-DD465BE9C10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4641" y="1345736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89" name="Picture 188">
                  <a:extLst>
                    <a:ext uri="{FF2B5EF4-FFF2-40B4-BE49-F238E27FC236}">
                      <a16:creationId xmlns:a16="http://schemas.microsoft.com/office/drawing/2014/main" id="{6476F2A8-3349-48D2-9A55-4289250CE52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60977" y="1770111"/>
                  <a:ext cx="146304" cy="146304"/>
                </a:xfrm>
                <a:prstGeom prst="rect">
                  <a:avLst/>
                </a:prstGeom>
              </p:spPr>
            </p:pic>
          </p:grpSp>
          <p:sp>
            <p:nvSpPr>
              <p:cNvPr id="187" name="Wireless Access Point label">
                <a:extLst>
                  <a:ext uri="{FF2B5EF4-FFF2-40B4-BE49-F238E27FC236}">
                    <a16:creationId xmlns:a16="http://schemas.microsoft.com/office/drawing/2014/main" id="{9ED58DEA-A1B2-49CD-9946-08268D00C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2890" y="3081039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Wireless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Access Point</a:t>
                </a:r>
              </a:p>
            </p:txBody>
          </p:sp>
        </p:grpSp>
        <p:grpSp>
          <p:nvGrpSpPr>
            <p:cNvPr id="123" name="Environmental Controls">
              <a:extLst>
                <a:ext uri="{FF2B5EF4-FFF2-40B4-BE49-F238E27FC236}">
                  <a16:creationId xmlns:a16="http://schemas.microsoft.com/office/drawing/2014/main" id="{52661D0B-1720-41DB-BE1F-00E3C0C7F228}"/>
                </a:ext>
              </a:extLst>
            </p:cNvPr>
            <p:cNvGrpSpPr/>
            <p:nvPr/>
          </p:nvGrpSpPr>
          <p:grpSpPr>
            <a:xfrm>
              <a:off x="2767714" y="5206653"/>
              <a:ext cx="708025" cy="762244"/>
              <a:chOff x="2767714" y="5206653"/>
              <a:chExt cx="708025" cy="762244"/>
            </a:xfrm>
          </p:grpSpPr>
          <p:grpSp>
            <p:nvGrpSpPr>
              <p:cNvPr id="182" name="Environmental Controls">
                <a:extLst>
                  <a:ext uri="{FF2B5EF4-FFF2-40B4-BE49-F238E27FC236}">
                    <a16:creationId xmlns:a16="http://schemas.microsoft.com/office/drawing/2014/main" id="{87FBFF87-03E9-44F0-B27B-CDD7FBC45F30}"/>
                  </a:ext>
                </a:extLst>
              </p:cNvPr>
              <p:cNvGrpSpPr/>
              <p:nvPr/>
            </p:nvGrpSpPr>
            <p:grpSpPr>
              <a:xfrm>
                <a:off x="2833690" y="5206653"/>
                <a:ext cx="576072" cy="576072"/>
                <a:chOff x="2509705" y="2534632"/>
                <a:chExt cx="576072" cy="576072"/>
              </a:xfrm>
            </p:grpSpPr>
            <p:pic>
              <p:nvPicPr>
                <p:cNvPr id="184" name="Environmental Controls">
                  <a:extLst>
                    <a:ext uri="{FF2B5EF4-FFF2-40B4-BE49-F238E27FC236}">
                      <a16:creationId xmlns:a16="http://schemas.microsoft.com/office/drawing/2014/main" id="{0FB8938D-8EA0-453A-BB7F-851277F9838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509705" y="2534632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85" name="Picture 184">
                  <a:extLst>
                    <a:ext uri="{FF2B5EF4-FFF2-40B4-BE49-F238E27FC236}">
                      <a16:creationId xmlns:a16="http://schemas.microsoft.com/office/drawing/2014/main" id="{01403FB2-22AB-4070-AAF7-36DC9C2CE7B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724589" y="2964400"/>
                  <a:ext cx="146304" cy="146304"/>
                </a:xfrm>
                <a:prstGeom prst="rect">
                  <a:avLst/>
                </a:prstGeom>
              </p:spPr>
            </p:pic>
          </p:grpSp>
          <p:sp>
            <p:nvSpPr>
              <p:cNvPr id="183" name="Environmental Controls label">
                <a:extLst>
                  <a:ext uri="{FF2B5EF4-FFF2-40B4-BE49-F238E27FC236}">
                    <a16:creationId xmlns:a16="http://schemas.microsoft.com/office/drawing/2014/main" id="{CAD245AC-D96B-4B8A-B602-C68A71DDB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714" y="5787309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Environmental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Controls</a:t>
                </a:r>
              </a:p>
            </p:txBody>
          </p:sp>
        </p:grpSp>
        <p:grpSp>
          <p:nvGrpSpPr>
            <p:cNvPr id="124" name="Employee Phone">
              <a:extLst>
                <a:ext uri="{FF2B5EF4-FFF2-40B4-BE49-F238E27FC236}">
                  <a16:creationId xmlns:a16="http://schemas.microsoft.com/office/drawing/2014/main" id="{65C7AFDF-A66D-488B-96FC-CE6CC6328415}"/>
                </a:ext>
              </a:extLst>
            </p:cNvPr>
            <p:cNvGrpSpPr/>
            <p:nvPr/>
          </p:nvGrpSpPr>
          <p:grpSpPr>
            <a:xfrm>
              <a:off x="2767714" y="4299511"/>
              <a:ext cx="708025" cy="763272"/>
              <a:chOff x="2767714" y="4299511"/>
              <a:chExt cx="708025" cy="763272"/>
            </a:xfrm>
          </p:grpSpPr>
          <p:pic>
            <p:nvPicPr>
              <p:cNvPr id="180" name="Employee Phone">
                <a:extLst>
                  <a:ext uri="{FF2B5EF4-FFF2-40B4-BE49-F238E27FC236}">
                    <a16:creationId xmlns:a16="http://schemas.microsoft.com/office/drawing/2014/main" id="{C588C01D-3AFC-4195-BF50-63B09F386B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833690" y="4299511"/>
                <a:ext cx="576072" cy="576072"/>
              </a:xfrm>
              <a:prstGeom prst="rect">
                <a:avLst/>
              </a:prstGeom>
            </p:spPr>
          </p:pic>
          <p:sp>
            <p:nvSpPr>
              <p:cNvPr id="181" name="Employee Phone label">
                <a:extLst>
                  <a:ext uri="{FF2B5EF4-FFF2-40B4-BE49-F238E27FC236}">
                    <a16:creationId xmlns:a16="http://schemas.microsoft.com/office/drawing/2014/main" id="{E8179D43-037B-411E-B25C-84192DE10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714" y="4881195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Employee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Phone</a:t>
                </a:r>
              </a:p>
            </p:txBody>
          </p:sp>
        </p:grpSp>
        <p:grpSp>
          <p:nvGrpSpPr>
            <p:cNvPr id="125" name="Corporate Device">
              <a:extLst>
                <a:ext uri="{FF2B5EF4-FFF2-40B4-BE49-F238E27FC236}">
                  <a16:creationId xmlns:a16="http://schemas.microsoft.com/office/drawing/2014/main" id="{890544A6-B2E8-4988-9F2D-F35FCFAAF8FA}"/>
                </a:ext>
              </a:extLst>
            </p:cNvPr>
            <p:cNvGrpSpPr/>
            <p:nvPr/>
          </p:nvGrpSpPr>
          <p:grpSpPr>
            <a:xfrm>
              <a:off x="2767714" y="3413945"/>
              <a:ext cx="708025" cy="765506"/>
              <a:chOff x="2767714" y="3413945"/>
              <a:chExt cx="708025" cy="765506"/>
            </a:xfrm>
          </p:grpSpPr>
          <p:grpSp>
            <p:nvGrpSpPr>
              <p:cNvPr id="176" name="Corporate Device">
                <a:extLst>
                  <a:ext uri="{FF2B5EF4-FFF2-40B4-BE49-F238E27FC236}">
                    <a16:creationId xmlns:a16="http://schemas.microsoft.com/office/drawing/2014/main" id="{BE8DC2F6-9397-4C94-AFBA-5AB3F18A8D6F}"/>
                  </a:ext>
                </a:extLst>
              </p:cNvPr>
              <p:cNvGrpSpPr/>
              <p:nvPr/>
            </p:nvGrpSpPr>
            <p:grpSpPr>
              <a:xfrm>
                <a:off x="2833690" y="3413945"/>
                <a:ext cx="576072" cy="576072"/>
                <a:chOff x="444641" y="2499965"/>
                <a:chExt cx="576072" cy="576072"/>
              </a:xfrm>
            </p:grpSpPr>
            <p:pic>
              <p:nvPicPr>
                <p:cNvPr id="178" name="Corporate Device">
                  <a:extLst>
                    <a:ext uri="{FF2B5EF4-FFF2-40B4-BE49-F238E27FC236}">
                      <a16:creationId xmlns:a16="http://schemas.microsoft.com/office/drawing/2014/main" id="{DA01B860-7A3F-4075-843E-C2DC17475C0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4641" y="2499965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79" name="Picture 178">
                  <a:extLst>
                    <a:ext uri="{FF2B5EF4-FFF2-40B4-BE49-F238E27FC236}">
                      <a16:creationId xmlns:a16="http://schemas.microsoft.com/office/drawing/2014/main" id="{A9102F29-1BDF-4A7E-ABD5-EEABA664651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66723" y="2929733"/>
                  <a:ext cx="146304" cy="146304"/>
                </a:xfrm>
                <a:prstGeom prst="rect">
                  <a:avLst/>
                </a:prstGeom>
              </p:spPr>
            </p:pic>
          </p:grpSp>
          <p:sp>
            <p:nvSpPr>
              <p:cNvPr id="177" name="Corporate Device label">
                <a:extLst>
                  <a:ext uri="{FF2B5EF4-FFF2-40B4-BE49-F238E27FC236}">
                    <a16:creationId xmlns:a16="http://schemas.microsoft.com/office/drawing/2014/main" id="{FB2029AC-6363-4095-A78B-E5E5984D4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714" y="3997863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Corporate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Device</a:t>
                </a:r>
              </a:p>
            </p:txBody>
          </p:sp>
        </p:grpSp>
        <p:grpSp>
          <p:nvGrpSpPr>
            <p:cNvPr id="126" name="Mobile Device">
              <a:extLst>
                <a:ext uri="{FF2B5EF4-FFF2-40B4-BE49-F238E27FC236}">
                  <a16:creationId xmlns:a16="http://schemas.microsoft.com/office/drawing/2014/main" id="{3F33E18E-E247-402A-82BF-86C77B2634A9}"/>
                </a:ext>
              </a:extLst>
            </p:cNvPr>
            <p:cNvGrpSpPr/>
            <p:nvPr/>
          </p:nvGrpSpPr>
          <p:grpSpPr>
            <a:xfrm>
              <a:off x="2767714" y="2491954"/>
              <a:ext cx="708025" cy="770673"/>
              <a:chOff x="2767714" y="2491954"/>
              <a:chExt cx="708025" cy="770673"/>
            </a:xfrm>
          </p:grpSpPr>
          <p:pic>
            <p:nvPicPr>
              <p:cNvPr id="174" name="Mobile Device">
                <a:extLst>
                  <a:ext uri="{FF2B5EF4-FFF2-40B4-BE49-F238E27FC236}">
                    <a16:creationId xmlns:a16="http://schemas.microsoft.com/office/drawing/2014/main" id="{972E71AB-DAE9-4D2A-83F7-5665110F06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9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833690" y="2491954"/>
                <a:ext cx="576072" cy="576072"/>
              </a:xfrm>
              <a:prstGeom prst="rect">
                <a:avLst/>
              </a:prstGeom>
            </p:spPr>
          </p:pic>
          <p:sp>
            <p:nvSpPr>
              <p:cNvPr id="175" name="Mobile Device label">
                <a:extLst>
                  <a:ext uri="{FF2B5EF4-FFF2-40B4-BE49-F238E27FC236}">
                    <a16:creationId xmlns:a16="http://schemas.microsoft.com/office/drawing/2014/main" id="{B0D40C7A-491C-4207-97D9-DB80D39477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714" y="3081039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Mobile</a:t>
                </a:r>
              </a:p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Device</a:t>
                </a:r>
              </a:p>
            </p:txBody>
          </p:sp>
        </p:grpSp>
        <p:grpSp>
          <p:nvGrpSpPr>
            <p:cNvPr id="127" name="Access Switch">
              <a:extLst>
                <a:ext uri="{FF2B5EF4-FFF2-40B4-BE49-F238E27FC236}">
                  <a16:creationId xmlns:a16="http://schemas.microsoft.com/office/drawing/2014/main" id="{9ED6FCBE-8E77-4BCF-A917-DCEA9C052B85}"/>
                </a:ext>
              </a:extLst>
            </p:cNvPr>
            <p:cNvGrpSpPr/>
            <p:nvPr/>
          </p:nvGrpSpPr>
          <p:grpSpPr>
            <a:xfrm>
              <a:off x="3600656" y="3413945"/>
              <a:ext cx="894652" cy="688562"/>
              <a:chOff x="3600656" y="3413945"/>
              <a:chExt cx="894652" cy="688562"/>
            </a:xfrm>
          </p:grpSpPr>
          <p:sp>
            <p:nvSpPr>
              <p:cNvPr id="166" name="Access Switch label">
                <a:extLst>
                  <a:ext uri="{FF2B5EF4-FFF2-40B4-BE49-F238E27FC236}">
                    <a16:creationId xmlns:a16="http://schemas.microsoft.com/office/drawing/2014/main" id="{A7493335-9C4F-4EF7-A46F-318764797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656" y="3997863"/>
                <a:ext cx="894652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Access Switch</a:t>
                </a:r>
              </a:p>
            </p:txBody>
          </p:sp>
          <p:grpSp>
            <p:nvGrpSpPr>
              <p:cNvPr id="167" name="Access Switch">
                <a:extLst>
                  <a:ext uri="{FF2B5EF4-FFF2-40B4-BE49-F238E27FC236}">
                    <a16:creationId xmlns:a16="http://schemas.microsoft.com/office/drawing/2014/main" id="{9F540319-E2DA-4460-8800-5F1BDB7C03C6}"/>
                  </a:ext>
                </a:extLst>
              </p:cNvPr>
              <p:cNvGrpSpPr/>
              <p:nvPr/>
            </p:nvGrpSpPr>
            <p:grpSpPr>
              <a:xfrm>
                <a:off x="3758370" y="3413945"/>
                <a:ext cx="576072" cy="576072"/>
                <a:chOff x="1532277" y="1502145"/>
                <a:chExt cx="576072" cy="576072"/>
              </a:xfrm>
            </p:grpSpPr>
            <p:pic>
              <p:nvPicPr>
                <p:cNvPr id="168" name="Access Switch">
                  <a:extLst>
                    <a:ext uri="{FF2B5EF4-FFF2-40B4-BE49-F238E27FC236}">
                      <a16:creationId xmlns:a16="http://schemas.microsoft.com/office/drawing/2014/main" id="{C137F059-32E6-4536-8AAB-1736F541650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532277" y="1502145"/>
                  <a:ext cx="576072" cy="576072"/>
                </a:xfrm>
                <a:prstGeom prst="rect">
                  <a:avLst/>
                </a:prstGeom>
              </p:spPr>
            </p:pic>
            <p:grpSp>
              <p:nvGrpSpPr>
                <p:cNvPr id="169" name="Group 168">
                  <a:extLst>
                    <a:ext uri="{FF2B5EF4-FFF2-40B4-BE49-F238E27FC236}">
                      <a16:creationId xmlns:a16="http://schemas.microsoft.com/office/drawing/2014/main" id="{E4DB08CC-EBD6-4C22-BF9D-AC1C346BCC22}"/>
                    </a:ext>
                  </a:extLst>
                </p:cNvPr>
                <p:cNvGrpSpPr/>
                <p:nvPr/>
              </p:nvGrpSpPr>
              <p:grpSpPr>
                <a:xfrm>
                  <a:off x="1568296" y="1539365"/>
                  <a:ext cx="507627" cy="517527"/>
                  <a:chOff x="1568296" y="1539365"/>
                  <a:chExt cx="507627" cy="517527"/>
                </a:xfrm>
              </p:grpSpPr>
              <p:pic>
                <p:nvPicPr>
                  <p:cNvPr id="170" name="Picture 169">
                    <a:extLst>
                      <a:ext uri="{FF2B5EF4-FFF2-40B4-BE49-F238E27FC236}">
                        <a16:creationId xmlns:a16="http://schemas.microsoft.com/office/drawing/2014/main" id="{E34B5069-32D2-4D57-A991-250E45471D91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1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568296" y="1539365"/>
                    <a:ext cx="146304" cy="146304"/>
                  </a:xfrm>
                  <a:prstGeom prst="rect">
                    <a:avLst/>
                  </a:prstGeom>
                </p:spPr>
              </p:pic>
              <p:pic>
                <p:nvPicPr>
                  <p:cNvPr id="171" name="Picture 170">
                    <a:extLst>
                      <a:ext uri="{FF2B5EF4-FFF2-40B4-BE49-F238E27FC236}">
                        <a16:creationId xmlns:a16="http://schemas.microsoft.com/office/drawing/2014/main" id="{D8DAFA7A-A7E9-4DE1-B40A-9E55B8520E22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905293" y="1910588"/>
                    <a:ext cx="146304" cy="146304"/>
                  </a:xfrm>
                  <a:prstGeom prst="rect">
                    <a:avLst/>
                  </a:prstGeom>
                </p:spPr>
              </p:pic>
              <p:pic>
                <p:nvPicPr>
                  <p:cNvPr id="172" name="Picture 171">
                    <a:extLst>
                      <a:ext uri="{FF2B5EF4-FFF2-40B4-BE49-F238E27FC236}">
                        <a16:creationId xmlns:a16="http://schemas.microsoft.com/office/drawing/2014/main" id="{C2D2FCC8-7753-4EBD-A659-F0854D5D02A4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3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929619" y="1556520"/>
                    <a:ext cx="146304" cy="146304"/>
                  </a:xfrm>
                  <a:prstGeom prst="rect">
                    <a:avLst/>
                  </a:prstGeom>
                </p:spPr>
              </p:pic>
              <p:pic>
                <p:nvPicPr>
                  <p:cNvPr id="173" name="Picture 172">
                    <a:extLst>
                      <a:ext uri="{FF2B5EF4-FFF2-40B4-BE49-F238E27FC236}">
                        <a16:creationId xmlns:a16="http://schemas.microsoft.com/office/drawing/2014/main" id="{1C871A46-37AC-456B-B679-DCD733C554B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4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570264" y="1898695"/>
                    <a:ext cx="146304" cy="146304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28" name="Distribution Switch">
              <a:extLst>
                <a:ext uri="{FF2B5EF4-FFF2-40B4-BE49-F238E27FC236}">
                  <a16:creationId xmlns:a16="http://schemas.microsoft.com/office/drawing/2014/main" id="{E8B0081D-CF02-48CF-932C-236D602DFC0E}"/>
                </a:ext>
              </a:extLst>
            </p:cNvPr>
            <p:cNvGrpSpPr/>
            <p:nvPr/>
          </p:nvGrpSpPr>
          <p:grpSpPr>
            <a:xfrm>
              <a:off x="5655173" y="3413945"/>
              <a:ext cx="708025" cy="765506"/>
              <a:chOff x="5655173" y="3413945"/>
              <a:chExt cx="708025" cy="765506"/>
            </a:xfrm>
          </p:grpSpPr>
          <p:sp>
            <p:nvSpPr>
              <p:cNvPr id="161" name="Distribution Switch label">
                <a:extLst>
                  <a:ext uri="{FF2B5EF4-FFF2-40B4-BE49-F238E27FC236}">
                    <a16:creationId xmlns:a16="http://schemas.microsoft.com/office/drawing/2014/main" id="{9A32CBD5-6282-4028-B533-8613FB6BF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55173" y="3997863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Distribution</a:t>
                </a:r>
              </a:p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Switch</a:t>
                </a:r>
              </a:p>
            </p:txBody>
          </p:sp>
          <p:grpSp>
            <p:nvGrpSpPr>
              <p:cNvPr id="162" name="Distribution Switch">
                <a:extLst>
                  <a:ext uri="{FF2B5EF4-FFF2-40B4-BE49-F238E27FC236}">
                    <a16:creationId xmlns:a16="http://schemas.microsoft.com/office/drawing/2014/main" id="{B56613C0-EE67-4D59-A9DD-145F4AD0F30D}"/>
                  </a:ext>
                </a:extLst>
              </p:cNvPr>
              <p:cNvGrpSpPr/>
              <p:nvPr/>
            </p:nvGrpSpPr>
            <p:grpSpPr>
              <a:xfrm>
                <a:off x="5719526" y="3413945"/>
                <a:ext cx="576072" cy="576072"/>
                <a:chOff x="7879874" y="1472681"/>
                <a:chExt cx="576072" cy="576072"/>
              </a:xfrm>
            </p:grpSpPr>
            <p:pic>
              <p:nvPicPr>
                <p:cNvPr id="163" name="Distribution Switch">
                  <a:extLst>
                    <a:ext uri="{FF2B5EF4-FFF2-40B4-BE49-F238E27FC236}">
                      <a16:creationId xmlns:a16="http://schemas.microsoft.com/office/drawing/2014/main" id="{5805D3B6-A094-4B2E-89E0-BE445E4164E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879874" y="1472681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64" name="Picture 163">
                  <a:extLst>
                    <a:ext uri="{FF2B5EF4-FFF2-40B4-BE49-F238E27FC236}">
                      <a16:creationId xmlns:a16="http://schemas.microsoft.com/office/drawing/2014/main" id="{A918652C-A5BD-4E34-8306-0547A5385A8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918529" y="1861829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65" name="Picture 164">
                  <a:extLst>
                    <a:ext uri="{FF2B5EF4-FFF2-40B4-BE49-F238E27FC236}">
                      <a16:creationId xmlns:a16="http://schemas.microsoft.com/office/drawing/2014/main" id="{A61EBF63-E610-4538-8B9C-A89044F1D92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270886" y="1866575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29" name="Router">
              <a:extLst>
                <a:ext uri="{FF2B5EF4-FFF2-40B4-BE49-F238E27FC236}">
                  <a16:creationId xmlns:a16="http://schemas.microsoft.com/office/drawing/2014/main" id="{637C8AC2-5499-4A32-95D6-62D47A994263}"/>
                </a:ext>
              </a:extLst>
            </p:cNvPr>
            <p:cNvGrpSpPr/>
            <p:nvPr/>
          </p:nvGrpSpPr>
          <p:grpSpPr>
            <a:xfrm>
              <a:off x="6788825" y="3413945"/>
              <a:ext cx="708025" cy="688562"/>
              <a:chOff x="6788825" y="3413945"/>
              <a:chExt cx="708025" cy="688562"/>
            </a:xfrm>
          </p:grpSpPr>
          <p:sp>
            <p:nvSpPr>
              <p:cNvPr id="151" name="Router label">
                <a:extLst>
                  <a:ext uri="{FF2B5EF4-FFF2-40B4-BE49-F238E27FC236}">
                    <a16:creationId xmlns:a16="http://schemas.microsoft.com/office/drawing/2014/main" id="{082487EE-D561-4711-9856-D304D2C10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88825" y="3997863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Router</a:t>
                </a:r>
              </a:p>
            </p:txBody>
          </p:sp>
          <p:grpSp>
            <p:nvGrpSpPr>
              <p:cNvPr id="152" name="Router">
                <a:extLst>
                  <a:ext uri="{FF2B5EF4-FFF2-40B4-BE49-F238E27FC236}">
                    <a16:creationId xmlns:a16="http://schemas.microsoft.com/office/drawing/2014/main" id="{5B9A77E9-FFBF-4DEE-8B81-626059BF1F7B}"/>
                  </a:ext>
                </a:extLst>
              </p:cNvPr>
              <p:cNvGrpSpPr/>
              <p:nvPr/>
            </p:nvGrpSpPr>
            <p:grpSpPr>
              <a:xfrm>
                <a:off x="6855490" y="3413945"/>
                <a:ext cx="576072" cy="576072"/>
                <a:chOff x="2408213" y="1504595"/>
                <a:chExt cx="576072" cy="576072"/>
              </a:xfrm>
            </p:grpSpPr>
            <p:pic>
              <p:nvPicPr>
                <p:cNvPr id="153" name="Router">
                  <a:extLst>
                    <a:ext uri="{FF2B5EF4-FFF2-40B4-BE49-F238E27FC236}">
                      <a16:creationId xmlns:a16="http://schemas.microsoft.com/office/drawing/2014/main" id="{C9F0CEF4-BC04-42C6-91D4-3574CDF46DF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408213" y="1504595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54" name="Picture 153">
                  <a:extLst>
                    <a:ext uri="{FF2B5EF4-FFF2-40B4-BE49-F238E27FC236}">
                      <a16:creationId xmlns:a16="http://schemas.microsoft.com/office/drawing/2014/main" id="{290B9ED3-C4A7-4C47-B560-F883CE73A66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440467" y="189012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55" name="Picture 154">
                  <a:extLst>
                    <a:ext uri="{FF2B5EF4-FFF2-40B4-BE49-F238E27FC236}">
                      <a16:creationId xmlns:a16="http://schemas.microsoft.com/office/drawing/2014/main" id="{85980D70-20FD-43D2-933A-93D643B5963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05727" y="189012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56" name="Picture 155">
                  <a:extLst>
                    <a:ext uri="{FF2B5EF4-FFF2-40B4-BE49-F238E27FC236}">
                      <a16:creationId xmlns:a16="http://schemas.microsoft.com/office/drawing/2014/main" id="{80CA6CE9-5EF0-4C2A-9730-3210C38E233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28177" y="1934363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57" name="Picture 156">
                  <a:extLst>
                    <a:ext uri="{FF2B5EF4-FFF2-40B4-BE49-F238E27FC236}">
                      <a16:creationId xmlns:a16="http://schemas.microsoft.com/office/drawing/2014/main" id="{6FF1CB4B-8198-4874-955D-2C7C44C863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5279" y="171412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58" name="Picture 157">
                  <a:extLst>
                    <a:ext uri="{FF2B5EF4-FFF2-40B4-BE49-F238E27FC236}">
                      <a16:creationId xmlns:a16="http://schemas.microsoft.com/office/drawing/2014/main" id="{12654A64-562A-4AFA-A3FA-E565E10A8CC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793427" y="1543599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59" name="Picture 158">
                  <a:extLst>
                    <a:ext uri="{FF2B5EF4-FFF2-40B4-BE49-F238E27FC236}">
                      <a16:creationId xmlns:a16="http://schemas.microsoft.com/office/drawing/2014/main" id="{F72700F3-DBCA-42A0-97D8-AC0E63808D5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469849" y="1527236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60" name="Picture 159">
                  <a:extLst>
                    <a:ext uri="{FF2B5EF4-FFF2-40B4-BE49-F238E27FC236}">
                      <a16:creationId xmlns:a16="http://schemas.microsoft.com/office/drawing/2014/main" id="{0EBC0667-DFBD-4893-9B6B-70F02F01307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410222" y="1712984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0" name="Server">
              <a:extLst>
                <a:ext uri="{FF2B5EF4-FFF2-40B4-BE49-F238E27FC236}">
                  <a16:creationId xmlns:a16="http://schemas.microsoft.com/office/drawing/2014/main" id="{5B52C111-91CC-4089-82CE-B1E6D7B887C4}"/>
                </a:ext>
              </a:extLst>
            </p:cNvPr>
            <p:cNvGrpSpPr/>
            <p:nvPr/>
          </p:nvGrpSpPr>
          <p:grpSpPr>
            <a:xfrm>
              <a:off x="5610422" y="5206653"/>
              <a:ext cx="817167" cy="685300"/>
              <a:chOff x="5610422" y="5206653"/>
              <a:chExt cx="817167" cy="685300"/>
            </a:xfrm>
          </p:grpSpPr>
          <p:sp>
            <p:nvSpPr>
              <p:cNvPr id="146" name="Server label">
                <a:extLst>
                  <a:ext uri="{FF2B5EF4-FFF2-40B4-BE49-F238E27FC236}">
                    <a16:creationId xmlns:a16="http://schemas.microsoft.com/office/drawing/2014/main" id="{B6DDD16B-2FFB-464D-ADDB-4008E5A7A1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0422" y="5787309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Server</a:t>
                </a:r>
              </a:p>
            </p:txBody>
          </p:sp>
          <p:grpSp>
            <p:nvGrpSpPr>
              <p:cNvPr id="147" name="Server">
                <a:extLst>
                  <a:ext uri="{FF2B5EF4-FFF2-40B4-BE49-F238E27FC236}">
                    <a16:creationId xmlns:a16="http://schemas.microsoft.com/office/drawing/2014/main" id="{FC81C36E-47A7-44A0-BC72-264AC9571BE8}"/>
                  </a:ext>
                </a:extLst>
              </p:cNvPr>
              <p:cNvGrpSpPr/>
              <p:nvPr/>
            </p:nvGrpSpPr>
            <p:grpSpPr>
              <a:xfrm>
                <a:off x="5718412" y="5206653"/>
                <a:ext cx="576072" cy="576072"/>
                <a:chOff x="7879874" y="1472681"/>
                <a:chExt cx="576072" cy="576072"/>
              </a:xfrm>
            </p:grpSpPr>
            <p:pic>
              <p:nvPicPr>
                <p:cNvPr id="148" name="Server">
                  <a:extLst>
                    <a:ext uri="{FF2B5EF4-FFF2-40B4-BE49-F238E27FC236}">
                      <a16:creationId xmlns:a16="http://schemas.microsoft.com/office/drawing/2014/main" id="{E9FED8E4-6F90-4CF6-8D15-D46C2EEED32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879874" y="1472681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49" name="Picture 148">
                  <a:extLst>
                    <a:ext uri="{FF2B5EF4-FFF2-40B4-BE49-F238E27FC236}">
                      <a16:creationId xmlns:a16="http://schemas.microsoft.com/office/drawing/2014/main" id="{B4CA06FA-972C-4798-ACD1-E7BC3DBD96A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918529" y="1861829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50" name="Picture 149">
                  <a:extLst>
                    <a:ext uri="{FF2B5EF4-FFF2-40B4-BE49-F238E27FC236}">
                      <a16:creationId xmlns:a16="http://schemas.microsoft.com/office/drawing/2014/main" id="{83880E16-BA55-4AAF-A94B-5CC70E351A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270886" y="1866575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1" name="Wireless Controller">
              <a:extLst>
                <a:ext uri="{FF2B5EF4-FFF2-40B4-BE49-F238E27FC236}">
                  <a16:creationId xmlns:a16="http://schemas.microsoft.com/office/drawing/2014/main" id="{8910765E-E95A-4B1D-8BF3-89DAF06F4646}"/>
                </a:ext>
              </a:extLst>
            </p:cNvPr>
            <p:cNvGrpSpPr/>
            <p:nvPr/>
          </p:nvGrpSpPr>
          <p:grpSpPr>
            <a:xfrm>
              <a:off x="5617215" y="1639096"/>
              <a:ext cx="817167" cy="688281"/>
              <a:chOff x="5617215" y="1639096"/>
              <a:chExt cx="817167" cy="688281"/>
            </a:xfrm>
          </p:grpSpPr>
          <p:sp>
            <p:nvSpPr>
              <p:cNvPr id="137" name="Wireless Controller label">
                <a:extLst>
                  <a:ext uri="{FF2B5EF4-FFF2-40B4-BE49-F238E27FC236}">
                    <a16:creationId xmlns:a16="http://schemas.microsoft.com/office/drawing/2014/main" id="{91CF5E46-93DC-434D-A73C-B06239328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17215" y="2222733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Wireless Controller</a:t>
                </a:r>
              </a:p>
            </p:txBody>
          </p:sp>
          <p:grpSp>
            <p:nvGrpSpPr>
              <p:cNvPr id="138" name="Wireless Controller">
                <a:extLst>
                  <a:ext uri="{FF2B5EF4-FFF2-40B4-BE49-F238E27FC236}">
                    <a16:creationId xmlns:a16="http://schemas.microsoft.com/office/drawing/2014/main" id="{1A8D1121-C4DC-48B9-A0B5-D091F39957F5}"/>
                  </a:ext>
                </a:extLst>
              </p:cNvPr>
              <p:cNvGrpSpPr/>
              <p:nvPr/>
            </p:nvGrpSpPr>
            <p:grpSpPr>
              <a:xfrm>
                <a:off x="5718412" y="1639096"/>
                <a:ext cx="576072" cy="576072"/>
                <a:chOff x="6497757" y="1639096"/>
                <a:chExt cx="576072" cy="576072"/>
              </a:xfrm>
            </p:grpSpPr>
            <p:pic>
              <p:nvPicPr>
                <p:cNvPr id="139" name="Wireless Controller">
                  <a:extLst>
                    <a:ext uri="{FF2B5EF4-FFF2-40B4-BE49-F238E27FC236}">
                      <a16:creationId xmlns:a16="http://schemas.microsoft.com/office/drawing/2014/main" id="{BBF35D47-55BD-47BA-8D98-CC20882D8D8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97757" y="1639096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40" name="Picture 139">
                  <a:extLst>
                    <a:ext uri="{FF2B5EF4-FFF2-40B4-BE49-F238E27FC236}">
                      <a16:creationId xmlns:a16="http://schemas.microsoft.com/office/drawing/2014/main" id="{36CFE580-43A2-487E-8629-FEF4AE829B0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887453" y="1674116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41" name="Picture 140">
                  <a:extLst>
                    <a:ext uri="{FF2B5EF4-FFF2-40B4-BE49-F238E27FC236}">
                      <a16:creationId xmlns:a16="http://schemas.microsoft.com/office/drawing/2014/main" id="{76CA783C-6893-4176-B569-EEC4DE2358E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01114" y="185613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42" name="Picture 141">
                  <a:extLst>
                    <a:ext uri="{FF2B5EF4-FFF2-40B4-BE49-F238E27FC236}">
                      <a16:creationId xmlns:a16="http://schemas.microsoft.com/office/drawing/2014/main" id="{A39F69CA-1879-4626-95CA-5A8A3D4DD0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36491" y="1674116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43" name="Picture 142">
                  <a:extLst>
                    <a:ext uri="{FF2B5EF4-FFF2-40B4-BE49-F238E27FC236}">
                      <a16:creationId xmlns:a16="http://schemas.microsoft.com/office/drawing/2014/main" id="{FD782BE1-B2D6-42CD-A0E7-62A98A396B7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26289" y="185613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44" name="Picture 143">
                  <a:extLst>
                    <a:ext uri="{FF2B5EF4-FFF2-40B4-BE49-F238E27FC236}">
                      <a16:creationId xmlns:a16="http://schemas.microsoft.com/office/drawing/2014/main" id="{392014D0-86D5-49FB-9C84-0CBC6E5E39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43367" y="203751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45" name="Picture 144">
                  <a:extLst>
                    <a:ext uri="{FF2B5EF4-FFF2-40B4-BE49-F238E27FC236}">
                      <a16:creationId xmlns:a16="http://schemas.microsoft.com/office/drawing/2014/main" id="{DFCB65C7-8063-4E70-86EF-A27058EB48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878095" y="2040955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2" name="Corporate Wifi Device">
              <a:extLst>
                <a:ext uri="{FF2B5EF4-FFF2-40B4-BE49-F238E27FC236}">
                  <a16:creationId xmlns:a16="http://schemas.microsoft.com/office/drawing/2014/main" id="{D183A2FC-CB8D-48BF-AAE5-4825071FF0CC}"/>
                </a:ext>
              </a:extLst>
            </p:cNvPr>
            <p:cNvGrpSpPr/>
            <p:nvPr/>
          </p:nvGrpSpPr>
          <p:grpSpPr>
            <a:xfrm>
              <a:off x="2767714" y="1587760"/>
              <a:ext cx="708025" cy="765216"/>
              <a:chOff x="2767714" y="1587760"/>
              <a:chExt cx="708025" cy="765216"/>
            </a:xfrm>
          </p:grpSpPr>
          <p:sp>
            <p:nvSpPr>
              <p:cNvPr id="133" name="Corporate Wi-Fi Device label">
                <a:extLst>
                  <a:ext uri="{FF2B5EF4-FFF2-40B4-BE49-F238E27FC236}">
                    <a16:creationId xmlns:a16="http://schemas.microsoft.com/office/drawing/2014/main" id="{9FA58424-636E-4CB0-816C-36C215FC5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7714" y="2171388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Corporate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Wi-Fi Device</a:t>
                </a:r>
              </a:p>
            </p:txBody>
          </p:sp>
          <p:grpSp>
            <p:nvGrpSpPr>
              <p:cNvPr id="134" name="Corporate Wifi Device">
                <a:extLst>
                  <a:ext uri="{FF2B5EF4-FFF2-40B4-BE49-F238E27FC236}">
                    <a16:creationId xmlns:a16="http://schemas.microsoft.com/office/drawing/2014/main" id="{319C29CD-F8B6-4687-B254-DC33821BA5E3}"/>
                  </a:ext>
                </a:extLst>
              </p:cNvPr>
              <p:cNvGrpSpPr/>
              <p:nvPr/>
            </p:nvGrpSpPr>
            <p:grpSpPr>
              <a:xfrm>
                <a:off x="2833690" y="1587760"/>
                <a:ext cx="576072" cy="576072"/>
                <a:chOff x="2833690" y="1587760"/>
                <a:chExt cx="576072" cy="576072"/>
              </a:xfrm>
            </p:grpSpPr>
            <p:pic>
              <p:nvPicPr>
                <p:cNvPr id="135" name="Corporate Wi-Fi Device">
                  <a:extLst>
                    <a:ext uri="{FF2B5EF4-FFF2-40B4-BE49-F238E27FC236}">
                      <a16:creationId xmlns:a16="http://schemas.microsoft.com/office/drawing/2014/main" id="{679E09A0-B4D1-4DBD-B13A-1BBE093ACE3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3690" y="1587760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36" name="Picture 135">
                  <a:extLst>
                    <a:ext uri="{FF2B5EF4-FFF2-40B4-BE49-F238E27FC236}">
                      <a16:creationId xmlns:a16="http://schemas.microsoft.com/office/drawing/2014/main" id="{9BAB0E74-B0FF-4217-B467-0414FE029F7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048574" y="2016630"/>
                  <a:ext cx="146304" cy="14630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D353FB73-C203-41F2-AF41-084D844E0C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Medium Branch Architecture</a:t>
            </a:r>
          </a:p>
        </p:txBody>
      </p:sp>
    </p:spTree>
    <p:extLst>
      <p:ext uri="{BB962C8B-B14F-4D97-AF65-F5344CB8AC3E}">
        <p14:creationId xmlns:p14="http://schemas.microsoft.com/office/powerpoint/2010/main" val="348473898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4" name="Group 263">
            <a:extLst>
              <a:ext uri="{FF2B5EF4-FFF2-40B4-BE49-F238E27FC236}">
                <a16:creationId xmlns:a16="http://schemas.microsoft.com/office/drawing/2014/main" id="{A6040BB6-9DB9-4852-BA24-77AF779CAF2A}"/>
              </a:ext>
            </a:extLst>
          </p:cNvPr>
          <p:cNvGrpSpPr/>
          <p:nvPr/>
        </p:nvGrpSpPr>
        <p:grpSpPr>
          <a:xfrm>
            <a:off x="2210464" y="5948512"/>
            <a:ext cx="54864" cy="353078"/>
            <a:chOff x="2099985" y="5457521"/>
            <a:chExt cx="54864" cy="340012"/>
          </a:xfrm>
        </p:grpSpPr>
        <p:cxnSp>
          <p:nvCxnSpPr>
            <p:cNvPr id="282" name="Straight Connector 281">
              <a:extLst>
                <a:ext uri="{FF2B5EF4-FFF2-40B4-BE49-F238E27FC236}">
                  <a16:creationId xmlns:a16="http://schemas.microsoft.com/office/drawing/2014/main" id="{9276A07C-9A54-4DD6-9A39-813A985E1F8D}"/>
                </a:ext>
              </a:extLst>
            </p:cNvPr>
            <p:cNvCxnSpPr/>
            <p:nvPr/>
          </p:nvCxnSpPr>
          <p:spPr>
            <a:xfrm>
              <a:off x="2127417" y="5457521"/>
              <a:ext cx="0" cy="308008"/>
            </a:xfrm>
            <a:prstGeom prst="line">
              <a:avLst/>
            </a:prstGeom>
            <a:ln w="25400">
              <a:solidFill>
                <a:srgbClr val="48535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3" name="Rectangle 282">
              <a:extLst>
                <a:ext uri="{FF2B5EF4-FFF2-40B4-BE49-F238E27FC236}">
                  <a16:creationId xmlns:a16="http://schemas.microsoft.com/office/drawing/2014/main" id="{9908DA1A-3261-4A48-8DB2-B1DFC8F6564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99985" y="5742669"/>
              <a:ext cx="54864" cy="54864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5073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endParaRPr>
            </a:p>
          </p:txBody>
        </p:sp>
      </p:grpSp>
      <p:sp>
        <p:nvSpPr>
          <p:cNvPr id="265" name="Rounded Rectangle 6">
            <a:extLst>
              <a:ext uri="{FF2B5EF4-FFF2-40B4-BE49-F238E27FC236}">
                <a16:creationId xmlns:a16="http://schemas.microsoft.com/office/drawing/2014/main" id="{C03B8AAE-986F-40EE-8B3C-C503366F3C9E}"/>
              </a:ext>
            </a:extLst>
          </p:cNvPr>
          <p:cNvSpPr/>
          <p:nvPr/>
        </p:nvSpPr>
        <p:spPr>
          <a:xfrm>
            <a:off x="1869802" y="1479582"/>
            <a:ext cx="731751" cy="4629552"/>
          </a:xfrm>
          <a:prstGeom prst="roundRect">
            <a:avLst>
              <a:gd name="adj" fmla="val 34711"/>
            </a:avLst>
          </a:prstGeom>
          <a:solidFill>
            <a:srgbClr val="48535B"/>
          </a:solidFill>
          <a:ln>
            <a:solidFill>
              <a:srgbClr val="48535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8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5073"/>
              </a:solidFill>
              <a:effectLst/>
              <a:uLnTx/>
              <a:uFillTx/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66" name="CEO Sending Email to Shareholders">
            <a:extLst>
              <a:ext uri="{FF2B5EF4-FFF2-40B4-BE49-F238E27FC236}">
                <a16:creationId xmlns:a16="http://schemas.microsoft.com/office/drawing/2014/main" id="{C84E90A2-39D3-4300-848A-A7FB8EC09B4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22779" y="6357646"/>
            <a:ext cx="1041133" cy="2929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ts val="11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8D9096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rPr>
              <a:t>Business</a:t>
            </a:r>
            <a:br>
              <a: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8D9096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rPr>
            </a:br>
            <a:r>
              <a: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8D9096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rPr>
              <a:t>Use Cases</a:t>
            </a:r>
          </a:p>
        </p:txBody>
      </p:sp>
      <p:grpSp>
        <p:nvGrpSpPr>
          <p:cNvPr id="267" name="Group 266">
            <a:extLst>
              <a:ext uri="{FF2B5EF4-FFF2-40B4-BE49-F238E27FC236}">
                <a16:creationId xmlns:a16="http://schemas.microsoft.com/office/drawing/2014/main" id="{2BC992D4-C161-4541-9727-F11A92B2EDA4}"/>
              </a:ext>
            </a:extLst>
          </p:cNvPr>
          <p:cNvGrpSpPr/>
          <p:nvPr/>
        </p:nvGrpSpPr>
        <p:grpSpPr>
          <a:xfrm>
            <a:off x="3115502" y="5948512"/>
            <a:ext cx="54864" cy="353078"/>
            <a:chOff x="2099985" y="5457521"/>
            <a:chExt cx="54864" cy="340012"/>
          </a:xfrm>
        </p:grpSpPr>
        <p:cxnSp>
          <p:nvCxnSpPr>
            <p:cNvPr id="280" name="Straight Connector 279">
              <a:extLst>
                <a:ext uri="{FF2B5EF4-FFF2-40B4-BE49-F238E27FC236}">
                  <a16:creationId xmlns:a16="http://schemas.microsoft.com/office/drawing/2014/main" id="{DE59B26C-8EEC-45CE-B492-792A55936B82}"/>
                </a:ext>
              </a:extLst>
            </p:cNvPr>
            <p:cNvCxnSpPr/>
            <p:nvPr/>
          </p:nvCxnSpPr>
          <p:spPr>
            <a:xfrm>
              <a:off x="2127417" y="5457521"/>
              <a:ext cx="0" cy="308008"/>
            </a:xfrm>
            <a:prstGeom prst="line">
              <a:avLst/>
            </a:prstGeom>
            <a:ln w="25400">
              <a:solidFill>
                <a:srgbClr val="48535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1" name="Rectangle 280">
              <a:extLst>
                <a:ext uri="{FF2B5EF4-FFF2-40B4-BE49-F238E27FC236}">
                  <a16:creationId xmlns:a16="http://schemas.microsoft.com/office/drawing/2014/main" id="{76C07978-9A7B-41BB-86D4-3257E54A70C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99985" y="5742669"/>
              <a:ext cx="54864" cy="54864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5073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endParaRPr>
            </a:p>
          </p:txBody>
        </p:sp>
      </p:grpSp>
      <p:sp>
        <p:nvSpPr>
          <p:cNvPr id="268" name="Rounded Rectangle 367">
            <a:extLst>
              <a:ext uri="{FF2B5EF4-FFF2-40B4-BE49-F238E27FC236}">
                <a16:creationId xmlns:a16="http://schemas.microsoft.com/office/drawing/2014/main" id="{6DBBC951-53B7-4470-BEA5-F0EF74CF00D1}"/>
              </a:ext>
            </a:extLst>
          </p:cNvPr>
          <p:cNvSpPr/>
          <p:nvPr/>
        </p:nvSpPr>
        <p:spPr>
          <a:xfrm>
            <a:off x="2777115" y="1479582"/>
            <a:ext cx="731751" cy="4629552"/>
          </a:xfrm>
          <a:prstGeom prst="roundRect">
            <a:avLst>
              <a:gd name="adj" fmla="val 34711"/>
            </a:avLst>
          </a:prstGeom>
          <a:solidFill>
            <a:srgbClr val="48535B"/>
          </a:solidFill>
          <a:ln>
            <a:solidFill>
              <a:srgbClr val="48535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8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5073"/>
              </a:solidFill>
              <a:effectLst/>
              <a:uLnTx/>
              <a:uFillTx/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69" name="CEO Sending Email to Shareholders">
            <a:extLst>
              <a:ext uri="{FF2B5EF4-FFF2-40B4-BE49-F238E27FC236}">
                <a16:creationId xmlns:a16="http://schemas.microsoft.com/office/drawing/2014/main" id="{8667BE27-54D2-48B8-9D45-878AE3E66F7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679806" y="6357646"/>
            <a:ext cx="905695" cy="1464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ts val="11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8D9096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rPr>
              <a:t>Endpoints</a:t>
            </a:r>
          </a:p>
        </p:txBody>
      </p: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4B8A2CB0-DD22-486B-9DD0-37633F10ABFB}"/>
              </a:ext>
            </a:extLst>
          </p:cNvPr>
          <p:cNvGrpSpPr/>
          <p:nvPr/>
        </p:nvGrpSpPr>
        <p:grpSpPr>
          <a:xfrm>
            <a:off x="4028565" y="5948512"/>
            <a:ext cx="54864" cy="353078"/>
            <a:chOff x="2099985" y="5457521"/>
            <a:chExt cx="54864" cy="340012"/>
          </a:xfrm>
        </p:grpSpPr>
        <p:cxnSp>
          <p:nvCxnSpPr>
            <p:cNvPr id="278" name="Straight Connector 277">
              <a:extLst>
                <a:ext uri="{FF2B5EF4-FFF2-40B4-BE49-F238E27FC236}">
                  <a16:creationId xmlns:a16="http://schemas.microsoft.com/office/drawing/2014/main" id="{0BF08C33-4879-4A6A-BA30-DE88EA9F527A}"/>
                </a:ext>
              </a:extLst>
            </p:cNvPr>
            <p:cNvCxnSpPr/>
            <p:nvPr/>
          </p:nvCxnSpPr>
          <p:spPr>
            <a:xfrm>
              <a:off x="2127417" y="5457521"/>
              <a:ext cx="0" cy="308008"/>
            </a:xfrm>
            <a:prstGeom prst="line">
              <a:avLst/>
            </a:prstGeom>
            <a:ln w="25400">
              <a:solidFill>
                <a:srgbClr val="48535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9" name="Rectangle 278">
              <a:extLst>
                <a:ext uri="{FF2B5EF4-FFF2-40B4-BE49-F238E27FC236}">
                  <a16:creationId xmlns:a16="http://schemas.microsoft.com/office/drawing/2014/main" id="{ABD00BFA-B034-4D7E-B124-E88F69CBC374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099985" y="5742669"/>
              <a:ext cx="54864" cy="54864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5073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endParaRPr>
            </a:p>
          </p:txBody>
        </p:sp>
      </p:grpSp>
      <p:sp>
        <p:nvSpPr>
          <p:cNvPr id="271" name="Rounded Rectangle 368">
            <a:extLst>
              <a:ext uri="{FF2B5EF4-FFF2-40B4-BE49-F238E27FC236}">
                <a16:creationId xmlns:a16="http://schemas.microsoft.com/office/drawing/2014/main" id="{BC738EA4-B9CB-487A-B8AC-76BBA05E6784}"/>
              </a:ext>
            </a:extLst>
          </p:cNvPr>
          <p:cNvSpPr/>
          <p:nvPr/>
        </p:nvSpPr>
        <p:spPr>
          <a:xfrm>
            <a:off x="3693220" y="1479582"/>
            <a:ext cx="731751" cy="4629552"/>
          </a:xfrm>
          <a:prstGeom prst="roundRect">
            <a:avLst>
              <a:gd name="adj" fmla="val 34711"/>
            </a:avLst>
          </a:prstGeom>
          <a:solidFill>
            <a:srgbClr val="48535B"/>
          </a:solidFill>
          <a:ln>
            <a:solidFill>
              <a:srgbClr val="48535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8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5073"/>
              </a:solidFill>
              <a:effectLst/>
              <a:uLnTx/>
              <a:uFillTx/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72" name="CEO Sending Email to Shareholders">
            <a:extLst>
              <a:ext uri="{FF2B5EF4-FFF2-40B4-BE49-F238E27FC236}">
                <a16:creationId xmlns:a16="http://schemas.microsoft.com/office/drawing/2014/main" id="{456F101F-C88B-49F0-B012-A0215F73200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3150" y="6357646"/>
            <a:ext cx="905695" cy="1464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ts val="11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8D9096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rPr>
              <a:t>Access</a:t>
            </a:r>
          </a:p>
        </p:txBody>
      </p: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6A187C1D-38E9-40C3-A677-498A219CC342}"/>
              </a:ext>
            </a:extLst>
          </p:cNvPr>
          <p:cNvGrpSpPr/>
          <p:nvPr/>
        </p:nvGrpSpPr>
        <p:grpSpPr>
          <a:xfrm>
            <a:off x="6886416" y="5995284"/>
            <a:ext cx="54864" cy="319844"/>
            <a:chOff x="169155" y="5502563"/>
            <a:chExt cx="54864" cy="308008"/>
          </a:xfrm>
        </p:grpSpPr>
        <p:cxnSp>
          <p:nvCxnSpPr>
            <p:cNvPr id="276" name="Straight Connector 275">
              <a:extLst>
                <a:ext uri="{FF2B5EF4-FFF2-40B4-BE49-F238E27FC236}">
                  <a16:creationId xmlns:a16="http://schemas.microsoft.com/office/drawing/2014/main" id="{0CB2F018-7F24-469A-AA9B-3322DD9E964E}"/>
                </a:ext>
              </a:extLst>
            </p:cNvPr>
            <p:cNvCxnSpPr/>
            <p:nvPr/>
          </p:nvCxnSpPr>
          <p:spPr>
            <a:xfrm>
              <a:off x="195909" y="5502563"/>
              <a:ext cx="0" cy="308008"/>
            </a:xfrm>
            <a:prstGeom prst="line">
              <a:avLst/>
            </a:prstGeom>
            <a:ln w="25400">
              <a:solidFill>
                <a:srgbClr val="48535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7" name="Rectangle 276">
              <a:extLst>
                <a:ext uri="{FF2B5EF4-FFF2-40B4-BE49-F238E27FC236}">
                  <a16:creationId xmlns:a16="http://schemas.microsoft.com/office/drawing/2014/main" id="{97E1552B-19C1-4614-9DD9-65F11619552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9155" y="5755707"/>
              <a:ext cx="54864" cy="54864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5073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endParaRPr>
            </a:p>
          </p:txBody>
        </p:sp>
      </p:grpSp>
      <p:sp>
        <p:nvSpPr>
          <p:cNvPr id="274" name="Rounded Rectangle 371">
            <a:extLst>
              <a:ext uri="{FF2B5EF4-FFF2-40B4-BE49-F238E27FC236}">
                <a16:creationId xmlns:a16="http://schemas.microsoft.com/office/drawing/2014/main" id="{717C341D-FC04-4E3A-A454-3946F4D77DFD}"/>
              </a:ext>
            </a:extLst>
          </p:cNvPr>
          <p:cNvSpPr/>
          <p:nvPr/>
        </p:nvSpPr>
        <p:spPr>
          <a:xfrm>
            <a:off x="5603534" y="1505610"/>
            <a:ext cx="2618345" cy="4629552"/>
          </a:xfrm>
          <a:prstGeom prst="roundRect">
            <a:avLst>
              <a:gd name="adj" fmla="val 9701"/>
            </a:avLst>
          </a:prstGeom>
          <a:solidFill>
            <a:srgbClr val="48535B"/>
          </a:solidFill>
          <a:ln>
            <a:solidFill>
              <a:srgbClr val="48535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609585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5073"/>
              </a:solidFill>
              <a:effectLst/>
              <a:uLnTx/>
              <a:uFillTx/>
              <a:latin typeface="Arial" charset="0"/>
              <a:ea typeface="Arial" charset="0"/>
              <a:cs typeface="Arial" charset="0"/>
            </a:endParaRPr>
          </a:p>
        </p:txBody>
      </p:sp>
      <p:sp>
        <p:nvSpPr>
          <p:cNvPr id="275" name="CEO Sending Email to Shareholders">
            <a:extLst>
              <a:ext uri="{FF2B5EF4-FFF2-40B4-BE49-F238E27FC236}">
                <a16:creationId xmlns:a16="http://schemas.microsoft.com/office/drawing/2014/main" id="{3F4B9301-E79A-4CEB-80F2-C58B962C015A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32023" y="6357646"/>
            <a:ext cx="970891" cy="1464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ts val="11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8D9096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rPr>
              <a:t>Services</a:t>
            </a:r>
          </a:p>
        </p:txBody>
      </p:sp>
      <p:grpSp>
        <p:nvGrpSpPr>
          <p:cNvPr id="252" name="Group 251">
            <a:extLst>
              <a:ext uri="{FF2B5EF4-FFF2-40B4-BE49-F238E27FC236}">
                <a16:creationId xmlns:a16="http://schemas.microsoft.com/office/drawing/2014/main" id="{EA5C892E-E1B7-48E4-95CC-FC7BFB43516F}"/>
              </a:ext>
            </a:extLst>
          </p:cNvPr>
          <p:cNvGrpSpPr/>
          <p:nvPr/>
        </p:nvGrpSpPr>
        <p:grpSpPr>
          <a:xfrm>
            <a:off x="6282636" y="1054327"/>
            <a:ext cx="1261068" cy="319173"/>
            <a:chOff x="6486289" y="1223294"/>
            <a:chExt cx="1261068" cy="319173"/>
          </a:xfrm>
        </p:grpSpPr>
        <p:sp>
          <p:nvSpPr>
            <p:cNvPr id="262" name="TextBox 261">
              <a:extLst>
                <a:ext uri="{FF2B5EF4-FFF2-40B4-BE49-F238E27FC236}">
                  <a16:creationId xmlns:a16="http://schemas.microsoft.com/office/drawing/2014/main" id="{F6919923-9159-415E-B3C6-72FFF405DB4E}"/>
                </a:ext>
              </a:extLst>
            </p:cNvPr>
            <p:cNvSpPr txBox="1"/>
            <p:nvPr/>
          </p:nvSpPr>
          <p:spPr>
            <a:xfrm>
              <a:off x="6486289" y="1223294"/>
              <a:ext cx="1261068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A6A6A6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rPr>
                <a:t>APPLICATIONS</a:t>
              </a:r>
            </a:p>
          </p:txBody>
        </p:sp>
        <p:sp>
          <p:nvSpPr>
            <p:cNvPr id="263" name="Triangle 397">
              <a:extLst>
                <a:ext uri="{FF2B5EF4-FFF2-40B4-BE49-F238E27FC236}">
                  <a16:creationId xmlns:a16="http://schemas.microsoft.com/office/drawing/2014/main" id="{F1AEF9D2-F99E-4607-9055-63DCC47CD559}"/>
                </a:ext>
              </a:extLst>
            </p:cNvPr>
            <p:cNvSpPr/>
            <p:nvPr/>
          </p:nvSpPr>
          <p:spPr>
            <a:xfrm flipV="1">
              <a:off x="7079142" y="1477500"/>
              <a:ext cx="75362" cy="64967"/>
            </a:xfrm>
            <a:prstGeom prst="triangle">
              <a:avLst/>
            </a:prstGeom>
            <a:solidFill>
              <a:srgbClr val="A6A6A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5073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endParaRPr>
            </a:p>
          </p:txBody>
        </p:sp>
      </p:grpSp>
      <p:grpSp>
        <p:nvGrpSpPr>
          <p:cNvPr id="253" name="Group 252">
            <a:extLst>
              <a:ext uri="{FF2B5EF4-FFF2-40B4-BE49-F238E27FC236}">
                <a16:creationId xmlns:a16="http://schemas.microsoft.com/office/drawing/2014/main" id="{6E4237AD-2B88-490B-9D14-5573B3BD1F40}"/>
              </a:ext>
            </a:extLst>
          </p:cNvPr>
          <p:cNvGrpSpPr/>
          <p:nvPr/>
        </p:nvGrpSpPr>
        <p:grpSpPr>
          <a:xfrm>
            <a:off x="3597020" y="1054327"/>
            <a:ext cx="914400" cy="330723"/>
            <a:chOff x="3862228" y="1218124"/>
            <a:chExt cx="914400" cy="330723"/>
          </a:xfrm>
        </p:grpSpPr>
        <p:sp>
          <p:nvSpPr>
            <p:cNvPr id="260" name="TextBox 259">
              <a:extLst>
                <a:ext uri="{FF2B5EF4-FFF2-40B4-BE49-F238E27FC236}">
                  <a16:creationId xmlns:a16="http://schemas.microsoft.com/office/drawing/2014/main" id="{08AFDD0B-F462-4FC5-9BC1-C862B2BB9A0E}"/>
                </a:ext>
              </a:extLst>
            </p:cNvPr>
            <p:cNvSpPr txBox="1"/>
            <p:nvPr/>
          </p:nvSpPr>
          <p:spPr>
            <a:xfrm>
              <a:off x="3862228" y="1218124"/>
              <a:ext cx="914400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A6A6A6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rPr>
                <a:t>NETWORK</a:t>
              </a:r>
            </a:p>
          </p:txBody>
        </p:sp>
        <p:sp>
          <p:nvSpPr>
            <p:cNvPr id="261" name="Triangle 1161">
              <a:extLst>
                <a:ext uri="{FF2B5EF4-FFF2-40B4-BE49-F238E27FC236}">
                  <a16:creationId xmlns:a16="http://schemas.microsoft.com/office/drawing/2014/main" id="{3F8E66EC-2360-4F30-BBCE-B69DA682C574}"/>
                </a:ext>
              </a:extLst>
            </p:cNvPr>
            <p:cNvSpPr/>
            <p:nvPr/>
          </p:nvSpPr>
          <p:spPr>
            <a:xfrm flipV="1">
              <a:off x="4281747" y="1483880"/>
              <a:ext cx="75362" cy="64967"/>
            </a:xfrm>
            <a:prstGeom prst="triangle">
              <a:avLst/>
            </a:prstGeom>
            <a:solidFill>
              <a:srgbClr val="A6A6A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5073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endParaRPr>
            </a:p>
          </p:txBody>
        </p:sp>
      </p:grpSp>
      <p:grpSp>
        <p:nvGrpSpPr>
          <p:cNvPr id="254" name="Group 253">
            <a:extLst>
              <a:ext uri="{FF2B5EF4-FFF2-40B4-BE49-F238E27FC236}">
                <a16:creationId xmlns:a16="http://schemas.microsoft.com/office/drawing/2014/main" id="{F3DFE03F-452C-48F3-B12A-5E131E27E7FB}"/>
              </a:ext>
            </a:extLst>
          </p:cNvPr>
          <p:cNvGrpSpPr/>
          <p:nvPr/>
        </p:nvGrpSpPr>
        <p:grpSpPr>
          <a:xfrm>
            <a:off x="2768292" y="1054327"/>
            <a:ext cx="749396" cy="323448"/>
            <a:chOff x="2986717" y="1223002"/>
            <a:chExt cx="749396" cy="323448"/>
          </a:xfrm>
        </p:grpSpPr>
        <p:sp>
          <p:nvSpPr>
            <p:cNvPr id="258" name="TextBox 257">
              <a:extLst>
                <a:ext uri="{FF2B5EF4-FFF2-40B4-BE49-F238E27FC236}">
                  <a16:creationId xmlns:a16="http://schemas.microsoft.com/office/drawing/2014/main" id="{0A451009-5A55-4208-8D6A-D8E4926F5F7B}"/>
                </a:ext>
              </a:extLst>
            </p:cNvPr>
            <p:cNvSpPr txBox="1"/>
            <p:nvPr/>
          </p:nvSpPr>
          <p:spPr>
            <a:xfrm>
              <a:off x="2986717" y="1223002"/>
              <a:ext cx="74939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A6A6A6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rPr>
                <a:t>DEVICES</a:t>
              </a:r>
            </a:p>
          </p:txBody>
        </p:sp>
        <p:sp>
          <p:nvSpPr>
            <p:cNvPr id="259" name="Triangle 1162">
              <a:extLst>
                <a:ext uri="{FF2B5EF4-FFF2-40B4-BE49-F238E27FC236}">
                  <a16:creationId xmlns:a16="http://schemas.microsoft.com/office/drawing/2014/main" id="{FB70765C-1446-48D1-BE3D-27E48199D201}"/>
                </a:ext>
              </a:extLst>
            </p:cNvPr>
            <p:cNvSpPr/>
            <p:nvPr/>
          </p:nvSpPr>
          <p:spPr>
            <a:xfrm flipV="1">
              <a:off x="3323734" y="1481483"/>
              <a:ext cx="75362" cy="64967"/>
            </a:xfrm>
            <a:prstGeom prst="triangle">
              <a:avLst/>
            </a:prstGeom>
            <a:solidFill>
              <a:srgbClr val="A6A6A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5073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endParaRPr>
            </a:p>
          </p:txBody>
        </p:sp>
      </p:grpSp>
      <p:grpSp>
        <p:nvGrpSpPr>
          <p:cNvPr id="255" name="Group 254">
            <a:extLst>
              <a:ext uri="{FF2B5EF4-FFF2-40B4-BE49-F238E27FC236}">
                <a16:creationId xmlns:a16="http://schemas.microsoft.com/office/drawing/2014/main" id="{05E6B792-E109-4C78-BC0D-6E1D86D27E59}"/>
              </a:ext>
            </a:extLst>
          </p:cNvPr>
          <p:cNvGrpSpPr/>
          <p:nvPr/>
        </p:nvGrpSpPr>
        <p:grpSpPr>
          <a:xfrm>
            <a:off x="1860979" y="1054327"/>
            <a:ext cx="749396" cy="321433"/>
            <a:chOff x="2054601" y="1225017"/>
            <a:chExt cx="749396" cy="321433"/>
          </a:xfrm>
        </p:grpSpPr>
        <p:sp>
          <p:nvSpPr>
            <p:cNvPr id="256" name="TextBox 255">
              <a:extLst>
                <a:ext uri="{FF2B5EF4-FFF2-40B4-BE49-F238E27FC236}">
                  <a16:creationId xmlns:a16="http://schemas.microsoft.com/office/drawing/2014/main" id="{599762E1-64A0-4ED7-BC1A-FA7B09A70AA7}"/>
                </a:ext>
              </a:extLst>
            </p:cNvPr>
            <p:cNvSpPr txBox="1"/>
            <p:nvPr/>
          </p:nvSpPr>
          <p:spPr>
            <a:xfrm>
              <a:off x="2054601" y="1225017"/>
              <a:ext cx="74939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000" b="0" i="0" u="none" strike="noStrike" kern="1200" cap="none" spc="0" normalizeH="0" baseline="0" noProof="0" dirty="0">
                  <a:ln>
                    <a:noFill/>
                  </a:ln>
                  <a:solidFill>
                    <a:srgbClr val="A6A6A6"/>
                  </a:solidFill>
                  <a:effectLst/>
                  <a:uLnTx/>
                  <a:uFillTx/>
                  <a:latin typeface="Arial" charset="0"/>
                  <a:ea typeface="Arial" charset="0"/>
                  <a:cs typeface="Arial" charset="0"/>
                </a:rPr>
                <a:t>HUMAN</a:t>
              </a:r>
            </a:p>
          </p:txBody>
        </p:sp>
        <p:sp>
          <p:nvSpPr>
            <p:cNvPr id="257" name="Triangle 1163">
              <a:extLst>
                <a:ext uri="{FF2B5EF4-FFF2-40B4-BE49-F238E27FC236}">
                  <a16:creationId xmlns:a16="http://schemas.microsoft.com/office/drawing/2014/main" id="{24FD845B-DE74-459C-AA90-217CA8AE313D}"/>
                </a:ext>
              </a:extLst>
            </p:cNvPr>
            <p:cNvSpPr/>
            <p:nvPr/>
          </p:nvSpPr>
          <p:spPr>
            <a:xfrm flipV="1">
              <a:off x="2391618" y="1481483"/>
              <a:ext cx="75362" cy="64967"/>
            </a:xfrm>
            <a:prstGeom prst="triangle">
              <a:avLst/>
            </a:prstGeom>
            <a:solidFill>
              <a:srgbClr val="A6A6A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609585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5073"/>
                </a:solidFill>
                <a:effectLst/>
                <a:uLnTx/>
                <a:uFillTx/>
                <a:latin typeface="Arial" charset="0"/>
                <a:ea typeface="Arial" charset="0"/>
                <a:cs typeface="Arial" charset="0"/>
              </a:endParaRPr>
            </a:p>
          </p:txBody>
        </p:sp>
      </p:grpSp>
      <p:grpSp>
        <p:nvGrpSpPr>
          <p:cNvPr id="19" name="Group 18">
            <a:extLst>
              <a:ext uri="{FF2B5EF4-FFF2-40B4-BE49-F238E27FC236}">
                <a16:creationId xmlns:a16="http://schemas.microsoft.com/office/drawing/2014/main" id="{FA160F42-D29F-4C49-A88F-88040D2CC320}"/>
              </a:ext>
            </a:extLst>
          </p:cNvPr>
          <p:cNvGrpSpPr/>
          <p:nvPr/>
        </p:nvGrpSpPr>
        <p:grpSpPr>
          <a:xfrm>
            <a:off x="4924394" y="5956321"/>
            <a:ext cx="54864" cy="315780"/>
            <a:chOff x="1664136" y="5482427"/>
            <a:chExt cx="54864" cy="315780"/>
          </a:xfrm>
        </p:grpSpPr>
        <p:cxnSp>
          <p:nvCxnSpPr>
            <p:cNvPr id="21" name="Straight Connector 20">
              <a:extLst>
                <a:ext uri="{FF2B5EF4-FFF2-40B4-BE49-F238E27FC236}">
                  <a16:creationId xmlns:a16="http://schemas.microsoft.com/office/drawing/2014/main" id="{CA2B8895-8AA3-4B86-8DC2-BF854F34F4FE}"/>
                </a:ext>
              </a:extLst>
            </p:cNvPr>
            <p:cNvCxnSpPr/>
            <p:nvPr/>
          </p:nvCxnSpPr>
          <p:spPr>
            <a:xfrm>
              <a:off x="1691568" y="5482427"/>
              <a:ext cx="0" cy="308008"/>
            </a:xfrm>
            <a:prstGeom prst="line">
              <a:avLst/>
            </a:prstGeom>
            <a:ln w="25400">
              <a:solidFill>
                <a:srgbClr val="48535B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659AE09E-408D-4514-AE0B-25D7C8A33E59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664136" y="5743343"/>
              <a:ext cx="54864" cy="54864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005073"/>
                </a:solidFill>
                <a:ea typeface="Arial" charset="0"/>
                <a:cs typeface="Arial" charset="0"/>
              </a:endParaRPr>
            </a:p>
          </p:txBody>
        </p:sp>
      </p:grpSp>
      <p:sp>
        <p:nvSpPr>
          <p:cNvPr id="20" name="Collapsed Core &amp; Distribution layer">
            <a:extLst>
              <a:ext uri="{FF2B5EF4-FFF2-40B4-BE49-F238E27FC236}">
                <a16:creationId xmlns:a16="http://schemas.microsoft.com/office/drawing/2014/main" id="{D62A251E-9525-4E3D-A3BA-6B7E96479AFB}"/>
              </a:ext>
            </a:extLst>
          </p:cNvPr>
          <p:cNvSpPr/>
          <p:nvPr/>
        </p:nvSpPr>
        <p:spPr>
          <a:xfrm>
            <a:off x="4601406" y="1479582"/>
            <a:ext cx="698999" cy="4631575"/>
          </a:xfrm>
          <a:prstGeom prst="roundRect">
            <a:avLst>
              <a:gd name="adj" fmla="val 36338"/>
            </a:avLst>
          </a:prstGeom>
          <a:solidFill>
            <a:srgbClr val="48535B"/>
          </a:solidFill>
          <a:ln>
            <a:solidFill>
              <a:srgbClr val="48535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005073"/>
              </a:solidFill>
              <a:ea typeface="Arial" charset="0"/>
              <a:cs typeface="Arial" charset="0"/>
            </a:endParaRPr>
          </a:p>
        </p:txBody>
      </p:sp>
      <p:sp>
        <p:nvSpPr>
          <p:cNvPr id="18" name="Collapsed Core &amp; Distribution layer label">
            <a:extLst>
              <a:ext uri="{FF2B5EF4-FFF2-40B4-BE49-F238E27FC236}">
                <a16:creationId xmlns:a16="http://schemas.microsoft.com/office/drawing/2014/main" id="{CEF828CE-6B5C-488E-9BDC-A5BBC132179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80304" y="6300310"/>
            <a:ext cx="970891" cy="2821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914400">
              <a:lnSpc>
                <a:spcPts val="1100"/>
              </a:lnSpc>
            </a:pPr>
            <a:r>
              <a:rPr lang="en-US" altLang="en-US" sz="1100" dirty="0">
                <a:solidFill>
                  <a:srgbClr val="8D9096"/>
                </a:solidFill>
                <a:latin typeface="Arial" charset="0"/>
                <a:ea typeface="Arial" charset="0"/>
                <a:cs typeface="Arial" charset="0"/>
              </a:rPr>
              <a:t>Collapsed Core &amp; Distribution</a:t>
            </a:r>
          </a:p>
        </p:txBody>
      </p:sp>
      <p:grpSp>
        <p:nvGrpSpPr>
          <p:cNvPr id="41" name="Purple Flow">
            <a:extLst>
              <a:ext uri="{FF2B5EF4-FFF2-40B4-BE49-F238E27FC236}">
                <a16:creationId xmlns:a16="http://schemas.microsoft.com/office/drawing/2014/main" id="{ED093DFD-DE8D-4596-B5B4-18905435D258}"/>
              </a:ext>
            </a:extLst>
          </p:cNvPr>
          <p:cNvGrpSpPr/>
          <p:nvPr/>
        </p:nvGrpSpPr>
        <p:grpSpPr>
          <a:xfrm>
            <a:off x="511629" y="3454942"/>
            <a:ext cx="11531477" cy="2483729"/>
            <a:chOff x="511629" y="3454942"/>
            <a:chExt cx="11531477" cy="2483729"/>
          </a:xfrm>
        </p:grpSpPr>
        <p:sp>
          <p:nvSpPr>
            <p:cNvPr id="42" name="Secure Third Parties label">
              <a:extLst>
                <a:ext uri="{FF2B5EF4-FFF2-40B4-BE49-F238E27FC236}">
                  <a16:creationId xmlns:a16="http://schemas.microsoft.com/office/drawing/2014/main" id="{5BAD11EA-7D73-4120-B3D0-BD2E295464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1629" y="5472243"/>
              <a:ext cx="1222777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</a:pPr>
              <a:r>
                <a:rPr lang="en-US" altLang="en-US" sz="1000" dirty="0">
                  <a:solidFill>
                    <a:srgbClr val="9F54A1"/>
                  </a:solidFill>
                  <a:latin typeface="Arial" charset="0"/>
                  <a:ea typeface="Arial" charset="0"/>
                  <a:cs typeface="Arial" charset="0"/>
                </a:rPr>
                <a:t>Secure Third Parties</a:t>
              </a:r>
            </a:p>
          </p:txBody>
        </p:sp>
        <p:grpSp>
          <p:nvGrpSpPr>
            <p:cNvPr id="43" name="Purple Flow Lines">
              <a:extLst>
                <a:ext uri="{FF2B5EF4-FFF2-40B4-BE49-F238E27FC236}">
                  <a16:creationId xmlns:a16="http://schemas.microsoft.com/office/drawing/2014/main" id="{1CD7F440-8AA2-4EF7-86F1-0134ACEC148A}"/>
                </a:ext>
              </a:extLst>
            </p:cNvPr>
            <p:cNvGrpSpPr/>
            <p:nvPr/>
          </p:nvGrpSpPr>
          <p:grpSpPr>
            <a:xfrm>
              <a:off x="2140385" y="3454942"/>
              <a:ext cx="9227231" cy="2048244"/>
              <a:chOff x="2140385" y="3454942"/>
              <a:chExt cx="9227231" cy="2048244"/>
            </a:xfrm>
          </p:grpSpPr>
          <p:cxnSp>
            <p:nvCxnSpPr>
              <p:cNvPr id="50" name="Straight Connector 49">
                <a:extLst>
                  <a:ext uri="{FF2B5EF4-FFF2-40B4-BE49-F238E27FC236}">
                    <a16:creationId xmlns:a16="http://schemas.microsoft.com/office/drawing/2014/main" id="{9286952B-0C8B-4B6D-80C4-A3E3B124ED7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140385" y="5497815"/>
                <a:ext cx="712816" cy="2531"/>
              </a:xfrm>
              <a:prstGeom prst="line">
                <a:avLst/>
              </a:prstGeom>
              <a:ln w="28575">
                <a:solidFill>
                  <a:srgbClr val="9F54A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1" name="Straight Connector 50">
                <a:extLst>
                  <a:ext uri="{FF2B5EF4-FFF2-40B4-BE49-F238E27FC236}">
                    <a16:creationId xmlns:a16="http://schemas.microsoft.com/office/drawing/2014/main" id="{3DBE073E-9726-4488-8551-205612492D8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076600" y="3902061"/>
                <a:ext cx="6157871" cy="0"/>
              </a:xfrm>
              <a:prstGeom prst="line">
                <a:avLst/>
              </a:prstGeom>
              <a:ln w="28575">
                <a:solidFill>
                  <a:srgbClr val="9F54A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2" name="Purple Flow">
                <a:extLst>
                  <a:ext uri="{FF2B5EF4-FFF2-40B4-BE49-F238E27FC236}">
                    <a16:creationId xmlns:a16="http://schemas.microsoft.com/office/drawing/2014/main" id="{7F36A498-AE7D-438F-992B-0C852E0B7D84}"/>
                  </a:ext>
                </a:extLst>
              </p:cNvPr>
              <p:cNvGrpSpPr/>
              <p:nvPr/>
            </p:nvGrpSpPr>
            <p:grpSpPr>
              <a:xfrm>
                <a:off x="2140385" y="3454942"/>
                <a:ext cx="1930148" cy="2042589"/>
                <a:chOff x="2039395" y="3094277"/>
                <a:chExt cx="1930148" cy="2042589"/>
              </a:xfrm>
            </p:grpSpPr>
            <p:cxnSp>
              <p:nvCxnSpPr>
                <p:cNvPr id="56" name="Straight Connector 55">
                  <a:extLst>
                    <a:ext uri="{FF2B5EF4-FFF2-40B4-BE49-F238E27FC236}">
                      <a16:creationId xmlns:a16="http://schemas.microsoft.com/office/drawing/2014/main" id="{F9D7559D-2797-4650-80BE-3E3E191FF6B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H="1" flipV="1">
                  <a:off x="2039395" y="5134335"/>
                  <a:ext cx="712816" cy="2531"/>
                </a:xfrm>
                <a:prstGeom prst="line">
                  <a:avLst/>
                </a:prstGeom>
                <a:ln w="28575">
                  <a:solidFill>
                    <a:srgbClr val="9F54A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7" name="Straight Connector 56">
                  <a:extLst>
                    <a:ext uri="{FF2B5EF4-FFF2-40B4-BE49-F238E27FC236}">
                      <a16:creationId xmlns:a16="http://schemas.microsoft.com/office/drawing/2014/main" id="{82B4B487-27C0-4377-ABE3-CE34F1AA9FC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>
                  <a:off x="3216174" y="3847646"/>
                  <a:ext cx="1506737" cy="0"/>
                </a:xfrm>
                <a:prstGeom prst="line">
                  <a:avLst/>
                </a:prstGeom>
                <a:noFill/>
                <a:ln w="28575">
                  <a:solidFill>
                    <a:srgbClr val="9F54A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3" name="Arc 16">
                <a:extLst>
                  <a:ext uri="{FF2B5EF4-FFF2-40B4-BE49-F238E27FC236}">
                    <a16:creationId xmlns:a16="http://schemas.microsoft.com/office/drawing/2014/main" id="{436EE8FF-2D89-43C9-97BC-ED49B91EBBD5}"/>
                  </a:ext>
                </a:extLst>
              </p:cNvPr>
              <p:cNvSpPr/>
              <p:nvPr/>
            </p:nvSpPr>
            <p:spPr>
              <a:xfrm rot="5400000">
                <a:off x="3387858" y="4813882"/>
                <a:ext cx="676275" cy="702333"/>
              </a:xfrm>
              <a:custGeom>
                <a:avLst/>
                <a:gdLst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2" fmla="*/ 168275 w 336550"/>
                  <a:gd name="connsiteY2" fmla="*/ 540408 h 1080816"/>
                  <a:gd name="connsiteX3" fmla="*/ 168275 w 336550"/>
                  <a:gd name="connsiteY3" fmla="*/ 0 h 1080816"/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46050 w 168275"/>
                  <a:gd name="connsiteY1" fmla="*/ 253091 h 540408"/>
                  <a:gd name="connsiteX2" fmla="*/ 168275 w 168275"/>
                  <a:gd name="connsiteY2" fmla="*/ 540408 h 540408"/>
                  <a:gd name="connsiteX0" fmla="*/ 0 w 190500"/>
                  <a:gd name="connsiteY0" fmla="*/ 13751 h 554159"/>
                  <a:gd name="connsiteX1" fmla="*/ 168275 w 190500"/>
                  <a:gd name="connsiteY1" fmla="*/ 554159 h 554159"/>
                  <a:gd name="connsiteX2" fmla="*/ 0 w 190500"/>
                  <a:gd name="connsiteY2" fmla="*/ 554159 h 554159"/>
                  <a:gd name="connsiteX3" fmla="*/ 0 w 190500"/>
                  <a:gd name="connsiteY3" fmla="*/ 13751 h 554159"/>
                  <a:gd name="connsiteX0" fmla="*/ 0 w 190500"/>
                  <a:gd name="connsiteY0" fmla="*/ 13751 h 554159"/>
                  <a:gd name="connsiteX1" fmla="*/ 190500 w 190500"/>
                  <a:gd name="connsiteY1" fmla="*/ 76342 h 554159"/>
                  <a:gd name="connsiteX2" fmla="*/ 168275 w 190500"/>
                  <a:gd name="connsiteY2" fmla="*/ 554159 h 554159"/>
                  <a:gd name="connsiteX0" fmla="*/ 0 w 190500"/>
                  <a:gd name="connsiteY0" fmla="*/ 0 h 540408"/>
                  <a:gd name="connsiteX1" fmla="*/ 168275 w 190500"/>
                  <a:gd name="connsiteY1" fmla="*/ 540408 h 540408"/>
                  <a:gd name="connsiteX2" fmla="*/ 0 w 190500"/>
                  <a:gd name="connsiteY2" fmla="*/ 540408 h 540408"/>
                  <a:gd name="connsiteX3" fmla="*/ 0 w 190500"/>
                  <a:gd name="connsiteY3" fmla="*/ 0 h 540408"/>
                  <a:gd name="connsiteX0" fmla="*/ 0 w 190500"/>
                  <a:gd name="connsiteY0" fmla="*/ 0 h 540408"/>
                  <a:gd name="connsiteX1" fmla="*/ 190500 w 190500"/>
                  <a:gd name="connsiteY1" fmla="*/ 62591 h 540408"/>
                  <a:gd name="connsiteX2" fmla="*/ 168275 w 190500"/>
                  <a:gd name="connsiteY2" fmla="*/ 540408 h 540408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52400 w 168275"/>
                  <a:gd name="connsiteY1" fmla="*/ 30841 h 540408"/>
                  <a:gd name="connsiteX2" fmla="*/ 168275 w 168275"/>
                  <a:gd name="connsiteY2" fmla="*/ 540408 h 540408"/>
                  <a:gd name="connsiteX0" fmla="*/ 0 w 171393"/>
                  <a:gd name="connsiteY0" fmla="*/ 0 h 540408"/>
                  <a:gd name="connsiteX1" fmla="*/ 168275 w 171393"/>
                  <a:gd name="connsiteY1" fmla="*/ 540408 h 540408"/>
                  <a:gd name="connsiteX2" fmla="*/ 0 w 171393"/>
                  <a:gd name="connsiteY2" fmla="*/ 540408 h 540408"/>
                  <a:gd name="connsiteX3" fmla="*/ 0 w 171393"/>
                  <a:gd name="connsiteY3" fmla="*/ 0 h 540408"/>
                  <a:gd name="connsiteX0" fmla="*/ 0 w 171393"/>
                  <a:gd name="connsiteY0" fmla="*/ 0 h 540408"/>
                  <a:gd name="connsiteX1" fmla="*/ 152400 w 171393"/>
                  <a:gd name="connsiteY1" fmla="*/ 30841 h 540408"/>
                  <a:gd name="connsiteX2" fmla="*/ 168275 w 171393"/>
                  <a:gd name="connsiteY2" fmla="*/ 540408 h 540408"/>
                  <a:gd name="connsiteX0" fmla="*/ 101600 w 272993"/>
                  <a:gd name="connsiteY0" fmla="*/ 0 h 540408"/>
                  <a:gd name="connsiteX1" fmla="*/ 269875 w 272993"/>
                  <a:gd name="connsiteY1" fmla="*/ 540408 h 540408"/>
                  <a:gd name="connsiteX2" fmla="*/ 101600 w 272993"/>
                  <a:gd name="connsiteY2" fmla="*/ 540408 h 540408"/>
                  <a:gd name="connsiteX3" fmla="*/ 101600 w 272993"/>
                  <a:gd name="connsiteY3" fmla="*/ 0 h 540408"/>
                  <a:gd name="connsiteX0" fmla="*/ 0 w 272993"/>
                  <a:gd name="connsiteY0" fmla="*/ 25400 h 540408"/>
                  <a:gd name="connsiteX1" fmla="*/ 254000 w 272993"/>
                  <a:gd name="connsiteY1" fmla="*/ 30841 h 540408"/>
                  <a:gd name="connsiteX2" fmla="*/ 269875 w 272993"/>
                  <a:gd name="connsiteY2" fmla="*/ 540408 h 540408"/>
                  <a:gd name="connsiteX0" fmla="*/ 101600 w 296237"/>
                  <a:gd name="connsiteY0" fmla="*/ 0 h 540408"/>
                  <a:gd name="connsiteX1" fmla="*/ 269875 w 296237"/>
                  <a:gd name="connsiteY1" fmla="*/ 540408 h 540408"/>
                  <a:gd name="connsiteX2" fmla="*/ 101600 w 296237"/>
                  <a:gd name="connsiteY2" fmla="*/ 540408 h 540408"/>
                  <a:gd name="connsiteX3" fmla="*/ 101600 w 296237"/>
                  <a:gd name="connsiteY3" fmla="*/ 0 h 540408"/>
                  <a:gd name="connsiteX0" fmla="*/ 0 w 296237"/>
                  <a:gd name="connsiteY0" fmla="*/ 25400 h 540408"/>
                  <a:gd name="connsiteX1" fmla="*/ 254000 w 296237"/>
                  <a:gd name="connsiteY1" fmla="*/ 30841 h 540408"/>
                  <a:gd name="connsiteX2" fmla="*/ 269875 w 296237"/>
                  <a:gd name="connsiteY2" fmla="*/ 540408 h 540408"/>
                  <a:gd name="connsiteX0" fmla="*/ 101600 w 290588"/>
                  <a:gd name="connsiteY0" fmla="*/ 8814 h 555572"/>
                  <a:gd name="connsiteX1" fmla="*/ 269875 w 290588"/>
                  <a:gd name="connsiteY1" fmla="*/ 549222 h 555572"/>
                  <a:gd name="connsiteX2" fmla="*/ 101600 w 290588"/>
                  <a:gd name="connsiteY2" fmla="*/ 549222 h 555572"/>
                  <a:gd name="connsiteX3" fmla="*/ 101600 w 290588"/>
                  <a:gd name="connsiteY3" fmla="*/ 8814 h 555572"/>
                  <a:gd name="connsiteX0" fmla="*/ 0 w 290588"/>
                  <a:gd name="connsiteY0" fmla="*/ 34214 h 555572"/>
                  <a:gd name="connsiteX1" fmla="*/ 254000 w 290588"/>
                  <a:gd name="connsiteY1" fmla="*/ 39655 h 555572"/>
                  <a:gd name="connsiteX2" fmla="*/ 288925 w 290588"/>
                  <a:gd name="connsiteY2" fmla="*/ 555572 h 555572"/>
                  <a:gd name="connsiteX0" fmla="*/ 257175 w 454840"/>
                  <a:gd name="connsiteY0" fmla="*/ 27005 h 573763"/>
                  <a:gd name="connsiteX1" fmla="*/ 425450 w 454840"/>
                  <a:gd name="connsiteY1" fmla="*/ 567413 h 573763"/>
                  <a:gd name="connsiteX2" fmla="*/ 257175 w 454840"/>
                  <a:gd name="connsiteY2" fmla="*/ 567413 h 573763"/>
                  <a:gd name="connsiteX3" fmla="*/ 257175 w 454840"/>
                  <a:gd name="connsiteY3" fmla="*/ 27005 h 573763"/>
                  <a:gd name="connsiteX0" fmla="*/ 0 w 454840"/>
                  <a:gd name="connsiteY0" fmla="*/ 11130 h 573763"/>
                  <a:gd name="connsiteX1" fmla="*/ 409575 w 454840"/>
                  <a:gd name="connsiteY1" fmla="*/ 57846 h 573763"/>
                  <a:gd name="connsiteX2" fmla="*/ 444500 w 454840"/>
                  <a:gd name="connsiteY2" fmla="*/ 573763 h 573763"/>
                  <a:gd name="connsiteX0" fmla="*/ 257175 w 454840"/>
                  <a:gd name="connsiteY0" fmla="*/ 23576 h 570334"/>
                  <a:gd name="connsiteX1" fmla="*/ 425450 w 454840"/>
                  <a:gd name="connsiteY1" fmla="*/ 563984 h 570334"/>
                  <a:gd name="connsiteX2" fmla="*/ 257175 w 454840"/>
                  <a:gd name="connsiteY2" fmla="*/ 563984 h 570334"/>
                  <a:gd name="connsiteX3" fmla="*/ 257175 w 454840"/>
                  <a:gd name="connsiteY3" fmla="*/ 23576 h 570334"/>
                  <a:gd name="connsiteX0" fmla="*/ 0 w 454840"/>
                  <a:gd name="connsiteY0" fmla="*/ 7701 h 570334"/>
                  <a:gd name="connsiteX1" fmla="*/ 409575 w 454840"/>
                  <a:gd name="connsiteY1" fmla="*/ 54417 h 570334"/>
                  <a:gd name="connsiteX2" fmla="*/ 444500 w 454840"/>
                  <a:gd name="connsiteY2" fmla="*/ 570334 h 570334"/>
                  <a:gd name="connsiteX0" fmla="*/ 257175 w 460200"/>
                  <a:gd name="connsiteY0" fmla="*/ 15875 h 562633"/>
                  <a:gd name="connsiteX1" fmla="*/ 425450 w 460200"/>
                  <a:gd name="connsiteY1" fmla="*/ 556283 h 562633"/>
                  <a:gd name="connsiteX2" fmla="*/ 257175 w 460200"/>
                  <a:gd name="connsiteY2" fmla="*/ 556283 h 562633"/>
                  <a:gd name="connsiteX3" fmla="*/ 257175 w 460200"/>
                  <a:gd name="connsiteY3" fmla="*/ 15875 h 562633"/>
                  <a:gd name="connsiteX0" fmla="*/ 0 w 460200"/>
                  <a:gd name="connsiteY0" fmla="*/ 0 h 562633"/>
                  <a:gd name="connsiteX1" fmla="*/ 419100 w 460200"/>
                  <a:gd name="connsiteY1" fmla="*/ 68941 h 562633"/>
                  <a:gd name="connsiteX2" fmla="*/ 444500 w 460200"/>
                  <a:gd name="connsiteY2" fmla="*/ 562633 h 562633"/>
                  <a:gd name="connsiteX0" fmla="*/ 257175 w 451248"/>
                  <a:gd name="connsiteY0" fmla="*/ 17515 h 564273"/>
                  <a:gd name="connsiteX1" fmla="*/ 425450 w 451248"/>
                  <a:gd name="connsiteY1" fmla="*/ 557923 h 564273"/>
                  <a:gd name="connsiteX2" fmla="*/ 257175 w 451248"/>
                  <a:gd name="connsiteY2" fmla="*/ 557923 h 564273"/>
                  <a:gd name="connsiteX3" fmla="*/ 257175 w 451248"/>
                  <a:gd name="connsiteY3" fmla="*/ 17515 h 564273"/>
                  <a:gd name="connsiteX0" fmla="*/ 0 w 451248"/>
                  <a:gd name="connsiteY0" fmla="*/ 1640 h 564273"/>
                  <a:gd name="connsiteX1" fmla="*/ 419100 w 451248"/>
                  <a:gd name="connsiteY1" fmla="*/ 70581 h 564273"/>
                  <a:gd name="connsiteX2" fmla="*/ 444500 w 451248"/>
                  <a:gd name="connsiteY2" fmla="*/ 564273 h 564273"/>
                  <a:gd name="connsiteX0" fmla="*/ 257175 w 444709"/>
                  <a:gd name="connsiteY0" fmla="*/ 36690 h 583448"/>
                  <a:gd name="connsiteX1" fmla="*/ 425450 w 444709"/>
                  <a:gd name="connsiteY1" fmla="*/ 577098 h 583448"/>
                  <a:gd name="connsiteX2" fmla="*/ 257175 w 444709"/>
                  <a:gd name="connsiteY2" fmla="*/ 577098 h 583448"/>
                  <a:gd name="connsiteX3" fmla="*/ 257175 w 444709"/>
                  <a:gd name="connsiteY3" fmla="*/ 36690 h 583448"/>
                  <a:gd name="connsiteX0" fmla="*/ 0 w 444709"/>
                  <a:gd name="connsiteY0" fmla="*/ 20815 h 583448"/>
                  <a:gd name="connsiteX1" fmla="*/ 419100 w 444709"/>
                  <a:gd name="connsiteY1" fmla="*/ 89756 h 583448"/>
                  <a:gd name="connsiteX2" fmla="*/ 444500 w 444709"/>
                  <a:gd name="connsiteY2" fmla="*/ 583448 h 583448"/>
                  <a:gd name="connsiteX0" fmla="*/ 257175 w 457670"/>
                  <a:gd name="connsiteY0" fmla="*/ 17501 h 564259"/>
                  <a:gd name="connsiteX1" fmla="*/ 425450 w 457670"/>
                  <a:gd name="connsiteY1" fmla="*/ 557909 h 564259"/>
                  <a:gd name="connsiteX2" fmla="*/ 257175 w 457670"/>
                  <a:gd name="connsiteY2" fmla="*/ 557909 h 564259"/>
                  <a:gd name="connsiteX3" fmla="*/ 257175 w 457670"/>
                  <a:gd name="connsiteY3" fmla="*/ 17501 h 564259"/>
                  <a:gd name="connsiteX0" fmla="*/ 0 w 457670"/>
                  <a:gd name="connsiteY0" fmla="*/ 1626 h 564259"/>
                  <a:gd name="connsiteX1" fmla="*/ 444500 w 457670"/>
                  <a:gd name="connsiteY1" fmla="*/ 111842 h 564259"/>
                  <a:gd name="connsiteX2" fmla="*/ 444500 w 457670"/>
                  <a:gd name="connsiteY2" fmla="*/ 564259 h 564259"/>
                  <a:gd name="connsiteX0" fmla="*/ 257175 w 483266"/>
                  <a:gd name="connsiteY0" fmla="*/ 15875 h 565808"/>
                  <a:gd name="connsiteX1" fmla="*/ 425450 w 483266"/>
                  <a:gd name="connsiteY1" fmla="*/ 556283 h 565808"/>
                  <a:gd name="connsiteX2" fmla="*/ 257175 w 483266"/>
                  <a:gd name="connsiteY2" fmla="*/ 556283 h 565808"/>
                  <a:gd name="connsiteX3" fmla="*/ 257175 w 483266"/>
                  <a:gd name="connsiteY3" fmla="*/ 15875 h 565808"/>
                  <a:gd name="connsiteX0" fmla="*/ 0 w 483266"/>
                  <a:gd name="connsiteY0" fmla="*/ 0 h 565808"/>
                  <a:gd name="connsiteX1" fmla="*/ 444500 w 483266"/>
                  <a:gd name="connsiteY1" fmla="*/ 110216 h 565808"/>
                  <a:gd name="connsiteX2" fmla="*/ 460375 w 483266"/>
                  <a:gd name="connsiteY2" fmla="*/ 565808 h 5658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501301"/>
                  <a:gd name="connsiteY0" fmla="*/ 15875 h 670583"/>
                  <a:gd name="connsiteX1" fmla="*/ 425450 w 501301"/>
                  <a:gd name="connsiteY1" fmla="*/ 556283 h 670583"/>
                  <a:gd name="connsiteX2" fmla="*/ 257175 w 501301"/>
                  <a:gd name="connsiteY2" fmla="*/ 556283 h 670583"/>
                  <a:gd name="connsiteX3" fmla="*/ 257175 w 501301"/>
                  <a:gd name="connsiteY3" fmla="*/ 15875 h 670583"/>
                  <a:gd name="connsiteX0" fmla="*/ 0 w 501301"/>
                  <a:gd name="connsiteY0" fmla="*/ 0 h 670583"/>
                  <a:gd name="connsiteX1" fmla="*/ 444500 w 501301"/>
                  <a:gd name="connsiteY1" fmla="*/ 110216 h 670583"/>
                  <a:gd name="connsiteX2" fmla="*/ 495300 w 501301"/>
                  <a:gd name="connsiteY2" fmla="*/ 670583 h 670583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314325 w 561673"/>
                  <a:gd name="connsiteY0" fmla="*/ 0 h 654708"/>
                  <a:gd name="connsiteX1" fmla="*/ 482600 w 561673"/>
                  <a:gd name="connsiteY1" fmla="*/ 540408 h 654708"/>
                  <a:gd name="connsiteX2" fmla="*/ 314325 w 561673"/>
                  <a:gd name="connsiteY2" fmla="*/ 540408 h 654708"/>
                  <a:gd name="connsiteX3" fmla="*/ 314325 w 561673"/>
                  <a:gd name="connsiteY3" fmla="*/ 0 h 654708"/>
                  <a:gd name="connsiteX0" fmla="*/ 0 w 561673"/>
                  <a:gd name="connsiteY0" fmla="*/ 34925 h 654708"/>
                  <a:gd name="connsiteX1" fmla="*/ 501650 w 561673"/>
                  <a:gd name="connsiteY1" fmla="*/ 94341 h 654708"/>
                  <a:gd name="connsiteX2" fmla="*/ 552450 w 561673"/>
                  <a:gd name="connsiteY2" fmla="*/ 654708 h 654708"/>
                  <a:gd name="connsiteX0" fmla="*/ 314325 w 569928"/>
                  <a:gd name="connsiteY0" fmla="*/ 0 h 657883"/>
                  <a:gd name="connsiteX1" fmla="*/ 482600 w 569928"/>
                  <a:gd name="connsiteY1" fmla="*/ 540408 h 657883"/>
                  <a:gd name="connsiteX2" fmla="*/ 314325 w 569928"/>
                  <a:gd name="connsiteY2" fmla="*/ 540408 h 657883"/>
                  <a:gd name="connsiteX3" fmla="*/ 314325 w 569928"/>
                  <a:gd name="connsiteY3" fmla="*/ 0 h 657883"/>
                  <a:gd name="connsiteX0" fmla="*/ 0 w 569928"/>
                  <a:gd name="connsiteY0" fmla="*/ 34925 h 657883"/>
                  <a:gd name="connsiteX1" fmla="*/ 501650 w 569928"/>
                  <a:gd name="connsiteY1" fmla="*/ 94341 h 657883"/>
                  <a:gd name="connsiteX2" fmla="*/ 565150 w 569928"/>
                  <a:gd name="connsiteY2" fmla="*/ 657883 h 657883"/>
                  <a:gd name="connsiteX0" fmla="*/ 314325 w 571308"/>
                  <a:gd name="connsiteY0" fmla="*/ 0 h 657883"/>
                  <a:gd name="connsiteX1" fmla="*/ 482600 w 571308"/>
                  <a:gd name="connsiteY1" fmla="*/ 540408 h 657883"/>
                  <a:gd name="connsiteX2" fmla="*/ 314325 w 571308"/>
                  <a:gd name="connsiteY2" fmla="*/ 540408 h 657883"/>
                  <a:gd name="connsiteX3" fmla="*/ 314325 w 571308"/>
                  <a:gd name="connsiteY3" fmla="*/ 0 h 657883"/>
                  <a:gd name="connsiteX0" fmla="*/ 0 w 571308"/>
                  <a:gd name="connsiteY0" fmla="*/ 34925 h 657883"/>
                  <a:gd name="connsiteX1" fmla="*/ 501650 w 571308"/>
                  <a:gd name="connsiteY1" fmla="*/ 94341 h 657883"/>
                  <a:gd name="connsiteX2" fmla="*/ 565150 w 571308"/>
                  <a:gd name="connsiteY2" fmla="*/ 657883 h 657883"/>
                  <a:gd name="connsiteX0" fmla="*/ 314325 w 578445"/>
                  <a:gd name="connsiteY0" fmla="*/ 0 h 661058"/>
                  <a:gd name="connsiteX1" fmla="*/ 482600 w 578445"/>
                  <a:gd name="connsiteY1" fmla="*/ 540408 h 661058"/>
                  <a:gd name="connsiteX2" fmla="*/ 314325 w 578445"/>
                  <a:gd name="connsiteY2" fmla="*/ 540408 h 661058"/>
                  <a:gd name="connsiteX3" fmla="*/ 314325 w 578445"/>
                  <a:gd name="connsiteY3" fmla="*/ 0 h 661058"/>
                  <a:gd name="connsiteX0" fmla="*/ 0 w 578445"/>
                  <a:gd name="connsiteY0" fmla="*/ 34925 h 661058"/>
                  <a:gd name="connsiteX1" fmla="*/ 501650 w 578445"/>
                  <a:gd name="connsiteY1" fmla="*/ 94341 h 661058"/>
                  <a:gd name="connsiteX2" fmla="*/ 574675 w 578445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31750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45353"/>
                  <a:gd name="connsiteY0" fmla="*/ 0 h 661058"/>
                  <a:gd name="connsiteX1" fmla="*/ 536575 w 645353"/>
                  <a:gd name="connsiteY1" fmla="*/ 540408 h 661058"/>
                  <a:gd name="connsiteX2" fmla="*/ 368300 w 645353"/>
                  <a:gd name="connsiteY2" fmla="*/ 540408 h 661058"/>
                  <a:gd name="connsiteX3" fmla="*/ 368300 w 645353"/>
                  <a:gd name="connsiteY3" fmla="*/ 0 h 661058"/>
                  <a:gd name="connsiteX0" fmla="*/ 0 w 645353"/>
                  <a:gd name="connsiteY0" fmla="*/ 22225 h 661058"/>
                  <a:gd name="connsiteX1" fmla="*/ 581025 w 645353"/>
                  <a:gd name="connsiteY1" fmla="*/ 107041 h 661058"/>
                  <a:gd name="connsiteX2" fmla="*/ 628650 w 645353"/>
                  <a:gd name="connsiteY2" fmla="*/ 661058 h 661058"/>
                  <a:gd name="connsiteX0" fmla="*/ 368300 w 663392"/>
                  <a:gd name="connsiteY0" fmla="*/ 0 h 680108"/>
                  <a:gd name="connsiteX1" fmla="*/ 536575 w 663392"/>
                  <a:gd name="connsiteY1" fmla="*/ 540408 h 680108"/>
                  <a:gd name="connsiteX2" fmla="*/ 368300 w 663392"/>
                  <a:gd name="connsiteY2" fmla="*/ 540408 h 680108"/>
                  <a:gd name="connsiteX3" fmla="*/ 368300 w 663392"/>
                  <a:gd name="connsiteY3" fmla="*/ 0 h 680108"/>
                  <a:gd name="connsiteX0" fmla="*/ 0 w 663392"/>
                  <a:gd name="connsiteY0" fmla="*/ 22225 h 680108"/>
                  <a:gd name="connsiteX1" fmla="*/ 581025 w 663392"/>
                  <a:gd name="connsiteY1" fmla="*/ 107041 h 680108"/>
                  <a:gd name="connsiteX2" fmla="*/ 657225 w 663392"/>
                  <a:gd name="connsiteY2" fmla="*/ 680108 h 680108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1587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90055"/>
                  <a:gd name="connsiteY0" fmla="*/ 0 h 695983"/>
                  <a:gd name="connsiteX1" fmla="*/ 536575 w 690055"/>
                  <a:gd name="connsiteY1" fmla="*/ 540408 h 695983"/>
                  <a:gd name="connsiteX2" fmla="*/ 368300 w 690055"/>
                  <a:gd name="connsiteY2" fmla="*/ 540408 h 695983"/>
                  <a:gd name="connsiteX3" fmla="*/ 368300 w 690055"/>
                  <a:gd name="connsiteY3" fmla="*/ 0 h 695983"/>
                  <a:gd name="connsiteX0" fmla="*/ 0 w 690055"/>
                  <a:gd name="connsiteY0" fmla="*/ 15875 h 695983"/>
                  <a:gd name="connsiteX1" fmla="*/ 581025 w 690055"/>
                  <a:gd name="connsiteY1" fmla="*/ 107041 h 695983"/>
                  <a:gd name="connsiteX2" fmla="*/ 688975 w 690055"/>
                  <a:gd name="connsiteY2" fmla="*/ 695983 h 695983"/>
                  <a:gd name="connsiteX0" fmla="*/ 368300 w 688975"/>
                  <a:gd name="connsiteY0" fmla="*/ 0 h 695983"/>
                  <a:gd name="connsiteX1" fmla="*/ 536575 w 688975"/>
                  <a:gd name="connsiteY1" fmla="*/ 540408 h 695983"/>
                  <a:gd name="connsiteX2" fmla="*/ 368300 w 688975"/>
                  <a:gd name="connsiteY2" fmla="*/ 540408 h 695983"/>
                  <a:gd name="connsiteX3" fmla="*/ 368300 w 688975"/>
                  <a:gd name="connsiteY3" fmla="*/ 0 h 695983"/>
                  <a:gd name="connsiteX0" fmla="*/ 0 w 688975"/>
                  <a:gd name="connsiteY0" fmla="*/ 15875 h 695983"/>
                  <a:gd name="connsiteX1" fmla="*/ 581025 w 688975"/>
                  <a:gd name="connsiteY1" fmla="*/ 107041 h 695983"/>
                  <a:gd name="connsiteX2" fmla="*/ 688975 w 688975"/>
                  <a:gd name="connsiteY2" fmla="*/ 695983 h 69598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15875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6275" h="702333" stroke="0" extrusionOk="0">
                    <a:moveTo>
                      <a:pt x="368300" y="0"/>
                    </a:moveTo>
                    <a:cubicBezTo>
                      <a:pt x="461236" y="0"/>
                      <a:pt x="536575" y="241949"/>
                      <a:pt x="536575" y="540408"/>
                    </a:cubicBezTo>
                    <a:lnTo>
                      <a:pt x="368300" y="540408"/>
                    </a:lnTo>
                    <a:lnTo>
                      <a:pt x="368300" y="0"/>
                    </a:lnTo>
                    <a:close/>
                  </a:path>
                  <a:path w="676275" h="702333" fill="none">
                    <a:moveTo>
                      <a:pt x="0" y="6350"/>
                    </a:moveTo>
                    <a:cubicBezTo>
                      <a:pt x="376767" y="4989"/>
                      <a:pt x="468312" y="-8956"/>
                      <a:pt x="581025" y="107041"/>
                    </a:cubicBezTo>
                    <a:cubicBezTo>
                      <a:pt x="693738" y="223038"/>
                      <a:pt x="669925" y="384824"/>
                      <a:pt x="676275" y="702333"/>
                    </a:cubicBezTo>
                  </a:path>
                </a:pathLst>
              </a:custGeom>
              <a:ln w="28575">
                <a:solidFill>
                  <a:srgbClr val="9F54A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>
                  <a:ln w="0"/>
                  <a:solidFill>
                    <a:srgbClr val="00BCEB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endParaRPr>
              </a:p>
            </p:txBody>
          </p:sp>
          <p:sp>
            <p:nvSpPr>
              <p:cNvPr id="54" name="Rounded Rectangle 1172">
                <a:extLst>
                  <a:ext uri="{FF2B5EF4-FFF2-40B4-BE49-F238E27FC236}">
                    <a16:creationId xmlns:a16="http://schemas.microsoft.com/office/drawing/2014/main" id="{F5226E4A-E79A-450D-BD7D-D029AAB3D02D}"/>
                  </a:ext>
                </a:extLst>
              </p:cNvPr>
              <p:cNvSpPr/>
              <p:nvPr/>
            </p:nvSpPr>
            <p:spPr>
              <a:xfrm rot="5400000">
                <a:off x="10083629" y="3973027"/>
                <a:ext cx="749521" cy="606151"/>
              </a:xfrm>
              <a:custGeom>
                <a:avLst/>
                <a:gdLst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222651 w 982362"/>
                  <a:gd name="connsiteY6" fmla="*/ 890391 h 890391"/>
                  <a:gd name="connsiteX7" fmla="*/ 0 w 982362"/>
                  <a:gd name="connsiteY7" fmla="*/ 667740 h 890391"/>
                  <a:gd name="connsiteX8" fmla="*/ 0 w 982362"/>
                  <a:gd name="connsiteY8" fmla="*/ 222651 h 890391"/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0 w 982362"/>
                  <a:gd name="connsiteY6" fmla="*/ 667740 h 890391"/>
                  <a:gd name="connsiteX7" fmla="*/ 0 w 982362"/>
                  <a:gd name="connsiteY7" fmla="*/ 222651 h 890391"/>
                  <a:gd name="connsiteX0" fmla="*/ 759711 w 982362"/>
                  <a:gd name="connsiteY0" fmla="*/ 890391 h 981831"/>
                  <a:gd name="connsiteX1" fmla="*/ 0 w 982362"/>
                  <a:gd name="connsiteY1" fmla="*/ 667740 h 981831"/>
                  <a:gd name="connsiteX2" fmla="*/ 0 w 982362"/>
                  <a:gd name="connsiteY2" fmla="*/ 222651 h 981831"/>
                  <a:gd name="connsiteX3" fmla="*/ 222651 w 982362"/>
                  <a:gd name="connsiteY3" fmla="*/ 0 h 981831"/>
                  <a:gd name="connsiteX4" fmla="*/ 759711 w 982362"/>
                  <a:gd name="connsiteY4" fmla="*/ 0 h 981831"/>
                  <a:gd name="connsiteX5" fmla="*/ 982362 w 982362"/>
                  <a:gd name="connsiteY5" fmla="*/ 222651 h 981831"/>
                  <a:gd name="connsiteX6" fmla="*/ 982362 w 982362"/>
                  <a:gd name="connsiteY6" fmla="*/ 667740 h 981831"/>
                  <a:gd name="connsiteX7" fmla="*/ 851151 w 982362"/>
                  <a:gd name="connsiteY7" fmla="*/ 981831 h 981831"/>
                  <a:gd name="connsiteX0" fmla="*/ 759711 w 982362"/>
                  <a:gd name="connsiteY0" fmla="*/ 890391 h 890391"/>
                  <a:gd name="connsiteX1" fmla="*/ 0 w 982362"/>
                  <a:gd name="connsiteY1" fmla="*/ 667740 h 890391"/>
                  <a:gd name="connsiteX2" fmla="*/ 0 w 982362"/>
                  <a:gd name="connsiteY2" fmla="*/ 222651 h 890391"/>
                  <a:gd name="connsiteX3" fmla="*/ 222651 w 982362"/>
                  <a:gd name="connsiteY3" fmla="*/ 0 h 890391"/>
                  <a:gd name="connsiteX4" fmla="*/ 759711 w 982362"/>
                  <a:gd name="connsiteY4" fmla="*/ 0 h 890391"/>
                  <a:gd name="connsiteX5" fmla="*/ 982362 w 982362"/>
                  <a:gd name="connsiteY5" fmla="*/ 222651 h 890391"/>
                  <a:gd name="connsiteX6" fmla="*/ 982362 w 982362"/>
                  <a:gd name="connsiteY6" fmla="*/ 667740 h 890391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5" fmla="*/ 982362 w 982362"/>
                  <a:gd name="connsiteY5" fmla="*/ 667740 h 667740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0" fmla="*/ 0 w 759711"/>
                  <a:gd name="connsiteY0" fmla="*/ 667740 h 667740"/>
                  <a:gd name="connsiteX1" fmla="*/ 0 w 759711"/>
                  <a:gd name="connsiteY1" fmla="*/ 222651 h 667740"/>
                  <a:gd name="connsiteX2" fmla="*/ 222651 w 759711"/>
                  <a:gd name="connsiteY2" fmla="*/ 0 h 667740"/>
                  <a:gd name="connsiteX3" fmla="*/ 759711 w 759711"/>
                  <a:gd name="connsiteY3" fmla="*/ 0 h 667740"/>
                  <a:gd name="connsiteX0" fmla="*/ 0 w 759711"/>
                  <a:gd name="connsiteY0" fmla="*/ 668066 h 668066"/>
                  <a:gd name="connsiteX1" fmla="*/ 0 w 759711"/>
                  <a:gd name="connsiteY1" fmla="*/ 222977 h 668066"/>
                  <a:gd name="connsiteX2" fmla="*/ 222651 w 759711"/>
                  <a:gd name="connsiteY2" fmla="*/ 326 h 668066"/>
                  <a:gd name="connsiteX3" fmla="*/ 759711 w 759711"/>
                  <a:gd name="connsiteY3" fmla="*/ 326 h 66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9711" h="668066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>
                <a:solidFill>
                  <a:srgbClr val="9F54A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  <p:sp>
            <p:nvSpPr>
              <p:cNvPr id="55" name="Rounded Rectangle 1172">
                <a:extLst>
                  <a:ext uri="{FF2B5EF4-FFF2-40B4-BE49-F238E27FC236}">
                    <a16:creationId xmlns:a16="http://schemas.microsoft.com/office/drawing/2014/main" id="{899DBBBD-5DA2-4657-9BE3-F75779FD90D3}"/>
                  </a:ext>
                </a:extLst>
              </p:cNvPr>
              <p:cNvSpPr/>
              <p:nvPr/>
            </p:nvSpPr>
            <p:spPr>
              <a:xfrm rot="16200000">
                <a:off x="10689780" y="4421822"/>
                <a:ext cx="749521" cy="606151"/>
              </a:xfrm>
              <a:custGeom>
                <a:avLst/>
                <a:gdLst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222651 w 982362"/>
                  <a:gd name="connsiteY6" fmla="*/ 890391 h 890391"/>
                  <a:gd name="connsiteX7" fmla="*/ 0 w 982362"/>
                  <a:gd name="connsiteY7" fmla="*/ 667740 h 890391"/>
                  <a:gd name="connsiteX8" fmla="*/ 0 w 982362"/>
                  <a:gd name="connsiteY8" fmla="*/ 222651 h 890391"/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0 w 982362"/>
                  <a:gd name="connsiteY6" fmla="*/ 667740 h 890391"/>
                  <a:gd name="connsiteX7" fmla="*/ 0 w 982362"/>
                  <a:gd name="connsiteY7" fmla="*/ 222651 h 890391"/>
                  <a:gd name="connsiteX0" fmla="*/ 759711 w 982362"/>
                  <a:gd name="connsiteY0" fmla="*/ 890391 h 981831"/>
                  <a:gd name="connsiteX1" fmla="*/ 0 w 982362"/>
                  <a:gd name="connsiteY1" fmla="*/ 667740 h 981831"/>
                  <a:gd name="connsiteX2" fmla="*/ 0 w 982362"/>
                  <a:gd name="connsiteY2" fmla="*/ 222651 h 981831"/>
                  <a:gd name="connsiteX3" fmla="*/ 222651 w 982362"/>
                  <a:gd name="connsiteY3" fmla="*/ 0 h 981831"/>
                  <a:gd name="connsiteX4" fmla="*/ 759711 w 982362"/>
                  <a:gd name="connsiteY4" fmla="*/ 0 h 981831"/>
                  <a:gd name="connsiteX5" fmla="*/ 982362 w 982362"/>
                  <a:gd name="connsiteY5" fmla="*/ 222651 h 981831"/>
                  <a:gd name="connsiteX6" fmla="*/ 982362 w 982362"/>
                  <a:gd name="connsiteY6" fmla="*/ 667740 h 981831"/>
                  <a:gd name="connsiteX7" fmla="*/ 851151 w 982362"/>
                  <a:gd name="connsiteY7" fmla="*/ 981831 h 981831"/>
                  <a:gd name="connsiteX0" fmla="*/ 759711 w 982362"/>
                  <a:gd name="connsiteY0" fmla="*/ 890391 h 890391"/>
                  <a:gd name="connsiteX1" fmla="*/ 0 w 982362"/>
                  <a:gd name="connsiteY1" fmla="*/ 667740 h 890391"/>
                  <a:gd name="connsiteX2" fmla="*/ 0 w 982362"/>
                  <a:gd name="connsiteY2" fmla="*/ 222651 h 890391"/>
                  <a:gd name="connsiteX3" fmla="*/ 222651 w 982362"/>
                  <a:gd name="connsiteY3" fmla="*/ 0 h 890391"/>
                  <a:gd name="connsiteX4" fmla="*/ 759711 w 982362"/>
                  <a:gd name="connsiteY4" fmla="*/ 0 h 890391"/>
                  <a:gd name="connsiteX5" fmla="*/ 982362 w 982362"/>
                  <a:gd name="connsiteY5" fmla="*/ 222651 h 890391"/>
                  <a:gd name="connsiteX6" fmla="*/ 982362 w 982362"/>
                  <a:gd name="connsiteY6" fmla="*/ 667740 h 890391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5" fmla="*/ 982362 w 982362"/>
                  <a:gd name="connsiteY5" fmla="*/ 667740 h 667740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0" fmla="*/ 0 w 759711"/>
                  <a:gd name="connsiteY0" fmla="*/ 667740 h 667740"/>
                  <a:gd name="connsiteX1" fmla="*/ 0 w 759711"/>
                  <a:gd name="connsiteY1" fmla="*/ 222651 h 667740"/>
                  <a:gd name="connsiteX2" fmla="*/ 222651 w 759711"/>
                  <a:gd name="connsiteY2" fmla="*/ 0 h 667740"/>
                  <a:gd name="connsiteX3" fmla="*/ 759711 w 759711"/>
                  <a:gd name="connsiteY3" fmla="*/ 0 h 667740"/>
                  <a:gd name="connsiteX0" fmla="*/ 0 w 759711"/>
                  <a:gd name="connsiteY0" fmla="*/ 668066 h 668066"/>
                  <a:gd name="connsiteX1" fmla="*/ 0 w 759711"/>
                  <a:gd name="connsiteY1" fmla="*/ 222977 h 668066"/>
                  <a:gd name="connsiteX2" fmla="*/ 222651 w 759711"/>
                  <a:gd name="connsiteY2" fmla="*/ 326 h 668066"/>
                  <a:gd name="connsiteX3" fmla="*/ 759711 w 759711"/>
                  <a:gd name="connsiteY3" fmla="*/ 326 h 66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9711" h="668066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>
                <a:solidFill>
                  <a:srgbClr val="9F54A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</p:grpSp>
        <p:grpSp>
          <p:nvGrpSpPr>
            <p:cNvPr id="44" name="Building Controls">
              <a:extLst>
                <a:ext uri="{FF2B5EF4-FFF2-40B4-BE49-F238E27FC236}">
                  <a16:creationId xmlns:a16="http://schemas.microsoft.com/office/drawing/2014/main" id="{B1277329-E6CF-4611-AF84-FEAAE857DFFF}"/>
                </a:ext>
              </a:extLst>
            </p:cNvPr>
            <p:cNvGrpSpPr/>
            <p:nvPr/>
          </p:nvGrpSpPr>
          <p:grpSpPr>
            <a:xfrm>
              <a:off x="1868605" y="5259445"/>
              <a:ext cx="731751" cy="679226"/>
              <a:chOff x="1769909" y="4898780"/>
              <a:chExt cx="731751" cy="679226"/>
            </a:xfrm>
          </p:grpSpPr>
          <p:sp>
            <p:nvSpPr>
              <p:cNvPr id="48" name="Building Controls endpt">
                <a:extLst>
                  <a:ext uri="{FF2B5EF4-FFF2-40B4-BE49-F238E27FC236}">
                    <a16:creationId xmlns:a16="http://schemas.microsoft.com/office/drawing/2014/main" id="{ABE49BAD-3A2E-4256-8724-5876858B2F8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04755" y="4898780"/>
                <a:ext cx="475489" cy="475488"/>
              </a:xfrm>
              <a:prstGeom prst="ellipse">
                <a:avLst/>
              </a:prstGeom>
              <a:blipFill rotWithShape="1">
                <a:blip r:embed="rId2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9F54A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49" name="Building Controls label">
                <a:extLst>
                  <a:ext uri="{FF2B5EF4-FFF2-40B4-BE49-F238E27FC236}">
                    <a16:creationId xmlns:a16="http://schemas.microsoft.com/office/drawing/2014/main" id="{BBEDC7D9-1E66-4892-959A-DD77A8B79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909" y="5396418"/>
                <a:ext cx="731751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Building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Controls</a:t>
                </a:r>
              </a:p>
            </p:txBody>
          </p:sp>
        </p:grpSp>
        <p:grpSp>
          <p:nvGrpSpPr>
            <p:cNvPr id="45" name="Third-Party Technician">
              <a:extLst>
                <a:ext uri="{FF2B5EF4-FFF2-40B4-BE49-F238E27FC236}">
                  <a16:creationId xmlns:a16="http://schemas.microsoft.com/office/drawing/2014/main" id="{A489F7EB-2749-4CB3-ACAA-C0181A10D891}"/>
                </a:ext>
              </a:extLst>
            </p:cNvPr>
            <p:cNvGrpSpPr/>
            <p:nvPr/>
          </p:nvGrpSpPr>
          <p:grpSpPr>
            <a:xfrm>
              <a:off x="11081452" y="4832090"/>
              <a:ext cx="961654" cy="705126"/>
              <a:chOff x="11081452" y="4832090"/>
              <a:chExt cx="961654" cy="705126"/>
            </a:xfrm>
          </p:grpSpPr>
          <p:sp>
            <p:nvSpPr>
              <p:cNvPr id="46" name="Third-party Technician endpt">
                <a:extLst>
                  <a:ext uri="{FF2B5EF4-FFF2-40B4-BE49-F238E27FC236}">
                    <a16:creationId xmlns:a16="http://schemas.microsoft.com/office/drawing/2014/main" id="{EC85A512-2B2A-4FC9-A035-51EE1872A44D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324535" y="4832090"/>
                <a:ext cx="475489" cy="475488"/>
              </a:xfrm>
              <a:prstGeom prst="ellipse">
                <a:avLst/>
              </a:prstGeom>
              <a:blipFill rotWithShape="1">
                <a:blip r:embed="rId3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8C3A8D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47" name="Third-party Technician accessing logs label">
                <a:extLst>
                  <a:ext uri="{FF2B5EF4-FFF2-40B4-BE49-F238E27FC236}">
                    <a16:creationId xmlns:a16="http://schemas.microsoft.com/office/drawing/2014/main" id="{105F0D15-E341-43D7-9A8E-883DE54B81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1452" y="5382109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Third-party Technician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accessing logs</a:t>
                </a:r>
              </a:p>
            </p:txBody>
          </p:sp>
        </p:grpSp>
      </p:grpSp>
      <p:grpSp>
        <p:nvGrpSpPr>
          <p:cNvPr id="58" name="Brown Flow">
            <a:extLst>
              <a:ext uri="{FF2B5EF4-FFF2-40B4-BE49-F238E27FC236}">
                <a16:creationId xmlns:a16="http://schemas.microsoft.com/office/drawing/2014/main" id="{9EAA3641-43E8-40EB-80B6-4C0913EE7C1A}"/>
              </a:ext>
            </a:extLst>
          </p:cNvPr>
          <p:cNvGrpSpPr/>
          <p:nvPr/>
        </p:nvGrpSpPr>
        <p:grpSpPr>
          <a:xfrm>
            <a:off x="289282" y="3800871"/>
            <a:ext cx="11753824" cy="1232459"/>
            <a:chOff x="289282" y="3800871"/>
            <a:chExt cx="11753824" cy="1232459"/>
          </a:xfrm>
        </p:grpSpPr>
        <p:sp>
          <p:nvSpPr>
            <p:cNvPr id="59" name="Secure Communications">
              <a:extLst>
                <a:ext uri="{FF2B5EF4-FFF2-40B4-BE49-F238E27FC236}">
                  <a16:creationId xmlns:a16="http://schemas.microsoft.com/office/drawing/2014/main" id="{E3391317-AA26-44F9-890F-10288EADC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282" y="4537884"/>
              <a:ext cx="154831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</a:pPr>
              <a:r>
                <a:rPr lang="en-US" altLang="en-US" sz="1000" dirty="0">
                  <a:solidFill>
                    <a:srgbClr val="9E835C"/>
                  </a:solidFill>
                  <a:latin typeface="Arial" charset="0"/>
                  <a:ea typeface="Arial" charset="0"/>
                  <a:cs typeface="Arial" charset="0"/>
                </a:rPr>
                <a:t>Secure Communications</a:t>
              </a:r>
            </a:p>
          </p:txBody>
        </p:sp>
        <p:grpSp>
          <p:nvGrpSpPr>
            <p:cNvPr id="60" name="Brown Flow Lines">
              <a:extLst>
                <a:ext uri="{FF2B5EF4-FFF2-40B4-BE49-F238E27FC236}">
                  <a16:creationId xmlns:a16="http://schemas.microsoft.com/office/drawing/2014/main" id="{E1E8E737-5D6F-416C-B823-BA1FB93D32F5}"/>
                </a:ext>
              </a:extLst>
            </p:cNvPr>
            <p:cNvGrpSpPr/>
            <p:nvPr/>
          </p:nvGrpSpPr>
          <p:grpSpPr>
            <a:xfrm>
              <a:off x="2140385" y="3800871"/>
              <a:ext cx="9392496" cy="844080"/>
              <a:chOff x="2140385" y="3800871"/>
              <a:chExt cx="9392496" cy="844080"/>
            </a:xfrm>
          </p:grpSpPr>
          <p:sp>
            <p:nvSpPr>
              <p:cNvPr id="67" name="Rounded Rectangle 7">
                <a:extLst>
                  <a:ext uri="{FF2B5EF4-FFF2-40B4-BE49-F238E27FC236}">
                    <a16:creationId xmlns:a16="http://schemas.microsoft.com/office/drawing/2014/main" id="{7AD71B0C-30B6-4BF4-866F-7B72ACB21F0C}"/>
                  </a:ext>
                </a:extLst>
              </p:cNvPr>
              <p:cNvSpPr/>
              <p:nvPr/>
            </p:nvSpPr>
            <p:spPr>
              <a:xfrm rot="5400000" flipV="1">
                <a:off x="6664068" y="3974379"/>
                <a:ext cx="68283" cy="1272862"/>
              </a:xfrm>
              <a:custGeom>
                <a:avLst/>
                <a:gdLst>
                  <a:gd name="connsiteX0" fmla="*/ 0 w 61223"/>
                  <a:gd name="connsiteY0" fmla="*/ 28565 h 504825"/>
                  <a:gd name="connsiteX1" fmla="*/ 28565 w 61223"/>
                  <a:gd name="connsiteY1" fmla="*/ 0 h 504825"/>
                  <a:gd name="connsiteX2" fmla="*/ 32658 w 61223"/>
                  <a:gd name="connsiteY2" fmla="*/ 0 h 504825"/>
                  <a:gd name="connsiteX3" fmla="*/ 61223 w 61223"/>
                  <a:gd name="connsiteY3" fmla="*/ 28565 h 504825"/>
                  <a:gd name="connsiteX4" fmla="*/ 61223 w 61223"/>
                  <a:gd name="connsiteY4" fmla="*/ 476260 h 504825"/>
                  <a:gd name="connsiteX5" fmla="*/ 32658 w 61223"/>
                  <a:gd name="connsiteY5" fmla="*/ 504825 h 504825"/>
                  <a:gd name="connsiteX6" fmla="*/ 28565 w 61223"/>
                  <a:gd name="connsiteY6" fmla="*/ 504825 h 504825"/>
                  <a:gd name="connsiteX7" fmla="*/ 0 w 61223"/>
                  <a:gd name="connsiteY7" fmla="*/ 476260 h 504825"/>
                  <a:gd name="connsiteX8" fmla="*/ 0 w 61223"/>
                  <a:gd name="connsiteY8" fmla="*/ 28565 h 504825"/>
                  <a:gd name="connsiteX0" fmla="*/ 0 w 61223"/>
                  <a:gd name="connsiteY0" fmla="*/ 28565 h 504825"/>
                  <a:gd name="connsiteX1" fmla="*/ 28565 w 61223"/>
                  <a:gd name="connsiteY1" fmla="*/ 0 h 504825"/>
                  <a:gd name="connsiteX2" fmla="*/ 61223 w 61223"/>
                  <a:gd name="connsiteY2" fmla="*/ 28565 h 504825"/>
                  <a:gd name="connsiteX3" fmla="*/ 61223 w 61223"/>
                  <a:gd name="connsiteY3" fmla="*/ 476260 h 504825"/>
                  <a:gd name="connsiteX4" fmla="*/ 32658 w 61223"/>
                  <a:gd name="connsiteY4" fmla="*/ 504825 h 504825"/>
                  <a:gd name="connsiteX5" fmla="*/ 28565 w 61223"/>
                  <a:gd name="connsiteY5" fmla="*/ 504825 h 504825"/>
                  <a:gd name="connsiteX6" fmla="*/ 0 w 61223"/>
                  <a:gd name="connsiteY6" fmla="*/ 476260 h 504825"/>
                  <a:gd name="connsiteX7" fmla="*/ 0 w 61223"/>
                  <a:gd name="connsiteY7" fmla="*/ 28565 h 504825"/>
                  <a:gd name="connsiteX0" fmla="*/ 0 w 61223"/>
                  <a:gd name="connsiteY0" fmla="*/ 800090 h 1276350"/>
                  <a:gd name="connsiteX1" fmla="*/ 31740 w 61223"/>
                  <a:gd name="connsiteY1" fmla="*/ 0 h 1276350"/>
                  <a:gd name="connsiteX2" fmla="*/ 61223 w 61223"/>
                  <a:gd name="connsiteY2" fmla="*/ 800090 h 1276350"/>
                  <a:gd name="connsiteX3" fmla="*/ 61223 w 61223"/>
                  <a:gd name="connsiteY3" fmla="*/ 1247785 h 1276350"/>
                  <a:gd name="connsiteX4" fmla="*/ 32658 w 61223"/>
                  <a:gd name="connsiteY4" fmla="*/ 1276350 h 1276350"/>
                  <a:gd name="connsiteX5" fmla="*/ 28565 w 61223"/>
                  <a:gd name="connsiteY5" fmla="*/ 1276350 h 1276350"/>
                  <a:gd name="connsiteX6" fmla="*/ 0 w 61223"/>
                  <a:gd name="connsiteY6" fmla="*/ 1247785 h 1276350"/>
                  <a:gd name="connsiteX7" fmla="*/ 0 w 61223"/>
                  <a:gd name="connsiteY7" fmla="*/ 800090 h 1276350"/>
                  <a:gd name="connsiteX0" fmla="*/ 0 w 61223"/>
                  <a:gd name="connsiteY0" fmla="*/ 55962 h 532222"/>
                  <a:gd name="connsiteX1" fmla="*/ 61223 w 61223"/>
                  <a:gd name="connsiteY1" fmla="*/ 55962 h 532222"/>
                  <a:gd name="connsiteX2" fmla="*/ 61223 w 61223"/>
                  <a:gd name="connsiteY2" fmla="*/ 503657 h 532222"/>
                  <a:gd name="connsiteX3" fmla="*/ 32658 w 61223"/>
                  <a:gd name="connsiteY3" fmla="*/ 532222 h 532222"/>
                  <a:gd name="connsiteX4" fmla="*/ 28565 w 61223"/>
                  <a:gd name="connsiteY4" fmla="*/ 532222 h 532222"/>
                  <a:gd name="connsiteX5" fmla="*/ 0 w 61223"/>
                  <a:gd name="connsiteY5" fmla="*/ 503657 h 532222"/>
                  <a:gd name="connsiteX6" fmla="*/ 0 w 61223"/>
                  <a:gd name="connsiteY6" fmla="*/ 55962 h 532222"/>
                  <a:gd name="connsiteX0" fmla="*/ 0 w 61223"/>
                  <a:gd name="connsiteY0" fmla="*/ 7812 h 966672"/>
                  <a:gd name="connsiteX1" fmla="*/ 61223 w 61223"/>
                  <a:gd name="connsiteY1" fmla="*/ 490412 h 966672"/>
                  <a:gd name="connsiteX2" fmla="*/ 61223 w 61223"/>
                  <a:gd name="connsiteY2" fmla="*/ 938107 h 966672"/>
                  <a:gd name="connsiteX3" fmla="*/ 32658 w 61223"/>
                  <a:gd name="connsiteY3" fmla="*/ 966672 h 966672"/>
                  <a:gd name="connsiteX4" fmla="*/ 28565 w 61223"/>
                  <a:gd name="connsiteY4" fmla="*/ 966672 h 966672"/>
                  <a:gd name="connsiteX5" fmla="*/ 0 w 61223"/>
                  <a:gd name="connsiteY5" fmla="*/ 938107 h 966672"/>
                  <a:gd name="connsiteX6" fmla="*/ 0 w 61223"/>
                  <a:gd name="connsiteY6" fmla="*/ 7812 h 966672"/>
                  <a:gd name="connsiteX0" fmla="*/ 0 w 61223"/>
                  <a:gd name="connsiteY0" fmla="*/ 47339 h 1006199"/>
                  <a:gd name="connsiteX1" fmla="*/ 61223 w 61223"/>
                  <a:gd name="connsiteY1" fmla="*/ 66389 h 1006199"/>
                  <a:gd name="connsiteX2" fmla="*/ 61223 w 61223"/>
                  <a:gd name="connsiteY2" fmla="*/ 977634 h 1006199"/>
                  <a:gd name="connsiteX3" fmla="*/ 32658 w 61223"/>
                  <a:gd name="connsiteY3" fmla="*/ 1006199 h 1006199"/>
                  <a:gd name="connsiteX4" fmla="*/ 28565 w 61223"/>
                  <a:gd name="connsiteY4" fmla="*/ 1006199 h 1006199"/>
                  <a:gd name="connsiteX5" fmla="*/ 0 w 61223"/>
                  <a:gd name="connsiteY5" fmla="*/ 977634 h 1006199"/>
                  <a:gd name="connsiteX6" fmla="*/ 0 w 61223"/>
                  <a:gd name="connsiteY6" fmla="*/ 47339 h 1006199"/>
                  <a:gd name="connsiteX0" fmla="*/ 0 w 91440"/>
                  <a:gd name="connsiteY0" fmla="*/ 47339 h 1006199"/>
                  <a:gd name="connsiteX1" fmla="*/ 61223 w 91440"/>
                  <a:gd name="connsiteY1" fmla="*/ 66389 h 1006199"/>
                  <a:gd name="connsiteX2" fmla="*/ 61223 w 91440"/>
                  <a:gd name="connsiteY2" fmla="*/ 977634 h 1006199"/>
                  <a:gd name="connsiteX3" fmla="*/ 32658 w 91440"/>
                  <a:gd name="connsiteY3" fmla="*/ 1006199 h 1006199"/>
                  <a:gd name="connsiteX4" fmla="*/ 28565 w 91440"/>
                  <a:gd name="connsiteY4" fmla="*/ 1006199 h 1006199"/>
                  <a:gd name="connsiteX5" fmla="*/ 0 w 91440"/>
                  <a:gd name="connsiteY5" fmla="*/ 977634 h 1006199"/>
                  <a:gd name="connsiteX6" fmla="*/ 91440 w 91440"/>
                  <a:gd name="connsiteY6" fmla="*/ 138779 h 1006199"/>
                  <a:gd name="connsiteX0" fmla="*/ 0 w 61223"/>
                  <a:gd name="connsiteY0" fmla="*/ 47339 h 1006199"/>
                  <a:gd name="connsiteX1" fmla="*/ 61223 w 61223"/>
                  <a:gd name="connsiteY1" fmla="*/ 66389 h 1006199"/>
                  <a:gd name="connsiteX2" fmla="*/ 61223 w 61223"/>
                  <a:gd name="connsiteY2" fmla="*/ 977634 h 1006199"/>
                  <a:gd name="connsiteX3" fmla="*/ 32658 w 61223"/>
                  <a:gd name="connsiteY3" fmla="*/ 1006199 h 1006199"/>
                  <a:gd name="connsiteX4" fmla="*/ 28565 w 61223"/>
                  <a:gd name="connsiteY4" fmla="*/ 1006199 h 1006199"/>
                  <a:gd name="connsiteX5" fmla="*/ 0 w 61223"/>
                  <a:gd name="connsiteY5" fmla="*/ 977634 h 1006199"/>
                  <a:gd name="connsiteX6" fmla="*/ 5715 w 61223"/>
                  <a:gd name="connsiteY6" fmla="*/ 119729 h 1006199"/>
                  <a:gd name="connsiteX0" fmla="*/ 61223 w 61223"/>
                  <a:gd name="connsiteY0" fmla="*/ 0 h 939810"/>
                  <a:gd name="connsiteX1" fmla="*/ 61223 w 61223"/>
                  <a:gd name="connsiteY1" fmla="*/ 911245 h 939810"/>
                  <a:gd name="connsiteX2" fmla="*/ 32658 w 61223"/>
                  <a:gd name="connsiteY2" fmla="*/ 939810 h 939810"/>
                  <a:gd name="connsiteX3" fmla="*/ 28565 w 61223"/>
                  <a:gd name="connsiteY3" fmla="*/ 939810 h 939810"/>
                  <a:gd name="connsiteX4" fmla="*/ 0 w 61223"/>
                  <a:gd name="connsiteY4" fmla="*/ 911245 h 939810"/>
                  <a:gd name="connsiteX5" fmla="*/ 5715 w 61223"/>
                  <a:gd name="connsiteY5" fmla="*/ 53340 h 939810"/>
                  <a:gd name="connsiteX0" fmla="*/ 70748 w 70748"/>
                  <a:gd name="connsiteY0" fmla="*/ 0 h 939810"/>
                  <a:gd name="connsiteX1" fmla="*/ 61223 w 70748"/>
                  <a:gd name="connsiteY1" fmla="*/ 911245 h 939810"/>
                  <a:gd name="connsiteX2" fmla="*/ 32658 w 70748"/>
                  <a:gd name="connsiteY2" fmla="*/ 939810 h 939810"/>
                  <a:gd name="connsiteX3" fmla="*/ 28565 w 70748"/>
                  <a:gd name="connsiteY3" fmla="*/ 939810 h 939810"/>
                  <a:gd name="connsiteX4" fmla="*/ 0 w 70748"/>
                  <a:gd name="connsiteY4" fmla="*/ 911245 h 939810"/>
                  <a:gd name="connsiteX5" fmla="*/ 5715 w 70748"/>
                  <a:gd name="connsiteY5" fmla="*/ 53340 h 939810"/>
                  <a:gd name="connsiteX0" fmla="*/ 64398 w 64398"/>
                  <a:gd name="connsiteY0" fmla="*/ 0 h 889010"/>
                  <a:gd name="connsiteX1" fmla="*/ 61223 w 64398"/>
                  <a:gd name="connsiteY1" fmla="*/ 860445 h 889010"/>
                  <a:gd name="connsiteX2" fmla="*/ 32658 w 64398"/>
                  <a:gd name="connsiteY2" fmla="*/ 889010 h 889010"/>
                  <a:gd name="connsiteX3" fmla="*/ 28565 w 64398"/>
                  <a:gd name="connsiteY3" fmla="*/ 889010 h 889010"/>
                  <a:gd name="connsiteX4" fmla="*/ 0 w 64398"/>
                  <a:gd name="connsiteY4" fmla="*/ 860445 h 889010"/>
                  <a:gd name="connsiteX5" fmla="*/ 5715 w 64398"/>
                  <a:gd name="connsiteY5" fmla="*/ 2540 h 889010"/>
                  <a:gd name="connsiteX0" fmla="*/ 67573 w 67573"/>
                  <a:gd name="connsiteY0" fmla="*/ 0 h 889010"/>
                  <a:gd name="connsiteX1" fmla="*/ 61223 w 67573"/>
                  <a:gd name="connsiteY1" fmla="*/ 860445 h 889010"/>
                  <a:gd name="connsiteX2" fmla="*/ 32658 w 67573"/>
                  <a:gd name="connsiteY2" fmla="*/ 889010 h 889010"/>
                  <a:gd name="connsiteX3" fmla="*/ 28565 w 67573"/>
                  <a:gd name="connsiteY3" fmla="*/ 889010 h 889010"/>
                  <a:gd name="connsiteX4" fmla="*/ 0 w 67573"/>
                  <a:gd name="connsiteY4" fmla="*/ 860445 h 889010"/>
                  <a:gd name="connsiteX5" fmla="*/ 5715 w 67573"/>
                  <a:gd name="connsiteY5" fmla="*/ 2540 h 889010"/>
                  <a:gd name="connsiteX0" fmla="*/ 67573 w 67573"/>
                  <a:gd name="connsiteY0" fmla="*/ 0 h 889010"/>
                  <a:gd name="connsiteX1" fmla="*/ 61223 w 67573"/>
                  <a:gd name="connsiteY1" fmla="*/ 860445 h 889010"/>
                  <a:gd name="connsiteX2" fmla="*/ 32658 w 67573"/>
                  <a:gd name="connsiteY2" fmla="*/ 889010 h 889010"/>
                  <a:gd name="connsiteX3" fmla="*/ 28565 w 67573"/>
                  <a:gd name="connsiteY3" fmla="*/ 889010 h 889010"/>
                  <a:gd name="connsiteX4" fmla="*/ 0 w 67573"/>
                  <a:gd name="connsiteY4" fmla="*/ 860445 h 889010"/>
                  <a:gd name="connsiteX5" fmla="*/ 5715 w 67573"/>
                  <a:gd name="connsiteY5" fmla="*/ 2540 h 889010"/>
                  <a:gd name="connsiteX0" fmla="*/ 68208 w 68208"/>
                  <a:gd name="connsiteY0" fmla="*/ 0 h 889010"/>
                  <a:gd name="connsiteX1" fmla="*/ 61858 w 68208"/>
                  <a:gd name="connsiteY1" fmla="*/ 860445 h 889010"/>
                  <a:gd name="connsiteX2" fmla="*/ 33293 w 68208"/>
                  <a:gd name="connsiteY2" fmla="*/ 889010 h 889010"/>
                  <a:gd name="connsiteX3" fmla="*/ 29200 w 68208"/>
                  <a:gd name="connsiteY3" fmla="*/ 889010 h 889010"/>
                  <a:gd name="connsiteX4" fmla="*/ 635 w 68208"/>
                  <a:gd name="connsiteY4" fmla="*/ 860445 h 889010"/>
                  <a:gd name="connsiteX5" fmla="*/ 0 w 68208"/>
                  <a:gd name="connsiteY5" fmla="*/ 2540 h 889010"/>
                  <a:gd name="connsiteX0" fmla="*/ 68208 w 68208"/>
                  <a:gd name="connsiteY0" fmla="*/ 0 h 889010"/>
                  <a:gd name="connsiteX1" fmla="*/ 61858 w 68208"/>
                  <a:gd name="connsiteY1" fmla="*/ 860445 h 889010"/>
                  <a:gd name="connsiteX2" fmla="*/ 33293 w 68208"/>
                  <a:gd name="connsiteY2" fmla="*/ 889010 h 889010"/>
                  <a:gd name="connsiteX3" fmla="*/ 29200 w 68208"/>
                  <a:gd name="connsiteY3" fmla="*/ 889010 h 889010"/>
                  <a:gd name="connsiteX4" fmla="*/ 635 w 68208"/>
                  <a:gd name="connsiteY4" fmla="*/ 860445 h 889010"/>
                  <a:gd name="connsiteX5" fmla="*/ 0 w 68208"/>
                  <a:gd name="connsiteY5" fmla="*/ 2540 h 889010"/>
                  <a:gd name="connsiteX0" fmla="*/ 68208 w 68208"/>
                  <a:gd name="connsiteY0" fmla="*/ 0 h 889010"/>
                  <a:gd name="connsiteX1" fmla="*/ 61858 w 68208"/>
                  <a:gd name="connsiteY1" fmla="*/ 860445 h 889010"/>
                  <a:gd name="connsiteX2" fmla="*/ 33293 w 68208"/>
                  <a:gd name="connsiteY2" fmla="*/ 889010 h 889010"/>
                  <a:gd name="connsiteX3" fmla="*/ 29200 w 68208"/>
                  <a:gd name="connsiteY3" fmla="*/ 889010 h 889010"/>
                  <a:gd name="connsiteX4" fmla="*/ 635 w 68208"/>
                  <a:gd name="connsiteY4" fmla="*/ 860445 h 889010"/>
                  <a:gd name="connsiteX5" fmla="*/ 0 w 68208"/>
                  <a:gd name="connsiteY5" fmla="*/ 2540 h 889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8208" h="889010">
                    <a:moveTo>
                      <a:pt x="68208" y="0"/>
                    </a:moveTo>
                    <a:cubicBezTo>
                      <a:pt x="63975" y="858315"/>
                      <a:pt x="66091" y="40230"/>
                      <a:pt x="61858" y="860445"/>
                    </a:cubicBezTo>
                    <a:cubicBezTo>
                      <a:pt x="61858" y="876221"/>
                      <a:pt x="49069" y="889010"/>
                      <a:pt x="33293" y="889010"/>
                    </a:cubicBezTo>
                    <a:lnTo>
                      <a:pt x="29200" y="889010"/>
                    </a:lnTo>
                    <a:cubicBezTo>
                      <a:pt x="13424" y="889010"/>
                      <a:pt x="635" y="876221"/>
                      <a:pt x="635" y="860445"/>
                    </a:cubicBezTo>
                    <a:cubicBezTo>
                      <a:pt x="635" y="35997"/>
                      <a:pt x="0" y="2540"/>
                      <a:pt x="0" y="2540"/>
                    </a:cubicBezTo>
                  </a:path>
                </a:pathLst>
              </a:custGeom>
              <a:noFill/>
              <a:ln w="28575" cap="sq">
                <a:solidFill>
                  <a:srgbClr val="9E835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33BD83AA-73E6-461D-AB0C-B27648C5C2D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982780" y="3898434"/>
                <a:ext cx="0" cy="649115"/>
              </a:xfrm>
              <a:prstGeom prst="line">
                <a:avLst/>
              </a:prstGeom>
              <a:ln w="28575">
                <a:solidFill>
                  <a:srgbClr val="9E835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Connector 68">
                <a:extLst>
                  <a:ext uri="{FF2B5EF4-FFF2-40B4-BE49-F238E27FC236}">
                    <a16:creationId xmlns:a16="http://schemas.microsoft.com/office/drawing/2014/main" id="{47EB907B-52F1-4801-9915-BB65E88CB40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034284" y="3803134"/>
                <a:ext cx="6309360" cy="0"/>
              </a:xfrm>
              <a:prstGeom prst="line">
                <a:avLst/>
              </a:prstGeom>
              <a:ln w="28575">
                <a:solidFill>
                  <a:srgbClr val="9E835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542483EF-E4CA-496E-8BA2-E117C13824C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140385" y="4615233"/>
                <a:ext cx="775782" cy="0"/>
              </a:xfrm>
              <a:prstGeom prst="line">
                <a:avLst/>
              </a:prstGeom>
              <a:ln w="28575">
                <a:solidFill>
                  <a:srgbClr val="9E835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Connector 70">
                <a:extLst>
                  <a:ext uri="{FF2B5EF4-FFF2-40B4-BE49-F238E27FC236}">
                    <a16:creationId xmlns:a16="http://schemas.microsoft.com/office/drawing/2014/main" id="{48A5BE7F-19BE-4D40-9BC1-AD5942EC86D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044120" y="3895886"/>
                <a:ext cx="0" cy="649115"/>
              </a:xfrm>
              <a:prstGeom prst="line">
                <a:avLst/>
              </a:prstGeom>
              <a:ln w="28575">
                <a:solidFill>
                  <a:srgbClr val="9E835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2" name="Arc 16">
                <a:extLst>
                  <a:ext uri="{FF2B5EF4-FFF2-40B4-BE49-F238E27FC236}">
                    <a16:creationId xmlns:a16="http://schemas.microsoft.com/office/drawing/2014/main" id="{B7093DCA-E977-4FB2-9EB4-D7AD7F1E9126}"/>
                  </a:ext>
                </a:extLst>
              </p:cNvPr>
              <p:cNvSpPr/>
              <p:nvPr/>
            </p:nvSpPr>
            <p:spPr>
              <a:xfrm rot="5400000">
                <a:off x="3324725" y="3920974"/>
                <a:ext cx="676275" cy="702333"/>
              </a:xfrm>
              <a:custGeom>
                <a:avLst/>
                <a:gdLst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2" fmla="*/ 168275 w 336550"/>
                  <a:gd name="connsiteY2" fmla="*/ 540408 h 1080816"/>
                  <a:gd name="connsiteX3" fmla="*/ 168275 w 336550"/>
                  <a:gd name="connsiteY3" fmla="*/ 0 h 1080816"/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46050 w 168275"/>
                  <a:gd name="connsiteY1" fmla="*/ 253091 h 540408"/>
                  <a:gd name="connsiteX2" fmla="*/ 168275 w 168275"/>
                  <a:gd name="connsiteY2" fmla="*/ 540408 h 540408"/>
                  <a:gd name="connsiteX0" fmla="*/ 0 w 190500"/>
                  <a:gd name="connsiteY0" fmla="*/ 13751 h 554159"/>
                  <a:gd name="connsiteX1" fmla="*/ 168275 w 190500"/>
                  <a:gd name="connsiteY1" fmla="*/ 554159 h 554159"/>
                  <a:gd name="connsiteX2" fmla="*/ 0 w 190500"/>
                  <a:gd name="connsiteY2" fmla="*/ 554159 h 554159"/>
                  <a:gd name="connsiteX3" fmla="*/ 0 w 190500"/>
                  <a:gd name="connsiteY3" fmla="*/ 13751 h 554159"/>
                  <a:gd name="connsiteX0" fmla="*/ 0 w 190500"/>
                  <a:gd name="connsiteY0" fmla="*/ 13751 h 554159"/>
                  <a:gd name="connsiteX1" fmla="*/ 190500 w 190500"/>
                  <a:gd name="connsiteY1" fmla="*/ 76342 h 554159"/>
                  <a:gd name="connsiteX2" fmla="*/ 168275 w 190500"/>
                  <a:gd name="connsiteY2" fmla="*/ 554159 h 554159"/>
                  <a:gd name="connsiteX0" fmla="*/ 0 w 190500"/>
                  <a:gd name="connsiteY0" fmla="*/ 0 h 540408"/>
                  <a:gd name="connsiteX1" fmla="*/ 168275 w 190500"/>
                  <a:gd name="connsiteY1" fmla="*/ 540408 h 540408"/>
                  <a:gd name="connsiteX2" fmla="*/ 0 w 190500"/>
                  <a:gd name="connsiteY2" fmla="*/ 540408 h 540408"/>
                  <a:gd name="connsiteX3" fmla="*/ 0 w 190500"/>
                  <a:gd name="connsiteY3" fmla="*/ 0 h 540408"/>
                  <a:gd name="connsiteX0" fmla="*/ 0 w 190500"/>
                  <a:gd name="connsiteY0" fmla="*/ 0 h 540408"/>
                  <a:gd name="connsiteX1" fmla="*/ 190500 w 190500"/>
                  <a:gd name="connsiteY1" fmla="*/ 62591 h 540408"/>
                  <a:gd name="connsiteX2" fmla="*/ 168275 w 190500"/>
                  <a:gd name="connsiteY2" fmla="*/ 540408 h 540408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52400 w 168275"/>
                  <a:gd name="connsiteY1" fmla="*/ 30841 h 540408"/>
                  <a:gd name="connsiteX2" fmla="*/ 168275 w 168275"/>
                  <a:gd name="connsiteY2" fmla="*/ 540408 h 540408"/>
                  <a:gd name="connsiteX0" fmla="*/ 0 w 171393"/>
                  <a:gd name="connsiteY0" fmla="*/ 0 h 540408"/>
                  <a:gd name="connsiteX1" fmla="*/ 168275 w 171393"/>
                  <a:gd name="connsiteY1" fmla="*/ 540408 h 540408"/>
                  <a:gd name="connsiteX2" fmla="*/ 0 w 171393"/>
                  <a:gd name="connsiteY2" fmla="*/ 540408 h 540408"/>
                  <a:gd name="connsiteX3" fmla="*/ 0 w 171393"/>
                  <a:gd name="connsiteY3" fmla="*/ 0 h 540408"/>
                  <a:gd name="connsiteX0" fmla="*/ 0 w 171393"/>
                  <a:gd name="connsiteY0" fmla="*/ 0 h 540408"/>
                  <a:gd name="connsiteX1" fmla="*/ 152400 w 171393"/>
                  <a:gd name="connsiteY1" fmla="*/ 30841 h 540408"/>
                  <a:gd name="connsiteX2" fmla="*/ 168275 w 171393"/>
                  <a:gd name="connsiteY2" fmla="*/ 540408 h 540408"/>
                  <a:gd name="connsiteX0" fmla="*/ 101600 w 272993"/>
                  <a:gd name="connsiteY0" fmla="*/ 0 h 540408"/>
                  <a:gd name="connsiteX1" fmla="*/ 269875 w 272993"/>
                  <a:gd name="connsiteY1" fmla="*/ 540408 h 540408"/>
                  <a:gd name="connsiteX2" fmla="*/ 101600 w 272993"/>
                  <a:gd name="connsiteY2" fmla="*/ 540408 h 540408"/>
                  <a:gd name="connsiteX3" fmla="*/ 101600 w 272993"/>
                  <a:gd name="connsiteY3" fmla="*/ 0 h 540408"/>
                  <a:gd name="connsiteX0" fmla="*/ 0 w 272993"/>
                  <a:gd name="connsiteY0" fmla="*/ 25400 h 540408"/>
                  <a:gd name="connsiteX1" fmla="*/ 254000 w 272993"/>
                  <a:gd name="connsiteY1" fmla="*/ 30841 h 540408"/>
                  <a:gd name="connsiteX2" fmla="*/ 269875 w 272993"/>
                  <a:gd name="connsiteY2" fmla="*/ 540408 h 540408"/>
                  <a:gd name="connsiteX0" fmla="*/ 101600 w 296237"/>
                  <a:gd name="connsiteY0" fmla="*/ 0 h 540408"/>
                  <a:gd name="connsiteX1" fmla="*/ 269875 w 296237"/>
                  <a:gd name="connsiteY1" fmla="*/ 540408 h 540408"/>
                  <a:gd name="connsiteX2" fmla="*/ 101600 w 296237"/>
                  <a:gd name="connsiteY2" fmla="*/ 540408 h 540408"/>
                  <a:gd name="connsiteX3" fmla="*/ 101600 w 296237"/>
                  <a:gd name="connsiteY3" fmla="*/ 0 h 540408"/>
                  <a:gd name="connsiteX0" fmla="*/ 0 w 296237"/>
                  <a:gd name="connsiteY0" fmla="*/ 25400 h 540408"/>
                  <a:gd name="connsiteX1" fmla="*/ 254000 w 296237"/>
                  <a:gd name="connsiteY1" fmla="*/ 30841 h 540408"/>
                  <a:gd name="connsiteX2" fmla="*/ 269875 w 296237"/>
                  <a:gd name="connsiteY2" fmla="*/ 540408 h 540408"/>
                  <a:gd name="connsiteX0" fmla="*/ 101600 w 290588"/>
                  <a:gd name="connsiteY0" fmla="*/ 8814 h 555572"/>
                  <a:gd name="connsiteX1" fmla="*/ 269875 w 290588"/>
                  <a:gd name="connsiteY1" fmla="*/ 549222 h 555572"/>
                  <a:gd name="connsiteX2" fmla="*/ 101600 w 290588"/>
                  <a:gd name="connsiteY2" fmla="*/ 549222 h 555572"/>
                  <a:gd name="connsiteX3" fmla="*/ 101600 w 290588"/>
                  <a:gd name="connsiteY3" fmla="*/ 8814 h 555572"/>
                  <a:gd name="connsiteX0" fmla="*/ 0 w 290588"/>
                  <a:gd name="connsiteY0" fmla="*/ 34214 h 555572"/>
                  <a:gd name="connsiteX1" fmla="*/ 254000 w 290588"/>
                  <a:gd name="connsiteY1" fmla="*/ 39655 h 555572"/>
                  <a:gd name="connsiteX2" fmla="*/ 288925 w 290588"/>
                  <a:gd name="connsiteY2" fmla="*/ 555572 h 555572"/>
                  <a:gd name="connsiteX0" fmla="*/ 257175 w 454840"/>
                  <a:gd name="connsiteY0" fmla="*/ 27005 h 573763"/>
                  <a:gd name="connsiteX1" fmla="*/ 425450 w 454840"/>
                  <a:gd name="connsiteY1" fmla="*/ 567413 h 573763"/>
                  <a:gd name="connsiteX2" fmla="*/ 257175 w 454840"/>
                  <a:gd name="connsiteY2" fmla="*/ 567413 h 573763"/>
                  <a:gd name="connsiteX3" fmla="*/ 257175 w 454840"/>
                  <a:gd name="connsiteY3" fmla="*/ 27005 h 573763"/>
                  <a:gd name="connsiteX0" fmla="*/ 0 w 454840"/>
                  <a:gd name="connsiteY0" fmla="*/ 11130 h 573763"/>
                  <a:gd name="connsiteX1" fmla="*/ 409575 w 454840"/>
                  <a:gd name="connsiteY1" fmla="*/ 57846 h 573763"/>
                  <a:gd name="connsiteX2" fmla="*/ 444500 w 454840"/>
                  <a:gd name="connsiteY2" fmla="*/ 573763 h 573763"/>
                  <a:gd name="connsiteX0" fmla="*/ 257175 w 454840"/>
                  <a:gd name="connsiteY0" fmla="*/ 23576 h 570334"/>
                  <a:gd name="connsiteX1" fmla="*/ 425450 w 454840"/>
                  <a:gd name="connsiteY1" fmla="*/ 563984 h 570334"/>
                  <a:gd name="connsiteX2" fmla="*/ 257175 w 454840"/>
                  <a:gd name="connsiteY2" fmla="*/ 563984 h 570334"/>
                  <a:gd name="connsiteX3" fmla="*/ 257175 w 454840"/>
                  <a:gd name="connsiteY3" fmla="*/ 23576 h 570334"/>
                  <a:gd name="connsiteX0" fmla="*/ 0 w 454840"/>
                  <a:gd name="connsiteY0" fmla="*/ 7701 h 570334"/>
                  <a:gd name="connsiteX1" fmla="*/ 409575 w 454840"/>
                  <a:gd name="connsiteY1" fmla="*/ 54417 h 570334"/>
                  <a:gd name="connsiteX2" fmla="*/ 444500 w 454840"/>
                  <a:gd name="connsiteY2" fmla="*/ 570334 h 570334"/>
                  <a:gd name="connsiteX0" fmla="*/ 257175 w 460200"/>
                  <a:gd name="connsiteY0" fmla="*/ 15875 h 562633"/>
                  <a:gd name="connsiteX1" fmla="*/ 425450 w 460200"/>
                  <a:gd name="connsiteY1" fmla="*/ 556283 h 562633"/>
                  <a:gd name="connsiteX2" fmla="*/ 257175 w 460200"/>
                  <a:gd name="connsiteY2" fmla="*/ 556283 h 562633"/>
                  <a:gd name="connsiteX3" fmla="*/ 257175 w 460200"/>
                  <a:gd name="connsiteY3" fmla="*/ 15875 h 562633"/>
                  <a:gd name="connsiteX0" fmla="*/ 0 w 460200"/>
                  <a:gd name="connsiteY0" fmla="*/ 0 h 562633"/>
                  <a:gd name="connsiteX1" fmla="*/ 419100 w 460200"/>
                  <a:gd name="connsiteY1" fmla="*/ 68941 h 562633"/>
                  <a:gd name="connsiteX2" fmla="*/ 444500 w 460200"/>
                  <a:gd name="connsiteY2" fmla="*/ 562633 h 562633"/>
                  <a:gd name="connsiteX0" fmla="*/ 257175 w 451248"/>
                  <a:gd name="connsiteY0" fmla="*/ 17515 h 564273"/>
                  <a:gd name="connsiteX1" fmla="*/ 425450 w 451248"/>
                  <a:gd name="connsiteY1" fmla="*/ 557923 h 564273"/>
                  <a:gd name="connsiteX2" fmla="*/ 257175 w 451248"/>
                  <a:gd name="connsiteY2" fmla="*/ 557923 h 564273"/>
                  <a:gd name="connsiteX3" fmla="*/ 257175 w 451248"/>
                  <a:gd name="connsiteY3" fmla="*/ 17515 h 564273"/>
                  <a:gd name="connsiteX0" fmla="*/ 0 w 451248"/>
                  <a:gd name="connsiteY0" fmla="*/ 1640 h 564273"/>
                  <a:gd name="connsiteX1" fmla="*/ 419100 w 451248"/>
                  <a:gd name="connsiteY1" fmla="*/ 70581 h 564273"/>
                  <a:gd name="connsiteX2" fmla="*/ 444500 w 451248"/>
                  <a:gd name="connsiteY2" fmla="*/ 564273 h 564273"/>
                  <a:gd name="connsiteX0" fmla="*/ 257175 w 444709"/>
                  <a:gd name="connsiteY0" fmla="*/ 36690 h 583448"/>
                  <a:gd name="connsiteX1" fmla="*/ 425450 w 444709"/>
                  <a:gd name="connsiteY1" fmla="*/ 577098 h 583448"/>
                  <a:gd name="connsiteX2" fmla="*/ 257175 w 444709"/>
                  <a:gd name="connsiteY2" fmla="*/ 577098 h 583448"/>
                  <a:gd name="connsiteX3" fmla="*/ 257175 w 444709"/>
                  <a:gd name="connsiteY3" fmla="*/ 36690 h 583448"/>
                  <a:gd name="connsiteX0" fmla="*/ 0 w 444709"/>
                  <a:gd name="connsiteY0" fmla="*/ 20815 h 583448"/>
                  <a:gd name="connsiteX1" fmla="*/ 419100 w 444709"/>
                  <a:gd name="connsiteY1" fmla="*/ 89756 h 583448"/>
                  <a:gd name="connsiteX2" fmla="*/ 444500 w 444709"/>
                  <a:gd name="connsiteY2" fmla="*/ 583448 h 583448"/>
                  <a:gd name="connsiteX0" fmla="*/ 257175 w 457670"/>
                  <a:gd name="connsiteY0" fmla="*/ 17501 h 564259"/>
                  <a:gd name="connsiteX1" fmla="*/ 425450 w 457670"/>
                  <a:gd name="connsiteY1" fmla="*/ 557909 h 564259"/>
                  <a:gd name="connsiteX2" fmla="*/ 257175 w 457670"/>
                  <a:gd name="connsiteY2" fmla="*/ 557909 h 564259"/>
                  <a:gd name="connsiteX3" fmla="*/ 257175 w 457670"/>
                  <a:gd name="connsiteY3" fmla="*/ 17501 h 564259"/>
                  <a:gd name="connsiteX0" fmla="*/ 0 w 457670"/>
                  <a:gd name="connsiteY0" fmla="*/ 1626 h 564259"/>
                  <a:gd name="connsiteX1" fmla="*/ 444500 w 457670"/>
                  <a:gd name="connsiteY1" fmla="*/ 111842 h 564259"/>
                  <a:gd name="connsiteX2" fmla="*/ 444500 w 457670"/>
                  <a:gd name="connsiteY2" fmla="*/ 564259 h 564259"/>
                  <a:gd name="connsiteX0" fmla="*/ 257175 w 483266"/>
                  <a:gd name="connsiteY0" fmla="*/ 15875 h 565808"/>
                  <a:gd name="connsiteX1" fmla="*/ 425450 w 483266"/>
                  <a:gd name="connsiteY1" fmla="*/ 556283 h 565808"/>
                  <a:gd name="connsiteX2" fmla="*/ 257175 w 483266"/>
                  <a:gd name="connsiteY2" fmla="*/ 556283 h 565808"/>
                  <a:gd name="connsiteX3" fmla="*/ 257175 w 483266"/>
                  <a:gd name="connsiteY3" fmla="*/ 15875 h 565808"/>
                  <a:gd name="connsiteX0" fmla="*/ 0 w 483266"/>
                  <a:gd name="connsiteY0" fmla="*/ 0 h 565808"/>
                  <a:gd name="connsiteX1" fmla="*/ 444500 w 483266"/>
                  <a:gd name="connsiteY1" fmla="*/ 110216 h 565808"/>
                  <a:gd name="connsiteX2" fmla="*/ 460375 w 483266"/>
                  <a:gd name="connsiteY2" fmla="*/ 565808 h 5658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501301"/>
                  <a:gd name="connsiteY0" fmla="*/ 15875 h 670583"/>
                  <a:gd name="connsiteX1" fmla="*/ 425450 w 501301"/>
                  <a:gd name="connsiteY1" fmla="*/ 556283 h 670583"/>
                  <a:gd name="connsiteX2" fmla="*/ 257175 w 501301"/>
                  <a:gd name="connsiteY2" fmla="*/ 556283 h 670583"/>
                  <a:gd name="connsiteX3" fmla="*/ 257175 w 501301"/>
                  <a:gd name="connsiteY3" fmla="*/ 15875 h 670583"/>
                  <a:gd name="connsiteX0" fmla="*/ 0 w 501301"/>
                  <a:gd name="connsiteY0" fmla="*/ 0 h 670583"/>
                  <a:gd name="connsiteX1" fmla="*/ 444500 w 501301"/>
                  <a:gd name="connsiteY1" fmla="*/ 110216 h 670583"/>
                  <a:gd name="connsiteX2" fmla="*/ 495300 w 501301"/>
                  <a:gd name="connsiteY2" fmla="*/ 670583 h 670583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314325 w 561673"/>
                  <a:gd name="connsiteY0" fmla="*/ 0 h 654708"/>
                  <a:gd name="connsiteX1" fmla="*/ 482600 w 561673"/>
                  <a:gd name="connsiteY1" fmla="*/ 540408 h 654708"/>
                  <a:gd name="connsiteX2" fmla="*/ 314325 w 561673"/>
                  <a:gd name="connsiteY2" fmla="*/ 540408 h 654708"/>
                  <a:gd name="connsiteX3" fmla="*/ 314325 w 561673"/>
                  <a:gd name="connsiteY3" fmla="*/ 0 h 654708"/>
                  <a:gd name="connsiteX0" fmla="*/ 0 w 561673"/>
                  <a:gd name="connsiteY0" fmla="*/ 34925 h 654708"/>
                  <a:gd name="connsiteX1" fmla="*/ 501650 w 561673"/>
                  <a:gd name="connsiteY1" fmla="*/ 94341 h 654708"/>
                  <a:gd name="connsiteX2" fmla="*/ 552450 w 561673"/>
                  <a:gd name="connsiteY2" fmla="*/ 654708 h 654708"/>
                  <a:gd name="connsiteX0" fmla="*/ 314325 w 569928"/>
                  <a:gd name="connsiteY0" fmla="*/ 0 h 657883"/>
                  <a:gd name="connsiteX1" fmla="*/ 482600 w 569928"/>
                  <a:gd name="connsiteY1" fmla="*/ 540408 h 657883"/>
                  <a:gd name="connsiteX2" fmla="*/ 314325 w 569928"/>
                  <a:gd name="connsiteY2" fmla="*/ 540408 h 657883"/>
                  <a:gd name="connsiteX3" fmla="*/ 314325 w 569928"/>
                  <a:gd name="connsiteY3" fmla="*/ 0 h 657883"/>
                  <a:gd name="connsiteX0" fmla="*/ 0 w 569928"/>
                  <a:gd name="connsiteY0" fmla="*/ 34925 h 657883"/>
                  <a:gd name="connsiteX1" fmla="*/ 501650 w 569928"/>
                  <a:gd name="connsiteY1" fmla="*/ 94341 h 657883"/>
                  <a:gd name="connsiteX2" fmla="*/ 565150 w 569928"/>
                  <a:gd name="connsiteY2" fmla="*/ 657883 h 657883"/>
                  <a:gd name="connsiteX0" fmla="*/ 314325 w 571308"/>
                  <a:gd name="connsiteY0" fmla="*/ 0 h 657883"/>
                  <a:gd name="connsiteX1" fmla="*/ 482600 w 571308"/>
                  <a:gd name="connsiteY1" fmla="*/ 540408 h 657883"/>
                  <a:gd name="connsiteX2" fmla="*/ 314325 w 571308"/>
                  <a:gd name="connsiteY2" fmla="*/ 540408 h 657883"/>
                  <a:gd name="connsiteX3" fmla="*/ 314325 w 571308"/>
                  <a:gd name="connsiteY3" fmla="*/ 0 h 657883"/>
                  <a:gd name="connsiteX0" fmla="*/ 0 w 571308"/>
                  <a:gd name="connsiteY0" fmla="*/ 34925 h 657883"/>
                  <a:gd name="connsiteX1" fmla="*/ 501650 w 571308"/>
                  <a:gd name="connsiteY1" fmla="*/ 94341 h 657883"/>
                  <a:gd name="connsiteX2" fmla="*/ 565150 w 571308"/>
                  <a:gd name="connsiteY2" fmla="*/ 657883 h 657883"/>
                  <a:gd name="connsiteX0" fmla="*/ 314325 w 578445"/>
                  <a:gd name="connsiteY0" fmla="*/ 0 h 661058"/>
                  <a:gd name="connsiteX1" fmla="*/ 482600 w 578445"/>
                  <a:gd name="connsiteY1" fmla="*/ 540408 h 661058"/>
                  <a:gd name="connsiteX2" fmla="*/ 314325 w 578445"/>
                  <a:gd name="connsiteY2" fmla="*/ 540408 h 661058"/>
                  <a:gd name="connsiteX3" fmla="*/ 314325 w 578445"/>
                  <a:gd name="connsiteY3" fmla="*/ 0 h 661058"/>
                  <a:gd name="connsiteX0" fmla="*/ 0 w 578445"/>
                  <a:gd name="connsiteY0" fmla="*/ 34925 h 661058"/>
                  <a:gd name="connsiteX1" fmla="*/ 501650 w 578445"/>
                  <a:gd name="connsiteY1" fmla="*/ 94341 h 661058"/>
                  <a:gd name="connsiteX2" fmla="*/ 574675 w 578445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31750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45353"/>
                  <a:gd name="connsiteY0" fmla="*/ 0 h 661058"/>
                  <a:gd name="connsiteX1" fmla="*/ 536575 w 645353"/>
                  <a:gd name="connsiteY1" fmla="*/ 540408 h 661058"/>
                  <a:gd name="connsiteX2" fmla="*/ 368300 w 645353"/>
                  <a:gd name="connsiteY2" fmla="*/ 540408 h 661058"/>
                  <a:gd name="connsiteX3" fmla="*/ 368300 w 645353"/>
                  <a:gd name="connsiteY3" fmla="*/ 0 h 661058"/>
                  <a:gd name="connsiteX0" fmla="*/ 0 w 645353"/>
                  <a:gd name="connsiteY0" fmla="*/ 22225 h 661058"/>
                  <a:gd name="connsiteX1" fmla="*/ 581025 w 645353"/>
                  <a:gd name="connsiteY1" fmla="*/ 107041 h 661058"/>
                  <a:gd name="connsiteX2" fmla="*/ 628650 w 645353"/>
                  <a:gd name="connsiteY2" fmla="*/ 661058 h 661058"/>
                  <a:gd name="connsiteX0" fmla="*/ 368300 w 663392"/>
                  <a:gd name="connsiteY0" fmla="*/ 0 h 680108"/>
                  <a:gd name="connsiteX1" fmla="*/ 536575 w 663392"/>
                  <a:gd name="connsiteY1" fmla="*/ 540408 h 680108"/>
                  <a:gd name="connsiteX2" fmla="*/ 368300 w 663392"/>
                  <a:gd name="connsiteY2" fmla="*/ 540408 h 680108"/>
                  <a:gd name="connsiteX3" fmla="*/ 368300 w 663392"/>
                  <a:gd name="connsiteY3" fmla="*/ 0 h 680108"/>
                  <a:gd name="connsiteX0" fmla="*/ 0 w 663392"/>
                  <a:gd name="connsiteY0" fmla="*/ 22225 h 680108"/>
                  <a:gd name="connsiteX1" fmla="*/ 581025 w 663392"/>
                  <a:gd name="connsiteY1" fmla="*/ 107041 h 680108"/>
                  <a:gd name="connsiteX2" fmla="*/ 657225 w 663392"/>
                  <a:gd name="connsiteY2" fmla="*/ 680108 h 680108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1587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90055"/>
                  <a:gd name="connsiteY0" fmla="*/ 0 h 695983"/>
                  <a:gd name="connsiteX1" fmla="*/ 536575 w 690055"/>
                  <a:gd name="connsiteY1" fmla="*/ 540408 h 695983"/>
                  <a:gd name="connsiteX2" fmla="*/ 368300 w 690055"/>
                  <a:gd name="connsiteY2" fmla="*/ 540408 h 695983"/>
                  <a:gd name="connsiteX3" fmla="*/ 368300 w 690055"/>
                  <a:gd name="connsiteY3" fmla="*/ 0 h 695983"/>
                  <a:gd name="connsiteX0" fmla="*/ 0 w 690055"/>
                  <a:gd name="connsiteY0" fmla="*/ 15875 h 695983"/>
                  <a:gd name="connsiteX1" fmla="*/ 581025 w 690055"/>
                  <a:gd name="connsiteY1" fmla="*/ 107041 h 695983"/>
                  <a:gd name="connsiteX2" fmla="*/ 688975 w 690055"/>
                  <a:gd name="connsiteY2" fmla="*/ 695983 h 695983"/>
                  <a:gd name="connsiteX0" fmla="*/ 368300 w 688975"/>
                  <a:gd name="connsiteY0" fmla="*/ 0 h 695983"/>
                  <a:gd name="connsiteX1" fmla="*/ 536575 w 688975"/>
                  <a:gd name="connsiteY1" fmla="*/ 540408 h 695983"/>
                  <a:gd name="connsiteX2" fmla="*/ 368300 w 688975"/>
                  <a:gd name="connsiteY2" fmla="*/ 540408 h 695983"/>
                  <a:gd name="connsiteX3" fmla="*/ 368300 w 688975"/>
                  <a:gd name="connsiteY3" fmla="*/ 0 h 695983"/>
                  <a:gd name="connsiteX0" fmla="*/ 0 w 688975"/>
                  <a:gd name="connsiteY0" fmla="*/ 15875 h 695983"/>
                  <a:gd name="connsiteX1" fmla="*/ 581025 w 688975"/>
                  <a:gd name="connsiteY1" fmla="*/ 107041 h 695983"/>
                  <a:gd name="connsiteX2" fmla="*/ 688975 w 688975"/>
                  <a:gd name="connsiteY2" fmla="*/ 695983 h 69598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15875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6275" h="702333" stroke="0" extrusionOk="0">
                    <a:moveTo>
                      <a:pt x="368300" y="0"/>
                    </a:moveTo>
                    <a:cubicBezTo>
                      <a:pt x="461236" y="0"/>
                      <a:pt x="536575" y="241949"/>
                      <a:pt x="536575" y="540408"/>
                    </a:cubicBezTo>
                    <a:lnTo>
                      <a:pt x="368300" y="540408"/>
                    </a:lnTo>
                    <a:lnTo>
                      <a:pt x="368300" y="0"/>
                    </a:lnTo>
                    <a:close/>
                  </a:path>
                  <a:path w="676275" h="702333" fill="none">
                    <a:moveTo>
                      <a:pt x="0" y="6350"/>
                    </a:moveTo>
                    <a:cubicBezTo>
                      <a:pt x="376767" y="4989"/>
                      <a:pt x="468312" y="-8956"/>
                      <a:pt x="581025" y="107041"/>
                    </a:cubicBezTo>
                    <a:cubicBezTo>
                      <a:pt x="693738" y="223038"/>
                      <a:pt x="669925" y="384824"/>
                      <a:pt x="676275" y="702333"/>
                    </a:cubicBezTo>
                  </a:path>
                </a:pathLst>
              </a:custGeom>
              <a:ln w="28575">
                <a:solidFill>
                  <a:srgbClr val="9E835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>
                  <a:ln w="0"/>
                  <a:solidFill>
                    <a:srgbClr val="00BCEB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endParaRPr>
              </a:p>
            </p:txBody>
          </p:sp>
          <p:grpSp>
            <p:nvGrpSpPr>
              <p:cNvPr id="73" name="brown endpoint connector">
                <a:extLst>
                  <a:ext uri="{FF2B5EF4-FFF2-40B4-BE49-F238E27FC236}">
                    <a16:creationId xmlns:a16="http://schemas.microsoft.com/office/drawing/2014/main" id="{B6A55EEB-CBC2-4784-878B-ABE58AFF03A9}"/>
                  </a:ext>
                </a:extLst>
              </p:cNvPr>
              <p:cNvGrpSpPr/>
              <p:nvPr/>
            </p:nvGrpSpPr>
            <p:grpSpPr>
              <a:xfrm>
                <a:off x="10282583" y="3800871"/>
                <a:ext cx="1250298" cy="614862"/>
                <a:chOff x="10448343" y="3365165"/>
                <a:chExt cx="1250298" cy="614862"/>
              </a:xfrm>
            </p:grpSpPr>
            <p:sp>
              <p:nvSpPr>
                <p:cNvPr id="74" name="Rounded Rectangle 1172">
                  <a:extLst>
                    <a:ext uri="{FF2B5EF4-FFF2-40B4-BE49-F238E27FC236}">
                      <a16:creationId xmlns:a16="http://schemas.microsoft.com/office/drawing/2014/main" id="{3C2876B6-A7AA-44D0-AE6E-7F56F7C4FE9A}"/>
                    </a:ext>
                  </a:extLst>
                </p:cNvPr>
                <p:cNvSpPr/>
                <p:nvPr/>
              </p:nvSpPr>
              <p:spPr>
                <a:xfrm rot="5400000">
                  <a:off x="10546892" y="3266616"/>
                  <a:ext cx="409053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414614 w 759711"/>
                    <a:gd name="connsiteY3" fmla="*/ 2340 h 668066"/>
                    <a:gd name="connsiteX4" fmla="*/ 759711 w 759711"/>
                    <a:gd name="connsiteY4" fmla="*/ 326 h 668066"/>
                    <a:gd name="connsiteX0" fmla="*/ 0 w 414614"/>
                    <a:gd name="connsiteY0" fmla="*/ 668066 h 668066"/>
                    <a:gd name="connsiteX1" fmla="*/ 0 w 414614"/>
                    <a:gd name="connsiteY1" fmla="*/ 222977 h 668066"/>
                    <a:gd name="connsiteX2" fmla="*/ 222651 w 414614"/>
                    <a:gd name="connsiteY2" fmla="*/ 326 h 668066"/>
                    <a:gd name="connsiteX3" fmla="*/ 414614 w 414614"/>
                    <a:gd name="connsiteY3" fmla="*/ 2340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4614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>
                  <a:solidFill>
                    <a:srgbClr val="9E835C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75" name="Rounded Rectangle 1172">
                  <a:extLst>
                    <a:ext uri="{FF2B5EF4-FFF2-40B4-BE49-F238E27FC236}">
                      <a16:creationId xmlns:a16="http://schemas.microsoft.com/office/drawing/2014/main" id="{8152EA78-3B6A-4644-A152-3CF7D8D6B44A}"/>
                    </a:ext>
                  </a:extLst>
                </p:cNvPr>
                <p:cNvSpPr/>
                <p:nvPr/>
              </p:nvSpPr>
              <p:spPr>
                <a:xfrm rot="16200000">
                  <a:off x="11239701" y="3521087"/>
                  <a:ext cx="277800" cy="640080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329721 w 759711"/>
                    <a:gd name="connsiteY3" fmla="*/ 1177 h 668066"/>
                    <a:gd name="connsiteX4" fmla="*/ 759711 w 759711"/>
                    <a:gd name="connsiteY4" fmla="*/ 326 h 668066"/>
                    <a:gd name="connsiteX0" fmla="*/ 0 w 329721"/>
                    <a:gd name="connsiteY0" fmla="*/ 668066 h 668066"/>
                    <a:gd name="connsiteX1" fmla="*/ 0 w 329721"/>
                    <a:gd name="connsiteY1" fmla="*/ 222977 h 668066"/>
                    <a:gd name="connsiteX2" fmla="*/ 222651 w 329721"/>
                    <a:gd name="connsiteY2" fmla="*/ 326 h 668066"/>
                    <a:gd name="connsiteX3" fmla="*/ 329721 w 329721"/>
                    <a:gd name="connsiteY3" fmla="*/ 1177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972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>
                  <a:solidFill>
                    <a:srgbClr val="9E835C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</p:grpSp>
        </p:grpSp>
        <p:grpSp>
          <p:nvGrpSpPr>
            <p:cNvPr id="61" name="Subject Matter Expert">
              <a:extLst>
                <a:ext uri="{FF2B5EF4-FFF2-40B4-BE49-F238E27FC236}">
                  <a16:creationId xmlns:a16="http://schemas.microsoft.com/office/drawing/2014/main" id="{60346F2D-2A38-4B85-8A64-3595276FEE39}"/>
                </a:ext>
              </a:extLst>
            </p:cNvPr>
            <p:cNvGrpSpPr/>
            <p:nvPr/>
          </p:nvGrpSpPr>
          <p:grpSpPr>
            <a:xfrm>
              <a:off x="1879757" y="4353619"/>
              <a:ext cx="731751" cy="679711"/>
              <a:chOff x="1781061" y="3992954"/>
              <a:chExt cx="731751" cy="679711"/>
            </a:xfrm>
          </p:grpSpPr>
          <p:sp>
            <p:nvSpPr>
              <p:cNvPr id="65" name="Subject Matter Expert endpt">
                <a:extLst>
                  <a:ext uri="{FF2B5EF4-FFF2-40B4-BE49-F238E27FC236}">
                    <a16:creationId xmlns:a16="http://schemas.microsoft.com/office/drawing/2014/main" id="{96CDAAF6-5892-4EDD-A0DE-424A425E9D84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09780" y="3992954"/>
                <a:ext cx="475489" cy="475488"/>
              </a:xfrm>
              <a:prstGeom prst="ellipse">
                <a:avLst/>
              </a:prstGeom>
              <a:blipFill rotWithShape="1">
                <a:blip r:embed="rId4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9E835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66" name="Subject Matter Expert label">
                <a:extLst>
                  <a:ext uri="{FF2B5EF4-FFF2-40B4-BE49-F238E27FC236}">
                    <a16:creationId xmlns:a16="http://schemas.microsoft.com/office/drawing/2014/main" id="{E8908C42-E29A-4297-B986-D111AF978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1061" y="4491077"/>
                <a:ext cx="731751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Subject Matter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Expert</a:t>
                </a:r>
              </a:p>
            </p:txBody>
          </p:sp>
        </p:grpSp>
        <p:grpSp>
          <p:nvGrpSpPr>
            <p:cNvPr id="62" name="Remote Colleague">
              <a:extLst>
                <a:ext uri="{FF2B5EF4-FFF2-40B4-BE49-F238E27FC236}">
                  <a16:creationId xmlns:a16="http://schemas.microsoft.com/office/drawing/2014/main" id="{7E75429B-F5FE-41EE-BB39-94C0D8DA9BAB}"/>
                </a:ext>
              </a:extLst>
            </p:cNvPr>
            <p:cNvGrpSpPr/>
            <p:nvPr/>
          </p:nvGrpSpPr>
          <p:grpSpPr>
            <a:xfrm>
              <a:off x="11081452" y="4174132"/>
              <a:ext cx="961654" cy="606009"/>
              <a:chOff x="11081452" y="4174132"/>
              <a:chExt cx="961654" cy="606009"/>
            </a:xfrm>
          </p:grpSpPr>
          <p:sp>
            <p:nvSpPr>
              <p:cNvPr id="63" name="Remote Colleague endpt">
                <a:extLst>
                  <a:ext uri="{FF2B5EF4-FFF2-40B4-BE49-F238E27FC236}">
                    <a16:creationId xmlns:a16="http://schemas.microsoft.com/office/drawing/2014/main" id="{0111D2E2-92AE-40F4-A092-087F6D158469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324535" y="4174132"/>
                <a:ext cx="475489" cy="475488"/>
              </a:xfrm>
              <a:prstGeom prst="ellipse">
                <a:avLst/>
              </a:prstGeom>
              <a:blipFill rotWithShape="1">
                <a:blip r:embed="rId5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9E835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64" name="Remote Colleague label">
                <a:extLst>
                  <a:ext uri="{FF2B5EF4-FFF2-40B4-BE49-F238E27FC236}">
                    <a16:creationId xmlns:a16="http://schemas.microsoft.com/office/drawing/2014/main" id="{53493748-479F-489E-B7DF-72A991571E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1452" y="4701978"/>
                <a:ext cx="961654" cy="78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Remote Colleague</a:t>
                </a:r>
              </a:p>
            </p:txBody>
          </p:sp>
        </p:grpSp>
      </p:grpSp>
      <p:grpSp>
        <p:nvGrpSpPr>
          <p:cNvPr id="76" name="Green Flow">
            <a:extLst>
              <a:ext uri="{FF2B5EF4-FFF2-40B4-BE49-F238E27FC236}">
                <a16:creationId xmlns:a16="http://schemas.microsoft.com/office/drawing/2014/main" id="{9339CF96-F453-40BC-9514-9CFCE77EA1DB}"/>
              </a:ext>
            </a:extLst>
          </p:cNvPr>
          <p:cNvGrpSpPr/>
          <p:nvPr/>
        </p:nvGrpSpPr>
        <p:grpSpPr>
          <a:xfrm>
            <a:off x="275524" y="3447189"/>
            <a:ext cx="11767582" cy="2524352"/>
            <a:chOff x="275524" y="3447189"/>
            <a:chExt cx="11767582" cy="2524352"/>
          </a:xfrm>
        </p:grpSpPr>
        <p:sp>
          <p:nvSpPr>
            <p:cNvPr id="77" name="Secure Applications label">
              <a:extLst>
                <a:ext uri="{FF2B5EF4-FFF2-40B4-BE49-F238E27FC236}">
                  <a16:creationId xmlns:a16="http://schemas.microsoft.com/office/drawing/2014/main" id="{569003E0-DEFE-4DE2-89B0-C07837C54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524" y="3643194"/>
              <a:ext cx="155612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</a:pPr>
              <a:r>
                <a:rPr lang="en-US" altLang="en-US" sz="1000" dirty="0">
                  <a:solidFill>
                    <a:srgbClr val="6EBE4A"/>
                  </a:solidFill>
                  <a:latin typeface="Arial" charset="0"/>
                  <a:ea typeface="Arial" charset="0"/>
                  <a:cs typeface="Arial" charset="0"/>
                </a:rPr>
                <a:t>Secure Applications</a:t>
              </a:r>
            </a:p>
          </p:txBody>
        </p:sp>
        <p:grpSp>
          <p:nvGrpSpPr>
            <p:cNvPr id="78" name="Green Flow Lines">
              <a:extLst>
                <a:ext uri="{FF2B5EF4-FFF2-40B4-BE49-F238E27FC236}">
                  <a16:creationId xmlns:a16="http://schemas.microsoft.com/office/drawing/2014/main" id="{3DD8DBCF-972C-484B-ADB0-BC23125CC7EB}"/>
                </a:ext>
              </a:extLst>
            </p:cNvPr>
            <p:cNvGrpSpPr/>
            <p:nvPr/>
          </p:nvGrpSpPr>
          <p:grpSpPr>
            <a:xfrm>
              <a:off x="2215277" y="3691478"/>
              <a:ext cx="9476036" cy="2280063"/>
              <a:chOff x="2215277" y="3691478"/>
              <a:chExt cx="9476036" cy="2280063"/>
            </a:xfrm>
          </p:grpSpPr>
          <p:grpSp>
            <p:nvGrpSpPr>
              <p:cNvPr id="85" name="Green Flow">
                <a:extLst>
                  <a:ext uri="{FF2B5EF4-FFF2-40B4-BE49-F238E27FC236}">
                    <a16:creationId xmlns:a16="http://schemas.microsoft.com/office/drawing/2014/main" id="{DAE113DA-06B7-47C7-B678-EC02BEDC10FD}"/>
                  </a:ext>
                </a:extLst>
              </p:cNvPr>
              <p:cNvGrpSpPr/>
              <p:nvPr/>
            </p:nvGrpSpPr>
            <p:grpSpPr>
              <a:xfrm>
                <a:off x="2215277" y="3691478"/>
                <a:ext cx="9476036" cy="9742"/>
                <a:chOff x="2215277" y="3710528"/>
                <a:chExt cx="9476036" cy="9742"/>
              </a:xfrm>
            </p:grpSpPr>
            <p:grpSp>
              <p:nvGrpSpPr>
                <p:cNvPr id="87" name="Green Flow">
                  <a:extLst>
                    <a:ext uri="{FF2B5EF4-FFF2-40B4-BE49-F238E27FC236}">
                      <a16:creationId xmlns:a16="http://schemas.microsoft.com/office/drawing/2014/main" id="{04A7B29C-E848-41D6-B5BE-C9766C9C8111}"/>
                    </a:ext>
                  </a:extLst>
                </p:cNvPr>
                <p:cNvGrpSpPr/>
                <p:nvPr/>
              </p:nvGrpSpPr>
              <p:grpSpPr>
                <a:xfrm>
                  <a:off x="2215277" y="3710710"/>
                  <a:ext cx="8019194" cy="9560"/>
                  <a:chOff x="2114287" y="3343321"/>
                  <a:chExt cx="8019194" cy="9560"/>
                </a:xfrm>
              </p:grpSpPr>
              <p:cxnSp>
                <p:nvCxnSpPr>
                  <p:cNvPr id="89" name="Straight Connector 88">
                    <a:extLst>
                      <a:ext uri="{FF2B5EF4-FFF2-40B4-BE49-F238E27FC236}">
                        <a16:creationId xmlns:a16="http://schemas.microsoft.com/office/drawing/2014/main" id="{7E84032F-B1A8-4E3A-9372-079AC098F7B4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3920285" y="3343321"/>
                    <a:ext cx="6213196" cy="0"/>
                  </a:xfrm>
                  <a:prstGeom prst="line">
                    <a:avLst/>
                  </a:prstGeom>
                  <a:ln w="28575">
                    <a:solidFill>
                      <a:schemeClr val="accent2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0" name="Straight Connector 89">
                    <a:extLst>
                      <a:ext uri="{FF2B5EF4-FFF2-40B4-BE49-F238E27FC236}">
                        <a16:creationId xmlns:a16="http://schemas.microsoft.com/office/drawing/2014/main" id="{696B7A53-B5D9-4BE5-9792-42905729CE91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flipH="1">
                    <a:off x="2114287" y="3344375"/>
                    <a:ext cx="1647194" cy="8506"/>
                  </a:xfrm>
                  <a:prstGeom prst="line">
                    <a:avLst/>
                  </a:prstGeom>
                  <a:ln w="28575">
                    <a:solidFill>
                      <a:schemeClr val="accent2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88" name="Straight Connector 87">
                  <a:extLst>
                    <a:ext uri="{FF2B5EF4-FFF2-40B4-BE49-F238E27FC236}">
                      <a16:creationId xmlns:a16="http://schemas.microsoft.com/office/drawing/2014/main" id="{FD136DBD-9610-4D81-B4B7-768318E291C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0227970" y="3710528"/>
                  <a:ext cx="1463343" cy="1424"/>
                </a:xfrm>
                <a:prstGeom prst="line">
                  <a:avLst/>
                </a:prstGeom>
                <a:ln w="28575">
                  <a:solidFill>
                    <a:schemeClr val="accent2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6" name="Rounded Rectangle 7">
                <a:extLst>
                  <a:ext uri="{FF2B5EF4-FFF2-40B4-BE49-F238E27FC236}">
                    <a16:creationId xmlns:a16="http://schemas.microsoft.com/office/drawing/2014/main" id="{77948FE7-74EE-47D7-8A5D-C8C1B52184E3}"/>
                  </a:ext>
                </a:extLst>
              </p:cNvPr>
              <p:cNvSpPr/>
              <p:nvPr/>
            </p:nvSpPr>
            <p:spPr>
              <a:xfrm flipV="1">
                <a:off x="5917781" y="3743054"/>
                <a:ext cx="184823" cy="2228487"/>
              </a:xfrm>
              <a:prstGeom prst="roundRect">
                <a:avLst>
                  <a:gd name="adj" fmla="val 50000"/>
                </a:avLst>
              </a:prstGeom>
              <a:noFill/>
              <a:ln w="28575" cap="sq">
                <a:solidFill>
                  <a:schemeClr val="accent2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n w="0"/>
                  <a:solidFill>
                    <a:srgbClr val="00BCEB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endParaRPr>
              </a:p>
            </p:txBody>
          </p:sp>
        </p:grpSp>
        <p:grpSp>
          <p:nvGrpSpPr>
            <p:cNvPr id="79" name="Clerk Processing Credit Card">
              <a:extLst>
                <a:ext uri="{FF2B5EF4-FFF2-40B4-BE49-F238E27FC236}">
                  <a16:creationId xmlns:a16="http://schemas.microsoft.com/office/drawing/2014/main" id="{573E9F03-E8AB-4F21-893D-BA6018F2BE24}"/>
                </a:ext>
              </a:extLst>
            </p:cNvPr>
            <p:cNvGrpSpPr/>
            <p:nvPr/>
          </p:nvGrpSpPr>
          <p:grpSpPr>
            <a:xfrm>
              <a:off x="1866541" y="3447189"/>
              <a:ext cx="731751" cy="689205"/>
              <a:chOff x="1866541" y="3447189"/>
              <a:chExt cx="731751" cy="689205"/>
            </a:xfrm>
          </p:grpSpPr>
          <p:sp>
            <p:nvSpPr>
              <p:cNvPr id="83" name="Clerk endpt">
                <a:extLst>
                  <a:ext uri="{FF2B5EF4-FFF2-40B4-BE49-F238E27FC236}">
                    <a16:creationId xmlns:a16="http://schemas.microsoft.com/office/drawing/2014/main" id="{9375F66F-2DF5-4550-8723-42D079AE249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95334" y="3447189"/>
                <a:ext cx="478293" cy="478293"/>
              </a:xfrm>
              <a:prstGeom prst="ellipse">
                <a:avLst/>
              </a:prstGeom>
              <a:blipFill rotWithShape="1">
                <a:blip r:embed="rId6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71BF49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dirty="0">
                    <a:solidFill>
                      <a:srgbClr val="005073"/>
                    </a:solidFill>
                  </a:rPr>
                  <a:t>        </a:t>
                </a:r>
              </a:p>
            </p:txBody>
          </p:sp>
          <p:sp>
            <p:nvSpPr>
              <p:cNvPr id="84" name="Clerk processing credit card label">
                <a:extLst>
                  <a:ext uri="{FF2B5EF4-FFF2-40B4-BE49-F238E27FC236}">
                    <a16:creationId xmlns:a16="http://schemas.microsoft.com/office/drawing/2014/main" id="{AB48324C-ADEF-422C-8C8B-02540450C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6541" y="3954806"/>
                <a:ext cx="731751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Clerk processing credit card</a:t>
                </a:r>
              </a:p>
            </p:txBody>
          </p:sp>
        </p:grpSp>
        <p:grpSp>
          <p:nvGrpSpPr>
            <p:cNvPr id="80" name="Payment Processing">
              <a:extLst>
                <a:ext uri="{FF2B5EF4-FFF2-40B4-BE49-F238E27FC236}">
                  <a16:creationId xmlns:a16="http://schemas.microsoft.com/office/drawing/2014/main" id="{84EFEB9F-FC5C-4C85-9F63-83AEBA053565}"/>
                </a:ext>
              </a:extLst>
            </p:cNvPr>
            <p:cNvGrpSpPr/>
            <p:nvPr/>
          </p:nvGrpSpPr>
          <p:grpSpPr>
            <a:xfrm>
              <a:off x="11081452" y="3457716"/>
              <a:ext cx="961654" cy="613997"/>
              <a:chOff x="11081452" y="3457716"/>
              <a:chExt cx="961654" cy="613997"/>
            </a:xfrm>
          </p:grpSpPr>
          <p:sp>
            <p:nvSpPr>
              <p:cNvPr id="81" name="Payment Processing endpt">
                <a:extLst>
                  <a:ext uri="{FF2B5EF4-FFF2-40B4-BE49-F238E27FC236}">
                    <a16:creationId xmlns:a16="http://schemas.microsoft.com/office/drawing/2014/main" id="{46AF5BE2-B96F-4BE5-BA08-0F2076A77F1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323351" y="3457716"/>
                <a:ext cx="477856" cy="477857"/>
              </a:xfrm>
              <a:prstGeom prst="ellipse">
                <a:avLst/>
              </a:prstGeom>
              <a:blipFill rotWithShape="1">
                <a:blip r:embed="rId7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71BF49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 dirty="0">
                  <a:solidFill>
                    <a:srgbClr val="005073"/>
                  </a:solidFill>
                  <a:latin typeface="CiscoSansTT ExtraLight"/>
                </a:endParaRPr>
              </a:p>
            </p:txBody>
          </p:sp>
          <p:sp>
            <p:nvSpPr>
              <p:cNvPr id="82" name="Payment Processing label">
                <a:extLst>
                  <a:ext uri="{FF2B5EF4-FFF2-40B4-BE49-F238E27FC236}">
                    <a16:creationId xmlns:a16="http://schemas.microsoft.com/office/drawing/2014/main" id="{1EED4347-B334-4162-8F94-D4D6C9097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1452" y="3993550"/>
                <a:ext cx="961654" cy="78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Payment Processing</a:t>
                </a:r>
              </a:p>
            </p:txBody>
          </p:sp>
        </p:grpSp>
      </p:grpSp>
      <p:grpSp>
        <p:nvGrpSpPr>
          <p:cNvPr id="91" name="Orange Flow">
            <a:extLst>
              <a:ext uri="{FF2B5EF4-FFF2-40B4-BE49-F238E27FC236}">
                <a16:creationId xmlns:a16="http://schemas.microsoft.com/office/drawing/2014/main" id="{7E04FFEF-426A-4460-81D8-B4AC56F7053B}"/>
              </a:ext>
            </a:extLst>
          </p:cNvPr>
          <p:cNvGrpSpPr/>
          <p:nvPr/>
        </p:nvGrpSpPr>
        <p:grpSpPr>
          <a:xfrm>
            <a:off x="808125" y="1504860"/>
            <a:ext cx="11234981" cy="2101050"/>
            <a:chOff x="808125" y="1504860"/>
            <a:chExt cx="11234981" cy="2101050"/>
          </a:xfrm>
        </p:grpSpPr>
        <p:sp>
          <p:nvSpPr>
            <p:cNvPr id="92" name="Guest Wireless label">
              <a:extLst>
                <a:ext uri="{FF2B5EF4-FFF2-40B4-BE49-F238E27FC236}">
                  <a16:creationId xmlns:a16="http://schemas.microsoft.com/office/drawing/2014/main" id="{452B31F6-F892-4875-B9D7-E7027C1D0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8125" y="2709184"/>
              <a:ext cx="101936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</a:pPr>
              <a:r>
                <a:rPr lang="en-US" altLang="en-US" sz="1000" dirty="0">
                  <a:solidFill>
                    <a:srgbClr val="F47521"/>
                  </a:solidFill>
                  <a:latin typeface="Arial" charset="0"/>
                  <a:ea typeface="Arial" charset="0"/>
                  <a:cs typeface="Arial" charset="0"/>
                </a:rPr>
                <a:t>Guest Wireless</a:t>
              </a:r>
            </a:p>
          </p:txBody>
        </p:sp>
        <p:grpSp>
          <p:nvGrpSpPr>
            <p:cNvPr id="93" name="Orange Flow Lines">
              <a:extLst>
                <a:ext uri="{FF2B5EF4-FFF2-40B4-BE49-F238E27FC236}">
                  <a16:creationId xmlns:a16="http://schemas.microsoft.com/office/drawing/2014/main" id="{28349890-6F5D-4D46-8BE7-13B720C0468D}"/>
                </a:ext>
              </a:extLst>
            </p:cNvPr>
            <p:cNvGrpSpPr/>
            <p:nvPr/>
          </p:nvGrpSpPr>
          <p:grpSpPr>
            <a:xfrm>
              <a:off x="2379437" y="1504860"/>
              <a:ext cx="9151248" cy="2101050"/>
              <a:chOff x="2379437" y="1504860"/>
              <a:chExt cx="9151248" cy="2101050"/>
            </a:xfrm>
          </p:grpSpPr>
          <p:cxnSp>
            <p:nvCxnSpPr>
              <p:cNvPr id="100" name="Straight Connector 99">
                <a:extLst>
                  <a:ext uri="{FF2B5EF4-FFF2-40B4-BE49-F238E27FC236}">
                    <a16:creationId xmlns:a16="http://schemas.microsoft.com/office/drawing/2014/main" id="{0EB1D7CF-5ABB-4F57-B9C2-D22A6C68455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379437" y="2779857"/>
                <a:ext cx="1506737" cy="0"/>
              </a:xfrm>
              <a:prstGeom prst="line">
                <a:avLst/>
              </a:prstGeom>
              <a:ln w="28575">
                <a:solidFill>
                  <a:srgbClr val="F4752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ECDB899E-DF38-4943-9113-EB7DC87EBF6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4072301" y="3605910"/>
                <a:ext cx="6217920" cy="0"/>
              </a:xfrm>
              <a:prstGeom prst="line">
                <a:avLst/>
              </a:prstGeom>
              <a:ln w="28575">
                <a:solidFill>
                  <a:srgbClr val="F4752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2" name="Straight Connector 101">
                <a:extLst>
                  <a:ext uri="{FF2B5EF4-FFF2-40B4-BE49-F238E27FC236}">
                    <a16:creationId xmlns:a16="http://schemas.microsoft.com/office/drawing/2014/main" id="{644E485E-490D-4983-9A0D-8D194023DF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92792" y="2869368"/>
                <a:ext cx="0" cy="649115"/>
              </a:xfrm>
              <a:prstGeom prst="line">
                <a:avLst/>
              </a:prstGeom>
              <a:ln w="28575">
                <a:solidFill>
                  <a:srgbClr val="F4752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3" name="green connectors">
                <a:extLst>
                  <a:ext uri="{FF2B5EF4-FFF2-40B4-BE49-F238E27FC236}">
                    <a16:creationId xmlns:a16="http://schemas.microsoft.com/office/drawing/2014/main" id="{7FEF2A37-28FD-459B-9B0D-546B0D4AC842}"/>
                  </a:ext>
                </a:extLst>
              </p:cNvPr>
              <p:cNvGrpSpPr/>
              <p:nvPr/>
            </p:nvGrpSpPr>
            <p:grpSpPr>
              <a:xfrm flipV="1">
                <a:off x="5976257" y="1504860"/>
                <a:ext cx="68208" cy="2052291"/>
                <a:chOff x="6018489" y="3814090"/>
                <a:chExt cx="68208" cy="2052291"/>
              </a:xfrm>
            </p:grpSpPr>
            <p:sp>
              <p:nvSpPr>
                <p:cNvPr id="107" name="Rounded Rectangle 7">
                  <a:extLst>
                    <a:ext uri="{FF2B5EF4-FFF2-40B4-BE49-F238E27FC236}">
                      <a16:creationId xmlns:a16="http://schemas.microsoft.com/office/drawing/2014/main" id="{593B4E3B-EA7F-4551-AA60-BF7B3E9DD49E}"/>
                    </a:ext>
                  </a:extLst>
                </p:cNvPr>
                <p:cNvSpPr/>
                <p:nvPr/>
              </p:nvSpPr>
              <p:spPr>
                <a:xfrm>
                  <a:off x="6018489" y="4977371"/>
                  <a:ext cx="68208" cy="889010"/>
                </a:xfrm>
                <a:custGeom>
                  <a:avLst/>
                  <a:gdLst>
                    <a:gd name="connsiteX0" fmla="*/ 0 w 61223"/>
                    <a:gd name="connsiteY0" fmla="*/ 28565 h 504825"/>
                    <a:gd name="connsiteX1" fmla="*/ 28565 w 61223"/>
                    <a:gd name="connsiteY1" fmla="*/ 0 h 504825"/>
                    <a:gd name="connsiteX2" fmla="*/ 32658 w 61223"/>
                    <a:gd name="connsiteY2" fmla="*/ 0 h 504825"/>
                    <a:gd name="connsiteX3" fmla="*/ 61223 w 61223"/>
                    <a:gd name="connsiteY3" fmla="*/ 28565 h 504825"/>
                    <a:gd name="connsiteX4" fmla="*/ 61223 w 61223"/>
                    <a:gd name="connsiteY4" fmla="*/ 476260 h 504825"/>
                    <a:gd name="connsiteX5" fmla="*/ 32658 w 61223"/>
                    <a:gd name="connsiteY5" fmla="*/ 504825 h 504825"/>
                    <a:gd name="connsiteX6" fmla="*/ 28565 w 61223"/>
                    <a:gd name="connsiteY6" fmla="*/ 504825 h 504825"/>
                    <a:gd name="connsiteX7" fmla="*/ 0 w 61223"/>
                    <a:gd name="connsiteY7" fmla="*/ 476260 h 504825"/>
                    <a:gd name="connsiteX8" fmla="*/ 0 w 61223"/>
                    <a:gd name="connsiteY8" fmla="*/ 28565 h 504825"/>
                    <a:gd name="connsiteX0" fmla="*/ 0 w 61223"/>
                    <a:gd name="connsiteY0" fmla="*/ 28565 h 504825"/>
                    <a:gd name="connsiteX1" fmla="*/ 28565 w 61223"/>
                    <a:gd name="connsiteY1" fmla="*/ 0 h 504825"/>
                    <a:gd name="connsiteX2" fmla="*/ 61223 w 61223"/>
                    <a:gd name="connsiteY2" fmla="*/ 28565 h 504825"/>
                    <a:gd name="connsiteX3" fmla="*/ 61223 w 61223"/>
                    <a:gd name="connsiteY3" fmla="*/ 476260 h 504825"/>
                    <a:gd name="connsiteX4" fmla="*/ 32658 w 61223"/>
                    <a:gd name="connsiteY4" fmla="*/ 504825 h 504825"/>
                    <a:gd name="connsiteX5" fmla="*/ 28565 w 61223"/>
                    <a:gd name="connsiteY5" fmla="*/ 504825 h 504825"/>
                    <a:gd name="connsiteX6" fmla="*/ 0 w 61223"/>
                    <a:gd name="connsiteY6" fmla="*/ 476260 h 504825"/>
                    <a:gd name="connsiteX7" fmla="*/ 0 w 61223"/>
                    <a:gd name="connsiteY7" fmla="*/ 28565 h 504825"/>
                    <a:gd name="connsiteX0" fmla="*/ 0 w 61223"/>
                    <a:gd name="connsiteY0" fmla="*/ 800090 h 1276350"/>
                    <a:gd name="connsiteX1" fmla="*/ 31740 w 61223"/>
                    <a:gd name="connsiteY1" fmla="*/ 0 h 1276350"/>
                    <a:gd name="connsiteX2" fmla="*/ 61223 w 61223"/>
                    <a:gd name="connsiteY2" fmla="*/ 800090 h 1276350"/>
                    <a:gd name="connsiteX3" fmla="*/ 61223 w 61223"/>
                    <a:gd name="connsiteY3" fmla="*/ 1247785 h 1276350"/>
                    <a:gd name="connsiteX4" fmla="*/ 32658 w 61223"/>
                    <a:gd name="connsiteY4" fmla="*/ 1276350 h 1276350"/>
                    <a:gd name="connsiteX5" fmla="*/ 28565 w 61223"/>
                    <a:gd name="connsiteY5" fmla="*/ 1276350 h 1276350"/>
                    <a:gd name="connsiteX6" fmla="*/ 0 w 61223"/>
                    <a:gd name="connsiteY6" fmla="*/ 1247785 h 1276350"/>
                    <a:gd name="connsiteX7" fmla="*/ 0 w 61223"/>
                    <a:gd name="connsiteY7" fmla="*/ 800090 h 1276350"/>
                    <a:gd name="connsiteX0" fmla="*/ 0 w 61223"/>
                    <a:gd name="connsiteY0" fmla="*/ 55962 h 532222"/>
                    <a:gd name="connsiteX1" fmla="*/ 61223 w 61223"/>
                    <a:gd name="connsiteY1" fmla="*/ 55962 h 532222"/>
                    <a:gd name="connsiteX2" fmla="*/ 61223 w 61223"/>
                    <a:gd name="connsiteY2" fmla="*/ 503657 h 532222"/>
                    <a:gd name="connsiteX3" fmla="*/ 32658 w 61223"/>
                    <a:gd name="connsiteY3" fmla="*/ 532222 h 532222"/>
                    <a:gd name="connsiteX4" fmla="*/ 28565 w 61223"/>
                    <a:gd name="connsiteY4" fmla="*/ 532222 h 532222"/>
                    <a:gd name="connsiteX5" fmla="*/ 0 w 61223"/>
                    <a:gd name="connsiteY5" fmla="*/ 503657 h 532222"/>
                    <a:gd name="connsiteX6" fmla="*/ 0 w 61223"/>
                    <a:gd name="connsiteY6" fmla="*/ 55962 h 532222"/>
                    <a:gd name="connsiteX0" fmla="*/ 0 w 61223"/>
                    <a:gd name="connsiteY0" fmla="*/ 7812 h 966672"/>
                    <a:gd name="connsiteX1" fmla="*/ 61223 w 61223"/>
                    <a:gd name="connsiteY1" fmla="*/ 490412 h 966672"/>
                    <a:gd name="connsiteX2" fmla="*/ 61223 w 61223"/>
                    <a:gd name="connsiteY2" fmla="*/ 938107 h 966672"/>
                    <a:gd name="connsiteX3" fmla="*/ 32658 w 61223"/>
                    <a:gd name="connsiteY3" fmla="*/ 966672 h 966672"/>
                    <a:gd name="connsiteX4" fmla="*/ 28565 w 61223"/>
                    <a:gd name="connsiteY4" fmla="*/ 966672 h 966672"/>
                    <a:gd name="connsiteX5" fmla="*/ 0 w 61223"/>
                    <a:gd name="connsiteY5" fmla="*/ 938107 h 966672"/>
                    <a:gd name="connsiteX6" fmla="*/ 0 w 61223"/>
                    <a:gd name="connsiteY6" fmla="*/ 7812 h 966672"/>
                    <a:gd name="connsiteX0" fmla="*/ 0 w 61223"/>
                    <a:gd name="connsiteY0" fmla="*/ 47339 h 1006199"/>
                    <a:gd name="connsiteX1" fmla="*/ 61223 w 61223"/>
                    <a:gd name="connsiteY1" fmla="*/ 66389 h 1006199"/>
                    <a:gd name="connsiteX2" fmla="*/ 61223 w 61223"/>
                    <a:gd name="connsiteY2" fmla="*/ 977634 h 1006199"/>
                    <a:gd name="connsiteX3" fmla="*/ 32658 w 61223"/>
                    <a:gd name="connsiteY3" fmla="*/ 1006199 h 1006199"/>
                    <a:gd name="connsiteX4" fmla="*/ 28565 w 61223"/>
                    <a:gd name="connsiteY4" fmla="*/ 1006199 h 1006199"/>
                    <a:gd name="connsiteX5" fmla="*/ 0 w 61223"/>
                    <a:gd name="connsiteY5" fmla="*/ 977634 h 1006199"/>
                    <a:gd name="connsiteX6" fmla="*/ 0 w 61223"/>
                    <a:gd name="connsiteY6" fmla="*/ 47339 h 1006199"/>
                    <a:gd name="connsiteX0" fmla="*/ 0 w 91440"/>
                    <a:gd name="connsiteY0" fmla="*/ 47339 h 1006199"/>
                    <a:gd name="connsiteX1" fmla="*/ 61223 w 91440"/>
                    <a:gd name="connsiteY1" fmla="*/ 66389 h 1006199"/>
                    <a:gd name="connsiteX2" fmla="*/ 61223 w 91440"/>
                    <a:gd name="connsiteY2" fmla="*/ 977634 h 1006199"/>
                    <a:gd name="connsiteX3" fmla="*/ 32658 w 91440"/>
                    <a:gd name="connsiteY3" fmla="*/ 1006199 h 1006199"/>
                    <a:gd name="connsiteX4" fmla="*/ 28565 w 91440"/>
                    <a:gd name="connsiteY4" fmla="*/ 1006199 h 1006199"/>
                    <a:gd name="connsiteX5" fmla="*/ 0 w 91440"/>
                    <a:gd name="connsiteY5" fmla="*/ 977634 h 1006199"/>
                    <a:gd name="connsiteX6" fmla="*/ 91440 w 91440"/>
                    <a:gd name="connsiteY6" fmla="*/ 138779 h 1006199"/>
                    <a:gd name="connsiteX0" fmla="*/ 0 w 61223"/>
                    <a:gd name="connsiteY0" fmla="*/ 47339 h 1006199"/>
                    <a:gd name="connsiteX1" fmla="*/ 61223 w 61223"/>
                    <a:gd name="connsiteY1" fmla="*/ 66389 h 1006199"/>
                    <a:gd name="connsiteX2" fmla="*/ 61223 w 61223"/>
                    <a:gd name="connsiteY2" fmla="*/ 977634 h 1006199"/>
                    <a:gd name="connsiteX3" fmla="*/ 32658 w 61223"/>
                    <a:gd name="connsiteY3" fmla="*/ 1006199 h 1006199"/>
                    <a:gd name="connsiteX4" fmla="*/ 28565 w 61223"/>
                    <a:gd name="connsiteY4" fmla="*/ 1006199 h 1006199"/>
                    <a:gd name="connsiteX5" fmla="*/ 0 w 61223"/>
                    <a:gd name="connsiteY5" fmla="*/ 977634 h 1006199"/>
                    <a:gd name="connsiteX6" fmla="*/ 5715 w 61223"/>
                    <a:gd name="connsiteY6" fmla="*/ 119729 h 1006199"/>
                    <a:gd name="connsiteX0" fmla="*/ 61223 w 61223"/>
                    <a:gd name="connsiteY0" fmla="*/ 0 h 939810"/>
                    <a:gd name="connsiteX1" fmla="*/ 61223 w 61223"/>
                    <a:gd name="connsiteY1" fmla="*/ 911245 h 939810"/>
                    <a:gd name="connsiteX2" fmla="*/ 32658 w 61223"/>
                    <a:gd name="connsiteY2" fmla="*/ 939810 h 939810"/>
                    <a:gd name="connsiteX3" fmla="*/ 28565 w 61223"/>
                    <a:gd name="connsiteY3" fmla="*/ 939810 h 939810"/>
                    <a:gd name="connsiteX4" fmla="*/ 0 w 61223"/>
                    <a:gd name="connsiteY4" fmla="*/ 911245 h 939810"/>
                    <a:gd name="connsiteX5" fmla="*/ 5715 w 61223"/>
                    <a:gd name="connsiteY5" fmla="*/ 53340 h 939810"/>
                    <a:gd name="connsiteX0" fmla="*/ 70748 w 70748"/>
                    <a:gd name="connsiteY0" fmla="*/ 0 h 939810"/>
                    <a:gd name="connsiteX1" fmla="*/ 61223 w 70748"/>
                    <a:gd name="connsiteY1" fmla="*/ 911245 h 939810"/>
                    <a:gd name="connsiteX2" fmla="*/ 32658 w 70748"/>
                    <a:gd name="connsiteY2" fmla="*/ 939810 h 939810"/>
                    <a:gd name="connsiteX3" fmla="*/ 28565 w 70748"/>
                    <a:gd name="connsiteY3" fmla="*/ 939810 h 939810"/>
                    <a:gd name="connsiteX4" fmla="*/ 0 w 70748"/>
                    <a:gd name="connsiteY4" fmla="*/ 911245 h 939810"/>
                    <a:gd name="connsiteX5" fmla="*/ 5715 w 70748"/>
                    <a:gd name="connsiteY5" fmla="*/ 53340 h 939810"/>
                    <a:gd name="connsiteX0" fmla="*/ 64398 w 64398"/>
                    <a:gd name="connsiteY0" fmla="*/ 0 h 889010"/>
                    <a:gd name="connsiteX1" fmla="*/ 61223 w 64398"/>
                    <a:gd name="connsiteY1" fmla="*/ 860445 h 889010"/>
                    <a:gd name="connsiteX2" fmla="*/ 32658 w 64398"/>
                    <a:gd name="connsiteY2" fmla="*/ 889010 h 889010"/>
                    <a:gd name="connsiteX3" fmla="*/ 28565 w 64398"/>
                    <a:gd name="connsiteY3" fmla="*/ 889010 h 889010"/>
                    <a:gd name="connsiteX4" fmla="*/ 0 w 64398"/>
                    <a:gd name="connsiteY4" fmla="*/ 860445 h 889010"/>
                    <a:gd name="connsiteX5" fmla="*/ 5715 w 64398"/>
                    <a:gd name="connsiteY5" fmla="*/ 2540 h 889010"/>
                    <a:gd name="connsiteX0" fmla="*/ 67573 w 67573"/>
                    <a:gd name="connsiteY0" fmla="*/ 0 h 889010"/>
                    <a:gd name="connsiteX1" fmla="*/ 61223 w 67573"/>
                    <a:gd name="connsiteY1" fmla="*/ 860445 h 889010"/>
                    <a:gd name="connsiteX2" fmla="*/ 32658 w 67573"/>
                    <a:gd name="connsiteY2" fmla="*/ 889010 h 889010"/>
                    <a:gd name="connsiteX3" fmla="*/ 28565 w 67573"/>
                    <a:gd name="connsiteY3" fmla="*/ 889010 h 889010"/>
                    <a:gd name="connsiteX4" fmla="*/ 0 w 67573"/>
                    <a:gd name="connsiteY4" fmla="*/ 860445 h 889010"/>
                    <a:gd name="connsiteX5" fmla="*/ 5715 w 67573"/>
                    <a:gd name="connsiteY5" fmla="*/ 2540 h 889010"/>
                    <a:gd name="connsiteX0" fmla="*/ 67573 w 67573"/>
                    <a:gd name="connsiteY0" fmla="*/ 0 h 889010"/>
                    <a:gd name="connsiteX1" fmla="*/ 61223 w 67573"/>
                    <a:gd name="connsiteY1" fmla="*/ 860445 h 889010"/>
                    <a:gd name="connsiteX2" fmla="*/ 32658 w 67573"/>
                    <a:gd name="connsiteY2" fmla="*/ 889010 h 889010"/>
                    <a:gd name="connsiteX3" fmla="*/ 28565 w 67573"/>
                    <a:gd name="connsiteY3" fmla="*/ 889010 h 889010"/>
                    <a:gd name="connsiteX4" fmla="*/ 0 w 67573"/>
                    <a:gd name="connsiteY4" fmla="*/ 860445 h 889010"/>
                    <a:gd name="connsiteX5" fmla="*/ 5715 w 67573"/>
                    <a:gd name="connsiteY5" fmla="*/ 2540 h 889010"/>
                    <a:gd name="connsiteX0" fmla="*/ 68208 w 68208"/>
                    <a:gd name="connsiteY0" fmla="*/ 0 h 889010"/>
                    <a:gd name="connsiteX1" fmla="*/ 61858 w 68208"/>
                    <a:gd name="connsiteY1" fmla="*/ 860445 h 889010"/>
                    <a:gd name="connsiteX2" fmla="*/ 33293 w 68208"/>
                    <a:gd name="connsiteY2" fmla="*/ 889010 h 889010"/>
                    <a:gd name="connsiteX3" fmla="*/ 29200 w 68208"/>
                    <a:gd name="connsiteY3" fmla="*/ 889010 h 889010"/>
                    <a:gd name="connsiteX4" fmla="*/ 635 w 68208"/>
                    <a:gd name="connsiteY4" fmla="*/ 860445 h 889010"/>
                    <a:gd name="connsiteX5" fmla="*/ 0 w 68208"/>
                    <a:gd name="connsiteY5" fmla="*/ 2540 h 889010"/>
                    <a:gd name="connsiteX0" fmla="*/ 68208 w 68208"/>
                    <a:gd name="connsiteY0" fmla="*/ 0 h 889010"/>
                    <a:gd name="connsiteX1" fmla="*/ 61858 w 68208"/>
                    <a:gd name="connsiteY1" fmla="*/ 860445 h 889010"/>
                    <a:gd name="connsiteX2" fmla="*/ 33293 w 68208"/>
                    <a:gd name="connsiteY2" fmla="*/ 889010 h 889010"/>
                    <a:gd name="connsiteX3" fmla="*/ 29200 w 68208"/>
                    <a:gd name="connsiteY3" fmla="*/ 889010 h 889010"/>
                    <a:gd name="connsiteX4" fmla="*/ 635 w 68208"/>
                    <a:gd name="connsiteY4" fmla="*/ 860445 h 889010"/>
                    <a:gd name="connsiteX5" fmla="*/ 0 w 68208"/>
                    <a:gd name="connsiteY5" fmla="*/ 2540 h 889010"/>
                    <a:gd name="connsiteX0" fmla="*/ 68208 w 68208"/>
                    <a:gd name="connsiteY0" fmla="*/ 0 h 889010"/>
                    <a:gd name="connsiteX1" fmla="*/ 61858 w 68208"/>
                    <a:gd name="connsiteY1" fmla="*/ 860445 h 889010"/>
                    <a:gd name="connsiteX2" fmla="*/ 33293 w 68208"/>
                    <a:gd name="connsiteY2" fmla="*/ 889010 h 889010"/>
                    <a:gd name="connsiteX3" fmla="*/ 29200 w 68208"/>
                    <a:gd name="connsiteY3" fmla="*/ 889010 h 889010"/>
                    <a:gd name="connsiteX4" fmla="*/ 635 w 68208"/>
                    <a:gd name="connsiteY4" fmla="*/ 860445 h 889010"/>
                    <a:gd name="connsiteX5" fmla="*/ 0 w 68208"/>
                    <a:gd name="connsiteY5" fmla="*/ 2540 h 889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8208" h="889010">
                      <a:moveTo>
                        <a:pt x="68208" y="0"/>
                      </a:moveTo>
                      <a:cubicBezTo>
                        <a:pt x="63975" y="858315"/>
                        <a:pt x="66091" y="40230"/>
                        <a:pt x="61858" y="860445"/>
                      </a:cubicBezTo>
                      <a:cubicBezTo>
                        <a:pt x="61858" y="876221"/>
                        <a:pt x="49069" y="889010"/>
                        <a:pt x="33293" y="889010"/>
                      </a:cubicBezTo>
                      <a:lnTo>
                        <a:pt x="29200" y="889010"/>
                      </a:lnTo>
                      <a:cubicBezTo>
                        <a:pt x="13424" y="889010"/>
                        <a:pt x="635" y="876221"/>
                        <a:pt x="635" y="860445"/>
                      </a:cubicBezTo>
                      <a:cubicBezTo>
                        <a:pt x="635" y="35997"/>
                        <a:pt x="0" y="2540"/>
                        <a:pt x="0" y="2540"/>
                      </a:cubicBezTo>
                    </a:path>
                  </a:pathLst>
                </a:custGeom>
                <a:noFill/>
                <a:ln w="28575" cap="sq">
                  <a:solidFill>
                    <a:srgbClr val="F4752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grpSp>
              <p:nvGrpSpPr>
                <p:cNvPr id="108" name="Group 107">
                  <a:extLst>
                    <a:ext uri="{FF2B5EF4-FFF2-40B4-BE49-F238E27FC236}">
                      <a16:creationId xmlns:a16="http://schemas.microsoft.com/office/drawing/2014/main" id="{8FC8169A-77D0-413D-B232-D038F7839422}"/>
                    </a:ext>
                  </a:extLst>
                </p:cNvPr>
                <p:cNvGrpSpPr/>
                <p:nvPr/>
              </p:nvGrpSpPr>
              <p:grpSpPr>
                <a:xfrm>
                  <a:off x="6019731" y="3814090"/>
                  <a:ext cx="66966" cy="1226220"/>
                  <a:chOff x="6048291" y="3103068"/>
                  <a:chExt cx="66966" cy="1226220"/>
                </a:xfrm>
              </p:grpSpPr>
              <p:cxnSp>
                <p:nvCxnSpPr>
                  <p:cNvPr id="109" name="Straight Connector 108">
                    <a:extLst>
                      <a:ext uri="{FF2B5EF4-FFF2-40B4-BE49-F238E27FC236}">
                        <a16:creationId xmlns:a16="http://schemas.microsoft.com/office/drawing/2014/main" id="{A6EF0983-EC78-4C7C-8AAA-33EFC1261582}"/>
                      </a:ext>
                    </a:extLst>
                  </p:cNvPr>
                  <p:cNvCxnSpPr/>
                  <p:nvPr/>
                </p:nvCxnSpPr>
                <p:spPr>
                  <a:xfrm>
                    <a:off x="6048291" y="3103068"/>
                    <a:ext cx="0" cy="1226220"/>
                  </a:xfrm>
                  <a:prstGeom prst="line">
                    <a:avLst/>
                  </a:prstGeom>
                  <a:ln w="28575">
                    <a:solidFill>
                      <a:srgbClr val="F4752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0" name="Straight Connector 109">
                    <a:extLst>
                      <a:ext uri="{FF2B5EF4-FFF2-40B4-BE49-F238E27FC236}">
                        <a16:creationId xmlns:a16="http://schemas.microsoft.com/office/drawing/2014/main" id="{3EFDAAAB-CFD9-4291-B05F-04DC13A9974C}"/>
                      </a:ext>
                    </a:extLst>
                  </p:cNvPr>
                  <p:cNvCxnSpPr/>
                  <p:nvPr/>
                </p:nvCxnSpPr>
                <p:spPr>
                  <a:xfrm>
                    <a:off x="6115257" y="3103068"/>
                    <a:ext cx="0" cy="1226220"/>
                  </a:xfrm>
                  <a:prstGeom prst="line">
                    <a:avLst/>
                  </a:prstGeom>
                  <a:ln w="28575">
                    <a:solidFill>
                      <a:srgbClr val="F4752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grpSp>
            <p:nvGrpSpPr>
              <p:cNvPr id="104" name="orange endpoint connector">
                <a:extLst>
                  <a:ext uri="{FF2B5EF4-FFF2-40B4-BE49-F238E27FC236}">
                    <a16:creationId xmlns:a16="http://schemas.microsoft.com/office/drawing/2014/main" id="{FDA19DDA-40EC-4872-9F99-DEB74E47B4DA}"/>
                  </a:ext>
                </a:extLst>
              </p:cNvPr>
              <p:cNvGrpSpPr/>
              <p:nvPr/>
            </p:nvGrpSpPr>
            <p:grpSpPr>
              <a:xfrm>
                <a:off x="10287882" y="2969946"/>
                <a:ext cx="1242803" cy="635209"/>
                <a:chOff x="10446554" y="2598032"/>
                <a:chExt cx="1242803" cy="635209"/>
              </a:xfrm>
            </p:grpSpPr>
            <p:sp>
              <p:nvSpPr>
                <p:cNvPr id="105" name="Rounded Rectangle 1172">
                  <a:extLst>
                    <a:ext uri="{FF2B5EF4-FFF2-40B4-BE49-F238E27FC236}">
                      <a16:creationId xmlns:a16="http://schemas.microsoft.com/office/drawing/2014/main" id="{D708E19F-089B-4567-87BF-72407AC2662F}"/>
                    </a:ext>
                  </a:extLst>
                </p:cNvPr>
                <p:cNvSpPr/>
                <p:nvPr/>
              </p:nvSpPr>
              <p:spPr>
                <a:xfrm rot="16200000" flipV="1">
                  <a:off x="10545103" y="2725639"/>
                  <a:ext cx="409053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414614 w 759711"/>
                    <a:gd name="connsiteY3" fmla="*/ 2340 h 668066"/>
                    <a:gd name="connsiteX4" fmla="*/ 759711 w 759711"/>
                    <a:gd name="connsiteY4" fmla="*/ 326 h 668066"/>
                    <a:gd name="connsiteX0" fmla="*/ 0 w 414614"/>
                    <a:gd name="connsiteY0" fmla="*/ 668066 h 668066"/>
                    <a:gd name="connsiteX1" fmla="*/ 0 w 414614"/>
                    <a:gd name="connsiteY1" fmla="*/ 222977 h 668066"/>
                    <a:gd name="connsiteX2" fmla="*/ 222651 w 414614"/>
                    <a:gd name="connsiteY2" fmla="*/ 326 h 668066"/>
                    <a:gd name="connsiteX3" fmla="*/ 414614 w 414614"/>
                    <a:gd name="connsiteY3" fmla="*/ 2340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4614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>
                  <a:solidFill>
                    <a:srgbClr val="F4752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106" name="Rounded Rectangle 1172">
                  <a:extLst>
                    <a:ext uri="{FF2B5EF4-FFF2-40B4-BE49-F238E27FC236}">
                      <a16:creationId xmlns:a16="http://schemas.microsoft.com/office/drawing/2014/main" id="{BD07645F-C6EF-487A-A598-A56138770D2E}"/>
                    </a:ext>
                  </a:extLst>
                </p:cNvPr>
                <p:cNvSpPr/>
                <p:nvPr/>
              </p:nvSpPr>
              <p:spPr>
                <a:xfrm rot="5400000" flipV="1">
                  <a:off x="11230417" y="2416892"/>
                  <a:ext cx="277800" cy="640080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329721 w 759711"/>
                    <a:gd name="connsiteY3" fmla="*/ 1177 h 668066"/>
                    <a:gd name="connsiteX4" fmla="*/ 759711 w 759711"/>
                    <a:gd name="connsiteY4" fmla="*/ 326 h 668066"/>
                    <a:gd name="connsiteX0" fmla="*/ 0 w 329721"/>
                    <a:gd name="connsiteY0" fmla="*/ 668066 h 668066"/>
                    <a:gd name="connsiteX1" fmla="*/ 0 w 329721"/>
                    <a:gd name="connsiteY1" fmla="*/ 222977 h 668066"/>
                    <a:gd name="connsiteX2" fmla="*/ 222651 w 329721"/>
                    <a:gd name="connsiteY2" fmla="*/ 326 h 668066"/>
                    <a:gd name="connsiteX3" fmla="*/ 329721 w 329721"/>
                    <a:gd name="connsiteY3" fmla="*/ 1177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972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>
                  <a:solidFill>
                    <a:srgbClr val="F4752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</p:grpSp>
        </p:grpSp>
        <p:grpSp>
          <p:nvGrpSpPr>
            <p:cNvPr id="94" name="Customer browsing prices">
              <a:extLst>
                <a:ext uri="{FF2B5EF4-FFF2-40B4-BE49-F238E27FC236}">
                  <a16:creationId xmlns:a16="http://schemas.microsoft.com/office/drawing/2014/main" id="{C3D77E0A-E639-4F23-8A0A-354920B48263}"/>
                </a:ext>
              </a:extLst>
            </p:cNvPr>
            <p:cNvGrpSpPr/>
            <p:nvPr/>
          </p:nvGrpSpPr>
          <p:grpSpPr>
            <a:xfrm>
              <a:off x="1868605" y="2521853"/>
              <a:ext cx="731751" cy="691275"/>
              <a:chOff x="1868605" y="2521853"/>
              <a:chExt cx="731751" cy="691275"/>
            </a:xfrm>
          </p:grpSpPr>
          <p:sp>
            <p:nvSpPr>
              <p:cNvPr id="98" name="Customer endpt">
                <a:extLst>
                  <a:ext uri="{FF2B5EF4-FFF2-40B4-BE49-F238E27FC236}">
                    <a16:creationId xmlns:a16="http://schemas.microsoft.com/office/drawing/2014/main" id="{7E77E806-F5D6-4679-BED9-2703ED133CD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93253" y="2521853"/>
                <a:ext cx="482455" cy="482455"/>
              </a:xfrm>
              <a:prstGeom prst="ellipse">
                <a:avLst/>
              </a:prstGeom>
              <a:blipFill rotWithShape="1">
                <a:blip r:embed="rId8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F4752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  <p:sp>
            <p:nvSpPr>
              <p:cNvPr id="99" name="Customer browsing prices label">
                <a:extLst>
                  <a:ext uri="{FF2B5EF4-FFF2-40B4-BE49-F238E27FC236}">
                    <a16:creationId xmlns:a16="http://schemas.microsoft.com/office/drawing/2014/main" id="{8970616E-D0D8-470E-A641-8E1B1A99F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605" y="3031540"/>
                <a:ext cx="731751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Customer browsing prices</a:t>
                </a:r>
              </a:p>
            </p:txBody>
          </p:sp>
        </p:grpSp>
        <p:grpSp>
          <p:nvGrpSpPr>
            <p:cNvPr id="95" name="Comparative Shopping Website">
              <a:extLst>
                <a:ext uri="{FF2B5EF4-FFF2-40B4-BE49-F238E27FC236}">
                  <a16:creationId xmlns:a16="http://schemas.microsoft.com/office/drawing/2014/main" id="{2FEF9C58-7C4D-4112-AED1-07D182B90592}"/>
                </a:ext>
              </a:extLst>
            </p:cNvPr>
            <p:cNvGrpSpPr/>
            <p:nvPr/>
          </p:nvGrpSpPr>
          <p:grpSpPr>
            <a:xfrm>
              <a:off x="11081452" y="2704337"/>
              <a:ext cx="961654" cy="679145"/>
              <a:chOff x="11081452" y="2704337"/>
              <a:chExt cx="961654" cy="679145"/>
            </a:xfrm>
          </p:grpSpPr>
          <p:sp>
            <p:nvSpPr>
              <p:cNvPr id="96" name="Comparative Shopping Website endpt">
                <a:extLst>
                  <a:ext uri="{FF2B5EF4-FFF2-40B4-BE49-F238E27FC236}">
                    <a16:creationId xmlns:a16="http://schemas.microsoft.com/office/drawing/2014/main" id="{050587D7-74BF-4ECF-9D69-EACF6671D813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324535" y="2704337"/>
                <a:ext cx="475489" cy="475488"/>
              </a:xfrm>
              <a:prstGeom prst="ellipse">
                <a:avLst/>
              </a:prstGeom>
              <a:blipFill rotWithShape="1">
                <a:blip r:embed="rId9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F4752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97" name="Comparative Shopping Website label">
                <a:extLst>
                  <a:ext uri="{FF2B5EF4-FFF2-40B4-BE49-F238E27FC236}">
                    <a16:creationId xmlns:a16="http://schemas.microsoft.com/office/drawing/2014/main" id="{537C2992-AE2B-46D6-9DFB-6A03E34AE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1452" y="3228375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Comparative 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Shopping Website</a:t>
                </a:r>
              </a:p>
            </p:txBody>
          </p:sp>
        </p:grpSp>
      </p:grpSp>
      <p:grpSp>
        <p:nvGrpSpPr>
          <p:cNvPr id="111" name="Blue Flow">
            <a:extLst>
              <a:ext uri="{FF2B5EF4-FFF2-40B4-BE49-F238E27FC236}">
                <a16:creationId xmlns:a16="http://schemas.microsoft.com/office/drawing/2014/main" id="{FA83ED79-0820-4F58-B0F2-2468A0CD85FB}"/>
              </a:ext>
            </a:extLst>
          </p:cNvPr>
          <p:cNvGrpSpPr/>
          <p:nvPr/>
        </p:nvGrpSpPr>
        <p:grpSpPr>
          <a:xfrm>
            <a:off x="809563" y="1436632"/>
            <a:ext cx="11233543" cy="2228487"/>
            <a:chOff x="809563" y="1436632"/>
            <a:chExt cx="11233543" cy="2228487"/>
          </a:xfrm>
        </p:grpSpPr>
        <p:sp>
          <p:nvSpPr>
            <p:cNvPr id="112" name="Secure Web label">
              <a:extLst>
                <a:ext uri="{FF2B5EF4-FFF2-40B4-BE49-F238E27FC236}">
                  <a16:creationId xmlns:a16="http://schemas.microsoft.com/office/drawing/2014/main" id="{F5BB2227-17D1-4FBA-ABF9-D71642C30E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09563" y="1832772"/>
              <a:ext cx="101936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</a:pPr>
              <a:r>
                <a:rPr lang="en-US" altLang="en-US" sz="1000" dirty="0">
                  <a:solidFill>
                    <a:srgbClr val="81B7E6"/>
                  </a:solidFill>
                  <a:latin typeface="Arial" charset="0"/>
                  <a:ea typeface="Arial" charset="0"/>
                  <a:cs typeface="Arial" charset="0"/>
                </a:rPr>
                <a:t>Secure Web</a:t>
              </a:r>
            </a:p>
          </p:txBody>
        </p:sp>
        <p:grpSp>
          <p:nvGrpSpPr>
            <p:cNvPr id="113" name="Blue Flow Lines">
              <a:extLst>
                <a:ext uri="{FF2B5EF4-FFF2-40B4-BE49-F238E27FC236}">
                  <a16:creationId xmlns:a16="http://schemas.microsoft.com/office/drawing/2014/main" id="{48654A74-2490-4E7A-8B6F-95B50B0BF65B}"/>
                </a:ext>
              </a:extLst>
            </p:cNvPr>
            <p:cNvGrpSpPr/>
            <p:nvPr/>
          </p:nvGrpSpPr>
          <p:grpSpPr>
            <a:xfrm>
              <a:off x="2291820" y="1436632"/>
              <a:ext cx="9070758" cy="2228487"/>
              <a:chOff x="2291820" y="1436632"/>
              <a:chExt cx="9070758" cy="2228487"/>
            </a:xfrm>
          </p:grpSpPr>
          <p:cxnSp>
            <p:nvCxnSpPr>
              <p:cNvPr id="120" name="Straight Connector 119">
                <a:extLst>
                  <a:ext uri="{FF2B5EF4-FFF2-40B4-BE49-F238E27FC236}">
                    <a16:creationId xmlns:a16="http://schemas.microsoft.com/office/drawing/2014/main" id="{F72D6F9E-56B3-4640-9691-99612FE967D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291820" y="1871931"/>
                <a:ext cx="589930" cy="2492"/>
              </a:xfrm>
              <a:prstGeom prst="line">
                <a:avLst/>
              </a:prstGeom>
              <a:noFill/>
              <a:ln w="28575">
                <a:solidFill>
                  <a:srgbClr val="81B7E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1" name="Straight Connector 120">
                <a:extLst>
                  <a:ext uri="{FF2B5EF4-FFF2-40B4-BE49-F238E27FC236}">
                    <a16:creationId xmlns:a16="http://schemas.microsoft.com/office/drawing/2014/main" id="{35481124-C5B8-472C-94F9-14F19524C36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3999890" y="3513940"/>
                <a:ext cx="6185588" cy="4648"/>
              </a:xfrm>
              <a:prstGeom prst="line">
                <a:avLst/>
              </a:prstGeom>
              <a:ln w="28575">
                <a:solidFill>
                  <a:srgbClr val="81B7E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2" name="Straight Connector 121">
                <a:extLst>
                  <a:ext uri="{FF2B5EF4-FFF2-40B4-BE49-F238E27FC236}">
                    <a16:creationId xmlns:a16="http://schemas.microsoft.com/office/drawing/2014/main" id="{649CC1FE-8BAA-495F-B449-139ADF32D2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072350" y="2891682"/>
                <a:ext cx="0" cy="649115"/>
              </a:xfrm>
              <a:prstGeom prst="line">
                <a:avLst/>
              </a:prstGeom>
              <a:ln w="28575">
                <a:solidFill>
                  <a:srgbClr val="81B7E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" name="Rounded Rectangle 7">
                <a:extLst>
                  <a:ext uri="{FF2B5EF4-FFF2-40B4-BE49-F238E27FC236}">
                    <a16:creationId xmlns:a16="http://schemas.microsoft.com/office/drawing/2014/main" id="{9385B113-6038-4780-A70A-8AF66F392291}"/>
                  </a:ext>
                </a:extLst>
              </p:cNvPr>
              <p:cNvSpPr/>
              <p:nvPr/>
            </p:nvSpPr>
            <p:spPr>
              <a:xfrm flipV="1">
                <a:off x="5917781" y="1436632"/>
                <a:ext cx="184823" cy="2228487"/>
              </a:xfrm>
              <a:prstGeom prst="roundRect">
                <a:avLst>
                  <a:gd name="adj" fmla="val 50000"/>
                </a:avLst>
              </a:prstGeom>
              <a:noFill/>
              <a:ln w="28575" cap="sq">
                <a:solidFill>
                  <a:srgbClr val="81B7E6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n w="0"/>
                  <a:solidFill>
                    <a:srgbClr val="00BCEB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endParaRPr>
              </a:p>
            </p:txBody>
          </p:sp>
          <p:sp>
            <p:nvSpPr>
              <p:cNvPr id="124" name="Rounded Rectangle 7">
                <a:extLst>
                  <a:ext uri="{FF2B5EF4-FFF2-40B4-BE49-F238E27FC236}">
                    <a16:creationId xmlns:a16="http://schemas.microsoft.com/office/drawing/2014/main" id="{44F8841E-251F-4B2D-B8C4-98530CEA6329}"/>
                  </a:ext>
                </a:extLst>
              </p:cNvPr>
              <p:cNvSpPr/>
              <p:nvPr/>
            </p:nvSpPr>
            <p:spPr>
              <a:xfrm rot="5400000" flipV="1">
                <a:off x="6661110" y="2169595"/>
                <a:ext cx="68283" cy="1272862"/>
              </a:xfrm>
              <a:custGeom>
                <a:avLst/>
                <a:gdLst>
                  <a:gd name="connsiteX0" fmla="*/ 0 w 61223"/>
                  <a:gd name="connsiteY0" fmla="*/ 28565 h 504825"/>
                  <a:gd name="connsiteX1" fmla="*/ 28565 w 61223"/>
                  <a:gd name="connsiteY1" fmla="*/ 0 h 504825"/>
                  <a:gd name="connsiteX2" fmla="*/ 32658 w 61223"/>
                  <a:gd name="connsiteY2" fmla="*/ 0 h 504825"/>
                  <a:gd name="connsiteX3" fmla="*/ 61223 w 61223"/>
                  <a:gd name="connsiteY3" fmla="*/ 28565 h 504825"/>
                  <a:gd name="connsiteX4" fmla="*/ 61223 w 61223"/>
                  <a:gd name="connsiteY4" fmla="*/ 476260 h 504825"/>
                  <a:gd name="connsiteX5" fmla="*/ 32658 w 61223"/>
                  <a:gd name="connsiteY5" fmla="*/ 504825 h 504825"/>
                  <a:gd name="connsiteX6" fmla="*/ 28565 w 61223"/>
                  <a:gd name="connsiteY6" fmla="*/ 504825 h 504825"/>
                  <a:gd name="connsiteX7" fmla="*/ 0 w 61223"/>
                  <a:gd name="connsiteY7" fmla="*/ 476260 h 504825"/>
                  <a:gd name="connsiteX8" fmla="*/ 0 w 61223"/>
                  <a:gd name="connsiteY8" fmla="*/ 28565 h 504825"/>
                  <a:gd name="connsiteX0" fmla="*/ 0 w 61223"/>
                  <a:gd name="connsiteY0" fmla="*/ 28565 h 504825"/>
                  <a:gd name="connsiteX1" fmla="*/ 28565 w 61223"/>
                  <a:gd name="connsiteY1" fmla="*/ 0 h 504825"/>
                  <a:gd name="connsiteX2" fmla="*/ 61223 w 61223"/>
                  <a:gd name="connsiteY2" fmla="*/ 28565 h 504825"/>
                  <a:gd name="connsiteX3" fmla="*/ 61223 w 61223"/>
                  <a:gd name="connsiteY3" fmla="*/ 476260 h 504825"/>
                  <a:gd name="connsiteX4" fmla="*/ 32658 w 61223"/>
                  <a:gd name="connsiteY4" fmla="*/ 504825 h 504825"/>
                  <a:gd name="connsiteX5" fmla="*/ 28565 w 61223"/>
                  <a:gd name="connsiteY5" fmla="*/ 504825 h 504825"/>
                  <a:gd name="connsiteX6" fmla="*/ 0 w 61223"/>
                  <a:gd name="connsiteY6" fmla="*/ 476260 h 504825"/>
                  <a:gd name="connsiteX7" fmla="*/ 0 w 61223"/>
                  <a:gd name="connsiteY7" fmla="*/ 28565 h 504825"/>
                  <a:gd name="connsiteX0" fmla="*/ 0 w 61223"/>
                  <a:gd name="connsiteY0" fmla="*/ 800090 h 1276350"/>
                  <a:gd name="connsiteX1" fmla="*/ 31740 w 61223"/>
                  <a:gd name="connsiteY1" fmla="*/ 0 h 1276350"/>
                  <a:gd name="connsiteX2" fmla="*/ 61223 w 61223"/>
                  <a:gd name="connsiteY2" fmla="*/ 800090 h 1276350"/>
                  <a:gd name="connsiteX3" fmla="*/ 61223 w 61223"/>
                  <a:gd name="connsiteY3" fmla="*/ 1247785 h 1276350"/>
                  <a:gd name="connsiteX4" fmla="*/ 32658 w 61223"/>
                  <a:gd name="connsiteY4" fmla="*/ 1276350 h 1276350"/>
                  <a:gd name="connsiteX5" fmla="*/ 28565 w 61223"/>
                  <a:gd name="connsiteY5" fmla="*/ 1276350 h 1276350"/>
                  <a:gd name="connsiteX6" fmla="*/ 0 w 61223"/>
                  <a:gd name="connsiteY6" fmla="*/ 1247785 h 1276350"/>
                  <a:gd name="connsiteX7" fmla="*/ 0 w 61223"/>
                  <a:gd name="connsiteY7" fmla="*/ 800090 h 1276350"/>
                  <a:gd name="connsiteX0" fmla="*/ 0 w 61223"/>
                  <a:gd name="connsiteY0" fmla="*/ 55962 h 532222"/>
                  <a:gd name="connsiteX1" fmla="*/ 61223 w 61223"/>
                  <a:gd name="connsiteY1" fmla="*/ 55962 h 532222"/>
                  <a:gd name="connsiteX2" fmla="*/ 61223 w 61223"/>
                  <a:gd name="connsiteY2" fmla="*/ 503657 h 532222"/>
                  <a:gd name="connsiteX3" fmla="*/ 32658 w 61223"/>
                  <a:gd name="connsiteY3" fmla="*/ 532222 h 532222"/>
                  <a:gd name="connsiteX4" fmla="*/ 28565 w 61223"/>
                  <a:gd name="connsiteY4" fmla="*/ 532222 h 532222"/>
                  <a:gd name="connsiteX5" fmla="*/ 0 w 61223"/>
                  <a:gd name="connsiteY5" fmla="*/ 503657 h 532222"/>
                  <a:gd name="connsiteX6" fmla="*/ 0 w 61223"/>
                  <a:gd name="connsiteY6" fmla="*/ 55962 h 532222"/>
                  <a:gd name="connsiteX0" fmla="*/ 0 w 61223"/>
                  <a:gd name="connsiteY0" fmla="*/ 7812 h 966672"/>
                  <a:gd name="connsiteX1" fmla="*/ 61223 w 61223"/>
                  <a:gd name="connsiteY1" fmla="*/ 490412 h 966672"/>
                  <a:gd name="connsiteX2" fmla="*/ 61223 w 61223"/>
                  <a:gd name="connsiteY2" fmla="*/ 938107 h 966672"/>
                  <a:gd name="connsiteX3" fmla="*/ 32658 w 61223"/>
                  <a:gd name="connsiteY3" fmla="*/ 966672 h 966672"/>
                  <a:gd name="connsiteX4" fmla="*/ 28565 w 61223"/>
                  <a:gd name="connsiteY4" fmla="*/ 966672 h 966672"/>
                  <a:gd name="connsiteX5" fmla="*/ 0 w 61223"/>
                  <a:gd name="connsiteY5" fmla="*/ 938107 h 966672"/>
                  <a:gd name="connsiteX6" fmla="*/ 0 w 61223"/>
                  <a:gd name="connsiteY6" fmla="*/ 7812 h 966672"/>
                  <a:gd name="connsiteX0" fmla="*/ 0 w 61223"/>
                  <a:gd name="connsiteY0" fmla="*/ 47339 h 1006199"/>
                  <a:gd name="connsiteX1" fmla="*/ 61223 w 61223"/>
                  <a:gd name="connsiteY1" fmla="*/ 66389 h 1006199"/>
                  <a:gd name="connsiteX2" fmla="*/ 61223 w 61223"/>
                  <a:gd name="connsiteY2" fmla="*/ 977634 h 1006199"/>
                  <a:gd name="connsiteX3" fmla="*/ 32658 w 61223"/>
                  <a:gd name="connsiteY3" fmla="*/ 1006199 h 1006199"/>
                  <a:gd name="connsiteX4" fmla="*/ 28565 w 61223"/>
                  <a:gd name="connsiteY4" fmla="*/ 1006199 h 1006199"/>
                  <a:gd name="connsiteX5" fmla="*/ 0 w 61223"/>
                  <a:gd name="connsiteY5" fmla="*/ 977634 h 1006199"/>
                  <a:gd name="connsiteX6" fmla="*/ 0 w 61223"/>
                  <a:gd name="connsiteY6" fmla="*/ 47339 h 1006199"/>
                  <a:gd name="connsiteX0" fmla="*/ 0 w 91440"/>
                  <a:gd name="connsiteY0" fmla="*/ 47339 h 1006199"/>
                  <a:gd name="connsiteX1" fmla="*/ 61223 w 91440"/>
                  <a:gd name="connsiteY1" fmla="*/ 66389 h 1006199"/>
                  <a:gd name="connsiteX2" fmla="*/ 61223 w 91440"/>
                  <a:gd name="connsiteY2" fmla="*/ 977634 h 1006199"/>
                  <a:gd name="connsiteX3" fmla="*/ 32658 w 91440"/>
                  <a:gd name="connsiteY3" fmla="*/ 1006199 h 1006199"/>
                  <a:gd name="connsiteX4" fmla="*/ 28565 w 91440"/>
                  <a:gd name="connsiteY4" fmla="*/ 1006199 h 1006199"/>
                  <a:gd name="connsiteX5" fmla="*/ 0 w 91440"/>
                  <a:gd name="connsiteY5" fmla="*/ 977634 h 1006199"/>
                  <a:gd name="connsiteX6" fmla="*/ 91440 w 91440"/>
                  <a:gd name="connsiteY6" fmla="*/ 138779 h 1006199"/>
                  <a:gd name="connsiteX0" fmla="*/ 0 w 61223"/>
                  <a:gd name="connsiteY0" fmla="*/ 47339 h 1006199"/>
                  <a:gd name="connsiteX1" fmla="*/ 61223 w 61223"/>
                  <a:gd name="connsiteY1" fmla="*/ 66389 h 1006199"/>
                  <a:gd name="connsiteX2" fmla="*/ 61223 w 61223"/>
                  <a:gd name="connsiteY2" fmla="*/ 977634 h 1006199"/>
                  <a:gd name="connsiteX3" fmla="*/ 32658 w 61223"/>
                  <a:gd name="connsiteY3" fmla="*/ 1006199 h 1006199"/>
                  <a:gd name="connsiteX4" fmla="*/ 28565 w 61223"/>
                  <a:gd name="connsiteY4" fmla="*/ 1006199 h 1006199"/>
                  <a:gd name="connsiteX5" fmla="*/ 0 w 61223"/>
                  <a:gd name="connsiteY5" fmla="*/ 977634 h 1006199"/>
                  <a:gd name="connsiteX6" fmla="*/ 5715 w 61223"/>
                  <a:gd name="connsiteY6" fmla="*/ 119729 h 1006199"/>
                  <a:gd name="connsiteX0" fmla="*/ 61223 w 61223"/>
                  <a:gd name="connsiteY0" fmla="*/ 0 h 939810"/>
                  <a:gd name="connsiteX1" fmla="*/ 61223 w 61223"/>
                  <a:gd name="connsiteY1" fmla="*/ 911245 h 939810"/>
                  <a:gd name="connsiteX2" fmla="*/ 32658 w 61223"/>
                  <a:gd name="connsiteY2" fmla="*/ 939810 h 939810"/>
                  <a:gd name="connsiteX3" fmla="*/ 28565 w 61223"/>
                  <a:gd name="connsiteY3" fmla="*/ 939810 h 939810"/>
                  <a:gd name="connsiteX4" fmla="*/ 0 w 61223"/>
                  <a:gd name="connsiteY4" fmla="*/ 911245 h 939810"/>
                  <a:gd name="connsiteX5" fmla="*/ 5715 w 61223"/>
                  <a:gd name="connsiteY5" fmla="*/ 53340 h 939810"/>
                  <a:gd name="connsiteX0" fmla="*/ 70748 w 70748"/>
                  <a:gd name="connsiteY0" fmla="*/ 0 h 939810"/>
                  <a:gd name="connsiteX1" fmla="*/ 61223 w 70748"/>
                  <a:gd name="connsiteY1" fmla="*/ 911245 h 939810"/>
                  <a:gd name="connsiteX2" fmla="*/ 32658 w 70748"/>
                  <a:gd name="connsiteY2" fmla="*/ 939810 h 939810"/>
                  <a:gd name="connsiteX3" fmla="*/ 28565 w 70748"/>
                  <a:gd name="connsiteY3" fmla="*/ 939810 h 939810"/>
                  <a:gd name="connsiteX4" fmla="*/ 0 w 70748"/>
                  <a:gd name="connsiteY4" fmla="*/ 911245 h 939810"/>
                  <a:gd name="connsiteX5" fmla="*/ 5715 w 70748"/>
                  <a:gd name="connsiteY5" fmla="*/ 53340 h 939810"/>
                  <a:gd name="connsiteX0" fmla="*/ 64398 w 64398"/>
                  <a:gd name="connsiteY0" fmla="*/ 0 h 889010"/>
                  <a:gd name="connsiteX1" fmla="*/ 61223 w 64398"/>
                  <a:gd name="connsiteY1" fmla="*/ 860445 h 889010"/>
                  <a:gd name="connsiteX2" fmla="*/ 32658 w 64398"/>
                  <a:gd name="connsiteY2" fmla="*/ 889010 h 889010"/>
                  <a:gd name="connsiteX3" fmla="*/ 28565 w 64398"/>
                  <a:gd name="connsiteY3" fmla="*/ 889010 h 889010"/>
                  <a:gd name="connsiteX4" fmla="*/ 0 w 64398"/>
                  <a:gd name="connsiteY4" fmla="*/ 860445 h 889010"/>
                  <a:gd name="connsiteX5" fmla="*/ 5715 w 64398"/>
                  <a:gd name="connsiteY5" fmla="*/ 2540 h 889010"/>
                  <a:gd name="connsiteX0" fmla="*/ 67573 w 67573"/>
                  <a:gd name="connsiteY0" fmla="*/ 0 h 889010"/>
                  <a:gd name="connsiteX1" fmla="*/ 61223 w 67573"/>
                  <a:gd name="connsiteY1" fmla="*/ 860445 h 889010"/>
                  <a:gd name="connsiteX2" fmla="*/ 32658 w 67573"/>
                  <a:gd name="connsiteY2" fmla="*/ 889010 h 889010"/>
                  <a:gd name="connsiteX3" fmla="*/ 28565 w 67573"/>
                  <a:gd name="connsiteY3" fmla="*/ 889010 h 889010"/>
                  <a:gd name="connsiteX4" fmla="*/ 0 w 67573"/>
                  <a:gd name="connsiteY4" fmla="*/ 860445 h 889010"/>
                  <a:gd name="connsiteX5" fmla="*/ 5715 w 67573"/>
                  <a:gd name="connsiteY5" fmla="*/ 2540 h 889010"/>
                  <a:gd name="connsiteX0" fmla="*/ 67573 w 67573"/>
                  <a:gd name="connsiteY0" fmla="*/ 0 h 889010"/>
                  <a:gd name="connsiteX1" fmla="*/ 61223 w 67573"/>
                  <a:gd name="connsiteY1" fmla="*/ 860445 h 889010"/>
                  <a:gd name="connsiteX2" fmla="*/ 32658 w 67573"/>
                  <a:gd name="connsiteY2" fmla="*/ 889010 h 889010"/>
                  <a:gd name="connsiteX3" fmla="*/ 28565 w 67573"/>
                  <a:gd name="connsiteY3" fmla="*/ 889010 h 889010"/>
                  <a:gd name="connsiteX4" fmla="*/ 0 w 67573"/>
                  <a:gd name="connsiteY4" fmla="*/ 860445 h 889010"/>
                  <a:gd name="connsiteX5" fmla="*/ 5715 w 67573"/>
                  <a:gd name="connsiteY5" fmla="*/ 2540 h 889010"/>
                  <a:gd name="connsiteX0" fmla="*/ 68208 w 68208"/>
                  <a:gd name="connsiteY0" fmla="*/ 0 h 889010"/>
                  <a:gd name="connsiteX1" fmla="*/ 61858 w 68208"/>
                  <a:gd name="connsiteY1" fmla="*/ 860445 h 889010"/>
                  <a:gd name="connsiteX2" fmla="*/ 33293 w 68208"/>
                  <a:gd name="connsiteY2" fmla="*/ 889010 h 889010"/>
                  <a:gd name="connsiteX3" fmla="*/ 29200 w 68208"/>
                  <a:gd name="connsiteY3" fmla="*/ 889010 h 889010"/>
                  <a:gd name="connsiteX4" fmla="*/ 635 w 68208"/>
                  <a:gd name="connsiteY4" fmla="*/ 860445 h 889010"/>
                  <a:gd name="connsiteX5" fmla="*/ 0 w 68208"/>
                  <a:gd name="connsiteY5" fmla="*/ 2540 h 889010"/>
                  <a:gd name="connsiteX0" fmla="*/ 68208 w 68208"/>
                  <a:gd name="connsiteY0" fmla="*/ 0 h 889010"/>
                  <a:gd name="connsiteX1" fmla="*/ 61858 w 68208"/>
                  <a:gd name="connsiteY1" fmla="*/ 860445 h 889010"/>
                  <a:gd name="connsiteX2" fmla="*/ 33293 w 68208"/>
                  <a:gd name="connsiteY2" fmla="*/ 889010 h 889010"/>
                  <a:gd name="connsiteX3" fmla="*/ 29200 w 68208"/>
                  <a:gd name="connsiteY3" fmla="*/ 889010 h 889010"/>
                  <a:gd name="connsiteX4" fmla="*/ 635 w 68208"/>
                  <a:gd name="connsiteY4" fmla="*/ 860445 h 889010"/>
                  <a:gd name="connsiteX5" fmla="*/ 0 w 68208"/>
                  <a:gd name="connsiteY5" fmla="*/ 2540 h 889010"/>
                  <a:gd name="connsiteX0" fmla="*/ 68208 w 68208"/>
                  <a:gd name="connsiteY0" fmla="*/ 0 h 889010"/>
                  <a:gd name="connsiteX1" fmla="*/ 61858 w 68208"/>
                  <a:gd name="connsiteY1" fmla="*/ 860445 h 889010"/>
                  <a:gd name="connsiteX2" fmla="*/ 33293 w 68208"/>
                  <a:gd name="connsiteY2" fmla="*/ 889010 h 889010"/>
                  <a:gd name="connsiteX3" fmla="*/ 29200 w 68208"/>
                  <a:gd name="connsiteY3" fmla="*/ 889010 h 889010"/>
                  <a:gd name="connsiteX4" fmla="*/ 635 w 68208"/>
                  <a:gd name="connsiteY4" fmla="*/ 860445 h 889010"/>
                  <a:gd name="connsiteX5" fmla="*/ 0 w 68208"/>
                  <a:gd name="connsiteY5" fmla="*/ 2540 h 889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8208" h="889010">
                    <a:moveTo>
                      <a:pt x="68208" y="0"/>
                    </a:moveTo>
                    <a:cubicBezTo>
                      <a:pt x="63975" y="858315"/>
                      <a:pt x="66091" y="40230"/>
                      <a:pt x="61858" y="860445"/>
                    </a:cubicBezTo>
                    <a:cubicBezTo>
                      <a:pt x="61858" y="876221"/>
                      <a:pt x="49069" y="889010"/>
                      <a:pt x="33293" y="889010"/>
                    </a:cubicBezTo>
                    <a:lnTo>
                      <a:pt x="29200" y="889010"/>
                    </a:lnTo>
                    <a:cubicBezTo>
                      <a:pt x="13424" y="889010"/>
                      <a:pt x="635" y="876221"/>
                      <a:pt x="635" y="860445"/>
                    </a:cubicBezTo>
                    <a:cubicBezTo>
                      <a:pt x="635" y="35997"/>
                      <a:pt x="0" y="2540"/>
                      <a:pt x="0" y="2540"/>
                    </a:cubicBezTo>
                  </a:path>
                </a:pathLst>
              </a:custGeom>
              <a:noFill/>
              <a:ln w="28575" cap="sq">
                <a:solidFill>
                  <a:srgbClr val="81B7E6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  <p:sp>
            <p:nvSpPr>
              <p:cNvPr id="125" name="Arc 16">
                <a:extLst>
                  <a:ext uri="{FF2B5EF4-FFF2-40B4-BE49-F238E27FC236}">
                    <a16:creationId xmlns:a16="http://schemas.microsoft.com/office/drawing/2014/main" id="{8274AF09-EE21-4430-A5AD-A89630D3099C}"/>
                  </a:ext>
                </a:extLst>
              </p:cNvPr>
              <p:cNvSpPr/>
              <p:nvPr/>
            </p:nvSpPr>
            <p:spPr>
              <a:xfrm>
                <a:off x="3399595" y="1850174"/>
                <a:ext cx="673227" cy="683283"/>
              </a:xfrm>
              <a:custGeom>
                <a:avLst/>
                <a:gdLst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2" fmla="*/ 168275 w 336550"/>
                  <a:gd name="connsiteY2" fmla="*/ 540408 h 1080816"/>
                  <a:gd name="connsiteX3" fmla="*/ 168275 w 336550"/>
                  <a:gd name="connsiteY3" fmla="*/ 0 h 1080816"/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46050 w 168275"/>
                  <a:gd name="connsiteY1" fmla="*/ 253091 h 540408"/>
                  <a:gd name="connsiteX2" fmla="*/ 168275 w 168275"/>
                  <a:gd name="connsiteY2" fmla="*/ 540408 h 540408"/>
                  <a:gd name="connsiteX0" fmla="*/ 0 w 190500"/>
                  <a:gd name="connsiteY0" fmla="*/ 13751 h 554159"/>
                  <a:gd name="connsiteX1" fmla="*/ 168275 w 190500"/>
                  <a:gd name="connsiteY1" fmla="*/ 554159 h 554159"/>
                  <a:gd name="connsiteX2" fmla="*/ 0 w 190500"/>
                  <a:gd name="connsiteY2" fmla="*/ 554159 h 554159"/>
                  <a:gd name="connsiteX3" fmla="*/ 0 w 190500"/>
                  <a:gd name="connsiteY3" fmla="*/ 13751 h 554159"/>
                  <a:gd name="connsiteX0" fmla="*/ 0 w 190500"/>
                  <a:gd name="connsiteY0" fmla="*/ 13751 h 554159"/>
                  <a:gd name="connsiteX1" fmla="*/ 190500 w 190500"/>
                  <a:gd name="connsiteY1" fmla="*/ 76342 h 554159"/>
                  <a:gd name="connsiteX2" fmla="*/ 168275 w 190500"/>
                  <a:gd name="connsiteY2" fmla="*/ 554159 h 554159"/>
                  <a:gd name="connsiteX0" fmla="*/ 0 w 190500"/>
                  <a:gd name="connsiteY0" fmla="*/ 0 h 540408"/>
                  <a:gd name="connsiteX1" fmla="*/ 168275 w 190500"/>
                  <a:gd name="connsiteY1" fmla="*/ 540408 h 540408"/>
                  <a:gd name="connsiteX2" fmla="*/ 0 w 190500"/>
                  <a:gd name="connsiteY2" fmla="*/ 540408 h 540408"/>
                  <a:gd name="connsiteX3" fmla="*/ 0 w 190500"/>
                  <a:gd name="connsiteY3" fmla="*/ 0 h 540408"/>
                  <a:gd name="connsiteX0" fmla="*/ 0 w 190500"/>
                  <a:gd name="connsiteY0" fmla="*/ 0 h 540408"/>
                  <a:gd name="connsiteX1" fmla="*/ 190500 w 190500"/>
                  <a:gd name="connsiteY1" fmla="*/ 62591 h 540408"/>
                  <a:gd name="connsiteX2" fmla="*/ 168275 w 190500"/>
                  <a:gd name="connsiteY2" fmla="*/ 540408 h 540408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52400 w 168275"/>
                  <a:gd name="connsiteY1" fmla="*/ 30841 h 540408"/>
                  <a:gd name="connsiteX2" fmla="*/ 168275 w 168275"/>
                  <a:gd name="connsiteY2" fmla="*/ 540408 h 540408"/>
                  <a:gd name="connsiteX0" fmla="*/ 0 w 171393"/>
                  <a:gd name="connsiteY0" fmla="*/ 0 h 540408"/>
                  <a:gd name="connsiteX1" fmla="*/ 168275 w 171393"/>
                  <a:gd name="connsiteY1" fmla="*/ 540408 h 540408"/>
                  <a:gd name="connsiteX2" fmla="*/ 0 w 171393"/>
                  <a:gd name="connsiteY2" fmla="*/ 540408 h 540408"/>
                  <a:gd name="connsiteX3" fmla="*/ 0 w 171393"/>
                  <a:gd name="connsiteY3" fmla="*/ 0 h 540408"/>
                  <a:gd name="connsiteX0" fmla="*/ 0 w 171393"/>
                  <a:gd name="connsiteY0" fmla="*/ 0 h 540408"/>
                  <a:gd name="connsiteX1" fmla="*/ 152400 w 171393"/>
                  <a:gd name="connsiteY1" fmla="*/ 30841 h 540408"/>
                  <a:gd name="connsiteX2" fmla="*/ 168275 w 171393"/>
                  <a:gd name="connsiteY2" fmla="*/ 540408 h 540408"/>
                  <a:gd name="connsiteX0" fmla="*/ 101600 w 272993"/>
                  <a:gd name="connsiteY0" fmla="*/ 0 h 540408"/>
                  <a:gd name="connsiteX1" fmla="*/ 269875 w 272993"/>
                  <a:gd name="connsiteY1" fmla="*/ 540408 h 540408"/>
                  <a:gd name="connsiteX2" fmla="*/ 101600 w 272993"/>
                  <a:gd name="connsiteY2" fmla="*/ 540408 h 540408"/>
                  <a:gd name="connsiteX3" fmla="*/ 101600 w 272993"/>
                  <a:gd name="connsiteY3" fmla="*/ 0 h 540408"/>
                  <a:gd name="connsiteX0" fmla="*/ 0 w 272993"/>
                  <a:gd name="connsiteY0" fmla="*/ 25400 h 540408"/>
                  <a:gd name="connsiteX1" fmla="*/ 254000 w 272993"/>
                  <a:gd name="connsiteY1" fmla="*/ 30841 h 540408"/>
                  <a:gd name="connsiteX2" fmla="*/ 269875 w 272993"/>
                  <a:gd name="connsiteY2" fmla="*/ 540408 h 540408"/>
                  <a:gd name="connsiteX0" fmla="*/ 101600 w 296237"/>
                  <a:gd name="connsiteY0" fmla="*/ 0 h 540408"/>
                  <a:gd name="connsiteX1" fmla="*/ 269875 w 296237"/>
                  <a:gd name="connsiteY1" fmla="*/ 540408 h 540408"/>
                  <a:gd name="connsiteX2" fmla="*/ 101600 w 296237"/>
                  <a:gd name="connsiteY2" fmla="*/ 540408 h 540408"/>
                  <a:gd name="connsiteX3" fmla="*/ 101600 w 296237"/>
                  <a:gd name="connsiteY3" fmla="*/ 0 h 540408"/>
                  <a:gd name="connsiteX0" fmla="*/ 0 w 296237"/>
                  <a:gd name="connsiteY0" fmla="*/ 25400 h 540408"/>
                  <a:gd name="connsiteX1" fmla="*/ 254000 w 296237"/>
                  <a:gd name="connsiteY1" fmla="*/ 30841 h 540408"/>
                  <a:gd name="connsiteX2" fmla="*/ 269875 w 296237"/>
                  <a:gd name="connsiteY2" fmla="*/ 540408 h 540408"/>
                  <a:gd name="connsiteX0" fmla="*/ 101600 w 290588"/>
                  <a:gd name="connsiteY0" fmla="*/ 8814 h 555572"/>
                  <a:gd name="connsiteX1" fmla="*/ 269875 w 290588"/>
                  <a:gd name="connsiteY1" fmla="*/ 549222 h 555572"/>
                  <a:gd name="connsiteX2" fmla="*/ 101600 w 290588"/>
                  <a:gd name="connsiteY2" fmla="*/ 549222 h 555572"/>
                  <a:gd name="connsiteX3" fmla="*/ 101600 w 290588"/>
                  <a:gd name="connsiteY3" fmla="*/ 8814 h 555572"/>
                  <a:gd name="connsiteX0" fmla="*/ 0 w 290588"/>
                  <a:gd name="connsiteY0" fmla="*/ 34214 h 555572"/>
                  <a:gd name="connsiteX1" fmla="*/ 254000 w 290588"/>
                  <a:gd name="connsiteY1" fmla="*/ 39655 h 555572"/>
                  <a:gd name="connsiteX2" fmla="*/ 288925 w 290588"/>
                  <a:gd name="connsiteY2" fmla="*/ 555572 h 555572"/>
                  <a:gd name="connsiteX0" fmla="*/ 257175 w 454840"/>
                  <a:gd name="connsiteY0" fmla="*/ 27005 h 573763"/>
                  <a:gd name="connsiteX1" fmla="*/ 425450 w 454840"/>
                  <a:gd name="connsiteY1" fmla="*/ 567413 h 573763"/>
                  <a:gd name="connsiteX2" fmla="*/ 257175 w 454840"/>
                  <a:gd name="connsiteY2" fmla="*/ 567413 h 573763"/>
                  <a:gd name="connsiteX3" fmla="*/ 257175 w 454840"/>
                  <a:gd name="connsiteY3" fmla="*/ 27005 h 573763"/>
                  <a:gd name="connsiteX0" fmla="*/ 0 w 454840"/>
                  <a:gd name="connsiteY0" fmla="*/ 11130 h 573763"/>
                  <a:gd name="connsiteX1" fmla="*/ 409575 w 454840"/>
                  <a:gd name="connsiteY1" fmla="*/ 57846 h 573763"/>
                  <a:gd name="connsiteX2" fmla="*/ 444500 w 454840"/>
                  <a:gd name="connsiteY2" fmla="*/ 573763 h 573763"/>
                  <a:gd name="connsiteX0" fmla="*/ 257175 w 454840"/>
                  <a:gd name="connsiteY0" fmla="*/ 23576 h 570334"/>
                  <a:gd name="connsiteX1" fmla="*/ 425450 w 454840"/>
                  <a:gd name="connsiteY1" fmla="*/ 563984 h 570334"/>
                  <a:gd name="connsiteX2" fmla="*/ 257175 w 454840"/>
                  <a:gd name="connsiteY2" fmla="*/ 563984 h 570334"/>
                  <a:gd name="connsiteX3" fmla="*/ 257175 w 454840"/>
                  <a:gd name="connsiteY3" fmla="*/ 23576 h 570334"/>
                  <a:gd name="connsiteX0" fmla="*/ 0 w 454840"/>
                  <a:gd name="connsiteY0" fmla="*/ 7701 h 570334"/>
                  <a:gd name="connsiteX1" fmla="*/ 409575 w 454840"/>
                  <a:gd name="connsiteY1" fmla="*/ 54417 h 570334"/>
                  <a:gd name="connsiteX2" fmla="*/ 444500 w 454840"/>
                  <a:gd name="connsiteY2" fmla="*/ 570334 h 570334"/>
                  <a:gd name="connsiteX0" fmla="*/ 257175 w 460200"/>
                  <a:gd name="connsiteY0" fmla="*/ 15875 h 562633"/>
                  <a:gd name="connsiteX1" fmla="*/ 425450 w 460200"/>
                  <a:gd name="connsiteY1" fmla="*/ 556283 h 562633"/>
                  <a:gd name="connsiteX2" fmla="*/ 257175 w 460200"/>
                  <a:gd name="connsiteY2" fmla="*/ 556283 h 562633"/>
                  <a:gd name="connsiteX3" fmla="*/ 257175 w 460200"/>
                  <a:gd name="connsiteY3" fmla="*/ 15875 h 562633"/>
                  <a:gd name="connsiteX0" fmla="*/ 0 w 460200"/>
                  <a:gd name="connsiteY0" fmla="*/ 0 h 562633"/>
                  <a:gd name="connsiteX1" fmla="*/ 419100 w 460200"/>
                  <a:gd name="connsiteY1" fmla="*/ 68941 h 562633"/>
                  <a:gd name="connsiteX2" fmla="*/ 444500 w 460200"/>
                  <a:gd name="connsiteY2" fmla="*/ 562633 h 562633"/>
                  <a:gd name="connsiteX0" fmla="*/ 257175 w 451248"/>
                  <a:gd name="connsiteY0" fmla="*/ 17515 h 564273"/>
                  <a:gd name="connsiteX1" fmla="*/ 425450 w 451248"/>
                  <a:gd name="connsiteY1" fmla="*/ 557923 h 564273"/>
                  <a:gd name="connsiteX2" fmla="*/ 257175 w 451248"/>
                  <a:gd name="connsiteY2" fmla="*/ 557923 h 564273"/>
                  <a:gd name="connsiteX3" fmla="*/ 257175 w 451248"/>
                  <a:gd name="connsiteY3" fmla="*/ 17515 h 564273"/>
                  <a:gd name="connsiteX0" fmla="*/ 0 w 451248"/>
                  <a:gd name="connsiteY0" fmla="*/ 1640 h 564273"/>
                  <a:gd name="connsiteX1" fmla="*/ 419100 w 451248"/>
                  <a:gd name="connsiteY1" fmla="*/ 70581 h 564273"/>
                  <a:gd name="connsiteX2" fmla="*/ 444500 w 451248"/>
                  <a:gd name="connsiteY2" fmla="*/ 564273 h 564273"/>
                  <a:gd name="connsiteX0" fmla="*/ 257175 w 444709"/>
                  <a:gd name="connsiteY0" fmla="*/ 36690 h 583448"/>
                  <a:gd name="connsiteX1" fmla="*/ 425450 w 444709"/>
                  <a:gd name="connsiteY1" fmla="*/ 577098 h 583448"/>
                  <a:gd name="connsiteX2" fmla="*/ 257175 w 444709"/>
                  <a:gd name="connsiteY2" fmla="*/ 577098 h 583448"/>
                  <a:gd name="connsiteX3" fmla="*/ 257175 w 444709"/>
                  <a:gd name="connsiteY3" fmla="*/ 36690 h 583448"/>
                  <a:gd name="connsiteX0" fmla="*/ 0 w 444709"/>
                  <a:gd name="connsiteY0" fmla="*/ 20815 h 583448"/>
                  <a:gd name="connsiteX1" fmla="*/ 419100 w 444709"/>
                  <a:gd name="connsiteY1" fmla="*/ 89756 h 583448"/>
                  <a:gd name="connsiteX2" fmla="*/ 444500 w 444709"/>
                  <a:gd name="connsiteY2" fmla="*/ 583448 h 583448"/>
                  <a:gd name="connsiteX0" fmla="*/ 257175 w 457670"/>
                  <a:gd name="connsiteY0" fmla="*/ 17501 h 564259"/>
                  <a:gd name="connsiteX1" fmla="*/ 425450 w 457670"/>
                  <a:gd name="connsiteY1" fmla="*/ 557909 h 564259"/>
                  <a:gd name="connsiteX2" fmla="*/ 257175 w 457670"/>
                  <a:gd name="connsiteY2" fmla="*/ 557909 h 564259"/>
                  <a:gd name="connsiteX3" fmla="*/ 257175 w 457670"/>
                  <a:gd name="connsiteY3" fmla="*/ 17501 h 564259"/>
                  <a:gd name="connsiteX0" fmla="*/ 0 w 457670"/>
                  <a:gd name="connsiteY0" fmla="*/ 1626 h 564259"/>
                  <a:gd name="connsiteX1" fmla="*/ 444500 w 457670"/>
                  <a:gd name="connsiteY1" fmla="*/ 111842 h 564259"/>
                  <a:gd name="connsiteX2" fmla="*/ 444500 w 457670"/>
                  <a:gd name="connsiteY2" fmla="*/ 564259 h 564259"/>
                  <a:gd name="connsiteX0" fmla="*/ 257175 w 483266"/>
                  <a:gd name="connsiteY0" fmla="*/ 15875 h 565808"/>
                  <a:gd name="connsiteX1" fmla="*/ 425450 w 483266"/>
                  <a:gd name="connsiteY1" fmla="*/ 556283 h 565808"/>
                  <a:gd name="connsiteX2" fmla="*/ 257175 w 483266"/>
                  <a:gd name="connsiteY2" fmla="*/ 556283 h 565808"/>
                  <a:gd name="connsiteX3" fmla="*/ 257175 w 483266"/>
                  <a:gd name="connsiteY3" fmla="*/ 15875 h 565808"/>
                  <a:gd name="connsiteX0" fmla="*/ 0 w 483266"/>
                  <a:gd name="connsiteY0" fmla="*/ 0 h 565808"/>
                  <a:gd name="connsiteX1" fmla="*/ 444500 w 483266"/>
                  <a:gd name="connsiteY1" fmla="*/ 110216 h 565808"/>
                  <a:gd name="connsiteX2" fmla="*/ 460375 w 483266"/>
                  <a:gd name="connsiteY2" fmla="*/ 565808 h 5658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501301"/>
                  <a:gd name="connsiteY0" fmla="*/ 15875 h 670583"/>
                  <a:gd name="connsiteX1" fmla="*/ 425450 w 501301"/>
                  <a:gd name="connsiteY1" fmla="*/ 556283 h 670583"/>
                  <a:gd name="connsiteX2" fmla="*/ 257175 w 501301"/>
                  <a:gd name="connsiteY2" fmla="*/ 556283 h 670583"/>
                  <a:gd name="connsiteX3" fmla="*/ 257175 w 501301"/>
                  <a:gd name="connsiteY3" fmla="*/ 15875 h 670583"/>
                  <a:gd name="connsiteX0" fmla="*/ 0 w 501301"/>
                  <a:gd name="connsiteY0" fmla="*/ 0 h 670583"/>
                  <a:gd name="connsiteX1" fmla="*/ 444500 w 501301"/>
                  <a:gd name="connsiteY1" fmla="*/ 110216 h 670583"/>
                  <a:gd name="connsiteX2" fmla="*/ 495300 w 501301"/>
                  <a:gd name="connsiteY2" fmla="*/ 670583 h 670583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314325 w 561673"/>
                  <a:gd name="connsiteY0" fmla="*/ 0 h 654708"/>
                  <a:gd name="connsiteX1" fmla="*/ 482600 w 561673"/>
                  <a:gd name="connsiteY1" fmla="*/ 540408 h 654708"/>
                  <a:gd name="connsiteX2" fmla="*/ 314325 w 561673"/>
                  <a:gd name="connsiteY2" fmla="*/ 540408 h 654708"/>
                  <a:gd name="connsiteX3" fmla="*/ 314325 w 561673"/>
                  <a:gd name="connsiteY3" fmla="*/ 0 h 654708"/>
                  <a:gd name="connsiteX0" fmla="*/ 0 w 561673"/>
                  <a:gd name="connsiteY0" fmla="*/ 34925 h 654708"/>
                  <a:gd name="connsiteX1" fmla="*/ 501650 w 561673"/>
                  <a:gd name="connsiteY1" fmla="*/ 94341 h 654708"/>
                  <a:gd name="connsiteX2" fmla="*/ 552450 w 561673"/>
                  <a:gd name="connsiteY2" fmla="*/ 654708 h 654708"/>
                  <a:gd name="connsiteX0" fmla="*/ 314325 w 569928"/>
                  <a:gd name="connsiteY0" fmla="*/ 0 h 657883"/>
                  <a:gd name="connsiteX1" fmla="*/ 482600 w 569928"/>
                  <a:gd name="connsiteY1" fmla="*/ 540408 h 657883"/>
                  <a:gd name="connsiteX2" fmla="*/ 314325 w 569928"/>
                  <a:gd name="connsiteY2" fmla="*/ 540408 h 657883"/>
                  <a:gd name="connsiteX3" fmla="*/ 314325 w 569928"/>
                  <a:gd name="connsiteY3" fmla="*/ 0 h 657883"/>
                  <a:gd name="connsiteX0" fmla="*/ 0 w 569928"/>
                  <a:gd name="connsiteY0" fmla="*/ 34925 h 657883"/>
                  <a:gd name="connsiteX1" fmla="*/ 501650 w 569928"/>
                  <a:gd name="connsiteY1" fmla="*/ 94341 h 657883"/>
                  <a:gd name="connsiteX2" fmla="*/ 565150 w 569928"/>
                  <a:gd name="connsiteY2" fmla="*/ 657883 h 657883"/>
                  <a:gd name="connsiteX0" fmla="*/ 314325 w 571308"/>
                  <a:gd name="connsiteY0" fmla="*/ 0 h 657883"/>
                  <a:gd name="connsiteX1" fmla="*/ 482600 w 571308"/>
                  <a:gd name="connsiteY1" fmla="*/ 540408 h 657883"/>
                  <a:gd name="connsiteX2" fmla="*/ 314325 w 571308"/>
                  <a:gd name="connsiteY2" fmla="*/ 540408 h 657883"/>
                  <a:gd name="connsiteX3" fmla="*/ 314325 w 571308"/>
                  <a:gd name="connsiteY3" fmla="*/ 0 h 657883"/>
                  <a:gd name="connsiteX0" fmla="*/ 0 w 571308"/>
                  <a:gd name="connsiteY0" fmla="*/ 34925 h 657883"/>
                  <a:gd name="connsiteX1" fmla="*/ 501650 w 571308"/>
                  <a:gd name="connsiteY1" fmla="*/ 94341 h 657883"/>
                  <a:gd name="connsiteX2" fmla="*/ 565150 w 571308"/>
                  <a:gd name="connsiteY2" fmla="*/ 657883 h 657883"/>
                  <a:gd name="connsiteX0" fmla="*/ 314325 w 578445"/>
                  <a:gd name="connsiteY0" fmla="*/ 0 h 661058"/>
                  <a:gd name="connsiteX1" fmla="*/ 482600 w 578445"/>
                  <a:gd name="connsiteY1" fmla="*/ 540408 h 661058"/>
                  <a:gd name="connsiteX2" fmla="*/ 314325 w 578445"/>
                  <a:gd name="connsiteY2" fmla="*/ 540408 h 661058"/>
                  <a:gd name="connsiteX3" fmla="*/ 314325 w 578445"/>
                  <a:gd name="connsiteY3" fmla="*/ 0 h 661058"/>
                  <a:gd name="connsiteX0" fmla="*/ 0 w 578445"/>
                  <a:gd name="connsiteY0" fmla="*/ 34925 h 661058"/>
                  <a:gd name="connsiteX1" fmla="*/ 501650 w 578445"/>
                  <a:gd name="connsiteY1" fmla="*/ 94341 h 661058"/>
                  <a:gd name="connsiteX2" fmla="*/ 574675 w 578445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31750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45353"/>
                  <a:gd name="connsiteY0" fmla="*/ 0 h 661058"/>
                  <a:gd name="connsiteX1" fmla="*/ 536575 w 645353"/>
                  <a:gd name="connsiteY1" fmla="*/ 540408 h 661058"/>
                  <a:gd name="connsiteX2" fmla="*/ 368300 w 645353"/>
                  <a:gd name="connsiteY2" fmla="*/ 540408 h 661058"/>
                  <a:gd name="connsiteX3" fmla="*/ 368300 w 645353"/>
                  <a:gd name="connsiteY3" fmla="*/ 0 h 661058"/>
                  <a:gd name="connsiteX0" fmla="*/ 0 w 645353"/>
                  <a:gd name="connsiteY0" fmla="*/ 22225 h 661058"/>
                  <a:gd name="connsiteX1" fmla="*/ 581025 w 645353"/>
                  <a:gd name="connsiteY1" fmla="*/ 107041 h 661058"/>
                  <a:gd name="connsiteX2" fmla="*/ 628650 w 645353"/>
                  <a:gd name="connsiteY2" fmla="*/ 661058 h 661058"/>
                  <a:gd name="connsiteX0" fmla="*/ 368300 w 663392"/>
                  <a:gd name="connsiteY0" fmla="*/ 0 h 680108"/>
                  <a:gd name="connsiteX1" fmla="*/ 536575 w 663392"/>
                  <a:gd name="connsiteY1" fmla="*/ 540408 h 680108"/>
                  <a:gd name="connsiteX2" fmla="*/ 368300 w 663392"/>
                  <a:gd name="connsiteY2" fmla="*/ 540408 h 680108"/>
                  <a:gd name="connsiteX3" fmla="*/ 368300 w 663392"/>
                  <a:gd name="connsiteY3" fmla="*/ 0 h 680108"/>
                  <a:gd name="connsiteX0" fmla="*/ 0 w 663392"/>
                  <a:gd name="connsiteY0" fmla="*/ 22225 h 680108"/>
                  <a:gd name="connsiteX1" fmla="*/ 581025 w 663392"/>
                  <a:gd name="connsiteY1" fmla="*/ 107041 h 680108"/>
                  <a:gd name="connsiteX2" fmla="*/ 657225 w 663392"/>
                  <a:gd name="connsiteY2" fmla="*/ 680108 h 680108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3227" h="683283" stroke="0" extrusionOk="0">
                    <a:moveTo>
                      <a:pt x="368300" y="0"/>
                    </a:moveTo>
                    <a:cubicBezTo>
                      <a:pt x="461236" y="0"/>
                      <a:pt x="536575" y="241949"/>
                      <a:pt x="536575" y="540408"/>
                    </a:cubicBezTo>
                    <a:lnTo>
                      <a:pt x="368300" y="540408"/>
                    </a:lnTo>
                    <a:lnTo>
                      <a:pt x="368300" y="0"/>
                    </a:lnTo>
                    <a:close/>
                  </a:path>
                  <a:path w="673227" h="683283" fill="none">
                    <a:moveTo>
                      <a:pt x="0" y="22225"/>
                    </a:moveTo>
                    <a:cubicBezTo>
                      <a:pt x="376767" y="20864"/>
                      <a:pt x="469371" y="-3135"/>
                      <a:pt x="581025" y="107041"/>
                    </a:cubicBezTo>
                    <a:cubicBezTo>
                      <a:pt x="692679" y="217217"/>
                      <a:pt x="673100" y="403874"/>
                      <a:pt x="669925" y="683283"/>
                    </a:cubicBezTo>
                  </a:path>
                </a:pathLst>
              </a:custGeom>
              <a:ln w="28575">
                <a:solidFill>
                  <a:srgbClr val="81B7E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>
                  <a:solidFill>
                    <a:srgbClr val="282828"/>
                  </a:solidFill>
                </a:endParaRPr>
              </a:p>
            </p:txBody>
          </p:sp>
          <p:grpSp>
            <p:nvGrpSpPr>
              <p:cNvPr id="126" name="blue endpoint connector">
                <a:extLst>
                  <a:ext uri="{FF2B5EF4-FFF2-40B4-BE49-F238E27FC236}">
                    <a16:creationId xmlns:a16="http://schemas.microsoft.com/office/drawing/2014/main" id="{DB907287-7D34-4744-81FA-2A3D44B72B23}"/>
                  </a:ext>
                </a:extLst>
              </p:cNvPr>
              <p:cNvGrpSpPr/>
              <p:nvPr/>
            </p:nvGrpSpPr>
            <p:grpSpPr>
              <a:xfrm>
                <a:off x="10150276" y="2246314"/>
                <a:ext cx="1212302" cy="1266971"/>
                <a:chOff x="10325086" y="2231892"/>
                <a:chExt cx="1212302" cy="1266971"/>
              </a:xfrm>
            </p:grpSpPr>
            <p:sp>
              <p:nvSpPr>
                <p:cNvPr id="127" name="Rounded Rectangle 1172">
                  <a:extLst>
                    <a:ext uri="{FF2B5EF4-FFF2-40B4-BE49-F238E27FC236}">
                      <a16:creationId xmlns:a16="http://schemas.microsoft.com/office/drawing/2014/main" id="{539CF741-4664-4414-A65F-9EEAC2C703C2}"/>
                    </a:ext>
                  </a:extLst>
                </p:cNvPr>
                <p:cNvSpPr/>
                <p:nvPr/>
              </p:nvSpPr>
              <p:spPr>
                <a:xfrm rot="16200000" flipV="1">
                  <a:off x="10253401" y="2821027"/>
                  <a:ext cx="749521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971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>
                  <a:solidFill>
                    <a:srgbClr val="81B7E6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128" name="Rounded Rectangle 1172">
                  <a:extLst>
                    <a:ext uri="{FF2B5EF4-FFF2-40B4-BE49-F238E27FC236}">
                      <a16:creationId xmlns:a16="http://schemas.microsoft.com/office/drawing/2014/main" id="{C476212A-B198-4968-A8DA-8A930A511974}"/>
                    </a:ext>
                  </a:extLst>
                </p:cNvPr>
                <p:cNvSpPr/>
                <p:nvPr/>
              </p:nvSpPr>
              <p:spPr>
                <a:xfrm rot="5400000" flipV="1">
                  <a:off x="10859552" y="2303577"/>
                  <a:ext cx="749521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971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>
                  <a:solidFill>
                    <a:srgbClr val="81B7E6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</p:grpSp>
        </p:grpSp>
        <p:grpSp>
          <p:nvGrpSpPr>
            <p:cNvPr id="114" name="Branch Manager browsing info">
              <a:extLst>
                <a:ext uri="{FF2B5EF4-FFF2-40B4-BE49-F238E27FC236}">
                  <a16:creationId xmlns:a16="http://schemas.microsoft.com/office/drawing/2014/main" id="{44EA38C4-C0A3-4167-9B43-4BD6323ECFCB}"/>
                </a:ext>
              </a:extLst>
            </p:cNvPr>
            <p:cNvGrpSpPr/>
            <p:nvPr/>
          </p:nvGrpSpPr>
          <p:grpSpPr>
            <a:xfrm>
              <a:off x="1868605" y="1647691"/>
              <a:ext cx="731751" cy="758274"/>
              <a:chOff x="1868605" y="1647691"/>
              <a:chExt cx="731751" cy="758274"/>
            </a:xfrm>
          </p:grpSpPr>
          <p:sp>
            <p:nvSpPr>
              <p:cNvPr id="118" name="Branch Manager endpt">
                <a:extLst>
                  <a:ext uri="{FF2B5EF4-FFF2-40B4-BE49-F238E27FC236}">
                    <a16:creationId xmlns:a16="http://schemas.microsoft.com/office/drawing/2014/main" id="{D41D0786-B766-414D-B279-E6CCCDDEA54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98904" y="1647691"/>
                <a:ext cx="471152" cy="471152"/>
              </a:xfrm>
              <a:prstGeom prst="ellipse">
                <a:avLst/>
              </a:prstGeom>
              <a:blipFill rotWithShape="1">
                <a:blip r:embed="rId10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81B7E6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  <p:sp>
            <p:nvSpPr>
              <p:cNvPr id="119" name="Branch Manager browsing info">
                <a:extLst>
                  <a:ext uri="{FF2B5EF4-FFF2-40B4-BE49-F238E27FC236}">
                    <a16:creationId xmlns:a16="http://schemas.microsoft.com/office/drawing/2014/main" id="{0F7283E1-8EF7-4F86-BC94-DB7D9CC534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8605" y="2147433"/>
                <a:ext cx="731751" cy="258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Branch Manager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browsing information</a:t>
                </a:r>
              </a:p>
            </p:txBody>
          </p:sp>
        </p:grpSp>
        <p:grpSp>
          <p:nvGrpSpPr>
            <p:cNvPr id="115" name="Product Information Website">
              <a:extLst>
                <a:ext uri="{FF2B5EF4-FFF2-40B4-BE49-F238E27FC236}">
                  <a16:creationId xmlns:a16="http://schemas.microsoft.com/office/drawing/2014/main" id="{581C06AC-7449-426B-AB1D-2FCD785011D5}"/>
                </a:ext>
              </a:extLst>
            </p:cNvPr>
            <p:cNvGrpSpPr/>
            <p:nvPr/>
          </p:nvGrpSpPr>
          <p:grpSpPr>
            <a:xfrm>
              <a:off x="11081452" y="1984140"/>
              <a:ext cx="961654" cy="681424"/>
              <a:chOff x="11081452" y="1984140"/>
              <a:chExt cx="961654" cy="681424"/>
            </a:xfrm>
          </p:grpSpPr>
          <p:sp>
            <p:nvSpPr>
              <p:cNvPr id="116" name="Product Info Website label">
                <a:extLst>
                  <a:ext uri="{FF2B5EF4-FFF2-40B4-BE49-F238E27FC236}">
                    <a16:creationId xmlns:a16="http://schemas.microsoft.com/office/drawing/2014/main" id="{65764391-A149-47EA-8D94-D1F5C7787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81452" y="2510457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Product Information Website</a:t>
                </a:r>
              </a:p>
            </p:txBody>
          </p:sp>
          <p:sp>
            <p:nvSpPr>
              <p:cNvPr id="117" name="Product Info Website endpt">
                <a:extLst>
                  <a:ext uri="{FF2B5EF4-FFF2-40B4-BE49-F238E27FC236}">
                    <a16:creationId xmlns:a16="http://schemas.microsoft.com/office/drawing/2014/main" id="{D96B9BFB-6F4F-4D6F-B17C-A3CF426DF67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324535" y="1984140"/>
                <a:ext cx="475489" cy="475488"/>
              </a:xfrm>
              <a:prstGeom prst="ellipse">
                <a:avLst/>
              </a:prstGeom>
              <a:blipFill rotWithShape="1">
                <a:blip r:embed="rId11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81B7E6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</p:grpSp>
      </p:grpSp>
      <p:grpSp>
        <p:nvGrpSpPr>
          <p:cNvPr id="129" name="Architecture and Capability Icons">
            <a:extLst>
              <a:ext uri="{FF2B5EF4-FFF2-40B4-BE49-F238E27FC236}">
                <a16:creationId xmlns:a16="http://schemas.microsoft.com/office/drawing/2014/main" id="{65E69E5E-FC64-423B-B0D7-97A97E7AE1F5}"/>
              </a:ext>
            </a:extLst>
          </p:cNvPr>
          <p:cNvGrpSpPr/>
          <p:nvPr/>
        </p:nvGrpSpPr>
        <p:grpSpPr>
          <a:xfrm>
            <a:off x="2770092" y="1585548"/>
            <a:ext cx="5393420" cy="4391563"/>
            <a:chOff x="2770092" y="1585548"/>
            <a:chExt cx="5393420" cy="4391563"/>
          </a:xfrm>
        </p:grpSpPr>
        <p:grpSp>
          <p:nvGrpSpPr>
            <p:cNvPr id="130" name="Router">
              <a:extLst>
                <a:ext uri="{FF2B5EF4-FFF2-40B4-BE49-F238E27FC236}">
                  <a16:creationId xmlns:a16="http://schemas.microsoft.com/office/drawing/2014/main" id="{A262469E-31C2-46B8-9D44-993369DAFBC0}"/>
                </a:ext>
              </a:extLst>
            </p:cNvPr>
            <p:cNvGrpSpPr/>
            <p:nvPr/>
          </p:nvGrpSpPr>
          <p:grpSpPr>
            <a:xfrm>
              <a:off x="7455487" y="3405632"/>
              <a:ext cx="708025" cy="679473"/>
              <a:chOff x="7455487" y="3405632"/>
              <a:chExt cx="708025" cy="679473"/>
            </a:xfrm>
          </p:grpSpPr>
          <p:sp>
            <p:nvSpPr>
              <p:cNvPr id="231" name="Router label">
                <a:extLst>
                  <a:ext uri="{FF2B5EF4-FFF2-40B4-BE49-F238E27FC236}">
                    <a16:creationId xmlns:a16="http://schemas.microsoft.com/office/drawing/2014/main" id="{CA161A45-26AE-43AF-8575-99E5FE061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55487" y="3980461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Router</a:t>
                </a:r>
              </a:p>
            </p:txBody>
          </p:sp>
          <p:grpSp>
            <p:nvGrpSpPr>
              <p:cNvPr id="232" name="Router">
                <a:extLst>
                  <a:ext uri="{FF2B5EF4-FFF2-40B4-BE49-F238E27FC236}">
                    <a16:creationId xmlns:a16="http://schemas.microsoft.com/office/drawing/2014/main" id="{C451CA3C-633A-4710-AFD9-392919B28075}"/>
                  </a:ext>
                </a:extLst>
              </p:cNvPr>
              <p:cNvGrpSpPr/>
              <p:nvPr/>
            </p:nvGrpSpPr>
            <p:grpSpPr>
              <a:xfrm>
                <a:off x="7517432" y="3405632"/>
                <a:ext cx="576072" cy="576072"/>
                <a:chOff x="4047405" y="3797958"/>
                <a:chExt cx="576072" cy="576072"/>
              </a:xfrm>
            </p:grpSpPr>
            <p:pic>
              <p:nvPicPr>
                <p:cNvPr id="233" name="Router">
                  <a:extLst>
                    <a:ext uri="{FF2B5EF4-FFF2-40B4-BE49-F238E27FC236}">
                      <a16:creationId xmlns:a16="http://schemas.microsoft.com/office/drawing/2014/main" id="{A261A932-0FB2-43C5-90D6-327502FED88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047405" y="3797958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34" name="Picture 233">
                  <a:extLst>
                    <a:ext uri="{FF2B5EF4-FFF2-40B4-BE49-F238E27FC236}">
                      <a16:creationId xmlns:a16="http://schemas.microsoft.com/office/drawing/2014/main" id="{C16F7E7E-1230-41D7-B4E9-A84FE74D9A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267313" y="4222702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1" name="Communications Manager">
              <a:extLst>
                <a:ext uri="{FF2B5EF4-FFF2-40B4-BE49-F238E27FC236}">
                  <a16:creationId xmlns:a16="http://schemas.microsoft.com/office/drawing/2014/main" id="{37169967-7896-483C-ADB7-5DB99DBEAD84}"/>
                </a:ext>
              </a:extLst>
            </p:cNvPr>
            <p:cNvGrpSpPr/>
            <p:nvPr/>
          </p:nvGrpSpPr>
          <p:grpSpPr>
            <a:xfrm>
              <a:off x="6499045" y="4322719"/>
              <a:ext cx="817167" cy="769469"/>
              <a:chOff x="6499045" y="4322719"/>
              <a:chExt cx="817167" cy="769469"/>
            </a:xfrm>
          </p:grpSpPr>
          <p:sp>
            <p:nvSpPr>
              <p:cNvPr id="226" name="Communications Manager label">
                <a:extLst>
                  <a:ext uri="{FF2B5EF4-FFF2-40B4-BE49-F238E27FC236}">
                    <a16:creationId xmlns:a16="http://schemas.microsoft.com/office/drawing/2014/main" id="{E626B4C2-F7E4-41B6-ACE9-469619188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99045" y="4910600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Communications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Manager</a:t>
                </a:r>
              </a:p>
            </p:txBody>
          </p:sp>
          <p:grpSp>
            <p:nvGrpSpPr>
              <p:cNvPr id="227" name="Group 226">
                <a:extLst>
                  <a:ext uri="{FF2B5EF4-FFF2-40B4-BE49-F238E27FC236}">
                    <a16:creationId xmlns:a16="http://schemas.microsoft.com/office/drawing/2014/main" id="{4B1D3336-D741-4B6E-8105-9DB6BB2DFC52}"/>
                  </a:ext>
                </a:extLst>
              </p:cNvPr>
              <p:cNvGrpSpPr/>
              <p:nvPr/>
            </p:nvGrpSpPr>
            <p:grpSpPr>
              <a:xfrm>
                <a:off x="6619592" y="4322719"/>
                <a:ext cx="576072" cy="576072"/>
                <a:chOff x="5713785" y="3890091"/>
                <a:chExt cx="576072" cy="576072"/>
              </a:xfrm>
            </p:grpSpPr>
            <p:pic>
              <p:nvPicPr>
                <p:cNvPr id="228" name="Communications Manager">
                  <a:extLst>
                    <a:ext uri="{FF2B5EF4-FFF2-40B4-BE49-F238E27FC236}">
                      <a16:creationId xmlns:a16="http://schemas.microsoft.com/office/drawing/2014/main" id="{99A64721-2CBC-4164-97F8-78EC6670E8E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13785" y="3890091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29" name="Picture 228">
                  <a:extLst>
                    <a:ext uri="{FF2B5EF4-FFF2-40B4-BE49-F238E27FC236}">
                      <a16:creationId xmlns:a16="http://schemas.microsoft.com/office/drawing/2014/main" id="{57322DDD-1620-438F-8433-A0A869EAC2F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56451" y="429155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30" name="Picture 229">
                  <a:extLst>
                    <a:ext uri="{FF2B5EF4-FFF2-40B4-BE49-F238E27FC236}">
                      <a16:creationId xmlns:a16="http://schemas.microsoft.com/office/drawing/2014/main" id="{19C25717-AA8F-4F25-8B6F-2B00687EFC4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92227" y="4291557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2" name="Switch">
              <a:extLst>
                <a:ext uri="{FF2B5EF4-FFF2-40B4-BE49-F238E27FC236}">
                  <a16:creationId xmlns:a16="http://schemas.microsoft.com/office/drawing/2014/main" id="{FB21487C-D66C-4650-BBC4-16B673CADEBE}"/>
                </a:ext>
              </a:extLst>
            </p:cNvPr>
            <p:cNvGrpSpPr/>
            <p:nvPr/>
          </p:nvGrpSpPr>
          <p:grpSpPr>
            <a:xfrm>
              <a:off x="6559554" y="3405632"/>
              <a:ext cx="708025" cy="685049"/>
              <a:chOff x="6559554" y="3405632"/>
              <a:chExt cx="708025" cy="685049"/>
            </a:xfrm>
          </p:grpSpPr>
          <p:sp>
            <p:nvSpPr>
              <p:cNvPr id="222" name="Switch label">
                <a:extLst>
                  <a:ext uri="{FF2B5EF4-FFF2-40B4-BE49-F238E27FC236}">
                    <a16:creationId xmlns:a16="http://schemas.microsoft.com/office/drawing/2014/main" id="{6F8797FF-2294-41FD-BFB2-40A263469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59554" y="3986037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Switch</a:t>
                </a:r>
              </a:p>
            </p:txBody>
          </p:sp>
          <p:grpSp>
            <p:nvGrpSpPr>
              <p:cNvPr id="223" name="Switch">
                <a:extLst>
                  <a:ext uri="{FF2B5EF4-FFF2-40B4-BE49-F238E27FC236}">
                    <a16:creationId xmlns:a16="http://schemas.microsoft.com/office/drawing/2014/main" id="{81974C12-1C0D-483E-97F8-C51C62582877}"/>
                  </a:ext>
                </a:extLst>
              </p:cNvPr>
              <p:cNvGrpSpPr/>
              <p:nvPr/>
            </p:nvGrpSpPr>
            <p:grpSpPr>
              <a:xfrm>
                <a:off x="6619592" y="3405632"/>
                <a:ext cx="576072" cy="576072"/>
                <a:chOff x="7097177" y="3394500"/>
                <a:chExt cx="576072" cy="576072"/>
              </a:xfrm>
            </p:grpSpPr>
            <p:pic>
              <p:nvPicPr>
                <p:cNvPr id="224" name="Switch">
                  <a:extLst>
                    <a:ext uri="{FF2B5EF4-FFF2-40B4-BE49-F238E27FC236}">
                      <a16:creationId xmlns:a16="http://schemas.microsoft.com/office/drawing/2014/main" id="{B5B4C4AA-D4C2-4DCB-A965-630E619B30B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097177" y="3394500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25" name="Picture 224">
                  <a:extLst>
                    <a:ext uri="{FF2B5EF4-FFF2-40B4-BE49-F238E27FC236}">
                      <a16:creationId xmlns:a16="http://schemas.microsoft.com/office/drawing/2014/main" id="{F098FF18-FDB2-4706-91C1-8441024C709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320019" y="3821573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3" name="Web Security">
              <a:extLst>
                <a:ext uri="{FF2B5EF4-FFF2-40B4-BE49-F238E27FC236}">
                  <a16:creationId xmlns:a16="http://schemas.microsoft.com/office/drawing/2014/main" id="{D7BED84C-AA60-4694-B6F4-E575AC7FD5A3}"/>
                </a:ext>
              </a:extLst>
            </p:cNvPr>
            <p:cNvGrpSpPr/>
            <p:nvPr/>
          </p:nvGrpSpPr>
          <p:grpSpPr>
            <a:xfrm>
              <a:off x="6499045" y="2497214"/>
              <a:ext cx="817167" cy="683925"/>
              <a:chOff x="6499045" y="2497214"/>
              <a:chExt cx="817167" cy="683925"/>
            </a:xfrm>
          </p:grpSpPr>
          <p:sp>
            <p:nvSpPr>
              <p:cNvPr id="214" name="Web Security label">
                <a:extLst>
                  <a:ext uri="{FF2B5EF4-FFF2-40B4-BE49-F238E27FC236}">
                    <a16:creationId xmlns:a16="http://schemas.microsoft.com/office/drawing/2014/main" id="{4069CE6A-095C-4EAE-9B22-3EF88CD0F4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99045" y="3076495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Web Security</a:t>
                </a:r>
              </a:p>
            </p:txBody>
          </p:sp>
          <p:grpSp>
            <p:nvGrpSpPr>
              <p:cNvPr id="215" name="Web Security">
                <a:extLst>
                  <a:ext uri="{FF2B5EF4-FFF2-40B4-BE49-F238E27FC236}">
                    <a16:creationId xmlns:a16="http://schemas.microsoft.com/office/drawing/2014/main" id="{4F31CFCA-B894-4FCD-AE5D-2E464C589E6A}"/>
                  </a:ext>
                </a:extLst>
              </p:cNvPr>
              <p:cNvGrpSpPr/>
              <p:nvPr/>
            </p:nvGrpSpPr>
            <p:grpSpPr>
              <a:xfrm>
                <a:off x="6619592" y="2497214"/>
                <a:ext cx="576072" cy="576072"/>
                <a:chOff x="6583223" y="3423239"/>
                <a:chExt cx="576072" cy="576072"/>
              </a:xfrm>
            </p:grpSpPr>
            <p:pic>
              <p:nvPicPr>
                <p:cNvPr id="216" name="Web Security">
                  <a:extLst>
                    <a:ext uri="{FF2B5EF4-FFF2-40B4-BE49-F238E27FC236}">
                      <a16:creationId xmlns:a16="http://schemas.microsoft.com/office/drawing/2014/main" id="{0E3BC0A1-2093-4BBD-9E89-6ED31C65E1A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83223" y="3423239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17" name="Picture 216">
                  <a:extLst>
                    <a:ext uri="{FF2B5EF4-FFF2-40B4-BE49-F238E27FC236}">
                      <a16:creationId xmlns:a16="http://schemas.microsoft.com/office/drawing/2014/main" id="{184BF861-30C3-4374-A0F3-D5229F60450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813291" y="385178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18" name="Picture 217">
                  <a:extLst>
                    <a:ext uri="{FF2B5EF4-FFF2-40B4-BE49-F238E27FC236}">
                      <a16:creationId xmlns:a16="http://schemas.microsoft.com/office/drawing/2014/main" id="{0970FB13-5F91-4CA8-96FE-913A1E5F410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608567" y="3797958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19" name="Picture 218">
                  <a:extLst>
                    <a:ext uri="{FF2B5EF4-FFF2-40B4-BE49-F238E27FC236}">
                      <a16:creationId xmlns:a16="http://schemas.microsoft.com/office/drawing/2014/main" id="{D38ADD43-1F54-4A55-84F4-287D318AA9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618089" y="346966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20" name="Picture 219">
                  <a:extLst>
                    <a:ext uri="{FF2B5EF4-FFF2-40B4-BE49-F238E27FC236}">
                      <a16:creationId xmlns:a16="http://schemas.microsoft.com/office/drawing/2014/main" id="{30339DE8-EC2A-48C0-A7BA-C6D598D4CD3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88805" y="3797958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21" name="Picture 220">
                  <a:extLst>
                    <a:ext uri="{FF2B5EF4-FFF2-40B4-BE49-F238E27FC236}">
                      <a16:creationId xmlns:a16="http://schemas.microsoft.com/office/drawing/2014/main" id="{0B35212E-1623-4119-8435-E1F81487374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76427" y="3469667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4" name="Server">
              <a:extLst>
                <a:ext uri="{FF2B5EF4-FFF2-40B4-BE49-F238E27FC236}">
                  <a16:creationId xmlns:a16="http://schemas.microsoft.com/office/drawing/2014/main" id="{C5C578E0-4F74-43CB-9A0B-0C1DE117B061}"/>
                </a:ext>
              </a:extLst>
            </p:cNvPr>
            <p:cNvGrpSpPr/>
            <p:nvPr/>
          </p:nvGrpSpPr>
          <p:grpSpPr>
            <a:xfrm>
              <a:off x="5595808" y="5184207"/>
              <a:ext cx="817167" cy="687180"/>
              <a:chOff x="5595808" y="5184207"/>
              <a:chExt cx="817167" cy="687180"/>
            </a:xfrm>
          </p:grpSpPr>
          <p:sp>
            <p:nvSpPr>
              <p:cNvPr id="210" name="Server label">
                <a:extLst>
                  <a:ext uri="{FF2B5EF4-FFF2-40B4-BE49-F238E27FC236}">
                    <a16:creationId xmlns:a16="http://schemas.microsoft.com/office/drawing/2014/main" id="{98E2A139-A086-417E-AAB2-44862192C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5808" y="5766743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Server</a:t>
                </a:r>
              </a:p>
            </p:txBody>
          </p:sp>
          <p:grpSp>
            <p:nvGrpSpPr>
              <p:cNvPr id="211" name="Group 210">
                <a:extLst>
                  <a:ext uri="{FF2B5EF4-FFF2-40B4-BE49-F238E27FC236}">
                    <a16:creationId xmlns:a16="http://schemas.microsoft.com/office/drawing/2014/main" id="{7DC9A857-5182-4477-9AF8-1B14102E07E2}"/>
                  </a:ext>
                </a:extLst>
              </p:cNvPr>
              <p:cNvGrpSpPr/>
              <p:nvPr/>
            </p:nvGrpSpPr>
            <p:grpSpPr>
              <a:xfrm>
                <a:off x="5716355" y="5184207"/>
                <a:ext cx="576072" cy="576072"/>
                <a:chOff x="5713785" y="3890091"/>
                <a:chExt cx="576072" cy="576072"/>
              </a:xfrm>
            </p:grpSpPr>
            <p:pic>
              <p:nvPicPr>
                <p:cNvPr id="212" name="Server">
                  <a:extLst>
                    <a:ext uri="{FF2B5EF4-FFF2-40B4-BE49-F238E27FC236}">
                      <a16:creationId xmlns:a16="http://schemas.microsoft.com/office/drawing/2014/main" id="{956F95CA-9543-4FA7-9661-3E5EA92597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13785" y="3890091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13" name="Picture 212">
                  <a:extLst>
                    <a:ext uri="{FF2B5EF4-FFF2-40B4-BE49-F238E27FC236}">
                      <a16:creationId xmlns:a16="http://schemas.microsoft.com/office/drawing/2014/main" id="{1CD5D2FC-2231-4F67-ACC5-EC1D5C350D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4259" y="4318469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5" name="Switch">
              <a:extLst>
                <a:ext uri="{FF2B5EF4-FFF2-40B4-BE49-F238E27FC236}">
                  <a16:creationId xmlns:a16="http://schemas.microsoft.com/office/drawing/2014/main" id="{EC9439E7-76EA-48C6-9FC1-0A0AFEAC4548}"/>
                </a:ext>
              </a:extLst>
            </p:cNvPr>
            <p:cNvGrpSpPr/>
            <p:nvPr/>
          </p:nvGrpSpPr>
          <p:grpSpPr>
            <a:xfrm>
              <a:off x="5595808" y="4322719"/>
              <a:ext cx="817167" cy="692525"/>
              <a:chOff x="5595808" y="4322719"/>
              <a:chExt cx="817167" cy="692525"/>
            </a:xfrm>
          </p:grpSpPr>
          <p:sp>
            <p:nvSpPr>
              <p:cNvPr id="205" name="Switch label">
                <a:extLst>
                  <a:ext uri="{FF2B5EF4-FFF2-40B4-BE49-F238E27FC236}">
                    <a16:creationId xmlns:a16="http://schemas.microsoft.com/office/drawing/2014/main" id="{74B9AF5E-58DF-48AE-8011-103A67D34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5808" y="4910600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Switch</a:t>
                </a:r>
              </a:p>
            </p:txBody>
          </p:sp>
          <p:grpSp>
            <p:nvGrpSpPr>
              <p:cNvPr id="206" name="Switch">
                <a:extLst>
                  <a:ext uri="{FF2B5EF4-FFF2-40B4-BE49-F238E27FC236}">
                    <a16:creationId xmlns:a16="http://schemas.microsoft.com/office/drawing/2014/main" id="{1416D164-18E2-498D-81DD-1E55BC680CCA}"/>
                  </a:ext>
                </a:extLst>
              </p:cNvPr>
              <p:cNvGrpSpPr/>
              <p:nvPr/>
            </p:nvGrpSpPr>
            <p:grpSpPr>
              <a:xfrm>
                <a:off x="5716355" y="4322719"/>
                <a:ext cx="576072" cy="576072"/>
                <a:chOff x="4841860" y="3808771"/>
                <a:chExt cx="576072" cy="576072"/>
              </a:xfrm>
            </p:grpSpPr>
            <p:pic>
              <p:nvPicPr>
                <p:cNvPr id="207" name="Switch">
                  <a:extLst>
                    <a:ext uri="{FF2B5EF4-FFF2-40B4-BE49-F238E27FC236}">
                      <a16:creationId xmlns:a16="http://schemas.microsoft.com/office/drawing/2014/main" id="{14935CA7-1F8F-41A8-B497-72BE7EE20CC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841860" y="3808771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08" name="Picture 207">
                  <a:extLst>
                    <a:ext uri="{FF2B5EF4-FFF2-40B4-BE49-F238E27FC236}">
                      <a16:creationId xmlns:a16="http://schemas.microsoft.com/office/drawing/2014/main" id="{B45819DC-B020-4EE5-A19F-ED4E9586EF6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896213" y="4211858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09" name="Picture 208">
                  <a:extLst>
                    <a:ext uri="{FF2B5EF4-FFF2-40B4-BE49-F238E27FC236}">
                      <a16:creationId xmlns:a16="http://schemas.microsoft.com/office/drawing/2014/main" id="{6B24AB5A-E89C-4798-9087-5DBC8DDEE3D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16413" y="4214181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6" name="Firewall">
              <a:extLst>
                <a:ext uri="{FF2B5EF4-FFF2-40B4-BE49-F238E27FC236}">
                  <a16:creationId xmlns:a16="http://schemas.microsoft.com/office/drawing/2014/main" id="{95075CE2-538A-403B-ABA3-3D62C385F63C}"/>
                </a:ext>
              </a:extLst>
            </p:cNvPr>
            <p:cNvGrpSpPr/>
            <p:nvPr/>
          </p:nvGrpSpPr>
          <p:grpSpPr>
            <a:xfrm>
              <a:off x="5650379" y="3405632"/>
              <a:ext cx="708025" cy="685049"/>
              <a:chOff x="5650379" y="3405632"/>
              <a:chExt cx="708025" cy="685049"/>
            </a:xfrm>
          </p:grpSpPr>
          <p:sp>
            <p:nvSpPr>
              <p:cNvPr id="194" name="Firewall label">
                <a:extLst>
                  <a:ext uri="{FF2B5EF4-FFF2-40B4-BE49-F238E27FC236}">
                    <a16:creationId xmlns:a16="http://schemas.microsoft.com/office/drawing/2014/main" id="{0286310B-5EFC-4210-93C8-8F91F52B1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50379" y="3986037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Firewall</a:t>
                </a:r>
              </a:p>
            </p:txBody>
          </p:sp>
          <p:grpSp>
            <p:nvGrpSpPr>
              <p:cNvPr id="195" name="Firewall">
                <a:extLst>
                  <a:ext uri="{FF2B5EF4-FFF2-40B4-BE49-F238E27FC236}">
                    <a16:creationId xmlns:a16="http://schemas.microsoft.com/office/drawing/2014/main" id="{A34C3495-6545-443A-9B4C-DC63A7D78BB4}"/>
                  </a:ext>
                </a:extLst>
              </p:cNvPr>
              <p:cNvGrpSpPr/>
              <p:nvPr/>
            </p:nvGrpSpPr>
            <p:grpSpPr>
              <a:xfrm>
                <a:off x="5716355" y="3405632"/>
                <a:ext cx="576072" cy="576072"/>
                <a:chOff x="5542586" y="2837486"/>
                <a:chExt cx="576072" cy="576072"/>
              </a:xfrm>
            </p:grpSpPr>
            <p:pic>
              <p:nvPicPr>
                <p:cNvPr id="196" name="Firewall">
                  <a:extLst>
                    <a:ext uri="{FF2B5EF4-FFF2-40B4-BE49-F238E27FC236}">
                      <a16:creationId xmlns:a16="http://schemas.microsoft.com/office/drawing/2014/main" id="{BEA155FD-5488-4BF0-B37B-D2852FFE169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42586" y="2837486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97" name="Picture 196">
                  <a:extLst>
                    <a:ext uri="{FF2B5EF4-FFF2-40B4-BE49-F238E27FC236}">
                      <a16:creationId xmlns:a16="http://schemas.microsoft.com/office/drawing/2014/main" id="{2C5543F0-D8F4-4422-A55C-89AF549873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63452" y="2837486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98" name="Picture 197">
                  <a:extLst>
                    <a:ext uri="{FF2B5EF4-FFF2-40B4-BE49-F238E27FC236}">
                      <a16:creationId xmlns:a16="http://schemas.microsoft.com/office/drawing/2014/main" id="{33BA813F-B3B3-4FB0-B12F-69A3B668DAE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73662" y="2883446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99" name="Picture 198">
                  <a:extLst>
                    <a:ext uri="{FF2B5EF4-FFF2-40B4-BE49-F238E27FC236}">
                      <a16:creationId xmlns:a16="http://schemas.microsoft.com/office/drawing/2014/main" id="{3E7B9111-3970-4DA5-8F94-D522D4D2D59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45685" y="3056048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00" name="Picture 199">
                  <a:extLst>
                    <a:ext uri="{FF2B5EF4-FFF2-40B4-BE49-F238E27FC236}">
                      <a16:creationId xmlns:a16="http://schemas.microsoft.com/office/drawing/2014/main" id="{9981B16A-4649-454B-A1E0-7C0CC11397D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77912" y="3225639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01" name="Picture 200">
                  <a:extLst>
                    <a:ext uri="{FF2B5EF4-FFF2-40B4-BE49-F238E27FC236}">
                      <a16:creationId xmlns:a16="http://schemas.microsoft.com/office/drawing/2014/main" id="{6EF9C8C2-EA30-4A7C-A73B-E219BE8D0EE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63452" y="3261938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02" name="Picture 201">
                  <a:extLst>
                    <a:ext uri="{FF2B5EF4-FFF2-40B4-BE49-F238E27FC236}">
                      <a16:creationId xmlns:a16="http://schemas.microsoft.com/office/drawing/2014/main" id="{D3A8F65A-B60E-407B-9073-68BD7E2E457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6758" y="3218250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03" name="Picture 202">
                  <a:extLst>
                    <a:ext uri="{FF2B5EF4-FFF2-40B4-BE49-F238E27FC236}">
                      <a16:creationId xmlns:a16="http://schemas.microsoft.com/office/drawing/2014/main" id="{549AC3F7-D461-4C70-8E74-78883885519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71042" y="3056048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04" name="Picture 203">
                  <a:extLst>
                    <a:ext uri="{FF2B5EF4-FFF2-40B4-BE49-F238E27FC236}">
                      <a16:creationId xmlns:a16="http://schemas.microsoft.com/office/drawing/2014/main" id="{B7E1609A-C599-47EA-81BA-511BDBC027A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6316" y="2881111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7" name="Switch">
              <a:extLst>
                <a:ext uri="{FF2B5EF4-FFF2-40B4-BE49-F238E27FC236}">
                  <a16:creationId xmlns:a16="http://schemas.microsoft.com/office/drawing/2014/main" id="{0B123EEF-9FD4-461B-AF68-C89466CC7C64}"/>
                </a:ext>
              </a:extLst>
            </p:cNvPr>
            <p:cNvGrpSpPr/>
            <p:nvPr/>
          </p:nvGrpSpPr>
          <p:grpSpPr>
            <a:xfrm>
              <a:off x="5595808" y="2497214"/>
              <a:ext cx="817167" cy="683925"/>
              <a:chOff x="5595808" y="2497214"/>
              <a:chExt cx="817167" cy="683925"/>
            </a:xfrm>
          </p:grpSpPr>
          <p:sp>
            <p:nvSpPr>
              <p:cNvPr id="189" name="Switch label">
                <a:extLst>
                  <a:ext uri="{FF2B5EF4-FFF2-40B4-BE49-F238E27FC236}">
                    <a16:creationId xmlns:a16="http://schemas.microsoft.com/office/drawing/2014/main" id="{F41EE29D-AB1F-48DC-A9CF-F02FFA17D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5808" y="3076495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Switch</a:t>
                </a:r>
              </a:p>
            </p:txBody>
          </p:sp>
          <p:grpSp>
            <p:nvGrpSpPr>
              <p:cNvPr id="190" name="Switch">
                <a:extLst>
                  <a:ext uri="{FF2B5EF4-FFF2-40B4-BE49-F238E27FC236}">
                    <a16:creationId xmlns:a16="http://schemas.microsoft.com/office/drawing/2014/main" id="{9FDC9682-2D20-4018-8117-F0BE5A38E510}"/>
                  </a:ext>
                </a:extLst>
              </p:cNvPr>
              <p:cNvGrpSpPr/>
              <p:nvPr/>
            </p:nvGrpSpPr>
            <p:grpSpPr>
              <a:xfrm>
                <a:off x="5716355" y="2497214"/>
                <a:ext cx="576072" cy="576072"/>
                <a:chOff x="4841860" y="3808771"/>
                <a:chExt cx="576072" cy="576072"/>
              </a:xfrm>
            </p:grpSpPr>
            <p:pic>
              <p:nvPicPr>
                <p:cNvPr id="191" name="Switch">
                  <a:extLst>
                    <a:ext uri="{FF2B5EF4-FFF2-40B4-BE49-F238E27FC236}">
                      <a16:creationId xmlns:a16="http://schemas.microsoft.com/office/drawing/2014/main" id="{4FFF108A-E12F-4792-BEE1-274D8C35BEF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841860" y="3808771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92" name="Picture 191">
                  <a:extLst>
                    <a:ext uri="{FF2B5EF4-FFF2-40B4-BE49-F238E27FC236}">
                      <a16:creationId xmlns:a16="http://schemas.microsoft.com/office/drawing/2014/main" id="{AA72825D-4299-41C8-B8B3-5F49132EB9C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896213" y="4211858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93" name="Picture 192">
                  <a:extLst>
                    <a:ext uri="{FF2B5EF4-FFF2-40B4-BE49-F238E27FC236}">
                      <a16:creationId xmlns:a16="http://schemas.microsoft.com/office/drawing/2014/main" id="{7B344ED9-5EEB-4E8B-B71C-CE7E20EB1B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16413" y="4214181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8" name="Wireless Controller">
              <a:extLst>
                <a:ext uri="{FF2B5EF4-FFF2-40B4-BE49-F238E27FC236}">
                  <a16:creationId xmlns:a16="http://schemas.microsoft.com/office/drawing/2014/main" id="{37608919-C070-4388-8C11-3FB28F6BCFDA}"/>
                </a:ext>
              </a:extLst>
            </p:cNvPr>
            <p:cNvGrpSpPr/>
            <p:nvPr/>
          </p:nvGrpSpPr>
          <p:grpSpPr>
            <a:xfrm>
              <a:off x="5595808" y="1613428"/>
              <a:ext cx="817167" cy="767433"/>
              <a:chOff x="5595808" y="1613428"/>
              <a:chExt cx="817167" cy="767433"/>
            </a:xfrm>
          </p:grpSpPr>
          <p:sp>
            <p:nvSpPr>
              <p:cNvPr id="180" name="Wireless Controller label">
                <a:extLst>
                  <a:ext uri="{FF2B5EF4-FFF2-40B4-BE49-F238E27FC236}">
                    <a16:creationId xmlns:a16="http://schemas.microsoft.com/office/drawing/2014/main" id="{88AB3A38-D754-49E8-A04E-24917E3A6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595808" y="2199273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Wireless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Controller</a:t>
                </a:r>
              </a:p>
            </p:txBody>
          </p:sp>
          <p:grpSp>
            <p:nvGrpSpPr>
              <p:cNvPr id="181" name="Group 180">
                <a:extLst>
                  <a:ext uri="{FF2B5EF4-FFF2-40B4-BE49-F238E27FC236}">
                    <a16:creationId xmlns:a16="http://schemas.microsoft.com/office/drawing/2014/main" id="{F6F99985-456A-4D48-A355-4839DD13839A}"/>
                  </a:ext>
                </a:extLst>
              </p:cNvPr>
              <p:cNvGrpSpPr/>
              <p:nvPr/>
            </p:nvGrpSpPr>
            <p:grpSpPr>
              <a:xfrm>
                <a:off x="5716355" y="1613428"/>
                <a:ext cx="576072" cy="576072"/>
                <a:chOff x="6497757" y="1639096"/>
                <a:chExt cx="576072" cy="576072"/>
              </a:xfrm>
            </p:grpSpPr>
            <p:pic>
              <p:nvPicPr>
                <p:cNvPr id="182" name="Wireless Controller">
                  <a:extLst>
                    <a:ext uri="{FF2B5EF4-FFF2-40B4-BE49-F238E27FC236}">
                      <a16:creationId xmlns:a16="http://schemas.microsoft.com/office/drawing/2014/main" id="{CE993865-18F1-4EA3-9195-4A5A1CB2050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97757" y="1639096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83" name="Picture 182">
                  <a:extLst>
                    <a:ext uri="{FF2B5EF4-FFF2-40B4-BE49-F238E27FC236}">
                      <a16:creationId xmlns:a16="http://schemas.microsoft.com/office/drawing/2014/main" id="{B64C193F-E327-462A-90E6-B570E77EF1C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887453" y="1674116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84" name="Picture 183">
                  <a:extLst>
                    <a:ext uri="{FF2B5EF4-FFF2-40B4-BE49-F238E27FC236}">
                      <a16:creationId xmlns:a16="http://schemas.microsoft.com/office/drawing/2014/main" id="{F0ABBBAF-49F1-4278-B630-B54C7BE677F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01114" y="185613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85" name="Picture 184">
                  <a:extLst>
                    <a:ext uri="{FF2B5EF4-FFF2-40B4-BE49-F238E27FC236}">
                      <a16:creationId xmlns:a16="http://schemas.microsoft.com/office/drawing/2014/main" id="{9F7549CA-05C2-482B-A8F6-7EFEBA3D316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36491" y="1674116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86" name="Picture 185">
                  <a:extLst>
                    <a:ext uri="{FF2B5EF4-FFF2-40B4-BE49-F238E27FC236}">
                      <a16:creationId xmlns:a16="http://schemas.microsoft.com/office/drawing/2014/main" id="{85B3C74D-20B1-4E17-AFD3-CD3FB5F1456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26289" y="185613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87" name="Picture 186">
                  <a:extLst>
                    <a:ext uri="{FF2B5EF4-FFF2-40B4-BE49-F238E27FC236}">
                      <a16:creationId xmlns:a16="http://schemas.microsoft.com/office/drawing/2014/main" id="{44585EA3-8D7B-42DC-B3B4-693CC754E27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43367" y="203751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88" name="Picture 187">
                  <a:extLst>
                    <a:ext uri="{FF2B5EF4-FFF2-40B4-BE49-F238E27FC236}">
                      <a16:creationId xmlns:a16="http://schemas.microsoft.com/office/drawing/2014/main" id="{A8F7EB17-19D7-4CB7-95C2-1B5F18E2A8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878095" y="2040955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39" name="Distribution Switch">
              <a:extLst>
                <a:ext uri="{FF2B5EF4-FFF2-40B4-BE49-F238E27FC236}">
                  <a16:creationId xmlns:a16="http://schemas.microsoft.com/office/drawing/2014/main" id="{4A26A8DE-2B7F-408D-A9EE-4D5BC9130D8C}"/>
                </a:ext>
              </a:extLst>
            </p:cNvPr>
            <p:cNvGrpSpPr/>
            <p:nvPr/>
          </p:nvGrpSpPr>
          <p:grpSpPr>
            <a:xfrm>
              <a:off x="4514461" y="3405632"/>
              <a:ext cx="894652" cy="773721"/>
              <a:chOff x="4514461" y="3405632"/>
              <a:chExt cx="894652" cy="773721"/>
            </a:xfrm>
          </p:grpSpPr>
          <p:sp>
            <p:nvSpPr>
              <p:cNvPr id="175" name="Distribution Switch label">
                <a:extLst>
                  <a:ext uri="{FF2B5EF4-FFF2-40B4-BE49-F238E27FC236}">
                    <a16:creationId xmlns:a16="http://schemas.microsoft.com/office/drawing/2014/main" id="{D643A6CF-8DDC-40E1-9C21-C9AC35E64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514461" y="3997765"/>
                <a:ext cx="894652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Distribution 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Switch</a:t>
                </a:r>
              </a:p>
            </p:txBody>
          </p:sp>
          <p:grpSp>
            <p:nvGrpSpPr>
              <p:cNvPr id="176" name="Distribution Switch">
                <a:extLst>
                  <a:ext uri="{FF2B5EF4-FFF2-40B4-BE49-F238E27FC236}">
                    <a16:creationId xmlns:a16="http://schemas.microsoft.com/office/drawing/2014/main" id="{3F97E514-3295-47FA-879B-ECB6310069C0}"/>
                  </a:ext>
                </a:extLst>
              </p:cNvPr>
              <p:cNvGrpSpPr/>
              <p:nvPr/>
            </p:nvGrpSpPr>
            <p:grpSpPr>
              <a:xfrm>
                <a:off x="4672827" y="3405632"/>
                <a:ext cx="576072" cy="576072"/>
                <a:chOff x="7879874" y="1472681"/>
                <a:chExt cx="576072" cy="576072"/>
              </a:xfrm>
            </p:grpSpPr>
            <p:pic>
              <p:nvPicPr>
                <p:cNvPr id="177" name="Distribution Switch">
                  <a:extLst>
                    <a:ext uri="{FF2B5EF4-FFF2-40B4-BE49-F238E27FC236}">
                      <a16:creationId xmlns:a16="http://schemas.microsoft.com/office/drawing/2014/main" id="{89059A4C-7A64-488D-B785-2792FEFF313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879874" y="1472681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78" name="Picture 177">
                  <a:extLst>
                    <a:ext uri="{FF2B5EF4-FFF2-40B4-BE49-F238E27FC236}">
                      <a16:creationId xmlns:a16="http://schemas.microsoft.com/office/drawing/2014/main" id="{B3A1CA82-C775-4A4F-BBE7-1EB8641211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918529" y="1861829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179" name="Picture 178">
                  <a:extLst>
                    <a:ext uri="{FF2B5EF4-FFF2-40B4-BE49-F238E27FC236}">
                      <a16:creationId xmlns:a16="http://schemas.microsoft.com/office/drawing/2014/main" id="{C1CE52ED-370C-47C8-9E3F-E1B14B45B3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270886" y="1866575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40" name="Switch">
              <a:extLst>
                <a:ext uri="{FF2B5EF4-FFF2-40B4-BE49-F238E27FC236}">
                  <a16:creationId xmlns:a16="http://schemas.microsoft.com/office/drawing/2014/main" id="{0B34B511-69F2-4305-B93F-384105646B00}"/>
                </a:ext>
              </a:extLst>
            </p:cNvPr>
            <p:cNvGrpSpPr/>
            <p:nvPr/>
          </p:nvGrpSpPr>
          <p:grpSpPr>
            <a:xfrm>
              <a:off x="3688241" y="3405632"/>
              <a:ext cx="708025" cy="680049"/>
              <a:chOff x="3688241" y="3405632"/>
              <a:chExt cx="708025" cy="680049"/>
            </a:xfrm>
          </p:grpSpPr>
          <p:sp>
            <p:nvSpPr>
              <p:cNvPr id="167" name="Switch label">
                <a:extLst>
                  <a:ext uri="{FF2B5EF4-FFF2-40B4-BE49-F238E27FC236}">
                    <a16:creationId xmlns:a16="http://schemas.microsoft.com/office/drawing/2014/main" id="{183224B4-E1FF-4616-9844-DBF43F9233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8241" y="3981037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Switch</a:t>
                </a:r>
              </a:p>
            </p:txBody>
          </p:sp>
          <p:grpSp>
            <p:nvGrpSpPr>
              <p:cNvPr id="168" name="Switch">
                <a:extLst>
                  <a:ext uri="{FF2B5EF4-FFF2-40B4-BE49-F238E27FC236}">
                    <a16:creationId xmlns:a16="http://schemas.microsoft.com/office/drawing/2014/main" id="{93285C1C-9280-4E05-B584-960454DBB919}"/>
                  </a:ext>
                </a:extLst>
              </p:cNvPr>
              <p:cNvGrpSpPr/>
              <p:nvPr/>
            </p:nvGrpSpPr>
            <p:grpSpPr>
              <a:xfrm>
                <a:off x="3754217" y="3405632"/>
                <a:ext cx="576072" cy="576072"/>
                <a:chOff x="1532277" y="1502145"/>
                <a:chExt cx="576072" cy="576072"/>
              </a:xfrm>
            </p:grpSpPr>
            <p:pic>
              <p:nvPicPr>
                <p:cNvPr id="169" name="Switch">
                  <a:extLst>
                    <a:ext uri="{FF2B5EF4-FFF2-40B4-BE49-F238E27FC236}">
                      <a16:creationId xmlns:a16="http://schemas.microsoft.com/office/drawing/2014/main" id="{B4120DB7-A92F-4B12-9986-055E5DA55F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532277" y="1502145"/>
                  <a:ext cx="576072" cy="576072"/>
                </a:xfrm>
                <a:prstGeom prst="rect">
                  <a:avLst/>
                </a:prstGeom>
              </p:spPr>
            </p:pic>
            <p:grpSp>
              <p:nvGrpSpPr>
                <p:cNvPr id="170" name="Group 169">
                  <a:extLst>
                    <a:ext uri="{FF2B5EF4-FFF2-40B4-BE49-F238E27FC236}">
                      <a16:creationId xmlns:a16="http://schemas.microsoft.com/office/drawing/2014/main" id="{6EEA2BAC-A5FE-4CF3-A4FC-5824BC565AE7}"/>
                    </a:ext>
                  </a:extLst>
                </p:cNvPr>
                <p:cNvGrpSpPr/>
                <p:nvPr/>
              </p:nvGrpSpPr>
              <p:grpSpPr>
                <a:xfrm>
                  <a:off x="1568296" y="1539365"/>
                  <a:ext cx="507627" cy="513427"/>
                  <a:chOff x="1568296" y="1539365"/>
                  <a:chExt cx="507627" cy="513427"/>
                </a:xfrm>
              </p:grpSpPr>
              <p:pic>
                <p:nvPicPr>
                  <p:cNvPr id="171" name="Picture 170">
                    <a:extLst>
                      <a:ext uri="{FF2B5EF4-FFF2-40B4-BE49-F238E27FC236}">
                        <a16:creationId xmlns:a16="http://schemas.microsoft.com/office/drawing/2014/main" id="{5BF358F2-3201-4112-812C-8EC1A3E7E58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568296" y="1539365"/>
                    <a:ext cx="146304" cy="146304"/>
                  </a:xfrm>
                  <a:prstGeom prst="rect">
                    <a:avLst/>
                  </a:prstGeom>
                </p:spPr>
              </p:pic>
              <p:pic>
                <p:nvPicPr>
                  <p:cNvPr id="172" name="Picture 171">
                    <a:extLst>
                      <a:ext uri="{FF2B5EF4-FFF2-40B4-BE49-F238E27FC236}">
                        <a16:creationId xmlns:a16="http://schemas.microsoft.com/office/drawing/2014/main" id="{7CFE0F39-E043-4000-9956-DCF5A1A987A9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18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897093" y="1906488"/>
                    <a:ext cx="146304" cy="146304"/>
                  </a:xfrm>
                  <a:prstGeom prst="rect">
                    <a:avLst/>
                  </a:prstGeom>
                </p:spPr>
              </p:pic>
              <p:pic>
                <p:nvPicPr>
                  <p:cNvPr id="173" name="Picture 172">
                    <a:extLst>
                      <a:ext uri="{FF2B5EF4-FFF2-40B4-BE49-F238E27FC236}">
                        <a16:creationId xmlns:a16="http://schemas.microsoft.com/office/drawing/2014/main" id="{17FCAA4E-8840-4F1E-930A-9F2E1E6A45A8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929619" y="1556520"/>
                    <a:ext cx="146304" cy="146304"/>
                  </a:xfrm>
                  <a:prstGeom prst="rect">
                    <a:avLst/>
                  </a:prstGeom>
                </p:spPr>
              </p:pic>
              <p:pic>
                <p:nvPicPr>
                  <p:cNvPr id="174" name="Picture 173">
                    <a:extLst>
                      <a:ext uri="{FF2B5EF4-FFF2-40B4-BE49-F238E27FC236}">
                        <a16:creationId xmlns:a16="http://schemas.microsoft.com/office/drawing/2014/main" id="{160D80BA-803A-4390-A368-E614FBE7495B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574364" y="1894595"/>
                    <a:ext cx="146304" cy="146304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41" name="Wireless Access Point">
              <a:extLst>
                <a:ext uri="{FF2B5EF4-FFF2-40B4-BE49-F238E27FC236}">
                  <a16:creationId xmlns:a16="http://schemas.microsoft.com/office/drawing/2014/main" id="{9CFAEBA3-2776-44C7-A34F-784A246E3C13}"/>
                </a:ext>
              </a:extLst>
            </p:cNvPr>
            <p:cNvGrpSpPr/>
            <p:nvPr/>
          </p:nvGrpSpPr>
          <p:grpSpPr>
            <a:xfrm>
              <a:off x="3688241" y="2497214"/>
              <a:ext cx="708025" cy="760869"/>
              <a:chOff x="3688241" y="2497214"/>
              <a:chExt cx="708025" cy="760869"/>
            </a:xfrm>
          </p:grpSpPr>
          <p:grpSp>
            <p:nvGrpSpPr>
              <p:cNvPr id="163" name="Wireless Acess Point">
                <a:extLst>
                  <a:ext uri="{FF2B5EF4-FFF2-40B4-BE49-F238E27FC236}">
                    <a16:creationId xmlns:a16="http://schemas.microsoft.com/office/drawing/2014/main" id="{1D969B25-E333-4F9E-A6F6-157832B8A1BB}"/>
                  </a:ext>
                </a:extLst>
              </p:cNvPr>
              <p:cNvGrpSpPr/>
              <p:nvPr/>
            </p:nvGrpSpPr>
            <p:grpSpPr>
              <a:xfrm>
                <a:off x="3754217" y="2497214"/>
                <a:ext cx="576072" cy="576072"/>
                <a:chOff x="444641" y="1345736"/>
                <a:chExt cx="576072" cy="576072"/>
              </a:xfrm>
            </p:grpSpPr>
            <p:pic>
              <p:nvPicPr>
                <p:cNvPr id="165" name="Wireless Access Point">
                  <a:extLst>
                    <a:ext uri="{FF2B5EF4-FFF2-40B4-BE49-F238E27FC236}">
                      <a16:creationId xmlns:a16="http://schemas.microsoft.com/office/drawing/2014/main" id="{DA14447F-7A53-4466-9C58-AAB726A757D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4641" y="1345736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66" name="Picture 165">
                  <a:extLst>
                    <a:ext uri="{FF2B5EF4-FFF2-40B4-BE49-F238E27FC236}">
                      <a16:creationId xmlns:a16="http://schemas.microsoft.com/office/drawing/2014/main" id="{9536C6D4-BCC8-473D-938E-D4AE1ECACA5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60977" y="1770111"/>
                  <a:ext cx="146304" cy="146304"/>
                </a:xfrm>
                <a:prstGeom prst="rect">
                  <a:avLst/>
                </a:prstGeom>
              </p:spPr>
            </p:pic>
          </p:grpSp>
          <p:sp>
            <p:nvSpPr>
              <p:cNvPr id="164" name="Wireless AccessPoint label">
                <a:extLst>
                  <a:ext uri="{FF2B5EF4-FFF2-40B4-BE49-F238E27FC236}">
                    <a16:creationId xmlns:a16="http://schemas.microsoft.com/office/drawing/2014/main" id="{173A34E4-4140-4B00-92CB-B9916A27A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8241" y="3076495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Wireless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Access Point</a:t>
                </a:r>
              </a:p>
            </p:txBody>
          </p:sp>
        </p:grpSp>
        <p:grpSp>
          <p:nvGrpSpPr>
            <p:cNvPr id="142" name="Environmental Controls">
              <a:extLst>
                <a:ext uri="{FF2B5EF4-FFF2-40B4-BE49-F238E27FC236}">
                  <a16:creationId xmlns:a16="http://schemas.microsoft.com/office/drawing/2014/main" id="{F69F412B-3825-45BF-AA7E-37E53F2BA096}"/>
                </a:ext>
              </a:extLst>
            </p:cNvPr>
            <p:cNvGrpSpPr/>
            <p:nvPr/>
          </p:nvGrpSpPr>
          <p:grpSpPr>
            <a:xfrm>
              <a:off x="2770092" y="5210447"/>
              <a:ext cx="708025" cy="766664"/>
              <a:chOff x="2770092" y="5210447"/>
              <a:chExt cx="708025" cy="766664"/>
            </a:xfrm>
          </p:grpSpPr>
          <p:sp>
            <p:nvSpPr>
              <p:cNvPr id="159" name="Environmental Controls label">
                <a:extLst>
                  <a:ext uri="{FF2B5EF4-FFF2-40B4-BE49-F238E27FC236}">
                    <a16:creationId xmlns:a16="http://schemas.microsoft.com/office/drawing/2014/main" id="{0F33FD5B-8853-4BD2-8AA0-1CC346F37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0092" y="5795523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Environmental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Controls</a:t>
                </a:r>
              </a:p>
            </p:txBody>
          </p:sp>
          <p:grpSp>
            <p:nvGrpSpPr>
              <p:cNvPr id="160" name="Group 159">
                <a:extLst>
                  <a:ext uri="{FF2B5EF4-FFF2-40B4-BE49-F238E27FC236}">
                    <a16:creationId xmlns:a16="http://schemas.microsoft.com/office/drawing/2014/main" id="{F41DA385-0AEF-4F9B-A8AB-63C2D8F2DC4B}"/>
                  </a:ext>
                </a:extLst>
              </p:cNvPr>
              <p:cNvGrpSpPr/>
              <p:nvPr/>
            </p:nvGrpSpPr>
            <p:grpSpPr>
              <a:xfrm>
                <a:off x="2836068" y="5210447"/>
                <a:ext cx="576072" cy="576072"/>
                <a:chOff x="2509705" y="2534632"/>
                <a:chExt cx="576072" cy="576072"/>
              </a:xfrm>
            </p:grpSpPr>
            <p:pic>
              <p:nvPicPr>
                <p:cNvPr id="161" name="Environmental Controls">
                  <a:extLst>
                    <a:ext uri="{FF2B5EF4-FFF2-40B4-BE49-F238E27FC236}">
                      <a16:creationId xmlns:a16="http://schemas.microsoft.com/office/drawing/2014/main" id="{B500F57C-7BC9-477F-9451-62A7ED4C649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509705" y="2534632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62" name="Picture 161">
                  <a:extLst>
                    <a:ext uri="{FF2B5EF4-FFF2-40B4-BE49-F238E27FC236}">
                      <a16:creationId xmlns:a16="http://schemas.microsoft.com/office/drawing/2014/main" id="{1D31C3F2-BF00-4DFE-A261-26776454DB9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724589" y="2964400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43" name="Employee Phone">
              <a:extLst>
                <a:ext uri="{FF2B5EF4-FFF2-40B4-BE49-F238E27FC236}">
                  <a16:creationId xmlns:a16="http://schemas.microsoft.com/office/drawing/2014/main" id="{739081FD-D126-44EB-BAFF-79CB06FC2D0B}"/>
                </a:ext>
              </a:extLst>
            </p:cNvPr>
            <p:cNvGrpSpPr/>
            <p:nvPr/>
          </p:nvGrpSpPr>
          <p:grpSpPr>
            <a:xfrm>
              <a:off x="2770092" y="4322719"/>
              <a:ext cx="708025" cy="756720"/>
              <a:chOff x="2770092" y="4322719"/>
              <a:chExt cx="708025" cy="756720"/>
            </a:xfrm>
          </p:grpSpPr>
          <p:sp>
            <p:nvSpPr>
              <p:cNvPr id="157" name="Employee Phone label">
                <a:extLst>
                  <a:ext uri="{FF2B5EF4-FFF2-40B4-BE49-F238E27FC236}">
                    <a16:creationId xmlns:a16="http://schemas.microsoft.com/office/drawing/2014/main" id="{6564ECCD-411C-47C3-86B2-C69ABE383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0092" y="4897851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Employee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Phone</a:t>
                </a:r>
              </a:p>
            </p:txBody>
          </p:sp>
          <p:pic>
            <p:nvPicPr>
              <p:cNvPr id="158" name="Employee Phone">
                <a:extLst>
                  <a:ext uri="{FF2B5EF4-FFF2-40B4-BE49-F238E27FC236}">
                    <a16:creationId xmlns:a16="http://schemas.microsoft.com/office/drawing/2014/main" id="{13445D8A-521A-4DD7-A6C9-3AFAF274B2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8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836068" y="4322719"/>
                <a:ext cx="576072" cy="576072"/>
              </a:xfrm>
              <a:prstGeom prst="rect">
                <a:avLst/>
              </a:prstGeom>
            </p:spPr>
          </p:pic>
        </p:grpSp>
        <p:grpSp>
          <p:nvGrpSpPr>
            <p:cNvPr id="144" name="Corporate Device">
              <a:extLst>
                <a:ext uri="{FF2B5EF4-FFF2-40B4-BE49-F238E27FC236}">
                  <a16:creationId xmlns:a16="http://schemas.microsoft.com/office/drawing/2014/main" id="{8F8E51A3-1F86-44D3-A64A-B038FE266845}"/>
                </a:ext>
              </a:extLst>
            </p:cNvPr>
            <p:cNvGrpSpPr/>
            <p:nvPr/>
          </p:nvGrpSpPr>
          <p:grpSpPr>
            <a:xfrm>
              <a:off x="2770092" y="3405632"/>
              <a:ext cx="708025" cy="750976"/>
              <a:chOff x="2770092" y="3405632"/>
              <a:chExt cx="708025" cy="750976"/>
            </a:xfrm>
          </p:grpSpPr>
          <p:sp>
            <p:nvSpPr>
              <p:cNvPr id="153" name="Corporate Device label">
                <a:extLst>
                  <a:ext uri="{FF2B5EF4-FFF2-40B4-BE49-F238E27FC236}">
                    <a16:creationId xmlns:a16="http://schemas.microsoft.com/office/drawing/2014/main" id="{660903BC-F48D-44EE-BE31-C9AEAD116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0092" y="3975020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Corporate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Device</a:t>
                </a:r>
              </a:p>
            </p:txBody>
          </p:sp>
          <p:grpSp>
            <p:nvGrpSpPr>
              <p:cNvPr id="154" name="Group 153">
                <a:extLst>
                  <a:ext uri="{FF2B5EF4-FFF2-40B4-BE49-F238E27FC236}">
                    <a16:creationId xmlns:a16="http://schemas.microsoft.com/office/drawing/2014/main" id="{4771AF47-1458-4AAA-9893-EB34486C5706}"/>
                  </a:ext>
                </a:extLst>
              </p:cNvPr>
              <p:cNvGrpSpPr/>
              <p:nvPr/>
            </p:nvGrpSpPr>
            <p:grpSpPr>
              <a:xfrm>
                <a:off x="2836068" y="3405632"/>
                <a:ext cx="576072" cy="576072"/>
                <a:chOff x="444641" y="2499965"/>
                <a:chExt cx="576072" cy="576072"/>
              </a:xfrm>
            </p:grpSpPr>
            <p:pic>
              <p:nvPicPr>
                <p:cNvPr id="155" name="Corporate Device">
                  <a:extLst>
                    <a:ext uri="{FF2B5EF4-FFF2-40B4-BE49-F238E27FC236}">
                      <a16:creationId xmlns:a16="http://schemas.microsoft.com/office/drawing/2014/main" id="{79353FC8-2E50-4332-B213-F06867331DA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4641" y="2499965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56" name="Picture 155">
                  <a:extLst>
                    <a:ext uri="{FF2B5EF4-FFF2-40B4-BE49-F238E27FC236}">
                      <a16:creationId xmlns:a16="http://schemas.microsoft.com/office/drawing/2014/main" id="{3C789158-EC8A-4D3D-9A0B-01E1A2CF1E4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66723" y="2929733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45" name="Mobile Device">
              <a:extLst>
                <a:ext uri="{FF2B5EF4-FFF2-40B4-BE49-F238E27FC236}">
                  <a16:creationId xmlns:a16="http://schemas.microsoft.com/office/drawing/2014/main" id="{B437B700-1778-4762-9B3B-AAAB7FAD34E8}"/>
                </a:ext>
              </a:extLst>
            </p:cNvPr>
            <p:cNvGrpSpPr/>
            <p:nvPr/>
          </p:nvGrpSpPr>
          <p:grpSpPr>
            <a:xfrm>
              <a:off x="2770092" y="2497214"/>
              <a:ext cx="708025" cy="760869"/>
              <a:chOff x="2770092" y="2497214"/>
              <a:chExt cx="708025" cy="760869"/>
            </a:xfrm>
          </p:grpSpPr>
          <p:sp>
            <p:nvSpPr>
              <p:cNvPr id="151" name="Mobile Device label">
                <a:extLst>
                  <a:ext uri="{FF2B5EF4-FFF2-40B4-BE49-F238E27FC236}">
                    <a16:creationId xmlns:a16="http://schemas.microsoft.com/office/drawing/2014/main" id="{4D113057-3964-43D4-B3DD-37F3CC6D6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0092" y="3076495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Mobile</a:t>
                </a:r>
              </a:p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Device</a:t>
                </a:r>
              </a:p>
            </p:txBody>
          </p:sp>
          <p:pic>
            <p:nvPicPr>
              <p:cNvPr id="152" name="Mobile Device">
                <a:extLst>
                  <a:ext uri="{FF2B5EF4-FFF2-40B4-BE49-F238E27FC236}">
                    <a16:creationId xmlns:a16="http://schemas.microsoft.com/office/drawing/2014/main" id="{43B7C302-DFFB-49B6-96E7-F38BAB919B9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1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836068" y="2497214"/>
                <a:ext cx="576072" cy="576072"/>
              </a:xfrm>
              <a:prstGeom prst="rect">
                <a:avLst/>
              </a:prstGeom>
            </p:spPr>
          </p:pic>
        </p:grpSp>
        <p:grpSp>
          <p:nvGrpSpPr>
            <p:cNvPr id="146" name="Corporate Wifi Device">
              <a:extLst>
                <a:ext uri="{FF2B5EF4-FFF2-40B4-BE49-F238E27FC236}">
                  <a16:creationId xmlns:a16="http://schemas.microsoft.com/office/drawing/2014/main" id="{41022F0F-1AC6-4AEC-96ED-F5E4B1AA63DC}"/>
                </a:ext>
              </a:extLst>
            </p:cNvPr>
            <p:cNvGrpSpPr/>
            <p:nvPr/>
          </p:nvGrpSpPr>
          <p:grpSpPr>
            <a:xfrm>
              <a:off x="2770092" y="1585548"/>
              <a:ext cx="708025" cy="767433"/>
              <a:chOff x="2770092" y="1585548"/>
              <a:chExt cx="708025" cy="767433"/>
            </a:xfrm>
          </p:grpSpPr>
          <p:sp>
            <p:nvSpPr>
              <p:cNvPr id="147" name="Corporate Wi-Fi Device label">
                <a:extLst>
                  <a:ext uri="{FF2B5EF4-FFF2-40B4-BE49-F238E27FC236}">
                    <a16:creationId xmlns:a16="http://schemas.microsoft.com/office/drawing/2014/main" id="{DC526004-F1A8-4838-9B14-AD5115448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0092" y="2171393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Corporate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Wi-Fi Device</a:t>
                </a:r>
              </a:p>
            </p:txBody>
          </p:sp>
          <p:grpSp>
            <p:nvGrpSpPr>
              <p:cNvPr id="148" name="Corporate Wifi Device">
                <a:extLst>
                  <a:ext uri="{FF2B5EF4-FFF2-40B4-BE49-F238E27FC236}">
                    <a16:creationId xmlns:a16="http://schemas.microsoft.com/office/drawing/2014/main" id="{1651A705-2947-4793-97E9-566ECADDD8CE}"/>
                  </a:ext>
                </a:extLst>
              </p:cNvPr>
              <p:cNvGrpSpPr/>
              <p:nvPr/>
            </p:nvGrpSpPr>
            <p:grpSpPr>
              <a:xfrm>
                <a:off x="2836068" y="1585548"/>
                <a:ext cx="576072" cy="577386"/>
                <a:chOff x="2836068" y="1585548"/>
                <a:chExt cx="576072" cy="577386"/>
              </a:xfrm>
            </p:grpSpPr>
            <p:pic>
              <p:nvPicPr>
                <p:cNvPr id="149" name="Corporate Wi-Fi Device">
                  <a:extLst>
                    <a:ext uri="{FF2B5EF4-FFF2-40B4-BE49-F238E27FC236}">
                      <a16:creationId xmlns:a16="http://schemas.microsoft.com/office/drawing/2014/main" id="{F0326CC3-240D-47B5-A1EF-C52A5434B45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836068" y="1585548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50" name="Picture 149">
                  <a:extLst>
                    <a:ext uri="{FF2B5EF4-FFF2-40B4-BE49-F238E27FC236}">
                      <a16:creationId xmlns:a16="http://schemas.microsoft.com/office/drawing/2014/main" id="{C999B865-F5CC-4785-864A-4564E9E1378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3060450" y="2016630"/>
                  <a:ext cx="146304" cy="146304"/>
                </a:xfrm>
                <a:prstGeom prst="rect">
                  <a:avLst/>
                </a:prstGeom>
              </p:spPr>
            </p:pic>
          </p:grp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63645E33-3510-42DB-8BA9-EA68FA990DB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Large Branch Architecture</a:t>
            </a:r>
          </a:p>
        </p:txBody>
      </p:sp>
    </p:spTree>
    <p:extLst>
      <p:ext uri="{BB962C8B-B14F-4D97-AF65-F5344CB8AC3E}">
        <p14:creationId xmlns:p14="http://schemas.microsoft.com/office/powerpoint/2010/main" val="3480838818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Wedge Shape for Campus">
            <a:extLst>
              <a:ext uri="{FF2B5EF4-FFF2-40B4-BE49-F238E27FC236}">
                <a16:creationId xmlns:a16="http://schemas.microsoft.com/office/drawing/2014/main" id="{DDBBFE1D-DDB4-4C1E-99BA-5D9037CBE605}"/>
              </a:ext>
            </a:extLst>
          </p:cNvPr>
          <p:cNvSpPr/>
          <p:nvPr/>
        </p:nvSpPr>
        <p:spPr>
          <a:xfrm>
            <a:off x="0" y="0"/>
            <a:ext cx="13660920" cy="6858000"/>
          </a:xfrm>
          <a:prstGeom prst="rect">
            <a:avLst/>
          </a:prstGeom>
          <a:solidFill>
            <a:srgbClr val="343F4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solidFill>
                <a:srgbClr val="005073"/>
              </a:solidFill>
            </a:endParaRPr>
          </a:p>
        </p:txBody>
      </p:sp>
      <p:grpSp>
        <p:nvGrpSpPr>
          <p:cNvPr id="5" name="Building and Core Block boxes">
            <a:extLst>
              <a:ext uri="{FF2B5EF4-FFF2-40B4-BE49-F238E27FC236}">
                <a16:creationId xmlns:a16="http://schemas.microsoft.com/office/drawing/2014/main" id="{369DFD92-F709-419F-B9D5-ABBE47920B36}"/>
              </a:ext>
            </a:extLst>
          </p:cNvPr>
          <p:cNvGrpSpPr/>
          <p:nvPr/>
        </p:nvGrpSpPr>
        <p:grpSpPr>
          <a:xfrm>
            <a:off x="1629418" y="1022565"/>
            <a:ext cx="8505182" cy="5691775"/>
            <a:chOff x="1629418" y="1022565"/>
            <a:chExt cx="8505182" cy="5691775"/>
          </a:xfrm>
        </p:grpSpPr>
        <p:grpSp>
          <p:nvGrpSpPr>
            <p:cNvPr id="6" name="blue box outlines">
              <a:extLst>
                <a:ext uri="{FF2B5EF4-FFF2-40B4-BE49-F238E27FC236}">
                  <a16:creationId xmlns:a16="http://schemas.microsoft.com/office/drawing/2014/main" id="{3D6A57D7-7AA7-464A-8C54-6A1F9D39AAC1}"/>
                </a:ext>
              </a:extLst>
            </p:cNvPr>
            <p:cNvGrpSpPr/>
            <p:nvPr/>
          </p:nvGrpSpPr>
          <p:grpSpPr>
            <a:xfrm>
              <a:off x="1629418" y="1022565"/>
              <a:ext cx="8505182" cy="5691775"/>
              <a:chOff x="1629418" y="1022565"/>
              <a:chExt cx="8505182" cy="5691775"/>
            </a:xfrm>
          </p:grpSpPr>
          <p:sp>
            <p:nvSpPr>
              <p:cNvPr id="9" name="Rounded Rectangle 415">
                <a:extLst>
                  <a:ext uri="{FF2B5EF4-FFF2-40B4-BE49-F238E27FC236}">
                    <a16:creationId xmlns:a16="http://schemas.microsoft.com/office/drawing/2014/main" id="{AA4EECEA-2F34-4DB1-BA86-650A62C85719}"/>
                  </a:ext>
                </a:extLst>
              </p:cNvPr>
              <p:cNvSpPr/>
              <p:nvPr/>
            </p:nvSpPr>
            <p:spPr>
              <a:xfrm>
                <a:off x="1629418" y="1022565"/>
                <a:ext cx="4662381" cy="5278058"/>
              </a:xfrm>
              <a:custGeom>
                <a:avLst/>
                <a:gdLst>
                  <a:gd name="connsiteX0" fmla="*/ 0 w 4643050"/>
                  <a:gd name="connsiteY0" fmla="*/ 337735 h 5580282"/>
                  <a:gd name="connsiteX1" fmla="*/ 337735 w 4643050"/>
                  <a:gd name="connsiteY1" fmla="*/ 0 h 5580282"/>
                  <a:gd name="connsiteX2" fmla="*/ 4305315 w 4643050"/>
                  <a:gd name="connsiteY2" fmla="*/ 0 h 5580282"/>
                  <a:gd name="connsiteX3" fmla="*/ 4643050 w 4643050"/>
                  <a:gd name="connsiteY3" fmla="*/ 337735 h 5580282"/>
                  <a:gd name="connsiteX4" fmla="*/ 4643050 w 4643050"/>
                  <a:gd name="connsiteY4" fmla="*/ 5242547 h 5580282"/>
                  <a:gd name="connsiteX5" fmla="*/ 4305315 w 4643050"/>
                  <a:gd name="connsiteY5" fmla="*/ 5580282 h 5580282"/>
                  <a:gd name="connsiteX6" fmla="*/ 337735 w 4643050"/>
                  <a:gd name="connsiteY6" fmla="*/ 5580282 h 5580282"/>
                  <a:gd name="connsiteX7" fmla="*/ 0 w 4643050"/>
                  <a:gd name="connsiteY7" fmla="*/ 5242547 h 5580282"/>
                  <a:gd name="connsiteX8" fmla="*/ 0 w 4643050"/>
                  <a:gd name="connsiteY8" fmla="*/ 337735 h 5580282"/>
                  <a:gd name="connsiteX0" fmla="*/ 130605 w 4773655"/>
                  <a:gd name="connsiteY0" fmla="*/ 337735 h 5580282"/>
                  <a:gd name="connsiteX1" fmla="*/ 468340 w 4773655"/>
                  <a:gd name="connsiteY1" fmla="*/ 0 h 5580282"/>
                  <a:gd name="connsiteX2" fmla="*/ 4435920 w 4773655"/>
                  <a:gd name="connsiteY2" fmla="*/ 0 h 5580282"/>
                  <a:gd name="connsiteX3" fmla="*/ 4773655 w 4773655"/>
                  <a:gd name="connsiteY3" fmla="*/ 337735 h 5580282"/>
                  <a:gd name="connsiteX4" fmla="*/ 4773655 w 4773655"/>
                  <a:gd name="connsiteY4" fmla="*/ 5242547 h 5580282"/>
                  <a:gd name="connsiteX5" fmla="*/ 4435920 w 4773655"/>
                  <a:gd name="connsiteY5" fmla="*/ 5580282 h 5580282"/>
                  <a:gd name="connsiteX6" fmla="*/ 69579 w 4773655"/>
                  <a:gd name="connsiteY6" fmla="*/ 5573407 h 5580282"/>
                  <a:gd name="connsiteX7" fmla="*/ 130605 w 4773655"/>
                  <a:gd name="connsiteY7" fmla="*/ 5242547 h 5580282"/>
                  <a:gd name="connsiteX8" fmla="*/ 130605 w 4773655"/>
                  <a:gd name="connsiteY8" fmla="*/ 337735 h 5580282"/>
                  <a:gd name="connsiteX0" fmla="*/ 18199 w 4661249"/>
                  <a:gd name="connsiteY0" fmla="*/ 337735 h 5587158"/>
                  <a:gd name="connsiteX1" fmla="*/ 355934 w 4661249"/>
                  <a:gd name="connsiteY1" fmla="*/ 0 h 5587158"/>
                  <a:gd name="connsiteX2" fmla="*/ 4323514 w 4661249"/>
                  <a:gd name="connsiteY2" fmla="*/ 0 h 5587158"/>
                  <a:gd name="connsiteX3" fmla="*/ 4661249 w 4661249"/>
                  <a:gd name="connsiteY3" fmla="*/ 337735 h 5587158"/>
                  <a:gd name="connsiteX4" fmla="*/ 4661249 w 4661249"/>
                  <a:gd name="connsiteY4" fmla="*/ 5242547 h 5587158"/>
                  <a:gd name="connsiteX5" fmla="*/ 4323514 w 4661249"/>
                  <a:gd name="connsiteY5" fmla="*/ 5580282 h 5587158"/>
                  <a:gd name="connsiteX6" fmla="*/ 122177 w 4661249"/>
                  <a:gd name="connsiteY6" fmla="*/ 5587158 h 5587158"/>
                  <a:gd name="connsiteX7" fmla="*/ 18199 w 4661249"/>
                  <a:gd name="connsiteY7" fmla="*/ 5242547 h 5587158"/>
                  <a:gd name="connsiteX8" fmla="*/ 18199 w 4661249"/>
                  <a:gd name="connsiteY8" fmla="*/ 337735 h 5587158"/>
                  <a:gd name="connsiteX0" fmla="*/ 240864 w 4883914"/>
                  <a:gd name="connsiteY0" fmla="*/ 337735 h 5746784"/>
                  <a:gd name="connsiteX1" fmla="*/ 578599 w 4883914"/>
                  <a:gd name="connsiteY1" fmla="*/ 0 h 5746784"/>
                  <a:gd name="connsiteX2" fmla="*/ 4546179 w 4883914"/>
                  <a:gd name="connsiteY2" fmla="*/ 0 h 5746784"/>
                  <a:gd name="connsiteX3" fmla="*/ 4883914 w 4883914"/>
                  <a:gd name="connsiteY3" fmla="*/ 337735 h 5746784"/>
                  <a:gd name="connsiteX4" fmla="*/ 4883914 w 4883914"/>
                  <a:gd name="connsiteY4" fmla="*/ 5242547 h 5746784"/>
                  <a:gd name="connsiteX5" fmla="*/ 4546179 w 4883914"/>
                  <a:gd name="connsiteY5" fmla="*/ 5580282 h 5746784"/>
                  <a:gd name="connsiteX6" fmla="*/ 344842 w 4883914"/>
                  <a:gd name="connsiteY6" fmla="*/ 5587158 h 5746784"/>
                  <a:gd name="connsiteX7" fmla="*/ 240864 w 4883914"/>
                  <a:gd name="connsiteY7" fmla="*/ 5242547 h 5746784"/>
                  <a:gd name="connsiteX8" fmla="*/ 240864 w 4883914"/>
                  <a:gd name="connsiteY8" fmla="*/ 337735 h 5746784"/>
                  <a:gd name="connsiteX0" fmla="*/ 0 w 4643050"/>
                  <a:gd name="connsiteY0" fmla="*/ 337735 h 5692219"/>
                  <a:gd name="connsiteX1" fmla="*/ 337735 w 4643050"/>
                  <a:gd name="connsiteY1" fmla="*/ 0 h 5692219"/>
                  <a:gd name="connsiteX2" fmla="*/ 4305315 w 4643050"/>
                  <a:gd name="connsiteY2" fmla="*/ 0 h 5692219"/>
                  <a:gd name="connsiteX3" fmla="*/ 4643050 w 4643050"/>
                  <a:gd name="connsiteY3" fmla="*/ 337735 h 5692219"/>
                  <a:gd name="connsiteX4" fmla="*/ 4643050 w 4643050"/>
                  <a:gd name="connsiteY4" fmla="*/ 5242547 h 5692219"/>
                  <a:gd name="connsiteX5" fmla="*/ 4305315 w 4643050"/>
                  <a:gd name="connsiteY5" fmla="*/ 5580282 h 5692219"/>
                  <a:gd name="connsiteX6" fmla="*/ 103978 w 4643050"/>
                  <a:gd name="connsiteY6" fmla="*/ 5587158 h 5692219"/>
                  <a:gd name="connsiteX7" fmla="*/ 0 w 4643050"/>
                  <a:gd name="connsiteY7" fmla="*/ 5242547 h 5692219"/>
                  <a:gd name="connsiteX8" fmla="*/ 0 w 4643050"/>
                  <a:gd name="connsiteY8" fmla="*/ 337735 h 5692219"/>
                  <a:gd name="connsiteX0" fmla="*/ 143615 w 4786665"/>
                  <a:gd name="connsiteY0" fmla="*/ 337735 h 5746245"/>
                  <a:gd name="connsiteX1" fmla="*/ 481350 w 4786665"/>
                  <a:gd name="connsiteY1" fmla="*/ 0 h 5746245"/>
                  <a:gd name="connsiteX2" fmla="*/ 4448930 w 4786665"/>
                  <a:gd name="connsiteY2" fmla="*/ 0 h 5746245"/>
                  <a:gd name="connsiteX3" fmla="*/ 4786665 w 4786665"/>
                  <a:gd name="connsiteY3" fmla="*/ 337735 h 5746245"/>
                  <a:gd name="connsiteX4" fmla="*/ 4786665 w 4786665"/>
                  <a:gd name="connsiteY4" fmla="*/ 5242547 h 5746245"/>
                  <a:gd name="connsiteX5" fmla="*/ 4448930 w 4786665"/>
                  <a:gd name="connsiteY5" fmla="*/ 5580282 h 5746245"/>
                  <a:gd name="connsiteX6" fmla="*/ 247593 w 4786665"/>
                  <a:gd name="connsiteY6" fmla="*/ 5587158 h 5746245"/>
                  <a:gd name="connsiteX7" fmla="*/ 143615 w 4786665"/>
                  <a:gd name="connsiteY7" fmla="*/ 5242547 h 5746245"/>
                  <a:gd name="connsiteX8" fmla="*/ 143615 w 4786665"/>
                  <a:gd name="connsiteY8" fmla="*/ 337735 h 5746245"/>
                  <a:gd name="connsiteX0" fmla="*/ 143615 w 4786665"/>
                  <a:gd name="connsiteY0" fmla="*/ 337735 h 5746245"/>
                  <a:gd name="connsiteX1" fmla="*/ 481350 w 4786665"/>
                  <a:gd name="connsiteY1" fmla="*/ 0 h 5746245"/>
                  <a:gd name="connsiteX2" fmla="*/ 4448930 w 4786665"/>
                  <a:gd name="connsiteY2" fmla="*/ 0 h 5746245"/>
                  <a:gd name="connsiteX3" fmla="*/ 4786665 w 4786665"/>
                  <a:gd name="connsiteY3" fmla="*/ 337735 h 5746245"/>
                  <a:gd name="connsiteX4" fmla="*/ 4786665 w 4786665"/>
                  <a:gd name="connsiteY4" fmla="*/ 5242547 h 5746245"/>
                  <a:gd name="connsiteX5" fmla="*/ 4448930 w 4786665"/>
                  <a:gd name="connsiteY5" fmla="*/ 5580282 h 5746245"/>
                  <a:gd name="connsiteX6" fmla="*/ 247593 w 4786665"/>
                  <a:gd name="connsiteY6" fmla="*/ 5587158 h 5746245"/>
                  <a:gd name="connsiteX7" fmla="*/ 143615 w 4786665"/>
                  <a:gd name="connsiteY7" fmla="*/ 5242547 h 5746245"/>
                  <a:gd name="connsiteX8" fmla="*/ 138285 w 4786665"/>
                  <a:gd name="connsiteY8" fmla="*/ 4755874 h 5746245"/>
                  <a:gd name="connsiteX9" fmla="*/ 143615 w 4786665"/>
                  <a:gd name="connsiteY9" fmla="*/ 337735 h 5746245"/>
                  <a:gd name="connsiteX0" fmla="*/ 241898 w 4884948"/>
                  <a:gd name="connsiteY0" fmla="*/ 337735 h 5587158"/>
                  <a:gd name="connsiteX1" fmla="*/ 579633 w 4884948"/>
                  <a:gd name="connsiteY1" fmla="*/ 0 h 5587158"/>
                  <a:gd name="connsiteX2" fmla="*/ 4547213 w 4884948"/>
                  <a:gd name="connsiteY2" fmla="*/ 0 h 5587158"/>
                  <a:gd name="connsiteX3" fmla="*/ 4884948 w 4884948"/>
                  <a:gd name="connsiteY3" fmla="*/ 337735 h 5587158"/>
                  <a:gd name="connsiteX4" fmla="*/ 4884948 w 4884948"/>
                  <a:gd name="connsiteY4" fmla="*/ 5242547 h 5587158"/>
                  <a:gd name="connsiteX5" fmla="*/ 4547213 w 4884948"/>
                  <a:gd name="connsiteY5" fmla="*/ 5580282 h 5587158"/>
                  <a:gd name="connsiteX6" fmla="*/ 345876 w 4884948"/>
                  <a:gd name="connsiteY6" fmla="*/ 5587158 h 5587158"/>
                  <a:gd name="connsiteX7" fmla="*/ 236568 w 4884948"/>
                  <a:gd name="connsiteY7" fmla="*/ 4755874 h 5587158"/>
                  <a:gd name="connsiteX8" fmla="*/ 241898 w 4884948"/>
                  <a:gd name="connsiteY8" fmla="*/ 337735 h 5587158"/>
                  <a:gd name="connsiteX0" fmla="*/ 247215 w 4890265"/>
                  <a:gd name="connsiteY0" fmla="*/ 337735 h 5587158"/>
                  <a:gd name="connsiteX1" fmla="*/ 584950 w 4890265"/>
                  <a:gd name="connsiteY1" fmla="*/ 0 h 5587158"/>
                  <a:gd name="connsiteX2" fmla="*/ 4552530 w 4890265"/>
                  <a:gd name="connsiteY2" fmla="*/ 0 h 5587158"/>
                  <a:gd name="connsiteX3" fmla="*/ 4890265 w 4890265"/>
                  <a:gd name="connsiteY3" fmla="*/ 337735 h 5587158"/>
                  <a:gd name="connsiteX4" fmla="*/ 4890265 w 4890265"/>
                  <a:gd name="connsiteY4" fmla="*/ 5242547 h 5587158"/>
                  <a:gd name="connsiteX5" fmla="*/ 4552530 w 4890265"/>
                  <a:gd name="connsiteY5" fmla="*/ 5580282 h 5587158"/>
                  <a:gd name="connsiteX6" fmla="*/ 351193 w 4890265"/>
                  <a:gd name="connsiteY6" fmla="*/ 5587158 h 5587158"/>
                  <a:gd name="connsiteX7" fmla="*/ 241885 w 4890265"/>
                  <a:gd name="connsiteY7" fmla="*/ 4755874 h 5587158"/>
                  <a:gd name="connsiteX8" fmla="*/ 247215 w 4890265"/>
                  <a:gd name="connsiteY8" fmla="*/ 337735 h 5587158"/>
                  <a:gd name="connsiteX0" fmla="*/ 247215 w 4890265"/>
                  <a:gd name="connsiteY0" fmla="*/ 337735 h 5587158"/>
                  <a:gd name="connsiteX1" fmla="*/ 584950 w 4890265"/>
                  <a:gd name="connsiteY1" fmla="*/ 0 h 5587158"/>
                  <a:gd name="connsiteX2" fmla="*/ 4552530 w 4890265"/>
                  <a:gd name="connsiteY2" fmla="*/ 0 h 5587158"/>
                  <a:gd name="connsiteX3" fmla="*/ 4890265 w 4890265"/>
                  <a:gd name="connsiteY3" fmla="*/ 337735 h 5587158"/>
                  <a:gd name="connsiteX4" fmla="*/ 4890265 w 4890265"/>
                  <a:gd name="connsiteY4" fmla="*/ 5242547 h 5587158"/>
                  <a:gd name="connsiteX5" fmla="*/ 4552530 w 4890265"/>
                  <a:gd name="connsiteY5" fmla="*/ 5580282 h 5587158"/>
                  <a:gd name="connsiteX6" fmla="*/ 351193 w 4890265"/>
                  <a:gd name="connsiteY6" fmla="*/ 5587158 h 5587158"/>
                  <a:gd name="connsiteX7" fmla="*/ 241885 w 4890265"/>
                  <a:gd name="connsiteY7" fmla="*/ 4755874 h 5587158"/>
                  <a:gd name="connsiteX8" fmla="*/ 247215 w 4890265"/>
                  <a:gd name="connsiteY8" fmla="*/ 337735 h 5587158"/>
                  <a:gd name="connsiteX0" fmla="*/ 5330 w 4648380"/>
                  <a:gd name="connsiteY0" fmla="*/ 337735 h 5580282"/>
                  <a:gd name="connsiteX1" fmla="*/ 343065 w 4648380"/>
                  <a:gd name="connsiteY1" fmla="*/ 0 h 5580282"/>
                  <a:gd name="connsiteX2" fmla="*/ 4310645 w 4648380"/>
                  <a:gd name="connsiteY2" fmla="*/ 0 h 5580282"/>
                  <a:gd name="connsiteX3" fmla="*/ 4648380 w 4648380"/>
                  <a:gd name="connsiteY3" fmla="*/ 337735 h 5580282"/>
                  <a:gd name="connsiteX4" fmla="*/ 4648380 w 4648380"/>
                  <a:gd name="connsiteY4" fmla="*/ 5242547 h 5580282"/>
                  <a:gd name="connsiteX5" fmla="*/ 4310645 w 4648380"/>
                  <a:gd name="connsiteY5" fmla="*/ 5580282 h 5580282"/>
                  <a:gd name="connsiteX6" fmla="*/ 0 w 4648380"/>
                  <a:gd name="connsiteY6" fmla="*/ 4755874 h 5580282"/>
                  <a:gd name="connsiteX7" fmla="*/ 5330 w 4648380"/>
                  <a:gd name="connsiteY7" fmla="*/ 337735 h 5580282"/>
                  <a:gd name="connsiteX0" fmla="*/ 19081 w 4662131"/>
                  <a:gd name="connsiteY0" fmla="*/ 337735 h 5580282"/>
                  <a:gd name="connsiteX1" fmla="*/ 356816 w 4662131"/>
                  <a:gd name="connsiteY1" fmla="*/ 0 h 5580282"/>
                  <a:gd name="connsiteX2" fmla="*/ 4324396 w 4662131"/>
                  <a:gd name="connsiteY2" fmla="*/ 0 h 5580282"/>
                  <a:gd name="connsiteX3" fmla="*/ 4662131 w 4662131"/>
                  <a:gd name="connsiteY3" fmla="*/ 337735 h 5580282"/>
                  <a:gd name="connsiteX4" fmla="*/ 4662131 w 4662131"/>
                  <a:gd name="connsiteY4" fmla="*/ 5242547 h 5580282"/>
                  <a:gd name="connsiteX5" fmla="*/ 4324396 w 4662131"/>
                  <a:gd name="connsiteY5" fmla="*/ 5580282 h 5580282"/>
                  <a:gd name="connsiteX6" fmla="*/ 0 w 4662131"/>
                  <a:gd name="connsiteY6" fmla="*/ 5278389 h 5580282"/>
                  <a:gd name="connsiteX7" fmla="*/ 19081 w 4662131"/>
                  <a:gd name="connsiteY7" fmla="*/ 337735 h 5580282"/>
                  <a:gd name="connsiteX0" fmla="*/ 19081 w 4662131"/>
                  <a:gd name="connsiteY0" fmla="*/ 337735 h 5876056"/>
                  <a:gd name="connsiteX1" fmla="*/ 356816 w 4662131"/>
                  <a:gd name="connsiteY1" fmla="*/ 0 h 5876056"/>
                  <a:gd name="connsiteX2" fmla="*/ 4324396 w 4662131"/>
                  <a:gd name="connsiteY2" fmla="*/ 0 h 5876056"/>
                  <a:gd name="connsiteX3" fmla="*/ 4662131 w 4662131"/>
                  <a:gd name="connsiteY3" fmla="*/ 337735 h 5876056"/>
                  <a:gd name="connsiteX4" fmla="*/ 4662131 w 4662131"/>
                  <a:gd name="connsiteY4" fmla="*/ 5242547 h 5876056"/>
                  <a:gd name="connsiteX5" fmla="*/ 0 w 4662131"/>
                  <a:gd name="connsiteY5" fmla="*/ 5278389 h 5876056"/>
                  <a:gd name="connsiteX6" fmla="*/ 19081 w 4662131"/>
                  <a:gd name="connsiteY6" fmla="*/ 337735 h 5876056"/>
                  <a:gd name="connsiteX0" fmla="*/ 19081 w 4662131"/>
                  <a:gd name="connsiteY0" fmla="*/ 337735 h 5994398"/>
                  <a:gd name="connsiteX1" fmla="*/ 356816 w 4662131"/>
                  <a:gd name="connsiteY1" fmla="*/ 0 h 5994398"/>
                  <a:gd name="connsiteX2" fmla="*/ 4324396 w 4662131"/>
                  <a:gd name="connsiteY2" fmla="*/ 0 h 5994398"/>
                  <a:gd name="connsiteX3" fmla="*/ 4662131 w 4662131"/>
                  <a:gd name="connsiteY3" fmla="*/ 337735 h 5994398"/>
                  <a:gd name="connsiteX4" fmla="*/ 4662131 w 4662131"/>
                  <a:gd name="connsiteY4" fmla="*/ 5242547 h 5994398"/>
                  <a:gd name="connsiteX5" fmla="*/ 0 w 4662131"/>
                  <a:gd name="connsiteY5" fmla="*/ 5278389 h 5994398"/>
                  <a:gd name="connsiteX6" fmla="*/ 19081 w 4662131"/>
                  <a:gd name="connsiteY6" fmla="*/ 337735 h 5994398"/>
                  <a:gd name="connsiteX0" fmla="*/ 19081 w 4662131"/>
                  <a:gd name="connsiteY0" fmla="*/ 337735 h 5636487"/>
                  <a:gd name="connsiteX1" fmla="*/ 356816 w 4662131"/>
                  <a:gd name="connsiteY1" fmla="*/ 0 h 5636487"/>
                  <a:gd name="connsiteX2" fmla="*/ 4324396 w 4662131"/>
                  <a:gd name="connsiteY2" fmla="*/ 0 h 5636487"/>
                  <a:gd name="connsiteX3" fmla="*/ 4662131 w 4662131"/>
                  <a:gd name="connsiteY3" fmla="*/ 337735 h 5636487"/>
                  <a:gd name="connsiteX4" fmla="*/ 4662131 w 4662131"/>
                  <a:gd name="connsiteY4" fmla="*/ 5242547 h 5636487"/>
                  <a:gd name="connsiteX5" fmla="*/ 0 w 4662131"/>
                  <a:gd name="connsiteY5" fmla="*/ 5278389 h 5636487"/>
                  <a:gd name="connsiteX6" fmla="*/ 19081 w 4662131"/>
                  <a:gd name="connsiteY6" fmla="*/ 337735 h 5636487"/>
                  <a:gd name="connsiteX0" fmla="*/ 19115 w 4662165"/>
                  <a:gd name="connsiteY0" fmla="*/ 337735 h 5997964"/>
                  <a:gd name="connsiteX1" fmla="*/ 356850 w 4662165"/>
                  <a:gd name="connsiteY1" fmla="*/ 0 h 5997964"/>
                  <a:gd name="connsiteX2" fmla="*/ 4324430 w 4662165"/>
                  <a:gd name="connsiteY2" fmla="*/ 0 h 5997964"/>
                  <a:gd name="connsiteX3" fmla="*/ 4662165 w 4662165"/>
                  <a:gd name="connsiteY3" fmla="*/ 337735 h 5997964"/>
                  <a:gd name="connsiteX4" fmla="*/ 4662165 w 4662165"/>
                  <a:gd name="connsiteY4" fmla="*/ 5242547 h 5997964"/>
                  <a:gd name="connsiteX5" fmla="*/ 34 w 4662165"/>
                  <a:gd name="connsiteY5" fmla="*/ 5278389 h 5997964"/>
                  <a:gd name="connsiteX6" fmla="*/ 19115 w 4662165"/>
                  <a:gd name="connsiteY6" fmla="*/ 337735 h 5997964"/>
                  <a:gd name="connsiteX0" fmla="*/ 19081 w 4662131"/>
                  <a:gd name="connsiteY0" fmla="*/ 337735 h 5613923"/>
                  <a:gd name="connsiteX1" fmla="*/ 356816 w 4662131"/>
                  <a:gd name="connsiteY1" fmla="*/ 0 h 5613923"/>
                  <a:gd name="connsiteX2" fmla="*/ 4324396 w 4662131"/>
                  <a:gd name="connsiteY2" fmla="*/ 0 h 5613923"/>
                  <a:gd name="connsiteX3" fmla="*/ 4662131 w 4662131"/>
                  <a:gd name="connsiteY3" fmla="*/ 337735 h 5613923"/>
                  <a:gd name="connsiteX4" fmla="*/ 4662131 w 4662131"/>
                  <a:gd name="connsiteY4" fmla="*/ 5242547 h 5613923"/>
                  <a:gd name="connsiteX5" fmla="*/ 0 w 4662131"/>
                  <a:gd name="connsiteY5" fmla="*/ 5278389 h 5613923"/>
                  <a:gd name="connsiteX6" fmla="*/ 19081 w 4662131"/>
                  <a:gd name="connsiteY6" fmla="*/ 337735 h 5613923"/>
                  <a:gd name="connsiteX0" fmla="*/ 19081 w 4662131"/>
                  <a:gd name="connsiteY0" fmla="*/ 337735 h 5612357"/>
                  <a:gd name="connsiteX1" fmla="*/ 356816 w 4662131"/>
                  <a:gd name="connsiteY1" fmla="*/ 0 h 5612357"/>
                  <a:gd name="connsiteX2" fmla="*/ 4324396 w 4662131"/>
                  <a:gd name="connsiteY2" fmla="*/ 0 h 5612357"/>
                  <a:gd name="connsiteX3" fmla="*/ 4662131 w 4662131"/>
                  <a:gd name="connsiteY3" fmla="*/ 337735 h 5612357"/>
                  <a:gd name="connsiteX4" fmla="*/ 4662131 w 4662131"/>
                  <a:gd name="connsiteY4" fmla="*/ 5242547 h 5612357"/>
                  <a:gd name="connsiteX5" fmla="*/ 0 w 4662131"/>
                  <a:gd name="connsiteY5" fmla="*/ 5278389 h 5612357"/>
                  <a:gd name="connsiteX6" fmla="*/ 19081 w 4662131"/>
                  <a:gd name="connsiteY6" fmla="*/ 337735 h 5612357"/>
                  <a:gd name="connsiteX0" fmla="*/ 19081 w 4662131"/>
                  <a:gd name="connsiteY0" fmla="*/ 337735 h 5278389"/>
                  <a:gd name="connsiteX1" fmla="*/ 356816 w 4662131"/>
                  <a:gd name="connsiteY1" fmla="*/ 0 h 5278389"/>
                  <a:gd name="connsiteX2" fmla="*/ 4324396 w 4662131"/>
                  <a:gd name="connsiteY2" fmla="*/ 0 h 5278389"/>
                  <a:gd name="connsiteX3" fmla="*/ 4662131 w 4662131"/>
                  <a:gd name="connsiteY3" fmla="*/ 337735 h 5278389"/>
                  <a:gd name="connsiteX4" fmla="*/ 4662131 w 4662131"/>
                  <a:gd name="connsiteY4" fmla="*/ 5242547 h 5278389"/>
                  <a:gd name="connsiteX5" fmla="*/ 0 w 4662131"/>
                  <a:gd name="connsiteY5" fmla="*/ 5278389 h 5278389"/>
                  <a:gd name="connsiteX6" fmla="*/ 19081 w 4662131"/>
                  <a:gd name="connsiteY6" fmla="*/ 337735 h 5278389"/>
                  <a:gd name="connsiteX0" fmla="*/ 19081 w 4662131"/>
                  <a:gd name="connsiteY0" fmla="*/ 337735 h 5260222"/>
                  <a:gd name="connsiteX1" fmla="*/ 356816 w 4662131"/>
                  <a:gd name="connsiteY1" fmla="*/ 0 h 5260222"/>
                  <a:gd name="connsiteX2" fmla="*/ 4324396 w 4662131"/>
                  <a:gd name="connsiteY2" fmla="*/ 0 h 5260222"/>
                  <a:gd name="connsiteX3" fmla="*/ 4662131 w 4662131"/>
                  <a:gd name="connsiteY3" fmla="*/ 337735 h 5260222"/>
                  <a:gd name="connsiteX4" fmla="*/ 4662131 w 4662131"/>
                  <a:gd name="connsiteY4" fmla="*/ 5242547 h 5260222"/>
                  <a:gd name="connsiteX5" fmla="*/ 0 w 4662131"/>
                  <a:gd name="connsiteY5" fmla="*/ 5260222 h 5260222"/>
                  <a:gd name="connsiteX6" fmla="*/ 19081 w 4662131"/>
                  <a:gd name="connsiteY6" fmla="*/ 337735 h 5260222"/>
                  <a:gd name="connsiteX0" fmla="*/ 19081 w 4662131"/>
                  <a:gd name="connsiteY0" fmla="*/ 337735 h 5266769"/>
                  <a:gd name="connsiteX1" fmla="*/ 356816 w 4662131"/>
                  <a:gd name="connsiteY1" fmla="*/ 0 h 5266769"/>
                  <a:gd name="connsiteX2" fmla="*/ 4324396 w 4662131"/>
                  <a:gd name="connsiteY2" fmla="*/ 0 h 5266769"/>
                  <a:gd name="connsiteX3" fmla="*/ 4662131 w 4662131"/>
                  <a:gd name="connsiteY3" fmla="*/ 337735 h 5266769"/>
                  <a:gd name="connsiteX4" fmla="*/ 4662131 w 4662131"/>
                  <a:gd name="connsiteY4" fmla="*/ 5266769 h 5266769"/>
                  <a:gd name="connsiteX5" fmla="*/ 0 w 4662131"/>
                  <a:gd name="connsiteY5" fmla="*/ 5260222 h 5266769"/>
                  <a:gd name="connsiteX6" fmla="*/ 19081 w 4662131"/>
                  <a:gd name="connsiteY6" fmla="*/ 337735 h 5266769"/>
                  <a:gd name="connsiteX0" fmla="*/ 19081 w 4662131"/>
                  <a:gd name="connsiteY0" fmla="*/ 337735 h 5277155"/>
                  <a:gd name="connsiteX1" fmla="*/ 356816 w 4662131"/>
                  <a:gd name="connsiteY1" fmla="*/ 0 h 5277155"/>
                  <a:gd name="connsiteX2" fmla="*/ 4324396 w 4662131"/>
                  <a:gd name="connsiteY2" fmla="*/ 0 h 5277155"/>
                  <a:gd name="connsiteX3" fmla="*/ 4662131 w 4662131"/>
                  <a:gd name="connsiteY3" fmla="*/ 337735 h 5277155"/>
                  <a:gd name="connsiteX4" fmla="*/ 4662131 w 4662131"/>
                  <a:gd name="connsiteY4" fmla="*/ 5266769 h 5277155"/>
                  <a:gd name="connsiteX5" fmla="*/ 0 w 4662131"/>
                  <a:gd name="connsiteY5" fmla="*/ 5277155 h 5277155"/>
                  <a:gd name="connsiteX6" fmla="*/ 19081 w 4662131"/>
                  <a:gd name="connsiteY6" fmla="*/ 337735 h 5277155"/>
                  <a:gd name="connsiteX0" fmla="*/ 19081 w 4662131"/>
                  <a:gd name="connsiteY0" fmla="*/ 337735 h 5283702"/>
                  <a:gd name="connsiteX1" fmla="*/ 356816 w 4662131"/>
                  <a:gd name="connsiteY1" fmla="*/ 0 h 5283702"/>
                  <a:gd name="connsiteX2" fmla="*/ 4324396 w 4662131"/>
                  <a:gd name="connsiteY2" fmla="*/ 0 h 5283702"/>
                  <a:gd name="connsiteX3" fmla="*/ 4662131 w 4662131"/>
                  <a:gd name="connsiteY3" fmla="*/ 337735 h 5283702"/>
                  <a:gd name="connsiteX4" fmla="*/ 4662131 w 4662131"/>
                  <a:gd name="connsiteY4" fmla="*/ 5283702 h 5283702"/>
                  <a:gd name="connsiteX5" fmla="*/ 0 w 4662131"/>
                  <a:gd name="connsiteY5" fmla="*/ 5277155 h 5283702"/>
                  <a:gd name="connsiteX6" fmla="*/ 19081 w 4662131"/>
                  <a:gd name="connsiteY6" fmla="*/ 337735 h 5283702"/>
                  <a:gd name="connsiteX0" fmla="*/ 19081 w 4667775"/>
                  <a:gd name="connsiteY0" fmla="*/ 337735 h 5277155"/>
                  <a:gd name="connsiteX1" fmla="*/ 356816 w 4667775"/>
                  <a:gd name="connsiteY1" fmla="*/ 0 h 5277155"/>
                  <a:gd name="connsiteX2" fmla="*/ 4324396 w 4667775"/>
                  <a:gd name="connsiteY2" fmla="*/ 0 h 5277155"/>
                  <a:gd name="connsiteX3" fmla="*/ 4662131 w 4667775"/>
                  <a:gd name="connsiteY3" fmla="*/ 337735 h 5277155"/>
                  <a:gd name="connsiteX4" fmla="*/ 4667775 w 4667775"/>
                  <a:gd name="connsiteY4" fmla="*/ 5272413 h 5277155"/>
                  <a:gd name="connsiteX5" fmla="*/ 0 w 4667775"/>
                  <a:gd name="connsiteY5" fmla="*/ 5277155 h 5277155"/>
                  <a:gd name="connsiteX6" fmla="*/ 19081 w 4667775"/>
                  <a:gd name="connsiteY6" fmla="*/ 337735 h 5277155"/>
                  <a:gd name="connsiteX0" fmla="*/ 19081 w 4662381"/>
                  <a:gd name="connsiteY0" fmla="*/ 337735 h 5278058"/>
                  <a:gd name="connsiteX1" fmla="*/ 356816 w 4662381"/>
                  <a:gd name="connsiteY1" fmla="*/ 0 h 5278058"/>
                  <a:gd name="connsiteX2" fmla="*/ 4324396 w 4662381"/>
                  <a:gd name="connsiteY2" fmla="*/ 0 h 5278058"/>
                  <a:gd name="connsiteX3" fmla="*/ 4662131 w 4662381"/>
                  <a:gd name="connsiteY3" fmla="*/ 337735 h 5278058"/>
                  <a:gd name="connsiteX4" fmla="*/ 4656487 w 4662381"/>
                  <a:gd name="connsiteY4" fmla="*/ 5278058 h 5278058"/>
                  <a:gd name="connsiteX5" fmla="*/ 0 w 4662381"/>
                  <a:gd name="connsiteY5" fmla="*/ 5277155 h 5278058"/>
                  <a:gd name="connsiteX6" fmla="*/ 19081 w 4662381"/>
                  <a:gd name="connsiteY6" fmla="*/ 337735 h 5278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62381" h="5278058">
                    <a:moveTo>
                      <a:pt x="19081" y="337735"/>
                    </a:moveTo>
                    <a:cubicBezTo>
                      <a:pt x="19081" y="151209"/>
                      <a:pt x="170290" y="0"/>
                      <a:pt x="356816" y="0"/>
                    </a:cubicBezTo>
                    <a:lnTo>
                      <a:pt x="4324396" y="0"/>
                    </a:lnTo>
                    <a:cubicBezTo>
                      <a:pt x="4510922" y="0"/>
                      <a:pt x="4662131" y="151209"/>
                      <a:pt x="4662131" y="337735"/>
                    </a:cubicBezTo>
                    <a:cubicBezTo>
                      <a:pt x="4664012" y="1982628"/>
                      <a:pt x="4654606" y="3633165"/>
                      <a:pt x="4656487" y="5278058"/>
                    </a:cubicBezTo>
                    <a:lnTo>
                      <a:pt x="0" y="5277155"/>
                    </a:lnTo>
                    <a:cubicBezTo>
                      <a:pt x="3296" y="5000392"/>
                      <a:pt x="17304" y="1810448"/>
                      <a:pt x="19081" y="337735"/>
                    </a:cubicBezTo>
                    <a:close/>
                  </a:path>
                </a:pathLst>
              </a:custGeom>
              <a:noFill/>
              <a:ln w="53975">
                <a:solidFill>
                  <a:srgbClr val="67849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  <p:grpSp>
            <p:nvGrpSpPr>
              <p:cNvPr id="10" name="Group 9">
                <a:extLst>
                  <a:ext uri="{FF2B5EF4-FFF2-40B4-BE49-F238E27FC236}">
                    <a16:creationId xmlns:a16="http://schemas.microsoft.com/office/drawing/2014/main" id="{E586E5B8-FD39-46E3-84F3-58906C38304F}"/>
                  </a:ext>
                </a:extLst>
              </p:cNvPr>
              <p:cNvGrpSpPr/>
              <p:nvPr/>
            </p:nvGrpSpPr>
            <p:grpSpPr>
              <a:xfrm>
                <a:off x="4703524" y="6299671"/>
                <a:ext cx="1605896" cy="414669"/>
                <a:chOff x="6387468" y="6443331"/>
                <a:chExt cx="1605896" cy="414669"/>
              </a:xfrm>
            </p:grpSpPr>
            <p:sp>
              <p:nvSpPr>
                <p:cNvPr id="15" name="Rounded Rectangle 1345">
                  <a:extLst>
                    <a:ext uri="{FF2B5EF4-FFF2-40B4-BE49-F238E27FC236}">
                      <a16:creationId xmlns:a16="http://schemas.microsoft.com/office/drawing/2014/main" id="{5A006428-E657-4B40-8B1F-B4F47E8AC862}"/>
                    </a:ext>
                  </a:extLst>
                </p:cNvPr>
                <p:cNvSpPr/>
                <p:nvPr/>
              </p:nvSpPr>
              <p:spPr>
                <a:xfrm>
                  <a:off x="6388418" y="6476760"/>
                  <a:ext cx="1604945" cy="381240"/>
                </a:xfrm>
                <a:prstGeom prst="roundRect">
                  <a:avLst>
                    <a:gd name="adj" fmla="val 24901"/>
                  </a:avLst>
                </a:prstGeom>
                <a:solidFill>
                  <a:srgbClr val="678497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16" name="Rectangle 15">
                  <a:extLst>
                    <a:ext uri="{FF2B5EF4-FFF2-40B4-BE49-F238E27FC236}">
                      <a16:creationId xmlns:a16="http://schemas.microsoft.com/office/drawing/2014/main" id="{7EEDEA45-1822-4AF2-9978-FB1F20683FD6}"/>
                    </a:ext>
                  </a:extLst>
                </p:cNvPr>
                <p:cNvSpPr/>
                <p:nvPr/>
              </p:nvSpPr>
              <p:spPr>
                <a:xfrm>
                  <a:off x="6387468" y="6443331"/>
                  <a:ext cx="1605896" cy="104288"/>
                </a:xfrm>
                <a:prstGeom prst="rect">
                  <a:avLst/>
                </a:prstGeom>
                <a:solidFill>
                  <a:srgbClr val="678497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</p:grpSp>
          <p:sp>
            <p:nvSpPr>
              <p:cNvPr id="11" name="Rounded Rectangle 415">
                <a:extLst>
                  <a:ext uri="{FF2B5EF4-FFF2-40B4-BE49-F238E27FC236}">
                    <a16:creationId xmlns:a16="http://schemas.microsoft.com/office/drawing/2014/main" id="{F75A941F-21BF-4CAF-9706-F75E454A5A38}"/>
                  </a:ext>
                </a:extLst>
              </p:cNvPr>
              <p:cNvSpPr/>
              <p:nvPr/>
            </p:nvSpPr>
            <p:spPr>
              <a:xfrm>
                <a:off x="6396401" y="1022565"/>
                <a:ext cx="3738199" cy="5278058"/>
              </a:xfrm>
              <a:custGeom>
                <a:avLst/>
                <a:gdLst>
                  <a:gd name="connsiteX0" fmla="*/ 0 w 4643050"/>
                  <a:gd name="connsiteY0" fmla="*/ 337735 h 5580282"/>
                  <a:gd name="connsiteX1" fmla="*/ 337735 w 4643050"/>
                  <a:gd name="connsiteY1" fmla="*/ 0 h 5580282"/>
                  <a:gd name="connsiteX2" fmla="*/ 4305315 w 4643050"/>
                  <a:gd name="connsiteY2" fmla="*/ 0 h 5580282"/>
                  <a:gd name="connsiteX3" fmla="*/ 4643050 w 4643050"/>
                  <a:gd name="connsiteY3" fmla="*/ 337735 h 5580282"/>
                  <a:gd name="connsiteX4" fmla="*/ 4643050 w 4643050"/>
                  <a:gd name="connsiteY4" fmla="*/ 5242547 h 5580282"/>
                  <a:gd name="connsiteX5" fmla="*/ 4305315 w 4643050"/>
                  <a:gd name="connsiteY5" fmla="*/ 5580282 h 5580282"/>
                  <a:gd name="connsiteX6" fmla="*/ 337735 w 4643050"/>
                  <a:gd name="connsiteY6" fmla="*/ 5580282 h 5580282"/>
                  <a:gd name="connsiteX7" fmla="*/ 0 w 4643050"/>
                  <a:gd name="connsiteY7" fmla="*/ 5242547 h 5580282"/>
                  <a:gd name="connsiteX8" fmla="*/ 0 w 4643050"/>
                  <a:gd name="connsiteY8" fmla="*/ 337735 h 5580282"/>
                  <a:gd name="connsiteX0" fmla="*/ 130605 w 4773655"/>
                  <a:gd name="connsiteY0" fmla="*/ 337735 h 5580282"/>
                  <a:gd name="connsiteX1" fmla="*/ 468340 w 4773655"/>
                  <a:gd name="connsiteY1" fmla="*/ 0 h 5580282"/>
                  <a:gd name="connsiteX2" fmla="*/ 4435920 w 4773655"/>
                  <a:gd name="connsiteY2" fmla="*/ 0 h 5580282"/>
                  <a:gd name="connsiteX3" fmla="*/ 4773655 w 4773655"/>
                  <a:gd name="connsiteY3" fmla="*/ 337735 h 5580282"/>
                  <a:gd name="connsiteX4" fmla="*/ 4773655 w 4773655"/>
                  <a:gd name="connsiteY4" fmla="*/ 5242547 h 5580282"/>
                  <a:gd name="connsiteX5" fmla="*/ 4435920 w 4773655"/>
                  <a:gd name="connsiteY5" fmla="*/ 5580282 h 5580282"/>
                  <a:gd name="connsiteX6" fmla="*/ 69579 w 4773655"/>
                  <a:gd name="connsiteY6" fmla="*/ 5573407 h 5580282"/>
                  <a:gd name="connsiteX7" fmla="*/ 130605 w 4773655"/>
                  <a:gd name="connsiteY7" fmla="*/ 5242547 h 5580282"/>
                  <a:gd name="connsiteX8" fmla="*/ 130605 w 4773655"/>
                  <a:gd name="connsiteY8" fmla="*/ 337735 h 5580282"/>
                  <a:gd name="connsiteX0" fmla="*/ 18199 w 4661249"/>
                  <a:gd name="connsiteY0" fmla="*/ 337735 h 5587158"/>
                  <a:gd name="connsiteX1" fmla="*/ 355934 w 4661249"/>
                  <a:gd name="connsiteY1" fmla="*/ 0 h 5587158"/>
                  <a:gd name="connsiteX2" fmla="*/ 4323514 w 4661249"/>
                  <a:gd name="connsiteY2" fmla="*/ 0 h 5587158"/>
                  <a:gd name="connsiteX3" fmla="*/ 4661249 w 4661249"/>
                  <a:gd name="connsiteY3" fmla="*/ 337735 h 5587158"/>
                  <a:gd name="connsiteX4" fmla="*/ 4661249 w 4661249"/>
                  <a:gd name="connsiteY4" fmla="*/ 5242547 h 5587158"/>
                  <a:gd name="connsiteX5" fmla="*/ 4323514 w 4661249"/>
                  <a:gd name="connsiteY5" fmla="*/ 5580282 h 5587158"/>
                  <a:gd name="connsiteX6" fmla="*/ 122177 w 4661249"/>
                  <a:gd name="connsiteY6" fmla="*/ 5587158 h 5587158"/>
                  <a:gd name="connsiteX7" fmla="*/ 18199 w 4661249"/>
                  <a:gd name="connsiteY7" fmla="*/ 5242547 h 5587158"/>
                  <a:gd name="connsiteX8" fmla="*/ 18199 w 4661249"/>
                  <a:gd name="connsiteY8" fmla="*/ 337735 h 5587158"/>
                  <a:gd name="connsiteX0" fmla="*/ 240864 w 4883914"/>
                  <a:gd name="connsiteY0" fmla="*/ 337735 h 5746784"/>
                  <a:gd name="connsiteX1" fmla="*/ 578599 w 4883914"/>
                  <a:gd name="connsiteY1" fmla="*/ 0 h 5746784"/>
                  <a:gd name="connsiteX2" fmla="*/ 4546179 w 4883914"/>
                  <a:gd name="connsiteY2" fmla="*/ 0 h 5746784"/>
                  <a:gd name="connsiteX3" fmla="*/ 4883914 w 4883914"/>
                  <a:gd name="connsiteY3" fmla="*/ 337735 h 5746784"/>
                  <a:gd name="connsiteX4" fmla="*/ 4883914 w 4883914"/>
                  <a:gd name="connsiteY4" fmla="*/ 5242547 h 5746784"/>
                  <a:gd name="connsiteX5" fmla="*/ 4546179 w 4883914"/>
                  <a:gd name="connsiteY5" fmla="*/ 5580282 h 5746784"/>
                  <a:gd name="connsiteX6" fmla="*/ 344842 w 4883914"/>
                  <a:gd name="connsiteY6" fmla="*/ 5587158 h 5746784"/>
                  <a:gd name="connsiteX7" fmla="*/ 240864 w 4883914"/>
                  <a:gd name="connsiteY7" fmla="*/ 5242547 h 5746784"/>
                  <a:gd name="connsiteX8" fmla="*/ 240864 w 4883914"/>
                  <a:gd name="connsiteY8" fmla="*/ 337735 h 5746784"/>
                  <a:gd name="connsiteX0" fmla="*/ 0 w 4643050"/>
                  <a:gd name="connsiteY0" fmla="*/ 337735 h 5692219"/>
                  <a:gd name="connsiteX1" fmla="*/ 337735 w 4643050"/>
                  <a:gd name="connsiteY1" fmla="*/ 0 h 5692219"/>
                  <a:gd name="connsiteX2" fmla="*/ 4305315 w 4643050"/>
                  <a:gd name="connsiteY2" fmla="*/ 0 h 5692219"/>
                  <a:gd name="connsiteX3" fmla="*/ 4643050 w 4643050"/>
                  <a:gd name="connsiteY3" fmla="*/ 337735 h 5692219"/>
                  <a:gd name="connsiteX4" fmla="*/ 4643050 w 4643050"/>
                  <a:gd name="connsiteY4" fmla="*/ 5242547 h 5692219"/>
                  <a:gd name="connsiteX5" fmla="*/ 4305315 w 4643050"/>
                  <a:gd name="connsiteY5" fmla="*/ 5580282 h 5692219"/>
                  <a:gd name="connsiteX6" fmla="*/ 103978 w 4643050"/>
                  <a:gd name="connsiteY6" fmla="*/ 5587158 h 5692219"/>
                  <a:gd name="connsiteX7" fmla="*/ 0 w 4643050"/>
                  <a:gd name="connsiteY7" fmla="*/ 5242547 h 5692219"/>
                  <a:gd name="connsiteX8" fmla="*/ 0 w 4643050"/>
                  <a:gd name="connsiteY8" fmla="*/ 337735 h 5692219"/>
                  <a:gd name="connsiteX0" fmla="*/ 143615 w 4786665"/>
                  <a:gd name="connsiteY0" fmla="*/ 337735 h 5746245"/>
                  <a:gd name="connsiteX1" fmla="*/ 481350 w 4786665"/>
                  <a:gd name="connsiteY1" fmla="*/ 0 h 5746245"/>
                  <a:gd name="connsiteX2" fmla="*/ 4448930 w 4786665"/>
                  <a:gd name="connsiteY2" fmla="*/ 0 h 5746245"/>
                  <a:gd name="connsiteX3" fmla="*/ 4786665 w 4786665"/>
                  <a:gd name="connsiteY3" fmla="*/ 337735 h 5746245"/>
                  <a:gd name="connsiteX4" fmla="*/ 4786665 w 4786665"/>
                  <a:gd name="connsiteY4" fmla="*/ 5242547 h 5746245"/>
                  <a:gd name="connsiteX5" fmla="*/ 4448930 w 4786665"/>
                  <a:gd name="connsiteY5" fmla="*/ 5580282 h 5746245"/>
                  <a:gd name="connsiteX6" fmla="*/ 247593 w 4786665"/>
                  <a:gd name="connsiteY6" fmla="*/ 5587158 h 5746245"/>
                  <a:gd name="connsiteX7" fmla="*/ 143615 w 4786665"/>
                  <a:gd name="connsiteY7" fmla="*/ 5242547 h 5746245"/>
                  <a:gd name="connsiteX8" fmla="*/ 143615 w 4786665"/>
                  <a:gd name="connsiteY8" fmla="*/ 337735 h 5746245"/>
                  <a:gd name="connsiteX0" fmla="*/ 143615 w 4786665"/>
                  <a:gd name="connsiteY0" fmla="*/ 337735 h 5746245"/>
                  <a:gd name="connsiteX1" fmla="*/ 481350 w 4786665"/>
                  <a:gd name="connsiteY1" fmla="*/ 0 h 5746245"/>
                  <a:gd name="connsiteX2" fmla="*/ 4448930 w 4786665"/>
                  <a:gd name="connsiteY2" fmla="*/ 0 h 5746245"/>
                  <a:gd name="connsiteX3" fmla="*/ 4786665 w 4786665"/>
                  <a:gd name="connsiteY3" fmla="*/ 337735 h 5746245"/>
                  <a:gd name="connsiteX4" fmla="*/ 4786665 w 4786665"/>
                  <a:gd name="connsiteY4" fmla="*/ 5242547 h 5746245"/>
                  <a:gd name="connsiteX5" fmla="*/ 4448930 w 4786665"/>
                  <a:gd name="connsiteY5" fmla="*/ 5580282 h 5746245"/>
                  <a:gd name="connsiteX6" fmla="*/ 247593 w 4786665"/>
                  <a:gd name="connsiteY6" fmla="*/ 5587158 h 5746245"/>
                  <a:gd name="connsiteX7" fmla="*/ 143615 w 4786665"/>
                  <a:gd name="connsiteY7" fmla="*/ 5242547 h 5746245"/>
                  <a:gd name="connsiteX8" fmla="*/ 138285 w 4786665"/>
                  <a:gd name="connsiteY8" fmla="*/ 4755874 h 5746245"/>
                  <a:gd name="connsiteX9" fmla="*/ 143615 w 4786665"/>
                  <a:gd name="connsiteY9" fmla="*/ 337735 h 5746245"/>
                  <a:gd name="connsiteX0" fmla="*/ 241898 w 4884948"/>
                  <a:gd name="connsiteY0" fmla="*/ 337735 h 5587158"/>
                  <a:gd name="connsiteX1" fmla="*/ 579633 w 4884948"/>
                  <a:gd name="connsiteY1" fmla="*/ 0 h 5587158"/>
                  <a:gd name="connsiteX2" fmla="*/ 4547213 w 4884948"/>
                  <a:gd name="connsiteY2" fmla="*/ 0 h 5587158"/>
                  <a:gd name="connsiteX3" fmla="*/ 4884948 w 4884948"/>
                  <a:gd name="connsiteY3" fmla="*/ 337735 h 5587158"/>
                  <a:gd name="connsiteX4" fmla="*/ 4884948 w 4884948"/>
                  <a:gd name="connsiteY4" fmla="*/ 5242547 h 5587158"/>
                  <a:gd name="connsiteX5" fmla="*/ 4547213 w 4884948"/>
                  <a:gd name="connsiteY5" fmla="*/ 5580282 h 5587158"/>
                  <a:gd name="connsiteX6" fmla="*/ 345876 w 4884948"/>
                  <a:gd name="connsiteY6" fmla="*/ 5587158 h 5587158"/>
                  <a:gd name="connsiteX7" fmla="*/ 236568 w 4884948"/>
                  <a:gd name="connsiteY7" fmla="*/ 4755874 h 5587158"/>
                  <a:gd name="connsiteX8" fmla="*/ 241898 w 4884948"/>
                  <a:gd name="connsiteY8" fmla="*/ 337735 h 5587158"/>
                  <a:gd name="connsiteX0" fmla="*/ 247215 w 4890265"/>
                  <a:gd name="connsiteY0" fmla="*/ 337735 h 5587158"/>
                  <a:gd name="connsiteX1" fmla="*/ 584950 w 4890265"/>
                  <a:gd name="connsiteY1" fmla="*/ 0 h 5587158"/>
                  <a:gd name="connsiteX2" fmla="*/ 4552530 w 4890265"/>
                  <a:gd name="connsiteY2" fmla="*/ 0 h 5587158"/>
                  <a:gd name="connsiteX3" fmla="*/ 4890265 w 4890265"/>
                  <a:gd name="connsiteY3" fmla="*/ 337735 h 5587158"/>
                  <a:gd name="connsiteX4" fmla="*/ 4890265 w 4890265"/>
                  <a:gd name="connsiteY4" fmla="*/ 5242547 h 5587158"/>
                  <a:gd name="connsiteX5" fmla="*/ 4552530 w 4890265"/>
                  <a:gd name="connsiteY5" fmla="*/ 5580282 h 5587158"/>
                  <a:gd name="connsiteX6" fmla="*/ 351193 w 4890265"/>
                  <a:gd name="connsiteY6" fmla="*/ 5587158 h 5587158"/>
                  <a:gd name="connsiteX7" fmla="*/ 241885 w 4890265"/>
                  <a:gd name="connsiteY7" fmla="*/ 4755874 h 5587158"/>
                  <a:gd name="connsiteX8" fmla="*/ 247215 w 4890265"/>
                  <a:gd name="connsiteY8" fmla="*/ 337735 h 5587158"/>
                  <a:gd name="connsiteX0" fmla="*/ 247215 w 4890265"/>
                  <a:gd name="connsiteY0" fmla="*/ 337735 h 5587158"/>
                  <a:gd name="connsiteX1" fmla="*/ 584950 w 4890265"/>
                  <a:gd name="connsiteY1" fmla="*/ 0 h 5587158"/>
                  <a:gd name="connsiteX2" fmla="*/ 4552530 w 4890265"/>
                  <a:gd name="connsiteY2" fmla="*/ 0 h 5587158"/>
                  <a:gd name="connsiteX3" fmla="*/ 4890265 w 4890265"/>
                  <a:gd name="connsiteY3" fmla="*/ 337735 h 5587158"/>
                  <a:gd name="connsiteX4" fmla="*/ 4890265 w 4890265"/>
                  <a:gd name="connsiteY4" fmla="*/ 5242547 h 5587158"/>
                  <a:gd name="connsiteX5" fmla="*/ 4552530 w 4890265"/>
                  <a:gd name="connsiteY5" fmla="*/ 5580282 h 5587158"/>
                  <a:gd name="connsiteX6" fmla="*/ 351193 w 4890265"/>
                  <a:gd name="connsiteY6" fmla="*/ 5587158 h 5587158"/>
                  <a:gd name="connsiteX7" fmla="*/ 241885 w 4890265"/>
                  <a:gd name="connsiteY7" fmla="*/ 4755874 h 5587158"/>
                  <a:gd name="connsiteX8" fmla="*/ 247215 w 4890265"/>
                  <a:gd name="connsiteY8" fmla="*/ 337735 h 5587158"/>
                  <a:gd name="connsiteX0" fmla="*/ 5330 w 4648380"/>
                  <a:gd name="connsiteY0" fmla="*/ 337735 h 5580282"/>
                  <a:gd name="connsiteX1" fmla="*/ 343065 w 4648380"/>
                  <a:gd name="connsiteY1" fmla="*/ 0 h 5580282"/>
                  <a:gd name="connsiteX2" fmla="*/ 4310645 w 4648380"/>
                  <a:gd name="connsiteY2" fmla="*/ 0 h 5580282"/>
                  <a:gd name="connsiteX3" fmla="*/ 4648380 w 4648380"/>
                  <a:gd name="connsiteY3" fmla="*/ 337735 h 5580282"/>
                  <a:gd name="connsiteX4" fmla="*/ 4648380 w 4648380"/>
                  <a:gd name="connsiteY4" fmla="*/ 5242547 h 5580282"/>
                  <a:gd name="connsiteX5" fmla="*/ 4310645 w 4648380"/>
                  <a:gd name="connsiteY5" fmla="*/ 5580282 h 5580282"/>
                  <a:gd name="connsiteX6" fmla="*/ 0 w 4648380"/>
                  <a:gd name="connsiteY6" fmla="*/ 4755874 h 5580282"/>
                  <a:gd name="connsiteX7" fmla="*/ 5330 w 4648380"/>
                  <a:gd name="connsiteY7" fmla="*/ 337735 h 5580282"/>
                  <a:gd name="connsiteX0" fmla="*/ 19081 w 4662131"/>
                  <a:gd name="connsiteY0" fmla="*/ 337735 h 5580282"/>
                  <a:gd name="connsiteX1" fmla="*/ 356816 w 4662131"/>
                  <a:gd name="connsiteY1" fmla="*/ 0 h 5580282"/>
                  <a:gd name="connsiteX2" fmla="*/ 4324396 w 4662131"/>
                  <a:gd name="connsiteY2" fmla="*/ 0 h 5580282"/>
                  <a:gd name="connsiteX3" fmla="*/ 4662131 w 4662131"/>
                  <a:gd name="connsiteY3" fmla="*/ 337735 h 5580282"/>
                  <a:gd name="connsiteX4" fmla="*/ 4662131 w 4662131"/>
                  <a:gd name="connsiteY4" fmla="*/ 5242547 h 5580282"/>
                  <a:gd name="connsiteX5" fmla="*/ 4324396 w 4662131"/>
                  <a:gd name="connsiteY5" fmla="*/ 5580282 h 5580282"/>
                  <a:gd name="connsiteX6" fmla="*/ 0 w 4662131"/>
                  <a:gd name="connsiteY6" fmla="*/ 5278389 h 5580282"/>
                  <a:gd name="connsiteX7" fmla="*/ 19081 w 4662131"/>
                  <a:gd name="connsiteY7" fmla="*/ 337735 h 5580282"/>
                  <a:gd name="connsiteX0" fmla="*/ 19081 w 4662131"/>
                  <a:gd name="connsiteY0" fmla="*/ 337735 h 5876056"/>
                  <a:gd name="connsiteX1" fmla="*/ 356816 w 4662131"/>
                  <a:gd name="connsiteY1" fmla="*/ 0 h 5876056"/>
                  <a:gd name="connsiteX2" fmla="*/ 4324396 w 4662131"/>
                  <a:gd name="connsiteY2" fmla="*/ 0 h 5876056"/>
                  <a:gd name="connsiteX3" fmla="*/ 4662131 w 4662131"/>
                  <a:gd name="connsiteY3" fmla="*/ 337735 h 5876056"/>
                  <a:gd name="connsiteX4" fmla="*/ 4662131 w 4662131"/>
                  <a:gd name="connsiteY4" fmla="*/ 5242547 h 5876056"/>
                  <a:gd name="connsiteX5" fmla="*/ 0 w 4662131"/>
                  <a:gd name="connsiteY5" fmla="*/ 5278389 h 5876056"/>
                  <a:gd name="connsiteX6" fmla="*/ 19081 w 4662131"/>
                  <a:gd name="connsiteY6" fmla="*/ 337735 h 5876056"/>
                  <a:gd name="connsiteX0" fmla="*/ 19081 w 4662131"/>
                  <a:gd name="connsiteY0" fmla="*/ 337735 h 5994398"/>
                  <a:gd name="connsiteX1" fmla="*/ 356816 w 4662131"/>
                  <a:gd name="connsiteY1" fmla="*/ 0 h 5994398"/>
                  <a:gd name="connsiteX2" fmla="*/ 4324396 w 4662131"/>
                  <a:gd name="connsiteY2" fmla="*/ 0 h 5994398"/>
                  <a:gd name="connsiteX3" fmla="*/ 4662131 w 4662131"/>
                  <a:gd name="connsiteY3" fmla="*/ 337735 h 5994398"/>
                  <a:gd name="connsiteX4" fmla="*/ 4662131 w 4662131"/>
                  <a:gd name="connsiteY4" fmla="*/ 5242547 h 5994398"/>
                  <a:gd name="connsiteX5" fmla="*/ 0 w 4662131"/>
                  <a:gd name="connsiteY5" fmla="*/ 5278389 h 5994398"/>
                  <a:gd name="connsiteX6" fmla="*/ 19081 w 4662131"/>
                  <a:gd name="connsiteY6" fmla="*/ 337735 h 5994398"/>
                  <a:gd name="connsiteX0" fmla="*/ 19081 w 4662131"/>
                  <a:gd name="connsiteY0" fmla="*/ 337735 h 5636487"/>
                  <a:gd name="connsiteX1" fmla="*/ 356816 w 4662131"/>
                  <a:gd name="connsiteY1" fmla="*/ 0 h 5636487"/>
                  <a:gd name="connsiteX2" fmla="*/ 4324396 w 4662131"/>
                  <a:gd name="connsiteY2" fmla="*/ 0 h 5636487"/>
                  <a:gd name="connsiteX3" fmla="*/ 4662131 w 4662131"/>
                  <a:gd name="connsiteY3" fmla="*/ 337735 h 5636487"/>
                  <a:gd name="connsiteX4" fmla="*/ 4662131 w 4662131"/>
                  <a:gd name="connsiteY4" fmla="*/ 5242547 h 5636487"/>
                  <a:gd name="connsiteX5" fmla="*/ 0 w 4662131"/>
                  <a:gd name="connsiteY5" fmla="*/ 5278389 h 5636487"/>
                  <a:gd name="connsiteX6" fmla="*/ 19081 w 4662131"/>
                  <a:gd name="connsiteY6" fmla="*/ 337735 h 5636487"/>
                  <a:gd name="connsiteX0" fmla="*/ 19115 w 4662165"/>
                  <a:gd name="connsiteY0" fmla="*/ 337735 h 5997964"/>
                  <a:gd name="connsiteX1" fmla="*/ 356850 w 4662165"/>
                  <a:gd name="connsiteY1" fmla="*/ 0 h 5997964"/>
                  <a:gd name="connsiteX2" fmla="*/ 4324430 w 4662165"/>
                  <a:gd name="connsiteY2" fmla="*/ 0 h 5997964"/>
                  <a:gd name="connsiteX3" fmla="*/ 4662165 w 4662165"/>
                  <a:gd name="connsiteY3" fmla="*/ 337735 h 5997964"/>
                  <a:gd name="connsiteX4" fmla="*/ 4662165 w 4662165"/>
                  <a:gd name="connsiteY4" fmla="*/ 5242547 h 5997964"/>
                  <a:gd name="connsiteX5" fmla="*/ 34 w 4662165"/>
                  <a:gd name="connsiteY5" fmla="*/ 5278389 h 5997964"/>
                  <a:gd name="connsiteX6" fmla="*/ 19115 w 4662165"/>
                  <a:gd name="connsiteY6" fmla="*/ 337735 h 5997964"/>
                  <a:gd name="connsiteX0" fmla="*/ 19081 w 4662131"/>
                  <a:gd name="connsiteY0" fmla="*/ 337735 h 5613923"/>
                  <a:gd name="connsiteX1" fmla="*/ 356816 w 4662131"/>
                  <a:gd name="connsiteY1" fmla="*/ 0 h 5613923"/>
                  <a:gd name="connsiteX2" fmla="*/ 4324396 w 4662131"/>
                  <a:gd name="connsiteY2" fmla="*/ 0 h 5613923"/>
                  <a:gd name="connsiteX3" fmla="*/ 4662131 w 4662131"/>
                  <a:gd name="connsiteY3" fmla="*/ 337735 h 5613923"/>
                  <a:gd name="connsiteX4" fmla="*/ 4662131 w 4662131"/>
                  <a:gd name="connsiteY4" fmla="*/ 5242547 h 5613923"/>
                  <a:gd name="connsiteX5" fmla="*/ 0 w 4662131"/>
                  <a:gd name="connsiteY5" fmla="*/ 5278389 h 5613923"/>
                  <a:gd name="connsiteX6" fmla="*/ 19081 w 4662131"/>
                  <a:gd name="connsiteY6" fmla="*/ 337735 h 5613923"/>
                  <a:gd name="connsiteX0" fmla="*/ 19081 w 4662131"/>
                  <a:gd name="connsiteY0" fmla="*/ 337735 h 5612357"/>
                  <a:gd name="connsiteX1" fmla="*/ 356816 w 4662131"/>
                  <a:gd name="connsiteY1" fmla="*/ 0 h 5612357"/>
                  <a:gd name="connsiteX2" fmla="*/ 4324396 w 4662131"/>
                  <a:gd name="connsiteY2" fmla="*/ 0 h 5612357"/>
                  <a:gd name="connsiteX3" fmla="*/ 4662131 w 4662131"/>
                  <a:gd name="connsiteY3" fmla="*/ 337735 h 5612357"/>
                  <a:gd name="connsiteX4" fmla="*/ 4662131 w 4662131"/>
                  <a:gd name="connsiteY4" fmla="*/ 5242547 h 5612357"/>
                  <a:gd name="connsiteX5" fmla="*/ 0 w 4662131"/>
                  <a:gd name="connsiteY5" fmla="*/ 5278389 h 5612357"/>
                  <a:gd name="connsiteX6" fmla="*/ 19081 w 4662131"/>
                  <a:gd name="connsiteY6" fmla="*/ 337735 h 5612357"/>
                  <a:gd name="connsiteX0" fmla="*/ 19081 w 4662131"/>
                  <a:gd name="connsiteY0" fmla="*/ 337735 h 5278389"/>
                  <a:gd name="connsiteX1" fmla="*/ 356816 w 4662131"/>
                  <a:gd name="connsiteY1" fmla="*/ 0 h 5278389"/>
                  <a:gd name="connsiteX2" fmla="*/ 4324396 w 4662131"/>
                  <a:gd name="connsiteY2" fmla="*/ 0 h 5278389"/>
                  <a:gd name="connsiteX3" fmla="*/ 4662131 w 4662131"/>
                  <a:gd name="connsiteY3" fmla="*/ 337735 h 5278389"/>
                  <a:gd name="connsiteX4" fmla="*/ 4662131 w 4662131"/>
                  <a:gd name="connsiteY4" fmla="*/ 5242547 h 5278389"/>
                  <a:gd name="connsiteX5" fmla="*/ 0 w 4662131"/>
                  <a:gd name="connsiteY5" fmla="*/ 5278389 h 5278389"/>
                  <a:gd name="connsiteX6" fmla="*/ 19081 w 4662131"/>
                  <a:gd name="connsiteY6" fmla="*/ 337735 h 5278389"/>
                  <a:gd name="connsiteX0" fmla="*/ 19081 w 4662131"/>
                  <a:gd name="connsiteY0" fmla="*/ 337735 h 5260222"/>
                  <a:gd name="connsiteX1" fmla="*/ 356816 w 4662131"/>
                  <a:gd name="connsiteY1" fmla="*/ 0 h 5260222"/>
                  <a:gd name="connsiteX2" fmla="*/ 4324396 w 4662131"/>
                  <a:gd name="connsiteY2" fmla="*/ 0 h 5260222"/>
                  <a:gd name="connsiteX3" fmla="*/ 4662131 w 4662131"/>
                  <a:gd name="connsiteY3" fmla="*/ 337735 h 5260222"/>
                  <a:gd name="connsiteX4" fmla="*/ 4662131 w 4662131"/>
                  <a:gd name="connsiteY4" fmla="*/ 5242547 h 5260222"/>
                  <a:gd name="connsiteX5" fmla="*/ 0 w 4662131"/>
                  <a:gd name="connsiteY5" fmla="*/ 5260222 h 5260222"/>
                  <a:gd name="connsiteX6" fmla="*/ 19081 w 4662131"/>
                  <a:gd name="connsiteY6" fmla="*/ 337735 h 5260222"/>
                  <a:gd name="connsiteX0" fmla="*/ 19081 w 4662131"/>
                  <a:gd name="connsiteY0" fmla="*/ 337735 h 5266769"/>
                  <a:gd name="connsiteX1" fmla="*/ 356816 w 4662131"/>
                  <a:gd name="connsiteY1" fmla="*/ 0 h 5266769"/>
                  <a:gd name="connsiteX2" fmla="*/ 4324396 w 4662131"/>
                  <a:gd name="connsiteY2" fmla="*/ 0 h 5266769"/>
                  <a:gd name="connsiteX3" fmla="*/ 4662131 w 4662131"/>
                  <a:gd name="connsiteY3" fmla="*/ 337735 h 5266769"/>
                  <a:gd name="connsiteX4" fmla="*/ 4662131 w 4662131"/>
                  <a:gd name="connsiteY4" fmla="*/ 5266769 h 5266769"/>
                  <a:gd name="connsiteX5" fmla="*/ 0 w 4662131"/>
                  <a:gd name="connsiteY5" fmla="*/ 5260222 h 5266769"/>
                  <a:gd name="connsiteX6" fmla="*/ 19081 w 4662131"/>
                  <a:gd name="connsiteY6" fmla="*/ 337735 h 5266769"/>
                  <a:gd name="connsiteX0" fmla="*/ 19081 w 4662131"/>
                  <a:gd name="connsiteY0" fmla="*/ 337735 h 5277155"/>
                  <a:gd name="connsiteX1" fmla="*/ 356816 w 4662131"/>
                  <a:gd name="connsiteY1" fmla="*/ 0 h 5277155"/>
                  <a:gd name="connsiteX2" fmla="*/ 4324396 w 4662131"/>
                  <a:gd name="connsiteY2" fmla="*/ 0 h 5277155"/>
                  <a:gd name="connsiteX3" fmla="*/ 4662131 w 4662131"/>
                  <a:gd name="connsiteY3" fmla="*/ 337735 h 5277155"/>
                  <a:gd name="connsiteX4" fmla="*/ 4662131 w 4662131"/>
                  <a:gd name="connsiteY4" fmla="*/ 5266769 h 5277155"/>
                  <a:gd name="connsiteX5" fmla="*/ 0 w 4662131"/>
                  <a:gd name="connsiteY5" fmla="*/ 5277155 h 5277155"/>
                  <a:gd name="connsiteX6" fmla="*/ 19081 w 4662131"/>
                  <a:gd name="connsiteY6" fmla="*/ 337735 h 5277155"/>
                  <a:gd name="connsiteX0" fmla="*/ 19081 w 4662131"/>
                  <a:gd name="connsiteY0" fmla="*/ 337735 h 5283702"/>
                  <a:gd name="connsiteX1" fmla="*/ 356816 w 4662131"/>
                  <a:gd name="connsiteY1" fmla="*/ 0 h 5283702"/>
                  <a:gd name="connsiteX2" fmla="*/ 4324396 w 4662131"/>
                  <a:gd name="connsiteY2" fmla="*/ 0 h 5283702"/>
                  <a:gd name="connsiteX3" fmla="*/ 4662131 w 4662131"/>
                  <a:gd name="connsiteY3" fmla="*/ 337735 h 5283702"/>
                  <a:gd name="connsiteX4" fmla="*/ 4662131 w 4662131"/>
                  <a:gd name="connsiteY4" fmla="*/ 5283702 h 5283702"/>
                  <a:gd name="connsiteX5" fmla="*/ 0 w 4662131"/>
                  <a:gd name="connsiteY5" fmla="*/ 5277155 h 5283702"/>
                  <a:gd name="connsiteX6" fmla="*/ 19081 w 4662131"/>
                  <a:gd name="connsiteY6" fmla="*/ 337735 h 5283702"/>
                  <a:gd name="connsiteX0" fmla="*/ 19081 w 4667775"/>
                  <a:gd name="connsiteY0" fmla="*/ 337735 h 5277155"/>
                  <a:gd name="connsiteX1" fmla="*/ 356816 w 4667775"/>
                  <a:gd name="connsiteY1" fmla="*/ 0 h 5277155"/>
                  <a:gd name="connsiteX2" fmla="*/ 4324396 w 4667775"/>
                  <a:gd name="connsiteY2" fmla="*/ 0 h 5277155"/>
                  <a:gd name="connsiteX3" fmla="*/ 4662131 w 4667775"/>
                  <a:gd name="connsiteY3" fmla="*/ 337735 h 5277155"/>
                  <a:gd name="connsiteX4" fmla="*/ 4667775 w 4667775"/>
                  <a:gd name="connsiteY4" fmla="*/ 5272413 h 5277155"/>
                  <a:gd name="connsiteX5" fmla="*/ 0 w 4667775"/>
                  <a:gd name="connsiteY5" fmla="*/ 5277155 h 5277155"/>
                  <a:gd name="connsiteX6" fmla="*/ 19081 w 4667775"/>
                  <a:gd name="connsiteY6" fmla="*/ 337735 h 5277155"/>
                  <a:gd name="connsiteX0" fmla="*/ 19081 w 4662381"/>
                  <a:gd name="connsiteY0" fmla="*/ 337735 h 5278058"/>
                  <a:gd name="connsiteX1" fmla="*/ 356816 w 4662381"/>
                  <a:gd name="connsiteY1" fmla="*/ 0 h 5278058"/>
                  <a:gd name="connsiteX2" fmla="*/ 4324396 w 4662381"/>
                  <a:gd name="connsiteY2" fmla="*/ 0 h 5278058"/>
                  <a:gd name="connsiteX3" fmla="*/ 4662131 w 4662381"/>
                  <a:gd name="connsiteY3" fmla="*/ 337735 h 5278058"/>
                  <a:gd name="connsiteX4" fmla="*/ 4656487 w 4662381"/>
                  <a:gd name="connsiteY4" fmla="*/ 5278058 h 5278058"/>
                  <a:gd name="connsiteX5" fmla="*/ 0 w 4662381"/>
                  <a:gd name="connsiteY5" fmla="*/ 5277155 h 5278058"/>
                  <a:gd name="connsiteX6" fmla="*/ 19081 w 4662381"/>
                  <a:gd name="connsiteY6" fmla="*/ 337735 h 52780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662381" h="5278058">
                    <a:moveTo>
                      <a:pt x="19081" y="337735"/>
                    </a:moveTo>
                    <a:cubicBezTo>
                      <a:pt x="19081" y="151209"/>
                      <a:pt x="170290" y="0"/>
                      <a:pt x="356816" y="0"/>
                    </a:cubicBezTo>
                    <a:lnTo>
                      <a:pt x="4324396" y="0"/>
                    </a:lnTo>
                    <a:cubicBezTo>
                      <a:pt x="4510922" y="0"/>
                      <a:pt x="4662131" y="151209"/>
                      <a:pt x="4662131" y="337735"/>
                    </a:cubicBezTo>
                    <a:cubicBezTo>
                      <a:pt x="4664012" y="1982628"/>
                      <a:pt x="4654606" y="3633165"/>
                      <a:pt x="4656487" y="5278058"/>
                    </a:cubicBezTo>
                    <a:lnTo>
                      <a:pt x="0" y="5277155"/>
                    </a:lnTo>
                    <a:cubicBezTo>
                      <a:pt x="3296" y="5000392"/>
                      <a:pt x="17304" y="1810448"/>
                      <a:pt x="19081" y="337735"/>
                    </a:cubicBezTo>
                    <a:close/>
                  </a:path>
                </a:pathLst>
              </a:custGeom>
              <a:noFill/>
              <a:ln w="53975">
                <a:solidFill>
                  <a:srgbClr val="678497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  <p:grpSp>
            <p:nvGrpSpPr>
              <p:cNvPr id="12" name="Group 11">
                <a:extLst>
                  <a:ext uri="{FF2B5EF4-FFF2-40B4-BE49-F238E27FC236}">
                    <a16:creationId xmlns:a16="http://schemas.microsoft.com/office/drawing/2014/main" id="{11126FC9-8AAA-441E-AA03-C8181E02B611}"/>
                  </a:ext>
                </a:extLst>
              </p:cNvPr>
              <p:cNvGrpSpPr/>
              <p:nvPr/>
            </p:nvGrpSpPr>
            <p:grpSpPr>
              <a:xfrm>
                <a:off x="6375613" y="6299671"/>
                <a:ext cx="1605896" cy="414669"/>
                <a:chOff x="6387468" y="6443331"/>
                <a:chExt cx="1605896" cy="414669"/>
              </a:xfrm>
            </p:grpSpPr>
            <p:sp>
              <p:nvSpPr>
                <p:cNvPr id="13" name="Rounded Rectangle 1340">
                  <a:extLst>
                    <a:ext uri="{FF2B5EF4-FFF2-40B4-BE49-F238E27FC236}">
                      <a16:creationId xmlns:a16="http://schemas.microsoft.com/office/drawing/2014/main" id="{06946139-8781-4758-9B24-E1779F0B4048}"/>
                    </a:ext>
                  </a:extLst>
                </p:cNvPr>
                <p:cNvSpPr/>
                <p:nvPr/>
              </p:nvSpPr>
              <p:spPr>
                <a:xfrm>
                  <a:off x="6388418" y="6476760"/>
                  <a:ext cx="1604945" cy="381240"/>
                </a:xfrm>
                <a:prstGeom prst="roundRect">
                  <a:avLst>
                    <a:gd name="adj" fmla="val 24901"/>
                  </a:avLst>
                </a:prstGeom>
                <a:solidFill>
                  <a:srgbClr val="678497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14" name="Rectangle 13">
                  <a:extLst>
                    <a:ext uri="{FF2B5EF4-FFF2-40B4-BE49-F238E27FC236}">
                      <a16:creationId xmlns:a16="http://schemas.microsoft.com/office/drawing/2014/main" id="{C71FF78A-9FC5-4257-B267-194EF1160B85}"/>
                    </a:ext>
                  </a:extLst>
                </p:cNvPr>
                <p:cNvSpPr/>
                <p:nvPr/>
              </p:nvSpPr>
              <p:spPr>
                <a:xfrm>
                  <a:off x="6387468" y="6443331"/>
                  <a:ext cx="1605896" cy="104288"/>
                </a:xfrm>
                <a:prstGeom prst="rect">
                  <a:avLst/>
                </a:prstGeom>
                <a:solidFill>
                  <a:srgbClr val="678497"/>
                </a:solidFill>
                <a:ln>
                  <a:noFill/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</p:grpSp>
        </p:grpSp>
        <p:sp>
          <p:nvSpPr>
            <p:cNvPr id="7" name="Building Block label">
              <a:extLst>
                <a:ext uri="{FF2B5EF4-FFF2-40B4-BE49-F238E27FC236}">
                  <a16:creationId xmlns:a16="http://schemas.microsoft.com/office/drawing/2014/main" id="{D6C4C6A4-7A50-497A-83C0-2B442DBCFDD4}"/>
                </a:ext>
              </a:extLst>
            </p:cNvPr>
            <p:cNvSpPr txBox="1"/>
            <p:nvPr/>
          </p:nvSpPr>
          <p:spPr>
            <a:xfrm>
              <a:off x="4738103" y="6373971"/>
              <a:ext cx="151941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000" b="1" dirty="0">
                  <a:solidFill>
                    <a:srgbClr val="FFFFFF"/>
                  </a:solidFill>
                  <a:ea typeface="Arial" charset="0"/>
                  <a:cs typeface="Arial" charset="0"/>
                </a:rPr>
                <a:t>BUILDING BLOCK</a:t>
              </a:r>
            </a:p>
          </p:txBody>
        </p:sp>
        <p:sp>
          <p:nvSpPr>
            <p:cNvPr id="8" name="Core Block label">
              <a:extLst>
                <a:ext uri="{FF2B5EF4-FFF2-40B4-BE49-F238E27FC236}">
                  <a16:creationId xmlns:a16="http://schemas.microsoft.com/office/drawing/2014/main" id="{0DAA22F6-523D-4CF6-86BA-F383475226A5}"/>
                </a:ext>
              </a:extLst>
            </p:cNvPr>
            <p:cNvSpPr txBox="1"/>
            <p:nvPr/>
          </p:nvSpPr>
          <p:spPr>
            <a:xfrm>
              <a:off x="6447816" y="6373971"/>
              <a:ext cx="1519416" cy="24622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000" b="1" dirty="0">
                  <a:solidFill>
                    <a:srgbClr val="FFFFFF"/>
                  </a:solidFill>
                  <a:ea typeface="Arial" charset="0"/>
                  <a:cs typeface="Arial" charset="0"/>
                </a:rPr>
                <a:t>CORE BLOCK</a:t>
              </a:r>
            </a:p>
          </p:txBody>
        </p:sp>
      </p:grpSp>
      <p:grpSp>
        <p:nvGrpSpPr>
          <p:cNvPr id="17" name="SAFE Layers">
            <a:extLst>
              <a:ext uri="{FF2B5EF4-FFF2-40B4-BE49-F238E27FC236}">
                <a16:creationId xmlns:a16="http://schemas.microsoft.com/office/drawing/2014/main" id="{B5FF766F-E2A0-44AF-BC82-966742683D03}"/>
              </a:ext>
            </a:extLst>
          </p:cNvPr>
          <p:cNvGrpSpPr/>
          <p:nvPr/>
        </p:nvGrpSpPr>
        <p:grpSpPr>
          <a:xfrm>
            <a:off x="1612693" y="1157879"/>
            <a:ext cx="8387092" cy="4938729"/>
            <a:chOff x="1612693" y="1157879"/>
            <a:chExt cx="8387092" cy="4938729"/>
          </a:xfrm>
        </p:grpSpPr>
        <p:grpSp>
          <p:nvGrpSpPr>
            <p:cNvPr id="18" name="Business Use Cases">
              <a:extLst>
                <a:ext uri="{FF2B5EF4-FFF2-40B4-BE49-F238E27FC236}">
                  <a16:creationId xmlns:a16="http://schemas.microsoft.com/office/drawing/2014/main" id="{5E4FBB89-D311-4565-AE6D-7628DD17362A}"/>
                </a:ext>
              </a:extLst>
            </p:cNvPr>
            <p:cNvGrpSpPr/>
            <p:nvPr/>
          </p:nvGrpSpPr>
          <p:grpSpPr>
            <a:xfrm>
              <a:off x="1612693" y="1157879"/>
              <a:ext cx="1041133" cy="4938729"/>
              <a:chOff x="1612693" y="1157879"/>
              <a:chExt cx="1041133" cy="4938729"/>
            </a:xfrm>
          </p:grpSpPr>
          <p:grpSp>
            <p:nvGrpSpPr>
              <p:cNvPr id="54" name="Group 53">
                <a:extLst>
                  <a:ext uri="{FF2B5EF4-FFF2-40B4-BE49-F238E27FC236}">
                    <a16:creationId xmlns:a16="http://schemas.microsoft.com/office/drawing/2014/main" id="{1D690B4B-2AC1-4F91-8047-C1F2B2BAA763}"/>
                  </a:ext>
                </a:extLst>
              </p:cNvPr>
              <p:cNvGrpSpPr/>
              <p:nvPr/>
            </p:nvGrpSpPr>
            <p:grpSpPr>
              <a:xfrm>
                <a:off x="1769909" y="1157879"/>
                <a:ext cx="731751" cy="4643562"/>
                <a:chOff x="1769909" y="1157879"/>
                <a:chExt cx="731751" cy="4643562"/>
              </a:xfrm>
            </p:grpSpPr>
            <p:grpSp>
              <p:nvGrpSpPr>
                <p:cNvPr id="56" name="Group 55">
                  <a:extLst>
                    <a:ext uri="{FF2B5EF4-FFF2-40B4-BE49-F238E27FC236}">
                      <a16:creationId xmlns:a16="http://schemas.microsoft.com/office/drawing/2014/main" id="{AD170A8A-2F4D-4718-A4DF-70DE1827C4E6}"/>
                    </a:ext>
                  </a:extLst>
                </p:cNvPr>
                <p:cNvGrpSpPr/>
                <p:nvPr/>
              </p:nvGrpSpPr>
              <p:grpSpPr>
                <a:xfrm>
                  <a:off x="2110571" y="5461429"/>
                  <a:ext cx="54864" cy="340012"/>
                  <a:chOff x="2099985" y="5457521"/>
                  <a:chExt cx="54864" cy="340012"/>
                </a:xfrm>
              </p:grpSpPr>
              <p:cxnSp>
                <p:nvCxnSpPr>
                  <p:cNvPr id="58" name="Straight Connector 57">
                    <a:extLst>
                      <a:ext uri="{FF2B5EF4-FFF2-40B4-BE49-F238E27FC236}">
                        <a16:creationId xmlns:a16="http://schemas.microsoft.com/office/drawing/2014/main" id="{E7C96241-2CEB-4817-B054-9802E36A2BF4}"/>
                      </a:ext>
                    </a:extLst>
                  </p:cNvPr>
                  <p:cNvCxnSpPr/>
                  <p:nvPr/>
                </p:nvCxnSpPr>
                <p:spPr>
                  <a:xfrm>
                    <a:off x="2127417" y="5457521"/>
                    <a:ext cx="0" cy="308008"/>
                  </a:xfrm>
                  <a:prstGeom prst="line">
                    <a:avLst/>
                  </a:prstGeom>
                  <a:ln w="25400">
                    <a:solidFill>
                      <a:srgbClr val="48535B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9" name="Rectangle 58">
                    <a:extLst>
                      <a:ext uri="{FF2B5EF4-FFF2-40B4-BE49-F238E27FC236}">
                        <a16:creationId xmlns:a16="http://schemas.microsoft.com/office/drawing/2014/main" id="{24A55303-B529-4DF4-B358-FCD30A9BABB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099985" y="5742669"/>
                    <a:ext cx="54864" cy="54864"/>
                  </a:xfrm>
                  <a:prstGeom prst="rect">
                    <a:avLst/>
                  </a:prstGeom>
                  <a:solidFill>
                    <a:srgbClr val="48535B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en-US">
                      <a:solidFill>
                        <a:srgbClr val="005073"/>
                      </a:solidFill>
                      <a:ea typeface="Arial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57" name="Business Use Cases layer">
                  <a:extLst>
                    <a:ext uri="{FF2B5EF4-FFF2-40B4-BE49-F238E27FC236}">
                      <a16:creationId xmlns:a16="http://schemas.microsoft.com/office/drawing/2014/main" id="{8D91AF06-BF55-4669-A0DD-963BC148B642}"/>
                    </a:ext>
                  </a:extLst>
                </p:cNvPr>
                <p:cNvSpPr/>
                <p:nvPr/>
              </p:nvSpPr>
              <p:spPr>
                <a:xfrm>
                  <a:off x="1769909" y="1157879"/>
                  <a:ext cx="731751" cy="4458228"/>
                </a:xfrm>
                <a:prstGeom prst="roundRect">
                  <a:avLst>
                    <a:gd name="adj" fmla="val 34413"/>
                  </a:avLst>
                </a:prstGeom>
                <a:solidFill>
                  <a:srgbClr val="48535B"/>
                </a:solidFill>
                <a:ln>
                  <a:solidFill>
                    <a:srgbClr val="48535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en-US">
                    <a:solidFill>
                      <a:srgbClr val="005073"/>
                    </a:solidFill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55" name="Business Use Cases layer label">
                <a:extLst>
                  <a:ext uri="{FF2B5EF4-FFF2-40B4-BE49-F238E27FC236}">
                    <a16:creationId xmlns:a16="http://schemas.microsoft.com/office/drawing/2014/main" id="{49CFF14E-705B-48BE-94E5-504C5B6CE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2693" y="5814479"/>
                <a:ext cx="1041133" cy="2821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1100"/>
                  </a:lnSpc>
                  <a:defRPr/>
                </a:pPr>
                <a:r>
                  <a:rPr lang="en-US" altLang="en-US" sz="1100" dirty="0">
                    <a:solidFill>
                      <a:srgbClr val="8D9096"/>
                    </a:solidFill>
                    <a:latin typeface="Arial" charset="0"/>
                    <a:ea typeface="Arial" charset="0"/>
                    <a:cs typeface="Arial" charset="0"/>
                  </a:rPr>
                  <a:t>Business</a:t>
                </a:r>
                <a:br>
                  <a:rPr lang="en-US" altLang="en-US" sz="1100" dirty="0">
                    <a:solidFill>
                      <a:srgbClr val="8D9096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1100" dirty="0">
                    <a:solidFill>
                      <a:srgbClr val="8D9096"/>
                    </a:solidFill>
                    <a:latin typeface="Arial" charset="0"/>
                    <a:ea typeface="Arial" charset="0"/>
                    <a:cs typeface="Arial" charset="0"/>
                  </a:rPr>
                  <a:t>Use Cases</a:t>
                </a:r>
              </a:p>
            </p:txBody>
          </p:sp>
        </p:grpSp>
        <p:grpSp>
          <p:nvGrpSpPr>
            <p:cNvPr id="19" name="Endpoints">
              <a:extLst>
                <a:ext uri="{FF2B5EF4-FFF2-40B4-BE49-F238E27FC236}">
                  <a16:creationId xmlns:a16="http://schemas.microsoft.com/office/drawing/2014/main" id="{515787A6-2F40-417B-BFEC-BC13E3A61B80}"/>
                </a:ext>
              </a:extLst>
            </p:cNvPr>
            <p:cNvGrpSpPr/>
            <p:nvPr/>
          </p:nvGrpSpPr>
          <p:grpSpPr>
            <a:xfrm>
              <a:off x="2569720" y="1157879"/>
              <a:ext cx="905695" cy="4804011"/>
              <a:chOff x="2569720" y="1157879"/>
              <a:chExt cx="905695" cy="4804011"/>
            </a:xfrm>
          </p:grpSpPr>
          <p:grpSp>
            <p:nvGrpSpPr>
              <p:cNvPr id="48" name="Group 47">
                <a:extLst>
                  <a:ext uri="{FF2B5EF4-FFF2-40B4-BE49-F238E27FC236}">
                    <a16:creationId xmlns:a16="http://schemas.microsoft.com/office/drawing/2014/main" id="{BB675E91-64BC-4F15-AC24-A44E6B90B179}"/>
                  </a:ext>
                </a:extLst>
              </p:cNvPr>
              <p:cNvGrpSpPr/>
              <p:nvPr/>
            </p:nvGrpSpPr>
            <p:grpSpPr>
              <a:xfrm>
                <a:off x="2656748" y="1157879"/>
                <a:ext cx="731751" cy="4643562"/>
                <a:chOff x="2656748" y="1157879"/>
                <a:chExt cx="731751" cy="4643562"/>
              </a:xfrm>
            </p:grpSpPr>
            <p:grpSp>
              <p:nvGrpSpPr>
                <p:cNvPr id="50" name="Group 49">
                  <a:extLst>
                    <a:ext uri="{FF2B5EF4-FFF2-40B4-BE49-F238E27FC236}">
                      <a16:creationId xmlns:a16="http://schemas.microsoft.com/office/drawing/2014/main" id="{0D1C20EF-4D5B-4D85-BB92-0B4FB46290D0}"/>
                    </a:ext>
                  </a:extLst>
                </p:cNvPr>
                <p:cNvGrpSpPr/>
                <p:nvPr/>
              </p:nvGrpSpPr>
              <p:grpSpPr>
                <a:xfrm>
                  <a:off x="2995135" y="5461429"/>
                  <a:ext cx="54864" cy="340012"/>
                  <a:chOff x="2099985" y="5457521"/>
                  <a:chExt cx="54864" cy="340012"/>
                </a:xfrm>
              </p:grpSpPr>
              <p:cxnSp>
                <p:nvCxnSpPr>
                  <p:cNvPr id="52" name="Straight Connector 51">
                    <a:extLst>
                      <a:ext uri="{FF2B5EF4-FFF2-40B4-BE49-F238E27FC236}">
                        <a16:creationId xmlns:a16="http://schemas.microsoft.com/office/drawing/2014/main" id="{3C857FC2-9490-4D49-A992-D2C1C01F393A}"/>
                      </a:ext>
                    </a:extLst>
                  </p:cNvPr>
                  <p:cNvCxnSpPr/>
                  <p:nvPr/>
                </p:nvCxnSpPr>
                <p:spPr>
                  <a:xfrm>
                    <a:off x="2127417" y="5457521"/>
                    <a:ext cx="0" cy="308008"/>
                  </a:xfrm>
                  <a:prstGeom prst="line">
                    <a:avLst/>
                  </a:prstGeom>
                  <a:ln w="25400">
                    <a:solidFill>
                      <a:srgbClr val="48535B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53" name="Rectangle 52">
                    <a:extLst>
                      <a:ext uri="{FF2B5EF4-FFF2-40B4-BE49-F238E27FC236}">
                        <a16:creationId xmlns:a16="http://schemas.microsoft.com/office/drawing/2014/main" id="{DA3D31B2-02B5-43CF-9886-4D5FB6058CC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099985" y="5742669"/>
                    <a:ext cx="54864" cy="54864"/>
                  </a:xfrm>
                  <a:prstGeom prst="rect">
                    <a:avLst/>
                  </a:prstGeom>
                  <a:solidFill>
                    <a:srgbClr val="48535B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en-US">
                      <a:solidFill>
                        <a:srgbClr val="005073"/>
                      </a:solidFill>
                      <a:ea typeface="Arial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51" name="Endpoints layer">
                  <a:extLst>
                    <a:ext uri="{FF2B5EF4-FFF2-40B4-BE49-F238E27FC236}">
                      <a16:creationId xmlns:a16="http://schemas.microsoft.com/office/drawing/2014/main" id="{D2D383F2-541D-4B0C-A3CD-6B704FE87AD8}"/>
                    </a:ext>
                  </a:extLst>
                </p:cNvPr>
                <p:cNvSpPr/>
                <p:nvPr/>
              </p:nvSpPr>
              <p:spPr>
                <a:xfrm>
                  <a:off x="2656748" y="1157879"/>
                  <a:ext cx="731751" cy="4458228"/>
                </a:xfrm>
                <a:prstGeom prst="roundRect">
                  <a:avLst>
                    <a:gd name="adj" fmla="val 34413"/>
                  </a:avLst>
                </a:prstGeom>
                <a:solidFill>
                  <a:srgbClr val="48535B"/>
                </a:solidFill>
                <a:ln>
                  <a:solidFill>
                    <a:srgbClr val="48535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en-US">
                    <a:solidFill>
                      <a:srgbClr val="005073"/>
                    </a:solidFill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49" name="Endpoints layer label">
                <a:extLst>
                  <a:ext uri="{FF2B5EF4-FFF2-40B4-BE49-F238E27FC236}">
                    <a16:creationId xmlns:a16="http://schemas.microsoft.com/office/drawing/2014/main" id="{E81751FD-D167-4FFC-B1B8-47CA29C27F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9720" y="5820826"/>
                <a:ext cx="905695" cy="141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1100"/>
                  </a:lnSpc>
                  <a:defRPr/>
                </a:pPr>
                <a:r>
                  <a:rPr lang="en-US" altLang="en-US" sz="1100" dirty="0">
                    <a:solidFill>
                      <a:srgbClr val="8D9096"/>
                    </a:solidFill>
                    <a:latin typeface="Arial" charset="0"/>
                    <a:ea typeface="Arial" charset="0"/>
                    <a:cs typeface="Arial" charset="0"/>
                  </a:rPr>
                  <a:t>Endpoints</a:t>
                </a:r>
              </a:p>
            </p:txBody>
          </p:sp>
        </p:grpSp>
        <p:grpSp>
          <p:nvGrpSpPr>
            <p:cNvPr id="20" name="Access">
              <a:extLst>
                <a:ext uri="{FF2B5EF4-FFF2-40B4-BE49-F238E27FC236}">
                  <a16:creationId xmlns:a16="http://schemas.microsoft.com/office/drawing/2014/main" id="{1A49682F-11B2-4957-8156-0BD702289249}"/>
                </a:ext>
              </a:extLst>
            </p:cNvPr>
            <p:cNvGrpSpPr/>
            <p:nvPr/>
          </p:nvGrpSpPr>
          <p:grpSpPr>
            <a:xfrm>
              <a:off x="3493064" y="1157879"/>
              <a:ext cx="905695" cy="4804011"/>
              <a:chOff x="3493064" y="1157879"/>
              <a:chExt cx="905695" cy="4804011"/>
            </a:xfrm>
          </p:grpSpPr>
          <p:grpSp>
            <p:nvGrpSpPr>
              <p:cNvPr id="42" name="Group 41">
                <a:extLst>
                  <a:ext uri="{FF2B5EF4-FFF2-40B4-BE49-F238E27FC236}">
                    <a16:creationId xmlns:a16="http://schemas.microsoft.com/office/drawing/2014/main" id="{2E6CBCCC-636F-4CA7-A4AB-A77608EDD1F5}"/>
                  </a:ext>
                </a:extLst>
              </p:cNvPr>
              <p:cNvGrpSpPr/>
              <p:nvPr/>
            </p:nvGrpSpPr>
            <p:grpSpPr>
              <a:xfrm>
                <a:off x="3583134" y="1157879"/>
                <a:ext cx="731751" cy="4643562"/>
                <a:chOff x="3583134" y="1157879"/>
                <a:chExt cx="731751" cy="4643562"/>
              </a:xfrm>
            </p:grpSpPr>
            <p:grpSp>
              <p:nvGrpSpPr>
                <p:cNvPr id="44" name="Group 43">
                  <a:extLst>
                    <a:ext uri="{FF2B5EF4-FFF2-40B4-BE49-F238E27FC236}">
                      <a16:creationId xmlns:a16="http://schemas.microsoft.com/office/drawing/2014/main" id="{8C0F329D-7B81-4442-B78B-4BA52F06CFE4}"/>
                    </a:ext>
                  </a:extLst>
                </p:cNvPr>
                <p:cNvGrpSpPr/>
                <p:nvPr/>
              </p:nvGrpSpPr>
              <p:grpSpPr>
                <a:xfrm>
                  <a:off x="3918479" y="5461429"/>
                  <a:ext cx="54864" cy="340012"/>
                  <a:chOff x="2099985" y="5457521"/>
                  <a:chExt cx="54864" cy="340012"/>
                </a:xfrm>
              </p:grpSpPr>
              <p:cxnSp>
                <p:nvCxnSpPr>
                  <p:cNvPr id="46" name="Straight Connector 45">
                    <a:extLst>
                      <a:ext uri="{FF2B5EF4-FFF2-40B4-BE49-F238E27FC236}">
                        <a16:creationId xmlns:a16="http://schemas.microsoft.com/office/drawing/2014/main" id="{CA000FD2-FB74-479A-B7AC-47D210FA985B}"/>
                      </a:ext>
                    </a:extLst>
                  </p:cNvPr>
                  <p:cNvCxnSpPr/>
                  <p:nvPr/>
                </p:nvCxnSpPr>
                <p:spPr>
                  <a:xfrm>
                    <a:off x="2127417" y="5457521"/>
                    <a:ext cx="0" cy="308008"/>
                  </a:xfrm>
                  <a:prstGeom prst="line">
                    <a:avLst/>
                  </a:prstGeom>
                  <a:ln w="25400">
                    <a:solidFill>
                      <a:srgbClr val="48535B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7" name="Rectangle 46">
                    <a:extLst>
                      <a:ext uri="{FF2B5EF4-FFF2-40B4-BE49-F238E27FC236}">
                        <a16:creationId xmlns:a16="http://schemas.microsoft.com/office/drawing/2014/main" id="{471D9FBD-E7AE-4AF6-B640-64CF3FEC36C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099985" y="5742669"/>
                    <a:ext cx="54864" cy="54864"/>
                  </a:xfrm>
                  <a:prstGeom prst="rect">
                    <a:avLst/>
                  </a:prstGeom>
                  <a:solidFill>
                    <a:srgbClr val="48535B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en-US">
                      <a:solidFill>
                        <a:srgbClr val="005073"/>
                      </a:solidFill>
                      <a:ea typeface="Arial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45" name="Access layer">
                  <a:extLst>
                    <a:ext uri="{FF2B5EF4-FFF2-40B4-BE49-F238E27FC236}">
                      <a16:creationId xmlns:a16="http://schemas.microsoft.com/office/drawing/2014/main" id="{BA3E8D70-9E27-4614-9102-0D13F7DE40EB}"/>
                    </a:ext>
                  </a:extLst>
                </p:cNvPr>
                <p:cNvSpPr/>
                <p:nvPr/>
              </p:nvSpPr>
              <p:spPr>
                <a:xfrm>
                  <a:off x="3583134" y="1157879"/>
                  <a:ext cx="731751" cy="4458228"/>
                </a:xfrm>
                <a:prstGeom prst="roundRect">
                  <a:avLst>
                    <a:gd name="adj" fmla="val 34413"/>
                  </a:avLst>
                </a:prstGeom>
                <a:solidFill>
                  <a:srgbClr val="48535B"/>
                </a:solidFill>
                <a:ln>
                  <a:solidFill>
                    <a:srgbClr val="48535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en-US">
                    <a:solidFill>
                      <a:srgbClr val="005073"/>
                    </a:solidFill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43" name="Access layer label">
                <a:extLst>
                  <a:ext uri="{FF2B5EF4-FFF2-40B4-BE49-F238E27FC236}">
                    <a16:creationId xmlns:a16="http://schemas.microsoft.com/office/drawing/2014/main" id="{B726E206-771F-4457-826D-0839054FC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3064" y="5820826"/>
                <a:ext cx="905695" cy="141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1100"/>
                  </a:lnSpc>
                  <a:defRPr/>
                </a:pPr>
                <a:r>
                  <a:rPr lang="en-US" altLang="en-US" sz="1100" dirty="0">
                    <a:solidFill>
                      <a:srgbClr val="8D9096"/>
                    </a:solidFill>
                    <a:latin typeface="Arial" charset="0"/>
                    <a:ea typeface="Arial" charset="0"/>
                    <a:cs typeface="Arial" charset="0"/>
                  </a:rPr>
                  <a:t>Access</a:t>
                </a:r>
              </a:p>
            </p:txBody>
          </p:sp>
        </p:grpSp>
        <p:grpSp>
          <p:nvGrpSpPr>
            <p:cNvPr id="21" name="Distribution">
              <a:extLst>
                <a:ext uri="{FF2B5EF4-FFF2-40B4-BE49-F238E27FC236}">
                  <a16:creationId xmlns:a16="http://schemas.microsoft.com/office/drawing/2014/main" id="{0F4484B0-9F37-434E-B5F8-B50381F96944}"/>
                </a:ext>
              </a:extLst>
            </p:cNvPr>
            <p:cNvGrpSpPr/>
            <p:nvPr/>
          </p:nvGrpSpPr>
          <p:grpSpPr>
            <a:xfrm>
              <a:off x="4480067" y="1157879"/>
              <a:ext cx="1627442" cy="4804011"/>
              <a:chOff x="4480067" y="1157879"/>
              <a:chExt cx="1627442" cy="4804011"/>
            </a:xfrm>
          </p:grpSpPr>
          <p:grpSp>
            <p:nvGrpSpPr>
              <p:cNvPr id="36" name="Group 35">
                <a:extLst>
                  <a:ext uri="{FF2B5EF4-FFF2-40B4-BE49-F238E27FC236}">
                    <a16:creationId xmlns:a16="http://schemas.microsoft.com/office/drawing/2014/main" id="{3315AB16-E457-4A1A-BDB6-52790006D1DA}"/>
                  </a:ext>
                </a:extLst>
              </p:cNvPr>
              <p:cNvGrpSpPr/>
              <p:nvPr/>
            </p:nvGrpSpPr>
            <p:grpSpPr>
              <a:xfrm>
                <a:off x="4480067" y="1157879"/>
                <a:ext cx="1627442" cy="4643562"/>
                <a:chOff x="4480067" y="1157879"/>
                <a:chExt cx="1627442" cy="4643562"/>
              </a:xfrm>
            </p:grpSpPr>
            <p:grpSp>
              <p:nvGrpSpPr>
                <p:cNvPr id="38" name="Group 37">
                  <a:extLst>
                    <a:ext uri="{FF2B5EF4-FFF2-40B4-BE49-F238E27FC236}">
                      <a16:creationId xmlns:a16="http://schemas.microsoft.com/office/drawing/2014/main" id="{7B42734E-7AB7-4BE4-B44C-D04834ACED2F}"/>
                    </a:ext>
                  </a:extLst>
                </p:cNvPr>
                <p:cNvGrpSpPr/>
                <p:nvPr/>
              </p:nvGrpSpPr>
              <p:grpSpPr>
                <a:xfrm>
                  <a:off x="5262714" y="5461429"/>
                  <a:ext cx="54864" cy="340012"/>
                  <a:chOff x="2099985" y="5457521"/>
                  <a:chExt cx="54864" cy="340012"/>
                </a:xfrm>
              </p:grpSpPr>
              <p:cxnSp>
                <p:nvCxnSpPr>
                  <p:cNvPr id="40" name="Straight Connector 39">
                    <a:extLst>
                      <a:ext uri="{FF2B5EF4-FFF2-40B4-BE49-F238E27FC236}">
                        <a16:creationId xmlns:a16="http://schemas.microsoft.com/office/drawing/2014/main" id="{8D82EB2E-FAFE-4218-A912-C03DBFE62E15}"/>
                      </a:ext>
                    </a:extLst>
                  </p:cNvPr>
                  <p:cNvCxnSpPr/>
                  <p:nvPr/>
                </p:nvCxnSpPr>
                <p:spPr>
                  <a:xfrm>
                    <a:off x="2127417" y="5457521"/>
                    <a:ext cx="0" cy="308008"/>
                  </a:xfrm>
                  <a:prstGeom prst="line">
                    <a:avLst/>
                  </a:prstGeom>
                  <a:ln w="25400">
                    <a:solidFill>
                      <a:srgbClr val="48535B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77325201-4AB3-4233-B337-FC4C545A12F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099985" y="5742669"/>
                    <a:ext cx="54864" cy="54864"/>
                  </a:xfrm>
                  <a:prstGeom prst="rect">
                    <a:avLst/>
                  </a:prstGeom>
                  <a:solidFill>
                    <a:srgbClr val="48535B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en-US">
                      <a:solidFill>
                        <a:srgbClr val="005073"/>
                      </a:solidFill>
                      <a:ea typeface="Arial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39" name="Distribution layer">
                  <a:extLst>
                    <a:ext uri="{FF2B5EF4-FFF2-40B4-BE49-F238E27FC236}">
                      <a16:creationId xmlns:a16="http://schemas.microsoft.com/office/drawing/2014/main" id="{521CC47D-77E9-4031-9B09-F9F31143AFF8}"/>
                    </a:ext>
                  </a:extLst>
                </p:cNvPr>
                <p:cNvSpPr/>
                <p:nvPr/>
              </p:nvSpPr>
              <p:spPr>
                <a:xfrm>
                  <a:off x="4480067" y="1157879"/>
                  <a:ext cx="1627442" cy="4458228"/>
                </a:xfrm>
                <a:prstGeom prst="roundRect">
                  <a:avLst>
                    <a:gd name="adj" fmla="val 17457"/>
                  </a:avLst>
                </a:prstGeom>
                <a:solidFill>
                  <a:srgbClr val="48535B"/>
                </a:solidFill>
                <a:ln>
                  <a:solidFill>
                    <a:srgbClr val="48535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en-US">
                    <a:solidFill>
                      <a:srgbClr val="005073"/>
                    </a:solidFill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37" name="Distribution layer label">
                <a:extLst>
                  <a:ext uri="{FF2B5EF4-FFF2-40B4-BE49-F238E27FC236}">
                    <a16:creationId xmlns:a16="http://schemas.microsoft.com/office/drawing/2014/main" id="{255CC537-562D-48F9-90D7-54EA61475A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11103" y="5820826"/>
                <a:ext cx="970891" cy="141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1100"/>
                  </a:lnSpc>
                  <a:defRPr/>
                </a:pPr>
                <a:r>
                  <a:rPr lang="en-US" altLang="en-US" sz="1100" dirty="0">
                    <a:solidFill>
                      <a:srgbClr val="8D9096"/>
                    </a:solidFill>
                    <a:latin typeface="Arial" charset="0"/>
                    <a:ea typeface="Arial" charset="0"/>
                    <a:cs typeface="Arial" charset="0"/>
                  </a:rPr>
                  <a:t>Distribution</a:t>
                </a:r>
              </a:p>
            </p:txBody>
          </p:sp>
        </p:grpSp>
        <p:grpSp>
          <p:nvGrpSpPr>
            <p:cNvPr id="22" name="Core">
              <a:extLst>
                <a:ext uri="{FF2B5EF4-FFF2-40B4-BE49-F238E27FC236}">
                  <a16:creationId xmlns:a16="http://schemas.microsoft.com/office/drawing/2014/main" id="{B82CCD4D-79D9-457A-A7BB-AC21B6A521AA}"/>
                </a:ext>
              </a:extLst>
            </p:cNvPr>
            <p:cNvGrpSpPr/>
            <p:nvPr/>
          </p:nvGrpSpPr>
          <p:grpSpPr>
            <a:xfrm>
              <a:off x="6437518" y="1157879"/>
              <a:ext cx="970891" cy="4804011"/>
              <a:chOff x="6437518" y="1157879"/>
              <a:chExt cx="970891" cy="4804011"/>
            </a:xfrm>
          </p:grpSpPr>
          <p:grpSp>
            <p:nvGrpSpPr>
              <p:cNvPr id="30" name="Group 29">
                <a:extLst>
                  <a:ext uri="{FF2B5EF4-FFF2-40B4-BE49-F238E27FC236}">
                    <a16:creationId xmlns:a16="http://schemas.microsoft.com/office/drawing/2014/main" id="{5F9BAA37-BA33-4CA5-9D81-F4E7255B3939}"/>
                  </a:ext>
                </a:extLst>
              </p:cNvPr>
              <p:cNvGrpSpPr/>
              <p:nvPr/>
            </p:nvGrpSpPr>
            <p:grpSpPr>
              <a:xfrm>
                <a:off x="6554037" y="1157879"/>
                <a:ext cx="731751" cy="4643562"/>
                <a:chOff x="6554037" y="1157879"/>
                <a:chExt cx="731751" cy="4643562"/>
              </a:xfrm>
            </p:grpSpPr>
            <p:grpSp>
              <p:nvGrpSpPr>
                <p:cNvPr id="32" name="Group 31">
                  <a:extLst>
                    <a:ext uri="{FF2B5EF4-FFF2-40B4-BE49-F238E27FC236}">
                      <a16:creationId xmlns:a16="http://schemas.microsoft.com/office/drawing/2014/main" id="{42FDD9DE-B108-481C-BAE1-AEC1C5FF183D}"/>
                    </a:ext>
                  </a:extLst>
                </p:cNvPr>
                <p:cNvGrpSpPr/>
                <p:nvPr/>
              </p:nvGrpSpPr>
              <p:grpSpPr>
                <a:xfrm>
                  <a:off x="6889955" y="5461429"/>
                  <a:ext cx="54864" cy="340012"/>
                  <a:chOff x="2099985" y="5457521"/>
                  <a:chExt cx="54864" cy="340012"/>
                </a:xfrm>
              </p:grpSpPr>
              <p:cxnSp>
                <p:nvCxnSpPr>
                  <p:cNvPr id="34" name="Straight Connector 33">
                    <a:extLst>
                      <a:ext uri="{FF2B5EF4-FFF2-40B4-BE49-F238E27FC236}">
                        <a16:creationId xmlns:a16="http://schemas.microsoft.com/office/drawing/2014/main" id="{16C6D6C8-9DE8-4ADA-9AE1-C9B00D19100D}"/>
                      </a:ext>
                    </a:extLst>
                  </p:cNvPr>
                  <p:cNvCxnSpPr/>
                  <p:nvPr/>
                </p:nvCxnSpPr>
                <p:spPr>
                  <a:xfrm>
                    <a:off x="2127417" y="5457521"/>
                    <a:ext cx="0" cy="308008"/>
                  </a:xfrm>
                  <a:prstGeom prst="line">
                    <a:avLst/>
                  </a:prstGeom>
                  <a:ln w="25400">
                    <a:solidFill>
                      <a:srgbClr val="48535B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35" name="Rectangle 34">
                    <a:extLst>
                      <a:ext uri="{FF2B5EF4-FFF2-40B4-BE49-F238E27FC236}">
                        <a16:creationId xmlns:a16="http://schemas.microsoft.com/office/drawing/2014/main" id="{CA554C7E-0D60-48D2-9107-637321ACC8BC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099985" y="5742669"/>
                    <a:ext cx="54864" cy="54864"/>
                  </a:xfrm>
                  <a:prstGeom prst="rect">
                    <a:avLst/>
                  </a:prstGeom>
                  <a:solidFill>
                    <a:srgbClr val="48535B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en-US">
                      <a:solidFill>
                        <a:srgbClr val="005073"/>
                      </a:solidFill>
                      <a:ea typeface="Arial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33" name="Core layer">
                  <a:extLst>
                    <a:ext uri="{FF2B5EF4-FFF2-40B4-BE49-F238E27FC236}">
                      <a16:creationId xmlns:a16="http://schemas.microsoft.com/office/drawing/2014/main" id="{F2640DC4-E234-4528-A838-F62CE73FA7DE}"/>
                    </a:ext>
                  </a:extLst>
                </p:cNvPr>
                <p:cNvSpPr/>
                <p:nvPr/>
              </p:nvSpPr>
              <p:spPr>
                <a:xfrm>
                  <a:off x="6554037" y="1157879"/>
                  <a:ext cx="731751" cy="4458228"/>
                </a:xfrm>
                <a:prstGeom prst="roundRect">
                  <a:avLst>
                    <a:gd name="adj" fmla="val 34413"/>
                  </a:avLst>
                </a:prstGeom>
                <a:solidFill>
                  <a:srgbClr val="48535B"/>
                </a:solidFill>
                <a:ln>
                  <a:solidFill>
                    <a:srgbClr val="48535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en-US">
                    <a:solidFill>
                      <a:srgbClr val="005073"/>
                    </a:solidFill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31" name="Core layer label">
                <a:extLst>
                  <a:ext uri="{FF2B5EF4-FFF2-40B4-BE49-F238E27FC236}">
                    <a16:creationId xmlns:a16="http://schemas.microsoft.com/office/drawing/2014/main" id="{E4A3EC7D-2AB5-4577-9471-6B8C8801B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37518" y="5820826"/>
                <a:ext cx="970891" cy="141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1100"/>
                  </a:lnSpc>
                  <a:defRPr/>
                </a:pPr>
                <a:r>
                  <a:rPr lang="en-US" altLang="en-US" sz="1100" dirty="0">
                    <a:solidFill>
                      <a:srgbClr val="8D9096"/>
                    </a:solidFill>
                    <a:latin typeface="Arial" charset="0"/>
                    <a:ea typeface="Arial" charset="0"/>
                    <a:cs typeface="Arial" charset="0"/>
                  </a:rPr>
                  <a:t>Core</a:t>
                </a:r>
              </a:p>
            </p:txBody>
          </p:sp>
        </p:grpSp>
        <p:grpSp>
          <p:nvGrpSpPr>
            <p:cNvPr id="23" name="Services">
              <a:extLst>
                <a:ext uri="{FF2B5EF4-FFF2-40B4-BE49-F238E27FC236}">
                  <a16:creationId xmlns:a16="http://schemas.microsoft.com/office/drawing/2014/main" id="{C08F9A77-E2AD-4886-80FE-DE4F19DA7691}"/>
                </a:ext>
              </a:extLst>
            </p:cNvPr>
            <p:cNvGrpSpPr/>
            <p:nvPr/>
          </p:nvGrpSpPr>
          <p:grpSpPr>
            <a:xfrm>
              <a:off x="7471769" y="1157879"/>
              <a:ext cx="2528016" cy="4804011"/>
              <a:chOff x="7471769" y="1157879"/>
              <a:chExt cx="2528016" cy="4804011"/>
            </a:xfrm>
          </p:grpSpPr>
          <p:grpSp>
            <p:nvGrpSpPr>
              <p:cNvPr id="24" name="Group 23">
                <a:extLst>
                  <a:ext uri="{FF2B5EF4-FFF2-40B4-BE49-F238E27FC236}">
                    <a16:creationId xmlns:a16="http://schemas.microsoft.com/office/drawing/2014/main" id="{B3F92264-C463-4CA0-9907-E3EC35640A8E}"/>
                  </a:ext>
                </a:extLst>
              </p:cNvPr>
              <p:cNvGrpSpPr/>
              <p:nvPr/>
            </p:nvGrpSpPr>
            <p:grpSpPr>
              <a:xfrm>
                <a:off x="7471769" y="1157879"/>
                <a:ext cx="2528016" cy="4643562"/>
                <a:chOff x="7471769" y="1157879"/>
                <a:chExt cx="2528016" cy="4643562"/>
              </a:xfrm>
            </p:grpSpPr>
            <p:grpSp>
              <p:nvGrpSpPr>
                <p:cNvPr id="26" name="Group 25">
                  <a:extLst>
                    <a:ext uri="{FF2B5EF4-FFF2-40B4-BE49-F238E27FC236}">
                      <a16:creationId xmlns:a16="http://schemas.microsoft.com/office/drawing/2014/main" id="{107E9B26-D87D-454F-ADE6-011EFDD01C73}"/>
                    </a:ext>
                  </a:extLst>
                </p:cNvPr>
                <p:cNvGrpSpPr/>
                <p:nvPr/>
              </p:nvGrpSpPr>
              <p:grpSpPr>
                <a:xfrm>
                  <a:off x="8707160" y="5461429"/>
                  <a:ext cx="54864" cy="340012"/>
                  <a:chOff x="2099985" y="5457521"/>
                  <a:chExt cx="54864" cy="340012"/>
                </a:xfrm>
              </p:grpSpPr>
              <p:cxnSp>
                <p:nvCxnSpPr>
                  <p:cNvPr id="28" name="Straight Connector 27">
                    <a:extLst>
                      <a:ext uri="{FF2B5EF4-FFF2-40B4-BE49-F238E27FC236}">
                        <a16:creationId xmlns:a16="http://schemas.microsoft.com/office/drawing/2014/main" id="{F3E1AAB8-C509-43C1-B9AE-59CF809A6FD2}"/>
                      </a:ext>
                    </a:extLst>
                  </p:cNvPr>
                  <p:cNvCxnSpPr/>
                  <p:nvPr/>
                </p:nvCxnSpPr>
                <p:spPr>
                  <a:xfrm>
                    <a:off x="2127417" y="5457521"/>
                    <a:ext cx="0" cy="308008"/>
                  </a:xfrm>
                  <a:prstGeom prst="line">
                    <a:avLst/>
                  </a:prstGeom>
                  <a:ln w="25400">
                    <a:solidFill>
                      <a:srgbClr val="48535B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9" name="Rectangle 28">
                    <a:extLst>
                      <a:ext uri="{FF2B5EF4-FFF2-40B4-BE49-F238E27FC236}">
                        <a16:creationId xmlns:a16="http://schemas.microsoft.com/office/drawing/2014/main" id="{0C1D9496-6CA7-43D5-85B6-3009AFAA5F1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>
                  <a:xfrm>
                    <a:off x="2099985" y="5742669"/>
                    <a:ext cx="54864" cy="54864"/>
                  </a:xfrm>
                  <a:prstGeom prst="rect">
                    <a:avLst/>
                  </a:prstGeom>
                  <a:solidFill>
                    <a:srgbClr val="48535B"/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>
                      <a:defRPr/>
                    </a:pPr>
                    <a:endParaRPr lang="en-US">
                      <a:solidFill>
                        <a:srgbClr val="005073"/>
                      </a:solidFill>
                      <a:ea typeface="Arial" charset="0"/>
                      <a:cs typeface="Arial" charset="0"/>
                    </a:endParaRPr>
                  </a:p>
                </p:txBody>
              </p:sp>
            </p:grpSp>
            <p:sp>
              <p:nvSpPr>
                <p:cNvPr id="27" name="Services layer">
                  <a:extLst>
                    <a:ext uri="{FF2B5EF4-FFF2-40B4-BE49-F238E27FC236}">
                      <a16:creationId xmlns:a16="http://schemas.microsoft.com/office/drawing/2014/main" id="{E8B48D84-F4A1-4F11-B9D4-AC7CFF9BCEC4}"/>
                    </a:ext>
                  </a:extLst>
                </p:cNvPr>
                <p:cNvSpPr/>
                <p:nvPr/>
              </p:nvSpPr>
              <p:spPr>
                <a:xfrm>
                  <a:off x="7471769" y="1157879"/>
                  <a:ext cx="2528016" cy="4458228"/>
                </a:xfrm>
                <a:prstGeom prst="roundRect">
                  <a:avLst>
                    <a:gd name="adj" fmla="val 11276"/>
                  </a:avLst>
                </a:prstGeom>
                <a:solidFill>
                  <a:srgbClr val="48535B"/>
                </a:solidFill>
                <a:ln>
                  <a:solidFill>
                    <a:srgbClr val="48535B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en-US">
                    <a:solidFill>
                      <a:srgbClr val="005073"/>
                    </a:solidFill>
                    <a:ea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25" name="Services layer label">
                <a:extLst>
                  <a:ext uri="{FF2B5EF4-FFF2-40B4-BE49-F238E27FC236}">
                    <a16:creationId xmlns:a16="http://schemas.microsoft.com/office/drawing/2014/main" id="{55390B5D-F8BE-48B4-93A1-DE6C5671C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49147" y="5820826"/>
                <a:ext cx="970891" cy="14106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1100"/>
                  </a:lnSpc>
                  <a:defRPr/>
                </a:pPr>
                <a:r>
                  <a:rPr lang="en-US" altLang="en-US" sz="1100" dirty="0">
                    <a:solidFill>
                      <a:srgbClr val="8D9096"/>
                    </a:solidFill>
                    <a:latin typeface="Arial" charset="0"/>
                    <a:ea typeface="Arial" charset="0"/>
                    <a:cs typeface="Arial" charset="0"/>
                  </a:rPr>
                  <a:t>Services</a:t>
                </a:r>
              </a:p>
            </p:txBody>
          </p:sp>
        </p:grpSp>
      </p:grpSp>
      <p:pic>
        <p:nvPicPr>
          <p:cNvPr id="60" name="Picture 59">
            <a:extLst>
              <a:ext uri="{FF2B5EF4-FFF2-40B4-BE49-F238E27FC236}">
                <a16:creationId xmlns:a16="http://schemas.microsoft.com/office/drawing/2014/main" id="{1885A654-B480-4258-BFD1-B66D1E2CCEC4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 t="38518" r="45193" b="10834"/>
          <a:stretch/>
        </p:blipFill>
        <p:spPr>
          <a:xfrm>
            <a:off x="8342485" y="-7258"/>
            <a:ext cx="5315986" cy="6865257"/>
          </a:xfrm>
          <a:prstGeom prst="rect">
            <a:avLst/>
          </a:prstGeom>
        </p:spPr>
      </p:pic>
      <p:grpSp>
        <p:nvGrpSpPr>
          <p:cNvPr id="61" name="Purple Flow">
            <a:extLst>
              <a:ext uri="{FF2B5EF4-FFF2-40B4-BE49-F238E27FC236}">
                <a16:creationId xmlns:a16="http://schemas.microsoft.com/office/drawing/2014/main" id="{D6CFFE9A-07B0-4B3D-8D45-5916128487CF}"/>
              </a:ext>
            </a:extLst>
          </p:cNvPr>
          <p:cNvGrpSpPr/>
          <p:nvPr/>
        </p:nvGrpSpPr>
        <p:grpSpPr>
          <a:xfrm>
            <a:off x="-743395" y="3422082"/>
            <a:ext cx="12834405" cy="2143402"/>
            <a:chOff x="-743395" y="3422082"/>
            <a:chExt cx="12834405" cy="2143402"/>
          </a:xfrm>
        </p:grpSpPr>
        <p:grpSp>
          <p:nvGrpSpPr>
            <p:cNvPr id="62" name="purple flow new">
              <a:extLst>
                <a:ext uri="{FF2B5EF4-FFF2-40B4-BE49-F238E27FC236}">
                  <a16:creationId xmlns:a16="http://schemas.microsoft.com/office/drawing/2014/main" id="{7EA05333-4481-4A83-8264-DD1637D86184}"/>
                </a:ext>
              </a:extLst>
            </p:cNvPr>
            <p:cNvGrpSpPr/>
            <p:nvPr/>
          </p:nvGrpSpPr>
          <p:grpSpPr>
            <a:xfrm>
              <a:off x="2090286" y="3422082"/>
              <a:ext cx="9520011" cy="1718600"/>
              <a:chOff x="2090286" y="3422082"/>
              <a:chExt cx="9520011" cy="1718600"/>
            </a:xfrm>
          </p:grpSpPr>
          <p:cxnSp>
            <p:nvCxnSpPr>
              <p:cNvPr id="70" name="purple horz">
                <a:extLst>
                  <a:ext uri="{FF2B5EF4-FFF2-40B4-BE49-F238E27FC236}">
                    <a16:creationId xmlns:a16="http://schemas.microsoft.com/office/drawing/2014/main" id="{BDF17D60-8FF8-4CE1-8B34-7903F2F9348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090286" y="5138151"/>
                <a:ext cx="712816" cy="2531"/>
              </a:xfrm>
              <a:prstGeom prst="line">
                <a:avLst/>
              </a:prstGeom>
              <a:ln w="28575">
                <a:solidFill>
                  <a:srgbClr val="9F54A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Arc 16">
                <a:extLst>
                  <a:ext uri="{FF2B5EF4-FFF2-40B4-BE49-F238E27FC236}">
                    <a16:creationId xmlns:a16="http://schemas.microsoft.com/office/drawing/2014/main" id="{0AE91BC8-11E7-430B-B674-2C59F69C0560}"/>
                  </a:ext>
                </a:extLst>
              </p:cNvPr>
              <p:cNvSpPr/>
              <p:nvPr/>
            </p:nvSpPr>
            <p:spPr>
              <a:xfrm rot="5400000">
                <a:off x="3290306" y="4437843"/>
                <a:ext cx="676275" cy="702333"/>
              </a:xfrm>
              <a:custGeom>
                <a:avLst/>
                <a:gdLst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2" fmla="*/ 168275 w 336550"/>
                  <a:gd name="connsiteY2" fmla="*/ 540408 h 1080816"/>
                  <a:gd name="connsiteX3" fmla="*/ 168275 w 336550"/>
                  <a:gd name="connsiteY3" fmla="*/ 0 h 1080816"/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46050 w 168275"/>
                  <a:gd name="connsiteY1" fmla="*/ 253091 h 540408"/>
                  <a:gd name="connsiteX2" fmla="*/ 168275 w 168275"/>
                  <a:gd name="connsiteY2" fmla="*/ 540408 h 540408"/>
                  <a:gd name="connsiteX0" fmla="*/ 0 w 190500"/>
                  <a:gd name="connsiteY0" fmla="*/ 13751 h 554159"/>
                  <a:gd name="connsiteX1" fmla="*/ 168275 w 190500"/>
                  <a:gd name="connsiteY1" fmla="*/ 554159 h 554159"/>
                  <a:gd name="connsiteX2" fmla="*/ 0 w 190500"/>
                  <a:gd name="connsiteY2" fmla="*/ 554159 h 554159"/>
                  <a:gd name="connsiteX3" fmla="*/ 0 w 190500"/>
                  <a:gd name="connsiteY3" fmla="*/ 13751 h 554159"/>
                  <a:gd name="connsiteX0" fmla="*/ 0 w 190500"/>
                  <a:gd name="connsiteY0" fmla="*/ 13751 h 554159"/>
                  <a:gd name="connsiteX1" fmla="*/ 190500 w 190500"/>
                  <a:gd name="connsiteY1" fmla="*/ 76342 h 554159"/>
                  <a:gd name="connsiteX2" fmla="*/ 168275 w 190500"/>
                  <a:gd name="connsiteY2" fmla="*/ 554159 h 554159"/>
                  <a:gd name="connsiteX0" fmla="*/ 0 w 190500"/>
                  <a:gd name="connsiteY0" fmla="*/ 0 h 540408"/>
                  <a:gd name="connsiteX1" fmla="*/ 168275 w 190500"/>
                  <a:gd name="connsiteY1" fmla="*/ 540408 h 540408"/>
                  <a:gd name="connsiteX2" fmla="*/ 0 w 190500"/>
                  <a:gd name="connsiteY2" fmla="*/ 540408 h 540408"/>
                  <a:gd name="connsiteX3" fmla="*/ 0 w 190500"/>
                  <a:gd name="connsiteY3" fmla="*/ 0 h 540408"/>
                  <a:gd name="connsiteX0" fmla="*/ 0 w 190500"/>
                  <a:gd name="connsiteY0" fmla="*/ 0 h 540408"/>
                  <a:gd name="connsiteX1" fmla="*/ 190500 w 190500"/>
                  <a:gd name="connsiteY1" fmla="*/ 62591 h 540408"/>
                  <a:gd name="connsiteX2" fmla="*/ 168275 w 190500"/>
                  <a:gd name="connsiteY2" fmla="*/ 540408 h 540408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52400 w 168275"/>
                  <a:gd name="connsiteY1" fmla="*/ 30841 h 540408"/>
                  <a:gd name="connsiteX2" fmla="*/ 168275 w 168275"/>
                  <a:gd name="connsiteY2" fmla="*/ 540408 h 540408"/>
                  <a:gd name="connsiteX0" fmla="*/ 0 w 171393"/>
                  <a:gd name="connsiteY0" fmla="*/ 0 h 540408"/>
                  <a:gd name="connsiteX1" fmla="*/ 168275 w 171393"/>
                  <a:gd name="connsiteY1" fmla="*/ 540408 h 540408"/>
                  <a:gd name="connsiteX2" fmla="*/ 0 w 171393"/>
                  <a:gd name="connsiteY2" fmla="*/ 540408 h 540408"/>
                  <a:gd name="connsiteX3" fmla="*/ 0 w 171393"/>
                  <a:gd name="connsiteY3" fmla="*/ 0 h 540408"/>
                  <a:gd name="connsiteX0" fmla="*/ 0 w 171393"/>
                  <a:gd name="connsiteY0" fmla="*/ 0 h 540408"/>
                  <a:gd name="connsiteX1" fmla="*/ 152400 w 171393"/>
                  <a:gd name="connsiteY1" fmla="*/ 30841 h 540408"/>
                  <a:gd name="connsiteX2" fmla="*/ 168275 w 171393"/>
                  <a:gd name="connsiteY2" fmla="*/ 540408 h 540408"/>
                  <a:gd name="connsiteX0" fmla="*/ 101600 w 272993"/>
                  <a:gd name="connsiteY0" fmla="*/ 0 h 540408"/>
                  <a:gd name="connsiteX1" fmla="*/ 269875 w 272993"/>
                  <a:gd name="connsiteY1" fmla="*/ 540408 h 540408"/>
                  <a:gd name="connsiteX2" fmla="*/ 101600 w 272993"/>
                  <a:gd name="connsiteY2" fmla="*/ 540408 h 540408"/>
                  <a:gd name="connsiteX3" fmla="*/ 101600 w 272993"/>
                  <a:gd name="connsiteY3" fmla="*/ 0 h 540408"/>
                  <a:gd name="connsiteX0" fmla="*/ 0 w 272993"/>
                  <a:gd name="connsiteY0" fmla="*/ 25400 h 540408"/>
                  <a:gd name="connsiteX1" fmla="*/ 254000 w 272993"/>
                  <a:gd name="connsiteY1" fmla="*/ 30841 h 540408"/>
                  <a:gd name="connsiteX2" fmla="*/ 269875 w 272993"/>
                  <a:gd name="connsiteY2" fmla="*/ 540408 h 540408"/>
                  <a:gd name="connsiteX0" fmla="*/ 101600 w 296237"/>
                  <a:gd name="connsiteY0" fmla="*/ 0 h 540408"/>
                  <a:gd name="connsiteX1" fmla="*/ 269875 w 296237"/>
                  <a:gd name="connsiteY1" fmla="*/ 540408 h 540408"/>
                  <a:gd name="connsiteX2" fmla="*/ 101600 w 296237"/>
                  <a:gd name="connsiteY2" fmla="*/ 540408 h 540408"/>
                  <a:gd name="connsiteX3" fmla="*/ 101600 w 296237"/>
                  <a:gd name="connsiteY3" fmla="*/ 0 h 540408"/>
                  <a:gd name="connsiteX0" fmla="*/ 0 w 296237"/>
                  <a:gd name="connsiteY0" fmla="*/ 25400 h 540408"/>
                  <a:gd name="connsiteX1" fmla="*/ 254000 w 296237"/>
                  <a:gd name="connsiteY1" fmla="*/ 30841 h 540408"/>
                  <a:gd name="connsiteX2" fmla="*/ 269875 w 296237"/>
                  <a:gd name="connsiteY2" fmla="*/ 540408 h 540408"/>
                  <a:gd name="connsiteX0" fmla="*/ 101600 w 290588"/>
                  <a:gd name="connsiteY0" fmla="*/ 8814 h 555572"/>
                  <a:gd name="connsiteX1" fmla="*/ 269875 w 290588"/>
                  <a:gd name="connsiteY1" fmla="*/ 549222 h 555572"/>
                  <a:gd name="connsiteX2" fmla="*/ 101600 w 290588"/>
                  <a:gd name="connsiteY2" fmla="*/ 549222 h 555572"/>
                  <a:gd name="connsiteX3" fmla="*/ 101600 w 290588"/>
                  <a:gd name="connsiteY3" fmla="*/ 8814 h 555572"/>
                  <a:gd name="connsiteX0" fmla="*/ 0 w 290588"/>
                  <a:gd name="connsiteY0" fmla="*/ 34214 h 555572"/>
                  <a:gd name="connsiteX1" fmla="*/ 254000 w 290588"/>
                  <a:gd name="connsiteY1" fmla="*/ 39655 h 555572"/>
                  <a:gd name="connsiteX2" fmla="*/ 288925 w 290588"/>
                  <a:gd name="connsiteY2" fmla="*/ 555572 h 555572"/>
                  <a:gd name="connsiteX0" fmla="*/ 257175 w 454840"/>
                  <a:gd name="connsiteY0" fmla="*/ 27005 h 573763"/>
                  <a:gd name="connsiteX1" fmla="*/ 425450 w 454840"/>
                  <a:gd name="connsiteY1" fmla="*/ 567413 h 573763"/>
                  <a:gd name="connsiteX2" fmla="*/ 257175 w 454840"/>
                  <a:gd name="connsiteY2" fmla="*/ 567413 h 573763"/>
                  <a:gd name="connsiteX3" fmla="*/ 257175 w 454840"/>
                  <a:gd name="connsiteY3" fmla="*/ 27005 h 573763"/>
                  <a:gd name="connsiteX0" fmla="*/ 0 w 454840"/>
                  <a:gd name="connsiteY0" fmla="*/ 11130 h 573763"/>
                  <a:gd name="connsiteX1" fmla="*/ 409575 w 454840"/>
                  <a:gd name="connsiteY1" fmla="*/ 57846 h 573763"/>
                  <a:gd name="connsiteX2" fmla="*/ 444500 w 454840"/>
                  <a:gd name="connsiteY2" fmla="*/ 573763 h 573763"/>
                  <a:gd name="connsiteX0" fmla="*/ 257175 w 454840"/>
                  <a:gd name="connsiteY0" fmla="*/ 23576 h 570334"/>
                  <a:gd name="connsiteX1" fmla="*/ 425450 w 454840"/>
                  <a:gd name="connsiteY1" fmla="*/ 563984 h 570334"/>
                  <a:gd name="connsiteX2" fmla="*/ 257175 w 454840"/>
                  <a:gd name="connsiteY2" fmla="*/ 563984 h 570334"/>
                  <a:gd name="connsiteX3" fmla="*/ 257175 w 454840"/>
                  <a:gd name="connsiteY3" fmla="*/ 23576 h 570334"/>
                  <a:gd name="connsiteX0" fmla="*/ 0 w 454840"/>
                  <a:gd name="connsiteY0" fmla="*/ 7701 h 570334"/>
                  <a:gd name="connsiteX1" fmla="*/ 409575 w 454840"/>
                  <a:gd name="connsiteY1" fmla="*/ 54417 h 570334"/>
                  <a:gd name="connsiteX2" fmla="*/ 444500 w 454840"/>
                  <a:gd name="connsiteY2" fmla="*/ 570334 h 570334"/>
                  <a:gd name="connsiteX0" fmla="*/ 257175 w 460200"/>
                  <a:gd name="connsiteY0" fmla="*/ 15875 h 562633"/>
                  <a:gd name="connsiteX1" fmla="*/ 425450 w 460200"/>
                  <a:gd name="connsiteY1" fmla="*/ 556283 h 562633"/>
                  <a:gd name="connsiteX2" fmla="*/ 257175 w 460200"/>
                  <a:gd name="connsiteY2" fmla="*/ 556283 h 562633"/>
                  <a:gd name="connsiteX3" fmla="*/ 257175 w 460200"/>
                  <a:gd name="connsiteY3" fmla="*/ 15875 h 562633"/>
                  <a:gd name="connsiteX0" fmla="*/ 0 w 460200"/>
                  <a:gd name="connsiteY0" fmla="*/ 0 h 562633"/>
                  <a:gd name="connsiteX1" fmla="*/ 419100 w 460200"/>
                  <a:gd name="connsiteY1" fmla="*/ 68941 h 562633"/>
                  <a:gd name="connsiteX2" fmla="*/ 444500 w 460200"/>
                  <a:gd name="connsiteY2" fmla="*/ 562633 h 562633"/>
                  <a:gd name="connsiteX0" fmla="*/ 257175 w 451248"/>
                  <a:gd name="connsiteY0" fmla="*/ 17515 h 564273"/>
                  <a:gd name="connsiteX1" fmla="*/ 425450 w 451248"/>
                  <a:gd name="connsiteY1" fmla="*/ 557923 h 564273"/>
                  <a:gd name="connsiteX2" fmla="*/ 257175 w 451248"/>
                  <a:gd name="connsiteY2" fmla="*/ 557923 h 564273"/>
                  <a:gd name="connsiteX3" fmla="*/ 257175 w 451248"/>
                  <a:gd name="connsiteY3" fmla="*/ 17515 h 564273"/>
                  <a:gd name="connsiteX0" fmla="*/ 0 w 451248"/>
                  <a:gd name="connsiteY0" fmla="*/ 1640 h 564273"/>
                  <a:gd name="connsiteX1" fmla="*/ 419100 w 451248"/>
                  <a:gd name="connsiteY1" fmla="*/ 70581 h 564273"/>
                  <a:gd name="connsiteX2" fmla="*/ 444500 w 451248"/>
                  <a:gd name="connsiteY2" fmla="*/ 564273 h 564273"/>
                  <a:gd name="connsiteX0" fmla="*/ 257175 w 444709"/>
                  <a:gd name="connsiteY0" fmla="*/ 36690 h 583448"/>
                  <a:gd name="connsiteX1" fmla="*/ 425450 w 444709"/>
                  <a:gd name="connsiteY1" fmla="*/ 577098 h 583448"/>
                  <a:gd name="connsiteX2" fmla="*/ 257175 w 444709"/>
                  <a:gd name="connsiteY2" fmla="*/ 577098 h 583448"/>
                  <a:gd name="connsiteX3" fmla="*/ 257175 w 444709"/>
                  <a:gd name="connsiteY3" fmla="*/ 36690 h 583448"/>
                  <a:gd name="connsiteX0" fmla="*/ 0 w 444709"/>
                  <a:gd name="connsiteY0" fmla="*/ 20815 h 583448"/>
                  <a:gd name="connsiteX1" fmla="*/ 419100 w 444709"/>
                  <a:gd name="connsiteY1" fmla="*/ 89756 h 583448"/>
                  <a:gd name="connsiteX2" fmla="*/ 444500 w 444709"/>
                  <a:gd name="connsiteY2" fmla="*/ 583448 h 583448"/>
                  <a:gd name="connsiteX0" fmla="*/ 257175 w 457670"/>
                  <a:gd name="connsiteY0" fmla="*/ 17501 h 564259"/>
                  <a:gd name="connsiteX1" fmla="*/ 425450 w 457670"/>
                  <a:gd name="connsiteY1" fmla="*/ 557909 h 564259"/>
                  <a:gd name="connsiteX2" fmla="*/ 257175 w 457670"/>
                  <a:gd name="connsiteY2" fmla="*/ 557909 h 564259"/>
                  <a:gd name="connsiteX3" fmla="*/ 257175 w 457670"/>
                  <a:gd name="connsiteY3" fmla="*/ 17501 h 564259"/>
                  <a:gd name="connsiteX0" fmla="*/ 0 w 457670"/>
                  <a:gd name="connsiteY0" fmla="*/ 1626 h 564259"/>
                  <a:gd name="connsiteX1" fmla="*/ 444500 w 457670"/>
                  <a:gd name="connsiteY1" fmla="*/ 111842 h 564259"/>
                  <a:gd name="connsiteX2" fmla="*/ 444500 w 457670"/>
                  <a:gd name="connsiteY2" fmla="*/ 564259 h 564259"/>
                  <a:gd name="connsiteX0" fmla="*/ 257175 w 483266"/>
                  <a:gd name="connsiteY0" fmla="*/ 15875 h 565808"/>
                  <a:gd name="connsiteX1" fmla="*/ 425450 w 483266"/>
                  <a:gd name="connsiteY1" fmla="*/ 556283 h 565808"/>
                  <a:gd name="connsiteX2" fmla="*/ 257175 w 483266"/>
                  <a:gd name="connsiteY2" fmla="*/ 556283 h 565808"/>
                  <a:gd name="connsiteX3" fmla="*/ 257175 w 483266"/>
                  <a:gd name="connsiteY3" fmla="*/ 15875 h 565808"/>
                  <a:gd name="connsiteX0" fmla="*/ 0 w 483266"/>
                  <a:gd name="connsiteY0" fmla="*/ 0 h 565808"/>
                  <a:gd name="connsiteX1" fmla="*/ 444500 w 483266"/>
                  <a:gd name="connsiteY1" fmla="*/ 110216 h 565808"/>
                  <a:gd name="connsiteX2" fmla="*/ 460375 w 483266"/>
                  <a:gd name="connsiteY2" fmla="*/ 565808 h 5658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501301"/>
                  <a:gd name="connsiteY0" fmla="*/ 15875 h 670583"/>
                  <a:gd name="connsiteX1" fmla="*/ 425450 w 501301"/>
                  <a:gd name="connsiteY1" fmla="*/ 556283 h 670583"/>
                  <a:gd name="connsiteX2" fmla="*/ 257175 w 501301"/>
                  <a:gd name="connsiteY2" fmla="*/ 556283 h 670583"/>
                  <a:gd name="connsiteX3" fmla="*/ 257175 w 501301"/>
                  <a:gd name="connsiteY3" fmla="*/ 15875 h 670583"/>
                  <a:gd name="connsiteX0" fmla="*/ 0 w 501301"/>
                  <a:gd name="connsiteY0" fmla="*/ 0 h 670583"/>
                  <a:gd name="connsiteX1" fmla="*/ 444500 w 501301"/>
                  <a:gd name="connsiteY1" fmla="*/ 110216 h 670583"/>
                  <a:gd name="connsiteX2" fmla="*/ 495300 w 501301"/>
                  <a:gd name="connsiteY2" fmla="*/ 670583 h 670583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314325 w 561673"/>
                  <a:gd name="connsiteY0" fmla="*/ 0 h 654708"/>
                  <a:gd name="connsiteX1" fmla="*/ 482600 w 561673"/>
                  <a:gd name="connsiteY1" fmla="*/ 540408 h 654708"/>
                  <a:gd name="connsiteX2" fmla="*/ 314325 w 561673"/>
                  <a:gd name="connsiteY2" fmla="*/ 540408 h 654708"/>
                  <a:gd name="connsiteX3" fmla="*/ 314325 w 561673"/>
                  <a:gd name="connsiteY3" fmla="*/ 0 h 654708"/>
                  <a:gd name="connsiteX0" fmla="*/ 0 w 561673"/>
                  <a:gd name="connsiteY0" fmla="*/ 34925 h 654708"/>
                  <a:gd name="connsiteX1" fmla="*/ 501650 w 561673"/>
                  <a:gd name="connsiteY1" fmla="*/ 94341 h 654708"/>
                  <a:gd name="connsiteX2" fmla="*/ 552450 w 561673"/>
                  <a:gd name="connsiteY2" fmla="*/ 654708 h 654708"/>
                  <a:gd name="connsiteX0" fmla="*/ 314325 w 569928"/>
                  <a:gd name="connsiteY0" fmla="*/ 0 h 657883"/>
                  <a:gd name="connsiteX1" fmla="*/ 482600 w 569928"/>
                  <a:gd name="connsiteY1" fmla="*/ 540408 h 657883"/>
                  <a:gd name="connsiteX2" fmla="*/ 314325 w 569928"/>
                  <a:gd name="connsiteY2" fmla="*/ 540408 h 657883"/>
                  <a:gd name="connsiteX3" fmla="*/ 314325 w 569928"/>
                  <a:gd name="connsiteY3" fmla="*/ 0 h 657883"/>
                  <a:gd name="connsiteX0" fmla="*/ 0 w 569928"/>
                  <a:gd name="connsiteY0" fmla="*/ 34925 h 657883"/>
                  <a:gd name="connsiteX1" fmla="*/ 501650 w 569928"/>
                  <a:gd name="connsiteY1" fmla="*/ 94341 h 657883"/>
                  <a:gd name="connsiteX2" fmla="*/ 565150 w 569928"/>
                  <a:gd name="connsiteY2" fmla="*/ 657883 h 657883"/>
                  <a:gd name="connsiteX0" fmla="*/ 314325 w 571308"/>
                  <a:gd name="connsiteY0" fmla="*/ 0 h 657883"/>
                  <a:gd name="connsiteX1" fmla="*/ 482600 w 571308"/>
                  <a:gd name="connsiteY1" fmla="*/ 540408 h 657883"/>
                  <a:gd name="connsiteX2" fmla="*/ 314325 w 571308"/>
                  <a:gd name="connsiteY2" fmla="*/ 540408 h 657883"/>
                  <a:gd name="connsiteX3" fmla="*/ 314325 w 571308"/>
                  <a:gd name="connsiteY3" fmla="*/ 0 h 657883"/>
                  <a:gd name="connsiteX0" fmla="*/ 0 w 571308"/>
                  <a:gd name="connsiteY0" fmla="*/ 34925 h 657883"/>
                  <a:gd name="connsiteX1" fmla="*/ 501650 w 571308"/>
                  <a:gd name="connsiteY1" fmla="*/ 94341 h 657883"/>
                  <a:gd name="connsiteX2" fmla="*/ 565150 w 571308"/>
                  <a:gd name="connsiteY2" fmla="*/ 657883 h 657883"/>
                  <a:gd name="connsiteX0" fmla="*/ 314325 w 578445"/>
                  <a:gd name="connsiteY0" fmla="*/ 0 h 661058"/>
                  <a:gd name="connsiteX1" fmla="*/ 482600 w 578445"/>
                  <a:gd name="connsiteY1" fmla="*/ 540408 h 661058"/>
                  <a:gd name="connsiteX2" fmla="*/ 314325 w 578445"/>
                  <a:gd name="connsiteY2" fmla="*/ 540408 h 661058"/>
                  <a:gd name="connsiteX3" fmla="*/ 314325 w 578445"/>
                  <a:gd name="connsiteY3" fmla="*/ 0 h 661058"/>
                  <a:gd name="connsiteX0" fmla="*/ 0 w 578445"/>
                  <a:gd name="connsiteY0" fmla="*/ 34925 h 661058"/>
                  <a:gd name="connsiteX1" fmla="*/ 501650 w 578445"/>
                  <a:gd name="connsiteY1" fmla="*/ 94341 h 661058"/>
                  <a:gd name="connsiteX2" fmla="*/ 574675 w 578445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31750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45353"/>
                  <a:gd name="connsiteY0" fmla="*/ 0 h 661058"/>
                  <a:gd name="connsiteX1" fmla="*/ 536575 w 645353"/>
                  <a:gd name="connsiteY1" fmla="*/ 540408 h 661058"/>
                  <a:gd name="connsiteX2" fmla="*/ 368300 w 645353"/>
                  <a:gd name="connsiteY2" fmla="*/ 540408 h 661058"/>
                  <a:gd name="connsiteX3" fmla="*/ 368300 w 645353"/>
                  <a:gd name="connsiteY3" fmla="*/ 0 h 661058"/>
                  <a:gd name="connsiteX0" fmla="*/ 0 w 645353"/>
                  <a:gd name="connsiteY0" fmla="*/ 22225 h 661058"/>
                  <a:gd name="connsiteX1" fmla="*/ 581025 w 645353"/>
                  <a:gd name="connsiteY1" fmla="*/ 107041 h 661058"/>
                  <a:gd name="connsiteX2" fmla="*/ 628650 w 645353"/>
                  <a:gd name="connsiteY2" fmla="*/ 661058 h 661058"/>
                  <a:gd name="connsiteX0" fmla="*/ 368300 w 663392"/>
                  <a:gd name="connsiteY0" fmla="*/ 0 h 680108"/>
                  <a:gd name="connsiteX1" fmla="*/ 536575 w 663392"/>
                  <a:gd name="connsiteY1" fmla="*/ 540408 h 680108"/>
                  <a:gd name="connsiteX2" fmla="*/ 368300 w 663392"/>
                  <a:gd name="connsiteY2" fmla="*/ 540408 h 680108"/>
                  <a:gd name="connsiteX3" fmla="*/ 368300 w 663392"/>
                  <a:gd name="connsiteY3" fmla="*/ 0 h 680108"/>
                  <a:gd name="connsiteX0" fmla="*/ 0 w 663392"/>
                  <a:gd name="connsiteY0" fmla="*/ 22225 h 680108"/>
                  <a:gd name="connsiteX1" fmla="*/ 581025 w 663392"/>
                  <a:gd name="connsiteY1" fmla="*/ 107041 h 680108"/>
                  <a:gd name="connsiteX2" fmla="*/ 657225 w 663392"/>
                  <a:gd name="connsiteY2" fmla="*/ 680108 h 680108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1587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90055"/>
                  <a:gd name="connsiteY0" fmla="*/ 0 h 695983"/>
                  <a:gd name="connsiteX1" fmla="*/ 536575 w 690055"/>
                  <a:gd name="connsiteY1" fmla="*/ 540408 h 695983"/>
                  <a:gd name="connsiteX2" fmla="*/ 368300 w 690055"/>
                  <a:gd name="connsiteY2" fmla="*/ 540408 h 695983"/>
                  <a:gd name="connsiteX3" fmla="*/ 368300 w 690055"/>
                  <a:gd name="connsiteY3" fmla="*/ 0 h 695983"/>
                  <a:gd name="connsiteX0" fmla="*/ 0 w 690055"/>
                  <a:gd name="connsiteY0" fmla="*/ 15875 h 695983"/>
                  <a:gd name="connsiteX1" fmla="*/ 581025 w 690055"/>
                  <a:gd name="connsiteY1" fmla="*/ 107041 h 695983"/>
                  <a:gd name="connsiteX2" fmla="*/ 688975 w 690055"/>
                  <a:gd name="connsiteY2" fmla="*/ 695983 h 695983"/>
                  <a:gd name="connsiteX0" fmla="*/ 368300 w 688975"/>
                  <a:gd name="connsiteY0" fmla="*/ 0 h 695983"/>
                  <a:gd name="connsiteX1" fmla="*/ 536575 w 688975"/>
                  <a:gd name="connsiteY1" fmla="*/ 540408 h 695983"/>
                  <a:gd name="connsiteX2" fmla="*/ 368300 w 688975"/>
                  <a:gd name="connsiteY2" fmla="*/ 540408 h 695983"/>
                  <a:gd name="connsiteX3" fmla="*/ 368300 w 688975"/>
                  <a:gd name="connsiteY3" fmla="*/ 0 h 695983"/>
                  <a:gd name="connsiteX0" fmla="*/ 0 w 688975"/>
                  <a:gd name="connsiteY0" fmla="*/ 15875 h 695983"/>
                  <a:gd name="connsiteX1" fmla="*/ 581025 w 688975"/>
                  <a:gd name="connsiteY1" fmla="*/ 107041 h 695983"/>
                  <a:gd name="connsiteX2" fmla="*/ 688975 w 688975"/>
                  <a:gd name="connsiteY2" fmla="*/ 695983 h 69598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15875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6275" h="702333" stroke="0" extrusionOk="0">
                    <a:moveTo>
                      <a:pt x="368300" y="0"/>
                    </a:moveTo>
                    <a:cubicBezTo>
                      <a:pt x="461236" y="0"/>
                      <a:pt x="536575" y="241949"/>
                      <a:pt x="536575" y="540408"/>
                    </a:cubicBezTo>
                    <a:lnTo>
                      <a:pt x="368300" y="540408"/>
                    </a:lnTo>
                    <a:lnTo>
                      <a:pt x="368300" y="0"/>
                    </a:lnTo>
                    <a:close/>
                  </a:path>
                  <a:path w="676275" h="702333" fill="none">
                    <a:moveTo>
                      <a:pt x="0" y="6350"/>
                    </a:moveTo>
                    <a:cubicBezTo>
                      <a:pt x="376767" y="4989"/>
                      <a:pt x="468312" y="-8956"/>
                      <a:pt x="581025" y="107041"/>
                    </a:cubicBezTo>
                    <a:cubicBezTo>
                      <a:pt x="693738" y="223038"/>
                      <a:pt x="669925" y="384824"/>
                      <a:pt x="676275" y="702333"/>
                    </a:cubicBezTo>
                  </a:path>
                </a:pathLst>
              </a:custGeom>
              <a:ln w="28575">
                <a:solidFill>
                  <a:srgbClr val="9F54A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>
                  <a:ln w="0"/>
                  <a:solidFill>
                    <a:srgbClr val="00BCEB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endParaRPr>
              </a:p>
            </p:txBody>
          </p:sp>
          <p:sp>
            <p:nvSpPr>
              <p:cNvPr id="72" name="Rounded Rectangle 1172">
                <a:extLst>
                  <a:ext uri="{FF2B5EF4-FFF2-40B4-BE49-F238E27FC236}">
                    <a16:creationId xmlns:a16="http://schemas.microsoft.com/office/drawing/2014/main" id="{DFAAED76-92DC-4607-8BB4-92BCB9820001}"/>
                  </a:ext>
                </a:extLst>
              </p:cNvPr>
              <p:cNvSpPr/>
              <p:nvPr/>
            </p:nvSpPr>
            <p:spPr>
              <a:xfrm rot="5400000">
                <a:off x="10326310" y="3496688"/>
                <a:ext cx="749521" cy="606151"/>
              </a:xfrm>
              <a:custGeom>
                <a:avLst/>
                <a:gdLst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222651 w 982362"/>
                  <a:gd name="connsiteY6" fmla="*/ 890391 h 890391"/>
                  <a:gd name="connsiteX7" fmla="*/ 0 w 982362"/>
                  <a:gd name="connsiteY7" fmla="*/ 667740 h 890391"/>
                  <a:gd name="connsiteX8" fmla="*/ 0 w 982362"/>
                  <a:gd name="connsiteY8" fmla="*/ 222651 h 890391"/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0 w 982362"/>
                  <a:gd name="connsiteY6" fmla="*/ 667740 h 890391"/>
                  <a:gd name="connsiteX7" fmla="*/ 0 w 982362"/>
                  <a:gd name="connsiteY7" fmla="*/ 222651 h 890391"/>
                  <a:gd name="connsiteX0" fmla="*/ 759711 w 982362"/>
                  <a:gd name="connsiteY0" fmla="*/ 890391 h 981831"/>
                  <a:gd name="connsiteX1" fmla="*/ 0 w 982362"/>
                  <a:gd name="connsiteY1" fmla="*/ 667740 h 981831"/>
                  <a:gd name="connsiteX2" fmla="*/ 0 w 982362"/>
                  <a:gd name="connsiteY2" fmla="*/ 222651 h 981831"/>
                  <a:gd name="connsiteX3" fmla="*/ 222651 w 982362"/>
                  <a:gd name="connsiteY3" fmla="*/ 0 h 981831"/>
                  <a:gd name="connsiteX4" fmla="*/ 759711 w 982362"/>
                  <a:gd name="connsiteY4" fmla="*/ 0 h 981831"/>
                  <a:gd name="connsiteX5" fmla="*/ 982362 w 982362"/>
                  <a:gd name="connsiteY5" fmla="*/ 222651 h 981831"/>
                  <a:gd name="connsiteX6" fmla="*/ 982362 w 982362"/>
                  <a:gd name="connsiteY6" fmla="*/ 667740 h 981831"/>
                  <a:gd name="connsiteX7" fmla="*/ 851151 w 982362"/>
                  <a:gd name="connsiteY7" fmla="*/ 981831 h 981831"/>
                  <a:gd name="connsiteX0" fmla="*/ 759711 w 982362"/>
                  <a:gd name="connsiteY0" fmla="*/ 890391 h 890391"/>
                  <a:gd name="connsiteX1" fmla="*/ 0 w 982362"/>
                  <a:gd name="connsiteY1" fmla="*/ 667740 h 890391"/>
                  <a:gd name="connsiteX2" fmla="*/ 0 w 982362"/>
                  <a:gd name="connsiteY2" fmla="*/ 222651 h 890391"/>
                  <a:gd name="connsiteX3" fmla="*/ 222651 w 982362"/>
                  <a:gd name="connsiteY3" fmla="*/ 0 h 890391"/>
                  <a:gd name="connsiteX4" fmla="*/ 759711 w 982362"/>
                  <a:gd name="connsiteY4" fmla="*/ 0 h 890391"/>
                  <a:gd name="connsiteX5" fmla="*/ 982362 w 982362"/>
                  <a:gd name="connsiteY5" fmla="*/ 222651 h 890391"/>
                  <a:gd name="connsiteX6" fmla="*/ 982362 w 982362"/>
                  <a:gd name="connsiteY6" fmla="*/ 667740 h 890391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5" fmla="*/ 982362 w 982362"/>
                  <a:gd name="connsiteY5" fmla="*/ 667740 h 667740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0" fmla="*/ 0 w 759711"/>
                  <a:gd name="connsiteY0" fmla="*/ 667740 h 667740"/>
                  <a:gd name="connsiteX1" fmla="*/ 0 w 759711"/>
                  <a:gd name="connsiteY1" fmla="*/ 222651 h 667740"/>
                  <a:gd name="connsiteX2" fmla="*/ 222651 w 759711"/>
                  <a:gd name="connsiteY2" fmla="*/ 0 h 667740"/>
                  <a:gd name="connsiteX3" fmla="*/ 759711 w 759711"/>
                  <a:gd name="connsiteY3" fmla="*/ 0 h 667740"/>
                  <a:gd name="connsiteX0" fmla="*/ 0 w 759711"/>
                  <a:gd name="connsiteY0" fmla="*/ 668066 h 668066"/>
                  <a:gd name="connsiteX1" fmla="*/ 0 w 759711"/>
                  <a:gd name="connsiteY1" fmla="*/ 222977 h 668066"/>
                  <a:gd name="connsiteX2" fmla="*/ 222651 w 759711"/>
                  <a:gd name="connsiteY2" fmla="*/ 326 h 668066"/>
                  <a:gd name="connsiteX3" fmla="*/ 759711 w 759711"/>
                  <a:gd name="connsiteY3" fmla="*/ 326 h 66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9711" h="668066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>
                <a:solidFill>
                  <a:srgbClr val="9F54A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  <p:sp>
            <p:nvSpPr>
              <p:cNvPr id="73" name="Rounded Rectangle 1172">
                <a:extLst>
                  <a:ext uri="{FF2B5EF4-FFF2-40B4-BE49-F238E27FC236}">
                    <a16:creationId xmlns:a16="http://schemas.microsoft.com/office/drawing/2014/main" id="{0EB810B8-FBC5-4A81-BF55-A7B2113B6ECF}"/>
                  </a:ext>
                </a:extLst>
              </p:cNvPr>
              <p:cNvSpPr/>
              <p:nvPr/>
            </p:nvSpPr>
            <p:spPr>
              <a:xfrm rot="16200000">
                <a:off x="10932461" y="3942182"/>
                <a:ext cx="749521" cy="606151"/>
              </a:xfrm>
              <a:custGeom>
                <a:avLst/>
                <a:gdLst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222651 w 982362"/>
                  <a:gd name="connsiteY6" fmla="*/ 890391 h 890391"/>
                  <a:gd name="connsiteX7" fmla="*/ 0 w 982362"/>
                  <a:gd name="connsiteY7" fmla="*/ 667740 h 890391"/>
                  <a:gd name="connsiteX8" fmla="*/ 0 w 982362"/>
                  <a:gd name="connsiteY8" fmla="*/ 222651 h 890391"/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0 w 982362"/>
                  <a:gd name="connsiteY6" fmla="*/ 667740 h 890391"/>
                  <a:gd name="connsiteX7" fmla="*/ 0 w 982362"/>
                  <a:gd name="connsiteY7" fmla="*/ 222651 h 890391"/>
                  <a:gd name="connsiteX0" fmla="*/ 759711 w 982362"/>
                  <a:gd name="connsiteY0" fmla="*/ 890391 h 981831"/>
                  <a:gd name="connsiteX1" fmla="*/ 0 w 982362"/>
                  <a:gd name="connsiteY1" fmla="*/ 667740 h 981831"/>
                  <a:gd name="connsiteX2" fmla="*/ 0 w 982362"/>
                  <a:gd name="connsiteY2" fmla="*/ 222651 h 981831"/>
                  <a:gd name="connsiteX3" fmla="*/ 222651 w 982362"/>
                  <a:gd name="connsiteY3" fmla="*/ 0 h 981831"/>
                  <a:gd name="connsiteX4" fmla="*/ 759711 w 982362"/>
                  <a:gd name="connsiteY4" fmla="*/ 0 h 981831"/>
                  <a:gd name="connsiteX5" fmla="*/ 982362 w 982362"/>
                  <a:gd name="connsiteY5" fmla="*/ 222651 h 981831"/>
                  <a:gd name="connsiteX6" fmla="*/ 982362 w 982362"/>
                  <a:gd name="connsiteY6" fmla="*/ 667740 h 981831"/>
                  <a:gd name="connsiteX7" fmla="*/ 851151 w 982362"/>
                  <a:gd name="connsiteY7" fmla="*/ 981831 h 981831"/>
                  <a:gd name="connsiteX0" fmla="*/ 759711 w 982362"/>
                  <a:gd name="connsiteY0" fmla="*/ 890391 h 890391"/>
                  <a:gd name="connsiteX1" fmla="*/ 0 w 982362"/>
                  <a:gd name="connsiteY1" fmla="*/ 667740 h 890391"/>
                  <a:gd name="connsiteX2" fmla="*/ 0 w 982362"/>
                  <a:gd name="connsiteY2" fmla="*/ 222651 h 890391"/>
                  <a:gd name="connsiteX3" fmla="*/ 222651 w 982362"/>
                  <a:gd name="connsiteY3" fmla="*/ 0 h 890391"/>
                  <a:gd name="connsiteX4" fmla="*/ 759711 w 982362"/>
                  <a:gd name="connsiteY4" fmla="*/ 0 h 890391"/>
                  <a:gd name="connsiteX5" fmla="*/ 982362 w 982362"/>
                  <a:gd name="connsiteY5" fmla="*/ 222651 h 890391"/>
                  <a:gd name="connsiteX6" fmla="*/ 982362 w 982362"/>
                  <a:gd name="connsiteY6" fmla="*/ 667740 h 890391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5" fmla="*/ 982362 w 982362"/>
                  <a:gd name="connsiteY5" fmla="*/ 667740 h 667740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0" fmla="*/ 0 w 759711"/>
                  <a:gd name="connsiteY0" fmla="*/ 667740 h 667740"/>
                  <a:gd name="connsiteX1" fmla="*/ 0 w 759711"/>
                  <a:gd name="connsiteY1" fmla="*/ 222651 h 667740"/>
                  <a:gd name="connsiteX2" fmla="*/ 222651 w 759711"/>
                  <a:gd name="connsiteY2" fmla="*/ 0 h 667740"/>
                  <a:gd name="connsiteX3" fmla="*/ 759711 w 759711"/>
                  <a:gd name="connsiteY3" fmla="*/ 0 h 667740"/>
                  <a:gd name="connsiteX0" fmla="*/ 0 w 759711"/>
                  <a:gd name="connsiteY0" fmla="*/ 668066 h 668066"/>
                  <a:gd name="connsiteX1" fmla="*/ 0 w 759711"/>
                  <a:gd name="connsiteY1" fmla="*/ 222977 h 668066"/>
                  <a:gd name="connsiteX2" fmla="*/ 222651 w 759711"/>
                  <a:gd name="connsiteY2" fmla="*/ 326 h 668066"/>
                  <a:gd name="connsiteX3" fmla="*/ 759711 w 759711"/>
                  <a:gd name="connsiteY3" fmla="*/ 326 h 66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9711" h="668066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>
                <a:solidFill>
                  <a:srgbClr val="9F54A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  <p:grpSp>
            <p:nvGrpSpPr>
              <p:cNvPr id="74" name="purple bend">
                <a:extLst>
                  <a:ext uri="{FF2B5EF4-FFF2-40B4-BE49-F238E27FC236}">
                    <a16:creationId xmlns:a16="http://schemas.microsoft.com/office/drawing/2014/main" id="{D4803D71-79B3-4803-8747-B7864CFB1464}"/>
                  </a:ext>
                </a:extLst>
              </p:cNvPr>
              <p:cNvGrpSpPr/>
              <p:nvPr/>
            </p:nvGrpSpPr>
            <p:grpSpPr>
              <a:xfrm flipV="1">
                <a:off x="4817209" y="3592534"/>
                <a:ext cx="1361108" cy="667874"/>
                <a:chOff x="5688026" y="3378908"/>
                <a:chExt cx="1361108" cy="667874"/>
              </a:xfrm>
            </p:grpSpPr>
            <p:sp>
              <p:nvSpPr>
                <p:cNvPr id="77" name="Rounded Rectangle 1172">
                  <a:extLst>
                    <a:ext uri="{FF2B5EF4-FFF2-40B4-BE49-F238E27FC236}">
                      <a16:creationId xmlns:a16="http://schemas.microsoft.com/office/drawing/2014/main" id="{4671B6B5-D7AF-4C03-AE73-9C1788F0A3E7}"/>
                    </a:ext>
                  </a:extLst>
                </p:cNvPr>
                <p:cNvSpPr/>
                <p:nvPr/>
              </p:nvSpPr>
              <p:spPr>
                <a:xfrm>
                  <a:off x="5748794" y="3440631"/>
                  <a:ext cx="749521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971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>
                  <a:solidFill>
                    <a:srgbClr val="9F54A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78" name="Rounded Rectangle 1172">
                  <a:extLst>
                    <a:ext uri="{FF2B5EF4-FFF2-40B4-BE49-F238E27FC236}">
                      <a16:creationId xmlns:a16="http://schemas.microsoft.com/office/drawing/2014/main" id="{BE9470CB-0EBD-47FA-975B-F1D2160E1EFD}"/>
                    </a:ext>
                  </a:extLst>
                </p:cNvPr>
                <p:cNvSpPr/>
                <p:nvPr/>
              </p:nvSpPr>
              <p:spPr>
                <a:xfrm>
                  <a:off x="5688026" y="3378909"/>
                  <a:ext cx="770191" cy="663897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9711" h="667740">
                      <a:moveTo>
                        <a:pt x="0" y="667740"/>
                      </a:moveTo>
                      <a:lnTo>
                        <a:pt x="0" y="222651"/>
                      </a:lnTo>
                      <a:cubicBezTo>
                        <a:pt x="0" y="99684"/>
                        <a:pt x="99684" y="0"/>
                        <a:pt x="222651" y="0"/>
                      </a:cubicBezTo>
                      <a:lnTo>
                        <a:pt x="759711" y="0"/>
                      </a:lnTo>
                    </a:path>
                  </a:pathLst>
                </a:custGeom>
                <a:noFill/>
                <a:ln w="28575">
                  <a:solidFill>
                    <a:srgbClr val="9F54A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79" name="Rounded Rectangle 7">
                  <a:extLst>
                    <a:ext uri="{FF2B5EF4-FFF2-40B4-BE49-F238E27FC236}">
                      <a16:creationId xmlns:a16="http://schemas.microsoft.com/office/drawing/2014/main" id="{E75B5A0E-4677-48C7-9EB1-39937839FE9D}"/>
                    </a:ext>
                  </a:extLst>
                </p:cNvPr>
                <p:cNvSpPr/>
                <p:nvPr/>
              </p:nvSpPr>
              <p:spPr>
                <a:xfrm rot="16200000">
                  <a:off x="6570842" y="2968190"/>
                  <a:ext cx="67573" cy="889010"/>
                </a:xfrm>
                <a:custGeom>
                  <a:avLst/>
                  <a:gdLst>
                    <a:gd name="connsiteX0" fmla="*/ 0 w 61223"/>
                    <a:gd name="connsiteY0" fmla="*/ 28565 h 504825"/>
                    <a:gd name="connsiteX1" fmla="*/ 28565 w 61223"/>
                    <a:gd name="connsiteY1" fmla="*/ 0 h 504825"/>
                    <a:gd name="connsiteX2" fmla="*/ 32658 w 61223"/>
                    <a:gd name="connsiteY2" fmla="*/ 0 h 504825"/>
                    <a:gd name="connsiteX3" fmla="*/ 61223 w 61223"/>
                    <a:gd name="connsiteY3" fmla="*/ 28565 h 504825"/>
                    <a:gd name="connsiteX4" fmla="*/ 61223 w 61223"/>
                    <a:gd name="connsiteY4" fmla="*/ 476260 h 504825"/>
                    <a:gd name="connsiteX5" fmla="*/ 32658 w 61223"/>
                    <a:gd name="connsiteY5" fmla="*/ 504825 h 504825"/>
                    <a:gd name="connsiteX6" fmla="*/ 28565 w 61223"/>
                    <a:gd name="connsiteY6" fmla="*/ 504825 h 504825"/>
                    <a:gd name="connsiteX7" fmla="*/ 0 w 61223"/>
                    <a:gd name="connsiteY7" fmla="*/ 476260 h 504825"/>
                    <a:gd name="connsiteX8" fmla="*/ 0 w 61223"/>
                    <a:gd name="connsiteY8" fmla="*/ 28565 h 504825"/>
                    <a:gd name="connsiteX0" fmla="*/ 0 w 61223"/>
                    <a:gd name="connsiteY0" fmla="*/ 28565 h 504825"/>
                    <a:gd name="connsiteX1" fmla="*/ 28565 w 61223"/>
                    <a:gd name="connsiteY1" fmla="*/ 0 h 504825"/>
                    <a:gd name="connsiteX2" fmla="*/ 61223 w 61223"/>
                    <a:gd name="connsiteY2" fmla="*/ 28565 h 504825"/>
                    <a:gd name="connsiteX3" fmla="*/ 61223 w 61223"/>
                    <a:gd name="connsiteY3" fmla="*/ 476260 h 504825"/>
                    <a:gd name="connsiteX4" fmla="*/ 32658 w 61223"/>
                    <a:gd name="connsiteY4" fmla="*/ 504825 h 504825"/>
                    <a:gd name="connsiteX5" fmla="*/ 28565 w 61223"/>
                    <a:gd name="connsiteY5" fmla="*/ 504825 h 504825"/>
                    <a:gd name="connsiteX6" fmla="*/ 0 w 61223"/>
                    <a:gd name="connsiteY6" fmla="*/ 476260 h 504825"/>
                    <a:gd name="connsiteX7" fmla="*/ 0 w 61223"/>
                    <a:gd name="connsiteY7" fmla="*/ 28565 h 504825"/>
                    <a:gd name="connsiteX0" fmla="*/ 0 w 61223"/>
                    <a:gd name="connsiteY0" fmla="*/ 800090 h 1276350"/>
                    <a:gd name="connsiteX1" fmla="*/ 31740 w 61223"/>
                    <a:gd name="connsiteY1" fmla="*/ 0 h 1276350"/>
                    <a:gd name="connsiteX2" fmla="*/ 61223 w 61223"/>
                    <a:gd name="connsiteY2" fmla="*/ 800090 h 1276350"/>
                    <a:gd name="connsiteX3" fmla="*/ 61223 w 61223"/>
                    <a:gd name="connsiteY3" fmla="*/ 1247785 h 1276350"/>
                    <a:gd name="connsiteX4" fmla="*/ 32658 w 61223"/>
                    <a:gd name="connsiteY4" fmla="*/ 1276350 h 1276350"/>
                    <a:gd name="connsiteX5" fmla="*/ 28565 w 61223"/>
                    <a:gd name="connsiteY5" fmla="*/ 1276350 h 1276350"/>
                    <a:gd name="connsiteX6" fmla="*/ 0 w 61223"/>
                    <a:gd name="connsiteY6" fmla="*/ 1247785 h 1276350"/>
                    <a:gd name="connsiteX7" fmla="*/ 0 w 61223"/>
                    <a:gd name="connsiteY7" fmla="*/ 800090 h 1276350"/>
                    <a:gd name="connsiteX0" fmla="*/ 0 w 61223"/>
                    <a:gd name="connsiteY0" fmla="*/ 55962 h 532222"/>
                    <a:gd name="connsiteX1" fmla="*/ 61223 w 61223"/>
                    <a:gd name="connsiteY1" fmla="*/ 55962 h 532222"/>
                    <a:gd name="connsiteX2" fmla="*/ 61223 w 61223"/>
                    <a:gd name="connsiteY2" fmla="*/ 503657 h 532222"/>
                    <a:gd name="connsiteX3" fmla="*/ 32658 w 61223"/>
                    <a:gd name="connsiteY3" fmla="*/ 532222 h 532222"/>
                    <a:gd name="connsiteX4" fmla="*/ 28565 w 61223"/>
                    <a:gd name="connsiteY4" fmla="*/ 532222 h 532222"/>
                    <a:gd name="connsiteX5" fmla="*/ 0 w 61223"/>
                    <a:gd name="connsiteY5" fmla="*/ 503657 h 532222"/>
                    <a:gd name="connsiteX6" fmla="*/ 0 w 61223"/>
                    <a:gd name="connsiteY6" fmla="*/ 55962 h 532222"/>
                    <a:gd name="connsiteX0" fmla="*/ 0 w 61223"/>
                    <a:gd name="connsiteY0" fmla="*/ 7812 h 966672"/>
                    <a:gd name="connsiteX1" fmla="*/ 61223 w 61223"/>
                    <a:gd name="connsiteY1" fmla="*/ 490412 h 966672"/>
                    <a:gd name="connsiteX2" fmla="*/ 61223 w 61223"/>
                    <a:gd name="connsiteY2" fmla="*/ 938107 h 966672"/>
                    <a:gd name="connsiteX3" fmla="*/ 32658 w 61223"/>
                    <a:gd name="connsiteY3" fmla="*/ 966672 h 966672"/>
                    <a:gd name="connsiteX4" fmla="*/ 28565 w 61223"/>
                    <a:gd name="connsiteY4" fmla="*/ 966672 h 966672"/>
                    <a:gd name="connsiteX5" fmla="*/ 0 w 61223"/>
                    <a:gd name="connsiteY5" fmla="*/ 938107 h 966672"/>
                    <a:gd name="connsiteX6" fmla="*/ 0 w 61223"/>
                    <a:gd name="connsiteY6" fmla="*/ 7812 h 966672"/>
                    <a:gd name="connsiteX0" fmla="*/ 0 w 61223"/>
                    <a:gd name="connsiteY0" fmla="*/ 47339 h 1006199"/>
                    <a:gd name="connsiteX1" fmla="*/ 61223 w 61223"/>
                    <a:gd name="connsiteY1" fmla="*/ 66389 h 1006199"/>
                    <a:gd name="connsiteX2" fmla="*/ 61223 w 61223"/>
                    <a:gd name="connsiteY2" fmla="*/ 977634 h 1006199"/>
                    <a:gd name="connsiteX3" fmla="*/ 32658 w 61223"/>
                    <a:gd name="connsiteY3" fmla="*/ 1006199 h 1006199"/>
                    <a:gd name="connsiteX4" fmla="*/ 28565 w 61223"/>
                    <a:gd name="connsiteY4" fmla="*/ 1006199 h 1006199"/>
                    <a:gd name="connsiteX5" fmla="*/ 0 w 61223"/>
                    <a:gd name="connsiteY5" fmla="*/ 977634 h 1006199"/>
                    <a:gd name="connsiteX6" fmla="*/ 0 w 61223"/>
                    <a:gd name="connsiteY6" fmla="*/ 47339 h 1006199"/>
                    <a:gd name="connsiteX0" fmla="*/ 0 w 91440"/>
                    <a:gd name="connsiteY0" fmla="*/ 47339 h 1006199"/>
                    <a:gd name="connsiteX1" fmla="*/ 61223 w 91440"/>
                    <a:gd name="connsiteY1" fmla="*/ 66389 h 1006199"/>
                    <a:gd name="connsiteX2" fmla="*/ 61223 w 91440"/>
                    <a:gd name="connsiteY2" fmla="*/ 977634 h 1006199"/>
                    <a:gd name="connsiteX3" fmla="*/ 32658 w 91440"/>
                    <a:gd name="connsiteY3" fmla="*/ 1006199 h 1006199"/>
                    <a:gd name="connsiteX4" fmla="*/ 28565 w 91440"/>
                    <a:gd name="connsiteY4" fmla="*/ 1006199 h 1006199"/>
                    <a:gd name="connsiteX5" fmla="*/ 0 w 91440"/>
                    <a:gd name="connsiteY5" fmla="*/ 977634 h 1006199"/>
                    <a:gd name="connsiteX6" fmla="*/ 91440 w 91440"/>
                    <a:gd name="connsiteY6" fmla="*/ 138779 h 1006199"/>
                    <a:gd name="connsiteX0" fmla="*/ 0 w 61223"/>
                    <a:gd name="connsiteY0" fmla="*/ 47339 h 1006199"/>
                    <a:gd name="connsiteX1" fmla="*/ 61223 w 61223"/>
                    <a:gd name="connsiteY1" fmla="*/ 66389 h 1006199"/>
                    <a:gd name="connsiteX2" fmla="*/ 61223 w 61223"/>
                    <a:gd name="connsiteY2" fmla="*/ 977634 h 1006199"/>
                    <a:gd name="connsiteX3" fmla="*/ 32658 w 61223"/>
                    <a:gd name="connsiteY3" fmla="*/ 1006199 h 1006199"/>
                    <a:gd name="connsiteX4" fmla="*/ 28565 w 61223"/>
                    <a:gd name="connsiteY4" fmla="*/ 1006199 h 1006199"/>
                    <a:gd name="connsiteX5" fmla="*/ 0 w 61223"/>
                    <a:gd name="connsiteY5" fmla="*/ 977634 h 1006199"/>
                    <a:gd name="connsiteX6" fmla="*/ 5715 w 61223"/>
                    <a:gd name="connsiteY6" fmla="*/ 119729 h 1006199"/>
                    <a:gd name="connsiteX0" fmla="*/ 61223 w 61223"/>
                    <a:gd name="connsiteY0" fmla="*/ 0 h 939810"/>
                    <a:gd name="connsiteX1" fmla="*/ 61223 w 61223"/>
                    <a:gd name="connsiteY1" fmla="*/ 911245 h 939810"/>
                    <a:gd name="connsiteX2" fmla="*/ 32658 w 61223"/>
                    <a:gd name="connsiteY2" fmla="*/ 939810 h 939810"/>
                    <a:gd name="connsiteX3" fmla="*/ 28565 w 61223"/>
                    <a:gd name="connsiteY3" fmla="*/ 939810 h 939810"/>
                    <a:gd name="connsiteX4" fmla="*/ 0 w 61223"/>
                    <a:gd name="connsiteY4" fmla="*/ 911245 h 939810"/>
                    <a:gd name="connsiteX5" fmla="*/ 5715 w 61223"/>
                    <a:gd name="connsiteY5" fmla="*/ 53340 h 939810"/>
                    <a:gd name="connsiteX0" fmla="*/ 70748 w 70748"/>
                    <a:gd name="connsiteY0" fmla="*/ 0 h 939810"/>
                    <a:gd name="connsiteX1" fmla="*/ 61223 w 70748"/>
                    <a:gd name="connsiteY1" fmla="*/ 911245 h 939810"/>
                    <a:gd name="connsiteX2" fmla="*/ 32658 w 70748"/>
                    <a:gd name="connsiteY2" fmla="*/ 939810 h 939810"/>
                    <a:gd name="connsiteX3" fmla="*/ 28565 w 70748"/>
                    <a:gd name="connsiteY3" fmla="*/ 939810 h 939810"/>
                    <a:gd name="connsiteX4" fmla="*/ 0 w 70748"/>
                    <a:gd name="connsiteY4" fmla="*/ 911245 h 939810"/>
                    <a:gd name="connsiteX5" fmla="*/ 5715 w 70748"/>
                    <a:gd name="connsiteY5" fmla="*/ 53340 h 939810"/>
                    <a:gd name="connsiteX0" fmla="*/ 64398 w 64398"/>
                    <a:gd name="connsiteY0" fmla="*/ 0 h 889010"/>
                    <a:gd name="connsiteX1" fmla="*/ 61223 w 64398"/>
                    <a:gd name="connsiteY1" fmla="*/ 860445 h 889010"/>
                    <a:gd name="connsiteX2" fmla="*/ 32658 w 64398"/>
                    <a:gd name="connsiteY2" fmla="*/ 889010 h 889010"/>
                    <a:gd name="connsiteX3" fmla="*/ 28565 w 64398"/>
                    <a:gd name="connsiteY3" fmla="*/ 889010 h 889010"/>
                    <a:gd name="connsiteX4" fmla="*/ 0 w 64398"/>
                    <a:gd name="connsiteY4" fmla="*/ 860445 h 889010"/>
                    <a:gd name="connsiteX5" fmla="*/ 5715 w 64398"/>
                    <a:gd name="connsiteY5" fmla="*/ 2540 h 889010"/>
                    <a:gd name="connsiteX0" fmla="*/ 67573 w 67573"/>
                    <a:gd name="connsiteY0" fmla="*/ 0 h 889010"/>
                    <a:gd name="connsiteX1" fmla="*/ 61223 w 67573"/>
                    <a:gd name="connsiteY1" fmla="*/ 860445 h 889010"/>
                    <a:gd name="connsiteX2" fmla="*/ 32658 w 67573"/>
                    <a:gd name="connsiteY2" fmla="*/ 889010 h 889010"/>
                    <a:gd name="connsiteX3" fmla="*/ 28565 w 67573"/>
                    <a:gd name="connsiteY3" fmla="*/ 889010 h 889010"/>
                    <a:gd name="connsiteX4" fmla="*/ 0 w 67573"/>
                    <a:gd name="connsiteY4" fmla="*/ 860445 h 889010"/>
                    <a:gd name="connsiteX5" fmla="*/ 5715 w 67573"/>
                    <a:gd name="connsiteY5" fmla="*/ 2540 h 889010"/>
                    <a:gd name="connsiteX0" fmla="*/ 67573 w 67573"/>
                    <a:gd name="connsiteY0" fmla="*/ 0 h 889010"/>
                    <a:gd name="connsiteX1" fmla="*/ 61223 w 67573"/>
                    <a:gd name="connsiteY1" fmla="*/ 860445 h 889010"/>
                    <a:gd name="connsiteX2" fmla="*/ 32658 w 67573"/>
                    <a:gd name="connsiteY2" fmla="*/ 889010 h 889010"/>
                    <a:gd name="connsiteX3" fmla="*/ 28565 w 67573"/>
                    <a:gd name="connsiteY3" fmla="*/ 889010 h 889010"/>
                    <a:gd name="connsiteX4" fmla="*/ 0 w 67573"/>
                    <a:gd name="connsiteY4" fmla="*/ 860445 h 889010"/>
                    <a:gd name="connsiteX5" fmla="*/ 5715 w 67573"/>
                    <a:gd name="connsiteY5" fmla="*/ 2540 h 889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7573" h="889010">
                      <a:moveTo>
                        <a:pt x="67573" y="0"/>
                      </a:moveTo>
                      <a:cubicBezTo>
                        <a:pt x="63340" y="858315"/>
                        <a:pt x="62281" y="573630"/>
                        <a:pt x="61223" y="860445"/>
                      </a:cubicBezTo>
                      <a:cubicBezTo>
                        <a:pt x="61223" y="876221"/>
                        <a:pt x="48434" y="889010"/>
                        <a:pt x="32658" y="889010"/>
                      </a:cubicBezTo>
                      <a:lnTo>
                        <a:pt x="28565" y="889010"/>
                      </a:lnTo>
                      <a:cubicBezTo>
                        <a:pt x="12789" y="889010"/>
                        <a:pt x="0" y="876221"/>
                        <a:pt x="0" y="860445"/>
                      </a:cubicBezTo>
                      <a:cubicBezTo>
                        <a:pt x="0" y="550347"/>
                        <a:pt x="5715" y="2540"/>
                        <a:pt x="5715" y="2540"/>
                      </a:cubicBezTo>
                    </a:path>
                  </a:pathLst>
                </a:custGeom>
                <a:noFill/>
                <a:ln w="28575" cap="sq">
                  <a:solidFill>
                    <a:srgbClr val="9F54A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</p:grpSp>
          <p:cxnSp>
            <p:nvCxnSpPr>
              <p:cNvPr id="75" name="Straight Connector 74">
                <a:extLst>
                  <a:ext uri="{FF2B5EF4-FFF2-40B4-BE49-F238E27FC236}">
                    <a16:creationId xmlns:a16="http://schemas.microsoft.com/office/drawing/2014/main" id="{517F1D12-E63F-478C-9735-B0D80D95666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168932" y="3422082"/>
                <a:ext cx="6492240" cy="1038"/>
              </a:xfrm>
              <a:prstGeom prst="line">
                <a:avLst/>
              </a:prstGeom>
              <a:noFill/>
              <a:ln w="28575">
                <a:solidFill>
                  <a:srgbClr val="9F54A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Connector 75">
                <a:extLst>
                  <a:ext uri="{FF2B5EF4-FFF2-40B4-BE49-F238E27FC236}">
                    <a16:creationId xmlns:a16="http://schemas.microsoft.com/office/drawing/2014/main" id="{311974A5-287D-4176-B79D-5ECF4C5ECB75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3472660" y="4143194"/>
                <a:ext cx="1005840" cy="1038"/>
              </a:xfrm>
              <a:prstGeom prst="line">
                <a:avLst/>
              </a:prstGeom>
              <a:noFill/>
              <a:ln w="28575">
                <a:solidFill>
                  <a:srgbClr val="9F54A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3" name="Third-party technician accessing logs">
              <a:extLst>
                <a:ext uri="{FF2B5EF4-FFF2-40B4-BE49-F238E27FC236}">
                  <a16:creationId xmlns:a16="http://schemas.microsoft.com/office/drawing/2014/main" id="{4673EC3B-335A-4362-B0F3-4ADDAA473322}"/>
                </a:ext>
              </a:extLst>
            </p:cNvPr>
            <p:cNvGrpSpPr/>
            <p:nvPr/>
          </p:nvGrpSpPr>
          <p:grpSpPr>
            <a:xfrm>
              <a:off x="11129356" y="4379035"/>
              <a:ext cx="961654" cy="669683"/>
              <a:chOff x="11161630" y="4379035"/>
              <a:chExt cx="961654" cy="669683"/>
            </a:xfrm>
          </p:grpSpPr>
          <p:sp>
            <p:nvSpPr>
              <p:cNvPr id="68" name="Third-party Technician endpt">
                <a:extLst>
                  <a:ext uri="{FF2B5EF4-FFF2-40B4-BE49-F238E27FC236}">
                    <a16:creationId xmlns:a16="http://schemas.microsoft.com/office/drawing/2014/main" id="{67A65426-5C9F-4DAC-B5CA-4A36F1FB6DA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392474" y="4379035"/>
                <a:ext cx="475489" cy="475488"/>
              </a:xfrm>
              <a:prstGeom prst="ellipse">
                <a:avLst/>
              </a:prstGeom>
              <a:blipFill rotWithShape="1">
                <a:blip r:embed="rId3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9F54A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69" name="Third-party Technician accessing logs label">
                <a:extLst>
                  <a:ext uri="{FF2B5EF4-FFF2-40B4-BE49-F238E27FC236}">
                    <a16:creationId xmlns:a16="http://schemas.microsoft.com/office/drawing/2014/main" id="{3032FD88-BF64-4109-A991-9E2A2A527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1630" y="4893611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282828">
                        <a:lumMod val="85000"/>
                        <a:lumOff val="15000"/>
                      </a:srgbClr>
                    </a:solidFill>
                    <a:latin typeface="Arial" charset="0"/>
                    <a:ea typeface="Arial" charset="0"/>
                    <a:cs typeface="Arial" charset="0"/>
                  </a:rPr>
                  <a:t>Third-party Technician</a:t>
                </a:r>
                <a:br>
                  <a:rPr lang="en-US" altLang="en-US" sz="700" dirty="0">
                    <a:solidFill>
                      <a:srgbClr val="282828">
                        <a:lumMod val="85000"/>
                        <a:lumOff val="15000"/>
                      </a:srgbClr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282828">
                        <a:lumMod val="85000"/>
                        <a:lumOff val="15000"/>
                      </a:srgbClr>
                    </a:solidFill>
                    <a:latin typeface="Arial" charset="0"/>
                    <a:ea typeface="Arial" charset="0"/>
                    <a:cs typeface="Arial" charset="0"/>
                  </a:rPr>
                  <a:t>accessing logs</a:t>
                </a:r>
              </a:p>
            </p:txBody>
          </p:sp>
        </p:grpSp>
        <p:grpSp>
          <p:nvGrpSpPr>
            <p:cNvPr id="64" name="Building Controls">
              <a:extLst>
                <a:ext uri="{FF2B5EF4-FFF2-40B4-BE49-F238E27FC236}">
                  <a16:creationId xmlns:a16="http://schemas.microsoft.com/office/drawing/2014/main" id="{48CB47F6-BB60-44E1-86C6-D481ECB60BC0}"/>
                </a:ext>
              </a:extLst>
            </p:cNvPr>
            <p:cNvGrpSpPr/>
            <p:nvPr/>
          </p:nvGrpSpPr>
          <p:grpSpPr>
            <a:xfrm>
              <a:off x="1767779" y="4898780"/>
              <a:ext cx="731751" cy="666704"/>
              <a:chOff x="1800053" y="4898780"/>
              <a:chExt cx="731751" cy="666704"/>
            </a:xfrm>
          </p:grpSpPr>
          <p:sp>
            <p:nvSpPr>
              <p:cNvPr id="66" name="Building Controls endpt">
                <a:extLst>
                  <a:ext uri="{FF2B5EF4-FFF2-40B4-BE49-F238E27FC236}">
                    <a16:creationId xmlns:a16="http://schemas.microsoft.com/office/drawing/2014/main" id="{287A42B4-AF18-4A77-B107-9D3A6ADAA491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24851" y="4898780"/>
                <a:ext cx="475489" cy="475488"/>
              </a:xfrm>
              <a:prstGeom prst="ellipse">
                <a:avLst/>
              </a:prstGeom>
              <a:blipFill rotWithShape="1">
                <a:blip r:embed="rId4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9F54A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67" name="Building Controls label">
                <a:extLst>
                  <a:ext uri="{FF2B5EF4-FFF2-40B4-BE49-F238E27FC236}">
                    <a16:creationId xmlns:a16="http://schemas.microsoft.com/office/drawing/2014/main" id="{289D7DB5-1998-4978-B84D-5A3883D85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0053" y="5406466"/>
                <a:ext cx="731751" cy="1590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Building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Controls</a:t>
                </a:r>
              </a:p>
            </p:txBody>
          </p:sp>
        </p:grpSp>
        <p:sp>
          <p:nvSpPr>
            <p:cNvPr id="65" name="Secure Third Parties label">
              <a:extLst>
                <a:ext uri="{FF2B5EF4-FFF2-40B4-BE49-F238E27FC236}">
                  <a16:creationId xmlns:a16="http://schemas.microsoft.com/office/drawing/2014/main" id="{6AEC2E2B-9ECD-4BE3-93F2-978F3299E6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743395" y="5083553"/>
              <a:ext cx="2287341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  <a:defRPr/>
              </a:pPr>
              <a:r>
                <a:rPr lang="en-US" altLang="en-US" sz="1000" dirty="0">
                  <a:solidFill>
                    <a:srgbClr val="9F54A1"/>
                  </a:solidFill>
                  <a:latin typeface="Arial" charset="0"/>
                  <a:ea typeface="Arial" charset="0"/>
                  <a:cs typeface="Arial" charset="0"/>
                </a:rPr>
                <a:t>Secure Third Parties</a:t>
              </a:r>
            </a:p>
          </p:txBody>
        </p:sp>
      </p:grpSp>
      <p:grpSp>
        <p:nvGrpSpPr>
          <p:cNvPr id="80" name="Brown Flow">
            <a:extLst>
              <a:ext uri="{FF2B5EF4-FFF2-40B4-BE49-F238E27FC236}">
                <a16:creationId xmlns:a16="http://schemas.microsoft.com/office/drawing/2014/main" id="{5F6E9805-AAD1-46E1-9EFF-DFE7B47553A9}"/>
              </a:ext>
            </a:extLst>
          </p:cNvPr>
          <p:cNvGrpSpPr/>
          <p:nvPr/>
        </p:nvGrpSpPr>
        <p:grpSpPr>
          <a:xfrm>
            <a:off x="-770501" y="3361864"/>
            <a:ext cx="12861511" cy="1802027"/>
            <a:chOff x="-770501" y="3361864"/>
            <a:chExt cx="12861511" cy="1802027"/>
          </a:xfrm>
        </p:grpSpPr>
        <p:grpSp>
          <p:nvGrpSpPr>
            <p:cNvPr id="81" name="Brown Flow Lines">
              <a:extLst>
                <a:ext uri="{FF2B5EF4-FFF2-40B4-BE49-F238E27FC236}">
                  <a16:creationId xmlns:a16="http://schemas.microsoft.com/office/drawing/2014/main" id="{BC761B63-7C2F-4FA7-B4F1-42370E3AD3F2}"/>
                </a:ext>
              </a:extLst>
            </p:cNvPr>
            <p:cNvGrpSpPr/>
            <p:nvPr/>
          </p:nvGrpSpPr>
          <p:grpSpPr>
            <a:xfrm>
              <a:off x="2243624" y="3361864"/>
              <a:ext cx="9455017" cy="1802027"/>
              <a:chOff x="2243624" y="3361864"/>
              <a:chExt cx="9455017" cy="1802027"/>
            </a:xfrm>
          </p:grpSpPr>
          <p:grpSp>
            <p:nvGrpSpPr>
              <p:cNvPr id="89" name="brown flow new">
                <a:extLst>
                  <a:ext uri="{FF2B5EF4-FFF2-40B4-BE49-F238E27FC236}">
                    <a16:creationId xmlns:a16="http://schemas.microsoft.com/office/drawing/2014/main" id="{DB7CF10C-79C4-41FF-A3F5-BD2FB835781E}"/>
                  </a:ext>
                </a:extLst>
              </p:cNvPr>
              <p:cNvGrpSpPr/>
              <p:nvPr/>
            </p:nvGrpSpPr>
            <p:grpSpPr>
              <a:xfrm>
                <a:off x="3246531" y="3545629"/>
                <a:ext cx="5910497" cy="1618262"/>
                <a:chOff x="3246531" y="3545629"/>
                <a:chExt cx="5910497" cy="1618262"/>
              </a:xfrm>
            </p:grpSpPr>
            <p:grpSp>
              <p:nvGrpSpPr>
                <p:cNvPr id="95" name="Group 94">
                  <a:extLst>
                    <a:ext uri="{FF2B5EF4-FFF2-40B4-BE49-F238E27FC236}">
                      <a16:creationId xmlns:a16="http://schemas.microsoft.com/office/drawing/2014/main" id="{00931B3E-1536-414B-9399-3338BC6A9F98}"/>
                    </a:ext>
                  </a:extLst>
                </p:cNvPr>
                <p:cNvGrpSpPr/>
                <p:nvPr/>
              </p:nvGrpSpPr>
              <p:grpSpPr>
                <a:xfrm flipV="1">
                  <a:off x="7795920" y="4496017"/>
                  <a:ext cx="1361108" cy="667874"/>
                  <a:chOff x="5688026" y="3378908"/>
                  <a:chExt cx="1361108" cy="667874"/>
                </a:xfrm>
              </p:grpSpPr>
              <p:sp>
                <p:nvSpPr>
                  <p:cNvPr id="100" name="Rounded Rectangle 1172">
                    <a:extLst>
                      <a:ext uri="{FF2B5EF4-FFF2-40B4-BE49-F238E27FC236}">
                        <a16:creationId xmlns:a16="http://schemas.microsoft.com/office/drawing/2014/main" id="{2A9FA755-7AA1-4851-A90D-D6255D01DA9B}"/>
                      </a:ext>
                    </a:extLst>
                  </p:cNvPr>
                  <p:cNvSpPr/>
                  <p:nvPr/>
                </p:nvSpPr>
                <p:spPr>
                  <a:xfrm>
                    <a:off x="5748794" y="3440631"/>
                    <a:ext cx="749521" cy="606151"/>
                  </a:xfrm>
                  <a:custGeom>
                    <a:avLst/>
                    <a:gdLst>
                      <a:gd name="connsiteX0" fmla="*/ 0 w 982362"/>
                      <a:gd name="connsiteY0" fmla="*/ 222651 h 890391"/>
                      <a:gd name="connsiteX1" fmla="*/ 222651 w 982362"/>
                      <a:gd name="connsiteY1" fmla="*/ 0 h 890391"/>
                      <a:gd name="connsiteX2" fmla="*/ 759711 w 982362"/>
                      <a:gd name="connsiteY2" fmla="*/ 0 h 890391"/>
                      <a:gd name="connsiteX3" fmla="*/ 982362 w 982362"/>
                      <a:gd name="connsiteY3" fmla="*/ 222651 h 890391"/>
                      <a:gd name="connsiteX4" fmla="*/ 982362 w 982362"/>
                      <a:gd name="connsiteY4" fmla="*/ 667740 h 890391"/>
                      <a:gd name="connsiteX5" fmla="*/ 759711 w 982362"/>
                      <a:gd name="connsiteY5" fmla="*/ 890391 h 890391"/>
                      <a:gd name="connsiteX6" fmla="*/ 222651 w 982362"/>
                      <a:gd name="connsiteY6" fmla="*/ 890391 h 890391"/>
                      <a:gd name="connsiteX7" fmla="*/ 0 w 982362"/>
                      <a:gd name="connsiteY7" fmla="*/ 667740 h 890391"/>
                      <a:gd name="connsiteX8" fmla="*/ 0 w 982362"/>
                      <a:gd name="connsiteY8" fmla="*/ 222651 h 890391"/>
                      <a:gd name="connsiteX0" fmla="*/ 0 w 982362"/>
                      <a:gd name="connsiteY0" fmla="*/ 222651 h 890391"/>
                      <a:gd name="connsiteX1" fmla="*/ 222651 w 982362"/>
                      <a:gd name="connsiteY1" fmla="*/ 0 h 890391"/>
                      <a:gd name="connsiteX2" fmla="*/ 759711 w 982362"/>
                      <a:gd name="connsiteY2" fmla="*/ 0 h 890391"/>
                      <a:gd name="connsiteX3" fmla="*/ 982362 w 982362"/>
                      <a:gd name="connsiteY3" fmla="*/ 222651 h 890391"/>
                      <a:gd name="connsiteX4" fmla="*/ 982362 w 982362"/>
                      <a:gd name="connsiteY4" fmla="*/ 667740 h 890391"/>
                      <a:gd name="connsiteX5" fmla="*/ 759711 w 982362"/>
                      <a:gd name="connsiteY5" fmla="*/ 890391 h 890391"/>
                      <a:gd name="connsiteX6" fmla="*/ 0 w 982362"/>
                      <a:gd name="connsiteY6" fmla="*/ 667740 h 890391"/>
                      <a:gd name="connsiteX7" fmla="*/ 0 w 982362"/>
                      <a:gd name="connsiteY7" fmla="*/ 222651 h 890391"/>
                      <a:gd name="connsiteX0" fmla="*/ 759711 w 982362"/>
                      <a:gd name="connsiteY0" fmla="*/ 890391 h 981831"/>
                      <a:gd name="connsiteX1" fmla="*/ 0 w 982362"/>
                      <a:gd name="connsiteY1" fmla="*/ 667740 h 981831"/>
                      <a:gd name="connsiteX2" fmla="*/ 0 w 982362"/>
                      <a:gd name="connsiteY2" fmla="*/ 222651 h 981831"/>
                      <a:gd name="connsiteX3" fmla="*/ 222651 w 982362"/>
                      <a:gd name="connsiteY3" fmla="*/ 0 h 981831"/>
                      <a:gd name="connsiteX4" fmla="*/ 759711 w 982362"/>
                      <a:gd name="connsiteY4" fmla="*/ 0 h 981831"/>
                      <a:gd name="connsiteX5" fmla="*/ 982362 w 982362"/>
                      <a:gd name="connsiteY5" fmla="*/ 222651 h 981831"/>
                      <a:gd name="connsiteX6" fmla="*/ 982362 w 982362"/>
                      <a:gd name="connsiteY6" fmla="*/ 667740 h 981831"/>
                      <a:gd name="connsiteX7" fmla="*/ 851151 w 982362"/>
                      <a:gd name="connsiteY7" fmla="*/ 981831 h 981831"/>
                      <a:gd name="connsiteX0" fmla="*/ 759711 w 982362"/>
                      <a:gd name="connsiteY0" fmla="*/ 890391 h 890391"/>
                      <a:gd name="connsiteX1" fmla="*/ 0 w 982362"/>
                      <a:gd name="connsiteY1" fmla="*/ 667740 h 890391"/>
                      <a:gd name="connsiteX2" fmla="*/ 0 w 982362"/>
                      <a:gd name="connsiteY2" fmla="*/ 222651 h 890391"/>
                      <a:gd name="connsiteX3" fmla="*/ 222651 w 982362"/>
                      <a:gd name="connsiteY3" fmla="*/ 0 h 890391"/>
                      <a:gd name="connsiteX4" fmla="*/ 759711 w 982362"/>
                      <a:gd name="connsiteY4" fmla="*/ 0 h 890391"/>
                      <a:gd name="connsiteX5" fmla="*/ 982362 w 982362"/>
                      <a:gd name="connsiteY5" fmla="*/ 222651 h 890391"/>
                      <a:gd name="connsiteX6" fmla="*/ 982362 w 982362"/>
                      <a:gd name="connsiteY6" fmla="*/ 667740 h 890391"/>
                      <a:gd name="connsiteX0" fmla="*/ 0 w 982362"/>
                      <a:gd name="connsiteY0" fmla="*/ 667740 h 667740"/>
                      <a:gd name="connsiteX1" fmla="*/ 0 w 982362"/>
                      <a:gd name="connsiteY1" fmla="*/ 222651 h 667740"/>
                      <a:gd name="connsiteX2" fmla="*/ 222651 w 982362"/>
                      <a:gd name="connsiteY2" fmla="*/ 0 h 667740"/>
                      <a:gd name="connsiteX3" fmla="*/ 759711 w 982362"/>
                      <a:gd name="connsiteY3" fmla="*/ 0 h 667740"/>
                      <a:gd name="connsiteX4" fmla="*/ 982362 w 982362"/>
                      <a:gd name="connsiteY4" fmla="*/ 222651 h 667740"/>
                      <a:gd name="connsiteX5" fmla="*/ 982362 w 982362"/>
                      <a:gd name="connsiteY5" fmla="*/ 667740 h 667740"/>
                      <a:gd name="connsiteX0" fmla="*/ 0 w 982362"/>
                      <a:gd name="connsiteY0" fmla="*/ 667740 h 667740"/>
                      <a:gd name="connsiteX1" fmla="*/ 0 w 982362"/>
                      <a:gd name="connsiteY1" fmla="*/ 222651 h 667740"/>
                      <a:gd name="connsiteX2" fmla="*/ 222651 w 982362"/>
                      <a:gd name="connsiteY2" fmla="*/ 0 h 667740"/>
                      <a:gd name="connsiteX3" fmla="*/ 759711 w 982362"/>
                      <a:gd name="connsiteY3" fmla="*/ 0 h 667740"/>
                      <a:gd name="connsiteX4" fmla="*/ 982362 w 982362"/>
                      <a:gd name="connsiteY4" fmla="*/ 222651 h 667740"/>
                      <a:gd name="connsiteX0" fmla="*/ 0 w 759711"/>
                      <a:gd name="connsiteY0" fmla="*/ 667740 h 667740"/>
                      <a:gd name="connsiteX1" fmla="*/ 0 w 759711"/>
                      <a:gd name="connsiteY1" fmla="*/ 222651 h 667740"/>
                      <a:gd name="connsiteX2" fmla="*/ 222651 w 759711"/>
                      <a:gd name="connsiteY2" fmla="*/ 0 h 667740"/>
                      <a:gd name="connsiteX3" fmla="*/ 759711 w 759711"/>
                      <a:gd name="connsiteY3" fmla="*/ 0 h 667740"/>
                      <a:gd name="connsiteX0" fmla="*/ 0 w 759711"/>
                      <a:gd name="connsiteY0" fmla="*/ 668066 h 668066"/>
                      <a:gd name="connsiteX1" fmla="*/ 0 w 759711"/>
                      <a:gd name="connsiteY1" fmla="*/ 222977 h 668066"/>
                      <a:gd name="connsiteX2" fmla="*/ 222651 w 759711"/>
                      <a:gd name="connsiteY2" fmla="*/ 326 h 668066"/>
                      <a:gd name="connsiteX3" fmla="*/ 759711 w 759711"/>
                      <a:gd name="connsiteY3" fmla="*/ 326 h 6680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59711" h="668066">
                        <a:moveTo>
                          <a:pt x="0" y="668066"/>
                        </a:moveTo>
                        <a:lnTo>
                          <a:pt x="0" y="222977"/>
                        </a:lnTo>
                        <a:cubicBezTo>
                          <a:pt x="0" y="100010"/>
                          <a:pt x="57848" y="-6673"/>
                          <a:pt x="222651" y="326"/>
                        </a:cubicBezTo>
                        <a:lnTo>
                          <a:pt x="759711" y="326"/>
                        </a:lnTo>
                      </a:path>
                    </a:pathLst>
                  </a:custGeom>
                  <a:noFill/>
                  <a:ln w="28575">
                    <a:solidFill>
                      <a:srgbClr val="9E835C"/>
                    </a:solidFill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>
                      <a:solidFill>
                        <a:srgbClr val="005073"/>
                      </a:solidFill>
                    </a:endParaRPr>
                  </a:p>
                </p:txBody>
              </p:sp>
              <p:sp>
                <p:nvSpPr>
                  <p:cNvPr id="101" name="Rounded Rectangle 1172">
                    <a:extLst>
                      <a:ext uri="{FF2B5EF4-FFF2-40B4-BE49-F238E27FC236}">
                        <a16:creationId xmlns:a16="http://schemas.microsoft.com/office/drawing/2014/main" id="{BA891DD7-9CA7-4752-85A1-8AFE21DC3DAB}"/>
                      </a:ext>
                    </a:extLst>
                  </p:cNvPr>
                  <p:cNvSpPr/>
                  <p:nvPr/>
                </p:nvSpPr>
                <p:spPr>
                  <a:xfrm>
                    <a:off x="5688026" y="3378909"/>
                    <a:ext cx="770191" cy="663897"/>
                  </a:xfrm>
                  <a:custGeom>
                    <a:avLst/>
                    <a:gdLst>
                      <a:gd name="connsiteX0" fmla="*/ 0 w 982362"/>
                      <a:gd name="connsiteY0" fmla="*/ 222651 h 890391"/>
                      <a:gd name="connsiteX1" fmla="*/ 222651 w 982362"/>
                      <a:gd name="connsiteY1" fmla="*/ 0 h 890391"/>
                      <a:gd name="connsiteX2" fmla="*/ 759711 w 982362"/>
                      <a:gd name="connsiteY2" fmla="*/ 0 h 890391"/>
                      <a:gd name="connsiteX3" fmla="*/ 982362 w 982362"/>
                      <a:gd name="connsiteY3" fmla="*/ 222651 h 890391"/>
                      <a:gd name="connsiteX4" fmla="*/ 982362 w 982362"/>
                      <a:gd name="connsiteY4" fmla="*/ 667740 h 890391"/>
                      <a:gd name="connsiteX5" fmla="*/ 759711 w 982362"/>
                      <a:gd name="connsiteY5" fmla="*/ 890391 h 890391"/>
                      <a:gd name="connsiteX6" fmla="*/ 222651 w 982362"/>
                      <a:gd name="connsiteY6" fmla="*/ 890391 h 890391"/>
                      <a:gd name="connsiteX7" fmla="*/ 0 w 982362"/>
                      <a:gd name="connsiteY7" fmla="*/ 667740 h 890391"/>
                      <a:gd name="connsiteX8" fmla="*/ 0 w 982362"/>
                      <a:gd name="connsiteY8" fmla="*/ 222651 h 890391"/>
                      <a:gd name="connsiteX0" fmla="*/ 0 w 982362"/>
                      <a:gd name="connsiteY0" fmla="*/ 222651 h 890391"/>
                      <a:gd name="connsiteX1" fmla="*/ 222651 w 982362"/>
                      <a:gd name="connsiteY1" fmla="*/ 0 h 890391"/>
                      <a:gd name="connsiteX2" fmla="*/ 759711 w 982362"/>
                      <a:gd name="connsiteY2" fmla="*/ 0 h 890391"/>
                      <a:gd name="connsiteX3" fmla="*/ 982362 w 982362"/>
                      <a:gd name="connsiteY3" fmla="*/ 222651 h 890391"/>
                      <a:gd name="connsiteX4" fmla="*/ 982362 w 982362"/>
                      <a:gd name="connsiteY4" fmla="*/ 667740 h 890391"/>
                      <a:gd name="connsiteX5" fmla="*/ 759711 w 982362"/>
                      <a:gd name="connsiteY5" fmla="*/ 890391 h 890391"/>
                      <a:gd name="connsiteX6" fmla="*/ 0 w 982362"/>
                      <a:gd name="connsiteY6" fmla="*/ 667740 h 890391"/>
                      <a:gd name="connsiteX7" fmla="*/ 0 w 982362"/>
                      <a:gd name="connsiteY7" fmla="*/ 222651 h 890391"/>
                      <a:gd name="connsiteX0" fmla="*/ 759711 w 982362"/>
                      <a:gd name="connsiteY0" fmla="*/ 890391 h 981831"/>
                      <a:gd name="connsiteX1" fmla="*/ 0 w 982362"/>
                      <a:gd name="connsiteY1" fmla="*/ 667740 h 981831"/>
                      <a:gd name="connsiteX2" fmla="*/ 0 w 982362"/>
                      <a:gd name="connsiteY2" fmla="*/ 222651 h 981831"/>
                      <a:gd name="connsiteX3" fmla="*/ 222651 w 982362"/>
                      <a:gd name="connsiteY3" fmla="*/ 0 h 981831"/>
                      <a:gd name="connsiteX4" fmla="*/ 759711 w 982362"/>
                      <a:gd name="connsiteY4" fmla="*/ 0 h 981831"/>
                      <a:gd name="connsiteX5" fmla="*/ 982362 w 982362"/>
                      <a:gd name="connsiteY5" fmla="*/ 222651 h 981831"/>
                      <a:gd name="connsiteX6" fmla="*/ 982362 w 982362"/>
                      <a:gd name="connsiteY6" fmla="*/ 667740 h 981831"/>
                      <a:gd name="connsiteX7" fmla="*/ 851151 w 982362"/>
                      <a:gd name="connsiteY7" fmla="*/ 981831 h 981831"/>
                      <a:gd name="connsiteX0" fmla="*/ 759711 w 982362"/>
                      <a:gd name="connsiteY0" fmla="*/ 890391 h 890391"/>
                      <a:gd name="connsiteX1" fmla="*/ 0 w 982362"/>
                      <a:gd name="connsiteY1" fmla="*/ 667740 h 890391"/>
                      <a:gd name="connsiteX2" fmla="*/ 0 w 982362"/>
                      <a:gd name="connsiteY2" fmla="*/ 222651 h 890391"/>
                      <a:gd name="connsiteX3" fmla="*/ 222651 w 982362"/>
                      <a:gd name="connsiteY3" fmla="*/ 0 h 890391"/>
                      <a:gd name="connsiteX4" fmla="*/ 759711 w 982362"/>
                      <a:gd name="connsiteY4" fmla="*/ 0 h 890391"/>
                      <a:gd name="connsiteX5" fmla="*/ 982362 w 982362"/>
                      <a:gd name="connsiteY5" fmla="*/ 222651 h 890391"/>
                      <a:gd name="connsiteX6" fmla="*/ 982362 w 982362"/>
                      <a:gd name="connsiteY6" fmla="*/ 667740 h 890391"/>
                      <a:gd name="connsiteX0" fmla="*/ 0 w 982362"/>
                      <a:gd name="connsiteY0" fmla="*/ 667740 h 667740"/>
                      <a:gd name="connsiteX1" fmla="*/ 0 w 982362"/>
                      <a:gd name="connsiteY1" fmla="*/ 222651 h 667740"/>
                      <a:gd name="connsiteX2" fmla="*/ 222651 w 982362"/>
                      <a:gd name="connsiteY2" fmla="*/ 0 h 667740"/>
                      <a:gd name="connsiteX3" fmla="*/ 759711 w 982362"/>
                      <a:gd name="connsiteY3" fmla="*/ 0 h 667740"/>
                      <a:gd name="connsiteX4" fmla="*/ 982362 w 982362"/>
                      <a:gd name="connsiteY4" fmla="*/ 222651 h 667740"/>
                      <a:gd name="connsiteX5" fmla="*/ 982362 w 982362"/>
                      <a:gd name="connsiteY5" fmla="*/ 667740 h 667740"/>
                      <a:gd name="connsiteX0" fmla="*/ 0 w 982362"/>
                      <a:gd name="connsiteY0" fmla="*/ 667740 h 667740"/>
                      <a:gd name="connsiteX1" fmla="*/ 0 w 982362"/>
                      <a:gd name="connsiteY1" fmla="*/ 222651 h 667740"/>
                      <a:gd name="connsiteX2" fmla="*/ 222651 w 982362"/>
                      <a:gd name="connsiteY2" fmla="*/ 0 h 667740"/>
                      <a:gd name="connsiteX3" fmla="*/ 759711 w 982362"/>
                      <a:gd name="connsiteY3" fmla="*/ 0 h 667740"/>
                      <a:gd name="connsiteX4" fmla="*/ 982362 w 982362"/>
                      <a:gd name="connsiteY4" fmla="*/ 222651 h 667740"/>
                      <a:gd name="connsiteX0" fmla="*/ 0 w 759711"/>
                      <a:gd name="connsiteY0" fmla="*/ 667740 h 667740"/>
                      <a:gd name="connsiteX1" fmla="*/ 0 w 759711"/>
                      <a:gd name="connsiteY1" fmla="*/ 222651 h 667740"/>
                      <a:gd name="connsiteX2" fmla="*/ 222651 w 759711"/>
                      <a:gd name="connsiteY2" fmla="*/ 0 h 667740"/>
                      <a:gd name="connsiteX3" fmla="*/ 759711 w 759711"/>
                      <a:gd name="connsiteY3" fmla="*/ 0 h 6677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759711" h="667740">
                        <a:moveTo>
                          <a:pt x="0" y="667740"/>
                        </a:moveTo>
                        <a:lnTo>
                          <a:pt x="0" y="222651"/>
                        </a:lnTo>
                        <a:cubicBezTo>
                          <a:pt x="0" y="99684"/>
                          <a:pt x="99684" y="0"/>
                          <a:pt x="222651" y="0"/>
                        </a:cubicBezTo>
                        <a:lnTo>
                          <a:pt x="759711" y="0"/>
                        </a:lnTo>
                      </a:path>
                    </a:pathLst>
                  </a:custGeom>
                  <a:noFill/>
                  <a:ln w="28575">
                    <a:solidFill>
                      <a:srgbClr val="9E835C"/>
                    </a:solidFill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>
                      <a:solidFill>
                        <a:srgbClr val="005073"/>
                      </a:solidFill>
                    </a:endParaRPr>
                  </a:p>
                </p:txBody>
              </p:sp>
              <p:sp>
                <p:nvSpPr>
                  <p:cNvPr id="102" name="Rounded Rectangle 7">
                    <a:extLst>
                      <a:ext uri="{FF2B5EF4-FFF2-40B4-BE49-F238E27FC236}">
                        <a16:creationId xmlns:a16="http://schemas.microsoft.com/office/drawing/2014/main" id="{3BD317E5-B639-43E0-B105-345655C6FD03}"/>
                      </a:ext>
                    </a:extLst>
                  </p:cNvPr>
                  <p:cNvSpPr/>
                  <p:nvPr/>
                </p:nvSpPr>
                <p:spPr>
                  <a:xfrm rot="16200000">
                    <a:off x="6570842" y="2968190"/>
                    <a:ext cx="67573" cy="889010"/>
                  </a:xfrm>
                  <a:custGeom>
                    <a:avLst/>
                    <a:gdLst>
                      <a:gd name="connsiteX0" fmla="*/ 0 w 61223"/>
                      <a:gd name="connsiteY0" fmla="*/ 28565 h 504825"/>
                      <a:gd name="connsiteX1" fmla="*/ 28565 w 61223"/>
                      <a:gd name="connsiteY1" fmla="*/ 0 h 504825"/>
                      <a:gd name="connsiteX2" fmla="*/ 32658 w 61223"/>
                      <a:gd name="connsiteY2" fmla="*/ 0 h 504825"/>
                      <a:gd name="connsiteX3" fmla="*/ 61223 w 61223"/>
                      <a:gd name="connsiteY3" fmla="*/ 28565 h 504825"/>
                      <a:gd name="connsiteX4" fmla="*/ 61223 w 61223"/>
                      <a:gd name="connsiteY4" fmla="*/ 476260 h 504825"/>
                      <a:gd name="connsiteX5" fmla="*/ 32658 w 61223"/>
                      <a:gd name="connsiteY5" fmla="*/ 504825 h 504825"/>
                      <a:gd name="connsiteX6" fmla="*/ 28565 w 61223"/>
                      <a:gd name="connsiteY6" fmla="*/ 504825 h 504825"/>
                      <a:gd name="connsiteX7" fmla="*/ 0 w 61223"/>
                      <a:gd name="connsiteY7" fmla="*/ 476260 h 504825"/>
                      <a:gd name="connsiteX8" fmla="*/ 0 w 61223"/>
                      <a:gd name="connsiteY8" fmla="*/ 28565 h 504825"/>
                      <a:gd name="connsiteX0" fmla="*/ 0 w 61223"/>
                      <a:gd name="connsiteY0" fmla="*/ 28565 h 504825"/>
                      <a:gd name="connsiteX1" fmla="*/ 28565 w 61223"/>
                      <a:gd name="connsiteY1" fmla="*/ 0 h 504825"/>
                      <a:gd name="connsiteX2" fmla="*/ 61223 w 61223"/>
                      <a:gd name="connsiteY2" fmla="*/ 28565 h 504825"/>
                      <a:gd name="connsiteX3" fmla="*/ 61223 w 61223"/>
                      <a:gd name="connsiteY3" fmla="*/ 476260 h 504825"/>
                      <a:gd name="connsiteX4" fmla="*/ 32658 w 61223"/>
                      <a:gd name="connsiteY4" fmla="*/ 504825 h 504825"/>
                      <a:gd name="connsiteX5" fmla="*/ 28565 w 61223"/>
                      <a:gd name="connsiteY5" fmla="*/ 504825 h 504825"/>
                      <a:gd name="connsiteX6" fmla="*/ 0 w 61223"/>
                      <a:gd name="connsiteY6" fmla="*/ 476260 h 504825"/>
                      <a:gd name="connsiteX7" fmla="*/ 0 w 61223"/>
                      <a:gd name="connsiteY7" fmla="*/ 28565 h 504825"/>
                      <a:gd name="connsiteX0" fmla="*/ 0 w 61223"/>
                      <a:gd name="connsiteY0" fmla="*/ 800090 h 1276350"/>
                      <a:gd name="connsiteX1" fmla="*/ 31740 w 61223"/>
                      <a:gd name="connsiteY1" fmla="*/ 0 h 1276350"/>
                      <a:gd name="connsiteX2" fmla="*/ 61223 w 61223"/>
                      <a:gd name="connsiteY2" fmla="*/ 800090 h 1276350"/>
                      <a:gd name="connsiteX3" fmla="*/ 61223 w 61223"/>
                      <a:gd name="connsiteY3" fmla="*/ 1247785 h 1276350"/>
                      <a:gd name="connsiteX4" fmla="*/ 32658 w 61223"/>
                      <a:gd name="connsiteY4" fmla="*/ 1276350 h 1276350"/>
                      <a:gd name="connsiteX5" fmla="*/ 28565 w 61223"/>
                      <a:gd name="connsiteY5" fmla="*/ 1276350 h 1276350"/>
                      <a:gd name="connsiteX6" fmla="*/ 0 w 61223"/>
                      <a:gd name="connsiteY6" fmla="*/ 1247785 h 1276350"/>
                      <a:gd name="connsiteX7" fmla="*/ 0 w 61223"/>
                      <a:gd name="connsiteY7" fmla="*/ 800090 h 1276350"/>
                      <a:gd name="connsiteX0" fmla="*/ 0 w 61223"/>
                      <a:gd name="connsiteY0" fmla="*/ 55962 h 532222"/>
                      <a:gd name="connsiteX1" fmla="*/ 61223 w 61223"/>
                      <a:gd name="connsiteY1" fmla="*/ 55962 h 532222"/>
                      <a:gd name="connsiteX2" fmla="*/ 61223 w 61223"/>
                      <a:gd name="connsiteY2" fmla="*/ 503657 h 532222"/>
                      <a:gd name="connsiteX3" fmla="*/ 32658 w 61223"/>
                      <a:gd name="connsiteY3" fmla="*/ 532222 h 532222"/>
                      <a:gd name="connsiteX4" fmla="*/ 28565 w 61223"/>
                      <a:gd name="connsiteY4" fmla="*/ 532222 h 532222"/>
                      <a:gd name="connsiteX5" fmla="*/ 0 w 61223"/>
                      <a:gd name="connsiteY5" fmla="*/ 503657 h 532222"/>
                      <a:gd name="connsiteX6" fmla="*/ 0 w 61223"/>
                      <a:gd name="connsiteY6" fmla="*/ 55962 h 532222"/>
                      <a:gd name="connsiteX0" fmla="*/ 0 w 61223"/>
                      <a:gd name="connsiteY0" fmla="*/ 7812 h 966672"/>
                      <a:gd name="connsiteX1" fmla="*/ 61223 w 61223"/>
                      <a:gd name="connsiteY1" fmla="*/ 490412 h 966672"/>
                      <a:gd name="connsiteX2" fmla="*/ 61223 w 61223"/>
                      <a:gd name="connsiteY2" fmla="*/ 938107 h 966672"/>
                      <a:gd name="connsiteX3" fmla="*/ 32658 w 61223"/>
                      <a:gd name="connsiteY3" fmla="*/ 966672 h 966672"/>
                      <a:gd name="connsiteX4" fmla="*/ 28565 w 61223"/>
                      <a:gd name="connsiteY4" fmla="*/ 966672 h 966672"/>
                      <a:gd name="connsiteX5" fmla="*/ 0 w 61223"/>
                      <a:gd name="connsiteY5" fmla="*/ 938107 h 966672"/>
                      <a:gd name="connsiteX6" fmla="*/ 0 w 61223"/>
                      <a:gd name="connsiteY6" fmla="*/ 7812 h 966672"/>
                      <a:gd name="connsiteX0" fmla="*/ 0 w 61223"/>
                      <a:gd name="connsiteY0" fmla="*/ 47339 h 1006199"/>
                      <a:gd name="connsiteX1" fmla="*/ 61223 w 61223"/>
                      <a:gd name="connsiteY1" fmla="*/ 66389 h 1006199"/>
                      <a:gd name="connsiteX2" fmla="*/ 61223 w 61223"/>
                      <a:gd name="connsiteY2" fmla="*/ 977634 h 1006199"/>
                      <a:gd name="connsiteX3" fmla="*/ 32658 w 61223"/>
                      <a:gd name="connsiteY3" fmla="*/ 1006199 h 1006199"/>
                      <a:gd name="connsiteX4" fmla="*/ 28565 w 61223"/>
                      <a:gd name="connsiteY4" fmla="*/ 1006199 h 1006199"/>
                      <a:gd name="connsiteX5" fmla="*/ 0 w 61223"/>
                      <a:gd name="connsiteY5" fmla="*/ 977634 h 1006199"/>
                      <a:gd name="connsiteX6" fmla="*/ 0 w 61223"/>
                      <a:gd name="connsiteY6" fmla="*/ 47339 h 1006199"/>
                      <a:gd name="connsiteX0" fmla="*/ 0 w 91440"/>
                      <a:gd name="connsiteY0" fmla="*/ 47339 h 1006199"/>
                      <a:gd name="connsiteX1" fmla="*/ 61223 w 91440"/>
                      <a:gd name="connsiteY1" fmla="*/ 66389 h 1006199"/>
                      <a:gd name="connsiteX2" fmla="*/ 61223 w 91440"/>
                      <a:gd name="connsiteY2" fmla="*/ 977634 h 1006199"/>
                      <a:gd name="connsiteX3" fmla="*/ 32658 w 91440"/>
                      <a:gd name="connsiteY3" fmla="*/ 1006199 h 1006199"/>
                      <a:gd name="connsiteX4" fmla="*/ 28565 w 91440"/>
                      <a:gd name="connsiteY4" fmla="*/ 1006199 h 1006199"/>
                      <a:gd name="connsiteX5" fmla="*/ 0 w 91440"/>
                      <a:gd name="connsiteY5" fmla="*/ 977634 h 1006199"/>
                      <a:gd name="connsiteX6" fmla="*/ 91440 w 91440"/>
                      <a:gd name="connsiteY6" fmla="*/ 138779 h 1006199"/>
                      <a:gd name="connsiteX0" fmla="*/ 0 w 61223"/>
                      <a:gd name="connsiteY0" fmla="*/ 47339 h 1006199"/>
                      <a:gd name="connsiteX1" fmla="*/ 61223 w 61223"/>
                      <a:gd name="connsiteY1" fmla="*/ 66389 h 1006199"/>
                      <a:gd name="connsiteX2" fmla="*/ 61223 w 61223"/>
                      <a:gd name="connsiteY2" fmla="*/ 977634 h 1006199"/>
                      <a:gd name="connsiteX3" fmla="*/ 32658 w 61223"/>
                      <a:gd name="connsiteY3" fmla="*/ 1006199 h 1006199"/>
                      <a:gd name="connsiteX4" fmla="*/ 28565 w 61223"/>
                      <a:gd name="connsiteY4" fmla="*/ 1006199 h 1006199"/>
                      <a:gd name="connsiteX5" fmla="*/ 0 w 61223"/>
                      <a:gd name="connsiteY5" fmla="*/ 977634 h 1006199"/>
                      <a:gd name="connsiteX6" fmla="*/ 5715 w 61223"/>
                      <a:gd name="connsiteY6" fmla="*/ 119729 h 1006199"/>
                      <a:gd name="connsiteX0" fmla="*/ 61223 w 61223"/>
                      <a:gd name="connsiteY0" fmla="*/ 0 h 939810"/>
                      <a:gd name="connsiteX1" fmla="*/ 61223 w 61223"/>
                      <a:gd name="connsiteY1" fmla="*/ 911245 h 939810"/>
                      <a:gd name="connsiteX2" fmla="*/ 32658 w 61223"/>
                      <a:gd name="connsiteY2" fmla="*/ 939810 h 939810"/>
                      <a:gd name="connsiteX3" fmla="*/ 28565 w 61223"/>
                      <a:gd name="connsiteY3" fmla="*/ 939810 h 939810"/>
                      <a:gd name="connsiteX4" fmla="*/ 0 w 61223"/>
                      <a:gd name="connsiteY4" fmla="*/ 911245 h 939810"/>
                      <a:gd name="connsiteX5" fmla="*/ 5715 w 61223"/>
                      <a:gd name="connsiteY5" fmla="*/ 53340 h 939810"/>
                      <a:gd name="connsiteX0" fmla="*/ 70748 w 70748"/>
                      <a:gd name="connsiteY0" fmla="*/ 0 h 939810"/>
                      <a:gd name="connsiteX1" fmla="*/ 61223 w 70748"/>
                      <a:gd name="connsiteY1" fmla="*/ 911245 h 939810"/>
                      <a:gd name="connsiteX2" fmla="*/ 32658 w 70748"/>
                      <a:gd name="connsiteY2" fmla="*/ 939810 h 939810"/>
                      <a:gd name="connsiteX3" fmla="*/ 28565 w 70748"/>
                      <a:gd name="connsiteY3" fmla="*/ 939810 h 939810"/>
                      <a:gd name="connsiteX4" fmla="*/ 0 w 70748"/>
                      <a:gd name="connsiteY4" fmla="*/ 911245 h 939810"/>
                      <a:gd name="connsiteX5" fmla="*/ 5715 w 70748"/>
                      <a:gd name="connsiteY5" fmla="*/ 53340 h 939810"/>
                      <a:gd name="connsiteX0" fmla="*/ 64398 w 64398"/>
                      <a:gd name="connsiteY0" fmla="*/ 0 h 889010"/>
                      <a:gd name="connsiteX1" fmla="*/ 61223 w 64398"/>
                      <a:gd name="connsiteY1" fmla="*/ 860445 h 889010"/>
                      <a:gd name="connsiteX2" fmla="*/ 32658 w 64398"/>
                      <a:gd name="connsiteY2" fmla="*/ 889010 h 889010"/>
                      <a:gd name="connsiteX3" fmla="*/ 28565 w 64398"/>
                      <a:gd name="connsiteY3" fmla="*/ 889010 h 889010"/>
                      <a:gd name="connsiteX4" fmla="*/ 0 w 64398"/>
                      <a:gd name="connsiteY4" fmla="*/ 860445 h 889010"/>
                      <a:gd name="connsiteX5" fmla="*/ 5715 w 64398"/>
                      <a:gd name="connsiteY5" fmla="*/ 2540 h 889010"/>
                      <a:gd name="connsiteX0" fmla="*/ 67573 w 67573"/>
                      <a:gd name="connsiteY0" fmla="*/ 0 h 889010"/>
                      <a:gd name="connsiteX1" fmla="*/ 61223 w 67573"/>
                      <a:gd name="connsiteY1" fmla="*/ 860445 h 889010"/>
                      <a:gd name="connsiteX2" fmla="*/ 32658 w 67573"/>
                      <a:gd name="connsiteY2" fmla="*/ 889010 h 889010"/>
                      <a:gd name="connsiteX3" fmla="*/ 28565 w 67573"/>
                      <a:gd name="connsiteY3" fmla="*/ 889010 h 889010"/>
                      <a:gd name="connsiteX4" fmla="*/ 0 w 67573"/>
                      <a:gd name="connsiteY4" fmla="*/ 860445 h 889010"/>
                      <a:gd name="connsiteX5" fmla="*/ 5715 w 67573"/>
                      <a:gd name="connsiteY5" fmla="*/ 2540 h 889010"/>
                      <a:gd name="connsiteX0" fmla="*/ 67573 w 67573"/>
                      <a:gd name="connsiteY0" fmla="*/ 0 h 889010"/>
                      <a:gd name="connsiteX1" fmla="*/ 61223 w 67573"/>
                      <a:gd name="connsiteY1" fmla="*/ 860445 h 889010"/>
                      <a:gd name="connsiteX2" fmla="*/ 32658 w 67573"/>
                      <a:gd name="connsiteY2" fmla="*/ 889010 h 889010"/>
                      <a:gd name="connsiteX3" fmla="*/ 28565 w 67573"/>
                      <a:gd name="connsiteY3" fmla="*/ 889010 h 889010"/>
                      <a:gd name="connsiteX4" fmla="*/ 0 w 67573"/>
                      <a:gd name="connsiteY4" fmla="*/ 860445 h 889010"/>
                      <a:gd name="connsiteX5" fmla="*/ 5715 w 67573"/>
                      <a:gd name="connsiteY5" fmla="*/ 2540 h 8890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</a:cxnLst>
                    <a:rect l="l" t="t" r="r" b="b"/>
                    <a:pathLst>
                      <a:path w="67573" h="889010">
                        <a:moveTo>
                          <a:pt x="67573" y="0"/>
                        </a:moveTo>
                        <a:cubicBezTo>
                          <a:pt x="63340" y="858315"/>
                          <a:pt x="62281" y="573630"/>
                          <a:pt x="61223" y="860445"/>
                        </a:cubicBezTo>
                        <a:cubicBezTo>
                          <a:pt x="61223" y="876221"/>
                          <a:pt x="48434" y="889010"/>
                          <a:pt x="32658" y="889010"/>
                        </a:cubicBezTo>
                        <a:lnTo>
                          <a:pt x="28565" y="889010"/>
                        </a:lnTo>
                        <a:cubicBezTo>
                          <a:pt x="12789" y="889010"/>
                          <a:pt x="0" y="876221"/>
                          <a:pt x="0" y="860445"/>
                        </a:cubicBezTo>
                        <a:cubicBezTo>
                          <a:pt x="0" y="550347"/>
                          <a:pt x="5715" y="2540"/>
                          <a:pt x="5715" y="2540"/>
                        </a:cubicBezTo>
                      </a:path>
                    </a:pathLst>
                  </a:custGeom>
                  <a:noFill/>
                  <a:ln w="28575" cap="sq">
                    <a:solidFill>
                      <a:srgbClr val="9E835C"/>
                    </a:solidFill>
                  </a:ln>
                  <a:effectLst/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 dirty="0">
                      <a:solidFill>
                        <a:srgbClr val="005073"/>
                      </a:solidFill>
                    </a:endParaRPr>
                  </a:p>
                </p:txBody>
              </p:sp>
            </p:grpSp>
            <p:grpSp>
              <p:nvGrpSpPr>
                <p:cNvPr id="96" name="Group 95">
                  <a:extLst>
                    <a:ext uri="{FF2B5EF4-FFF2-40B4-BE49-F238E27FC236}">
                      <a16:creationId xmlns:a16="http://schemas.microsoft.com/office/drawing/2014/main" id="{A5EB0C11-5516-48B9-970C-AD6E4AD56447}"/>
                    </a:ext>
                  </a:extLst>
                </p:cNvPr>
                <p:cNvGrpSpPr/>
                <p:nvPr/>
              </p:nvGrpSpPr>
              <p:grpSpPr>
                <a:xfrm>
                  <a:off x="7799478" y="3563537"/>
                  <a:ext cx="62290" cy="457200"/>
                  <a:chOff x="7794398" y="4015538"/>
                  <a:chExt cx="62290" cy="457200"/>
                </a:xfrm>
              </p:grpSpPr>
              <p:cxnSp>
                <p:nvCxnSpPr>
                  <p:cNvPr id="98" name="Straight Connector 97">
                    <a:extLst>
                      <a:ext uri="{FF2B5EF4-FFF2-40B4-BE49-F238E27FC236}">
                        <a16:creationId xmlns:a16="http://schemas.microsoft.com/office/drawing/2014/main" id="{79751C73-1B3B-4BA7-82D0-73D87E01FA3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7566317" y="4243619"/>
                    <a:ext cx="457200" cy="1038"/>
                  </a:xfrm>
                  <a:prstGeom prst="line">
                    <a:avLst/>
                  </a:prstGeom>
                  <a:noFill/>
                  <a:ln w="28575">
                    <a:solidFill>
                      <a:srgbClr val="9E835C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9" name="Straight Connector 98">
                    <a:extLst>
                      <a:ext uri="{FF2B5EF4-FFF2-40B4-BE49-F238E27FC236}">
                        <a16:creationId xmlns:a16="http://schemas.microsoft.com/office/drawing/2014/main" id="{69F274ED-6DCE-4949-9D6C-FFBDBA3A38F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 rot="5400000" flipV="1">
                    <a:off x="7627569" y="4243619"/>
                    <a:ext cx="457200" cy="1038"/>
                  </a:xfrm>
                  <a:prstGeom prst="line">
                    <a:avLst/>
                  </a:prstGeom>
                  <a:noFill/>
                  <a:ln w="28575">
                    <a:solidFill>
                      <a:srgbClr val="9E835C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97" name="Arc 16">
                  <a:extLst>
                    <a:ext uri="{FF2B5EF4-FFF2-40B4-BE49-F238E27FC236}">
                      <a16:creationId xmlns:a16="http://schemas.microsoft.com/office/drawing/2014/main" id="{C57234C7-0A47-47F3-9519-FF18E02D6B54}"/>
                    </a:ext>
                  </a:extLst>
                </p:cNvPr>
                <p:cNvSpPr/>
                <p:nvPr/>
              </p:nvSpPr>
              <p:spPr>
                <a:xfrm flipV="1">
                  <a:off x="3246531" y="3545629"/>
                  <a:ext cx="676275" cy="702333"/>
                </a:xfrm>
                <a:custGeom>
                  <a:avLst/>
                  <a:gdLst>
                    <a:gd name="connsiteX0" fmla="*/ 168275 w 336550"/>
                    <a:gd name="connsiteY0" fmla="*/ 0 h 1080816"/>
                    <a:gd name="connsiteX1" fmla="*/ 336550 w 336550"/>
                    <a:gd name="connsiteY1" fmla="*/ 540408 h 1080816"/>
                    <a:gd name="connsiteX2" fmla="*/ 168275 w 336550"/>
                    <a:gd name="connsiteY2" fmla="*/ 540408 h 1080816"/>
                    <a:gd name="connsiteX3" fmla="*/ 168275 w 336550"/>
                    <a:gd name="connsiteY3" fmla="*/ 0 h 1080816"/>
                    <a:gd name="connsiteX0" fmla="*/ 168275 w 336550"/>
                    <a:gd name="connsiteY0" fmla="*/ 0 h 1080816"/>
                    <a:gd name="connsiteX1" fmla="*/ 336550 w 336550"/>
                    <a:gd name="connsiteY1" fmla="*/ 540408 h 1080816"/>
                    <a:gd name="connsiteX0" fmla="*/ 0 w 168275"/>
                    <a:gd name="connsiteY0" fmla="*/ 0 h 540408"/>
                    <a:gd name="connsiteX1" fmla="*/ 168275 w 168275"/>
                    <a:gd name="connsiteY1" fmla="*/ 540408 h 540408"/>
                    <a:gd name="connsiteX2" fmla="*/ 0 w 168275"/>
                    <a:gd name="connsiteY2" fmla="*/ 540408 h 540408"/>
                    <a:gd name="connsiteX3" fmla="*/ 0 w 168275"/>
                    <a:gd name="connsiteY3" fmla="*/ 0 h 540408"/>
                    <a:gd name="connsiteX0" fmla="*/ 0 w 168275"/>
                    <a:gd name="connsiteY0" fmla="*/ 0 h 540408"/>
                    <a:gd name="connsiteX1" fmla="*/ 146050 w 168275"/>
                    <a:gd name="connsiteY1" fmla="*/ 253091 h 540408"/>
                    <a:gd name="connsiteX2" fmla="*/ 168275 w 168275"/>
                    <a:gd name="connsiteY2" fmla="*/ 540408 h 540408"/>
                    <a:gd name="connsiteX0" fmla="*/ 0 w 190500"/>
                    <a:gd name="connsiteY0" fmla="*/ 13751 h 554159"/>
                    <a:gd name="connsiteX1" fmla="*/ 168275 w 190500"/>
                    <a:gd name="connsiteY1" fmla="*/ 554159 h 554159"/>
                    <a:gd name="connsiteX2" fmla="*/ 0 w 190500"/>
                    <a:gd name="connsiteY2" fmla="*/ 554159 h 554159"/>
                    <a:gd name="connsiteX3" fmla="*/ 0 w 190500"/>
                    <a:gd name="connsiteY3" fmla="*/ 13751 h 554159"/>
                    <a:gd name="connsiteX0" fmla="*/ 0 w 190500"/>
                    <a:gd name="connsiteY0" fmla="*/ 13751 h 554159"/>
                    <a:gd name="connsiteX1" fmla="*/ 190500 w 190500"/>
                    <a:gd name="connsiteY1" fmla="*/ 76342 h 554159"/>
                    <a:gd name="connsiteX2" fmla="*/ 168275 w 190500"/>
                    <a:gd name="connsiteY2" fmla="*/ 554159 h 554159"/>
                    <a:gd name="connsiteX0" fmla="*/ 0 w 190500"/>
                    <a:gd name="connsiteY0" fmla="*/ 0 h 540408"/>
                    <a:gd name="connsiteX1" fmla="*/ 168275 w 190500"/>
                    <a:gd name="connsiteY1" fmla="*/ 540408 h 540408"/>
                    <a:gd name="connsiteX2" fmla="*/ 0 w 190500"/>
                    <a:gd name="connsiteY2" fmla="*/ 540408 h 540408"/>
                    <a:gd name="connsiteX3" fmla="*/ 0 w 190500"/>
                    <a:gd name="connsiteY3" fmla="*/ 0 h 540408"/>
                    <a:gd name="connsiteX0" fmla="*/ 0 w 190500"/>
                    <a:gd name="connsiteY0" fmla="*/ 0 h 540408"/>
                    <a:gd name="connsiteX1" fmla="*/ 190500 w 190500"/>
                    <a:gd name="connsiteY1" fmla="*/ 62591 h 540408"/>
                    <a:gd name="connsiteX2" fmla="*/ 168275 w 190500"/>
                    <a:gd name="connsiteY2" fmla="*/ 540408 h 540408"/>
                    <a:gd name="connsiteX0" fmla="*/ 0 w 168275"/>
                    <a:gd name="connsiteY0" fmla="*/ 0 h 540408"/>
                    <a:gd name="connsiteX1" fmla="*/ 168275 w 168275"/>
                    <a:gd name="connsiteY1" fmla="*/ 540408 h 540408"/>
                    <a:gd name="connsiteX2" fmla="*/ 0 w 168275"/>
                    <a:gd name="connsiteY2" fmla="*/ 540408 h 540408"/>
                    <a:gd name="connsiteX3" fmla="*/ 0 w 168275"/>
                    <a:gd name="connsiteY3" fmla="*/ 0 h 540408"/>
                    <a:gd name="connsiteX0" fmla="*/ 0 w 168275"/>
                    <a:gd name="connsiteY0" fmla="*/ 0 h 540408"/>
                    <a:gd name="connsiteX1" fmla="*/ 152400 w 168275"/>
                    <a:gd name="connsiteY1" fmla="*/ 30841 h 540408"/>
                    <a:gd name="connsiteX2" fmla="*/ 168275 w 168275"/>
                    <a:gd name="connsiteY2" fmla="*/ 540408 h 540408"/>
                    <a:gd name="connsiteX0" fmla="*/ 0 w 171393"/>
                    <a:gd name="connsiteY0" fmla="*/ 0 h 540408"/>
                    <a:gd name="connsiteX1" fmla="*/ 168275 w 171393"/>
                    <a:gd name="connsiteY1" fmla="*/ 540408 h 540408"/>
                    <a:gd name="connsiteX2" fmla="*/ 0 w 171393"/>
                    <a:gd name="connsiteY2" fmla="*/ 540408 h 540408"/>
                    <a:gd name="connsiteX3" fmla="*/ 0 w 171393"/>
                    <a:gd name="connsiteY3" fmla="*/ 0 h 540408"/>
                    <a:gd name="connsiteX0" fmla="*/ 0 w 171393"/>
                    <a:gd name="connsiteY0" fmla="*/ 0 h 540408"/>
                    <a:gd name="connsiteX1" fmla="*/ 152400 w 171393"/>
                    <a:gd name="connsiteY1" fmla="*/ 30841 h 540408"/>
                    <a:gd name="connsiteX2" fmla="*/ 168275 w 171393"/>
                    <a:gd name="connsiteY2" fmla="*/ 540408 h 540408"/>
                    <a:gd name="connsiteX0" fmla="*/ 101600 w 272993"/>
                    <a:gd name="connsiteY0" fmla="*/ 0 h 540408"/>
                    <a:gd name="connsiteX1" fmla="*/ 269875 w 272993"/>
                    <a:gd name="connsiteY1" fmla="*/ 540408 h 540408"/>
                    <a:gd name="connsiteX2" fmla="*/ 101600 w 272993"/>
                    <a:gd name="connsiteY2" fmla="*/ 540408 h 540408"/>
                    <a:gd name="connsiteX3" fmla="*/ 101600 w 272993"/>
                    <a:gd name="connsiteY3" fmla="*/ 0 h 540408"/>
                    <a:gd name="connsiteX0" fmla="*/ 0 w 272993"/>
                    <a:gd name="connsiteY0" fmla="*/ 25400 h 540408"/>
                    <a:gd name="connsiteX1" fmla="*/ 254000 w 272993"/>
                    <a:gd name="connsiteY1" fmla="*/ 30841 h 540408"/>
                    <a:gd name="connsiteX2" fmla="*/ 269875 w 272993"/>
                    <a:gd name="connsiteY2" fmla="*/ 540408 h 540408"/>
                    <a:gd name="connsiteX0" fmla="*/ 101600 w 296237"/>
                    <a:gd name="connsiteY0" fmla="*/ 0 h 540408"/>
                    <a:gd name="connsiteX1" fmla="*/ 269875 w 296237"/>
                    <a:gd name="connsiteY1" fmla="*/ 540408 h 540408"/>
                    <a:gd name="connsiteX2" fmla="*/ 101600 w 296237"/>
                    <a:gd name="connsiteY2" fmla="*/ 540408 h 540408"/>
                    <a:gd name="connsiteX3" fmla="*/ 101600 w 296237"/>
                    <a:gd name="connsiteY3" fmla="*/ 0 h 540408"/>
                    <a:gd name="connsiteX0" fmla="*/ 0 w 296237"/>
                    <a:gd name="connsiteY0" fmla="*/ 25400 h 540408"/>
                    <a:gd name="connsiteX1" fmla="*/ 254000 w 296237"/>
                    <a:gd name="connsiteY1" fmla="*/ 30841 h 540408"/>
                    <a:gd name="connsiteX2" fmla="*/ 269875 w 296237"/>
                    <a:gd name="connsiteY2" fmla="*/ 540408 h 540408"/>
                    <a:gd name="connsiteX0" fmla="*/ 101600 w 290588"/>
                    <a:gd name="connsiteY0" fmla="*/ 8814 h 555572"/>
                    <a:gd name="connsiteX1" fmla="*/ 269875 w 290588"/>
                    <a:gd name="connsiteY1" fmla="*/ 549222 h 555572"/>
                    <a:gd name="connsiteX2" fmla="*/ 101600 w 290588"/>
                    <a:gd name="connsiteY2" fmla="*/ 549222 h 555572"/>
                    <a:gd name="connsiteX3" fmla="*/ 101600 w 290588"/>
                    <a:gd name="connsiteY3" fmla="*/ 8814 h 555572"/>
                    <a:gd name="connsiteX0" fmla="*/ 0 w 290588"/>
                    <a:gd name="connsiteY0" fmla="*/ 34214 h 555572"/>
                    <a:gd name="connsiteX1" fmla="*/ 254000 w 290588"/>
                    <a:gd name="connsiteY1" fmla="*/ 39655 h 555572"/>
                    <a:gd name="connsiteX2" fmla="*/ 288925 w 290588"/>
                    <a:gd name="connsiteY2" fmla="*/ 555572 h 555572"/>
                    <a:gd name="connsiteX0" fmla="*/ 257175 w 454840"/>
                    <a:gd name="connsiteY0" fmla="*/ 27005 h 573763"/>
                    <a:gd name="connsiteX1" fmla="*/ 425450 w 454840"/>
                    <a:gd name="connsiteY1" fmla="*/ 567413 h 573763"/>
                    <a:gd name="connsiteX2" fmla="*/ 257175 w 454840"/>
                    <a:gd name="connsiteY2" fmla="*/ 567413 h 573763"/>
                    <a:gd name="connsiteX3" fmla="*/ 257175 w 454840"/>
                    <a:gd name="connsiteY3" fmla="*/ 27005 h 573763"/>
                    <a:gd name="connsiteX0" fmla="*/ 0 w 454840"/>
                    <a:gd name="connsiteY0" fmla="*/ 11130 h 573763"/>
                    <a:gd name="connsiteX1" fmla="*/ 409575 w 454840"/>
                    <a:gd name="connsiteY1" fmla="*/ 57846 h 573763"/>
                    <a:gd name="connsiteX2" fmla="*/ 444500 w 454840"/>
                    <a:gd name="connsiteY2" fmla="*/ 573763 h 573763"/>
                    <a:gd name="connsiteX0" fmla="*/ 257175 w 454840"/>
                    <a:gd name="connsiteY0" fmla="*/ 23576 h 570334"/>
                    <a:gd name="connsiteX1" fmla="*/ 425450 w 454840"/>
                    <a:gd name="connsiteY1" fmla="*/ 563984 h 570334"/>
                    <a:gd name="connsiteX2" fmla="*/ 257175 w 454840"/>
                    <a:gd name="connsiteY2" fmla="*/ 563984 h 570334"/>
                    <a:gd name="connsiteX3" fmla="*/ 257175 w 454840"/>
                    <a:gd name="connsiteY3" fmla="*/ 23576 h 570334"/>
                    <a:gd name="connsiteX0" fmla="*/ 0 w 454840"/>
                    <a:gd name="connsiteY0" fmla="*/ 7701 h 570334"/>
                    <a:gd name="connsiteX1" fmla="*/ 409575 w 454840"/>
                    <a:gd name="connsiteY1" fmla="*/ 54417 h 570334"/>
                    <a:gd name="connsiteX2" fmla="*/ 444500 w 454840"/>
                    <a:gd name="connsiteY2" fmla="*/ 570334 h 570334"/>
                    <a:gd name="connsiteX0" fmla="*/ 257175 w 460200"/>
                    <a:gd name="connsiteY0" fmla="*/ 15875 h 562633"/>
                    <a:gd name="connsiteX1" fmla="*/ 425450 w 460200"/>
                    <a:gd name="connsiteY1" fmla="*/ 556283 h 562633"/>
                    <a:gd name="connsiteX2" fmla="*/ 257175 w 460200"/>
                    <a:gd name="connsiteY2" fmla="*/ 556283 h 562633"/>
                    <a:gd name="connsiteX3" fmla="*/ 257175 w 460200"/>
                    <a:gd name="connsiteY3" fmla="*/ 15875 h 562633"/>
                    <a:gd name="connsiteX0" fmla="*/ 0 w 460200"/>
                    <a:gd name="connsiteY0" fmla="*/ 0 h 562633"/>
                    <a:gd name="connsiteX1" fmla="*/ 419100 w 460200"/>
                    <a:gd name="connsiteY1" fmla="*/ 68941 h 562633"/>
                    <a:gd name="connsiteX2" fmla="*/ 444500 w 460200"/>
                    <a:gd name="connsiteY2" fmla="*/ 562633 h 562633"/>
                    <a:gd name="connsiteX0" fmla="*/ 257175 w 451248"/>
                    <a:gd name="connsiteY0" fmla="*/ 17515 h 564273"/>
                    <a:gd name="connsiteX1" fmla="*/ 425450 w 451248"/>
                    <a:gd name="connsiteY1" fmla="*/ 557923 h 564273"/>
                    <a:gd name="connsiteX2" fmla="*/ 257175 w 451248"/>
                    <a:gd name="connsiteY2" fmla="*/ 557923 h 564273"/>
                    <a:gd name="connsiteX3" fmla="*/ 257175 w 451248"/>
                    <a:gd name="connsiteY3" fmla="*/ 17515 h 564273"/>
                    <a:gd name="connsiteX0" fmla="*/ 0 w 451248"/>
                    <a:gd name="connsiteY0" fmla="*/ 1640 h 564273"/>
                    <a:gd name="connsiteX1" fmla="*/ 419100 w 451248"/>
                    <a:gd name="connsiteY1" fmla="*/ 70581 h 564273"/>
                    <a:gd name="connsiteX2" fmla="*/ 444500 w 451248"/>
                    <a:gd name="connsiteY2" fmla="*/ 564273 h 564273"/>
                    <a:gd name="connsiteX0" fmla="*/ 257175 w 444709"/>
                    <a:gd name="connsiteY0" fmla="*/ 36690 h 583448"/>
                    <a:gd name="connsiteX1" fmla="*/ 425450 w 444709"/>
                    <a:gd name="connsiteY1" fmla="*/ 577098 h 583448"/>
                    <a:gd name="connsiteX2" fmla="*/ 257175 w 444709"/>
                    <a:gd name="connsiteY2" fmla="*/ 577098 h 583448"/>
                    <a:gd name="connsiteX3" fmla="*/ 257175 w 444709"/>
                    <a:gd name="connsiteY3" fmla="*/ 36690 h 583448"/>
                    <a:gd name="connsiteX0" fmla="*/ 0 w 444709"/>
                    <a:gd name="connsiteY0" fmla="*/ 20815 h 583448"/>
                    <a:gd name="connsiteX1" fmla="*/ 419100 w 444709"/>
                    <a:gd name="connsiteY1" fmla="*/ 89756 h 583448"/>
                    <a:gd name="connsiteX2" fmla="*/ 444500 w 444709"/>
                    <a:gd name="connsiteY2" fmla="*/ 583448 h 583448"/>
                    <a:gd name="connsiteX0" fmla="*/ 257175 w 457670"/>
                    <a:gd name="connsiteY0" fmla="*/ 17501 h 564259"/>
                    <a:gd name="connsiteX1" fmla="*/ 425450 w 457670"/>
                    <a:gd name="connsiteY1" fmla="*/ 557909 h 564259"/>
                    <a:gd name="connsiteX2" fmla="*/ 257175 w 457670"/>
                    <a:gd name="connsiteY2" fmla="*/ 557909 h 564259"/>
                    <a:gd name="connsiteX3" fmla="*/ 257175 w 457670"/>
                    <a:gd name="connsiteY3" fmla="*/ 17501 h 564259"/>
                    <a:gd name="connsiteX0" fmla="*/ 0 w 457670"/>
                    <a:gd name="connsiteY0" fmla="*/ 1626 h 564259"/>
                    <a:gd name="connsiteX1" fmla="*/ 444500 w 457670"/>
                    <a:gd name="connsiteY1" fmla="*/ 111842 h 564259"/>
                    <a:gd name="connsiteX2" fmla="*/ 444500 w 457670"/>
                    <a:gd name="connsiteY2" fmla="*/ 564259 h 564259"/>
                    <a:gd name="connsiteX0" fmla="*/ 257175 w 483266"/>
                    <a:gd name="connsiteY0" fmla="*/ 15875 h 565808"/>
                    <a:gd name="connsiteX1" fmla="*/ 425450 w 483266"/>
                    <a:gd name="connsiteY1" fmla="*/ 556283 h 565808"/>
                    <a:gd name="connsiteX2" fmla="*/ 257175 w 483266"/>
                    <a:gd name="connsiteY2" fmla="*/ 556283 h 565808"/>
                    <a:gd name="connsiteX3" fmla="*/ 257175 w 483266"/>
                    <a:gd name="connsiteY3" fmla="*/ 15875 h 565808"/>
                    <a:gd name="connsiteX0" fmla="*/ 0 w 483266"/>
                    <a:gd name="connsiteY0" fmla="*/ 0 h 565808"/>
                    <a:gd name="connsiteX1" fmla="*/ 444500 w 483266"/>
                    <a:gd name="connsiteY1" fmla="*/ 110216 h 565808"/>
                    <a:gd name="connsiteX2" fmla="*/ 460375 w 483266"/>
                    <a:gd name="connsiteY2" fmla="*/ 565808 h 565808"/>
                    <a:gd name="connsiteX0" fmla="*/ 257175 w 487378"/>
                    <a:gd name="connsiteY0" fmla="*/ 15875 h 667408"/>
                    <a:gd name="connsiteX1" fmla="*/ 425450 w 487378"/>
                    <a:gd name="connsiteY1" fmla="*/ 556283 h 667408"/>
                    <a:gd name="connsiteX2" fmla="*/ 257175 w 487378"/>
                    <a:gd name="connsiteY2" fmla="*/ 556283 h 667408"/>
                    <a:gd name="connsiteX3" fmla="*/ 257175 w 487378"/>
                    <a:gd name="connsiteY3" fmla="*/ 15875 h 667408"/>
                    <a:gd name="connsiteX0" fmla="*/ 0 w 487378"/>
                    <a:gd name="connsiteY0" fmla="*/ 0 h 667408"/>
                    <a:gd name="connsiteX1" fmla="*/ 444500 w 487378"/>
                    <a:gd name="connsiteY1" fmla="*/ 110216 h 667408"/>
                    <a:gd name="connsiteX2" fmla="*/ 469900 w 487378"/>
                    <a:gd name="connsiteY2" fmla="*/ 667408 h 667408"/>
                    <a:gd name="connsiteX0" fmla="*/ 257175 w 487378"/>
                    <a:gd name="connsiteY0" fmla="*/ 15875 h 667408"/>
                    <a:gd name="connsiteX1" fmla="*/ 425450 w 487378"/>
                    <a:gd name="connsiteY1" fmla="*/ 556283 h 667408"/>
                    <a:gd name="connsiteX2" fmla="*/ 257175 w 487378"/>
                    <a:gd name="connsiteY2" fmla="*/ 556283 h 667408"/>
                    <a:gd name="connsiteX3" fmla="*/ 257175 w 487378"/>
                    <a:gd name="connsiteY3" fmla="*/ 15875 h 667408"/>
                    <a:gd name="connsiteX0" fmla="*/ 0 w 487378"/>
                    <a:gd name="connsiteY0" fmla="*/ 0 h 667408"/>
                    <a:gd name="connsiteX1" fmla="*/ 444500 w 487378"/>
                    <a:gd name="connsiteY1" fmla="*/ 110216 h 667408"/>
                    <a:gd name="connsiteX2" fmla="*/ 469900 w 487378"/>
                    <a:gd name="connsiteY2" fmla="*/ 667408 h 667408"/>
                    <a:gd name="connsiteX0" fmla="*/ 257175 w 501301"/>
                    <a:gd name="connsiteY0" fmla="*/ 15875 h 670583"/>
                    <a:gd name="connsiteX1" fmla="*/ 425450 w 501301"/>
                    <a:gd name="connsiteY1" fmla="*/ 556283 h 670583"/>
                    <a:gd name="connsiteX2" fmla="*/ 257175 w 501301"/>
                    <a:gd name="connsiteY2" fmla="*/ 556283 h 670583"/>
                    <a:gd name="connsiteX3" fmla="*/ 257175 w 501301"/>
                    <a:gd name="connsiteY3" fmla="*/ 15875 h 670583"/>
                    <a:gd name="connsiteX0" fmla="*/ 0 w 501301"/>
                    <a:gd name="connsiteY0" fmla="*/ 0 h 670583"/>
                    <a:gd name="connsiteX1" fmla="*/ 444500 w 501301"/>
                    <a:gd name="connsiteY1" fmla="*/ 110216 h 670583"/>
                    <a:gd name="connsiteX2" fmla="*/ 495300 w 501301"/>
                    <a:gd name="connsiteY2" fmla="*/ 670583 h 670583"/>
                    <a:gd name="connsiteX0" fmla="*/ 295275 w 541515"/>
                    <a:gd name="connsiteY0" fmla="*/ 0 h 654708"/>
                    <a:gd name="connsiteX1" fmla="*/ 463550 w 541515"/>
                    <a:gd name="connsiteY1" fmla="*/ 540408 h 654708"/>
                    <a:gd name="connsiteX2" fmla="*/ 295275 w 541515"/>
                    <a:gd name="connsiteY2" fmla="*/ 540408 h 654708"/>
                    <a:gd name="connsiteX3" fmla="*/ 295275 w 541515"/>
                    <a:gd name="connsiteY3" fmla="*/ 0 h 654708"/>
                    <a:gd name="connsiteX0" fmla="*/ 0 w 541515"/>
                    <a:gd name="connsiteY0" fmla="*/ 47625 h 654708"/>
                    <a:gd name="connsiteX1" fmla="*/ 482600 w 541515"/>
                    <a:gd name="connsiteY1" fmla="*/ 94341 h 654708"/>
                    <a:gd name="connsiteX2" fmla="*/ 533400 w 541515"/>
                    <a:gd name="connsiteY2" fmla="*/ 654708 h 654708"/>
                    <a:gd name="connsiteX0" fmla="*/ 295275 w 541515"/>
                    <a:gd name="connsiteY0" fmla="*/ 0 h 654708"/>
                    <a:gd name="connsiteX1" fmla="*/ 463550 w 541515"/>
                    <a:gd name="connsiteY1" fmla="*/ 540408 h 654708"/>
                    <a:gd name="connsiteX2" fmla="*/ 295275 w 541515"/>
                    <a:gd name="connsiteY2" fmla="*/ 540408 h 654708"/>
                    <a:gd name="connsiteX3" fmla="*/ 295275 w 541515"/>
                    <a:gd name="connsiteY3" fmla="*/ 0 h 654708"/>
                    <a:gd name="connsiteX0" fmla="*/ 0 w 541515"/>
                    <a:gd name="connsiteY0" fmla="*/ 47625 h 654708"/>
                    <a:gd name="connsiteX1" fmla="*/ 482600 w 541515"/>
                    <a:gd name="connsiteY1" fmla="*/ 94341 h 654708"/>
                    <a:gd name="connsiteX2" fmla="*/ 533400 w 541515"/>
                    <a:gd name="connsiteY2" fmla="*/ 654708 h 654708"/>
                    <a:gd name="connsiteX0" fmla="*/ 314325 w 561673"/>
                    <a:gd name="connsiteY0" fmla="*/ 0 h 654708"/>
                    <a:gd name="connsiteX1" fmla="*/ 482600 w 561673"/>
                    <a:gd name="connsiteY1" fmla="*/ 540408 h 654708"/>
                    <a:gd name="connsiteX2" fmla="*/ 314325 w 561673"/>
                    <a:gd name="connsiteY2" fmla="*/ 540408 h 654708"/>
                    <a:gd name="connsiteX3" fmla="*/ 314325 w 561673"/>
                    <a:gd name="connsiteY3" fmla="*/ 0 h 654708"/>
                    <a:gd name="connsiteX0" fmla="*/ 0 w 561673"/>
                    <a:gd name="connsiteY0" fmla="*/ 34925 h 654708"/>
                    <a:gd name="connsiteX1" fmla="*/ 501650 w 561673"/>
                    <a:gd name="connsiteY1" fmla="*/ 94341 h 654708"/>
                    <a:gd name="connsiteX2" fmla="*/ 552450 w 561673"/>
                    <a:gd name="connsiteY2" fmla="*/ 654708 h 654708"/>
                    <a:gd name="connsiteX0" fmla="*/ 314325 w 569928"/>
                    <a:gd name="connsiteY0" fmla="*/ 0 h 657883"/>
                    <a:gd name="connsiteX1" fmla="*/ 482600 w 569928"/>
                    <a:gd name="connsiteY1" fmla="*/ 540408 h 657883"/>
                    <a:gd name="connsiteX2" fmla="*/ 314325 w 569928"/>
                    <a:gd name="connsiteY2" fmla="*/ 540408 h 657883"/>
                    <a:gd name="connsiteX3" fmla="*/ 314325 w 569928"/>
                    <a:gd name="connsiteY3" fmla="*/ 0 h 657883"/>
                    <a:gd name="connsiteX0" fmla="*/ 0 w 569928"/>
                    <a:gd name="connsiteY0" fmla="*/ 34925 h 657883"/>
                    <a:gd name="connsiteX1" fmla="*/ 501650 w 569928"/>
                    <a:gd name="connsiteY1" fmla="*/ 94341 h 657883"/>
                    <a:gd name="connsiteX2" fmla="*/ 565150 w 569928"/>
                    <a:gd name="connsiteY2" fmla="*/ 657883 h 657883"/>
                    <a:gd name="connsiteX0" fmla="*/ 314325 w 571308"/>
                    <a:gd name="connsiteY0" fmla="*/ 0 h 657883"/>
                    <a:gd name="connsiteX1" fmla="*/ 482600 w 571308"/>
                    <a:gd name="connsiteY1" fmla="*/ 540408 h 657883"/>
                    <a:gd name="connsiteX2" fmla="*/ 314325 w 571308"/>
                    <a:gd name="connsiteY2" fmla="*/ 540408 h 657883"/>
                    <a:gd name="connsiteX3" fmla="*/ 314325 w 571308"/>
                    <a:gd name="connsiteY3" fmla="*/ 0 h 657883"/>
                    <a:gd name="connsiteX0" fmla="*/ 0 w 571308"/>
                    <a:gd name="connsiteY0" fmla="*/ 34925 h 657883"/>
                    <a:gd name="connsiteX1" fmla="*/ 501650 w 571308"/>
                    <a:gd name="connsiteY1" fmla="*/ 94341 h 657883"/>
                    <a:gd name="connsiteX2" fmla="*/ 565150 w 571308"/>
                    <a:gd name="connsiteY2" fmla="*/ 657883 h 657883"/>
                    <a:gd name="connsiteX0" fmla="*/ 314325 w 578445"/>
                    <a:gd name="connsiteY0" fmla="*/ 0 h 661058"/>
                    <a:gd name="connsiteX1" fmla="*/ 482600 w 578445"/>
                    <a:gd name="connsiteY1" fmla="*/ 540408 h 661058"/>
                    <a:gd name="connsiteX2" fmla="*/ 314325 w 578445"/>
                    <a:gd name="connsiteY2" fmla="*/ 540408 h 661058"/>
                    <a:gd name="connsiteX3" fmla="*/ 314325 w 578445"/>
                    <a:gd name="connsiteY3" fmla="*/ 0 h 661058"/>
                    <a:gd name="connsiteX0" fmla="*/ 0 w 578445"/>
                    <a:gd name="connsiteY0" fmla="*/ 34925 h 661058"/>
                    <a:gd name="connsiteX1" fmla="*/ 501650 w 578445"/>
                    <a:gd name="connsiteY1" fmla="*/ 94341 h 661058"/>
                    <a:gd name="connsiteX2" fmla="*/ 574675 w 578445"/>
                    <a:gd name="connsiteY2" fmla="*/ 661058 h 661058"/>
                    <a:gd name="connsiteX0" fmla="*/ 311150 w 575159"/>
                    <a:gd name="connsiteY0" fmla="*/ 0 h 661058"/>
                    <a:gd name="connsiteX1" fmla="*/ 479425 w 575159"/>
                    <a:gd name="connsiteY1" fmla="*/ 540408 h 661058"/>
                    <a:gd name="connsiteX2" fmla="*/ 311150 w 575159"/>
                    <a:gd name="connsiteY2" fmla="*/ 540408 h 661058"/>
                    <a:gd name="connsiteX3" fmla="*/ 311150 w 575159"/>
                    <a:gd name="connsiteY3" fmla="*/ 0 h 661058"/>
                    <a:gd name="connsiteX0" fmla="*/ 0 w 575159"/>
                    <a:gd name="connsiteY0" fmla="*/ 28575 h 661058"/>
                    <a:gd name="connsiteX1" fmla="*/ 498475 w 575159"/>
                    <a:gd name="connsiteY1" fmla="*/ 94341 h 661058"/>
                    <a:gd name="connsiteX2" fmla="*/ 571500 w 575159"/>
                    <a:gd name="connsiteY2" fmla="*/ 661058 h 661058"/>
                    <a:gd name="connsiteX0" fmla="*/ 311150 w 575159"/>
                    <a:gd name="connsiteY0" fmla="*/ 0 h 661058"/>
                    <a:gd name="connsiteX1" fmla="*/ 479425 w 575159"/>
                    <a:gd name="connsiteY1" fmla="*/ 540408 h 661058"/>
                    <a:gd name="connsiteX2" fmla="*/ 311150 w 575159"/>
                    <a:gd name="connsiteY2" fmla="*/ 540408 h 661058"/>
                    <a:gd name="connsiteX3" fmla="*/ 311150 w 575159"/>
                    <a:gd name="connsiteY3" fmla="*/ 0 h 661058"/>
                    <a:gd name="connsiteX0" fmla="*/ 0 w 575159"/>
                    <a:gd name="connsiteY0" fmla="*/ 28575 h 661058"/>
                    <a:gd name="connsiteX1" fmla="*/ 498475 w 575159"/>
                    <a:gd name="connsiteY1" fmla="*/ 94341 h 661058"/>
                    <a:gd name="connsiteX2" fmla="*/ 571500 w 575159"/>
                    <a:gd name="connsiteY2" fmla="*/ 661058 h 661058"/>
                    <a:gd name="connsiteX0" fmla="*/ 311150 w 575159"/>
                    <a:gd name="connsiteY0" fmla="*/ 0 h 661058"/>
                    <a:gd name="connsiteX1" fmla="*/ 479425 w 575159"/>
                    <a:gd name="connsiteY1" fmla="*/ 540408 h 661058"/>
                    <a:gd name="connsiteX2" fmla="*/ 311150 w 575159"/>
                    <a:gd name="connsiteY2" fmla="*/ 540408 h 661058"/>
                    <a:gd name="connsiteX3" fmla="*/ 311150 w 575159"/>
                    <a:gd name="connsiteY3" fmla="*/ 0 h 661058"/>
                    <a:gd name="connsiteX0" fmla="*/ 0 w 575159"/>
                    <a:gd name="connsiteY0" fmla="*/ 31750 h 661058"/>
                    <a:gd name="connsiteX1" fmla="*/ 498475 w 575159"/>
                    <a:gd name="connsiteY1" fmla="*/ 94341 h 661058"/>
                    <a:gd name="connsiteX2" fmla="*/ 571500 w 575159"/>
                    <a:gd name="connsiteY2" fmla="*/ 661058 h 661058"/>
                    <a:gd name="connsiteX0" fmla="*/ 368300 w 634566"/>
                    <a:gd name="connsiteY0" fmla="*/ 0 h 661058"/>
                    <a:gd name="connsiteX1" fmla="*/ 536575 w 634566"/>
                    <a:gd name="connsiteY1" fmla="*/ 540408 h 661058"/>
                    <a:gd name="connsiteX2" fmla="*/ 368300 w 634566"/>
                    <a:gd name="connsiteY2" fmla="*/ 540408 h 661058"/>
                    <a:gd name="connsiteX3" fmla="*/ 368300 w 634566"/>
                    <a:gd name="connsiteY3" fmla="*/ 0 h 661058"/>
                    <a:gd name="connsiteX0" fmla="*/ 0 w 634566"/>
                    <a:gd name="connsiteY0" fmla="*/ 22225 h 661058"/>
                    <a:gd name="connsiteX1" fmla="*/ 555625 w 634566"/>
                    <a:gd name="connsiteY1" fmla="*/ 94341 h 661058"/>
                    <a:gd name="connsiteX2" fmla="*/ 628650 w 634566"/>
                    <a:gd name="connsiteY2" fmla="*/ 661058 h 661058"/>
                    <a:gd name="connsiteX0" fmla="*/ 368300 w 634566"/>
                    <a:gd name="connsiteY0" fmla="*/ 0 h 661058"/>
                    <a:gd name="connsiteX1" fmla="*/ 536575 w 634566"/>
                    <a:gd name="connsiteY1" fmla="*/ 540408 h 661058"/>
                    <a:gd name="connsiteX2" fmla="*/ 368300 w 634566"/>
                    <a:gd name="connsiteY2" fmla="*/ 540408 h 661058"/>
                    <a:gd name="connsiteX3" fmla="*/ 368300 w 634566"/>
                    <a:gd name="connsiteY3" fmla="*/ 0 h 661058"/>
                    <a:gd name="connsiteX0" fmla="*/ 0 w 634566"/>
                    <a:gd name="connsiteY0" fmla="*/ 22225 h 661058"/>
                    <a:gd name="connsiteX1" fmla="*/ 555625 w 634566"/>
                    <a:gd name="connsiteY1" fmla="*/ 94341 h 661058"/>
                    <a:gd name="connsiteX2" fmla="*/ 628650 w 634566"/>
                    <a:gd name="connsiteY2" fmla="*/ 661058 h 661058"/>
                    <a:gd name="connsiteX0" fmla="*/ 368300 w 645353"/>
                    <a:gd name="connsiteY0" fmla="*/ 0 h 661058"/>
                    <a:gd name="connsiteX1" fmla="*/ 536575 w 645353"/>
                    <a:gd name="connsiteY1" fmla="*/ 540408 h 661058"/>
                    <a:gd name="connsiteX2" fmla="*/ 368300 w 645353"/>
                    <a:gd name="connsiteY2" fmla="*/ 540408 h 661058"/>
                    <a:gd name="connsiteX3" fmla="*/ 368300 w 645353"/>
                    <a:gd name="connsiteY3" fmla="*/ 0 h 661058"/>
                    <a:gd name="connsiteX0" fmla="*/ 0 w 645353"/>
                    <a:gd name="connsiteY0" fmla="*/ 22225 h 661058"/>
                    <a:gd name="connsiteX1" fmla="*/ 581025 w 645353"/>
                    <a:gd name="connsiteY1" fmla="*/ 107041 h 661058"/>
                    <a:gd name="connsiteX2" fmla="*/ 628650 w 645353"/>
                    <a:gd name="connsiteY2" fmla="*/ 661058 h 661058"/>
                    <a:gd name="connsiteX0" fmla="*/ 368300 w 663392"/>
                    <a:gd name="connsiteY0" fmla="*/ 0 h 680108"/>
                    <a:gd name="connsiteX1" fmla="*/ 536575 w 663392"/>
                    <a:gd name="connsiteY1" fmla="*/ 540408 h 680108"/>
                    <a:gd name="connsiteX2" fmla="*/ 368300 w 663392"/>
                    <a:gd name="connsiteY2" fmla="*/ 540408 h 680108"/>
                    <a:gd name="connsiteX3" fmla="*/ 368300 w 663392"/>
                    <a:gd name="connsiteY3" fmla="*/ 0 h 680108"/>
                    <a:gd name="connsiteX0" fmla="*/ 0 w 663392"/>
                    <a:gd name="connsiteY0" fmla="*/ 22225 h 680108"/>
                    <a:gd name="connsiteX1" fmla="*/ 581025 w 663392"/>
                    <a:gd name="connsiteY1" fmla="*/ 107041 h 680108"/>
                    <a:gd name="connsiteX2" fmla="*/ 657225 w 663392"/>
                    <a:gd name="connsiteY2" fmla="*/ 680108 h 680108"/>
                    <a:gd name="connsiteX0" fmla="*/ 368300 w 673227"/>
                    <a:gd name="connsiteY0" fmla="*/ 0 h 683283"/>
                    <a:gd name="connsiteX1" fmla="*/ 536575 w 673227"/>
                    <a:gd name="connsiteY1" fmla="*/ 540408 h 683283"/>
                    <a:gd name="connsiteX2" fmla="*/ 368300 w 673227"/>
                    <a:gd name="connsiteY2" fmla="*/ 540408 h 683283"/>
                    <a:gd name="connsiteX3" fmla="*/ 368300 w 673227"/>
                    <a:gd name="connsiteY3" fmla="*/ 0 h 683283"/>
                    <a:gd name="connsiteX0" fmla="*/ 0 w 673227"/>
                    <a:gd name="connsiteY0" fmla="*/ 22225 h 683283"/>
                    <a:gd name="connsiteX1" fmla="*/ 581025 w 673227"/>
                    <a:gd name="connsiteY1" fmla="*/ 107041 h 683283"/>
                    <a:gd name="connsiteX2" fmla="*/ 669925 w 673227"/>
                    <a:gd name="connsiteY2" fmla="*/ 683283 h 683283"/>
                    <a:gd name="connsiteX0" fmla="*/ 368300 w 673227"/>
                    <a:gd name="connsiteY0" fmla="*/ 0 h 683283"/>
                    <a:gd name="connsiteX1" fmla="*/ 536575 w 673227"/>
                    <a:gd name="connsiteY1" fmla="*/ 540408 h 683283"/>
                    <a:gd name="connsiteX2" fmla="*/ 368300 w 673227"/>
                    <a:gd name="connsiteY2" fmla="*/ 540408 h 683283"/>
                    <a:gd name="connsiteX3" fmla="*/ 368300 w 673227"/>
                    <a:gd name="connsiteY3" fmla="*/ 0 h 683283"/>
                    <a:gd name="connsiteX0" fmla="*/ 0 w 673227"/>
                    <a:gd name="connsiteY0" fmla="*/ 22225 h 683283"/>
                    <a:gd name="connsiteX1" fmla="*/ 581025 w 673227"/>
                    <a:gd name="connsiteY1" fmla="*/ 107041 h 683283"/>
                    <a:gd name="connsiteX2" fmla="*/ 669925 w 673227"/>
                    <a:gd name="connsiteY2" fmla="*/ 683283 h 683283"/>
                    <a:gd name="connsiteX0" fmla="*/ 368300 w 673227"/>
                    <a:gd name="connsiteY0" fmla="*/ 0 h 683283"/>
                    <a:gd name="connsiteX1" fmla="*/ 536575 w 673227"/>
                    <a:gd name="connsiteY1" fmla="*/ 540408 h 683283"/>
                    <a:gd name="connsiteX2" fmla="*/ 368300 w 673227"/>
                    <a:gd name="connsiteY2" fmla="*/ 540408 h 683283"/>
                    <a:gd name="connsiteX3" fmla="*/ 368300 w 673227"/>
                    <a:gd name="connsiteY3" fmla="*/ 0 h 683283"/>
                    <a:gd name="connsiteX0" fmla="*/ 0 w 673227"/>
                    <a:gd name="connsiteY0" fmla="*/ 15875 h 683283"/>
                    <a:gd name="connsiteX1" fmla="*/ 581025 w 673227"/>
                    <a:gd name="connsiteY1" fmla="*/ 107041 h 683283"/>
                    <a:gd name="connsiteX2" fmla="*/ 669925 w 673227"/>
                    <a:gd name="connsiteY2" fmla="*/ 683283 h 683283"/>
                    <a:gd name="connsiteX0" fmla="*/ 368300 w 690055"/>
                    <a:gd name="connsiteY0" fmla="*/ 0 h 695983"/>
                    <a:gd name="connsiteX1" fmla="*/ 536575 w 690055"/>
                    <a:gd name="connsiteY1" fmla="*/ 540408 h 695983"/>
                    <a:gd name="connsiteX2" fmla="*/ 368300 w 690055"/>
                    <a:gd name="connsiteY2" fmla="*/ 540408 h 695983"/>
                    <a:gd name="connsiteX3" fmla="*/ 368300 w 690055"/>
                    <a:gd name="connsiteY3" fmla="*/ 0 h 695983"/>
                    <a:gd name="connsiteX0" fmla="*/ 0 w 690055"/>
                    <a:gd name="connsiteY0" fmla="*/ 15875 h 695983"/>
                    <a:gd name="connsiteX1" fmla="*/ 581025 w 690055"/>
                    <a:gd name="connsiteY1" fmla="*/ 107041 h 695983"/>
                    <a:gd name="connsiteX2" fmla="*/ 688975 w 690055"/>
                    <a:gd name="connsiteY2" fmla="*/ 695983 h 695983"/>
                    <a:gd name="connsiteX0" fmla="*/ 368300 w 688975"/>
                    <a:gd name="connsiteY0" fmla="*/ 0 h 695983"/>
                    <a:gd name="connsiteX1" fmla="*/ 536575 w 688975"/>
                    <a:gd name="connsiteY1" fmla="*/ 540408 h 695983"/>
                    <a:gd name="connsiteX2" fmla="*/ 368300 w 688975"/>
                    <a:gd name="connsiteY2" fmla="*/ 540408 h 695983"/>
                    <a:gd name="connsiteX3" fmla="*/ 368300 w 688975"/>
                    <a:gd name="connsiteY3" fmla="*/ 0 h 695983"/>
                    <a:gd name="connsiteX0" fmla="*/ 0 w 688975"/>
                    <a:gd name="connsiteY0" fmla="*/ 15875 h 695983"/>
                    <a:gd name="connsiteX1" fmla="*/ 581025 w 688975"/>
                    <a:gd name="connsiteY1" fmla="*/ 107041 h 695983"/>
                    <a:gd name="connsiteX2" fmla="*/ 688975 w 688975"/>
                    <a:gd name="connsiteY2" fmla="*/ 695983 h 69598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15875 h 702333"/>
                    <a:gd name="connsiteX1" fmla="*/ 581025 w 676275"/>
                    <a:gd name="connsiteY1" fmla="*/ 107041 h 702333"/>
                    <a:gd name="connsiteX2" fmla="*/ 676275 w 676275"/>
                    <a:gd name="connsiteY2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81025 w 676275"/>
                    <a:gd name="connsiteY1" fmla="*/ 107041 h 702333"/>
                    <a:gd name="connsiteX2" fmla="*/ 676275 w 676275"/>
                    <a:gd name="connsiteY2" fmla="*/ 702333 h 702333"/>
                    <a:gd name="connsiteX0" fmla="*/ 368300 w 682450"/>
                    <a:gd name="connsiteY0" fmla="*/ 0 h 702333"/>
                    <a:gd name="connsiteX1" fmla="*/ 536575 w 682450"/>
                    <a:gd name="connsiteY1" fmla="*/ 540408 h 702333"/>
                    <a:gd name="connsiteX2" fmla="*/ 368300 w 682450"/>
                    <a:gd name="connsiteY2" fmla="*/ 540408 h 702333"/>
                    <a:gd name="connsiteX3" fmla="*/ 368300 w 682450"/>
                    <a:gd name="connsiteY3" fmla="*/ 0 h 702333"/>
                    <a:gd name="connsiteX0" fmla="*/ 0 w 682450"/>
                    <a:gd name="connsiteY0" fmla="*/ 6350 h 702333"/>
                    <a:gd name="connsiteX1" fmla="*/ 608321 w 682450"/>
                    <a:gd name="connsiteY1" fmla="*/ 88844 h 702333"/>
                    <a:gd name="connsiteX2" fmla="*/ 676275 w 682450"/>
                    <a:gd name="connsiteY2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608321 w 676275"/>
                    <a:gd name="connsiteY1" fmla="*/ 88844 h 702333"/>
                    <a:gd name="connsiteX2" fmla="*/ 676275 w 676275"/>
                    <a:gd name="connsiteY2" fmla="*/ 702333 h 702333"/>
                    <a:gd name="connsiteX0" fmla="*/ 368300 w 687309"/>
                    <a:gd name="connsiteY0" fmla="*/ 0 h 702333"/>
                    <a:gd name="connsiteX1" fmla="*/ 536575 w 687309"/>
                    <a:gd name="connsiteY1" fmla="*/ 540408 h 702333"/>
                    <a:gd name="connsiteX2" fmla="*/ 368300 w 687309"/>
                    <a:gd name="connsiteY2" fmla="*/ 540408 h 702333"/>
                    <a:gd name="connsiteX3" fmla="*/ 368300 w 687309"/>
                    <a:gd name="connsiteY3" fmla="*/ 0 h 702333"/>
                    <a:gd name="connsiteX0" fmla="*/ 0 w 687309"/>
                    <a:gd name="connsiteY0" fmla="*/ 6350 h 702333"/>
                    <a:gd name="connsiteX1" fmla="*/ 608321 w 687309"/>
                    <a:gd name="connsiteY1" fmla="*/ 88844 h 702333"/>
                    <a:gd name="connsiteX2" fmla="*/ 676275 w 687309"/>
                    <a:gd name="connsiteY2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608321 w 676275"/>
                    <a:gd name="connsiteY1" fmla="*/ 88844 h 702333"/>
                    <a:gd name="connsiteX2" fmla="*/ 676275 w 676275"/>
                    <a:gd name="connsiteY2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608321 w 676275"/>
                    <a:gd name="connsiteY1" fmla="*/ 88844 h 702333"/>
                    <a:gd name="connsiteX2" fmla="*/ 676275 w 676275"/>
                    <a:gd name="connsiteY2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460833 w 676275"/>
                    <a:gd name="connsiteY1" fmla="*/ 20063 h 702333"/>
                    <a:gd name="connsiteX2" fmla="*/ 608321 w 676275"/>
                    <a:gd name="connsiteY2" fmla="*/ 88844 h 702333"/>
                    <a:gd name="connsiteX3" fmla="*/ 676275 w 676275"/>
                    <a:gd name="connsiteY3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460833 w 676275"/>
                    <a:gd name="connsiteY1" fmla="*/ 20063 h 702333"/>
                    <a:gd name="connsiteX2" fmla="*/ 608321 w 676275"/>
                    <a:gd name="connsiteY2" fmla="*/ 88844 h 702333"/>
                    <a:gd name="connsiteX3" fmla="*/ 651901 w 676275"/>
                    <a:gd name="connsiteY3" fmla="*/ 220231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460833 w 676275"/>
                    <a:gd name="connsiteY1" fmla="*/ 20063 h 702333"/>
                    <a:gd name="connsiteX2" fmla="*/ 640166 w 676275"/>
                    <a:gd name="connsiteY2" fmla="*/ 70647 h 702333"/>
                    <a:gd name="connsiteX3" fmla="*/ 651901 w 676275"/>
                    <a:gd name="connsiteY3" fmla="*/ 220231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460833 w 676275"/>
                    <a:gd name="connsiteY1" fmla="*/ 20063 h 702333"/>
                    <a:gd name="connsiteX2" fmla="*/ 640166 w 676275"/>
                    <a:gd name="connsiteY2" fmla="*/ 70647 h 702333"/>
                    <a:gd name="connsiteX3" fmla="*/ 670098 w 676275"/>
                    <a:gd name="connsiteY3" fmla="*/ 2247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460833 w 676275"/>
                    <a:gd name="connsiteY1" fmla="*/ 20063 h 702333"/>
                    <a:gd name="connsiteX2" fmla="*/ 640166 w 676275"/>
                    <a:gd name="connsiteY2" fmla="*/ 70647 h 702333"/>
                    <a:gd name="connsiteX3" fmla="*/ 670098 w 676275"/>
                    <a:gd name="connsiteY3" fmla="*/ 2247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460833 w 676275"/>
                    <a:gd name="connsiteY1" fmla="*/ 20063 h 702333"/>
                    <a:gd name="connsiteX2" fmla="*/ 640166 w 676275"/>
                    <a:gd name="connsiteY2" fmla="*/ 70647 h 702333"/>
                    <a:gd name="connsiteX3" fmla="*/ 670098 w 676275"/>
                    <a:gd name="connsiteY3" fmla="*/ 2247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460833 w 676275"/>
                    <a:gd name="connsiteY1" fmla="*/ 20063 h 702333"/>
                    <a:gd name="connsiteX2" fmla="*/ 603772 w 676275"/>
                    <a:gd name="connsiteY2" fmla="*/ 66097 h 702333"/>
                    <a:gd name="connsiteX3" fmla="*/ 670098 w 676275"/>
                    <a:gd name="connsiteY3" fmla="*/ 2247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460833 w 676275"/>
                    <a:gd name="connsiteY1" fmla="*/ 20063 h 702333"/>
                    <a:gd name="connsiteX2" fmla="*/ 624274 w 676275"/>
                    <a:gd name="connsiteY2" fmla="*/ 61997 h 702333"/>
                    <a:gd name="connsiteX3" fmla="*/ 670098 w 676275"/>
                    <a:gd name="connsiteY3" fmla="*/ 2247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460833 w 676275"/>
                    <a:gd name="connsiteY1" fmla="*/ 20063 h 702333"/>
                    <a:gd name="connsiteX2" fmla="*/ 624274 w 676275"/>
                    <a:gd name="connsiteY2" fmla="*/ 61997 h 702333"/>
                    <a:gd name="connsiteX3" fmla="*/ 670098 w 676275"/>
                    <a:gd name="connsiteY3" fmla="*/ 2247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460833 w 676275"/>
                    <a:gd name="connsiteY1" fmla="*/ 20063 h 702333"/>
                    <a:gd name="connsiteX2" fmla="*/ 624274 w 676275"/>
                    <a:gd name="connsiteY2" fmla="*/ 90700 h 702333"/>
                    <a:gd name="connsiteX3" fmla="*/ 670098 w 676275"/>
                    <a:gd name="connsiteY3" fmla="*/ 2247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460833 w 676275"/>
                    <a:gd name="connsiteY1" fmla="*/ 20063 h 702333"/>
                    <a:gd name="connsiteX2" fmla="*/ 624274 w 676275"/>
                    <a:gd name="connsiteY2" fmla="*/ 90700 h 702333"/>
                    <a:gd name="connsiteX3" fmla="*/ 670098 w 676275"/>
                    <a:gd name="connsiteY3" fmla="*/ 2247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493637 w 676275"/>
                    <a:gd name="connsiteY1" fmla="*/ 24163 h 702333"/>
                    <a:gd name="connsiteX2" fmla="*/ 624274 w 676275"/>
                    <a:gd name="connsiteY2" fmla="*/ 90700 h 702333"/>
                    <a:gd name="connsiteX3" fmla="*/ 670098 w 676275"/>
                    <a:gd name="connsiteY3" fmla="*/ 2247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01838 w 676275"/>
                    <a:gd name="connsiteY1" fmla="*/ 15962 h 702333"/>
                    <a:gd name="connsiteX2" fmla="*/ 624274 w 676275"/>
                    <a:gd name="connsiteY2" fmla="*/ 90700 h 702333"/>
                    <a:gd name="connsiteX3" fmla="*/ 670098 w 676275"/>
                    <a:gd name="connsiteY3" fmla="*/ 2247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01838 w 676275"/>
                    <a:gd name="connsiteY1" fmla="*/ 15962 h 702333"/>
                    <a:gd name="connsiteX2" fmla="*/ 636575 w 676275"/>
                    <a:gd name="connsiteY2" fmla="*/ 90700 h 702333"/>
                    <a:gd name="connsiteX3" fmla="*/ 670098 w 676275"/>
                    <a:gd name="connsiteY3" fmla="*/ 2247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01838 w 676275"/>
                    <a:gd name="connsiteY1" fmla="*/ 15962 h 702333"/>
                    <a:gd name="connsiteX2" fmla="*/ 636575 w 676275"/>
                    <a:gd name="connsiteY2" fmla="*/ 79942 h 702333"/>
                    <a:gd name="connsiteX3" fmla="*/ 670098 w 676275"/>
                    <a:gd name="connsiteY3" fmla="*/ 2247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01838 w 676275"/>
                    <a:gd name="connsiteY1" fmla="*/ 15962 h 702333"/>
                    <a:gd name="connsiteX2" fmla="*/ 649275 w 676275"/>
                    <a:gd name="connsiteY2" fmla="*/ 89467 h 702333"/>
                    <a:gd name="connsiteX3" fmla="*/ 670098 w 676275"/>
                    <a:gd name="connsiteY3" fmla="*/ 2247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01838 w 676275"/>
                    <a:gd name="connsiteY1" fmla="*/ 15962 h 702333"/>
                    <a:gd name="connsiteX2" fmla="*/ 649275 w 676275"/>
                    <a:gd name="connsiteY2" fmla="*/ 89467 h 702333"/>
                    <a:gd name="connsiteX3" fmla="*/ 670098 w 676275"/>
                    <a:gd name="connsiteY3" fmla="*/ 2247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01838 w 676275"/>
                    <a:gd name="connsiteY1" fmla="*/ 15962 h 702333"/>
                    <a:gd name="connsiteX2" fmla="*/ 649275 w 676275"/>
                    <a:gd name="connsiteY2" fmla="*/ 89467 h 702333"/>
                    <a:gd name="connsiteX3" fmla="*/ 673273 w 676275"/>
                    <a:gd name="connsiteY3" fmla="*/ 2628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14538 w 676275"/>
                    <a:gd name="connsiteY1" fmla="*/ 15962 h 702333"/>
                    <a:gd name="connsiteX2" fmla="*/ 649275 w 676275"/>
                    <a:gd name="connsiteY2" fmla="*/ 89467 h 702333"/>
                    <a:gd name="connsiteX3" fmla="*/ 673273 w 676275"/>
                    <a:gd name="connsiteY3" fmla="*/ 2628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14538 w 676275"/>
                    <a:gd name="connsiteY1" fmla="*/ 15962 h 702333"/>
                    <a:gd name="connsiteX2" fmla="*/ 649275 w 676275"/>
                    <a:gd name="connsiteY2" fmla="*/ 89467 h 702333"/>
                    <a:gd name="connsiteX3" fmla="*/ 673273 w 676275"/>
                    <a:gd name="connsiteY3" fmla="*/ 2628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14538 w 676275"/>
                    <a:gd name="connsiteY1" fmla="*/ 15962 h 702333"/>
                    <a:gd name="connsiteX2" fmla="*/ 649275 w 676275"/>
                    <a:gd name="connsiteY2" fmla="*/ 89467 h 702333"/>
                    <a:gd name="connsiteX3" fmla="*/ 673273 w 676275"/>
                    <a:gd name="connsiteY3" fmla="*/ 2628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14538 w 676275"/>
                    <a:gd name="connsiteY1" fmla="*/ 15962 h 702333"/>
                    <a:gd name="connsiteX2" fmla="*/ 649275 w 676275"/>
                    <a:gd name="connsiteY2" fmla="*/ 89467 h 702333"/>
                    <a:gd name="connsiteX3" fmla="*/ 673273 w 676275"/>
                    <a:gd name="connsiteY3" fmla="*/ 2628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14538 w 676275"/>
                    <a:gd name="connsiteY1" fmla="*/ 15962 h 702333"/>
                    <a:gd name="connsiteX2" fmla="*/ 649275 w 676275"/>
                    <a:gd name="connsiteY2" fmla="*/ 89467 h 702333"/>
                    <a:gd name="connsiteX3" fmla="*/ 673273 w 676275"/>
                    <a:gd name="connsiteY3" fmla="*/ 2628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14538 w 676275"/>
                    <a:gd name="connsiteY1" fmla="*/ 15962 h 702333"/>
                    <a:gd name="connsiteX2" fmla="*/ 652450 w 676275"/>
                    <a:gd name="connsiteY2" fmla="*/ 105342 h 702333"/>
                    <a:gd name="connsiteX3" fmla="*/ 673273 w 676275"/>
                    <a:gd name="connsiteY3" fmla="*/ 2628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14538 w 676275"/>
                    <a:gd name="connsiteY1" fmla="*/ 15962 h 702333"/>
                    <a:gd name="connsiteX2" fmla="*/ 652450 w 676275"/>
                    <a:gd name="connsiteY2" fmla="*/ 105342 h 702333"/>
                    <a:gd name="connsiteX3" fmla="*/ 673273 w 676275"/>
                    <a:gd name="connsiteY3" fmla="*/ 2628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14538 w 676275"/>
                    <a:gd name="connsiteY1" fmla="*/ 15962 h 702333"/>
                    <a:gd name="connsiteX2" fmla="*/ 652450 w 676275"/>
                    <a:gd name="connsiteY2" fmla="*/ 105342 h 702333"/>
                    <a:gd name="connsiteX3" fmla="*/ 673273 w 676275"/>
                    <a:gd name="connsiteY3" fmla="*/ 2628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33588 w 676275"/>
                    <a:gd name="connsiteY1" fmla="*/ 15962 h 702333"/>
                    <a:gd name="connsiteX2" fmla="*/ 652450 w 676275"/>
                    <a:gd name="connsiteY2" fmla="*/ 105342 h 702333"/>
                    <a:gd name="connsiteX3" fmla="*/ 673273 w 676275"/>
                    <a:gd name="connsiteY3" fmla="*/ 2628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33588 w 676275"/>
                    <a:gd name="connsiteY1" fmla="*/ 15962 h 702333"/>
                    <a:gd name="connsiteX2" fmla="*/ 655625 w 676275"/>
                    <a:gd name="connsiteY2" fmla="*/ 95817 h 702333"/>
                    <a:gd name="connsiteX3" fmla="*/ 673273 w 676275"/>
                    <a:gd name="connsiteY3" fmla="*/ 2628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33588 w 676275"/>
                    <a:gd name="connsiteY1" fmla="*/ 15962 h 702333"/>
                    <a:gd name="connsiteX2" fmla="*/ 655625 w 676275"/>
                    <a:gd name="connsiteY2" fmla="*/ 95817 h 702333"/>
                    <a:gd name="connsiteX3" fmla="*/ 673273 w 676275"/>
                    <a:gd name="connsiteY3" fmla="*/ 2628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33588 w 676275"/>
                    <a:gd name="connsiteY1" fmla="*/ 15962 h 702333"/>
                    <a:gd name="connsiteX2" fmla="*/ 652450 w 676275"/>
                    <a:gd name="connsiteY2" fmla="*/ 98992 h 702333"/>
                    <a:gd name="connsiteX3" fmla="*/ 673273 w 676275"/>
                    <a:gd name="connsiteY3" fmla="*/ 262880 h 702333"/>
                    <a:gd name="connsiteX4" fmla="*/ 676275 w 676275"/>
                    <a:gd name="connsiteY4" fmla="*/ 702333 h 702333"/>
                    <a:gd name="connsiteX0" fmla="*/ 368300 w 676275"/>
                    <a:gd name="connsiteY0" fmla="*/ 0 h 702333"/>
                    <a:gd name="connsiteX1" fmla="*/ 536575 w 676275"/>
                    <a:gd name="connsiteY1" fmla="*/ 540408 h 702333"/>
                    <a:gd name="connsiteX2" fmla="*/ 368300 w 676275"/>
                    <a:gd name="connsiteY2" fmla="*/ 540408 h 702333"/>
                    <a:gd name="connsiteX3" fmla="*/ 368300 w 676275"/>
                    <a:gd name="connsiteY3" fmla="*/ 0 h 702333"/>
                    <a:gd name="connsiteX0" fmla="*/ 0 w 676275"/>
                    <a:gd name="connsiteY0" fmla="*/ 6350 h 702333"/>
                    <a:gd name="connsiteX1" fmla="*/ 533588 w 676275"/>
                    <a:gd name="connsiteY1" fmla="*/ 15962 h 702333"/>
                    <a:gd name="connsiteX2" fmla="*/ 652450 w 676275"/>
                    <a:gd name="connsiteY2" fmla="*/ 98992 h 702333"/>
                    <a:gd name="connsiteX3" fmla="*/ 673273 w 676275"/>
                    <a:gd name="connsiteY3" fmla="*/ 262880 h 702333"/>
                    <a:gd name="connsiteX4" fmla="*/ 676275 w 676275"/>
                    <a:gd name="connsiteY4" fmla="*/ 702333 h 7023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676275" h="702333" stroke="0" extrusionOk="0">
                      <a:moveTo>
                        <a:pt x="368300" y="0"/>
                      </a:moveTo>
                      <a:cubicBezTo>
                        <a:pt x="461236" y="0"/>
                        <a:pt x="536575" y="241949"/>
                        <a:pt x="536575" y="540408"/>
                      </a:cubicBezTo>
                      <a:lnTo>
                        <a:pt x="368300" y="540408"/>
                      </a:lnTo>
                      <a:lnTo>
                        <a:pt x="368300" y="0"/>
                      </a:lnTo>
                      <a:close/>
                    </a:path>
                    <a:path w="676275" h="702333" fill="none">
                      <a:moveTo>
                        <a:pt x="0" y="6350"/>
                      </a:moveTo>
                      <a:cubicBezTo>
                        <a:pt x="76805" y="8635"/>
                        <a:pt x="406801" y="2213"/>
                        <a:pt x="533588" y="15962"/>
                      </a:cubicBezTo>
                      <a:cubicBezTo>
                        <a:pt x="622275" y="29711"/>
                        <a:pt x="635519" y="73714"/>
                        <a:pt x="652450" y="98992"/>
                      </a:cubicBezTo>
                      <a:cubicBezTo>
                        <a:pt x="669381" y="124270"/>
                        <a:pt x="676021" y="201575"/>
                        <a:pt x="673273" y="262880"/>
                      </a:cubicBezTo>
                      <a:cubicBezTo>
                        <a:pt x="675500" y="401522"/>
                        <a:pt x="672213" y="621983"/>
                        <a:pt x="676275" y="702333"/>
                      </a:cubicBezTo>
                    </a:path>
                  </a:pathLst>
                </a:custGeom>
                <a:ln w="28575">
                  <a:solidFill>
                    <a:srgbClr val="9E835C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pPr algn="ctr"/>
                  <a:r>
                    <a:rPr lang="en-US" dirty="0">
                      <a:ln w="0"/>
                      <a:solidFill>
                        <a:srgbClr val="00BCEB"/>
                      </a:solidFill>
                      <a:effectLst>
                        <a:outerShdw blurRad="38100" dist="25400" dir="5400000" algn="ctr" rotWithShape="0">
                          <a:srgbClr val="6E747A">
                            <a:alpha val="43000"/>
                          </a:srgbClr>
                        </a:outerShdw>
                      </a:effectLst>
                    </a:rPr>
                    <a:t>   </a:t>
                  </a:r>
                </a:p>
              </p:txBody>
            </p:sp>
          </p:grp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4692AD99-AE5B-4275-98CC-FFCE9F0FBF7B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43624" y="4250838"/>
                <a:ext cx="731520" cy="1038"/>
              </a:xfrm>
              <a:prstGeom prst="line">
                <a:avLst/>
              </a:prstGeom>
              <a:noFill/>
              <a:ln w="28575">
                <a:solidFill>
                  <a:srgbClr val="9E835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1" name="Group 90">
                <a:extLst>
                  <a:ext uri="{FF2B5EF4-FFF2-40B4-BE49-F238E27FC236}">
                    <a16:creationId xmlns:a16="http://schemas.microsoft.com/office/drawing/2014/main" id="{CD463023-B711-4B49-B1C5-E907525A8A62}"/>
                  </a:ext>
                </a:extLst>
              </p:cNvPr>
              <p:cNvGrpSpPr/>
              <p:nvPr/>
            </p:nvGrpSpPr>
            <p:grpSpPr>
              <a:xfrm>
                <a:off x="10454693" y="3361864"/>
                <a:ext cx="1243948" cy="618163"/>
                <a:chOff x="10454693" y="3361864"/>
                <a:chExt cx="1243948" cy="618163"/>
              </a:xfrm>
            </p:grpSpPr>
            <p:sp>
              <p:nvSpPr>
                <p:cNvPr id="93" name="Rounded Rectangle 1172">
                  <a:extLst>
                    <a:ext uri="{FF2B5EF4-FFF2-40B4-BE49-F238E27FC236}">
                      <a16:creationId xmlns:a16="http://schemas.microsoft.com/office/drawing/2014/main" id="{7327B8D5-C2A4-4D62-9FE0-879D181035EC}"/>
                    </a:ext>
                  </a:extLst>
                </p:cNvPr>
                <p:cNvSpPr/>
                <p:nvPr/>
              </p:nvSpPr>
              <p:spPr>
                <a:xfrm rot="5400000">
                  <a:off x="10553242" y="3263315"/>
                  <a:ext cx="409053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414614 w 759711"/>
                    <a:gd name="connsiteY3" fmla="*/ 2340 h 668066"/>
                    <a:gd name="connsiteX4" fmla="*/ 759711 w 759711"/>
                    <a:gd name="connsiteY4" fmla="*/ 326 h 668066"/>
                    <a:gd name="connsiteX0" fmla="*/ 0 w 414614"/>
                    <a:gd name="connsiteY0" fmla="*/ 668066 h 668066"/>
                    <a:gd name="connsiteX1" fmla="*/ 0 w 414614"/>
                    <a:gd name="connsiteY1" fmla="*/ 222977 h 668066"/>
                    <a:gd name="connsiteX2" fmla="*/ 222651 w 414614"/>
                    <a:gd name="connsiteY2" fmla="*/ 326 h 668066"/>
                    <a:gd name="connsiteX3" fmla="*/ 414614 w 414614"/>
                    <a:gd name="connsiteY3" fmla="*/ 2340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4614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>
                  <a:solidFill>
                    <a:srgbClr val="9E835C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94" name="Rounded Rectangle 1172">
                  <a:extLst>
                    <a:ext uri="{FF2B5EF4-FFF2-40B4-BE49-F238E27FC236}">
                      <a16:creationId xmlns:a16="http://schemas.microsoft.com/office/drawing/2014/main" id="{77F6F874-B124-495A-B480-18C21AB7970F}"/>
                    </a:ext>
                  </a:extLst>
                </p:cNvPr>
                <p:cNvSpPr/>
                <p:nvPr/>
              </p:nvSpPr>
              <p:spPr>
                <a:xfrm rot="16200000">
                  <a:off x="11239701" y="3521087"/>
                  <a:ext cx="277800" cy="640080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329721 w 759711"/>
                    <a:gd name="connsiteY3" fmla="*/ 1177 h 668066"/>
                    <a:gd name="connsiteX4" fmla="*/ 759711 w 759711"/>
                    <a:gd name="connsiteY4" fmla="*/ 326 h 668066"/>
                    <a:gd name="connsiteX0" fmla="*/ 0 w 329721"/>
                    <a:gd name="connsiteY0" fmla="*/ 668066 h 668066"/>
                    <a:gd name="connsiteX1" fmla="*/ 0 w 329721"/>
                    <a:gd name="connsiteY1" fmla="*/ 222977 h 668066"/>
                    <a:gd name="connsiteX2" fmla="*/ 222651 w 329721"/>
                    <a:gd name="connsiteY2" fmla="*/ 326 h 668066"/>
                    <a:gd name="connsiteX3" fmla="*/ 329721 w 329721"/>
                    <a:gd name="connsiteY3" fmla="*/ 1177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972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>
                  <a:solidFill>
                    <a:srgbClr val="9E835C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</p:grpSp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2FF4B01-1F16-40ED-A82E-985D1188246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168932" y="3364127"/>
                <a:ext cx="6492240" cy="1038"/>
              </a:xfrm>
              <a:prstGeom prst="line">
                <a:avLst/>
              </a:prstGeom>
              <a:noFill/>
              <a:ln w="28575">
                <a:solidFill>
                  <a:srgbClr val="9E835C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" name="Remote Colleague">
              <a:extLst>
                <a:ext uri="{FF2B5EF4-FFF2-40B4-BE49-F238E27FC236}">
                  <a16:creationId xmlns:a16="http://schemas.microsoft.com/office/drawing/2014/main" id="{45F2C545-9BB9-4B4F-9F2C-5F0540AB2A8A}"/>
                </a:ext>
              </a:extLst>
            </p:cNvPr>
            <p:cNvGrpSpPr/>
            <p:nvPr/>
          </p:nvGrpSpPr>
          <p:grpSpPr>
            <a:xfrm>
              <a:off x="11129356" y="3735253"/>
              <a:ext cx="961654" cy="584745"/>
              <a:chOff x="11161630" y="3735253"/>
              <a:chExt cx="961654" cy="584745"/>
            </a:xfrm>
          </p:grpSpPr>
          <p:sp>
            <p:nvSpPr>
              <p:cNvPr id="87" name="Remote Colleague endpt">
                <a:extLst>
                  <a:ext uri="{FF2B5EF4-FFF2-40B4-BE49-F238E27FC236}">
                    <a16:creationId xmlns:a16="http://schemas.microsoft.com/office/drawing/2014/main" id="{882A03DA-2D57-4952-B792-25C9D25C9BEB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403295" y="3735253"/>
                <a:ext cx="475489" cy="475488"/>
              </a:xfrm>
              <a:prstGeom prst="ellipse">
                <a:avLst/>
              </a:prstGeom>
              <a:blipFill rotWithShape="1">
                <a:blip r:embed="rId5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9E835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88" name="Remote Colleague label">
                <a:extLst>
                  <a:ext uri="{FF2B5EF4-FFF2-40B4-BE49-F238E27FC236}">
                    <a16:creationId xmlns:a16="http://schemas.microsoft.com/office/drawing/2014/main" id="{31D2B7C3-11CC-46E8-9117-6DFBBE0E6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1630" y="4241835"/>
                <a:ext cx="961654" cy="78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282828">
                        <a:lumMod val="85000"/>
                        <a:lumOff val="15000"/>
                      </a:srgbClr>
                    </a:solidFill>
                    <a:latin typeface="Arial" charset="0"/>
                    <a:ea typeface="Arial" charset="0"/>
                    <a:cs typeface="Arial" charset="0"/>
                  </a:rPr>
                  <a:t>Remote Colleague</a:t>
                </a:r>
              </a:p>
            </p:txBody>
          </p:sp>
        </p:grpSp>
        <p:grpSp>
          <p:nvGrpSpPr>
            <p:cNvPr id="83" name="Subject Matter Expert">
              <a:extLst>
                <a:ext uri="{FF2B5EF4-FFF2-40B4-BE49-F238E27FC236}">
                  <a16:creationId xmlns:a16="http://schemas.microsoft.com/office/drawing/2014/main" id="{9BB890C3-CCB2-4ECD-8D41-759251EE4FB9}"/>
                </a:ext>
              </a:extLst>
            </p:cNvPr>
            <p:cNvGrpSpPr/>
            <p:nvPr/>
          </p:nvGrpSpPr>
          <p:grpSpPr>
            <a:xfrm>
              <a:off x="1772803" y="3992954"/>
              <a:ext cx="731751" cy="676341"/>
              <a:chOff x="1805077" y="3992954"/>
              <a:chExt cx="731751" cy="676341"/>
            </a:xfrm>
          </p:grpSpPr>
          <p:sp>
            <p:nvSpPr>
              <p:cNvPr id="85" name="Subject Matter Expert endpt">
                <a:extLst>
                  <a:ext uri="{FF2B5EF4-FFF2-40B4-BE49-F238E27FC236}">
                    <a16:creationId xmlns:a16="http://schemas.microsoft.com/office/drawing/2014/main" id="{C4989079-456E-4535-AB70-C5DD44C7C1A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29876" y="3992954"/>
                <a:ext cx="475489" cy="475488"/>
              </a:xfrm>
              <a:prstGeom prst="ellipse">
                <a:avLst/>
              </a:prstGeom>
              <a:blipFill rotWithShape="1">
                <a:blip r:embed="rId6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9E835C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86" name="Subject Matter Expert label">
                <a:extLst>
                  <a:ext uri="{FF2B5EF4-FFF2-40B4-BE49-F238E27FC236}">
                    <a16:creationId xmlns:a16="http://schemas.microsoft.com/office/drawing/2014/main" id="{8A5D6935-0A65-4AFF-BA1E-0F3075B1D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077" y="4510277"/>
                <a:ext cx="731751" cy="1590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Subject Matter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Expert</a:t>
                </a:r>
              </a:p>
            </p:txBody>
          </p:sp>
        </p:grpSp>
        <p:sp>
          <p:nvSpPr>
            <p:cNvPr id="84" name="Secure Communications Label">
              <a:extLst>
                <a:ext uri="{FF2B5EF4-FFF2-40B4-BE49-F238E27FC236}">
                  <a16:creationId xmlns:a16="http://schemas.microsoft.com/office/drawing/2014/main" id="{1D28F589-CD49-4E10-91C7-DE05AEC9EF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-770501" y="4167300"/>
              <a:ext cx="2314447" cy="769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  <a:defRPr/>
              </a:pPr>
              <a:r>
                <a:rPr lang="en-US" altLang="en-US" sz="1000" dirty="0">
                  <a:solidFill>
                    <a:srgbClr val="9E835C"/>
                  </a:solidFill>
                  <a:latin typeface="Arial" charset="0"/>
                  <a:ea typeface="Arial" charset="0"/>
                  <a:cs typeface="Arial" charset="0"/>
                </a:rPr>
                <a:t>Secure Communications</a:t>
              </a:r>
            </a:p>
          </p:txBody>
        </p:sp>
      </p:grpSp>
      <p:grpSp>
        <p:nvGrpSpPr>
          <p:cNvPr id="103" name="Blue Flow">
            <a:extLst>
              <a:ext uri="{FF2B5EF4-FFF2-40B4-BE49-F238E27FC236}">
                <a16:creationId xmlns:a16="http://schemas.microsoft.com/office/drawing/2014/main" id="{56D1243E-080F-4418-8B5F-2A23835A6EB7}"/>
              </a:ext>
            </a:extLst>
          </p:cNvPr>
          <p:cNvGrpSpPr/>
          <p:nvPr/>
        </p:nvGrpSpPr>
        <p:grpSpPr>
          <a:xfrm>
            <a:off x="524577" y="1099651"/>
            <a:ext cx="11566433" cy="2654286"/>
            <a:chOff x="524577" y="1099651"/>
            <a:chExt cx="11566433" cy="2654286"/>
          </a:xfrm>
        </p:grpSpPr>
        <p:grpSp>
          <p:nvGrpSpPr>
            <p:cNvPr id="104" name="blue flow new">
              <a:extLst>
                <a:ext uri="{FF2B5EF4-FFF2-40B4-BE49-F238E27FC236}">
                  <a16:creationId xmlns:a16="http://schemas.microsoft.com/office/drawing/2014/main" id="{1423B5ED-883F-43D2-86F9-45FF7D3FBE50}"/>
                </a:ext>
              </a:extLst>
            </p:cNvPr>
            <p:cNvGrpSpPr/>
            <p:nvPr/>
          </p:nvGrpSpPr>
          <p:grpSpPr>
            <a:xfrm>
              <a:off x="2243624" y="1099651"/>
              <a:ext cx="9228983" cy="2214834"/>
              <a:chOff x="2243624" y="1099651"/>
              <a:chExt cx="9228983" cy="2214834"/>
            </a:xfrm>
          </p:grpSpPr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75647658-69D0-4FCA-A9A9-5DE855676E8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43624" y="3313447"/>
                <a:ext cx="9228983" cy="1038"/>
              </a:xfrm>
              <a:prstGeom prst="line">
                <a:avLst/>
              </a:prstGeom>
              <a:noFill/>
              <a:ln w="28575">
                <a:solidFill>
                  <a:srgbClr val="81B7E6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" name="blue vert rounded">
                <a:extLst>
                  <a:ext uri="{FF2B5EF4-FFF2-40B4-BE49-F238E27FC236}">
                    <a16:creationId xmlns:a16="http://schemas.microsoft.com/office/drawing/2014/main" id="{E3643518-2460-4DE6-87E3-CB44F22DE94E}"/>
                  </a:ext>
                </a:extLst>
              </p:cNvPr>
              <p:cNvSpPr/>
              <p:nvPr/>
            </p:nvSpPr>
            <p:spPr>
              <a:xfrm flipV="1">
                <a:off x="7737661" y="1099651"/>
                <a:ext cx="184824" cy="2137048"/>
              </a:xfrm>
              <a:custGeom>
                <a:avLst/>
                <a:gdLst>
                  <a:gd name="connsiteX0" fmla="*/ 0 w 184823"/>
                  <a:gd name="connsiteY0" fmla="*/ 92412 h 2228487"/>
                  <a:gd name="connsiteX1" fmla="*/ 92412 w 184823"/>
                  <a:gd name="connsiteY1" fmla="*/ 0 h 2228487"/>
                  <a:gd name="connsiteX2" fmla="*/ 92412 w 184823"/>
                  <a:gd name="connsiteY2" fmla="*/ 0 h 2228487"/>
                  <a:gd name="connsiteX3" fmla="*/ 184824 w 184823"/>
                  <a:gd name="connsiteY3" fmla="*/ 92412 h 2228487"/>
                  <a:gd name="connsiteX4" fmla="*/ 184823 w 184823"/>
                  <a:gd name="connsiteY4" fmla="*/ 2136076 h 2228487"/>
                  <a:gd name="connsiteX5" fmla="*/ 92411 w 184823"/>
                  <a:gd name="connsiteY5" fmla="*/ 2228488 h 2228487"/>
                  <a:gd name="connsiteX6" fmla="*/ 92412 w 184823"/>
                  <a:gd name="connsiteY6" fmla="*/ 2228487 h 2228487"/>
                  <a:gd name="connsiteX7" fmla="*/ 0 w 184823"/>
                  <a:gd name="connsiteY7" fmla="*/ 2136075 h 2228487"/>
                  <a:gd name="connsiteX8" fmla="*/ 0 w 184823"/>
                  <a:gd name="connsiteY8" fmla="*/ 92412 h 2228487"/>
                  <a:gd name="connsiteX0" fmla="*/ 92412 w 184824"/>
                  <a:gd name="connsiteY0" fmla="*/ 0 h 2228488"/>
                  <a:gd name="connsiteX1" fmla="*/ 184824 w 184824"/>
                  <a:gd name="connsiteY1" fmla="*/ 92412 h 2228488"/>
                  <a:gd name="connsiteX2" fmla="*/ 184823 w 184824"/>
                  <a:gd name="connsiteY2" fmla="*/ 2136076 h 2228488"/>
                  <a:gd name="connsiteX3" fmla="*/ 92411 w 184824"/>
                  <a:gd name="connsiteY3" fmla="*/ 2228488 h 2228488"/>
                  <a:gd name="connsiteX4" fmla="*/ 92412 w 184824"/>
                  <a:gd name="connsiteY4" fmla="*/ 2228487 h 2228488"/>
                  <a:gd name="connsiteX5" fmla="*/ 0 w 184824"/>
                  <a:gd name="connsiteY5" fmla="*/ 2136075 h 2228488"/>
                  <a:gd name="connsiteX6" fmla="*/ 0 w 184824"/>
                  <a:gd name="connsiteY6" fmla="*/ 92412 h 2228488"/>
                  <a:gd name="connsiteX7" fmla="*/ 92412 w 184824"/>
                  <a:gd name="connsiteY7" fmla="*/ 0 h 2228488"/>
                  <a:gd name="connsiteX8" fmla="*/ 183852 w 184824"/>
                  <a:gd name="connsiteY8" fmla="*/ 91440 h 2228488"/>
                  <a:gd name="connsiteX0" fmla="*/ 92412 w 184824"/>
                  <a:gd name="connsiteY0" fmla="*/ 59249 h 2287737"/>
                  <a:gd name="connsiteX1" fmla="*/ 184824 w 184824"/>
                  <a:gd name="connsiteY1" fmla="*/ 151661 h 2287737"/>
                  <a:gd name="connsiteX2" fmla="*/ 184823 w 184824"/>
                  <a:gd name="connsiteY2" fmla="*/ 2195325 h 2287737"/>
                  <a:gd name="connsiteX3" fmla="*/ 92411 w 184824"/>
                  <a:gd name="connsiteY3" fmla="*/ 2287737 h 2287737"/>
                  <a:gd name="connsiteX4" fmla="*/ 92412 w 184824"/>
                  <a:gd name="connsiteY4" fmla="*/ 2287736 h 2287737"/>
                  <a:gd name="connsiteX5" fmla="*/ 0 w 184824"/>
                  <a:gd name="connsiteY5" fmla="*/ 2195324 h 2287737"/>
                  <a:gd name="connsiteX6" fmla="*/ 0 w 184824"/>
                  <a:gd name="connsiteY6" fmla="*/ 151661 h 2287737"/>
                  <a:gd name="connsiteX7" fmla="*/ 183852 w 184824"/>
                  <a:gd name="connsiteY7" fmla="*/ 150689 h 2287737"/>
                  <a:gd name="connsiteX0" fmla="*/ 184824 w 184824"/>
                  <a:gd name="connsiteY0" fmla="*/ 151661 h 2287737"/>
                  <a:gd name="connsiteX1" fmla="*/ 184823 w 184824"/>
                  <a:gd name="connsiteY1" fmla="*/ 2195325 h 2287737"/>
                  <a:gd name="connsiteX2" fmla="*/ 92411 w 184824"/>
                  <a:gd name="connsiteY2" fmla="*/ 2287737 h 2287737"/>
                  <a:gd name="connsiteX3" fmla="*/ 92412 w 184824"/>
                  <a:gd name="connsiteY3" fmla="*/ 2287736 h 2287737"/>
                  <a:gd name="connsiteX4" fmla="*/ 0 w 184824"/>
                  <a:gd name="connsiteY4" fmla="*/ 2195324 h 2287737"/>
                  <a:gd name="connsiteX5" fmla="*/ 0 w 184824"/>
                  <a:gd name="connsiteY5" fmla="*/ 151661 h 2287737"/>
                  <a:gd name="connsiteX6" fmla="*/ 183852 w 184824"/>
                  <a:gd name="connsiteY6" fmla="*/ 150689 h 2287737"/>
                  <a:gd name="connsiteX0" fmla="*/ 184824 w 256779"/>
                  <a:gd name="connsiteY0" fmla="*/ 295284 h 2431360"/>
                  <a:gd name="connsiteX1" fmla="*/ 184823 w 256779"/>
                  <a:gd name="connsiteY1" fmla="*/ 2338948 h 2431360"/>
                  <a:gd name="connsiteX2" fmla="*/ 92411 w 256779"/>
                  <a:gd name="connsiteY2" fmla="*/ 2431360 h 2431360"/>
                  <a:gd name="connsiteX3" fmla="*/ 92412 w 256779"/>
                  <a:gd name="connsiteY3" fmla="*/ 2431359 h 2431360"/>
                  <a:gd name="connsiteX4" fmla="*/ 0 w 256779"/>
                  <a:gd name="connsiteY4" fmla="*/ 2338947 h 2431360"/>
                  <a:gd name="connsiteX5" fmla="*/ 0 w 256779"/>
                  <a:gd name="connsiteY5" fmla="*/ 295284 h 2431360"/>
                  <a:gd name="connsiteX6" fmla="*/ 251513 w 256779"/>
                  <a:gd name="connsiteY6" fmla="*/ 5493 h 2431360"/>
                  <a:gd name="connsiteX7" fmla="*/ 183852 w 256779"/>
                  <a:gd name="connsiteY7" fmla="*/ 294312 h 2431360"/>
                  <a:gd name="connsiteX0" fmla="*/ 184824 w 256779"/>
                  <a:gd name="connsiteY0" fmla="*/ 295284 h 2431360"/>
                  <a:gd name="connsiteX1" fmla="*/ 184823 w 256779"/>
                  <a:gd name="connsiteY1" fmla="*/ 2338948 h 2431360"/>
                  <a:gd name="connsiteX2" fmla="*/ 92411 w 256779"/>
                  <a:gd name="connsiteY2" fmla="*/ 2431360 h 2431360"/>
                  <a:gd name="connsiteX3" fmla="*/ 92412 w 256779"/>
                  <a:gd name="connsiteY3" fmla="*/ 2431359 h 2431360"/>
                  <a:gd name="connsiteX4" fmla="*/ 0 w 256779"/>
                  <a:gd name="connsiteY4" fmla="*/ 2338947 h 2431360"/>
                  <a:gd name="connsiteX5" fmla="*/ 0 w 256779"/>
                  <a:gd name="connsiteY5" fmla="*/ 295284 h 2431360"/>
                  <a:gd name="connsiteX6" fmla="*/ 251513 w 256779"/>
                  <a:gd name="connsiteY6" fmla="*/ 5493 h 2431360"/>
                  <a:gd name="connsiteX7" fmla="*/ 183852 w 256779"/>
                  <a:gd name="connsiteY7" fmla="*/ 294312 h 2431360"/>
                  <a:gd name="connsiteX8" fmla="*/ 184824 w 256779"/>
                  <a:gd name="connsiteY8" fmla="*/ 295284 h 2431360"/>
                  <a:gd name="connsiteX0" fmla="*/ 251513 w 342953"/>
                  <a:gd name="connsiteY0" fmla="*/ 1 h 2425868"/>
                  <a:gd name="connsiteX1" fmla="*/ 183852 w 342953"/>
                  <a:gd name="connsiteY1" fmla="*/ 288820 h 2425868"/>
                  <a:gd name="connsiteX2" fmla="*/ 184824 w 342953"/>
                  <a:gd name="connsiteY2" fmla="*/ 289792 h 2425868"/>
                  <a:gd name="connsiteX3" fmla="*/ 184823 w 342953"/>
                  <a:gd name="connsiteY3" fmla="*/ 2333456 h 2425868"/>
                  <a:gd name="connsiteX4" fmla="*/ 92411 w 342953"/>
                  <a:gd name="connsiteY4" fmla="*/ 2425868 h 2425868"/>
                  <a:gd name="connsiteX5" fmla="*/ 92412 w 342953"/>
                  <a:gd name="connsiteY5" fmla="*/ 2425867 h 2425868"/>
                  <a:gd name="connsiteX6" fmla="*/ 0 w 342953"/>
                  <a:gd name="connsiteY6" fmla="*/ 2333455 h 2425868"/>
                  <a:gd name="connsiteX7" fmla="*/ 0 w 342953"/>
                  <a:gd name="connsiteY7" fmla="*/ 289792 h 2425868"/>
                  <a:gd name="connsiteX8" fmla="*/ 342953 w 342953"/>
                  <a:gd name="connsiteY8" fmla="*/ 91441 h 2425868"/>
                  <a:gd name="connsiteX0" fmla="*/ 251513 w 256779"/>
                  <a:gd name="connsiteY0" fmla="*/ 1 h 2425868"/>
                  <a:gd name="connsiteX1" fmla="*/ 183852 w 256779"/>
                  <a:gd name="connsiteY1" fmla="*/ 288820 h 2425868"/>
                  <a:gd name="connsiteX2" fmla="*/ 184824 w 256779"/>
                  <a:gd name="connsiteY2" fmla="*/ 289792 h 2425868"/>
                  <a:gd name="connsiteX3" fmla="*/ 184823 w 256779"/>
                  <a:gd name="connsiteY3" fmla="*/ 2333456 h 2425868"/>
                  <a:gd name="connsiteX4" fmla="*/ 92411 w 256779"/>
                  <a:gd name="connsiteY4" fmla="*/ 2425868 h 2425868"/>
                  <a:gd name="connsiteX5" fmla="*/ 92412 w 256779"/>
                  <a:gd name="connsiteY5" fmla="*/ 2425867 h 2425868"/>
                  <a:gd name="connsiteX6" fmla="*/ 0 w 256779"/>
                  <a:gd name="connsiteY6" fmla="*/ 2333455 h 2425868"/>
                  <a:gd name="connsiteX7" fmla="*/ 0 w 256779"/>
                  <a:gd name="connsiteY7" fmla="*/ 289792 h 2425868"/>
                  <a:gd name="connsiteX0" fmla="*/ 183852 w 184824"/>
                  <a:gd name="connsiteY0" fmla="*/ 0 h 2137048"/>
                  <a:gd name="connsiteX1" fmla="*/ 184824 w 184824"/>
                  <a:gd name="connsiteY1" fmla="*/ 972 h 2137048"/>
                  <a:gd name="connsiteX2" fmla="*/ 184823 w 184824"/>
                  <a:gd name="connsiteY2" fmla="*/ 2044636 h 2137048"/>
                  <a:gd name="connsiteX3" fmla="*/ 92411 w 184824"/>
                  <a:gd name="connsiteY3" fmla="*/ 2137048 h 2137048"/>
                  <a:gd name="connsiteX4" fmla="*/ 92412 w 184824"/>
                  <a:gd name="connsiteY4" fmla="*/ 2137047 h 2137048"/>
                  <a:gd name="connsiteX5" fmla="*/ 0 w 184824"/>
                  <a:gd name="connsiteY5" fmla="*/ 2044635 h 2137048"/>
                  <a:gd name="connsiteX6" fmla="*/ 0 w 184824"/>
                  <a:gd name="connsiteY6" fmla="*/ 972 h 21370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4824" h="2137048">
                    <a:moveTo>
                      <a:pt x="183852" y="0"/>
                    </a:moveTo>
                    <a:lnTo>
                      <a:pt x="184824" y="972"/>
                    </a:lnTo>
                    <a:cubicBezTo>
                      <a:pt x="184824" y="682193"/>
                      <a:pt x="184823" y="1363415"/>
                      <a:pt x="184823" y="2044636"/>
                    </a:cubicBezTo>
                    <a:cubicBezTo>
                      <a:pt x="184823" y="2095674"/>
                      <a:pt x="143449" y="2137048"/>
                      <a:pt x="92411" y="2137048"/>
                    </a:cubicBezTo>
                    <a:lnTo>
                      <a:pt x="92412" y="2137047"/>
                    </a:lnTo>
                    <a:cubicBezTo>
                      <a:pt x="41374" y="2137047"/>
                      <a:pt x="0" y="2095673"/>
                      <a:pt x="0" y="2044635"/>
                    </a:cubicBezTo>
                    <a:lnTo>
                      <a:pt x="0" y="972"/>
                    </a:lnTo>
                  </a:path>
                </a:pathLst>
              </a:custGeom>
              <a:noFill/>
              <a:ln w="28575" cap="sq">
                <a:solidFill>
                  <a:srgbClr val="81B7E6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ln w="0"/>
                  <a:solidFill>
                    <a:srgbClr val="00BCEB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endParaRPr>
              </a:p>
            </p:txBody>
          </p:sp>
        </p:grpSp>
        <p:grpSp>
          <p:nvGrpSpPr>
            <p:cNvPr id="105" name="Wholesaler Website">
              <a:extLst>
                <a:ext uri="{FF2B5EF4-FFF2-40B4-BE49-F238E27FC236}">
                  <a16:creationId xmlns:a16="http://schemas.microsoft.com/office/drawing/2014/main" id="{9A72CE87-FAA5-48F7-AB16-5228C234A194}"/>
                </a:ext>
              </a:extLst>
            </p:cNvPr>
            <p:cNvGrpSpPr/>
            <p:nvPr/>
          </p:nvGrpSpPr>
          <p:grpSpPr>
            <a:xfrm>
              <a:off x="11129356" y="3079219"/>
              <a:ext cx="961654" cy="596782"/>
              <a:chOff x="11161630" y="3079219"/>
              <a:chExt cx="961654" cy="596782"/>
            </a:xfrm>
          </p:grpSpPr>
          <p:sp>
            <p:nvSpPr>
              <p:cNvPr id="110" name="Wholesaler Website endpt">
                <a:extLst>
                  <a:ext uri="{FF2B5EF4-FFF2-40B4-BE49-F238E27FC236}">
                    <a16:creationId xmlns:a16="http://schemas.microsoft.com/office/drawing/2014/main" id="{996DF42C-D738-4384-A273-63887A42BB8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403295" y="3079219"/>
                <a:ext cx="475489" cy="475488"/>
              </a:xfrm>
              <a:prstGeom prst="ellipse">
                <a:avLst/>
              </a:prstGeom>
              <a:blipFill rotWithShape="1">
                <a:blip r:embed="rId7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81B7E6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111" name="Wholesaler Website label">
                <a:extLst>
                  <a:ext uri="{FF2B5EF4-FFF2-40B4-BE49-F238E27FC236}">
                    <a16:creationId xmlns:a16="http://schemas.microsoft.com/office/drawing/2014/main" id="{ABB80EFB-1096-4978-A867-0EBB663DD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1630" y="3597838"/>
                <a:ext cx="961654" cy="78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282828">
                        <a:lumMod val="85000"/>
                        <a:lumOff val="15000"/>
                      </a:srgbClr>
                    </a:solidFill>
                    <a:latin typeface="Arial" charset="0"/>
                    <a:ea typeface="Arial" charset="0"/>
                    <a:cs typeface="Arial" charset="0"/>
                  </a:rPr>
                  <a:t>Wholesaler Website</a:t>
                </a:r>
              </a:p>
            </p:txBody>
          </p:sp>
        </p:grpSp>
        <p:grpSp>
          <p:nvGrpSpPr>
            <p:cNvPr id="106" name="Employee Browsing">
              <a:extLst>
                <a:ext uri="{FF2B5EF4-FFF2-40B4-BE49-F238E27FC236}">
                  <a16:creationId xmlns:a16="http://schemas.microsoft.com/office/drawing/2014/main" id="{A7B14CE6-E2D9-4B76-8A1D-BD3EA63EC756}"/>
                </a:ext>
              </a:extLst>
            </p:cNvPr>
            <p:cNvGrpSpPr/>
            <p:nvPr/>
          </p:nvGrpSpPr>
          <p:grpSpPr>
            <a:xfrm>
              <a:off x="1772803" y="3087128"/>
              <a:ext cx="731751" cy="666809"/>
              <a:chOff x="1805077" y="3087128"/>
              <a:chExt cx="731751" cy="666809"/>
            </a:xfrm>
          </p:grpSpPr>
          <p:sp>
            <p:nvSpPr>
              <p:cNvPr id="108" name="Employee endpt">
                <a:extLst>
                  <a:ext uri="{FF2B5EF4-FFF2-40B4-BE49-F238E27FC236}">
                    <a16:creationId xmlns:a16="http://schemas.microsoft.com/office/drawing/2014/main" id="{5DF267DB-247D-49C0-8B21-F168591ABC18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29876" y="3087128"/>
                <a:ext cx="475489" cy="475488"/>
              </a:xfrm>
              <a:prstGeom prst="ellipse">
                <a:avLst/>
              </a:prstGeom>
              <a:blipFill rotWithShape="1">
                <a:blip r:embed="rId8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81B7E6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109" name="Employee browsing label">
                <a:extLst>
                  <a:ext uri="{FF2B5EF4-FFF2-40B4-BE49-F238E27FC236}">
                    <a16:creationId xmlns:a16="http://schemas.microsoft.com/office/drawing/2014/main" id="{ABCAB644-6833-4ECC-B05E-27B4002C4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077" y="3594919"/>
                <a:ext cx="731751" cy="1590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Employee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browsing</a:t>
                </a:r>
              </a:p>
            </p:txBody>
          </p:sp>
        </p:grpSp>
        <p:sp>
          <p:nvSpPr>
            <p:cNvPr id="107" name="Secure Web label">
              <a:extLst>
                <a:ext uri="{FF2B5EF4-FFF2-40B4-BE49-F238E27FC236}">
                  <a16:creationId xmlns:a16="http://schemas.microsoft.com/office/drawing/2014/main" id="{411316B7-5BF1-4A46-8D34-B7EBF6E974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4577" y="3293068"/>
              <a:ext cx="101936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  <a:defRPr/>
              </a:pPr>
              <a:r>
                <a:rPr lang="en-US" altLang="en-US" sz="1000" dirty="0">
                  <a:solidFill>
                    <a:srgbClr val="81B7E6"/>
                  </a:solidFill>
                  <a:latin typeface="Arial" charset="0"/>
                  <a:ea typeface="Arial" charset="0"/>
                  <a:cs typeface="Arial" charset="0"/>
                </a:rPr>
                <a:t>Secure Web</a:t>
              </a:r>
            </a:p>
          </p:txBody>
        </p:sp>
      </p:grpSp>
      <p:grpSp>
        <p:nvGrpSpPr>
          <p:cNvPr id="114" name="Orange Flow">
            <a:extLst>
              <a:ext uri="{FF2B5EF4-FFF2-40B4-BE49-F238E27FC236}">
                <a16:creationId xmlns:a16="http://schemas.microsoft.com/office/drawing/2014/main" id="{E051ED27-9D92-4A75-9A14-4B0E48A2F9F9}"/>
              </a:ext>
            </a:extLst>
          </p:cNvPr>
          <p:cNvGrpSpPr/>
          <p:nvPr/>
        </p:nvGrpSpPr>
        <p:grpSpPr>
          <a:xfrm>
            <a:off x="518847" y="1087903"/>
            <a:ext cx="11572163" cy="2182250"/>
            <a:chOff x="518847" y="1087903"/>
            <a:chExt cx="11572163" cy="2182250"/>
          </a:xfrm>
        </p:grpSpPr>
        <p:grpSp>
          <p:nvGrpSpPr>
            <p:cNvPr id="115" name="orange flow lines">
              <a:extLst>
                <a:ext uri="{FF2B5EF4-FFF2-40B4-BE49-F238E27FC236}">
                  <a16:creationId xmlns:a16="http://schemas.microsoft.com/office/drawing/2014/main" id="{9EE2C518-5FC8-498B-BE0E-D5690D2ABFE6}"/>
                </a:ext>
              </a:extLst>
            </p:cNvPr>
            <p:cNvGrpSpPr/>
            <p:nvPr/>
          </p:nvGrpSpPr>
          <p:grpSpPr>
            <a:xfrm>
              <a:off x="2213448" y="1087903"/>
              <a:ext cx="9453228" cy="2182250"/>
              <a:chOff x="2213448" y="1087903"/>
              <a:chExt cx="9453228" cy="2182250"/>
            </a:xfrm>
          </p:grpSpPr>
          <p:cxnSp>
            <p:nvCxnSpPr>
              <p:cNvPr id="123" name="Straight Connector 122">
                <a:extLst>
                  <a:ext uri="{FF2B5EF4-FFF2-40B4-BE49-F238E27FC236}">
                    <a16:creationId xmlns:a16="http://schemas.microsoft.com/office/drawing/2014/main" id="{D38C6150-DB99-4234-99B9-15DC99D4481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13448" y="2418215"/>
                <a:ext cx="1463040" cy="1038"/>
              </a:xfrm>
              <a:prstGeom prst="line">
                <a:avLst/>
              </a:prstGeom>
              <a:noFill/>
              <a:ln w="28575">
                <a:solidFill>
                  <a:srgbClr val="F4752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4" name="Straight Connector 123">
                <a:extLst>
                  <a:ext uri="{FF2B5EF4-FFF2-40B4-BE49-F238E27FC236}">
                    <a16:creationId xmlns:a16="http://schemas.microsoft.com/office/drawing/2014/main" id="{A3103550-B45F-4E58-8B7D-2251B1CF38A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138756" y="3269115"/>
                <a:ext cx="6492240" cy="1038"/>
              </a:xfrm>
              <a:prstGeom prst="line">
                <a:avLst/>
              </a:prstGeom>
              <a:noFill/>
              <a:ln w="28575">
                <a:solidFill>
                  <a:srgbClr val="F4752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5" name="yellow bend">
                <a:extLst>
                  <a:ext uri="{FF2B5EF4-FFF2-40B4-BE49-F238E27FC236}">
                    <a16:creationId xmlns:a16="http://schemas.microsoft.com/office/drawing/2014/main" id="{49A3EF55-3FD4-4342-977C-0D56A480926A}"/>
                  </a:ext>
                </a:extLst>
              </p:cNvPr>
              <p:cNvGrpSpPr/>
              <p:nvPr/>
            </p:nvGrpSpPr>
            <p:grpSpPr>
              <a:xfrm rot="16200000" flipV="1">
                <a:off x="7676890" y="1371421"/>
                <a:ext cx="1361109" cy="794074"/>
                <a:chOff x="5688025" y="3378908"/>
                <a:chExt cx="1361109" cy="794074"/>
              </a:xfrm>
            </p:grpSpPr>
            <p:sp>
              <p:nvSpPr>
                <p:cNvPr id="133" name="Rounded Rectangle 1172">
                  <a:extLst>
                    <a:ext uri="{FF2B5EF4-FFF2-40B4-BE49-F238E27FC236}">
                      <a16:creationId xmlns:a16="http://schemas.microsoft.com/office/drawing/2014/main" id="{FCBC72D4-8F62-4B56-AB8B-77B2D67F5D03}"/>
                    </a:ext>
                  </a:extLst>
                </p:cNvPr>
                <p:cNvSpPr/>
                <p:nvPr/>
              </p:nvSpPr>
              <p:spPr>
                <a:xfrm>
                  <a:off x="5748794" y="3440631"/>
                  <a:ext cx="749521" cy="6569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724055 h 724055"/>
                    <a:gd name="connsiteX1" fmla="*/ 0 w 759711"/>
                    <a:gd name="connsiteY1" fmla="*/ 222977 h 724055"/>
                    <a:gd name="connsiteX2" fmla="*/ 222651 w 759711"/>
                    <a:gd name="connsiteY2" fmla="*/ 326 h 724055"/>
                    <a:gd name="connsiteX3" fmla="*/ 759711 w 759711"/>
                    <a:gd name="connsiteY3" fmla="*/ 326 h 7240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9711" h="724055">
                      <a:moveTo>
                        <a:pt x="0" y="724055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>
                  <a:solidFill>
                    <a:srgbClr val="F4752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134" name="Rounded Rectangle 1172">
                  <a:extLst>
                    <a:ext uri="{FF2B5EF4-FFF2-40B4-BE49-F238E27FC236}">
                      <a16:creationId xmlns:a16="http://schemas.microsoft.com/office/drawing/2014/main" id="{6BD88FF1-E833-4394-ABA0-D8DD9CA0B2E1}"/>
                    </a:ext>
                  </a:extLst>
                </p:cNvPr>
                <p:cNvSpPr/>
                <p:nvPr/>
              </p:nvSpPr>
              <p:spPr>
                <a:xfrm>
                  <a:off x="5688025" y="3378910"/>
                  <a:ext cx="770191" cy="794072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798669 h 798669"/>
                    <a:gd name="connsiteX1" fmla="*/ 0 w 759711"/>
                    <a:gd name="connsiteY1" fmla="*/ 222651 h 798669"/>
                    <a:gd name="connsiteX2" fmla="*/ 222651 w 759711"/>
                    <a:gd name="connsiteY2" fmla="*/ 0 h 798669"/>
                    <a:gd name="connsiteX3" fmla="*/ 759711 w 759711"/>
                    <a:gd name="connsiteY3" fmla="*/ 0 h 798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9711" h="798669">
                      <a:moveTo>
                        <a:pt x="0" y="798669"/>
                      </a:moveTo>
                      <a:lnTo>
                        <a:pt x="0" y="222651"/>
                      </a:lnTo>
                      <a:cubicBezTo>
                        <a:pt x="0" y="99684"/>
                        <a:pt x="99684" y="0"/>
                        <a:pt x="222651" y="0"/>
                      </a:cubicBezTo>
                      <a:lnTo>
                        <a:pt x="759711" y="0"/>
                      </a:lnTo>
                    </a:path>
                  </a:pathLst>
                </a:custGeom>
                <a:noFill/>
                <a:ln w="28575">
                  <a:solidFill>
                    <a:srgbClr val="F4752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135" name="Rounded Rectangle 7">
                  <a:extLst>
                    <a:ext uri="{FF2B5EF4-FFF2-40B4-BE49-F238E27FC236}">
                      <a16:creationId xmlns:a16="http://schemas.microsoft.com/office/drawing/2014/main" id="{D827B117-1341-4A9B-8E5C-B0E52A9B980B}"/>
                    </a:ext>
                  </a:extLst>
                </p:cNvPr>
                <p:cNvSpPr/>
                <p:nvPr/>
              </p:nvSpPr>
              <p:spPr>
                <a:xfrm rot="16200000">
                  <a:off x="6570842" y="2968190"/>
                  <a:ext cx="67573" cy="889010"/>
                </a:xfrm>
                <a:custGeom>
                  <a:avLst/>
                  <a:gdLst>
                    <a:gd name="connsiteX0" fmla="*/ 0 w 61223"/>
                    <a:gd name="connsiteY0" fmla="*/ 28565 h 504825"/>
                    <a:gd name="connsiteX1" fmla="*/ 28565 w 61223"/>
                    <a:gd name="connsiteY1" fmla="*/ 0 h 504825"/>
                    <a:gd name="connsiteX2" fmla="*/ 32658 w 61223"/>
                    <a:gd name="connsiteY2" fmla="*/ 0 h 504825"/>
                    <a:gd name="connsiteX3" fmla="*/ 61223 w 61223"/>
                    <a:gd name="connsiteY3" fmla="*/ 28565 h 504825"/>
                    <a:gd name="connsiteX4" fmla="*/ 61223 w 61223"/>
                    <a:gd name="connsiteY4" fmla="*/ 476260 h 504825"/>
                    <a:gd name="connsiteX5" fmla="*/ 32658 w 61223"/>
                    <a:gd name="connsiteY5" fmla="*/ 504825 h 504825"/>
                    <a:gd name="connsiteX6" fmla="*/ 28565 w 61223"/>
                    <a:gd name="connsiteY6" fmla="*/ 504825 h 504825"/>
                    <a:gd name="connsiteX7" fmla="*/ 0 w 61223"/>
                    <a:gd name="connsiteY7" fmla="*/ 476260 h 504825"/>
                    <a:gd name="connsiteX8" fmla="*/ 0 w 61223"/>
                    <a:gd name="connsiteY8" fmla="*/ 28565 h 504825"/>
                    <a:gd name="connsiteX0" fmla="*/ 0 w 61223"/>
                    <a:gd name="connsiteY0" fmla="*/ 28565 h 504825"/>
                    <a:gd name="connsiteX1" fmla="*/ 28565 w 61223"/>
                    <a:gd name="connsiteY1" fmla="*/ 0 h 504825"/>
                    <a:gd name="connsiteX2" fmla="*/ 61223 w 61223"/>
                    <a:gd name="connsiteY2" fmla="*/ 28565 h 504825"/>
                    <a:gd name="connsiteX3" fmla="*/ 61223 w 61223"/>
                    <a:gd name="connsiteY3" fmla="*/ 476260 h 504825"/>
                    <a:gd name="connsiteX4" fmla="*/ 32658 w 61223"/>
                    <a:gd name="connsiteY4" fmla="*/ 504825 h 504825"/>
                    <a:gd name="connsiteX5" fmla="*/ 28565 w 61223"/>
                    <a:gd name="connsiteY5" fmla="*/ 504825 h 504825"/>
                    <a:gd name="connsiteX6" fmla="*/ 0 w 61223"/>
                    <a:gd name="connsiteY6" fmla="*/ 476260 h 504825"/>
                    <a:gd name="connsiteX7" fmla="*/ 0 w 61223"/>
                    <a:gd name="connsiteY7" fmla="*/ 28565 h 504825"/>
                    <a:gd name="connsiteX0" fmla="*/ 0 w 61223"/>
                    <a:gd name="connsiteY0" fmla="*/ 800090 h 1276350"/>
                    <a:gd name="connsiteX1" fmla="*/ 31740 w 61223"/>
                    <a:gd name="connsiteY1" fmla="*/ 0 h 1276350"/>
                    <a:gd name="connsiteX2" fmla="*/ 61223 w 61223"/>
                    <a:gd name="connsiteY2" fmla="*/ 800090 h 1276350"/>
                    <a:gd name="connsiteX3" fmla="*/ 61223 w 61223"/>
                    <a:gd name="connsiteY3" fmla="*/ 1247785 h 1276350"/>
                    <a:gd name="connsiteX4" fmla="*/ 32658 w 61223"/>
                    <a:gd name="connsiteY4" fmla="*/ 1276350 h 1276350"/>
                    <a:gd name="connsiteX5" fmla="*/ 28565 w 61223"/>
                    <a:gd name="connsiteY5" fmla="*/ 1276350 h 1276350"/>
                    <a:gd name="connsiteX6" fmla="*/ 0 w 61223"/>
                    <a:gd name="connsiteY6" fmla="*/ 1247785 h 1276350"/>
                    <a:gd name="connsiteX7" fmla="*/ 0 w 61223"/>
                    <a:gd name="connsiteY7" fmla="*/ 800090 h 1276350"/>
                    <a:gd name="connsiteX0" fmla="*/ 0 w 61223"/>
                    <a:gd name="connsiteY0" fmla="*/ 55962 h 532222"/>
                    <a:gd name="connsiteX1" fmla="*/ 61223 w 61223"/>
                    <a:gd name="connsiteY1" fmla="*/ 55962 h 532222"/>
                    <a:gd name="connsiteX2" fmla="*/ 61223 w 61223"/>
                    <a:gd name="connsiteY2" fmla="*/ 503657 h 532222"/>
                    <a:gd name="connsiteX3" fmla="*/ 32658 w 61223"/>
                    <a:gd name="connsiteY3" fmla="*/ 532222 h 532222"/>
                    <a:gd name="connsiteX4" fmla="*/ 28565 w 61223"/>
                    <a:gd name="connsiteY4" fmla="*/ 532222 h 532222"/>
                    <a:gd name="connsiteX5" fmla="*/ 0 w 61223"/>
                    <a:gd name="connsiteY5" fmla="*/ 503657 h 532222"/>
                    <a:gd name="connsiteX6" fmla="*/ 0 w 61223"/>
                    <a:gd name="connsiteY6" fmla="*/ 55962 h 532222"/>
                    <a:gd name="connsiteX0" fmla="*/ 0 w 61223"/>
                    <a:gd name="connsiteY0" fmla="*/ 7812 h 966672"/>
                    <a:gd name="connsiteX1" fmla="*/ 61223 w 61223"/>
                    <a:gd name="connsiteY1" fmla="*/ 490412 h 966672"/>
                    <a:gd name="connsiteX2" fmla="*/ 61223 w 61223"/>
                    <a:gd name="connsiteY2" fmla="*/ 938107 h 966672"/>
                    <a:gd name="connsiteX3" fmla="*/ 32658 w 61223"/>
                    <a:gd name="connsiteY3" fmla="*/ 966672 h 966672"/>
                    <a:gd name="connsiteX4" fmla="*/ 28565 w 61223"/>
                    <a:gd name="connsiteY4" fmla="*/ 966672 h 966672"/>
                    <a:gd name="connsiteX5" fmla="*/ 0 w 61223"/>
                    <a:gd name="connsiteY5" fmla="*/ 938107 h 966672"/>
                    <a:gd name="connsiteX6" fmla="*/ 0 w 61223"/>
                    <a:gd name="connsiteY6" fmla="*/ 7812 h 966672"/>
                    <a:gd name="connsiteX0" fmla="*/ 0 w 61223"/>
                    <a:gd name="connsiteY0" fmla="*/ 47339 h 1006199"/>
                    <a:gd name="connsiteX1" fmla="*/ 61223 w 61223"/>
                    <a:gd name="connsiteY1" fmla="*/ 66389 h 1006199"/>
                    <a:gd name="connsiteX2" fmla="*/ 61223 w 61223"/>
                    <a:gd name="connsiteY2" fmla="*/ 977634 h 1006199"/>
                    <a:gd name="connsiteX3" fmla="*/ 32658 w 61223"/>
                    <a:gd name="connsiteY3" fmla="*/ 1006199 h 1006199"/>
                    <a:gd name="connsiteX4" fmla="*/ 28565 w 61223"/>
                    <a:gd name="connsiteY4" fmla="*/ 1006199 h 1006199"/>
                    <a:gd name="connsiteX5" fmla="*/ 0 w 61223"/>
                    <a:gd name="connsiteY5" fmla="*/ 977634 h 1006199"/>
                    <a:gd name="connsiteX6" fmla="*/ 0 w 61223"/>
                    <a:gd name="connsiteY6" fmla="*/ 47339 h 1006199"/>
                    <a:gd name="connsiteX0" fmla="*/ 0 w 91440"/>
                    <a:gd name="connsiteY0" fmla="*/ 47339 h 1006199"/>
                    <a:gd name="connsiteX1" fmla="*/ 61223 w 91440"/>
                    <a:gd name="connsiteY1" fmla="*/ 66389 h 1006199"/>
                    <a:gd name="connsiteX2" fmla="*/ 61223 w 91440"/>
                    <a:gd name="connsiteY2" fmla="*/ 977634 h 1006199"/>
                    <a:gd name="connsiteX3" fmla="*/ 32658 w 91440"/>
                    <a:gd name="connsiteY3" fmla="*/ 1006199 h 1006199"/>
                    <a:gd name="connsiteX4" fmla="*/ 28565 w 91440"/>
                    <a:gd name="connsiteY4" fmla="*/ 1006199 h 1006199"/>
                    <a:gd name="connsiteX5" fmla="*/ 0 w 91440"/>
                    <a:gd name="connsiteY5" fmla="*/ 977634 h 1006199"/>
                    <a:gd name="connsiteX6" fmla="*/ 91440 w 91440"/>
                    <a:gd name="connsiteY6" fmla="*/ 138779 h 1006199"/>
                    <a:gd name="connsiteX0" fmla="*/ 0 w 61223"/>
                    <a:gd name="connsiteY0" fmla="*/ 47339 h 1006199"/>
                    <a:gd name="connsiteX1" fmla="*/ 61223 w 61223"/>
                    <a:gd name="connsiteY1" fmla="*/ 66389 h 1006199"/>
                    <a:gd name="connsiteX2" fmla="*/ 61223 w 61223"/>
                    <a:gd name="connsiteY2" fmla="*/ 977634 h 1006199"/>
                    <a:gd name="connsiteX3" fmla="*/ 32658 w 61223"/>
                    <a:gd name="connsiteY3" fmla="*/ 1006199 h 1006199"/>
                    <a:gd name="connsiteX4" fmla="*/ 28565 w 61223"/>
                    <a:gd name="connsiteY4" fmla="*/ 1006199 h 1006199"/>
                    <a:gd name="connsiteX5" fmla="*/ 0 w 61223"/>
                    <a:gd name="connsiteY5" fmla="*/ 977634 h 1006199"/>
                    <a:gd name="connsiteX6" fmla="*/ 5715 w 61223"/>
                    <a:gd name="connsiteY6" fmla="*/ 119729 h 1006199"/>
                    <a:gd name="connsiteX0" fmla="*/ 61223 w 61223"/>
                    <a:gd name="connsiteY0" fmla="*/ 0 h 939810"/>
                    <a:gd name="connsiteX1" fmla="*/ 61223 w 61223"/>
                    <a:gd name="connsiteY1" fmla="*/ 911245 h 939810"/>
                    <a:gd name="connsiteX2" fmla="*/ 32658 w 61223"/>
                    <a:gd name="connsiteY2" fmla="*/ 939810 h 939810"/>
                    <a:gd name="connsiteX3" fmla="*/ 28565 w 61223"/>
                    <a:gd name="connsiteY3" fmla="*/ 939810 h 939810"/>
                    <a:gd name="connsiteX4" fmla="*/ 0 w 61223"/>
                    <a:gd name="connsiteY4" fmla="*/ 911245 h 939810"/>
                    <a:gd name="connsiteX5" fmla="*/ 5715 w 61223"/>
                    <a:gd name="connsiteY5" fmla="*/ 53340 h 939810"/>
                    <a:gd name="connsiteX0" fmla="*/ 70748 w 70748"/>
                    <a:gd name="connsiteY0" fmla="*/ 0 h 939810"/>
                    <a:gd name="connsiteX1" fmla="*/ 61223 w 70748"/>
                    <a:gd name="connsiteY1" fmla="*/ 911245 h 939810"/>
                    <a:gd name="connsiteX2" fmla="*/ 32658 w 70748"/>
                    <a:gd name="connsiteY2" fmla="*/ 939810 h 939810"/>
                    <a:gd name="connsiteX3" fmla="*/ 28565 w 70748"/>
                    <a:gd name="connsiteY3" fmla="*/ 939810 h 939810"/>
                    <a:gd name="connsiteX4" fmla="*/ 0 w 70748"/>
                    <a:gd name="connsiteY4" fmla="*/ 911245 h 939810"/>
                    <a:gd name="connsiteX5" fmla="*/ 5715 w 70748"/>
                    <a:gd name="connsiteY5" fmla="*/ 53340 h 939810"/>
                    <a:gd name="connsiteX0" fmla="*/ 64398 w 64398"/>
                    <a:gd name="connsiteY0" fmla="*/ 0 h 889010"/>
                    <a:gd name="connsiteX1" fmla="*/ 61223 w 64398"/>
                    <a:gd name="connsiteY1" fmla="*/ 860445 h 889010"/>
                    <a:gd name="connsiteX2" fmla="*/ 32658 w 64398"/>
                    <a:gd name="connsiteY2" fmla="*/ 889010 h 889010"/>
                    <a:gd name="connsiteX3" fmla="*/ 28565 w 64398"/>
                    <a:gd name="connsiteY3" fmla="*/ 889010 h 889010"/>
                    <a:gd name="connsiteX4" fmla="*/ 0 w 64398"/>
                    <a:gd name="connsiteY4" fmla="*/ 860445 h 889010"/>
                    <a:gd name="connsiteX5" fmla="*/ 5715 w 64398"/>
                    <a:gd name="connsiteY5" fmla="*/ 2540 h 889010"/>
                    <a:gd name="connsiteX0" fmla="*/ 67573 w 67573"/>
                    <a:gd name="connsiteY0" fmla="*/ 0 h 889010"/>
                    <a:gd name="connsiteX1" fmla="*/ 61223 w 67573"/>
                    <a:gd name="connsiteY1" fmla="*/ 860445 h 889010"/>
                    <a:gd name="connsiteX2" fmla="*/ 32658 w 67573"/>
                    <a:gd name="connsiteY2" fmla="*/ 889010 h 889010"/>
                    <a:gd name="connsiteX3" fmla="*/ 28565 w 67573"/>
                    <a:gd name="connsiteY3" fmla="*/ 889010 h 889010"/>
                    <a:gd name="connsiteX4" fmla="*/ 0 w 67573"/>
                    <a:gd name="connsiteY4" fmla="*/ 860445 h 889010"/>
                    <a:gd name="connsiteX5" fmla="*/ 5715 w 67573"/>
                    <a:gd name="connsiteY5" fmla="*/ 2540 h 889010"/>
                    <a:gd name="connsiteX0" fmla="*/ 67573 w 67573"/>
                    <a:gd name="connsiteY0" fmla="*/ 0 h 889010"/>
                    <a:gd name="connsiteX1" fmla="*/ 61223 w 67573"/>
                    <a:gd name="connsiteY1" fmla="*/ 860445 h 889010"/>
                    <a:gd name="connsiteX2" fmla="*/ 32658 w 67573"/>
                    <a:gd name="connsiteY2" fmla="*/ 889010 h 889010"/>
                    <a:gd name="connsiteX3" fmla="*/ 28565 w 67573"/>
                    <a:gd name="connsiteY3" fmla="*/ 889010 h 889010"/>
                    <a:gd name="connsiteX4" fmla="*/ 0 w 67573"/>
                    <a:gd name="connsiteY4" fmla="*/ 860445 h 889010"/>
                    <a:gd name="connsiteX5" fmla="*/ 5715 w 67573"/>
                    <a:gd name="connsiteY5" fmla="*/ 2540 h 889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7573" h="889010">
                      <a:moveTo>
                        <a:pt x="67573" y="0"/>
                      </a:moveTo>
                      <a:cubicBezTo>
                        <a:pt x="63340" y="858315"/>
                        <a:pt x="62281" y="573630"/>
                        <a:pt x="61223" y="860445"/>
                      </a:cubicBezTo>
                      <a:cubicBezTo>
                        <a:pt x="61223" y="876221"/>
                        <a:pt x="48434" y="889010"/>
                        <a:pt x="32658" y="889010"/>
                      </a:cubicBezTo>
                      <a:lnTo>
                        <a:pt x="28565" y="889010"/>
                      </a:lnTo>
                      <a:cubicBezTo>
                        <a:pt x="12789" y="889010"/>
                        <a:pt x="0" y="876221"/>
                        <a:pt x="0" y="860445"/>
                      </a:cubicBezTo>
                      <a:cubicBezTo>
                        <a:pt x="0" y="550347"/>
                        <a:pt x="5715" y="2540"/>
                        <a:pt x="5715" y="2540"/>
                      </a:cubicBezTo>
                    </a:path>
                  </a:pathLst>
                </a:custGeom>
                <a:noFill/>
                <a:ln w="28575" cap="sq">
                  <a:solidFill>
                    <a:srgbClr val="F4752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</p:grpSp>
          <p:grpSp>
            <p:nvGrpSpPr>
              <p:cNvPr id="126" name="Group 125">
                <a:extLst>
                  <a:ext uri="{FF2B5EF4-FFF2-40B4-BE49-F238E27FC236}">
                    <a16:creationId xmlns:a16="http://schemas.microsoft.com/office/drawing/2014/main" id="{5F5C26C4-DBB4-4707-85DC-F67E35C65912}"/>
                  </a:ext>
                </a:extLst>
              </p:cNvPr>
              <p:cNvGrpSpPr/>
              <p:nvPr/>
            </p:nvGrpSpPr>
            <p:grpSpPr>
              <a:xfrm>
                <a:off x="10422728" y="2626384"/>
                <a:ext cx="1243948" cy="642591"/>
                <a:chOff x="10452904" y="2626384"/>
                <a:chExt cx="1243948" cy="642591"/>
              </a:xfrm>
            </p:grpSpPr>
            <p:sp>
              <p:nvSpPr>
                <p:cNvPr id="131" name="Rounded Rectangle 1172">
                  <a:extLst>
                    <a:ext uri="{FF2B5EF4-FFF2-40B4-BE49-F238E27FC236}">
                      <a16:creationId xmlns:a16="http://schemas.microsoft.com/office/drawing/2014/main" id="{F42E279E-7595-4429-88CC-16F13B3483CB}"/>
                    </a:ext>
                  </a:extLst>
                </p:cNvPr>
                <p:cNvSpPr/>
                <p:nvPr/>
              </p:nvSpPr>
              <p:spPr>
                <a:xfrm rot="16200000" flipV="1">
                  <a:off x="10551453" y="2761373"/>
                  <a:ext cx="409053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414614 w 759711"/>
                    <a:gd name="connsiteY3" fmla="*/ 2340 h 668066"/>
                    <a:gd name="connsiteX4" fmla="*/ 759711 w 759711"/>
                    <a:gd name="connsiteY4" fmla="*/ 326 h 668066"/>
                    <a:gd name="connsiteX0" fmla="*/ 0 w 414614"/>
                    <a:gd name="connsiteY0" fmla="*/ 668066 h 668066"/>
                    <a:gd name="connsiteX1" fmla="*/ 0 w 414614"/>
                    <a:gd name="connsiteY1" fmla="*/ 222977 h 668066"/>
                    <a:gd name="connsiteX2" fmla="*/ 222651 w 414614"/>
                    <a:gd name="connsiteY2" fmla="*/ 326 h 668066"/>
                    <a:gd name="connsiteX3" fmla="*/ 414614 w 414614"/>
                    <a:gd name="connsiteY3" fmla="*/ 2340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4614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>
                  <a:solidFill>
                    <a:srgbClr val="F4752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132" name="Rounded Rectangle 1172">
                  <a:extLst>
                    <a:ext uri="{FF2B5EF4-FFF2-40B4-BE49-F238E27FC236}">
                      <a16:creationId xmlns:a16="http://schemas.microsoft.com/office/drawing/2014/main" id="{176F022A-44E8-4317-9AAE-FF80EF20D190}"/>
                    </a:ext>
                  </a:extLst>
                </p:cNvPr>
                <p:cNvSpPr/>
                <p:nvPr/>
              </p:nvSpPr>
              <p:spPr>
                <a:xfrm rot="5400000" flipV="1">
                  <a:off x="11237912" y="2445244"/>
                  <a:ext cx="277800" cy="640080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329721 w 759711"/>
                    <a:gd name="connsiteY3" fmla="*/ 1177 h 668066"/>
                    <a:gd name="connsiteX4" fmla="*/ 759711 w 759711"/>
                    <a:gd name="connsiteY4" fmla="*/ 326 h 668066"/>
                    <a:gd name="connsiteX0" fmla="*/ 0 w 329721"/>
                    <a:gd name="connsiteY0" fmla="*/ 668066 h 668066"/>
                    <a:gd name="connsiteX1" fmla="*/ 0 w 329721"/>
                    <a:gd name="connsiteY1" fmla="*/ 222977 h 668066"/>
                    <a:gd name="connsiteX2" fmla="*/ 222651 w 329721"/>
                    <a:gd name="connsiteY2" fmla="*/ 326 h 668066"/>
                    <a:gd name="connsiteX3" fmla="*/ 329721 w 329721"/>
                    <a:gd name="connsiteY3" fmla="*/ 1177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32972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>
                  <a:solidFill>
                    <a:srgbClr val="F47521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</p:grpSp>
          <p:grpSp>
            <p:nvGrpSpPr>
              <p:cNvPr id="127" name="Group 126">
                <a:extLst>
                  <a:ext uri="{FF2B5EF4-FFF2-40B4-BE49-F238E27FC236}">
                    <a16:creationId xmlns:a16="http://schemas.microsoft.com/office/drawing/2014/main" id="{7CE93683-8188-4978-943D-2C4AAA90AD4A}"/>
                  </a:ext>
                </a:extLst>
              </p:cNvPr>
              <p:cNvGrpSpPr/>
              <p:nvPr/>
            </p:nvGrpSpPr>
            <p:grpSpPr>
              <a:xfrm>
                <a:off x="7796357" y="2659687"/>
                <a:ext cx="62290" cy="457200"/>
                <a:chOff x="7821453" y="4015538"/>
                <a:chExt cx="62290" cy="457200"/>
              </a:xfrm>
            </p:grpSpPr>
            <p:cxnSp>
              <p:nvCxnSpPr>
                <p:cNvPr id="129" name="Straight Connector 128">
                  <a:extLst>
                    <a:ext uri="{FF2B5EF4-FFF2-40B4-BE49-F238E27FC236}">
                      <a16:creationId xmlns:a16="http://schemas.microsoft.com/office/drawing/2014/main" id="{114CBA3D-71E8-48E1-BC75-AAB83FD55284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7593372" y="4243619"/>
                  <a:ext cx="457200" cy="1038"/>
                </a:xfrm>
                <a:prstGeom prst="line">
                  <a:avLst/>
                </a:prstGeom>
                <a:noFill/>
                <a:ln w="28575">
                  <a:solidFill>
                    <a:srgbClr val="F4752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C1094243-66D2-4363-B405-47CC4F55E94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rot="5400000" flipV="1">
                  <a:off x="7654624" y="4243619"/>
                  <a:ext cx="457200" cy="1038"/>
                </a:xfrm>
                <a:prstGeom prst="line">
                  <a:avLst/>
                </a:prstGeom>
                <a:noFill/>
                <a:ln w="28575">
                  <a:solidFill>
                    <a:srgbClr val="F4752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0A304808-5DB4-4A93-8AE4-070DA7D944AF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3686043" y="2869413"/>
                <a:ext cx="457200" cy="1038"/>
              </a:xfrm>
              <a:prstGeom prst="line">
                <a:avLst/>
              </a:prstGeom>
              <a:noFill/>
              <a:ln w="28575">
                <a:solidFill>
                  <a:srgbClr val="F4752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6" name="Comparative Shopping Website">
              <a:extLst>
                <a:ext uri="{FF2B5EF4-FFF2-40B4-BE49-F238E27FC236}">
                  <a16:creationId xmlns:a16="http://schemas.microsoft.com/office/drawing/2014/main" id="{BBAE499E-323D-45C6-925E-09677C54C9B7}"/>
                </a:ext>
              </a:extLst>
            </p:cNvPr>
            <p:cNvGrpSpPr/>
            <p:nvPr/>
          </p:nvGrpSpPr>
          <p:grpSpPr>
            <a:xfrm>
              <a:off x="11129356" y="2393042"/>
              <a:ext cx="961654" cy="657881"/>
              <a:chOff x="11161630" y="2393042"/>
              <a:chExt cx="961654" cy="657881"/>
            </a:xfrm>
          </p:grpSpPr>
          <p:sp>
            <p:nvSpPr>
              <p:cNvPr id="121" name="Comparative Shopping Website label">
                <a:extLst>
                  <a:ext uri="{FF2B5EF4-FFF2-40B4-BE49-F238E27FC236}">
                    <a16:creationId xmlns:a16="http://schemas.microsoft.com/office/drawing/2014/main" id="{3A57DA25-A77B-4CF6-B9DF-B4CA14C1A9BE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393997" y="2393042"/>
                <a:ext cx="475489" cy="475488"/>
              </a:xfrm>
              <a:prstGeom prst="ellipse">
                <a:avLst/>
              </a:prstGeom>
              <a:blipFill rotWithShape="1">
                <a:blip r:embed="rId9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F4752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122" name="Comparative Shopping Website label">
                <a:extLst>
                  <a:ext uri="{FF2B5EF4-FFF2-40B4-BE49-F238E27FC236}">
                    <a16:creationId xmlns:a16="http://schemas.microsoft.com/office/drawing/2014/main" id="{FB2B6B0F-59CE-408D-9654-8573B0AA6C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1630" y="2895816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282828">
                        <a:lumMod val="85000"/>
                        <a:lumOff val="15000"/>
                      </a:srgbClr>
                    </a:solidFill>
                    <a:latin typeface="Arial" charset="0"/>
                    <a:ea typeface="Arial" charset="0"/>
                    <a:cs typeface="Arial" charset="0"/>
                  </a:rPr>
                  <a:t>Comparative </a:t>
                </a:r>
                <a:br>
                  <a:rPr lang="en-US" altLang="en-US" sz="700" dirty="0">
                    <a:solidFill>
                      <a:srgbClr val="282828">
                        <a:lumMod val="85000"/>
                        <a:lumOff val="15000"/>
                      </a:srgbClr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282828">
                        <a:lumMod val="85000"/>
                        <a:lumOff val="15000"/>
                      </a:srgbClr>
                    </a:solidFill>
                    <a:latin typeface="Arial" charset="0"/>
                    <a:ea typeface="Arial" charset="0"/>
                    <a:cs typeface="Arial" charset="0"/>
                  </a:rPr>
                  <a:t>Shopping Website</a:t>
                </a:r>
              </a:p>
            </p:txBody>
          </p:sp>
        </p:grpSp>
        <p:grpSp>
          <p:nvGrpSpPr>
            <p:cNvPr id="117" name="Guest Browsing">
              <a:extLst>
                <a:ext uri="{FF2B5EF4-FFF2-40B4-BE49-F238E27FC236}">
                  <a16:creationId xmlns:a16="http://schemas.microsoft.com/office/drawing/2014/main" id="{5F4D3B1B-69E4-4DC6-8799-58B2D8184B01}"/>
                </a:ext>
              </a:extLst>
            </p:cNvPr>
            <p:cNvGrpSpPr/>
            <p:nvPr/>
          </p:nvGrpSpPr>
          <p:grpSpPr>
            <a:xfrm>
              <a:off x="1762755" y="2171531"/>
              <a:ext cx="731751" cy="671840"/>
              <a:chOff x="1795029" y="2171531"/>
              <a:chExt cx="731751" cy="671840"/>
            </a:xfrm>
          </p:grpSpPr>
          <p:sp>
            <p:nvSpPr>
              <p:cNvPr id="119" name="Guest endpt">
                <a:extLst>
                  <a:ext uri="{FF2B5EF4-FFF2-40B4-BE49-F238E27FC236}">
                    <a16:creationId xmlns:a16="http://schemas.microsoft.com/office/drawing/2014/main" id="{5F365829-B10B-4B10-909A-AFC509AB6217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34901" y="2171531"/>
                <a:ext cx="475489" cy="475488"/>
              </a:xfrm>
              <a:prstGeom prst="ellipse">
                <a:avLst/>
              </a:prstGeom>
              <a:blipFill rotWithShape="1">
                <a:blip r:embed="rId10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F47521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120" name="Guest browsing label">
                <a:extLst>
                  <a:ext uri="{FF2B5EF4-FFF2-40B4-BE49-F238E27FC236}">
                    <a16:creationId xmlns:a16="http://schemas.microsoft.com/office/drawing/2014/main" id="{C737B535-902E-4E2D-BEA5-F57E783C3F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029" y="2684353"/>
                <a:ext cx="731751" cy="1590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Guest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browsing</a:t>
                </a:r>
              </a:p>
            </p:txBody>
          </p:sp>
        </p:grpSp>
        <p:sp>
          <p:nvSpPr>
            <p:cNvPr id="118" name="Guest Wireless label">
              <a:extLst>
                <a:ext uri="{FF2B5EF4-FFF2-40B4-BE49-F238E27FC236}">
                  <a16:creationId xmlns:a16="http://schemas.microsoft.com/office/drawing/2014/main" id="{AE0819B1-320E-4F5E-AB5E-B1C8E5381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847" y="2391569"/>
              <a:ext cx="101936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  <a:defRPr/>
              </a:pPr>
              <a:r>
                <a:rPr lang="en-US" altLang="en-US" sz="1000" dirty="0">
                  <a:solidFill>
                    <a:srgbClr val="F47521"/>
                  </a:solidFill>
                  <a:latin typeface="Arial" charset="0"/>
                  <a:ea typeface="Arial" charset="0"/>
                  <a:cs typeface="Arial" charset="0"/>
                </a:rPr>
                <a:t>Guest Wireless</a:t>
              </a:r>
            </a:p>
          </p:txBody>
        </p:sp>
      </p:grpSp>
      <p:grpSp>
        <p:nvGrpSpPr>
          <p:cNvPr id="136" name="Yellow Flow">
            <a:extLst>
              <a:ext uri="{FF2B5EF4-FFF2-40B4-BE49-F238E27FC236}">
                <a16:creationId xmlns:a16="http://schemas.microsoft.com/office/drawing/2014/main" id="{DCD428F1-AADD-4264-A7BA-ED8FB440E1F0}"/>
              </a:ext>
            </a:extLst>
          </p:cNvPr>
          <p:cNvGrpSpPr/>
          <p:nvPr/>
        </p:nvGrpSpPr>
        <p:grpSpPr>
          <a:xfrm>
            <a:off x="518847" y="1291988"/>
            <a:ext cx="11572163" cy="1920768"/>
            <a:chOff x="518847" y="1291988"/>
            <a:chExt cx="11572163" cy="1920768"/>
          </a:xfrm>
        </p:grpSpPr>
        <p:grpSp>
          <p:nvGrpSpPr>
            <p:cNvPr id="137" name="Yellow Flow Lines">
              <a:extLst>
                <a:ext uri="{FF2B5EF4-FFF2-40B4-BE49-F238E27FC236}">
                  <a16:creationId xmlns:a16="http://schemas.microsoft.com/office/drawing/2014/main" id="{82A1672B-A135-4484-8286-088B161C2C7D}"/>
                </a:ext>
              </a:extLst>
            </p:cNvPr>
            <p:cNvGrpSpPr/>
            <p:nvPr/>
          </p:nvGrpSpPr>
          <p:grpSpPr>
            <a:xfrm>
              <a:off x="2243624" y="1522293"/>
              <a:ext cx="9319639" cy="1690463"/>
              <a:chOff x="2243624" y="1522293"/>
              <a:chExt cx="9319639" cy="1690463"/>
            </a:xfrm>
          </p:grpSpPr>
          <p:cxnSp>
            <p:nvCxnSpPr>
              <p:cNvPr id="145" name="Straight Connector 144">
                <a:extLst>
                  <a:ext uri="{FF2B5EF4-FFF2-40B4-BE49-F238E27FC236}">
                    <a16:creationId xmlns:a16="http://schemas.microsoft.com/office/drawing/2014/main" id="{F276ABE7-3906-48CA-82DD-B0C18B362AA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243624" y="1522293"/>
                <a:ext cx="640080" cy="1038"/>
              </a:xfrm>
              <a:prstGeom prst="line">
                <a:avLst/>
              </a:prstGeom>
              <a:noFill/>
              <a:ln w="28575">
                <a:solidFill>
                  <a:srgbClr val="FFCC1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6" name="Arc 16">
                <a:extLst>
                  <a:ext uri="{FF2B5EF4-FFF2-40B4-BE49-F238E27FC236}">
                    <a16:creationId xmlns:a16="http://schemas.microsoft.com/office/drawing/2014/main" id="{37C40214-2211-416D-B25E-779FB912E7C6}"/>
                  </a:ext>
                </a:extLst>
              </p:cNvPr>
              <p:cNvSpPr/>
              <p:nvPr/>
            </p:nvSpPr>
            <p:spPr>
              <a:xfrm>
                <a:off x="3295472" y="1522293"/>
                <a:ext cx="676275" cy="702333"/>
              </a:xfrm>
              <a:custGeom>
                <a:avLst/>
                <a:gdLst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2" fmla="*/ 168275 w 336550"/>
                  <a:gd name="connsiteY2" fmla="*/ 540408 h 1080816"/>
                  <a:gd name="connsiteX3" fmla="*/ 168275 w 336550"/>
                  <a:gd name="connsiteY3" fmla="*/ 0 h 1080816"/>
                  <a:gd name="connsiteX0" fmla="*/ 168275 w 336550"/>
                  <a:gd name="connsiteY0" fmla="*/ 0 h 1080816"/>
                  <a:gd name="connsiteX1" fmla="*/ 336550 w 336550"/>
                  <a:gd name="connsiteY1" fmla="*/ 540408 h 1080816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46050 w 168275"/>
                  <a:gd name="connsiteY1" fmla="*/ 253091 h 540408"/>
                  <a:gd name="connsiteX2" fmla="*/ 168275 w 168275"/>
                  <a:gd name="connsiteY2" fmla="*/ 540408 h 540408"/>
                  <a:gd name="connsiteX0" fmla="*/ 0 w 190500"/>
                  <a:gd name="connsiteY0" fmla="*/ 13751 h 554159"/>
                  <a:gd name="connsiteX1" fmla="*/ 168275 w 190500"/>
                  <a:gd name="connsiteY1" fmla="*/ 554159 h 554159"/>
                  <a:gd name="connsiteX2" fmla="*/ 0 w 190500"/>
                  <a:gd name="connsiteY2" fmla="*/ 554159 h 554159"/>
                  <a:gd name="connsiteX3" fmla="*/ 0 w 190500"/>
                  <a:gd name="connsiteY3" fmla="*/ 13751 h 554159"/>
                  <a:gd name="connsiteX0" fmla="*/ 0 w 190500"/>
                  <a:gd name="connsiteY0" fmla="*/ 13751 h 554159"/>
                  <a:gd name="connsiteX1" fmla="*/ 190500 w 190500"/>
                  <a:gd name="connsiteY1" fmla="*/ 76342 h 554159"/>
                  <a:gd name="connsiteX2" fmla="*/ 168275 w 190500"/>
                  <a:gd name="connsiteY2" fmla="*/ 554159 h 554159"/>
                  <a:gd name="connsiteX0" fmla="*/ 0 w 190500"/>
                  <a:gd name="connsiteY0" fmla="*/ 0 h 540408"/>
                  <a:gd name="connsiteX1" fmla="*/ 168275 w 190500"/>
                  <a:gd name="connsiteY1" fmla="*/ 540408 h 540408"/>
                  <a:gd name="connsiteX2" fmla="*/ 0 w 190500"/>
                  <a:gd name="connsiteY2" fmla="*/ 540408 h 540408"/>
                  <a:gd name="connsiteX3" fmla="*/ 0 w 190500"/>
                  <a:gd name="connsiteY3" fmla="*/ 0 h 540408"/>
                  <a:gd name="connsiteX0" fmla="*/ 0 w 190500"/>
                  <a:gd name="connsiteY0" fmla="*/ 0 h 540408"/>
                  <a:gd name="connsiteX1" fmla="*/ 190500 w 190500"/>
                  <a:gd name="connsiteY1" fmla="*/ 62591 h 540408"/>
                  <a:gd name="connsiteX2" fmla="*/ 168275 w 190500"/>
                  <a:gd name="connsiteY2" fmla="*/ 540408 h 540408"/>
                  <a:gd name="connsiteX0" fmla="*/ 0 w 168275"/>
                  <a:gd name="connsiteY0" fmla="*/ 0 h 540408"/>
                  <a:gd name="connsiteX1" fmla="*/ 168275 w 168275"/>
                  <a:gd name="connsiteY1" fmla="*/ 540408 h 540408"/>
                  <a:gd name="connsiteX2" fmla="*/ 0 w 168275"/>
                  <a:gd name="connsiteY2" fmla="*/ 540408 h 540408"/>
                  <a:gd name="connsiteX3" fmla="*/ 0 w 168275"/>
                  <a:gd name="connsiteY3" fmla="*/ 0 h 540408"/>
                  <a:gd name="connsiteX0" fmla="*/ 0 w 168275"/>
                  <a:gd name="connsiteY0" fmla="*/ 0 h 540408"/>
                  <a:gd name="connsiteX1" fmla="*/ 152400 w 168275"/>
                  <a:gd name="connsiteY1" fmla="*/ 30841 h 540408"/>
                  <a:gd name="connsiteX2" fmla="*/ 168275 w 168275"/>
                  <a:gd name="connsiteY2" fmla="*/ 540408 h 540408"/>
                  <a:gd name="connsiteX0" fmla="*/ 0 w 171393"/>
                  <a:gd name="connsiteY0" fmla="*/ 0 h 540408"/>
                  <a:gd name="connsiteX1" fmla="*/ 168275 w 171393"/>
                  <a:gd name="connsiteY1" fmla="*/ 540408 h 540408"/>
                  <a:gd name="connsiteX2" fmla="*/ 0 w 171393"/>
                  <a:gd name="connsiteY2" fmla="*/ 540408 h 540408"/>
                  <a:gd name="connsiteX3" fmla="*/ 0 w 171393"/>
                  <a:gd name="connsiteY3" fmla="*/ 0 h 540408"/>
                  <a:gd name="connsiteX0" fmla="*/ 0 w 171393"/>
                  <a:gd name="connsiteY0" fmla="*/ 0 h 540408"/>
                  <a:gd name="connsiteX1" fmla="*/ 152400 w 171393"/>
                  <a:gd name="connsiteY1" fmla="*/ 30841 h 540408"/>
                  <a:gd name="connsiteX2" fmla="*/ 168275 w 171393"/>
                  <a:gd name="connsiteY2" fmla="*/ 540408 h 540408"/>
                  <a:gd name="connsiteX0" fmla="*/ 101600 w 272993"/>
                  <a:gd name="connsiteY0" fmla="*/ 0 h 540408"/>
                  <a:gd name="connsiteX1" fmla="*/ 269875 w 272993"/>
                  <a:gd name="connsiteY1" fmla="*/ 540408 h 540408"/>
                  <a:gd name="connsiteX2" fmla="*/ 101600 w 272993"/>
                  <a:gd name="connsiteY2" fmla="*/ 540408 h 540408"/>
                  <a:gd name="connsiteX3" fmla="*/ 101600 w 272993"/>
                  <a:gd name="connsiteY3" fmla="*/ 0 h 540408"/>
                  <a:gd name="connsiteX0" fmla="*/ 0 w 272993"/>
                  <a:gd name="connsiteY0" fmla="*/ 25400 h 540408"/>
                  <a:gd name="connsiteX1" fmla="*/ 254000 w 272993"/>
                  <a:gd name="connsiteY1" fmla="*/ 30841 h 540408"/>
                  <a:gd name="connsiteX2" fmla="*/ 269875 w 272993"/>
                  <a:gd name="connsiteY2" fmla="*/ 540408 h 540408"/>
                  <a:gd name="connsiteX0" fmla="*/ 101600 w 296237"/>
                  <a:gd name="connsiteY0" fmla="*/ 0 h 540408"/>
                  <a:gd name="connsiteX1" fmla="*/ 269875 w 296237"/>
                  <a:gd name="connsiteY1" fmla="*/ 540408 h 540408"/>
                  <a:gd name="connsiteX2" fmla="*/ 101600 w 296237"/>
                  <a:gd name="connsiteY2" fmla="*/ 540408 h 540408"/>
                  <a:gd name="connsiteX3" fmla="*/ 101600 w 296237"/>
                  <a:gd name="connsiteY3" fmla="*/ 0 h 540408"/>
                  <a:gd name="connsiteX0" fmla="*/ 0 w 296237"/>
                  <a:gd name="connsiteY0" fmla="*/ 25400 h 540408"/>
                  <a:gd name="connsiteX1" fmla="*/ 254000 w 296237"/>
                  <a:gd name="connsiteY1" fmla="*/ 30841 h 540408"/>
                  <a:gd name="connsiteX2" fmla="*/ 269875 w 296237"/>
                  <a:gd name="connsiteY2" fmla="*/ 540408 h 540408"/>
                  <a:gd name="connsiteX0" fmla="*/ 101600 w 290588"/>
                  <a:gd name="connsiteY0" fmla="*/ 8814 h 555572"/>
                  <a:gd name="connsiteX1" fmla="*/ 269875 w 290588"/>
                  <a:gd name="connsiteY1" fmla="*/ 549222 h 555572"/>
                  <a:gd name="connsiteX2" fmla="*/ 101600 w 290588"/>
                  <a:gd name="connsiteY2" fmla="*/ 549222 h 555572"/>
                  <a:gd name="connsiteX3" fmla="*/ 101600 w 290588"/>
                  <a:gd name="connsiteY3" fmla="*/ 8814 h 555572"/>
                  <a:gd name="connsiteX0" fmla="*/ 0 w 290588"/>
                  <a:gd name="connsiteY0" fmla="*/ 34214 h 555572"/>
                  <a:gd name="connsiteX1" fmla="*/ 254000 w 290588"/>
                  <a:gd name="connsiteY1" fmla="*/ 39655 h 555572"/>
                  <a:gd name="connsiteX2" fmla="*/ 288925 w 290588"/>
                  <a:gd name="connsiteY2" fmla="*/ 555572 h 555572"/>
                  <a:gd name="connsiteX0" fmla="*/ 257175 w 454840"/>
                  <a:gd name="connsiteY0" fmla="*/ 27005 h 573763"/>
                  <a:gd name="connsiteX1" fmla="*/ 425450 w 454840"/>
                  <a:gd name="connsiteY1" fmla="*/ 567413 h 573763"/>
                  <a:gd name="connsiteX2" fmla="*/ 257175 w 454840"/>
                  <a:gd name="connsiteY2" fmla="*/ 567413 h 573763"/>
                  <a:gd name="connsiteX3" fmla="*/ 257175 w 454840"/>
                  <a:gd name="connsiteY3" fmla="*/ 27005 h 573763"/>
                  <a:gd name="connsiteX0" fmla="*/ 0 w 454840"/>
                  <a:gd name="connsiteY0" fmla="*/ 11130 h 573763"/>
                  <a:gd name="connsiteX1" fmla="*/ 409575 w 454840"/>
                  <a:gd name="connsiteY1" fmla="*/ 57846 h 573763"/>
                  <a:gd name="connsiteX2" fmla="*/ 444500 w 454840"/>
                  <a:gd name="connsiteY2" fmla="*/ 573763 h 573763"/>
                  <a:gd name="connsiteX0" fmla="*/ 257175 w 454840"/>
                  <a:gd name="connsiteY0" fmla="*/ 23576 h 570334"/>
                  <a:gd name="connsiteX1" fmla="*/ 425450 w 454840"/>
                  <a:gd name="connsiteY1" fmla="*/ 563984 h 570334"/>
                  <a:gd name="connsiteX2" fmla="*/ 257175 w 454840"/>
                  <a:gd name="connsiteY2" fmla="*/ 563984 h 570334"/>
                  <a:gd name="connsiteX3" fmla="*/ 257175 w 454840"/>
                  <a:gd name="connsiteY3" fmla="*/ 23576 h 570334"/>
                  <a:gd name="connsiteX0" fmla="*/ 0 w 454840"/>
                  <a:gd name="connsiteY0" fmla="*/ 7701 h 570334"/>
                  <a:gd name="connsiteX1" fmla="*/ 409575 w 454840"/>
                  <a:gd name="connsiteY1" fmla="*/ 54417 h 570334"/>
                  <a:gd name="connsiteX2" fmla="*/ 444500 w 454840"/>
                  <a:gd name="connsiteY2" fmla="*/ 570334 h 570334"/>
                  <a:gd name="connsiteX0" fmla="*/ 257175 w 460200"/>
                  <a:gd name="connsiteY0" fmla="*/ 15875 h 562633"/>
                  <a:gd name="connsiteX1" fmla="*/ 425450 w 460200"/>
                  <a:gd name="connsiteY1" fmla="*/ 556283 h 562633"/>
                  <a:gd name="connsiteX2" fmla="*/ 257175 w 460200"/>
                  <a:gd name="connsiteY2" fmla="*/ 556283 h 562633"/>
                  <a:gd name="connsiteX3" fmla="*/ 257175 w 460200"/>
                  <a:gd name="connsiteY3" fmla="*/ 15875 h 562633"/>
                  <a:gd name="connsiteX0" fmla="*/ 0 w 460200"/>
                  <a:gd name="connsiteY0" fmla="*/ 0 h 562633"/>
                  <a:gd name="connsiteX1" fmla="*/ 419100 w 460200"/>
                  <a:gd name="connsiteY1" fmla="*/ 68941 h 562633"/>
                  <a:gd name="connsiteX2" fmla="*/ 444500 w 460200"/>
                  <a:gd name="connsiteY2" fmla="*/ 562633 h 562633"/>
                  <a:gd name="connsiteX0" fmla="*/ 257175 w 451248"/>
                  <a:gd name="connsiteY0" fmla="*/ 17515 h 564273"/>
                  <a:gd name="connsiteX1" fmla="*/ 425450 w 451248"/>
                  <a:gd name="connsiteY1" fmla="*/ 557923 h 564273"/>
                  <a:gd name="connsiteX2" fmla="*/ 257175 w 451248"/>
                  <a:gd name="connsiteY2" fmla="*/ 557923 h 564273"/>
                  <a:gd name="connsiteX3" fmla="*/ 257175 w 451248"/>
                  <a:gd name="connsiteY3" fmla="*/ 17515 h 564273"/>
                  <a:gd name="connsiteX0" fmla="*/ 0 w 451248"/>
                  <a:gd name="connsiteY0" fmla="*/ 1640 h 564273"/>
                  <a:gd name="connsiteX1" fmla="*/ 419100 w 451248"/>
                  <a:gd name="connsiteY1" fmla="*/ 70581 h 564273"/>
                  <a:gd name="connsiteX2" fmla="*/ 444500 w 451248"/>
                  <a:gd name="connsiteY2" fmla="*/ 564273 h 564273"/>
                  <a:gd name="connsiteX0" fmla="*/ 257175 w 444709"/>
                  <a:gd name="connsiteY0" fmla="*/ 36690 h 583448"/>
                  <a:gd name="connsiteX1" fmla="*/ 425450 w 444709"/>
                  <a:gd name="connsiteY1" fmla="*/ 577098 h 583448"/>
                  <a:gd name="connsiteX2" fmla="*/ 257175 w 444709"/>
                  <a:gd name="connsiteY2" fmla="*/ 577098 h 583448"/>
                  <a:gd name="connsiteX3" fmla="*/ 257175 w 444709"/>
                  <a:gd name="connsiteY3" fmla="*/ 36690 h 583448"/>
                  <a:gd name="connsiteX0" fmla="*/ 0 w 444709"/>
                  <a:gd name="connsiteY0" fmla="*/ 20815 h 583448"/>
                  <a:gd name="connsiteX1" fmla="*/ 419100 w 444709"/>
                  <a:gd name="connsiteY1" fmla="*/ 89756 h 583448"/>
                  <a:gd name="connsiteX2" fmla="*/ 444500 w 444709"/>
                  <a:gd name="connsiteY2" fmla="*/ 583448 h 583448"/>
                  <a:gd name="connsiteX0" fmla="*/ 257175 w 457670"/>
                  <a:gd name="connsiteY0" fmla="*/ 17501 h 564259"/>
                  <a:gd name="connsiteX1" fmla="*/ 425450 w 457670"/>
                  <a:gd name="connsiteY1" fmla="*/ 557909 h 564259"/>
                  <a:gd name="connsiteX2" fmla="*/ 257175 w 457670"/>
                  <a:gd name="connsiteY2" fmla="*/ 557909 h 564259"/>
                  <a:gd name="connsiteX3" fmla="*/ 257175 w 457670"/>
                  <a:gd name="connsiteY3" fmla="*/ 17501 h 564259"/>
                  <a:gd name="connsiteX0" fmla="*/ 0 w 457670"/>
                  <a:gd name="connsiteY0" fmla="*/ 1626 h 564259"/>
                  <a:gd name="connsiteX1" fmla="*/ 444500 w 457670"/>
                  <a:gd name="connsiteY1" fmla="*/ 111842 h 564259"/>
                  <a:gd name="connsiteX2" fmla="*/ 444500 w 457670"/>
                  <a:gd name="connsiteY2" fmla="*/ 564259 h 564259"/>
                  <a:gd name="connsiteX0" fmla="*/ 257175 w 483266"/>
                  <a:gd name="connsiteY0" fmla="*/ 15875 h 565808"/>
                  <a:gd name="connsiteX1" fmla="*/ 425450 w 483266"/>
                  <a:gd name="connsiteY1" fmla="*/ 556283 h 565808"/>
                  <a:gd name="connsiteX2" fmla="*/ 257175 w 483266"/>
                  <a:gd name="connsiteY2" fmla="*/ 556283 h 565808"/>
                  <a:gd name="connsiteX3" fmla="*/ 257175 w 483266"/>
                  <a:gd name="connsiteY3" fmla="*/ 15875 h 565808"/>
                  <a:gd name="connsiteX0" fmla="*/ 0 w 483266"/>
                  <a:gd name="connsiteY0" fmla="*/ 0 h 565808"/>
                  <a:gd name="connsiteX1" fmla="*/ 444500 w 483266"/>
                  <a:gd name="connsiteY1" fmla="*/ 110216 h 565808"/>
                  <a:gd name="connsiteX2" fmla="*/ 460375 w 483266"/>
                  <a:gd name="connsiteY2" fmla="*/ 565808 h 5658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487378"/>
                  <a:gd name="connsiteY0" fmla="*/ 15875 h 667408"/>
                  <a:gd name="connsiteX1" fmla="*/ 425450 w 487378"/>
                  <a:gd name="connsiteY1" fmla="*/ 556283 h 667408"/>
                  <a:gd name="connsiteX2" fmla="*/ 257175 w 487378"/>
                  <a:gd name="connsiteY2" fmla="*/ 556283 h 667408"/>
                  <a:gd name="connsiteX3" fmla="*/ 257175 w 487378"/>
                  <a:gd name="connsiteY3" fmla="*/ 15875 h 667408"/>
                  <a:gd name="connsiteX0" fmla="*/ 0 w 487378"/>
                  <a:gd name="connsiteY0" fmla="*/ 0 h 667408"/>
                  <a:gd name="connsiteX1" fmla="*/ 444500 w 487378"/>
                  <a:gd name="connsiteY1" fmla="*/ 110216 h 667408"/>
                  <a:gd name="connsiteX2" fmla="*/ 469900 w 487378"/>
                  <a:gd name="connsiteY2" fmla="*/ 667408 h 667408"/>
                  <a:gd name="connsiteX0" fmla="*/ 257175 w 501301"/>
                  <a:gd name="connsiteY0" fmla="*/ 15875 h 670583"/>
                  <a:gd name="connsiteX1" fmla="*/ 425450 w 501301"/>
                  <a:gd name="connsiteY1" fmla="*/ 556283 h 670583"/>
                  <a:gd name="connsiteX2" fmla="*/ 257175 w 501301"/>
                  <a:gd name="connsiteY2" fmla="*/ 556283 h 670583"/>
                  <a:gd name="connsiteX3" fmla="*/ 257175 w 501301"/>
                  <a:gd name="connsiteY3" fmla="*/ 15875 h 670583"/>
                  <a:gd name="connsiteX0" fmla="*/ 0 w 501301"/>
                  <a:gd name="connsiteY0" fmla="*/ 0 h 670583"/>
                  <a:gd name="connsiteX1" fmla="*/ 444500 w 501301"/>
                  <a:gd name="connsiteY1" fmla="*/ 110216 h 670583"/>
                  <a:gd name="connsiteX2" fmla="*/ 495300 w 501301"/>
                  <a:gd name="connsiteY2" fmla="*/ 670583 h 670583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295275 w 541515"/>
                  <a:gd name="connsiteY0" fmla="*/ 0 h 654708"/>
                  <a:gd name="connsiteX1" fmla="*/ 463550 w 541515"/>
                  <a:gd name="connsiteY1" fmla="*/ 540408 h 654708"/>
                  <a:gd name="connsiteX2" fmla="*/ 295275 w 541515"/>
                  <a:gd name="connsiteY2" fmla="*/ 540408 h 654708"/>
                  <a:gd name="connsiteX3" fmla="*/ 295275 w 541515"/>
                  <a:gd name="connsiteY3" fmla="*/ 0 h 654708"/>
                  <a:gd name="connsiteX0" fmla="*/ 0 w 541515"/>
                  <a:gd name="connsiteY0" fmla="*/ 47625 h 654708"/>
                  <a:gd name="connsiteX1" fmla="*/ 482600 w 541515"/>
                  <a:gd name="connsiteY1" fmla="*/ 94341 h 654708"/>
                  <a:gd name="connsiteX2" fmla="*/ 533400 w 541515"/>
                  <a:gd name="connsiteY2" fmla="*/ 654708 h 654708"/>
                  <a:gd name="connsiteX0" fmla="*/ 314325 w 561673"/>
                  <a:gd name="connsiteY0" fmla="*/ 0 h 654708"/>
                  <a:gd name="connsiteX1" fmla="*/ 482600 w 561673"/>
                  <a:gd name="connsiteY1" fmla="*/ 540408 h 654708"/>
                  <a:gd name="connsiteX2" fmla="*/ 314325 w 561673"/>
                  <a:gd name="connsiteY2" fmla="*/ 540408 h 654708"/>
                  <a:gd name="connsiteX3" fmla="*/ 314325 w 561673"/>
                  <a:gd name="connsiteY3" fmla="*/ 0 h 654708"/>
                  <a:gd name="connsiteX0" fmla="*/ 0 w 561673"/>
                  <a:gd name="connsiteY0" fmla="*/ 34925 h 654708"/>
                  <a:gd name="connsiteX1" fmla="*/ 501650 w 561673"/>
                  <a:gd name="connsiteY1" fmla="*/ 94341 h 654708"/>
                  <a:gd name="connsiteX2" fmla="*/ 552450 w 561673"/>
                  <a:gd name="connsiteY2" fmla="*/ 654708 h 654708"/>
                  <a:gd name="connsiteX0" fmla="*/ 314325 w 569928"/>
                  <a:gd name="connsiteY0" fmla="*/ 0 h 657883"/>
                  <a:gd name="connsiteX1" fmla="*/ 482600 w 569928"/>
                  <a:gd name="connsiteY1" fmla="*/ 540408 h 657883"/>
                  <a:gd name="connsiteX2" fmla="*/ 314325 w 569928"/>
                  <a:gd name="connsiteY2" fmla="*/ 540408 h 657883"/>
                  <a:gd name="connsiteX3" fmla="*/ 314325 w 569928"/>
                  <a:gd name="connsiteY3" fmla="*/ 0 h 657883"/>
                  <a:gd name="connsiteX0" fmla="*/ 0 w 569928"/>
                  <a:gd name="connsiteY0" fmla="*/ 34925 h 657883"/>
                  <a:gd name="connsiteX1" fmla="*/ 501650 w 569928"/>
                  <a:gd name="connsiteY1" fmla="*/ 94341 h 657883"/>
                  <a:gd name="connsiteX2" fmla="*/ 565150 w 569928"/>
                  <a:gd name="connsiteY2" fmla="*/ 657883 h 657883"/>
                  <a:gd name="connsiteX0" fmla="*/ 314325 w 571308"/>
                  <a:gd name="connsiteY0" fmla="*/ 0 h 657883"/>
                  <a:gd name="connsiteX1" fmla="*/ 482600 w 571308"/>
                  <a:gd name="connsiteY1" fmla="*/ 540408 h 657883"/>
                  <a:gd name="connsiteX2" fmla="*/ 314325 w 571308"/>
                  <a:gd name="connsiteY2" fmla="*/ 540408 h 657883"/>
                  <a:gd name="connsiteX3" fmla="*/ 314325 w 571308"/>
                  <a:gd name="connsiteY3" fmla="*/ 0 h 657883"/>
                  <a:gd name="connsiteX0" fmla="*/ 0 w 571308"/>
                  <a:gd name="connsiteY0" fmla="*/ 34925 h 657883"/>
                  <a:gd name="connsiteX1" fmla="*/ 501650 w 571308"/>
                  <a:gd name="connsiteY1" fmla="*/ 94341 h 657883"/>
                  <a:gd name="connsiteX2" fmla="*/ 565150 w 571308"/>
                  <a:gd name="connsiteY2" fmla="*/ 657883 h 657883"/>
                  <a:gd name="connsiteX0" fmla="*/ 314325 w 578445"/>
                  <a:gd name="connsiteY0" fmla="*/ 0 h 661058"/>
                  <a:gd name="connsiteX1" fmla="*/ 482600 w 578445"/>
                  <a:gd name="connsiteY1" fmla="*/ 540408 h 661058"/>
                  <a:gd name="connsiteX2" fmla="*/ 314325 w 578445"/>
                  <a:gd name="connsiteY2" fmla="*/ 540408 h 661058"/>
                  <a:gd name="connsiteX3" fmla="*/ 314325 w 578445"/>
                  <a:gd name="connsiteY3" fmla="*/ 0 h 661058"/>
                  <a:gd name="connsiteX0" fmla="*/ 0 w 578445"/>
                  <a:gd name="connsiteY0" fmla="*/ 34925 h 661058"/>
                  <a:gd name="connsiteX1" fmla="*/ 501650 w 578445"/>
                  <a:gd name="connsiteY1" fmla="*/ 94341 h 661058"/>
                  <a:gd name="connsiteX2" fmla="*/ 574675 w 578445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28575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11150 w 575159"/>
                  <a:gd name="connsiteY0" fmla="*/ 0 h 661058"/>
                  <a:gd name="connsiteX1" fmla="*/ 479425 w 575159"/>
                  <a:gd name="connsiteY1" fmla="*/ 540408 h 661058"/>
                  <a:gd name="connsiteX2" fmla="*/ 311150 w 575159"/>
                  <a:gd name="connsiteY2" fmla="*/ 540408 h 661058"/>
                  <a:gd name="connsiteX3" fmla="*/ 311150 w 575159"/>
                  <a:gd name="connsiteY3" fmla="*/ 0 h 661058"/>
                  <a:gd name="connsiteX0" fmla="*/ 0 w 575159"/>
                  <a:gd name="connsiteY0" fmla="*/ 31750 h 661058"/>
                  <a:gd name="connsiteX1" fmla="*/ 498475 w 575159"/>
                  <a:gd name="connsiteY1" fmla="*/ 94341 h 661058"/>
                  <a:gd name="connsiteX2" fmla="*/ 571500 w 575159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34566"/>
                  <a:gd name="connsiteY0" fmla="*/ 0 h 661058"/>
                  <a:gd name="connsiteX1" fmla="*/ 536575 w 634566"/>
                  <a:gd name="connsiteY1" fmla="*/ 540408 h 661058"/>
                  <a:gd name="connsiteX2" fmla="*/ 368300 w 634566"/>
                  <a:gd name="connsiteY2" fmla="*/ 540408 h 661058"/>
                  <a:gd name="connsiteX3" fmla="*/ 368300 w 634566"/>
                  <a:gd name="connsiteY3" fmla="*/ 0 h 661058"/>
                  <a:gd name="connsiteX0" fmla="*/ 0 w 634566"/>
                  <a:gd name="connsiteY0" fmla="*/ 22225 h 661058"/>
                  <a:gd name="connsiteX1" fmla="*/ 555625 w 634566"/>
                  <a:gd name="connsiteY1" fmla="*/ 94341 h 661058"/>
                  <a:gd name="connsiteX2" fmla="*/ 628650 w 634566"/>
                  <a:gd name="connsiteY2" fmla="*/ 661058 h 661058"/>
                  <a:gd name="connsiteX0" fmla="*/ 368300 w 645353"/>
                  <a:gd name="connsiteY0" fmla="*/ 0 h 661058"/>
                  <a:gd name="connsiteX1" fmla="*/ 536575 w 645353"/>
                  <a:gd name="connsiteY1" fmla="*/ 540408 h 661058"/>
                  <a:gd name="connsiteX2" fmla="*/ 368300 w 645353"/>
                  <a:gd name="connsiteY2" fmla="*/ 540408 h 661058"/>
                  <a:gd name="connsiteX3" fmla="*/ 368300 w 645353"/>
                  <a:gd name="connsiteY3" fmla="*/ 0 h 661058"/>
                  <a:gd name="connsiteX0" fmla="*/ 0 w 645353"/>
                  <a:gd name="connsiteY0" fmla="*/ 22225 h 661058"/>
                  <a:gd name="connsiteX1" fmla="*/ 581025 w 645353"/>
                  <a:gd name="connsiteY1" fmla="*/ 107041 h 661058"/>
                  <a:gd name="connsiteX2" fmla="*/ 628650 w 645353"/>
                  <a:gd name="connsiteY2" fmla="*/ 661058 h 661058"/>
                  <a:gd name="connsiteX0" fmla="*/ 368300 w 663392"/>
                  <a:gd name="connsiteY0" fmla="*/ 0 h 680108"/>
                  <a:gd name="connsiteX1" fmla="*/ 536575 w 663392"/>
                  <a:gd name="connsiteY1" fmla="*/ 540408 h 680108"/>
                  <a:gd name="connsiteX2" fmla="*/ 368300 w 663392"/>
                  <a:gd name="connsiteY2" fmla="*/ 540408 h 680108"/>
                  <a:gd name="connsiteX3" fmla="*/ 368300 w 663392"/>
                  <a:gd name="connsiteY3" fmla="*/ 0 h 680108"/>
                  <a:gd name="connsiteX0" fmla="*/ 0 w 663392"/>
                  <a:gd name="connsiteY0" fmla="*/ 22225 h 680108"/>
                  <a:gd name="connsiteX1" fmla="*/ 581025 w 663392"/>
                  <a:gd name="connsiteY1" fmla="*/ 107041 h 680108"/>
                  <a:gd name="connsiteX2" fmla="*/ 657225 w 663392"/>
                  <a:gd name="connsiteY2" fmla="*/ 680108 h 680108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2222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73227"/>
                  <a:gd name="connsiteY0" fmla="*/ 0 h 683283"/>
                  <a:gd name="connsiteX1" fmla="*/ 536575 w 673227"/>
                  <a:gd name="connsiteY1" fmla="*/ 540408 h 683283"/>
                  <a:gd name="connsiteX2" fmla="*/ 368300 w 673227"/>
                  <a:gd name="connsiteY2" fmla="*/ 540408 h 683283"/>
                  <a:gd name="connsiteX3" fmla="*/ 368300 w 673227"/>
                  <a:gd name="connsiteY3" fmla="*/ 0 h 683283"/>
                  <a:gd name="connsiteX0" fmla="*/ 0 w 673227"/>
                  <a:gd name="connsiteY0" fmla="*/ 15875 h 683283"/>
                  <a:gd name="connsiteX1" fmla="*/ 581025 w 673227"/>
                  <a:gd name="connsiteY1" fmla="*/ 107041 h 683283"/>
                  <a:gd name="connsiteX2" fmla="*/ 669925 w 673227"/>
                  <a:gd name="connsiteY2" fmla="*/ 683283 h 683283"/>
                  <a:gd name="connsiteX0" fmla="*/ 368300 w 690055"/>
                  <a:gd name="connsiteY0" fmla="*/ 0 h 695983"/>
                  <a:gd name="connsiteX1" fmla="*/ 536575 w 690055"/>
                  <a:gd name="connsiteY1" fmla="*/ 540408 h 695983"/>
                  <a:gd name="connsiteX2" fmla="*/ 368300 w 690055"/>
                  <a:gd name="connsiteY2" fmla="*/ 540408 h 695983"/>
                  <a:gd name="connsiteX3" fmla="*/ 368300 w 690055"/>
                  <a:gd name="connsiteY3" fmla="*/ 0 h 695983"/>
                  <a:gd name="connsiteX0" fmla="*/ 0 w 690055"/>
                  <a:gd name="connsiteY0" fmla="*/ 15875 h 695983"/>
                  <a:gd name="connsiteX1" fmla="*/ 581025 w 690055"/>
                  <a:gd name="connsiteY1" fmla="*/ 107041 h 695983"/>
                  <a:gd name="connsiteX2" fmla="*/ 688975 w 690055"/>
                  <a:gd name="connsiteY2" fmla="*/ 695983 h 695983"/>
                  <a:gd name="connsiteX0" fmla="*/ 368300 w 688975"/>
                  <a:gd name="connsiteY0" fmla="*/ 0 h 695983"/>
                  <a:gd name="connsiteX1" fmla="*/ 536575 w 688975"/>
                  <a:gd name="connsiteY1" fmla="*/ 540408 h 695983"/>
                  <a:gd name="connsiteX2" fmla="*/ 368300 w 688975"/>
                  <a:gd name="connsiteY2" fmla="*/ 540408 h 695983"/>
                  <a:gd name="connsiteX3" fmla="*/ 368300 w 688975"/>
                  <a:gd name="connsiteY3" fmla="*/ 0 h 695983"/>
                  <a:gd name="connsiteX0" fmla="*/ 0 w 688975"/>
                  <a:gd name="connsiteY0" fmla="*/ 15875 h 695983"/>
                  <a:gd name="connsiteX1" fmla="*/ 581025 w 688975"/>
                  <a:gd name="connsiteY1" fmla="*/ 107041 h 695983"/>
                  <a:gd name="connsiteX2" fmla="*/ 688975 w 688975"/>
                  <a:gd name="connsiteY2" fmla="*/ 695983 h 69598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15875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81025 w 676275"/>
                  <a:gd name="connsiteY1" fmla="*/ 107041 h 702333"/>
                  <a:gd name="connsiteX2" fmla="*/ 676275 w 676275"/>
                  <a:gd name="connsiteY2" fmla="*/ 702333 h 702333"/>
                  <a:gd name="connsiteX0" fmla="*/ 368300 w 682450"/>
                  <a:gd name="connsiteY0" fmla="*/ 0 h 702333"/>
                  <a:gd name="connsiteX1" fmla="*/ 536575 w 682450"/>
                  <a:gd name="connsiteY1" fmla="*/ 540408 h 702333"/>
                  <a:gd name="connsiteX2" fmla="*/ 368300 w 682450"/>
                  <a:gd name="connsiteY2" fmla="*/ 540408 h 702333"/>
                  <a:gd name="connsiteX3" fmla="*/ 368300 w 682450"/>
                  <a:gd name="connsiteY3" fmla="*/ 0 h 702333"/>
                  <a:gd name="connsiteX0" fmla="*/ 0 w 682450"/>
                  <a:gd name="connsiteY0" fmla="*/ 6350 h 702333"/>
                  <a:gd name="connsiteX1" fmla="*/ 608321 w 682450"/>
                  <a:gd name="connsiteY1" fmla="*/ 88844 h 702333"/>
                  <a:gd name="connsiteX2" fmla="*/ 676275 w 682450"/>
                  <a:gd name="connsiteY2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608321 w 676275"/>
                  <a:gd name="connsiteY1" fmla="*/ 88844 h 702333"/>
                  <a:gd name="connsiteX2" fmla="*/ 676275 w 676275"/>
                  <a:gd name="connsiteY2" fmla="*/ 702333 h 702333"/>
                  <a:gd name="connsiteX0" fmla="*/ 368300 w 687309"/>
                  <a:gd name="connsiteY0" fmla="*/ 0 h 702333"/>
                  <a:gd name="connsiteX1" fmla="*/ 536575 w 687309"/>
                  <a:gd name="connsiteY1" fmla="*/ 540408 h 702333"/>
                  <a:gd name="connsiteX2" fmla="*/ 368300 w 687309"/>
                  <a:gd name="connsiteY2" fmla="*/ 540408 h 702333"/>
                  <a:gd name="connsiteX3" fmla="*/ 368300 w 687309"/>
                  <a:gd name="connsiteY3" fmla="*/ 0 h 702333"/>
                  <a:gd name="connsiteX0" fmla="*/ 0 w 687309"/>
                  <a:gd name="connsiteY0" fmla="*/ 6350 h 702333"/>
                  <a:gd name="connsiteX1" fmla="*/ 608321 w 687309"/>
                  <a:gd name="connsiteY1" fmla="*/ 88844 h 702333"/>
                  <a:gd name="connsiteX2" fmla="*/ 676275 w 687309"/>
                  <a:gd name="connsiteY2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608321 w 676275"/>
                  <a:gd name="connsiteY1" fmla="*/ 88844 h 702333"/>
                  <a:gd name="connsiteX2" fmla="*/ 676275 w 676275"/>
                  <a:gd name="connsiteY2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608321 w 676275"/>
                  <a:gd name="connsiteY1" fmla="*/ 88844 h 702333"/>
                  <a:gd name="connsiteX2" fmla="*/ 676275 w 676275"/>
                  <a:gd name="connsiteY2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460833 w 676275"/>
                  <a:gd name="connsiteY1" fmla="*/ 20063 h 702333"/>
                  <a:gd name="connsiteX2" fmla="*/ 608321 w 676275"/>
                  <a:gd name="connsiteY2" fmla="*/ 88844 h 702333"/>
                  <a:gd name="connsiteX3" fmla="*/ 676275 w 676275"/>
                  <a:gd name="connsiteY3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460833 w 676275"/>
                  <a:gd name="connsiteY1" fmla="*/ 20063 h 702333"/>
                  <a:gd name="connsiteX2" fmla="*/ 608321 w 676275"/>
                  <a:gd name="connsiteY2" fmla="*/ 88844 h 702333"/>
                  <a:gd name="connsiteX3" fmla="*/ 651901 w 676275"/>
                  <a:gd name="connsiteY3" fmla="*/ 220231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460833 w 676275"/>
                  <a:gd name="connsiteY1" fmla="*/ 20063 h 702333"/>
                  <a:gd name="connsiteX2" fmla="*/ 640166 w 676275"/>
                  <a:gd name="connsiteY2" fmla="*/ 70647 h 702333"/>
                  <a:gd name="connsiteX3" fmla="*/ 651901 w 676275"/>
                  <a:gd name="connsiteY3" fmla="*/ 220231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460833 w 676275"/>
                  <a:gd name="connsiteY1" fmla="*/ 20063 h 702333"/>
                  <a:gd name="connsiteX2" fmla="*/ 640166 w 676275"/>
                  <a:gd name="connsiteY2" fmla="*/ 70647 h 702333"/>
                  <a:gd name="connsiteX3" fmla="*/ 670098 w 676275"/>
                  <a:gd name="connsiteY3" fmla="*/ 2247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460833 w 676275"/>
                  <a:gd name="connsiteY1" fmla="*/ 20063 h 702333"/>
                  <a:gd name="connsiteX2" fmla="*/ 640166 w 676275"/>
                  <a:gd name="connsiteY2" fmla="*/ 70647 h 702333"/>
                  <a:gd name="connsiteX3" fmla="*/ 670098 w 676275"/>
                  <a:gd name="connsiteY3" fmla="*/ 2247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460833 w 676275"/>
                  <a:gd name="connsiteY1" fmla="*/ 20063 h 702333"/>
                  <a:gd name="connsiteX2" fmla="*/ 640166 w 676275"/>
                  <a:gd name="connsiteY2" fmla="*/ 70647 h 702333"/>
                  <a:gd name="connsiteX3" fmla="*/ 670098 w 676275"/>
                  <a:gd name="connsiteY3" fmla="*/ 2247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460833 w 676275"/>
                  <a:gd name="connsiteY1" fmla="*/ 20063 h 702333"/>
                  <a:gd name="connsiteX2" fmla="*/ 603772 w 676275"/>
                  <a:gd name="connsiteY2" fmla="*/ 66097 h 702333"/>
                  <a:gd name="connsiteX3" fmla="*/ 670098 w 676275"/>
                  <a:gd name="connsiteY3" fmla="*/ 2247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460833 w 676275"/>
                  <a:gd name="connsiteY1" fmla="*/ 20063 h 702333"/>
                  <a:gd name="connsiteX2" fmla="*/ 624274 w 676275"/>
                  <a:gd name="connsiteY2" fmla="*/ 61997 h 702333"/>
                  <a:gd name="connsiteX3" fmla="*/ 670098 w 676275"/>
                  <a:gd name="connsiteY3" fmla="*/ 2247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460833 w 676275"/>
                  <a:gd name="connsiteY1" fmla="*/ 20063 h 702333"/>
                  <a:gd name="connsiteX2" fmla="*/ 624274 w 676275"/>
                  <a:gd name="connsiteY2" fmla="*/ 61997 h 702333"/>
                  <a:gd name="connsiteX3" fmla="*/ 670098 w 676275"/>
                  <a:gd name="connsiteY3" fmla="*/ 2247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460833 w 676275"/>
                  <a:gd name="connsiteY1" fmla="*/ 20063 h 702333"/>
                  <a:gd name="connsiteX2" fmla="*/ 624274 w 676275"/>
                  <a:gd name="connsiteY2" fmla="*/ 90700 h 702333"/>
                  <a:gd name="connsiteX3" fmla="*/ 670098 w 676275"/>
                  <a:gd name="connsiteY3" fmla="*/ 2247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460833 w 676275"/>
                  <a:gd name="connsiteY1" fmla="*/ 20063 h 702333"/>
                  <a:gd name="connsiteX2" fmla="*/ 624274 w 676275"/>
                  <a:gd name="connsiteY2" fmla="*/ 90700 h 702333"/>
                  <a:gd name="connsiteX3" fmla="*/ 670098 w 676275"/>
                  <a:gd name="connsiteY3" fmla="*/ 2247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493637 w 676275"/>
                  <a:gd name="connsiteY1" fmla="*/ 24163 h 702333"/>
                  <a:gd name="connsiteX2" fmla="*/ 624274 w 676275"/>
                  <a:gd name="connsiteY2" fmla="*/ 90700 h 702333"/>
                  <a:gd name="connsiteX3" fmla="*/ 670098 w 676275"/>
                  <a:gd name="connsiteY3" fmla="*/ 2247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01838 w 676275"/>
                  <a:gd name="connsiteY1" fmla="*/ 15962 h 702333"/>
                  <a:gd name="connsiteX2" fmla="*/ 624274 w 676275"/>
                  <a:gd name="connsiteY2" fmla="*/ 90700 h 702333"/>
                  <a:gd name="connsiteX3" fmla="*/ 670098 w 676275"/>
                  <a:gd name="connsiteY3" fmla="*/ 2247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01838 w 676275"/>
                  <a:gd name="connsiteY1" fmla="*/ 15962 h 702333"/>
                  <a:gd name="connsiteX2" fmla="*/ 636575 w 676275"/>
                  <a:gd name="connsiteY2" fmla="*/ 90700 h 702333"/>
                  <a:gd name="connsiteX3" fmla="*/ 670098 w 676275"/>
                  <a:gd name="connsiteY3" fmla="*/ 2247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01838 w 676275"/>
                  <a:gd name="connsiteY1" fmla="*/ 15962 h 702333"/>
                  <a:gd name="connsiteX2" fmla="*/ 636575 w 676275"/>
                  <a:gd name="connsiteY2" fmla="*/ 79942 h 702333"/>
                  <a:gd name="connsiteX3" fmla="*/ 670098 w 676275"/>
                  <a:gd name="connsiteY3" fmla="*/ 2247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01838 w 676275"/>
                  <a:gd name="connsiteY1" fmla="*/ 15962 h 702333"/>
                  <a:gd name="connsiteX2" fmla="*/ 649275 w 676275"/>
                  <a:gd name="connsiteY2" fmla="*/ 89467 h 702333"/>
                  <a:gd name="connsiteX3" fmla="*/ 670098 w 676275"/>
                  <a:gd name="connsiteY3" fmla="*/ 2247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01838 w 676275"/>
                  <a:gd name="connsiteY1" fmla="*/ 15962 h 702333"/>
                  <a:gd name="connsiteX2" fmla="*/ 649275 w 676275"/>
                  <a:gd name="connsiteY2" fmla="*/ 89467 h 702333"/>
                  <a:gd name="connsiteX3" fmla="*/ 670098 w 676275"/>
                  <a:gd name="connsiteY3" fmla="*/ 2247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01838 w 676275"/>
                  <a:gd name="connsiteY1" fmla="*/ 15962 h 702333"/>
                  <a:gd name="connsiteX2" fmla="*/ 649275 w 676275"/>
                  <a:gd name="connsiteY2" fmla="*/ 89467 h 702333"/>
                  <a:gd name="connsiteX3" fmla="*/ 673273 w 676275"/>
                  <a:gd name="connsiteY3" fmla="*/ 2628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14538 w 676275"/>
                  <a:gd name="connsiteY1" fmla="*/ 15962 h 702333"/>
                  <a:gd name="connsiteX2" fmla="*/ 649275 w 676275"/>
                  <a:gd name="connsiteY2" fmla="*/ 89467 h 702333"/>
                  <a:gd name="connsiteX3" fmla="*/ 673273 w 676275"/>
                  <a:gd name="connsiteY3" fmla="*/ 2628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14538 w 676275"/>
                  <a:gd name="connsiteY1" fmla="*/ 15962 h 702333"/>
                  <a:gd name="connsiteX2" fmla="*/ 649275 w 676275"/>
                  <a:gd name="connsiteY2" fmla="*/ 89467 h 702333"/>
                  <a:gd name="connsiteX3" fmla="*/ 673273 w 676275"/>
                  <a:gd name="connsiteY3" fmla="*/ 2628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14538 w 676275"/>
                  <a:gd name="connsiteY1" fmla="*/ 15962 h 702333"/>
                  <a:gd name="connsiteX2" fmla="*/ 649275 w 676275"/>
                  <a:gd name="connsiteY2" fmla="*/ 89467 h 702333"/>
                  <a:gd name="connsiteX3" fmla="*/ 673273 w 676275"/>
                  <a:gd name="connsiteY3" fmla="*/ 2628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14538 w 676275"/>
                  <a:gd name="connsiteY1" fmla="*/ 15962 h 702333"/>
                  <a:gd name="connsiteX2" fmla="*/ 649275 w 676275"/>
                  <a:gd name="connsiteY2" fmla="*/ 89467 h 702333"/>
                  <a:gd name="connsiteX3" fmla="*/ 673273 w 676275"/>
                  <a:gd name="connsiteY3" fmla="*/ 2628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14538 w 676275"/>
                  <a:gd name="connsiteY1" fmla="*/ 15962 h 702333"/>
                  <a:gd name="connsiteX2" fmla="*/ 649275 w 676275"/>
                  <a:gd name="connsiteY2" fmla="*/ 89467 h 702333"/>
                  <a:gd name="connsiteX3" fmla="*/ 673273 w 676275"/>
                  <a:gd name="connsiteY3" fmla="*/ 2628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14538 w 676275"/>
                  <a:gd name="connsiteY1" fmla="*/ 15962 h 702333"/>
                  <a:gd name="connsiteX2" fmla="*/ 652450 w 676275"/>
                  <a:gd name="connsiteY2" fmla="*/ 105342 h 702333"/>
                  <a:gd name="connsiteX3" fmla="*/ 673273 w 676275"/>
                  <a:gd name="connsiteY3" fmla="*/ 2628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14538 w 676275"/>
                  <a:gd name="connsiteY1" fmla="*/ 15962 h 702333"/>
                  <a:gd name="connsiteX2" fmla="*/ 652450 w 676275"/>
                  <a:gd name="connsiteY2" fmla="*/ 105342 h 702333"/>
                  <a:gd name="connsiteX3" fmla="*/ 673273 w 676275"/>
                  <a:gd name="connsiteY3" fmla="*/ 2628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14538 w 676275"/>
                  <a:gd name="connsiteY1" fmla="*/ 15962 h 702333"/>
                  <a:gd name="connsiteX2" fmla="*/ 652450 w 676275"/>
                  <a:gd name="connsiteY2" fmla="*/ 105342 h 702333"/>
                  <a:gd name="connsiteX3" fmla="*/ 673273 w 676275"/>
                  <a:gd name="connsiteY3" fmla="*/ 2628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33588 w 676275"/>
                  <a:gd name="connsiteY1" fmla="*/ 15962 h 702333"/>
                  <a:gd name="connsiteX2" fmla="*/ 652450 w 676275"/>
                  <a:gd name="connsiteY2" fmla="*/ 105342 h 702333"/>
                  <a:gd name="connsiteX3" fmla="*/ 673273 w 676275"/>
                  <a:gd name="connsiteY3" fmla="*/ 2628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33588 w 676275"/>
                  <a:gd name="connsiteY1" fmla="*/ 15962 h 702333"/>
                  <a:gd name="connsiteX2" fmla="*/ 655625 w 676275"/>
                  <a:gd name="connsiteY2" fmla="*/ 95817 h 702333"/>
                  <a:gd name="connsiteX3" fmla="*/ 673273 w 676275"/>
                  <a:gd name="connsiteY3" fmla="*/ 2628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33588 w 676275"/>
                  <a:gd name="connsiteY1" fmla="*/ 15962 h 702333"/>
                  <a:gd name="connsiteX2" fmla="*/ 655625 w 676275"/>
                  <a:gd name="connsiteY2" fmla="*/ 95817 h 702333"/>
                  <a:gd name="connsiteX3" fmla="*/ 673273 w 676275"/>
                  <a:gd name="connsiteY3" fmla="*/ 2628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33588 w 676275"/>
                  <a:gd name="connsiteY1" fmla="*/ 15962 h 702333"/>
                  <a:gd name="connsiteX2" fmla="*/ 652450 w 676275"/>
                  <a:gd name="connsiteY2" fmla="*/ 98992 h 702333"/>
                  <a:gd name="connsiteX3" fmla="*/ 673273 w 676275"/>
                  <a:gd name="connsiteY3" fmla="*/ 262880 h 702333"/>
                  <a:gd name="connsiteX4" fmla="*/ 676275 w 676275"/>
                  <a:gd name="connsiteY4" fmla="*/ 702333 h 702333"/>
                  <a:gd name="connsiteX0" fmla="*/ 368300 w 676275"/>
                  <a:gd name="connsiteY0" fmla="*/ 0 h 702333"/>
                  <a:gd name="connsiteX1" fmla="*/ 536575 w 676275"/>
                  <a:gd name="connsiteY1" fmla="*/ 540408 h 702333"/>
                  <a:gd name="connsiteX2" fmla="*/ 368300 w 676275"/>
                  <a:gd name="connsiteY2" fmla="*/ 540408 h 702333"/>
                  <a:gd name="connsiteX3" fmla="*/ 368300 w 676275"/>
                  <a:gd name="connsiteY3" fmla="*/ 0 h 702333"/>
                  <a:gd name="connsiteX0" fmla="*/ 0 w 676275"/>
                  <a:gd name="connsiteY0" fmla="*/ 6350 h 702333"/>
                  <a:gd name="connsiteX1" fmla="*/ 533588 w 676275"/>
                  <a:gd name="connsiteY1" fmla="*/ 15962 h 702333"/>
                  <a:gd name="connsiteX2" fmla="*/ 652450 w 676275"/>
                  <a:gd name="connsiteY2" fmla="*/ 98992 h 702333"/>
                  <a:gd name="connsiteX3" fmla="*/ 673273 w 676275"/>
                  <a:gd name="connsiteY3" fmla="*/ 262880 h 702333"/>
                  <a:gd name="connsiteX4" fmla="*/ 676275 w 676275"/>
                  <a:gd name="connsiteY4" fmla="*/ 702333 h 7023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6275" h="702333" stroke="0" extrusionOk="0">
                    <a:moveTo>
                      <a:pt x="368300" y="0"/>
                    </a:moveTo>
                    <a:cubicBezTo>
                      <a:pt x="461236" y="0"/>
                      <a:pt x="536575" y="241949"/>
                      <a:pt x="536575" y="540408"/>
                    </a:cubicBezTo>
                    <a:lnTo>
                      <a:pt x="368300" y="540408"/>
                    </a:lnTo>
                    <a:lnTo>
                      <a:pt x="368300" y="0"/>
                    </a:lnTo>
                    <a:close/>
                  </a:path>
                  <a:path w="676275" h="702333" fill="none">
                    <a:moveTo>
                      <a:pt x="0" y="6350"/>
                    </a:moveTo>
                    <a:cubicBezTo>
                      <a:pt x="76805" y="8635"/>
                      <a:pt x="406801" y="2213"/>
                      <a:pt x="533588" y="15962"/>
                    </a:cubicBezTo>
                    <a:cubicBezTo>
                      <a:pt x="622275" y="29711"/>
                      <a:pt x="635519" y="73714"/>
                      <a:pt x="652450" y="98992"/>
                    </a:cubicBezTo>
                    <a:cubicBezTo>
                      <a:pt x="669381" y="124270"/>
                      <a:pt x="676021" y="201575"/>
                      <a:pt x="673273" y="262880"/>
                    </a:cubicBezTo>
                    <a:cubicBezTo>
                      <a:pt x="675500" y="401522"/>
                      <a:pt x="672213" y="621983"/>
                      <a:pt x="676275" y="702333"/>
                    </a:cubicBezTo>
                  </a:path>
                </a:pathLst>
              </a:custGeom>
              <a:ln w="28575">
                <a:solidFill>
                  <a:srgbClr val="FFCC1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>
                  <a:ln w="0"/>
                  <a:solidFill>
                    <a:srgbClr val="00BCEB"/>
                  </a:solidFill>
                  <a:effectLst>
                    <a:outerShdw blurRad="38100" dist="25400" dir="5400000" algn="ctr" rotWithShape="0">
                      <a:srgbClr val="6E747A">
                        <a:alpha val="43000"/>
                      </a:srgbClr>
                    </a:outerShdw>
                  </a:effectLst>
                </a:endParaRPr>
              </a:p>
            </p:txBody>
          </p:sp>
          <p:grpSp>
            <p:nvGrpSpPr>
              <p:cNvPr id="147" name="Group 146">
                <a:extLst>
                  <a:ext uri="{FF2B5EF4-FFF2-40B4-BE49-F238E27FC236}">
                    <a16:creationId xmlns:a16="http://schemas.microsoft.com/office/drawing/2014/main" id="{5783437B-AE75-4176-A489-1653B9CCAF4A}"/>
                  </a:ext>
                </a:extLst>
              </p:cNvPr>
              <p:cNvGrpSpPr/>
              <p:nvPr/>
            </p:nvGrpSpPr>
            <p:grpSpPr>
              <a:xfrm>
                <a:off x="4821685" y="2397082"/>
                <a:ext cx="1361108" cy="667874"/>
                <a:chOff x="5688026" y="3378908"/>
                <a:chExt cx="1361108" cy="667874"/>
              </a:xfrm>
            </p:grpSpPr>
            <p:sp>
              <p:nvSpPr>
                <p:cNvPr id="152" name="Rounded Rectangle 1172">
                  <a:extLst>
                    <a:ext uri="{FF2B5EF4-FFF2-40B4-BE49-F238E27FC236}">
                      <a16:creationId xmlns:a16="http://schemas.microsoft.com/office/drawing/2014/main" id="{1E77871A-EA5B-42DE-A06F-77831E73C9CF}"/>
                    </a:ext>
                  </a:extLst>
                </p:cNvPr>
                <p:cNvSpPr/>
                <p:nvPr/>
              </p:nvSpPr>
              <p:spPr>
                <a:xfrm>
                  <a:off x="5748794" y="3440631"/>
                  <a:ext cx="749521" cy="606151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  <a:gd name="connsiteX0" fmla="*/ 0 w 759711"/>
                    <a:gd name="connsiteY0" fmla="*/ 668066 h 668066"/>
                    <a:gd name="connsiteX1" fmla="*/ 0 w 759711"/>
                    <a:gd name="connsiteY1" fmla="*/ 222977 h 668066"/>
                    <a:gd name="connsiteX2" fmla="*/ 222651 w 759711"/>
                    <a:gd name="connsiteY2" fmla="*/ 326 h 668066"/>
                    <a:gd name="connsiteX3" fmla="*/ 759711 w 759711"/>
                    <a:gd name="connsiteY3" fmla="*/ 326 h 6680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9711" h="668066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>
                  <a:solidFill>
                    <a:srgbClr val="FFCC1F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153" name="Rounded Rectangle 1172">
                  <a:extLst>
                    <a:ext uri="{FF2B5EF4-FFF2-40B4-BE49-F238E27FC236}">
                      <a16:creationId xmlns:a16="http://schemas.microsoft.com/office/drawing/2014/main" id="{2E31BE8C-DF73-4B1D-8185-6857F618B197}"/>
                    </a:ext>
                  </a:extLst>
                </p:cNvPr>
                <p:cNvSpPr/>
                <p:nvPr/>
              </p:nvSpPr>
              <p:spPr>
                <a:xfrm>
                  <a:off x="5688026" y="3378909"/>
                  <a:ext cx="770191" cy="663897"/>
                </a:xfrm>
                <a:custGeom>
                  <a:avLst/>
                  <a:gdLst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222651 w 982362"/>
                    <a:gd name="connsiteY6" fmla="*/ 890391 h 890391"/>
                    <a:gd name="connsiteX7" fmla="*/ 0 w 982362"/>
                    <a:gd name="connsiteY7" fmla="*/ 667740 h 890391"/>
                    <a:gd name="connsiteX8" fmla="*/ 0 w 982362"/>
                    <a:gd name="connsiteY8" fmla="*/ 222651 h 890391"/>
                    <a:gd name="connsiteX0" fmla="*/ 0 w 982362"/>
                    <a:gd name="connsiteY0" fmla="*/ 222651 h 890391"/>
                    <a:gd name="connsiteX1" fmla="*/ 222651 w 982362"/>
                    <a:gd name="connsiteY1" fmla="*/ 0 h 890391"/>
                    <a:gd name="connsiteX2" fmla="*/ 759711 w 982362"/>
                    <a:gd name="connsiteY2" fmla="*/ 0 h 890391"/>
                    <a:gd name="connsiteX3" fmla="*/ 982362 w 982362"/>
                    <a:gd name="connsiteY3" fmla="*/ 222651 h 890391"/>
                    <a:gd name="connsiteX4" fmla="*/ 982362 w 982362"/>
                    <a:gd name="connsiteY4" fmla="*/ 667740 h 890391"/>
                    <a:gd name="connsiteX5" fmla="*/ 759711 w 982362"/>
                    <a:gd name="connsiteY5" fmla="*/ 890391 h 890391"/>
                    <a:gd name="connsiteX6" fmla="*/ 0 w 982362"/>
                    <a:gd name="connsiteY6" fmla="*/ 667740 h 890391"/>
                    <a:gd name="connsiteX7" fmla="*/ 0 w 982362"/>
                    <a:gd name="connsiteY7" fmla="*/ 222651 h 890391"/>
                    <a:gd name="connsiteX0" fmla="*/ 759711 w 982362"/>
                    <a:gd name="connsiteY0" fmla="*/ 890391 h 981831"/>
                    <a:gd name="connsiteX1" fmla="*/ 0 w 982362"/>
                    <a:gd name="connsiteY1" fmla="*/ 667740 h 981831"/>
                    <a:gd name="connsiteX2" fmla="*/ 0 w 982362"/>
                    <a:gd name="connsiteY2" fmla="*/ 222651 h 981831"/>
                    <a:gd name="connsiteX3" fmla="*/ 222651 w 982362"/>
                    <a:gd name="connsiteY3" fmla="*/ 0 h 981831"/>
                    <a:gd name="connsiteX4" fmla="*/ 759711 w 982362"/>
                    <a:gd name="connsiteY4" fmla="*/ 0 h 981831"/>
                    <a:gd name="connsiteX5" fmla="*/ 982362 w 982362"/>
                    <a:gd name="connsiteY5" fmla="*/ 222651 h 981831"/>
                    <a:gd name="connsiteX6" fmla="*/ 982362 w 982362"/>
                    <a:gd name="connsiteY6" fmla="*/ 667740 h 981831"/>
                    <a:gd name="connsiteX7" fmla="*/ 851151 w 982362"/>
                    <a:gd name="connsiteY7" fmla="*/ 981831 h 981831"/>
                    <a:gd name="connsiteX0" fmla="*/ 759711 w 982362"/>
                    <a:gd name="connsiteY0" fmla="*/ 890391 h 890391"/>
                    <a:gd name="connsiteX1" fmla="*/ 0 w 982362"/>
                    <a:gd name="connsiteY1" fmla="*/ 667740 h 890391"/>
                    <a:gd name="connsiteX2" fmla="*/ 0 w 982362"/>
                    <a:gd name="connsiteY2" fmla="*/ 222651 h 890391"/>
                    <a:gd name="connsiteX3" fmla="*/ 222651 w 982362"/>
                    <a:gd name="connsiteY3" fmla="*/ 0 h 890391"/>
                    <a:gd name="connsiteX4" fmla="*/ 759711 w 982362"/>
                    <a:gd name="connsiteY4" fmla="*/ 0 h 890391"/>
                    <a:gd name="connsiteX5" fmla="*/ 982362 w 982362"/>
                    <a:gd name="connsiteY5" fmla="*/ 222651 h 890391"/>
                    <a:gd name="connsiteX6" fmla="*/ 982362 w 982362"/>
                    <a:gd name="connsiteY6" fmla="*/ 667740 h 890391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5" fmla="*/ 982362 w 982362"/>
                    <a:gd name="connsiteY5" fmla="*/ 667740 h 667740"/>
                    <a:gd name="connsiteX0" fmla="*/ 0 w 982362"/>
                    <a:gd name="connsiteY0" fmla="*/ 667740 h 667740"/>
                    <a:gd name="connsiteX1" fmla="*/ 0 w 982362"/>
                    <a:gd name="connsiteY1" fmla="*/ 222651 h 667740"/>
                    <a:gd name="connsiteX2" fmla="*/ 222651 w 982362"/>
                    <a:gd name="connsiteY2" fmla="*/ 0 h 667740"/>
                    <a:gd name="connsiteX3" fmla="*/ 759711 w 982362"/>
                    <a:gd name="connsiteY3" fmla="*/ 0 h 667740"/>
                    <a:gd name="connsiteX4" fmla="*/ 982362 w 982362"/>
                    <a:gd name="connsiteY4" fmla="*/ 222651 h 667740"/>
                    <a:gd name="connsiteX0" fmla="*/ 0 w 759711"/>
                    <a:gd name="connsiteY0" fmla="*/ 667740 h 667740"/>
                    <a:gd name="connsiteX1" fmla="*/ 0 w 759711"/>
                    <a:gd name="connsiteY1" fmla="*/ 222651 h 667740"/>
                    <a:gd name="connsiteX2" fmla="*/ 222651 w 759711"/>
                    <a:gd name="connsiteY2" fmla="*/ 0 h 667740"/>
                    <a:gd name="connsiteX3" fmla="*/ 759711 w 759711"/>
                    <a:gd name="connsiteY3" fmla="*/ 0 h 6677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59711" h="667740">
                      <a:moveTo>
                        <a:pt x="0" y="667740"/>
                      </a:moveTo>
                      <a:lnTo>
                        <a:pt x="0" y="222651"/>
                      </a:lnTo>
                      <a:cubicBezTo>
                        <a:pt x="0" y="99684"/>
                        <a:pt x="99684" y="0"/>
                        <a:pt x="222651" y="0"/>
                      </a:cubicBezTo>
                      <a:lnTo>
                        <a:pt x="759711" y="0"/>
                      </a:lnTo>
                    </a:path>
                  </a:pathLst>
                </a:custGeom>
                <a:noFill/>
                <a:ln w="28575">
                  <a:solidFill>
                    <a:srgbClr val="FFCC1F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  <p:sp>
              <p:nvSpPr>
                <p:cNvPr id="154" name="Rounded Rectangle 7">
                  <a:extLst>
                    <a:ext uri="{FF2B5EF4-FFF2-40B4-BE49-F238E27FC236}">
                      <a16:creationId xmlns:a16="http://schemas.microsoft.com/office/drawing/2014/main" id="{352A273F-C506-4925-B4CB-06D804E69BE7}"/>
                    </a:ext>
                  </a:extLst>
                </p:cNvPr>
                <p:cNvSpPr/>
                <p:nvPr/>
              </p:nvSpPr>
              <p:spPr>
                <a:xfrm rot="16200000">
                  <a:off x="6570842" y="2968190"/>
                  <a:ext cx="67573" cy="889010"/>
                </a:xfrm>
                <a:custGeom>
                  <a:avLst/>
                  <a:gdLst>
                    <a:gd name="connsiteX0" fmla="*/ 0 w 61223"/>
                    <a:gd name="connsiteY0" fmla="*/ 28565 h 504825"/>
                    <a:gd name="connsiteX1" fmla="*/ 28565 w 61223"/>
                    <a:gd name="connsiteY1" fmla="*/ 0 h 504825"/>
                    <a:gd name="connsiteX2" fmla="*/ 32658 w 61223"/>
                    <a:gd name="connsiteY2" fmla="*/ 0 h 504825"/>
                    <a:gd name="connsiteX3" fmla="*/ 61223 w 61223"/>
                    <a:gd name="connsiteY3" fmla="*/ 28565 h 504825"/>
                    <a:gd name="connsiteX4" fmla="*/ 61223 w 61223"/>
                    <a:gd name="connsiteY4" fmla="*/ 476260 h 504825"/>
                    <a:gd name="connsiteX5" fmla="*/ 32658 w 61223"/>
                    <a:gd name="connsiteY5" fmla="*/ 504825 h 504825"/>
                    <a:gd name="connsiteX6" fmla="*/ 28565 w 61223"/>
                    <a:gd name="connsiteY6" fmla="*/ 504825 h 504825"/>
                    <a:gd name="connsiteX7" fmla="*/ 0 w 61223"/>
                    <a:gd name="connsiteY7" fmla="*/ 476260 h 504825"/>
                    <a:gd name="connsiteX8" fmla="*/ 0 w 61223"/>
                    <a:gd name="connsiteY8" fmla="*/ 28565 h 504825"/>
                    <a:gd name="connsiteX0" fmla="*/ 0 w 61223"/>
                    <a:gd name="connsiteY0" fmla="*/ 28565 h 504825"/>
                    <a:gd name="connsiteX1" fmla="*/ 28565 w 61223"/>
                    <a:gd name="connsiteY1" fmla="*/ 0 h 504825"/>
                    <a:gd name="connsiteX2" fmla="*/ 61223 w 61223"/>
                    <a:gd name="connsiteY2" fmla="*/ 28565 h 504825"/>
                    <a:gd name="connsiteX3" fmla="*/ 61223 w 61223"/>
                    <a:gd name="connsiteY3" fmla="*/ 476260 h 504825"/>
                    <a:gd name="connsiteX4" fmla="*/ 32658 w 61223"/>
                    <a:gd name="connsiteY4" fmla="*/ 504825 h 504825"/>
                    <a:gd name="connsiteX5" fmla="*/ 28565 w 61223"/>
                    <a:gd name="connsiteY5" fmla="*/ 504825 h 504825"/>
                    <a:gd name="connsiteX6" fmla="*/ 0 w 61223"/>
                    <a:gd name="connsiteY6" fmla="*/ 476260 h 504825"/>
                    <a:gd name="connsiteX7" fmla="*/ 0 w 61223"/>
                    <a:gd name="connsiteY7" fmla="*/ 28565 h 504825"/>
                    <a:gd name="connsiteX0" fmla="*/ 0 w 61223"/>
                    <a:gd name="connsiteY0" fmla="*/ 800090 h 1276350"/>
                    <a:gd name="connsiteX1" fmla="*/ 31740 w 61223"/>
                    <a:gd name="connsiteY1" fmla="*/ 0 h 1276350"/>
                    <a:gd name="connsiteX2" fmla="*/ 61223 w 61223"/>
                    <a:gd name="connsiteY2" fmla="*/ 800090 h 1276350"/>
                    <a:gd name="connsiteX3" fmla="*/ 61223 w 61223"/>
                    <a:gd name="connsiteY3" fmla="*/ 1247785 h 1276350"/>
                    <a:gd name="connsiteX4" fmla="*/ 32658 w 61223"/>
                    <a:gd name="connsiteY4" fmla="*/ 1276350 h 1276350"/>
                    <a:gd name="connsiteX5" fmla="*/ 28565 w 61223"/>
                    <a:gd name="connsiteY5" fmla="*/ 1276350 h 1276350"/>
                    <a:gd name="connsiteX6" fmla="*/ 0 w 61223"/>
                    <a:gd name="connsiteY6" fmla="*/ 1247785 h 1276350"/>
                    <a:gd name="connsiteX7" fmla="*/ 0 w 61223"/>
                    <a:gd name="connsiteY7" fmla="*/ 800090 h 1276350"/>
                    <a:gd name="connsiteX0" fmla="*/ 0 w 61223"/>
                    <a:gd name="connsiteY0" fmla="*/ 55962 h 532222"/>
                    <a:gd name="connsiteX1" fmla="*/ 61223 w 61223"/>
                    <a:gd name="connsiteY1" fmla="*/ 55962 h 532222"/>
                    <a:gd name="connsiteX2" fmla="*/ 61223 w 61223"/>
                    <a:gd name="connsiteY2" fmla="*/ 503657 h 532222"/>
                    <a:gd name="connsiteX3" fmla="*/ 32658 w 61223"/>
                    <a:gd name="connsiteY3" fmla="*/ 532222 h 532222"/>
                    <a:gd name="connsiteX4" fmla="*/ 28565 w 61223"/>
                    <a:gd name="connsiteY4" fmla="*/ 532222 h 532222"/>
                    <a:gd name="connsiteX5" fmla="*/ 0 w 61223"/>
                    <a:gd name="connsiteY5" fmla="*/ 503657 h 532222"/>
                    <a:gd name="connsiteX6" fmla="*/ 0 w 61223"/>
                    <a:gd name="connsiteY6" fmla="*/ 55962 h 532222"/>
                    <a:gd name="connsiteX0" fmla="*/ 0 w 61223"/>
                    <a:gd name="connsiteY0" fmla="*/ 7812 h 966672"/>
                    <a:gd name="connsiteX1" fmla="*/ 61223 w 61223"/>
                    <a:gd name="connsiteY1" fmla="*/ 490412 h 966672"/>
                    <a:gd name="connsiteX2" fmla="*/ 61223 w 61223"/>
                    <a:gd name="connsiteY2" fmla="*/ 938107 h 966672"/>
                    <a:gd name="connsiteX3" fmla="*/ 32658 w 61223"/>
                    <a:gd name="connsiteY3" fmla="*/ 966672 h 966672"/>
                    <a:gd name="connsiteX4" fmla="*/ 28565 w 61223"/>
                    <a:gd name="connsiteY4" fmla="*/ 966672 h 966672"/>
                    <a:gd name="connsiteX5" fmla="*/ 0 w 61223"/>
                    <a:gd name="connsiteY5" fmla="*/ 938107 h 966672"/>
                    <a:gd name="connsiteX6" fmla="*/ 0 w 61223"/>
                    <a:gd name="connsiteY6" fmla="*/ 7812 h 966672"/>
                    <a:gd name="connsiteX0" fmla="*/ 0 w 61223"/>
                    <a:gd name="connsiteY0" fmla="*/ 47339 h 1006199"/>
                    <a:gd name="connsiteX1" fmla="*/ 61223 w 61223"/>
                    <a:gd name="connsiteY1" fmla="*/ 66389 h 1006199"/>
                    <a:gd name="connsiteX2" fmla="*/ 61223 w 61223"/>
                    <a:gd name="connsiteY2" fmla="*/ 977634 h 1006199"/>
                    <a:gd name="connsiteX3" fmla="*/ 32658 w 61223"/>
                    <a:gd name="connsiteY3" fmla="*/ 1006199 h 1006199"/>
                    <a:gd name="connsiteX4" fmla="*/ 28565 w 61223"/>
                    <a:gd name="connsiteY4" fmla="*/ 1006199 h 1006199"/>
                    <a:gd name="connsiteX5" fmla="*/ 0 w 61223"/>
                    <a:gd name="connsiteY5" fmla="*/ 977634 h 1006199"/>
                    <a:gd name="connsiteX6" fmla="*/ 0 w 61223"/>
                    <a:gd name="connsiteY6" fmla="*/ 47339 h 1006199"/>
                    <a:gd name="connsiteX0" fmla="*/ 0 w 91440"/>
                    <a:gd name="connsiteY0" fmla="*/ 47339 h 1006199"/>
                    <a:gd name="connsiteX1" fmla="*/ 61223 w 91440"/>
                    <a:gd name="connsiteY1" fmla="*/ 66389 h 1006199"/>
                    <a:gd name="connsiteX2" fmla="*/ 61223 w 91440"/>
                    <a:gd name="connsiteY2" fmla="*/ 977634 h 1006199"/>
                    <a:gd name="connsiteX3" fmla="*/ 32658 w 91440"/>
                    <a:gd name="connsiteY3" fmla="*/ 1006199 h 1006199"/>
                    <a:gd name="connsiteX4" fmla="*/ 28565 w 91440"/>
                    <a:gd name="connsiteY4" fmla="*/ 1006199 h 1006199"/>
                    <a:gd name="connsiteX5" fmla="*/ 0 w 91440"/>
                    <a:gd name="connsiteY5" fmla="*/ 977634 h 1006199"/>
                    <a:gd name="connsiteX6" fmla="*/ 91440 w 91440"/>
                    <a:gd name="connsiteY6" fmla="*/ 138779 h 1006199"/>
                    <a:gd name="connsiteX0" fmla="*/ 0 w 61223"/>
                    <a:gd name="connsiteY0" fmla="*/ 47339 h 1006199"/>
                    <a:gd name="connsiteX1" fmla="*/ 61223 w 61223"/>
                    <a:gd name="connsiteY1" fmla="*/ 66389 h 1006199"/>
                    <a:gd name="connsiteX2" fmla="*/ 61223 w 61223"/>
                    <a:gd name="connsiteY2" fmla="*/ 977634 h 1006199"/>
                    <a:gd name="connsiteX3" fmla="*/ 32658 w 61223"/>
                    <a:gd name="connsiteY3" fmla="*/ 1006199 h 1006199"/>
                    <a:gd name="connsiteX4" fmla="*/ 28565 w 61223"/>
                    <a:gd name="connsiteY4" fmla="*/ 1006199 h 1006199"/>
                    <a:gd name="connsiteX5" fmla="*/ 0 w 61223"/>
                    <a:gd name="connsiteY5" fmla="*/ 977634 h 1006199"/>
                    <a:gd name="connsiteX6" fmla="*/ 5715 w 61223"/>
                    <a:gd name="connsiteY6" fmla="*/ 119729 h 1006199"/>
                    <a:gd name="connsiteX0" fmla="*/ 61223 w 61223"/>
                    <a:gd name="connsiteY0" fmla="*/ 0 h 939810"/>
                    <a:gd name="connsiteX1" fmla="*/ 61223 w 61223"/>
                    <a:gd name="connsiteY1" fmla="*/ 911245 h 939810"/>
                    <a:gd name="connsiteX2" fmla="*/ 32658 w 61223"/>
                    <a:gd name="connsiteY2" fmla="*/ 939810 h 939810"/>
                    <a:gd name="connsiteX3" fmla="*/ 28565 w 61223"/>
                    <a:gd name="connsiteY3" fmla="*/ 939810 h 939810"/>
                    <a:gd name="connsiteX4" fmla="*/ 0 w 61223"/>
                    <a:gd name="connsiteY4" fmla="*/ 911245 h 939810"/>
                    <a:gd name="connsiteX5" fmla="*/ 5715 w 61223"/>
                    <a:gd name="connsiteY5" fmla="*/ 53340 h 939810"/>
                    <a:gd name="connsiteX0" fmla="*/ 70748 w 70748"/>
                    <a:gd name="connsiteY0" fmla="*/ 0 h 939810"/>
                    <a:gd name="connsiteX1" fmla="*/ 61223 w 70748"/>
                    <a:gd name="connsiteY1" fmla="*/ 911245 h 939810"/>
                    <a:gd name="connsiteX2" fmla="*/ 32658 w 70748"/>
                    <a:gd name="connsiteY2" fmla="*/ 939810 h 939810"/>
                    <a:gd name="connsiteX3" fmla="*/ 28565 w 70748"/>
                    <a:gd name="connsiteY3" fmla="*/ 939810 h 939810"/>
                    <a:gd name="connsiteX4" fmla="*/ 0 w 70748"/>
                    <a:gd name="connsiteY4" fmla="*/ 911245 h 939810"/>
                    <a:gd name="connsiteX5" fmla="*/ 5715 w 70748"/>
                    <a:gd name="connsiteY5" fmla="*/ 53340 h 939810"/>
                    <a:gd name="connsiteX0" fmla="*/ 64398 w 64398"/>
                    <a:gd name="connsiteY0" fmla="*/ 0 h 889010"/>
                    <a:gd name="connsiteX1" fmla="*/ 61223 w 64398"/>
                    <a:gd name="connsiteY1" fmla="*/ 860445 h 889010"/>
                    <a:gd name="connsiteX2" fmla="*/ 32658 w 64398"/>
                    <a:gd name="connsiteY2" fmla="*/ 889010 h 889010"/>
                    <a:gd name="connsiteX3" fmla="*/ 28565 w 64398"/>
                    <a:gd name="connsiteY3" fmla="*/ 889010 h 889010"/>
                    <a:gd name="connsiteX4" fmla="*/ 0 w 64398"/>
                    <a:gd name="connsiteY4" fmla="*/ 860445 h 889010"/>
                    <a:gd name="connsiteX5" fmla="*/ 5715 w 64398"/>
                    <a:gd name="connsiteY5" fmla="*/ 2540 h 889010"/>
                    <a:gd name="connsiteX0" fmla="*/ 67573 w 67573"/>
                    <a:gd name="connsiteY0" fmla="*/ 0 h 889010"/>
                    <a:gd name="connsiteX1" fmla="*/ 61223 w 67573"/>
                    <a:gd name="connsiteY1" fmla="*/ 860445 h 889010"/>
                    <a:gd name="connsiteX2" fmla="*/ 32658 w 67573"/>
                    <a:gd name="connsiteY2" fmla="*/ 889010 h 889010"/>
                    <a:gd name="connsiteX3" fmla="*/ 28565 w 67573"/>
                    <a:gd name="connsiteY3" fmla="*/ 889010 h 889010"/>
                    <a:gd name="connsiteX4" fmla="*/ 0 w 67573"/>
                    <a:gd name="connsiteY4" fmla="*/ 860445 h 889010"/>
                    <a:gd name="connsiteX5" fmla="*/ 5715 w 67573"/>
                    <a:gd name="connsiteY5" fmla="*/ 2540 h 889010"/>
                    <a:gd name="connsiteX0" fmla="*/ 67573 w 67573"/>
                    <a:gd name="connsiteY0" fmla="*/ 0 h 889010"/>
                    <a:gd name="connsiteX1" fmla="*/ 61223 w 67573"/>
                    <a:gd name="connsiteY1" fmla="*/ 860445 h 889010"/>
                    <a:gd name="connsiteX2" fmla="*/ 32658 w 67573"/>
                    <a:gd name="connsiteY2" fmla="*/ 889010 h 889010"/>
                    <a:gd name="connsiteX3" fmla="*/ 28565 w 67573"/>
                    <a:gd name="connsiteY3" fmla="*/ 889010 h 889010"/>
                    <a:gd name="connsiteX4" fmla="*/ 0 w 67573"/>
                    <a:gd name="connsiteY4" fmla="*/ 860445 h 889010"/>
                    <a:gd name="connsiteX5" fmla="*/ 5715 w 67573"/>
                    <a:gd name="connsiteY5" fmla="*/ 2540 h 8890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7573" h="889010">
                      <a:moveTo>
                        <a:pt x="67573" y="0"/>
                      </a:moveTo>
                      <a:cubicBezTo>
                        <a:pt x="63340" y="858315"/>
                        <a:pt x="62281" y="573630"/>
                        <a:pt x="61223" y="860445"/>
                      </a:cubicBezTo>
                      <a:cubicBezTo>
                        <a:pt x="61223" y="876221"/>
                        <a:pt x="48434" y="889010"/>
                        <a:pt x="32658" y="889010"/>
                      </a:cubicBezTo>
                      <a:lnTo>
                        <a:pt x="28565" y="889010"/>
                      </a:lnTo>
                      <a:cubicBezTo>
                        <a:pt x="12789" y="889010"/>
                        <a:pt x="0" y="876221"/>
                        <a:pt x="0" y="860445"/>
                      </a:cubicBezTo>
                      <a:cubicBezTo>
                        <a:pt x="0" y="550347"/>
                        <a:pt x="5715" y="2540"/>
                        <a:pt x="5715" y="2540"/>
                      </a:cubicBezTo>
                    </a:path>
                  </a:pathLst>
                </a:custGeom>
                <a:noFill/>
                <a:ln w="28575" cap="sq">
                  <a:solidFill>
                    <a:srgbClr val="FFCC1F"/>
                  </a:solidFill>
                </a:ln>
                <a:effectLst/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 dirty="0">
                    <a:solidFill>
                      <a:srgbClr val="005073"/>
                    </a:solidFill>
                  </a:endParaRPr>
                </a:p>
              </p:txBody>
            </p:sp>
          </p:grpSp>
          <p:sp>
            <p:nvSpPr>
              <p:cNvPr id="148" name="Rounded Rectangle 1172">
                <a:extLst>
                  <a:ext uri="{FF2B5EF4-FFF2-40B4-BE49-F238E27FC236}">
                    <a16:creationId xmlns:a16="http://schemas.microsoft.com/office/drawing/2014/main" id="{FBBCB6DE-4495-43F3-B38D-F7EA164A6F41}"/>
                  </a:ext>
                </a:extLst>
              </p:cNvPr>
              <p:cNvSpPr/>
              <p:nvPr/>
            </p:nvSpPr>
            <p:spPr>
              <a:xfrm rot="16200000" flipV="1">
                <a:off x="10279276" y="2531918"/>
                <a:ext cx="749521" cy="606151"/>
              </a:xfrm>
              <a:custGeom>
                <a:avLst/>
                <a:gdLst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222651 w 982362"/>
                  <a:gd name="connsiteY6" fmla="*/ 890391 h 890391"/>
                  <a:gd name="connsiteX7" fmla="*/ 0 w 982362"/>
                  <a:gd name="connsiteY7" fmla="*/ 667740 h 890391"/>
                  <a:gd name="connsiteX8" fmla="*/ 0 w 982362"/>
                  <a:gd name="connsiteY8" fmla="*/ 222651 h 890391"/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0 w 982362"/>
                  <a:gd name="connsiteY6" fmla="*/ 667740 h 890391"/>
                  <a:gd name="connsiteX7" fmla="*/ 0 w 982362"/>
                  <a:gd name="connsiteY7" fmla="*/ 222651 h 890391"/>
                  <a:gd name="connsiteX0" fmla="*/ 759711 w 982362"/>
                  <a:gd name="connsiteY0" fmla="*/ 890391 h 981831"/>
                  <a:gd name="connsiteX1" fmla="*/ 0 w 982362"/>
                  <a:gd name="connsiteY1" fmla="*/ 667740 h 981831"/>
                  <a:gd name="connsiteX2" fmla="*/ 0 w 982362"/>
                  <a:gd name="connsiteY2" fmla="*/ 222651 h 981831"/>
                  <a:gd name="connsiteX3" fmla="*/ 222651 w 982362"/>
                  <a:gd name="connsiteY3" fmla="*/ 0 h 981831"/>
                  <a:gd name="connsiteX4" fmla="*/ 759711 w 982362"/>
                  <a:gd name="connsiteY4" fmla="*/ 0 h 981831"/>
                  <a:gd name="connsiteX5" fmla="*/ 982362 w 982362"/>
                  <a:gd name="connsiteY5" fmla="*/ 222651 h 981831"/>
                  <a:gd name="connsiteX6" fmla="*/ 982362 w 982362"/>
                  <a:gd name="connsiteY6" fmla="*/ 667740 h 981831"/>
                  <a:gd name="connsiteX7" fmla="*/ 851151 w 982362"/>
                  <a:gd name="connsiteY7" fmla="*/ 981831 h 981831"/>
                  <a:gd name="connsiteX0" fmla="*/ 759711 w 982362"/>
                  <a:gd name="connsiteY0" fmla="*/ 890391 h 890391"/>
                  <a:gd name="connsiteX1" fmla="*/ 0 w 982362"/>
                  <a:gd name="connsiteY1" fmla="*/ 667740 h 890391"/>
                  <a:gd name="connsiteX2" fmla="*/ 0 w 982362"/>
                  <a:gd name="connsiteY2" fmla="*/ 222651 h 890391"/>
                  <a:gd name="connsiteX3" fmla="*/ 222651 w 982362"/>
                  <a:gd name="connsiteY3" fmla="*/ 0 h 890391"/>
                  <a:gd name="connsiteX4" fmla="*/ 759711 w 982362"/>
                  <a:gd name="connsiteY4" fmla="*/ 0 h 890391"/>
                  <a:gd name="connsiteX5" fmla="*/ 982362 w 982362"/>
                  <a:gd name="connsiteY5" fmla="*/ 222651 h 890391"/>
                  <a:gd name="connsiteX6" fmla="*/ 982362 w 982362"/>
                  <a:gd name="connsiteY6" fmla="*/ 667740 h 890391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5" fmla="*/ 982362 w 982362"/>
                  <a:gd name="connsiteY5" fmla="*/ 667740 h 667740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0" fmla="*/ 0 w 759711"/>
                  <a:gd name="connsiteY0" fmla="*/ 667740 h 667740"/>
                  <a:gd name="connsiteX1" fmla="*/ 0 w 759711"/>
                  <a:gd name="connsiteY1" fmla="*/ 222651 h 667740"/>
                  <a:gd name="connsiteX2" fmla="*/ 222651 w 759711"/>
                  <a:gd name="connsiteY2" fmla="*/ 0 h 667740"/>
                  <a:gd name="connsiteX3" fmla="*/ 759711 w 759711"/>
                  <a:gd name="connsiteY3" fmla="*/ 0 h 667740"/>
                  <a:gd name="connsiteX0" fmla="*/ 0 w 759711"/>
                  <a:gd name="connsiteY0" fmla="*/ 668066 h 668066"/>
                  <a:gd name="connsiteX1" fmla="*/ 0 w 759711"/>
                  <a:gd name="connsiteY1" fmla="*/ 222977 h 668066"/>
                  <a:gd name="connsiteX2" fmla="*/ 222651 w 759711"/>
                  <a:gd name="connsiteY2" fmla="*/ 326 h 668066"/>
                  <a:gd name="connsiteX3" fmla="*/ 759711 w 759711"/>
                  <a:gd name="connsiteY3" fmla="*/ 326 h 66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9711" h="668066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>
                <a:solidFill>
                  <a:srgbClr val="FFCC1F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  <p:sp>
            <p:nvSpPr>
              <p:cNvPr id="149" name="Rounded Rectangle 1172">
                <a:extLst>
                  <a:ext uri="{FF2B5EF4-FFF2-40B4-BE49-F238E27FC236}">
                    <a16:creationId xmlns:a16="http://schemas.microsoft.com/office/drawing/2014/main" id="{DFC0436D-8D30-4D6D-92F0-F9C5986ACF60}"/>
                  </a:ext>
                </a:extLst>
              </p:cNvPr>
              <p:cNvSpPr/>
              <p:nvPr/>
            </p:nvSpPr>
            <p:spPr>
              <a:xfrm rot="5400000" flipV="1">
                <a:off x="10885427" y="2029077"/>
                <a:ext cx="749521" cy="606151"/>
              </a:xfrm>
              <a:custGeom>
                <a:avLst/>
                <a:gdLst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222651 w 982362"/>
                  <a:gd name="connsiteY6" fmla="*/ 890391 h 890391"/>
                  <a:gd name="connsiteX7" fmla="*/ 0 w 982362"/>
                  <a:gd name="connsiteY7" fmla="*/ 667740 h 890391"/>
                  <a:gd name="connsiteX8" fmla="*/ 0 w 982362"/>
                  <a:gd name="connsiteY8" fmla="*/ 222651 h 890391"/>
                  <a:gd name="connsiteX0" fmla="*/ 0 w 982362"/>
                  <a:gd name="connsiteY0" fmla="*/ 222651 h 890391"/>
                  <a:gd name="connsiteX1" fmla="*/ 222651 w 982362"/>
                  <a:gd name="connsiteY1" fmla="*/ 0 h 890391"/>
                  <a:gd name="connsiteX2" fmla="*/ 759711 w 982362"/>
                  <a:gd name="connsiteY2" fmla="*/ 0 h 890391"/>
                  <a:gd name="connsiteX3" fmla="*/ 982362 w 982362"/>
                  <a:gd name="connsiteY3" fmla="*/ 222651 h 890391"/>
                  <a:gd name="connsiteX4" fmla="*/ 982362 w 982362"/>
                  <a:gd name="connsiteY4" fmla="*/ 667740 h 890391"/>
                  <a:gd name="connsiteX5" fmla="*/ 759711 w 982362"/>
                  <a:gd name="connsiteY5" fmla="*/ 890391 h 890391"/>
                  <a:gd name="connsiteX6" fmla="*/ 0 w 982362"/>
                  <a:gd name="connsiteY6" fmla="*/ 667740 h 890391"/>
                  <a:gd name="connsiteX7" fmla="*/ 0 w 982362"/>
                  <a:gd name="connsiteY7" fmla="*/ 222651 h 890391"/>
                  <a:gd name="connsiteX0" fmla="*/ 759711 w 982362"/>
                  <a:gd name="connsiteY0" fmla="*/ 890391 h 981831"/>
                  <a:gd name="connsiteX1" fmla="*/ 0 w 982362"/>
                  <a:gd name="connsiteY1" fmla="*/ 667740 h 981831"/>
                  <a:gd name="connsiteX2" fmla="*/ 0 w 982362"/>
                  <a:gd name="connsiteY2" fmla="*/ 222651 h 981831"/>
                  <a:gd name="connsiteX3" fmla="*/ 222651 w 982362"/>
                  <a:gd name="connsiteY3" fmla="*/ 0 h 981831"/>
                  <a:gd name="connsiteX4" fmla="*/ 759711 w 982362"/>
                  <a:gd name="connsiteY4" fmla="*/ 0 h 981831"/>
                  <a:gd name="connsiteX5" fmla="*/ 982362 w 982362"/>
                  <a:gd name="connsiteY5" fmla="*/ 222651 h 981831"/>
                  <a:gd name="connsiteX6" fmla="*/ 982362 w 982362"/>
                  <a:gd name="connsiteY6" fmla="*/ 667740 h 981831"/>
                  <a:gd name="connsiteX7" fmla="*/ 851151 w 982362"/>
                  <a:gd name="connsiteY7" fmla="*/ 981831 h 981831"/>
                  <a:gd name="connsiteX0" fmla="*/ 759711 w 982362"/>
                  <a:gd name="connsiteY0" fmla="*/ 890391 h 890391"/>
                  <a:gd name="connsiteX1" fmla="*/ 0 w 982362"/>
                  <a:gd name="connsiteY1" fmla="*/ 667740 h 890391"/>
                  <a:gd name="connsiteX2" fmla="*/ 0 w 982362"/>
                  <a:gd name="connsiteY2" fmla="*/ 222651 h 890391"/>
                  <a:gd name="connsiteX3" fmla="*/ 222651 w 982362"/>
                  <a:gd name="connsiteY3" fmla="*/ 0 h 890391"/>
                  <a:gd name="connsiteX4" fmla="*/ 759711 w 982362"/>
                  <a:gd name="connsiteY4" fmla="*/ 0 h 890391"/>
                  <a:gd name="connsiteX5" fmla="*/ 982362 w 982362"/>
                  <a:gd name="connsiteY5" fmla="*/ 222651 h 890391"/>
                  <a:gd name="connsiteX6" fmla="*/ 982362 w 982362"/>
                  <a:gd name="connsiteY6" fmla="*/ 667740 h 890391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5" fmla="*/ 982362 w 982362"/>
                  <a:gd name="connsiteY5" fmla="*/ 667740 h 667740"/>
                  <a:gd name="connsiteX0" fmla="*/ 0 w 982362"/>
                  <a:gd name="connsiteY0" fmla="*/ 667740 h 667740"/>
                  <a:gd name="connsiteX1" fmla="*/ 0 w 982362"/>
                  <a:gd name="connsiteY1" fmla="*/ 222651 h 667740"/>
                  <a:gd name="connsiteX2" fmla="*/ 222651 w 982362"/>
                  <a:gd name="connsiteY2" fmla="*/ 0 h 667740"/>
                  <a:gd name="connsiteX3" fmla="*/ 759711 w 982362"/>
                  <a:gd name="connsiteY3" fmla="*/ 0 h 667740"/>
                  <a:gd name="connsiteX4" fmla="*/ 982362 w 982362"/>
                  <a:gd name="connsiteY4" fmla="*/ 222651 h 667740"/>
                  <a:gd name="connsiteX0" fmla="*/ 0 w 759711"/>
                  <a:gd name="connsiteY0" fmla="*/ 667740 h 667740"/>
                  <a:gd name="connsiteX1" fmla="*/ 0 w 759711"/>
                  <a:gd name="connsiteY1" fmla="*/ 222651 h 667740"/>
                  <a:gd name="connsiteX2" fmla="*/ 222651 w 759711"/>
                  <a:gd name="connsiteY2" fmla="*/ 0 h 667740"/>
                  <a:gd name="connsiteX3" fmla="*/ 759711 w 759711"/>
                  <a:gd name="connsiteY3" fmla="*/ 0 h 667740"/>
                  <a:gd name="connsiteX0" fmla="*/ 0 w 759711"/>
                  <a:gd name="connsiteY0" fmla="*/ 668066 h 668066"/>
                  <a:gd name="connsiteX1" fmla="*/ 0 w 759711"/>
                  <a:gd name="connsiteY1" fmla="*/ 222977 h 668066"/>
                  <a:gd name="connsiteX2" fmla="*/ 222651 w 759711"/>
                  <a:gd name="connsiteY2" fmla="*/ 326 h 668066"/>
                  <a:gd name="connsiteX3" fmla="*/ 759711 w 759711"/>
                  <a:gd name="connsiteY3" fmla="*/ 326 h 66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59711" h="668066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>
                <a:solidFill>
                  <a:srgbClr val="FFCC1F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>
                  <a:solidFill>
                    <a:srgbClr val="005073"/>
                  </a:solidFill>
                </a:endParaRPr>
              </a:p>
            </p:txBody>
          </p:sp>
          <p:cxnSp>
            <p:nvCxnSpPr>
              <p:cNvPr id="150" name="Straight Connector 149">
                <a:extLst>
                  <a:ext uri="{FF2B5EF4-FFF2-40B4-BE49-F238E27FC236}">
                    <a16:creationId xmlns:a16="http://schemas.microsoft.com/office/drawing/2014/main" id="{9871A3E4-21AA-460E-95D6-DD6976C154D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168932" y="3211718"/>
                <a:ext cx="6492240" cy="1038"/>
              </a:xfrm>
              <a:prstGeom prst="line">
                <a:avLst/>
              </a:prstGeom>
              <a:noFill/>
              <a:ln w="28575">
                <a:solidFill>
                  <a:srgbClr val="FFCC1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1" name="Straight Connector 150">
                <a:extLst>
                  <a:ext uri="{FF2B5EF4-FFF2-40B4-BE49-F238E27FC236}">
                    <a16:creationId xmlns:a16="http://schemas.microsoft.com/office/drawing/2014/main" id="{AC886543-31B1-4269-9F46-5ADD8C3592E9}"/>
                  </a:ext>
                </a:extLst>
              </p:cNvPr>
              <p:cNvCxnSpPr>
                <a:cxnSpLocks/>
              </p:cNvCxnSpPr>
              <p:nvPr/>
            </p:nvCxnSpPr>
            <p:spPr>
              <a:xfrm rot="5400000" flipV="1">
                <a:off x="3746350" y="2869413"/>
                <a:ext cx="457200" cy="1038"/>
              </a:xfrm>
              <a:prstGeom prst="line">
                <a:avLst/>
              </a:prstGeom>
              <a:noFill/>
              <a:ln w="28575">
                <a:solidFill>
                  <a:srgbClr val="FFCC1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8" name="Shareholder receiving email from CEO">
              <a:extLst>
                <a:ext uri="{FF2B5EF4-FFF2-40B4-BE49-F238E27FC236}">
                  <a16:creationId xmlns:a16="http://schemas.microsoft.com/office/drawing/2014/main" id="{ECAE657F-8CF8-414C-8402-C4AA2F25A334}"/>
                </a:ext>
              </a:extLst>
            </p:cNvPr>
            <p:cNvGrpSpPr/>
            <p:nvPr/>
          </p:nvGrpSpPr>
          <p:grpSpPr>
            <a:xfrm>
              <a:off x="11129356" y="1706865"/>
              <a:ext cx="961654" cy="660361"/>
              <a:chOff x="11161630" y="1706865"/>
              <a:chExt cx="961654" cy="660361"/>
            </a:xfrm>
          </p:grpSpPr>
          <p:sp>
            <p:nvSpPr>
              <p:cNvPr id="143" name="Shareholder endpt">
                <a:extLst>
                  <a:ext uri="{FF2B5EF4-FFF2-40B4-BE49-F238E27FC236}">
                    <a16:creationId xmlns:a16="http://schemas.microsoft.com/office/drawing/2014/main" id="{F89A92D7-FD45-4F35-AEFA-5CB1E1A60B5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1403296" y="1706865"/>
                <a:ext cx="475489" cy="475488"/>
              </a:xfrm>
              <a:prstGeom prst="ellipse">
                <a:avLst/>
              </a:prstGeom>
              <a:blipFill rotWithShape="1">
                <a:blip r:embed="rId11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FFCC1F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144" name="Shareholder receiving email from CEO label">
                <a:extLst>
                  <a:ext uri="{FF2B5EF4-FFF2-40B4-BE49-F238E27FC236}">
                    <a16:creationId xmlns:a16="http://schemas.microsoft.com/office/drawing/2014/main" id="{13C1841D-C844-4F3D-9F7F-59DD9DC62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61630" y="2213338"/>
                <a:ext cx="961654" cy="1538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282828">
                        <a:lumMod val="85000"/>
                        <a:lumOff val="15000"/>
                      </a:srgbClr>
                    </a:solidFill>
                    <a:latin typeface="Arial" charset="0"/>
                    <a:ea typeface="Arial" charset="0"/>
                    <a:cs typeface="Arial" charset="0"/>
                  </a:rPr>
                  <a:t>Shareholder receiving email from CEO</a:t>
                </a:r>
              </a:p>
            </p:txBody>
          </p:sp>
        </p:grpSp>
        <p:grpSp>
          <p:nvGrpSpPr>
            <p:cNvPr id="139" name="CEO sending email to Shareholders">
              <a:extLst>
                <a:ext uri="{FF2B5EF4-FFF2-40B4-BE49-F238E27FC236}">
                  <a16:creationId xmlns:a16="http://schemas.microsoft.com/office/drawing/2014/main" id="{9C513DA2-E7D7-430D-971C-02BA5E27A8F1}"/>
                </a:ext>
              </a:extLst>
            </p:cNvPr>
            <p:cNvGrpSpPr/>
            <p:nvPr/>
          </p:nvGrpSpPr>
          <p:grpSpPr>
            <a:xfrm>
              <a:off x="1777827" y="1291988"/>
              <a:ext cx="731751" cy="751308"/>
              <a:chOff x="1810101" y="1291988"/>
              <a:chExt cx="731751" cy="751308"/>
            </a:xfrm>
          </p:grpSpPr>
          <p:sp>
            <p:nvSpPr>
              <p:cNvPr id="141" name="CEO endpt">
                <a:extLst>
                  <a:ext uri="{FF2B5EF4-FFF2-40B4-BE49-F238E27FC236}">
                    <a16:creationId xmlns:a16="http://schemas.microsoft.com/office/drawing/2014/main" id="{65C10DB1-9F42-49F7-875B-977D34EDAADC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1939925" y="1291988"/>
                <a:ext cx="475489" cy="475488"/>
              </a:xfrm>
              <a:prstGeom prst="ellipse">
                <a:avLst/>
              </a:prstGeom>
              <a:blipFill rotWithShape="1">
                <a:blip r:embed="rId12" cstate="hqprint">
                  <a:extLst>
                    <a:ext uri="{28A0092B-C50C-407E-A947-70E740481C1C}">
                      <a14:useLocalDpi xmlns:a14="http://schemas.microsoft.com/office/drawing/2010/main"/>
                    </a:ext>
                  </a:extLst>
                </a:blip>
                <a:stretch>
                  <a:fillRect/>
                </a:stretch>
              </a:blipFill>
              <a:ln w="28575" cmpd="sng">
                <a:solidFill>
                  <a:srgbClr val="FFCC1F"/>
                </a:solidFill>
              </a:ln>
              <a:effectLst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 dirty="0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  <p:sp>
            <p:nvSpPr>
              <p:cNvPr id="142" name="CEO sending email to Shareholders label">
                <a:extLst>
                  <a:ext uri="{FF2B5EF4-FFF2-40B4-BE49-F238E27FC236}">
                    <a16:creationId xmlns:a16="http://schemas.microsoft.com/office/drawing/2014/main" id="{3A463635-40D8-4133-B4AA-AA20A0603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0101" y="1807334"/>
                <a:ext cx="731751" cy="2359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0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CEO sending  </a:t>
                </a:r>
                <a:b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latin typeface="Arial" charset="0"/>
                    <a:ea typeface="Arial" charset="0"/>
                    <a:cs typeface="Arial" charset="0"/>
                  </a:rPr>
                  <a:t>email to Shareholders</a:t>
                </a:r>
              </a:p>
            </p:txBody>
          </p:sp>
        </p:grpSp>
        <p:sp>
          <p:nvSpPr>
            <p:cNvPr id="140" name="Secure Email label">
              <a:extLst>
                <a:ext uri="{FF2B5EF4-FFF2-40B4-BE49-F238E27FC236}">
                  <a16:creationId xmlns:a16="http://schemas.microsoft.com/office/drawing/2014/main" id="{ABCF48D7-ABBD-42DC-BB6E-2236F4BB2B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8847" y="1467825"/>
              <a:ext cx="1019369" cy="868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 xmlns="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xmlns="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0" tIns="0" rIns="0" bIns="0" numCol="1" anchor="t" anchorCtr="0" compatLnSpc="1">
              <a:prstTxWarp prst="textNoShape">
                <a:avLst/>
              </a:prstTxWarp>
              <a:spAutoFit/>
            </a:bodyPr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1pPr>
              <a:lvl2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2pPr>
              <a:lvl3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3pPr>
              <a:lvl4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4pPr>
              <a:lvl5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5pPr>
              <a:lvl6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6pPr>
              <a:lvl7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7pPr>
              <a:lvl8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8pPr>
              <a:lvl9pPr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</a:defRPr>
              </a:lvl9pPr>
            </a:lstStyle>
            <a:p>
              <a:pPr algn="r" defTabSz="914400">
                <a:lnSpc>
                  <a:spcPts val="600"/>
                </a:lnSpc>
                <a:defRPr/>
              </a:pPr>
              <a:r>
                <a:rPr lang="en-US" altLang="en-US" sz="1000" dirty="0">
                  <a:solidFill>
                    <a:srgbClr val="FFCC1F"/>
                  </a:solidFill>
                  <a:latin typeface="Arial" charset="0"/>
                  <a:ea typeface="Arial" charset="0"/>
                  <a:cs typeface="Arial" charset="0"/>
                </a:rPr>
                <a:t>Secure Email</a:t>
              </a:r>
            </a:p>
          </p:txBody>
        </p:sp>
      </p:grpSp>
      <p:grpSp>
        <p:nvGrpSpPr>
          <p:cNvPr id="155" name="Architecture and Capability Icons">
            <a:extLst>
              <a:ext uri="{FF2B5EF4-FFF2-40B4-BE49-F238E27FC236}">
                <a16:creationId xmlns:a16="http://schemas.microsoft.com/office/drawing/2014/main" id="{63F5C080-091F-419B-B07D-ADE9DCB79B10}"/>
              </a:ext>
            </a:extLst>
          </p:cNvPr>
          <p:cNvGrpSpPr/>
          <p:nvPr/>
        </p:nvGrpSpPr>
        <p:grpSpPr>
          <a:xfrm>
            <a:off x="2674073" y="1217909"/>
            <a:ext cx="7325712" cy="4393200"/>
            <a:chOff x="2674073" y="1217909"/>
            <a:chExt cx="7325712" cy="4393200"/>
          </a:xfrm>
        </p:grpSpPr>
        <p:grpSp>
          <p:nvGrpSpPr>
            <p:cNvPr id="156" name="Router">
              <a:extLst>
                <a:ext uri="{FF2B5EF4-FFF2-40B4-BE49-F238E27FC236}">
                  <a16:creationId xmlns:a16="http://schemas.microsoft.com/office/drawing/2014/main" id="{CC9C763E-BDFA-4019-8415-FED8F50BC356}"/>
                </a:ext>
              </a:extLst>
            </p:cNvPr>
            <p:cNvGrpSpPr/>
            <p:nvPr/>
          </p:nvGrpSpPr>
          <p:grpSpPr>
            <a:xfrm>
              <a:off x="9291760" y="3032081"/>
              <a:ext cx="708025" cy="673109"/>
              <a:chOff x="9291760" y="3032081"/>
              <a:chExt cx="708025" cy="673109"/>
            </a:xfrm>
          </p:grpSpPr>
          <p:sp>
            <p:nvSpPr>
              <p:cNvPr id="275" name="Router label">
                <a:extLst>
                  <a:ext uri="{FF2B5EF4-FFF2-40B4-BE49-F238E27FC236}">
                    <a16:creationId xmlns:a16="http://schemas.microsoft.com/office/drawing/2014/main" id="{5A1AEEED-94AF-44A0-85F8-052B254F1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291760" y="3600546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Router</a:t>
                </a:r>
              </a:p>
            </p:txBody>
          </p:sp>
          <p:grpSp>
            <p:nvGrpSpPr>
              <p:cNvPr id="276" name="Router">
                <a:extLst>
                  <a:ext uri="{FF2B5EF4-FFF2-40B4-BE49-F238E27FC236}">
                    <a16:creationId xmlns:a16="http://schemas.microsoft.com/office/drawing/2014/main" id="{A316FC2D-FFBE-402C-8A94-1071EF9C5DF9}"/>
                  </a:ext>
                </a:extLst>
              </p:cNvPr>
              <p:cNvGrpSpPr/>
              <p:nvPr/>
            </p:nvGrpSpPr>
            <p:grpSpPr>
              <a:xfrm>
                <a:off x="9352997" y="3032081"/>
                <a:ext cx="576072" cy="576072"/>
                <a:chOff x="9148884" y="2058063"/>
                <a:chExt cx="576072" cy="576072"/>
              </a:xfrm>
            </p:grpSpPr>
            <p:pic>
              <p:nvPicPr>
                <p:cNvPr id="277" name="Router">
                  <a:extLst>
                    <a:ext uri="{FF2B5EF4-FFF2-40B4-BE49-F238E27FC236}">
                      <a16:creationId xmlns:a16="http://schemas.microsoft.com/office/drawing/2014/main" id="{D62B009E-8A8E-4394-8C24-BD14D034602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148884" y="2058063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78" name="Picture 277">
                  <a:extLst>
                    <a:ext uri="{FF2B5EF4-FFF2-40B4-BE49-F238E27FC236}">
                      <a16:creationId xmlns:a16="http://schemas.microsoft.com/office/drawing/2014/main" id="{AA91A783-46C9-46AF-82BA-1BD0BC136A6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515355" y="2469916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79" name="Picture 278">
                  <a:extLst>
                    <a:ext uri="{FF2B5EF4-FFF2-40B4-BE49-F238E27FC236}">
                      <a16:creationId xmlns:a16="http://schemas.microsoft.com/office/drawing/2014/main" id="{369E0CF7-A682-4210-A568-00EC9F4E014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9214673" y="2469916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7" name="Communications Manager">
              <a:extLst>
                <a:ext uri="{FF2B5EF4-FFF2-40B4-BE49-F238E27FC236}">
                  <a16:creationId xmlns:a16="http://schemas.microsoft.com/office/drawing/2014/main" id="{D1CB990E-0FEE-4F5C-AE31-C90B8AFB11CA}"/>
                </a:ext>
              </a:extLst>
            </p:cNvPr>
            <p:cNvGrpSpPr/>
            <p:nvPr/>
          </p:nvGrpSpPr>
          <p:grpSpPr>
            <a:xfrm>
              <a:off x="8336100" y="4850213"/>
              <a:ext cx="817167" cy="760896"/>
              <a:chOff x="8336100" y="4850213"/>
              <a:chExt cx="817167" cy="760896"/>
            </a:xfrm>
          </p:grpSpPr>
          <p:sp>
            <p:nvSpPr>
              <p:cNvPr id="270" name="Communications Manager label">
                <a:extLst>
                  <a:ext uri="{FF2B5EF4-FFF2-40B4-BE49-F238E27FC236}">
                    <a16:creationId xmlns:a16="http://schemas.microsoft.com/office/drawing/2014/main" id="{E566C668-168C-44A2-970D-A127ABEA1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36100" y="5429521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Communications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Manager</a:t>
                </a:r>
              </a:p>
            </p:txBody>
          </p:sp>
          <p:grpSp>
            <p:nvGrpSpPr>
              <p:cNvPr id="271" name="Communications Manager">
                <a:extLst>
                  <a:ext uri="{FF2B5EF4-FFF2-40B4-BE49-F238E27FC236}">
                    <a16:creationId xmlns:a16="http://schemas.microsoft.com/office/drawing/2014/main" id="{7B149672-D5DE-4B5B-BB72-1A12CF54030B}"/>
                  </a:ext>
                </a:extLst>
              </p:cNvPr>
              <p:cNvGrpSpPr/>
              <p:nvPr/>
            </p:nvGrpSpPr>
            <p:grpSpPr>
              <a:xfrm>
                <a:off x="8454542" y="4850213"/>
                <a:ext cx="576072" cy="576072"/>
                <a:chOff x="5713785" y="3890091"/>
                <a:chExt cx="576072" cy="576072"/>
              </a:xfrm>
            </p:grpSpPr>
            <p:pic>
              <p:nvPicPr>
                <p:cNvPr id="272" name="Communications Manager">
                  <a:extLst>
                    <a:ext uri="{FF2B5EF4-FFF2-40B4-BE49-F238E27FC236}">
                      <a16:creationId xmlns:a16="http://schemas.microsoft.com/office/drawing/2014/main" id="{E3669617-A526-45BC-A134-9449374340F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13785" y="3890091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73" name="Picture 272">
                  <a:extLst>
                    <a:ext uri="{FF2B5EF4-FFF2-40B4-BE49-F238E27FC236}">
                      <a16:creationId xmlns:a16="http://schemas.microsoft.com/office/drawing/2014/main" id="{C07C0C62-AE8C-4307-A85C-4FC89206767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56451" y="429155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74" name="Picture 273">
                  <a:extLst>
                    <a:ext uri="{FF2B5EF4-FFF2-40B4-BE49-F238E27FC236}">
                      <a16:creationId xmlns:a16="http://schemas.microsoft.com/office/drawing/2014/main" id="{5796FFD3-9861-4359-9289-3313D17FB00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092227" y="4291557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8" name="Switch">
              <a:extLst>
                <a:ext uri="{FF2B5EF4-FFF2-40B4-BE49-F238E27FC236}">
                  <a16:creationId xmlns:a16="http://schemas.microsoft.com/office/drawing/2014/main" id="{78EE56FA-E304-403A-A535-B0702C64E56C}"/>
                </a:ext>
              </a:extLst>
            </p:cNvPr>
            <p:cNvGrpSpPr/>
            <p:nvPr/>
          </p:nvGrpSpPr>
          <p:grpSpPr>
            <a:xfrm>
              <a:off x="8384491" y="3032081"/>
              <a:ext cx="708025" cy="673109"/>
              <a:chOff x="8384491" y="3032081"/>
              <a:chExt cx="708025" cy="673109"/>
            </a:xfrm>
          </p:grpSpPr>
          <p:sp>
            <p:nvSpPr>
              <p:cNvPr id="266" name="Switch label">
                <a:extLst>
                  <a:ext uri="{FF2B5EF4-FFF2-40B4-BE49-F238E27FC236}">
                    <a16:creationId xmlns:a16="http://schemas.microsoft.com/office/drawing/2014/main" id="{AFE8EFA2-592A-46B5-9535-DDC99D263D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84491" y="3600546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Switch</a:t>
                </a:r>
              </a:p>
            </p:txBody>
          </p:sp>
          <p:grpSp>
            <p:nvGrpSpPr>
              <p:cNvPr id="267" name="Switch">
                <a:extLst>
                  <a:ext uri="{FF2B5EF4-FFF2-40B4-BE49-F238E27FC236}">
                    <a16:creationId xmlns:a16="http://schemas.microsoft.com/office/drawing/2014/main" id="{BB26C512-9947-4C14-8E95-E6337EF57069}"/>
                  </a:ext>
                </a:extLst>
              </p:cNvPr>
              <p:cNvGrpSpPr/>
              <p:nvPr/>
            </p:nvGrpSpPr>
            <p:grpSpPr>
              <a:xfrm>
                <a:off x="8449443" y="3032081"/>
                <a:ext cx="576072" cy="576072"/>
                <a:chOff x="4841860" y="3808771"/>
                <a:chExt cx="576072" cy="576072"/>
              </a:xfrm>
            </p:grpSpPr>
            <p:pic>
              <p:nvPicPr>
                <p:cNvPr id="268" name="Switch">
                  <a:extLst>
                    <a:ext uri="{FF2B5EF4-FFF2-40B4-BE49-F238E27FC236}">
                      <a16:creationId xmlns:a16="http://schemas.microsoft.com/office/drawing/2014/main" id="{D3FA9265-8D97-46BF-AA6B-E3B562557CE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841860" y="3808771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69" name="Picture 268">
                  <a:extLst>
                    <a:ext uri="{FF2B5EF4-FFF2-40B4-BE49-F238E27FC236}">
                      <a16:creationId xmlns:a16="http://schemas.microsoft.com/office/drawing/2014/main" id="{4275BFDC-173D-4DF6-B9A9-6791735B7C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060457" y="4238128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59" name="Guest Wireless">
              <a:extLst>
                <a:ext uri="{FF2B5EF4-FFF2-40B4-BE49-F238E27FC236}">
                  <a16:creationId xmlns:a16="http://schemas.microsoft.com/office/drawing/2014/main" id="{38F53018-4AF7-43E1-8FDB-2992E35B59EC}"/>
                </a:ext>
              </a:extLst>
            </p:cNvPr>
            <p:cNvGrpSpPr/>
            <p:nvPr/>
          </p:nvGrpSpPr>
          <p:grpSpPr>
            <a:xfrm>
              <a:off x="8331717" y="1217909"/>
              <a:ext cx="817167" cy="675224"/>
              <a:chOff x="8331717" y="1217909"/>
              <a:chExt cx="817167" cy="675224"/>
            </a:xfrm>
          </p:grpSpPr>
          <p:sp>
            <p:nvSpPr>
              <p:cNvPr id="260" name="Guest Wireless label">
                <a:extLst>
                  <a:ext uri="{FF2B5EF4-FFF2-40B4-BE49-F238E27FC236}">
                    <a16:creationId xmlns:a16="http://schemas.microsoft.com/office/drawing/2014/main" id="{5B4E97FF-B36A-4CBE-8315-02935E99D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31717" y="1788489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Guest Wireless</a:t>
                </a:r>
              </a:p>
            </p:txBody>
          </p:sp>
          <p:grpSp>
            <p:nvGrpSpPr>
              <p:cNvPr id="261" name="Guest Wireless">
                <a:extLst>
                  <a:ext uri="{FF2B5EF4-FFF2-40B4-BE49-F238E27FC236}">
                    <a16:creationId xmlns:a16="http://schemas.microsoft.com/office/drawing/2014/main" id="{8E31E701-37E7-4EFF-9EA9-0C9A640E012F}"/>
                  </a:ext>
                </a:extLst>
              </p:cNvPr>
              <p:cNvGrpSpPr/>
              <p:nvPr/>
            </p:nvGrpSpPr>
            <p:grpSpPr>
              <a:xfrm>
                <a:off x="8434483" y="1217909"/>
                <a:ext cx="576072" cy="576072"/>
                <a:chOff x="4807528" y="2823059"/>
                <a:chExt cx="576072" cy="576072"/>
              </a:xfrm>
            </p:grpSpPr>
            <p:pic>
              <p:nvPicPr>
                <p:cNvPr id="262" name="Guest Wireless">
                  <a:extLst>
                    <a:ext uri="{FF2B5EF4-FFF2-40B4-BE49-F238E27FC236}">
                      <a16:creationId xmlns:a16="http://schemas.microsoft.com/office/drawing/2014/main" id="{3990BF05-A68D-46DF-92DB-2242618DEE1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807528" y="2823059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63" name="Picture 262">
                  <a:extLst>
                    <a:ext uri="{FF2B5EF4-FFF2-40B4-BE49-F238E27FC236}">
                      <a16:creationId xmlns:a16="http://schemas.microsoft.com/office/drawing/2014/main" id="{29455AEC-7F81-4918-9CB1-B4B85C29285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018181" y="3247094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64" name="Picture 263">
                  <a:extLst>
                    <a:ext uri="{FF2B5EF4-FFF2-40B4-BE49-F238E27FC236}">
                      <a16:creationId xmlns:a16="http://schemas.microsoft.com/office/drawing/2014/main" id="{8641C5BF-96A6-496F-BD9F-753FF3022F4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196269" y="3218260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65" name="Picture 264">
                  <a:extLst>
                    <a:ext uri="{FF2B5EF4-FFF2-40B4-BE49-F238E27FC236}">
                      <a16:creationId xmlns:a16="http://schemas.microsoft.com/office/drawing/2014/main" id="{910CA229-38D8-407D-8DB3-E5962BC6CCA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844654" y="3211502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60" name="Blade Server">
              <a:extLst>
                <a:ext uri="{FF2B5EF4-FFF2-40B4-BE49-F238E27FC236}">
                  <a16:creationId xmlns:a16="http://schemas.microsoft.com/office/drawing/2014/main" id="{1AC7F9D8-AF9C-4CC8-AFF2-CE857C166C2D}"/>
                </a:ext>
              </a:extLst>
            </p:cNvPr>
            <p:cNvGrpSpPr/>
            <p:nvPr/>
          </p:nvGrpSpPr>
          <p:grpSpPr>
            <a:xfrm>
              <a:off x="7429609" y="4850213"/>
              <a:ext cx="817167" cy="683952"/>
              <a:chOff x="7429609" y="4850213"/>
              <a:chExt cx="817167" cy="683952"/>
            </a:xfrm>
          </p:grpSpPr>
          <p:sp>
            <p:nvSpPr>
              <p:cNvPr id="255" name="Blade Server label">
                <a:extLst>
                  <a:ext uri="{FF2B5EF4-FFF2-40B4-BE49-F238E27FC236}">
                    <a16:creationId xmlns:a16="http://schemas.microsoft.com/office/drawing/2014/main" id="{513C4167-2239-4A27-8910-8360219017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9609" y="5429521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Blade Server</a:t>
                </a:r>
              </a:p>
            </p:txBody>
          </p:sp>
          <p:grpSp>
            <p:nvGrpSpPr>
              <p:cNvPr id="256" name="Blade server">
                <a:extLst>
                  <a:ext uri="{FF2B5EF4-FFF2-40B4-BE49-F238E27FC236}">
                    <a16:creationId xmlns:a16="http://schemas.microsoft.com/office/drawing/2014/main" id="{3A4DF371-EAFE-411D-B961-EA6AD57F0492}"/>
                  </a:ext>
                </a:extLst>
              </p:cNvPr>
              <p:cNvGrpSpPr/>
              <p:nvPr/>
            </p:nvGrpSpPr>
            <p:grpSpPr>
              <a:xfrm>
                <a:off x="7539060" y="4850213"/>
                <a:ext cx="576072" cy="576072"/>
                <a:chOff x="4841860" y="3808771"/>
                <a:chExt cx="576072" cy="576072"/>
              </a:xfrm>
            </p:grpSpPr>
            <p:pic>
              <p:nvPicPr>
                <p:cNvPr id="257" name="Blade Server">
                  <a:extLst>
                    <a:ext uri="{FF2B5EF4-FFF2-40B4-BE49-F238E27FC236}">
                      <a16:creationId xmlns:a16="http://schemas.microsoft.com/office/drawing/2014/main" id="{3B17731B-D380-40BD-8545-38ADF282694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841860" y="3808771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58" name="Picture 257">
                  <a:extLst>
                    <a:ext uri="{FF2B5EF4-FFF2-40B4-BE49-F238E27FC236}">
                      <a16:creationId xmlns:a16="http://schemas.microsoft.com/office/drawing/2014/main" id="{E7076563-E835-4CF9-8338-58FEC1748C3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896213" y="4211858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59" name="Picture 258">
                  <a:extLst>
                    <a:ext uri="{FF2B5EF4-FFF2-40B4-BE49-F238E27FC236}">
                      <a16:creationId xmlns:a16="http://schemas.microsoft.com/office/drawing/2014/main" id="{32DFE58F-7BC1-4F55-9DB1-9A1AA3AF968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16413" y="4214181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61" name="Switch">
              <a:extLst>
                <a:ext uri="{FF2B5EF4-FFF2-40B4-BE49-F238E27FC236}">
                  <a16:creationId xmlns:a16="http://schemas.microsoft.com/office/drawing/2014/main" id="{829046A7-150A-43FC-8855-78DB403EE814}"/>
                </a:ext>
              </a:extLst>
            </p:cNvPr>
            <p:cNvGrpSpPr/>
            <p:nvPr/>
          </p:nvGrpSpPr>
          <p:grpSpPr>
            <a:xfrm>
              <a:off x="7419561" y="3935261"/>
              <a:ext cx="817167" cy="683696"/>
              <a:chOff x="7419561" y="3935261"/>
              <a:chExt cx="817167" cy="683696"/>
            </a:xfrm>
          </p:grpSpPr>
          <p:sp>
            <p:nvSpPr>
              <p:cNvPr id="250" name="Switch label">
                <a:extLst>
                  <a:ext uri="{FF2B5EF4-FFF2-40B4-BE49-F238E27FC236}">
                    <a16:creationId xmlns:a16="http://schemas.microsoft.com/office/drawing/2014/main" id="{16125085-D3CB-47FE-919B-5D6C49125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9561" y="4514313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Switch</a:t>
                </a:r>
              </a:p>
            </p:txBody>
          </p:sp>
          <p:grpSp>
            <p:nvGrpSpPr>
              <p:cNvPr id="251" name="Switch">
                <a:extLst>
                  <a:ext uri="{FF2B5EF4-FFF2-40B4-BE49-F238E27FC236}">
                    <a16:creationId xmlns:a16="http://schemas.microsoft.com/office/drawing/2014/main" id="{86B25052-76B0-4C22-89F9-BF6ADAE1D360}"/>
                  </a:ext>
                </a:extLst>
              </p:cNvPr>
              <p:cNvGrpSpPr/>
              <p:nvPr/>
            </p:nvGrpSpPr>
            <p:grpSpPr>
              <a:xfrm>
                <a:off x="7536222" y="3935261"/>
                <a:ext cx="576072" cy="576072"/>
                <a:chOff x="4841860" y="3808771"/>
                <a:chExt cx="576072" cy="576072"/>
              </a:xfrm>
            </p:grpSpPr>
            <p:pic>
              <p:nvPicPr>
                <p:cNvPr id="252" name="Switch">
                  <a:extLst>
                    <a:ext uri="{FF2B5EF4-FFF2-40B4-BE49-F238E27FC236}">
                      <a16:creationId xmlns:a16="http://schemas.microsoft.com/office/drawing/2014/main" id="{105FB8FF-0759-4ED2-BFEA-ACB8DE89E99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841860" y="3808771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53" name="Picture 252">
                  <a:extLst>
                    <a:ext uri="{FF2B5EF4-FFF2-40B4-BE49-F238E27FC236}">
                      <a16:creationId xmlns:a16="http://schemas.microsoft.com/office/drawing/2014/main" id="{A574E01C-53B8-4F89-A5A6-2C52236A36C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896213" y="4211858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54" name="Picture 253">
                  <a:extLst>
                    <a:ext uri="{FF2B5EF4-FFF2-40B4-BE49-F238E27FC236}">
                      <a16:creationId xmlns:a16="http://schemas.microsoft.com/office/drawing/2014/main" id="{4629CB56-2AEE-4DF5-BB47-9FDE2A41278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216413" y="4214181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62" name="Firewall">
              <a:extLst>
                <a:ext uri="{FF2B5EF4-FFF2-40B4-BE49-F238E27FC236}">
                  <a16:creationId xmlns:a16="http://schemas.microsoft.com/office/drawing/2014/main" id="{7F2FCA78-32CA-448A-B298-B33455239BF8}"/>
                </a:ext>
              </a:extLst>
            </p:cNvPr>
            <p:cNvGrpSpPr/>
            <p:nvPr/>
          </p:nvGrpSpPr>
          <p:grpSpPr>
            <a:xfrm>
              <a:off x="7473746" y="3032081"/>
              <a:ext cx="708025" cy="673109"/>
              <a:chOff x="7473746" y="3032081"/>
              <a:chExt cx="708025" cy="673109"/>
            </a:xfrm>
          </p:grpSpPr>
          <p:sp>
            <p:nvSpPr>
              <p:cNvPr id="242" name="Firewall label">
                <a:extLst>
                  <a:ext uri="{FF2B5EF4-FFF2-40B4-BE49-F238E27FC236}">
                    <a16:creationId xmlns:a16="http://schemas.microsoft.com/office/drawing/2014/main" id="{500662F3-AE48-46C6-ADDE-37CC22A59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73746" y="3600546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Firewall</a:t>
                </a:r>
              </a:p>
            </p:txBody>
          </p:sp>
          <p:grpSp>
            <p:nvGrpSpPr>
              <p:cNvPr id="243" name="Firewall">
                <a:extLst>
                  <a:ext uri="{FF2B5EF4-FFF2-40B4-BE49-F238E27FC236}">
                    <a16:creationId xmlns:a16="http://schemas.microsoft.com/office/drawing/2014/main" id="{0761ECDB-8439-48BB-A1FE-3135C8C08E75}"/>
                  </a:ext>
                </a:extLst>
              </p:cNvPr>
              <p:cNvGrpSpPr/>
              <p:nvPr/>
            </p:nvGrpSpPr>
            <p:grpSpPr>
              <a:xfrm>
                <a:off x="7538294" y="3032081"/>
                <a:ext cx="578184" cy="576072"/>
                <a:chOff x="8429210" y="3804704"/>
                <a:chExt cx="578184" cy="576072"/>
              </a:xfrm>
            </p:grpSpPr>
            <p:pic>
              <p:nvPicPr>
                <p:cNvPr id="244" name="Firewall">
                  <a:extLst>
                    <a:ext uri="{FF2B5EF4-FFF2-40B4-BE49-F238E27FC236}">
                      <a16:creationId xmlns:a16="http://schemas.microsoft.com/office/drawing/2014/main" id="{FC5A74B6-120D-49AE-BE49-74E554AF1C2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31322" y="3804704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45" name="Picture 244">
                  <a:extLst>
                    <a:ext uri="{FF2B5EF4-FFF2-40B4-BE49-F238E27FC236}">
                      <a16:creationId xmlns:a16="http://schemas.microsoft.com/office/drawing/2014/main" id="{DB3F0C47-5569-4C29-AAAA-7D910D90AEA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17834" y="4200990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46" name="Picture 245">
                  <a:extLst>
                    <a:ext uri="{FF2B5EF4-FFF2-40B4-BE49-F238E27FC236}">
                      <a16:creationId xmlns:a16="http://schemas.microsoft.com/office/drawing/2014/main" id="{D7D34B21-BF4E-439E-86EA-0165F3839AA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72902" y="4200990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47" name="Picture 246">
                  <a:extLst>
                    <a:ext uri="{FF2B5EF4-FFF2-40B4-BE49-F238E27FC236}">
                      <a16:creationId xmlns:a16="http://schemas.microsoft.com/office/drawing/2014/main" id="{E53BDAEF-FD2F-4044-83E4-BA7CF54899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429210" y="4015274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48" name="Picture 247">
                  <a:extLst>
                    <a:ext uri="{FF2B5EF4-FFF2-40B4-BE49-F238E27FC236}">
                      <a16:creationId xmlns:a16="http://schemas.microsoft.com/office/drawing/2014/main" id="{A94FF50D-0C70-48D0-AC80-28D856D8BAD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641021" y="4231062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49" name="Picture 248">
                  <a:extLst>
                    <a:ext uri="{FF2B5EF4-FFF2-40B4-BE49-F238E27FC236}">
                      <a16:creationId xmlns:a16="http://schemas.microsoft.com/office/drawing/2014/main" id="{C4BE6A76-8162-4350-824F-B0657FB8C0C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855689" y="4015274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63" name="Switch">
              <a:extLst>
                <a:ext uri="{FF2B5EF4-FFF2-40B4-BE49-F238E27FC236}">
                  <a16:creationId xmlns:a16="http://schemas.microsoft.com/office/drawing/2014/main" id="{EC02C3C4-CE98-4BDE-B07B-AFA8B0F98E32}"/>
                </a:ext>
              </a:extLst>
            </p:cNvPr>
            <p:cNvGrpSpPr/>
            <p:nvPr/>
          </p:nvGrpSpPr>
          <p:grpSpPr>
            <a:xfrm>
              <a:off x="7419561" y="2126697"/>
              <a:ext cx="817167" cy="679968"/>
              <a:chOff x="7419561" y="2126697"/>
              <a:chExt cx="817167" cy="679968"/>
            </a:xfrm>
          </p:grpSpPr>
          <p:sp>
            <p:nvSpPr>
              <p:cNvPr id="237" name="Switch label">
                <a:extLst>
                  <a:ext uri="{FF2B5EF4-FFF2-40B4-BE49-F238E27FC236}">
                    <a16:creationId xmlns:a16="http://schemas.microsoft.com/office/drawing/2014/main" id="{13FA4E7F-9569-4809-B14A-BFD60E26B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19561" y="2702021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Switch</a:t>
                </a:r>
              </a:p>
            </p:txBody>
          </p:sp>
          <p:grpSp>
            <p:nvGrpSpPr>
              <p:cNvPr id="238" name="Switch">
                <a:extLst>
                  <a:ext uri="{FF2B5EF4-FFF2-40B4-BE49-F238E27FC236}">
                    <a16:creationId xmlns:a16="http://schemas.microsoft.com/office/drawing/2014/main" id="{260A5F37-B91D-45E8-8CA5-C37F17270026}"/>
                  </a:ext>
                </a:extLst>
              </p:cNvPr>
              <p:cNvGrpSpPr/>
              <p:nvPr/>
            </p:nvGrpSpPr>
            <p:grpSpPr>
              <a:xfrm>
                <a:off x="7537070" y="2126697"/>
                <a:ext cx="576072" cy="576072"/>
                <a:chOff x="2271474" y="2944344"/>
                <a:chExt cx="576072" cy="576072"/>
              </a:xfrm>
            </p:grpSpPr>
            <p:pic>
              <p:nvPicPr>
                <p:cNvPr id="239" name="Switch">
                  <a:extLst>
                    <a:ext uri="{FF2B5EF4-FFF2-40B4-BE49-F238E27FC236}">
                      <a16:creationId xmlns:a16="http://schemas.microsoft.com/office/drawing/2014/main" id="{7015BA3B-4E42-4B55-8731-7B85CC60FE8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271474" y="2944344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40" name="Picture 239">
                  <a:extLst>
                    <a:ext uri="{FF2B5EF4-FFF2-40B4-BE49-F238E27FC236}">
                      <a16:creationId xmlns:a16="http://schemas.microsoft.com/office/drawing/2014/main" id="{EDE39488-D31A-4A02-8F50-165E61DBDAC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49825" y="3343683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41" name="Picture 240">
                  <a:extLst>
                    <a:ext uri="{FF2B5EF4-FFF2-40B4-BE49-F238E27FC236}">
                      <a16:creationId xmlns:a16="http://schemas.microsoft.com/office/drawing/2014/main" id="{E41738B4-BBD7-41B8-86E9-DE0B1003BF1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16487" y="3343683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64" name="Web Security">
              <a:extLst>
                <a:ext uri="{FF2B5EF4-FFF2-40B4-BE49-F238E27FC236}">
                  <a16:creationId xmlns:a16="http://schemas.microsoft.com/office/drawing/2014/main" id="{1B65794B-411E-4A75-A00E-A421A8CEFDDA}"/>
                </a:ext>
              </a:extLst>
            </p:cNvPr>
            <p:cNvGrpSpPr/>
            <p:nvPr/>
          </p:nvGrpSpPr>
          <p:grpSpPr>
            <a:xfrm>
              <a:off x="7425066" y="1217909"/>
              <a:ext cx="817167" cy="675224"/>
              <a:chOff x="7425066" y="1217909"/>
              <a:chExt cx="817167" cy="675224"/>
            </a:xfrm>
          </p:grpSpPr>
          <p:sp>
            <p:nvSpPr>
              <p:cNvPr id="229" name="Web Security label">
                <a:extLst>
                  <a:ext uri="{FF2B5EF4-FFF2-40B4-BE49-F238E27FC236}">
                    <a16:creationId xmlns:a16="http://schemas.microsoft.com/office/drawing/2014/main" id="{DA3D3F15-C9A6-4162-8EC5-277B39018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425066" y="1788489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Web Security</a:t>
                </a:r>
              </a:p>
            </p:txBody>
          </p:sp>
          <p:grpSp>
            <p:nvGrpSpPr>
              <p:cNvPr id="230" name="Web Security">
                <a:extLst>
                  <a:ext uri="{FF2B5EF4-FFF2-40B4-BE49-F238E27FC236}">
                    <a16:creationId xmlns:a16="http://schemas.microsoft.com/office/drawing/2014/main" id="{031C46F2-CDDA-4CA2-96A0-0D25D8DD7BAB}"/>
                  </a:ext>
                </a:extLst>
              </p:cNvPr>
              <p:cNvGrpSpPr/>
              <p:nvPr/>
            </p:nvGrpSpPr>
            <p:grpSpPr>
              <a:xfrm>
                <a:off x="7541914" y="1217909"/>
                <a:ext cx="576072" cy="576072"/>
                <a:chOff x="6583223" y="3423239"/>
                <a:chExt cx="576072" cy="576072"/>
              </a:xfrm>
            </p:grpSpPr>
            <p:pic>
              <p:nvPicPr>
                <p:cNvPr id="231" name="Web Security">
                  <a:extLst>
                    <a:ext uri="{FF2B5EF4-FFF2-40B4-BE49-F238E27FC236}">
                      <a16:creationId xmlns:a16="http://schemas.microsoft.com/office/drawing/2014/main" id="{BFBBF53A-68B0-4FFB-BCF2-B033B328F70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83223" y="3423239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32" name="Picture 231">
                  <a:extLst>
                    <a:ext uri="{FF2B5EF4-FFF2-40B4-BE49-F238E27FC236}">
                      <a16:creationId xmlns:a16="http://schemas.microsoft.com/office/drawing/2014/main" id="{CBF81F7B-BDE2-4295-8944-91B5F00B842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813291" y="385178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33" name="Picture 232">
                  <a:extLst>
                    <a:ext uri="{FF2B5EF4-FFF2-40B4-BE49-F238E27FC236}">
                      <a16:creationId xmlns:a16="http://schemas.microsoft.com/office/drawing/2014/main" id="{AA5D7FD4-E24F-4E5B-9187-1C332E5434F3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608567" y="3797958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34" name="Picture 233">
                  <a:extLst>
                    <a:ext uri="{FF2B5EF4-FFF2-40B4-BE49-F238E27FC236}">
                      <a16:creationId xmlns:a16="http://schemas.microsoft.com/office/drawing/2014/main" id="{8D27E774-788A-4510-AAA9-61E014DB6CC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618089" y="346966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35" name="Picture 234">
                  <a:extLst>
                    <a:ext uri="{FF2B5EF4-FFF2-40B4-BE49-F238E27FC236}">
                      <a16:creationId xmlns:a16="http://schemas.microsoft.com/office/drawing/2014/main" id="{84997C5C-6FAE-4E4C-95CB-91C26FDC41B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88805" y="3797958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36" name="Picture 235">
                  <a:extLst>
                    <a:ext uri="{FF2B5EF4-FFF2-40B4-BE49-F238E27FC236}">
                      <a16:creationId xmlns:a16="http://schemas.microsoft.com/office/drawing/2014/main" id="{958937BD-7B1E-46E2-929F-0196AC334D9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76427" y="3469667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65" name="Core Switch">
              <a:extLst>
                <a:ext uri="{FF2B5EF4-FFF2-40B4-BE49-F238E27FC236}">
                  <a16:creationId xmlns:a16="http://schemas.microsoft.com/office/drawing/2014/main" id="{9A3F844A-5B5C-4B49-8544-E6EA0EBC0A3B}"/>
                </a:ext>
              </a:extLst>
            </p:cNvPr>
            <p:cNvGrpSpPr/>
            <p:nvPr/>
          </p:nvGrpSpPr>
          <p:grpSpPr>
            <a:xfrm>
              <a:off x="6561362" y="3032081"/>
              <a:ext cx="708025" cy="673109"/>
              <a:chOff x="6561362" y="3032081"/>
              <a:chExt cx="708025" cy="673109"/>
            </a:xfrm>
          </p:grpSpPr>
          <p:sp>
            <p:nvSpPr>
              <p:cNvPr id="224" name="Core Switch label">
                <a:extLst>
                  <a:ext uri="{FF2B5EF4-FFF2-40B4-BE49-F238E27FC236}">
                    <a16:creationId xmlns:a16="http://schemas.microsoft.com/office/drawing/2014/main" id="{A9322E51-9A6E-4647-A1E9-98FDBDEA7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61362" y="3600546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Core Switch</a:t>
                </a:r>
              </a:p>
            </p:txBody>
          </p:sp>
          <p:grpSp>
            <p:nvGrpSpPr>
              <p:cNvPr id="225" name="Core Switch">
                <a:extLst>
                  <a:ext uri="{FF2B5EF4-FFF2-40B4-BE49-F238E27FC236}">
                    <a16:creationId xmlns:a16="http://schemas.microsoft.com/office/drawing/2014/main" id="{955215B2-0239-46EF-B74D-CBF7B3B81FD0}"/>
                  </a:ext>
                </a:extLst>
              </p:cNvPr>
              <p:cNvGrpSpPr/>
              <p:nvPr/>
            </p:nvGrpSpPr>
            <p:grpSpPr>
              <a:xfrm>
                <a:off x="6621516" y="3032081"/>
                <a:ext cx="576072" cy="576072"/>
                <a:chOff x="2271474" y="2944344"/>
                <a:chExt cx="576072" cy="576072"/>
              </a:xfrm>
            </p:grpSpPr>
            <p:pic>
              <p:nvPicPr>
                <p:cNvPr id="226" name="Core Switch">
                  <a:extLst>
                    <a:ext uri="{FF2B5EF4-FFF2-40B4-BE49-F238E27FC236}">
                      <a16:creationId xmlns:a16="http://schemas.microsoft.com/office/drawing/2014/main" id="{CB6613C9-A911-4DB4-AB0E-9F2C84A2E2F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271474" y="2944344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27" name="Picture">
                  <a:extLst>
                    <a:ext uri="{FF2B5EF4-FFF2-40B4-BE49-F238E27FC236}">
                      <a16:creationId xmlns:a16="http://schemas.microsoft.com/office/drawing/2014/main" id="{4737EFE8-972B-44AD-BC2B-115405F5C6F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649825" y="3343683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28" name="Picture 227">
                  <a:extLst>
                    <a:ext uri="{FF2B5EF4-FFF2-40B4-BE49-F238E27FC236}">
                      <a16:creationId xmlns:a16="http://schemas.microsoft.com/office/drawing/2014/main" id="{ACF81DDD-677B-44BD-8E46-FA5181BF2E8E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316487" y="3343683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66" name="Firewall">
              <a:extLst>
                <a:ext uri="{FF2B5EF4-FFF2-40B4-BE49-F238E27FC236}">
                  <a16:creationId xmlns:a16="http://schemas.microsoft.com/office/drawing/2014/main" id="{E37DA78C-648E-47F0-9A6A-33D4B1A63C10}"/>
                </a:ext>
              </a:extLst>
            </p:cNvPr>
            <p:cNvGrpSpPr/>
            <p:nvPr/>
          </p:nvGrpSpPr>
          <p:grpSpPr>
            <a:xfrm>
              <a:off x="5283651" y="3935261"/>
              <a:ext cx="894652" cy="686416"/>
              <a:chOff x="5283651" y="3935261"/>
              <a:chExt cx="894652" cy="686416"/>
            </a:xfrm>
          </p:grpSpPr>
          <p:sp>
            <p:nvSpPr>
              <p:cNvPr id="218" name="Firewall label">
                <a:extLst>
                  <a:ext uri="{FF2B5EF4-FFF2-40B4-BE49-F238E27FC236}">
                    <a16:creationId xmlns:a16="http://schemas.microsoft.com/office/drawing/2014/main" id="{BBA941A3-EB83-4E39-88E0-30C21AAC0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3651" y="4517033"/>
                <a:ext cx="894652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Firewall</a:t>
                </a:r>
              </a:p>
            </p:txBody>
          </p:sp>
          <p:grpSp>
            <p:nvGrpSpPr>
              <p:cNvPr id="219" name="Firewall">
                <a:extLst>
                  <a:ext uri="{FF2B5EF4-FFF2-40B4-BE49-F238E27FC236}">
                    <a16:creationId xmlns:a16="http://schemas.microsoft.com/office/drawing/2014/main" id="{AA1F556F-6953-43A2-9F16-C650AB4CBF9A}"/>
                  </a:ext>
                </a:extLst>
              </p:cNvPr>
              <p:cNvGrpSpPr/>
              <p:nvPr/>
            </p:nvGrpSpPr>
            <p:grpSpPr>
              <a:xfrm>
                <a:off x="5448480" y="3935261"/>
                <a:ext cx="576072" cy="576072"/>
                <a:chOff x="5542586" y="2837486"/>
                <a:chExt cx="576072" cy="576072"/>
              </a:xfrm>
            </p:grpSpPr>
            <p:pic>
              <p:nvPicPr>
                <p:cNvPr id="220" name="Firewall">
                  <a:extLst>
                    <a:ext uri="{FF2B5EF4-FFF2-40B4-BE49-F238E27FC236}">
                      <a16:creationId xmlns:a16="http://schemas.microsoft.com/office/drawing/2014/main" id="{D00DE739-0239-4B43-A835-C2816D29D4A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42586" y="2837486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21" name="Picture 220">
                  <a:extLst>
                    <a:ext uri="{FF2B5EF4-FFF2-40B4-BE49-F238E27FC236}">
                      <a16:creationId xmlns:a16="http://schemas.microsoft.com/office/drawing/2014/main" id="{CAB04ED5-35CF-4140-9EF0-0734F7C99BD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27416" y="3235194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22" name="Picture 221">
                  <a:extLst>
                    <a:ext uri="{FF2B5EF4-FFF2-40B4-BE49-F238E27FC236}">
                      <a16:creationId xmlns:a16="http://schemas.microsoft.com/office/drawing/2014/main" id="{4A2747C3-FBA2-40FA-B2DE-D2E03989C366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577912" y="3225639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23" name="Picture 222">
                  <a:extLst>
                    <a:ext uri="{FF2B5EF4-FFF2-40B4-BE49-F238E27FC236}">
                      <a16:creationId xmlns:a16="http://schemas.microsoft.com/office/drawing/2014/main" id="{9D6E11A5-066E-41DD-A279-C6503B7DC35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757092" y="3266071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67" name="Wireless Controller">
              <a:extLst>
                <a:ext uri="{FF2B5EF4-FFF2-40B4-BE49-F238E27FC236}">
                  <a16:creationId xmlns:a16="http://schemas.microsoft.com/office/drawing/2014/main" id="{0EADF53C-B339-4273-B5B7-3D76D91C96B9}"/>
                </a:ext>
              </a:extLst>
            </p:cNvPr>
            <p:cNvGrpSpPr/>
            <p:nvPr/>
          </p:nvGrpSpPr>
          <p:grpSpPr>
            <a:xfrm>
              <a:off x="5360186" y="2127052"/>
              <a:ext cx="817167" cy="756557"/>
              <a:chOff x="5360186" y="2127052"/>
              <a:chExt cx="817167" cy="756557"/>
            </a:xfrm>
          </p:grpSpPr>
          <p:sp>
            <p:nvSpPr>
              <p:cNvPr id="209" name="Wireless Controller label">
                <a:extLst>
                  <a:ext uri="{FF2B5EF4-FFF2-40B4-BE49-F238E27FC236}">
                    <a16:creationId xmlns:a16="http://schemas.microsoft.com/office/drawing/2014/main" id="{654F2901-7934-4F48-9DA4-DD9FA385E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360186" y="2702021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Wireless </a:t>
                </a:r>
              </a:p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Controller</a:t>
                </a:r>
              </a:p>
            </p:txBody>
          </p:sp>
          <p:grpSp>
            <p:nvGrpSpPr>
              <p:cNvPr id="210" name="Group 209">
                <a:extLst>
                  <a:ext uri="{FF2B5EF4-FFF2-40B4-BE49-F238E27FC236}">
                    <a16:creationId xmlns:a16="http://schemas.microsoft.com/office/drawing/2014/main" id="{B7E251EE-60D3-4744-938C-B0B8F817354F}"/>
                  </a:ext>
                </a:extLst>
              </p:cNvPr>
              <p:cNvGrpSpPr/>
              <p:nvPr/>
            </p:nvGrpSpPr>
            <p:grpSpPr>
              <a:xfrm>
                <a:off x="5474417" y="2127052"/>
                <a:ext cx="576072" cy="576072"/>
                <a:chOff x="6497757" y="1639096"/>
                <a:chExt cx="576072" cy="576072"/>
              </a:xfrm>
            </p:grpSpPr>
            <p:pic>
              <p:nvPicPr>
                <p:cNvPr id="211" name="Wireless Controller">
                  <a:extLst>
                    <a:ext uri="{FF2B5EF4-FFF2-40B4-BE49-F238E27FC236}">
                      <a16:creationId xmlns:a16="http://schemas.microsoft.com/office/drawing/2014/main" id="{887F67EA-EDD1-43CD-826B-9CB389D0759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497757" y="1639096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12" name="Picture 211">
                  <a:extLst>
                    <a:ext uri="{FF2B5EF4-FFF2-40B4-BE49-F238E27FC236}">
                      <a16:creationId xmlns:a16="http://schemas.microsoft.com/office/drawing/2014/main" id="{6EAE2EA2-E670-45CE-8F9C-088E063F2871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887453" y="1674116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13" name="Picture 212">
                  <a:extLst>
                    <a:ext uri="{FF2B5EF4-FFF2-40B4-BE49-F238E27FC236}">
                      <a16:creationId xmlns:a16="http://schemas.microsoft.com/office/drawing/2014/main" id="{D08B6798-1158-4F13-B50A-440396D4BF8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01114" y="185613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14" name="Picture 213">
                  <a:extLst>
                    <a:ext uri="{FF2B5EF4-FFF2-40B4-BE49-F238E27FC236}">
                      <a16:creationId xmlns:a16="http://schemas.microsoft.com/office/drawing/2014/main" id="{95D7A472-9391-4DD0-A6B3-51FAC625DD5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36491" y="1674116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15" name="Picture 214">
                  <a:extLst>
                    <a:ext uri="{FF2B5EF4-FFF2-40B4-BE49-F238E27FC236}">
                      <a16:creationId xmlns:a16="http://schemas.microsoft.com/office/drawing/2014/main" id="{A4FF0D16-5FF5-442E-88EC-C16EF575503B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6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926289" y="185613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16" name="Picture 215">
                  <a:extLst>
                    <a:ext uri="{FF2B5EF4-FFF2-40B4-BE49-F238E27FC236}">
                      <a16:creationId xmlns:a16="http://schemas.microsoft.com/office/drawing/2014/main" id="{A94BC7C9-52A0-4CBC-8CEB-5529ADB23B24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543367" y="2037517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17" name="Picture 216">
                  <a:extLst>
                    <a:ext uri="{FF2B5EF4-FFF2-40B4-BE49-F238E27FC236}">
                      <a16:creationId xmlns:a16="http://schemas.microsoft.com/office/drawing/2014/main" id="{616D9157-6323-45DB-9B64-B0E0DACA0B3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878095" y="2040955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68" name="Distribution Switch">
              <a:extLst>
                <a:ext uri="{FF2B5EF4-FFF2-40B4-BE49-F238E27FC236}">
                  <a16:creationId xmlns:a16="http://schemas.microsoft.com/office/drawing/2014/main" id="{C2F30C88-205E-485D-B6DC-C3E1BD8E18E4}"/>
                </a:ext>
              </a:extLst>
            </p:cNvPr>
            <p:cNvGrpSpPr/>
            <p:nvPr/>
          </p:nvGrpSpPr>
          <p:grpSpPr>
            <a:xfrm>
              <a:off x="4413471" y="3032081"/>
              <a:ext cx="894652" cy="750053"/>
              <a:chOff x="4413471" y="3032081"/>
              <a:chExt cx="894652" cy="750053"/>
            </a:xfrm>
          </p:grpSpPr>
          <p:sp>
            <p:nvSpPr>
              <p:cNvPr id="204" name="Distribution Switch label">
                <a:extLst>
                  <a:ext uri="{FF2B5EF4-FFF2-40B4-BE49-F238E27FC236}">
                    <a16:creationId xmlns:a16="http://schemas.microsoft.com/office/drawing/2014/main" id="{E209EDC7-CB3E-4AF7-93C4-046B8B33A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413471" y="3600546"/>
                <a:ext cx="894652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Distribution </a:t>
                </a:r>
              </a:p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Switch</a:t>
                </a:r>
              </a:p>
            </p:txBody>
          </p:sp>
          <p:grpSp>
            <p:nvGrpSpPr>
              <p:cNvPr id="205" name="Distribution Switch">
                <a:extLst>
                  <a:ext uri="{FF2B5EF4-FFF2-40B4-BE49-F238E27FC236}">
                    <a16:creationId xmlns:a16="http://schemas.microsoft.com/office/drawing/2014/main" id="{50EF7B6C-E49C-46B2-898E-98094059E741}"/>
                  </a:ext>
                </a:extLst>
              </p:cNvPr>
              <p:cNvGrpSpPr/>
              <p:nvPr/>
            </p:nvGrpSpPr>
            <p:grpSpPr>
              <a:xfrm>
                <a:off x="4568652" y="3032081"/>
                <a:ext cx="576072" cy="576072"/>
                <a:chOff x="7879874" y="1472681"/>
                <a:chExt cx="576072" cy="576072"/>
              </a:xfrm>
            </p:grpSpPr>
            <p:pic>
              <p:nvPicPr>
                <p:cNvPr id="206" name="Distribution Switch">
                  <a:extLst>
                    <a:ext uri="{FF2B5EF4-FFF2-40B4-BE49-F238E27FC236}">
                      <a16:creationId xmlns:a16="http://schemas.microsoft.com/office/drawing/2014/main" id="{89138C50-65FE-47D5-BD3B-2581207EDFE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8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879874" y="1472681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207" name="Picture 206">
                  <a:extLst>
                    <a:ext uri="{FF2B5EF4-FFF2-40B4-BE49-F238E27FC236}">
                      <a16:creationId xmlns:a16="http://schemas.microsoft.com/office/drawing/2014/main" id="{E6FA5830-31F0-46C9-915C-36138E9B6E0F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918529" y="1861829"/>
                  <a:ext cx="146304" cy="146304"/>
                </a:xfrm>
                <a:prstGeom prst="rect">
                  <a:avLst/>
                </a:prstGeom>
              </p:spPr>
            </p:pic>
            <p:pic>
              <p:nvPicPr>
                <p:cNvPr id="208" name="Picture 207">
                  <a:extLst>
                    <a:ext uri="{FF2B5EF4-FFF2-40B4-BE49-F238E27FC236}">
                      <a16:creationId xmlns:a16="http://schemas.microsoft.com/office/drawing/2014/main" id="{9CC78076-CE4D-45DC-8F24-0CBB907428A9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2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8270886" y="1866575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69" name="Switch">
              <a:extLst>
                <a:ext uri="{FF2B5EF4-FFF2-40B4-BE49-F238E27FC236}">
                  <a16:creationId xmlns:a16="http://schemas.microsoft.com/office/drawing/2014/main" id="{DD846D8D-9FA6-4B96-98C7-E7C1E46484BD}"/>
                </a:ext>
              </a:extLst>
            </p:cNvPr>
            <p:cNvGrpSpPr/>
            <p:nvPr/>
          </p:nvGrpSpPr>
          <p:grpSpPr>
            <a:xfrm>
              <a:off x="3605547" y="3032081"/>
              <a:ext cx="708025" cy="673109"/>
              <a:chOff x="3605547" y="3032081"/>
              <a:chExt cx="708025" cy="673109"/>
            </a:xfrm>
          </p:grpSpPr>
          <p:sp>
            <p:nvSpPr>
              <p:cNvPr id="196" name="Switch label">
                <a:extLst>
                  <a:ext uri="{FF2B5EF4-FFF2-40B4-BE49-F238E27FC236}">
                    <a16:creationId xmlns:a16="http://schemas.microsoft.com/office/drawing/2014/main" id="{20856AFE-6069-444F-A425-6A95CD209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547" y="3600546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Switch</a:t>
                </a:r>
              </a:p>
            </p:txBody>
          </p:sp>
          <p:grpSp>
            <p:nvGrpSpPr>
              <p:cNvPr id="197" name="Switch">
                <a:extLst>
                  <a:ext uri="{FF2B5EF4-FFF2-40B4-BE49-F238E27FC236}">
                    <a16:creationId xmlns:a16="http://schemas.microsoft.com/office/drawing/2014/main" id="{D7DB2ACF-84F5-414A-B98D-864FE3E6DEA8}"/>
                  </a:ext>
                </a:extLst>
              </p:cNvPr>
              <p:cNvGrpSpPr/>
              <p:nvPr/>
            </p:nvGrpSpPr>
            <p:grpSpPr>
              <a:xfrm>
                <a:off x="3671523" y="3032081"/>
                <a:ext cx="576072" cy="576072"/>
                <a:chOff x="1532277" y="1502145"/>
                <a:chExt cx="576072" cy="576072"/>
              </a:xfrm>
            </p:grpSpPr>
            <p:pic>
              <p:nvPicPr>
                <p:cNvPr id="198" name="Switch">
                  <a:extLst>
                    <a:ext uri="{FF2B5EF4-FFF2-40B4-BE49-F238E27FC236}">
                      <a16:creationId xmlns:a16="http://schemas.microsoft.com/office/drawing/2014/main" id="{F6AFDF7A-57C3-4B89-BF25-E4C3280E47A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1532277" y="1502145"/>
                  <a:ext cx="576072" cy="576072"/>
                </a:xfrm>
                <a:prstGeom prst="rect">
                  <a:avLst/>
                </a:prstGeom>
              </p:spPr>
            </p:pic>
            <p:grpSp>
              <p:nvGrpSpPr>
                <p:cNvPr id="199" name="Group 198">
                  <a:extLst>
                    <a:ext uri="{FF2B5EF4-FFF2-40B4-BE49-F238E27FC236}">
                      <a16:creationId xmlns:a16="http://schemas.microsoft.com/office/drawing/2014/main" id="{81284CD5-4D82-4CB4-9437-F91F1D5075DC}"/>
                    </a:ext>
                  </a:extLst>
                </p:cNvPr>
                <p:cNvGrpSpPr/>
                <p:nvPr/>
              </p:nvGrpSpPr>
              <p:grpSpPr>
                <a:xfrm>
                  <a:off x="1568296" y="1539365"/>
                  <a:ext cx="507627" cy="513427"/>
                  <a:chOff x="1568296" y="1539365"/>
                  <a:chExt cx="507627" cy="513427"/>
                </a:xfrm>
              </p:grpSpPr>
              <p:pic>
                <p:nvPicPr>
                  <p:cNvPr id="200" name="Picture 199">
                    <a:extLst>
                      <a:ext uri="{FF2B5EF4-FFF2-40B4-BE49-F238E27FC236}">
                        <a16:creationId xmlns:a16="http://schemas.microsoft.com/office/drawing/2014/main" id="{1A9207ED-F078-49BB-AC9F-E39760B63F0D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5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568296" y="1539365"/>
                    <a:ext cx="146304" cy="146304"/>
                  </a:xfrm>
                  <a:prstGeom prst="rect">
                    <a:avLst/>
                  </a:prstGeom>
                </p:spPr>
              </p:pic>
              <p:pic>
                <p:nvPicPr>
                  <p:cNvPr id="201" name="Picture 200">
                    <a:extLst>
                      <a:ext uri="{FF2B5EF4-FFF2-40B4-BE49-F238E27FC236}">
                        <a16:creationId xmlns:a16="http://schemas.microsoft.com/office/drawing/2014/main" id="{D80F6276-75D8-4405-8976-865EC1D09B8C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0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897093" y="1906488"/>
                    <a:ext cx="146304" cy="146304"/>
                  </a:xfrm>
                  <a:prstGeom prst="rect">
                    <a:avLst/>
                  </a:prstGeom>
                </p:spPr>
              </p:pic>
              <p:pic>
                <p:nvPicPr>
                  <p:cNvPr id="202" name="Picture 201">
                    <a:extLst>
                      <a:ext uri="{FF2B5EF4-FFF2-40B4-BE49-F238E27FC236}">
                        <a16:creationId xmlns:a16="http://schemas.microsoft.com/office/drawing/2014/main" id="{FE8CB1FC-C712-4E41-8052-55D51318047E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22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929619" y="1556520"/>
                    <a:ext cx="146304" cy="146304"/>
                  </a:xfrm>
                  <a:prstGeom prst="rect">
                    <a:avLst/>
                  </a:prstGeom>
                </p:spPr>
              </p:pic>
              <p:pic>
                <p:nvPicPr>
                  <p:cNvPr id="203" name="Picture 202">
                    <a:extLst>
                      <a:ext uri="{FF2B5EF4-FFF2-40B4-BE49-F238E27FC236}">
                        <a16:creationId xmlns:a16="http://schemas.microsoft.com/office/drawing/2014/main" id="{B2820B75-E0E3-4CBA-B629-D5E1C87C27D0}"/>
                      </a:ext>
                    </a:extLst>
                  </p:cNvPr>
                  <p:cNvPicPr>
                    <a:picLocks noChangeAspect="1"/>
                  </p:cNvPicPr>
                  <p:nvPr/>
                </p:nvPicPr>
                <p:blipFill>
                  <a:blip r:embed="rId36">
                    <a:extLst>
                      <a:ext uri="{28A0092B-C50C-407E-A947-70E740481C1C}">
                        <a14:useLocalDpi xmlns:a14="http://schemas.microsoft.com/office/drawing/2010/main" val="0"/>
                      </a:ext>
                    </a:extLst>
                  </a:blip>
                  <a:stretch>
                    <a:fillRect/>
                  </a:stretch>
                </p:blipFill>
                <p:spPr>
                  <a:xfrm>
                    <a:off x="1574364" y="1894595"/>
                    <a:ext cx="146304" cy="146304"/>
                  </a:xfrm>
                  <a:prstGeom prst="rect">
                    <a:avLst/>
                  </a:prstGeom>
                </p:spPr>
              </p:pic>
            </p:grpSp>
          </p:grpSp>
        </p:grpSp>
        <p:grpSp>
          <p:nvGrpSpPr>
            <p:cNvPr id="170" name="Wireless Access Point">
              <a:extLst>
                <a:ext uri="{FF2B5EF4-FFF2-40B4-BE49-F238E27FC236}">
                  <a16:creationId xmlns:a16="http://schemas.microsoft.com/office/drawing/2014/main" id="{93630B21-1A39-4475-AF79-76B802CE4998}"/>
                </a:ext>
              </a:extLst>
            </p:cNvPr>
            <p:cNvGrpSpPr/>
            <p:nvPr/>
          </p:nvGrpSpPr>
          <p:grpSpPr>
            <a:xfrm>
              <a:off x="3605547" y="2123995"/>
              <a:ext cx="708025" cy="759614"/>
              <a:chOff x="3605547" y="2123995"/>
              <a:chExt cx="708025" cy="759614"/>
            </a:xfrm>
          </p:grpSpPr>
          <p:sp>
            <p:nvSpPr>
              <p:cNvPr id="192" name="Wireless Access Point label">
                <a:extLst>
                  <a:ext uri="{FF2B5EF4-FFF2-40B4-BE49-F238E27FC236}">
                    <a16:creationId xmlns:a16="http://schemas.microsoft.com/office/drawing/2014/main" id="{6B71A67F-EEDE-4029-96EB-560F93AA2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547" y="2702021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Wireless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Access Point</a:t>
                </a:r>
              </a:p>
            </p:txBody>
          </p:sp>
          <p:grpSp>
            <p:nvGrpSpPr>
              <p:cNvPr id="193" name="Wireless Acess Point">
                <a:extLst>
                  <a:ext uri="{FF2B5EF4-FFF2-40B4-BE49-F238E27FC236}">
                    <a16:creationId xmlns:a16="http://schemas.microsoft.com/office/drawing/2014/main" id="{D288EF84-1715-48D8-B9CD-4626ADBDDB7C}"/>
                  </a:ext>
                </a:extLst>
              </p:cNvPr>
              <p:cNvGrpSpPr/>
              <p:nvPr/>
            </p:nvGrpSpPr>
            <p:grpSpPr>
              <a:xfrm>
                <a:off x="3671523" y="2123995"/>
                <a:ext cx="576072" cy="576072"/>
                <a:chOff x="-138764" y="1345736"/>
                <a:chExt cx="576072" cy="576072"/>
              </a:xfrm>
            </p:grpSpPr>
            <p:pic>
              <p:nvPicPr>
                <p:cNvPr id="194" name="Wireless Access Point">
                  <a:extLst>
                    <a:ext uri="{FF2B5EF4-FFF2-40B4-BE49-F238E27FC236}">
                      <a16:creationId xmlns:a16="http://schemas.microsoft.com/office/drawing/2014/main" id="{2A9BC215-D605-49B2-8EC6-4ED7A38F428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39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-138764" y="1345736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95" name="Picture 194">
                  <a:extLst>
                    <a:ext uri="{FF2B5EF4-FFF2-40B4-BE49-F238E27FC236}">
                      <a16:creationId xmlns:a16="http://schemas.microsoft.com/office/drawing/2014/main" id="{48D6530E-C7AA-43BE-A1BE-07B60A80FAF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0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77572" y="1770111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71" name="Environmental Controls">
              <a:extLst>
                <a:ext uri="{FF2B5EF4-FFF2-40B4-BE49-F238E27FC236}">
                  <a16:creationId xmlns:a16="http://schemas.microsoft.com/office/drawing/2014/main" id="{67840A1E-4ACE-4591-ACBF-07CE28A37B87}"/>
                </a:ext>
              </a:extLst>
            </p:cNvPr>
            <p:cNvGrpSpPr/>
            <p:nvPr/>
          </p:nvGrpSpPr>
          <p:grpSpPr>
            <a:xfrm>
              <a:off x="2674073" y="4850213"/>
              <a:ext cx="708025" cy="758000"/>
              <a:chOff x="2674073" y="4850213"/>
              <a:chExt cx="708025" cy="758000"/>
            </a:xfrm>
          </p:grpSpPr>
          <p:sp>
            <p:nvSpPr>
              <p:cNvPr id="188" name="Environmental Controls label">
                <a:extLst>
                  <a:ext uri="{FF2B5EF4-FFF2-40B4-BE49-F238E27FC236}">
                    <a16:creationId xmlns:a16="http://schemas.microsoft.com/office/drawing/2014/main" id="{AB13C4EF-95A2-4BE9-89B9-7A04F931F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073" y="5426625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Environmental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Controls</a:t>
                </a:r>
              </a:p>
            </p:txBody>
          </p:sp>
          <p:grpSp>
            <p:nvGrpSpPr>
              <p:cNvPr id="189" name="Environmental Controls">
                <a:extLst>
                  <a:ext uri="{FF2B5EF4-FFF2-40B4-BE49-F238E27FC236}">
                    <a16:creationId xmlns:a16="http://schemas.microsoft.com/office/drawing/2014/main" id="{C9BA2C9C-611E-44F8-9539-F9EE465815EF}"/>
                  </a:ext>
                </a:extLst>
              </p:cNvPr>
              <p:cNvGrpSpPr/>
              <p:nvPr/>
            </p:nvGrpSpPr>
            <p:grpSpPr>
              <a:xfrm>
                <a:off x="2740049" y="4850213"/>
                <a:ext cx="576072" cy="576072"/>
                <a:chOff x="2509705" y="2534632"/>
                <a:chExt cx="576072" cy="576072"/>
              </a:xfrm>
            </p:grpSpPr>
            <p:pic>
              <p:nvPicPr>
                <p:cNvPr id="190" name="Environmental Controls">
                  <a:extLst>
                    <a:ext uri="{FF2B5EF4-FFF2-40B4-BE49-F238E27FC236}">
                      <a16:creationId xmlns:a16="http://schemas.microsoft.com/office/drawing/2014/main" id="{37A0F645-1C32-4F70-ABDA-C69509DC631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1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509705" y="2534632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91" name="Picture 190">
                  <a:extLst>
                    <a:ext uri="{FF2B5EF4-FFF2-40B4-BE49-F238E27FC236}">
                      <a16:creationId xmlns:a16="http://schemas.microsoft.com/office/drawing/2014/main" id="{A029F9DD-1FB5-4EA6-A9E6-5606D43484A0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2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724589" y="2964400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72" name="Employee Phone">
              <a:extLst>
                <a:ext uri="{FF2B5EF4-FFF2-40B4-BE49-F238E27FC236}">
                  <a16:creationId xmlns:a16="http://schemas.microsoft.com/office/drawing/2014/main" id="{41F4B2BE-1054-4A23-BC17-5670C663B7EC}"/>
                </a:ext>
              </a:extLst>
            </p:cNvPr>
            <p:cNvGrpSpPr/>
            <p:nvPr/>
          </p:nvGrpSpPr>
          <p:grpSpPr>
            <a:xfrm>
              <a:off x="2674073" y="3935261"/>
              <a:ext cx="708025" cy="758552"/>
              <a:chOff x="2674073" y="3935261"/>
              <a:chExt cx="708025" cy="758552"/>
            </a:xfrm>
          </p:grpSpPr>
          <p:sp>
            <p:nvSpPr>
              <p:cNvPr id="186" name="Employee Phone label">
                <a:extLst>
                  <a:ext uri="{FF2B5EF4-FFF2-40B4-BE49-F238E27FC236}">
                    <a16:creationId xmlns:a16="http://schemas.microsoft.com/office/drawing/2014/main" id="{746D5BEA-A6A6-4650-A643-9FD85891E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073" y="4512225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Employee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Phone</a:t>
                </a:r>
              </a:p>
            </p:txBody>
          </p:sp>
          <p:pic>
            <p:nvPicPr>
              <p:cNvPr id="187" name="Employee Phone">
                <a:extLst>
                  <a:ext uri="{FF2B5EF4-FFF2-40B4-BE49-F238E27FC236}">
                    <a16:creationId xmlns:a16="http://schemas.microsoft.com/office/drawing/2014/main" id="{A7AE3CDC-0DD5-463B-A14E-E0575086710D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740049" y="3935261"/>
                <a:ext cx="576072" cy="576072"/>
              </a:xfrm>
              <a:prstGeom prst="rect">
                <a:avLst/>
              </a:prstGeom>
            </p:spPr>
          </p:pic>
        </p:grpSp>
        <p:grpSp>
          <p:nvGrpSpPr>
            <p:cNvPr id="173" name="Corporate Device">
              <a:extLst>
                <a:ext uri="{FF2B5EF4-FFF2-40B4-BE49-F238E27FC236}">
                  <a16:creationId xmlns:a16="http://schemas.microsoft.com/office/drawing/2014/main" id="{E54BFD69-2C3B-4B8D-AE16-D2B932C34339}"/>
                </a:ext>
              </a:extLst>
            </p:cNvPr>
            <p:cNvGrpSpPr/>
            <p:nvPr/>
          </p:nvGrpSpPr>
          <p:grpSpPr>
            <a:xfrm>
              <a:off x="2674073" y="3032081"/>
              <a:ext cx="708025" cy="750053"/>
              <a:chOff x="2674073" y="3032081"/>
              <a:chExt cx="708025" cy="750053"/>
            </a:xfrm>
          </p:grpSpPr>
          <p:sp>
            <p:nvSpPr>
              <p:cNvPr id="182" name="Corporate Device label">
                <a:extLst>
                  <a:ext uri="{FF2B5EF4-FFF2-40B4-BE49-F238E27FC236}">
                    <a16:creationId xmlns:a16="http://schemas.microsoft.com/office/drawing/2014/main" id="{D1A1C617-D776-4B5D-ADD7-5FF5705D1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073" y="3600546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Corporate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Device</a:t>
                </a:r>
              </a:p>
            </p:txBody>
          </p:sp>
          <p:grpSp>
            <p:nvGrpSpPr>
              <p:cNvPr id="183" name="Group 182">
                <a:extLst>
                  <a:ext uri="{FF2B5EF4-FFF2-40B4-BE49-F238E27FC236}">
                    <a16:creationId xmlns:a16="http://schemas.microsoft.com/office/drawing/2014/main" id="{31B2110B-5BD1-440B-A2B7-99B83A45A34E}"/>
                  </a:ext>
                </a:extLst>
              </p:cNvPr>
              <p:cNvGrpSpPr/>
              <p:nvPr/>
            </p:nvGrpSpPr>
            <p:grpSpPr>
              <a:xfrm>
                <a:off x="2740049" y="3032081"/>
                <a:ext cx="576072" cy="576072"/>
                <a:chOff x="444641" y="2499965"/>
                <a:chExt cx="576072" cy="576072"/>
              </a:xfrm>
            </p:grpSpPr>
            <p:pic>
              <p:nvPicPr>
                <p:cNvPr id="184" name="Corporate Device">
                  <a:extLst>
                    <a:ext uri="{FF2B5EF4-FFF2-40B4-BE49-F238E27FC236}">
                      <a16:creationId xmlns:a16="http://schemas.microsoft.com/office/drawing/2014/main" id="{7C07D7C8-3BAF-4EBC-A6F3-92EB313F22E8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4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444641" y="2499965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85" name="Picture 184">
                  <a:extLst>
                    <a:ext uri="{FF2B5EF4-FFF2-40B4-BE49-F238E27FC236}">
                      <a16:creationId xmlns:a16="http://schemas.microsoft.com/office/drawing/2014/main" id="{94FA2FC7-F92A-4989-8224-A2F0C463474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66723" y="2929733"/>
                  <a:ext cx="146304" cy="146304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174" name="Mobile Device">
              <a:extLst>
                <a:ext uri="{FF2B5EF4-FFF2-40B4-BE49-F238E27FC236}">
                  <a16:creationId xmlns:a16="http://schemas.microsoft.com/office/drawing/2014/main" id="{12837B48-1C10-454A-912A-1EA823619791}"/>
                </a:ext>
              </a:extLst>
            </p:cNvPr>
            <p:cNvGrpSpPr/>
            <p:nvPr/>
          </p:nvGrpSpPr>
          <p:grpSpPr>
            <a:xfrm>
              <a:off x="2674073" y="2123995"/>
              <a:ext cx="708025" cy="759614"/>
              <a:chOff x="2674073" y="2123995"/>
              <a:chExt cx="708025" cy="759614"/>
            </a:xfrm>
          </p:grpSpPr>
          <p:sp>
            <p:nvSpPr>
              <p:cNvPr id="180" name="Mobile Device label">
                <a:extLst>
                  <a:ext uri="{FF2B5EF4-FFF2-40B4-BE49-F238E27FC236}">
                    <a16:creationId xmlns:a16="http://schemas.microsoft.com/office/drawing/2014/main" id="{F2857BE7-35B3-48AB-A03C-EBE30AE48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073" y="2702021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Mobile</a:t>
                </a:r>
              </a:p>
              <a:p>
                <a:pPr algn="ctr" defTabSz="914400">
                  <a:lnSpc>
                    <a:spcPts val="600"/>
                  </a:lnSpc>
                  <a:defRPr/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Device</a:t>
                </a:r>
              </a:p>
            </p:txBody>
          </p:sp>
          <p:pic>
            <p:nvPicPr>
              <p:cNvPr id="181" name="Mobile Device">
                <a:extLst>
                  <a:ext uri="{FF2B5EF4-FFF2-40B4-BE49-F238E27FC236}">
                    <a16:creationId xmlns:a16="http://schemas.microsoft.com/office/drawing/2014/main" id="{A945A654-6DB2-498C-8916-C784B9BC4FB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4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2740049" y="2123995"/>
                <a:ext cx="576072" cy="576072"/>
              </a:xfrm>
              <a:prstGeom prst="rect">
                <a:avLst/>
              </a:prstGeom>
            </p:spPr>
          </p:pic>
        </p:grpSp>
        <p:grpSp>
          <p:nvGrpSpPr>
            <p:cNvPr id="175" name="Corporate Wifi Device">
              <a:extLst>
                <a:ext uri="{FF2B5EF4-FFF2-40B4-BE49-F238E27FC236}">
                  <a16:creationId xmlns:a16="http://schemas.microsoft.com/office/drawing/2014/main" id="{2CFC52A0-7155-4ECF-89A0-2CB72E8A7991}"/>
                </a:ext>
              </a:extLst>
            </p:cNvPr>
            <p:cNvGrpSpPr/>
            <p:nvPr/>
          </p:nvGrpSpPr>
          <p:grpSpPr>
            <a:xfrm>
              <a:off x="2674073" y="1217909"/>
              <a:ext cx="708025" cy="757161"/>
              <a:chOff x="2674073" y="1217909"/>
              <a:chExt cx="708025" cy="757161"/>
            </a:xfrm>
          </p:grpSpPr>
          <p:sp>
            <p:nvSpPr>
              <p:cNvPr id="176" name="Corporate Wi-Fi Device label">
                <a:extLst>
                  <a:ext uri="{FF2B5EF4-FFF2-40B4-BE49-F238E27FC236}">
                    <a16:creationId xmlns:a16="http://schemas.microsoft.com/office/drawing/2014/main" id="{0DA27A6F-9F12-4AA1-AD15-DB1990E477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073" y="1793482"/>
                <a:ext cx="708025" cy="1815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 xmlns="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xmlns="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vert="horz" wrap="square" lIns="0" tIns="27432" rIns="0" bIns="0" numCol="1" anchor="t" anchorCtr="0" compatLnSpc="1">
                <a:prstTxWarp prst="textNoShape">
                  <a:avLst/>
                </a:prstTxWarp>
                <a:spAutoFit/>
              </a:bodyPr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1pPr>
                <a:lvl2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2pPr>
                <a:lvl3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3pPr>
                <a:lvl4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4pPr>
                <a:lvl5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5pPr>
                <a:lvl6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6pPr>
                <a:lvl7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7pPr>
                <a:lvl8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8pPr>
                <a:lvl9pPr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</a:defRPr>
                </a:lvl9pPr>
              </a:lstStyle>
              <a:p>
                <a:pPr algn="ctr" defTabSz="914400">
                  <a:lnSpc>
                    <a:spcPts val="600"/>
                  </a:lnSpc>
                </a:pP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Corporate</a:t>
                </a:r>
                <a:b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</a:br>
                <a:r>
                  <a:rPr lang="en-US" altLang="en-US" sz="700" dirty="0">
                    <a:solidFill>
                      <a:srgbClr val="FFFFFF"/>
                    </a:solidFill>
                    <a:latin typeface="Arial" charset="0"/>
                    <a:ea typeface="Arial" charset="0"/>
                    <a:cs typeface="Arial" charset="0"/>
                  </a:rPr>
                  <a:t>Wi-Fi Device</a:t>
                </a:r>
              </a:p>
            </p:txBody>
          </p:sp>
          <p:grpSp>
            <p:nvGrpSpPr>
              <p:cNvPr id="177" name="Corporate Wifi Device">
                <a:extLst>
                  <a:ext uri="{FF2B5EF4-FFF2-40B4-BE49-F238E27FC236}">
                    <a16:creationId xmlns:a16="http://schemas.microsoft.com/office/drawing/2014/main" id="{FF6B38FC-0BC0-4944-9264-1C693FBAEAA0}"/>
                  </a:ext>
                </a:extLst>
              </p:cNvPr>
              <p:cNvGrpSpPr/>
              <p:nvPr/>
            </p:nvGrpSpPr>
            <p:grpSpPr>
              <a:xfrm>
                <a:off x="2740049" y="1217909"/>
                <a:ext cx="576072" cy="576072"/>
                <a:chOff x="2734873" y="1219701"/>
                <a:chExt cx="576072" cy="576072"/>
              </a:xfrm>
            </p:grpSpPr>
            <p:pic>
              <p:nvPicPr>
                <p:cNvPr id="178" name="Corporate Wi-Fi Device">
                  <a:extLst>
                    <a:ext uri="{FF2B5EF4-FFF2-40B4-BE49-F238E27FC236}">
                      <a16:creationId xmlns:a16="http://schemas.microsoft.com/office/drawing/2014/main" id="{0EF5C8A9-1373-453E-97FD-ACA74B55CF95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7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734873" y="1219701"/>
                  <a:ext cx="576072" cy="576072"/>
                </a:xfrm>
                <a:prstGeom prst="rect">
                  <a:avLst/>
                </a:prstGeom>
              </p:spPr>
            </p:pic>
            <p:pic>
              <p:nvPicPr>
                <p:cNvPr id="179" name="Picture 178">
                  <a:extLst>
                    <a:ext uri="{FF2B5EF4-FFF2-40B4-BE49-F238E27FC236}">
                      <a16:creationId xmlns:a16="http://schemas.microsoft.com/office/drawing/2014/main" id="{40F0C0F2-A391-4352-9F3A-FC811AA3FC72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45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2951569" y="1648571"/>
                  <a:ext cx="146304" cy="146304"/>
                </a:xfrm>
                <a:prstGeom prst="rect">
                  <a:avLst/>
                </a:prstGeom>
              </p:spPr>
            </p:pic>
          </p:grpSp>
        </p:grpSp>
      </p:grpSp>
      <p:grpSp>
        <p:nvGrpSpPr>
          <p:cNvPr id="281" name="Top Labels">
            <a:extLst>
              <a:ext uri="{FF2B5EF4-FFF2-40B4-BE49-F238E27FC236}">
                <a16:creationId xmlns:a16="http://schemas.microsoft.com/office/drawing/2014/main" id="{7CCDFDA5-4566-4A3A-B4DC-BAB7385C5291}"/>
              </a:ext>
            </a:extLst>
          </p:cNvPr>
          <p:cNvGrpSpPr/>
          <p:nvPr/>
        </p:nvGrpSpPr>
        <p:grpSpPr>
          <a:xfrm>
            <a:off x="1759803" y="661340"/>
            <a:ext cx="7255222" cy="294577"/>
            <a:chOff x="1759803" y="661340"/>
            <a:chExt cx="7255222" cy="294577"/>
          </a:xfrm>
        </p:grpSpPr>
        <p:grpSp>
          <p:nvGrpSpPr>
            <p:cNvPr id="283" name="APPLICATIONS">
              <a:extLst>
                <a:ext uri="{FF2B5EF4-FFF2-40B4-BE49-F238E27FC236}">
                  <a16:creationId xmlns:a16="http://schemas.microsoft.com/office/drawing/2014/main" id="{A891ED3E-F0F9-4D06-B9B3-1FD7BF87A332}"/>
                </a:ext>
              </a:extLst>
            </p:cNvPr>
            <p:cNvGrpSpPr/>
            <p:nvPr/>
          </p:nvGrpSpPr>
          <p:grpSpPr>
            <a:xfrm>
              <a:off x="7753957" y="661340"/>
              <a:ext cx="1261068" cy="294577"/>
              <a:chOff x="7753957" y="661340"/>
              <a:chExt cx="1261068" cy="294577"/>
            </a:xfrm>
          </p:grpSpPr>
          <p:sp>
            <p:nvSpPr>
              <p:cNvPr id="293" name="APPLICATIONS label">
                <a:extLst>
                  <a:ext uri="{FF2B5EF4-FFF2-40B4-BE49-F238E27FC236}">
                    <a16:creationId xmlns:a16="http://schemas.microsoft.com/office/drawing/2014/main" id="{7978CD69-85E7-4C1B-973C-5954D6047BA6}"/>
                  </a:ext>
                </a:extLst>
              </p:cNvPr>
              <p:cNvSpPr txBox="1"/>
              <p:nvPr/>
            </p:nvSpPr>
            <p:spPr>
              <a:xfrm>
                <a:off x="7753957" y="661340"/>
                <a:ext cx="1261068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defRPr/>
                </a:pPr>
                <a:r>
                  <a:rPr lang="en-US" sz="1000" dirty="0">
                    <a:solidFill>
                      <a:srgbClr val="A6A6A6"/>
                    </a:solidFill>
                    <a:ea typeface="Arial" charset="0"/>
                    <a:cs typeface="Arial" charset="0"/>
                  </a:rPr>
                  <a:t>APPLICATIONS</a:t>
                </a:r>
              </a:p>
            </p:txBody>
          </p:sp>
          <p:sp>
            <p:nvSpPr>
              <p:cNvPr id="294" name="Triangle 397">
                <a:extLst>
                  <a:ext uri="{FF2B5EF4-FFF2-40B4-BE49-F238E27FC236}">
                    <a16:creationId xmlns:a16="http://schemas.microsoft.com/office/drawing/2014/main" id="{7783FC5E-D9FE-4F45-B280-09DCB69A30F1}"/>
                  </a:ext>
                </a:extLst>
              </p:cNvPr>
              <p:cNvSpPr/>
              <p:nvPr/>
            </p:nvSpPr>
            <p:spPr>
              <a:xfrm flipV="1">
                <a:off x="8346810" y="890950"/>
                <a:ext cx="75362" cy="64967"/>
              </a:xfrm>
              <a:prstGeom prst="triangle">
                <a:avLst/>
              </a:prstGeom>
              <a:solidFill>
                <a:srgbClr val="A6A6A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</p:grpSp>
        <p:grpSp>
          <p:nvGrpSpPr>
            <p:cNvPr id="284" name="NETWORK">
              <a:extLst>
                <a:ext uri="{FF2B5EF4-FFF2-40B4-BE49-F238E27FC236}">
                  <a16:creationId xmlns:a16="http://schemas.microsoft.com/office/drawing/2014/main" id="{ED81B1DF-8653-4FDF-8228-F6D91F168048}"/>
                </a:ext>
              </a:extLst>
            </p:cNvPr>
            <p:cNvGrpSpPr/>
            <p:nvPr/>
          </p:nvGrpSpPr>
          <p:grpSpPr>
            <a:xfrm>
              <a:off x="4838281" y="661340"/>
              <a:ext cx="914400" cy="294577"/>
              <a:chOff x="4838281" y="661340"/>
              <a:chExt cx="914400" cy="294577"/>
            </a:xfrm>
          </p:grpSpPr>
          <p:sp>
            <p:nvSpPr>
              <p:cNvPr id="291" name="NETWORK label">
                <a:extLst>
                  <a:ext uri="{FF2B5EF4-FFF2-40B4-BE49-F238E27FC236}">
                    <a16:creationId xmlns:a16="http://schemas.microsoft.com/office/drawing/2014/main" id="{94643BF3-3DC2-4E33-B29C-BE5505296B80}"/>
                  </a:ext>
                </a:extLst>
              </p:cNvPr>
              <p:cNvSpPr txBox="1"/>
              <p:nvPr/>
            </p:nvSpPr>
            <p:spPr>
              <a:xfrm>
                <a:off x="4838281" y="661340"/>
                <a:ext cx="914400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defRPr/>
                </a:pPr>
                <a:r>
                  <a:rPr lang="en-US" sz="1000" dirty="0">
                    <a:solidFill>
                      <a:srgbClr val="A6A6A6"/>
                    </a:solidFill>
                    <a:ea typeface="Arial" charset="0"/>
                    <a:cs typeface="Arial" charset="0"/>
                  </a:rPr>
                  <a:t>NETWORK</a:t>
                </a:r>
              </a:p>
            </p:txBody>
          </p:sp>
          <p:sp>
            <p:nvSpPr>
              <p:cNvPr id="292" name="Triangle 1161">
                <a:extLst>
                  <a:ext uri="{FF2B5EF4-FFF2-40B4-BE49-F238E27FC236}">
                    <a16:creationId xmlns:a16="http://schemas.microsoft.com/office/drawing/2014/main" id="{D4729F03-6374-4705-AD2B-6F93AE7E5E98}"/>
                  </a:ext>
                </a:extLst>
              </p:cNvPr>
              <p:cNvSpPr/>
              <p:nvPr/>
            </p:nvSpPr>
            <p:spPr>
              <a:xfrm flipV="1">
                <a:off x="5254494" y="890950"/>
                <a:ext cx="75362" cy="64967"/>
              </a:xfrm>
              <a:prstGeom prst="triangle">
                <a:avLst/>
              </a:prstGeom>
              <a:solidFill>
                <a:srgbClr val="A6A6A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</p:grpSp>
        <p:grpSp>
          <p:nvGrpSpPr>
            <p:cNvPr id="285" name="DEVICES">
              <a:extLst>
                <a:ext uri="{FF2B5EF4-FFF2-40B4-BE49-F238E27FC236}">
                  <a16:creationId xmlns:a16="http://schemas.microsoft.com/office/drawing/2014/main" id="{40864BA5-C0D0-47DD-990A-9AC56EC29AF8}"/>
                </a:ext>
              </a:extLst>
            </p:cNvPr>
            <p:cNvGrpSpPr/>
            <p:nvPr/>
          </p:nvGrpSpPr>
          <p:grpSpPr>
            <a:xfrm>
              <a:off x="2654175" y="661340"/>
              <a:ext cx="749396" cy="294577"/>
              <a:chOff x="2654175" y="661340"/>
              <a:chExt cx="749396" cy="294577"/>
            </a:xfrm>
          </p:grpSpPr>
          <p:sp>
            <p:nvSpPr>
              <p:cNvPr id="289" name="DEVICES label">
                <a:extLst>
                  <a:ext uri="{FF2B5EF4-FFF2-40B4-BE49-F238E27FC236}">
                    <a16:creationId xmlns:a16="http://schemas.microsoft.com/office/drawing/2014/main" id="{813738CC-5D36-40CC-8D85-D0890EA6E39C}"/>
                  </a:ext>
                </a:extLst>
              </p:cNvPr>
              <p:cNvSpPr txBox="1"/>
              <p:nvPr/>
            </p:nvSpPr>
            <p:spPr>
              <a:xfrm>
                <a:off x="2654175" y="661340"/>
                <a:ext cx="74939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defRPr/>
                </a:pPr>
                <a:r>
                  <a:rPr lang="en-US" sz="1000" dirty="0">
                    <a:solidFill>
                      <a:srgbClr val="A6A6A6"/>
                    </a:solidFill>
                    <a:ea typeface="Arial" charset="0"/>
                    <a:cs typeface="Arial" charset="0"/>
                  </a:rPr>
                  <a:t>DEVICES</a:t>
                </a:r>
              </a:p>
            </p:txBody>
          </p:sp>
          <p:sp>
            <p:nvSpPr>
              <p:cNvPr id="290" name="Triangle 1162">
                <a:extLst>
                  <a:ext uri="{FF2B5EF4-FFF2-40B4-BE49-F238E27FC236}">
                    <a16:creationId xmlns:a16="http://schemas.microsoft.com/office/drawing/2014/main" id="{72694CB2-88D5-4053-BE15-5DFCD0D628E2}"/>
                  </a:ext>
                </a:extLst>
              </p:cNvPr>
              <p:cNvSpPr/>
              <p:nvPr/>
            </p:nvSpPr>
            <p:spPr>
              <a:xfrm flipV="1">
                <a:off x="2991192" y="890950"/>
                <a:ext cx="75362" cy="64967"/>
              </a:xfrm>
              <a:prstGeom prst="triangle">
                <a:avLst/>
              </a:prstGeom>
              <a:solidFill>
                <a:srgbClr val="A6A6A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</p:grpSp>
        <p:grpSp>
          <p:nvGrpSpPr>
            <p:cNvPr id="286" name="HUMAN">
              <a:extLst>
                <a:ext uri="{FF2B5EF4-FFF2-40B4-BE49-F238E27FC236}">
                  <a16:creationId xmlns:a16="http://schemas.microsoft.com/office/drawing/2014/main" id="{A15A7935-3EE6-48B6-8AFC-A7F462826BE3}"/>
                </a:ext>
              </a:extLst>
            </p:cNvPr>
            <p:cNvGrpSpPr/>
            <p:nvPr/>
          </p:nvGrpSpPr>
          <p:grpSpPr>
            <a:xfrm>
              <a:off x="1759803" y="661340"/>
              <a:ext cx="749396" cy="294577"/>
              <a:chOff x="1759803" y="661340"/>
              <a:chExt cx="749396" cy="294577"/>
            </a:xfrm>
          </p:grpSpPr>
          <p:sp>
            <p:nvSpPr>
              <p:cNvPr id="287" name="HUMAN label">
                <a:extLst>
                  <a:ext uri="{FF2B5EF4-FFF2-40B4-BE49-F238E27FC236}">
                    <a16:creationId xmlns:a16="http://schemas.microsoft.com/office/drawing/2014/main" id="{10730877-25AE-42BF-AA96-164A82A54505}"/>
                  </a:ext>
                </a:extLst>
              </p:cNvPr>
              <p:cNvSpPr txBox="1"/>
              <p:nvPr/>
            </p:nvSpPr>
            <p:spPr>
              <a:xfrm>
                <a:off x="1759803" y="661340"/>
                <a:ext cx="749396" cy="24622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>
                  <a:defRPr/>
                </a:pPr>
                <a:r>
                  <a:rPr lang="en-US" sz="1000" dirty="0">
                    <a:solidFill>
                      <a:srgbClr val="A6A6A6"/>
                    </a:solidFill>
                    <a:ea typeface="Arial" charset="0"/>
                    <a:cs typeface="Arial" charset="0"/>
                  </a:rPr>
                  <a:t>HUMAN</a:t>
                </a:r>
              </a:p>
            </p:txBody>
          </p:sp>
          <p:sp>
            <p:nvSpPr>
              <p:cNvPr id="288" name="Triangle 1163">
                <a:extLst>
                  <a:ext uri="{FF2B5EF4-FFF2-40B4-BE49-F238E27FC236}">
                    <a16:creationId xmlns:a16="http://schemas.microsoft.com/office/drawing/2014/main" id="{91C73291-00A9-4F3D-9237-757C38F56E07}"/>
                  </a:ext>
                </a:extLst>
              </p:cNvPr>
              <p:cNvSpPr/>
              <p:nvPr/>
            </p:nvSpPr>
            <p:spPr>
              <a:xfrm flipV="1">
                <a:off x="2096672" y="890950"/>
                <a:ext cx="75362" cy="64967"/>
              </a:xfrm>
              <a:prstGeom prst="triangle">
                <a:avLst/>
              </a:prstGeom>
              <a:solidFill>
                <a:srgbClr val="A6A6A6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endParaRPr lang="en-US">
                  <a:solidFill>
                    <a:srgbClr val="005073"/>
                  </a:solidFill>
                  <a:ea typeface="Arial" charset="0"/>
                  <a:cs typeface="Arial" charset="0"/>
                </a:endParaRPr>
              </a:p>
            </p:txBody>
          </p:sp>
        </p:grpSp>
      </p:grpSp>
      <p:sp>
        <p:nvSpPr>
          <p:cNvPr id="295" name="Title 1">
            <a:extLst>
              <a:ext uri="{FF2B5EF4-FFF2-40B4-BE49-F238E27FC236}">
                <a16:creationId xmlns:a16="http://schemas.microsoft.com/office/drawing/2014/main" id="{9B2FECF8-9371-4E18-BFF1-1E73BD7BF733}"/>
              </a:ext>
            </a:extLst>
          </p:cNvPr>
          <p:cNvSpPr txBox="1">
            <a:spLocks/>
          </p:cNvSpPr>
          <p:nvPr/>
        </p:nvSpPr>
        <p:spPr>
          <a:xfrm>
            <a:off x="0" y="98242"/>
            <a:ext cx="12192000" cy="365125"/>
          </a:xfrm>
          <a:prstGeom prst="rect">
            <a:avLst/>
          </a:prstGeom>
        </p:spPr>
        <p:txBody>
          <a:bodyPr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ctr"/>
            <a:r>
              <a:rPr lang="en-US" sz="1800" dirty="0">
                <a:latin typeface="+mn-lt"/>
              </a:rPr>
              <a:t>Campus Architecture</a:t>
            </a:r>
          </a:p>
        </p:txBody>
      </p:sp>
    </p:spTree>
    <p:extLst>
      <p:ext uri="{BB962C8B-B14F-4D97-AF65-F5344CB8AC3E}">
        <p14:creationId xmlns:p14="http://schemas.microsoft.com/office/powerpoint/2010/main" val="3851696093"/>
      </p:ext>
    </p:extLst>
  </p:cSld>
  <p:clrMapOvr>
    <a:masterClrMapping/>
  </p:clrMapOvr>
  <p:transition spd="slow">
    <p:wipe dir="r"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91" name="Google Shape;2091;p24"/>
          <p:cNvPicPr preferRelativeResize="0"/>
          <p:nvPr/>
        </p:nvPicPr>
        <p:blipFill rotWithShape="1">
          <a:blip r:embed="rId3">
            <a:alphaModFix/>
          </a:blip>
          <a:srcRect l="5281" t="231" r="6700" b="2377"/>
          <a:stretch/>
        </p:blipFill>
        <p:spPr>
          <a:xfrm>
            <a:off x="0" y="0"/>
            <a:ext cx="12188952" cy="68580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092" name="Google Shape;2092;p24"/>
          <p:cNvGrpSpPr/>
          <p:nvPr/>
        </p:nvGrpSpPr>
        <p:grpSpPr>
          <a:xfrm>
            <a:off x="2551418" y="4733687"/>
            <a:ext cx="7316456" cy="1189845"/>
            <a:chOff x="2551418" y="4733687"/>
            <a:chExt cx="7316456" cy="1189845"/>
          </a:xfrm>
        </p:grpSpPr>
        <p:grpSp>
          <p:nvGrpSpPr>
            <p:cNvPr id="2093" name="Google Shape;2093;p24"/>
            <p:cNvGrpSpPr/>
            <p:nvPr/>
          </p:nvGrpSpPr>
          <p:grpSpPr>
            <a:xfrm>
              <a:off x="2551418" y="5409406"/>
              <a:ext cx="7316456" cy="514126"/>
              <a:chOff x="2459010" y="4929610"/>
              <a:chExt cx="7316456" cy="514126"/>
            </a:xfrm>
          </p:grpSpPr>
          <p:grpSp>
            <p:nvGrpSpPr>
              <p:cNvPr id="2094" name="Google Shape;2094;p24"/>
              <p:cNvGrpSpPr/>
              <p:nvPr/>
            </p:nvGrpSpPr>
            <p:grpSpPr>
              <a:xfrm rot="5400000">
                <a:off x="5976173" y="1510865"/>
                <a:ext cx="282130" cy="7316456"/>
                <a:chOff x="2547377" y="-282653"/>
                <a:chExt cx="282130" cy="7316456"/>
              </a:xfrm>
            </p:grpSpPr>
            <p:sp>
              <p:nvSpPr>
                <p:cNvPr id="2095" name="Google Shape;2095;p24"/>
                <p:cNvSpPr/>
                <p:nvPr/>
              </p:nvSpPr>
              <p:spPr>
                <a:xfrm rot="-5400000">
                  <a:off x="2135508" y="6339806"/>
                  <a:ext cx="1105866" cy="28212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0" tIns="0" rIns="0" bIns="0" anchor="t" anchorCtr="0">
                  <a:spAutoFit/>
                </a:bodyPr>
                <a:lstStyle/>
                <a:p>
                  <a:pPr marL="0" marR="0" lvl="0" indent="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-US" sz="11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rPr>
                    <a:t>TO CAMPUS/ BRANCH</a:t>
                  </a:r>
                  <a:endParaRPr/>
                </a:p>
              </p:txBody>
            </p:sp>
            <p:sp>
              <p:nvSpPr>
                <p:cNvPr id="2096" name="Google Shape;2096;p24"/>
                <p:cNvSpPr/>
                <p:nvPr/>
              </p:nvSpPr>
              <p:spPr>
                <a:xfrm rot="-5400000">
                  <a:off x="2167876" y="96849"/>
                  <a:ext cx="1041133" cy="282129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0" tIns="0" rIns="0" bIns="0" anchor="t" anchorCtr="0">
                  <a:spAutoFit/>
                </a:bodyPr>
                <a:lstStyle/>
                <a:p>
                  <a:pPr marL="0" marR="0" lvl="0" indent="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-US" sz="11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rPr>
                    <a:t>TO DATA CENTER</a:t>
                  </a:r>
                  <a:endParaRPr/>
                </a:p>
              </p:txBody>
            </p:sp>
          </p:grpSp>
          <p:grpSp>
            <p:nvGrpSpPr>
              <p:cNvPr id="2097" name="Google Shape;2097;p24"/>
              <p:cNvGrpSpPr/>
              <p:nvPr/>
            </p:nvGrpSpPr>
            <p:grpSpPr>
              <a:xfrm>
                <a:off x="5602617" y="4929610"/>
                <a:ext cx="970891" cy="514126"/>
                <a:chOff x="6305671" y="5457092"/>
                <a:chExt cx="970891" cy="514126"/>
              </a:xfrm>
            </p:grpSpPr>
            <p:grpSp>
              <p:nvGrpSpPr>
                <p:cNvPr id="2098" name="Google Shape;2098;p24"/>
                <p:cNvGrpSpPr/>
                <p:nvPr/>
              </p:nvGrpSpPr>
              <p:grpSpPr>
                <a:xfrm>
                  <a:off x="6770165" y="5457092"/>
                  <a:ext cx="54864" cy="309928"/>
                  <a:chOff x="162990" y="5453184"/>
                  <a:chExt cx="54864" cy="309928"/>
                </a:xfrm>
              </p:grpSpPr>
              <p:cxnSp>
                <p:nvCxnSpPr>
                  <p:cNvPr id="2099" name="Google Shape;2099;p24"/>
                  <p:cNvCxnSpPr/>
                  <p:nvPr/>
                </p:nvCxnSpPr>
                <p:spPr>
                  <a:xfrm>
                    <a:off x="190422" y="5453184"/>
                    <a:ext cx="0" cy="308008"/>
                  </a:xfrm>
                  <a:prstGeom prst="straightConnector1">
                    <a:avLst/>
                  </a:prstGeom>
                  <a:noFill/>
                  <a:ln w="25400" cap="flat" cmpd="sng">
                    <a:solidFill>
                      <a:srgbClr val="48535B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sp>
                <p:nvSpPr>
                  <p:cNvPr id="2100" name="Google Shape;2100;p24"/>
                  <p:cNvSpPr/>
                  <p:nvPr/>
                </p:nvSpPr>
                <p:spPr>
                  <a:xfrm>
                    <a:off x="162990" y="5708248"/>
                    <a:ext cx="54864" cy="54864"/>
                  </a:xfrm>
                  <a:prstGeom prst="rect">
                    <a:avLst/>
                  </a:prstGeom>
                  <a:solidFill>
                    <a:srgbClr val="48535B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2101" name="Google Shape;2101;p24"/>
                <p:cNvSpPr/>
                <p:nvPr/>
              </p:nvSpPr>
              <p:spPr>
                <a:xfrm>
                  <a:off x="6305671" y="5830154"/>
                  <a:ext cx="970891" cy="141064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0" tIns="0" rIns="0" bIns="0" anchor="t" anchorCtr="0">
                  <a:spAutoFit/>
                </a:bodyPr>
                <a:lstStyle/>
                <a:p>
                  <a:pPr marL="0" marR="0" lvl="0" indent="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rPr lang="en-US" sz="1100">
                      <a:solidFill>
                        <a:schemeClr val="dk1"/>
                      </a:solidFill>
                      <a:latin typeface="Arial"/>
                      <a:ea typeface="Arial"/>
                      <a:cs typeface="Arial"/>
                      <a:sym typeface="Arial"/>
                    </a:rPr>
                    <a:t>Services</a:t>
                  </a:r>
                  <a:endParaRPr/>
                </a:p>
              </p:txBody>
            </p:sp>
          </p:grpSp>
        </p:grpSp>
        <p:sp>
          <p:nvSpPr>
            <p:cNvPr id="2102" name="Google Shape;2102;p24"/>
            <p:cNvSpPr/>
            <p:nvPr/>
          </p:nvSpPr>
          <p:spPr>
            <a:xfrm rot="5400000">
              <a:off x="5811632" y="3299255"/>
              <a:ext cx="688932" cy="3557796"/>
            </a:xfrm>
            <a:prstGeom prst="roundRect">
              <a:avLst>
                <a:gd name="adj" fmla="val 34413"/>
              </a:avLst>
            </a:prstGeom>
            <a:solidFill>
              <a:srgbClr val="48535B"/>
            </a:solidFill>
            <a:ln w="12700" cap="flat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103" name="Google Shape;2103;p24"/>
          <p:cNvGrpSpPr/>
          <p:nvPr/>
        </p:nvGrpSpPr>
        <p:grpSpPr>
          <a:xfrm>
            <a:off x="3533089" y="1039145"/>
            <a:ext cx="5260371" cy="3834770"/>
            <a:chOff x="3533089" y="1039145"/>
            <a:chExt cx="5260371" cy="3834770"/>
          </a:xfrm>
        </p:grpSpPr>
        <p:grpSp>
          <p:nvGrpSpPr>
            <p:cNvPr id="2104" name="Google Shape;2104;p24"/>
            <p:cNvGrpSpPr/>
            <p:nvPr/>
          </p:nvGrpSpPr>
          <p:grpSpPr>
            <a:xfrm>
              <a:off x="3533089" y="1777351"/>
              <a:ext cx="5260371" cy="3096564"/>
              <a:chOff x="3533089" y="1777351"/>
              <a:chExt cx="5260371" cy="3096564"/>
            </a:xfrm>
          </p:grpSpPr>
          <p:cxnSp>
            <p:nvCxnSpPr>
              <p:cNvPr id="2105" name="Google Shape;2105;p24"/>
              <p:cNvCxnSpPr/>
              <p:nvPr/>
            </p:nvCxnSpPr>
            <p:spPr>
              <a:xfrm flipH="1">
                <a:off x="4316508" y="4871940"/>
                <a:ext cx="3714066" cy="1694"/>
              </a:xfrm>
              <a:prstGeom prst="straightConnector1">
                <a:avLst/>
              </a:prstGeom>
              <a:noFill/>
              <a:ln w="28575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106" name="Google Shape;2106;p24"/>
              <p:cNvCxnSpPr/>
              <p:nvPr/>
            </p:nvCxnSpPr>
            <p:spPr>
              <a:xfrm flipH="1">
                <a:off x="3533266" y="2987091"/>
                <a:ext cx="17707" cy="1157695"/>
              </a:xfrm>
              <a:prstGeom prst="straightConnector1">
                <a:avLst/>
              </a:prstGeom>
              <a:noFill/>
              <a:ln w="28575" cap="rnd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107" name="Google Shape;2107;p24"/>
              <p:cNvSpPr/>
              <p:nvPr/>
            </p:nvSpPr>
            <p:spPr>
              <a:xfrm>
                <a:off x="3533089" y="3403173"/>
                <a:ext cx="1617932" cy="1470742"/>
              </a:xfrm>
              <a:prstGeom prst="arc">
                <a:avLst>
                  <a:gd name="adj1" fmla="val 5504593"/>
                  <a:gd name="adj2" fmla="val 10734566"/>
                </a:avLst>
              </a:prstGeom>
              <a:noFill/>
              <a:ln w="28575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108" name="Google Shape;2108;p24"/>
              <p:cNvGrpSpPr/>
              <p:nvPr/>
            </p:nvGrpSpPr>
            <p:grpSpPr>
              <a:xfrm rot="5400000" flipH="1">
                <a:off x="3607627" y="1727289"/>
                <a:ext cx="1212302" cy="1325610"/>
                <a:chOff x="10388838" y="1957392"/>
                <a:chExt cx="1212302" cy="1325610"/>
              </a:xfrm>
            </p:grpSpPr>
            <p:sp>
              <p:nvSpPr>
                <p:cNvPr id="2109" name="Google Shape;2109;p24"/>
                <p:cNvSpPr/>
                <p:nvPr/>
              </p:nvSpPr>
              <p:spPr>
                <a:xfrm rot="5400000" flipH="1">
                  <a:off x="10317153" y="2605166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chemeClr val="accent2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" name="Google Shape;2110;p24"/>
                <p:cNvSpPr/>
                <p:nvPr/>
              </p:nvSpPr>
              <p:spPr>
                <a:xfrm rot="-5400000" flipH="1">
                  <a:off x="10923304" y="2029077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chemeClr val="accent2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111" name="Google Shape;2111;p24"/>
              <p:cNvSpPr/>
              <p:nvPr/>
            </p:nvSpPr>
            <p:spPr>
              <a:xfrm flipH="1">
                <a:off x="7171780" y="3401388"/>
                <a:ext cx="1617932" cy="1470742"/>
              </a:xfrm>
              <a:prstGeom prst="arc">
                <a:avLst>
                  <a:gd name="adj1" fmla="val 5504593"/>
                  <a:gd name="adj2" fmla="val 10734566"/>
                </a:avLst>
              </a:prstGeom>
              <a:noFill/>
              <a:ln w="28575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112" name="Google Shape;2112;p24"/>
              <p:cNvGrpSpPr/>
              <p:nvPr/>
            </p:nvGrpSpPr>
            <p:grpSpPr>
              <a:xfrm rot="-5400000">
                <a:off x="7499923" y="1717728"/>
                <a:ext cx="1212302" cy="1331548"/>
                <a:chOff x="10388838" y="1957392"/>
                <a:chExt cx="1212302" cy="1331548"/>
              </a:xfrm>
            </p:grpSpPr>
            <p:sp>
              <p:nvSpPr>
                <p:cNvPr id="2113" name="Google Shape;2113;p24"/>
                <p:cNvSpPr/>
                <p:nvPr/>
              </p:nvSpPr>
              <p:spPr>
                <a:xfrm rot="5400000" flipH="1">
                  <a:off x="10317153" y="2611104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chemeClr val="accent2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4" name="Google Shape;2114;p24"/>
                <p:cNvSpPr/>
                <p:nvPr/>
              </p:nvSpPr>
              <p:spPr>
                <a:xfrm rot="-5400000" flipH="1">
                  <a:off x="10923304" y="2029077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chemeClr val="accent2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cxnSp>
            <p:nvCxnSpPr>
              <p:cNvPr id="2115" name="Google Shape;2115;p24"/>
              <p:cNvCxnSpPr/>
              <p:nvPr/>
            </p:nvCxnSpPr>
            <p:spPr>
              <a:xfrm>
                <a:off x="8771841" y="2645117"/>
                <a:ext cx="21619" cy="1506633"/>
              </a:xfrm>
              <a:prstGeom prst="straightConnector1">
                <a:avLst/>
              </a:prstGeom>
              <a:noFill/>
              <a:ln w="28575" cap="rnd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116" name="Google Shape;2116;p24"/>
            <p:cNvGrpSpPr/>
            <p:nvPr/>
          </p:nvGrpSpPr>
          <p:grpSpPr>
            <a:xfrm>
              <a:off x="7049403" y="1039145"/>
              <a:ext cx="776216" cy="740971"/>
              <a:chOff x="7049403" y="1039145"/>
              <a:chExt cx="776216" cy="740971"/>
            </a:xfrm>
          </p:grpSpPr>
          <p:sp>
            <p:nvSpPr>
              <p:cNvPr id="2117" name="Google Shape;2117;p24"/>
              <p:cNvSpPr/>
              <p:nvPr/>
            </p:nvSpPr>
            <p:spPr>
              <a:xfrm>
                <a:off x="7190316" y="1301823"/>
                <a:ext cx="478293" cy="478293"/>
              </a:xfrm>
              <a:prstGeom prst="ellipse">
                <a:avLst/>
              </a:prstGeom>
              <a:blipFill rotWithShape="1">
                <a:blip r:embed="rId4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71BF49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        </a:t>
                </a:r>
                <a:endParaRPr/>
              </a:p>
            </p:txBody>
          </p:sp>
          <p:sp>
            <p:nvSpPr>
              <p:cNvPr id="2118" name="Google Shape;2118;p24"/>
              <p:cNvSpPr/>
              <p:nvPr/>
            </p:nvSpPr>
            <p:spPr>
              <a:xfrm>
                <a:off x="7049403" y="1039145"/>
                <a:ext cx="776216" cy="15510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Payment</a:t>
                </a:r>
                <a:endParaRPr/>
              </a:p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Processing</a:t>
                </a:r>
                <a:endParaRPr/>
              </a:p>
            </p:txBody>
          </p:sp>
        </p:grpSp>
        <p:grpSp>
          <p:nvGrpSpPr>
            <p:cNvPr id="2119" name="Google Shape;2119;p24"/>
            <p:cNvGrpSpPr/>
            <p:nvPr/>
          </p:nvGrpSpPr>
          <p:grpSpPr>
            <a:xfrm>
              <a:off x="4534691" y="1039145"/>
              <a:ext cx="731751" cy="740971"/>
              <a:chOff x="4534691" y="1039145"/>
              <a:chExt cx="731751" cy="740971"/>
            </a:xfrm>
          </p:grpSpPr>
          <p:sp>
            <p:nvSpPr>
              <p:cNvPr id="2120" name="Google Shape;2120;p24"/>
              <p:cNvSpPr/>
              <p:nvPr/>
            </p:nvSpPr>
            <p:spPr>
              <a:xfrm>
                <a:off x="4626568" y="1301823"/>
                <a:ext cx="478293" cy="478293"/>
              </a:xfrm>
              <a:prstGeom prst="ellipse">
                <a:avLst/>
              </a:prstGeom>
              <a:blipFill rotWithShape="1">
                <a:blip r:embed="rId5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71BF49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        </a:t>
                </a:r>
                <a:endParaRPr/>
              </a:p>
            </p:txBody>
          </p:sp>
          <p:sp>
            <p:nvSpPr>
              <p:cNvPr id="2121" name="Google Shape;2121;p24"/>
              <p:cNvSpPr/>
              <p:nvPr/>
            </p:nvSpPr>
            <p:spPr>
              <a:xfrm>
                <a:off x="4534691" y="1039145"/>
                <a:ext cx="731751" cy="1538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Clerk processing credit card</a:t>
                </a:r>
                <a:endParaRPr/>
              </a:p>
            </p:txBody>
          </p:sp>
        </p:grpSp>
      </p:grpSp>
      <p:grpSp>
        <p:nvGrpSpPr>
          <p:cNvPr id="2122" name="Google Shape;2122;p24"/>
          <p:cNvGrpSpPr/>
          <p:nvPr/>
        </p:nvGrpSpPr>
        <p:grpSpPr>
          <a:xfrm>
            <a:off x="3401823" y="1039145"/>
            <a:ext cx="5527471" cy="3949734"/>
            <a:chOff x="3401823" y="1039145"/>
            <a:chExt cx="5527471" cy="3949734"/>
          </a:xfrm>
        </p:grpSpPr>
        <p:grpSp>
          <p:nvGrpSpPr>
            <p:cNvPr id="2123" name="Google Shape;2123;p24"/>
            <p:cNvGrpSpPr/>
            <p:nvPr/>
          </p:nvGrpSpPr>
          <p:grpSpPr>
            <a:xfrm>
              <a:off x="3401823" y="1617553"/>
              <a:ext cx="5527471" cy="3371326"/>
              <a:chOff x="3285999" y="1499707"/>
              <a:chExt cx="5527471" cy="3371326"/>
            </a:xfrm>
          </p:grpSpPr>
          <p:cxnSp>
            <p:nvCxnSpPr>
              <p:cNvPr id="2124" name="Google Shape;2124;p24"/>
              <p:cNvCxnSpPr/>
              <p:nvPr/>
            </p:nvCxnSpPr>
            <p:spPr>
              <a:xfrm flipH="1">
                <a:off x="4053508" y="4865919"/>
                <a:ext cx="4023360" cy="5114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07BD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2125" name="Google Shape;2125;p24"/>
              <p:cNvGrpSpPr/>
              <p:nvPr/>
            </p:nvGrpSpPr>
            <p:grpSpPr>
              <a:xfrm rot="5400000" flipH="1">
                <a:off x="3003914" y="1783522"/>
                <a:ext cx="1240201" cy="672571"/>
                <a:chOff x="10452904" y="2603899"/>
                <a:chExt cx="1240201" cy="672571"/>
              </a:xfrm>
            </p:grpSpPr>
            <p:sp>
              <p:nvSpPr>
                <p:cNvPr id="2126" name="Google Shape;2126;p24"/>
                <p:cNvSpPr/>
                <p:nvPr/>
              </p:nvSpPr>
              <p:spPr>
                <a:xfrm rot="5400000" flipH="1">
                  <a:off x="10551453" y="2768868"/>
                  <a:ext cx="409053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614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 cap="flat" cmpd="sng">
                  <a:solidFill>
                    <a:srgbClr val="B07BD7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27" name="Google Shape;2127;p24"/>
                <p:cNvSpPr/>
                <p:nvPr/>
              </p:nvSpPr>
              <p:spPr>
                <a:xfrm rot="-5400000" flipH="1">
                  <a:off x="11234164" y="2422759"/>
                  <a:ext cx="277800" cy="640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72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 cap="flat" cmpd="sng">
                  <a:solidFill>
                    <a:srgbClr val="B07BD7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cxnSp>
            <p:nvCxnSpPr>
              <p:cNvPr id="2128" name="Google Shape;2128;p24"/>
              <p:cNvCxnSpPr/>
              <p:nvPr/>
            </p:nvCxnSpPr>
            <p:spPr>
              <a:xfrm>
                <a:off x="3285999" y="2525285"/>
                <a:ext cx="8276" cy="1645920"/>
              </a:xfrm>
              <a:prstGeom prst="straightConnector1">
                <a:avLst/>
              </a:prstGeom>
              <a:noFill/>
              <a:ln w="28575" cap="rnd" cmpd="sng">
                <a:solidFill>
                  <a:srgbClr val="B07BD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129" name="Google Shape;2129;p24"/>
              <p:cNvSpPr/>
              <p:nvPr/>
            </p:nvSpPr>
            <p:spPr>
              <a:xfrm>
                <a:off x="3295877" y="3381868"/>
                <a:ext cx="1590514" cy="1488389"/>
              </a:xfrm>
              <a:prstGeom prst="arc">
                <a:avLst>
                  <a:gd name="adj1" fmla="val 5504593"/>
                  <a:gd name="adj2" fmla="val 10664640"/>
                </a:avLst>
              </a:prstGeom>
              <a:noFill/>
              <a:ln w="28575" cap="flat" cmpd="sng">
                <a:solidFill>
                  <a:srgbClr val="B07BD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130" name="Google Shape;2130;p24"/>
              <p:cNvGrpSpPr/>
              <p:nvPr/>
            </p:nvGrpSpPr>
            <p:grpSpPr>
              <a:xfrm rot="-5400000">
                <a:off x="7853346" y="1783524"/>
                <a:ext cx="1240201" cy="672570"/>
                <a:chOff x="10452904" y="2603900"/>
                <a:chExt cx="1240201" cy="672570"/>
              </a:xfrm>
            </p:grpSpPr>
            <p:sp>
              <p:nvSpPr>
                <p:cNvPr id="2131" name="Google Shape;2131;p24"/>
                <p:cNvSpPr/>
                <p:nvPr/>
              </p:nvSpPr>
              <p:spPr>
                <a:xfrm rot="5400000" flipH="1">
                  <a:off x="10551453" y="2768868"/>
                  <a:ext cx="409053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614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 cap="flat" cmpd="sng">
                  <a:solidFill>
                    <a:srgbClr val="B07BD7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32" name="Google Shape;2132;p24"/>
                <p:cNvSpPr/>
                <p:nvPr/>
              </p:nvSpPr>
              <p:spPr>
                <a:xfrm rot="-5400000" flipH="1">
                  <a:off x="11234164" y="2422760"/>
                  <a:ext cx="277800" cy="640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72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 cap="flat" cmpd="sng">
                  <a:solidFill>
                    <a:srgbClr val="B07BD7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cxnSp>
            <p:nvCxnSpPr>
              <p:cNvPr id="2133" name="Google Shape;2133;p24"/>
              <p:cNvCxnSpPr/>
              <p:nvPr/>
            </p:nvCxnSpPr>
            <p:spPr>
              <a:xfrm flipH="1">
                <a:off x="8805194" y="2529033"/>
                <a:ext cx="8276" cy="1645920"/>
              </a:xfrm>
              <a:prstGeom prst="straightConnector1">
                <a:avLst/>
              </a:prstGeom>
              <a:noFill/>
              <a:ln w="28575" cap="rnd" cmpd="sng">
                <a:solidFill>
                  <a:srgbClr val="B07BD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134" name="Google Shape;2134;p24"/>
              <p:cNvSpPr/>
              <p:nvPr/>
            </p:nvSpPr>
            <p:spPr>
              <a:xfrm flipH="1">
                <a:off x="7217671" y="3374785"/>
                <a:ext cx="1590514" cy="1488389"/>
              </a:xfrm>
              <a:prstGeom prst="arc">
                <a:avLst>
                  <a:gd name="adj1" fmla="val 5504593"/>
                  <a:gd name="adj2" fmla="val 10664640"/>
                </a:avLst>
              </a:prstGeom>
              <a:noFill/>
              <a:ln w="28575" cap="flat" cmpd="sng">
                <a:solidFill>
                  <a:srgbClr val="B07BD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35" name="Google Shape;2135;p24"/>
            <p:cNvGrpSpPr/>
            <p:nvPr/>
          </p:nvGrpSpPr>
          <p:grpSpPr>
            <a:xfrm>
              <a:off x="7758390" y="1039145"/>
              <a:ext cx="961654" cy="739568"/>
              <a:chOff x="7758390" y="1039145"/>
              <a:chExt cx="961654" cy="739568"/>
            </a:xfrm>
          </p:grpSpPr>
          <p:sp>
            <p:nvSpPr>
              <p:cNvPr id="2136" name="Google Shape;2136;p24"/>
              <p:cNvSpPr/>
              <p:nvPr/>
            </p:nvSpPr>
            <p:spPr>
              <a:xfrm>
                <a:off x="8002168" y="1303225"/>
                <a:ext cx="475489" cy="475488"/>
              </a:xfrm>
              <a:prstGeom prst="ellipse">
                <a:avLst/>
              </a:prstGeom>
              <a:blipFill rotWithShape="1">
                <a:blip r:embed="rId6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8C3A8D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" name="Google Shape;2137;p24"/>
              <p:cNvSpPr/>
              <p:nvPr/>
            </p:nvSpPr>
            <p:spPr>
              <a:xfrm>
                <a:off x="7758390" y="1039145"/>
                <a:ext cx="961654" cy="232051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Third-party </a:t>
                </a:r>
                <a:endParaRPr/>
              </a:p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Technician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accessing logs</a:t>
                </a:r>
                <a:endParaRPr/>
              </a:p>
            </p:txBody>
          </p:sp>
        </p:grpSp>
        <p:grpSp>
          <p:nvGrpSpPr>
            <p:cNvPr id="2138" name="Google Shape;2138;p24"/>
            <p:cNvGrpSpPr/>
            <p:nvPr/>
          </p:nvGrpSpPr>
          <p:grpSpPr>
            <a:xfrm>
              <a:off x="3736967" y="1039145"/>
              <a:ext cx="731751" cy="739568"/>
              <a:chOff x="3736967" y="1039145"/>
              <a:chExt cx="731751" cy="739568"/>
            </a:xfrm>
          </p:grpSpPr>
          <p:sp>
            <p:nvSpPr>
              <p:cNvPr id="2139" name="Google Shape;2139;p24"/>
              <p:cNvSpPr/>
              <p:nvPr/>
            </p:nvSpPr>
            <p:spPr>
              <a:xfrm>
                <a:off x="3835268" y="1303225"/>
                <a:ext cx="475489" cy="475488"/>
              </a:xfrm>
              <a:prstGeom prst="ellipse">
                <a:avLst/>
              </a:prstGeom>
              <a:blipFill rotWithShape="1">
                <a:blip r:embed="rId7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" name="Google Shape;2140;p24"/>
              <p:cNvSpPr/>
              <p:nvPr/>
            </p:nvSpPr>
            <p:spPr>
              <a:xfrm>
                <a:off x="3736967" y="1039145"/>
                <a:ext cx="731751" cy="15510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Building</a:t>
                </a:r>
                <a:endParaRPr/>
              </a:p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Controls</a:t>
                </a:r>
                <a:endParaRPr/>
              </a:p>
            </p:txBody>
          </p:sp>
        </p:grpSp>
      </p:grpSp>
      <p:grpSp>
        <p:nvGrpSpPr>
          <p:cNvPr id="2141" name="Google Shape;2141;p24"/>
          <p:cNvGrpSpPr/>
          <p:nvPr/>
        </p:nvGrpSpPr>
        <p:grpSpPr>
          <a:xfrm>
            <a:off x="2894799" y="1039145"/>
            <a:ext cx="6589344" cy="4046347"/>
            <a:chOff x="2894799" y="1039145"/>
            <a:chExt cx="6589344" cy="4046347"/>
          </a:xfrm>
        </p:grpSpPr>
        <p:grpSp>
          <p:nvGrpSpPr>
            <p:cNvPr id="2142" name="Google Shape;2142;p24"/>
            <p:cNvGrpSpPr/>
            <p:nvPr/>
          </p:nvGrpSpPr>
          <p:grpSpPr>
            <a:xfrm>
              <a:off x="3258334" y="1800092"/>
              <a:ext cx="5812068" cy="3285400"/>
              <a:chOff x="3142510" y="1682246"/>
              <a:chExt cx="5812068" cy="3285400"/>
            </a:xfrm>
          </p:grpSpPr>
          <p:cxnSp>
            <p:nvCxnSpPr>
              <p:cNvPr id="2143" name="Google Shape;2143;p24"/>
              <p:cNvCxnSpPr/>
              <p:nvPr/>
            </p:nvCxnSpPr>
            <p:spPr>
              <a:xfrm flipH="1">
                <a:off x="3142510" y="1682246"/>
                <a:ext cx="13097" cy="2560320"/>
              </a:xfrm>
              <a:prstGeom prst="straightConnector1">
                <a:avLst/>
              </a:prstGeom>
              <a:noFill/>
              <a:ln w="28575" cap="rnd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144" name="Google Shape;2144;p24"/>
              <p:cNvSpPr/>
              <p:nvPr/>
            </p:nvSpPr>
            <p:spPr>
              <a:xfrm>
                <a:off x="3143455" y="3496904"/>
                <a:ext cx="1617932" cy="1470742"/>
              </a:xfrm>
              <a:prstGeom prst="arc">
                <a:avLst>
                  <a:gd name="adj1" fmla="val 5504593"/>
                  <a:gd name="adj2" fmla="val 10734566"/>
                </a:avLst>
              </a:prstGeom>
              <a:noFill/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145" name="Google Shape;2145;p24"/>
              <p:cNvCxnSpPr/>
              <p:nvPr/>
            </p:nvCxnSpPr>
            <p:spPr>
              <a:xfrm flipH="1">
                <a:off x="3909390" y="4963606"/>
                <a:ext cx="4261769" cy="3831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146" name="Google Shape;2146;p24"/>
              <p:cNvCxnSpPr/>
              <p:nvPr/>
            </p:nvCxnSpPr>
            <p:spPr>
              <a:xfrm>
                <a:off x="8942426" y="1686154"/>
                <a:ext cx="11975" cy="2557758"/>
              </a:xfrm>
              <a:prstGeom prst="straightConnector1">
                <a:avLst/>
              </a:prstGeom>
              <a:noFill/>
              <a:ln w="28575" cap="rnd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147" name="Google Shape;2147;p24"/>
              <p:cNvSpPr/>
              <p:nvPr/>
            </p:nvSpPr>
            <p:spPr>
              <a:xfrm flipH="1">
                <a:off x="7336646" y="3493145"/>
                <a:ext cx="1617932" cy="1470742"/>
              </a:xfrm>
              <a:prstGeom prst="arc">
                <a:avLst>
                  <a:gd name="adj1" fmla="val 5504593"/>
                  <a:gd name="adj2" fmla="val 10734566"/>
                </a:avLst>
              </a:prstGeom>
              <a:noFill/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48" name="Google Shape;2148;p24"/>
            <p:cNvGrpSpPr/>
            <p:nvPr/>
          </p:nvGrpSpPr>
          <p:grpSpPr>
            <a:xfrm>
              <a:off x="8620203" y="1039145"/>
              <a:ext cx="863940" cy="739568"/>
              <a:chOff x="8620203" y="1039145"/>
              <a:chExt cx="863940" cy="739568"/>
            </a:xfrm>
          </p:grpSpPr>
          <p:sp>
            <p:nvSpPr>
              <p:cNvPr id="2149" name="Google Shape;2149;p24"/>
              <p:cNvSpPr/>
              <p:nvPr/>
            </p:nvSpPr>
            <p:spPr>
              <a:xfrm>
                <a:off x="8808193" y="1303225"/>
                <a:ext cx="475489" cy="475488"/>
              </a:xfrm>
              <a:prstGeom prst="ellipse">
                <a:avLst/>
              </a:prstGeom>
              <a:blipFill rotWithShape="1">
                <a:blip r:embed="rId8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0" name="Google Shape;2150;p24"/>
              <p:cNvSpPr/>
              <p:nvPr/>
            </p:nvSpPr>
            <p:spPr>
              <a:xfrm>
                <a:off x="8620203" y="1039145"/>
                <a:ext cx="863940" cy="23083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Shareholder 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receiving email 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from CEO</a:t>
                </a:r>
                <a:endParaRPr/>
              </a:p>
            </p:txBody>
          </p:sp>
        </p:grpSp>
        <p:grpSp>
          <p:nvGrpSpPr>
            <p:cNvPr id="2151" name="Google Shape;2151;p24"/>
            <p:cNvGrpSpPr/>
            <p:nvPr/>
          </p:nvGrpSpPr>
          <p:grpSpPr>
            <a:xfrm>
              <a:off x="2894799" y="1039145"/>
              <a:ext cx="831301" cy="739568"/>
              <a:chOff x="2894799" y="1039145"/>
              <a:chExt cx="831301" cy="739568"/>
            </a:xfrm>
          </p:grpSpPr>
          <p:sp>
            <p:nvSpPr>
              <p:cNvPr id="2152" name="Google Shape;2152;p24"/>
              <p:cNvSpPr/>
              <p:nvPr/>
            </p:nvSpPr>
            <p:spPr>
              <a:xfrm>
                <a:off x="3043969" y="1303225"/>
                <a:ext cx="475489" cy="475488"/>
              </a:xfrm>
              <a:prstGeom prst="ellipse">
                <a:avLst/>
              </a:prstGeom>
              <a:blipFill rotWithShape="1">
                <a:blip r:embed="rId9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" name="Google Shape;2153;p24"/>
              <p:cNvSpPr/>
              <p:nvPr/>
            </p:nvSpPr>
            <p:spPr>
              <a:xfrm>
                <a:off x="2894799" y="1039145"/>
                <a:ext cx="831301" cy="1538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CEO sending email to Shareholders</a:t>
                </a:r>
                <a:endParaRPr/>
              </a:p>
            </p:txBody>
          </p:sp>
        </p:grpSp>
      </p:grpSp>
      <p:grpSp>
        <p:nvGrpSpPr>
          <p:cNvPr id="2154" name="Google Shape;2154;p24"/>
          <p:cNvGrpSpPr/>
          <p:nvPr/>
        </p:nvGrpSpPr>
        <p:grpSpPr>
          <a:xfrm>
            <a:off x="2151017" y="1039145"/>
            <a:ext cx="8161065" cy="4146513"/>
            <a:chOff x="2151017" y="1039145"/>
            <a:chExt cx="8161065" cy="4146513"/>
          </a:xfrm>
        </p:grpSpPr>
        <p:grpSp>
          <p:nvGrpSpPr>
            <p:cNvPr id="2155" name="Google Shape;2155;p24"/>
            <p:cNvGrpSpPr/>
            <p:nvPr/>
          </p:nvGrpSpPr>
          <p:grpSpPr>
            <a:xfrm>
              <a:off x="2473817" y="1613804"/>
              <a:ext cx="7378298" cy="3571854"/>
              <a:chOff x="2357993" y="1495958"/>
              <a:chExt cx="7378298" cy="3571854"/>
            </a:xfrm>
          </p:grpSpPr>
          <p:cxnSp>
            <p:nvCxnSpPr>
              <p:cNvPr id="2156" name="Google Shape;2156;p24"/>
              <p:cNvCxnSpPr/>
              <p:nvPr/>
            </p:nvCxnSpPr>
            <p:spPr>
              <a:xfrm>
                <a:off x="3010422" y="2528128"/>
                <a:ext cx="8276" cy="1805451"/>
              </a:xfrm>
              <a:prstGeom prst="straightConnector1">
                <a:avLst/>
              </a:prstGeom>
              <a:noFill/>
              <a:ln w="28575" cap="rnd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157" name="Google Shape;2157;p24"/>
              <p:cNvSpPr/>
              <p:nvPr/>
            </p:nvSpPr>
            <p:spPr>
              <a:xfrm>
                <a:off x="3018683" y="3593661"/>
                <a:ext cx="1617932" cy="1470742"/>
              </a:xfrm>
              <a:prstGeom prst="arc">
                <a:avLst>
                  <a:gd name="adj1" fmla="val 5504593"/>
                  <a:gd name="adj2" fmla="val 10780677"/>
                </a:avLst>
              </a:prstGeom>
              <a:noFill/>
              <a:ln w="28575" cap="rnd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158" name="Google Shape;2158;p24"/>
              <p:cNvCxnSpPr/>
              <p:nvPr/>
            </p:nvCxnSpPr>
            <p:spPr>
              <a:xfrm rot="10800000">
                <a:off x="3799239" y="5064660"/>
                <a:ext cx="4505152" cy="2934"/>
              </a:xfrm>
              <a:prstGeom prst="straightConnector1">
                <a:avLst/>
              </a:prstGeom>
              <a:noFill/>
              <a:ln w="28575" cap="rnd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2159" name="Google Shape;2159;p24"/>
              <p:cNvGrpSpPr/>
              <p:nvPr/>
            </p:nvGrpSpPr>
            <p:grpSpPr>
              <a:xfrm rot="-5400000">
                <a:off x="2061064" y="1792887"/>
                <a:ext cx="1243948" cy="650089"/>
                <a:chOff x="10452904" y="2626384"/>
                <a:chExt cx="1243948" cy="650089"/>
              </a:xfrm>
            </p:grpSpPr>
            <p:sp>
              <p:nvSpPr>
                <p:cNvPr id="2160" name="Google Shape;2160;p24"/>
                <p:cNvSpPr/>
                <p:nvPr/>
              </p:nvSpPr>
              <p:spPr>
                <a:xfrm rot="5400000" flipH="1">
                  <a:off x="10551453" y="2768871"/>
                  <a:ext cx="409053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614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61" name="Google Shape;2161;p24"/>
                <p:cNvSpPr/>
                <p:nvPr/>
              </p:nvSpPr>
              <p:spPr>
                <a:xfrm rot="-5400000" flipH="1">
                  <a:off x="11237912" y="2445244"/>
                  <a:ext cx="277800" cy="640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72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cxnSp>
            <p:nvCxnSpPr>
              <p:cNvPr id="2162" name="Google Shape;2162;p24"/>
              <p:cNvCxnSpPr/>
              <p:nvPr/>
            </p:nvCxnSpPr>
            <p:spPr>
              <a:xfrm flipH="1">
                <a:off x="9080400" y="2531537"/>
                <a:ext cx="8276" cy="1805451"/>
              </a:xfrm>
              <a:prstGeom prst="straightConnector1">
                <a:avLst/>
              </a:prstGeom>
              <a:noFill/>
              <a:ln w="28575" cap="rnd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163" name="Google Shape;2163;p24"/>
              <p:cNvSpPr/>
              <p:nvPr/>
            </p:nvSpPr>
            <p:spPr>
              <a:xfrm flipH="1">
                <a:off x="7462483" y="3597070"/>
                <a:ext cx="1617932" cy="1470742"/>
              </a:xfrm>
              <a:prstGeom prst="arc">
                <a:avLst>
                  <a:gd name="adj1" fmla="val 5504593"/>
                  <a:gd name="adj2" fmla="val 10780677"/>
                </a:avLst>
              </a:prstGeom>
              <a:noFill/>
              <a:ln w="28575" cap="rnd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164" name="Google Shape;2164;p24"/>
              <p:cNvGrpSpPr/>
              <p:nvPr/>
            </p:nvGrpSpPr>
            <p:grpSpPr>
              <a:xfrm rot="5400000" flipH="1">
                <a:off x="8789273" y="1792887"/>
                <a:ext cx="1243948" cy="650089"/>
                <a:chOff x="10452904" y="2626384"/>
                <a:chExt cx="1243948" cy="650089"/>
              </a:xfrm>
            </p:grpSpPr>
            <p:sp>
              <p:nvSpPr>
                <p:cNvPr id="2165" name="Google Shape;2165;p24"/>
                <p:cNvSpPr/>
                <p:nvPr/>
              </p:nvSpPr>
              <p:spPr>
                <a:xfrm rot="5400000" flipH="1">
                  <a:off x="10551453" y="2768871"/>
                  <a:ext cx="409053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614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66" name="Google Shape;2166;p24"/>
                <p:cNvSpPr/>
                <p:nvPr/>
              </p:nvSpPr>
              <p:spPr>
                <a:xfrm rot="-5400000" flipH="1">
                  <a:off x="11237912" y="2445244"/>
                  <a:ext cx="277800" cy="640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72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167" name="Google Shape;2167;p24"/>
            <p:cNvGrpSpPr/>
            <p:nvPr/>
          </p:nvGrpSpPr>
          <p:grpSpPr>
            <a:xfrm>
              <a:off x="9420967" y="1039145"/>
              <a:ext cx="891115" cy="739568"/>
              <a:chOff x="9420967" y="1039145"/>
              <a:chExt cx="891115" cy="739568"/>
            </a:xfrm>
          </p:grpSpPr>
          <p:sp>
            <p:nvSpPr>
              <p:cNvPr id="2168" name="Google Shape;2168;p24"/>
              <p:cNvSpPr/>
              <p:nvPr/>
            </p:nvSpPr>
            <p:spPr>
              <a:xfrm>
                <a:off x="9626831" y="1303225"/>
                <a:ext cx="475489" cy="475488"/>
              </a:xfrm>
              <a:prstGeom prst="ellipse">
                <a:avLst/>
              </a:prstGeom>
              <a:blipFill rotWithShape="1">
                <a:blip r:embed="rId10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9" name="Google Shape;2169;p24"/>
              <p:cNvSpPr/>
              <p:nvPr/>
            </p:nvSpPr>
            <p:spPr>
              <a:xfrm>
                <a:off x="9420967" y="1039145"/>
                <a:ext cx="891115" cy="15510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Comparative 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Shopping Website</a:t>
                </a:r>
                <a:endParaRPr/>
              </a:p>
            </p:txBody>
          </p:sp>
        </p:grpSp>
        <p:grpSp>
          <p:nvGrpSpPr>
            <p:cNvPr id="2170" name="Google Shape;2170;p24"/>
            <p:cNvGrpSpPr/>
            <p:nvPr/>
          </p:nvGrpSpPr>
          <p:grpSpPr>
            <a:xfrm>
              <a:off x="2151017" y="1039145"/>
              <a:ext cx="731751" cy="739568"/>
              <a:chOff x="2151017" y="1039145"/>
              <a:chExt cx="731751" cy="739568"/>
            </a:xfrm>
          </p:grpSpPr>
          <p:sp>
            <p:nvSpPr>
              <p:cNvPr id="2171" name="Google Shape;2171;p24"/>
              <p:cNvSpPr/>
              <p:nvPr/>
            </p:nvSpPr>
            <p:spPr>
              <a:xfrm>
                <a:off x="2245704" y="1303225"/>
                <a:ext cx="475488" cy="475488"/>
              </a:xfrm>
              <a:prstGeom prst="ellipse">
                <a:avLst/>
              </a:prstGeom>
              <a:blipFill rotWithShape="1">
                <a:blip r:embed="rId11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2" name="Google Shape;2172;p24"/>
              <p:cNvSpPr/>
              <p:nvPr/>
            </p:nvSpPr>
            <p:spPr>
              <a:xfrm>
                <a:off x="2151017" y="1039145"/>
                <a:ext cx="731751" cy="15901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Guest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browsing</a:t>
                </a:r>
                <a:endParaRPr/>
              </a:p>
            </p:txBody>
          </p:sp>
        </p:grpSp>
      </p:grpSp>
      <p:grpSp>
        <p:nvGrpSpPr>
          <p:cNvPr id="2173" name="Google Shape;2173;p24"/>
          <p:cNvGrpSpPr/>
          <p:nvPr/>
        </p:nvGrpSpPr>
        <p:grpSpPr>
          <a:xfrm>
            <a:off x="1321770" y="1039145"/>
            <a:ext cx="9753579" cy="4233647"/>
            <a:chOff x="1321770" y="1039145"/>
            <a:chExt cx="9753579" cy="4233647"/>
          </a:xfrm>
        </p:grpSpPr>
        <p:grpSp>
          <p:nvGrpSpPr>
            <p:cNvPr id="2174" name="Google Shape;2174;p24"/>
            <p:cNvGrpSpPr/>
            <p:nvPr/>
          </p:nvGrpSpPr>
          <p:grpSpPr>
            <a:xfrm>
              <a:off x="1665006" y="1787243"/>
              <a:ext cx="8992746" cy="3485548"/>
              <a:chOff x="1549182" y="1669397"/>
              <a:chExt cx="8992746" cy="3485548"/>
            </a:xfrm>
          </p:grpSpPr>
          <p:cxnSp>
            <p:nvCxnSpPr>
              <p:cNvPr id="2175" name="Google Shape;2175;p24"/>
              <p:cNvCxnSpPr/>
              <p:nvPr/>
            </p:nvCxnSpPr>
            <p:spPr>
              <a:xfrm>
                <a:off x="2869325" y="2538226"/>
                <a:ext cx="9829" cy="1888757"/>
              </a:xfrm>
              <a:prstGeom prst="straightConnector1">
                <a:avLst/>
              </a:prstGeom>
              <a:noFill/>
              <a:ln w="28575" cap="rnd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176" name="Google Shape;2176;p24"/>
              <p:cNvSpPr/>
              <p:nvPr/>
            </p:nvSpPr>
            <p:spPr>
              <a:xfrm>
                <a:off x="2879092" y="3682513"/>
                <a:ext cx="1617932" cy="1470742"/>
              </a:xfrm>
              <a:prstGeom prst="arc">
                <a:avLst>
                  <a:gd name="adj1" fmla="val 5504593"/>
                  <a:gd name="adj2" fmla="val 10761331"/>
                </a:avLst>
              </a:pr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177" name="Google Shape;2177;p24"/>
              <p:cNvCxnSpPr/>
              <p:nvPr/>
            </p:nvCxnSpPr>
            <p:spPr>
              <a:xfrm rot="10800000">
                <a:off x="3664278" y="5152991"/>
                <a:ext cx="4768229" cy="1674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2178" name="Google Shape;2178;p24"/>
              <p:cNvGrpSpPr/>
              <p:nvPr/>
            </p:nvGrpSpPr>
            <p:grpSpPr>
              <a:xfrm rot="-5400000">
                <a:off x="1602867" y="1615712"/>
                <a:ext cx="1212302" cy="1319672"/>
                <a:chOff x="10388838" y="1957392"/>
                <a:chExt cx="1212302" cy="1319672"/>
              </a:xfrm>
            </p:grpSpPr>
            <p:sp>
              <p:nvSpPr>
                <p:cNvPr id="2179" name="Google Shape;2179;p24"/>
                <p:cNvSpPr/>
                <p:nvPr/>
              </p:nvSpPr>
              <p:spPr>
                <a:xfrm rot="5400000" flipH="1">
                  <a:off x="10317153" y="2599228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81B7E6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0" name="Google Shape;2180;p24"/>
                <p:cNvSpPr/>
                <p:nvPr/>
              </p:nvSpPr>
              <p:spPr>
                <a:xfrm rot="-5400000" flipH="1">
                  <a:off x="10923304" y="2029077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81B7E6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cxnSp>
            <p:nvCxnSpPr>
              <p:cNvPr id="2181" name="Google Shape;2181;p24"/>
              <p:cNvCxnSpPr/>
              <p:nvPr/>
            </p:nvCxnSpPr>
            <p:spPr>
              <a:xfrm flipH="1">
                <a:off x="9215131" y="2539917"/>
                <a:ext cx="9829" cy="1888757"/>
              </a:xfrm>
              <a:prstGeom prst="straightConnector1">
                <a:avLst/>
              </a:prstGeom>
              <a:noFill/>
              <a:ln w="28575" cap="rnd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182" name="Google Shape;2182;p24"/>
              <p:cNvSpPr/>
              <p:nvPr/>
            </p:nvSpPr>
            <p:spPr>
              <a:xfrm flipH="1">
                <a:off x="7597261" y="3684204"/>
                <a:ext cx="1617932" cy="1470742"/>
              </a:xfrm>
              <a:prstGeom prst="arc">
                <a:avLst>
                  <a:gd name="adj1" fmla="val 5504593"/>
                  <a:gd name="adj2" fmla="val 10761331"/>
                </a:avLst>
              </a:pr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183" name="Google Shape;2183;p24"/>
              <p:cNvGrpSpPr/>
              <p:nvPr/>
            </p:nvGrpSpPr>
            <p:grpSpPr>
              <a:xfrm rot="5400000" flipH="1">
                <a:off x="9275941" y="1615712"/>
                <a:ext cx="1212302" cy="1319672"/>
                <a:chOff x="10388838" y="1957392"/>
                <a:chExt cx="1212302" cy="1319672"/>
              </a:xfrm>
            </p:grpSpPr>
            <p:sp>
              <p:nvSpPr>
                <p:cNvPr id="2184" name="Google Shape;2184;p24"/>
                <p:cNvSpPr/>
                <p:nvPr/>
              </p:nvSpPr>
              <p:spPr>
                <a:xfrm rot="5400000" flipH="1">
                  <a:off x="10317153" y="2599228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81B7E6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5" name="Google Shape;2185;p24"/>
                <p:cNvSpPr/>
                <p:nvPr/>
              </p:nvSpPr>
              <p:spPr>
                <a:xfrm rot="-5400000" flipH="1">
                  <a:off x="10923304" y="2029077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81B7E6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186" name="Google Shape;2186;p24"/>
            <p:cNvGrpSpPr/>
            <p:nvPr/>
          </p:nvGrpSpPr>
          <p:grpSpPr>
            <a:xfrm>
              <a:off x="10280229" y="1039145"/>
              <a:ext cx="795120" cy="739568"/>
              <a:chOff x="10280229" y="1039145"/>
              <a:chExt cx="795120" cy="739568"/>
            </a:xfrm>
          </p:grpSpPr>
          <p:sp>
            <p:nvSpPr>
              <p:cNvPr id="2187" name="Google Shape;2187;p24"/>
              <p:cNvSpPr/>
              <p:nvPr/>
            </p:nvSpPr>
            <p:spPr>
              <a:xfrm>
                <a:off x="10442802" y="1303225"/>
                <a:ext cx="475489" cy="475488"/>
              </a:xfrm>
              <a:prstGeom prst="ellipse">
                <a:avLst/>
              </a:prstGeom>
              <a:blipFill rotWithShape="1">
                <a:blip r:embed="rId12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8" name="Google Shape;2188;p24"/>
              <p:cNvSpPr/>
              <p:nvPr/>
            </p:nvSpPr>
            <p:spPr>
              <a:xfrm>
                <a:off x="10280229" y="1039145"/>
                <a:ext cx="795120" cy="15510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Wholesaler</a:t>
                </a:r>
                <a:endParaRPr/>
              </a:p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Website</a:t>
                </a:r>
                <a:endParaRPr/>
              </a:p>
            </p:txBody>
          </p:sp>
        </p:grpSp>
        <p:grpSp>
          <p:nvGrpSpPr>
            <p:cNvPr id="2189" name="Google Shape;2189;p24"/>
            <p:cNvGrpSpPr/>
            <p:nvPr/>
          </p:nvGrpSpPr>
          <p:grpSpPr>
            <a:xfrm>
              <a:off x="1321770" y="1039145"/>
              <a:ext cx="731751" cy="737400"/>
              <a:chOff x="1321770" y="1039145"/>
              <a:chExt cx="731751" cy="737400"/>
            </a:xfrm>
          </p:grpSpPr>
          <p:sp>
            <p:nvSpPr>
              <p:cNvPr id="2190" name="Google Shape;2190;p24"/>
              <p:cNvSpPr/>
              <p:nvPr/>
            </p:nvSpPr>
            <p:spPr>
              <a:xfrm>
                <a:off x="1429430" y="1305393"/>
                <a:ext cx="471152" cy="471152"/>
              </a:xfrm>
              <a:prstGeom prst="ellipse">
                <a:avLst/>
              </a:prstGeom>
              <a:blipFill rotWithShape="1">
                <a:blip r:embed="rId13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1" name="Google Shape;2191;p24"/>
              <p:cNvSpPr/>
              <p:nvPr/>
            </p:nvSpPr>
            <p:spPr>
              <a:xfrm>
                <a:off x="1321770" y="1039145"/>
                <a:ext cx="731751" cy="15901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Employee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browsing</a:t>
                </a:r>
                <a:endParaRPr/>
              </a:p>
            </p:txBody>
          </p:sp>
        </p:grpSp>
      </p:grpSp>
      <p:grpSp>
        <p:nvGrpSpPr>
          <p:cNvPr id="2192" name="Google Shape;2192;p24"/>
          <p:cNvGrpSpPr/>
          <p:nvPr/>
        </p:nvGrpSpPr>
        <p:grpSpPr>
          <a:xfrm>
            <a:off x="4422365" y="4793289"/>
            <a:ext cx="3530345" cy="771414"/>
            <a:chOff x="4422365" y="4793289"/>
            <a:chExt cx="3530345" cy="771414"/>
          </a:xfrm>
        </p:grpSpPr>
        <p:grpSp>
          <p:nvGrpSpPr>
            <p:cNvPr id="2193" name="Google Shape;2193;p24"/>
            <p:cNvGrpSpPr/>
            <p:nvPr/>
          </p:nvGrpSpPr>
          <p:grpSpPr>
            <a:xfrm>
              <a:off x="7135543" y="4793289"/>
              <a:ext cx="817167" cy="770729"/>
              <a:chOff x="7135543" y="4793289"/>
              <a:chExt cx="817167" cy="770729"/>
            </a:xfrm>
          </p:grpSpPr>
          <p:sp>
            <p:nvSpPr>
              <p:cNvPr id="2194" name="Google Shape;2194;p24"/>
              <p:cNvSpPr/>
              <p:nvPr/>
            </p:nvSpPr>
            <p:spPr>
              <a:xfrm>
                <a:off x="7135543" y="5458155"/>
                <a:ext cx="817167" cy="1058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Switch</a:t>
                </a:r>
                <a:endParaRPr/>
              </a:p>
            </p:txBody>
          </p:sp>
          <p:grpSp>
            <p:nvGrpSpPr>
              <p:cNvPr id="2195" name="Google Shape;2195;p24"/>
              <p:cNvGrpSpPr/>
              <p:nvPr/>
            </p:nvGrpSpPr>
            <p:grpSpPr>
              <a:xfrm>
                <a:off x="7248490" y="4793289"/>
                <a:ext cx="576072" cy="576072"/>
                <a:chOff x="6580369" y="264664"/>
                <a:chExt cx="576072" cy="576072"/>
              </a:xfrm>
            </p:grpSpPr>
            <p:pic>
              <p:nvPicPr>
                <p:cNvPr id="2196" name="Google Shape;2196;p24"/>
                <p:cNvPicPr preferRelativeResize="0"/>
                <p:nvPr/>
              </p:nvPicPr>
              <p:blipFill rotWithShape="1">
                <a:blip r:embed="rId14">
                  <a:alphaModFix/>
                </a:blip>
                <a:srcRect/>
                <a:stretch/>
              </p:blipFill>
              <p:spPr>
                <a:xfrm>
                  <a:off x="6580369" y="264664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197" name="Google Shape;2197;p24"/>
                <p:cNvPicPr preferRelativeResize="0"/>
                <p:nvPr/>
              </p:nvPicPr>
              <p:blipFill rotWithShape="1">
                <a:blip r:embed="rId15">
                  <a:alphaModFix/>
                </a:blip>
                <a:srcRect/>
                <a:stretch/>
              </p:blipFill>
              <p:spPr>
                <a:xfrm>
                  <a:off x="6799566" y="69131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198" name="Google Shape;2198;p24"/>
            <p:cNvGrpSpPr/>
            <p:nvPr/>
          </p:nvGrpSpPr>
          <p:grpSpPr>
            <a:xfrm>
              <a:off x="6267531" y="4793289"/>
              <a:ext cx="708025" cy="771267"/>
              <a:chOff x="6267531" y="4793289"/>
              <a:chExt cx="708025" cy="771267"/>
            </a:xfrm>
          </p:grpSpPr>
          <p:sp>
            <p:nvSpPr>
              <p:cNvPr id="2199" name="Google Shape;2199;p24"/>
              <p:cNvSpPr/>
              <p:nvPr/>
            </p:nvSpPr>
            <p:spPr>
              <a:xfrm>
                <a:off x="6267531" y="5458693"/>
                <a:ext cx="708025" cy="1058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Firewall</a:t>
                </a:r>
                <a:endParaRPr/>
              </a:p>
            </p:txBody>
          </p:sp>
          <p:grpSp>
            <p:nvGrpSpPr>
              <p:cNvPr id="2200" name="Google Shape;2200;p24"/>
              <p:cNvGrpSpPr/>
              <p:nvPr/>
            </p:nvGrpSpPr>
            <p:grpSpPr>
              <a:xfrm>
                <a:off x="6327286" y="4793289"/>
                <a:ext cx="581849" cy="576072"/>
                <a:chOff x="5599064" y="259476"/>
                <a:chExt cx="581849" cy="576072"/>
              </a:xfrm>
            </p:grpSpPr>
            <p:pic>
              <p:nvPicPr>
                <p:cNvPr id="2201" name="Google Shape;2201;p24"/>
                <p:cNvPicPr preferRelativeResize="0"/>
                <p:nvPr/>
              </p:nvPicPr>
              <p:blipFill rotWithShape="1">
                <a:blip r:embed="rId16">
                  <a:alphaModFix/>
                </a:blip>
                <a:srcRect/>
                <a:stretch/>
              </p:blipFill>
              <p:spPr>
                <a:xfrm>
                  <a:off x="5604841" y="259476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202" name="Google Shape;2202;p24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5599064" y="49239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203" name="Google Shape;2203;p24"/>
                <p:cNvPicPr preferRelativeResize="0"/>
                <p:nvPr/>
              </p:nvPicPr>
              <p:blipFill rotWithShape="1">
                <a:blip r:embed="rId18">
                  <a:alphaModFix/>
                </a:blip>
                <a:srcRect/>
                <a:stretch/>
              </p:blipFill>
              <p:spPr>
                <a:xfrm>
                  <a:off x="5985490" y="30092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204" name="Google Shape;2204;p24"/>
                <p:cNvPicPr preferRelativeResize="0"/>
                <p:nvPr/>
              </p:nvPicPr>
              <p:blipFill rotWithShape="1">
                <a:blip r:embed="rId19">
                  <a:alphaModFix/>
                </a:blip>
                <a:srcRect/>
                <a:stretch/>
              </p:blipFill>
              <p:spPr>
                <a:xfrm>
                  <a:off x="5955242" y="671610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205" name="Google Shape;2205;p24"/>
                <p:cNvPicPr preferRelativeResize="0"/>
                <p:nvPr/>
              </p:nvPicPr>
              <p:blipFill rotWithShape="1">
                <a:blip r:embed="rId20">
                  <a:alphaModFix/>
                </a:blip>
                <a:srcRect/>
                <a:stretch/>
              </p:blipFill>
              <p:spPr>
                <a:xfrm>
                  <a:off x="6029033" y="49239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206" name="Google Shape;2206;p24"/>
                <p:cNvPicPr preferRelativeResize="0"/>
                <p:nvPr/>
              </p:nvPicPr>
              <p:blipFill rotWithShape="1">
                <a:blip r:embed="rId21">
                  <a:alphaModFix/>
                </a:blip>
                <a:srcRect/>
                <a:stretch/>
              </p:blipFill>
              <p:spPr>
                <a:xfrm>
                  <a:off x="5667903" y="66714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207" name="Google Shape;2207;p24"/>
                <p:cNvPicPr preferRelativeResize="0"/>
                <p:nvPr/>
              </p:nvPicPr>
              <p:blipFill rotWithShape="1">
                <a:blip r:embed="rId22">
                  <a:alphaModFix/>
                </a:blip>
                <a:srcRect/>
                <a:stretch/>
              </p:blipFill>
              <p:spPr>
                <a:xfrm>
                  <a:off x="5645873" y="29506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208" name="Google Shape;2208;p24"/>
            <p:cNvGrpSpPr/>
            <p:nvPr/>
          </p:nvGrpSpPr>
          <p:grpSpPr>
            <a:xfrm>
              <a:off x="5290377" y="4793289"/>
              <a:ext cx="817167" cy="770729"/>
              <a:chOff x="5290377" y="4793289"/>
              <a:chExt cx="817167" cy="770729"/>
            </a:xfrm>
          </p:grpSpPr>
          <p:sp>
            <p:nvSpPr>
              <p:cNvPr id="2209" name="Google Shape;2209;p24"/>
              <p:cNvSpPr/>
              <p:nvPr/>
            </p:nvSpPr>
            <p:spPr>
              <a:xfrm>
                <a:off x="5290377" y="5458155"/>
                <a:ext cx="817167" cy="1058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Switch</a:t>
                </a:r>
                <a:endParaRPr/>
              </a:p>
            </p:txBody>
          </p:sp>
          <p:grpSp>
            <p:nvGrpSpPr>
              <p:cNvPr id="2210" name="Google Shape;2210;p24"/>
              <p:cNvGrpSpPr/>
              <p:nvPr/>
            </p:nvGrpSpPr>
            <p:grpSpPr>
              <a:xfrm>
                <a:off x="5407871" y="4793289"/>
                <a:ext cx="576072" cy="576072"/>
                <a:chOff x="6580369" y="264664"/>
                <a:chExt cx="576072" cy="576072"/>
              </a:xfrm>
            </p:grpSpPr>
            <p:pic>
              <p:nvPicPr>
                <p:cNvPr id="2211" name="Google Shape;2211;p24"/>
                <p:cNvPicPr preferRelativeResize="0"/>
                <p:nvPr/>
              </p:nvPicPr>
              <p:blipFill rotWithShape="1">
                <a:blip r:embed="rId14">
                  <a:alphaModFix/>
                </a:blip>
                <a:srcRect/>
                <a:stretch/>
              </p:blipFill>
              <p:spPr>
                <a:xfrm>
                  <a:off x="6580369" y="264664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212" name="Google Shape;2212;p24"/>
                <p:cNvPicPr preferRelativeResize="0"/>
                <p:nvPr/>
              </p:nvPicPr>
              <p:blipFill rotWithShape="1">
                <a:blip r:embed="rId15">
                  <a:alphaModFix/>
                </a:blip>
                <a:srcRect/>
                <a:stretch/>
              </p:blipFill>
              <p:spPr>
                <a:xfrm>
                  <a:off x="6799566" y="69131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213" name="Google Shape;2213;p24"/>
            <p:cNvGrpSpPr/>
            <p:nvPr/>
          </p:nvGrpSpPr>
          <p:grpSpPr>
            <a:xfrm>
              <a:off x="4422365" y="4793289"/>
              <a:ext cx="708025" cy="771414"/>
              <a:chOff x="4422365" y="4793289"/>
              <a:chExt cx="708025" cy="771414"/>
            </a:xfrm>
          </p:grpSpPr>
          <p:sp>
            <p:nvSpPr>
              <p:cNvPr id="2214" name="Google Shape;2214;p24"/>
              <p:cNvSpPr/>
              <p:nvPr/>
            </p:nvSpPr>
            <p:spPr>
              <a:xfrm>
                <a:off x="4422365" y="5458840"/>
                <a:ext cx="708025" cy="1058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Router</a:t>
                </a:r>
                <a:endParaRPr/>
              </a:p>
            </p:txBody>
          </p:sp>
          <p:grpSp>
            <p:nvGrpSpPr>
              <p:cNvPr id="2215" name="Google Shape;2215;p24"/>
              <p:cNvGrpSpPr/>
              <p:nvPr/>
            </p:nvGrpSpPr>
            <p:grpSpPr>
              <a:xfrm>
                <a:off x="4482048" y="4793289"/>
                <a:ext cx="576421" cy="576072"/>
                <a:chOff x="4739391" y="257230"/>
                <a:chExt cx="576421" cy="576072"/>
              </a:xfrm>
            </p:grpSpPr>
            <p:pic>
              <p:nvPicPr>
                <p:cNvPr id="2216" name="Google Shape;2216;p24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4739740" y="257230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217" name="Google Shape;2217;p24"/>
                <p:cNvPicPr preferRelativeResize="0"/>
                <p:nvPr/>
              </p:nvPicPr>
              <p:blipFill rotWithShape="1">
                <a:blip r:embed="rId15">
                  <a:alphaModFix/>
                </a:blip>
                <a:srcRect/>
                <a:stretch/>
              </p:blipFill>
              <p:spPr>
                <a:xfrm>
                  <a:off x="4954624" y="68699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218" name="Google Shape;2218;p24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5169328" y="47211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219" name="Google Shape;2219;p24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4739391" y="47211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</p:grpSp>
      <p:grpSp>
        <p:nvGrpSpPr>
          <p:cNvPr id="2220" name="Google Shape;2220;p24"/>
          <p:cNvGrpSpPr/>
          <p:nvPr/>
        </p:nvGrpSpPr>
        <p:grpSpPr>
          <a:xfrm>
            <a:off x="2991721" y="3504640"/>
            <a:ext cx="6348496" cy="1100544"/>
            <a:chOff x="2991721" y="3504640"/>
            <a:chExt cx="6348496" cy="1100544"/>
          </a:xfrm>
        </p:grpSpPr>
        <p:grpSp>
          <p:nvGrpSpPr>
            <p:cNvPr id="2221" name="Google Shape;2221;p24"/>
            <p:cNvGrpSpPr/>
            <p:nvPr/>
          </p:nvGrpSpPr>
          <p:grpSpPr>
            <a:xfrm>
              <a:off x="5712096" y="4332356"/>
              <a:ext cx="914400" cy="272828"/>
              <a:chOff x="5712096" y="4332356"/>
              <a:chExt cx="914400" cy="272828"/>
            </a:xfrm>
          </p:grpSpPr>
          <p:sp>
            <p:nvSpPr>
              <p:cNvPr id="2222" name="Google Shape;2222;p24"/>
              <p:cNvSpPr txBox="1"/>
              <p:nvPr/>
            </p:nvSpPr>
            <p:spPr>
              <a:xfrm>
                <a:off x="5712096" y="4332356"/>
                <a:ext cx="914400" cy="1538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91425" tIns="0" rIns="91425" bIns="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0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NETWORK</a:t>
                </a:r>
                <a:endParaRPr/>
              </a:p>
            </p:txBody>
          </p:sp>
          <p:sp>
            <p:nvSpPr>
              <p:cNvPr id="2223" name="Google Shape;2223;p24"/>
              <p:cNvSpPr/>
              <p:nvPr/>
            </p:nvSpPr>
            <p:spPr>
              <a:xfrm rot="10800000" flipH="1">
                <a:off x="6127434" y="4540217"/>
                <a:ext cx="75362" cy="64967"/>
              </a:xfrm>
              <a:prstGeom prst="triangle">
                <a:avLst>
                  <a:gd name="adj" fmla="val 50000"/>
                </a:avLst>
              </a:pr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24" name="Google Shape;2224;p24"/>
            <p:cNvSpPr txBox="1"/>
            <p:nvPr/>
          </p:nvSpPr>
          <p:spPr>
            <a:xfrm>
              <a:off x="2991721" y="3504640"/>
              <a:ext cx="6348496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WAN Architecture</a:t>
              </a:r>
              <a:endParaRPr/>
            </a:p>
          </p:txBody>
        </p:sp>
      </p:grpSp>
    </p:spTree>
  </p:cSld>
  <p:clrMapOvr>
    <a:masterClrMapping/>
  </p:clrMapOvr>
  <p:transition spd="slow">
    <p:wipe dir="r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" name="Google Shape;204;p3"/>
          <p:cNvSpPr txBox="1">
            <a:spLocks noGrp="1"/>
          </p:cNvSpPr>
          <p:nvPr>
            <p:ph type="title"/>
          </p:nvPr>
        </p:nvSpPr>
        <p:spPr>
          <a:xfrm>
            <a:off x="0" y="201612"/>
            <a:ext cx="12192000" cy="11334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 fontScale="90000"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100000"/>
              <a:buFont typeface="Arial"/>
              <a:buNone/>
            </a:pPr>
            <a:r>
              <a:rPr lang="en-US" sz="4000" dirty="0"/>
              <a:t>Cisco SAFE Security Architecture Toolkit</a:t>
            </a:r>
            <a:br>
              <a:rPr lang="en-US" sz="4000" dirty="0"/>
            </a:br>
            <a:r>
              <a:rPr lang="en-US" sz="4000" dirty="0"/>
              <a:t>Table of Contents</a:t>
            </a:r>
            <a:endParaRPr dirty="0"/>
          </a:p>
        </p:txBody>
      </p:sp>
      <p:sp>
        <p:nvSpPr>
          <p:cNvPr id="205" name="Google Shape;205;p3"/>
          <p:cNvSpPr txBox="1">
            <a:spLocks noGrp="1"/>
          </p:cNvSpPr>
          <p:nvPr>
            <p:ph type="body" idx="4294967295"/>
          </p:nvPr>
        </p:nvSpPr>
        <p:spPr>
          <a:xfrm>
            <a:off x="577850" y="1585126"/>
            <a:ext cx="11036300" cy="451961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306910" lvl="0" indent="-30691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</a:pPr>
            <a:r>
              <a:rPr lang="en-US" sz="2400" dirty="0"/>
              <a:t>SAFE Security Architecture Toolkit Overview</a:t>
            </a:r>
            <a:endParaRPr dirty="0"/>
          </a:p>
          <a:p>
            <a:pPr marL="306910" lvl="0" indent="-306910" algn="l" rtl="0">
              <a:lnSpc>
                <a:spcPct val="90000"/>
              </a:lnSpc>
              <a:spcBef>
                <a:spcPts val="1433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</a:pPr>
            <a:r>
              <a:rPr lang="en-US" sz="2400" dirty="0"/>
              <a:t>Capabilities Flows and Endpoints</a:t>
            </a:r>
          </a:p>
          <a:p>
            <a:pPr marL="764110" lvl="1" indent="-306910">
              <a:spcBef>
                <a:spcPts val="1433"/>
              </a:spcBef>
            </a:pPr>
            <a:r>
              <a:rPr lang="en-US" dirty="0"/>
              <a:t>SAFE Workshop Sample Slides</a:t>
            </a:r>
            <a:endParaRPr dirty="0"/>
          </a:p>
          <a:p>
            <a:pPr marL="306910" lvl="0" indent="-306910" algn="l" rtl="0">
              <a:lnSpc>
                <a:spcPct val="90000"/>
              </a:lnSpc>
              <a:spcBef>
                <a:spcPts val="1433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</a:pPr>
            <a:r>
              <a:rPr lang="en-US" sz="2400" dirty="0"/>
              <a:t>Architectures</a:t>
            </a:r>
            <a:endParaRPr dirty="0"/>
          </a:p>
          <a:p>
            <a:pPr marL="306910" lvl="0" indent="-306910" algn="l" rtl="0">
              <a:lnSpc>
                <a:spcPct val="90000"/>
              </a:lnSpc>
              <a:spcBef>
                <a:spcPts val="1433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</a:pPr>
            <a:r>
              <a:rPr lang="en-US" sz="2400" dirty="0"/>
              <a:t>Designs</a:t>
            </a:r>
            <a:endParaRPr dirty="0"/>
          </a:p>
          <a:p>
            <a:pPr marL="306910" lvl="0" indent="-306910" algn="l" rtl="0">
              <a:lnSpc>
                <a:spcPct val="90000"/>
              </a:lnSpc>
              <a:spcBef>
                <a:spcPts val="1433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</a:pPr>
            <a:r>
              <a:rPr lang="en-US" sz="2400" dirty="0"/>
              <a:t>SAFE Icon Library</a:t>
            </a:r>
            <a:endParaRPr dirty="0"/>
          </a:p>
          <a:p>
            <a:pPr marL="306910" lvl="0" indent="-306910" algn="l" rtl="0">
              <a:lnSpc>
                <a:spcPct val="90000"/>
              </a:lnSpc>
              <a:spcBef>
                <a:spcPts val="1433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</a:pPr>
            <a:r>
              <a:rPr lang="en-US" sz="2400" dirty="0"/>
              <a:t>Tools, Rules and Techniques</a:t>
            </a:r>
            <a:endParaRPr dirty="0"/>
          </a:p>
          <a:p>
            <a:pPr marL="306910" lvl="0" indent="-306910" algn="l" rtl="0">
              <a:lnSpc>
                <a:spcPct val="90000"/>
              </a:lnSpc>
              <a:spcBef>
                <a:spcPts val="1433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</a:pPr>
            <a:r>
              <a:rPr lang="en-US" sz="2400" dirty="0"/>
              <a:t>Feedback</a:t>
            </a:r>
            <a:endParaRPr dirty="0"/>
          </a:p>
        </p:txBody>
      </p:sp>
      <p:pic>
        <p:nvPicPr>
          <p:cNvPr id="206" name="Google Shape;206;p3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8572500" y="4098906"/>
            <a:ext cx="2306745" cy="184679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30" name="Google Shape;2230;p25"/>
          <p:cNvSpPr/>
          <p:nvPr/>
        </p:nvSpPr>
        <p:spPr>
          <a:xfrm>
            <a:off x="1" y="0"/>
            <a:ext cx="12192000" cy="6858000"/>
          </a:xfrm>
          <a:prstGeom prst="rect">
            <a:avLst/>
          </a:prstGeom>
          <a:solidFill>
            <a:srgbClr val="343F4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2231" name="Google Shape;2231;p25"/>
          <p:cNvPicPr preferRelativeResize="0"/>
          <p:nvPr/>
        </p:nvPicPr>
        <p:blipFill rotWithShape="1">
          <a:blip r:embed="rId3">
            <a:alphaModFix/>
          </a:blip>
          <a:srcRect l="54274" t="29994" b="27522"/>
          <a:stretch/>
        </p:blipFill>
        <p:spPr>
          <a:xfrm>
            <a:off x="-10724" y="-7257"/>
            <a:ext cx="4967925" cy="688022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32" name="Google Shape;2232;p25"/>
          <p:cNvGrpSpPr/>
          <p:nvPr/>
        </p:nvGrpSpPr>
        <p:grpSpPr>
          <a:xfrm>
            <a:off x="4089555" y="985714"/>
            <a:ext cx="7385386" cy="5197290"/>
            <a:chOff x="4089555" y="985714"/>
            <a:chExt cx="7385386" cy="5197290"/>
          </a:xfrm>
        </p:grpSpPr>
        <p:grpSp>
          <p:nvGrpSpPr>
            <p:cNvPr id="2233" name="Google Shape;2233;p25"/>
            <p:cNvGrpSpPr/>
            <p:nvPr/>
          </p:nvGrpSpPr>
          <p:grpSpPr>
            <a:xfrm>
              <a:off x="6892638" y="1010494"/>
              <a:ext cx="3487804" cy="2303366"/>
              <a:chOff x="6892638" y="1010494"/>
              <a:chExt cx="3487804" cy="2303366"/>
            </a:xfrm>
          </p:grpSpPr>
          <p:sp>
            <p:nvSpPr>
              <p:cNvPr id="2234" name="Google Shape;2234;p25"/>
              <p:cNvSpPr/>
              <p:nvPr/>
            </p:nvSpPr>
            <p:spPr>
              <a:xfrm>
                <a:off x="6892638" y="1010494"/>
                <a:ext cx="3487804" cy="2303366"/>
              </a:xfrm>
              <a:prstGeom prst="roundRect">
                <a:avLst>
                  <a:gd name="adj" fmla="val 11665"/>
                </a:avLst>
              </a:prstGeom>
              <a:solidFill>
                <a:srgbClr val="48535B"/>
              </a:solidFill>
              <a:ln w="12700" cap="flat" cmpd="sng">
                <a:solidFill>
                  <a:srgbClr val="4853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35" name="Google Shape;2235;p25"/>
              <p:cNvSpPr/>
              <p:nvPr/>
            </p:nvSpPr>
            <p:spPr>
              <a:xfrm>
                <a:off x="7879964" y="3059774"/>
                <a:ext cx="1632863" cy="1410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Software-defined</a:t>
                </a:r>
                <a:endParaRPr/>
              </a:p>
            </p:txBody>
          </p:sp>
        </p:grpSp>
        <p:grpSp>
          <p:nvGrpSpPr>
            <p:cNvPr id="2236" name="Google Shape;2236;p25"/>
            <p:cNvGrpSpPr/>
            <p:nvPr/>
          </p:nvGrpSpPr>
          <p:grpSpPr>
            <a:xfrm>
              <a:off x="10433808" y="1010494"/>
              <a:ext cx="1041133" cy="5172510"/>
              <a:chOff x="10433808" y="1010494"/>
              <a:chExt cx="1041133" cy="5172510"/>
            </a:xfrm>
          </p:grpSpPr>
          <p:grpSp>
            <p:nvGrpSpPr>
              <p:cNvPr id="2237" name="Google Shape;2237;p25"/>
              <p:cNvGrpSpPr/>
              <p:nvPr/>
            </p:nvGrpSpPr>
            <p:grpSpPr>
              <a:xfrm>
                <a:off x="10902756" y="5525194"/>
                <a:ext cx="54864" cy="340012"/>
                <a:chOff x="6330546" y="5381285"/>
                <a:chExt cx="54864" cy="340012"/>
              </a:xfrm>
            </p:grpSpPr>
            <p:cxnSp>
              <p:nvCxnSpPr>
                <p:cNvPr id="2238" name="Google Shape;2238;p25"/>
                <p:cNvCxnSpPr/>
                <p:nvPr/>
              </p:nvCxnSpPr>
              <p:spPr>
                <a:xfrm>
                  <a:off x="6357978" y="5381285"/>
                  <a:ext cx="0" cy="308008"/>
                </a:xfrm>
                <a:prstGeom prst="straightConnector1">
                  <a:avLst/>
                </a:prstGeom>
                <a:noFill/>
                <a:ln w="25400" cap="flat" cmpd="sng">
                  <a:solidFill>
                    <a:srgbClr val="48535B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239" name="Google Shape;2239;p25"/>
                <p:cNvSpPr/>
                <p:nvPr/>
              </p:nvSpPr>
              <p:spPr>
                <a:xfrm>
                  <a:off x="6330546" y="5666433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40" name="Google Shape;2240;p25"/>
              <p:cNvSpPr/>
              <p:nvPr/>
            </p:nvSpPr>
            <p:spPr>
              <a:xfrm>
                <a:off x="10560351" y="1010494"/>
                <a:ext cx="731751" cy="4678798"/>
              </a:xfrm>
              <a:prstGeom prst="roundRect">
                <a:avLst>
                  <a:gd name="adj" fmla="val 34413"/>
                </a:avLst>
              </a:prstGeom>
              <a:solidFill>
                <a:srgbClr val="48535B"/>
              </a:solidFill>
              <a:ln w="12700" cap="flat" cmpd="sng">
                <a:solidFill>
                  <a:srgbClr val="4853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1" name="Google Shape;2241;p25"/>
              <p:cNvSpPr/>
              <p:nvPr/>
            </p:nvSpPr>
            <p:spPr>
              <a:xfrm>
                <a:off x="10433808" y="5900875"/>
                <a:ext cx="1041133" cy="2821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Business</a:t>
                </a:r>
                <a:b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Use Cases</a:t>
                </a:r>
                <a:endParaRPr/>
              </a:p>
            </p:txBody>
          </p:sp>
        </p:grpSp>
        <p:grpSp>
          <p:nvGrpSpPr>
            <p:cNvPr id="2242" name="Google Shape;2242;p25"/>
            <p:cNvGrpSpPr/>
            <p:nvPr/>
          </p:nvGrpSpPr>
          <p:grpSpPr>
            <a:xfrm>
              <a:off x="9587841" y="3457581"/>
              <a:ext cx="905695" cy="2569710"/>
              <a:chOff x="9587841" y="3457581"/>
              <a:chExt cx="905695" cy="2569710"/>
            </a:xfrm>
          </p:grpSpPr>
          <p:grpSp>
            <p:nvGrpSpPr>
              <p:cNvPr id="2243" name="Google Shape;2243;p25"/>
              <p:cNvGrpSpPr/>
              <p:nvPr/>
            </p:nvGrpSpPr>
            <p:grpSpPr>
              <a:xfrm>
                <a:off x="10014565" y="5525194"/>
                <a:ext cx="54864" cy="340012"/>
                <a:chOff x="6330546" y="5381285"/>
                <a:chExt cx="54864" cy="340012"/>
              </a:xfrm>
            </p:grpSpPr>
            <p:cxnSp>
              <p:nvCxnSpPr>
                <p:cNvPr id="2244" name="Google Shape;2244;p25"/>
                <p:cNvCxnSpPr/>
                <p:nvPr/>
              </p:nvCxnSpPr>
              <p:spPr>
                <a:xfrm>
                  <a:off x="6357978" y="5381285"/>
                  <a:ext cx="0" cy="308008"/>
                </a:xfrm>
                <a:prstGeom prst="straightConnector1">
                  <a:avLst/>
                </a:prstGeom>
                <a:noFill/>
                <a:ln w="25400" cap="flat" cmpd="sng">
                  <a:solidFill>
                    <a:srgbClr val="48535B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245" name="Google Shape;2245;p25"/>
                <p:cNvSpPr/>
                <p:nvPr/>
              </p:nvSpPr>
              <p:spPr>
                <a:xfrm>
                  <a:off x="6330546" y="5666433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46" name="Google Shape;2246;p25"/>
              <p:cNvSpPr/>
              <p:nvPr/>
            </p:nvSpPr>
            <p:spPr>
              <a:xfrm>
                <a:off x="9643366" y="3457581"/>
                <a:ext cx="737076" cy="2231711"/>
              </a:xfrm>
              <a:prstGeom prst="roundRect">
                <a:avLst>
                  <a:gd name="adj" fmla="val 34413"/>
                </a:avLst>
              </a:prstGeom>
              <a:solidFill>
                <a:srgbClr val="48535B"/>
              </a:solidFill>
              <a:ln w="12700" cap="flat" cmpd="sng">
                <a:solidFill>
                  <a:srgbClr val="4853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47" name="Google Shape;2247;p25"/>
              <p:cNvSpPr/>
              <p:nvPr/>
            </p:nvSpPr>
            <p:spPr>
              <a:xfrm>
                <a:off x="9587841" y="5886227"/>
                <a:ext cx="905695" cy="1410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Endpoints</a:t>
                </a:r>
                <a:endParaRPr/>
              </a:p>
            </p:txBody>
          </p:sp>
        </p:grpSp>
        <p:grpSp>
          <p:nvGrpSpPr>
            <p:cNvPr id="2248" name="Google Shape;2248;p25"/>
            <p:cNvGrpSpPr/>
            <p:nvPr/>
          </p:nvGrpSpPr>
          <p:grpSpPr>
            <a:xfrm>
              <a:off x="8682146" y="3457581"/>
              <a:ext cx="905695" cy="2569710"/>
              <a:chOff x="8682146" y="3457581"/>
              <a:chExt cx="905695" cy="2569710"/>
            </a:xfrm>
          </p:grpSpPr>
          <p:grpSp>
            <p:nvGrpSpPr>
              <p:cNvPr id="2249" name="Google Shape;2249;p25"/>
              <p:cNvGrpSpPr/>
              <p:nvPr/>
            </p:nvGrpSpPr>
            <p:grpSpPr>
              <a:xfrm>
                <a:off x="9089123" y="5525194"/>
                <a:ext cx="54864" cy="340012"/>
                <a:chOff x="6330546" y="5381285"/>
                <a:chExt cx="54864" cy="340012"/>
              </a:xfrm>
            </p:grpSpPr>
            <p:cxnSp>
              <p:nvCxnSpPr>
                <p:cNvPr id="2250" name="Google Shape;2250;p25"/>
                <p:cNvCxnSpPr/>
                <p:nvPr/>
              </p:nvCxnSpPr>
              <p:spPr>
                <a:xfrm>
                  <a:off x="6357978" y="5381285"/>
                  <a:ext cx="0" cy="308008"/>
                </a:xfrm>
                <a:prstGeom prst="straightConnector1">
                  <a:avLst/>
                </a:prstGeom>
                <a:noFill/>
                <a:ln w="25400" cap="flat" cmpd="sng">
                  <a:solidFill>
                    <a:srgbClr val="48535B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251" name="Google Shape;2251;p25"/>
                <p:cNvSpPr/>
                <p:nvPr/>
              </p:nvSpPr>
              <p:spPr>
                <a:xfrm>
                  <a:off x="6330546" y="5666433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52" name="Google Shape;2252;p25"/>
              <p:cNvSpPr/>
              <p:nvPr/>
            </p:nvSpPr>
            <p:spPr>
              <a:xfrm>
                <a:off x="8737029" y="3457581"/>
                <a:ext cx="731751" cy="2231712"/>
              </a:xfrm>
              <a:prstGeom prst="roundRect">
                <a:avLst>
                  <a:gd name="adj" fmla="val 34413"/>
                </a:avLst>
              </a:prstGeom>
              <a:solidFill>
                <a:srgbClr val="48535B"/>
              </a:solidFill>
              <a:ln w="12700" cap="flat" cmpd="sng">
                <a:solidFill>
                  <a:srgbClr val="4853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3" name="Google Shape;2253;p25"/>
              <p:cNvSpPr/>
              <p:nvPr/>
            </p:nvSpPr>
            <p:spPr>
              <a:xfrm>
                <a:off x="8682146" y="5886227"/>
                <a:ext cx="905695" cy="1410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Access</a:t>
                </a:r>
                <a:endParaRPr/>
              </a:p>
            </p:txBody>
          </p:sp>
        </p:grpSp>
        <p:grpSp>
          <p:nvGrpSpPr>
            <p:cNvPr id="2254" name="Google Shape;2254;p25"/>
            <p:cNvGrpSpPr/>
            <p:nvPr/>
          </p:nvGrpSpPr>
          <p:grpSpPr>
            <a:xfrm>
              <a:off x="6893205" y="3487830"/>
              <a:ext cx="1652597" cy="2539461"/>
              <a:chOff x="6893205" y="3487830"/>
              <a:chExt cx="1652597" cy="2539461"/>
            </a:xfrm>
          </p:grpSpPr>
          <p:grpSp>
            <p:nvGrpSpPr>
              <p:cNvPr id="2255" name="Google Shape;2255;p25"/>
              <p:cNvGrpSpPr/>
              <p:nvPr/>
            </p:nvGrpSpPr>
            <p:grpSpPr>
              <a:xfrm>
                <a:off x="7736385" y="5525194"/>
                <a:ext cx="54864" cy="340012"/>
                <a:chOff x="6330546" y="5381285"/>
                <a:chExt cx="54864" cy="340012"/>
              </a:xfrm>
            </p:grpSpPr>
            <p:cxnSp>
              <p:nvCxnSpPr>
                <p:cNvPr id="2256" name="Google Shape;2256;p25"/>
                <p:cNvCxnSpPr/>
                <p:nvPr/>
              </p:nvCxnSpPr>
              <p:spPr>
                <a:xfrm>
                  <a:off x="6357978" y="5381285"/>
                  <a:ext cx="0" cy="308008"/>
                </a:xfrm>
                <a:prstGeom prst="straightConnector1">
                  <a:avLst/>
                </a:prstGeom>
                <a:noFill/>
                <a:ln w="25400" cap="flat" cmpd="sng">
                  <a:solidFill>
                    <a:srgbClr val="48535B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257" name="Google Shape;2257;p25"/>
                <p:cNvSpPr/>
                <p:nvPr/>
              </p:nvSpPr>
              <p:spPr>
                <a:xfrm>
                  <a:off x="6330546" y="5666433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58" name="Google Shape;2258;p25"/>
              <p:cNvSpPr/>
              <p:nvPr/>
            </p:nvSpPr>
            <p:spPr>
              <a:xfrm>
                <a:off x="6893205" y="3487830"/>
                <a:ext cx="1652597" cy="2231711"/>
              </a:xfrm>
              <a:prstGeom prst="roundRect">
                <a:avLst>
                  <a:gd name="adj" fmla="val 19093"/>
                </a:avLst>
              </a:prstGeom>
              <a:solidFill>
                <a:srgbClr val="48535B"/>
              </a:solidFill>
              <a:ln w="12700" cap="flat" cmpd="sng">
                <a:solidFill>
                  <a:srgbClr val="4853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" name="Google Shape;2259;p25"/>
              <p:cNvSpPr/>
              <p:nvPr/>
            </p:nvSpPr>
            <p:spPr>
              <a:xfrm>
                <a:off x="7282462" y="5886227"/>
                <a:ext cx="970891" cy="1410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Distribution</a:t>
                </a:r>
                <a:endParaRPr/>
              </a:p>
            </p:txBody>
          </p:sp>
        </p:grpSp>
        <p:grpSp>
          <p:nvGrpSpPr>
            <p:cNvPr id="2260" name="Google Shape;2260;p25"/>
            <p:cNvGrpSpPr/>
            <p:nvPr/>
          </p:nvGrpSpPr>
          <p:grpSpPr>
            <a:xfrm>
              <a:off x="5995201" y="991423"/>
              <a:ext cx="1111272" cy="5035868"/>
              <a:chOff x="5995201" y="991423"/>
              <a:chExt cx="1111272" cy="5035868"/>
            </a:xfrm>
          </p:grpSpPr>
          <p:grpSp>
            <p:nvGrpSpPr>
              <p:cNvPr id="2261" name="Google Shape;2261;p25"/>
              <p:cNvGrpSpPr/>
              <p:nvPr/>
            </p:nvGrpSpPr>
            <p:grpSpPr>
              <a:xfrm>
                <a:off x="6608124" y="5553414"/>
                <a:ext cx="54864" cy="323889"/>
                <a:chOff x="4923335" y="5599079"/>
                <a:chExt cx="54864" cy="323889"/>
              </a:xfrm>
            </p:grpSpPr>
            <p:cxnSp>
              <p:nvCxnSpPr>
                <p:cNvPr id="2262" name="Google Shape;2262;p25"/>
                <p:cNvCxnSpPr/>
                <p:nvPr/>
              </p:nvCxnSpPr>
              <p:spPr>
                <a:xfrm>
                  <a:off x="4950767" y="5599079"/>
                  <a:ext cx="0" cy="308008"/>
                </a:xfrm>
                <a:prstGeom prst="straightConnector1">
                  <a:avLst/>
                </a:prstGeom>
                <a:noFill/>
                <a:ln w="25400" cap="flat" cmpd="sng">
                  <a:solidFill>
                    <a:srgbClr val="48535B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263" name="Google Shape;2263;p25"/>
                <p:cNvSpPr/>
                <p:nvPr/>
              </p:nvSpPr>
              <p:spPr>
                <a:xfrm>
                  <a:off x="4923335" y="5868104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64" name="Google Shape;2264;p25"/>
              <p:cNvSpPr/>
              <p:nvPr/>
            </p:nvSpPr>
            <p:spPr>
              <a:xfrm>
                <a:off x="5995201" y="991423"/>
                <a:ext cx="731751" cy="4697870"/>
              </a:xfrm>
              <a:prstGeom prst="roundRect">
                <a:avLst>
                  <a:gd name="adj" fmla="val 21430"/>
                </a:avLst>
              </a:prstGeom>
              <a:solidFill>
                <a:srgbClr val="48535B"/>
              </a:solidFill>
              <a:ln w="12700" cap="flat" cmpd="sng">
                <a:solidFill>
                  <a:srgbClr val="4853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5" name="Google Shape;2265;p25"/>
              <p:cNvSpPr/>
              <p:nvPr/>
            </p:nvSpPr>
            <p:spPr>
              <a:xfrm>
                <a:off x="6135582" y="5886227"/>
                <a:ext cx="970891" cy="1410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Core</a:t>
                </a:r>
                <a:endParaRPr/>
              </a:p>
            </p:txBody>
          </p:sp>
        </p:grpSp>
        <p:grpSp>
          <p:nvGrpSpPr>
            <p:cNvPr id="2266" name="Google Shape;2266;p25"/>
            <p:cNvGrpSpPr/>
            <p:nvPr/>
          </p:nvGrpSpPr>
          <p:grpSpPr>
            <a:xfrm>
              <a:off x="4089555" y="985714"/>
              <a:ext cx="1732582" cy="5041577"/>
              <a:chOff x="4089555" y="985714"/>
              <a:chExt cx="1732582" cy="5041577"/>
            </a:xfrm>
          </p:grpSpPr>
          <p:grpSp>
            <p:nvGrpSpPr>
              <p:cNvPr id="2267" name="Google Shape;2267;p25"/>
              <p:cNvGrpSpPr/>
              <p:nvPr/>
            </p:nvGrpSpPr>
            <p:grpSpPr>
              <a:xfrm>
                <a:off x="4923335" y="5553414"/>
                <a:ext cx="54864" cy="323889"/>
                <a:chOff x="4923335" y="5599079"/>
                <a:chExt cx="54864" cy="323889"/>
              </a:xfrm>
            </p:grpSpPr>
            <p:cxnSp>
              <p:nvCxnSpPr>
                <p:cNvPr id="2268" name="Google Shape;2268;p25"/>
                <p:cNvCxnSpPr/>
                <p:nvPr/>
              </p:nvCxnSpPr>
              <p:spPr>
                <a:xfrm>
                  <a:off x="4950767" y="5599079"/>
                  <a:ext cx="0" cy="308008"/>
                </a:xfrm>
                <a:prstGeom prst="straightConnector1">
                  <a:avLst/>
                </a:prstGeom>
                <a:noFill/>
                <a:ln w="25400" cap="flat" cmpd="sng">
                  <a:solidFill>
                    <a:srgbClr val="48535B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269" name="Google Shape;2269;p25"/>
                <p:cNvSpPr/>
                <p:nvPr/>
              </p:nvSpPr>
              <p:spPr>
                <a:xfrm>
                  <a:off x="4923335" y="5868104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270" name="Google Shape;2270;p25"/>
              <p:cNvSpPr/>
              <p:nvPr/>
            </p:nvSpPr>
            <p:spPr>
              <a:xfrm>
                <a:off x="4089555" y="985714"/>
                <a:ext cx="1732582" cy="4703579"/>
              </a:xfrm>
              <a:prstGeom prst="roundRect">
                <a:avLst>
                  <a:gd name="adj" fmla="val 20163"/>
                </a:avLst>
              </a:prstGeom>
              <a:solidFill>
                <a:srgbClr val="48535B"/>
              </a:solidFill>
              <a:ln w="12700" cap="flat" cmpd="sng">
                <a:solidFill>
                  <a:srgbClr val="4853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" name="Google Shape;2271;p25"/>
              <p:cNvSpPr/>
              <p:nvPr/>
            </p:nvSpPr>
            <p:spPr>
              <a:xfrm>
                <a:off x="4462578" y="5886227"/>
                <a:ext cx="970891" cy="1410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Services</a:t>
                </a:r>
                <a:endParaRPr/>
              </a:p>
            </p:txBody>
          </p:sp>
        </p:grpSp>
      </p:grpSp>
      <p:grpSp>
        <p:nvGrpSpPr>
          <p:cNvPr id="2272" name="Google Shape;2272;p25"/>
          <p:cNvGrpSpPr/>
          <p:nvPr/>
        </p:nvGrpSpPr>
        <p:grpSpPr>
          <a:xfrm>
            <a:off x="9112258" y="1224002"/>
            <a:ext cx="3355967" cy="1147948"/>
            <a:chOff x="9112258" y="1224002"/>
            <a:chExt cx="3355967" cy="1147948"/>
          </a:xfrm>
        </p:grpSpPr>
        <p:grpSp>
          <p:nvGrpSpPr>
            <p:cNvPr id="2273" name="Google Shape;2273;p25"/>
            <p:cNvGrpSpPr/>
            <p:nvPr/>
          </p:nvGrpSpPr>
          <p:grpSpPr>
            <a:xfrm>
              <a:off x="9112258" y="1447111"/>
              <a:ext cx="1614230" cy="924839"/>
              <a:chOff x="9112258" y="1447111"/>
              <a:chExt cx="1614230" cy="924839"/>
            </a:xfrm>
          </p:grpSpPr>
          <p:cxnSp>
            <p:nvCxnSpPr>
              <p:cNvPr id="2274" name="Google Shape;2274;p25"/>
              <p:cNvCxnSpPr/>
              <p:nvPr/>
            </p:nvCxnSpPr>
            <p:spPr>
              <a:xfrm rot="10800000" flipH="1">
                <a:off x="9354888" y="2370912"/>
                <a:ext cx="13716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CBEC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275" name="Google Shape;2275;p25"/>
              <p:cNvCxnSpPr/>
              <p:nvPr/>
            </p:nvCxnSpPr>
            <p:spPr>
              <a:xfrm rot="10800000" flipH="1">
                <a:off x="9354888" y="1485658"/>
                <a:ext cx="13716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CBEC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276" name="Google Shape;2276;p25"/>
              <p:cNvCxnSpPr/>
              <p:nvPr/>
            </p:nvCxnSpPr>
            <p:spPr>
              <a:xfrm rot="-5400000" flipH="1">
                <a:off x="8655577" y="1903792"/>
                <a:ext cx="9144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CBEC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277" name="Google Shape;2277;p25"/>
            <p:cNvGrpSpPr/>
            <p:nvPr/>
          </p:nvGrpSpPr>
          <p:grpSpPr>
            <a:xfrm>
              <a:off x="10528672" y="1224002"/>
              <a:ext cx="817167" cy="624579"/>
              <a:chOff x="10528672" y="1224002"/>
              <a:chExt cx="817167" cy="624579"/>
            </a:xfrm>
          </p:grpSpPr>
          <p:sp>
            <p:nvSpPr>
              <p:cNvPr id="2278" name="Google Shape;2278;p25"/>
              <p:cNvSpPr/>
              <p:nvPr/>
            </p:nvSpPr>
            <p:spPr>
              <a:xfrm>
                <a:off x="10685340" y="1224002"/>
                <a:ext cx="490252" cy="490252"/>
              </a:xfrm>
              <a:prstGeom prst="ellipse">
                <a:avLst/>
              </a:prstGeom>
              <a:blipFill rotWithShape="1">
                <a:blip r:embed="rId4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BCBEC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" name="Google Shape;2279;p25"/>
              <p:cNvSpPr/>
              <p:nvPr/>
            </p:nvSpPr>
            <p:spPr>
              <a:xfrm>
                <a:off x="10528672" y="1743937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Database</a:t>
                </a:r>
                <a:endParaRPr/>
              </a:p>
            </p:txBody>
          </p:sp>
        </p:grpSp>
        <p:sp>
          <p:nvSpPr>
            <p:cNvPr id="2280" name="Google Shape;2280;p25"/>
            <p:cNvSpPr/>
            <p:nvPr/>
          </p:nvSpPr>
          <p:spPr>
            <a:xfrm>
              <a:off x="11346448" y="1401823"/>
              <a:ext cx="1121777" cy="23115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BCBEC0"/>
                  </a:solidFill>
                  <a:latin typeface="Arial"/>
                  <a:ea typeface="Arial"/>
                  <a:cs typeface="Arial"/>
                  <a:sym typeface="Arial"/>
                </a:rPr>
                <a:t>East/West </a:t>
              </a:r>
              <a:br>
                <a:rPr lang="en-US" sz="1000">
                  <a:solidFill>
                    <a:srgbClr val="BCBEC0"/>
                  </a:solidFill>
                  <a:latin typeface="Arial"/>
                  <a:ea typeface="Arial"/>
                  <a:cs typeface="Arial"/>
                  <a:sym typeface="Arial"/>
                </a:rPr>
              </a:br>
              <a:r>
                <a:rPr lang="en-US" sz="1000">
                  <a:solidFill>
                    <a:srgbClr val="BCBEC0"/>
                  </a:solidFill>
                  <a:latin typeface="Arial"/>
                  <a:ea typeface="Arial"/>
                  <a:cs typeface="Arial"/>
                  <a:sym typeface="Arial"/>
                </a:rPr>
                <a:t>Traffic</a:t>
              </a:r>
              <a:endParaRPr/>
            </a:p>
          </p:txBody>
        </p:sp>
      </p:grpSp>
      <p:grpSp>
        <p:nvGrpSpPr>
          <p:cNvPr id="2281" name="Google Shape;2281;p25"/>
          <p:cNvGrpSpPr/>
          <p:nvPr/>
        </p:nvGrpSpPr>
        <p:grpSpPr>
          <a:xfrm>
            <a:off x="97011" y="1010494"/>
            <a:ext cx="12288535" cy="5207944"/>
            <a:chOff x="97011" y="1010494"/>
            <a:chExt cx="12288535" cy="5207944"/>
          </a:xfrm>
        </p:grpSpPr>
        <p:grpSp>
          <p:nvGrpSpPr>
            <p:cNvPr id="2282" name="Google Shape;2282;p25"/>
            <p:cNvGrpSpPr/>
            <p:nvPr/>
          </p:nvGrpSpPr>
          <p:grpSpPr>
            <a:xfrm>
              <a:off x="1404076" y="3242078"/>
              <a:ext cx="4844548" cy="2976360"/>
              <a:chOff x="1404076" y="3242078"/>
              <a:chExt cx="4844548" cy="2976360"/>
            </a:xfrm>
          </p:grpSpPr>
          <p:grpSp>
            <p:nvGrpSpPr>
              <p:cNvPr id="2283" name="Google Shape;2283;p25"/>
              <p:cNvGrpSpPr/>
              <p:nvPr/>
            </p:nvGrpSpPr>
            <p:grpSpPr>
              <a:xfrm>
                <a:off x="1404076" y="3947402"/>
                <a:ext cx="2850315" cy="2271036"/>
                <a:chOff x="1292294" y="3600897"/>
                <a:chExt cx="2850315" cy="2271036"/>
              </a:xfrm>
            </p:grpSpPr>
            <p:sp>
              <p:nvSpPr>
                <p:cNvPr id="2284" name="Google Shape;2284;p25"/>
                <p:cNvSpPr/>
                <p:nvPr/>
              </p:nvSpPr>
              <p:spPr>
                <a:xfrm rot="-5400000">
                  <a:off x="1702935" y="5067153"/>
                  <a:ext cx="99717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728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1010728" y="326"/>
                      </a:lnTo>
                    </a:path>
                  </a:pathLst>
                </a:custGeom>
                <a:noFill/>
                <a:ln w="28575" cap="flat" cmpd="sng">
                  <a:solidFill>
                    <a:schemeClr val="accent2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5" name="Google Shape;2285;p25"/>
                <p:cNvSpPr/>
                <p:nvPr/>
              </p:nvSpPr>
              <p:spPr>
                <a:xfrm rot="5400000">
                  <a:off x="957084" y="3936107"/>
                  <a:ext cx="127657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93926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1293926" y="326"/>
                      </a:lnTo>
                    </a:path>
                  </a:pathLst>
                </a:custGeom>
                <a:noFill/>
                <a:ln w="28575" cap="flat" cmpd="sng">
                  <a:solidFill>
                    <a:schemeClr val="accent2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2286" name="Google Shape;2286;p25"/>
                <p:cNvCxnSpPr/>
                <p:nvPr/>
              </p:nvCxnSpPr>
              <p:spPr>
                <a:xfrm flipH="1">
                  <a:off x="2222369" y="5870895"/>
                  <a:ext cx="1920240" cy="1038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chemeClr val="accent2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</p:grpSp>
          <p:cxnSp>
            <p:nvCxnSpPr>
              <p:cNvPr id="2287" name="Google Shape;2287;p25"/>
              <p:cNvCxnSpPr/>
              <p:nvPr/>
            </p:nvCxnSpPr>
            <p:spPr>
              <a:xfrm rot="5400000" flipH="1">
                <a:off x="5286073" y="4201679"/>
                <a:ext cx="1920240" cy="1038"/>
              </a:xfrm>
              <a:prstGeom prst="straightConnector1">
                <a:avLst/>
              </a:prstGeom>
              <a:noFill/>
              <a:ln w="28575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288" name="Google Shape;2288;p25"/>
              <p:cNvSpPr/>
              <p:nvPr/>
            </p:nvSpPr>
            <p:spPr>
              <a:xfrm rot="5400000">
                <a:off x="4670647" y="4635507"/>
                <a:ext cx="1160128" cy="1995826"/>
              </a:xfrm>
              <a:custGeom>
                <a:avLst/>
                <a:gdLst/>
                <a:ahLst/>
                <a:cxnLst/>
                <a:rect l="l" t="t" r="r" b="b"/>
                <a:pathLst>
                  <a:path w="1160128" h="1995826" extrusionOk="0">
                    <a:moveTo>
                      <a:pt x="368300" y="534058"/>
                    </a:moveTo>
                    <a:lnTo>
                      <a:pt x="536575" y="534058"/>
                    </a:lnTo>
                    <a:lnTo>
                      <a:pt x="368300" y="534058"/>
                    </a:lnTo>
                    <a:close/>
                  </a:path>
                  <a:path w="1160128" h="1995826" fill="none" extrusionOk="0">
                    <a:moveTo>
                      <a:pt x="0" y="0"/>
                    </a:moveTo>
                    <a:cubicBezTo>
                      <a:pt x="338436" y="10781"/>
                      <a:pt x="574363" y="1059"/>
                      <a:pt x="822588" y="208662"/>
                    </a:cubicBezTo>
                    <a:cubicBezTo>
                      <a:pt x="1070813" y="416265"/>
                      <a:pt x="1150125" y="1159545"/>
                      <a:pt x="1160128" y="1995826"/>
                    </a:cubicBezTo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BCEB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89" name="Google Shape;2289;p25"/>
            <p:cNvGrpSpPr/>
            <p:nvPr/>
          </p:nvGrpSpPr>
          <p:grpSpPr>
            <a:xfrm>
              <a:off x="6592222" y="1010494"/>
              <a:ext cx="4174123" cy="2153593"/>
              <a:chOff x="6592222" y="1010494"/>
              <a:chExt cx="4174123" cy="2153593"/>
            </a:xfrm>
          </p:grpSpPr>
          <p:sp>
            <p:nvSpPr>
              <p:cNvPr id="2290" name="Google Shape;2290;p25"/>
              <p:cNvSpPr/>
              <p:nvPr/>
            </p:nvSpPr>
            <p:spPr>
              <a:xfrm rot="10800000">
                <a:off x="6592222" y="2557936"/>
                <a:ext cx="749521" cy="606151"/>
              </a:xfrm>
              <a:custGeom>
                <a:avLst/>
                <a:gdLst/>
                <a:ahLst/>
                <a:cxnLst/>
                <a:rect l="l" t="t" r="r" b="b"/>
                <a:pathLst>
                  <a:path w="759711" h="668066" extrusionOk="0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291" name="Google Shape;2291;p25"/>
              <p:cNvCxnSpPr/>
              <p:nvPr/>
            </p:nvCxnSpPr>
            <p:spPr>
              <a:xfrm rot="10800000" flipH="1">
                <a:off x="7474505" y="2435935"/>
                <a:ext cx="3291840" cy="1038"/>
              </a:xfrm>
              <a:prstGeom prst="straightConnector1">
                <a:avLst/>
              </a:prstGeom>
              <a:noFill/>
              <a:ln w="28575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292" name="Google Shape;2292;p25"/>
              <p:cNvSpPr/>
              <p:nvPr/>
            </p:nvSpPr>
            <p:spPr>
              <a:xfrm rot="10800000" flipH="1">
                <a:off x="7290930" y="1010494"/>
                <a:ext cx="78256" cy="1200510"/>
              </a:xfrm>
              <a:custGeom>
                <a:avLst/>
                <a:gdLst/>
                <a:ahLst/>
                <a:cxnLst/>
                <a:rect l="l" t="t" r="r" b="b"/>
                <a:pathLst>
                  <a:path w="78256" h="1200510" extrusionOk="0">
                    <a:moveTo>
                      <a:pt x="78256" y="0"/>
                    </a:moveTo>
                    <a:cubicBezTo>
                      <a:pt x="74023" y="858315"/>
                      <a:pt x="71115" y="351730"/>
                      <a:pt x="66882" y="1171945"/>
                    </a:cubicBezTo>
                    <a:cubicBezTo>
                      <a:pt x="66882" y="1187721"/>
                      <a:pt x="54093" y="1200510"/>
                      <a:pt x="38317" y="1200510"/>
                    </a:cubicBezTo>
                    <a:lnTo>
                      <a:pt x="34224" y="1200510"/>
                    </a:lnTo>
                    <a:cubicBezTo>
                      <a:pt x="18448" y="1200510"/>
                      <a:pt x="5659" y="1187721"/>
                      <a:pt x="5659" y="1171945"/>
                    </a:cubicBezTo>
                    <a:cubicBezTo>
                      <a:pt x="5659" y="347497"/>
                      <a:pt x="0" y="2541"/>
                      <a:pt x="0" y="2541"/>
                    </a:cubicBezTo>
                  </a:path>
                </a:pathLst>
              </a:custGeom>
              <a:noFill/>
              <a:ln w="28575" cap="sq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93" name="Google Shape;2293;p25"/>
            <p:cNvGrpSpPr/>
            <p:nvPr/>
          </p:nvGrpSpPr>
          <p:grpSpPr>
            <a:xfrm>
              <a:off x="10524743" y="2176644"/>
              <a:ext cx="817167" cy="695607"/>
              <a:chOff x="10524743" y="2176644"/>
              <a:chExt cx="817167" cy="695607"/>
            </a:xfrm>
          </p:grpSpPr>
          <p:sp>
            <p:nvSpPr>
              <p:cNvPr id="2294" name="Google Shape;2294;p25"/>
              <p:cNvSpPr/>
              <p:nvPr/>
            </p:nvSpPr>
            <p:spPr>
              <a:xfrm>
                <a:off x="10685340" y="2176644"/>
                <a:ext cx="490252" cy="490254"/>
              </a:xfrm>
              <a:prstGeom prst="ellipse">
                <a:avLst/>
              </a:prstGeom>
              <a:blipFill rotWithShape="1">
                <a:blip r:embed="rId5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chemeClr val="accent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5" name="Google Shape;2295;p25"/>
              <p:cNvSpPr/>
              <p:nvPr/>
            </p:nvSpPr>
            <p:spPr>
              <a:xfrm>
                <a:off x="10524743" y="2690663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Payment</a:t>
                </a:r>
                <a:endParaRPr/>
              </a:p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Application</a:t>
                </a:r>
                <a:endParaRPr/>
              </a:p>
            </p:txBody>
          </p:sp>
        </p:grpSp>
        <p:sp>
          <p:nvSpPr>
            <p:cNvPr id="2296" name="Google Shape;2296;p25"/>
            <p:cNvSpPr/>
            <p:nvPr/>
          </p:nvSpPr>
          <p:spPr>
            <a:xfrm>
              <a:off x="11366177" y="2331221"/>
              <a:ext cx="1019369" cy="23115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6EBE4A"/>
                  </a:solidFill>
                  <a:latin typeface="Arial"/>
                  <a:ea typeface="Arial"/>
                  <a:cs typeface="Arial"/>
                  <a:sym typeface="Arial"/>
                </a:rPr>
                <a:t>Payment</a:t>
              </a:r>
              <a:br>
                <a:rPr lang="en-US" sz="1000">
                  <a:solidFill>
                    <a:srgbClr val="6EBE4A"/>
                  </a:solidFill>
                  <a:latin typeface="Arial"/>
                  <a:ea typeface="Arial"/>
                  <a:cs typeface="Arial"/>
                  <a:sym typeface="Arial"/>
                </a:rPr>
              </a:br>
              <a:r>
                <a:rPr lang="en-US" sz="1000">
                  <a:solidFill>
                    <a:srgbClr val="6EBE4A"/>
                  </a:solidFill>
                  <a:latin typeface="Arial"/>
                  <a:ea typeface="Arial"/>
                  <a:cs typeface="Arial"/>
                  <a:sym typeface="Arial"/>
                </a:rPr>
                <a:t>Processing</a:t>
              </a:r>
              <a:endParaRPr/>
            </a:p>
          </p:txBody>
        </p:sp>
        <p:grpSp>
          <p:nvGrpSpPr>
            <p:cNvPr id="2297" name="Google Shape;2297;p25"/>
            <p:cNvGrpSpPr/>
            <p:nvPr/>
          </p:nvGrpSpPr>
          <p:grpSpPr>
            <a:xfrm>
              <a:off x="97011" y="3694955"/>
              <a:ext cx="1312439" cy="478293"/>
              <a:chOff x="97011" y="3694955"/>
              <a:chExt cx="1312439" cy="478293"/>
            </a:xfrm>
          </p:grpSpPr>
          <p:sp>
            <p:nvSpPr>
              <p:cNvPr id="2298" name="Google Shape;2298;p25"/>
              <p:cNvSpPr/>
              <p:nvPr/>
            </p:nvSpPr>
            <p:spPr>
              <a:xfrm>
                <a:off x="97011" y="3853301"/>
                <a:ext cx="731751" cy="1538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rPr>
                  <a:t>Clerk processing credit card</a:t>
                </a:r>
                <a:endParaRPr/>
              </a:p>
            </p:txBody>
          </p:sp>
          <p:sp>
            <p:nvSpPr>
              <p:cNvPr id="2299" name="Google Shape;2299;p25"/>
              <p:cNvSpPr/>
              <p:nvPr/>
            </p:nvSpPr>
            <p:spPr>
              <a:xfrm>
                <a:off x="931157" y="3694955"/>
                <a:ext cx="478293" cy="478293"/>
              </a:xfrm>
              <a:prstGeom prst="ellipse">
                <a:avLst/>
              </a:prstGeom>
              <a:blipFill rotWithShape="1">
                <a:blip r:embed="rId6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71BF49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rPr>
                  <a:t>        </a:t>
                </a:r>
                <a:endParaRPr/>
              </a:p>
            </p:txBody>
          </p:sp>
        </p:grpSp>
      </p:grpSp>
      <p:grpSp>
        <p:nvGrpSpPr>
          <p:cNvPr id="2300" name="Google Shape;2300;p25"/>
          <p:cNvGrpSpPr/>
          <p:nvPr/>
        </p:nvGrpSpPr>
        <p:grpSpPr>
          <a:xfrm>
            <a:off x="97011" y="287298"/>
            <a:ext cx="6340168" cy="6141133"/>
            <a:chOff x="97011" y="287298"/>
            <a:chExt cx="6340168" cy="6141133"/>
          </a:xfrm>
        </p:grpSpPr>
        <p:grpSp>
          <p:nvGrpSpPr>
            <p:cNvPr id="2301" name="Google Shape;2301;p25"/>
            <p:cNvGrpSpPr/>
            <p:nvPr/>
          </p:nvGrpSpPr>
          <p:grpSpPr>
            <a:xfrm>
              <a:off x="1142737" y="3246178"/>
              <a:ext cx="5294442" cy="3182253"/>
              <a:chOff x="1142737" y="3246178"/>
              <a:chExt cx="5294442" cy="3182253"/>
            </a:xfrm>
          </p:grpSpPr>
          <p:cxnSp>
            <p:nvCxnSpPr>
              <p:cNvPr id="2302" name="Google Shape;2302;p25"/>
              <p:cNvCxnSpPr/>
              <p:nvPr/>
            </p:nvCxnSpPr>
            <p:spPr>
              <a:xfrm rot="10800000">
                <a:off x="2178417" y="6427393"/>
                <a:ext cx="19202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2303" name="Google Shape;2303;p25"/>
              <p:cNvGrpSpPr/>
              <p:nvPr/>
            </p:nvGrpSpPr>
            <p:grpSpPr>
              <a:xfrm flipH="1">
                <a:off x="1142737" y="5849679"/>
                <a:ext cx="1243948" cy="577574"/>
                <a:chOff x="10452904" y="2691401"/>
                <a:chExt cx="1243948" cy="577574"/>
              </a:xfrm>
            </p:grpSpPr>
            <p:sp>
              <p:nvSpPr>
                <p:cNvPr id="2304" name="Google Shape;2304;p25"/>
                <p:cNvSpPr/>
                <p:nvPr/>
              </p:nvSpPr>
              <p:spPr>
                <a:xfrm rot="5400000" flipH="1">
                  <a:off x="10551453" y="2761373"/>
                  <a:ext cx="409053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614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05" name="Google Shape;2305;p25"/>
                <p:cNvSpPr/>
                <p:nvPr/>
              </p:nvSpPr>
              <p:spPr>
                <a:xfrm rot="-5400000" flipH="1">
                  <a:off x="11237912" y="2510261"/>
                  <a:ext cx="277800" cy="640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72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cxnSp>
            <p:nvCxnSpPr>
              <p:cNvPr id="2306" name="Google Shape;2306;p25"/>
              <p:cNvCxnSpPr/>
              <p:nvPr/>
            </p:nvCxnSpPr>
            <p:spPr>
              <a:xfrm rot="5400000" flipH="1">
                <a:off x="5473477" y="4205779"/>
                <a:ext cx="19202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307" name="Google Shape;2307;p25"/>
              <p:cNvSpPr/>
              <p:nvPr/>
            </p:nvSpPr>
            <p:spPr>
              <a:xfrm rot="5400000">
                <a:off x="4617274" y="4608045"/>
                <a:ext cx="1299546" cy="2340264"/>
              </a:xfrm>
              <a:custGeom>
                <a:avLst/>
                <a:gdLst/>
                <a:ahLst/>
                <a:cxnLst/>
                <a:rect l="l" t="t" r="r" b="b"/>
                <a:pathLst>
                  <a:path w="1299546" h="2340264" extrusionOk="0">
                    <a:moveTo>
                      <a:pt x="503614" y="542259"/>
                    </a:moveTo>
                    <a:lnTo>
                      <a:pt x="671889" y="542259"/>
                    </a:lnTo>
                    <a:lnTo>
                      <a:pt x="503614" y="542259"/>
                    </a:lnTo>
                    <a:close/>
                  </a:path>
                  <a:path w="1299546" h="2340264" fill="none" extrusionOk="0">
                    <a:moveTo>
                      <a:pt x="0" y="0"/>
                    </a:moveTo>
                    <a:cubicBezTo>
                      <a:pt x="338436" y="10781"/>
                      <a:pt x="884828" y="3139"/>
                      <a:pt x="1085017" y="409584"/>
                    </a:cubicBezTo>
                    <a:cubicBezTo>
                      <a:pt x="1285206" y="816029"/>
                      <a:pt x="1289543" y="1503983"/>
                      <a:pt x="1299546" y="2340264"/>
                    </a:cubicBezTo>
                  </a:path>
                </a:pathLst>
              </a:cu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BCEB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08" name="Google Shape;2308;p25"/>
            <p:cNvGrpSpPr/>
            <p:nvPr/>
          </p:nvGrpSpPr>
          <p:grpSpPr>
            <a:xfrm>
              <a:off x="2483018" y="946845"/>
              <a:ext cx="3878851" cy="2227405"/>
              <a:chOff x="2483018" y="946845"/>
              <a:chExt cx="3878851" cy="2227405"/>
            </a:xfrm>
          </p:grpSpPr>
          <p:grpSp>
            <p:nvGrpSpPr>
              <p:cNvPr id="2309" name="Google Shape;2309;p25"/>
              <p:cNvGrpSpPr/>
              <p:nvPr/>
            </p:nvGrpSpPr>
            <p:grpSpPr>
              <a:xfrm rot="5400000" flipH="1">
                <a:off x="2480322" y="951953"/>
                <a:ext cx="1212302" cy="1202086"/>
                <a:chOff x="10388838" y="2085940"/>
                <a:chExt cx="1212302" cy="1202086"/>
              </a:xfrm>
            </p:grpSpPr>
            <p:sp>
              <p:nvSpPr>
                <p:cNvPr id="2310" name="Google Shape;2310;p25"/>
                <p:cNvSpPr/>
                <p:nvPr/>
              </p:nvSpPr>
              <p:spPr>
                <a:xfrm rot="5400000" flipH="1">
                  <a:off x="10317153" y="2610190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11" name="Google Shape;2311;p25"/>
                <p:cNvSpPr/>
                <p:nvPr/>
              </p:nvSpPr>
              <p:spPr>
                <a:xfrm rot="-5400000" flipH="1">
                  <a:off x="10923304" y="2157625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312" name="Google Shape;2312;p25"/>
              <p:cNvSpPr/>
              <p:nvPr/>
            </p:nvSpPr>
            <p:spPr>
              <a:xfrm rot="-5400000" flipH="1">
                <a:off x="2889144" y="1610665"/>
                <a:ext cx="1156220" cy="1968472"/>
              </a:xfrm>
              <a:custGeom>
                <a:avLst/>
                <a:gdLst/>
                <a:ahLst/>
                <a:cxnLst/>
                <a:rect l="l" t="t" r="r" b="b"/>
                <a:pathLst>
                  <a:path w="1156220" h="1968472" extrusionOk="0">
                    <a:moveTo>
                      <a:pt x="364392" y="506704"/>
                    </a:moveTo>
                    <a:lnTo>
                      <a:pt x="532667" y="506704"/>
                    </a:lnTo>
                    <a:lnTo>
                      <a:pt x="364392" y="506704"/>
                    </a:lnTo>
                    <a:close/>
                  </a:path>
                  <a:path w="1156220" h="1968472" fill="none" extrusionOk="0">
                    <a:moveTo>
                      <a:pt x="0" y="0"/>
                    </a:moveTo>
                    <a:cubicBezTo>
                      <a:pt x="400960" y="22504"/>
                      <a:pt x="751023" y="-17817"/>
                      <a:pt x="935911" y="325893"/>
                    </a:cubicBezTo>
                    <a:cubicBezTo>
                      <a:pt x="1120799" y="669603"/>
                      <a:pt x="1146217" y="1132191"/>
                      <a:pt x="1156220" y="1968472"/>
                    </a:cubicBezTo>
                  </a:path>
                </a:pathLst>
              </a:cu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BCEB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313" name="Google Shape;2313;p25"/>
              <p:cNvCxnSpPr/>
              <p:nvPr/>
            </p:nvCxnSpPr>
            <p:spPr>
              <a:xfrm flipH="1">
                <a:off x="4441629" y="3173212"/>
                <a:ext cx="19202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314" name="Google Shape;2314;p25"/>
            <p:cNvGrpSpPr/>
            <p:nvPr/>
          </p:nvGrpSpPr>
          <p:grpSpPr>
            <a:xfrm>
              <a:off x="3319660" y="287298"/>
              <a:ext cx="774234" cy="781771"/>
              <a:chOff x="3319660" y="287298"/>
              <a:chExt cx="774234" cy="781771"/>
            </a:xfrm>
          </p:grpSpPr>
          <p:sp>
            <p:nvSpPr>
              <p:cNvPr id="2315" name="Google Shape;2315;p25"/>
              <p:cNvSpPr/>
              <p:nvPr/>
            </p:nvSpPr>
            <p:spPr>
              <a:xfrm>
                <a:off x="3319660" y="287298"/>
                <a:ext cx="774234" cy="23083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  <a:t>Comparative </a:t>
                </a:r>
                <a:b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  <a:t>Shopping </a:t>
                </a:r>
                <a:b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  <a:t>Website</a:t>
                </a:r>
                <a:endParaRPr/>
              </a:p>
            </p:txBody>
          </p:sp>
          <p:sp>
            <p:nvSpPr>
              <p:cNvPr id="2316" name="Google Shape;2316;p25"/>
              <p:cNvSpPr/>
              <p:nvPr/>
            </p:nvSpPr>
            <p:spPr>
              <a:xfrm>
                <a:off x="3445402" y="593581"/>
                <a:ext cx="475489" cy="475488"/>
              </a:xfrm>
              <a:prstGeom prst="ellipse">
                <a:avLst/>
              </a:prstGeom>
              <a:blipFill rotWithShape="1">
                <a:blip r:embed="rId7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17" name="Google Shape;2317;p25"/>
            <p:cNvGrpSpPr/>
            <p:nvPr/>
          </p:nvGrpSpPr>
          <p:grpSpPr>
            <a:xfrm>
              <a:off x="97011" y="5596739"/>
              <a:ext cx="1314520" cy="482455"/>
              <a:chOff x="97011" y="5596739"/>
              <a:chExt cx="1314520" cy="482455"/>
            </a:xfrm>
          </p:grpSpPr>
          <p:sp>
            <p:nvSpPr>
              <p:cNvPr id="2318" name="Google Shape;2318;p25"/>
              <p:cNvSpPr/>
              <p:nvPr/>
            </p:nvSpPr>
            <p:spPr>
              <a:xfrm>
                <a:off x="97011" y="5758457"/>
                <a:ext cx="731751" cy="15901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rPr>
                  <a:t>Guest</a:t>
                </a:r>
                <a:br>
                  <a:rPr lang="en-US"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rPr>
                  <a:t>browsing</a:t>
                </a:r>
                <a:endParaRPr/>
              </a:p>
            </p:txBody>
          </p:sp>
          <p:sp>
            <p:nvSpPr>
              <p:cNvPr id="2319" name="Google Shape;2319;p25"/>
              <p:cNvSpPr/>
              <p:nvPr/>
            </p:nvSpPr>
            <p:spPr>
              <a:xfrm>
                <a:off x="929076" y="5596739"/>
                <a:ext cx="482455" cy="482455"/>
              </a:xfrm>
              <a:prstGeom prst="ellipse">
                <a:avLst/>
              </a:prstGeom>
              <a:blipFill rotWithShape="1">
                <a:blip r:embed="rId8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320" name="Google Shape;2320;p25"/>
          <p:cNvGrpSpPr/>
          <p:nvPr/>
        </p:nvGrpSpPr>
        <p:grpSpPr>
          <a:xfrm>
            <a:off x="-2539" y="287298"/>
            <a:ext cx="12194539" cy="6074160"/>
            <a:chOff x="-2539" y="287298"/>
            <a:chExt cx="12194539" cy="6074160"/>
          </a:xfrm>
        </p:grpSpPr>
        <p:grpSp>
          <p:nvGrpSpPr>
            <p:cNvPr id="2321" name="Google Shape;2321;p25"/>
            <p:cNvGrpSpPr/>
            <p:nvPr/>
          </p:nvGrpSpPr>
          <p:grpSpPr>
            <a:xfrm>
              <a:off x="1238449" y="776709"/>
              <a:ext cx="9733627" cy="5584750"/>
              <a:chOff x="1238449" y="776709"/>
              <a:chExt cx="9733627" cy="5584750"/>
            </a:xfrm>
          </p:grpSpPr>
          <p:grpSp>
            <p:nvGrpSpPr>
              <p:cNvPr id="2322" name="Google Shape;2322;p25"/>
              <p:cNvGrpSpPr/>
              <p:nvPr/>
            </p:nvGrpSpPr>
            <p:grpSpPr>
              <a:xfrm>
                <a:off x="6465887" y="3304599"/>
                <a:ext cx="4506190" cy="2384693"/>
                <a:chOff x="6465887" y="3304599"/>
                <a:chExt cx="4506190" cy="2384693"/>
              </a:xfrm>
            </p:grpSpPr>
            <p:grpSp>
              <p:nvGrpSpPr>
                <p:cNvPr id="2323" name="Google Shape;2323;p25"/>
                <p:cNvGrpSpPr/>
                <p:nvPr/>
              </p:nvGrpSpPr>
              <p:grpSpPr>
                <a:xfrm>
                  <a:off x="6465887" y="3304599"/>
                  <a:ext cx="936049" cy="727253"/>
                  <a:chOff x="6465887" y="3304599"/>
                  <a:chExt cx="936049" cy="727253"/>
                </a:xfrm>
              </p:grpSpPr>
              <p:sp>
                <p:nvSpPr>
                  <p:cNvPr id="2324" name="Google Shape;2324;p25"/>
                  <p:cNvSpPr/>
                  <p:nvPr/>
                </p:nvSpPr>
                <p:spPr>
                  <a:xfrm flipH="1">
                    <a:off x="6652415" y="3304599"/>
                    <a:ext cx="749521" cy="6061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9711" h="668066" extrusionOk="0">
                        <a:moveTo>
                          <a:pt x="0" y="668066"/>
                        </a:moveTo>
                        <a:lnTo>
                          <a:pt x="0" y="222977"/>
                        </a:lnTo>
                        <a:cubicBezTo>
                          <a:pt x="0" y="100010"/>
                          <a:pt x="57848" y="-6673"/>
                          <a:pt x="222651" y="326"/>
                        </a:cubicBezTo>
                        <a:lnTo>
                          <a:pt x="759711" y="326"/>
                        </a:lnTo>
                      </a:path>
                    </a:pathLst>
                  </a:custGeom>
                  <a:noFill/>
                  <a:ln w="28575" cap="flat" cmpd="sng">
                    <a:solidFill>
                      <a:srgbClr val="FFCC1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5073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25" name="Google Shape;2325;p25"/>
                  <p:cNvSpPr/>
                  <p:nvPr/>
                </p:nvSpPr>
                <p:spPr>
                  <a:xfrm flipH="1">
                    <a:off x="6465887" y="3425701"/>
                    <a:ext cx="810968" cy="6061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9711" h="668066" extrusionOk="0">
                        <a:moveTo>
                          <a:pt x="0" y="668066"/>
                        </a:moveTo>
                        <a:lnTo>
                          <a:pt x="0" y="222977"/>
                        </a:lnTo>
                        <a:cubicBezTo>
                          <a:pt x="0" y="100010"/>
                          <a:pt x="57848" y="-6673"/>
                          <a:pt x="222651" y="326"/>
                        </a:cubicBezTo>
                        <a:lnTo>
                          <a:pt x="759711" y="326"/>
                        </a:lnTo>
                      </a:path>
                    </a:pathLst>
                  </a:custGeom>
                  <a:noFill/>
                  <a:ln w="28575" cap="flat" cmpd="sng">
                    <a:solidFill>
                      <a:srgbClr val="FFCC1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5073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2326" name="Google Shape;2326;p25"/>
                <p:cNvSpPr/>
                <p:nvPr/>
              </p:nvSpPr>
              <p:spPr>
                <a:xfrm>
                  <a:off x="7236667" y="4134812"/>
                  <a:ext cx="184824" cy="1554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84824" h="2137048" extrusionOk="0">
                      <a:moveTo>
                        <a:pt x="183852" y="0"/>
                      </a:moveTo>
                      <a:lnTo>
                        <a:pt x="184824" y="972"/>
                      </a:lnTo>
                      <a:cubicBezTo>
                        <a:pt x="184824" y="682193"/>
                        <a:pt x="184823" y="1363415"/>
                        <a:pt x="184823" y="2044636"/>
                      </a:cubicBezTo>
                      <a:cubicBezTo>
                        <a:pt x="184823" y="2095674"/>
                        <a:pt x="143449" y="2137048"/>
                        <a:pt x="92411" y="2137048"/>
                      </a:cubicBezTo>
                      <a:lnTo>
                        <a:pt x="92412" y="2137047"/>
                      </a:lnTo>
                      <a:cubicBezTo>
                        <a:pt x="41374" y="2137047"/>
                        <a:pt x="0" y="2095673"/>
                        <a:pt x="0" y="2044635"/>
                      </a:cubicBezTo>
                      <a:lnTo>
                        <a:pt x="0" y="972"/>
                      </a:lnTo>
                    </a:path>
                  </a:pathLst>
                </a:custGeom>
                <a:noFill/>
                <a:ln w="28575" cap="sq" cmpd="sng">
                  <a:solidFill>
                    <a:srgbClr val="FFCC1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BCEB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2327" name="Google Shape;2327;p25"/>
                <p:cNvGrpSpPr/>
                <p:nvPr/>
              </p:nvGrpSpPr>
              <p:grpSpPr>
                <a:xfrm>
                  <a:off x="9070378" y="4444444"/>
                  <a:ext cx="1901698" cy="667874"/>
                  <a:chOff x="9070378" y="4444444"/>
                  <a:chExt cx="1901698" cy="667874"/>
                </a:xfrm>
              </p:grpSpPr>
              <p:grpSp>
                <p:nvGrpSpPr>
                  <p:cNvPr id="2328" name="Google Shape;2328;p25"/>
                  <p:cNvGrpSpPr/>
                  <p:nvPr/>
                </p:nvGrpSpPr>
                <p:grpSpPr>
                  <a:xfrm>
                    <a:off x="9070378" y="4444444"/>
                    <a:ext cx="810289" cy="667873"/>
                    <a:chOff x="9070378" y="4444444"/>
                    <a:chExt cx="810289" cy="667873"/>
                  </a:xfrm>
                </p:grpSpPr>
                <p:sp>
                  <p:nvSpPr>
                    <p:cNvPr id="2329" name="Google Shape;2329;p25"/>
                    <p:cNvSpPr/>
                    <p:nvPr/>
                  </p:nvSpPr>
                  <p:spPr>
                    <a:xfrm rot="10800000" flipH="1">
                      <a:off x="9131146" y="4444444"/>
                      <a:ext cx="749521" cy="606151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759711" h="668066" extrusionOk="0">
                          <a:moveTo>
                            <a:pt x="0" y="668066"/>
                          </a:moveTo>
                          <a:lnTo>
                            <a:pt x="0" y="222977"/>
                          </a:lnTo>
                          <a:cubicBezTo>
                            <a:pt x="0" y="100010"/>
                            <a:pt x="57848" y="-6673"/>
                            <a:pt x="222651" y="326"/>
                          </a:cubicBezTo>
                          <a:lnTo>
                            <a:pt x="759711" y="326"/>
                          </a:lnTo>
                        </a:path>
                      </a:pathLst>
                    </a:custGeom>
                    <a:noFill/>
                    <a:ln w="28575" cap="flat" cmpd="sng">
                      <a:solidFill>
                        <a:srgbClr val="FFCC1F"/>
                      </a:solidFill>
                      <a:prstDash val="solid"/>
                      <a:miter lim="800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5073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0" name="Google Shape;2330;p25"/>
                    <p:cNvSpPr/>
                    <p:nvPr/>
                  </p:nvSpPr>
                  <p:spPr>
                    <a:xfrm rot="10800000" flipH="1">
                      <a:off x="9070378" y="4448420"/>
                      <a:ext cx="770191" cy="663897"/>
                    </a:xfrm>
                    <a:custGeom>
                      <a:avLst/>
                      <a:gdLst/>
                      <a:ahLst/>
                      <a:cxnLst/>
                      <a:rect l="l" t="t" r="r" b="b"/>
                      <a:pathLst>
                        <a:path w="759711" h="667740" extrusionOk="0">
                          <a:moveTo>
                            <a:pt x="0" y="667740"/>
                          </a:moveTo>
                          <a:lnTo>
                            <a:pt x="0" y="222651"/>
                          </a:lnTo>
                          <a:cubicBezTo>
                            <a:pt x="0" y="99684"/>
                            <a:pt x="99684" y="0"/>
                            <a:pt x="222651" y="0"/>
                          </a:cubicBezTo>
                          <a:lnTo>
                            <a:pt x="759711" y="0"/>
                          </a:lnTo>
                        </a:path>
                      </a:pathLst>
                    </a:custGeom>
                    <a:noFill/>
                    <a:ln w="28575" cap="flat" cmpd="sng">
                      <a:solidFill>
                        <a:srgbClr val="FFCC1F"/>
                      </a:solidFill>
                      <a:prstDash val="solid"/>
                      <a:miter lim="800000"/>
                      <a:headEnd type="none" w="sm" len="sm"/>
                      <a:tailEnd type="none" w="sm" len="sm"/>
                    </a:ln>
                  </p:spPr>
                  <p:txBody>
                    <a:bodyPr spcFirstLastPara="1" wrap="square" lIns="91425" tIns="45700" rIns="91425" bIns="45700" anchor="ctr" anchorCtr="0">
                      <a:noAutofit/>
                    </a:bodyPr>
                    <a:lstStyle/>
                    <a:p>
                      <a:pPr marL="0" marR="0" lvl="0" indent="0" algn="ctr" rtl="0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endParaRPr sz="1800">
                        <a:solidFill>
                          <a:srgbClr val="005073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sp>
                <p:nvSpPr>
                  <p:cNvPr id="2331" name="Google Shape;2331;p25"/>
                  <p:cNvSpPr/>
                  <p:nvPr/>
                </p:nvSpPr>
                <p:spPr>
                  <a:xfrm rot="-5400000" flipH="1">
                    <a:off x="10493785" y="4634027"/>
                    <a:ext cx="67573" cy="8890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7573" h="889010" extrusionOk="0">
                        <a:moveTo>
                          <a:pt x="67573" y="0"/>
                        </a:moveTo>
                        <a:cubicBezTo>
                          <a:pt x="63340" y="858315"/>
                          <a:pt x="62281" y="573630"/>
                          <a:pt x="61223" y="860445"/>
                        </a:cubicBezTo>
                        <a:cubicBezTo>
                          <a:pt x="61223" y="876221"/>
                          <a:pt x="48434" y="889010"/>
                          <a:pt x="32658" y="889010"/>
                        </a:cubicBezTo>
                        <a:lnTo>
                          <a:pt x="28565" y="889010"/>
                        </a:lnTo>
                        <a:cubicBezTo>
                          <a:pt x="12789" y="889010"/>
                          <a:pt x="0" y="876221"/>
                          <a:pt x="0" y="860445"/>
                        </a:cubicBezTo>
                        <a:cubicBezTo>
                          <a:pt x="0" y="550347"/>
                          <a:pt x="5715" y="2540"/>
                          <a:pt x="5715" y="2540"/>
                        </a:cubicBezTo>
                      </a:path>
                    </a:pathLst>
                  </a:custGeom>
                  <a:noFill/>
                  <a:ln w="28575" cap="sq" cmpd="sng">
                    <a:solidFill>
                      <a:srgbClr val="FFCC1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5073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332" name="Google Shape;2332;p25"/>
                <p:cNvGrpSpPr/>
                <p:nvPr/>
              </p:nvGrpSpPr>
              <p:grpSpPr>
                <a:xfrm>
                  <a:off x="7262864" y="4113376"/>
                  <a:ext cx="1812684" cy="1575916"/>
                  <a:chOff x="7262864" y="4113376"/>
                  <a:chExt cx="1812684" cy="1575916"/>
                </a:xfrm>
              </p:grpSpPr>
              <p:sp>
                <p:nvSpPr>
                  <p:cNvPr id="2333" name="Google Shape;2333;p25"/>
                  <p:cNvSpPr/>
                  <p:nvPr/>
                </p:nvSpPr>
                <p:spPr>
                  <a:xfrm flipH="1">
                    <a:off x="7262864" y="4232360"/>
                    <a:ext cx="810968" cy="58521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9711" h="668066" extrusionOk="0">
                        <a:moveTo>
                          <a:pt x="0" y="668066"/>
                        </a:moveTo>
                        <a:lnTo>
                          <a:pt x="0" y="222977"/>
                        </a:lnTo>
                        <a:cubicBezTo>
                          <a:pt x="0" y="100010"/>
                          <a:pt x="57848" y="-6673"/>
                          <a:pt x="222651" y="326"/>
                        </a:cubicBezTo>
                        <a:lnTo>
                          <a:pt x="759711" y="326"/>
                        </a:lnTo>
                      </a:path>
                    </a:pathLst>
                  </a:custGeom>
                  <a:noFill/>
                  <a:ln w="28575" cap="flat" cmpd="sng">
                    <a:solidFill>
                      <a:srgbClr val="FFCC1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5073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4" name="Google Shape;2334;p25"/>
                  <p:cNvSpPr/>
                  <p:nvPr/>
                </p:nvSpPr>
                <p:spPr>
                  <a:xfrm>
                    <a:off x="8264580" y="4232359"/>
                    <a:ext cx="810968" cy="583767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9711" h="668066" extrusionOk="0">
                        <a:moveTo>
                          <a:pt x="0" y="668066"/>
                        </a:moveTo>
                        <a:lnTo>
                          <a:pt x="0" y="222977"/>
                        </a:lnTo>
                        <a:cubicBezTo>
                          <a:pt x="0" y="100010"/>
                          <a:pt x="57848" y="-6673"/>
                          <a:pt x="222651" y="326"/>
                        </a:cubicBezTo>
                        <a:lnTo>
                          <a:pt x="759711" y="326"/>
                        </a:lnTo>
                      </a:path>
                    </a:pathLst>
                  </a:custGeom>
                  <a:noFill/>
                  <a:ln w="28575" cap="flat" cmpd="sng">
                    <a:solidFill>
                      <a:srgbClr val="FFCC1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5073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cxnSp>
                <p:nvCxnSpPr>
                  <p:cNvPr id="2335" name="Google Shape;2335;p25"/>
                  <p:cNvCxnSpPr/>
                  <p:nvPr/>
                </p:nvCxnSpPr>
                <p:spPr>
                  <a:xfrm rot="10800000" flipH="1">
                    <a:off x="7474505" y="4113376"/>
                    <a:ext cx="1463040" cy="1038"/>
                  </a:xfrm>
                  <a:prstGeom prst="straightConnector1">
                    <a:avLst/>
                  </a:prstGeom>
                  <a:noFill/>
                  <a:ln w="28575" cap="flat" cmpd="sng">
                    <a:solidFill>
                      <a:srgbClr val="FFCC1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</p:cxnSp>
              <p:sp>
                <p:nvSpPr>
                  <p:cNvPr id="2336" name="Google Shape;2336;p25"/>
                  <p:cNvSpPr/>
                  <p:nvPr/>
                </p:nvSpPr>
                <p:spPr>
                  <a:xfrm>
                    <a:off x="8070783" y="4937760"/>
                    <a:ext cx="194928" cy="75153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94928" h="1033181" extrusionOk="0">
                        <a:moveTo>
                          <a:pt x="187693" y="39697"/>
                        </a:moveTo>
                        <a:cubicBezTo>
                          <a:pt x="187693" y="380308"/>
                          <a:pt x="203578" y="775188"/>
                          <a:pt x="188273" y="940769"/>
                        </a:cubicBezTo>
                        <a:cubicBezTo>
                          <a:pt x="188273" y="991807"/>
                          <a:pt x="146899" y="1033181"/>
                          <a:pt x="95861" y="1033181"/>
                        </a:cubicBezTo>
                        <a:lnTo>
                          <a:pt x="95862" y="1033180"/>
                        </a:lnTo>
                        <a:cubicBezTo>
                          <a:pt x="44824" y="1033180"/>
                          <a:pt x="3450" y="991806"/>
                          <a:pt x="3450" y="940768"/>
                        </a:cubicBezTo>
                        <a:lnTo>
                          <a:pt x="0" y="0"/>
                        </a:lnTo>
                      </a:path>
                    </a:pathLst>
                  </a:custGeom>
                  <a:noFill/>
                  <a:ln w="28575" cap="sq" cmpd="sng">
                    <a:solidFill>
                      <a:srgbClr val="FFCC1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BCEB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337" name="Google Shape;2337;p25"/>
              <p:cNvGrpSpPr/>
              <p:nvPr/>
            </p:nvGrpSpPr>
            <p:grpSpPr>
              <a:xfrm>
                <a:off x="1238449" y="3319621"/>
                <a:ext cx="5133348" cy="3041837"/>
                <a:chOff x="1238449" y="3319621"/>
                <a:chExt cx="5133348" cy="3041837"/>
              </a:xfrm>
            </p:grpSpPr>
            <p:grpSp>
              <p:nvGrpSpPr>
                <p:cNvPr id="2338" name="Google Shape;2338;p25"/>
                <p:cNvGrpSpPr/>
                <p:nvPr/>
              </p:nvGrpSpPr>
              <p:grpSpPr>
                <a:xfrm flipH="1">
                  <a:off x="1238449" y="5213321"/>
                  <a:ext cx="1212302" cy="1146751"/>
                  <a:chOff x="10388838" y="2066304"/>
                  <a:chExt cx="1212302" cy="1146751"/>
                </a:xfrm>
              </p:grpSpPr>
              <p:sp>
                <p:nvSpPr>
                  <p:cNvPr id="2339" name="Google Shape;2339;p25"/>
                  <p:cNvSpPr/>
                  <p:nvPr/>
                </p:nvSpPr>
                <p:spPr>
                  <a:xfrm rot="5400000" flipH="1">
                    <a:off x="10317153" y="2535219"/>
                    <a:ext cx="749521" cy="6061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9711" h="668066" extrusionOk="0">
                        <a:moveTo>
                          <a:pt x="0" y="668066"/>
                        </a:moveTo>
                        <a:lnTo>
                          <a:pt x="0" y="222977"/>
                        </a:lnTo>
                        <a:cubicBezTo>
                          <a:pt x="0" y="100010"/>
                          <a:pt x="57848" y="-6673"/>
                          <a:pt x="222651" y="326"/>
                        </a:cubicBezTo>
                        <a:lnTo>
                          <a:pt x="759711" y="326"/>
                        </a:lnTo>
                      </a:path>
                    </a:pathLst>
                  </a:custGeom>
                  <a:noFill/>
                  <a:ln w="28575" cap="flat" cmpd="sng">
                    <a:solidFill>
                      <a:srgbClr val="FFCC1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5073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40" name="Google Shape;2340;p25"/>
                  <p:cNvSpPr/>
                  <p:nvPr/>
                </p:nvSpPr>
                <p:spPr>
                  <a:xfrm rot="-5400000" flipH="1">
                    <a:off x="10923304" y="2137989"/>
                    <a:ext cx="749521" cy="6061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9711" h="668066" extrusionOk="0">
                        <a:moveTo>
                          <a:pt x="0" y="668066"/>
                        </a:moveTo>
                        <a:lnTo>
                          <a:pt x="0" y="222977"/>
                        </a:lnTo>
                        <a:cubicBezTo>
                          <a:pt x="0" y="100010"/>
                          <a:pt x="57848" y="-6673"/>
                          <a:pt x="222651" y="326"/>
                        </a:cubicBezTo>
                        <a:lnTo>
                          <a:pt x="759711" y="326"/>
                        </a:lnTo>
                      </a:path>
                    </a:pathLst>
                  </a:custGeom>
                  <a:noFill/>
                  <a:ln w="28575" cap="flat" cmpd="sng">
                    <a:solidFill>
                      <a:srgbClr val="FFCC1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5073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cxnSp>
              <p:nvCxnSpPr>
                <p:cNvPr id="2341" name="Google Shape;2341;p25"/>
                <p:cNvCxnSpPr/>
                <p:nvPr/>
              </p:nvCxnSpPr>
              <p:spPr>
                <a:xfrm rot="10800000">
                  <a:off x="2178417" y="6358735"/>
                  <a:ext cx="1920240" cy="1038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FFCC1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cxnSp>
              <p:nvCxnSpPr>
                <p:cNvPr id="2342" name="Google Shape;2342;p25"/>
                <p:cNvCxnSpPr/>
                <p:nvPr/>
              </p:nvCxnSpPr>
              <p:spPr>
                <a:xfrm rot="5400000" flipH="1">
                  <a:off x="5411158" y="4279222"/>
                  <a:ext cx="1920240" cy="1038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FFCC1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343" name="Google Shape;2343;p25"/>
                <p:cNvSpPr/>
                <p:nvPr/>
              </p:nvSpPr>
              <p:spPr>
                <a:xfrm rot="5400000">
                  <a:off x="4640838" y="4631765"/>
                  <a:ext cx="1172430" cy="228695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72430" h="2286957" extrusionOk="0">
                      <a:moveTo>
                        <a:pt x="368300" y="534058"/>
                      </a:moveTo>
                      <a:lnTo>
                        <a:pt x="536575" y="534058"/>
                      </a:lnTo>
                      <a:lnTo>
                        <a:pt x="368300" y="534058"/>
                      </a:lnTo>
                      <a:close/>
                    </a:path>
                    <a:path w="1172430" h="2286957" fill="none" extrusionOk="0">
                      <a:moveTo>
                        <a:pt x="0" y="0"/>
                      </a:moveTo>
                      <a:cubicBezTo>
                        <a:pt x="338436" y="10781"/>
                        <a:pt x="807609" y="28425"/>
                        <a:pt x="962013" y="417785"/>
                      </a:cubicBezTo>
                      <a:cubicBezTo>
                        <a:pt x="1116417" y="807145"/>
                        <a:pt x="1154226" y="1106238"/>
                        <a:pt x="1172430" y="2286957"/>
                      </a:cubicBezTo>
                    </a:path>
                  </a:pathLst>
                </a:custGeom>
                <a:noFill/>
                <a:ln w="28575" cap="flat" cmpd="sng">
                  <a:solidFill>
                    <a:srgbClr val="FFCC1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BCEB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344" name="Google Shape;2344;p25"/>
              <p:cNvSpPr/>
              <p:nvPr/>
            </p:nvSpPr>
            <p:spPr>
              <a:xfrm>
                <a:off x="2411314" y="1414506"/>
                <a:ext cx="409053" cy="606151"/>
              </a:xfrm>
              <a:custGeom>
                <a:avLst/>
                <a:gdLst/>
                <a:ahLst/>
                <a:cxnLst/>
                <a:rect l="l" t="t" r="r" b="b"/>
                <a:pathLst>
                  <a:path w="414614" h="668066" extrusionOk="0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414614" y="2340"/>
                    </a:lnTo>
                  </a:path>
                </a:pathLst>
              </a:custGeom>
              <a:noFill/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5" name="Google Shape;2345;p25"/>
              <p:cNvSpPr/>
              <p:nvPr/>
            </p:nvSpPr>
            <p:spPr>
              <a:xfrm rot="10800000">
                <a:off x="2767985" y="776709"/>
                <a:ext cx="277800" cy="640080"/>
              </a:xfrm>
              <a:custGeom>
                <a:avLst/>
                <a:gdLst/>
                <a:ahLst/>
                <a:cxnLst/>
                <a:rect l="l" t="t" r="r" b="b"/>
                <a:pathLst>
                  <a:path w="329721" h="668066" extrusionOk="0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329721" y="1177"/>
                    </a:lnTo>
                  </a:path>
                </a:pathLst>
              </a:custGeom>
              <a:noFill/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6" name="Google Shape;2346;p25"/>
              <p:cNvSpPr/>
              <p:nvPr/>
            </p:nvSpPr>
            <p:spPr>
              <a:xfrm rot="-5400000" flipH="1">
                <a:off x="2842999" y="1579359"/>
                <a:ext cx="1234952" cy="2106924"/>
              </a:xfrm>
              <a:custGeom>
                <a:avLst/>
                <a:gdLst/>
                <a:ahLst/>
                <a:cxnLst/>
                <a:rect l="l" t="t" r="r" b="b"/>
                <a:pathLst>
                  <a:path w="1234952" h="2106924" extrusionOk="0">
                    <a:moveTo>
                      <a:pt x="430823" y="526243"/>
                    </a:moveTo>
                    <a:lnTo>
                      <a:pt x="599098" y="526243"/>
                    </a:lnTo>
                    <a:lnTo>
                      <a:pt x="430823" y="526243"/>
                    </a:lnTo>
                    <a:close/>
                  </a:path>
                  <a:path w="1234952" h="2106924" fill="none" extrusionOk="0">
                    <a:moveTo>
                      <a:pt x="0" y="0"/>
                    </a:moveTo>
                    <a:cubicBezTo>
                      <a:pt x="404871" y="18602"/>
                      <a:pt x="797240" y="3777"/>
                      <a:pt x="1003065" y="354931"/>
                    </a:cubicBezTo>
                    <a:cubicBezTo>
                      <a:pt x="1208890" y="706085"/>
                      <a:pt x="1217330" y="1490210"/>
                      <a:pt x="1234952" y="2106924"/>
                    </a:cubicBezTo>
                  </a:path>
                </a:pathLst>
              </a:custGeom>
              <a:noFill/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BCEB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347" name="Google Shape;2347;p25"/>
              <p:cNvCxnSpPr/>
              <p:nvPr/>
            </p:nvCxnSpPr>
            <p:spPr>
              <a:xfrm flipH="1">
                <a:off x="4475327" y="3248766"/>
                <a:ext cx="19202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sp>
          <p:nvSpPr>
            <p:cNvPr id="2348" name="Google Shape;2348;p25"/>
            <p:cNvSpPr/>
            <p:nvPr/>
          </p:nvSpPr>
          <p:spPr>
            <a:xfrm>
              <a:off x="11337669" y="4949421"/>
              <a:ext cx="854331" cy="23115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FFCC1F"/>
                  </a:solidFill>
                  <a:latin typeface="Arial"/>
                  <a:ea typeface="Arial"/>
                  <a:cs typeface="Arial"/>
                  <a:sym typeface="Arial"/>
                </a:rPr>
                <a:t>Shareholder</a:t>
              </a:r>
              <a:br>
                <a:rPr lang="en-US" sz="1000">
                  <a:solidFill>
                    <a:srgbClr val="FFCC1F"/>
                  </a:solidFill>
                  <a:latin typeface="Arial"/>
                  <a:ea typeface="Arial"/>
                  <a:cs typeface="Arial"/>
                  <a:sym typeface="Arial"/>
                </a:rPr>
              </a:br>
              <a:r>
                <a:rPr lang="en-US" sz="1000">
                  <a:solidFill>
                    <a:srgbClr val="FFCC1F"/>
                  </a:solidFill>
                  <a:latin typeface="Arial"/>
                  <a:ea typeface="Arial"/>
                  <a:cs typeface="Arial"/>
                  <a:sym typeface="Arial"/>
                </a:rPr>
                <a:t>Emails</a:t>
              </a:r>
              <a:endParaRPr/>
            </a:p>
          </p:txBody>
        </p:sp>
        <p:grpSp>
          <p:nvGrpSpPr>
            <p:cNvPr id="2349" name="Google Shape;2349;p25"/>
            <p:cNvGrpSpPr/>
            <p:nvPr/>
          </p:nvGrpSpPr>
          <p:grpSpPr>
            <a:xfrm>
              <a:off x="10533284" y="4831014"/>
              <a:ext cx="817167" cy="686082"/>
              <a:chOff x="10533284" y="4831014"/>
              <a:chExt cx="817167" cy="686082"/>
            </a:xfrm>
          </p:grpSpPr>
          <p:sp>
            <p:nvSpPr>
              <p:cNvPr id="2350" name="Google Shape;2350;p25"/>
              <p:cNvSpPr/>
              <p:nvPr/>
            </p:nvSpPr>
            <p:spPr>
              <a:xfrm>
                <a:off x="10533284" y="5335508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Communication</a:t>
                </a:r>
                <a:endParaRPr/>
              </a:p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Services</a:t>
                </a:r>
                <a:endParaRPr/>
              </a:p>
            </p:txBody>
          </p:sp>
          <p:sp>
            <p:nvSpPr>
              <p:cNvPr id="2351" name="Google Shape;2351;p25"/>
              <p:cNvSpPr/>
              <p:nvPr/>
            </p:nvSpPr>
            <p:spPr>
              <a:xfrm>
                <a:off x="10693252" y="4831014"/>
                <a:ext cx="474428" cy="474426"/>
              </a:xfrm>
              <a:prstGeom prst="ellipse">
                <a:avLst/>
              </a:prstGeom>
              <a:blipFill rotWithShape="1">
                <a:blip r:embed="rId9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2" name="Google Shape;2352;p25"/>
            <p:cNvGrpSpPr/>
            <p:nvPr/>
          </p:nvGrpSpPr>
          <p:grpSpPr>
            <a:xfrm>
              <a:off x="2650798" y="287298"/>
              <a:ext cx="775306" cy="786679"/>
              <a:chOff x="2650798" y="287298"/>
              <a:chExt cx="775306" cy="786679"/>
            </a:xfrm>
          </p:grpSpPr>
          <p:sp>
            <p:nvSpPr>
              <p:cNvPr id="2353" name="Google Shape;2353;p25"/>
              <p:cNvSpPr/>
              <p:nvPr/>
            </p:nvSpPr>
            <p:spPr>
              <a:xfrm>
                <a:off x="2650798" y="287298"/>
                <a:ext cx="775306" cy="23083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  <a:t>Shareholder </a:t>
                </a:r>
                <a:b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  <a:t>receiving Email </a:t>
                </a:r>
                <a:b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  <a:t>from CEO</a:t>
                </a:r>
                <a:endParaRPr/>
              </a:p>
            </p:txBody>
          </p:sp>
          <p:sp>
            <p:nvSpPr>
              <p:cNvPr id="2354" name="Google Shape;2354;p25"/>
              <p:cNvSpPr/>
              <p:nvPr/>
            </p:nvSpPr>
            <p:spPr>
              <a:xfrm>
                <a:off x="2786781" y="607746"/>
                <a:ext cx="466233" cy="466231"/>
              </a:xfrm>
              <a:prstGeom prst="ellipse">
                <a:avLst/>
              </a:prstGeom>
              <a:blipFill rotWithShape="1">
                <a:blip r:embed="rId10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55" name="Google Shape;2355;p25"/>
            <p:cNvGrpSpPr/>
            <p:nvPr/>
          </p:nvGrpSpPr>
          <p:grpSpPr>
            <a:xfrm>
              <a:off x="-2539" y="4963746"/>
              <a:ext cx="1410587" cy="475488"/>
              <a:chOff x="-2539" y="4963746"/>
              <a:chExt cx="1410587" cy="475488"/>
            </a:xfrm>
          </p:grpSpPr>
          <p:sp>
            <p:nvSpPr>
              <p:cNvPr id="2356" name="Google Shape;2356;p25"/>
              <p:cNvSpPr/>
              <p:nvPr/>
            </p:nvSpPr>
            <p:spPr>
              <a:xfrm>
                <a:off x="-2539" y="5088648"/>
                <a:ext cx="831301" cy="23083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rPr>
                  <a:t>CEO sending </a:t>
                </a:r>
                <a:br>
                  <a:rPr lang="en-US"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rPr>
                  <a:t>email to Shareholders</a:t>
                </a:r>
                <a:endParaRPr/>
              </a:p>
            </p:txBody>
          </p:sp>
          <p:sp>
            <p:nvSpPr>
              <p:cNvPr id="2357" name="Google Shape;2357;p25"/>
              <p:cNvSpPr/>
              <p:nvPr/>
            </p:nvSpPr>
            <p:spPr>
              <a:xfrm>
                <a:off x="932559" y="4963746"/>
                <a:ext cx="475489" cy="475488"/>
              </a:xfrm>
              <a:prstGeom prst="ellipse">
                <a:avLst/>
              </a:prstGeom>
              <a:blipFill rotWithShape="1">
                <a:blip r:embed="rId11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358" name="Google Shape;2358;p25"/>
          <p:cNvGrpSpPr/>
          <p:nvPr/>
        </p:nvGrpSpPr>
        <p:grpSpPr>
          <a:xfrm>
            <a:off x="97011" y="287297"/>
            <a:ext cx="6391225" cy="6420554"/>
            <a:chOff x="97011" y="287297"/>
            <a:chExt cx="6391225" cy="6420554"/>
          </a:xfrm>
        </p:grpSpPr>
        <p:grpSp>
          <p:nvGrpSpPr>
            <p:cNvPr id="2359" name="Google Shape;2359;p25"/>
            <p:cNvGrpSpPr/>
            <p:nvPr/>
          </p:nvGrpSpPr>
          <p:grpSpPr>
            <a:xfrm>
              <a:off x="2337007" y="962994"/>
              <a:ext cx="4024862" cy="2356999"/>
              <a:chOff x="2337007" y="962994"/>
              <a:chExt cx="4024862" cy="2356999"/>
            </a:xfrm>
          </p:grpSpPr>
          <p:cxnSp>
            <p:nvCxnSpPr>
              <p:cNvPr id="2360" name="Google Shape;2360;p25"/>
              <p:cNvCxnSpPr/>
              <p:nvPr/>
            </p:nvCxnSpPr>
            <p:spPr>
              <a:xfrm flipH="1">
                <a:off x="2339021" y="962994"/>
                <a:ext cx="13097" cy="1188720"/>
              </a:xfrm>
              <a:prstGeom prst="straightConnector1">
                <a:avLst/>
              </a:prstGeom>
              <a:noFill/>
              <a:ln w="28575" cap="rnd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361" name="Google Shape;2361;p25"/>
              <p:cNvSpPr/>
              <p:nvPr/>
            </p:nvSpPr>
            <p:spPr>
              <a:xfrm rot="-5400000" flipH="1">
                <a:off x="2814170" y="1652777"/>
                <a:ext cx="1188061" cy="2142387"/>
              </a:xfrm>
              <a:custGeom>
                <a:avLst/>
                <a:gdLst/>
                <a:ahLst/>
                <a:cxnLst/>
                <a:rect l="l" t="t" r="r" b="b"/>
                <a:pathLst>
                  <a:path w="1188061" h="2142387" extrusionOk="0">
                    <a:moveTo>
                      <a:pt x="380023" y="530165"/>
                    </a:moveTo>
                    <a:lnTo>
                      <a:pt x="548298" y="530165"/>
                    </a:lnTo>
                    <a:lnTo>
                      <a:pt x="380023" y="530165"/>
                    </a:lnTo>
                    <a:close/>
                  </a:path>
                  <a:path w="1188061" h="2142387" fill="none" extrusionOk="0">
                    <a:moveTo>
                      <a:pt x="0" y="15"/>
                    </a:moveTo>
                    <a:cubicBezTo>
                      <a:pt x="440039" y="-925"/>
                      <a:pt x="779634" y="41199"/>
                      <a:pt x="977644" y="398261"/>
                    </a:cubicBezTo>
                    <a:cubicBezTo>
                      <a:pt x="1175654" y="755323"/>
                      <a:pt x="1169857" y="1364160"/>
                      <a:pt x="1188061" y="2142387"/>
                    </a:cubicBezTo>
                  </a:path>
                </a:pathLst>
              </a:cu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BCEB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362" name="Google Shape;2362;p25"/>
              <p:cNvCxnSpPr/>
              <p:nvPr/>
            </p:nvCxnSpPr>
            <p:spPr>
              <a:xfrm flipH="1">
                <a:off x="4441629" y="3318955"/>
                <a:ext cx="19202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363" name="Google Shape;2363;p25"/>
            <p:cNvGrpSpPr/>
            <p:nvPr/>
          </p:nvGrpSpPr>
          <p:grpSpPr>
            <a:xfrm>
              <a:off x="1153249" y="3277217"/>
              <a:ext cx="5334987" cy="3219309"/>
              <a:chOff x="1153249" y="3277217"/>
              <a:chExt cx="5334987" cy="3219309"/>
            </a:xfrm>
          </p:grpSpPr>
          <p:cxnSp>
            <p:nvCxnSpPr>
              <p:cNvPr id="2364" name="Google Shape;2364;p25"/>
              <p:cNvCxnSpPr/>
              <p:nvPr/>
            </p:nvCxnSpPr>
            <p:spPr>
              <a:xfrm rot="10800000" flipH="1">
                <a:off x="1153249" y="6495091"/>
                <a:ext cx="292608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365" name="Google Shape;2365;p25"/>
              <p:cNvCxnSpPr/>
              <p:nvPr/>
            </p:nvCxnSpPr>
            <p:spPr>
              <a:xfrm rot="5400000" flipH="1">
                <a:off x="5527597" y="4236818"/>
                <a:ext cx="19202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366" name="Google Shape;2366;p25"/>
              <p:cNvSpPr/>
              <p:nvPr/>
            </p:nvSpPr>
            <p:spPr>
              <a:xfrm rot="5400000">
                <a:off x="4613891" y="4625190"/>
                <a:ext cx="1316300" cy="2426373"/>
              </a:xfrm>
              <a:custGeom>
                <a:avLst/>
                <a:gdLst/>
                <a:ahLst/>
                <a:cxnLst/>
                <a:rect l="l" t="t" r="r" b="b"/>
                <a:pathLst>
                  <a:path w="1316300" h="2426373" extrusionOk="0">
                    <a:moveTo>
                      <a:pt x="499867" y="542259"/>
                    </a:moveTo>
                    <a:lnTo>
                      <a:pt x="668142" y="542259"/>
                    </a:lnTo>
                    <a:lnTo>
                      <a:pt x="499867" y="542259"/>
                    </a:lnTo>
                    <a:close/>
                  </a:path>
                  <a:path w="1316300" h="2426373" fill="none" extrusionOk="0">
                    <a:moveTo>
                      <a:pt x="0" y="0"/>
                    </a:moveTo>
                    <a:cubicBezTo>
                      <a:pt x="398400" y="14528"/>
                      <a:pt x="849587" y="-27616"/>
                      <a:pt x="1068970" y="376780"/>
                    </a:cubicBezTo>
                    <a:cubicBezTo>
                      <a:pt x="1288353" y="781176"/>
                      <a:pt x="1310397" y="1430175"/>
                      <a:pt x="1316300" y="2426373"/>
                    </a:cubicBezTo>
                  </a:path>
                </a:pathLst>
              </a:cu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BCEB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7" name="Google Shape;2367;p25"/>
            <p:cNvGrpSpPr/>
            <p:nvPr/>
          </p:nvGrpSpPr>
          <p:grpSpPr>
            <a:xfrm>
              <a:off x="2077858" y="287297"/>
              <a:ext cx="600227" cy="797501"/>
              <a:chOff x="2059570" y="287297"/>
              <a:chExt cx="600227" cy="797501"/>
            </a:xfrm>
          </p:grpSpPr>
          <p:sp>
            <p:nvSpPr>
              <p:cNvPr id="2368" name="Google Shape;2368;p25"/>
              <p:cNvSpPr/>
              <p:nvPr/>
            </p:nvSpPr>
            <p:spPr>
              <a:xfrm>
                <a:off x="2059570" y="287297"/>
                <a:ext cx="600227" cy="1538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  <a:t>Wholesaler</a:t>
                </a:r>
                <a:b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  <a:t>Website</a:t>
                </a:r>
                <a:endParaRPr/>
              </a:p>
            </p:txBody>
          </p:sp>
          <p:sp>
            <p:nvSpPr>
              <p:cNvPr id="2369" name="Google Shape;2369;p25"/>
              <p:cNvSpPr/>
              <p:nvPr/>
            </p:nvSpPr>
            <p:spPr>
              <a:xfrm>
                <a:off x="2094507" y="609310"/>
                <a:ext cx="475489" cy="475488"/>
              </a:xfrm>
              <a:prstGeom prst="ellipse">
                <a:avLst/>
              </a:prstGeom>
              <a:blipFill rotWithShape="1">
                <a:blip r:embed="rId12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70" name="Google Shape;2370;p25"/>
            <p:cNvGrpSpPr/>
            <p:nvPr/>
          </p:nvGrpSpPr>
          <p:grpSpPr>
            <a:xfrm>
              <a:off x="97011" y="6236699"/>
              <a:ext cx="1308868" cy="471152"/>
              <a:chOff x="97011" y="6236699"/>
              <a:chExt cx="1308868" cy="471152"/>
            </a:xfrm>
          </p:grpSpPr>
          <p:sp>
            <p:nvSpPr>
              <p:cNvPr id="2371" name="Google Shape;2371;p25"/>
              <p:cNvSpPr/>
              <p:nvPr/>
            </p:nvSpPr>
            <p:spPr>
              <a:xfrm>
                <a:off x="97011" y="6411482"/>
                <a:ext cx="731751" cy="15901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rPr>
                  <a:t>Employee</a:t>
                </a:r>
                <a:br>
                  <a:rPr lang="en-US"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rPr>
                  <a:t>browsing</a:t>
                </a:r>
                <a:endParaRPr/>
              </a:p>
            </p:txBody>
          </p:sp>
          <p:sp>
            <p:nvSpPr>
              <p:cNvPr id="2372" name="Google Shape;2372;p25"/>
              <p:cNvSpPr/>
              <p:nvPr/>
            </p:nvSpPr>
            <p:spPr>
              <a:xfrm>
                <a:off x="934727" y="6236699"/>
                <a:ext cx="471152" cy="471152"/>
              </a:xfrm>
              <a:prstGeom prst="ellipse">
                <a:avLst/>
              </a:prstGeom>
              <a:blipFill rotWithShape="1">
                <a:blip r:embed="rId13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373" name="Google Shape;2373;p25"/>
          <p:cNvGrpSpPr/>
          <p:nvPr/>
        </p:nvGrpSpPr>
        <p:grpSpPr>
          <a:xfrm>
            <a:off x="1224816" y="287298"/>
            <a:ext cx="10862152" cy="5370838"/>
            <a:chOff x="1224816" y="287298"/>
            <a:chExt cx="10862152" cy="5370838"/>
          </a:xfrm>
        </p:grpSpPr>
        <p:grpSp>
          <p:nvGrpSpPr>
            <p:cNvPr id="2374" name="Google Shape;2374;p25"/>
            <p:cNvGrpSpPr/>
            <p:nvPr/>
          </p:nvGrpSpPr>
          <p:grpSpPr>
            <a:xfrm>
              <a:off x="1616454" y="788024"/>
              <a:ext cx="9049259" cy="4870112"/>
              <a:chOff x="1616454" y="788024"/>
              <a:chExt cx="9049259" cy="4870112"/>
            </a:xfrm>
          </p:grpSpPr>
          <p:grpSp>
            <p:nvGrpSpPr>
              <p:cNvPr id="2375" name="Google Shape;2375;p25"/>
              <p:cNvGrpSpPr/>
              <p:nvPr/>
            </p:nvGrpSpPr>
            <p:grpSpPr>
              <a:xfrm>
                <a:off x="6525380" y="3367229"/>
                <a:ext cx="4140333" cy="2290907"/>
                <a:chOff x="6525380" y="3367229"/>
                <a:chExt cx="4140333" cy="2290907"/>
              </a:xfrm>
            </p:grpSpPr>
            <p:grpSp>
              <p:nvGrpSpPr>
                <p:cNvPr id="2376" name="Google Shape;2376;p25"/>
                <p:cNvGrpSpPr/>
                <p:nvPr/>
              </p:nvGrpSpPr>
              <p:grpSpPr>
                <a:xfrm>
                  <a:off x="6525380" y="3367229"/>
                  <a:ext cx="836896" cy="2271876"/>
                  <a:chOff x="6525380" y="3367229"/>
                  <a:chExt cx="836896" cy="2271876"/>
                </a:xfrm>
              </p:grpSpPr>
              <p:sp>
                <p:nvSpPr>
                  <p:cNvPr id="2377" name="Google Shape;2377;p25"/>
                  <p:cNvSpPr/>
                  <p:nvPr/>
                </p:nvSpPr>
                <p:spPr>
                  <a:xfrm flipH="1">
                    <a:off x="6525380" y="3367229"/>
                    <a:ext cx="810968" cy="60615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9711" h="668066" extrusionOk="0">
                        <a:moveTo>
                          <a:pt x="0" y="668066"/>
                        </a:moveTo>
                        <a:lnTo>
                          <a:pt x="0" y="222977"/>
                        </a:lnTo>
                        <a:cubicBezTo>
                          <a:pt x="0" y="100010"/>
                          <a:pt x="57848" y="-6673"/>
                          <a:pt x="222651" y="326"/>
                        </a:cubicBezTo>
                        <a:lnTo>
                          <a:pt x="759711" y="326"/>
                        </a:lnTo>
                      </a:path>
                    </a:pathLst>
                  </a:custGeom>
                  <a:noFill/>
                  <a:ln w="28575" cap="flat" cmpd="sng">
                    <a:solidFill>
                      <a:srgbClr val="5C72B7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5073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78" name="Google Shape;2378;p25"/>
                  <p:cNvSpPr/>
                  <p:nvPr/>
                </p:nvSpPr>
                <p:spPr>
                  <a:xfrm>
                    <a:off x="7294068" y="4450385"/>
                    <a:ext cx="68208" cy="11887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08" h="889010" extrusionOk="0">
                        <a:moveTo>
                          <a:pt x="68208" y="0"/>
                        </a:moveTo>
                        <a:cubicBezTo>
                          <a:pt x="63975" y="858315"/>
                          <a:pt x="66091" y="40230"/>
                          <a:pt x="61858" y="860445"/>
                        </a:cubicBezTo>
                        <a:cubicBezTo>
                          <a:pt x="61858" y="876221"/>
                          <a:pt x="49069" y="889010"/>
                          <a:pt x="33293" y="889010"/>
                        </a:cubicBezTo>
                        <a:lnTo>
                          <a:pt x="29200" y="889010"/>
                        </a:lnTo>
                        <a:cubicBezTo>
                          <a:pt x="13424" y="889010"/>
                          <a:pt x="635" y="876221"/>
                          <a:pt x="635" y="860445"/>
                        </a:cubicBezTo>
                        <a:cubicBezTo>
                          <a:pt x="635" y="35997"/>
                          <a:pt x="0" y="2540"/>
                          <a:pt x="0" y="2540"/>
                        </a:cubicBezTo>
                      </a:path>
                    </a:pathLst>
                  </a:custGeom>
                  <a:noFill/>
                  <a:ln w="28575" cap="sq" cmpd="sng">
                    <a:solidFill>
                      <a:srgbClr val="5C72B7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5073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379" name="Google Shape;2379;p25"/>
                <p:cNvGrpSpPr/>
                <p:nvPr/>
              </p:nvGrpSpPr>
              <p:grpSpPr>
                <a:xfrm>
                  <a:off x="7322357" y="4169567"/>
                  <a:ext cx="1689612" cy="1488569"/>
                  <a:chOff x="7322357" y="4169567"/>
                  <a:chExt cx="1689612" cy="1488569"/>
                </a:xfrm>
              </p:grpSpPr>
              <p:sp>
                <p:nvSpPr>
                  <p:cNvPr id="2380" name="Google Shape;2380;p25"/>
                  <p:cNvSpPr/>
                  <p:nvPr/>
                </p:nvSpPr>
                <p:spPr>
                  <a:xfrm flipH="1">
                    <a:off x="7322357" y="4171023"/>
                    <a:ext cx="810968" cy="6670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9711" h="761464" extrusionOk="0">
                        <a:moveTo>
                          <a:pt x="0" y="761464"/>
                        </a:moveTo>
                        <a:lnTo>
                          <a:pt x="0" y="222977"/>
                        </a:lnTo>
                        <a:cubicBezTo>
                          <a:pt x="0" y="100010"/>
                          <a:pt x="57848" y="-6673"/>
                          <a:pt x="222651" y="326"/>
                        </a:cubicBezTo>
                        <a:lnTo>
                          <a:pt x="759711" y="326"/>
                        </a:lnTo>
                      </a:path>
                    </a:pathLst>
                  </a:custGeom>
                  <a:noFill/>
                  <a:ln w="28575" cap="flat" cmpd="sng">
                    <a:solidFill>
                      <a:srgbClr val="5C72B7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5073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81" name="Google Shape;2381;p25"/>
                  <p:cNvSpPr/>
                  <p:nvPr/>
                </p:nvSpPr>
                <p:spPr>
                  <a:xfrm>
                    <a:off x="8135436" y="4926616"/>
                    <a:ext cx="68208" cy="7315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68208" h="889010" extrusionOk="0">
                        <a:moveTo>
                          <a:pt x="68208" y="0"/>
                        </a:moveTo>
                        <a:cubicBezTo>
                          <a:pt x="63975" y="858315"/>
                          <a:pt x="66091" y="40230"/>
                          <a:pt x="61858" y="860445"/>
                        </a:cubicBezTo>
                        <a:cubicBezTo>
                          <a:pt x="61858" y="876221"/>
                          <a:pt x="49069" y="889010"/>
                          <a:pt x="33293" y="889010"/>
                        </a:cubicBezTo>
                        <a:lnTo>
                          <a:pt x="29200" y="889010"/>
                        </a:lnTo>
                        <a:cubicBezTo>
                          <a:pt x="13424" y="889010"/>
                          <a:pt x="635" y="876221"/>
                          <a:pt x="635" y="860445"/>
                        </a:cubicBezTo>
                        <a:cubicBezTo>
                          <a:pt x="635" y="35997"/>
                          <a:pt x="0" y="2540"/>
                          <a:pt x="0" y="2540"/>
                        </a:cubicBezTo>
                      </a:path>
                    </a:pathLst>
                  </a:custGeom>
                  <a:noFill/>
                  <a:ln w="28575" cap="sq" cmpd="sng">
                    <a:solidFill>
                      <a:srgbClr val="5C72B7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5073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82" name="Google Shape;2382;p25"/>
                  <p:cNvSpPr/>
                  <p:nvPr/>
                </p:nvSpPr>
                <p:spPr>
                  <a:xfrm>
                    <a:off x="8201001" y="4169567"/>
                    <a:ext cx="810968" cy="6670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59711" h="761464" extrusionOk="0">
                        <a:moveTo>
                          <a:pt x="0" y="761464"/>
                        </a:moveTo>
                        <a:lnTo>
                          <a:pt x="0" y="222977"/>
                        </a:lnTo>
                        <a:cubicBezTo>
                          <a:pt x="0" y="100010"/>
                          <a:pt x="57848" y="-6673"/>
                          <a:pt x="222651" y="326"/>
                        </a:cubicBezTo>
                        <a:lnTo>
                          <a:pt x="759711" y="326"/>
                        </a:lnTo>
                      </a:path>
                    </a:pathLst>
                  </a:custGeom>
                  <a:noFill/>
                  <a:ln w="28575" cap="flat" cmpd="sng">
                    <a:solidFill>
                      <a:srgbClr val="5C72B7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ctr" anchorCtr="0">
                    <a:noAutofit/>
                  </a:bodyPr>
                  <a:lstStyle/>
                  <a:p>
                    <a:pPr marL="0" marR="0" lvl="0" indent="0" algn="ctr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005073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cxnSp>
              <p:nvCxnSpPr>
                <p:cNvPr id="2383" name="Google Shape;2383;p25"/>
                <p:cNvCxnSpPr/>
                <p:nvPr/>
              </p:nvCxnSpPr>
              <p:spPr>
                <a:xfrm rot="10800000" flipH="1">
                  <a:off x="9202673" y="4170196"/>
                  <a:ext cx="1463040" cy="1038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5C72B7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</p:grpSp>
          <p:grpSp>
            <p:nvGrpSpPr>
              <p:cNvPr id="2384" name="Google Shape;2384;p25"/>
              <p:cNvGrpSpPr/>
              <p:nvPr/>
            </p:nvGrpSpPr>
            <p:grpSpPr>
              <a:xfrm rot="-5400000">
                <a:off x="1319524" y="1084953"/>
                <a:ext cx="1243948" cy="650089"/>
                <a:chOff x="10452904" y="2626384"/>
                <a:chExt cx="1243948" cy="650089"/>
              </a:xfrm>
            </p:grpSpPr>
            <p:sp>
              <p:nvSpPr>
                <p:cNvPr id="2385" name="Google Shape;2385;p25"/>
                <p:cNvSpPr/>
                <p:nvPr/>
              </p:nvSpPr>
              <p:spPr>
                <a:xfrm rot="5400000" flipH="1">
                  <a:off x="10551453" y="2768871"/>
                  <a:ext cx="409053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614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 cap="flat" cmpd="sng">
                  <a:solidFill>
                    <a:srgbClr val="5C72B7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86" name="Google Shape;2386;p25"/>
                <p:cNvSpPr/>
                <p:nvPr/>
              </p:nvSpPr>
              <p:spPr>
                <a:xfrm rot="-5400000" flipH="1">
                  <a:off x="11237912" y="2445244"/>
                  <a:ext cx="277800" cy="640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72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 cap="flat" cmpd="sng">
                  <a:solidFill>
                    <a:srgbClr val="5C72B7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387" name="Google Shape;2387;p25"/>
              <p:cNvSpPr/>
              <p:nvPr/>
            </p:nvSpPr>
            <p:spPr>
              <a:xfrm rot="-5400000" flipH="1">
                <a:off x="2755194" y="1531198"/>
                <a:ext cx="1360657" cy="2343699"/>
              </a:xfrm>
              <a:custGeom>
                <a:avLst/>
                <a:gdLst/>
                <a:ahLst/>
                <a:cxnLst/>
                <a:rect l="l" t="t" r="r" b="b"/>
                <a:pathLst>
                  <a:path w="1360657" h="2343699" extrusionOk="0">
                    <a:moveTo>
                      <a:pt x="564725" y="545694"/>
                    </a:moveTo>
                    <a:lnTo>
                      <a:pt x="733000" y="545694"/>
                    </a:lnTo>
                    <a:lnTo>
                      <a:pt x="564725" y="545694"/>
                    </a:lnTo>
                    <a:close/>
                  </a:path>
                  <a:path w="1360657" h="2343699" fill="none" extrusionOk="0">
                    <a:moveTo>
                      <a:pt x="0" y="0"/>
                    </a:moveTo>
                    <a:cubicBezTo>
                      <a:pt x="416266" y="1085"/>
                      <a:pt x="912476" y="-11973"/>
                      <a:pt x="1146128" y="413019"/>
                    </a:cubicBezTo>
                    <a:cubicBezTo>
                      <a:pt x="1379780" y="838011"/>
                      <a:pt x="1350654" y="1507418"/>
                      <a:pt x="1360657" y="2343699"/>
                    </a:cubicBezTo>
                  </a:path>
                </a:pathLst>
              </a:cu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BCEB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388" name="Google Shape;2388;p25"/>
              <p:cNvCxnSpPr/>
              <p:nvPr/>
            </p:nvCxnSpPr>
            <p:spPr>
              <a:xfrm flipH="1">
                <a:off x="4441629" y="3380851"/>
                <a:ext cx="19202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389" name="Google Shape;2389;p25"/>
            <p:cNvGrpSpPr/>
            <p:nvPr/>
          </p:nvGrpSpPr>
          <p:grpSpPr>
            <a:xfrm>
              <a:off x="10524211" y="3918365"/>
              <a:ext cx="817167" cy="693256"/>
              <a:chOff x="10524211" y="3918365"/>
              <a:chExt cx="817167" cy="693256"/>
            </a:xfrm>
          </p:grpSpPr>
          <p:sp>
            <p:nvSpPr>
              <p:cNvPr id="2390" name="Google Shape;2390;p25"/>
              <p:cNvSpPr/>
              <p:nvPr/>
            </p:nvSpPr>
            <p:spPr>
              <a:xfrm>
                <a:off x="10685340" y="3918365"/>
                <a:ext cx="490252" cy="490252"/>
              </a:xfrm>
              <a:prstGeom prst="ellipse">
                <a:avLst/>
              </a:prstGeom>
              <a:blipFill rotWithShape="1">
                <a:blip r:embed="rId14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1" name="Google Shape;2391;p25"/>
              <p:cNvSpPr/>
              <p:nvPr/>
            </p:nvSpPr>
            <p:spPr>
              <a:xfrm>
                <a:off x="10524211" y="4430033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Workflow</a:t>
                </a:r>
                <a:endParaRPr/>
              </a:p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Application</a:t>
                </a:r>
                <a:endParaRPr/>
              </a:p>
            </p:txBody>
          </p:sp>
        </p:grpSp>
        <p:sp>
          <p:nvSpPr>
            <p:cNvPr id="2392" name="Google Shape;2392;p25"/>
            <p:cNvSpPr/>
            <p:nvPr/>
          </p:nvSpPr>
          <p:spPr>
            <a:xfrm>
              <a:off x="11366177" y="4068911"/>
              <a:ext cx="720791" cy="23115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5C72B7"/>
                  </a:solidFill>
                  <a:latin typeface="Arial"/>
                  <a:ea typeface="Arial"/>
                  <a:cs typeface="Arial"/>
                  <a:sym typeface="Arial"/>
                </a:rPr>
                <a:t>Workflow</a:t>
              </a:r>
              <a:br>
                <a:rPr lang="en-US" sz="1000">
                  <a:solidFill>
                    <a:srgbClr val="5C72B7"/>
                  </a:solidFill>
                  <a:latin typeface="Arial"/>
                  <a:ea typeface="Arial"/>
                  <a:cs typeface="Arial"/>
                  <a:sym typeface="Arial"/>
                </a:rPr>
              </a:br>
              <a:r>
                <a:rPr lang="en-US" sz="1000">
                  <a:solidFill>
                    <a:srgbClr val="5C72B7"/>
                  </a:solidFill>
                  <a:latin typeface="Arial"/>
                  <a:ea typeface="Arial"/>
                  <a:cs typeface="Arial"/>
                  <a:sym typeface="Arial"/>
                </a:rPr>
                <a:t>Automation</a:t>
              </a:r>
              <a:endParaRPr/>
            </a:p>
          </p:txBody>
        </p:sp>
        <p:grpSp>
          <p:nvGrpSpPr>
            <p:cNvPr id="2393" name="Google Shape;2393;p25"/>
            <p:cNvGrpSpPr/>
            <p:nvPr/>
          </p:nvGrpSpPr>
          <p:grpSpPr>
            <a:xfrm>
              <a:off x="1224816" y="287298"/>
              <a:ext cx="784275" cy="776117"/>
              <a:chOff x="1224816" y="287298"/>
              <a:chExt cx="784275" cy="776117"/>
            </a:xfrm>
          </p:grpSpPr>
          <p:sp>
            <p:nvSpPr>
              <p:cNvPr id="2394" name="Google Shape;2394;p25"/>
              <p:cNvSpPr/>
              <p:nvPr/>
            </p:nvSpPr>
            <p:spPr>
              <a:xfrm>
                <a:off x="1224816" y="287298"/>
                <a:ext cx="784275" cy="30777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  <a:t>Field Engineer submitting </a:t>
                </a:r>
                <a:b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  <a:t>work order</a:t>
                </a:r>
                <a:endParaRPr/>
              </a:p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700">
                  <a:solidFill>
                    <a:srgbClr val="48484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5" name="Google Shape;2395;p25"/>
              <p:cNvSpPr/>
              <p:nvPr/>
            </p:nvSpPr>
            <p:spPr>
              <a:xfrm>
                <a:off x="1352984" y="578783"/>
                <a:ext cx="484632" cy="484632"/>
              </a:xfrm>
              <a:prstGeom prst="ellipse">
                <a:avLst/>
              </a:prstGeom>
              <a:blipFill rotWithShape="1">
                <a:blip r:embed="rId15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396" name="Google Shape;2396;p25"/>
          <p:cNvGrpSpPr/>
          <p:nvPr/>
        </p:nvGrpSpPr>
        <p:grpSpPr>
          <a:xfrm>
            <a:off x="97011" y="287298"/>
            <a:ext cx="6264858" cy="6005721"/>
            <a:chOff x="97011" y="287298"/>
            <a:chExt cx="6264858" cy="6005721"/>
          </a:xfrm>
        </p:grpSpPr>
        <p:grpSp>
          <p:nvGrpSpPr>
            <p:cNvPr id="2397" name="Google Shape;2397;p25"/>
            <p:cNvGrpSpPr/>
            <p:nvPr/>
          </p:nvGrpSpPr>
          <p:grpSpPr>
            <a:xfrm>
              <a:off x="1316434" y="3242078"/>
              <a:ext cx="4993044" cy="3050941"/>
              <a:chOff x="1316434" y="3242078"/>
              <a:chExt cx="4993044" cy="3050941"/>
            </a:xfrm>
          </p:grpSpPr>
          <p:grpSp>
            <p:nvGrpSpPr>
              <p:cNvPr id="2398" name="Google Shape;2398;p25"/>
              <p:cNvGrpSpPr/>
              <p:nvPr/>
            </p:nvGrpSpPr>
            <p:grpSpPr>
              <a:xfrm>
                <a:off x="1316434" y="4580121"/>
                <a:ext cx="2899349" cy="1712180"/>
                <a:chOff x="1204652" y="4233616"/>
                <a:chExt cx="2899349" cy="1712180"/>
              </a:xfrm>
            </p:grpSpPr>
            <p:sp>
              <p:nvSpPr>
                <p:cNvPr id="2399" name="Google Shape;2399;p25"/>
                <p:cNvSpPr/>
                <p:nvPr/>
              </p:nvSpPr>
              <p:spPr>
                <a:xfrm rot="-5400000">
                  <a:off x="1615293" y="5144135"/>
                  <a:ext cx="99717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10728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1010728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9F54A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00" name="Google Shape;2400;p25"/>
                <p:cNvSpPr/>
                <p:nvPr/>
              </p:nvSpPr>
              <p:spPr>
                <a:xfrm rot="5400000">
                  <a:off x="1132967" y="4305301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9F54A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2401" name="Google Shape;2401;p25"/>
                <p:cNvCxnSpPr/>
                <p:nvPr/>
              </p:nvCxnSpPr>
              <p:spPr>
                <a:xfrm flipH="1">
                  <a:off x="2183761" y="5944730"/>
                  <a:ext cx="1920240" cy="1038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9F54A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</p:grpSp>
          <p:cxnSp>
            <p:nvCxnSpPr>
              <p:cNvPr id="2402" name="Google Shape;2402;p25"/>
              <p:cNvCxnSpPr/>
              <p:nvPr/>
            </p:nvCxnSpPr>
            <p:spPr>
              <a:xfrm rot="5400000" flipH="1">
                <a:off x="5348839" y="4201679"/>
                <a:ext cx="19202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403" name="Google Shape;2403;p25"/>
              <p:cNvSpPr/>
              <p:nvPr/>
            </p:nvSpPr>
            <p:spPr>
              <a:xfrm rot="5400000">
                <a:off x="4665415" y="4649435"/>
                <a:ext cx="1172429" cy="2114739"/>
              </a:xfrm>
              <a:custGeom>
                <a:avLst/>
                <a:gdLst/>
                <a:ahLst/>
                <a:cxnLst/>
                <a:rect l="l" t="t" r="r" b="b"/>
                <a:pathLst>
                  <a:path w="1172429" h="2114739" extrusionOk="0">
                    <a:moveTo>
                      <a:pt x="368300" y="534058"/>
                    </a:moveTo>
                    <a:lnTo>
                      <a:pt x="536575" y="534058"/>
                    </a:lnTo>
                    <a:lnTo>
                      <a:pt x="368300" y="534058"/>
                    </a:lnTo>
                    <a:close/>
                  </a:path>
                  <a:path w="1172429" h="2114739" fill="none" extrusionOk="0">
                    <a:moveTo>
                      <a:pt x="0" y="0"/>
                    </a:moveTo>
                    <a:cubicBezTo>
                      <a:pt x="338436" y="10781"/>
                      <a:pt x="750199" y="20223"/>
                      <a:pt x="921001" y="327575"/>
                    </a:cubicBezTo>
                    <a:cubicBezTo>
                      <a:pt x="1091803" y="634927"/>
                      <a:pt x="1166530" y="1044733"/>
                      <a:pt x="1172429" y="2114739"/>
                    </a:cubicBezTo>
                  </a:path>
                </a:pathLst>
              </a:custGeom>
              <a:noFill/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BCEB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04" name="Google Shape;2404;p25"/>
            <p:cNvGrpSpPr/>
            <p:nvPr/>
          </p:nvGrpSpPr>
          <p:grpSpPr>
            <a:xfrm>
              <a:off x="895619" y="950146"/>
              <a:ext cx="5466250" cy="3266301"/>
              <a:chOff x="895619" y="950146"/>
              <a:chExt cx="5466250" cy="3266301"/>
            </a:xfrm>
          </p:grpSpPr>
          <p:grpSp>
            <p:nvGrpSpPr>
              <p:cNvPr id="2405" name="Google Shape;2405;p25"/>
              <p:cNvGrpSpPr/>
              <p:nvPr/>
            </p:nvGrpSpPr>
            <p:grpSpPr>
              <a:xfrm>
                <a:off x="4114499" y="3548571"/>
                <a:ext cx="1372827" cy="667876"/>
                <a:chOff x="4114499" y="3548571"/>
                <a:chExt cx="1372827" cy="667876"/>
              </a:xfrm>
            </p:grpSpPr>
            <p:sp>
              <p:nvSpPr>
                <p:cNvPr id="2406" name="Google Shape;2406;p25"/>
                <p:cNvSpPr/>
                <p:nvPr/>
              </p:nvSpPr>
              <p:spPr>
                <a:xfrm rot="10800000">
                  <a:off x="4677037" y="3548571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9F54A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07" name="Google Shape;2407;p25"/>
                <p:cNvSpPr/>
                <p:nvPr/>
              </p:nvSpPr>
              <p:spPr>
                <a:xfrm rot="10800000">
                  <a:off x="4717135" y="3552547"/>
                  <a:ext cx="770191" cy="6638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7740" extrusionOk="0">
                      <a:moveTo>
                        <a:pt x="0" y="667740"/>
                      </a:moveTo>
                      <a:lnTo>
                        <a:pt x="0" y="222651"/>
                      </a:lnTo>
                      <a:cubicBezTo>
                        <a:pt x="0" y="99684"/>
                        <a:pt x="99684" y="0"/>
                        <a:pt x="222651" y="0"/>
                      </a:cubicBezTo>
                      <a:lnTo>
                        <a:pt x="759711" y="0"/>
                      </a:lnTo>
                    </a:path>
                  </a:pathLst>
                </a:custGeom>
                <a:noFill/>
                <a:ln w="28575" cap="flat" cmpd="sng">
                  <a:solidFill>
                    <a:srgbClr val="9F54A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08" name="Google Shape;2408;p25"/>
                <p:cNvSpPr/>
                <p:nvPr/>
              </p:nvSpPr>
              <p:spPr>
                <a:xfrm rot="5400000">
                  <a:off x="4525218" y="3738155"/>
                  <a:ext cx="67573" cy="88901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7573" h="889010" extrusionOk="0">
                      <a:moveTo>
                        <a:pt x="67573" y="0"/>
                      </a:moveTo>
                      <a:cubicBezTo>
                        <a:pt x="63340" y="858315"/>
                        <a:pt x="62281" y="573630"/>
                        <a:pt x="61223" y="860445"/>
                      </a:cubicBezTo>
                      <a:cubicBezTo>
                        <a:pt x="61223" y="876221"/>
                        <a:pt x="48434" y="889010"/>
                        <a:pt x="32658" y="889010"/>
                      </a:cubicBezTo>
                      <a:lnTo>
                        <a:pt x="28565" y="889010"/>
                      </a:lnTo>
                      <a:cubicBezTo>
                        <a:pt x="12789" y="889010"/>
                        <a:pt x="0" y="876221"/>
                        <a:pt x="0" y="860445"/>
                      </a:cubicBezTo>
                      <a:cubicBezTo>
                        <a:pt x="0" y="550347"/>
                        <a:pt x="5715" y="2540"/>
                        <a:pt x="5715" y="2540"/>
                      </a:cubicBezTo>
                    </a:path>
                  </a:pathLst>
                </a:custGeom>
                <a:noFill/>
                <a:ln w="28575" cap="sq" cmpd="sng">
                  <a:solidFill>
                    <a:srgbClr val="9F54A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409" name="Google Shape;2409;p25"/>
              <p:cNvGrpSpPr/>
              <p:nvPr/>
            </p:nvGrpSpPr>
            <p:grpSpPr>
              <a:xfrm rot="-5400000">
                <a:off x="936604" y="909161"/>
                <a:ext cx="1212302" cy="1294272"/>
                <a:chOff x="10388838" y="1982792"/>
                <a:chExt cx="1212302" cy="1294272"/>
              </a:xfrm>
            </p:grpSpPr>
            <p:sp>
              <p:nvSpPr>
                <p:cNvPr id="2410" name="Google Shape;2410;p25"/>
                <p:cNvSpPr/>
                <p:nvPr/>
              </p:nvSpPr>
              <p:spPr>
                <a:xfrm rot="5400000" flipH="1">
                  <a:off x="10317153" y="2599228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9F54A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1" name="Google Shape;2411;p25"/>
                <p:cNvSpPr/>
                <p:nvPr/>
              </p:nvSpPr>
              <p:spPr>
                <a:xfrm rot="-5400000" flipH="1">
                  <a:off x="10923304" y="2054477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9F54A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412" name="Google Shape;2412;p25"/>
              <p:cNvSpPr/>
              <p:nvPr/>
            </p:nvSpPr>
            <p:spPr>
              <a:xfrm rot="-5400000" flipH="1">
                <a:off x="2753476" y="1559997"/>
                <a:ext cx="1326608" cy="2457306"/>
              </a:xfrm>
              <a:custGeom>
                <a:avLst/>
                <a:gdLst/>
                <a:ahLst/>
                <a:cxnLst/>
                <a:rect l="l" t="t" r="r" b="b"/>
                <a:pathLst>
                  <a:path w="1326608" h="2457306" extrusionOk="0">
                    <a:moveTo>
                      <a:pt x="510175" y="573192"/>
                    </a:moveTo>
                    <a:lnTo>
                      <a:pt x="678450" y="573192"/>
                    </a:lnTo>
                    <a:lnTo>
                      <a:pt x="510175" y="573192"/>
                    </a:lnTo>
                    <a:close/>
                  </a:path>
                  <a:path w="1326608" h="2457306" fill="none" extrusionOk="0">
                    <a:moveTo>
                      <a:pt x="0" y="0"/>
                    </a:moveTo>
                    <a:cubicBezTo>
                      <a:pt x="384660" y="14537"/>
                      <a:pt x="882241" y="15350"/>
                      <a:pt x="1103342" y="424901"/>
                    </a:cubicBezTo>
                    <a:cubicBezTo>
                      <a:pt x="1324443" y="834452"/>
                      <a:pt x="1320705" y="1461108"/>
                      <a:pt x="1326608" y="2457306"/>
                    </a:cubicBezTo>
                  </a:path>
                </a:pathLst>
              </a:custGeom>
              <a:noFill/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BCEB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413" name="Google Shape;2413;p25"/>
              <p:cNvCxnSpPr/>
              <p:nvPr/>
            </p:nvCxnSpPr>
            <p:spPr>
              <a:xfrm flipH="1">
                <a:off x="4441629" y="3450809"/>
                <a:ext cx="19202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414" name="Google Shape;2414;p25"/>
            <p:cNvGrpSpPr/>
            <p:nvPr/>
          </p:nvGrpSpPr>
          <p:grpSpPr>
            <a:xfrm>
              <a:off x="551092" y="287298"/>
              <a:ext cx="706977" cy="788696"/>
              <a:chOff x="551092" y="287298"/>
              <a:chExt cx="706977" cy="788696"/>
            </a:xfrm>
          </p:grpSpPr>
          <p:sp>
            <p:nvSpPr>
              <p:cNvPr id="2415" name="Google Shape;2415;p25"/>
              <p:cNvSpPr/>
              <p:nvPr/>
            </p:nvSpPr>
            <p:spPr>
              <a:xfrm>
                <a:off x="551092" y="287298"/>
                <a:ext cx="706977" cy="23083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  <a:t>Third-party </a:t>
                </a:r>
                <a:b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  <a:t>Technician</a:t>
                </a:r>
                <a:b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484848"/>
                    </a:solidFill>
                    <a:latin typeface="Arial"/>
                    <a:ea typeface="Arial"/>
                    <a:cs typeface="Arial"/>
                    <a:sym typeface="Arial"/>
                  </a:rPr>
                  <a:t>accessing logs</a:t>
                </a:r>
                <a:endParaRPr/>
              </a:p>
            </p:txBody>
          </p:sp>
          <p:sp>
            <p:nvSpPr>
              <p:cNvPr id="2416" name="Google Shape;2416;p25"/>
              <p:cNvSpPr/>
              <p:nvPr/>
            </p:nvSpPr>
            <p:spPr>
              <a:xfrm>
                <a:off x="653358" y="600507"/>
                <a:ext cx="475488" cy="475487"/>
              </a:xfrm>
              <a:prstGeom prst="ellipse">
                <a:avLst/>
              </a:prstGeom>
              <a:blipFill rotWithShape="1">
                <a:blip r:embed="rId16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17" name="Google Shape;2417;p25"/>
            <p:cNvGrpSpPr/>
            <p:nvPr/>
          </p:nvGrpSpPr>
          <p:grpSpPr>
            <a:xfrm>
              <a:off x="97011" y="4330753"/>
              <a:ext cx="1311037" cy="475488"/>
              <a:chOff x="97011" y="4330753"/>
              <a:chExt cx="1311037" cy="475488"/>
            </a:xfrm>
          </p:grpSpPr>
          <p:sp>
            <p:nvSpPr>
              <p:cNvPr id="2418" name="Google Shape;2418;p25"/>
              <p:cNvSpPr/>
              <p:nvPr/>
            </p:nvSpPr>
            <p:spPr>
              <a:xfrm>
                <a:off x="97011" y="4488231"/>
                <a:ext cx="731751" cy="15510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rPr>
                  <a:t>Building</a:t>
                </a:r>
                <a:endParaRPr/>
              </a:p>
              <a:p>
                <a:pPr marL="0" marR="0" lvl="0" indent="0" algn="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rPr>
                  <a:t>Controls</a:t>
                </a:r>
                <a:endParaRPr/>
              </a:p>
            </p:txBody>
          </p:sp>
          <p:sp>
            <p:nvSpPr>
              <p:cNvPr id="2419" name="Google Shape;2419;p25"/>
              <p:cNvSpPr/>
              <p:nvPr/>
            </p:nvSpPr>
            <p:spPr>
              <a:xfrm>
                <a:off x="932559" y="4330753"/>
                <a:ext cx="475489" cy="475488"/>
              </a:xfrm>
              <a:prstGeom prst="ellipse">
                <a:avLst/>
              </a:prstGeom>
              <a:blipFill rotWithShape="1">
                <a:blip r:embed="rId17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420" name="Google Shape;2420;p25"/>
          <p:cNvGrpSpPr/>
          <p:nvPr/>
        </p:nvGrpSpPr>
        <p:grpSpPr>
          <a:xfrm>
            <a:off x="4120317" y="1212223"/>
            <a:ext cx="6321887" cy="4339656"/>
            <a:chOff x="4120317" y="1212223"/>
            <a:chExt cx="6321887" cy="4339656"/>
          </a:xfrm>
        </p:grpSpPr>
        <p:grpSp>
          <p:nvGrpSpPr>
            <p:cNvPr id="2421" name="Google Shape;2421;p25"/>
            <p:cNvGrpSpPr/>
            <p:nvPr/>
          </p:nvGrpSpPr>
          <p:grpSpPr>
            <a:xfrm>
              <a:off x="9625036" y="4788163"/>
              <a:ext cx="817167" cy="694579"/>
              <a:chOff x="9625036" y="4788163"/>
              <a:chExt cx="817167" cy="694579"/>
            </a:xfrm>
          </p:grpSpPr>
          <p:sp>
            <p:nvSpPr>
              <p:cNvPr id="2422" name="Google Shape;2422;p25"/>
              <p:cNvSpPr/>
              <p:nvPr/>
            </p:nvSpPr>
            <p:spPr>
              <a:xfrm>
                <a:off x="9625036" y="5378098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Secure Server</a:t>
                </a:r>
                <a:endParaRPr/>
              </a:p>
            </p:txBody>
          </p:sp>
          <p:grpSp>
            <p:nvGrpSpPr>
              <p:cNvPr id="2423" name="Google Shape;2423;p25"/>
              <p:cNvGrpSpPr/>
              <p:nvPr/>
            </p:nvGrpSpPr>
            <p:grpSpPr>
              <a:xfrm>
                <a:off x="9726905" y="4788163"/>
                <a:ext cx="576072" cy="576072"/>
                <a:chOff x="9726905" y="3204552"/>
                <a:chExt cx="576072" cy="576072"/>
              </a:xfrm>
            </p:grpSpPr>
            <p:pic>
              <p:nvPicPr>
                <p:cNvPr id="2424" name="Google Shape;2424;p25"/>
                <p:cNvPicPr preferRelativeResize="0"/>
                <p:nvPr/>
              </p:nvPicPr>
              <p:blipFill rotWithShape="1">
                <a:blip r:embed="rId18">
                  <a:alphaModFix/>
                </a:blip>
                <a:srcRect/>
                <a:stretch/>
              </p:blipFill>
              <p:spPr>
                <a:xfrm>
                  <a:off x="9726905" y="3204552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25" name="Google Shape;2425;p25"/>
                <p:cNvPicPr preferRelativeResize="0"/>
                <p:nvPr/>
              </p:nvPicPr>
              <p:blipFill rotWithShape="1">
                <a:blip r:embed="rId19">
                  <a:alphaModFix/>
                </a:blip>
                <a:srcRect/>
                <a:stretch/>
              </p:blipFill>
              <p:spPr>
                <a:xfrm>
                  <a:off x="9949204" y="363089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26" name="Google Shape;2426;p25"/>
                <p:cNvPicPr preferRelativeResize="0"/>
                <p:nvPr/>
              </p:nvPicPr>
              <p:blipFill rotWithShape="1">
                <a:blip r:embed="rId20">
                  <a:alphaModFix/>
                </a:blip>
                <a:srcRect/>
                <a:stretch/>
              </p:blipFill>
              <p:spPr>
                <a:xfrm>
                  <a:off x="10111728" y="360546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27" name="Google Shape;2427;p25"/>
                <p:cNvPicPr preferRelativeResize="0"/>
                <p:nvPr/>
              </p:nvPicPr>
              <p:blipFill rotWithShape="1">
                <a:blip r:embed="rId21">
                  <a:alphaModFix/>
                </a:blip>
                <a:srcRect/>
                <a:stretch/>
              </p:blipFill>
              <p:spPr>
                <a:xfrm>
                  <a:off x="9771173" y="360546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428" name="Google Shape;2428;p25"/>
            <p:cNvGrpSpPr/>
            <p:nvPr/>
          </p:nvGrpSpPr>
          <p:grpSpPr>
            <a:xfrm>
              <a:off x="9625037" y="3882625"/>
              <a:ext cx="817167" cy="679534"/>
              <a:chOff x="9625037" y="3882625"/>
              <a:chExt cx="817167" cy="679534"/>
            </a:xfrm>
          </p:grpSpPr>
          <p:sp>
            <p:nvSpPr>
              <p:cNvPr id="2429" name="Google Shape;2429;p25"/>
              <p:cNvSpPr/>
              <p:nvPr/>
            </p:nvSpPr>
            <p:spPr>
              <a:xfrm>
                <a:off x="9625037" y="4457515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Secure Server</a:t>
                </a:r>
                <a:endParaRPr/>
              </a:p>
            </p:txBody>
          </p:sp>
          <p:grpSp>
            <p:nvGrpSpPr>
              <p:cNvPr id="2430" name="Google Shape;2430;p25"/>
              <p:cNvGrpSpPr/>
              <p:nvPr/>
            </p:nvGrpSpPr>
            <p:grpSpPr>
              <a:xfrm>
                <a:off x="9726905" y="3882625"/>
                <a:ext cx="576072" cy="576072"/>
                <a:chOff x="9726905" y="3204552"/>
                <a:chExt cx="576072" cy="576072"/>
              </a:xfrm>
            </p:grpSpPr>
            <p:pic>
              <p:nvPicPr>
                <p:cNvPr id="2431" name="Google Shape;2431;p25"/>
                <p:cNvPicPr preferRelativeResize="0"/>
                <p:nvPr/>
              </p:nvPicPr>
              <p:blipFill rotWithShape="1">
                <a:blip r:embed="rId18">
                  <a:alphaModFix/>
                </a:blip>
                <a:srcRect/>
                <a:stretch/>
              </p:blipFill>
              <p:spPr>
                <a:xfrm>
                  <a:off x="9726905" y="3204552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32" name="Google Shape;2432;p25"/>
                <p:cNvPicPr preferRelativeResize="0"/>
                <p:nvPr/>
              </p:nvPicPr>
              <p:blipFill rotWithShape="1">
                <a:blip r:embed="rId19">
                  <a:alphaModFix/>
                </a:blip>
                <a:srcRect/>
                <a:stretch/>
              </p:blipFill>
              <p:spPr>
                <a:xfrm>
                  <a:off x="9945104" y="362929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33" name="Google Shape;2433;p25"/>
                <p:cNvPicPr preferRelativeResize="0"/>
                <p:nvPr/>
              </p:nvPicPr>
              <p:blipFill rotWithShape="1">
                <a:blip r:embed="rId22">
                  <a:alphaModFix/>
                </a:blip>
                <a:srcRect/>
                <a:stretch/>
              </p:blipFill>
              <p:spPr>
                <a:xfrm>
                  <a:off x="10111728" y="360244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34" name="Google Shape;2434;p25"/>
                <p:cNvPicPr preferRelativeResize="0"/>
                <p:nvPr/>
              </p:nvPicPr>
              <p:blipFill rotWithShape="1">
                <a:blip r:embed="rId21">
                  <a:alphaModFix/>
                </a:blip>
                <a:srcRect/>
                <a:stretch/>
              </p:blipFill>
              <p:spPr>
                <a:xfrm>
                  <a:off x="9771173" y="360244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435" name="Google Shape;2435;p25"/>
            <p:cNvGrpSpPr/>
            <p:nvPr/>
          </p:nvGrpSpPr>
          <p:grpSpPr>
            <a:xfrm>
              <a:off x="9587179" y="2117927"/>
              <a:ext cx="817167" cy="687250"/>
              <a:chOff x="9587179" y="2117927"/>
              <a:chExt cx="817167" cy="687250"/>
            </a:xfrm>
          </p:grpSpPr>
          <p:sp>
            <p:nvSpPr>
              <p:cNvPr id="2436" name="Google Shape;2436;p25"/>
              <p:cNvSpPr/>
              <p:nvPr/>
            </p:nvSpPr>
            <p:spPr>
              <a:xfrm>
                <a:off x="9587179" y="2700533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Secure Server</a:t>
                </a:r>
                <a:endParaRPr/>
              </a:p>
            </p:txBody>
          </p:sp>
          <p:grpSp>
            <p:nvGrpSpPr>
              <p:cNvPr id="2437" name="Google Shape;2437;p25"/>
              <p:cNvGrpSpPr/>
              <p:nvPr/>
            </p:nvGrpSpPr>
            <p:grpSpPr>
              <a:xfrm>
                <a:off x="9707726" y="2117927"/>
                <a:ext cx="576072" cy="578914"/>
                <a:chOff x="9726905" y="2937016"/>
                <a:chExt cx="576072" cy="578914"/>
              </a:xfrm>
            </p:grpSpPr>
            <p:pic>
              <p:nvPicPr>
                <p:cNvPr id="2438" name="Google Shape;2438;p25"/>
                <p:cNvPicPr preferRelativeResize="0"/>
                <p:nvPr/>
              </p:nvPicPr>
              <p:blipFill rotWithShape="1">
                <a:blip r:embed="rId18">
                  <a:alphaModFix/>
                </a:blip>
                <a:srcRect/>
                <a:stretch/>
              </p:blipFill>
              <p:spPr>
                <a:xfrm>
                  <a:off x="9726905" y="2937016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39" name="Google Shape;2439;p25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9772809" y="333714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40" name="Google Shape;2440;p25"/>
                <p:cNvPicPr preferRelativeResize="0"/>
                <p:nvPr/>
              </p:nvPicPr>
              <p:blipFill rotWithShape="1">
                <a:blip r:embed="rId19">
                  <a:alphaModFix/>
                </a:blip>
                <a:srcRect/>
                <a:stretch/>
              </p:blipFill>
              <p:spPr>
                <a:xfrm>
                  <a:off x="10110587" y="296481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41" name="Google Shape;2441;p25"/>
                <p:cNvPicPr preferRelativeResize="0"/>
                <p:nvPr/>
              </p:nvPicPr>
              <p:blipFill rotWithShape="1">
                <a:blip r:embed="rId22">
                  <a:alphaModFix/>
                </a:blip>
                <a:srcRect/>
                <a:stretch/>
              </p:blipFill>
              <p:spPr>
                <a:xfrm>
                  <a:off x="10110587" y="333805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42" name="Google Shape;2442;p25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9772809" y="296572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43" name="Google Shape;2443;p25"/>
                <p:cNvPicPr preferRelativeResize="0"/>
                <p:nvPr/>
              </p:nvPicPr>
              <p:blipFill rotWithShape="1">
                <a:blip r:embed="rId21">
                  <a:alphaModFix/>
                </a:blip>
                <a:srcRect/>
                <a:stretch/>
              </p:blipFill>
              <p:spPr>
                <a:xfrm>
                  <a:off x="9938874" y="293782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44" name="Google Shape;2444;p25"/>
                <p:cNvPicPr preferRelativeResize="0"/>
                <p:nvPr/>
              </p:nvPicPr>
              <p:blipFill rotWithShape="1">
                <a:blip r:embed="rId25">
                  <a:alphaModFix/>
                </a:blip>
                <a:srcRect/>
                <a:stretch/>
              </p:blipFill>
              <p:spPr>
                <a:xfrm>
                  <a:off x="9938874" y="336962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445" name="Google Shape;2445;p25"/>
            <p:cNvGrpSpPr/>
            <p:nvPr/>
          </p:nvGrpSpPr>
          <p:grpSpPr>
            <a:xfrm>
              <a:off x="9587179" y="1212223"/>
              <a:ext cx="817167" cy="676352"/>
              <a:chOff x="9587179" y="1212223"/>
              <a:chExt cx="817167" cy="676352"/>
            </a:xfrm>
          </p:grpSpPr>
          <p:sp>
            <p:nvSpPr>
              <p:cNvPr id="2446" name="Google Shape;2446;p25"/>
              <p:cNvSpPr/>
              <p:nvPr/>
            </p:nvSpPr>
            <p:spPr>
              <a:xfrm>
                <a:off x="9587179" y="1783931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Secure Server</a:t>
                </a:r>
                <a:endParaRPr/>
              </a:p>
            </p:txBody>
          </p:sp>
          <p:grpSp>
            <p:nvGrpSpPr>
              <p:cNvPr id="2447" name="Google Shape;2447;p25"/>
              <p:cNvGrpSpPr/>
              <p:nvPr/>
            </p:nvGrpSpPr>
            <p:grpSpPr>
              <a:xfrm>
                <a:off x="9707726" y="1212223"/>
                <a:ext cx="576072" cy="578914"/>
                <a:chOff x="9726905" y="2937016"/>
                <a:chExt cx="576072" cy="578914"/>
              </a:xfrm>
            </p:grpSpPr>
            <p:pic>
              <p:nvPicPr>
                <p:cNvPr id="2448" name="Google Shape;2448;p25"/>
                <p:cNvPicPr preferRelativeResize="0"/>
                <p:nvPr/>
              </p:nvPicPr>
              <p:blipFill rotWithShape="1">
                <a:blip r:embed="rId18">
                  <a:alphaModFix/>
                </a:blip>
                <a:srcRect/>
                <a:stretch/>
              </p:blipFill>
              <p:spPr>
                <a:xfrm>
                  <a:off x="9726905" y="2937016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49" name="Google Shape;2449;p25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9772809" y="333714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50" name="Google Shape;2450;p25"/>
                <p:cNvPicPr preferRelativeResize="0"/>
                <p:nvPr/>
              </p:nvPicPr>
              <p:blipFill rotWithShape="1">
                <a:blip r:embed="rId19">
                  <a:alphaModFix/>
                </a:blip>
                <a:srcRect/>
                <a:stretch/>
              </p:blipFill>
              <p:spPr>
                <a:xfrm>
                  <a:off x="10110587" y="296481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51" name="Google Shape;2451;p25"/>
                <p:cNvPicPr preferRelativeResize="0"/>
                <p:nvPr/>
              </p:nvPicPr>
              <p:blipFill rotWithShape="1">
                <a:blip r:embed="rId26">
                  <a:alphaModFix/>
                </a:blip>
                <a:srcRect/>
                <a:stretch/>
              </p:blipFill>
              <p:spPr>
                <a:xfrm>
                  <a:off x="10110587" y="333805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52" name="Google Shape;2452;p25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9772809" y="296572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53" name="Google Shape;2453;p25"/>
                <p:cNvPicPr preferRelativeResize="0"/>
                <p:nvPr/>
              </p:nvPicPr>
              <p:blipFill rotWithShape="1">
                <a:blip r:embed="rId21">
                  <a:alphaModFix/>
                </a:blip>
                <a:srcRect/>
                <a:stretch/>
              </p:blipFill>
              <p:spPr>
                <a:xfrm>
                  <a:off x="9938874" y="293782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54" name="Google Shape;2454;p25"/>
                <p:cNvPicPr preferRelativeResize="0"/>
                <p:nvPr/>
              </p:nvPicPr>
              <p:blipFill rotWithShape="1">
                <a:blip r:embed="rId25">
                  <a:alphaModFix/>
                </a:blip>
                <a:srcRect/>
                <a:stretch/>
              </p:blipFill>
              <p:spPr>
                <a:xfrm>
                  <a:off x="9938874" y="336962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455" name="Google Shape;2455;p25"/>
            <p:cNvGrpSpPr/>
            <p:nvPr/>
          </p:nvGrpSpPr>
          <p:grpSpPr>
            <a:xfrm>
              <a:off x="8698668" y="3882625"/>
              <a:ext cx="817167" cy="679534"/>
              <a:chOff x="8698668" y="3882625"/>
              <a:chExt cx="817167" cy="679534"/>
            </a:xfrm>
          </p:grpSpPr>
          <p:sp>
            <p:nvSpPr>
              <p:cNvPr id="2456" name="Google Shape;2456;p25"/>
              <p:cNvSpPr/>
              <p:nvPr/>
            </p:nvSpPr>
            <p:spPr>
              <a:xfrm>
                <a:off x="8698668" y="4457515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Fabric Switch</a:t>
                </a:r>
                <a:endParaRPr/>
              </a:p>
            </p:txBody>
          </p:sp>
          <p:grpSp>
            <p:nvGrpSpPr>
              <p:cNvPr id="2457" name="Google Shape;2457;p25"/>
              <p:cNvGrpSpPr/>
              <p:nvPr/>
            </p:nvGrpSpPr>
            <p:grpSpPr>
              <a:xfrm>
                <a:off x="8819215" y="3882625"/>
                <a:ext cx="576072" cy="576073"/>
                <a:chOff x="8144424" y="3884750"/>
                <a:chExt cx="576072" cy="576073"/>
              </a:xfrm>
            </p:grpSpPr>
            <p:pic>
              <p:nvPicPr>
                <p:cNvPr id="2458" name="Google Shape;2458;p25"/>
                <p:cNvPicPr preferRelativeResize="0"/>
                <p:nvPr/>
              </p:nvPicPr>
              <p:blipFill rotWithShape="1">
                <a:blip r:embed="rId27">
                  <a:alphaModFix/>
                </a:blip>
                <a:srcRect/>
                <a:stretch/>
              </p:blipFill>
              <p:spPr>
                <a:xfrm>
                  <a:off x="8144424" y="3884750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59" name="Google Shape;2459;p25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8183079" y="427389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60" name="Google Shape;2460;p25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8535436" y="427864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61" name="Google Shape;2461;p25"/>
                <p:cNvPicPr preferRelativeResize="0"/>
                <p:nvPr/>
              </p:nvPicPr>
              <p:blipFill rotWithShape="1">
                <a:blip r:embed="rId25">
                  <a:alphaModFix/>
                </a:blip>
                <a:srcRect/>
                <a:stretch/>
              </p:blipFill>
              <p:spPr>
                <a:xfrm>
                  <a:off x="8359258" y="4314519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462" name="Google Shape;2462;p25"/>
            <p:cNvGrpSpPr/>
            <p:nvPr/>
          </p:nvGrpSpPr>
          <p:grpSpPr>
            <a:xfrm>
              <a:off x="8708716" y="2117927"/>
              <a:ext cx="817167" cy="687250"/>
              <a:chOff x="8708716" y="2117927"/>
              <a:chExt cx="817167" cy="687250"/>
            </a:xfrm>
          </p:grpSpPr>
          <p:sp>
            <p:nvSpPr>
              <p:cNvPr id="2463" name="Google Shape;2463;p25"/>
              <p:cNvSpPr/>
              <p:nvPr/>
            </p:nvSpPr>
            <p:spPr>
              <a:xfrm>
                <a:off x="8708716" y="2700533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Leaf Switch</a:t>
                </a:r>
                <a:endParaRPr/>
              </a:p>
            </p:txBody>
          </p:sp>
          <p:grpSp>
            <p:nvGrpSpPr>
              <p:cNvPr id="2464" name="Google Shape;2464;p25"/>
              <p:cNvGrpSpPr/>
              <p:nvPr/>
            </p:nvGrpSpPr>
            <p:grpSpPr>
              <a:xfrm>
                <a:off x="8819215" y="2117927"/>
                <a:ext cx="576072" cy="576072"/>
                <a:chOff x="7879874" y="1472681"/>
                <a:chExt cx="576072" cy="576072"/>
              </a:xfrm>
            </p:grpSpPr>
            <p:pic>
              <p:nvPicPr>
                <p:cNvPr id="2465" name="Google Shape;2465;p25"/>
                <p:cNvPicPr preferRelativeResize="0"/>
                <p:nvPr/>
              </p:nvPicPr>
              <p:blipFill rotWithShape="1">
                <a:blip r:embed="rId28">
                  <a:alphaModFix/>
                </a:blip>
                <a:srcRect/>
                <a:stretch/>
              </p:blipFill>
              <p:spPr>
                <a:xfrm>
                  <a:off x="7879874" y="147268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66" name="Google Shape;2466;p25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7918529" y="1861829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67" name="Google Shape;2467;p25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8270886" y="186657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468" name="Google Shape;2468;p25"/>
            <p:cNvGrpSpPr/>
            <p:nvPr/>
          </p:nvGrpSpPr>
          <p:grpSpPr>
            <a:xfrm>
              <a:off x="8708716" y="1212223"/>
              <a:ext cx="817167" cy="753296"/>
              <a:chOff x="8708716" y="1212223"/>
              <a:chExt cx="817167" cy="753296"/>
            </a:xfrm>
          </p:grpSpPr>
          <p:sp>
            <p:nvSpPr>
              <p:cNvPr id="2469" name="Google Shape;2469;p25"/>
              <p:cNvSpPr/>
              <p:nvPr/>
            </p:nvSpPr>
            <p:spPr>
              <a:xfrm>
                <a:off x="8708716" y="1783931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Load Balancer</a:t>
                </a:r>
                <a:endParaRPr/>
              </a:p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Appliance</a:t>
                </a:r>
                <a:endParaRPr/>
              </a:p>
            </p:txBody>
          </p:sp>
          <p:grpSp>
            <p:nvGrpSpPr>
              <p:cNvPr id="2470" name="Google Shape;2470;p25"/>
              <p:cNvGrpSpPr/>
              <p:nvPr/>
            </p:nvGrpSpPr>
            <p:grpSpPr>
              <a:xfrm>
                <a:off x="8821755" y="1212223"/>
                <a:ext cx="576072" cy="576072"/>
                <a:chOff x="7868736" y="4133277"/>
                <a:chExt cx="576072" cy="576072"/>
              </a:xfrm>
            </p:grpSpPr>
            <p:pic>
              <p:nvPicPr>
                <p:cNvPr id="2471" name="Google Shape;2471;p25"/>
                <p:cNvPicPr preferRelativeResize="0"/>
                <p:nvPr/>
              </p:nvPicPr>
              <p:blipFill rotWithShape="1">
                <a:blip r:embed="rId29">
                  <a:alphaModFix/>
                </a:blip>
                <a:srcRect/>
                <a:stretch/>
              </p:blipFill>
              <p:spPr>
                <a:xfrm>
                  <a:off x="7868736" y="4133277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72" name="Google Shape;2472;p25"/>
                <p:cNvPicPr preferRelativeResize="0"/>
                <p:nvPr/>
              </p:nvPicPr>
              <p:blipFill rotWithShape="1">
                <a:blip r:embed="rId30">
                  <a:alphaModFix/>
                </a:blip>
                <a:srcRect/>
                <a:stretch/>
              </p:blipFill>
              <p:spPr>
                <a:xfrm>
                  <a:off x="8264015" y="452005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73" name="Google Shape;2473;p25"/>
                <p:cNvPicPr preferRelativeResize="0"/>
                <p:nvPr/>
              </p:nvPicPr>
              <p:blipFill rotWithShape="1">
                <a:blip r:embed="rId31">
                  <a:alphaModFix/>
                </a:blip>
                <a:srcRect/>
                <a:stretch/>
              </p:blipFill>
              <p:spPr>
                <a:xfrm>
                  <a:off x="8084106" y="455666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74" name="Google Shape;2474;p25"/>
                <p:cNvPicPr preferRelativeResize="0"/>
                <p:nvPr/>
              </p:nvPicPr>
              <p:blipFill rotWithShape="1">
                <a:blip r:embed="rId32">
                  <a:alphaModFix/>
                </a:blip>
                <a:srcRect/>
                <a:stretch/>
              </p:blipFill>
              <p:spPr>
                <a:xfrm>
                  <a:off x="7899824" y="452812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475" name="Google Shape;2475;p25"/>
            <p:cNvGrpSpPr/>
            <p:nvPr/>
          </p:nvGrpSpPr>
          <p:grpSpPr>
            <a:xfrm>
              <a:off x="7761209" y="4791279"/>
              <a:ext cx="817167" cy="760600"/>
              <a:chOff x="7761209" y="4791279"/>
              <a:chExt cx="817167" cy="760600"/>
            </a:xfrm>
          </p:grpSpPr>
          <p:sp>
            <p:nvSpPr>
              <p:cNvPr id="2476" name="Google Shape;2476;p25"/>
              <p:cNvSpPr/>
              <p:nvPr/>
            </p:nvSpPr>
            <p:spPr>
              <a:xfrm>
                <a:off x="7761209" y="5370291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Load Balancer</a:t>
                </a:r>
                <a:endParaRPr/>
              </a:p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Appliance</a:t>
                </a:r>
                <a:endParaRPr/>
              </a:p>
            </p:txBody>
          </p:sp>
          <p:grpSp>
            <p:nvGrpSpPr>
              <p:cNvPr id="2477" name="Google Shape;2477;p25"/>
              <p:cNvGrpSpPr/>
              <p:nvPr/>
            </p:nvGrpSpPr>
            <p:grpSpPr>
              <a:xfrm>
                <a:off x="7881756" y="4791279"/>
                <a:ext cx="576072" cy="576072"/>
                <a:chOff x="7868736" y="4133277"/>
                <a:chExt cx="576072" cy="576072"/>
              </a:xfrm>
            </p:grpSpPr>
            <p:pic>
              <p:nvPicPr>
                <p:cNvPr id="2478" name="Google Shape;2478;p25"/>
                <p:cNvPicPr preferRelativeResize="0"/>
                <p:nvPr/>
              </p:nvPicPr>
              <p:blipFill rotWithShape="1">
                <a:blip r:embed="rId29">
                  <a:alphaModFix/>
                </a:blip>
                <a:srcRect/>
                <a:stretch/>
              </p:blipFill>
              <p:spPr>
                <a:xfrm>
                  <a:off x="7868736" y="4133277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79" name="Google Shape;2479;p25"/>
                <p:cNvPicPr preferRelativeResize="0"/>
                <p:nvPr/>
              </p:nvPicPr>
              <p:blipFill rotWithShape="1">
                <a:blip r:embed="rId30">
                  <a:alphaModFix/>
                </a:blip>
                <a:srcRect/>
                <a:stretch/>
              </p:blipFill>
              <p:spPr>
                <a:xfrm>
                  <a:off x="8264015" y="452005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80" name="Google Shape;2480;p25"/>
                <p:cNvPicPr preferRelativeResize="0"/>
                <p:nvPr/>
              </p:nvPicPr>
              <p:blipFill rotWithShape="1">
                <a:blip r:embed="rId31">
                  <a:alphaModFix/>
                </a:blip>
                <a:srcRect/>
                <a:stretch/>
              </p:blipFill>
              <p:spPr>
                <a:xfrm>
                  <a:off x="8084106" y="455666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81" name="Google Shape;2481;p25"/>
                <p:cNvPicPr preferRelativeResize="0"/>
                <p:nvPr/>
              </p:nvPicPr>
              <p:blipFill rotWithShape="1">
                <a:blip r:embed="rId32">
                  <a:alphaModFix/>
                </a:blip>
                <a:srcRect/>
                <a:stretch/>
              </p:blipFill>
              <p:spPr>
                <a:xfrm>
                  <a:off x="7909450" y="452331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482" name="Google Shape;2482;p25"/>
            <p:cNvGrpSpPr/>
            <p:nvPr/>
          </p:nvGrpSpPr>
          <p:grpSpPr>
            <a:xfrm>
              <a:off x="7815780" y="2117927"/>
              <a:ext cx="708025" cy="687250"/>
              <a:chOff x="7815780" y="2117927"/>
              <a:chExt cx="708025" cy="687250"/>
            </a:xfrm>
          </p:grpSpPr>
          <p:sp>
            <p:nvSpPr>
              <p:cNvPr id="2483" name="Google Shape;2483;p25"/>
              <p:cNvSpPr/>
              <p:nvPr/>
            </p:nvSpPr>
            <p:spPr>
              <a:xfrm>
                <a:off x="7815780" y="2700533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Spine Switch</a:t>
                </a:r>
                <a:endParaRPr/>
              </a:p>
            </p:txBody>
          </p:sp>
          <p:grpSp>
            <p:nvGrpSpPr>
              <p:cNvPr id="2484" name="Google Shape;2484;p25"/>
              <p:cNvGrpSpPr/>
              <p:nvPr/>
            </p:nvGrpSpPr>
            <p:grpSpPr>
              <a:xfrm>
                <a:off x="7881756" y="2117927"/>
                <a:ext cx="576072" cy="576072"/>
                <a:chOff x="7879874" y="1472681"/>
                <a:chExt cx="576072" cy="576072"/>
              </a:xfrm>
            </p:grpSpPr>
            <p:pic>
              <p:nvPicPr>
                <p:cNvPr id="2485" name="Google Shape;2485;p25"/>
                <p:cNvPicPr preferRelativeResize="0"/>
                <p:nvPr/>
              </p:nvPicPr>
              <p:blipFill rotWithShape="1">
                <a:blip r:embed="rId33">
                  <a:alphaModFix/>
                </a:blip>
                <a:srcRect/>
                <a:stretch/>
              </p:blipFill>
              <p:spPr>
                <a:xfrm>
                  <a:off x="7879874" y="147268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86" name="Google Shape;2486;p25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7918529" y="1861829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87" name="Google Shape;2487;p25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8270886" y="186657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488" name="Google Shape;2488;p25"/>
            <p:cNvGrpSpPr/>
            <p:nvPr/>
          </p:nvGrpSpPr>
          <p:grpSpPr>
            <a:xfrm>
              <a:off x="7815780" y="1212223"/>
              <a:ext cx="708025" cy="676352"/>
              <a:chOff x="7815780" y="1212223"/>
              <a:chExt cx="708025" cy="676352"/>
            </a:xfrm>
          </p:grpSpPr>
          <p:sp>
            <p:nvSpPr>
              <p:cNvPr id="2489" name="Google Shape;2489;p25"/>
              <p:cNvSpPr/>
              <p:nvPr/>
            </p:nvSpPr>
            <p:spPr>
              <a:xfrm>
                <a:off x="7815780" y="1783931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Controller</a:t>
                </a:r>
                <a:endParaRPr/>
              </a:p>
            </p:txBody>
          </p:sp>
          <p:grpSp>
            <p:nvGrpSpPr>
              <p:cNvPr id="2490" name="Google Shape;2490;p25"/>
              <p:cNvGrpSpPr/>
              <p:nvPr/>
            </p:nvGrpSpPr>
            <p:grpSpPr>
              <a:xfrm>
                <a:off x="7881756" y="1212223"/>
                <a:ext cx="576072" cy="576072"/>
                <a:chOff x="3584692" y="4786054"/>
                <a:chExt cx="576072" cy="576072"/>
              </a:xfrm>
            </p:grpSpPr>
            <p:pic>
              <p:nvPicPr>
                <p:cNvPr id="2491" name="Google Shape;2491;p25"/>
                <p:cNvPicPr preferRelativeResize="0"/>
                <p:nvPr/>
              </p:nvPicPr>
              <p:blipFill rotWithShape="1">
                <a:blip r:embed="rId34">
                  <a:alphaModFix/>
                </a:blip>
                <a:srcRect/>
                <a:stretch/>
              </p:blipFill>
              <p:spPr>
                <a:xfrm>
                  <a:off x="3584692" y="4786054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92" name="Google Shape;2492;p25"/>
                <p:cNvPicPr preferRelativeResize="0"/>
                <p:nvPr/>
              </p:nvPicPr>
              <p:blipFill rotWithShape="1">
                <a:blip r:embed="rId35">
                  <a:alphaModFix/>
                </a:blip>
                <a:srcRect/>
                <a:stretch/>
              </p:blipFill>
              <p:spPr>
                <a:xfrm>
                  <a:off x="3794321" y="521436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493" name="Google Shape;2493;p25"/>
            <p:cNvGrpSpPr/>
            <p:nvPr/>
          </p:nvGrpSpPr>
          <p:grpSpPr>
            <a:xfrm>
              <a:off x="6980623" y="4791279"/>
              <a:ext cx="708025" cy="683656"/>
              <a:chOff x="6980623" y="4791279"/>
              <a:chExt cx="708025" cy="683656"/>
            </a:xfrm>
          </p:grpSpPr>
          <p:sp>
            <p:nvSpPr>
              <p:cNvPr id="2494" name="Google Shape;2494;p25"/>
              <p:cNvSpPr/>
              <p:nvPr/>
            </p:nvSpPr>
            <p:spPr>
              <a:xfrm>
                <a:off x="6980623" y="5370291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Firewall</a:t>
                </a:r>
                <a:endParaRPr/>
              </a:p>
            </p:txBody>
          </p:sp>
          <p:grpSp>
            <p:nvGrpSpPr>
              <p:cNvPr id="2495" name="Google Shape;2495;p25"/>
              <p:cNvGrpSpPr/>
              <p:nvPr/>
            </p:nvGrpSpPr>
            <p:grpSpPr>
              <a:xfrm>
                <a:off x="7046396" y="4791279"/>
                <a:ext cx="576478" cy="576072"/>
                <a:chOff x="6397759" y="4791279"/>
                <a:chExt cx="576478" cy="576072"/>
              </a:xfrm>
            </p:grpSpPr>
            <p:pic>
              <p:nvPicPr>
                <p:cNvPr id="2496" name="Google Shape;2496;p25"/>
                <p:cNvPicPr preferRelativeResize="0"/>
                <p:nvPr/>
              </p:nvPicPr>
              <p:blipFill rotWithShape="1">
                <a:blip r:embed="rId36">
                  <a:alphaModFix/>
                </a:blip>
                <a:srcRect/>
                <a:stretch/>
              </p:blipFill>
              <p:spPr>
                <a:xfrm>
                  <a:off x="6397759" y="4791279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97" name="Google Shape;2497;p25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6402865" y="500870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98" name="Google Shape;2498;p25"/>
                <p:cNvPicPr preferRelativeResize="0"/>
                <p:nvPr/>
              </p:nvPicPr>
              <p:blipFill rotWithShape="1">
                <a:blip r:embed="rId37">
                  <a:alphaModFix/>
                </a:blip>
                <a:srcRect/>
                <a:stretch/>
              </p:blipFill>
              <p:spPr>
                <a:xfrm>
                  <a:off x="6782688" y="4826930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499" name="Google Shape;2499;p25"/>
                <p:cNvPicPr preferRelativeResize="0"/>
                <p:nvPr/>
              </p:nvPicPr>
              <p:blipFill rotWithShape="1">
                <a:blip r:embed="rId38">
                  <a:alphaModFix/>
                </a:blip>
                <a:srcRect/>
                <a:stretch/>
              </p:blipFill>
              <p:spPr>
                <a:xfrm>
                  <a:off x="6772624" y="519709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00" name="Google Shape;2500;p25"/>
                <p:cNvPicPr preferRelativeResize="0"/>
                <p:nvPr/>
              </p:nvPicPr>
              <p:blipFill rotWithShape="1">
                <a:blip r:embed="rId39">
                  <a:alphaModFix/>
                </a:blip>
                <a:srcRect/>
                <a:stretch/>
              </p:blipFill>
              <p:spPr>
                <a:xfrm>
                  <a:off x="6438621" y="4826930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01" name="Google Shape;2501;p25"/>
                <p:cNvPicPr preferRelativeResize="0"/>
                <p:nvPr/>
              </p:nvPicPr>
              <p:blipFill rotWithShape="1">
                <a:blip r:embed="rId40">
                  <a:alphaModFix/>
                </a:blip>
                <a:srcRect/>
                <a:stretch/>
              </p:blipFill>
              <p:spPr>
                <a:xfrm>
                  <a:off x="6827933" y="500870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02" name="Google Shape;2502;p25"/>
                <p:cNvPicPr preferRelativeResize="0"/>
                <p:nvPr/>
              </p:nvPicPr>
              <p:blipFill rotWithShape="1">
                <a:blip r:embed="rId41">
                  <a:alphaModFix/>
                </a:blip>
                <a:srcRect/>
                <a:stretch/>
              </p:blipFill>
              <p:spPr>
                <a:xfrm>
                  <a:off x="6453944" y="519709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503" name="Google Shape;2503;p25"/>
            <p:cNvGrpSpPr/>
            <p:nvPr/>
          </p:nvGrpSpPr>
          <p:grpSpPr>
            <a:xfrm>
              <a:off x="6879935" y="3882625"/>
              <a:ext cx="894652" cy="679534"/>
              <a:chOff x="6879935" y="3882625"/>
              <a:chExt cx="894652" cy="679534"/>
            </a:xfrm>
          </p:grpSpPr>
          <p:sp>
            <p:nvSpPr>
              <p:cNvPr id="2504" name="Google Shape;2504;p25"/>
              <p:cNvSpPr/>
              <p:nvPr/>
            </p:nvSpPr>
            <p:spPr>
              <a:xfrm>
                <a:off x="6879935" y="4457515"/>
                <a:ext cx="894652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Distribution Switch</a:t>
                </a:r>
                <a:endParaRPr/>
              </a:p>
            </p:txBody>
          </p:sp>
          <p:grpSp>
            <p:nvGrpSpPr>
              <p:cNvPr id="2505" name="Google Shape;2505;p25"/>
              <p:cNvGrpSpPr/>
              <p:nvPr/>
            </p:nvGrpSpPr>
            <p:grpSpPr>
              <a:xfrm>
                <a:off x="7046599" y="3882625"/>
                <a:ext cx="576072" cy="576072"/>
                <a:chOff x="7879874" y="1472681"/>
                <a:chExt cx="576072" cy="576072"/>
              </a:xfrm>
            </p:grpSpPr>
            <p:pic>
              <p:nvPicPr>
                <p:cNvPr id="2506" name="Google Shape;2506;p25"/>
                <p:cNvPicPr preferRelativeResize="0"/>
                <p:nvPr/>
              </p:nvPicPr>
              <p:blipFill rotWithShape="1">
                <a:blip r:embed="rId42">
                  <a:alphaModFix/>
                </a:blip>
                <a:srcRect/>
                <a:stretch/>
              </p:blipFill>
              <p:spPr>
                <a:xfrm>
                  <a:off x="7879874" y="147268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07" name="Google Shape;2507;p25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7918529" y="1861829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08" name="Google Shape;2508;p25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8270886" y="186657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509" name="Google Shape;2509;p25"/>
            <p:cNvGrpSpPr/>
            <p:nvPr/>
          </p:nvGrpSpPr>
          <p:grpSpPr>
            <a:xfrm>
              <a:off x="6980623" y="2117927"/>
              <a:ext cx="708025" cy="687250"/>
              <a:chOff x="6980623" y="2117927"/>
              <a:chExt cx="708025" cy="687250"/>
            </a:xfrm>
          </p:grpSpPr>
          <p:sp>
            <p:nvSpPr>
              <p:cNvPr id="2510" name="Google Shape;2510;p25"/>
              <p:cNvSpPr/>
              <p:nvPr/>
            </p:nvSpPr>
            <p:spPr>
              <a:xfrm>
                <a:off x="6980623" y="2700533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Leaf Switch</a:t>
                </a:r>
                <a:endParaRPr/>
              </a:p>
            </p:txBody>
          </p:sp>
          <p:grpSp>
            <p:nvGrpSpPr>
              <p:cNvPr id="2511" name="Google Shape;2511;p25"/>
              <p:cNvGrpSpPr/>
              <p:nvPr/>
            </p:nvGrpSpPr>
            <p:grpSpPr>
              <a:xfrm>
                <a:off x="7046599" y="2117927"/>
                <a:ext cx="576072" cy="576072"/>
                <a:chOff x="7879874" y="1472681"/>
                <a:chExt cx="576072" cy="576072"/>
              </a:xfrm>
            </p:grpSpPr>
            <p:pic>
              <p:nvPicPr>
                <p:cNvPr id="2512" name="Google Shape;2512;p25"/>
                <p:cNvPicPr preferRelativeResize="0"/>
                <p:nvPr/>
              </p:nvPicPr>
              <p:blipFill rotWithShape="1">
                <a:blip r:embed="rId28">
                  <a:alphaModFix/>
                </a:blip>
                <a:srcRect/>
                <a:stretch/>
              </p:blipFill>
              <p:spPr>
                <a:xfrm>
                  <a:off x="7879874" y="147268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13" name="Google Shape;2513;p25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7918529" y="1861829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14" name="Google Shape;2514;p25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8270886" y="186657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515" name="Google Shape;2515;p25"/>
            <p:cNvGrpSpPr/>
            <p:nvPr/>
          </p:nvGrpSpPr>
          <p:grpSpPr>
            <a:xfrm>
              <a:off x="6980623" y="1212223"/>
              <a:ext cx="708025" cy="676352"/>
              <a:chOff x="6980623" y="1212223"/>
              <a:chExt cx="708025" cy="676352"/>
            </a:xfrm>
          </p:grpSpPr>
          <p:sp>
            <p:nvSpPr>
              <p:cNvPr id="2516" name="Google Shape;2516;p25"/>
              <p:cNvSpPr/>
              <p:nvPr/>
            </p:nvSpPr>
            <p:spPr>
              <a:xfrm>
                <a:off x="6980623" y="1783931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Firewall</a:t>
                </a:r>
                <a:endParaRPr/>
              </a:p>
            </p:txBody>
          </p:sp>
          <p:grpSp>
            <p:nvGrpSpPr>
              <p:cNvPr id="2517" name="Google Shape;2517;p25"/>
              <p:cNvGrpSpPr/>
              <p:nvPr/>
            </p:nvGrpSpPr>
            <p:grpSpPr>
              <a:xfrm>
                <a:off x="7046396" y="1212223"/>
                <a:ext cx="576478" cy="576072"/>
                <a:chOff x="6397759" y="4791279"/>
                <a:chExt cx="576478" cy="576072"/>
              </a:xfrm>
            </p:grpSpPr>
            <p:pic>
              <p:nvPicPr>
                <p:cNvPr id="2518" name="Google Shape;2518;p25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6402865" y="500870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19" name="Google Shape;2519;p25"/>
                <p:cNvPicPr preferRelativeResize="0"/>
                <p:nvPr/>
              </p:nvPicPr>
              <p:blipFill rotWithShape="1">
                <a:blip r:embed="rId36">
                  <a:alphaModFix/>
                </a:blip>
                <a:srcRect/>
                <a:stretch/>
              </p:blipFill>
              <p:spPr>
                <a:xfrm>
                  <a:off x="6397759" y="4791279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20" name="Google Shape;2520;p25"/>
                <p:cNvPicPr preferRelativeResize="0"/>
                <p:nvPr/>
              </p:nvPicPr>
              <p:blipFill rotWithShape="1">
                <a:blip r:embed="rId37">
                  <a:alphaModFix/>
                </a:blip>
                <a:srcRect/>
                <a:stretch/>
              </p:blipFill>
              <p:spPr>
                <a:xfrm>
                  <a:off x="6782688" y="4826930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21" name="Google Shape;2521;p25"/>
                <p:cNvPicPr preferRelativeResize="0"/>
                <p:nvPr/>
              </p:nvPicPr>
              <p:blipFill rotWithShape="1">
                <a:blip r:embed="rId38">
                  <a:alphaModFix/>
                </a:blip>
                <a:srcRect/>
                <a:stretch/>
              </p:blipFill>
              <p:spPr>
                <a:xfrm>
                  <a:off x="6772624" y="519228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22" name="Google Shape;2522;p25"/>
                <p:cNvPicPr preferRelativeResize="0"/>
                <p:nvPr/>
              </p:nvPicPr>
              <p:blipFill rotWithShape="1">
                <a:blip r:embed="rId39">
                  <a:alphaModFix/>
                </a:blip>
                <a:srcRect/>
                <a:stretch/>
              </p:blipFill>
              <p:spPr>
                <a:xfrm>
                  <a:off x="6438621" y="4826930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23" name="Google Shape;2523;p25"/>
                <p:cNvPicPr preferRelativeResize="0"/>
                <p:nvPr/>
              </p:nvPicPr>
              <p:blipFill rotWithShape="1">
                <a:blip r:embed="rId40">
                  <a:alphaModFix/>
                </a:blip>
                <a:srcRect/>
                <a:stretch/>
              </p:blipFill>
              <p:spPr>
                <a:xfrm>
                  <a:off x="6827933" y="500870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24" name="Google Shape;2524;p25"/>
                <p:cNvPicPr preferRelativeResize="0"/>
                <p:nvPr/>
              </p:nvPicPr>
              <p:blipFill rotWithShape="1">
                <a:blip r:embed="rId41">
                  <a:alphaModFix/>
                </a:blip>
                <a:srcRect/>
                <a:stretch/>
              </p:blipFill>
              <p:spPr>
                <a:xfrm>
                  <a:off x="6458757" y="519228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525" name="Google Shape;2525;p25"/>
            <p:cNvGrpSpPr/>
            <p:nvPr/>
          </p:nvGrpSpPr>
          <p:grpSpPr>
            <a:xfrm>
              <a:off x="5917254" y="3011226"/>
              <a:ext cx="894652" cy="681569"/>
              <a:chOff x="5917254" y="3011226"/>
              <a:chExt cx="894652" cy="681569"/>
            </a:xfrm>
          </p:grpSpPr>
          <p:sp>
            <p:nvSpPr>
              <p:cNvPr id="2526" name="Google Shape;2526;p25"/>
              <p:cNvSpPr/>
              <p:nvPr/>
            </p:nvSpPr>
            <p:spPr>
              <a:xfrm>
                <a:off x="5917254" y="3588151"/>
                <a:ext cx="894652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Core Switch</a:t>
                </a:r>
                <a:endParaRPr/>
              </a:p>
            </p:txBody>
          </p:sp>
          <p:grpSp>
            <p:nvGrpSpPr>
              <p:cNvPr id="2527" name="Google Shape;2527;p25"/>
              <p:cNvGrpSpPr/>
              <p:nvPr/>
            </p:nvGrpSpPr>
            <p:grpSpPr>
              <a:xfrm>
                <a:off x="6084278" y="3011226"/>
                <a:ext cx="576072" cy="576072"/>
                <a:chOff x="2271474" y="2944344"/>
                <a:chExt cx="576072" cy="576072"/>
              </a:xfrm>
            </p:grpSpPr>
            <p:pic>
              <p:nvPicPr>
                <p:cNvPr id="2528" name="Google Shape;2528;p25"/>
                <p:cNvPicPr preferRelativeResize="0"/>
                <p:nvPr/>
              </p:nvPicPr>
              <p:blipFill rotWithShape="1">
                <a:blip r:embed="rId43">
                  <a:alphaModFix/>
                </a:blip>
                <a:srcRect/>
                <a:stretch/>
              </p:blipFill>
              <p:spPr>
                <a:xfrm>
                  <a:off x="2271474" y="2944344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29" name="Google Shape;2529;p25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2649825" y="334368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30" name="Google Shape;2530;p25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2316487" y="334368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531" name="Google Shape;2531;p25"/>
            <p:cNvGrpSpPr/>
            <p:nvPr/>
          </p:nvGrpSpPr>
          <p:grpSpPr>
            <a:xfrm>
              <a:off x="5034252" y="4786054"/>
              <a:ext cx="817167" cy="765825"/>
              <a:chOff x="5034252" y="4786054"/>
              <a:chExt cx="817167" cy="765825"/>
            </a:xfrm>
          </p:grpSpPr>
          <p:sp>
            <p:nvSpPr>
              <p:cNvPr id="2532" name="Google Shape;2532;p25"/>
              <p:cNvSpPr/>
              <p:nvPr/>
            </p:nvSpPr>
            <p:spPr>
              <a:xfrm>
                <a:off x="5034252" y="5370291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Identity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Server</a:t>
                </a:r>
                <a:endParaRPr/>
              </a:p>
            </p:txBody>
          </p:sp>
          <p:grpSp>
            <p:nvGrpSpPr>
              <p:cNvPr id="2533" name="Google Shape;2533;p25"/>
              <p:cNvGrpSpPr/>
              <p:nvPr/>
            </p:nvGrpSpPr>
            <p:grpSpPr>
              <a:xfrm>
                <a:off x="5146019" y="4786054"/>
                <a:ext cx="576072" cy="576072"/>
                <a:chOff x="3584692" y="4786054"/>
                <a:chExt cx="576072" cy="576072"/>
              </a:xfrm>
            </p:grpSpPr>
            <p:pic>
              <p:nvPicPr>
                <p:cNvPr id="2534" name="Google Shape;2534;p25"/>
                <p:cNvPicPr preferRelativeResize="0"/>
                <p:nvPr/>
              </p:nvPicPr>
              <p:blipFill rotWithShape="1">
                <a:blip r:embed="rId44">
                  <a:alphaModFix/>
                </a:blip>
                <a:srcRect/>
                <a:stretch/>
              </p:blipFill>
              <p:spPr>
                <a:xfrm>
                  <a:off x="3584692" y="4786054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35" name="Google Shape;2535;p25"/>
                <p:cNvPicPr preferRelativeResize="0"/>
                <p:nvPr/>
              </p:nvPicPr>
              <p:blipFill rotWithShape="1">
                <a:blip r:embed="rId35">
                  <a:alphaModFix/>
                </a:blip>
                <a:srcRect/>
                <a:stretch/>
              </p:blipFill>
              <p:spPr>
                <a:xfrm>
                  <a:off x="3620018" y="517420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36" name="Google Shape;2536;p25"/>
                <p:cNvPicPr preferRelativeResize="0"/>
                <p:nvPr/>
              </p:nvPicPr>
              <p:blipFill rotWithShape="1">
                <a:blip r:embed="rId45">
                  <a:alphaModFix/>
                </a:blip>
                <a:srcRect/>
                <a:stretch/>
              </p:blipFill>
              <p:spPr>
                <a:xfrm>
                  <a:off x="3805558" y="521050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37" name="Google Shape;2537;p25"/>
                <p:cNvPicPr preferRelativeResize="0"/>
                <p:nvPr/>
              </p:nvPicPr>
              <p:blipFill rotWithShape="1">
                <a:blip r:embed="rId46">
                  <a:alphaModFix/>
                </a:blip>
                <a:srcRect/>
                <a:stretch/>
              </p:blipFill>
              <p:spPr>
                <a:xfrm>
                  <a:off x="3978864" y="516681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538" name="Google Shape;2538;p25"/>
            <p:cNvGrpSpPr/>
            <p:nvPr/>
          </p:nvGrpSpPr>
          <p:grpSpPr>
            <a:xfrm>
              <a:off x="5093765" y="3904488"/>
              <a:ext cx="708025" cy="688353"/>
              <a:chOff x="5093765" y="3904488"/>
              <a:chExt cx="708025" cy="688353"/>
            </a:xfrm>
          </p:grpSpPr>
          <p:sp>
            <p:nvSpPr>
              <p:cNvPr id="2539" name="Google Shape;2539;p25"/>
              <p:cNvSpPr/>
              <p:nvPr/>
            </p:nvSpPr>
            <p:spPr>
              <a:xfrm>
                <a:off x="5093765" y="4488197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Firewall</a:t>
                </a:r>
                <a:endParaRPr/>
              </a:p>
            </p:txBody>
          </p:sp>
          <p:grpSp>
            <p:nvGrpSpPr>
              <p:cNvPr id="2540" name="Google Shape;2540;p25"/>
              <p:cNvGrpSpPr/>
              <p:nvPr/>
            </p:nvGrpSpPr>
            <p:grpSpPr>
              <a:xfrm>
                <a:off x="5151596" y="3904488"/>
                <a:ext cx="576072" cy="576072"/>
                <a:chOff x="3112985" y="3513011"/>
                <a:chExt cx="576072" cy="576072"/>
              </a:xfrm>
            </p:grpSpPr>
            <p:pic>
              <p:nvPicPr>
                <p:cNvPr id="2541" name="Google Shape;2541;p25"/>
                <p:cNvPicPr preferRelativeResize="0"/>
                <p:nvPr/>
              </p:nvPicPr>
              <p:blipFill rotWithShape="1">
                <a:blip r:embed="rId36">
                  <a:alphaModFix/>
                </a:blip>
                <a:srcRect/>
                <a:stretch/>
              </p:blipFill>
              <p:spPr>
                <a:xfrm>
                  <a:off x="3112985" y="351301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42" name="Google Shape;2542;p25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3163459" y="391978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43" name="Google Shape;2543;p25"/>
                <p:cNvPicPr preferRelativeResize="0"/>
                <p:nvPr/>
              </p:nvPicPr>
              <p:blipFill rotWithShape="1">
                <a:blip r:embed="rId40">
                  <a:alphaModFix/>
                </a:blip>
                <a:srcRect/>
                <a:stretch/>
              </p:blipFill>
              <p:spPr>
                <a:xfrm>
                  <a:off x="3497914" y="354857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44" name="Google Shape;2544;p25"/>
                <p:cNvPicPr preferRelativeResize="0"/>
                <p:nvPr/>
              </p:nvPicPr>
              <p:blipFill rotWithShape="1">
                <a:blip r:embed="rId38">
                  <a:alphaModFix/>
                </a:blip>
                <a:srcRect/>
                <a:stretch/>
              </p:blipFill>
              <p:spPr>
                <a:xfrm>
                  <a:off x="3537785" y="373112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45" name="Google Shape;2545;p25"/>
                <p:cNvPicPr preferRelativeResize="0"/>
                <p:nvPr/>
              </p:nvPicPr>
              <p:blipFill rotWithShape="1">
                <a:blip r:embed="rId39">
                  <a:alphaModFix/>
                </a:blip>
                <a:srcRect/>
                <a:stretch/>
              </p:blipFill>
              <p:spPr>
                <a:xfrm>
                  <a:off x="3117437" y="373112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46" name="Google Shape;2546;p25"/>
                <p:cNvPicPr preferRelativeResize="0"/>
                <p:nvPr/>
              </p:nvPicPr>
              <p:blipFill rotWithShape="1">
                <a:blip r:embed="rId37">
                  <a:alphaModFix/>
                </a:blip>
                <a:srcRect/>
                <a:stretch/>
              </p:blipFill>
              <p:spPr>
                <a:xfrm>
                  <a:off x="3167561" y="354007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47" name="Google Shape;2547;p25"/>
                <p:cNvPicPr preferRelativeResize="0"/>
                <p:nvPr/>
              </p:nvPicPr>
              <p:blipFill rotWithShape="1">
                <a:blip r:embed="rId41">
                  <a:alphaModFix/>
                </a:blip>
                <a:srcRect/>
                <a:stretch/>
              </p:blipFill>
              <p:spPr>
                <a:xfrm>
                  <a:off x="3480310" y="392543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548" name="Google Shape;2548;p25"/>
            <p:cNvGrpSpPr/>
            <p:nvPr/>
          </p:nvGrpSpPr>
          <p:grpSpPr>
            <a:xfrm>
              <a:off x="5000451" y="3011226"/>
              <a:ext cx="894652" cy="753489"/>
              <a:chOff x="5000451" y="3011226"/>
              <a:chExt cx="894652" cy="753489"/>
            </a:xfrm>
          </p:grpSpPr>
          <p:sp>
            <p:nvSpPr>
              <p:cNvPr id="2549" name="Google Shape;2549;p25"/>
              <p:cNvSpPr/>
              <p:nvPr/>
            </p:nvSpPr>
            <p:spPr>
              <a:xfrm>
                <a:off x="5000451" y="3583127"/>
                <a:ext cx="894652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Distribution 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Switch</a:t>
                </a:r>
                <a:endParaRPr/>
              </a:p>
            </p:txBody>
          </p:sp>
          <p:grpSp>
            <p:nvGrpSpPr>
              <p:cNvPr id="2550" name="Google Shape;2550;p25"/>
              <p:cNvGrpSpPr/>
              <p:nvPr/>
            </p:nvGrpSpPr>
            <p:grpSpPr>
              <a:xfrm>
                <a:off x="5155819" y="3011226"/>
                <a:ext cx="576072" cy="576072"/>
                <a:chOff x="7879874" y="1472681"/>
                <a:chExt cx="576072" cy="576072"/>
              </a:xfrm>
            </p:grpSpPr>
            <p:pic>
              <p:nvPicPr>
                <p:cNvPr id="2551" name="Google Shape;2551;p25"/>
                <p:cNvPicPr preferRelativeResize="0"/>
                <p:nvPr/>
              </p:nvPicPr>
              <p:blipFill rotWithShape="1">
                <a:blip r:embed="rId42">
                  <a:alphaModFix/>
                </a:blip>
                <a:srcRect/>
                <a:stretch/>
              </p:blipFill>
              <p:spPr>
                <a:xfrm>
                  <a:off x="7879874" y="147268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52" name="Google Shape;2552;p25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7918529" y="1861829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53" name="Google Shape;2553;p25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8270886" y="186657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554" name="Google Shape;2554;p25"/>
            <p:cNvGrpSpPr/>
            <p:nvPr/>
          </p:nvGrpSpPr>
          <p:grpSpPr>
            <a:xfrm>
              <a:off x="5093765" y="2120248"/>
              <a:ext cx="708025" cy="684929"/>
              <a:chOff x="5093765" y="2120248"/>
              <a:chExt cx="708025" cy="684929"/>
            </a:xfrm>
          </p:grpSpPr>
          <p:sp>
            <p:nvSpPr>
              <p:cNvPr id="2555" name="Google Shape;2555;p25"/>
              <p:cNvSpPr/>
              <p:nvPr/>
            </p:nvSpPr>
            <p:spPr>
              <a:xfrm>
                <a:off x="5093765" y="2700533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Firewall</a:t>
                </a:r>
                <a:endParaRPr/>
              </a:p>
            </p:txBody>
          </p:sp>
          <p:grpSp>
            <p:nvGrpSpPr>
              <p:cNvPr id="2556" name="Google Shape;2556;p25"/>
              <p:cNvGrpSpPr/>
              <p:nvPr/>
            </p:nvGrpSpPr>
            <p:grpSpPr>
              <a:xfrm>
                <a:off x="5151596" y="2120248"/>
                <a:ext cx="576072" cy="576072"/>
                <a:chOff x="3112985" y="3513011"/>
                <a:chExt cx="576072" cy="576072"/>
              </a:xfrm>
            </p:grpSpPr>
            <p:pic>
              <p:nvPicPr>
                <p:cNvPr id="2557" name="Google Shape;2557;p25"/>
                <p:cNvPicPr preferRelativeResize="0"/>
                <p:nvPr/>
              </p:nvPicPr>
              <p:blipFill rotWithShape="1">
                <a:blip r:embed="rId36">
                  <a:alphaModFix/>
                </a:blip>
                <a:srcRect/>
                <a:stretch/>
              </p:blipFill>
              <p:spPr>
                <a:xfrm>
                  <a:off x="3112985" y="351301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58" name="Google Shape;2558;p25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3163459" y="391978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59" name="Google Shape;2559;p25"/>
                <p:cNvPicPr preferRelativeResize="0"/>
                <p:nvPr/>
              </p:nvPicPr>
              <p:blipFill rotWithShape="1">
                <a:blip r:embed="rId37">
                  <a:alphaModFix/>
                </a:blip>
                <a:srcRect/>
                <a:stretch/>
              </p:blipFill>
              <p:spPr>
                <a:xfrm>
                  <a:off x="3497914" y="354857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60" name="Google Shape;2560;p25"/>
                <p:cNvPicPr preferRelativeResize="0"/>
                <p:nvPr/>
              </p:nvPicPr>
              <p:blipFill rotWithShape="1">
                <a:blip r:embed="rId38">
                  <a:alphaModFix/>
                </a:blip>
                <a:srcRect/>
                <a:stretch/>
              </p:blipFill>
              <p:spPr>
                <a:xfrm>
                  <a:off x="3537785" y="373112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61" name="Google Shape;2561;p25"/>
                <p:cNvPicPr preferRelativeResize="0"/>
                <p:nvPr/>
              </p:nvPicPr>
              <p:blipFill rotWithShape="1">
                <a:blip r:embed="rId39">
                  <a:alphaModFix/>
                </a:blip>
                <a:srcRect/>
                <a:stretch/>
              </p:blipFill>
              <p:spPr>
                <a:xfrm>
                  <a:off x="3117437" y="373112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62" name="Google Shape;2562;p25"/>
                <p:cNvPicPr preferRelativeResize="0"/>
                <p:nvPr/>
              </p:nvPicPr>
              <p:blipFill rotWithShape="1">
                <a:blip r:embed="rId40">
                  <a:alphaModFix/>
                </a:blip>
                <a:srcRect/>
                <a:stretch/>
              </p:blipFill>
              <p:spPr>
                <a:xfrm>
                  <a:off x="3167561" y="354007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63" name="Google Shape;2563;p25"/>
                <p:cNvPicPr preferRelativeResize="0"/>
                <p:nvPr/>
              </p:nvPicPr>
              <p:blipFill rotWithShape="1">
                <a:blip r:embed="rId41">
                  <a:alphaModFix/>
                </a:blip>
                <a:srcRect/>
                <a:stretch/>
              </p:blipFill>
              <p:spPr>
                <a:xfrm>
                  <a:off x="3480310" y="392543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564" name="Google Shape;2564;p25"/>
            <p:cNvGrpSpPr/>
            <p:nvPr/>
          </p:nvGrpSpPr>
          <p:grpSpPr>
            <a:xfrm>
              <a:off x="4140420" y="3894373"/>
              <a:ext cx="817167" cy="753482"/>
              <a:chOff x="4140420" y="3894373"/>
              <a:chExt cx="817167" cy="753482"/>
            </a:xfrm>
          </p:grpSpPr>
          <p:sp>
            <p:nvSpPr>
              <p:cNvPr id="2565" name="Google Shape;2565;p25"/>
              <p:cNvSpPr/>
              <p:nvPr/>
            </p:nvSpPr>
            <p:spPr>
              <a:xfrm>
                <a:off x="4140420" y="4466267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Management 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Console</a:t>
                </a:r>
                <a:endParaRPr/>
              </a:p>
            </p:txBody>
          </p:sp>
          <p:grpSp>
            <p:nvGrpSpPr>
              <p:cNvPr id="2566" name="Google Shape;2566;p25"/>
              <p:cNvGrpSpPr/>
              <p:nvPr/>
            </p:nvGrpSpPr>
            <p:grpSpPr>
              <a:xfrm>
                <a:off x="4244100" y="3894373"/>
                <a:ext cx="576072" cy="576072"/>
                <a:chOff x="3375140" y="4231044"/>
                <a:chExt cx="576072" cy="576072"/>
              </a:xfrm>
            </p:grpSpPr>
            <p:pic>
              <p:nvPicPr>
                <p:cNvPr id="2567" name="Google Shape;2567;p25"/>
                <p:cNvPicPr preferRelativeResize="0"/>
                <p:nvPr/>
              </p:nvPicPr>
              <p:blipFill rotWithShape="1">
                <a:blip r:embed="rId47">
                  <a:alphaModFix/>
                </a:blip>
                <a:srcRect/>
                <a:stretch/>
              </p:blipFill>
              <p:spPr>
                <a:xfrm>
                  <a:off x="3375140" y="4231044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68" name="Google Shape;2568;p25"/>
                <p:cNvPicPr preferRelativeResize="0"/>
                <p:nvPr/>
              </p:nvPicPr>
              <p:blipFill rotWithShape="1">
                <a:blip r:embed="rId25">
                  <a:alphaModFix/>
                </a:blip>
                <a:srcRect/>
                <a:stretch/>
              </p:blipFill>
              <p:spPr>
                <a:xfrm>
                  <a:off x="3410466" y="461919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69" name="Google Shape;2569;p25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3596006" y="466004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70" name="Google Shape;2570;p25"/>
                <p:cNvPicPr preferRelativeResize="0"/>
                <p:nvPr/>
              </p:nvPicPr>
              <p:blipFill rotWithShape="1">
                <a:blip r:embed="rId48">
                  <a:alphaModFix/>
                </a:blip>
                <a:srcRect/>
                <a:stretch/>
              </p:blipFill>
              <p:spPr>
                <a:xfrm>
                  <a:off x="3764606" y="4620990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71" name="Google Shape;2571;p25"/>
                <p:cNvPicPr preferRelativeResize="0"/>
                <p:nvPr/>
              </p:nvPicPr>
              <p:blipFill rotWithShape="1">
                <a:blip r:embed="rId45">
                  <a:alphaModFix/>
                </a:blip>
                <a:srcRect/>
                <a:stretch/>
              </p:blipFill>
              <p:spPr>
                <a:xfrm>
                  <a:off x="3593670" y="423222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72" name="Google Shape;2572;p25"/>
                <p:cNvPicPr preferRelativeResize="0"/>
                <p:nvPr/>
              </p:nvPicPr>
              <p:blipFill rotWithShape="1">
                <a:blip r:embed="rId35">
                  <a:alphaModFix/>
                </a:blip>
                <a:srcRect/>
                <a:stretch/>
              </p:blipFill>
              <p:spPr>
                <a:xfrm>
                  <a:off x="3419564" y="426341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73" name="Google Shape;2573;p25"/>
                <p:cNvPicPr preferRelativeResize="0"/>
                <p:nvPr/>
              </p:nvPicPr>
              <p:blipFill rotWithShape="1">
                <a:blip r:embed="rId40">
                  <a:alphaModFix/>
                </a:blip>
                <a:srcRect/>
                <a:stretch/>
              </p:blipFill>
              <p:spPr>
                <a:xfrm>
                  <a:off x="3769343" y="426956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74" name="Google Shape;2574;p25"/>
                <p:cNvPicPr preferRelativeResize="0"/>
                <p:nvPr/>
              </p:nvPicPr>
              <p:blipFill rotWithShape="1">
                <a:blip r:embed="rId49">
                  <a:alphaModFix/>
                </a:blip>
                <a:srcRect/>
                <a:stretch/>
              </p:blipFill>
              <p:spPr>
                <a:xfrm>
                  <a:off x="3379310" y="444622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75" name="Google Shape;2575;p25"/>
                <p:cNvPicPr preferRelativeResize="0"/>
                <p:nvPr/>
              </p:nvPicPr>
              <p:blipFill rotWithShape="1">
                <a:blip r:embed="rId50">
                  <a:alphaModFix/>
                </a:blip>
                <a:srcRect/>
                <a:stretch/>
              </p:blipFill>
              <p:spPr>
                <a:xfrm>
                  <a:off x="3802889" y="444622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576" name="Google Shape;2576;p25"/>
            <p:cNvGrpSpPr/>
            <p:nvPr/>
          </p:nvGrpSpPr>
          <p:grpSpPr>
            <a:xfrm>
              <a:off x="4133600" y="2120769"/>
              <a:ext cx="817167" cy="761352"/>
              <a:chOff x="4133600" y="2120769"/>
              <a:chExt cx="817167" cy="761352"/>
            </a:xfrm>
          </p:grpSpPr>
          <p:sp>
            <p:nvSpPr>
              <p:cNvPr id="2577" name="Google Shape;2577;p25"/>
              <p:cNvSpPr/>
              <p:nvPr/>
            </p:nvSpPr>
            <p:spPr>
              <a:xfrm>
                <a:off x="4133600" y="2700533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Communications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Manager</a:t>
                </a:r>
                <a:endParaRPr/>
              </a:p>
            </p:txBody>
          </p:sp>
          <p:grpSp>
            <p:nvGrpSpPr>
              <p:cNvPr id="2578" name="Google Shape;2578;p25"/>
              <p:cNvGrpSpPr/>
              <p:nvPr/>
            </p:nvGrpSpPr>
            <p:grpSpPr>
              <a:xfrm>
                <a:off x="4246830" y="2120769"/>
                <a:ext cx="576072" cy="576072"/>
                <a:chOff x="5713785" y="3890091"/>
                <a:chExt cx="576072" cy="576072"/>
              </a:xfrm>
            </p:grpSpPr>
            <p:pic>
              <p:nvPicPr>
                <p:cNvPr id="2579" name="Google Shape;2579;p25"/>
                <p:cNvPicPr preferRelativeResize="0"/>
                <p:nvPr/>
              </p:nvPicPr>
              <p:blipFill rotWithShape="1">
                <a:blip r:embed="rId18">
                  <a:alphaModFix/>
                </a:blip>
                <a:srcRect/>
                <a:stretch/>
              </p:blipFill>
              <p:spPr>
                <a:xfrm>
                  <a:off x="5713785" y="389009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80" name="Google Shape;2580;p25"/>
                <p:cNvPicPr preferRelativeResize="0"/>
                <p:nvPr/>
              </p:nvPicPr>
              <p:blipFill rotWithShape="1">
                <a:blip r:embed="rId51">
                  <a:alphaModFix/>
                </a:blip>
                <a:srcRect/>
                <a:stretch/>
              </p:blipFill>
              <p:spPr>
                <a:xfrm>
                  <a:off x="5756451" y="429155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81" name="Google Shape;2581;p25"/>
                <p:cNvPicPr preferRelativeResize="0"/>
                <p:nvPr/>
              </p:nvPicPr>
              <p:blipFill rotWithShape="1">
                <a:blip r:embed="rId19">
                  <a:alphaModFix/>
                </a:blip>
                <a:srcRect/>
                <a:stretch/>
              </p:blipFill>
              <p:spPr>
                <a:xfrm>
                  <a:off x="6092227" y="429155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582" name="Google Shape;2582;p25"/>
            <p:cNvGrpSpPr/>
            <p:nvPr/>
          </p:nvGrpSpPr>
          <p:grpSpPr>
            <a:xfrm>
              <a:off x="4120317" y="1214904"/>
              <a:ext cx="817167" cy="750615"/>
              <a:chOff x="4120317" y="1214904"/>
              <a:chExt cx="817167" cy="750615"/>
            </a:xfrm>
          </p:grpSpPr>
          <p:sp>
            <p:nvSpPr>
              <p:cNvPr id="2583" name="Google Shape;2583;p25"/>
              <p:cNvSpPr/>
              <p:nvPr/>
            </p:nvSpPr>
            <p:spPr>
              <a:xfrm>
                <a:off x="4120317" y="1783931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Wireless 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Controller</a:t>
                </a:r>
                <a:endParaRPr/>
              </a:p>
            </p:txBody>
          </p:sp>
          <p:grpSp>
            <p:nvGrpSpPr>
              <p:cNvPr id="2584" name="Google Shape;2584;p25"/>
              <p:cNvGrpSpPr/>
              <p:nvPr/>
            </p:nvGrpSpPr>
            <p:grpSpPr>
              <a:xfrm>
                <a:off x="4243654" y="1214904"/>
                <a:ext cx="576072" cy="576072"/>
                <a:chOff x="5000451" y="1181092"/>
                <a:chExt cx="576072" cy="576072"/>
              </a:xfrm>
            </p:grpSpPr>
            <p:pic>
              <p:nvPicPr>
                <p:cNvPr id="2585" name="Google Shape;2585;p25"/>
                <p:cNvPicPr preferRelativeResize="0"/>
                <p:nvPr/>
              </p:nvPicPr>
              <p:blipFill rotWithShape="1">
                <a:blip r:embed="rId52">
                  <a:alphaModFix/>
                </a:blip>
                <a:srcRect/>
                <a:stretch/>
              </p:blipFill>
              <p:spPr>
                <a:xfrm>
                  <a:off x="5000451" y="1181092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86" name="Google Shape;2586;p25"/>
                <p:cNvPicPr preferRelativeResize="0"/>
                <p:nvPr/>
              </p:nvPicPr>
              <p:blipFill rotWithShape="1">
                <a:blip r:embed="rId45">
                  <a:alphaModFix/>
                </a:blip>
                <a:srcRect/>
                <a:stretch/>
              </p:blipFill>
              <p:spPr>
                <a:xfrm>
                  <a:off x="5002742" y="140173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87" name="Google Shape;2587;p25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5369683" y="158720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88" name="Google Shape;2588;p25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5047032" y="1577640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89" name="Google Shape;2589;p25"/>
                <p:cNvPicPr preferRelativeResize="0"/>
                <p:nvPr/>
              </p:nvPicPr>
              <p:blipFill rotWithShape="1">
                <a:blip r:embed="rId25">
                  <a:alphaModFix/>
                </a:blip>
                <a:srcRect/>
                <a:stretch/>
              </p:blipFill>
              <p:spPr>
                <a:xfrm>
                  <a:off x="5430219" y="140127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90" name="Google Shape;2590;p25"/>
                <p:cNvPicPr preferRelativeResize="0"/>
                <p:nvPr/>
              </p:nvPicPr>
              <p:blipFill rotWithShape="1">
                <a:blip r:embed="rId53">
                  <a:alphaModFix/>
                </a:blip>
                <a:srcRect/>
                <a:stretch/>
              </p:blipFill>
              <p:spPr>
                <a:xfrm>
                  <a:off x="5047032" y="120673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591" name="Google Shape;2591;p25"/>
                <p:cNvPicPr preferRelativeResize="0"/>
                <p:nvPr/>
              </p:nvPicPr>
              <p:blipFill rotWithShape="1">
                <a:blip r:embed="rId54">
                  <a:alphaModFix/>
                </a:blip>
                <a:srcRect/>
                <a:stretch/>
              </p:blipFill>
              <p:spPr>
                <a:xfrm>
                  <a:off x="5378781" y="121128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</p:grpSp>
      <p:grpSp>
        <p:nvGrpSpPr>
          <p:cNvPr id="2592" name="Google Shape;2592;p25"/>
          <p:cNvGrpSpPr/>
          <p:nvPr/>
        </p:nvGrpSpPr>
        <p:grpSpPr>
          <a:xfrm>
            <a:off x="6387528" y="637884"/>
            <a:ext cx="5206576" cy="291974"/>
            <a:chOff x="6387528" y="637884"/>
            <a:chExt cx="5206576" cy="291974"/>
          </a:xfrm>
        </p:grpSpPr>
        <p:grpSp>
          <p:nvGrpSpPr>
            <p:cNvPr id="2593" name="Google Shape;2593;p25"/>
            <p:cNvGrpSpPr/>
            <p:nvPr/>
          </p:nvGrpSpPr>
          <p:grpSpPr>
            <a:xfrm>
              <a:off x="10333036" y="648925"/>
              <a:ext cx="1261068" cy="280933"/>
              <a:chOff x="10333036" y="648925"/>
              <a:chExt cx="1261068" cy="280933"/>
            </a:xfrm>
          </p:grpSpPr>
          <p:sp>
            <p:nvSpPr>
              <p:cNvPr id="2594" name="Google Shape;2594;p25"/>
              <p:cNvSpPr/>
              <p:nvPr/>
            </p:nvSpPr>
            <p:spPr>
              <a:xfrm rot="10800000" flipH="1">
                <a:off x="10896714" y="864891"/>
                <a:ext cx="75362" cy="64967"/>
              </a:xfrm>
              <a:prstGeom prst="triangle">
                <a:avLst>
                  <a:gd name="adj" fmla="val 50000"/>
                </a:avLst>
              </a:pr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5" name="Google Shape;2595;p25"/>
              <p:cNvSpPr txBox="1"/>
              <p:nvPr/>
            </p:nvSpPr>
            <p:spPr>
              <a:xfrm>
                <a:off x="10333036" y="648925"/>
                <a:ext cx="1261068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000">
                    <a:solidFill>
                      <a:srgbClr val="A6A6A6"/>
                    </a:solidFill>
                    <a:latin typeface="Arial"/>
                    <a:ea typeface="Arial"/>
                    <a:cs typeface="Arial"/>
                    <a:sym typeface="Arial"/>
                  </a:rPr>
                  <a:t>APPLICATIONS</a:t>
                </a:r>
                <a:endParaRPr/>
              </a:p>
            </p:txBody>
          </p:sp>
        </p:grpSp>
        <p:grpSp>
          <p:nvGrpSpPr>
            <p:cNvPr id="2596" name="Google Shape;2596;p25"/>
            <p:cNvGrpSpPr/>
            <p:nvPr/>
          </p:nvGrpSpPr>
          <p:grpSpPr>
            <a:xfrm>
              <a:off x="9181334" y="648925"/>
              <a:ext cx="813013" cy="280933"/>
              <a:chOff x="9181334" y="648925"/>
              <a:chExt cx="813013" cy="280933"/>
            </a:xfrm>
          </p:grpSpPr>
          <p:sp>
            <p:nvSpPr>
              <p:cNvPr id="2597" name="Google Shape;2597;p25"/>
              <p:cNvSpPr/>
              <p:nvPr/>
            </p:nvSpPr>
            <p:spPr>
              <a:xfrm rot="10800000" flipH="1">
                <a:off x="9555082" y="864891"/>
                <a:ext cx="75362" cy="64967"/>
              </a:xfrm>
              <a:prstGeom prst="triangle">
                <a:avLst>
                  <a:gd name="adj" fmla="val 50000"/>
                </a:avLst>
              </a:pr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8" name="Google Shape;2598;p25"/>
              <p:cNvSpPr txBox="1"/>
              <p:nvPr/>
            </p:nvSpPr>
            <p:spPr>
              <a:xfrm>
                <a:off x="9181334" y="648925"/>
                <a:ext cx="813013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000">
                    <a:solidFill>
                      <a:srgbClr val="A6A6A6"/>
                    </a:solidFill>
                    <a:latin typeface="Arial"/>
                    <a:ea typeface="Arial"/>
                    <a:cs typeface="Arial"/>
                    <a:sym typeface="Arial"/>
                  </a:rPr>
                  <a:t>SERVERS</a:t>
                </a:r>
                <a:endParaRPr/>
              </a:p>
            </p:txBody>
          </p:sp>
        </p:grpSp>
        <p:grpSp>
          <p:nvGrpSpPr>
            <p:cNvPr id="2599" name="Google Shape;2599;p25"/>
            <p:cNvGrpSpPr/>
            <p:nvPr/>
          </p:nvGrpSpPr>
          <p:grpSpPr>
            <a:xfrm>
              <a:off x="6387528" y="637884"/>
              <a:ext cx="914400" cy="291974"/>
              <a:chOff x="6387528" y="637884"/>
              <a:chExt cx="914400" cy="291974"/>
            </a:xfrm>
          </p:grpSpPr>
          <p:sp>
            <p:nvSpPr>
              <p:cNvPr id="2600" name="Google Shape;2600;p25"/>
              <p:cNvSpPr/>
              <p:nvPr/>
            </p:nvSpPr>
            <p:spPr>
              <a:xfrm rot="10800000" flipH="1">
                <a:off x="6803483" y="864891"/>
                <a:ext cx="75362" cy="64967"/>
              </a:xfrm>
              <a:prstGeom prst="triangle">
                <a:avLst>
                  <a:gd name="adj" fmla="val 50000"/>
                </a:avLst>
              </a:prstGeom>
              <a:solidFill>
                <a:srgbClr val="A6A6A6"/>
              </a:solidFill>
              <a:ln>
                <a:noFill/>
              </a:ln>
            </p:spPr>
            <p:txBody>
              <a:bodyPr spcFirstLastPara="1" wrap="square" lIns="0" tIns="27425" rIns="0" bIns="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01" name="Google Shape;2601;p25"/>
              <p:cNvSpPr txBox="1"/>
              <p:nvPr/>
            </p:nvSpPr>
            <p:spPr>
              <a:xfrm>
                <a:off x="6387528" y="637884"/>
                <a:ext cx="914400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000">
                    <a:solidFill>
                      <a:srgbClr val="A6A6A6"/>
                    </a:solidFill>
                    <a:latin typeface="Arial"/>
                    <a:ea typeface="Arial"/>
                    <a:cs typeface="Arial"/>
                    <a:sym typeface="Arial"/>
                  </a:rPr>
                  <a:t>NETWORK</a:t>
                </a:r>
                <a:endParaRPr/>
              </a:p>
            </p:txBody>
          </p:sp>
        </p:grpSp>
      </p:grpSp>
      <p:sp>
        <p:nvSpPr>
          <p:cNvPr id="2602" name="Google Shape;2602;p25"/>
          <p:cNvSpPr/>
          <p:nvPr/>
        </p:nvSpPr>
        <p:spPr>
          <a:xfrm>
            <a:off x="2814353" y="1814421"/>
            <a:ext cx="1105866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TO EDGE</a:t>
            </a:r>
            <a:endParaRPr/>
          </a:p>
        </p:txBody>
      </p:sp>
      <p:sp>
        <p:nvSpPr>
          <p:cNvPr id="2603" name="Google Shape;2603;p25"/>
          <p:cNvSpPr/>
          <p:nvPr/>
        </p:nvSpPr>
        <p:spPr>
          <a:xfrm>
            <a:off x="2363088" y="5971407"/>
            <a:ext cx="1105866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TO WAN</a:t>
            </a:r>
            <a:endParaRPr/>
          </a:p>
        </p:txBody>
      </p:sp>
      <p:sp>
        <p:nvSpPr>
          <p:cNvPr id="2604" name="Google Shape;2604;p25"/>
          <p:cNvSpPr txBox="1">
            <a:spLocks noGrp="1"/>
          </p:cNvSpPr>
          <p:nvPr>
            <p:ph type="title"/>
          </p:nvPr>
        </p:nvSpPr>
        <p:spPr>
          <a:xfrm>
            <a:off x="1037230" y="110171"/>
            <a:ext cx="11154770" cy="3416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800"/>
              <a:buFont typeface="Arial"/>
              <a:buNone/>
            </a:pPr>
            <a:r>
              <a:rPr lang="en-US">
                <a:solidFill>
                  <a:srgbClr val="FFFFFF"/>
                </a:solidFill>
              </a:rPr>
              <a:t>Data Center Architecture</a:t>
            </a:r>
            <a:endParaRPr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6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09" name="Google Shape;2609;p2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261611" y="0"/>
            <a:ext cx="9317692" cy="6858000"/>
          </a:xfrm>
          <a:prstGeom prst="rect">
            <a:avLst/>
          </a:prstGeom>
          <a:noFill/>
          <a:ln>
            <a:noFill/>
          </a:ln>
        </p:spPr>
      </p:pic>
      <p:sp>
        <p:nvSpPr>
          <p:cNvPr id="2610" name="Google Shape;2610;p26"/>
          <p:cNvSpPr/>
          <p:nvPr/>
        </p:nvSpPr>
        <p:spPr>
          <a:xfrm>
            <a:off x="230739" y="907942"/>
            <a:ext cx="1105866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TO INTERNET</a:t>
            </a:r>
            <a:endParaRPr/>
          </a:p>
        </p:txBody>
      </p:sp>
      <p:sp>
        <p:nvSpPr>
          <p:cNvPr id="2611" name="Google Shape;2611;p26"/>
          <p:cNvSpPr/>
          <p:nvPr/>
        </p:nvSpPr>
        <p:spPr>
          <a:xfrm>
            <a:off x="10780661" y="907942"/>
            <a:ext cx="1354191" cy="2821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TO ENTERPRISE </a:t>
            </a:r>
            <a:b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CORE</a:t>
            </a:r>
            <a:endParaRPr/>
          </a:p>
        </p:txBody>
      </p:sp>
      <p:grpSp>
        <p:nvGrpSpPr>
          <p:cNvPr id="2612" name="Google Shape;2612;p26"/>
          <p:cNvGrpSpPr/>
          <p:nvPr/>
        </p:nvGrpSpPr>
        <p:grpSpPr>
          <a:xfrm>
            <a:off x="1274001" y="1116892"/>
            <a:ext cx="9394986" cy="4587834"/>
            <a:chOff x="1274001" y="1116892"/>
            <a:chExt cx="9394986" cy="4587834"/>
          </a:xfrm>
        </p:grpSpPr>
        <p:sp>
          <p:nvSpPr>
            <p:cNvPr id="2613" name="Google Shape;2613;p26"/>
            <p:cNvSpPr/>
            <p:nvPr/>
          </p:nvSpPr>
          <p:spPr>
            <a:xfrm>
              <a:off x="9354652" y="2681509"/>
              <a:ext cx="1314335" cy="28212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rgbClr val="8D9096"/>
                  </a:solidFill>
                  <a:latin typeface="Arial"/>
                  <a:ea typeface="Arial"/>
                  <a:cs typeface="Arial"/>
                  <a:sym typeface="Arial"/>
                </a:rPr>
                <a:t>Internal</a:t>
              </a:r>
              <a:br>
                <a:rPr lang="en-US" sz="1100">
                  <a:solidFill>
                    <a:srgbClr val="8D9096"/>
                  </a:solidFill>
                  <a:latin typeface="Arial"/>
                  <a:ea typeface="Arial"/>
                  <a:cs typeface="Arial"/>
                  <a:sym typeface="Arial"/>
                </a:rPr>
              </a:br>
              <a:r>
                <a:rPr lang="en-US" sz="1100">
                  <a:solidFill>
                    <a:srgbClr val="8D9096"/>
                  </a:solidFill>
                  <a:latin typeface="Arial"/>
                  <a:ea typeface="Arial"/>
                  <a:cs typeface="Arial"/>
                  <a:sym typeface="Arial"/>
                </a:rPr>
                <a:t>Enterprise</a:t>
              </a:r>
              <a:endParaRPr/>
            </a:p>
          </p:txBody>
        </p:sp>
        <p:grpSp>
          <p:nvGrpSpPr>
            <p:cNvPr id="2614" name="Google Shape;2614;p26"/>
            <p:cNvGrpSpPr/>
            <p:nvPr/>
          </p:nvGrpSpPr>
          <p:grpSpPr>
            <a:xfrm>
              <a:off x="1274001" y="2765545"/>
              <a:ext cx="2520568" cy="1015248"/>
              <a:chOff x="1274001" y="2765545"/>
              <a:chExt cx="2520568" cy="1015248"/>
            </a:xfrm>
          </p:grpSpPr>
          <p:sp>
            <p:nvSpPr>
              <p:cNvPr id="2615" name="Google Shape;2615;p26"/>
              <p:cNvSpPr/>
              <p:nvPr/>
            </p:nvSpPr>
            <p:spPr>
              <a:xfrm>
                <a:off x="1274001" y="2765545"/>
                <a:ext cx="848311" cy="1410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External</a:t>
                </a:r>
                <a:endParaRPr/>
              </a:p>
            </p:txBody>
          </p:sp>
          <p:grpSp>
            <p:nvGrpSpPr>
              <p:cNvPr id="2616" name="Google Shape;2616;p26"/>
              <p:cNvGrpSpPr/>
              <p:nvPr/>
            </p:nvGrpSpPr>
            <p:grpSpPr>
              <a:xfrm rot="8280000">
                <a:off x="2159744" y="2880255"/>
                <a:ext cx="54864" cy="308008"/>
                <a:chOff x="8524540" y="6001837"/>
                <a:chExt cx="54864" cy="308008"/>
              </a:xfrm>
            </p:grpSpPr>
            <p:cxnSp>
              <p:nvCxnSpPr>
                <p:cNvPr id="2617" name="Google Shape;2617;p26"/>
                <p:cNvCxnSpPr/>
                <p:nvPr/>
              </p:nvCxnSpPr>
              <p:spPr>
                <a:xfrm>
                  <a:off x="8551972" y="6001837"/>
                  <a:ext cx="0" cy="308008"/>
                </a:xfrm>
                <a:prstGeom prst="straightConnector1">
                  <a:avLst/>
                </a:prstGeom>
                <a:noFill/>
                <a:ln w="25400" cap="flat" cmpd="sng">
                  <a:solidFill>
                    <a:srgbClr val="48535B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18" name="Google Shape;2618;p26"/>
                <p:cNvSpPr/>
                <p:nvPr/>
              </p:nvSpPr>
              <p:spPr>
                <a:xfrm>
                  <a:off x="8524540" y="6254981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19" name="Google Shape;2619;p26"/>
              <p:cNvSpPr/>
              <p:nvPr/>
            </p:nvSpPr>
            <p:spPr>
              <a:xfrm>
                <a:off x="2153707" y="2992011"/>
                <a:ext cx="1640862" cy="788782"/>
              </a:xfrm>
              <a:prstGeom prst="roundRect">
                <a:avLst>
                  <a:gd name="adj" fmla="val 20163"/>
                </a:avLst>
              </a:prstGeom>
              <a:solidFill>
                <a:srgbClr val="48535B"/>
              </a:solidFill>
              <a:ln w="12700" cap="flat" cmpd="sng">
                <a:solidFill>
                  <a:srgbClr val="4853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20" name="Google Shape;2620;p26"/>
            <p:cNvGrpSpPr/>
            <p:nvPr/>
          </p:nvGrpSpPr>
          <p:grpSpPr>
            <a:xfrm>
              <a:off x="2153707" y="3937095"/>
              <a:ext cx="7547611" cy="1767631"/>
              <a:chOff x="2153707" y="3937095"/>
              <a:chExt cx="7547611" cy="1767631"/>
            </a:xfrm>
          </p:grpSpPr>
          <p:sp>
            <p:nvSpPr>
              <p:cNvPr id="2621" name="Google Shape;2621;p26"/>
              <p:cNvSpPr/>
              <p:nvPr/>
            </p:nvSpPr>
            <p:spPr>
              <a:xfrm>
                <a:off x="8730427" y="4832920"/>
                <a:ext cx="970891" cy="1410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VPN</a:t>
                </a:r>
                <a:endParaRPr/>
              </a:p>
            </p:txBody>
          </p:sp>
          <p:grpSp>
            <p:nvGrpSpPr>
              <p:cNvPr id="2622" name="Google Shape;2622;p26"/>
              <p:cNvGrpSpPr/>
              <p:nvPr/>
            </p:nvGrpSpPr>
            <p:grpSpPr>
              <a:xfrm rot="-5400000">
                <a:off x="8508550" y="4745268"/>
                <a:ext cx="54864" cy="308008"/>
                <a:chOff x="8524540" y="6001837"/>
                <a:chExt cx="54864" cy="308008"/>
              </a:xfrm>
            </p:grpSpPr>
            <p:cxnSp>
              <p:nvCxnSpPr>
                <p:cNvPr id="2623" name="Google Shape;2623;p26"/>
                <p:cNvCxnSpPr/>
                <p:nvPr/>
              </p:nvCxnSpPr>
              <p:spPr>
                <a:xfrm>
                  <a:off x="8551972" y="6001837"/>
                  <a:ext cx="0" cy="308008"/>
                </a:xfrm>
                <a:prstGeom prst="straightConnector1">
                  <a:avLst/>
                </a:prstGeom>
                <a:noFill/>
                <a:ln w="25400" cap="flat" cmpd="sng">
                  <a:solidFill>
                    <a:srgbClr val="48535B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24" name="Google Shape;2624;p26"/>
                <p:cNvSpPr/>
                <p:nvPr/>
              </p:nvSpPr>
              <p:spPr>
                <a:xfrm>
                  <a:off x="8524540" y="6254981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25" name="Google Shape;2625;p26"/>
              <p:cNvSpPr/>
              <p:nvPr/>
            </p:nvSpPr>
            <p:spPr>
              <a:xfrm>
                <a:off x="2153707" y="3937095"/>
                <a:ext cx="6350568" cy="1767631"/>
              </a:xfrm>
              <a:prstGeom prst="roundRect">
                <a:avLst>
                  <a:gd name="adj" fmla="val 20163"/>
                </a:avLst>
              </a:prstGeom>
              <a:solidFill>
                <a:srgbClr val="48535B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26" name="Google Shape;2626;p26"/>
            <p:cNvGrpSpPr/>
            <p:nvPr/>
          </p:nvGrpSpPr>
          <p:grpSpPr>
            <a:xfrm>
              <a:off x="4043172" y="2992011"/>
              <a:ext cx="5625218" cy="1009155"/>
              <a:chOff x="4043172" y="2992011"/>
              <a:chExt cx="5625218" cy="1009155"/>
            </a:xfrm>
          </p:grpSpPr>
          <p:sp>
            <p:nvSpPr>
              <p:cNvPr id="2627" name="Google Shape;2627;p26"/>
              <p:cNvSpPr/>
              <p:nvPr/>
            </p:nvSpPr>
            <p:spPr>
              <a:xfrm>
                <a:off x="8697499" y="3860102"/>
                <a:ext cx="970891" cy="1410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DMZ</a:t>
                </a:r>
                <a:endParaRPr/>
              </a:p>
            </p:txBody>
          </p:sp>
          <p:grpSp>
            <p:nvGrpSpPr>
              <p:cNvPr id="2628" name="Google Shape;2628;p26"/>
              <p:cNvGrpSpPr/>
              <p:nvPr/>
            </p:nvGrpSpPr>
            <p:grpSpPr>
              <a:xfrm rot="-3480000">
                <a:off x="8503834" y="3653561"/>
                <a:ext cx="54864" cy="308008"/>
                <a:chOff x="8524540" y="6001837"/>
                <a:chExt cx="54864" cy="308008"/>
              </a:xfrm>
            </p:grpSpPr>
            <p:cxnSp>
              <p:nvCxnSpPr>
                <p:cNvPr id="2629" name="Google Shape;2629;p26"/>
                <p:cNvCxnSpPr/>
                <p:nvPr/>
              </p:nvCxnSpPr>
              <p:spPr>
                <a:xfrm>
                  <a:off x="8551972" y="6001837"/>
                  <a:ext cx="0" cy="308008"/>
                </a:xfrm>
                <a:prstGeom prst="straightConnector1">
                  <a:avLst/>
                </a:prstGeom>
                <a:noFill/>
                <a:ln w="25400" cap="flat" cmpd="sng">
                  <a:solidFill>
                    <a:srgbClr val="48535B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30" name="Google Shape;2630;p26"/>
                <p:cNvSpPr/>
                <p:nvPr/>
              </p:nvSpPr>
              <p:spPr>
                <a:xfrm>
                  <a:off x="8524540" y="6254981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31" name="Google Shape;2631;p26"/>
              <p:cNvSpPr/>
              <p:nvPr/>
            </p:nvSpPr>
            <p:spPr>
              <a:xfrm>
                <a:off x="4043172" y="2992011"/>
                <a:ext cx="4461103" cy="788782"/>
              </a:xfrm>
              <a:prstGeom prst="roundRect">
                <a:avLst>
                  <a:gd name="adj" fmla="val 20163"/>
                </a:avLst>
              </a:prstGeom>
              <a:solidFill>
                <a:srgbClr val="48535B"/>
              </a:solidFill>
              <a:ln w="12700" cap="flat" cmpd="sng">
                <a:solidFill>
                  <a:srgbClr val="4853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2" name="Google Shape;2632;p26"/>
            <p:cNvGrpSpPr/>
            <p:nvPr/>
          </p:nvGrpSpPr>
          <p:grpSpPr>
            <a:xfrm>
              <a:off x="2153707" y="1116892"/>
              <a:ext cx="7891055" cy="1767631"/>
              <a:chOff x="2153707" y="1116892"/>
              <a:chExt cx="7891055" cy="1767631"/>
            </a:xfrm>
          </p:grpSpPr>
          <p:sp>
            <p:nvSpPr>
              <p:cNvPr id="2633" name="Google Shape;2633;p26"/>
              <p:cNvSpPr/>
              <p:nvPr/>
            </p:nvSpPr>
            <p:spPr>
              <a:xfrm>
                <a:off x="8730427" y="1918378"/>
                <a:ext cx="1314335" cy="1410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Perimeter Services</a:t>
                </a:r>
                <a:endParaRPr/>
              </a:p>
            </p:txBody>
          </p:sp>
          <p:grpSp>
            <p:nvGrpSpPr>
              <p:cNvPr id="2634" name="Google Shape;2634;p26"/>
              <p:cNvGrpSpPr/>
              <p:nvPr/>
            </p:nvGrpSpPr>
            <p:grpSpPr>
              <a:xfrm rot="-5400000">
                <a:off x="8508550" y="1830725"/>
                <a:ext cx="54864" cy="308008"/>
                <a:chOff x="8524540" y="6001837"/>
                <a:chExt cx="54864" cy="308008"/>
              </a:xfrm>
            </p:grpSpPr>
            <p:cxnSp>
              <p:nvCxnSpPr>
                <p:cNvPr id="2635" name="Google Shape;2635;p26"/>
                <p:cNvCxnSpPr/>
                <p:nvPr/>
              </p:nvCxnSpPr>
              <p:spPr>
                <a:xfrm>
                  <a:off x="8551972" y="6001837"/>
                  <a:ext cx="0" cy="308008"/>
                </a:xfrm>
                <a:prstGeom prst="straightConnector1">
                  <a:avLst/>
                </a:prstGeom>
                <a:noFill/>
                <a:ln w="25400" cap="flat" cmpd="sng">
                  <a:solidFill>
                    <a:srgbClr val="48535B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36" name="Google Shape;2636;p26"/>
                <p:cNvSpPr/>
                <p:nvPr/>
              </p:nvSpPr>
              <p:spPr>
                <a:xfrm>
                  <a:off x="8524540" y="6254981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37" name="Google Shape;2637;p26"/>
              <p:cNvSpPr/>
              <p:nvPr/>
            </p:nvSpPr>
            <p:spPr>
              <a:xfrm>
                <a:off x="2153707" y="1116892"/>
                <a:ext cx="6350568" cy="1767631"/>
              </a:xfrm>
              <a:prstGeom prst="roundRect">
                <a:avLst>
                  <a:gd name="adj" fmla="val 20163"/>
                </a:avLst>
              </a:prstGeom>
              <a:solidFill>
                <a:srgbClr val="48535B"/>
              </a:solidFill>
              <a:ln w="12700" cap="flat" cmpd="sng">
                <a:solidFill>
                  <a:srgbClr val="4853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638" name="Google Shape;2638;p26"/>
          <p:cNvGrpSpPr/>
          <p:nvPr/>
        </p:nvGrpSpPr>
        <p:grpSpPr>
          <a:xfrm>
            <a:off x="134438" y="3419520"/>
            <a:ext cx="11915258" cy="2131848"/>
            <a:chOff x="134438" y="3419520"/>
            <a:chExt cx="11915258" cy="2131848"/>
          </a:xfrm>
        </p:grpSpPr>
        <p:grpSp>
          <p:nvGrpSpPr>
            <p:cNvPr id="2639" name="Google Shape;2639;p26"/>
            <p:cNvGrpSpPr/>
            <p:nvPr/>
          </p:nvGrpSpPr>
          <p:grpSpPr>
            <a:xfrm>
              <a:off x="845504" y="3419520"/>
              <a:ext cx="10513712" cy="1793085"/>
              <a:chOff x="845504" y="3419520"/>
              <a:chExt cx="10513712" cy="1793085"/>
            </a:xfrm>
          </p:grpSpPr>
          <p:cxnSp>
            <p:nvCxnSpPr>
              <p:cNvPr id="2640" name="Google Shape;2640;p26"/>
              <p:cNvCxnSpPr/>
              <p:nvPr/>
            </p:nvCxnSpPr>
            <p:spPr>
              <a:xfrm rot="-5400000" flipH="1">
                <a:off x="2752925" y="4323968"/>
                <a:ext cx="14630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41" name="Google Shape;2641;p26"/>
              <p:cNvCxnSpPr/>
              <p:nvPr/>
            </p:nvCxnSpPr>
            <p:spPr>
              <a:xfrm rot="10800000" flipH="1">
                <a:off x="4474878" y="4284485"/>
                <a:ext cx="41148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642" name="Google Shape;2642;p26"/>
              <p:cNvSpPr/>
              <p:nvPr/>
            </p:nvSpPr>
            <p:spPr>
              <a:xfrm rot="-5400000" flipH="1">
                <a:off x="9247070" y="3340040"/>
                <a:ext cx="481803" cy="640763"/>
              </a:xfrm>
              <a:custGeom>
                <a:avLst/>
                <a:gdLst/>
                <a:ahLst/>
                <a:cxnLst/>
                <a:rect l="l" t="t" r="r" b="b"/>
                <a:pathLst>
                  <a:path w="500371" h="668779" extrusionOk="0">
                    <a:moveTo>
                      <a:pt x="0" y="668779"/>
                    </a:moveTo>
                    <a:lnTo>
                      <a:pt x="0" y="223690"/>
                    </a:lnTo>
                    <a:cubicBezTo>
                      <a:pt x="0" y="100723"/>
                      <a:pt x="57848" y="-5960"/>
                      <a:pt x="222651" y="1039"/>
                    </a:cubicBezTo>
                    <a:lnTo>
                      <a:pt x="500370" y="0"/>
                    </a:lnTo>
                  </a:path>
                </a:pathLst>
              </a:custGeom>
              <a:noFill/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3" name="Google Shape;2643;p26"/>
              <p:cNvSpPr/>
              <p:nvPr/>
            </p:nvSpPr>
            <p:spPr>
              <a:xfrm rot="5400000" flipH="1">
                <a:off x="8661727" y="3777526"/>
                <a:ext cx="407766" cy="606152"/>
              </a:xfrm>
              <a:custGeom>
                <a:avLst/>
                <a:gdLst/>
                <a:ahLst/>
                <a:cxnLst/>
                <a:rect l="l" t="t" r="r" b="b"/>
                <a:pathLst>
                  <a:path w="413310" h="668067" extrusionOk="0">
                    <a:moveTo>
                      <a:pt x="0" y="668067"/>
                    </a:moveTo>
                    <a:lnTo>
                      <a:pt x="0" y="222978"/>
                    </a:lnTo>
                    <a:cubicBezTo>
                      <a:pt x="0" y="100011"/>
                      <a:pt x="57848" y="-6672"/>
                      <a:pt x="222651" y="327"/>
                    </a:cubicBezTo>
                    <a:lnTo>
                      <a:pt x="413310" y="1299"/>
                    </a:lnTo>
                  </a:path>
                </a:pathLst>
              </a:custGeom>
              <a:noFill/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644" name="Google Shape;2644;p26"/>
              <p:cNvCxnSpPr/>
              <p:nvPr/>
            </p:nvCxnSpPr>
            <p:spPr>
              <a:xfrm rot="10800000" flipH="1">
                <a:off x="1868367" y="3482716"/>
                <a:ext cx="14630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45" name="Google Shape;2645;p26"/>
              <p:cNvCxnSpPr/>
              <p:nvPr/>
            </p:nvCxnSpPr>
            <p:spPr>
              <a:xfrm rot="-5400000" flipH="1">
                <a:off x="4181923" y="4726674"/>
                <a:ext cx="4572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2646" name="Google Shape;2646;p26"/>
              <p:cNvGrpSpPr/>
              <p:nvPr/>
            </p:nvGrpSpPr>
            <p:grpSpPr>
              <a:xfrm>
                <a:off x="10146914" y="3438116"/>
                <a:ext cx="1212302" cy="1343056"/>
                <a:chOff x="10397995" y="3368402"/>
                <a:chExt cx="1212302" cy="1343056"/>
              </a:xfrm>
            </p:grpSpPr>
            <p:sp>
              <p:nvSpPr>
                <p:cNvPr id="2647" name="Google Shape;2647;p26"/>
                <p:cNvSpPr/>
                <p:nvPr/>
              </p:nvSpPr>
              <p:spPr>
                <a:xfrm rot="5400000">
                  <a:off x="10326310" y="3440087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9F54A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48" name="Google Shape;2648;p26"/>
                <p:cNvSpPr/>
                <p:nvPr/>
              </p:nvSpPr>
              <p:spPr>
                <a:xfrm rot="-5400000">
                  <a:off x="10932461" y="4033622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9F54A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649" name="Google Shape;2649;p26"/>
              <p:cNvGrpSpPr/>
              <p:nvPr/>
            </p:nvGrpSpPr>
            <p:grpSpPr>
              <a:xfrm>
                <a:off x="845504" y="3481851"/>
                <a:ext cx="1212302" cy="1634423"/>
                <a:chOff x="2835160" y="2837246"/>
                <a:chExt cx="1212302" cy="1634423"/>
              </a:xfrm>
            </p:grpSpPr>
            <p:sp>
              <p:nvSpPr>
                <p:cNvPr id="2650" name="Google Shape;2650;p26"/>
                <p:cNvSpPr/>
                <p:nvPr/>
              </p:nvSpPr>
              <p:spPr>
                <a:xfrm rot="-5400000" flipH="1">
                  <a:off x="3369626" y="2908931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9F54A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51" name="Google Shape;2651;p26"/>
                <p:cNvSpPr/>
                <p:nvPr/>
              </p:nvSpPr>
              <p:spPr>
                <a:xfrm rot="5400000" flipH="1">
                  <a:off x="2646222" y="3676581"/>
                  <a:ext cx="984026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9F54A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cxnSp>
            <p:nvCxnSpPr>
              <p:cNvPr id="2652" name="Google Shape;2652;p26"/>
              <p:cNvCxnSpPr/>
              <p:nvPr/>
            </p:nvCxnSpPr>
            <p:spPr>
              <a:xfrm rot="10800000" flipH="1">
                <a:off x="3591666" y="5211567"/>
                <a:ext cx="82296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653" name="Google Shape;2653;p26"/>
            <p:cNvGrpSpPr/>
            <p:nvPr/>
          </p:nvGrpSpPr>
          <p:grpSpPr>
            <a:xfrm>
              <a:off x="11088042" y="4531892"/>
              <a:ext cx="961654" cy="679726"/>
              <a:chOff x="11088042" y="4531892"/>
              <a:chExt cx="961654" cy="679726"/>
            </a:xfrm>
          </p:grpSpPr>
          <p:sp>
            <p:nvSpPr>
              <p:cNvPr id="2654" name="Google Shape;2654;p26"/>
              <p:cNvSpPr/>
              <p:nvPr/>
            </p:nvSpPr>
            <p:spPr>
              <a:xfrm>
                <a:off x="11331125" y="4531892"/>
                <a:ext cx="475489" cy="475488"/>
              </a:xfrm>
              <a:prstGeom prst="ellipse">
                <a:avLst/>
              </a:prstGeom>
              <a:blipFill rotWithShape="1">
                <a:blip r:embed="rId4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8C3A8D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5" name="Google Shape;2655;p26"/>
              <p:cNvSpPr/>
              <p:nvPr/>
            </p:nvSpPr>
            <p:spPr>
              <a:xfrm>
                <a:off x="11088042" y="5056511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Building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Controls</a:t>
                </a:r>
                <a:endParaRPr/>
              </a:p>
            </p:txBody>
          </p:sp>
        </p:grpSp>
        <p:grpSp>
          <p:nvGrpSpPr>
            <p:cNvPr id="2656" name="Google Shape;2656;p26"/>
            <p:cNvGrpSpPr/>
            <p:nvPr/>
          </p:nvGrpSpPr>
          <p:grpSpPr>
            <a:xfrm>
              <a:off x="134438" y="4876570"/>
              <a:ext cx="961654" cy="674798"/>
              <a:chOff x="134438" y="4876570"/>
              <a:chExt cx="961654" cy="674798"/>
            </a:xfrm>
          </p:grpSpPr>
          <p:sp>
            <p:nvSpPr>
              <p:cNvPr id="2657" name="Google Shape;2657;p26"/>
              <p:cNvSpPr/>
              <p:nvPr/>
            </p:nvSpPr>
            <p:spPr>
              <a:xfrm>
                <a:off x="134438" y="5369780"/>
                <a:ext cx="961654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Third-party Technician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accessing logs</a:t>
                </a:r>
                <a:endParaRPr/>
              </a:p>
            </p:txBody>
          </p:sp>
          <p:sp>
            <p:nvSpPr>
              <p:cNvPr id="2658" name="Google Shape;2658;p26"/>
              <p:cNvSpPr/>
              <p:nvPr/>
            </p:nvSpPr>
            <p:spPr>
              <a:xfrm>
                <a:off x="377521" y="4876570"/>
                <a:ext cx="475488" cy="475487"/>
              </a:xfrm>
              <a:prstGeom prst="ellipse">
                <a:avLst/>
              </a:prstGeom>
              <a:blipFill rotWithShape="1">
                <a:blip r:embed="rId5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659" name="Google Shape;2659;p26"/>
          <p:cNvGrpSpPr/>
          <p:nvPr/>
        </p:nvGrpSpPr>
        <p:grpSpPr>
          <a:xfrm>
            <a:off x="134438" y="3354853"/>
            <a:ext cx="11915258" cy="1886700"/>
            <a:chOff x="134438" y="3354853"/>
            <a:chExt cx="11915258" cy="1886700"/>
          </a:xfrm>
        </p:grpSpPr>
        <p:grpSp>
          <p:nvGrpSpPr>
            <p:cNvPr id="2660" name="Google Shape;2660;p26"/>
            <p:cNvGrpSpPr/>
            <p:nvPr/>
          </p:nvGrpSpPr>
          <p:grpSpPr>
            <a:xfrm>
              <a:off x="750682" y="3354853"/>
              <a:ext cx="10773799" cy="1886700"/>
              <a:chOff x="750682" y="3354853"/>
              <a:chExt cx="10773799" cy="1886700"/>
            </a:xfrm>
          </p:grpSpPr>
          <p:sp>
            <p:nvSpPr>
              <p:cNvPr id="2661" name="Google Shape;2661;p26"/>
              <p:cNvSpPr/>
              <p:nvPr/>
            </p:nvSpPr>
            <p:spPr>
              <a:xfrm rot="10800000" flipH="1">
                <a:off x="3560113" y="3580046"/>
                <a:ext cx="749521" cy="643055"/>
              </a:xfrm>
              <a:custGeom>
                <a:avLst/>
                <a:gdLst/>
                <a:ahLst/>
                <a:cxnLst/>
                <a:rect l="l" t="t" r="r" b="b"/>
                <a:pathLst>
                  <a:path w="759711" h="708740" extrusionOk="0">
                    <a:moveTo>
                      <a:pt x="4157" y="708740"/>
                    </a:moveTo>
                    <a:cubicBezTo>
                      <a:pt x="4157" y="560377"/>
                      <a:pt x="0" y="371340"/>
                      <a:pt x="0" y="222977"/>
                    </a:cubicBez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662" name="Google Shape;2662;p26"/>
              <p:cNvCxnSpPr/>
              <p:nvPr/>
            </p:nvCxnSpPr>
            <p:spPr>
              <a:xfrm rot="10800000" flipH="1">
                <a:off x="4650417" y="4232344"/>
                <a:ext cx="402336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663" name="Google Shape;2663;p26"/>
              <p:cNvSpPr/>
              <p:nvPr/>
            </p:nvSpPr>
            <p:spPr>
              <a:xfrm rot="-5400000" flipH="1">
                <a:off x="9187454" y="3275373"/>
                <a:ext cx="481803" cy="640763"/>
              </a:xfrm>
              <a:custGeom>
                <a:avLst/>
                <a:gdLst/>
                <a:ahLst/>
                <a:cxnLst/>
                <a:rect l="l" t="t" r="r" b="b"/>
                <a:pathLst>
                  <a:path w="500371" h="668779" extrusionOk="0">
                    <a:moveTo>
                      <a:pt x="0" y="668779"/>
                    </a:moveTo>
                    <a:lnTo>
                      <a:pt x="0" y="223690"/>
                    </a:lnTo>
                    <a:cubicBezTo>
                      <a:pt x="0" y="100723"/>
                      <a:pt x="57848" y="-5960"/>
                      <a:pt x="222651" y="1039"/>
                    </a:cubicBezTo>
                    <a:lnTo>
                      <a:pt x="500370" y="0"/>
                    </a:lnTo>
                  </a:path>
                </a:pathLst>
              </a:cu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64" name="Google Shape;2664;p26"/>
              <p:cNvSpPr/>
              <p:nvPr/>
            </p:nvSpPr>
            <p:spPr>
              <a:xfrm rot="5400000" flipH="1">
                <a:off x="8601945" y="3725385"/>
                <a:ext cx="407766" cy="606152"/>
              </a:xfrm>
              <a:custGeom>
                <a:avLst/>
                <a:gdLst/>
                <a:ahLst/>
                <a:cxnLst/>
                <a:rect l="l" t="t" r="r" b="b"/>
                <a:pathLst>
                  <a:path w="413310" h="668067" extrusionOk="0">
                    <a:moveTo>
                      <a:pt x="0" y="668067"/>
                    </a:moveTo>
                    <a:lnTo>
                      <a:pt x="0" y="222978"/>
                    </a:lnTo>
                    <a:cubicBezTo>
                      <a:pt x="0" y="100011"/>
                      <a:pt x="57848" y="-6672"/>
                      <a:pt x="222651" y="327"/>
                    </a:cubicBezTo>
                    <a:lnTo>
                      <a:pt x="413310" y="1299"/>
                    </a:lnTo>
                  </a:path>
                </a:pathLst>
              </a:cu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665" name="Google Shape;2665;p26"/>
              <p:cNvCxnSpPr/>
              <p:nvPr/>
            </p:nvCxnSpPr>
            <p:spPr>
              <a:xfrm rot="10800000" flipH="1">
                <a:off x="1960761" y="3402199"/>
                <a:ext cx="14630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2666" name="Google Shape;2666;p26"/>
              <p:cNvGrpSpPr/>
              <p:nvPr/>
            </p:nvGrpSpPr>
            <p:grpSpPr>
              <a:xfrm>
                <a:off x="10280533" y="3366345"/>
                <a:ext cx="1243948" cy="639462"/>
                <a:chOff x="10454693" y="3340565"/>
                <a:chExt cx="1243948" cy="639462"/>
              </a:xfrm>
            </p:grpSpPr>
            <p:sp>
              <p:nvSpPr>
                <p:cNvPr id="2667" name="Google Shape;2667;p26"/>
                <p:cNvSpPr/>
                <p:nvPr/>
              </p:nvSpPr>
              <p:spPr>
                <a:xfrm rot="5400000">
                  <a:off x="10553242" y="3242016"/>
                  <a:ext cx="409053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614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 cap="flat" cmpd="sng">
                  <a:solidFill>
                    <a:srgbClr val="5C72B7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68" name="Google Shape;2668;p26"/>
                <p:cNvSpPr/>
                <p:nvPr/>
              </p:nvSpPr>
              <p:spPr>
                <a:xfrm rot="-5400000">
                  <a:off x="11239701" y="3521087"/>
                  <a:ext cx="277800" cy="640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72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 cap="flat" cmpd="sng">
                  <a:solidFill>
                    <a:srgbClr val="5C72B7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669" name="Google Shape;2669;p26"/>
              <p:cNvGrpSpPr/>
              <p:nvPr/>
            </p:nvGrpSpPr>
            <p:grpSpPr>
              <a:xfrm rot="10800000" flipH="1">
                <a:off x="750682" y="3404875"/>
                <a:ext cx="1212303" cy="1017024"/>
                <a:chOff x="2556556" y="1649532"/>
                <a:chExt cx="1212303" cy="1017024"/>
              </a:xfrm>
            </p:grpSpPr>
            <p:sp>
              <p:nvSpPr>
                <p:cNvPr id="2670" name="Google Shape;2670;p26"/>
                <p:cNvSpPr/>
                <p:nvPr/>
              </p:nvSpPr>
              <p:spPr>
                <a:xfrm rot="-5400000">
                  <a:off x="3091023" y="1988720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5C72B7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1" name="Google Shape;2671;p26"/>
                <p:cNvSpPr/>
                <p:nvPr/>
              </p:nvSpPr>
              <p:spPr>
                <a:xfrm rot="5400000">
                  <a:off x="2515797" y="1690292"/>
                  <a:ext cx="687670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5C72B7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cxnSp>
            <p:nvCxnSpPr>
              <p:cNvPr id="2672" name="Google Shape;2672;p26"/>
              <p:cNvCxnSpPr/>
              <p:nvPr/>
            </p:nvCxnSpPr>
            <p:spPr>
              <a:xfrm rot="-5400000" flipH="1">
                <a:off x="4114273" y="4726674"/>
                <a:ext cx="4572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73" name="Google Shape;2673;p26"/>
              <p:cNvCxnSpPr/>
              <p:nvPr/>
            </p:nvCxnSpPr>
            <p:spPr>
              <a:xfrm rot="-5400000" flipH="1">
                <a:off x="4234524" y="4726674"/>
                <a:ext cx="4572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674" name="Google Shape;2674;p26"/>
              <p:cNvSpPr/>
              <p:nvPr/>
            </p:nvSpPr>
            <p:spPr>
              <a:xfrm rot="-5400000" flipH="1">
                <a:off x="5092742" y="4613089"/>
                <a:ext cx="68208" cy="1188720"/>
              </a:xfrm>
              <a:custGeom>
                <a:avLst/>
                <a:gdLst/>
                <a:ahLst/>
                <a:cxnLst/>
                <a:rect l="l" t="t" r="r" b="b"/>
                <a:pathLst>
                  <a:path w="68208" h="889010" extrusionOk="0">
                    <a:moveTo>
                      <a:pt x="68208" y="0"/>
                    </a:moveTo>
                    <a:cubicBezTo>
                      <a:pt x="63975" y="858315"/>
                      <a:pt x="66091" y="40230"/>
                      <a:pt x="61858" y="860445"/>
                    </a:cubicBezTo>
                    <a:cubicBezTo>
                      <a:pt x="61858" y="876221"/>
                      <a:pt x="49069" y="889010"/>
                      <a:pt x="33293" y="889010"/>
                    </a:cubicBezTo>
                    <a:lnTo>
                      <a:pt x="29200" y="889010"/>
                    </a:lnTo>
                    <a:cubicBezTo>
                      <a:pt x="13424" y="889010"/>
                      <a:pt x="635" y="876221"/>
                      <a:pt x="635" y="860445"/>
                    </a:cubicBezTo>
                    <a:cubicBezTo>
                      <a:pt x="635" y="35997"/>
                      <a:pt x="0" y="2540"/>
                      <a:pt x="0" y="2540"/>
                    </a:cubicBezTo>
                  </a:path>
                </a:pathLst>
              </a:custGeom>
              <a:noFill/>
              <a:ln w="28575" cap="sq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 </a:t>
                </a:r>
                <a:endParaRPr/>
              </a:p>
            </p:txBody>
          </p:sp>
        </p:grpSp>
        <p:grpSp>
          <p:nvGrpSpPr>
            <p:cNvPr id="2675" name="Google Shape;2675;p26"/>
            <p:cNvGrpSpPr/>
            <p:nvPr/>
          </p:nvGrpSpPr>
          <p:grpSpPr>
            <a:xfrm>
              <a:off x="11088042" y="3764206"/>
              <a:ext cx="961654" cy="682953"/>
              <a:chOff x="11088042" y="3764206"/>
              <a:chExt cx="961654" cy="682953"/>
            </a:xfrm>
          </p:grpSpPr>
          <p:sp>
            <p:nvSpPr>
              <p:cNvPr id="2676" name="Google Shape;2676;p26"/>
              <p:cNvSpPr/>
              <p:nvPr/>
            </p:nvSpPr>
            <p:spPr>
              <a:xfrm>
                <a:off x="11331125" y="3764206"/>
                <a:ext cx="475489" cy="475488"/>
              </a:xfrm>
              <a:prstGeom prst="ellipse">
                <a:avLst/>
              </a:prstGeom>
              <a:blipFill rotWithShape="1">
                <a:blip r:embed="rId6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7" name="Google Shape;2677;p26"/>
              <p:cNvSpPr/>
              <p:nvPr/>
            </p:nvSpPr>
            <p:spPr>
              <a:xfrm>
                <a:off x="11088042" y="4292052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Workflow 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Application</a:t>
                </a:r>
                <a:endParaRPr/>
              </a:p>
            </p:txBody>
          </p:sp>
        </p:grpSp>
        <p:grpSp>
          <p:nvGrpSpPr>
            <p:cNvPr id="2678" name="Google Shape;2678;p26"/>
            <p:cNvGrpSpPr/>
            <p:nvPr/>
          </p:nvGrpSpPr>
          <p:grpSpPr>
            <a:xfrm>
              <a:off x="134438" y="4178006"/>
              <a:ext cx="961654" cy="665685"/>
              <a:chOff x="134438" y="4178006"/>
              <a:chExt cx="961654" cy="665685"/>
            </a:xfrm>
          </p:grpSpPr>
          <p:sp>
            <p:nvSpPr>
              <p:cNvPr id="2679" name="Google Shape;2679;p26"/>
              <p:cNvSpPr/>
              <p:nvPr/>
            </p:nvSpPr>
            <p:spPr>
              <a:xfrm>
                <a:off x="134438" y="4662103"/>
                <a:ext cx="961654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Field engineer submitting work order</a:t>
                </a:r>
                <a:endParaRPr/>
              </a:p>
            </p:txBody>
          </p:sp>
          <p:sp>
            <p:nvSpPr>
              <p:cNvPr id="2680" name="Google Shape;2680;p26"/>
              <p:cNvSpPr/>
              <p:nvPr/>
            </p:nvSpPr>
            <p:spPr>
              <a:xfrm>
                <a:off x="377521" y="4178006"/>
                <a:ext cx="475489" cy="475488"/>
              </a:xfrm>
              <a:prstGeom prst="ellipse">
                <a:avLst/>
              </a:prstGeom>
              <a:blipFill rotWithShape="1">
                <a:blip r:embed="rId7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681" name="Google Shape;2681;p26"/>
          <p:cNvGrpSpPr/>
          <p:nvPr/>
        </p:nvGrpSpPr>
        <p:grpSpPr>
          <a:xfrm>
            <a:off x="125971" y="3064919"/>
            <a:ext cx="9029756" cy="1039675"/>
            <a:chOff x="125971" y="3064919"/>
            <a:chExt cx="9029756" cy="1039675"/>
          </a:xfrm>
        </p:grpSpPr>
        <p:grpSp>
          <p:nvGrpSpPr>
            <p:cNvPr id="2682" name="Google Shape;2682;p26"/>
            <p:cNvGrpSpPr/>
            <p:nvPr/>
          </p:nvGrpSpPr>
          <p:grpSpPr>
            <a:xfrm>
              <a:off x="639854" y="3319573"/>
              <a:ext cx="8006070" cy="354221"/>
              <a:chOff x="639854" y="3319573"/>
              <a:chExt cx="8006070" cy="354221"/>
            </a:xfrm>
          </p:grpSpPr>
          <p:cxnSp>
            <p:nvCxnSpPr>
              <p:cNvPr id="2683" name="Google Shape;2683;p26"/>
              <p:cNvCxnSpPr/>
              <p:nvPr/>
            </p:nvCxnSpPr>
            <p:spPr>
              <a:xfrm rot="10800000">
                <a:off x="3708164" y="3319573"/>
                <a:ext cx="4937760" cy="0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1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684" name="Google Shape;2684;p26"/>
              <p:cNvCxnSpPr/>
              <p:nvPr/>
            </p:nvCxnSpPr>
            <p:spPr>
              <a:xfrm rot="10800000" flipH="1">
                <a:off x="1868367" y="3338095"/>
                <a:ext cx="14630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1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2685" name="Google Shape;2685;p26"/>
              <p:cNvGrpSpPr/>
              <p:nvPr/>
            </p:nvGrpSpPr>
            <p:grpSpPr>
              <a:xfrm rot="10800000" flipH="1">
                <a:off x="639854" y="3337577"/>
                <a:ext cx="1246234" cy="336217"/>
                <a:chOff x="2339950" y="2399001"/>
                <a:chExt cx="1246234" cy="441146"/>
              </a:xfrm>
            </p:grpSpPr>
            <p:sp>
              <p:nvSpPr>
                <p:cNvPr id="2686" name="Google Shape;2686;p26"/>
                <p:cNvSpPr/>
                <p:nvPr/>
              </p:nvSpPr>
              <p:spPr>
                <a:xfrm rot="-5400000">
                  <a:off x="3150215" y="2404178"/>
                  <a:ext cx="265787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614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 cap="flat" cmpd="sng">
                  <a:solidFill>
                    <a:srgbClr val="B1D050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87" name="Google Shape;2687;p26"/>
                <p:cNvSpPr/>
                <p:nvPr/>
              </p:nvSpPr>
              <p:spPr>
                <a:xfrm rot="5400000">
                  <a:off x="2553561" y="2185390"/>
                  <a:ext cx="212859" cy="640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72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 cap="flat" cmpd="sng">
                  <a:solidFill>
                    <a:srgbClr val="B1D050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688" name="Google Shape;2688;p26"/>
            <p:cNvGrpSpPr/>
            <p:nvPr/>
          </p:nvGrpSpPr>
          <p:grpSpPr>
            <a:xfrm>
              <a:off x="125971" y="3439257"/>
              <a:ext cx="961654" cy="665337"/>
              <a:chOff x="125971" y="3439257"/>
              <a:chExt cx="961654" cy="665337"/>
            </a:xfrm>
          </p:grpSpPr>
          <p:sp>
            <p:nvSpPr>
              <p:cNvPr id="2689" name="Google Shape;2689;p26"/>
              <p:cNvSpPr/>
              <p:nvPr/>
            </p:nvSpPr>
            <p:spPr>
              <a:xfrm>
                <a:off x="377521" y="3439257"/>
                <a:ext cx="475489" cy="475488"/>
              </a:xfrm>
              <a:prstGeom prst="ellipse">
                <a:avLst/>
              </a:prstGeom>
              <a:blipFill rotWithShape="1">
                <a:blip r:embed="rId8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B1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0" name="Google Shape;2690;p26"/>
              <p:cNvSpPr/>
              <p:nvPr/>
            </p:nvSpPr>
            <p:spPr>
              <a:xfrm>
                <a:off x="125971" y="3923006"/>
                <a:ext cx="961654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Customer 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making purchase</a:t>
                </a:r>
                <a:endParaRPr/>
              </a:p>
            </p:txBody>
          </p:sp>
        </p:grpSp>
        <p:grpSp>
          <p:nvGrpSpPr>
            <p:cNvPr id="2691" name="Google Shape;2691;p26"/>
            <p:cNvGrpSpPr/>
            <p:nvPr/>
          </p:nvGrpSpPr>
          <p:grpSpPr>
            <a:xfrm>
              <a:off x="8443000" y="3064919"/>
              <a:ext cx="712727" cy="683925"/>
              <a:chOff x="8443000" y="3064919"/>
              <a:chExt cx="712727" cy="683925"/>
            </a:xfrm>
          </p:grpSpPr>
          <p:sp>
            <p:nvSpPr>
              <p:cNvPr id="2692" name="Google Shape;2692;p26"/>
              <p:cNvSpPr/>
              <p:nvPr/>
            </p:nvSpPr>
            <p:spPr>
              <a:xfrm>
                <a:off x="8443000" y="3567256"/>
                <a:ext cx="71272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Payment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Application</a:t>
                </a:r>
                <a:endParaRPr/>
              </a:p>
            </p:txBody>
          </p:sp>
          <p:sp>
            <p:nvSpPr>
              <p:cNvPr id="2693" name="Google Shape;2693;p26"/>
              <p:cNvSpPr/>
              <p:nvPr/>
            </p:nvSpPr>
            <p:spPr>
              <a:xfrm>
                <a:off x="8552719" y="3064919"/>
                <a:ext cx="475489" cy="475488"/>
              </a:xfrm>
              <a:prstGeom prst="ellipse">
                <a:avLst/>
              </a:prstGeom>
              <a:blipFill rotWithShape="1">
                <a:blip r:embed="rId9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B1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694" name="Google Shape;2694;p26"/>
          <p:cNvGrpSpPr/>
          <p:nvPr/>
        </p:nvGrpSpPr>
        <p:grpSpPr>
          <a:xfrm>
            <a:off x="134438" y="2340715"/>
            <a:ext cx="11915258" cy="1376172"/>
            <a:chOff x="134438" y="2340715"/>
            <a:chExt cx="11915258" cy="1376172"/>
          </a:xfrm>
        </p:grpSpPr>
        <p:grpSp>
          <p:nvGrpSpPr>
            <p:cNvPr id="2695" name="Google Shape;2695;p26"/>
            <p:cNvGrpSpPr/>
            <p:nvPr/>
          </p:nvGrpSpPr>
          <p:grpSpPr>
            <a:xfrm>
              <a:off x="639854" y="2340715"/>
              <a:ext cx="10981932" cy="961311"/>
              <a:chOff x="639854" y="2340715"/>
              <a:chExt cx="10981932" cy="961311"/>
            </a:xfrm>
          </p:grpSpPr>
          <p:sp>
            <p:nvSpPr>
              <p:cNvPr id="2696" name="Google Shape;2696;p26"/>
              <p:cNvSpPr/>
              <p:nvPr/>
            </p:nvSpPr>
            <p:spPr>
              <a:xfrm rot="5400000">
                <a:off x="2717993" y="1795382"/>
                <a:ext cx="105025" cy="1214365"/>
              </a:xfrm>
              <a:custGeom>
                <a:avLst/>
                <a:gdLst/>
                <a:ahLst/>
                <a:cxnLst/>
                <a:rect l="l" t="t" r="r" b="b"/>
                <a:pathLst>
                  <a:path w="184824" h="2137048" extrusionOk="0">
                    <a:moveTo>
                      <a:pt x="183852" y="0"/>
                    </a:moveTo>
                    <a:lnTo>
                      <a:pt x="184824" y="972"/>
                    </a:lnTo>
                    <a:cubicBezTo>
                      <a:pt x="184824" y="682193"/>
                      <a:pt x="184823" y="1363415"/>
                      <a:pt x="184823" y="2044636"/>
                    </a:cubicBezTo>
                    <a:cubicBezTo>
                      <a:pt x="184823" y="2095674"/>
                      <a:pt x="143449" y="2137048"/>
                      <a:pt x="92411" y="2137048"/>
                    </a:cubicBezTo>
                    <a:lnTo>
                      <a:pt x="92412" y="2137047"/>
                    </a:lnTo>
                    <a:cubicBezTo>
                      <a:pt x="41374" y="2137047"/>
                      <a:pt x="0" y="2095673"/>
                      <a:pt x="0" y="2044635"/>
                    </a:cubicBezTo>
                    <a:lnTo>
                      <a:pt x="0" y="972"/>
                    </a:lnTo>
                  </a:path>
                </a:pathLst>
              </a:custGeom>
              <a:noFill/>
              <a:ln w="28575" cap="sq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697" name="Google Shape;2697;p26"/>
              <p:cNvGrpSpPr/>
              <p:nvPr/>
            </p:nvGrpSpPr>
            <p:grpSpPr>
              <a:xfrm>
                <a:off x="4662112" y="2418686"/>
                <a:ext cx="4423892" cy="407814"/>
                <a:chOff x="4493190" y="2409060"/>
                <a:chExt cx="4423892" cy="407814"/>
              </a:xfrm>
            </p:grpSpPr>
            <p:cxnSp>
              <p:nvCxnSpPr>
                <p:cNvPr id="2698" name="Google Shape;2698;p26"/>
                <p:cNvCxnSpPr/>
                <p:nvPr/>
              </p:nvCxnSpPr>
              <p:spPr>
                <a:xfrm rot="10800000" flipH="1">
                  <a:off x="4493190" y="2409060"/>
                  <a:ext cx="4023360" cy="1038"/>
                </a:xfrm>
                <a:prstGeom prst="straightConnector1">
                  <a:avLst/>
                </a:prstGeom>
                <a:noFill/>
                <a:ln w="28575" cap="flat" cmpd="sng">
                  <a:solidFill>
                    <a:srgbClr val="81B7E6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699" name="Google Shape;2699;p26"/>
                <p:cNvSpPr/>
                <p:nvPr/>
              </p:nvSpPr>
              <p:spPr>
                <a:xfrm rot="5400000">
                  <a:off x="8410123" y="2309915"/>
                  <a:ext cx="407766" cy="6061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310" h="668067" extrusionOk="0">
                      <a:moveTo>
                        <a:pt x="0" y="668067"/>
                      </a:moveTo>
                      <a:lnTo>
                        <a:pt x="0" y="222978"/>
                      </a:lnTo>
                      <a:cubicBezTo>
                        <a:pt x="0" y="100011"/>
                        <a:pt x="57848" y="-6672"/>
                        <a:pt x="222651" y="327"/>
                      </a:cubicBezTo>
                      <a:lnTo>
                        <a:pt x="413310" y="1299"/>
                      </a:lnTo>
                    </a:path>
                  </a:pathLst>
                </a:custGeom>
                <a:noFill/>
                <a:ln w="28575" cap="flat" cmpd="sng">
                  <a:solidFill>
                    <a:srgbClr val="81B7E6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cxnSp>
            <p:nvCxnSpPr>
              <p:cNvPr id="2700" name="Google Shape;2700;p26"/>
              <p:cNvCxnSpPr/>
              <p:nvPr/>
            </p:nvCxnSpPr>
            <p:spPr>
              <a:xfrm rot="10800000" flipH="1">
                <a:off x="1868367" y="3282295"/>
                <a:ext cx="14630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01" name="Google Shape;2701;p26"/>
              <p:cNvCxnSpPr/>
              <p:nvPr/>
            </p:nvCxnSpPr>
            <p:spPr>
              <a:xfrm flipH="1">
                <a:off x="3744677" y="2571785"/>
                <a:ext cx="648794" cy="630511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02" name="Google Shape;2702;p26"/>
              <p:cNvCxnSpPr/>
              <p:nvPr/>
            </p:nvCxnSpPr>
            <p:spPr>
              <a:xfrm flipH="1">
                <a:off x="3436746" y="2340715"/>
                <a:ext cx="769099" cy="222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03" name="Google Shape;2703;p26"/>
              <p:cNvCxnSpPr/>
              <p:nvPr/>
            </p:nvCxnSpPr>
            <p:spPr>
              <a:xfrm flipH="1">
                <a:off x="3436746" y="2457556"/>
                <a:ext cx="769099" cy="222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04" name="Google Shape;2704;p26"/>
              <p:cNvCxnSpPr/>
              <p:nvPr/>
            </p:nvCxnSpPr>
            <p:spPr>
              <a:xfrm>
                <a:off x="10158444" y="3300602"/>
                <a:ext cx="1463343" cy="1424"/>
              </a:xfrm>
              <a:prstGeom prst="straightConnector1">
                <a:avLst/>
              </a:pr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705" name="Google Shape;2705;p26"/>
              <p:cNvSpPr/>
              <p:nvPr/>
            </p:nvSpPr>
            <p:spPr>
              <a:xfrm rot="-5400000">
                <a:off x="1481729" y="2877398"/>
                <a:ext cx="202567" cy="606151"/>
              </a:xfrm>
              <a:custGeom>
                <a:avLst/>
                <a:gdLst/>
                <a:ahLst/>
                <a:cxnLst/>
                <a:rect l="l" t="t" r="r" b="b"/>
                <a:pathLst>
                  <a:path w="414614" h="668066" extrusionOk="0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414614" y="2340"/>
                    </a:lnTo>
                  </a:path>
                </a:pathLst>
              </a:cu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6" name="Google Shape;2706;p26"/>
              <p:cNvSpPr/>
              <p:nvPr/>
            </p:nvSpPr>
            <p:spPr>
              <a:xfrm rot="5400000">
                <a:off x="878780" y="2735258"/>
                <a:ext cx="162229" cy="640080"/>
              </a:xfrm>
              <a:custGeom>
                <a:avLst/>
                <a:gdLst/>
                <a:ahLst/>
                <a:cxnLst/>
                <a:rect l="l" t="t" r="r" b="b"/>
                <a:pathLst>
                  <a:path w="329721" h="668066" extrusionOk="0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329721" y="1177"/>
                    </a:lnTo>
                  </a:path>
                </a:pathLst>
              </a:cu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7" name="Google Shape;2707;p26"/>
              <p:cNvSpPr/>
              <p:nvPr/>
            </p:nvSpPr>
            <p:spPr>
              <a:xfrm rot="-5400000">
                <a:off x="9162118" y="2738435"/>
                <a:ext cx="481803" cy="640763"/>
              </a:xfrm>
              <a:custGeom>
                <a:avLst/>
                <a:gdLst/>
                <a:ahLst/>
                <a:cxnLst/>
                <a:rect l="l" t="t" r="r" b="b"/>
                <a:pathLst>
                  <a:path w="500371" h="668779" extrusionOk="0">
                    <a:moveTo>
                      <a:pt x="0" y="668779"/>
                    </a:moveTo>
                    <a:lnTo>
                      <a:pt x="0" y="223690"/>
                    </a:lnTo>
                    <a:cubicBezTo>
                      <a:pt x="0" y="100723"/>
                      <a:pt x="57848" y="-5960"/>
                      <a:pt x="222651" y="1039"/>
                    </a:cubicBezTo>
                    <a:lnTo>
                      <a:pt x="500370" y="0"/>
                    </a:lnTo>
                  </a:path>
                </a:pathLst>
              </a:custGeom>
              <a:noFill/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08" name="Google Shape;2708;p26"/>
            <p:cNvGrpSpPr/>
            <p:nvPr/>
          </p:nvGrpSpPr>
          <p:grpSpPr>
            <a:xfrm>
              <a:off x="11088042" y="3047790"/>
              <a:ext cx="961654" cy="669097"/>
              <a:chOff x="11088042" y="3047790"/>
              <a:chExt cx="961654" cy="669097"/>
            </a:xfrm>
          </p:grpSpPr>
          <p:sp>
            <p:nvSpPr>
              <p:cNvPr id="2709" name="Google Shape;2709;p26"/>
              <p:cNvSpPr/>
              <p:nvPr/>
            </p:nvSpPr>
            <p:spPr>
              <a:xfrm>
                <a:off x="11329941" y="3047790"/>
                <a:ext cx="477856" cy="477857"/>
              </a:xfrm>
              <a:prstGeom prst="ellipse">
                <a:avLst/>
              </a:prstGeom>
              <a:blipFill rotWithShape="1">
                <a:blip r:embed="rId10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10" name="Google Shape;2710;p26"/>
              <p:cNvSpPr/>
              <p:nvPr/>
            </p:nvSpPr>
            <p:spPr>
              <a:xfrm>
                <a:off x="11088042" y="3561780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Employee 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browsing</a:t>
                </a:r>
                <a:endParaRPr/>
              </a:p>
            </p:txBody>
          </p:sp>
        </p:grpSp>
        <p:grpSp>
          <p:nvGrpSpPr>
            <p:cNvPr id="2711" name="Google Shape;2711;p26"/>
            <p:cNvGrpSpPr/>
            <p:nvPr/>
          </p:nvGrpSpPr>
          <p:grpSpPr>
            <a:xfrm>
              <a:off x="134438" y="2704538"/>
              <a:ext cx="961654" cy="678488"/>
              <a:chOff x="134438" y="2704538"/>
              <a:chExt cx="961654" cy="678488"/>
            </a:xfrm>
          </p:grpSpPr>
          <p:sp>
            <p:nvSpPr>
              <p:cNvPr id="2712" name="Google Shape;2712;p26"/>
              <p:cNvSpPr/>
              <p:nvPr/>
            </p:nvSpPr>
            <p:spPr>
              <a:xfrm>
                <a:off x="134438" y="3201438"/>
                <a:ext cx="961654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Wholesaler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Website</a:t>
                </a:r>
                <a:endParaRPr/>
              </a:p>
            </p:txBody>
          </p:sp>
          <p:sp>
            <p:nvSpPr>
              <p:cNvPr id="2713" name="Google Shape;2713;p26"/>
              <p:cNvSpPr/>
              <p:nvPr/>
            </p:nvSpPr>
            <p:spPr>
              <a:xfrm>
                <a:off x="377521" y="2704538"/>
                <a:ext cx="475489" cy="475488"/>
              </a:xfrm>
              <a:prstGeom prst="ellipse">
                <a:avLst/>
              </a:prstGeom>
              <a:blipFill rotWithShape="1">
                <a:blip r:embed="rId11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81B7E6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714" name="Google Shape;2714;p26"/>
          <p:cNvGrpSpPr/>
          <p:nvPr/>
        </p:nvGrpSpPr>
        <p:grpSpPr>
          <a:xfrm>
            <a:off x="134438" y="1367718"/>
            <a:ext cx="11915258" cy="1904792"/>
            <a:chOff x="134438" y="1367718"/>
            <a:chExt cx="11915258" cy="1904792"/>
          </a:xfrm>
        </p:grpSpPr>
        <p:grpSp>
          <p:nvGrpSpPr>
            <p:cNvPr id="2715" name="Google Shape;2715;p26"/>
            <p:cNvGrpSpPr/>
            <p:nvPr/>
          </p:nvGrpSpPr>
          <p:grpSpPr>
            <a:xfrm>
              <a:off x="750682" y="1367718"/>
              <a:ext cx="10779097" cy="1904792"/>
              <a:chOff x="750682" y="1367718"/>
              <a:chExt cx="10779097" cy="1904792"/>
            </a:xfrm>
          </p:grpSpPr>
          <p:cxnSp>
            <p:nvCxnSpPr>
              <p:cNvPr id="2716" name="Google Shape;2716;p26"/>
              <p:cNvCxnSpPr/>
              <p:nvPr/>
            </p:nvCxnSpPr>
            <p:spPr>
              <a:xfrm rot="10800000" flipH="1">
                <a:off x="4666925" y="2352123"/>
                <a:ext cx="402336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2717" name="Google Shape;2717;p26"/>
              <p:cNvGrpSpPr/>
              <p:nvPr/>
            </p:nvGrpSpPr>
            <p:grpSpPr>
              <a:xfrm rot="10800000" flipH="1">
                <a:off x="8537842" y="2353971"/>
                <a:ext cx="1245086" cy="889084"/>
                <a:chOff x="8541199" y="3588742"/>
                <a:chExt cx="1245086" cy="889084"/>
              </a:xfrm>
            </p:grpSpPr>
            <p:sp>
              <p:nvSpPr>
                <p:cNvPr id="2718" name="Google Shape;2718;p26"/>
                <p:cNvSpPr/>
                <p:nvPr/>
              </p:nvSpPr>
              <p:spPr>
                <a:xfrm rot="-5400000" flipH="1">
                  <a:off x="9225002" y="3509262"/>
                  <a:ext cx="481803" cy="6407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371" h="668779" extrusionOk="0">
                      <a:moveTo>
                        <a:pt x="0" y="668779"/>
                      </a:moveTo>
                      <a:lnTo>
                        <a:pt x="0" y="223690"/>
                      </a:lnTo>
                      <a:cubicBezTo>
                        <a:pt x="0" y="100723"/>
                        <a:pt x="57848" y="-5960"/>
                        <a:pt x="222651" y="1039"/>
                      </a:cubicBezTo>
                      <a:lnTo>
                        <a:pt x="500370" y="0"/>
                      </a:lnTo>
                    </a:path>
                  </a:pathLst>
                </a:custGeom>
                <a:noFill/>
                <a:ln w="28575" cap="flat" cmpd="sng">
                  <a:solidFill>
                    <a:srgbClr val="FFCC1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19" name="Google Shape;2719;p26"/>
                <p:cNvSpPr/>
                <p:nvPr/>
              </p:nvSpPr>
              <p:spPr>
                <a:xfrm rot="5400000" flipH="1">
                  <a:off x="8640392" y="3970867"/>
                  <a:ext cx="407766" cy="6061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310" h="668067" extrusionOk="0">
                      <a:moveTo>
                        <a:pt x="0" y="668067"/>
                      </a:moveTo>
                      <a:lnTo>
                        <a:pt x="0" y="222978"/>
                      </a:lnTo>
                      <a:cubicBezTo>
                        <a:pt x="0" y="100011"/>
                        <a:pt x="57848" y="-6672"/>
                        <a:pt x="222651" y="327"/>
                      </a:cubicBezTo>
                      <a:lnTo>
                        <a:pt x="413310" y="1299"/>
                      </a:lnTo>
                    </a:path>
                  </a:pathLst>
                </a:custGeom>
                <a:noFill/>
                <a:ln w="28575" cap="flat" cmpd="sng">
                  <a:solidFill>
                    <a:srgbClr val="FFCC1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cxnSp>
            <p:nvCxnSpPr>
              <p:cNvPr id="2720" name="Google Shape;2720;p26"/>
              <p:cNvCxnSpPr/>
              <p:nvPr/>
            </p:nvCxnSpPr>
            <p:spPr>
              <a:xfrm rot="10800000" flipH="1">
                <a:off x="1953316" y="3198495"/>
                <a:ext cx="128016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21" name="Google Shape;2721;p26"/>
              <p:cNvCxnSpPr/>
              <p:nvPr/>
            </p:nvCxnSpPr>
            <p:spPr>
              <a:xfrm flipH="1">
                <a:off x="3570942" y="2641999"/>
                <a:ext cx="648794" cy="630511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2722" name="Google Shape;2722;p26"/>
              <p:cNvGrpSpPr/>
              <p:nvPr/>
            </p:nvGrpSpPr>
            <p:grpSpPr>
              <a:xfrm>
                <a:off x="10285832" y="2560020"/>
                <a:ext cx="1243948" cy="683906"/>
                <a:chOff x="10452904" y="2598032"/>
                <a:chExt cx="1243948" cy="683906"/>
              </a:xfrm>
            </p:grpSpPr>
            <p:sp>
              <p:nvSpPr>
                <p:cNvPr id="2723" name="Google Shape;2723;p26"/>
                <p:cNvSpPr/>
                <p:nvPr/>
              </p:nvSpPr>
              <p:spPr>
                <a:xfrm rot="5400000" flipH="1">
                  <a:off x="10551453" y="2774336"/>
                  <a:ext cx="409053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4614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414614" y="2340"/>
                      </a:lnTo>
                    </a:path>
                  </a:pathLst>
                </a:custGeom>
                <a:noFill/>
                <a:ln w="28575" cap="flat" cmpd="sng">
                  <a:solidFill>
                    <a:srgbClr val="FFCC1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24" name="Google Shape;2724;p26"/>
                <p:cNvSpPr/>
                <p:nvPr/>
              </p:nvSpPr>
              <p:spPr>
                <a:xfrm rot="-5400000" flipH="1">
                  <a:off x="11237912" y="2416892"/>
                  <a:ext cx="277800" cy="6400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2972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329721" y="1177"/>
                      </a:lnTo>
                    </a:path>
                  </a:pathLst>
                </a:custGeom>
                <a:noFill/>
                <a:ln w="28575" cap="flat" cmpd="sng">
                  <a:solidFill>
                    <a:srgbClr val="FFCC1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725" name="Google Shape;2725;p26"/>
              <p:cNvGrpSpPr/>
              <p:nvPr/>
            </p:nvGrpSpPr>
            <p:grpSpPr>
              <a:xfrm>
                <a:off x="750682" y="2270094"/>
                <a:ext cx="1212303" cy="928704"/>
                <a:chOff x="2556556" y="1704396"/>
                <a:chExt cx="1212303" cy="928704"/>
              </a:xfrm>
            </p:grpSpPr>
            <p:sp>
              <p:nvSpPr>
                <p:cNvPr id="2726" name="Google Shape;2726;p26"/>
                <p:cNvSpPr/>
                <p:nvPr/>
              </p:nvSpPr>
              <p:spPr>
                <a:xfrm rot="-5400000">
                  <a:off x="3091023" y="1955264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FFCC1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27" name="Google Shape;2727;p26"/>
                <p:cNvSpPr/>
                <p:nvPr/>
              </p:nvSpPr>
              <p:spPr>
                <a:xfrm rot="5400000">
                  <a:off x="2515797" y="1745156"/>
                  <a:ext cx="687670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FFCC1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728" name="Google Shape;2728;p26"/>
              <p:cNvSpPr/>
              <p:nvPr/>
            </p:nvSpPr>
            <p:spPr>
              <a:xfrm rot="5400000" flipH="1">
                <a:off x="3781618" y="660101"/>
                <a:ext cx="139246" cy="1554480"/>
              </a:xfrm>
              <a:custGeom>
                <a:avLst/>
                <a:gdLst/>
                <a:ahLst/>
                <a:cxnLst/>
                <a:rect l="l" t="t" r="r" b="b"/>
                <a:pathLst>
                  <a:path w="184824" h="2137048" extrusionOk="0">
                    <a:moveTo>
                      <a:pt x="183852" y="0"/>
                    </a:moveTo>
                    <a:lnTo>
                      <a:pt x="184824" y="972"/>
                    </a:lnTo>
                    <a:cubicBezTo>
                      <a:pt x="184824" y="682193"/>
                      <a:pt x="184823" y="1363415"/>
                      <a:pt x="184823" y="2044636"/>
                    </a:cubicBezTo>
                    <a:cubicBezTo>
                      <a:pt x="184823" y="2095674"/>
                      <a:pt x="143449" y="2137048"/>
                      <a:pt x="92411" y="2137048"/>
                    </a:cubicBezTo>
                    <a:lnTo>
                      <a:pt x="92412" y="2137047"/>
                    </a:lnTo>
                    <a:cubicBezTo>
                      <a:pt x="41374" y="2137047"/>
                      <a:pt x="0" y="2095673"/>
                      <a:pt x="0" y="2044635"/>
                    </a:cubicBezTo>
                    <a:lnTo>
                      <a:pt x="0" y="972"/>
                    </a:lnTo>
                  </a:path>
                </a:pathLst>
              </a:custGeom>
              <a:noFill/>
              <a:ln w="28575" cap="sq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729" name="Google Shape;2729;p26"/>
              <p:cNvCxnSpPr/>
              <p:nvPr/>
            </p:nvCxnSpPr>
            <p:spPr>
              <a:xfrm rot="-5400000" flipH="1">
                <a:off x="4045147" y="1913435"/>
                <a:ext cx="4572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30" name="Google Shape;2730;p26"/>
              <p:cNvCxnSpPr/>
              <p:nvPr/>
            </p:nvCxnSpPr>
            <p:spPr>
              <a:xfrm rot="-5400000" flipH="1">
                <a:off x="4138532" y="1913435"/>
                <a:ext cx="4572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731" name="Google Shape;2731;p26"/>
            <p:cNvGrpSpPr/>
            <p:nvPr/>
          </p:nvGrpSpPr>
          <p:grpSpPr>
            <a:xfrm>
              <a:off x="11088042" y="2294411"/>
              <a:ext cx="961654" cy="672795"/>
              <a:chOff x="11088042" y="2294411"/>
              <a:chExt cx="961654" cy="672795"/>
            </a:xfrm>
          </p:grpSpPr>
          <p:sp>
            <p:nvSpPr>
              <p:cNvPr id="2732" name="Google Shape;2732;p26"/>
              <p:cNvSpPr/>
              <p:nvPr/>
            </p:nvSpPr>
            <p:spPr>
              <a:xfrm>
                <a:off x="11331125" y="2294411"/>
                <a:ext cx="475489" cy="475488"/>
              </a:xfrm>
              <a:prstGeom prst="ellipse">
                <a:avLst/>
              </a:prstGeom>
              <a:blipFill rotWithShape="1">
                <a:blip r:embed="rId12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3" name="Google Shape;2733;p26"/>
              <p:cNvSpPr/>
              <p:nvPr/>
            </p:nvSpPr>
            <p:spPr>
              <a:xfrm>
                <a:off x="11088042" y="2812099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CEO sending 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email to Shareholders</a:t>
                </a:r>
                <a:endParaRPr/>
              </a:p>
            </p:txBody>
          </p:sp>
        </p:grpSp>
        <p:grpSp>
          <p:nvGrpSpPr>
            <p:cNvPr id="2734" name="Google Shape;2734;p26"/>
            <p:cNvGrpSpPr/>
            <p:nvPr/>
          </p:nvGrpSpPr>
          <p:grpSpPr>
            <a:xfrm>
              <a:off x="134438" y="2014243"/>
              <a:ext cx="961654" cy="673605"/>
              <a:chOff x="134438" y="2014243"/>
              <a:chExt cx="961654" cy="673605"/>
            </a:xfrm>
          </p:grpSpPr>
          <p:sp>
            <p:nvSpPr>
              <p:cNvPr id="2735" name="Google Shape;2735;p26"/>
              <p:cNvSpPr/>
              <p:nvPr/>
            </p:nvSpPr>
            <p:spPr>
              <a:xfrm>
                <a:off x="134438" y="2506260"/>
                <a:ext cx="961654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Shareholder receiving email from CEO</a:t>
                </a:r>
                <a:endParaRPr/>
              </a:p>
            </p:txBody>
          </p:sp>
          <p:sp>
            <p:nvSpPr>
              <p:cNvPr id="2736" name="Google Shape;2736;p26"/>
              <p:cNvSpPr/>
              <p:nvPr/>
            </p:nvSpPr>
            <p:spPr>
              <a:xfrm>
                <a:off x="377521" y="2014243"/>
                <a:ext cx="475489" cy="475488"/>
              </a:xfrm>
              <a:prstGeom prst="ellipse">
                <a:avLst/>
              </a:prstGeom>
              <a:blipFill rotWithShape="1">
                <a:blip r:embed="rId13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FCC1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737" name="Google Shape;2737;p26"/>
          <p:cNvGrpSpPr/>
          <p:nvPr/>
        </p:nvGrpSpPr>
        <p:grpSpPr>
          <a:xfrm>
            <a:off x="142779" y="1306426"/>
            <a:ext cx="11906917" cy="1873600"/>
            <a:chOff x="142779" y="1306426"/>
            <a:chExt cx="11906917" cy="1873600"/>
          </a:xfrm>
        </p:grpSpPr>
        <p:grpSp>
          <p:nvGrpSpPr>
            <p:cNvPr id="2738" name="Google Shape;2738;p26"/>
            <p:cNvGrpSpPr/>
            <p:nvPr/>
          </p:nvGrpSpPr>
          <p:grpSpPr>
            <a:xfrm>
              <a:off x="845504" y="1367718"/>
              <a:ext cx="10553123" cy="1812308"/>
              <a:chOff x="845504" y="1367718"/>
              <a:chExt cx="10553123" cy="1812308"/>
            </a:xfrm>
          </p:grpSpPr>
          <p:sp>
            <p:nvSpPr>
              <p:cNvPr id="2739" name="Google Shape;2739;p26"/>
              <p:cNvSpPr/>
              <p:nvPr/>
            </p:nvSpPr>
            <p:spPr>
              <a:xfrm rot="-5400000">
                <a:off x="4857165" y="632315"/>
                <a:ext cx="139246" cy="1610052"/>
              </a:xfrm>
              <a:custGeom>
                <a:avLst/>
                <a:gdLst/>
                <a:ahLst/>
                <a:cxnLst/>
                <a:rect l="l" t="t" r="r" b="b"/>
                <a:pathLst>
                  <a:path w="184824" h="2137048" extrusionOk="0">
                    <a:moveTo>
                      <a:pt x="183852" y="0"/>
                    </a:moveTo>
                    <a:lnTo>
                      <a:pt x="184824" y="972"/>
                    </a:lnTo>
                    <a:cubicBezTo>
                      <a:pt x="184824" y="682193"/>
                      <a:pt x="184823" y="1363415"/>
                      <a:pt x="184823" y="2044636"/>
                    </a:cubicBezTo>
                    <a:cubicBezTo>
                      <a:pt x="184823" y="2095674"/>
                      <a:pt x="143449" y="2137048"/>
                      <a:pt x="92411" y="2137048"/>
                    </a:cubicBezTo>
                    <a:lnTo>
                      <a:pt x="92412" y="2137047"/>
                    </a:lnTo>
                    <a:cubicBezTo>
                      <a:pt x="41374" y="2137047"/>
                      <a:pt x="0" y="2095673"/>
                      <a:pt x="0" y="2044635"/>
                    </a:cubicBezTo>
                    <a:lnTo>
                      <a:pt x="0" y="972"/>
                    </a:lnTo>
                  </a:path>
                </a:pathLst>
              </a:custGeom>
              <a:noFill/>
              <a:ln w="28575" cap="sq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740" name="Google Shape;2740;p26"/>
              <p:cNvCxnSpPr/>
              <p:nvPr/>
            </p:nvCxnSpPr>
            <p:spPr>
              <a:xfrm rot="10800000" flipH="1">
                <a:off x="4666925" y="2297787"/>
                <a:ext cx="402336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2741" name="Google Shape;2741;p26"/>
              <p:cNvGrpSpPr/>
              <p:nvPr/>
            </p:nvGrpSpPr>
            <p:grpSpPr>
              <a:xfrm rot="10800000" flipH="1">
                <a:off x="8606869" y="2295491"/>
                <a:ext cx="1245086" cy="884535"/>
                <a:chOff x="8541199" y="3606938"/>
                <a:chExt cx="1245086" cy="884535"/>
              </a:xfrm>
            </p:grpSpPr>
            <p:sp>
              <p:nvSpPr>
                <p:cNvPr id="2742" name="Google Shape;2742;p26"/>
                <p:cNvSpPr/>
                <p:nvPr/>
              </p:nvSpPr>
              <p:spPr>
                <a:xfrm rot="-5400000" flipH="1">
                  <a:off x="9225002" y="3527458"/>
                  <a:ext cx="481803" cy="64076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00371" h="668779" extrusionOk="0">
                      <a:moveTo>
                        <a:pt x="0" y="668779"/>
                      </a:moveTo>
                      <a:lnTo>
                        <a:pt x="0" y="223690"/>
                      </a:lnTo>
                      <a:cubicBezTo>
                        <a:pt x="0" y="100723"/>
                        <a:pt x="57848" y="-5960"/>
                        <a:pt x="222651" y="1039"/>
                      </a:cubicBezTo>
                      <a:lnTo>
                        <a:pt x="500370" y="0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43" name="Google Shape;2743;p26"/>
                <p:cNvSpPr/>
                <p:nvPr/>
              </p:nvSpPr>
              <p:spPr>
                <a:xfrm rot="5400000" flipH="1">
                  <a:off x="8640392" y="3984514"/>
                  <a:ext cx="407766" cy="60615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13310" h="668067" extrusionOk="0">
                      <a:moveTo>
                        <a:pt x="0" y="668067"/>
                      </a:moveTo>
                      <a:lnTo>
                        <a:pt x="0" y="222978"/>
                      </a:lnTo>
                      <a:cubicBezTo>
                        <a:pt x="0" y="100011"/>
                        <a:pt x="57848" y="-6672"/>
                        <a:pt x="222651" y="327"/>
                      </a:cubicBezTo>
                      <a:lnTo>
                        <a:pt x="413310" y="1299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cxnSp>
            <p:nvCxnSpPr>
              <p:cNvPr id="2744" name="Google Shape;2744;p26"/>
              <p:cNvCxnSpPr/>
              <p:nvPr/>
            </p:nvCxnSpPr>
            <p:spPr>
              <a:xfrm rot="10800000" flipH="1">
                <a:off x="2039747" y="3124088"/>
                <a:ext cx="128016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45" name="Google Shape;2745;p26"/>
              <p:cNvCxnSpPr/>
              <p:nvPr/>
            </p:nvCxnSpPr>
            <p:spPr>
              <a:xfrm rot="-5400000" flipH="1">
                <a:off x="4194993" y="1913435"/>
                <a:ext cx="4572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746" name="Google Shape;2746;p26"/>
              <p:cNvCxnSpPr/>
              <p:nvPr/>
            </p:nvCxnSpPr>
            <p:spPr>
              <a:xfrm rot="-5400000" flipH="1">
                <a:off x="4279892" y="1913435"/>
                <a:ext cx="4572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2747" name="Google Shape;2747;p26"/>
              <p:cNvGrpSpPr/>
              <p:nvPr/>
            </p:nvGrpSpPr>
            <p:grpSpPr>
              <a:xfrm>
                <a:off x="10186326" y="1836388"/>
                <a:ext cx="1212302" cy="1339365"/>
                <a:chOff x="10325086" y="2231892"/>
                <a:chExt cx="1212302" cy="1339365"/>
              </a:xfrm>
            </p:grpSpPr>
            <p:sp>
              <p:nvSpPr>
                <p:cNvPr id="2748" name="Google Shape;2748;p26"/>
                <p:cNvSpPr/>
                <p:nvPr/>
              </p:nvSpPr>
              <p:spPr>
                <a:xfrm rot="5400000" flipH="1">
                  <a:off x="10253401" y="2893421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49" name="Google Shape;2749;p26"/>
                <p:cNvSpPr/>
                <p:nvPr/>
              </p:nvSpPr>
              <p:spPr>
                <a:xfrm rot="-5400000" flipH="1">
                  <a:off x="10859552" y="2303577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750" name="Google Shape;2750;p26"/>
              <p:cNvGrpSpPr/>
              <p:nvPr/>
            </p:nvGrpSpPr>
            <p:grpSpPr>
              <a:xfrm rot="10800000" flipH="1">
                <a:off x="845504" y="1562794"/>
                <a:ext cx="1212302" cy="1560083"/>
                <a:chOff x="2835160" y="2876278"/>
                <a:chExt cx="1212302" cy="1560083"/>
              </a:xfrm>
            </p:grpSpPr>
            <p:sp>
              <p:nvSpPr>
                <p:cNvPr id="2751" name="Google Shape;2751;p26"/>
                <p:cNvSpPr/>
                <p:nvPr/>
              </p:nvSpPr>
              <p:spPr>
                <a:xfrm rot="-5400000" flipH="1">
                  <a:off x="3369626" y="2947963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2" name="Google Shape;2752;p26"/>
                <p:cNvSpPr/>
                <p:nvPr/>
              </p:nvSpPr>
              <p:spPr>
                <a:xfrm rot="5400000" flipH="1">
                  <a:off x="2646222" y="3641273"/>
                  <a:ext cx="984026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cxnSp>
            <p:nvCxnSpPr>
              <p:cNvPr id="2753" name="Google Shape;2753;p26"/>
              <p:cNvCxnSpPr/>
              <p:nvPr/>
            </p:nvCxnSpPr>
            <p:spPr>
              <a:xfrm flipH="1">
                <a:off x="3585720" y="2543098"/>
                <a:ext cx="648794" cy="630511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754" name="Google Shape;2754;p26"/>
            <p:cNvGrpSpPr/>
            <p:nvPr/>
          </p:nvGrpSpPr>
          <p:grpSpPr>
            <a:xfrm>
              <a:off x="11088042" y="1574214"/>
              <a:ext cx="961654" cy="675074"/>
              <a:chOff x="11088042" y="1574214"/>
              <a:chExt cx="961654" cy="675074"/>
            </a:xfrm>
          </p:grpSpPr>
          <p:sp>
            <p:nvSpPr>
              <p:cNvPr id="2755" name="Google Shape;2755;p26"/>
              <p:cNvSpPr/>
              <p:nvPr/>
            </p:nvSpPr>
            <p:spPr>
              <a:xfrm>
                <a:off x="11088042" y="2094181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Corporate Guest accessing Internet</a:t>
                </a:r>
                <a:endParaRPr/>
              </a:p>
            </p:txBody>
          </p:sp>
          <p:sp>
            <p:nvSpPr>
              <p:cNvPr id="2756" name="Google Shape;2756;p26"/>
              <p:cNvSpPr/>
              <p:nvPr/>
            </p:nvSpPr>
            <p:spPr>
              <a:xfrm>
                <a:off x="11331125" y="1574214"/>
                <a:ext cx="475489" cy="475488"/>
              </a:xfrm>
              <a:prstGeom prst="ellipse">
                <a:avLst/>
              </a:prstGeom>
              <a:blipFill rotWithShape="1">
                <a:blip r:embed="rId14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  </a:t>
                </a:r>
                <a:endParaRPr/>
              </a:p>
            </p:txBody>
          </p:sp>
        </p:grpSp>
        <p:grpSp>
          <p:nvGrpSpPr>
            <p:cNvPr id="2757" name="Google Shape;2757;p26"/>
            <p:cNvGrpSpPr/>
            <p:nvPr/>
          </p:nvGrpSpPr>
          <p:grpSpPr>
            <a:xfrm>
              <a:off x="142779" y="1306426"/>
              <a:ext cx="944972" cy="666711"/>
              <a:chOff x="142779" y="1306426"/>
              <a:chExt cx="944972" cy="666711"/>
            </a:xfrm>
          </p:grpSpPr>
          <p:sp>
            <p:nvSpPr>
              <p:cNvPr id="2758" name="Google Shape;2758;p26"/>
              <p:cNvSpPr/>
              <p:nvPr/>
            </p:nvSpPr>
            <p:spPr>
              <a:xfrm>
                <a:off x="142779" y="1791549"/>
                <a:ext cx="944972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Comparative 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Shopping Website</a:t>
                </a:r>
                <a:endParaRPr/>
              </a:p>
            </p:txBody>
          </p:sp>
          <p:sp>
            <p:nvSpPr>
              <p:cNvPr id="2759" name="Google Shape;2759;p26"/>
              <p:cNvSpPr/>
              <p:nvPr/>
            </p:nvSpPr>
            <p:spPr>
              <a:xfrm>
                <a:off x="377521" y="1306426"/>
                <a:ext cx="475489" cy="475488"/>
              </a:xfrm>
              <a:prstGeom prst="ellipse">
                <a:avLst/>
              </a:prstGeom>
              <a:blipFill rotWithShape="1">
                <a:blip r:embed="rId15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760" name="Google Shape;2760;p26"/>
          <p:cNvGrpSpPr/>
          <p:nvPr/>
        </p:nvGrpSpPr>
        <p:grpSpPr>
          <a:xfrm>
            <a:off x="2134702" y="1162582"/>
            <a:ext cx="8280779" cy="4511627"/>
            <a:chOff x="2134702" y="1162582"/>
            <a:chExt cx="8280779" cy="4511627"/>
          </a:xfrm>
        </p:grpSpPr>
        <p:grpSp>
          <p:nvGrpSpPr>
            <p:cNvPr id="2761" name="Google Shape;2761;p26"/>
            <p:cNvGrpSpPr/>
            <p:nvPr/>
          </p:nvGrpSpPr>
          <p:grpSpPr>
            <a:xfrm>
              <a:off x="9598314" y="3035247"/>
              <a:ext cx="817167" cy="706323"/>
              <a:chOff x="9598314" y="3035247"/>
              <a:chExt cx="817167" cy="706323"/>
            </a:xfrm>
          </p:grpSpPr>
          <p:sp>
            <p:nvSpPr>
              <p:cNvPr id="2762" name="Google Shape;2762;p26"/>
              <p:cNvSpPr/>
              <p:nvPr/>
            </p:nvSpPr>
            <p:spPr>
              <a:xfrm>
                <a:off x="9598314" y="3663407"/>
                <a:ext cx="817167" cy="781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Switch</a:t>
                </a:r>
                <a:endParaRPr/>
              </a:p>
            </p:txBody>
          </p:sp>
          <p:grpSp>
            <p:nvGrpSpPr>
              <p:cNvPr id="2763" name="Google Shape;2763;p26"/>
              <p:cNvGrpSpPr/>
              <p:nvPr/>
            </p:nvGrpSpPr>
            <p:grpSpPr>
              <a:xfrm>
                <a:off x="9712278" y="3035247"/>
                <a:ext cx="576072" cy="576072"/>
                <a:chOff x="4841860" y="3808771"/>
                <a:chExt cx="576072" cy="576072"/>
              </a:xfrm>
            </p:grpSpPr>
            <p:pic>
              <p:nvPicPr>
                <p:cNvPr id="2764" name="Google Shape;2764;p26"/>
                <p:cNvPicPr preferRelativeResize="0"/>
                <p:nvPr/>
              </p:nvPicPr>
              <p:blipFill rotWithShape="1">
                <a:blip r:embed="rId16">
                  <a:alphaModFix/>
                </a:blip>
                <a:srcRect/>
                <a:stretch/>
              </p:blipFill>
              <p:spPr>
                <a:xfrm>
                  <a:off x="4841860" y="380877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765" name="Google Shape;2765;p26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5060457" y="423812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766" name="Google Shape;2766;p26"/>
            <p:cNvGrpSpPr/>
            <p:nvPr/>
          </p:nvGrpSpPr>
          <p:grpSpPr>
            <a:xfrm>
              <a:off x="7757431" y="3045836"/>
              <a:ext cx="817167" cy="685516"/>
              <a:chOff x="7757431" y="3045836"/>
              <a:chExt cx="817167" cy="685516"/>
            </a:xfrm>
          </p:grpSpPr>
          <p:sp>
            <p:nvSpPr>
              <p:cNvPr id="2767" name="Google Shape;2767;p26"/>
              <p:cNvSpPr/>
              <p:nvPr/>
            </p:nvSpPr>
            <p:spPr>
              <a:xfrm>
                <a:off x="7757431" y="3626708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Secure Server</a:t>
                </a:r>
                <a:endParaRPr sz="7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768" name="Google Shape;2768;p26"/>
              <p:cNvGrpSpPr/>
              <p:nvPr/>
            </p:nvGrpSpPr>
            <p:grpSpPr>
              <a:xfrm>
                <a:off x="7880785" y="3045836"/>
                <a:ext cx="576072" cy="576072"/>
                <a:chOff x="9726905" y="3204552"/>
                <a:chExt cx="576072" cy="576072"/>
              </a:xfrm>
            </p:grpSpPr>
            <p:pic>
              <p:nvPicPr>
                <p:cNvPr id="2769" name="Google Shape;2769;p26"/>
                <p:cNvPicPr preferRelativeResize="0"/>
                <p:nvPr/>
              </p:nvPicPr>
              <p:blipFill rotWithShape="1">
                <a:blip r:embed="rId18">
                  <a:alphaModFix/>
                </a:blip>
                <a:srcRect/>
                <a:stretch/>
              </p:blipFill>
              <p:spPr>
                <a:xfrm>
                  <a:off x="9726905" y="3204552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770" name="Google Shape;2770;p26"/>
                <p:cNvPicPr preferRelativeResize="0"/>
                <p:nvPr/>
              </p:nvPicPr>
              <p:blipFill rotWithShape="1">
                <a:blip r:embed="rId19">
                  <a:alphaModFix/>
                </a:blip>
                <a:srcRect/>
                <a:stretch/>
              </p:blipFill>
              <p:spPr>
                <a:xfrm>
                  <a:off x="9777621" y="3601509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771" name="Google Shape;2771;p26"/>
                <p:cNvPicPr preferRelativeResize="0"/>
                <p:nvPr/>
              </p:nvPicPr>
              <p:blipFill rotWithShape="1">
                <a:blip r:embed="rId20">
                  <a:alphaModFix/>
                </a:blip>
                <a:srcRect/>
                <a:stretch/>
              </p:blipFill>
              <p:spPr>
                <a:xfrm>
                  <a:off x="10109447" y="3601509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772" name="Google Shape;2772;p26"/>
            <p:cNvGrpSpPr/>
            <p:nvPr/>
          </p:nvGrpSpPr>
          <p:grpSpPr>
            <a:xfrm>
              <a:off x="6799141" y="3045836"/>
              <a:ext cx="817167" cy="685516"/>
              <a:chOff x="6799141" y="3045836"/>
              <a:chExt cx="817167" cy="685516"/>
            </a:xfrm>
          </p:grpSpPr>
          <p:sp>
            <p:nvSpPr>
              <p:cNvPr id="2773" name="Google Shape;2773;p26"/>
              <p:cNvSpPr/>
              <p:nvPr/>
            </p:nvSpPr>
            <p:spPr>
              <a:xfrm>
                <a:off x="6799141" y="3626708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Switch</a:t>
                </a:r>
                <a:endParaRPr/>
              </a:p>
            </p:txBody>
          </p:sp>
          <p:grpSp>
            <p:nvGrpSpPr>
              <p:cNvPr id="2774" name="Google Shape;2774;p26"/>
              <p:cNvGrpSpPr/>
              <p:nvPr/>
            </p:nvGrpSpPr>
            <p:grpSpPr>
              <a:xfrm>
                <a:off x="6907012" y="3045836"/>
                <a:ext cx="576072" cy="576072"/>
                <a:chOff x="4841860" y="3808771"/>
                <a:chExt cx="576072" cy="576072"/>
              </a:xfrm>
            </p:grpSpPr>
            <p:pic>
              <p:nvPicPr>
                <p:cNvPr id="2775" name="Google Shape;2775;p26"/>
                <p:cNvPicPr preferRelativeResize="0"/>
                <p:nvPr/>
              </p:nvPicPr>
              <p:blipFill rotWithShape="1">
                <a:blip r:embed="rId16">
                  <a:alphaModFix/>
                </a:blip>
                <a:srcRect/>
                <a:stretch/>
              </p:blipFill>
              <p:spPr>
                <a:xfrm>
                  <a:off x="4841860" y="380877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776" name="Google Shape;2776;p26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5060457" y="423812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777" name="Google Shape;2777;p26"/>
            <p:cNvGrpSpPr/>
            <p:nvPr/>
          </p:nvGrpSpPr>
          <p:grpSpPr>
            <a:xfrm>
              <a:off x="5854678" y="3045836"/>
              <a:ext cx="817167" cy="762460"/>
              <a:chOff x="5854678" y="3045836"/>
              <a:chExt cx="817167" cy="762460"/>
            </a:xfrm>
          </p:grpSpPr>
          <p:sp>
            <p:nvSpPr>
              <p:cNvPr id="2778" name="Google Shape;2778;p26"/>
              <p:cNvSpPr/>
              <p:nvPr/>
            </p:nvSpPr>
            <p:spPr>
              <a:xfrm>
                <a:off x="5854678" y="3626708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Load Balancer</a:t>
                </a:r>
                <a:endParaRPr/>
              </a:p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Appliance</a:t>
                </a:r>
                <a:endParaRPr/>
              </a:p>
            </p:txBody>
          </p:sp>
          <p:grpSp>
            <p:nvGrpSpPr>
              <p:cNvPr id="2779" name="Google Shape;2779;p26"/>
              <p:cNvGrpSpPr/>
              <p:nvPr/>
            </p:nvGrpSpPr>
            <p:grpSpPr>
              <a:xfrm>
                <a:off x="5975225" y="3045836"/>
                <a:ext cx="576072" cy="576072"/>
                <a:chOff x="5975225" y="3035013"/>
                <a:chExt cx="576072" cy="576072"/>
              </a:xfrm>
            </p:grpSpPr>
            <p:pic>
              <p:nvPicPr>
                <p:cNvPr id="2780" name="Google Shape;2780;p26"/>
                <p:cNvPicPr preferRelativeResize="0"/>
                <p:nvPr/>
              </p:nvPicPr>
              <p:blipFill rotWithShape="1">
                <a:blip r:embed="rId21">
                  <a:alphaModFix/>
                </a:blip>
                <a:srcRect/>
                <a:stretch/>
              </p:blipFill>
              <p:spPr>
                <a:xfrm>
                  <a:off x="5975225" y="3035013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781" name="Google Shape;2781;p26"/>
                <p:cNvPicPr preferRelativeResize="0"/>
                <p:nvPr/>
              </p:nvPicPr>
              <p:blipFill rotWithShape="1">
                <a:blip r:embed="rId22">
                  <a:alphaModFix/>
                </a:blip>
                <a:srcRect/>
                <a:stretch/>
              </p:blipFill>
              <p:spPr>
                <a:xfrm>
                  <a:off x="6361680" y="343496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782" name="Google Shape;2782;p26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6017879" y="343135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783" name="Google Shape;2783;p26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6185123" y="3460742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784" name="Google Shape;2784;p26"/>
            <p:cNvGrpSpPr/>
            <p:nvPr/>
          </p:nvGrpSpPr>
          <p:grpSpPr>
            <a:xfrm>
              <a:off x="4933697" y="4908072"/>
              <a:ext cx="817167" cy="689193"/>
              <a:chOff x="4933697" y="4908072"/>
              <a:chExt cx="817167" cy="689193"/>
            </a:xfrm>
          </p:grpSpPr>
          <p:sp>
            <p:nvSpPr>
              <p:cNvPr id="2785" name="Google Shape;2785;p26"/>
              <p:cNvSpPr/>
              <p:nvPr/>
            </p:nvSpPr>
            <p:spPr>
              <a:xfrm>
                <a:off x="4933697" y="5492621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SD WAN</a:t>
                </a:r>
                <a:endParaRPr/>
              </a:p>
            </p:txBody>
          </p:sp>
          <p:grpSp>
            <p:nvGrpSpPr>
              <p:cNvPr id="2786" name="Google Shape;2786;p26"/>
              <p:cNvGrpSpPr/>
              <p:nvPr/>
            </p:nvGrpSpPr>
            <p:grpSpPr>
              <a:xfrm>
                <a:off x="5060809" y="4908072"/>
                <a:ext cx="576072" cy="576072"/>
                <a:chOff x="4841860" y="3808771"/>
                <a:chExt cx="576072" cy="576072"/>
              </a:xfrm>
            </p:grpSpPr>
            <p:pic>
              <p:nvPicPr>
                <p:cNvPr id="2787" name="Google Shape;2787;p26"/>
                <p:cNvPicPr preferRelativeResize="0"/>
                <p:nvPr/>
              </p:nvPicPr>
              <p:blipFill rotWithShape="1">
                <a:blip r:embed="rId25">
                  <a:alphaModFix/>
                </a:blip>
                <a:srcRect/>
                <a:stretch/>
              </p:blipFill>
              <p:spPr>
                <a:xfrm>
                  <a:off x="4841860" y="380877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788" name="Google Shape;2788;p26"/>
                <p:cNvPicPr preferRelativeResize="0"/>
                <p:nvPr/>
              </p:nvPicPr>
              <p:blipFill rotWithShape="1">
                <a:blip r:embed="rId26">
                  <a:alphaModFix/>
                </a:blip>
                <a:srcRect/>
                <a:stretch/>
              </p:blipFill>
              <p:spPr>
                <a:xfrm>
                  <a:off x="5060457" y="423812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789" name="Google Shape;2789;p26"/>
            <p:cNvGrpSpPr/>
            <p:nvPr/>
          </p:nvGrpSpPr>
          <p:grpSpPr>
            <a:xfrm>
              <a:off x="4941544" y="3045836"/>
              <a:ext cx="817167" cy="685516"/>
              <a:chOff x="4941544" y="3045836"/>
              <a:chExt cx="817167" cy="685516"/>
            </a:xfrm>
          </p:grpSpPr>
          <p:sp>
            <p:nvSpPr>
              <p:cNvPr id="2790" name="Google Shape;2790;p26"/>
              <p:cNvSpPr/>
              <p:nvPr/>
            </p:nvSpPr>
            <p:spPr>
              <a:xfrm>
                <a:off x="4941544" y="3626708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Switch</a:t>
                </a:r>
                <a:endParaRPr/>
              </a:p>
            </p:txBody>
          </p:sp>
          <p:grpSp>
            <p:nvGrpSpPr>
              <p:cNvPr id="2791" name="Google Shape;2791;p26"/>
              <p:cNvGrpSpPr/>
              <p:nvPr/>
            </p:nvGrpSpPr>
            <p:grpSpPr>
              <a:xfrm>
                <a:off x="5063189" y="3045836"/>
                <a:ext cx="576072" cy="576072"/>
                <a:chOff x="4841860" y="3808771"/>
                <a:chExt cx="576072" cy="576072"/>
              </a:xfrm>
            </p:grpSpPr>
            <p:pic>
              <p:nvPicPr>
                <p:cNvPr id="2792" name="Google Shape;2792;p26"/>
                <p:cNvPicPr preferRelativeResize="0"/>
                <p:nvPr/>
              </p:nvPicPr>
              <p:blipFill rotWithShape="1">
                <a:blip r:embed="rId16">
                  <a:alphaModFix/>
                </a:blip>
                <a:srcRect/>
                <a:stretch/>
              </p:blipFill>
              <p:spPr>
                <a:xfrm>
                  <a:off x="4841860" y="380877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793" name="Google Shape;2793;p26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5060457" y="423812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794" name="Google Shape;2794;p26"/>
            <p:cNvGrpSpPr/>
            <p:nvPr/>
          </p:nvGrpSpPr>
          <p:grpSpPr>
            <a:xfrm>
              <a:off x="4939756" y="1162582"/>
              <a:ext cx="817167" cy="774468"/>
              <a:chOff x="4939756" y="1162582"/>
              <a:chExt cx="817167" cy="774468"/>
            </a:xfrm>
          </p:grpSpPr>
          <p:sp>
            <p:nvSpPr>
              <p:cNvPr id="2795" name="Google Shape;2795;p26"/>
              <p:cNvSpPr/>
              <p:nvPr/>
            </p:nvSpPr>
            <p:spPr>
              <a:xfrm>
                <a:off x="4939756" y="1755462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Wireless 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Controller</a:t>
                </a:r>
                <a:endParaRPr/>
              </a:p>
            </p:txBody>
          </p:sp>
          <p:grpSp>
            <p:nvGrpSpPr>
              <p:cNvPr id="2796" name="Google Shape;2796;p26"/>
              <p:cNvGrpSpPr/>
              <p:nvPr/>
            </p:nvGrpSpPr>
            <p:grpSpPr>
              <a:xfrm>
                <a:off x="5069718" y="1162582"/>
                <a:ext cx="576072" cy="576072"/>
                <a:chOff x="5920714" y="1164065"/>
                <a:chExt cx="576072" cy="576072"/>
              </a:xfrm>
            </p:grpSpPr>
            <p:pic>
              <p:nvPicPr>
                <p:cNvPr id="2797" name="Google Shape;2797;p26"/>
                <p:cNvPicPr preferRelativeResize="0"/>
                <p:nvPr/>
              </p:nvPicPr>
              <p:blipFill rotWithShape="1">
                <a:blip r:embed="rId27">
                  <a:alphaModFix/>
                </a:blip>
                <a:srcRect/>
                <a:stretch/>
              </p:blipFill>
              <p:spPr>
                <a:xfrm>
                  <a:off x="5920714" y="1164065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798" name="Google Shape;2798;p26"/>
                <p:cNvPicPr preferRelativeResize="0"/>
                <p:nvPr/>
              </p:nvPicPr>
              <p:blipFill rotWithShape="1">
                <a:blip r:embed="rId28">
                  <a:alphaModFix/>
                </a:blip>
                <a:srcRect/>
                <a:stretch/>
              </p:blipFill>
              <p:spPr>
                <a:xfrm>
                  <a:off x="5958795" y="120227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799" name="Google Shape;2799;p26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6308346" y="1201660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00" name="Google Shape;2800;p26"/>
                <p:cNvPicPr preferRelativeResize="0"/>
                <p:nvPr/>
              </p:nvPicPr>
              <p:blipFill rotWithShape="1">
                <a:blip r:embed="rId29">
                  <a:alphaModFix/>
                </a:blip>
                <a:srcRect/>
                <a:stretch/>
              </p:blipFill>
              <p:spPr>
                <a:xfrm>
                  <a:off x="5967295" y="156713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01" name="Google Shape;2801;p26"/>
                <p:cNvPicPr preferRelativeResize="0"/>
                <p:nvPr/>
              </p:nvPicPr>
              <p:blipFill rotWithShape="1">
                <a:blip r:embed="rId30">
                  <a:alphaModFix/>
                </a:blip>
                <a:srcRect/>
                <a:stretch/>
              </p:blipFill>
              <p:spPr>
                <a:xfrm>
                  <a:off x="6299044" y="1571682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802" name="Google Shape;2802;p26"/>
            <p:cNvGrpSpPr/>
            <p:nvPr/>
          </p:nvGrpSpPr>
          <p:grpSpPr>
            <a:xfrm>
              <a:off x="3981512" y="4908072"/>
              <a:ext cx="817167" cy="689193"/>
              <a:chOff x="3981512" y="4908072"/>
              <a:chExt cx="817167" cy="689193"/>
            </a:xfrm>
          </p:grpSpPr>
          <p:sp>
            <p:nvSpPr>
              <p:cNvPr id="2803" name="Google Shape;2803;p26"/>
              <p:cNvSpPr/>
              <p:nvPr/>
            </p:nvSpPr>
            <p:spPr>
              <a:xfrm>
                <a:off x="3981512" y="5492621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Switch</a:t>
                </a:r>
                <a:endParaRPr/>
              </a:p>
            </p:txBody>
          </p:sp>
          <p:grpSp>
            <p:nvGrpSpPr>
              <p:cNvPr id="2804" name="Google Shape;2804;p26"/>
              <p:cNvGrpSpPr/>
              <p:nvPr/>
            </p:nvGrpSpPr>
            <p:grpSpPr>
              <a:xfrm>
                <a:off x="4112888" y="4908072"/>
                <a:ext cx="576072" cy="576072"/>
                <a:chOff x="4841860" y="3808771"/>
                <a:chExt cx="576072" cy="576072"/>
              </a:xfrm>
            </p:grpSpPr>
            <p:pic>
              <p:nvPicPr>
                <p:cNvPr id="2805" name="Google Shape;2805;p26"/>
                <p:cNvPicPr preferRelativeResize="0"/>
                <p:nvPr/>
              </p:nvPicPr>
              <p:blipFill rotWithShape="1">
                <a:blip r:embed="rId16">
                  <a:alphaModFix/>
                </a:blip>
                <a:srcRect/>
                <a:stretch/>
              </p:blipFill>
              <p:spPr>
                <a:xfrm>
                  <a:off x="4841860" y="380877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06" name="Google Shape;2806;p26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5060457" y="423812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807" name="Google Shape;2807;p26"/>
            <p:cNvGrpSpPr/>
            <p:nvPr/>
          </p:nvGrpSpPr>
          <p:grpSpPr>
            <a:xfrm>
              <a:off x="3992894" y="3958002"/>
              <a:ext cx="817167" cy="707199"/>
              <a:chOff x="3992894" y="3958002"/>
              <a:chExt cx="817167" cy="707199"/>
            </a:xfrm>
          </p:grpSpPr>
          <p:sp>
            <p:nvSpPr>
              <p:cNvPr id="2808" name="Google Shape;2808;p26"/>
              <p:cNvSpPr/>
              <p:nvPr/>
            </p:nvSpPr>
            <p:spPr>
              <a:xfrm>
                <a:off x="3992894" y="4587038"/>
                <a:ext cx="817167" cy="781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Firewall</a:t>
                </a:r>
                <a:endParaRPr/>
              </a:p>
            </p:txBody>
          </p:sp>
          <p:grpSp>
            <p:nvGrpSpPr>
              <p:cNvPr id="2809" name="Google Shape;2809;p26"/>
              <p:cNvGrpSpPr/>
              <p:nvPr/>
            </p:nvGrpSpPr>
            <p:grpSpPr>
              <a:xfrm>
                <a:off x="4113891" y="3958002"/>
                <a:ext cx="576072" cy="576072"/>
                <a:chOff x="5824566" y="3985830"/>
                <a:chExt cx="576072" cy="576072"/>
              </a:xfrm>
            </p:grpSpPr>
            <p:pic>
              <p:nvPicPr>
                <p:cNvPr id="2810" name="Google Shape;2810;p26"/>
                <p:cNvPicPr preferRelativeResize="0"/>
                <p:nvPr/>
              </p:nvPicPr>
              <p:blipFill rotWithShape="1">
                <a:blip r:embed="rId31">
                  <a:alphaModFix/>
                </a:blip>
                <a:srcRect/>
                <a:stretch/>
              </p:blipFill>
              <p:spPr>
                <a:xfrm>
                  <a:off x="5824566" y="3985830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11" name="Google Shape;2811;p26"/>
                <p:cNvPicPr preferRelativeResize="0"/>
                <p:nvPr/>
              </p:nvPicPr>
              <p:blipFill rotWithShape="1">
                <a:blip r:embed="rId32">
                  <a:alphaModFix/>
                </a:blip>
                <a:srcRect/>
                <a:stretch/>
              </p:blipFill>
              <p:spPr>
                <a:xfrm>
                  <a:off x="6186772" y="440427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12" name="Google Shape;2812;p26"/>
                <p:cNvPicPr preferRelativeResize="0"/>
                <p:nvPr/>
              </p:nvPicPr>
              <p:blipFill rotWithShape="1">
                <a:blip r:embed="rId33">
                  <a:alphaModFix/>
                </a:blip>
                <a:srcRect/>
                <a:stretch/>
              </p:blipFill>
              <p:spPr>
                <a:xfrm>
                  <a:off x="6209495" y="402148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13" name="Google Shape;2813;p26"/>
                <p:cNvPicPr preferRelativeResize="0"/>
                <p:nvPr/>
              </p:nvPicPr>
              <p:blipFill rotWithShape="1">
                <a:blip r:embed="rId34">
                  <a:alphaModFix/>
                </a:blip>
                <a:srcRect/>
                <a:stretch/>
              </p:blipFill>
              <p:spPr>
                <a:xfrm>
                  <a:off x="5875902" y="439560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14" name="Google Shape;2814;p26"/>
                <p:cNvPicPr preferRelativeResize="0"/>
                <p:nvPr/>
              </p:nvPicPr>
              <p:blipFill rotWithShape="1">
                <a:blip r:embed="rId35">
                  <a:alphaModFix/>
                </a:blip>
                <a:srcRect/>
                <a:stretch/>
              </p:blipFill>
              <p:spPr>
                <a:xfrm>
                  <a:off x="5828147" y="420523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15" name="Google Shape;2815;p26"/>
                <p:cNvPicPr preferRelativeResize="0"/>
                <p:nvPr/>
              </p:nvPicPr>
              <p:blipFill rotWithShape="1">
                <a:blip r:embed="rId36">
                  <a:alphaModFix/>
                </a:blip>
                <a:srcRect/>
                <a:stretch/>
              </p:blipFill>
              <p:spPr>
                <a:xfrm>
                  <a:off x="5861461" y="401865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16" name="Google Shape;2816;p26"/>
                <p:cNvPicPr preferRelativeResize="0"/>
                <p:nvPr/>
              </p:nvPicPr>
              <p:blipFill rotWithShape="1">
                <a:blip r:embed="rId37">
                  <a:alphaModFix/>
                </a:blip>
                <a:srcRect/>
                <a:stretch/>
              </p:blipFill>
              <p:spPr>
                <a:xfrm>
                  <a:off x="6253529" y="420523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817" name="Google Shape;2817;p26"/>
            <p:cNvGrpSpPr/>
            <p:nvPr/>
          </p:nvGrpSpPr>
          <p:grpSpPr>
            <a:xfrm>
              <a:off x="3992894" y="3045836"/>
              <a:ext cx="817167" cy="685516"/>
              <a:chOff x="3992894" y="3045836"/>
              <a:chExt cx="817167" cy="685516"/>
            </a:xfrm>
          </p:grpSpPr>
          <p:sp>
            <p:nvSpPr>
              <p:cNvPr id="2818" name="Google Shape;2818;p26"/>
              <p:cNvSpPr/>
              <p:nvPr/>
            </p:nvSpPr>
            <p:spPr>
              <a:xfrm>
                <a:off x="3992894" y="3626708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Firewall</a:t>
                </a:r>
                <a:endParaRPr/>
              </a:p>
            </p:txBody>
          </p:sp>
          <p:grpSp>
            <p:nvGrpSpPr>
              <p:cNvPr id="2819" name="Google Shape;2819;p26"/>
              <p:cNvGrpSpPr/>
              <p:nvPr/>
            </p:nvGrpSpPr>
            <p:grpSpPr>
              <a:xfrm>
                <a:off x="4114355" y="3045836"/>
                <a:ext cx="582213" cy="576072"/>
                <a:chOff x="5206254" y="3974905"/>
                <a:chExt cx="582213" cy="576072"/>
              </a:xfrm>
            </p:grpSpPr>
            <p:pic>
              <p:nvPicPr>
                <p:cNvPr id="2820" name="Google Shape;2820;p26"/>
                <p:cNvPicPr preferRelativeResize="0"/>
                <p:nvPr/>
              </p:nvPicPr>
              <p:blipFill rotWithShape="1">
                <a:blip r:embed="rId31">
                  <a:alphaModFix/>
                </a:blip>
                <a:srcRect/>
                <a:stretch/>
              </p:blipFill>
              <p:spPr>
                <a:xfrm>
                  <a:off x="5209121" y="3974905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21" name="Google Shape;2821;p26"/>
                <p:cNvPicPr preferRelativeResize="0"/>
                <p:nvPr/>
              </p:nvPicPr>
              <p:blipFill rotWithShape="1">
                <a:blip r:embed="rId32">
                  <a:alphaModFix/>
                </a:blip>
                <a:srcRect/>
                <a:stretch/>
              </p:blipFill>
              <p:spPr>
                <a:xfrm>
                  <a:off x="5591754" y="436925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22" name="Google Shape;2822;p26"/>
                <p:cNvPicPr preferRelativeResize="0"/>
                <p:nvPr/>
              </p:nvPicPr>
              <p:blipFill rotWithShape="1">
                <a:blip r:embed="rId33">
                  <a:alphaModFix/>
                </a:blip>
                <a:srcRect/>
                <a:stretch/>
              </p:blipFill>
              <p:spPr>
                <a:xfrm>
                  <a:off x="5594050" y="4010556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23" name="Google Shape;2823;p26"/>
                <p:cNvPicPr preferRelativeResize="0"/>
                <p:nvPr/>
              </p:nvPicPr>
              <p:blipFill rotWithShape="1">
                <a:blip r:embed="rId22">
                  <a:alphaModFix/>
                </a:blip>
                <a:srcRect/>
                <a:stretch/>
              </p:blipFill>
              <p:spPr>
                <a:xfrm>
                  <a:off x="5247106" y="4368592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24" name="Google Shape;2824;p26"/>
                <p:cNvPicPr preferRelativeResize="0"/>
                <p:nvPr/>
              </p:nvPicPr>
              <p:blipFill rotWithShape="1">
                <a:blip r:embed="rId35">
                  <a:alphaModFix/>
                </a:blip>
                <a:srcRect/>
                <a:stretch/>
              </p:blipFill>
              <p:spPr>
                <a:xfrm>
                  <a:off x="5642163" y="419431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25" name="Google Shape;2825;p26"/>
                <p:cNvPicPr preferRelativeResize="0"/>
                <p:nvPr/>
              </p:nvPicPr>
              <p:blipFill rotWithShape="1">
                <a:blip r:embed="rId36">
                  <a:alphaModFix/>
                </a:blip>
                <a:srcRect/>
                <a:stretch/>
              </p:blipFill>
              <p:spPr>
                <a:xfrm>
                  <a:off x="5246016" y="4007729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26" name="Google Shape;2826;p26"/>
                <p:cNvPicPr preferRelativeResize="0"/>
                <p:nvPr/>
              </p:nvPicPr>
              <p:blipFill rotWithShape="1">
                <a:blip r:embed="rId37">
                  <a:alphaModFix/>
                </a:blip>
                <a:srcRect/>
                <a:stretch/>
              </p:blipFill>
              <p:spPr>
                <a:xfrm>
                  <a:off x="5206254" y="419431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27" name="Google Shape;2827;p26"/>
                <p:cNvPicPr preferRelativeResize="0"/>
                <p:nvPr/>
              </p:nvPicPr>
              <p:blipFill rotWithShape="1">
                <a:blip r:embed="rId34">
                  <a:alphaModFix/>
                </a:blip>
                <a:srcRect/>
                <a:stretch/>
              </p:blipFill>
              <p:spPr>
                <a:xfrm>
                  <a:off x="5415333" y="440078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828" name="Google Shape;2828;p26"/>
            <p:cNvGrpSpPr/>
            <p:nvPr/>
          </p:nvGrpSpPr>
          <p:grpSpPr>
            <a:xfrm>
              <a:off x="3992894" y="2099429"/>
              <a:ext cx="817167" cy="688351"/>
              <a:chOff x="3992894" y="2099429"/>
              <a:chExt cx="817167" cy="688351"/>
            </a:xfrm>
          </p:grpSpPr>
          <p:sp>
            <p:nvSpPr>
              <p:cNvPr id="2829" name="Google Shape;2829;p26"/>
              <p:cNvSpPr/>
              <p:nvPr/>
            </p:nvSpPr>
            <p:spPr>
              <a:xfrm>
                <a:off x="3992894" y="2683136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Firewall</a:t>
                </a:r>
                <a:endParaRPr/>
              </a:p>
            </p:txBody>
          </p:sp>
          <p:grpSp>
            <p:nvGrpSpPr>
              <p:cNvPr id="2830" name="Google Shape;2830;p26"/>
              <p:cNvGrpSpPr/>
              <p:nvPr/>
            </p:nvGrpSpPr>
            <p:grpSpPr>
              <a:xfrm>
                <a:off x="4113891" y="2099429"/>
                <a:ext cx="576072" cy="576072"/>
                <a:chOff x="5824566" y="3985830"/>
                <a:chExt cx="576072" cy="576072"/>
              </a:xfrm>
            </p:grpSpPr>
            <p:pic>
              <p:nvPicPr>
                <p:cNvPr id="2831" name="Google Shape;2831;p26"/>
                <p:cNvPicPr preferRelativeResize="0"/>
                <p:nvPr/>
              </p:nvPicPr>
              <p:blipFill rotWithShape="1">
                <a:blip r:embed="rId31">
                  <a:alphaModFix/>
                </a:blip>
                <a:srcRect/>
                <a:stretch/>
              </p:blipFill>
              <p:spPr>
                <a:xfrm>
                  <a:off x="5824566" y="3985830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32" name="Google Shape;2832;p26"/>
                <p:cNvPicPr preferRelativeResize="0"/>
                <p:nvPr/>
              </p:nvPicPr>
              <p:blipFill rotWithShape="1">
                <a:blip r:embed="rId32">
                  <a:alphaModFix/>
                </a:blip>
                <a:srcRect/>
                <a:stretch/>
              </p:blipFill>
              <p:spPr>
                <a:xfrm>
                  <a:off x="6186772" y="440427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33" name="Google Shape;2833;p26"/>
                <p:cNvPicPr preferRelativeResize="0"/>
                <p:nvPr/>
              </p:nvPicPr>
              <p:blipFill rotWithShape="1">
                <a:blip r:embed="rId33">
                  <a:alphaModFix/>
                </a:blip>
                <a:srcRect/>
                <a:stretch/>
              </p:blipFill>
              <p:spPr>
                <a:xfrm>
                  <a:off x="6209495" y="402148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34" name="Google Shape;2834;p26"/>
                <p:cNvPicPr preferRelativeResize="0"/>
                <p:nvPr/>
              </p:nvPicPr>
              <p:blipFill rotWithShape="1">
                <a:blip r:embed="rId34">
                  <a:alphaModFix/>
                </a:blip>
                <a:srcRect/>
                <a:stretch/>
              </p:blipFill>
              <p:spPr>
                <a:xfrm>
                  <a:off x="5875902" y="439560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35" name="Google Shape;2835;p26"/>
                <p:cNvPicPr preferRelativeResize="0"/>
                <p:nvPr/>
              </p:nvPicPr>
              <p:blipFill rotWithShape="1">
                <a:blip r:embed="rId35">
                  <a:alphaModFix/>
                </a:blip>
                <a:srcRect/>
                <a:stretch/>
              </p:blipFill>
              <p:spPr>
                <a:xfrm>
                  <a:off x="5828147" y="420523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36" name="Google Shape;2836;p26"/>
                <p:cNvPicPr preferRelativeResize="0"/>
                <p:nvPr/>
              </p:nvPicPr>
              <p:blipFill rotWithShape="1">
                <a:blip r:embed="rId36">
                  <a:alphaModFix/>
                </a:blip>
                <a:srcRect/>
                <a:stretch/>
              </p:blipFill>
              <p:spPr>
                <a:xfrm>
                  <a:off x="5861461" y="401865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37" name="Google Shape;2837;p26"/>
                <p:cNvPicPr preferRelativeResize="0"/>
                <p:nvPr/>
              </p:nvPicPr>
              <p:blipFill rotWithShape="1">
                <a:blip r:embed="rId37">
                  <a:alphaModFix/>
                </a:blip>
                <a:srcRect/>
                <a:stretch/>
              </p:blipFill>
              <p:spPr>
                <a:xfrm>
                  <a:off x="6253529" y="420523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838" name="Google Shape;2838;p26"/>
            <p:cNvGrpSpPr/>
            <p:nvPr/>
          </p:nvGrpSpPr>
          <p:grpSpPr>
            <a:xfrm>
              <a:off x="3981512" y="1162582"/>
              <a:ext cx="817167" cy="697524"/>
              <a:chOff x="3981512" y="1162582"/>
              <a:chExt cx="817167" cy="697524"/>
            </a:xfrm>
          </p:grpSpPr>
          <p:sp>
            <p:nvSpPr>
              <p:cNvPr id="2839" name="Google Shape;2839;p26"/>
              <p:cNvSpPr/>
              <p:nvPr/>
            </p:nvSpPr>
            <p:spPr>
              <a:xfrm>
                <a:off x="3981512" y="1755462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Switch</a:t>
                </a:r>
                <a:endParaRPr/>
              </a:p>
            </p:txBody>
          </p:sp>
          <p:grpSp>
            <p:nvGrpSpPr>
              <p:cNvPr id="2840" name="Google Shape;2840;p26"/>
              <p:cNvGrpSpPr/>
              <p:nvPr/>
            </p:nvGrpSpPr>
            <p:grpSpPr>
              <a:xfrm>
                <a:off x="4112888" y="1162582"/>
                <a:ext cx="576072" cy="576072"/>
                <a:chOff x="4841860" y="3808771"/>
                <a:chExt cx="576072" cy="576072"/>
              </a:xfrm>
            </p:grpSpPr>
            <p:pic>
              <p:nvPicPr>
                <p:cNvPr id="2841" name="Google Shape;2841;p26"/>
                <p:cNvPicPr preferRelativeResize="0"/>
                <p:nvPr/>
              </p:nvPicPr>
              <p:blipFill rotWithShape="1">
                <a:blip r:embed="rId16">
                  <a:alphaModFix/>
                </a:blip>
                <a:srcRect/>
                <a:stretch/>
              </p:blipFill>
              <p:spPr>
                <a:xfrm>
                  <a:off x="4841860" y="380877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42" name="Google Shape;2842;p26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5060457" y="423812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843" name="Google Shape;2843;p26"/>
            <p:cNvGrpSpPr/>
            <p:nvPr/>
          </p:nvGrpSpPr>
          <p:grpSpPr>
            <a:xfrm>
              <a:off x="3055350" y="4908072"/>
              <a:ext cx="817167" cy="766137"/>
              <a:chOff x="3055350" y="4908072"/>
              <a:chExt cx="817167" cy="766137"/>
            </a:xfrm>
          </p:grpSpPr>
          <p:sp>
            <p:nvSpPr>
              <p:cNvPr id="2844" name="Google Shape;2844;p26"/>
              <p:cNvSpPr/>
              <p:nvPr/>
            </p:nvSpPr>
            <p:spPr>
              <a:xfrm>
                <a:off x="3055350" y="5492621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VPN</a:t>
                </a:r>
                <a:endParaRPr/>
              </a:p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Concentrator</a:t>
                </a:r>
                <a:endParaRPr/>
              </a:p>
            </p:txBody>
          </p:sp>
          <p:grpSp>
            <p:nvGrpSpPr>
              <p:cNvPr id="2845" name="Google Shape;2845;p26"/>
              <p:cNvGrpSpPr/>
              <p:nvPr/>
            </p:nvGrpSpPr>
            <p:grpSpPr>
              <a:xfrm>
                <a:off x="3186700" y="4908072"/>
                <a:ext cx="576072" cy="576072"/>
                <a:chOff x="2507446" y="4914044"/>
                <a:chExt cx="576072" cy="576072"/>
              </a:xfrm>
            </p:grpSpPr>
            <p:pic>
              <p:nvPicPr>
                <p:cNvPr id="2846" name="Google Shape;2846;p26"/>
                <p:cNvPicPr preferRelativeResize="0"/>
                <p:nvPr/>
              </p:nvPicPr>
              <p:blipFill rotWithShape="1">
                <a:blip r:embed="rId38">
                  <a:alphaModFix/>
                </a:blip>
                <a:srcRect/>
                <a:stretch/>
              </p:blipFill>
              <p:spPr>
                <a:xfrm>
                  <a:off x="2507446" y="4914044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47" name="Google Shape;2847;p26"/>
                <p:cNvPicPr preferRelativeResize="0"/>
                <p:nvPr/>
              </p:nvPicPr>
              <p:blipFill rotWithShape="1">
                <a:blip r:embed="rId32">
                  <a:alphaModFix/>
                </a:blip>
                <a:srcRect/>
                <a:stretch/>
              </p:blipFill>
              <p:spPr>
                <a:xfrm>
                  <a:off x="2887535" y="5310639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48" name="Google Shape;2848;p26"/>
                <p:cNvPicPr preferRelativeResize="0"/>
                <p:nvPr/>
              </p:nvPicPr>
              <p:blipFill rotWithShape="1">
                <a:blip r:embed="rId33">
                  <a:alphaModFix/>
                </a:blip>
                <a:srcRect/>
                <a:stretch/>
              </p:blipFill>
              <p:spPr>
                <a:xfrm>
                  <a:off x="2714971" y="5343812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49" name="Google Shape;2849;p26"/>
                <p:cNvPicPr preferRelativeResize="0"/>
                <p:nvPr/>
              </p:nvPicPr>
              <p:blipFill rotWithShape="1">
                <a:blip r:embed="rId26">
                  <a:alphaModFix/>
                </a:blip>
                <a:srcRect/>
                <a:stretch/>
              </p:blipFill>
              <p:spPr>
                <a:xfrm>
                  <a:off x="2545436" y="531057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50" name="Google Shape;2850;p26"/>
                <p:cNvPicPr preferRelativeResize="0"/>
                <p:nvPr/>
              </p:nvPicPr>
              <p:blipFill rotWithShape="1">
                <a:blip r:embed="rId35">
                  <a:alphaModFix/>
                </a:blip>
                <a:srcRect/>
                <a:stretch/>
              </p:blipFill>
              <p:spPr>
                <a:xfrm>
                  <a:off x="2511027" y="5133452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51" name="Google Shape;2851;p26"/>
                <p:cNvPicPr preferRelativeResize="0"/>
                <p:nvPr/>
              </p:nvPicPr>
              <p:blipFill rotWithShape="1">
                <a:blip r:embed="rId39">
                  <a:alphaModFix/>
                </a:blip>
                <a:srcRect/>
                <a:stretch/>
              </p:blipFill>
              <p:spPr>
                <a:xfrm>
                  <a:off x="2936409" y="5133452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852" name="Google Shape;2852;p26"/>
            <p:cNvGrpSpPr/>
            <p:nvPr/>
          </p:nvGrpSpPr>
          <p:grpSpPr>
            <a:xfrm>
              <a:off x="3064016" y="3045836"/>
              <a:ext cx="817167" cy="685516"/>
              <a:chOff x="3064016" y="3045836"/>
              <a:chExt cx="817167" cy="685516"/>
            </a:xfrm>
          </p:grpSpPr>
          <p:sp>
            <p:nvSpPr>
              <p:cNvPr id="2853" name="Google Shape;2853;p26"/>
              <p:cNvSpPr/>
              <p:nvPr/>
            </p:nvSpPr>
            <p:spPr>
              <a:xfrm>
                <a:off x="3064016" y="3626708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Switch</a:t>
                </a:r>
                <a:endParaRPr/>
              </a:p>
            </p:txBody>
          </p:sp>
          <p:grpSp>
            <p:nvGrpSpPr>
              <p:cNvPr id="2854" name="Google Shape;2854;p26"/>
              <p:cNvGrpSpPr/>
              <p:nvPr/>
            </p:nvGrpSpPr>
            <p:grpSpPr>
              <a:xfrm>
                <a:off x="3184563" y="3045836"/>
                <a:ext cx="576072" cy="576072"/>
                <a:chOff x="4841860" y="3808771"/>
                <a:chExt cx="576072" cy="576072"/>
              </a:xfrm>
            </p:grpSpPr>
            <p:pic>
              <p:nvPicPr>
                <p:cNvPr id="2855" name="Google Shape;2855;p26"/>
                <p:cNvPicPr preferRelativeResize="0"/>
                <p:nvPr/>
              </p:nvPicPr>
              <p:blipFill rotWithShape="1">
                <a:blip r:embed="rId16">
                  <a:alphaModFix/>
                </a:blip>
                <a:srcRect/>
                <a:stretch/>
              </p:blipFill>
              <p:spPr>
                <a:xfrm>
                  <a:off x="4841860" y="380877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56" name="Google Shape;2856;p26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5060457" y="423812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857" name="Google Shape;2857;p26"/>
            <p:cNvGrpSpPr/>
            <p:nvPr/>
          </p:nvGrpSpPr>
          <p:grpSpPr>
            <a:xfrm>
              <a:off x="3064016" y="2099429"/>
              <a:ext cx="817167" cy="688351"/>
              <a:chOff x="3064016" y="2099429"/>
              <a:chExt cx="817167" cy="688351"/>
            </a:xfrm>
          </p:grpSpPr>
          <p:sp>
            <p:nvSpPr>
              <p:cNvPr id="2858" name="Google Shape;2858;p26"/>
              <p:cNvSpPr/>
              <p:nvPr/>
            </p:nvSpPr>
            <p:spPr>
              <a:xfrm>
                <a:off x="3064016" y="2683136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Switch</a:t>
                </a:r>
                <a:endParaRPr/>
              </a:p>
            </p:txBody>
          </p:sp>
          <p:grpSp>
            <p:nvGrpSpPr>
              <p:cNvPr id="2859" name="Google Shape;2859;p26"/>
              <p:cNvGrpSpPr/>
              <p:nvPr/>
            </p:nvGrpSpPr>
            <p:grpSpPr>
              <a:xfrm>
                <a:off x="3184563" y="2099429"/>
                <a:ext cx="576072" cy="576072"/>
                <a:chOff x="4841860" y="3808771"/>
                <a:chExt cx="576072" cy="576072"/>
              </a:xfrm>
            </p:grpSpPr>
            <p:pic>
              <p:nvPicPr>
                <p:cNvPr id="2860" name="Google Shape;2860;p26"/>
                <p:cNvPicPr preferRelativeResize="0"/>
                <p:nvPr/>
              </p:nvPicPr>
              <p:blipFill rotWithShape="1">
                <a:blip r:embed="rId16">
                  <a:alphaModFix/>
                </a:blip>
                <a:srcRect/>
                <a:stretch/>
              </p:blipFill>
              <p:spPr>
                <a:xfrm>
                  <a:off x="4841860" y="380877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61" name="Google Shape;2861;p26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5060457" y="423812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862" name="Google Shape;2862;p26"/>
            <p:cNvGrpSpPr/>
            <p:nvPr/>
          </p:nvGrpSpPr>
          <p:grpSpPr>
            <a:xfrm>
              <a:off x="3064016" y="1162582"/>
              <a:ext cx="817167" cy="697524"/>
              <a:chOff x="3064016" y="1162582"/>
              <a:chExt cx="817167" cy="697524"/>
            </a:xfrm>
          </p:grpSpPr>
          <p:sp>
            <p:nvSpPr>
              <p:cNvPr id="2863" name="Google Shape;2863;p26"/>
              <p:cNvSpPr/>
              <p:nvPr/>
            </p:nvSpPr>
            <p:spPr>
              <a:xfrm>
                <a:off x="3064016" y="1755462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Email Security</a:t>
                </a:r>
                <a:endParaRPr/>
              </a:p>
            </p:txBody>
          </p:sp>
          <p:grpSp>
            <p:nvGrpSpPr>
              <p:cNvPr id="2864" name="Google Shape;2864;p26"/>
              <p:cNvGrpSpPr/>
              <p:nvPr/>
            </p:nvGrpSpPr>
            <p:grpSpPr>
              <a:xfrm>
                <a:off x="3184563" y="1162582"/>
                <a:ext cx="576072" cy="576072"/>
                <a:chOff x="9726905" y="3204552"/>
                <a:chExt cx="576072" cy="576072"/>
              </a:xfrm>
            </p:grpSpPr>
            <p:pic>
              <p:nvPicPr>
                <p:cNvPr id="2865" name="Google Shape;2865;p26"/>
                <p:cNvPicPr preferRelativeResize="0"/>
                <p:nvPr/>
              </p:nvPicPr>
              <p:blipFill rotWithShape="1">
                <a:blip r:embed="rId40">
                  <a:alphaModFix/>
                </a:blip>
                <a:srcRect/>
                <a:stretch/>
              </p:blipFill>
              <p:spPr>
                <a:xfrm>
                  <a:off x="9726905" y="3204552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66" name="Google Shape;2866;p26"/>
                <p:cNvPicPr preferRelativeResize="0"/>
                <p:nvPr/>
              </p:nvPicPr>
              <p:blipFill rotWithShape="1">
                <a:blip r:embed="rId19">
                  <a:alphaModFix/>
                </a:blip>
                <a:srcRect/>
                <a:stretch/>
              </p:blipFill>
              <p:spPr>
                <a:xfrm>
                  <a:off x="9777621" y="3601509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67" name="Google Shape;2867;p26"/>
                <p:cNvPicPr preferRelativeResize="0"/>
                <p:nvPr/>
              </p:nvPicPr>
              <p:blipFill rotWithShape="1">
                <a:blip r:embed="rId41">
                  <a:alphaModFix/>
                </a:blip>
                <a:srcRect/>
                <a:stretch/>
              </p:blipFill>
              <p:spPr>
                <a:xfrm>
                  <a:off x="10109447" y="3601509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868" name="Google Shape;2868;p26"/>
            <p:cNvGrpSpPr/>
            <p:nvPr/>
          </p:nvGrpSpPr>
          <p:grpSpPr>
            <a:xfrm>
              <a:off x="2189273" y="3044588"/>
              <a:ext cx="708025" cy="686764"/>
              <a:chOff x="2189273" y="3044588"/>
              <a:chExt cx="708025" cy="686764"/>
            </a:xfrm>
          </p:grpSpPr>
          <p:sp>
            <p:nvSpPr>
              <p:cNvPr id="2869" name="Google Shape;2869;p26"/>
              <p:cNvSpPr/>
              <p:nvPr/>
            </p:nvSpPr>
            <p:spPr>
              <a:xfrm>
                <a:off x="2189273" y="3626708"/>
                <a:ext cx="708025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Router</a:t>
                </a:r>
                <a:endParaRPr/>
              </a:p>
            </p:txBody>
          </p:sp>
          <p:grpSp>
            <p:nvGrpSpPr>
              <p:cNvPr id="2870" name="Google Shape;2870;p26"/>
              <p:cNvGrpSpPr/>
              <p:nvPr/>
            </p:nvGrpSpPr>
            <p:grpSpPr>
              <a:xfrm>
                <a:off x="2255249" y="3044588"/>
                <a:ext cx="576072" cy="578569"/>
                <a:chOff x="9148884" y="2058063"/>
                <a:chExt cx="576072" cy="578569"/>
              </a:xfrm>
            </p:grpSpPr>
            <p:pic>
              <p:nvPicPr>
                <p:cNvPr id="2871" name="Google Shape;2871;p26"/>
                <p:cNvPicPr preferRelativeResize="0"/>
                <p:nvPr/>
              </p:nvPicPr>
              <p:blipFill rotWithShape="1">
                <a:blip r:embed="rId42">
                  <a:alphaModFix/>
                </a:blip>
                <a:srcRect/>
                <a:stretch/>
              </p:blipFill>
              <p:spPr>
                <a:xfrm>
                  <a:off x="9148884" y="2058063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72" name="Google Shape;2872;p26"/>
                <p:cNvPicPr preferRelativeResize="0"/>
                <p:nvPr/>
              </p:nvPicPr>
              <p:blipFill rotWithShape="1">
                <a:blip r:embed="rId39">
                  <a:alphaModFix/>
                </a:blip>
                <a:srcRect/>
                <a:stretch/>
              </p:blipFill>
              <p:spPr>
                <a:xfrm>
                  <a:off x="9362869" y="249032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2873" name="Google Shape;2873;p26"/>
            <p:cNvGrpSpPr/>
            <p:nvPr/>
          </p:nvGrpSpPr>
          <p:grpSpPr>
            <a:xfrm>
              <a:off x="2134702" y="2099429"/>
              <a:ext cx="817167" cy="688351"/>
              <a:chOff x="2134702" y="2099429"/>
              <a:chExt cx="817167" cy="688351"/>
            </a:xfrm>
          </p:grpSpPr>
          <p:sp>
            <p:nvSpPr>
              <p:cNvPr id="2874" name="Google Shape;2874;p26"/>
              <p:cNvSpPr/>
              <p:nvPr/>
            </p:nvSpPr>
            <p:spPr>
              <a:xfrm>
                <a:off x="2134702" y="2683136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Web Security</a:t>
                </a:r>
                <a:endParaRPr/>
              </a:p>
            </p:txBody>
          </p:sp>
          <p:grpSp>
            <p:nvGrpSpPr>
              <p:cNvPr id="2875" name="Google Shape;2875;p26"/>
              <p:cNvGrpSpPr/>
              <p:nvPr/>
            </p:nvGrpSpPr>
            <p:grpSpPr>
              <a:xfrm>
                <a:off x="2255249" y="2099429"/>
                <a:ext cx="576072" cy="576072"/>
                <a:chOff x="2270076" y="1469012"/>
                <a:chExt cx="576072" cy="576072"/>
              </a:xfrm>
            </p:grpSpPr>
            <p:pic>
              <p:nvPicPr>
                <p:cNvPr id="2876" name="Google Shape;2876;p26"/>
                <p:cNvPicPr preferRelativeResize="0"/>
                <p:nvPr/>
              </p:nvPicPr>
              <p:blipFill rotWithShape="1">
                <a:blip r:embed="rId43">
                  <a:alphaModFix/>
                </a:blip>
                <a:srcRect/>
                <a:stretch/>
              </p:blipFill>
              <p:spPr>
                <a:xfrm>
                  <a:off x="2270076" y="1469012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77" name="Google Shape;2877;p26"/>
                <p:cNvPicPr preferRelativeResize="0"/>
                <p:nvPr/>
              </p:nvPicPr>
              <p:blipFill rotWithShape="1">
                <a:blip r:embed="rId36">
                  <a:alphaModFix/>
                </a:blip>
                <a:srcRect/>
                <a:stretch/>
              </p:blipFill>
              <p:spPr>
                <a:xfrm>
                  <a:off x="2317227" y="187198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78" name="Google Shape;2878;p26"/>
                <p:cNvPicPr preferRelativeResize="0"/>
                <p:nvPr/>
              </p:nvPicPr>
              <p:blipFill rotWithShape="1">
                <a:blip r:embed="rId35">
                  <a:alphaModFix/>
                </a:blip>
                <a:srcRect/>
                <a:stretch/>
              </p:blipFill>
              <p:spPr>
                <a:xfrm>
                  <a:off x="2640624" y="187496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2879" name="Google Shape;2879;p26"/>
                <p:cNvPicPr preferRelativeResize="0"/>
                <p:nvPr/>
              </p:nvPicPr>
              <p:blipFill rotWithShape="1">
                <a:blip r:embed="rId44">
                  <a:alphaModFix/>
                </a:blip>
                <a:srcRect/>
                <a:stretch/>
              </p:blipFill>
              <p:spPr>
                <a:xfrm>
                  <a:off x="2664005" y="150588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grpSp>
              <p:nvGrpSpPr>
                <p:cNvPr id="2880" name="Google Shape;2880;p26"/>
                <p:cNvGrpSpPr/>
                <p:nvPr/>
              </p:nvGrpSpPr>
              <p:grpSpPr>
                <a:xfrm>
                  <a:off x="2318323" y="1502184"/>
                  <a:ext cx="142000" cy="142000"/>
                  <a:chOff x="3779838" y="1194593"/>
                  <a:chExt cx="234950" cy="234950"/>
                </a:xfrm>
              </p:grpSpPr>
              <p:sp>
                <p:nvSpPr>
                  <p:cNvPr id="2881" name="Google Shape;2881;p26"/>
                  <p:cNvSpPr/>
                  <p:nvPr/>
                </p:nvSpPr>
                <p:spPr>
                  <a:xfrm>
                    <a:off x="3779838" y="1194593"/>
                    <a:ext cx="234950" cy="234950"/>
                  </a:xfrm>
                  <a:prstGeom prst="ellipse">
                    <a:avLst/>
                  </a:prstGeom>
                  <a:solidFill>
                    <a:srgbClr val="28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82" name="Google Shape;2882;p26"/>
                  <p:cNvSpPr/>
                  <p:nvPr/>
                </p:nvSpPr>
                <p:spPr>
                  <a:xfrm>
                    <a:off x="3813176" y="1256506"/>
                    <a:ext cx="80963" cy="650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9" h="193" extrusionOk="0">
                        <a:moveTo>
                          <a:pt x="233" y="175"/>
                        </a:moveTo>
                        <a:cubicBezTo>
                          <a:pt x="38" y="175"/>
                          <a:pt x="38" y="175"/>
                          <a:pt x="38" y="175"/>
                        </a:cubicBezTo>
                        <a:cubicBezTo>
                          <a:pt x="28" y="175"/>
                          <a:pt x="21" y="168"/>
                          <a:pt x="21" y="160"/>
                        </a:cubicBezTo>
                        <a:cubicBezTo>
                          <a:pt x="21" y="35"/>
                          <a:pt x="21" y="35"/>
                          <a:pt x="21" y="35"/>
                        </a:cubicBezTo>
                        <a:cubicBezTo>
                          <a:pt x="21" y="26"/>
                          <a:pt x="28" y="19"/>
                          <a:pt x="38" y="19"/>
                        </a:cubicBezTo>
                        <a:cubicBezTo>
                          <a:pt x="223" y="19"/>
                          <a:pt x="223" y="19"/>
                          <a:pt x="223" y="19"/>
                        </a:cubicBezTo>
                        <a:cubicBezTo>
                          <a:pt x="223" y="0"/>
                          <a:pt x="223" y="0"/>
                          <a:pt x="2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10" y="0"/>
                          <a:pt x="0" y="10"/>
                          <a:pt x="0" y="22"/>
                        </a:cubicBezTo>
                        <a:cubicBezTo>
                          <a:pt x="0" y="193"/>
                          <a:pt x="0" y="193"/>
                          <a:pt x="0" y="193"/>
                        </a:cubicBezTo>
                        <a:cubicBezTo>
                          <a:pt x="239" y="193"/>
                          <a:pt x="239" y="193"/>
                          <a:pt x="239" y="193"/>
                        </a:cubicBezTo>
                        <a:cubicBezTo>
                          <a:pt x="236" y="187"/>
                          <a:pt x="234" y="181"/>
                          <a:pt x="233" y="175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83" name="Google Shape;2883;p26"/>
                  <p:cNvSpPr/>
                  <p:nvPr/>
                </p:nvSpPr>
                <p:spPr>
                  <a:xfrm>
                    <a:off x="3797301" y="1326356"/>
                    <a:ext cx="117475" cy="269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1" h="78" extrusionOk="0">
                        <a:moveTo>
                          <a:pt x="295" y="0"/>
                        </a:moveTo>
                        <a:cubicBezTo>
                          <a:pt x="50" y="0"/>
                          <a:pt x="50" y="0"/>
                          <a:pt x="50" y="0"/>
                        </a:cubicBezTo>
                        <a:cubicBezTo>
                          <a:pt x="0" y="78"/>
                          <a:pt x="0" y="78"/>
                          <a:pt x="0" y="78"/>
                        </a:cubicBezTo>
                        <a:cubicBezTo>
                          <a:pt x="351" y="78"/>
                          <a:pt x="351" y="78"/>
                          <a:pt x="351" y="78"/>
                        </a:cubicBezTo>
                        <a:cubicBezTo>
                          <a:pt x="328" y="56"/>
                          <a:pt x="308" y="29"/>
                          <a:pt x="295" y="0"/>
                        </a:cubicBezTo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84" name="Google Shape;2884;p26"/>
                  <p:cNvSpPr/>
                  <p:nvPr/>
                </p:nvSpPr>
                <p:spPr>
                  <a:xfrm>
                    <a:off x="3894138" y="1246980"/>
                    <a:ext cx="98424" cy="11906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9" h="350" extrusionOk="0">
                        <a:moveTo>
                          <a:pt x="249" y="137"/>
                        </a:moveTo>
                        <a:cubicBezTo>
                          <a:pt x="249" y="150"/>
                          <a:pt x="248" y="163"/>
                          <a:pt x="245" y="175"/>
                        </a:cubicBezTo>
                        <a:cubicBezTo>
                          <a:pt x="234" y="231"/>
                          <a:pt x="196" y="280"/>
                          <a:pt x="145" y="306"/>
                        </a:cubicBezTo>
                        <a:cubicBezTo>
                          <a:pt x="124" y="295"/>
                          <a:pt x="105" y="281"/>
                          <a:pt x="89" y="264"/>
                        </a:cubicBezTo>
                        <a:cubicBezTo>
                          <a:pt x="249" y="105"/>
                          <a:pt x="249" y="105"/>
                          <a:pt x="249" y="105"/>
                        </a:cubicBezTo>
                        <a:lnTo>
                          <a:pt x="249" y="137"/>
                        </a:lnTo>
                        <a:close/>
                        <a:moveTo>
                          <a:pt x="44" y="175"/>
                        </a:moveTo>
                        <a:cubicBezTo>
                          <a:pt x="40" y="163"/>
                          <a:pt x="39" y="150"/>
                          <a:pt x="39" y="137"/>
                        </a:cubicBezTo>
                        <a:cubicBezTo>
                          <a:pt x="39" y="85"/>
                          <a:pt x="39" y="85"/>
                          <a:pt x="39" y="85"/>
                        </a:cubicBezTo>
                        <a:cubicBezTo>
                          <a:pt x="145" y="60"/>
                          <a:pt x="145" y="60"/>
                          <a:pt x="145" y="60"/>
                        </a:cubicBezTo>
                        <a:cubicBezTo>
                          <a:pt x="200" y="74"/>
                          <a:pt x="226" y="80"/>
                          <a:pt x="238" y="82"/>
                        </a:cubicBezTo>
                        <a:cubicBezTo>
                          <a:pt x="75" y="246"/>
                          <a:pt x="75" y="246"/>
                          <a:pt x="75" y="246"/>
                        </a:cubicBezTo>
                        <a:cubicBezTo>
                          <a:pt x="60" y="225"/>
                          <a:pt x="49" y="201"/>
                          <a:pt x="44" y="175"/>
                        </a:cubicBezTo>
                        <a:moveTo>
                          <a:pt x="236" y="21"/>
                        </a:moveTo>
                        <a:cubicBezTo>
                          <a:pt x="236" y="40"/>
                          <a:pt x="236" y="40"/>
                          <a:pt x="236" y="40"/>
                        </a:cubicBezTo>
                        <a:cubicBezTo>
                          <a:pt x="178" y="27"/>
                          <a:pt x="178" y="27"/>
                          <a:pt x="178" y="27"/>
                        </a:cubicBezTo>
                        <a:cubicBezTo>
                          <a:pt x="178" y="8"/>
                          <a:pt x="178" y="8"/>
                          <a:pt x="178" y="8"/>
                        </a:cubicBezTo>
                        <a:cubicBezTo>
                          <a:pt x="145" y="0"/>
                          <a:pt x="145" y="0"/>
                          <a:pt x="145" y="0"/>
                        </a:cubicBezTo>
                        <a:cubicBezTo>
                          <a:pt x="111" y="8"/>
                          <a:pt x="111" y="8"/>
                          <a:pt x="111" y="8"/>
                        </a:cubicBezTo>
                        <a:cubicBezTo>
                          <a:pt x="111" y="27"/>
                          <a:pt x="111" y="27"/>
                          <a:pt x="111" y="27"/>
                        </a:cubicBezTo>
                        <a:cubicBezTo>
                          <a:pt x="53" y="40"/>
                          <a:pt x="53" y="40"/>
                          <a:pt x="53" y="40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0" y="33"/>
                          <a:pt x="0" y="33"/>
                          <a:pt x="0" y="33"/>
                        </a:cubicBezTo>
                        <a:cubicBezTo>
                          <a:pt x="0" y="137"/>
                          <a:pt x="0" y="137"/>
                          <a:pt x="0" y="137"/>
                        </a:cubicBezTo>
                        <a:cubicBezTo>
                          <a:pt x="0" y="233"/>
                          <a:pt x="60" y="316"/>
                          <a:pt x="145" y="350"/>
                        </a:cubicBezTo>
                        <a:cubicBezTo>
                          <a:pt x="229" y="316"/>
                          <a:pt x="289" y="233"/>
                          <a:pt x="289" y="137"/>
                        </a:cubicBezTo>
                        <a:cubicBezTo>
                          <a:pt x="289" y="33"/>
                          <a:pt x="289" y="33"/>
                          <a:pt x="289" y="33"/>
                        </a:cubicBezTo>
                        <a:lnTo>
                          <a:pt x="236" y="2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2885" name="Google Shape;2885;p26"/>
            <p:cNvSpPr/>
            <p:nvPr/>
          </p:nvSpPr>
          <p:spPr>
            <a:xfrm>
              <a:off x="3973280" y="1978116"/>
              <a:ext cx="850000" cy="2843766"/>
            </a:xfrm>
            <a:prstGeom prst="roundRect">
              <a:avLst>
                <a:gd name="adj" fmla="val 29813"/>
              </a:avLst>
            </a:prstGeom>
            <a:noFill/>
            <a:ln w="9525" cap="flat" cmpd="sng">
              <a:solidFill>
                <a:srgbClr val="81B7E6"/>
              </a:solidFill>
              <a:prstDash val="dash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507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86" name="Google Shape;2886;p26"/>
          <p:cNvGrpSpPr/>
          <p:nvPr/>
        </p:nvGrpSpPr>
        <p:grpSpPr>
          <a:xfrm>
            <a:off x="4892188" y="732253"/>
            <a:ext cx="914400" cy="285082"/>
            <a:chOff x="4757777" y="666935"/>
            <a:chExt cx="914400" cy="285082"/>
          </a:xfrm>
        </p:grpSpPr>
        <p:sp>
          <p:nvSpPr>
            <p:cNvPr id="2887" name="Google Shape;2887;p26"/>
            <p:cNvSpPr txBox="1"/>
            <p:nvPr/>
          </p:nvSpPr>
          <p:spPr>
            <a:xfrm>
              <a:off x="4757777" y="666935"/>
              <a:ext cx="914400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A6A6A6"/>
                  </a:solidFill>
                  <a:latin typeface="Arial"/>
                  <a:ea typeface="Arial"/>
                  <a:cs typeface="Arial"/>
                  <a:sym typeface="Arial"/>
                </a:rPr>
                <a:t>NETWORK</a:t>
              </a:r>
              <a:endParaRPr/>
            </a:p>
          </p:txBody>
        </p:sp>
        <p:sp>
          <p:nvSpPr>
            <p:cNvPr id="2888" name="Google Shape;2888;p26"/>
            <p:cNvSpPr/>
            <p:nvPr/>
          </p:nvSpPr>
          <p:spPr>
            <a:xfrm rot="10800000" flipH="1">
              <a:off x="5177296" y="887050"/>
              <a:ext cx="75362" cy="64967"/>
            </a:xfrm>
            <a:prstGeom prst="triangle">
              <a:avLst>
                <a:gd name="adj" fmla="val 50000"/>
              </a:avLst>
            </a:pr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507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89" name="Google Shape;2889;p26"/>
          <p:cNvSpPr txBox="1">
            <a:spLocks noGrp="1"/>
          </p:cNvSpPr>
          <p:nvPr>
            <p:ph type="title"/>
          </p:nvPr>
        </p:nvSpPr>
        <p:spPr>
          <a:xfrm>
            <a:off x="0" y="98242"/>
            <a:ext cx="121920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lang="en-US"/>
              <a:t>Edge Architecture</a:t>
            </a:r>
            <a:endParaRPr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8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94" name="Google Shape;2894;p27"/>
          <p:cNvGrpSpPr/>
          <p:nvPr/>
        </p:nvGrpSpPr>
        <p:grpSpPr>
          <a:xfrm>
            <a:off x="0" y="0"/>
            <a:ext cx="12188952" cy="6858000"/>
            <a:chOff x="0" y="0"/>
            <a:chExt cx="12188952" cy="6858000"/>
          </a:xfrm>
        </p:grpSpPr>
        <p:pic>
          <p:nvPicPr>
            <p:cNvPr id="2895" name="Google Shape;2895;p27"/>
            <p:cNvPicPr preferRelativeResize="0"/>
            <p:nvPr/>
          </p:nvPicPr>
          <p:blipFill rotWithShape="1">
            <a:blip r:embed="rId3">
              <a:alphaModFix/>
            </a:blip>
            <a:srcRect t="7815" r="9486" b="2760"/>
            <a:stretch/>
          </p:blipFill>
          <p:spPr>
            <a:xfrm>
              <a:off x="0" y="0"/>
              <a:ext cx="12188952" cy="6858000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896" name="Google Shape;2896;p27"/>
            <p:cNvSpPr/>
            <p:nvPr/>
          </p:nvSpPr>
          <p:spPr>
            <a:xfrm>
              <a:off x="786440" y="4362846"/>
              <a:ext cx="1105866" cy="1410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rgbClr val="8D9096"/>
                  </a:solidFill>
                  <a:latin typeface="Arial"/>
                  <a:ea typeface="Arial"/>
                  <a:cs typeface="Arial"/>
                  <a:sym typeface="Arial"/>
                </a:rPr>
                <a:t>TO INTERNET</a:t>
              </a:r>
              <a:endParaRPr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7" name="Google Shape;2897;p27"/>
          <p:cNvGrpSpPr/>
          <p:nvPr/>
        </p:nvGrpSpPr>
        <p:grpSpPr>
          <a:xfrm>
            <a:off x="2703040" y="1232140"/>
            <a:ext cx="8691303" cy="5014816"/>
            <a:chOff x="2694840" y="1232140"/>
            <a:chExt cx="8691303" cy="5014816"/>
          </a:xfrm>
        </p:grpSpPr>
        <p:grpSp>
          <p:nvGrpSpPr>
            <p:cNvPr id="2898" name="Google Shape;2898;p27"/>
            <p:cNvGrpSpPr/>
            <p:nvPr/>
          </p:nvGrpSpPr>
          <p:grpSpPr>
            <a:xfrm>
              <a:off x="8840916" y="1232140"/>
              <a:ext cx="1041133" cy="5014816"/>
              <a:chOff x="8840916" y="1232140"/>
              <a:chExt cx="1041133" cy="5014816"/>
            </a:xfrm>
          </p:grpSpPr>
          <p:sp>
            <p:nvSpPr>
              <p:cNvPr id="2899" name="Google Shape;2899;p27"/>
              <p:cNvSpPr/>
              <p:nvPr/>
            </p:nvSpPr>
            <p:spPr>
              <a:xfrm>
                <a:off x="9013707" y="1232140"/>
                <a:ext cx="731751" cy="4401157"/>
              </a:xfrm>
              <a:prstGeom prst="roundRect">
                <a:avLst>
                  <a:gd name="adj" fmla="val 30845"/>
                </a:avLst>
              </a:prstGeom>
              <a:solidFill>
                <a:srgbClr val="48535B"/>
              </a:solidFill>
              <a:ln w="12700" cap="flat" cmpd="sng">
                <a:solidFill>
                  <a:srgbClr val="4853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900" name="Google Shape;2900;p27"/>
              <p:cNvGrpSpPr/>
              <p:nvPr/>
            </p:nvGrpSpPr>
            <p:grpSpPr>
              <a:xfrm>
                <a:off x="9334051" y="5613079"/>
                <a:ext cx="54864" cy="340012"/>
                <a:chOff x="11077641" y="5677594"/>
                <a:chExt cx="54864" cy="340012"/>
              </a:xfrm>
            </p:grpSpPr>
            <p:cxnSp>
              <p:nvCxnSpPr>
                <p:cNvPr id="2901" name="Google Shape;2901;p27"/>
                <p:cNvCxnSpPr/>
                <p:nvPr/>
              </p:nvCxnSpPr>
              <p:spPr>
                <a:xfrm>
                  <a:off x="11105073" y="5677594"/>
                  <a:ext cx="0" cy="308008"/>
                </a:xfrm>
                <a:prstGeom prst="straightConnector1">
                  <a:avLst/>
                </a:prstGeom>
                <a:noFill/>
                <a:ln w="25400" cap="flat" cmpd="sng">
                  <a:solidFill>
                    <a:srgbClr val="48535B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902" name="Google Shape;2902;p27"/>
                <p:cNvSpPr/>
                <p:nvPr/>
              </p:nvSpPr>
              <p:spPr>
                <a:xfrm>
                  <a:off x="11077641" y="5962742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903" name="Google Shape;2903;p27"/>
              <p:cNvSpPr/>
              <p:nvPr/>
            </p:nvSpPr>
            <p:spPr>
              <a:xfrm>
                <a:off x="8840916" y="5964827"/>
                <a:ext cx="1041133" cy="282129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Business</a:t>
                </a:r>
                <a:b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Use Cases</a:t>
                </a:r>
                <a:endParaRPr/>
              </a:p>
            </p:txBody>
          </p:sp>
        </p:grpSp>
        <p:grpSp>
          <p:nvGrpSpPr>
            <p:cNvPr id="2904" name="Google Shape;2904;p27"/>
            <p:cNvGrpSpPr/>
            <p:nvPr/>
          </p:nvGrpSpPr>
          <p:grpSpPr>
            <a:xfrm>
              <a:off x="3682588" y="1232140"/>
              <a:ext cx="5144423" cy="4873751"/>
              <a:chOff x="3682588" y="1232140"/>
              <a:chExt cx="5144423" cy="4873751"/>
            </a:xfrm>
          </p:grpSpPr>
          <p:sp>
            <p:nvSpPr>
              <p:cNvPr id="2905" name="Google Shape;2905;p27"/>
              <p:cNvSpPr/>
              <p:nvPr/>
            </p:nvSpPr>
            <p:spPr>
              <a:xfrm>
                <a:off x="3682588" y="1232140"/>
                <a:ext cx="5144423" cy="4472665"/>
              </a:xfrm>
              <a:prstGeom prst="roundRect">
                <a:avLst>
                  <a:gd name="adj" fmla="val 4813"/>
                </a:avLst>
              </a:prstGeom>
              <a:solidFill>
                <a:srgbClr val="48535B"/>
              </a:solidFill>
              <a:ln w="12700" cap="flat" cmpd="sng">
                <a:solidFill>
                  <a:srgbClr val="4853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906" name="Google Shape;2906;p27"/>
              <p:cNvGrpSpPr/>
              <p:nvPr/>
            </p:nvGrpSpPr>
            <p:grpSpPr>
              <a:xfrm>
                <a:off x="6201062" y="5613079"/>
                <a:ext cx="54864" cy="340012"/>
                <a:chOff x="11077641" y="5677594"/>
                <a:chExt cx="54864" cy="340012"/>
              </a:xfrm>
            </p:grpSpPr>
            <p:cxnSp>
              <p:nvCxnSpPr>
                <p:cNvPr id="2907" name="Google Shape;2907;p27"/>
                <p:cNvCxnSpPr/>
                <p:nvPr/>
              </p:nvCxnSpPr>
              <p:spPr>
                <a:xfrm>
                  <a:off x="11105630" y="5677594"/>
                  <a:ext cx="0" cy="308008"/>
                </a:xfrm>
                <a:prstGeom prst="straightConnector1">
                  <a:avLst/>
                </a:prstGeom>
                <a:noFill/>
                <a:ln w="25400" cap="flat" cmpd="sng">
                  <a:solidFill>
                    <a:srgbClr val="48535B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  <p:sp>
              <p:nvSpPr>
                <p:cNvPr id="2908" name="Google Shape;2908;p27"/>
                <p:cNvSpPr/>
                <p:nvPr/>
              </p:nvSpPr>
              <p:spPr>
                <a:xfrm>
                  <a:off x="11077641" y="5962742"/>
                  <a:ext cx="54864" cy="54864"/>
                </a:xfrm>
                <a:prstGeom prst="rect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909" name="Google Shape;2909;p27"/>
              <p:cNvSpPr/>
              <p:nvPr/>
            </p:nvSpPr>
            <p:spPr>
              <a:xfrm>
                <a:off x="5702064" y="5964827"/>
                <a:ext cx="1041133" cy="14106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1100">
                    <a:solidFill>
                      <a:srgbClr val="8D9096"/>
                    </a:solidFill>
                    <a:latin typeface="Arial"/>
                    <a:ea typeface="Arial"/>
                    <a:cs typeface="Arial"/>
                    <a:sym typeface="Arial"/>
                  </a:rPr>
                  <a:t>Services</a:t>
                </a:r>
                <a:endParaRPr/>
              </a:p>
            </p:txBody>
          </p:sp>
        </p:grpSp>
        <p:grpSp>
          <p:nvGrpSpPr>
            <p:cNvPr id="2910" name="Google Shape;2910;p27"/>
            <p:cNvGrpSpPr/>
            <p:nvPr/>
          </p:nvGrpSpPr>
          <p:grpSpPr>
            <a:xfrm>
              <a:off x="2694840" y="1232140"/>
              <a:ext cx="8691303" cy="3523380"/>
              <a:chOff x="2694840" y="1232140"/>
              <a:chExt cx="8691303" cy="3523380"/>
            </a:xfrm>
          </p:grpSpPr>
          <p:sp>
            <p:nvSpPr>
              <p:cNvPr id="2911" name="Google Shape;2911;p27"/>
              <p:cNvSpPr/>
              <p:nvPr/>
            </p:nvSpPr>
            <p:spPr>
              <a:xfrm>
                <a:off x="2694840" y="1232140"/>
                <a:ext cx="731751" cy="3523380"/>
              </a:xfrm>
              <a:prstGeom prst="roundRect">
                <a:avLst>
                  <a:gd name="adj" fmla="val 30845"/>
                </a:avLst>
              </a:prstGeom>
              <a:solidFill>
                <a:srgbClr val="48535B"/>
              </a:solidFill>
              <a:ln w="12700" cap="flat" cmpd="sng">
                <a:solidFill>
                  <a:srgbClr val="4853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2" name="Google Shape;2912;p27"/>
              <p:cNvSpPr/>
              <p:nvPr/>
            </p:nvSpPr>
            <p:spPr>
              <a:xfrm>
                <a:off x="10654392" y="1232140"/>
                <a:ext cx="731751" cy="2198751"/>
              </a:xfrm>
              <a:prstGeom prst="roundRect">
                <a:avLst>
                  <a:gd name="adj" fmla="val 30845"/>
                </a:avLst>
              </a:prstGeom>
              <a:solidFill>
                <a:srgbClr val="48535B"/>
              </a:solidFill>
              <a:ln w="12700" cap="flat" cmpd="sng">
                <a:solidFill>
                  <a:srgbClr val="4853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913" name="Google Shape;2913;p27"/>
          <p:cNvGrpSpPr/>
          <p:nvPr/>
        </p:nvGrpSpPr>
        <p:grpSpPr>
          <a:xfrm>
            <a:off x="5791414" y="1333084"/>
            <a:ext cx="5147072" cy="1112377"/>
            <a:chOff x="5791414" y="1333084"/>
            <a:chExt cx="5147072" cy="1112377"/>
          </a:xfrm>
        </p:grpSpPr>
        <p:grpSp>
          <p:nvGrpSpPr>
            <p:cNvPr id="2914" name="Google Shape;2914;p27"/>
            <p:cNvGrpSpPr/>
            <p:nvPr/>
          </p:nvGrpSpPr>
          <p:grpSpPr>
            <a:xfrm>
              <a:off x="5791414" y="1572730"/>
              <a:ext cx="3419789" cy="872731"/>
              <a:chOff x="5791414" y="1572730"/>
              <a:chExt cx="3419789" cy="872731"/>
            </a:xfrm>
          </p:grpSpPr>
          <p:cxnSp>
            <p:nvCxnSpPr>
              <p:cNvPr id="2915" name="Google Shape;2915;p27"/>
              <p:cNvCxnSpPr/>
              <p:nvPr/>
            </p:nvCxnSpPr>
            <p:spPr>
              <a:xfrm rot="-5400000" flipH="1">
                <a:off x="5563333" y="2022390"/>
                <a:ext cx="4572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CBEC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16" name="Google Shape;2916;p27"/>
              <p:cNvCxnSpPr/>
              <p:nvPr/>
            </p:nvCxnSpPr>
            <p:spPr>
              <a:xfrm rot="10800000" flipH="1">
                <a:off x="6010803" y="2444423"/>
                <a:ext cx="32004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CBEC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17" name="Google Shape;2917;p27"/>
              <p:cNvCxnSpPr/>
              <p:nvPr/>
            </p:nvCxnSpPr>
            <p:spPr>
              <a:xfrm rot="10800000" flipH="1">
                <a:off x="6010803" y="1572730"/>
                <a:ext cx="32004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CBEC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918" name="Google Shape;2918;p27"/>
            <p:cNvGrpSpPr/>
            <p:nvPr/>
          </p:nvGrpSpPr>
          <p:grpSpPr>
            <a:xfrm>
              <a:off x="9027628" y="1333084"/>
              <a:ext cx="712727" cy="684308"/>
              <a:chOff x="9027628" y="1333084"/>
              <a:chExt cx="712727" cy="684308"/>
            </a:xfrm>
          </p:grpSpPr>
          <p:sp>
            <p:nvSpPr>
              <p:cNvPr id="2919" name="Google Shape;2919;p27"/>
              <p:cNvSpPr/>
              <p:nvPr/>
            </p:nvSpPr>
            <p:spPr>
              <a:xfrm>
                <a:off x="9027628" y="1835804"/>
                <a:ext cx="71272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Database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Zone</a:t>
                </a:r>
                <a:endParaRPr/>
              </a:p>
            </p:txBody>
          </p:sp>
          <p:sp>
            <p:nvSpPr>
              <p:cNvPr id="2920" name="Google Shape;2920;p27"/>
              <p:cNvSpPr/>
              <p:nvPr/>
            </p:nvSpPr>
            <p:spPr>
              <a:xfrm>
                <a:off x="9146247" y="1333084"/>
                <a:ext cx="475489" cy="475488"/>
              </a:xfrm>
              <a:prstGeom prst="ellipse">
                <a:avLst/>
              </a:prstGeom>
              <a:blipFill rotWithShape="1">
                <a:blip r:embed="rId4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BCBEC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21" name="Google Shape;2921;p27"/>
            <p:cNvSpPr/>
            <p:nvPr/>
          </p:nvSpPr>
          <p:spPr>
            <a:xfrm>
              <a:off x="9816709" y="1463073"/>
              <a:ext cx="1121777" cy="23115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BCBEC0"/>
                  </a:solidFill>
                  <a:latin typeface="Arial"/>
                  <a:ea typeface="Arial"/>
                  <a:cs typeface="Arial"/>
                  <a:sym typeface="Arial"/>
                </a:rPr>
                <a:t>East/West </a:t>
              </a:r>
              <a:br>
                <a:rPr lang="en-US" sz="1000">
                  <a:solidFill>
                    <a:srgbClr val="BCBEC0"/>
                  </a:solidFill>
                  <a:latin typeface="Arial"/>
                  <a:ea typeface="Arial"/>
                  <a:cs typeface="Arial"/>
                  <a:sym typeface="Arial"/>
                </a:rPr>
              </a:br>
              <a:r>
                <a:rPr lang="en-US" sz="1000">
                  <a:solidFill>
                    <a:srgbClr val="BCBEC0"/>
                  </a:solidFill>
                  <a:latin typeface="Arial"/>
                  <a:ea typeface="Arial"/>
                  <a:cs typeface="Arial"/>
                  <a:sym typeface="Arial"/>
                </a:rPr>
                <a:t>Traffic</a:t>
              </a:r>
              <a:endParaRPr/>
            </a:p>
          </p:txBody>
        </p:sp>
      </p:grpSp>
      <p:grpSp>
        <p:nvGrpSpPr>
          <p:cNvPr id="2922" name="Google Shape;2922;p27"/>
          <p:cNvGrpSpPr/>
          <p:nvPr/>
        </p:nvGrpSpPr>
        <p:grpSpPr>
          <a:xfrm>
            <a:off x="160150" y="3411015"/>
            <a:ext cx="10510890" cy="3216986"/>
            <a:chOff x="160150" y="3411015"/>
            <a:chExt cx="10510890" cy="3216986"/>
          </a:xfrm>
        </p:grpSpPr>
        <p:grpSp>
          <p:nvGrpSpPr>
            <p:cNvPr id="2923" name="Google Shape;2923;p27"/>
            <p:cNvGrpSpPr/>
            <p:nvPr/>
          </p:nvGrpSpPr>
          <p:grpSpPr>
            <a:xfrm>
              <a:off x="1539189" y="3411015"/>
              <a:ext cx="7672014" cy="2970604"/>
              <a:chOff x="1539189" y="3411015"/>
              <a:chExt cx="7672014" cy="2970604"/>
            </a:xfrm>
          </p:grpSpPr>
          <p:sp>
            <p:nvSpPr>
              <p:cNvPr id="2924" name="Google Shape;2924;p27"/>
              <p:cNvSpPr/>
              <p:nvPr/>
            </p:nvSpPr>
            <p:spPr>
              <a:xfrm rot="-5400000">
                <a:off x="4871700" y="4403711"/>
                <a:ext cx="749521" cy="723626"/>
              </a:xfrm>
              <a:custGeom>
                <a:avLst/>
                <a:gdLst/>
                <a:ahLst/>
                <a:cxnLst/>
                <a:rect l="l" t="t" r="r" b="b"/>
                <a:pathLst>
                  <a:path w="759711" h="797540" extrusionOk="0">
                    <a:moveTo>
                      <a:pt x="0" y="797540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925" name="Google Shape;2925;p27"/>
              <p:cNvCxnSpPr/>
              <p:nvPr/>
            </p:nvCxnSpPr>
            <p:spPr>
              <a:xfrm rot="10800000" flipH="1">
                <a:off x="6010803" y="5148298"/>
                <a:ext cx="32004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926" name="Google Shape;2926;p27"/>
              <p:cNvSpPr/>
              <p:nvPr/>
            </p:nvSpPr>
            <p:spPr>
              <a:xfrm rot="5400000" flipH="1">
                <a:off x="3385879" y="5060748"/>
                <a:ext cx="771524" cy="623945"/>
              </a:xfrm>
              <a:custGeom>
                <a:avLst/>
                <a:gdLst/>
                <a:ahLst/>
                <a:cxnLst/>
                <a:rect l="l" t="t" r="r" b="b"/>
                <a:pathLst>
                  <a:path w="759711" h="668066" extrusionOk="0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927" name="Google Shape;2927;p27"/>
              <p:cNvCxnSpPr/>
              <p:nvPr/>
            </p:nvCxnSpPr>
            <p:spPr>
              <a:xfrm rot="-5400000" flipH="1">
                <a:off x="4425428" y="4025856"/>
                <a:ext cx="9144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28" name="Google Shape;2928;p27"/>
              <p:cNvCxnSpPr/>
              <p:nvPr/>
            </p:nvCxnSpPr>
            <p:spPr>
              <a:xfrm rot="-5400000" flipH="1">
                <a:off x="3350074" y="4335454"/>
                <a:ext cx="14630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29" name="Google Shape;2929;p27"/>
              <p:cNvCxnSpPr/>
              <p:nvPr/>
            </p:nvCxnSpPr>
            <p:spPr>
              <a:xfrm rot="10800000" flipH="1">
                <a:off x="4251722" y="3411015"/>
                <a:ext cx="4572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2930" name="Google Shape;2930;p27"/>
              <p:cNvGrpSpPr/>
              <p:nvPr/>
            </p:nvGrpSpPr>
            <p:grpSpPr>
              <a:xfrm rot="10800000" flipH="1">
                <a:off x="1539189" y="5755721"/>
                <a:ext cx="835542" cy="625898"/>
                <a:chOff x="903083" y="2422494"/>
                <a:chExt cx="1212302" cy="908126"/>
              </a:xfrm>
            </p:grpSpPr>
            <p:sp>
              <p:nvSpPr>
                <p:cNvPr id="2931" name="Google Shape;2931;p27"/>
                <p:cNvSpPr/>
                <p:nvPr/>
              </p:nvSpPr>
              <p:spPr>
                <a:xfrm rot="-5400000">
                  <a:off x="1437549" y="2652784"/>
                  <a:ext cx="749520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32" name="Google Shape;2932;p27"/>
                <p:cNvSpPr/>
                <p:nvPr/>
              </p:nvSpPr>
              <p:spPr>
                <a:xfrm rot="5400000">
                  <a:off x="862323" y="2463253"/>
                  <a:ext cx="687670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F47521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cxnSp>
            <p:nvCxnSpPr>
              <p:cNvPr id="2933" name="Google Shape;2933;p27"/>
              <p:cNvCxnSpPr/>
              <p:nvPr/>
            </p:nvCxnSpPr>
            <p:spPr>
              <a:xfrm rot="10800000" flipH="1">
                <a:off x="2337336" y="5756031"/>
                <a:ext cx="118872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934" name="Google Shape;2934;p27"/>
            <p:cNvGrpSpPr/>
            <p:nvPr/>
          </p:nvGrpSpPr>
          <p:grpSpPr>
            <a:xfrm>
              <a:off x="160150" y="6145546"/>
              <a:ext cx="1499573" cy="482455"/>
              <a:chOff x="160150" y="6145546"/>
              <a:chExt cx="1499573" cy="482455"/>
            </a:xfrm>
          </p:grpSpPr>
          <p:sp>
            <p:nvSpPr>
              <p:cNvPr id="2935" name="Google Shape;2935;p27"/>
              <p:cNvSpPr/>
              <p:nvPr/>
            </p:nvSpPr>
            <p:spPr>
              <a:xfrm>
                <a:off x="160150" y="6334247"/>
                <a:ext cx="961654" cy="7816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Guest browsing</a:t>
                </a:r>
                <a:endParaRPr/>
              </a:p>
            </p:txBody>
          </p:sp>
          <p:sp>
            <p:nvSpPr>
              <p:cNvPr id="2936" name="Google Shape;2936;p27"/>
              <p:cNvSpPr/>
              <p:nvPr/>
            </p:nvSpPr>
            <p:spPr>
              <a:xfrm>
                <a:off x="1177268" y="6145546"/>
                <a:ext cx="482455" cy="482455"/>
              </a:xfrm>
              <a:prstGeom prst="ellipse">
                <a:avLst/>
              </a:prstGeom>
              <a:blipFill rotWithShape="1">
                <a:blip r:embed="rId5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37" name="Google Shape;2937;p27"/>
            <p:cNvGrpSpPr/>
            <p:nvPr/>
          </p:nvGrpSpPr>
          <p:grpSpPr>
            <a:xfrm>
              <a:off x="8969596" y="4881508"/>
              <a:ext cx="828791" cy="670932"/>
              <a:chOff x="8969596" y="4881508"/>
              <a:chExt cx="828791" cy="670932"/>
            </a:xfrm>
          </p:grpSpPr>
          <p:sp>
            <p:nvSpPr>
              <p:cNvPr id="2938" name="Google Shape;2938;p27"/>
              <p:cNvSpPr/>
              <p:nvPr/>
            </p:nvSpPr>
            <p:spPr>
              <a:xfrm>
                <a:off x="9146247" y="4881508"/>
                <a:ext cx="475489" cy="475488"/>
              </a:xfrm>
              <a:prstGeom prst="ellipse">
                <a:avLst/>
              </a:prstGeom>
              <a:blipFill rotWithShape="1">
                <a:blip r:embed="rId6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39" name="Google Shape;2939;p27"/>
              <p:cNvSpPr/>
              <p:nvPr/>
            </p:nvSpPr>
            <p:spPr>
              <a:xfrm>
                <a:off x="8969596" y="5370852"/>
                <a:ext cx="828791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Hosted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E-Commerce</a:t>
                </a:r>
                <a:endParaRPr/>
              </a:p>
            </p:txBody>
          </p:sp>
        </p:grpSp>
        <p:sp>
          <p:nvSpPr>
            <p:cNvPr id="2940" name="Google Shape;2940;p27"/>
            <p:cNvSpPr/>
            <p:nvPr/>
          </p:nvSpPr>
          <p:spPr>
            <a:xfrm>
              <a:off x="9816709" y="5010671"/>
              <a:ext cx="854331" cy="23115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EFAC42"/>
                  </a:solidFill>
                  <a:latin typeface="Arial"/>
                  <a:ea typeface="Arial"/>
                  <a:cs typeface="Arial"/>
                  <a:sym typeface="Arial"/>
                </a:rPr>
                <a:t>Shareholder</a:t>
              </a:r>
              <a:br>
                <a:rPr lang="en-US" sz="1000">
                  <a:solidFill>
                    <a:srgbClr val="EFAC42"/>
                  </a:solidFill>
                  <a:latin typeface="Arial"/>
                  <a:ea typeface="Arial"/>
                  <a:cs typeface="Arial"/>
                  <a:sym typeface="Arial"/>
                </a:rPr>
              </a:br>
              <a:r>
                <a:rPr lang="en-US" sz="1000">
                  <a:solidFill>
                    <a:srgbClr val="EFAC42"/>
                  </a:solidFill>
                  <a:latin typeface="Arial"/>
                  <a:ea typeface="Arial"/>
                  <a:cs typeface="Arial"/>
                  <a:sym typeface="Arial"/>
                </a:rPr>
                <a:t>Emails</a:t>
              </a:r>
              <a:endParaRPr/>
            </a:p>
          </p:txBody>
        </p:sp>
      </p:grpSp>
      <p:grpSp>
        <p:nvGrpSpPr>
          <p:cNvPr id="2941" name="Google Shape;2941;p27"/>
          <p:cNvGrpSpPr/>
          <p:nvPr/>
        </p:nvGrpSpPr>
        <p:grpSpPr>
          <a:xfrm>
            <a:off x="160150" y="3358635"/>
            <a:ext cx="10377350" cy="2582630"/>
            <a:chOff x="160150" y="3358635"/>
            <a:chExt cx="10377350" cy="2582630"/>
          </a:xfrm>
        </p:grpSpPr>
        <p:grpSp>
          <p:nvGrpSpPr>
            <p:cNvPr id="2942" name="Google Shape;2942;p27"/>
            <p:cNvGrpSpPr/>
            <p:nvPr/>
          </p:nvGrpSpPr>
          <p:grpSpPr>
            <a:xfrm>
              <a:off x="1551772" y="3358635"/>
              <a:ext cx="7659431" cy="2347209"/>
              <a:chOff x="1551772" y="3358635"/>
              <a:chExt cx="7659431" cy="2347209"/>
            </a:xfrm>
          </p:grpSpPr>
          <p:sp>
            <p:nvSpPr>
              <p:cNvPr id="2943" name="Google Shape;2943;p27"/>
              <p:cNvSpPr/>
              <p:nvPr/>
            </p:nvSpPr>
            <p:spPr>
              <a:xfrm rot="-5400000">
                <a:off x="4914813" y="3515058"/>
                <a:ext cx="749521" cy="723626"/>
              </a:xfrm>
              <a:custGeom>
                <a:avLst/>
                <a:gdLst/>
                <a:ahLst/>
                <a:cxnLst/>
                <a:rect l="l" t="t" r="r" b="b"/>
                <a:pathLst>
                  <a:path w="759711" h="797540" extrusionOk="0">
                    <a:moveTo>
                      <a:pt x="0" y="797540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944" name="Google Shape;2944;p27"/>
              <p:cNvCxnSpPr/>
              <p:nvPr/>
            </p:nvCxnSpPr>
            <p:spPr>
              <a:xfrm rot="10800000" flipH="1">
                <a:off x="6010803" y="4251093"/>
                <a:ext cx="32004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45" name="Google Shape;2945;p27"/>
              <p:cNvCxnSpPr/>
              <p:nvPr/>
            </p:nvCxnSpPr>
            <p:spPr>
              <a:xfrm rot="-5400000" flipH="1">
                <a:off x="3291739" y="4335454"/>
                <a:ext cx="14630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46" name="Google Shape;2946;p27"/>
              <p:cNvCxnSpPr/>
              <p:nvPr/>
            </p:nvCxnSpPr>
            <p:spPr>
              <a:xfrm rot="10800000" flipH="1">
                <a:off x="4251722" y="3358635"/>
                <a:ext cx="4572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47" name="Google Shape;2947;p27"/>
              <p:cNvCxnSpPr/>
              <p:nvPr/>
            </p:nvCxnSpPr>
            <p:spPr>
              <a:xfrm rot="10800000" flipH="1">
                <a:off x="1551772" y="5704806"/>
                <a:ext cx="19202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948" name="Google Shape;2948;p27"/>
              <p:cNvSpPr/>
              <p:nvPr/>
            </p:nvSpPr>
            <p:spPr>
              <a:xfrm rot="5400000" flipH="1">
                <a:off x="3325343" y="5007071"/>
                <a:ext cx="771524" cy="623945"/>
              </a:xfrm>
              <a:custGeom>
                <a:avLst/>
                <a:gdLst/>
                <a:ahLst/>
                <a:cxnLst/>
                <a:rect l="l" t="t" r="r" b="b"/>
                <a:pathLst>
                  <a:path w="759711" h="668066" extrusionOk="0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49" name="Google Shape;2949;p27"/>
            <p:cNvGrpSpPr/>
            <p:nvPr/>
          </p:nvGrpSpPr>
          <p:grpSpPr>
            <a:xfrm>
              <a:off x="160150" y="5465777"/>
              <a:ext cx="1498582" cy="475488"/>
              <a:chOff x="160150" y="5465777"/>
              <a:chExt cx="1498582" cy="475488"/>
            </a:xfrm>
          </p:grpSpPr>
          <p:sp>
            <p:nvSpPr>
              <p:cNvPr id="2950" name="Google Shape;2950;p27"/>
              <p:cNvSpPr/>
              <p:nvPr/>
            </p:nvSpPr>
            <p:spPr>
              <a:xfrm>
                <a:off x="1183243" y="5465777"/>
                <a:ext cx="475489" cy="475488"/>
              </a:xfrm>
              <a:prstGeom prst="ellipse">
                <a:avLst/>
              </a:prstGeom>
              <a:blipFill rotWithShape="1">
                <a:blip r:embed="rId7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1" name="Google Shape;2951;p27"/>
              <p:cNvSpPr/>
              <p:nvPr/>
            </p:nvSpPr>
            <p:spPr>
              <a:xfrm>
                <a:off x="160150" y="5626505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Technician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submitting task</a:t>
                </a:r>
                <a:endParaRPr/>
              </a:p>
            </p:txBody>
          </p:sp>
        </p:grpSp>
        <p:grpSp>
          <p:nvGrpSpPr>
            <p:cNvPr id="2952" name="Google Shape;2952;p27"/>
            <p:cNvGrpSpPr/>
            <p:nvPr/>
          </p:nvGrpSpPr>
          <p:grpSpPr>
            <a:xfrm>
              <a:off x="9017528" y="3980396"/>
              <a:ext cx="732926" cy="679132"/>
              <a:chOff x="9017528" y="3980396"/>
              <a:chExt cx="732926" cy="679132"/>
            </a:xfrm>
          </p:grpSpPr>
          <p:sp>
            <p:nvSpPr>
              <p:cNvPr id="2953" name="Google Shape;2953;p27"/>
              <p:cNvSpPr/>
              <p:nvPr/>
            </p:nvSpPr>
            <p:spPr>
              <a:xfrm>
                <a:off x="9146247" y="3980396"/>
                <a:ext cx="475489" cy="475488"/>
              </a:xfrm>
              <a:prstGeom prst="ellipse">
                <a:avLst/>
              </a:prstGeom>
              <a:blipFill rotWithShape="1">
                <a:blip r:embed="rId8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4" name="Google Shape;2954;p27"/>
              <p:cNvSpPr/>
              <p:nvPr/>
            </p:nvSpPr>
            <p:spPr>
              <a:xfrm>
                <a:off x="9017528" y="4477940"/>
                <a:ext cx="732926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Workflow 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Application</a:t>
                </a:r>
                <a:endParaRPr/>
              </a:p>
            </p:txBody>
          </p:sp>
        </p:grpSp>
        <p:sp>
          <p:nvSpPr>
            <p:cNvPr id="2955" name="Google Shape;2955;p27"/>
            <p:cNvSpPr/>
            <p:nvPr/>
          </p:nvSpPr>
          <p:spPr>
            <a:xfrm>
              <a:off x="9816709" y="4130161"/>
              <a:ext cx="720791" cy="23115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5C72B7"/>
                  </a:solidFill>
                  <a:latin typeface="Arial"/>
                  <a:ea typeface="Arial"/>
                  <a:cs typeface="Arial"/>
                  <a:sym typeface="Arial"/>
                </a:rPr>
                <a:t>Workflow</a:t>
              </a:r>
              <a:br>
                <a:rPr lang="en-US" sz="1000">
                  <a:solidFill>
                    <a:srgbClr val="5C72B7"/>
                  </a:solidFill>
                  <a:latin typeface="Arial"/>
                  <a:ea typeface="Arial"/>
                  <a:cs typeface="Arial"/>
                  <a:sym typeface="Arial"/>
                </a:rPr>
              </a:br>
              <a:r>
                <a:rPr lang="en-US" sz="1000">
                  <a:solidFill>
                    <a:srgbClr val="5C72B7"/>
                  </a:solidFill>
                  <a:latin typeface="Arial"/>
                  <a:ea typeface="Arial"/>
                  <a:cs typeface="Arial"/>
                  <a:sym typeface="Arial"/>
                </a:rPr>
                <a:t>Automation</a:t>
              </a:r>
              <a:endParaRPr/>
            </a:p>
          </p:txBody>
        </p:sp>
      </p:grpSp>
      <p:grpSp>
        <p:nvGrpSpPr>
          <p:cNvPr id="2956" name="Google Shape;2956;p27"/>
          <p:cNvGrpSpPr/>
          <p:nvPr/>
        </p:nvGrpSpPr>
        <p:grpSpPr>
          <a:xfrm>
            <a:off x="160150" y="2235644"/>
            <a:ext cx="10675928" cy="3417540"/>
            <a:chOff x="160150" y="2235644"/>
            <a:chExt cx="10675928" cy="3417540"/>
          </a:xfrm>
        </p:grpSpPr>
        <p:grpSp>
          <p:nvGrpSpPr>
            <p:cNvPr id="2957" name="Google Shape;2957;p27"/>
            <p:cNvGrpSpPr/>
            <p:nvPr/>
          </p:nvGrpSpPr>
          <p:grpSpPr>
            <a:xfrm>
              <a:off x="1539189" y="2485527"/>
              <a:ext cx="7672014" cy="3167657"/>
              <a:chOff x="1539189" y="2485527"/>
              <a:chExt cx="7672014" cy="3167657"/>
            </a:xfrm>
          </p:grpSpPr>
          <p:sp>
            <p:nvSpPr>
              <p:cNvPr id="2958" name="Google Shape;2958;p27"/>
              <p:cNvSpPr/>
              <p:nvPr/>
            </p:nvSpPr>
            <p:spPr>
              <a:xfrm rot="-5400000" flipH="1">
                <a:off x="4844957" y="2557212"/>
                <a:ext cx="749521" cy="606151"/>
              </a:xfrm>
              <a:custGeom>
                <a:avLst/>
                <a:gdLst/>
                <a:ahLst/>
                <a:cxnLst/>
                <a:rect l="l" t="t" r="r" b="b"/>
                <a:pathLst>
                  <a:path w="759711" h="668066" extrusionOk="0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 cap="flat" cmpd="sng">
                <a:solidFill>
                  <a:srgbClr val="B1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959" name="Google Shape;2959;p27"/>
              <p:cNvCxnSpPr/>
              <p:nvPr/>
            </p:nvCxnSpPr>
            <p:spPr>
              <a:xfrm rot="10800000" flipH="1">
                <a:off x="6010803" y="2494780"/>
                <a:ext cx="32004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1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sp>
            <p:nvSpPr>
              <p:cNvPr id="2960" name="Google Shape;2960;p27"/>
              <p:cNvSpPr/>
              <p:nvPr/>
            </p:nvSpPr>
            <p:spPr>
              <a:xfrm rot="5400000" flipH="1">
                <a:off x="3278975" y="4975348"/>
                <a:ext cx="749521" cy="606151"/>
              </a:xfrm>
              <a:custGeom>
                <a:avLst/>
                <a:gdLst/>
                <a:ahLst/>
                <a:cxnLst/>
                <a:rect l="l" t="t" r="r" b="b"/>
                <a:pathLst>
                  <a:path w="759711" h="668066" extrusionOk="0">
                    <a:moveTo>
                      <a:pt x="0" y="668066"/>
                    </a:moveTo>
                    <a:lnTo>
                      <a:pt x="0" y="222977"/>
                    </a:lnTo>
                    <a:cubicBezTo>
                      <a:pt x="0" y="100010"/>
                      <a:pt x="57848" y="-6673"/>
                      <a:pt x="222651" y="326"/>
                    </a:cubicBezTo>
                    <a:lnTo>
                      <a:pt x="759711" y="326"/>
                    </a:lnTo>
                  </a:path>
                </a:pathLst>
              </a:custGeom>
              <a:noFill/>
              <a:ln w="28575" cap="flat" cmpd="sng">
                <a:solidFill>
                  <a:srgbClr val="B1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2961" name="Google Shape;2961;p27"/>
              <p:cNvCxnSpPr/>
              <p:nvPr/>
            </p:nvCxnSpPr>
            <p:spPr>
              <a:xfrm rot="-5400000" flipH="1">
                <a:off x="3225422" y="4182161"/>
                <a:ext cx="146304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1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cxnSp>
            <p:nvCxnSpPr>
              <p:cNvPr id="2962" name="Google Shape;2962;p27"/>
              <p:cNvCxnSpPr/>
              <p:nvPr/>
            </p:nvCxnSpPr>
            <p:spPr>
              <a:xfrm rot="10800000" flipH="1">
                <a:off x="4251722" y="3309254"/>
                <a:ext cx="45720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1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2963" name="Google Shape;2963;p27"/>
              <p:cNvGrpSpPr/>
              <p:nvPr/>
            </p:nvGrpSpPr>
            <p:grpSpPr>
              <a:xfrm>
                <a:off x="1539189" y="5041697"/>
                <a:ext cx="835542" cy="610904"/>
                <a:chOff x="903082" y="2448509"/>
                <a:chExt cx="1212302" cy="886372"/>
              </a:xfrm>
            </p:grpSpPr>
            <p:sp>
              <p:nvSpPr>
                <p:cNvPr id="2964" name="Google Shape;2964;p27"/>
                <p:cNvSpPr/>
                <p:nvPr/>
              </p:nvSpPr>
              <p:spPr>
                <a:xfrm rot="-5400000">
                  <a:off x="1437548" y="2657045"/>
                  <a:ext cx="749521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B1D050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65" name="Google Shape;2965;p27"/>
                <p:cNvSpPr/>
                <p:nvPr/>
              </p:nvSpPr>
              <p:spPr>
                <a:xfrm rot="5400000">
                  <a:off x="862323" y="2489268"/>
                  <a:ext cx="687669" cy="60615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9711" h="668066" extrusionOk="0">
                      <a:moveTo>
                        <a:pt x="0" y="668066"/>
                      </a:moveTo>
                      <a:lnTo>
                        <a:pt x="0" y="222977"/>
                      </a:lnTo>
                      <a:cubicBezTo>
                        <a:pt x="0" y="100010"/>
                        <a:pt x="57848" y="-6673"/>
                        <a:pt x="222651" y="326"/>
                      </a:cubicBezTo>
                      <a:lnTo>
                        <a:pt x="759711" y="326"/>
                      </a:lnTo>
                    </a:path>
                  </a:pathLst>
                </a:custGeom>
                <a:noFill/>
                <a:ln w="28575" cap="flat" cmpd="sng">
                  <a:solidFill>
                    <a:srgbClr val="B1D050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cxnSp>
            <p:nvCxnSpPr>
              <p:cNvPr id="2966" name="Google Shape;2966;p27"/>
              <p:cNvCxnSpPr/>
              <p:nvPr/>
            </p:nvCxnSpPr>
            <p:spPr>
              <a:xfrm rot="10800000" flipH="1">
                <a:off x="2337336" y="5651468"/>
                <a:ext cx="1097280" cy="1038"/>
              </a:xfrm>
              <a:prstGeom prst="straightConnector1">
                <a:avLst/>
              </a:prstGeom>
              <a:noFill/>
              <a:ln w="28575" cap="flat" cmpd="sng">
                <a:solidFill>
                  <a:srgbClr val="B1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</p:grpSp>
        <p:grpSp>
          <p:nvGrpSpPr>
            <p:cNvPr id="2967" name="Google Shape;2967;p27"/>
            <p:cNvGrpSpPr/>
            <p:nvPr/>
          </p:nvGrpSpPr>
          <p:grpSpPr>
            <a:xfrm>
              <a:off x="160150" y="4797884"/>
              <a:ext cx="1498582" cy="475488"/>
              <a:chOff x="160150" y="4797884"/>
              <a:chExt cx="1498582" cy="475488"/>
            </a:xfrm>
          </p:grpSpPr>
          <p:sp>
            <p:nvSpPr>
              <p:cNvPr id="2968" name="Google Shape;2968;p27"/>
              <p:cNvSpPr/>
              <p:nvPr/>
            </p:nvSpPr>
            <p:spPr>
              <a:xfrm>
                <a:off x="1183243" y="4797884"/>
                <a:ext cx="475489" cy="475488"/>
              </a:xfrm>
              <a:prstGeom prst="ellipse">
                <a:avLst/>
              </a:prstGeom>
              <a:blipFill rotWithShape="1">
                <a:blip r:embed="rId9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B1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9" name="Google Shape;2969;p27"/>
              <p:cNvSpPr/>
              <p:nvPr/>
            </p:nvSpPr>
            <p:spPr>
              <a:xfrm>
                <a:off x="160150" y="4957007"/>
                <a:ext cx="961654" cy="155107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0" rIns="0" bIns="0" anchor="t" anchorCtr="0">
                <a:spAutoFit/>
              </a:bodyPr>
              <a:lstStyle/>
              <a:p>
                <a:pPr marL="0" marR="0" lvl="0" indent="0" algn="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Customer </a:t>
                </a:r>
                <a:b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making purchase</a:t>
                </a:r>
                <a:endParaRPr/>
              </a:p>
            </p:txBody>
          </p:sp>
        </p:grpSp>
        <p:grpSp>
          <p:nvGrpSpPr>
            <p:cNvPr id="2970" name="Google Shape;2970;p27"/>
            <p:cNvGrpSpPr/>
            <p:nvPr/>
          </p:nvGrpSpPr>
          <p:grpSpPr>
            <a:xfrm>
              <a:off x="9027628" y="2235644"/>
              <a:ext cx="712727" cy="676108"/>
              <a:chOff x="9027628" y="2235644"/>
              <a:chExt cx="712727" cy="676108"/>
            </a:xfrm>
          </p:grpSpPr>
          <p:sp>
            <p:nvSpPr>
              <p:cNvPr id="2971" name="Google Shape;2971;p27"/>
              <p:cNvSpPr/>
              <p:nvPr/>
            </p:nvSpPr>
            <p:spPr>
              <a:xfrm>
                <a:off x="9027628" y="2730164"/>
                <a:ext cx="71272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Payment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Application</a:t>
                </a:r>
                <a:endParaRPr/>
              </a:p>
            </p:txBody>
          </p:sp>
          <p:sp>
            <p:nvSpPr>
              <p:cNvPr id="2972" name="Google Shape;2972;p27"/>
              <p:cNvSpPr/>
              <p:nvPr/>
            </p:nvSpPr>
            <p:spPr>
              <a:xfrm>
                <a:off x="9146247" y="2235644"/>
                <a:ext cx="475489" cy="475488"/>
              </a:xfrm>
              <a:prstGeom prst="ellipse">
                <a:avLst/>
              </a:prstGeom>
              <a:blipFill rotWithShape="1">
                <a:blip r:embed="rId10">
                  <a:alphaModFix/>
                </a:blip>
                <a:stretch>
                  <a:fillRect/>
                </a:stretch>
              </a:blipFill>
              <a:ln w="28575" cap="flat" cmpd="sng">
                <a:solidFill>
                  <a:srgbClr val="B1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rgbClr val="005073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73" name="Google Shape;2973;p27"/>
            <p:cNvSpPr/>
            <p:nvPr/>
          </p:nvSpPr>
          <p:spPr>
            <a:xfrm>
              <a:off x="9816709" y="2392471"/>
              <a:ext cx="1019369" cy="23115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l" rtl="0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B1D050"/>
                  </a:solidFill>
                  <a:latin typeface="Arial"/>
                  <a:ea typeface="Arial"/>
                  <a:cs typeface="Arial"/>
                  <a:sym typeface="Arial"/>
                </a:rPr>
                <a:t>Payment</a:t>
              </a:r>
              <a:br>
                <a:rPr lang="en-US" sz="1000">
                  <a:solidFill>
                    <a:srgbClr val="B1D050"/>
                  </a:solidFill>
                  <a:latin typeface="Arial"/>
                  <a:ea typeface="Arial"/>
                  <a:cs typeface="Arial"/>
                  <a:sym typeface="Arial"/>
                </a:rPr>
              </a:br>
              <a:r>
                <a:rPr lang="en-US" sz="1000">
                  <a:solidFill>
                    <a:srgbClr val="B1D050"/>
                  </a:solidFill>
                  <a:latin typeface="Arial"/>
                  <a:ea typeface="Arial"/>
                  <a:cs typeface="Arial"/>
                  <a:sym typeface="Arial"/>
                </a:rPr>
                <a:t>Processing</a:t>
              </a:r>
              <a:endParaRPr/>
            </a:p>
          </p:txBody>
        </p:sp>
      </p:grpSp>
      <p:grpSp>
        <p:nvGrpSpPr>
          <p:cNvPr id="2974" name="Google Shape;2974;p27"/>
          <p:cNvGrpSpPr/>
          <p:nvPr/>
        </p:nvGrpSpPr>
        <p:grpSpPr>
          <a:xfrm>
            <a:off x="2660182" y="1368899"/>
            <a:ext cx="8722508" cy="3301986"/>
            <a:chOff x="2660182" y="1368899"/>
            <a:chExt cx="8722508" cy="3301986"/>
          </a:xfrm>
        </p:grpSpPr>
        <p:grpSp>
          <p:nvGrpSpPr>
            <p:cNvPr id="2975" name="Google Shape;2975;p27"/>
            <p:cNvGrpSpPr/>
            <p:nvPr/>
          </p:nvGrpSpPr>
          <p:grpSpPr>
            <a:xfrm>
              <a:off x="10669963" y="2666834"/>
              <a:ext cx="712727" cy="689481"/>
              <a:chOff x="10669963" y="2666834"/>
              <a:chExt cx="712727" cy="689481"/>
            </a:xfrm>
          </p:grpSpPr>
          <p:sp>
            <p:nvSpPr>
              <p:cNvPr id="2976" name="Google Shape;2976;p27"/>
              <p:cNvSpPr/>
              <p:nvPr/>
            </p:nvSpPr>
            <p:spPr>
              <a:xfrm>
                <a:off x="10669963" y="2969542"/>
                <a:ext cx="712727" cy="38677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Distributed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Denial of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Service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Protection</a:t>
                </a:r>
                <a:endParaRPr/>
              </a:p>
            </p:txBody>
          </p:sp>
          <p:grpSp>
            <p:nvGrpSpPr>
              <p:cNvPr id="2977" name="Google Shape;2977;p27"/>
              <p:cNvGrpSpPr/>
              <p:nvPr/>
            </p:nvGrpSpPr>
            <p:grpSpPr>
              <a:xfrm>
                <a:off x="10884977" y="2666834"/>
                <a:ext cx="282699" cy="283464"/>
                <a:chOff x="10884977" y="2637899"/>
                <a:chExt cx="282699" cy="283464"/>
              </a:xfrm>
            </p:grpSpPr>
            <p:sp>
              <p:nvSpPr>
                <p:cNvPr id="2978" name="Google Shape;2978;p27"/>
                <p:cNvSpPr/>
                <p:nvPr/>
              </p:nvSpPr>
              <p:spPr>
                <a:xfrm>
                  <a:off x="10884977" y="2637899"/>
                  <a:ext cx="282699" cy="283464"/>
                </a:xfrm>
                <a:prstGeom prst="ellipse">
                  <a:avLst/>
                </a:prstGeom>
                <a:noFill/>
                <a:ln w="19050" cap="flat" cmpd="sng">
                  <a:solidFill>
                    <a:srgbClr val="28A8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79" name="Google Shape;2979;p27"/>
                <p:cNvSpPr/>
                <p:nvPr/>
              </p:nvSpPr>
              <p:spPr>
                <a:xfrm>
                  <a:off x="10986291" y="2800602"/>
                  <a:ext cx="80813" cy="2001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27" extrusionOk="0">
                      <a:moveTo>
                        <a:pt x="96" y="19"/>
                      </a:moveTo>
                      <a:lnTo>
                        <a:pt x="54" y="19"/>
                      </a:lnTo>
                      <a:lnTo>
                        <a:pt x="52" y="18"/>
                      </a:lnTo>
                      <a:lnTo>
                        <a:pt x="50" y="17"/>
                      </a:lnTo>
                      <a:lnTo>
                        <a:pt x="49" y="15"/>
                      </a:lnTo>
                      <a:lnTo>
                        <a:pt x="49" y="13"/>
                      </a:lnTo>
                      <a:lnTo>
                        <a:pt x="49" y="11"/>
                      </a:lnTo>
                      <a:lnTo>
                        <a:pt x="50" y="10"/>
                      </a:lnTo>
                      <a:lnTo>
                        <a:pt x="52" y="9"/>
                      </a:lnTo>
                      <a:lnTo>
                        <a:pt x="54" y="9"/>
                      </a:lnTo>
                      <a:lnTo>
                        <a:pt x="96" y="9"/>
                      </a:lnTo>
                      <a:lnTo>
                        <a:pt x="98" y="9"/>
                      </a:lnTo>
                      <a:lnTo>
                        <a:pt x="99" y="10"/>
                      </a:lnTo>
                      <a:lnTo>
                        <a:pt x="101" y="11"/>
                      </a:lnTo>
                      <a:lnTo>
                        <a:pt x="101" y="13"/>
                      </a:lnTo>
                      <a:lnTo>
                        <a:pt x="101" y="15"/>
                      </a:lnTo>
                      <a:lnTo>
                        <a:pt x="99" y="17"/>
                      </a:lnTo>
                      <a:lnTo>
                        <a:pt x="98" y="18"/>
                      </a:lnTo>
                      <a:lnTo>
                        <a:pt x="96" y="19"/>
                      </a:lnTo>
                      <a:close/>
                      <a:moveTo>
                        <a:pt x="109" y="9"/>
                      </a:moveTo>
                      <a:lnTo>
                        <a:pt x="109" y="9"/>
                      </a:lnTo>
                      <a:lnTo>
                        <a:pt x="108" y="6"/>
                      </a:lnTo>
                      <a:lnTo>
                        <a:pt x="106" y="3"/>
                      </a:lnTo>
                      <a:lnTo>
                        <a:pt x="104" y="1"/>
                      </a:lnTo>
                      <a:lnTo>
                        <a:pt x="100" y="0"/>
                      </a:lnTo>
                      <a:lnTo>
                        <a:pt x="8" y="0"/>
                      </a:lnTo>
                      <a:lnTo>
                        <a:pt x="5" y="1"/>
                      </a:lnTo>
                      <a:lnTo>
                        <a:pt x="2" y="3"/>
                      </a:lnTo>
                      <a:lnTo>
                        <a:pt x="0" y="6"/>
                      </a:lnTo>
                      <a:lnTo>
                        <a:pt x="0" y="9"/>
                      </a:lnTo>
                      <a:lnTo>
                        <a:pt x="0" y="17"/>
                      </a:lnTo>
                      <a:lnTo>
                        <a:pt x="0" y="21"/>
                      </a:lnTo>
                      <a:lnTo>
                        <a:pt x="2" y="24"/>
                      </a:lnTo>
                      <a:lnTo>
                        <a:pt x="5" y="26"/>
                      </a:lnTo>
                      <a:lnTo>
                        <a:pt x="8" y="27"/>
                      </a:lnTo>
                      <a:lnTo>
                        <a:pt x="100" y="27"/>
                      </a:lnTo>
                      <a:lnTo>
                        <a:pt x="104" y="26"/>
                      </a:lnTo>
                      <a:lnTo>
                        <a:pt x="106" y="24"/>
                      </a:lnTo>
                      <a:lnTo>
                        <a:pt x="108" y="21"/>
                      </a:lnTo>
                      <a:lnTo>
                        <a:pt x="109" y="17"/>
                      </a:lnTo>
                      <a:lnTo>
                        <a:pt x="109" y="9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0" name="Google Shape;2980;p27"/>
                <p:cNvSpPr/>
                <p:nvPr/>
              </p:nvSpPr>
              <p:spPr>
                <a:xfrm>
                  <a:off x="10986291" y="2738324"/>
                  <a:ext cx="80813" cy="5783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9" h="78" extrusionOk="0">
                      <a:moveTo>
                        <a:pt x="9" y="14"/>
                      </a:moveTo>
                      <a:lnTo>
                        <a:pt x="9" y="14"/>
                      </a:lnTo>
                      <a:lnTo>
                        <a:pt x="10" y="12"/>
                      </a:lnTo>
                      <a:lnTo>
                        <a:pt x="10" y="10"/>
                      </a:lnTo>
                      <a:lnTo>
                        <a:pt x="12" y="10"/>
                      </a:lnTo>
                      <a:lnTo>
                        <a:pt x="14" y="9"/>
                      </a:lnTo>
                      <a:lnTo>
                        <a:pt x="95" y="9"/>
                      </a:lnTo>
                      <a:lnTo>
                        <a:pt x="97" y="10"/>
                      </a:lnTo>
                      <a:lnTo>
                        <a:pt x="98" y="10"/>
                      </a:lnTo>
                      <a:lnTo>
                        <a:pt x="99" y="12"/>
                      </a:lnTo>
                      <a:lnTo>
                        <a:pt x="100" y="14"/>
                      </a:lnTo>
                      <a:lnTo>
                        <a:pt x="100" y="65"/>
                      </a:lnTo>
                      <a:lnTo>
                        <a:pt x="99" y="66"/>
                      </a:lnTo>
                      <a:lnTo>
                        <a:pt x="98" y="68"/>
                      </a:lnTo>
                      <a:lnTo>
                        <a:pt x="97" y="68"/>
                      </a:lnTo>
                      <a:lnTo>
                        <a:pt x="95" y="69"/>
                      </a:lnTo>
                      <a:lnTo>
                        <a:pt x="14" y="69"/>
                      </a:lnTo>
                      <a:lnTo>
                        <a:pt x="12" y="68"/>
                      </a:lnTo>
                      <a:lnTo>
                        <a:pt x="10" y="68"/>
                      </a:lnTo>
                      <a:lnTo>
                        <a:pt x="10" y="66"/>
                      </a:lnTo>
                      <a:lnTo>
                        <a:pt x="9" y="65"/>
                      </a:lnTo>
                      <a:lnTo>
                        <a:pt x="9" y="14"/>
                      </a:lnTo>
                      <a:close/>
                      <a:moveTo>
                        <a:pt x="14" y="78"/>
                      </a:moveTo>
                      <a:lnTo>
                        <a:pt x="95" y="78"/>
                      </a:lnTo>
                      <a:lnTo>
                        <a:pt x="98" y="78"/>
                      </a:lnTo>
                      <a:lnTo>
                        <a:pt x="101" y="77"/>
                      </a:lnTo>
                      <a:lnTo>
                        <a:pt x="104" y="76"/>
                      </a:lnTo>
                      <a:lnTo>
                        <a:pt x="105" y="75"/>
                      </a:lnTo>
                      <a:lnTo>
                        <a:pt x="107" y="72"/>
                      </a:lnTo>
                      <a:lnTo>
                        <a:pt x="108" y="70"/>
                      </a:lnTo>
                      <a:lnTo>
                        <a:pt x="109" y="68"/>
                      </a:lnTo>
                      <a:lnTo>
                        <a:pt x="109" y="65"/>
                      </a:lnTo>
                      <a:lnTo>
                        <a:pt x="109" y="14"/>
                      </a:lnTo>
                      <a:lnTo>
                        <a:pt x="109" y="10"/>
                      </a:lnTo>
                      <a:lnTo>
                        <a:pt x="108" y="8"/>
                      </a:lnTo>
                      <a:lnTo>
                        <a:pt x="107" y="6"/>
                      </a:lnTo>
                      <a:lnTo>
                        <a:pt x="105" y="3"/>
                      </a:lnTo>
                      <a:lnTo>
                        <a:pt x="104" y="2"/>
                      </a:lnTo>
                      <a:lnTo>
                        <a:pt x="101" y="1"/>
                      </a:lnTo>
                      <a:lnTo>
                        <a:pt x="98" y="0"/>
                      </a:lnTo>
                      <a:lnTo>
                        <a:pt x="95" y="0"/>
                      </a:lnTo>
                      <a:lnTo>
                        <a:pt x="14" y="0"/>
                      </a:lnTo>
                      <a:lnTo>
                        <a:pt x="11" y="0"/>
                      </a:lnTo>
                      <a:lnTo>
                        <a:pt x="8" y="1"/>
                      </a:lnTo>
                      <a:lnTo>
                        <a:pt x="6" y="2"/>
                      </a:lnTo>
                      <a:lnTo>
                        <a:pt x="4" y="3"/>
                      </a:lnTo>
                      <a:lnTo>
                        <a:pt x="2" y="6"/>
                      </a:lnTo>
                      <a:lnTo>
                        <a:pt x="1" y="8"/>
                      </a:lnTo>
                      <a:lnTo>
                        <a:pt x="0" y="10"/>
                      </a:lnTo>
                      <a:lnTo>
                        <a:pt x="0" y="14"/>
                      </a:lnTo>
                      <a:lnTo>
                        <a:pt x="0" y="65"/>
                      </a:lnTo>
                      <a:lnTo>
                        <a:pt x="0" y="68"/>
                      </a:lnTo>
                      <a:lnTo>
                        <a:pt x="1" y="70"/>
                      </a:lnTo>
                      <a:lnTo>
                        <a:pt x="2" y="72"/>
                      </a:lnTo>
                      <a:lnTo>
                        <a:pt x="4" y="75"/>
                      </a:lnTo>
                      <a:lnTo>
                        <a:pt x="6" y="76"/>
                      </a:lnTo>
                      <a:lnTo>
                        <a:pt x="8" y="77"/>
                      </a:lnTo>
                      <a:lnTo>
                        <a:pt x="11" y="78"/>
                      </a:lnTo>
                      <a:lnTo>
                        <a:pt x="14" y="78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1" name="Google Shape;2981;p27"/>
                <p:cNvSpPr/>
                <p:nvPr/>
              </p:nvSpPr>
              <p:spPr>
                <a:xfrm>
                  <a:off x="10941065" y="2693840"/>
                  <a:ext cx="43743" cy="45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" h="62" extrusionOk="0">
                      <a:moveTo>
                        <a:pt x="36" y="46"/>
                      </a:moveTo>
                      <a:lnTo>
                        <a:pt x="53" y="62"/>
                      </a:lnTo>
                      <a:lnTo>
                        <a:pt x="53" y="59"/>
                      </a:lnTo>
                      <a:lnTo>
                        <a:pt x="55" y="57"/>
                      </a:lnTo>
                      <a:lnTo>
                        <a:pt x="57" y="55"/>
                      </a:lnTo>
                      <a:lnTo>
                        <a:pt x="59" y="54"/>
                      </a:lnTo>
                      <a:lnTo>
                        <a:pt x="44" y="39"/>
                      </a:lnTo>
                      <a:lnTo>
                        <a:pt x="46" y="35"/>
                      </a:lnTo>
                      <a:lnTo>
                        <a:pt x="47" y="30"/>
                      </a:lnTo>
                      <a:lnTo>
                        <a:pt x="48" y="27"/>
                      </a:lnTo>
                      <a:lnTo>
                        <a:pt x="48" y="22"/>
                      </a:lnTo>
                      <a:lnTo>
                        <a:pt x="47" y="18"/>
                      </a:lnTo>
                      <a:lnTo>
                        <a:pt x="46" y="15"/>
                      </a:lnTo>
                      <a:lnTo>
                        <a:pt x="44" y="11"/>
                      </a:lnTo>
                      <a:lnTo>
                        <a:pt x="41" y="8"/>
                      </a:lnTo>
                      <a:lnTo>
                        <a:pt x="37" y="5"/>
                      </a:lnTo>
                      <a:lnTo>
                        <a:pt x="33" y="2"/>
                      </a:lnTo>
                      <a:lnTo>
                        <a:pt x="28" y="1"/>
                      </a:lnTo>
                      <a:lnTo>
                        <a:pt x="23" y="0"/>
                      </a:lnTo>
                      <a:lnTo>
                        <a:pt x="19" y="1"/>
                      </a:lnTo>
                      <a:lnTo>
                        <a:pt x="14" y="2"/>
                      </a:lnTo>
                      <a:lnTo>
                        <a:pt x="11" y="5"/>
                      </a:lnTo>
                      <a:lnTo>
                        <a:pt x="6" y="8"/>
                      </a:lnTo>
                      <a:lnTo>
                        <a:pt x="3" y="12"/>
                      </a:lnTo>
                      <a:lnTo>
                        <a:pt x="2" y="16"/>
                      </a:lnTo>
                      <a:lnTo>
                        <a:pt x="0" y="20"/>
                      </a:lnTo>
                      <a:lnTo>
                        <a:pt x="0" y="25"/>
                      </a:lnTo>
                      <a:lnTo>
                        <a:pt x="0" y="29"/>
                      </a:lnTo>
                      <a:lnTo>
                        <a:pt x="2" y="34"/>
                      </a:lnTo>
                      <a:lnTo>
                        <a:pt x="3" y="38"/>
                      </a:lnTo>
                      <a:lnTo>
                        <a:pt x="6" y="42"/>
                      </a:lnTo>
                      <a:lnTo>
                        <a:pt x="10" y="45"/>
                      </a:lnTo>
                      <a:lnTo>
                        <a:pt x="13" y="46"/>
                      </a:lnTo>
                      <a:lnTo>
                        <a:pt x="17" y="48"/>
                      </a:lnTo>
                      <a:lnTo>
                        <a:pt x="21" y="49"/>
                      </a:lnTo>
                      <a:lnTo>
                        <a:pt x="25" y="49"/>
                      </a:lnTo>
                      <a:lnTo>
                        <a:pt x="28" y="48"/>
                      </a:lnTo>
                      <a:lnTo>
                        <a:pt x="32" y="47"/>
                      </a:lnTo>
                      <a:lnTo>
                        <a:pt x="36" y="46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2" name="Google Shape;2982;p27"/>
                <p:cNvSpPr/>
                <p:nvPr/>
              </p:nvSpPr>
              <p:spPr>
                <a:xfrm>
                  <a:off x="11009274" y="2667149"/>
                  <a:ext cx="34846" cy="652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88" extrusionOk="0">
                      <a:moveTo>
                        <a:pt x="18" y="47"/>
                      </a:moveTo>
                      <a:lnTo>
                        <a:pt x="18" y="88"/>
                      </a:lnTo>
                      <a:lnTo>
                        <a:pt x="29" y="88"/>
                      </a:lnTo>
                      <a:lnTo>
                        <a:pt x="29" y="47"/>
                      </a:lnTo>
                      <a:lnTo>
                        <a:pt x="33" y="45"/>
                      </a:lnTo>
                      <a:lnTo>
                        <a:pt x="36" y="43"/>
                      </a:lnTo>
                      <a:lnTo>
                        <a:pt x="39" y="41"/>
                      </a:lnTo>
                      <a:lnTo>
                        <a:pt x="42" y="39"/>
                      </a:lnTo>
                      <a:lnTo>
                        <a:pt x="44" y="35"/>
                      </a:lnTo>
                      <a:lnTo>
                        <a:pt x="46" y="32"/>
                      </a:lnTo>
                      <a:lnTo>
                        <a:pt x="46" y="28"/>
                      </a:lnTo>
                      <a:lnTo>
                        <a:pt x="47" y="23"/>
                      </a:lnTo>
                      <a:lnTo>
                        <a:pt x="46" y="19"/>
                      </a:lnTo>
                      <a:lnTo>
                        <a:pt x="46" y="15"/>
                      </a:lnTo>
                      <a:lnTo>
                        <a:pt x="43" y="11"/>
                      </a:lnTo>
                      <a:lnTo>
                        <a:pt x="40" y="7"/>
                      </a:lnTo>
                      <a:lnTo>
                        <a:pt x="36" y="4"/>
                      </a:lnTo>
                      <a:lnTo>
                        <a:pt x="33" y="2"/>
                      </a:lnTo>
                      <a:lnTo>
                        <a:pt x="28" y="1"/>
                      </a:lnTo>
                      <a:lnTo>
                        <a:pt x="23" y="0"/>
                      </a:lnTo>
                      <a:lnTo>
                        <a:pt x="18" y="1"/>
                      </a:lnTo>
                      <a:lnTo>
                        <a:pt x="14" y="2"/>
                      </a:lnTo>
                      <a:lnTo>
                        <a:pt x="10" y="4"/>
                      </a:lnTo>
                      <a:lnTo>
                        <a:pt x="6" y="7"/>
                      </a:lnTo>
                      <a:lnTo>
                        <a:pt x="4" y="11"/>
                      </a:lnTo>
                      <a:lnTo>
                        <a:pt x="1" y="15"/>
                      </a:lnTo>
                      <a:lnTo>
                        <a:pt x="0" y="19"/>
                      </a:lnTo>
                      <a:lnTo>
                        <a:pt x="0" y="23"/>
                      </a:lnTo>
                      <a:lnTo>
                        <a:pt x="0" y="28"/>
                      </a:lnTo>
                      <a:lnTo>
                        <a:pt x="1" y="32"/>
                      </a:lnTo>
                      <a:lnTo>
                        <a:pt x="3" y="35"/>
                      </a:lnTo>
                      <a:lnTo>
                        <a:pt x="5" y="39"/>
                      </a:lnTo>
                      <a:lnTo>
                        <a:pt x="8" y="42"/>
                      </a:lnTo>
                      <a:lnTo>
                        <a:pt x="11" y="44"/>
                      </a:lnTo>
                      <a:lnTo>
                        <a:pt x="15" y="46"/>
                      </a:lnTo>
                      <a:lnTo>
                        <a:pt x="18" y="47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3" name="Google Shape;2983;p27"/>
                <p:cNvSpPr/>
                <p:nvPr/>
              </p:nvSpPr>
              <p:spPr>
                <a:xfrm>
                  <a:off x="10913633" y="2760566"/>
                  <a:ext cx="65244" cy="35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" h="48" extrusionOk="0">
                      <a:moveTo>
                        <a:pt x="47" y="30"/>
                      </a:moveTo>
                      <a:lnTo>
                        <a:pt x="88" y="30"/>
                      </a:lnTo>
                      <a:lnTo>
                        <a:pt x="88" y="20"/>
                      </a:lnTo>
                      <a:lnTo>
                        <a:pt x="47" y="20"/>
                      </a:lnTo>
                      <a:lnTo>
                        <a:pt x="47" y="16"/>
                      </a:lnTo>
                      <a:lnTo>
                        <a:pt x="45" y="12"/>
                      </a:lnTo>
                      <a:lnTo>
                        <a:pt x="42" y="9"/>
                      </a:lnTo>
                      <a:lnTo>
                        <a:pt x="39" y="6"/>
                      </a:lnTo>
                      <a:lnTo>
                        <a:pt x="36" y="5"/>
                      </a:lnTo>
                      <a:lnTo>
                        <a:pt x="32" y="3"/>
                      </a:lnTo>
                      <a:lnTo>
                        <a:pt x="28" y="1"/>
                      </a:lnTo>
                      <a:lnTo>
                        <a:pt x="24" y="0"/>
                      </a:lnTo>
                      <a:lnTo>
                        <a:pt x="19" y="1"/>
                      </a:lnTo>
                      <a:lnTo>
                        <a:pt x="16" y="3"/>
                      </a:lnTo>
                      <a:lnTo>
                        <a:pt x="11" y="5"/>
                      </a:lnTo>
                      <a:lnTo>
                        <a:pt x="8" y="8"/>
                      </a:lnTo>
                      <a:lnTo>
                        <a:pt x="4" y="12"/>
                      </a:lnTo>
                      <a:lnTo>
                        <a:pt x="3" y="15"/>
                      </a:lnTo>
                      <a:lnTo>
                        <a:pt x="1" y="20"/>
                      </a:lnTo>
                      <a:lnTo>
                        <a:pt x="0" y="25"/>
                      </a:lnTo>
                      <a:lnTo>
                        <a:pt x="1" y="29"/>
                      </a:lnTo>
                      <a:lnTo>
                        <a:pt x="3" y="34"/>
                      </a:lnTo>
                      <a:lnTo>
                        <a:pt x="4" y="38"/>
                      </a:lnTo>
                      <a:lnTo>
                        <a:pt x="8" y="42"/>
                      </a:lnTo>
                      <a:lnTo>
                        <a:pt x="11" y="44"/>
                      </a:lnTo>
                      <a:lnTo>
                        <a:pt x="16" y="46"/>
                      </a:lnTo>
                      <a:lnTo>
                        <a:pt x="19" y="48"/>
                      </a:lnTo>
                      <a:lnTo>
                        <a:pt x="24" y="48"/>
                      </a:lnTo>
                      <a:lnTo>
                        <a:pt x="28" y="48"/>
                      </a:lnTo>
                      <a:lnTo>
                        <a:pt x="32" y="47"/>
                      </a:lnTo>
                      <a:lnTo>
                        <a:pt x="36" y="45"/>
                      </a:lnTo>
                      <a:lnTo>
                        <a:pt x="39" y="43"/>
                      </a:lnTo>
                      <a:lnTo>
                        <a:pt x="42" y="40"/>
                      </a:lnTo>
                      <a:lnTo>
                        <a:pt x="44" y="38"/>
                      </a:lnTo>
                      <a:lnTo>
                        <a:pt x="46" y="35"/>
                      </a:lnTo>
                      <a:lnTo>
                        <a:pt x="47" y="30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4" name="Google Shape;2984;p27"/>
                <p:cNvSpPr/>
                <p:nvPr/>
              </p:nvSpPr>
              <p:spPr>
                <a:xfrm>
                  <a:off x="11067104" y="2693840"/>
                  <a:ext cx="43743" cy="459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" h="62" extrusionOk="0">
                      <a:moveTo>
                        <a:pt x="7" y="62"/>
                      </a:moveTo>
                      <a:lnTo>
                        <a:pt x="23" y="46"/>
                      </a:lnTo>
                      <a:lnTo>
                        <a:pt x="26" y="47"/>
                      </a:lnTo>
                      <a:lnTo>
                        <a:pt x="30" y="48"/>
                      </a:lnTo>
                      <a:lnTo>
                        <a:pt x="35" y="49"/>
                      </a:lnTo>
                      <a:lnTo>
                        <a:pt x="38" y="49"/>
                      </a:lnTo>
                      <a:lnTo>
                        <a:pt x="42" y="48"/>
                      </a:lnTo>
                      <a:lnTo>
                        <a:pt x="45" y="46"/>
                      </a:lnTo>
                      <a:lnTo>
                        <a:pt x="49" y="45"/>
                      </a:lnTo>
                      <a:lnTo>
                        <a:pt x="52" y="42"/>
                      </a:lnTo>
                      <a:lnTo>
                        <a:pt x="55" y="38"/>
                      </a:lnTo>
                      <a:lnTo>
                        <a:pt x="57" y="34"/>
                      </a:lnTo>
                      <a:lnTo>
                        <a:pt x="59" y="29"/>
                      </a:lnTo>
                      <a:lnTo>
                        <a:pt x="59" y="25"/>
                      </a:lnTo>
                      <a:lnTo>
                        <a:pt x="59" y="20"/>
                      </a:lnTo>
                      <a:lnTo>
                        <a:pt x="57" y="16"/>
                      </a:lnTo>
                      <a:lnTo>
                        <a:pt x="55" y="12"/>
                      </a:lnTo>
                      <a:lnTo>
                        <a:pt x="52" y="8"/>
                      </a:lnTo>
                      <a:lnTo>
                        <a:pt x="48" y="5"/>
                      </a:lnTo>
                      <a:lnTo>
                        <a:pt x="44" y="2"/>
                      </a:lnTo>
                      <a:lnTo>
                        <a:pt x="40" y="1"/>
                      </a:lnTo>
                      <a:lnTo>
                        <a:pt x="35" y="0"/>
                      </a:lnTo>
                      <a:lnTo>
                        <a:pt x="31" y="1"/>
                      </a:lnTo>
                      <a:lnTo>
                        <a:pt x="26" y="2"/>
                      </a:lnTo>
                      <a:lnTo>
                        <a:pt x="22" y="5"/>
                      </a:lnTo>
                      <a:lnTo>
                        <a:pt x="18" y="8"/>
                      </a:lnTo>
                      <a:lnTo>
                        <a:pt x="16" y="11"/>
                      </a:lnTo>
                      <a:lnTo>
                        <a:pt x="14" y="15"/>
                      </a:lnTo>
                      <a:lnTo>
                        <a:pt x="12" y="18"/>
                      </a:lnTo>
                      <a:lnTo>
                        <a:pt x="12" y="22"/>
                      </a:lnTo>
                      <a:lnTo>
                        <a:pt x="12" y="27"/>
                      </a:lnTo>
                      <a:lnTo>
                        <a:pt x="12" y="30"/>
                      </a:lnTo>
                      <a:lnTo>
                        <a:pt x="13" y="35"/>
                      </a:lnTo>
                      <a:lnTo>
                        <a:pt x="16" y="39"/>
                      </a:lnTo>
                      <a:lnTo>
                        <a:pt x="0" y="54"/>
                      </a:lnTo>
                      <a:lnTo>
                        <a:pt x="3" y="55"/>
                      </a:lnTo>
                      <a:lnTo>
                        <a:pt x="4" y="57"/>
                      </a:lnTo>
                      <a:lnTo>
                        <a:pt x="6" y="59"/>
                      </a:lnTo>
                      <a:lnTo>
                        <a:pt x="7" y="62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5" name="Google Shape;2985;p27"/>
                <p:cNvSpPr/>
                <p:nvPr/>
              </p:nvSpPr>
              <p:spPr>
                <a:xfrm>
                  <a:off x="10941065" y="2820620"/>
                  <a:ext cx="45226" cy="437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" h="59" extrusionOk="0">
                      <a:moveTo>
                        <a:pt x="53" y="0"/>
                      </a:moveTo>
                      <a:lnTo>
                        <a:pt x="38" y="15"/>
                      </a:lnTo>
                      <a:lnTo>
                        <a:pt x="34" y="14"/>
                      </a:lnTo>
                      <a:lnTo>
                        <a:pt x="30" y="13"/>
                      </a:lnTo>
                      <a:lnTo>
                        <a:pt x="26" y="12"/>
                      </a:lnTo>
                      <a:lnTo>
                        <a:pt x="21" y="12"/>
                      </a:lnTo>
                      <a:lnTo>
                        <a:pt x="18" y="13"/>
                      </a:lnTo>
                      <a:lnTo>
                        <a:pt x="14" y="14"/>
                      </a:lnTo>
                      <a:lnTo>
                        <a:pt x="10" y="15"/>
                      </a:lnTo>
                      <a:lnTo>
                        <a:pt x="6" y="18"/>
                      </a:lnTo>
                      <a:lnTo>
                        <a:pt x="3" y="22"/>
                      </a:lnTo>
                      <a:lnTo>
                        <a:pt x="2" y="27"/>
                      </a:lnTo>
                      <a:lnTo>
                        <a:pt x="0" y="31"/>
                      </a:lnTo>
                      <a:lnTo>
                        <a:pt x="0" y="35"/>
                      </a:lnTo>
                      <a:lnTo>
                        <a:pt x="0" y="39"/>
                      </a:lnTo>
                      <a:lnTo>
                        <a:pt x="2" y="44"/>
                      </a:lnTo>
                      <a:lnTo>
                        <a:pt x="3" y="49"/>
                      </a:lnTo>
                      <a:lnTo>
                        <a:pt x="6" y="52"/>
                      </a:lnTo>
                      <a:lnTo>
                        <a:pt x="11" y="55"/>
                      </a:lnTo>
                      <a:lnTo>
                        <a:pt x="15" y="57"/>
                      </a:lnTo>
                      <a:lnTo>
                        <a:pt x="19" y="59"/>
                      </a:lnTo>
                      <a:lnTo>
                        <a:pt x="24" y="59"/>
                      </a:lnTo>
                      <a:lnTo>
                        <a:pt x="29" y="59"/>
                      </a:lnTo>
                      <a:lnTo>
                        <a:pt x="33" y="57"/>
                      </a:lnTo>
                      <a:lnTo>
                        <a:pt x="38" y="55"/>
                      </a:lnTo>
                      <a:lnTo>
                        <a:pt x="41" y="52"/>
                      </a:lnTo>
                      <a:lnTo>
                        <a:pt x="43" y="49"/>
                      </a:lnTo>
                      <a:lnTo>
                        <a:pt x="46" y="46"/>
                      </a:lnTo>
                      <a:lnTo>
                        <a:pt x="47" y="42"/>
                      </a:lnTo>
                      <a:lnTo>
                        <a:pt x="48" y="38"/>
                      </a:lnTo>
                      <a:lnTo>
                        <a:pt x="49" y="34"/>
                      </a:lnTo>
                      <a:lnTo>
                        <a:pt x="48" y="31"/>
                      </a:lnTo>
                      <a:lnTo>
                        <a:pt x="47" y="27"/>
                      </a:lnTo>
                      <a:lnTo>
                        <a:pt x="45" y="23"/>
                      </a:lnTo>
                      <a:lnTo>
                        <a:pt x="61" y="7"/>
                      </a:lnTo>
                      <a:lnTo>
                        <a:pt x="59" y="7"/>
                      </a:lnTo>
                      <a:lnTo>
                        <a:pt x="57" y="5"/>
                      </a:lnTo>
                      <a:lnTo>
                        <a:pt x="55" y="2"/>
                      </a:lnTo>
                      <a:lnTo>
                        <a:pt x="53" y="0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6" name="Google Shape;2986;p27"/>
                <p:cNvSpPr/>
                <p:nvPr/>
              </p:nvSpPr>
              <p:spPr>
                <a:xfrm>
                  <a:off x="11072294" y="2760566"/>
                  <a:ext cx="66726" cy="3558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48" extrusionOk="0">
                      <a:moveTo>
                        <a:pt x="66" y="0"/>
                      </a:moveTo>
                      <a:lnTo>
                        <a:pt x="66" y="0"/>
                      </a:lnTo>
                      <a:lnTo>
                        <a:pt x="62" y="1"/>
                      </a:lnTo>
                      <a:lnTo>
                        <a:pt x="58" y="3"/>
                      </a:lnTo>
                      <a:lnTo>
                        <a:pt x="54" y="5"/>
                      </a:lnTo>
                      <a:lnTo>
                        <a:pt x="51" y="6"/>
                      </a:lnTo>
                      <a:lnTo>
                        <a:pt x="48" y="9"/>
                      </a:lnTo>
                      <a:lnTo>
                        <a:pt x="46" y="12"/>
                      </a:lnTo>
                      <a:lnTo>
                        <a:pt x="44" y="16"/>
                      </a:lnTo>
                      <a:lnTo>
                        <a:pt x="43" y="20"/>
                      </a:lnTo>
                      <a:lnTo>
                        <a:pt x="0" y="20"/>
                      </a:lnTo>
                      <a:lnTo>
                        <a:pt x="0" y="30"/>
                      </a:lnTo>
                      <a:lnTo>
                        <a:pt x="43" y="30"/>
                      </a:lnTo>
                      <a:lnTo>
                        <a:pt x="44" y="35"/>
                      </a:lnTo>
                      <a:lnTo>
                        <a:pt x="46" y="38"/>
                      </a:lnTo>
                      <a:lnTo>
                        <a:pt x="49" y="40"/>
                      </a:lnTo>
                      <a:lnTo>
                        <a:pt x="51" y="43"/>
                      </a:lnTo>
                      <a:lnTo>
                        <a:pt x="55" y="45"/>
                      </a:lnTo>
                      <a:lnTo>
                        <a:pt x="58" y="47"/>
                      </a:lnTo>
                      <a:lnTo>
                        <a:pt x="62" y="48"/>
                      </a:lnTo>
                      <a:lnTo>
                        <a:pt x="66" y="48"/>
                      </a:lnTo>
                      <a:lnTo>
                        <a:pt x="72" y="48"/>
                      </a:lnTo>
                      <a:lnTo>
                        <a:pt x="76" y="46"/>
                      </a:lnTo>
                      <a:lnTo>
                        <a:pt x="80" y="44"/>
                      </a:lnTo>
                      <a:lnTo>
                        <a:pt x="83" y="42"/>
                      </a:lnTo>
                      <a:lnTo>
                        <a:pt x="86" y="38"/>
                      </a:lnTo>
                      <a:lnTo>
                        <a:pt x="88" y="34"/>
                      </a:lnTo>
                      <a:lnTo>
                        <a:pt x="90" y="29"/>
                      </a:lnTo>
                      <a:lnTo>
                        <a:pt x="90" y="25"/>
                      </a:lnTo>
                      <a:lnTo>
                        <a:pt x="90" y="20"/>
                      </a:lnTo>
                      <a:lnTo>
                        <a:pt x="88" y="15"/>
                      </a:lnTo>
                      <a:lnTo>
                        <a:pt x="86" y="12"/>
                      </a:lnTo>
                      <a:lnTo>
                        <a:pt x="83" y="8"/>
                      </a:lnTo>
                      <a:lnTo>
                        <a:pt x="80" y="5"/>
                      </a:lnTo>
                      <a:lnTo>
                        <a:pt x="76" y="3"/>
                      </a:lnTo>
                      <a:lnTo>
                        <a:pt x="72" y="1"/>
                      </a:lnTo>
                      <a:lnTo>
                        <a:pt x="66" y="0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7" name="Google Shape;2987;p27"/>
                <p:cNvSpPr/>
                <p:nvPr/>
              </p:nvSpPr>
              <p:spPr>
                <a:xfrm>
                  <a:off x="11065621" y="2820620"/>
                  <a:ext cx="45226" cy="437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1" h="59" extrusionOk="0">
                      <a:moveTo>
                        <a:pt x="24" y="15"/>
                      </a:moveTo>
                      <a:lnTo>
                        <a:pt x="8" y="0"/>
                      </a:lnTo>
                      <a:lnTo>
                        <a:pt x="7" y="2"/>
                      </a:lnTo>
                      <a:lnTo>
                        <a:pt x="5" y="5"/>
                      </a:lnTo>
                      <a:lnTo>
                        <a:pt x="3" y="7"/>
                      </a:lnTo>
                      <a:lnTo>
                        <a:pt x="0" y="7"/>
                      </a:lnTo>
                      <a:lnTo>
                        <a:pt x="16" y="23"/>
                      </a:lnTo>
                      <a:lnTo>
                        <a:pt x="15" y="27"/>
                      </a:lnTo>
                      <a:lnTo>
                        <a:pt x="14" y="31"/>
                      </a:lnTo>
                      <a:lnTo>
                        <a:pt x="13" y="34"/>
                      </a:lnTo>
                      <a:lnTo>
                        <a:pt x="13" y="38"/>
                      </a:lnTo>
                      <a:lnTo>
                        <a:pt x="14" y="42"/>
                      </a:lnTo>
                      <a:lnTo>
                        <a:pt x="15" y="46"/>
                      </a:lnTo>
                      <a:lnTo>
                        <a:pt x="17" y="49"/>
                      </a:lnTo>
                      <a:lnTo>
                        <a:pt x="20" y="52"/>
                      </a:lnTo>
                      <a:lnTo>
                        <a:pt x="24" y="55"/>
                      </a:lnTo>
                      <a:lnTo>
                        <a:pt x="28" y="57"/>
                      </a:lnTo>
                      <a:lnTo>
                        <a:pt x="33" y="59"/>
                      </a:lnTo>
                      <a:lnTo>
                        <a:pt x="37" y="59"/>
                      </a:lnTo>
                      <a:lnTo>
                        <a:pt x="42" y="59"/>
                      </a:lnTo>
                      <a:lnTo>
                        <a:pt x="46" y="57"/>
                      </a:lnTo>
                      <a:lnTo>
                        <a:pt x="50" y="55"/>
                      </a:lnTo>
                      <a:lnTo>
                        <a:pt x="54" y="52"/>
                      </a:lnTo>
                      <a:lnTo>
                        <a:pt x="57" y="49"/>
                      </a:lnTo>
                      <a:lnTo>
                        <a:pt x="59" y="44"/>
                      </a:lnTo>
                      <a:lnTo>
                        <a:pt x="61" y="39"/>
                      </a:lnTo>
                      <a:lnTo>
                        <a:pt x="61" y="35"/>
                      </a:lnTo>
                      <a:lnTo>
                        <a:pt x="61" y="31"/>
                      </a:lnTo>
                      <a:lnTo>
                        <a:pt x="59" y="27"/>
                      </a:lnTo>
                      <a:lnTo>
                        <a:pt x="57" y="22"/>
                      </a:lnTo>
                      <a:lnTo>
                        <a:pt x="54" y="18"/>
                      </a:lnTo>
                      <a:lnTo>
                        <a:pt x="51" y="15"/>
                      </a:lnTo>
                      <a:lnTo>
                        <a:pt x="47" y="14"/>
                      </a:lnTo>
                      <a:lnTo>
                        <a:pt x="44" y="13"/>
                      </a:lnTo>
                      <a:lnTo>
                        <a:pt x="39" y="12"/>
                      </a:lnTo>
                      <a:lnTo>
                        <a:pt x="35" y="12"/>
                      </a:lnTo>
                      <a:lnTo>
                        <a:pt x="31" y="13"/>
                      </a:lnTo>
                      <a:lnTo>
                        <a:pt x="27" y="14"/>
                      </a:lnTo>
                      <a:lnTo>
                        <a:pt x="24" y="15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8" name="Google Shape;2988;p27"/>
                <p:cNvSpPr/>
                <p:nvPr/>
              </p:nvSpPr>
              <p:spPr>
                <a:xfrm>
                  <a:off x="11009274" y="2825810"/>
                  <a:ext cx="34846" cy="667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" h="90" extrusionOk="0">
                      <a:moveTo>
                        <a:pt x="29" y="42"/>
                      </a:moveTo>
                      <a:lnTo>
                        <a:pt x="29" y="0"/>
                      </a:lnTo>
                      <a:lnTo>
                        <a:pt x="18" y="0"/>
                      </a:lnTo>
                      <a:lnTo>
                        <a:pt x="18" y="42"/>
                      </a:lnTo>
                      <a:lnTo>
                        <a:pt x="15" y="43"/>
                      </a:lnTo>
                      <a:lnTo>
                        <a:pt x="11" y="45"/>
                      </a:lnTo>
                      <a:lnTo>
                        <a:pt x="8" y="47"/>
                      </a:lnTo>
                      <a:lnTo>
                        <a:pt x="5" y="51"/>
                      </a:lnTo>
                      <a:lnTo>
                        <a:pt x="3" y="54"/>
                      </a:lnTo>
                      <a:lnTo>
                        <a:pt x="1" y="58"/>
                      </a:lnTo>
                      <a:lnTo>
                        <a:pt x="0" y="62"/>
                      </a:lnTo>
                      <a:lnTo>
                        <a:pt x="0" y="66"/>
                      </a:lnTo>
                      <a:lnTo>
                        <a:pt x="0" y="71"/>
                      </a:lnTo>
                      <a:lnTo>
                        <a:pt x="1" y="76"/>
                      </a:lnTo>
                      <a:lnTo>
                        <a:pt x="4" y="79"/>
                      </a:lnTo>
                      <a:lnTo>
                        <a:pt x="6" y="83"/>
                      </a:lnTo>
                      <a:lnTo>
                        <a:pt x="10" y="86"/>
                      </a:lnTo>
                      <a:lnTo>
                        <a:pt x="14" y="88"/>
                      </a:lnTo>
                      <a:lnTo>
                        <a:pt x="18" y="90"/>
                      </a:lnTo>
                      <a:lnTo>
                        <a:pt x="23" y="90"/>
                      </a:lnTo>
                      <a:lnTo>
                        <a:pt x="28" y="90"/>
                      </a:lnTo>
                      <a:lnTo>
                        <a:pt x="33" y="88"/>
                      </a:lnTo>
                      <a:lnTo>
                        <a:pt x="36" y="86"/>
                      </a:lnTo>
                      <a:lnTo>
                        <a:pt x="40" y="83"/>
                      </a:lnTo>
                      <a:lnTo>
                        <a:pt x="43" y="79"/>
                      </a:lnTo>
                      <a:lnTo>
                        <a:pt x="46" y="76"/>
                      </a:lnTo>
                      <a:lnTo>
                        <a:pt x="46" y="71"/>
                      </a:lnTo>
                      <a:lnTo>
                        <a:pt x="47" y="66"/>
                      </a:lnTo>
                      <a:lnTo>
                        <a:pt x="46" y="62"/>
                      </a:lnTo>
                      <a:lnTo>
                        <a:pt x="46" y="58"/>
                      </a:lnTo>
                      <a:lnTo>
                        <a:pt x="44" y="54"/>
                      </a:lnTo>
                      <a:lnTo>
                        <a:pt x="42" y="51"/>
                      </a:lnTo>
                      <a:lnTo>
                        <a:pt x="39" y="48"/>
                      </a:lnTo>
                      <a:lnTo>
                        <a:pt x="36" y="46"/>
                      </a:lnTo>
                      <a:lnTo>
                        <a:pt x="33" y="44"/>
                      </a:lnTo>
                      <a:lnTo>
                        <a:pt x="29" y="42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89" name="Google Shape;2989;p27"/>
                <p:cNvSpPr/>
                <p:nvPr/>
              </p:nvSpPr>
              <p:spPr>
                <a:xfrm>
                  <a:off x="11010016" y="2747962"/>
                  <a:ext cx="33363" cy="385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07" h="243" extrusionOk="0">
                      <a:moveTo>
                        <a:pt x="28" y="95"/>
                      </a:moveTo>
                      <a:cubicBezTo>
                        <a:pt x="28" y="60"/>
                        <a:pt x="28" y="60"/>
                        <a:pt x="28" y="60"/>
                      </a:cubicBezTo>
                      <a:cubicBezTo>
                        <a:pt x="103" y="43"/>
                        <a:pt x="103" y="43"/>
                        <a:pt x="103" y="43"/>
                      </a:cubicBezTo>
                      <a:cubicBezTo>
                        <a:pt x="143" y="51"/>
                        <a:pt x="161" y="55"/>
                        <a:pt x="170" y="58"/>
                      </a:cubicBezTo>
                      <a:cubicBezTo>
                        <a:pt x="53" y="170"/>
                        <a:pt x="53" y="170"/>
                        <a:pt x="53" y="170"/>
                      </a:cubicBezTo>
                      <a:cubicBezTo>
                        <a:pt x="43" y="156"/>
                        <a:pt x="34" y="139"/>
                        <a:pt x="31" y="122"/>
                      </a:cubicBezTo>
                      <a:cubicBezTo>
                        <a:pt x="29" y="113"/>
                        <a:pt x="28" y="105"/>
                        <a:pt x="28" y="95"/>
                      </a:cubicBezTo>
                      <a:moveTo>
                        <a:pt x="178" y="95"/>
                      </a:moveTo>
                      <a:cubicBezTo>
                        <a:pt x="178" y="105"/>
                        <a:pt x="177" y="113"/>
                        <a:pt x="174" y="122"/>
                      </a:cubicBezTo>
                      <a:cubicBezTo>
                        <a:pt x="167" y="161"/>
                        <a:pt x="140" y="194"/>
                        <a:pt x="103" y="212"/>
                      </a:cubicBezTo>
                      <a:cubicBezTo>
                        <a:pt x="88" y="205"/>
                        <a:pt x="75" y="195"/>
                        <a:pt x="63" y="183"/>
                      </a:cubicBezTo>
                      <a:cubicBezTo>
                        <a:pt x="178" y="73"/>
                        <a:pt x="178" y="73"/>
                        <a:pt x="178" y="73"/>
                      </a:cubicBezTo>
                      <a:lnTo>
                        <a:pt x="178" y="95"/>
                      </a:lnTo>
                      <a:close/>
                      <a:moveTo>
                        <a:pt x="103" y="243"/>
                      </a:moveTo>
                      <a:cubicBezTo>
                        <a:pt x="164" y="219"/>
                        <a:pt x="207" y="162"/>
                        <a:pt x="207" y="95"/>
                      </a:cubicBezTo>
                      <a:cubicBezTo>
                        <a:pt x="207" y="23"/>
                        <a:pt x="207" y="23"/>
                        <a:pt x="207" y="23"/>
                      </a:cubicBezTo>
                      <a:cubicBezTo>
                        <a:pt x="168" y="15"/>
                        <a:pt x="168" y="15"/>
                        <a:pt x="168" y="15"/>
                      </a:cubicBezTo>
                      <a:cubicBezTo>
                        <a:pt x="168" y="29"/>
                        <a:pt x="168" y="29"/>
                        <a:pt x="168" y="29"/>
                      </a:cubicBezTo>
                      <a:cubicBezTo>
                        <a:pt x="127" y="19"/>
                        <a:pt x="127" y="19"/>
                        <a:pt x="127" y="19"/>
                      </a:cubicBezTo>
                      <a:cubicBezTo>
                        <a:pt x="127" y="5"/>
                        <a:pt x="127" y="5"/>
                        <a:pt x="127" y="5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79" y="5"/>
                        <a:pt x="79" y="5"/>
                        <a:pt x="79" y="5"/>
                      </a:cubicBezTo>
                      <a:cubicBezTo>
                        <a:pt x="79" y="19"/>
                        <a:pt x="79" y="19"/>
                        <a:pt x="79" y="19"/>
                      </a:cubicBezTo>
                      <a:cubicBezTo>
                        <a:pt x="38" y="29"/>
                        <a:pt x="38" y="29"/>
                        <a:pt x="38" y="29"/>
                      </a:cubicBezTo>
                      <a:cubicBezTo>
                        <a:pt x="38" y="15"/>
                        <a:pt x="38" y="15"/>
                        <a:pt x="38" y="15"/>
                      </a:cubicBezTo>
                      <a:cubicBezTo>
                        <a:pt x="0" y="23"/>
                        <a:pt x="0" y="23"/>
                        <a:pt x="0" y="23"/>
                      </a:cubicBezTo>
                      <a:cubicBezTo>
                        <a:pt x="0" y="95"/>
                        <a:pt x="0" y="95"/>
                        <a:pt x="0" y="95"/>
                      </a:cubicBezTo>
                      <a:cubicBezTo>
                        <a:pt x="0" y="162"/>
                        <a:pt x="42" y="219"/>
                        <a:pt x="103" y="243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990" name="Google Shape;2990;p27"/>
            <p:cNvGrpSpPr/>
            <p:nvPr/>
          </p:nvGrpSpPr>
          <p:grpSpPr>
            <a:xfrm>
              <a:off x="10669963" y="2080990"/>
              <a:ext cx="712727" cy="425539"/>
              <a:chOff x="10669963" y="2080990"/>
              <a:chExt cx="712727" cy="425539"/>
            </a:xfrm>
          </p:grpSpPr>
          <p:sp>
            <p:nvSpPr>
              <p:cNvPr id="2991" name="Google Shape;2991;p27"/>
              <p:cNvSpPr/>
              <p:nvPr/>
            </p:nvSpPr>
            <p:spPr>
              <a:xfrm>
                <a:off x="10669963" y="2389061"/>
                <a:ext cx="712727" cy="11746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DNS Security</a:t>
                </a:r>
                <a:endParaRPr/>
              </a:p>
            </p:txBody>
          </p:sp>
          <p:grpSp>
            <p:nvGrpSpPr>
              <p:cNvPr id="2992" name="Google Shape;2992;p27"/>
              <p:cNvGrpSpPr/>
              <p:nvPr/>
            </p:nvGrpSpPr>
            <p:grpSpPr>
              <a:xfrm>
                <a:off x="10879626" y="2080990"/>
                <a:ext cx="293400" cy="292608"/>
                <a:chOff x="6203232" y="1894790"/>
                <a:chExt cx="819867" cy="817655"/>
              </a:xfrm>
            </p:grpSpPr>
            <p:sp>
              <p:nvSpPr>
                <p:cNvPr id="2993" name="Google Shape;2993;p27"/>
                <p:cNvSpPr/>
                <p:nvPr/>
              </p:nvSpPr>
              <p:spPr>
                <a:xfrm>
                  <a:off x="6203232" y="1894790"/>
                  <a:ext cx="819867" cy="81765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20" h="4320" extrusionOk="0">
                      <a:moveTo>
                        <a:pt x="2160" y="0"/>
                      </a:moveTo>
                      <a:lnTo>
                        <a:pt x="2160" y="0"/>
                      </a:lnTo>
                      <a:lnTo>
                        <a:pt x="2103" y="0"/>
                      </a:lnTo>
                      <a:lnTo>
                        <a:pt x="2049" y="4"/>
                      </a:lnTo>
                      <a:lnTo>
                        <a:pt x="1994" y="6"/>
                      </a:lnTo>
                      <a:lnTo>
                        <a:pt x="1940" y="12"/>
                      </a:lnTo>
                      <a:lnTo>
                        <a:pt x="1885" y="18"/>
                      </a:lnTo>
                      <a:lnTo>
                        <a:pt x="1831" y="25"/>
                      </a:lnTo>
                      <a:lnTo>
                        <a:pt x="1778" y="33"/>
                      </a:lnTo>
                      <a:lnTo>
                        <a:pt x="1725" y="45"/>
                      </a:lnTo>
                      <a:lnTo>
                        <a:pt x="1673" y="55"/>
                      </a:lnTo>
                      <a:lnTo>
                        <a:pt x="1620" y="68"/>
                      </a:lnTo>
                      <a:lnTo>
                        <a:pt x="1569" y="82"/>
                      </a:lnTo>
                      <a:lnTo>
                        <a:pt x="1519" y="97"/>
                      </a:lnTo>
                      <a:lnTo>
                        <a:pt x="1468" y="113"/>
                      </a:lnTo>
                      <a:lnTo>
                        <a:pt x="1417" y="131"/>
                      </a:lnTo>
                      <a:lnTo>
                        <a:pt x="1369" y="150"/>
                      </a:lnTo>
                      <a:lnTo>
                        <a:pt x="1320" y="170"/>
                      </a:lnTo>
                      <a:lnTo>
                        <a:pt x="1271" y="191"/>
                      </a:lnTo>
                      <a:lnTo>
                        <a:pt x="1224" y="212"/>
                      </a:lnTo>
                      <a:lnTo>
                        <a:pt x="1177" y="236"/>
                      </a:lnTo>
                      <a:lnTo>
                        <a:pt x="1131" y="261"/>
                      </a:lnTo>
                      <a:lnTo>
                        <a:pt x="1086" y="287"/>
                      </a:lnTo>
                      <a:lnTo>
                        <a:pt x="1039" y="312"/>
                      </a:lnTo>
                      <a:lnTo>
                        <a:pt x="996" y="341"/>
                      </a:lnTo>
                      <a:lnTo>
                        <a:pt x="953" y="368"/>
                      </a:lnTo>
                      <a:lnTo>
                        <a:pt x="910" y="398"/>
                      </a:lnTo>
                      <a:lnTo>
                        <a:pt x="868" y="429"/>
                      </a:lnTo>
                      <a:lnTo>
                        <a:pt x="827" y="460"/>
                      </a:lnTo>
                      <a:lnTo>
                        <a:pt x="786" y="493"/>
                      </a:lnTo>
                      <a:lnTo>
                        <a:pt x="747" y="526"/>
                      </a:lnTo>
                      <a:lnTo>
                        <a:pt x="708" y="561"/>
                      </a:lnTo>
                      <a:lnTo>
                        <a:pt x="671" y="597"/>
                      </a:lnTo>
                      <a:lnTo>
                        <a:pt x="634" y="634"/>
                      </a:lnTo>
                      <a:lnTo>
                        <a:pt x="597" y="671"/>
                      </a:lnTo>
                      <a:lnTo>
                        <a:pt x="561" y="708"/>
                      </a:lnTo>
                      <a:lnTo>
                        <a:pt x="526" y="747"/>
                      </a:lnTo>
                      <a:lnTo>
                        <a:pt x="493" y="786"/>
                      </a:lnTo>
                      <a:lnTo>
                        <a:pt x="460" y="827"/>
                      </a:lnTo>
                      <a:lnTo>
                        <a:pt x="429" y="868"/>
                      </a:lnTo>
                      <a:lnTo>
                        <a:pt x="398" y="910"/>
                      </a:lnTo>
                      <a:lnTo>
                        <a:pt x="368" y="953"/>
                      </a:lnTo>
                      <a:lnTo>
                        <a:pt x="341" y="996"/>
                      </a:lnTo>
                      <a:lnTo>
                        <a:pt x="312" y="1039"/>
                      </a:lnTo>
                      <a:lnTo>
                        <a:pt x="287" y="1086"/>
                      </a:lnTo>
                      <a:lnTo>
                        <a:pt x="261" y="1131"/>
                      </a:lnTo>
                      <a:lnTo>
                        <a:pt x="236" y="1177"/>
                      </a:lnTo>
                      <a:lnTo>
                        <a:pt x="212" y="1224"/>
                      </a:lnTo>
                      <a:lnTo>
                        <a:pt x="191" y="1271"/>
                      </a:lnTo>
                      <a:lnTo>
                        <a:pt x="170" y="1320"/>
                      </a:lnTo>
                      <a:lnTo>
                        <a:pt x="150" y="1369"/>
                      </a:lnTo>
                      <a:lnTo>
                        <a:pt x="131" y="1417"/>
                      </a:lnTo>
                      <a:lnTo>
                        <a:pt x="113" y="1468"/>
                      </a:lnTo>
                      <a:lnTo>
                        <a:pt x="97" y="1519"/>
                      </a:lnTo>
                      <a:lnTo>
                        <a:pt x="82" y="1569"/>
                      </a:lnTo>
                      <a:lnTo>
                        <a:pt x="68" y="1620"/>
                      </a:lnTo>
                      <a:lnTo>
                        <a:pt x="55" y="1673"/>
                      </a:lnTo>
                      <a:lnTo>
                        <a:pt x="45" y="1725"/>
                      </a:lnTo>
                      <a:lnTo>
                        <a:pt x="33" y="1778"/>
                      </a:lnTo>
                      <a:lnTo>
                        <a:pt x="25" y="1831"/>
                      </a:lnTo>
                      <a:lnTo>
                        <a:pt x="18" y="1885"/>
                      </a:lnTo>
                      <a:lnTo>
                        <a:pt x="12" y="1940"/>
                      </a:lnTo>
                      <a:lnTo>
                        <a:pt x="6" y="1994"/>
                      </a:lnTo>
                      <a:lnTo>
                        <a:pt x="4" y="2049"/>
                      </a:lnTo>
                      <a:lnTo>
                        <a:pt x="0" y="2103"/>
                      </a:lnTo>
                      <a:lnTo>
                        <a:pt x="0" y="2160"/>
                      </a:lnTo>
                      <a:lnTo>
                        <a:pt x="0" y="2160"/>
                      </a:lnTo>
                      <a:lnTo>
                        <a:pt x="0" y="2217"/>
                      </a:lnTo>
                      <a:lnTo>
                        <a:pt x="4" y="2271"/>
                      </a:lnTo>
                      <a:lnTo>
                        <a:pt x="6" y="2326"/>
                      </a:lnTo>
                      <a:lnTo>
                        <a:pt x="12" y="2380"/>
                      </a:lnTo>
                      <a:lnTo>
                        <a:pt x="18" y="2435"/>
                      </a:lnTo>
                      <a:lnTo>
                        <a:pt x="25" y="2489"/>
                      </a:lnTo>
                      <a:lnTo>
                        <a:pt x="33" y="2542"/>
                      </a:lnTo>
                      <a:lnTo>
                        <a:pt x="45" y="2595"/>
                      </a:lnTo>
                      <a:lnTo>
                        <a:pt x="55" y="2647"/>
                      </a:lnTo>
                      <a:lnTo>
                        <a:pt x="68" y="2700"/>
                      </a:lnTo>
                      <a:lnTo>
                        <a:pt x="82" y="2751"/>
                      </a:lnTo>
                      <a:lnTo>
                        <a:pt x="97" y="2801"/>
                      </a:lnTo>
                      <a:lnTo>
                        <a:pt x="113" y="2852"/>
                      </a:lnTo>
                      <a:lnTo>
                        <a:pt x="131" y="2903"/>
                      </a:lnTo>
                      <a:lnTo>
                        <a:pt x="150" y="2951"/>
                      </a:lnTo>
                      <a:lnTo>
                        <a:pt x="170" y="3000"/>
                      </a:lnTo>
                      <a:lnTo>
                        <a:pt x="191" y="3049"/>
                      </a:lnTo>
                      <a:lnTo>
                        <a:pt x="212" y="3096"/>
                      </a:lnTo>
                      <a:lnTo>
                        <a:pt x="236" y="3143"/>
                      </a:lnTo>
                      <a:lnTo>
                        <a:pt x="261" y="3189"/>
                      </a:lnTo>
                      <a:lnTo>
                        <a:pt x="287" y="3234"/>
                      </a:lnTo>
                      <a:lnTo>
                        <a:pt x="312" y="3281"/>
                      </a:lnTo>
                      <a:lnTo>
                        <a:pt x="341" y="3324"/>
                      </a:lnTo>
                      <a:lnTo>
                        <a:pt x="368" y="3367"/>
                      </a:lnTo>
                      <a:lnTo>
                        <a:pt x="398" y="3410"/>
                      </a:lnTo>
                      <a:lnTo>
                        <a:pt x="429" y="3452"/>
                      </a:lnTo>
                      <a:lnTo>
                        <a:pt x="460" y="3493"/>
                      </a:lnTo>
                      <a:lnTo>
                        <a:pt x="493" y="3534"/>
                      </a:lnTo>
                      <a:lnTo>
                        <a:pt x="526" y="3573"/>
                      </a:lnTo>
                      <a:lnTo>
                        <a:pt x="561" y="3612"/>
                      </a:lnTo>
                      <a:lnTo>
                        <a:pt x="597" y="3649"/>
                      </a:lnTo>
                      <a:lnTo>
                        <a:pt x="634" y="3686"/>
                      </a:lnTo>
                      <a:lnTo>
                        <a:pt x="671" y="3723"/>
                      </a:lnTo>
                      <a:lnTo>
                        <a:pt x="708" y="3759"/>
                      </a:lnTo>
                      <a:lnTo>
                        <a:pt x="747" y="3794"/>
                      </a:lnTo>
                      <a:lnTo>
                        <a:pt x="786" y="3827"/>
                      </a:lnTo>
                      <a:lnTo>
                        <a:pt x="827" y="3860"/>
                      </a:lnTo>
                      <a:lnTo>
                        <a:pt x="868" y="3891"/>
                      </a:lnTo>
                      <a:lnTo>
                        <a:pt x="910" y="3922"/>
                      </a:lnTo>
                      <a:lnTo>
                        <a:pt x="953" y="3952"/>
                      </a:lnTo>
                      <a:lnTo>
                        <a:pt x="996" y="3979"/>
                      </a:lnTo>
                      <a:lnTo>
                        <a:pt x="1039" y="4008"/>
                      </a:lnTo>
                      <a:lnTo>
                        <a:pt x="1086" y="4033"/>
                      </a:lnTo>
                      <a:lnTo>
                        <a:pt x="1131" y="4059"/>
                      </a:lnTo>
                      <a:lnTo>
                        <a:pt x="1177" y="4084"/>
                      </a:lnTo>
                      <a:lnTo>
                        <a:pt x="1224" y="4108"/>
                      </a:lnTo>
                      <a:lnTo>
                        <a:pt x="1271" y="4129"/>
                      </a:lnTo>
                      <a:lnTo>
                        <a:pt x="1320" y="4150"/>
                      </a:lnTo>
                      <a:lnTo>
                        <a:pt x="1369" y="4170"/>
                      </a:lnTo>
                      <a:lnTo>
                        <a:pt x="1417" y="4189"/>
                      </a:lnTo>
                      <a:lnTo>
                        <a:pt x="1468" y="4207"/>
                      </a:lnTo>
                      <a:lnTo>
                        <a:pt x="1519" y="4223"/>
                      </a:lnTo>
                      <a:lnTo>
                        <a:pt x="1569" y="4238"/>
                      </a:lnTo>
                      <a:lnTo>
                        <a:pt x="1620" y="4252"/>
                      </a:lnTo>
                      <a:lnTo>
                        <a:pt x="1673" y="4265"/>
                      </a:lnTo>
                      <a:lnTo>
                        <a:pt x="1725" y="4275"/>
                      </a:lnTo>
                      <a:lnTo>
                        <a:pt x="1778" y="4287"/>
                      </a:lnTo>
                      <a:lnTo>
                        <a:pt x="1831" y="4295"/>
                      </a:lnTo>
                      <a:lnTo>
                        <a:pt x="1885" y="4302"/>
                      </a:lnTo>
                      <a:lnTo>
                        <a:pt x="1940" y="4308"/>
                      </a:lnTo>
                      <a:lnTo>
                        <a:pt x="1994" y="4314"/>
                      </a:lnTo>
                      <a:lnTo>
                        <a:pt x="2049" y="4316"/>
                      </a:lnTo>
                      <a:lnTo>
                        <a:pt x="2103" y="4320"/>
                      </a:lnTo>
                      <a:lnTo>
                        <a:pt x="2160" y="4320"/>
                      </a:lnTo>
                      <a:lnTo>
                        <a:pt x="2160" y="4320"/>
                      </a:lnTo>
                      <a:lnTo>
                        <a:pt x="2217" y="4320"/>
                      </a:lnTo>
                      <a:lnTo>
                        <a:pt x="2271" y="4316"/>
                      </a:lnTo>
                      <a:lnTo>
                        <a:pt x="2326" y="4314"/>
                      </a:lnTo>
                      <a:lnTo>
                        <a:pt x="2380" y="4308"/>
                      </a:lnTo>
                      <a:lnTo>
                        <a:pt x="2435" y="4302"/>
                      </a:lnTo>
                      <a:lnTo>
                        <a:pt x="2489" y="4295"/>
                      </a:lnTo>
                      <a:lnTo>
                        <a:pt x="2542" y="4287"/>
                      </a:lnTo>
                      <a:lnTo>
                        <a:pt x="2595" y="4275"/>
                      </a:lnTo>
                      <a:lnTo>
                        <a:pt x="2647" y="4265"/>
                      </a:lnTo>
                      <a:lnTo>
                        <a:pt x="2700" y="4252"/>
                      </a:lnTo>
                      <a:lnTo>
                        <a:pt x="2751" y="4238"/>
                      </a:lnTo>
                      <a:lnTo>
                        <a:pt x="2801" y="4223"/>
                      </a:lnTo>
                      <a:lnTo>
                        <a:pt x="2852" y="4207"/>
                      </a:lnTo>
                      <a:lnTo>
                        <a:pt x="2903" y="4189"/>
                      </a:lnTo>
                      <a:lnTo>
                        <a:pt x="2951" y="4170"/>
                      </a:lnTo>
                      <a:lnTo>
                        <a:pt x="3000" y="4150"/>
                      </a:lnTo>
                      <a:lnTo>
                        <a:pt x="3049" y="4129"/>
                      </a:lnTo>
                      <a:lnTo>
                        <a:pt x="3096" y="4108"/>
                      </a:lnTo>
                      <a:lnTo>
                        <a:pt x="3143" y="4084"/>
                      </a:lnTo>
                      <a:lnTo>
                        <a:pt x="3189" y="4059"/>
                      </a:lnTo>
                      <a:lnTo>
                        <a:pt x="3234" y="4033"/>
                      </a:lnTo>
                      <a:lnTo>
                        <a:pt x="3281" y="4008"/>
                      </a:lnTo>
                      <a:lnTo>
                        <a:pt x="3324" y="3979"/>
                      </a:lnTo>
                      <a:lnTo>
                        <a:pt x="3367" y="3952"/>
                      </a:lnTo>
                      <a:lnTo>
                        <a:pt x="3410" y="3922"/>
                      </a:lnTo>
                      <a:lnTo>
                        <a:pt x="3452" y="3891"/>
                      </a:lnTo>
                      <a:lnTo>
                        <a:pt x="3493" y="3860"/>
                      </a:lnTo>
                      <a:lnTo>
                        <a:pt x="3534" y="3827"/>
                      </a:lnTo>
                      <a:lnTo>
                        <a:pt x="3573" y="3794"/>
                      </a:lnTo>
                      <a:lnTo>
                        <a:pt x="3612" y="3759"/>
                      </a:lnTo>
                      <a:lnTo>
                        <a:pt x="3649" y="3723"/>
                      </a:lnTo>
                      <a:lnTo>
                        <a:pt x="3686" y="3686"/>
                      </a:lnTo>
                      <a:lnTo>
                        <a:pt x="3723" y="3649"/>
                      </a:lnTo>
                      <a:lnTo>
                        <a:pt x="3759" y="3612"/>
                      </a:lnTo>
                      <a:lnTo>
                        <a:pt x="3794" y="3573"/>
                      </a:lnTo>
                      <a:lnTo>
                        <a:pt x="3827" y="3534"/>
                      </a:lnTo>
                      <a:lnTo>
                        <a:pt x="3860" y="3493"/>
                      </a:lnTo>
                      <a:lnTo>
                        <a:pt x="3891" y="3452"/>
                      </a:lnTo>
                      <a:lnTo>
                        <a:pt x="3922" y="3410"/>
                      </a:lnTo>
                      <a:lnTo>
                        <a:pt x="3952" y="3367"/>
                      </a:lnTo>
                      <a:lnTo>
                        <a:pt x="3979" y="3324"/>
                      </a:lnTo>
                      <a:lnTo>
                        <a:pt x="4008" y="3281"/>
                      </a:lnTo>
                      <a:lnTo>
                        <a:pt x="4033" y="3234"/>
                      </a:lnTo>
                      <a:lnTo>
                        <a:pt x="4059" y="3189"/>
                      </a:lnTo>
                      <a:lnTo>
                        <a:pt x="4084" y="3143"/>
                      </a:lnTo>
                      <a:lnTo>
                        <a:pt x="4108" y="3096"/>
                      </a:lnTo>
                      <a:lnTo>
                        <a:pt x="4129" y="3049"/>
                      </a:lnTo>
                      <a:lnTo>
                        <a:pt x="4150" y="3000"/>
                      </a:lnTo>
                      <a:lnTo>
                        <a:pt x="4170" y="2951"/>
                      </a:lnTo>
                      <a:lnTo>
                        <a:pt x="4189" y="2903"/>
                      </a:lnTo>
                      <a:lnTo>
                        <a:pt x="4207" y="2852"/>
                      </a:lnTo>
                      <a:lnTo>
                        <a:pt x="4223" y="2801"/>
                      </a:lnTo>
                      <a:lnTo>
                        <a:pt x="4238" y="2751"/>
                      </a:lnTo>
                      <a:lnTo>
                        <a:pt x="4252" y="2700"/>
                      </a:lnTo>
                      <a:lnTo>
                        <a:pt x="4265" y="2647"/>
                      </a:lnTo>
                      <a:lnTo>
                        <a:pt x="4275" y="2595"/>
                      </a:lnTo>
                      <a:lnTo>
                        <a:pt x="4287" y="2542"/>
                      </a:lnTo>
                      <a:lnTo>
                        <a:pt x="4295" y="2489"/>
                      </a:lnTo>
                      <a:lnTo>
                        <a:pt x="4302" y="2435"/>
                      </a:lnTo>
                      <a:lnTo>
                        <a:pt x="4308" y="2380"/>
                      </a:lnTo>
                      <a:lnTo>
                        <a:pt x="4314" y="2326"/>
                      </a:lnTo>
                      <a:lnTo>
                        <a:pt x="4316" y="2271"/>
                      </a:lnTo>
                      <a:lnTo>
                        <a:pt x="4320" y="2217"/>
                      </a:lnTo>
                      <a:lnTo>
                        <a:pt x="4320" y="2160"/>
                      </a:lnTo>
                      <a:lnTo>
                        <a:pt x="4320" y="2160"/>
                      </a:lnTo>
                      <a:lnTo>
                        <a:pt x="4320" y="2103"/>
                      </a:lnTo>
                      <a:lnTo>
                        <a:pt x="4316" y="2049"/>
                      </a:lnTo>
                      <a:lnTo>
                        <a:pt x="4314" y="1994"/>
                      </a:lnTo>
                      <a:lnTo>
                        <a:pt x="4308" y="1940"/>
                      </a:lnTo>
                      <a:lnTo>
                        <a:pt x="4302" y="1885"/>
                      </a:lnTo>
                      <a:lnTo>
                        <a:pt x="4295" y="1831"/>
                      </a:lnTo>
                      <a:lnTo>
                        <a:pt x="4287" y="1778"/>
                      </a:lnTo>
                      <a:lnTo>
                        <a:pt x="4275" y="1725"/>
                      </a:lnTo>
                      <a:lnTo>
                        <a:pt x="4265" y="1673"/>
                      </a:lnTo>
                      <a:lnTo>
                        <a:pt x="4252" y="1620"/>
                      </a:lnTo>
                      <a:lnTo>
                        <a:pt x="4238" y="1569"/>
                      </a:lnTo>
                      <a:lnTo>
                        <a:pt x="4223" y="1519"/>
                      </a:lnTo>
                      <a:lnTo>
                        <a:pt x="4207" y="1468"/>
                      </a:lnTo>
                      <a:lnTo>
                        <a:pt x="4189" y="1417"/>
                      </a:lnTo>
                      <a:lnTo>
                        <a:pt x="4170" y="1369"/>
                      </a:lnTo>
                      <a:lnTo>
                        <a:pt x="4150" y="1320"/>
                      </a:lnTo>
                      <a:lnTo>
                        <a:pt x="4129" y="1271"/>
                      </a:lnTo>
                      <a:lnTo>
                        <a:pt x="4108" y="1224"/>
                      </a:lnTo>
                      <a:lnTo>
                        <a:pt x="4084" y="1177"/>
                      </a:lnTo>
                      <a:lnTo>
                        <a:pt x="4059" y="1131"/>
                      </a:lnTo>
                      <a:lnTo>
                        <a:pt x="4033" y="1086"/>
                      </a:lnTo>
                      <a:lnTo>
                        <a:pt x="4008" y="1039"/>
                      </a:lnTo>
                      <a:lnTo>
                        <a:pt x="3979" y="996"/>
                      </a:lnTo>
                      <a:lnTo>
                        <a:pt x="3952" y="953"/>
                      </a:lnTo>
                      <a:lnTo>
                        <a:pt x="3922" y="910"/>
                      </a:lnTo>
                      <a:lnTo>
                        <a:pt x="3891" y="868"/>
                      </a:lnTo>
                      <a:lnTo>
                        <a:pt x="3860" y="827"/>
                      </a:lnTo>
                      <a:lnTo>
                        <a:pt x="3827" y="786"/>
                      </a:lnTo>
                      <a:lnTo>
                        <a:pt x="3794" y="747"/>
                      </a:lnTo>
                      <a:lnTo>
                        <a:pt x="3759" y="708"/>
                      </a:lnTo>
                      <a:lnTo>
                        <a:pt x="3723" y="671"/>
                      </a:lnTo>
                      <a:lnTo>
                        <a:pt x="3686" y="634"/>
                      </a:lnTo>
                      <a:lnTo>
                        <a:pt x="3649" y="597"/>
                      </a:lnTo>
                      <a:lnTo>
                        <a:pt x="3612" y="561"/>
                      </a:lnTo>
                      <a:lnTo>
                        <a:pt x="3573" y="526"/>
                      </a:lnTo>
                      <a:lnTo>
                        <a:pt x="3534" y="493"/>
                      </a:lnTo>
                      <a:lnTo>
                        <a:pt x="3493" y="460"/>
                      </a:lnTo>
                      <a:lnTo>
                        <a:pt x="3452" y="429"/>
                      </a:lnTo>
                      <a:lnTo>
                        <a:pt x="3410" y="398"/>
                      </a:lnTo>
                      <a:lnTo>
                        <a:pt x="3367" y="368"/>
                      </a:lnTo>
                      <a:lnTo>
                        <a:pt x="3324" y="341"/>
                      </a:lnTo>
                      <a:lnTo>
                        <a:pt x="3281" y="312"/>
                      </a:lnTo>
                      <a:lnTo>
                        <a:pt x="3234" y="287"/>
                      </a:lnTo>
                      <a:lnTo>
                        <a:pt x="3189" y="261"/>
                      </a:lnTo>
                      <a:lnTo>
                        <a:pt x="3143" y="236"/>
                      </a:lnTo>
                      <a:lnTo>
                        <a:pt x="3096" y="212"/>
                      </a:lnTo>
                      <a:lnTo>
                        <a:pt x="3049" y="191"/>
                      </a:lnTo>
                      <a:lnTo>
                        <a:pt x="3000" y="170"/>
                      </a:lnTo>
                      <a:lnTo>
                        <a:pt x="2951" y="150"/>
                      </a:lnTo>
                      <a:lnTo>
                        <a:pt x="2903" y="131"/>
                      </a:lnTo>
                      <a:lnTo>
                        <a:pt x="2852" y="113"/>
                      </a:lnTo>
                      <a:lnTo>
                        <a:pt x="2801" y="97"/>
                      </a:lnTo>
                      <a:lnTo>
                        <a:pt x="2751" y="82"/>
                      </a:lnTo>
                      <a:lnTo>
                        <a:pt x="2700" y="68"/>
                      </a:lnTo>
                      <a:lnTo>
                        <a:pt x="2647" y="55"/>
                      </a:lnTo>
                      <a:lnTo>
                        <a:pt x="2595" y="45"/>
                      </a:lnTo>
                      <a:lnTo>
                        <a:pt x="2542" y="33"/>
                      </a:lnTo>
                      <a:lnTo>
                        <a:pt x="2489" y="25"/>
                      </a:lnTo>
                      <a:lnTo>
                        <a:pt x="2435" y="18"/>
                      </a:lnTo>
                      <a:lnTo>
                        <a:pt x="2380" y="12"/>
                      </a:lnTo>
                      <a:lnTo>
                        <a:pt x="2326" y="6"/>
                      </a:lnTo>
                      <a:lnTo>
                        <a:pt x="2271" y="4"/>
                      </a:lnTo>
                      <a:lnTo>
                        <a:pt x="2217" y="0"/>
                      </a:lnTo>
                      <a:lnTo>
                        <a:pt x="2160" y="0"/>
                      </a:lnTo>
                      <a:lnTo>
                        <a:pt x="2160" y="0"/>
                      </a:lnTo>
                      <a:close/>
                      <a:moveTo>
                        <a:pt x="4037" y="2090"/>
                      </a:moveTo>
                      <a:lnTo>
                        <a:pt x="3203" y="2090"/>
                      </a:lnTo>
                      <a:lnTo>
                        <a:pt x="3203" y="2090"/>
                      </a:lnTo>
                      <a:lnTo>
                        <a:pt x="3197" y="1975"/>
                      </a:lnTo>
                      <a:lnTo>
                        <a:pt x="3187" y="1862"/>
                      </a:lnTo>
                      <a:lnTo>
                        <a:pt x="3174" y="1749"/>
                      </a:lnTo>
                      <a:lnTo>
                        <a:pt x="3156" y="1639"/>
                      </a:lnTo>
                      <a:lnTo>
                        <a:pt x="3133" y="1530"/>
                      </a:lnTo>
                      <a:lnTo>
                        <a:pt x="3107" y="1423"/>
                      </a:lnTo>
                      <a:lnTo>
                        <a:pt x="3076" y="1320"/>
                      </a:lnTo>
                      <a:lnTo>
                        <a:pt x="3043" y="1216"/>
                      </a:lnTo>
                      <a:lnTo>
                        <a:pt x="3043" y="1216"/>
                      </a:lnTo>
                      <a:lnTo>
                        <a:pt x="3111" y="1187"/>
                      </a:lnTo>
                      <a:lnTo>
                        <a:pt x="3182" y="1154"/>
                      </a:lnTo>
                      <a:lnTo>
                        <a:pt x="3248" y="1119"/>
                      </a:lnTo>
                      <a:lnTo>
                        <a:pt x="3314" y="1080"/>
                      </a:lnTo>
                      <a:lnTo>
                        <a:pt x="3378" y="1041"/>
                      </a:lnTo>
                      <a:lnTo>
                        <a:pt x="3441" y="1000"/>
                      </a:lnTo>
                      <a:lnTo>
                        <a:pt x="3503" y="955"/>
                      </a:lnTo>
                      <a:lnTo>
                        <a:pt x="3564" y="910"/>
                      </a:lnTo>
                      <a:lnTo>
                        <a:pt x="3564" y="910"/>
                      </a:lnTo>
                      <a:lnTo>
                        <a:pt x="3614" y="971"/>
                      </a:lnTo>
                      <a:lnTo>
                        <a:pt x="3663" y="1033"/>
                      </a:lnTo>
                      <a:lnTo>
                        <a:pt x="3710" y="1098"/>
                      </a:lnTo>
                      <a:lnTo>
                        <a:pt x="3753" y="1166"/>
                      </a:lnTo>
                      <a:lnTo>
                        <a:pt x="3794" y="1234"/>
                      </a:lnTo>
                      <a:lnTo>
                        <a:pt x="3833" y="1304"/>
                      </a:lnTo>
                      <a:lnTo>
                        <a:pt x="3868" y="1376"/>
                      </a:lnTo>
                      <a:lnTo>
                        <a:pt x="3899" y="1450"/>
                      </a:lnTo>
                      <a:lnTo>
                        <a:pt x="3928" y="1524"/>
                      </a:lnTo>
                      <a:lnTo>
                        <a:pt x="3954" y="1602"/>
                      </a:lnTo>
                      <a:lnTo>
                        <a:pt x="3977" y="1680"/>
                      </a:lnTo>
                      <a:lnTo>
                        <a:pt x="3996" y="1760"/>
                      </a:lnTo>
                      <a:lnTo>
                        <a:pt x="4012" y="1840"/>
                      </a:lnTo>
                      <a:lnTo>
                        <a:pt x="4024" y="1922"/>
                      </a:lnTo>
                      <a:lnTo>
                        <a:pt x="4033" y="2006"/>
                      </a:lnTo>
                      <a:lnTo>
                        <a:pt x="4037" y="2090"/>
                      </a:lnTo>
                      <a:lnTo>
                        <a:pt x="4037" y="2090"/>
                      </a:lnTo>
                      <a:close/>
                      <a:moveTo>
                        <a:pt x="2082" y="4037"/>
                      </a:moveTo>
                      <a:lnTo>
                        <a:pt x="2082" y="4037"/>
                      </a:lnTo>
                      <a:lnTo>
                        <a:pt x="2039" y="4000"/>
                      </a:lnTo>
                      <a:lnTo>
                        <a:pt x="1998" y="3963"/>
                      </a:lnTo>
                      <a:lnTo>
                        <a:pt x="1957" y="3922"/>
                      </a:lnTo>
                      <a:lnTo>
                        <a:pt x="1916" y="3881"/>
                      </a:lnTo>
                      <a:lnTo>
                        <a:pt x="1877" y="3840"/>
                      </a:lnTo>
                      <a:lnTo>
                        <a:pt x="1838" y="3798"/>
                      </a:lnTo>
                      <a:lnTo>
                        <a:pt x="1801" y="3753"/>
                      </a:lnTo>
                      <a:lnTo>
                        <a:pt x="1766" y="3708"/>
                      </a:lnTo>
                      <a:lnTo>
                        <a:pt x="1731" y="3661"/>
                      </a:lnTo>
                      <a:lnTo>
                        <a:pt x="1696" y="3612"/>
                      </a:lnTo>
                      <a:lnTo>
                        <a:pt x="1663" y="3564"/>
                      </a:lnTo>
                      <a:lnTo>
                        <a:pt x="1632" y="3513"/>
                      </a:lnTo>
                      <a:lnTo>
                        <a:pt x="1601" y="3462"/>
                      </a:lnTo>
                      <a:lnTo>
                        <a:pt x="1571" y="3410"/>
                      </a:lnTo>
                      <a:lnTo>
                        <a:pt x="1542" y="3357"/>
                      </a:lnTo>
                      <a:lnTo>
                        <a:pt x="1515" y="3302"/>
                      </a:lnTo>
                      <a:lnTo>
                        <a:pt x="1515" y="3302"/>
                      </a:lnTo>
                      <a:lnTo>
                        <a:pt x="1583" y="3283"/>
                      </a:lnTo>
                      <a:lnTo>
                        <a:pt x="1653" y="3265"/>
                      </a:lnTo>
                      <a:lnTo>
                        <a:pt x="1725" y="3250"/>
                      </a:lnTo>
                      <a:lnTo>
                        <a:pt x="1795" y="3236"/>
                      </a:lnTo>
                      <a:lnTo>
                        <a:pt x="1870" y="3226"/>
                      </a:lnTo>
                      <a:lnTo>
                        <a:pt x="1942" y="3219"/>
                      </a:lnTo>
                      <a:lnTo>
                        <a:pt x="2016" y="3213"/>
                      </a:lnTo>
                      <a:lnTo>
                        <a:pt x="2090" y="3209"/>
                      </a:lnTo>
                      <a:lnTo>
                        <a:pt x="2090" y="4037"/>
                      </a:lnTo>
                      <a:lnTo>
                        <a:pt x="2090" y="4037"/>
                      </a:lnTo>
                      <a:lnTo>
                        <a:pt x="2082" y="4037"/>
                      </a:lnTo>
                      <a:lnTo>
                        <a:pt x="2082" y="4037"/>
                      </a:lnTo>
                      <a:close/>
                      <a:moveTo>
                        <a:pt x="2236" y="283"/>
                      </a:moveTo>
                      <a:lnTo>
                        <a:pt x="2236" y="283"/>
                      </a:lnTo>
                      <a:lnTo>
                        <a:pt x="2285" y="326"/>
                      </a:lnTo>
                      <a:lnTo>
                        <a:pt x="2334" y="368"/>
                      </a:lnTo>
                      <a:lnTo>
                        <a:pt x="2380" y="413"/>
                      </a:lnTo>
                      <a:lnTo>
                        <a:pt x="2425" y="460"/>
                      </a:lnTo>
                      <a:lnTo>
                        <a:pt x="2468" y="509"/>
                      </a:lnTo>
                      <a:lnTo>
                        <a:pt x="2511" y="559"/>
                      </a:lnTo>
                      <a:lnTo>
                        <a:pt x="2552" y="610"/>
                      </a:lnTo>
                      <a:lnTo>
                        <a:pt x="2593" y="663"/>
                      </a:lnTo>
                      <a:lnTo>
                        <a:pt x="2630" y="717"/>
                      </a:lnTo>
                      <a:lnTo>
                        <a:pt x="2667" y="774"/>
                      </a:lnTo>
                      <a:lnTo>
                        <a:pt x="2704" y="830"/>
                      </a:lnTo>
                      <a:lnTo>
                        <a:pt x="2737" y="889"/>
                      </a:lnTo>
                      <a:lnTo>
                        <a:pt x="2770" y="949"/>
                      </a:lnTo>
                      <a:lnTo>
                        <a:pt x="2801" y="1010"/>
                      </a:lnTo>
                      <a:lnTo>
                        <a:pt x="2831" y="1072"/>
                      </a:lnTo>
                      <a:lnTo>
                        <a:pt x="2860" y="1137"/>
                      </a:lnTo>
                      <a:lnTo>
                        <a:pt x="2860" y="1137"/>
                      </a:lnTo>
                      <a:lnTo>
                        <a:pt x="2784" y="1160"/>
                      </a:lnTo>
                      <a:lnTo>
                        <a:pt x="2708" y="1181"/>
                      </a:lnTo>
                      <a:lnTo>
                        <a:pt x="2630" y="1201"/>
                      </a:lnTo>
                      <a:lnTo>
                        <a:pt x="2552" y="1216"/>
                      </a:lnTo>
                      <a:lnTo>
                        <a:pt x="2474" y="1230"/>
                      </a:lnTo>
                      <a:lnTo>
                        <a:pt x="2392" y="1240"/>
                      </a:lnTo>
                      <a:lnTo>
                        <a:pt x="2312" y="1246"/>
                      </a:lnTo>
                      <a:lnTo>
                        <a:pt x="2230" y="1252"/>
                      </a:lnTo>
                      <a:lnTo>
                        <a:pt x="2230" y="283"/>
                      </a:lnTo>
                      <a:lnTo>
                        <a:pt x="2230" y="283"/>
                      </a:lnTo>
                      <a:lnTo>
                        <a:pt x="2236" y="283"/>
                      </a:lnTo>
                      <a:lnTo>
                        <a:pt x="2236" y="283"/>
                      </a:lnTo>
                      <a:close/>
                      <a:moveTo>
                        <a:pt x="2468" y="306"/>
                      </a:moveTo>
                      <a:lnTo>
                        <a:pt x="2468" y="306"/>
                      </a:lnTo>
                      <a:lnTo>
                        <a:pt x="2540" y="320"/>
                      </a:lnTo>
                      <a:lnTo>
                        <a:pt x="2610" y="335"/>
                      </a:lnTo>
                      <a:lnTo>
                        <a:pt x="2681" y="355"/>
                      </a:lnTo>
                      <a:lnTo>
                        <a:pt x="2749" y="376"/>
                      </a:lnTo>
                      <a:lnTo>
                        <a:pt x="2817" y="400"/>
                      </a:lnTo>
                      <a:lnTo>
                        <a:pt x="2883" y="425"/>
                      </a:lnTo>
                      <a:lnTo>
                        <a:pt x="2948" y="454"/>
                      </a:lnTo>
                      <a:lnTo>
                        <a:pt x="3012" y="485"/>
                      </a:lnTo>
                      <a:lnTo>
                        <a:pt x="3074" y="519"/>
                      </a:lnTo>
                      <a:lnTo>
                        <a:pt x="3135" y="554"/>
                      </a:lnTo>
                      <a:lnTo>
                        <a:pt x="3193" y="591"/>
                      </a:lnTo>
                      <a:lnTo>
                        <a:pt x="3252" y="630"/>
                      </a:lnTo>
                      <a:lnTo>
                        <a:pt x="3308" y="673"/>
                      </a:lnTo>
                      <a:lnTo>
                        <a:pt x="3363" y="715"/>
                      </a:lnTo>
                      <a:lnTo>
                        <a:pt x="3415" y="762"/>
                      </a:lnTo>
                      <a:lnTo>
                        <a:pt x="3468" y="811"/>
                      </a:lnTo>
                      <a:lnTo>
                        <a:pt x="3468" y="811"/>
                      </a:lnTo>
                      <a:lnTo>
                        <a:pt x="3412" y="852"/>
                      </a:lnTo>
                      <a:lnTo>
                        <a:pt x="3355" y="891"/>
                      </a:lnTo>
                      <a:lnTo>
                        <a:pt x="3297" y="928"/>
                      </a:lnTo>
                      <a:lnTo>
                        <a:pt x="3238" y="965"/>
                      </a:lnTo>
                      <a:lnTo>
                        <a:pt x="3178" y="998"/>
                      </a:lnTo>
                      <a:lnTo>
                        <a:pt x="3117" y="1031"/>
                      </a:lnTo>
                      <a:lnTo>
                        <a:pt x="3053" y="1061"/>
                      </a:lnTo>
                      <a:lnTo>
                        <a:pt x="2990" y="1088"/>
                      </a:lnTo>
                      <a:lnTo>
                        <a:pt x="2990" y="1088"/>
                      </a:lnTo>
                      <a:lnTo>
                        <a:pt x="2965" y="1033"/>
                      </a:lnTo>
                      <a:lnTo>
                        <a:pt x="2940" y="977"/>
                      </a:lnTo>
                      <a:lnTo>
                        <a:pt x="2912" y="924"/>
                      </a:lnTo>
                      <a:lnTo>
                        <a:pt x="2885" y="869"/>
                      </a:lnTo>
                      <a:lnTo>
                        <a:pt x="2856" y="817"/>
                      </a:lnTo>
                      <a:lnTo>
                        <a:pt x="2827" y="766"/>
                      </a:lnTo>
                      <a:lnTo>
                        <a:pt x="2796" y="715"/>
                      </a:lnTo>
                      <a:lnTo>
                        <a:pt x="2762" y="665"/>
                      </a:lnTo>
                      <a:lnTo>
                        <a:pt x="2729" y="616"/>
                      </a:lnTo>
                      <a:lnTo>
                        <a:pt x="2694" y="569"/>
                      </a:lnTo>
                      <a:lnTo>
                        <a:pt x="2659" y="522"/>
                      </a:lnTo>
                      <a:lnTo>
                        <a:pt x="2624" y="478"/>
                      </a:lnTo>
                      <a:lnTo>
                        <a:pt x="2587" y="433"/>
                      </a:lnTo>
                      <a:lnTo>
                        <a:pt x="2548" y="390"/>
                      </a:lnTo>
                      <a:lnTo>
                        <a:pt x="2509" y="347"/>
                      </a:lnTo>
                      <a:lnTo>
                        <a:pt x="2468" y="306"/>
                      </a:lnTo>
                      <a:lnTo>
                        <a:pt x="2468" y="306"/>
                      </a:lnTo>
                      <a:close/>
                      <a:moveTo>
                        <a:pt x="2090" y="283"/>
                      </a:moveTo>
                      <a:lnTo>
                        <a:pt x="2090" y="1252"/>
                      </a:lnTo>
                      <a:lnTo>
                        <a:pt x="2090" y="1252"/>
                      </a:lnTo>
                      <a:lnTo>
                        <a:pt x="2008" y="1246"/>
                      </a:lnTo>
                      <a:lnTo>
                        <a:pt x="1928" y="1240"/>
                      </a:lnTo>
                      <a:lnTo>
                        <a:pt x="1846" y="1230"/>
                      </a:lnTo>
                      <a:lnTo>
                        <a:pt x="1768" y="1216"/>
                      </a:lnTo>
                      <a:lnTo>
                        <a:pt x="1690" y="1201"/>
                      </a:lnTo>
                      <a:lnTo>
                        <a:pt x="1612" y="1181"/>
                      </a:lnTo>
                      <a:lnTo>
                        <a:pt x="1536" y="1160"/>
                      </a:lnTo>
                      <a:lnTo>
                        <a:pt x="1460" y="1137"/>
                      </a:lnTo>
                      <a:lnTo>
                        <a:pt x="1460" y="1137"/>
                      </a:lnTo>
                      <a:lnTo>
                        <a:pt x="1489" y="1072"/>
                      </a:lnTo>
                      <a:lnTo>
                        <a:pt x="1519" y="1010"/>
                      </a:lnTo>
                      <a:lnTo>
                        <a:pt x="1550" y="949"/>
                      </a:lnTo>
                      <a:lnTo>
                        <a:pt x="1583" y="889"/>
                      </a:lnTo>
                      <a:lnTo>
                        <a:pt x="1616" y="830"/>
                      </a:lnTo>
                      <a:lnTo>
                        <a:pt x="1651" y="774"/>
                      </a:lnTo>
                      <a:lnTo>
                        <a:pt x="1690" y="717"/>
                      </a:lnTo>
                      <a:lnTo>
                        <a:pt x="1727" y="663"/>
                      </a:lnTo>
                      <a:lnTo>
                        <a:pt x="1768" y="610"/>
                      </a:lnTo>
                      <a:lnTo>
                        <a:pt x="1809" y="559"/>
                      </a:lnTo>
                      <a:lnTo>
                        <a:pt x="1852" y="509"/>
                      </a:lnTo>
                      <a:lnTo>
                        <a:pt x="1895" y="460"/>
                      </a:lnTo>
                      <a:lnTo>
                        <a:pt x="1940" y="413"/>
                      </a:lnTo>
                      <a:lnTo>
                        <a:pt x="1986" y="368"/>
                      </a:lnTo>
                      <a:lnTo>
                        <a:pt x="2035" y="326"/>
                      </a:lnTo>
                      <a:lnTo>
                        <a:pt x="2084" y="283"/>
                      </a:lnTo>
                      <a:lnTo>
                        <a:pt x="2084" y="283"/>
                      </a:lnTo>
                      <a:lnTo>
                        <a:pt x="2090" y="283"/>
                      </a:lnTo>
                      <a:lnTo>
                        <a:pt x="2090" y="283"/>
                      </a:lnTo>
                      <a:close/>
                      <a:moveTo>
                        <a:pt x="1330" y="1088"/>
                      </a:moveTo>
                      <a:lnTo>
                        <a:pt x="1330" y="1088"/>
                      </a:lnTo>
                      <a:lnTo>
                        <a:pt x="1267" y="1061"/>
                      </a:lnTo>
                      <a:lnTo>
                        <a:pt x="1203" y="1031"/>
                      </a:lnTo>
                      <a:lnTo>
                        <a:pt x="1142" y="998"/>
                      </a:lnTo>
                      <a:lnTo>
                        <a:pt x="1082" y="965"/>
                      </a:lnTo>
                      <a:lnTo>
                        <a:pt x="1023" y="928"/>
                      </a:lnTo>
                      <a:lnTo>
                        <a:pt x="965" y="891"/>
                      </a:lnTo>
                      <a:lnTo>
                        <a:pt x="908" y="852"/>
                      </a:lnTo>
                      <a:lnTo>
                        <a:pt x="852" y="811"/>
                      </a:lnTo>
                      <a:lnTo>
                        <a:pt x="852" y="811"/>
                      </a:lnTo>
                      <a:lnTo>
                        <a:pt x="905" y="762"/>
                      </a:lnTo>
                      <a:lnTo>
                        <a:pt x="957" y="717"/>
                      </a:lnTo>
                      <a:lnTo>
                        <a:pt x="1012" y="673"/>
                      </a:lnTo>
                      <a:lnTo>
                        <a:pt x="1068" y="632"/>
                      </a:lnTo>
                      <a:lnTo>
                        <a:pt x="1127" y="591"/>
                      </a:lnTo>
                      <a:lnTo>
                        <a:pt x="1185" y="554"/>
                      </a:lnTo>
                      <a:lnTo>
                        <a:pt x="1246" y="519"/>
                      </a:lnTo>
                      <a:lnTo>
                        <a:pt x="1308" y="485"/>
                      </a:lnTo>
                      <a:lnTo>
                        <a:pt x="1372" y="454"/>
                      </a:lnTo>
                      <a:lnTo>
                        <a:pt x="1437" y="425"/>
                      </a:lnTo>
                      <a:lnTo>
                        <a:pt x="1503" y="400"/>
                      </a:lnTo>
                      <a:lnTo>
                        <a:pt x="1571" y="376"/>
                      </a:lnTo>
                      <a:lnTo>
                        <a:pt x="1639" y="355"/>
                      </a:lnTo>
                      <a:lnTo>
                        <a:pt x="1710" y="335"/>
                      </a:lnTo>
                      <a:lnTo>
                        <a:pt x="1780" y="320"/>
                      </a:lnTo>
                      <a:lnTo>
                        <a:pt x="1852" y="306"/>
                      </a:lnTo>
                      <a:lnTo>
                        <a:pt x="1852" y="306"/>
                      </a:lnTo>
                      <a:lnTo>
                        <a:pt x="1811" y="347"/>
                      </a:lnTo>
                      <a:lnTo>
                        <a:pt x="1772" y="390"/>
                      </a:lnTo>
                      <a:lnTo>
                        <a:pt x="1733" y="433"/>
                      </a:lnTo>
                      <a:lnTo>
                        <a:pt x="1696" y="478"/>
                      </a:lnTo>
                      <a:lnTo>
                        <a:pt x="1661" y="522"/>
                      </a:lnTo>
                      <a:lnTo>
                        <a:pt x="1624" y="569"/>
                      </a:lnTo>
                      <a:lnTo>
                        <a:pt x="1591" y="618"/>
                      </a:lnTo>
                      <a:lnTo>
                        <a:pt x="1558" y="665"/>
                      </a:lnTo>
                      <a:lnTo>
                        <a:pt x="1524" y="715"/>
                      </a:lnTo>
                      <a:lnTo>
                        <a:pt x="1493" y="766"/>
                      </a:lnTo>
                      <a:lnTo>
                        <a:pt x="1464" y="817"/>
                      </a:lnTo>
                      <a:lnTo>
                        <a:pt x="1435" y="869"/>
                      </a:lnTo>
                      <a:lnTo>
                        <a:pt x="1408" y="924"/>
                      </a:lnTo>
                      <a:lnTo>
                        <a:pt x="1380" y="977"/>
                      </a:lnTo>
                      <a:lnTo>
                        <a:pt x="1355" y="1033"/>
                      </a:lnTo>
                      <a:lnTo>
                        <a:pt x="1330" y="1088"/>
                      </a:lnTo>
                      <a:lnTo>
                        <a:pt x="1330" y="1088"/>
                      </a:lnTo>
                      <a:close/>
                      <a:moveTo>
                        <a:pt x="1408" y="1265"/>
                      </a:moveTo>
                      <a:lnTo>
                        <a:pt x="1408" y="1265"/>
                      </a:lnTo>
                      <a:lnTo>
                        <a:pt x="1489" y="1291"/>
                      </a:lnTo>
                      <a:lnTo>
                        <a:pt x="1571" y="1314"/>
                      </a:lnTo>
                      <a:lnTo>
                        <a:pt x="1655" y="1335"/>
                      </a:lnTo>
                      <a:lnTo>
                        <a:pt x="1741" y="1353"/>
                      </a:lnTo>
                      <a:lnTo>
                        <a:pt x="1827" y="1367"/>
                      </a:lnTo>
                      <a:lnTo>
                        <a:pt x="1914" y="1378"/>
                      </a:lnTo>
                      <a:lnTo>
                        <a:pt x="2002" y="1386"/>
                      </a:lnTo>
                      <a:lnTo>
                        <a:pt x="2090" y="1390"/>
                      </a:lnTo>
                      <a:lnTo>
                        <a:pt x="2090" y="2090"/>
                      </a:lnTo>
                      <a:lnTo>
                        <a:pt x="1257" y="2090"/>
                      </a:lnTo>
                      <a:lnTo>
                        <a:pt x="1257" y="2090"/>
                      </a:lnTo>
                      <a:lnTo>
                        <a:pt x="1261" y="1981"/>
                      </a:lnTo>
                      <a:lnTo>
                        <a:pt x="1271" y="1873"/>
                      </a:lnTo>
                      <a:lnTo>
                        <a:pt x="1285" y="1768"/>
                      </a:lnTo>
                      <a:lnTo>
                        <a:pt x="1300" y="1663"/>
                      </a:lnTo>
                      <a:lnTo>
                        <a:pt x="1322" y="1562"/>
                      </a:lnTo>
                      <a:lnTo>
                        <a:pt x="1347" y="1460"/>
                      </a:lnTo>
                      <a:lnTo>
                        <a:pt x="1376" y="1361"/>
                      </a:lnTo>
                      <a:lnTo>
                        <a:pt x="1408" y="1265"/>
                      </a:lnTo>
                      <a:lnTo>
                        <a:pt x="1408" y="1265"/>
                      </a:lnTo>
                      <a:close/>
                      <a:moveTo>
                        <a:pt x="2090" y="2230"/>
                      </a:moveTo>
                      <a:lnTo>
                        <a:pt x="2090" y="3068"/>
                      </a:lnTo>
                      <a:lnTo>
                        <a:pt x="2090" y="3068"/>
                      </a:lnTo>
                      <a:lnTo>
                        <a:pt x="2008" y="3072"/>
                      </a:lnTo>
                      <a:lnTo>
                        <a:pt x="1926" y="3080"/>
                      </a:lnTo>
                      <a:lnTo>
                        <a:pt x="1846" y="3090"/>
                      </a:lnTo>
                      <a:lnTo>
                        <a:pt x="1766" y="3102"/>
                      </a:lnTo>
                      <a:lnTo>
                        <a:pt x="1688" y="3115"/>
                      </a:lnTo>
                      <a:lnTo>
                        <a:pt x="1610" y="3133"/>
                      </a:lnTo>
                      <a:lnTo>
                        <a:pt x="1534" y="3154"/>
                      </a:lnTo>
                      <a:lnTo>
                        <a:pt x="1458" y="3176"/>
                      </a:lnTo>
                      <a:lnTo>
                        <a:pt x="1458" y="3176"/>
                      </a:lnTo>
                      <a:lnTo>
                        <a:pt x="1437" y="3123"/>
                      </a:lnTo>
                      <a:lnTo>
                        <a:pt x="1415" y="3066"/>
                      </a:lnTo>
                      <a:lnTo>
                        <a:pt x="1396" y="3012"/>
                      </a:lnTo>
                      <a:lnTo>
                        <a:pt x="1376" y="2955"/>
                      </a:lnTo>
                      <a:lnTo>
                        <a:pt x="1359" y="2899"/>
                      </a:lnTo>
                      <a:lnTo>
                        <a:pt x="1343" y="2840"/>
                      </a:lnTo>
                      <a:lnTo>
                        <a:pt x="1330" y="2782"/>
                      </a:lnTo>
                      <a:lnTo>
                        <a:pt x="1316" y="2723"/>
                      </a:lnTo>
                      <a:lnTo>
                        <a:pt x="1304" y="2663"/>
                      </a:lnTo>
                      <a:lnTo>
                        <a:pt x="1292" y="2603"/>
                      </a:lnTo>
                      <a:lnTo>
                        <a:pt x="1283" y="2542"/>
                      </a:lnTo>
                      <a:lnTo>
                        <a:pt x="1275" y="2480"/>
                      </a:lnTo>
                      <a:lnTo>
                        <a:pt x="1269" y="2419"/>
                      </a:lnTo>
                      <a:lnTo>
                        <a:pt x="1263" y="2357"/>
                      </a:lnTo>
                      <a:lnTo>
                        <a:pt x="1259" y="2293"/>
                      </a:lnTo>
                      <a:lnTo>
                        <a:pt x="1257" y="2230"/>
                      </a:lnTo>
                      <a:lnTo>
                        <a:pt x="2090" y="2230"/>
                      </a:lnTo>
                      <a:close/>
                      <a:moveTo>
                        <a:pt x="1852" y="4014"/>
                      </a:moveTo>
                      <a:lnTo>
                        <a:pt x="1852" y="4014"/>
                      </a:lnTo>
                      <a:lnTo>
                        <a:pt x="1788" y="4002"/>
                      </a:lnTo>
                      <a:lnTo>
                        <a:pt x="1723" y="3989"/>
                      </a:lnTo>
                      <a:lnTo>
                        <a:pt x="1661" y="3971"/>
                      </a:lnTo>
                      <a:lnTo>
                        <a:pt x="1599" y="3954"/>
                      </a:lnTo>
                      <a:lnTo>
                        <a:pt x="1538" y="3934"/>
                      </a:lnTo>
                      <a:lnTo>
                        <a:pt x="1478" y="3911"/>
                      </a:lnTo>
                      <a:lnTo>
                        <a:pt x="1419" y="3887"/>
                      </a:lnTo>
                      <a:lnTo>
                        <a:pt x="1361" y="3862"/>
                      </a:lnTo>
                      <a:lnTo>
                        <a:pt x="1304" y="3833"/>
                      </a:lnTo>
                      <a:lnTo>
                        <a:pt x="1248" y="3803"/>
                      </a:lnTo>
                      <a:lnTo>
                        <a:pt x="1193" y="3772"/>
                      </a:lnTo>
                      <a:lnTo>
                        <a:pt x="1140" y="3739"/>
                      </a:lnTo>
                      <a:lnTo>
                        <a:pt x="1088" y="3704"/>
                      </a:lnTo>
                      <a:lnTo>
                        <a:pt x="1037" y="3667"/>
                      </a:lnTo>
                      <a:lnTo>
                        <a:pt x="988" y="3628"/>
                      </a:lnTo>
                      <a:lnTo>
                        <a:pt x="940" y="3589"/>
                      </a:lnTo>
                      <a:lnTo>
                        <a:pt x="940" y="3589"/>
                      </a:lnTo>
                      <a:lnTo>
                        <a:pt x="990" y="3554"/>
                      </a:lnTo>
                      <a:lnTo>
                        <a:pt x="1045" y="3519"/>
                      </a:lnTo>
                      <a:lnTo>
                        <a:pt x="1098" y="3488"/>
                      </a:lnTo>
                      <a:lnTo>
                        <a:pt x="1154" y="3456"/>
                      </a:lnTo>
                      <a:lnTo>
                        <a:pt x="1209" y="3429"/>
                      </a:lnTo>
                      <a:lnTo>
                        <a:pt x="1267" y="3402"/>
                      </a:lnTo>
                      <a:lnTo>
                        <a:pt x="1324" y="3375"/>
                      </a:lnTo>
                      <a:lnTo>
                        <a:pt x="1384" y="3351"/>
                      </a:lnTo>
                      <a:lnTo>
                        <a:pt x="1384" y="3351"/>
                      </a:lnTo>
                      <a:lnTo>
                        <a:pt x="1431" y="3445"/>
                      </a:lnTo>
                      <a:lnTo>
                        <a:pt x="1482" y="3534"/>
                      </a:lnTo>
                      <a:lnTo>
                        <a:pt x="1536" y="3622"/>
                      </a:lnTo>
                      <a:lnTo>
                        <a:pt x="1593" y="3708"/>
                      </a:lnTo>
                      <a:lnTo>
                        <a:pt x="1653" y="3788"/>
                      </a:lnTo>
                      <a:lnTo>
                        <a:pt x="1716" y="3868"/>
                      </a:lnTo>
                      <a:lnTo>
                        <a:pt x="1782" y="3942"/>
                      </a:lnTo>
                      <a:lnTo>
                        <a:pt x="1852" y="4014"/>
                      </a:lnTo>
                      <a:lnTo>
                        <a:pt x="1852" y="4014"/>
                      </a:lnTo>
                      <a:close/>
                      <a:moveTo>
                        <a:pt x="2230" y="4037"/>
                      </a:moveTo>
                      <a:lnTo>
                        <a:pt x="2230" y="3209"/>
                      </a:lnTo>
                      <a:lnTo>
                        <a:pt x="2230" y="3209"/>
                      </a:lnTo>
                      <a:lnTo>
                        <a:pt x="2304" y="3213"/>
                      </a:lnTo>
                      <a:lnTo>
                        <a:pt x="2378" y="3219"/>
                      </a:lnTo>
                      <a:lnTo>
                        <a:pt x="2450" y="3226"/>
                      </a:lnTo>
                      <a:lnTo>
                        <a:pt x="2525" y="3236"/>
                      </a:lnTo>
                      <a:lnTo>
                        <a:pt x="2595" y="3250"/>
                      </a:lnTo>
                      <a:lnTo>
                        <a:pt x="2667" y="3265"/>
                      </a:lnTo>
                      <a:lnTo>
                        <a:pt x="2737" y="3283"/>
                      </a:lnTo>
                      <a:lnTo>
                        <a:pt x="2805" y="3302"/>
                      </a:lnTo>
                      <a:lnTo>
                        <a:pt x="2805" y="3302"/>
                      </a:lnTo>
                      <a:lnTo>
                        <a:pt x="2778" y="3357"/>
                      </a:lnTo>
                      <a:lnTo>
                        <a:pt x="2749" y="3410"/>
                      </a:lnTo>
                      <a:lnTo>
                        <a:pt x="2719" y="3462"/>
                      </a:lnTo>
                      <a:lnTo>
                        <a:pt x="2688" y="3513"/>
                      </a:lnTo>
                      <a:lnTo>
                        <a:pt x="2657" y="3564"/>
                      </a:lnTo>
                      <a:lnTo>
                        <a:pt x="2624" y="3612"/>
                      </a:lnTo>
                      <a:lnTo>
                        <a:pt x="2589" y="3661"/>
                      </a:lnTo>
                      <a:lnTo>
                        <a:pt x="2554" y="3708"/>
                      </a:lnTo>
                      <a:lnTo>
                        <a:pt x="2519" y="3753"/>
                      </a:lnTo>
                      <a:lnTo>
                        <a:pt x="2482" y="3798"/>
                      </a:lnTo>
                      <a:lnTo>
                        <a:pt x="2443" y="3840"/>
                      </a:lnTo>
                      <a:lnTo>
                        <a:pt x="2404" y="3881"/>
                      </a:lnTo>
                      <a:lnTo>
                        <a:pt x="2363" y="3922"/>
                      </a:lnTo>
                      <a:lnTo>
                        <a:pt x="2322" y="3963"/>
                      </a:lnTo>
                      <a:lnTo>
                        <a:pt x="2281" y="4000"/>
                      </a:lnTo>
                      <a:lnTo>
                        <a:pt x="2238" y="4037"/>
                      </a:lnTo>
                      <a:lnTo>
                        <a:pt x="2238" y="4037"/>
                      </a:lnTo>
                      <a:lnTo>
                        <a:pt x="2230" y="4037"/>
                      </a:lnTo>
                      <a:lnTo>
                        <a:pt x="2230" y="4037"/>
                      </a:lnTo>
                      <a:close/>
                      <a:moveTo>
                        <a:pt x="2936" y="3351"/>
                      </a:moveTo>
                      <a:lnTo>
                        <a:pt x="2936" y="3351"/>
                      </a:lnTo>
                      <a:lnTo>
                        <a:pt x="2996" y="3375"/>
                      </a:lnTo>
                      <a:lnTo>
                        <a:pt x="3053" y="3402"/>
                      </a:lnTo>
                      <a:lnTo>
                        <a:pt x="3111" y="3429"/>
                      </a:lnTo>
                      <a:lnTo>
                        <a:pt x="3166" y="3456"/>
                      </a:lnTo>
                      <a:lnTo>
                        <a:pt x="3222" y="3488"/>
                      </a:lnTo>
                      <a:lnTo>
                        <a:pt x="3275" y="3521"/>
                      </a:lnTo>
                      <a:lnTo>
                        <a:pt x="3330" y="3554"/>
                      </a:lnTo>
                      <a:lnTo>
                        <a:pt x="3380" y="3589"/>
                      </a:lnTo>
                      <a:lnTo>
                        <a:pt x="3380" y="3589"/>
                      </a:lnTo>
                      <a:lnTo>
                        <a:pt x="3332" y="3628"/>
                      </a:lnTo>
                      <a:lnTo>
                        <a:pt x="3283" y="3667"/>
                      </a:lnTo>
                      <a:lnTo>
                        <a:pt x="3232" y="3704"/>
                      </a:lnTo>
                      <a:lnTo>
                        <a:pt x="3180" y="3739"/>
                      </a:lnTo>
                      <a:lnTo>
                        <a:pt x="3127" y="3772"/>
                      </a:lnTo>
                      <a:lnTo>
                        <a:pt x="3070" y="3803"/>
                      </a:lnTo>
                      <a:lnTo>
                        <a:pt x="3016" y="3833"/>
                      </a:lnTo>
                      <a:lnTo>
                        <a:pt x="2959" y="3862"/>
                      </a:lnTo>
                      <a:lnTo>
                        <a:pt x="2901" y="3887"/>
                      </a:lnTo>
                      <a:lnTo>
                        <a:pt x="2842" y="3911"/>
                      </a:lnTo>
                      <a:lnTo>
                        <a:pt x="2782" y="3934"/>
                      </a:lnTo>
                      <a:lnTo>
                        <a:pt x="2721" y="3954"/>
                      </a:lnTo>
                      <a:lnTo>
                        <a:pt x="2659" y="3971"/>
                      </a:lnTo>
                      <a:lnTo>
                        <a:pt x="2597" y="3989"/>
                      </a:lnTo>
                      <a:lnTo>
                        <a:pt x="2532" y="4002"/>
                      </a:lnTo>
                      <a:lnTo>
                        <a:pt x="2468" y="4014"/>
                      </a:lnTo>
                      <a:lnTo>
                        <a:pt x="2468" y="4014"/>
                      </a:lnTo>
                      <a:lnTo>
                        <a:pt x="2538" y="3942"/>
                      </a:lnTo>
                      <a:lnTo>
                        <a:pt x="2604" y="3868"/>
                      </a:lnTo>
                      <a:lnTo>
                        <a:pt x="2667" y="3788"/>
                      </a:lnTo>
                      <a:lnTo>
                        <a:pt x="2727" y="3708"/>
                      </a:lnTo>
                      <a:lnTo>
                        <a:pt x="2784" y="3622"/>
                      </a:lnTo>
                      <a:lnTo>
                        <a:pt x="2838" y="3534"/>
                      </a:lnTo>
                      <a:lnTo>
                        <a:pt x="2889" y="3445"/>
                      </a:lnTo>
                      <a:lnTo>
                        <a:pt x="2936" y="3351"/>
                      </a:lnTo>
                      <a:lnTo>
                        <a:pt x="2936" y="3351"/>
                      </a:lnTo>
                      <a:close/>
                      <a:moveTo>
                        <a:pt x="2862" y="3176"/>
                      </a:moveTo>
                      <a:lnTo>
                        <a:pt x="2862" y="3176"/>
                      </a:lnTo>
                      <a:lnTo>
                        <a:pt x="2786" y="3154"/>
                      </a:lnTo>
                      <a:lnTo>
                        <a:pt x="2710" y="3133"/>
                      </a:lnTo>
                      <a:lnTo>
                        <a:pt x="2632" y="3115"/>
                      </a:lnTo>
                      <a:lnTo>
                        <a:pt x="2554" y="3102"/>
                      </a:lnTo>
                      <a:lnTo>
                        <a:pt x="2474" y="3090"/>
                      </a:lnTo>
                      <a:lnTo>
                        <a:pt x="2394" y="3080"/>
                      </a:lnTo>
                      <a:lnTo>
                        <a:pt x="2312" y="3072"/>
                      </a:lnTo>
                      <a:lnTo>
                        <a:pt x="2230" y="3068"/>
                      </a:lnTo>
                      <a:lnTo>
                        <a:pt x="2230" y="2230"/>
                      </a:lnTo>
                      <a:lnTo>
                        <a:pt x="3063" y="2230"/>
                      </a:lnTo>
                      <a:lnTo>
                        <a:pt x="3063" y="2230"/>
                      </a:lnTo>
                      <a:lnTo>
                        <a:pt x="3061" y="2293"/>
                      </a:lnTo>
                      <a:lnTo>
                        <a:pt x="3057" y="2357"/>
                      </a:lnTo>
                      <a:lnTo>
                        <a:pt x="3051" y="2419"/>
                      </a:lnTo>
                      <a:lnTo>
                        <a:pt x="3045" y="2480"/>
                      </a:lnTo>
                      <a:lnTo>
                        <a:pt x="3037" y="2542"/>
                      </a:lnTo>
                      <a:lnTo>
                        <a:pt x="3028" y="2603"/>
                      </a:lnTo>
                      <a:lnTo>
                        <a:pt x="3016" y="2663"/>
                      </a:lnTo>
                      <a:lnTo>
                        <a:pt x="3004" y="2723"/>
                      </a:lnTo>
                      <a:lnTo>
                        <a:pt x="2990" y="2782"/>
                      </a:lnTo>
                      <a:lnTo>
                        <a:pt x="2977" y="2840"/>
                      </a:lnTo>
                      <a:lnTo>
                        <a:pt x="2961" y="2899"/>
                      </a:lnTo>
                      <a:lnTo>
                        <a:pt x="2944" y="2955"/>
                      </a:lnTo>
                      <a:lnTo>
                        <a:pt x="2924" y="3012"/>
                      </a:lnTo>
                      <a:lnTo>
                        <a:pt x="2905" y="3066"/>
                      </a:lnTo>
                      <a:lnTo>
                        <a:pt x="2883" y="3123"/>
                      </a:lnTo>
                      <a:lnTo>
                        <a:pt x="2862" y="3176"/>
                      </a:lnTo>
                      <a:lnTo>
                        <a:pt x="2862" y="3176"/>
                      </a:lnTo>
                      <a:close/>
                      <a:moveTo>
                        <a:pt x="2230" y="2090"/>
                      </a:moveTo>
                      <a:lnTo>
                        <a:pt x="2230" y="1390"/>
                      </a:lnTo>
                      <a:lnTo>
                        <a:pt x="2230" y="1390"/>
                      </a:lnTo>
                      <a:lnTo>
                        <a:pt x="2318" y="1386"/>
                      </a:lnTo>
                      <a:lnTo>
                        <a:pt x="2406" y="1378"/>
                      </a:lnTo>
                      <a:lnTo>
                        <a:pt x="2493" y="1367"/>
                      </a:lnTo>
                      <a:lnTo>
                        <a:pt x="2579" y="1353"/>
                      </a:lnTo>
                      <a:lnTo>
                        <a:pt x="2665" y="1335"/>
                      </a:lnTo>
                      <a:lnTo>
                        <a:pt x="2749" y="1316"/>
                      </a:lnTo>
                      <a:lnTo>
                        <a:pt x="2831" y="1291"/>
                      </a:lnTo>
                      <a:lnTo>
                        <a:pt x="2912" y="1265"/>
                      </a:lnTo>
                      <a:lnTo>
                        <a:pt x="2912" y="1265"/>
                      </a:lnTo>
                      <a:lnTo>
                        <a:pt x="2944" y="1361"/>
                      </a:lnTo>
                      <a:lnTo>
                        <a:pt x="2973" y="1460"/>
                      </a:lnTo>
                      <a:lnTo>
                        <a:pt x="2998" y="1562"/>
                      </a:lnTo>
                      <a:lnTo>
                        <a:pt x="3020" y="1665"/>
                      </a:lnTo>
                      <a:lnTo>
                        <a:pt x="3035" y="1768"/>
                      </a:lnTo>
                      <a:lnTo>
                        <a:pt x="3049" y="1873"/>
                      </a:lnTo>
                      <a:lnTo>
                        <a:pt x="3059" y="1983"/>
                      </a:lnTo>
                      <a:lnTo>
                        <a:pt x="3063" y="2090"/>
                      </a:lnTo>
                      <a:lnTo>
                        <a:pt x="2230" y="2090"/>
                      </a:lnTo>
                      <a:lnTo>
                        <a:pt x="2230" y="2090"/>
                      </a:lnTo>
                      <a:close/>
                      <a:moveTo>
                        <a:pt x="756" y="910"/>
                      </a:moveTo>
                      <a:lnTo>
                        <a:pt x="756" y="910"/>
                      </a:lnTo>
                      <a:lnTo>
                        <a:pt x="817" y="955"/>
                      </a:lnTo>
                      <a:lnTo>
                        <a:pt x="879" y="1000"/>
                      </a:lnTo>
                      <a:lnTo>
                        <a:pt x="942" y="1041"/>
                      </a:lnTo>
                      <a:lnTo>
                        <a:pt x="1006" y="1080"/>
                      </a:lnTo>
                      <a:lnTo>
                        <a:pt x="1072" y="1119"/>
                      </a:lnTo>
                      <a:lnTo>
                        <a:pt x="1140" y="1154"/>
                      </a:lnTo>
                      <a:lnTo>
                        <a:pt x="1209" y="1187"/>
                      </a:lnTo>
                      <a:lnTo>
                        <a:pt x="1277" y="1216"/>
                      </a:lnTo>
                      <a:lnTo>
                        <a:pt x="1277" y="1216"/>
                      </a:lnTo>
                      <a:lnTo>
                        <a:pt x="1244" y="1320"/>
                      </a:lnTo>
                      <a:lnTo>
                        <a:pt x="1213" y="1423"/>
                      </a:lnTo>
                      <a:lnTo>
                        <a:pt x="1187" y="1530"/>
                      </a:lnTo>
                      <a:lnTo>
                        <a:pt x="1164" y="1639"/>
                      </a:lnTo>
                      <a:lnTo>
                        <a:pt x="1146" y="1749"/>
                      </a:lnTo>
                      <a:lnTo>
                        <a:pt x="1133" y="1862"/>
                      </a:lnTo>
                      <a:lnTo>
                        <a:pt x="1123" y="1975"/>
                      </a:lnTo>
                      <a:lnTo>
                        <a:pt x="1117" y="2090"/>
                      </a:lnTo>
                      <a:lnTo>
                        <a:pt x="283" y="2090"/>
                      </a:lnTo>
                      <a:lnTo>
                        <a:pt x="283" y="2090"/>
                      </a:lnTo>
                      <a:lnTo>
                        <a:pt x="287" y="2006"/>
                      </a:lnTo>
                      <a:lnTo>
                        <a:pt x="296" y="1922"/>
                      </a:lnTo>
                      <a:lnTo>
                        <a:pt x="308" y="1840"/>
                      </a:lnTo>
                      <a:lnTo>
                        <a:pt x="324" y="1760"/>
                      </a:lnTo>
                      <a:lnTo>
                        <a:pt x="343" y="1680"/>
                      </a:lnTo>
                      <a:lnTo>
                        <a:pt x="366" y="1602"/>
                      </a:lnTo>
                      <a:lnTo>
                        <a:pt x="392" y="1524"/>
                      </a:lnTo>
                      <a:lnTo>
                        <a:pt x="421" y="1450"/>
                      </a:lnTo>
                      <a:lnTo>
                        <a:pt x="452" y="1376"/>
                      </a:lnTo>
                      <a:lnTo>
                        <a:pt x="487" y="1304"/>
                      </a:lnTo>
                      <a:lnTo>
                        <a:pt x="526" y="1234"/>
                      </a:lnTo>
                      <a:lnTo>
                        <a:pt x="567" y="1166"/>
                      </a:lnTo>
                      <a:lnTo>
                        <a:pt x="610" y="1098"/>
                      </a:lnTo>
                      <a:lnTo>
                        <a:pt x="657" y="1033"/>
                      </a:lnTo>
                      <a:lnTo>
                        <a:pt x="706" y="971"/>
                      </a:lnTo>
                      <a:lnTo>
                        <a:pt x="756" y="910"/>
                      </a:lnTo>
                      <a:lnTo>
                        <a:pt x="756" y="910"/>
                      </a:lnTo>
                      <a:close/>
                      <a:moveTo>
                        <a:pt x="283" y="2230"/>
                      </a:moveTo>
                      <a:lnTo>
                        <a:pt x="1117" y="2230"/>
                      </a:lnTo>
                      <a:lnTo>
                        <a:pt x="1117" y="2230"/>
                      </a:lnTo>
                      <a:lnTo>
                        <a:pt x="1121" y="2296"/>
                      </a:lnTo>
                      <a:lnTo>
                        <a:pt x="1125" y="2363"/>
                      </a:lnTo>
                      <a:lnTo>
                        <a:pt x="1129" y="2427"/>
                      </a:lnTo>
                      <a:lnTo>
                        <a:pt x="1137" y="2493"/>
                      </a:lnTo>
                      <a:lnTo>
                        <a:pt x="1144" y="2558"/>
                      </a:lnTo>
                      <a:lnTo>
                        <a:pt x="1154" y="2622"/>
                      </a:lnTo>
                      <a:lnTo>
                        <a:pt x="1166" y="2684"/>
                      </a:lnTo>
                      <a:lnTo>
                        <a:pt x="1177" y="2747"/>
                      </a:lnTo>
                      <a:lnTo>
                        <a:pt x="1193" y="2809"/>
                      </a:lnTo>
                      <a:lnTo>
                        <a:pt x="1209" y="2870"/>
                      </a:lnTo>
                      <a:lnTo>
                        <a:pt x="1224" y="2932"/>
                      </a:lnTo>
                      <a:lnTo>
                        <a:pt x="1242" y="2990"/>
                      </a:lnTo>
                      <a:lnTo>
                        <a:pt x="1261" y="3051"/>
                      </a:lnTo>
                      <a:lnTo>
                        <a:pt x="1283" y="3109"/>
                      </a:lnTo>
                      <a:lnTo>
                        <a:pt x="1304" y="3168"/>
                      </a:lnTo>
                      <a:lnTo>
                        <a:pt x="1328" y="3224"/>
                      </a:lnTo>
                      <a:lnTo>
                        <a:pt x="1328" y="3224"/>
                      </a:lnTo>
                      <a:lnTo>
                        <a:pt x="1261" y="3252"/>
                      </a:lnTo>
                      <a:lnTo>
                        <a:pt x="1197" y="3281"/>
                      </a:lnTo>
                      <a:lnTo>
                        <a:pt x="1135" y="3310"/>
                      </a:lnTo>
                      <a:lnTo>
                        <a:pt x="1072" y="3343"/>
                      </a:lnTo>
                      <a:lnTo>
                        <a:pt x="1010" y="3378"/>
                      </a:lnTo>
                      <a:lnTo>
                        <a:pt x="951" y="3415"/>
                      </a:lnTo>
                      <a:lnTo>
                        <a:pt x="891" y="3452"/>
                      </a:lnTo>
                      <a:lnTo>
                        <a:pt x="834" y="3493"/>
                      </a:lnTo>
                      <a:lnTo>
                        <a:pt x="834" y="3493"/>
                      </a:lnTo>
                      <a:lnTo>
                        <a:pt x="774" y="3431"/>
                      </a:lnTo>
                      <a:lnTo>
                        <a:pt x="717" y="3365"/>
                      </a:lnTo>
                      <a:lnTo>
                        <a:pt x="663" y="3298"/>
                      </a:lnTo>
                      <a:lnTo>
                        <a:pt x="612" y="3228"/>
                      </a:lnTo>
                      <a:lnTo>
                        <a:pt x="565" y="3154"/>
                      </a:lnTo>
                      <a:lnTo>
                        <a:pt x="521" y="3080"/>
                      </a:lnTo>
                      <a:lnTo>
                        <a:pt x="480" y="3004"/>
                      </a:lnTo>
                      <a:lnTo>
                        <a:pt x="443" y="2924"/>
                      </a:lnTo>
                      <a:lnTo>
                        <a:pt x="409" y="2842"/>
                      </a:lnTo>
                      <a:lnTo>
                        <a:pt x="378" y="2760"/>
                      </a:lnTo>
                      <a:lnTo>
                        <a:pt x="353" y="2675"/>
                      </a:lnTo>
                      <a:lnTo>
                        <a:pt x="329" y="2589"/>
                      </a:lnTo>
                      <a:lnTo>
                        <a:pt x="312" y="2501"/>
                      </a:lnTo>
                      <a:lnTo>
                        <a:pt x="298" y="2411"/>
                      </a:lnTo>
                      <a:lnTo>
                        <a:pt x="289" y="2322"/>
                      </a:lnTo>
                      <a:lnTo>
                        <a:pt x="283" y="2230"/>
                      </a:lnTo>
                      <a:lnTo>
                        <a:pt x="283" y="2230"/>
                      </a:lnTo>
                      <a:close/>
                      <a:moveTo>
                        <a:pt x="3486" y="3493"/>
                      </a:moveTo>
                      <a:lnTo>
                        <a:pt x="3486" y="3493"/>
                      </a:lnTo>
                      <a:lnTo>
                        <a:pt x="3429" y="3452"/>
                      </a:lnTo>
                      <a:lnTo>
                        <a:pt x="3369" y="3415"/>
                      </a:lnTo>
                      <a:lnTo>
                        <a:pt x="3310" y="3378"/>
                      </a:lnTo>
                      <a:lnTo>
                        <a:pt x="3248" y="3343"/>
                      </a:lnTo>
                      <a:lnTo>
                        <a:pt x="3185" y="3310"/>
                      </a:lnTo>
                      <a:lnTo>
                        <a:pt x="3123" y="3279"/>
                      </a:lnTo>
                      <a:lnTo>
                        <a:pt x="3059" y="3252"/>
                      </a:lnTo>
                      <a:lnTo>
                        <a:pt x="2992" y="3224"/>
                      </a:lnTo>
                      <a:lnTo>
                        <a:pt x="2992" y="3224"/>
                      </a:lnTo>
                      <a:lnTo>
                        <a:pt x="3016" y="3168"/>
                      </a:lnTo>
                      <a:lnTo>
                        <a:pt x="3037" y="3109"/>
                      </a:lnTo>
                      <a:lnTo>
                        <a:pt x="3059" y="3051"/>
                      </a:lnTo>
                      <a:lnTo>
                        <a:pt x="3078" y="2990"/>
                      </a:lnTo>
                      <a:lnTo>
                        <a:pt x="3096" y="2932"/>
                      </a:lnTo>
                      <a:lnTo>
                        <a:pt x="3111" y="2870"/>
                      </a:lnTo>
                      <a:lnTo>
                        <a:pt x="3127" y="2809"/>
                      </a:lnTo>
                      <a:lnTo>
                        <a:pt x="3141" y="2747"/>
                      </a:lnTo>
                      <a:lnTo>
                        <a:pt x="3154" y="2684"/>
                      </a:lnTo>
                      <a:lnTo>
                        <a:pt x="3166" y="2620"/>
                      </a:lnTo>
                      <a:lnTo>
                        <a:pt x="3176" y="2558"/>
                      </a:lnTo>
                      <a:lnTo>
                        <a:pt x="3183" y="2493"/>
                      </a:lnTo>
                      <a:lnTo>
                        <a:pt x="3191" y="2427"/>
                      </a:lnTo>
                      <a:lnTo>
                        <a:pt x="3195" y="2363"/>
                      </a:lnTo>
                      <a:lnTo>
                        <a:pt x="3199" y="2296"/>
                      </a:lnTo>
                      <a:lnTo>
                        <a:pt x="3203" y="2230"/>
                      </a:lnTo>
                      <a:lnTo>
                        <a:pt x="4037" y="2230"/>
                      </a:lnTo>
                      <a:lnTo>
                        <a:pt x="4037" y="2230"/>
                      </a:lnTo>
                      <a:lnTo>
                        <a:pt x="4031" y="2322"/>
                      </a:lnTo>
                      <a:lnTo>
                        <a:pt x="4022" y="2411"/>
                      </a:lnTo>
                      <a:lnTo>
                        <a:pt x="4008" y="2501"/>
                      </a:lnTo>
                      <a:lnTo>
                        <a:pt x="3991" y="2589"/>
                      </a:lnTo>
                      <a:lnTo>
                        <a:pt x="3967" y="2675"/>
                      </a:lnTo>
                      <a:lnTo>
                        <a:pt x="3942" y="2760"/>
                      </a:lnTo>
                      <a:lnTo>
                        <a:pt x="3911" y="2842"/>
                      </a:lnTo>
                      <a:lnTo>
                        <a:pt x="3877" y="2924"/>
                      </a:lnTo>
                      <a:lnTo>
                        <a:pt x="3840" y="3004"/>
                      </a:lnTo>
                      <a:lnTo>
                        <a:pt x="3799" y="3080"/>
                      </a:lnTo>
                      <a:lnTo>
                        <a:pt x="3755" y="3154"/>
                      </a:lnTo>
                      <a:lnTo>
                        <a:pt x="3708" y="3228"/>
                      </a:lnTo>
                      <a:lnTo>
                        <a:pt x="3657" y="3298"/>
                      </a:lnTo>
                      <a:lnTo>
                        <a:pt x="3603" y="3365"/>
                      </a:lnTo>
                      <a:lnTo>
                        <a:pt x="3546" y="3431"/>
                      </a:lnTo>
                      <a:lnTo>
                        <a:pt x="3486" y="3493"/>
                      </a:lnTo>
                      <a:lnTo>
                        <a:pt x="3486" y="3493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4" name="Google Shape;2994;p27"/>
                <p:cNvSpPr/>
                <p:nvPr/>
              </p:nvSpPr>
              <p:spPr>
                <a:xfrm rot="-740842">
                  <a:off x="6528452" y="2401179"/>
                  <a:ext cx="75585" cy="17589"/>
                </a:xfrm>
                <a:prstGeom prst="rect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5" name="Google Shape;2995;p27"/>
                <p:cNvSpPr/>
                <p:nvPr/>
              </p:nvSpPr>
              <p:spPr>
                <a:xfrm rot="740842" flipH="1">
                  <a:off x="6620626" y="2401179"/>
                  <a:ext cx="75585" cy="17589"/>
                </a:xfrm>
                <a:prstGeom prst="rect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6" name="Google Shape;2996;p27"/>
                <p:cNvSpPr/>
                <p:nvPr/>
              </p:nvSpPr>
              <p:spPr>
                <a:xfrm rot="5400000">
                  <a:off x="6534891" y="2450823"/>
                  <a:ext cx="159533" cy="143091"/>
                </a:xfrm>
                <a:prstGeom prst="flowChartDelay">
                  <a:avLst/>
                </a:pr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7" name="Google Shape;2997;p27"/>
                <p:cNvSpPr/>
                <p:nvPr/>
              </p:nvSpPr>
              <p:spPr>
                <a:xfrm>
                  <a:off x="6522407" y="2407575"/>
                  <a:ext cx="179294" cy="21747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420" extrusionOk="0">
                      <a:moveTo>
                        <a:pt x="345" y="39"/>
                      </a:moveTo>
                      <a:cubicBezTo>
                        <a:pt x="281" y="25"/>
                        <a:pt x="281" y="25"/>
                        <a:pt x="281" y="25"/>
                      </a:cubicBezTo>
                      <a:cubicBezTo>
                        <a:pt x="281" y="48"/>
                        <a:pt x="281" y="48"/>
                        <a:pt x="281" y="48"/>
                      </a:cubicBezTo>
                      <a:cubicBezTo>
                        <a:pt x="212" y="32"/>
                        <a:pt x="212" y="32"/>
                        <a:pt x="212" y="32"/>
                      </a:cubicBezTo>
                      <a:cubicBezTo>
                        <a:pt x="212" y="9"/>
                        <a:pt x="212" y="9"/>
                        <a:pt x="212" y="9"/>
                      </a:cubicBezTo>
                      <a:cubicBezTo>
                        <a:pt x="172" y="0"/>
                        <a:pt x="172" y="0"/>
                        <a:pt x="172" y="0"/>
                      </a:cubicBezTo>
                      <a:cubicBezTo>
                        <a:pt x="133" y="9"/>
                        <a:pt x="133" y="9"/>
                        <a:pt x="133" y="9"/>
                      </a:cubicBezTo>
                      <a:cubicBezTo>
                        <a:pt x="133" y="32"/>
                        <a:pt x="133" y="32"/>
                        <a:pt x="133" y="32"/>
                      </a:cubicBezTo>
                      <a:cubicBezTo>
                        <a:pt x="63" y="48"/>
                        <a:pt x="63" y="48"/>
                        <a:pt x="63" y="48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0" y="164"/>
                        <a:pt x="0" y="164"/>
                        <a:pt x="0" y="164"/>
                      </a:cubicBezTo>
                      <a:cubicBezTo>
                        <a:pt x="0" y="280"/>
                        <a:pt x="71" y="378"/>
                        <a:pt x="172" y="420"/>
                      </a:cubicBezTo>
                      <a:cubicBezTo>
                        <a:pt x="274" y="378"/>
                        <a:pt x="345" y="280"/>
                        <a:pt x="345" y="164"/>
                      </a:cubicBezTo>
                      <a:cubicBezTo>
                        <a:pt x="345" y="39"/>
                        <a:pt x="345" y="39"/>
                        <a:pt x="345" y="39"/>
                      </a:cubicBezTo>
                      <a:close/>
                      <a:moveTo>
                        <a:pt x="52" y="210"/>
                      </a:moveTo>
                      <a:cubicBezTo>
                        <a:pt x="48" y="195"/>
                        <a:pt x="47" y="180"/>
                        <a:pt x="47" y="164"/>
                      </a:cubicBezTo>
                      <a:cubicBezTo>
                        <a:pt x="47" y="102"/>
                        <a:pt x="47" y="102"/>
                        <a:pt x="47" y="102"/>
                      </a:cubicBezTo>
                      <a:cubicBezTo>
                        <a:pt x="47" y="102"/>
                        <a:pt x="47" y="102"/>
                        <a:pt x="172" y="72"/>
                      </a:cubicBezTo>
                      <a:cubicBezTo>
                        <a:pt x="239" y="88"/>
                        <a:pt x="270" y="95"/>
                        <a:pt x="284" y="99"/>
                      </a:cubicBezTo>
                      <a:cubicBezTo>
                        <a:pt x="89" y="294"/>
                        <a:pt x="89" y="294"/>
                        <a:pt x="89" y="294"/>
                      </a:cubicBezTo>
                      <a:cubicBezTo>
                        <a:pt x="71" y="269"/>
                        <a:pt x="58" y="240"/>
                        <a:pt x="52" y="210"/>
                      </a:cubicBezTo>
                      <a:close/>
                      <a:moveTo>
                        <a:pt x="297" y="164"/>
                      </a:moveTo>
                      <a:cubicBezTo>
                        <a:pt x="297" y="180"/>
                        <a:pt x="296" y="195"/>
                        <a:pt x="292" y="210"/>
                      </a:cubicBezTo>
                      <a:cubicBezTo>
                        <a:pt x="279" y="277"/>
                        <a:pt x="234" y="335"/>
                        <a:pt x="172" y="367"/>
                      </a:cubicBezTo>
                      <a:cubicBezTo>
                        <a:pt x="147" y="354"/>
                        <a:pt x="125" y="337"/>
                        <a:pt x="107" y="316"/>
                      </a:cubicBezTo>
                      <a:cubicBezTo>
                        <a:pt x="297" y="126"/>
                        <a:pt x="297" y="126"/>
                        <a:pt x="297" y="126"/>
                      </a:cubicBezTo>
                      <a:lnTo>
                        <a:pt x="297" y="164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  <a:effectLst>
                  <a:outerShdw sx="116000" sy="116000" algn="ctr" rotWithShape="0">
                    <a:srgbClr val="28A8E0"/>
                  </a:outerShdw>
                </a:effectLst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8" name="Google Shape;2998;p27"/>
                <p:cNvSpPr/>
                <p:nvPr/>
              </p:nvSpPr>
              <p:spPr>
                <a:xfrm>
                  <a:off x="6435645" y="2188177"/>
                  <a:ext cx="367328" cy="201655"/>
                </a:xfrm>
                <a:prstGeom prst="rect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005073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999" name="Google Shape;2999;p27"/>
                <p:cNvSpPr/>
                <p:nvPr/>
              </p:nvSpPr>
              <p:spPr>
                <a:xfrm>
                  <a:off x="6675300" y="2219877"/>
                  <a:ext cx="100904" cy="1280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8807" h="49388" extrusionOk="0">
                      <a:moveTo>
                        <a:pt x="19143" y="0"/>
                      </a:moveTo>
                      <a:cubicBezTo>
                        <a:pt x="25133" y="0"/>
                        <a:pt x="29642" y="1313"/>
                        <a:pt x="32670" y="3939"/>
                      </a:cubicBezTo>
                      <a:cubicBezTo>
                        <a:pt x="35697" y="6566"/>
                        <a:pt x="37287" y="10071"/>
                        <a:pt x="37439" y="14455"/>
                      </a:cubicBezTo>
                      <a:lnTo>
                        <a:pt x="27803" y="14878"/>
                      </a:lnTo>
                      <a:cubicBezTo>
                        <a:pt x="27390" y="12426"/>
                        <a:pt x="26506" y="10662"/>
                        <a:pt x="25149" y="9588"/>
                      </a:cubicBezTo>
                      <a:cubicBezTo>
                        <a:pt x="23793" y="8513"/>
                        <a:pt x="21758" y="7976"/>
                        <a:pt x="19045" y="7976"/>
                      </a:cubicBezTo>
                      <a:cubicBezTo>
                        <a:pt x="16245" y="7976"/>
                        <a:pt x="14053" y="8551"/>
                        <a:pt x="12469" y="9702"/>
                      </a:cubicBezTo>
                      <a:cubicBezTo>
                        <a:pt x="11449" y="10440"/>
                        <a:pt x="10939" y="11427"/>
                        <a:pt x="10939" y="12664"/>
                      </a:cubicBezTo>
                      <a:cubicBezTo>
                        <a:pt x="10939" y="13793"/>
                        <a:pt x="11416" y="14759"/>
                        <a:pt x="12371" y="15562"/>
                      </a:cubicBezTo>
                      <a:cubicBezTo>
                        <a:pt x="13586" y="16582"/>
                        <a:pt x="16538" y="17645"/>
                        <a:pt x="21226" y="18752"/>
                      </a:cubicBezTo>
                      <a:cubicBezTo>
                        <a:pt x="25914" y="19859"/>
                        <a:pt x="29382" y="21004"/>
                        <a:pt x="31628" y="22187"/>
                      </a:cubicBezTo>
                      <a:cubicBezTo>
                        <a:pt x="33874" y="23370"/>
                        <a:pt x="35632" y="24987"/>
                        <a:pt x="36902" y="27038"/>
                      </a:cubicBezTo>
                      <a:cubicBezTo>
                        <a:pt x="38172" y="29089"/>
                        <a:pt x="38807" y="31623"/>
                        <a:pt x="38807" y="34640"/>
                      </a:cubicBezTo>
                      <a:cubicBezTo>
                        <a:pt x="38807" y="37374"/>
                        <a:pt x="38047" y="39936"/>
                        <a:pt x="36528" y="42323"/>
                      </a:cubicBezTo>
                      <a:cubicBezTo>
                        <a:pt x="35008" y="44710"/>
                        <a:pt x="32860" y="46485"/>
                        <a:pt x="30082" y="47646"/>
                      </a:cubicBezTo>
                      <a:cubicBezTo>
                        <a:pt x="27303" y="48807"/>
                        <a:pt x="23842" y="49388"/>
                        <a:pt x="19696" y="49388"/>
                      </a:cubicBezTo>
                      <a:cubicBezTo>
                        <a:pt x="13662" y="49388"/>
                        <a:pt x="9029" y="47993"/>
                        <a:pt x="5795" y="45204"/>
                      </a:cubicBezTo>
                      <a:cubicBezTo>
                        <a:pt x="2561" y="42415"/>
                        <a:pt x="629" y="38351"/>
                        <a:pt x="0" y="33012"/>
                      </a:cubicBezTo>
                      <a:lnTo>
                        <a:pt x="9376" y="32100"/>
                      </a:lnTo>
                      <a:cubicBezTo>
                        <a:pt x="9940" y="35247"/>
                        <a:pt x="11085" y="37559"/>
                        <a:pt x="12810" y="39035"/>
                      </a:cubicBezTo>
                      <a:cubicBezTo>
                        <a:pt x="14536" y="40511"/>
                        <a:pt x="16864" y="41249"/>
                        <a:pt x="19794" y="41249"/>
                      </a:cubicBezTo>
                      <a:cubicBezTo>
                        <a:pt x="22897" y="41249"/>
                        <a:pt x="25236" y="40592"/>
                        <a:pt x="26810" y="39279"/>
                      </a:cubicBezTo>
                      <a:cubicBezTo>
                        <a:pt x="28383" y="37966"/>
                        <a:pt x="29170" y="36430"/>
                        <a:pt x="29170" y="34672"/>
                      </a:cubicBezTo>
                      <a:cubicBezTo>
                        <a:pt x="29170" y="33544"/>
                        <a:pt x="28839" y="32583"/>
                        <a:pt x="28177" y="31791"/>
                      </a:cubicBezTo>
                      <a:cubicBezTo>
                        <a:pt x="27515" y="30999"/>
                        <a:pt x="26359" y="30310"/>
                        <a:pt x="24710" y="29724"/>
                      </a:cubicBezTo>
                      <a:cubicBezTo>
                        <a:pt x="23581" y="29333"/>
                        <a:pt x="21009" y="28639"/>
                        <a:pt x="16994" y="27640"/>
                      </a:cubicBezTo>
                      <a:cubicBezTo>
                        <a:pt x="11828" y="26360"/>
                        <a:pt x="8204" y="24786"/>
                        <a:pt x="6120" y="22920"/>
                      </a:cubicBezTo>
                      <a:cubicBezTo>
                        <a:pt x="3190" y="20293"/>
                        <a:pt x="1725" y="17092"/>
                        <a:pt x="1725" y="13315"/>
                      </a:cubicBezTo>
                      <a:cubicBezTo>
                        <a:pt x="1725" y="10885"/>
                        <a:pt x="2414" y="8611"/>
                        <a:pt x="3792" y="6495"/>
                      </a:cubicBezTo>
                      <a:cubicBezTo>
                        <a:pt x="5171" y="4379"/>
                        <a:pt x="7157" y="2767"/>
                        <a:pt x="9750" y="1660"/>
                      </a:cubicBezTo>
                      <a:cubicBezTo>
                        <a:pt x="12344" y="553"/>
                        <a:pt x="15475" y="0"/>
                        <a:pt x="19143" y="0"/>
                      </a:cubicBezTo>
                      <a:close/>
                    </a:path>
                  </a:pathLst>
                </a:cu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ctr" rtl="0">
                    <a:lnSpc>
                      <a:spcPct val="14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500" b="1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00" name="Google Shape;3000;p27"/>
                <p:cNvSpPr/>
                <p:nvPr/>
              </p:nvSpPr>
              <p:spPr>
                <a:xfrm>
                  <a:off x="6450406" y="2221991"/>
                  <a:ext cx="104035" cy="123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0011" h="47727" extrusionOk="0">
                      <a:moveTo>
                        <a:pt x="0" y="0"/>
                      </a:moveTo>
                      <a:lnTo>
                        <a:pt x="17613" y="0"/>
                      </a:lnTo>
                      <a:cubicBezTo>
                        <a:pt x="21585" y="0"/>
                        <a:pt x="24612" y="304"/>
                        <a:pt x="26696" y="912"/>
                      </a:cubicBezTo>
                      <a:cubicBezTo>
                        <a:pt x="29496" y="1736"/>
                        <a:pt x="31894" y="3201"/>
                        <a:pt x="33891" y="5307"/>
                      </a:cubicBezTo>
                      <a:cubicBezTo>
                        <a:pt x="35888" y="7412"/>
                        <a:pt x="37407" y="9989"/>
                        <a:pt x="38449" y="13039"/>
                      </a:cubicBezTo>
                      <a:cubicBezTo>
                        <a:pt x="39490" y="16088"/>
                        <a:pt x="40011" y="19848"/>
                        <a:pt x="40011" y="24319"/>
                      </a:cubicBezTo>
                      <a:cubicBezTo>
                        <a:pt x="40011" y="28248"/>
                        <a:pt x="39523" y="31634"/>
                        <a:pt x="38546" y="34477"/>
                      </a:cubicBezTo>
                      <a:cubicBezTo>
                        <a:pt x="37353" y="37950"/>
                        <a:pt x="35649" y="40760"/>
                        <a:pt x="33435" y="42909"/>
                      </a:cubicBezTo>
                      <a:cubicBezTo>
                        <a:pt x="31764" y="44537"/>
                        <a:pt x="29507" y="45806"/>
                        <a:pt x="26663" y="46718"/>
                      </a:cubicBezTo>
                      <a:cubicBezTo>
                        <a:pt x="24536" y="47391"/>
                        <a:pt x="21693" y="47727"/>
                        <a:pt x="18134" y="47727"/>
                      </a:cubicBezTo>
                      <a:lnTo>
                        <a:pt x="0" y="47727"/>
                      </a:lnTo>
                      <a:lnTo>
                        <a:pt x="0" y="0"/>
                      </a:lnTo>
                      <a:close/>
                      <a:moveTo>
                        <a:pt x="9636" y="8074"/>
                      </a:moveTo>
                      <a:lnTo>
                        <a:pt x="9636" y="39686"/>
                      </a:lnTo>
                      <a:lnTo>
                        <a:pt x="16831" y="39686"/>
                      </a:lnTo>
                      <a:cubicBezTo>
                        <a:pt x="19523" y="39686"/>
                        <a:pt x="21465" y="39534"/>
                        <a:pt x="22659" y="39230"/>
                      </a:cubicBezTo>
                      <a:cubicBezTo>
                        <a:pt x="24222" y="38839"/>
                        <a:pt x="25518" y="38177"/>
                        <a:pt x="26549" y="37244"/>
                      </a:cubicBezTo>
                      <a:cubicBezTo>
                        <a:pt x="27580" y="36311"/>
                        <a:pt x="28421" y="34775"/>
                        <a:pt x="29072" y="32637"/>
                      </a:cubicBezTo>
                      <a:cubicBezTo>
                        <a:pt x="29724" y="30500"/>
                        <a:pt x="30049" y="27586"/>
                        <a:pt x="30049" y="23896"/>
                      </a:cubicBezTo>
                      <a:cubicBezTo>
                        <a:pt x="30049" y="20206"/>
                        <a:pt x="29724" y="17374"/>
                        <a:pt x="29072" y="15399"/>
                      </a:cubicBezTo>
                      <a:cubicBezTo>
                        <a:pt x="28421" y="13424"/>
                        <a:pt x="27510" y="11883"/>
                        <a:pt x="26338" y="10776"/>
                      </a:cubicBezTo>
                      <a:cubicBezTo>
                        <a:pt x="25166" y="9669"/>
                        <a:pt x="23679" y="8920"/>
                        <a:pt x="21878" y="8530"/>
                      </a:cubicBezTo>
                      <a:cubicBezTo>
                        <a:pt x="20532" y="8226"/>
                        <a:pt x="17895" y="8074"/>
                        <a:pt x="13966" y="8074"/>
                      </a:cubicBezTo>
                      <a:lnTo>
                        <a:pt x="9636" y="8074"/>
                      </a:lnTo>
                      <a:close/>
                    </a:path>
                  </a:pathLst>
                </a:cu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ctr" rtl="0">
                    <a:lnSpc>
                      <a:spcPct val="14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500" b="1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01" name="Google Shape;3001;p27"/>
                <p:cNvSpPr/>
                <p:nvPr/>
              </p:nvSpPr>
              <p:spPr>
                <a:xfrm>
                  <a:off x="6566323" y="2221991"/>
                  <a:ext cx="98450" cy="12376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7863" h="47727" extrusionOk="0">
                      <a:moveTo>
                        <a:pt x="0" y="0"/>
                      </a:moveTo>
                      <a:lnTo>
                        <a:pt x="9376" y="0"/>
                      </a:lnTo>
                      <a:lnTo>
                        <a:pt x="28910" y="31872"/>
                      </a:lnTo>
                      <a:lnTo>
                        <a:pt x="28910" y="0"/>
                      </a:lnTo>
                      <a:lnTo>
                        <a:pt x="37863" y="0"/>
                      </a:lnTo>
                      <a:lnTo>
                        <a:pt x="37863" y="47727"/>
                      </a:lnTo>
                      <a:lnTo>
                        <a:pt x="28194" y="47727"/>
                      </a:lnTo>
                      <a:lnTo>
                        <a:pt x="8953" y="16604"/>
                      </a:lnTo>
                      <a:lnTo>
                        <a:pt x="8953" y="47727"/>
                      </a:lnTo>
                      <a:lnTo>
                        <a:pt x="0" y="47727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48535B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ctr" rtl="0">
                    <a:lnSpc>
                      <a:spcPct val="14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500" b="1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002" name="Google Shape;3002;p27"/>
            <p:cNvGrpSpPr/>
            <p:nvPr/>
          </p:nvGrpSpPr>
          <p:grpSpPr>
            <a:xfrm>
              <a:off x="2712302" y="1375422"/>
              <a:ext cx="712727" cy="433451"/>
              <a:chOff x="2712302" y="1375422"/>
              <a:chExt cx="712727" cy="433451"/>
            </a:xfrm>
          </p:grpSpPr>
          <p:sp>
            <p:nvSpPr>
              <p:cNvPr id="3003" name="Google Shape;3003;p27"/>
              <p:cNvSpPr/>
              <p:nvPr/>
            </p:nvSpPr>
            <p:spPr>
              <a:xfrm>
                <a:off x="2712302" y="1678581"/>
                <a:ext cx="712727" cy="13029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14285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Anti-Malware</a:t>
                </a:r>
                <a:endParaRPr/>
              </a:p>
            </p:txBody>
          </p:sp>
          <p:grpSp>
            <p:nvGrpSpPr>
              <p:cNvPr id="3004" name="Google Shape;3004;p27"/>
              <p:cNvGrpSpPr/>
              <p:nvPr/>
            </p:nvGrpSpPr>
            <p:grpSpPr>
              <a:xfrm>
                <a:off x="2932129" y="1375422"/>
                <a:ext cx="282699" cy="283464"/>
                <a:chOff x="2932129" y="1375422"/>
                <a:chExt cx="282699" cy="283464"/>
              </a:xfrm>
            </p:grpSpPr>
            <p:sp>
              <p:nvSpPr>
                <p:cNvPr id="3005" name="Google Shape;3005;p27"/>
                <p:cNvSpPr/>
                <p:nvPr/>
              </p:nvSpPr>
              <p:spPr>
                <a:xfrm>
                  <a:off x="2932129" y="1375422"/>
                  <a:ext cx="282699" cy="283464"/>
                </a:xfrm>
                <a:prstGeom prst="ellipse">
                  <a:avLst/>
                </a:prstGeom>
                <a:noFill/>
                <a:ln w="19050" cap="flat" cmpd="sng">
                  <a:solidFill>
                    <a:srgbClr val="28A8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3006" name="Google Shape;3006;p27"/>
                <p:cNvGrpSpPr/>
                <p:nvPr/>
              </p:nvGrpSpPr>
              <p:grpSpPr>
                <a:xfrm>
                  <a:off x="2974113" y="1452977"/>
                  <a:ext cx="201168" cy="122665"/>
                  <a:chOff x="3797301" y="1246981"/>
                  <a:chExt cx="195262" cy="119063"/>
                </a:xfrm>
              </p:grpSpPr>
              <p:sp>
                <p:nvSpPr>
                  <p:cNvPr id="3007" name="Google Shape;3007;p27"/>
                  <p:cNvSpPr/>
                  <p:nvPr/>
                </p:nvSpPr>
                <p:spPr>
                  <a:xfrm>
                    <a:off x="3813176" y="1256506"/>
                    <a:ext cx="80963" cy="650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39" h="193" extrusionOk="0">
                        <a:moveTo>
                          <a:pt x="233" y="175"/>
                        </a:moveTo>
                        <a:cubicBezTo>
                          <a:pt x="38" y="175"/>
                          <a:pt x="38" y="175"/>
                          <a:pt x="38" y="175"/>
                        </a:cubicBezTo>
                        <a:cubicBezTo>
                          <a:pt x="28" y="175"/>
                          <a:pt x="21" y="168"/>
                          <a:pt x="21" y="160"/>
                        </a:cubicBezTo>
                        <a:cubicBezTo>
                          <a:pt x="21" y="35"/>
                          <a:pt x="21" y="35"/>
                          <a:pt x="21" y="35"/>
                        </a:cubicBezTo>
                        <a:cubicBezTo>
                          <a:pt x="21" y="26"/>
                          <a:pt x="28" y="19"/>
                          <a:pt x="38" y="19"/>
                        </a:cubicBezTo>
                        <a:cubicBezTo>
                          <a:pt x="223" y="19"/>
                          <a:pt x="223" y="19"/>
                          <a:pt x="223" y="19"/>
                        </a:cubicBezTo>
                        <a:cubicBezTo>
                          <a:pt x="223" y="0"/>
                          <a:pt x="223" y="0"/>
                          <a:pt x="223" y="0"/>
                        </a:cubicBezTo>
                        <a:cubicBezTo>
                          <a:pt x="22" y="0"/>
                          <a:pt x="22" y="0"/>
                          <a:pt x="22" y="0"/>
                        </a:cubicBezTo>
                        <a:cubicBezTo>
                          <a:pt x="10" y="0"/>
                          <a:pt x="0" y="10"/>
                          <a:pt x="0" y="22"/>
                        </a:cubicBezTo>
                        <a:cubicBezTo>
                          <a:pt x="0" y="193"/>
                          <a:pt x="0" y="193"/>
                          <a:pt x="0" y="193"/>
                        </a:cubicBezTo>
                        <a:cubicBezTo>
                          <a:pt x="239" y="193"/>
                          <a:pt x="239" y="193"/>
                          <a:pt x="239" y="193"/>
                        </a:cubicBezTo>
                        <a:cubicBezTo>
                          <a:pt x="236" y="187"/>
                          <a:pt x="234" y="181"/>
                          <a:pt x="233" y="175"/>
                        </a:cubicBezTo>
                      </a:path>
                    </a:pathLst>
                  </a:custGeom>
                  <a:solidFill>
                    <a:srgbClr val="28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700">
                      <a:solidFill>
                        <a:srgbClr val="676767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08" name="Google Shape;3008;p27"/>
                  <p:cNvSpPr/>
                  <p:nvPr/>
                </p:nvSpPr>
                <p:spPr>
                  <a:xfrm>
                    <a:off x="3797301" y="1326356"/>
                    <a:ext cx="117475" cy="26988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1" h="78" extrusionOk="0">
                        <a:moveTo>
                          <a:pt x="295" y="0"/>
                        </a:moveTo>
                        <a:cubicBezTo>
                          <a:pt x="50" y="0"/>
                          <a:pt x="50" y="0"/>
                          <a:pt x="50" y="0"/>
                        </a:cubicBezTo>
                        <a:cubicBezTo>
                          <a:pt x="0" y="78"/>
                          <a:pt x="0" y="78"/>
                          <a:pt x="0" y="78"/>
                        </a:cubicBezTo>
                        <a:cubicBezTo>
                          <a:pt x="351" y="78"/>
                          <a:pt x="351" y="78"/>
                          <a:pt x="351" y="78"/>
                        </a:cubicBezTo>
                        <a:cubicBezTo>
                          <a:pt x="328" y="56"/>
                          <a:pt x="308" y="29"/>
                          <a:pt x="295" y="0"/>
                        </a:cubicBezTo>
                      </a:path>
                    </a:pathLst>
                  </a:custGeom>
                  <a:solidFill>
                    <a:srgbClr val="28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700">
                      <a:solidFill>
                        <a:srgbClr val="676767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09" name="Google Shape;3009;p27"/>
                  <p:cNvSpPr/>
                  <p:nvPr/>
                </p:nvSpPr>
                <p:spPr>
                  <a:xfrm>
                    <a:off x="3894138" y="1246981"/>
                    <a:ext cx="98425" cy="11906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9" h="350" extrusionOk="0">
                        <a:moveTo>
                          <a:pt x="249" y="137"/>
                        </a:moveTo>
                        <a:cubicBezTo>
                          <a:pt x="249" y="150"/>
                          <a:pt x="248" y="163"/>
                          <a:pt x="245" y="175"/>
                        </a:cubicBezTo>
                        <a:cubicBezTo>
                          <a:pt x="234" y="231"/>
                          <a:pt x="196" y="280"/>
                          <a:pt x="145" y="306"/>
                        </a:cubicBezTo>
                        <a:cubicBezTo>
                          <a:pt x="124" y="295"/>
                          <a:pt x="105" y="281"/>
                          <a:pt x="89" y="264"/>
                        </a:cubicBezTo>
                        <a:cubicBezTo>
                          <a:pt x="249" y="105"/>
                          <a:pt x="249" y="105"/>
                          <a:pt x="249" y="105"/>
                        </a:cubicBezTo>
                        <a:lnTo>
                          <a:pt x="249" y="137"/>
                        </a:lnTo>
                        <a:close/>
                        <a:moveTo>
                          <a:pt x="44" y="175"/>
                        </a:moveTo>
                        <a:cubicBezTo>
                          <a:pt x="40" y="163"/>
                          <a:pt x="39" y="150"/>
                          <a:pt x="39" y="137"/>
                        </a:cubicBezTo>
                        <a:cubicBezTo>
                          <a:pt x="39" y="85"/>
                          <a:pt x="39" y="85"/>
                          <a:pt x="39" y="85"/>
                        </a:cubicBezTo>
                        <a:cubicBezTo>
                          <a:pt x="145" y="60"/>
                          <a:pt x="145" y="60"/>
                          <a:pt x="145" y="60"/>
                        </a:cubicBezTo>
                        <a:cubicBezTo>
                          <a:pt x="200" y="74"/>
                          <a:pt x="226" y="80"/>
                          <a:pt x="238" y="82"/>
                        </a:cubicBezTo>
                        <a:cubicBezTo>
                          <a:pt x="75" y="246"/>
                          <a:pt x="75" y="246"/>
                          <a:pt x="75" y="246"/>
                        </a:cubicBezTo>
                        <a:cubicBezTo>
                          <a:pt x="60" y="225"/>
                          <a:pt x="49" y="201"/>
                          <a:pt x="44" y="175"/>
                        </a:cubicBezTo>
                        <a:moveTo>
                          <a:pt x="236" y="21"/>
                        </a:moveTo>
                        <a:cubicBezTo>
                          <a:pt x="236" y="40"/>
                          <a:pt x="236" y="40"/>
                          <a:pt x="236" y="40"/>
                        </a:cubicBezTo>
                        <a:cubicBezTo>
                          <a:pt x="178" y="27"/>
                          <a:pt x="178" y="27"/>
                          <a:pt x="178" y="27"/>
                        </a:cubicBezTo>
                        <a:cubicBezTo>
                          <a:pt x="178" y="8"/>
                          <a:pt x="178" y="8"/>
                          <a:pt x="178" y="8"/>
                        </a:cubicBezTo>
                        <a:cubicBezTo>
                          <a:pt x="145" y="0"/>
                          <a:pt x="145" y="0"/>
                          <a:pt x="145" y="0"/>
                        </a:cubicBezTo>
                        <a:cubicBezTo>
                          <a:pt x="111" y="8"/>
                          <a:pt x="111" y="8"/>
                          <a:pt x="111" y="8"/>
                        </a:cubicBezTo>
                        <a:cubicBezTo>
                          <a:pt x="111" y="27"/>
                          <a:pt x="111" y="27"/>
                          <a:pt x="111" y="27"/>
                        </a:cubicBezTo>
                        <a:cubicBezTo>
                          <a:pt x="53" y="40"/>
                          <a:pt x="53" y="40"/>
                          <a:pt x="53" y="40"/>
                        </a:cubicBezTo>
                        <a:cubicBezTo>
                          <a:pt x="53" y="21"/>
                          <a:pt x="53" y="21"/>
                          <a:pt x="53" y="21"/>
                        </a:cubicBezTo>
                        <a:cubicBezTo>
                          <a:pt x="0" y="33"/>
                          <a:pt x="0" y="33"/>
                          <a:pt x="0" y="33"/>
                        </a:cubicBezTo>
                        <a:cubicBezTo>
                          <a:pt x="0" y="137"/>
                          <a:pt x="0" y="137"/>
                          <a:pt x="0" y="137"/>
                        </a:cubicBezTo>
                        <a:cubicBezTo>
                          <a:pt x="0" y="233"/>
                          <a:pt x="60" y="316"/>
                          <a:pt x="145" y="350"/>
                        </a:cubicBezTo>
                        <a:cubicBezTo>
                          <a:pt x="229" y="316"/>
                          <a:pt x="289" y="233"/>
                          <a:pt x="289" y="137"/>
                        </a:cubicBezTo>
                        <a:cubicBezTo>
                          <a:pt x="289" y="33"/>
                          <a:pt x="289" y="33"/>
                          <a:pt x="289" y="33"/>
                        </a:cubicBezTo>
                        <a:lnTo>
                          <a:pt x="236" y="21"/>
                        </a:lnTo>
                        <a:close/>
                      </a:path>
                    </a:pathLst>
                  </a:custGeom>
                  <a:solidFill>
                    <a:srgbClr val="28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700">
                      <a:solidFill>
                        <a:srgbClr val="676767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3010" name="Google Shape;3010;p27"/>
            <p:cNvGrpSpPr/>
            <p:nvPr/>
          </p:nvGrpSpPr>
          <p:grpSpPr>
            <a:xfrm>
              <a:off x="2712302" y="2038816"/>
              <a:ext cx="712727" cy="526895"/>
              <a:chOff x="2712302" y="2038816"/>
              <a:chExt cx="712727" cy="526895"/>
            </a:xfrm>
          </p:grpSpPr>
          <p:sp>
            <p:nvSpPr>
              <p:cNvPr id="3011" name="Google Shape;3011;p27"/>
              <p:cNvSpPr/>
              <p:nvPr/>
            </p:nvSpPr>
            <p:spPr>
              <a:xfrm>
                <a:off x="2712302" y="2332827"/>
                <a:ext cx="712727" cy="23288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14285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Threat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Intelligence</a:t>
                </a:r>
                <a:endParaRPr sz="7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012" name="Google Shape;3012;p27"/>
              <p:cNvGrpSpPr/>
              <p:nvPr/>
            </p:nvGrpSpPr>
            <p:grpSpPr>
              <a:xfrm>
                <a:off x="2932129" y="2038816"/>
                <a:ext cx="282699" cy="283464"/>
                <a:chOff x="2932129" y="2038816"/>
                <a:chExt cx="282699" cy="283464"/>
              </a:xfrm>
            </p:grpSpPr>
            <p:sp>
              <p:nvSpPr>
                <p:cNvPr id="3013" name="Google Shape;3013;p27"/>
                <p:cNvSpPr/>
                <p:nvPr/>
              </p:nvSpPr>
              <p:spPr>
                <a:xfrm>
                  <a:off x="2932129" y="2038816"/>
                  <a:ext cx="282699" cy="283464"/>
                </a:xfrm>
                <a:prstGeom prst="ellipse">
                  <a:avLst/>
                </a:prstGeom>
                <a:noFill/>
                <a:ln w="19050" cap="flat" cmpd="sng">
                  <a:solidFill>
                    <a:srgbClr val="28A8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14" name="Google Shape;3014;p27"/>
                <p:cNvSpPr/>
                <p:nvPr/>
              </p:nvSpPr>
              <p:spPr>
                <a:xfrm>
                  <a:off x="2986003" y="2115990"/>
                  <a:ext cx="182880" cy="12133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86" h="325" extrusionOk="0">
                      <a:moveTo>
                        <a:pt x="377" y="111"/>
                      </a:moveTo>
                      <a:cubicBezTo>
                        <a:pt x="377" y="246"/>
                        <a:pt x="377" y="246"/>
                        <a:pt x="377" y="246"/>
                      </a:cubicBezTo>
                      <a:cubicBezTo>
                        <a:pt x="377" y="262"/>
                        <a:pt x="377" y="262"/>
                        <a:pt x="377" y="262"/>
                      </a:cubicBezTo>
                      <a:cubicBezTo>
                        <a:pt x="360" y="262"/>
                        <a:pt x="360" y="262"/>
                        <a:pt x="360" y="262"/>
                      </a:cubicBezTo>
                      <a:cubicBezTo>
                        <a:pt x="267" y="262"/>
                        <a:pt x="267" y="262"/>
                        <a:pt x="267" y="262"/>
                      </a:cubicBezTo>
                      <a:cubicBezTo>
                        <a:pt x="250" y="262"/>
                        <a:pt x="250" y="262"/>
                        <a:pt x="250" y="262"/>
                      </a:cubicBezTo>
                      <a:cubicBezTo>
                        <a:pt x="250" y="246"/>
                        <a:pt x="250" y="246"/>
                        <a:pt x="250" y="246"/>
                      </a:cubicBezTo>
                      <a:cubicBezTo>
                        <a:pt x="250" y="111"/>
                        <a:pt x="250" y="111"/>
                        <a:pt x="250" y="111"/>
                      </a:cubicBezTo>
                      <a:cubicBezTo>
                        <a:pt x="250" y="94"/>
                        <a:pt x="250" y="94"/>
                        <a:pt x="250" y="94"/>
                      </a:cubicBezTo>
                      <a:cubicBezTo>
                        <a:pt x="267" y="94"/>
                        <a:pt x="267" y="94"/>
                        <a:pt x="267" y="94"/>
                      </a:cubicBezTo>
                      <a:cubicBezTo>
                        <a:pt x="360" y="94"/>
                        <a:pt x="360" y="94"/>
                        <a:pt x="360" y="94"/>
                      </a:cubicBezTo>
                      <a:cubicBezTo>
                        <a:pt x="377" y="94"/>
                        <a:pt x="377" y="94"/>
                        <a:pt x="377" y="94"/>
                      </a:cubicBezTo>
                      <a:lnTo>
                        <a:pt x="377" y="111"/>
                      </a:lnTo>
                      <a:close/>
                      <a:moveTo>
                        <a:pt x="237" y="111"/>
                      </a:moveTo>
                      <a:cubicBezTo>
                        <a:pt x="237" y="246"/>
                        <a:pt x="237" y="246"/>
                        <a:pt x="237" y="246"/>
                      </a:cubicBezTo>
                      <a:cubicBezTo>
                        <a:pt x="237" y="262"/>
                        <a:pt x="237" y="262"/>
                        <a:pt x="237" y="262"/>
                      </a:cubicBezTo>
                      <a:cubicBezTo>
                        <a:pt x="220" y="262"/>
                        <a:pt x="220" y="262"/>
                        <a:pt x="220" y="262"/>
                      </a:cubicBezTo>
                      <a:cubicBezTo>
                        <a:pt x="126" y="262"/>
                        <a:pt x="126" y="262"/>
                        <a:pt x="126" y="262"/>
                      </a:cubicBezTo>
                      <a:cubicBezTo>
                        <a:pt x="110" y="262"/>
                        <a:pt x="110" y="262"/>
                        <a:pt x="110" y="262"/>
                      </a:cubicBezTo>
                      <a:cubicBezTo>
                        <a:pt x="110" y="246"/>
                        <a:pt x="110" y="246"/>
                        <a:pt x="110" y="246"/>
                      </a:cubicBezTo>
                      <a:cubicBezTo>
                        <a:pt x="110" y="111"/>
                        <a:pt x="110" y="111"/>
                        <a:pt x="110" y="111"/>
                      </a:cubicBezTo>
                      <a:cubicBezTo>
                        <a:pt x="110" y="94"/>
                        <a:pt x="110" y="94"/>
                        <a:pt x="110" y="94"/>
                      </a:cubicBezTo>
                      <a:cubicBezTo>
                        <a:pt x="126" y="94"/>
                        <a:pt x="126" y="94"/>
                        <a:pt x="126" y="94"/>
                      </a:cubicBezTo>
                      <a:cubicBezTo>
                        <a:pt x="220" y="94"/>
                        <a:pt x="220" y="94"/>
                        <a:pt x="220" y="94"/>
                      </a:cubicBezTo>
                      <a:cubicBezTo>
                        <a:pt x="237" y="94"/>
                        <a:pt x="237" y="94"/>
                        <a:pt x="237" y="94"/>
                      </a:cubicBezTo>
                      <a:lnTo>
                        <a:pt x="237" y="111"/>
                      </a:lnTo>
                      <a:close/>
                      <a:moveTo>
                        <a:pt x="469" y="0"/>
                      </a:moveTo>
                      <a:cubicBezTo>
                        <a:pt x="372" y="0"/>
                        <a:pt x="372" y="0"/>
                        <a:pt x="372" y="0"/>
                      </a:cubicBezTo>
                      <a:cubicBezTo>
                        <a:pt x="368" y="0"/>
                        <a:pt x="364" y="2"/>
                        <a:pt x="361" y="5"/>
                      </a:cubicBezTo>
                      <a:cubicBezTo>
                        <a:pt x="335" y="28"/>
                        <a:pt x="335" y="28"/>
                        <a:pt x="335" y="28"/>
                      </a:cubicBezTo>
                      <a:cubicBezTo>
                        <a:pt x="332" y="31"/>
                        <a:pt x="328" y="33"/>
                        <a:pt x="323" y="33"/>
                      </a:cubicBezTo>
                      <a:cubicBezTo>
                        <a:pt x="17" y="33"/>
                        <a:pt x="17" y="33"/>
                        <a:pt x="17" y="33"/>
                      </a:cubicBezTo>
                      <a:cubicBezTo>
                        <a:pt x="8" y="33"/>
                        <a:pt x="0" y="40"/>
                        <a:pt x="0" y="49"/>
                      </a:cubicBezTo>
                      <a:cubicBezTo>
                        <a:pt x="0" y="308"/>
                        <a:pt x="0" y="308"/>
                        <a:pt x="0" y="308"/>
                      </a:cubicBezTo>
                      <a:cubicBezTo>
                        <a:pt x="0" y="317"/>
                        <a:pt x="8" y="325"/>
                        <a:pt x="17" y="325"/>
                      </a:cubicBezTo>
                      <a:cubicBezTo>
                        <a:pt x="469" y="325"/>
                        <a:pt x="469" y="325"/>
                        <a:pt x="469" y="325"/>
                      </a:cubicBezTo>
                      <a:cubicBezTo>
                        <a:pt x="478" y="325"/>
                        <a:pt x="486" y="317"/>
                        <a:pt x="486" y="308"/>
                      </a:cubicBezTo>
                      <a:cubicBezTo>
                        <a:pt x="486" y="17"/>
                        <a:pt x="486" y="17"/>
                        <a:pt x="486" y="17"/>
                      </a:cubicBezTo>
                      <a:cubicBezTo>
                        <a:pt x="486" y="8"/>
                        <a:pt x="478" y="0"/>
                        <a:pt x="469" y="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15" name="Google Shape;3015;p27"/>
                <p:cNvSpPr/>
                <p:nvPr/>
              </p:nvSpPr>
              <p:spPr>
                <a:xfrm>
                  <a:off x="3035240" y="2163468"/>
                  <a:ext cx="33410" cy="4044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9" h="110" extrusionOk="0">
                      <a:moveTo>
                        <a:pt x="66" y="50"/>
                      </a:moveTo>
                      <a:cubicBezTo>
                        <a:pt x="66" y="52"/>
                        <a:pt x="66" y="54"/>
                        <a:pt x="64" y="55"/>
                      </a:cubicBezTo>
                      <a:cubicBezTo>
                        <a:pt x="61" y="55"/>
                        <a:pt x="61" y="55"/>
                        <a:pt x="61" y="55"/>
                      </a:cubicBezTo>
                      <a:cubicBezTo>
                        <a:pt x="58" y="55"/>
                        <a:pt x="56" y="57"/>
                        <a:pt x="56" y="59"/>
                      </a:cubicBezTo>
                      <a:cubicBezTo>
                        <a:pt x="56" y="69"/>
                        <a:pt x="56" y="69"/>
                        <a:pt x="56" y="69"/>
                      </a:cubicBezTo>
                      <a:cubicBezTo>
                        <a:pt x="50" y="72"/>
                        <a:pt x="40" y="72"/>
                        <a:pt x="34" y="69"/>
                      </a:cubicBezTo>
                      <a:cubicBezTo>
                        <a:pt x="34" y="59"/>
                        <a:pt x="34" y="59"/>
                        <a:pt x="34" y="59"/>
                      </a:cubicBezTo>
                      <a:cubicBezTo>
                        <a:pt x="34" y="57"/>
                        <a:pt x="32" y="55"/>
                        <a:pt x="29" y="55"/>
                      </a:cubicBezTo>
                      <a:cubicBezTo>
                        <a:pt x="25" y="55"/>
                        <a:pt x="25" y="55"/>
                        <a:pt x="25" y="55"/>
                      </a:cubicBezTo>
                      <a:cubicBezTo>
                        <a:pt x="24" y="54"/>
                        <a:pt x="23" y="52"/>
                        <a:pt x="23" y="50"/>
                      </a:cubicBezTo>
                      <a:cubicBezTo>
                        <a:pt x="23" y="42"/>
                        <a:pt x="23" y="42"/>
                        <a:pt x="23" y="42"/>
                      </a:cubicBezTo>
                      <a:cubicBezTo>
                        <a:pt x="23" y="40"/>
                        <a:pt x="24" y="39"/>
                        <a:pt x="25" y="38"/>
                      </a:cubicBezTo>
                      <a:cubicBezTo>
                        <a:pt x="31" y="38"/>
                        <a:pt x="37" y="39"/>
                        <a:pt x="45" y="39"/>
                      </a:cubicBezTo>
                      <a:cubicBezTo>
                        <a:pt x="45" y="39"/>
                        <a:pt x="45" y="39"/>
                        <a:pt x="45" y="39"/>
                      </a:cubicBezTo>
                      <a:cubicBezTo>
                        <a:pt x="53" y="39"/>
                        <a:pt x="60" y="38"/>
                        <a:pt x="66" y="38"/>
                      </a:cubicBezTo>
                      <a:cubicBezTo>
                        <a:pt x="66" y="39"/>
                        <a:pt x="66" y="40"/>
                        <a:pt x="66" y="42"/>
                      </a:cubicBezTo>
                      <a:lnTo>
                        <a:pt x="66" y="50"/>
                      </a:lnTo>
                      <a:close/>
                      <a:moveTo>
                        <a:pt x="69" y="24"/>
                      </a:moveTo>
                      <a:cubicBezTo>
                        <a:pt x="62" y="2"/>
                        <a:pt x="62" y="2"/>
                        <a:pt x="62" y="2"/>
                      </a:cubicBezTo>
                      <a:cubicBezTo>
                        <a:pt x="62" y="1"/>
                        <a:pt x="62" y="0"/>
                        <a:pt x="60" y="0"/>
                      </a:cubicBezTo>
                      <a:cubicBezTo>
                        <a:pt x="30" y="0"/>
                        <a:pt x="30" y="0"/>
                        <a:pt x="30" y="0"/>
                      </a:cubicBezTo>
                      <a:cubicBezTo>
                        <a:pt x="29" y="0"/>
                        <a:pt x="28" y="1"/>
                        <a:pt x="27" y="2"/>
                      </a:cubicBezTo>
                      <a:cubicBezTo>
                        <a:pt x="21" y="24"/>
                        <a:pt x="21" y="24"/>
                        <a:pt x="21" y="24"/>
                      </a:cubicBezTo>
                      <a:cubicBezTo>
                        <a:pt x="9" y="26"/>
                        <a:pt x="0" y="29"/>
                        <a:pt x="0" y="32"/>
                      </a:cubicBezTo>
                      <a:cubicBezTo>
                        <a:pt x="0" y="34"/>
                        <a:pt x="8" y="36"/>
                        <a:pt x="18" y="37"/>
                      </a:cubicBezTo>
                      <a:cubicBezTo>
                        <a:pt x="17" y="40"/>
                        <a:pt x="16" y="43"/>
                        <a:pt x="16" y="46"/>
                      </a:cubicBezTo>
                      <a:cubicBezTo>
                        <a:pt x="16" y="49"/>
                        <a:pt x="17" y="52"/>
                        <a:pt x="18" y="55"/>
                      </a:cubicBezTo>
                      <a:cubicBezTo>
                        <a:pt x="17" y="55"/>
                        <a:pt x="17" y="55"/>
                        <a:pt x="17" y="55"/>
                      </a:cubicBezTo>
                      <a:cubicBezTo>
                        <a:pt x="14" y="55"/>
                        <a:pt x="12" y="57"/>
                        <a:pt x="12" y="59"/>
                      </a:cubicBezTo>
                      <a:cubicBezTo>
                        <a:pt x="12" y="65"/>
                        <a:pt x="12" y="65"/>
                        <a:pt x="12" y="65"/>
                      </a:cubicBezTo>
                      <a:cubicBezTo>
                        <a:pt x="8" y="65"/>
                        <a:pt x="6" y="69"/>
                        <a:pt x="6" y="73"/>
                      </a:cubicBezTo>
                      <a:cubicBezTo>
                        <a:pt x="6" y="101"/>
                        <a:pt x="6" y="101"/>
                        <a:pt x="6" y="101"/>
                      </a:cubicBezTo>
                      <a:cubicBezTo>
                        <a:pt x="6" y="106"/>
                        <a:pt x="9" y="110"/>
                        <a:pt x="13" y="110"/>
                      </a:cubicBezTo>
                      <a:cubicBezTo>
                        <a:pt x="43" y="110"/>
                        <a:pt x="43" y="110"/>
                        <a:pt x="43" y="110"/>
                      </a:cubicBezTo>
                      <a:cubicBezTo>
                        <a:pt x="43" y="73"/>
                        <a:pt x="43" y="73"/>
                        <a:pt x="43" y="73"/>
                      </a:cubicBezTo>
                      <a:cubicBezTo>
                        <a:pt x="47" y="73"/>
                        <a:pt x="47" y="73"/>
                        <a:pt x="47" y="73"/>
                      </a:cubicBezTo>
                      <a:cubicBezTo>
                        <a:pt x="47" y="110"/>
                        <a:pt x="47" y="110"/>
                        <a:pt x="47" y="110"/>
                      </a:cubicBezTo>
                      <a:cubicBezTo>
                        <a:pt x="77" y="110"/>
                        <a:pt x="77" y="110"/>
                        <a:pt x="77" y="110"/>
                      </a:cubicBezTo>
                      <a:cubicBezTo>
                        <a:pt x="81" y="110"/>
                        <a:pt x="84" y="106"/>
                        <a:pt x="84" y="101"/>
                      </a:cubicBezTo>
                      <a:cubicBezTo>
                        <a:pt x="84" y="73"/>
                        <a:pt x="84" y="73"/>
                        <a:pt x="84" y="73"/>
                      </a:cubicBezTo>
                      <a:cubicBezTo>
                        <a:pt x="84" y="69"/>
                        <a:pt x="82" y="65"/>
                        <a:pt x="78" y="65"/>
                      </a:cubicBezTo>
                      <a:cubicBezTo>
                        <a:pt x="78" y="59"/>
                        <a:pt x="78" y="59"/>
                        <a:pt x="78" y="59"/>
                      </a:cubicBezTo>
                      <a:cubicBezTo>
                        <a:pt x="78" y="57"/>
                        <a:pt x="76" y="55"/>
                        <a:pt x="74" y="55"/>
                      </a:cubicBezTo>
                      <a:cubicBezTo>
                        <a:pt x="72" y="55"/>
                        <a:pt x="72" y="55"/>
                        <a:pt x="72" y="55"/>
                      </a:cubicBezTo>
                      <a:cubicBezTo>
                        <a:pt x="73" y="52"/>
                        <a:pt x="74" y="49"/>
                        <a:pt x="74" y="46"/>
                      </a:cubicBezTo>
                      <a:cubicBezTo>
                        <a:pt x="74" y="43"/>
                        <a:pt x="73" y="40"/>
                        <a:pt x="72" y="37"/>
                      </a:cubicBezTo>
                      <a:cubicBezTo>
                        <a:pt x="83" y="36"/>
                        <a:pt x="89" y="34"/>
                        <a:pt x="89" y="32"/>
                      </a:cubicBezTo>
                      <a:cubicBezTo>
                        <a:pt x="89" y="29"/>
                        <a:pt x="82" y="26"/>
                        <a:pt x="69" y="24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16" name="Google Shape;3016;p27"/>
                <p:cNvSpPr/>
                <p:nvPr/>
              </p:nvSpPr>
              <p:spPr>
                <a:xfrm>
                  <a:off x="3045791" y="2177536"/>
                  <a:ext cx="5275" cy="5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0" extrusionOk="0">
                      <a:moveTo>
                        <a:pt x="10" y="0"/>
                      </a:moveTo>
                      <a:cubicBezTo>
                        <a:pt x="2" y="0"/>
                        <a:pt x="2" y="0"/>
                        <a:pt x="2" y="0"/>
                      </a:cubicBezTo>
                      <a:cubicBezTo>
                        <a:pt x="1" y="0"/>
                        <a:pt x="1" y="0"/>
                        <a:pt x="1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0" y="9"/>
                        <a:pt x="2" y="10"/>
                        <a:pt x="4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9"/>
                        <a:pt x="13" y="7"/>
                      </a:cubicBezTo>
                      <a:cubicBezTo>
                        <a:pt x="13" y="3"/>
                        <a:pt x="13" y="3"/>
                        <a:pt x="13" y="3"/>
                      </a:cubicBezTo>
                      <a:cubicBezTo>
                        <a:pt x="13" y="0"/>
                        <a:pt x="13" y="0"/>
                        <a:pt x="10" y="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17" name="Google Shape;3017;p27"/>
                <p:cNvSpPr/>
                <p:nvPr/>
              </p:nvSpPr>
              <p:spPr>
                <a:xfrm>
                  <a:off x="3052825" y="2177536"/>
                  <a:ext cx="5275" cy="5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" h="10" extrusionOk="0">
                      <a:moveTo>
                        <a:pt x="13" y="0"/>
                      </a:moveTo>
                      <a:cubicBezTo>
                        <a:pt x="11" y="0"/>
                        <a:pt x="11" y="0"/>
                        <a:pt x="11" y="0"/>
                      </a:cubicBezTo>
                      <a:cubicBezTo>
                        <a:pt x="3" y="0"/>
                        <a:pt x="3" y="0"/>
                        <a:pt x="3" y="0"/>
                      </a:cubicBezTo>
                      <a:cubicBezTo>
                        <a:pt x="0" y="0"/>
                        <a:pt x="0" y="0"/>
                        <a:pt x="0" y="3"/>
                      </a:cubicBezTo>
                      <a:cubicBezTo>
                        <a:pt x="0" y="7"/>
                        <a:pt x="0" y="7"/>
                        <a:pt x="0" y="7"/>
                      </a:cubicBezTo>
                      <a:cubicBezTo>
                        <a:pt x="1" y="9"/>
                        <a:pt x="2" y="10"/>
                        <a:pt x="4" y="10"/>
                      </a:cubicBezTo>
                      <a:cubicBezTo>
                        <a:pt x="9" y="10"/>
                        <a:pt x="9" y="10"/>
                        <a:pt x="9" y="10"/>
                      </a:cubicBezTo>
                      <a:cubicBezTo>
                        <a:pt x="11" y="10"/>
                        <a:pt x="13" y="9"/>
                        <a:pt x="13" y="7"/>
                      </a:cubicBezTo>
                      <a:cubicBezTo>
                        <a:pt x="13" y="0"/>
                        <a:pt x="13" y="0"/>
                        <a:pt x="13" y="0"/>
                      </a:cubicBezTo>
                      <a:cubicBezTo>
                        <a:pt x="13" y="0"/>
                        <a:pt x="13" y="0"/>
                        <a:pt x="13" y="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18" name="Google Shape;3018;p27"/>
                <p:cNvSpPr/>
                <p:nvPr/>
              </p:nvSpPr>
              <p:spPr>
                <a:xfrm>
                  <a:off x="3086235" y="2163468"/>
                  <a:ext cx="35169" cy="3517"/>
                </a:xfrm>
                <a:prstGeom prst="rect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19" name="Google Shape;3019;p27"/>
                <p:cNvSpPr/>
                <p:nvPr/>
              </p:nvSpPr>
              <p:spPr>
                <a:xfrm>
                  <a:off x="3086235" y="2172261"/>
                  <a:ext cx="28135" cy="3517"/>
                </a:xfrm>
                <a:prstGeom prst="rect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0" name="Google Shape;3020;p27"/>
                <p:cNvSpPr/>
                <p:nvPr/>
              </p:nvSpPr>
              <p:spPr>
                <a:xfrm>
                  <a:off x="3086235" y="2181053"/>
                  <a:ext cx="35169" cy="3517"/>
                </a:xfrm>
                <a:prstGeom prst="rect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1" name="Google Shape;3021;p27"/>
                <p:cNvSpPr/>
                <p:nvPr/>
              </p:nvSpPr>
              <p:spPr>
                <a:xfrm>
                  <a:off x="3086235" y="2189846"/>
                  <a:ext cx="28135" cy="5276"/>
                </a:xfrm>
                <a:prstGeom prst="rect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022" name="Google Shape;3022;p27"/>
            <p:cNvGrpSpPr/>
            <p:nvPr/>
          </p:nvGrpSpPr>
          <p:grpSpPr>
            <a:xfrm>
              <a:off x="2660182" y="3365604"/>
              <a:ext cx="816966" cy="532802"/>
              <a:chOff x="2660182" y="3365604"/>
              <a:chExt cx="816966" cy="532802"/>
            </a:xfrm>
          </p:grpSpPr>
          <p:sp>
            <p:nvSpPr>
              <p:cNvPr id="3023" name="Google Shape;3023;p27"/>
              <p:cNvSpPr/>
              <p:nvPr/>
            </p:nvSpPr>
            <p:spPr>
              <a:xfrm>
                <a:off x="2660182" y="3665522"/>
                <a:ext cx="816966" cy="23288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14285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Anomaly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Detection</a:t>
                </a:r>
                <a:endParaRPr/>
              </a:p>
            </p:txBody>
          </p:sp>
          <p:grpSp>
            <p:nvGrpSpPr>
              <p:cNvPr id="3024" name="Google Shape;3024;p27"/>
              <p:cNvGrpSpPr/>
              <p:nvPr/>
            </p:nvGrpSpPr>
            <p:grpSpPr>
              <a:xfrm>
                <a:off x="2932129" y="3365604"/>
                <a:ext cx="282699" cy="283464"/>
                <a:chOff x="2932129" y="3365604"/>
                <a:chExt cx="282699" cy="283464"/>
              </a:xfrm>
            </p:grpSpPr>
            <p:sp>
              <p:nvSpPr>
                <p:cNvPr id="3025" name="Google Shape;3025;p27"/>
                <p:cNvSpPr/>
                <p:nvPr/>
              </p:nvSpPr>
              <p:spPr>
                <a:xfrm>
                  <a:off x="2932129" y="3365604"/>
                  <a:ext cx="282699" cy="283464"/>
                </a:xfrm>
                <a:prstGeom prst="ellipse">
                  <a:avLst/>
                </a:prstGeom>
                <a:noFill/>
                <a:ln w="19050" cap="flat" cmpd="sng">
                  <a:solidFill>
                    <a:srgbClr val="28A8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6" name="Google Shape;3026;p27"/>
                <p:cNvSpPr/>
                <p:nvPr/>
              </p:nvSpPr>
              <p:spPr>
                <a:xfrm>
                  <a:off x="3026885" y="3487220"/>
                  <a:ext cx="12914" cy="368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" h="98" extrusionOk="0">
                      <a:moveTo>
                        <a:pt x="0" y="0"/>
                      </a:moveTo>
                      <a:cubicBezTo>
                        <a:pt x="0" y="98"/>
                        <a:pt x="0" y="98"/>
                        <a:pt x="0" y="98"/>
                      </a:cubicBezTo>
                      <a:cubicBezTo>
                        <a:pt x="20" y="98"/>
                        <a:pt x="20" y="98"/>
                        <a:pt x="20" y="98"/>
                      </a:cubicBezTo>
                      <a:cubicBezTo>
                        <a:pt x="20" y="29"/>
                        <a:pt x="20" y="29"/>
                        <a:pt x="20" y="29"/>
                      </a:cubicBezTo>
                      <a:cubicBezTo>
                        <a:pt x="29" y="45"/>
                        <a:pt x="29" y="45"/>
                        <a:pt x="29" y="45"/>
                      </a:cubicBezTo>
                      <a:cubicBezTo>
                        <a:pt x="30" y="35"/>
                        <a:pt x="32" y="25"/>
                        <a:pt x="34" y="15"/>
                      </a:cubicBezTo>
                      <a:cubicBezTo>
                        <a:pt x="26" y="0"/>
                        <a:pt x="26" y="0"/>
                        <a:pt x="26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676767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7" name="Google Shape;3027;p27"/>
                <p:cNvSpPr/>
                <p:nvPr/>
              </p:nvSpPr>
              <p:spPr>
                <a:xfrm>
                  <a:off x="3049023" y="3428185"/>
                  <a:ext cx="35053" cy="368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" h="94" extrusionOk="0">
                      <a:moveTo>
                        <a:pt x="45" y="15"/>
                      </a:moveTo>
                      <a:cubicBezTo>
                        <a:pt x="55" y="15"/>
                        <a:pt x="62" y="22"/>
                        <a:pt x="65" y="34"/>
                      </a:cubicBezTo>
                      <a:cubicBezTo>
                        <a:pt x="87" y="34"/>
                        <a:pt x="87" y="34"/>
                        <a:pt x="87" y="34"/>
                      </a:cubicBezTo>
                      <a:cubicBezTo>
                        <a:pt x="83" y="11"/>
                        <a:pt x="67" y="0"/>
                        <a:pt x="45" y="0"/>
                      </a:cubicBezTo>
                      <a:cubicBezTo>
                        <a:pt x="17" y="0"/>
                        <a:pt x="0" y="18"/>
                        <a:pt x="0" y="51"/>
                      </a:cubicBezTo>
                      <a:cubicBezTo>
                        <a:pt x="0" y="71"/>
                        <a:pt x="7" y="86"/>
                        <a:pt x="17" y="94"/>
                      </a:cubicBezTo>
                      <a:cubicBezTo>
                        <a:pt x="22" y="89"/>
                        <a:pt x="27" y="85"/>
                        <a:pt x="32" y="81"/>
                      </a:cubicBezTo>
                      <a:cubicBezTo>
                        <a:pt x="26" y="76"/>
                        <a:pt x="23" y="66"/>
                        <a:pt x="23" y="51"/>
                      </a:cubicBezTo>
                      <a:cubicBezTo>
                        <a:pt x="23" y="26"/>
                        <a:pt x="32" y="15"/>
                        <a:pt x="45" y="15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676767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8" name="Google Shape;3028;p27"/>
                <p:cNvSpPr/>
                <p:nvPr/>
              </p:nvSpPr>
              <p:spPr>
                <a:xfrm>
                  <a:off x="3093299" y="3428185"/>
                  <a:ext cx="33207" cy="276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68" extrusionOk="0">
                      <a:moveTo>
                        <a:pt x="80" y="68"/>
                      </a:moveTo>
                      <a:cubicBezTo>
                        <a:pt x="82" y="63"/>
                        <a:pt x="83" y="56"/>
                        <a:pt x="83" y="49"/>
                      </a:cubicBezTo>
                      <a:cubicBezTo>
                        <a:pt x="83" y="16"/>
                        <a:pt x="66" y="0"/>
                        <a:pt x="36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49"/>
                        <a:pt x="0" y="49"/>
                        <a:pt x="0" y="49"/>
                      </a:cubicBezTo>
                      <a:cubicBezTo>
                        <a:pt x="7" y="49"/>
                        <a:pt x="7" y="49"/>
                        <a:pt x="7" y="49"/>
                      </a:cubicBezTo>
                      <a:cubicBezTo>
                        <a:pt x="12" y="49"/>
                        <a:pt x="17" y="49"/>
                        <a:pt x="22" y="49"/>
                      </a:cubicBezTo>
                      <a:cubicBezTo>
                        <a:pt x="22" y="16"/>
                        <a:pt x="22" y="16"/>
                        <a:pt x="22" y="16"/>
                      </a:cubicBezTo>
                      <a:cubicBezTo>
                        <a:pt x="36" y="16"/>
                        <a:pt x="36" y="16"/>
                        <a:pt x="36" y="16"/>
                      </a:cubicBezTo>
                      <a:cubicBezTo>
                        <a:pt x="51" y="16"/>
                        <a:pt x="60" y="26"/>
                        <a:pt x="60" y="49"/>
                      </a:cubicBezTo>
                      <a:cubicBezTo>
                        <a:pt x="60" y="52"/>
                        <a:pt x="60" y="55"/>
                        <a:pt x="60" y="59"/>
                      </a:cubicBezTo>
                      <a:cubicBezTo>
                        <a:pt x="67" y="62"/>
                        <a:pt x="74" y="65"/>
                        <a:pt x="80" y="68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676767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9" name="Google Shape;3029;p27"/>
                <p:cNvSpPr/>
                <p:nvPr/>
              </p:nvSpPr>
              <p:spPr>
                <a:xfrm>
                  <a:off x="3095145" y="3561014"/>
                  <a:ext cx="22138" cy="2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" h="53" extrusionOk="0">
                      <a:moveTo>
                        <a:pt x="56" y="0"/>
                      </a:moveTo>
                      <a:cubicBezTo>
                        <a:pt x="49" y="3"/>
                        <a:pt x="42" y="5"/>
                        <a:pt x="35" y="6"/>
                      </a:cubicBezTo>
                      <a:cubicBezTo>
                        <a:pt x="27" y="36"/>
                        <a:pt x="27" y="36"/>
                        <a:pt x="27" y="36"/>
                      </a:cubicBezTo>
                      <a:cubicBezTo>
                        <a:pt x="20" y="9"/>
                        <a:pt x="20" y="9"/>
                        <a:pt x="20" y="9"/>
                      </a:cubicBezTo>
                      <a:cubicBezTo>
                        <a:pt x="14" y="10"/>
                        <a:pt x="9" y="10"/>
                        <a:pt x="4" y="10"/>
                      </a:cubicBezTo>
                      <a:cubicBezTo>
                        <a:pt x="0" y="10"/>
                        <a:pt x="0" y="10"/>
                        <a:pt x="0" y="10"/>
                      </a:cubicBezTo>
                      <a:cubicBezTo>
                        <a:pt x="13" y="53"/>
                        <a:pt x="13" y="53"/>
                        <a:pt x="13" y="53"/>
                      </a:cubicBezTo>
                      <a:cubicBezTo>
                        <a:pt x="39" y="53"/>
                        <a:pt x="39" y="53"/>
                        <a:pt x="39" y="53"/>
                      </a:cubicBezTo>
                      <a:lnTo>
                        <a:pt x="56" y="0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676767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30" name="Google Shape;3030;p27"/>
                <p:cNvSpPr/>
                <p:nvPr/>
              </p:nvSpPr>
              <p:spPr>
                <a:xfrm>
                  <a:off x="3049023" y="3546256"/>
                  <a:ext cx="31363" cy="3874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98" extrusionOk="0">
                      <a:moveTo>
                        <a:pt x="18" y="9"/>
                      </a:moveTo>
                      <a:cubicBezTo>
                        <a:pt x="18" y="9"/>
                        <a:pt x="18" y="9"/>
                        <a:pt x="18" y="9"/>
                      </a:cubicBezTo>
                      <a:cubicBezTo>
                        <a:pt x="14" y="6"/>
                        <a:pt x="11" y="3"/>
                        <a:pt x="9" y="0"/>
                      </a:cubicBezTo>
                      <a:cubicBezTo>
                        <a:pt x="0" y="0"/>
                        <a:pt x="0" y="0"/>
                        <a:pt x="0" y="0"/>
                      </a:cubicBezTo>
                      <a:cubicBezTo>
                        <a:pt x="0" y="64"/>
                        <a:pt x="0" y="64"/>
                        <a:pt x="0" y="64"/>
                      </a:cubicBezTo>
                      <a:cubicBezTo>
                        <a:pt x="0" y="85"/>
                        <a:pt x="15" y="98"/>
                        <a:pt x="42" y="98"/>
                      </a:cubicBezTo>
                      <a:cubicBezTo>
                        <a:pt x="68" y="98"/>
                        <a:pt x="83" y="85"/>
                        <a:pt x="83" y="64"/>
                      </a:cubicBezTo>
                      <a:cubicBezTo>
                        <a:pt x="83" y="46"/>
                        <a:pt x="83" y="46"/>
                        <a:pt x="83" y="46"/>
                      </a:cubicBezTo>
                      <a:cubicBezTo>
                        <a:pt x="75" y="44"/>
                        <a:pt x="69" y="41"/>
                        <a:pt x="61" y="38"/>
                      </a:cubicBezTo>
                      <a:cubicBezTo>
                        <a:pt x="61" y="65"/>
                        <a:pt x="61" y="65"/>
                        <a:pt x="61" y="65"/>
                      </a:cubicBezTo>
                      <a:cubicBezTo>
                        <a:pt x="61" y="76"/>
                        <a:pt x="54" y="82"/>
                        <a:pt x="42" y="82"/>
                      </a:cubicBezTo>
                      <a:cubicBezTo>
                        <a:pt x="30" y="82"/>
                        <a:pt x="23" y="76"/>
                        <a:pt x="23" y="65"/>
                      </a:cubicBezTo>
                      <a:cubicBezTo>
                        <a:pt x="23" y="14"/>
                        <a:pt x="23" y="14"/>
                        <a:pt x="23" y="14"/>
                      </a:cubicBezTo>
                      <a:cubicBezTo>
                        <a:pt x="21" y="13"/>
                        <a:pt x="20" y="11"/>
                        <a:pt x="18" y="9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676767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31" name="Google Shape;3031;p27"/>
                <p:cNvSpPr/>
                <p:nvPr/>
              </p:nvSpPr>
              <p:spPr>
                <a:xfrm>
                  <a:off x="2973385" y="3402357"/>
                  <a:ext cx="206622" cy="20846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27" h="531" extrusionOk="0">
                      <a:moveTo>
                        <a:pt x="130" y="452"/>
                      </a:moveTo>
                      <a:cubicBezTo>
                        <a:pt x="127" y="449"/>
                        <a:pt x="123" y="447"/>
                        <a:pt x="120" y="444"/>
                      </a:cubicBezTo>
                      <a:cubicBezTo>
                        <a:pt x="123" y="447"/>
                        <a:pt x="127" y="449"/>
                        <a:pt x="130" y="452"/>
                      </a:cubicBezTo>
                      <a:moveTo>
                        <a:pt x="41" y="313"/>
                      </a:moveTo>
                      <a:cubicBezTo>
                        <a:pt x="40" y="312"/>
                        <a:pt x="40" y="311"/>
                        <a:pt x="39" y="309"/>
                      </a:cubicBezTo>
                      <a:cubicBezTo>
                        <a:pt x="40" y="311"/>
                        <a:pt x="40" y="312"/>
                        <a:pt x="41" y="313"/>
                      </a:cubicBezTo>
                      <a:moveTo>
                        <a:pt x="41" y="216"/>
                      </a:moveTo>
                      <a:cubicBezTo>
                        <a:pt x="40" y="218"/>
                        <a:pt x="40" y="220"/>
                        <a:pt x="39" y="221"/>
                      </a:cubicBezTo>
                      <a:cubicBezTo>
                        <a:pt x="40" y="220"/>
                        <a:pt x="40" y="218"/>
                        <a:pt x="41" y="216"/>
                      </a:cubicBezTo>
                      <a:moveTo>
                        <a:pt x="63" y="154"/>
                      </a:moveTo>
                      <a:cubicBezTo>
                        <a:pt x="65" y="150"/>
                        <a:pt x="67" y="147"/>
                        <a:pt x="69" y="144"/>
                      </a:cubicBezTo>
                      <a:cubicBezTo>
                        <a:pt x="67" y="147"/>
                        <a:pt x="65" y="150"/>
                        <a:pt x="63" y="154"/>
                      </a:cubicBezTo>
                      <a:moveTo>
                        <a:pt x="71" y="390"/>
                      </a:moveTo>
                      <a:cubicBezTo>
                        <a:pt x="69" y="387"/>
                        <a:pt x="67" y="383"/>
                        <a:pt x="66" y="380"/>
                      </a:cubicBezTo>
                      <a:cubicBezTo>
                        <a:pt x="67" y="383"/>
                        <a:pt x="69" y="387"/>
                        <a:pt x="71" y="390"/>
                      </a:cubicBezTo>
                      <a:moveTo>
                        <a:pt x="131" y="83"/>
                      </a:moveTo>
                      <a:cubicBezTo>
                        <a:pt x="140" y="83"/>
                        <a:pt x="146" y="87"/>
                        <a:pt x="146" y="95"/>
                      </a:cubicBezTo>
                      <a:cubicBezTo>
                        <a:pt x="146" y="103"/>
                        <a:pt x="141" y="107"/>
                        <a:pt x="132" y="107"/>
                      </a:cubicBezTo>
                      <a:cubicBezTo>
                        <a:pt x="121" y="107"/>
                        <a:pt x="121" y="107"/>
                        <a:pt x="121" y="107"/>
                      </a:cubicBezTo>
                      <a:cubicBezTo>
                        <a:pt x="121" y="86"/>
                        <a:pt x="121" y="86"/>
                        <a:pt x="121" y="86"/>
                      </a:cubicBezTo>
                      <a:cubicBezTo>
                        <a:pt x="119" y="87"/>
                        <a:pt x="117" y="88"/>
                        <a:pt x="115" y="90"/>
                      </a:cubicBezTo>
                      <a:cubicBezTo>
                        <a:pt x="121" y="85"/>
                        <a:pt x="127" y="80"/>
                        <a:pt x="133" y="76"/>
                      </a:cubicBezTo>
                      <a:cubicBezTo>
                        <a:pt x="130" y="78"/>
                        <a:pt x="127" y="80"/>
                        <a:pt x="124" y="83"/>
                      </a:cubicBezTo>
                      <a:lnTo>
                        <a:pt x="131" y="83"/>
                      </a:lnTo>
                      <a:close/>
                      <a:moveTo>
                        <a:pt x="133" y="150"/>
                      </a:moveTo>
                      <a:cubicBezTo>
                        <a:pt x="121" y="150"/>
                        <a:pt x="121" y="150"/>
                        <a:pt x="121" y="150"/>
                      </a:cubicBezTo>
                      <a:cubicBezTo>
                        <a:pt x="121" y="121"/>
                        <a:pt x="121" y="121"/>
                        <a:pt x="121" y="121"/>
                      </a:cubicBezTo>
                      <a:cubicBezTo>
                        <a:pt x="134" y="121"/>
                        <a:pt x="134" y="121"/>
                        <a:pt x="134" y="121"/>
                      </a:cubicBezTo>
                      <a:cubicBezTo>
                        <a:pt x="144" y="121"/>
                        <a:pt x="149" y="126"/>
                        <a:pt x="149" y="136"/>
                      </a:cubicBezTo>
                      <a:cubicBezTo>
                        <a:pt x="149" y="146"/>
                        <a:pt x="145" y="150"/>
                        <a:pt x="133" y="150"/>
                      </a:cubicBezTo>
                      <a:moveTo>
                        <a:pt x="264" y="496"/>
                      </a:moveTo>
                      <a:cubicBezTo>
                        <a:pt x="215" y="496"/>
                        <a:pt x="169" y="480"/>
                        <a:pt x="132" y="453"/>
                      </a:cubicBezTo>
                      <a:cubicBezTo>
                        <a:pt x="135" y="456"/>
                        <a:pt x="139" y="458"/>
                        <a:pt x="143" y="461"/>
                      </a:cubicBezTo>
                      <a:cubicBezTo>
                        <a:pt x="143" y="382"/>
                        <a:pt x="143" y="382"/>
                        <a:pt x="143" y="382"/>
                      </a:cubicBezTo>
                      <a:cubicBezTo>
                        <a:pt x="171" y="382"/>
                        <a:pt x="171" y="382"/>
                        <a:pt x="171" y="382"/>
                      </a:cubicBezTo>
                      <a:cubicBezTo>
                        <a:pt x="171" y="365"/>
                        <a:pt x="171" y="365"/>
                        <a:pt x="171" y="365"/>
                      </a:cubicBezTo>
                      <a:cubicBezTo>
                        <a:pt x="92" y="365"/>
                        <a:pt x="92" y="365"/>
                        <a:pt x="92" y="365"/>
                      </a:cubicBezTo>
                      <a:cubicBezTo>
                        <a:pt x="92" y="382"/>
                        <a:pt x="92" y="382"/>
                        <a:pt x="92" y="382"/>
                      </a:cubicBezTo>
                      <a:cubicBezTo>
                        <a:pt x="120" y="382"/>
                        <a:pt x="120" y="382"/>
                        <a:pt x="120" y="382"/>
                      </a:cubicBezTo>
                      <a:cubicBezTo>
                        <a:pt x="120" y="444"/>
                        <a:pt x="120" y="444"/>
                        <a:pt x="120" y="444"/>
                      </a:cubicBezTo>
                      <a:cubicBezTo>
                        <a:pt x="101" y="429"/>
                        <a:pt x="85" y="410"/>
                        <a:pt x="71" y="390"/>
                      </a:cubicBezTo>
                      <a:cubicBezTo>
                        <a:pt x="72" y="390"/>
                        <a:pt x="72" y="390"/>
                        <a:pt x="72" y="390"/>
                      </a:cubicBezTo>
                      <a:cubicBezTo>
                        <a:pt x="71" y="381"/>
                        <a:pt x="67" y="374"/>
                        <a:pt x="61" y="370"/>
                      </a:cubicBezTo>
                      <a:cubicBezTo>
                        <a:pt x="62" y="374"/>
                        <a:pt x="64" y="377"/>
                        <a:pt x="66" y="380"/>
                      </a:cubicBezTo>
                      <a:cubicBezTo>
                        <a:pt x="54" y="360"/>
                        <a:pt x="45" y="337"/>
                        <a:pt x="41" y="313"/>
                      </a:cubicBezTo>
                      <a:cubicBezTo>
                        <a:pt x="56" y="313"/>
                        <a:pt x="56" y="313"/>
                        <a:pt x="56" y="313"/>
                      </a:cubicBezTo>
                      <a:cubicBezTo>
                        <a:pt x="56" y="271"/>
                        <a:pt x="56" y="271"/>
                        <a:pt x="56" y="271"/>
                      </a:cubicBezTo>
                      <a:cubicBezTo>
                        <a:pt x="92" y="313"/>
                        <a:pt x="92" y="313"/>
                        <a:pt x="92" y="313"/>
                      </a:cubicBezTo>
                      <a:cubicBezTo>
                        <a:pt x="121" y="313"/>
                        <a:pt x="121" y="313"/>
                        <a:pt x="121" y="313"/>
                      </a:cubicBezTo>
                      <a:cubicBezTo>
                        <a:pt x="76" y="261"/>
                        <a:pt x="76" y="261"/>
                        <a:pt x="76" y="261"/>
                      </a:cubicBezTo>
                      <a:cubicBezTo>
                        <a:pt x="117" y="216"/>
                        <a:pt x="117" y="216"/>
                        <a:pt x="117" y="216"/>
                      </a:cubicBezTo>
                      <a:cubicBezTo>
                        <a:pt x="90" y="216"/>
                        <a:pt x="90" y="216"/>
                        <a:pt x="90" y="216"/>
                      </a:cubicBezTo>
                      <a:cubicBezTo>
                        <a:pt x="56" y="257"/>
                        <a:pt x="56" y="257"/>
                        <a:pt x="56" y="257"/>
                      </a:cubicBezTo>
                      <a:cubicBezTo>
                        <a:pt x="56" y="216"/>
                        <a:pt x="56" y="216"/>
                        <a:pt x="56" y="216"/>
                      </a:cubicBezTo>
                      <a:cubicBezTo>
                        <a:pt x="41" y="216"/>
                        <a:pt x="41" y="216"/>
                        <a:pt x="41" y="216"/>
                      </a:cubicBezTo>
                      <a:cubicBezTo>
                        <a:pt x="45" y="195"/>
                        <a:pt x="53" y="173"/>
                        <a:pt x="63" y="154"/>
                      </a:cubicBezTo>
                      <a:cubicBezTo>
                        <a:pt x="61" y="158"/>
                        <a:pt x="60" y="161"/>
                        <a:pt x="58" y="165"/>
                      </a:cubicBezTo>
                      <a:cubicBezTo>
                        <a:pt x="77" y="165"/>
                        <a:pt x="77" y="165"/>
                        <a:pt x="77" y="165"/>
                      </a:cubicBezTo>
                      <a:cubicBezTo>
                        <a:pt x="69" y="144"/>
                        <a:pt x="69" y="144"/>
                        <a:pt x="69" y="144"/>
                      </a:cubicBezTo>
                      <a:cubicBezTo>
                        <a:pt x="82" y="124"/>
                        <a:pt x="96" y="107"/>
                        <a:pt x="114" y="91"/>
                      </a:cubicBezTo>
                      <a:cubicBezTo>
                        <a:pt x="108" y="96"/>
                        <a:pt x="103" y="101"/>
                        <a:pt x="98" y="107"/>
                      </a:cubicBezTo>
                      <a:cubicBezTo>
                        <a:pt x="98" y="165"/>
                        <a:pt x="98" y="165"/>
                        <a:pt x="98" y="165"/>
                      </a:cubicBezTo>
                      <a:cubicBezTo>
                        <a:pt x="133" y="165"/>
                        <a:pt x="133" y="165"/>
                        <a:pt x="133" y="165"/>
                      </a:cubicBezTo>
                      <a:cubicBezTo>
                        <a:pt x="161" y="165"/>
                        <a:pt x="172" y="155"/>
                        <a:pt x="172" y="137"/>
                      </a:cubicBezTo>
                      <a:cubicBezTo>
                        <a:pt x="172" y="124"/>
                        <a:pt x="164" y="116"/>
                        <a:pt x="151" y="113"/>
                      </a:cubicBezTo>
                      <a:cubicBezTo>
                        <a:pt x="160" y="111"/>
                        <a:pt x="168" y="104"/>
                        <a:pt x="168" y="94"/>
                      </a:cubicBezTo>
                      <a:cubicBezTo>
                        <a:pt x="168" y="80"/>
                        <a:pt x="161" y="72"/>
                        <a:pt x="143" y="69"/>
                      </a:cubicBezTo>
                      <a:cubicBezTo>
                        <a:pt x="140" y="71"/>
                        <a:pt x="137" y="74"/>
                        <a:pt x="133" y="76"/>
                      </a:cubicBezTo>
                      <a:cubicBezTo>
                        <a:pt x="170" y="50"/>
                        <a:pt x="215" y="35"/>
                        <a:pt x="264" y="35"/>
                      </a:cubicBezTo>
                      <a:cubicBezTo>
                        <a:pt x="390" y="35"/>
                        <a:pt x="492" y="138"/>
                        <a:pt x="492" y="265"/>
                      </a:cubicBezTo>
                      <a:cubicBezTo>
                        <a:pt x="492" y="298"/>
                        <a:pt x="486" y="329"/>
                        <a:pt x="473" y="357"/>
                      </a:cubicBezTo>
                      <a:cubicBezTo>
                        <a:pt x="499" y="384"/>
                        <a:pt x="499" y="384"/>
                        <a:pt x="499" y="384"/>
                      </a:cubicBezTo>
                      <a:cubicBezTo>
                        <a:pt x="517" y="348"/>
                        <a:pt x="527" y="308"/>
                        <a:pt x="527" y="265"/>
                      </a:cubicBezTo>
                      <a:cubicBezTo>
                        <a:pt x="527" y="119"/>
                        <a:pt x="409" y="0"/>
                        <a:pt x="264" y="0"/>
                      </a:cubicBezTo>
                      <a:cubicBezTo>
                        <a:pt x="193" y="0"/>
                        <a:pt x="127" y="27"/>
                        <a:pt x="78" y="78"/>
                      </a:cubicBezTo>
                      <a:cubicBezTo>
                        <a:pt x="28" y="128"/>
                        <a:pt x="0" y="194"/>
                        <a:pt x="0" y="265"/>
                      </a:cubicBezTo>
                      <a:cubicBezTo>
                        <a:pt x="0" y="411"/>
                        <a:pt x="119" y="531"/>
                        <a:pt x="264" y="531"/>
                      </a:cubicBezTo>
                      <a:cubicBezTo>
                        <a:pt x="332" y="531"/>
                        <a:pt x="394" y="504"/>
                        <a:pt x="441" y="461"/>
                      </a:cubicBezTo>
                      <a:cubicBezTo>
                        <a:pt x="416" y="436"/>
                        <a:pt x="416" y="436"/>
                        <a:pt x="416" y="436"/>
                      </a:cubicBezTo>
                      <a:cubicBezTo>
                        <a:pt x="375" y="473"/>
                        <a:pt x="322" y="496"/>
                        <a:pt x="264" y="496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676767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32" name="Google Shape;3032;p27"/>
                <p:cNvSpPr/>
                <p:nvPr/>
              </p:nvSpPr>
              <p:spPr>
                <a:xfrm>
                  <a:off x="3039799" y="3455858"/>
                  <a:ext cx="143898" cy="13651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62" h="350" extrusionOk="0">
                      <a:moveTo>
                        <a:pt x="207" y="195"/>
                      </a:moveTo>
                      <a:cubicBezTo>
                        <a:pt x="190" y="211"/>
                        <a:pt x="167" y="220"/>
                        <a:pt x="144" y="220"/>
                      </a:cubicBezTo>
                      <a:cubicBezTo>
                        <a:pt x="120" y="220"/>
                        <a:pt x="97" y="211"/>
                        <a:pt x="81" y="195"/>
                      </a:cubicBezTo>
                      <a:cubicBezTo>
                        <a:pt x="65" y="177"/>
                        <a:pt x="55" y="155"/>
                        <a:pt x="55" y="131"/>
                      </a:cubicBezTo>
                      <a:cubicBezTo>
                        <a:pt x="55" y="108"/>
                        <a:pt x="65" y="85"/>
                        <a:pt x="81" y="69"/>
                      </a:cubicBezTo>
                      <a:cubicBezTo>
                        <a:pt x="97" y="52"/>
                        <a:pt x="120" y="42"/>
                        <a:pt x="144" y="42"/>
                      </a:cubicBezTo>
                      <a:cubicBezTo>
                        <a:pt x="167" y="42"/>
                        <a:pt x="190" y="52"/>
                        <a:pt x="207" y="69"/>
                      </a:cubicBezTo>
                      <a:cubicBezTo>
                        <a:pt x="241" y="103"/>
                        <a:pt x="241" y="159"/>
                        <a:pt x="207" y="195"/>
                      </a:cubicBezTo>
                      <a:moveTo>
                        <a:pt x="353" y="301"/>
                      </a:moveTo>
                      <a:cubicBezTo>
                        <a:pt x="255" y="201"/>
                        <a:pt x="255" y="201"/>
                        <a:pt x="255" y="201"/>
                      </a:cubicBezTo>
                      <a:cubicBezTo>
                        <a:pt x="286" y="150"/>
                        <a:pt x="281" y="83"/>
                        <a:pt x="237" y="38"/>
                      </a:cubicBezTo>
                      <a:cubicBezTo>
                        <a:pt x="211" y="13"/>
                        <a:pt x="176" y="0"/>
                        <a:pt x="144" y="0"/>
                      </a:cubicBezTo>
                      <a:cubicBezTo>
                        <a:pt x="110" y="0"/>
                        <a:pt x="77" y="13"/>
                        <a:pt x="51" y="38"/>
                      </a:cubicBezTo>
                      <a:cubicBezTo>
                        <a:pt x="0" y="89"/>
                        <a:pt x="0" y="173"/>
                        <a:pt x="51" y="224"/>
                      </a:cubicBezTo>
                      <a:cubicBezTo>
                        <a:pt x="77" y="249"/>
                        <a:pt x="110" y="262"/>
                        <a:pt x="144" y="262"/>
                      </a:cubicBezTo>
                      <a:cubicBezTo>
                        <a:pt x="168" y="262"/>
                        <a:pt x="192" y="256"/>
                        <a:pt x="213" y="243"/>
                      </a:cubicBezTo>
                      <a:cubicBezTo>
                        <a:pt x="313" y="342"/>
                        <a:pt x="313" y="342"/>
                        <a:pt x="313" y="342"/>
                      </a:cubicBezTo>
                      <a:cubicBezTo>
                        <a:pt x="320" y="350"/>
                        <a:pt x="334" y="350"/>
                        <a:pt x="342" y="342"/>
                      </a:cubicBezTo>
                      <a:cubicBezTo>
                        <a:pt x="353" y="331"/>
                        <a:pt x="353" y="331"/>
                        <a:pt x="353" y="331"/>
                      </a:cubicBezTo>
                      <a:cubicBezTo>
                        <a:pt x="362" y="322"/>
                        <a:pt x="362" y="308"/>
                        <a:pt x="353" y="301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676767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33" name="Google Shape;3033;p27"/>
                <p:cNvSpPr/>
                <p:nvPr/>
              </p:nvSpPr>
              <p:spPr>
                <a:xfrm>
                  <a:off x="3071161" y="3479841"/>
                  <a:ext cx="49811" cy="442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09" extrusionOk="0">
                      <a:moveTo>
                        <a:pt x="63" y="96"/>
                      </a:moveTo>
                      <a:cubicBezTo>
                        <a:pt x="59" y="96"/>
                        <a:pt x="55" y="92"/>
                        <a:pt x="55" y="88"/>
                      </a:cubicBezTo>
                      <a:cubicBezTo>
                        <a:pt x="55" y="83"/>
                        <a:pt x="59" y="80"/>
                        <a:pt x="63" y="80"/>
                      </a:cubicBezTo>
                      <a:cubicBezTo>
                        <a:pt x="67" y="80"/>
                        <a:pt x="71" y="83"/>
                        <a:pt x="71" y="88"/>
                      </a:cubicBezTo>
                      <a:cubicBezTo>
                        <a:pt x="71" y="92"/>
                        <a:pt x="67" y="96"/>
                        <a:pt x="63" y="96"/>
                      </a:cubicBezTo>
                      <a:moveTo>
                        <a:pt x="57" y="42"/>
                      </a:moveTo>
                      <a:cubicBezTo>
                        <a:pt x="57" y="38"/>
                        <a:pt x="59" y="36"/>
                        <a:pt x="63" y="36"/>
                      </a:cubicBezTo>
                      <a:cubicBezTo>
                        <a:pt x="66" y="36"/>
                        <a:pt x="69" y="38"/>
                        <a:pt x="69" y="42"/>
                      </a:cubicBezTo>
                      <a:cubicBezTo>
                        <a:pt x="69" y="65"/>
                        <a:pt x="69" y="65"/>
                        <a:pt x="69" y="65"/>
                      </a:cubicBezTo>
                      <a:cubicBezTo>
                        <a:pt x="69" y="68"/>
                        <a:pt x="66" y="71"/>
                        <a:pt x="63" y="71"/>
                      </a:cubicBezTo>
                      <a:cubicBezTo>
                        <a:pt x="59" y="71"/>
                        <a:pt x="57" y="68"/>
                        <a:pt x="57" y="65"/>
                      </a:cubicBezTo>
                      <a:lnTo>
                        <a:pt x="57" y="42"/>
                      </a:lnTo>
                      <a:close/>
                      <a:moveTo>
                        <a:pt x="124" y="97"/>
                      </a:moveTo>
                      <a:cubicBezTo>
                        <a:pt x="123" y="95"/>
                        <a:pt x="123" y="95"/>
                        <a:pt x="123" y="95"/>
                      </a:cubicBezTo>
                      <a:cubicBezTo>
                        <a:pt x="71" y="5"/>
                        <a:pt x="71" y="5"/>
                        <a:pt x="71" y="5"/>
                      </a:cubicBezTo>
                      <a:cubicBezTo>
                        <a:pt x="69" y="2"/>
                        <a:pt x="66" y="0"/>
                        <a:pt x="63" y="0"/>
                      </a:cubicBezTo>
                      <a:cubicBezTo>
                        <a:pt x="59" y="0"/>
                        <a:pt x="56" y="3"/>
                        <a:pt x="55" y="6"/>
                      </a:cubicBezTo>
                      <a:cubicBezTo>
                        <a:pt x="2" y="95"/>
                        <a:pt x="2" y="95"/>
                        <a:pt x="2" y="95"/>
                      </a:cubicBezTo>
                      <a:cubicBezTo>
                        <a:pt x="1" y="97"/>
                        <a:pt x="0" y="99"/>
                        <a:pt x="0" y="101"/>
                      </a:cubicBezTo>
                      <a:cubicBezTo>
                        <a:pt x="0" y="105"/>
                        <a:pt x="4" y="109"/>
                        <a:pt x="10" y="109"/>
                      </a:cubicBezTo>
                      <a:cubicBezTo>
                        <a:pt x="116" y="109"/>
                        <a:pt x="116" y="109"/>
                        <a:pt x="116" y="109"/>
                      </a:cubicBezTo>
                      <a:cubicBezTo>
                        <a:pt x="121" y="109"/>
                        <a:pt x="125" y="105"/>
                        <a:pt x="125" y="101"/>
                      </a:cubicBezTo>
                      <a:cubicBezTo>
                        <a:pt x="125" y="99"/>
                        <a:pt x="125" y="97"/>
                        <a:pt x="124" y="97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676767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034" name="Google Shape;3034;p27"/>
            <p:cNvGrpSpPr/>
            <p:nvPr/>
          </p:nvGrpSpPr>
          <p:grpSpPr>
            <a:xfrm>
              <a:off x="2660182" y="2702210"/>
              <a:ext cx="816966" cy="534742"/>
              <a:chOff x="2660182" y="2702210"/>
              <a:chExt cx="816966" cy="534742"/>
            </a:xfrm>
          </p:grpSpPr>
          <p:sp>
            <p:nvSpPr>
              <p:cNvPr id="3035" name="Google Shape;3035;p27"/>
              <p:cNvSpPr/>
              <p:nvPr/>
            </p:nvSpPr>
            <p:spPr>
              <a:xfrm>
                <a:off x="2660182" y="3004068"/>
                <a:ext cx="816966" cy="23288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14285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Web Reputation/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Filtering/DCS</a:t>
                </a:r>
                <a:endParaRPr sz="7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036" name="Google Shape;3036;p27"/>
              <p:cNvGrpSpPr/>
              <p:nvPr/>
            </p:nvGrpSpPr>
            <p:grpSpPr>
              <a:xfrm>
                <a:off x="2932129" y="2702210"/>
                <a:ext cx="282699" cy="283464"/>
                <a:chOff x="2932129" y="2702210"/>
                <a:chExt cx="282699" cy="283464"/>
              </a:xfrm>
            </p:grpSpPr>
            <p:sp>
              <p:nvSpPr>
                <p:cNvPr id="3037" name="Google Shape;3037;p27"/>
                <p:cNvSpPr/>
                <p:nvPr/>
              </p:nvSpPr>
              <p:spPr>
                <a:xfrm>
                  <a:off x="2932129" y="2702210"/>
                  <a:ext cx="282699" cy="283464"/>
                </a:xfrm>
                <a:prstGeom prst="ellipse">
                  <a:avLst/>
                </a:prstGeom>
                <a:noFill/>
                <a:ln w="19050" cap="flat" cmpd="sng">
                  <a:solidFill>
                    <a:srgbClr val="28A8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38" name="Google Shape;3038;p27"/>
                <p:cNvSpPr/>
                <p:nvPr/>
              </p:nvSpPr>
              <p:spPr>
                <a:xfrm>
                  <a:off x="2992379" y="2850461"/>
                  <a:ext cx="160986" cy="9085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271" extrusionOk="0">
                      <a:moveTo>
                        <a:pt x="0" y="1"/>
                      </a:moveTo>
                      <a:cubicBezTo>
                        <a:pt x="108" y="91"/>
                        <a:pt x="181" y="91"/>
                        <a:pt x="181" y="246"/>
                      </a:cubicBezTo>
                      <a:cubicBezTo>
                        <a:pt x="181" y="260"/>
                        <a:pt x="207" y="271"/>
                        <a:pt x="240" y="271"/>
                      </a:cubicBezTo>
                      <a:cubicBezTo>
                        <a:pt x="273" y="271"/>
                        <a:pt x="301" y="260"/>
                        <a:pt x="301" y="246"/>
                      </a:cubicBezTo>
                      <a:cubicBezTo>
                        <a:pt x="301" y="91"/>
                        <a:pt x="371" y="91"/>
                        <a:pt x="477" y="0"/>
                      </a:cubicBezTo>
                      <a:cubicBezTo>
                        <a:pt x="425" y="26"/>
                        <a:pt x="338" y="43"/>
                        <a:pt x="238" y="43"/>
                      </a:cubicBezTo>
                      <a:cubicBezTo>
                        <a:pt x="139" y="43"/>
                        <a:pt x="52" y="26"/>
                        <a:pt x="0" y="1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39" name="Google Shape;3039;p27"/>
                <p:cNvSpPr/>
                <p:nvPr/>
              </p:nvSpPr>
              <p:spPr>
                <a:xfrm>
                  <a:off x="3131049" y="2818582"/>
                  <a:ext cx="28690" cy="302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5" h="88" extrusionOk="0">
                      <a:moveTo>
                        <a:pt x="40" y="0"/>
                      </a:moveTo>
                      <a:cubicBezTo>
                        <a:pt x="35" y="31"/>
                        <a:pt x="24" y="60"/>
                        <a:pt x="8" y="85"/>
                      </a:cubicBezTo>
                      <a:cubicBezTo>
                        <a:pt x="5" y="86"/>
                        <a:pt x="2" y="87"/>
                        <a:pt x="0" y="88"/>
                      </a:cubicBezTo>
                      <a:cubicBezTo>
                        <a:pt x="52" y="76"/>
                        <a:pt x="85" y="58"/>
                        <a:pt x="85" y="38"/>
                      </a:cubicBezTo>
                      <a:cubicBezTo>
                        <a:pt x="85" y="24"/>
                        <a:pt x="68" y="11"/>
                        <a:pt x="40" y="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40" name="Google Shape;3040;p27"/>
                <p:cNvSpPr/>
                <p:nvPr/>
              </p:nvSpPr>
              <p:spPr>
                <a:xfrm>
                  <a:off x="2986003" y="2818582"/>
                  <a:ext cx="28690" cy="302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4" h="88" extrusionOk="0">
                      <a:moveTo>
                        <a:pt x="76" y="85"/>
                      </a:moveTo>
                      <a:cubicBezTo>
                        <a:pt x="60" y="60"/>
                        <a:pt x="49" y="31"/>
                        <a:pt x="45" y="0"/>
                      </a:cubicBezTo>
                      <a:cubicBezTo>
                        <a:pt x="16" y="11"/>
                        <a:pt x="0" y="24"/>
                        <a:pt x="0" y="38"/>
                      </a:cubicBezTo>
                      <a:cubicBezTo>
                        <a:pt x="0" y="58"/>
                        <a:pt x="33" y="76"/>
                        <a:pt x="84" y="88"/>
                      </a:cubicBezTo>
                      <a:cubicBezTo>
                        <a:pt x="82" y="87"/>
                        <a:pt x="79" y="86"/>
                        <a:pt x="76" y="85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41" name="Google Shape;3041;p27"/>
                <p:cNvSpPr/>
                <p:nvPr/>
              </p:nvSpPr>
              <p:spPr>
                <a:xfrm>
                  <a:off x="3006723" y="2743668"/>
                  <a:ext cx="133889" cy="1115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94" h="330" extrusionOk="0">
                      <a:moveTo>
                        <a:pt x="141" y="180"/>
                      </a:moveTo>
                      <a:cubicBezTo>
                        <a:pt x="141" y="179"/>
                        <a:pt x="142" y="178"/>
                        <a:pt x="143" y="177"/>
                      </a:cubicBezTo>
                      <a:cubicBezTo>
                        <a:pt x="144" y="176"/>
                        <a:pt x="143" y="174"/>
                        <a:pt x="144" y="172"/>
                      </a:cubicBezTo>
                      <a:cubicBezTo>
                        <a:pt x="144" y="169"/>
                        <a:pt x="148" y="167"/>
                        <a:pt x="151" y="166"/>
                      </a:cubicBezTo>
                      <a:cubicBezTo>
                        <a:pt x="154" y="165"/>
                        <a:pt x="157" y="162"/>
                        <a:pt x="160" y="162"/>
                      </a:cubicBezTo>
                      <a:cubicBezTo>
                        <a:pt x="162" y="162"/>
                        <a:pt x="165" y="162"/>
                        <a:pt x="166" y="162"/>
                      </a:cubicBezTo>
                      <a:cubicBezTo>
                        <a:pt x="168" y="163"/>
                        <a:pt x="169" y="164"/>
                        <a:pt x="170" y="164"/>
                      </a:cubicBezTo>
                      <a:cubicBezTo>
                        <a:pt x="174" y="165"/>
                        <a:pt x="175" y="161"/>
                        <a:pt x="179" y="160"/>
                      </a:cubicBezTo>
                      <a:cubicBezTo>
                        <a:pt x="181" y="160"/>
                        <a:pt x="184" y="159"/>
                        <a:pt x="187" y="160"/>
                      </a:cubicBezTo>
                      <a:cubicBezTo>
                        <a:pt x="189" y="160"/>
                        <a:pt x="191" y="162"/>
                        <a:pt x="192" y="162"/>
                      </a:cubicBezTo>
                      <a:cubicBezTo>
                        <a:pt x="193" y="162"/>
                        <a:pt x="195" y="161"/>
                        <a:pt x="196" y="161"/>
                      </a:cubicBezTo>
                      <a:cubicBezTo>
                        <a:pt x="197" y="161"/>
                        <a:pt x="199" y="164"/>
                        <a:pt x="199" y="165"/>
                      </a:cubicBezTo>
                      <a:cubicBezTo>
                        <a:pt x="200" y="167"/>
                        <a:pt x="198" y="169"/>
                        <a:pt x="198" y="171"/>
                      </a:cubicBezTo>
                      <a:cubicBezTo>
                        <a:pt x="200" y="173"/>
                        <a:pt x="204" y="174"/>
                        <a:pt x="207" y="174"/>
                      </a:cubicBezTo>
                      <a:cubicBezTo>
                        <a:pt x="209" y="173"/>
                        <a:pt x="207" y="170"/>
                        <a:pt x="207" y="168"/>
                      </a:cubicBezTo>
                      <a:cubicBezTo>
                        <a:pt x="207" y="165"/>
                        <a:pt x="207" y="165"/>
                        <a:pt x="207" y="165"/>
                      </a:cubicBezTo>
                      <a:cubicBezTo>
                        <a:pt x="207" y="164"/>
                        <a:pt x="206" y="162"/>
                        <a:pt x="206" y="161"/>
                      </a:cubicBezTo>
                      <a:cubicBezTo>
                        <a:pt x="206" y="156"/>
                        <a:pt x="211" y="153"/>
                        <a:pt x="215" y="150"/>
                      </a:cubicBezTo>
                      <a:cubicBezTo>
                        <a:pt x="217" y="149"/>
                        <a:pt x="218" y="147"/>
                        <a:pt x="219" y="146"/>
                      </a:cubicBezTo>
                      <a:cubicBezTo>
                        <a:pt x="222" y="146"/>
                        <a:pt x="224" y="145"/>
                        <a:pt x="225" y="144"/>
                      </a:cubicBezTo>
                      <a:cubicBezTo>
                        <a:pt x="229" y="142"/>
                        <a:pt x="231" y="141"/>
                        <a:pt x="233" y="139"/>
                      </a:cubicBezTo>
                      <a:cubicBezTo>
                        <a:pt x="235" y="136"/>
                        <a:pt x="233" y="133"/>
                        <a:pt x="233" y="130"/>
                      </a:cubicBezTo>
                      <a:cubicBezTo>
                        <a:pt x="235" y="129"/>
                        <a:pt x="236" y="130"/>
                        <a:pt x="237" y="130"/>
                      </a:cubicBezTo>
                      <a:cubicBezTo>
                        <a:pt x="239" y="130"/>
                        <a:pt x="239" y="127"/>
                        <a:pt x="240" y="126"/>
                      </a:cubicBezTo>
                      <a:cubicBezTo>
                        <a:pt x="241" y="126"/>
                        <a:pt x="243" y="125"/>
                        <a:pt x="243" y="124"/>
                      </a:cubicBezTo>
                      <a:cubicBezTo>
                        <a:pt x="245" y="123"/>
                        <a:pt x="246" y="121"/>
                        <a:pt x="247" y="120"/>
                      </a:cubicBezTo>
                      <a:cubicBezTo>
                        <a:pt x="248" y="120"/>
                        <a:pt x="250" y="120"/>
                        <a:pt x="250" y="119"/>
                      </a:cubicBezTo>
                      <a:cubicBezTo>
                        <a:pt x="252" y="119"/>
                        <a:pt x="254" y="118"/>
                        <a:pt x="256" y="117"/>
                      </a:cubicBezTo>
                      <a:cubicBezTo>
                        <a:pt x="257" y="117"/>
                        <a:pt x="260" y="117"/>
                        <a:pt x="261" y="116"/>
                      </a:cubicBezTo>
                      <a:cubicBezTo>
                        <a:pt x="261" y="113"/>
                        <a:pt x="261" y="113"/>
                        <a:pt x="261" y="113"/>
                      </a:cubicBezTo>
                      <a:cubicBezTo>
                        <a:pt x="262" y="108"/>
                        <a:pt x="269" y="107"/>
                        <a:pt x="273" y="105"/>
                      </a:cubicBezTo>
                      <a:cubicBezTo>
                        <a:pt x="276" y="105"/>
                        <a:pt x="279" y="103"/>
                        <a:pt x="283" y="103"/>
                      </a:cubicBezTo>
                      <a:cubicBezTo>
                        <a:pt x="282" y="105"/>
                        <a:pt x="279" y="105"/>
                        <a:pt x="279" y="107"/>
                      </a:cubicBezTo>
                      <a:cubicBezTo>
                        <a:pt x="280" y="111"/>
                        <a:pt x="285" y="106"/>
                        <a:pt x="286" y="105"/>
                      </a:cubicBezTo>
                      <a:cubicBezTo>
                        <a:pt x="289" y="105"/>
                        <a:pt x="293" y="104"/>
                        <a:pt x="297" y="103"/>
                      </a:cubicBezTo>
                      <a:cubicBezTo>
                        <a:pt x="299" y="101"/>
                        <a:pt x="305" y="100"/>
                        <a:pt x="302" y="96"/>
                      </a:cubicBezTo>
                      <a:cubicBezTo>
                        <a:pt x="300" y="96"/>
                        <a:pt x="299" y="99"/>
                        <a:pt x="297" y="100"/>
                      </a:cubicBezTo>
                      <a:cubicBezTo>
                        <a:pt x="295" y="101"/>
                        <a:pt x="296" y="99"/>
                        <a:pt x="295" y="99"/>
                      </a:cubicBezTo>
                      <a:cubicBezTo>
                        <a:pt x="293" y="98"/>
                        <a:pt x="292" y="100"/>
                        <a:pt x="292" y="100"/>
                      </a:cubicBezTo>
                      <a:cubicBezTo>
                        <a:pt x="290" y="99"/>
                        <a:pt x="289" y="98"/>
                        <a:pt x="288" y="96"/>
                      </a:cubicBezTo>
                      <a:cubicBezTo>
                        <a:pt x="288" y="93"/>
                        <a:pt x="292" y="91"/>
                        <a:pt x="293" y="89"/>
                      </a:cubicBezTo>
                      <a:cubicBezTo>
                        <a:pt x="292" y="86"/>
                        <a:pt x="288" y="88"/>
                        <a:pt x="285" y="87"/>
                      </a:cubicBezTo>
                      <a:cubicBezTo>
                        <a:pt x="285" y="85"/>
                        <a:pt x="288" y="84"/>
                        <a:pt x="290" y="83"/>
                      </a:cubicBezTo>
                      <a:cubicBezTo>
                        <a:pt x="291" y="83"/>
                        <a:pt x="295" y="83"/>
                        <a:pt x="297" y="85"/>
                      </a:cubicBezTo>
                      <a:cubicBezTo>
                        <a:pt x="297" y="85"/>
                        <a:pt x="297" y="86"/>
                        <a:pt x="297" y="87"/>
                      </a:cubicBezTo>
                      <a:cubicBezTo>
                        <a:pt x="299" y="88"/>
                        <a:pt x="299" y="88"/>
                        <a:pt x="301" y="87"/>
                      </a:cubicBezTo>
                      <a:cubicBezTo>
                        <a:pt x="302" y="85"/>
                        <a:pt x="298" y="86"/>
                        <a:pt x="299" y="85"/>
                      </a:cubicBezTo>
                      <a:cubicBezTo>
                        <a:pt x="302" y="82"/>
                        <a:pt x="306" y="84"/>
                        <a:pt x="309" y="83"/>
                      </a:cubicBezTo>
                      <a:cubicBezTo>
                        <a:pt x="311" y="83"/>
                        <a:pt x="314" y="82"/>
                        <a:pt x="316" y="80"/>
                      </a:cubicBezTo>
                      <a:cubicBezTo>
                        <a:pt x="317" y="80"/>
                        <a:pt x="319" y="78"/>
                        <a:pt x="321" y="80"/>
                      </a:cubicBezTo>
                      <a:cubicBezTo>
                        <a:pt x="321" y="81"/>
                        <a:pt x="319" y="82"/>
                        <a:pt x="318" y="82"/>
                      </a:cubicBezTo>
                      <a:cubicBezTo>
                        <a:pt x="316" y="86"/>
                        <a:pt x="312" y="89"/>
                        <a:pt x="309" y="92"/>
                      </a:cubicBezTo>
                      <a:cubicBezTo>
                        <a:pt x="311" y="94"/>
                        <a:pt x="314" y="93"/>
                        <a:pt x="316" y="93"/>
                      </a:cubicBezTo>
                      <a:cubicBezTo>
                        <a:pt x="318" y="94"/>
                        <a:pt x="318" y="94"/>
                        <a:pt x="320" y="94"/>
                      </a:cubicBezTo>
                      <a:cubicBezTo>
                        <a:pt x="321" y="94"/>
                        <a:pt x="323" y="94"/>
                        <a:pt x="323" y="94"/>
                      </a:cubicBezTo>
                      <a:cubicBezTo>
                        <a:pt x="325" y="95"/>
                        <a:pt x="325" y="96"/>
                        <a:pt x="328" y="96"/>
                      </a:cubicBezTo>
                      <a:cubicBezTo>
                        <a:pt x="330" y="96"/>
                        <a:pt x="330" y="94"/>
                        <a:pt x="329" y="91"/>
                      </a:cubicBezTo>
                      <a:cubicBezTo>
                        <a:pt x="329" y="89"/>
                        <a:pt x="330" y="89"/>
                        <a:pt x="329" y="87"/>
                      </a:cubicBezTo>
                      <a:cubicBezTo>
                        <a:pt x="328" y="85"/>
                        <a:pt x="323" y="87"/>
                        <a:pt x="323" y="84"/>
                      </a:cubicBezTo>
                      <a:cubicBezTo>
                        <a:pt x="323" y="82"/>
                        <a:pt x="325" y="82"/>
                        <a:pt x="325" y="80"/>
                      </a:cubicBezTo>
                      <a:cubicBezTo>
                        <a:pt x="325" y="76"/>
                        <a:pt x="329" y="76"/>
                        <a:pt x="328" y="72"/>
                      </a:cubicBezTo>
                      <a:cubicBezTo>
                        <a:pt x="328" y="71"/>
                        <a:pt x="327" y="71"/>
                        <a:pt x="326" y="69"/>
                      </a:cubicBezTo>
                      <a:cubicBezTo>
                        <a:pt x="325" y="68"/>
                        <a:pt x="325" y="67"/>
                        <a:pt x="325" y="66"/>
                      </a:cubicBezTo>
                      <a:cubicBezTo>
                        <a:pt x="322" y="65"/>
                        <a:pt x="318" y="65"/>
                        <a:pt x="318" y="62"/>
                      </a:cubicBezTo>
                      <a:cubicBezTo>
                        <a:pt x="318" y="59"/>
                        <a:pt x="318" y="59"/>
                        <a:pt x="318" y="59"/>
                      </a:cubicBezTo>
                      <a:cubicBezTo>
                        <a:pt x="321" y="62"/>
                        <a:pt x="323" y="64"/>
                        <a:pt x="326" y="66"/>
                      </a:cubicBezTo>
                      <a:cubicBezTo>
                        <a:pt x="361" y="101"/>
                        <a:pt x="380" y="146"/>
                        <a:pt x="380" y="194"/>
                      </a:cubicBezTo>
                      <a:cubicBezTo>
                        <a:pt x="380" y="229"/>
                        <a:pt x="370" y="261"/>
                        <a:pt x="353" y="288"/>
                      </a:cubicBezTo>
                      <a:cubicBezTo>
                        <a:pt x="352" y="288"/>
                        <a:pt x="351" y="288"/>
                        <a:pt x="350" y="288"/>
                      </a:cubicBezTo>
                      <a:cubicBezTo>
                        <a:pt x="349" y="288"/>
                        <a:pt x="348" y="288"/>
                        <a:pt x="347" y="288"/>
                      </a:cubicBezTo>
                      <a:cubicBezTo>
                        <a:pt x="344" y="288"/>
                        <a:pt x="341" y="287"/>
                        <a:pt x="339" y="286"/>
                      </a:cubicBezTo>
                      <a:cubicBezTo>
                        <a:pt x="337" y="286"/>
                        <a:pt x="335" y="287"/>
                        <a:pt x="335" y="286"/>
                      </a:cubicBezTo>
                      <a:cubicBezTo>
                        <a:pt x="333" y="286"/>
                        <a:pt x="333" y="284"/>
                        <a:pt x="332" y="283"/>
                      </a:cubicBezTo>
                      <a:cubicBezTo>
                        <a:pt x="331" y="282"/>
                        <a:pt x="330" y="282"/>
                        <a:pt x="328" y="282"/>
                      </a:cubicBezTo>
                      <a:cubicBezTo>
                        <a:pt x="326" y="281"/>
                        <a:pt x="325" y="280"/>
                        <a:pt x="323" y="279"/>
                      </a:cubicBezTo>
                      <a:cubicBezTo>
                        <a:pt x="321" y="279"/>
                        <a:pt x="321" y="280"/>
                        <a:pt x="320" y="280"/>
                      </a:cubicBezTo>
                      <a:cubicBezTo>
                        <a:pt x="318" y="279"/>
                        <a:pt x="318" y="278"/>
                        <a:pt x="316" y="277"/>
                      </a:cubicBezTo>
                      <a:cubicBezTo>
                        <a:pt x="315" y="277"/>
                        <a:pt x="314" y="276"/>
                        <a:pt x="313" y="275"/>
                      </a:cubicBezTo>
                      <a:cubicBezTo>
                        <a:pt x="314" y="270"/>
                        <a:pt x="310" y="269"/>
                        <a:pt x="309" y="266"/>
                      </a:cubicBezTo>
                      <a:cubicBezTo>
                        <a:pt x="309" y="265"/>
                        <a:pt x="309" y="263"/>
                        <a:pt x="309" y="263"/>
                      </a:cubicBezTo>
                      <a:cubicBezTo>
                        <a:pt x="308" y="261"/>
                        <a:pt x="306" y="260"/>
                        <a:pt x="305" y="259"/>
                      </a:cubicBezTo>
                      <a:cubicBezTo>
                        <a:pt x="302" y="256"/>
                        <a:pt x="299" y="254"/>
                        <a:pt x="295" y="254"/>
                      </a:cubicBezTo>
                      <a:cubicBezTo>
                        <a:pt x="292" y="254"/>
                        <a:pt x="291" y="254"/>
                        <a:pt x="288" y="254"/>
                      </a:cubicBezTo>
                      <a:cubicBezTo>
                        <a:pt x="286" y="254"/>
                        <a:pt x="283" y="252"/>
                        <a:pt x="281" y="249"/>
                      </a:cubicBezTo>
                      <a:cubicBezTo>
                        <a:pt x="279" y="248"/>
                        <a:pt x="278" y="246"/>
                        <a:pt x="277" y="245"/>
                      </a:cubicBezTo>
                      <a:cubicBezTo>
                        <a:pt x="276" y="244"/>
                        <a:pt x="273" y="244"/>
                        <a:pt x="273" y="243"/>
                      </a:cubicBezTo>
                      <a:cubicBezTo>
                        <a:pt x="272" y="243"/>
                        <a:pt x="272" y="242"/>
                        <a:pt x="271" y="241"/>
                      </a:cubicBezTo>
                      <a:cubicBezTo>
                        <a:pt x="271" y="240"/>
                        <a:pt x="270" y="239"/>
                        <a:pt x="271" y="237"/>
                      </a:cubicBezTo>
                      <a:cubicBezTo>
                        <a:pt x="269" y="236"/>
                        <a:pt x="269" y="238"/>
                        <a:pt x="267" y="238"/>
                      </a:cubicBezTo>
                      <a:cubicBezTo>
                        <a:pt x="266" y="236"/>
                        <a:pt x="264" y="235"/>
                        <a:pt x="260" y="236"/>
                      </a:cubicBezTo>
                      <a:cubicBezTo>
                        <a:pt x="259" y="236"/>
                        <a:pt x="257" y="238"/>
                        <a:pt x="256" y="238"/>
                      </a:cubicBezTo>
                      <a:cubicBezTo>
                        <a:pt x="254" y="238"/>
                        <a:pt x="252" y="236"/>
                        <a:pt x="250" y="236"/>
                      </a:cubicBezTo>
                      <a:cubicBezTo>
                        <a:pt x="249" y="236"/>
                        <a:pt x="247" y="236"/>
                        <a:pt x="246" y="236"/>
                      </a:cubicBezTo>
                      <a:cubicBezTo>
                        <a:pt x="244" y="236"/>
                        <a:pt x="243" y="234"/>
                        <a:pt x="242" y="233"/>
                      </a:cubicBezTo>
                      <a:cubicBezTo>
                        <a:pt x="240" y="232"/>
                        <a:pt x="238" y="231"/>
                        <a:pt x="238" y="231"/>
                      </a:cubicBezTo>
                      <a:cubicBezTo>
                        <a:pt x="236" y="231"/>
                        <a:pt x="234" y="236"/>
                        <a:pt x="231" y="234"/>
                      </a:cubicBezTo>
                      <a:cubicBezTo>
                        <a:pt x="230" y="232"/>
                        <a:pt x="233" y="231"/>
                        <a:pt x="232" y="229"/>
                      </a:cubicBezTo>
                      <a:cubicBezTo>
                        <a:pt x="231" y="229"/>
                        <a:pt x="229" y="230"/>
                        <a:pt x="229" y="231"/>
                      </a:cubicBezTo>
                      <a:cubicBezTo>
                        <a:pt x="227" y="231"/>
                        <a:pt x="226" y="233"/>
                        <a:pt x="225" y="233"/>
                      </a:cubicBezTo>
                      <a:cubicBezTo>
                        <a:pt x="222" y="234"/>
                        <a:pt x="220" y="233"/>
                        <a:pt x="218" y="235"/>
                      </a:cubicBezTo>
                      <a:cubicBezTo>
                        <a:pt x="216" y="236"/>
                        <a:pt x="216" y="238"/>
                        <a:pt x="214" y="240"/>
                      </a:cubicBezTo>
                      <a:cubicBezTo>
                        <a:pt x="214" y="241"/>
                        <a:pt x="212" y="244"/>
                        <a:pt x="210" y="244"/>
                      </a:cubicBezTo>
                      <a:cubicBezTo>
                        <a:pt x="208" y="244"/>
                        <a:pt x="207" y="242"/>
                        <a:pt x="205" y="241"/>
                      </a:cubicBezTo>
                      <a:cubicBezTo>
                        <a:pt x="200" y="239"/>
                        <a:pt x="198" y="243"/>
                        <a:pt x="193" y="243"/>
                      </a:cubicBezTo>
                      <a:cubicBezTo>
                        <a:pt x="190" y="243"/>
                        <a:pt x="184" y="237"/>
                        <a:pt x="185" y="233"/>
                      </a:cubicBezTo>
                      <a:cubicBezTo>
                        <a:pt x="185" y="231"/>
                        <a:pt x="186" y="228"/>
                        <a:pt x="186" y="225"/>
                      </a:cubicBezTo>
                      <a:cubicBezTo>
                        <a:pt x="186" y="223"/>
                        <a:pt x="188" y="222"/>
                        <a:pt x="188" y="220"/>
                      </a:cubicBezTo>
                      <a:cubicBezTo>
                        <a:pt x="188" y="217"/>
                        <a:pt x="184" y="215"/>
                        <a:pt x="183" y="215"/>
                      </a:cubicBezTo>
                      <a:cubicBezTo>
                        <a:pt x="179" y="215"/>
                        <a:pt x="174" y="217"/>
                        <a:pt x="169" y="215"/>
                      </a:cubicBezTo>
                      <a:cubicBezTo>
                        <a:pt x="168" y="214"/>
                        <a:pt x="170" y="213"/>
                        <a:pt x="170" y="211"/>
                      </a:cubicBezTo>
                      <a:cubicBezTo>
                        <a:pt x="171" y="211"/>
                        <a:pt x="170" y="210"/>
                        <a:pt x="171" y="208"/>
                      </a:cubicBezTo>
                      <a:cubicBezTo>
                        <a:pt x="172" y="208"/>
                        <a:pt x="173" y="206"/>
                        <a:pt x="174" y="205"/>
                      </a:cubicBezTo>
                      <a:cubicBezTo>
                        <a:pt x="174" y="204"/>
                        <a:pt x="174" y="202"/>
                        <a:pt x="174" y="201"/>
                      </a:cubicBezTo>
                      <a:cubicBezTo>
                        <a:pt x="175" y="199"/>
                        <a:pt x="176" y="199"/>
                        <a:pt x="176" y="197"/>
                      </a:cubicBezTo>
                      <a:cubicBezTo>
                        <a:pt x="177" y="196"/>
                        <a:pt x="176" y="194"/>
                        <a:pt x="174" y="194"/>
                      </a:cubicBezTo>
                      <a:cubicBezTo>
                        <a:pt x="171" y="194"/>
                        <a:pt x="169" y="194"/>
                        <a:pt x="167" y="194"/>
                      </a:cubicBezTo>
                      <a:cubicBezTo>
                        <a:pt x="163" y="197"/>
                        <a:pt x="163" y="203"/>
                        <a:pt x="159" y="204"/>
                      </a:cubicBezTo>
                      <a:cubicBezTo>
                        <a:pt x="157" y="205"/>
                        <a:pt x="155" y="205"/>
                        <a:pt x="153" y="205"/>
                      </a:cubicBezTo>
                      <a:cubicBezTo>
                        <a:pt x="152" y="206"/>
                        <a:pt x="150" y="206"/>
                        <a:pt x="148" y="206"/>
                      </a:cubicBezTo>
                      <a:cubicBezTo>
                        <a:pt x="146" y="206"/>
                        <a:pt x="144" y="204"/>
                        <a:pt x="142" y="204"/>
                      </a:cubicBezTo>
                      <a:cubicBezTo>
                        <a:pt x="141" y="202"/>
                        <a:pt x="139" y="197"/>
                        <a:pt x="139" y="196"/>
                      </a:cubicBezTo>
                      <a:cubicBezTo>
                        <a:pt x="137" y="190"/>
                        <a:pt x="139" y="185"/>
                        <a:pt x="141" y="180"/>
                      </a:cubicBezTo>
                      <a:moveTo>
                        <a:pt x="192" y="13"/>
                      </a:moveTo>
                      <a:cubicBezTo>
                        <a:pt x="192" y="14"/>
                        <a:pt x="192" y="14"/>
                        <a:pt x="192" y="14"/>
                      </a:cubicBezTo>
                      <a:cubicBezTo>
                        <a:pt x="191" y="16"/>
                        <a:pt x="191" y="16"/>
                        <a:pt x="191" y="17"/>
                      </a:cubicBezTo>
                      <a:cubicBezTo>
                        <a:pt x="188" y="19"/>
                        <a:pt x="182" y="16"/>
                        <a:pt x="179" y="15"/>
                      </a:cubicBezTo>
                      <a:cubicBezTo>
                        <a:pt x="183" y="14"/>
                        <a:pt x="187" y="14"/>
                        <a:pt x="192" y="13"/>
                      </a:cubicBezTo>
                      <a:moveTo>
                        <a:pt x="229" y="18"/>
                      </a:moveTo>
                      <a:cubicBezTo>
                        <a:pt x="229" y="18"/>
                        <a:pt x="230" y="17"/>
                        <a:pt x="230" y="17"/>
                      </a:cubicBezTo>
                      <a:cubicBezTo>
                        <a:pt x="233" y="17"/>
                        <a:pt x="236" y="18"/>
                        <a:pt x="238" y="18"/>
                      </a:cubicBezTo>
                      <a:cubicBezTo>
                        <a:pt x="238" y="19"/>
                        <a:pt x="238" y="20"/>
                        <a:pt x="237" y="20"/>
                      </a:cubicBezTo>
                      <a:cubicBezTo>
                        <a:pt x="236" y="21"/>
                        <a:pt x="233" y="20"/>
                        <a:pt x="231" y="20"/>
                      </a:cubicBezTo>
                      <a:cubicBezTo>
                        <a:pt x="226" y="21"/>
                        <a:pt x="224" y="21"/>
                        <a:pt x="221" y="20"/>
                      </a:cubicBezTo>
                      <a:cubicBezTo>
                        <a:pt x="220" y="19"/>
                        <a:pt x="218" y="18"/>
                        <a:pt x="218" y="17"/>
                      </a:cubicBezTo>
                      <a:cubicBezTo>
                        <a:pt x="222" y="17"/>
                        <a:pt x="225" y="18"/>
                        <a:pt x="229" y="18"/>
                      </a:cubicBezTo>
                      <a:moveTo>
                        <a:pt x="248" y="34"/>
                      </a:moveTo>
                      <a:cubicBezTo>
                        <a:pt x="250" y="34"/>
                        <a:pt x="251" y="34"/>
                        <a:pt x="252" y="34"/>
                      </a:cubicBezTo>
                      <a:cubicBezTo>
                        <a:pt x="255" y="33"/>
                        <a:pt x="256" y="32"/>
                        <a:pt x="257" y="32"/>
                      </a:cubicBezTo>
                      <a:cubicBezTo>
                        <a:pt x="258" y="31"/>
                        <a:pt x="259" y="31"/>
                        <a:pt x="260" y="30"/>
                      </a:cubicBezTo>
                      <a:cubicBezTo>
                        <a:pt x="261" y="30"/>
                        <a:pt x="261" y="30"/>
                        <a:pt x="262" y="30"/>
                      </a:cubicBezTo>
                      <a:cubicBezTo>
                        <a:pt x="261" y="32"/>
                        <a:pt x="259" y="32"/>
                        <a:pt x="258" y="35"/>
                      </a:cubicBezTo>
                      <a:cubicBezTo>
                        <a:pt x="260" y="39"/>
                        <a:pt x="264" y="34"/>
                        <a:pt x="268" y="34"/>
                      </a:cubicBezTo>
                      <a:cubicBezTo>
                        <a:pt x="271" y="34"/>
                        <a:pt x="273" y="38"/>
                        <a:pt x="275" y="34"/>
                      </a:cubicBezTo>
                      <a:cubicBezTo>
                        <a:pt x="274" y="32"/>
                        <a:pt x="272" y="31"/>
                        <a:pt x="271" y="30"/>
                      </a:cubicBezTo>
                      <a:cubicBezTo>
                        <a:pt x="269" y="30"/>
                        <a:pt x="268" y="29"/>
                        <a:pt x="267" y="27"/>
                      </a:cubicBezTo>
                      <a:cubicBezTo>
                        <a:pt x="276" y="31"/>
                        <a:pt x="283" y="35"/>
                        <a:pt x="290" y="39"/>
                      </a:cubicBezTo>
                      <a:cubicBezTo>
                        <a:pt x="290" y="39"/>
                        <a:pt x="289" y="40"/>
                        <a:pt x="288" y="40"/>
                      </a:cubicBezTo>
                      <a:cubicBezTo>
                        <a:pt x="287" y="40"/>
                        <a:pt x="285" y="39"/>
                        <a:pt x="283" y="39"/>
                      </a:cubicBezTo>
                      <a:cubicBezTo>
                        <a:pt x="280" y="39"/>
                        <a:pt x="280" y="39"/>
                        <a:pt x="280" y="39"/>
                      </a:cubicBezTo>
                      <a:cubicBezTo>
                        <a:pt x="280" y="39"/>
                        <a:pt x="280" y="39"/>
                        <a:pt x="280" y="39"/>
                      </a:cubicBezTo>
                      <a:cubicBezTo>
                        <a:pt x="278" y="39"/>
                        <a:pt x="278" y="41"/>
                        <a:pt x="277" y="42"/>
                      </a:cubicBezTo>
                      <a:cubicBezTo>
                        <a:pt x="276" y="43"/>
                        <a:pt x="276" y="44"/>
                        <a:pt x="275" y="44"/>
                      </a:cubicBezTo>
                      <a:cubicBezTo>
                        <a:pt x="275" y="46"/>
                        <a:pt x="272" y="48"/>
                        <a:pt x="272" y="49"/>
                      </a:cubicBezTo>
                      <a:cubicBezTo>
                        <a:pt x="272" y="50"/>
                        <a:pt x="273" y="52"/>
                        <a:pt x="273" y="52"/>
                      </a:cubicBezTo>
                      <a:cubicBezTo>
                        <a:pt x="273" y="63"/>
                        <a:pt x="265" y="67"/>
                        <a:pt x="255" y="67"/>
                      </a:cubicBezTo>
                      <a:cubicBezTo>
                        <a:pt x="253" y="69"/>
                        <a:pt x="254" y="72"/>
                        <a:pt x="252" y="75"/>
                      </a:cubicBezTo>
                      <a:cubicBezTo>
                        <a:pt x="252" y="77"/>
                        <a:pt x="248" y="79"/>
                        <a:pt x="246" y="79"/>
                      </a:cubicBezTo>
                      <a:cubicBezTo>
                        <a:pt x="245" y="79"/>
                        <a:pt x="243" y="77"/>
                        <a:pt x="243" y="75"/>
                      </a:cubicBezTo>
                      <a:cubicBezTo>
                        <a:pt x="243" y="73"/>
                        <a:pt x="245" y="73"/>
                        <a:pt x="244" y="71"/>
                      </a:cubicBezTo>
                      <a:cubicBezTo>
                        <a:pt x="244" y="69"/>
                        <a:pt x="247" y="68"/>
                        <a:pt x="247" y="66"/>
                      </a:cubicBezTo>
                      <a:cubicBezTo>
                        <a:pt x="247" y="64"/>
                        <a:pt x="243" y="65"/>
                        <a:pt x="240" y="64"/>
                      </a:cubicBezTo>
                      <a:cubicBezTo>
                        <a:pt x="238" y="64"/>
                        <a:pt x="236" y="63"/>
                        <a:pt x="233" y="62"/>
                      </a:cubicBezTo>
                      <a:cubicBezTo>
                        <a:pt x="231" y="61"/>
                        <a:pt x="229" y="58"/>
                        <a:pt x="226" y="57"/>
                      </a:cubicBezTo>
                      <a:cubicBezTo>
                        <a:pt x="224" y="57"/>
                        <a:pt x="222" y="58"/>
                        <a:pt x="222" y="57"/>
                      </a:cubicBezTo>
                      <a:cubicBezTo>
                        <a:pt x="221" y="56"/>
                        <a:pt x="222" y="55"/>
                        <a:pt x="222" y="54"/>
                      </a:cubicBezTo>
                      <a:cubicBezTo>
                        <a:pt x="222" y="52"/>
                        <a:pt x="219" y="52"/>
                        <a:pt x="219" y="51"/>
                      </a:cubicBezTo>
                      <a:cubicBezTo>
                        <a:pt x="219" y="50"/>
                        <a:pt x="222" y="47"/>
                        <a:pt x="222" y="46"/>
                      </a:cubicBezTo>
                      <a:cubicBezTo>
                        <a:pt x="224" y="45"/>
                        <a:pt x="227" y="43"/>
                        <a:pt x="230" y="42"/>
                      </a:cubicBezTo>
                      <a:cubicBezTo>
                        <a:pt x="233" y="41"/>
                        <a:pt x="236" y="39"/>
                        <a:pt x="238" y="39"/>
                      </a:cubicBezTo>
                      <a:cubicBezTo>
                        <a:pt x="239" y="38"/>
                        <a:pt x="240" y="38"/>
                        <a:pt x="242" y="38"/>
                      </a:cubicBezTo>
                      <a:cubicBezTo>
                        <a:pt x="244" y="36"/>
                        <a:pt x="246" y="35"/>
                        <a:pt x="248" y="34"/>
                      </a:cubicBezTo>
                      <a:moveTo>
                        <a:pt x="298" y="50"/>
                      </a:moveTo>
                      <a:cubicBezTo>
                        <a:pt x="298" y="48"/>
                        <a:pt x="299" y="48"/>
                        <a:pt x="300" y="46"/>
                      </a:cubicBezTo>
                      <a:cubicBezTo>
                        <a:pt x="302" y="47"/>
                        <a:pt x="305" y="49"/>
                        <a:pt x="308" y="51"/>
                      </a:cubicBezTo>
                      <a:cubicBezTo>
                        <a:pt x="307" y="52"/>
                        <a:pt x="307" y="52"/>
                        <a:pt x="306" y="52"/>
                      </a:cubicBezTo>
                      <a:cubicBezTo>
                        <a:pt x="305" y="52"/>
                        <a:pt x="303" y="54"/>
                        <a:pt x="301" y="53"/>
                      </a:cubicBezTo>
                      <a:cubicBezTo>
                        <a:pt x="300" y="53"/>
                        <a:pt x="298" y="52"/>
                        <a:pt x="298" y="50"/>
                      </a:cubicBezTo>
                      <a:moveTo>
                        <a:pt x="64" y="320"/>
                      </a:moveTo>
                      <a:cubicBezTo>
                        <a:pt x="32" y="286"/>
                        <a:pt x="14" y="242"/>
                        <a:pt x="14" y="194"/>
                      </a:cubicBezTo>
                      <a:cubicBezTo>
                        <a:pt x="14" y="146"/>
                        <a:pt x="33" y="101"/>
                        <a:pt x="68" y="66"/>
                      </a:cubicBezTo>
                      <a:cubicBezTo>
                        <a:pt x="73" y="62"/>
                        <a:pt x="78" y="57"/>
                        <a:pt x="84" y="52"/>
                      </a:cubicBezTo>
                      <a:cubicBezTo>
                        <a:pt x="85" y="54"/>
                        <a:pt x="85" y="55"/>
                        <a:pt x="85" y="55"/>
                      </a:cubicBezTo>
                      <a:cubicBezTo>
                        <a:pt x="86" y="56"/>
                        <a:pt x="84" y="57"/>
                        <a:pt x="84" y="58"/>
                      </a:cubicBezTo>
                      <a:cubicBezTo>
                        <a:pt x="84" y="59"/>
                        <a:pt x="85" y="60"/>
                        <a:pt x="85" y="61"/>
                      </a:cubicBezTo>
                      <a:cubicBezTo>
                        <a:pt x="84" y="63"/>
                        <a:pt x="82" y="64"/>
                        <a:pt x="84" y="66"/>
                      </a:cubicBezTo>
                      <a:cubicBezTo>
                        <a:pt x="85" y="67"/>
                        <a:pt x="88" y="64"/>
                        <a:pt x="89" y="66"/>
                      </a:cubicBezTo>
                      <a:cubicBezTo>
                        <a:pt x="91" y="68"/>
                        <a:pt x="88" y="68"/>
                        <a:pt x="87" y="71"/>
                      </a:cubicBezTo>
                      <a:cubicBezTo>
                        <a:pt x="87" y="73"/>
                        <a:pt x="88" y="75"/>
                        <a:pt x="88" y="77"/>
                      </a:cubicBezTo>
                      <a:cubicBezTo>
                        <a:pt x="88" y="78"/>
                        <a:pt x="88" y="80"/>
                        <a:pt x="87" y="80"/>
                      </a:cubicBezTo>
                      <a:cubicBezTo>
                        <a:pt x="87" y="82"/>
                        <a:pt x="85" y="82"/>
                        <a:pt x="85" y="83"/>
                      </a:cubicBezTo>
                      <a:cubicBezTo>
                        <a:pt x="85" y="86"/>
                        <a:pt x="88" y="87"/>
                        <a:pt x="89" y="89"/>
                      </a:cubicBezTo>
                      <a:cubicBezTo>
                        <a:pt x="89" y="91"/>
                        <a:pt x="87" y="94"/>
                        <a:pt x="87" y="95"/>
                      </a:cubicBezTo>
                      <a:cubicBezTo>
                        <a:pt x="85" y="98"/>
                        <a:pt x="83" y="101"/>
                        <a:pt x="80" y="103"/>
                      </a:cubicBezTo>
                      <a:cubicBezTo>
                        <a:pt x="78" y="106"/>
                        <a:pt x="75" y="109"/>
                        <a:pt x="73" y="112"/>
                      </a:cubicBezTo>
                      <a:cubicBezTo>
                        <a:pt x="73" y="113"/>
                        <a:pt x="73" y="114"/>
                        <a:pt x="72" y="116"/>
                      </a:cubicBezTo>
                      <a:cubicBezTo>
                        <a:pt x="71" y="118"/>
                        <a:pt x="69" y="119"/>
                        <a:pt x="68" y="121"/>
                      </a:cubicBezTo>
                      <a:cubicBezTo>
                        <a:pt x="68" y="129"/>
                        <a:pt x="68" y="129"/>
                        <a:pt x="68" y="129"/>
                      </a:cubicBezTo>
                      <a:cubicBezTo>
                        <a:pt x="68" y="137"/>
                        <a:pt x="68" y="137"/>
                        <a:pt x="68" y="137"/>
                      </a:cubicBezTo>
                      <a:cubicBezTo>
                        <a:pt x="68" y="139"/>
                        <a:pt x="68" y="142"/>
                        <a:pt x="70" y="142"/>
                      </a:cubicBezTo>
                      <a:cubicBezTo>
                        <a:pt x="71" y="144"/>
                        <a:pt x="72" y="144"/>
                        <a:pt x="74" y="144"/>
                      </a:cubicBezTo>
                      <a:cubicBezTo>
                        <a:pt x="75" y="146"/>
                        <a:pt x="78" y="147"/>
                        <a:pt x="78" y="149"/>
                      </a:cubicBezTo>
                      <a:cubicBezTo>
                        <a:pt x="78" y="151"/>
                        <a:pt x="78" y="153"/>
                        <a:pt x="78" y="155"/>
                      </a:cubicBezTo>
                      <a:cubicBezTo>
                        <a:pt x="78" y="157"/>
                        <a:pt x="78" y="160"/>
                        <a:pt x="79" y="161"/>
                      </a:cubicBezTo>
                      <a:cubicBezTo>
                        <a:pt x="80" y="163"/>
                        <a:pt x="82" y="165"/>
                        <a:pt x="82" y="167"/>
                      </a:cubicBezTo>
                      <a:cubicBezTo>
                        <a:pt x="82" y="169"/>
                        <a:pt x="80" y="169"/>
                        <a:pt x="80" y="171"/>
                      </a:cubicBezTo>
                      <a:cubicBezTo>
                        <a:pt x="80" y="174"/>
                        <a:pt x="86" y="174"/>
                        <a:pt x="87" y="176"/>
                      </a:cubicBezTo>
                      <a:cubicBezTo>
                        <a:pt x="87" y="178"/>
                        <a:pt x="86" y="180"/>
                        <a:pt x="86" y="181"/>
                      </a:cubicBezTo>
                      <a:cubicBezTo>
                        <a:pt x="87" y="183"/>
                        <a:pt x="89" y="183"/>
                        <a:pt x="89" y="184"/>
                      </a:cubicBezTo>
                      <a:cubicBezTo>
                        <a:pt x="91" y="185"/>
                        <a:pt x="92" y="188"/>
                        <a:pt x="94" y="187"/>
                      </a:cubicBezTo>
                      <a:cubicBezTo>
                        <a:pt x="95" y="185"/>
                        <a:pt x="92" y="183"/>
                        <a:pt x="92" y="182"/>
                      </a:cubicBezTo>
                      <a:cubicBezTo>
                        <a:pt x="91" y="181"/>
                        <a:pt x="91" y="177"/>
                        <a:pt x="90" y="174"/>
                      </a:cubicBezTo>
                      <a:cubicBezTo>
                        <a:pt x="89" y="172"/>
                        <a:pt x="88" y="171"/>
                        <a:pt x="87" y="169"/>
                      </a:cubicBezTo>
                      <a:cubicBezTo>
                        <a:pt x="87" y="168"/>
                        <a:pt x="87" y="166"/>
                        <a:pt x="87" y="165"/>
                      </a:cubicBezTo>
                      <a:cubicBezTo>
                        <a:pt x="86" y="163"/>
                        <a:pt x="84" y="162"/>
                        <a:pt x="84" y="160"/>
                      </a:cubicBezTo>
                      <a:cubicBezTo>
                        <a:pt x="83" y="155"/>
                        <a:pt x="88" y="153"/>
                        <a:pt x="89" y="157"/>
                      </a:cubicBezTo>
                      <a:cubicBezTo>
                        <a:pt x="91" y="160"/>
                        <a:pt x="89" y="162"/>
                        <a:pt x="89" y="164"/>
                      </a:cubicBezTo>
                      <a:cubicBezTo>
                        <a:pt x="90" y="166"/>
                        <a:pt x="92" y="167"/>
                        <a:pt x="94" y="169"/>
                      </a:cubicBezTo>
                      <a:cubicBezTo>
                        <a:pt x="95" y="172"/>
                        <a:pt x="97" y="173"/>
                        <a:pt x="97" y="174"/>
                      </a:cubicBezTo>
                      <a:cubicBezTo>
                        <a:pt x="98" y="176"/>
                        <a:pt x="98" y="176"/>
                        <a:pt x="97" y="177"/>
                      </a:cubicBezTo>
                      <a:cubicBezTo>
                        <a:pt x="99" y="179"/>
                        <a:pt x="101" y="181"/>
                        <a:pt x="103" y="183"/>
                      </a:cubicBezTo>
                      <a:cubicBezTo>
                        <a:pt x="106" y="186"/>
                        <a:pt x="109" y="190"/>
                        <a:pt x="108" y="194"/>
                      </a:cubicBezTo>
                      <a:cubicBezTo>
                        <a:pt x="108" y="197"/>
                        <a:pt x="107" y="198"/>
                        <a:pt x="107" y="199"/>
                      </a:cubicBezTo>
                      <a:cubicBezTo>
                        <a:pt x="107" y="201"/>
                        <a:pt x="108" y="202"/>
                        <a:pt x="110" y="204"/>
                      </a:cubicBezTo>
                      <a:cubicBezTo>
                        <a:pt x="112" y="205"/>
                        <a:pt x="113" y="206"/>
                        <a:pt x="115" y="206"/>
                      </a:cubicBezTo>
                      <a:cubicBezTo>
                        <a:pt x="115" y="207"/>
                        <a:pt x="118" y="207"/>
                        <a:pt x="118" y="208"/>
                      </a:cubicBezTo>
                      <a:cubicBezTo>
                        <a:pt x="120" y="208"/>
                        <a:pt x="121" y="210"/>
                        <a:pt x="122" y="211"/>
                      </a:cubicBezTo>
                      <a:cubicBezTo>
                        <a:pt x="125" y="212"/>
                        <a:pt x="128" y="213"/>
                        <a:pt x="130" y="214"/>
                      </a:cubicBezTo>
                      <a:cubicBezTo>
                        <a:pt x="133" y="215"/>
                        <a:pt x="137" y="217"/>
                        <a:pt x="138" y="217"/>
                      </a:cubicBezTo>
                      <a:cubicBezTo>
                        <a:pt x="140" y="217"/>
                        <a:pt x="142" y="215"/>
                        <a:pt x="144" y="215"/>
                      </a:cubicBezTo>
                      <a:cubicBezTo>
                        <a:pt x="150" y="214"/>
                        <a:pt x="152" y="221"/>
                        <a:pt x="156" y="223"/>
                      </a:cubicBezTo>
                      <a:cubicBezTo>
                        <a:pt x="157" y="224"/>
                        <a:pt x="158" y="224"/>
                        <a:pt x="160" y="224"/>
                      </a:cubicBezTo>
                      <a:cubicBezTo>
                        <a:pt x="161" y="224"/>
                        <a:pt x="162" y="224"/>
                        <a:pt x="163" y="225"/>
                      </a:cubicBezTo>
                      <a:cubicBezTo>
                        <a:pt x="165" y="226"/>
                        <a:pt x="168" y="225"/>
                        <a:pt x="170" y="227"/>
                      </a:cubicBezTo>
                      <a:cubicBezTo>
                        <a:pt x="172" y="227"/>
                        <a:pt x="174" y="232"/>
                        <a:pt x="177" y="233"/>
                      </a:cubicBezTo>
                      <a:cubicBezTo>
                        <a:pt x="177" y="238"/>
                        <a:pt x="177" y="238"/>
                        <a:pt x="177" y="238"/>
                      </a:cubicBezTo>
                      <a:cubicBezTo>
                        <a:pt x="178" y="240"/>
                        <a:pt x="179" y="239"/>
                        <a:pt x="181" y="240"/>
                      </a:cubicBezTo>
                      <a:cubicBezTo>
                        <a:pt x="184" y="241"/>
                        <a:pt x="184" y="244"/>
                        <a:pt x="186" y="245"/>
                      </a:cubicBezTo>
                      <a:cubicBezTo>
                        <a:pt x="190" y="245"/>
                        <a:pt x="190" y="245"/>
                        <a:pt x="190" y="245"/>
                      </a:cubicBezTo>
                      <a:cubicBezTo>
                        <a:pt x="193" y="247"/>
                        <a:pt x="193" y="249"/>
                        <a:pt x="196" y="249"/>
                      </a:cubicBezTo>
                      <a:cubicBezTo>
                        <a:pt x="198" y="249"/>
                        <a:pt x="197" y="247"/>
                        <a:pt x="198" y="245"/>
                      </a:cubicBezTo>
                      <a:cubicBezTo>
                        <a:pt x="198" y="245"/>
                        <a:pt x="200" y="243"/>
                        <a:pt x="201" y="243"/>
                      </a:cubicBezTo>
                      <a:cubicBezTo>
                        <a:pt x="204" y="243"/>
                        <a:pt x="204" y="245"/>
                        <a:pt x="205" y="247"/>
                      </a:cubicBezTo>
                      <a:cubicBezTo>
                        <a:pt x="205" y="249"/>
                        <a:pt x="207" y="250"/>
                        <a:pt x="207" y="252"/>
                      </a:cubicBezTo>
                      <a:cubicBezTo>
                        <a:pt x="208" y="254"/>
                        <a:pt x="207" y="262"/>
                        <a:pt x="207" y="264"/>
                      </a:cubicBezTo>
                      <a:cubicBezTo>
                        <a:pt x="207" y="266"/>
                        <a:pt x="204" y="266"/>
                        <a:pt x="203" y="268"/>
                      </a:cubicBezTo>
                      <a:cubicBezTo>
                        <a:pt x="202" y="270"/>
                        <a:pt x="201" y="271"/>
                        <a:pt x="200" y="272"/>
                      </a:cubicBezTo>
                      <a:cubicBezTo>
                        <a:pt x="200" y="273"/>
                        <a:pt x="198" y="273"/>
                        <a:pt x="197" y="275"/>
                      </a:cubicBezTo>
                      <a:cubicBezTo>
                        <a:pt x="197" y="275"/>
                        <a:pt x="196" y="277"/>
                        <a:pt x="196" y="277"/>
                      </a:cubicBezTo>
                      <a:cubicBezTo>
                        <a:pt x="195" y="280"/>
                        <a:pt x="193" y="282"/>
                        <a:pt x="194" y="285"/>
                      </a:cubicBezTo>
                      <a:cubicBezTo>
                        <a:pt x="195" y="286"/>
                        <a:pt x="197" y="287"/>
                        <a:pt x="197" y="289"/>
                      </a:cubicBezTo>
                      <a:cubicBezTo>
                        <a:pt x="197" y="291"/>
                        <a:pt x="193" y="292"/>
                        <a:pt x="193" y="294"/>
                      </a:cubicBezTo>
                      <a:cubicBezTo>
                        <a:pt x="192" y="295"/>
                        <a:pt x="193" y="298"/>
                        <a:pt x="194" y="300"/>
                      </a:cubicBezTo>
                      <a:cubicBezTo>
                        <a:pt x="194" y="302"/>
                        <a:pt x="197" y="302"/>
                        <a:pt x="198" y="304"/>
                      </a:cubicBezTo>
                      <a:cubicBezTo>
                        <a:pt x="200" y="305"/>
                        <a:pt x="200" y="308"/>
                        <a:pt x="202" y="309"/>
                      </a:cubicBezTo>
                      <a:cubicBezTo>
                        <a:pt x="205" y="314"/>
                        <a:pt x="207" y="318"/>
                        <a:pt x="210" y="323"/>
                      </a:cubicBezTo>
                      <a:cubicBezTo>
                        <a:pt x="211" y="325"/>
                        <a:pt x="213" y="327"/>
                        <a:pt x="214" y="329"/>
                      </a:cubicBezTo>
                      <a:cubicBezTo>
                        <a:pt x="214" y="330"/>
                        <a:pt x="214" y="330"/>
                        <a:pt x="214" y="330"/>
                      </a:cubicBezTo>
                      <a:cubicBezTo>
                        <a:pt x="265" y="328"/>
                        <a:pt x="313" y="323"/>
                        <a:pt x="351" y="315"/>
                      </a:cubicBezTo>
                      <a:cubicBezTo>
                        <a:pt x="379" y="281"/>
                        <a:pt x="394" y="239"/>
                        <a:pt x="394" y="194"/>
                      </a:cubicBezTo>
                      <a:cubicBezTo>
                        <a:pt x="394" y="143"/>
                        <a:pt x="373" y="94"/>
                        <a:pt x="336" y="57"/>
                      </a:cubicBezTo>
                      <a:cubicBezTo>
                        <a:pt x="299" y="20"/>
                        <a:pt x="249" y="0"/>
                        <a:pt x="197" y="0"/>
                      </a:cubicBezTo>
                      <a:cubicBezTo>
                        <a:pt x="144" y="0"/>
                        <a:pt x="95" y="20"/>
                        <a:pt x="58" y="57"/>
                      </a:cubicBezTo>
                      <a:cubicBezTo>
                        <a:pt x="21" y="94"/>
                        <a:pt x="0" y="143"/>
                        <a:pt x="0" y="194"/>
                      </a:cubicBezTo>
                      <a:cubicBezTo>
                        <a:pt x="0" y="239"/>
                        <a:pt x="15" y="282"/>
                        <a:pt x="42" y="316"/>
                      </a:cubicBezTo>
                      <a:cubicBezTo>
                        <a:pt x="49" y="317"/>
                        <a:pt x="57" y="318"/>
                        <a:pt x="64" y="32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042" name="Google Shape;3042;p27"/>
            <p:cNvGrpSpPr/>
            <p:nvPr/>
          </p:nvGrpSpPr>
          <p:grpSpPr>
            <a:xfrm>
              <a:off x="2660182" y="4028997"/>
              <a:ext cx="816966" cy="641888"/>
              <a:chOff x="2660182" y="4028997"/>
              <a:chExt cx="816966" cy="641888"/>
            </a:xfrm>
          </p:grpSpPr>
          <p:sp>
            <p:nvSpPr>
              <p:cNvPr id="3043" name="Google Shape;3043;p27"/>
              <p:cNvSpPr/>
              <p:nvPr/>
            </p:nvSpPr>
            <p:spPr>
              <a:xfrm>
                <a:off x="2660182" y="4335409"/>
                <a:ext cx="816966" cy="33547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14285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Application 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Visibility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Control (AVC)</a:t>
                </a:r>
                <a:endParaRPr/>
              </a:p>
            </p:txBody>
          </p:sp>
          <p:grpSp>
            <p:nvGrpSpPr>
              <p:cNvPr id="3044" name="Google Shape;3044;p27"/>
              <p:cNvGrpSpPr/>
              <p:nvPr/>
            </p:nvGrpSpPr>
            <p:grpSpPr>
              <a:xfrm>
                <a:off x="2932129" y="4028997"/>
                <a:ext cx="282699" cy="283464"/>
                <a:chOff x="2932129" y="4028997"/>
                <a:chExt cx="282699" cy="283464"/>
              </a:xfrm>
            </p:grpSpPr>
            <p:sp>
              <p:nvSpPr>
                <p:cNvPr id="3045" name="Google Shape;3045;p27"/>
                <p:cNvSpPr/>
                <p:nvPr/>
              </p:nvSpPr>
              <p:spPr>
                <a:xfrm>
                  <a:off x="2932129" y="4028997"/>
                  <a:ext cx="282699" cy="283464"/>
                </a:xfrm>
                <a:prstGeom prst="ellipse">
                  <a:avLst/>
                </a:prstGeom>
                <a:noFill/>
                <a:ln w="19050" cap="flat" cmpd="sng">
                  <a:solidFill>
                    <a:srgbClr val="28A8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46" name="Google Shape;3046;p27"/>
                <p:cNvSpPr/>
                <p:nvPr/>
              </p:nvSpPr>
              <p:spPr>
                <a:xfrm>
                  <a:off x="2990468" y="4108732"/>
                  <a:ext cx="165839" cy="1169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6" h="316" extrusionOk="0">
                      <a:moveTo>
                        <a:pt x="92" y="48"/>
                      </a:moveTo>
                      <a:cubicBezTo>
                        <a:pt x="446" y="48"/>
                        <a:pt x="446" y="48"/>
                        <a:pt x="446" y="48"/>
                      </a:cubicBezTo>
                      <a:cubicBezTo>
                        <a:pt x="446" y="17"/>
                        <a:pt x="446" y="17"/>
                        <a:pt x="446" y="17"/>
                      </a:cubicBezTo>
                      <a:cubicBezTo>
                        <a:pt x="446" y="7"/>
                        <a:pt x="438" y="0"/>
                        <a:pt x="429" y="0"/>
                      </a:cubicBezTo>
                      <a:cubicBezTo>
                        <a:pt x="332" y="0"/>
                        <a:pt x="332" y="0"/>
                        <a:pt x="332" y="0"/>
                      </a:cubicBezTo>
                      <a:cubicBezTo>
                        <a:pt x="328" y="0"/>
                        <a:pt x="324" y="1"/>
                        <a:pt x="320" y="4"/>
                      </a:cubicBezTo>
                      <a:cubicBezTo>
                        <a:pt x="294" y="28"/>
                        <a:pt x="294" y="28"/>
                        <a:pt x="294" y="28"/>
                      </a:cubicBezTo>
                      <a:cubicBezTo>
                        <a:pt x="291" y="31"/>
                        <a:pt x="286" y="32"/>
                        <a:pt x="282" y="32"/>
                      </a:cubicBezTo>
                      <a:cubicBezTo>
                        <a:pt x="19" y="32"/>
                        <a:pt x="19" y="32"/>
                        <a:pt x="19" y="32"/>
                      </a:cubicBezTo>
                      <a:cubicBezTo>
                        <a:pt x="9" y="32"/>
                        <a:pt x="0" y="40"/>
                        <a:pt x="0" y="50"/>
                      </a:cubicBezTo>
                      <a:cubicBezTo>
                        <a:pt x="0" y="316"/>
                        <a:pt x="0" y="316"/>
                        <a:pt x="0" y="316"/>
                      </a:cubicBezTo>
                      <a:cubicBezTo>
                        <a:pt x="62" y="72"/>
                        <a:pt x="62" y="72"/>
                        <a:pt x="62" y="72"/>
                      </a:cubicBezTo>
                      <a:cubicBezTo>
                        <a:pt x="65" y="58"/>
                        <a:pt x="78" y="48"/>
                        <a:pt x="92" y="48"/>
                      </a:cubicBez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676767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47" name="Google Shape;3047;p27"/>
                <p:cNvSpPr/>
                <p:nvPr/>
              </p:nvSpPr>
              <p:spPr>
                <a:xfrm>
                  <a:off x="3107428" y="4202998"/>
                  <a:ext cx="8729" cy="1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" h="32" extrusionOk="0">
                      <a:moveTo>
                        <a:pt x="12" y="0"/>
                      </a:moveTo>
                      <a:cubicBezTo>
                        <a:pt x="6" y="0"/>
                        <a:pt x="0" y="6"/>
                        <a:pt x="0" y="15"/>
                      </a:cubicBezTo>
                      <a:cubicBezTo>
                        <a:pt x="0" y="28"/>
                        <a:pt x="6" y="32"/>
                        <a:pt x="12" y="32"/>
                      </a:cubicBezTo>
                      <a:cubicBezTo>
                        <a:pt x="19" y="32"/>
                        <a:pt x="24" y="27"/>
                        <a:pt x="24" y="15"/>
                      </a:cubicBezTo>
                      <a:cubicBezTo>
                        <a:pt x="24" y="5"/>
                        <a:pt x="20" y="0"/>
                        <a:pt x="12" y="0"/>
                      </a:cubicBez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676767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48" name="Google Shape;3048;p27"/>
                <p:cNvSpPr/>
                <p:nvPr/>
              </p:nvSpPr>
              <p:spPr>
                <a:xfrm>
                  <a:off x="3082989" y="4202998"/>
                  <a:ext cx="10474" cy="1222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4" h="32" extrusionOk="0">
                      <a:moveTo>
                        <a:pt x="13" y="0"/>
                      </a:moveTo>
                      <a:cubicBezTo>
                        <a:pt x="6" y="0"/>
                        <a:pt x="0" y="6"/>
                        <a:pt x="0" y="15"/>
                      </a:cubicBezTo>
                      <a:cubicBezTo>
                        <a:pt x="0" y="28"/>
                        <a:pt x="5" y="32"/>
                        <a:pt x="12" y="32"/>
                      </a:cubicBezTo>
                      <a:cubicBezTo>
                        <a:pt x="19" y="32"/>
                        <a:pt x="24" y="27"/>
                        <a:pt x="24" y="15"/>
                      </a:cubicBezTo>
                      <a:cubicBezTo>
                        <a:pt x="24" y="5"/>
                        <a:pt x="19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676767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49" name="Google Shape;3049;p27"/>
                <p:cNvSpPr/>
                <p:nvPr/>
              </p:nvSpPr>
              <p:spPr>
                <a:xfrm>
                  <a:off x="3060295" y="4197761"/>
                  <a:ext cx="6983" cy="1047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" h="6" extrusionOk="0">
                      <a:moveTo>
                        <a:pt x="0" y="6"/>
                      </a:moveTo>
                      <a:lnTo>
                        <a:pt x="4" y="6"/>
                      </a:lnTo>
                      <a:lnTo>
                        <a:pt x="2" y="0"/>
                      </a:lnTo>
                      <a:lnTo>
                        <a:pt x="0" y="6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676767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50" name="Google Shape;3050;p27"/>
                <p:cNvSpPr/>
                <p:nvPr/>
              </p:nvSpPr>
              <p:spPr>
                <a:xfrm>
                  <a:off x="2992214" y="4129680"/>
                  <a:ext cx="190278" cy="10823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15" h="294" extrusionOk="0">
                      <a:moveTo>
                        <a:pt x="498" y="0"/>
                      </a:moveTo>
                      <a:cubicBezTo>
                        <a:pt x="90" y="0"/>
                        <a:pt x="90" y="0"/>
                        <a:pt x="90" y="0"/>
                      </a:cubicBezTo>
                      <a:cubicBezTo>
                        <a:pt x="80" y="0"/>
                        <a:pt x="70" y="8"/>
                        <a:pt x="68" y="18"/>
                      </a:cubicBezTo>
                      <a:cubicBezTo>
                        <a:pt x="3" y="276"/>
                        <a:pt x="3" y="276"/>
                        <a:pt x="3" y="276"/>
                      </a:cubicBezTo>
                      <a:cubicBezTo>
                        <a:pt x="0" y="286"/>
                        <a:pt x="7" y="294"/>
                        <a:pt x="17" y="294"/>
                      </a:cubicBezTo>
                      <a:cubicBezTo>
                        <a:pt x="425" y="294"/>
                        <a:pt x="425" y="294"/>
                        <a:pt x="425" y="294"/>
                      </a:cubicBezTo>
                      <a:cubicBezTo>
                        <a:pt x="435" y="294"/>
                        <a:pt x="446" y="286"/>
                        <a:pt x="448" y="276"/>
                      </a:cubicBezTo>
                      <a:cubicBezTo>
                        <a:pt x="512" y="18"/>
                        <a:pt x="512" y="18"/>
                        <a:pt x="512" y="18"/>
                      </a:cubicBezTo>
                      <a:cubicBezTo>
                        <a:pt x="515" y="8"/>
                        <a:pt x="508" y="0"/>
                        <a:pt x="498" y="0"/>
                      </a:cubicBezTo>
                      <a:close/>
                      <a:moveTo>
                        <a:pt x="210" y="243"/>
                      </a:moveTo>
                      <a:cubicBezTo>
                        <a:pt x="205" y="226"/>
                        <a:pt x="205" y="226"/>
                        <a:pt x="205" y="226"/>
                      </a:cubicBezTo>
                      <a:cubicBezTo>
                        <a:pt x="179" y="226"/>
                        <a:pt x="179" y="226"/>
                        <a:pt x="179" y="226"/>
                      </a:cubicBezTo>
                      <a:cubicBezTo>
                        <a:pt x="175" y="243"/>
                        <a:pt x="175" y="243"/>
                        <a:pt x="175" y="243"/>
                      </a:cubicBezTo>
                      <a:cubicBezTo>
                        <a:pt x="158" y="243"/>
                        <a:pt x="158" y="243"/>
                        <a:pt x="158" y="243"/>
                      </a:cubicBezTo>
                      <a:cubicBezTo>
                        <a:pt x="183" y="172"/>
                        <a:pt x="183" y="172"/>
                        <a:pt x="183" y="172"/>
                      </a:cubicBezTo>
                      <a:cubicBezTo>
                        <a:pt x="202" y="172"/>
                        <a:pt x="202" y="172"/>
                        <a:pt x="202" y="172"/>
                      </a:cubicBezTo>
                      <a:cubicBezTo>
                        <a:pt x="227" y="243"/>
                        <a:pt x="227" y="243"/>
                        <a:pt x="227" y="243"/>
                      </a:cubicBezTo>
                      <a:lnTo>
                        <a:pt x="210" y="243"/>
                      </a:lnTo>
                      <a:close/>
                      <a:moveTo>
                        <a:pt x="262" y="244"/>
                      </a:moveTo>
                      <a:cubicBezTo>
                        <a:pt x="256" y="244"/>
                        <a:pt x="252" y="242"/>
                        <a:pt x="248" y="238"/>
                      </a:cubicBezTo>
                      <a:cubicBezTo>
                        <a:pt x="248" y="260"/>
                        <a:pt x="248" y="260"/>
                        <a:pt x="248" y="260"/>
                      </a:cubicBezTo>
                      <a:cubicBezTo>
                        <a:pt x="232" y="260"/>
                        <a:pt x="232" y="260"/>
                        <a:pt x="232" y="260"/>
                      </a:cubicBezTo>
                      <a:cubicBezTo>
                        <a:pt x="232" y="191"/>
                        <a:pt x="232" y="191"/>
                        <a:pt x="232" y="191"/>
                      </a:cubicBezTo>
                      <a:cubicBezTo>
                        <a:pt x="244" y="191"/>
                        <a:pt x="244" y="191"/>
                        <a:pt x="244" y="191"/>
                      </a:cubicBezTo>
                      <a:cubicBezTo>
                        <a:pt x="247" y="197"/>
                        <a:pt x="247" y="197"/>
                        <a:pt x="247" y="197"/>
                      </a:cubicBezTo>
                      <a:cubicBezTo>
                        <a:pt x="251" y="193"/>
                        <a:pt x="256" y="190"/>
                        <a:pt x="264" y="190"/>
                      </a:cubicBezTo>
                      <a:cubicBezTo>
                        <a:pt x="278" y="190"/>
                        <a:pt x="287" y="199"/>
                        <a:pt x="287" y="216"/>
                      </a:cubicBezTo>
                      <a:cubicBezTo>
                        <a:pt x="287" y="234"/>
                        <a:pt x="276" y="244"/>
                        <a:pt x="262" y="244"/>
                      </a:cubicBezTo>
                      <a:close/>
                      <a:moveTo>
                        <a:pt x="325" y="244"/>
                      </a:moveTo>
                      <a:cubicBezTo>
                        <a:pt x="320" y="244"/>
                        <a:pt x="314" y="242"/>
                        <a:pt x="311" y="238"/>
                      </a:cubicBezTo>
                      <a:cubicBezTo>
                        <a:pt x="311" y="260"/>
                        <a:pt x="311" y="260"/>
                        <a:pt x="311" y="260"/>
                      </a:cubicBezTo>
                      <a:cubicBezTo>
                        <a:pt x="296" y="260"/>
                        <a:pt x="296" y="260"/>
                        <a:pt x="296" y="260"/>
                      </a:cubicBezTo>
                      <a:cubicBezTo>
                        <a:pt x="296" y="191"/>
                        <a:pt x="296" y="191"/>
                        <a:pt x="296" y="191"/>
                      </a:cubicBezTo>
                      <a:cubicBezTo>
                        <a:pt x="307" y="191"/>
                        <a:pt x="307" y="191"/>
                        <a:pt x="307" y="191"/>
                      </a:cubicBezTo>
                      <a:cubicBezTo>
                        <a:pt x="310" y="197"/>
                        <a:pt x="310" y="197"/>
                        <a:pt x="310" y="197"/>
                      </a:cubicBezTo>
                      <a:cubicBezTo>
                        <a:pt x="314" y="193"/>
                        <a:pt x="320" y="190"/>
                        <a:pt x="326" y="190"/>
                      </a:cubicBezTo>
                      <a:cubicBezTo>
                        <a:pt x="340" y="190"/>
                        <a:pt x="349" y="199"/>
                        <a:pt x="349" y="216"/>
                      </a:cubicBezTo>
                      <a:cubicBezTo>
                        <a:pt x="349" y="234"/>
                        <a:pt x="339" y="244"/>
                        <a:pt x="325" y="244"/>
                      </a:cubicBezTo>
                      <a:close/>
                      <a:moveTo>
                        <a:pt x="149" y="99"/>
                      </a:moveTo>
                      <a:cubicBezTo>
                        <a:pt x="207" y="20"/>
                        <a:pt x="300" y="20"/>
                        <a:pt x="358" y="99"/>
                      </a:cubicBezTo>
                      <a:cubicBezTo>
                        <a:pt x="300" y="177"/>
                        <a:pt x="207" y="177"/>
                        <a:pt x="149" y="99"/>
                      </a:cubicBez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676767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51" name="Google Shape;3051;p27"/>
                <p:cNvSpPr/>
                <p:nvPr/>
              </p:nvSpPr>
              <p:spPr>
                <a:xfrm>
                  <a:off x="3070768" y="4150628"/>
                  <a:ext cx="31422" cy="296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3" h="82" extrusionOk="0">
                      <a:moveTo>
                        <a:pt x="42" y="0"/>
                      </a:moveTo>
                      <a:cubicBezTo>
                        <a:pt x="19" y="0"/>
                        <a:pt x="0" y="18"/>
                        <a:pt x="0" y="41"/>
                      </a:cubicBezTo>
                      <a:cubicBezTo>
                        <a:pt x="0" y="63"/>
                        <a:pt x="19" y="82"/>
                        <a:pt x="42" y="82"/>
                      </a:cubicBezTo>
                      <a:cubicBezTo>
                        <a:pt x="64" y="82"/>
                        <a:pt x="83" y="63"/>
                        <a:pt x="83" y="41"/>
                      </a:cubicBezTo>
                      <a:cubicBezTo>
                        <a:pt x="83" y="18"/>
                        <a:pt x="64" y="0"/>
                        <a:pt x="42" y="0"/>
                      </a:cubicBezTo>
                      <a:close/>
                      <a:moveTo>
                        <a:pt x="42" y="59"/>
                      </a:moveTo>
                      <a:cubicBezTo>
                        <a:pt x="32" y="59"/>
                        <a:pt x="24" y="51"/>
                        <a:pt x="24" y="41"/>
                      </a:cubicBezTo>
                      <a:cubicBezTo>
                        <a:pt x="24" y="31"/>
                        <a:pt x="32" y="23"/>
                        <a:pt x="42" y="23"/>
                      </a:cubicBezTo>
                      <a:cubicBezTo>
                        <a:pt x="52" y="23"/>
                        <a:pt x="60" y="31"/>
                        <a:pt x="60" y="41"/>
                      </a:cubicBezTo>
                      <a:cubicBezTo>
                        <a:pt x="60" y="51"/>
                        <a:pt x="52" y="59"/>
                        <a:pt x="42" y="59"/>
                      </a:cubicBezTo>
                      <a:close/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700">
                    <a:solidFill>
                      <a:srgbClr val="676767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052" name="Google Shape;3052;p27"/>
            <p:cNvGrpSpPr/>
            <p:nvPr/>
          </p:nvGrpSpPr>
          <p:grpSpPr>
            <a:xfrm>
              <a:off x="10669963" y="1368899"/>
              <a:ext cx="712727" cy="506686"/>
              <a:chOff x="10669963" y="1368899"/>
              <a:chExt cx="712727" cy="506686"/>
            </a:xfrm>
          </p:grpSpPr>
          <p:sp>
            <p:nvSpPr>
              <p:cNvPr id="3053" name="Google Shape;3053;p27"/>
              <p:cNvSpPr/>
              <p:nvPr/>
            </p:nvSpPr>
            <p:spPr>
              <a:xfrm>
                <a:off x="10669963" y="1668349"/>
                <a:ext cx="712727" cy="207236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Identity Authorization</a:t>
                </a:r>
                <a:endParaRPr/>
              </a:p>
            </p:txBody>
          </p:sp>
          <p:grpSp>
            <p:nvGrpSpPr>
              <p:cNvPr id="3054" name="Google Shape;3054;p27"/>
              <p:cNvGrpSpPr/>
              <p:nvPr/>
            </p:nvGrpSpPr>
            <p:grpSpPr>
              <a:xfrm>
                <a:off x="10884977" y="1368899"/>
                <a:ext cx="282699" cy="283464"/>
                <a:chOff x="10884977" y="1339964"/>
                <a:chExt cx="282699" cy="283464"/>
              </a:xfrm>
            </p:grpSpPr>
            <p:sp>
              <p:nvSpPr>
                <p:cNvPr id="3055" name="Google Shape;3055;p27"/>
                <p:cNvSpPr/>
                <p:nvPr/>
              </p:nvSpPr>
              <p:spPr>
                <a:xfrm>
                  <a:off x="10884977" y="1339964"/>
                  <a:ext cx="282699" cy="283464"/>
                </a:xfrm>
                <a:prstGeom prst="ellipse">
                  <a:avLst/>
                </a:prstGeom>
                <a:noFill/>
                <a:ln w="19050" cap="flat" cmpd="sng">
                  <a:solidFill>
                    <a:srgbClr val="28A8E0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3056" name="Google Shape;3056;p27"/>
                <p:cNvGrpSpPr/>
                <p:nvPr/>
              </p:nvGrpSpPr>
              <p:grpSpPr>
                <a:xfrm>
                  <a:off x="10966077" y="1385750"/>
                  <a:ext cx="129056" cy="188052"/>
                  <a:chOff x="6344024" y="1845041"/>
                  <a:chExt cx="69198" cy="100831"/>
                </a:xfrm>
              </p:grpSpPr>
              <p:sp>
                <p:nvSpPr>
                  <p:cNvPr id="3057" name="Google Shape;3057;p27"/>
                  <p:cNvSpPr/>
                  <p:nvPr/>
                </p:nvSpPr>
                <p:spPr>
                  <a:xfrm>
                    <a:off x="6373681" y="1847017"/>
                    <a:ext cx="7908" cy="29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7" h="17" extrusionOk="0">
                        <a:moveTo>
                          <a:pt x="10" y="0"/>
                        </a:moveTo>
                        <a:cubicBezTo>
                          <a:pt x="23" y="0"/>
                          <a:pt x="23" y="0"/>
                          <a:pt x="23" y="0"/>
                        </a:cubicBezTo>
                        <a:cubicBezTo>
                          <a:pt x="37" y="10"/>
                          <a:pt x="5" y="17"/>
                          <a:pt x="0" y="7"/>
                        </a:cubicBezTo>
                        <a:cubicBezTo>
                          <a:pt x="0" y="1"/>
                          <a:pt x="7" y="2"/>
                          <a:pt x="10" y="0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58" name="Google Shape;3058;p27"/>
                  <p:cNvSpPr/>
                  <p:nvPr/>
                </p:nvSpPr>
                <p:spPr>
                  <a:xfrm>
                    <a:off x="6363795" y="1845041"/>
                    <a:ext cx="35588" cy="1384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69" h="65" extrusionOk="0">
                        <a:moveTo>
                          <a:pt x="115" y="24"/>
                        </a:moveTo>
                        <a:cubicBezTo>
                          <a:pt x="107" y="24"/>
                          <a:pt x="101" y="21"/>
                          <a:pt x="95" y="25"/>
                        </a:cubicBezTo>
                        <a:cubicBezTo>
                          <a:pt x="106" y="33"/>
                          <a:pt x="124" y="33"/>
                          <a:pt x="139" y="39"/>
                        </a:cubicBezTo>
                        <a:cubicBezTo>
                          <a:pt x="152" y="44"/>
                          <a:pt x="168" y="49"/>
                          <a:pt x="169" y="65"/>
                        </a:cubicBezTo>
                        <a:cubicBezTo>
                          <a:pt x="157" y="62"/>
                          <a:pt x="145" y="54"/>
                          <a:pt x="131" y="49"/>
                        </a:cubicBezTo>
                        <a:cubicBezTo>
                          <a:pt x="110" y="41"/>
                          <a:pt x="91" y="43"/>
                          <a:pt x="61" y="40"/>
                        </a:cubicBezTo>
                        <a:cubicBezTo>
                          <a:pt x="53" y="39"/>
                          <a:pt x="46" y="35"/>
                          <a:pt x="38" y="35"/>
                        </a:cubicBezTo>
                        <a:cubicBezTo>
                          <a:pt x="24" y="35"/>
                          <a:pt x="13" y="48"/>
                          <a:pt x="0" y="41"/>
                        </a:cubicBezTo>
                        <a:cubicBezTo>
                          <a:pt x="5" y="15"/>
                          <a:pt x="44" y="26"/>
                          <a:pt x="69" y="22"/>
                        </a:cubicBezTo>
                        <a:cubicBezTo>
                          <a:pt x="84" y="20"/>
                          <a:pt x="110" y="0"/>
                          <a:pt x="115" y="24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59" name="Google Shape;3059;p27"/>
                  <p:cNvSpPr/>
                  <p:nvPr/>
                </p:nvSpPr>
                <p:spPr>
                  <a:xfrm>
                    <a:off x="6389497" y="1848006"/>
                    <a:ext cx="5931" cy="49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6" h="23" extrusionOk="0">
                        <a:moveTo>
                          <a:pt x="25" y="20"/>
                        </a:moveTo>
                        <a:cubicBezTo>
                          <a:pt x="16" y="23"/>
                          <a:pt x="5" y="17"/>
                          <a:pt x="0" y="13"/>
                        </a:cubicBezTo>
                        <a:cubicBezTo>
                          <a:pt x="2" y="0"/>
                          <a:pt x="26" y="9"/>
                          <a:pt x="25" y="20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60" name="Google Shape;3060;p27"/>
                  <p:cNvSpPr/>
                  <p:nvPr/>
                </p:nvSpPr>
                <p:spPr>
                  <a:xfrm>
                    <a:off x="6351933" y="1853937"/>
                    <a:ext cx="58325" cy="2767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2" h="134" extrusionOk="0">
                        <a:moveTo>
                          <a:pt x="276" y="134"/>
                        </a:moveTo>
                        <a:cubicBezTo>
                          <a:pt x="267" y="125"/>
                          <a:pt x="264" y="114"/>
                          <a:pt x="257" y="104"/>
                        </a:cubicBezTo>
                        <a:cubicBezTo>
                          <a:pt x="250" y="94"/>
                          <a:pt x="238" y="86"/>
                          <a:pt x="234" y="76"/>
                        </a:cubicBezTo>
                        <a:cubicBezTo>
                          <a:pt x="232" y="71"/>
                          <a:pt x="233" y="63"/>
                          <a:pt x="231" y="57"/>
                        </a:cubicBezTo>
                        <a:cubicBezTo>
                          <a:pt x="223" y="38"/>
                          <a:pt x="181" y="22"/>
                          <a:pt x="152" y="20"/>
                        </a:cubicBezTo>
                        <a:cubicBezTo>
                          <a:pt x="127" y="18"/>
                          <a:pt x="112" y="18"/>
                          <a:pt x="91" y="14"/>
                        </a:cubicBezTo>
                        <a:cubicBezTo>
                          <a:pt x="99" y="28"/>
                          <a:pt x="126" y="24"/>
                          <a:pt x="148" y="26"/>
                        </a:cubicBezTo>
                        <a:cubicBezTo>
                          <a:pt x="182" y="28"/>
                          <a:pt x="220" y="41"/>
                          <a:pt x="224" y="68"/>
                        </a:cubicBezTo>
                        <a:cubicBezTo>
                          <a:pt x="199" y="57"/>
                          <a:pt x="178" y="40"/>
                          <a:pt x="145" y="37"/>
                        </a:cubicBezTo>
                        <a:cubicBezTo>
                          <a:pt x="135" y="36"/>
                          <a:pt x="123" y="38"/>
                          <a:pt x="112" y="37"/>
                        </a:cubicBezTo>
                        <a:cubicBezTo>
                          <a:pt x="103" y="36"/>
                          <a:pt x="94" y="29"/>
                          <a:pt x="85" y="28"/>
                        </a:cubicBezTo>
                        <a:cubicBezTo>
                          <a:pt x="51" y="26"/>
                          <a:pt x="34" y="67"/>
                          <a:pt x="2" y="67"/>
                        </a:cubicBezTo>
                        <a:cubicBezTo>
                          <a:pt x="0" y="52"/>
                          <a:pt x="19" y="48"/>
                          <a:pt x="30" y="41"/>
                        </a:cubicBezTo>
                        <a:cubicBezTo>
                          <a:pt x="44" y="33"/>
                          <a:pt x="61" y="17"/>
                          <a:pt x="77" y="8"/>
                        </a:cubicBezTo>
                        <a:cubicBezTo>
                          <a:pt x="90" y="0"/>
                          <a:pt x="104" y="5"/>
                          <a:pt x="119" y="8"/>
                        </a:cubicBezTo>
                        <a:cubicBezTo>
                          <a:pt x="131" y="9"/>
                          <a:pt x="143" y="8"/>
                          <a:pt x="155" y="9"/>
                        </a:cubicBezTo>
                        <a:cubicBezTo>
                          <a:pt x="183" y="11"/>
                          <a:pt x="227" y="27"/>
                          <a:pt x="241" y="46"/>
                        </a:cubicBezTo>
                        <a:cubicBezTo>
                          <a:pt x="246" y="53"/>
                          <a:pt x="245" y="62"/>
                          <a:pt x="248" y="70"/>
                        </a:cubicBezTo>
                        <a:cubicBezTo>
                          <a:pt x="250" y="76"/>
                          <a:pt x="257" y="79"/>
                          <a:pt x="262" y="85"/>
                        </a:cubicBezTo>
                        <a:cubicBezTo>
                          <a:pt x="272" y="97"/>
                          <a:pt x="282" y="116"/>
                          <a:pt x="276" y="134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61" name="Google Shape;3061;p27"/>
                  <p:cNvSpPr/>
                  <p:nvPr/>
                </p:nvSpPr>
                <p:spPr>
                  <a:xfrm>
                    <a:off x="6355887" y="1854925"/>
                    <a:ext cx="6920" cy="59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2" h="27" extrusionOk="0">
                        <a:moveTo>
                          <a:pt x="32" y="3"/>
                        </a:moveTo>
                        <a:cubicBezTo>
                          <a:pt x="28" y="17"/>
                          <a:pt x="13" y="26"/>
                          <a:pt x="0" y="27"/>
                        </a:cubicBezTo>
                        <a:cubicBezTo>
                          <a:pt x="4" y="12"/>
                          <a:pt x="16" y="0"/>
                          <a:pt x="32" y="3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62" name="Google Shape;3062;p27"/>
                  <p:cNvSpPr/>
                  <p:nvPr/>
                </p:nvSpPr>
                <p:spPr>
                  <a:xfrm>
                    <a:off x="6346001" y="1859868"/>
                    <a:ext cx="24714" cy="23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0" h="113" extrusionOk="0">
                        <a:moveTo>
                          <a:pt x="120" y="11"/>
                        </a:moveTo>
                        <a:cubicBezTo>
                          <a:pt x="101" y="24"/>
                          <a:pt x="81" y="29"/>
                          <a:pt x="68" y="46"/>
                        </a:cubicBezTo>
                        <a:cubicBezTo>
                          <a:pt x="64" y="51"/>
                          <a:pt x="64" y="57"/>
                          <a:pt x="60" y="62"/>
                        </a:cubicBezTo>
                        <a:cubicBezTo>
                          <a:pt x="51" y="71"/>
                          <a:pt x="39" y="76"/>
                          <a:pt x="30" y="86"/>
                        </a:cubicBezTo>
                        <a:cubicBezTo>
                          <a:pt x="21" y="95"/>
                          <a:pt x="17" y="108"/>
                          <a:pt x="4" y="113"/>
                        </a:cubicBezTo>
                        <a:cubicBezTo>
                          <a:pt x="0" y="95"/>
                          <a:pt x="15" y="83"/>
                          <a:pt x="27" y="72"/>
                        </a:cubicBezTo>
                        <a:cubicBezTo>
                          <a:pt x="34" y="66"/>
                          <a:pt x="44" y="63"/>
                          <a:pt x="50" y="57"/>
                        </a:cubicBezTo>
                        <a:cubicBezTo>
                          <a:pt x="55" y="51"/>
                          <a:pt x="58" y="39"/>
                          <a:pt x="64" y="32"/>
                        </a:cubicBezTo>
                        <a:cubicBezTo>
                          <a:pt x="76" y="20"/>
                          <a:pt x="106" y="0"/>
                          <a:pt x="120" y="11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63" name="Google Shape;3063;p27"/>
                  <p:cNvSpPr/>
                  <p:nvPr/>
                </p:nvSpPr>
                <p:spPr>
                  <a:xfrm>
                    <a:off x="6360829" y="1861845"/>
                    <a:ext cx="52393" cy="5239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49" h="250" extrusionOk="0">
                        <a:moveTo>
                          <a:pt x="249" y="187"/>
                        </a:moveTo>
                        <a:cubicBezTo>
                          <a:pt x="249" y="213"/>
                          <a:pt x="249" y="213"/>
                          <a:pt x="249" y="213"/>
                        </a:cubicBezTo>
                        <a:cubicBezTo>
                          <a:pt x="244" y="226"/>
                          <a:pt x="246" y="245"/>
                          <a:pt x="233" y="250"/>
                        </a:cubicBezTo>
                        <a:cubicBezTo>
                          <a:pt x="232" y="228"/>
                          <a:pt x="238" y="206"/>
                          <a:pt x="237" y="185"/>
                        </a:cubicBezTo>
                        <a:cubicBezTo>
                          <a:pt x="233" y="137"/>
                          <a:pt x="201" y="83"/>
                          <a:pt x="177" y="57"/>
                        </a:cubicBezTo>
                        <a:cubicBezTo>
                          <a:pt x="146" y="25"/>
                          <a:pt x="82" y="0"/>
                          <a:pt x="30" y="30"/>
                        </a:cubicBezTo>
                        <a:cubicBezTo>
                          <a:pt x="19" y="36"/>
                          <a:pt x="14" y="51"/>
                          <a:pt x="0" y="49"/>
                        </a:cubicBezTo>
                        <a:cubicBezTo>
                          <a:pt x="4" y="32"/>
                          <a:pt x="20" y="23"/>
                          <a:pt x="34" y="16"/>
                        </a:cubicBezTo>
                        <a:cubicBezTo>
                          <a:pt x="55" y="6"/>
                          <a:pt x="86" y="1"/>
                          <a:pt x="111" y="7"/>
                        </a:cubicBezTo>
                        <a:cubicBezTo>
                          <a:pt x="188" y="26"/>
                          <a:pt x="238" y="102"/>
                          <a:pt x="249" y="187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64" name="Google Shape;3064;p27"/>
                  <p:cNvSpPr/>
                  <p:nvPr/>
                </p:nvSpPr>
                <p:spPr>
                  <a:xfrm>
                    <a:off x="6344024" y="1866788"/>
                    <a:ext cx="66233" cy="444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14" h="215" extrusionOk="0">
                        <a:moveTo>
                          <a:pt x="0" y="146"/>
                        </a:moveTo>
                        <a:cubicBezTo>
                          <a:pt x="0" y="136"/>
                          <a:pt x="0" y="136"/>
                          <a:pt x="0" y="136"/>
                        </a:cubicBezTo>
                        <a:cubicBezTo>
                          <a:pt x="10" y="100"/>
                          <a:pt x="38" y="56"/>
                          <a:pt x="67" y="41"/>
                        </a:cubicBezTo>
                        <a:cubicBezTo>
                          <a:pt x="75" y="38"/>
                          <a:pt x="83" y="36"/>
                          <a:pt x="91" y="33"/>
                        </a:cubicBezTo>
                        <a:cubicBezTo>
                          <a:pt x="101" y="27"/>
                          <a:pt x="109" y="19"/>
                          <a:pt x="117" y="14"/>
                        </a:cubicBezTo>
                        <a:cubicBezTo>
                          <a:pt x="133" y="5"/>
                          <a:pt x="153" y="0"/>
                          <a:pt x="181" y="1"/>
                        </a:cubicBezTo>
                        <a:cubicBezTo>
                          <a:pt x="213" y="3"/>
                          <a:pt x="243" y="25"/>
                          <a:pt x="260" y="45"/>
                        </a:cubicBezTo>
                        <a:cubicBezTo>
                          <a:pt x="286" y="76"/>
                          <a:pt x="312" y="121"/>
                          <a:pt x="312" y="173"/>
                        </a:cubicBezTo>
                        <a:cubicBezTo>
                          <a:pt x="312" y="187"/>
                          <a:pt x="314" y="205"/>
                          <a:pt x="301" y="215"/>
                        </a:cubicBezTo>
                        <a:cubicBezTo>
                          <a:pt x="294" y="199"/>
                          <a:pt x="299" y="183"/>
                          <a:pt x="298" y="169"/>
                        </a:cubicBezTo>
                        <a:cubicBezTo>
                          <a:pt x="296" y="123"/>
                          <a:pt x="274" y="85"/>
                          <a:pt x="253" y="59"/>
                        </a:cubicBezTo>
                        <a:cubicBezTo>
                          <a:pt x="228" y="29"/>
                          <a:pt x="176" y="0"/>
                          <a:pt x="127" y="24"/>
                        </a:cubicBezTo>
                        <a:cubicBezTo>
                          <a:pt x="115" y="30"/>
                          <a:pt x="107" y="42"/>
                          <a:pt x="93" y="48"/>
                        </a:cubicBezTo>
                        <a:cubicBezTo>
                          <a:pt x="87" y="50"/>
                          <a:pt x="79" y="50"/>
                          <a:pt x="71" y="54"/>
                        </a:cubicBezTo>
                        <a:cubicBezTo>
                          <a:pt x="48" y="65"/>
                          <a:pt x="31" y="94"/>
                          <a:pt x="21" y="116"/>
                        </a:cubicBezTo>
                        <a:cubicBezTo>
                          <a:pt x="16" y="127"/>
                          <a:pt x="10" y="152"/>
                          <a:pt x="0" y="146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65" name="Google Shape;3065;p27"/>
                  <p:cNvSpPr/>
                  <p:nvPr/>
                </p:nvSpPr>
                <p:spPr>
                  <a:xfrm>
                    <a:off x="6348967" y="1867777"/>
                    <a:ext cx="6920" cy="692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35" h="33" extrusionOk="0">
                        <a:moveTo>
                          <a:pt x="35" y="0"/>
                        </a:moveTo>
                        <a:cubicBezTo>
                          <a:pt x="32" y="20"/>
                          <a:pt x="15" y="25"/>
                          <a:pt x="1" y="33"/>
                        </a:cubicBezTo>
                        <a:cubicBezTo>
                          <a:pt x="0" y="15"/>
                          <a:pt x="17" y="3"/>
                          <a:pt x="35" y="0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66" name="Google Shape;3066;p27"/>
                  <p:cNvSpPr/>
                  <p:nvPr/>
                </p:nvSpPr>
                <p:spPr>
                  <a:xfrm>
                    <a:off x="6344024" y="1871731"/>
                    <a:ext cx="54370" cy="682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58" h="326" extrusionOk="0">
                        <a:moveTo>
                          <a:pt x="119" y="33"/>
                        </a:moveTo>
                        <a:cubicBezTo>
                          <a:pt x="130" y="34"/>
                          <a:pt x="136" y="28"/>
                          <a:pt x="145" y="27"/>
                        </a:cubicBezTo>
                        <a:cubicBezTo>
                          <a:pt x="203" y="20"/>
                          <a:pt x="258" y="73"/>
                          <a:pt x="258" y="123"/>
                        </a:cubicBezTo>
                        <a:cubicBezTo>
                          <a:pt x="258" y="126"/>
                          <a:pt x="257" y="130"/>
                          <a:pt x="256" y="133"/>
                        </a:cubicBezTo>
                        <a:cubicBezTo>
                          <a:pt x="245" y="190"/>
                          <a:pt x="249" y="237"/>
                          <a:pt x="214" y="269"/>
                        </a:cubicBezTo>
                        <a:cubicBezTo>
                          <a:pt x="201" y="282"/>
                          <a:pt x="186" y="284"/>
                          <a:pt x="168" y="290"/>
                        </a:cubicBezTo>
                        <a:cubicBezTo>
                          <a:pt x="155" y="295"/>
                          <a:pt x="147" y="305"/>
                          <a:pt x="134" y="310"/>
                        </a:cubicBezTo>
                        <a:cubicBezTo>
                          <a:pt x="122" y="315"/>
                          <a:pt x="108" y="313"/>
                          <a:pt x="94" y="316"/>
                        </a:cubicBezTo>
                        <a:cubicBezTo>
                          <a:pt x="86" y="318"/>
                          <a:pt x="79" y="326"/>
                          <a:pt x="69" y="324"/>
                        </a:cubicBezTo>
                        <a:cubicBezTo>
                          <a:pt x="68" y="301"/>
                          <a:pt x="102" y="306"/>
                          <a:pt x="121" y="299"/>
                        </a:cubicBezTo>
                        <a:cubicBezTo>
                          <a:pt x="165" y="283"/>
                          <a:pt x="203" y="244"/>
                          <a:pt x="213" y="194"/>
                        </a:cubicBezTo>
                        <a:cubicBezTo>
                          <a:pt x="215" y="184"/>
                          <a:pt x="212" y="171"/>
                          <a:pt x="221" y="162"/>
                        </a:cubicBezTo>
                        <a:cubicBezTo>
                          <a:pt x="236" y="168"/>
                          <a:pt x="226" y="190"/>
                          <a:pt x="223" y="203"/>
                        </a:cubicBezTo>
                        <a:cubicBezTo>
                          <a:pt x="216" y="228"/>
                          <a:pt x="207" y="250"/>
                          <a:pt x="192" y="267"/>
                        </a:cubicBezTo>
                        <a:cubicBezTo>
                          <a:pt x="227" y="254"/>
                          <a:pt x="233" y="210"/>
                          <a:pt x="237" y="164"/>
                        </a:cubicBezTo>
                        <a:cubicBezTo>
                          <a:pt x="238" y="145"/>
                          <a:pt x="244" y="129"/>
                          <a:pt x="240" y="112"/>
                        </a:cubicBezTo>
                        <a:cubicBezTo>
                          <a:pt x="233" y="78"/>
                          <a:pt x="201" y="42"/>
                          <a:pt x="161" y="42"/>
                        </a:cubicBezTo>
                        <a:cubicBezTo>
                          <a:pt x="137" y="41"/>
                          <a:pt x="117" y="51"/>
                          <a:pt x="101" y="64"/>
                        </a:cubicBezTo>
                        <a:cubicBezTo>
                          <a:pt x="89" y="73"/>
                          <a:pt x="73" y="88"/>
                          <a:pt x="63" y="100"/>
                        </a:cubicBezTo>
                        <a:cubicBezTo>
                          <a:pt x="52" y="113"/>
                          <a:pt x="45" y="138"/>
                          <a:pt x="36" y="157"/>
                        </a:cubicBezTo>
                        <a:cubicBezTo>
                          <a:pt x="28" y="173"/>
                          <a:pt x="23" y="193"/>
                          <a:pt x="6" y="200"/>
                        </a:cubicBezTo>
                        <a:cubicBezTo>
                          <a:pt x="0" y="182"/>
                          <a:pt x="16" y="166"/>
                          <a:pt x="24" y="148"/>
                        </a:cubicBezTo>
                        <a:cubicBezTo>
                          <a:pt x="32" y="132"/>
                          <a:pt x="37" y="112"/>
                          <a:pt x="47" y="96"/>
                        </a:cubicBezTo>
                        <a:cubicBezTo>
                          <a:pt x="55" y="82"/>
                          <a:pt x="71" y="70"/>
                          <a:pt x="82" y="58"/>
                        </a:cubicBezTo>
                        <a:cubicBezTo>
                          <a:pt x="106" y="33"/>
                          <a:pt x="114" y="6"/>
                          <a:pt x="155" y="2"/>
                        </a:cubicBezTo>
                        <a:cubicBezTo>
                          <a:pt x="162" y="1"/>
                          <a:pt x="177" y="0"/>
                          <a:pt x="177" y="8"/>
                        </a:cubicBezTo>
                        <a:cubicBezTo>
                          <a:pt x="178" y="18"/>
                          <a:pt x="155" y="16"/>
                          <a:pt x="145" y="18"/>
                        </a:cubicBezTo>
                        <a:cubicBezTo>
                          <a:pt x="135" y="21"/>
                          <a:pt x="124" y="24"/>
                          <a:pt x="119" y="33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67" name="Google Shape;3067;p27"/>
                  <p:cNvSpPr/>
                  <p:nvPr/>
                </p:nvSpPr>
                <p:spPr>
                  <a:xfrm>
                    <a:off x="6382577" y="1871731"/>
                    <a:ext cx="22737" cy="3954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7" h="192" extrusionOk="0">
                        <a:moveTo>
                          <a:pt x="94" y="192"/>
                        </a:moveTo>
                        <a:cubicBezTo>
                          <a:pt x="85" y="181"/>
                          <a:pt x="96" y="161"/>
                          <a:pt x="93" y="145"/>
                        </a:cubicBezTo>
                        <a:cubicBezTo>
                          <a:pt x="92" y="139"/>
                          <a:pt x="88" y="134"/>
                          <a:pt x="87" y="129"/>
                        </a:cubicBezTo>
                        <a:cubicBezTo>
                          <a:pt x="82" y="111"/>
                          <a:pt x="80" y="96"/>
                          <a:pt x="72" y="81"/>
                        </a:cubicBezTo>
                        <a:cubicBezTo>
                          <a:pt x="61" y="61"/>
                          <a:pt x="43" y="40"/>
                          <a:pt x="25" y="29"/>
                        </a:cubicBezTo>
                        <a:cubicBezTo>
                          <a:pt x="17" y="24"/>
                          <a:pt x="2" y="24"/>
                          <a:pt x="0" y="10"/>
                        </a:cubicBezTo>
                        <a:cubicBezTo>
                          <a:pt x="15" y="0"/>
                          <a:pt x="50" y="27"/>
                          <a:pt x="62" y="42"/>
                        </a:cubicBezTo>
                        <a:cubicBezTo>
                          <a:pt x="83" y="68"/>
                          <a:pt x="103" y="108"/>
                          <a:pt x="105" y="140"/>
                        </a:cubicBezTo>
                        <a:cubicBezTo>
                          <a:pt x="107" y="159"/>
                          <a:pt x="107" y="183"/>
                          <a:pt x="94" y="192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68" name="Google Shape;3068;p27"/>
                  <p:cNvSpPr/>
                  <p:nvPr/>
                </p:nvSpPr>
                <p:spPr>
                  <a:xfrm>
                    <a:off x="6344024" y="1878650"/>
                    <a:ext cx="18783" cy="2669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86" h="130" extrusionOk="0">
                        <a:moveTo>
                          <a:pt x="85" y="0"/>
                        </a:moveTo>
                        <a:cubicBezTo>
                          <a:pt x="86" y="19"/>
                          <a:pt x="67" y="26"/>
                          <a:pt x="57" y="36"/>
                        </a:cubicBezTo>
                        <a:cubicBezTo>
                          <a:pt x="46" y="47"/>
                          <a:pt x="37" y="61"/>
                          <a:pt x="31" y="76"/>
                        </a:cubicBezTo>
                        <a:cubicBezTo>
                          <a:pt x="23" y="95"/>
                          <a:pt x="21" y="118"/>
                          <a:pt x="3" y="130"/>
                        </a:cubicBezTo>
                        <a:cubicBezTo>
                          <a:pt x="0" y="114"/>
                          <a:pt x="9" y="98"/>
                          <a:pt x="15" y="83"/>
                        </a:cubicBezTo>
                        <a:cubicBezTo>
                          <a:pt x="21" y="69"/>
                          <a:pt x="26" y="52"/>
                          <a:pt x="33" y="40"/>
                        </a:cubicBezTo>
                        <a:cubicBezTo>
                          <a:pt x="43" y="25"/>
                          <a:pt x="68" y="8"/>
                          <a:pt x="82" y="0"/>
                        </a:cubicBezTo>
                        <a:lnTo>
                          <a:pt x="85" y="0"/>
                        </a:lnTo>
                        <a:close/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69" name="Google Shape;3069;p27"/>
                  <p:cNvSpPr/>
                  <p:nvPr/>
                </p:nvSpPr>
                <p:spPr>
                  <a:xfrm>
                    <a:off x="6349956" y="1880627"/>
                    <a:ext cx="45473" cy="5338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3" h="258" extrusionOk="0">
                        <a:moveTo>
                          <a:pt x="195" y="113"/>
                        </a:moveTo>
                        <a:cubicBezTo>
                          <a:pt x="193" y="66"/>
                          <a:pt x="179" y="26"/>
                          <a:pt x="137" y="24"/>
                        </a:cubicBezTo>
                        <a:cubicBezTo>
                          <a:pt x="116" y="24"/>
                          <a:pt x="94" y="34"/>
                          <a:pt x="80" y="47"/>
                        </a:cubicBezTo>
                        <a:cubicBezTo>
                          <a:pt x="77" y="50"/>
                          <a:pt x="75" y="54"/>
                          <a:pt x="72" y="58"/>
                        </a:cubicBezTo>
                        <a:cubicBezTo>
                          <a:pt x="64" y="65"/>
                          <a:pt x="49" y="69"/>
                          <a:pt x="52" y="82"/>
                        </a:cubicBezTo>
                        <a:cubicBezTo>
                          <a:pt x="78" y="69"/>
                          <a:pt x="115" y="9"/>
                          <a:pt x="161" y="40"/>
                        </a:cubicBezTo>
                        <a:cubicBezTo>
                          <a:pt x="191" y="60"/>
                          <a:pt x="183" y="143"/>
                          <a:pt x="168" y="178"/>
                        </a:cubicBezTo>
                        <a:cubicBezTo>
                          <a:pt x="157" y="202"/>
                          <a:pt x="136" y="226"/>
                          <a:pt x="116" y="237"/>
                        </a:cubicBezTo>
                        <a:cubicBezTo>
                          <a:pt x="109" y="242"/>
                          <a:pt x="101" y="244"/>
                          <a:pt x="94" y="247"/>
                        </a:cubicBezTo>
                        <a:cubicBezTo>
                          <a:pt x="87" y="251"/>
                          <a:pt x="81" y="258"/>
                          <a:pt x="73" y="255"/>
                        </a:cubicBezTo>
                        <a:cubicBezTo>
                          <a:pt x="80" y="232"/>
                          <a:pt x="102" y="231"/>
                          <a:pt x="118" y="219"/>
                        </a:cubicBezTo>
                        <a:cubicBezTo>
                          <a:pt x="143" y="199"/>
                          <a:pt x="158" y="170"/>
                          <a:pt x="163" y="129"/>
                        </a:cubicBezTo>
                        <a:cubicBezTo>
                          <a:pt x="165" y="105"/>
                          <a:pt x="173" y="78"/>
                          <a:pt x="160" y="59"/>
                        </a:cubicBezTo>
                        <a:cubicBezTo>
                          <a:pt x="149" y="43"/>
                          <a:pt x="122" y="42"/>
                          <a:pt x="105" y="52"/>
                        </a:cubicBezTo>
                        <a:cubicBezTo>
                          <a:pt x="95" y="57"/>
                          <a:pt x="90" y="69"/>
                          <a:pt x="80" y="79"/>
                        </a:cubicBezTo>
                        <a:cubicBezTo>
                          <a:pt x="75" y="85"/>
                          <a:pt x="66" y="88"/>
                          <a:pt x="62" y="95"/>
                        </a:cubicBezTo>
                        <a:cubicBezTo>
                          <a:pt x="55" y="107"/>
                          <a:pt x="59" y="118"/>
                          <a:pt x="57" y="134"/>
                        </a:cubicBezTo>
                        <a:cubicBezTo>
                          <a:pt x="55" y="148"/>
                          <a:pt x="44" y="166"/>
                          <a:pt x="36" y="178"/>
                        </a:cubicBezTo>
                        <a:cubicBezTo>
                          <a:pt x="28" y="189"/>
                          <a:pt x="17" y="203"/>
                          <a:pt x="0" y="203"/>
                        </a:cubicBezTo>
                        <a:cubicBezTo>
                          <a:pt x="2" y="184"/>
                          <a:pt x="18" y="177"/>
                          <a:pt x="26" y="164"/>
                        </a:cubicBezTo>
                        <a:cubicBezTo>
                          <a:pt x="33" y="152"/>
                          <a:pt x="41" y="132"/>
                          <a:pt x="38" y="110"/>
                        </a:cubicBezTo>
                        <a:cubicBezTo>
                          <a:pt x="37" y="96"/>
                          <a:pt x="32" y="83"/>
                          <a:pt x="38" y="69"/>
                        </a:cubicBezTo>
                        <a:cubicBezTo>
                          <a:pt x="45" y="56"/>
                          <a:pt x="63" y="43"/>
                          <a:pt x="76" y="32"/>
                        </a:cubicBezTo>
                        <a:cubicBezTo>
                          <a:pt x="116" y="0"/>
                          <a:pt x="175" y="3"/>
                          <a:pt x="198" y="53"/>
                        </a:cubicBezTo>
                        <a:cubicBezTo>
                          <a:pt x="204" y="66"/>
                          <a:pt x="213" y="108"/>
                          <a:pt x="195" y="113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70" name="Google Shape;3070;p27"/>
                  <p:cNvSpPr/>
                  <p:nvPr/>
                </p:nvSpPr>
                <p:spPr>
                  <a:xfrm>
                    <a:off x="6376646" y="1889525"/>
                    <a:ext cx="7908" cy="5931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0" h="28" extrusionOk="0">
                        <a:moveTo>
                          <a:pt x="31" y="28"/>
                        </a:moveTo>
                        <a:cubicBezTo>
                          <a:pt x="23" y="25"/>
                          <a:pt x="16" y="22"/>
                          <a:pt x="5" y="21"/>
                        </a:cubicBezTo>
                        <a:cubicBezTo>
                          <a:pt x="0" y="0"/>
                          <a:pt x="40" y="12"/>
                          <a:pt x="31" y="28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71" name="Google Shape;3071;p27"/>
                  <p:cNvSpPr/>
                  <p:nvPr/>
                </p:nvSpPr>
                <p:spPr>
                  <a:xfrm>
                    <a:off x="6361818" y="1889525"/>
                    <a:ext cx="14829" cy="177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1" h="82" extrusionOk="0">
                        <a:moveTo>
                          <a:pt x="70" y="14"/>
                        </a:moveTo>
                        <a:cubicBezTo>
                          <a:pt x="71" y="23"/>
                          <a:pt x="62" y="21"/>
                          <a:pt x="58" y="24"/>
                        </a:cubicBezTo>
                        <a:cubicBezTo>
                          <a:pt x="51" y="38"/>
                          <a:pt x="37" y="44"/>
                          <a:pt x="27" y="56"/>
                        </a:cubicBezTo>
                        <a:cubicBezTo>
                          <a:pt x="21" y="64"/>
                          <a:pt x="22" y="76"/>
                          <a:pt x="11" y="82"/>
                        </a:cubicBezTo>
                        <a:cubicBezTo>
                          <a:pt x="0" y="61"/>
                          <a:pt x="25" y="42"/>
                          <a:pt x="37" y="28"/>
                        </a:cubicBezTo>
                        <a:cubicBezTo>
                          <a:pt x="45" y="20"/>
                          <a:pt x="56" y="0"/>
                          <a:pt x="70" y="14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72" name="Google Shape;3072;p27"/>
                  <p:cNvSpPr/>
                  <p:nvPr/>
                </p:nvSpPr>
                <p:spPr>
                  <a:xfrm>
                    <a:off x="6351933" y="1894467"/>
                    <a:ext cx="31634" cy="4151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48" h="197" extrusionOk="0">
                        <a:moveTo>
                          <a:pt x="16" y="191"/>
                        </a:moveTo>
                        <a:cubicBezTo>
                          <a:pt x="19" y="181"/>
                          <a:pt x="28" y="181"/>
                          <a:pt x="37" y="175"/>
                        </a:cubicBezTo>
                        <a:cubicBezTo>
                          <a:pt x="50" y="166"/>
                          <a:pt x="59" y="149"/>
                          <a:pt x="72" y="141"/>
                        </a:cubicBezTo>
                        <a:cubicBezTo>
                          <a:pt x="78" y="138"/>
                          <a:pt x="86" y="137"/>
                          <a:pt x="92" y="134"/>
                        </a:cubicBezTo>
                        <a:cubicBezTo>
                          <a:pt x="113" y="122"/>
                          <a:pt x="132" y="90"/>
                          <a:pt x="133" y="64"/>
                        </a:cubicBezTo>
                        <a:cubicBezTo>
                          <a:pt x="133" y="59"/>
                          <a:pt x="131" y="55"/>
                          <a:pt x="132" y="50"/>
                        </a:cubicBezTo>
                        <a:cubicBezTo>
                          <a:pt x="132" y="37"/>
                          <a:pt x="138" y="20"/>
                          <a:pt x="123" y="18"/>
                        </a:cubicBezTo>
                        <a:cubicBezTo>
                          <a:pt x="109" y="16"/>
                          <a:pt x="105" y="29"/>
                          <a:pt x="102" y="40"/>
                        </a:cubicBezTo>
                        <a:cubicBezTo>
                          <a:pt x="70" y="68"/>
                          <a:pt x="57" y="128"/>
                          <a:pt x="19" y="152"/>
                        </a:cubicBezTo>
                        <a:cubicBezTo>
                          <a:pt x="14" y="155"/>
                          <a:pt x="7" y="159"/>
                          <a:pt x="0" y="157"/>
                        </a:cubicBezTo>
                        <a:cubicBezTo>
                          <a:pt x="0" y="142"/>
                          <a:pt x="14" y="140"/>
                          <a:pt x="23" y="132"/>
                        </a:cubicBezTo>
                        <a:cubicBezTo>
                          <a:pt x="47" y="111"/>
                          <a:pt x="52" y="71"/>
                          <a:pt x="74" y="45"/>
                        </a:cubicBezTo>
                        <a:cubicBezTo>
                          <a:pt x="78" y="41"/>
                          <a:pt x="85" y="37"/>
                          <a:pt x="90" y="31"/>
                        </a:cubicBezTo>
                        <a:cubicBezTo>
                          <a:pt x="95" y="25"/>
                          <a:pt x="99" y="16"/>
                          <a:pt x="104" y="12"/>
                        </a:cubicBezTo>
                        <a:cubicBezTo>
                          <a:pt x="121" y="0"/>
                          <a:pt x="146" y="10"/>
                          <a:pt x="148" y="28"/>
                        </a:cubicBezTo>
                        <a:cubicBezTo>
                          <a:pt x="148" y="36"/>
                          <a:pt x="144" y="45"/>
                          <a:pt x="144" y="51"/>
                        </a:cubicBezTo>
                        <a:cubicBezTo>
                          <a:pt x="143" y="60"/>
                          <a:pt x="145" y="69"/>
                          <a:pt x="144" y="78"/>
                        </a:cubicBezTo>
                        <a:cubicBezTo>
                          <a:pt x="141" y="102"/>
                          <a:pt x="127" y="126"/>
                          <a:pt x="109" y="140"/>
                        </a:cubicBezTo>
                        <a:cubicBezTo>
                          <a:pt x="101" y="146"/>
                          <a:pt x="90" y="148"/>
                          <a:pt x="81" y="154"/>
                        </a:cubicBezTo>
                        <a:cubicBezTo>
                          <a:pt x="61" y="166"/>
                          <a:pt x="46" y="197"/>
                          <a:pt x="16" y="191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73" name="Google Shape;3073;p27"/>
                  <p:cNvSpPr/>
                  <p:nvPr/>
                </p:nvSpPr>
                <p:spPr>
                  <a:xfrm>
                    <a:off x="6352922" y="1899410"/>
                    <a:ext cx="26691" cy="33610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28" h="159" extrusionOk="0">
                        <a:moveTo>
                          <a:pt x="80" y="82"/>
                        </a:moveTo>
                        <a:cubicBezTo>
                          <a:pt x="96" y="80"/>
                          <a:pt x="107" y="57"/>
                          <a:pt x="106" y="37"/>
                        </a:cubicBezTo>
                        <a:cubicBezTo>
                          <a:pt x="104" y="37"/>
                          <a:pt x="104" y="35"/>
                          <a:pt x="102" y="36"/>
                        </a:cubicBezTo>
                        <a:cubicBezTo>
                          <a:pt x="96" y="52"/>
                          <a:pt x="87" y="66"/>
                          <a:pt x="80" y="82"/>
                        </a:cubicBezTo>
                        <a:moveTo>
                          <a:pt x="119" y="0"/>
                        </a:moveTo>
                        <a:cubicBezTo>
                          <a:pt x="126" y="6"/>
                          <a:pt x="119" y="17"/>
                          <a:pt x="117" y="23"/>
                        </a:cubicBezTo>
                        <a:cubicBezTo>
                          <a:pt x="128" y="37"/>
                          <a:pt x="111" y="84"/>
                          <a:pt x="95" y="92"/>
                        </a:cubicBezTo>
                        <a:cubicBezTo>
                          <a:pt x="76" y="101"/>
                          <a:pt x="63" y="106"/>
                          <a:pt x="49" y="122"/>
                        </a:cubicBezTo>
                        <a:cubicBezTo>
                          <a:pt x="40" y="132"/>
                          <a:pt x="19" y="159"/>
                          <a:pt x="0" y="148"/>
                        </a:cubicBezTo>
                        <a:cubicBezTo>
                          <a:pt x="6" y="137"/>
                          <a:pt x="16" y="136"/>
                          <a:pt x="24" y="130"/>
                        </a:cubicBezTo>
                        <a:cubicBezTo>
                          <a:pt x="33" y="124"/>
                          <a:pt x="60" y="97"/>
                          <a:pt x="64" y="86"/>
                        </a:cubicBezTo>
                        <a:cubicBezTo>
                          <a:pt x="74" y="62"/>
                          <a:pt x="86" y="33"/>
                          <a:pt x="106" y="18"/>
                        </a:cubicBezTo>
                        <a:cubicBezTo>
                          <a:pt x="108" y="11"/>
                          <a:pt x="109" y="2"/>
                          <a:pt x="117" y="0"/>
                        </a:cubicBezTo>
                        <a:lnTo>
                          <a:pt x="119" y="0"/>
                        </a:lnTo>
                        <a:close/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74" name="Google Shape;3074;p27"/>
                  <p:cNvSpPr/>
                  <p:nvPr/>
                </p:nvSpPr>
                <p:spPr>
                  <a:xfrm>
                    <a:off x="6397406" y="1900398"/>
                    <a:ext cx="4943" cy="988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1" h="46" extrusionOk="0">
                        <a:moveTo>
                          <a:pt x="12" y="0"/>
                        </a:moveTo>
                        <a:cubicBezTo>
                          <a:pt x="21" y="10"/>
                          <a:pt x="16" y="42"/>
                          <a:pt x="4" y="46"/>
                        </a:cubicBezTo>
                        <a:cubicBezTo>
                          <a:pt x="4" y="32"/>
                          <a:pt x="0" y="5"/>
                          <a:pt x="12" y="0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75" name="Google Shape;3075;p27"/>
                  <p:cNvSpPr/>
                  <p:nvPr/>
                </p:nvSpPr>
                <p:spPr>
                  <a:xfrm>
                    <a:off x="6346990" y="1901387"/>
                    <a:ext cx="9885" cy="1779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9" h="83" extrusionOk="0">
                        <a:moveTo>
                          <a:pt x="44" y="2"/>
                        </a:moveTo>
                        <a:cubicBezTo>
                          <a:pt x="49" y="20"/>
                          <a:pt x="43" y="37"/>
                          <a:pt x="35" y="50"/>
                        </a:cubicBezTo>
                        <a:cubicBezTo>
                          <a:pt x="27" y="62"/>
                          <a:pt x="17" y="75"/>
                          <a:pt x="6" y="83"/>
                        </a:cubicBezTo>
                        <a:cubicBezTo>
                          <a:pt x="0" y="49"/>
                          <a:pt x="33" y="35"/>
                          <a:pt x="37" y="4"/>
                        </a:cubicBezTo>
                        <a:cubicBezTo>
                          <a:pt x="38" y="3"/>
                          <a:pt x="39" y="2"/>
                          <a:pt x="40" y="1"/>
                        </a:cubicBezTo>
                        <a:cubicBezTo>
                          <a:pt x="42" y="0"/>
                          <a:pt x="42" y="2"/>
                          <a:pt x="44" y="2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76" name="Google Shape;3076;p27"/>
                  <p:cNvSpPr/>
                  <p:nvPr/>
                </p:nvSpPr>
                <p:spPr>
                  <a:xfrm>
                    <a:off x="6367749" y="1913250"/>
                    <a:ext cx="32622" cy="32622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56" h="159" extrusionOk="0">
                        <a:moveTo>
                          <a:pt x="152" y="0"/>
                        </a:moveTo>
                        <a:cubicBezTo>
                          <a:pt x="156" y="21"/>
                          <a:pt x="146" y="42"/>
                          <a:pt x="137" y="58"/>
                        </a:cubicBezTo>
                        <a:cubicBezTo>
                          <a:pt x="128" y="74"/>
                          <a:pt x="117" y="92"/>
                          <a:pt x="101" y="101"/>
                        </a:cubicBezTo>
                        <a:cubicBezTo>
                          <a:pt x="84" y="110"/>
                          <a:pt x="64" y="109"/>
                          <a:pt x="49" y="123"/>
                        </a:cubicBezTo>
                        <a:cubicBezTo>
                          <a:pt x="67" y="127"/>
                          <a:pt x="83" y="112"/>
                          <a:pt x="97" y="112"/>
                        </a:cubicBezTo>
                        <a:cubicBezTo>
                          <a:pt x="96" y="141"/>
                          <a:pt x="60" y="130"/>
                          <a:pt x="38" y="138"/>
                        </a:cubicBezTo>
                        <a:cubicBezTo>
                          <a:pt x="24" y="143"/>
                          <a:pt x="15" y="159"/>
                          <a:pt x="0" y="154"/>
                        </a:cubicBezTo>
                        <a:cubicBezTo>
                          <a:pt x="2" y="143"/>
                          <a:pt x="11" y="143"/>
                          <a:pt x="17" y="138"/>
                        </a:cubicBezTo>
                        <a:cubicBezTo>
                          <a:pt x="27" y="130"/>
                          <a:pt x="33" y="117"/>
                          <a:pt x="42" y="110"/>
                        </a:cubicBezTo>
                        <a:cubicBezTo>
                          <a:pt x="61" y="96"/>
                          <a:pt x="85" y="97"/>
                          <a:pt x="102" y="84"/>
                        </a:cubicBezTo>
                        <a:cubicBezTo>
                          <a:pt x="129" y="64"/>
                          <a:pt x="131" y="38"/>
                          <a:pt x="145" y="5"/>
                        </a:cubicBezTo>
                        <a:cubicBezTo>
                          <a:pt x="146" y="4"/>
                          <a:pt x="146" y="1"/>
                          <a:pt x="148" y="0"/>
                        </a:cubicBezTo>
                        <a:lnTo>
                          <a:pt x="152" y="0"/>
                        </a:lnTo>
                        <a:close/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77" name="Google Shape;3077;p27"/>
                  <p:cNvSpPr/>
                  <p:nvPr/>
                </p:nvSpPr>
                <p:spPr>
                  <a:xfrm>
                    <a:off x="6389497" y="1913250"/>
                    <a:ext cx="19771" cy="2372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93" h="115" extrusionOk="0">
                        <a:moveTo>
                          <a:pt x="88" y="1"/>
                        </a:moveTo>
                        <a:cubicBezTo>
                          <a:pt x="93" y="23"/>
                          <a:pt x="81" y="48"/>
                          <a:pt x="67" y="61"/>
                        </a:cubicBezTo>
                        <a:cubicBezTo>
                          <a:pt x="62" y="66"/>
                          <a:pt x="53" y="68"/>
                          <a:pt x="46" y="74"/>
                        </a:cubicBezTo>
                        <a:cubicBezTo>
                          <a:pt x="32" y="86"/>
                          <a:pt x="23" y="115"/>
                          <a:pt x="0" y="109"/>
                        </a:cubicBezTo>
                        <a:cubicBezTo>
                          <a:pt x="0" y="97"/>
                          <a:pt x="9" y="97"/>
                          <a:pt x="16" y="91"/>
                        </a:cubicBezTo>
                        <a:cubicBezTo>
                          <a:pt x="32" y="77"/>
                          <a:pt x="46" y="48"/>
                          <a:pt x="52" y="24"/>
                        </a:cubicBezTo>
                        <a:cubicBezTo>
                          <a:pt x="55" y="16"/>
                          <a:pt x="54" y="4"/>
                          <a:pt x="63" y="1"/>
                        </a:cubicBezTo>
                        <a:cubicBezTo>
                          <a:pt x="75" y="15"/>
                          <a:pt x="57" y="37"/>
                          <a:pt x="54" y="51"/>
                        </a:cubicBezTo>
                        <a:cubicBezTo>
                          <a:pt x="71" y="46"/>
                          <a:pt x="72" y="14"/>
                          <a:pt x="84" y="0"/>
                        </a:cubicBezTo>
                        <a:cubicBezTo>
                          <a:pt x="85" y="0"/>
                          <a:pt x="86" y="1"/>
                          <a:pt x="88" y="1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78" name="Google Shape;3078;p27"/>
                  <p:cNvSpPr/>
                  <p:nvPr/>
                </p:nvSpPr>
                <p:spPr>
                  <a:xfrm>
                    <a:off x="6385543" y="1926100"/>
                    <a:ext cx="20760" cy="16805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03" h="83" extrusionOk="0">
                        <a:moveTo>
                          <a:pt x="101" y="0"/>
                        </a:moveTo>
                        <a:cubicBezTo>
                          <a:pt x="103" y="16"/>
                          <a:pt x="85" y="22"/>
                          <a:pt x="77" y="32"/>
                        </a:cubicBezTo>
                        <a:cubicBezTo>
                          <a:pt x="81" y="36"/>
                          <a:pt x="83" y="27"/>
                          <a:pt x="88" y="29"/>
                        </a:cubicBezTo>
                        <a:cubicBezTo>
                          <a:pt x="89" y="39"/>
                          <a:pt x="81" y="41"/>
                          <a:pt x="77" y="47"/>
                        </a:cubicBezTo>
                        <a:cubicBezTo>
                          <a:pt x="45" y="52"/>
                          <a:pt x="31" y="81"/>
                          <a:pt x="0" y="83"/>
                        </a:cubicBezTo>
                        <a:cubicBezTo>
                          <a:pt x="5" y="71"/>
                          <a:pt x="18" y="66"/>
                          <a:pt x="28" y="60"/>
                        </a:cubicBezTo>
                        <a:cubicBezTo>
                          <a:pt x="39" y="53"/>
                          <a:pt x="52" y="47"/>
                          <a:pt x="60" y="38"/>
                        </a:cubicBezTo>
                        <a:cubicBezTo>
                          <a:pt x="72" y="26"/>
                          <a:pt x="80" y="8"/>
                          <a:pt x="97" y="0"/>
                        </a:cubicBezTo>
                        <a:lnTo>
                          <a:pt x="101" y="0"/>
                        </a:lnTo>
                        <a:close/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79" name="Google Shape;3079;p27"/>
                  <p:cNvSpPr/>
                  <p:nvPr/>
                </p:nvSpPr>
                <p:spPr>
                  <a:xfrm>
                    <a:off x="6361818" y="1938952"/>
                    <a:ext cx="8897" cy="49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2" h="26" extrusionOk="0">
                        <a:moveTo>
                          <a:pt x="42" y="2"/>
                        </a:moveTo>
                        <a:cubicBezTo>
                          <a:pt x="38" y="14"/>
                          <a:pt x="12" y="26"/>
                          <a:pt x="0" y="16"/>
                        </a:cubicBezTo>
                        <a:cubicBezTo>
                          <a:pt x="3" y="1"/>
                          <a:pt x="30" y="0"/>
                          <a:pt x="42" y="2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80" name="Google Shape;3080;p27"/>
                  <p:cNvSpPr/>
                  <p:nvPr/>
                </p:nvSpPr>
                <p:spPr>
                  <a:xfrm>
                    <a:off x="6372692" y="1940929"/>
                    <a:ext cx="8897" cy="4943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44" h="21" extrusionOk="0">
                        <a:moveTo>
                          <a:pt x="24" y="21"/>
                        </a:moveTo>
                        <a:cubicBezTo>
                          <a:pt x="11" y="21"/>
                          <a:pt x="11" y="21"/>
                          <a:pt x="11" y="21"/>
                        </a:cubicBezTo>
                        <a:cubicBezTo>
                          <a:pt x="0" y="9"/>
                          <a:pt x="33" y="0"/>
                          <a:pt x="44" y="8"/>
                        </a:cubicBezTo>
                        <a:cubicBezTo>
                          <a:pt x="42" y="17"/>
                          <a:pt x="31" y="17"/>
                          <a:pt x="24" y="21"/>
                        </a:cubicBezTo>
                      </a:path>
                    </a:pathLst>
                  </a:custGeom>
                  <a:solidFill>
                    <a:srgbClr val="29A8E0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grpSp>
        <p:nvGrpSpPr>
          <p:cNvPr id="3081" name="Google Shape;3081;p27"/>
          <p:cNvGrpSpPr/>
          <p:nvPr/>
        </p:nvGrpSpPr>
        <p:grpSpPr>
          <a:xfrm>
            <a:off x="3707358" y="1297008"/>
            <a:ext cx="5177572" cy="4319057"/>
            <a:chOff x="3707358" y="1297008"/>
            <a:chExt cx="5177572" cy="4319057"/>
          </a:xfrm>
        </p:grpSpPr>
        <p:grpSp>
          <p:nvGrpSpPr>
            <p:cNvPr id="3082" name="Google Shape;3082;p27"/>
            <p:cNvGrpSpPr/>
            <p:nvPr/>
          </p:nvGrpSpPr>
          <p:grpSpPr>
            <a:xfrm>
              <a:off x="8067763" y="4857511"/>
              <a:ext cx="817167" cy="681610"/>
              <a:chOff x="8067763" y="4857511"/>
              <a:chExt cx="817167" cy="681610"/>
            </a:xfrm>
          </p:grpSpPr>
          <p:sp>
            <p:nvSpPr>
              <p:cNvPr id="3083" name="Google Shape;3083;p27"/>
              <p:cNvSpPr/>
              <p:nvPr/>
            </p:nvSpPr>
            <p:spPr>
              <a:xfrm>
                <a:off x="8067763" y="5434477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Secure Server</a:t>
                </a:r>
                <a:endParaRPr/>
              </a:p>
            </p:txBody>
          </p:sp>
          <p:grpSp>
            <p:nvGrpSpPr>
              <p:cNvPr id="3084" name="Google Shape;3084;p27"/>
              <p:cNvGrpSpPr/>
              <p:nvPr/>
            </p:nvGrpSpPr>
            <p:grpSpPr>
              <a:xfrm>
                <a:off x="8188310" y="4857511"/>
                <a:ext cx="576072" cy="576072"/>
                <a:chOff x="8209291" y="2968418"/>
                <a:chExt cx="576072" cy="576072"/>
              </a:xfrm>
            </p:grpSpPr>
            <p:pic>
              <p:nvPicPr>
                <p:cNvPr id="3085" name="Google Shape;3085;p27"/>
                <p:cNvPicPr preferRelativeResize="0"/>
                <p:nvPr/>
              </p:nvPicPr>
              <p:blipFill rotWithShape="1">
                <a:blip r:embed="rId11">
                  <a:alphaModFix/>
                </a:blip>
                <a:srcRect/>
                <a:stretch/>
              </p:blipFill>
              <p:spPr>
                <a:xfrm>
                  <a:off x="8209291" y="2968418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086" name="Google Shape;3086;p27"/>
                <p:cNvPicPr preferRelativeResize="0"/>
                <p:nvPr/>
              </p:nvPicPr>
              <p:blipFill rotWithShape="1">
                <a:blip r:embed="rId12">
                  <a:alphaModFix/>
                </a:blip>
                <a:srcRect/>
                <a:stretch/>
              </p:blipFill>
              <p:spPr>
                <a:xfrm>
                  <a:off x="8260007" y="336537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087" name="Google Shape;3087;p27"/>
                <p:cNvPicPr preferRelativeResize="0"/>
                <p:nvPr/>
              </p:nvPicPr>
              <p:blipFill rotWithShape="1">
                <a:blip r:embed="rId13">
                  <a:alphaModFix/>
                </a:blip>
                <a:srcRect/>
                <a:stretch/>
              </p:blipFill>
              <p:spPr>
                <a:xfrm>
                  <a:off x="8591833" y="336537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088" name="Google Shape;3088;p27"/>
                <p:cNvPicPr preferRelativeResize="0"/>
                <p:nvPr/>
              </p:nvPicPr>
              <p:blipFill rotWithShape="1">
                <a:blip r:embed="rId14">
                  <a:alphaModFix/>
                </a:blip>
                <a:srcRect/>
                <a:stretch/>
              </p:blipFill>
              <p:spPr>
                <a:xfrm>
                  <a:off x="8428275" y="3395320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089" name="Google Shape;3089;p27"/>
            <p:cNvGrpSpPr/>
            <p:nvPr/>
          </p:nvGrpSpPr>
          <p:grpSpPr>
            <a:xfrm>
              <a:off x="8067763" y="3958064"/>
              <a:ext cx="817167" cy="683811"/>
              <a:chOff x="8067763" y="3958064"/>
              <a:chExt cx="817167" cy="683811"/>
            </a:xfrm>
          </p:grpSpPr>
          <p:sp>
            <p:nvSpPr>
              <p:cNvPr id="3090" name="Google Shape;3090;p27"/>
              <p:cNvSpPr/>
              <p:nvPr/>
            </p:nvSpPr>
            <p:spPr>
              <a:xfrm>
                <a:off x="8067763" y="4537231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Secure Server</a:t>
                </a:r>
                <a:endParaRPr/>
              </a:p>
            </p:txBody>
          </p:sp>
          <p:grpSp>
            <p:nvGrpSpPr>
              <p:cNvPr id="3091" name="Google Shape;3091;p27"/>
              <p:cNvGrpSpPr/>
              <p:nvPr/>
            </p:nvGrpSpPr>
            <p:grpSpPr>
              <a:xfrm>
                <a:off x="8188310" y="3958064"/>
                <a:ext cx="576072" cy="576072"/>
                <a:chOff x="8209291" y="2968418"/>
                <a:chExt cx="576072" cy="576072"/>
              </a:xfrm>
            </p:grpSpPr>
            <p:pic>
              <p:nvPicPr>
                <p:cNvPr id="3092" name="Google Shape;3092;p27"/>
                <p:cNvPicPr preferRelativeResize="0"/>
                <p:nvPr/>
              </p:nvPicPr>
              <p:blipFill rotWithShape="1">
                <a:blip r:embed="rId11">
                  <a:alphaModFix/>
                </a:blip>
                <a:srcRect/>
                <a:stretch/>
              </p:blipFill>
              <p:spPr>
                <a:xfrm>
                  <a:off x="8209291" y="2968418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093" name="Google Shape;3093;p27"/>
                <p:cNvPicPr preferRelativeResize="0"/>
                <p:nvPr/>
              </p:nvPicPr>
              <p:blipFill rotWithShape="1">
                <a:blip r:embed="rId12">
                  <a:alphaModFix/>
                </a:blip>
                <a:srcRect/>
                <a:stretch/>
              </p:blipFill>
              <p:spPr>
                <a:xfrm>
                  <a:off x="8260007" y="336537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094" name="Google Shape;3094;p27"/>
                <p:cNvPicPr preferRelativeResize="0"/>
                <p:nvPr/>
              </p:nvPicPr>
              <p:blipFill rotWithShape="1">
                <a:blip r:embed="rId13">
                  <a:alphaModFix/>
                </a:blip>
                <a:srcRect/>
                <a:stretch/>
              </p:blipFill>
              <p:spPr>
                <a:xfrm>
                  <a:off x="8591833" y="336537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095" name="Google Shape;3095;p27"/>
                <p:cNvPicPr preferRelativeResize="0"/>
                <p:nvPr/>
              </p:nvPicPr>
              <p:blipFill rotWithShape="1">
                <a:blip r:embed="rId14">
                  <a:alphaModFix/>
                </a:blip>
                <a:srcRect/>
                <a:stretch/>
              </p:blipFill>
              <p:spPr>
                <a:xfrm>
                  <a:off x="8428275" y="3395320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096" name="Google Shape;3096;p27"/>
            <p:cNvGrpSpPr/>
            <p:nvPr/>
          </p:nvGrpSpPr>
          <p:grpSpPr>
            <a:xfrm>
              <a:off x="8067763" y="2180142"/>
              <a:ext cx="817167" cy="689323"/>
              <a:chOff x="8067763" y="2180142"/>
              <a:chExt cx="817167" cy="689323"/>
            </a:xfrm>
          </p:grpSpPr>
          <p:sp>
            <p:nvSpPr>
              <p:cNvPr id="3097" name="Google Shape;3097;p27"/>
              <p:cNvSpPr/>
              <p:nvPr/>
            </p:nvSpPr>
            <p:spPr>
              <a:xfrm>
                <a:off x="8067763" y="2764821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Secure Server</a:t>
                </a:r>
                <a:endParaRPr sz="7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098" name="Google Shape;3098;p27"/>
              <p:cNvGrpSpPr/>
              <p:nvPr/>
            </p:nvGrpSpPr>
            <p:grpSpPr>
              <a:xfrm>
                <a:off x="8188310" y="2180142"/>
                <a:ext cx="576072" cy="576072"/>
                <a:chOff x="8209291" y="2968418"/>
                <a:chExt cx="576072" cy="576072"/>
              </a:xfrm>
            </p:grpSpPr>
            <p:pic>
              <p:nvPicPr>
                <p:cNvPr id="3099" name="Google Shape;3099;p27"/>
                <p:cNvPicPr preferRelativeResize="0"/>
                <p:nvPr/>
              </p:nvPicPr>
              <p:blipFill rotWithShape="1">
                <a:blip r:embed="rId11">
                  <a:alphaModFix/>
                </a:blip>
                <a:srcRect/>
                <a:stretch/>
              </p:blipFill>
              <p:spPr>
                <a:xfrm>
                  <a:off x="8209291" y="2968418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00" name="Google Shape;3100;p27"/>
                <p:cNvPicPr preferRelativeResize="0"/>
                <p:nvPr/>
              </p:nvPicPr>
              <p:blipFill rotWithShape="1">
                <a:blip r:embed="rId12">
                  <a:alphaModFix/>
                </a:blip>
                <a:srcRect/>
                <a:stretch/>
              </p:blipFill>
              <p:spPr>
                <a:xfrm>
                  <a:off x="8260007" y="336537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01" name="Google Shape;3101;p27"/>
                <p:cNvPicPr preferRelativeResize="0"/>
                <p:nvPr/>
              </p:nvPicPr>
              <p:blipFill rotWithShape="1">
                <a:blip r:embed="rId13">
                  <a:alphaModFix/>
                </a:blip>
                <a:srcRect/>
                <a:stretch/>
              </p:blipFill>
              <p:spPr>
                <a:xfrm>
                  <a:off x="8591833" y="336537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02" name="Google Shape;3102;p27"/>
                <p:cNvPicPr preferRelativeResize="0"/>
                <p:nvPr/>
              </p:nvPicPr>
              <p:blipFill rotWithShape="1">
                <a:blip r:embed="rId14">
                  <a:alphaModFix/>
                </a:blip>
                <a:srcRect/>
                <a:stretch/>
              </p:blipFill>
              <p:spPr>
                <a:xfrm>
                  <a:off x="8428275" y="3395320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103" name="Google Shape;3103;p27"/>
            <p:cNvGrpSpPr/>
            <p:nvPr/>
          </p:nvGrpSpPr>
          <p:grpSpPr>
            <a:xfrm>
              <a:off x="8067763" y="1297008"/>
              <a:ext cx="817167" cy="685343"/>
              <a:chOff x="8067763" y="1297008"/>
              <a:chExt cx="817167" cy="685343"/>
            </a:xfrm>
          </p:grpSpPr>
          <p:sp>
            <p:nvSpPr>
              <p:cNvPr id="3104" name="Google Shape;3104;p27"/>
              <p:cNvSpPr/>
              <p:nvPr/>
            </p:nvSpPr>
            <p:spPr>
              <a:xfrm>
                <a:off x="8067763" y="1877707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Storage Server</a:t>
                </a:r>
                <a:endParaRPr/>
              </a:p>
            </p:txBody>
          </p:sp>
          <p:grpSp>
            <p:nvGrpSpPr>
              <p:cNvPr id="3105" name="Google Shape;3105;p27"/>
              <p:cNvGrpSpPr/>
              <p:nvPr/>
            </p:nvGrpSpPr>
            <p:grpSpPr>
              <a:xfrm>
                <a:off x="8188310" y="1297008"/>
                <a:ext cx="576072" cy="576072"/>
                <a:chOff x="5713785" y="3890091"/>
                <a:chExt cx="576072" cy="576072"/>
              </a:xfrm>
            </p:grpSpPr>
            <p:pic>
              <p:nvPicPr>
                <p:cNvPr id="3106" name="Google Shape;3106;p27"/>
                <p:cNvPicPr preferRelativeResize="0"/>
                <p:nvPr/>
              </p:nvPicPr>
              <p:blipFill rotWithShape="1">
                <a:blip r:embed="rId11">
                  <a:alphaModFix/>
                </a:blip>
                <a:srcRect/>
                <a:stretch/>
              </p:blipFill>
              <p:spPr>
                <a:xfrm>
                  <a:off x="5713785" y="3890091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07" name="Google Shape;3107;p27"/>
                <p:cNvPicPr preferRelativeResize="0"/>
                <p:nvPr/>
              </p:nvPicPr>
              <p:blipFill rotWithShape="1">
                <a:blip r:embed="rId15">
                  <a:alphaModFix/>
                </a:blip>
                <a:srcRect/>
                <a:stretch/>
              </p:blipFill>
              <p:spPr>
                <a:xfrm>
                  <a:off x="5756451" y="429155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08" name="Google Shape;3108;p27"/>
                <p:cNvPicPr preferRelativeResize="0"/>
                <p:nvPr/>
              </p:nvPicPr>
              <p:blipFill rotWithShape="1">
                <a:blip r:embed="rId13">
                  <a:alphaModFix/>
                </a:blip>
                <a:srcRect/>
                <a:stretch/>
              </p:blipFill>
              <p:spPr>
                <a:xfrm>
                  <a:off x="6092227" y="4291557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109" name="Google Shape;3109;p27"/>
            <p:cNvGrpSpPr/>
            <p:nvPr/>
          </p:nvGrpSpPr>
          <p:grpSpPr>
            <a:xfrm>
              <a:off x="7188756" y="4857511"/>
              <a:ext cx="817167" cy="681610"/>
              <a:chOff x="7188756" y="4857511"/>
              <a:chExt cx="817167" cy="681610"/>
            </a:xfrm>
          </p:grpSpPr>
          <p:sp>
            <p:nvSpPr>
              <p:cNvPr id="3110" name="Google Shape;3110;p27"/>
              <p:cNvSpPr/>
              <p:nvPr/>
            </p:nvSpPr>
            <p:spPr>
              <a:xfrm>
                <a:off x="7188756" y="5434477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vSwitch</a:t>
                </a:r>
                <a:endParaRPr sz="7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111" name="Google Shape;3111;p27"/>
              <p:cNvGrpSpPr/>
              <p:nvPr/>
            </p:nvGrpSpPr>
            <p:grpSpPr>
              <a:xfrm>
                <a:off x="7309303" y="4857511"/>
                <a:ext cx="576072" cy="576072"/>
                <a:chOff x="7309303" y="1294116"/>
                <a:chExt cx="576072" cy="576072"/>
              </a:xfrm>
            </p:grpSpPr>
            <p:pic>
              <p:nvPicPr>
                <p:cNvPr id="3112" name="Google Shape;3112;p27"/>
                <p:cNvPicPr preferRelativeResize="0"/>
                <p:nvPr/>
              </p:nvPicPr>
              <p:blipFill rotWithShape="1">
                <a:blip r:embed="rId16">
                  <a:alphaModFix/>
                </a:blip>
                <a:srcRect/>
                <a:stretch/>
              </p:blipFill>
              <p:spPr>
                <a:xfrm>
                  <a:off x="7309303" y="1294116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13" name="Google Shape;3113;p27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7524187" y="172363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114" name="Google Shape;3114;p27"/>
            <p:cNvGrpSpPr/>
            <p:nvPr/>
          </p:nvGrpSpPr>
          <p:grpSpPr>
            <a:xfrm>
              <a:off x="7188756" y="3958064"/>
              <a:ext cx="817167" cy="683811"/>
              <a:chOff x="7188756" y="3958064"/>
              <a:chExt cx="817167" cy="683811"/>
            </a:xfrm>
          </p:grpSpPr>
          <p:sp>
            <p:nvSpPr>
              <p:cNvPr id="3115" name="Google Shape;3115;p27"/>
              <p:cNvSpPr/>
              <p:nvPr/>
            </p:nvSpPr>
            <p:spPr>
              <a:xfrm>
                <a:off x="7188756" y="4537231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vSwitch</a:t>
                </a:r>
                <a:endParaRPr sz="7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116" name="Google Shape;3116;p27"/>
              <p:cNvGrpSpPr/>
              <p:nvPr/>
            </p:nvGrpSpPr>
            <p:grpSpPr>
              <a:xfrm>
                <a:off x="7309303" y="3958064"/>
                <a:ext cx="576072" cy="576072"/>
                <a:chOff x="7309303" y="1294116"/>
                <a:chExt cx="576072" cy="576072"/>
              </a:xfrm>
            </p:grpSpPr>
            <p:pic>
              <p:nvPicPr>
                <p:cNvPr id="3117" name="Google Shape;3117;p27"/>
                <p:cNvPicPr preferRelativeResize="0"/>
                <p:nvPr/>
              </p:nvPicPr>
              <p:blipFill rotWithShape="1">
                <a:blip r:embed="rId16">
                  <a:alphaModFix/>
                </a:blip>
                <a:srcRect/>
                <a:stretch/>
              </p:blipFill>
              <p:spPr>
                <a:xfrm>
                  <a:off x="7309303" y="1294116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18" name="Google Shape;3118;p27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7524187" y="172363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119" name="Google Shape;3119;p27"/>
            <p:cNvGrpSpPr/>
            <p:nvPr/>
          </p:nvGrpSpPr>
          <p:grpSpPr>
            <a:xfrm>
              <a:off x="7188756" y="2180142"/>
              <a:ext cx="817167" cy="689323"/>
              <a:chOff x="7188756" y="2180142"/>
              <a:chExt cx="817167" cy="689323"/>
            </a:xfrm>
          </p:grpSpPr>
          <p:sp>
            <p:nvSpPr>
              <p:cNvPr id="3120" name="Google Shape;3120;p27"/>
              <p:cNvSpPr/>
              <p:nvPr/>
            </p:nvSpPr>
            <p:spPr>
              <a:xfrm>
                <a:off x="7188756" y="2764821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vSwitch</a:t>
                </a:r>
                <a:endParaRPr sz="7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121" name="Google Shape;3121;p27"/>
              <p:cNvGrpSpPr/>
              <p:nvPr/>
            </p:nvGrpSpPr>
            <p:grpSpPr>
              <a:xfrm>
                <a:off x="7309303" y="2180142"/>
                <a:ext cx="576072" cy="576072"/>
                <a:chOff x="7309303" y="1294116"/>
                <a:chExt cx="576072" cy="576072"/>
              </a:xfrm>
            </p:grpSpPr>
            <p:pic>
              <p:nvPicPr>
                <p:cNvPr id="3122" name="Google Shape;3122;p27"/>
                <p:cNvPicPr preferRelativeResize="0"/>
                <p:nvPr/>
              </p:nvPicPr>
              <p:blipFill rotWithShape="1">
                <a:blip r:embed="rId16">
                  <a:alphaModFix/>
                </a:blip>
                <a:srcRect/>
                <a:stretch/>
              </p:blipFill>
              <p:spPr>
                <a:xfrm>
                  <a:off x="7309303" y="1294116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23" name="Google Shape;3123;p27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7524187" y="172363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124" name="Google Shape;3124;p27"/>
            <p:cNvGrpSpPr/>
            <p:nvPr/>
          </p:nvGrpSpPr>
          <p:grpSpPr>
            <a:xfrm>
              <a:off x="7188756" y="1297008"/>
              <a:ext cx="817167" cy="685343"/>
              <a:chOff x="7188756" y="1297008"/>
              <a:chExt cx="817167" cy="685343"/>
            </a:xfrm>
          </p:grpSpPr>
          <p:sp>
            <p:nvSpPr>
              <p:cNvPr id="3125" name="Google Shape;3125;p27"/>
              <p:cNvSpPr/>
              <p:nvPr/>
            </p:nvSpPr>
            <p:spPr>
              <a:xfrm>
                <a:off x="7188756" y="1877707"/>
                <a:ext cx="81716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vSwitch</a:t>
                </a:r>
                <a:endParaRPr sz="7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126" name="Google Shape;3126;p27"/>
              <p:cNvGrpSpPr/>
              <p:nvPr/>
            </p:nvGrpSpPr>
            <p:grpSpPr>
              <a:xfrm>
                <a:off x="7309303" y="1297008"/>
                <a:ext cx="576072" cy="576072"/>
                <a:chOff x="7309303" y="1294116"/>
                <a:chExt cx="576072" cy="576072"/>
              </a:xfrm>
            </p:grpSpPr>
            <p:pic>
              <p:nvPicPr>
                <p:cNvPr id="3127" name="Google Shape;3127;p27"/>
                <p:cNvPicPr preferRelativeResize="0"/>
                <p:nvPr/>
              </p:nvPicPr>
              <p:blipFill rotWithShape="1">
                <a:blip r:embed="rId16">
                  <a:alphaModFix/>
                </a:blip>
                <a:srcRect/>
                <a:stretch/>
              </p:blipFill>
              <p:spPr>
                <a:xfrm>
                  <a:off x="7309303" y="1294116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28" name="Google Shape;3128;p27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7524187" y="172363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129" name="Google Shape;3129;p27"/>
            <p:cNvGrpSpPr/>
            <p:nvPr/>
          </p:nvGrpSpPr>
          <p:grpSpPr>
            <a:xfrm>
              <a:off x="6288496" y="4857511"/>
              <a:ext cx="817167" cy="758554"/>
              <a:chOff x="6288496" y="4857511"/>
              <a:chExt cx="817167" cy="758554"/>
            </a:xfrm>
          </p:grpSpPr>
          <p:sp>
            <p:nvSpPr>
              <p:cNvPr id="3130" name="Google Shape;3130;p27"/>
              <p:cNvSpPr/>
              <p:nvPr/>
            </p:nvSpPr>
            <p:spPr>
              <a:xfrm>
                <a:off x="6288496" y="5434477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Load </a:t>
                </a:r>
                <a:endParaRPr/>
              </a:p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Balancer</a:t>
                </a:r>
                <a:endParaRPr/>
              </a:p>
            </p:txBody>
          </p:sp>
          <p:grpSp>
            <p:nvGrpSpPr>
              <p:cNvPr id="3131" name="Google Shape;3131;p27"/>
              <p:cNvGrpSpPr/>
              <p:nvPr/>
            </p:nvGrpSpPr>
            <p:grpSpPr>
              <a:xfrm>
                <a:off x="6409043" y="4857511"/>
                <a:ext cx="576072" cy="576072"/>
                <a:chOff x="6417101" y="3048498"/>
                <a:chExt cx="576072" cy="576072"/>
              </a:xfrm>
            </p:grpSpPr>
            <p:pic>
              <p:nvPicPr>
                <p:cNvPr id="3132" name="Google Shape;3132;p27"/>
                <p:cNvPicPr preferRelativeResize="0"/>
                <p:nvPr/>
              </p:nvPicPr>
              <p:blipFill rotWithShape="1">
                <a:blip r:embed="rId18">
                  <a:alphaModFix/>
                </a:blip>
                <a:srcRect/>
                <a:stretch/>
              </p:blipFill>
              <p:spPr>
                <a:xfrm>
                  <a:off x="6417101" y="3048498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33" name="Google Shape;3133;p27"/>
                <p:cNvPicPr preferRelativeResize="0"/>
                <p:nvPr/>
              </p:nvPicPr>
              <p:blipFill rotWithShape="1">
                <a:blip r:embed="rId19">
                  <a:alphaModFix/>
                </a:blip>
                <a:srcRect/>
                <a:stretch/>
              </p:blipFill>
              <p:spPr>
                <a:xfrm>
                  <a:off x="6812380" y="343527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34" name="Google Shape;3134;p27"/>
                <p:cNvPicPr preferRelativeResize="0"/>
                <p:nvPr/>
              </p:nvPicPr>
              <p:blipFill rotWithShape="1">
                <a:blip r:embed="rId20">
                  <a:alphaModFix/>
                </a:blip>
                <a:srcRect/>
                <a:stretch/>
              </p:blipFill>
              <p:spPr>
                <a:xfrm>
                  <a:off x="6450065" y="343527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35" name="Google Shape;3135;p27"/>
                <p:cNvPicPr preferRelativeResize="0"/>
                <p:nvPr/>
              </p:nvPicPr>
              <p:blipFill rotWithShape="1">
                <a:blip r:embed="rId21">
                  <a:alphaModFix/>
                </a:blip>
                <a:srcRect/>
                <a:stretch/>
              </p:blipFill>
              <p:spPr>
                <a:xfrm>
                  <a:off x="6632807" y="347552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136" name="Google Shape;3136;p27"/>
            <p:cNvGrpSpPr/>
            <p:nvPr/>
          </p:nvGrpSpPr>
          <p:grpSpPr>
            <a:xfrm>
              <a:off x="6288496" y="2180142"/>
              <a:ext cx="817167" cy="766267"/>
              <a:chOff x="6288496" y="2180142"/>
              <a:chExt cx="817167" cy="766267"/>
            </a:xfrm>
          </p:grpSpPr>
          <p:sp>
            <p:nvSpPr>
              <p:cNvPr id="3137" name="Google Shape;3137;p27"/>
              <p:cNvSpPr/>
              <p:nvPr/>
            </p:nvSpPr>
            <p:spPr>
              <a:xfrm>
                <a:off x="6288496" y="2764821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Load 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Balancer</a:t>
                </a:r>
                <a:endParaRPr/>
              </a:p>
            </p:txBody>
          </p:sp>
          <p:grpSp>
            <p:nvGrpSpPr>
              <p:cNvPr id="3138" name="Google Shape;3138;p27"/>
              <p:cNvGrpSpPr/>
              <p:nvPr/>
            </p:nvGrpSpPr>
            <p:grpSpPr>
              <a:xfrm>
                <a:off x="6409043" y="2180142"/>
                <a:ext cx="576072" cy="576072"/>
                <a:chOff x="6417101" y="3048498"/>
                <a:chExt cx="576072" cy="576072"/>
              </a:xfrm>
            </p:grpSpPr>
            <p:pic>
              <p:nvPicPr>
                <p:cNvPr id="3139" name="Google Shape;3139;p27"/>
                <p:cNvPicPr preferRelativeResize="0"/>
                <p:nvPr/>
              </p:nvPicPr>
              <p:blipFill rotWithShape="1">
                <a:blip r:embed="rId18">
                  <a:alphaModFix/>
                </a:blip>
                <a:srcRect/>
                <a:stretch/>
              </p:blipFill>
              <p:spPr>
                <a:xfrm>
                  <a:off x="6417101" y="3048498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40" name="Google Shape;3140;p27"/>
                <p:cNvPicPr preferRelativeResize="0"/>
                <p:nvPr/>
              </p:nvPicPr>
              <p:blipFill rotWithShape="1">
                <a:blip r:embed="rId19">
                  <a:alphaModFix/>
                </a:blip>
                <a:srcRect/>
                <a:stretch/>
              </p:blipFill>
              <p:spPr>
                <a:xfrm>
                  <a:off x="6812380" y="343527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41" name="Google Shape;3141;p27"/>
                <p:cNvPicPr preferRelativeResize="0"/>
                <p:nvPr/>
              </p:nvPicPr>
              <p:blipFill rotWithShape="1">
                <a:blip r:embed="rId20">
                  <a:alphaModFix/>
                </a:blip>
                <a:srcRect/>
                <a:stretch/>
              </p:blipFill>
              <p:spPr>
                <a:xfrm>
                  <a:off x="6450065" y="343527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42" name="Google Shape;3142;p27"/>
                <p:cNvPicPr preferRelativeResize="0"/>
                <p:nvPr/>
              </p:nvPicPr>
              <p:blipFill rotWithShape="1">
                <a:blip r:embed="rId21">
                  <a:alphaModFix/>
                </a:blip>
                <a:srcRect/>
                <a:stretch/>
              </p:blipFill>
              <p:spPr>
                <a:xfrm>
                  <a:off x="6632807" y="347552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143" name="Google Shape;3143;p27"/>
            <p:cNvGrpSpPr/>
            <p:nvPr/>
          </p:nvGrpSpPr>
          <p:grpSpPr>
            <a:xfrm>
              <a:off x="5390252" y="4857511"/>
              <a:ext cx="817167" cy="758554"/>
              <a:chOff x="5390252" y="4857511"/>
              <a:chExt cx="817167" cy="758554"/>
            </a:xfrm>
          </p:grpSpPr>
          <p:sp>
            <p:nvSpPr>
              <p:cNvPr id="3144" name="Google Shape;3144;p27"/>
              <p:cNvSpPr/>
              <p:nvPr/>
            </p:nvSpPr>
            <p:spPr>
              <a:xfrm>
                <a:off x="5390252" y="5434477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Firewall 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Virtual Appliance</a:t>
                </a:r>
                <a:endParaRPr/>
              </a:p>
            </p:txBody>
          </p:sp>
          <p:grpSp>
            <p:nvGrpSpPr>
              <p:cNvPr id="3145" name="Google Shape;3145;p27"/>
              <p:cNvGrpSpPr/>
              <p:nvPr/>
            </p:nvGrpSpPr>
            <p:grpSpPr>
              <a:xfrm>
                <a:off x="5505021" y="4857511"/>
                <a:ext cx="576072" cy="576072"/>
                <a:chOff x="4788321" y="1314733"/>
                <a:chExt cx="576072" cy="576072"/>
              </a:xfrm>
            </p:grpSpPr>
            <p:pic>
              <p:nvPicPr>
                <p:cNvPr id="3146" name="Google Shape;3146;p27"/>
                <p:cNvPicPr preferRelativeResize="0"/>
                <p:nvPr/>
              </p:nvPicPr>
              <p:blipFill rotWithShape="1">
                <a:blip r:embed="rId22">
                  <a:alphaModFix/>
                </a:blip>
                <a:srcRect/>
                <a:stretch/>
              </p:blipFill>
              <p:spPr>
                <a:xfrm>
                  <a:off x="4788321" y="1314733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47" name="Google Shape;3147;p27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5216421" y="153269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48" name="Google Shape;3148;p27"/>
                <p:cNvPicPr preferRelativeResize="0"/>
                <p:nvPr/>
              </p:nvPicPr>
              <p:blipFill rotWithShape="1">
                <a:blip r:embed="rId14">
                  <a:alphaModFix/>
                </a:blip>
                <a:srcRect/>
                <a:stretch/>
              </p:blipFill>
              <p:spPr>
                <a:xfrm>
                  <a:off x="4826343" y="1354122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49" name="Google Shape;3149;p27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5175560" y="1354122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50" name="Google Shape;3150;p27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4835900" y="171710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51" name="Google Shape;3151;p27"/>
                <p:cNvPicPr preferRelativeResize="0"/>
                <p:nvPr/>
              </p:nvPicPr>
              <p:blipFill rotWithShape="1">
                <a:blip r:embed="rId25">
                  <a:alphaModFix/>
                </a:blip>
                <a:srcRect/>
                <a:stretch/>
              </p:blipFill>
              <p:spPr>
                <a:xfrm>
                  <a:off x="5169560" y="171710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52" name="Google Shape;3152;p27"/>
                <p:cNvPicPr preferRelativeResize="0"/>
                <p:nvPr/>
              </p:nvPicPr>
              <p:blipFill rotWithShape="1">
                <a:blip r:embed="rId26">
                  <a:alphaModFix/>
                </a:blip>
                <a:srcRect/>
                <a:stretch/>
              </p:blipFill>
              <p:spPr>
                <a:xfrm>
                  <a:off x="4792910" y="153269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153" name="Google Shape;3153;p27"/>
            <p:cNvGrpSpPr/>
            <p:nvPr/>
          </p:nvGrpSpPr>
          <p:grpSpPr>
            <a:xfrm>
              <a:off x="5390252" y="3958064"/>
              <a:ext cx="817167" cy="760755"/>
              <a:chOff x="5390252" y="3958064"/>
              <a:chExt cx="817167" cy="760755"/>
            </a:xfrm>
          </p:grpSpPr>
          <p:sp>
            <p:nvSpPr>
              <p:cNvPr id="3154" name="Google Shape;3154;p27"/>
              <p:cNvSpPr/>
              <p:nvPr/>
            </p:nvSpPr>
            <p:spPr>
              <a:xfrm>
                <a:off x="5390252" y="4537231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Firewall 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Virtual Appliance</a:t>
                </a:r>
                <a:endParaRPr/>
              </a:p>
            </p:txBody>
          </p:sp>
          <p:grpSp>
            <p:nvGrpSpPr>
              <p:cNvPr id="3155" name="Google Shape;3155;p27"/>
              <p:cNvGrpSpPr/>
              <p:nvPr/>
            </p:nvGrpSpPr>
            <p:grpSpPr>
              <a:xfrm>
                <a:off x="5505021" y="3958064"/>
                <a:ext cx="576072" cy="576072"/>
                <a:chOff x="4788321" y="1314733"/>
                <a:chExt cx="576072" cy="576072"/>
              </a:xfrm>
            </p:grpSpPr>
            <p:pic>
              <p:nvPicPr>
                <p:cNvPr id="3156" name="Google Shape;3156;p27"/>
                <p:cNvPicPr preferRelativeResize="0"/>
                <p:nvPr/>
              </p:nvPicPr>
              <p:blipFill rotWithShape="1">
                <a:blip r:embed="rId22">
                  <a:alphaModFix/>
                </a:blip>
                <a:srcRect/>
                <a:stretch/>
              </p:blipFill>
              <p:spPr>
                <a:xfrm>
                  <a:off x="4788321" y="1314733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57" name="Google Shape;3157;p27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5216421" y="153269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58" name="Google Shape;3158;p27"/>
                <p:cNvPicPr preferRelativeResize="0"/>
                <p:nvPr/>
              </p:nvPicPr>
              <p:blipFill rotWithShape="1">
                <a:blip r:embed="rId14">
                  <a:alphaModFix/>
                </a:blip>
                <a:srcRect/>
                <a:stretch/>
              </p:blipFill>
              <p:spPr>
                <a:xfrm>
                  <a:off x="4826343" y="1354122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59" name="Google Shape;3159;p27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5175560" y="1354122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60" name="Google Shape;3160;p27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4835900" y="171710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61" name="Google Shape;3161;p27"/>
                <p:cNvPicPr preferRelativeResize="0"/>
                <p:nvPr/>
              </p:nvPicPr>
              <p:blipFill rotWithShape="1">
                <a:blip r:embed="rId25">
                  <a:alphaModFix/>
                </a:blip>
                <a:srcRect/>
                <a:stretch/>
              </p:blipFill>
              <p:spPr>
                <a:xfrm>
                  <a:off x="5169560" y="171710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62" name="Google Shape;3162;p27"/>
                <p:cNvPicPr preferRelativeResize="0"/>
                <p:nvPr/>
              </p:nvPicPr>
              <p:blipFill rotWithShape="1">
                <a:blip r:embed="rId26">
                  <a:alphaModFix/>
                </a:blip>
                <a:srcRect/>
                <a:stretch/>
              </p:blipFill>
              <p:spPr>
                <a:xfrm>
                  <a:off x="4792910" y="153269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163" name="Google Shape;3163;p27"/>
            <p:cNvGrpSpPr/>
            <p:nvPr/>
          </p:nvGrpSpPr>
          <p:grpSpPr>
            <a:xfrm>
              <a:off x="5390252" y="2180142"/>
              <a:ext cx="817167" cy="766267"/>
              <a:chOff x="5390252" y="2180142"/>
              <a:chExt cx="817167" cy="766267"/>
            </a:xfrm>
          </p:grpSpPr>
          <p:sp>
            <p:nvSpPr>
              <p:cNvPr id="3164" name="Google Shape;3164;p27"/>
              <p:cNvSpPr/>
              <p:nvPr/>
            </p:nvSpPr>
            <p:spPr>
              <a:xfrm>
                <a:off x="5390252" y="2764821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Firewall 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Virtual Appliance</a:t>
                </a:r>
                <a:endParaRPr/>
              </a:p>
            </p:txBody>
          </p:sp>
          <p:grpSp>
            <p:nvGrpSpPr>
              <p:cNvPr id="3165" name="Google Shape;3165;p27"/>
              <p:cNvGrpSpPr/>
              <p:nvPr/>
            </p:nvGrpSpPr>
            <p:grpSpPr>
              <a:xfrm>
                <a:off x="5505021" y="2180142"/>
                <a:ext cx="576072" cy="576072"/>
                <a:chOff x="4788321" y="1314733"/>
                <a:chExt cx="576072" cy="576072"/>
              </a:xfrm>
            </p:grpSpPr>
            <p:pic>
              <p:nvPicPr>
                <p:cNvPr id="3166" name="Google Shape;3166;p27"/>
                <p:cNvPicPr preferRelativeResize="0"/>
                <p:nvPr/>
              </p:nvPicPr>
              <p:blipFill rotWithShape="1">
                <a:blip r:embed="rId22">
                  <a:alphaModFix/>
                </a:blip>
                <a:srcRect/>
                <a:stretch/>
              </p:blipFill>
              <p:spPr>
                <a:xfrm>
                  <a:off x="4788321" y="1314733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67" name="Google Shape;3167;p27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5216421" y="153269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68" name="Google Shape;3168;p27"/>
                <p:cNvPicPr preferRelativeResize="0"/>
                <p:nvPr/>
              </p:nvPicPr>
              <p:blipFill rotWithShape="1">
                <a:blip r:embed="rId14">
                  <a:alphaModFix/>
                </a:blip>
                <a:srcRect/>
                <a:stretch/>
              </p:blipFill>
              <p:spPr>
                <a:xfrm>
                  <a:off x="4826343" y="1354122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69" name="Google Shape;3169;p27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5175560" y="1354122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70" name="Google Shape;3170;p27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4835900" y="171710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71" name="Google Shape;3171;p27"/>
                <p:cNvPicPr preferRelativeResize="0"/>
                <p:nvPr/>
              </p:nvPicPr>
              <p:blipFill rotWithShape="1">
                <a:blip r:embed="rId25">
                  <a:alphaModFix/>
                </a:blip>
                <a:srcRect/>
                <a:stretch/>
              </p:blipFill>
              <p:spPr>
                <a:xfrm>
                  <a:off x="5169560" y="171710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72" name="Google Shape;3172;p27"/>
                <p:cNvPicPr preferRelativeResize="0"/>
                <p:nvPr/>
              </p:nvPicPr>
              <p:blipFill rotWithShape="1">
                <a:blip r:embed="rId26">
                  <a:alphaModFix/>
                </a:blip>
                <a:srcRect/>
                <a:stretch/>
              </p:blipFill>
              <p:spPr>
                <a:xfrm>
                  <a:off x="4792910" y="153269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173" name="Google Shape;3173;p27"/>
            <p:cNvGrpSpPr/>
            <p:nvPr/>
          </p:nvGrpSpPr>
          <p:grpSpPr>
            <a:xfrm>
              <a:off x="5386504" y="1297008"/>
              <a:ext cx="817167" cy="762287"/>
              <a:chOff x="5386504" y="1297008"/>
              <a:chExt cx="817167" cy="762287"/>
            </a:xfrm>
          </p:grpSpPr>
          <p:sp>
            <p:nvSpPr>
              <p:cNvPr id="3174" name="Google Shape;3174;p27"/>
              <p:cNvSpPr/>
              <p:nvPr/>
            </p:nvSpPr>
            <p:spPr>
              <a:xfrm>
                <a:off x="5386504" y="1877707"/>
                <a:ext cx="817167" cy="181588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Firewall </a:t>
                </a:r>
                <a:b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</a:b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Virtual Appliance</a:t>
                </a:r>
                <a:endParaRPr/>
              </a:p>
            </p:txBody>
          </p:sp>
          <p:grpSp>
            <p:nvGrpSpPr>
              <p:cNvPr id="3175" name="Google Shape;3175;p27"/>
              <p:cNvGrpSpPr/>
              <p:nvPr/>
            </p:nvGrpSpPr>
            <p:grpSpPr>
              <a:xfrm>
                <a:off x="5505021" y="1297008"/>
                <a:ext cx="576072" cy="576072"/>
                <a:chOff x="4788321" y="1314733"/>
                <a:chExt cx="576072" cy="576072"/>
              </a:xfrm>
            </p:grpSpPr>
            <p:pic>
              <p:nvPicPr>
                <p:cNvPr id="3176" name="Google Shape;3176;p27"/>
                <p:cNvPicPr preferRelativeResize="0"/>
                <p:nvPr/>
              </p:nvPicPr>
              <p:blipFill rotWithShape="1">
                <a:blip r:embed="rId22">
                  <a:alphaModFix/>
                </a:blip>
                <a:srcRect/>
                <a:stretch/>
              </p:blipFill>
              <p:spPr>
                <a:xfrm>
                  <a:off x="4788321" y="1314733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77" name="Google Shape;3177;p27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5216421" y="153269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78" name="Google Shape;3178;p27"/>
                <p:cNvPicPr preferRelativeResize="0"/>
                <p:nvPr/>
              </p:nvPicPr>
              <p:blipFill rotWithShape="1">
                <a:blip r:embed="rId14">
                  <a:alphaModFix/>
                </a:blip>
                <a:srcRect/>
                <a:stretch/>
              </p:blipFill>
              <p:spPr>
                <a:xfrm>
                  <a:off x="4826343" y="1354122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79" name="Google Shape;3179;p27"/>
                <p:cNvPicPr preferRelativeResize="0"/>
                <p:nvPr/>
              </p:nvPicPr>
              <p:blipFill rotWithShape="1">
                <a:blip r:embed="rId23">
                  <a:alphaModFix/>
                </a:blip>
                <a:srcRect/>
                <a:stretch/>
              </p:blipFill>
              <p:spPr>
                <a:xfrm>
                  <a:off x="5175560" y="1354122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80" name="Google Shape;3180;p27"/>
                <p:cNvPicPr preferRelativeResize="0"/>
                <p:nvPr/>
              </p:nvPicPr>
              <p:blipFill rotWithShape="1">
                <a:blip r:embed="rId24">
                  <a:alphaModFix/>
                </a:blip>
                <a:srcRect/>
                <a:stretch/>
              </p:blipFill>
              <p:spPr>
                <a:xfrm>
                  <a:off x="4835900" y="171710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81" name="Google Shape;3181;p27"/>
                <p:cNvPicPr preferRelativeResize="0"/>
                <p:nvPr/>
              </p:nvPicPr>
              <p:blipFill rotWithShape="1">
                <a:blip r:embed="rId25">
                  <a:alphaModFix/>
                </a:blip>
                <a:srcRect/>
                <a:stretch/>
              </p:blipFill>
              <p:spPr>
                <a:xfrm>
                  <a:off x="5169560" y="1717103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82" name="Google Shape;3182;p27"/>
                <p:cNvPicPr preferRelativeResize="0"/>
                <p:nvPr/>
              </p:nvPicPr>
              <p:blipFill rotWithShape="1">
                <a:blip r:embed="rId26">
                  <a:alphaModFix/>
                </a:blip>
                <a:srcRect/>
                <a:stretch/>
              </p:blipFill>
              <p:spPr>
                <a:xfrm>
                  <a:off x="4792910" y="1532691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183" name="Google Shape;3183;p27"/>
            <p:cNvGrpSpPr/>
            <p:nvPr/>
          </p:nvGrpSpPr>
          <p:grpSpPr>
            <a:xfrm>
              <a:off x="4596827" y="3048498"/>
              <a:ext cx="629547" cy="687863"/>
              <a:chOff x="4596827" y="3048498"/>
              <a:chExt cx="629547" cy="687863"/>
            </a:xfrm>
          </p:grpSpPr>
          <p:sp>
            <p:nvSpPr>
              <p:cNvPr id="3184" name="Google Shape;3184;p27"/>
              <p:cNvSpPr/>
              <p:nvPr/>
            </p:nvSpPr>
            <p:spPr>
              <a:xfrm>
                <a:off x="4596827" y="3631717"/>
                <a:ext cx="62954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vSwitch</a:t>
                </a:r>
                <a:endParaRPr sz="7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185" name="Google Shape;3185;p27"/>
              <p:cNvGrpSpPr/>
              <p:nvPr/>
            </p:nvGrpSpPr>
            <p:grpSpPr>
              <a:xfrm>
                <a:off x="4615533" y="3048498"/>
                <a:ext cx="576072" cy="576072"/>
                <a:chOff x="7309303" y="1294116"/>
                <a:chExt cx="576072" cy="576072"/>
              </a:xfrm>
            </p:grpSpPr>
            <p:pic>
              <p:nvPicPr>
                <p:cNvPr id="3186" name="Google Shape;3186;p27"/>
                <p:cNvPicPr preferRelativeResize="0"/>
                <p:nvPr/>
              </p:nvPicPr>
              <p:blipFill rotWithShape="1">
                <a:blip r:embed="rId16">
                  <a:alphaModFix/>
                </a:blip>
                <a:srcRect/>
                <a:stretch/>
              </p:blipFill>
              <p:spPr>
                <a:xfrm>
                  <a:off x="7309303" y="1294116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87" name="Google Shape;3187;p27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7524187" y="1723634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  <p:grpSp>
          <p:nvGrpSpPr>
            <p:cNvPr id="3188" name="Google Shape;3188;p27"/>
            <p:cNvGrpSpPr/>
            <p:nvPr/>
          </p:nvGrpSpPr>
          <p:grpSpPr>
            <a:xfrm>
              <a:off x="3707358" y="3048498"/>
              <a:ext cx="629547" cy="687863"/>
              <a:chOff x="3707358" y="3048498"/>
              <a:chExt cx="629547" cy="687863"/>
            </a:xfrm>
          </p:grpSpPr>
          <p:sp>
            <p:nvSpPr>
              <p:cNvPr id="3189" name="Google Shape;3189;p27"/>
              <p:cNvSpPr/>
              <p:nvPr/>
            </p:nvSpPr>
            <p:spPr>
              <a:xfrm>
                <a:off x="3707358" y="3631717"/>
                <a:ext cx="629547" cy="10464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0" tIns="27425" rIns="0" bIns="0" anchor="t" anchorCtr="0">
                <a:spAutoFit/>
              </a:bodyPr>
              <a:lstStyle/>
              <a:p>
                <a:pPr marL="0" marR="0" lvl="0" indent="0" algn="ctr" rtl="0">
                  <a:lnSpc>
                    <a:spcPct val="85714"/>
                  </a:lnSpc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700">
                    <a:solidFill>
                      <a:srgbClr val="FFFFFF"/>
                    </a:solidFill>
                    <a:latin typeface="Arial"/>
                    <a:ea typeface="Arial"/>
                    <a:cs typeface="Arial"/>
                    <a:sym typeface="Arial"/>
                  </a:rPr>
                  <a:t>vRouter</a:t>
                </a:r>
                <a:endParaRPr sz="700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190" name="Google Shape;3190;p27"/>
              <p:cNvGrpSpPr/>
              <p:nvPr/>
            </p:nvGrpSpPr>
            <p:grpSpPr>
              <a:xfrm>
                <a:off x="3723102" y="3048498"/>
                <a:ext cx="576072" cy="576072"/>
                <a:chOff x="3723102" y="2348692"/>
                <a:chExt cx="576072" cy="576072"/>
              </a:xfrm>
            </p:grpSpPr>
            <p:pic>
              <p:nvPicPr>
                <p:cNvPr id="3191" name="Google Shape;3191;p27"/>
                <p:cNvPicPr preferRelativeResize="0"/>
                <p:nvPr/>
              </p:nvPicPr>
              <p:blipFill rotWithShape="1">
                <a:blip r:embed="rId27">
                  <a:alphaModFix/>
                </a:blip>
                <a:srcRect/>
                <a:stretch/>
              </p:blipFill>
              <p:spPr>
                <a:xfrm>
                  <a:off x="3723102" y="2348692"/>
                  <a:ext cx="576072" cy="5760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92" name="Google Shape;3192;p27"/>
                <p:cNvPicPr preferRelativeResize="0"/>
                <p:nvPr/>
              </p:nvPicPr>
              <p:blipFill rotWithShape="1">
                <a:blip r:embed="rId28">
                  <a:alphaModFix/>
                </a:blip>
                <a:srcRect/>
                <a:stretch/>
              </p:blipFill>
              <p:spPr>
                <a:xfrm>
                  <a:off x="4118381" y="273546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93" name="Google Shape;3193;p27"/>
                <p:cNvPicPr preferRelativeResize="0"/>
                <p:nvPr/>
              </p:nvPicPr>
              <p:blipFill rotWithShape="1">
                <a:blip r:embed="rId29">
                  <a:alphaModFix/>
                </a:blip>
                <a:srcRect/>
                <a:stretch/>
              </p:blipFill>
              <p:spPr>
                <a:xfrm>
                  <a:off x="3756066" y="2735468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  <p:pic>
              <p:nvPicPr>
                <p:cNvPr id="3194" name="Google Shape;3194;p27"/>
                <p:cNvPicPr preferRelativeResize="0"/>
                <p:nvPr/>
              </p:nvPicPr>
              <p:blipFill rotWithShape="1">
                <a:blip r:embed="rId17">
                  <a:alphaModFix/>
                </a:blip>
                <a:srcRect/>
                <a:stretch/>
              </p:blipFill>
              <p:spPr>
                <a:xfrm>
                  <a:off x="3938808" y="2775715"/>
                  <a:ext cx="146304" cy="146304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p:grpSp>
        </p:grpSp>
      </p:grpSp>
      <p:grpSp>
        <p:nvGrpSpPr>
          <p:cNvPr id="3195" name="Google Shape;3195;p27"/>
          <p:cNvGrpSpPr/>
          <p:nvPr/>
        </p:nvGrpSpPr>
        <p:grpSpPr>
          <a:xfrm>
            <a:off x="2627738" y="850769"/>
            <a:ext cx="8872841" cy="278398"/>
            <a:chOff x="2627738" y="850769"/>
            <a:chExt cx="8872841" cy="278398"/>
          </a:xfrm>
        </p:grpSpPr>
        <p:sp>
          <p:nvSpPr>
            <p:cNvPr id="3196" name="Google Shape;3196;p27"/>
            <p:cNvSpPr/>
            <p:nvPr/>
          </p:nvSpPr>
          <p:spPr>
            <a:xfrm rot="10800000" flipH="1">
              <a:off x="9351234" y="1064200"/>
              <a:ext cx="75362" cy="64967"/>
            </a:xfrm>
            <a:prstGeom prst="triangle">
              <a:avLst>
                <a:gd name="adj" fmla="val 50000"/>
              </a:avLst>
            </a:pr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507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" name="Google Shape;3197;p27"/>
            <p:cNvSpPr txBox="1"/>
            <p:nvPr/>
          </p:nvSpPr>
          <p:spPr>
            <a:xfrm>
              <a:off x="5781543" y="850769"/>
              <a:ext cx="914400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A6A6A6"/>
                  </a:solidFill>
                  <a:latin typeface="Arial"/>
                  <a:ea typeface="Arial"/>
                  <a:cs typeface="Arial"/>
                  <a:sym typeface="Arial"/>
                </a:rPr>
                <a:t>NETWORK</a:t>
              </a:r>
              <a:endParaRPr/>
            </a:p>
          </p:txBody>
        </p:sp>
        <p:sp>
          <p:nvSpPr>
            <p:cNvPr id="3198" name="Google Shape;3198;p27"/>
            <p:cNvSpPr/>
            <p:nvPr/>
          </p:nvSpPr>
          <p:spPr>
            <a:xfrm rot="10800000" flipH="1">
              <a:off x="6201062" y="1064200"/>
              <a:ext cx="75362" cy="64967"/>
            </a:xfrm>
            <a:prstGeom prst="triangle">
              <a:avLst>
                <a:gd name="adj" fmla="val 50000"/>
              </a:avLst>
            </a:pr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507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" name="Google Shape;3199;p27"/>
            <p:cNvSpPr txBox="1"/>
            <p:nvPr/>
          </p:nvSpPr>
          <p:spPr>
            <a:xfrm>
              <a:off x="2627738" y="850769"/>
              <a:ext cx="914400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A6A6A6"/>
                  </a:solidFill>
                  <a:latin typeface="Arial"/>
                  <a:ea typeface="Arial"/>
                  <a:cs typeface="Arial"/>
                  <a:sym typeface="Arial"/>
                </a:rPr>
                <a:t>SERVICES</a:t>
              </a:r>
              <a:endParaRPr/>
            </a:p>
          </p:txBody>
        </p:sp>
        <p:sp>
          <p:nvSpPr>
            <p:cNvPr id="3200" name="Google Shape;3200;p27"/>
            <p:cNvSpPr/>
            <p:nvPr/>
          </p:nvSpPr>
          <p:spPr>
            <a:xfrm rot="10800000" flipH="1">
              <a:off x="3039762" y="1064200"/>
              <a:ext cx="75362" cy="64967"/>
            </a:xfrm>
            <a:prstGeom prst="triangle">
              <a:avLst>
                <a:gd name="adj" fmla="val 50000"/>
              </a:avLst>
            </a:pr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507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" name="Google Shape;3201;p27"/>
            <p:cNvSpPr txBox="1"/>
            <p:nvPr/>
          </p:nvSpPr>
          <p:spPr>
            <a:xfrm>
              <a:off x="8782792" y="850769"/>
              <a:ext cx="1186987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A6A6A6"/>
                  </a:solidFill>
                  <a:latin typeface="Arial"/>
                  <a:ea typeface="Arial"/>
                  <a:cs typeface="Arial"/>
                  <a:sym typeface="Arial"/>
                </a:rPr>
                <a:t>APPLICATIONS</a:t>
              </a:r>
              <a:endParaRPr/>
            </a:p>
          </p:txBody>
        </p:sp>
        <p:sp>
          <p:nvSpPr>
            <p:cNvPr id="3202" name="Google Shape;3202;p27"/>
            <p:cNvSpPr txBox="1"/>
            <p:nvPr/>
          </p:nvSpPr>
          <p:spPr>
            <a:xfrm>
              <a:off x="10586179" y="850769"/>
              <a:ext cx="914400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000">
                  <a:solidFill>
                    <a:srgbClr val="A6A6A6"/>
                  </a:solidFill>
                  <a:latin typeface="Arial"/>
                  <a:ea typeface="Arial"/>
                  <a:cs typeface="Arial"/>
                  <a:sym typeface="Arial"/>
                </a:rPr>
                <a:t>SERVICES</a:t>
              </a:r>
              <a:endParaRPr/>
            </a:p>
          </p:txBody>
        </p:sp>
        <p:sp>
          <p:nvSpPr>
            <p:cNvPr id="3203" name="Google Shape;3203;p27"/>
            <p:cNvSpPr/>
            <p:nvPr/>
          </p:nvSpPr>
          <p:spPr>
            <a:xfrm rot="10800000" flipH="1">
              <a:off x="11005698" y="1064200"/>
              <a:ext cx="75362" cy="64967"/>
            </a:xfrm>
            <a:prstGeom prst="triangle">
              <a:avLst>
                <a:gd name="adj" fmla="val 50000"/>
              </a:avLst>
            </a:prstGeom>
            <a:solidFill>
              <a:srgbClr val="A6A6A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507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04" name="Google Shape;3204;p27"/>
          <p:cNvSpPr txBox="1">
            <a:spLocks noGrp="1"/>
          </p:cNvSpPr>
          <p:nvPr>
            <p:ph type="title"/>
          </p:nvPr>
        </p:nvSpPr>
        <p:spPr>
          <a:xfrm>
            <a:off x="0" y="98242"/>
            <a:ext cx="121920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lang="en-US"/>
              <a:t>Cloud Architecture</a:t>
            </a:r>
            <a:endParaRPr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8" name="Google Shape;8838;p86"/>
          <p:cNvSpPr txBox="1">
            <a:spLocks noGrp="1"/>
          </p:cNvSpPr>
          <p:nvPr>
            <p:ph type="title"/>
          </p:nvPr>
        </p:nvSpPr>
        <p:spPr>
          <a:xfrm>
            <a:off x="0" y="2620962"/>
            <a:ext cx="12192000" cy="11334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</a:pPr>
            <a:r>
              <a:rPr lang="en-US" dirty="0"/>
              <a:t>Design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630564475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2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9" name="Google Shape;3209;p28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</a:pPr>
            <a:r>
              <a:rPr lang="en-US" sz="4000"/>
              <a:t>SAFE Design Diagrams</a:t>
            </a:r>
            <a:endParaRPr/>
          </a:p>
        </p:txBody>
      </p:sp>
      <p:sp>
        <p:nvSpPr>
          <p:cNvPr id="3210" name="Google Shape;3210;p28"/>
          <p:cNvSpPr txBox="1">
            <a:spLocks noGrp="1"/>
          </p:cNvSpPr>
          <p:nvPr>
            <p:ph type="body" idx="4294967295"/>
          </p:nvPr>
        </p:nvSpPr>
        <p:spPr>
          <a:xfrm>
            <a:off x="4732338" y="1965065"/>
            <a:ext cx="6430962" cy="368014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en-US" sz="2400" dirty="0"/>
              <a:t>SAFE design diagrams show the specific products and flow/ structure needed to satisfy the desired security capabilities of a particular network.</a:t>
            </a:r>
            <a:endParaRPr dirty="0"/>
          </a:p>
          <a:p>
            <a:pPr marL="0" lvl="0" indent="0" algn="l" rtl="0">
              <a:lnSpc>
                <a:spcPct val="95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en-US" sz="2400" dirty="0"/>
              <a:t>The following design diagrams are best-practice references for selected Places in the Network (PINs). </a:t>
            </a:r>
            <a:endParaRPr dirty="0"/>
          </a:p>
        </p:txBody>
      </p:sp>
      <p:grpSp>
        <p:nvGrpSpPr>
          <p:cNvPr id="3211" name="Google Shape;3211;p28"/>
          <p:cNvGrpSpPr/>
          <p:nvPr/>
        </p:nvGrpSpPr>
        <p:grpSpPr>
          <a:xfrm>
            <a:off x="949325" y="2206308"/>
            <a:ext cx="2536520" cy="2646877"/>
            <a:chOff x="4834002" y="218627"/>
            <a:chExt cx="2536520" cy="2646877"/>
          </a:xfrm>
        </p:grpSpPr>
        <p:sp>
          <p:nvSpPr>
            <p:cNvPr id="3212" name="Google Shape;3212;p28"/>
            <p:cNvSpPr/>
            <p:nvPr/>
          </p:nvSpPr>
          <p:spPr>
            <a:xfrm>
              <a:off x="4834002" y="328984"/>
              <a:ext cx="2536520" cy="2536520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lt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00507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" name="Google Shape;3213;p28"/>
            <p:cNvSpPr/>
            <p:nvPr/>
          </p:nvSpPr>
          <p:spPr>
            <a:xfrm>
              <a:off x="5483492" y="218627"/>
              <a:ext cx="1326004" cy="2554545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FFFFFF"/>
                </a:buClr>
                <a:buSzPts val="16000"/>
                <a:buFont typeface="Arial"/>
                <a:buNone/>
              </a:pPr>
              <a:r>
                <a:rPr lang="en-US" sz="16000" b="1" i="0" u="none" strike="noStrike" cap="none">
                  <a:solidFill>
                    <a:srgbClr val="FFFFFF"/>
                  </a:solidFill>
                  <a:latin typeface="Arial"/>
                  <a:ea typeface="Arial"/>
                  <a:cs typeface="Arial"/>
                  <a:sym typeface="Arial"/>
                </a:rPr>
                <a:t>3</a:t>
              </a:r>
              <a:endParaRPr sz="16000" b="1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14" name="Google Shape;3214;p28"/>
          <p:cNvSpPr txBox="1"/>
          <p:nvPr/>
        </p:nvSpPr>
        <p:spPr>
          <a:xfrm>
            <a:off x="1215981" y="5243710"/>
            <a:ext cx="6423070" cy="122438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5"/>
              </a:buClr>
              <a:buSzPts val="3600"/>
              <a:buFont typeface="Arial"/>
              <a:buNone/>
            </a:pPr>
            <a:r>
              <a:rPr lang="en-US" sz="3600" b="0" i="0" u="none" strike="noStrike" cap="none">
                <a:solidFill>
                  <a:schemeClr val="accent5"/>
                </a:solidFill>
                <a:latin typeface="Arial"/>
                <a:ea typeface="Arial"/>
                <a:cs typeface="Arial"/>
                <a:sym typeface="Arial"/>
              </a:rPr>
              <a:t>Designs</a:t>
            </a:r>
            <a:r>
              <a:rPr lang="en-US" sz="36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for Security</a:t>
            </a:r>
            <a:endParaRPr sz="36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0" name="Google Shape;3220;p29"/>
          <p:cNvSpPr txBox="1">
            <a:spLocks noGrp="1"/>
          </p:cNvSpPr>
          <p:nvPr>
            <p:ph type="title" idx="4294967295"/>
          </p:nvPr>
        </p:nvSpPr>
        <p:spPr>
          <a:xfrm>
            <a:off x="182880" y="-134938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 b="1"/>
              <a:t>Design Diagrams</a:t>
            </a:r>
            <a:endParaRPr/>
          </a:p>
        </p:txBody>
      </p:sp>
      <p:sp>
        <p:nvSpPr>
          <p:cNvPr id="3221" name="Google Shape;3221;p29"/>
          <p:cNvSpPr txBox="1">
            <a:spLocks noGrp="1"/>
          </p:cNvSpPr>
          <p:nvPr>
            <p:ph type="body" idx="4294967295"/>
          </p:nvPr>
        </p:nvSpPr>
        <p:spPr>
          <a:xfrm>
            <a:off x="182880" y="792163"/>
            <a:ext cx="11049000" cy="435133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en-US" sz="2400" dirty="0"/>
              <a:t>Standardized notation, identification and tagging for network diagrams.</a:t>
            </a:r>
            <a:endParaRPr dirty="0"/>
          </a:p>
        </p:txBody>
      </p:sp>
      <p:sp>
        <p:nvSpPr>
          <p:cNvPr id="3222" name="Google Shape;3222;p29"/>
          <p:cNvSpPr/>
          <p:nvPr/>
        </p:nvSpPr>
        <p:spPr>
          <a:xfrm>
            <a:off x="238269" y="3538197"/>
            <a:ext cx="3992772" cy="20620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Breach Defense</a:t>
            </a:r>
            <a:endParaRPr sz="2400" dirty="0"/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Troubleshooting</a:t>
            </a:r>
            <a:endParaRPr sz="2400" dirty="0"/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Compliance</a:t>
            </a:r>
            <a:endParaRPr sz="2400" dirty="0"/>
          </a:p>
          <a:p>
            <a:pPr marL="342900" marR="0" lvl="0" indent="-1651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</a:pP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342900" marR="0" lvl="0" indent="-1651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</a:pPr>
            <a:endParaRPr sz="2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23" name="Google Shape;3223;p29"/>
          <p:cNvSpPr/>
          <p:nvPr/>
        </p:nvSpPr>
        <p:spPr>
          <a:xfrm>
            <a:off x="723875" y="2233061"/>
            <a:ext cx="1959428" cy="95410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b="1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CRITICAL</a:t>
            </a:r>
            <a:r>
              <a:rPr 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 dirty="0"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for </a:t>
            </a:r>
            <a:endParaRPr dirty="0"/>
          </a:p>
        </p:txBody>
      </p:sp>
      <p:pic>
        <p:nvPicPr>
          <p:cNvPr id="3224" name="Google Shape;3224;p29"/>
          <p:cNvPicPr preferRelativeResize="0"/>
          <p:nvPr/>
        </p:nvPicPr>
        <p:blipFill rotWithShape="1">
          <a:blip r:embed="rId3">
            <a:alphaModFix/>
          </a:blip>
          <a:srcRect l="30839" t="1185" r="12380" b="-1185"/>
          <a:stretch/>
        </p:blipFill>
        <p:spPr>
          <a:xfrm>
            <a:off x="5679980" y="1396869"/>
            <a:ext cx="4127180" cy="5167330"/>
          </a:xfrm>
          <a:prstGeom prst="rect">
            <a:avLst/>
          </a:prstGeom>
          <a:noFill/>
          <a:ln>
            <a:noFill/>
          </a:ln>
        </p:spPr>
      </p:pic>
      <p:sp>
        <p:nvSpPr>
          <p:cNvPr id="3225" name="Google Shape;3225;p29"/>
          <p:cNvSpPr/>
          <p:nvPr/>
        </p:nvSpPr>
        <p:spPr>
          <a:xfrm>
            <a:off x="5351536" y="1197960"/>
            <a:ext cx="6276719" cy="5447779"/>
          </a:xfrm>
          <a:prstGeom prst="roundRect">
            <a:avLst>
              <a:gd name="adj" fmla="val 4446"/>
            </a:avLst>
          </a:prstGeom>
          <a:noFill/>
          <a:ln w="381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226" name="Google Shape;3226;p29"/>
          <p:cNvCxnSpPr/>
          <p:nvPr/>
        </p:nvCxnSpPr>
        <p:spPr>
          <a:xfrm>
            <a:off x="3391438" y="1524751"/>
            <a:ext cx="2193195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sp>
        <p:nvSpPr>
          <p:cNvPr id="3227" name="Google Shape;3227;p29"/>
          <p:cNvSpPr txBox="1"/>
          <p:nvPr/>
        </p:nvSpPr>
        <p:spPr>
          <a:xfrm>
            <a:off x="3406064" y="1511456"/>
            <a:ext cx="172387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Network Title</a:t>
            </a:r>
            <a:endParaRPr/>
          </a:p>
        </p:txBody>
      </p:sp>
      <p:sp>
        <p:nvSpPr>
          <p:cNvPr id="3228" name="Google Shape;3228;p29"/>
          <p:cNvSpPr txBox="1"/>
          <p:nvPr/>
        </p:nvSpPr>
        <p:spPr>
          <a:xfrm>
            <a:off x="9771136" y="6175894"/>
            <a:ext cx="172387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Area Title</a:t>
            </a:r>
            <a:endParaRPr/>
          </a:p>
        </p:txBody>
      </p:sp>
      <p:sp>
        <p:nvSpPr>
          <p:cNvPr id="3229" name="Google Shape;3229;p29"/>
          <p:cNvSpPr txBox="1"/>
          <p:nvPr/>
        </p:nvSpPr>
        <p:spPr>
          <a:xfrm>
            <a:off x="3391438" y="2233061"/>
            <a:ext cx="172387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Design Icon</a:t>
            </a:r>
            <a:endParaRPr/>
          </a:p>
        </p:txBody>
      </p:sp>
      <p:sp>
        <p:nvSpPr>
          <p:cNvPr id="3230" name="Google Shape;3230;p29"/>
          <p:cNvSpPr txBox="1"/>
          <p:nvPr/>
        </p:nvSpPr>
        <p:spPr>
          <a:xfrm>
            <a:off x="3405008" y="3806864"/>
            <a:ext cx="172387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IP Address</a:t>
            </a:r>
            <a:endParaRPr/>
          </a:p>
        </p:txBody>
      </p:sp>
      <p:sp>
        <p:nvSpPr>
          <p:cNvPr id="3231" name="Google Shape;3231;p29"/>
          <p:cNvSpPr txBox="1"/>
          <p:nvPr/>
        </p:nvSpPr>
        <p:spPr>
          <a:xfrm>
            <a:off x="3386655" y="3389282"/>
            <a:ext cx="172387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Network Flow Line</a:t>
            </a:r>
            <a:endParaRPr/>
          </a:p>
        </p:txBody>
      </p:sp>
      <p:sp>
        <p:nvSpPr>
          <p:cNvPr id="3232" name="Google Shape;3232;p29"/>
          <p:cNvSpPr txBox="1"/>
          <p:nvPr/>
        </p:nvSpPr>
        <p:spPr>
          <a:xfrm>
            <a:off x="9778691" y="1916729"/>
            <a:ext cx="1404023" cy="48051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8333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Area</a:t>
            </a:r>
            <a:endParaRPr/>
          </a:p>
          <a:p>
            <a:pPr marL="0" marR="0" lvl="0" indent="0" algn="l" rtl="0">
              <a:lnSpc>
                <a:spcPct val="9523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50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Represents an area within the network</a:t>
            </a:r>
            <a:endParaRPr/>
          </a:p>
        </p:txBody>
      </p:sp>
      <p:sp>
        <p:nvSpPr>
          <p:cNvPr id="3233" name="Google Shape;3233;p29"/>
          <p:cNvSpPr txBox="1"/>
          <p:nvPr/>
        </p:nvSpPr>
        <p:spPr>
          <a:xfrm>
            <a:off x="9778690" y="3710878"/>
            <a:ext cx="172387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Device Port</a:t>
            </a:r>
            <a:endParaRPr/>
          </a:p>
        </p:txBody>
      </p:sp>
      <p:sp>
        <p:nvSpPr>
          <p:cNvPr id="3234" name="Google Shape;3234;p29"/>
          <p:cNvSpPr txBox="1"/>
          <p:nvPr/>
        </p:nvSpPr>
        <p:spPr>
          <a:xfrm>
            <a:off x="9778691" y="4539967"/>
            <a:ext cx="172387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HA Annotation</a:t>
            </a:r>
            <a:endParaRPr/>
          </a:p>
        </p:txBody>
      </p:sp>
      <p:sp>
        <p:nvSpPr>
          <p:cNvPr id="3235" name="Google Shape;3235;p29"/>
          <p:cNvSpPr txBox="1"/>
          <p:nvPr/>
        </p:nvSpPr>
        <p:spPr>
          <a:xfrm>
            <a:off x="9778691" y="3210800"/>
            <a:ext cx="172387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Device Name &amp; Model</a:t>
            </a:r>
            <a:endParaRPr/>
          </a:p>
        </p:txBody>
      </p:sp>
      <p:cxnSp>
        <p:nvCxnSpPr>
          <p:cNvPr id="3236" name="Google Shape;3236;p29"/>
          <p:cNvCxnSpPr/>
          <p:nvPr/>
        </p:nvCxnSpPr>
        <p:spPr>
          <a:xfrm rot="10800000">
            <a:off x="8941142" y="1905986"/>
            <a:ext cx="2391509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cxnSp>
        <p:nvCxnSpPr>
          <p:cNvPr id="3237" name="Google Shape;3237;p29"/>
          <p:cNvCxnSpPr/>
          <p:nvPr/>
        </p:nvCxnSpPr>
        <p:spPr>
          <a:xfrm rot="10800000">
            <a:off x="8941142" y="3245970"/>
            <a:ext cx="2391509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cxnSp>
        <p:nvCxnSpPr>
          <p:cNvPr id="3238" name="Google Shape;3238;p29"/>
          <p:cNvCxnSpPr/>
          <p:nvPr/>
        </p:nvCxnSpPr>
        <p:spPr>
          <a:xfrm rot="10800000">
            <a:off x="8877838" y="3735494"/>
            <a:ext cx="2454814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cxnSp>
        <p:nvCxnSpPr>
          <p:cNvPr id="3239" name="Google Shape;3239;p29"/>
          <p:cNvCxnSpPr/>
          <p:nvPr/>
        </p:nvCxnSpPr>
        <p:spPr>
          <a:xfrm rot="10800000">
            <a:off x="7914201" y="4554261"/>
            <a:ext cx="3418451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cxnSp>
        <p:nvCxnSpPr>
          <p:cNvPr id="3240" name="Google Shape;3240;p29"/>
          <p:cNvCxnSpPr/>
          <p:nvPr/>
        </p:nvCxnSpPr>
        <p:spPr>
          <a:xfrm rot="10800000">
            <a:off x="8711776" y="6174796"/>
            <a:ext cx="2620876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cxnSp>
        <p:nvCxnSpPr>
          <p:cNvPr id="3241" name="Google Shape;3241;p29"/>
          <p:cNvCxnSpPr/>
          <p:nvPr/>
        </p:nvCxnSpPr>
        <p:spPr>
          <a:xfrm>
            <a:off x="3391438" y="2245215"/>
            <a:ext cx="3481753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sp>
        <p:nvSpPr>
          <p:cNvPr id="3242" name="Google Shape;3242;p29"/>
          <p:cNvSpPr txBox="1"/>
          <p:nvPr/>
        </p:nvSpPr>
        <p:spPr>
          <a:xfrm>
            <a:off x="3392850" y="5155940"/>
            <a:ext cx="1630242" cy="736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8333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Network Border</a:t>
            </a:r>
            <a:endParaRPr/>
          </a:p>
          <a:p>
            <a:pPr marL="0" marR="0" lvl="0" indent="0" algn="l" rtl="0">
              <a:lnSpc>
                <a:spcPct val="9523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50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Border is used to group a complete network or a collection of areas within a network.</a:t>
            </a:r>
            <a:endParaRPr/>
          </a:p>
        </p:txBody>
      </p:sp>
      <p:cxnSp>
        <p:nvCxnSpPr>
          <p:cNvPr id="3243" name="Google Shape;3243;p29"/>
          <p:cNvCxnSpPr/>
          <p:nvPr/>
        </p:nvCxnSpPr>
        <p:spPr>
          <a:xfrm>
            <a:off x="3391438" y="3389282"/>
            <a:ext cx="3664633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cxnSp>
        <p:nvCxnSpPr>
          <p:cNvPr id="3244" name="Google Shape;3244;p29"/>
          <p:cNvCxnSpPr/>
          <p:nvPr/>
        </p:nvCxnSpPr>
        <p:spPr>
          <a:xfrm>
            <a:off x="3391438" y="3832657"/>
            <a:ext cx="2947181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cxnSp>
        <p:nvCxnSpPr>
          <p:cNvPr id="3245" name="Google Shape;3245;p29"/>
          <p:cNvCxnSpPr/>
          <p:nvPr/>
        </p:nvCxnSpPr>
        <p:spPr>
          <a:xfrm>
            <a:off x="3391438" y="5125396"/>
            <a:ext cx="1960098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</p:spTree>
  </p:cSld>
  <p:clrMapOvr>
    <a:masterClrMapping/>
  </p:clrMapOvr>
  <p:transition spd="slow">
    <p:wipe dir="r"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24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50" name="Google Shape;3250;p30"/>
          <p:cNvSpPr txBox="1">
            <a:spLocks noGrp="1"/>
          </p:cNvSpPr>
          <p:nvPr>
            <p:ph type="title"/>
          </p:nvPr>
        </p:nvSpPr>
        <p:spPr>
          <a:xfrm>
            <a:off x="182880" y="2659389"/>
            <a:ext cx="4592320" cy="14957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</a:pPr>
            <a:r>
              <a:rPr lang="en-US" sz="2400" dirty="0">
                <a:solidFill>
                  <a:schemeClr val="dk1"/>
                </a:solidFill>
              </a:rPr>
              <a:t>The following design diagrams are best-practice references for each Place in the Network (PIN). </a:t>
            </a:r>
            <a:endParaRPr dirty="0"/>
          </a:p>
        </p:txBody>
      </p:sp>
      <p:pic>
        <p:nvPicPr>
          <p:cNvPr id="3251" name="Google Shape;3251;p30"/>
          <p:cNvPicPr preferRelativeResize="0"/>
          <p:nvPr/>
        </p:nvPicPr>
        <p:blipFill rotWithShape="1">
          <a:blip r:embed="rId3">
            <a:alphaModFix/>
          </a:blip>
          <a:srcRect t="20" b="31"/>
          <a:stretch/>
        </p:blipFill>
        <p:spPr>
          <a:xfrm>
            <a:off x="5123543" y="3157"/>
            <a:ext cx="6893993" cy="6854843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57" name="Google Shape;3257;p31"/>
          <p:cNvGrpSpPr/>
          <p:nvPr/>
        </p:nvGrpSpPr>
        <p:grpSpPr>
          <a:xfrm rot="-5400000">
            <a:off x="1907233" y="5894876"/>
            <a:ext cx="514628" cy="68092"/>
            <a:chOff x="2196024" y="6654507"/>
            <a:chExt cx="514628" cy="68092"/>
          </a:xfrm>
        </p:grpSpPr>
        <p:cxnSp>
          <p:nvCxnSpPr>
            <p:cNvPr id="3258" name="Google Shape;3258;p31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259" name="Google Shape;3259;p31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60" name="Google Shape;3260;p31"/>
          <p:cNvGrpSpPr/>
          <p:nvPr/>
        </p:nvGrpSpPr>
        <p:grpSpPr>
          <a:xfrm rot="-5400000">
            <a:off x="3706368" y="5894876"/>
            <a:ext cx="514628" cy="68092"/>
            <a:chOff x="2196024" y="6654507"/>
            <a:chExt cx="514628" cy="68092"/>
          </a:xfrm>
        </p:grpSpPr>
        <p:cxnSp>
          <p:nvCxnSpPr>
            <p:cNvPr id="3261" name="Google Shape;3261;p31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262" name="Google Shape;3262;p31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63" name="Google Shape;3263;p31"/>
          <p:cNvGrpSpPr/>
          <p:nvPr/>
        </p:nvGrpSpPr>
        <p:grpSpPr>
          <a:xfrm rot="-5400000">
            <a:off x="5757938" y="5894876"/>
            <a:ext cx="514628" cy="68092"/>
            <a:chOff x="2196024" y="6654507"/>
            <a:chExt cx="514628" cy="68092"/>
          </a:xfrm>
        </p:grpSpPr>
        <p:cxnSp>
          <p:nvCxnSpPr>
            <p:cNvPr id="3264" name="Google Shape;3264;p31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265" name="Google Shape;3265;p31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66" name="Google Shape;3266;p31"/>
          <p:cNvGrpSpPr/>
          <p:nvPr/>
        </p:nvGrpSpPr>
        <p:grpSpPr>
          <a:xfrm rot="-5400000">
            <a:off x="7561089" y="5894876"/>
            <a:ext cx="514628" cy="68092"/>
            <a:chOff x="2196024" y="6654507"/>
            <a:chExt cx="514628" cy="68092"/>
          </a:xfrm>
        </p:grpSpPr>
        <p:cxnSp>
          <p:nvCxnSpPr>
            <p:cNvPr id="3267" name="Google Shape;3267;p31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268" name="Google Shape;3268;p31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69" name="Google Shape;3269;p31"/>
          <p:cNvSpPr/>
          <p:nvPr/>
        </p:nvSpPr>
        <p:spPr>
          <a:xfrm>
            <a:off x="1357233" y="558800"/>
            <a:ext cx="1608137" cy="5457797"/>
          </a:xfrm>
          <a:prstGeom prst="roundRect">
            <a:avLst>
              <a:gd name="adj" fmla="val 18436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70" name="Google Shape;3270;p31"/>
          <p:cNvSpPr/>
          <p:nvPr/>
        </p:nvSpPr>
        <p:spPr>
          <a:xfrm>
            <a:off x="7162997" y="558797"/>
            <a:ext cx="1319390" cy="5457797"/>
          </a:xfrm>
          <a:prstGeom prst="roundRect">
            <a:avLst>
              <a:gd name="adj" fmla="val 19251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71" name="Google Shape;3271;p31"/>
          <p:cNvSpPr/>
          <p:nvPr/>
        </p:nvSpPr>
        <p:spPr>
          <a:xfrm>
            <a:off x="7199498" y="4769738"/>
            <a:ext cx="1261652" cy="941234"/>
          </a:xfrm>
          <a:prstGeom prst="roundRect">
            <a:avLst>
              <a:gd name="adj" fmla="val 16667"/>
            </a:avLst>
          </a:prstGeom>
          <a:solidFill>
            <a:srgbClr val="828282"/>
          </a:soli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2" name="Google Shape;3272;p31"/>
          <p:cNvSpPr/>
          <p:nvPr/>
        </p:nvSpPr>
        <p:spPr>
          <a:xfrm>
            <a:off x="7199498" y="2294413"/>
            <a:ext cx="1261652" cy="941234"/>
          </a:xfrm>
          <a:prstGeom prst="roundRect">
            <a:avLst>
              <a:gd name="adj" fmla="val 16667"/>
            </a:avLst>
          </a:prstGeom>
          <a:solidFill>
            <a:srgbClr val="828282"/>
          </a:soli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273" name="Google Shape;3273;p31"/>
          <p:cNvSpPr/>
          <p:nvPr/>
        </p:nvSpPr>
        <p:spPr>
          <a:xfrm>
            <a:off x="5536073" y="558798"/>
            <a:ext cx="964079" cy="5457797"/>
          </a:xfrm>
          <a:prstGeom prst="roundRect">
            <a:avLst>
              <a:gd name="adj" fmla="val 26346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74" name="Google Shape;3274;p31"/>
          <p:cNvSpPr/>
          <p:nvPr/>
        </p:nvSpPr>
        <p:spPr>
          <a:xfrm>
            <a:off x="3086221" y="558799"/>
            <a:ext cx="1759955" cy="5457797"/>
          </a:xfrm>
          <a:prstGeom prst="roundRect">
            <a:avLst>
              <a:gd name="adj" fmla="val 14432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3275" name="Google Shape;3275;p31"/>
          <p:cNvCxnSpPr>
            <a:stCxn id="3276" idx="2"/>
          </p:cNvCxnSpPr>
          <p:nvPr/>
        </p:nvCxnSpPr>
        <p:spPr>
          <a:xfrm flipH="1">
            <a:off x="7835853" y="3160199"/>
            <a:ext cx="185100" cy="268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3277" name="Google Shape;3277;p3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364320" y="2714786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278" name="Google Shape;3278;p3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847081" y="2714786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279" name="Google Shape;3279;p31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5851074" y="1214212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280" name="Google Shape;3280;p31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5851074" y="329656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281" name="Google Shape;3281;p31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7611352" y="3296566"/>
            <a:ext cx="34399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282" name="Google Shape;3282;p31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3734256" y="4436988"/>
            <a:ext cx="347472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83" name="Google Shape;3283;p31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3725899" y="3300485"/>
            <a:ext cx="347472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84" name="Google Shape;3284;p31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3725901" y="1214212"/>
            <a:ext cx="347471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285" name="Google Shape;3285;p31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4469931" y="4436988"/>
            <a:ext cx="347470" cy="297832"/>
          </a:xfrm>
          <a:prstGeom prst="rect">
            <a:avLst/>
          </a:prstGeom>
          <a:noFill/>
          <a:ln>
            <a:noFill/>
          </a:ln>
        </p:spPr>
      </p:pic>
      <p:pic>
        <p:nvPicPr>
          <p:cNvPr id="3286" name="Google Shape;3286;p31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3734256" y="2257349"/>
            <a:ext cx="347471" cy="297832"/>
          </a:xfrm>
          <a:prstGeom prst="rect">
            <a:avLst/>
          </a:prstGeom>
          <a:noFill/>
          <a:ln>
            <a:noFill/>
          </a:ln>
        </p:spPr>
      </p:pic>
      <p:pic>
        <p:nvPicPr>
          <p:cNvPr id="3287" name="Google Shape;3287;p31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3725899" y="5572477"/>
            <a:ext cx="347469" cy="297831"/>
          </a:xfrm>
          <a:prstGeom prst="rect">
            <a:avLst/>
          </a:prstGeom>
          <a:noFill/>
          <a:ln>
            <a:noFill/>
          </a:ln>
        </p:spPr>
      </p:pic>
      <p:sp>
        <p:nvSpPr>
          <p:cNvPr id="3288" name="Google Shape;3288;p31"/>
          <p:cNvSpPr txBox="1"/>
          <p:nvPr/>
        </p:nvSpPr>
        <p:spPr>
          <a:xfrm>
            <a:off x="4104703" y="3401273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P0</a:t>
            </a:r>
            <a:endParaRPr/>
          </a:p>
        </p:txBody>
      </p:sp>
      <p:sp>
        <p:nvSpPr>
          <p:cNvPr id="3289" name="Google Shape;3289;p31"/>
          <p:cNvSpPr txBox="1"/>
          <p:nvPr/>
        </p:nvSpPr>
        <p:spPr>
          <a:xfrm>
            <a:off x="4121309" y="4539736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P1</a:t>
            </a:r>
            <a:endParaRPr/>
          </a:p>
        </p:txBody>
      </p:sp>
      <p:sp>
        <p:nvSpPr>
          <p:cNvPr id="3290" name="Google Shape;3290;p31"/>
          <p:cNvSpPr txBox="1"/>
          <p:nvPr/>
        </p:nvSpPr>
        <p:spPr>
          <a:xfrm>
            <a:off x="4868122" y="4539737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P0</a:t>
            </a:r>
            <a:endParaRPr/>
          </a:p>
        </p:txBody>
      </p:sp>
      <p:sp>
        <p:nvSpPr>
          <p:cNvPr id="3291" name="Google Shape;3291;p31"/>
          <p:cNvSpPr txBox="1"/>
          <p:nvPr/>
        </p:nvSpPr>
        <p:spPr>
          <a:xfrm>
            <a:off x="7344115" y="3402221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sp>
        <p:nvSpPr>
          <p:cNvPr id="3292" name="Google Shape;3292;p31"/>
          <p:cNvSpPr txBox="1"/>
          <p:nvPr/>
        </p:nvSpPr>
        <p:spPr>
          <a:xfrm>
            <a:off x="5915361" y="1574782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sp>
        <p:nvSpPr>
          <p:cNvPr id="3293" name="Google Shape;3293;p31"/>
          <p:cNvSpPr txBox="1"/>
          <p:nvPr/>
        </p:nvSpPr>
        <p:spPr>
          <a:xfrm>
            <a:off x="5536073" y="4964146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G1/10</a:t>
            </a:r>
            <a:endParaRPr/>
          </a:p>
        </p:txBody>
      </p:sp>
      <p:sp>
        <p:nvSpPr>
          <p:cNvPr id="3294" name="Google Shape;3294;p31"/>
          <p:cNvSpPr txBox="1"/>
          <p:nvPr/>
        </p:nvSpPr>
        <p:spPr>
          <a:xfrm>
            <a:off x="5560621" y="3401275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G1/5</a:t>
            </a:r>
            <a:endParaRPr/>
          </a:p>
        </p:txBody>
      </p:sp>
      <p:sp>
        <p:nvSpPr>
          <p:cNvPr id="3295" name="Google Shape;3295;p31"/>
          <p:cNvSpPr txBox="1"/>
          <p:nvPr/>
        </p:nvSpPr>
        <p:spPr>
          <a:xfrm>
            <a:off x="5912791" y="3156540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G1/11</a:t>
            </a:r>
            <a:endParaRPr/>
          </a:p>
        </p:txBody>
      </p:sp>
      <p:sp>
        <p:nvSpPr>
          <p:cNvPr id="3296" name="Google Shape;3296;p31"/>
          <p:cNvSpPr txBox="1"/>
          <p:nvPr/>
        </p:nvSpPr>
        <p:spPr>
          <a:xfrm>
            <a:off x="6249368" y="3401274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G1/48</a:t>
            </a:r>
            <a:endParaRPr/>
          </a:p>
        </p:txBody>
      </p:sp>
      <p:sp>
        <p:nvSpPr>
          <p:cNvPr id="3297" name="Google Shape;3297;p31"/>
          <p:cNvSpPr txBox="1"/>
          <p:nvPr/>
        </p:nvSpPr>
        <p:spPr>
          <a:xfrm>
            <a:off x="5567069" y="4539734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G1/6</a:t>
            </a:r>
            <a:endParaRPr/>
          </a:p>
        </p:txBody>
      </p:sp>
      <p:sp>
        <p:nvSpPr>
          <p:cNvPr id="3298" name="Google Shape;3298;p31"/>
          <p:cNvSpPr txBox="1"/>
          <p:nvPr/>
        </p:nvSpPr>
        <p:spPr>
          <a:xfrm>
            <a:off x="7989751" y="3401273"/>
            <a:ext cx="24450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sp>
        <p:nvSpPr>
          <p:cNvPr id="3299" name="Google Shape;3299;p31"/>
          <p:cNvSpPr txBox="1"/>
          <p:nvPr/>
        </p:nvSpPr>
        <p:spPr>
          <a:xfrm>
            <a:off x="7326357" y="3064892"/>
            <a:ext cx="42661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UCS-E 2/0/0</a:t>
            </a:r>
            <a:endParaRPr/>
          </a:p>
        </p:txBody>
      </p:sp>
      <p:sp>
        <p:nvSpPr>
          <p:cNvPr id="3276" name="Google Shape;3276;p31"/>
          <p:cNvSpPr txBox="1"/>
          <p:nvPr/>
        </p:nvSpPr>
        <p:spPr>
          <a:xfrm>
            <a:off x="7807648" y="3067866"/>
            <a:ext cx="42661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UCS-E 1/0/0</a:t>
            </a:r>
            <a:endParaRPr/>
          </a:p>
        </p:txBody>
      </p:sp>
      <p:cxnSp>
        <p:nvCxnSpPr>
          <p:cNvPr id="3300" name="Google Shape;3300;p31"/>
          <p:cNvCxnSpPr>
            <a:stCxn id="3284" idx="3"/>
            <a:endCxn id="3279" idx="1"/>
          </p:cNvCxnSpPr>
          <p:nvPr/>
        </p:nvCxnSpPr>
        <p:spPr>
          <a:xfrm>
            <a:off x="4073372" y="1363129"/>
            <a:ext cx="1777800" cy="2100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rgbClr val="A5A5A5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3301" name="Google Shape;3301;p31"/>
          <p:cNvCxnSpPr>
            <a:stCxn id="3286" idx="3"/>
          </p:cNvCxnSpPr>
          <p:nvPr/>
        </p:nvCxnSpPr>
        <p:spPr>
          <a:xfrm rot="10800000" flipH="1">
            <a:off x="4081727" y="1469065"/>
            <a:ext cx="1816800" cy="937200"/>
          </a:xfrm>
          <a:prstGeom prst="bentConnector3">
            <a:avLst>
              <a:gd name="adj1" fmla="val 93570"/>
            </a:avLst>
          </a:prstGeom>
          <a:noFill/>
          <a:ln w="9525" cap="flat" cmpd="sng">
            <a:solidFill>
              <a:srgbClr val="A5A5A5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3302" name="Google Shape;3302;p31"/>
          <p:cNvCxnSpPr>
            <a:stCxn id="3288" idx="3"/>
            <a:endCxn id="3294" idx="1"/>
          </p:cNvCxnSpPr>
          <p:nvPr/>
        </p:nvCxnSpPr>
        <p:spPr>
          <a:xfrm>
            <a:off x="4257103" y="3447440"/>
            <a:ext cx="13035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03" name="Google Shape;3303;p31"/>
          <p:cNvCxnSpPr>
            <a:stCxn id="3289" idx="3"/>
            <a:endCxn id="3285" idx="1"/>
          </p:cNvCxnSpPr>
          <p:nvPr/>
        </p:nvCxnSpPr>
        <p:spPr>
          <a:xfrm>
            <a:off x="4273709" y="4585902"/>
            <a:ext cx="1962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04" name="Google Shape;3304;p31"/>
          <p:cNvCxnSpPr>
            <a:stCxn id="3289" idx="1"/>
            <a:endCxn id="3282" idx="3"/>
          </p:cNvCxnSpPr>
          <p:nvPr/>
        </p:nvCxnSpPr>
        <p:spPr>
          <a:xfrm flipH="1">
            <a:off x="4081709" y="4585902"/>
            <a:ext cx="396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05" name="Google Shape;3305;p31"/>
          <p:cNvCxnSpPr>
            <a:stCxn id="3290" idx="1"/>
            <a:endCxn id="3285" idx="3"/>
          </p:cNvCxnSpPr>
          <p:nvPr/>
        </p:nvCxnSpPr>
        <p:spPr>
          <a:xfrm rot="10800000">
            <a:off x="4817422" y="4585904"/>
            <a:ext cx="507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06" name="Google Shape;3306;p31"/>
          <p:cNvCxnSpPr>
            <a:stCxn id="3294" idx="3"/>
            <a:endCxn id="3280" idx="1"/>
          </p:cNvCxnSpPr>
          <p:nvPr/>
        </p:nvCxnSpPr>
        <p:spPr>
          <a:xfrm>
            <a:off x="5785875" y="3447442"/>
            <a:ext cx="651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07" name="Google Shape;3307;p31"/>
          <p:cNvCxnSpPr>
            <a:stCxn id="3296" idx="1"/>
            <a:endCxn id="3280" idx="3"/>
          </p:cNvCxnSpPr>
          <p:nvPr/>
        </p:nvCxnSpPr>
        <p:spPr>
          <a:xfrm flipH="1">
            <a:off x="6199868" y="3447440"/>
            <a:ext cx="495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08" name="Google Shape;3308;p31"/>
          <p:cNvCxnSpPr>
            <a:stCxn id="3295" idx="2"/>
            <a:endCxn id="3280" idx="0"/>
          </p:cNvCxnSpPr>
          <p:nvPr/>
        </p:nvCxnSpPr>
        <p:spPr>
          <a:xfrm rot="-5400000" flipH="1">
            <a:off x="6001868" y="3272423"/>
            <a:ext cx="477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09" name="Google Shape;3309;p31"/>
          <p:cNvCxnSpPr>
            <a:stCxn id="3291" idx="3"/>
            <a:endCxn id="3281" idx="1"/>
          </p:cNvCxnSpPr>
          <p:nvPr/>
        </p:nvCxnSpPr>
        <p:spPr>
          <a:xfrm rot="10800000" flipH="1">
            <a:off x="7569369" y="3447488"/>
            <a:ext cx="42000" cy="9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10" name="Google Shape;3310;p31"/>
          <p:cNvCxnSpPr>
            <a:stCxn id="3298" idx="1"/>
            <a:endCxn id="3281" idx="3"/>
          </p:cNvCxnSpPr>
          <p:nvPr/>
        </p:nvCxnSpPr>
        <p:spPr>
          <a:xfrm flipH="1">
            <a:off x="7955251" y="3447440"/>
            <a:ext cx="345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11" name="Google Shape;3311;p31"/>
          <p:cNvCxnSpPr>
            <a:stCxn id="3298" idx="3"/>
          </p:cNvCxnSpPr>
          <p:nvPr/>
        </p:nvCxnSpPr>
        <p:spPr>
          <a:xfrm>
            <a:off x="8234258" y="3447440"/>
            <a:ext cx="11937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3312" name="Google Shape;3312;p31"/>
          <p:cNvCxnSpPr>
            <a:stCxn id="3299" idx="2"/>
          </p:cNvCxnSpPr>
          <p:nvPr/>
        </p:nvCxnSpPr>
        <p:spPr>
          <a:xfrm>
            <a:off x="7539663" y="3157225"/>
            <a:ext cx="133800" cy="185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13" name="Google Shape;3313;p31"/>
          <p:cNvCxnSpPr>
            <a:stCxn id="3278" idx="2"/>
            <a:endCxn id="3276" idx="0"/>
          </p:cNvCxnSpPr>
          <p:nvPr/>
        </p:nvCxnSpPr>
        <p:spPr>
          <a:xfrm>
            <a:off x="8020768" y="3016538"/>
            <a:ext cx="300" cy="51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14" name="Google Shape;3314;p31"/>
          <p:cNvCxnSpPr>
            <a:stCxn id="3277" idx="2"/>
            <a:endCxn id="3299" idx="0"/>
          </p:cNvCxnSpPr>
          <p:nvPr/>
        </p:nvCxnSpPr>
        <p:spPr>
          <a:xfrm>
            <a:off x="7538007" y="3016538"/>
            <a:ext cx="1800" cy="48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15" name="Google Shape;3315;p31"/>
          <p:cNvCxnSpPr/>
          <p:nvPr/>
        </p:nvCxnSpPr>
        <p:spPr>
          <a:xfrm flipH="1">
            <a:off x="5956730" y="1667115"/>
            <a:ext cx="2570" cy="1489425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16" name="Google Shape;3316;p31"/>
          <p:cNvCxnSpPr>
            <a:stCxn id="3292" idx="0"/>
            <a:endCxn id="3279" idx="2"/>
          </p:cNvCxnSpPr>
          <p:nvPr/>
        </p:nvCxnSpPr>
        <p:spPr>
          <a:xfrm rot="5400000" flipH="1">
            <a:off x="5997238" y="1544032"/>
            <a:ext cx="58800" cy="27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317" name="Google Shape;3317;p31"/>
          <p:cNvSpPr txBox="1"/>
          <p:nvPr/>
        </p:nvSpPr>
        <p:spPr>
          <a:xfrm>
            <a:off x="4602979" y="1422356"/>
            <a:ext cx="78951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Wireless SSID: Employee</a:t>
            </a:r>
            <a:endParaRPr/>
          </a:p>
        </p:txBody>
      </p:sp>
      <p:sp>
        <p:nvSpPr>
          <p:cNvPr id="3318" name="Google Shape;3318;p31"/>
          <p:cNvSpPr txBox="1"/>
          <p:nvPr/>
        </p:nvSpPr>
        <p:spPr>
          <a:xfrm>
            <a:off x="4638238" y="2463534"/>
            <a:ext cx="66447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Wireless SSID: Guest</a:t>
            </a:r>
            <a:endParaRPr/>
          </a:p>
        </p:txBody>
      </p:sp>
      <p:sp>
        <p:nvSpPr>
          <p:cNvPr id="3319" name="Google Shape;3319;p31"/>
          <p:cNvSpPr txBox="1"/>
          <p:nvPr/>
        </p:nvSpPr>
        <p:spPr>
          <a:xfrm>
            <a:off x="6126117" y="1899801"/>
            <a:ext cx="449675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MGMT VLAN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WDATA VLAN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VOICE VLAN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GUEST VLAN</a:t>
            </a:r>
            <a:endParaRPr/>
          </a:p>
        </p:txBody>
      </p:sp>
      <p:sp>
        <p:nvSpPr>
          <p:cNvPr id="3320" name="Google Shape;3320;p31"/>
          <p:cNvSpPr txBox="1"/>
          <p:nvPr/>
        </p:nvSpPr>
        <p:spPr>
          <a:xfrm>
            <a:off x="6126117" y="1807468"/>
            <a:ext cx="23647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sp>
        <p:nvSpPr>
          <p:cNvPr id="3321" name="Google Shape;3321;p31"/>
          <p:cNvSpPr txBox="1"/>
          <p:nvPr/>
        </p:nvSpPr>
        <p:spPr>
          <a:xfrm>
            <a:off x="5080158" y="3498859"/>
            <a:ext cx="39998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PCI VLAN</a:t>
            </a:r>
            <a:endParaRPr/>
          </a:p>
        </p:txBody>
      </p:sp>
      <p:sp>
        <p:nvSpPr>
          <p:cNvPr id="3322" name="Google Shape;3322;p31"/>
          <p:cNvSpPr txBox="1"/>
          <p:nvPr/>
        </p:nvSpPr>
        <p:spPr>
          <a:xfrm>
            <a:off x="5092621" y="4720937"/>
            <a:ext cx="377539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Voice VLAN</a:t>
            </a:r>
            <a:endParaRPr/>
          </a:p>
        </p:txBody>
      </p:sp>
      <p:sp>
        <p:nvSpPr>
          <p:cNvPr id="3323" name="Google Shape;3323;p31"/>
          <p:cNvSpPr txBox="1"/>
          <p:nvPr/>
        </p:nvSpPr>
        <p:spPr>
          <a:xfrm>
            <a:off x="5077491" y="5767559"/>
            <a:ext cx="43524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Vendor VLAN</a:t>
            </a:r>
            <a:endParaRPr/>
          </a:p>
        </p:txBody>
      </p:sp>
      <p:cxnSp>
        <p:nvCxnSpPr>
          <p:cNvPr id="3324" name="Google Shape;3324;p31"/>
          <p:cNvCxnSpPr>
            <a:stCxn id="3288" idx="1"/>
            <a:endCxn id="3283" idx="3"/>
          </p:cNvCxnSpPr>
          <p:nvPr/>
        </p:nvCxnSpPr>
        <p:spPr>
          <a:xfrm flipH="1">
            <a:off x="4073503" y="3447440"/>
            <a:ext cx="31200" cy="21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325" name="Google Shape;3325;p31"/>
          <p:cNvSpPr txBox="1"/>
          <p:nvPr/>
        </p:nvSpPr>
        <p:spPr>
          <a:xfrm>
            <a:off x="3196294" y="1227456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3326" name="Google Shape;3326;p31"/>
          <p:cNvSpPr txBox="1"/>
          <p:nvPr/>
        </p:nvSpPr>
        <p:spPr>
          <a:xfrm>
            <a:off x="3191384" y="2360530"/>
            <a:ext cx="49532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</p:txBody>
      </p:sp>
      <p:sp>
        <p:nvSpPr>
          <p:cNvPr id="3327" name="Google Shape;3327;p31"/>
          <p:cNvSpPr txBox="1"/>
          <p:nvPr/>
        </p:nvSpPr>
        <p:spPr>
          <a:xfrm>
            <a:off x="3192521" y="3308939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3328" name="Google Shape;3328;p31"/>
          <p:cNvSpPr txBox="1"/>
          <p:nvPr/>
        </p:nvSpPr>
        <p:spPr>
          <a:xfrm>
            <a:off x="3195196" y="4447402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3329" name="Google Shape;3329;p31"/>
          <p:cNvSpPr txBox="1"/>
          <p:nvPr/>
        </p:nvSpPr>
        <p:spPr>
          <a:xfrm>
            <a:off x="6542927" y="3505169"/>
            <a:ext cx="23647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sp>
        <p:nvSpPr>
          <p:cNvPr id="3330" name="Google Shape;3330;p31"/>
          <p:cNvSpPr txBox="1"/>
          <p:nvPr/>
        </p:nvSpPr>
        <p:spPr>
          <a:xfrm>
            <a:off x="5087399" y="4628604"/>
            <a:ext cx="23647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sp>
        <p:nvSpPr>
          <p:cNvPr id="3331" name="Google Shape;3331;p31"/>
          <p:cNvSpPr txBox="1"/>
          <p:nvPr/>
        </p:nvSpPr>
        <p:spPr>
          <a:xfrm>
            <a:off x="1815853" y="6230092"/>
            <a:ext cx="690895" cy="2821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Business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Use Cases</a:t>
            </a:r>
            <a:endParaRPr/>
          </a:p>
        </p:txBody>
      </p:sp>
      <p:sp>
        <p:nvSpPr>
          <p:cNvPr id="3332" name="Google Shape;3332;p31"/>
          <p:cNvSpPr txBox="1"/>
          <p:nvPr/>
        </p:nvSpPr>
        <p:spPr>
          <a:xfrm>
            <a:off x="3652878" y="6230092"/>
            <a:ext cx="628378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Endpoints</a:t>
            </a:r>
            <a:endParaRPr/>
          </a:p>
        </p:txBody>
      </p:sp>
      <p:sp>
        <p:nvSpPr>
          <p:cNvPr id="3333" name="Google Shape;3333;p31"/>
          <p:cNvSpPr txBox="1"/>
          <p:nvPr/>
        </p:nvSpPr>
        <p:spPr>
          <a:xfrm>
            <a:off x="5790265" y="6230092"/>
            <a:ext cx="455253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Access</a:t>
            </a:r>
            <a:endParaRPr/>
          </a:p>
        </p:txBody>
      </p:sp>
      <p:sp>
        <p:nvSpPr>
          <p:cNvPr id="3334" name="Google Shape;3334;p31"/>
          <p:cNvSpPr txBox="1"/>
          <p:nvPr/>
        </p:nvSpPr>
        <p:spPr>
          <a:xfrm>
            <a:off x="7553925" y="6230092"/>
            <a:ext cx="541816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Services</a:t>
            </a:r>
            <a:endParaRPr/>
          </a:p>
        </p:txBody>
      </p:sp>
      <p:sp>
        <p:nvSpPr>
          <p:cNvPr id="3335" name="Google Shape;3335;p31"/>
          <p:cNvSpPr txBox="1"/>
          <p:nvPr/>
        </p:nvSpPr>
        <p:spPr>
          <a:xfrm>
            <a:off x="3609205" y="914592"/>
            <a:ext cx="54983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LT3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Laptop</a:t>
            </a:r>
            <a:endParaRPr/>
          </a:p>
        </p:txBody>
      </p:sp>
      <p:sp>
        <p:nvSpPr>
          <p:cNvPr id="3336" name="Google Shape;3336;p31"/>
          <p:cNvSpPr txBox="1"/>
          <p:nvPr/>
        </p:nvSpPr>
        <p:spPr>
          <a:xfrm>
            <a:off x="3570734" y="3000897"/>
            <a:ext cx="626775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PoS2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Branch Point of Sale</a:t>
            </a:r>
            <a:endParaRPr/>
          </a:p>
        </p:txBody>
      </p:sp>
      <p:sp>
        <p:nvSpPr>
          <p:cNvPr id="3337" name="Google Shape;3337;p31"/>
          <p:cNvSpPr txBox="1"/>
          <p:nvPr/>
        </p:nvSpPr>
        <p:spPr>
          <a:xfrm>
            <a:off x="3579204" y="4130477"/>
            <a:ext cx="64921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DT4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Computer</a:t>
            </a:r>
            <a:endParaRPr/>
          </a:p>
        </p:txBody>
      </p:sp>
      <p:sp>
        <p:nvSpPr>
          <p:cNvPr id="3338" name="Google Shape;3338;p31"/>
          <p:cNvSpPr txBox="1"/>
          <p:nvPr/>
        </p:nvSpPr>
        <p:spPr>
          <a:xfrm>
            <a:off x="3699139" y="1953584"/>
            <a:ext cx="41037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GD7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Guest Device</a:t>
            </a:r>
            <a:endParaRPr/>
          </a:p>
        </p:txBody>
      </p:sp>
      <p:sp>
        <p:nvSpPr>
          <p:cNvPr id="3339" name="Google Shape;3339;p31"/>
          <p:cNvSpPr txBox="1"/>
          <p:nvPr/>
        </p:nvSpPr>
        <p:spPr>
          <a:xfrm>
            <a:off x="3609205" y="5258359"/>
            <a:ext cx="53219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CTRL8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Building Controls</a:t>
            </a:r>
            <a:endParaRPr/>
          </a:p>
        </p:txBody>
      </p:sp>
      <p:sp>
        <p:nvSpPr>
          <p:cNvPr id="3340" name="Google Shape;3340;p31"/>
          <p:cNvSpPr txBox="1"/>
          <p:nvPr/>
        </p:nvSpPr>
        <p:spPr>
          <a:xfrm>
            <a:off x="4429665" y="4132933"/>
            <a:ext cx="42800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PH2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CP-9951-C-K9</a:t>
            </a:r>
            <a:endParaRPr/>
          </a:p>
        </p:txBody>
      </p:sp>
      <p:sp>
        <p:nvSpPr>
          <p:cNvPr id="3341" name="Google Shape;3341;p31"/>
          <p:cNvSpPr txBox="1"/>
          <p:nvPr/>
        </p:nvSpPr>
        <p:spPr>
          <a:xfrm>
            <a:off x="5198607" y="3003194"/>
            <a:ext cx="57547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WS1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WS-C3650-48PQ-S</a:t>
            </a:r>
            <a:endParaRPr/>
          </a:p>
        </p:txBody>
      </p:sp>
      <p:sp>
        <p:nvSpPr>
          <p:cNvPr id="3342" name="Google Shape;3342;p31"/>
          <p:cNvSpPr txBox="1"/>
          <p:nvPr/>
        </p:nvSpPr>
        <p:spPr>
          <a:xfrm>
            <a:off x="5716038" y="911727"/>
            <a:ext cx="61875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AP5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AIR-CAP3702E-A-K9</a:t>
            </a:r>
            <a:endParaRPr/>
          </a:p>
        </p:txBody>
      </p:sp>
      <p:sp>
        <p:nvSpPr>
          <p:cNvPr id="3343" name="Google Shape;3343;p31"/>
          <p:cNvSpPr txBox="1"/>
          <p:nvPr/>
        </p:nvSpPr>
        <p:spPr>
          <a:xfrm>
            <a:off x="7269240" y="2387029"/>
            <a:ext cx="54021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FP1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L-FPR4351-TAMC</a:t>
            </a:r>
            <a:endParaRPr/>
          </a:p>
        </p:txBody>
      </p:sp>
      <p:sp>
        <p:nvSpPr>
          <p:cNvPr id="3344" name="Google Shape;3344;p31"/>
          <p:cNvSpPr txBox="1"/>
          <p:nvPr/>
        </p:nvSpPr>
        <p:spPr>
          <a:xfrm>
            <a:off x="7908940" y="2387029"/>
            <a:ext cx="46647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UCS1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UCS-E160S-M3</a:t>
            </a:r>
            <a:endParaRPr/>
          </a:p>
        </p:txBody>
      </p:sp>
      <p:sp>
        <p:nvSpPr>
          <p:cNvPr id="3345" name="Google Shape;3345;p31"/>
          <p:cNvSpPr txBox="1"/>
          <p:nvPr/>
        </p:nvSpPr>
        <p:spPr>
          <a:xfrm>
            <a:off x="7627240" y="3651792"/>
            <a:ext cx="35266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ISR1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ISR4351-K9</a:t>
            </a:r>
            <a:endParaRPr/>
          </a:p>
        </p:txBody>
      </p:sp>
      <p:sp>
        <p:nvSpPr>
          <p:cNvPr id="3346" name="Google Shape;3346;p31"/>
          <p:cNvSpPr txBox="1"/>
          <p:nvPr/>
        </p:nvSpPr>
        <p:spPr>
          <a:xfrm>
            <a:off x="3612886" y="4340920"/>
            <a:ext cx="59234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10.2.2.5/24</a:t>
            </a:r>
            <a:endParaRPr/>
          </a:p>
        </p:txBody>
      </p:sp>
      <p:sp>
        <p:nvSpPr>
          <p:cNvPr id="3347" name="Google Shape;3347;p31"/>
          <p:cNvSpPr txBox="1"/>
          <p:nvPr/>
        </p:nvSpPr>
        <p:spPr>
          <a:xfrm>
            <a:off x="3567497" y="3200951"/>
            <a:ext cx="62921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STATIC: 10.2.4.5/24</a:t>
            </a:r>
            <a:endParaRPr/>
          </a:p>
        </p:txBody>
      </p:sp>
      <p:sp>
        <p:nvSpPr>
          <p:cNvPr id="3348" name="Google Shape;3348;p31"/>
          <p:cNvSpPr txBox="1"/>
          <p:nvPr/>
        </p:nvSpPr>
        <p:spPr>
          <a:xfrm>
            <a:off x="5698953" y="1108704"/>
            <a:ext cx="61318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10.2.1.213-5/24</a:t>
            </a:r>
            <a:endParaRPr/>
          </a:p>
        </p:txBody>
      </p:sp>
      <p:sp>
        <p:nvSpPr>
          <p:cNvPr id="3349" name="Google Shape;3349;p31"/>
          <p:cNvSpPr txBox="1"/>
          <p:nvPr/>
        </p:nvSpPr>
        <p:spPr>
          <a:xfrm>
            <a:off x="3576017" y="5461197"/>
            <a:ext cx="62921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STATIC: 10.2.6.5/24</a:t>
            </a:r>
            <a:endParaRPr/>
          </a:p>
        </p:txBody>
      </p:sp>
      <p:sp>
        <p:nvSpPr>
          <p:cNvPr id="3350" name="Google Shape;3350;p31"/>
          <p:cNvSpPr txBox="1"/>
          <p:nvPr/>
        </p:nvSpPr>
        <p:spPr>
          <a:xfrm>
            <a:off x="3587817" y="2150233"/>
            <a:ext cx="66928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172.16.1.5/24</a:t>
            </a:r>
            <a:endParaRPr/>
          </a:p>
        </p:txBody>
      </p:sp>
      <p:sp>
        <p:nvSpPr>
          <p:cNvPr id="3351" name="Google Shape;3351;p31"/>
          <p:cNvSpPr txBox="1"/>
          <p:nvPr/>
        </p:nvSpPr>
        <p:spPr>
          <a:xfrm>
            <a:off x="3592649" y="1116686"/>
            <a:ext cx="59234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10.2.3.5/24</a:t>
            </a:r>
            <a:endParaRPr/>
          </a:p>
        </p:txBody>
      </p:sp>
      <p:sp>
        <p:nvSpPr>
          <p:cNvPr id="3352" name="Google Shape;3352;p31"/>
          <p:cNvSpPr txBox="1"/>
          <p:nvPr/>
        </p:nvSpPr>
        <p:spPr>
          <a:xfrm>
            <a:off x="4302697" y="4332529"/>
            <a:ext cx="59234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10.2.5.5/24</a:t>
            </a:r>
            <a:endParaRPr/>
          </a:p>
        </p:txBody>
      </p:sp>
      <p:sp>
        <p:nvSpPr>
          <p:cNvPr id="3353" name="Google Shape;3353;p31"/>
          <p:cNvSpPr txBox="1"/>
          <p:nvPr/>
        </p:nvSpPr>
        <p:spPr>
          <a:xfrm>
            <a:off x="5185399" y="3202266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10.2.1.11/24</a:t>
            </a:r>
            <a:endParaRPr/>
          </a:p>
        </p:txBody>
      </p:sp>
      <p:sp>
        <p:nvSpPr>
          <p:cNvPr id="3354" name="Google Shape;3354;p31"/>
          <p:cNvSpPr txBox="1"/>
          <p:nvPr/>
        </p:nvSpPr>
        <p:spPr>
          <a:xfrm>
            <a:off x="7505159" y="3867954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10.2.255.7/32</a:t>
            </a:r>
            <a:endParaRPr/>
          </a:p>
        </p:txBody>
      </p:sp>
      <p:sp>
        <p:nvSpPr>
          <p:cNvPr id="3355" name="Google Shape;3355;p31"/>
          <p:cNvSpPr txBox="1"/>
          <p:nvPr/>
        </p:nvSpPr>
        <p:spPr>
          <a:xfrm>
            <a:off x="7894577" y="2583852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10.2.11.5/24</a:t>
            </a:r>
            <a:endParaRPr/>
          </a:p>
        </p:txBody>
      </p:sp>
      <p:sp>
        <p:nvSpPr>
          <p:cNvPr id="3356" name="Google Shape;3356;p31"/>
          <p:cNvSpPr txBox="1"/>
          <p:nvPr/>
        </p:nvSpPr>
        <p:spPr>
          <a:xfrm>
            <a:off x="7239898" y="2596242"/>
            <a:ext cx="619593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10.2.10.5/24/24</a:t>
            </a:r>
            <a:endParaRPr/>
          </a:p>
        </p:txBody>
      </p:sp>
      <p:sp>
        <p:nvSpPr>
          <p:cNvPr id="3357" name="Google Shape;3357;p31"/>
          <p:cNvSpPr txBox="1"/>
          <p:nvPr/>
        </p:nvSpPr>
        <p:spPr>
          <a:xfrm>
            <a:off x="8416992" y="3507253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3358" name="Google Shape;3358;p31"/>
          <p:cNvSpPr txBox="1"/>
          <p:nvPr/>
        </p:nvSpPr>
        <p:spPr>
          <a:xfrm>
            <a:off x="8482387" y="3628741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198.51.100.91/24</a:t>
            </a:r>
            <a:endParaRPr/>
          </a:p>
        </p:txBody>
      </p:sp>
      <p:sp>
        <p:nvSpPr>
          <p:cNvPr id="3359" name="Google Shape;3359;p31"/>
          <p:cNvSpPr txBox="1"/>
          <p:nvPr/>
        </p:nvSpPr>
        <p:spPr>
          <a:xfrm>
            <a:off x="9574341" y="1972803"/>
            <a:ext cx="937757" cy="18466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G0/1 - Gateway Trunk</a:t>
            </a:r>
            <a:r>
              <a:rPr lang="en-US" sz="800" b="1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MANAGEMENT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10.2.1.3/24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10.2.2.3/24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WDATA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10.2.3.3/24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PCI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10.2.4.3/24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VOICE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10.2.5.3/24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VENDOR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10.2.6.3/24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GUEST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172.16.1.3/16</a:t>
            </a:r>
            <a:endParaRPr/>
          </a:p>
        </p:txBody>
      </p:sp>
      <p:cxnSp>
        <p:nvCxnSpPr>
          <p:cNvPr id="3360" name="Google Shape;3360;p31"/>
          <p:cNvCxnSpPr>
            <a:stCxn id="3296" idx="3"/>
            <a:endCxn id="3291" idx="1"/>
          </p:cNvCxnSpPr>
          <p:nvPr/>
        </p:nvCxnSpPr>
        <p:spPr>
          <a:xfrm>
            <a:off x="6474622" y="3447440"/>
            <a:ext cx="869400" cy="9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3361" name="Google Shape;3361;p31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7360073" y="4999303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362" name="Google Shape;3362;p31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852976" y="4999303"/>
            <a:ext cx="347373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3363" name="Google Shape;3363;p31"/>
          <p:cNvSpPr txBox="1"/>
          <p:nvPr/>
        </p:nvSpPr>
        <p:spPr>
          <a:xfrm>
            <a:off x="5846829" y="4797116"/>
            <a:ext cx="31000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G1/11-13</a:t>
            </a:r>
            <a:endParaRPr/>
          </a:p>
        </p:txBody>
      </p:sp>
      <p:cxnSp>
        <p:nvCxnSpPr>
          <p:cNvPr id="3364" name="Google Shape;3364;p31"/>
          <p:cNvCxnSpPr>
            <a:stCxn id="3287" idx="3"/>
            <a:endCxn id="3293" idx="2"/>
          </p:cNvCxnSpPr>
          <p:nvPr/>
        </p:nvCxnSpPr>
        <p:spPr>
          <a:xfrm rot="10800000" flipH="1">
            <a:off x="4073368" y="5056592"/>
            <a:ext cx="1575300" cy="6648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65" name="Google Shape;3365;p31"/>
          <p:cNvCxnSpPr>
            <a:stCxn id="3293" idx="0"/>
          </p:cNvCxnSpPr>
          <p:nvPr/>
        </p:nvCxnSpPr>
        <p:spPr>
          <a:xfrm rot="-5400000">
            <a:off x="5625900" y="4691746"/>
            <a:ext cx="295200" cy="249600"/>
          </a:xfrm>
          <a:prstGeom prst="bentConnector3">
            <a:avLst>
              <a:gd name="adj1" fmla="val 101178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3366" name="Google Shape;3366;p31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5845594" y="4431278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3367" name="Google Shape;3367;p31"/>
          <p:cNvSpPr txBox="1"/>
          <p:nvPr/>
        </p:nvSpPr>
        <p:spPr>
          <a:xfrm>
            <a:off x="5802497" y="5600346"/>
            <a:ext cx="40876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To More APs</a:t>
            </a:r>
            <a:endParaRPr/>
          </a:p>
        </p:txBody>
      </p:sp>
      <p:cxnSp>
        <p:nvCxnSpPr>
          <p:cNvPr id="3368" name="Google Shape;3368;p31"/>
          <p:cNvCxnSpPr/>
          <p:nvPr/>
        </p:nvCxnSpPr>
        <p:spPr>
          <a:xfrm>
            <a:off x="5886730" y="4889449"/>
            <a:ext cx="1641" cy="683028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3369" name="Google Shape;3369;p31"/>
          <p:cNvCxnSpPr/>
          <p:nvPr/>
        </p:nvCxnSpPr>
        <p:spPr>
          <a:xfrm flipH="1">
            <a:off x="6123214" y="4889449"/>
            <a:ext cx="175" cy="680408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3370" name="Google Shape;3370;p31"/>
          <p:cNvCxnSpPr>
            <a:stCxn id="3363" idx="2"/>
          </p:cNvCxnSpPr>
          <p:nvPr/>
        </p:nvCxnSpPr>
        <p:spPr>
          <a:xfrm>
            <a:off x="6001831" y="4889449"/>
            <a:ext cx="1800" cy="680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3371" name="Google Shape;3371;p31"/>
          <p:cNvCxnSpPr>
            <a:stCxn id="3290" idx="3"/>
            <a:endCxn id="3297" idx="1"/>
          </p:cNvCxnSpPr>
          <p:nvPr/>
        </p:nvCxnSpPr>
        <p:spPr>
          <a:xfrm>
            <a:off x="5020522" y="4585904"/>
            <a:ext cx="5466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72" name="Google Shape;3372;p31"/>
          <p:cNvCxnSpPr>
            <a:stCxn id="3297" idx="3"/>
            <a:endCxn id="3366" idx="1"/>
          </p:cNvCxnSpPr>
          <p:nvPr/>
        </p:nvCxnSpPr>
        <p:spPr>
          <a:xfrm rot="10800000" flipH="1">
            <a:off x="5792323" y="4582300"/>
            <a:ext cx="53400" cy="3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73" name="Google Shape;3373;p31"/>
          <p:cNvCxnSpPr>
            <a:stCxn id="3363" idx="0"/>
          </p:cNvCxnSpPr>
          <p:nvPr/>
        </p:nvCxnSpPr>
        <p:spPr>
          <a:xfrm rot="-5400000">
            <a:off x="5970931" y="4765616"/>
            <a:ext cx="624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374" name="Google Shape;3374;p31"/>
          <p:cNvSpPr txBox="1"/>
          <p:nvPr/>
        </p:nvSpPr>
        <p:spPr>
          <a:xfrm>
            <a:off x="5911338" y="3669510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G1/2</a:t>
            </a:r>
            <a:endParaRPr/>
          </a:p>
        </p:txBody>
      </p:sp>
      <p:sp>
        <p:nvSpPr>
          <p:cNvPr id="3375" name="Google Shape;3375;p31"/>
          <p:cNvSpPr txBox="1"/>
          <p:nvPr/>
        </p:nvSpPr>
        <p:spPr>
          <a:xfrm>
            <a:off x="5907874" y="4278103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G1/2</a:t>
            </a:r>
            <a:endParaRPr/>
          </a:p>
        </p:txBody>
      </p:sp>
      <p:cxnSp>
        <p:nvCxnSpPr>
          <p:cNvPr id="3376" name="Google Shape;3376;p31"/>
          <p:cNvCxnSpPr>
            <a:stCxn id="3375" idx="2"/>
            <a:endCxn id="3366" idx="0"/>
          </p:cNvCxnSpPr>
          <p:nvPr/>
        </p:nvCxnSpPr>
        <p:spPr>
          <a:xfrm flipH="1">
            <a:off x="6019901" y="4370436"/>
            <a:ext cx="600" cy="60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77" name="Google Shape;3377;p31"/>
          <p:cNvCxnSpPr>
            <a:stCxn id="3280" idx="2"/>
            <a:endCxn id="3374" idx="0"/>
          </p:cNvCxnSpPr>
          <p:nvPr/>
        </p:nvCxnSpPr>
        <p:spPr>
          <a:xfrm flipH="1">
            <a:off x="6023919" y="3598318"/>
            <a:ext cx="1500" cy="71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78" name="Google Shape;3378;p31"/>
          <p:cNvCxnSpPr/>
          <p:nvPr/>
        </p:nvCxnSpPr>
        <p:spPr>
          <a:xfrm flipH="1">
            <a:off x="5965077" y="3761843"/>
            <a:ext cx="3464" cy="51626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79" name="Google Shape;3379;p31"/>
          <p:cNvCxnSpPr/>
          <p:nvPr/>
        </p:nvCxnSpPr>
        <p:spPr>
          <a:xfrm flipH="1">
            <a:off x="6062063" y="3761843"/>
            <a:ext cx="3464" cy="51626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380" name="Google Shape;3380;p31"/>
          <p:cNvSpPr/>
          <p:nvPr/>
        </p:nvSpPr>
        <p:spPr>
          <a:xfrm>
            <a:off x="5875788" y="3930034"/>
            <a:ext cx="284934" cy="102710"/>
          </a:xfrm>
          <a:prstGeom prst="ellipse">
            <a:avLst/>
          </a:prstGeom>
          <a:noFill/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1" name="Google Shape;3381;p31"/>
          <p:cNvSpPr txBox="1"/>
          <p:nvPr/>
        </p:nvSpPr>
        <p:spPr>
          <a:xfrm>
            <a:off x="6242163" y="4539734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G1/48</a:t>
            </a:r>
            <a:endParaRPr/>
          </a:p>
        </p:txBody>
      </p:sp>
      <p:sp>
        <p:nvSpPr>
          <p:cNvPr id="3382" name="Google Shape;3382;p31"/>
          <p:cNvSpPr txBox="1"/>
          <p:nvPr/>
        </p:nvSpPr>
        <p:spPr>
          <a:xfrm>
            <a:off x="7333997" y="4537184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sp>
        <p:nvSpPr>
          <p:cNvPr id="3383" name="Google Shape;3383;p31"/>
          <p:cNvSpPr txBox="1"/>
          <p:nvPr/>
        </p:nvSpPr>
        <p:spPr>
          <a:xfrm>
            <a:off x="6542927" y="4639289"/>
            <a:ext cx="23647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cxnSp>
        <p:nvCxnSpPr>
          <p:cNvPr id="3384" name="Google Shape;3384;p31"/>
          <p:cNvCxnSpPr>
            <a:stCxn id="3381" idx="3"/>
            <a:endCxn id="3382" idx="1"/>
          </p:cNvCxnSpPr>
          <p:nvPr/>
        </p:nvCxnSpPr>
        <p:spPr>
          <a:xfrm rot="10800000" flipH="1">
            <a:off x="6467417" y="4583500"/>
            <a:ext cx="866700" cy="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385" name="Google Shape;3385;p31"/>
          <p:cNvSpPr/>
          <p:nvPr/>
        </p:nvSpPr>
        <p:spPr>
          <a:xfrm>
            <a:off x="6855452" y="3280355"/>
            <a:ext cx="243312" cy="1444066"/>
          </a:xfrm>
          <a:prstGeom prst="ellipse">
            <a:avLst/>
          </a:prstGeom>
          <a:noFill/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386" name="Google Shape;3386;p31"/>
          <p:cNvSpPr txBox="1"/>
          <p:nvPr/>
        </p:nvSpPr>
        <p:spPr>
          <a:xfrm rot="5400000">
            <a:off x="6770808" y="3979266"/>
            <a:ext cx="412599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8D8D8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D8D8D8"/>
                </a:solidFill>
                <a:latin typeface="Calibri"/>
                <a:ea typeface="Calibri"/>
                <a:cs typeface="Calibri"/>
                <a:sym typeface="Calibri"/>
              </a:rPr>
              <a:t>HSRP (.1)</a:t>
            </a:r>
            <a:endParaRPr/>
          </a:p>
        </p:txBody>
      </p:sp>
      <p:cxnSp>
        <p:nvCxnSpPr>
          <p:cNvPr id="3387" name="Google Shape;3387;p31"/>
          <p:cNvCxnSpPr/>
          <p:nvPr/>
        </p:nvCxnSpPr>
        <p:spPr>
          <a:xfrm flipH="1">
            <a:off x="6089813" y="1667115"/>
            <a:ext cx="2570" cy="1489425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88" name="Google Shape;3388;p31"/>
          <p:cNvCxnSpPr>
            <a:stCxn id="3292" idx="2"/>
            <a:endCxn id="3295" idx="0"/>
          </p:cNvCxnSpPr>
          <p:nvPr/>
        </p:nvCxnSpPr>
        <p:spPr>
          <a:xfrm flipH="1">
            <a:off x="6025288" y="1667115"/>
            <a:ext cx="2700" cy="1489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89" name="Google Shape;3389;p31"/>
          <p:cNvCxnSpPr>
            <a:stCxn id="3382" idx="3"/>
            <a:endCxn id="3390" idx="1"/>
          </p:cNvCxnSpPr>
          <p:nvPr/>
        </p:nvCxnSpPr>
        <p:spPr>
          <a:xfrm rot="10800000" flipH="1">
            <a:off x="7559251" y="4582150"/>
            <a:ext cx="519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391" name="Google Shape;3391;p31"/>
          <p:cNvSpPr txBox="1"/>
          <p:nvPr/>
        </p:nvSpPr>
        <p:spPr>
          <a:xfrm>
            <a:off x="7627240" y="4101717"/>
            <a:ext cx="35266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ISR2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ISR4351-K9</a:t>
            </a:r>
            <a:endParaRPr/>
          </a:p>
        </p:txBody>
      </p:sp>
      <p:sp>
        <p:nvSpPr>
          <p:cNvPr id="3392" name="Google Shape;3392;p31"/>
          <p:cNvSpPr txBox="1"/>
          <p:nvPr/>
        </p:nvSpPr>
        <p:spPr>
          <a:xfrm>
            <a:off x="7505159" y="4323247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10.2.255.6/32</a:t>
            </a:r>
            <a:endParaRPr/>
          </a:p>
        </p:txBody>
      </p:sp>
      <p:sp>
        <p:nvSpPr>
          <p:cNvPr id="3393" name="Google Shape;3393;p31"/>
          <p:cNvSpPr txBox="1"/>
          <p:nvPr/>
        </p:nvSpPr>
        <p:spPr>
          <a:xfrm>
            <a:off x="7992501" y="4537184"/>
            <a:ext cx="24450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G3/0/2</a:t>
            </a:r>
            <a:endParaRPr/>
          </a:p>
        </p:txBody>
      </p:sp>
      <p:cxnSp>
        <p:nvCxnSpPr>
          <p:cNvPr id="3394" name="Google Shape;3394;p31"/>
          <p:cNvCxnSpPr>
            <a:stCxn id="3393" idx="1"/>
            <a:endCxn id="3390" idx="3"/>
          </p:cNvCxnSpPr>
          <p:nvPr/>
        </p:nvCxnSpPr>
        <p:spPr>
          <a:xfrm rot="10800000">
            <a:off x="7955301" y="4582150"/>
            <a:ext cx="372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395" name="Google Shape;3395;p31"/>
          <p:cNvCxnSpPr>
            <a:stCxn id="3393" idx="3"/>
          </p:cNvCxnSpPr>
          <p:nvPr/>
        </p:nvCxnSpPr>
        <p:spPr>
          <a:xfrm rot="10800000" flipH="1">
            <a:off x="8237008" y="4582150"/>
            <a:ext cx="11514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3396" name="Google Shape;3396;p31"/>
          <p:cNvSpPr txBox="1"/>
          <p:nvPr/>
        </p:nvSpPr>
        <p:spPr>
          <a:xfrm>
            <a:off x="8420328" y="4644011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3397" name="Google Shape;3397;p31"/>
          <p:cNvSpPr txBox="1"/>
          <p:nvPr/>
        </p:nvSpPr>
        <p:spPr>
          <a:xfrm>
            <a:off x="8498955" y="4761959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198.51.100.92/24</a:t>
            </a:r>
            <a:endParaRPr/>
          </a:p>
        </p:txBody>
      </p:sp>
      <p:sp>
        <p:nvSpPr>
          <p:cNvPr id="3398" name="Google Shape;3398;p31"/>
          <p:cNvSpPr txBox="1"/>
          <p:nvPr/>
        </p:nvSpPr>
        <p:spPr>
          <a:xfrm>
            <a:off x="7320839" y="4866533"/>
            <a:ext cx="42661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UCS-E 2/0/0</a:t>
            </a:r>
            <a:endParaRPr/>
          </a:p>
        </p:txBody>
      </p:sp>
      <p:sp>
        <p:nvSpPr>
          <p:cNvPr id="3399" name="Google Shape;3399;p31"/>
          <p:cNvSpPr txBox="1"/>
          <p:nvPr/>
        </p:nvSpPr>
        <p:spPr>
          <a:xfrm>
            <a:off x="7811209" y="4864005"/>
            <a:ext cx="42661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UCS-E 1/0/0</a:t>
            </a:r>
            <a:endParaRPr/>
          </a:p>
        </p:txBody>
      </p:sp>
      <p:cxnSp>
        <p:nvCxnSpPr>
          <p:cNvPr id="3400" name="Google Shape;3400;p31"/>
          <p:cNvCxnSpPr>
            <a:stCxn id="3399" idx="2"/>
            <a:endCxn id="3362" idx="0"/>
          </p:cNvCxnSpPr>
          <p:nvPr/>
        </p:nvCxnSpPr>
        <p:spPr>
          <a:xfrm>
            <a:off x="8024515" y="4956338"/>
            <a:ext cx="2100" cy="42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401" name="Google Shape;3401;p31"/>
          <p:cNvCxnSpPr>
            <a:stCxn id="3398" idx="2"/>
            <a:endCxn id="3361" idx="0"/>
          </p:cNvCxnSpPr>
          <p:nvPr/>
        </p:nvCxnSpPr>
        <p:spPr>
          <a:xfrm flipH="1">
            <a:off x="7533845" y="4958866"/>
            <a:ext cx="300" cy="40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402" name="Google Shape;3402;p31"/>
          <p:cNvCxnSpPr>
            <a:stCxn id="3398" idx="0"/>
          </p:cNvCxnSpPr>
          <p:nvPr/>
        </p:nvCxnSpPr>
        <p:spPr>
          <a:xfrm rot="10800000" flipH="1">
            <a:off x="7534145" y="4685333"/>
            <a:ext cx="139200" cy="18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403" name="Google Shape;3403;p31"/>
          <p:cNvCxnSpPr>
            <a:stCxn id="3399" idx="0"/>
          </p:cNvCxnSpPr>
          <p:nvPr/>
        </p:nvCxnSpPr>
        <p:spPr>
          <a:xfrm rot="10800000">
            <a:off x="7894615" y="4688205"/>
            <a:ext cx="129900" cy="175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3390" name="Google Shape;3390;p31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7611196" y="4431278"/>
            <a:ext cx="343997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3404" name="Google Shape;3404;p31"/>
          <p:cNvSpPr txBox="1"/>
          <p:nvPr/>
        </p:nvSpPr>
        <p:spPr>
          <a:xfrm>
            <a:off x="9574342" y="4163413"/>
            <a:ext cx="937757" cy="18466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G0/1 - Gateway Trunk</a:t>
            </a:r>
            <a:r>
              <a:rPr lang="en-US" sz="800" b="1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MANAGEMENT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10.2.1.2/24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10.2.2.2/24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WDATA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10.2.3.2/24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PCI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10.2.4.2/24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VOICE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10.2.5.2/24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VENDOR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10.2.6.2/24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GUEST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172.16.1.2/16</a:t>
            </a:r>
            <a:endParaRPr/>
          </a:p>
        </p:txBody>
      </p:sp>
      <p:sp>
        <p:nvSpPr>
          <p:cNvPr id="3405" name="Google Shape;3405;p31"/>
          <p:cNvSpPr txBox="1"/>
          <p:nvPr/>
        </p:nvSpPr>
        <p:spPr>
          <a:xfrm>
            <a:off x="7261550" y="5309049"/>
            <a:ext cx="54021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FP2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L-FPR4351-TAMC</a:t>
            </a:r>
            <a:endParaRPr/>
          </a:p>
        </p:txBody>
      </p:sp>
      <p:sp>
        <p:nvSpPr>
          <p:cNvPr id="3406" name="Google Shape;3406;p31"/>
          <p:cNvSpPr txBox="1"/>
          <p:nvPr/>
        </p:nvSpPr>
        <p:spPr>
          <a:xfrm>
            <a:off x="7275561" y="5511888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10.2.12.5/24</a:t>
            </a:r>
            <a:endParaRPr/>
          </a:p>
        </p:txBody>
      </p:sp>
      <p:sp>
        <p:nvSpPr>
          <p:cNvPr id="3407" name="Google Shape;3407;p31"/>
          <p:cNvSpPr txBox="1"/>
          <p:nvPr/>
        </p:nvSpPr>
        <p:spPr>
          <a:xfrm>
            <a:off x="7910516" y="5309049"/>
            <a:ext cx="46647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UCS2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UCS-E160S-M3</a:t>
            </a:r>
            <a:endParaRPr/>
          </a:p>
        </p:txBody>
      </p:sp>
      <p:sp>
        <p:nvSpPr>
          <p:cNvPr id="3408" name="Google Shape;3408;p31"/>
          <p:cNvSpPr txBox="1"/>
          <p:nvPr/>
        </p:nvSpPr>
        <p:spPr>
          <a:xfrm>
            <a:off x="7887658" y="5508013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10.2.13.5/24</a:t>
            </a:r>
            <a:endParaRPr/>
          </a:p>
        </p:txBody>
      </p:sp>
      <p:sp>
        <p:nvSpPr>
          <p:cNvPr id="3409" name="Google Shape;3409;p31"/>
          <p:cNvSpPr txBox="1"/>
          <p:nvPr/>
        </p:nvSpPr>
        <p:spPr>
          <a:xfrm>
            <a:off x="5203412" y="4139399"/>
            <a:ext cx="57547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WS2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WS-C3650-48PQ-S</a:t>
            </a:r>
            <a:endParaRPr/>
          </a:p>
        </p:txBody>
      </p:sp>
      <p:sp>
        <p:nvSpPr>
          <p:cNvPr id="3410" name="Google Shape;3410;p31"/>
          <p:cNvSpPr txBox="1"/>
          <p:nvPr/>
        </p:nvSpPr>
        <p:spPr>
          <a:xfrm>
            <a:off x="5233135" y="4368500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10.2.2.11/24</a:t>
            </a:r>
            <a:endParaRPr/>
          </a:p>
        </p:txBody>
      </p:sp>
      <p:cxnSp>
        <p:nvCxnSpPr>
          <p:cNvPr id="3411" name="Google Shape;3411;p31"/>
          <p:cNvCxnSpPr>
            <a:stCxn id="3381" idx="1"/>
            <a:endCxn id="3366" idx="3"/>
          </p:cNvCxnSpPr>
          <p:nvPr/>
        </p:nvCxnSpPr>
        <p:spPr>
          <a:xfrm rot="10800000">
            <a:off x="6194163" y="4582300"/>
            <a:ext cx="48000" cy="3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412" name="Google Shape;3412;p31"/>
          <p:cNvSpPr txBox="1"/>
          <p:nvPr/>
        </p:nvSpPr>
        <p:spPr>
          <a:xfrm>
            <a:off x="2164547" y="1297187"/>
            <a:ext cx="702116" cy="868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6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81B7E6"/>
                </a:solidFill>
                <a:latin typeface="Arial"/>
                <a:ea typeface="Arial"/>
                <a:cs typeface="Arial"/>
                <a:sym typeface="Arial"/>
              </a:rPr>
              <a:t>Secure Web</a:t>
            </a:r>
            <a:endParaRPr/>
          </a:p>
        </p:txBody>
      </p:sp>
      <p:sp>
        <p:nvSpPr>
          <p:cNvPr id="3413" name="Google Shape;3413;p31"/>
          <p:cNvSpPr txBox="1"/>
          <p:nvPr/>
        </p:nvSpPr>
        <p:spPr>
          <a:xfrm>
            <a:off x="1878175" y="2283586"/>
            <a:ext cx="988488" cy="1538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47521"/>
                </a:solidFill>
                <a:latin typeface="Arial"/>
                <a:ea typeface="Arial"/>
                <a:cs typeface="Arial"/>
                <a:sym typeface="Arial"/>
              </a:rPr>
              <a:t>Guest Wireless</a:t>
            </a:r>
            <a:endParaRPr sz="1000" b="1" i="0" u="none" strike="noStrike" cap="none">
              <a:solidFill>
                <a:srgbClr val="ED7D3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14" name="Google Shape;3414;p31"/>
          <p:cNvSpPr txBox="1"/>
          <p:nvPr/>
        </p:nvSpPr>
        <p:spPr>
          <a:xfrm>
            <a:off x="1739751" y="3408715"/>
            <a:ext cx="1126912" cy="868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6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EBE4A"/>
                </a:solidFill>
                <a:latin typeface="Arial"/>
                <a:ea typeface="Arial"/>
                <a:cs typeface="Arial"/>
                <a:sym typeface="Arial"/>
              </a:rPr>
              <a:t>Secure Applications</a:t>
            </a:r>
            <a:endParaRPr/>
          </a:p>
        </p:txBody>
      </p:sp>
      <p:sp>
        <p:nvSpPr>
          <p:cNvPr id="3415" name="Google Shape;3415;p31"/>
          <p:cNvSpPr txBox="1"/>
          <p:nvPr/>
        </p:nvSpPr>
        <p:spPr>
          <a:xfrm>
            <a:off x="1475256" y="4542460"/>
            <a:ext cx="1391407" cy="868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6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E835C"/>
                </a:solidFill>
                <a:latin typeface="Arial"/>
                <a:ea typeface="Arial"/>
                <a:cs typeface="Arial"/>
                <a:sym typeface="Arial"/>
              </a:rPr>
              <a:t>Secure Communications</a:t>
            </a:r>
            <a:endParaRPr/>
          </a:p>
        </p:txBody>
      </p:sp>
      <p:sp>
        <p:nvSpPr>
          <p:cNvPr id="3416" name="Google Shape;3416;p31"/>
          <p:cNvSpPr txBox="1"/>
          <p:nvPr/>
        </p:nvSpPr>
        <p:spPr>
          <a:xfrm>
            <a:off x="1702883" y="5677950"/>
            <a:ext cx="1163780" cy="868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6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F54A1"/>
                </a:solidFill>
                <a:latin typeface="Arial"/>
                <a:ea typeface="Arial"/>
                <a:cs typeface="Arial"/>
                <a:sym typeface="Arial"/>
              </a:rPr>
              <a:t>Secure Third Parties</a:t>
            </a:r>
            <a:endParaRPr/>
          </a:p>
        </p:txBody>
      </p:sp>
      <p:sp>
        <p:nvSpPr>
          <p:cNvPr id="3417" name="Google Shape;3417;p31"/>
          <p:cNvSpPr txBox="1">
            <a:spLocks noGrp="1"/>
          </p:cNvSpPr>
          <p:nvPr>
            <p:ph type="title"/>
          </p:nvPr>
        </p:nvSpPr>
        <p:spPr>
          <a:xfrm>
            <a:off x="0" y="98242"/>
            <a:ext cx="121920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lang="en-US"/>
              <a:t>Medium Branch Design</a:t>
            </a:r>
            <a:endParaRPr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34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23" name="Google Shape;3423;p32"/>
          <p:cNvGrpSpPr/>
          <p:nvPr/>
        </p:nvGrpSpPr>
        <p:grpSpPr>
          <a:xfrm rot="-5400000">
            <a:off x="732653" y="5894876"/>
            <a:ext cx="514628" cy="68092"/>
            <a:chOff x="2196024" y="6654507"/>
            <a:chExt cx="514628" cy="68092"/>
          </a:xfrm>
        </p:grpSpPr>
        <p:cxnSp>
          <p:nvCxnSpPr>
            <p:cNvPr id="3424" name="Google Shape;3424;p32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425" name="Google Shape;3425;p32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26" name="Google Shape;3426;p32"/>
          <p:cNvGrpSpPr/>
          <p:nvPr/>
        </p:nvGrpSpPr>
        <p:grpSpPr>
          <a:xfrm rot="-5400000">
            <a:off x="2617190" y="5894876"/>
            <a:ext cx="514628" cy="68092"/>
            <a:chOff x="2196024" y="6654507"/>
            <a:chExt cx="514628" cy="68092"/>
          </a:xfrm>
        </p:grpSpPr>
        <p:cxnSp>
          <p:nvCxnSpPr>
            <p:cNvPr id="3427" name="Google Shape;3427;p32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428" name="Google Shape;3428;p32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29" name="Google Shape;3429;p32"/>
          <p:cNvGrpSpPr/>
          <p:nvPr/>
        </p:nvGrpSpPr>
        <p:grpSpPr>
          <a:xfrm rot="-5400000">
            <a:off x="4668520" y="5894876"/>
            <a:ext cx="514628" cy="68092"/>
            <a:chOff x="2196024" y="6654507"/>
            <a:chExt cx="514628" cy="68092"/>
          </a:xfrm>
        </p:grpSpPr>
        <p:cxnSp>
          <p:nvCxnSpPr>
            <p:cNvPr id="3430" name="Google Shape;3430;p32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431" name="Google Shape;3431;p32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2" name="Google Shape;3432;p32"/>
          <p:cNvGrpSpPr/>
          <p:nvPr/>
        </p:nvGrpSpPr>
        <p:grpSpPr>
          <a:xfrm rot="-5400000">
            <a:off x="6097541" y="5894876"/>
            <a:ext cx="514628" cy="68092"/>
            <a:chOff x="2196024" y="6654507"/>
            <a:chExt cx="514628" cy="68092"/>
          </a:xfrm>
        </p:grpSpPr>
        <p:cxnSp>
          <p:nvCxnSpPr>
            <p:cNvPr id="3433" name="Google Shape;3433;p32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434" name="Google Shape;3434;p32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35" name="Google Shape;3435;p32"/>
          <p:cNvGrpSpPr/>
          <p:nvPr/>
        </p:nvGrpSpPr>
        <p:grpSpPr>
          <a:xfrm rot="-5400000">
            <a:off x="8541924" y="5894876"/>
            <a:ext cx="514628" cy="68092"/>
            <a:chOff x="2196024" y="6654507"/>
            <a:chExt cx="514628" cy="68092"/>
          </a:xfrm>
        </p:grpSpPr>
        <p:cxnSp>
          <p:nvCxnSpPr>
            <p:cNvPr id="3436" name="Google Shape;3436;p32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437" name="Google Shape;3437;p32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438" name="Google Shape;3438;p32"/>
          <p:cNvSpPr/>
          <p:nvPr/>
        </p:nvSpPr>
        <p:spPr>
          <a:xfrm>
            <a:off x="7745176" y="558797"/>
            <a:ext cx="2120625" cy="5457797"/>
          </a:xfrm>
          <a:prstGeom prst="roundRect">
            <a:avLst>
              <a:gd name="adj" fmla="val 11978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39" name="Google Shape;3439;p32"/>
          <p:cNvSpPr/>
          <p:nvPr/>
        </p:nvSpPr>
        <p:spPr>
          <a:xfrm>
            <a:off x="7846737" y="4868464"/>
            <a:ext cx="1945420" cy="1010201"/>
          </a:xfrm>
          <a:prstGeom prst="roundRect">
            <a:avLst>
              <a:gd name="adj" fmla="val 16667"/>
            </a:avLst>
          </a:prstGeom>
          <a:solidFill>
            <a:srgbClr val="828282"/>
          </a:soli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440" name="Google Shape;3440;p32"/>
          <p:cNvSpPr/>
          <p:nvPr/>
        </p:nvSpPr>
        <p:spPr>
          <a:xfrm>
            <a:off x="4446986" y="558797"/>
            <a:ext cx="964079" cy="5457797"/>
          </a:xfrm>
          <a:prstGeom prst="roundRect">
            <a:avLst>
              <a:gd name="adj" fmla="val 26346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41" name="Google Shape;3441;p32"/>
          <p:cNvSpPr/>
          <p:nvPr/>
        </p:nvSpPr>
        <p:spPr>
          <a:xfrm>
            <a:off x="5871353" y="558798"/>
            <a:ext cx="964079" cy="5457797"/>
          </a:xfrm>
          <a:prstGeom prst="roundRect">
            <a:avLst>
              <a:gd name="adj" fmla="val 26346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442" name="Google Shape;3442;p32"/>
          <p:cNvSpPr/>
          <p:nvPr/>
        </p:nvSpPr>
        <p:spPr>
          <a:xfrm>
            <a:off x="1999101" y="558799"/>
            <a:ext cx="1759955" cy="5457797"/>
          </a:xfrm>
          <a:prstGeom prst="roundRect">
            <a:avLst>
              <a:gd name="adj" fmla="val 14432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443" name="Google Shape;3443;p3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753179" y="1214212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444" name="Google Shape;3444;p3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186354" y="329656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445" name="Google Shape;3445;p32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9120589" y="3296240"/>
            <a:ext cx="34399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446" name="Google Shape;3446;p32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647136" y="4436988"/>
            <a:ext cx="347472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447" name="Google Shape;3447;p32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638779" y="3300485"/>
            <a:ext cx="347472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448" name="Google Shape;3448;p32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638781" y="1214212"/>
            <a:ext cx="347471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449" name="Google Shape;3449;p32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3382811" y="4436988"/>
            <a:ext cx="347470" cy="297832"/>
          </a:xfrm>
          <a:prstGeom prst="rect">
            <a:avLst/>
          </a:prstGeom>
          <a:noFill/>
          <a:ln>
            <a:noFill/>
          </a:ln>
        </p:spPr>
      </p:pic>
      <p:pic>
        <p:nvPicPr>
          <p:cNvPr id="3450" name="Google Shape;3450;p32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2647136" y="2257349"/>
            <a:ext cx="347471" cy="297832"/>
          </a:xfrm>
          <a:prstGeom prst="rect">
            <a:avLst/>
          </a:prstGeom>
          <a:noFill/>
          <a:ln>
            <a:noFill/>
          </a:ln>
        </p:spPr>
      </p:pic>
      <p:pic>
        <p:nvPicPr>
          <p:cNvPr id="3451" name="Google Shape;3451;p32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2638779" y="5572477"/>
            <a:ext cx="347469" cy="297831"/>
          </a:xfrm>
          <a:prstGeom prst="rect">
            <a:avLst/>
          </a:prstGeom>
          <a:noFill/>
          <a:ln>
            <a:noFill/>
          </a:ln>
        </p:spPr>
      </p:pic>
      <p:sp>
        <p:nvSpPr>
          <p:cNvPr id="3452" name="Google Shape;3452;p32"/>
          <p:cNvSpPr txBox="1"/>
          <p:nvPr/>
        </p:nvSpPr>
        <p:spPr>
          <a:xfrm>
            <a:off x="3017583" y="3401273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P0</a:t>
            </a:r>
            <a:endParaRPr/>
          </a:p>
        </p:txBody>
      </p:sp>
      <p:sp>
        <p:nvSpPr>
          <p:cNvPr id="3453" name="Google Shape;3453;p32"/>
          <p:cNvSpPr txBox="1"/>
          <p:nvPr/>
        </p:nvSpPr>
        <p:spPr>
          <a:xfrm>
            <a:off x="3034189" y="4539736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P1</a:t>
            </a:r>
            <a:endParaRPr/>
          </a:p>
        </p:txBody>
      </p:sp>
      <p:sp>
        <p:nvSpPr>
          <p:cNvPr id="3454" name="Google Shape;3454;p32"/>
          <p:cNvSpPr txBox="1"/>
          <p:nvPr/>
        </p:nvSpPr>
        <p:spPr>
          <a:xfrm>
            <a:off x="3781002" y="4539737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P0</a:t>
            </a:r>
            <a:endParaRPr/>
          </a:p>
        </p:txBody>
      </p:sp>
      <p:sp>
        <p:nvSpPr>
          <p:cNvPr id="3455" name="Google Shape;3455;p32"/>
          <p:cNvSpPr txBox="1"/>
          <p:nvPr/>
        </p:nvSpPr>
        <p:spPr>
          <a:xfrm>
            <a:off x="8871502" y="3402221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sp>
        <p:nvSpPr>
          <p:cNvPr id="3456" name="Google Shape;3456;p32"/>
          <p:cNvSpPr txBox="1"/>
          <p:nvPr/>
        </p:nvSpPr>
        <p:spPr>
          <a:xfrm>
            <a:off x="6259356" y="1317598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sp>
        <p:nvSpPr>
          <p:cNvPr id="3457" name="Google Shape;3457;p32"/>
          <p:cNvSpPr txBox="1"/>
          <p:nvPr/>
        </p:nvSpPr>
        <p:spPr>
          <a:xfrm>
            <a:off x="4475850" y="5675225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3458" name="Google Shape;3458;p32"/>
          <p:cNvSpPr txBox="1"/>
          <p:nvPr/>
        </p:nvSpPr>
        <p:spPr>
          <a:xfrm>
            <a:off x="4473501" y="3401275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3459" name="Google Shape;3459;p32"/>
          <p:cNvSpPr txBox="1"/>
          <p:nvPr/>
        </p:nvSpPr>
        <p:spPr>
          <a:xfrm>
            <a:off x="6248071" y="3156540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G1/11</a:t>
            </a:r>
            <a:endParaRPr/>
          </a:p>
        </p:txBody>
      </p:sp>
      <p:sp>
        <p:nvSpPr>
          <p:cNvPr id="3460" name="Google Shape;3460;p32"/>
          <p:cNvSpPr txBox="1"/>
          <p:nvPr/>
        </p:nvSpPr>
        <p:spPr>
          <a:xfrm>
            <a:off x="6566868" y="3401274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G1/48</a:t>
            </a:r>
            <a:endParaRPr/>
          </a:p>
        </p:txBody>
      </p:sp>
      <p:sp>
        <p:nvSpPr>
          <p:cNvPr id="3461" name="Google Shape;3461;p32"/>
          <p:cNvSpPr txBox="1"/>
          <p:nvPr/>
        </p:nvSpPr>
        <p:spPr>
          <a:xfrm>
            <a:off x="4470010" y="4539734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3462" name="Google Shape;3462;p32"/>
          <p:cNvSpPr txBox="1"/>
          <p:nvPr/>
        </p:nvSpPr>
        <p:spPr>
          <a:xfrm>
            <a:off x="9534067" y="3401273"/>
            <a:ext cx="24450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cxnSp>
        <p:nvCxnSpPr>
          <p:cNvPr id="3463" name="Google Shape;3463;p32"/>
          <p:cNvCxnSpPr>
            <a:stCxn id="3448" idx="3"/>
            <a:endCxn id="3443" idx="1"/>
          </p:cNvCxnSpPr>
          <p:nvPr/>
        </p:nvCxnSpPr>
        <p:spPr>
          <a:xfrm>
            <a:off x="2986252" y="1363129"/>
            <a:ext cx="1767000" cy="2100"/>
          </a:xfrm>
          <a:prstGeom prst="bentConnector3">
            <a:avLst>
              <a:gd name="adj1" fmla="val 50000"/>
            </a:avLst>
          </a:prstGeom>
          <a:noFill/>
          <a:ln w="9525" cap="flat" cmpd="sng">
            <a:solidFill>
              <a:srgbClr val="A5A5A5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3464" name="Google Shape;3464;p32"/>
          <p:cNvCxnSpPr>
            <a:stCxn id="3450" idx="3"/>
            <a:endCxn id="3443" idx="2"/>
          </p:cNvCxnSpPr>
          <p:nvPr/>
        </p:nvCxnSpPr>
        <p:spPr>
          <a:xfrm rot="10800000" flipH="1">
            <a:off x="2994607" y="1515865"/>
            <a:ext cx="1932900" cy="890400"/>
          </a:xfrm>
          <a:prstGeom prst="bentConnector2">
            <a:avLst/>
          </a:prstGeom>
          <a:noFill/>
          <a:ln w="9525" cap="flat" cmpd="sng">
            <a:solidFill>
              <a:srgbClr val="A5A5A5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3465" name="Google Shape;3465;p32"/>
          <p:cNvCxnSpPr>
            <a:stCxn id="3452" idx="3"/>
            <a:endCxn id="3458" idx="1"/>
          </p:cNvCxnSpPr>
          <p:nvPr/>
        </p:nvCxnSpPr>
        <p:spPr>
          <a:xfrm>
            <a:off x="3169983" y="3447440"/>
            <a:ext cx="13035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466" name="Google Shape;3466;p32"/>
          <p:cNvCxnSpPr>
            <a:stCxn id="3453" idx="3"/>
            <a:endCxn id="3449" idx="1"/>
          </p:cNvCxnSpPr>
          <p:nvPr/>
        </p:nvCxnSpPr>
        <p:spPr>
          <a:xfrm>
            <a:off x="3186589" y="4585902"/>
            <a:ext cx="1962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467" name="Google Shape;3467;p32"/>
          <p:cNvCxnSpPr>
            <a:stCxn id="3453" idx="1"/>
            <a:endCxn id="3446" idx="3"/>
          </p:cNvCxnSpPr>
          <p:nvPr/>
        </p:nvCxnSpPr>
        <p:spPr>
          <a:xfrm flipH="1">
            <a:off x="2994589" y="4585902"/>
            <a:ext cx="396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468" name="Google Shape;3468;p32"/>
          <p:cNvCxnSpPr>
            <a:stCxn id="3454" idx="1"/>
            <a:endCxn id="3449" idx="3"/>
          </p:cNvCxnSpPr>
          <p:nvPr/>
        </p:nvCxnSpPr>
        <p:spPr>
          <a:xfrm rot="10800000">
            <a:off x="3730302" y="4585904"/>
            <a:ext cx="507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469" name="Google Shape;3469;p32"/>
          <p:cNvCxnSpPr>
            <a:stCxn id="3460" idx="1"/>
            <a:endCxn id="3444" idx="3"/>
          </p:cNvCxnSpPr>
          <p:nvPr/>
        </p:nvCxnSpPr>
        <p:spPr>
          <a:xfrm flipH="1">
            <a:off x="6535068" y="3447440"/>
            <a:ext cx="318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470" name="Google Shape;3470;p32"/>
          <p:cNvCxnSpPr>
            <a:stCxn id="3459" idx="2"/>
            <a:endCxn id="3444" idx="0"/>
          </p:cNvCxnSpPr>
          <p:nvPr/>
        </p:nvCxnSpPr>
        <p:spPr>
          <a:xfrm rot="-5400000" flipH="1">
            <a:off x="6337148" y="3272423"/>
            <a:ext cx="477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471" name="Google Shape;3471;p32"/>
          <p:cNvCxnSpPr>
            <a:stCxn id="3455" idx="3"/>
            <a:endCxn id="3445" idx="1"/>
          </p:cNvCxnSpPr>
          <p:nvPr/>
        </p:nvCxnSpPr>
        <p:spPr>
          <a:xfrm rot="10800000" flipH="1">
            <a:off x="9096756" y="3447188"/>
            <a:ext cx="23700" cy="12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472" name="Google Shape;3472;p32"/>
          <p:cNvCxnSpPr>
            <a:stCxn id="3462" idx="1"/>
            <a:endCxn id="3445" idx="3"/>
          </p:cNvCxnSpPr>
          <p:nvPr/>
        </p:nvCxnSpPr>
        <p:spPr>
          <a:xfrm flipH="1">
            <a:off x="9464467" y="3447440"/>
            <a:ext cx="696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473" name="Google Shape;3473;p32"/>
          <p:cNvCxnSpPr/>
          <p:nvPr/>
        </p:nvCxnSpPr>
        <p:spPr>
          <a:xfrm flipH="1">
            <a:off x="6316246" y="1409931"/>
            <a:ext cx="11285" cy="1746609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474" name="Google Shape;3474;p32"/>
          <p:cNvSpPr txBox="1"/>
          <p:nvPr/>
        </p:nvSpPr>
        <p:spPr>
          <a:xfrm>
            <a:off x="3515859" y="1422356"/>
            <a:ext cx="78951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Wireless SSID: Employee</a:t>
            </a:r>
            <a:endParaRPr/>
          </a:p>
        </p:txBody>
      </p:sp>
      <p:sp>
        <p:nvSpPr>
          <p:cNvPr id="3475" name="Google Shape;3475;p32"/>
          <p:cNvSpPr txBox="1"/>
          <p:nvPr/>
        </p:nvSpPr>
        <p:spPr>
          <a:xfrm>
            <a:off x="3551118" y="2463534"/>
            <a:ext cx="66447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Wireless SSID: Guest</a:t>
            </a:r>
            <a:endParaRPr/>
          </a:p>
        </p:txBody>
      </p:sp>
      <p:sp>
        <p:nvSpPr>
          <p:cNvPr id="3476" name="Google Shape;3476;p32"/>
          <p:cNvSpPr txBox="1"/>
          <p:nvPr/>
        </p:nvSpPr>
        <p:spPr>
          <a:xfrm>
            <a:off x="6471557" y="1899801"/>
            <a:ext cx="449675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MGMT VLAN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WDATA VLAN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VOICE VLAN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GUEST VLAN</a:t>
            </a:r>
            <a:endParaRPr/>
          </a:p>
        </p:txBody>
      </p:sp>
      <p:sp>
        <p:nvSpPr>
          <p:cNvPr id="3477" name="Google Shape;3477;p32"/>
          <p:cNvSpPr txBox="1"/>
          <p:nvPr/>
        </p:nvSpPr>
        <p:spPr>
          <a:xfrm>
            <a:off x="6461397" y="1807468"/>
            <a:ext cx="23647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sp>
        <p:nvSpPr>
          <p:cNvPr id="3478" name="Google Shape;3478;p32"/>
          <p:cNvSpPr txBox="1"/>
          <p:nvPr/>
        </p:nvSpPr>
        <p:spPr>
          <a:xfrm>
            <a:off x="3993038" y="3498859"/>
            <a:ext cx="39998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PCI VLAN</a:t>
            </a:r>
            <a:endParaRPr/>
          </a:p>
        </p:txBody>
      </p:sp>
      <p:sp>
        <p:nvSpPr>
          <p:cNvPr id="3479" name="Google Shape;3479;p32"/>
          <p:cNvSpPr txBox="1"/>
          <p:nvPr/>
        </p:nvSpPr>
        <p:spPr>
          <a:xfrm>
            <a:off x="4005501" y="4720937"/>
            <a:ext cx="377539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Voice VLAN</a:t>
            </a:r>
            <a:endParaRPr/>
          </a:p>
        </p:txBody>
      </p:sp>
      <p:sp>
        <p:nvSpPr>
          <p:cNvPr id="3480" name="Google Shape;3480;p32"/>
          <p:cNvSpPr txBox="1"/>
          <p:nvPr/>
        </p:nvSpPr>
        <p:spPr>
          <a:xfrm>
            <a:off x="3990371" y="5767559"/>
            <a:ext cx="43524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Vendor VLAN</a:t>
            </a:r>
            <a:endParaRPr/>
          </a:p>
        </p:txBody>
      </p:sp>
      <p:cxnSp>
        <p:nvCxnSpPr>
          <p:cNvPr id="3481" name="Google Shape;3481;p32"/>
          <p:cNvCxnSpPr>
            <a:stCxn id="3452" idx="1"/>
            <a:endCxn id="3447" idx="3"/>
          </p:cNvCxnSpPr>
          <p:nvPr/>
        </p:nvCxnSpPr>
        <p:spPr>
          <a:xfrm flipH="1">
            <a:off x="2986383" y="3447440"/>
            <a:ext cx="31200" cy="21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482" name="Google Shape;3482;p32"/>
          <p:cNvSpPr txBox="1"/>
          <p:nvPr/>
        </p:nvSpPr>
        <p:spPr>
          <a:xfrm>
            <a:off x="2109174" y="1227456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3483" name="Google Shape;3483;p32"/>
          <p:cNvSpPr txBox="1"/>
          <p:nvPr/>
        </p:nvSpPr>
        <p:spPr>
          <a:xfrm>
            <a:off x="2104264" y="2360530"/>
            <a:ext cx="49532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</p:txBody>
      </p:sp>
      <p:sp>
        <p:nvSpPr>
          <p:cNvPr id="3484" name="Google Shape;3484;p32"/>
          <p:cNvSpPr txBox="1"/>
          <p:nvPr/>
        </p:nvSpPr>
        <p:spPr>
          <a:xfrm>
            <a:off x="2105401" y="3308939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3485" name="Google Shape;3485;p32"/>
          <p:cNvSpPr txBox="1"/>
          <p:nvPr/>
        </p:nvSpPr>
        <p:spPr>
          <a:xfrm>
            <a:off x="2108076" y="4447402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3486" name="Google Shape;3486;p32"/>
          <p:cNvSpPr txBox="1"/>
          <p:nvPr/>
        </p:nvSpPr>
        <p:spPr>
          <a:xfrm>
            <a:off x="6845450" y="3462783"/>
            <a:ext cx="23647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sp>
        <p:nvSpPr>
          <p:cNvPr id="3487" name="Google Shape;3487;p32"/>
          <p:cNvSpPr txBox="1"/>
          <p:nvPr/>
        </p:nvSpPr>
        <p:spPr>
          <a:xfrm>
            <a:off x="4000279" y="4628604"/>
            <a:ext cx="23647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sp>
        <p:nvSpPr>
          <p:cNvPr id="3488" name="Google Shape;3488;p32"/>
          <p:cNvSpPr txBox="1"/>
          <p:nvPr/>
        </p:nvSpPr>
        <p:spPr>
          <a:xfrm>
            <a:off x="2565758" y="6216380"/>
            <a:ext cx="628378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Endpoints</a:t>
            </a:r>
            <a:endParaRPr/>
          </a:p>
        </p:txBody>
      </p:sp>
      <p:sp>
        <p:nvSpPr>
          <p:cNvPr id="3489" name="Google Shape;3489;p32"/>
          <p:cNvSpPr txBox="1"/>
          <p:nvPr/>
        </p:nvSpPr>
        <p:spPr>
          <a:xfrm>
            <a:off x="4704489" y="6216380"/>
            <a:ext cx="455253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Access</a:t>
            </a:r>
            <a:endParaRPr/>
          </a:p>
        </p:txBody>
      </p:sp>
      <p:sp>
        <p:nvSpPr>
          <p:cNvPr id="3490" name="Google Shape;3490;p32"/>
          <p:cNvSpPr txBox="1"/>
          <p:nvPr/>
        </p:nvSpPr>
        <p:spPr>
          <a:xfrm>
            <a:off x="8534580" y="6216380"/>
            <a:ext cx="541816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Services</a:t>
            </a:r>
            <a:endParaRPr/>
          </a:p>
        </p:txBody>
      </p:sp>
      <p:sp>
        <p:nvSpPr>
          <p:cNvPr id="3491" name="Google Shape;3491;p32"/>
          <p:cNvSpPr txBox="1"/>
          <p:nvPr/>
        </p:nvSpPr>
        <p:spPr>
          <a:xfrm>
            <a:off x="2522085" y="914592"/>
            <a:ext cx="54983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LT3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Laptop</a:t>
            </a:r>
            <a:endParaRPr/>
          </a:p>
        </p:txBody>
      </p:sp>
      <p:sp>
        <p:nvSpPr>
          <p:cNvPr id="3492" name="Google Shape;3492;p32"/>
          <p:cNvSpPr txBox="1"/>
          <p:nvPr/>
        </p:nvSpPr>
        <p:spPr>
          <a:xfrm>
            <a:off x="2483614" y="3000897"/>
            <a:ext cx="626775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PoS2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Branch Point of Sale</a:t>
            </a:r>
            <a:endParaRPr/>
          </a:p>
        </p:txBody>
      </p:sp>
      <p:sp>
        <p:nvSpPr>
          <p:cNvPr id="3493" name="Google Shape;3493;p32"/>
          <p:cNvSpPr txBox="1"/>
          <p:nvPr/>
        </p:nvSpPr>
        <p:spPr>
          <a:xfrm>
            <a:off x="2492084" y="4130477"/>
            <a:ext cx="64921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DT4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Computer</a:t>
            </a:r>
            <a:endParaRPr/>
          </a:p>
        </p:txBody>
      </p:sp>
      <p:sp>
        <p:nvSpPr>
          <p:cNvPr id="3494" name="Google Shape;3494;p32"/>
          <p:cNvSpPr txBox="1"/>
          <p:nvPr/>
        </p:nvSpPr>
        <p:spPr>
          <a:xfrm>
            <a:off x="2612019" y="1953584"/>
            <a:ext cx="41037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GD7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Guest Device</a:t>
            </a:r>
            <a:endParaRPr/>
          </a:p>
        </p:txBody>
      </p:sp>
      <p:sp>
        <p:nvSpPr>
          <p:cNvPr id="3495" name="Google Shape;3495;p32"/>
          <p:cNvSpPr txBox="1"/>
          <p:nvPr/>
        </p:nvSpPr>
        <p:spPr>
          <a:xfrm>
            <a:off x="2522085" y="5258359"/>
            <a:ext cx="53219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CTRL8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Building Controls</a:t>
            </a:r>
            <a:endParaRPr/>
          </a:p>
        </p:txBody>
      </p:sp>
      <p:sp>
        <p:nvSpPr>
          <p:cNvPr id="3496" name="Google Shape;3496;p32"/>
          <p:cNvSpPr txBox="1"/>
          <p:nvPr/>
        </p:nvSpPr>
        <p:spPr>
          <a:xfrm>
            <a:off x="3342545" y="4132933"/>
            <a:ext cx="42800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PH2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CP-9951-C-K9</a:t>
            </a:r>
            <a:endParaRPr/>
          </a:p>
        </p:txBody>
      </p:sp>
      <p:sp>
        <p:nvSpPr>
          <p:cNvPr id="3497" name="Google Shape;3497;p32"/>
          <p:cNvSpPr txBox="1"/>
          <p:nvPr/>
        </p:nvSpPr>
        <p:spPr>
          <a:xfrm>
            <a:off x="5546587" y="3003194"/>
            <a:ext cx="57547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WS1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WS-C3650-48PQ-S</a:t>
            </a:r>
            <a:endParaRPr/>
          </a:p>
        </p:txBody>
      </p:sp>
      <p:sp>
        <p:nvSpPr>
          <p:cNvPr id="3498" name="Google Shape;3498;p32"/>
          <p:cNvSpPr txBox="1"/>
          <p:nvPr/>
        </p:nvSpPr>
        <p:spPr>
          <a:xfrm>
            <a:off x="4618153" y="911727"/>
            <a:ext cx="61875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AP5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AIR-CAP3702E-A-K9</a:t>
            </a:r>
            <a:endParaRPr/>
          </a:p>
        </p:txBody>
      </p:sp>
      <p:sp>
        <p:nvSpPr>
          <p:cNvPr id="3499" name="Google Shape;3499;p32"/>
          <p:cNvSpPr txBox="1"/>
          <p:nvPr/>
        </p:nvSpPr>
        <p:spPr>
          <a:xfrm>
            <a:off x="9124993" y="3651792"/>
            <a:ext cx="35266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ISR1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ISR4351-K9</a:t>
            </a:r>
            <a:endParaRPr/>
          </a:p>
        </p:txBody>
      </p:sp>
      <p:sp>
        <p:nvSpPr>
          <p:cNvPr id="3500" name="Google Shape;3500;p32"/>
          <p:cNvSpPr txBox="1"/>
          <p:nvPr/>
        </p:nvSpPr>
        <p:spPr>
          <a:xfrm>
            <a:off x="2530979" y="4344653"/>
            <a:ext cx="59234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10.3.2.5/24</a:t>
            </a:r>
            <a:endParaRPr/>
          </a:p>
        </p:txBody>
      </p:sp>
      <p:sp>
        <p:nvSpPr>
          <p:cNvPr id="3501" name="Google Shape;3501;p32"/>
          <p:cNvSpPr txBox="1"/>
          <p:nvPr/>
        </p:nvSpPr>
        <p:spPr>
          <a:xfrm>
            <a:off x="2488039" y="3203765"/>
            <a:ext cx="62921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STATIC: 10.3.4.5/24</a:t>
            </a:r>
            <a:endParaRPr/>
          </a:p>
        </p:txBody>
      </p:sp>
      <p:sp>
        <p:nvSpPr>
          <p:cNvPr id="3502" name="Google Shape;3502;p32"/>
          <p:cNvSpPr txBox="1"/>
          <p:nvPr/>
        </p:nvSpPr>
        <p:spPr>
          <a:xfrm>
            <a:off x="4623980" y="1107069"/>
            <a:ext cx="61318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10.3.1.213-5/24</a:t>
            </a:r>
            <a:endParaRPr/>
          </a:p>
        </p:txBody>
      </p:sp>
      <p:sp>
        <p:nvSpPr>
          <p:cNvPr id="3503" name="Google Shape;3503;p32"/>
          <p:cNvSpPr txBox="1"/>
          <p:nvPr/>
        </p:nvSpPr>
        <p:spPr>
          <a:xfrm>
            <a:off x="2464159" y="5461197"/>
            <a:ext cx="62921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STATIC: 10.3.6.5/24</a:t>
            </a:r>
            <a:endParaRPr/>
          </a:p>
        </p:txBody>
      </p:sp>
      <p:sp>
        <p:nvSpPr>
          <p:cNvPr id="3504" name="Google Shape;3504;p32"/>
          <p:cNvSpPr txBox="1"/>
          <p:nvPr/>
        </p:nvSpPr>
        <p:spPr>
          <a:xfrm>
            <a:off x="2475009" y="2148887"/>
            <a:ext cx="66928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172.16.1.5/16</a:t>
            </a:r>
            <a:endParaRPr/>
          </a:p>
        </p:txBody>
      </p:sp>
      <p:sp>
        <p:nvSpPr>
          <p:cNvPr id="3505" name="Google Shape;3505;p32"/>
          <p:cNvSpPr txBox="1"/>
          <p:nvPr/>
        </p:nvSpPr>
        <p:spPr>
          <a:xfrm>
            <a:off x="2501441" y="1119997"/>
            <a:ext cx="59234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10.3.3.5/24</a:t>
            </a:r>
            <a:endParaRPr/>
          </a:p>
        </p:txBody>
      </p:sp>
      <p:sp>
        <p:nvSpPr>
          <p:cNvPr id="3506" name="Google Shape;3506;p32"/>
          <p:cNvSpPr txBox="1"/>
          <p:nvPr/>
        </p:nvSpPr>
        <p:spPr>
          <a:xfrm>
            <a:off x="3215577" y="4332529"/>
            <a:ext cx="69012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IP: 10.3.5.5/24</a:t>
            </a:r>
            <a:endParaRPr/>
          </a:p>
        </p:txBody>
      </p:sp>
      <p:sp>
        <p:nvSpPr>
          <p:cNvPr id="3507" name="Google Shape;3507;p32"/>
          <p:cNvSpPr txBox="1"/>
          <p:nvPr/>
        </p:nvSpPr>
        <p:spPr>
          <a:xfrm>
            <a:off x="5587701" y="3201742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10.3.1.11/24</a:t>
            </a:r>
            <a:endParaRPr/>
          </a:p>
        </p:txBody>
      </p:sp>
      <p:sp>
        <p:nvSpPr>
          <p:cNvPr id="3508" name="Google Shape;3508;p32"/>
          <p:cNvSpPr txBox="1"/>
          <p:nvPr/>
        </p:nvSpPr>
        <p:spPr>
          <a:xfrm>
            <a:off x="8990216" y="3867954"/>
            <a:ext cx="70455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192.168.255.11/32</a:t>
            </a:r>
            <a:endParaRPr/>
          </a:p>
        </p:txBody>
      </p:sp>
      <p:sp>
        <p:nvSpPr>
          <p:cNvPr id="3509" name="Google Shape;3509;p32"/>
          <p:cNvSpPr txBox="1"/>
          <p:nvPr/>
        </p:nvSpPr>
        <p:spPr>
          <a:xfrm>
            <a:off x="9847012" y="3507253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3510" name="Google Shape;3510;p32"/>
          <p:cNvSpPr txBox="1"/>
          <p:nvPr/>
        </p:nvSpPr>
        <p:spPr>
          <a:xfrm>
            <a:off x="9862972" y="3630364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198.51.100.91/24</a:t>
            </a:r>
            <a:endParaRPr/>
          </a:p>
        </p:txBody>
      </p:sp>
      <p:sp>
        <p:nvSpPr>
          <p:cNvPr id="3511" name="Google Shape;3511;p32"/>
          <p:cNvSpPr txBox="1"/>
          <p:nvPr/>
        </p:nvSpPr>
        <p:spPr>
          <a:xfrm>
            <a:off x="10610661" y="1972803"/>
            <a:ext cx="937757" cy="18466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G0/1 - Gateway Trunk</a:t>
            </a:r>
            <a:r>
              <a:rPr lang="en-US" sz="800" b="1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MANAGEMENT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192.168.1.3/24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192.168.2.3/24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WDATA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192.168.3.3/24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PCI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192.168.4.3/24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VOICE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192.168.5.3/24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VENDOR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192.168.6.3/24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GUEST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172.16.1.3/16</a:t>
            </a:r>
            <a:endParaRPr/>
          </a:p>
        </p:txBody>
      </p:sp>
      <p:cxnSp>
        <p:nvCxnSpPr>
          <p:cNvPr id="3512" name="Google Shape;3512;p32"/>
          <p:cNvCxnSpPr>
            <a:stCxn id="3451" idx="3"/>
            <a:endCxn id="3457" idx="1"/>
          </p:cNvCxnSpPr>
          <p:nvPr/>
        </p:nvCxnSpPr>
        <p:spPr>
          <a:xfrm>
            <a:off x="2986248" y="5721392"/>
            <a:ext cx="14895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3513" name="Google Shape;3513;p3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180874" y="4431278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3514" name="Google Shape;3514;p32"/>
          <p:cNvCxnSpPr>
            <a:stCxn id="3454" idx="3"/>
            <a:endCxn id="3461" idx="1"/>
          </p:cNvCxnSpPr>
          <p:nvPr/>
        </p:nvCxnSpPr>
        <p:spPr>
          <a:xfrm>
            <a:off x="3933402" y="4585904"/>
            <a:ext cx="5367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15" name="Google Shape;3515;p32"/>
          <p:cNvCxnSpPr>
            <a:stCxn id="3516" idx="0"/>
          </p:cNvCxnSpPr>
          <p:nvPr/>
        </p:nvCxnSpPr>
        <p:spPr>
          <a:xfrm rot="-5400000">
            <a:off x="6306211" y="4765616"/>
            <a:ext cx="624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17" name="Google Shape;3517;p32"/>
          <p:cNvSpPr txBox="1"/>
          <p:nvPr/>
        </p:nvSpPr>
        <p:spPr>
          <a:xfrm>
            <a:off x="6246618" y="3669510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T1/1-4</a:t>
            </a:r>
            <a:endParaRPr/>
          </a:p>
        </p:txBody>
      </p:sp>
      <p:sp>
        <p:nvSpPr>
          <p:cNvPr id="3518" name="Google Shape;3518;p32"/>
          <p:cNvSpPr txBox="1"/>
          <p:nvPr/>
        </p:nvSpPr>
        <p:spPr>
          <a:xfrm>
            <a:off x="6243154" y="4278103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T1/1-4</a:t>
            </a:r>
            <a:endParaRPr/>
          </a:p>
        </p:txBody>
      </p:sp>
      <p:cxnSp>
        <p:nvCxnSpPr>
          <p:cNvPr id="3519" name="Google Shape;3519;p32"/>
          <p:cNvCxnSpPr>
            <a:stCxn id="3518" idx="2"/>
            <a:endCxn id="3513" idx="0"/>
          </p:cNvCxnSpPr>
          <p:nvPr/>
        </p:nvCxnSpPr>
        <p:spPr>
          <a:xfrm flipH="1">
            <a:off x="6355181" y="4370436"/>
            <a:ext cx="600" cy="60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20" name="Google Shape;3520;p32"/>
          <p:cNvCxnSpPr>
            <a:stCxn id="3444" idx="2"/>
            <a:endCxn id="3517" idx="0"/>
          </p:cNvCxnSpPr>
          <p:nvPr/>
        </p:nvCxnSpPr>
        <p:spPr>
          <a:xfrm flipH="1">
            <a:off x="6359199" y="3598318"/>
            <a:ext cx="1500" cy="71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21" name="Google Shape;3521;p32"/>
          <p:cNvCxnSpPr/>
          <p:nvPr/>
        </p:nvCxnSpPr>
        <p:spPr>
          <a:xfrm flipH="1">
            <a:off x="6300357" y="3761843"/>
            <a:ext cx="3464" cy="51626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22" name="Google Shape;3522;p32"/>
          <p:cNvCxnSpPr/>
          <p:nvPr/>
        </p:nvCxnSpPr>
        <p:spPr>
          <a:xfrm flipH="1">
            <a:off x="6397343" y="3761843"/>
            <a:ext cx="3464" cy="51626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23" name="Google Shape;3523;p32"/>
          <p:cNvSpPr/>
          <p:nvPr/>
        </p:nvSpPr>
        <p:spPr>
          <a:xfrm>
            <a:off x="6211068" y="3930034"/>
            <a:ext cx="284934" cy="102710"/>
          </a:xfrm>
          <a:prstGeom prst="ellipse">
            <a:avLst/>
          </a:prstGeom>
          <a:noFill/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4" name="Google Shape;3524;p32"/>
          <p:cNvSpPr txBox="1"/>
          <p:nvPr/>
        </p:nvSpPr>
        <p:spPr>
          <a:xfrm>
            <a:off x="6569823" y="4536559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G1/48</a:t>
            </a:r>
            <a:endParaRPr/>
          </a:p>
        </p:txBody>
      </p:sp>
      <p:sp>
        <p:nvSpPr>
          <p:cNvPr id="3525" name="Google Shape;3525;p32"/>
          <p:cNvSpPr txBox="1"/>
          <p:nvPr/>
        </p:nvSpPr>
        <p:spPr>
          <a:xfrm>
            <a:off x="8865608" y="4537184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sp>
        <p:nvSpPr>
          <p:cNvPr id="3526" name="Google Shape;3526;p32"/>
          <p:cNvSpPr txBox="1"/>
          <p:nvPr/>
        </p:nvSpPr>
        <p:spPr>
          <a:xfrm>
            <a:off x="6840966" y="4606004"/>
            <a:ext cx="23647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sp>
        <p:nvSpPr>
          <p:cNvPr id="3527" name="Google Shape;3527;p32"/>
          <p:cNvSpPr/>
          <p:nvPr/>
        </p:nvSpPr>
        <p:spPr>
          <a:xfrm>
            <a:off x="8615669" y="3280355"/>
            <a:ext cx="243312" cy="1444066"/>
          </a:xfrm>
          <a:prstGeom prst="ellipse">
            <a:avLst/>
          </a:prstGeom>
          <a:noFill/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528" name="Google Shape;3528;p32"/>
          <p:cNvSpPr txBox="1"/>
          <p:nvPr/>
        </p:nvSpPr>
        <p:spPr>
          <a:xfrm rot="5400000">
            <a:off x="8507688" y="3971188"/>
            <a:ext cx="459989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8D8D8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D8D8D8"/>
                </a:solidFill>
                <a:latin typeface="Calibri"/>
                <a:ea typeface="Calibri"/>
                <a:cs typeface="Calibri"/>
                <a:sym typeface="Calibri"/>
              </a:rPr>
              <a:t>HSRP (.1)</a:t>
            </a:r>
            <a:endParaRPr/>
          </a:p>
        </p:txBody>
      </p:sp>
      <p:cxnSp>
        <p:nvCxnSpPr>
          <p:cNvPr id="3529" name="Google Shape;3529;p32"/>
          <p:cNvCxnSpPr/>
          <p:nvPr/>
        </p:nvCxnSpPr>
        <p:spPr>
          <a:xfrm flipH="1">
            <a:off x="6405150" y="1409931"/>
            <a:ext cx="11285" cy="1746609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30" name="Google Shape;3530;p32"/>
          <p:cNvCxnSpPr>
            <a:stCxn id="3456" idx="2"/>
            <a:endCxn id="3459" idx="0"/>
          </p:cNvCxnSpPr>
          <p:nvPr/>
        </p:nvCxnSpPr>
        <p:spPr>
          <a:xfrm flipH="1">
            <a:off x="6360583" y="1409931"/>
            <a:ext cx="11400" cy="1746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31" name="Google Shape;3531;p32"/>
          <p:cNvCxnSpPr>
            <a:stCxn id="3525" idx="3"/>
            <a:endCxn id="3532" idx="1"/>
          </p:cNvCxnSpPr>
          <p:nvPr/>
        </p:nvCxnSpPr>
        <p:spPr>
          <a:xfrm rot="10800000" flipH="1">
            <a:off x="9090862" y="4582150"/>
            <a:ext cx="309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33" name="Google Shape;3533;p32"/>
          <p:cNvSpPr txBox="1"/>
          <p:nvPr/>
        </p:nvSpPr>
        <p:spPr>
          <a:xfrm>
            <a:off x="9129222" y="4101717"/>
            <a:ext cx="35266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ISR2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ISR4351-K9</a:t>
            </a:r>
            <a:endParaRPr/>
          </a:p>
        </p:txBody>
      </p:sp>
      <p:sp>
        <p:nvSpPr>
          <p:cNvPr id="3534" name="Google Shape;3534;p32"/>
          <p:cNvSpPr txBox="1"/>
          <p:nvPr/>
        </p:nvSpPr>
        <p:spPr>
          <a:xfrm>
            <a:off x="8990211" y="4323247"/>
            <a:ext cx="70455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192.168.255.12/32</a:t>
            </a:r>
            <a:endParaRPr/>
          </a:p>
        </p:txBody>
      </p:sp>
      <p:sp>
        <p:nvSpPr>
          <p:cNvPr id="3535" name="Google Shape;3535;p32"/>
          <p:cNvSpPr txBox="1"/>
          <p:nvPr/>
        </p:nvSpPr>
        <p:spPr>
          <a:xfrm>
            <a:off x="9528353" y="4537184"/>
            <a:ext cx="24450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G3/0/2</a:t>
            </a:r>
            <a:endParaRPr/>
          </a:p>
        </p:txBody>
      </p:sp>
      <p:cxnSp>
        <p:nvCxnSpPr>
          <p:cNvPr id="3536" name="Google Shape;3536;p32"/>
          <p:cNvCxnSpPr>
            <a:stCxn id="3535" idx="1"/>
            <a:endCxn id="3532" idx="3"/>
          </p:cNvCxnSpPr>
          <p:nvPr/>
        </p:nvCxnSpPr>
        <p:spPr>
          <a:xfrm rot="10800000">
            <a:off x="9465653" y="4582150"/>
            <a:ext cx="627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37" name="Google Shape;3537;p32"/>
          <p:cNvSpPr txBox="1"/>
          <p:nvPr/>
        </p:nvSpPr>
        <p:spPr>
          <a:xfrm>
            <a:off x="9837648" y="4644011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3538" name="Google Shape;3538;p32"/>
          <p:cNvSpPr txBox="1"/>
          <p:nvPr/>
        </p:nvSpPr>
        <p:spPr>
          <a:xfrm>
            <a:off x="9868230" y="4761958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198.51.100.92/24</a:t>
            </a:r>
            <a:endParaRPr/>
          </a:p>
        </p:txBody>
      </p:sp>
      <p:pic>
        <p:nvPicPr>
          <p:cNvPr id="3532" name="Google Shape;3532;p32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9121648" y="4431278"/>
            <a:ext cx="343997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3539" name="Google Shape;3539;p32"/>
          <p:cNvSpPr txBox="1"/>
          <p:nvPr/>
        </p:nvSpPr>
        <p:spPr>
          <a:xfrm>
            <a:off x="10610662" y="4163413"/>
            <a:ext cx="937757" cy="184665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G0/1 - Gateway Trunk</a:t>
            </a:r>
            <a:r>
              <a:rPr lang="en-US" sz="800" b="1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MANAGEMENT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192.168.1.2/24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192.168.2.2/24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WDATA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192.168.3.2/24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PCI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192.168.4.2/24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VOICE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192.168.5.2/24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VENDOR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192.168.6.2/24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GUEST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172.16.1.2/16</a:t>
            </a:r>
            <a:endParaRPr/>
          </a:p>
        </p:txBody>
      </p:sp>
      <p:sp>
        <p:nvSpPr>
          <p:cNvPr id="3540" name="Google Shape;3540;p32"/>
          <p:cNvSpPr txBox="1"/>
          <p:nvPr/>
        </p:nvSpPr>
        <p:spPr>
          <a:xfrm>
            <a:off x="5544547" y="4124659"/>
            <a:ext cx="57547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WS2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WS-C3650-48PQ-S</a:t>
            </a:r>
            <a:endParaRPr/>
          </a:p>
        </p:txBody>
      </p:sp>
      <p:sp>
        <p:nvSpPr>
          <p:cNvPr id="3541" name="Google Shape;3541;p32"/>
          <p:cNvSpPr txBox="1"/>
          <p:nvPr/>
        </p:nvSpPr>
        <p:spPr>
          <a:xfrm>
            <a:off x="5578526" y="4338945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10.3.1.12/24</a:t>
            </a:r>
            <a:endParaRPr/>
          </a:p>
        </p:txBody>
      </p:sp>
      <p:cxnSp>
        <p:nvCxnSpPr>
          <p:cNvPr id="3542" name="Google Shape;3542;p32"/>
          <p:cNvCxnSpPr>
            <a:stCxn id="3443" idx="3"/>
            <a:endCxn id="3456" idx="1"/>
          </p:cNvCxnSpPr>
          <p:nvPr/>
        </p:nvCxnSpPr>
        <p:spPr>
          <a:xfrm rot="10800000" flipH="1">
            <a:off x="5101870" y="1363888"/>
            <a:ext cx="11574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43" name="Google Shape;3543;p32"/>
          <p:cNvSpPr txBox="1"/>
          <p:nvPr/>
        </p:nvSpPr>
        <p:spPr>
          <a:xfrm>
            <a:off x="5863953" y="6216380"/>
            <a:ext cx="981038" cy="2821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Collapsed Core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and Distribution</a:t>
            </a:r>
            <a:endParaRPr/>
          </a:p>
        </p:txBody>
      </p:sp>
      <p:pic>
        <p:nvPicPr>
          <p:cNvPr id="3544" name="Google Shape;3544;p3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749674" y="329459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545" name="Google Shape;3545;p3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746203" y="443480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546" name="Google Shape;3546;p32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746203" y="5570516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3547" name="Google Shape;3547;p32"/>
          <p:cNvSpPr txBox="1"/>
          <p:nvPr/>
        </p:nvSpPr>
        <p:spPr>
          <a:xfrm>
            <a:off x="5872859" y="4808125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G1/10</a:t>
            </a:r>
            <a:endParaRPr/>
          </a:p>
        </p:txBody>
      </p:sp>
      <p:cxnSp>
        <p:nvCxnSpPr>
          <p:cNvPr id="3548" name="Google Shape;3548;p32"/>
          <p:cNvCxnSpPr>
            <a:stCxn id="3457" idx="3"/>
            <a:endCxn id="3546" idx="1"/>
          </p:cNvCxnSpPr>
          <p:nvPr/>
        </p:nvCxnSpPr>
        <p:spPr>
          <a:xfrm>
            <a:off x="4701104" y="5721392"/>
            <a:ext cx="450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49" name="Google Shape;3549;p32"/>
          <p:cNvCxnSpPr>
            <a:stCxn id="3461" idx="3"/>
            <a:endCxn id="3545" idx="1"/>
          </p:cNvCxnSpPr>
          <p:nvPr/>
        </p:nvCxnSpPr>
        <p:spPr>
          <a:xfrm rot="10800000" flipH="1">
            <a:off x="4695264" y="4585600"/>
            <a:ext cx="51000" cy="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50" name="Google Shape;3550;p32"/>
          <p:cNvCxnSpPr>
            <a:stCxn id="3458" idx="3"/>
            <a:endCxn id="3544" idx="1"/>
          </p:cNvCxnSpPr>
          <p:nvPr/>
        </p:nvCxnSpPr>
        <p:spPr>
          <a:xfrm rot="10800000" flipH="1">
            <a:off x="4698755" y="3445342"/>
            <a:ext cx="510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51" name="Google Shape;3551;p32"/>
          <p:cNvSpPr txBox="1"/>
          <p:nvPr/>
        </p:nvSpPr>
        <p:spPr>
          <a:xfrm>
            <a:off x="5885084" y="3401273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G1/5</a:t>
            </a:r>
            <a:endParaRPr/>
          </a:p>
        </p:txBody>
      </p:sp>
      <p:sp>
        <p:nvSpPr>
          <p:cNvPr id="3552" name="Google Shape;3552;p32"/>
          <p:cNvSpPr txBox="1"/>
          <p:nvPr/>
        </p:nvSpPr>
        <p:spPr>
          <a:xfrm>
            <a:off x="5887054" y="4535987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G1/6</a:t>
            </a:r>
            <a:endParaRPr/>
          </a:p>
        </p:txBody>
      </p:sp>
      <p:sp>
        <p:nvSpPr>
          <p:cNvPr id="3553" name="Google Shape;3553;p32"/>
          <p:cNvSpPr txBox="1"/>
          <p:nvPr/>
        </p:nvSpPr>
        <p:spPr>
          <a:xfrm>
            <a:off x="5144295" y="3398828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G1/1</a:t>
            </a:r>
            <a:endParaRPr/>
          </a:p>
        </p:txBody>
      </p:sp>
      <p:sp>
        <p:nvSpPr>
          <p:cNvPr id="3554" name="Google Shape;3554;p32"/>
          <p:cNvSpPr txBox="1"/>
          <p:nvPr/>
        </p:nvSpPr>
        <p:spPr>
          <a:xfrm>
            <a:off x="5144684" y="4539358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G1/1</a:t>
            </a:r>
            <a:endParaRPr/>
          </a:p>
        </p:txBody>
      </p:sp>
      <p:cxnSp>
        <p:nvCxnSpPr>
          <p:cNvPr id="3555" name="Google Shape;3555;p32"/>
          <p:cNvCxnSpPr>
            <a:stCxn id="3553" idx="1"/>
            <a:endCxn id="3544" idx="3"/>
          </p:cNvCxnSpPr>
          <p:nvPr/>
        </p:nvCxnSpPr>
        <p:spPr>
          <a:xfrm flipH="1">
            <a:off x="5098395" y="3444995"/>
            <a:ext cx="45900" cy="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56" name="Google Shape;3556;p32"/>
          <p:cNvCxnSpPr>
            <a:stCxn id="3554" idx="1"/>
            <a:endCxn id="3545" idx="3"/>
          </p:cNvCxnSpPr>
          <p:nvPr/>
        </p:nvCxnSpPr>
        <p:spPr>
          <a:xfrm flipH="1">
            <a:off x="5094884" y="4585524"/>
            <a:ext cx="49800" cy="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57" name="Google Shape;3557;p32"/>
          <p:cNvCxnSpPr>
            <a:stCxn id="3553" idx="3"/>
            <a:endCxn id="3551" idx="1"/>
          </p:cNvCxnSpPr>
          <p:nvPr/>
        </p:nvCxnSpPr>
        <p:spPr>
          <a:xfrm>
            <a:off x="5340343" y="3444995"/>
            <a:ext cx="544800" cy="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58" name="Google Shape;3558;p32"/>
          <p:cNvCxnSpPr>
            <a:stCxn id="3554" idx="3"/>
            <a:endCxn id="3552" idx="1"/>
          </p:cNvCxnSpPr>
          <p:nvPr/>
        </p:nvCxnSpPr>
        <p:spPr>
          <a:xfrm rot="10800000" flipH="1">
            <a:off x="5340732" y="4582224"/>
            <a:ext cx="546300" cy="3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59" name="Google Shape;3559;p32"/>
          <p:cNvCxnSpPr>
            <a:stCxn id="3551" idx="3"/>
            <a:endCxn id="3444" idx="1"/>
          </p:cNvCxnSpPr>
          <p:nvPr/>
        </p:nvCxnSpPr>
        <p:spPr>
          <a:xfrm>
            <a:off x="6110338" y="3447440"/>
            <a:ext cx="759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60" name="Google Shape;3560;p32"/>
          <p:cNvCxnSpPr>
            <a:stCxn id="3552" idx="3"/>
            <a:endCxn id="3513" idx="1"/>
          </p:cNvCxnSpPr>
          <p:nvPr/>
        </p:nvCxnSpPr>
        <p:spPr>
          <a:xfrm>
            <a:off x="6112308" y="4582154"/>
            <a:ext cx="687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61" name="Google Shape;3561;p32"/>
          <p:cNvSpPr txBox="1"/>
          <p:nvPr/>
        </p:nvSpPr>
        <p:spPr>
          <a:xfrm>
            <a:off x="4617536" y="5273412"/>
            <a:ext cx="57547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WS3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WS-C3650-48PQ-S</a:t>
            </a:r>
            <a:endParaRPr/>
          </a:p>
        </p:txBody>
      </p:sp>
      <p:sp>
        <p:nvSpPr>
          <p:cNvPr id="3562" name="Google Shape;3562;p32"/>
          <p:cNvSpPr txBox="1"/>
          <p:nvPr/>
        </p:nvSpPr>
        <p:spPr>
          <a:xfrm>
            <a:off x="4629722" y="4142050"/>
            <a:ext cx="57547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WS4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WS-C3650-48PQ-S</a:t>
            </a:r>
            <a:endParaRPr/>
          </a:p>
        </p:txBody>
      </p:sp>
      <p:sp>
        <p:nvSpPr>
          <p:cNvPr id="3563" name="Google Shape;3563;p32"/>
          <p:cNvSpPr txBox="1"/>
          <p:nvPr/>
        </p:nvSpPr>
        <p:spPr>
          <a:xfrm>
            <a:off x="4627256" y="3008889"/>
            <a:ext cx="57547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WS5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WS-C3650-48PQ-S</a:t>
            </a:r>
            <a:endParaRPr/>
          </a:p>
        </p:txBody>
      </p:sp>
      <p:sp>
        <p:nvSpPr>
          <p:cNvPr id="3564" name="Google Shape;3564;p32"/>
          <p:cNvSpPr txBox="1"/>
          <p:nvPr/>
        </p:nvSpPr>
        <p:spPr>
          <a:xfrm>
            <a:off x="4658899" y="3202481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10.3.1.21/24</a:t>
            </a:r>
            <a:endParaRPr/>
          </a:p>
        </p:txBody>
      </p:sp>
      <p:sp>
        <p:nvSpPr>
          <p:cNvPr id="3565" name="Google Shape;3565;p32"/>
          <p:cNvSpPr txBox="1"/>
          <p:nvPr/>
        </p:nvSpPr>
        <p:spPr>
          <a:xfrm>
            <a:off x="4672160" y="4346314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10.3.1.22/24</a:t>
            </a:r>
            <a:endParaRPr/>
          </a:p>
        </p:txBody>
      </p:sp>
      <p:sp>
        <p:nvSpPr>
          <p:cNvPr id="3566" name="Google Shape;3566;p32"/>
          <p:cNvSpPr txBox="1"/>
          <p:nvPr/>
        </p:nvSpPr>
        <p:spPr>
          <a:xfrm>
            <a:off x="4658899" y="5473803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10.3.1.23/24</a:t>
            </a:r>
            <a:endParaRPr/>
          </a:p>
        </p:txBody>
      </p:sp>
      <p:sp>
        <p:nvSpPr>
          <p:cNvPr id="3567" name="Google Shape;3567;p32"/>
          <p:cNvSpPr txBox="1"/>
          <p:nvPr/>
        </p:nvSpPr>
        <p:spPr>
          <a:xfrm>
            <a:off x="5167952" y="5675225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G1/1</a:t>
            </a:r>
            <a:endParaRPr/>
          </a:p>
        </p:txBody>
      </p:sp>
      <p:cxnSp>
        <p:nvCxnSpPr>
          <p:cNvPr id="3568" name="Google Shape;3568;p32"/>
          <p:cNvCxnSpPr>
            <a:stCxn id="3567" idx="1"/>
            <a:endCxn id="3546" idx="3"/>
          </p:cNvCxnSpPr>
          <p:nvPr/>
        </p:nvCxnSpPr>
        <p:spPr>
          <a:xfrm rot="10800000">
            <a:off x="5094752" y="5721392"/>
            <a:ext cx="732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69" name="Google Shape;3569;p32"/>
          <p:cNvCxnSpPr>
            <a:stCxn id="3567" idx="3"/>
            <a:endCxn id="3547" idx="2"/>
          </p:cNvCxnSpPr>
          <p:nvPr/>
        </p:nvCxnSpPr>
        <p:spPr>
          <a:xfrm rot="10800000" flipH="1">
            <a:off x="5364000" y="4900592"/>
            <a:ext cx="621600" cy="8208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70" name="Google Shape;3570;p32"/>
          <p:cNvCxnSpPr>
            <a:stCxn id="3547" idx="0"/>
          </p:cNvCxnSpPr>
          <p:nvPr/>
        </p:nvCxnSpPr>
        <p:spPr>
          <a:xfrm rot="-5400000">
            <a:off x="6052986" y="4617925"/>
            <a:ext cx="122700" cy="2577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3571" name="Google Shape;3571;p32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8869180" y="5045824"/>
            <a:ext cx="347470" cy="297831"/>
          </a:xfrm>
          <a:prstGeom prst="rect">
            <a:avLst/>
          </a:prstGeom>
          <a:noFill/>
          <a:ln>
            <a:noFill/>
          </a:ln>
        </p:spPr>
      </p:pic>
      <p:pic>
        <p:nvPicPr>
          <p:cNvPr id="3572" name="Google Shape;3572;p32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8036665" y="4431278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573" name="Google Shape;3573;p32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9223653" y="5038209"/>
            <a:ext cx="347472" cy="302924"/>
          </a:xfrm>
          <a:prstGeom prst="rect">
            <a:avLst/>
          </a:prstGeom>
          <a:noFill/>
          <a:ln>
            <a:noFill/>
          </a:ln>
        </p:spPr>
      </p:pic>
      <p:pic>
        <p:nvPicPr>
          <p:cNvPr id="3574" name="Google Shape;3574;p32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8510071" y="5047219"/>
            <a:ext cx="347472" cy="300357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3575" name="Google Shape;3575;p32"/>
          <p:cNvCxnSpPr>
            <a:stCxn id="3524" idx="1"/>
            <a:endCxn id="3513" idx="3"/>
          </p:cNvCxnSpPr>
          <p:nvPr/>
        </p:nvCxnSpPr>
        <p:spPr>
          <a:xfrm rot="10800000">
            <a:off x="6529623" y="4582125"/>
            <a:ext cx="402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76" name="Google Shape;3576;p32"/>
          <p:cNvSpPr txBox="1"/>
          <p:nvPr/>
        </p:nvSpPr>
        <p:spPr>
          <a:xfrm>
            <a:off x="7809815" y="3405990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3577" name="Google Shape;3577;p32"/>
          <p:cNvSpPr txBox="1"/>
          <p:nvPr/>
        </p:nvSpPr>
        <p:spPr>
          <a:xfrm>
            <a:off x="7751188" y="4538332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3578" name="Google Shape;3578;p32"/>
          <p:cNvSpPr txBox="1"/>
          <p:nvPr/>
        </p:nvSpPr>
        <p:spPr>
          <a:xfrm>
            <a:off x="8403887" y="3398827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3579" name="Google Shape;3579;p32"/>
          <p:cNvSpPr txBox="1"/>
          <p:nvPr/>
        </p:nvSpPr>
        <p:spPr>
          <a:xfrm>
            <a:off x="8404624" y="4535987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3580" name="Google Shape;3580;p32"/>
          <p:cNvSpPr txBox="1"/>
          <p:nvPr/>
        </p:nvSpPr>
        <p:spPr>
          <a:xfrm>
            <a:off x="8110921" y="3160925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</a:t>
            </a:r>
            <a:endParaRPr/>
          </a:p>
        </p:txBody>
      </p:sp>
      <p:sp>
        <p:nvSpPr>
          <p:cNvPr id="3581" name="Google Shape;3581;p32"/>
          <p:cNvSpPr txBox="1"/>
          <p:nvPr/>
        </p:nvSpPr>
        <p:spPr>
          <a:xfrm>
            <a:off x="8114121" y="4780880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</a:t>
            </a:r>
            <a:endParaRPr/>
          </a:p>
        </p:txBody>
      </p:sp>
      <p:sp>
        <p:nvSpPr>
          <p:cNvPr id="3582" name="Google Shape;3582;p32"/>
          <p:cNvSpPr txBox="1"/>
          <p:nvPr/>
        </p:nvSpPr>
        <p:spPr>
          <a:xfrm>
            <a:off x="8110921" y="3652530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3583" name="Google Shape;3583;p32"/>
          <p:cNvSpPr txBox="1"/>
          <p:nvPr/>
        </p:nvSpPr>
        <p:spPr>
          <a:xfrm>
            <a:off x="8116723" y="4285035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3584" name="Google Shape;3584;p32"/>
          <p:cNvSpPr txBox="1"/>
          <p:nvPr/>
        </p:nvSpPr>
        <p:spPr>
          <a:xfrm>
            <a:off x="6578549" y="3160175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G3/41</a:t>
            </a:r>
            <a:endParaRPr/>
          </a:p>
        </p:txBody>
      </p:sp>
      <p:sp>
        <p:nvSpPr>
          <p:cNvPr id="3585" name="Google Shape;3585;p32"/>
          <p:cNvSpPr txBox="1"/>
          <p:nvPr/>
        </p:nvSpPr>
        <p:spPr>
          <a:xfrm>
            <a:off x="6566868" y="4772965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G3/41</a:t>
            </a:r>
            <a:endParaRPr/>
          </a:p>
        </p:txBody>
      </p:sp>
      <p:cxnSp>
        <p:nvCxnSpPr>
          <p:cNvPr id="3586" name="Google Shape;3586;p32"/>
          <p:cNvCxnSpPr>
            <a:stCxn id="3584" idx="2"/>
          </p:cNvCxnSpPr>
          <p:nvPr/>
        </p:nvCxnSpPr>
        <p:spPr>
          <a:xfrm flipH="1">
            <a:off x="6484476" y="3252508"/>
            <a:ext cx="206700" cy="90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87" name="Google Shape;3587;p32"/>
          <p:cNvCxnSpPr>
            <a:stCxn id="3584" idx="3"/>
            <a:endCxn id="3580" idx="1"/>
          </p:cNvCxnSpPr>
          <p:nvPr/>
        </p:nvCxnSpPr>
        <p:spPr>
          <a:xfrm>
            <a:off x="6803803" y="3206342"/>
            <a:ext cx="1307100" cy="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88" name="Google Shape;3588;p32"/>
          <p:cNvCxnSpPr>
            <a:stCxn id="3580" idx="2"/>
            <a:endCxn id="3589" idx="0"/>
          </p:cNvCxnSpPr>
          <p:nvPr/>
        </p:nvCxnSpPr>
        <p:spPr>
          <a:xfrm flipH="1">
            <a:off x="8205228" y="3253258"/>
            <a:ext cx="600" cy="40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90" name="Google Shape;3590;p32"/>
          <p:cNvCxnSpPr>
            <a:stCxn id="3576" idx="1"/>
            <a:endCxn id="3460" idx="3"/>
          </p:cNvCxnSpPr>
          <p:nvPr/>
        </p:nvCxnSpPr>
        <p:spPr>
          <a:xfrm rot="10800000">
            <a:off x="6792215" y="3447356"/>
            <a:ext cx="1017600" cy="4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91" name="Google Shape;3591;p32"/>
          <p:cNvCxnSpPr>
            <a:stCxn id="3576" idx="3"/>
            <a:endCxn id="3589" idx="1"/>
          </p:cNvCxnSpPr>
          <p:nvPr/>
        </p:nvCxnSpPr>
        <p:spPr>
          <a:xfrm rot="10800000" flipH="1">
            <a:off x="7999628" y="3444956"/>
            <a:ext cx="31200" cy="7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92" name="Google Shape;3592;p32"/>
          <p:cNvCxnSpPr>
            <a:stCxn id="3593" idx="0"/>
          </p:cNvCxnSpPr>
          <p:nvPr/>
        </p:nvCxnSpPr>
        <p:spPr>
          <a:xfrm rot="10800000">
            <a:off x="6468306" y="3545124"/>
            <a:ext cx="202800" cy="126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94" name="Google Shape;3594;p32"/>
          <p:cNvCxnSpPr>
            <a:stCxn id="3577" idx="1"/>
            <a:endCxn id="3524" idx="3"/>
          </p:cNvCxnSpPr>
          <p:nvPr/>
        </p:nvCxnSpPr>
        <p:spPr>
          <a:xfrm rot="10800000">
            <a:off x="6795088" y="4582699"/>
            <a:ext cx="956100" cy="1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95" name="Google Shape;3595;p32"/>
          <p:cNvCxnSpPr>
            <a:stCxn id="3577" idx="3"/>
            <a:endCxn id="3572" idx="1"/>
          </p:cNvCxnSpPr>
          <p:nvPr/>
        </p:nvCxnSpPr>
        <p:spPr>
          <a:xfrm rot="10800000" flipH="1">
            <a:off x="7941001" y="4582099"/>
            <a:ext cx="95700" cy="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96" name="Google Shape;3596;p32"/>
          <p:cNvCxnSpPr>
            <a:stCxn id="3597" idx="3"/>
            <a:endCxn id="3598" idx="1"/>
          </p:cNvCxnSpPr>
          <p:nvPr/>
        </p:nvCxnSpPr>
        <p:spPr>
          <a:xfrm>
            <a:off x="8074077" y="5192406"/>
            <a:ext cx="717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599" name="Google Shape;3599;p32"/>
          <p:cNvCxnSpPr>
            <a:stCxn id="3597" idx="1"/>
            <a:endCxn id="3516" idx="2"/>
          </p:cNvCxnSpPr>
          <p:nvPr/>
        </p:nvCxnSpPr>
        <p:spPr>
          <a:xfrm rot="10800000">
            <a:off x="6337164" y="4889406"/>
            <a:ext cx="1547100" cy="3030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00" name="Google Shape;3600;p32"/>
          <p:cNvCxnSpPr>
            <a:stCxn id="3585" idx="0"/>
          </p:cNvCxnSpPr>
          <p:nvPr/>
        </p:nvCxnSpPr>
        <p:spPr>
          <a:xfrm rot="10800000">
            <a:off x="6468295" y="4705465"/>
            <a:ext cx="211200" cy="67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01" name="Google Shape;3601;p32"/>
          <p:cNvCxnSpPr>
            <a:stCxn id="3585" idx="3"/>
            <a:endCxn id="3581" idx="1"/>
          </p:cNvCxnSpPr>
          <p:nvPr/>
        </p:nvCxnSpPr>
        <p:spPr>
          <a:xfrm>
            <a:off x="6792122" y="4819131"/>
            <a:ext cx="1322100" cy="7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02" name="Google Shape;3602;p32"/>
          <p:cNvCxnSpPr>
            <a:stCxn id="3581" idx="0"/>
            <a:endCxn id="3572" idx="2"/>
          </p:cNvCxnSpPr>
          <p:nvPr/>
        </p:nvCxnSpPr>
        <p:spPr>
          <a:xfrm rot="10800000" flipH="1">
            <a:off x="8209028" y="4733180"/>
            <a:ext cx="2100" cy="47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03" name="Google Shape;3603;p32"/>
          <p:cNvCxnSpPr>
            <a:stCxn id="3604" idx="0"/>
            <a:endCxn id="3593" idx="3"/>
          </p:cNvCxnSpPr>
          <p:nvPr/>
        </p:nvCxnSpPr>
        <p:spPr>
          <a:xfrm rot="5400000" flipH="1">
            <a:off x="6505889" y="3995277"/>
            <a:ext cx="1200900" cy="6453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05" name="Google Shape;3605;p32"/>
          <p:cNvCxnSpPr>
            <a:stCxn id="3604" idx="3"/>
          </p:cNvCxnSpPr>
          <p:nvPr/>
        </p:nvCxnSpPr>
        <p:spPr>
          <a:xfrm>
            <a:off x="7523896" y="4964543"/>
            <a:ext cx="627900" cy="197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3598" name="Google Shape;3598;p32"/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8145857" y="5041531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3606" name="Google Shape;3606;p32"/>
          <p:cNvSpPr txBox="1"/>
          <p:nvPr/>
        </p:nvSpPr>
        <p:spPr>
          <a:xfrm>
            <a:off x="8417046" y="3577791"/>
            <a:ext cx="23647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sp>
        <p:nvSpPr>
          <p:cNvPr id="3607" name="Google Shape;3607;p32"/>
          <p:cNvSpPr txBox="1"/>
          <p:nvPr/>
        </p:nvSpPr>
        <p:spPr>
          <a:xfrm>
            <a:off x="8394990" y="4631691"/>
            <a:ext cx="23647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cxnSp>
        <p:nvCxnSpPr>
          <p:cNvPr id="3608" name="Google Shape;3608;p32"/>
          <p:cNvCxnSpPr>
            <a:stCxn id="3589" idx="2"/>
            <a:endCxn id="3582" idx="0"/>
          </p:cNvCxnSpPr>
          <p:nvPr/>
        </p:nvCxnSpPr>
        <p:spPr>
          <a:xfrm>
            <a:off x="8205150" y="3595845"/>
            <a:ext cx="600" cy="56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09" name="Google Shape;3609;p32"/>
          <p:cNvCxnSpPr>
            <a:stCxn id="3583" idx="2"/>
            <a:endCxn id="3572" idx="0"/>
          </p:cNvCxnSpPr>
          <p:nvPr/>
        </p:nvCxnSpPr>
        <p:spPr>
          <a:xfrm flipH="1">
            <a:off x="8211029" y="4377368"/>
            <a:ext cx="600" cy="54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10" name="Google Shape;3610;p32"/>
          <p:cNvCxnSpPr>
            <a:stCxn id="3582" idx="2"/>
            <a:endCxn id="3583" idx="0"/>
          </p:cNvCxnSpPr>
          <p:nvPr/>
        </p:nvCxnSpPr>
        <p:spPr>
          <a:xfrm>
            <a:off x="8205828" y="3744863"/>
            <a:ext cx="5700" cy="540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11" name="Google Shape;3611;p32"/>
          <p:cNvCxnSpPr>
            <a:stCxn id="3578" idx="3"/>
            <a:endCxn id="3455" idx="1"/>
          </p:cNvCxnSpPr>
          <p:nvPr/>
        </p:nvCxnSpPr>
        <p:spPr>
          <a:xfrm>
            <a:off x="8593700" y="3444993"/>
            <a:ext cx="277800" cy="3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12" name="Google Shape;3612;p32"/>
          <p:cNvCxnSpPr>
            <a:stCxn id="3579" idx="3"/>
            <a:endCxn id="3525" idx="1"/>
          </p:cNvCxnSpPr>
          <p:nvPr/>
        </p:nvCxnSpPr>
        <p:spPr>
          <a:xfrm>
            <a:off x="8594437" y="4582154"/>
            <a:ext cx="2712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13" name="Google Shape;3613;p32"/>
          <p:cNvCxnSpPr>
            <a:stCxn id="3579" idx="1"/>
            <a:endCxn id="3572" idx="3"/>
          </p:cNvCxnSpPr>
          <p:nvPr/>
        </p:nvCxnSpPr>
        <p:spPr>
          <a:xfrm rot="10800000">
            <a:off x="8385424" y="4582154"/>
            <a:ext cx="192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14" name="Google Shape;3614;p32"/>
          <p:cNvCxnSpPr>
            <a:stCxn id="3589" idx="3"/>
            <a:endCxn id="3578" idx="1"/>
          </p:cNvCxnSpPr>
          <p:nvPr/>
        </p:nvCxnSpPr>
        <p:spPr>
          <a:xfrm>
            <a:off x="8379496" y="3444969"/>
            <a:ext cx="243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15" name="Google Shape;3615;p32"/>
          <p:cNvCxnSpPr>
            <a:stCxn id="3462" idx="3"/>
          </p:cNvCxnSpPr>
          <p:nvPr/>
        </p:nvCxnSpPr>
        <p:spPr>
          <a:xfrm rot="10800000" flipH="1">
            <a:off x="9778574" y="3445040"/>
            <a:ext cx="643500" cy="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3616" name="Google Shape;3616;p32"/>
          <p:cNvCxnSpPr>
            <a:stCxn id="3535" idx="3"/>
          </p:cNvCxnSpPr>
          <p:nvPr/>
        </p:nvCxnSpPr>
        <p:spPr>
          <a:xfrm rot="10800000" flipH="1">
            <a:off x="9772860" y="4582150"/>
            <a:ext cx="6978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3617" name="Google Shape;3617;p32"/>
          <p:cNvSpPr txBox="1"/>
          <p:nvPr/>
        </p:nvSpPr>
        <p:spPr>
          <a:xfrm>
            <a:off x="8045665" y="5345831"/>
            <a:ext cx="51616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UCS: 1-3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UCS-E160S-M3</a:t>
            </a:r>
            <a:endParaRPr/>
          </a:p>
        </p:txBody>
      </p:sp>
      <p:sp>
        <p:nvSpPr>
          <p:cNvPr id="3618" name="Google Shape;3618;p32"/>
          <p:cNvSpPr txBox="1"/>
          <p:nvPr/>
        </p:nvSpPr>
        <p:spPr>
          <a:xfrm>
            <a:off x="8008585" y="5553640"/>
            <a:ext cx="5314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10.3.11.5/24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10.3.11.6/24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10.3.11.7/24</a:t>
            </a:r>
            <a:endParaRPr/>
          </a:p>
        </p:txBody>
      </p:sp>
      <p:sp>
        <p:nvSpPr>
          <p:cNvPr id="3619" name="Google Shape;3619;p32"/>
          <p:cNvSpPr txBox="1"/>
          <p:nvPr/>
        </p:nvSpPr>
        <p:spPr>
          <a:xfrm>
            <a:off x="8460469" y="4880765"/>
            <a:ext cx="41998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AIR-CTVM-K9</a:t>
            </a:r>
            <a:endParaRPr/>
          </a:p>
        </p:txBody>
      </p:sp>
      <p:sp>
        <p:nvSpPr>
          <p:cNvPr id="3620" name="Google Shape;3620;p32"/>
          <p:cNvSpPr txBox="1"/>
          <p:nvPr/>
        </p:nvSpPr>
        <p:spPr>
          <a:xfrm>
            <a:off x="8777184" y="5347576"/>
            <a:ext cx="524182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Unified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Communications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Manager</a:t>
            </a:r>
            <a:endParaRPr/>
          </a:p>
        </p:txBody>
      </p:sp>
      <p:sp>
        <p:nvSpPr>
          <p:cNvPr id="3621" name="Google Shape;3621;p32"/>
          <p:cNvSpPr txBox="1"/>
          <p:nvPr/>
        </p:nvSpPr>
        <p:spPr>
          <a:xfrm>
            <a:off x="9201038" y="4874300"/>
            <a:ext cx="41678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Web Security</a:t>
            </a:r>
            <a:endParaRPr/>
          </a:p>
        </p:txBody>
      </p:sp>
      <p:sp>
        <p:nvSpPr>
          <p:cNvPr id="3622" name="Google Shape;3622;p32"/>
          <p:cNvSpPr txBox="1"/>
          <p:nvPr/>
        </p:nvSpPr>
        <p:spPr>
          <a:xfrm>
            <a:off x="7568002" y="3961069"/>
            <a:ext cx="54021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FP2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L-FPR4451-TAMC</a:t>
            </a:r>
            <a:endParaRPr/>
          </a:p>
        </p:txBody>
      </p:sp>
      <p:sp>
        <p:nvSpPr>
          <p:cNvPr id="3623" name="Google Shape;3623;p32"/>
          <p:cNvSpPr txBox="1"/>
          <p:nvPr/>
        </p:nvSpPr>
        <p:spPr>
          <a:xfrm>
            <a:off x="7502262" y="2831361"/>
            <a:ext cx="54021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FP1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L-FPR4451-TAMC</a:t>
            </a:r>
            <a:endParaRPr/>
          </a:p>
        </p:txBody>
      </p:sp>
      <p:pic>
        <p:nvPicPr>
          <p:cNvPr id="3589" name="Google Shape;3589;p32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8030805" y="3294093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3624" name="Google Shape;3624;p32"/>
          <p:cNvSpPr txBox="1"/>
          <p:nvPr/>
        </p:nvSpPr>
        <p:spPr>
          <a:xfrm>
            <a:off x="7513358" y="3032609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10.3.1.41/24</a:t>
            </a:r>
            <a:endParaRPr/>
          </a:p>
        </p:txBody>
      </p:sp>
      <p:sp>
        <p:nvSpPr>
          <p:cNvPr id="3625" name="Google Shape;3625;p32"/>
          <p:cNvSpPr txBox="1"/>
          <p:nvPr/>
        </p:nvSpPr>
        <p:spPr>
          <a:xfrm>
            <a:off x="7583779" y="4176982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10.3.1.42/24</a:t>
            </a:r>
            <a:endParaRPr/>
          </a:p>
        </p:txBody>
      </p:sp>
      <p:cxnSp>
        <p:nvCxnSpPr>
          <p:cNvPr id="3626" name="Google Shape;3626;p32"/>
          <p:cNvCxnSpPr>
            <a:stCxn id="3624" idx="2"/>
          </p:cNvCxnSpPr>
          <p:nvPr/>
        </p:nvCxnSpPr>
        <p:spPr>
          <a:xfrm>
            <a:off x="7769453" y="3124942"/>
            <a:ext cx="336300" cy="184800"/>
          </a:xfrm>
          <a:prstGeom prst="straightConnector1">
            <a:avLst/>
          </a:prstGeom>
          <a:noFill/>
          <a:ln w="9525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27" name="Google Shape;3627;p32"/>
          <p:cNvCxnSpPr>
            <a:stCxn id="3625" idx="2"/>
          </p:cNvCxnSpPr>
          <p:nvPr/>
        </p:nvCxnSpPr>
        <p:spPr>
          <a:xfrm>
            <a:off x="7839874" y="4269315"/>
            <a:ext cx="284400" cy="192600"/>
          </a:xfrm>
          <a:prstGeom prst="straightConnector1">
            <a:avLst/>
          </a:prstGeom>
          <a:noFill/>
          <a:ln w="9525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628" name="Google Shape;3628;p32"/>
          <p:cNvSpPr txBox="1"/>
          <p:nvPr/>
        </p:nvSpPr>
        <p:spPr>
          <a:xfrm>
            <a:off x="8347840" y="4957528"/>
            <a:ext cx="695690" cy="914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10.3.1.51/24</a:t>
            </a:r>
            <a:endParaRPr/>
          </a:p>
        </p:txBody>
      </p:sp>
      <p:sp>
        <p:nvSpPr>
          <p:cNvPr id="3629" name="Google Shape;3629;p32"/>
          <p:cNvSpPr txBox="1"/>
          <p:nvPr/>
        </p:nvSpPr>
        <p:spPr>
          <a:xfrm>
            <a:off x="8783181" y="5625442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10.3.5.51/24</a:t>
            </a:r>
            <a:endParaRPr/>
          </a:p>
        </p:txBody>
      </p:sp>
      <p:sp>
        <p:nvSpPr>
          <p:cNvPr id="3630" name="Google Shape;3630;p32"/>
          <p:cNvSpPr txBox="1"/>
          <p:nvPr/>
        </p:nvSpPr>
        <p:spPr>
          <a:xfrm>
            <a:off x="9154393" y="4955557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10.3.1.61/24</a:t>
            </a:r>
            <a:endParaRPr/>
          </a:p>
        </p:txBody>
      </p:sp>
      <p:sp>
        <p:nvSpPr>
          <p:cNvPr id="3631" name="Google Shape;3631;p32"/>
          <p:cNvSpPr/>
          <p:nvPr/>
        </p:nvSpPr>
        <p:spPr>
          <a:xfrm>
            <a:off x="186782" y="558800"/>
            <a:ext cx="1608137" cy="5457797"/>
          </a:xfrm>
          <a:prstGeom prst="roundRect">
            <a:avLst>
              <a:gd name="adj" fmla="val 18436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32" name="Google Shape;3632;p32"/>
          <p:cNvSpPr txBox="1"/>
          <p:nvPr/>
        </p:nvSpPr>
        <p:spPr>
          <a:xfrm>
            <a:off x="645402" y="6216380"/>
            <a:ext cx="690895" cy="2821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Business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Use Cases</a:t>
            </a:r>
            <a:endParaRPr/>
          </a:p>
        </p:txBody>
      </p:sp>
      <p:sp>
        <p:nvSpPr>
          <p:cNvPr id="3633" name="Google Shape;3633;p32"/>
          <p:cNvSpPr txBox="1"/>
          <p:nvPr/>
        </p:nvSpPr>
        <p:spPr>
          <a:xfrm>
            <a:off x="994096" y="1297187"/>
            <a:ext cx="702116" cy="868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6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81B7E6"/>
                </a:solidFill>
                <a:latin typeface="Arial"/>
                <a:ea typeface="Arial"/>
                <a:cs typeface="Arial"/>
                <a:sym typeface="Arial"/>
              </a:rPr>
              <a:t>Secure Web</a:t>
            </a:r>
            <a:endParaRPr/>
          </a:p>
        </p:txBody>
      </p:sp>
      <p:sp>
        <p:nvSpPr>
          <p:cNvPr id="3634" name="Google Shape;3634;p32"/>
          <p:cNvSpPr txBox="1"/>
          <p:nvPr/>
        </p:nvSpPr>
        <p:spPr>
          <a:xfrm>
            <a:off x="707724" y="2283586"/>
            <a:ext cx="988488" cy="1538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47521"/>
                </a:solidFill>
                <a:latin typeface="Arial"/>
                <a:ea typeface="Arial"/>
                <a:cs typeface="Arial"/>
                <a:sym typeface="Arial"/>
              </a:rPr>
              <a:t>Guest Wireless</a:t>
            </a:r>
            <a:endParaRPr sz="1000" b="1" i="0" u="none" strike="noStrike" cap="none">
              <a:solidFill>
                <a:srgbClr val="ED7D3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35" name="Google Shape;3635;p32"/>
          <p:cNvSpPr txBox="1"/>
          <p:nvPr/>
        </p:nvSpPr>
        <p:spPr>
          <a:xfrm>
            <a:off x="569300" y="3408715"/>
            <a:ext cx="1126912" cy="868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6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6EBE4A"/>
                </a:solidFill>
                <a:latin typeface="Arial"/>
                <a:ea typeface="Arial"/>
                <a:cs typeface="Arial"/>
                <a:sym typeface="Arial"/>
              </a:rPr>
              <a:t>Secure Applications</a:t>
            </a:r>
            <a:endParaRPr/>
          </a:p>
        </p:txBody>
      </p:sp>
      <p:sp>
        <p:nvSpPr>
          <p:cNvPr id="3636" name="Google Shape;3636;p32"/>
          <p:cNvSpPr txBox="1"/>
          <p:nvPr/>
        </p:nvSpPr>
        <p:spPr>
          <a:xfrm>
            <a:off x="304805" y="4542460"/>
            <a:ext cx="1391407" cy="868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6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E835C"/>
                </a:solidFill>
                <a:latin typeface="Arial"/>
                <a:ea typeface="Arial"/>
                <a:cs typeface="Arial"/>
                <a:sym typeface="Arial"/>
              </a:rPr>
              <a:t>Secure Communications</a:t>
            </a:r>
            <a:endParaRPr/>
          </a:p>
        </p:txBody>
      </p:sp>
      <p:sp>
        <p:nvSpPr>
          <p:cNvPr id="3637" name="Google Shape;3637;p32"/>
          <p:cNvSpPr txBox="1"/>
          <p:nvPr/>
        </p:nvSpPr>
        <p:spPr>
          <a:xfrm>
            <a:off x="532432" y="5677950"/>
            <a:ext cx="1163780" cy="868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6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F54A1"/>
                </a:solidFill>
                <a:latin typeface="Arial"/>
                <a:ea typeface="Arial"/>
                <a:cs typeface="Arial"/>
                <a:sym typeface="Arial"/>
              </a:rPr>
              <a:t>Secure Third Parties</a:t>
            </a:r>
            <a:endParaRPr/>
          </a:p>
        </p:txBody>
      </p:sp>
      <p:cxnSp>
        <p:nvCxnSpPr>
          <p:cNvPr id="3638" name="Google Shape;3638;p32"/>
          <p:cNvCxnSpPr/>
          <p:nvPr/>
        </p:nvCxnSpPr>
        <p:spPr>
          <a:xfrm rot="5400000" flipH="1">
            <a:off x="6465887" y="4030568"/>
            <a:ext cx="1200900" cy="6453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39" name="Google Shape;3639;p32"/>
          <p:cNvCxnSpPr/>
          <p:nvPr/>
        </p:nvCxnSpPr>
        <p:spPr>
          <a:xfrm rot="5400000" flipH="1">
            <a:off x="6415297" y="3953240"/>
            <a:ext cx="1320900" cy="7809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93" name="Google Shape;3593;p32"/>
          <p:cNvSpPr txBox="1"/>
          <p:nvPr/>
        </p:nvSpPr>
        <p:spPr>
          <a:xfrm>
            <a:off x="6558479" y="3671424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T1/5-7</a:t>
            </a:r>
            <a:endParaRPr/>
          </a:p>
        </p:txBody>
      </p:sp>
      <p:sp>
        <p:nvSpPr>
          <p:cNvPr id="3604" name="Google Shape;3604;p32"/>
          <p:cNvSpPr txBox="1"/>
          <p:nvPr/>
        </p:nvSpPr>
        <p:spPr>
          <a:xfrm>
            <a:off x="7334083" y="4918377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cxnSp>
        <p:nvCxnSpPr>
          <p:cNvPr id="3640" name="Google Shape;3640;p32"/>
          <p:cNvCxnSpPr/>
          <p:nvPr/>
        </p:nvCxnSpPr>
        <p:spPr>
          <a:xfrm rot="10800000">
            <a:off x="6368296" y="4862989"/>
            <a:ext cx="1547100" cy="3030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41" name="Google Shape;3641;p32"/>
          <p:cNvCxnSpPr/>
          <p:nvPr/>
        </p:nvCxnSpPr>
        <p:spPr>
          <a:xfrm rot="10800000">
            <a:off x="6305319" y="4885710"/>
            <a:ext cx="1701900" cy="3333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516" name="Google Shape;3516;p32"/>
          <p:cNvSpPr txBox="1"/>
          <p:nvPr/>
        </p:nvSpPr>
        <p:spPr>
          <a:xfrm>
            <a:off x="6182109" y="4797116"/>
            <a:ext cx="31000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T1/5-7</a:t>
            </a:r>
            <a:endParaRPr/>
          </a:p>
        </p:txBody>
      </p:sp>
      <p:sp>
        <p:nvSpPr>
          <p:cNvPr id="3597" name="Google Shape;3597;p32"/>
          <p:cNvSpPr txBox="1"/>
          <p:nvPr/>
        </p:nvSpPr>
        <p:spPr>
          <a:xfrm>
            <a:off x="7884264" y="5146240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E1/0</a:t>
            </a:r>
            <a:endParaRPr/>
          </a:p>
        </p:txBody>
      </p:sp>
      <p:sp>
        <p:nvSpPr>
          <p:cNvPr id="3642" name="Google Shape;3642;p32"/>
          <p:cNvSpPr txBox="1">
            <a:spLocks noGrp="1"/>
          </p:cNvSpPr>
          <p:nvPr>
            <p:ph type="title"/>
          </p:nvPr>
        </p:nvSpPr>
        <p:spPr>
          <a:xfrm>
            <a:off x="0" y="98242"/>
            <a:ext cx="121920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lang="en-US"/>
              <a:t>Large Branch Design</a:t>
            </a:r>
            <a:endParaRPr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43F46"/>
        </a:solidFill>
        <a:effectLst/>
      </p:bgPr>
    </p:bg>
    <p:spTree>
      <p:nvGrpSpPr>
        <p:cNvPr id="1" name="Shape 3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48" name="Google Shape;3648;p33"/>
          <p:cNvGrpSpPr/>
          <p:nvPr/>
        </p:nvGrpSpPr>
        <p:grpSpPr>
          <a:xfrm rot="-5400000">
            <a:off x="472533" y="6152237"/>
            <a:ext cx="514628" cy="68092"/>
            <a:chOff x="2196024" y="6654507"/>
            <a:chExt cx="514628" cy="68092"/>
          </a:xfrm>
        </p:grpSpPr>
        <p:cxnSp>
          <p:nvCxnSpPr>
            <p:cNvPr id="3649" name="Google Shape;3649;p33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650" name="Google Shape;3650;p33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51" name="Google Shape;3651;p33"/>
          <p:cNvGrpSpPr/>
          <p:nvPr/>
        </p:nvGrpSpPr>
        <p:grpSpPr>
          <a:xfrm rot="-5400000">
            <a:off x="1946090" y="6152237"/>
            <a:ext cx="514628" cy="68092"/>
            <a:chOff x="2196024" y="6654507"/>
            <a:chExt cx="514628" cy="68092"/>
          </a:xfrm>
        </p:grpSpPr>
        <p:cxnSp>
          <p:nvCxnSpPr>
            <p:cNvPr id="3652" name="Google Shape;3652;p33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653" name="Google Shape;3653;p33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54" name="Google Shape;3654;p33"/>
          <p:cNvGrpSpPr/>
          <p:nvPr/>
        </p:nvGrpSpPr>
        <p:grpSpPr>
          <a:xfrm rot="-5400000">
            <a:off x="3780019" y="6152237"/>
            <a:ext cx="514628" cy="68092"/>
            <a:chOff x="2196024" y="6654507"/>
            <a:chExt cx="514628" cy="68092"/>
          </a:xfrm>
        </p:grpSpPr>
        <p:cxnSp>
          <p:nvCxnSpPr>
            <p:cNvPr id="3655" name="Google Shape;3655;p33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656" name="Google Shape;3656;p33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57" name="Google Shape;3657;p33"/>
          <p:cNvGrpSpPr/>
          <p:nvPr/>
        </p:nvGrpSpPr>
        <p:grpSpPr>
          <a:xfrm rot="-5400000">
            <a:off x="5481224" y="6152237"/>
            <a:ext cx="514628" cy="68092"/>
            <a:chOff x="2196024" y="6654507"/>
            <a:chExt cx="514628" cy="68092"/>
          </a:xfrm>
        </p:grpSpPr>
        <p:cxnSp>
          <p:nvCxnSpPr>
            <p:cNvPr id="3658" name="Google Shape;3658;p33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659" name="Google Shape;3659;p33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60" name="Google Shape;3660;p33"/>
          <p:cNvGrpSpPr/>
          <p:nvPr/>
        </p:nvGrpSpPr>
        <p:grpSpPr>
          <a:xfrm rot="-5400000">
            <a:off x="7256920" y="6152237"/>
            <a:ext cx="514628" cy="68092"/>
            <a:chOff x="2196024" y="6654507"/>
            <a:chExt cx="514628" cy="68092"/>
          </a:xfrm>
        </p:grpSpPr>
        <p:cxnSp>
          <p:nvCxnSpPr>
            <p:cNvPr id="3661" name="Google Shape;3661;p33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662" name="Google Shape;3662;p33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663" name="Google Shape;3663;p33"/>
          <p:cNvGrpSpPr/>
          <p:nvPr/>
        </p:nvGrpSpPr>
        <p:grpSpPr>
          <a:xfrm rot="-5400000">
            <a:off x="9620604" y="6152237"/>
            <a:ext cx="514628" cy="68092"/>
            <a:chOff x="2196024" y="6654507"/>
            <a:chExt cx="514628" cy="68092"/>
          </a:xfrm>
        </p:grpSpPr>
        <p:cxnSp>
          <p:nvCxnSpPr>
            <p:cNvPr id="3664" name="Google Shape;3664;p33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3665" name="Google Shape;3665;p33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666" name="Google Shape;3666;p33"/>
          <p:cNvSpPr/>
          <p:nvPr/>
        </p:nvSpPr>
        <p:spPr>
          <a:xfrm>
            <a:off x="8129765" y="558797"/>
            <a:ext cx="3495283" cy="5717035"/>
          </a:xfrm>
          <a:prstGeom prst="roundRect">
            <a:avLst>
              <a:gd name="adj" fmla="val 7267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67" name="Google Shape;3667;p33"/>
          <p:cNvSpPr/>
          <p:nvPr/>
        </p:nvSpPr>
        <p:spPr>
          <a:xfrm>
            <a:off x="8553319" y="5245049"/>
            <a:ext cx="2710980" cy="941234"/>
          </a:xfrm>
          <a:prstGeom prst="roundRect">
            <a:avLst>
              <a:gd name="adj" fmla="val 16667"/>
            </a:avLst>
          </a:prstGeom>
          <a:solidFill>
            <a:srgbClr val="828282"/>
          </a:soli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668" name="Google Shape;3668;p33"/>
          <p:cNvSpPr/>
          <p:nvPr/>
        </p:nvSpPr>
        <p:spPr>
          <a:xfrm>
            <a:off x="7036341" y="558797"/>
            <a:ext cx="964079" cy="5717035"/>
          </a:xfrm>
          <a:prstGeom prst="roundRect">
            <a:avLst>
              <a:gd name="adj" fmla="val 26346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69" name="Google Shape;3669;p33"/>
          <p:cNvSpPr/>
          <p:nvPr/>
        </p:nvSpPr>
        <p:spPr>
          <a:xfrm>
            <a:off x="3556795" y="558797"/>
            <a:ext cx="964079" cy="5717029"/>
          </a:xfrm>
          <a:prstGeom prst="roundRect">
            <a:avLst>
              <a:gd name="adj" fmla="val 26346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70" name="Google Shape;3670;p33"/>
          <p:cNvSpPr/>
          <p:nvPr/>
        </p:nvSpPr>
        <p:spPr>
          <a:xfrm>
            <a:off x="4785616" y="558797"/>
            <a:ext cx="1907104" cy="5717035"/>
          </a:xfrm>
          <a:prstGeom prst="roundRect">
            <a:avLst>
              <a:gd name="adj" fmla="val 13319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71" name="Google Shape;3671;p33"/>
          <p:cNvSpPr/>
          <p:nvPr/>
        </p:nvSpPr>
        <p:spPr>
          <a:xfrm>
            <a:off x="1325719" y="558799"/>
            <a:ext cx="1759955" cy="5717027"/>
          </a:xfrm>
          <a:prstGeom prst="roundRect">
            <a:avLst>
              <a:gd name="adj" fmla="val 14432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672" name="Google Shape;3672;p33"/>
          <p:cNvSpPr/>
          <p:nvPr/>
        </p:nvSpPr>
        <p:spPr>
          <a:xfrm>
            <a:off x="268450" y="558800"/>
            <a:ext cx="929906" cy="5717026"/>
          </a:xfrm>
          <a:prstGeom prst="roundRect">
            <a:avLst>
              <a:gd name="adj" fmla="val 27315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3673" name="Google Shape;3673;p33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862988" y="1214212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674" name="Google Shape;3674;p33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0920302" y="2851616"/>
            <a:ext cx="34399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675" name="Google Shape;3675;p33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898338" y="4436988"/>
            <a:ext cx="347472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676" name="Google Shape;3676;p33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889981" y="3300485"/>
            <a:ext cx="347472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677" name="Google Shape;3677;p33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889983" y="1214212"/>
            <a:ext cx="347471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3678" name="Google Shape;3678;p33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634013" y="4436988"/>
            <a:ext cx="347470" cy="297832"/>
          </a:xfrm>
          <a:prstGeom prst="rect">
            <a:avLst/>
          </a:prstGeom>
          <a:noFill/>
          <a:ln>
            <a:noFill/>
          </a:ln>
        </p:spPr>
      </p:pic>
      <p:pic>
        <p:nvPicPr>
          <p:cNvPr id="3679" name="Google Shape;3679;p33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1898338" y="2257349"/>
            <a:ext cx="347471" cy="297832"/>
          </a:xfrm>
          <a:prstGeom prst="rect">
            <a:avLst/>
          </a:prstGeom>
          <a:noFill/>
          <a:ln>
            <a:noFill/>
          </a:ln>
        </p:spPr>
      </p:pic>
      <p:pic>
        <p:nvPicPr>
          <p:cNvPr id="3680" name="Google Shape;3680;p33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1889981" y="5572477"/>
            <a:ext cx="347469" cy="297831"/>
          </a:xfrm>
          <a:prstGeom prst="rect">
            <a:avLst/>
          </a:prstGeom>
          <a:noFill/>
          <a:ln>
            <a:noFill/>
          </a:ln>
        </p:spPr>
      </p:pic>
      <p:sp>
        <p:nvSpPr>
          <p:cNvPr id="3681" name="Google Shape;3681;p33"/>
          <p:cNvSpPr txBox="1"/>
          <p:nvPr/>
        </p:nvSpPr>
        <p:spPr>
          <a:xfrm>
            <a:off x="2268785" y="3401273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P0</a:t>
            </a:r>
            <a:endParaRPr/>
          </a:p>
        </p:txBody>
      </p:sp>
      <p:sp>
        <p:nvSpPr>
          <p:cNvPr id="3682" name="Google Shape;3682;p33"/>
          <p:cNvSpPr txBox="1"/>
          <p:nvPr/>
        </p:nvSpPr>
        <p:spPr>
          <a:xfrm>
            <a:off x="2285391" y="4539736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P1</a:t>
            </a:r>
            <a:endParaRPr/>
          </a:p>
        </p:txBody>
      </p:sp>
      <p:sp>
        <p:nvSpPr>
          <p:cNvPr id="3683" name="Google Shape;3683;p33"/>
          <p:cNvSpPr txBox="1"/>
          <p:nvPr/>
        </p:nvSpPr>
        <p:spPr>
          <a:xfrm>
            <a:off x="3032204" y="4539737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P0</a:t>
            </a:r>
            <a:endParaRPr/>
          </a:p>
        </p:txBody>
      </p:sp>
      <p:sp>
        <p:nvSpPr>
          <p:cNvPr id="3684" name="Google Shape;3684;p33"/>
          <p:cNvSpPr txBox="1"/>
          <p:nvPr/>
        </p:nvSpPr>
        <p:spPr>
          <a:xfrm>
            <a:off x="10641095" y="2957597"/>
            <a:ext cx="25537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sp>
        <p:nvSpPr>
          <p:cNvPr id="3685" name="Google Shape;3685;p33"/>
          <p:cNvSpPr txBox="1"/>
          <p:nvPr/>
        </p:nvSpPr>
        <p:spPr>
          <a:xfrm>
            <a:off x="3927045" y="1576910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</a:t>
            </a:r>
            <a:endParaRPr/>
          </a:p>
        </p:txBody>
      </p:sp>
      <p:sp>
        <p:nvSpPr>
          <p:cNvPr id="3686" name="Google Shape;3686;p33"/>
          <p:cNvSpPr txBox="1"/>
          <p:nvPr/>
        </p:nvSpPr>
        <p:spPr>
          <a:xfrm>
            <a:off x="3920029" y="4777108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G0/3</a:t>
            </a:r>
            <a:endParaRPr/>
          </a:p>
        </p:txBody>
      </p:sp>
      <p:sp>
        <p:nvSpPr>
          <p:cNvPr id="3687" name="Google Shape;3687;p33"/>
          <p:cNvSpPr txBox="1"/>
          <p:nvPr/>
        </p:nvSpPr>
        <p:spPr>
          <a:xfrm>
            <a:off x="3919440" y="2594920"/>
            <a:ext cx="23666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G21-44</a:t>
            </a:r>
            <a:endParaRPr/>
          </a:p>
        </p:txBody>
      </p:sp>
      <p:sp>
        <p:nvSpPr>
          <p:cNvPr id="3688" name="Google Shape;3688;p33"/>
          <p:cNvSpPr txBox="1"/>
          <p:nvPr/>
        </p:nvSpPr>
        <p:spPr>
          <a:xfrm>
            <a:off x="3913498" y="2132704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G11-13</a:t>
            </a:r>
            <a:endParaRPr/>
          </a:p>
        </p:txBody>
      </p:sp>
      <p:sp>
        <p:nvSpPr>
          <p:cNvPr id="3689" name="Google Shape;3689;p33"/>
          <p:cNvSpPr txBox="1"/>
          <p:nvPr/>
        </p:nvSpPr>
        <p:spPr>
          <a:xfrm>
            <a:off x="7733658" y="2952168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T1/5</a:t>
            </a:r>
            <a:endParaRPr/>
          </a:p>
        </p:txBody>
      </p:sp>
      <p:sp>
        <p:nvSpPr>
          <p:cNvPr id="3690" name="Google Shape;3690;p33"/>
          <p:cNvSpPr txBox="1"/>
          <p:nvPr/>
        </p:nvSpPr>
        <p:spPr>
          <a:xfrm>
            <a:off x="3492849" y="4539734"/>
            <a:ext cx="31222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G0/21-24</a:t>
            </a:r>
            <a:endParaRPr/>
          </a:p>
        </p:txBody>
      </p:sp>
      <p:sp>
        <p:nvSpPr>
          <p:cNvPr id="3691" name="Google Shape;3691;p33"/>
          <p:cNvSpPr txBox="1"/>
          <p:nvPr/>
        </p:nvSpPr>
        <p:spPr>
          <a:xfrm>
            <a:off x="11333780" y="2956649"/>
            <a:ext cx="24450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cxnSp>
        <p:nvCxnSpPr>
          <p:cNvPr id="3692" name="Google Shape;3692;p33"/>
          <p:cNvCxnSpPr>
            <a:stCxn id="3677" idx="3"/>
            <a:endCxn id="3673" idx="1"/>
          </p:cNvCxnSpPr>
          <p:nvPr/>
        </p:nvCxnSpPr>
        <p:spPr>
          <a:xfrm>
            <a:off x="2237454" y="1363129"/>
            <a:ext cx="1625400" cy="2100"/>
          </a:xfrm>
          <a:prstGeom prst="bentConnector3">
            <a:avLst>
              <a:gd name="adj1" fmla="val 50004"/>
            </a:avLst>
          </a:prstGeom>
          <a:noFill/>
          <a:ln w="9525" cap="flat" cmpd="sng">
            <a:solidFill>
              <a:srgbClr val="A5A5A5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3693" name="Google Shape;3693;p33"/>
          <p:cNvCxnSpPr>
            <a:stCxn id="3679" idx="3"/>
          </p:cNvCxnSpPr>
          <p:nvPr/>
        </p:nvCxnSpPr>
        <p:spPr>
          <a:xfrm rot="10800000" flipH="1">
            <a:off x="2245809" y="1472365"/>
            <a:ext cx="1650300" cy="933900"/>
          </a:xfrm>
          <a:prstGeom prst="bentConnector3">
            <a:avLst>
              <a:gd name="adj1" fmla="val 16389"/>
            </a:avLst>
          </a:prstGeom>
          <a:noFill/>
          <a:ln w="9525" cap="flat" cmpd="sng">
            <a:solidFill>
              <a:srgbClr val="A5A5A5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3694" name="Google Shape;3694;p33"/>
          <p:cNvCxnSpPr>
            <a:stCxn id="3681" idx="3"/>
            <a:endCxn id="3687" idx="2"/>
          </p:cNvCxnSpPr>
          <p:nvPr/>
        </p:nvCxnSpPr>
        <p:spPr>
          <a:xfrm rot="10800000" flipH="1">
            <a:off x="2421185" y="2687240"/>
            <a:ext cx="1616700" cy="7602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95" name="Google Shape;3695;p33"/>
          <p:cNvCxnSpPr>
            <a:stCxn id="3682" idx="3"/>
            <a:endCxn id="3678" idx="1"/>
          </p:cNvCxnSpPr>
          <p:nvPr/>
        </p:nvCxnSpPr>
        <p:spPr>
          <a:xfrm>
            <a:off x="2437791" y="4585902"/>
            <a:ext cx="1962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96" name="Google Shape;3696;p33"/>
          <p:cNvCxnSpPr>
            <a:stCxn id="3682" idx="1"/>
            <a:endCxn id="3675" idx="3"/>
          </p:cNvCxnSpPr>
          <p:nvPr/>
        </p:nvCxnSpPr>
        <p:spPr>
          <a:xfrm flipH="1">
            <a:off x="2245791" y="4585902"/>
            <a:ext cx="396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97" name="Google Shape;3697;p33"/>
          <p:cNvCxnSpPr>
            <a:stCxn id="3683" idx="1"/>
            <a:endCxn id="3678" idx="3"/>
          </p:cNvCxnSpPr>
          <p:nvPr/>
        </p:nvCxnSpPr>
        <p:spPr>
          <a:xfrm rot="10800000">
            <a:off x="2981504" y="4585904"/>
            <a:ext cx="507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98" name="Google Shape;3698;p33"/>
          <p:cNvCxnSpPr>
            <a:stCxn id="3684" idx="3"/>
            <a:endCxn id="3674" idx="1"/>
          </p:cNvCxnSpPr>
          <p:nvPr/>
        </p:nvCxnSpPr>
        <p:spPr>
          <a:xfrm rot="10800000" flipH="1">
            <a:off x="10896469" y="3002564"/>
            <a:ext cx="23700" cy="12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699" name="Google Shape;3699;p33"/>
          <p:cNvCxnSpPr>
            <a:stCxn id="3691" idx="1"/>
            <a:endCxn id="3674" idx="3"/>
          </p:cNvCxnSpPr>
          <p:nvPr/>
        </p:nvCxnSpPr>
        <p:spPr>
          <a:xfrm flipH="1">
            <a:off x="11264180" y="3002816"/>
            <a:ext cx="696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00" name="Google Shape;3700;p33"/>
          <p:cNvSpPr txBox="1"/>
          <p:nvPr/>
        </p:nvSpPr>
        <p:spPr>
          <a:xfrm>
            <a:off x="2698876" y="1226743"/>
            <a:ext cx="78951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Wireless SSID: Employee</a:t>
            </a:r>
            <a:endParaRPr/>
          </a:p>
        </p:txBody>
      </p:sp>
      <p:sp>
        <p:nvSpPr>
          <p:cNvPr id="3701" name="Google Shape;3701;p33"/>
          <p:cNvSpPr txBox="1"/>
          <p:nvPr/>
        </p:nvSpPr>
        <p:spPr>
          <a:xfrm>
            <a:off x="2702619" y="1527180"/>
            <a:ext cx="66447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Wireless SSID: Guest</a:t>
            </a:r>
            <a:endParaRPr/>
          </a:p>
        </p:txBody>
      </p:sp>
      <p:sp>
        <p:nvSpPr>
          <p:cNvPr id="3702" name="Google Shape;3702;p33"/>
          <p:cNvSpPr txBox="1"/>
          <p:nvPr/>
        </p:nvSpPr>
        <p:spPr>
          <a:xfrm>
            <a:off x="3088630" y="3498859"/>
            <a:ext cx="39998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</a:t>
            </a:r>
            <a:endParaRPr/>
          </a:p>
        </p:txBody>
      </p:sp>
      <p:sp>
        <p:nvSpPr>
          <p:cNvPr id="3703" name="Google Shape;3703;p33"/>
          <p:cNvSpPr txBox="1"/>
          <p:nvPr/>
        </p:nvSpPr>
        <p:spPr>
          <a:xfrm>
            <a:off x="3124737" y="4777499"/>
            <a:ext cx="377539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Voice VLAN</a:t>
            </a:r>
            <a:endParaRPr/>
          </a:p>
        </p:txBody>
      </p:sp>
      <p:sp>
        <p:nvSpPr>
          <p:cNvPr id="3704" name="Google Shape;3704;p33"/>
          <p:cNvSpPr txBox="1"/>
          <p:nvPr/>
        </p:nvSpPr>
        <p:spPr>
          <a:xfrm>
            <a:off x="2591143" y="5767559"/>
            <a:ext cx="43524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Vendor VLAN</a:t>
            </a:r>
            <a:endParaRPr/>
          </a:p>
        </p:txBody>
      </p:sp>
      <p:cxnSp>
        <p:nvCxnSpPr>
          <p:cNvPr id="3705" name="Google Shape;3705;p33"/>
          <p:cNvCxnSpPr>
            <a:stCxn id="3681" idx="1"/>
            <a:endCxn id="3676" idx="3"/>
          </p:cNvCxnSpPr>
          <p:nvPr/>
        </p:nvCxnSpPr>
        <p:spPr>
          <a:xfrm flipH="1">
            <a:off x="2237585" y="3447440"/>
            <a:ext cx="31200" cy="21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06" name="Google Shape;3706;p33"/>
          <p:cNvSpPr txBox="1"/>
          <p:nvPr/>
        </p:nvSpPr>
        <p:spPr>
          <a:xfrm>
            <a:off x="401684" y="1212105"/>
            <a:ext cx="759824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CC1F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CC1F"/>
                </a:solidFill>
                <a:latin typeface="Arial"/>
                <a:ea typeface="Arial"/>
                <a:cs typeface="Arial"/>
                <a:sym typeface="Arial"/>
              </a:rPr>
              <a:t>Email</a:t>
            </a:r>
            <a:endParaRPr/>
          </a:p>
        </p:txBody>
      </p:sp>
      <p:sp>
        <p:nvSpPr>
          <p:cNvPr id="3707" name="Google Shape;3707;p33"/>
          <p:cNvSpPr txBox="1"/>
          <p:nvPr/>
        </p:nvSpPr>
        <p:spPr>
          <a:xfrm>
            <a:off x="361979" y="2245560"/>
            <a:ext cx="79952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47521"/>
                </a:solidFill>
                <a:latin typeface="Arial"/>
                <a:ea typeface="Arial"/>
                <a:cs typeface="Arial"/>
                <a:sym typeface="Arial"/>
              </a:rPr>
              <a:t>Guest Wireless</a:t>
            </a:r>
            <a:endParaRPr/>
          </a:p>
        </p:txBody>
      </p:sp>
      <p:sp>
        <p:nvSpPr>
          <p:cNvPr id="3708" name="Google Shape;3708;p33"/>
          <p:cNvSpPr txBox="1"/>
          <p:nvPr/>
        </p:nvSpPr>
        <p:spPr>
          <a:xfrm>
            <a:off x="757551" y="3298268"/>
            <a:ext cx="403957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81B7E6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81B7E6"/>
                </a:solidFill>
                <a:latin typeface="Arial"/>
                <a:ea typeface="Arial"/>
                <a:cs typeface="Arial"/>
                <a:sym typeface="Arial"/>
              </a:rPr>
              <a:t>Web</a:t>
            </a:r>
            <a:endParaRPr/>
          </a:p>
        </p:txBody>
      </p:sp>
      <p:sp>
        <p:nvSpPr>
          <p:cNvPr id="3709" name="Google Shape;3709;p33"/>
          <p:cNvSpPr txBox="1"/>
          <p:nvPr/>
        </p:nvSpPr>
        <p:spPr>
          <a:xfrm>
            <a:off x="273444" y="4432014"/>
            <a:ext cx="888064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E835C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E835C"/>
                </a:solidFill>
                <a:latin typeface="Arial"/>
                <a:ea typeface="Arial"/>
                <a:cs typeface="Arial"/>
                <a:sym typeface="Arial"/>
              </a:rPr>
              <a:t>Communication</a:t>
            </a:r>
            <a:endParaRPr/>
          </a:p>
        </p:txBody>
      </p:sp>
      <p:sp>
        <p:nvSpPr>
          <p:cNvPr id="3710" name="Google Shape;3710;p33"/>
          <p:cNvSpPr txBox="1"/>
          <p:nvPr/>
        </p:nvSpPr>
        <p:spPr>
          <a:xfrm>
            <a:off x="436951" y="5558875"/>
            <a:ext cx="724557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F54A1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F54A1"/>
                </a:solidFill>
                <a:latin typeface="Arial"/>
                <a:ea typeface="Arial"/>
                <a:cs typeface="Arial"/>
                <a:sym typeface="Arial"/>
              </a:rPr>
              <a:t>Third Parties</a:t>
            </a:r>
            <a:endParaRPr/>
          </a:p>
        </p:txBody>
      </p:sp>
      <p:sp>
        <p:nvSpPr>
          <p:cNvPr id="3711" name="Google Shape;3711;p33"/>
          <p:cNvSpPr txBox="1"/>
          <p:nvPr/>
        </p:nvSpPr>
        <p:spPr>
          <a:xfrm>
            <a:off x="1360376" y="1227456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3712" name="Google Shape;3712;p33"/>
          <p:cNvSpPr txBox="1"/>
          <p:nvPr/>
        </p:nvSpPr>
        <p:spPr>
          <a:xfrm>
            <a:off x="1355466" y="2360530"/>
            <a:ext cx="49532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</p:txBody>
      </p:sp>
      <p:sp>
        <p:nvSpPr>
          <p:cNvPr id="3713" name="Google Shape;3713;p33"/>
          <p:cNvSpPr txBox="1"/>
          <p:nvPr/>
        </p:nvSpPr>
        <p:spPr>
          <a:xfrm>
            <a:off x="1356603" y="3308939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3714" name="Google Shape;3714;p33"/>
          <p:cNvSpPr txBox="1"/>
          <p:nvPr/>
        </p:nvSpPr>
        <p:spPr>
          <a:xfrm>
            <a:off x="1359278" y="4447402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3715" name="Google Shape;3715;p33"/>
          <p:cNvSpPr txBox="1"/>
          <p:nvPr/>
        </p:nvSpPr>
        <p:spPr>
          <a:xfrm>
            <a:off x="3119515" y="4685166"/>
            <a:ext cx="23647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sp>
        <p:nvSpPr>
          <p:cNvPr id="3716" name="Google Shape;3716;p33"/>
          <p:cNvSpPr txBox="1"/>
          <p:nvPr/>
        </p:nvSpPr>
        <p:spPr>
          <a:xfrm>
            <a:off x="391149" y="6508873"/>
            <a:ext cx="690895" cy="2821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Business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Use Cases</a:t>
            </a:r>
            <a:endParaRPr/>
          </a:p>
        </p:txBody>
      </p:sp>
      <p:sp>
        <p:nvSpPr>
          <p:cNvPr id="3717" name="Google Shape;3717;p33"/>
          <p:cNvSpPr txBox="1"/>
          <p:nvPr/>
        </p:nvSpPr>
        <p:spPr>
          <a:xfrm>
            <a:off x="1892612" y="6508873"/>
            <a:ext cx="628378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Endpoints</a:t>
            </a:r>
            <a:endParaRPr/>
          </a:p>
        </p:txBody>
      </p:sp>
      <p:sp>
        <p:nvSpPr>
          <p:cNvPr id="3718" name="Google Shape;3718;p33"/>
          <p:cNvSpPr txBox="1"/>
          <p:nvPr/>
        </p:nvSpPr>
        <p:spPr>
          <a:xfrm>
            <a:off x="3811208" y="6508873"/>
            <a:ext cx="455253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Access</a:t>
            </a:r>
            <a:endParaRPr/>
          </a:p>
        </p:txBody>
      </p:sp>
      <p:sp>
        <p:nvSpPr>
          <p:cNvPr id="3719" name="Google Shape;3719;p33"/>
          <p:cNvSpPr txBox="1"/>
          <p:nvPr/>
        </p:nvSpPr>
        <p:spPr>
          <a:xfrm>
            <a:off x="9608396" y="6508873"/>
            <a:ext cx="541816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Services</a:t>
            </a:r>
            <a:endParaRPr/>
          </a:p>
        </p:txBody>
      </p:sp>
      <p:sp>
        <p:nvSpPr>
          <p:cNvPr id="3720" name="Google Shape;3720;p33"/>
          <p:cNvSpPr txBox="1"/>
          <p:nvPr/>
        </p:nvSpPr>
        <p:spPr>
          <a:xfrm>
            <a:off x="1773287" y="914592"/>
            <a:ext cx="54983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LT3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Laptop</a:t>
            </a:r>
            <a:endParaRPr/>
          </a:p>
        </p:txBody>
      </p:sp>
      <p:sp>
        <p:nvSpPr>
          <p:cNvPr id="3721" name="Google Shape;3721;p33"/>
          <p:cNvSpPr txBox="1"/>
          <p:nvPr/>
        </p:nvSpPr>
        <p:spPr>
          <a:xfrm>
            <a:off x="1734816" y="3000897"/>
            <a:ext cx="626775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PoS2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Branch Point of Sale</a:t>
            </a:r>
            <a:endParaRPr/>
          </a:p>
        </p:txBody>
      </p:sp>
      <p:sp>
        <p:nvSpPr>
          <p:cNvPr id="3722" name="Google Shape;3722;p33"/>
          <p:cNvSpPr txBox="1"/>
          <p:nvPr/>
        </p:nvSpPr>
        <p:spPr>
          <a:xfrm>
            <a:off x="1743286" y="4130477"/>
            <a:ext cx="64921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DT4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Computer</a:t>
            </a:r>
            <a:endParaRPr/>
          </a:p>
        </p:txBody>
      </p:sp>
      <p:sp>
        <p:nvSpPr>
          <p:cNvPr id="3723" name="Google Shape;3723;p33"/>
          <p:cNvSpPr txBox="1"/>
          <p:nvPr/>
        </p:nvSpPr>
        <p:spPr>
          <a:xfrm>
            <a:off x="1863221" y="1953584"/>
            <a:ext cx="41037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GD7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Guest Device</a:t>
            </a:r>
            <a:endParaRPr/>
          </a:p>
        </p:txBody>
      </p:sp>
      <p:sp>
        <p:nvSpPr>
          <p:cNvPr id="3724" name="Google Shape;3724;p33"/>
          <p:cNvSpPr txBox="1"/>
          <p:nvPr/>
        </p:nvSpPr>
        <p:spPr>
          <a:xfrm>
            <a:off x="1773287" y="5258359"/>
            <a:ext cx="53219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CTRL8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Building Controls</a:t>
            </a:r>
            <a:endParaRPr/>
          </a:p>
        </p:txBody>
      </p:sp>
      <p:sp>
        <p:nvSpPr>
          <p:cNvPr id="3725" name="Google Shape;3725;p33"/>
          <p:cNvSpPr txBox="1"/>
          <p:nvPr/>
        </p:nvSpPr>
        <p:spPr>
          <a:xfrm>
            <a:off x="2593747" y="4132933"/>
            <a:ext cx="42800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PH2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CP-9951-C-K9</a:t>
            </a:r>
            <a:endParaRPr/>
          </a:p>
        </p:txBody>
      </p:sp>
      <p:sp>
        <p:nvSpPr>
          <p:cNvPr id="3726" name="Google Shape;3726;p33"/>
          <p:cNvSpPr txBox="1"/>
          <p:nvPr/>
        </p:nvSpPr>
        <p:spPr>
          <a:xfrm>
            <a:off x="6836474" y="2823200"/>
            <a:ext cx="34785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C9404R</a:t>
            </a:r>
            <a:endParaRPr/>
          </a:p>
        </p:txBody>
      </p:sp>
      <p:sp>
        <p:nvSpPr>
          <p:cNvPr id="3727" name="Google Shape;3727;p33"/>
          <p:cNvSpPr txBox="1"/>
          <p:nvPr/>
        </p:nvSpPr>
        <p:spPr>
          <a:xfrm>
            <a:off x="3832155" y="911727"/>
            <a:ext cx="41036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AP3-5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C9120AXE-A</a:t>
            </a:r>
            <a:endParaRPr/>
          </a:p>
        </p:txBody>
      </p:sp>
      <p:sp>
        <p:nvSpPr>
          <p:cNvPr id="3728" name="Google Shape;3728;p33"/>
          <p:cNvSpPr txBox="1"/>
          <p:nvPr/>
        </p:nvSpPr>
        <p:spPr>
          <a:xfrm>
            <a:off x="10924706" y="3207168"/>
            <a:ext cx="35266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ISR1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ISR4431-K9</a:t>
            </a:r>
            <a:endParaRPr/>
          </a:p>
        </p:txBody>
      </p:sp>
      <p:sp>
        <p:nvSpPr>
          <p:cNvPr id="3729" name="Google Shape;3729;p33"/>
          <p:cNvSpPr txBox="1"/>
          <p:nvPr/>
        </p:nvSpPr>
        <p:spPr>
          <a:xfrm>
            <a:off x="1757053" y="4336233"/>
            <a:ext cx="63081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10.10.2.6/24</a:t>
            </a:r>
            <a:endParaRPr/>
          </a:p>
        </p:txBody>
      </p:sp>
      <p:sp>
        <p:nvSpPr>
          <p:cNvPr id="3730" name="Google Shape;3730;p33"/>
          <p:cNvSpPr txBox="1"/>
          <p:nvPr/>
        </p:nvSpPr>
        <p:spPr>
          <a:xfrm>
            <a:off x="1722014" y="3196516"/>
            <a:ext cx="667683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STATIC: 10.10.2.5/24</a:t>
            </a:r>
            <a:endParaRPr/>
          </a:p>
        </p:txBody>
      </p:sp>
      <p:sp>
        <p:nvSpPr>
          <p:cNvPr id="3731" name="Google Shape;3731;p33"/>
          <p:cNvSpPr txBox="1"/>
          <p:nvPr/>
        </p:nvSpPr>
        <p:spPr>
          <a:xfrm>
            <a:off x="3721642" y="1108704"/>
            <a:ext cx="651653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10.10.1.213-5/24</a:t>
            </a:r>
            <a:endParaRPr/>
          </a:p>
        </p:txBody>
      </p:sp>
      <p:sp>
        <p:nvSpPr>
          <p:cNvPr id="3732" name="Google Shape;3732;p33"/>
          <p:cNvSpPr txBox="1"/>
          <p:nvPr/>
        </p:nvSpPr>
        <p:spPr>
          <a:xfrm>
            <a:off x="1720184" y="5462054"/>
            <a:ext cx="667683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STATIC: 10.10.6.5/24</a:t>
            </a:r>
            <a:endParaRPr/>
          </a:p>
        </p:txBody>
      </p:sp>
      <p:sp>
        <p:nvSpPr>
          <p:cNvPr id="3733" name="Google Shape;3733;p33"/>
          <p:cNvSpPr txBox="1"/>
          <p:nvPr/>
        </p:nvSpPr>
        <p:spPr>
          <a:xfrm>
            <a:off x="1754326" y="2162159"/>
            <a:ext cx="66928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172.16.1.5/16</a:t>
            </a:r>
            <a:endParaRPr/>
          </a:p>
        </p:txBody>
      </p:sp>
      <p:sp>
        <p:nvSpPr>
          <p:cNvPr id="3734" name="Google Shape;3734;p33"/>
          <p:cNvSpPr txBox="1"/>
          <p:nvPr/>
        </p:nvSpPr>
        <p:spPr>
          <a:xfrm>
            <a:off x="1748308" y="1116061"/>
            <a:ext cx="63081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10.10.3.5/24</a:t>
            </a:r>
            <a:endParaRPr/>
          </a:p>
        </p:txBody>
      </p:sp>
      <p:sp>
        <p:nvSpPr>
          <p:cNvPr id="3735" name="Google Shape;3735;p33"/>
          <p:cNvSpPr txBox="1"/>
          <p:nvPr/>
        </p:nvSpPr>
        <p:spPr>
          <a:xfrm>
            <a:off x="2495622" y="4331276"/>
            <a:ext cx="63081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10.10.5.5/24</a:t>
            </a:r>
            <a:endParaRPr/>
          </a:p>
        </p:txBody>
      </p:sp>
      <p:sp>
        <p:nvSpPr>
          <p:cNvPr id="3736" name="Google Shape;3736;p33"/>
          <p:cNvSpPr txBox="1"/>
          <p:nvPr/>
        </p:nvSpPr>
        <p:spPr>
          <a:xfrm>
            <a:off x="6709453" y="3022272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10.10.1.11/24</a:t>
            </a:r>
            <a:endParaRPr/>
          </a:p>
        </p:txBody>
      </p:sp>
      <p:sp>
        <p:nvSpPr>
          <p:cNvPr id="3737" name="Google Shape;3737;p33"/>
          <p:cNvSpPr txBox="1"/>
          <p:nvPr/>
        </p:nvSpPr>
        <p:spPr>
          <a:xfrm>
            <a:off x="10789929" y="3423330"/>
            <a:ext cx="62760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10.10.255.21/32</a:t>
            </a:r>
            <a:endParaRPr/>
          </a:p>
        </p:txBody>
      </p:sp>
      <p:sp>
        <p:nvSpPr>
          <p:cNvPr id="3738" name="Google Shape;3738;p33"/>
          <p:cNvSpPr txBox="1"/>
          <p:nvPr/>
        </p:nvSpPr>
        <p:spPr>
          <a:xfrm>
            <a:off x="11433926" y="3073646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3739" name="Google Shape;3739;p33"/>
          <p:cNvSpPr txBox="1"/>
          <p:nvPr/>
        </p:nvSpPr>
        <p:spPr>
          <a:xfrm>
            <a:off x="11480271" y="3195134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198.51.100.91/24</a:t>
            </a:r>
            <a:endParaRPr/>
          </a:p>
        </p:txBody>
      </p:sp>
      <p:sp>
        <p:nvSpPr>
          <p:cNvPr id="3740" name="Google Shape;3740;p33"/>
          <p:cNvSpPr txBox="1"/>
          <p:nvPr/>
        </p:nvSpPr>
        <p:spPr>
          <a:xfrm>
            <a:off x="7355684" y="4331075"/>
            <a:ext cx="31000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T1/7</a:t>
            </a:r>
            <a:endParaRPr/>
          </a:p>
        </p:txBody>
      </p:sp>
      <p:cxnSp>
        <p:nvCxnSpPr>
          <p:cNvPr id="3741" name="Google Shape;3741;p33"/>
          <p:cNvCxnSpPr>
            <a:stCxn id="3683" idx="3"/>
            <a:endCxn id="3690" idx="1"/>
          </p:cNvCxnSpPr>
          <p:nvPr/>
        </p:nvCxnSpPr>
        <p:spPr>
          <a:xfrm>
            <a:off x="3184604" y="4585904"/>
            <a:ext cx="308100" cy="600"/>
          </a:xfrm>
          <a:prstGeom prst="bentConnector3">
            <a:avLst>
              <a:gd name="adj1" fmla="val 50024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42" name="Google Shape;3742;p33"/>
          <p:cNvSpPr txBox="1"/>
          <p:nvPr/>
        </p:nvSpPr>
        <p:spPr>
          <a:xfrm>
            <a:off x="7399871" y="3217017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T1/1-4</a:t>
            </a:r>
            <a:endParaRPr/>
          </a:p>
        </p:txBody>
      </p:sp>
      <p:sp>
        <p:nvSpPr>
          <p:cNvPr id="3743" name="Google Shape;3743;p33"/>
          <p:cNvSpPr txBox="1"/>
          <p:nvPr/>
        </p:nvSpPr>
        <p:spPr>
          <a:xfrm>
            <a:off x="7396407" y="3825610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T1/1-4</a:t>
            </a:r>
            <a:endParaRPr/>
          </a:p>
        </p:txBody>
      </p:sp>
      <p:cxnSp>
        <p:nvCxnSpPr>
          <p:cNvPr id="3744" name="Google Shape;3744;p33"/>
          <p:cNvCxnSpPr/>
          <p:nvPr/>
        </p:nvCxnSpPr>
        <p:spPr>
          <a:xfrm flipH="1">
            <a:off x="7453302" y="3309350"/>
            <a:ext cx="3464" cy="51626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745" name="Google Shape;3745;p33"/>
          <p:cNvCxnSpPr/>
          <p:nvPr/>
        </p:nvCxnSpPr>
        <p:spPr>
          <a:xfrm flipH="1">
            <a:off x="7564144" y="3309350"/>
            <a:ext cx="3464" cy="51626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46" name="Google Shape;3746;p33"/>
          <p:cNvSpPr/>
          <p:nvPr/>
        </p:nvSpPr>
        <p:spPr>
          <a:xfrm>
            <a:off x="7377869" y="3477541"/>
            <a:ext cx="284934" cy="102710"/>
          </a:xfrm>
          <a:prstGeom prst="ellipse">
            <a:avLst/>
          </a:prstGeom>
          <a:noFill/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747" name="Google Shape;3747;p33"/>
          <p:cNvSpPr txBox="1"/>
          <p:nvPr/>
        </p:nvSpPr>
        <p:spPr>
          <a:xfrm>
            <a:off x="7726460" y="4073905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T1/5</a:t>
            </a:r>
            <a:endParaRPr/>
          </a:p>
        </p:txBody>
      </p:sp>
      <p:sp>
        <p:nvSpPr>
          <p:cNvPr id="3748" name="Google Shape;3748;p33"/>
          <p:cNvSpPr txBox="1"/>
          <p:nvPr/>
        </p:nvSpPr>
        <p:spPr>
          <a:xfrm>
            <a:off x="10630192" y="4092560"/>
            <a:ext cx="26038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cxnSp>
        <p:nvCxnSpPr>
          <p:cNvPr id="3749" name="Google Shape;3749;p33"/>
          <p:cNvCxnSpPr/>
          <p:nvPr/>
        </p:nvCxnSpPr>
        <p:spPr>
          <a:xfrm flipH="1">
            <a:off x="3977950" y="1669243"/>
            <a:ext cx="2088" cy="46346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750" name="Google Shape;3750;p33"/>
          <p:cNvCxnSpPr>
            <a:stCxn id="3748" idx="3"/>
            <a:endCxn id="3751" idx="1"/>
          </p:cNvCxnSpPr>
          <p:nvPr/>
        </p:nvCxnSpPr>
        <p:spPr>
          <a:xfrm rot="10800000" flipH="1">
            <a:off x="10890575" y="4137527"/>
            <a:ext cx="309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52" name="Google Shape;3752;p33"/>
          <p:cNvSpPr txBox="1"/>
          <p:nvPr/>
        </p:nvSpPr>
        <p:spPr>
          <a:xfrm>
            <a:off x="10928935" y="3657093"/>
            <a:ext cx="35266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ISR2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ISR4431-K9</a:t>
            </a:r>
            <a:endParaRPr/>
          </a:p>
        </p:txBody>
      </p:sp>
      <p:sp>
        <p:nvSpPr>
          <p:cNvPr id="3753" name="Google Shape;3753;p33"/>
          <p:cNvSpPr txBox="1"/>
          <p:nvPr/>
        </p:nvSpPr>
        <p:spPr>
          <a:xfrm>
            <a:off x="10789924" y="3878623"/>
            <a:ext cx="62760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10.10.255.22/32</a:t>
            </a:r>
            <a:endParaRPr/>
          </a:p>
        </p:txBody>
      </p:sp>
      <p:sp>
        <p:nvSpPr>
          <p:cNvPr id="3754" name="Google Shape;3754;p33"/>
          <p:cNvSpPr txBox="1"/>
          <p:nvPr/>
        </p:nvSpPr>
        <p:spPr>
          <a:xfrm>
            <a:off x="11328066" y="4092560"/>
            <a:ext cx="24450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G3/0/2</a:t>
            </a:r>
            <a:endParaRPr/>
          </a:p>
        </p:txBody>
      </p:sp>
      <p:cxnSp>
        <p:nvCxnSpPr>
          <p:cNvPr id="3755" name="Google Shape;3755;p33"/>
          <p:cNvCxnSpPr>
            <a:stCxn id="3754" idx="1"/>
            <a:endCxn id="3751" idx="3"/>
          </p:cNvCxnSpPr>
          <p:nvPr/>
        </p:nvCxnSpPr>
        <p:spPr>
          <a:xfrm rot="10800000">
            <a:off x="11265366" y="4137527"/>
            <a:ext cx="627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56" name="Google Shape;3756;p33"/>
          <p:cNvSpPr txBox="1"/>
          <p:nvPr/>
        </p:nvSpPr>
        <p:spPr>
          <a:xfrm>
            <a:off x="11424562" y="4210404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3757" name="Google Shape;3757;p33"/>
          <p:cNvSpPr txBox="1"/>
          <p:nvPr/>
        </p:nvSpPr>
        <p:spPr>
          <a:xfrm>
            <a:off x="11471439" y="4328352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198.51.100.92/24</a:t>
            </a:r>
            <a:endParaRPr/>
          </a:p>
        </p:txBody>
      </p:sp>
      <p:pic>
        <p:nvPicPr>
          <p:cNvPr id="3751" name="Google Shape;3751;p33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0921361" y="3986654"/>
            <a:ext cx="343997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3758" name="Google Shape;3758;p33"/>
          <p:cNvSpPr txBox="1"/>
          <p:nvPr/>
        </p:nvSpPr>
        <p:spPr>
          <a:xfrm>
            <a:off x="6842913" y="3945799"/>
            <a:ext cx="34785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C9404R</a:t>
            </a:r>
            <a:endParaRPr/>
          </a:p>
        </p:txBody>
      </p:sp>
      <p:sp>
        <p:nvSpPr>
          <p:cNvPr id="3759" name="Google Shape;3759;p33"/>
          <p:cNvSpPr txBox="1"/>
          <p:nvPr/>
        </p:nvSpPr>
        <p:spPr>
          <a:xfrm>
            <a:off x="6712737" y="4160658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10.10.1.12/24</a:t>
            </a:r>
            <a:endParaRPr/>
          </a:p>
        </p:txBody>
      </p:sp>
      <p:cxnSp>
        <p:nvCxnSpPr>
          <p:cNvPr id="3760" name="Google Shape;3760;p33"/>
          <p:cNvCxnSpPr>
            <a:stCxn id="3673" idx="2"/>
            <a:endCxn id="3685" idx="0"/>
          </p:cNvCxnSpPr>
          <p:nvPr/>
        </p:nvCxnSpPr>
        <p:spPr>
          <a:xfrm>
            <a:off x="4037333" y="1515964"/>
            <a:ext cx="2400" cy="60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61" name="Google Shape;3761;p33"/>
          <p:cNvSpPr txBox="1"/>
          <p:nvPr/>
        </p:nvSpPr>
        <p:spPr>
          <a:xfrm>
            <a:off x="5297087" y="6508873"/>
            <a:ext cx="882903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Distribution</a:t>
            </a:r>
            <a:endParaRPr/>
          </a:p>
        </p:txBody>
      </p:sp>
      <p:pic>
        <p:nvPicPr>
          <p:cNvPr id="3762" name="Google Shape;3762;p33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3862988" y="225734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763" name="Google Shape;3763;p33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3856012" y="4434806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3764" name="Google Shape;3764;p33"/>
          <p:cNvCxnSpPr>
            <a:stCxn id="3690" idx="3"/>
            <a:endCxn id="3763" idx="1"/>
          </p:cNvCxnSpPr>
          <p:nvPr/>
        </p:nvCxnSpPr>
        <p:spPr>
          <a:xfrm rot="10800000" flipH="1">
            <a:off x="3805073" y="4585600"/>
            <a:ext cx="51000" cy="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765" name="Google Shape;3765;p33"/>
          <p:cNvCxnSpPr>
            <a:stCxn id="3687" idx="0"/>
            <a:endCxn id="3762" idx="2"/>
          </p:cNvCxnSpPr>
          <p:nvPr/>
        </p:nvCxnSpPr>
        <p:spPr>
          <a:xfrm rot="10800000">
            <a:off x="4037472" y="2559220"/>
            <a:ext cx="300" cy="35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66" name="Google Shape;3766;p33"/>
          <p:cNvSpPr txBox="1"/>
          <p:nvPr/>
        </p:nvSpPr>
        <p:spPr>
          <a:xfrm>
            <a:off x="4254104" y="2361593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sp>
        <p:nvSpPr>
          <p:cNvPr id="3767" name="Google Shape;3767;p33"/>
          <p:cNvSpPr txBox="1"/>
          <p:nvPr/>
        </p:nvSpPr>
        <p:spPr>
          <a:xfrm>
            <a:off x="4254493" y="4539358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G0/2</a:t>
            </a:r>
            <a:endParaRPr/>
          </a:p>
        </p:txBody>
      </p:sp>
      <p:cxnSp>
        <p:nvCxnSpPr>
          <p:cNvPr id="3768" name="Google Shape;3768;p33"/>
          <p:cNvCxnSpPr>
            <a:stCxn id="3766" idx="1"/>
            <a:endCxn id="3762" idx="3"/>
          </p:cNvCxnSpPr>
          <p:nvPr/>
        </p:nvCxnSpPr>
        <p:spPr>
          <a:xfrm flipH="1">
            <a:off x="4211804" y="2407759"/>
            <a:ext cx="42300" cy="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769" name="Google Shape;3769;p33"/>
          <p:cNvCxnSpPr>
            <a:stCxn id="3767" idx="1"/>
            <a:endCxn id="3763" idx="3"/>
          </p:cNvCxnSpPr>
          <p:nvPr/>
        </p:nvCxnSpPr>
        <p:spPr>
          <a:xfrm flipH="1">
            <a:off x="4204693" y="4585524"/>
            <a:ext cx="49800" cy="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70" name="Google Shape;3770;p33"/>
          <p:cNvSpPr txBox="1"/>
          <p:nvPr/>
        </p:nvSpPr>
        <p:spPr>
          <a:xfrm>
            <a:off x="3391179" y="4132623"/>
            <a:ext cx="45525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SW6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C9300-24UX-A</a:t>
            </a:r>
            <a:endParaRPr/>
          </a:p>
        </p:txBody>
      </p:sp>
      <p:sp>
        <p:nvSpPr>
          <p:cNvPr id="3771" name="Google Shape;3771;p33"/>
          <p:cNvSpPr txBox="1"/>
          <p:nvPr/>
        </p:nvSpPr>
        <p:spPr>
          <a:xfrm>
            <a:off x="3358017" y="2005890"/>
            <a:ext cx="37830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SW5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C9300-UX-A</a:t>
            </a:r>
            <a:endParaRPr/>
          </a:p>
        </p:txBody>
      </p:sp>
      <p:sp>
        <p:nvSpPr>
          <p:cNvPr id="3772" name="Google Shape;3772;p33"/>
          <p:cNvSpPr txBox="1"/>
          <p:nvPr/>
        </p:nvSpPr>
        <p:spPr>
          <a:xfrm>
            <a:off x="3281045" y="2200766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10.10.1.23/24</a:t>
            </a:r>
            <a:endParaRPr/>
          </a:p>
        </p:txBody>
      </p:sp>
      <p:sp>
        <p:nvSpPr>
          <p:cNvPr id="3773" name="Google Shape;3773;p33"/>
          <p:cNvSpPr txBox="1"/>
          <p:nvPr/>
        </p:nvSpPr>
        <p:spPr>
          <a:xfrm>
            <a:off x="3341092" y="4328593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10.10.1.24/24</a:t>
            </a:r>
            <a:endParaRPr/>
          </a:p>
        </p:txBody>
      </p:sp>
      <p:pic>
        <p:nvPicPr>
          <p:cNvPr id="3774" name="Google Shape;3774;p33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9812997" y="5506354"/>
            <a:ext cx="347470" cy="297831"/>
          </a:xfrm>
          <a:prstGeom prst="rect">
            <a:avLst/>
          </a:prstGeom>
          <a:noFill/>
          <a:ln>
            <a:noFill/>
          </a:ln>
        </p:spPr>
      </p:pic>
      <p:sp>
        <p:nvSpPr>
          <p:cNvPr id="3775" name="Google Shape;3775;p33"/>
          <p:cNvSpPr txBox="1"/>
          <p:nvPr/>
        </p:nvSpPr>
        <p:spPr>
          <a:xfrm>
            <a:off x="8853323" y="2948192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3776" name="Google Shape;3776;p33"/>
          <p:cNvSpPr txBox="1"/>
          <p:nvPr/>
        </p:nvSpPr>
        <p:spPr>
          <a:xfrm>
            <a:off x="8849342" y="4072617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3777" name="Google Shape;3777;p33"/>
          <p:cNvSpPr txBox="1"/>
          <p:nvPr/>
        </p:nvSpPr>
        <p:spPr>
          <a:xfrm>
            <a:off x="10204337" y="3326518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G1/1</a:t>
            </a:r>
            <a:endParaRPr/>
          </a:p>
        </p:txBody>
      </p:sp>
      <p:sp>
        <p:nvSpPr>
          <p:cNvPr id="3778" name="Google Shape;3778;p33"/>
          <p:cNvSpPr txBox="1"/>
          <p:nvPr/>
        </p:nvSpPr>
        <p:spPr>
          <a:xfrm>
            <a:off x="10210529" y="3741793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</a:t>
            </a:r>
            <a:endParaRPr/>
          </a:p>
        </p:txBody>
      </p:sp>
      <p:sp>
        <p:nvSpPr>
          <p:cNvPr id="3779" name="Google Shape;3779;p33"/>
          <p:cNvSpPr txBox="1"/>
          <p:nvPr/>
        </p:nvSpPr>
        <p:spPr>
          <a:xfrm>
            <a:off x="8571764" y="1856317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G1/2</a:t>
            </a:r>
            <a:endParaRPr/>
          </a:p>
        </p:txBody>
      </p:sp>
      <p:sp>
        <p:nvSpPr>
          <p:cNvPr id="3780" name="Google Shape;3780;p33"/>
          <p:cNvSpPr txBox="1"/>
          <p:nvPr/>
        </p:nvSpPr>
        <p:spPr>
          <a:xfrm>
            <a:off x="9170381" y="4852232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</a:t>
            </a:r>
            <a:endParaRPr/>
          </a:p>
        </p:txBody>
      </p:sp>
      <p:sp>
        <p:nvSpPr>
          <p:cNvPr id="3781" name="Google Shape;3781;p33"/>
          <p:cNvSpPr txBox="1"/>
          <p:nvPr/>
        </p:nvSpPr>
        <p:spPr>
          <a:xfrm>
            <a:off x="8543514" y="3365102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3782" name="Google Shape;3782;p33"/>
          <p:cNvSpPr txBox="1"/>
          <p:nvPr/>
        </p:nvSpPr>
        <p:spPr>
          <a:xfrm>
            <a:off x="8538090" y="3643616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3783" name="Google Shape;3783;p33"/>
          <p:cNvSpPr txBox="1"/>
          <p:nvPr/>
        </p:nvSpPr>
        <p:spPr>
          <a:xfrm>
            <a:off x="7399871" y="2697343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T1/7</a:t>
            </a:r>
            <a:endParaRPr/>
          </a:p>
        </p:txBody>
      </p:sp>
      <p:cxnSp>
        <p:nvCxnSpPr>
          <p:cNvPr id="3784" name="Google Shape;3784;p33"/>
          <p:cNvCxnSpPr>
            <a:stCxn id="3781" idx="2"/>
            <a:endCxn id="3782" idx="0"/>
          </p:cNvCxnSpPr>
          <p:nvPr/>
        </p:nvCxnSpPr>
        <p:spPr>
          <a:xfrm flipH="1">
            <a:off x="8633021" y="3457435"/>
            <a:ext cx="5400" cy="186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785" name="Google Shape;3785;p33"/>
          <p:cNvCxnSpPr>
            <a:stCxn id="3777" idx="3"/>
            <a:endCxn id="3684" idx="1"/>
          </p:cNvCxnSpPr>
          <p:nvPr/>
        </p:nvCxnSpPr>
        <p:spPr>
          <a:xfrm rot="10800000" flipH="1">
            <a:off x="10394150" y="3003684"/>
            <a:ext cx="246900" cy="369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786" name="Google Shape;3786;p33"/>
          <p:cNvCxnSpPr>
            <a:stCxn id="3778" idx="3"/>
            <a:endCxn id="3748" idx="1"/>
          </p:cNvCxnSpPr>
          <p:nvPr/>
        </p:nvCxnSpPr>
        <p:spPr>
          <a:xfrm>
            <a:off x="10400342" y="3787959"/>
            <a:ext cx="229800" cy="350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787" name="Google Shape;3787;p33"/>
          <p:cNvCxnSpPr>
            <a:stCxn id="3691" idx="3"/>
          </p:cNvCxnSpPr>
          <p:nvPr/>
        </p:nvCxnSpPr>
        <p:spPr>
          <a:xfrm>
            <a:off x="11578287" y="3002816"/>
            <a:ext cx="5571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3788" name="Google Shape;3788;p33"/>
          <p:cNvCxnSpPr>
            <a:stCxn id="3754" idx="3"/>
          </p:cNvCxnSpPr>
          <p:nvPr/>
        </p:nvCxnSpPr>
        <p:spPr>
          <a:xfrm>
            <a:off x="11572573" y="4138727"/>
            <a:ext cx="5499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3789" name="Google Shape;3789;p33"/>
          <p:cNvSpPr txBox="1"/>
          <p:nvPr/>
        </p:nvSpPr>
        <p:spPr>
          <a:xfrm>
            <a:off x="8347731" y="1176018"/>
            <a:ext cx="439224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WSec1</a:t>
            </a:r>
            <a:endParaRPr/>
          </a:p>
        </p:txBody>
      </p:sp>
      <p:sp>
        <p:nvSpPr>
          <p:cNvPr id="3790" name="Google Shape;3790;p33"/>
          <p:cNvSpPr txBox="1"/>
          <p:nvPr/>
        </p:nvSpPr>
        <p:spPr>
          <a:xfrm>
            <a:off x="8230387" y="4072618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3791" name="Google Shape;3791;p33"/>
          <p:cNvSpPr txBox="1"/>
          <p:nvPr/>
        </p:nvSpPr>
        <p:spPr>
          <a:xfrm>
            <a:off x="8303525" y="4298234"/>
            <a:ext cx="30617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FP2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FP4150-X</a:t>
            </a:r>
            <a:endParaRPr/>
          </a:p>
        </p:txBody>
      </p:sp>
      <p:sp>
        <p:nvSpPr>
          <p:cNvPr id="3792" name="Google Shape;3792;p33"/>
          <p:cNvSpPr txBox="1"/>
          <p:nvPr/>
        </p:nvSpPr>
        <p:spPr>
          <a:xfrm>
            <a:off x="8313254" y="2498783"/>
            <a:ext cx="30617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FP1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FP4150-X</a:t>
            </a:r>
            <a:endParaRPr/>
          </a:p>
        </p:txBody>
      </p:sp>
      <p:pic>
        <p:nvPicPr>
          <p:cNvPr id="3793" name="Google Shape;3793;p33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8460299" y="2843389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3794" name="Google Shape;3794;p33"/>
          <p:cNvSpPr txBox="1"/>
          <p:nvPr/>
        </p:nvSpPr>
        <p:spPr>
          <a:xfrm>
            <a:off x="8143983" y="2699149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10.10.1.41/24</a:t>
            </a:r>
            <a:endParaRPr/>
          </a:p>
        </p:txBody>
      </p:sp>
      <p:sp>
        <p:nvSpPr>
          <p:cNvPr id="3795" name="Google Shape;3795;p33"/>
          <p:cNvSpPr txBox="1"/>
          <p:nvPr/>
        </p:nvSpPr>
        <p:spPr>
          <a:xfrm>
            <a:off x="8154696" y="4509860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10.10.1.42/24</a:t>
            </a:r>
            <a:endParaRPr/>
          </a:p>
        </p:txBody>
      </p:sp>
      <p:cxnSp>
        <p:nvCxnSpPr>
          <p:cNvPr id="3796" name="Google Shape;3796;p33"/>
          <p:cNvCxnSpPr>
            <a:stCxn id="3763" idx="2"/>
            <a:endCxn id="3686" idx="0"/>
          </p:cNvCxnSpPr>
          <p:nvPr/>
        </p:nvCxnSpPr>
        <p:spPr>
          <a:xfrm>
            <a:off x="4030358" y="4736558"/>
            <a:ext cx="2400" cy="40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797" name="Google Shape;3797;p33"/>
          <p:cNvCxnSpPr>
            <a:stCxn id="3680" idx="3"/>
            <a:endCxn id="3686" idx="2"/>
          </p:cNvCxnSpPr>
          <p:nvPr/>
        </p:nvCxnSpPr>
        <p:spPr>
          <a:xfrm rot="10800000" flipH="1">
            <a:off x="2237450" y="4869392"/>
            <a:ext cx="1795200" cy="8520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798" name="Google Shape;3798;p33"/>
          <p:cNvCxnSpPr>
            <a:stCxn id="3688" idx="2"/>
            <a:endCxn id="3762" idx="0"/>
          </p:cNvCxnSpPr>
          <p:nvPr/>
        </p:nvCxnSpPr>
        <p:spPr>
          <a:xfrm flipH="1">
            <a:off x="4037284" y="2225037"/>
            <a:ext cx="300" cy="3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799" name="Google Shape;3799;p33"/>
          <p:cNvSpPr txBox="1"/>
          <p:nvPr/>
        </p:nvSpPr>
        <p:spPr>
          <a:xfrm>
            <a:off x="4254104" y="2591467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G0/2</a:t>
            </a:r>
            <a:endParaRPr/>
          </a:p>
        </p:txBody>
      </p:sp>
      <p:sp>
        <p:nvSpPr>
          <p:cNvPr id="3800" name="Google Shape;3800;p33"/>
          <p:cNvSpPr txBox="1"/>
          <p:nvPr/>
        </p:nvSpPr>
        <p:spPr>
          <a:xfrm>
            <a:off x="4257945" y="4286362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cxnSp>
        <p:nvCxnSpPr>
          <p:cNvPr id="3801" name="Google Shape;3801;p33"/>
          <p:cNvCxnSpPr>
            <a:stCxn id="3800" idx="2"/>
          </p:cNvCxnSpPr>
          <p:nvPr/>
        </p:nvCxnSpPr>
        <p:spPr>
          <a:xfrm flipH="1">
            <a:off x="4146569" y="4378695"/>
            <a:ext cx="209400" cy="129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02" name="Google Shape;3802;p33"/>
          <p:cNvCxnSpPr>
            <a:stCxn id="3799" idx="0"/>
          </p:cNvCxnSpPr>
          <p:nvPr/>
        </p:nvCxnSpPr>
        <p:spPr>
          <a:xfrm rot="10800000">
            <a:off x="4152328" y="2508067"/>
            <a:ext cx="199800" cy="83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03" name="Google Shape;3803;p33"/>
          <p:cNvCxnSpPr/>
          <p:nvPr/>
        </p:nvCxnSpPr>
        <p:spPr>
          <a:xfrm flipH="1">
            <a:off x="4103844" y="1669243"/>
            <a:ext cx="2088" cy="46346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04" name="Google Shape;3804;p33"/>
          <p:cNvCxnSpPr>
            <a:stCxn id="3685" idx="2"/>
            <a:endCxn id="3688" idx="0"/>
          </p:cNvCxnSpPr>
          <p:nvPr/>
        </p:nvCxnSpPr>
        <p:spPr>
          <a:xfrm flipH="1">
            <a:off x="4037572" y="1669243"/>
            <a:ext cx="2100" cy="463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3805" name="Google Shape;3805;p33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5862923" y="3347447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806" name="Google Shape;3806;p33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6322534" y="3343300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3807" name="Google Shape;3807;p33"/>
          <p:cNvSpPr txBox="1"/>
          <p:nvPr/>
        </p:nvSpPr>
        <p:spPr>
          <a:xfrm>
            <a:off x="4830507" y="2360530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G2/11</a:t>
            </a:r>
            <a:endParaRPr/>
          </a:p>
        </p:txBody>
      </p:sp>
      <p:sp>
        <p:nvSpPr>
          <p:cNvPr id="3808" name="Google Shape;3808;p33"/>
          <p:cNvSpPr txBox="1"/>
          <p:nvPr/>
        </p:nvSpPr>
        <p:spPr>
          <a:xfrm>
            <a:off x="4831943" y="2589770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G2/12</a:t>
            </a:r>
            <a:endParaRPr/>
          </a:p>
        </p:txBody>
      </p:sp>
      <p:sp>
        <p:nvSpPr>
          <p:cNvPr id="3809" name="Google Shape;3809;p33"/>
          <p:cNvSpPr txBox="1"/>
          <p:nvPr/>
        </p:nvSpPr>
        <p:spPr>
          <a:xfrm>
            <a:off x="5171210" y="2591466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T1/1-4</a:t>
            </a:r>
            <a:endParaRPr/>
          </a:p>
        </p:txBody>
      </p:sp>
      <p:sp>
        <p:nvSpPr>
          <p:cNvPr id="3810" name="Google Shape;3810;p33"/>
          <p:cNvSpPr txBox="1"/>
          <p:nvPr/>
        </p:nvSpPr>
        <p:spPr>
          <a:xfrm>
            <a:off x="5539036" y="2588767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</a:t>
            </a:r>
            <a:endParaRPr/>
          </a:p>
        </p:txBody>
      </p:sp>
      <p:sp>
        <p:nvSpPr>
          <p:cNvPr id="3811" name="Google Shape;3811;p33"/>
          <p:cNvSpPr txBox="1"/>
          <p:nvPr/>
        </p:nvSpPr>
        <p:spPr>
          <a:xfrm>
            <a:off x="5544924" y="2368799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G2/3</a:t>
            </a:r>
            <a:endParaRPr/>
          </a:p>
        </p:txBody>
      </p:sp>
      <p:sp>
        <p:nvSpPr>
          <p:cNvPr id="3812" name="Google Shape;3812;p33"/>
          <p:cNvSpPr txBox="1"/>
          <p:nvPr/>
        </p:nvSpPr>
        <p:spPr>
          <a:xfrm>
            <a:off x="5534416" y="2148083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T1/5</a:t>
            </a:r>
            <a:endParaRPr/>
          </a:p>
        </p:txBody>
      </p:sp>
      <p:sp>
        <p:nvSpPr>
          <p:cNvPr id="3813" name="Google Shape;3813;p33"/>
          <p:cNvSpPr txBox="1"/>
          <p:nvPr/>
        </p:nvSpPr>
        <p:spPr>
          <a:xfrm>
            <a:off x="4830146" y="4300764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G2/11</a:t>
            </a:r>
            <a:endParaRPr/>
          </a:p>
        </p:txBody>
      </p:sp>
      <p:sp>
        <p:nvSpPr>
          <p:cNvPr id="3814" name="Google Shape;3814;p33"/>
          <p:cNvSpPr txBox="1"/>
          <p:nvPr/>
        </p:nvSpPr>
        <p:spPr>
          <a:xfrm>
            <a:off x="4843179" y="4536559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G2/12</a:t>
            </a:r>
            <a:endParaRPr/>
          </a:p>
        </p:txBody>
      </p:sp>
      <p:sp>
        <p:nvSpPr>
          <p:cNvPr id="3815" name="Google Shape;3815;p33"/>
          <p:cNvSpPr txBox="1"/>
          <p:nvPr/>
        </p:nvSpPr>
        <p:spPr>
          <a:xfrm>
            <a:off x="5170881" y="4290067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T1/1-4</a:t>
            </a:r>
            <a:endParaRPr/>
          </a:p>
        </p:txBody>
      </p:sp>
      <p:sp>
        <p:nvSpPr>
          <p:cNvPr id="3816" name="Google Shape;3816;p33"/>
          <p:cNvSpPr txBox="1"/>
          <p:nvPr/>
        </p:nvSpPr>
        <p:spPr>
          <a:xfrm>
            <a:off x="5500572" y="4283520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</a:t>
            </a:r>
            <a:endParaRPr/>
          </a:p>
        </p:txBody>
      </p:sp>
      <p:sp>
        <p:nvSpPr>
          <p:cNvPr id="3817" name="Google Shape;3817;p33"/>
          <p:cNvSpPr txBox="1"/>
          <p:nvPr/>
        </p:nvSpPr>
        <p:spPr>
          <a:xfrm>
            <a:off x="5498955" y="4535987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G2/3</a:t>
            </a:r>
            <a:endParaRPr/>
          </a:p>
        </p:txBody>
      </p:sp>
      <p:sp>
        <p:nvSpPr>
          <p:cNvPr id="3818" name="Google Shape;3818;p33"/>
          <p:cNvSpPr txBox="1"/>
          <p:nvPr/>
        </p:nvSpPr>
        <p:spPr>
          <a:xfrm>
            <a:off x="5507637" y="4765955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T1/5</a:t>
            </a:r>
            <a:endParaRPr/>
          </a:p>
        </p:txBody>
      </p:sp>
      <p:pic>
        <p:nvPicPr>
          <p:cNvPr id="3819" name="Google Shape;3819;p33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7334349" y="3968388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820" name="Google Shape;3820;p33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7337806" y="2848376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3821" name="Google Shape;3821;p33"/>
          <p:cNvCxnSpPr>
            <a:stCxn id="3822" idx="3"/>
            <a:endCxn id="3811" idx="1"/>
          </p:cNvCxnSpPr>
          <p:nvPr/>
        </p:nvCxnSpPr>
        <p:spPr>
          <a:xfrm>
            <a:off x="5469159" y="2408683"/>
            <a:ext cx="75900" cy="6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23" name="Google Shape;3823;p33"/>
          <p:cNvCxnSpPr>
            <a:stCxn id="3822" idx="1"/>
            <a:endCxn id="3807" idx="3"/>
          </p:cNvCxnSpPr>
          <p:nvPr/>
        </p:nvCxnSpPr>
        <p:spPr>
          <a:xfrm rot="10800000">
            <a:off x="5078768" y="2406583"/>
            <a:ext cx="417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24" name="Google Shape;3824;p33"/>
          <p:cNvCxnSpPr>
            <a:stCxn id="3812" idx="2"/>
          </p:cNvCxnSpPr>
          <p:nvPr/>
        </p:nvCxnSpPr>
        <p:spPr>
          <a:xfrm flipH="1">
            <a:off x="5400802" y="2240416"/>
            <a:ext cx="257700" cy="65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25" name="Google Shape;3825;p33"/>
          <p:cNvCxnSpPr>
            <a:stCxn id="3810" idx="0"/>
          </p:cNvCxnSpPr>
          <p:nvPr/>
        </p:nvCxnSpPr>
        <p:spPr>
          <a:xfrm rot="10800000">
            <a:off x="5400922" y="2508067"/>
            <a:ext cx="262200" cy="80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26" name="Google Shape;3826;p33"/>
          <p:cNvCxnSpPr>
            <a:stCxn id="3822" idx="2"/>
            <a:endCxn id="3809" idx="0"/>
          </p:cNvCxnSpPr>
          <p:nvPr/>
        </p:nvCxnSpPr>
        <p:spPr>
          <a:xfrm>
            <a:off x="5294813" y="2559559"/>
            <a:ext cx="600" cy="31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27" name="Google Shape;3827;p33"/>
          <p:cNvCxnSpPr>
            <a:stCxn id="3808" idx="0"/>
          </p:cNvCxnSpPr>
          <p:nvPr/>
        </p:nvCxnSpPr>
        <p:spPr>
          <a:xfrm rot="10800000" flipH="1">
            <a:off x="4956029" y="2507870"/>
            <a:ext cx="240000" cy="81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3822" name="Google Shape;3822;p33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5120468" y="2257807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3828" name="Google Shape;3828;p33"/>
          <p:cNvCxnSpPr>
            <a:stCxn id="3816" idx="2"/>
          </p:cNvCxnSpPr>
          <p:nvPr/>
        </p:nvCxnSpPr>
        <p:spPr>
          <a:xfrm flipH="1">
            <a:off x="5400858" y="4375853"/>
            <a:ext cx="223800" cy="126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29" name="Google Shape;3829;p33"/>
          <p:cNvCxnSpPr>
            <a:stCxn id="3818" idx="0"/>
          </p:cNvCxnSpPr>
          <p:nvPr/>
        </p:nvCxnSpPr>
        <p:spPr>
          <a:xfrm rot="10800000">
            <a:off x="5400723" y="4685255"/>
            <a:ext cx="231000" cy="80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30" name="Google Shape;3830;p33"/>
          <p:cNvCxnSpPr>
            <a:stCxn id="3813" idx="2"/>
          </p:cNvCxnSpPr>
          <p:nvPr/>
        </p:nvCxnSpPr>
        <p:spPr>
          <a:xfrm>
            <a:off x="4954232" y="4393097"/>
            <a:ext cx="224400" cy="9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31" name="Google Shape;3831;p33"/>
          <p:cNvCxnSpPr>
            <a:stCxn id="3832" idx="0"/>
            <a:endCxn id="3815" idx="2"/>
          </p:cNvCxnSpPr>
          <p:nvPr/>
        </p:nvCxnSpPr>
        <p:spPr>
          <a:xfrm rot="10800000">
            <a:off x="5294922" y="4382532"/>
            <a:ext cx="1200" cy="50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33" name="Google Shape;3833;p33"/>
          <p:cNvCxnSpPr>
            <a:stCxn id="3832" idx="1"/>
            <a:endCxn id="3814" idx="3"/>
          </p:cNvCxnSpPr>
          <p:nvPr/>
        </p:nvCxnSpPr>
        <p:spPr>
          <a:xfrm rot="10800000">
            <a:off x="5091477" y="4582608"/>
            <a:ext cx="30300" cy="1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34" name="Google Shape;3834;p33"/>
          <p:cNvCxnSpPr>
            <a:stCxn id="3832" idx="3"/>
            <a:endCxn id="3817" idx="1"/>
          </p:cNvCxnSpPr>
          <p:nvPr/>
        </p:nvCxnSpPr>
        <p:spPr>
          <a:xfrm rot="10800000" flipH="1">
            <a:off x="5470468" y="4582008"/>
            <a:ext cx="285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3832" name="Google Shape;3832;p33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5121777" y="4433232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3835" name="Google Shape;3835;p33"/>
          <p:cNvCxnSpPr>
            <a:stCxn id="3799" idx="2"/>
            <a:endCxn id="3813" idx="0"/>
          </p:cNvCxnSpPr>
          <p:nvPr/>
        </p:nvCxnSpPr>
        <p:spPr>
          <a:xfrm>
            <a:off x="4352128" y="2683800"/>
            <a:ext cx="602100" cy="1617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36" name="Google Shape;3836;p33"/>
          <p:cNvCxnSpPr>
            <a:stCxn id="3800" idx="0"/>
            <a:endCxn id="3808" idx="2"/>
          </p:cNvCxnSpPr>
          <p:nvPr/>
        </p:nvCxnSpPr>
        <p:spPr>
          <a:xfrm rot="10800000" flipH="1">
            <a:off x="4355969" y="2681962"/>
            <a:ext cx="600000" cy="1604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37" name="Google Shape;3837;p33"/>
          <p:cNvCxnSpPr/>
          <p:nvPr/>
        </p:nvCxnSpPr>
        <p:spPr>
          <a:xfrm flipH="1">
            <a:off x="5206697" y="2683799"/>
            <a:ext cx="329" cy="1606268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38" name="Google Shape;3838;p33"/>
          <p:cNvCxnSpPr/>
          <p:nvPr/>
        </p:nvCxnSpPr>
        <p:spPr>
          <a:xfrm flipH="1">
            <a:off x="5376172" y="2683799"/>
            <a:ext cx="329" cy="1606268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39" name="Google Shape;3839;p33"/>
          <p:cNvCxnSpPr>
            <a:stCxn id="3809" idx="2"/>
            <a:endCxn id="3815" idx="0"/>
          </p:cNvCxnSpPr>
          <p:nvPr/>
        </p:nvCxnSpPr>
        <p:spPr>
          <a:xfrm flipH="1">
            <a:off x="5294996" y="2683799"/>
            <a:ext cx="300" cy="1606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40" name="Google Shape;3840;p33"/>
          <p:cNvSpPr/>
          <p:nvPr/>
        </p:nvSpPr>
        <p:spPr>
          <a:xfrm>
            <a:off x="5102051" y="3315381"/>
            <a:ext cx="398473" cy="158438"/>
          </a:xfrm>
          <a:prstGeom prst="ellipse">
            <a:avLst/>
          </a:prstGeom>
          <a:noFill/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841" name="Google Shape;3841;p33"/>
          <p:cNvSpPr txBox="1"/>
          <p:nvPr/>
        </p:nvSpPr>
        <p:spPr>
          <a:xfrm>
            <a:off x="6372363" y="3196910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sp>
        <p:nvSpPr>
          <p:cNvPr id="3842" name="Google Shape;3842;p33"/>
          <p:cNvSpPr txBox="1"/>
          <p:nvPr/>
        </p:nvSpPr>
        <p:spPr>
          <a:xfrm>
            <a:off x="6373933" y="3702853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G0/2</a:t>
            </a:r>
            <a:endParaRPr/>
          </a:p>
        </p:txBody>
      </p:sp>
      <p:sp>
        <p:nvSpPr>
          <p:cNvPr id="3843" name="Google Shape;3843;p33"/>
          <p:cNvSpPr txBox="1"/>
          <p:nvPr/>
        </p:nvSpPr>
        <p:spPr>
          <a:xfrm>
            <a:off x="5951270" y="3200679"/>
            <a:ext cx="17452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3844" name="Google Shape;3844;p33"/>
          <p:cNvSpPr txBox="1"/>
          <p:nvPr/>
        </p:nvSpPr>
        <p:spPr>
          <a:xfrm>
            <a:off x="5951270" y="3702730"/>
            <a:ext cx="17452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cxnSp>
        <p:nvCxnSpPr>
          <p:cNvPr id="3845" name="Google Shape;3845;p33"/>
          <p:cNvCxnSpPr>
            <a:stCxn id="3843" idx="2"/>
            <a:endCxn id="3805" idx="0"/>
          </p:cNvCxnSpPr>
          <p:nvPr/>
        </p:nvCxnSpPr>
        <p:spPr>
          <a:xfrm flipH="1">
            <a:off x="6037332" y="3293012"/>
            <a:ext cx="1200" cy="54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46" name="Google Shape;3846;p33"/>
          <p:cNvCxnSpPr>
            <a:stCxn id="3844" idx="0"/>
            <a:endCxn id="3805" idx="2"/>
          </p:cNvCxnSpPr>
          <p:nvPr/>
        </p:nvCxnSpPr>
        <p:spPr>
          <a:xfrm rot="10800000">
            <a:off x="6037332" y="3649330"/>
            <a:ext cx="1200" cy="53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47" name="Google Shape;3847;p33"/>
          <p:cNvCxnSpPr>
            <a:stCxn id="3841" idx="2"/>
            <a:endCxn id="3806" idx="0"/>
          </p:cNvCxnSpPr>
          <p:nvPr/>
        </p:nvCxnSpPr>
        <p:spPr>
          <a:xfrm>
            <a:off x="6496449" y="3289243"/>
            <a:ext cx="300" cy="54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48" name="Google Shape;3848;p33"/>
          <p:cNvCxnSpPr>
            <a:stCxn id="3842" idx="0"/>
            <a:endCxn id="3806" idx="2"/>
          </p:cNvCxnSpPr>
          <p:nvPr/>
        </p:nvCxnSpPr>
        <p:spPr>
          <a:xfrm rot="10800000">
            <a:off x="6496819" y="3644953"/>
            <a:ext cx="1200" cy="57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49" name="Google Shape;3849;p33"/>
          <p:cNvCxnSpPr>
            <a:stCxn id="3810" idx="3"/>
            <a:endCxn id="3843" idx="0"/>
          </p:cNvCxnSpPr>
          <p:nvPr/>
        </p:nvCxnSpPr>
        <p:spPr>
          <a:xfrm>
            <a:off x="5787208" y="2634933"/>
            <a:ext cx="251400" cy="5658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50" name="Google Shape;3850;p33"/>
          <p:cNvCxnSpPr>
            <a:stCxn id="3816" idx="3"/>
            <a:endCxn id="3844" idx="2"/>
          </p:cNvCxnSpPr>
          <p:nvPr/>
        </p:nvCxnSpPr>
        <p:spPr>
          <a:xfrm rot="10800000" flipH="1">
            <a:off x="5748744" y="3795086"/>
            <a:ext cx="289800" cy="5346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51" name="Google Shape;3851;p33"/>
          <p:cNvCxnSpPr>
            <a:stCxn id="3811" idx="3"/>
            <a:endCxn id="3841" idx="0"/>
          </p:cNvCxnSpPr>
          <p:nvPr/>
        </p:nvCxnSpPr>
        <p:spPr>
          <a:xfrm>
            <a:off x="5793096" y="2414966"/>
            <a:ext cx="703500" cy="7818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52" name="Google Shape;3852;p33"/>
          <p:cNvCxnSpPr>
            <a:stCxn id="3817" idx="3"/>
            <a:endCxn id="3842" idx="2"/>
          </p:cNvCxnSpPr>
          <p:nvPr/>
        </p:nvCxnSpPr>
        <p:spPr>
          <a:xfrm rot="10800000" flipH="1">
            <a:off x="5747127" y="3795254"/>
            <a:ext cx="750900" cy="7869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53" name="Google Shape;3853;p33"/>
          <p:cNvCxnSpPr>
            <a:stCxn id="3818" idx="3"/>
            <a:endCxn id="3740" idx="2"/>
          </p:cNvCxnSpPr>
          <p:nvPr/>
        </p:nvCxnSpPr>
        <p:spPr>
          <a:xfrm rot="10800000" flipH="1">
            <a:off x="5755809" y="4423322"/>
            <a:ext cx="1755000" cy="3888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54" name="Google Shape;3854;p33"/>
          <p:cNvCxnSpPr>
            <a:stCxn id="3819" idx="2"/>
            <a:endCxn id="3740" idx="0"/>
          </p:cNvCxnSpPr>
          <p:nvPr/>
        </p:nvCxnSpPr>
        <p:spPr>
          <a:xfrm>
            <a:off x="7508695" y="4270140"/>
            <a:ext cx="2100" cy="60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55" name="Google Shape;3855;p33"/>
          <p:cNvCxnSpPr>
            <a:stCxn id="3743" idx="2"/>
            <a:endCxn id="3819" idx="0"/>
          </p:cNvCxnSpPr>
          <p:nvPr/>
        </p:nvCxnSpPr>
        <p:spPr>
          <a:xfrm flipH="1">
            <a:off x="7508734" y="3917943"/>
            <a:ext cx="300" cy="50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56" name="Google Shape;3856;p33"/>
          <p:cNvCxnSpPr>
            <a:stCxn id="3820" idx="2"/>
            <a:endCxn id="3820" idx="2"/>
          </p:cNvCxnSpPr>
          <p:nvPr/>
        </p:nvCxnSpPr>
        <p:spPr>
          <a:xfrm>
            <a:off x="7512152" y="3150128"/>
            <a:ext cx="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57" name="Google Shape;3857;p33"/>
          <p:cNvCxnSpPr>
            <a:stCxn id="3820" idx="2"/>
            <a:endCxn id="3742" idx="0"/>
          </p:cNvCxnSpPr>
          <p:nvPr/>
        </p:nvCxnSpPr>
        <p:spPr>
          <a:xfrm>
            <a:off x="7512152" y="3150128"/>
            <a:ext cx="300" cy="66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58" name="Google Shape;3858;p33"/>
          <p:cNvCxnSpPr>
            <a:stCxn id="3783" idx="2"/>
            <a:endCxn id="3820" idx="0"/>
          </p:cNvCxnSpPr>
          <p:nvPr/>
        </p:nvCxnSpPr>
        <p:spPr>
          <a:xfrm flipH="1">
            <a:off x="7512198" y="2789676"/>
            <a:ext cx="300" cy="58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59" name="Google Shape;3859;p33"/>
          <p:cNvCxnSpPr>
            <a:stCxn id="3820" idx="3"/>
            <a:endCxn id="3689" idx="1"/>
          </p:cNvCxnSpPr>
          <p:nvPr/>
        </p:nvCxnSpPr>
        <p:spPr>
          <a:xfrm rot="10800000" flipH="1">
            <a:off x="7686497" y="2998352"/>
            <a:ext cx="47100" cy="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60" name="Google Shape;3860;p33"/>
          <p:cNvCxnSpPr>
            <a:stCxn id="3747" idx="1"/>
            <a:endCxn id="3819" idx="3"/>
          </p:cNvCxnSpPr>
          <p:nvPr/>
        </p:nvCxnSpPr>
        <p:spPr>
          <a:xfrm rot="10800000">
            <a:off x="7682960" y="4119172"/>
            <a:ext cx="43500" cy="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61" name="Google Shape;3861;p33"/>
          <p:cNvCxnSpPr>
            <a:stCxn id="3812" idx="3"/>
            <a:endCxn id="3783" idx="0"/>
          </p:cNvCxnSpPr>
          <p:nvPr/>
        </p:nvCxnSpPr>
        <p:spPr>
          <a:xfrm>
            <a:off x="5782588" y="2194250"/>
            <a:ext cx="1729800" cy="5031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62" name="Google Shape;3862;p33"/>
          <p:cNvCxnSpPr>
            <a:stCxn id="3742" idx="2"/>
            <a:endCxn id="3743" idx="0"/>
          </p:cNvCxnSpPr>
          <p:nvPr/>
        </p:nvCxnSpPr>
        <p:spPr>
          <a:xfrm flipH="1">
            <a:off x="7508898" y="3309350"/>
            <a:ext cx="3600" cy="516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63" name="Google Shape;3863;p33"/>
          <p:cNvSpPr txBox="1"/>
          <p:nvPr/>
        </p:nvSpPr>
        <p:spPr>
          <a:xfrm>
            <a:off x="8254483" y="2950522"/>
            <a:ext cx="166546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cxnSp>
        <p:nvCxnSpPr>
          <p:cNvPr id="3864" name="Google Shape;3864;p33"/>
          <p:cNvCxnSpPr>
            <a:stCxn id="3689" idx="3"/>
            <a:endCxn id="3863" idx="1"/>
          </p:cNvCxnSpPr>
          <p:nvPr/>
        </p:nvCxnSpPr>
        <p:spPr>
          <a:xfrm rot="10800000" flipH="1">
            <a:off x="7958912" y="2996834"/>
            <a:ext cx="295500" cy="1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65" name="Google Shape;3865;p33"/>
          <p:cNvCxnSpPr>
            <a:stCxn id="3747" idx="3"/>
            <a:endCxn id="3790" idx="1"/>
          </p:cNvCxnSpPr>
          <p:nvPr/>
        </p:nvCxnSpPr>
        <p:spPr>
          <a:xfrm rot="10800000" flipH="1">
            <a:off x="7951714" y="4118872"/>
            <a:ext cx="2787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66" name="Google Shape;3866;p33"/>
          <p:cNvCxnSpPr>
            <a:stCxn id="3863" idx="3"/>
            <a:endCxn id="3793" idx="1"/>
          </p:cNvCxnSpPr>
          <p:nvPr/>
        </p:nvCxnSpPr>
        <p:spPr>
          <a:xfrm rot="10800000" flipH="1">
            <a:off x="8421029" y="2994289"/>
            <a:ext cx="39300" cy="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67" name="Google Shape;3867;p33"/>
          <p:cNvCxnSpPr>
            <a:stCxn id="3790" idx="3"/>
            <a:endCxn id="3868" idx="1"/>
          </p:cNvCxnSpPr>
          <p:nvPr/>
        </p:nvCxnSpPr>
        <p:spPr>
          <a:xfrm>
            <a:off x="8420200" y="4118784"/>
            <a:ext cx="402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869" name="Google Shape;3869;p33"/>
          <p:cNvSpPr txBox="1"/>
          <p:nvPr/>
        </p:nvSpPr>
        <p:spPr>
          <a:xfrm>
            <a:off x="8856353" y="3201156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</a:t>
            </a:r>
            <a:endParaRPr/>
          </a:p>
        </p:txBody>
      </p:sp>
      <p:sp>
        <p:nvSpPr>
          <p:cNvPr id="3870" name="Google Shape;3870;p33"/>
          <p:cNvSpPr txBox="1"/>
          <p:nvPr/>
        </p:nvSpPr>
        <p:spPr>
          <a:xfrm>
            <a:off x="8856353" y="2695040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</a:t>
            </a:r>
            <a:endParaRPr/>
          </a:p>
        </p:txBody>
      </p:sp>
      <p:sp>
        <p:nvSpPr>
          <p:cNvPr id="3871" name="Google Shape;3871;p33"/>
          <p:cNvSpPr txBox="1"/>
          <p:nvPr/>
        </p:nvSpPr>
        <p:spPr>
          <a:xfrm>
            <a:off x="8853324" y="4323247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</a:t>
            </a:r>
            <a:endParaRPr/>
          </a:p>
        </p:txBody>
      </p:sp>
      <p:sp>
        <p:nvSpPr>
          <p:cNvPr id="3872" name="Google Shape;3872;p33"/>
          <p:cNvSpPr txBox="1"/>
          <p:nvPr/>
        </p:nvSpPr>
        <p:spPr>
          <a:xfrm>
            <a:off x="8850563" y="3826785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</a:t>
            </a:r>
            <a:endParaRPr/>
          </a:p>
        </p:txBody>
      </p:sp>
      <p:cxnSp>
        <p:nvCxnSpPr>
          <p:cNvPr id="3873" name="Google Shape;3873;p33"/>
          <p:cNvCxnSpPr>
            <a:stCxn id="3781" idx="0"/>
            <a:endCxn id="3793" idx="2"/>
          </p:cNvCxnSpPr>
          <p:nvPr/>
        </p:nvCxnSpPr>
        <p:spPr>
          <a:xfrm rot="10800000">
            <a:off x="8634521" y="3145202"/>
            <a:ext cx="3900" cy="219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74" name="Google Shape;3874;p33"/>
          <p:cNvCxnSpPr>
            <a:stCxn id="3869" idx="0"/>
          </p:cNvCxnSpPr>
          <p:nvPr/>
        </p:nvCxnSpPr>
        <p:spPr>
          <a:xfrm rot="10800000">
            <a:off x="8740660" y="3091056"/>
            <a:ext cx="210600" cy="110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75" name="Google Shape;3875;p33"/>
          <p:cNvCxnSpPr>
            <a:stCxn id="3870" idx="2"/>
          </p:cNvCxnSpPr>
          <p:nvPr/>
        </p:nvCxnSpPr>
        <p:spPr>
          <a:xfrm flipH="1">
            <a:off x="8751160" y="2787373"/>
            <a:ext cx="200100" cy="100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76" name="Google Shape;3876;p33"/>
          <p:cNvCxnSpPr>
            <a:stCxn id="3775" idx="1"/>
            <a:endCxn id="3793" idx="3"/>
          </p:cNvCxnSpPr>
          <p:nvPr/>
        </p:nvCxnSpPr>
        <p:spPr>
          <a:xfrm rot="10800000">
            <a:off x="8808923" y="2994358"/>
            <a:ext cx="444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77" name="Google Shape;3877;p33"/>
          <p:cNvCxnSpPr>
            <a:stCxn id="3782" idx="2"/>
            <a:endCxn id="3868" idx="0"/>
          </p:cNvCxnSpPr>
          <p:nvPr/>
        </p:nvCxnSpPr>
        <p:spPr>
          <a:xfrm>
            <a:off x="8632996" y="3735949"/>
            <a:ext cx="1800" cy="234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78" name="Google Shape;3878;p33"/>
          <p:cNvCxnSpPr>
            <a:stCxn id="3872" idx="2"/>
          </p:cNvCxnSpPr>
          <p:nvPr/>
        </p:nvCxnSpPr>
        <p:spPr>
          <a:xfrm flipH="1">
            <a:off x="8736370" y="3919118"/>
            <a:ext cx="209100" cy="113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79" name="Google Shape;3879;p33"/>
          <p:cNvCxnSpPr>
            <a:stCxn id="3871" idx="0"/>
          </p:cNvCxnSpPr>
          <p:nvPr/>
        </p:nvCxnSpPr>
        <p:spPr>
          <a:xfrm rot="10800000">
            <a:off x="8749631" y="4238347"/>
            <a:ext cx="198600" cy="84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80" name="Google Shape;3880;p33"/>
          <p:cNvCxnSpPr>
            <a:stCxn id="3776" idx="1"/>
            <a:endCxn id="3868" idx="3"/>
          </p:cNvCxnSpPr>
          <p:nvPr/>
        </p:nvCxnSpPr>
        <p:spPr>
          <a:xfrm flipH="1">
            <a:off x="8809142" y="4118784"/>
            <a:ext cx="402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3881" name="Google Shape;3881;p33"/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10561594" y="5502433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882" name="Google Shape;3882;p33"/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10186594" y="5502433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868" name="Google Shape;3868;p33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8460529" y="3970014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883" name="Google Shape;3883;p33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9696715" y="1329492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884" name="Google Shape;3884;p33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9293043" y="1330737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885" name="Google Shape;3885;p33"/>
          <p:cNvPicPr preferRelativeResize="0"/>
          <p:nvPr/>
        </p:nvPicPr>
        <p:blipFill rotWithShape="1">
          <a:blip r:embed="rId16">
            <a:alphaModFix/>
          </a:blip>
          <a:srcRect/>
          <a:stretch/>
        </p:blipFill>
        <p:spPr>
          <a:xfrm>
            <a:off x="8883418" y="1328623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886" name="Google Shape;3886;p33"/>
          <p:cNvPicPr preferRelativeResize="0"/>
          <p:nvPr/>
        </p:nvPicPr>
        <p:blipFill rotWithShape="1">
          <a:blip r:embed="rId16">
            <a:alphaModFix/>
          </a:blip>
          <a:srcRect/>
          <a:stretch/>
        </p:blipFill>
        <p:spPr>
          <a:xfrm>
            <a:off x="8479992" y="1328623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3887" name="Google Shape;3887;p33"/>
          <p:cNvSpPr txBox="1"/>
          <p:nvPr/>
        </p:nvSpPr>
        <p:spPr>
          <a:xfrm>
            <a:off x="8856521" y="4602193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E1/6</a:t>
            </a:r>
            <a:endParaRPr/>
          </a:p>
        </p:txBody>
      </p:sp>
      <p:sp>
        <p:nvSpPr>
          <p:cNvPr id="3888" name="Google Shape;3888;p33"/>
          <p:cNvSpPr txBox="1"/>
          <p:nvPr/>
        </p:nvSpPr>
        <p:spPr>
          <a:xfrm>
            <a:off x="8842646" y="5087659"/>
            <a:ext cx="2305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E1/1-8</a:t>
            </a:r>
            <a:endParaRPr/>
          </a:p>
        </p:txBody>
      </p:sp>
      <p:sp>
        <p:nvSpPr>
          <p:cNvPr id="3889" name="Google Shape;3889;p33"/>
          <p:cNvSpPr txBox="1"/>
          <p:nvPr/>
        </p:nvSpPr>
        <p:spPr>
          <a:xfrm>
            <a:off x="9265287" y="4602193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E1/6</a:t>
            </a:r>
            <a:endParaRPr/>
          </a:p>
        </p:txBody>
      </p:sp>
      <p:sp>
        <p:nvSpPr>
          <p:cNvPr id="3890" name="Google Shape;3890;p33"/>
          <p:cNvSpPr txBox="1"/>
          <p:nvPr/>
        </p:nvSpPr>
        <p:spPr>
          <a:xfrm>
            <a:off x="8842205" y="5337093"/>
            <a:ext cx="2305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E1/1-8</a:t>
            </a:r>
            <a:endParaRPr/>
          </a:p>
        </p:txBody>
      </p:sp>
      <p:sp>
        <p:nvSpPr>
          <p:cNvPr id="3891" name="Google Shape;3891;p33"/>
          <p:cNvSpPr txBox="1"/>
          <p:nvPr/>
        </p:nvSpPr>
        <p:spPr>
          <a:xfrm>
            <a:off x="9458371" y="5087659"/>
            <a:ext cx="2305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E1/1-8</a:t>
            </a:r>
            <a:endParaRPr/>
          </a:p>
        </p:txBody>
      </p:sp>
      <p:sp>
        <p:nvSpPr>
          <p:cNvPr id="3892" name="Google Shape;3892;p33"/>
          <p:cNvSpPr txBox="1"/>
          <p:nvPr/>
        </p:nvSpPr>
        <p:spPr>
          <a:xfrm>
            <a:off x="9458371" y="5337093"/>
            <a:ext cx="2305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E1/1-8</a:t>
            </a:r>
            <a:endParaRPr/>
          </a:p>
        </p:txBody>
      </p:sp>
      <p:cxnSp>
        <p:nvCxnSpPr>
          <p:cNvPr id="3893" name="Google Shape;3893;p33"/>
          <p:cNvCxnSpPr>
            <a:stCxn id="3871" idx="2"/>
            <a:endCxn id="3887" idx="0"/>
          </p:cNvCxnSpPr>
          <p:nvPr/>
        </p:nvCxnSpPr>
        <p:spPr>
          <a:xfrm>
            <a:off x="8948231" y="4415580"/>
            <a:ext cx="3300" cy="186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94" name="Google Shape;3894;p33"/>
          <p:cNvCxnSpPr>
            <a:stCxn id="3887" idx="2"/>
            <a:endCxn id="3895" idx="0"/>
          </p:cNvCxnSpPr>
          <p:nvPr/>
        </p:nvCxnSpPr>
        <p:spPr>
          <a:xfrm>
            <a:off x="8951428" y="4694526"/>
            <a:ext cx="3600" cy="54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96" name="Google Shape;3896;p33"/>
          <p:cNvCxnSpPr>
            <a:stCxn id="3888" idx="0"/>
            <a:endCxn id="3895" idx="2"/>
          </p:cNvCxnSpPr>
          <p:nvPr/>
        </p:nvCxnSpPr>
        <p:spPr>
          <a:xfrm rot="10800000">
            <a:off x="8955224" y="5050159"/>
            <a:ext cx="2700" cy="37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97" name="Google Shape;3897;p33"/>
          <p:cNvCxnSpPr>
            <a:stCxn id="3780" idx="1"/>
            <a:endCxn id="3895" idx="3"/>
          </p:cNvCxnSpPr>
          <p:nvPr/>
        </p:nvCxnSpPr>
        <p:spPr>
          <a:xfrm flipH="1">
            <a:off x="9128681" y="4898399"/>
            <a:ext cx="41700" cy="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898" name="Google Shape;3898;p33"/>
          <p:cNvCxnSpPr>
            <a:stCxn id="3780" idx="3"/>
            <a:endCxn id="3899" idx="1"/>
          </p:cNvCxnSpPr>
          <p:nvPr/>
        </p:nvCxnSpPr>
        <p:spPr>
          <a:xfrm rot="10800000" flipH="1">
            <a:off x="9360194" y="4892999"/>
            <a:ext cx="39000" cy="5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00" name="Google Shape;3900;p33"/>
          <p:cNvCxnSpPr>
            <a:stCxn id="3889" idx="2"/>
          </p:cNvCxnSpPr>
          <p:nvPr/>
        </p:nvCxnSpPr>
        <p:spPr>
          <a:xfrm>
            <a:off x="9360193" y="4694526"/>
            <a:ext cx="95400" cy="100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01" name="Google Shape;3901;p33"/>
          <p:cNvCxnSpPr>
            <a:stCxn id="3888" idx="2"/>
            <a:endCxn id="3890" idx="0"/>
          </p:cNvCxnSpPr>
          <p:nvPr/>
        </p:nvCxnSpPr>
        <p:spPr>
          <a:xfrm flipH="1">
            <a:off x="8957624" y="5179992"/>
            <a:ext cx="300" cy="157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02" name="Google Shape;3902;p33"/>
          <p:cNvCxnSpPr>
            <a:stCxn id="3890" idx="2"/>
            <a:endCxn id="3903" idx="0"/>
          </p:cNvCxnSpPr>
          <p:nvPr/>
        </p:nvCxnSpPr>
        <p:spPr>
          <a:xfrm flipH="1">
            <a:off x="8957182" y="5429426"/>
            <a:ext cx="300" cy="72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04" name="Google Shape;3904;p33"/>
          <p:cNvCxnSpPr>
            <a:stCxn id="3899" idx="2"/>
            <a:endCxn id="3891" idx="0"/>
          </p:cNvCxnSpPr>
          <p:nvPr/>
        </p:nvCxnSpPr>
        <p:spPr>
          <a:xfrm>
            <a:off x="9572885" y="5043956"/>
            <a:ext cx="900" cy="43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05" name="Google Shape;3905;p33"/>
          <p:cNvCxnSpPr>
            <a:stCxn id="3891" idx="2"/>
            <a:endCxn id="3892" idx="0"/>
          </p:cNvCxnSpPr>
          <p:nvPr/>
        </p:nvCxnSpPr>
        <p:spPr>
          <a:xfrm>
            <a:off x="9573649" y="5179992"/>
            <a:ext cx="0" cy="157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06" name="Google Shape;3906;p33"/>
          <p:cNvCxnSpPr>
            <a:stCxn id="3892" idx="2"/>
            <a:endCxn id="3907" idx="0"/>
          </p:cNvCxnSpPr>
          <p:nvPr/>
        </p:nvCxnSpPr>
        <p:spPr>
          <a:xfrm flipH="1">
            <a:off x="9572149" y="5429426"/>
            <a:ext cx="1500" cy="72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08" name="Google Shape;3908;p33"/>
          <p:cNvCxnSpPr>
            <a:stCxn id="3895" idx="0"/>
            <a:endCxn id="3907" idx="2"/>
          </p:cNvCxnSpPr>
          <p:nvPr/>
        </p:nvCxnSpPr>
        <p:spPr>
          <a:xfrm>
            <a:off x="8955134" y="4748544"/>
            <a:ext cx="617100" cy="1055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09" name="Google Shape;3909;p33"/>
          <p:cNvCxnSpPr>
            <a:stCxn id="3903" idx="2"/>
            <a:endCxn id="3899" idx="0"/>
          </p:cNvCxnSpPr>
          <p:nvPr/>
        </p:nvCxnSpPr>
        <p:spPr>
          <a:xfrm rot="10800000" flipH="1">
            <a:off x="8957117" y="4742185"/>
            <a:ext cx="615900" cy="1062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3907" name="Google Shape;3907;p33"/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>
            <a:off x="9397869" y="5502433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899" name="Google Shape;3899;p33"/>
          <p:cNvPicPr preferRelativeResize="0"/>
          <p:nvPr/>
        </p:nvPicPr>
        <p:blipFill rotWithShape="1">
          <a:blip r:embed="rId18">
            <a:alphaModFix/>
          </a:blip>
          <a:srcRect/>
          <a:stretch/>
        </p:blipFill>
        <p:spPr>
          <a:xfrm>
            <a:off x="9399210" y="4742204"/>
            <a:ext cx="347350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903" name="Google Shape;3903;p33"/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>
            <a:off x="8782772" y="5502433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3895" name="Google Shape;3895;p33"/>
          <p:cNvPicPr preferRelativeResize="0"/>
          <p:nvPr/>
        </p:nvPicPr>
        <p:blipFill rotWithShape="1">
          <a:blip r:embed="rId18">
            <a:alphaModFix/>
          </a:blip>
          <a:srcRect/>
          <a:stretch/>
        </p:blipFill>
        <p:spPr>
          <a:xfrm>
            <a:off x="8781459" y="4748544"/>
            <a:ext cx="347350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3910" name="Google Shape;3910;p33"/>
          <p:cNvSpPr txBox="1"/>
          <p:nvPr/>
        </p:nvSpPr>
        <p:spPr>
          <a:xfrm>
            <a:off x="8978295" y="1854806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G2/2</a:t>
            </a:r>
            <a:endParaRPr/>
          </a:p>
        </p:txBody>
      </p:sp>
      <p:sp>
        <p:nvSpPr>
          <p:cNvPr id="3911" name="Google Shape;3911;p33"/>
          <p:cNvSpPr txBox="1"/>
          <p:nvPr/>
        </p:nvSpPr>
        <p:spPr>
          <a:xfrm>
            <a:off x="9483016" y="2570934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</a:t>
            </a:r>
            <a:endParaRPr/>
          </a:p>
        </p:txBody>
      </p:sp>
      <p:sp>
        <p:nvSpPr>
          <p:cNvPr id="3912" name="Google Shape;3912;p33"/>
          <p:cNvSpPr txBox="1"/>
          <p:nvPr/>
        </p:nvSpPr>
        <p:spPr>
          <a:xfrm>
            <a:off x="8856987" y="2449888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G1/1</a:t>
            </a:r>
            <a:endParaRPr/>
          </a:p>
        </p:txBody>
      </p:sp>
      <p:sp>
        <p:nvSpPr>
          <p:cNvPr id="3913" name="Google Shape;3913;p33"/>
          <p:cNvSpPr txBox="1"/>
          <p:nvPr/>
        </p:nvSpPr>
        <p:spPr>
          <a:xfrm>
            <a:off x="9382401" y="1854505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G1/5</a:t>
            </a:r>
            <a:endParaRPr/>
          </a:p>
        </p:txBody>
      </p:sp>
      <p:sp>
        <p:nvSpPr>
          <p:cNvPr id="3914" name="Google Shape;3914;p33"/>
          <p:cNvSpPr txBox="1"/>
          <p:nvPr/>
        </p:nvSpPr>
        <p:spPr>
          <a:xfrm>
            <a:off x="9596710" y="1854505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G2/5</a:t>
            </a:r>
            <a:endParaRPr/>
          </a:p>
        </p:txBody>
      </p:sp>
      <p:sp>
        <p:nvSpPr>
          <p:cNvPr id="3915" name="Google Shape;3915;p33"/>
          <p:cNvSpPr txBox="1"/>
          <p:nvPr/>
        </p:nvSpPr>
        <p:spPr>
          <a:xfrm>
            <a:off x="9806541" y="1856560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G1/6</a:t>
            </a:r>
            <a:endParaRPr/>
          </a:p>
        </p:txBody>
      </p:sp>
      <p:sp>
        <p:nvSpPr>
          <p:cNvPr id="3916" name="Google Shape;3916;p33"/>
          <p:cNvSpPr txBox="1"/>
          <p:nvPr/>
        </p:nvSpPr>
        <p:spPr>
          <a:xfrm>
            <a:off x="10015333" y="1861251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G2/6</a:t>
            </a:r>
            <a:endParaRPr/>
          </a:p>
        </p:txBody>
      </p:sp>
      <p:sp>
        <p:nvSpPr>
          <p:cNvPr id="3917" name="Google Shape;3917;p33"/>
          <p:cNvSpPr txBox="1"/>
          <p:nvPr/>
        </p:nvSpPr>
        <p:spPr>
          <a:xfrm>
            <a:off x="8605906" y="1664486"/>
            <a:ext cx="10817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3918" name="Google Shape;3918;p33"/>
          <p:cNvSpPr txBox="1"/>
          <p:nvPr/>
        </p:nvSpPr>
        <p:spPr>
          <a:xfrm>
            <a:off x="10007643" y="1667571"/>
            <a:ext cx="10817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3919" name="Google Shape;3919;p33"/>
          <p:cNvSpPr txBox="1"/>
          <p:nvPr/>
        </p:nvSpPr>
        <p:spPr>
          <a:xfrm>
            <a:off x="9587645" y="1664485"/>
            <a:ext cx="10817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3920" name="Google Shape;3920;p33"/>
          <p:cNvSpPr txBox="1"/>
          <p:nvPr/>
        </p:nvSpPr>
        <p:spPr>
          <a:xfrm>
            <a:off x="9006800" y="1661682"/>
            <a:ext cx="10817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3921" name="Google Shape;3921;p33"/>
          <p:cNvSpPr txBox="1"/>
          <p:nvPr/>
        </p:nvSpPr>
        <p:spPr>
          <a:xfrm>
            <a:off x="9413299" y="1666800"/>
            <a:ext cx="10817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3922" name="Google Shape;3922;p33"/>
          <p:cNvSpPr txBox="1"/>
          <p:nvPr/>
        </p:nvSpPr>
        <p:spPr>
          <a:xfrm>
            <a:off x="9828483" y="1669243"/>
            <a:ext cx="10817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cxnSp>
        <p:nvCxnSpPr>
          <p:cNvPr id="3923" name="Google Shape;3923;p33"/>
          <p:cNvCxnSpPr>
            <a:stCxn id="3912" idx="2"/>
            <a:endCxn id="3870" idx="0"/>
          </p:cNvCxnSpPr>
          <p:nvPr/>
        </p:nvCxnSpPr>
        <p:spPr>
          <a:xfrm flipH="1">
            <a:off x="8951293" y="2542221"/>
            <a:ext cx="600" cy="152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24" name="Google Shape;3924;p33"/>
          <p:cNvCxnSpPr>
            <a:stCxn id="3912" idx="0"/>
          </p:cNvCxnSpPr>
          <p:nvPr/>
        </p:nvCxnSpPr>
        <p:spPr>
          <a:xfrm rot="10800000" flipH="1">
            <a:off x="8951893" y="2389588"/>
            <a:ext cx="194700" cy="60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25" name="Google Shape;3925;p33"/>
          <p:cNvCxnSpPr>
            <a:stCxn id="3911" idx="0"/>
          </p:cNvCxnSpPr>
          <p:nvPr/>
        </p:nvCxnSpPr>
        <p:spPr>
          <a:xfrm rot="10800000">
            <a:off x="9382322" y="2381034"/>
            <a:ext cx="195600" cy="189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26" name="Google Shape;3926;p33"/>
          <p:cNvCxnSpPr>
            <a:stCxn id="3927" idx="1"/>
            <a:endCxn id="3779" idx="2"/>
          </p:cNvCxnSpPr>
          <p:nvPr/>
        </p:nvCxnSpPr>
        <p:spPr>
          <a:xfrm rot="10800000">
            <a:off x="8666634" y="1948604"/>
            <a:ext cx="427500" cy="3357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28" name="Google Shape;3928;p33"/>
          <p:cNvCxnSpPr>
            <a:stCxn id="3910" idx="2"/>
          </p:cNvCxnSpPr>
          <p:nvPr/>
        </p:nvCxnSpPr>
        <p:spPr>
          <a:xfrm rot="-5400000" flipH="1">
            <a:off x="9001652" y="2018689"/>
            <a:ext cx="231300" cy="88200"/>
          </a:xfrm>
          <a:prstGeom prst="bentConnector3">
            <a:avLst>
              <a:gd name="adj1" fmla="val 98822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29" name="Google Shape;3929;p33"/>
          <p:cNvCxnSpPr>
            <a:stCxn id="3913" idx="2"/>
          </p:cNvCxnSpPr>
          <p:nvPr/>
        </p:nvCxnSpPr>
        <p:spPr>
          <a:xfrm rot="5400000">
            <a:off x="9312757" y="2013888"/>
            <a:ext cx="231600" cy="97500"/>
          </a:xfrm>
          <a:prstGeom prst="bentConnector3">
            <a:avLst>
              <a:gd name="adj1" fmla="val 101258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30" name="Google Shape;3930;p33"/>
          <p:cNvCxnSpPr>
            <a:stCxn id="3916" idx="2"/>
            <a:endCxn id="3927" idx="3"/>
          </p:cNvCxnSpPr>
          <p:nvPr/>
        </p:nvCxnSpPr>
        <p:spPr>
          <a:xfrm rot="5400000">
            <a:off x="9610889" y="1784834"/>
            <a:ext cx="330600" cy="6681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31" name="Google Shape;3931;p33"/>
          <p:cNvCxnSpPr>
            <a:stCxn id="3915" idx="2"/>
            <a:endCxn id="3915" idx="2"/>
          </p:cNvCxnSpPr>
          <p:nvPr/>
        </p:nvCxnSpPr>
        <p:spPr>
          <a:xfrm>
            <a:off x="9901447" y="1948893"/>
            <a:ext cx="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32" name="Google Shape;3932;p33"/>
          <p:cNvCxnSpPr/>
          <p:nvPr/>
        </p:nvCxnSpPr>
        <p:spPr>
          <a:xfrm>
            <a:off x="9901447" y="1953584"/>
            <a:ext cx="0" cy="339515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33" name="Google Shape;3933;p33"/>
          <p:cNvCxnSpPr>
            <a:stCxn id="3914" idx="2"/>
          </p:cNvCxnSpPr>
          <p:nvPr/>
        </p:nvCxnSpPr>
        <p:spPr>
          <a:xfrm>
            <a:off x="9691617" y="1946838"/>
            <a:ext cx="4200" cy="346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34" name="Google Shape;3934;p33"/>
          <p:cNvCxnSpPr>
            <a:stCxn id="3918" idx="2"/>
            <a:endCxn id="3916" idx="0"/>
          </p:cNvCxnSpPr>
          <p:nvPr/>
        </p:nvCxnSpPr>
        <p:spPr>
          <a:xfrm>
            <a:off x="10061731" y="1759904"/>
            <a:ext cx="48600" cy="101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35" name="Google Shape;3935;p33"/>
          <p:cNvCxnSpPr>
            <a:stCxn id="3922" idx="2"/>
            <a:endCxn id="3915" idx="0"/>
          </p:cNvCxnSpPr>
          <p:nvPr/>
        </p:nvCxnSpPr>
        <p:spPr>
          <a:xfrm>
            <a:off x="9882571" y="1761576"/>
            <a:ext cx="18900" cy="95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36" name="Google Shape;3936;p33"/>
          <p:cNvCxnSpPr>
            <a:stCxn id="3919" idx="2"/>
            <a:endCxn id="3914" idx="0"/>
          </p:cNvCxnSpPr>
          <p:nvPr/>
        </p:nvCxnSpPr>
        <p:spPr>
          <a:xfrm>
            <a:off x="9641734" y="1756818"/>
            <a:ext cx="49800" cy="97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37" name="Google Shape;3937;p33"/>
          <p:cNvCxnSpPr>
            <a:stCxn id="3921" idx="2"/>
            <a:endCxn id="3913" idx="0"/>
          </p:cNvCxnSpPr>
          <p:nvPr/>
        </p:nvCxnSpPr>
        <p:spPr>
          <a:xfrm>
            <a:off x="9467388" y="1759133"/>
            <a:ext cx="9900" cy="95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38" name="Google Shape;3938;p33"/>
          <p:cNvCxnSpPr>
            <a:stCxn id="3920" idx="2"/>
            <a:endCxn id="3910" idx="0"/>
          </p:cNvCxnSpPr>
          <p:nvPr/>
        </p:nvCxnSpPr>
        <p:spPr>
          <a:xfrm>
            <a:off x="9060889" y="1754015"/>
            <a:ext cx="12300" cy="100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39" name="Google Shape;3939;p33"/>
          <p:cNvCxnSpPr>
            <a:stCxn id="3917" idx="2"/>
            <a:endCxn id="3779" idx="0"/>
          </p:cNvCxnSpPr>
          <p:nvPr/>
        </p:nvCxnSpPr>
        <p:spPr>
          <a:xfrm>
            <a:off x="8659995" y="1756819"/>
            <a:ext cx="6600" cy="99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40" name="Google Shape;3940;p33"/>
          <p:cNvCxnSpPr>
            <a:stCxn id="3917" idx="0"/>
            <a:endCxn id="3886" idx="2"/>
          </p:cNvCxnSpPr>
          <p:nvPr/>
        </p:nvCxnSpPr>
        <p:spPr>
          <a:xfrm rot="10800000">
            <a:off x="8654295" y="1630286"/>
            <a:ext cx="5700" cy="34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41" name="Google Shape;3941;p33"/>
          <p:cNvCxnSpPr>
            <a:stCxn id="3920" idx="0"/>
            <a:endCxn id="3885" idx="2"/>
          </p:cNvCxnSpPr>
          <p:nvPr/>
        </p:nvCxnSpPr>
        <p:spPr>
          <a:xfrm rot="10800000">
            <a:off x="9057889" y="1630482"/>
            <a:ext cx="3000" cy="3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42" name="Google Shape;3942;p33"/>
          <p:cNvCxnSpPr>
            <a:stCxn id="3921" idx="0"/>
            <a:endCxn id="3884" idx="2"/>
          </p:cNvCxnSpPr>
          <p:nvPr/>
        </p:nvCxnSpPr>
        <p:spPr>
          <a:xfrm rot="10800000">
            <a:off x="9467388" y="1632600"/>
            <a:ext cx="0" cy="34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43" name="Google Shape;3943;p33"/>
          <p:cNvCxnSpPr>
            <a:stCxn id="3919" idx="0"/>
          </p:cNvCxnSpPr>
          <p:nvPr/>
        </p:nvCxnSpPr>
        <p:spPr>
          <a:xfrm rot="10800000">
            <a:off x="9577834" y="1597585"/>
            <a:ext cx="63900" cy="66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44" name="Google Shape;3944;p33"/>
          <p:cNvCxnSpPr>
            <a:stCxn id="3883" idx="2"/>
            <a:endCxn id="3922" idx="0"/>
          </p:cNvCxnSpPr>
          <p:nvPr/>
        </p:nvCxnSpPr>
        <p:spPr>
          <a:xfrm>
            <a:off x="9871060" y="1631244"/>
            <a:ext cx="11400" cy="38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45" name="Google Shape;3945;p33"/>
          <p:cNvCxnSpPr>
            <a:stCxn id="3918" idx="0"/>
          </p:cNvCxnSpPr>
          <p:nvPr/>
        </p:nvCxnSpPr>
        <p:spPr>
          <a:xfrm rot="10800000">
            <a:off x="9984031" y="1580571"/>
            <a:ext cx="77700" cy="87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46" name="Google Shape;3946;p33"/>
          <p:cNvCxnSpPr>
            <a:stCxn id="3911" idx="2"/>
            <a:endCxn id="3872" idx="3"/>
          </p:cNvCxnSpPr>
          <p:nvPr/>
        </p:nvCxnSpPr>
        <p:spPr>
          <a:xfrm rot="5400000">
            <a:off x="8704322" y="2999267"/>
            <a:ext cx="1209600" cy="5376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47" name="Google Shape;3947;p33"/>
          <p:cNvCxnSpPr>
            <a:stCxn id="3869" idx="2"/>
            <a:endCxn id="3889" idx="0"/>
          </p:cNvCxnSpPr>
          <p:nvPr/>
        </p:nvCxnSpPr>
        <p:spPr>
          <a:xfrm rot="-5400000" flipH="1">
            <a:off x="8501410" y="3743339"/>
            <a:ext cx="1308600" cy="408900"/>
          </a:xfrm>
          <a:prstGeom prst="bentConnector3">
            <a:avLst>
              <a:gd name="adj1" fmla="val 19248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948" name="Google Shape;3948;p33"/>
          <p:cNvSpPr txBox="1"/>
          <p:nvPr/>
        </p:nvSpPr>
        <p:spPr>
          <a:xfrm>
            <a:off x="9714404" y="3326734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G1/4</a:t>
            </a:r>
            <a:endParaRPr/>
          </a:p>
        </p:txBody>
      </p:sp>
      <p:sp>
        <p:nvSpPr>
          <p:cNvPr id="3949" name="Google Shape;3949;p33"/>
          <p:cNvSpPr txBox="1"/>
          <p:nvPr/>
        </p:nvSpPr>
        <p:spPr>
          <a:xfrm>
            <a:off x="9714404" y="3737626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G2/4</a:t>
            </a:r>
            <a:endParaRPr/>
          </a:p>
        </p:txBody>
      </p:sp>
      <p:cxnSp>
        <p:nvCxnSpPr>
          <p:cNvPr id="3950" name="Google Shape;3950;p33"/>
          <p:cNvCxnSpPr>
            <a:stCxn id="3775" idx="3"/>
            <a:endCxn id="3948" idx="0"/>
          </p:cNvCxnSpPr>
          <p:nvPr/>
        </p:nvCxnSpPr>
        <p:spPr>
          <a:xfrm>
            <a:off x="9043136" y="2994358"/>
            <a:ext cx="766200" cy="3324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51" name="Google Shape;3951;p33"/>
          <p:cNvCxnSpPr>
            <a:stCxn id="3776" idx="3"/>
            <a:endCxn id="3949" idx="2"/>
          </p:cNvCxnSpPr>
          <p:nvPr/>
        </p:nvCxnSpPr>
        <p:spPr>
          <a:xfrm rot="10800000" flipH="1">
            <a:off x="9039155" y="3829884"/>
            <a:ext cx="770100" cy="2889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52" name="Google Shape;3952;p33"/>
          <p:cNvCxnSpPr>
            <a:stCxn id="3948" idx="2"/>
          </p:cNvCxnSpPr>
          <p:nvPr/>
        </p:nvCxnSpPr>
        <p:spPr>
          <a:xfrm>
            <a:off x="9809310" y="3419067"/>
            <a:ext cx="154500" cy="73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53" name="Google Shape;3953;p33"/>
          <p:cNvCxnSpPr>
            <a:stCxn id="3949" idx="0"/>
          </p:cNvCxnSpPr>
          <p:nvPr/>
        </p:nvCxnSpPr>
        <p:spPr>
          <a:xfrm rot="10800000" flipH="1">
            <a:off x="9809310" y="3643726"/>
            <a:ext cx="157200" cy="93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54" name="Google Shape;3954;p33"/>
          <p:cNvCxnSpPr>
            <a:stCxn id="3778" idx="0"/>
          </p:cNvCxnSpPr>
          <p:nvPr/>
        </p:nvCxnSpPr>
        <p:spPr>
          <a:xfrm rot="10800000">
            <a:off x="10149435" y="3657193"/>
            <a:ext cx="156000" cy="84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55" name="Google Shape;3955;p33"/>
          <p:cNvCxnSpPr>
            <a:stCxn id="3777" idx="2"/>
          </p:cNvCxnSpPr>
          <p:nvPr/>
        </p:nvCxnSpPr>
        <p:spPr>
          <a:xfrm flipH="1">
            <a:off x="10155843" y="3418851"/>
            <a:ext cx="143400" cy="54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3956" name="Google Shape;3956;p33"/>
          <p:cNvPicPr preferRelativeResize="0"/>
          <p:nvPr/>
        </p:nvPicPr>
        <p:blipFill rotWithShape="1">
          <a:blip r:embed="rId19">
            <a:alphaModFix/>
          </a:blip>
          <a:srcRect/>
          <a:stretch/>
        </p:blipFill>
        <p:spPr>
          <a:xfrm>
            <a:off x="9878298" y="3416604"/>
            <a:ext cx="34802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3957" name="Google Shape;3957;p33"/>
          <p:cNvSpPr txBox="1"/>
          <p:nvPr/>
        </p:nvSpPr>
        <p:spPr>
          <a:xfrm>
            <a:off x="9944691" y="3954841"/>
            <a:ext cx="41517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SSW1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C9300-24U-A</a:t>
            </a:r>
            <a:endParaRPr/>
          </a:p>
        </p:txBody>
      </p:sp>
      <p:sp>
        <p:nvSpPr>
          <p:cNvPr id="3958" name="Google Shape;3958;p33"/>
          <p:cNvSpPr txBox="1"/>
          <p:nvPr/>
        </p:nvSpPr>
        <p:spPr>
          <a:xfrm>
            <a:off x="9918950" y="4161272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10.10.1.8/24</a:t>
            </a:r>
            <a:endParaRPr/>
          </a:p>
        </p:txBody>
      </p:sp>
      <p:cxnSp>
        <p:nvCxnSpPr>
          <p:cNvPr id="3959" name="Google Shape;3959;p33"/>
          <p:cNvCxnSpPr>
            <a:stCxn id="3957" idx="0"/>
            <a:endCxn id="3956" idx="2"/>
          </p:cNvCxnSpPr>
          <p:nvPr/>
        </p:nvCxnSpPr>
        <p:spPr>
          <a:xfrm rot="10800000">
            <a:off x="10052380" y="3718441"/>
            <a:ext cx="99900" cy="236400"/>
          </a:xfrm>
          <a:prstGeom prst="straightConnector1">
            <a:avLst/>
          </a:prstGeom>
          <a:noFill/>
          <a:ln w="9525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960" name="Google Shape;3960;p33"/>
          <p:cNvSpPr txBox="1"/>
          <p:nvPr/>
        </p:nvSpPr>
        <p:spPr>
          <a:xfrm>
            <a:off x="8241363" y="4799042"/>
            <a:ext cx="47288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FI-1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UCS-FI-6248UP</a:t>
            </a:r>
            <a:endParaRPr/>
          </a:p>
        </p:txBody>
      </p:sp>
      <p:sp>
        <p:nvSpPr>
          <p:cNvPr id="3961" name="Google Shape;3961;p33"/>
          <p:cNvSpPr txBox="1"/>
          <p:nvPr/>
        </p:nvSpPr>
        <p:spPr>
          <a:xfrm>
            <a:off x="9794548" y="4799042"/>
            <a:ext cx="47288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FI-2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UCS-FI-6248UP</a:t>
            </a:r>
            <a:endParaRPr/>
          </a:p>
        </p:txBody>
      </p:sp>
      <p:sp>
        <p:nvSpPr>
          <p:cNvPr id="3962" name="Google Shape;3962;p33"/>
          <p:cNvSpPr txBox="1"/>
          <p:nvPr/>
        </p:nvSpPr>
        <p:spPr>
          <a:xfrm>
            <a:off x="8716608" y="5864834"/>
            <a:ext cx="49532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SV-1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UCSB-5108-AC2</a:t>
            </a:r>
            <a:endParaRPr/>
          </a:p>
        </p:txBody>
      </p:sp>
      <p:sp>
        <p:nvSpPr>
          <p:cNvPr id="3963" name="Google Shape;3963;p33"/>
          <p:cNvSpPr txBox="1"/>
          <p:nvPr/>
        </p:nvSpPr>
        <p:spPr>
          <a:xfrm>
            <a:off x="9331364" y="5866652"/>
            <a:ext cx="49532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SV-2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UCSB-5108-AC2</a:t>
            </a:r>
            <a:endParaRPr/>
          </a:p>
        </p:txBody>
      </p:sp>
      <p:sp>
        <p:nvSpPr>
          <p:cNvPr id="3964" name="Google Shape;3964;p33"/>
          <p:cNvSpPr txBox="1"/>
          <p:nvPr/>
        </p:nvSpPr>
        <p:spPr>
          <a:xfrm>
            <a:off x="8694242" y="6082096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10.10.1.83/24</a:t>
            </a:r>
            <a:endParaRPr/>
          </a:p>
        </p:txBody>
      </p:sp>
      <p:sp>
        <p:nvSpPr>
          <p:cNvPr id="3965" name="Google Shape;3965;p33"/>
          <p:cNvSpPr txBox="1"/>
          <p:nvPr/>
        </p:nvSpPr>
        <p:spPr>
          <a:xfrm>
            <a:off x="9312313" y="6076663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10.10.1.84/24</a:t>
            </a:r>
            <a:endParaRPr/>
          </a:p>
        </p:txBody>
      </p:sp>
      <p:sp>
        <p:nvSpPr>
          <p:cNvPr id="3966" name="Google Shape;3966;p33"/>
          <p:cNvSpPr txBox="1"/>
          <p:nvPr/>
        </p:nvSpPr>
        <p:spPr>
          <a:xfrm>
            <a:off x="9744076" y="5010465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10.10.1.82/24</a:t>
            </a:r>
            <a:endParaRPr/>
          </a:p>
        </p:txBody>
      </p:sp>
      <p:sp>
        <p:nvSpPr>
          <p:cNvPr id="3967" name="Google Shape;3967;p33"/>
          <p:cNvSpPr txBox="1"/>
          <p:nvPr/>
        </p:nvSpPr>
        <p:spPr>
          <a:xfrm>
            <a:off x="8208073" y="5003319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10.10.1.81/24</a:t>
            </a:r>
            <a:endParaRPr/>
          </a:p>
        </p:txBody>
      </p:sp>
      <p:sp>
        <p:nvSpPr>
          <p:cNvPr id="3968" name="Google Shape;3968;p33"/>
          <p:cNvSpPr txBox="1"/>
          <p:nvPr/>
        </p:nvSpPr>
        <p:spPr>
          <a:xfrm>
            <a:off x="9795252" y="2345568"/>
            <a:ext cx="45525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SSW2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C9300-24UX-A</a:t>
            </a:r>
            <a:endParaRPr/>
          </a:p>
        </p:txBody>
      </p:sp>
      <p:sp>
        <p:nvSpPr>
          <p:cNvPr id="3969" name="Google Shape;3969;p33"/>
          <p:cNvSpPr txBox="1"/>
          <p:nvPr/>
        </p:nvSpPr>
        <p:spPr>
          <a:xfrm>
            <a:off x="9774895" y="2555181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10.10.1.9/24</a:t>
            </a:r>
            <a:endParaRPr/>
          </a:p>
        </p:txBody>
      </p:sp>
      <p:cxnSp>
        <p:nvCxnSpPr>
          <p:cNvPr id="3970" name="Google Shape;3970;p33"/>
          <p:cNvCxnSpPr>
            <a:stCxn id="3968" idx="1"/>
          </p:cNvCxnSpPr>
          <p:nvPr/>
        </p:nvCxnSpPr>
        <p:spPr>
          <a:xfrm rot="10800000">
            <a:off x="9339852" y="2339290"/>
            <a:ext cx="455400" cy="114000"/>
          </a:xfrm>
          <a:prstGeom prst="straightConnector1">
            <a:avLst/>
          </a:prstGeom>
          <a:noFill/>
          <a:ln w="9525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3927" name="Google Shape;3927;p33"/>
          <p:cNvPicPr preferRelativeResize="0"/>
          <p:nvPr/>
        </p:nvPicPr>
        <p:blipFill rotWithShape="1">
          <a:blip r:embed="rId19">
            <a:alphaModFix/>
          </a:blip>
          <a:srcRect/>
          <a:stretch/>
        </p:blipFill>
        <p:spPr>
          <a:xfrm>
            <a:off x="9094134" y="2133428"/>
            <a:ext cx="34802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3971" name="Google Shape;3971;p33"/>
          <p:cNvSpPr txBox="1"/>
          <p:nvPr/>
        </p:nvSpPr>
        <p:spPr>
          <a:xfrm>
            <a:off x="8819543" y="1178503"/>
            <a:ext cx="439224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WSec2</a:t>
            </a:r>
            <a:endParaRPr/>
          </a:p>
        </p:txBody>
      </p:sp>
      <p:sp>
        <p:nvSpPr>
          <p:cNvPr id="3972" name="Google Shape;3972;p33"/>
          <p:cNvSpPr txBox="1"/>
          <p:nvPr/>
        </p:nvSpPr>
        <p:spPr>
          <a:xfrm>
            <a:off x="9292014" y="1175230"/>
            <a:ext cx="352662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WC2</a:t>
            </a:r>
            <a:endParaRPr/>
          </a:p>
        </p:txBody>
      </p:sp>
      <p:sp>
        <p:nvSpPr>
          <p:cNvPr id="3973" name="Google Shape;3973;p33"/>
          <p:cNvSpPr txBox="1"/>
          <p:nvPr/>
        </p:nvSpPr>
        <p:spPr>
          <a:xfrm>
            <a:off x="9724207" y="1171195"/>
            <a:ext cx="352662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WC3</a:t>
            </a:r>
            <a:endParaRPr/>
          </a:p>
        </p:txBody>
      </p:sp>
      <p:sp>
        <p:nvSpPr>
          <p:cNvPr id="3974" name="Google Shape;3974;p33"/>
          <p:cNvSpPr txBox="1"/>
          <p:nvPr/>
        </p:nvSpPr>
        <p:spPr>
          <a:xfrm>
            <a:off x="8500883" y="1006542"/>
            <a:ext cx="42640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WSA-S390-K9</a:t>
            </a:r>
            <a:endParaRPr/>
          </a:p>
        </p:txBody>
      </p:sp>
      <p:sp>
        <p:nvSpPr>
          <p:cNvPr id="3975" name="Google Shape;3975;p33"/>
          <p:cNvSpPr txBox="1"/>
          <p:nvPr/>
        </p:nvSpPr>
        <p:spPr>
          <a:xfrm>
            <a:off x="9649014" y="1004360"/>
            <a:ext cx="46487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AIR-CT5520-K9</a:t>
            </a:r>
            <a:endParaRPr/>
          </a:p>
        </p:txBody>
      </p:sp>
      <p:sp>
        <p:nvSpPr>
          <p:cNvPr id="3976" name="Google Shape;3976;p33"/>
          <p:cNvSpPr txBox="1"/>
          <p:nvPr/>
        </p:nvSpPr>
        <p:spPr>
          <a:xfrm>
            <a:off x="9136345" y="1101454"/>
            <a:ext cx="137462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10.10.1.51/24 || 10.10.1.52/24</a:t>
            </a:r>
            <a:endParaRPr/>
          </a:p>
        </p:txBody>
      </p:sp>
      <p:sp>
        <p:nvSpPr>
          <p:cNvPr id="3977" name="Google Shape;3977;p33"/>
          <p:cNvSpPr txBox="1"/>
          <p:nvPr/>
        </p:nvSpPr>
        <p:spPr>
          <a:xfrm>
            <a:off x="7998305" y="1102121"/>
            <a:ext cx="137462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10.10.1.61/24 || 10.10.1.62/24</a:t>
            </a:r>
            <a:endParaRPr/>
          </a:p>
        </p:txBody>
      </p:sp>
      <p:sp>
        <p:nvSpPr>
          <p:cNvPr id="3978" name="Google Shape;3978;p33"/>
          <p:cNvSpPr txBox="1"/>
          <p:nvPr/>
        </p:nvSpPr>
        <p:spPr>
          <a:xfrm>
            <a:off x="7077510" y="6508873"/>
            <a:ext cx="882903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Core</a:t>
            </a:r>
            <a:endParaRPr/>
          </a:p>
        </p:txBody>
      </p:sp>
      <p:cxnSp>
        <p:nvCxnSpPr>
          <p:cNvPr id="3979" name="Google Shape;3979;p33"/>
          <p:cNvCxnSpPr>
            <a:stCxn id="3814" idx="1"/>
            <a:endCxn id="3767" idx="3"/>
          </p:cNvCxnSpPr>
          <p:nvPr/>
        </p:nvCxnSpPr>
        <p:spPr>
          <a:xfrm flipH="1">
            <a:off x="4450479" y="4582725"/>
            <a:ext cx="392700" cy="2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3980" name="Google Shape;3980;p33"/>
          <p:cNvCxnSpPr>
            <a:stCxn id="3766" idx="3"/>
            <a:endCxn id="3807" idx="1"/>
          </p:cNvCxnSpPr>
          <p:nvPr/>
        </p:nvCxnSpPr>
        <p:spPr>
          <a:xfrm rot="10800000" flipH="1">
            <a:off x="4450152" y="2406559"/>
            <a:ext cx="3804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3981" name="Google Shape;3981;p33"/>
          <p:cNvSpPr txBox="1"/>
          <p:nvPr/>
        </p:nvSpPr>
        <p:spPr>
          <a:xfrm>
            <a:off x="5122070" y="1832293"/>
            <a:ext cx="34464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C9407R</a:t>
            </a:r>
            <a:endParaRPr/>
          </a:p>
        </p:txBody>
      </p:sp>
      <p:sp>
        <p:nvSpPr>
          <p:cNvPr id="3982" name="Google Shape;3982;p33"/>
          <p:cNvSpPr txBox="1"/>
          <p:nvPr/>
        </p:nvSpPr>
        <p:spPr>
          <a:xfrm>
            <a:off x="5129765" y="4794199"/>
            <a:ext cx="34464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C9407R</a:t>
            </a:r>
            <a:endParaRPr/>
          </a:p>
        </p:txBody>
      </p:sp>
      <p:sp>
        <p:nvSpPr>
          <p:cNvPr id="3983" name="Google Shape;3983;p33"/>
          <p:cNvSpPr txBox="1"/>
          <p:nvPr/>
        </p:nvSpPr>
        <p:spPr>
          <a:xfrm>
            <a:off x="5033775" y="2034076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10.10.1.21/24</a:t>
            </a:r>
            <a:endParaRPr/>
          </a:p>
        </p:txBody>
      </p:sp>
      <p:sp>
        <p:nvSpPr>
          <p:cNvPr id="3984" name="Google Shape;3984;p33"/>
          <p:cNvSpPr txBox="1"/>
          <p:nvPr/>
        </p:nvSpPr>
        <p:spPr>
          <a:xfrm>
            <a:off x="5033775" y="5002223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10.10.1.22/24</a:t>
            </a:r>
            <a:endParaRPr/>
          </a:p>
        </p:txBody>
      </p:sp>
      <p:sp>
        <p:nvSpPr>
          <p:cNvPr id="3985" name="Google Shape;3985;p33"/>
          <p:cNvSpPr txBox="1"/>
          <p:nvPr/>
        </p:nvSpPr>
        <p:spPr>
          <a:xfrm>
            <a:off x="4821257" y="664759"/>
            <a:ext cx="934551" cy="9848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MANAGEMENT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10.10.1.3/24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10.10.2.3/24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WDATA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10.10.3.3/24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PCI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10.10.4.3/24 </a:t>
            </a:r>
            <a:endParaRPr/>
          </a:p>
        </p:txBody>
      </p:sp>
      <p:sp>
        <p:nvSpPr>
          <p:cNvPr id="3986" name="Google Shape;3986;p33"/>
          <p:cNvSpPr txBox="1"/>
          <p:nvPr/>
        </p:nvSpPr>
        <p:spPr>
          <a:xfrm>
            <a:off x="5915599" y="671930"/>
            <a:ext cx="706925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VOICE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10.10.5.3/24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VENDOR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10.10.6.3/24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GUEST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172.16.1.3/16</a:t>
            </a:r>
            <a:endParaRPr/>
          </a:p>
        </p:txBody>
      </p:sp>
      <p:sp>
        <p:nvSpPr>
          <p:cNvPr id="3987" name="Google Shape;3987;p33"/>
          <p:cNvSpPr txBox="1"/>
          <p:nvPr/>
        </p:nvSpPr>
        <p:spPr>
          <a:xfrm>
            <a:off x="5416263" y="3485898"/>
            <a:ext cx="46487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WC3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AIR-CT5520-K9</a:t>
            </a:r>
            <a:endParaRPr/>
          </a:p>
        </p:txBody>
      </p:sp>
      <p:sp>
        <p:nvSpPr>
          <p:cNvPr id="3988" name="Google Shape;3988;p33"/>
          <p:cNvSpPr txBox="1"/>
          <p:nvPr/>
        </p:nvSpPr>
        <p:spPr>
          <a:xfrm>
            <a:off x="5391699" y="3699005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10.10.1.53/24</a:t>
            </a:r>
            <a:endParaRPr/>
          </a:p>
        </p:txBody>
      </p:sp>
      <p:sp>
        <p:nvSpPr>
          <p:cNvPr id="3989" name="Google Shape;3989;p33"/>
          <p:cNvSpPr txBox="1"/>
          <p:nvPr/>
        </p:nvSpPr>
        <p:spPr>
          <a:xfrm>
            <a:off x="4847230" y="5157330"/>
            <a:ext cx="934551" cy="98488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MANAGEMENT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10.10.1.2/24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10.10.2.2/24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WDATA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10.10.3.2/24</a:t>
            </a: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PCI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10.10.4.2/24 </a:t>
            </a:r>
            <a:endParaRPr/>
          </a:p>
        </p:txBody>
      </p:sp>
      <p:sp>
        <p:nvSpPr>
          <p:cNvPr id="3990" name="Google Shape;3990;p33"/>
          <p:cNvSpPr txBox="1"/>
          <p:nvPr/>
        </p:nvSpPr>
        <p:spPr>
          <a:xfrm>
            <a:off x="5899237" y="5157330"/>
            <a:ext cx="706925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VOICE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10.10.5.2/24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VENDOR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10.10.6.2/24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GUEST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172.16.1.2/16</a:t>
            </a:r>
            <a:endParaRPr/>
          </a:p>
        </p:txBody>
      </p:sp>
      <p:sp>
        <p:nvSpPr>
          <p:cNvPr id="3991" name="Google Shape;3991;p33"/>
          <p:cNvSpPr txBox="1"/>
          <p:nvPr/>
        </p:nvSpPr>
        <p:spPr>
          <a:xfrm>
            <a:off x="6778857" y="3290410"/>
            <a:ext cx="36227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FPR3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FP2130-X</a:t>
            </a:r>
            <a:endParaRPr/>
          </a:p>
        </p:txBody>
      </p:sp>
      <p:sp>
        <p:nvSpPr>
          <p:cNvPr id="3992" name="Google Shape;3992;p33"/>
          <p:cNvSpPr txBox="1"/>
          <p:nvPr/>
        </p:nvSpPr>
        <p:spPr>
          <a:xfrm>
            <a:off x="6686406" y="3508383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10.10.1.43/24</a:t>
            </a:r>
            <a:endParaRPr/>
          </a:p>
        </p:txBody>
      </p:sp>
      <p:sp>
        <p:nvSpPr>
          <p:cNvPr id="3993" name="Google Shape;3993;p33"/>
          <p:cNvSpPr txBox="1"/>
          <p:nvPr/>
        </p:nvSpPr>
        <p:spPr>
          <a:xfrm>
            <a:off x="9876203" y="5296028"/>
            <a:ext cx="197170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VM1</a:t>
            </a:r>
            <a:endParaRPr/>
          </a:p>
        </p:txBody>
      </p:sp>
      <p:sp>
        <p:nvSpPr>
          <p:cNvPr id="3994" name="Google Shape;3994;p33"/>
          <p:cNvSpPr txBox="1"/>
          <p:nvPr/>
        </p:nvSpPr>
        <p:spPr>
          <a:xfrm>
            <a:off x="10267434" y="5822433"/>
            <a:ext cx="197169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VM2</a:t>
            </a:r>
            <a:endParaRPr/>
          </a:p>
        </p:txBody>
      </p:sp>
      <p:sp>
        <p:nvSpPr>
          <p:cNvPr id="3995" name="Google Shape;3995;p33"/>
          <p:cNvSpPr txBox="1"/>
          <p:nvPr/>
        </p:nvSpPr>
        <p:spPr>
          <a:xfrm>
            <a:off x="10630192" y="5288496"/>
            <a:ext cx="197170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VM3</a:t>
            </a:r>
            <a:endParaRPr/>
          </a:p>
        </p:txBody>
      </p:sp>
      <p:sp>
        <p:nvSpPr>
          <p:cNvPr id="3996" name="Google Shape;3996;p33"/>
          <p:cNvSpPr txBox="1"/>
          <p:nvPr/>
        </p:nvSpPr>
        <p:spPr>
          <a:xfrm>
            <a:off x="9714210" y="5399813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10.10.11.51/24</a:t>
            </a:r>
            <a:endParaRPr/>
          </a:p>
        </p:txBody>
      </p:sp>
      <p:sp>
        <p:nvSpPr>
          <p:cNvPr id="3997" name="Google Shape;3997;p33"/>
          <p:cNvSpPr txBox="1"/>
          <p:nvPr/>
        </p:nvSpPr>
        <p:spPr>
          <a:xfrm>
            <a:off x="10102294" y="5937402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10.10.11.52/24</a:t>
            </a:r>
            <a:endParaRPr/>
          </a:p>
        </p:txBody>
      </p:sp>
      <p:sp>
        <p:nvSpPr>
          <p:cNvPr id="3998" name="Google Shape;3998;p33"/>
          <p:cNvSpPr txBox="1"/>
          <p:nvPr/>
        </p:nvSpPr>
        <p:spPr>
          <a:xfrm>
            <a:off x="10464603" y="5389658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10.10.11.53/24</a:t>
            </a:r>
            <a:endParaRPr/>
          </a:p>
        </p:txBody>
      </p:sp>
      <p:sp>
        <p:nvSpPr>
          <p:cNvPr id="3999" name="Google Shape;3999;p33"/>
          <p:cNvSpPr txBox="1">
            <a:spLocks noGrp="1"/>
          </p:cNvSpPr>
          <p:nvPr>
            <p:ph type="title"/>
          </p:nvPr>
        </p:nvSpPr>
        <p:spPr>
          <a:xfrm>
            <a:off x="0" y="98242"/>
            <a:ext cx="121920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lang="en-US"/>
              <a:t>Campus Design</a:t>
            </a:r>
            <a:endParaRPr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8" name="Google Shape;8838;p86"/>
          <p:cNvSpPr txBox="1">
            <a:spLocks noGrp="1"/>
          </p:cNvSpPr>
          <p:nvPr>
            <p:ph type="title"/>
          </p:nvPr>
        </p:nvSpPr>
        <p:spPr>
          <a:xfrm>
            <a:off x="0" y="2620962"/>
            <a:ext cx="12192000" cy="11334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 fontScale="90000"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</a:pPr>
            <a:r>
              <a:rPr lang="en-US" dirty="0"/>
              <a:t>SAFE Security Architecture </a:t>
            </a:r>
            <a:br>
              <a:rPr lang="en-US" dirty="0"/>
            </a:br>
            <a:r>
              <a:rPr lang="en-US" dirty="0"/>
              <a:t>Toolkit Overview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404831625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43F46"/>
        </a:solidFill>
        <a:effectLst/>
      </p:bgPr>
    </p:bg>
    <p:spTree>
      <p:nvGrpSpPr>
        <p:cNvPr id="1" name="Shape 40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05" name="Google Shape;4005;p34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1800665" y="155250"/>
            <a:ext cx="9049898" cy="6547499"/>
          </a:xfrm>
          <a:prstGeom prst="rect">
            <a:avLst/>
          </a:prstGeom>
          <a:noFill/>
          <a:ln>
            <a:noFill/>
          </a:ln>
        </p:spPr>
      </p:pic>
      <p:sp>
        <p:nvSpPr>
          <p:cNvPr id="4006" name="Google Shape;4006;p34"/>
          <p:cNvSpPr/>
          <p:nvPr/>
        </p:nvSpPr>
        <p:spPr>
          <a:xfrm>
            <a:off x="218050" y="4541142"/>
            <a:ext cx="6116076" cy="2145322"/>
          </a:xfrm>
          <a:prstGeom prst="roundRect">
            <a:avLst>
              <a:gd name="adj" fmla="val 5920"/>
            </a:avLst>
          </a:prstGeom>
          <a:noFill/>
          <a:ln w="12700" cap="flat" cmpd="sng">
            <a:solidFill>
              <a:srgbClr val="3063B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7" name="Google Shape;4007;p34"/>
          <p:cNvSpPr txBox="1"/>
          <p:nvPr/>
        </p:nvSpPr>
        <p:spPr>
          <a:xfrm>
            <a:off x="293445" y="4564965"/>
            <a:ext cx="1202788" cy="9233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Building 1 Bottom Floor</a:t>
            </a:r>
            <a:endParaRPr/>
          </a:p>
        </p:txBody>
      </p:sp>
      <p:sp>
        <p:nvSpPr>
          <p:cNvPr id="4008" name="Google Shape;4008;p34"/>
          <p:cNvSpPr/>
          <p:nvPr/>
        </p:nvSpPr>
        <p:spPr>
          <a:xfrm>
            <a:off x="218048" y="2353327"/>
            <a:ext cx="3453937" cy="2145322"/>
          </a:xfrm>
          <a:prstGeom prst="roundRect">
            <a:avLst>
              <a:gd name="adj" fmla="val 6380"/>
            </a:avLst>
          </a:prstGeom>
          <a:noFill/>
          <a:ln w="12700" cap="flat" cmpd="sng">
            <a:solidFill>
              <a:srgbClr val="3063B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09" name="Google Shape;4009;p34"/>
          <p:cNvSpPr txBox="1"/>
          <p:nvPr/>
        </p:nvSpPr>
        <p:spPr>
          <a:xfrm>
            <a:off x="264406" y="2448068"/>
            <a:ext cx="1202788" cy="9233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Building 1 Floor [X]</a:t>
            </a:r>
            <a:endParaRPr/>
          </a:p>
        </p:txBody>
      </p:sp>
      <p:sp>
        <p:nvSpPr>
          <p:cNvPr id="4010" name="Google Shape;4010;p34"/>
          <p:cNvSpPr/>
          <p:nvPr/>
        </p:nvSpPr>
        <p:spPr>
          <a:xfrm>
            <a:off x="7689849" y="2353327"/>
            <a:ext cx="4102831" cy="2145322"/>
          </a:xfrm>
          <a:prstGeom prst="roundRect">
            <a:avLst>
              <a:gd name="adj" fmla="val 5959"/>
            </a:avLst>
          </a:prstGeom>
          <a:noFill/>
          <a:ln w="12700" cap="flat" cmpd="sng">
            <a:solidFill>
              <a:srgbClr val="3063B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1" name="Google Shape;4011;p34"/>
          <p:cNvSpPr txBox="1"/>
          <p:nvPr/>
        </p:nvSpPr>
        <p:spPr>
          <a:xfrm>
            <a:off x="10541440" y="2405575"/>
            <a:ext cx="1202788" cy="9233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Building 3 Bottom</a:t>
            </a:r>
            <a:endParaRPr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Floor </a:t>
            </a:r>
            <a:endParaRPr/>
          </a:p>
        </p:txBody>
      </p:sp>
      <p:sp>
        <p:nvSpPr>
          <p:cNvPr id="4012" name="Google Shape;4012;p34"/>
          <p:cNvSpPr/>
          <p:nvPr/>
        </p:nvSpPr>
        <p:spPr>
          <a:xfrm>
            <a:off x="7689849" y="155250"/>
            <a:ext cx="4102832" cy="2145323"/>
          </a:xfrm>
          <a:prstGeom prst="roundRect">
            <a:avLst>
              <a:gd name="adj" fmla="val 6280"/>
            </a:avLst>
          </a:prstGeom>
          <a:noFill/>
          <a:ln w="12700" cap="flat" cmpd="sng">
            <a:solidFill>
              <a:srgbClr val="3063B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3" name="Google Shape;4013;p34"/>
          <p:cNvSpPr txBox="1"/>
          <p:nvPr/>
        </p:nvSpPr>
        <p:spPr>
          <a:xfrm>
            <a:off x="10541440" y="280290"/>
            <a:ext cx="1202788" cy="9233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Building 3 Floor [X]</a:t>
            </a:r>
            <a:endParaRPr/>
          </a:p>
        </p:txBody>
      </p:sp>
      <p:sp>
        <p:nvSpPr>
          <p:cNvPr id="4014" name="Google Shape;4014;p34"/>
          <p:cNvSpPr/>
          <p:nvPr/>
        </p:nvSpPr>
        <p:spPr>
          <a:xfrm>
            <a:off x="2320317" y="1457139"/>
            <a:ext cx="1610751" cy="564466"/>
          </a:xfrm>
          <a:prstGeom prst="rect">
            <a:avLst/>
          </a:prstGeom>
          <a:solidFill>
            <a:srgbClr val="343F4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5" name="Google Shape;4015;p34"/>
          <p:cNvSpPr txBox="1"/>
          <p:nvPr/>
        </p:nvSpPr>
        <p:spPr>
          <a:xfrm>
            <a:off x="491633" y="638129"/>
            <a:ext cx="2918299" cy="5539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None/>
            </a:pPr>
            <a:r>
              <a:rPr lang="en-US" sz="1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Campus Design: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600"/>
              <a:buFont typeface="Arial"/>
              <a:buNone/>
            </a:pPr>
            <a:r>
              <a:rPr lang="en-US" sz="1600" b="1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Additional Floors and Buildings</a:t>
            </a:r>
            <a:endParaRPr/>
          </a:p>
        </p:txBody>
      </p:sp>
      <p:sp>
        <p:nvSpPr>
          <p:cNvPr id="4016" name="Google Shape;4016;p34"/>
          <p:cNvSpPr/>
          <p:nvPr/>
        </p:nvSpPr>
        <p:spPr>
          <a:xfrm>
            <a:off x="4527550" y="2353327"/>
            <a:ext cx="2829852" cy="2145322"/>
          </a:xfrm>
          <a:prstGeom prst="roundRect">
            <a:avLst>
              <a:gd name="adj" fmla="val 5959"/>
            </a:avLst>
          </a:prstGeom>
          <a:noFill/>
          <a:ln w="12700" cap="flat" cmpd="sng">
            <a:solidFill>
              <a:srgbClr val="3063B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7" name="Google Shape;4017;p34"/>
          <p:cNvSpPr/>
          <p:nvPr/>
        </p:nvSpPr>
        <p:spPr>
          <a:xfrm>
            <a:off x="4527550" y="155250"/>
            <a:ext cx="2829852" cy="2145323"/>
          </a:xfrm>
          <a:prstGeom prst="roundRect">
            <a:avLst>
              <a:gd name="adj" fmla="val 6280"/>
            </a:avLst>
          </a:prstGeom>
          <a:noFill/>
          <a:ln w="12700" cap="flat" cmpd="sng">
            <a:solidFill>
              <a:srgbClr val="3063BC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18" name="Google Shape;4018;p34"/>
          <p:cNvSpPr txBox="1"/>
          <p:nvPr/>
        </p:nvSpPr>
        <p:spPr>
          <a:xfrm>
            <a:off x="6096000" y="280290"/>
            <a:ext cx="1202788" cy="923330"/>
          </a:xfrm>
          <a:prstGeom prst="rect">
            <a:avLst/>
          </a:prstGeom>
          <a:solidFill>
            <a:srgbClr val="343F46">
              <a:alpha val="53725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Building 2 Floor [X]</a:t>
            </a:r>
            <a:endParaRPr/>
          </a:p>
        </p:txBody>
      </p:sp>
      <p:sp>
        <p:nvSpPr>
          <p:cNvPr id="4019" name="Google Shape;4019;p34"/>
          <p:cNvSpPr txBox="1"/>
          <p:nvPr/>
        </p:nvSpPr>
        <p:spPr>
          <a:xfrm>
            <a:off x="6096000" y="2405575"/>
            <a:ext cx="1202788" cy="923330"/>
          </a:xfrm>
          <a:prstGeom prst="rect">
            <a:avLst/>
          </a:prstGeom>
          <a:solidFill>
            <a:srgbClr val="343F46">
              <a:alpha val="53725"/>
            </a:srgbClr>
          </a:solidFill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Building 2 Bottom</a:t>
            </a:r>
            <a:endParaRPr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Floor </a:t>
            </a:r>
            <a:endParaRPr/>
          </a:p>
        </p:txBody>
      </p:sp>
      <p:sp>
        <p:nvSpPr>
          <p:cNvPr id="4020" name="Google Shape;4020;p34"/>
          <p:cNvSpPr txBox="1"/>
          <p:nvPr/>
        </p:nvSpPr>
        <p:spPr>
          <a:xfrm>
            <a:off x="9996580" y="6609518"/>
            <a:ext cx="2137636" cy="1538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000"/>
              <a:buFont typeface="Arial"/>
              <a:buNone/>
            </a:pPr>
            <a:r>
              <a:rPr lang="en-US" sz="1000" b="0" i="0" u="none" strike="noStrike" cap="none">
                <a:solidFill>
                  <a:srgbClr val="999999"/>
                </a:solidFill>
                <a:latin typeface="Arial"/>
                <a:ea typeface="Arial"/>
                <a:cs typeface="Arial"/>
                <a:sym typeface="Arial"/>
              </a:rPr>
              <a:t>*Diagrams available on LucidCharts</a:t>
            </a:r>
            <a:endParaRPr sz="1000" b="0" i="0" u="none" strike="noStrike" cap="none">
              <a:solidFill>
                <a:srgbClr val="999999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  <p:transition spd="slow">
    <p:wipe dir="r"/>
  </p:transition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43F46"/>
        </a:solidFill>
        <a:effectLst/>
      </p:bgPr>
    </p:bg>
    <p:spTree>
      <p:nvGrpSpPr>
        <p:cNvPr id="1" name="Shape 40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26" name="Google Shape;4026;p35"/>
          <p:cNvGrpSpPr/>
          <p:nvPr/>
        </p:nvGrpSpPr>
        <p:grpSpPr>
          <a:xfrm rot="-5400000">
            <a:off x="253418" y="5780967"/>
            <a:ext cx="514628" cy="68092"/>
            <a:chOff x="2196024" y="6654507"/>
            <a:chExt cx="514628" cy="68092"/>
          </a:xfrm>
        </p:grpSpPr>
        <p:cxnSp>
          <p:nvCxnSpPr>
            <p:cNvPr id="4027" name="Google Shape;4027;p35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028" name="Google Shape;4028;p35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29" name="Google Shape;4029;p35"/>
          <p:cNvGrpSpPr/>
          <p:nvPr/>
        </p:nvGrpSpPr>
        <p:grpSpPr>
          <a:xfrm rot="-5400000">
            <a:off x="1785367" y="5780967"/>
            <a:ext cx="514628" cy="68092"/>
            <a:chOff x="2196024" y="6654507"/>
            <a:chExt cx="514628" cy="68092"/>
          </a:xfrm>
        </p:grpSpPr>
        <p:cxnSp>
          <p:nvCxnSpPr>
            <p:cNvPr id="4030" name="Google Shape;4030;p35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031" name="Google Shape;4031;p35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32" name="Google Shape;4032;p35"/>
          <p:cNvGrpSpPr/>
          <p:nvPr/>
        </p:nvGrpSpPr>
        <p:grpSpPr>
          <a:xfrm rot="-5400000">
            <a:off x="3618514" y="5780967"/>
            <a:ext cx="514628" cy="68092"/>
            <a:chOff x="2196024" y="6654507"/>
            <a:chExt cx="514628" cy="68092"/>
          </a:xfrm>
        </p:grpSpPr>
        <p:cxnSp>
          <p:nvCxnSpPr>
            <p:cNvPr id="4033" name="Google Shape;4033;p35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034" name="Google Shape;4034;p35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35" name="Google Shape;4035;p35"/>
          <p:cNvGrpSpPr/>
          <p:nvPr/>
        </p:nvGrpSpPr>
        <p:grpSpPr>
          <a:xfrm rot="-5400000">
            <a:off x="5320056" y="5780967"/>
            <a:ext cx="514628" cy="68092"/>
            <a:chOff x="2196024" y="6654507"/>
            <a:chExt cx="514628" cy="68092"/>
          </a:xfrm>
        </p:grpSpPr>
        <p:cxnSp>
          <p:nvCxnSpPr>
            <p:cNvPr id="4036" name="Google Shape;4036;p35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037" name="Google Shape;4037;p35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38" name="Google Shape;4038;p35"/>
          <p:cNvGrpSpPr/>
          <p:nvPr/>
        </p:nvGrpSpPr>
        <p:grpSpPr>
          <a:xfrm rot="-5400000">
            <a:off x="7094310" y="5780967"/>
            <a:ext cx="514628" cy="68092"/>
            <a:chOff x="2196024" y="6654507"/>
            <a:chExt cx="514628" cy="68092"/>
          </a:xfrm>
        </p:grpSpPr>
        <p:cxnSp>
          <p:nvCxnSpPr>
            <p:cNvPr id="4039" name="Google Shape;4039;p35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040" name="Google Shape;4040;p35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041" name="Google Shape;4041;p35"/>
          <p:cNvGrpSpPr/>
          <p:nvPr/>
        </p:nvGrpSpPr>
        <p:grpSpPr>
          <a:xfrm rot="-5400000">
            <a:off x="9456476" y="5780967"/>
            <a:ext cx="514628" cy="68092"/>
            <a:chOff x="2196024" y="6654507"/>
            <a:chExt cx="514628" cy="68092"/>
          </a:xfrm>
        </p:grpSpPr>
        <p:cxnSp>
          <p:nvCxnSpPr>
            <p:cNvPr id="4042" name="Google Shape;4042;p35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043" name="Google Shape;4043;p35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044" name="Google Shape;4044;p35"/>
          <p:cNvSpPr/>
          <p:nvPr/>
        </p:nvSpPr>
        <p:spPr>
          <a:xfrm>
            <a:off x="7969678" y="487575"/>
            <a:ext cx="3495283" cy="5400413"/>
          </a:xfrm>
          <a:prstGeom prst="roundRect">
            <a:avLst>
              <a:gd name="adj" fmla="val 7267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5" name="Google Shape;4045;p35"/>
          <p:cNvSpPr/>
          <p:nvPr/>
        </p:nvSpPr>
        <p:spPr>
          <a:xfrm>
            <a:off x="8319905" y="4873779"/>
            <a:ext cx="2700727" cy="941234"/>
          </a:xfrm>
          <a:prstGeom prst="roundRect">
            <a:avLst>
              <a:gd name="adj" fmla="val 16667"/>
            </a:avLst>
          </a:prstGeom>
          <a:solidFill>
            <a:srgbClr val="828282"/>
          </a:soli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46" name="Google Shape;4046;p35"/>
          <p:cNvSpPr/>
          <p:nvPr/>
        </p:nvSpPr>
        <p:spPr>
          <a:xfrm>
            <a:off x="6876254" y="487575"/>
            <a:ext cx="964079" cy="5400413"/>
          </a:xfrm>
          <a:prstGeom prst="roundRect">
            <a:avLst>
              <a:gd name="adj" fmla="val 26346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7" name="Google Shape;4047;p35"/>
          <p:cNvSpPr/>
          <p:nvPr/>
        </p:nvSpPr>
        <p:spPr>
          <a:xfrm>
            <a:off x="3396708" y="487569"/>
            <a:ext cx="964079" cy="5400413"/>
          </a:xfrm>
          <a:prstGeom prst="roundRect">
            <a:avLst>
              <a:gd name="adj" fmla="val 26346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8" name="Google Shape;4048;p35"/>
          <p:cNvSpPr/>
          <p:nvPr/>
        </p:nvSpPr>
        <p:spPr>
          <a:xfrm>
            <a:off x="4625529" y="487575"/>
            <a:ext cx="1907104" cy="5400413"/>
          </a:xfrm>
          <a:prstGeom prst="roundRect">
            <a:avLst>
              <a:gd name="adj" fmla="val 13319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49" name="Google Shape;4049;p35"/>
          <p:cNvSpPr/>
          <p:nvPr/>
        </p:nvSpPr>
        <p:spPr>
          <a:xfrm>
            <a:off x="1165632" y="487569"/>
            <a:ext cx="1759955" cy="5400413"/>
          </a:xfrm>
          <a:prstGeom prst="roundRect">
            <a:avLst>
              <a:gd name="adj" fmla="val 14432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50" name="Google Shape;4050;p35"/>
          <p:cNvSpPr/>
          <p:nvPr/>
        </p:nvSpPr>
        <p:spPr>
          <a:xfrm>
            <a:off x="47063" y="487568"/>
            <a:ext cx="929906" cy="5400413"/>
          </a:xfrm>
          <a:prstGeom prst="roundRect">
            <a:avLst>
              <a:gd name="adj" fmla="val 27315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051" name="Google Shape;4051;p3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702901" y="826368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052" name="Google Shape;4052;p35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0760215" y="2463772"/>
            <a:ext cx="34399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053" name="Google Shape;4053;p35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738251" y="4049144"/>
            <a:ext cx="347472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54" name="Google Shape;4054;p35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729894" y="2912641"/>
            <a:ext cx="347472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55" name="Google Shape;4055;p35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729896" y="826368"/>
            <a:ext cx="347471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056" name="Google Shape;4056;p35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473926" y="4049144"/>
            <a:ext cx="347470" cy="297832"/>
          </a:xfrm>
          <a:prstGeom prst="rect">
            <a:avLst/>
          </a:prstGeom>
          <a:noFill/>
          <a:ln>
            <a:noFill/>
          </a:ln>
        </p:spPr>
      </p:pic>
      <p:pic>
        <p:nvPicPr>
          <p:cNvPr id="4057" name="Google Shape;4057;p35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1738251" y="1869505"/>
            <a:ext cx="347471" cy="297832"/>
          </a:xfrm>
          <a:prstGeom prst="rect">
            <a:avLst/>
          </a:prstGeom>
          <a:noFill/>
          <a:ln>
            <a:noFill/>
          </a:ln>
        </p:spPr>
      </p:pic>
      <p:pic>
        <p:nvPicPr>
          <p:cNvPr id="4058" name="Google Shape;4058;p35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1729894" y="5184633"/>
            <a:ext cx="347469" cy="297831"/>
          </a:xfrm>
          <a:prstGeom prst="rect">
            <a:avLst/>
          </a:prstGeom>
          <a:noFill/>
          <a:ln>
            <a:noFill/>
          </a:ln>
        </p:spPr>
      </p:pic>
      <p:sp>
        <p:nvSpPr>
          <p:cNvPr id="4059" name="Google Shape;4059;p35"/>
          <p:cNvSpPr txBox="1"/>
          <p:nvPr/>
        </p:nvSpPr>
        <p:spPr>
          <a:xfrm>
            <a:off x="2108698" y="301342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P0</a:t>
            </a:r>
            <a:endParaRPr/>
          </a:p>
        </p:txBody>
      </p:sp>
      <p:sp>
        <p:nvSpPr>
          <p:cNvPr id="4060" name="Google Shape;4060;p35"/>
          <p:cNvSpPr txBox="1"/>
          <p:nvPr/>
        </p:nvSpPr>
        <p:spPr>
          <a:xfrm>
            <a:off x="2125304" y="4151892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P1</a:t>
            </a:r>
            <a:endParaRPr/>
          </a:p>
        </p:txBody>
      </p:sp>
      <p:sp>
        <p:nvSpPr>
          <p:cNvPr id="4061" name="Google Shape;4061;p35"/>
          <p:cNvSpPr txBox="1"/>
          <p:nvPr/>
        </p:nvSpPr>
        <p:spPr>
          <a:xfrm>
            <a:off x="2872117" y="4151893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P0</a:t>
            </a:r>
            <a:endParaRPr/>
          </a:p>
        </p:txBody>
      </p:sp>
      <p:sp>
        <p:nvSpPr>
          <p:cNvPr id="4062" name="Google Shape;4062;p35"/>
          <p:cNvSpPr txBox="1"/>
          <p:nvPr/>
        </p:nvSpPr>
        <p:spPr>
          <a:xfrm>
            <a:off x="10481008" y="2569753"/>
            <a:ext cx="25537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sp>
        <p:nvSpPr>
          <p:cNvPr id="4063" name="Google Shape;4063;p35"/>
          <p:cNvSpPr txBox="1"/>
          <p:nvPr/>
        </p:nvSpPr>
        <p:spPr>
          <a:xfrm>
            <a:off x="3766958" y="1189066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</a:t>
            </a:r>
            <a:endParaRPr/>
          </a:p>
        </p:txBody>
      </p:sp>
      <p:sp>
        <p:nvSpPr>
          <p:cNvPr id="4064" name="Google Shape;4064;p35"/>
          <p:cNvSpPr txBox="1"/>
          <p:nvPr/>
        </p:nvSpPr>
        <p:spPr>
          <a:xfrm>
            <a:off x="3759942" y="4389264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G0/3</a:t>
            </a:r>
            <a:endParaRPr/>
          </a:p>
        </p:txBody>
      </p:sp>
      <p:sp>
        <p:nvSpPr>
          <p:cNvPr id="4065" name="Google Shape;4065;p35"/>
          <p:cNvSpPr txBox="1"/>
          <p:nvPr/>
        </p:nvSpPr>
        <p:spPr>
          <a:xfrm>
            <a:off x="3759353" y="2207076"/>
            <a:ext cx="23666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G21-44</a:t>
            </a:r>
            <a:endParaRPr/>
          </a:p>
        </p:txBody>
      </p:sp>
      <p:sp>
        <p:nvSpPr>
          <p:cNvPr id="4066" name="Google Shape;4066;p35"/>
          <p:cNvSpPr txBox="1"/>
          <p:nvPr/>
        </p:nvSpPr>
        <p:spPr>
          <a:xfrm>
            <a:off x="3753411" y="1744860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G11-13</a:t>
            </a:r>
            <a:endParaRPr/>
          </a:p>
        </p:txBody>
      </p:sp>
      <p:sp>
        <p:nvSpPr>
          <p:cNvPr id="4067" name="Google Shape;4067;p35"/>
          <p:cNvSpPr txBox="1"/>
          <p:nvPr/>
        </p:nvSpPr>
        <p:spPr>
          <a:xfrm>
            <a:off x="7573571" y="2564324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T1/5</a:t>
            </a:r>
            <a:endParaRPr/>
          </a:p>
        </p:txBody>
      </p:sp>
      <p:sp>
        <p:nvSpPr>
          <p:cNvPr id="4068" name="Google Shape;4068;p35"/>
          <p:cNvSpPr txBox="1"/>
          <p:nvPr/>
        </p:nvSpPr>
        <p:spPr>
          <a:xfrm>
            <a:off x="3332762" y="4151890"/>
            <a:ext cx="31222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G0/21-24</a:t>
            </a:r>
            <a:endParaRPr/>
          </a:p>
        </p:txBody>
      </p:sp>
      <p:sp>
        <p:nvSpPr>
          <p:cNvPr id="4069" name="Google Shape;4069;p35"/>
          <p:cNvSpPr txBox="1"/>
          <p:nvPr/>
        </p:nvSpPr>
        <p:spPr>
          <a:xfrm>
            <a:off x="11173693" y="2568805"/>
            <a:ext cx="24450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cxnSp>
        <p:nvCxnSpPr>
          <p:cNvPr id="4070" name="Google Shape;4070;p35"/>
          <p:cNvCxnSpPr>
            <a:stCxn id="4055" idx="3"/>
            <a:endCxn id="4051" idx="1"/>
          </p:cNvCxnSpPr>
          <p:nvPr/>
        </p:nvCxnSpPr>
        <p:spPr>
          <a:xfrm>
            <a:off x="2077367" y="975284"/>
            <a:ext cx="1625400" cy="2100"/>
          </a:xfrm>
          <a:prstGeom prst="bentConnector3">
            <a:avLst>
              <a:gd name="adj1" fmla="val 50004"/>
            </a:avLst>
          </a:prstGeom>
          <a:noFill/>
          <a:ln w="9525" cap="flat" cmpd="sng">
            <a:solidFill>
              <a:srgbClr val="A5A5A5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4071" name="Google Shape;4071;p35"/>
          <p:cNvCxnSpPr>
            <a:stCxn id="4057" idx="3"/>
          </p:cNvCxnSpPr>
          <p:nvPr/>
        </p:nvCxnSpPr>
        <p:spPr>
          <a:xfrm rot="10800000" flipH="1">
            <a:off x="2085722" y="1084521"/>
            <a:ext cx="1650300" cy="933900"/>
          </a:xfrm>
          <a:prstGeom prst="bentConnector3">
            <a:avLst>
              <a:gd name="adj1" fmla="val 16389"/>
            </a:avLst>
          </a:prstGeom>
          <a:noFill/>
          <a:ln w="9525" cap="flat" cmpd="sng">
            <a:solidFill>
              <a:srgbClr val="A5A5A5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4072" name="Google Shape;4072;p35"/>
          <p:cNvCxnSpPr>
            <a:stCxn id="4059" idx="3"/>
            <a:endCxn id="4065" idx="2"/>
          </p:cNvCxnSpPr>
          <p:nvPr/>
        </p:nvCxnSpPr>
        <p:spPr>
          <a:xfrm rot="10800000" flipH="1">
            <a:off x="2261098" y="2299395"/>
            <a:ext cx="1616700" cy="7602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073" name="Google Shape;4073;p35"/>
          <p:cNvCxnSpPr>
            <a:stCxn id="4060" idx="3"/>
            <a:endCxn id="4056" idx="1"/>
          </p:cNvCxnSpPr>
          <p:nvPr/>
        </p:nvCxnSpPr>
        <p:spPr>
          <a:xfrm>
            <a:off x="2277704" y="4198059"/>
            <a:ext cx="1962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074" name="Google Shape;4074;p35"/>
          <p:cNvCxnSpPr>
            <a:stCxn id="4060" idx="1"/>
            <a:endCxn id="4053" idx="3"/>
          </p:cNvCxnSpPr>
          <p:nvPr/>
        </p:nvCxnSpPr>
        <p:spPr>
          <a:xfrm flipH="1">
            <a:off x="2085704" y="4198059"/>
            <a:ext cx="396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075" name="Google Shape;4075;p35"/>
          <p:cNvCxnSpPr>
            <a:stCxn id="4061" idx="1"/>
            <a:endCxn id="4056" idx="3"/>
          </p:cNvCxnSpPr>
          <p:nvPr/>
        </p:nvCxnSpPr>
        <p:spPr>
          <a:xfrm rot="10800000">
            <a:off x="2821417" y="4198059"/>
            <a:ext cx="507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076" name="Google Shape;4076;p35"/>
          <p:cNvCxnSpPr>
            <a:stCxn id="4062" idx="3"/>
            <a:endCxn id="4052" idx="1"/>
          </p:cNvCxnSpPr>
          <p:nvPr/>
        </p:nvCxnSpPr>
        <p:spPr>
          <a:xfrm rot="10800000" flipH="1">
            <a:off x="10736382" y="2614719"/>
            <a:ext cx="23700" cy="12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077" name="Google Shape;4077;p35"/>
          <p:cNvCxnSpPr>
            <a:stCxn id="4069" idx="1"/>
            <a:endCxn id="4052" idx="3"/>
          </p:cNvCxnSpPr>
          <p:nvPr/>
        </p:nvCxnSpPr>
        <p:spPr>
          <a:xfrm flipH="1">
            <a:off x="11104093" y="2614972"/>
            <a:ext cx="696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78" name="Google Shape;4078;p35"/>
          <p:cNvSpPr txBox="1"/>
          <p:nvPr/>
        </p:nvSpPr>
        <p:spPr>
          <a:xfrm>
            <a:off x="2538789" y="838899"/>
            <a:ext cx="78951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Wireless SSID: Employee</a:t>
            </a:r>
            <a:endParaRPr/>
          </a:p>
        </p:txBody>
      </p:sp>
      <p:sp>
        <p:nvSpPr>
          <p:cNvPr id="4079" name="Google Shape;4079;p35"/>
          <p:cNvSpPr txBox="1"/>
          <p:nvPr/>
        </p:nvSpPr>
        <p:spPr>
          <a:xfrm>
            <a:off x="2542532" y="1139336"/>
            <a:ext cx="66447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Wireless SSID: Guest</a:t>
            </a:r>
            <a:endParaRPr/>
          </a:p>
        </p:txBody>
      </p:sp>
      <p:sp>
        <p:nvSpPr>
          <p:cNvPr id="4080" name="Google Shape;4080;p35"/>
          <p:cNvSpPr txBox="1"/>
          <p:nvPr/>
        </p:nvSpPr>
        <p:spPr>
          <a:xfrm>
            <a:off x="2928543" y="3111015"/>
            <a:ext cx="39998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</a:t>
            </a:r>
            <a:endParaRPr/>
          </a:p>
        </p:txBody>
      </p:sp>
      <p:sp>
        <p:nvSpPr>
          <p:cNvPr id="4081" name="Google Shape;4081;p35"/>
          <p:cNvSpPr txBox="1"/>
          <p:nvPr/>
        </p:nvSpPr>
        <p:spPr>
          <a:xfrm>
            <a:off x="2964650" y="4389655"/>
            <a:ext cx="377539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Voice VLAN</a:t>
            </a:r>
            <a:endParaRPr/>
          </a:p>
        </p:txBody>
      </p:sp>
      <p:sp>
        <p:nvSpPr>
          <p:cNvPr id="4082" name="Google Shape;4082;p35"/>
          <p:cNvSpPr txBox="1"/>
          <p:nvPr/>
        </p:nvSpPr>
        <p:spPr>
          <a:xfrm>
            <a:off x="2431056" y="5379715"/>
            <a:ext cx="43524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Vendor VLAN</a:t>
            </a:r>
            <a:endParaRPr/>
          </a:p>
        </p:txBody>
      </p:sp>
      <p:cxnSp>
        <p:nvCxnSpPr>
          <p:cNvPr id="4083" name="Google Shape;4083;p35"/>
          <p:cNvCxnSpPr>
            <a:stCxn id="4059" idx="1"/>
            <a:endCxn id="4054" idx="3"/>
          </p:cNvCxnSpPr>
          <p:nvPr/>
        </p:nvCxnSpPr>
        <p:spPr>
          <a:xfrm flipH="1">
            <a:off x="2077498" y="3059595"/>
            <a:ext cx="31200" cy="21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084" name="Google Shape;4084;p35"/>
          <p:cNvSpPr txBox="1"/>
          <p:nvPr/>
        </p:nvSpPr>
        <p:spPr>
          <a:xfrm>
            <a:off x="1200289" y="839612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4085" name="Google Shape;4085;p35"/>
          <p:cNvSpPr txBox="1"/>
          <p:nvPr/>
        </p:nvSpPr>
        <p:spPr>
          <a:xfrm>
            <a:off x="1195379" y="1972686"/>
            <a:ext cx="49532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</p:txBody>
      </p:sp>
      <p:sp>
        <p:nvSpPr>
          <p:cNvPr id="4086" name="Google Shape;4086;p35"/>
          <p:cNvSpPr txBox="1"/>
          <p:nvPr/>
        </p:nvSpPr>
        <p:spPr>
          <a:xfrm>
            <a:off x="1196516" y="2921095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4087" name="Google Shape;4087;p35"/>
          <p:cNvSpPr txBox="1"/>
          <p:nvPr/>
        </p:nvSpPr>
        <p:spPr>
          <a:xfrm>
            <a:off x="1199191" y="4059558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4088" name="Google Shape;4088;p35"/>
          <p:cNvSpPr txBox="1"/>
          <p:nvPr/>
        </p:nvSpPr>
        <p:spPr>
          <a:xfrm>
            <a:off x="2959428" y="4297322"/>
            <a:ext cx="23647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sp>
        <p:nvSpPr>
          <p:cNvPr id="4089" name="Google Shape;4089;p35"/>
          <p:cNvSpPr txBox="1"/>
          <p:nvPr/>
        </p:nvSpPr>
        <p:spPr>
          <a:xfrm>
            <a:off x="166568" y="6129024"/>
            <a:ext cx="690895" cy="2821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Business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Use Cases</a:t>
            </a:r>
            <a:endParaRPr/>
          </a:p>
        </p:txBody>
      </p:sp>
      <p:sp>
        <p:nvSpPr>
          <p:cNvPr id="4090" name="Google Shape;4090;p35"/>
          <p:cNvSpPr txBox="1"/>
          <p:nvPr/>
        </p:nvSpPr>
        <p:spPr>
          <a:xfrm>
            <a:off x="1732525" y="6129024"/>
            <a:ext cx="628378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Endpoints</a:t>
            </a:r>
            <a:endParaRPr/>
          </a:p>
        </p:txBody>
      </p:sp>
      <p:sp>
        <p:nvSpPr>
          <p:cNvPr id="4091" name="Google Shape;4091;p35"/>
          <p:cNvSpPr txBox="1"/>
          <p:nvPr/>
        </p:nvSpPr>
        <p:spPr>
          <a:xfrm>
            <a:off x="3651121" y="6129024"/>
            <a:ext cx="455253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Access</a:t>
            </a:r>
            <a:endParaRPr/>
          </a:p>
        </p:txBody>
      </p:sp>
      <p:sp>
        <p:nvSpPr>
          <p:cNvPr id="4092" name="Google Shape;4092;p35"/>
          <p:cNvSpPr txBox="1"/>
          <p:nvPr/>
        </p:nvSpPr>
        <p:spPr>
          <a:xfrm>
            <a:off x="9448309" y="6129024"/>
            <a:ext cx="541816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Services</a:t>
            </a:r>
            <a:endParaRPr/>
          </a:p>
        </p:txBody>
      </p:sp>
      <p:sp>
        <p:nvSpPr>
          <p:cNvPr id="4093" name="Google Shape;4093;p35"/>
          <p:cNvSpPr txBox="1"/>
          <p:nvPr/>
        </p:nvSpPr>
        <p:spPr>
          <a:xfrm>
            <a:off x="1613200" y="526748"/>
            <a:ext cx="54983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LT3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Laptop</a:t>
            </a:r>
            <a:endParaRPr/>
          </a:p>
        </p:txBody>
      </p:sp>
      <p:sp>
        <p:nvSpPr>
          <p:cNvPr id="4094" name="Google Shape;4094;p35"/>
          <p:cNvSpPr txBox="1"/>
          <p:nvPr/>
        </p:nvSpPr>
        <p:spPr>
          <a:xfrm>
            <a:off x="1563508" y="2613053"/>
            <a:ext cx="64921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DT3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Computer</a:t>
            </a:r>
            <a:endParaRPr/>
          </a:p>
        </p:txBody>
      </p:sp>
      <p:sp>
        <p:nvSpPr>
          <p:cNvPr id="4095" name="Google Shape;4095;p35"/>
          <p:cNvSpPr txBox="1"/>
          <p:nvPr/>
        </p:nvSpPr>
        <p:spPr>
          <a:xfrm>
            <a:off x="1583199" y="3742633"/>
            <a:ext cx="64921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DT4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Computer</a:t>
            </a:r>
            <a:endParaRPr/>
          </a:p>
        </p:txBody>
      </p:sp>
      <p:sp>
        <p:nvSpPr>
          <p:cNvPr id="4096" name="Google Shape;4096;p35"/>
          <p:cNvSpPr txBox="1"/>
          <p:nvPr/>
        </p:nvSpPr>
        <p:spPr>
          <a:xfrm>
            <a:off x="1703134" y="1565740"/>
            <a:ext cx="41037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GD7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Guest Device</a:t>
            </a:r>
            <a:endParaRPr/>
          </a:p>
        </p:txBody>
      </p:sp>
      <p:sp>
        <p:nvSpPr>
          <p:cNvPr id="4097" name="Google Shape;4097;p35"/>
          <p:cNvSpPr txBox="1"/>
          <p:nvPr/>
        </p:nvSpPr>
        <p:spPr>
          <a:xfrm>
            <a:off x="1613200" y="4870515"/>
            <a:ext cx="53219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CTRL8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Building Controls</a:t>
            </a:r>
            <a:endParaRPr/>
          </a:p>
        </p:txBody>
      </p:sp>
      <p:sp>
        <p:nvSpPr>
          <p:cNvPr id="4098" name="Google Shape;4098;p35"/>
          <p:cNvSpPr txBox="1"/>
          <p:nvPr/>
        </p:nvSpPr>
        <p:spPr>
          <a:xfrm>
            <a:off x="2433660" y="3745089"/>
            <a:ext cx="42800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PH2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CP-9951-C-K9</a:t>
            </a:r>
            <a:endParaRPr/>
          </a:p>
        </p:txBody>
      </p:sp>
      <p:sp>
        <p:nvSpPr>
          <p:cNvPr id="4099" name="Google Shape;4099;p35"/>
          <p:cNvSpPr txBox="1"/>
          <p:nvPr/>
        </p:nvSpPr>
        <p:spPr>
          <a:xfrm>
            <a:off x="6677990" y="2435356"/>
            <a:ext cx="34464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C9407R</a:t>
            </a:r>
            <a:endParaRPr/>
          </a:p>
        </p:txBody>
      </p:sp>
      <p:sp>
        <p:nvSpPr>
          <p:cNvPr id="4100" name="Google Shape;4100;p35"/>
          <p:cNvSpPr txBox="1"/>
          <p:nvPr/>
        </p:nvSpPr>
        <p:spPr>
          <a:xfrm>
            <a:off x="3672068" y="523883"/>
            <a:ext cx="41036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AP3-5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C9120AXE-A</a:t>
            </a:r>
            <a:endParaRPr/>
          </a:p>
        </p:txBody>
      </p:sp>
      <p:sp>
        <p:nvSpPr>
          <p:cNvPr id="4101" name="Google Shape;4101;p35"/>
          <p:cNvSpPr txBox="1"/>
          <p:nvPr/>
        </p:nvSpPr>
        <p:spPr>
          <a:xfrm>
            <a:off x="10764619" y="2819324"/>
            <a:ext cx="35266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ISR1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ISR4431-K9</a:t>
            </a:r>
            <a:endParaRPr/>
          </a:p>
        </p:txBody>
      </p:sp>
      <p:sp>
        <p:nvSpPr>
          <p:cNvPr id="4102" name="Google Shape;4102;p35"/>
          <p:cNvSpPr txBox="1"/>
          <p:nvPr/>
        </p:nvSpPr>
        <p:spPr>
          <a:xfrm>
            <a:off x="1595332" y="3948388"/>
            <a:ext cx="63081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10.11.2.6/24</a:t>
            </a:r>
            <a:endParaRPr/>
          </a:p>
        </p:txBody>
      </p:sp>
      <p:sp>
        <p:nvSpPr>
          <p:cNvPr id="4103" name="Google Shape;4103;p35"/>
          <p:cNvSpPr txBox="1"/>
          <p:nvPr/>
        </p:nvSpPr>
        <p:spPr>
          <a:xfrm>
            <a:off x="1550534" y="2814061"/>
            <a:ext cx="667683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STATIC: 10.11.2.5/24</a:t>
            </a:r>
            <a:endParaRPr/>
          </a:p>
        </p:txBody>
      </p:sp>
      <p:sp>
        <p:nvSpPr>
          <p:cNvPr id="4104" name="Google Shape;4104;p35"/>
          <p:cNvSpPr txBox="1"/>
          <p:nvPr/>
        </p:nvSpPr>
        <p:spPr>
          <a:xfrm>
            <a:off x="3518130" y="721121"/>
            <a:ext cx="72859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10.11.1.203-205/24</a:t>
            </a:r>
            <a:endParaRPr/>
          </a:p>
        </p:txBody>
      </p:sp>
      <p:sp>
        <p:nvSpPr>
          <p:cNvPr id="4105" name="Google Shape;4105;p35"/>
          <p:cNvSpPr txBox="1"/>
          <p:nvPr/>
        </p:nvSpPr>
        <p:spPr>
          <a:xfrm>
            <a:off x="1555707" y="5081665"/>
            <a:ext cx="667683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STATIC: 10.11.6.5/24</a:t>
            </a:r>
            <a:endParaRPr/>
          </a:p>
        </p:txBody>
      </p:sp>
      <p:sp>
        <p:nvSpPr>
          <p:cNvPr id="4106" name="Google Shape;4106;p35"/>
          <p:cNvSpPr txBox="1"/>
          <p:nvPr/>
        </p:nvSpPr>
        <p:spPr>
          <a:xfrm>
            <a:off x="1569709" y="1767127"/>
            <a:ext cx="66928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172.16.1.5/16</a:t>
            </a:r>
            <a:endParaRPr/>
          </a:p>
        </p:txBody>
      </p:sp>
      <p:sp>
        <p:nvSpPr>
          <p:cNvPr id="4107" name="Google Shape;4107;p35"/>
          <p:cNvSpPr txBox="1"/>
          <p:nvPr/>
        </p:nvSpPr>
        <p:spPr>
          <a:xfrm>
            <a:off x="1573151" y="732623"/>
            <a:ext cx="63081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10.11.3.5/24</a:t>
            </a:r>
            <a:endParaRPr/>
          </a:p>
        </p:txBody>
      </p:sp>
      <p:sp>
        <p:nvSpPr>
          <p:cNvPr id="4108" name="Google Shape;4108;p35"/>
          <p:cNvSpPr txBox="1"/>
          <p:nvPr/>
        </p:nvSpPr>
        <p:spPr>
          <a:xfrm>
            <a:off x="2325951" y="3945231"/>
            <a:ext cx="63081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10.11.5.5/24</a:t>
            </a:r>
            <a:endParaRPr/>
          </a:p>
        </p:txBody>
      </p:sp>
      <p:sp>
        <p:nvSpPr>
          <p:cNvPr id="4109" name="Google Shape;4109;p35"/>
          <p:cNvSpPr txBox="1"/>
          <p:nvPr/>
        </p:nvSpPr>
        <p:spPr>
          <a:xfrm>
            <a:off x="6583307" y="2631195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10.10.1.11/24</a:t>
            </a:r>
            <a:endParaRPr/>
          </a:p>
        </p:txBody>
      </p:sp>
      <p:sp>
        <p:nvSpPr>
          <p:cNvPr id="4110" name="Google Shape;4110;p35"/>
          <p:cNvSpPr txBox="1"/>
          <p:nvPr/>
        </p:nvSpPr>
        <p:spPr>
          <a:xfrm>
            <a:off x="10629842" y="3035486"/>
            <a:ext cx="715773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L0 IP: 10.10.255.21/32</a:t>
            </a:r>
            <a:endParaRPr/>
          </a:p>
        </p:txBody>
      </p:sp>
      <p:sp>
        <p:nvSpPr>
          <p:cNvPr id="4111" name="Google Shape;4111;p35"/>
          <p:cNvSpPr txBox="1"/>
          <p:nvPr/>
        </p:nvSpPr>
        <p:spPr>
          <a:xfrm>
            <a:off x="11369187" y="2674785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4112" name="Google Shape;4112;p35"/>
          <p:cNvSpPr txBox="1"/>
          <p:nvPr/>
        </p:nvSpPr>
        <p:spPr>
          <a:xfrm>
            <a:off x="11415532" y="2796273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198.51.100.91/24</a:t>
            </a:r>
            <a:endParaRPr/>
          </a:p>
        </p:txBody>
      </p:sp>
      <p:sp>
        <p:nvSpPr>
          <p:cNvPr id="4113" name="Google Shape;4113;p35"/>
          <p:cNvSpPr txBox="1"/>
          <p:nvPr/>
        </p:nvSpPr>
        <p:spPr>
          <a:xfrm>
            <a:off x="7243878" y="3942115"/>
            <a:ext cx="21192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T1/7</a:t>
            </a:r>
            <a:endParaRPr/>
          </a:p>
        </p:txBody>
      </p:sp>
      <p:cxnSp>
        <p:nvCxnSpPr>
          <p:cNvPr id="4114" name="Google Shape;4114;p35"/>
          <p:cNvCxnSpPr>
            <a:stCxn id="4061" idx="3"/>
            <a:endCxn id="4068" idx="1"/>
          </p:cNvCxnSpPr>
          <p:nvPr/>
        </p:nvCxnSpPr>
        <p:spPr>
          <a:xfrm>
            <a:off x="3024517" y="4198059"/>
            <a:ext cx="308100" cy="600"/>
          </a:xfrm>
          <a:prstGeom prst="bentConnector3">
            <a:avLst>
              <a:gd name="adj1" fmla="val 50024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15" name="Google Shape;4115;p35"/>
          <p:cNvSpPr txBox="1"/>
          <p:nvPr/>
        </p:nvSpPr>
        <p:spPr>
          <a:xfrm>
            <a:off x="7239784" y="2829173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T1/1-4</a:t>
            </a:r>
            <a:endParaRPr/>
          </a:p>
        </p:txBody>
      </p:sp>
      <p:sp>
        <p:nvSpPr>
          <p:cNvPr id="4116" name="Google Shape;4116;p35"/>
          <p:cNvSpPr txBox="1"/>
          <p:nvPr/>
        </p:nvSpPr>
        <p:spPr>
          <a:xfrm>
            <a:off x="7236320" y="3437766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T1/1-4</a:t>
            </a:r>
            <a:endParaRPr/>
          </a:p>
        </p:txBody>
      </p:sp>
      <p:cxnSp>
        <p:nvCxnSpPr>
          <p:cNvPr id="4117" name="Google Shape;4117;p35"/>
          <p:cNvCxnSpPr/>
          <p:nvPr/>
        </p:nvCxnSpPr>
        <p:spPr>
          <a:xfrm flipH="1">
            <a:off x="7293215" y="2921506"/>
            <a:ext cx="3464" cy="51626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18" name="Google Shape;4118;p35"/>
          <p:cNvCxnSpPr/>
          <p:nvPr/>
        </p:nvCxnSpPr>
        <p:spPr>
          <a:xfrm flipH="1">
            <a:off x="7404057" y="2921506"/>
            <a:ext cx="3464" cy="51626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19" name="Google Shape;4119;p35"/>
          <p:cNvSpPr/>
          <p:nvPr/>
        </p:nvSpPr>
        <p:spPr>
          <a:xfrm>
            <a:off x="7217782" y="3089697"/>
            <a:ext cx="284934" cy="102710"/>
          </a:xfrm>
          <a:prstGeom prst="ellipse">
            <a:avLst/>
          </a:prstGeom>
          <a:noFill/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20" name="Google Shape;4120;p35"/>
          <p:cNvSpPr txBox="1"/>
          <p:nvPr/>
        </p:nvSpPr>
        <p:spPr>
          <a:xfrm>
            <a:off x="7566373" y="3686061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T1/5</a:t>
            </a:r>
            <a:endParaRPr/>
          </a:p>
        </p:txBody>
      </p:sp>
      <p:sp>
        <p:nvSpPr>
          <p:cNvPr id="4121" name="Google Shape;4121;p35"/>
          <p:cNvSpPr txBox="1"/>
          <p:nvPr/>
        </p:nvSpPr>
        <p:spPr>
          <a:xfrm>
            <a:off x="10470105" y="3704716"/>
            <a:ext cx="26038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cxnSp>
        <p:nvCxnSpPr>
          <p:cNvPr id="4122" name="Google Shape;4122;p35"/>
          <p:cNvCxnSpPr/>
          <p:nvPr/>
        </p:nvCxnSpPr>
        <p:spPr>
          <a:xfrm flipH="1">
            <a:off x="3817863" y="1281399"/>
            <a:ext cx="2088" cy="46346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23" name="Google Shape;4123;p35"/>
          <p:cNvCxnSpPr>
            <a:stCxn id="4121" idx="3"/>
            <a:endCxn id="4124" idx="1"/>
          </p:cNvCxnSpPr>
          <p:nvPr/>
        </p:nvCxnSpPr>
        <p:spPr>
          <a:xfrm rot="10800000" flipH="1">
            <a:off x="10730488" y="3749683"/>
            <a:ext cx="309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25" name="Google Shape;4125;p35"/>
          <p:cNvSpPr txBox="1"/>
          <p:nvPr/>
        </p:nvSpPr>
        <p:spPr>
          <a:xfrm>
            <a:off x="10768848" y="3269249"/>
            <a:ext cx="35266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ISR2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ISR4431-K9</a:t>
            </a:r>
            <a:endParaRPr/>
          </a:p>
        </p:txBody>
      </p:sp>
      <p:sp>
        <p:nvSpPr>
          <p:cNvPr id="4126" name="Google Shape;4126;p35"/>
          <p:cNvSpPr txBox="1"/>
          <p:nvPr/>
        </p:nvSpPr>
        <p:spPr>
          <a:xfrm>
            <a:off x="10629837" y="3490779"/>
            <a:ext cx="715773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L0 IP: 10.10.255.22/32</a:t>
            </a:r>
            <a:endParaRPr/>
          </a:p>
        </p:txBody>
      </p:sp>
      <p:sp>
        <p:nvSpPr>
          <p:cNvPr id="4127" name="Google Shape;4127;p35"/>
          <p:cNvSpPr txBox="1"/>
          <p:nvPr/>
        </p:nvSpPr>
        <p:spPr>
          <a:xfrm>
            <a:off x="11167979" y="3704716"/>
            <a:ext cx="24450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G3/0/2</a:t>
            </a:r>
            <a:endParaRPr/>
          </a:p>
        </p:txBody>
      </p:sp>
      <p:cxnSp>
        <p:nvCxnSpPr>
          <p:cNvPr id="4128" name="Google Shape;4128;p35"/>
          <p:cNvCxnSpPr>
            <a:stCxn id="4127" idx="1"/>
            <a:endCxn id="4124" idx="3"/>
          </p:cNvCxnSpPr>
          <p:nvPr/>
        </p:nvCxnSpPr>
        <p:spPr>
          <a:xfrm rot="10800000">
            <a:off x="11105279" y="3749683"/>
            <a:ext cx="627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29" name="Google Shape;4129;p35"/>
          <p:cNvSpPr txBox="1"/>
          <p:nvPr/>
        </p:nvSpPr>
        <p:spPr>
          <a:xfrm>
            <a:off x="11359823" y="3811543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4130" name="Google Shape;4130;p35"/>
          <p:cNvSpPr txBox="1"/>
          <p:nvPr/>
        </p:nvSpPr>
        <p:spPr>
          <a:xfrm>
            <a:off x="11406700" y="3929491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198.51.100.92/24</a:t>
            </a:r>
            <a:endParaRPr/>
          </a:p>
        </p:txBody>
      </p:sp>
      <p:pic>
        <p:nvPicPr>
          <p:cNvPr id="4124" name="Google Shape;4124;p35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0761274" y="3598810"/>
            <a:ext cx="343997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4131" name="Google Shape;4131;p35"/>
          <p:cNvSpPr txBox="1"/>
          <p:nvPr/>
        </p:nvSpPr>
        <p:spPr>
          <a:xfrm>
            <a:off x="6684429" y="3557955"/>
            <a:ext cx="34464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C9407R</a:t>
            </a:r>
            <a:endParaRPr/>
          </a:p>
        </p:txBody>
      </p:sp>
      <p:sp>
        <p:nvSpPr>
          <p:cNvPr id="4132" name="Google Shape;4132;p35"/>
          <p:cNvSpPr txBox="1"/>
          <p:nvPr/>
        </p:nvSpPr>
        <p:spPr>
          <a:xfrm>
            <a:off x="6598452" y="3772813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10.10.1.12/24</a:t>
            </a:r>
            <a:endParaRPr/>
          </a:p>
        </p:txBody>
      </p:sp>
      <p:cxnSp>
        <p:nvCxnSpPr>
          <p:cNvPr id="4133" name="Google Shape;4133;p35"/>
          <p:cNvCxnSpPr>
            <a:stCxn id="4051" idx="2"/>
            <a:endCxn id="4063" idx="0"/>
          </p:cNvCxnSpPr>
          <p:nvPr/>
        </p:nvCxnSpPr>
        <p:spPr>
          <a:xfrm>
            <a:off x="3877247" y="1128120"/>
            <a:ext cx="2400" cy="60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34" name="Google Shape;4134;p35"/>
          <p:cNvSpPr txBox="1"/>
          <p:nvPr/>
        </p:nvSpPr>
        <p:spPr>
          <a:xfrm>
            <a:off x="5137000" y="6129024"/>
            <a:ext cx="882903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Distribution</a:t>
            </a:r>
            <a:endParaRPr/>
          </a:p>
        </p:txBody>
      </p:sp>
      <p:pic>
        <p:nvPicPr>
          <p:cNvPr id="4135" name="Google Shape;4135;p35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3702901" y="1869505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136" name="Google Shape;4136;p35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3695925" y="4046962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137" name="Google Shape;4137;p35"/>
          <p:cNvCxnSpPr>
            <a:stCxn id="4068" idx="3"/>
            <a:endCxn id="4136" idx="1"/>
          </p:cNvCxnSpPr>
          <p:nvPr/>
        </p:nvCxnSpPr>
        <p:spPr>
          <a:xfrm rot="10800000" flipH="1">
            <a:off x="3644986" y="4197756"/>
            <a:ext cx="51000" cy="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38" name="Google Shape;4138;p35"/>
          <p:cNvCxnSpPr>
            <a:stCxn id="4065" idx="0"/>
            <a:endCxn id="4135" idx="2"/>
          </p:cNvCxnSpPr>
          <p:nvPr/>
        </p:nvCxnSpPr>
        <p:spPr>
          <a:xfrm rot="10800000">
            <a:off x="3877385" y="2171376"/>
            <a:ext cx="300" cy="35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39" name="Google Shape;4139;p35"/>
          <p:cNvSpPr txBox="1"/>
          <p:nvPr/>
        </p:nvSpPr>
        <p:spPr>
          <a:xfrm>
            <a:off x="4094017" y="1973749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sp>
        <p:nvSpPr>
          <p:cNvPr id="4140" name="Google Shape;4140;p35"/>
          <p:cNvSpPr txBox="1"/>
          <p:nvPr/>
        </p:nvSpPr>
        <p:spPr>
          <a:xfrm>
            <a:off x="4094406" y="4151514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G0/2</a:t>
            </a:r>
            <a:endParaRPr/>
          </a:p>
        </p:txBody>
      </p:sp>
      <p:cxnSp>
        <p:nvCxnSpPr>
          <p:cNvPr id="4141" name="Google Shape;4141;p35"/>
          <p:cNvCxnSpPr>
            <a:stCxn id="4139" idx="1"/>
            <a:endCxn id="4135" idx="3"/>
          </p:cNvCxnSpPr>
          <p:nvPr/>
        </p:nvCxnSpPr>
        <p:spPr>
          <a:xfrm flipH="1">
            <a:off x="4051717" y="2019916"/>
            <a:ext cx="42300" cy="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42" name="Google Shape;4142;p35"/>
          <p:cNvCxnSpPr>
            <a:stCxn id="4140" idx="1"/>
            <a:endCxn id="4136" idx="3"/>
          </p:cNvCxnSpPr>
          <p:nvPr/>
        </p:nvCxnSpPr>
        <p:spPr>
          <a:xfrm flipH="1">
            <a:off x="4044606" y="4197681"/>
            <a:ext cx="49800" cy="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43" name="Google Shape;4143;p35"/>
          <p:cNvSpPr txBox="1"/>
          <p:nvPr/>
        </p:nvSpPr>
        <p:spPr>
          <a:xfrm>
            <a:off x="3231092" y="3744779"/>
            <a:ext cx="45525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SW6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C9300-24UX-A</a:t>
            </a:r>
            <a:endParaRPr/>
          </a:p>
        </p:txBody>
      </p:sp>
      <p:sp>
        <p:nvSpPr>
          <p:cNvPr id="4144" name="Google Shape;4144;p35"/>
          <p:cNvSpPr txBox="1"/>
          <p:nvPr/>
        </p:nvSpPr>
        <p:spPr>
          <a:xfrm>
            <a:off x="3159459" y="1618046"/>
            <a:ext cx="45525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SW5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C9300-24UX-A</a:t>
            </a:r>
            <a:endParaRPr/>
          </a:p>
        </p:txBody>
      </p:sp>
      <p:sp>
        <p:nvSpPr>
          <p:cNvPr id="4145" name="Google Shape;4145;p35"/>
          <p:cNvSpPr txBox="1"/>
          <p:nvPr/>
        </p:nvSpPr>
        <p:spPr>
          <a:xfrm>
            <a:off x="3120264" y="1812922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10.11.1.23/24</a:t>
            </a:r>
            <a:endParaRPr/>
          </a:p>
        </p:txBody>
      </p:sp>
      <p:sp>
        <p:nvSpPr>
          <p:cNvPr id="4146" name="Google Shape;4146;p35"/>
          <p:cNvSpPr txBox="1"/>
          <p:nvPr/>
        </p:nvSpPr>
        <p:spPr>
          <a:xfrm>
            <a:off x="3198941" y="3947021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10.11.1.24/24</a:t>
            </a:r>
            <a:endParaRPr/>
          </a:p>
        </p:txBody>
      </p:sp>
      <p:pic>
        <p:nvPicPr>
          <p:cNvPr id="4147" name="Google Shape;4147;p35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9652910" y="5118510"/>
            <a:ext cx="347470" cy="297831"/>
          </a:xfrm>
          <a:prstGeom prst="rect">
            <a:avLst/>
          </a:prstGeom>
          <a:noFill/>
          <a:ln>
            <a:noFill/>
          </a:ln>
        </p:spPr>
      </p:pic>
      <p:sp>
        <p:nvSpPr>
          <p:cNvPr id="4148" name="Google Shape;4148;p35"/>
          <p:cNvSpPr txBox="1"/>
          <p:nvPr/>
        </p:nvSpPr>
        <p:spPr>
          <a:xfrm>
            <a:off x="8693236" y="2560348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4149" name="Google Shape;4149;p35"/>
          <p:cNvSpPr txBox="1"/>
          <p:nvPr/>
        </p:nvSpPr>
        <p:spPr>
          <a:xfrm>
            <a:off x="8689255" y="3684773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4150" name="Google Shape;4150;p35"/>
          <p:cNvSpPr txBox="1"/>
          <p:nvPr/>
        </p:nvSpPr>
        <p:spPr>
          <a:xfrm>
            <a:off x="10044250" y="2938674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G1/1</a:t>
            </a:r>
            <a:endParaRPr/>
          </a:p>
        </p:txBody>
      </p:sp>
      <p:sp>
        <p:nvSpPr>
          <p:cNvPr id="4151" name="Google Shape;4151;p35"/>
          <p:cNvSpPr txBox="1"/>
          <p:nvPr/>
        </p:nvSpPr>
        <p:spPr>
          <a:xfrm>
            <a:off x="10050442" y="3353949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</a:t>
            </a:r>
            <a:endParaRPr/>
          </a:p>
        </p:txBody>
      </p:sp>
      <p:sp>
        <p:nvSpPr>
          <p:cNvPr id="4152" name="Google Shape;4152;p35"/>
          <p:cNvSpPr txBox="1"/>
          <p:nvPr/>
        </p:nvSpPr>
        <p:spPr>
          <a:xfrm>
            <a:off x="8411677" y="1468473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G1/2</a:t>
            </a:r>
            <a:endParaRPr/>
          </a:p>
        </p:txBody>
      </p:sp>
      <p:sp>
        <p:nvSpPr>
          <p:cNvPr id="4153" name="Google Shape;4153;p35"/>
          <p:cNvSpPr txBox="1"/>
          <p:nvPr/>
        </p:nvSpPr>
        <p:spPr>
          <a:xfrm>
            <a:off x="9010294" y="4464388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</a:t>
            </a:r>
            <a:endParaRPr/>
          </a:p>
        </p:txBody>
      </p:sp>
      <p:sp>
        <p:nvSpPr>
          <p:cNvPr id="4154" name="Google Shape;4154;p35"/>
          <p:cNvSpPr txBox="1"/>
          <p:nvPr/>
        </p:nvSpPr>
        <p:spPr>
          <a:xfrm>
            <a:off x="8383427" y="2977258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4155" name="Google Shape;4155;p35"/>
          <p:cNvSpPr txBox="1"/>
          <p:nvPr/>
        </p:nvSpPr>
        <p:spPr>
          <a:xfrm>
            <a:off x="8378003" y="3255772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4156" name="Google Shape;4156;p35"/>
          <p:cNvSpPr txBox="1"/>
          <p:nvPr/>
        </p:nvSpPr>
        <p:spPr>
          <a:xfrm>
            <a:off x="7239784" y="2309499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T1/7</a:t>
            </a:r>
            <a:endParaRPr/>
          </a:p>
        </p:txBody>
      </p:sp>
      <p:cxnSp>
        <p:nvCxnSpPr>
          <p:cNvPr id="4157" name="Google Shape;4157;p35"/>
          <p:cNvCxnSpPr>
            <a:stCxn id="4154" idx="2"/>
            <a:endCxn id="4155" idx="0"/>
          </p:cNvCxnSpPr>
          <p:nvPr/>
        </p:nvCxnSpPr>
        <p:spPr>
          <a:xfrm flipH="1">
            <a:off x="8472934" y="3069591"/>
            <a:ext cx="5400" cy="186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58" name="Google Shape;4158;p35"/>
          <p:cNvCxnSpPr>
            <a:stCxn id="4150" idx="3"/>
            <a:endCxn id="4062" idx="1"/>
          </p:cNvCxnSpPr>
          <p:nvPr/>
        </p:nvCxnSpPr>
        <p:spPr>
          <a:xfrm rot="10800000" flipH="1">
            <a:off x="10234063" y="2615841"/>
            <a:ext cx="246900" cy="369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59" name="Google Shape;4159;p35"/>
          <p:cNvCxnSpPr>
            <a:stCxn id="4151" idx="3"/>
            <a:endCxn id="4121" idx="1"/>
          </p:cNvCxnSpPr>
          <p:nvPr/>
        </p:nvCxnSpPr>
        <p:spPr>
          <a:xfrm>
            <a:off x="10240255" y="3400115"/>
            <a:ext cx="229800" cy="350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60" name="Google Shape;4160;p35"/>
          <p:cNvCxnSpPr>
            <a:stCxn id="4069" idx="3"/>
          </p:cNvCxnSpPr>
          <p:nvPr/>
        </p:nvCxnSpPr>
        <p:spPr>
          <a:xfrm rot="10800000" flipH="1">
            <a:off x="11418200" y="2612572"/>
            <a:ext cx="643500" cy="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161" name="Google Shape;4161;p35"/>
          <p:cNvCxnSpPr>
            <a:stCxn id="4127" idx="3"/>
          </p:cNvCxnSpPr>
          <p:nvPr/>
        </p:nvCxnSpPr>
        <p:spPr>
          <a:xfrm rot="10800000" flipH="1">
            <a:off x="11412486" y="3749683"/>
            <a:ext cx="6978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4162" name="Google Shape;4162;p35"/>
          <p:cNvSpPr txBox="1"/>
          <p:nvPr/>
        </p:nvSpPr>
        <p:spPr>
          <a:xfrm>
            <a:off x="8187644" y="788174"/>
            <a:ext cx="439224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WSec1</a:t>
            </a:r>
            <a:endParaRPr/>
          </a:p>
        </p:txBody>
      </p:sp>
      <p:sp>
        <p:nvSpPr>
          <p:cNvPr id="4163" name="Google Shape;4163;p35"/>
          <p:cNvSpPr txBox="1"/>
          <p:nvPr/>
        </p:nvSpPr>
        <p:spPr>
          <a:xfrm>
            <a:off x="8070300" y="3684774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4164" name="Google Shape;4164;p35"/>
          <p:cNvSpPr txBox="1"/>
          <p:nvPr/>
        </p:nvSpPr>
        <p:spPr>
          <a:xfrm>
            <a:off x="8143438" y="3910390"/>
            <a:ext cx="30617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FP2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FP4110-X</a:t>
            </a:r>
            <a:endParaRPr/>
          </a:p>
        </p:txBody>
      </p:sp>
      <p:sp>
        <p:nvSpPr>
          <p:cNvPr id="4165" name="Google Shape;4165;p35"/>
          <p:cNvSpPr txBox="1"/>
          <p:nvPr/>
        </p:nvSpPr>
        <p:spPr>
          <a:xfrm>
            <a:off x="8153167" y="2110939"/>
            <a:ext cx="30617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FP1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FP4110-X</a:t>
            </a:r>
            <a:endParaRPr/>
          </a:p>
        </p:txBody>
      </p:sp>
      <p:pic>
        <p:nvPicPr>
          <p:cNvPr id="4166" name="Google Shape;4166;p35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8300212" y="2455545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4167" name="Google Shape;4167;p35"/>
          <p:cNvSpPr txBox="1"/>
          <p:nvPr/>
        </p:nvSpPr>
        <p:spPr>
          <a:xfrm>
            <a:off x="8039852" y="2311055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10.10.1.41/24</a:t>
            </a:r>
            <a:endParaRPr/>
          </a:p>
        </p:txBody>
      </p:sp>
      <p:sp>
        <p:nvSpPr>
          <p:cNvPr id="4168" name="Google Shape;4168;p35"/>
          <p:cNvSpPr txBox="1"/>
          <p:nvPr/>
        </p:nvSpPr>
        <p:spPr>
          <a:xfrm>
            <a:off x="7994609" y="4122016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10.10.1.42/24</a:t>
            </a:r>
            <a:endParaRPr/>
          </a:p>
        </p:txBody>
      </p:sp>
      <p:cxnSp>
        <p:nvCxnSpPr>
          <p:cNvPr id="4169" name="Google Shape;4169;p35"/>
          <p:cNvCxnSpPr>
            <a:stCxn id="4136" idx="2"/>
            <a:endCxn id="4064" idx="0"/>
          </p:cNvCxnSpPr>
          <p:nvPr/>
        </p:nvCxnSpPr>
        <p:spPr>
          <a:xfrm>
            <a:off x="3870270" y="4348714"/>
            <a:ext cx="2400" cy="40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70" name="Google Shape;4170;p35"/>
          <p:cNvCxnSpPr>
            <a:stCxn id="4058" idx="3"/>
            <a:endCxn id="4064" idx="2"/>
          </p:cNvCxnSpPr>
          <p:nvPr/>
        </p:nvCxnSpPr>
        <p:spPr>
          <a:xfrm rot="10800000" flipH="1">
            <a:off x="2077363" y="4481548"/>
            <a:ext cx="1795200" cy="8520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71" name="Google Shape;4171;p35"/>
          <p:cNvCxnSpPr>
            <a:stCxn id="4066" idx="2"/>
            <a:endCxn id="4135" idx="0"/>
          </p:cNvCxnSpPr>
          <p:nvPr/>
        </p:nvCxnSpPr>
        <p:spPr>
          <a:xfrm flipH="1">
            <a:off x="3877197" y="1837193"/>
            <a:ext cx="300" cy="3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172" name="Google Shape;4172;p35"/>
          <p:cNvSpPr txBox="1"/>
          <p:nvPr/>
        </p:nvSpPr>
        <p:spPr>
          <a:xfrm>
            <a:off x="4094017" y="2203623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G0/2</a:t>
            </a:r>
            <a:endParaRPr/>
          </a:p>
        </p:txBody>
      </p:sp>
      <p:sp>
        <p:nvSpPr>
          <p:cNvPr id="4173" name="Google Shape;4173;p35"/>
          <p:cNvSpPr txBox="1"/>
          <p:nvPr/>
        </p:nvSpPr>
        <p:spPr>
          <a:xfrm>
            <a:off x="4097858" y="3898518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cxnSp>
        <p:nvCxnSpPr>
          <p:cNvPr id="4174" name="Google Shape;4174;p35"/>
          <p:cNvCxnSpPr>
            <a:stCxn id="4173" idx="2"/>
          </p:cNvCxnSpPr>
          <p:nvPr/>
        </p:nvCxnSpPr>
        <p:spPr>
          <a:xfrm flipH="1">
            <a:off x="3986482" y="3990851"/>
            <a:ext cx="209400" cy="129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75" name="Google Shape;4175;p35"/>
          <p:cNvCxnSpPr>
            <a:stCxn id="4172" idx="0"/>
          </p:cNvCxnSpPr>
          <p:nvPr/>
        </p:nvCxnSpPr>
        <p:spPr>
          <a:xfrm rot="10800000">
            <a:off x="3992241" y="2120223"/>
            <a:ext cx="199800" cy="83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76" name="Google Shape;4176;p35"/>
          <p:cNvCxnSpPr/>
          <p:nvPr/>
        </p:nvCxnSpPr>
        <p:spPr>
          <a:xfrm flipH="1">
            <a:off x="3943757" y="1281399"/>
            <a:ext cx="2088" cy="46346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77" name="Google Shape;4177;p35"/>
          <p:cNvCxnSpPr>
            <a:stCxn id="4063" idx="2"/>
            <a:endCxn id="4066" idx="0"/>
          </p:cNvCxnSpPr>
          <p:nvPr/>
        </p:nvCxnSpPr>
        <p:spPr>
          <a:xfrm flipH="1">
            <a:off x="3877485" y="1281399"/>
            <a:ext cx="2100" cy="463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178" name="Google Shape;4178;p35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5702836" y="2959603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179" name="Google Shape;4179;p35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6162447" y="2955456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4180" name="Google Shape;4180;p35"/>
          <p:cNvSpPr txBox="1"/>
          <p:nvPr/>
        </p:nvSpPr>
        <p:spPr>
          <a:xfrm>
            <a:off x="4670420" y="1972686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G2/11</a:t>
            </a:r>
            <a:endParaRPr/>
          </a:p>
        </p:txBody>
      </p:sp>
      <p:sp>
        <p:nvSpPr>
          <p:cNvPr id="4181" name="Google Shape;4181;p35"/>
          <p:cNvSpPr txBox="1"/>
          <p:nvPr/>
        </p:nvSpPr>
        <p:spPr>
          <a:xfrm>
            <a:off x="5011123" y="2203622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T1/1-4</a:t>
            </a:r>
            <a:endParaRPr/>
          </a:p>
        </p:txBody>
      </p:sp>
      <p:sp>
        <p:nvSpPr>
          <p:cNvPr id="4182" name="Google Shape;4182;p35"/>
          <p:cNvSpPr txBox="1"/>
          <p:nvPr/>
        </p:nvSpPr>
        <p:spPr>
          <a:xfrm>
            <a:off x="5384837" y="1980955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G2/3</a:t>
            </a:r>
            <a:endParaRPr/>
          </a:p>
        </p:txBody>
      </p:sp>
      <p:sp>
        <p:nvSpPr>
          <p:cNvPr id="4183" name="Google Shape;4183;p35"/>
          <p:cNvSpPr txBox="1"/>
          <p:nvPr/>
        </p:nvSpPr>
        <p:spPr>
          <a:xfrm>
            <a:off x="4670059" y="3912920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G2/11</a:t>
            </a:r>
            <a:endParaRPr/>
          </a:p>
        </p:txBody>
      </p:sp>
      <p:sp>
        <p:nvSpPr>
          <p:cNvPr id="4184" name="Google Shape;4184;p35"/>
          <p:cNvSpPr txBox="1"/>
          <p:nvPr/>
        </p:nvSpPr>
        <p:spPr>
          <a:xfrm>
            <a:off x="4683092" y="4148715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G2/12</a:t>
            </a:r>
            <a:endParaRPr/>
          </a:p>
        </p:txBody>
      </p:sp>
      <p:sp>
        <p:nvSpPr>
          <p:cNvPr id="4185" name="Google Shape;4185;p35"/>
          <p:cNvSpPr txBox="1"/>
          <p:nvPr/>
        </p:nvSpPr>
        <p:spPr>
          <a:xfrm>
            <a:off x="5010794" y="3902223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T1/1-4</a:t>
            </a:r>
            <a:endParaRPr/>
          </a:p>
        </p:txBody>
      </p:sp>
      <p:sp>
        <p:nvSpPr>
          <p:cNvPr id="4186" name="Google Shape;4186;p35"/>
          <p:cNvSpPr txBox="1"/>
          <p:nvPr/>
        </p:nvSpPr>
        <p:spPr>
          <a:xfrm>
            <a:off x="5340485" y="3895676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</a:t>
            </a:r>
            <a:endParaRPr/>
          </a:p>
        </p:txBody>
      </p:sp>
      <p:sp>
        <p:nvSpPr>
          <p:cNvPr id="4187" name="Google Shape;4187;p35"/>
          <p:cNvSpPr txBox="1"/>
          <p:nvPr/>
        </p:nvSpPr>
        <p:spPr>
          <a:xfrm>
            <a:off x="5338868" y="4148143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G2/3</a:t>
            </a:r>
            <a:endParaRPr/>
          </a:p>
        </p:txBody>
      </p:sp>
      <p:sp>
        <p:nvSpPr>
          <p:cNvPr id="4188" name="Google Shape;4188;p35"/>
          <p:cNvSpPr txBox="1"/>
          <p:nvPr/>
        </p:nvSpPr>
        <p:spPr>
          <a:xfrm>
            <a:off x="5347550" y="4378111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T1/5</a:t>
            </a:r>
            <a:endParaRPr/>
          </a:p>
        </p:txBody>
      </p:sp>
      <p:pic>
        <p:nvPicPr>
          <p:cNvPr id="4189" name="Google Shape;4189;p35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7177719" y="2460532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190" name="Google Shape;4190;p35"/>
          <p:cNvCxnSpPr>
            <a:stCxn id="4191" idx="3"/>
            <a:endCxn id="4182" idx="1"/>
          </p:cNvCxnSpPr>
          <p:nvPr/>
        </p:nvCxnSpPr>
        <p:spPr>
          <a:xfrm>
            <a:off x="5309072" y="2020839"/>
            <a:ext cx="75900" cy="6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92" name="Google Shape;4192;p35"/>
          <p:cNvCxnSpPr>
            <a:stCxn id="4191" idx="1"/>
            <a:endCxn id="4180" idx="3"/>
          </p:cNvCxnSpPr>
          <p:nvPr/>
        </p:nvCxnSpPr>
        <p:spPr>
          <a:xfrm rot="10800000">
            <a:off x="4918681" y="2018739"/>
            <a:ext cx="417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93" name="Google Shape;4193;p35"/>
          <p:cNvCxnSpPr>
            <a:stCxn id="4194" idx="2"/>
          </p:cNvCxnSpPr>
          <p:nvPr/>
        </p:nvCxnSpPr>
        <p:spPr>
          <a:xfrm flipH="1">
            <a:off x="5240715" y="1852572"/>
            <a:ext cx="257700" cy="65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95" name="Google Shape;4195;p35"/>
          <p:cNvCxnSpPr>
            <a:stCxn id="4196" idx="0"/>
          </p:cNvCxnSpPr>
          <p:nvPr/>
        </p:nvCxnSpPr>
        <p:spPr>
          <a:xfrm rot="10800000">
            <a:off x="5240835" y="2120223"/>
            <a:ext cx="262200" cy="80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97" name="Google Shape;4197;p35"/>
          <p:cNvCxnSpPr>
            <a:stCxn id="4191" idx="2"/>
            <a:endCxn id="4181" idx="0"/>
          </p:cNvCxnSpPr>
          <p:nvPr/>
        </p:nvCxnSpPr>
        <p:spPr>
          <a:xfrm>
            <a:off x="5134726" y="2171715"/>
            <a:ext cx="600" cy="31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198" name="Google Shape;4198;p35"/>
          <p:cNvCxnSpPr>
            <a:stCxn id="4199" idx="0"/>
          </p:cNvCxnSpPr>
          <p:nvPr/>
        </p:nvCxnSpPr>
        <p:spPr>
          <a:xfrm rot="10800000" flipH="1">
            <a:off x="4795942" y="2120026"/>
            <a:ext cx="240000" cy="81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191" name="Google Shape;4191;p35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4960381" y="1869963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200" name="Google Shape;4200;p35"/>
          <p:cNvCxnSpPr>
            <a:stCxn id="4186" idx="2"/>
          </p:cNvCxnSpPr>
          <p:nvPr/>
        </p:nvCxnSpPr>
        <p:spPr>
          <a:xfrm flipH="1">
            <a:off x="5240771" y="3988009"/>
            <a:ext cx="223800" cy="126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01" name="Google Shape;4201;p35"/>
          <p:cNvCxnSpPr>
            <a:stCxn id="4188" idx="0"/>
          </p:cNvCxnSpPr>
          <p:nvPr/>
        </p:nvCxnSpPr>
        <p:spPr>
          <a:xfrm rot="10800000">
            <a:off x="5240636" y="4297411"/>
            <a:ext cx="231000" cy="80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02" name="Google Shape;4202;p35"/>
          <p:cNvCxnSpPr>
            <a:stCxn id="4183" idx="2"/>
          </p:cNvCxnSpPr>
          <p:nvPr/>
        </p:nvCxnSpPr>
        <p:spPr>
          <a:xfrm>
            <a:off x="4794145" y="4005253"/>
            <a:ext cx="224400" cy="9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03" name="Google Shape;4203;p35"/>
          <p:cNvCxnSpPr>
            <a:stCxn id="4204" idx="0"/>
            <a:endCxn id="4185" idx="2"/>
          </p:cNvCxnSpPr>
          <p:nvPr/>
        </p:nvCxnSpPr>
        <p:spPr>
          <a:xfrm rot="10800000">
            <a:off x="5134835" y="3994688"/>
            <a:ext cx="1200" cy="50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05" name="Google Shape;4205;p35"/>
          <p:cNvCxnSpPr>
            <a:stCxn id="4204" idx="1"/>
            <a:endCxn id="4184" idx="3"/>
          </p:cNvCxnSpPr>
          <p:nvPr/>
        </p:nvCxnSpPr>
        <p:spPr>
          <a:xfrm rot="10800000">
            <a:off x="4931390" y="4194764"/>
            <a:ext cx="30300" cy="1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06" name="Google Shape;4206;p35"/>
          <p:cNvCxnSpPr>
            <a:stCxn id="4204" idx="3"/>
            <a:endCxn id="4187" idx="1"/>
          </p:cNvCxnSpPr>
          <p:nvPr/>
        </p:nvCxnSpPr>
        <p:spPr>
          <a:xfrm rot="10800000" flipH="1">
            <a:off x="5310381" y="4194164"/>
            <a:ext cx="285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204" name="Google Shape;4204;p35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4961690" y="4045388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207" name="Google Shape;4207;p35"/>
          <p:cNvCxnSpPr>
            <a:stCxn id="4172" idx="2"/>
            <a:endCxn id="4183" idx="0"/>
          </p:cNvCxnSpPr>
          <p:nvPr/>
        </p:nvCxnSpPr>
        <p:spPr>
          <a:xfrm>
            <a:off x="4192041" y="2295956"/>
            <a:ext cx="602100" cy="1617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08" name="Google Shape;4208;p35"/>
          <p:cNvCxnSpPr>
            <a:stCxn id="4173" idx="0"/>
            <a:endCxn id="4199" idx="2"/>
          </p:cNvCxnSpPr>
          <p:nvPr/>
        </p:nvCxnSpPr>
        <p:spPr>
          <a:xfrm rot="10800000" flipH="1">
            <a:off x="4195882" y="2294118"/>
            <a:ext cx="600000" cy="1604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09" name="Google Shape;4209;p35"/>
          <p:cNvCxnSpPr/>
          <p:nvPr/>
        </p:nvCxnSpPr>
        <p:spPr>
          <a:xfrm flipH="1">
            <a:off x="5046610" y="2295955"/>
            <a:ext cx="329" cy="1606268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10" name="Google Shape;4210;p35"/>
          <p:cNvCxnSpPr/>
          <p:nvPr/>
        </p:nvCxnSpPr>
        <p:spPr>
          <a:xfrm flipH="1">
            <a:off x="5216085" y="2295955"/>
            <a:ext cx="329" cy="1606268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11" name="Google Shape;4211;p35"/>
          <p:cNvCxnSpPr>
            <a:stCxn id="4181" idx="2"/>
            <a:endCxn id="4185" idx="0"/>
          </p:cNvCxnSpPr>
          <p:nvPr/>
        </p:nvCxnSpPr>
        <p:spPr>
          <a:xfrm flipH="1">
            <a:off x="5134909" y="2295955"/>
            <a:ext cx="300" cy="1606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12" name="Google Shape;4212;p35"/>
          <p:cNvSpPr/>
          <p:nvPr/>
        </p:nvSpPr>
        <p:spPr>
          <a:xfrm>
            <a:off x="4941964" y="2927537"/>
            <a:ext cx="398473" cy="158438"/>
          </a:xfrm>
          <a:prstGeom prst="ellipse">
            <a:avLst/>
          </a:prstGeom>
          <a:noFill/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213" name="Google Shape;4213;p35"/>
          <p:cNvSpPr txBox="1"/>
          <p:nvPr/>
        </p:nvSpPr>
        <p:spPr>
          <a:xfrm>
            <a:off x="6212276" y="2809066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sp>
        <p:nvSpPr>
          <p:cNvPr id="4214" name="Google Shape;4214;p35"/>
          <p:cNvSpPr txBox="1"/>
          <p:nvPr/>
        </p:nvSpPr>
        <p:spPr>
          <a:xfrm>
            <a:off x="6213846" y="3315009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G0/2</a:t>
            </a:r>
            <a:endParaRPr/>
          </a:p>
        </p:txBody>
      </p:sp>
      <p:sp>
        <p:nvSpPr>
          <p:cNvPr id="4215" name="Google Shape;4215;p35"/>
          <p:cNvSpPr txBox="1"/>
          <p:nvPr/>
        </p:nvSpPr>
        <p:spPr>
          <a:xfrm>
            <a:off x="5791183" y="2812835"/>
            <a:ext cx="17452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4216" name="Google Shape;4216;p35"/>
          <p:cNvSpPr txBox="1"/>
          <p:nvPr/>
        </p:nvSpPr>
        <p:spPr>
          <a:xfrm>
            <a:off x="5791183" y="3314886"/>
            <a:ext cx="17452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cxnSp>
        <p:nvCxnSpPr>
          <p:cNvPr id="4217" name="Google Shape;4217;p35"/>
          <p:cNvCxnSpPr>
            <a:stCxn id="4215" idx="2"/>
            <a:endCxn id="4178" idx="0"/>
          </p:cNvCxnSpPr>
          <p:nvPr/>
        </p:nvCxnSpPr>
        <p:spPr>
          <a:xfrm flipH="1">
            <a:off x="5877245" y="2905168"/>
            <a:ext cx="1200" cy="54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18" name="Google Shape;4218;p35"/>
          <p:cNvCxnSpPr>
            <a:stCxn id="4216" idx="0"/>
            <a:endCxn id="4178" idx="2"/>
          </p:cNvCxnSpPr>
          <p:nvPr/>
        </p:nvCxnSpPr>
        <p:spPr>
          <a:xfrm rot="10800000">
            <a:off x="5877245" y="3261486"/>
            <a:ext cx="1200" cy="53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19" name="Google Shape;4219;p35"/>
          <p:cNvCxnSpPr>
            <a:stCxn id="4213" idx="2"/>
            <a:endCxn id="4179" idx="0"/>
          </p:cNvCxnSpPr>
          <p:nvPr/>
        </p:nvCxnSpPr>
        <p:spPr>
          <a:xfrm>
            <a:off x="6336362" y="2901399"/>
            <a:ext cx="300" cy="54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20" name="Google Shape;4220;p35"/>
          <p:cNvCxnSpPr>
            <a:stCxn id="4214" idx="0"/>
            <a:endCxn id="4179" idx="2"/>
          </p:cNvCxnSpPr>
          <p:nvPr/>
        </p:nvCxnSpPr>
        <p:spPr>
          <a:xfrm rot="10800000">
            <a:off x="6336732" y="3257109"/>
            <a:ext cx="1200" cy="57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21" name="Google Shape;4221;p35"/>
          <p:cNvCxnSpPr>
            <a:stCxn id="4196" idx="3"/>
            <a:endCxn id="4215" idx="0"/>
          </p:cNvCxnSpPr>
          <p:nvPr/>
        </p:nvCxnSpPr>
        <p:spPr>
          <a:xfrm>
            <a:off x="5627121" y="2247090"/>
            <a:ext cx="251400" cy="5658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22" name="Google Shape;4222;p35"/>
          <p:cNvCxnSpPr>
            <a:stCxn id="4186" idx="3"/>
            <a:endCxn id="4216" idx="2"/>
          </p:cNvCxnSpPr>
          <p:nvPr/>
        </p:nvCxnSpPr>
        <p:spPr>
          <a:xfrm rot="10800000" flipH="1">
            <a:off x="5588657" y="3407243"/>
            <a:ext cx="289800" cy="5346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23" name="Google Shape;4223;p35"/>
          <p:cNvCxnSpPr>
            <a:stCxn id="4182" idx="3"/>
            <a:endCxn id="4213" idx="0"/>
          </p:cNvCxnSpPr>
          <p:nvPr/>
        </p:nvCxnSpPr>
        <p:spPr>
          <a:xfrm>
            <a:off x="5633009" y="2027122"/>
            <a:ext cx="703500" cy="7818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24" name="Google Shape;4224;p35"/>
          <p:cNvCxnSpPr>
            <a:stCxn id="4187" idx="3"/>
            <a:endCxn id="4214" idx="2"/>
          </p:cNvCxnSpPr>
          <p:nvPr/>
        </p:nvCxnSpPr>
        <p:spPr>
          <a:xfrm rot="10800000" flipH="1">
            <a:off x="5587040" y="3407409"/>
            <a:ext cx="750900" cy="7869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25" name="Google Shape;4225;p35"/>
          <p:cNvCxnSpPr>
            <a:stCxn id="4188" idx="3"/>
            <a:endCxn id="4113" idx="2"/>
          </p:cNvCxnSpPr>
          <p:nvPr/>
        </p:nvCxnSpPr>
        <p:spPr>
          <a:xfrm rot="10800000" flipH="1">
            <a:off x="5595722" y="4034577"/>
            <a:ext cx="1754100" cy="3897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26" name="Google Shape;4226;p35"/>
          <p:cNvCxnSpPr>
            <a:stCxn id="4227" idx="2"/>
            <a:endCxn id="4113" idx="0"/>
          </p:cNvCxnSpPr>
          <p:nvPr/>
        </p:nvCxnSpPr>
        <p:spPr>
          <a:xfrm>
            <a:off x="7348607" y="3882296"/>
            <a:ext cx="1200" cy="59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28" name="Google Shape;4228;p35"/>
          <p:cNvCxnSpPr>
            <a:stCxn id="4116" idx="2"/>
            <a:endCxn id="4227" idx="0"/>
          </p:cNvCxnSpPr>
          <p:nvPr/>
        </p:nvCxnSpPr>
        <p:spPr>
          <a:xfrm flipH="1">
            <a:off x="7348647" y="3530099"/>
            <a:ext cx="300" cy="50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29" name="Google Shape;4229;p35"/>
          <p:cNvCxnSpPr>
            <a:stCxn id="4189" idx="2"/>
            <a:endCxn id="4189" idx="2"/>
          </p:cNvCxnSpPr>
          <p:nvPr/>
        </p:nvCxnSpPr>
        <p:spPr>
          <a:xfrm>
            <a:off x="7352064" y="2762284"/>
            <a:ext cx="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30" name="Google Shape;4230;p35"/>
          <p:cNvCxnSpPr>
            <a:stCxn id="4189" idx="2"/>
            <a:endCxn id="4115" idx="0"/>
          </p:cNvCxnSpPr>
          <p:nvPr/>
        </p:nvCxnSpPr>
        <p:spPr>
          <a:xfrm>
            <a:off x="7352064" y="2762284"/>
            <a:ext cx="300" cy="66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31" name="Google Shape;4231;p35"/>
          <p:cNvCxnSpPr>
            <a:stCxn id="4156" idx="2"/>
            <a:endCxn id="4189" idx="0"/>
          </p:cNvCxnSpPr>
          <p:nvPr/>
        </p:nvCxnSpPr>
        <p:spPr>
          <a:xfrm flipH="1">
            <a:off x="7352111" y="2401832"/>
            <a:ext cx="300" cy="58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32" name="Google Shape;4232;p35"/>
          <p:cNvCxnSpPr>
            <a:stCxn id="4189" idx="3"/>
            <a:endCxn id="4067" idx="1"/>
          </p:cNvCxnSpPr>
          <p:nvPr/>
        </p:nvCxnSpPr>
        <p:spPr>
          <a:xfrm rot="10800000" flipH="1">
            <a:off x="7526410" y="2610508"/>
            <a:ext cx="47100" cy="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33" name="Google Shape;4233;p35"/>
          <p:cNvCxnSpPr>
            <a:stCxn id="4120" idx="1"/>
            <a:endCxn id="4227" idx="3"/>
          </p:cNvCxnSpPr>
          <p:nvPr/>
        </p:nvCxnSpPr>
        <p:spPr>
          <a:xfrm rot="10800000">
            <a:off x="7522873" y="3731327"/>
            <a:ext cx="43500" cy="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34" name="Google Shape;4234;p35"/>
          <p:cNvCxnSpPr>
            <a:stCxn id="4194" idx="3"/>
            <a:endCxn id="4156" idx="0"/>
          </p:cNvCxnSpPr>
          <p:nvPr/>
        </p:nvCxnSpPr>
        <p:spPr>
          <a:xfrm>
            <a:off x="5622501" y="1806406"/>
            <a:ext cx="1729800" cy="5031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35" name="Google Shape;4235;p35"/>
          <p:cNvCxnSpPr>
            <a:stCxn id="4115" idx="2"/>
            <a:endCxn id="4116" idx="0"/>
          </p:cNvCxnSpPr>
          <p:nvPr/>
        </p:nvCxnSpPr>
        <p:spPr>
          <a:xfrm flipH="1">
            <a:off x="7348811" y="2921506"/>
            <a:ext cx="3600" cy="516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36" name="Google Shape;4236;p35"/>
          <p:cNvSpPr txBox="1"/>
          <p:nvPr/>
        </p:nvSpPr>
        <p:spPr>
          <a:xfrm>
            <a:off x="8094396" y="2562678"/>
            <a:ext cx="166546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cxnSp>
        <p:nvCxnSpPr>
          <p:cNvPr id="4237" name="Google Shape;4237;p35"/>
          <p:cNvCxnSpPr>
            <a:stCxn id="4067" idx="3"/>
            <a:endCxn id="4236" idx="1"/>
          </p:cNvCxnSpPr>
          <p:nvPr/>
        </p:nvCxnSpPr>
        <p:spPr>
          <a:xfrm rot="10800000" flipH="1">
            <a:off x="7798825" y="2608991"/>
            <a:ext cx="295500" cy="1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38" name="Google Shape;4238;p35"/>
          <p:cNvCxnSpPr>
            <a:stCxn id="4120" idx="3"/>
            <a:endCxn id="4163" idx="1"/>
          </p:cNvCxnSpPr>
          <p:nvPr/>
        </p:nvCxnSpPr>
        <p:spPr>
          <a:xfrm rot="10800000" flipH="1">
            <a:off x="7791627" y="3731027"/>
            <a:ext cx="2787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39" name="Google Shape;4239;p35"/>
          <p:cNvCxnSpPr>
            <a:stCxn id="4236" idx="3"/>
            <a:endCxn id="4166" idx="1"/>
          </p:cNvCxnSpPr>
          <p:nvPr/>
        </p:nvCxnSpPr>
        <p:spPr>
          <a:xfrm rot="10800000" flipH="1">
            <a:off x="8260942" y="2606444"/>
            <a:ext cx="39300" cy="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40" name="Google Shape;4240;p35"/>
          <p:cNvCxnSpPr>
            <a:stCxn id="4163" idx="3"/>
            <a:endCxn id="4241" idx="1"/>
          </p:cNvCxnSpPr>
          <p:nvPr/>
        </p:nvCxnSpPr>
        <p:spPr>
          <a:xfrm>
            <a:off x="8260113" y="3730940"/>
            <a:ext cx="402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242" name="Google Shape;4242;p35"/>
          <p:cNvSpPr txBox="1"/>
          <p:nvPr/>
        </p:nvSpPr>
        <p:spPr>
          <a:xfrm>
            <a:off x="8696266" y="2813312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</a:t>
            </a:r>
            <a:endParaRPr/>
          </a:p>
        </p:txBody>
      </p:sp>
      <p:sp>
        <p:nvSpPr>
          <p:cNvPr id="4243" name="Google Shape;4243;p35"/>
          <p:cNvSpPr txBox="1"/>
          <p:nvPr/>
        </p:nvSpPr>
        <p:spPr>
          <a:xfrm>
            <a:off x="8696266" y="2307196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</a:t>
            </a:r>
            <a:endParaRPr/>
          </a:p>
        </p:txBody>
      </p:sp>
      <p:sp>
        <p:nvSpPr>
          <p:cNvPr id="4244" name="Google Shape;4244;p35"/>
          <p:cNvSpPr txBox="1"/>
          <p:nvPr/>
        </p:nvSpPr>
        <p:spPr>
          <a:xfrm>
            <a:off x="8693237" y="3935403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</a:t>
            </a:r>
            <a:endParaRPr/>
          </a:p>
        </p:txBody>
      </p:sp>
      <p:sp>
        <p:nvSpPr>
          <p:cNvPr id="4245" name="Google Shape;4245;p35"/>
          <p:cNvSpPr txBox="1"/>
          <p:nvPr/>
        </p:nvSpPr>
        <p:spPr>
          <a:xfrm>
            <a:off x="8690476" y="3438941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</a:t>
            </a:r>
            <a:endParaRPr/>
          </a:p>
        </p:txBody>
      </p:sp>
      <p:cxnSp>
        <p:nvCxnSpPr>
          <p:cNvPr id="4246" name="Google Shape;4246;p35"/>
          <p:cNvCxnSpPr>
            <a:stCxn id="4154" idx="0"/>
            <a:endCxn id="4166" idx="2"/>
          </p:cNvCxnSpPr>
          <p:nvPr/>
        </p:nvCxnSpPr>
        <p:spPr>
          <a:xfrm rot="10800000">
            <a:off x="8474434" y="2757358"/>
            <a:ext cx="3900" cy="219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47" name="Google Shape;4247;p35"/>
          <p:cNvCxnSpPr>
            <a:stCxn id="4242" idx="0"/>
          </p:cNvCxnSpPr>
          <p:nvPr/>
        </p:nvCxnSpPr>
        <p:spPr>
          <a:xfrm rot="10800000">
            <a:off x="8580572" y="2703212"/>
            <a:ext cx="210600" cy="110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48" name="Google Shape;4248;p35"/>
          <p:cNvCxnSpPr>
            <a:stCxn id="4243" idx="2"/>
          </p:cNvCxnSpPr>
          <p:nvPr/>
        </p:nvCxnSpPr>
        <p:spPr>
          <a:xfrm flipH="1">
            <a:off x="8591072" y="2399529"/>
            <a:ext cx="200100" cy="100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49" name="Google Shape;4249;p35"/>
          <p:cNvCxnSpPr>
            <a:stCxn id="4148" idx="1"/>
            <a:endCxn id="4166" idx="3"/>
          </p:cNvCxnSpPr>
          <p:nvPr/>
        </p:nvCxnSpPr>
        <p:spPr>
          <a:xfrm rot="10800000">
            <a:off x="8648836" y="2606515"/>
            <a:ext cx="444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50" name="Google Shape;4250;p35"/>
          <p:cNvCxnSpPr>
            <a:stCxn id="4155" idx="2"/>
            <a:endCxn id="4241" idx="0"/>
          </p:cNvCxnSpPr>
          <p:nvPr/>
        </p:nvCxnSpPr>
        <p:spPr>
          <a:xfrm>
            <a:off x="8472910" y="3348105"/>
            <a:ext cx="1800" cy="234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51" name="Google Shape;4251;p35"/>
          <p:cNvCxnSpPr>
            <a:stCxn id="4245" idx="2"/>
          </p:cNvCxnSpPr>
          <p:nvPr/>
        </p:nvCxnSpPr>
        <p:spPr>
          <a:xfrm flipH="1">
            <a:off x="8576282" y="3531274"/>
            <a:ext cx="209100" cy="113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52" name="Google Shape;4252;p35"/>
          <p:cNvCxnSpPr>
            <a:stCxn id="4244" idx="0"/>
          </p:cNvCxnSpPr>
          <p:nvPr/>
        </p:nvCxnSpPr>
        <p:spPr>
          <a:xfrm rot="10800000">
            <a:off x="8589543" y="3850503"/>
            <a:ext cx="198600" cy="84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53" name="Google Shape;4253;p35"/>
          <p:cNvCxnSpPr>
            <a:stCxn id="4149" idx="1"/>
            <a:endCxn id="4241" idx="3"/>
          </p:cNvCxnSpPr>
          <p:nvPr/>
        </p:nvCxnSpPr>
        <p:spPr>
          <a:xfrm flipH="1">
            <a:off x="8649055" y="3730940"/>
            <a:ext cx="402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254" name="Google Shape;4254;p35"/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10401507" y="5114589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255" name="Google Shape;4255;p35"/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10026507" y="5114589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241" name="Google Shape;4241;p35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8300442" y="3582170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256" name="Google Shape;4256;p35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9536628" y="941648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257" name="Google Shape;4257;p35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9132956" y="942893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258" name="Google Shape;4258;p35"/>
          <p:cNvPicPr preferRelativeResize="0"/>
          <p:nvPr/>
        </p:nvPicPr>
        <p:blipFill rotWithShape="1">
          <a:blip r:embed="rId16">
            <a:alphaModFix/>
          </a:blip>
          <a:srcRect/>
          <a:stretch/>
        </p:blipFill>
        <p:spPr>
          <a:xfrm>
            <a:off x="8723331" y="94077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259" name="Google Shape;4259;p35"/>
          <p:cNvPicPr preferRelativeResize="0"/>
          <p:nvPr/>
        </p:nvPicPr>
        <p:blipFill rotWithShape="1">
          <a:blip r:embed="rId16">
            <a:alphaModFix/>
          </a:blip>
          <a:srcRect/>
          <a:stretch/>
        </p:blipFill>
        <p:spPr>
          <a:xfrm>
            <a:off x="8319905" y="940779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4260" name="Google Shape;4260;p35"/>
          <p:cNvSpPr txBox="1"/>
          <p:nvPr/>
        </p:nvSpPr>
        <p:spPr>
          <a:xfrm>
            <a:off x="8696434" y="4214349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E1/6</a:t>
            </a:r>
            <a:endParaRPr/>
          </a:p>
        </p:txBody>
      </p:sp>
      <p:sp>
        <p:nvSpPr>
          <p:cNvPr id="4261" name="Google Shape;4261;p35"/>
          <p:cNvSpPr txBox="1"/>
          <p:nvPr/>
        </p:nvSpPr>
        <p:spPr>
          <a:xfrm>
            <a:off x="8682559" y="4699815"/>
            <a:ext cx="2305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E1/1-8</a:t>
            </a:r>
            <a:endParaRPr/>
          </a:p>
        </p:txBody>
      </p:sp>
      <p:sp>
        <p:nvSpPr>
          <p:cNvPr id="4262" name="Google Shape;4262;p35"/>
          <p:cNvSpPr txBox="1"/>
          <p:nvPr/>
        </p:nvSpPr>
        <p:spPr>
          <a:xfrm>
            <a:off x="9105200" y="4214349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E1/6</a:t>
            </a:r>
            <a:endParaRPr/>
          </a:p>
        </p:txBody>
      </p:sp>
      <p:sp>
        <p:nvSpPr>
          <p:cNvPr id="4263" name="Google Shape;4263;p35"/>
          <p:cNvSpPr txBox="1"/>
          <p:nvPr/>
        </p:nvSpPr>
        <p:spPr>
          <a:xfrm>
            <a:off x="8682118" y="4949249"/>
            <a:ext cx="2305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E1/1-8</a:t>
            </a:r>
            <a:endParaRPr/>
          </a:p>
        </p:txBody>
      </p:sp>
      <p:sp>
        <p:nvSpPr>
          <p:cNvPr id="4264" name="Google Shape;4264;p35"/>
          <p:cNvSpPr txBox="1"/>
          <p:nvPr/>
        </p:nvSpPr>
        <p:spPr>
          <a:xfrm>
            <a:off x="9298284" y="4699815"/>
            <a:ext cx="2305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E1/1-8</a:t>
            </a:r>
            <a:endParaRPr/>
          </a:p>
        </p:txBody>
      </p:sp>
      <p:sp>
        <p:nvSpPr>
          <p:cNvPr id="4265" name="Google Shape;4265;p35"/>
          <p:cNvSpPr txBox="1"/>
          <p:nvPr/>
        </p:nvSpPr>
        <p:spPr>
          <a:xfrm>
            <a:off x="9298284" y="4949249"/>
            <a:ext cx="2305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E1/1-8</a:t>
            </a:r>
            <a:endParaRPr/>
          </a:p>
        </p:txBody>
      </p:sp>
      <p:cxnSp>
        <p:nvCxnSpPr>
          <p:cNvPr id="4266" name="Google Shape;4266;p35"/>
          <p:cNvCxnSpPr>
            <a:stCxn id="4244" idx="2"/>
            <a:endCxn id="4260" idx="0"/>
          </p:cNvCxnSpPr>
          <p:nvPr/>
        </p:nvCxnSpPr>
        <p:spPr>
          <a:xfrm>
            <a:off x="8788143" y="4027736"/>
            <a:ext cx="3300" cy="186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67" name="Google Shape;4267;p35"/>
          <p:cNvCxnSpPr>
            <a:stCxn id="4260" idx="2"/>
            <a:endCxn id="4268" idx="0"/>
          </p:cNvCxnSpPr>
          <p:nvPr/>
        </p:nvCxnSpPr>
        <p:spPr>
          <a:xfrm>
            <a:off x="8791341" y="4306682"/>
            <a:ext cx="3600" cy="54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69" name="Google Shape;4269;p35"/>
          <p:cNvCxnSpPr>
            <a:stCxn id="4261" idx="0"/>
            <a:endCxn id="4268" idx="2"/>
          </p:cNvCxnSpPr>
          <p:nvPr/>
        </p:nvCxnSpPr>
        <p:spPr>
          <a:xfrm rot="10800000">
            <a:off x="8795137" y="4662315"/>
            <a:ext cx="2700" cy="37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70" name="Google Shape;4270;p35"/>
          <p:cNvCxnSpPr>
            <a:stCxn id="4153" idx="1"/>
            <a:endCxn id="4268" idx="3"/>
          </p:cNvCxnSpPr>
          <p:nvPr/>
        </p:nvCxnSpPr>
        <p:spPr>
          <a:xfrm flipH="1">
            <a:off x="8968594" y="4510554"/>
            <a:ext cx="41700" cy="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71" name="Google Shape;4271;p35"/>
          <p:cNvCxnSpPr>
            <a:stCxn id="4153" idx="3"/>
            <a:endCxn id="4272" idx="1"/>
          </p:cNvCxnSpPr>
          <p:nvPr/>
        </p:nvCxnSpPr>
        <p:spPr>
          <a:xfrm rot="10800000" flipH="1">
            <a:off x="9200107" y="4505154"/>
            <a:ext cx="39000" cy="5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73" name="Google Shape;4273;p35"/>
          <p:cNvCxnSpPr>
            <a:stCxn id="4262" idx="2"/>
          </p:cNvCxnSpPr>
          <p:nvPr/>
        </p:nvCxnSpPr>
        <p:spPr>
          <a:xfrm>
            <a:off x="9200107" y="4306682"/>
            <a:ext cx="95400" cy="100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74" name="Google Shape;4274;p35"/>
          <p:cNvCxnSpPr>
            <a:stCxn id="4261" idx="2"/>
            <a:endCxn id="4263" idx="0"/>
          </p:cNvCxnSpPr>
          <p:nvPr/>
        </p:nvCxnSpPr>
        <p:spPr>
          <a:xfrm flipH="1">
            <a:off x="8797537" y="4792148"/>
            <a:ext cx="300" cy="157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75" name="Google Shape;4275;p35"/>
          <p:cNvCxnSpPr>
            <a:stCxn id="4263" idx="2"/>
            <a:endCxn id="4276" idx="0"/>
          </p:cNvCxnSpPr>
          <p:nvPr/>
        </p:nvCxnSpPr>
        <p:spPr>
          <a:xfrm flipH="1">
            <a:off x="8797095" y="5041582"/>
            <a:ext cx="300" cy="72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77" name="Google Shape;4277;p35"/>
          <p:cNvCxnSpPr>
            <a:stCxn id="4272" idx="2"/>
            <a:endCxn id="4264" idx="0"/>
          </p:cNvCxnSpPr>
          <p:nvPr/>
        </p:nvCxnSpPr>
        <p:spPr>
          <a:xfrm>
            <a:off x="9412798" y="4656112"/>
            <a:ext cx="900" cy="43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78" name="Google Shape;4278;p35"/>
          <p:cNvCxnSpPr>
            <a:stCxn id="4264" idx="2"/>
            <a:endCxn id="4265" idx="0"/>
          </p:cNvCxnSpPr>
          <p:nvPr/>
        </p:nvCxnSpPr>
        <p:spPr>
          <a:xfrm>
            <a:off x="9413562" y="4792148"/>
            <a:ext cx="0" cy="157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79" name="Google Shape;4279;p35"/>
          <p:cNvCxnSpPr>
            <a:stCxn id="4265" idx="2"/>
            <a:endCxn id="4280" idx="0"/>
          </p:cNvCxnSpPr>
          <p:nvPr/>
        </p:nvCxnSpPr>
        <p:spPr>
          <a:xfrm flipH="1">
            <a:off x="9412062" y="5041582"/>
            <a:ext cx="1500" cy="72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81" name="Google Shape;4281;p35"/>
          <p:cNvCxnSpPr>
            <a:stCxn id="4268" idx="0"/>
            <a:endCxn id="4280" idx="2"/>
          </p:cNvCxnSpPr>
          <p:nvPr/>
        </p:nvCxnSpPr>
        <p:spPr>
          <a:xfrm>
            <a:off x="8795047" y="4360700"/>
            <a:ext cx="617100" cy="1055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82" name="Google Shape;4282;p35"/>
          <p:cNvCxnSpPr>
            <a:stCxn id="4276" idx="2"/>
            <a:endCxn id="4272" idx="0"/>
          </p:cNvCxnSpPr>
          <p:nvPr/>
        </p:nvCxnSpPr>
        <p:spPr>
          <a:xfrm rot="10800000" flipH="1">
            <a:off x="8797031" y="4354341"/>
            <a:ext cx="615900" cy="1062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280" name="Google Shape;4280;p35"/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>
            <a:off x="9237782" y="511458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272" name="Google Shape;4272;p35"/>
          <p:cNvPicPr preferRelativeResize="0"/>
          <p:nvPr/>
        </p:nvPicPr>
        <p:blipFill rotWithShape="1">
          <a:blip r:embed="rId18">
            <a:alphaModFix/>
          </a:blip>
          <a:srcRect/>
          <a:stretch/>
        </p:blipFill>
        <p:spPr>
          <a:xfrm>
            <a:off x="9239123" y="4354360"/>
            <a:ext cx="347350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276" name="Google Shape;4276;p35"/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>
            <a:off x="8622685" y="511458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268" name="Google Shape;4268;p35"/>
          <p:cNvPicPr preferRelativeResize="0"/>
          <p:nvPr/>
        </p:nvPicPr>
        <p:blipFill rotWithShape="1">
          <a:blip r:embed="rId18">
            <a:alphaModFix/>
          </a:blip>
          <a:srcRect/>
          <a:stretch/>
        </p:blipFill>
        <p:spPr>
          <a:xfrm>
            <a:off x="8621372" y="4360700"/>
            <a:ext cx="347350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4283" name="Google Shape;4283;p35"/>
          <p:cNvSpPr txBox="1"/>
          <p:nvPr/>
        </p:nvSpPr>
        <p:spPr>
          <a:xfrm>
            <a:off x="8818208" y="1466962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G2/2</a:t>
            </a:r>
            <a:endParaRPr/>
          </a:p>
        </p:txBody>
      </p:sp>
      <p:sp>
        <p:nvSpPr>
          <p:cNvPr id="4284" name="Google Shape;4284;p35"/>
          <p:cNvSpPr txBox="1"/>
          <p:nvPr/>
        </p:nvSpPr>
        <p:spPr>
          <a:xfrm>
            <a:off x="9322929" y="2183090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</a:t>
            </a:r>
            <a:endParaRPr/>
          </a:p>
        </p:txBody>
      </p:sp>
      <p:sp>
        <p:nvSpPr>
          <p:cNvPr id="4285" name="Google Shape;4285;p35"/>
          <p:cNvSpPr txBox="1"/>
          <p:nvPr/>
        </p:nvSpPr>
        <p:spPr>
          <a:xfrm>
            <a:off x="8696900" y="2062044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G1/1</a:t>
            </a:r>
            <a:endParaRPr/>
          </a:p>
        </p:txBody>
      </p:sp>
      <p:sp>
        <p:nvSpPr>
          <p:cNvPr id="4286" name="Google Shape;4286;p35"/>
          <p:cNvSpPr txBox="1"/>
          <p:nvPr/>
        </p:nvSpPr>
        <p:spPr>
          <a:xfrm>
            <a:off x="9222314" y="1466661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G1/5</a:t>
            </a:r>
            <a:endParaRPr/>
          </a:p>
        </p:txBody>
      </p:sp>
      <p:sp>
        <p:nvSpPr>
          <p:cNvPr id="4287" name="Google Shape;4287;p35"/>
          <p:cNvSpPr txBox="1"/>
          <p:nvPr/>
        </p:nvSpPr>
        <p:spPr>
          <a:xfrm>
            <a:off x="9436623" y="1466661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G2/5</a:t>
            </a:r>
            <a:endParaRPr/>
          </a:p>
        </p:txBody>
      </p:sp>
      <p:sp>
        <p:nvSpPr>
          <p:cNvPr id="4288" name="Google Shape;4288;p35"/>
          <p:cNvSpPr txBox="1"/>
          <p:nvPr/>
        </p:nvSpPr>
        <p:spPr>
          <a:xfrm>
            <a:off x="9646454" y="1468716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G1/6</a:t>
            </a:r>
            <a:endParaRPr/>
          </a:p>
        </p:txBody>
      </p:sp>
      <p:sp>
        <p:nvSpPr>
          <p:cNvPr id="4289" name="Google Shape;4289;p35"/>
          <p:cNvSpPr txBox="1"/>
          <p:nvPr/>
        </p:nvSpPr>
        <p:spPr>
          <a:xfrm>
            <a:off x="9855246" y="1473407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G2/6</a:t>
            </a:r>
            <a:endParaRPr/>
          </a:p>
        </p:txBody>
      </p:sp>
      <p:sp>
        <p:nvSpPr>
          <p:cNvPr id="4290" name="Google Shape;4290;p35"/>
          <p:cNvSpPr txBox="1"/>
          <p:nvPr/>
        </p:nvSpPr>
        <p:spPr>
          <a:xfrm>
            <a:off x="8445819" y="1276642"/>
            <a:ext cx="10817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4291" name="Google Shape;4291;p35"/>
          <p:cNvSpPr txBox="1"/>
          <p:nvPr/>
        </p:nvSpPr>
        <p:spPr>
          <a:xfrm>
            <a:off x="9847556" y="1279727"/>
            <a:ext cx="10817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4292" name="Google Shape;4292;p35"/>
          <p:cNvSpPr txBox="1"/>
          <p:nvPr/>
        </p:nvSpPr>
        <p:spPr>
          <a:xfrm>
            <a:off x="9427558" y="1276641"/>
            <a:ext cx="10817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4293" name="Google Shape;4293;p35"/>
          <p:cNvSpPr txBox="1"/>
          <p:nvPr/>
        </p:nvSpPr>
        <p:spPr>
          <a:xfrm>
            <a:off x="8846713" y="1273838"/>
            <a:ext cx="10817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4294" name="Google Shape;4294;p35"/>
          <p:cNvSpPr txBox="1"/>
          <p:nvPr/>
        </p:nvSpPr>
        <p:spPr>
          <a:xfrm>
            <a:off x="9253212" y="1278956"/>
            <a:ext cx="10817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4295" name="Google Shape;4295;p35"/>
          <p:cNvSpPr txBox="1"/>
          <p:nvPr/>
        </p:nvSpPr>
        <p:spPr>
          <a:xfrm>
            <a:off x="9668396" y="1281399"/>
            <a:ext cx="10817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cxnSp>
        <p:nvCxnSpPr>
          <p:cNvPr id="4296" name="Google Shape;4296;p35"/>
          <p:cNvCxnSpPr>
            <a:stCxn id="4285" idx="2"/>
            <a:endCxn id="4243" idx="0"/>
          </p:cNvCxnSpPr>
          <p:nvPr/>
        </p:nvCxnSpPr>
        <p:spPr>
          <a:xfrm flipH="1">
            <a:off x="8791207" y="2154377"/>
            <a:ext cx="600" cy="152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97" name="Google Shape;4297;p35"/>
          <p:cNvCxnSpPr>
            <a:stCxn id="4285" idx="0"/>
          </p:cNvCxnSpPr>
          <p:nvPr/>
        </p:nvCxnSpPr>
        <p:spPr>
          <a:xfrm rot="10800000" flipH="1">
            <a:off x="8791807" y="2001744"/>
            <a:ext cx="194700" cy="60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98" name="Google Shape;4298;p35"/>
          <p:cNvCxnSpPr>
            <a:stCxn id="4284" idx="0"/>
          </p:cNvCxnSpPr>
          <p:nvPr/>
        </p:nvCxnSpPr>
        <p:spPr>
          <a:xfrm rot="10800000">
            <a:off x="9222235" y="1993190"/>
            <a:ext cx="195600" cy="189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299" name="Google Shape;4299;p35"/>
          <p:cNvCxnSpPr>
            <a:stCxn id="4300" idx="1"/>
            <a:endCxn id="4152" idx="2"/>
          </p:cNvCxnSpPr>
          <p:nvPr/>
        </p:nvCxnSpPr>
        <p:spPr>
          <a:xfrm rot="10800000">
            <a:off x="8506547" y="1560760"/>
            <a:ext cx="427500" cy="3357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01" name="Google Shape;4301;p35"/>
          <p:cNvCxnSpPr>
            <a:stCxn id="4283" idx="2"/>
          </p:cNvCxnSpPr>
          <p:nvPr/>
        </p:nvCxnSpPr>
        <p:spPr>
          <a:xfrm rot="-5400000" flipH="1">
            <a:off x="8841564" y="1630845"/>
            <a:ext cx="231300" cy="88200"/>
          </a:xfrm>
          <a:prstGeom prst="bentConnector3">
            <a:avLst>
              <a:gd name="adj1" fmla="val 98822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02" name="Google Shape;4302;p35"/>
          <p:cNvCxnSpPr>
            <a:stCxn id="4286" idx="2"/>
          </p:cNvCxnSpPr>
          <p:nvPr/>
        </p:nvCxnSpPr>
        <p:spPr>
          <a:xfrm rot="5400000">
            <a:off x="9152671" y="1626044"/>
            <a:ext cx="231600" cy="97500"/>
          </a:xfrm>
          <a:prstGeom prst="bentConnector3">
            <a:avLst>
              <a:gd name="adj1" fmla="val 101258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03" name="Google Shape;4303;p35"/>
          <p:cNvCxnSpPr>
            <a:stCxn id="4289" idx="2"/>
            <a:endCxn id="4300" idx="3"/>
          </p:cNvCxnSpPr>
          <p:nvPr/>
        </p:nvCxnSpPr>
        <p:spPr>
          <a:xfrm rot="5400000">
            <a:off x="9450803" y="1396990"/>
            <a:ext cx="330600" cy="6681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04" name="Google Shape;4304;p35"/>
          <p:cNvCxnSpPr>
            <a:stCxn id="4288" idx="2"/>
            <a:endCxn id="4288" idx="2"/>
          </p:cNvCxnSpPr>
          <p:nvPr/>
        </p:nvCxnSpPr>
        <p:spPr>
          <a:xfrm>
            <a:off x="9741360" y="1561049"/>
            <a:ext cx="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05" name="Google Shape;4305;p35"/>
          <p:cNvCxnSpPr/>
          <p:nvPr/>
        </p:nvCxnSpPr>
        <p:spPr>
          <a:xfrm>
            <a:off x="9741360" y="1565740"/>
            <a:ext cx="0" cy="339515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06" name="Google Shape;4306;p35"/>
          <p:cNvCxnSpPr>
            <a:stCxn id="4287" idx="2"/>
          </p:cNvCxnSpPr>
          <p:nvPr/>
        </p:nvCxnSpPr>
        <p:spPr>
          <a:xfrm>
            <a:off x="9531529" y="1558994"/>
            <a:ext cx="4200" cy="346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07" name="Google Shape;4307;p35"/>
          <p:cNvCxnSpPr>
            <a:stCxn id="4291" idx="2"/>
            <a:endCxn id="4289" idx="0"/>
          </p:cNvCxnSpPr>
          <p:nvPr/>
        </p:nvCxnSpPr>
        <p:spPr>
          <a:xfrm>
            <a:off x="9901645" y="1372060"/>
            <a:ext cx="48600" cy="101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08" name="Google Shape;4308;p35"/>
          <p:cNvCxnSpPr>
            <a:stCxn id="4295" idx="2"/>
            <a:endCxn id="4288" idx="0"/>
          </p:cNvCxnSpPr>
          <p:nvPr/>
        </p:nvCxnSpPr>
        <p:spPr>
          <a:xfrm>
            <a:off x="9722485" y="1373732"/>
            <a:ext cx="18900" cy="95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09" name="Google Shape;4309;p35"/>
          <p:cNvCxnSpPr>
            <a:stCxn id="4292" idx="2"/>
            <a:endCxn id="4287" idx="0"/>
          </p:cNvCxnSpPr>
          <p:nvPr/>
        </p:nvCxnSpPr>
        <p:spPr>
          <a:xfrm>
            <a:off x="9481646" y="1368974"/>
            <a:ext cx="49800" cy="97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10" name="Google Shape;4310;p35"/>
          <p:cNvCxnSpPr>
            <a:stCxn id="4294" idx="2"/>
            <a:endCxn id="4286" idx="0"/>
          </p:cNvCxnSpPr>
          <p:nvPr/>
        </p:nvCxnSpPr>
        <p:spPr>
          <a:xfrm>
            <a:off x="9307300" y="1371289"/>
            <a:ext cx="9900" cy="95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11" name="Google Shape;4311;p35"/>
          <p:cNvCxnSpPr>
            <a:stCxn id="4293" idx="2"/>
            <a:endCxn id="4283" idx="0"/>
          </p:cNvCxnSpPr>
          <p:nvPr/>
        </p:nvCxnSpPr>
        <p:spPr>
          <a:xfrm>
            <a:off x="8900802" y="1366171"/>
            <a:ext cx="12300" cy="100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12" name="Google Shape;4312;p35"/>
          <p:cNvCxnSpPr>
            <a:stCxn id="4290" idx="2"/>
            <a:endCxn id="4152" idx="0"/>
          </p:cNvCxnSpPr>
          <p:nvPr/>
        </p:nvCxnSpPr>
        <p:spPr>
          <a:xfrm>
            <a:off x="8499907" y="1368975"/>
            <a:ext cx="6600" cy="99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13" name="Google Shape;4313;p35"/>
          <p:cNvCxnSpPr>
            <a:stCxn id="4290" idx="0"/>
            <a:endCxn id="4259" idx="2"/>
          </p:cNvCxnSpPr>
          <p:nvPr/>
        </p:nvCxnSpPr>
        <p:spPr>
          <a:xfrm rot="10800000">
            <a:off x="8494207" y="1242442"/>
            <a:ext cx="5700" cy="34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14" name="Google Shape;4314;p35"/>
          <p:cNvCxnSpPr>
            <a:stCxn id="4293" idx="0"/>
            <a:endCxn id="4258" idx="2"/>
          </p:cNvCxnSpPr>
          <p:nvPr/>
        </p:nvCxnSpPr>
        <p:spPr>
          <a:xfrm rot="10800000">
            <a:off x="8897802" y="1242638"/>
            <a:ext cx="3000" cy="3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15" name="Google Shape;4315;p35"/>
          <p:cNvCxnSpPr>
            <a:stCxn id="4294" idx="0"/>
            <a:endCxn id="4257" idx="2"/>
          </p:cNvCxnSpPr>
          <p:nvPr/>
        </p:nvCxnSpPr>
        <p:spPr>
          <a:xfrm rot="10800000">
            <a:off x="9307300" y="1244756"/>
            <a:ext cx="0" cy="34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16" name="Google Shape;4316;p35"/>
          <p:cNvCxnSpPr>
            <a:stCxn id="4292" idx="0"/>
          </p:cNvCxnSpPr>
          <p:nvPr/>
        </p:nvCxnSpPr>
        <p:spPr>
          <a:xfrm rot="10800000">
            <a:off x="9417746" y="1209741"/>
            <a:ext cx="63900" cy="66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17" name="Google Shape;4317;p35"/>
          <p:cNvCxnSpPr>
            <a:stCxn id="4256" idx="2"/>
            <a:endCxn id="4295" idx="0"/>
          </p:cNvCxnSpPr>
          <p:nvPr/>
        </p:nvCxnSpPr>
        <p:spPr>
          <a:xfrm>
            <a:off x="9710974" y="1243400"/>
            <a:ext cx="11400" cy="38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18" name="Google Shape;4318;p35"/>
          <p:cNvCxnSpPr>
            <a:stCxn id="4291" idx="0"/>
          </p:cNvCxnSpPr>
          <p:nvPr/>
        </p:nvCxnSpPr>
        <p:spPr>
          <a:xfrm rot="10800000">
            <a:off x="9823945" y="1192727"/>
            <a:ext cx="77700" cy="87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19" name="Google Shape;4319;p35"/>
          <p:cNvCxnSpPr>
            <a:stCxn id="4284" idx="2"/>
            <a:endCxn id="4245" idx="3"/>
          </p:cNvCxnSpPr>
          <p:nvPr/>
        </p:nvCxnSpPr>
        <p:spPr>
          <a:xfrm rot="5400000">
            <a:off x="8544235" y="2611423"/>
            <a:ext cx="1209600" cy="5376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20" name="Google Shape;4320;p35"/>
          <p:cNvCxnSpPr>
            <a:stCxn id="4242" idx="2"/>
            <a:endCxn id="4262" idx="0"/>
          </p:cNvCxnSpPr>
          <p:nvPr/>
        </p:nvCxnSpPr>
        <p:spPr>
          <a:xfrm rot="-5400000" flipH="1">
            <a:off x="8341322" y="3355495"/>
            <a:ext cx="1308600" cy="408900"/>
          </a:xfrm>
          <a:prstGeom prst="bentConnector3">
            <a:avLst>
              <a:gd name="adj1" fmla="val 19248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21" name="Google Shape;4321;p35"/>
          <p:cNvSpPr txBox="1"/>
          <p:nvPr/>
        </p:nvSpPr>
        <p:spPr>
          <a:xfrm>
            <a:off x="9554317" y="2938890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G1/4</a:t>
            </a:r>
            <a:endParaRPr/>
          </a:p>
        </p:txBody>
      </p:sp>
      <p:sp>
        <p:nvSpPr>
          <p:cNvPr id="4322" name="Google Shape;4322;p35"/>
          <p:cNvSpPr txBox="1"/>
          <p:nvPr/>
        </p:nvSpPr>
        <p:spPr>
          <a:xfrm>
            <a:off x="9554317" y="3349782"/>
            <a:ext cx="18981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G2/4</a:t>
            </a:r>
            <a:endParaRPr/>
          </a:p>
        </p:txBody>
      </p:sp>
      <p:cxnSp>
        <p:nvCxnSpPr>
          <p:cNvPr id="4323" name="Google Shape;4323;p35"/>
          <p:cNvCxnSpPr>
            <a:stCxn id="4148" idx="3"/>
            <a:endCxn id="4321" idx="0"/>
          </p:cNvCxnSpPr>
          <p:nvPr/>
        </p:nvCxnSpPr>
        <p:spPr>
          <a:xfrm>
            <a:off x="8883049" y="2606515"/>
            <a:ext cx="766200" cy="3324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24" name="Google Shape;4324;p35"/>
          <p:cNvCxnSpPr>
            <a:stCxn id="4149" idx="3"/>
            <a:endCxn id="4322" idx="2"/>
          </p:cNvCxnSpPr>
          <p:nvPr/>
        </p:nvCxnSpPr>
        <p:spPr>
          <a:xfrm rot="10800000" flipH="1">
            <a:off x="8879068" y="3442040"/>
            <a:ext cx="770100" cy="2889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25" name="Google Shape;4325;p35"/>
          <p:cNvCxnSpPr>
            <a:stCxn id="4321" idx="2"/>
          </p:cNvCxnSpPr>
          <p:nvPr/>
        </p:nvCxnSpPr>
        <p:spPr>
          <a:xfrm>
            <a:off x="9649224" y="3031223"/>
            <a:ext cx="154500" cy="73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26" name="Google Shape;4326;p35"/>
          <p:cNvCxnSpPr>
            <a:stCxn id="4322" idx="0"/>
          </p:cNvCxnSpPr>
          <p:nvPr/>
        </p:nvCxnSpPr>
        <p:spPr>
          <a:xfrm rot="10800000" flipH="1">
            <a:off x="9649224" y="3255882"/>
            <a:ext cx="157200" cy="93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27" name="Google Shape;4327;p35"/>
          <p:cNvCxnSpPr>
            <a:stCxn id="4151" idx="0"/>
          </p:cNvCxnSpPr>
          <p:nvPr/>
        </p:nvCxnSpPr>
        <p:spPr>
          <a:xfrm rot="10800000">
            <a:off x="9989349" y="3269349"/>
            <a:ext cx="156000" cy="84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28" name="Google Shape;4328;p35"/>
          <p:cNvCxnSpPr>
            <a:stCxn id="4150" idx="2"/>
          </p:cNvCxnSpPr>
          <p:nvPr/>
        </p:nvCxnSpPr>
        <p:spPr>
          <a:xfrm flipH="1">
            <a:off x="9995757" y="3031007"/>
            <a:ext cx="143400" cy="54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329" name="Google Shape;4329;p35"/>
          <p:cNvPicPr preferRelativeResize="0"/>
          <p:nvPr/>
        </p:nvPicPr>
        <p:blipFill rotWithShape="1">
          <a:blip r:embed="rId19">
            <a:alphaModFix/>
          </a:blip>
          <a:srcRect/>
          <a:stretch/>
        </p:blipFill>
        <p:spPr>
          <a:xfrm>
            <a:off x="9718211" y="3028760"/>
            <a:ext cx="34802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4330" name="Google Shape;4330;p35"/>
          <p:cNvSpPr txBox="1"/>
          <p:nvPr/>
        </p:nvSpPr>
        <p:spPr>
          <a:xfrm>
            <a:off x="9764566" y="3566997"/>
            <a:ext cx="45525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SSW1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C9300-24UX-A</a:t>
            </a:r>
            <a:endParaRPr/>
          </a:p>
        </p:txBody>
      </p:sp>
      <p:sp>
        <p:nvSpPr>
          <p:cNvPr id="4331" name="Google Shape;4331;p35"/>
          <p:cNvSpPr txBox="1"/>
          <p:nvPr/>
        </p:nvSpPr>
        <p:spPr>
          <a:xfrm>
            <a:off x="9755399" y="3772813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10.10.1.8/24</a:t>
            </a:r>
            <a:endParaRPr/>
          </a:p>
        </p:txBody>
      </p:sp>
      <p:cxnSp>
        <p:nvCxnSpPr>
          <p:cNvPr id="4332" name="Google Shape;4332;p35"/>
          <p:cNvCxnSpPr>
            <a:stCxn id="4330" idx="0"/>
            <a:endCxn id="4329" idx="2"/>
          </p:cNvCxnSpPr>
          <p:nvPr/>
        </p:nvCxnSpPr>
        <p:spPr>
          <a:xfrm rot="10800000">
            <a:off x="9892293" y="3330597"/>
            <a:ext cx="99900" cy="236400"/>
          </a:xfrm>
          <a:prstGeom prst="straightConnector1">
            <a:avLst/>
          </a:prstGeom>
          <a:noFill/>
          <a:ln w="9525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33" name="Google Shape;4333;p35"/>
          <p:cNvSpPr txBox="1"/>
          <p:nvPr/>
        </p:nvSpPr>
        <p:spPr>
          <a:xfrm>
            <a:off x="8081276" y="4411198"/>
            <a:ext cx="47288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FI-1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UCS-FI-6248UP</a:t>
            </a:r>
            <a:endParaRPr/>
          </a:p>
        </p:txBody>
      </p:sp>
      <p:sp>
        <p:nvSpPr>
          <p:cNvPr id="4334" name="Google Shape;4334;p35"/>
          <p:cNvSpPr txBox="1"/>
          <p:nvPr/>
        </p:nvSpPr>
        <p:spPr>
          <a:xfrm>
            <a:off x="9634461" y="4411198"/>
            <a:ext cx="47288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FI-2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UCS-FI-6248UP</a:t>
            </a:r>
            <a:endParaRPr/>
          </a:p>
        </p:txBody>
      </p:sp>
      <p:sp>
        <p:nvSpPr>
          <p:cNvPr id="4335" name="Google Shape;4335;p35"/>
          <p:cNvSpPr txBox="1"/>
          <p:nvPr/>
        </p:nvSpPr>
        <p:spPr>
          <a:xfrm>
            <a:off x="8556521" y="5476990"/>
            <a:ext cx="49532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SV-1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UCSB-5108-AC2</a:t>
            </a:r>
            <a:endParaRPr/>
          </a:p>
        </p:txBody>
      </p:sp>
      <p:sp>
        <p:nvSpPr>
          <p:cNvPr id="4336" name="Google Shape;4336;p35"/>
          <p:cNvSpPr txBox="1"/>
          <p:nvPr/>
        </p:nvSpPr>
        <p:spPr>
          <a:xfrm>
            <a:off x="9171277" y="5478808"/>
            <a:ext cx="49532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SV-2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UCSB-5108-AC2</a:t>
            </a:r>
            <a:endParaRPr/>
          </a:p>
        </p:txBody>
      </p:sp>
      <p:sp>
        <p:nvSpPr>
          <p:cNvPr id="4337" name="Google Shape;4337;p35"/>
          <p:cNvSpPr txBox="1"/>
          <p:nvPr/>
        </p:nvSpPr>
        <p:spPr>
          <a:xfrm>
            <a:off x="8477368" y="5692615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10.10.1.83/24</a:t>
            </a:r>
            <a:endParaRPr/>
          </a:p>
        </p:txBody>
      </p:sp>
      <p:sp>
        <p:nvSpPr>
          <p:cNvPr id="4338" name="Google Shape;4338;p35"/>
          <p:cNvSpPr txBox="1"/>
          <p:nvPr/>
        </p:nvSpPr>
        <p:spPr>
          <a:xfrm>
            <a:off x="9131002" y="5687751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10.10.1.84/24</a:t>
            </a:r>
            <a:endParaRPr/>
          </a:p>
        </p:txBody>
      </p:sp>
      <p:sp>
        <p:nvSpPr>
          <p:cNvPr id="4339" name="Google Shape;4339;p35"/>
          <p:cNvSpPr txBox="1"/>
          <p:nvPr/>
        </p:nvSpPr>
        <p:spPr>
          <a:xfrm>
            <a:off x="9607658" y="4622525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10.10.1.82/24</a:t>
            </a:r>
            <a:endParaRPr/>
          </a:p>
        </p:txBody>
      </p:sp>
      <p:sp>
        <p:nvSpPr>
          <p:cNvPr id="4340" name="Google Shape;4340;p35"/>
          <p:cNvSpPr txBox="1"/>
          <p:nvPr/>
        </p:nvSpPr>
        <p:spPr>
          <a:xfrm>
            <a:off x="8055184" y="4626693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10.10.1.81/24</a:t>
            </a:r>
            <a:endParaRPr/>
          </a:p>
        </p:txBody>
      </p:sp>
      <p:sp>
        <p:nvSpPr>
          <p:cNvPr id="4341" name="Google Shape;4341;p35"/>
          <p:cNvSpPr txBox="1"/>
          <p:nvPr/>
        </p:nvSpPr>
        <p:spPr>
          <a:xfrm>
            <a:off x="9635165" y="1957724"/>
            <a:ext cx="45525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SSW2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C9300-24UX-A</a:t>
            </a:r>
            <a:endParaRPr/>
          </a:p>
        </p:txBody>
      </p:sp>
      <p:sp>
        <p:nvSpPr>
          <p:cNvPr id="4342" name="Google Shape;4342;p35"/>
          <p:cNvSpPr txBox="1"/>
          <p:nvPr/>
        </p:nvSpPr>
        <p:spPr>
          <a:xfrm>
            <a:off x="9606696" y="2167182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10.10.1.9/24</a:t>
            </a:r>
            <a:endParaRPr/>
          </a:p>
        </p:txBody>
      </p:sp>
      <p:cxnSp>
        <p:nvCxnSpPr>
          <p:cNvPr id="4343" name="Google Shape;4343;p35"/>
          <p:cNvCxnSpPr>
            <a:stCxn id="4341" idx="1"/>
          </p:cNvCxnSpPr>
          <p:nvPr/>
        </p:nvCxnSpPr>
        <p:spPr>
          <a:xfrm rot="10800000">
            <a:off x="9179765" y="1951446"/>
            <a:ext cx="455400" cy="114000"/>
          </a:xfrm>
          <a:prstGeom prst="straightConnector1">
            <a:avLst/>
          </a:prstGeom>
          <a:noFill/>
          <a:ln w="9525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300" name="Google Shape;4300;p35"/>
          <p:cNvPicPr preferRelativeResize="0"/>
          <p:nvPr/>
        </p:nvPicPr>
        <p:blipFill rotWithShape="1">
          <a:blip r:embed="rId19">
            <a:alphaModFix/>
          </a:blip>
          <a:srcRect/>
          <a:stretch/>
        </p:blipFill>
        <p:spPr>
          <a:xfrm>
            <a:off x="8934047" y="1745584"/>
            <a:ext cx="34802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4344" name="Google Shape;4344;p35"/>
          <p:cNvSpPr txBox="1"/>
          <p:nvPr/>
        </p:nvSpPr>
        <p:spPr>
          <a:xfrm>
            <a:off x="8659456" y="790659"/>
            <a:ext cx="439224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WSec2</a:t>
            </a:r>
            <a:endParaRPr/>
          </a:p>
        </p:txBody>
      </p:sp>
      <p:sp>
        <p:nvSpPr>
          <p:cNvPr id="4345" name="Google Shape;4345;p35"/>
          <p:cNvSpPr txBox="1"/>
          <p:nvPr/>
        </p:nvSpPr>
        <p:spPr>
          <a:xfrm>
            <a:off x="9131927" y="787386"/>
            <a:ext cx="352662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WC2</a:t>
            </a:r>
            <a:endParaRPr/>
          </a:p>
        </p:txBody>
      </p:sp>
      <p:sp>
        <p:nvSpPr>
          <p:cNvPr id="4346" name="Google Shape;4346;p35"/>
          <p:cNvSpPr txBox="1"/>
          <p:nvPr/>
        </p:nvSpPr>
        <p:spPr>
          <a:xfrm>
            <a:off x="9564120" y="783351"/>
            <a:ext cx="352662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WC3</a:t>
            </a:r>
            <a:endParaRPr/>
          </a:p>
        </p:txBody>
      </p:sp>
      <p:sp>
        <p:nvSpPr>
          <p:cNvPr id="4347" name="Google Shape;4347;p35"/>
          <p:cNvSpPr txBox="1"/>
          <p:nvPr/>
        </p:nvSpPr>
        <p:spPr>
          <a:xfrm>
            <a:off x="8435703" y="614318"/>
            <a:ext cx="42640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WSA-S390-K9</a:t>
            </a:r>
            <a:endParaRPr/>
          </a:p>
        </p:txBody>
      </p:sp>
      <p:sp>
        <p:nvSpPr>
          <p:cNvPr id="4348" name="Google Shape;4348;p35"/>
          <p:cNvSpPr txBox="1"/>
          <p:nvPr/>
        </p:nvSpPr>
        <p:spPr>
          <a:xfrm>
            <a:off x="9320366" y="607767"/>
            <a:ext cx="46487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AIR-CT5520-K9</a:t>
            </a:r>
            <a:endParaRPr/>
          </a:p>
        </p:txBody>
      </p:sp>
      <p:sp>
        <p:nvSpPr>
          <p:cNvPr id="4349" name="Google Shape;4349;p35"/>
          <p:cNvSpPr txBox="1"/>
          <p:nvPr/>
        </p:nvSpPr>
        <p:spPr>
          <a:xfrm>
            <a:off x="8992430" y="712120"/>
            <a:ext cx="137462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10.10.1.51/24 || 10.10.1.52/24</a:t>
            </a:r>
            <a:endParaRPr/>
          </a:p>
        </p:txBody>
      </p:sp>
      <p:sp>
        <p:nvSpPr>
          <p:cNvPr id="4350" name="Google Shape;4350;p35"/>
          <p:cNvSpPr txBox="1"/>
          <p:nvPr/>
        </p:nvSpPr>
        <p:spPr>
          <a:xfrm>
            <a:off x="7860997" y="715061"/>
            <a:ext cx="137462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10.10.1.61/24 || 10.10.1.62/24</a:t>
            </a:r>
            <a:endParaRPr/>
          </a:p>
        </p:txBody>
      </p:sp>
      <p:sp>
        <p:nvSpPr>
          <p:cNvPr id="4351" name="Google Shape;4351;p35"/>
          <p:cNvSpPr txBox="1"/>
          <p:nvPr/>
        </p:nvSpPr>
        <p:spPr>
          <a:xfrm>
            <a:off x="6917423" y="6129024"/>
            <a:ext cx="882903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Core</a:t>
            </a:r>
            <a:endParaRPr/>
          </a:p>
        </p:txBody>
      </p:sp>
      <p:cxnSp>
        <p:nvCxnSpPr>
          <p:cNvPr id="4352" name="Google Shape;4352;p35"/>
          <p:cNvCxnSpPr>
            <a:stCxn id="4184" idx="1"/>
            <a:endCxn id="4140" idx="3"/>
          </p:cNvCxnSpPr>
          <p:nvPr/>
        </p:nvCxnSpPr>
        <p:spPr>
          <a:xfrm flipH="1">
            <a:off x="4290392" y="4194881"/>
            <a:ext cx="392700" cy="2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53" name="Google Shape;4353;p35"/>
          <p:cNvCxnSpPr>
            <a:stCxn id="4139" idx="3"/>
            <a:endCxn id="4180" idx="1"/>
          </p:cNvCxnSpPr>
          <p:nvPr/>
        </p:nvCxnSpPr>
        <p:spPr>
          <a:xfrm rot="10800000" flipH="1">
            <a:off x="4290065" y="2018716"/>
            <a:ext cx="3804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54" name="Google Shape;4354;p35"/>
          <p:cNvSpPr txBox="1"/>
          <p:nvPr/>
        </p:nvSpPr>
        <p:spPr>
          <a:xfrm>
            <a:off x="4961984" y="1444449"/>
            <a:ext cx="34464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C9407R</a:t>
            </a:r>
            <a:endParaRPr/>
          </a:p>
        </p:txBody>
      </p:sp>
      <p:sp>
        <p:nvSpPr>
          <p:cNvPr id="4355" name="Google Shape;4355;p35"/>
          <p:cNvSpPr txBox="1"/>
          <p:nvPr/>
        </p:nvSpPr>
        <p:spPr>
          <a:xfrm>
            <a:off x="4969678" y="4406355"/>
            <a:ext cx="34464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C9407R</a:t>
            </a:r>
            <a:endParaRPr/>
          </a:p>
        </p:txBody>
      </p:sp>
      <p:sp>
        <p:nvSpPr>
          <p:cNvPr id="4356" name="Google Shape;4356;p35"/>
          <p:cNvSpPr txBox="1"/>
          <p:nvPr/>
        </p:nvSpPr>
        <p:spPr>
          <a:xfrm>
            <a:off x="4865868" y="1652318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10.11.1.21/24</a:t>
            </a:r>
            <a:endParaRPr/>
          </a:p>
        </p:txBody>
      </p:sp>
      <p:sp>
        <p:nvSpPr>
          <p:cNvPr id="4357" name="Google Shape;4357;p35"/>
          <p:cNvSpPr txBox="1"/>
          <p:nvPr/>
        </p:nvSpPr>
        <p:spPr>
          <a:xfrm>
            <a:off x="4869624" y="4624067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10.11.1.22/24</a:t>
            </a:r>
            <a:endParaRPr/>
          </a:p>
        </p:txBody>
      </p:sp>
      <p:sp>
        <p:nvSpPr>
          <p:cNvPr id="4358" name="Google Shape;4358;p35"/>
          <p:cNvSpPr txBox="1"/>
          <p:nvPr/>
        </p:nvSpPr>
        <p:spPr>
          <a:xfrm>
            <a:off x="4395574" y="6442803"/>
            <a:ext cx="2082621" cy="276999"/>
          </a:xfrm>
          <a:prstGeom prst="rect">
            <a:avLst/>
          </a:prstGeom>
          <a:gradFill>
            <a:gsLst>
              <a:gs pos="0">
                <a:srgbClr val="5F82CA"/>
              </a:gs>
              <a:gs pos="50000">
                <a:srgbClr val="3C70CA"/>
              </a:gs>
              <a:gs pos="100000">
                <a:srgbClr val="2E60B9"/>
              </a:gs>
            </a:gsLst>
            <a:lin ang="5400000" scaled="0"/>
          </a:gradFill>
          <a:ln w="9525" cap="flat" cmpd="sng">
            <a:solidFill>
              <a:srgbClr val="4472C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To Additional Floor: Next Slide</a:t>
            </a:r>
            <a:endParaRPr/>
          </a:p>
        </p:txBody>
      </p:sp>
      <p:sp>
        <p:nvSpPr>
          <p:cNvPr id="4359" name="Google Shape;4359;p35"/>
          <p:cNvSpPr txBox="1"/>
          <p:nvPr/>
        </p:nvSpPr>
        <p:spPr>
          <a:xfrm>
            <a:off x="7217782" y="6442803"/>
            <a:ext cx="2262158" cy="276999"/>
          </a:xfrm>
          <a:prstGeom prst="rect">
            <a:avLst/>
          </a:prstGeom>
          <a:gradFill>
            <a:gsLst>
              <a:gs pos="0">
                <a:srgbClr val="5F82CA"/>
              </a:gs>
              <a:gs pos="50000">
                <a:srgbClr val="3C70CA"/>
              </a:gs>
              <a:gs pos="100000">
                <a:srgbClr val="2E60B9"/>
              </a:gs>
            </a:gsLst>
            <a:lin ang="5400000" scaled="0"/>
          </a:gradFill>
          <a:ln w="9525" cap="flat" cmpd="sng">
            <a:solidFill>
              <a:srgbClr val="4472C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To Additional Building: Next Slide</a:t>
            </a:r>
            <a:endParaRPr/>
          </a:p>
        </p:txBody>
      </p:sp>
      <p:sp>
        <p:nvSpPr>
          <p:cNvPr id="4360" name="Google Shape;4360;p35"/>
          <p:cNvSpPr txBox="1"/>
          <p:nvPr/>
        </p:nvSpPr>
        <p:spPr>
          <a:xfrm>
            <a:off x="7554434" y="3940588"/>
            <a:ext cx="202470" cy="92333"/>
          </a:xfrm>
          <a:prstGeom prst="rect">
            <a:avLst/>
          </a:prstGeom>
          <a:gradFill>
            <a:gsLst>
              <a:gs pos="0">
                <a:srgbClr val="5F82CA"/>
              </a:gs>
              <a:gs pos="50000">
                <a:srgbClr val="3C70CA"/>
              </a:gs>
              <a:gs pos="100000">
                <a:srgbClr val="2E60B9"/>
              </a:gs>
            </a:gsLst>
            <a:lin ang="5400000" scaled="0"/>
          </a:gradFill>
          <a:ln w="9525" cap="flat" cmpd="sng">
            <a:solidFill>
              <a:srgbClr val="4472C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T1/8</a:t>
            </a:r>
            <a:endParaRPr/>
          </a:p>
        </p:txBody>
      </p:sp>
      <p:sp>
        <p:nvSpPr>
          <p:cNvPr id="4361" name="Google Shape;4361;p35"/>
          <p:cNvSpPr txBox="1"/>
          <p:nvPr/>
        </p:nvSpPr>
        <p:spPr>
          <a:xfrm>
            <a:off x="7552278" y="2825423"/>
            <a:ext cx="202470" cy="92333"/>
          </a:xfrm>
          <a:prstGeom prst="rect">
            <a:avLst/>
          </a:prstGeom>
          <a:gradFill>
            <a:gsLst>
              <a:gs pos="0">
                <a:srgbClr val="5F82CA"/>
              </a:gs>
              <a:gs pos="50000">
                <a:srgbClr val="3C70CA"/>
              </a:gs>
              <a:gs pos="100000">
                <a:srgbClr val="2E60B9"/>
              </a:gs>
            </a:gsLst>
            <a:lin ang="5400000" scaled="0"/>
          </a:gradFill>
          <a:ln w="9525" cap="flat" cmpd="sng">
            <a:solidFill>
              <a:srgbClr val="4472C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T1/8</a:t>
            </a:r>
            <a:endParaRPr/>
          </a:p>
        </p:txBody>
      </p:sp>
      <p:cxnSp>
        <p:nvCxnSpPr>
          <p:cNvPr id="4362" name="Google Shape;4362;p35"/>
          <p:cNvCxnSpPr>
            <a:stCxn id="4361" idx="0"/>
          </p:cNvCxnSpPr>
          <p:nvPr/>
        </p:nvCxnSpPr>
        <p:spPr>
          <a:xfrm rot="10800000">
            <a:off x="7465113" y="2720723"/>
            <a:ext cx="188400" cy="104700"/>
          </a:xfrm>
          <a:prstGeom prst="straightConnector1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63" name="Google Shape;4363;p35"/>
          <p:cNvCxnSpPr>
            <a:stCxn id="4361" idx="3"/>
          </p:cNvCxnSpPr>
          <p:nvPr/>
        </p:nvCxnSpPr>
        <p:spPr>
          <a:xfrm>
            <a:off x="7754748" y="2871590"/>
            <a:ext cx="138300" cy="3527700"/>
          </a:xfrm>
          <a:prstGeom prst="bentConnector2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364" name="Google Shape;4364;p35"/>
          <p:cNvCxnSpPr>
            <a:stCxn id="4360" idx="2"/>
          </p:cNvCxnSpPr>
          <p:nvPr/>
        </p:nvCxnSpPr>
        <p:spPr>
          <a:xfrm flipH="1">
            <a:off x="7653569" y="4032921"/>
            <a:ext cx="2100" cy="2366400"/>
          </a:xfrm>
          <a:prstGeom prst="straightConnector1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365" name="Google Shape;4365;p35"/>
          <p:cNvCxnSpPr>
            <a:stCxn id="4360" idx="0"/>
          </p:cNvCxnSpPr>
          <p:nvPr/>
        </p:nvCxnSpPr>
        <p:spPr>
          <a:xfrm rot="10800000">
            <a:off x="7455869" y="3819088"/>
            <a:ext cx="199800" cy="121500"/>
          </a:xfrm>
          <a:prstGeom prst="straightConnector1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227" name="Google Shape;4227;p35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7174262" y="3580544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366" name="Google Shape;4366;p35"/>
          <p:cNvCxnSpPr>
            <a:stCxn id="4367" idx="1"/>
          </p:cNvCxnSpPr>
          <p:nvPr/>
        </p:nvCxnSpPr>
        <p:spPr>
          <a:xfrm flipH="1">
            <a:off x="4567756" y="1804989"/>
            <a:ext cx="104100" cy="4546500"/>
          </a:xfrm>
          <a:prstGeom prst="bentConnector2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368" name="Google Shape;4368;p35"/>
          <p:cNvCxnSpPr>
            <a:stCxn id="4369" idx="2"/>
          </p:cNvCxnSpPr>
          <p:nvPr/>
        </p:nvCxnSpPr>
        <p:spPr>
          <a:xfrm>
            <a:off x="4800233" y="4483369"/>
            <a:ext cx="6900" cy="1868100"/>
          </a:xfrm>
          <a:prstGeom prst="straightConnector1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370" name="Google Shape;4370;p35"/>
          <p:cNvCxnSpPr>
            <a:stCxn id="4369" idx="0"/>
          </p:cNvCxnSpPr>
          <p:nvPr/>
        </p:nvCxnSpPr>
        <p:spPr>
          <a:xfrm rot="10800000" flipH="1">
            <a:off x="4800233" y="4297436"/>
            <a:ext cx="218400" cy="93600"/>
          </a:xfrm>
          <a:prstGeom prst="straightConnector1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371" name="Google Shape;4371;p35"/>
          <p:cNvCxnSpPr>
            <a:stCxn id="4367" idx="2"/>
          </p:cNvCxnSpPr>
          <p:nvPr/>
        </p:nvCxnSpPr>
        <p:spPr>
          <a:xfrm>
            <a:off x="4795942" y="1851155"/>
            <a:ext cx="222900" cy="66600"/>
          </a:xfrm>
          <a:prstGeom prst="straightConnector1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367" name="Google Shape;4367;p35"/>
          <p:cNvSpPr txBox="1"/>
          <p:nvPr/>
        </p:nvSpPr>
        <p:spPr>
          <a:xfrm>
            <a:off x="4671856" y="1758822"/>
            <a:ext cx="248172" cy="92333"/>
          </a:xfrm>
          <a:prstGeom prst="rect">
            <a:avLst/>
          </a:prstGeom>
          <a:gradFill>
            <a:gsLst>
              <a:gs pos="0">
                <a:srgbClr val="5F82CA"/>
              </a:gs>
              <a:gs pos="50000">
                <a:srgbClr val="3C70CA"/>
              </a:gs>
              <a:gs pos="100000">
                <a:srgbClr val="2E60B9"/>
              </a:gs>
            </a:gsLst>
            <a:lin ang="5400000" scaled="0"/>
          </a:gradFill>
          <a:ln w="9525" cap="flat" cmpd="sng">
            <a:solidFill>
              <a:srgbClr val="4472C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G2/10</a:t>
            </a:r>
            <a:endParaRPr/>
          </a:p>
        </p:txBody>
      </p:sp>
      <p:sp>
        <p:nvSpPr>
          <p:cNvPr id="4194" name="Google Shape;4194;p35"/>
          <p:cNvSpPr txBox="1"/>
          <p:nvPr/>
        </p:nvSpPr>
        <p:spPr>
          <a:xfrm>
            <a:off x="5374329" y="1760239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T1/5</a:t>
            </a:r>
            <a:endParaRPr/>
          </a:p>
        </p:txBody>
      </p:sp>
      <p:sp>
        <p:nvSpPr>
          <p:cNvPr id="4196" name="Google Shape;4196;p35"/>
          <p:cNvSpPr txBox="1"/>
          <p:nvPr/>
        </p:nvSpPr>
        <p:spPr>
          <a:xfrm>
            <a:off x="5378949" y="2200923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</a:t>
            </a:r>
            <a:endParaRPr/>
          </a:p>
        </p:txBody>
      </p:sp>
      <p:sp>
        <p:nvSpPr>
          <p:cNvPr id="4199" name="Google Shape;4199;p35"/>
          <p:cNvSpPr txBox="1"/>
          <p:nvPr/>
        </p:nvSpPr>
        <p:spPr>
          <a:xfrm>
            <a:off x="4671856" y="2201926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G2/12</a:t>
            </a:r>
            <a:endParaRPr/>
          </a:p>
        </p:txBody>
      </p:sp>
      <p:sp>
        <p:nvSpPr>
          <p:cNvPr id="4369" name="Google Shape;4369;p35"/>
          <p:cNvSpPr txBox="1"/>
          <p:nvPr/>
        </p:nvSpPr>
        <p:spPr>
          <a:xfrm>
            <a:off x="4676147" y="4391036"/>
            <a:ext cx="248172" cy="92333"/>
          </a:xfrm>
          <a:prstGeom prst="rect">
            <a:avLst/>
          </a:prstGeom>
          <a:gradFill>
            <a:gsLst>
              <a:gs pos="0">
                <a:srgbClr val="5F82CA"/>
              </a:gs>
              <a:gs pos="50000">
                <a:srgbClr val="3C70CA"/>
              </a:gs>
              <a:gs pos="100000">
                <a:srgbClr val="2E60B9"/>
              </a:gs>
            </a:gsLst>
            <a:lin ang="5400000" scaled="0"/>
          </a:gradFill>
          <a:ln w="9525" cap="flat" cmpd="sng">
            <a:solidFill>
              <a:srgbClr val="4472C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G2/10</a:t>
            </a:r>
            <a:endParaRPr/>
          </a:p>
        </p:txBody>
      </p:sp>
      <p:sp>
        <p:nvSpPr>
          <p:cNvPr id="4372" name="Google Shape;4372;p35"/>
          <p:cNvSpPr txBox="1"/>
          <p:nvPr/>
        </p:nvSpPr>
        <p:spPr>
          <a:xfrm>
            <a:off x="5264210" y="3209403"/>
            <a:ext cx="46487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WC3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AIR-CT5520-K9</a:t>
            </a:r>
            <a:endParaRPr/>
          </a:p>
        </p:txBody>
      </p:sp>
      <p:sp>
        <p:nvSpPr>
          <p:cNvPr id="4373" name="Google Shape;4373;p35"/>
          <p:cNvSpPr txBox="1"/>
          <p:nvPr/>
        </p:nvSpPr>
        <p:spPr>
          <a:xfrm>
            <a:off x="5243419" y="3438941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10.11.1.51/24</a:t>
            </a:r>
            <a:endParaRPr/>
          </a:p>
        </p:txBody>
      </p:sp>
      <p:sp>
        <p:nvSpPr>
          <p:cNvPr id="4374" name="Google Shape;4374;p35"/>
          <p:cNvSpPr txBox="1"/>
          <p:nvPr/>
        </p:nvSpPr>
        <p:spPr>
          <a:xfrm>
            <a:off x="6601153" y="2925833"/>
            <a:ext cx="36228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FPR3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FP2130-X</a:t>
            </a:r>
            <a:endParaRPr/>
          </a:p>
        </p:txBody>
      </p:sp>
      <p:sp>
        <p:nvSpPr>
          <p:cNvPr id="4375" name="Google Shape;4375;p35"/>
          <p:cNvSpPr txBox="1"/>
          <p:nvPr/>
        </p:nvSpPr>
        <p:spPr>
          <a:xfrm>
            <a:off x="6520319" y="3148885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10.11.1.41/24</a:t>
            </a:r>
            <a:endParaRPr/>
          </a:p>
        </p:txBody>
      </p:sp>
      <p:sp>
        <p:nvSpPr>
          <p:cNvPr id="4376" name="Google Shape;4376;p35"/>
          <p:cNvSpPr txBox="1"/>
          <p:nvPr/>
        </p:nvSpPr>
        <p:spPr>
          <a:xfrm>
            <a:off x="9718211" y="4899803"/>
            <a:ext cx="197170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VM1</a:t>
            </a:r>
            <a:endParaRPr/>
          </a:p>
        </p:txBody>
      </p:sp>
      <p:sp>
        <p:nvSpPr>
          <p:cNvPr id="4377" name="Google Shape;4377;p35"/>
          <p:cNvSpPr txBox="1"/>
          <p:nvPr/>
        </p:nvSpPr>
        <p:spPr>
          <a:xfrm>
            <a:off x="10107347" y="5436551"/>
            <a:ext cx="197170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VM2</a:t>
            </a:r>
            <a:endParaRPr/>
          </a:p>
        </p:txBody>
      </p:sp>
      <p:sp>
        <p:nvSpPr>
          <p:cNvPr id="4378" name="Google Shape;4378;p35"/>
          <p:cNvSpPr txBox="1"/>
          <p:nvPr/>
        </p:nvSpPr>
        <p:spPr>
          <a:xfrm>
            <a:off x="10476608" y="4899803"/>
            <a:ext cx="197170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VM3</a:t>
            </a:r>
            <a:endParaRPr/>
          </a:p>
        </p:txBody>
      </p:sp>
      <p:sp>
        <p:nvSpPr>
          <p:cNvPr id="4379" name="Google Shape;4379;p35"/>
          <p:cNvSpPr txBox="1"/>
          <p:nvPr/>
        </p:nvSpPr>
        <p:spPr>
          <a:xfrm>
            <a:off x="9550020" y="5006043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10.10.11.51/24</a:t>
            </a:r>
            <a:endParaRPr/>
          </a:p>
        </p:txBody>
      </p:sp>
      <p:sp>
        <p:nvSpPr>
          <p:cNvPr id="4380" name="Google Shape;4380;p35"/>
          <p:cNvSpPr txBox="1"/>
          <p:nvPr/>
        </p:nvSpPr>
        <p:spPr>
          <a:xfrm>
            <a:off x="9905625" y="5549558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10.10.11.52/24</a:t>
            </a:r>
            <a:endParaRPr/>
          </a:p>
        </p:txBody>
      </p:sp>
      <p:sp>
        <p:nvSpPr>
          <p:cNvPr id="4381" name="Google Shape;4381;p35"/>
          <p:cNvSpPr txBox="1"/>
          <p:nvPr/>
        </p:nvSpPr>
        <p:spPr>
          <a:xfrm>
            <a:off x="10304517" y="5012151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10.10.11.53/24</a:t>
            </a:r>
            <a:endParaRPr/>
          </a:p>
        </p:txBody>
      </p:sp>
      <p:sp>
        <p:nvSpPr>
          <p:cNvPr id="4382" name="Google Shape;4382;p35"/>
          <p:cNvSpPr txBox="1"/>
          <p:nvPr/>
        </p:nvSpPr>
        <p:spPr>
          <a:xfrm>
            <a:off x="189196" y="817513"/>
            <a:ext cx="759824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CC1F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CC1F"/>
                </a:solidFill>
                <a:latin typeface="Arial"/>
                <a:ea typeface="Arial"/>
                <a:cs typeface="Arial"/>
                <a:sym typeface="Arial"/>
              </a:rPr>
              <a:t>Email</a:t>
            </a:r>
            <a:endParaRPr/>
          </a:p>
        </p:txBody>
      </p:sp>
      <p:sp>
        <p:nvSpPr>
          <p:cNvPr id="4383" name="Google Shape;4383;p35"/>
          <p:cNvSpPr txBox="1"/>
          <p:nvPr/>
        </p:nvSpPr>
        <p:spPr>
          <a:xfrm>
            <a:off x="149491" y="1850968"/>
            <a:ext cx="79952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47521"/>
                </a:solidFill>
                <a:latin typeface="Arial"/>
                <a:ea typeface="Arial"/>
                <a:cs typeface="Arial"/>
                <a:sym typeface="Arial"/>
              </a:rPr>
              <a:t>Guest Wireless</a:t>
            </a:r>
            <a:endParaRPr/>
          </a:p>
        </p:txBody>
      </p:sp>
      <p:sp>
        <p:nvSpPr>
          <p:cNvPr id="4384" name="Google Shape;4384;p35"/>
          <p:cNvSpPr txBox="1"/>
          <p:nvPr/>
        </p:nvSpPr>
        <p:spPr>
          <a:xfrm>
            <a:off x="545063" y="2903676"/>
            <a:ext cx="403957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81B7E6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81B7E6"/>
                </a:solidFill>
                <a:latin typeface="Arial"/>
                <a:ea typeface="Arial"/>
                <a:cs typeface="Arial"/>
                <a:sym typeface="Arial"/>
              </a:rPr>
              <a:t>Web</a:t>
            </a:r>
            <a:endParaRPr/>
          </a:p>
        </p:txBody>
      </p:sp>
      <p:sp>
        <p:nvSpPr>
          <p:cNvPr id="4385" name="Google Shape;4385;p35"/>
          <p:cNvSpPr txBox="1"/>
          <p:nvPr/>
        </p:nvSpPr>
        <p:spPr>
          <a:xfrm>
            <a:off x="60956" y="4037422"/>
            <a:ext cx="888064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E835C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E835C"/>
                </a:solidFill>
                <a:latin typeface="Arial"/>
                <a:ea typeface="Arial"/>
                <a:cs typeface="Arial"/>
                <a:sym typeface="Arial"/>
              </a:rPr>
              <a:t>Communication</a:t>
            </a:r>
            <a:endParaRPr/>
          </a:p>
        </p:txBody>
      </p:sp>
      <p:sp>
        <p:nvSpPr>
          <p:cNvPr id="4386" name="Google Shape;4386;p35"/>
          <p:cNvSpPr txBox="1"/>
          <p:nvPr/>
        </p:nvSpPr>
        <p:spPr>
          <a:xfrm>
            <a:off x="224463" y="5164283"/>
            <a:ext cx="724557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F54A1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F54A1"/>
                </a:solidFill>
                <a:latin typeface="Arial"/>
                <a:ea typeface="Arial"/>
                <a:cs typeface="Arial"/>
                <a:sym typeface="Arial"/>
              </a:rPr>
              <a:t>Third Parties</a:t>
            </a:r>
            <a:endParaRPr/>
          </a:p>
        </p:txBody>
      </p:sp>
      <p:sp>
        <p:nvSpPr>
          <p:cNvPr id="4387" name="Google Shape;4387;p35"/>
          <p:cNvSpPr txBox="1">
            <a:spLocks noGrp="1"/>
          </p:cNvSpPr>
          <p:nvPr>
            <p:ph type="title"/>
          </p:nvPr>
        </p:nvSpPr>
        <p:spPr>
          <a:xfrm>
            <a:off x="0" y="98242"/>
            <a:ext cx="121920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lang="en-US"/>
              <a:t>Campus Design: Additional Floor and Building</a:t>
            </a:r>
            <a:endParaRPr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43F46"/>
        </a:solidFill>
        <a:effectLst/>
      </p:bgPr>
    </p:bg>
    <p:spTree>
      <p:nvGrpSpPr>
        <p:cNvPr id="1" name="Shape 43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93" name="Google Shape;4393;p36"/>
          <p:cNvGrpSpPr/>
          <p:nvPr/>
        </p:nvGrpSpPr>
        <p:grpSpPr>
          <a:xfrm rot="-5400000">
            <a:off x="254701" y="6043402"/>
            <a:ext cx="514628" cy="68092"/>
            <a:chOff x="2196024" y="6654507"/>
            <a:chExt cx="514628" cy="68092"/>
          </a:xfrm>
        </p:grpSpPr>
        <p:cxnSp>
          <p:nvCxnSpPr>
            <p:cNvPr id="4394" name="Google Shape;4394;p36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395" name="Google Shape;4395;p36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96" name="Google Shape;4396;p36"/>
          <p:cNvGrpSpPr/>
          <p:nvPr/>
        </p:nvGrpSpPr>
        <p:grpSpPr>
          <a:xfrm rot="-5400000">
            <a:off x="1697994" y="6043402"/>
            <a:ext cx="514628" cy="68092"/>
            <a:chOff x="2196024" y="6654507"/>
            <a:chExt cx="514628" cy="68092"/>
          </a:xfrm>
        </p:grpSpPr>
        <p:cxnSp>
          <p:nvCxnSpPr>
            <p:cNvPr id="4397" name="Google Shape;4397;p36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398" name="Google Shape;4398;p36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399" name="Google Shape;4399;p36"/>
          <p:cNvGrpSpPr/>
          <p:nvPr/>
        </p:nvGrpSpPr>
        <p:grpSpPr>
          <a:xfrm rot="-5400000">
            <a:off x="3528238" y="6043402"/>
            <a:ext cx="514628" cy="68092"/>
            <a:chOff x="2196024" y="6654507"/>
            <a:chExt cx="514628" cy="68092"/>
          </a:xfrm>
        </p:grpSpPr>
        <p:cxnSp>
          <p:nvCxnSpPr>
            <p:cNvPr id="4400" name="Google Shape;4400;p36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401" name="Google Shape;4401;p36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02" name="Google Shape;4402;p36"/>
          <p:cNvGrpSpPr/>
          <p:nvPr/>
        </p:nvGrpSpPr>
        <p:grpSpPr>
          <a:xfrm rot="-5400000">
            <a:off x="5995661" y="6043402"/>
            <a:ext cx="514628" cy="68092"/>
            <a:chOff x="2196024" y="6654507"/>
            <a:chExt cx="514628" cy="68092"/>
          </a:xfrm>
        </p:grpSpPr>
        <p:cxnSp>
          <p:nvCxnSpPr>
            <p:cNvPr id="4403" name="Google Shape;4403;p36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404" name="Google Shape;4404;p36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05" name="Google Shape;4405;p36"/>
          <p:cNvGrpSpPr/>
          <p:nvPr/>
        </p:nvGrpSpPr>
        <p:grpSpPr>
          <a:xfrm rot="-5400000">
            <a:off x="7442337" y="6043402"/>
            <a:ext cx="514628" cy="68092"/>
            <a:chOff x="2196024" y="6654507"/>
            <a:chExt cx="514628" cy="68092"/>
          </a:xfrm>
        </p:grpSpPr>
        <p:cxnSp>
          <p:nvCxnSpPr>
            <p:cNvPr id="4406" name="Google Shape;4406;p36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407" name="Google Shape;4407;p36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08" name="Google Shape;4408;p36"/>
          <p:cNvGrpSpPr/>
          <p:nvPr/>
        </p:nvGrpSpPr>
        <p:grpSpPr>
          <a:xfrm rot="-5400000">
            <a:off x="9266965" y="6043402"/>
            <a:ext cx="514628" cy="68092"/>
            <a:chOff x="2196024" y="6654507"/>
            <a:chExt cx="514628" cy="68092"/>
          </a:xfrm>
        </p:grpSpPr>
        <p:cxnSp>
          <p:nvCxnSpPr>
            <p:cNvPr id="4409" name="Google Shape;4409;p36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410" name="Google Shape;4410;p36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11" name="Google Shape;4411;p36"/>
          <p:cNvGrpSpPr/>
          <p:nvPr/>
        </p:nvGrpSpPr>
        <p:grpSpPr>
          <a:xfrm rot="-5400000">
            <a:off x="10923943" y="6043402"/>
            <a:ext cx="514628" cy="68092"/>
            <a:chOff x="2196024" y="6654507"/>
            <a:chExt cx="514628" cy="68092"/>
          </a:xfrm>
        </p:grpSpPr>
        <p:cxnSp>
          <p:nvCxnSpPr>
            <p:cNvPr id="4412" name="Google Shape;4412;p36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413" name="Google Shape;4413;p36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414" name="Google Shape;4414;p36"/>
          <p:cNvSpPr/>
          <p:nvPr/>
        </p:nvSpPr>
        <p:spPr>
          <a:xfrm>
            <a:off x="3306998" y="743425"/>
            <a:ext cx="964079" cy="5413927"/>
          </a:xfrm>
          <a:prstGeom prst="roundRect">
            <a:avLst>
              <a:gd name="adj" fmla="val 26346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5" name="Google Shape;4415;p36"/>
          <p:cNvSpPr/>
          <p:nvPr/>
        </p:nvSpPr>
        <p:spPr>
          <a:xfrm>
            <a:off x="1076257" y="743427"/>
            <a:ext cx="1759955" cy="5400413"/>
          </a:xfrm>
          <a:prstGeom prst="roundRect">
            <a:avLst>
              <a:gd name="adj" fmla="val 14432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16" name="Google Shape;4416;p36"/>
          <p:cNvSpPr/>
          <p:nvPr/>
        </p:nvSpPr>
        <p:spPr>
          <a:xfrm>
            <a:off x="47063" y="743426"/>
            <a:ext cx="929906" cy="5400413"/>
          </a:xfrm>
          <a:prstGeom prst="roundRect">
            <a:avLst>
              <a:gd name="adj" fmla="val 27315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417" name="Google Shape;4417;p3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613526" y="108222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418" name="Google Shape;4418;p3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648876" y="4305002"/>
            <a:ext cx="347472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419" name="Google Shape;4419;p3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640519" y="3168499"/>
            <a:ext cx="347472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420" name="Google Shape;4420;p3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640521" y="1082226"/>
            <a:ext cx="347471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421" name="Google Shape;4421;p36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648876" y="2125363"/>
            <a:ext cx="347471" cy="297832"/>
          </a:xfrm>
          <a:prstGeom prst="rect">
            <a:avLst/>
          </a:prstGeom>
          <a:noFill/>
          <a:ln>
            <a:noFill/>
          </a:ln>
        </p:spPr>
      </p:pic>
      <p:pic>
        <p:nvPicPr>
          <p:cNvPr id="4422" name="Google Shape;4422;p36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1640519" y="5440491"/>
            <a:ext cx="347469" cy="297831"/>
          </a:xfrm>
          <a:prstGeom prst="rect">
            <a:avLst/>
          </a:prstGeom>
          <a:noFill/>
          <a:ln>
            <a:noFill/>
          </a:ln>
        </p:spPr>
      </p:pic>
      <p:sp>
        <p:nvSpPr>
          <p:cNvPr id="4423" name="Google Shape;4423;p36"/>
          <p:cNvSpPr txBox="1"/>
          <p:nvPr/>
        </p:nvSpPr>
        <p:spPr>
          <a:xfrm>
            <a:off x="2019323" y="3269287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P0</a:t>
            </a:r>
            <a:endParaRPr/>
          </a:p>
        </p:txBody>
      </p:sp>
      <p:sp>
        <p:nvSpPr>
          <p:cNvPr id="4424" name="Google Shape;4424;p36"/>
          <p:cNvSpPr txBox="1"/>
          <p:nvPr/>
        </p:nvSpPr>
        <p:spPr>
          <a:xfrm>
            <a:off x="2035929" y="4407750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P1</a:t>
            </a:r>
            <a:endParaRPr/>
          </a:p>
        </p:txBody>
      </p:sp>
      <p:sp>
        <p:nvSpPr>
          <p:cNvPr id="4425" name="Google Shape;4425;p36"/>
          <p:cNvSpPr txBox="1"/>
          <p:nvPr/>
        </p:nvSpPr>
        <p:spPr>
          <a:xfrm>
            <a:off x="3677583" y="1444924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</a:t>
            </a:r>
            <a:endParaRPr/>
          </a:p>
        </p:txBody>
      </p:sp>
      <p:sp>
        <p:nvSpPr>
          <p:cNvPr id="4426" name="Google Shape;4426;p36"/>
          <p:cNvSpPr txBox="1"/>
          <p:nvPr/>
        </p:nvSpPr>
        <p:spPr>
          <a:xfrm>
            <a:off x="3664036" y="2000718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G11-13</a:t>
            </a:r>
            <a:endParaRPr/>
          </a:p>
        </p:txBody>
      </p:sp>
      <p:cxnSp>
        <p:nvCxnSpPr>
          <p:cNvPr id="4427" name="Google Shape;4427;p36"/>
          <p:cNvCxnSpPr>
            <a:stCxn id="4420" idx="3"/>
            <a:endCxn id="4417" idx="1"/>
          </p:cNvCxnSpPr>
          <p:nvPr/>
        </p:nvCxnSpPr>
        <p:spPr>
          <a:xfrm>
            <a:off x="1987992" y="1231142"/>
            <a:ext cx="1625400" cy="2100"/>
          </a:xfrm>
          <a:prstGeom prst="bentConnector3">
            <a:avLst>
              <a:gd name="adj1" fmla="val 50004"/>
            </a:avLst>
          </a:prstGeom>
          <a:noFill/>
          <a:ln w="9525" cap="flat" cmpd="sng">
            <a:solidFill>
              <a:srgbClr val="A5A5A5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4428" name="Google Shape;4428;p36"/>
          <p:cNvCxnSpPr>
            <a:stCxn id="4421" idx="3"/>
          </p:cNvCxnSpPr>
          <p:nvPr/>
        </p:nvCxnSpPr>
        <p:spPr>
          <a:xfrm rot="10800000" flipH="1">
            <a:off x="1996347" y="1340379"/>
            <a:ext cx="1650300" cy="933900"/>
          </a:xfrm>
          <a:prstGeom prst="bentConnector3">
            <a:avLst>
              <a:gd name="adj1" fmla="val 16389"/>
            </a:avLst>
          </a:prstGeom>
          <a:noFill/>
          <a:ln w="9525" cap="flat" cmpd="sng">
            <a:solidFill>
              <a:srgbClr val="A5A5A5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4429" name="Google Shape;4429;p36"/>
          <p:cNvCxnSpPr>
            <a:stCxn id="4423" idx="3"/>
            <a:endCxn id="4430" idx="1"/>
          </p:cNvCxnSpPr>
          <p:nvPr/>
        </p:nvCxnSpPr>
        <p:spPr>
          <a:xfrm rot="10800000" flipH="1">
            <a:off x="2171723" y="2277453"/>
            <a:ext cx="1155000" cy="1038000"/>
          </a:xfrm>
          <a:prstGeom prst="bentConnector3">
            <a:avLst>
              <a:gd name="adj1" fmla="val 4999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431" name="Google Shape;4431;p36"/>
          <p:cNvCxnSpPr>
            <a:stCxn id="4424" idx="1"/>
            <a:endCxn id="4418" idx="3"/>
          </p:cNvCxnSpPr>
          <p:nvPr/>
        </p:nvCxnSpPr>
        <p:spPr>
          <a:xfrm flipH="1">
            <a:off x="1996329" y="4453917"/>
            <a:ext cx="396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32" name="Google Shape;4432;p36"/>
          <p:cNvSpPr txBox="1"/>
          <p:nvPr/>
        </p:nvSpPr>
        <p:spPr>
          <a:xfrm>
            <a:off x="2449414" y="1094757"/>
            <a:ext cx="78951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Wireless SSID: Employee</a:t>
            </a:r>
            <a:endParaRPr/>
          </a:p>
        </p:txBody>
      </p:sp>
      <p:sp>
        <p:nvSpPr>
          <p:cNvPr id="4433" name="Google Shape;4433;p36"/>
          <p:cNvSpPr txBox="1"/>
          <p:nvPr/>
        </p:nvSpPr>
        <p:spPr>
          <a:xfrm>
            <a:off x="2453157" y="1395194"/>
            <a:ext cx="66447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Wireless SSID: Guest</a:t>
            </a:r>
            <a:endParaRPr/>
          </a:p>
        </p:txBody>
      </p:sp>
      <p:sp>
        <p:nvSpPr>
          <p:cNvPr id="4434" name="Google Shape;4434;p36"/>
          <p:cNvSpPr txBox="1"/>
          <p:nvPr/>
        </p:nvSpPr>
        <p:spPr>
          <a:xfrm>
            <a:off x="2335481" y="3382833"/>
            <a:ext cx="39998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</a:t>
            </a:r>
            <a:endParaRPr/>
          </a:p>
        </p:txBody>
      </p:sp>
      <p:sp>
        <p:nvSpPr>
          <p:cNvPr id="4435" name="Google Shape;4435;p36"/>
          <p:cNvSpPr txBox="1"/>
          <p:nvPr/>
        </p:nvSpPr>
        <p:spPr>
          <a:xfrm>
            <a:off x="2408004" y="4592416"/>
            <a:ext cx="377539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Voice VLAN</a:t>
            </a:r>
            <a:endParaRPr/>
          </a:p>
        </p:txBody>
      </p:sp>
      <p:sp>
        <p:nvSpPr>
          <p:cNvPr id="4436" name="Google Shape;4436;p36"/>
          <p:cNvSpPr txBox="1"/>
          <p:nvPr/>
        </p:nvSpPr>
        <p:spPr>
          <a:xfrm>
            <a:off x="2341681" y="5635573"/>
            <a:ext cx="43524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Vendor VLAN</a:t>
            </a:r>
            <a:endParaRPr/>
          </a:p>
        </p:txBody>
      </p:sp>
      <p:cxnSp>
        <p:nvCxnSpPr>
          <p:cNvPr id="4437" name="Google Shape;4437;p36"/>
          <p:cNvCxnSpPr>
            <a:stCxn id="4423" idx="1"/>
            <a:endCxn id="4419" idx="3"/>
          </p:cNvCxnSpPr>
          <p:nvPr/>
        </p:nvCxnSpPr>
        <p:spPr>
          <a:xfrm flipH="1">
            <a:off x="1988123" y="3315453"/>
            <a:ext cx="31200" cy="21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38" name="Google Shape;4438;p36"/>
          <p:cNvSpPr txBox="1"/>
          <p:nvPr/>
        </p:nvSpPr>
        <p:spPr>
          <a:xfrm>
            <a:off x="1110914" y="1095470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4439" name="Google Shape;4439;p36"/>
          <p:cNvSpPr txBox="1"/>
          <p:nvPr/>
        </p:nvSpPr>
        <p:spPr>
          <a:xfrm>
            <a:off x="1106004" y="2228544"/>
            <a:ext cx="49532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</p:txBody>
      </p:sp>
      <p:sp>
        <p:nvSpPr>
          <p:cNvPr id="4440" name="Google Shape;4440;p36"/>
          <p:cNvSpPr txBox="1"/>
          <p:nvPr/>
        </p:nvSpPr>
        <p:spPr>
          <a:xfrm>
            <a:off x="1107141" y="3176953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4441" name="Google Shape;4441;p36"/>
          <p:cNvSpPr txBox="1"/>
          <p:nvPr/>
        </p:nvSpPr>
        <p:spPr>
          <a:xfrm>
            <a:off x="1109816" y="4315416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4442" name="Google Shape;4442;p36"/>
          <p:cNvSpPr txBox="1"/>
          <p:nvPr/>
        </p:nvSpPr>
        <p:spPr>
          <a:xfrm>
            <a:off x="2402782" y="4500083"/>
            <a:ext cx="23647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sp>
        <p:nvSpPr>
          <p:cNvPr id="4443" name="Google Shape;4443;p36"/>
          <p:cNvSpPr txBox="1"/>
          <p:nvPr/>
        </p:nvSpPr>
        <p:spPr>
          <a:xfrm>
            <a:off x="166568" y="6400710"/>
            <a:ext cx="690895" cy="2821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Business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Use Cases</a:t>
            </a:r>
            <a:endParaRPr/>
          </a:p>
        </p:txBody>
      </p:sp>
      <p:sp>
        <p:nvSpPr>
          <p:cNvPr id="4444" name="Google Shape;4444;p36"/>
          <p:cNvSpPr txBox="1"/>
          <p:nvPr/>
        </p:nvSpPr>
        <p:spPr>
          <a:xfrm>
            <a:off x="1643150" y="6400710"/>
            <a:ext cx="628378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Endpoints</a:t>
            </a:r>
            <a:endParaRPr/>
          </a:p>
        </p:txBody>
      </p:sp>
      <p:sp>
        <p:nvSpPr>
          <p:cNvPr id="4445" name="Google Shape;4445;p36"/>
          <p:cNvSpPr txBox="1"/>
          <p:nvPr/>
        </p:nvSpPr>
        <p:spPr>
          <a:xfrm>
            <a:off x="3561746" y="6400710"/>
            <a:ext cx="455253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Access</a:t>
            </a:r>
            <a:endParaRPr/>
          </a:p>
        </p:txBody>
      </p:sp>
      <p:sp>
        <p:nvSpPr>
          <p:cNvPr id="4446" name="Google Shape;4446;p36"/>
          <p:cNvSpPr txBox="1"/>
          <p:nvPr/>
        </p:nvSpPr>
        <p:spPr>
          <a:xfrm>
            <a:off x="1523825" y="782606"/>
            <a:ext cx="54983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LT13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Laptop</a:t>
            </a:r>
            <a:endParaRPr/>
          </a:p>
        </p:txBody>
      </p:sp>
      <p:sp>
        <p:nvSpPr>
          <p:cNvPr id="4447" name="Google Shape;4447;p36"/>
          <p:cNvSpPr txBox="1"/>
          <p:nvPr/>
        </p:nvSpPr>
        <p:spPr>
          <a:xfrm>
            <a:off x="1474132" y="2868911"/>
            <a:ext cx="64921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DT13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Computer</a:t>
            </a:r>
            <a:endParaRPr/>
          </a:p>
        </p:txBody>
      </p:sp>
      <p:sp>
        <p:nvSpPr>
          <p:cNvPr id="4448" name="Google Shape;4448;p36"/>
          <p:cNvSpPr txBox="1"/>
          <p:nvPr/>
        </p:nvSpPr>
        <p:spPr>
          <a:xfrm>
            <a:off x="1493824" y="3998491"/>
            <a:ext cx="64921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DT14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Computer</a:t>
            </a:r>
            <a:endParaRPr/>
          </a:p>
        </p:txBody>
      </p:sp>
      <p:sp>
        <p:nvSpPr>
          <p:cNvPr id="4449" name="Google Shape;4449;p36"/>
          <p:cNvSpPr txBox="1"/>
          <p:nvPr/>
        </p:nvSpPr>
        <p:spPr>
          <a:xfrm>
            <a:off x="1613759" y="1821598"/>
            <a:ext cx="41037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GD11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Guest Device</a:t>
            </a:r>
            <a:endParaRPr/>
          </a:p>
        </p:txBody>
      </p:sp>
      <p:sp>
        <p:nvSpPr>
          <p:cNvPr id="4450" name="Google Shape;4450;p36"/>
          <p:cNvSpPr txBox="1"/>
          <p:nvPr/>
        </p:nvSpPr>
        <p:spPr>
          <a:xfrm>
            <a:off x="1523825" y="5126373"/>
            <a:ext cx="53219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CTRL18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Building Controls</a:t>
            </a:r>
            <a:endParaRPr/>
          </a:p>
        </p:txBody>
      </p:sp>
      <p:sp>
        <p:nvSpPr>
          <p:cNvPr id="4451" name="Google Shape;4451;p36"/>
          <p:cNvSpPr txBox="1"/>
          <p:nvPr/>
        </p:nvSpPr>
        <p:spPr>
          <a:xfrm>
            <a:off x="3582693" y="779741"/>
            <a:ext cx="41036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AP6-8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C9120AXE-A</a:t>
            </a:r>
            <a:endParaRPr/>
          </a:p>
        </p:txBody>
      </p:sp>
      <p:sp>
        <p:nvSpPr>
          <p:cNvPr id="4452" name="Google Shape;4452;p36"/>
          <p:cNvSpPr txBox="1"/>
          <p:nvPr/>
        </p:nvSpPr>
        <p:spPr>
          <a:xfrm>
            <a:off x="1473755" y="4210269"/>
            <a:ext cx="66928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10.11.2.14/24</a:t>
            </a:r>
            <a:endParaRPr/>
          </a:p>
        </p:txBody>
      </p:sp>
      <p:sp>
        <p:nvSpPr>
          <p:cNvPr id="4453" name="Google Shape;4453;p36"/>
          <p:cNvSpPr txBox="1"/>
          <p:nvPr/>
        </p:nvSpPr>
        <p:spPr>
          <a:xfrm>
            <a:off x="1465355" y="3068965"/>
            <a:ext cx="70615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STATIC: 10.11.2.13/24</a:t>
            </a:r>
            <a:endParaRPr/>
          </a:p>
        </p:txBody>
      </p:sp>
      <p:sp>
        <p:nvSpPr>
          <p:cNvPr id="4454" name="Google Shape;4454;p36"/>
          <p:cNvSpPr txBox="1"/>
          <p:nvPr/>
        </p:nvSpPr>
        <p:spPr>
          <a:xfrm>
            <a:off x="3435191" y="978602"/>
            <a:ext cx="72859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10.11.1.206-208/24</a:t>
            </a:r>
            <a:endParaRPr/>
          </a:p>
        </p:txBody>
      </p:sp>
      <p:sp>
        <p:nvSpPr>
          <p:cNvPr id="4455" name="Google Shape;4455;p36"/>
          <p:cNvSpPr txBox="1"/>
          <p:nvPr/>
        </p:nvSpPr>
        <p:spPr>
          <a:xfrm>
            <a:off x="1445662" y="5349721"/>
            <a:ext cx="70615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STATIC: 10.11.6.18/24</a:t>
            </a:r>
            <a:endParaRPr/>
          </a:p>
        </p:txBody>
      </p:sp>
      <p:sp>
        <p:nvSpPr>
          <p:cNvPr id="4456" name="Google Shape;4456;p36"/>
          <p:cNvSpPr txBox="1"/>
          <p:nvPr/>
        </p:nvSpPr>
        <p:spPr>
          <a:xfrm>
            <a:off x="1461280" y="2018561"/>
            <a:ext cx="70775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172.16.1.11/16</a:t>
            </a:r>
            <a:endParaRPr/>
          </a:p>
        </p:txBody>
      </p:sp>
      <p:sp>
        <p:nvSpPr>
          <p:cNvPr id="4457" name="Google Shape;4457;p36"/>
          <p:cNvSpPr txBox="1"/>
          <p:nvPr/>
        </p:nvSpPr>
        <p:spPr>
          <a:xfrm>
            <a:off x="1473755" y="986572"/>
            <a:ext cx="66928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10.11.3.13/24</a:t>
            </a:r>
            <a:endParaRPr/>
          </a:p>
        </p:txBody>
      </p:sp>
      <p:cxnSp>
        <p:nvCxnSpPr>
          <p:cNvPr id="4458" name="Google Shape;4458;p36"/>
          <p:cNvCxnSpPr/>
          <p:nvPr/>
        </p:nvCxnSpPr>
        <p:spPr>
          <a:xfrm flipH="1">
            <a:off x="3728488" y="1537257"/>
            <a:ext cx="2088" cy="46346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459" name="Google Shape;4459;p36"/>
          <p:cNvCxnSpPr>
            <a:stCxn id="4417" idx="2"/>
            <a:endCxn id="4425" idx="0"/>
          </p:cNvCxnSpPr>
          <p:nvPr/>
        </p:nvCxnSpPr>
        <p:spPr>
          <a:xfrm>
            <a:off x="3787872" y="1383978"/>
            <a:ext cx="2400" cy="60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460" name="Google Shape;4460;p36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3613526" y="2125363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4461" name="Google Shape;4461;p36"/>
          <p:cNvSpPr txBox="1"/>
          <p:nvPr/>
        </p:nvSpPr>
        <p:spPr>
          <a:xfrm>
            <a:off x="4004642" y="2229607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cxnSp>
        <p:nvCxnSpPr>
          <p:cNvPr id="4462" name="Google Shape;4462;p36"/>
          <p:cNvCxnSpPr>
            <a:stCxn id="4461" idx="1"/>
            <a:endCxn id="4460" idx="3"/>
          </p:cNvCxnSpPr>
          <p:nvPr/>
        </p:nvCxnSpPr>
        <p:spPr>
          <a:xfrm flipH="1">
            <a:off x="3962342" y="2275774"/>
            <a:ext cx="42300" cy="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63" name="Google Shape;4463;p36"/>
          <p:cNvSpPr txBox="1"/>
          <p:nvPr/>
        </p:nvSpPr>
        <p:spPr>
          <a:xfrm>
            <a:off x="3070083" y="1873904"/>
            <a:ext cx="45525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SW7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C9300-24UX-A</a:t>
            </a:r>
            <a:endParaRPr/>
          </a:p>
        </p:txBody>
      </p:sp>
      <p:sp>
        <p:nvSpPr>
          <p:cNvPr id="4464" name="Google Shape;4464;p36"/>
          <p:cNvSpPr txBox="1"/>
          <p:nvPr/>
        </p:nvSpPr>
        <p:spPr>
          <a:xfrm>
            <a:off x="3025092" y="2067334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10.11.1.27/24</a:t>
            </a:r>
            <a:endParaRPr/>
          </a:p>
        </p:txBody>
      </p:sp>
      <p:cxnSp>
        <p:nvCxnSpPr>
          <p:cNvPr id="4465" name="Google Shape;4465;p36"/>
          <p:cNvCxnSpPr>
            <a:stCxn id="4426" idx="2"/>
            <a:endCxn id="4460" idx="0"/>
          </p:cNvCxnSpPr>
          <p:nvPr/>
        </p:nvCxnSpPr>
        <p:spPr>
          <a:xfrm flipH="1">
            <a:off x="3787822" y="2093051"/>
            <a:ext cx="300" cy="3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66" name="Google Shape;4466;p36"/>
          <p:cNvSpPr txBox="1"/>
          <p:nvPr/>
        </p:nvSpPr>
        <p:spPr>
          <a:xfrm>
            <a:off x="4004642" y="2459481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G0/2</a:t>
            </a:r>
            <a:endParaRPr/>
          </a:p>
        </p:txBody>
      </p:sp>
      <p:cxnSp>
        <p:nvCxnSpPr>
          <p:cNvPr id="4467" name="Google Shape;4467;p36"/>
          <p:cNvCxnSpPr>
            <a:stCxn id="4466" idx="0"/>
          </p:cNvCxnSpPr>
          <p:nvPr/>
        </p:nvCxnSpPr>
        <p:spPr>
          <a:xfrm rot="10800000">
            <a:off x="3902866" y="2376081"/>
            <a:ext cx="199800" cy="83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468" name="Google Shape;4468;p36"/>
          <p:cNvCxnSpPr/>
          <p:nvPr/>
        </p:nvCxnSpPr>
        <p:spPr>
          <a:xfrm flipH="1">
            <a:off x="3854382" y="1537257"/>
            <a:ext cx="2088" cy="46346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469" name="Google Shape;4469;p36"/>
          <p:cNvCxnSpPr>
            <a:stCxn id="4425" idx="2"/>
            <a:endCxn id="4426" idx="0"/>
          </p:cNvCxnSpPr>
          <p:nvPr/>
        </p:nvCxnSpPr>
        <p:spPr>
          <a:xfrm flipH="1">
            <a:off x="3788110" y="1537257"/>
            <a:ext cx="2100" cy="463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30" name="Google Shape;4430;p36"/>
          <p:cNvSpPr txBox="1"/>
          <p:nvPr/>
        </p:nvSpPr>
        <p:spPr>
          <a:xfrm>
            <a:off x="3326612" y="2231156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G0/3</a:t>
            </a:r>
            <a:endParaRPr/>
          </a:p>
        </p:txBody>
      </p:sp>
      <p:sp>
        <p:nvSpPr>
          <p:cNvPr id="4470" name="Google Shape;4470;p36"/>
          <p:cNvSpPr txBox="1"/>
          <p:nvPr/>
        </p:nvSpPr>
        <p:spPr>
          <a:xfrm>
            <a:off x="3691017" y="2469286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G0/5</a:t>
            </a:r>
            <a:endParaRPr/>
          </a:p>
        </p:txBody>
      </p:sp>
      <p:cxnSp>
        <p:nvCxnSpPr>
          <p:cNvPr id="4471" name="Google Shape;4471;p36"/>
          <p:cNvCxnSpPr>
            <a:stCxn id="4470" idx="0"/>
            <a:endCxn id="4460" idx="2"/>
          </p:cNvCxnSpPr>
          <p:nvPr/>
        </p:nvCxnSpPr>
        <p:spPr>
          <a:xfrm rot="10800000">
            <a:off x="3787841" y="2426986"/>
            <a:ext cx="1200" cy="42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472" name="Google Shape;4472;p36"/>
          <p:cNvCxnSpPr>
            <a:stCxn id="4473" idx="0"/>
          </p:cNvCxnSpPr>
          <p:nvPr/>
        </p:nvCxnSpPr>
        <p:spPr>
          <a:xfrm rot="10800000" flipH="1">
            <a:off x="3432272" y="2375985"/>
            <a:ext cx="245400" cy="93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474" name="Google Shape;4474;p36"/>
          <p:cNvCxnSpPr>
            <a:stCxn id="4430" idx="3"/>
            <a:endCxn id="4460" idx="1"/>
          </p:cNvCxnSpPr>
          <p:nvPr/>
        </p:nvCxnSpPr>
        <p:spPr>
          <a:xfrm rot="10800000" flipH="1">
            <a:off x="3522660" y="2276123"/>
            <a:ext cx="909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73" name="Google Shape;4473;p36"/>
          <p:cNvSpPr txBox="1"/>
          <p:nvPr/>
        </p:nvSpPr>
        <p:spPr>
          <a:xfrm>
            <a:off x="3334248" y="2469285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G0/4</a:t>
            </a:r>
            <a:endParaRPr/>
          </a:p>
        </p:txBody>
      </p:sp>
      <p:cxnSp>
        <p:nvCxnSpPr>
          <p:cNvPr id="4475" name="Google Shape;4475;p36"/>
          <p:cNvCxnSpPr>
            <a:stCxn id="4424" idx="3"/>
            <a:endCxn id="4473" idx="2"/>
          </p:cNvCxnSpPr>
          <p:nvPr/>
        </p:nvCxnSpPr>
        <p:spPr>
          <a:xfrm rot="10800000" flipH="1">
            <a:off x="2188329" y="2561517"/>
            <a:ext cx="1243800" cy="18924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476" name="Google Shape;4476;p36"/>
          <p:cNvCxnSpPr>
            <a:stCxn id="4422" idx="3"/>
            <a:endCxn id="4470" idx="2"/>
          </p:cNvCxnSpPr>
          <p:nvPr/>
        </p:nvCxnSpPr>
        <p:spPr>
          <a:xfrm rot="10800000" flipH="1">
            <a:off x="1987988" y="2561507"/>
            <a:ext cx="1801200" cy="30279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477" name="Google Shape;4477;p36"/>
          <p:cNvSpPr txBox="1"/>
          <p:nvPr/>
        </p:nvSpPr>
        <p:spPr>
          <a:xfrm>
            <a:off x="118613" y="183405"/>
            <a:ext cx="307218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Arial"/>
              <a:buNone/>
            </a:pPr>
            <a:r>
              <a:rPr lang="en-US" sz="1600" b="1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Campus Design: Additional Floor</a:t>
            </a:r>
            <a:endParaRPr/>
          </a:p>
        </p:txBody>
      </p:sp>
      <p:cxnSp>
        <p:nvCxnSpPr>
          <p:cNvPr id="4478" name="Google Shape;4478;p36"/>
          <p:cNvCxnSpPr>
            <a:stCxn id="4479" idx="2"/>
            <a:endCxn id="4461" idx="3"/>
          </p:cNvCxnSpPr>
          <p:nvPr/>
        </p:nvCxnSpPr>
        <p:spPr>
          <a:xfrm rot="5400000">
            <a:off x="3394610" y="1271941"/>
            <a:ext cx="1809900" cy="198000"/>
          </a:xfrm>
          <a:prstGeom prst="bentConnector2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480" name="Google Shape;4480;p36"/>
          <p:cNvCxnSpPr>
            <a:endCxn id="4466" idx="3"/>
          </p:cNvCxnSpPr>
          <p:nvPr/>
        </p:nvCxnSpPr>
        <p:spPr>
          <a:xfrm rot="5400000">
            <a:off x="3342990" y="1318248"/>
            <a:ext cx="2045100" cy="329700"/>
          </a:xfrm>
          <a:prstGeom prst="bentConnector2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4481" name="Google Shape;4481;p36"/>
          <p:cNvSpPr/>
          <p:nvPr/>
        </p:nvSpPr>
        <p:spPr>
          <a:xfrm>
            <a:off x="9048292" y="743425"/>
            <a:ext cx="964079" cy="5415573"/>
          </a:xfrm>
          <a:prstGeom prst="roundRect">
            <a:avLst>
              <a:gd name="adj" fmla="val 26346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2" name="Google Shape;4482;p36"/>
          <p:cNvSpPr/>
          <p:nvPr/>
        </p:nvSpPr>
        <p:spPr>
          <a:xfrm>
            <a:off x="10228988" y="743424"/>
            <a:ext cx="1907104" cy="5415574"/>
          </a:xfrm>
          <a:prstGeom prst="roundRect">
            <a:avLst>
              <a:gd name="adj" fmla="val 13319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3" name="Google Shape;4483;p36"/>
          <p:cNvSpPr/>
          <p:nvPr/>
        </p:nvSpPr>
        <p:spPr>
          <a:xfrm>
            <a:off x="6817216" y="743427"/>
            <a:ext cx="1759955" cy="5415571"/>
          </a:xfrm>
          <a:prstGeom prst="roundRect">
            <a:avLst>
              <a:gd name="adj" fmla="val 14432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84" name="Google Shape;4484;p36"/>
          <p:cNvSpPr/>
          <p:nvPr/>
        </p:nvSpPr>
        <p:spPr>
          <a:xfrm>
            <a:off x="5788022" y="743340"/>
            <a:ext cx="929906" cy="5414011"/>
          </a:xfrm>
          <a:prstGeom prst="roundRect">
            <a:avLst>
              <a:gd name="adj" fmla="val 27315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485" name="Google Shape;4485;p36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9354485" y="1214212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6" name="Google Shape;4486;p3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389835" y="4436988"/>
            <a:ext cx="347472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7" name="Google Shape;4487;p3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381478" y="3300485"/>
            <a:ext cx="347472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8" name="Google Shape;4488;p3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7381480" y="1214212"/>
            <a:ext cx="347471" cy="2978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489" name="Google Shape;4489;p36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8125510" y="4436988"/>
            <a:ext cx="347470" cy="297832"/>
          </a:xfrm>
          <a:prstGeom prst="rect">
            <a:avLst/>
          </a:prstGeom>
          <a:noFill/>
          <a:ln>
            <a:noFill/>
          </a:ln>
        </p:spPr>
      </p:pic>
      <p:pic>
        <p:nvPicPr>
          <p:cNvPr id="4490" name="Google Shape;4490;p36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7389835" y="2257349"/>
            <a:ext cx="347471" cy="297832"/>
          </a:xfrm>
          <a:prstGeom prst="rect">
            <a:avLst/>
          </a:prstGeom>
          <a:noFill/>
          <a:ln>
            <a:noFill/>
          </a:ln>
        </p:spPr>
      </p:pic>
      <p:pic>
        <p:nvPicPr>
          <p:cNvPr id="4491" name="Google Shape;4491;p36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7381478" y="5572477"/>
            <a:ext cx="347469" cy="297831"/>
          </a:xfrm>
          <a:prstGeom prst="rect">
            <a:avLst/>
          </a:prstGeom>
          <a:noFill/>
          <a:ln>
            <a:noFill/>
          </a:ln>
        </p:spPr>
      </p:pic>
      <p:sp>
        <p:nvSpPr>
          <p:cNvPr id="4492" name="Google Shape;4492;p36"/>
          <p:cNvSpPr txBox="1"/>
          <p:nvPr/>
        </p:nvSpPr>
        <p:spPr>
          <a:xfrm>
            <a:off x="7760282" y="3401273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P0</a:t>
            </a:r>
            <a:endParaRPr/>
          </a:p>
        </p:txBody>
      </p:sp>
      <p:sp>
        <p:nvSpPr>
          <p:cNvPr id="4493" name="Google Shape;4493;p36"/>
          <p:cNvSpPr txBox="1"/>
          <p:nvPr/>
        </p:nvSpPr>
        <p:spPr>
          <a:xfrm>
            <a:off x="7776888" y="4539736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P1</a:t>
            </a:r>
            <a:endParaRPr/>
          </a:p>
        </p:txBody>
      </p:sp>
      <p:sp>
        <p:nvSpPr>
          <p:cNvPr id="4494" name="Google Shape;4494;p36"/>
          <p:cNvSpPr txBox="1"/>
          <p:nvPr/>
        </p:nvSpPr>
        <p:spPr>
          <a:xfrm>
            <a:off x="8523701" y="4539737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P0</a:t>
            </a:r>
            <a:endParaRPr/>
          </a:p>
        </p:txBody>
      </p:sp>
      <p:sp>
        <p:nvSpPr>
          <p:cNvPr id="4495" name="Google Shape;4495;p36"/>
          <p:cNvSpPr txBox="1"/>
          <p:nvPr/>
        </p:nvSpPr>
        <p:spPr>
          <a:xfrm>
            <a:off x="9418542" y="1576910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</a:t>
            </a:r>
            <a:endParaRPr/>
          </a:p>
        </p:txBody>
      </p:sp>
      <p:sp>
        <p:nvSpPr>
          <p:cNvPr id="4496" name="Google Shape;4496;p36"/>
          <p:cNvSpPr txBox="1"/>
          <p:nvPr/>
        </p:nvSpPr>
        <p:spPr>
          <a:xfrm>
            <a:off x="9411526" y="4777108"/>
            <a:ext cx="22525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G0/3</a:t>
            </a:r>
            <a:endParaRPr/>
          </a:p>
        </p:txBody>
      </p:sp>
      <p:sp>
        <p:nvSpPr>
          <p:cNvPr id="4497" name="Google Shape;4497;p36"/>
          <p:cNvSpPr txBox="1"/>
          <p:nvPr/>
        </p:nvSpPr>
        <p:spPr>
          <a:xfrm>
            <a:off x="9410937" y="2594920"/>
            <a:ext cx="23666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G21-44</a:t>
            </a:r>
            <a:endParaRPr/>
          </a:p>
        </p:txBody>
      </p:sp>
      <p:sp>
        <p:nvSpPr>
          <p:cNvPr id="4498" name="Google Shape;4498;p36"/>
          <p:cNvSpPr txBox="1"/>
          <p:nvPr/>
        </p:nvSpPr>
        <p:spPr>
          <a:xfrm>
            <a:off x="9404995" y="2132704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G11-13</a:t>
            </a:r>
            <a:endParaRPr/>
          </a:p>
        </p:txBody>
      </p:sp>
      <p:sp>
        <p:nvSpPr>
          <p:cNvPr id="4499" name="Google Shape;4499;p36"/>
          <p:cNvSpPr txBox="1"/>
          <p:nvPr/>
        </p:nvSpPr>
        <p:spPr>
          <a:xfrm>
            <a:off x="8984346" y="4539734"/>
            <a:ext cx="31222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G0/21-24</a:t>
            </a:r>
            <a:endParaRPr/>
          </a:p>
        </p:txBody>
      </p:sp>
      <p:cxnSp>
        <p:nvCxnSpPr>
          <p:cNvPr id="4500" name="Google Shape;4500;p36"/>
          <p:cNvCxnSpPr>
            <a:stCxn id="4488" idx="3"/>
            <a:endCxn id="4485" idx="1"/>
          </p:cNvCxnSpPr>
          <p:nvPr/>
        </p:nvCxnSpPr>
        <p:spPr>
          <a:xfrm>
            <a:off x="7728951" y="1363129"/>
            <a:ext cx="1625400" cy="2100"/>
          </a:xfrm>
          <a:prstGeom prst="bentConnector3">
            <a:avLst>
              <a:gd name="adj1" fmla="val 50004"/>
            </a:avLst>
          </a:prstGeom>
          <a:noFill/>
          <a:ln w="9525" cap="flat" cmpd="sng">
            <a:solidFill>
              <a:srgbClr val="A5A5A5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4501" name="Google Shape;4501;p36"/>
          <p:cNvCxnSpPr>
            <a:stCxn id="4490" idx="3"/>
          </p:cNvCxnSpPr>
          <p:nvPr/>
        </p:nvCxnSpPr>
        <p:spPr>
          <a:xfrm rot="10800000" flipH="1">
            <a:off x="7737306" y="1472365"/>
            <a:ext cx="1650300" cy="933900"/>
          </a:xfrm>
          <a:prstGeom prst="bentConnector3">
            <a:avLst>
              <a:gd name="adj1" fmla="val 16389"/>
            </a:avLst>
          </a:prstGeom>
          <a:noFill/>
          <a:ln w="9525" cap="flat" cmpd="sng">
            <a:solidFill>
              <a:srgbClr val="A5A5A5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4502" name="Google Shape;4502;p36"/>
          <p:cNvCxnSpPr>
            <a:stCxn id="4492" idx="3"/>
            <a:endCxn id="4497" idx="2"/>
          </p:cNvCxnSpPr>
          <p:nvPr/>
        </p:nvCxnSpPr>
        <p:spPr>
          <a:xfrm rot="10800000" flipH="1">
            <a:off x="7912682" y="2687240"/>
            <a:ext cx="1616700" cy="7602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03" name="Google Shape;4503;p36"/>
          <p:cNvCxnSpPr>
            <a:stCxn id="4493" idx="3"/>
            <a:endCxn id="4489" idx="1"/>
          </p:cNvCxnSpPr>
          <p:nvPr/>
        </p:nvCxnSpPr>
        <p:spPr>
          <a:xfrm>
            <a:off x="7929288" y="4585902"/>
            <a:ext cx="1962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04" name="Google Shape;4504;p36"/>
          <p:cNvCxnSpPr>
            <a:stCxn id="4493" idx="1"/>
            <a:endCxn id="4486" idx="3"/>
          </p:cNvCxnSpPr>
          <p:nvPr/>
        </p:nvCxnSpPr>
        <p:spPr>
          <a:xfrm flipH="1">
            <a:off x="7737288" y="4585902"/>
            <a:ext cx="39600" cy="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05" name="Google Shape;4505;p36"/>
          <p:cNvCxnSpPr>
            <a:stCxn id="4494" idx="1"/>
            <a:endCxn id="4489" idx="3"/>
          </p:cNvCxnSpPr>
          <p:nvPr/>
        </p:nvCxnSpPr>
        <p:spPr>
          <a:xfrm rot="10800000">
            <a:off x="8473001" y="4585904"/>
            <a:ext cx="507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06" name="Google Shape;4506;p36"/>
          <p:cNvSpPr txBox="1"/>
          <p:nvPr/>
        </p:nvSpPr>
        <p:spPr>
          <a:xfrm>
            <a:off x="8190373" y="1226743"/>
            <a:ext cx="789512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Wireless SSID: Employee</a:t>
            </a:r>
            <a:endParaRPr/>
          </a:p>
        </p:txBody>
      </p:sp>
      <p:sp>
        <p:nvSpPr>
          <p:cNvPr id="4507" name="Google Shape;4507;p36"/>
          <p:cNvSpPr txBox="1"/>
          <p:nvPr/>
        </p:nvSpPr>
        <p:spPr>
          <a:xfrm>
            <a:off x="8194116" y="1527180"/>
            <a:ext cx="66447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Wireless SSID: Guest</a:t>
            </a:r>
            <a:endParaRPr/>
          </a:p>
        </p:txBody>
      </p:sp>
      <p:sp>
        <p:nvSpPr>
          <p:cNvPr id="4508" name="Google Shape;4508;p36"/>
          <p:cNvSpPr txBox="1"/>
          <p:nvPr/>
        </p:nvSpPr>
        <p:spPr>
          <a:xfrm>
            <a:off x="8580127" y="3498859"/>
            <a:ext cx="39998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</a:t>
            </a:r>
            <a:endParaRPr/>
          </a:p>
        </p:txBody>
      </p:sp>
      <p:sp>
        <p:nvSpPr>
          <p:cNvPr id="4509" name="Google Shape;4509;p36"/>
          <p:cNvSpPr txBox="1"/>
          <p:nvPr/>
        </p:nvSpPr>
        <p:spPr>
          <a:xfrm>
            <a:off x="8616234" y="4777499"/>
            <a:ext cx="377539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Data VLAN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Voice VLAN</a:t>
            </a:r>
            <a:endParaRPr/>
          </a:p>
        </p:txBody>
      </p:sp>
      <p:sp>
        <p:nvSpPr>
          <p:cNvPr id="4510" name="Google Shape;4510;p36"/>
          <p:cNvSpPr txBox="1"/>
          <p:nvPr/>
        </p:nvSpPr>
        <p:spPr>
          <a:xfrm>
            <a:off x="8082640" y="5767559"/>
            <a:ext cx="43524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Vendor VLAN</a:t>
            </a:r>
            <a:endParaRPr/>
          </a:p>
        </p:txBody>
      </p:sp>
      <p:cxnSp>
        <p:nvCxnSpPr>
          <p:cNvPr id="4511" name="Google Shape;4511;p36"/>
          <p:cNvCxnSpPr>
            <a:stCxn id="4492" idx="1"/>
            <a:endCxn id="4487" idx="3"/>
          </p:cNvCxnSpPr>
          <p:nvPr/>
        </p:nvCxnSpPr>
        <p:spPr>
          <a:xfrm flipH="1">
            <a:off x="7729082" y="3447440"/>
            <a:ext cx="31200" cy="21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12" name="Google Shape;4512;p36"/>
          <p:cNvSpPr txBox="1"/>
          <p:nvPr/>
        </p:nvSpPr>
        <p:spPr>
          <a:xfrm>
            <a:off x="6851873" y="1227456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4513" name="Google Shape;4513;p36"/>
          <p:cNvSpPr txBox="1"/>
          <p:nvPr/>
        </p:nvSpPr>
        <p:spPr>
          <a:xfrm>
            <a:off x="6846963" y="2360530"/>
            <a:ext cx="49532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</p:txBody>
      </p:sp>
      <p:sp>
        <p:nvSpPr>
          <p:cNvPr id="4514" name="Google Shape;4514;p36"/>
          <p:cNvSpPr txBox="1"/>
          <p:nvPr/>
        </p:nvSpPr>
        <p:spPr>
          <a:xfrm>
            <a:off x="6848100" y="3308939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4515" name="Google Shape;4515;p36"/>
          <p:cNvSpPr txBox="1"/>
          <p:nvPr/>
        </p:nvSpPr>
        <p:spPr>
          <a:xfrm>
            <a:off x="6850775" y="4447402"/>
            <a:ext cx="4953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FP-AMP-LC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UMBRELLA-SUB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Host Firewall</a:t>
            </a:r>
            <a:endParaRPr/>
          </a:p>
        </p:txBody>
      </p:sp>
      <p:sp>
        <p:nvSpPr>
          <p:cNvPr id="4516" name="Google Shape;4516;p36"/>
          <p:cNvSpPr txBox="1"/>
          <p:nvPr/>
        </p:nvSpPr>
        <p:spPr>
          <a:xfrm>
            <a:off x="8611012" y="4685166"/>
            <a:ext cx="23647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sp>
        <p:nvSpPr>
          <p:cNvPr id="4517" name="Google Shape;4517;p36"/>
          <p:cNvSpPr txBox="1"/>
          <p:nvPr/>
        </p:nvSpPr>
        <p:spPr>
          <a:xfrm>
            <a:off x="5910721" y="6400710"/>
            <a:ext cx="690895" cy="2821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Business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Use Cases</a:t>
            </a:r>
            <a:endParaRPr/>
          </a:p>
        </p:txBody>
      </p:sp>
      <p:sp>
        <p:nvSpPr>
          <p:cNvPr id="4518" name="Google Shape;4518;p36"/>
          <p:cNvSpPr txBox="1"/>
          <p:nvPr/>
        </p:nvSpPr>
        <p:spPr>
          <a:xfrm>
            <a:off x="7384109" y="6400710"/>
            <a:ext cx="628378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Endpoints</a:t>
            </a:r>
            <a:endParaRPr/>
          </a:p>
        </p:txBody>
      </p:sp>
      <p:sp>
        <p:nvSpPr>
          <p:cNvPr id="4519" name="Google Shape;4519;p36"/>
          <p:cNvSpPr txBox="1"/>
          <p:nvPr/>
        </p:nvSpPr>
        <p:spPr>
          <a:xfrm>
            <a:off x="9302705" y="6400710"/>
            <a:ext cx="455253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Access</a:t>
            </a:r>
            <a:endParaRPr/>
          </a:p>
        </p:txBody>
      </p:sp>
      <p:sp>
        <p:nvSpPr>
          <p:cNvPr id="4520" name="Google Shape;4520;p36"/>
          <p:cNvSpPr txBox="1"/>
          <p:nvPr/>
        </p:nvSpPr>
        <p:spPr>
          <a:xfrm>
            <a:off x="7264784" y="914592"/>
            <a:ext cx="54983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LT23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Laptop</a:t>
            </a:r>
            <a:endParaRPr/>
          </a:p>
        </p:txBody>
      </p:sp>
      <p:sp>
        <p:nvSpPr>
          <p:cNvPr id="4521" name="Google Shape;4521;p36"/>
          <p:cNvSpPr txBox="1"/>
          <p:nvPr/>
        </p:nvSpPr>
        <p:spPr>
          <a:xfrm>
            <a:off x="7215091" y="3000897"/>
            <a:ext cx="64921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DT23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Computer</a:t>
            </a:r>
            <a:endParaRPr/>
          </a:p>
        </p:txBody>
      </p:sp>
      <p:sp>
        <p:nvSpPr>
          <p:cNvPr id="4522" name="Google Shape;4522;p36"/>
          <p:cNvSpPr txBox="1"/>
          <p:nvPr/>
        </p:nvSpPr>
        <p:spPr>
          <a:xfrm>
            <a:off x="7234783" y="4130477"/>
            <a:ext cx="64921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DT24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Corporate Computer</a:t>
            </a:r>
            <a:endParaRPr/>
          </a:p>
        </p:txBody>
      </p:sp>
      <p:sp>
        <p:nvSpPr>
          <p:cNvPr id="4523" name="Google Shape;4523;p36"/>
          <p:cNvSpPr txBox="1"/>
          <p:nvPr/>
        </p:nvSpPr>
        <p:spPr>
          <a:xfrm>
            <a:off x="7354718" y="1953584"/>
            <a:ext cx="41037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GD27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Guest Device</a:t>
            </a:r>
            <a:endParaRPr/>
          </a:p>
        </p:txBody>
      </p:sp>
      <p:sp>
        <p:nvSpPr>
          <p:cNvPr id="4524" name="Google Shape;4524;p36"/>
          <p:cNvSpPr txBox="1"/>
          <p:nvPr/>
        </p:nvSpPr>
        <p:spPr>
          <a:xfrm>
            <a:off x="7264784" y="5258359"/>
            <a:ext cx="53219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CTRL28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Building Controls</a:t>
            </a:r>
            <a:endParaRPr/>
          </a:p>
        </p:txBody>
      </p:sp>
      <p:sp>
        <p:nvSpPr>
          <p:cNvPr id="4525" name="Google Shape;4525;p36"/>
          <p:cNvSpPr txBox="1"/>
          <p:nvPr/>
        </p:nvSpPr>
        <p:spPr>
          <a:xfrm>
            <a:off x="8085244" y="4132933"/>
            <a:ext cx="42800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PH2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CP-9951-C-K9</a:t>
            </a:r>
            <a:endParaRPr/>
          </a:p>
        </p:txBody>
      </p:sp>
      <p:sp>
        <p:nvSpPr>
          <p:cNvPr id="4526" name="Google Shape;4526;p36"/>
          <p:cNvSpPr txBox="1"/>
          <p:nvPr/>
        </p:nvSpPr>
        <p:spPr>
          <a:xfrm>
            <a:off x="9270754" y="911727"/>
            <a:ext cx="51616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AP25-28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C9120AXE-A</a:t>
            </a:r>
            <a:endParaRPr/>
          </a:p>
        </p:txBody>
      </p:sp>
      <p:sp>
        <p:nvSpPr>
          <p:cNvPr id="4527" name="Google Shape;4527;p36"/>
          <p:cNvSpPr txBox="1"/>
          <p:nvPr/>
        </p:nvSpPr>
        <p:spPr>
          <a:xfrm>
            <a:off x="7217139" y="4339065"/>
            <a:ext cx="66928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10.12.2.24/24</a:t>
            </a:r>
            <a:endParaRPr/>
          </a:p>
        </p:txBody>
      </p:sp>
      <p:sp>
        <p:nvSpPr>
          <p:cNvPr id="4528" name="Google Shape;4528;p36"/>
          <p:cNvSpPr txBox="1"/>
          <p:nvPr/>
        </p:nvSpPr>
        <p:spPr>
          <a:xfrm>
            <a:off x="7191530" y="3200603"/>
            <a:ext cx="70615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STATIC: 10.12.2.23/24</a:t>
            </a:r>
            <a:endParaRPr/>
          </a:p>
        </p:txBody>
      </p:sp>
      <p:sp>
        <p:nvSpPr>
          <p:cNvPr id="4529" name="Google Shape;4529;p36"/>
          <p:cNvSpPr txBox="1"/>
          <p:nvPr/>
        </p:nvSpPr>
        <p:spPr>
          <a:xfrm>
            <a:off x="9213139" y="1108704"/>
            <a:ext cx="651653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10.12.1.225-8/24</a:t>
            </a:r>
            <a:endParaRPr/>
          </a:p>
        </p:txBody>
      </p:sp>
      <p:sp>
        <p:nvSpPr>
          <p:cNvPr id="4530" name="Google Shape;4530;p36"/>
          <p:cNvSpPr txBox="1"/>
          <p:nvPr/>
        </p:nvSpPr>
        <p:spPr>
          <a:xfrm>
            <a:off x="7185754" y="5466825"/>
            <a:ext cx="70615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STATIC: 10.12.6.28/24</a:t>
            </a:r>
            <a:endParaRPr/>
          </a:p>
        </p:txBody>
      </p:sp>
      <p:sp>
        <p:nvSpPr>
          <p:cNvPr id="4531" name="Google Shape;4531;p36"/>
          <p:cNvSpPr txBox="1"/>
          <p:nvPr/>
        </p:nvSpPr>
        <p:spPr>
          <a:xfrm>
            <a:off x="7209692" y="2149147"/>
            <a:ext cx="70775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172.16.1.27/16</a:t>
            </a:r>
            <a:endParaRPr/>
          </a:p>
        </p:txBody>
      </p:sp>
      <p:sp>
        <p:nvSpPr>
          <p:cNvPr id="4532" name="Google Shape;4532;p36"/>
          <p:cNvSpPr txBox="1"/>
          <p:nvPr/>
        </p:nvSpPr>
        <p:spPr>
          <a:xfrm>
            <a:off x="7202205" y="1116336"/>
            <a:ext cx="66928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10.12.3.23/24</a:t>
            </a:r>
            <a:endParaRPr/>
          </a:p>
        </p:txBody>
      </p:sp>
      <p:sp>
        <p:nvSpPr>
          <p:cNvPr id="4533" name="Google Shape;4533;p36"/>
          <p:cNvSpPr txBox="1"/>
          <p:nvPr/>
        </p:nvSpPr>
        <p:spPr>
          <a:xfrm>
            <a:off x="7947386" y="4332529"/>
            <a:ext cx="66928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DHCP: 10.12.5.12/24</a:t>
            </a:r>
            <a:endParaRPr/>
          </a:p>
        </p:txBody>
      </p:sp>
      <p:cxnSp>
        <p:nvCxnSpPr>
          <p:cNvPr id="4534" name="Google Shape;4534;p36"/>
          <p:cNvCxnSpPr>
            <a:stCxn id="4494" idx="3"/>
            <a:endCxn id="4499" idx="1"/>
          </p:cNvCxnSpPr>
          <p:nvPr/>
        </p:nvCxnSpPr>
        <p:spPr>
          <a:xfrm>
            <a:off x="8676101" y="4585904"/>
            <a:ext cx="308100" cy="600"/>
          </a:xfrm>
          <a:prstGeom prst="bentConnector3">
            <a:avLst>
              <a:gd name="adj1" fmla="val 50024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35" name="Google Shape;4535;p36"/>
          <p:cNvCxnSpPr/>
          <p:nvPr/>
        </p:nvCxnSpPr>
        <p:spPr>
          <a:xfrm flipH="1">
            <a:off x="9469447" y="1669243"/>
            <a:ext cx="2088" cy="46346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36" name="Google Shape;4536;p36"/>
          <p:cNvCxnSpPr>
            <a:stCxn id="4485" idx="2"/>
            <a:endCxn id="4495" idx="0"/>
          </p:cNvCxnSpPr>
          <p:nvPr/>
        </p:nvCxnSpPr>
        <p:spPr>
          <a:xfrm>
            <a:off x="9528831" y="1515964"/>
            <a:ext cx="2400" cy="60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37" name="Google Shape;4537;p36"/>
          <p:cNvSpPr txBox="1"/>
          <p:nvPr/>
        </p:nvSpPr>
        <p:spPr>
          <a:xfrm>
            <a:off x="10740459" y="6400710"/>
            <a:ext cx="882903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Distribution</a:t>
            </a:r>
            <a:endParaRPr/>
          </a:p>
        </p:txBody>
      </p:sp>
      <p:pic>
        <p:nvPicPr>
          <p:cNvPr id="4538" name="Google Shape;4538;p36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9354485" y="225734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539" name="Google Shape;4539;p36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9347509" y="4434806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540" name="Google Shape;4540;p36"/>
          <p:cNvCxnSpPr>
            <a:stCxn id="4499" idx="3"/>
            <a:endCxn id="4539" idx="1"/>
          </p:cNvCxnSpPr>
          <p:nvPr/>
        </p:nvCxnSpPr>
        <p:spPr>
          <a:xfrm rot="10800000" flipH="1">
            <a:off x="9296570" y="4585600"/>
            <a:ext cx="51000" cy="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41" name="Google Shape;4541;p36"/>
          <p:cNvCxnSpPr>
            <a:stCxn id="4497" idx="0"/>
            <a:endCxn id="4538" idx="2"/>
          </p:cNvCxnSpPr>
          <p:nvPr/>
        </p:nvCxnSpPr>
        <p:spPr>
          <a:xfrm rot="10800000">
            <a:off x="9528969" y="2559220"/>
            <a:ext cx="300" cy="35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42" name="Google Shape;4542;p36"/>
          <p:cNvSpPr txBox="1"/>
          <p:nvPr/>
        </p:nvSpPr>
        <p:spPr>
          <a:xfrm>
            <a:off x="9745601" y="2361593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sp>
        <p:nvSpPr>
          <p:cNvPr id="4543" name="Google Shape;4543;p36"/>
          <p:cNvSpPr txBox="1"/>
          <p:nvPr/>
        </p:nvSpPr>
        <p:spPr>
          <a:xfrm>
            <a:off x="9745990" y="4539358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G0/2</a:t>
            </a:r>
            <a:endParaRPr/>
          </a:p>
        </p:txBody>
      </p:sp>
      <p:cxnSp>
        <p:nvCxnSpPr>
          <p:cNvPr id="4544" name="Google Shape;4544;p36"/>
          <p:cNvCxnSpPr>
            <a:stCxn id="4542" idx="1"/>
            <a:endCxn id="4538" idx="3"/>
          </p:cNvCxnSpPr>
          <p:nvPr/>
        </p:nvCxnSpPr>
        <p:spPr>
          <a:xfrm flipH="1">
            <a:off x="9703301" y="2407759"/>
            <a:ext cx="42300" cy="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45" name="Google Shape;4545;p36"/>
          <p:cNvCxnSpPr>
            <a:stCxn id="4543" idx="1"/>
            <a:endCxn id="4539" idx="3"/>
          </p:cNvCxnSpPr>
          <p:nvPr/>
        </p:nvCxnSpPr>
        <p:spPr>
          <a:xfrm flipH="1">
            <a:off x="9696190" y="4585524"/>
            <a:ext cx="49800" cy="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46" name="Google Shape;4546;p36"/>
          <p:cNvSpPr txBox="1"/>
          <p:nvPr/>
        </p:nvSpPr>
        <p:spPr>
          <a:xfrm>
            <a:off x="8882674" y="4132623"/>
            <a:ext cx="45525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SW24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C9300-24UX-A</a:t>
            </a:r>
            <a:endParaRPr/>
          </a:p>
        </p:txBody>
      </p:sp>
      <p:sp>
        <p:nvSpPr>
          <p:cNvPr id="4547" name="Google Shape;4547;p36"/>
          <p:cNvSpPr txBox="1"/>
          <p:nvPr/>
        </p:nvSpPr>
        <p:spPr>
          <a:xfrm>
            <a:off x="8811041" y="2005890"/>
            <a:ext cx="45525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SW23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C9300-24UX-A</a:t>
            </a:r>
            <a:endParaRPr/>
          </a:p>
        </p:txBody>
      </p:sp>
      <p:sp>
        <p:nvSpPr>
          <p:cNvPr id="4548" name="Google Shape;4548;p36"/>
          <p:cNvSpPr txBox="1"/>
          <p:nvPr/>
        </p:nvSpPr>
        <p:spPr>
          <a:xfrm>
            <a:off x="8768215" y="2201521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10.12.1.23/24</a:t>
            </a:r>
            <a:endParaRPr/>
          </a:p>
        </p:txBody>
      </p:sp>
      <p:sp>
        <p:nvSpPr>
          <p:cNvPr id="4549" name="Google Shape;4549;p36"/>
          <p:cNvSpPr txBox="1"/>
          <p:nvPr/>
        </p:nvSpPr>
        <p:spPr>
          <a:xfrm>
            <a:off x="8860862" y="4333323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10.12.1.24/24</a:t>
            </a:r>
            <a:endParaRPr/>
          </a:p>
        </p:txBody>
      </p:sp>
      <p:cxnSp>
        <p:nvCxnSpPr>
          <p:cNvPr id="4550" name="Google Shape;4550;p36"/>
          <p:cNvCxnSpPr>
            <a:stCxn id="4539" idx="2"/>
            <a:endCxn id="4496" idx="0"/>
          </p:cNvCxnSpPr>
          <p:nvPr/>
        </p:nvCxnSpPr>
        <p:spPr>
          <a:xfrm>
            <a:off x="9521855" y="4736558"/>
            <a:ext cx="2400" cy="40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51" name="Google Shape;4551;p36"/>
          <p:cNvCxnSpPr>
            <a:stCxn id="4491" idx="3"/>
            <a:endCxn id="4496" idx="2"/>
          </p:cNvCxnSpPr>
          <p:nvPr/>
        </p:nvCxnSpPr>
        <p:spPr>
          <a:xfrm rot="10800000" flipH="1">
            <a:off x="7728947" y="4869392"/>
            <a:ext cx="1795200" cy="8520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52" name="Google Shape;4552;p36"/>
          <p:cNvCxnSpPr>
            <a:stCxn id="4498" idx="2"/>
            <a:endCxn id="4538" idx="0"/>
          </p:cNvCxnSpPr>
          <p:nvPr/>
        </p:nvCxnSpPr>
        <p:spPr>
          <a:xfrm flipH="1">
            <a:off x="9528781" y="2225037"/>
            <a:ext cx="300" cy="3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53" name="Google Shape;4553;p36"/>
          <p:cNvSpPr txBox="1"/>
          <p:nvPr/>
        </p:nvSpPr>
        <p:spPr>
          <a:xfrm>
            <a:off x="9745601" y="2591467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G0/2</a:t>
            </a:r>
            <a:endParaRPr/>
          </a:p>
        </p:txBody>
      </p:sp>
      <p:sp>
        <p:nvSpPr>
          <p:cNvPr id="4554" name="Google Shape;4554;p36"/>
          <p:cNvSpPr txBox="1"/>
          <p:nvPr/>
        </p:nvSpPr>
        <p:spPr>
          <a:xfrm>
            <a:off x="9749442" y="4286362"/>
            <a:ext cx="19604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cxnSp>
        <p:nvCxnSpPr>
          <p:cNvPr id="4555" name="Google Shape;4555;p36"/>
          <p:cNvCxnSpPr>
            <a:stCxn id="4554" idx="2"/>
          </p:cNvCxnSpPr>
          <p:nvPr/>
        </p:nvCxnSpPr>
        <p:spPr>
          <a:xfrm flipH="1">
            <a:off x="9638066" y="4378695"/>
            <a:ext cx="209400" cy="129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56" name="Google Shape;4556;p36"/>
          <p:cNvCxnSpPr>
            <a:stCxn id="4553" idx="0"/>
          </p:cNvCxnSpPr>
          <p:nvPr/>
        </p:nvCxnSpPr>
        <p:spPr>
          <a:xfrm rot="10800000">
            <a:off x="9643825" y="2508067"/>
            <a:ext cx="199800" cy="83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57" name="Google Shape;4557;p36"/>
          <p:cNvCxnSpPr/>
          <p:nvPr/>
        </p:nvCxnSpPr>
        <p:spPr>
          <a:xfrm flipH="1">
            <a:off x="9595341" y="1669243"/>
            <a:ext cx="2088" cy="46346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58" name="Google Shape;4558;p36"/>
          <p:cNvCxnSpPr>
            <a:stCxn id="4495" idx="2"/>
            <a:endCxn id="4498" idx="0"/>
          </p:cNvCxnSpPr>
          <p:nvPr/>
        </p:nvCxnSpPr>
        <p:spPr>
          <a:xfrm flipH="1">
            <a:off x="9529069" y="1669243"/>
            <a:ext cx="2100" cy="463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559" name="Google Shape;4559;p36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11306295" y="3347447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560" name="Google Shape;4560;p36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11765906" y="3343300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4561" name="Google Shape;4561;p36"/>
          <p:cNvSpPr txBox="1"/>
          <p:nvPr/>
        </p:nvSpPr>
        <p:spPr>
          <a:xfrm>
            <a:off x="10273879" y="2360530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G2/11</a:t>
            </a:r>
            <a:endParaRPr/>
          </a:p>
        </p:txBody>
      </p:sp>
      <p:sp>
        <p:nvSpPr>
          <p:cNvPr id="4562" name="Google Shape;4562;p36"/>
          <p:cNvSpPr txBox="1"/>
          <p:nvPr/>
        </p:nvSpPr>
        <p:spPr>
          <a:xfrm>
            <a:off x="10275315" y="2589770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G2/12</a:t>
            </a:r>
            <a:endParaRPr/>
          </a:p>
        </p:txBody>
      </p:sp>
      <p:sp>
        <p:nvSpPr>
          <p:cNvPr id="4563" name="Google Shape;4563;p36"/>
          <p:cNvSpPr txBox="1"/>
          <p:nvPr/>
        </p:nvSpPr>
        <p:spPr>
          <a:xfrm>
            <a:off x="10614582" y="2591466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T1/1-4</a:t>
            </a:r>
            <a:endParaRPr/>
          </a:p>
        </p:txBody>
      </p:sp>
      <p:sp>
        <p:nvSpPr>
          <p:cNvPr id="4564" name="Google Shape;4564;p36"/>
          <p:cNvSpPr txBox="1"/>
          <p:nvPr/>
        </p:nvSpPr>
        <p:spPr>
          <a:xfrm>
            <a:off x="10982408" y="2588767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</a:t>
            </a:r>
            <a:endParaRPr/>
          </a:p>
        </p:txBody>
      </p:sp>
      <p:sp>
        <p:nvSpPr>
          <p:cNvPr id="4565" name="Google Shape;4565;p36"/>
          <p:cNvSpPr txBox="1"/>
          <p:nvPr/>
        </p:nvSpPr>
        <p:spPr>
          <a:xfrm>
            <a:off x="10988296" y="2368799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G2/3</a:t>
            </a:r>
            <a:endParaRPr/>
          </a:p>
        </p:txBody>
      </p:sp>
      <p:sp>
        <p:nvSpPr>
          <p:cNvPr id="4566" name="Google Shape;4566;p36"/>
          <p:cNvSpPr txBox="1"/>
          <p:nvPr/>
        </p:nvSpPr>
        <p:spPr>
          <a:xfrm>
            <a:off x="10977788" y="2148083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T1/5</a:t>
            </a:r>
            <a:endParaRPr/>
          </a:p>
        </p:txBody>
      </p:sp>
      <p:sp>
        <p:nvSpPr>
          <p:cNvPr id="4567" name="Google Shape;4567;p36"/>
          <p:cNvSpPr txBox="1"/>
          <p:nvPr/>
        </p:nvSpPr>
        <p:spPr>
          <a:xfrm>
            <a:off x="10273518" y="4300764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G2/11</a:t>
            </a:r>
            <a:endParaRPr/>
          </a:p>
        </p:txBody>
      </p:sp>
      <p:sp>
        <p:nvSpPr>
          <p:cNvPr id="4568" name="Google Shape;4568;p36"/>
          <p:cNvSpPr txBox="1"/>
          <p:nvPr/>
        </p:nvSpPr>
        <p:spPr>
          <a:xfrm>
            <a:off x="10286551" y="4536559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G2/12</a:t>
            </a:r>
            <a:endParaRPr/>
          </a:p>
        </p:txBody>
      </p:sp>
      <p:sp>
        <p:nvSpPr>
          <p:cNvPr id="4569" name="Google Shape;4569;p36"/>
          <p:cNvSpPr txBox="1"/>
          <p:nvPr/>
        </p:nvSpPr>
        <p:spPr>
          <a:xfrm>
            <a:off x="10614253" y="4290067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T1/1-4</a:t>
            </a:r>
            <a:endParaRPr/>
          </a:p>
        </p:txBody>
      </p:sp>
      <p:sp>
        <p:nvSpPr>
          <p:cNvPr id="4570" name="Google Shape;4570;p36"/>
          <p:cNvSpPr txBox="1"/>
          <p:nvPr/>
        </p:nvSpPr>
        <p:spPr>
          <a:xfrm>
            <a:off x="10943944" y="4283520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</a:t>
            </a:r>
            <a:endParaRPr/>
          </a:p>
        </p:txBody>
      </p:sp>
      <p:sp>
        <p:nvSpPr>
          <p:cNvPr id="4571" name="Google Shape;4571;p36"/>
          <p:cNvSpPr txBox="1"/>
          <p:nvPr/>
        </p:nvSpPr>
        <p:spPr>
          <a:xfrm>
            <a:off x="10942327" y="4535987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G2/3</a:t>
            </a:r>
            <a:endParaRPr/>
          </a:p>
        </p:txBody>
      </p:sp>
      <p:sp>
        <p:nvSpPr>
          <p:cNvPr id="4572" name="Google Shape;4572;p36"/>
          <p:cNvSpPr txBox="1"/>
          <p:nvPr/>
        </p:nvSpPr>
        <p:spPr>
          <a:xfrm>
            <a:off x="10951009" y="4765955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T1/5</a:t>
            </a:r>
            <a:endParaRPr/>
          </a:p>
        </p:txBody>
      </p:sp>
      <p:cxnSp>
        <p:nvCxnSpPr>
          <p:cNvPr id="4573" name="Google Shape;4573;p36"/>
          <p:cNvCxnSpPr>
            <a:stCxn id="4574" idx="3"/>
            <a:endCxn id="4565" idx="1"/>
          </p:cNvCxnSpPr>
          <p:nvPr/>
        </p:nvCxnSpPr>
        <p:spPr>
          <a:xfrm>
            <a:off x="10912531" y="2408683"/>
            <a:ext cx="75900" cy="6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75" name="Google Shape;4575;p36"/>
          <p:cNvCxnSpPr>
            <a:stCxn id="4574" idx="1"/>
            <a:endCxn id="4561" idx="3"/>
          </p:cNvCxnSpPr>
          <p:nvPr/>
        </p:nvCxnSpPr>
        <p:spPr>
          <a:xfrm rot="10800000">
            <a:off x="10522140" y="2406583"/>
            <a:ext cx="417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76" name="Google Shape;4576;p36"/>
          <p:cNvCxnSpPr>
            <a:stCxn id="4566" idx="2"/>
          </p:cNvCxnSpPr>
          <p:nvPr/>
        </p:nvCxnSpPr>
        <p:spPr>
          <a:xfrm flipH="1">
            <a:off x="10844174" y="2240416"/>
            <a:ext cx="257700" cy="65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77" name="Google Shape;4577;p36"/>
          <p:cNvCxnSpPr>
            <a:stCxn id="4564" idx="0"/>
          </p:cNvCxnSpPr>
          <p:nvPr/>
        </p:nvCxnSpPr>
        <p:spPr>
          <a:xfrm rot="10800000">
            <a:off x="10844294" y="2508067"/>
            <a:ext cx="262200" cy="80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78" name="Google Shape;4578;p36"/>
          <p:cNvCxnSpPr>
            <a:stCxn id="4574" idx="2"/>
            <a:endCxn id="4563" idx="0"/>
          </p:cNvCxnSpPr>
          <p:nvPr/>
        </p:nvCxnSpPr>
        <p:spPr>
          <a:xfrm>
            <a:off x="10738185" y="2559559"/>
            <a:ext cx="600" cy="31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79" name="Google Shape;4579;p36"/>
          <p:cNvCxnSpPr>
            <a:stCxn id="4562" idx="0"/>
          </p:cNvCxnSpPr>
          <p:nvPr/>
        </p:nvCxnSpPr>
        <p:spPr>
          <a:xfrm rot="10800000" flipH="1">
            <a:off x="10399401" y="2507870"/>
            <a:ext cx="240000" cy="81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574" name="Google Shape;4574;p36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10563840" y="2257807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580" name="Google Shape;4580;p36"/>
          <p:cNvCxnSpPr>
            <a:stCxn id="4570" idx="2"/>
          </p:cNvCxnSpPr>
          <p:nvPr/>
        </p:nvCxnSpPr>
        <p:spPr>
          <a:xfrm flipH="1">
            <a:off x="10844230" y="4375853"/>
            <a:ext cx="223800" cy="126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81" name="Google Shape;4581;p36"/>
          <p:cNvCxnSpPr>
            <a:stCxn id="4572" idx="0"/>
          </p:cNvCxnSpPr>
          <p:nvPr/>
        </p:nvCxnSpPr>
        <p:spPr>
          <a:xfrm rot="10800000">
            <a:off x="10844095" y="4685255"/>
            <a:ext cx="231000" cy="80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82" name="Google Shape;4582;p36"/>
          <p:cNvCxnSpPr>
            <a:stCxn id="4567" idx="2"/>
          </p:cNvCxnSpPr>
          <p:nvPr/>
        </p:nvCxnSpPr>
        <p:spPr>
          <a:xfrm>
            <a:off x="10397604" y="4393097"/>
            <a:ext cx="224400" cy="9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83" name="Google Shape;4583;p36"/>
          <p:cNvCxnSpPr>
            <a:stCxn id="4584" idx="0"/>
            <a:endCxn id="4569" idx="2"/>
          </p:cNvCxnSpPr>
          <p:nvPr/>
        </p:nvCxnSpPr>
        <p:spPr>
          <a:xfrm rot="10800000">
            <a:off x="10738295" y="4382532"/>
            <a:ext cx="1200" cy="50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85" name="Google Shape;4585;p36"/>
          <p:cNvCxnSpPr>
            <a:stCxn id="4584" idx="1"/>
            <a:endCxn id="4568" idx="3"/>
          </p:cNvCxnSpPr>
          <p:nvPr/>
        </p:nvCxnSpPr>
        <p:spPr>
          <a:xfrm rot="10800000">
            <a:off x="10534849" y="4582608"/>
            <a:ext cx="30300" cy="1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86" name="Google Shape;4586;p36"/>
          <p:cNvCxnSpPr>
            <a:stCxn id="4584" idx="3"/>
            <a:endCxn id="4571" idx="1"/>
          </p:cNvCxnSpPr>
          <p:nvPr/>
        </p:nvCxnSpPr>
        <p:spPr>
          <a:xfrm rot="10800000" flipH="1">
            <a:off x="10913840" y="4582008"/>
            <a:ext cx="285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584" name="Google Shape;4584;p36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10565149" y="4433232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587" name="Google Shape;4587;p36"/>
          <p:cNvCxnSpPr>
            <a:stCxn id="4553" idx="2"/>
            <a:endCxn id="4567" idx="0"/>
          </p:cNvCxnSpPr>
          <p:nvPr/>
        </p:nvCxnSpPr>
        <p:spPr>
          <a:xfrm>
            <a:off x="9843625" y="2683800"/>
            <a:ext cx="554100" cy="1617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88" name="Google Shape;4588;p36"/>
          <p:cNvCxnSpPr>
            <a:stCxn id="4554" idx="0"/>
            <a:endCxn id="4562" idx="2"/>
          </p:cNvCxnSpPr>
          <p:nvPr/>
        </p:nvCxnSpPr>
        <p:spPr>
          <a:xfrm rot="10800000" flipH="1">
            <a:off x="9847466" y="2681962"/>
            <a:ext cx="552000" cy="1604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89" name="Google Shape;4589;p36"/>
          <p:cNvCxnSpPr/>
          <p:nvPr/>
        </p:nvCxnSpPr>
        <p:spPr>
          <a:xfrm flipH="1">
            <a:off x="10650069" y="2683799"/>
            <a:ext cx="329" cy="1606268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90" name="Google Shape;4590;p36"/>
          <p:cNvCxnSpPr/>
          <p:nvPr/>
        </p:nvCxnSpPr>
        <p:spPr>
          <a:xfrm flipH="1">
            <a:off x="10819544" y="2683799"/>
            <a:ext cx="329" cy="1606268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91" name="Google Shape;4591;p36"/>
          <p:cNvCxnSpPr>
            <a:stCxn id="4563" idx="2"/>
            <a:endCxn id="4569" idx="0"/>
          </p:cNvCxnSpPr>
          <p:nvPr/>
        </p:nvCxnSpPr>
        <p:spPr>
          <a:xfrm flipH="1">
            <a:off x="10738368" y="2683799"/>
            <a:ext cx="300" cy="1606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592" name="Google Shape;4592;p36"/>
          <p:cNvSpPr/>
          <p:nvPr/>
        </p:nvSpPr>
        <p:spPr>
          <a:xfrm>
            <a:off x="10545423" y="3315381"/>
            <a:ext cx="398473" cy="158438"/>
          </a:xfrm>
          <a:prstGeom prst="ellipse">
            <a:avLst/>
          </a:prstGeom>
          <a:noFill/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593" name="Google Shape;4593;p36"/>
          <p:cNvSpPr txBox="1"/>
          <p:nvPr/>
        </p:nvSpPr>
        <p:spPr>
          <a:xfrm>
            <a:off x="11815735" y="3196910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sp>
        <p:nvSpPr>
          <p:cNvPr id="4594" name="Google Shape;4594;p36"/>
          <p:cNvSpPr txBox="1"/>
          <p:nvPr/>
        </p:nvSpPr>
        <p:spPr>
          <a:xfrm>
            <a:off x="11817305" y="3702853"/>
            <a:ext cx="24817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G0/2</a:t>
            </a:r>
            <a:endParaRPr/>
          </a:p>
        </p:txBody>
      </p:sp>
      <p:sp>
        <p:nvSpPr>
          <p:cNvPr id="4595" name="Google Shape;4595;p36"/>
          <p:cNvSpPr txBox="1"/>
          <p:nvPr/>
        </p:nvSpPr>
        <p:spPr>
          <a:xfrm>
            <a:off x="11394642" y="3200679"/>
            <a:ext cx="17452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4596" name="Google Shape;4596;p36"/>
          <p:cNvSpPr txBox="1"/>
          <p:nvPr/>
        </p:nvSpPr>
        <p:spPr>
          <a:xfrm>
            <a:off x="11394642" y="3702730"/>
            <a:ext cx="17452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cxnSp>
        <p:nvCxnSpPr>
          <p:cNvPr id="4597" name="Google Shape;4597;p36"/>
          <p:cNvCxnSpPr>
            <a:stCxn id="4595" idx="2"/>
            <a:endCxn id="4559" idx="0"/>
          </p:cNvCxnSpPr>
          <p:nvPr/>
        </p:nvCxnSpPr>
        <p:spPr>
          <a:xfrm flipH="1">
            <a:off x="11480704" y="3293012"/>
            <a:ext cx="1200" cy="54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98" name="Google Shape;4598;p36"/>
          <p:cNvCxnSpPr>
            <a:stCxn id="4596" idx="0"/>
            <a:endCxn id="4559" idx="2"/>
          </p:cNvCxnSpPr>
          <p:nvPr/>
        </p:nvCxnSpPr>
        <p:spPr>
          <a:xfrm rot="10800000">
            <a:off x="11480704" y="3649330"/>
            <a:ext cx="1200" cy="53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599" name="Google Shape;4599;p36"/>
          <p:cNvCxnSpPr>
            <a:stCxn id="4593" idx="2"/>
            <a:endCxn id="4560" idx="0"/>
          </p:cNvCxnSpPr>
          <p:nvPr/>
        </p:nvCxnSpPr>
        <p:spPr>
          <a:xfrm>
            <a:off x="11939821" y="3289243"/>
            <a:ext cx="300" cy="54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600" name="Google Shape;4600;p36"/>
          <p:cNvCxnSpPr>
            <a:stCxn id="4594" idx="0"/>
            <a:endCxn id="4560" idx="2"/>
          </p:cNvCxnSpPr>
          <p:nvPr/>
        </p:nvCxnSpPr>
        <p:spPr>
          <a:xfrm rot="10800000">
            <a:off x="11940191" y="3644953"/>
            <a:ext cx="1200" cy="57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601" name="Google Shape;4601;p36"/>
          <p:cNvCxnSpPr>
            <a:stCxn id="4564" idx="3"/>
            <a:endCxn id="4595" idx="0"/>
          </p:cNvCxnSpPr>
          <p:nvPr/>
        </p:nvCxnSpPr>
        <p:spPr>
          <a:xfrm>
            <a:off x="11230580" y="2634933"/>
            <a:ext cx="251400" cy="5658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602" name="Google Shape;4602;p36"/>
          <p:cNvCxnSpPr>
            <a:stCxn id="4570" idx="3"/>
            <a:endCxn id="4596" idx="2"/>
          </p:cNvCxnSpPr>
          <p:nvPr/>
        </p:nvCxnSpPr>
        <p:spPr>
          <a:xfrm rot="10800000" flipH="1">
            <a:off x="11192116" y="3795086"/>
            <a:ext cx="289800" cy="5346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603" name="Google Shape;4603;p36"/>
          <p:cNvCxnSpPr>
            <a:stCxn id="4565" idx="3"/>
            <a:endCxn id="4593" idx="0"/>
          </p:cNvCxnSpPr>
          <p:nvPr/>
        </p:nvCxnSpPr>
        <p:spPr>
          <a:xfrm>
            <a:off x="11236468" y="2414966"/>
            <a:ext cx="703500" cy="7818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604" name="Google Shape;4604;p36"/>
          <p:cNvCxnSpPr>
            <a:stCxn id="4571" idx="3"/>
            <a:endCxn id="4594" idx="2"/>
          </p:cNvCxnSpPr>
          <p:nvPr/>
        </p:nvCxnSpPr>
        <p:spPr>
          <a:xfrm rot="10800000" flipH="1">
            <a:off x="11190499" y="3795254"/>
            <a:ext cx="750900" cy="7869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605" name="Google Shape;4605;p36"/>
          <p:cNvCxnSpPr>
            <a:stCxn id="4568" idx="1"/>
            <a:endCxn id="4543" idx="3"/>
          </p:cNvCxnSpPr>
          <p:nvPr/>
        </p:nvCxnSpPr>
        <p:spPr>
          <a:xfrm flipH="1">
            <a:off x="9942151" y="4582725"/>
            <a:ext cx="344400" cy="2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606" name="Google Shape;4606;p36"/>
          <p:cNvCxnSpPr>
            <a:stCxn id="4542" idx="3"/>
            <a:endCxn id="4561" idx="1"/>
          </p:cNvCxnSpPr>
          <p:nvPr/>
        </p:nvCxnSpPr>
        <p:spPr>
          <a:xfrm rot="10800000" flipH="1">
            <a:off x="9941649" y="2406559"/>
            <a:ext cx="3321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07" name="Google Shape;4607;p36"/>
          <p:cNvSpPr txBox="1"/>
          <p:nvPr/>
        </p:nvSpPr>
        <p:spPr>
          <a:xfrm>
            <a:off x="10224238" y="1892036"/>
            <a:ext cx="395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SW21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C9407R</a:t>
            </a:r>
            <a:endParaRPr/>
          </a:p>
        </p:txBody>
      </p:sp>
      <p:sp>
        <p:nvSpPr>
          <p:cNvPr id="4608" name="Google Shape;4608;p36"/>
          <p:cNvSpPr txBox="1"/>
          <p:nvPr/>
        </p:nvSpPr>
        <p:spPr>
          <a:xfrm>
            <a:off x="10547489" y="4794199"/>
            <a:ext cx="39594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SW22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C9407R</a:t>
            </a:r>
            <a:endParaRPr/>
          </a:p>
        </p:txBody>
      </p:sp>
      <p:sp>
        <p:nvSpPr>
          <p:cNvPr id="4609" name="Google Shape;4609;p36"/>
          <p:cNvSpPr txBox="1"/>
          <p:nvPr/>
        </p:nvSpPr>
        <p:spPr>
          <a:xfrm>
            <a:off x="10165051" y="2098042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10.12.1.21/24</a:t>
            </a:r>
            <a:endParaRPr/>
          </a:p>
        </p:txBody>
      </p:sp>
      <p:sp>
        <p:nvSpPr>
          <p:cNvPr id="4610" name="Google Shape;4610;p36"/>
          <p:cNvSpPr txBox="1"/>
          <p:nvPr/>
        </p:nvSpPr>
        <p:spPr>
          <a:xfrm>
            <a:off x="10469327" y="5007435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10.12.1.22/24</a:t>
            </a:r>
            <a:endParaRPr/>
          </a:p>
        </p:txBody>
      </p:sp>
      <p:sp>
        <p:nvSpPr>
          <p:cNvPr id="4479" name="Google Shape;4479;p36"/>
          <p:cNvSpPr txBox="1"/>
          <p:nvPr/>
        </p:nvSpPr>
        <p:spPr>
          <a:xfrm>
            <a:off x="3624149" y="188992"/>
            <a:ext cx="1548822" cy="276999"/>
          </a:xfrm>
          <a:prstGeom prst="rect">
            <a:avLst/>
          </a:prstGeom>
          <a:gradFill>
            <a:gsLst>
              <a:gs pos="0">
                <a:srgbClr val="5F82CA"/>
              </a:gs>
              <a:gs pos="50000">
                <a:srgbClr val="3C70CA"/>
              </a:gs>
              <a:gs pos="100000">
                <a:srgbClr val="2E60B9"/>
              </a:gs>
            </a:gsLst>
            <a:lin ang="5400000" scaled="0"/>
          </a:gradFill>
          <a:ln w="9525" cap="flat" cmpd="sng">
            <a:solidFill>
              <a:srgbClr val="4472C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From Additional Floor</a:t>
            </a:r>
            <a:endParaRPr/>
          </a:p>
        </p:txBody>
      </p:sp>
      <p:sp>
        <p:nvSpPr>
          <p:cNvPr id="4611" name="Google Shape;4611;p36"/>
          <p:cNvSpPr txBox="1"/>
          <p:nvPr/>
        </p:nvSpPr>
        <p:spPr>
          <a:xfrm>
            <a:off x="5805616" y="186002"/>
            <a:ext cx="3347904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Arial"/>
              <a:buNone/>
            </a:pPr>
            <a:r>
              <a:rPr lang="en-US" sz="1600" b="1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Campus Design: Additional Building</a:t>
            </a:r>
            <a:endParaRPr/>
          </a:p>
        </p:txBody>
      </p:sp>
      <p:cxnSp>
        <p:nvCxnSpPr>
          <p:cNvPr id="4612" name="Google Shape;4612;p36"/>
          <p:cNvCxnSpPr>
            <a:endCxn id="4566" idx="0"/>
          </p:cNvCxnSpPr>
          <p:nvPr/>
        </p:nvCxnSpPr>
        <p:spPr>
          <a:xfrm>
            <a:off x="11075174" y="417683"/>
            <a:ext cx="26700" cy="1730400"/>
          </a:xfrm>
          <a:prstGeom prst="straightConnector1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4613" name="Google Shape;4613;p36"/>
          <p:cNvSpPr txBox="1"/>
          <p:nvPr/>
        </p:nvSpPr>
        <p:spPr>
          <a:xfrm>
            <a:off x="10317731" y="183405"/>
            <a:ext cx="1728358" cy="276999"/>
          </a:xfrm>
          <a:prstGeom prst="rect">
            <a:avLst/>
          </a:prstGeom>
          <a:gradFill>
            <a:gsLst>
              <a:gs pos="0">
                <a:srgbClr val="5F82CA"/>
              </a:gs>
              <a:gs pos="50000">
                <a:srgbClr val="3C70CA"/>
              </a:gs>
              <a:gs pos="100000">
                <a:srgbClr val="2E60B9"/>
              </a:gs>
            </a:gsLst>
            <a:lin ang="5400000" scaled="0"/>
          </a:gradFill>
          <a:ln w="9525" cap="flat" cmpd="sng">
            <a:solidFill>
              <a:srgbClr val="4472C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From Additional Building</a:t>
            </a:r>
            <a:endParaRPr/>
          </a:p>
        </p:txBody>
      </p:sp>
      <p:cxnSp>
        <p:nvCxnSpPr>
          <p:cNvPr id="4614" name="Google Shape;4614;p36"/>
          <p:cNvCxnSpPr>
            <a:endCxn id="4572" idx="3"/>
          </p:cNvCxnSpPr>
          <p:nvPr/>
        </p:nvCxnSpPr>
        <p:spPr>
          <a:xfrm rot="5400000">
            <a:off x="9279931" y="2379572"/>
            <a:ext cx="4351800" cy="513300"/>
          </a:xfrm>
          <a:prstGeom prst="bentConnector2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4615" name="Google Shape;4615;p36"/>
          <p:cNvSpPr/>
          <p:nvPr/>
        </p:nvSpPr>
        <p:spPr>
          <a:xfrm>
            <a:off x="5476973" y="0"/>
            <a:ext cx="188892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616" name="Google Shape;4616;p36"/>
          <p:cNvSpPr txBox="1"/>
          <p:nvPr/>
        </p:nvSpPr>
        <p:spPr>
          <a:xfrm>
            <a:off x="10275725" y="2214299"/>
            <a:ext cx="248172" cy="92333"/>
          </a:xfrm>
          <a:prstGeom prst="rect">
            <a:avLst/>
          </a:prstGeom>
          <a:gradFill>
            <a:gsLst>
              <a:gs pos="0">
                <a:srgbClr val="5F82CA"/>
              </a:gs>
              <a:gs pos="50000">
                <a:srgbClr val="3C70CA"/>
              </a:gs>
              <a:gs pos="100000">
                <a:srgbClr val="2E60B9"/>
              </a:gs>
            </a:gsLst>
            <a:lin ang="5400000" scaled="0"/>
          </a:gradFill>
          <a:ln w="9525" cap="flat" cmpd="sng">
            <a:solidFill>
              <a:srgbClr val="4472C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G2/10</a:t>
            </a:r>
            <a:endParaRPr/>
          </a:p>
        </p:txBody>
      </p:sp>
      <p:sp>
        <p:nvSpPr>
          <p:cNvPr id="4617" name="Google Shape;4617;p36"/>
          <p:cNvSpPr txBox="1"/>
          <p:nvPr/>
        </p:nvSpPr>
        <p:spPr>
          <a:xfrm>
            <a:off x="9515563" y="5941908"/>
            <a:ext cx="1561646" cy="215444"/>
          </a:xfrm>
          <a:prstGeom prst="rect">
            <a:avLst/>
          </a:prstGeom>
          <a:gradFill>
            <a:gsLst>
              <a:gs pos="0">
                <a:srgbClr val="5F82CA"/>
              </a:gs>
              <a:gs pos="50000">
                <a:srgbClr val="3C70CA"/>
              </a:gs>
              <a:gs pos="100000">
                <a:srgbClr val="2E60B9"/>
              </a:gs>
            </a:gsLst>
            <a:lin ang="5400000" scaled="0"/>
          </a:gradFill>
          <a:ln w="9525" cap="flat" cmpd="sng">
            <a:solidFill>
              <a:srgbClr val="4472C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To Additional Floor: This Building</a:t>
            </a:r>
            <a:endParaRPr/>
          </a:p>
        </p:txBody>
      </p:sp>
      <p:cxnSp>
        <p:nvCxnSpPr>
          <p:cNvPr id="4618" name="Google Shape;4618;p36"/>
          <p:cNvCxnSpPr>
            <a:stCxn id="4619" idx="2"/>
          </p:cNvCxnSpPr>
          <p:nvPr/>
        </p:nvCxnSpPr>
        <p:spPr>
          <a:xfrm>
            <a:off x="10420472" y="4849803"/>
            <a:ext cx="12900" cy="1089300"/>
          </a:xfrm>
          <a:prstGeom prst="straightConnector1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620" name="Google Shape;4620;p36"/>
          <p:cNvCxnSpPr>
            <a:stCxn id="4616" idx="1"/>
          </p:cNvCxnSpPr>
          <p:nvPr/>
        </p:nvCxnSpPr>
        <p:spPr>
          <a:xfrm flipH="1">
            <a:off x="10116125" y="2260466"/>
            <a:ext cx="159600" cy="3678600"/>
          </a:xfrm>
          <a:prstGeom prst="bentConnector2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621" name="Google Shape;4621;p36"/>
          <p:cNvCxnSpPr>
            <a:stCxn id="4619" idx="0"/>
          </p:cNvCxnSpPr>
          <p:nvPr/>
        </p:nvCxnSpPr>
        <p:spPr>
          <a:xfrm rot="10800000" flipH="1">
            <a:off x="10420472" y="4685170"/>
            <a:ext cx="219000" cy="72300"/>
          </a:xfrm>
          <a:prstGeom prst="straightConnector1">
            <a:avLst/>
          </a:prstGeom>
          <a:noFill/>
          <a:ln w="19050" cap="flat" cmpd="sng">
            <a:solidFill>
              <a:srgbClr val="5B9BD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19" name="Google Shape;4619;p36"/>
          <p:cNvSpPr txBox="1"/>
          <p:nvPr/>
        </p:nvSpPr>
        <p:spPr>
          <a:xfrm>
            <a:off x="10296386" y="4757470"/>
            <a:ext cx="248172" cy="92333"/>
          </a:xfrm>
          <a:prstGeom prst="rect">
            <a:avLst/>
          </a:prstGeom>
          <a:gradFill>
            <a:gsLst>
              <a:gs pos="0">
                <a:srgbClr val="5F82CA"/>
              </a:gs>
              <a:gs pos="50000">
                <a:srgbClr val="3C70CA"/>
              </a:gs>
              <a:gs pos="100000">
                <a:srgbClr val="2E60B9"/>
              </a:gs>
            </a:gsLst>
            <a:lin ang="5400000" scaled="0"/>
          </a:gradFill>
          <a:ln w="9525" cap="flat" cmpd="sng">
            <a:solidFill>
              <a:srgbClr val="4472C4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G2/10</a:t>
            </a:r>
            <a:endParaRPr/>
          </a:p>
        </p:txBody>
      </p:sp>
      <p:sp>
        <p:nvSpPr>
          <p:cNvPr id="4622" name="Google Shape;4622;p36"/>
          <p:cNvSpPr txBox="1"/>
          <p:nvPr/>
        </p:nvSpPr>
        <p:spPr>
          <a:xfrm>
            <a:off x="10907494" y="2836900"/>
            <a:ext cx="46487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WC21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AIR-CT5520-K9</a:t>
            </a:r>
            <a:endParaRPr/>
          </a:p>
        </p:txBody>
      </p:sp>
      <p:sp>
        <p:nvSpPr>
          <p:cNvPr id="4623" name="Google Shape;4623;p36"/>
          <p:cNvSpPr txBox="1"/>
          <p:nvPr/>
        </p:nvSpPr>
        <p:spPr>
          <a:xfrm>
            <a:off x="10871791" y="3053889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10.12.1.51/24</a:t>
            </a:r>
            <a:endParaRPr/>
          </a:p>
        </p:txBody>
      </p:sp>
      <p:cxnSp>
        <p:nvCxnSpPr>
          <p:cNvPr id="4624" name="Google Shape;4624;p36"/>
          <p:cNvCxnSpPr>
            <a:stCxn id="4623" idx="2"/>
          </p:cNvCxnSpPr>
          <p:nvPr/>
        </p:nvCxnSpPr>
        <p:spPr>
          <a:xfrm>
            <a:off x="11147123" y="3146222"/>
            <a:ext cx="209100" cy="248400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25" name="Google Shape;4625;p36"/>
          <p:cNvSpPr txBox="1"/>
          <p:nvPr/>
        </p:nvSpPr>
        <p:spPr>
          <a:xfrm>
            <a:off x="10921899" y="3794117"/>
            <a:ext cx="42639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FPR21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FP2130-X</a:t>
            </a:r>
            <a:endParaRPr/>
          </a:p>
        </p:txBody>
      </p:sp>
      <p:sp>
        <p:nvSpPr>
          <p:cNvPr id="4626" name="Google Shape;4626;p36"/>
          <p:cNvSpPr txBox="1"/>
          <p:nvPr/>
        </p:nvSpPr>
        <p:spPr>
          <a:xfrm>
            <a:off x="10883199" y="4006227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10.12.1.51/24</a:t>
            </a:r>
            <a:endParaRPr/>
          </a:p>
        </p:txBody>
      </p:sp>
      <p:cxnSp>
        <p:nvCxnSpPr>
          <p:cNvPr id="4627" name="Google Shape;4627;p36"/>
          <p:cNvCxnSpPr>
            <a:stCxn id="4626" idx="3"/>
          </p:cNvCxnSpPr>
          <p:nvPr/>
        </p:nvCxnSpPr>
        <p:spPr>
          <a:xfrm rot="10800000" flipH="1">
            <a:off x="11433863" y="3598193"/>
            <a:ext cx="370200" cy="454200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628" name="Google Shape;4628;p36"/>
          <p:cNvSpPr txBox="1"/>
          <p:nvPr/>
        </p:nvSpPr>
        <p:spPr>
          <a:xfrm>
            <a:off x="187090" y="1058499"/>
            <a:ext cx="759824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CC1F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CC1F"/>
                </a:solidFill>
                <a:latin typeface="Arial"/>
                <a:ea typeface="Arial"/>
                <a:cs typeface="Arial"/>
                <a:sym typeface="Arial"/>
              </a:rPr>
              <a:t>Email</a:t>
            </a:r>
            <a:endParaRPr/>
          </a:p>
        </p:txBody>
      </p:sp>
      <p:sp>
        <p:nvSpPr>
          <p:cNvPr id="4629" name="Google Shape;4629;p36"/>
          <p:cNvSpPr txBox="1"/>
          <p:nvPr/>
        </p:nvSpPr>
        <p:spPr>
          <a:xfrm>
            <a:off x="147385" y="2091954"/>
            <a:ext cx="79952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47521"/>
                </a:solidFill>
                <a:latin typeface="Arial"/>
                <a:ea typeface="Arial"/>
                <a:cs typeface="Arial"/>
                <a:sym typeface="Arial"/>
              </a:rPr>
              <a:t>Guest Wireless</a:t>
            </a:r>
            <a:endParaRPr/>
          </a:p>
        </p:txBody>
      </p:sp>
      <p:sp>
        <p:nvSpPr>
          <p:cNvPr id="4630" name="Google Shape;4630;p36"/>
          <p:cNvSpPr txBox="1"/>
          <p:nvPr/>
        </p:nvSpPr>
        <p:spPr>
          <a:xfrm>
            <a:off x="542957" y="3144662"/>
            <a:ext cx="403957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81B7E6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81B7E6"/>
                </a:solidFill>
                <a:latin typeface="Arial"/>
                <a:ea typeface="Arial"/>
                <a:cs typeface="Arial"/>
                <a:sym typeface="Arial"/>
              </a:rPr>
              <a:t>Web</a:t>
            </a:r>
            <a:endParaRPr/>
          </a:p>
        </p:txBody>
      </p:sp>
      <p:sp>
        <p:nvSpPr>
          <p:cNvPr id="4631" name="Google Shape;4631;p36"/>
          <p:cNvSpPr txBox="1"/>
          <p:nvPr/>
        </p:nvSpPr>
        <p:spPr>
          <a:xfrm>
            <a:off x="58850" y="4278408"/>
            <a:ext cx="888064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E835C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E835C"/>
                </a:solidFill>
                <a:latin typeface="Arial"/>
                <a:ea typeface="Arial"/>
                <a:cs typeface="Arial"/>
                <a:sym typeface="Arial"/>
              </a:rPr>
              <a:t>Communication</a:t>
            </a:r>
            <a:endParaRPr/>
          </a:p>
        </p:txBody>
      </p:sp>
      <p:sp>
        <p:nvSpPr>
          <p:cNvPr id="4632" name="Google Shape;4632;p36"/>
          <p:cNvSpPr txBox="1"/>
          <p:nvPr/>
        </p:nvSpPr>
        <p:spPr>
          <a:xfrm>
            <a:off x="222357" y="5405269"/>
            <a:ext cx="724557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F54A1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F54A1"/>
                </a:solidFill>
                <a:latin typeface="Arial"/>
                <a:ea typeface="Arial"/>
                <a:cs typeface="Arial"/>
                <a:sym typeface="Arial"/>
              </a:rPr>
              <a:t>Third Parties</a:t>
            </a:r>
            <a:endParaRPr/>
          </a:p>
        </p:txBody>
      </p:sp>
      <p:sp>
        <p:nvSpPr>
          <p:cNvPr id="4633" name="Google Shape;4633;p36"/>
          <p:cNvSpPr txBox="1"/>
          <p:nvPr/>
        </p:nvSpPr>
        <p:spPr>
          <a:xfrm>
            <a:off x="5924095" y="1190090"/>
            <a:ext cx="759824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CC1F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FCC1F"/>
                </a:solidFill>
                <a:latin typeface="Arial"/>
                <a:ea typeface="Arial"/>
                <a:cs typeface="Arial"/>
                <a:sym typeface="Arial"/>
              </a:rPr>
              <a:t>Email</a:t>
            </a:r>
            <a:endParaRPr/>
          </a:p>
        </p:txBody>
      </p:sp>
      <p:sp>
        <p:nvSpPr>
          <p:cNvPr id="4634" name="Google Shape;4634;p36"/>
          <p:cNvSpPr txBox="1"/>
          <p:nvPr/>
        </p:nvSpPr>
        <p:spPr>
          <a:xfrm>
            <a:off x="5884390" y="2223545"/>
            <a:ext cx="799529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0">
            <a:spAutoFit/>
          </a:bodyPr>
          <a:lstStyle/>
          <a:p>
            <a:pPr marL="0" marR="0" lvl="0" indent="0" algn="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F47521"/>
                </a:solidFill>
                <a:latin typeface="Arial"/>
                <a:ea typeface="Arial"/>
                <a:cs typeface="Arial"/>
                <a:sym typeface="Arial"/>
              </a:rPr>
              <a:t>Guest Wireless</a:t>
            </a:r>
            <a:endParaRPr/>
          </a:p>
        </p:txBody>
      </p:sp>
      <p:sp>
        <p:nvSpPr>
          <p:cNvPr id="4635" name="Google Shape;4635;p36"/>
          <p:cNvSpPr txBox="1"/>
          <p:nvPr/>
        </p:nvSpPr>
        <p:spPr>
          <a:xfrm>
            <a:off x="6279962" y="3276253"/>
            <a:ext cx="403957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81B7E6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81B7E6"/>
                </a:solidFill>
                <a:latin typeface="Arial"/>
                <a:ea typeface="Arial"/>
                <a:cs typeface="Arial"/>
                <a:sym typeface="Arial"/>
              </a:rPr>
              <a:t>Web</a:t>
            </a:r>
            <a:endParaRPr/>
          </a:p>
        </p:txBody>
      </p:sp>
      <p:sp>
        <p:nvSpPr>
          <p:cNvPr id="4636" name="Google Shape;4636;p36"/>
          <p:cNvSpPr txBox="1"/>
          <p:nvPr/>
        </p:nvSpPr>
        <p:spPr>
          <a:xfrm>
            <a:off x="5795855" y="4409999"/>
            <a:ext cx="888064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E835C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E835C"/>
                </a:solidFill>
                <a:latin typeface="Arial"/>
                <a:ea typeface="Arial"/>
                <a:cs typeface="Arial"/>
                <a:sym typeface="Arial"/>
              </a:rPr>
              <a:t>Communication</a:t>
            </a:r>
            <a:endParaRPr/>
          </a:p>
        </p:txBody>
      </p:sp>
      <p:sp>
        <p:nvSpPr>
          <p:cNvPr id="4637" name="Google Shape;4637;p36"/>
          <p:cNvSpPr txBox="1"/>
          <p:nvPr/>
        </p:nvSpPr>
        <p:spPr>
          <a:xfrm>
            <a:off x="5959362" y="5536860"/>
            <a:ext cx="724557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F54A1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00">
                <a:solidFill>
                  <a:srgbClr val="9F54A1"/>
                </a:solidFill>
                <a:latin typeface="Arial"/>
                <a:ea typeface="Arial"/>
                <a:cs typeface="Arial"/>
                <a:sym typeface="Arial"/>
              </a:rPr>
              <a:t>Third Parties</a:t>
            </a:r>
            <a:endParaRPr/>
          </a:p>
        </p:txBody>
      </p:sp>
    </p:spTree>
  </p:cSld>
  <p:clrMapOvr>
    <a:masterClrMapping/>
  </p:clrMapOvr>
  <p:transition spd="slow">
    <p:wipe dir="r"/>
  </p:transition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46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43" name="Google Shape;4643;p37"/>
          <p:cNvPicPr preferRelativeResize="0"/>
          <p:nvPr/>
        </p:nvPicPr>
        <p:blipFill rotWithShape="1">
          <a:blip r:embed="rId3">
            <a:alphaModFix/>
          </a:blip>
          <a:srcRect t="-1080" b="-1113"/>
          <a:stretch/>
        </p:blipFill>
        <p:spPr>
          <a:xfrm rot="-7057133">
            <a:off x="-1308669" y="-2549729"/>
            <a:ext cx="12195678" cy="1342686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644" name="Google Shape;4644;p37"/>
          <p:cNvGrpSpPr/>
          <p:nvPr/>
        </p:nvGrpSpPr>
        <p:grpSpPr>
          <a:xfrm rot="-5400000">
            <a:off x="5876260" y="6235812"/>
            <a:ext cx="514628" cy="68092"/>
            <a:chOff x="2196024" y="6654507"/>
            <a:chExt cx="514628" cy="68092"/>
          </a:xfrm>
        </p:grpSpPr>
        <p:cxnSp>
          <p:nvCxnSpPr>
            <p:cNvPr id="4645" name="Google Shape;4645;p37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646" name="Google Shape;4646;p37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647" name="Google Shape;4647;p37"/>
          <p:cNvSpPr/>
          <p:nvPr/>
        </p:nvSpPr>
        <p:spPr>
          <a:xfrm>
            <a:off x="1604172" y="1022819"/>
            <a:ext cx="9065863" cy="5320014"/>
          </a:xfrm>
          <a:prstGeom prst="roundRect">
            <a:avLst>
              <a:gd name="adj" fmla="val 7267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8" name="Google Shape;4648;p37"/>
          <p:cNvSpPr txBox="1"/>
          <p:nvPr/>
        </p:nvSpPr>
        <p:spPr>
          <a:xfrm>
            <a:off x="5868093" y="6583869"/>
            <a:ext cx="541816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Services</a:t>
            </a:r>
            <a:endParaRPr/>
          </a:p>
        </p:txBody>
      </p:sp>
      <p:sp>
        <p:nvSpPr>
          <p:cNvPr id="4649" name="Google Shape;4649;p37"/>
          <p:cNvSpPr txBox="1">
            <a:spLocks noGrp="1"/>
          </p:cNvSpPr>
          <p:nvPr>
            <p:ph type="title"/>
          </p:nvPr>
        </p:nvSpPr>
        <p:spPr>
          <a:xfrm>
            <a:off x="0" y="98242"/>
            <a:ext cx="121920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lang="en-US"/>
              <a:t>WAN</a:t>
            </a:r>
            <a:endParaRPr/>
          </a:p>
        </p:txBody>
      </p:sp>
      <p:pic>
        <p:nvPicPr>
          <p:cNvPr id="4650" name="Google Shape;4650;p3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404218" y="1358611"/>
            <a:ext cx="34399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651" name="Google Shape;4651;p3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8946539" y="402806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652" name="Google Shape;4652;p37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8468685" y="5430452"/>
            <a:ext cx="34747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653" name="Google Shape;4653;p3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7518763" y="1358611"/>
            <a:ext cx="34399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654" name="Google Shape;4654;p3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6633310" y="1358611"/>
            <a:ext cx="34399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655" name="Google Shape;4655;p3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043567" y="1358611"/>
            <a:ext cx="34399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656" name="Google Shape;4656;p3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153616" y="1358611"/>
            <a:ext cx="34399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657" name="Google Shape;4657;p37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263665" y="1358611"/>
            <a:ext cx="34399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658" name="Google Shape;4658;p3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7851867" y="402806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659" name="Google Shape;4659;p3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6465564" y="402806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660" name="Google Shape;4660;p3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5370893" y="402806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661" name="Google Shape;4661;p3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891661" y="402806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662" name="Google Shape;4662;p37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796990" y="402806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663" name="Google Shape;4663;p37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8464856" y="2617140"/>
            <a:ext cx="347472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4664" name="Google Shape;4664;p37"/>
          <p:cNvSpPr/>
          <p:nvPr/>
        </p:nvSpPr>
        <p:spPr>
          <a:xfrm>
            <a:off x="2900108" y="3532020"/>
            <a:ext cx="1242751" cy="112062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401</a:t>
            </a:r>
            <a:endParaRPr/>
          </a:p>
        </p:txBody>
      </p:sp>
      <p:sp>
        <p:nvSpPr>
          <p:cNvPr id="4665" name="Google Shape;4665;p37"/>
          <p:cNvSpPr/>
          <p:nvPr/>
        </p:nvSpPr>
        <p:spPr>
          <a:xfrm>
            <a:off x="2900108" y="3666609"/>
            <a:ext cx="1234725" cy="109514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 IP 10.16.201.21/24</a:t>
            </a:r>
            <a:endParaRPr/>
          </a:p>
        </p:txBody>
      </p:sp>
      <p:sp>
        <p:nvSpPr>
          <p:cNvPr id="4666" name="Google Shape;4666;p37"/>
          <p:cNvSpPr txBox="1"/>
          <p:nvPr/>
        </p:nvSpPr>
        <p:spPr>
          <a:xfrm>
            <a:off x="4251916" y="3830028"/>
            <a:ext cx="46968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WAN-FW-2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FPR-4145</a:t>
            </a:r>
            <a:endParaRPr/>
          </a:p>
        </p:txBody>
      </p:sp>
      <p:sp>
        <p:nvSpPr>
          <p:cNvPr id="4667" name="Google Shape;4667;p37"/>
          <p:cNvSpPr txBox="1"/>
          <p:nvPr/>
        </p:nvSpPr>
        <p:spPr>
          <a:xfrm>
            <a:off x="4213781" y="4041698"/>
            <a:ext cx="5650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10.16.99.222</a:t>
            </a:r>
            <a:endParaRPr/>
          </a:p>
        </p:txBody>
      </p:sp>
      <p:sp>
        <p:nvSpPr>
          <p:cNvPr id="4668" name="Google Shape;4668;p37"/>
          <p:cNvSpPr txBox="1"/>
          <p:nvPr/>
        </p:nvSpPr>
        <p:spPr>
          <a:xfrm>
            <a:off x="3301485" y="1138858"/>
            <a:ext cx="2683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G1/0/1</a:t>
            </a:r>
            <a:endParaRPr/>
          </a:p>
        </p:txBody>
      </p:sp>
      <p:sp>
        <p:nvSpPr>
          <p:cNvPr id="4669" name="Google Shape;4669;p37"/>
          <p:cNvSpPr txBox="1"/>
          <p:nvPr/>
        </p:nvSpPr>
        <p:spPr>
          <a:xfrm>
            <a:off x="3301485" y="1782021"/>
            <a:ext cx="2683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sp>
        <p:nvSpPr>
          <p:cNvPr id="4670" name="Google Shape;4670;p37"/>
          <p:cNvSpPr txBox="1"/>
          <p:nvPr/>
        </p:nvSpPr>
        <p:spPr>
          <a:xfrm>
            <a:off x="4191436" y="1138858"/>
            <a:ext cx="2683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G1/0/1</a:t>
            </a:r>
            <a:endParaRPr/>
          </a:p>
        </p:txBody>
      </p:sp>
      <p:sp>
        <p:nvSpPr>
          <p:cNvPr id="4671" name="Google Shape;4671;p37"/>
          <p:cNvSpPr txBox="1"/>
          <p:nvPr/>
        </p:nvSpPr>
        <p:spPr>
          <a:xfrm>
            <a:off x="5081387" y="1138858"/>
            <a:ext cx="2683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G1/0/1</a:t>
            </a:r>
            <a:endParaRPr/>
          </a:p>
        </p:txBody>
      </p:sp>
      <p:sp>
        <p:nvSpPr>
          <p:cNvPr id="4672" name="Google Shape;4672;p37"/>
          <p:cNvSpPr txBox="1"/>
          <p:nvPr/>
        </p:nvSpPr>
        <p:spPr>
          <a:xfrm>
            <a:off x="8442038" y="1138856"/>
            <a:ext cx="2683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G1/0/1</a:t>
            </a:r>
            <a:endParaRPr/>
          </a:p>
        </p:txBody>
      </p:sp>
      <p:sp>
        <p:nvSpPr>
          <p:cNvPr id="4673" name="Google Shape;4673;p37"/>
          <p:cNvSpPr txBox="1"/>
          <p:nvPr/>
        </p:nvSpPr>
        <p:spPr>
          <a:xfrm>
            <a:off x="7556583" y="1138857"/>
            <a:ext cx="2683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G1/0/1</a:t>
            </a:r>
            <a:endParaRPr/>
          </a:p>
        </p:txBody>
      </p:sp>
      <p:sp>
        <p:nvSpPr>
          <p:cNvPr id="4674" name="Google Shape;4674;p37"/>
          <p:cNvSpPr txBox="1"/>
          <p:nvPr/>
        </p:nvSpPr>
        <p:spPr>
          <a:xfrm>
            <a:off x="6668013" y="1138858"/>
            <a:ext cx="2683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G1/0/1</a:t>
            </a:r>
            <a:endParaRPr/>
          </a:p>
        </p:txBody>
      </p:sp>
      <p:sp>
        <p:nvSpPr>
          <p:cNvPr id="4675" name="Google Shape;4675;p37"/>
          <p:cNvSpPr txBox="1"/>
          <p:nvPr/>
        </p:nvSpPr>
        <p:spPr>
          <a:xfrm>
            <a:off x="4190936" y="1783403"/>
            <a:ext cx="2683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sp>
        <p:nvSpPr>
          <p:cNvPr id="4676" name="Google Shape;4676;p37"/>
          <p:cNvSpPr txBox="1"/>
          <p:nvPr/>
        </p:nvSpPr>
        <p:spPr>
          <a:xfrm>
            <a:off x="5078662" y="1782021"/>
            <a:ext cx="2683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sp>
        <p:nvSpPr>
          <p:cNvPr id="4677" name="Google Shape;4677;p37"/>
          <p:cNvSpPr txBox="1"/>
          <p:nvPr/>
        </p:nvSpPr>
        <p:spPr>
          <a:xfrm>
            <a:off x="6668013" y="1788901"/>
            <a:ext cx="2683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sp>
        <p:nvSpPr>
          <p:cNvPr id="4678" name="Google Shape;4678;p37"/>
          <p:cNvSpPr txBox="1"/>
          <p:nvPr/>
        </p:nvSpPr>
        <p:spPr>
          <a:xfrm>
            <a:off x="7556583" y="1788900"/>
            <a:ext cx="2683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sp>
        <p:nvSpPr>
          <p:cNvPr id="4679" name="Google Shape;4679;p37"/>
          <p:cNvSpPr txBox="1"/>
          <p:nvPr/>
        </p:nvSpPr>
        <p:spPr>
          <a:xfrm>
            <a:off x="8442038" y="1788900"/>
            <a:ext cx="2683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sp>
        <p:nvSpPr>
          <p:cNvPr id="4680" name="Google Shape;4680;p37"/>
          <p:cNvSpPr txBox="1"/>
          <p:nvPr/>
        </p:nvSpPr>
        <p:spPr>
          <a:xfrm>
            <a:off x="3955695" y="2394350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4681" name="Google Shape;4681;p37"/>
          <p:cNvSpPr txBox="1"/>
          <p:nvPr/>
        </p:nvSpPr>
        <p:spPr>
          <a:xfrm>
            <a:off x="4231869" y="2394350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4682" name="Google Shape;4682;p37"/>
          <p:cNvSpPr txBox="1"/>
          <p:nvPr/>
        </p:nvSpPr>
        <p:spPr>
          <a:xfrm>
            <a:off x="4505930" y="2398375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</a:t>
            </a:r>
            <a:endParaRPr/>
          </a:p>
        </p:txBody>
      </p:sp>
      <p:sp>
        <p:nvSpPr>
          <p:cNvPr id="4683" name="Google Shape;4683;p37"/>
          <p:cNvSpPr txBox="1"/>
          <p:nvPr/>
        </p:nvSpPr>
        <p:spPr>
          <a:xfrm>
            <a:off x="9021922" y="3826780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4684" name="Google Shape;4684;p37"/>
          <p:cNvSpPr txBox="1"/>
          <p:nvPr/>
        </p:nvSpPr>
        <p:spPr>
          <a:xfrm>
            <a:off x="9021922" y="4438771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4685" name="Google Shape;4685;p37"/>
          <p:cNvSpPr txBox="1"/>
          <p:nvPr/>
        </p:nvSpPr>
        <p:spPr>
          <a:xfrm>
            <a:off x="3955694" y="3054896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</a:t>
            </a:r>
            <a:endParaRPr/>
          </a:p>
        </p:txBody>
      </p:sp>
      <p:sp>
        <p:nvSpPr>
          <p:cNvPr id="4686" name="Google Shape;4686;p37"/>
          <p:cNvSpPr txBox="1"/>
          <p:nvPr/>
        </p:nvSpPr>
        <p:spPr>
          <a:xfrm>
            <a:off x="4235803" y="3051604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4687" name="Google Shape;4687;p37"/>
          <p:cNvSpPr txBox="1"/>
          <p:nvPr/>
        </p:nvSpPr>
        <p:spPr>
          <a:xfrm>
            <a:off x="4506909" y="3051604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E1/9</a:t>
            </a:r>
            <a:endParaRPr/>
          </a:p>
        </p:txBody>
      </p:sp>
      <p:sp>
        <p:nvSpPr>
          <p:cNvPr id="4688" name="Google Shape;4688;p37"/>
          <p:cNvSpPr txBox="1"/>
          <p:nvPr/>
        </p:nvSpPr>
        <p:spPr>
          <a:xfrm>
            <a:off x="7305222" y="2390325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4689" name="Google Shape;4689;p37"/>
          <p:cNvSpPr txBox="1"/>
          <p:nvPr/>
        </p:nvSpPr>
        <p:spPr>
          <a:xfrm>
            <a:off x="7593836" y="2390325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4690" name="Google Shape;4690;p37"/>
          <p:cNvSpPr txBox="1"/>
          <p:nvPr/>
        </p:nvSpPr>
        <p:spPr>
          <a:xfrm>
            <a:off x="7855457" y="2394350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</a:t>
            </a:r>
            <a:endParaRPr/>
          </a:p>
        </p:txBody>
      </p:sp>
      <p:sp>
        <p:nvSpPr>
          <p:cNvPr id="4691" name="Google Shape;4691;p37"/>
          <p:cNvSpPr txBox="1"/>
          <p:nvPr/>
        </p:nvSpPr>
        <p:spPr>
          <a:xfrm>
            <a:off x="7305222" y="3054896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</a:t>
            </a:r>
            <a:endParaRPr/>
          </a:p>
        </p:txBody>
      </p:sp>
      <p:sp>
        <p:nvSpPr>
          <p:cNvPr id="4692" name="Google Shape;4692;p37"/>
          <p:cNvSpPr txBox="1"/>
          <p:nvPr/>
        </p:nvSpPr>
        <p:spPr>
          <a:xfrm>
            <a:off x="7596089" y="3056983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4693" name="Google Shape;4693;p37"/>
          <p:cNvSpPr txBox="1"/>
          <p:nvPr/>
        </p:nvSpPr>
        <p:spPr>
          <a:xfrm>
            <a:off x="7856437" y="3051604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E1/9</a:t>
            </a:r>
            <a:endParaRPr/>
          </a:p>
        </p:txBody>
      </p:sp>
      <p:sp>
        <p:nvSpPr>
          <p:cNvPr id="4694" name="Google Shape;4694;p37"/>
          <p:cNvSpPr txBox="1"/>
          <p:nvPr/>
        </p:nvSpPr>
        <p:spPr>
          <a:xfrm>
            <a:off x="7958972" y="2721849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</a:t>
            </a:r>
            <a:endParaRPr/>
          </a:p>
        </p:txBody>
      </p:sp>
      <p:sp>
        <p:nvSpPr>
          <p:cNvPr id="4695" name="Google Shape;4695;p37"/>
          <p:cNvSpPr txBox="1"/>
          <p:nvPr/>
        </p:nvSpPr>
        <p:spPr>
          <a:xfrm>
            <a:off x="8218828" y="2723533"/>
            <a:ext cx="148056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4696" name="Google Shape;4696;p37"/>
          <p:cNvSpPr txBox="1"/>
          <p:nvPr/>
        </p:nvSpPr>
        <p:spPr>
          <a:xfrm>
            <a:off x="7927251" y="3826781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4697" name="Google Shape;4697;p37"/>
          <p:cNvSpPr txBox="1"/>
          <p:nvPr/>
        </p:nvSpPr>
        <p:spPr>
          <a:xfrm>
            <a:off x="6540948" y="3826782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4698" name="Google Shape;4698;p37"/>
          <p:cNvSpPr txBox="1"/>
          <p:nvPr/>
        </p:nvSpPr>
        <p:spPr>
          <a:xfrm>
            <a:off x="5446277" y="3826782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4699" name="Google Shape;4699;p37"/>
          <p:cNvSpPr txBox="1"/>
          <p:nvPr/>
        </p:nvSpPr>
        <p:spPr>
          <a:xfrm>
            <a:off x="3967045" y="3826782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4700" name="Google Shape;4700;p37"/>
          <p:cNvSpPr txBox="1"/>
          <p:nvPr/>
        </p:nvSpPr>
        <p:spPr>
          <a:xfrm>
            <a:off x="2872374" y="3826783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4701" name="Google Shape;4701;p37"/>
          <p:cNvSpPr txBox="1"/>
          <p:nvPr/>
        </p:nvSpPr>
        <p:spPr>
          <a:xfrm>
            <a:off x="7925769" y="4438772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4702" name="Google Shape;4702;p37"/>
          <p:cNvSpPr txBox="1"/>
          <p:nvPr/>
        </p:nvSpPr>
        <p:spPr>
          <a:xfrm>
            <a:off x="6540947" y="4443358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4703" name="Google Shape;4703;p37"/>
          <p:cNvSpPr txBox="1"/>
          <p:nvPr/>
        </p:nvSpPr>
        <p:spPr>
          <a:xfrm>
            <a:off x="5446276" y="4438773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4704" name="Google Shape;4704;p37"/>
          <p:cNvSpPr txBox="1"/>
          <p:nvPr/>
        </p:nvSpPr>
        <p:spPr>
          <a:xfrm>
            <a:off x="3962493" y="4438773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4705" name="Google Shape;4705;p37"/>
          <p:cNvSpPr txBox="1"/>
          <p:nvPr/>
        </p:nvSpPr>
        <p:spPr>
          <a:xfrm>
            <a:off x="2872374" y="4438774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4706" name="Google Shape;4706;p37"/>
          <p:cNvSpPr txBox="1"/>
          <p:nvPr/>
        </p:nvSpPr>
        <p:spPr>
          <a:xfrm>
            <a:off x="3648970" y="4126459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4707" name="Google Shape;4707;p37"/>
          <p:cNvSpPr txBox="1"/>
          <p:nvPr/>
        </p:nvSpPr>
        <p:spPr>
          <a:xfrm>
            <a:off x="3190451" y="4126459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4708" name="Google Shape;4708;p37"/>
          <p:cNvSpPr txBox="1"/>
          <p:nvPr/>
        </p:nvSpPr>
        <p:spPr>
          <a:xfrm>
            <a:off x="6212875" y="4130582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4709" name="Google Shape;4709;p37"/>
          <p:cNvSpPr txBox="1"/>
          <p:nvPr/>
        </p:nvSpPr>
        <p:spPr>
          <a:xfrm>
            <a:off x="5754356" y="4130582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4710" name="Google Shape;4710;p37"/>
          <p:cNvSpPr txBox="1"/>
          <p:nvPr/>
        </p:nvSpPr>
        <p:spPr>
          <a:xfrm>
            <a:off x="8699646" y="4131754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4711" name="Google Shape;4711;p37"/>
          <p:cNvSpPr txBox="1"/>
          <p:nvPr/>
        </p:nvSpPr>
        <p:spPr>
          <a:xfrm>
            <a:off x="8241127" y="4131754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4712" name="Google Shape;4712;p37"/>
          <p:cNvSpPr txBox="1"/>
          <p:nvPr/>
        </p:nvSpPr>
        <p:spPr>
          <a:xfrm>
            <a:off x="4294728" y="5214904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4713" name="Google Shape;4713;p37"/>
          <p:cNvSpPr txBox="1"/>
          <p:nvPr/>
        </p:nvSpPr>
        <p:spPr>
          <a:xfrm>
            <a:off x="4570902" y="5214904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4714" name="Google Shape;4714;p37"/>
          <p:cNvSpPr txBox="1"/>
          <p:nvPr/>
        </p:nvSpPr>
        <p:spPr>
          <a:xfrm>
            <a:off x="4844963" y="5218929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</a:t>
            </a:r>
            <a:endParaRPr/>
          </a:p>
        </p:txBody>
      </p:sp>
      <p:sp>
        <p:nvSpPr>
          <p:cNvPr id="4715" name="Google Shape;4715;p37"/>
          <p:cNvSpPr txBox="1"/>
          <p:nvPr/>
        </p:nvSpPr>
        <p:spPr>
          <a:xfrm>
            <a:off x="6769250" y="5217290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4716" name="Google Shape;4716;p37"/>
          <p:cNvSpPr txBox="1"/>
          <p:nvPr/>
        </p:nvSpPr>
        <p:spPr>
          <a:xfrm>
            <a:off x="7045424" y="5217290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4717" name="Google Shape;4717;p37"/>
          <p:cNvSpPr txBox="1"/>
          <p:nvPr/>
        </p:nvSpPr>
        <p:spPr>
          <a:xfrm>
            <a:off x="7319485" y="5221315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</a:t>
            </a:r>
            <a:endParaRPr/>
          </a:p>
        </p:txBody>
      </p:sp>
      <p:sp>
        <p:nvSpPr>
          <p:cNvPr id="4718" name="Google Shape;4718;p37"/>
          <p:cNvSpPr txBox="1"/>
          <p:nvPr/>
        </p:nvSpPr>
        <p:spPr>
          <a:xfrm>
            <a:off x="7426180" y="5545006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</a:t>
            </a:r>
            <a:endParaRPr/>
          </a:p>
        </p:txBody>
      </p:sp>
      <p:sp>
        <p:nvSpPr>
          <p:cNvPr id="4719" name="Google Shape;4719;p37"/>
          <p:cNvSpPr txBox="1"/>
          <p:nvPr/>
        </p:nvSpPr>
        <p:spPr>
          <a:xfrm>
            <a:off x="8196940" y="5538144"/>
            <a:ext cx="148056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4720" name="Google Shape;4720;p37"/>
          <p:cNvSpPr txBox="1"/>
          <p:nvPr/>
        </p:nvSpPr>
        <p:spPr>
          <a:xfrm>
            <a:off x="4293748" y="5870474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E1/9</a:t>
            </a:r>
            <a:endParaRPr/>
          </a:p>
        </p:txBody>
      </p:sp>
      <p:sp>
        <p:nvSpPr>
          <p:cNvPr id="4721" name="Google Shape;4721;p37"/>
          <p:cNvSpPr txBox="1"/>
          <p:nvPr/>
        </p:nvSpPr>
        <p:spPr>
          <a:xfrm>
            <a:off x="4844963" y="5867182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4722" name="Google Shape;4722;p37"/>
          <p:cNvSpPr txBox="1"/>
          <p:nvPr/>
        </p:nvSpPr>
        <p:spPr>
          <a:xfrm>
            <a:off x="6753808" y="5873282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E1/9</a:t>
            </a:r>
            <a:endParaRPr/>
          </a:p>
        </p:txBody>
      </p:sp>
      <p:sp>
        <p:nvSpPr>
          <p:cNvPr id="4723" name="Google Shape;4723;p37"/>
          <p:cNvSpPr txBox="1"/>
          <p:nvPr/>
        </p:nvSpPr>
        <p:spPr>
          <a:xfrm>
            <a:off x="7305023" y="5869990"/>
            <a:ext cx="19792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cxnSp>
        <p:nvCxnSpPr>
          <p:cNvPr id="4724" name="Google Shape;4724;p37"/>
          <p:cNvCxnSpPr>
            <a:stCxn id="4657" idx="0"/>
            <a:endCxn id="4668" idx="2"/>
          </p:cNvCxnSpPr>
          <p:nvPr/>
        </p:nvCxnSpPr>
        <p:spPr>
          <a:xfrm rot="10800000">
            <a:off x="3435664" y="1231111"/>
            <a:ext cx="0" cy="127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25" name="Google Shape;4725;p37"/>
          <p:cNvCxnSpPr>
            <a:stCxn id="4657" idx="2"/>
            <a:endCxn id="4669" idx="0"/>
          </p:cNvCxnSpPr>
          <p:nvPr/>
        </p:nvCxnSpPr>
        <p:spPr>
          <a:xfrm>
            <a:off x="3435664" y="1660363"/>
            <a:ext cx="0" cy="121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26" name="Google Shape;4726;p37"/>
          <p:cNvCxnSpPr>
            <a:stCxn id="4669" idx="2"/>
            <a:endCxn id="4680" idx="0"/>
          </p:cNvCxnSpPr>
          <p:nvPr/>
        </p:nvCxnSpPr>
        <p:spPr>
          <a:xfrm rot="-5400000" flipH="1">
            <a:off x="3485163" y="1824854"/>
            <a:ext cx="519900" cy="618900"/>
          </a:xfrm>
          <a:prstGeom prst="bentConnector3">
            <a:avLst>
              <a:gd name="adj1" fmla="val 81118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27" name="Google Shape;4727;p37"/>
          <p:cNvCxnSpPr>
            <a:stCxn id="4676" idx="2"/>
            <a:endCxn id="4682" idx="0"/>
          </p:cNvCxnSpPr>
          <p:nvPr/>
        </p:nvCxnSpPr>
        <p:spPr>
          <a:xfrm rot="5400000">
            <a:off x="4646890" y="1832504"/>
            <a:ext cx="524100" cy="607800"/>
          </a:xfrm>
          <a:prstGeom prst="bentConnector3">
            <a:avLst>
              <a:gd name="adj1" fmla="val 80852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28" name="Google Shape;4728;p37"/>
          <p:cNvCxnSpPr>
            <a:stCxn id="4670" idx="2"/>
            <a:endCxn id="4656" idx="0"/>
          </p:cNvCxnSpPr>
          <p:nvPr/>
        </p:nvCxnSpPr>
        <p:spPr>
          <a:xfrm>
            <a:off x="4325613" y="1231191"/>
            <a:ext cx="0" cy="127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29" name="Google Shape;4729;p37"/>
          <p:cNvCxnSpPr>
            <a:stCxn id="4656" idx="2"/>
            <a:endCxn id="4675" idx="0"/>
          </p:cNvCxnSpPr>
          <p:nvPr/>
        </p:nvCxnSpPr>
        <p:spPr>
          <a:xfrm flipH="1">
            <a:off x="4325015" y="1660363"/>
            <a:ext cx="600" cy="123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30" name="Google Shape;4730;p37"/>
          <p:cNvCxnSpPr>
            <a:stCxn id="4675" idx="2"/>
            <a:endCxn id="4681" idx="0"/>
          </p:cNvCxnSpPr>
          <p:nvPr/>
        </p:nvCxnSpPr>
        <p:spPr>
          <a:xfrm>
            <a:off x="4325113" y="1875736"/>
            <a:ext cx="5700" cy="518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31" name="Google Shape;4731;p37"/>
          <p:cNvCxnSpPr>
            <a:stCxn id="4671" idx="2"/>
            <a:endCxn id="4655" idx="0"/>
          </p:cNvCxnSpPr>
          <p:nvPr/>
        </p:nvCxnSpPr>
        <p:spPr>
          <a:xfrm>
            <a:off x="5215565" y="1231191"/>
            <a:ext cx="0" cy="127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32" name="Google Shape;4732;p37"/>
          <p:cNvCxnSpPr>
            <a:stCxn id="4655" idx="2"/>
            <a:endCxn id="4676" idx="0"/>
          </p:cNvCxnSpPr>
          <p:nvPr/>
        </p:nvCxnSpPr>
        <p:spPr>
          <a:xfrm flipH="1">
            <a:off x="5212866" y="1660363"/>
            <a:ext cx="2700" cy="121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33" name="Google Shape;4733;p37"/>
          <p:cNvCxnSpPr>
            <a:stCxn id="4674" idx="2"/>
            <a:endCxn id="4654" idx="0"/>
          </p:cNvCxnSpPr>
          <p:nvPr/>
        </p:nvCxnSpPr>
        <p:spPr>
          <a:xfrm>
            <a:off x="6802191" y="1231191"/>
            <a:ext cx="3000" cy="127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34" name="Google Shape;4734;p37"/>
          <p:cNvCxnSpPr>
            <a:stCxn id="4654" idx="2"/>
            <a:endCxn id="4677" idx="0"/>
          </p:cNvCxnSpPr>
          <p:nvPr/>
        </p:nvCxnSpPr>
        <p:spPr>
          <a:xfrm flipH="1">
            <a:off x="6802309" y="1660363"/>
            <a:ext cx="3000" cy="128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35" name="Google Shape;4735;p37"/>
          <p:cNvCxnSpPr>
            <a:stCxn id="4673" idx="2"/>
            <a:endCxn id="4653" idx="0"/>
          </p:cNvCxnSpPr>
          <p:nvPr/>
        </p:nvCxnSpPr>
        <p:spPr>
          <a:xfrm>
            <a:off x="7690760" y="1231190"/>
            <a:ext cx="0" cy="127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36" name="Google Shape;4736;p37"/>
          <p:cNvCxnSpPr>
            <a:stCxn id="4653" idx="2"/>
            <a:endCxn id="4678" idx="0"/>
          </p:cNvCxnSpPr>
          <p:nvPr/>
        </p:nvCxnSpPr>
        <p:spPr>
          <a:xfrm>
            <a:off x="7690762" y="1660363"/>
            <a:ext cx="0" cy="128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37" name="Google Shape;4737;p37"/>
          <p:cNvCxnSpPr>
            <a:stCxn id="4672" idx="2"/>
            <a:endCxn id="4650" idx="0"/>
          </p:cNvCxnSpPr>
          <p:nvPr/>
        </p:nvCxnSpPr>
        <p:spPr>
          <a:xfrm>
            <a:off x="8576216" y="1231189"/>
            <a:ext cx="0" cy="127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38" name="Google Shape;4738;p37"/>
          <p:cNvCxnSpPr>
            <a:stCxn id="4650" idx="2"/>
            <a:endCxn id="4679" idx="0"/>
          </p:cNvCxnSpPr>
          <p:nvPr/>
        </p:nvCxnSpPr>
        <p:spPr>
          <a:xfrm>
            <a:off x="8576216" y="1660363"/>
            <a:ext cx="0" cy="128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39" name="Google Shape;4739;p37"/>
          <p:cNvCxnSpPr>
            <a:stCxn id="4678" idx="2"/>
            <a:endCxn id="4689" idx="0"/>
          </p:cNvCxnSpPr>
          <p:nvPr/>
        </p:nvCxnSpPr>
        <p:spPr>
          <a:xfrm>
            <a:off x="7690760" y="1881233"/>
            <a:ext cx="2100" cy="509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40" name="Google Shape;4740;p37"/>
          <p:cNvCxnSpPr>
            <a:stCxn id="4689" idx="2"/>
            <a:endCxn id="4741" idx="0"/>
          </p:cNvCxnSpPr>
          <p:nvPr/>
        </p:nvCxnSpPr>
        <p:spPr>
          <a:xfrm flipH="1">
            <a:off x="7692496" y="2482658"/>
            <a:ext cx="300" cy="134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42" name="Google Shape;4742;p37"/>
          <p:cNvCxnSpPr>
            <a:stCxn id="4741" idx="3"/>
            <a:endCxn id="4694" idx="1"/>
          </p:cNvCxnSpPr>
          <p:nvPr/>
        </p:nvCxnSpPr>
        <p:spPr>
          <a:xfrm>
            <a:off x="7866113" y="2768016"/>
            <a:ext cx="930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43" name="Google Shape;4743;p37"/>
          <p:cNvCxnSpPr>
            <a:stCxn id="4694" idx="3"/>
            <a:endCxn id="4695" idx="1"/>
          </p:cNvCxnSpPr>
          <p:nvPr/>
        </p:nvCxnSpPr>
        <p:spPr>
          <a:xfrm>
            <a:off x="8156893" y="2768016"/>
            <a:ext cx="61800" cy="1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44" name="Google Shape;4744;p37"/>
          <p:cNvCxnSpPr>
            <a:stCxn id="4741" idx="2"/>
            <a:endCxn id="4692" idx="0"/>
          </p:cNvCxnSpPr>
          <p:nvPr/>
        </p:nvCxnSpPr>
        <p:spPr>
          <a:xfrm>
            <a:off x="7692438" y="2918892"/>
            <a:ext cx="2700" cy="138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45" name="Google Shape;4745;p37"/>
          <p:cNvCxnSpPr>
            <a:stCxn id="4746" idx="2"/>
            <a:endCxn id="4686" idx="0"/>
          </p:cNvCxnSpPr>
          <p:nvPr/>
        </p:nvCxnSpPr>
        <p:spPr>
          <a:xfrm>
            <a:off x="4328617" y="2918892"/>
            <a:ext cx="6000" cy="132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47" name="Google Shape;4747;p37"/>
          <p:cNvCxnSpPr>
            <a:stCxn id="4680" idx="2"/>
          </p:cNvCxnSpPr>
          <p:nvPr/>
        </p:nvCxnSpPr>
        <p:spPr>
          <a:xfrm rot="-5400000" flipH="1">
            <a:off x="4052105" y="2489233"/>
            <a:ext cx="182400" cy="177300"/>
          </a:xfrm>
          <a:prstGeom prst="bentConnector3">
            <a:avLst>
              <a:gd name="adj1" fmla="val 10010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48" name="Google Shape;4748;p37"/>
          <p:cNvCxnSpPr>
            <a:stCxn id="4685" idx="0"/>
          </p:cNvCxnSpPr>
          <p:nvPr/>
        </p:nvCxnSpPr>
        <p:spPr>
          <a:xfrm rot="-5400000">
            <a:off x="4027205" y="2841746"/>
            <a:ext cx="240600" cy="185700"/>
          </a:xfrm>
          <a:prstGeom prst="bentConnector3">
            <a:avLst>
              <a:gd name="adj1" fmla="val 9753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49" name="Google Shape;4749;p37"/>
          <p:cNvCxnSpPr>
            <a:stCxn id="4681" idx="2"/>
            <a:endCxn id="4746" idx="0"/>
          </p:cNvCxnSpPr>
          <p:nvPr/>
        </p:nvCxnSpPr>
        <p:spPr>
          <a:xfrm flipH="1">
            <a:off x="4328730" y="2486683"/>
            <a:ext cx="2100" cy="130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50" name="Google Shape;4750;p37"/>
          <p:cNvCxnSpPr>
            <a:stCxn id="4687" idx="0"/>
          </p:cNvCxnSpPr>
          <p:nvPr/>
        </p:nvCxnSpPr>
        <p:spPr>
          <a:xfrm rot="5400000" flipH="1">
            <a:off x="4381619" y="2827354"/>
            <a:ext cx="237300" cy="211200"/>
          </a:xfrm>
          <a:prstGeom prst="bentConnector3">
            <a:avLst>
              <a:gd name="adj1" fmla="val 98192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51" name="Google Shape;4751;p37"/>
          <p:cNvCxnSpPr>
            <a:stCxn id="4682" idx="2"/>
          </p:cNvCxnSpPr>
          <p:nvPr/>
        </p:nvCxnSpPr>
        <p:spPr>
          <a:xfrm rot="5400000">
            <a:off x="4383341" y="2500158"/>
            <a:ext cx="231000" cy="212100"/>
          </a:xfrm>
          <a:prstGeom prst="bentConnector3">
            <a:avLst>
              <a:gd name="adj1" fmla="val 76421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746" name="Google Shape;4746;p37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4154942" y="2617140"/>
            <a:ext cx="347350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752" name="Google Shape;4752;p37"/>
          <p:cNvCxnSpPr>
            <a:stCxn id="4677" idx="2"/>
            <a:endCxn id="4688" idx="0"/>
          </p:cNvCxnSpPr>
          <p:nvPr/>
        </p:nvCxnSpPr>
        <p:spPr>
          <a:xfrm rot="-5400000" flipH="1">
            <a:off x="6848691" y="1834734"/>
            <a:ext cx="509100" cy="602100"/>
          </a:xfrm>
          <a:prstGeom prst="bentConnector3">
            <a:avLst>
              <a:gd name="adj1" fmla="val 49999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53" name="Google Shape;4753;p37"/>
          <p:cNvCxnSpPr>
            <a:stCxn id="4679" idx="2"/>
            <a:endCxn id="4690" idx="0"/>
          </p:cNvCxnSpPr>
          <p:nvPr/>
        </p:nvCxnSpPr>
        <p:spPr>
          <a:xfrm rot="5400000">
            <a:off x="8008766" y="1826783"/>
            <a:ext cx="513000" cy="621900"/>
          </a:xfrm>
          <a:prstGeom prst="bentConnector3">
            <a:avLst>
              <a:gd name="adj1" fmla="val 50011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54" name="Google Shape;4754;p37"/>
          <p:cNvCxnSpPr>
            <a:stCxn id="4688" idx="2"/>
          </p:cNvCxnSpPr>
          <p:nvPr/>
        </p:nvCxnSpPr>
        <p:spPr>
          <a:xfrm rot="-5400000" flipH="1">
            <a:off x="7394732" y="2492108"/>
            <a:ext cx="239100" cy="220200"/>
          </a:xfrm>
          <a:prstGeom prst="bentConnector3">
            <a:avLst>
              <a:gd name="adj1" fmla="val 8346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55" name="Google Shape;4755;p37"/>
          <p:cNvCxnSpPr>
            <a:stCxn id="4690" idx="2"/>
          </p:cNvCxnSpPr>
          <p:nvPr/>
        </p:nvCxnSpPr>
        <p:spPr>
          <a:xfrm rot="5400000">
            <a:off x="7737368" y="2504833"/>
            <a:ext cx="235200" cy="198900"/>
          </a:xfrm>
          <a:prstGeom prst="bentConnector3">
            <a:avLst>
              <a:gd name="adj1" fmla="val 79558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56" name="Google Shape;4756;p37"/>
          <p:cNvCxnSpPr>
            <a:stCxn id="4691" idx="0"/>
          </p:cNvCxnSpPr>
          <p:nvPr/>
        </p:nvCxnSpPr>
        <p:spPr>
          <a:xfrm rot="-5400000">
            <a:off x="7393982" y="2824496"/>
            <a:ext cx="240600" cy="220200"/>
          </a:xfrm>
          <a:prstGeom prst="bentConnector3">
            <a:avLst>
              <a:gd name="adj1" fmla="val 8615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57" name="Google Shape;4757;p37"/>
          <p:cNvCxnSpPr>
            <a:stCxn id="4693" idx="0"/>
          </p:cNvCxnSpPr>
          <p:nvPr/>
        </p:nvCxnSpPr>
        <p:spPr>
          <a:xfrm rot="5400000" flipH="1">
            <a:off x="7736397" y="2832604"/>
            <a:ext cx="237900" cy="200100"/>
          </a:xfrm>
          <a:prstGeom prst="bentConnector3">
            <a:avLst>
              <a:gd name="adj1" fmla="val 8215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741" name="Google Shape;4741;p37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7518763" y="2617140"/>
            <a:ext cx="347350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758" name="Google Shape;4758;p37"/>
          <p:cNvCxnSpPr>
            <a:stCxn id="4695" idx="3"/>
            <a:endCxn id="4663" idx="1"/>
          </p:cNvCxnSpPr>
          <p:nvPr/>
        </p:nvCxnSpPr>
        <p:spPr>
          <a:xfrm rot="10800000" flipH="1">
            <a:off x="8366884" y="2767900"/>
            <a:ext cx="98100" cy="1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59" name="Google Shape;4759;p37"/>
          <p:cNvCxnSpPr>
            <a:stCxn id="4685" idx="2"/>
            <a:endCxn id="4700" idx="0"/>
          </p:cNvCxnSpPr>
          <p:nvPr/>
        </p:nvCxnSpPr>
        <p:spPr>
          <a:xfrm rot="5400000">
            <a:off x="3173255" y="2945329"/>
            <a:ext cx="679500" cy="1083300"/>
          </a:xfrm>
          <a:prstGeom prst="bentConnector3">
            <a:avLst>
              <a:gd name="adj1" fmla="val 22336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60" name="Google Shape;4760;p37"/>
          <p:cNvCxnSpPr>
            <a:stCxn id="4686" idx="2"/>
            <a:endCxn id="4698" idx="0"/>
          </p:cNvCxnSpPr>
          <p:nvPr/>
        </p:nvCxnSpPr>
        <p:spPr>
          <a:xfrm rot="-5400000" flipH="1">
            <a:off x="4598614" y="2880087"/>
            <a:ext cx="682800" cy="1210500"/>
          </a:xfrm>
          <a:prstGeom prst="bentConnector3">
            <a:avLst>
              <a:gd name="adj1" fmla="val 67534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61" name="Google Shape;4761;p37"/>
          <p:cNvCxnSpPr>
            <a:stCxn id="4687" idx="2"/>
            <a:endCxn id="4696" idx="0"/>
          </p:cNvCxnSpPr>
          <p:nvPr/>
        </p:nvCxnSpPr>
        <p:spPr>
          <a:xfrm rot="-5400000" flipH="1">
            <a:off x="5974619" y="1775187"/>
            <a:ext cx="682800" cy="3420300"/>
          </a:xfrm>
          <a:prstGeom prst="bentConnector3">
            <a:avLst>
              <a:gd name="adj1" fmla="val 25242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62" name="Google Shape;4762;p37"/>
          <p:cNvCxnSpPr>
            <a:stCxn id="4691" idx="2"/>
            <a:endCxn id="4699" idx="0"/>
          </p:cNvCxnSpPr>
          <p:nvPr/>
        </p:nvCxnSpPr>
        <p:spPr>
          <a:xfrm rot="5400000">
            <a:off x="5395382" y="1817929"/>
            <a:ext cx="679500" cy="3338100"/>
          </a:xfrm>
          <a:prstGeom prst="bentConnector3">
            <a:avLst>
              <a:gd name="adj1" fmla="val 3879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63" name="Google Shape;4763;p37"/>
          <p:cNvCxnSpPr>
            <a:stCxn id="4692" idx="2"/>
            <a:endCxn id="4697" idx="0"/>
          </p:cNvCxnSpPr>
          <p:nvPr/>
        </p:nvCxnSpPr>
        <p:spPr>
          <a:xfrm rot="5400000">
            <a:off x="6828800" y="2960466"/>
            <a:ext cx="677400" cy="1055100"/>
          </a:xfrm>
          <a:prstGeom prst="bentConnector3">
            <a:avLst>
              <a:gd name="adj1" fmla="val 5000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64" name="Google Shape;4764;p37"/>
          <p:cNvCxnSpPr>
            <a:stCxn id="4693" idx="2"/>
            <a:endCxn id="4683" idx="0"/>
          </p:cNvCxnSpPr>
          <p:nvPr/>
        </p:nvCxnSpPr>
        <p:spPr>
          <a:xfrm rot="-5400000" flipH="1">
            <a:off x="8196747" y="2902587"/>
            <a:ext cx="682800" cy="1165500"/>
          </a:xfrm>
          <a:prstGeom prst="bentConnector3">
            <a:avLst>
              <a:gd name="adj1" fmla="val 14082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65" name="Google Shape;4765;p37"/>
          <p:cNvCxnSpPr>
            <a:stCxn id="4712" idx="0"/>
            <a:endCxn id="4705" idx="2"/>
          </p:cNvCxnSpPr>
          <p:nvPr/>
        </p:nvCxnSpPr>
        <p:spPr>
          <a:xfrm rot="5400000" flipH="1">
            <a:off x="3340689" y="4161904"/>
            <a:ext cx="683700" cy="1422300"/>
          </a:xfrm>
          <a:prstGeom prst="bentConnector3">
            <a:avLst>
              <a:gd name="adj1" fmla="val 1126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66" name="Google Shape;4766;p37"/>
          <p:cNvCxnSpPr>
            <a:stCxn id="4713" idx="0"/>
            <a:endCxn id="4703" idx="2"/>
          </p:cNvCxnSpPr>
          <p:nvPr/>
        </p:nvCxnSpPr>
        <p:spPr>
          <a:xfrm rot="-5400000">
            <a:off x="4765712" y="4435354"/>
            <a:ext cx="683700" cy="875400"/>
          </a:xfrm>
          <a:prstGeom prst="bentConnector3">
            <a:avLst>
              <a:gd name="adj1" fmla="val 70758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67" name="Google Shape;4767;p37"/>
          <p:cNvCxnSpPr>
            <a:stCxn id="4714" idx="0"/>
            <a:endCxn id="4701" idx="2"/>
          </p:cNvCxnSpPr>
          <p:nvPr/>
        </p:nvCxnSpPr>
        <p:spPr>
          <a:xfrm rot="-5400000">
            <a:off x="6140323" y="3334629"/>
            <a:ext cx="687900" cy="3080700"/>
          </a:xfrm>
          <a:prstGeom prst="bentConnector3">
            <a:avLst>
              <a:gd name="adj1" fmla="val 2887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68" name="Google Shape;4768;p37"/>
          <p:cNvCxnSpPr>
            <a:stCxn id="4715" idx="0"/>
            <a:endCxn id="4704" idx="2"/>
          </p:cNvCxnSpPr>
          <p:nvPr/>
        </p:nvCxnSpPr>
        <p:spPr>
          <a:xfrm rot="5400000" flipH="1">
            <a:off x="5121761" y="3470840"/>
            <a:ext cx="686100" cy="28068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69" name="Google Shape;4769;p37"/>
          <p:cNvCxnSpPr>
            <a:stCxn id="4716" idx="0"/>
            <a:endCxn id="4702" idx="2"/>
          </p:cNvCxnSpPr>
          <p:nvPr/>
        </p:nvCxnSpPr>
        <p:spPr>
          <a:xfrm rot="5400000" flipH="1">
            <a:off x="6551285" y="4624190"/>
            <a:ext cx="681600" cy="504600"/>
          </a:xfrm>
          <a:prstGeom prst="bentConnector3">
            <a:avLst>
              <a:gd name="adj1" fmla="val 7126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70" name="Google Shape;4770;p37"/>
          <p:cNvCxnSpPr>
            <a:stCxn id="4717" idx="0"/>
            <a:endCxn id="4684" idx="2"/>
          </p:cNvCxnSpPr>
          <p:nvPr/>
        </p:nvCxnSpPr>
        <p:spPr>
          <a:xfrm rot="-5400000">
            <a:off x="7924546" y="4024915"/>
            <a:ext cx="690300" cy="1702500"/>
          </a:xfrm>
          <a:prstGeom prst="bentConnector3">
            <a:avLst>
              <a:gd name="adj1" fmla="val 12292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71" name="Google Shape;4771;p37"/>
          <p:cNvCxnSpPr>
            <a:stCxn id="4772" idx="3"/>
            <a:endCxn id="4718" idx="1"/>
          </p:cNvCxnSpPr>
          <p:nvPr/>
        </p:nvCxnSpPr>
        <p:spPr>
          <a:xfrm>
            <a:off x="7317290" y="5589874"/>
            <a:ext cx="1089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73" name="Google Shape;4773;p37"/>
          <p:cNvCxnSpPr>
            <a:stCxn id="4718" idx="3"/>
            <a:endCxn id="4719" idx="1"/>
          </p:cNvCxnSpPr>
          <p:nvPr/>
        </p:nvCxnSpPr>
        <p:spPr>
          <a:xfrm rot="10800000" flipH="1">
            <a:off x="7624101" y="5584272"/>
            <a:ext cx="572700" cy="6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74" name="Google Shape;4774;p37"/>
          <p:cNvCxnSpPr>
            <a:stCxn id="4719" idx="3"/>
            <a:endCxn id="4652" idx="1"/>
          </p:cNvCxnSpPr>
          <p:nvPr/>
        </p:nvCxnSpPr>
        <p:spPr>
          <a:xfrm rot="10800000" flipH="1">
            <a:off x="8344996" y="5581311"/>
            <a:ext cx="123600" cy="3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75" name="Google Shape;4775;p37"/>
          <p:cNvCxnSpPr>
            <a:stCxn id="4651" idx="2"/>
            <a:endCxn id="4684" idx="0"/>
          </p:cNvCxnSpPr>
          <p:nvPr/>
        </p:nvCxnSpPr>
        <p:spPr>
          <a:xfrm>
            <a:off x="9120885" y="4329821"/>
            <a:ext cx="0" cy="10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76" name="Google Shape;4776;p37"/>
          <p:cNvCxnSpPr>
            <a:stCxn id="4658" idx="2"/>
            <a:endCxn id="4701" idx="0"/>
          </p:cNvCxnSpPr>
          <p:nvPr/>
        </p:nvCxnSpPr>
        <p:spPr>
          <a:xfrm flipH="1">
            <a:off x="8024713" y="4329821"/>
            <a:ext cx="1500" cy="10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77" name="Google Shape;4777;p37"/>
          <p:cNvCxnSpPr>
            <a:stCxn id="4697" idx="2"/>
            <a:endCxn id="4659" idx="0"/>
          </p:cNvCxnSpPr>
          <p:nvPr/>
        </p:nvCxnSpPr>
        <p:spPr>
          <a:xfrm>
            <a:off x="6639909" y="3919115"/>
            <a:ext cx="0" cy="10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78" name="Google Shape;4778;p37"/>
          <p:cNvCxnSpPr>
            <a:stCxn id="4696" idx="2"/>
            <a:endCxn id="4658" idx="0"/>
          </p:cNvCxnSpPr>
          <p:nvPr/>
        </p:nvCxnSpPr>
        <p:spPr>
          <a:xfrm>
            <a:off x="8026211" y="3919114"/>
            <a:ext cx="0" cy="10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79" name="Google Shape;4779;p37"/>
          <p:cNvCxnSpPr>
            <a:stCxn id="4683" idx="2"/>
            <a:endCxn id="4651" idx="0"/>
          </p:cNvCxnSpPr>
          <p:nvPr/>
        </p:nvCxnSpPr>
        <p:spPr>
          <a:xfrm>
            <a:off x="9120882" y="3919113"/>
            <a:ext cx="0" cy="10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80" name="Google Shape;4780;p37"/>
          <p:cNvCxnSpPr>
            <a:stCxn id="4698" idx="2"/>
            <a:endCxn id="4660" idx="0"/>
          </p:cNvCxnSpPr>
          <p:nvPr/>
        </p:nvCxnSpPr>
        <p:spPr>
          <a:xfrm>
            <a:off x="5545237" y="3919115"/>
            <a:ext cx="0" cy="10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81" name="Google Shape;4781;p37"/>
          <p:cNvCxnSpPr>
            <a:stCxn id="4699" idx="2"/>
            <a:endCxn id="4661" idx="0"/>
          </p:cNvCxnSpPr>
          <p:nvPr/>
        </p:nvCxnSpPr>
        <p:spPr>
          <a:xfrm>
            <a:off x="4066005" y="3919115"/>
            <a:ext cx="0" cy="10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82" name="Google Shape;4782;p37"/>
          <p:cNvCxnSpPr>
            <a:stCxn id="4700" idx="2"/>
            <a:endCxn id="4662" idx="0"/>
          </p:cNvCxnSpPr>
          <p:nvPr/>
        </p:nvCxnSpPr>
        <p:spPr>
          <a:xfrm>
            <a:off x="2971335" y="3919116"/>
            <a:ext cx="0" cy="10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83" name="Google Shape;4783;p37"/>
          <p:cNvCxnSpPr>
            <a:stCxn id="4661" idx="2"/>
            <a:endCxn id="4704" idx="0"/>
          </p:cNvCxnSpPr>
          <p:nvPr/>
        </p:nvCxnSpPr>
        <p:spPr>
          <a:xfrm flipH="1">
            <a:off x="4061506" y="4329821"/>
            <a:ext cx="4500" cy="10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84" name="Google Shape;4784;p37"/>
          <p:cNvCxnSpPr>
            <a:stCxn id="4660" idx="2"/>
            <a:endCxn id="4703" idx="0"/>
          </p:cNvCxnSpPr>
          <p:nvPr/>
        </p:nvCxnSpPr>
        <p:spPr>
          <a:xfrm>
            <a:off x="5545238" y="4329821"/>
            <a:ext cx="0" cy="10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85" name="Google Shape;4785;p37"/>
          <p:cNvCxnSpPr>
            <a:stCxn id="4659" idx="2"/>
            <a:endCxn id="4702" idx="0"/>
          </p:cNvCxnSpPr>
          <p:nvPr/>
        </p:nvCxnSpPr>
        <p:spPr>
          <a:xfrm>
            <a:off x="6639910" y="4329821"/>
            <a:ext cx="0" cy="113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86" name="Google Shape;4786;p37"/>
          <p:cNvCxnSpPr>
            <a:stCxn id="4658" idx="2"/>
            <a:endCxn id="4701" idx="0"/>
          </p:cNvCxnSpPr>
          <p:nvPr/>
        </p:nvCxnSpPr>
        <p:spPr>
          <a:xfrm flipH="1">
            <a:off x="8024713" y="4329821"/>
            <a:ext cx="1500" cy="10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87" name="Google Shape;4787;p37"/>
          <p:cNvCxnSpPr>
            <a:stCxn id="4651" idx="2"/>
            <a:endCxn id="4684" idx="0"/>
          </p:cNvCxnSpPr>
          <p:nvPr/>
        </p:nvCxnSpPr>
        <p:spPr>
          <a:xfrm>
            <a:off x="9120885" y="4329821"/>
            <a:ext cx="0" cy="10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88" name="Google Shape;4788;p37"/>
          <p:cNvCxnSpPr>
            <a:stCxn id="4662" idx="3"/>
            <a:endCxn id="4707" idx="1"/>
          </p:cNvCxnSpPr>
          <p:nvPr/>
        </p:nvCxnSpPr>
        <p:spPr>
          <a:xfrm rot="10800000" flipH="1">
            <a:off x="3145681" y="4172645"/>
            <a:ext cx="44700" cy="6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89" name="Google Shape;4789;p37"/>
          <p:cNvCxnSpPr>
            <a:stCxn id="4707" idx="3"/>
            <a:endCxn id="4706" idx="1"/>
          </p:cNvCxnSpPr>
          <p:nvPr/>
        </p:nvCxnSpPr>
        <p:spPr>
          <a:xfrm>
            <a:off x="3388372" y="4172625"/>
            <a:ext cx="2607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90" name="Google Shape;4790;p37"/>
          <p:cNvCxnSpPr>
            <a:stCxn id="4706" idx="3"/>
            <a:endCxn id="4661" idx="1"/>
          </p:cNvCxnSpPr>
          <p:nvPr/>
        </p:nvCxnSpPr>
        <p:spPr>
          <a:xfrm>
            <a:off x="3846891" y="4172625"/>
            <a:ext cx="44700" cy="6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91" name="Google Shape;4791;p37"/>
          <p:cNvCxnSpPr>
            <a:stCxn id="4660" idx="3"/>
            <a:endCxn id="4709" idx="1"/>
          </p:cNvCxnSpPr>
          <p:nvPr/>
        </p:nvCxnSpPr>
        <p:spPr>
          <a:xfrm rot="10800000" flipH="1">
            <a:off x="5719584" y="4176845"/>
            <a:ext cx="348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92" name="Google Shape;4792;p37"/>
          <p:cNvCxnSpPr>
            <a:stCxn id="4709" idx="3"/>
            <a:endCxn id="4708" idx="1"/>
          </p:cNvCxnSpPr>
          <p:nvPr/>
        </p:nvCxnSpPr>
        <p:spPr>
          <a:xfrm>
            <a:off x="5952277" y="4176749"/>
            <a:ext cx="2607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93" name="Google Shape;4793;p37"/>
          <p:cNvCxnSpPr>
            <a:stCxn id="4708" idx="3"/>
            <a:endCxn id="4659" idx="1"/>
          </p:cNvCxnSpPr>
          <p:nvPr/>
        </p:nvCxnSpPr>
        <p:spPr>
          <a:xfrm>
            <a:off x="6410796" y="4176749"/>
            <a:ext cx="549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94" name="Google Shape;4794;p37"/>
          <p:cNvCxnSpPr>
            <a:stCxn id="4658" idx="3"/>
            <a:endCxn id="4711" idx="1"/>
          </p:cNvCxnSpPr>
          <p:nvPr/>
        </p:nvCxnSpPr>
        <p:spPr>
          <a:xfrm rot="10800000" flipH="1">
            <a:off x="8200558" y="4178045"/>
            <a:ext cx="40500" cy="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95" name="Google Shape;4795;p37"/>
          <p:cNvCxnSpPr>
            <a:stCxn id="4711" idx="3"/>
            <a:endCxn id="4710" idx="1"/>
          </p:cNvCxnSpPr>
          <p:nvPr/>
        </p:nvCxnSpPr>
        <p:spPr>
          <a:xfrm>
            <a:off x="8439048" y="4177920"/>
            <a:ext cx="2607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96" name="Google Shape;4796;p37"/>
          <p:cNvCxnSpPr>
            <a:stCxn id="4710" idx="3"/>
            <a:endCxn id="4651" idx="1"/>
          </p:cNvCxnSpPr>
          <p:nvPr/>
        </p:nvCxnSpPr>
        <p:spPr>
          <a:xfrm>
            <a:off x="8897567" y="4177920"/>
            <a:ext cx="48900" cy="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97" name="Google Shape;4797;p37"/>
          <p:cNvCxnSpPr>
            <a:stCxn id="4713" idx="2"/>
            <a:endCxn id="4798" idx="0"/>
          </p:cNvCxnSpPr>
          <p:nvPr/>
        </p:nvCxnSpPr>
        <p:spPr>
          <a:xfrm>
            <a:off x="4669862" y="5307237"/>
            <a:ext cx="1500" cy="131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799" name="Google Shape;4799;p37"/>
          <p:cNvCxnSpPr>
            <a:stCxn id="4716" idx="2"/>
            <a:endCxn id="4772" idx="0"/>
          </p:cNvCxnSpPr>
          <p:nvPr/>
        </p:nvCxnSpPr>
        <p:spPr>
          <a:xfrm flipH="1">
            <a:off x="7143485" y="5309623"/>
            <a:ext cx="900" cy="129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800" name="Google Shape;4800;p37"/>
          <p:cNvCxnSpPr>
            <a:stCxn id="4712" idx="2"/>
          </p:cNvCxnSpPr>
          <p:nvPr/>
        </p:nvCxnSpPr>
        <p:spPr>
          <a:xfrm rot="-5400000" flipH="1">
            <a:off x="4383789" y="5317137"/>
            <a:ext cx="231000" cy="211200"/>
          </a:xfrm>
          <a:prstGeom prst="bentConnector3">
            <a:avLst>
              <a:gd name="adj1" fmla="val 9451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801" name="Google Shape;4801;p37"/>
          <p:cNvCxnSpPr>
            <a:stCxn id="4714" idx="2"/>
          </p:cNvCxnSpPr>
          <p:nvPr/>
        </p:nvCxnSpPr>
        <p:spPr>
          <a:xfrm rot="5400000">
            <a:off x="4726123" y="5320262"/>
            <a:ext cx="226800" cy="208800"/>
          </a:xfrm>
          <a:prstGeom prst="bentConnector3">
            <a:avLst>
              <a:gd name="adj1" fmla="val 9201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802" name="Google Shape;4802;p37"/>
          <p:cNvCxnSpPr>
            <a:stCxn id="4720" idx="0"/>
          </p:cNvCxnSpPr>
          <p:nvPr/>
        </p:nvCxnSpPr>
        <p:spPr>
          <a:xfrm rot="-5400000">
            <a:off x="4378759" y="5644424"/>
            <a:ext cx="240000" cy="212100"/>
          </a:xfrm>
          <a:prstGeom prst="bentConnector3">
            <a:avLst>
              <a:gd name="adj1" fmla="val 8175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803" name="Google Shape;4803;p37"/>
          <p:cNvCxnSpPr>
            <a:stCxn id="4721" idx="0"/>
          </p:cNvCxnSpPr>
          <p:nvPr/>
        </p:nvCxnSpPr>
        <p:spPr>
          <a:xfrm rot="5400000" flipH="1">
            <a:off x="4719973" y="5643232"/>
            <a:ext cx="239100" cy="208800"/>
          </a:xfrm>
          <a:prstGeom prst="bentConnector3">
            <a:avLst>
              <a:gd name="adj1" fmla="val 8186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798" name="Google Shape;4798;p37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4497613" y="5438998"/>
            <a:ext cx="347350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804" name="Google Shape;4804;p37"/>
          <p:cNvCxnSpPr>
            <a:stCxn id="4715" idx="2"/>
          </p:cNvCxnSpPr>
          <p:nvPr/>
        </p:nvCxnSpPr>
        <p:spPr>
          <a:xfrm rot="-5400000" flipH="1">
            <a:off x="6853961" y="5323873"/>
            <a:ext cx="228600" cy="200100"/>
          </a:xfrm>
          <a:prstGeom prst="bentConnector3">
            <a:avLst>
              <a:gd name="adj1" fmla="val 84982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805" name="Google Shape;4805;p37"/>
          <p:cNvCxnSpPr>
            <a:stCxn id="4717" idx="2"/>
          </p:cNvCxnSpPr>
          <p:nvPr/>
        </p:nvCxnSpPr>
        <p:spPr>
          <a:xfrm rot="5400000">
            <a:off x="7196146" y="5322648"/>
            <a:ext cx="231300" cy="213300"/>
          </a:xfrm>
          <a:prstGeom prst="bentConnector3">
            <a:avLst>
              <a:gd name="adj1" fmla="val 8131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806" name="Google Shape;4806;p37"/>
          <p:cNvCxnSpPr>
            <a:stCxn id="4722" idx="0"/>
          </p:cNvCxnSpPr>
          <p:nvPr/>
        </p:nvCxnSpPr>
        <p:spPr>
          <a:xfrm rot="-5400000">
            <a:off x="6852018" y="5628932"/>
            <a:ext cx="245100" cy="243600"/>
          </a:xfrm>
          <a:prstGeom prst="bentConnector3">
            <a:avLst>
              <a:gd name="adj1" fmla="val 85771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807" name="Google Shape;4807;p37"/>
          <p:cNvCxnSpPr>
            <a:stCxn id="4723" idx="0"/>
          </p:cNvCxnSpPr>
          <p:nvPr/>
        </p:nvCxnSpPr>
        <p:spPr>
          <a:xfrm rot="5400000" flipH="1">
            <a:off x="7187533" y="5653540"/>
            <a:ext cx="232800" cy="200100"/>
          </a:xfrm>
          <a:prstGeom prst="bentConnector3">
            <a:avLst>
              <a:gd name="adj1" fmla="val 84336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4772" name="Google Shape;4772;p37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6969940" y="5438998"/>
            <a:ext cx="347350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4808" name="Google Shape;4808;p37"/>
          <p:cNvSpPr txBox="1"/>
          <p:nvPr/>
        </p:nvSpPr>
        <p:spPr>
          <a:xfrm>
            <a:off x="2787641" y="1174183"/>
            <a:ext cx="38792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WAN-R-1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ASR-1002-X</a:t>
            </a:r>
            <a:endParaRPr/>
          </a:p>
        </p:txBody>
      </p:sp>
      <p:sp>
        <p:nvSpPr>
          <p:cNvPr id="4809" name="Google Shape;4809;p37"/>
          <p:cNvSpPr txBox="1"/>
          <p:nvPr/>
        </p:nvSpPr>
        <p:spPr>
          <a:xfrm>
            <a:off x="2740736" y="1379153"/>
            <a:ext cx="48173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10.16.9.111</a:t>
            </a:r>
            <a:endParaRPr/>
          </a:p>
        </p:txBody>
      </p:sp>
      <p:sp>
        <p:nvSpPr>
          <p:cNvPr id="4810" name="Google Shape;4810;p37"/>
          <p:cNvSpPr txBox="1"/>
          <p:nvPr/>
        </p:nvSpPr>
        <p:spPr>
          <a:xfrm>
            <a:off x="3723521" y="1163709"/>
            <a:ext cx="38792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WAN-R-2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ASR-1002-X</a:t>
            </a:r>
            <a:endParaRPr/>
          </a:p>
        </p:txBody>
      </p:sp>
      <p:sp>
        <p:nvSpPr>
          <p:cNvPr id="4811" name="Google Shape;4811;p37"/>
          <p:cNvSpPr txBox="1"/>
          <p:nvPr/>
        </p:nvSpPr>
        <p:spPr>
          <a:xfrm>
            <a:off x="4622210" y="1161568"/>
            <a:ext cx="38792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WAN-R-3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ASR-1002-X</a:t>
            </a:r>
            <a:endParaRPr/>
          </a:p>
        </p:txBody>
      </p:sp>
      <p:sp>
        <p:nvSpPr>
          <p:cNvPr id="4812" name="Google Shape;4812;p37"/>
          <p:cNvSpPr txBox="1"/>
          <p:nvPr/>
        </p:nvSpPr>
        <p:spPr>
          <a:xfrm>
            <a:off x="6197228" y="1173504"/>
            <a:ext cx="38792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WAN-R-4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ASR-1002-X</a:t>
            </a:r>
            <a:endParaRPr/>
          </a:p>
        </p:txBody>
      </p:sp>
      <p:sp>
        <p:nvSpPr>
          <p:cNvPr id="4813" name="Google Shape;4813;p37"/>
          <p:cNvSpPr txBox="1"/>
          <p:nvPr/>
        </p:nvSpPr>
        <p:spPr>
          <a:xfrm>
            <a:off x="7102080" y="1159034"/>
            <a:ext cx="38792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WAN-R-5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ASR-1002-X</a:t>
            </a:r>
            <a:endParaRPr/>
          </a:p>
        </p:txBody>
      </p:sp>
      <p:sp>
        <p:nvSpPr>
          <p:cNvPr id="4814" name="Google Shape;4814;p37"/>
          <p:cNvSpPr txBox="1"/>
          <p:nvPr/>
        </p:nvSpPr>
        <p:spPr>
          <a:xfrm>
            <a:off x="7987703" y="1165567"/>
            <a:ext cx="38792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WAN-R-6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ASR-1002-X</a:t>
            </a:r>
            <a:endParaRPr/>
          </a:p>
        </p:txBody>
      </p:sp>
      <p:sp>
        <p:nvSpPr>
          <p:cNvPr id="4815" name="Google Shape;4815;p37"/>
          <p:cNvSpPr txBox="1"/>
          <p:nvPr/>
        </p:nvSpPr>
        <p:spPr>
          <a:xfrm>
            <a:off x="3676618" y="1381011"/>
            <a:ext cx="48173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10.16.9.112</a:t>
            </a:r>
            <a:endParaRPr/>
          </a:p>
        </p:txBody>
      </p:sp>
      <p:sp>
        <p:nvSpPr>
          <p:cNvPr id="4816" name="Google Shape;4816;p37"/>
          <p:cNvSpPr txBox="1"/>
          <p:nvPr/>
        </p:nvSpPr>
        <p:spPr>
          <a:xfrm>
            <a:off x="4577758" y="1388948"/>
            <a:ext cx="48173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10.16.9.113</a:t>
            </a:r>
            <a:endParaRPr/>
          </a:p>
        </p:txBody>
      </p:sp>
      <p:sp>
        <p:nvSpPr>
          <p:cNvPr id="4817" name="Google Shape;4817;p37"/>
          <p:cNvSpPr txBox="1"/>
          <p:nvPr/>
        </p:nvSpPr>
        <p:spPr>
          <a:xfrm>
            <a:off x="6155227" y="1398987"/>
            <a:ext cx="48173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10.16.9.114</a:t>
            </a:r>
            <a:endParaRPr/>
          </a:p>
        </p:txBody>
      </p:sp>
      <p:sp>
        <p:nvSpPr>
          <p:cNvPr id="4818" name="Google Shape;4818;p37"/>
          <p:cNvSpPr txBox="1"/>
          <p:nvPr/>
        </p:nvSpPr>
        <p:spPr>
          <a:xfrm>
            <a:off x="7049698" y="1373181"/>
            <a:ext cx="48173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10.16.9.115</a:t>
            </a:r>
            <a:endParaRPr/>
          </a:p>
        </p:txBody>
      </p:sp>
      <p:sp>
        <p:nvSpPr>
          <p:cNvPr id="4819" name="Google Shape;4819;p37"/>
          <p:cNvSpPr txBox="1"/>
          <p:nvPr/>
        </p:nvSpPr>
        <p:spPr>
          <a:xfrm>
            <a:off x="7940798" y="1373003"/>
            <a:ext cx="48173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10.16.9.116</a:t>
            </a:r>
            <a:endParaRPr/>
          </a:p>
        </p:txBody>
      </p:sp>
      <p:sp>
        <p:nvSpPr>
          <p:cNvPr id="4820" name="Google Shape;4820;p37"/>
          <p:cNvSpPr txBox="1"/>
          <p:nvPr/>
        </p:nvSpPr>
        <p:spPr>
          <a:xfrm>
            <a:off x="3476779" y="766221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4821" name="Google Shape;4821;p37"/>
          <p:cNvSpPr txBox="1"/>
          <p:nvPr/>
        </p:nvSpPr>
        <p:spPr>
          <a:xfrm>
            <a:off x="3476779" y="890760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198.51.100.91/24</a:t>
            </a:r>
            <a:endParaRPr/>
          </a:p>
        </p:txBody>
      </p:sp>
      <p:sp>
        <p:nvSpPr>
          <p:cNvPr id="4822" name="Google Shape;4822;p37"/>
          <p:cNvSpPr txBox="1"/>
          <p:nvPr/>
        </p:nvSpPr>
        <p:spPr>
          <a:xfrm>
            <a:off x="7756470" y="778078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4823" name="Google Shape;4823;p37"/>
          <p:cNvSpPr txBox="1"/>
          <p:nvPr/>
        </p:nvSpPr>
        <p:spPr>
          <a:xfrm>
            <a:off x="7756470" y="902617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198.51.100.95/24</a:t>
            </a:r>
            <a:endParaRPr/>
          </a:p>
        </p:txBody>
      </p:sp>
      <p:sp>
        <p:nvSpPr>
          <p:cNvPr id="4824" name="Google Shape;4824;p37"/>
          <p:cNvSpPr txBox="1"/>
          <p:nvPr/>
        </p:nvSpPr>
        <p:spPr>
          <a:xfrm>
            <a:off x="5522365" y="2660292"/>
            <a:ext cx="886289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Virtual Switch Stack</a:t>
            </a:r>
            <a:endParaRPr/>
          </a:p>
        </p:txBody>
      </p:sp>
      <p:sp>
        <p:nvSpPr>
          <p:cNvPr id="4825" name="Google Shape;4825;p37"/>
          <p:cNvSpPr txBox="1"/>
          <p:nvPr/>
        </p:nvSpPr>
        <p:spPr>
          <a:xfrm>
            <a:off x="5651705" y="2783403"/>
            <a:ext cx="62760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10.16.200.31/24</a:t>
            </a:r>
            <a:endParaRPr/>
          </a:p>
        </p:txBody>
      </p:sp>
      <p:sp>
        <p:nvSpPr>
          <p:cNvPr id="4826" name="Google Shape;4826;p37"/>
          <p:cNvSpPr txBox="1"/>
          <p:nvPr/>
        </p:nvSpPr>
        <p:spPr>
          <a:xfrm>
            <a:off x="5515999" y="5509985"/>
            <a:ext cx="886289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Virtual Switch Stack</a:t>
            </a:r>
            <a:endParaRPr/>
          </a:p>
        </p:txBody>
      </p:sp>
      <p:sp>
        <p:nvSpPr>
          <p:cNvPr id="4827" name="Google Shape;4827;p37"/>
          <p:cNvSpPr txBox="1"/>
          <p:nvPr/>
        </p:nvSpPr>
        <p:spPr>
          <a:xfrm>
            <a:off x="5645339" y="5633096"/>
            <a:ext cx="62760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10.16.200.41/24</a:t>
            </a:r>
            <a:endParaRPr/>
          </a:p>
        </p:txBody>
      </p:sp>
      <p:sp>
        <p:nvSpPr>
          <p:cNvPr id="4828" name="Google Shape;4828;p37"/>
          <p:cNvSpPr txBox="1"/>
          <p:nvPr/>
        </p:nvSpPr>
        <p:spPr>
          <a:xfrm>
            <a:off x="4664142" y="2633652"/>
            <a:ext cx="43441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WAN-S-1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C9300-24-A/2</a:t>
            </a:r>
            <a:endParaRPr/>
          </a:p>
        </p:txBody>
      </p:sp>
      <p:sp>
        <p:nvSpPr>
          <p:cNvPr id="4829" name="Google Shape;4829;p37"/>
          <p:cNvSpPr txBox="1"/>
          <p:nvPr/>
        </p:nvSpPr>
        <p:spPr>
          <a:xfrm>
            <a:off x="5013573" y="5476813"/>
            <a:ext cx="43441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WAN-S-3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C9300-24-A/2</a:t>
            </a:r>
            <a:endParaRPr/>
          </a:p>
        </p:txBody>
      </p:sp>
      <p:sp>
        <p:nvSpPr>
          <p:cNvPr id="4830" name="Google Shape;4830;p37"/>
          <p:cNvSpPr txBox="1"/>
          <p:nvPr/>
        </p:nvSpPr>
        <p:spPr>
          <a:xfrm>
            <a:off x="8887511" y="2620654"/>
            <a:ext cx="43441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SFO-FS-22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ST-FS4210-K9</a:t>
            </a:r>
            <a:endParaRPr/>
          </a:p>
        </p:txBody>
      </p:sp>
      <p:sp>
        <p:nvSpPr>
          <p:cNvPr id="4831" name="Google Shape;4831;p37"/>
          <p:cNvSpPr txBox="1"/>
          <p:nvPr/>
        </p:nvSpPr>
        <p:spPr>
          <a:xfrm>
            <a:off x="8810150" y="2829570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10.16.99.22/24</a:t>
            </a:r>
            <a:endParaRPr/>
          </a:p>
        </p:txBody>
      </p:sp>
      <p:sp>
        <p:nvSpPr>
          <p:cNvPr id="4832" name="Google Shape;4832;p37"/>
          <p:cNvSpPr txBox="1"/>
          <p:nvPr/>
        </p:nvSpPr>
        <p:spPr>
          <a:xfrm>
            <a:off x="8865393" y="5445761"/>
            <a:ext cx="43441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SFO-FS-23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ST-FS4210-K9</a:t>
            </a:r>
            <a:endParaRPr/>
          </a:p>
        </p:txBody>
      </p:sp>
      <p:sp>
        <p:nvSpPr>
          <p:cNvPr id="4833" name="Google Shape;4833;p37"/>
          <p:cNvSpPr txBox="1"/>
          <p:nvPr/>
        </p:nvSpPr>
        <p:spPr>
          <a:xfrm>
            <a:off x="8788032" y="5654677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10.16.99.23/24</a:t>
            </a:r>
            <a:endParaRPr/>
          </a:p>
        </p:txBody>
      </p:sp>
      <p:sp>
        <p:nvSpPr>
          <p:cNvPr id="4834" name="Google Shape;4834;p37"/>
          <p:cNvSpPr/>
          <p:nvPr/>
        </p:nvSpPr>
        <p:spPr>
          <a:xfrm>
            <a:off x="4111447" y="2540279"/>
            <a:ext cx="3779987" cy="450441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35" name="Google Shape;4835;p37"/>
          <p:cNvSpPr/>
          <p:nvPr/>
        </p:nvSpPr>
        <p:spPr>
          <a:xfrm>
            <a:off x="4459291" y="5373383"/>
            <a:ext cx="2897747" cy="450441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36" name="Google Shape;4836;p37"/>
          <p:cNvSpPr txBox="1"/>
          <p:nvPr/>
        </p:nvSpPr>
        <p:spPr>
          <a:xfrm>
            <a:off x="4874595" y="4215722"/>
            <a:ext cx="46968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WAN-FW-3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FPR-4145</a:t>
            </a:r>
            <a:endParaRPr/>
          </a:p>
        </p:txBody>
      </p:sp>
      <p:sp>
        <p:nvSpPr>
          <p:cNvPr id="4837" name="Google Shape;4837;p37"/>
          <p:cNvSpPr txBox="1"/>
          <p:nvPr/>
        </p:nvSpPr>
        <p:spPr>
          <a:xfrm>
            <a:off x="4836460" y="4427392"/>
            <a:ext cx="5650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10.16.99.223</a:t>
            </a:r>
            <a:endParaRPr/>
          </a:p>
        </p:txBody>
      </p:sp>
      <p:sp>
        <p:nvSpPr>
          <p:cNvPr id="4838" name="Google Shape;4838;p37"/>
          <p:cNvSpPr txBox="1"/>
          <p:nvPr/>
        </p:nvSpPr>
        <p:spPr>
          <a:xfrm>
            <a:off x="6817527" y="3833201"/>
            <a:ext cx="46968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WAN-FW-4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FPR-4145</a:t>
            </a:r>
            <a:endParaRPr/>
          </a:p>
        </p:txBody>
      </p:sp>
      <p:sp>
        <p:nvSpPr>
          <p:cNvPr id="4839" name="Google Shape;4839;p37"/>
          <p:cNvSpPr txBox="1"/>
          <p:nvPr/>
        </p:nvSpPr>
        <p:spPr>
          <a:xfrm>
            <a:off x="6779392" y="4044871"/>
            <a:ext cx="5650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10.16.99.224</a:t>
            </a:r>
            <a:endParaRPr/>
          </a:p>
        </p:txBody>
      </p:sp>
      <p:sp>
        <p:nvSpPr>
          <p:cNvPr id="4840" name="Google Shape;4840;p37"/>
          <p:cNvSpPr txBox="1"/>
          <p:nvPr/>
        </p:nvSpPr>
        <p:spPr>
          <a:xfrm>
            <a:off x="7366692" y="4210483"/>
            <a:ext cx="46968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WAN-FW-5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FPR-4145</a:t>
            </a:r>
            <a:endParaRPr/>
          </a:p>
        </p:txBody>
      </p:sp>
      <p:sp>
        <p:nvSpPr>
          <p:cNvPr id="4841" name="Google Shape;4841;p37"/>
          <p:cNvSpPr txBox="1"/>
          <p:nvPr/>
        </p:nvSpPr>
        <p:spPr>
          <a:xfrm>
            <a:off x="7328557" y="4422153"/>
            <a:ext cx="5650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10.16.99.225</a:t>
            </a:r>
            <a:endParaRPr/>
          </a:p>
        </p:txBody>
      </p:sp>
      <p:sp>
        <p:nvSpPr>
          <p:cNvPr id="4842" name="Google Shape;4842;p37"/>
          <p:cNvSpPr txBox="1"/>
          <p:nvPr/>
        </p:nvSpPr>
        <p:spPr>
          <a:xfrm>
            <a:off x="9329287" y="4020625"/>
            <a:ext cx="46968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WAN-FW-6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FPR-4145</a:t>
            </a:r>
            <a:endParaRPr/>
          </a:p>
        </p:txBody>
      </p:sp>
      <p:sp>
        <p:nvSpPr>
          <p:cNvPr id="4843" name="Google Shape;4843;p37"/>
          <p:cNvSpPr txBox="1"/>
          <p:nvPr/>
        </p:nvSpPr>
        <p:spPr>
          <a:xfrm>
            <a:off x="9291152" y="4232295"/>
            <a:ext cx="5650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10.16.99.226</a:t>
            </a:r>
            <a:endParaRPr/>
          </a:p>
        </p:txBody>
      </p:sp>
      <p:sp>
        <p:nvSpPr>
          <p:cNvPr id="4844" name="Google Shape;4844;p37"/>
          <p:cNvSpPr txBox="1"/>
          <p:nvPr/>
        </p:nvSpPr>
        <p:spPr>
          <a:xfrm>
            <a:off x="2216178" y="4034126"/>
            <a:ext cx="46968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WAN-FW-1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FPR-4145</a:t>
            </a:r>
            <a:endParaRPr/>
          </a:p>
        </p:txBody>
      </p:sp>
      <p:sp>
        <p:nvSpPr>
          <p:cNvPr id="4845" name="Google Shape;4845;p37"/>
          <p:cNvSpPr txBox="1"/>
          <p:nvPr/>
        </p:nvSpPr>
        <p:spPr>
          <a:xfrm>
            <a:off x="2178043" y="4245796"/>
            <a:ext cx="5650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10.16.99.221</a:t>
            </a:r>
            <a:endParaRPr/>
          </a:p>
        </p:txBody>
      </p:sp>
      <p:sp>
        <p:nvSpPr>
          <p:cNvPr id="4846" name="Google Shape;4846;p37"/>
          <p:cNvSpPr/>
          <p:nvPr/>
        </p:nvSpPr>
        <p:spPr>
          <a:xfrm>
            <a:off x="5489025" y="3536255"/>
            <a:ext cx="1222573" cy="120390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402</a:t>
            </a:r>
            <a:endParaRPr/>
          </a:p>
        </p:txBody>
      </p:sp>
      <p:sp>
        <p:nvSpPr>
          <p:cNvPr id="4847" name="Google Shape;4847;p37"/>
          <p:cNvSpPr/>
          <p:nvPr/>
        </p:nvSpPr>
        <p:spPr>
          <a:xfrm>
            <a:off x="7961707" y="3550603"/>
            <a:ext cx="1234725" cy="114472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403</a:t>
            </a:r>
            <a:endParaRPr/>
          </a:p>
        </p:txBody>
      </p:sp>
      <p:sp>
        <p:nvSpPr>
          <p:cNvPr id="4848" name="Google Shape;4848;p37"/>
          <p:cNvSpPr/>
          <p:nvPr/>
        </p:nvSpPr>
        <p:spPr>
          <a:xfrm>
            <a:off x="2882211" y="4700633"/>
            <a:ext cx="1237418" cy="90300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30</a:t>
            </a:r>
            <a:endParaRPr/>
          </a:p>
        </p:txBody>
      </p:sp>
      <p:sp>
        <p:nvSpPr>
          <p:cNvPr id="4849" name="Google Shape;4849;p37"/>
          <p:cNvSpPr/>
          <p:nvPr/>
        </p:nvSpPr>
        <p:spPr>
          <a:xfrm>
            <a:off x="5478058" y="4675004"/>
            <a:ext cx="1260190" cy="106492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30</a:t>
            </a:r>
            <a:endParaRPr/>
          </a:p>
        </p:txBody>
      </p:sp>
      <p:sp>
        <p:nvSpPr>
          <p:cNvPr id="4850" name="Google Shape;4850;p37"/>
          <p:cNvSpPr/>
          <p:nvPr/>
        </p:nvSpPr>
        <p:spPr>
          <a:xfrm>
            <a:off x="7958331" y="4722212"/>
            <a:ext cx="1234725" cy="115910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30</a:t>
            </a:r>
            <a:endParaRPr/>
          </a:p>
        </p:txBody>
      </p:sp>
      <p:sp>
        <p:nvSpPr>
          <p:cNvPr id="4851" name="Google Shape;4851;p37"/>
          <p:cNvSpPr/>
          <p:nvPr/>
        </p:nvSpPr>
        <p:spPr>
          <a:xfrm>
            <a:off x="5482948" y="3680934"/>
            <a:ext cx="1234725" cy="109514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 IP 10.16.202.21/24</a:t>
            </a:r>
            <a:endParaRPr/>
          </a:p>
        </p:txBody>
      </p:sp>
      <p:sp>
        <p:nvSpPr>
          <p:cNvPr id="4852" name="Google Shape;4852;p37"/>
          <p:cNvSpPr/>
          <p:nvPr/>
        </p:nvSpPr>
        <p:spPr>
          <a:xfrm>
            <a:off x="7961832" y="3682160"/>
            <a:ext cx="1234725" cy="109514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 IP 10.16.203.21/24</a:t>
            </a:r>
            <a:endParaRPr/>
          </a:p>
        </p:txBody>
      </p:sp>
      <p:sp>
        <p:nvSpPr>
          <p:cNvPr id="4853" name="Google Shape;4853;p37"/>
          <p:cNvSpPr/>
          <p:nvPr/>
        </p:nvSpPr>
        <p:spPr>
          <a:xfrm>
            <a:off x="2887802" y="4574662"/>
            <a:ext cx="1234725" cy="109514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 IP 10.16.30.21/24</a:t>
            </a:r>
            <a:endParaRPr/>
          </a:p>
        </p:txBody>
      </p:sp>
      <p:sp>
        <p:nvSpPr>
          <p:cNvPr id="4854" name="Google Shape;4854;p37"/>
          <p:cNvSpPr/>
          <p:nvPr/>
        </p:nvSpPr>
        <p:spPr>
          <a:xfrm>
            <a:off x="5488825" y="4548871"/>
            <a:ext cx="1234725" cy="109514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 IP 10.16.30.22/24</a:t>
            </a:r>
            <a:endParaRPr/>
          </a:p>
        </p:txBody>
      </p:sp>
      <p:sp>
        <p:nvSpPr>
          <p:cNvPr id="4855" name="Google Shape;4855;p37"/>
          <p:cNvSpPr/>
          <p:nvPr/>
        </p:nvSpPr>
        <p:spPr>
          <a:xfrm>
            <a:off x="7962883" y="4598479"/>
            <a:ext cx="1234725" cy="109514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 IP 10.16.30.23/24</a:t>
            </a:r>
            <a:endParaRPr/>
          </a:p>
        </p:txBody>
      </p:sp>
      <p:cxnSp>
        <p:nvCxnSpPr>
          <p:cNvPr id="4856" name="Google Shape;4856;p37"/>
          <p:cNvCxnSpPr>
            <a:stCxn id="4662" idx="2"/>
            <a:endCxn id="4705" idx="0"/>
          </p:cNvCxnSpPr>
          <p:nvPr/>
        </p:nvCxnSpPr>
        <p:spPr>
          <a:xfrm>
            <a:off x="2971336" y="4329821"/>
            <a:ext cx="0" cy="10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4857" name="Google Shape;4857;p37"/>
          <p:cNvCxnSpPr/>
          <p:nvPr/>
        </p:nvCxnSpPr>
        <p:spPr>
          <a:xfrm rot="10800000">
            <a:off x="3432511" y="474339"/>
            <a:ext cx="6302" cy="612078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858" name="Google Shape;4858;p37"/>
          <p:cNvCxnSpPr/>
          <p:nvPr/>
        </p:nvCxnSpPr>
        <p:spPr>
          <a:xfrm rot="10800000">
            <a:off x="4318644" y="490920"/>
            <a:ext cx="6302" cy="612078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859" name="Google Shape;4859;p37"/>
          <p:cNvCxnSpPr/>
          <p:nvPr/>
        </p:nvCxnSpPr>
        <p:spPr>
          <a:xfrm rot="10800000">
            <a:off x="5204777" y="507501"/>
            <a:ext cx="6302" cy="612078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860" name="Google Shape;4860;p37"/>
          <p:cNvCxnSpPr/>
          <p:nvPr/>
        </p:nvCxnSpPr>
        <p:spPr>
          <a:xfrm rot="10800000">
            <a:off x="6795888" y="504959"/>
            <a:ext cx="6302" cy="612078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861" name="Google Shape;4861;p37"/>
          <p:cNvCxnSpPr>
            <a:stCxn id="4673" idx="0"/>
          </p:cNvCxnSpPr>
          <p:nvPr/>
        </p:nvCxnSpPr>
        <p:spPr>
          <a:xfrm rot="10800000">
            <a:off x="7690760" y="497457"/>
            <a:ext cx="0" cy="641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862" name="Google Shape;4862;p37"/>
          <p:cNvCxnSpPr>
            <a:stCxn id="4672" idx="0"/>
          </p:cNvCxnSpPr>
          <p:nvPr/>
        </p:nvCxnSpPr>
        <p:spPr>
          <a:xfrm rot="10800000">
            <a:off x="8576216" y="490856"/>
            <a:ext cx="0" cy="648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4863" name="Google Shape;4863;p37"/>
          <p:cNvSpPr txBox="1"/>
          <p:nvPr/>
        </p:nvSpPr>
        <p:spPr>
          <a:xfrm>
            <a:off x="8612049" y="778078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4864" name="Google Shape;4864;p37"/>
          <p:cNvSpPr txBox="1"/>
          <p:nvPr/>
        </p:nvSpPr>
        <p:spPr>
          <a:xfrm>
            <a:off x="8612049" y="902617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198.51.100.96/24</a:t>
            </a:r>
            <a:endParaRPr/>
          </a:p>
        </p:txBody>
      </p:sp>
      <p:sp>
        <p:nvSpPr>
          <p:cNvPr id="4865" name="Google Shape;4865;p37"/>
          <p:cNvSpPr txBox="1"/>
          <p:nvPr/>
        </p:nvSpPr>
        <p:spPr>
          <a:xfrm>
            <a:off x="6852787" y="778078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4866" name="Google Shape;4866;p37"/>
          <p:cNvSpPr txBox="1"/>
          <p:nvPr/>
        </p:nvSpPr>
        <p:spPr>
          <a:xfrm>
            <a:off x="6852787" y="902617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198.51.100.94/24</a:t>
            </a:r>
            <a:endParaRPr/>
          </a:p>
        </p:txBody>
      </p:sp>
      <p:sp>
        <p:nvSpPr>
          <p:cNvPr id="4867" name="Google Shape;4867;p37"/>
          <p:cNvSpPr txBox="1"/>
          <p:nvPr/>
        </p:nvSpPr>
        <p:spPr>
          <a:xfrm>
            <a:off x="5248672" y="778078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4868" name="Google Shape;4868;p37"/>
          <p:cNvSpPr txBox="1"/>
          <p:nvPr/>
        </p:nvSpPr>
        <p:spPr>
          <a:xfrm>
            <a:off x="5248672" y="902617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198.51.100.93/24</a:t>
            </a:r>
            <a:endParaRPr/>
          </a:p>
        </p:txBody>
      </p:sp>
      <p:sp>
        <p:nvSpPr>
          <p:cNvPr id="4869" name="Google Shape;4869;p37"/>
          <p:cNvSpPr txBox="1"/>
          <p:nvPr/>
        </p:nvSpPr>
        <p:spPr>
          <a:xfrm>
            <a:off x="4356610" y="778078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4870" name="Google Shape;4870;p37"/>
          <p:cNvSpPr txBox="1"/>
          <p:nvPr/>
        </p:nvSpPr>
        <p:spPr>
          <a:xfrm>
            <a:off x="4356610" y="902617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198.51.100.92/24</a:t>
            </a:r>
            <a:endParaRPr/>
          </a:p>
        </p:txBody>
      </p:sp>
      <p:cxnSp>
        <p:nvCxnSpPr>
          <p:cNvPr id="4871" name="Google Shape;4871;p37"/>
          <p:cNvCxnSpPr>
            <a:stCxn id="4720" idx="2"/>
          </p:cNvCxnSpPr>
          <p:nvPr/>
        </p:nvCxnSpPr>
        <p:spPr>
          <a:xfrm>
            <a:off x="4392709" y="5962807"/>
            <a:ext cx="0" cy="518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872" name="Google Shape;4872;p37"/>
          <p:cNvCxnSpPr>
            <a:stCxn id="4721" idx="2"/>
          </p:cNvCxnSpPr>
          <p:nvPr/>
        </p:nvCxnSpPr>
        <p:spPr>
          <a:xfrm>
            <a:off x="4943923" y="5959515"/>
            <a:ext cx="0" cy="522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873" name="Google Shape;4873;p37"/>
          <p:cNvCxnSpPr>
            <a:stCxn id="4722" idx="2"/>
          </p:cNvCxnSpPr>
          <p:nvPr/>
        </p:nvCxnSpPr>
        <p:spPr>
          <a:xfrm>
            <a:off x="6852768" y="5965615"/>
            <a:ext cx="0" cy="516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4874" name="Google Shape;4874;p37"/>
          <p:cNvCxnSpPr>
            <a:stCxn id="4723" idx="2"/>
          </p:cNvCxnSpPr>
          <p:nvPr/>
        </p:nvCxnSpPr>
        <p:spPr>
          <a:xfrm>
            <a:off x="7403983" y="5962323"/>
            <a:ext cx="0" cy="519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4875" name="Google Shape;4875;p37"/>
          <p:cNvSpPr/>
          <p:nvPr/>
        </p:nvSpPr>
        <p:spPr>
          <a:xfrm>
            <a:off x="4201916" y="6342833"/>
            <a:ext cx="958819" cy="503340"/>
          </a:xfrm>
          <a:prstGeom prst="roundRect">
            <a:avLst>
              <a:gd name="adj" fmla="val 16667"/>
            </a:avLst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900"/>
              <a:buFont typeface="Calibri"/>
              <a:buNone/>
            </a:pPr>
            <a:r>
              <a:rPr lang="en-US" sz="900" b="1" i="0" u="none" strike="noStrike" cap="none">
                <a:solidFill>
                  <a:srgbClr val="A5A5A5"/>
                </a:solidFill>
                <a:latin typeface="Calibri"/>
                <a:ea typeface="Calibri"/>
                <a:cs typeface="Calibri"/>
                <a:sym typeface="Calibri"/>
              </a:rPr>
              <a:t>TO THE ENTERPRISE CORE</a:t>
            </a:r>
            <a:endParaRPr/>
          </a:p>
        </p:txBody>
      </p:sp>
      <p:sp>
        <p:nvSpPr>
          <p:cNvPr id="4876" name="Google Shape;4876;p37"/>
          <p:cNvSpPr/>
          <p:nvPr/>
        </p:nvSpPr>
        <p:spPr>
          <a:xfrm>
            <a:off x="6659840" y="6342833"/>
            <a:ext cx="958819" cy="503340"/>
          </a:xfrm>
          <a:prstGeom prst="roundRect">
            <a:avLst>
              <a:gd name="adj" fmla="val 16667"/>
            </a:avLst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900"/>
              <a:buFont typeface="Calibri"/>
              <a:buNone/>
            </a:pPr>
            <a:r>
              <a:rPr lang="en-US" sz="900" b="1" i="0" u="none" strike="noStrike" cap="none">
                <a:solidFill>
                  <a:srgbClr val="A5A5A5"/>
                </a:solidFill>
                <a:latin typeface="Calibri"/>
                <a:ea typeface="Calibri"/>
                <a:cs typeface="Calibri"/>
                <a:sym typeface="Calibri"/>
              </a:rPr>
              <a:t>TO THE ENTERPRISE CORE</a:t>
            </a:r>
            <a:endParaRPr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43F46"/>
        </a:solidFill>
        <a:effectLst/>
      </p:bgPr>
    </p:bg>
    <p:spTree>
      <p:nvGrpSpPr>
        <p:cNvPr id="1" name="Shape 48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1" name="Google Shape;4881;p38"/>
          <p:cNvSpPr/>
          <p:nvPr/>
        </p:nvSpPr>
        <p:spPr>
          <a:xfrm>
            <a:off x="7990879" y="3241502"/>
            <a:ext cx="356900" cy="2487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Software Defined</a:t>
            </a:r>
            <a:endParaRPr/>
          </a:p>
        </p:txBody>
      </p:sp>
      <p:grpSp>
        <p:nvGrpSpPr>
          <p:cNvPr id="4882" name="Google Shape;4882;p38"/>
          <p:cNvGrpSpPr/>
          <p:nvPr/>
        </p:nvGrpSpPr>
        <p:grpSpPr>
          <a:xfrm rot="-5400000">
            <a:off x="7912015" y="2956593"/>
            <a:ext cx="514628" cy="68092"/>
            <a:chOff x="2196024" y="6654507"/>
            <a:chExt cx="514628" cy="68092"/>
          </a:xfrm>
        </p:grpSpPr>
        <p:cxnSp>
          <p:nvCxnSpPr>
            <p:cNvPr id="4883" name="Google Shape;4883;p38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884" name="Google Shape;4884;p38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85" name="Google Shape;4885;p38"/>
          <p:cNvGrpSpPr/>
          <p:nvPr/>
        </p:nvGrpSpPr>
        <p:grpSpPr>
          <a:xfrm rot="-5400000">
            <a:off x="10842218" y="6328329"/>
            <a:ext cx="514628" cy="68092"/>
            <a:chOff x="2196024" y="6654507"/>
            <a:chExt cx="514628" cy="68092"/>
          </a:xfrm>
        </p:grpSpPr>
        <p:cxnSp>
          <p:nvCxnSpPr>
            <p:cNvPr id="4886" name="Google Shape;4886;p38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887" name="Google Shape;4887;p38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888" name="Google Shape;4888;p38"/>
          <p:cNvGrpSpPr/>
          <p:nvPr/>
        </p:nvGrpSpPr>
        <p:grpSpPr>
          <a:xfrm rot="-5400000">
            <a:off x="1329145" y="6328329"/>
            <a:ext cx="514628" cy="68092"/>
            <a:chOff x="2196024" y="6654507"/>
            <a:chExt cx="514628" cy="68092"/>
          </a:xfrm>
        </p:grpSpPr>
        <p:cxnSp>
          <p:nvCxnSpPr>
            <p:cNvPr id="4889" name="Google Shape;4889;p38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4890" name="Google Shape;4890;p38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4891" name="Google Shape;4891;p38"/>
          <p:cNvSpPr/>
          <p:nvPr/>
        </p:nvSpPr>
        <p:spPr>
          <a:xfrm>
            <a:off x="52333" y="435151"/>
            <a:ext cx="3068551" cy="6046632"/>
          </a:xfrm>
          <a:prstGeom prst="roundRect">
            <a:avLst>
              <a:gd name="adj" fmla="val 8278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2" name="Google Shape;4892;p38"/>
          <p:cNvSpPr/>
          <p:nvPr/>
        </p:nvSpPr>
        <p:spPr>
          <a:xfrm>
            <a:off x="778535" y="457853"/>
            <a:ext cx="2095294" cy="600995"/>
          </a:xfrm>
          <a:prstGeom prst="roundRect">
            <a:avLst>
              <a:gd name="adj" fmla="val 16667"/>
            </a:avLst>
          </a:prstGeom>
          <a:solidFill>
            <a:srgbClr val="828282"/>
          </a:soli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93" name="Google Shape;4893;p38"/>
          <p:cNvSpPr/>
          <p:nvPr/>
        </p:nvSpPr>
        <p:spPr>
          <a:xfrm>
            <a:off x="758157" y="5821557"/>
            <a:ext cx="2116292" cy="600995"/>
          </a:xfrm>
          <a:prstGeom prst="roundRect">
            <a:avLst>
              <a:gd name="adj" fmla="val 16667"/>
            </a:avLst>
          </a:prstGeom>
          <a:solidFill>
            <a:srgbClr val="828282"/>
          </a:soli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894" name="Google Shape;4894;p38"/>
          <p:cNvSpPr/>
          <p:nvPr/>
        </p:nvSpPr>
        <p:spPr>
          <a:xfrm>
            <a:off x="10069565" y="3705937"/>
            <a:ext cx="2068371" cy="2783284"/>
          </a:xfrm>
          <a:prstGeom prst="roundRect">
            <a:avLst>
              <a:gd name="adj" fmla="val 12280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5" name="Google Shape;4895;p38"/>
          <p:cNvSpPr/>
          <p:nvPr/>
        </p:nvSpPr>
        <p:spPr>
          <a:xfrm>
            <a:off x="8342887" y="3700384"/>
            <a:ext cx="1644810" cy="2781399"/>
          </a:xfrm>
          <a:prstGeom prst="roundRect">
            <a:avLst>
              <a:gd name="adj" fmla="val 15443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6" name="Google Shape;4896;p38"/>
          <p:cNvSpPr/>
          <p:nvPr/>
        </p:nvSpPr>
        <p:spPr>
          <a:xfrm>
            <a:off x="4453277" y="3700384"/>
            <a:ext cx="3810765" cy="2789354"/>
          </a:xfrm>
          <a:prstGeom prst="roundRect">
            <a:avLst>
              <a:gd name="adj" fmla="val 9106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7" name="Google Shape;4897;p38"/>
          <p:cNvSpPr/>
          <p:nvPr/>
        </p:nvSpPr>
        <p:spPr>
          <a:xfrm>
            <a:off x="4458061" y="435151"/>
            <a:ext cx="7681606" cy="2683432"/>
          </a:xfrm>
          <a:prstGeom prst="roundRect">
            <a:avLst>
              <a:gd name="adj" fmla="val 9465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8" name="Google Shape;4898;p38"/>
          <p:cNvSpPr/>
          <p:nvPr/>
        </p:nvSpPr>
        <p:spPr>
          <a:xfrm>
            <a:off x="3210055" y="435151"/>
            <a:ext cx="1170575" cy="6057659"/>
          </a:xfrm>
          <a:prstGeom prst="roundRect">
            <a:avLst>
              <a:gd name="adj" fmla="val 21699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899" name="Google Shape;4899;p38"/>
          <p:cNvSpPr txBox="1"/>
          <p:nvPr/>
        </p:nvSpPr>
        <p:spPr>
          <a:xfrm>
            <a:off x="11311618" y="944915"/>
            <a:ext cx="65081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B-SRV-1a-h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UCSB-5108-AC2</a:t>
            </a:r>
            <a:endParaRPr/>
          </a:p>
        </p:txBody>
      </p:sp>
      <p:sp>
        <p:nvSpPr>
          <p:cNvPr id="4900" name="Google Shape;4900;p38"/>
          <p:cNvSpPr txBox="1"/>
          <p:nvPr/>
        </p:nvSpPr>
        <p:spPr>
          <a:xfrm>
            <a:off x="11304224" y="1150876"/>
            <a:ext cx="767069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10.16.61.111-118/24</a:t>
            </a:r>
            <a:endParaRPr/>
          </a:p>
        </p:txBody>
      </p:sp>
      <p:sp>
        <p:nvSpPr>
          <p:cNvPr id="4901" name="Google Shape;4901;p38"/>
          <p:cNvSpPr txBox="1"/>
          <p:nvPr/>
        </p:nvSpPr>
        <p:spPr>
          <a:xfrm>
            <a:off x="11301202" y="1495003"/>
            <a:ext cx="767069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10.16.61.121-128/24</a:t>
            </a:r>
            <a:endParaRPr/>
          </a:p>
        </p:txBody>
      </p:sp>
      <p:sp>
        <p:nvSpPr>
          <p:cNvPr id="4902" name="Google Shape;4902;p38"/>
          <p:cNvSpPr txBox="1"/>
          <p:nvPr/>
        </p:nvSpPr>
        <p:spPr>
          <a:xfrm>
            <a:off x="11308185" y="1832683"/>
            <a:ext cx="767069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10.16.61.131-138/24</a:t>
            </a:r>
            <a:endParaRPr/>
          </a:p>
        </p:txBody>
      </p:sp>
      <p:sp>
        <p:nvSpPr>
          <p:cNvPr id="4903" name="Google Shape;4903;p38"/>
          <p:cNvSpPr txBox="1"/>
          <p:nvPr/>
        </p:nvSpPr>
        <p:spPr>
          <a:xfrm>
            <a:off x="11315577" y="2166460"/>
            <a:ext cx="767069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10.16.61.141-148/24</a:t>
            </a:r>
            <a:endParaRPr/>
          </a:p>
        </p:txBody>
      </p:sp>
      <p:sp>
        <p:nvSpPr>
          <p:cNvPr id="4904" name="Google Shape;4904;p38"/>
          <p:cNvSpPr txBox="1"/>
          <p:nvPr/>
        </p:nvSpPr>
        <p:spPr>
          <a:xfrm>
            <a:off x="11311618" y="1292641"/>
            <a:ext cx="65081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B-SRV-2a-h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UCSB-5108-AC2</a:t>
            </a:r>
            <a:endParaRPr/>
          </a:p>
        </p:txBody>
      </p:sp>
      <p:sp>
        <p:nvSpPr>
          <p:cNvPr id="4905" name="Google Shape;4905;p38"/>
          <p:cNvSpPr txBox="1"/>
          <p:nvPr/>
        </p:nvSpPr>
        <p:spPr>
          <a:xfrm>
            <a:off x="11311618" y="1611907"/>
            <a:ext cx="65081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B-SRV-3a-h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UCSB-5108-AC2</a:t>
            </a:r>
            <a:endParaRPr/>
          </a:p>
        </p:txBody>
      </p:sp>
      <p:sp>
        <p:nvSpPr>
          <p:cNvPr id="4906" name="Google Shape;4906;p38"/>
          <p:cNvSpPr txBox="1"/>
          <p:nvPr/>
        </p:nvSpPr>
        <p:spPr>
          <a:xfrm>
            <a:off x="11311618" y="1955001"/>
            <a:ext cx="65081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B-SRV-4a-h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UCSB-5108-AC2</a:t>
            </a:r>
            <a:endParaRPr/>
          </a:p>
        </p:txBody>
      </p:sp>
      <p:sp>
        <p:nvSpPr>
          <p:cNvPr id="4907" name="Google Shape;4907;p38"/>
          <p:cNvSpPr txBox="1"/>
          <p:nvPr/>
        </p:nvSpPr>
        <p:spPr>
          <a:xfrm>
            <a:off x="11308185" y="2535896"/>
            <a:ext cx="62760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10.16.61.213/24</a:t>
            </a:r>
            <a:endParaRPr/>
          </a:p>
        </p:txBody>
      </p:sp>
      <p:sp>
        <p:nvSpPr>
          <p:cNvPr id="4908" name="Google Shape;4908;p38"/>
          <p:cNvSpPr txBox="1"/>
          <p:nvPr/>
        </p:nvSpPr>
        <p:spPr>
          <a:xfrm>
            <a:off x="11310877" y="2325625"/>
            <a:ext cx="56425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C-SRV-13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UCSC-C240-M5</a:t>
            </a:r>
            <a:endParaRPr/>
          </a:p>
        </p:txBody>
      </p:sp>
      <p:sp>
        <p:nvSpPr>
          <p:cNvPr id="4909" name="Google Shape;4909;p38"/>
          <p:cNvSpPr txBox="1"/>
          <p:nvPr/>
        </p:nvSpPr>
        <p:spPr>
          <a:xfrm>
            <a:off x="11315577" y="2889868"/>
            <a:ext cx="62760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10.16.62.101/24</a:t>
            </a:r>
            <a:endParaRPr/>
          </a:p>
        </p:txBody>
      </p:sp>
      <p:sp>
        <p:nvSpPr>
          <p:cNvPr id="4910" name="Google Shape;4910;p38"/>
          <p:cNvSpPr txBox="1"/>
          <p:nvPr/>
        </p:nvSpPr>
        <p:spPr>
          <a:xfrm>
            <a:off x="11315577" y="2679641"/>
            <a:ext cx="43922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SAN-1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NAP-FAS8020</a:t>
            </a:r>
            <a:endParaRPr/>
          </a:p>
        </p:txBody>
      </p:sp>
      <p:sp>
        <p:nvSpPr>
          <p:cNvPr id="4911" name="Google Shape;4911;p38"/>
          <p:cNvSpPr txBox="1"/>
          <p:nvPr/>
        </p:nvSpPr>
        <p:spPr>
          <a:xfrm>
            <a:off x="11308185" y="4305918"/>
            <a:ext cx="767069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10.16.81.151-158/24</a:t>
            </a:r>
            <a:endParaRPr/>
          </a:p>
        </p:txBody>
      </p:sp>
      <p:sp>
        <p:nvSpPr>
          <p:cNvPr id="4912" name="Google Shape;4912;p38"/>
          <p:cNvSpPr txBox="1"/>
          <p:nvPr/>
        </p:nvSpPr>
        <p:spPr>
          <a:xfrm>
            <a:off x="11304226" y="4094459"/>
            <a:ext cx="65081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B-SRV-5a-h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UCSB-5108-AC2</a:t>
            </a:r>
            <a:endParaRPr/>
          </a:p>
        </p:txBody>
      </p:sp>
      <p:sp>
        <p:nvSpPr>
          <p:cNvPr id="4913" name="Google Shape;4913;p38"/>
          <p:cNvSpPr txBox="1"/>
          <p:nvPr/>
        </p:nvSpPr>
        <p:spPr>
          <a:xfrm>
            <a:off x="11315577" y="4635733"/>
            <a:ext cx="767069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10.16.81.161-168/24</a:t>
            </a:r>
            <a:endParaRPr/>
          </a:p>
        </p:txBody>
      </p:sp>
      <p:sp>
        <p:nvSpPr>
          <p:cNvPr id="4914" name="Google Shape;4914;p38"/>
          <p:cNvSpPr txBox="1"/>
          <p:nvPr/>
        </p:nvSpPr>
        <p:spPr>
          <a:xfrm>
            <a:off x="11311618" y="4424274"/>
            <a:ext cx="65081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B-SRV-6a-h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UCSB-5108-AC2</a:t>
            </a:r>
            <a:endParaRPr/>
          </a:p>
        </p:txBody>
      </p:sp>
      <p:sp>
        <p:nvSpPr>
          <p:cNvPr id="4915" name="Google Shape;4915;p38"/>
          <p:cNvSpPr txBox="1"/>
          <p:nvPr/>
        </p:nvSpPr>
        <p:spPr>
          <a:xfrm>
            <a:off x="11315577" y="4969263"/>
            <a:ext cx="767069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10.16.81.171-178/24</a:t>
            </a:r>
            <a:endParaRPr/>
          </a:p>
        </p:txBody>
      </p:sp>
      <p:sp>
        <p:nvSpPr>
          <p:cNvPr id="4916" name="Google Shape;4916;p38"/>
          <p:cNvSpPr txBox="1"/>
          <p:nvPr/>
        </p:nvSpPr>
        <p:spPr>
          <a:xfrm>
            <a:off x="11311618" y="4757804"/>
            <a:ext cx="65081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B-SRV-7a-h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UCSB-5108-AC2</a:t>
            </a:r>
            <a:endParaRPr/>
          </a:p>
        </p:txBody>
      </p:sp>
      <p:sp>
        <p:nvSpPr>
          <p:cNvPr id="4917" name="Google Shape;4917;p38"/>
          <p:cNvSpPr txBox="1"/>
          <p:nvPr/>
        </p:nvSpPr>
        <p:spPr>
          <a:xfrm>
            <a:off x="11319536" y="5306659"/>
            <a:ext cx="767069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10.16.81.181-188/24</a:t>
            </a:r>
            <a:endParaRPr/>
          </a:p>
        </p:txBody>
      </p:sp>
      <p:sp>
        <p:nvSpPr>
          <p:cNvPr id="4918" name="Google Shape;4918;p38"/>
          <p:cNvSpPr txBox="1"/>
          <p:nvPr/>
        </p:nvSpPr>
        <p:spPr>
          <a:xfrm>
            <a:off x="11315577" y="5095200"/>
            <a:ext cx="65081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B-SRV-8a-h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UCSB-5108-AC2</a:t>
            </a:r>
            <a:endParaRPr/>
          </a:p>
        </p:txBody>
      </p:sp>
      <p:sp>
        <p:nvSpPr>
          <p:cNvPr id="4919" name="Google Shape;4919;p38"/>
          <p:cNvSpPr txBox="1"/>
          <p:nvPr/>
        </p:nvSpPr>
        <p:spPr>
          <a:xfrm>
            <a:off x="11319818" y="5676095"/>
            <a:ext cx="62760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10.16.81.214/24</a:t>
            </a:r>
            <a:endParaRPr/>
          </a:p>
        </p:txBody>
      </p:sp>
      <p:sp>
        <p:nvSpPr>
          <p:cNvPr id="4920" name="Google Shape;4920;p38"/>
          <p:cNvSpPr txBox="1"/>
          <p:nvPr/>
        </p:nvSpPr>
        <p:spPr>
          <a:xfrm>
            <a:off x="11315859" y="5464636"/>
            <a:ext cx="56425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C-SRV-14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UCSC-C240-M5</a:t>
            </a:r>
            <a:endParaRPr/>
          </a:p>
        </p:txBody>
      </p:sp>
      <p:sp>
        <p:nvSpPr>
          <p:cNvPr id="4921" name="Google Shape;4921;p38"/>
          <p:cNvSpPr txBox="1"/>
          <p:nvPr/>
        </p:nvSpPr>
        <p:spPr>
          <a:xfrm>
            <a:off x="11316785" y="6083120"/>
            <a:ext cx="62760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10.16.82.102/24</a:t>
            </a:r>
            <a:endParaRPr/>
          </a:p>
        </p:txBody>
      </p:sp>
      <p:sp>
        <p:nvSpPr>
          <p:cNvPr id="4922" name="Google Shape;4922;p38"/>
          <p:cNvSpPr txBox="1"/>
          <p:nvPr/>
        </p:nvSpPr>
        <p:spPr>
          <a:xfrm>
            <a:off x="11312826" y="5871661"/>
            <a:ext cx="43762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SAN-2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NAP-FAS8020</a:t>
            </a:r>
            <a:endParaRPr/>
          </a:p>
        </p:txBody>
      </p:sp>
      <p:sp>
        <p:nvSpPr>
          <p:cNvPr id="4923" name="Google Shape;4923;p38"/>
          <p:cNvSpPr txBox="1"/>
          <p:nvPr/>
        </p:nvSpPr>
        <p:spPr>
          <a:xfrm>
            <a:off x="8444195" y="5909348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10.16.88.14/24</a:t>
            </a:r>
            <a:endParaRPr/>
          </a:p>
        </p:txBody>
      </p:sp>
      <p:sp>
        <p:nvSpPr>
          <p:cNvPr id="4924" name="Google Shape;4924;p38"/>
          <p:cNvSpPr txBox="1"/>
          <p:nvPr/>
        </p:nvSpPr>
        <p:spPr>
          <a:xfrm>
            <a:off x="8440236" y="5697889"/>
            <a:ext cx="573875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FSW-4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UCS-FI-6332-16UP</a:t>
            </a:r>
            <a:endParaRPr/>
          </a:p>
        </p:txBody>
      </p:sp>
      <p:sp>
        <p:nvSpPr>
          <p:cNvPr id="4925" name="Google Shape;4925;p38"/>
          <p:cNvSpPr txBox="1"/>
          <p:nvPr/>
        </p:nvSpPr>
        <p:spPr>
          <a:xfrm>
            <a:off x="8425009" y="4464945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10.16.88.13/24</a:t>
            </a:r>
            <a:endParaRPr/>
          </a:p>
        </p:txBody>
      </p:sp>
      <p:sp>
        <p:nvSpPr>
          <p:cNvPr id="4926" name="Google Shape;4926;p38"/>
          <p:cNvSpPr txBox="1"/>
          <p:nvPr/>
        </p:nvSpPr>
        <p:spPr>
          <a:xfrm>
            <a:off x="8421050" y="4253486"/>
            <a:ext cx="573875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FSW-3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UCS-FI-6332-16UP</a:t>
            </a:r>
            <a:endParaRPr/>
          </a:p>
        </p:txBody>
      </p:sp>
      <p:sp>
        <p:nvSpPr>
          <p:cNvPr id="4927" name="Google Shape;4927;p38"/>
          <p:cNvSpPr txBox="1"/>
          <p:nvPr/>
        </p:nvSpPr>
        <p:spPr>
          <a:xfrm>
            <a:off x="8519075" y="3177988"/>
            <a:ext cx="767069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10.16.68.101-103/24</a:t>
            </a:r>
            <a:endParaRPr/>
          </a:p>
        </p:txBody>
      </p:sp>
      <p:sp>
        <p:nvSpPr>
          <p:cNvPr id="4928" name="Google Shape;4928;p38"/>
          <p:cNvSpPr txBox="1"/>
          <p:nvPr/>
        </p:nvSpPr>
        <p:spPr>
          <a:xfrm>
            <a:off x="8593916" y="2982902"/>
            <a:ext cx="60753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DC-APIC-1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APIC-CLUSTER-M3</a:t>
            </a:r>
            <a:endParaRPr/>
          </a:p>
        </p:txBody>
      </p:sp>
      <p:sp>
        <p:nvSpPr>
          <p:cNvPr id="4929" name="Google Shape;4929;p38"/>
          <p:cNvSpPr txBox="1"/>
          <p:nvPr/>
        </p:nvSpPr>
        <p:spPr>
          <a:xfrm>
            <a:off x="8429768" y="826147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10.16.68.25/24</a:t>
            </a:r>
            <a:endParaRPr/>
          </a:p>
        </p:txBody>
      </p:sp>
      <p:sp>
        <p:nvSpPr>
          <p:cNvPr id="4930" name="Google Shape;4930;p38"/>
          <p:cNvSpPr txBox="1"/>
          <p:nvPr/>
        </p:nvSpPr>
        <p:spPr>
          <a:xfrm>
            <a:off x="8411382" y="614688"/>
            <a:ext cx="60272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A-SW-5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N9K-C93240YC-FX2</a:t>
            </a:r>
            <a:endParaRPr/>
          </a:p>
        </p:txBody>
      </p:sp>
      <p:sp>
        <p:nvSpPr>
          <p:cNvPr id="4931" name="Google Shape;4931;p38"/>
          <p:cNvSpPr txBox="1"/>
          <p:nvPr/>
        </p:nvSpPr>
        <p:spPr>
          <a:xfrm>
            <a:off x="9606356" y="2052726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10.16.68.26/24</a:t>
            </a:r>
            <a:endParaRPr/>
          </a:p>
        </p:txBody>
      </p:sp>
      <p:sp>
        <p:nvSpPr>
          <p:cNvPr id="4932" name="Google Shape;4932;p38"/>
          <p:cNvSpPr txBox="1"/>
          <p:nvPr/>
        </p:nvSpPr>
        <p:spPr>
          <a:xfrm>
            <a:off x="9587970" y="1841267"/>
            <a:ext cx="60272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A-SW-6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N9K-C93240YC-FX2</a:t>
            </a:r>
            <a:endParaRPr/>
          </a:p>
        </p:txBody>
      </p:sp>
      <p:cxnSp>
        <p:nvCxnSpPr>
          <p:cNvPr id="4933" name="Google Shape;4933;p38"/>
          <p:cNvCxnSpPr>
            <a:stCxn id="4932" idx="1"/>
            <a:endCxn id="4934" idx="3"/>
          </p:cNvCxnSpPr>
          <p:nvPr/>
        </p:nvCxnSpPr>
        <p:spPr>
          <a:xfrm flipH="1">
            <a:off x="9045570" y="1948989"/>
            <a:ext cx="542400" cy="5100"/>
          </a:xfrm>
          <a:prstGeom prst="straightConnector1">
            <a:avLst/>
          </a:prstGeom>
          <a:noFill/>
          <a:ln w="1905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35" name="Google Shape;4935;p38"/>
          <p:cNvSpPr txBox="1"/>
          <p:nvPr/>
        </p:nvSpPr>
        <p:spPr>
          <a:xfrm>
            <a:off x="6721509" y="1082725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10.16.69.11/24</a:t>
            </a:r>
            <a:endParaRPr/>
          </a:p>
        </p:txBody>
      </p:sp>
      <p:sp>
        <p:nvSpPr>
          <p:cNvPr id="4936" name="Google Shape;4936;p38"/>
          <p:cNvSpPr txBox="1"/>
          <p:nvPr/>
        </p:nvSpPr>
        <p:spPr>
          <a:xfrm>
            <a:off x="6917559" y="881464"/>
            <a:ext cx="38632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LB-1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RW-NG6420</a:t>
            </a:r>
            <a:endParaRPr/>
          </a:p>
        </p:txBody>
      </p:sp>
      <p:sp>
        <p:nvSpPr>
          <p:cNvPr id="4937" name="Google Shape;4937;p38"/>
          <p:cNvSpPr txBox="1"/>
          <p:nvPr/>
        </p:nvSpPr>
        <p:spPr>
          <a:xfrm>
            <a:off x="6724090" y="1437772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10.16.69.12/24</a:t>
            </a:r>
            <a:endParaRPr/>
          </a:p>
        </p:txBody>
      </p:sp>
      <p:sp>
        <p:nvSpPr>
          <p:cNvPr id="4938" name="Google Shape;4938;p38"/>
          <p:cNvSpPr txBox="1"/>
          <p:nvPr/>
        </p:nvSpPr>
        <p:spPr>
          <a:xfrm>
            <a:off x="6919787" y="1226819"/>
            <a:ext cx="38632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LB-2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RW-NG6420</a:t>
            </a:r>
            <a:endParaRPr/>
          </a:p>
        </p:txBody>
      </p:sp>
      <p:sp>
        <p:nvSpPr>
          <p:cNvPr id="4939" name="Google Shape;4939;p38"/>
          <p:cNvSpPr txBox="1"/>
          <p:nvPr/>
        </p:nvSpPr>
        <p:spPr>
          <a:xfrm>
            <a:off x="6718340" y="1767444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10.16.69.21/24</a:t>
            </a:r>
            <a:endParaRPr/>
          </a:p>
        </p:txBody>
      </p:sp>
      <p:sp>
        <p:nvSpPr>
          <p:cNvPr id="4940" name="Google Shape;4940;p38"/>
          <p:cNvSpPr txBox="1"/>
          <p:nvPr/>
        </p:nvSpPr>
        <p:spPr>
          <a:xfrm>
            <a:off x="6901236" y="1566372"/>
            <a:ext cx="40556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TLS-1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UV-APP4000</a:t>
            </a:r>
            <a:endParaRPr/>
          </a:p>
        </p:txBody>
      </p:sp>
      <p:sp>
        <p:nvSpPr>
          <p:cNvPr id="4941" name="Google Shape;4941;p38"/>
          <p:cNvSpPr txBox="1"/>
          <p:nvPr/>
        </p:nvSpPr>
        <p:spPr>
          <a:xfrm>
            <a:off x="6714273" y="2094404"/>
            <a:ext cx="58913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10.16.69.22/24</a:t>
            </a:r>
            <a:endParaRPr/>
          </a:p>
        </p:txBody>
      </p:sp>
      <p:sp>
        <p:nvSpPr>
          <p:cNvPr id="4942" name="Google Shape;4942;p38"/>
          <p:cNvSpPr txBox="1"/>
          <p:nvPr/>
        </p:nvSpPr>
        <p:spPr>
          <a:xfrm>
            <a:off x="6897170" y="1893332"/>
            <a:ext cx="40556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TLS-2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UV-APP4000</a:t>
            </a:r>
            <a:endParaRPr/>
          </a:p>
        </p:txBody>
      </p:sp>
      <p:sp>
        <p:nvSpPr>
          <p:cNvPr id="4943" name="Google Shape;4943;p38"/>
          <p:cNvSpPr txBox="1"/>
          <p:nvPr/>
        </p:nvSpPr>
        <p:spPr>
          <a:xfrm>
            <a:off x="7650937" y="2893653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10.16.68.12/24</a:t>
            </a:r>
            <a:endParaRPr/>
          </a:p>
        </p:txBody>
      </p:sp>
      <p:sp>
        <p:nvSpPr>
          <p:cNvPr id="4944" name="Google Shape;4944;p38"/>
          <p:cNvSpPr txBox="1"/>
          <p:nvPr/>
        </p:nvSpPr>
        <p:spPr>
          <a:xfrm>
            <a:off x="7666041" y="2686654"/>
            <a:ext cx="49532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A-SW-2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N9K-C9504</a:t>
            </a:r>
            <a:endParaRPr/>
          </a:p>
        </p:txBody>
      </p:sp>
      <p:sp>
        <p:nvSpPr>
          <p:cNvPr id="4945" name="Google Shape;4945;p38"/>
          <p:cNvSpPr txBox="1"/>
          <p:nvPr/>
        </p:nvSpPr>
        <p:spPr>
          <a:xfrm>
            <a:off x="7392659" y="3997569"/>
            <a:ext cx="69012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10.16.87.11-13/24</a:t>
            </a:r>
            <a:endParaRPr/>
          </a:p>
        </p:txBody>
      </p:sp>
      <p:sp>
        <p:nvSpPr>
          <p:cNvPr id="4946" name="Google Shape;4946;p38"/>
          <p:cNvSpPr txBox="1"/>
          <p:nvPr/>
        </p:nvSpPr>
        <p:spPr>
          <a:xfrm>
            <a:off x="7401767" y="3801891"/>
            <a:ext cx="706925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FTD-C-2a-c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FPR9K-SM48-FTD-BUN</a:t>
            </a:r>
            <a:endParaRPr/>
          </a:p>
        </p:txBody>
      </p:sp>
      <p:sp>
        <p:nvSpPr>
          <p:cNvPr id="4947" name="Google Shape;4947;p38"/>
          <p:cNvSpPr txBox="1"/>
          <p:nvPr/>
        </p:nvSpPr>
        <p:spPr>
          <a:xfrm>
            <a:off x="7399372" y="6367281"/>
            <a:ext cx="69012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10.16.87.14-16/24</a:t>
            </a:r>
            <a:endParaRPr/>
          </a:p>
        </p:txBody>
      </p:sp>
      <p:sp>
        <p:nvSpPr>
          <p:cNvPr id="4948" name="Google Shape;4948;p38"/>
          <p:cNvSpPr txBox="1"/>
          <p:nvPr/>
        </p:nvSpPr>
        <p:spPr>
          <a:xfrm>
            <a:off x="7408480" y="6171603"/>
            <a:ext cx="706925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FTD-C-2d-f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FPR9K-SM48-FTD-BUN</a:t>
            </a:r>
            <a:endParaRPr/>
          </a:p>
        </p:txBody>
      </p:sp>
      <p:sp>
        <p:nvSpPr>
          <p:cNvPr id="4949" name="Google Shape;4949;p38"/>
          <p:cNvSpPr txBox="1"/>
          <p:nvPr/>
        </p:nvSpPr>
        <p:spPr>
          <a:xfrm>
            <a:off x="5690297" y="6374712"/>
            <a:ext cx="58913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10.16.89.12/24</a:t>
            </a:r>
            <a:endParaRPr/>
          </a:p>
        </p:txBody>
      </p:sp>
      <p:sp>
        <p:nvSpPr>
          <p:cNvPr id="4950" name="Google Shape;4950;p38"/>
          <p:cNvSpPr txBox="1"/>
          <p:nvPr/>
        </p:nvSpPr>
        <p:spPr>
          <a:xfrm>
            <a:off x="5893110" y="6159268"/>
            <a:ext cx="38632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LB-4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RW-NG6420</a:t>
            </a:r>
            <a:endParaRPr/>
          </a:p>
        </p:txBody>
      </p:sp>
      <p:sp>
        <p:nvSpPr>
          <p:cNvPr id="4951" name="Google Shape;4951;p38"/>
          <p:cNvSpPr txBox="1"/>
          <p:nvPr/>
        </p:nvSpPr>
        <p:spPr>
          <a:xfrm>
            <a:off x="5681258" y="4004679"/>
            <a:ext cx="589137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10.16.89.11/24</a:t>
            </a:r>
            <a:endParaRPr/>
          </a:p>
        </p:txBody>
      </p:sp>
      <p:sp>
        <p:nvSpPr>
          <p:cNvPr id="4952" name="Google Shape;4952;p38"/>
          <p:cNvSpPr txBox="1"/>
          <p:nvPr/>
        </p:nvSpPr>
        <p:spPr>
          <a:xfrm>
            <a:off x="5884071" y="3804624"/>
            <a:ext cx="38632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LB-3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RW-NG6420</a:t>
            </a:r>
            <a:endParaRPr/>
          </a:p>
        </p:txBody>
      </p:sp>
      <p:sp>
        <p:nvSpPr>
          <p:cNvPr id="4953" name="Google Shape;4953;p38"/>
          <p:cNvSpPr txBox="1"/>
          <p:nvPr/>
        </p:nvSpPr>
        <p:spPr>
          <a:xfrm>
            <a:off x="6496126" y="6348361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10.16.88.12/24</a:t>
            </a:r>
            <a:endParaRPr/>
          </a:p>
        </p:txBody>
      </p:sp>
      <p:sp>
        <p:nvSpPr>
          <p:cNvPr id="4954" name="Google Shape;4954;p38"/>
          <p:cNvSpPr txBox="1"/>
          <p:nvPr/>
        </p:nvSpPr>
        <p:spPr>
          <a:xfrm>
            <a:off x="6496126" y="6136902"/>
            <a:ext cx="60272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FSW-2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N9K-C93240YC-FX2</a:t>
            </a:r>
            <a:endParaRPr/>
          </a:p>
        </p:txBody>
      </p:sp>
      <p:cxnSp>
        <p:nvCxnSpPr>
          <p:cNvPr id="4955" name="Google Shape;4955;p38"/>
          <p:cNvCxnSpPr/>
          <p:nvPr/>
        </p:nvCxnSpPr>
        <p:spPr>
          <a:xfrm rot="10800000">
            <a:off x="6304634" y="5631144"/>
            <a:ext cx="314442" cy="514888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56" name="Google Shape;4956;p38"/>
          <p:cNvSpPr txBox="1"/>
          <p:nvPr/>
        </p:nvSpPr>
        <p:spPr>
          <a:xfrm>
            <a:off x="6496126" y="4023894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10.16.88.11/24</a:t>
            </a:r>
            <a:endParaRPr/>
          </a:p>
        </p:txBody>
      </p:sp>
      <p:sp>
        <p:nvSpPr>
          <p:cNvPr id="4957" name="Google Shape;4957;p38"/>
          <p:cNvSpPr txBox="1"/>
          <p:nvPr/>
        </p:nvSpPr>
        <p:spPr>
          <a:xfrm>
            <a:off x="6496126" y="3812435"/>
            <a:ext cx="60272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FSW-1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N9K-C93240YC-FX2</a:t>
            </a:r>
            <a:endParaRPr/>
          </a:p>
        </p:txBody>
      </p:sp>
      <p:cxnSp>
        <p:nvCxnSpPr>
          <p:cNvPr id="4958" name="Google Shape;4958;p38"/>
          <p:cNvCxnSpPr/>
          <p:nvPr/>
        </p:nvCxnSpPr>
        <p:spPr>
          <a:xfrm flipH="1">
            <a:off x="6294797" y="4126965"/>
            <a:ext cx="286727" cy="504404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4959" name="Google Shape;4959;p38"/>
          <p:cNvSpPr txBox="1"/>
          <p:nvPr/>
        </p:nvSpPr>
        <p:spPr>
          <a:xfrm>
            <a:off x="6339480" y="3063888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10.16.68.11/24</a:t>
            </a:r>
            <a:endParaRPr/>
          </a:p>
        </p:txBody>
      </p:sp>
      <p:sp>
        <p:nvSpPr>
          <p:cNvPr id="4960" name="Google Shape;4960;p38"/>
          <p:cNvSpPr txBox="1"/>
          <p:nvPr/>
        </p:nvSpPr>
        <p:spPr>
          <a:xfrm>
            <a:off x="6354584" y="2856889"/>
            <a:ext cx="49532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A-SW-1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N9K-C9504</a:t>
            </a:r>
            <a:endParaRPr/>
          </a:p>
        </p:txBody>
      </p:sp>
      <p:sp>
        <p:nvSpPr>
          <p:cNvPr id="4961" name="Google Shape;4961;p38"/>
          <p:cNvSpPr txBox="1"/>
          <p:nvPr/>
        </p:nvSpPr>
        <p:spPr>
          <a:xfrm>
            <a:off x="5839230" y="773621"/>
            <a:ext cx="69012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10.16.67.11-22/24</a:t>
            </a:r>
            <a:endParaRPr/>
          </a:p>
        </p:txBody>
      </p:sp>
      <p:sp>
        <p:nvSpPr>
          <p:cNvPr id="4962" name="Google Shape;4962;p38"/>
          <p:cNvSpPr txBox="1"/>
          <p:nvPr/>
        </p:nvSpPr>
        <p:spPr>
          <a:xfrm>
            <a:off x="5835688" y="564616"/>
            <a:ext cx="706925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FTD-C1a-m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FPR9K-SM48-FTD-BUN</a:t>
            </a:r>
            <a:endParaRPr/>
          </a:p>
        </p:txBody>
      </p:sp>
      <p:sp>
        <p:nvSpPr>
          <p:cNvPr id="4963" name="Google Shape;4963;p38"/>
          <p:cNvSpPr txBox="1"/>
          <p:nvPr/>
        </p:nvSpPr>
        <p:spPr>
          <a:xfrm>
            <a:off x="4439446" y="913066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10.16.68.23/24</a:t>
            </a:r>
            <a:endParaRPr/>
          </a:p>
        </p:txBody>
      </p:sp>
      <p:sp>
        <p:nvSpPr>
          <p:cNvPr id="4964" name="Google Shape;4964;p38"/>
          <p:cNvSpPr txBox="1"/>
          <p:nvPr/>
        </p:nvSpPr>
        <p:spPr>
          <a:xfrm>
            <a:off x="4421060" y="701607"/>
            <a:ext cx="60272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A-SW-3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N9K-C93240YC-FX2</a:t>
            </a:r>
            <a:endParaRPr/>
          </a:p>
        </p:txBody>
      </p:sp>
      <p:sp>
        <p:nvSpPr>
          <p:cNvPr id="4965" name="Google Shape;4965;p38"/>
          <p:cNvSpPr txBox="1"/>
          <p:nvPr/>
        </p:nvSpPr>
        <p:spPr>
          <a:xfrm>
            <a:off x="4388568" y="2430074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10.16.68.24/24</a:t>
            </a:r>
            <a:endParaRPr/>
          </a:p>
        </p:txBody>
      </p:sp>
      <p:sp>
        <p:nvSpPr>
          <p:cNvPr id="4966" name="Google Shape;4966;p38"/>
          <p:cNvSpPr txBox="1"/>
          <p:nvPr/>
        </p:nvSpPr>
        <p:spPr>
          <a:xfrm>
            <a:off x="4387012" y="2218615"/>
            <a:ext cx="60272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A-SW-4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N9K-C93240YC-FX2</a:t>
            </a:r>
            <a:endParaRPr/>
          </a:p>
        </p:txBody>
      </p:sp>
      <p:sp>
        <p:nvSpPr>
          <p:cNvPr id="4967" name="Google Shape;4967;p38"/>
          <p:cNvSpPr txBox="1"/>
          <p:nvPr/>
        </p:nvSpPr>
        <p:spPr>
          <a:xfrm>
            <a:off x="3384484" y="2105478"/>
            <a:ext cx="62760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10.16.99.113/24</a:t>
            </a:r>
            <a:endParaRPr/>
          </a:p>
        </p:txBody>
      </p:sp>
      <p:sp>
        <p:nvSpPr>
          <p:cNvPr id="4968" name="Google Shape;4968;p38"/>
          <p:cNvSpPr txBox="1"/>
          <p:nvPr/>
        </p:nvSpPr>
        <p:spPr>
          <a:xfrm>
            <a:off x="3469386" y="1905423"/>
            <a:ext cx="42319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FS-3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ST-FS4210-K9</a:t>
            </a:r>
            <a:endParaRPr/>
          </a:p>
        </p:txBody>
      </p:sp>
      <p:sp>
        <p:nvSpPr>
          <p:cNvPr id="4969" name="Google Shape;4969;p38"/>
          <p:cNvSpPr txBox="1"/>
          <p:nvPr/>
        </p:nvSpPr>
        <p:spPr>
          <a:xfrm>
            <a:off x="3370125" y="4863051"/>
            <a:ext cx="62760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10.16.99.114/24</a:t>
            </a:r>
            <a:endParaRPr/>
          </a:p>
        </p:txBody>
      </p:sp>
      <p:sp>
        <p:nvSpPr>
          <p:cNvPr id="4970" name="Google Shape;4970;p38"/>
          <p:cNvSpPr txBox="1"/>
          <p:nvPr/>
        </p:nvSpPr>
        <p:spPr>
          <a:xfrm>
            <a:off x="3455027" y="4662996"/>
            <a:ext cx="42319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FS-4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ST-FS4210-K9</a:t>
            </a:r>
            <a:endParaRPr/>
          </a:p>
        </p:txBody>
      </p:sp>
      <p:sp>
        <p:nvSpPr>
          <p:cNvPr id="4971" name="Google Shape;4971;p38"/>
          <p:cNvSpPr txBox="1"/>
          <p:nvPr/>
        </p:nvSpPr>
        <p:spPr>
          <a:xfrm>
            <a:off x="3093590" y="4097447"/>
            <a:ext cx="473719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10.0.0.1/32</a:t>
            </a:r>
            <a:endParaRPr/>
          </a:p>
        </p:txBody>
      </p:sp>
      <p:sp>
        <p:nvSpPr>
          <p:cNvPr id="4972" name="Google Shape;4972;p38"/>
          <p:cNvSpPr txBox="1"/>
          <p:nvPr/>
        </p:nvSpPr>
        <p:spPr>
          <a:xfrm>
            <a:off x="3022429" y="3890448"/>
            <a:ext cx="53380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CORE-2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N9K-C9504-10GE</a:t>
            </a:r>
            <a:endParaRPr/>
          </a:p>
        </p:txBody>
      </p:sp>
      <p:sp>
        <p:nvSpPr>
          <p:cNvPr id="4973" name="Google Shape;4973;p38"/>
          <p:cNvSpPr txBox="1"/>
          <p:nvPr/>
        </p:nvSpPr>
        <p:spPr>
          <a:xfrm>
            <a:off x="3087310" y="2869668"/>
            <a:ext cx="473719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10.0.0.1/32</a:t>
            </a:r>
            <a:endParaRPr/>
          </a:p>
        </p:txBody>
      </p:sp>
      <p:sp>
        <p:nvSpPr>
          <p:cNvPr id="4974" name="Google Shape;4974;p38"/>
          <p:cNvSpPr txBox="1"/>
          <p:nvPr/>
        </p:nvSpPr>
        <p:spPr>
          <a:xfrm>
            <a:off x="3016149" y="2662669"/>
            <a:ext cx="53380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CORE-1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N9K-C9504-10GE</a:t>
            </a:r>
            <a:endParaRPr/>
          </a:p>
        </p:txBody>
      </p:sp>
      <p:sp>
        <p:nvSpPr>
          <p:cNvPr id="4975" name="Google Shape;4975;p38"/>
          <p:cNvSpPr txBox="1"/>
          <p:nvPr/>
        </p:nvSpPr>
        <p:spPr>
          <a:xfrm>
            <a:off x="856358" y="654744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10.16.41.23/24</a:t>
            </a:r>
            <a:endParaRPr/>
          </a:p>
        </p:txBody>
      </p:sp>
      <p:sp>
        <p:nvSpPr>
          <p:cNvPr id="4976" name="Google Shape;4976;p38"/>
          <p:cNvSpPr txBox="1"/>
          <p:nvPr/>
        </p:nvSpPr>
        <p:spPr>
          <a:xfrm>
            <a:off x="896376" y="454689"/>
            <a:ext cx="51296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NF-EP-1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L-SW-EL-XY-S8</a:t>
            </a:r>
            <a:endParaRPr/>
          </a:p>
        </p:txBody>
      </p:sp>
      <p:sp>
        <p:nvSpPr>
          <p:cNvPr id="4977" name="Google Shape;4977;p38"/>
          <p:cNvSpPr txBox="1"/>
          <p:nvPr/>
        </p:nvSpPr>
        <p:spPr>
          <a:xfrm>
            <a:off x="1530850" y="657849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10.16.41.24/24</a:t>
            </a:r>
            <a:endParaRPr/>
          </a:p>
        </p:txBody>
      </p:sp>
      <p:sp>
        <p:nvSpPr>
          <p:cNvPr id="4978" name="Google Shape;4978;p38"/>
          <p:cNvSpPr txBox="1"/>
          <p:nvPr/>
        </p:nvSpPr>
        <p:spPr>
          <a:xfrm>
            <a:off x="1531595" y="457794"/>
            <a:ext cx="59150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NF-UDP-1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L-ST-UDP-VE-K9</a:t>
            </a:r>
            <a:endParaRPr/>
          </a:p>
        </p:txBody>
      </p:sp>
      <p:sp>
        <p:nvSpPr>
          <p:cNvPr id="4979" name="Google Shape;4979;p38"/>
          <p:cNvSpPr txBox="1"/>
          <p:nvPr/>
        </p:nvSpPr>
        <p:spPr>
          <a:xfrm>
            <a:off x="2198237" y="659962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10.16.41.91/24</a:t>
            </a:r>
            <a:endParaRPr/>
          </a:p>
        </p:txBody>
      </p:sp>
      <p:sp>
        <p:nvSpPr>
          <p:cNvPr id="4980" name="Google Shape;4980;p38"/>
          <p:cNvSpPr txBox="1"/>
          <p:nvPr/>
        </p:nvSpPr>
        <p:spPr>
          <a:xfrm>
            <a:off x="2256690" y="459907"/>
            <a:ext cx="47609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SIEM-1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L-SIEM</a:t>
            </a:r>
            <a:endParaRPr/>
          </a:p>
        </p:txBody>
      </p:sp>
      <p:sp>
        <p:nvSpPr>
          <p:cNvPr id="4981" name="Google Shape;4981;p38"/>
          <p:cNvSpPr txBox="1"/>
          <p:nvPr/>
        </p:nvSpPr>
        <p:spPr>
          <a:xfrm>
            <a:off x="896080" y="1290182"/>
            <a:ext cx="62760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10.16.42.109/24</a:t>
            </a:r>
            <a:endParaRPr/>
          </a:p>
        </p:txBody>
      </p:sp>
      <p:sp>
        <p:nvSpPr>
          <p:cNvPr id="4982" name="Google Shape;4982;p38"/>
          <p:cNvSpPr txBox="1"/>
          <p:nvPr/>
        </p:nvSpPr>
        <p:spPr>
          <a:xfrm>
            <a:off x="936098" y="1090127"/>
            <a:ext cx="51296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C-SRV-9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UCSC-C240-M5</a:t>
            </a:r>
            <a:endParaRPr/>
          </a:p>
        </p:txBody>
      </p:sp>
      <p:sp>
        <p:nvSpPr>
          <p:cNvPr id="4983" name="Google Shape;4983;p38"/>
          <p:cNvSpPr txBox="1"/>
          <p:nvPr/>
        </p:nvSpPr>
        <p:spPr>
          <a:xfrm>
            <a:off x="2170342" y="1283149"/>
            <a:ext cx="62760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10.16.42.111/24</a:t>
            </a:r>
            <a:endParaRPr/>
          </a:p>
        </p:txBody>
      </p:sp>
      <p:sp>
        <p:nvSpPr>
          <p:cNvPr id="4984" name="Google Shape;4984;p38"/>
          <p:cNvSpPr txBox="1"/>
          <p:nvPr/>
        </p:nvSpPr>
        <p:spPr>
          <a:xfrm>
            <a:off x="2184712" y="1083094"/>
            <a:ext cx="56425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C-SRV-11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UCSC-C240-M5</a:t>
            </a:r>
            <a:endParaRPr/>
          </a:p>
        </p:txBody>
      </p:sp>
      <p:sp>
        <p:nvSpPr>
          <p:cNvPr id="4985" name="Google Shape;4985;p38"/>
          <p:cNvSpPr txBox="1"/>
          <p:nvPr/>
        </p:nvSpPr>
        <p:spPr>
          <a:xfrm>
            <a:off x="2382129" y="1769687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10.16.1.1/24</a:t>
            </a:r>
            <a:endParaRPr/>
          </a:p>
        </p:txBody>
      </p:sp>
      <p:sp>
        <p:nvSpPr>
          <p:cNvPr id="4986" name="Google Shape;4986;p38"/>
          <p:cNvSpPr txBox="1"/>
          <p:nvPr/>
        </p:nvSpPr>
        <p:spPr>
          <a:xfrm>
            <a:off x="2393772" y="1569632"/>
            <a:ext cx="477695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NS-1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UCSC-C240-M5</a:t>
            </a:r>
            <a:endParaRPr/>
          </a:p>
        </p:txBody>
      </p:sp>
      <p:sp>
        <p:nvSpPr>
          <p:cNvPr id="4987" name="Google Shape;4987;p38"/>
          <p:cNvSpPr txBox="1"/>
          <p:nvPr/>
        </p:nvSpPr>
        <p:spPr>
          <a:xfrm>
            <a:off x="2666380" y="2094416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10.16.41.31/24</a:t>
            </a:r>
            <a:endParaRPr/>
          </a:p>
        </p:txBody>
      </p:sp>
      <p:sp>
        <p:nvSpPr>
          <p:cNvPr id="4988" name="Google Shape;4988;p38"/>
          <p:cNvSpPr txBox="1"/>
          <p:nvPr/>
        </p:nvSpPr>
        <p:spPr>
          <a:xfrm>
            <a:off x="2663919" y="1894361"/>
            <a:ext cx="59792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NF-CON-1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ST-SMC2210-K9</a:t>
            </a:r>
            <a:endParaRPr/>
          </a:p>
        </p:txBody>
      </p:sp>
      <p:sp>
        <p:nvSpPr>
          <p:cNvPr id="4989" name="Google Shape;4989;p38"/>
          <p:cNvSpPr txBox="1"/>
          <p:nvPr/>
        </p:nvSpPr>
        <p:spPr>
          <a:xfrm>
            <a:off x="2942005" y="2401429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10.16.41.61/24</a:t>
            </a:r>
            <a:endParaRPr/>
          </a:p>
        </p:txBody>
      </p:sp>
      <p:sp>
        <p:nvSpPr>
          <p:cNvPr id="4990" name="Google Shape;4990;p38"/>
          <p:cNvSpPr txBox="1"/>
          <p:nvPr/>
        </p:nvSpPr>
        <p:spPr>
          <a:xfrm>
            <a:off x="2954732" y="2201374"/>
            <a:ext cx="40075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ISE-1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SNS-3655-K9</a:t>
            </a:r>
            <a:endParaRPr/>
          </a:p>
        </p:txBody>
      </p:sp>
      <p:sp>
        <p:nvSpPr>
          <p:cNvPr id="4991" name="Google Shape;4991;p38"/>
          <p:cNvSpPr txBox="1"/>
          <p:nvPr/>
        </p:nvSpPr>
        <p:spPr>
          <a:xfrm>
            <a:off x="77737" y="2388246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10.16.41.21/24</a:t>
            </a:r>
            <a:endParaRPr/>
          </a:p>
        </p:txBody>
      </p:sp>
      <p:sp>
        <p:nvSpPr>
          <p:cNvPr id="4992" name="Google Shape;4992;p38"/>
          <p:cNvSpPr txBox="1"/>
          <p:nvPr/>
        </p:nvSpPr>
        <p:spPr>
          <a:xfrm>
            <a:off x="139817" y="2188191"/>
            <a:ext cx="51135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NF-FC-1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ST-FC5210-K9</a:t>
            </a:r>
            <a:endParaRPr/>
          </a:p>
        </p:txBody>
      </p:sp>
      <p:sp>
        <p:nvSpPr>
          <p:cNvPr id="4993" name="Google Shape;4993;p38"/>
          <p:cNvSpPr txBox="1"/>
          <p:nvPr/>
        </p:nvSpPr>
        <p:spPr>
          <a:xfrm>
            <a:off x="632594" y="1794091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10.16.41.81/24</a:t>
            </a:r>
            <a:endParaRPr/>
          </a:p>
        </p:txBody>
      </p:sp>
      <p:sp>
        <p:nvSpPr>
          <p:cNvPr id="4994" name="Google Shape;4994;p38"/>
          <p:cNvSpPr txBox="1"/>
          <p:nvPr/>
        </p:nvSpPr>
        <p:spPr>
          <a:xfrm>
            <a:off x="686659" y="1594036"/>
            <a:ext cx="51937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WLC-G1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U9800-80-K9</a:t>
            </a:r>
            <a:endParaRPr/>
          </a:p>
        </p:txBody>
      </p:sp>
      <p:sp>
        <p:nvSpPr>
          <p:cNvPr id="4995" name="Google Shape;4995;p38"/>
          <p:cNvSpPr txBox="1"/>
          <p:nvPr/>
        </p:nvSpPr>
        <p:spPr>
          <a:xfrm>
            <a:off x="362480" y="2088748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10.16.41.51/24</a:t>
            </a:r>
            <a:endParaRPr/>
          </a:p>
        </p:txBody>
      </p:sp>
      <p:sp>
        <p:nvSpPr>
          <p:cNvPr id="4996" name="Google Shape;4996;p38"/>
          <p:cNvSpPr txBox="1"/>
          <p:nvPr/>
        </p:nvSpPr>
        <p:spPr>
          <a:xfrm>
            <a:off x="458222" y="1888693"/>
            <a:ext cx="47769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LOG-1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UCSC-C240-M5</a:t>
            </a:r>
            <a:endParaRPr/>
          </a:p>
        </p:txBody>
      </p:sp>
      <p:sp>
        <p:nvSpPr>
          <p:cNvPr id="4997" name="Google Shape;4997;p38"/>
          <p:cNvSpPr txBox="1"/>
          <p:nvPr/>
        </p:nvSpPr>
        <p:spPr>
          <a:xfrm>
            <a:off x="307006" y="2933293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10.16.99.21/24</a:t>
            </a:r>
            <a:endParaRPr/>
          </a:p>
        </p:txBody>
      </p:sp>
      <p:sp>
        <p:nvSpPr>
          <p:cNvPr id="4998" name="Google Shape;4998;p38"/>
          <p:cNvSpPr txBox="1"/>
          <p:nvPr/>
        </p:nvSpPr>
        <p:spPr>
          <a:xfrm>
            <a:off x="350865" y="2726294"/>
            <a:ext cx="53380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DSW-1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N9K-C9504-10GE</a:t>
            </a:r>
            <a:endParaRPr/>
          </a:p>
        </p:txBody>
      </p:sp>
      <p:sp>
        <p:nvSpPr>
          <p:cNvPr id="4999" name="Google Shape;4999;p38"/>
          <p:cNvSpPr txBox="1"/>
          <p:nvPr/>
        </p:nvSpPr>
        <p:spPr>
          <a:xfrm>
            <a:off x="332295" y="4034768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10.16.99.22/24</a:t>
            </a:r>
            <a:endParaRPr/>
          </a:p>
        </p:txBody>
      </p:sp>
      <p:sp>
        <p:nvSpPr>
          <p:cNvPr id="5000" name="Google Shape;5000;p38"/>
          <p:cNvSpPr txBox="1"/>
          <p:nvPr/>
        </p:nvSpPr>
        <p:spPr>
          <a:xfrm>
            <a:off x="376154" y="3827769"/>
            <a:ext cx="53380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DSW-2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N9K-C9504-10GE</a:t>
            </a:r>
            <a:endParaRPr/>
          </a:p>
        </p:txBody>
      </p:sp>
      <p:cxnSp>
        <p:nvCxnSpPr>
          <p:cNvPr id="5001" name="Google Shape;5001;p38"/>
          <p:cNvCxnSpPr>
            <a:stCxn id="4997" idx="3"/>
          </p:cNvCxnSpPr>
          <p:nvPr/>
        </p:nvCxnSpPr>
        <p:spPr>
          <a:xfrm>
            <a:off x="896142" y="2979459"/>
            <a:ext cx="753300" cy="40500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002" name="Google Shape;5002;p38"/>
          <p:cNvCxnSpPr>
            <a:stCxn id="5000" idx="3"/>
            <a:endCxn id="5003" idx="3"/>
          </p:cNvCxnSpPr>
          <p:nvPr/>
        </p:nvCxnSpPr>
        <p:spPr>
          <a:xfrm rot="10800000" flipH="1">
            <a:off x="909954" y="3730891"/>
            <a:ext cx="1073700" cy="204600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04" name="Google Shape;5004;p38"/>
          <p:cNvSpPr txBox="1"/>
          <p:nvPr/>
        </p:nvSpPr>
        <p:spPr>
          <a:xfrm>
            <a:off x="2945507" y="4600352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10.16.41.61/24</a:t>
            </a:r>
            <a:endParaRPr/>
          </a:p>
        </p:txBody>
      </p:sp>
      <p:sp>
        <p:nvSpPr>
          <p:cNvPr id="5005" name="Google Shape;5005;p38"/>
          <p:cNvSpPr txBox="1"/>
          <p:nvPr/>
        </p:nvSpPr>
        <p:spPr>
          <a:xfrm>
            <a:off x="2958234" y="4400297"/>
            <a:ext cx="40075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ISE-2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SNS-3655-K9</a:t>
            </a:r>
            <a:endParaRPr/>
          </a:p>
        </p:txBody>
      </p:sp>
      <p:sp>
        <p:nvSpPr>
          <p:cNvPr id="5006" name="Google Shape;5006;p38"/>
          <p:cNvSpPr txBox="1"/>
          <p:nvPr/>
        </p:nvSpPr>
        <p:spPr>
          <a:xfrm>
            <a:off x="2673908" y="4951471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10.16.41.32/24</a:t>
            </a:r>
            <a:endParaRPr/>
          </a:p>
        </p:txBody>
      </p:sp>
      <p:sp>
        <p:nvSpPr>
          <p:cNvPr id="5007" name="Google Shape;5007;p38"/>
          <p:cNvSpPr txBox="1"/>
          <p:nvPr/>
        </p:nvSpPr>
        <p:spPr>
          <a:xfrm>
            <a:off x="2671447" y="4751416"/>
            <a:ext cx="59792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NF-CON-2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ST-SMC2210-K9</a:t>
            </a:r>
            <a:endParaRPr/>
          </a:p>
        </p:txBody>
      </p:sp>
      <p:sp>
        <p:nvSpPr>
          <p:cNvPr id="5008" name="Google Shape;5008;p38"/>
          <p:cNvSpPr txBox="1"/>
          <p:nvPr/>
        </p:nvSpPr>
        <p:spPr>
          <a:xfrm>
            <a:off x="2399036" y="5248024"/>
            <a:ext cx="512191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10.16.1.2/24</a:t>
            </a:r>
            <a:endParaRPr/>
          </a:p>
        </p:txBody>
      </p:sp>
      <p:sp>
        <p:nvSpPr>
          <p:cNvPr id="5009" name="Google Shape;5009;p38"/>
          <p:cNvSpPr txBox="1"/>
          <p:nvPr/>
        </p:nvSpPr>
        <p:spPr>
          <a:xfrm>
            <a:off x="2410679" y="5047969"/>
            <a:ext cx="477695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NS-2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UCSC-C240-M5</a:t>
            </a:r>
            <a:endParaRPr/>
          </a:p>
        </p:txBody>
      </p:sp>
      <p:sp>
        <p:nvSpPr>
          <p:cNvPr id="5010" name="Google Shape;5010;p38"/>
          <p:cNvSpPr txBox="1"/>
          <p:nvPr/>
        </p:nvSpPr>
        <p:spPr>
          <a:xfrm>
            <a:off x="80700" y="4630983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10.16.41.22/24</a:t>
            </a:r>
            <a:endParaRPr/>
          </a:p>
        </p:txBody>
      </p:sp>
      <p:sp>
        <p:nvSpPr>
          <p:cNvPr id="5011" name="Google Shape;5011;p38"/>
          <p:cNvSpPr txBox="1"/>
          <p:nvPr/>
        </p:nvSpPr>
        <p:spPr>
          <a:xfrm>
            <a:off x="142780" y="4430928"/>
            <a:ext cx="51135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NF-FC-2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ST-FC5210-K9</a:t>
            </a:r>
            <a:endParaRPr/>
          </a:p>
        </p:txBody>
      </p:sp>
      <p:sp>
        <p:nvSpPr>
          <p:cNvPr id="5012" name="Google Shape;5012;p38"/>
          <p:cNvSpPr txBox="1"/>
          <p:nvPr/>
        </p:nvSpPr>
        <p:spPr>
          <a:xfrm>
            <a:off x="296095" y="4944445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10.16.41.52/24</a:t>
            </a:r>
            <a:endParaRPr/>
          </a:p>
        </p:txBody>
      </p:sp>
      <p:sp>
        <p:nvSpPr>
          <p:cNvPr id="5013" name="Google Shape;5013;p38"/>
          <p:cNvSpPr txBox="1"/>
          <p:nvPr/>
        </p:nvSpPr>
        <p:spPr>
          <a:xfrm>
            <a:off x="391837" y="4744390"/>
            <a:ext cx="47769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LOG-2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UCSC-C240-M5</a:t>
            </a:r>
            <a:endParaRPr/>
          </a:p>
        </p:txBody>
      </p:sp>
      <p:sp>
        <p:nvSpPr>
          <p:cNvPr id="5014" name="Google Shape;5014;p38"/>
          <p:cNvSpPr txBox="1"/>
          <p:nvPr/>
        </p:nvSpPr>
        <p:spPr>
          <a:xfrm>
            <a:off x="320789" y="5245657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10.16.41.82/24</a:t>
            </a:r>
            <a:endParaRPr/>
          </a:p>
        </p:txBody>
      </p:sp>
      <p:sp>
        <p:nvSpPr>
          <p:cNvPr id="5015" name="Google Shape;5015;p38"/>
          <p:cNvSpPr txBox="1"/>
          <p:nvPr/>
        </p:nvSpPr>
        <p:spPr>
          <a:xfrm>
            <a:off x="374854" y="5045602"/>
            <a:ext cx="51937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WLC-G2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U9800-80-K9</a:t>
            </a:r>
            <a:endParaRPr/>
          </a:p>
        </p:txBody>
      </p:sp>
      <p:sp>
        <p:nvSpPr>
          <p:cNvPr id="5016" name="Google Shape;5016;p38"/>
          <p:cNvSpPr txBox="1"/>
          <p:nvPr/>
        </p:nvSpPr>
        <p:spPr>
          <a:xfrm>
            <a:off x="2162256" y="5679135"/>
            <a:ext cx="62760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10.16.42.112/24</a:t>
            </a:r>
            <a:endParaRPr/>
          </a:p>
        </p:txBody>
      </p:sp>
      <p:sp>
        <p:nvSpPr>
          <p:cNvPr id="5017" name="Google Shape;5017;p38"/>
          <p:cNvSpPr txBox="1"/>
          <p:nvPr/>
        </p:nvSpPr>
        <p:spPr>
          <a:xfrm>
            <a:off x="2176626" y="5479080"/>
            <a:ext cx="56425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C-SRV-12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UCSC-C240-M5</a:t>
            </a:r>
            <a:endParaRPr/>
          </a:p>
        </p:txBody>
      </p:sp>
      <p:sp>
        <p:nvSpPr>
          <p:cNvPr id="5018" name="Google Shape;5018;p38"/>
          <p:cNvSpPr txBox="1"/>
          <p:nvPr/>
        </p:nvSpPr>
        <p:spPr>
          <a:xfrm>
            <a:off x="827733" y="5685460"/>
            <a:ext cx="627608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10.16.42.110/24</a:t>
            </a:r>
            <a:endParaRPr/>
          </a:p>
        </p:txBody>
      </p:sp>
      <p:sp>
        <p:nvSpPr>
          <p:cNvPr id="5019" name="Google Shape;5019;p38"/>
          <p:cNvSpPr txBox="1"/>
          <p:nvPr/>
        </p:nvSpPr>
        <p:spPr>
          <a:xfrm>
            <a:off x="881373" y="5485405"/>
            <a:ext cx="56425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C-SRV-10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UCSC-C240-M5</a:t>
            </a:r>
            <a:endParaRPr/>
          </a:p>
        </p:txBody>
      </p:sp>
      <p:sp>
        <p:nvSpPr>
          <p:cNvPr id="5020" name="Google Shape;5020;p38"/>
          <p:cNvSpPr txBox="1"/>
          <p:nvPr/>
        </p:nvSpPr>
        <p:spPr>
          <a:xfrm>
            <a:off x="2208814" y="6304010"/>
            <a:ext cx="5891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10.16.41.92/24</a:t>
            </a:r>
            <a:endParaRPr/>
          </a:p>
        </p:txBody>
      </p:sp>
      <p:sp>
        <p:nvSpPr>
          <p:cNvPr id="5021" name="Google Shape;5021;p38"/>
          <p:cNvSpPr txBox="1"/>
          <p:nvPr/>
        </p:nvSpPr>
        <p:spPr>
          <a:xfrm>
            <a:off x="2267267" y="6103955"/>
            <a:ext cx="47609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SIEM-2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L-SIEM</a:t>
            </a:r>
            <a:endParaRPr/>
          </a:p>
        </p:txBody>
      </p:sp>
      <p:sp>
        <p:nvSpPr>
          <p:cNvPr id="5022" name="Google Shape;5022;p38"/>
          <p:cNvSpPr txBox="1"/>
          <p:nvPr/>
        </p:nvSpPr>
        <p:spPr>
          <a:xfrm>
            <a:off x="1496203" y="6310978"/>
            <a:ext cx="690125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10.16.41.11-13/24</a:t>
            </a:r>
            <a:endParaRPr/>
          </a:p>
        </p:txBody>
      </p:sp>
      <p:sp>
        <p:nvSpPr>
          <p:cNvPr id="5023" name="Google Shape;5023;p38"/>
          <p:cNvSpPr txBox="1"/>
          <p:nvPr/>
        </p:nvSpPr>
        <p:spPr>
          <a:xfrm>
            <a:off x="1535416" y="6110923"/>
            <a:ext cx="59311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MSO-1a-c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ACI-MSITE-VAPPL=</a:t>
            </a:r>
            <a:endParaRPr/>
          </a:p>
        </p:txBody>
      </p:sp>
      <p:sp>
        <p:nvSpPr>
          <p:cNvPr id="5024" name="Google Shape;5024;p38"/>
          <p:cNvSpPr txBox="1"/>
          <p:nvPr/>
        </p:nvSpPr>
        <p:spPr>
          <a:xfrm>
            <a:off x="865603" y="6310978"/>
            <a:ext cx="550664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10.16.41.9/24</a:t>
            </a:r>
            <a:endParaRPr/>
          </a:p>
        </p:txBody>
      </p:sp>
      <p:sp>
        <p:nvSpPr>
          <p:cNvPr id="5025" name="Google Shape;5025;p38"/>
          <p:cNvSpPr txBox="1"/>
          <p:nvPr/>
        </p:nvSpPr>
        <p:spPr>
          <a:xfrm>
            <a:off x="893599" y="6110923"/>
            <a:ext cx="50334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FMC-1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FS-VMW-SW-K9</a:t>
            </a:r>
            <a:endParaRPr/>
          </a:p>
        </p:txBody>
      </p:sp>
      <p:sp>
        <p:nvSpPr>
          <p:cNvPr id="5026" name="Google Shape;5026;p38"/>
          <p:cNvSpPr/>
          <p:nvPr/>
        </p:nvSpPr>
        <p:spPr>
          <a:xfrm>
            <a:off x="5275638" y="3244259"/>
            <a:ext cx="874183" cy="401022"/>
          </a:xfrm>
          <a:prstGeom prst="cloud">
            <a:avLst/>
          </a:prstGeom>
          <a:solidFill>
            <a:srgbClr val="FFFFFF"/>
          </a:solidFill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Multi-Site IPN</a:t>
            </a:r>
            <a:endParaRPr/>
          </a:p>
        </p:txBody>
      </p:sp>
      <p:cxnSp>
        <p:nvCxnSpPr>
          <p:cNvPr id="5027" name="Google Shape;5027;p38"/>
          <p:cNvCxnSpPr>
            <a:stCxn id="5028" idx="3"/>
            <a:endCxn id="5029" idx="2"/>
          </p:cNvCxnSpPr>
          <p:nvPr/>
        </p:nvCxnSpPr>
        <p:spPr>
          <a:xfrm rot="10800000" flipH="1">
            <a:off x="4055692" y="3071804"/>
            <a:ext cx="2145600" cy="2574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030" name="Google Shape;5030;p38"/>
          <p:cNvCxnSpPr>
            <a:endCxn id="5031" idx="3"/>
          </p:cNvCxnSpPr>
          <p:nvPr/>
        </p:nvCxnSpPr>
        <p:spPr>
          <a:xfrm rot="10800000" flipH="1">
            <a:off x="6539801" y="1447055"/>
            <a:ext cx="2155500" cy="930900"/>
          </a:xfrm>
          <a:prstGeom prst="bentConnector3">
            <a:avLst>
              <a:gd name="adj1" fmla="val 110606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032" name="Google Shape;5032;p38"/>
          <p:cNvSpPr txBox="1"/>
          <p:nvPr/>
        </p:nvSpPr>
        <p:spPr>
          <a:xfrm>
            <a:off x="1531595" y="1366137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33" name="Google Shape;5033;p38"/>
          <p:cNvSpPr txBox="1"/>
          <p:nvPr/>
        </p:nvSpPr>
        <p:spPr>
          <a:xfrm rot="-5400000">
            <a:off x="1350349" y="2804648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E2/9</a:t>
            </a:r>
            <a:endParaRPr/>
          </a:p>
        </p:txBody>
      </p:sp>
      <p:sp>
        <p:nvSpPr>
          <p:cNvPr id="5034" name="Google Shape;5034;p38"/>
          <p:cNvSpPr txBox="1"/>
          <p:nvPr/>
        </p:nvSpPr>
        <p:spPr>
          <a:xfrm>
            <a:off x="1396100" y="3080857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E1/5-6</a:t>
            </a:r>
            <a:endParaRPr/>
          </a:p>
        </p:txBody>
      </p:sp>
      <p:sp>
        <p:nvSpPr>
          <p:cNvPr id="5035" name="Google Shape;5035;p38"/>
          <p:cNvSpPr txBox="1"/>
          <p:nvPr/>
        </p:nvSpPr>
        <p:spPr>
          <a:xfrm>
            <a:off x="1686589" y="3273947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036" name="Google Shape;5036;p38"/>
          <p:cNvSpPr txBox="1"/>
          <p:nvPr/>
        </p:nvSpPr>
        <p:spPr>
          <a:xfrm>
            <a:off x="1686588" y="3491721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037" name="Google Shape;5037;p38"/>
          <p:cNvSpPr txBox="1"/>
          <p:nvPr/>
        </p:nvSpPr>
        <p:spPr>
          <a:xfrm>
            <a:off x="1395619" y="3543339"/>
            <a:ext cx="18288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E2/8</a:t>
            </a:r>
            <a:endParaRPr/>
          </a:p>
        </p:txBody>
      </p:sp>
      <p:sp>
        <p:nvSpPr>
          <p:cNvPr id="5038" name="Google Shape;5038;p38"/>
          <p:cNvSpPr txBox="1"/>
          <p:nvPr/>
        </p:nvSpPr>
        <p:spPr>
          <a:xfrm>
            <a:off x="5056053" y="1766117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E1/20-21</a:t>
            </a:r>
            <a:endParaRPr/>
          </a:p>
        </p:txBody>
      </p:sp>
      <p:sp>
        <p:nvSpPr>
          <p:cNvPr id="5039" name="Google Shape;5039;p38"/>
          <p:cNvSpPr txBox="1"/>
          <p:nvPr/>
        </p:nvSpPr>
        <p:spPr>
          <a:xfrm>
            <a:off x="5832381" y="5930062"/>
            <a:ext cx="18288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E1-2</a:t>
            </a:r>
            <a:endParaRPr/>
          </a:p>
        </p:txBody>
      </p:sp>
      <p:sp>
        <p:nvSpPr>
          <p:cNvPr id="5040" name="Google Shape;5040;p38"/>
          <p:cNvSpPr txBox="1"/>
          <p:nvPr/>
        </p:nvSpPr>
        <p:spPr>
          <a:xfrm>
            <a:off x="6072809" y="4874051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T1/1-4</a:t>
            </a:r>
            <a:endParaRPr/>
          </a:p>
        </p:txBody>
      </p:sp>
      <p:sp>
        <p:nvSpPr>
          <p:cNvPr id="5041" name="Google Shape;5041;p38"/>
          <p:cNvSpPr txBox="1"/>
          <p:nvPr/>
        </p:nvSpPr>
        <p:spPr>
          <a:xfrm>
            <a:off x="1643216" y="1365292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5042" name="Google Shape;5042;p38"/>
          <p:cNvSpPr txBox="1"/>
          <p:nvPr/>
        </p:nvSpPr>
        <p:spPr>
          <a:xfrm>
            <a:off x="1989990" y="1360587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5043" name="Google Shape;5043;p38"/>
          <p:cNvSpPr txBox="1"/>
          <p:nvPr/>
        </p:nvSpPr>
        <p:spPr>
          <a:xfrm>
            <a:off x="1880262" y="1360587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44" name="Google Shape;5044;p38"/>
          <p:cNvSpPr txBox="1"/>
          <p:nvPr/>
        </p:nvSpPr>
        <p:spPr>
          <a:xfrm>
            <a:off x="1358805" y="1892257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45" name="Google Shape;5045;p38"/>
          <p:cNvSpPr txBox="1"/>
          <p:nvPr/>
        </p:nvSpPr>
        <p:spPr>
          <a:xfrm>
            <a:off x="1069983" y="2196749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46" name="Google Shape;5046;p38"/>
          <p:cNvSpPr txBox="1"/>
          <p:nvPr/>
        </p:nvSpPr>
        <p:spPr>
          <a:xfrm>
            <a:off x="2422932" y="2191453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47" name="Google Shape;5047;p38"/>
          <p:cNvSpPr txBox="1"/>
          <p:nvPr/>
        </p:nvSpPr>
        <p:spPr>
          <a:xfrm>
            <a:off x="2146254" y="1899189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48" name="Google Shape;5048;p38"/>
          <p:cNvSpPr txBox="1"/>
          <p:nvPr/>
        </p:nvSpPr>
        <p:spPr>
          <a:xfrm>
            <a:off x="776212" y="2493205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49" name="Google Shape;5049;p38"/>
          <p:cNvSpPr txBox="1"/>
          <p:nvPr/>
        </p:nvSpPr>
        <p:spPr>
          <a:xfrm>
            <a:off x="2719780" y="2498053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50" name="Google Shape;5050;p38"/>
          <p:cNvSpPr txBox="1"/>
          <p:nvPr/>
        </p:nvSpPr>
        <p:spPr>
          <a:xfrm rot="-5400000">
            <a:off x="1444296" y="2803571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E2/10</a:t>
            </a:r>
            <a:endParaRPr/>
          </a:p>
        </p:txBody>
      </p:sp>
      <p:sp>
        <p:nvSpPr>
          <p:cNvPr id="5051" name="Google Shape;5051;p38"/>
          <p:cNvSpPr txBox="1"/>
          <p:nvPr/>
        </p:nvSpPr>
        <p:spPr>
          <a:xfrm rot="-5400000">
            <a:off x="1544316" y="2801181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E2/11</a:t>
            </a:r>
            <a:endParaRPr/>
          </a:p>
        </p:txBody>
      </p:sp>
      <p:sp>
        <p:nvSpPr>
          <p:cNvPr id="5052" name="Google Shape;5052;p38"/>
          <p:cNvSpPr txBox="1"/>
          <p:nvPr/>
        </p:nvSpPr>
        <p:spPr>
          <a:xfrm rot="-5400000">
            <a:off x="1644519" y="2801180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E2/12</a:t>
            </a:r>
            <a:endParaRPr/>
          </a:p>
        </p:txBody>
      </p:sp>
      <p:sp>
        <p:nvSpPr>
          <p:cNvPr id="5053" name="Google Shape;5053;p38"/>
          <p:cNvSpPr txBox="1"/>
          <p:nvPr/>
        </p:nvSpPr>
        <p:spPr>
          <a:xfrm rot="-5400000">
            <a:off x="1742027" y="2803570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E2/13</a:t>
            </a:r>
            <a:endParaRPr/>
          </a:p>
        </p:txBody>
      </p:sp>
      <p:sp>
        <p:nvSpPr>
          <p:cNvPr id="5054" name="Google Shape;5054;p38"/>
          <p:cNvSpPr txBox="1"/>
          <p:nvPr/>
        </p:nvSpPr>
        <p:spPr>
          <a:xfrm rot="-5400000">
            <a:off x="1838667" y="2803569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E2/14</a:t>
            </a:r>
            <a:endParaRPr/>
          </a:p>
        </p:txBody>
      </p:sp>
      <p:sp>
        <p:nvSpPr>
          <p:cNvPr id="5055" name="Google Shape;5055;p38"/>
          <p:cNvSpPr txBox="1"/>
          <p:nvPr/>
        </p:nvSpPr>
        <p:spPr>
          <a:xfrm rot="-5400000">
            <a:off x="1937032" y="2803568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E2/15</a:t>
            </a:r>
            <a:endParaRPr/>
          </a:p>
        </p:txBody>
      </p:sp>
      <p:sp>
        <p:nvSpPr>
          <p:cNvPr id="5056" name="Google Shape;5056;p38"/>
          <p:cNvSpPr txBox="1"/>
          <p:nvPr/>
        </p:nvSpPr>
        <p:spPr>
          <a:xfrm rot="-5400000">
            <a:off x="2024009" y="2803567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E2/16</a:t>
            </a:r>
            <a:endParaRPr/>
          </a:p>
        </p:txBody>
      </p:sp>
      <p:sp>
        <p:nvSpPr>
          <p:cNvPr id="5057" name="Google Shape;5057;p38"/>
          <p:cNvSpPr txBox="1"/>
          <p:nvPr/>
        </p:nvSpPr>
        <p:spPr>
          <a:xfrm rot="-5400000">
            <a:off x="1350350" y="3965080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E2/9</a:t>
            </a:r>
            <a:endParaRPr/>
          </a:p>
        </p:txBody>
      </p:sp>
      <p:sp>
        <p:nvSpPr>
          <p:cNvPr id="5058" name="Google Shape;5058;p38"/>
          <p:cNvSpPr txBox="1"/>
          <p:nvPr/>
        </p:nvSpPr>
        <p:spPr>
          <a:xfrm rot="-5400000">
            <a:off x="1444297" y="3964003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E2/10</a:t>
            </a:r>
            <a:endParaRPr/>
          </a:p>
        </p:txBody>
      </p:sp>
      <p:sp>
        <p:nvSpPr>
          <p:cNvPr id="5059" name="Google Shape;5059;p38"/>
          <p:cNvSpPr txBox="1"/>
          <p:nvPr/>
        </p:nvSpPr>
        <p:spPr>
          <a:xfrm rot="-5400000">
            <a:off x="1544317" y="3961613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E2/11</a:t>
            </a:r>
            <a:endParaRPr/>
          </a:p>
        </p:txBody>
      </p:sp>
      <p:sp>
        <p:nvSpPr>
          <p:cNvPr id="5060" name="Google Shape;5060;p38"/>
          <p:cNvSpPr txBox="1"/>
          <p:nvPr/>
        </p:nvSpPr>
        <p:spPr>
          <a:xfrm rot="-5400000">
            <a:off x="1644520" y="3961612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E2/12</a:t>
            </a:r>
            <a:endParaRPr/>
          </a:p>
        </p:txBody>
      </p:sp>
      <p:sp>
        <p:nvSpPr>
          <p:cNvPr id="5061" name="Google Shape;5061;p38"/>
          <p:cNvSpPr txBox="1"/>
          <p:nvPr/>
        </p:nvSpPr>
        <p:spPr>
          <a:xfrm rot="-5400000">
            <a:off x="1742028" y="3964002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E2/13</a:t>
            </a:r>
            <a:endParaRPr/>
          </a:p>
        </p:txBody>
      </p:sp>
      <p:sp>
        <p:nvSpPr>
          <p:cNvPr id="5062" name="Google Shape;5062;p38"/>
          <p:cNvSpPr txBox="1"/>
          <p:nvPr/>
        </p:nvSpPr>
        <p:spPr>
          <a:xfrm rot="-5400000">
            <a:off x="1838668" y="3964001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E2/14</a:t>
            </a:r>
            <a:endParaRPr/>
          </a:p>
        </p:txBody>
      </p:sp>
      <p:sp>
        <p:nvSpPr>
          <p:cNvPr id="5063" name="Google Shape;5063;p38"/>
          <p:cNvSpPr txBox="1"/>
          <p:nvPr/>
        </p:nvSpPr>
        <p:spPr>
          <a:xfrm rot="-5400000">
            <a:off x="1937033" y="3964000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E2/15</a:t>
            </a:r>
            <a:endParaRPr/>
          </a:p>
        </p:txBody>
      </p:sp>
      <p:sp>
        <p:nvSpPr>
          <p:cNvPr id="5064" name="Google Shape;5064;p38"/>
          <p:cNvSpPr txBox="1"/>
          <p:nvPr/>
        </p:nvSpPr>
        <p:spPr>
          <a:xfrm rot="-5400000">
            <a:off x="2024010" y="3963999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E2/16</a:t>
            </a:r>
            <a:endParaRPr/>
          </a:p>
        </p:txBody>
      </p:sp>
      <p:sp>
        <p:nvSpPr>
          <p:cNvPr id="5065" name="Google Shape;5065;p38"/>
          <p:cNvSpPr txBox="1"/>
          <p:nvPr/>
        </p:nvSpPr>
        <p:spPr>
          <a:xfrm>
            <a:off x="1398068" y="3675615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E1/5-6</a:t>
            </a:r>
            <a:endParaRPr/>
          </a:p>
        </p:txBody>
      </p:sp>
      <p:sp>
        <p:nvSpPr>
          <p:cNvPr id="5066" name="Google Shape;5066;p38"/>
          <p:cNvSpPr txBox="1"/>
          <p:nvPr/>
        </p:nvSpPr>
        <p:spPr>
          <a:xfrm>
            <a:off x="1395619" y="3448607"/>
            <a:ext cx="18288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E2/7</a:t>
            </a:r>
            <a:endParaRPr/>
          </a:p>
        </p:txBody>
      </p:sp>
      <p:sp>
        <p:nvSpPr>
          <p:cNvPr id="5067" name="Google Shape;5067;p38"/>
          <p:cNvSpPr txBox="1"/>
          <p:nvPr/>
        </p:nvSpPr>
        <p:spPr>
          <a:xfrm>
            <a:off x="1396100" y="3233904"/>
            <a:ext cx="18288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E2/8</a:t>
            </a:r>
            <a:endParaRPr/>
          </a:p>
        </p:txBody>
      </p:sp>
      <p:sp>
        <p:nvSpPr>
          <p:cNvPr id="5068" name="Google Shape;5068;p38"/>
          <p:cNvSpPr txBox="1"/>
          <p:nvPr/>
        </p:nvSpPr>
        <p:spPr>
          <a:xfrm>
            <a:off x="1396100" y="3325947"/>
            <a:ext cx="18288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E2/7</a:t>
            </a:r>
            <a:endParaRPr/>
          </a:p>
        </p:txBody>
      </p:sp>
      <p:sp>
        <p:nvSpPr>
          <p:cNvPr id="5069" name="Google Shape;5069;p38"/>
          <p:cNvSpPr txBox="1"/>
          <p:nvPr/>
        </p:nvSpPr>
        <p:spPr>
          <a:xfrm>
            <a:off x="1977842" y="3033264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E2/2-3</a:t>
            </a:r>
            <a:endParaRPr/>
          </a:p>
        </p:txBody>
      </p:sp>
      <p:sp>
        <p:nvSpPr>
          <p:cNvPr id="5070" name="Google Shape;5070;p38"/>
          <p:cNvSpPr txBox="1"/>
          <p:nvPr/>
        </p:nvSpPr>
        <p:spPr>
          <a:xfrm>
            <a:off x="1977842" y="3122544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E3/4-5</a:t>
            </a:r>
            <a:endParaRPr/>
          </a:p>
        </p:txBody>
      </p:sp>
      <p:sp>
        <p:nvSpPr>
          <p:cNvPr id="5071" name="Google Shape;5071;p38"/>
          <p:cNvSpPr txBox="1"/>
          <p:nvPr/>
        </p:nvSpPr>
        <p:spPr>
          <a:xfrm>
            <a:off x="1977842" y="3724551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E2/2-3</a:t>
            </a:r>
            <a:endParaRPr/>
          </a:p>
        </p:txBody>
      </p:sp>
      <p:sp>
        <p:nvSpPr>
          <p:cNvPr id="5072" name="Google Shape;5072;p38"/>
          <p:cNvSpPr txBox="1"/>
          <p:nvPr/>
        </p:nvSpPr>
        <p:spPr>
          <a:xfrm>
            <a:off x="1977842" y="3635672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E3/4-5</a:t>
            </a:r>
            <a:endParaRPr/>
          </a:p>
        </p:txBody>
      </p:sp>
      <p:sp>
        <p:nvSpPr>
          <p:cNvPr id="5073" name="Google Shape;5073;p38"/>
          <p:cNvSpPr txBox="1"/>
          <p:nvPr/>
        </p:nvSpPr>
        <p:spPr>
          <a:xfrm>
            <a:off x="1520588" y="5404872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74" name="Google Shape;5074;p38"/>
          <p:cNvSpPr txBox="1"/>
          <p:nvPr/>
        </p:nvSpPr>
        <p:spPr>
          <a:xfrm>
            <a:off x="1880262" y="5400880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75" name="Google Shape;5075;p38"/>
          <p:cNvSpPr txBox="1"/>
          <p:nvPr/>
        </p:nvSpPr>
        <p:spPr>
          <a:xfrm>
            <a:off x="776212" y="4272463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76" name="Google Shape;5076;p38"/>
          <p:cNvSpPr txBox="1"/>
          <p:nvPr/>
        </p:nvSpPr>
        <p:spPr>
          <a:xfrm>
            <a:off x="2726681" y="4267325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77" name="Google Shape;5077;p38"/>
          <p:cNvSpPr txBox="1"/>
          <p:nvPr/>
        </p:nvSpPr>
        <p:spPr>
          <a:xfrm>
            <a:off x="2429843" y="4566751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78" name="Google Shape;5078;p38"/>
          <p:cNvSpPr txBox="1"/>
          <p:nvPr/>
        </p:nvSpPr>
        <p:spPr>
          <a:xfrm>
            <a:off x="1069983" y="4566750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79" name="Google Shape;5079;p38"/>
          <p:cNvSpPr txBox="1"/>
          <p:nvPr/>
        </p:nvSpPr>
        <p:spPr>
          <a:xfrm>
            <a:off x="1367911" y="4871616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80" name="Google Shape;5080;p38"/>
          <p:cNvSpPr txBox="1"/>
          <p:nvPr/>
        </p:nvSpPr>
        <p:spPr>
          <a:xfrm>
            <a:off x="2157253" y="4869656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081" name="Google Shape;5081;p38"/>
          <p:cNvSpPr txBox="1"/>
          <p:nvPr/>
        </p:nvSpPr>
        <p:spPr>
          <a:xfrm>
            <a:off x="1992665" y="5400881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5082" name="Google Shape;5082;p38"/>
          <p:cNvSpPr txBox="1"/>
          <p:nvPr/>
        </p:nvSpPr>
        <p:spPr>
          <a:xfrm>
            <a:off x="1630316" y="5404873"/>
            <a:ext cx="1097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5083" name="Google Shape;5083;p38"/>
          <p:cNvSpPr txBox="1"/>
          <p:nvPr/>
        </p:nvSpPr>
        <p:spPr>
          <a:xfrm>
            <a:off x="3287596" y="3037743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E3/2-3</a:t>
            </a:r>
            <a:endParaRPr/>
          </a:p>
        </p:txBody>
      </p:sp>
      <p:sp>
        <p:nvSpPr>
          <p:cNvPr id="5084" name="Google Shape;5084;p38"/>
          <p:cNvSpPr txBox="1"/>
          <p:nvPr/>
        </p:nvSpPr>
        <p:spPr>
          <a:xfrm>
            <a:off x="3287596" y="3127023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E4/4-5</a:t>
            </a:r>
            <a:endParaRPr/>
          </a:p>
        </p:txBody>
      </p:sp>
      <p:sp>
        <p:nvSpPr>
          <p:cNvPr id="5085" name="Google Shape;5085;p38"/>
          <p:cNvSpPr txBox="1"/>
          <p:nvPr/>
        </p:nvSpPr>
        <p:spPr>
          <a:xfrm>
            <a:off x="3287596" y="3721781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E3/2-3</a:t>
            </a:r>
            <a:endParaRPr/>
          </a:p>
        </p:txBody>
      </p:sp>
      <p:sp>
        <p:nvSpPr>
          <p:cNvPr id="5086" name="Google Shape;5086;p38"/>
          <p:cNvSpPr txBox="1"/>
          <p:nvPr/>
        </p:nvSpPr>
        <p:spPr>
          <a:xfrm>
            <a:off x="3287596" y="3632902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E4/4-5</a:t>
            </a:r>
            <a:endParaRPr/>
          </a:p>
        </p:txBody>
      </p:sp>
      <p:sp>
        <p:nvSpPr>
          <p:cNvPr id="5087" name="Google Shape;5087;p38"/>
          <p:cNvSpPr txBox="1"/>
          <p:nvPr/>
        </p:nvSpPr>
        <p:spPr>
          <a:xfrm>
            <a:off x="3845380" y="2916104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E2/3-4</a:t>
            </a:r>
            <a:endParaRPr/>
          </a:p>
        </p:txBody>
      </p:sp>
      <p:sp>
        <p:nvSpPr>
          <p:cNvPr id="5088" name="Google Shape;5088;p38"/>
          <p:cNvSpPr txBox="1"/>
          <p:nvPr/>
        </p:nvSpPr>
        <p:spPr>
          <a:xfrm>
            <a:off x="3845380" y="3005384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E4/3-4</a:t>
            </a:r>
            <a:endParaRPr/>
          </a:p>
        </p:txBody>
      </p:sp>
      <p:sp>
        <p:nvSpPr>
          <p:cNvPr id="5089" name="Google Shape;5089;p38"/>
          <p:cNvSpPr txBox="1"/>
          <p:nvPr/>
        </p:nvSpPr>
        <p:spPr>
          <a:xfrm>
            <a:off x="3845380" y="3101424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E2/1-2</a:t>
            </a:r>
            <a:endParaRPr/>
          </a:p>
        </p:txBody>
      </p:sp>
      <p:sp>
        <p:nvSpPr>
          <p:cNvPr id="5090" name="Google Shape;5090;p38"/>
          <p:cNvSpPr txBox="1"/>
          <p:nvPr/>
        </p:nvSpPr>
        <p:spPr>
          <a:xfrm>
            <a:off x="3845380" y="3190704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E4/1-2</a:t>
            </a:r>
            <a:endParaRPr/>
          </a:p>
        </p:txBody>
      </p:sp>
      <p:sp>
        <p:nvSpPr>
          <p:cNvPr id="5028" name="Google Shape;5028;p38"/>
          <p:cNvSpPr txBox="1"/>
          <p:nvPr/>
        </p:nvSpPr>
        <p:spPr>
          <a:xfrm>
            <a:off x="3845380" y="3283037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E3/40</a:t>
            </a:r>
            <a:endParaRPr/>
          </a:p>
        </p:txBody>
      </p:sp>
      <p:sp>
        <p:nvSpPr>
          <p:cNvPr id="5091" name="Google Shape;5091;p38"/>
          <p:cNvSpPr txBox="1"/>
          <p:nvPr/>
        </p:nvSpPr>
        <p:spPr>
          <a:xfrm>
            <a:off x="3847948" y="3522826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E3/40</a:t>
            </a:r>
            <a:endParaRPr/>
          </a:p>
        </p:txBody>
      </p:sp>
      <p:sp>
        <p:nvSpPr>
          <p:cNvPr id="5092" name="Google Shape;5092;p38"/>
          <p:cNvSpPr txBox="1"/>
          <p:nvPr/>
        </p:nvSpPr>
        <p:spPr>
          <a:xfrm>
            <a:off x="3847948" y="3615159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E4/3-4</a:t>
            </a:r>
            <a:endParaRPr/>
          </a:p>
        </p:txBody>
      </p:sp>
      <p:sp>
        <p:nvSpPr>
          <p:cNvPr id="5093" name="Google Shape;5093;p38"/>
          <p:cNvSpPr txBox="1"/>
          <p:nvPr/>
        </p:nvSpPr>
        <p:spPr>
          <a:xfrm>
            <a:off x="3845380" y="3711426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E2/3-4</a:t>
            </a:r>
            <a:endParaRPr/>
          </a:p>
        </p:txBody>
      </p:sp>
      <p:sp>
        <p:nvSpPr>
          <p:cNvPr id="5094" name="Google Shape;5094;p38"/>
          <p:cNvSpPr txBox="1"/>
          <p:nvPr/>
        </p:nvSpPr>
        <p:spPr>
          <a:xfrm>
            <a:off x="3845380" y="3807466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E2/1-2</a:t>
            </a:r>
            <a:endParaRPr/>
          </a:p>
        </p:txBody>
      </p:sp>
      <p:sp>
        <p:nvSpPr>
          <p:cNvPr id="5095" name="Google Shape;5095;p38"/>
          <p:cNvSpPr txBox="1"/>
          <p:nvPr/>
        </p:nvSpPr>
        <p:spPr>
          <a:xfrm>
            <a:off x="3845380" y="3902622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E4/1-2</a:t>
            </a:r>
            <a:endParaRPr/>
          </a:p>
        </p:txBody>
      </p:sp>
      <p:sp>
        <p:nvSpPr>
          <p:cNvPr id="5096" name="Google Shape;5096;p38"/>
          <p:cNvSpPr txBox="1"/>
          <p:nvPr/>
        </p:nvSpPr>
        <p:spPr>
          <a:xfrm>
            <a:off x="3563398" y="2878678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E3/1</a:t>
            </a:r>
            <a:endParaRPr/>
          </a:p>
        </p:txBody>
      </p:sp>
      <p:sp>
        <p:nvSpPr>
          <p:cNvPr id="5097" name="Google Shape;5097;p38"/>
          <p:cNvSpPr txBox="1"/>
          <p:nvPr/>
        </p:nvSpPr>
        <p:spPr>
          <a:xfrm>
            <a:off x="3572439" y="2493204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5098" name="Google Shape;5098;p38"/>
          <p:cNvSpPr txBox="1"/>
          <p:nvPr/>
        </p:nvSpPr>
        <p:spPr>
          <a:xfrm>
            <a:off x="3566488" y="4267178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5099" name="Google Shape;5099;p38"/>
          <p:cNvSpPr txBox="1"/>
          <p:nvPr/>
        </p:nvSpPr>
        <p:spPr>
          <a:xfrm>
            <a:off x="3566488" y="3876862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E3/1</a:t>
            </a:r>
            <a:endParaRPr/>
          </a:p>
        </p:txBody>
      </p:sp>
      <p:sp>
        <p:nvSpPr>
          <p:cNvPr id="5100" name="Google Shape;5100;p38"/>
          <p:cNvSpPr txBox="1"/>
          <p:nvPr/>
        </p:nvSpPr>
        <p:spPr>
          <a:xfrm>
            <a:off x="5056053" y="1858450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E1/22-23</a:t>
            </a:r>
            <a:endParaRPr/>
          </a:p>
        </p:txBody>
      </p:sp>
      <p:sp>
        <p:nvSpPr>
          <p:cNvPr id="5101" name="Google Shape;5101;p38"/>
          <p:cNvSpPr txBox="1"/>
          <p:nvPr/>
        </p:nvSpPr>
        <p:spPr>
          <a:xfrm>
            <a:off x="4405651" y="1945974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E1/45-46</a:t>
            </a:r>
            <a:endParaRPr/>
          </a:p>
        </p:txBody>
      </p:sp>
      <p:sp>
        <p:nvSpPr>
          <p:cNvPr id="5102" name="Google Shape;5102;p38"/>
          <p:cNvSpPr txBox="1"/>
          <p:nvPr/>
        </p:nvSpPr>
        <p:spPr>
          <a:xfrm>
            <a:off x="4405651" y="2038307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E1/47-48</a:t>
            </a:r>
            <a:endParaRPr/>
          </a:p>
        </p:txBody>
      </p:sp>
      <p:sp>
        <p:nvSpPr>
          <p:cNvPr id="5103" name="Google Shape;5103;p38"/>
          <p:cNvSpPr txBox="1"/>
          <p:nvPr/>
        </p:nvSpPr>
        <p:spPr>
          <a:xfrm>
            <a:off x="4408279" y="1109358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E1/45-46</a:t>
            </a:r>
            <a:endParaRPr/>
          </a:p>
        </p:txBody>
      </p:sp>
      <p:sp>
        <p:nvSpPr>
          <p:cNvPr id="5104" name="Google Shape;5104;p38"/>
          <p:cNvSpPr txBox="1"/>
          <p:nvPr/>
        </p:nvSpPr>
        <p:spPr>
          <a:xfrm>
            <a:off x="4408279" y="1201691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E1/47-48</a:t>
            </a:r>
            <a:endParaRPr/>
          </a:p>
        </p:txBody>
      </p:sp>
      <p:sp>
        <p:nvSpPr>
          <p:cNvPr id="5105" name="Google Shape;5105;p38"/>
          <p:cNvSpPr txBox="1"/>
          <p:nvPr/>
        </p:nvSpPr>
        <p:spPr>
          <a:xfrm>
            <a:off x="5056053" y="1954062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E1/24-25</a:t>
            </a:r>
            <a:endParaRPr/>
          </a:p>
        </p:txBody>
      </p:sp>
      <p:sp>
        <p:nvSpPr>
          <p:cNvPr id="5106" name="Google Shape;5106;p38"/>
          <p:cNvSpPr txBox="1"/>
          <p:nvPr/>
        </p:nvSpPr>
        <p:spPr>
          <a:xfrm>
            <a:off x="5056053" y="2046395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E1/26-27</a:t>
            </a:r>
            <a:endParaRPr/>
          </a:p>
        </p:txBody>
      </p:sp>
      <p:sp>
        <p:nvSpPr>
          <p:cNvPr id="5107" name="Google Shape;5107;p38"/>
          <p:cNvSpPr txBox="1"/>
          <p:nvPr/>
        </p:nvSpPr>
        <p:spPr>
          <a:xfrm>
            <a:off x="5056053" y="2145286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E1/41-42</a:t>
            </a:r>
            <a:endParaRPr/>
          </a:p>
        </p:txBody>
      </p:sp>
      <p:sp>
        <p:nvSpPr>
          <p:cNvPr id="5108" name="Google Shape;5108;p38"/>
          <p:cNvSpPr txBox="1"/>
          <p:nvPr/>
        </p:nvSpPr>
        <p:spPr>
          <a:xfrm>
            <a:off x="5056053" y="2237619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E1/43-44</a:t>
            </a:r>
            <a:endParaRPr/>
          </a:p>
        </p:txBody>
      </p:sp>
      <p:sp>
        <p:nvSpPr>
          <p:cNvPr id="5109" name="Google Shape;5109;p38"/>
          <p:cNvSpPr txBox="1"/>
          <p:nvPr/>
        </p:nvSpPr>
        <p:spPr>
          <a:xfrm>
            <a:off x="5055333" y="935251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E1/20-21</a:t>
            </a:r>
            <a:endParaRPr/>
          </a:p>
        </p:txBody>
      </p:sp>
      <p:sp>
        <p:nvSpPr>
          <p:cNvPr id="5110" name="Google Shape;5110;p38"/>
          <p:cNvSpPr txBox="1"/>
          <p:nvPr/>
        </p:nvSpPr>
        <p:spPr>
          <a:xfrm>
            <a:off x="5055333" y="1027584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E1/22-23</a:t>
            </a:r>
            <a:endParaRPr/>
          </a:p>
        </p:txBody>
      </p:sp>
      <p:sp>
        <p:nvSpPr>
          <p:cNvPr id="5111" name="Google Shape;5111;p38"/>
          <p:cNvSpPr txBox="1"/>
          <p:nvPr/>
        </p:nvSpPr>
        <p:spPr>
          <a:xfrm>
            <a:off x="5055333" y="1123196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E1/24-25</a:t>
            </a:r>
            <a:endParaRPr/>
          </a:p>
        </p:txBody>
      </p:sp>
      <p:sp>
        <p:nvSpPr>
          <p:cNvPr id="5112" name="Google Shape;5112;p38"/>
          <p:cNvSpPr txBox="1"/>
          <p:nvPr/>
        </p:nvSpPr>
        <p:spPr>
          <a:xfrm>
            <a:off x="5055333" y="1215529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E1/26-27</a:t>
            </a:r>
            <a:endParaRPr/>
          </a:p>
        </p:txBody>
      </p:sp>
      <p:sp>
        <p:nvSpPr>
          <p:cNvPr id="5113" name="Google Shape;5113;p38"/>
          <p:cNvSpPr txBox="1"/>
          <p:nvPr/>
        </p:nvSpPr>
        <p:spPr>
          <a:xfrm>
            <a:off x="5055333" y="1314420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E1/41-42</a:t>
            </a:r>
            <a:endParaRPr/>
          </a:p>
        </p:txBody>
      </p:sp>
      <p:sp>
        <p:nvSpPr>
          <p:cNvPr id="5114" name="Google Shape;5114;p38"/>
          <p:cNvSpPr txBox="1"/>
          <p:nvPr/>
        </p:nvSpPr>
        <p:spPr>
          <a:xfrm>
            <a:off x="5055333" y="1406753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E1/43-44</a:t>
            </a:r>
            <a:endParaRPr/>
          </a:p>
        </p:txBody>
      </p:sp>
      <p:sp>
        <p:nvSpPr>
          <p:cNvPr id="5115" name="Google Shape;5115;p38"/>
          <p:cNvSpPr txBox="1"/>
          <p:nvPr/>
        </p:nvSpPr>
        <p:spPr>
          <a:xfrm>
            <a:off x="5814784" y="1272959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E1-2</a:t>
            </a:r>
            <a:endParaRPr/>
          </a:p>
        </p:txBody>
      </p:sp>
      <p:sp>
        <p:nvSpPr>
          <p:cNvPr id="5116" name="Google Shape;5116;p38"/>
          <p:cNvSpPr txBox="1"/>
          <p:nvPr/>
        </p:nvSpPr>
        <p:spPr>
          <a:xfrm>
            <a:off x="5812787" y="1365292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E3-4</a:t>
            </a:r>
            <a:endParaRPr/>
          </a:p>
        </p:txBody>
      </p:sp>
      <p:sp>
        <p:nvSpPr>
          <p:cNvPr id="5117" name="Google Shape;5117;p38"/>
          <p:cNvSpPr txBox="1"/>
          <p:nvPr/>
        </p:nvSpPr>
        <p:spPr>
          <a:xfrm>
            <a:off x="5812028" y="1626096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E1-2</a:t>
            </a:r>
            <a:endParaRPr/>
          </a:p>
        </p:txBody>
      </p:sp>
      <p:sp>
        <p:nvSpPr>
          <p:cNvPr id="5118" name="Google Shape;5118;p38"/>
          <p:cNvSpPr txBox="1"/>
          <p:nvPr/>
        </p:nvSpPr>
        <p:spPr>
          <a:xfrm>
            <a:off x="5810031" y="1718429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E3-4</a:t>
            </a:r>
            <a:endParaRPr/>
          </a:p>
        </p:txBody>
      </p:sp>
      <p:sp>
        <p:nvSpPr>
          <p:cNvPr id="5119" name="Google Shape;5119;p38"/>
          <p:cNvSpPr txBox="1"/>
          <p:nvPr/>
        </p:nvSpPr>
        <p:spPr>
          <a:xfrm>
            <a:off x="5816781" y="1954062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E1-2</a:t>
            </a:r>
            <a:endParaRPr/>
          </a:p>
        </p:txBody>
      </p:sp>
      <p:sp>
        <p:nvSpPr>
          <p:cNvPr id="5120" name="Google Shape;5120;p38"/>
          <p:cNvSpPr txBox="1"/>
          <p:nvPr/>
        </p:nvSpPr>
        <p:spPr>
          <a:xfrm>
            <a:off x="5814784" y="2046395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E3-4</a:t>
            </a:r>
            <a:endParaRPr/>
          </a:p>
        </p:txBody>
      </p:sp>
      <p:sp>
        <p:nvSpPr>
          <p:cNvPr id="5121" name="Google Shape;5121;p38"/>
          <p:cNvSpPr txBox="1"/>
          <p:nvPr/>
        </p:nvSpPr>
        <p:spPr>
          <a:xfrm>
            <a:off x="5808331" y="935251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E1-2</a:t>
            </a:r>
            <a:endParaRPr/>
          </a:p>
        </p:txBody>
      </p:sp>
      <p:sp>
        <p:nvSpPr>
          <p:cNvPr id="5122" name="Google Shape;5122;p38"/>
          <p:cNvSpPr txBox="1"/>
          <p:nvPr/>
        </p:nvSpPr>
        <p:spPr>
          <a:xfrm>
            <a:off x="5811097" y="1027584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E3-4</a:t>
            </a:r>
            <a:endParaRPr/>
          </a:p>
        </p:txBody>
      </p:sp>
      <p:sp>
        <p:nvSpPr>
          <p:cNvPr id="5123" name="Google Shape;5123;p38"/>
          <p:cNvSpPr txBox="1"/>
          <p:nvPr/>
        </p:nvSpPr>
        <p:spPr>
          <a:xfrm>
            <a:off x="6034046" y="2495073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E1/41-42</a:t>
            </a:r>
            <a:endParaRPr/>
          </a:p>
        </p:txBody>
      </p:sp>
      <p:sp>
        <p:nvSpPr>
          <p:cNvPr id="5124" name="Google Shape;5124;p38"/>
          <p:cNvSpPr txBox="1"/>
          <p:nvPr/>
        </p:nvSpPr>
        <p:spPr>
          <a:xfrm>
            <a:off x="6034046" y="2587406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E1/43-44</a:t>
            </a:r>
            <a:endParaRPr/>
          </a:p>
        </p:txBody>
      </p:sp>
      <p:sp>
        <p:nvSpPr>
          <p:cNvPr id="5125" name="Google Shape;5125;p38"/>
          <p:cNvSpPr txBox="1"/>
          <p:nvPr/>
        </p:nvSpPr>
        <p:spPr>
          <a:xfrm>
            <a:off x="5725237" y="2735540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E1/45-46</a:t>
            </a:r>
            <a:endParaRPr/>
          </a:p>
        </p:txBody>
      </p:sp>
      <p:sp>
        <p:nvSpPr>
          <p:cNvPr id="5126" name="Google Shape;5126;p38"/>
          <p:cNvSpPr txBox="1"/>
          <p:nvPr/>
        </p:nvSpPr>
        <p:spPr>
          <a:xfrm>
            <a:off x="5725237" y="2827873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E1/47-48</a:t>
            </a:r>
            <a:endParaRPr/>
          </a:p>
        </p:txBody>
      </p:sp>
      <p:sp>
        <p:nvSpPr>
          <p:cNvPr id="5029" name="Google Shape;5029;p38"/>
          <p:cNvSpPr txBox="1"/>
          <p:nvPr/>
        </p:nvSpPr>
        <p:spPr>
          <a:xfrm>
            <a:off x="6096000" y="2979461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E1/40</a:t>
            </a:r>
            <a:endParaRPr/>
          </a:p>
        </p:txBody>
      </p:sp>
      <p:sp>
        <p:nvSpPr>
          <p:cNvPr id="5127" name="Google Shape;5127;p38"/>
          <p:cNvSpPr txBox="1"/>
          <p:nvPr/>
        </p:nvSpPr>
        <p:spPr>
          <a:xfrm>
            <a:off x="7327412" y="2489730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E1/41-42</a:t>
            </a:r>
            <a:endParaRPr/>
          </a:p>
        </p:txBody>
      </p:sp>
      <p:sp>
        <p:nvSpPr>
          <p:cNvPr id="5128" name="Google Shape;5128;p38"/>
          <p:cNvSpPr txBox="1"/>
          <p:nvPr/>
        </p:nvSpPr>
        <p:spPr>
          <a:xfrm>
            <a:off x="7327412" y="2582063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E1/43-44</a:t>
            </a:r>
            <a:endParaRPr/>
          </a:p>
        </p:txBody>
      </p:sp>
      <p:sp>
        <p:nvSpPr>
          <p:cNvPr id="5129" name="Google Shape;5129;p38"/>
          <p:cNvSpPr txBox="1"/>
          <p:nvPr/>
        </p:nvSpPr>
        <p:spPr>
          <a:xfrm>
            <a:off x="7006531" y="2733112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E1/45-46</a:t>
            </a:r>
            <a:endParaRPr/>
          </a:p>
        </p:txBody>
      </p:sp>
      <p:sp>
        <p:nvSpPr>
          <p:cNvPr id="5130" name="Google Shape;5130;p38"/>
          <p:cNvSpPr txBox="1"/>
          <p:nvPr/>
        </p:nvSpPr>
        <p:spPr>
          <a:xfrm>
            <a:off x="7006531" y="2825445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E1/47-48</a:t>
            </a:r>
            <a:endParaRPr/>
          </a:p>
        </p:txBody>
      </p:sp>
      <p:sp>
        <p:nvSpPr>
          <p:cNvPr id="5131" name="Google Shape;5131;p38"/>
          <p:cNvSpPr txBox="1"/>
          <p:nvPr/>
        </p:nvSpPr>
        <p:spPr>
          <a:xfrm>
            <a:off x="7383158" y="2979460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E1/40</a:t>
            </a:r>
            <a:endParaRPr/>
          </a:p>
        </p:txBody>
      </p:sp>
      <p:sp>
        <p:nvSpPr>
          <p:cNvPr id="5132" name="Google Shape;5132;p38"/>
          <p:cNvSpPr txBox="1"/>
          <p:nvPr/>
        </p:nvSpPr>
        <p:spPr>
          <a:xfrm>
            <a:off x="7664009" y="1272959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E1-2</a:t>
            </a:r>
            <a:endParaRPr/>
          </a:p>
        </p:txBody>
      </p:sp>
      <p:sp>
        <p:nvSpPr>
          <p:cNvPr id="5133" name="Google Shape;5133;p38"/>
          <p:cNvSpPr txBox="1"/>
          <p:nvPr/>
        </p:nvSpPr>
        <p:spPr>
          <a:xfrm>
            <a:off x="7662012" y="1365292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E3-4</a:t>
            </a:r>
            <a:endParaRPr/>
          </a:p>
        </p:txBody>
      </p:sp>
      <p:sp>
        <p:nvSpPr>
          <p:cNvPr id="5134" name="Google Shape;5134;p38"/>
          <p:cNvSpPr txBox="1"/>
          <p:nvPr/>
        </p:nvSpPr>
        <p:spPr>
          <a:xfrm>
            <a:off x="7661253" y="1626096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E1-2</a:t>
            </a:r>
            <a:endParaRPr/>
          </a:p>
        </p:txBody>
      </p:sp>
      <p:sp>
        <p:nvSpPr>
          <p:cNvPr id="5135" name="Google Shape;5135;p38"/>
          <p:cNvSpPr txBox="1"/>
          <p:nvPr/>
        </p:nvSpPr>
        <p:spPr>
          <a:xfrm>
            <a:off x="7659256" y="1718429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E3-4</a:t>
            </a:r>
            <a:endParaRPr/>
          </a:p>
        </p:txBody>
      </p:sp>
      <p:sp>
        <p:nvSpPr>
          <p:cNvPr id="5136" name="Google Shape;5136;p38"/>
          <p:cNvSpPr txBox="1"/>
          <p:nvPr/>
        </p:nvSpPr>
        <p:spPr>
          <a:xfrm>
            <a:off x="7666006" y="1954062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E1-2</a:t>
            </a:r>
            <a:endParaRPr/>
          </a:p>
        </p:txBody>
      </p:sp>
      <p:sp>
        <p:nvSpPr>
          <p:cNvPr id="5137" name="Google Shape;5137;p38"/>
          <p:cNvSpPr txBox="1"/>
          <p:nvPr/>
        </p:nvSpPr>
        <p:spPr>
          <a:xfrm>
            <a:off x="7664009" y="2046395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E3-4</a:t>
            </a:r>
            <a:endParaRPr/>
          </a:p>
        </p:txBody>
      </p:sp>
      <p:sp>
        <p:nvSpPr>
          <p:cNvPr id="5138" name="Google Shape;5138;p38"/>
          <p:cNvSpPr txBox="1"/>
          <p:nvPr/>
        </p:nvSpPr>
        <p:spPr>
          <a:xfrm>
            <a:off x="7657556" y="935251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E1-2</a:t>
            </a:r>
            <a:endParaRPr/>
          </a:p>
        </p:txBody>
      </p:sp>
      <p:sp>
        <p:nvSpPr>
          <p:cNvPr id="5139" name="Google Shape;5139;p38"/>
          <p:cNvSpPr txBox="1"/>
          <p:nvPr/>
        </p:nvSpPr>
        <p:spPr>
          <a:xfrm>
            <a:off x="7660322" y="1027584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E3-4</a:t>
            </a:r>
            <a:endParaRPr/>
          </a:p>
        </p:txBody>
      </p:sp>
      <p:sp>
        <p:nvSpPr>
          <p:cNvPr id="5140" name="Google Shape;5140;p38"/>
          <p:cNvSpPr txBox="1"/>
          <p:nvPr/>
        </p:nvSpPr>
        <p:spPr>
          <a:xfrm>
            <a:off x="5814025" y="4155948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E1-2</a:t>
            </a:r>
            <a:endParaRPr/>
          </a:p>
        </p:txBody>
      </p:sp>
      <p:sp>
        <p:nvSpPr>
          <p:cNvPr id="5141" name="Google Shape;5141;p38"/>
          <p:cNvSpPr txBox="1"/>
          <p:nvPr/>
        </p:nvSpPr>
        <p:spPr>
          <a:xfrm>
            <a:off x="5812028" y="4248281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E3-4</a:t>
            </a:r>
            <a:endParaRPr/>
          </a:p>
        </p:txBody>
      </p:sp>
      <p:sp>
        <p:nvSpPr>
          <p:cNvPr id="5142" name="Google Shape;5142;p38"/>
          <p:cNvSpPr txBox="1"/>
          <p:nvPr/>
        </p:nvSpPr>
        <p:spPr>
          <a:xfrm>
            <a:off x="7101614" y="4152030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E1-2</a:t>
            </a:r>
            <a:endParaRPr/>
          </a:p>
        </p:txBody>
      </p:sp>
      <p:sp>
        <p:nvSpPr>
          <p:cNvPr id="5143" name="Google Shape;5143;p38"/>
          <p:cNvSpPr txBox="1"/>
          <p:nvPr/>
        </p:nvSpPr>
        <p:spPr>
          <a:xfrm>
            <a:off x="7099617" y="4244363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E3-4</a:t>
            </a:r>
            <a:endParaRPr/>
          </a:p>
        </p:txBody>
      </p:sp>
      <p:sp>
        <p:nvSpPr>
          <p:cNvPr id="5144" name="Google Shape;5144;p38"/>
          <p:cNvSpPr txBox="1"/>
          <p:nvPr/>
        </p:nvSpPr>
        <p:spPr>
          <a:xfrm>
            <a:off x="5718690" y="4636661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E1/45-46</a:t>
            </a:r>
            <a:endParaRPr/>
          </a:p>
        </p:txBody>
      </p:sp>
      <p:sp>
        <p:nvSpPr>
          <p:cNvPr id="5145" name="Google Shape;5145;p38"/>
          <p:cNvSpPr txBox="1"/>
          <p:nvPr/>
        </p:nvSpPr>
        <p:spPr>
          <a:xfrm>
            <a:off x="5718690" y="4728994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E1/47-48</a:t>
            </a:r>
            <a:endParaRPr/>
          </a:p>
        </p:txBody>
      </p:sp>
      <p:sp>
        <p:nvSpPr>
          <p:cNvPr id="5146" name="Google Shape;5146;p38"/>
          <p:cNvSpPr txBox="1"/>
          <p:nvPr/>
        </p:nvSpPr>
        <p:spPr>
          <a:xfrm>
            <a:off x="6358187" y="4635733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E1/41-42</a:t>
            </a:r>
            <a:endParaRPr/>
          </a:p>
        </p:txBody>
      </p:sp>
      <p:sp>
        <p:nvSpPr>
          <p:cNvPr id="5147" name="Google Shape;5147;p38"/>
          <p:cNvSpPr txBox="1"/>
          <p:nvPr/>
        </p:nvSpPr>
        <p:spPr>
          <a:xfrm>
            <a:off x="6358187" y="4728066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E1/43-44</a:t>
            </a:r>
            <a:endParaRPr/>
          </a:p>
        </p:txBody>
      </p:sp>
      <p:sp>
        <p:nvSpPr>
          <p:cNvPr id="5148" name="Google Shape;5148;p38"/>
          <p:cNvSpPr txBox="1"/>
          <p:nvPr/>
        </p:nvSpPr>
        <p:spPr>
          <a:xfrm>
            <a:off x="5718023" y="4537770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E1/1-2</a:t>
            </a:r>
            <a:endParaRPr/>
          </a:p>
        </p:txBody>
      </p:sp>
      <p:sp>
        <p:nvSpPr>
          <p:cNvPr id="5149" name="Google Shape;5149;p38"/>
          <p:cNvSpPr txBox="1"/>
          <p:nvPr/>
        </p:nvSpPr>
        <p:spPr>
          <a:xfrm>
            <a:off x="5718023" y="4827885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E1/3-4</a:t>
            </a:r>
            <a:endParaRPr/>
          </a:p>
        </p:txBody>
      </p:sp>
      <p:sp>
        <p:nvSpPr>
          <p:cNvPr id="5150" name="Google Shape;5150;p38"/>
          <p:cNvSpPr txBox="1"/>
          <p:nvPr/>
        </p:nvSpPr>
        <p:spPr>
          <a:xfrm>
            <a:off x="6453270" y="4538685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E1/5-6</a:t>
            </a:r>
            <a:endParaRPr/>
          </a:p>
        </p:txBody>
      </p:sp>
      <p:sp>
        <p:nvSpPr>
          <p:cNvPr id="5151" name="Google Shape;5151;p38"/>
          <p:cNvSpPr txBox="1"/>
          <p:nvPr/>
        </p:nvSpPr>
        <p:spPr>
          <a:xfrm>
            <a:off x="6453460" y="4819239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E1/7-8</a:t>
            </a:r>
            <a:endParaRPr/>
          </a:p>
        </p:txBody>
      </p:sp>
      <p:sp>
        <p:nvSpPr>
          <p:cNvPr id="5152" name="Google Shape;5152;p38"/>
          <p:cNvSpPr txBox="1"/>
          <p:nvPr/>
        </p:nvSpPr>
        <p:spPr>
          <a:xfrm>
            <a:off x="5725904" y="5448437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E1/45-46</a:t>
            </a:r>
            <a:endParaRPr/>
          </a:p>
        </p:txBody>
      </p:sp>
      <p:sp>
        <p:nvSpPr>
          <p:cNvPr id="5153" name="Google Shape;5153;p38"/>
          <p:cNvSpPr txBox="1"/>
          <p:nvPr/>
        </p:nvSpPr>
        <p:spPr>
          <a:xfrm>
            <a:off x="5725904" y="5540770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E1/47-48</a:t>
            </a:r>
            <a:endParaRPr/>
          </a:p>
        </p:txBody>
      </p:sp>
      <p:sp>
        <p:nvSpPr>
          <p:cNvPr id="5154" name="Google Shape;5154;p38"/>
          <p:cNvSpPr txBox="1"/>
          <p:nvPr/>
        </p:nvSpPr>
        <p:spPr>
          <a:xfrm>
            <a:off x="5725237" y="5349546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E1/1-2</a:t>
            </a:r>
            <a:endParaRPr/>
          </a:p>
        </p:txBody>
      </p:sp>
      <p:sp>
        <p:nvSpPr>
          <p:cNvPr id="5155" name="Google Shape;5155;p38"/>
          <p:cNvSpPr txBox="1"/>
          <p:nvPr/>
        </p:nvSpPr>
        <p:spPr>
          <a:xfrm>
            <a:off x="5725237" y="5639661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E1/3-4</a:t>
            </a:r>
            <a:endParaRPr/>
          </a:p>
        </p:txBody>
      </p:sp>
      <p:sp>
        <p:nvSpPr>
          <p:cNvPr id="5156" name="Google Shape;5156;p38"/>
          <p:cNvSpPr txBox="1"/>
          <p:nvPr/>
        </p:nvSpPr>
        <p:spPr>
          <a:xfrm>
            <a:off x="6357997" y="5447637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E1/43-44</a:t>
            </a:r>
            <a:endParaRPr/>
          </a:p>
        </p:txBody>
      </p:sp>
      <p:sp>
        <p:nvSpPr>
          <p:cNvPr id="5157" name="Google Shape;5157;p38"/>
          <p:cNvSpPr txBox="1"/>
          <p:nvPr/>
        </p:nvSpPr>
        <p:spPr>
          <a:xfrm>
            <a:off x="6357997" y="5539970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E1/41-42</a:t>
            </a:r>
            <a:endParaRPr/>
          </a:p>
        </p:txBody>
      </p:sp>
      <p:sp>
        <p:nvSpPr>
          <p:cNvPr id="5158" name="Google Shape;5158;p38"/>
          <p:cNvSpPr txBox="1"/>
          <p:nvPr/>
        </p:nvSpPr>
        <p:spPr>
          <a:xfrm>
            <a:off x="6453080" y="5350589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E1/5-6</a:t>
            </a:r>
            <a:endParaRPr/>
          </a:p>
        </p:txBody>
      </p:sp>
      <p:sp>
        <p:nvSpPr>
          <p:cNvPr id="5159" name="Google Shape;5159;p38"/>
          <p:cNvSpPr txBox="1"/>
          <p:nvPr/>
        </p:nvSpPr>
        <p:spPr>
          <a:xfrm>
            <a:off x="6453270" y="5631143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E1/7-8</a:t>
            </a:r>
            <a:endParaRPr/>
          </a:p>
        </p:txBody>
      </p:sp>
      <p:sp>
        <p:nvSpPr>
          <p:cNvPr id="5160" name="Google Shape;5160;p38"/>
          <p:cNvSpPr txBox="1"/>
          <p:nvPr/>
        </p:nvSpPr>
        <p:spPr>
          <a:xfrm>
            <a:off x="6071056" y="5291743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T1/1-4</a:t>
            </a:r>
            <a:endParaRPr/>
          </a:p>
        </p:txBody>
      </p:sp>
      <p:sp>
        <p:nvSpPr>
          <p:cNvPr id="5161" name="Google Shape;5161;p38"/>
          <p:cNvSpPr txBox="1"/>
          <p:nvPr/>
        </p:nvSpPr>
        <p:spPr>
          <a:xfrm>
            <a:off x="5833802" y="6016152"/>
            <a:ext cx="18288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E3-4</a:t>
            </a:r>
            <a:endParaRPr/>
          </a:p>
        </p:txBody>
      </p:sp>
      <p:sp>
        <p:nvSpPr>
          <p:cNvPr id="5162" name="Google Shape;5162;p38"/>
          <p:cNvSpPr txBox="1"/>
          <p:nvPr/>
        </p:nvSpPr>
        <p:spPr>
          <a:xfrm>
            <a:off x="7133022" y="5930892"/>
            <a:ext cx="18288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E1-2</a:t>
            </a:r>
            <a:endParaRPr/>
          </a:p>
        </p:txBody>
      </p:sp>
      <p:sp>
        <p:nvSpPr>
          <p:cNvPr id="5163" name="Google Shape;5163;p38"/>
          <p:cNvSpPr txBox="1"/>
          <p:nvPr/>
        </p:nvSpPr>
        <p:spPr>
          <a:xfrm>
            <a:off x="7134443" y="6016982"/>
            <a:ext cx="18288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E3-4</a:t>
            </a:r>
            <a:endParaRPr/>
          </a:p>
        </p:txBody>
      </p:sp>
      <p:sp>
        <p:nvSpPr>
          <p:cNvPr id="5164" name="Google Shape;5164;p38"/>
          <p:cNvSpPr txBox="1"/>
          <p:nvPr/>
        </p:nvSpPr>
        <p:spPr>
          <a:xfrm>
            <a:off x="8389906" y="929387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E1/20-21</a:t>
            </a:r>
            <a:endParaRPr/>
          </a:p>
        </p:txBody>
      </p:sp>
      <p:sp>
        <p:nvSpPr>
          <p:cNvPr id="5165" name="Google Shape;5165;p38"/>
          <p:cNvSpPr txBox="1"/>
          <p:nvPr/>
        </p:nvSpPr>
        <p:spPr>
          <a:xfrm>
            <a:off x="8389906" y="1021720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E1/22-23</a:t>
            </a:r>
            <a:endParaRPr/>
          </a:p>
        </p:txBody>
      </p:sp>
      <p:sp>
        <p:nvSpPr>
          <p:cNvPr id="5166" name="Google Shape;5166;p38"/>
          <p:cNvSpPr txBox="1"/>
          <p:nvPr/>
        </p:nvSpPr>
        <p:spPr>
          <a:xfrm>
            <a:off x="8389906" y="1117332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E1/24-25</a:t>
            </a:r>
            <a:endParaRPr/>
          </a:p>
        </p:txBody>
      </p:sp>
      <p:sp>
        <p:nvSpPr>
          <p:cNvPr id="5167" name="Google Shape;5167;p38"/>
          <p:cNvSpPr txBox="1"/>
          <p:nvPr/>
        </p:nvSpPr>
        <p:spPr>
          <a:xfrm>
            <a:off x="8389906" y="1209665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E1/26-27</a:t>
            </a:r>
            <a:endParaRPr/>
          </a:p>
        </p:txBody>
      </p:sp>
      <p:sp>
        <p:nvSpPr>
          <p:cNvPr id="5168" name="Google Shape;5168;p38"/>
          <p:cNvSpPr txBox="1"/>
          <p:nvPr/>
        </p:nvSpPr>
        <p:spPr>
          <a:xfrm>
            <a:off x="8389906" y="1308556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E1/41-42</a:t>
            </a:r>
            <a:endParaRPr/>
          </a:p>
        </p:txBody>
      </p:sp>
      <p:sp>
        <p:nvSpPr>
          <p:cNvPr id="5031" name="Google Shape;5031;p38"/>
          <p:cNvSpPr txBox="1"/>
          <p:nvPr/>
        </p:nvSpPr>
        <p:spPr>
          <a:xfrm>
            <a:off x="8389906" y="1400889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E1/43-44</a:t>
            </a:r>
            <a:endParaRPr/>
          </a:p>
        </p:txBody>
      </p:sp>
      <p:sp>
        <p:nvSpPr>
          <p:cNvPr id="5169" name="Google Shape;5169;p38"/>
          <p:cNvSpPr txBox="1"/>
          <p:nvPr/>
        </p:nvSpPr>
        <p:spPr>
          <a:xfrm>
            <a:off x="8388216" y="1784312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E1/20-21</a:t>
            </a:r>
            <a:endParaRPr/>
          </a:p>
        </p:txBody>
      </p:sp>
      <p:sp>
        <p:nvSpPr>
          <p:cNvPr id="5170" name="Google Shape;5170;p38"/>
          <p:cNvSpPr txBox="1"/>
          <p:nvPr/>
        </p:nvSpPr>
        <p:spPr>
          <a:xfrm>
            <a:off x="8388216" y="1876645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E1/22-23</a:t>
            </a:r>
            <a:endParaRPr/>
          </a:p>
        </p:txBody>
      </p:sp>
      <p:sp>
        <p:nvSpPr>
          <p:cNvPr id="5171" name="Google Shape;5171;p38"/>
          <p:cNvSpPr txBox="1"/>
          <p:nvPr/>
        </p:nvSpPr>
        <p:spPr>
          <a:xfrm>
            <a:off x="8388216" y="1972257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E1/24-25</a:t>
            </a:r>
            <a:endParaRPr/>
          </a:p>
        </p:txBody>
      </p:sp>
      <p:sp>
        <p:nvSpPr>
          <p:cNvPr id="5172" name="Google Shape;5172;p38"/>
          <p:cNvSpPr txBox="1"/>
          <p:nvPr/>
        </p:nvSpPr>
        <p:spPr>
          <a:xfrm>
            <a:off x="8388216" y="2064590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E1/26-27</a:t>
            </a:r>
            <a:endParaRPr/>
          </a:p>
        </p:txBody>
      </p:sp>
      <p:sp>
        <p:nvSpPr>
          <p:cNvPr id="5173" name="Google Shape;5173;p38"/>
          <p:cNvSpPr txBox="1"/>
          <p:nvPr/>
        </p:nvSpPr>
        <p:spPr>
          <a:xfrm>
            <a:off x="8388216" y="2163481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E1/41-42</a:t>
            </a:r>
            <a:endParaRPr/>
          </a:p>
        </p:txBody>
      </p:sp>
      <p:sp>
        <p:nvSpPr>
          <p:cNvPr id="5174" name="Google Shape;5174;p38"/>
          <p:cNvSpPr txBox="1"/>
          <p:nvPr/>
        </p:nvSpPr>
        <p:spPr>
          <a:xfrm>
            <a:off x="8388216" y="2255814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E1/43-44</a:t>
            </a:r>
            <a:endParaRPr/>
          </a:p>
        </p:txBody>
      </p:sp>
      <p:sp>
        <p:nvSpPr>
          <p:cNvPr id="5175" name="Google Shape;5175;p38"/>
          <p:cNvSpPr txBox="1"/>
          <p:nvPr/>
        </p:nvSpPr>
        <p:spPr>
          <a:xfrm>
            <a:off x="9044734" y="804520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176" name="Google Shape;5176;p38"/>
          <p:cNvSpPr txBox="1"/>
          <p:nvPr/>
        </p:nvSpPr>
        <p:spPr>
          <a:xfrm>
            <a:off x="9044734" y="896853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E1/5-8</a:t>
            </a:r>
            <a:endParaRPr/>
          </a:p>
        </p:txBody>
      </p:sp>
      <p:sp>
        <p:nvSpPr>
          <p:cNvPr id="5177" name="Google Shape;5177;p38"/>
          <p:cNvSpPr txBox="1"/>
          <p:nvPr/>
        </p:nvSpPr>
        <p:spPr>
          <a:xfrm>
            <a:off x="9044734" y="992465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E1/9-12</a:t>
            </a:r>
            <a:endParaRPr/>
          </a:p>
        </p:txBody>
      </p:sp>
      <p:sp>
        <p:nvSpPr>
          <p:cNvPr id="5178" name="Google Shape;5178;p38"/>
          <p:cNvSpPr txBox="1"/>
          <p:nvPr/>
        </p:nvSpPr>
        <p:spPr>
          <a:xfrm>
            <a:off x="9044734" y="1084798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E1/13-16</a:t>
            </a:r>
            <a:endParaRPr/>
          </a:p>
        </p:txBody>
      </p:sp>
      <p:sp>
        <p:nvSpPr>
          <p:cNvPr id="5179" name="Google Shape;5179;p38"/>
          <p:cNvSpPr txBox="1"/>
          <p:nvPr/>
        </p:nvSpPr>
        <p:spPr>
          <a:xfrm>
            <a:off x="9044734" y="1183689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E1/20-21</a:t>
            </a:r>
            <a:endParaRPr/>
          </a:p>
        </p:txBody>
      </p:sp>
      <p:sp>
        <p:nvSpPr>
          <p:cNvPr id="5180" name="Google Shape;5180;p38"/>
          <p:cNvSpPr txBox="1"/>
          <p:nvPr/>
        </p:nvSpPr>
        <p:spPr>
          <a:xfrm>
            <a:off x="9044734" y="1276022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E1/31-34</a:t>
            </a:r>
            <a:endParaRPr/>
          </a:p>
        </p:txBody>
      </p:sp>
      <p:sp>
        <p:nvSpPr>
          <p:cNvPr id="5181" name="Google Shape;5181;p38"/>
          <p:cNvSpPr txBox="1"/>
          <p:nvPr/>
        </p:nvSpPr>
        <p:spPr>
          <a:xfrm>
            <a:off x="9044734" y="1373538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E1/35-37</a:t>
            </a:r>
            <a:endParaRPr/>
          </a:p>
        </p:txBody>
      </p:sp>
      <p:sp>
        <p:nvSpPr>
          <p:cNvPr id="5182" name="Google Shape;5182;p38"/>
          <p:cNvSpPr txBox="1"/>
          <p:nvPr/>
        </p:nvSpPr>
        <p:spPr>
          <a:xfrm>
            <a:off x="9040219" y="1668601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183" name="Google Shape;5183;p38"/>
          <p:cNvSpPr txBox="1"/>
          <p:nvPr/>
        </p:nvSpPr>
        <p:spPr>
          <a:xfrm>
            <a:off x="9040219" y="1760934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E1/5-8</a:t>
            </a:r>
            <a:endParaRPr/>
          </a:p>
        </p:txBody>
      </p:sp>
      <p:sp>
        <p:nvSpPr>
          <p:cNvPr id="5184" name="Google Shape;5184;p38"/>
          <p:cNvSpPr txBox="1"/>
          <p:nvPr/>
        </p:nvSpPr>
        <p:spPr>
          <a:xfrm>
            <a:off x="9040219" y="1856546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E1/9-12</a:t>
            </a:r>
            <a:endParaRPr/>
          </a:p>
        </p:txBody>
      </p:sp>
      <p:sp>
        <p:nvSpPr>
          <p:cNvPr id="5185" name="Google Shape;5185;p38"/>
          <p:cNvSpPr txBox="1"/>
          <p:nvPr/>
        </p:nvSpPr>
        <p:spPr>
          <a:xfrm>
            <a:off x="9040219" y="1948879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E1/13-16</a:t>
            </a:r>
            <a:endParaRPr/>
          </a:p>
        </p:txBody>
      </p:sp>
      <p:sp>
        <p:nvSpPr>
          <p:cNvPr id="5186" name="Google Shape;5186;p38"/>
          <p:cNvSpPr txBox="1"/>
          <p:nvPr/>
        </p:nvSpPr>
        <p:spPr>
          <a:xfrm>
            <a:off x="9040219" y="2047770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E1/20-21</a:t>
            </a:r>
            <a:endParaRPr/>
          </a:p>
        </p:txBody>
      </p:sp>
      <p:sp>
        <p:nvSpPr>
          <p:cNvPr id="5187" name="Google Shape;5187;p38"/>
          <p:cNvSpPr txBox="1"/>
          <p:nvPr/>
        </p:nvSpPr>
        <p:spPr>
          <a:xfrm>
            <a:off x="9040219" y="2140103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E1/31-34</a:t>
            </a:r>
            <a:endParaRPr/>
          </a:p>
        </p:txBody>
      </p:sp>
      <p:sp>
        <p:nvSpPr>
          <p:cNvPr id="5188" name="Google Shape;5188;p38"/>
          <p:cNvSpPr txBox="1"/>
          <p:nvPr/>
        </p:nvSpPr>
        <p:spPr>
          <a:xfrm>
            <a:off x="9040219" y="2237619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E1/35-37</a:t>
            </a:r>
            <a:endParaRPr/>
          </a:p>
        </p:txBody>
      </p:sp>
      <p:sp>
        <p:nvSpPr>
          <p:cNvPr id="5189" name="Google Shape;5189;p38"/>
          <p:cNvSpPr txBox="1"/>
          <p:nvPr/>
        </p:nvSpPr>
        <p:spPr>
          <a:xfrm>
            <a:off x="8865140" y="2580097"/>
            <a:ext cx="32004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5190" name="Google Shape;5190;p38"/>
          <p:cNvSpPr txBox="1"/>
          <p:nvPr/>
        </p:nvSpPr>
        <p:spPr>
          <a:xfrm>
            <a:off x="8540240" y="2580097"/>
            <a:ext cx="32004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191" name="Google Shape;5191;p38"/>
          <p:cNvSpPr txBox="1"/>
          <p:nvPr/>
        </p:nvSpPr>
        <p:spPr>
          <a:xfrm>
            <a:off x="9040219" y="4440070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192" name="Google Shape;5192;p38"/>
          <p:cNvSpPr txBox="1"/>
          <p:nvPr/>
        </p:nvSpPr>
        <p:spPr>
          <a:xfrm>
            <a:off x="9040219" y="4532403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E1/5-8</a:t>
            </a:r>
            <a:endParaRPr/>
          </a:p>
        </p:txBody>
      </p:sp>
      <p:sp>
        <p:nvSpPr>
          <p:cNvPr id="5193" name="Google Shape;5193;p38"/>
          <p:cNvSpPr txBox="1"/>
          <p:nvPr/>
        </p:nvSpPr>
        <p:spPr>
          <a:xfrm>
            <a:off x="9040219" y="4628015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E1/9-12</a:t>
            </a:r>
            <a:endParaRPr/>
          </a:p>
        </p:txBody>
      </p:sp>
      <p:sp>
        <p:nvSpPr>
          <p:cNvPr id="5194" name="Google Shape;5194;p38"/>
          <p:cNvSpPr txBox="1"/>
          <p:nvPr/>
        </p:nvSpPr>
        <p:spPr>
          <a:xfrm>
            <a:off x="9040219" y="4720348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E1/13-16</a:t>
            </a:r>
            <a:endParaRPr/>
          </a:p>
        </p:txBody>
      </p:sp>
      <p:sp>
        <p:nvSpPr>
          <p:cNvPr id="5195" name="Google Shape;5195;p38"/>
          <p:cNvSpPr txBox="1"/>
          <p:nvPr/>
        </p:nvSpPr>
        <p:spPr>
          <a:xfrm>
            <a:off x="9040219" y="4819239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E1/20-21</a:t>
            </a:r>
            <a:endParaRPr/>
          </a:p>
        </p:txBody>
      </p:sp>
      <p:sp>
        <p:nvSpPr>
          <p:cNvPr id="5196" name="Google Shape;5196;p38"/>
          <p:cNvSpPr txBox="1"/>
          <p:nvPr/>
        </p:nvSpPr>
        <p:spPr>
          <a:xfrm>
            <a:off x="9040219" y="4911572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FC1-4</a:t>
            </a:r>
            <a:endParaRPr/>
          </a:p>
        </p:txBody>
      </p:sp>
      <p:sp>
        <p:nvSpPr>
          <p:cNvPr id="5197" name="Google Shape;5197;p38"/>
          <p:cNvSpPr txBox="1"/>
          <p:nvPr/>
        </p:nvSpPr>
        <p:spPr>
          <a:xfrm>
            <a:off x="8395182" y="4624864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E1/41-42</a:t>
            </a:r>
            <a:endParaRPr/>
          </a:p>
        </p:txBody>
      </p:sp>
      <p:sp>
        <p:nvSpPr>
          <p:cNvPr id="5198" name="Google Shape;5198;p38"/>
          <p:cNvSpPr txBox="1"/>
          <p:nvPr/>
        </p:nvSpPr>
        <p:spPr>
          <a:xfrm>
            <a:off x="8395182" y="4717197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E1/43-44</a:t>
            </a:r>
            <a:endParaRPr/>
          </a:p>
        </p:txBody>
      </p:sp>
      <p:sp>
        <p:nvSpPr>
          <p:cNvPr id="5199" name="Google Shape;5199;p38"/>
          <p:cNvSpPr txBox="1"/>
          <p:nvPr/>
        </p:nvSpPr>
        <p:spPr>
          <a:xfrm>
            <a:off x="9040219" y="5260492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200" name="Google Shape;5200;p38"/>
          <p:cNvSpPr txBox="1"/>
          <p:nvPr/>
        </p:nvSpPr>
        <p:spPr>
          <a:xfrm>
            <a:off x="9040219" y="5352825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E1/5-8</a:t>
            </a:r>
            <a:endParaRPr/>
          </a:p>
        </p:txBody>
      </p:sp>
      <p:sp>
        <p:nvSpPr>
          <p:cNvPr id="5201" name="Google Shape;5201;p38"/>
          <p:cNvSpPr txBox="1"/>
          <p:nvPr/>
        </p:nvSpPr>
        <p:spPr>
          <a:xfrm>
            <a:off x="9040219" y="5448437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E1/9-12</a:t>
            </a:r>
            <a:endParaRPr/>
          </a:p>
        </p:txBody>
      </p:sp>
      <p:sp>
        <p:nvSpPr>
          <p:cNvPr id="5202" name="Google Shape;5202;p38"/>
          <p:cNvSpPr txBox="1"/>
          <p:nvPr/>
        </p:nvSpPr>
        <p:spPr>
          <a:xfrm>
            <a:off x="9040219" y="5540770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E1/13-16</a:t>
            </a:r>
            <a:endParaRPr/>
          </a:p>
        </p:txBody>
      </p:sp>
      <p:sp>
        <p:nvSpPr>
          <p:cNvPr id="5203" name="Google Shape;5203;p38"/>
          <p:cNvSpPr txBox="1"/>
          <p:nvPr/>
        </p:nvSpPr>
        <p:spPr>
          <a:xfrm>
            <a:off x="9040219" y="5639661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E1/20-21</a:t>
            </a:r>
            <a:endParaRPr/>
          </a:p>
        </p:txBody>
      </p:sp>
      <p:sp>
        <p:nvSpPr>
          <p:cNvPr id="5204" name="Google Shape;5204;p38"/>
          <p:cNvSpPr txBox="1"/>
          <p:nvPr/>
        </p:nvSpPr>
        <p:spPr>
          <a:xfrm>
            <a:off x="9040219" y="5731994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FC1-4</a:t>
            </a:r>
            <a:endParaRPr/>
          </a:p>
        </p:txBody>
      </p:sp>
      <p:sp>
        <p:nvSpPr>
          <p:cNvPr id="5205" name="Google Shape;5205;p38"/>
          <p:cNvSpPr txBox="1"/>
          <p:nvPr/>
        </p:nvSpPr>
        <p:spPr>
          <a:xfrm>
            <a:off x="8395182" y="5537602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E1/41-42</a:t>
            </a:r>
            <a:endParaRPr/>
          </a:p>
        </p:txBody>
      </p:sp>
      <p:sp>
        <p:nvSpPr>
          <p:cNvPr id="5206" name="Google Shape;5206;p38"/>
          <p:cNvSpPr txBox="1"/>
          <p:nvPr/>
        </p:nvSpPr>
        <p:spPr>
          <a:xfrm>
            <a:off x="8393865" y="5445269"/>
            <a:ext cx="30539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E1/43-44</a:t>
            </a:r>
            <a:endParaRPr/>
          </a:p>
        </p:txBody>
      </p:sp>
      <p:sp>
        <p:nvSpPr>
          <p:cNvPr id="5207" name="Google Shape;5207;p38"/>
          <p:cNvSpPr txBox="1"/>
          <p:nvPr/>
        </p:nvSpPr>
        <p:spPr>
          <a:xfrm>
            <a:off x="8763590" y="4965783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L1-L2</a:t>
            </a:r>
            <a:endParaRPr/>
          </a:p>
        </p:txBody>
      </p:sp>
      <p:sp>
        <p:nvSpPr>
          <p:cNvPr id="5208" name="Google Shape;5208;p38"/>
          <p:cNvSpPr txBox="1"/>
          <p:nvPr/>
        </p:nvSpPr>
        <p:spPr>
          <a:xfrm>
            <a:off x="8763590" y="5196935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L1-L2</a:t>
            </a:r>
            <a:endParaRPr/>
          </a:p>
        </p:txBody>
      </p:sp>
      <p:sp>
        <p:nvSpPr>
          <p:cNvPr id="5209" name="Google Shape;5209;p38"/>
          <p:cNvSpPr txBox="1"/>
          <p:nvPr/>
        </p:nvSpPr>
        <p:spPr>
          <a:xfrm>
            <a:off x="10709016" y="1001744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210" name="Google Shape;5210;p38"/>
          <p:cNvSpPr txBox="1"/>
          <p:nvPr/>
        </p:nvSpPr>
        <p:spPr>
          <a:xfrm>
            <a:off x="10709016" y="1126026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E2/1-4</a:t>
            </a:r>
            <a:endParaRPr/>
          </a:p>
        </p:txBody>
      </p:sp>
      <p:sp>
        <p:nvSpPr>
          <p:cNvPr id="5211" name="Google Shape;5211;p38"/>
          <p:cNvSpPr txBox="1"/>
          <p:nvPr/>
        </p:nvSpPr>
        <p:spPr>
          <a:xfrm>
            <a:off x="10709016" y="1343080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212" name="Google Shape;5212;p38"/>
          <p:cNvSpPr txBox="1"/>
          <p:nvPr/>
        </p:nvSpPr>
        <p:spPr>
          <a:xfrm>
            <a:off x="10709016" y="1436782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E2/1-4</a:t>
            </a:r>
            <a:endParaRPr/>
          </a:p>
        </p:txBody>
      </p:sp>
      <p:sp>
        <p:nvSpPr>
          <p:cNvPr id="5213" name="Google Shape;5213;p38"/>
          <p:cNvSpPr txBox="1"/>
          <p:nvPr/>
        </p:nvSpPr>
        <p:spPr>
          <a:xfrm>
            <a:off x="10707021" y="1681431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214" name="Google Shape;5214;p38"/>
          <p:cNvSpPr txBox="1"/>
          <p:nvPr/>
        </p:nvSpPr>
        <p:spPr>
          <a:xfrm>
            <a:off x="10707021" y="1775133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E2/1-4</a:t>
            </a:r>
            <a:endParaRPr/>
          </a:p>
        </p:txBody>
      </p:sp>
      <p:sp>
        <p:nvSpPr>
          <p:cNvPr id="5215" name="Google Shape;5215;p38"/>
          <p:cNvSpPr txBox="1"/>
          <p:nvPr/>
        </p:nvSpPr>
        <p:spPr>
          <a:xfrm>
            <a:off x="10715888" y="2011804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216" name="Google Shape;5216;p38"/>
          <p:cNvSpPr txBox="1"/>
          <p:nvPr/>
        </p:nvSpPr>
        <p:spPr>
          <a:xfrm>
            <a:off x="10715888" y="2105506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E2/1-4</a:t>
            </a:r>
            <a:endParaRPr/>
          </a:p>
        </p:txBody>
      </p:sp>
      <p:sp>
        <p:nvSpPr>
          <p:cNvPr id="5217" name="Google Shape;5217;p38"/>
          <p:cNvSpPr txBox="1"/>
          <p:nvPr/>
        </p:nvSpPr>
        <p:spPr>
          <a:xfrm>
            <a:off x="10742704" y="2383909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E1-2</a:t>
            </a:r>
            <a:endParaRPr/>
          </a:p>
        </p:txBody>
      </p:sp>
      <p:sp>
        <p:nvSpPr>
          <p:cNvPr id="5218" name="Google Shape;5218;p38"/>
          <p:cNvSpPr txBox="1"/>
          <p:nvPr/>
        </p:nvSpPr>
        <p:spPr>
          <a:xfrm>
            <a:off x="10740707" y="2476242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E3-4</a:t>
            </a:r>
            <a:endParaRPr/>
          </a:p>
        </p:txBody>
      </p:sp>
      <p:sp>
        <p:nvSpPr>
          <p:cNvPr id="5219" name="Google Shape;5219;p38"/>
          <p:cNvSpPr txBox="1"/>
          <p:nvPr/>
        </p:nvSpPr>
        <p:spPr>
          <a:xfrm>
            <a:off x="10738268" y="2731438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E1-4</a:t>
            </a:r>
            <a:endParaRPr/>
          </a:p>
        </p:txBody>
      </p:sp>
      <p:sp>
        <p:nvSpPr>
          <p:cNvPr id="5220" name="Google Shape;5220;p38"/>
          <p:cNvSpPr txBox="1"/>
          <p:nvPr/>
        </p:nvSpPr>
        <p:spPr>
          <a:xfrm>
            <a:off x="10736271" y="2823771"/>
            <a:ext cx="210312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E5-8</a:t>
            </a:r>
            <a:endParaRPr/>
          </a:p>
        </p:txBody>
      </p:sp>
      <p:sp>
        <p:nvSpPr>
          <p:cNvPr id="5221" name="Google Shape;5221;p38"/>
          <p:cNvSpPr txBox="1"/>
          <p:nvPr/>
        </p:nvSpPr>
        <p:spPr>
          <a:xfrm>
            <a:off x="10711999" y="4149708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222" name="Google Shape;5222;p38"/>
          <p:cNvSpPr txBox="1"/>
          <p:nvPr/>
        </p:nvSpPr>
        <p:spPr>
          <a:xfrm>
            <a:off x="10711999" y="4243410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E2/1-4</a:t>
            </a:r>
            <a:endParaRPr/>
          </a:p>
        </p:txBody>
      </p:sp>
      <p:sp>
        <p:nvSpPr>
          <p:cNvPr id="5223" name="Google Shape;5223;p38"/>
          <p:cNvSpPr txBox="1"/>
          <p:nvPr/>
        </p:nvSpPr>
        <p:spPr>
          <a:xfrm>
            <a:off x="10711999" y="4491044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224" name="Google Shape;5224;p38"/>
          <p:cNvSpPr txBox="1"/>
          <p:nvPr/>
        </p:nvSpPr>
        <p:spPr>
          <a:xfrm>
            <a:off x="10711999" y="4584746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E2/1-4</a:t>
            </a:r>
            <a:endParaRPr/>
          </a:p>
        </p:txBody>
      </p:sp>
      <p:sp>
        <p:nvSpPr>
          <p:cNvPr id="5225" name="Google Shape;5225;p38"/>
          <p:cNvSpPr txBox="1"/>
          <p:nvPr/>
        </p:nvSpPr>
        <p:spPr>
          <a:xfrm>
            <a:off x="10710004" y="4829395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226" name="Google Shape;5226;p38"/>
          <p:cNvSpPr txBox="1"/>
          <p:nvPr/>
        </p:nvSpPr>
        <p:spPr>
          <a:xfrm>
            <a:off x="10710004" y="4923097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E2/1-4</a:t>
            </a:r>
            <a:endParaRPr/>
          </a:p>
        </p:txBody>
      </p:sp>
      <p:sp>
        <p:nvSpPr>
          <p:cNvPr id="5227" name="Google Shape;5227;p38"/>
          <p:cNvSpPr txBox="1"/>
          <p:nvPr/>
        </p:nvSpPr>
        <p:spPr>
          <a:xfrm>
            <a:off x="10718871" y="5159768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228" name="Google Shape;5228;p38"/>
          <p:cNvSpPr txBox="1"/>
          <p:nvPr/>
        </p:nvSpPr>
        <p:spPr>
          <a:xfrm>
            <a:off x="10718871" y="5253470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E2/1-4</a:t>
            </a:r>
            <a:endParaRPr/>
          </a:p>
        </p:txBody>
      </p:sp>
      <p:sp>
        <p:nvSpPr>
          <p:cNvPr id="5229" name="Google Shape;5229;p38"/>
          <p:cNvSpPr txBox="1"/>
          <p:nvPr/>
        </p:nvSpPr>
        <p:spPr>
          <a:xfrm>
            <a:off x="10718655" y="5570628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230" name="Google Shape;5230;p38"/>
          <p:cNvSpPr txBox="1"/>
          <p:nvPr/>
        </p:nvSpPr>
        <p:spPr>
          <a:xfrm>
            <a:off x="10721377" y="5931254"/>
            <a:ext cx="24688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FC1-4</a:t>
            </a:r>
            <a:endParaRPr/>
          </a:p>
        </p:txBody>
      </p:sp>
      <p:sp>
        <p:nvSpPr>
          <p:cNvPr id="5231" name="Google Shape;5231;p38"/>
          <p:cNvSpPr txBox="1"/>
          <p:nvPr/>
        </p:nvSpPr>
        <p:spPr>
          <a:xfrm>
            <a:off x="10722370" y="6023587"/>
            <a:ext cx="24688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FC5-8</a:t>
            </a:r>
            <a:endParaRPr/>
          </a:p>
        </p:txBody>
      </p:sp>
      <p:cxnSp>
        <p:nvCxnSpPr>
          <p:cNvPr id="5232" name="Google Shape;5232;p38"/>
          <p:cNvCxnSpPr>
            <a:stCxn id="5048" idx="2"/>
            <a:endCxn id="5033" idx="3"/>
          </p:cNvCxnSpPr>
          <p:nvPr/>
        </p:nvCxnSpPr>
        <p:spPr>
          <a:xfrm rot="-5400000" flipH="1">
            <a:off x="1063126" y="2353488"/>
            <a:ext cx="160200" cy="6243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33" name="Google Shape;5233;p38"/>
          <p:cNvCxnSpPr>
            <a:stCxn id="5045" idx="2"/>
            <a:endCxn id="5050" idx="3"/>
          </p:cNvCxnSpPr>
          <p:nvPr/>
        </p:nvCxnSpPr>
        <p:spPr>
          <a:xfrm rot="-5400000" flipH="1">
            <a:off x="1109397" y="2304532"/>
            <a:ext cx="455400" cy="4245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34" name="Google Shape;5234;p38"/>
          <p:cNvCxnSpPr>
            <a:stCxn id="5044" idx="2"/>
            <a:endCxn id="5051" idx="3"/>
          </p:cNvCxnSpPr>
          <p:nvPr/>
        </p:nvCxnSpPr>
        <p:spPr>
          <a:xfrm rot="-5400000" flipH="1">
            <a:off x="1152819" y="2245440"/>
            <a:ext cx="757500" cy="2358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35" name="Google Shape;5235;p38"/>
          <p:cNvCxnSpPr>
            <a:stCxn id="5049" idx="2"/>
            <a:endCxn id="5056" idx="3"/>
          </p:cNvCxnSpPr>
          <p:nvPr/>
        </p:nvCxnSpPr>
        <p:spPr>
          <a:xfrm rot="5400000">
            <a:off x="2374744" y="2344686"/>
            <a:ext cx="154200" cy="645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36" name="Google Shape;5236;p38"/>
          <p:cNvCxnSpPr>
            <a:stCxn id="5046" idx="2"/>
            <a:endCxn id="5055" idx="3"/>
          </p:cNvCxnSpPr>
          <p:nvPr/>
        </p:nvCxnSpPr>
        <p:spPr>
          <a:xfrm rot="5400000">
            <a:off x="2029596" y="2296386"/>
            <a:ext cx="460800" cy="435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37" name="Google Shape;5237;p38"/>
          <p:cNvCxnSpPr>
            <a:stCxn id="5047" idx="2"/>
            <a:endCxn id="5054" idx="3"/>
          </p:cNvCxnSpPr>
          <p:nvPr/>
        </p:nvCxnSpPr>
        <p:spPr>
          <a:xfrm rot="5400000">
            <a:off x="1695918" y="2239322"/>
            <a:ext cx="753000" cy="2574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38" name="Google Shape;5238;p38"/>
          <p:cNvCxnSpPr>
            <a:stCxn id="5041" idx="2"/>
            <a:endCxn id="5052" idx="3"/>
          </p:cNvCxnSpPr>
          <p:nvPr/>
        </p:nvCxnSpPr>
        <p:spPr>
          <a:xfrm rot="-5400000" flipH="1">
            <a:off x="1081580" y="2074125"/>
            <a:ext cx="1284600" cy="51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39" name="Google Shape;5239;p38"/>
          <p:cNvCxnSpPr>
            <a:stCxn id="5042" idx="2"/>
            <a:endCxn id="5053" idx="3"/>
          </p:cNvCxnSpPr>
          <p:nvPr/>
        </p:nvCxnSpPr>
        <p:spPr>
          <a:xfrm rot="5400000">
            <a:off x="1300104" y="1999970"/>
            <a:ext cx="1291800" cy="1977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40" name="Google Shape;5240;p38"/>
          <p:cNvCxnSpPr>
            <a:stCxn id="5032" idx="2"/>
            <a:endCxn id="5037" idx="1"/>
          </p:cNvCxnSpPr>
          <p:nvPr/>
        </p:nvCxnSpPr>
        <p:spPr>
          <a:xfrm rot="5400000">
            <a:off x="425609" y="2428520"/>
            <a:ext cx="2130900" cy="190800"/>
          </a:xfrm>
          <a:prstGeom prst="bentConnector4">
            <a:avLst>
              <a:gd name="adj1" fmla="val 1539"/>
              <a:gd name="adj2" fmla="val 17490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41" name="Google Shape;5241;p38"/>
          <p:cNvCxnSpPr>
            <a:stCxn id="5043" idx="2"/>
            <a:endCxn id="5066" idx="1"/>
          </p:cNvCxnSpPr>
          <p:nvPr/>
        </p:nvCxnSpPr>
        <p:spPr>
          <a:xfrm rot="5400000">
            <a:off x="644526" y="2204120"/>
            <a:ext cx="2041800" cy="539400"/>
          </a:xfrm>
          <a:prstGeom prst="bentConnector4">
            <a:avLst>
              <a:gd name="adj1" fmla="val 4319"/>
              <a:gd name="adj2" fmla="val 11679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42" name="Google Shape;5242;p38"/>
          <p:cNvCxnSpPr>
            <a:stCxn id="5034" idx="1"/>
          </p:cNvCxnSpPr>
          <p:nvPr/>
        </p:nvCxnSpPr>
        <p:spPr>
          <a:xfrm flipH="1">
            <a:off x="214400" y="3127024"/>
            <a:ext cx="1181700" cy="3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5243" name="Google Shape;5243;p38"/>
          <p:cNvCxnSpPr>
            <a:stCxn id="5065" idx="1"/>
          </p:cNvCxnSpPr>
          <p:nvPr/>
        </p:nvCxnSpPr>
        <p:spPr>
          <a:xfrm rot="10800000">
            <a:off x="200168" y="3721781"/>
            <a:ext cx="11979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5244" name="Google Shape;5244;p38"/>
          <p:cNvSpPr/>
          <p:nvPr/>
        </p:nvSpPr>
        <p:spPr>
          <a:xfrm rot="5400000">
            <a:off x="1795539" y="3283723"/>
            <a:ext cx="45719" cy="273149"/>
          </a:xfrm>
          <a:prstGeom prst="ellipse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5245" name="Google Shape;5245;p38"/>
          <p:cNvCxnSpPr/>
          <p:nvPr/>
        </p:nvCxnSpPr>
        <p:spPr>
          <a:xfrm flipH="1">
            <a:off x="1738402" y="3366280"/>
            <a:ext cx="1" cy="12544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46" name="Google Shape;5246;p38"/>
          <p:cNvCxnSpPr/>
          <p:nvPr/>
        </p:nvCxnSpPr>
        <p:spPr>
          <a:xfrm flipH="1">
            <a:off x="1881292" y="3366280"/>
            <a:ext cx="1" cy="12544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47" name="Google Shape;5247;p38"/>
          <p:cNvCxnSpPr>
            <a:stCxn id="5035" idx="2"/>
            <a:endCxn id="5036" idx="0"/>
          </p:cNvCxnSpPr>
          <p:nvPr/>
        </p:nvCxnSpPr>
        <p:spPr>
          <a:xfrm>
            <a:off x="1809848" y="3366280"/>
            <a:ext cx="0" cy="125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48" name="Google Shape;5248;p38"/>
          <p:cNvCxnSpPr>
            <a:stCxn id="5076" idx="0"/>
            <a:endCxn id="5064" idx="1"/>
          </p:cNvCxnSpPr>
          <p:nvPr/>
        </p:nvCxnSpPr>
        <p:spPr>
          <a:xfrm rot="5400000" flipH="1">
            <a:off x="2379245" y="3865025"/>
            <a:ext cx="152100" cy="6525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49" name="Google Shape;5249;p38"/>
          <p:cNvCxnSpPr>
            <a:stCxn id="5077" idx="0"/>
            <a:endCxn id="5063" idx="1"/>
          </p:cNvCxnSpPr>
          <p:nvPr/>
        </p:nvCxnSpPr>
        <p:spPr>
          <a:xfrm rot="5400000" flipH="1">
            <a:off x="2037707" y="4119751"/>
            <a:ext cx="451500" cy="4425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50" name="Google Shape;5250;p38"/>
          <p:cNvCxnSpPr>
            <a:stCxn id="5080" idx="0"/>
            <a:endCxn id="5062" idx="1"/>
          </p:cNvCxnSpPr>
          <p:nvPr/>
        </p:nvCxnSpPr>
        <p:spPr>
          <a:xfrm rot="5400000" flipH="1">
            <a:off x="1700917" y="4358456"/>
            <a:ext cx="754200" cy="2682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51" name="Google Shape;5251;p38"/>
          <p:cNvCxnSpPr>
            <a:stCxn id="5075" idx="0"/>
            <a:endCxn id="5057" idx="1"/>
          </p:cNvCxnSpPr>
          <p:nvPr/>
        </p:nvCxnSpPr>
        <p:spPr>
          <a:xfrm rot="-5400000">
            <a:off x="1065226" y="3882313"/>
            <a:ext cx="156000" cy="6243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52" name="Google Shape;5252;p38"/>
          <p:cNvCxnSpPr>
            <a:stCxn id="5078" idx="0"/>
            <a:endCxn id="5058" idx="1"/>
          </p:cNvCxnSpPr>
          <p:nvPr/>
        </p:nvCxnSpPr>
        <p:spPr>
          <a:xfrm rot="-5400000">
            <a:off x="1111347" y="4128750"/>
            <a:ext cx="451500" cy="4245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53" name="Google Shape;5253;p38"/>
          <p:cNvCxnSpPr>
            <a:stCxn id="5079" idx="0"/>
            <a:endCxn id="5059" idx="1"/>
          </p:cNvCxnSpPr>
          <p:nvPr/>
        </p:nvCxnSpPr>
        <p:spPr>
          <a:xfrm rot="-5400000">
            <a:off x="1156825" y="4378866"/>
            <a:ext cx="758700" cy="2268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54" name="Google Shape;5254;p38"/>
          <p:cNvCxnSpPr>
            <a:stCxn id="5081" idx="0"/>
            <a:endCxn id="5061" idx="1"/>
          </p:cNvCxnSpPr>
          <p:nvPr/>
        </p:nvCxnSpPr>
        <p:spPr>
          <a:xfrm rot="5400000" flipH="1">
            <a:off x="1304579" y="4657931"/>
            <a:ext cx="1285500" cy="2004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55" name="Google Shape;5255;p38"/>
          <p:cNvCxnSpPr>
            <a:stCxn id="5082" idx="0"/>
            <a:endCxn id="5060" idx="1"/>
          </p:cNvCxnSpPr>
          <p:nvPr/>
        </p:nvCxnSpPr>
        <p:spPr>
          <a:xfrm rot="-5400000">
            <a:off x="1071530" y="4726723"/>
            <a:ext cx="1291800" cy="645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56" name="Google Shape;5256;p38"/>
          <p:cNvCxnSpPr>
            <a:stCxn id="5073" idx="0"/>
            <a:endCxn id="5067" idx="1"/>
          </p:cNvCxnSpPr>
          <p:nvPr/>
        </p:nvCxnSpPr>
        <p:spPr>
          <a:xfrm rot="5400000" flipH="1">
            <a:off x="423302" y="4252722"/>
            <a:ext cx="2124900" cy="179400"/>
          </a:xfrm>
          <a:prstGeom prst="bentConnector4">
            <a:avLst>
              <a:gd name="adj1" fmla="val 1397"/>
              <a:gd name="adj2" fmla="val 344204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57" name="Google Shape;5257;p38"/>
          <p:cNvCxnSpPr>
            <a:stCxn id="5074" idx="0"/>
            <a:endCxn id="5068" idx="1"/>
          </p:cNvCxnSpPr>
          <p:nvPr/>
        </p:nvCxnSpPr>
        <p:spPr>
          <a:xfrm rot="5400000" flipH="1">
            <a:off x="651126" y="4116880"/>
            <a:ext cx="2028900" cy="539100"/>
          </a:xfrm>
          <a:prstGeom prst="bentConnector4">
            <a:avLst>
              <a:gd name="adj1" fmla="val 4025"/>
              <a:gd name="adj2" fmla="val 172426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58" name="Google Shape;5258;p38"/>
          <p:cNvCxnSpPr>
            <a:stCxn id="5069" idx="3"/>
            <a:endCxn id="5083" idx="1"/>
          </p:cNvCxnSpPr>
          <p:nvPr/>
        </p:nvCxnSpPr>
        <p:spPr>
          <a:xfrm>
            <a:off x="2188154" y="3079431"/>
            <a:ext cx="1099500" cy="4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59" name="Google Shape;5259;p38"/>
          <p:cNvCxnSpPr>
            <a:stCxn id="5071" idx="3"/>
            <a:endCxn id="5085" idx="1"/>
          </p:cNvCxnSpPr>
          <p:nvPr/>
        </p:nvCxnSpPr>
        <p:spPr>
          <a:xfrm rot="10800000" flipH="1">
            <a:off x="2188154" y="3768018"/>
            <a:ext cx="1099500" cy="2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60" name="Google Shape;5260;p38"/>
          <p:cNvCxnSpPr>
            <a:stCxn id="5072" idx="3"/>
            <a:endCxn id="5084" idx="1"/>
          </p:cNvCxnSpPr>
          <p:nvPr/>
        </p:nvCxnSpPr>
        <p:spPr>
          <a:xfrm rot="10800000" flipH="1">
            <a:off x="2188154" y="3173338"/>
            <a:ext cx="1099500" cy="508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61" name="Google Shape;5261;p38"/>
          <p:cNvCxnSpPr>
            <a:stCxn id="5070" idx="3"/>
            <a:endCxn id="5086" idx="1"/>
          </p:cNvCxnSpPr>
          <p:nvPr/>
        </p:nvCxnSpPr>
        <p:spPr>
          <a:xfrm>
            <a:off x="2188154" y="3168710"/>
            <a:ext cx="1099500" cy="510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62" name="Google Shape;5262;p38"/>
          <p:cNvCxnSpPr>
            <a:stCxn id="5097" idx="2"/>
            <a:endCxn id="5096" idx="0"/>
          </p:cNvCxnSpPr>
          <p:nvPr/>
        </p:nvCxnSpPr>
        <p:spPr>
          <a:xfrm flipH="1">
            <a:off x="3668595" y="2585537"/>
            <a:ext cx="9000" cy="293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63" name="Google Shape;5263;p38"/>
          <p:cNvCxnSpPr>
            <a:stCxn id="5099" idx="2"/>
            <a:endCxn id="5098" idx="0"/>
          </p:cNvCxnSpPr>
          <p:nvPr/>
        </p:nvCxnSpPr>
        <p:spPr>
          <a:xfrm>
            <a:off x="3671644" y="3969195"/>
            <a:ext cx="0" cy="297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64" name="Google Shape;5264;p38"/>
          <p:cNvCxnSpPr>
            <a:stCxn id="5087" idx="3"/>
            <a:endCxn id="5103" idx="1"/>
          </p:cNvCxnSpPr>
          <p:nvPr/>
        </p:nvCxnSpPr>
        <p:spPr>
          <a:xfrm rot="10800000" flipH="1">
            <a:off x="4055692" y="1155670"/>
            <a:ext cx="352500" cy="18066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65" name="Google Shape;5265;p38"/>
          <p:cNvCxnSpPr>
            <a:stCxn id="5088" idx="3"/>
            <a:endCxn id="5101" idx="1"/>
          </p:cNvCxnSpPr>
          <p:nvPr/>
        </p:nvCxnSpPr>
        <p:spPr>
          <a:xfrm rot="10800000" flipH="1">
            <a:off x="4055692" y="1992250"/>
            <a:ext cx="350100" cy="1059300"/>
          </a:xfrm>
          <a:prstGeom prst="bentConnector3">
            <a:avLst>
              <a:gd name="adj1" fmla="val 62896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66" name="Google Shape;5266;p38"/>
          <p:cNvCxnSpPr>
            <a:stCxn id="5089" idx="3"/>
            <a:endCxn id="5144" idx="1"/>
          </p:cNvCxnSpPr>
          <p:nvPr/>
        </p:nvCxnSpPr>
        <p:spPr>
          <a:xfrm>
            <a:off x="4055692" y="3147591"/>
            <a:ext cx="1662900" cy="15351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67" name="Google Shape;5267;p38"/>
          <p:cNvCxnSpPr>
            <a:stCxn id="5090" idx="3"/>
            <a:endCxn id="5152" idx="1"/>
          </p:cNvCxnSpPr>
          <p:nvPr/>
        </p:nvCxnSpPr>
        <p:spPr>
          <a:xfrm>
            <a:off x="4055692" y="3236870"/>
            <a:ext cx="1670100" cy="2257800"/>
          </a:xfrm>
          <a:prstGeom prst="bentConnector3">
            <a:avLst>
              <a:gd name="adj1" fmla="val 5000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68" name="Google Shape;5268;p38"/>
          <p:cNvCxnSpPr>
            <a:stCxn id="5091" idx="3"/>
            <a:endCxn id="5131" idx="2"/>
          </p:cNvCxnSpPr>
          <p:nvPr/>
        </p:nvCxnSpPr>
        <p:spPr>
          <a:xfrm rot="10800000" flipH="1">
            <a:off x="4058260" y="3071893"/>
            <a:ext cx="3430200" cy="4971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69" name="Google Shape;5269;p38"/>
          <p:cNvCxnSpPr>
            <a:stCxn id="5092" idx="3"/>
            <a:endCxn id="5104" idx="1"/>
          </p:cNvCxnSpPr>
          <p:nvPr/>
        </p:nvCxnSpPr>
        <p:spPr>
          <a:xfrm rot="10800000" flipH="1">
            <a:off x="4058260" y="1247825"/>
            <a:ext cx="350100" cy="2413500"/>
          </a:xfrm>
          <a:prstGeom prst="bentConnector3">
            <a:avLst>
              <a:gd name="adj1" fmla="val 7438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70" name="Google Shape;5270;p38"/>
          <p:cNvCxnSpPr>
            <a:stCxn id="5093" idx="3"/>
            <a:endCxn id="5102" idx="1"/>
          </p:cNvCxnSpPr>
          <p:nvPr/>
        </p:nvCxnSpPr>
        <p:spPr>
          <a:xfrm rot="10800000" flipH="1">
            <a:off x="4055692" y="2084493"/>
            <a:ext cx="350100" cy="1673100"/>
          </a:xfrm>
          <a:prstGeom prst="bentConnector3">
            <a:avLst>
              <a:gd name="adj1" fmla="val 90162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71" name="Google Shape;5271;p38"/>
          <p:cNvCxnSpPr>
            <a:stCxn id="5094" idx="3"/>
            <a:endCxn id="5145" idx="1"/>
          </p:cNvCxnSpPr>
          <p:nvPr/>
        </p:nvCxnSpPr>
        <p:spPr>
          <a:xfrm>
            <a:off x="4055692" y="3853633"/>
            <a:ext cx="1662900" cy="921600"/>
          </a:xfrm>
          <a:prstGeom prst="bentConnector3">
            <a:avLst>
              <a:gd name="adj1" fmla="val 5000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72" name="Google Shape;5272;p38"/>
          <p:cNvCxnSpPr>
            <a:stCxn id="5095" idx="3"/>
            <a:endCxn id="5153" idx="1"/>
          </p:cNvCxnSpPr>
          <p:nvPr/>
        </p:nvCxnSpPr>
        <p:spPr>
          <a:xfrm>
            <a:off x="4055692" y="3948788"/>
            <a:ext cx="1670100" cy="1638000"/>
          </a:xfrm>
          <a:prstGeom prst="bentConnector3">
            <a:avLst>
              <a:gd name="adj1" fmla="val 5000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73" name="Google Shape;5273;p38"/>
          <p:cNvCxnSpPr>
            <a:stCxn id="5148" idx="1"/>
            <a:endCxn id="5141" idx="1"/>
          </p:cNvCxnSpPr>
          <p:nvPr/>
        </p:nvCxnSpPr>
        <p:spPr>
          <a:xfrm rot="10800000" flipH="1">
            <a:off x="5718023" y="4294436"/>
            <a:ext cx="93900" cy="289500"/>
          </a:xfrm>
          <a:prstGeom prst="bentConnector3">
            <a:avLst>
              <a:gd name="adj1" fmla="val -6153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74" name="Google Shape;5274;p38"/>
          <p:cNvCxnSpPr>
            <a:stCxn id="5154" idx="1"/>
            <a:endCxn id="5140" idx="1"/>
          </p:cNvCxnSpPr>
          <p:nvPr/>
        </p:nvCxnSpPr>
        <p:spPr>
          <a:xfrm rot="10800000" flipH="1">
            <a:off x="5725237" y="4202013"/>
            <a:ext cx="88800" cy="1193700"/>
          </a:xfrm>
          <a:prstGeom prst="bentConnector3">
            <a:avLst>
              <a:gd name="adj1" fmla="val -449601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75" name="Google Shape;5275;p38"/>
          <p:cNvCxnSpPr>
            <a:stCxn id="5155" idx="1"/>
            <a:endCxn id="5039" idx="1"/>
          </p:cNvCxnSpPr>
          <p:nvPr/>
        </p:nvCxnSpPr>
        <p:spPr>
          <a:xfrm>
            <a:off x="5725237" y="5685827"/>
            <a:ext cx="107100" cy="290400"/>
          </a:xfrm>
          <a:prstGeom prst="bentConnector3">
            <a:avLst>
              <a:gd name="adj1" fmla="val -110241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76" name="Google Shape;5276;p38"/>
          <p:cNvCxnSpPr>
            <a:stCxn id="5149" idx="1"/>
            <a:endCxn id="5161" idx="1"/>
          </p:cNvCxnSpPr>
          <p:nvPr/>
        </p:nvCxnSpPr>
        <p:spPr>
          <a:xfrm>
            <a:off x="5718023" y="4874052"/>
            <a:ext cx="115800" cy="1188300"/>
          </a:xfrm>
          <a:prstGeom prst="bentConnector3">
            <a:avLst>
              <a:gd name="adj1" fmla="val -40602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77" name="Google Shape;5277;p38"/>
          <p:cNvCxnSpPr>
            <a:stCxn id="5125" idx="1"/>
            <a:endCxn id="5108" idx="1"/>
          </p:cNvCxnSpPr>
          <p:nvPr/>
        </p:nvCxnSpPr>
        <p:spPr>
          <a:xfrm rot="10800000">
            <a:off x="5055937" y="2283707"/>
            <a:ext cx="669300" cy="498000"/>
          </a:xfrm>
          <a:prstGeom prst="bentConnector3">
            <a:avLst>
              <a:gd name="adj1" fmla="val 10638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78" name="Google Shape;5278;p38"/>
          <p:cNvCxnSpPr>
            <a:stCxn id="5126" idx="1"/>
            <a:endCxn id="5113" idx="1"/>
          </p:cNvCxnSpPr>
          <p:nvPr/>
        </p:nvCxnSpPr>
        <p:spPr>
          <a:xfrm rot="10800000">
            <a:off x="5055337" y="1360540"/>
            <a:ext cx="669900" cy="1513500"/>
          </a:xfrm>
          <a:prstGeom prst="bentConnector3">
            <a:avLst>
              <a:gd name="adj1" fmla="val 11208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79" name="Google Shape;5279;p38"/>
          <p:cNvCxnSpPr>
            <a:stCxn id="5123" idx="0"/>
            <a:endCxn id="5173" idx="1"/>
          </p:cNvCxnSpPr>
          <p:nvPr/>
        </p:nvCxnSpPr>
        <p:spPr>
          <a:xfrm rot="-5400000">
            <a:off x="7144794" y="1251723"/>
            <a:ext cx="285300" cy="22014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80" name="Google Shape;5280;p38"/>
          <p:cNvCxnSpPr>
            <a:stCxn id="5124" idx="3"/>
          </p:cNvCxnSpPr>
          <p:nvPr/>
        </p:nvCxnSpPr>
        <p:spPr>
          <a:xfrm rot="10800000" flipH="1">
            <a:off x="6339441" y="2369273"/>
            <a:ext cx="200400" cy="2643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81" name="Google Shape;5281;p38"/>
          <p:cNvCxnSpPr>
            <a:stCxn id="5109" idx="3"/>
            <a:endCxn id="5121" idx="1"/>
          </p:cNvCxnSpPr>
          <p:nvPr/>
        </p:nvCxnSpPr>
        <p:spPr>
          <a:xfrm>
            <a:off x="5360728" y="981417"/>
            <a:ext cx="4476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82" name="Google Shape;5282;p38"/>
          <p:cNvCxnSpPr>
            <a:stCxn id="5110" idx="3"/>
            <a:endCxn id="5115" idx="1"/>
          </p:cNvCxnSpPr>
          <p:nvPr/>
        </p:nvCxnSpPr>
        <p:spPr>
          <a:xfrm>
            <a:off x="5360728" y="1073750"/>
            <a:ext cx="454200" cy="245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83" name="Google Shape;5283;p38"/>
          <p:cNvCxnSpPr>
            <a:stCxn id="5111" idx="3"/>
            <a:endCxn id="5117" idx="1"/>
          </p:cNvCxnSpPr>
          <p:nvPr/>
        </p:nvCxnSpPr>
        <p:spPr>
          <a:xfrm>
            <a:off x="5360728" y="1169362"/>
            <a:ext cx="451200" cy="502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84" name="Google Shape;5284;p38"/>
          <p:cNvCxnSpPr>
            <a:stCxn id="5112" idx="3"/>
            <a:endCxn id="5119" idx="1"/>
          </p:cNvCxnSpPr>
          <p:nvPr/>
        </p:nvCxnSpPr>
        <p:spPr>
          <a:xfrm>
            <a:off x="5360728" y="1261696"/>
            <a:ext cx="456000" cy="738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85" name="Google Shape;5285;p38"/>
          <p:cNvCxnSpPr>
            <a:stCxn id="5114" idx="3"/>
          </p:cNvCxnSpPr>
          <p:nvPr/>
        </p:nvCxnSpPr>
        <p:spPr>
          <a:xfrm>
            <a:off x="5360728" y="1452920"/>
            <a:ext cx="1807500" cy="856800"/>
          </a:xfrm>
          <a:prstGeom prst="bentConnector3">
            <a:avLst>
              <a:gd name="adj1" fmla="val 526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86" name="Google Shape;5286;p38"/>
          <p:cNvCxnSpPr>
            <a:stCxn id="5129" idx="0"/>
          </p:cNvCxnSpPr>
          <p:nvPr/>
        </p:nvCxnSpPr>
        <p:spPr>
          <a:xfrm rot="10800000">
            <a:off x="7159229" y="2308312"/>
            <a:ext cx="0" cy="424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87" name="Google Shape;5287;p38"/>
          <p:cNvCxnSpPr>
            <a:stCxn id="5107" idx="3"/>
          </p:cNvCxnSpPr>
          <p:nvPr/>
        </p:nvCxnSpPr>
        <p:spPr>
          <a:xfrm>
            <a:off x="5361448" y="2191452"/>
            <a:ext cx="1529100" cy="252000"/>
          </a:xfrm>
          <a:prstGeom prst="bentConnector3">
            <a:avLst>
              <a:gd name="adj1" fmla="val 3769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88" name="Google Shape;5288;p38"/>
          <p:cNvCxnSpPr>
            <a:stCxn id="5130" idx="1"/>
          </p:cNvCxnSpPr>
          <p:nvPr/>
        </p:nvCxnSpPr>
        <p:spPr>
          <a:xfrm rot="10800000">
            <a:off x="6890731" y="2442011"/>
            <a:ext cx="115800" cy="4296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89" name="Google Shape;5289;p38"/>
          <p:cNvCxnSpPr>
            <a:stCxn id="5038" idx="3"/>
            <a:endCxn id="5122" idx="1"/>
          </p:cNvCxnSpPr>
          <p:nvPr/>
        </p:nvCxnSpPr>
        <p:spPr>
          <a:xfrm rot="10800000" flipH="1">
            <a:off x="5361448" y="1073683"/>
            <a:ext cx="449700" cy="738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90" name="Google Shape;5290;p38"/>
          <p:cNvCxnSpPr>
            <a:stCxn id="5100" idx="3"/>
            <a:endCxn id="5116" idx="1"/>
          </p:cNvCxnSpPr>
          <p:nvPr/>
        </p:nvCxnSpPr>
        <p:spPr>
          <a:xfrm rot="10800000" flipH="1">
            <a:off x="5361448" y="1411417"/>
            <a:ext cx="451200" cy="493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91" name="Google Shape;5291;p38"/>
          <p:cNvCxnSpPr>
            <a:stCxn id="5105" idx="3"/>
            <a:endCxn id="5118" idx="1"/>
          </p:cNvCxnSpPr>
          <p:nvPr/>
        </p:nvCxnSpPr>
        <p:spPr>
          <a:xfrm rot="10800000" flipH="1">
            <a:off x="5361448" y="1764728"/>
            <a:ext cx="448500" cy="235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92" name="Google Shape;5292;p38"/>
          <p:cNvCxnSpPr>
            <a:stCxn id="5106" idx="3"/>
            <a:endCxn id="5120" idx="1"/>
          </p:cNvCxnSpPr>
          <p:nvPr/>
        </p:nvCxnSpPr>
        <p:spPr>
          <a:xfrm>
            <a:off x="5361448" y="2092561"/>
            <a:ext cx="4533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93" name="Google Shape;5293;p38"/>
          <p:cNvCxnSpPr>
            <a:stCxn id="5127" idx="0"/>
            <a:endCxn id="5174" idx="1"/>
          </p:cNvCxnSpPr>
          <p:nvPr/>
        </p:nvCxnSpPr>
        <p:spPr>
          <a:xfrm rot="-5400000">
            <a:off x="7840259" y="1941780"/>
            <a:ext cx="187800" cy="9081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94" name="Google Shape;5294;p38"/>
          <p:cNvCxnSpPr>
            <a:endCxn id="5168" idx="3"/>
          </p:cNvCxnSpPr>
          <p:nvPr/>
        </p:nvCxnSpPr>
        <p:spPr>
          <a:xfrm rot="-5400000">
            <a:off x="7667501" y="1603422"/>
            <a:ext cx="1276500" cy="779100"/>
          </a:xfrm>
          <a:prstGeom prst="bentConnector4">
            <a:avLst>
              <a:gd name="adj1" fmla="val 12038"/>
              <a:gd name="adj2" fmla="val 113041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95" name="Google Shape;5295;p38"/>
          <p:cNvCxnSpPr>
            <a:stCxn id="5128" idx="3"/>
          </p:cNvCxnSpPr>
          <p:nvPr/>
        </p:nvCxnSpPr>
        <p:spPr>
          <a:xfrm>
            <a:off x="7632807" y="2628230"/>
            <a:ext cx="295200" cy="3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96" name="Google Shape;5296;p38"/>
          <p:cNvCxnSpPr>
            <a:stCxn id="5138" idx="3"/>
            <a:endCxn id="5164" idx="1"/>
          </p:cNvCxnSpPr>
          <p:nvPr/>
        </p:nvCxnSpPr>
        <p:spPr>
          <a:xfrm rot="10800000" flipH="1">
            <a:off x="7867868" y="975417"/>
            <a:ext cx="522000" cy="6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97" name="Google Shape;5297;p38"/>
          <p:cNvCxnSpPr>
            <a:stCxn id="5132" idx="3"/>
            <a:endCxn id="5165" idx="1"/>
          </p:cNvCxnSpPr>
          <p:nvPr/>
        </p:nvCxnSpPr>
        <p:spPr>
          <a:xfrm rot="10800000" flipH="1">
            <a:off x="7874321" y="1068025"/>
            <a:ext cx="515700" cy="251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98" name="Google Shape;5298;p38"/>
          <p:cNvCxnSpPr>
            <a:stCxn id="5134" idx="3"/>
            <a:endCxn id="5166" idx="1"/>
          </p:cNvCxnSpPr>
          <p:nvPr/>
        </p:nvCxnSpPr>
        <p:spPr>
          <a:xfrm rot="10800000" flipH="1">
            <a:off x="7871565" y="1163462"/>
            <a:ext cx="518400" cy="508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299" name="Google Shape;5299;p38"/>
          <p:cNvCxnSpPr>
            <a:stCxn id="5136" idx="3"/>
            <a:endCxn id="5167" idx="1"/>
          </p:cNvCxnSpPr>
          <p:nvPr/>
        </p:nvCxnSpPr>
        <p:spPr>
          <a:xfrm rot="10800000" flipH="1">
            <a:off x="7876318" y="1255928"/>
            <a:ext cx="513600" cy="744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00" name="Google Shape;5300;p38"/>
          <p:cNvCxnSpPr>
            <a:stCxn id="5139" idx="3"/>
            <a:endCxn id="5169" idx="1"/>
          </p:cNvCxnSpPr>
          <p:nvPr/>
        </p:nvCxnSpPr>
        <p:spPr>
          <a:xfrm>
            <a:off x="7870634" y="1073750"/>
            <a:ext cx="517500" cy="756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01" name="Google Shape;5301;p38"/>
          <p:cNvCxnSpPr>
            <a:stCxn id="5133" idx="3"/>
            <a:endCxn id="5170" idx="1"/>
          </p:cNvCxnSpPr>
          <p:nvPr/>
        </p:nvCxnSpPr>
        <p:spPr>
          <a:xfrm>
            <a:off x="7872324" y="1411458"/>
            <a:ext cx="516000" cy="511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02" name="Google Shape;5302;p38"/>
          <p:cNvCxnSpPr>
            <a:stCxn id="5135" idx="3"/>
            <a:endCxn id="5171" idx="1"/>
          </p:cNvCxnSpPr>
          <p:nvPr/>
        </p:nvCxnSpPr>
        <p:spPr>
          <a:xfrm>
            <a:off x="7869568" y="1764595"/>
            <a:ext cx="518700" cy="253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03" name="Google Shape;5303;p38"/>
          <p:cNvCxnSpPr>
            <a:stCxn id="5137" idx="3"/>
            <a:endCxn id="5172" idx="1"/>
          </p:cNvCxnSpPr>
          <p:nvPr/>
        </p:nvCxnSpPr>
        <p:spPr>
          <a:xfrm>
            <a:off x="7874321" y="2092561"/>
            <a:ext cx="513900" cy="18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04" name="Google Shape;5304;p38"/>
          <p:cNvCxnSpPr>
            <a:stCxn id="5142" idx="1"/>
            <a:endCxn id="5150" idx="3"/>
          </p:cNvCxnSpPr>
          <p:nvPr/>
        </p:nvCxnSpPr>
        <p:spPr>
          <a:xfrm flipH="1">
            <a:off x="6663614" y="4198197"/>
            <a:ext cx="438000" cy="386700"/>
          </a:xfrm>
          <a:prstGeom prst="bentConnector3">
            <a:avLst>
              <a:gd name="adj1" fmla="val 2487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05" name="Google Shape;5305;p38"/>
          <p:cNvCxnSpPr>
            <a:stCxn id="5143" idx="1"/>
            <a:endCxn id="5158" idx="3"/>
          </p:cNvCxnSpPr>
          <p:nvPr/>
        </p:nvCxnSpPr>
        <p:spPr>
          <a:xfrm flipH="1">
            <a:off x="6663417" y="4290529"/>
            <a:ext cx="436200" cy="1106100"/>
          </a:xfrm>
          <a:prstGeom prst="bentConnector3">
            <a:avLst>
              <a:gd name="adj1" fmla="val 6747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06" name="Google Shape;5306;p38"/>
          <p:cNvCxnSpPr>
            <a:stCxn id="5146" idx="3"/>
            <a:endCxn id="5197" idx="1"/>
          </p:cNvCxnSpPr>
          <p:nvPr/>
        </p:nvCxnSpPr>
        <p:spPr>
          <a:xfrm rot="10800000" flipH="1">
            <a:off x="6663582" y="4671099"/>
            <a:ext cx="1731600" cy="10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07" name="Google Shape;5307;p38"/>
          <p:cNvCxnSpPr>
            <a:stCxn id="5156" idx="3"/>
            <a:endCxn id="5198" idx="1"/>
          </p:cNvCxnSpPr>
          <p:nvPr/>
        </p:nvCxnSpPr>
        <p:spPr>
          <a:xfrm rot="10800000" flipH="1">
            <a:off x="6663392" y="4763304"/>
            <a:ext cx="1731900" cy="730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08" name="Google Shape;5308;p38"/>
          <p:cNvCxnSpPr>
            <a:stCxn id="5147" idx="3"/>
            <a:endCxn id="5206" idx="1"/>
          </p:cNvCxnSpPr>
          <p:nvPr/>
        </p:nvCxnSpPr>
        <p:spPr>
          <a:xfrm>
            <a:off x="6663582" y="4774233"/>
            <a:ext cx="1730400" cy="717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09" name="Google Shape;5309;p38"/>
          <p:cNvCxnSpPr>
            <a:stCxn id="5157" idx="3"/>
            <a:endCxn id="5205" idx="1"/>
          </p:cNvCxnSpPr>
          <p:nvPr/>
        </p:nvCxnSpPr>
        <p:spPr>
          <a:xfrm rot="10800000" flipH="1">
            <a:off x="6663392" y="5583736"/>
            <a:ext cx="1731900" cy="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10" name="Google Shape;5310;p38"/>
          <p:cNvCxnSpPr>
            <a:stCxn id="5151" idx="3"/>
            <a:endCxn id="5162" idx="1"/>
          </p:cNvCxnSpPr>
          <p:nvPr/>
        </p:nvCxnSpPr>
        <p:spPr>
          <a:xfrm>
            <a:off x="6663772" y="4865406"/>
            <a:ext cx="469200" cy="1111800"/>
          </a:xfrm>
          <a:prstGeom prst="bentConnector3">
            <a:avLst>
              <a:gd name="adj1" fmla="val 19329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11" name="Google Shape;5311;p38"/>
          <p:cNvCxnSpPr>
            <a:stCxn id="5159" idx="3"/>
            <a:endCxn id="5163" idx="1"/>
          </p:cNvCxnSpPr>
          <p:nvPr/>
        </p:nvCxnSpPr>
        <p:spPr>
          <a:xfrm>
            <a:off x="6663582" y="5677309"/>
            <a:ext cx="471000" cy="385800"/>
          </a:xfrm>
          <a:prstGeom prst="bentConnector3">
            <a:avLst>
              <a:gd name="adj1" fmla="val 9539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12" name="Google Shape;5312;p38"/>
          <p:cNvSpPr/>
          <p:nvPr/>
        </p:nvSpPr>
        <p:spPr>
          <a:xfrm rot="5400000">
            <a:off x="6178296" y="4984963"/>
            <a:ext cx="45719" cy="273149"/>
          </a:xfrm>
          <a:prstGeom prst="ellipse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5313" name="Google Shape;5313;p38"/>
          <p:cNvCxnSpPr/>
          <p:nvPr/>
        </p:nvCxnSpPr>
        <p:spPr>
          <a:xfrm flipH="1">
            <a:off x="6126587" y="4966384"/>
            <a:ext cx="1753" cy="325359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14" name="Google Shape;5314;p38"/>
          <p:cNvCxnSpPr/>
          <p:nvPr/>
        </p:nvCxnSpPr>
        <p:spPr>
          <a:xfrm flipH="1">
            <a:off x="6168917" y="4966384"/>
            <a:ext cx="1753" cy="325359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15" name="Google Shape;5315;p38"/>
          <p:cNvCxnSpPr/>
          <p:nvPr/>
        </p:nvCxnSpPr>
        <p:spPr>
          <a:xfrm flipH="1">
            <a:off x="6262043" y="4966384"/>
            <a:ext cx="1753" cy="325359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16" name="Google Shape;5316;p38"/>
          <p:cNvCxnSpPr/>
          <p:nvPr/>
        </p:nvCxnSpPr>
        <p:spPr>
          <a:xfrm flipH="1">
            <a:off x="6215480" y="4966384"/>
            <a:ext cx="1753" cy="325359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17" name="Google Shape;5317;p38"/>
          <p:cNvCxnSpPr/>
          <p:nvPr/>
        </p:nvCxnSpPr>
        <p:spPr>
          <a:xfrm flipH="1">
            <a:off x="8834882" y="4867733"/>
            <a:ext cx="2385" cy="9805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18" name="Google Shape;5318;p38"/>
          <p:cNvCxnSpPr/>
          <p:nvPr/>
        </p:nvCxnSpPr>
        <p:spPr>
          <a:xfrm>
            <a:off x="8834882" y="5058116"/>
            <a:ext cx="0" cy="138819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19" name="Google Shape;5319;p38"/>
          <p:cNvCxnSpPr/>
          <p:nvPr/>
        </p:nvCxnSpPr>
        <p:spPr>
          <a:xfrm>
            <a:off x="8834882" y="5289268"/>
            <a:ext cx="2384" cy="94808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20" name="Google Shape;5320;p38"/>
          <p:cNvCxnSpPr/>
          <p:nvPr/>
        </p:nvCxnSpPr>
        <p:spPr>
          <a:xfrm flipH="1">
            <a:off x="8902610" y="4867733"/>
            <a:ext cx="2385" cy="9805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21" name="Google Shape;5321;p38"/>
          <p:cNvCxnSpPr/>
          <p:nvPr/>
        </p:nvCxnSpPr>
        <p:spPr>
          <a:xfrm>
            <a:off x="8902610" y="5058116"/>
            <a:ext cx="0" cy="138819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22" name="Google Shape;5322;p38"/>
          <p:cNvCxnSpPr/>
          <p:nvPr/>
        </p:nvCxnSpPr>
        <p:spPr>
          <a:xfrm>
            <a:off x="8902610" y="5289268"/>
            <a:ext cx="2384" cy="94808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23" name="Google Shape;5323;p38"/>
          <p:cNvCxnSpPr>
            <a:stCxn id="5191" idx="3"/>
            <a:endCxn id="5221" idx="1"/>
          </p:cNvCxnSpPr>
          <p:nvPr/>
        </p:nvCxnSpPr>
        <p:spPr>
          <a:xfrm rot="10800000" flipH="1">
            <a:off x="9345614" y="4195836"/>
            <a:ext cx="1366500" cy="290400"/>
          </a:xfrm>
          <a:prstGeom prst="bentConnector3">
            <a:avLst>
              <a:gd name="adj1" fmla="val 4899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24" name="Google Shape;5324;p38"/>
          <p:cNvCxnSpPr>
            <a:stCxn id="5192" idx="3"/>
            <a:endCxn id="5223" idx="1"/>
          </p:cNvCxnSpPr>
          <p:nvPr/>
        </p:nvCxnSpPr>
        <p:spPr>
          <a:xfrm rot="10800000" flipH="1">
            <a:off x="9345614" y="4537170"/>
            <a:ext cx="1366500" cy="414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25" name="Google Shape;5325;p38"/>
          <p:cNvCxnSpPr>
            <a:stCxn id="5193" idx="3"/>
            <a:endCxn id="5225" idx="1"/>
          </p:cNvCxnSpPr>
          <p:nvPr/>
        </p:nvCxnSpPr>
        <p:spPr>
          <a:xfrm>
            <a:off x="9345614" y="4674181"/>
            <a:ext cx="1364400" cy="2013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26" name="Google Shape;5326;p38"/>
          <p:cNvCxnSpPr>
            <a:stCxn id="5194" idx="3"/>
            <a:endCxn id="5227" idx="1"/>
          </p:cNvCxnSpPr>
          <p:nvPr/>
        </p:nvCxnSpPr>
        <p:spPr>
          <a:xfrm>
            <a:off x="9345614" y="4766515"/>
            <a:ext cx="1373400" cy="439500"/>
          </a:xfrm>
          <a:prstGeom prst="bentConnector3">
            <a:avLst>
              <a:gd name="adj1" fmla="val 45679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27" name="Google Shape;5327;p38"/>
          <p:cNvCxnSpPr>
            <a:stCxn id="5195" idx="3"/>
            <a:endCxn id="5229" idx="1"/>
          </p:cNvCxnSpPr>
          <p:nvPr/>
        </p:nvCxnSpPr>
        <p:spPr>
          <a:xfrm>
            <a:off x="9345614" y="4865406"/>
            <a:ext cx="1373100" cy="751500"/>
          </a:xfrm>
          <a:prstGeom prst="bentConnector3">
            <a:avLst>
              <a:gd name="adj1" fmla="val 4136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28" name="Google Shape;5328;p38"/>
          <p:cNvCxnSpPr>
            <a:stCxn id="5196" idx="3"/>
            <a:endCxn id="5230" idx="1"/>
          </p:cNvCxnSpPr>
          <p:nvPr/>
        </p:nvCxnSpPr>
        <p:spPr>
          <a:xfrm>
            <a:off x="9345614" y="4957738"/>
            <a:ext cx="1375800" cy="1019700"/>
          </a:xfrm>
          <a:prstGeom prst="bentConnector3">
            <a:avLst>
              <a:gd name="adj1" fmla="val 36768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29" name="Google Shape;5329;p38"/>
          <p:cNvCxnSpPr>
            <a:stCxn id="5199" idx="3"/>
            <a:endCxn id="5222" idx="1"/>
          </p:cNvCxnSpPr>
          <p:nvPr/>
        </p:nvCxnSpPr>
        <p:spPr>
          <a:xfrm rot="10800000" flipH="1">
            <a:off x="9345614" y="4289659"/>
            <a:ext cx="1366500" cy="1017000"/>
          </a:xfrm>
          <a:prstGeom prst="bentConnector3">
            <a:avLst>
              <a:gd name="adj1" fmla="val 55244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30" name="Google Shape;5330;p38"/>
          <p:cNvCxnSpPr>
            <a:stCxn id="5200" idx="3"/>
            <a:endCxn id="5224" idx="1"/>
          </p:cNvCxnSpPr>
          <p:nvPr/>
        </p:nvCxnSpPr>
        <p:spPr>
          <a:xfrm rot="10800000" flipH="1">
            <a:off x="9345614" y="4630992"/>
            <a:ext cx="1366500" cy="768000"/>
          </a:xfrm>
          <a:prstGeom prst="bentConnector3">
            <a:avLst>
              <a:gd name="adj1" fmla="val 6331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31" name="Google Shape;5331;p38"/>
          <p:cNvCxnSpPr>
            <a:stCxn id="5201" idx="3"/>
            <a:endCxn id="5226" idx="1"/>
          </p:cNvCxnSpPr>
          <p:nvPr/>
        </p:nvCxnSpPr>
        <p:spPr>
          <a:xfrm rot="10800000" flipH="1">
            <a:off x="9345614" y="4969304"/>
            <a:ext cx="1364400" cy="525300"/>
          </a:xfrm>
          <a:prstGeom prst="bentConnector3">
            <a:avLst>
              <a:gd name="adj1" fmla="val 6861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32" name="Google Shape;5332;p38"/>
          <p:cNvCxnSpPr>
            <a:stCxn id="5202" idx="3"/>
            <a:endCxn id="5228" idx="1"/>
          </p:cNvCxnSpPr>
          <p:nvPr/>
        </p:nvCxnSpPr>
        <p:spPr>
          <a:xfrm rot="10800000" flipH="1">
            <a:off x="9345614" y="5299536"/>
            <a:ext cx="1373400" cy="287400"/>
          </a:xfrm>
          <a:prstGeom prst="bentConnector3">
            <a:avLst>
              <a:gd name="adj1" fmla="val 73729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33" name="Google Shape;5333;p38"/>
          <p:cNvCxnSpPr>
            <a:stCxn id="5204" idx="3"/>
            <a:endCxn id="5231" idx="1"/>
          </p:cNvCxnSpPr>
          <p:nvPr/>
        </p:nvCxnSpPr>
        <p:spPr>
          <a:xfrm>
            <a:off x="9345614" y="5778161"/>
            <a:ext cx="1376700" cy="291600"/>
          </a:xfrm>
          <a:prstGeom prst="bentConnector3">
            <a:avLst>
              <a:gd name="adj1" fmla="val 7259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34" name="Google Shape;5334;p38"/>
          <p:cNvCxnSpPr>
            <a:stCxn id="5203" idx="3"/>
            <a:endCxn id="5229" idx="2"/>
          </p:cNvCxnSpPr>
          <p:nvPr/>
        </p:nvCxnSpPr>
        <p:spPr>
          <a:xfrm rot="10800000" flipH="1">
            <a:off x="9345614" y="5663027"/>
            <a:ext cx="1496400" cy="228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35" name="Google Shape;5335;p38"/>
          <p:cNvCxnSpPr/>
          <p:nvPr/>
        </p:nvCxnSpPr>
        <p:spPr>
          <a:xfrm rot="-5400000">
            <a:off x="8421341" y="1774447"/>
            <a:ext cx="1114200" cy="497100"/>
          </a:xfrm>
          <a:prstGeom prst="bentConnector3">
            <a:avLst>
              <a:gd name="adj1" fmla="val 94074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36" name="Google Shape;5336;p38"/>
          <p:cNvCxnSpPr>
            <a:stCxn id="5189" idx="0"/>
            <a:endCxn id="5188" idx="2"/>
          </p:cNvCxnSpPr>
          <p:nvPr/>
        </p:nvCxnSpPr>
        <p:spPr>
          <a:xfrm rot="-5400000">
            <a:off x="8983910" y="2371147"/>
            <a:ext cx="250200" cy="1677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37" name="Google Shape;5337;p38"/>
          <p:cNvCxnSpPr>
            <a:stCxn id="5175" idx="3"/>
            <a:endCxn id="5209" idx="1"/>
          </p:cNvCxnSpPr>
          <p:nvPr/>
        </p:nvCxnSpPr>
        <p:spPr>
          <a:xfrm>
            <a:off x="9350129" y="850687"/>
            <a:ext cx="1359000" cy="197100"/>
          </a:xfrm>
          <a:prstGeom prst="bentConnector3">
            <a:avLst>
              <a:gd name="adj1" fmla="val 9298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38" name="Google Shape;5338;p38"/>
          <p:cNvCxnSpPr>
            <a:stCxn id="5176" idx="3"/>
            <a:endCxn id="5211" idx="1"/>
          </p:cNvCxnSpPr>
          <p:nvPr/>
        </p:nvCxnSpPr>
        <p:spPr>
          <a:xfrm>
            <a:off x="9350129" y="943020"/>
            <a:ext cx="1359000" cy="446100"/>
          </a:xfrm>
          <a:prstGeom prst="bentConnector3">
            <a:avLst>
              <a:gd name="adj1" fmla="val 88622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39" name="Google Shape;5339;p38"/>
          <p:cNvCxnSpPr>
            <a:stCxn id="5177" idx="3"/>
            <a:endCxn id="5213" idx="1"/>
          </p:cNvCxnSpPr>
          <p:nvPr/>
        </p:nvCxnSpPr>
        <p:spPr>
          <a:xfrm>
            <a:off x="9350129" y="1038632"/>
            <a:ext cx="1356900" cy="689100"/>
          </a:xfrm>
          <a:prstGeom prst="bentConnector3">
            <a:avLst>
              <a:gd name="adj1" fmla="val 83694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40" name="Google Shape;5340;p38"/>
          <p:cNvCxnSpPr>
            <a:stCxn id="5178" idx="3"/>
            <a:endCxn id="5215" idx="1"/>
          </p:cNvCxnSpPr>
          <p:nvPr/>
        </p:nvCxnSpPr>
        <p:spPr>
          <a:xfrm>
            <a:off x="9350129" y="1130965"/>
            <a:ext cx="1365900" cy="927000"/>
          </a:xfrm>
          <a:prstGeom prst="bentConnector3">
            <a:avLst>
              <a:gd name="adj1" fmla="val 77888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41" name="Google Shape;5341;p38"/>
          <p:cNvCxnSpPr>
            <a:stCxn id="5179" idx="3"/>
            <a:endCxn id="5217" idx="1"/>
          </p:cNvCxnSpPr>
          <p:nvPr/>
        </p:nvCxnSpPr>
        <p:spPr>
          <a:xfrm>
            <a:off x="9350129" y="1229855"/>
            <a:ext cx="1392600" cy="1200300"/>
          </a:xfrm>
          <a:prstGeom prst="bentConnector3">
            <a:avLst>
              <a:gd name="adj1" fmla="val 70974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42" name="Google Shape;5342;p38"/>
          <p:cNvCxnSpPr>
            <a:stCxn id="5180" idx="3"/>
            <a:endCxn id="5219" idx="1"/>
          </p:cNvCxnSpPr>
          <p:nvPr/>
        </p:nvCxnSpPr>
        <p:spPr>
          <a:xfrm>
            <a:off x="9350129" y="1322188"/>
            <a:ext cx="1388100" cy="1455300"/>
          </a:xfrm>
          <a:prstGeom prst="bentConnector3">
            <a:avLst>
              <a:gd name="adj1" fmla="val 6494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43" name="Google Shape;5343;p38"/>
          <p:cNvCxnSpPr>
            <a:stCxn id="5182" idx="3"/>
            <a:endCxn id="5210" idx="1"/>
          </p:cNvCxnSpPr>
          <p:nvPr/>
        </p:nvCxnSpPr>
        <p:spPr>
          <a:xfrm rot="10800000" flipH="1">
            <a:off x="9345614" y="1172067"/>
            <a:ext cx="1363500" cy="542700"/>
          </a:xfrm>
          <a:prstGeom prst="bentConnector3">
            <a:avLst>
              <a:gd name="adj1" fmla="val 6456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44" name="Google Shape;5344;p38"/>
          <p:cNvCxnSpPr>
            <a:stCxn id="5183" idx="3"/>
            <a:endCxn id="5212" idx="1"/>
          </p:cNvCxnSpPr>
          <p:nvPr/>
        </p:nvCxnSpPr>
        <p:spPr>
          <a:xfrm rot="10800000" flipH="1">
            <a:off x="9345614" y="1482800"/>
            <a:ext cx="1363500" cy="324300"/>
          </a:xfrm>
          <a:prstGeom prst="bentConnector3">
            <a:avLst>
              <a:gd name="adj1" fmla="val 10876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45" name="Google Shape;5345;p38"/>
          <p:cNvCxnSpPr>
            <a:stCxn id="5184" idx="3"/>
            <a:endCxn id="5214" idx="1"/>
          </p:cNvCxnSpPr>
          <p:nvPr/>
        </p:nvCxnSpPr>
        <p:spPr>
          <a:xfrm rot="10800000" flipH="1">
            <a:off x="9345614" y="1821413"/>
            <a:ext cx="1361400" cy="81300"/>
          </a:xfrm>
          <a:prstGeom prst="bentConnector3">
            <a:avLst>
              <a:gd name="adj1" fmla="val 1641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46" name="Google Shape;5346;p38"/>
          <p:cNvCxnSpPr>
            <a:stCxn id="5185" idx="3"/>
            <a:endCxn id="5216" idx="1"/>
          </p:cNvCxnSpPr>
          <p:nvPr/>
        </p:nvCxnSpPr>
        <p:spPr>
          <a:xfrm>
            <a:off x="9345614" y="1995045"/>
            <a:ext cx="1370400" cy="156600"/>
          </a:xfrm>
          <a:prstGeom prst="bentConnector3">
            <a:avLst>
              <a:gd name="adj1" fmla="val 1570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47" name="Google Shape;5347;p38"/>
          <p:cNvCxnSpPr>
            <a:stCxn id="5186" idx="3"/>
            <a:endCxn id="5218" idx="1"/>
          </p:cNvCxnSpPr>
          <p:nvPr/>
        </p:nvCxnSpPr>
        <p:spPr>
          <a:xfrm>
            <a:off x="9345614" y="2093936"/>
            <a:ext cx="1395000" cy="428400"/>
          </a:xfrm>
          <a:prstGeom prst="bentConnector3">
            <a:avLst>
              <a:gd name="adj1" fmla="val 1055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348" name="Google Shape;5348;p38"/>
          <p:cNvCxnSpPr>
            <a:stCxn id="5187" idx="3"/>
            <a:endCxn id="5220" idx="1"/>
          </p:cNvCxnSpPr>
          <p:nvPr/>
        </p:nvCxnSpPr>
        <p:spPr>
          <a:xfrm>
            <a:off x="9345614" y="2186269"/>
            <a:ext cx="1390800" cy="683700"/>
          </a:xfrm>
          <a:prstGeom prst="bentConnector3">
            <a:avLst>
              <a:gd name="adj1" fmla="val 6164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349" name="Google Shape;5349;p38"/>
          <p:cNvSpPr txBox="1"/>
          <p:nvPr/>
        </p:nvSpPr>
        <p:spPr>
          <a:xfrm>
            <a:off x="54063" y="3158534"/>
            <a:ext cx="937251" cy="5539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BFBF"/>
              </a:buClr>
              <a:buSzPts val="1000"/>
              <a:buFont typeface="Calibri"/>
              <a:buNone/>
            </a:pPr>
            <a:r>
              <a:rPr lang="en-US" sz="1000" b="1" i="0" u="none" strike="noStrike" cap="none">
                <a:solidFill>
                  <a:srgbClr val="BFBFBF"/>
                </a:solidFill>
                <a:latin typeface="Calibri"/>
                <a:ea typeface="Calibri"/>
                <a:cs typeface="Calibri"/>
                <a:sym typeface="Calibri"/>
              </a:rPr>
              <a:t>TO THE ENTERPRISE EDGE</a:t>
            </a:r>
            <a:endParaRPr/>
          </a:p>
        </p:txBody>
      </p:sp>
      <p:sp>
        <p:nvSpPr>
          <p:cNvPr id="5350" name="Google Shape;5350;p38"/>
          <p:cNvSpPr txBox="1"/>
          <p:nvPr/>
        </p:nvSpPr>
        <p:spPr>
          <a:xfrm>
            <a:off x="1967555" y="2978385"/>
            <a:ext cx="307007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10.16.11.2/30</a:t>
            </a:r>
            <a:endParaRPr/>
          </a:p>
        </p:txBody>
      </p:sp>
      <p:sp>
        <p:nvSpPr>
          <p:cNvPr id="5351" name="Google Shape;5351;p38"/>
          <p:cNvSpPr txBox="1"/>
          <p:nvPr/>
        </p:nvSpPr>
        <p:spPr>
          <a:xfrm>
            <a:off x="1967125" y="3232668"/>
            <a:ext cx="307007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10.16.11.6/30</a:t>
            </a:r>
            <a:endParaRPr/>
          </a:p>
        </p:txBody>
      </p:sp>
      <p:sp>
        <p:nvSpPr>
          <p:cNvPr id="5352" name="Google Shape;5352;p38"/>
          <p:cNvSpPr txBox="1"/>
          <p:nvPr/>
        </p:nvSpPr>
        <p:spPr>
          <a:xfrm>
            <a:off x="1973818" y="3566531"/>
            <a:ext cx="307007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10.16.12.2/30</a:t>
            </a:r>
            <a:endParaRPr/>
          </a:p>
        </p:txBody>
      </p:sp>
      <p:sp>
        <p:nvSpPr>
          <p:cNvPr id="5353" name="Google Shape;5353;p38"/>
          <p:cNvSpPr txBox="1"/>
          <p:nvPr/>
        </p:nvSpPr>
        <p:spPr>
          <a:xfrm>
            <a:off x="1973401" y="3826759"/>
            <a:ext cx="307007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10.16.12.6/30</a:t>
            </a:r>
            <a:endParaRPr/>
          </a:p>
        </p:txBody>
      </p:sp>
      <p:sp>
        <p:nvSpPr>
          <p:cNvPr id="5354" name="Google Shape;5354;p38"/>
          <p:cNvSpPr txBox="1"/>
          <p:nvPr/>
        </p:nvSpPr>
        <p:spPr>
          <a:xfrm>
            <a:off x="3200801" y="2971011"/>
            <a:ext cx="307007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10.16.11.1/30</a:t>
            </a:r>
            <a:endParaRPr/>
          </a:p>
        </p:txBody>
      </p:sp>
      <p:sp>
        <p:nvSpPr>
          <p:cNvPr id="5355" name="Google Shape;5355;p38"/>
          <p:cNvSpPr txBox="1"/>
          <p:nvPr/>
        </p:nvSpPr>
        <p:spPr>
          <a:xfrm>
            <a:off x="3202917" y="3231985"/>
            <a:ext cx="307007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10.16.11.5/30</a:t>
            </a:r>
            <a:endParaRPr/>
          </a:p>
        </p:txBody>
      </p:sp>
      <p:sp>
        <p:nvSpPr>
          <p:cNvPr id="5356" name="Google Shape;5356;p38"/>
          <p:cNvSpPr txBox="1"/>
          <p:nvPr/>
        </p:nvSpPr>
        <p:spPr>
          <a:xfrm>
            <a:off x="3202917" y="3570869"/>
            <a:ext cx="307007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10.16.12.1/30</a:t>
            </a:r>
            <a:endParaRPr/>
          </a:p>
        </p:txBody>
      </p:sp>
      <p:sp>
        <p:nvSpPr>
          <p:cNvPr id="5357" name="Google Shape;5357;p38"/>
          <p:cNvSpPr txBox="1"/>
          <p:nvPr/>
        </p:nvSpPr>
        <p:spPr>
          <a:xfrm>
            <a:off x="3203992" y="3823122"/>
            <a:ext cx="307007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10.16.12.5/30</a:t>
            </a:r>
            <a:endParaRPr/>
          </a:p>
        </p:txBody>
      </p:sp>
      <p:sp>
        <p:nvSpPr>
          <p:cNvPr id="5358" name="Google Shape;5358;p38"/>
          <p:cNvSpPr txBox="1"/>
          <p:nvPr/>
        </p:nvSpPr>
        <p:spPr>
          <a:xfrm>
            <a:off x="4068364" y="2885256"/>
            <a:ext cx="307007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10.16.11.9/30</a:t>
            </a:r>
            <a:endParaRPr/>
          </a:p>
        </p:txBody>
      </p:sp>
      <p:sp>
        <p:nvSpPr>
          <p:cNvPr id="5359" name="Google Shape;5359;p38"/>
          <p:cNvSpPr txBox="1"/>
          <p:nvPr/>
        </p:nvSpPr>
        <p:spPr>
          <a:xfrm>
            <a:off x="4059174" y="2981693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10.16.11.13/30</a:t>
            </a:r>
            <a:endParaRPr/>
          </a:p>
        </p:txBody>
      </p:sp>
      <p:sp>
        <p:nvSpPr>
          <p:cNvPr id="5360" name="Google Shape;5360;p38"/>
          <p:cNvSpPr txBox="1"/>
          <p:nvPr/>
        </p:nvSpPr>
        <p:spPr>
          <a:xfrm>
            <a:off x="4055378" y="3170103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10.16.11.21/30</a:t>
            </a:r>
            <a:endParaRPr/>
          </a:p>
        </p:txBody>
      </p:sp>
      <p:sp>
        <p:nvSpPr>
          <p:cNvPr id="5361" name="Google Shape;5361;p38"/>
          <p:cNvSpPr txBox="1"/>
          <p:nvPr/>
        </p:nvSpPr>
        <p:spPr>
          <a:xfrm>
            <a:off x="4058368" y="3253210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10.16.11.25/30</a:t>
            </a:r>
            <a:endParaRPr/>
          </a:p>
        </p:txBody>
      </p:sp>
      <p:sp>
        <p:nvSpPr>
          <p:cNvPr id="5362" name="Google Shape;5362;p38"/>
          <p:cNvSpPr txBox="1"/>
          <p:nvPr/>
        </p:nvSpPr>
        <p:spPr>
          <a:xfrm>
            <a:off x="4055632" y="3080019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10.16.11.17/30</a:t>
            </a:r>
            <a:endParaRPr/>
          </a:p>
        </p:txBody>
      </p:sp>
      <p:sp>
        <p:nvSpPr>
          <p:cNvPr id="5363" name="Google Shape;5363;p38"/>
          <p:cNvSpPr txBox="1"/>
          <p:nvPr/>
        </p:nvSpPr>
        <p:spPr>
          <a:xfrm>
            <a:off x="4051769" y="3596002"/>
            <a:ext cx="307007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10.16.12.9/30</a:t>
            </a:r>
            <a:endParaRPr/>
          </a:p>
        </p:txBody>
      </p:sp>
      <p:sp>
        <p:nvSpPr>
          <p:cNvPr id="5364" name="Google Shape;5364;p38"/>
          <p:cNvSpPr txBox="1"/>
          <p:nvPr/>
        </p:nvSpPr>
        <p:spPr>
          <a:xfrm>
            <a:off x="4055377" y="3683745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10.16.12.13/30</a:t>
            </a:r>
            <a:endParaRPr/>
          </a:p>
        </p:txBody>
      </p:sp>
      <p:sp>
        <p:nvSpPr>
          <p:cNvPr id="5365" name="Google Shape;5365;p38"/>
          <p:cNvSpPr txBox="1"/>
          <p:nvPr/>
        </p:nvSpPr>
        <p:spPr>
          <a:xfrm>
            <a:off x="4064246" y="3879599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10.16.12.21/30</a:t>
            </a:r>
            <a:endParaRPr/>
          </a:p>
        </p:txBody>
      </p:sp>
      <p:sp>
        <p:nvSpPr>
          <p:cNvPr id="5366" name="Google Shape;5366;p38"/>
          <p:cNvSpPr txBox="1"/>
          <p:nvPr/>
        </p:nvSpPr>
        <p:spPr>
          <a:xfrm>
            <a:off x="4055377" y="3496437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10.16.12.25/30</a:t>
            </a:r>
            <a:endParaRPr/>
          </a:p>
        </p:txBody>
      </p:sp>
      <p:sp>
        <p:nvSpPr>
          <p:cNvPr id="5367" name="Google Shape;5367;p38"/>
          <p:cNvSpPr txBox="1"/>
          <p:nvPr/>
        </p:nvSpPr>
        <p:spPr>
          <a:xfrm>
            <a:off x="4057418" y="3782752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10.16.12.17/30</a:t>
            </a:r>
            <a:endParaRPr/>
          </a:p>
        </p:txBody>
      </p:sp>
      <p:sp>
        <p:nvSpPr>
          <p:cNvPr id="5368" name="Google Shape;5368;p38"/>
          <p:cNvSpPr txBox="1"/>
          <p:nvPr/>
        </p:nvSpPr>
        <p:spPr>
          <a:xfrm>
            <a:off x="4385909" y="1039062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10.16.11.10/30</a:t>
            </a:r>
            <a:endParaRPr/>
          </a:p>
        </p:txBody>
      </p:sp>
      <p:sp>
        <p:nvSpPr>
          <p:cNvPr id="5369" name="Google Shape;5369;p38"/>
          <p:cNvSpPr txBox="1"/>
          <p:nvPr/>
        </p:nvSpPr>
        <p:spPr>
          <a:xfrm>
            <a:off x="4385521" y="1307700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10.16.12.10/30</a:t>
            </a:r>
            <a:endParaRPr/>
          </a:p>
        </p:txBody>
      </p:sp>
      <p:sp>
        <p:nvSpPr>
          <p:cNvPr id="5370" name="Google Shape;5370;p38"/>
          <p:cNvSpPr txBox="1"/>
          <p:nvPr/>
        </p:nvSpPr>
        <p:spPr>
          <a:xfrm>
            <a:off x="4385520" y="1872420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10.16.11.14/30</a:t>
            </a:r>
            <a:endParaRPr/>
          </a:p>
        </p:txBody>
      </p:sp>
      <p:sp>
        <p:nvSpPr>
          <p:cNvPr id="5371" name="Google Shape;5371;p38"/>
          <p:cNvSpPr txBox="1"/>
          <p:nvPr/>
        </p:nvSpPr>
        <p:spPr>
          <a:xfrm>
            <a:off x="4387502" y="2144747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10.16.12.14/30</a:t>
            </a:r>
            <a:endParaRPr/>
          </a:p>
        </p:txBody>
      </p:sp>
      <p:sp>
        <p:nvSpPr>
          <p:cNvPr id="5372" name="Google Shape;5372;p38"/>
          <p:cNvSpPr txBox="1"/>
          <p:nvPr/>
        </p:nvSpPr>
        <p:spPr>
          <a:xfrm>
            <a:off x="5846972" y="3083911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10.16.11.26/30</a:t>
            </a:r>
            <a:endParaRPr/>
          </a:p>
        </p:txBody>
      </p:sp>
      <p:sp>
        <p:nvSpPr>
          <p:cNvPr id="5373" name="Google Shape;5373;p38"/>
          <p:cNvSpPr txBox="1"/>
          <p:nvPr/>
        </p:nvSpPr>
        <p:spPr>
          <a:xfrm>
            <a:off x="5351329" y="4613453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10.16.11.18/30</a:t>
            </a:r>
            <a:endParaRPr/>
          </a:p>
        </p:txBody>
      </p:sp>
      <p:sp>
        <p:nvSpPr>
          <p:cNvPr id="5374" name="Google Shape;5374;p38"/>
          <p:cNvSpPr txBox="1"/>
          <p:nvPr/>
        </p:nvSpPr>
        <p:spPr>
          <a:xfrm>
            <a:off x="5356279" y="4704959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10.16.12.18/30</a:t>
            </a:r>
            <a:endParaRPr/>
          </a:p>
        </p:txBody>
      </p:sp>
      <p:sp>
        <p:nvSpPr>
          <p:cNvPr id="5375" name="Google Shape;5375;p38"/>
          <p:cNvSpPr txBox="1"/>
          <p:nvPr/>
        </p:nvSpPr>
        <p:spPr>
          <a:xfrm>
            <a:off x="5362006" y="5421493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10.16.11.22/30</a:t>
            </a:r>
            <a:endParaRPr/>
          </a:p>
        </p:txBody>
      </p:sp>
      <p:sp>
        <p:nvSpPr>
          <p:cNvPr id="5376" name="Google Shape;5376;p38"/>
          <p:cNvSpPr txBox="1"/>
          <p:nvPr/>
        </p:nvSpPr>
        <p:spPr>
          <a:xfrm>
            <a:off x="5356278" y="5517273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10.16.12.22/30</a:t>
            </a:r>
            <a:endParaRPr/>
          </a:p>
        </p:txBody>
      </p:sp>
      <p:sp>
        <p:nvSpPr>
          <p:cNvPr id="5377" name="Google Shape;5377;p38"/>
          <p:cNvSpPr txBox="1"/>
          <p:nvPr/>
        </p:nvSpPr>
        <p:spPr>
          <a:xfrm>
            <a:off x="7497681" y="3080857"/>
            <a:ext cx="332655" cy="615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10.16.12.26/30</a:t>
            </a:r>
            <a:endParaRPr/>
          </a:p>
        </p:txBody>
      </p:sp>
      <p:pic>
        <p:nvPicPr>
          <p:cNvPr id="5378" name="Google Shape;5378;p38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973094" y="754850"/>
            <a:ext cx="347472" cy="304857"/>
          </a:xfrm>
          <a:prstGeom prst="rect">
            <a:avLst/>
          </a:prstGeom>
          <a:noFill/>
          <a:ln>
            <a:noFill/>
          </a:ln>
        </p:spPr>
      </p:pic>
      <p:pic>
        <p:nvPicPr>
          <p:cNvPr id="5379" name="Google Shape;5379;p3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642617" y="757955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80" name="Google Shape;5380;p38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11136" y="1894839"/>
            <a:ext cx="348278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81" name="Google Shape;5381;p38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658616" y="2183834"/>
            <a:ext cx="355765" cy="314509"/>
          </a:xfrm>
          <a:prstGeom prst="rect">
            <a:avLst/>
          </a:prstGeom>
          <a:noFill/>
          <a:ln>
            <a:noFill/>
          </a:ln>
        </p:spPr>
      </p:pic>
      <p:pic>
        <p:nvPicPr>
          <p:cNvPr id="5382" name="Google Shape;5382;p38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600299" y="2196591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83" name="Google Shape;5383;p38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1816303" y="106522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84" name="Google Shape;5384;p38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2312041" y="757955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85" name="Google Shape;5385;p38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1466232" y="106522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86" name="Google Shape;5386;p38"/>
          <p:cNvPicPr preferRelativeResize="0"/>
          <p:nvPr/>
        </p:nvPicPr>
        <p:blipFill rotWithShape="1">
          <a:blip r:embed="rId10">
            <a:alphaModFix/>
          </a:blip>
          <a:srcRect l="23999" t="25771" r="24399" b="25906"/>
          <a:stretch/>
        </p:blipFill>
        <p:spPr>
          <a:xfrm>
            <a:off x="1636162" y="2976148"/>
            <a:ext cx="34747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003" name="Google Shape;5003;p38"/>
          <p:cNvPicPr preferRelativeResize="0"/>
          <p:nvPr/>
        </p:nvPicPr>
        <p:blipFill rotWithShape="1">
          <a:blip r:embed="rId10">
            <a:alphaModFix/>
          </a:blip>
          <a:srcRect l="23999" t="25771" r="24399" b="25906"/>
          <a:stretch/>
        </p:blipFill>
        <p:spPr>
          <a:xfrm>
            <a:off x="1636162" y="3580101"/>
            <a:ext cx="34747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87" name="Google Shape;5387;p38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2600299" y="4359658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88" name="Google Shape;5388;p38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2311021" y="4661410"/>
            <a:ext cx="348278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89" name="Google Shape;5389;p38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1249833" y="4963162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0" name="Google Shape;5390;p38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1636162" y="5813040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1" name="Google Shape;5391;p38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1816303" y="5491922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2" name="Google Shape;5392;p38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1461157" y="5491922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3" name="Google Shape;5393;p38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2311021" y="5814706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4" name="Google Shape;5394;p38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973193" y="5810659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5" name="Google Shape;5395;p38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3497908" y="2191453"/>
            <a:ext cx="347472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5396" name="Google Shape;5396;p38"/>
          <p:cNvSpPr/>
          <p:nvPr/>
        </p:nvSpPr>
        <p:spPr>
          <a:xfrm>
            <a:off x="3497908" y="4359658"/>
            <a:ext cx="347472" cy="301752"/>
          </a:xfrm>
          <a:prstGeom prst="rect">
            <a:avLst/>
          </a:prstGeom>
          <a:noFill/>
          <a:ln>
            <a:noFill/>
          </a:ln>
        </p:spPr>
      </p:sp>
      <p:pic>
        <p:nvPicPr>
          <p:cNvPr id="5397" name="Google Shape;5397;p38"/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3497908" y="2976148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8" name="Google Shape;5398;p38"/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3497908" y="3574963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399" name="Google Shape;5399;p38"/>
          <p:cNvPicPr preferRelativeResize="0"/>
          <p:nvPr/>
        </p:nvPicPr>
        <p:blipFill rotWithShape="1">
          <a:blip r:embed="rId16">
            <a:alphaModFix/>
          </a:blip>
          <a:srcRect/>
          <a:stretch/>
        </p:blipFill>
        <p:spPr>
          <a:xfrm>
            <a:off x="6019634" y="4096708"/>
            <a:ext cx="347472" cy="30093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0" name="Google Shape;5400;p38"/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>
            <a:off x="6021750" y="1223533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1" name="Google Shape;5401;p38"/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>
            <a:off x="6021750" y="189483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2" name="Google Shape;5402;p38"/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>
            <a:off x="6021750" y="156381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3" name="Google Shape;5403;p38"/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>
            <a:off x="6021752" y="881123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4" name="Google Shape;5404;p38"/>
          <p:cNvPicPr preferRelativeResize="0"/>
          <p:nvPr/>
        </p:nvPicPr>
        <p:blipFill rotWithShape="1">
          <a:blip r:embed="rId16">
            <a:alphaModFix/>
          </a:blip>
          <a:srcRect/>
          <a:stretch/>
        </p:blipFill>
        <p:spPr>
          <a:xfrm>
            <a:off x="6015404" y="5866922"/>
            <a:ext cx="347472" cy="30093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5" name="Google Shape;5405;p38"/>
          <p:cNvPicPr preferRelativeResize="0"/>
          <p:nvPr/>
        </p:nvPicPr>
        <p:blipFill rotWithShape="1">
          <a:blip r:embed="rId18">
            <a:alphaModFix/>
          </a:blip>
          <a:srcRect/>
          <a:stretch/>
        </p:blipFill>
        <p:spPr>
          <a:xfrm>
            <a:off x="7317323" y="1892257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6" name="Google Shape;5406;p38"/>
          <p:cNvPicPr preferRelativeResize="0"/>
          <p:nvPr/>
        </p:nvPicPr>
        <p:blipFill rotWithShape="1">
          <a:blip r:embed="rId18">
            <a:alphaModFix/>
          </a:blip>
          <a:srcRect/>
          <a:stretch/>
        </p:blipFill>
        <p:spPr>
          <a:xfrm>
            <a:off x="7318542" y="1561285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7" name="Google Shape;5407;p38"/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>
            <a:off x="7311926" y="586610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8" name="Google Shape;5408;p38"/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>
            <a:off x="7311927" y="4096708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09" name="Google Shape;5409;p38"/>
          <p:cNvPicPr preferRelativeResize="0"/>
          <p:nvPr/>
        </p:nvPicPr>
        <p:blipFill rotWithShape="1">
          <a:blip r:embed="rId16">
            <a:alphaModFix/>
          </a:blip>
          <a:srcRect/>
          <a:stretch/>
        </p:blipFill>
        <p:spPr>
          <a:xfrm>
            <a:off x="7318542" y="1221204"/>
            <a:ext cx="347472" cy="30093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0" name="Google Shape;5410;p38"/>
          <p:cNvPicPr preferRelativeResize="0"/>
          <p:nvPr/>
        </p:nvPicPr>
        <p:blipFill rotWithShape="1">
          <a:blip r:embed="rId16">
            <a:alphaModFix/>
          </a:blip>
          <a:srcRect/>
          <a:stretch/>
        </p:blipFill>
        <p:spPr>
          <a:xfrm>
            <a:off x="7318542" y="881123"/>
            <a:ext cx="347472" cy="300936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1" name="Google Shape;5411;p38"/>
          <p:cNvPicPr preferRelativeResize="0"/>
          <p:nvPr/>
        </p:nvPicPr>
        <p:blipFill rotWithShape="1">
          <a:blip r:embed="rId19">
            <a:alphaModFix/>
          </a:blip>
          <a:srcRect/>
          <a:stretch/>
        </p:blipFill>
        <p:spPr>
          <a:xfrm>
            <a:off x="8700577" y="94610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2" name="Google Shape;5412;p38"/>
          <p:cNvPicPr preferRelativeResize="0"/>
          <p:nvPr/>
        </p:nvPicPr>
        <p:blipFill rotWithShape="1">
          <a:blip r:embed="rId20">
            <a:alphaModFix/>
          </a:blip>
          <a:srcRect/>
          <a:stretch/>
        </p:blipFill>
        <p:spPr>
          <a:xfrm>
            <a:off x="6022968" y="2674396"/>
            <a:ext cx="34802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3" name="Google Shape;5413;p38"/>
          <p:cNvPicPr preferRelativeResize="0"/>
          <p:nvPr/>
        </p:nvPicPr>
        <p:blipFill rotWithShape="1">
          <a:blip r:embed="rId20">
            <a:alphaModFix/>
          </a:blip>
          <a:srcRect/>
          <a:stretch/>
        </p:blipFill>
        <p:spPr>
          <a:xfrm>
            <a:off x="7311926" y="2675170"/>
            <a:ext cx="34802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4" name="Google Shape;5414;p38"/>
          <p:cNvPicPr preferRelativeResize="0"/>
          <p:nvPr/>
        </p:nvPicPr>
        <p:blipFill rotWithShape="1">
          <a:blip r:embed="rId21">
            <a:alphaModFix/>
          </a:blip>
          <a:srcRect/>
          <a:stretch/>
        </p:blipFill>
        <p:spPr>
          <a:xfrm>
            <a:off x="8698572" y="267439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5" name="Google Shape;5415;p38"/>
          <p:cNvPicPr preferRelativeResize="0"/>
          <p:nvPr/>
        </p:nvPicPr>
        <p:blipFill rotWithShape="1">
          <a:blip r:embed="rId21">
            <a:alphaModFix/>
          </a:blip>
          <a:srcRect/>
          <a:stretch/>
        </p:blipFill>
        <p:spPr>
          <a:xfrm>
            <a:off x="8356233" y="267439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6" name="Google Shape;5416;p38"/>
          <p:cNvPicPr preferRelativeResize="0"/>
          <p:nvPr/>
        </p:nvPicPr>
        <p:blipFill rotWithShape="1">
          <a:blip r:embed="rId21">
            <a:alphaModFix/>
          </a:blip>
          <a:srcRect/>
          <a:stretch/>
        </p:blipFill>
        <p:spPr>
          <a:xfrm>
            <a:off x="9045477" y="267439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7" name="Google Shape;5417;p38"/>
          <p:cNvPicPr preferRelativeResize="0"/>
          <p:nvPr/>
        </p:nvPicPr>
        <p:blipFill rotWithShape="1">
          <a:blip r:embed="rId22">
            <a:alphaModFix/>
          </a:blip>
          <a:srcRect/>
          <a:stretch/>
        </p:blipFill>
        <p:spPr>
          <a:xfrm>
            <a:off x="8696784" y="538407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8" name="Google Shape;5418;p38"/>
          <p:cNvPicPr preferRelativeResize="0"/>
          <p:nvPr/>
        </p:nvPicPr>
        <p:blipFill rotWithShape="1">
          <a:blip r:embed="rId22">
            <a:alphaModFix/>
          </a:blip>
          <a:srcRect/>
          <a:stretch/>
        </p:blipFill>
        <p:spPr>
          <a:xfrm>
            <a:off x="8696785" y="4565981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19" name="Google Shape;5419;p38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10962927" y="546159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0" name="Google Shape;5420;p38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10955535" y="232263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1" name="Google Shape;5421;p38"/>
          <p:cNvPicPr preferRelativeResize="0"/>
          <p:nvPr/>
        </p:nvPicPr>
        <p:blipFill rotWithShape="1">
          <a:blip r:embed="rId23">
            <a:alphaModFix/>
          </a:blip>
          <a:srcRect/>
          <a:stretch/>
        </p:blipFill>
        <p:spPr>
          <a:xfrm>
            <a:off x="10955535" y="94610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2" name="Google Shape;5422;p38"/>
          <p:cNvPicPr preferRelativeResize="0"/>
          <p:nvPr/>
        </p:nvPicPr>
        <p:blipFill rotWithShape="1">
          <a:blip r:embed="rId23">
            <a:alphaModFix/>
          </a:blip>
          <a:srcRect/>
          <a:stretch/>
        </p:blipFill>
        <p:spPr>
          <a:xfrm>
            <a:off x="10955535" y="1283420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3" name="Google Shape;5423;p38"/>
          <p:cNvPicPr preferRelativeResize="0"/>
          <p:nvPr/>
        </p:nvPicPr>
        <p:blipFill rotWithShape="1">
          <a:blip r:embed="rId23">
            <a:alphaModFix/>
          </a:blip>
          <a:srcRect/>
          <a:stretch/>
        </p:blipFill>
        <p:spPr>
          <a:xfrm>
            <a:off x="10955535" y="1620734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4" name="Google Shape;5424;p38"/>
          <p:cNvPicPr preferRelativeResize="0"/>
          <p:nvPr/>
        </p:nvPicPr>
        <p:blipFill rotWithShape="1">
          <a:blip r:embed="rId23">
            <a:alphaModFix/>
          </a:blip>
          <a:srcRect/>
          <a:stretch/>
        </p:blipFill>
        <p:spPr>
          <a:xfrm>
            <a:off x="10959494" y="1954062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5" name="Google Shape;5425;p38"/>
          <p:cNvPicPr preferRelativeResize="0"/>
          <p:nvPr/>
        </p:nvPicPr>
        <p:blipFill rotWithShape="1">
          <a:blip r:embed="rId23">
            <a:alphaModFix/>
          </a:blip>
          <a:srcRect/>
          <a:stretch/>
        </p:blipFill>
        <p:spPr>
          <a:xfrm>
            <a:off x="10955534" y="4096708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6" name="Google Shape;5426;p38"/>
          <p:cNvPicPr preferRelativeResize="0"/>
          <p:nvPr/>
        </p:nvPicPr>
        <p:blipFill rotWithShape="1">
          <a:blip r:embed="rId23">
            <a:alphaModFix/>
          </a:blip>
          <a:srcRect/>
          <a:stretch/>
        </p:blipFill>
        <p:spPr>
          <a:xfrm>
            <a:off x="10955856" y="443003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7" name="Google Shape;5427;p38"/>
          <p:cNvPicPr preferRelativeResize="0"/>
          <p:nvPr/>
        </p:nvPicPr>
        <p:blipFill rotWithShape="1">
          <a:blip r:embed="rId23">
            <a:alphaModFix/>
          </a:blip>
          <a:srcRect/>
          <a:stretch/>
        </p:blipFill>
        <p:spPr>
          <a:xfrm>
            <a:off x="10955534" y="4763364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8" name="Google Shape;5428;p38"/>
          <p:cNvPicPr preferRelativeResize="0"/>
          <p:nvPr/>
        </p:nvPicPr>
        <p:blipFill rotWithShape="1">
          <a:blip r:embed="rId23">
            <a:alphaModFix/>
          </a:blip>
          <a:srcRect/>
          <a:stretch/>
        </p:blipFill>
        <p:spPr>
          <a:xfrm>
            <a:off x="10955721" y="5096692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29" name="Google Shape;5429;p38"/>
          <p:cNvPicPr preferRelativeResize="0"/>
          <p:nvPr/>
        </p:nvPicPr>
        <p:blipFill rotWithShape="1">
          <a:blip r:embed="rId24">
            <a:alphaModFix/>
          </a:blip>
          <a:srcRect/>
          <a:stretch/>
        </p:blipFill>
        <p:spPr>
          <a:xfrm>
            <a:off x="10955533" y="5870967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0" name="Google Shape;5430;p38"/>
          <p:cNvPicPr preferRelativeResize="0"/>
          <p:nvPr/>
        </p:nvPicPr>
        <p:blipFill rotWithShape="1">
          <a:blip r:embed="rId24">
            <a:alphaModFix/>
          </a:blip>
          <a:srcRect/>
          <a:stretch/>
        </p:blipFill>
        <p:spPr>
          <a:xfrm>
            <a:off x="10955535" y="267439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1" name="Google Shape;5431;p38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1248430" y="1593087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2" name="Google Shape;5432;p38"/>
          <p:cNvPicPr preferRelativeResize="0"/>
          <p:nvPr/>
        </p:nvPicPr>
        <p:blipFill rotWithShape="1">
          <a:blip r:embed="rId25">
            <a:alphaModFix/>
          </a:blip>
          <a:srcRect/>
          <a:stretch/>
        </p:blipFill>
        <p:spPr>
          <a:xfrm>
            <a:off x="953523" y="189483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3" name="Google Shape;5433;p38"/>
          <p:cNvPicPr preferRelativeResize="0"/>
          <p:nvPr/>
        </p:nvPicPr>
        <p:blipFill rotWithShape="1">
          <a:blip r:embed="rId25">
            <a:alphaModFix/>
          </a:blip>
          <a:srcRect/>
          <a:stretch/>
        </p:blipFill>
        <p:spPr>
          <a:xfrm>
            <a:off x="953522" y="4661410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4" name="Google Shape;5434;p38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658615" y="4359658"/>
            <a:ext cx="355765" cy="314509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5" name="Google Shape;5435;p38"/>
          <p:cNvPicPr preferRelativeResize="0"/>
          <p:nvPr/>
        </p:nvPicPr>
        <p:blipFill rotWithShape="1">
          <a:blip r:embed="rId26">
            <a:alphaModFix/>
          </a:blip>
          <a:srcRect/>
          <a:stretch/>
        </p:blipFill>
        <p:spPr>
          <a:xfrm>
            <a:off x="2039488" y="4961990"/>
            <a:ext cx="347472" cy="302924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6" name="Google Shape;5436;p38"/>
          <p:cNvPicPr preferRelativeResize="0"/>
          <p:nvPr/>
        </p:nvPicPr>
        <p:blipFill rotWithShape="1">
          <a:blip r:embed="rId26">
            <a:alphaModFix/>
          </a:blip>
          <a:srcRect/>
          <a:stretch/>
        </p:blipFill>
        <p:spPr>
          <a:xfrm>
            <a:off x="2039488" y="1591915"/>
            <a:ext cx="347472" cy="302924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7" name="Google Shape;5437;p38"/>
          <p:cNvPicPr preferRelativeResize="0"/>
          <p:nvPr/>
        </p:nvPicPr>
        <p:blipFill rotWithShape="1">
          <a:blip r:embed="rId19">
            <a:alphaModFix/>
          </a:blip>
          <a:srcRect/>
          <a:stretch/>
        </p:blipFill>
        <p:spPr>
          <a:xfrm>
            <a:off x="4713674" y="1894839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8" name="Google Shape;5438;p38"/>
          <p:cNvPicPr preferRelativeResize="0"/>
          <p:nvPr/>
        </p:nvPicPr>
        <p:blipFill rotWithShape="1">
          <a:blip r:embed="rId19">
            <a:alphaModFix/>
          </a:blip>
          <a:srcRect/>
          <a:stretch/>
        </p:blipFill>
        <p:spPr>
          <a:xfrm>
            <a:off x="4713674" y="1059707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4934" name="Google Shape;4934;p38"/>
          <p:cNvPicPr preferRelativeResize="0"/>
          <p:nvPr/>
        </p:nvPicPr>
        <p:blipFill rotWithShape="1">
          <a:blip r:embed="rId19">
            <a:alphaModFix/>
          </a:blip>
          <a:srcRect/>
          <a:stretch/>
        </p:blipFill>
        <p:spPr>
          <a:xfrm>
            <a:off x="8696786" y="180318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39" name="Google Shape;5439;p38"/>
          <p:cNvPicPr preferRelativeResize="0"/>
          <p:nvPr/>
        </p:nvPicPr>
        <p:blipFill rotWithShape="1">
          <a:blip r:embed="rId10">
            <a:alphaModFix/>
          </a:blip>
          <a:srcRect l="23999" t="25771" r="24399" b="25906"/>
          <a:stretch/>
        </p:blipFill>
        <p:spPr>
          <a:xfrm>
            <a:off x="6022968" y="5384076"/>
            <a:ext cx="34747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40" name="Google Shape;5440;p38"/>
          <p:cNvPicPr preferRelativeResize="0"/>
          <p:nvPr/>
        </p:nvPicPr>
        <p:blipFill rotWithShape="1">
          <a:blip r:embed="rId10">
            <a:alphaModFix/>
          </a:blip>
          <a:srcRect l="23999" t="25771" r="24399" b="25906"/>
          <a:stretch/>
        </p:blipFill>
        <p:spPr>
          <a:xfrm>
            <a:off x="6019634" y="4578738"/>
            <a:ext cx="347472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5441" name="Google Shape;5441;p38"/>
          <p:cNvSpPr txBox="1"/>
          <p:nvPr/>
        </p:nvSpPr>
        <p:spPr>
          <a:xfrm>
            <a:off x="7610247" y="4401588"/>
            <a:ext cx="456856" cy="1384995"/>
          </a:xfrm>
          <a:prstGeom prst="rect">
            <a:avLst/>
          </a:prstGeom>
          <a:solidFill>
            <a:srgbClr val="48535B">
              <a:alpha val="63921"/>
            </a:srgbClr>
          </a:solidFill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APP1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10.16.2.1/24</a:t>
            </a: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APP2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10.16.3.1/24</a:t>
            </a: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PCI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10.16.4.1/24</a:t>
            </a: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HIPAA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10.16.5.1/24</a:t>
            </a: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VM2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10.16.81.1/24</a:t>
            </a: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SAN2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10.16.82.1/24</a:t>
            </a: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LB2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10.16.89.1/24</a:t>
            </a: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FP2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10.16.87.1/24</a:t>
            </a: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MGMT VLAN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10.16.88.1/24</a:t>
            </a: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endParaRPr/>
          </a:p>
        </p:txBody>
      </p:sp>
      <p:sp>
        <p:nvSpPr>
          <p:cNvPr id="5442" name="Google Shape;5442;p38"/>
          <p:cNvSpPr/>
          <p:nvPr/>
        </p:nvSpPr>
        <p:spPr>
          <a:xfrm>
            <a:off x="1407636" y="6587209"/>
            <a:ext cx="356900" cy="2487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Services</a:t>
            </a:r>
            <a:endParaRPr/>
          </a:p>
        </p:txBody>
      </p:sp>
      <p:grpSp>
        <p:nvGrpSpPr>
          <p:cNvPr id="5443" name="Google Shape;5443;p38"/>
          <p:cNvGrpSpPr/>
          <p:nvPr/>
        </p:nvGrpSpPr>
        <p:grpSpPr>
          <a:xfrm rot="-5400000">
            <a:off x="8904562" y="6328329"/>
            <a:ext cx="514628" cy="68092"/>
            <a:chOff x="2196024" y="6654507"/>
            <a:chExt cx="514628" cy="68092"/>
          </a:xfrm>
        </p:grpSpPr>
        <p:cxnSp>
          <p:nvCxnSpPr>
            <p:cNvPr id="5444" name="Google Shape;5444;p38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445" name="Google Shape;5445;p38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46" name="Google Shape;5446;p38"/>
          <p:cNvGrpSpPr/>
          <p:nvPr/>
        </p:nvGrpSpPr>
        <p:grpSpPr>
          <a:xfrm rot="-5400000">
            <a:off x="6103117" y="6328329"/>
            <a:ext cx="514628" cy="68092"/>
            <a:chOff x="2196024" y="6654507"/>
            <a:chExt cx="514628" cy="68092"/>
          </a:xfrm>
        </p:grpSpPr>
        <p:cxnSp>
          <p:nvCxnSpPr>
            <p:cNvPr id="5447" name="Google Shape;5447;p38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448" name="Google Shape;5448;p38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49" name="Google Shape;5449;p38"/>
          <p:cNvGrpSpPr/>
          <p:nvPr/>
        </p:nvGrpSpPr>
        <p:grpSpPr>
          <a:xfrm rot="-5400000">
            <a:off x="3536905" y="6328329"/>
            <a:ext cx="514628" cy="68092"/>
            <a:chOff x="2196024" y="6654507"/>
            <a:chExt cx="514628" cy="68092"/>
          </a:xfrm>
        </p:grpSpPr>
        <p:cxnSp>
          <p:nvCxnSpPr>
            <p:cNvPr id="5450" name="Google Shape;5450;p38"/>
            <p:cNvCxnSpPr/>
            <p:nvPr/>
          </p:nvCxnSpPr>
          <p:spPr>
            <a:xfrm rot="10800000" flipH="1">
              <a:off x="2227873" y="6688304"/>
              <a:ext cx="482779" cy="1"/>
            </a:xfrm>
            <a:prstGeom prst="straightConnector1">
              <a:avLst/>
            </a:prstGeom>
            <a:noFill/>
            <a:ln w="25400" cap="sq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sp>
          <p:nvSpPr>
            <p:cNvPr id="5451" name="Google Shape;5451;p38"/>
            <p:cNvSpPr/>
            <p:nvPr/>
          </p:nvSpPr>
          <p:spPr>
            <a:xfrm>
              <a:off x="2196024" y="6654507"/>
              <a:ext cx="68092" cy="68092"/>
            </a:xfrm>
            <a:prstGeom prst="rect">
              <a:avLst/>
            </a:prstGeom>
            <a:solidFill>
              <a:srgbClr val="48535B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52" name="Google Shape;5452;p38"/>
          <p:cNvSpPr/>
          <p:nvPr/>
        </p:nvSpPr>
        <p:spPr>
          <a:xfrm>
            <a:off x="3615769" y="6587209"/>
            <a:ext cx="356900" cy="2487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Core</a:t>
            </a:r>
            <a:endParaRPr/>
          </a:p>
        </p:txBody>
      </p:sp>
      <p:sp>
        <p:nvSpPr>
          <p:cNvPr id="5453" name="Google Shape;5453;p38"/>
          <p:cNvSpPr/>
          <p:nvPr/>
        </p:nvSpPr>
        <p:spPr>
          <a:xfrm>
            <a:off x="6181981" y="6587209"/>
            <a:ext cx="356900" cy="2487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Distribution</a:t>
            </a:r>
            <a:endParaRPr/>
          </a:p>
        </p:txBody>
      </p:sp>
      <p:sp>
        <p:nvSpPr>
          <p:cNvPr id="5454" name="Google Shape;5454;p38"/>
          <p:cNvSpPr/>
          <p:nvPr/>
        </p:nvSpPr>
        <p:spPr>
          <a:xfrm>
            <a:off x="8983426" y="6587209"/>
            <a:ext cx="356900" cy="2487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Access</a:t>
            </a:r>
            <a:endParaRPr/>
          </a:p>
        </p:txBody>
      </p:sp>
      <p:sp>
        <p:nvSpPr>
          <p:cNvPr id="5455" name="Google Shape;5455;p38"/>
          <p:cNvSpPr/>
          <p:nvPr/>
        </p:nvSpPr>
        <p:spPr>
          <a:xfrm>
            <a:off x="10921082" y="6587209"/>
            <a:ext cx="356900" cy="2487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Endpoints</a:t>
            </a:r>
            <a:endParaRPr/>
          </a:p>
        </p:txBody>
      </p:sp>
      <p:sp>
        <p:nvSpPr>
          <p:cNvPr id="5456" name="Google Shape;5456;p38"/>
          <p:cNvSpPr txBox="1">
            <a:spLocks noGrp="1"/>
          </p:cNvSpPr>
          <p:nvPr>
            <p:ph type="title"/>
          </p:nvPr>
        </p:nvSpPr>
        <p:spPr>
          <a:xfrm>
            <a:off x="0" y="98242"/>
            <a:ext cx="12192000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lang="en-US"/>
              <a:t>Data Center Design</a:t>
            </a:r>
            <a:endParaRPr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343F46"/>
        </a:solidFill>
        <a:effectLst/>
      </p:bgPr>
    </p:bg>
    <p:spTree>
      <p:nvGrpSpPr>
        <p:cNvPr id="1" name="Shape 5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5462" name="Google Shape;5462;p39"/>
          <p:cNvCxnSpPr/>
          <p:nvPr/>
        </p:nvCxnSpPr>
        <p:spPr>
          <a:xfrm rot="10800000" flipH="1">
            <a:off x="10120776" y="6058589"/>
            <a:ext cx="482779" cy="1"/>
          </a:xfrm>
          <a:prstGeom prst="straightConnector1">
            <a:avLst/>
          </a:prstGeom>
          <a:noFill/>
          <a:ln w="25400" cap="sq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463" name="Google Shape;5463;p39"/>
          <p:cNvGrpSpPr/>
          <p:nvPr/>
        </p:nvGrpSpPr>
        <p:grpSpPr>
          <a:xfrm>
            <a:off x="5405582" y="1124104"/>
            <a:ext cx="4775807" cy="5294654"/>
            <a:chOff x="5302985" y="1290358"/>
            <a:chExt cx="4775807" cy="5294654"/>
          </a:xfrm>
        </p:grpSpPr>
        <p:sp>
          <p:nvSpPr>
            <p:cNvPr id="5464" name="Google Shape;5464;p39"/>
            <p:cNvSpPr/>
            <p:nvPr/>
          </p:nvSpPr>
          <p:spPr>
            <a:xfrm>
              <a:off x="5302985" y="3150933"/>
              <a:ext cx="3575688" cy="1609694"/>
            </a:xfrm>
            <a:prstGeom prst="roundRect">
              <a:avLst>
                <a:gd name="adj" fmla="val 16667"/>
              </a:avLst>
            </a:prstGeom>
            <a:solidFill>
              <a:srgbClr val="48535B"/>
            </a:solidFill>
            <a:ln w="12700" cap="flat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507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65" name="Google Shape;5465;p39"/>
            <p:cNvSpPr/>
            <p:nvPr/>
          </p:nvSpPr>
          <p:spPr>
            <a:xfrm>
              <a:off x="7903943" y="1290358"/>
              <a:ext cx="2174849" cy="5294654"/>
            </a:xfrm>
            <a:prstGeom prst="roundRect">
              <a:avLst>
                <a:gd name="adj" fmla="val 16667"/>
              </a:avLst>
            </a:prstGeom>
            <a:solidFill>
              <a:srgbClr val="48535B"/>
            </a:solidFill>
            <a:ln w="12700" cap="flat" cmpd="sng">
              <a:solidFill>
                <a:srgbClr val="48535B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rgbClr val="005073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466" name="Google Shape;5466;p39"/>
          <p:cNvSpPr/>
          <p:nvPr/>
        </p:nvSpPr>
        <p:spPr>
          <a:xfrm>
            <a:off x="8455047" y="4958712"/>
            <a:ext cx="1333901" cy="702789"/>
          </a:xfrm>
          <a:prstGeom prst="roundRect">
            <a:avLst>
              <a:gd name="adj" fmla="val 16667"/>
            </a:avLst>
          </a:prstGeom>
          <a:solidFill>
            <a:srgbClr val="828282"/>
          </a:soli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7" name="Google Shape;5467;p39"/>
          <p:cNvSpPr/>
          <p:nvPr/>
        </p:nvSpPr>
        <p:spPr>
          <a:xfrm>
            <a:off x="8399680" y="1839405"/>
            <a:ext cx="1399857" cy="868535"/>
          </a:xfrm>
          <a:prstGeom prst="roundRect">
            <a:avLst>
              <a:gd name="adj" fmla="val 16667"/>
            </a:avLst>
          </a:prstGeom>
          <a:solidFill>
            <a:srgbClr val="828282"/>
          </a:soli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FFFFFF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468" name="Google Shape;5468;p39"/>
          <p:cNvSpPr/>
          <p:nvPr/>
        </p:nvSpPr>
        <p:spPr>
          <a:xfrm>
            <a:off x="1406917" y="157989"/>
            <a:ext cx="6360309" cy="2606245"/>
          </a:xfrm>
          <a:prstGeom prst="roundRect">
            <a:avLst>
              <a:gd name="adj" fmla="val 9746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69" name="Google Shape;5469;p39"/>
          <p:cNvSpPr/>
          <p:nvPr/>
        </p:nvSpPr>
        <p:spPr>
          <a:xfrm>
            <a:off x="1406917" y="2980702"/>
            <a:ext cx="3829942" cy="1613672"/>
          </a:xfrm>
          <a:prstGeom prst="roundRect">
            <a:avLst>
              <a:gd name="adj" fmla="val 15740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470" name="Google Shape;5470;p39"/>
          <p:cNvSpPr/>
          <p:nvPr/>
        </p:nvSpPr>
        <p:spPr>
          <a:xfrm>
            <a:off x="1406917" y="4772740"/>
            <a:ext cx="6354115" cy="1885123"/>
          </a:xfrm>
          <a:prstGeom prst="roundRect">
            <a:avLst>
              <a:gd name="adj" fmla="val 13474"/>
            </a:avLst>
          </a:prstGeom>
          <a:solidFill>
            <a:srgbClr val="48535B"/>
          </a:solidFill>
          <a:ln w="12700" cap="flat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471" name="Google Shape;5471;p39"/>
          <p:cNvCxnSpPr>
            <a:stCxn id="5472" idx="2"/>
            <a:endCxn id="5473" idx="0"/>
          </p:cNvCxnSpPr>
          <p:nvPr/>
        </p:nvCxnSpPr>
        <p:spPr>
          <a:xfrm rot="5400000">
            <a:off x="5560345" y="4472569"/>
            <a:ext cx="549000" cy="2810100"/>
          </a:xfrm>
          <a:prstGeom prst="bentConnector3">
            <a:avLst>
              <a:gd name="adj1" fmla="val 80801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5474" name="Google Shape;5474;p3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8498089" y="2019582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75" name="Google Shape;5475;p3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8921015" y="2019582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76" name="Google Shape;5476;p39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9343941" y="2019582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77" name="Google Shape;5477;p3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8362987" y="3679143"/>
            <a:ext cx="347350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78" name="Google Shape;5478;p3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9481966" y="3679143"/>
            <a:ext cx="347350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79" name="Google Shape;5479;p39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8485464" y="5243965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80" name="Google Shape;5480;p39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9325730" y="5237485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81" name="Google Shape;5481;p39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8907731" y="5236313"/>
            <a:ext cx="347472" cy="302924"/>
          </a:xfrm>
          <a:prstGeom prst="rect">
            <a:avLst/>
          </a:prstGeom>
          <a:noFill/>
          <a:ln>
            <a:noFill/>
          </a:ln>
        </p:spPr>
      </p:pic>
      <p:pic>
        <p:nvPicPr>
          <p:cNvPr id="5482" name="Google Shape;5482;p39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6673162" y="3679143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83" name="Google Shape;5483;p39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1690465" y="4079373"/>
            <a:ext cx="34399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84" name="Google Shape;5484;p39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1687288" y="3278482"/>
            <a:ext cx="34399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85" name="Google Shape;5485;p39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4189448" y="19483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86" name="Google Shape;5486;p39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4662932" y="19483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87" name="Google Shape;5487;p39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3115207" y="5200115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488" name="Google Shape;5488;p39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2203981" y="5200115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5489" name="Google Shape;5489;p39"/>
          <p:cNvSpPr txBox="1"/>
          <p:nvPr/>
        </p:nvSpPr>
        <p:spPr>
          <a:xfrm>
            <a:off x="10855860" y="2686671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490" name="Google Shape;5490;p39"/>
          <p:cNvSpPr txBox="1"/>
          <p:nvPr/>
        </p:nvSpPr>
        <p:spPr>
          <a:xfrm>
            <a:off x="10855722" y="4907013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491" name="Google Shape;5491;p39"/>
          <p:cNvSpPr txBox="1"/>
          <p:nvPr/>
        </p:nvSpPr>
        <p:spPr>
          <a:xfrm>
            <a:off x="10535407" y="3217496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</a:t>
            </a:r>
            <a:endParaRPr/>
          </a:p>
        </p:txBody>
      </p:sp>
      <p:sp>
        <p:nvSpPr>
          <p:cNvPr id="5492" name="Google Shape;5492;p39"/>
          <p:cNvSpPr txBox="1"/>
          <p:nvPr/>
        </p:nvSpPr>
        <p:spPr>
          <a:xfrm>
            <a:off x="10535407" y="411446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</a:t>
            </a:r>
            <a:endParaRPr/>
          </a:p>
        </p:txBody>
      </p:sp>
      <p:sp>
        <p:nvSpPr>
          <p:cNvPr id="5493" name="Google Shape;5493;p39"/>
          <p:cNvSpPr txBox="1"/>
          <p:nvPr/>
        </p:nvSpPr>
        <p:spPr>
          <a:xfrm>
            <a:off x="10535407" y="341453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E1/6</a:t>
            </a:r>
            <a:endParaRPr/>
          </a:p>
        </p:txBody>
      </p:sp>
      <p:sp>
        <p:nvSpPr>
          <p:cNvPr id="5494" name="Google Shape;5494;p39"/>
          <p:cNvSpPr txBox="1"/>
          <p:nvPr/>
        </p:nvSpPr>
        <p:spPr>
          <a:xfrm>
            <a:off x="10535407" y="4311512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E1/6</a:t>
            </a:r>
            <a:endParaRPr/>
          </a:p>
        </p:txBody>
      </p:sp>
      <p:sp>
        <p:nvSpPr>
          <p:cNvPr id="5495" name="Google Shape;5495;p39"/>
          <p:cNvSpPr txBox="1"/>
          <p:nvPr/>
        </p:nvSpPr>
        <p:spPr>
          <a:xfrm>
            <a:off x="10855722" y="3086262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</a:t>
            </a:r>
            <a:endParaRPr/>
          </a:p>
        </p:txBody>
      </p:sp>
      <p:sp>
        <p:nvSpPr>
          <p:cNvPr id="5496" name="Google Shape;5496;p39"/>
          <p:cNvSpPr txBox="1"/>
          <p:nvPr/>
        </p:nvSpPr>
        <p:spPr>
          <a:xfrm>
            <a:off x="10851022" y="4444786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</a:t>
            </a:r>
            <a:endParaRPr/>
          </a:p>
        </p:txBody>
      </p:sp>
      <p:sp>
        <p:nvSpPr>
          <p:cNvPr id="5497" name="Google Shape;5497;p39"/>
          <p:cNvSpPr txBox="1"/>
          <p:nvPr/>
        </p:nvSpPr>
        <p:spPr>
          <a:xfrm>
            <a:off x="11155607" y="4206802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498" name="Google Shape;5498;p39"/>
          <p:cNvSpPr txBox="1"/>
          <p:nvPr/>
        </p:nvSpPr>
        <p:spPr>
          <a:xfrm>
            <a:off x="11155607" y="3322206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499" name="Google Shape;5499;p39"/>
          <p:cNvSpPr txBox="1"/>
          <p:nvPr/>
        </p:nvSpPr>
        <p:spPr>
          <a:xfrm>
            <a:off x="10802125" y="3584429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500" name="Google Shape;5500;p39"/>
          <p:cNvSpPr txBox="1"/>
          <p:nvPr/>
        </p:nvSpPr>
        <p:spPr>
          <a:xfrm>
            <a:off x="10802125" y="3948172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cxnSp>
        <p:nvCxnSpPr>
          <p:cNvPr id="5501" name="Google Shape;5501;p39"/>
          <p:cNvCxnSpPr>
            <a:stCxn id="5490" idx="2"/>
            <a:endCxn id="5502" idx="1"/>
          </p:cNvCxnSpPr>
          <p:nvPr/>
        </p:nvCxnSpPr>
        <p:spPr>
          <a:xfrm flipH="1">
            <a:off x="10927422" y="4999346"/>
            <a:ext cx="4500" cy="91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503" name="Google Shape;5503;p39"/>
          <p:cNvGrpSpPr/>
          <p:nvPr/>
        </p:nvGrpSpPr>
        <p:grpSpPr>
          <a:xfrm>
            <a:off x="10754998" y="5059789"/>
            <a:ext cx="347472" cy="300612"/>
            <a:chOff x="1487399" y="2071042"/>
            <a:chExt cx="623888" cy="539750"/>
          </a:xfrm>
        </p:grpSpPr>
        <p:sp>
          <p:nvSpPr>
            <p:cNvPr id="5504" name="Google Shape;5504;p39"/>
            <p:cNvSpPr/>
            <p:nvPr/>
          </p:nvSpPr>
          <p:spPr>
            <a:xfrm>
              <a:off x="1487399" y="2071042"/>
              <a:ext cx="623888" cy="539750"/>
            </a:xfrm>
            <a:custGeom>
              <a:avLst/>
              <a:gdLst/>
              <a:ahLst/>
              <a:cxnLst/>
              <a:rect l="l" t="t" r="r" b="b"/>
              <a:pathLst>
                <a:path w="393" h="340" extrusionOk="0">
                  <a:moveTo>
                    <a:pt x="295" y="340"/>
                  </a:moveTo>
                  <a:lnTo>
                    <a:pt x="393" y="170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70"/>
                  </a:lnTo>
                  <a:lnTo>
                    <a:pt x="99" y="340"/>
                  </a:lnTo>
                  <a:lnTo>
                    <a:pt x="295" y="340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505" name="Google Shape;5505;p39"/>
            <p:cNvGrpSpPr/>
            <p:nvPr/>
          </p:nvGrpSpPr>
          <p:grpSpPr>
            <a:xfrm>
              <a:off x="1609638" y="2127398"/>
              <a:ext cx="379413" cy="427038"/>
              <a:chOff x="8507413" y="3984625"/>
              <a:chExt cx="379413" cy="427038"/>
            </a:xfrm>
          </p:grpSpPr>
          <p:sp>
            <p:nvSpPr>
              <p:cNvPr id="5506" name="Google Shape;5506;p39"/>
              <p:cNvSpPr/>
              <p:nvPr/>
            </p:nvSpPr>
            <p:spPr>
              <a:xfrm>
                <a:off x="8642352" y="4156836"/>
                <a:ext cx="103518" cy="100839"/>
              </a:xfrm>
              <a:prstGeom prst="ellipse">
                <a:avLst/>
              </a:prstGeom>
              <a:solidFill>
                <a:srgbClr val="A153A0"/>
              </a:solidFill>
              <a:ln w="19050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07" name="Google Shape;5507;p39"/>
              <p:cNvSpPr/>
              <p:nvPr/>
            </p:nvSpPr>
            <p:spPr>
              <a:xfrm>
                <a:off x="8780463" y="4268788"/>
                <a:ext cx="106363" cy="10636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08" name="Google Shape;5508;p39"/>
              <p:cNvSpPr/>
              <p:nvPr/>
            </p:nvSpPr>
            <p:spPr>
              <a:xfrm>
                <a:off x="8507413" y="4268788"/>
                <a:ext cx="106363" cy="10636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09" name="Google Shape;5509;p39"/>
              <p:cNvSpPr/>
              <p:nvPr/>
            </p:nvSpPr>
            <p:spPr>
              <a:xfrm>
                <a:off x="8640763" y="4200525"/>
                <a:ext cx="111125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99" extrusionOk="0">
                    <a:moveTo>
                      <a:pt x="97" y="1"/>
                    </a:moveTo>
                    <a:lnTo>
                      <a:pt x="0" y="1"/>
                    </a:lnTo>
                    <a:cubicBezTo>
                      <a:pt x="0" y="55"/>
                      <a:pt x="43" y="99"/>
                      <a:pt x="97" y="99"/>
                    </a:cubicBezTo>
                    <a:cubicBezTo>
                      <a:pt x="151" y="99"/>
                      <a:pt x="194" y="55"/>
                      <a:pt x="194" y="1"/>
                    </a:cubicBezTo>
                    <a:cubicBezTo>
                      <a:pt x="194" y="1"/>
                      <a:pt x="194" y="0"/>
                      <a:pt x="194" y="0"/>
                    </a:cubicBezTo>
                    <a:lnTo>
                      <a:pt x="9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10" name="Google Shape;5510;p39"/>
              <p:cNvSpPr/>
              <p:nvPr/>
            </p:nvSpPr>
            <p:spPr>
              <a:xfrm>
                <a:off x="8678863" y="4062413"/>
                <a:ext cx="33338" cy="920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02" name="Google Shape;5502;p39"/>
              <p:cNvSpPr/>
              <p:nvPr/>
            </p:nvSpPr>
            <p:spPr>
              <a:xfrm>
                <a:off x="8629650" y="3984625"/>
                <a:ext cx="130175" cy="84138"/>
              </a:xfrm>
              <a:custGeom>
                <a:avLst/>
                <a:gdLst/>
                <a:ahLst/>
                <a:cxnLst/>
                <a:rect l="l" t="t" r="r" b="b"/>
                <a:pathLst>
                  <a:path w="82" h="53" extrusionOk="0">
                    <a:moveTo>
                      <a:pt x="82" y="53"/>
                    </a:moveTo>
                    <a:lnTo>
                      <a:pt x="41" y="0"/>
                    </a:lnTo>
                    <a:lnTo>
                      <a:pt x="0" y="53"/>
                    </a:lnTo>
                    <a:lnTo>
                      <a:pt x="82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11" name="Google Shape;5511;p39"/>
              <p:cNvSpPr/>
              <p:nvPr/>
            </p:nvSpPr>
            <p:spPr>
              <a:xfrm>
                <a:off x="8720138" y="4222750"/>
                <a:ext cx="90488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2" extrusionOk="0">
                    <a:moveTo>
                      <a:pt x="57" y="41"/>
                    </a:moveTo>
                    <a:lnTo>
                      <a:pt x="9" y="0"/>
                    </a:lnTo>
                    <a:lnTo>
                      <a:pt x="0" y="12"/>
                    </a:lnTo>
                    <a:lnTo>
                      <a:pt x="47" y="52"/>
                    </a:lnTo>
                    <a:lnTo>
                      <a:pt x="57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12" name="Google Shape;5512;p39"/>
              <p:cNvSpPr/>
              <p:nvPr/>
            </p:nvSpPr>
            <p:spPr>
              <a:xfrm>
                <a:off x="8683625" y="4244975"/>
                <a:ext cx="22225" cy="984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13" name="Google Shape;5513;p39"/>
              <p:cNvSpPr/>
              <p:nvPr/>
            </p:nvSpPr>
            <p:spPr>
              <a:xfrm>
                <a:off x="8591550" y="4214813"/>
                <a:ext cx="90488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2" extrusionOk="0">
                    <a:moveTo>
                      <a:pt x="9" y="52"/>
                    </a:moveTo>
                    <a:lnTo>
                      <a:pt x="57" y="12"/>
                    </a:lnTo>
                    <a:lnTo>
                      <a:pt x="47" y="0"/>
                    </a:lnTo>
                    <a:lnTo>
                      <a:pt x="0" y="40"/>
                    </a:lnTo>
                    <a:lnTo>
                      <a:pt x="9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14" name="Google Shape;5514;p39"/>
              <p:cNvSpPr/>
              <p:nvPr/>
            </p:nvSpPr>
            <p:spPr>
              <a:xfrm>
                <a:off x="8643938" y="4303713"/>
                <a:ext cx="106363" cy="10795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FF0000"/>
                  </a:solidFill>
                  <a:highlight>
                    <a:srgbClr val="FFFF00"/>
                  </a:highlight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cxnSp>
        <p:nvCxnSpPr>
          <p:cNvPr id="5515" name="Google Shape;5515;p39"/>
          <p:cNvCxnSpPr>
            <a:stCxn id="5496" idx="2"/>
            <a:endCxn id="5490" idx="0"/>
          </p:cNvCxnSpPr>
          <p:nvPr/>
        </p:nvCxnSpPr>
        <p:spPr>
          <a:xfrm>
            <a:off x="10927222" y="4537119"/>
            <a:ext cx="4800" cy="369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516" name="Google Shape;5516;p39"/>
          <p:cNvCxnSpPr>
            <a:stCxn id="5496" idx="0"/>
            <a:endCxn id="5517" idx="2"/>
          </p:cNvCxnSpPr>
          <p:nvPr/>
        </p:nvCxnSpPr>
        <p:spPr>
          <a:xfrm rot="10800000" flipH="1">
            <a:off x="10927222" y="4403986"/>
            <a:ext cx="4800" cy="40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518" name="Google Shape;5518;p39"/>
          <p:cNvCxnSpPr>
            <a:stCxn id="5500" idx="2"/>
            <a:endCxn id="5517" idx="0"/>
          </p:cNvCxnSpPr>
          <p:nvPr/>
        </p:nvCxnSpPr>
        <p:spPr>
          <a:xfrm>
            <a:off x="10925384" y="4040505"/>
            <a:ext cx="6600" cy="61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519" name="Google Shape;5519;p39"/>
          <p:cNvCxnSpPr>
            <a:stCxn id="5520" idx="2"/>
            <a:endCxn id="5499" idx="0"/>
          </p:cNvCxnSpPr>
          <p:nvPr/>
        </p:nvCxnSpPr>
        <p:spPr>
          <a:xfrm flipH="1">
            <a:off x="10925320" y="3519249"/>
            <a:ext cx="1800" cy="65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521" name="Google Shape;5521;p39"/>
          <p:cNvCxnSpPr>
            <a:stCxn id="5495" idx="2"/>
            <a:endCxn id="5520" idx="0"/>
          </p:cNvCxnSpPr>
          <p:nvPr/>
        </p:nvCxnSpPr>
        <p:spPr>
          <a:xfrm flipH="1">
            <a:off x="10927122" y="3178595"/>
            <a:ext cx="4800" cy="39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522" name="Google Shape;5522;p39"/>
          <p:cNvCxnSpPr>
            <a:stCxn id="5489" idx="2"/>
            <a:endCxn id="5495" idx="0"/>
          </p:cNvCxnSpPr>
          <p:nvPr/>
        </p:nvCxnSpPr>
        <p:spPr>
          <a:xfrm>
            <a:off x="10932060" y="2779004"/>
            <a:ext cx="0" cy="307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523" name="Google Shape;5523;p39"/>
          <p:cNvCxnSpPr>
            <a:stCxn id="5489" idx="0"/>
            <a:endCxn id="5524" idx="4"/>
          </p:cNvCxnSpPr>
          <p:nvPr/>
        </p:nvCxnSpPr>
        <p:spPr>
          <a:xfrm rot="10800000">
            <a:off x="10926960" y="2609871"/>
            <a:ext cx="5100" cy="76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525" name="Google Shape;5525;p39"/>
          <p:cNvGrpSpPr/>
          <p:nvPr/>
        </p:nvGrpSpPr>
        <p:grpSpPr>
          <a:xfrm>
            <a:off x="10753323" y="2340549"/>
            <a:ext cx="347472" cy="300612"/>
            <a:chOff x="1487399" y="2071042"/>
            <a:chExt cx="623888" cy="539750"/>
          </a:xfrm>
        </p:grpSpPr>
        <p:sp>
          <p:nvSpPr>
            <p:cNvPr id="5526" name="Google Shape;5526;p39"/>
            <p:cNvSpPr/>
            <p:nvPr/>
          </p:nvSpPr>
          <p:spPr>
            <a:xfrm>
              <a:off x="1487399" y="2071042"/>
              <a:ext cx="623888" cy="539750"/>
            </a:xfrm>
            <a:custGeom>
              <a:avLst/>
              <a:gdLst/>
              <a:ahLst/>
              <a:cxnLst/>
              <a:rect l="l" t="t" r="r" b="b"/>
              <a:pathLst>
                <a:path w="393" h="340" extrusionOk="0">
                  <a:moveTo>
                    <a:pt x="295" y="340"/>
                  </a:moveTo>
                  <a:lnTo>
                    <a:pt x="393" y="170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70"/>
                  </a:lnTo>
                  <a:lnTo>
                    <a:pt x="99" y="340"/>
                  </a:lnTo>
                  <a:lnTo>
                    <a:pt x="295" y="340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5527" name="Google Shape;5527;p39"/>
            <p:cNvGrpSpPr/>
            <p:nvPr/>
          </p:nvGrpSpPr>
          <p:grpSpPr>
            <a:xfrm>
              <a:off x="1609638" y="2127398"/>
              <a:ext cx="379413" cy="427038"/>
              <a:chOff x="8507413" y="3984625"/>
              <a:chExt cx="379413" cy="427038"/>
            </a:xfrm>
          </p:grpSpPr>
          <p:sp>
            <p:nvSpPr>
              <p:cNvPr id="5528" name="Google Shape;5528;p39"/>
              <p:cNvSpPr/>
              <p:nvPr/>
            </p:nvSpPr>
            <p:spPr>
              <a:xfrm>
                <a:off x="8642352" y="4156836"/>
                <a:ext cx="103518" cy="100839"/>
              </a:xfrm>
              <a:prstGeom prst="ellipse">
                <a:avLst/>
              </a:prstGeom>
              <a:solidFill>
                <a:srgbClr val="A153A0"/>
              </a:solidFill>
              <a:ln w="19050" cap="rnd" cmpd="sng">
                <a:solidFill>
                  <a:schemeClr val="lt2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29" name="Google Shape;5529;p39"/>
              <p:cNvSpPr/>
              <p:nvPr/>
            </p:nvSpPr>
            <p:spPr>
              <a:xfrm>
                <a:off x="8780463" y="4268788"/>
                <a:ext cx="106363" cy="10636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0" name="Google Shape;5530;p39"/>
              <p:cNvSpPr/>
              <p:nvPr/>
            </p:nvSpPr>
            <p:spPr>
              <a:xfrm>
                <a:off x="8507413" y="4268788"/>
                <a:ext cx="106363" cy="10636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1" name="Google Shape;5531;p39"/>
              <p:cNvSpPr/>
              <p:nvPr/>
            </p:nvSpPr>
            <p:spPr>
              <a:xfrm>
                <a:off x="8640763" y="4200525"/>
                <a:ext cx="111125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194" h="99" extrusionOk="0">
                    <a:moveTo>
                      <a:pt x="97" y="1"/>
                    </a:moveTo>
                    <a:lnTo>
                      <a:pt x="0" y="1"/>
                    </a:lnTo>
                    <a:cubicBezTo>
                      <a:pt x="0" y="55"/>
                      <a:pt x="43" y="99"/>
                      <a:pt x="97" y="99"/>
                    </a:cubicBezTo>
                    <a:cubicBezTo>
                      <a:pt x="151" y="99"/>
                      <a:pt x="194" y="55"/>
                      <a:pt x="194" y="1"/>
                    </a:cubicBezTo>
                    <a:cubicBezTo>
                      <a:pt x="194" y="1"/>
                      <a:pt x="194" y="0"/>
                      <a:pt x="194" y="0"/>
                    </a:cubicBezTo>
                    <a:lnTo>
                      <a:pt x="97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2" name="Google Shape;5532;p39"/>
              <p:cNvSpPr/>
              <p:nvPr/>
            </p:nvSpPr>
            <p:spPr>
              <a:xfrm>
                <a:off x="8678863" y="4062413"/>
                <a:ext cx="33338" cy="920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3" name="Google Shape;5533;p39"/>
              <p:cNvSpPr/>
              <p:nvPr/>
            </p:nvSpPr>
            <p:spPr>
              <a:xfrm>
                <a:off x="8629650" y="3984625"/>
                <a:ext cx="130175" cy="84138"/>
              </a:xfrm>
              <a:custGeom>
                <a:avLst/>
                <a:gdLst/>
                <a:ahLst/>
                <a:cxnLst/>
                <a:rect l="l" t="t" r="r" b="b"/>
                <a:pathLst>
                  <a:path w="82" h="53" extrusionOk="0">
                    <a:moveTo>
                      <a:pt x="82" y="53"/>
                    </a:moveTo>
                    <a:lnTo>
                      <a:pt x="41" y="0"/>
                    </a:lnTo>
                    <a:lnTo>
                      <a:pt x="0" y="53"/>
                    </a:lnTo>
                    <a:lnTo>
                      <a:pt x="82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4" name="Google Shape;5534;p39"/>
              <p:cNvSpPr/>
              <p:nvPr/>
            </p:nvSpPr>
            <p:spPr>
              <a:xfrm>
                <a:off x="8720138" y="4222750"/>
                <a:ext cx="90488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2" extrusionOk="0">
                    <a:moveTo>
                      <a:pt x="57" y="41"/>
                    </a:moveTo>
                    <a:lnTo>
                      <a:pt x="9" y="0"/>
                    </a:lnTo>
                    <a:lnTo>
                      <a:pt x="0" y="12"/>
                    </a:lnTo>
                    <a:lnTo>
                      <a:pt x="47" y="52"/>
                    </a:lnTo>
                    <a:lnTo>
                      <a:pt x="57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5" name="Google Shape;5535;p39"/>
              <p:cNvSpPr/>
              <p:nvPr/>
            </p:nvSpPr>
            <p:spPr>
              <a:xfrm>
                <a:off x="8683625" y="4244975"/>
                <a:ext cx="22225" cy="984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36" name="Google Shape;5536;p39"/>
              <p:cNvSpPr/>
              <p:nvPr/>
            </p:nvSpPr>
            <p:spPr>
              <a:xfrm>
                <a:off x="8591550" y="4214813"/>
                <a:ext cx="90488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57" h="52" extrusionOk="0">
                    <a:moveTo>
                      <a:pt x="9" y="52"/>
                    </a:moveTo>
                    <a:lnTo>
                      <a:pt x="57" y="12"/>
                    </a:lnTo>
                    <a:lnTo>
                      <a:pt x="47" y="0"/>
                    </a:lnTo>
                    <a:lnTo>
                      <a:pt x="0" y="40"/>
                    </a:lnTo>
                    <a:lnTo>
                      <a:pt x="9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5524" name="Google Shape;5524;p39"/>
              <p:cNvSpPr/>
              <p:nvPr/>
            </p:nvSpPr>
            <p:spPr>
              <a:xfrm>
                <a:off x="8643938" y="4303713"/>
                <a:ext cx="106363" cy="10795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FF0000"/>
                  </a:solidFill>
                  <a:highlight>
                    <a:srgbClr val="FFFF00"/>
                  </a:highlight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5537" name="Google Shape;5537;p39"/>
          <p:cNvSpPr txBox="1"/>
          <p:nvPr/>
        </p:nvSpPr>
        <p:spPr>
          <a:xfrm>
            <a:off x="9402759" y="4047662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E1/6</a:t>
            </a:r>
            <a:endParaRPr/>
          </a:p>
        </p:txBody>
      </p:sp>
      <p:sp>
        <p:nvSpPr>
          <p:cNvPr id="5538" name="Google Shape;5538;p39"/>
          <p:cNvSpPr txBox="1"/>
          <p:nvPr/>
        </p:nvSpPr>
        <p:spPr>
          <a:xfrm>
            <a:off x="9580140" y="4047662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</a:t>
            </a:r>
            <a:endParaRPr/>
          </a:p>
        </p:txBody>
      </p:sp>
      <p:sp>
        <p:nvSpPr>
          <p:cNvPr id="5539" name="Google Shape;5539;p39"/>
          <p:cNvSpPr txBox="1"/>
          <p:nvPr/>
        </p:nvSpPr>
        <p:spPr>
          <a:xfrm>
            <a:off x="9894298" y="3783850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5540" name="Google Shape;5540;p39"/>
          <p:cNvSpPr txBox="1"/>
          <p:nvPr/>
        </p:nvSpPr>
        <p:spPr>
          <a:xfrm>
            <a:off x="9213224" y="3783852"/>
            <a:ext cx="22362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541" name="Google Shape;5541;p39"/>
          <p:cNvSpPr txBox="1"/>
          <p:nvPr/>
        </p:nvSpPr>
        <p:spPr>
          <a:xfrm>
            <a:off x="8479262" y="4625471"/>
            <a:ext cx="1148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542" name="Google Shape;5542;p39"/>
          <p:cNvSpPr txBox="1"/>
          <p:nvPr/>
        </p:nvSpPr>
        <p:spPr>
          <a:xfrm>
            <a:off x="8650904" y="4625471"/>
            <a:ext cx="11886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5543" name="Google Shape;5543;p39"/>
          <p:cNvSpPr txBox="1"/>
          <p:nvPr/>
        </p:nvSpPr>
        <p:spPr>
          <a:xfrm>
            <a:off x="9513690" y="3508924"/>
            <a:ext cx="28584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E1/11-18</a:t>
            </a:r>
            <a:endParaRPr/>
          </a:p>
        </p:txBody>
      </p:sp>
      <p:sp>
        <p:nvSpPr>
          <p:cNvPr id="5544" name="Google Shape;5544;p39"/>
          <p:cNvSpPr txBox="1"/>
          <p:nvPr/>
        </p:nvSpPr>
        <p:spPr>
          <a:xfrm>
            <a:off x="8165469" y="3788287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5545" name="Google Shape;5545;p39"/>
          <p:cNvSpPr txBox="1"/>
          <p:nvPr/>
        </p:nvSpPr>
        <p:spPr>
          <a:xfrm>
            <a:off x="8460462" y="4047662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E1/6</a:t>
            </a:r>
            <a:endParaRPr/>
          </a:p>
        </p:txBody>
      </p:sp>
      <p:sp>
        <p:nvSpPr>
          <p:cNvPr id="5546" name="Google Shape;5546;p39"/>
          <p:cNvSpPr txBox="1"/>
          <p:nvPr/>
        </p:nvSpPr>
        <p:spPr>
          <a:xfrm>
            <a:off x="8634137" y="4047662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</a:t>
            </a:r>
            <a:endParaRPr/>
          </a:p>
        </p:txBody>
      </p:sp>
      <p:sp>
        <p:nvSpPr>
          <p:cNvPr id="5547" name="Google Shape;5547;p39"/>
          <p:cNvSpPr txBox="1"/>
          <p:nvPr/>
        </p:nvSpPr>
        <p:spPr>
          <a:xfrm>
            <a:off x="8755455" y="3783851"/>
            <a:ext cx="223624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548" name="Google Shape;5548;p39"/>
          <p:cNvSpPr txBox="1"/>
          <p:nvPr/>
        </p:nvSpPr>
        <p:spPr>
          <a:xfrm>
            <a:off x="8393738" y="3508924"/>
            <a:ext cx="28584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E1/11-18</a:t>
            </a:r>
            <a:endParaRPr/>
          </a:p>
        </p:txBody>
      </p:sp>
      <p:sp>
        <p:nvSpPr>
          <p:cNvPr id="5549" name="Google Shape;5549;p39"/>
          <p:cNvSpPr txBox="1"/>
          <p:nvPr/>
        </p:nvSpPr>
        <p:spPr>
          <a:xfrm>
            <a:off x="9427004" y="4630696"/>
            <a:ext cx="103911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550" name="Google Shape;5550;p39"/>
          <p:cNvSpPr txBox="1"/>
          <p:nvPr/>
        </p:nvSpPr>
        <p:spPr>
          <a:xfrm>
            <a:off x="9602752" y="4625471"/>
            <a:ext cx="107176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5551" name="Google Shape;5551;p39"/>
          <p:cNvSpPr/>
          <p:nvPr/>
        </p:nvSpPr>
        <p:spPr>
          <a:xfrm>
            <a:off x="3730533" y="2120551"/>
            <a:ext cx="1908395" cy="74502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 192.168.101.1/24|.102.1/24|.</a:t>
            </a:r>
            <a:r>
              <a:rPr lang="en-US" sz="5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103.1/24</a:t>
            </a:r>
            <a:r>
              <a:rPr lang="en-US" sz="50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|.104.1/24|.105.1/24</a:t>
            </a:r>
            <a:endParaRPr/>
          </a:p>
        </p:txBody>
      </p:sp>
      <p:sp>
        <p:nvSpPr>
          <p:cNvPr id="5552" name="Google Shape;5552;p39"/>
          <p:cNvSpPr/>
          <p:nvPr/>
        </p:nvSpPr>
        <p:spPr>
          <a:xfrm>
            <a:off x="3730532" y="2017100"/>
            <a:ext cx="1908395" cy="73152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sp>
        <p:nvSpPr>
          <p:cNvPr id="5553" name="Google Shape;5553;p39"/>
          <p:cNvSpPr txBox="1"/>
          <p:nvPr/>
        </p:nvSpPr>
        <p:spPr>
          <a:xfrm>
            <a:off x="7073126" y="3784116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5554" name="Google Shape;5554;p39"/>
          <p:cNvSpPr txBox="1"/>
          <p:nvPr/>
        </p:nvSpPr>
        <p:spPr>
          <a:xfrm>
            <a:off x="6773390" y="4063266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5555" name="Google Shape;5555;p39"/>
          <p:cNvSpPr txBox="1"/>
          <p:nvPr/>
        </p:nvSpPr>
        <p:spPr>
          <a:xfrm>
            <a:off x="6458951" y="378598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556" name="Google Shape;5556;p39"/>
          <p:cNvSpPr txBox="1"/>
          <p:nvPr/>
        </p:nvSpPr>
        <p:spPr>
          <a:xfrm>
            <a:off x="5857137" y="3785054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557" name="Google Shape;5557;p39"/>
          <p:cNvSpPr txBox="1"/>
          <p:nvPr/>
        </p:nvSpPr>
        <p:spPr>
          <a:xfrm>
            <a:off x="5541125" y="3508924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5558" name="Google Shape;5558;p39"/>
          <p:cNvSpPr txBox="1"/>
          <p:nvPr/>
        </p:nvSpPr>
        <p:spPr>
          <a:xfrm>
            <a:off x="5541125" y="4063266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5559" name="Google Shape;5559;p39"/>
          <p:cNvSpPr txBox="1"/>
          <p:nvPr/>
        </p:nvSpPr>
        <p:spPr>
          <a:xfrm>
            <a:off x="7385115" y="5514100"/>
            <a:ext cx="25089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G1/0/1</a:t>
            </a:r>
            <a:endParaRPr/>
          </a:p>
        </p:txBody>
      </p:sp>
      <p:sp>
        <p:nvSpPr>
          <p:cNvPr id="5560" name="Google Shape;5560;p39"/>
          <p:cNvSpPr txBox="1"/>
          <p:nvPr/>
        </p:nvSpPr>
        <p:spPr>
          <a:xfrm>
            <a:off x="6723240" y="5514101"/>
            <a:ext cx="250896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G1/0/1</a:t>
            </a:r>
            <a:endParaRPr/>
          </a:p>
        </p:txBody>
      </p:sp>
      <p:sp>
        <p:nvSpPr>
          <p:cNvPr id="5472" name="Google Shape;5472;p39"/>
          <p:cNvSpPr txBox="1"/>
          <p:nvPr/>
        </p:nvSpPr>
        <p:spPr>
          <a:xfrm>
            <a:off x="7114446" y="5510788"/>
            <a:ext cx="250897" cy="92331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G1/0/2</a:t>
            </a:r>
            <a:endParaRPr/>
          </a:p>
        </p:txBody>
      </p:sp>
      <p:sp>
        <p:nvSpPr>
          <p:cNvPr id="5561" name="Google Shape;5561;p39"/>
          <p:cNvSpPr txBox="1"/>
          <p:nvPr/>
        </p:nvSpPr>
        <p:spPr>
          <a:xfrm>
            <a:off x="6455033" y="5510790"/>
            <a:ext cx="250896" cy="92331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G1/0/2</a:t>
            </a:r>
            <a:endParaRPr/>
          </a:p>
        </p:txBody>
      </p:sp>
      <p:sp>
        <p:nvSpPr>
          <p:cNvPr id="5562" name="Google Shape;5562;p39"/>
          <p:cNvSpPr txBox="1"/>
          <p:nvPr/>
        </p:nvSpPr>
        <p:spPr>
          <a:xfrm>
            <a:off x="5714338" y="6414324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E1/6</a:t>
            </a:r>
            <a:endParaRPr/>
          </a:p>
        </p:txBody>
      </p:sp>
      <p:sp>
        <p:nvSpPr>
          <p:cNvPr id="5563" name="Google Shape;5563;p39"/>
          <p:cNvSpPr txBox="1"/>
          <p:nvPr/>
        </p:nvSpPr>
        <p:spPr>
          <a:xfrm>
            <a:off x="5583489" y="618547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</a:t>
            </a:r>
            <a:endParaRPr/>
          </a:p>
        </p:txBody>
      </p:sp>
      <p:sp>
        <p:nvSpPr>
          <p:cNvPr id="5564" name="Google Shape;5564;p39"/>
          <p:cNvSpPr txBox="1"/>
          <p:nvPr/>
        </p:nvSpPr>
        <p:spPr>
          <a:xfrm>
            <a:off x="5409824" y="618547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565" name="Google Shape;5565;p39"/>
          <p:cNvSpPr txBox="1"/>
          <p:nvPr/>
        </p:nvSpPr>
        <p:spPr>
          <a:xfrm>
            <a:off x="5241593" y="618547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E1/9</a:t>
            </a:r>
            <a:endParaRPr/>
          </a:p>
        </p:txBody>
      </p:sp>
      <p:sp>
        <p:nvSpPr>
          <p:cNvPr id="5566" name="Google Shape;5566;p39"/>
          <p:cNvSpPr txBox="1"/>
          <p:nvPr/>
        </p:nvSpPr>
        <p:spPr>
          <a:xfrm>
            <a:off x="4185484" y="6152172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</a:t>
            </a:r>
            <a:endParaRPr/>
          </a:p>
        </p:txBody>
      </p:sp>
      <p:sp>
        <p:nvSpPr>
          <p:cNvPr id="5567" name="Google Shape;5567;p39"/>
          <p:cNvSpPr txBox="1"/>
          <p:nvPr/>
        </p:nvSpPr>
        <p:spPr>
          <a:xfrm>
            <a:off x="4011819" y="6152172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568" name="Google Shape;5568;p39"/>
          <p:cNvSpPr txBox="1"/>
          <p:nvPr/>
        </p:nvSpPr>
        <p:spPr>
          <a:xfrm>
            <a:off x="3880278" y="6414323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E1/9</a:t>
            </a:r>
            <a:endParaRPr/>
          </a:p>
        </p:txBody>
      </p:sp>
      <p:sp>
        <p:nvSpPr>
          <p:cNvPr id="5473" name="Google Shape;5473;p39"/>
          <p:cNvSpPr txBox="1"/>
          <p:nvPr/>
        </p:nvSpPr>
        <p:spPr>
          <a:xfrm>
            <a:off x="4353715" y="6152171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E1/6</a:t>
            </a:r>
            <a:endParaRPr/>
          </a:p>
        </p:txBody>
      </p:sp>
      <p:sp>
        <p:nvSpPr>
          <p:cNvPr id="5569" name="Google Shape;5569;p39"/>
          <p:cNvSpPr txBox="1"/>
          <p:nvPr/>
        </p:nvSpPr>
        <p:spPr>
          <a:xfrm>
            <a:off x="5410689" y="5032522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5570" name="Google Shape;5570;p39"/>
          <p:cNvSpPr txBox="1"/>
          <p:nvPr/>
        </p:nvSpPr>
        <p:spPr>
          <a:xfrm>
            <a:off x="5410689" y="5549405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5571" name="Google Shape;5571;p39"/>
          <p:cNvSpPr txBox="1"/>
          <p:nvPr/>
        </p:nvSpPr>
        <p:spPr>
          <a:xfrm>
            <a:off x="5638928" y="5038626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</a:t>
            </a:r>
            <a:endParaRPr/>
          </a:p>
        </p:txBody>
      </p:sp>
      <p:sp>
        <p:nvSpPr>
          <p:cNvPr id="5572" name="Google Shape;5572;p39"/>
          <p:cNvSpPr txBox="1"/>
          <p:nvPr/>
        </p:nvSpPr>
        <p:spPr>
          <a:xfrm>
            <a:off x="3961642" y="5042561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5573" name="Google Shape;5573;p39"/>
          <p:cNvSpPr txBox="1"/>
          <p:nvPr/>
        </p:nvSpPr>
        <p:spPr>
          <a:xfrm>
            <a:off x="4186116" y="5549405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5574" name="Google Shape;5574;p39"/>
          <p:cNvSpPr txBox="1"/>
          <p:nvPr/>
        </p:nvSpPr>
        <p:spPr>
          <a:xfrm>
            <a:off x="4185542" y="503717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</a:t>
            </a:r>
            <a:endParaRPr/>
          </a:p>
        </p:txBody>
      </p:sp>
      <p:sp>
        <p:nvSpPr>
          <p:cNvPr id="5575" name="Google Shape;5575;p39"/>
          <p:cNvSpPr txBox="1"/>
          <p:nvPr/>
        </p:nvSpPr>
        <p:spPr>
          <a:xfrm>
            <a:off x="4483352" y="5294084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576" name="Google Shape;5576;p39"/>
          <p:cNvSpPr txBox="1"/>
          <p:nvPr/>
        </p:nvSpPr>
        <p:spPr>
          <a:xfrm>
            <a:off x="5119630" y="5295977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577" name="Google Shape;5577;p39"/>
          <p:cNvSpPr txBox="1"/>
          <p:nvPr/>
        </p:nvSpPr>
        <p:spPr>
          <a:xfrm>
            <a:off x="3209959" y="5044313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5578" name="Google Shape;5578;p39"/>
          <p:cNvSpPr txBox="1"/>
          <p:nvPr/>
        </p:nvSpPr>
        <p:spPr>
          <a:xfrm>
            <a:off x="2302768" y="5564356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5579" name="Google Shape;5579;p39"/>
          <p:cNvSpPr txBox="1"/>
          <p:nvPr/>
        </p:nvSpPr>
        <p:spPr>
          <a:xfrm>
            <a:off x="2601150" y="5304685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580" name="Google Shape;5580;p39"/>
          <p:cNvSpPr txBox="1"/>
          <p:nvPr/>
        </p:nvSpPr>
        <p:spPr>
          <a:xfrm>
            <a:off x="2302126" y="5045293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5581" name="Google Shape;5581;p39"/>
          <p:cNvSpPr txBox="1"/>
          <p:nvPr/>
        </p:nvSpPr>
        <p:spPr>
          <a:xfrm>
            <a:off x="3212136" y="5564356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5582" name="Google Shape;5582;p39"/>
          <p:cNvSpPr txBox="1"/>
          <p:nvPr/>
        </p:nvSpPr>
        <p:spPr>
          <a:xfrm>
            <a:off x="2910665" y="5304684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583" name="Google Shape;5583;p39"/>
          <p:cNvSpPr txBox="1"/>
          <p:nvPr/>
        </p:nvSpPr>
        <p:spPr>
          <a:xfrm>
            <a:off x="4515316" y="351784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</a:t>
            </a:r>
            <a:endParaRPr/>
          </a:p>
        </p:txBody>
      </p:sp>
      <p:sp>
        <p:nvSpPr>
          <p:cNvPr id="5584" name="Google Shape;5584;p39"/>
          <p:cNvSpPr txBox="1"/>
          <p:nvPr/>
        </p:nvSpPr>
        <p:spPr>
          <a:xfrm>
            <a:off x="4716186" y="4049856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E1/6</a:t>
            </a:r>
            <a:endParaRPr/>
          </a:p>
        </p:txBody>
      </p:sp>
      <p:sp>
        <p:nvSpPr>
          <p:cNvPr id="5585" name="Google Shape;5585;p39"/>
          <p:cNvSpPr txBox="1"/>
          <p:nvPr/>
        </p:nvSpPr>
        <p:spPr>
          <a:xfrm>
            <a:off x="4267503" y="351784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</a:t>
            </a:r>
            <a:endParaRPr/>
          </a:p>
        </p:txBody>
      </p:sp>
      <p:sp>
        <p:nvSpPr>
          <p:cNvPr id="5586" name="Google Shape;5586;p39"/>
          <p:cNvSpPr txBox="1"/>
          <p:nvPr/>
        </p:nvSpPr>
        <p:spPr>
          <a:xfrm>
            <a:off x="4521619" y="404382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587" name="Google Shape;5587;p39"/>
          <p:cNvSpPr txBox="1"/>
          <p:nvPr/>
        </p:nvSpPr>
        <p:spPr>
          <a:xfrm>
            <a:off x="4332619" y="4045982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E1/9</a:t>
            </a:r>
            <a:endParaRPr/>
          </a:p>
        </p:txBody>
      </p:sp>
      <p:sp>
        <p:nvSpPr>
          <p:cNvPr id="5588" name="Google Shape;5588;p39"/>
          <p:cNvSpPr txBox="1"/>
          <p:nvPr/>
        </p:nvSpPr>
        <p:spPr>
          <a:xfrm>
            <a:off x="4792787" y="1279909"/>
            <a:ext cx="1941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E1/10</a:t>
            </a:r>
            <a:endParaRPr/>
          </a:p>
        </p:txBody>
      </p:sp>
      <p:sp>
        <p:nvSpPr>
          <p:cNvPr id="5589" name="Google Shape;5589;p39"/>
          <p:cNvSpPr txBox="1"/>
          <p:nvPr/>
        </p:nvSpPr>
        <p:spPr>
          <a:xfrm>
            <a:off x="5321245" y="1279908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</a:t>
            </a:r>
            <a:endParaRPr/>
          </a:p>
        </p:txBody>
      </p:sp>
      <p:sp>
        <p:nvSpPr>
          <p:cNvPr id="5590" name="Google Shape;5590;p39"/>
          <p:cNvSpPr txBox="1"/>
          <p:nvPr/>
        </p:nvSpPr>
        <p:spPr>
          <a:xfrm>
            <a:off x="5482758" y="1279908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E1/6</a:t>
            </a:r>
            <a:endParaRPr/>
          </a:p>
        </p:txBody>
      </p:sp>
      <p:sp>
        <p:nvSpPr>
          <p:cNvPr id="5591" name="Google Shape;5591;p39"/>
          <p:cNvSpPr txBox="1"/>
          <p:nvPr/>
        </p:nvSpPr>
        <p:spPr>
          <a:xfrm>
            <a:off x="5159731" y="1279908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592" name="Google Shape;5592;p39"/>
          <p:cNvSpPr txBox="1"/>
          <p:nvPr/>
        </p:nvSpPr>
        <p:spPr>
          <a:xfrm>
            <a:off x="4996056" y="127990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E1/9</a:t>
            </a:r>
            <a:endParaRPr/>
          </a:p>
        </p:txBody>
      </p:sp>
      <p:sp>
        <p:nvSpPr>
          <p:cNvPr id="5593" name="Google Shape;5593;p39"/>
          <p:cNvSpPr txBox="1"/>
          <p:nvPr/>
        </p:nvSpPr>
        <p:spPr>
          <a:xfrm>
            <a:off x="2108668" y="4185595"/>
            <a:ext cx="27064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sp>
        <p:nvSpPr>
          <p:cNvPr id="5594" name="Google Shape;5594;p39"/>
          <p:cNvSpPr txBox="1"/>
          <p:nvPr/>
        </p:nvSpPr>
        <p:spPr>
          <a:xfrm>
            <a:off x="2108668" y="3383191"/>
            <a:ext cx="270643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G3/0/1</a:t>
            </a:r>
            <a:endParaRPr/>
          </a:p>
        </p:txBody>
      </p:sp>
      <p:sp>
        <p:nvSpPr>
          <p:cNvPr id="5595" name="Google Shape;5595;p39"/>
          <p:cNvSpPr txBox="1"/>
          <p:nvPr/>
        </p:nvSpPr>
        <p:spPr>
          <a:xfrm>
            <a:off x="3774482" y="2683173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5596" name="Google Shape;5596;p39"/>
          <p:cNvSpPr txBox="1"/>
          <p:nvPr/>
        </p:nvSpPr>
        <p:spPr>
          <a:xfrm>
            <a:off x="3774482" y="2226628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5597" name="Google Shape;5597;p39"/>
          <p:cNvSpPr txBox="1"/>
          <p:nvPr/>
        </p:nvSpPr>
        <p:spPr>
          <a:xfrm>
            <a:off x="4311675" y="2686283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</a:t>
            </a:r>
            <a:endParaRPr/>
          </a:p>
        </p:txBody>
      </p:sp>
      <p:sp>
        <p:nvSpPr>
          <p:cNvPr id="5598" name="Google Shape;5598;p39"/>
          <p:cNvSpPr txBox="1"/>
          <p:nvPr/>
        </p:nvSpPr>
        <p:spPr>
          <a:xfrm>
            <a:off x="4309856" y="2425637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599" name="Google Shape;5599;p39"/>
          <p:cNvSpPr txBox="1"/>
          <p:nvPr/>
        </p:nvSpPr>
        <p:spPr>
          <a:xfrm>
            <a:off x="4893277" y="2686283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</a:t>
            </a:r>
            <a:endParaRPr/>
          </a:p>
        </p:txBody>
      </p:sp>
      <p:sp>
        <p:nvSpPr>
          <p:cNvPr id="5600" name="Google Shape;5600;p39"/>
          <p:cNvSpPr txBox="1"/>
          <p:nvPr/>
        </p:nvSpPr>
        <p:spPr>
          <a:xfrm>
            <a:off x="5436211" y="2222645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E1/2</a:t>
            </a:r>
            <a:endParaRPr/>
          </a:p>
        </p:txBody>
      </p:sp>
      <p:sp>
        <p:nvSpPr>
          <p:cNvPr id="5601" name="Google Shape;5601;p39"/>
          <p:cNvSpPr txBox="1"/>
          <p:nvPr/>
        </p:nvSpPr>
        <p:spPr>
          <a:xfrm>
            <a:off x="5429291" y="2683173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E1/3</a:t>
            </a:r>
            <a:endParaRPr/>
          </a:p>
        </p:txBody>
      </p:sp>
      <p:sp>
        <p:nvSpPr>
          <p:cNvPr id="5602" name="Google Shape;5602;p39"/>
          <p:cNvSpPr txBox="1"/>
          <p:nvPr/>
        </p:nvSpPr>
        <p:spPr>
          <a:xfrm>
            <a:off x="4887801" y="2425637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603" name="Google Shape;5603;p39"/>
          <p:cNvSpPr txBox="1"/>
          <p:nvPr/>
        </p:nvSpPr>
        <p:spPr>
          <a:xfrm>
            <a:off x="3637866" y="1280461"/>
            <a:ext cx="194155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E1/10</a:t>
            </a:r>
            <a:endParaRPr/>
          </a:p>
        </p:txBody>
      </p:sp>
      <p:sp>
        <p:nvSpPr>
          <p:cNvPr id="5604" name="Google Shape;5604;p39"/>
          <p:cNvSpPr txBox="1"/>
          <p:nvPr/>
        </p:nvSpPr>
        <p:spPr>
          <a:xfrm>
            <a:off x="4166324" y="1280460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</a:t>
            </a:r>
            <a:endParaRPr/>
          </a:p>
        </p:txBody>
      </p:sp>
      <p:sp>
        <p:nvSpPr>
          <p:cNvPr id="5605" name="Google Shape;5605;p39"/>
          <p:cNvSpPr txBox="1"/>
          <p:nvPr/>
        </p:nvSpPr>
        <p:spPr>
          <a:xfrm>
            <a:off x="4327837" y="1280460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E1/6</a:t>
            </a:r>
            <a:endParaRPr/>
          </a:p>
        </p:txBody>
      </p:sp>
      <p:sp>
        <p:nvSpPr>
          <p:cNvPr id="5606" name="Google Shape;5606;p39"/>
          <p:cNvSpPr txBox="1"/>
          <p:nvPr/>
        </p:nvSpPr>
        <p:spPr>
          <a:xfrm>
            <a:off x="4004810" y="1280460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607" name="Google Shape;5607;p39"/>
          <p:cNvSpPr txBox="1"/>
          <p:nvPr/>
        </p:nvSpPr>
        <p:spPr>
          <a:xfrm>
            <a:off x="3841135" y="1280461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E1/9</a:t>
            </a:r>
            <a:endParaRPr/>
          </a:p>
        </p:txBody>
      </p:sp>
      <p:sp>
        <p:nvSpPr>
          <p:cNvPr id="5608" name="Google Shape;5608;p39"/>
          <p:cNvSpPr txBox="1"/>
          <p:nvPr/>
        </p:nvSpPr>
        <p:spPr>
          <a:xfrm>
            <a:off x="3778971" y="177605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</a:t>
            </a:r>
            <a:endParaRPr/>
          </a:p>
        </p:txBody>
      </p:sp>
      <p:sp>
        <p:nvSpPr>
          <p:cNvPr id="5609" name="Google Shape;5609;p39"/>
          <p:cNvSpPr txBox="1"/>
          <p:nvPr/>
        </p:nvSpPr>
        <p:spPr>
          <a:xfrm>
            <a:off x="5433633" y="1781057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</a:t>
            </a:r>
            <a:endParaRPr/>
          </a:p>
        </p:txBody>
      </p:sp>
      <p:sp>
        <p:nvSpPr>
          <p:cNvPr id="5610" name="Google Shape;5610;p39"/>
          <p:cNvSpPr txBox="1"/>
          <p:nvPr/>
        </p:nvSpPr>
        <p:spPr>
          <a:xfrm>
            <a:off x="4177165" y="1776060"/>
            <a:ext cx="236419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611" name="Google Shape;5611;p39"/>
          <p:cNvSpPr txBox="1"/>
          <p:nvPr/>
        </p:nvSpPr>
        <p:spPr>
          <a:xfrm>
            <a:off x="4913698" y="1776059"/>
            <a:ext cx="236419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612" name="Google Shape;5612;p39"/>
          <p:cNvSpPr txBox="1"/>
          <p:nvPr/>
        </p:nvSpPr>
        <p:spPr>
          <a:xfrm>
            <a:off x="2280714" y="575346"/>
            <a:ext cx="1118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5613" name="Google Shape;5613;p39"/>
          <p:cNvSpPr txBox="1"/>
          <p:nvPr/>
        </p:nvSpPr>
        <p:spPr>
          <a:xfrm>
            <a:off x="2428069" y="576406"/>
            <a:ext cx="1118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614" name="Google Shape;5614;p39"/>
          <p:cNvSpPr txBox="1"/>
          <p:nvPr/>
        </p:nvSpPr>
        <p:spPr>
          <a:xfrm>
            <a:off x="2745712" y="575882"/>
            <a:ext cx="1118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5615" name="Google Shape;5615;p39"/>
          <p:cNvSpPr txBox="1"/>
          <p:nvPr/>
        </p:nvSpPr>
        <p:spPr>
          <a:xfrm>
            <a:off x="6338347" y="570343"/>
            <a:ext cx="1118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5616" name="Google Shape;5616;p39"/>
          <p:cNvSpPr txBox="1"/>
          <p:nvPr/>
        </p:nvSpPr>
        <p:spPr>
          <a:xfrm>
            <a:off x="6829795" y="571826"/>
            <a:ext cx="1118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</a:t>
            </a:r>
            <a:endParaRPr/>
          </a:p>
        </p:txBody>
      </p:sp>
      <p:sp>
        <p:nvSpPr>
          <p:cNvPr id="5617" name="Google Shape;5617;p39"/>
          <p:cNvSpPr txBox="1"/>
          <p:nvPr/>
        </p:nvSpPr>
        <p:spPr>
          <a:xfrm>
            <a:off x="2891395" y="575346"/>
            <a:ext cx="1118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618" name="Google Shape;5618;p39"/>
          <p:cNvSpPr txBox="1"/>
          <p:nvPr/>
        </p:nvSpPr>
        <p:spPr>
          <a:xfrm>
            <a:off x="6976597" y="570497"/>
            <a:ext cx="1118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619" name="Google Shape;5619;p39"/>
          <p:cNvSpPr txBox="1"/>
          <p:nvPr/>
        </p:nvSpPr>
        <p:spPr>
          <a:xfrm>
            <a:off x="4781449" y="575513"/>
            <a:ext cx="1118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620" name="Google Shape;5620;p39"/>
          <p:cNvSpPr txBox="1"/>
          <p:nvPr/>
        </p:nvSpPr>
        <p:spPr>
          <a:xfrm>
            <a:off x="6490885" y="572836"/>
            <a:ext cx="1118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621" name="Google Shape;5621;p39"/>
          <p:cNvSpPr txBox="1"/>
          <p:nvPr/>
        </p:nvSpPr>
        <p:spPr>
          <a:xfrm>
            <a:off x="4307879" y="574074"/>
            <a:ext cx="111828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E0</a:t>
            </a:r>
            <a:endParaRPr/>
          </a:p>
        </p:txBody>
      </p:sp>
      <p:sp>
        <p:nvSpPr>
          <p:cNvPr id="5622" name="Google Shape;5622;p39"/>
          <p:cNvSpPr/>
          <p:nvPr/>
        </p:nvSpPr>
        <p:spPr>
          <a:xfrm>
            <a:off x="2266186" y="5805778"/>
            <a:ext cx="1143000" cy="73152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300</a:t>
            </a:r>
            <a:endParaRPr/>
          </a:p>
        </p:txBody>
      </p:sp>
      <p:sp>
        <p:nvSpPr>
          <p:cNvPr id="5623" name="Google Shape;5623;p39"/>
          <p:cNvSpPr/>
          <p:nvPr/>
        </p:nvSpPr>
        <p:spPr>
          <a:xfrm>
            <a:off x="11233181" y="3578686"/>
            <a:ext cx="958819" cy="503340"/>
          </a:xfrm>
          <a:prstGeom prst="roundRect">
            <a:avLst>
              <a:gd name="adj" fmla="val 16667"/>
            </a:avLst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900"/>
              <a:buFont typeface="Calibri"/>
              <a:buNone/>
            </a:pPr>
            <a:r>
              <a:rPr lang="en-US" sz="900" b="1" i="0" u="none" strike="noStrike" cap="none">
                <a:solidFill>
                  <a:srgbClr val="A5A5A5"/>
                </a:solidFill>
                <a:latin typeface="Calibri"/>
                <a:ea typeface="Calibri"/>
                <a:cs typeface="Calibri"/>
                <a:sym typeface="Calibri"/>
              </a:rPr>
              <a:t>TO THE ENTERPRISE CORE</a:t>
            </a:r>
            <a:endParaRPr/>
          </a:p>
        </p:txBody>
      </p:sp>
      <p:cxnSp>
        <p:nvCxnSpPr>
          <p:cNvPr id="5624" name="Google Shape;5624;p39"/>
          <p:cNvCxnSpPr>
            <a:stCxn id="5498" idx="1"/>
            <a:endCxn id="5520" idx="3"/>
          </p:cNvCxnSpPr>
          <p:nvPr/>
        </p:nvCxnSpPr>
        <p:spPr>
          <a:xfrm rot="10800000">
            <a:off x="11100707" y="3368372"/>
            <a:ext cx="549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25" name="Google Shape;5625;p39"/>
          <p:cNvCxnSpPr>
            <a:stCxn id="5498" idx="3"/>
          </p:cNvCxnSpPr>
          <p:nvPr/>
        </p:nvCxnSpPr>
        <p:spPr>
          <a:xfrm>
            <a:off x="11308007" y="3368372"/>
            <a:ext cx="6378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5626" name="Google Shape;5626;p39"/>
          <p:cNvCxnSpPr>
            <a:stCxn id="5497" idx="3"/>
          </p:cNvCxnSpPr>
          <p:nvPr/>
        </p:nvCxnSpPr>
        <p:spPr>
          <a:xfrm>
            <a:off x="11308007" y="4252968"/>
            <a:ext cx="6378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5627" name="Google Shape;5627;p39"/>
          <p:cNvCxnSpPr>
            <a:stCxn id="5497" idx="1"/>
            <a:endCxn id="5517" idx="3"/>
          </p:cNvCxnSpPr>
          <p:nvPr/>
        </p:nvCxnSpPr>
        <p:spPr>
          <a:xfrm rot="10800000">
            <a:off x="11105507" y="4252968"/>
            <a:ext cx="501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28" name="Google Shape;5628;p39"/>
          <p:cNvCxnSpPr/>
          <p:nvPr/>
        </p:nvCxnSpPr>
        <p:spPr>
          <a:xfrm>
            <a:off x="10864418" y="3676762"/>
            <a:ext cx="0" cy="27141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29" name="Google Shape;5629;p39"/>
          <p:cNvCxnSpPr/>
          <p:nvPr/>
        </p:nvCxnSpPr>
        <p:spPr>
          <a:xfrm>
            <a:off x="10989733" y="3676762"/>
            <a:ext cx="0" cy="27141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30" name="Google Shape;5630;p39"/>
          <p:cNvCxnSpPr>
            <a:stCxn id="5499" idx="2"/>
            <a:endCxn id="5500" idx="0"/>
          </p:cNvCxnSpPr>
          <p:nvPr/>
        </p:nvCxnSpPr>
        <p:spPr>
          <a:xfrm>
            <a:off x="10925384" y="3676762"/>
            <a:ext cx="0" cy="271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631" name="Google Shape;5631;p39"/>
          <p:cNvSpPr/>
          <p:nvPr/>
        </p:nvSpPr>
        <p:spPr>
          <a:xfrm>
            <a:off x="10761837" y="3771009"/>
            <a:ext cx="368688" cy="95158"/>
          </a:xfrm>
          <a:prstGeom prst="ellipse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5632" name="Google Shape;5632;p39"/>
          <p:cNvCxnSpPr>
            <a:stCxn id="5493" idx="3"/>
          </p:cNvCxnSpPr>
          <p:nvPr/>
        </p:nvCxnSpPr>
        <p:spPr>
          <a:xfrm>
            <a:off x="10687807" y="3460706"/>
            <a:ext cx="1335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33" name="Google Shape;5633;p39"/>
          <p:cNvCxnSpPr>
            <a:stCxn id="5491" idx="3"/>
          </p:cNvCxnSpPr>
          <p:nvPr/>
        </p:nvCxnSpPr>
        <p:spPr>
          <a:xfrm>
            <a:off x="10687807" y="3263663"/>
            <a:ext cx="1335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5520" name="Google Shape;5520;p3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0753445" y="3217497"/>
            <a:ext cx="347350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634" name="Google Shape;5634;p39"/>
          <p:cNvCxnSpPr>
            <a:stCxn id="5492" idx="3"/>
          </p:cNvCxnSpPr>
          <p:nvPr/>
        </p:nvCxnSpPr>
        <p:spPr>
          <a:xfrm>
            <a:off x="10687807" y="4160636"/>
            <a:ext cx="1335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35" name="Google Shape;5635;p39"/>
          <p:cNvCxnSpPr>
            <a:stCxn id="5494" idx="3"/>
          </p:cNvCxnSpPr>
          <p:nvPr/>
        </p:nvCxnSpPr>
        <p:spPr>
          <a:xfrm>
            <a:off x="10687807" y="4357679"/>
            <a:ext cx="1335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5517" name="Google Shape;5517;p3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10758247" y="4102093"/>
            <a:ext cx="347350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636" name="Google Shape;5636;p39"/>
          <p:cNvCxnSpPr>
            <a:stCxn id="5494" idx="1"/>
            <a:endCxn id="5637" idx="3"/>
          </p:cNvCxnSpPr>
          <p:nvPr/>
        </p:nvCxnSpPr>
        <p:spPr>
          <a:xfrm flipH="1">
            <a:off x="8918107" y="4357679"/>
            <a:ext cx="1617300" cy="2257200"/>
          </a:xfrm>
          <a:prstGeom prst="bentConnector3">
            <a:avLst>
              <a:gd name="adj1" fmla="val 2028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38" name="Google Shape;5638;p39"/>
          <p:cNvCxnSpPr>
            <a:stCxn id="5637" idx="1"/>
            <a:endCxn id="5571" idx="0"/>
          </p:cNvCxnSpPr>
          <p:nvPr/>
        </p:nvCxnSpPr>
        <p:spPr>
          <a:xfrm rot="10800000">
            <a:off x="5715006" y="5038482"/>
            <a:ext cx="3203100" cy="1576500"/>
          </a:xfrm>
          <a:prstGeom prst="bentConnector4">
            <a:avLst>
              <a:gd name="adj1" fmla="val 33455"/>
              <a:gd name="adj2" fmla="val 119992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39" name="Google Shape;5639;p39"/>
          <p:cNvCxnSpPr>
            <a:stCxn id="5602" idx="3"/>
            <a:endCxn id="5640" idx="1"/>
          </p:cNvCxnSpPr>
          <p:nvPr/>
        </p:nvCxnSpPr>
        <p:spPr>
          <a:xfrm rot="10800000" flipH="1">
            <a:off x="5040201" y="2469703"/>
            <a:ext cx="255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41" name="Google Shape;5641;p39"/>
          <p:cNvCxnSpPr>
            <a:stCxn id="5598" idx="1"/>
            <a:endCxn id="5642" idx="3"/>
          </p:cNvCxnSpPr>
          <p:nvPr/>
        </p:nvCxnSpPr>
        <p:spPr>
          <a:xfrm rot="10800000">
            <a:off x="4253756" y="2469703"/>
            <a:ext cx="561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43" name="Google Shape;5643;p39"/>
          <p:cNvCxnSpPr>
            <a:stCxn id="5598" idx="3"/>
            <a:endCxn id="5602" idx="1"/>
          </p:cNvCxnSpPr>
          <p:nvPr/>
        </p:nvCxnSpPr>
        <p:spPr>
          <a:xfrm>
            <a:off x="4462256" y="2471803"/>
            <a:ext cx="4254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44" name="Google Shape;5644;p39"/>
          <p:cNvCxnSpPr>
            <a:stCxn id="5595" idx="0"/>
          </p:cNvCxnSpPr>
          <p:nvPr/>
        </p:nvCxnSpPr>
        <p:spPr>
          <a:xfrm rot="10800000" flipH="1">
            <a:off x="3850682" y="2556573"/>
            <a:ext cx="138600" cy="126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45" name="Google Shape;5645;p39"/>
          <p:cNvCxnSpPr>
            <a:stCxn id="5597" idx="0"/>
          </p:cNvCxnSpPr>
          <p:nvPr/>
        </p:nvCxnSpPr>
        <p:spPr>
          <a:xfrm rot="10800000">
            <a:off x="4185675" y="2556683"/>
            <a:ext cx="202200" cy="129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46" name="Google Shape;5646;p39"/>
          <p:cNvCxnSpPr>
            <a:stCxn id="5596" idx="2"/>
          </p:cNvCxnSpPr>
          <p:nvPr/>
        </p:nvCxnSpPr>
        <p:spPr>
          <a:xfrm>
            <a:off x="3850682" y="2318961"/>
            <a:ext cx="138600" cy="81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5642" name="Google Shape;5642;p39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3904917" y="2318961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647" name="Google Shape;5647;p39"/>
          <p:cNvCxnSpPr>
            <a:stCxn id="5599" idx="0"/>
          </p:cNvCxnSpPr>
          <p:nvPr/>
        </p:nvCxnSpPr>
        <p:spPr>
          <a:xfrm rot="10800000" flipH="1">
            <a:off x="4969477" y="2556683"/>
            <a:ext cx="180600" cy="129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48" name="Google Shape;5648;p39"/>
          <p:cNvCxnSpPr>
            <a:stCxn id="5601" idx="0"/>
          </p:cNvCxnSpPr>
          <p:nvPr/>
        </p:nvCxnSpPr>
        <p:spPr>
          <a:xfrm rot="10800000">
            <a:off x="5335091" y="2574273"/>
            <a:ext cx="170400" cy="10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49" name="Google Shape;5649;p39"/>
          <p:cNvCxnSpPr>
            <a:stCxn id="5600" idx="2"/>
          </p:cNvCxnSpPr>
          <p:nvPr/>
        </p:nvCxnSpPr>
        <p:spPr>
          <a:xfrm flipH="1">
            <a:off x="5242711" y="2314978"/>
            <a:ext cx="269700" cy="136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5640" name="Google Shape;5640;p39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5065610" y="2318961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650" name="Google Shape;5650;p39"/>
          <p:cNvCxnSpPr>
            <a:stCxn id="5600" idx="0"/>
            <a:endCxn id="5609" idx="2"/>
          </p:cNvCxnSpPr>
          <p:nvPr/>
        </p:nvCxnSpPr>
        <p:spPr>
          <a:xfrm rot="10800000">
            <a:off x="5509711" y="1873445"/>
            <a:ext cx="2700" cy="349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51" name="Google Shape;5651;p39"/>
          <p:cNvCxnSpPr>
            <a:stCxn id="5596" idx="0"/>
            <a:endCxn id="5608" idx="2"/>
          </p:cNvCxnSpPr>
          <p:nvPr/>
        </p:nvCxnSpPr>
        <p:spPr>
          <a:xfrm rot="10800000" flipH="1">
            <a:off x="3850682" y="1868428"/>
            <a:ext cx="4500" cy="358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52" name="Google Shape;5652;p39"/>
          <p:cNvCxnSpPr/>
          <p:nvPr/>
        </p:nvCxnSpPr>
        <p:spPr>
          <a:xfrm rot="10800000" flipH="1">
            <a:off x="4413584" y="1784604"/>
            <a:ext cx="500114" cy="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53" name="Google Shape;5653;p39"/>
          <p:cNvCxnSpPr/>
          <p:nvPr/>
        </p:nvCxnSpPr>
        <p:spPr>
          <a:xfrm rot="10800000" flipH="1">
            <a:off x="4413584" y="1856954"/>
            <a:ext cx="500114" cy="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54" name="Google Shape;5654;p39"/>
          <p:cNvCxnSpPr>
            <a:stCxn id="5610" idx="3"/>
            <a:endCxn id="5611" idx="1"/>
          </p:cNvCxnSpPr>
          <p:nvPr/>
        </p:nvCxnSpPr>
        <p:spPr>
          <a:xfrm>
            <a:off x="4413584" y="1822226"/>
            <a:ext cx="5001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655" name="Google Shape;5655;p39"/>
          <p:cNvSpPr/>
          <p:nvPr/>
        </p:nvSpPr>
        <p:spPr>
          <a:xfrm>
            <a:off x="4616262" y="1701928"/>
            <a:ext cx="67482" cy="250590"/>
          </a:xfrm>
          <a:prstGeom prst="ellipse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5656" name="Google Shape;5656;p39"/>
          <p:cNvCxnSpPr>
            <a:stCxn id="5608" idx="0"/>
          </p:cNvCxnSpPr>
          <p:nvPr/>
        </p:nvCxnSpPr>
        <p:spPr>
          <a:xfrm rot="10800000" flipH="1">
            <a:off x="3855171" y="1617359"/>
            <a:ext cx="195300" cy="158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57" name="Google Shape;5657;p39"/>
          <p:cNvCxnSpPr>
            <a:stCxn id="5609" idx="0"/>
          </p:cNvCxnSpPr>
          <p:nvPr/>
        </p:nvCxnSpPr>
        <p:spPr>
          <a:xfrm rot="10800000">
            <a:off x="5271933" y="1593557"/>
            <a:ext cx="237900" cy="187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58" name="Google Shape;5658;p39"/>
          <p:cNvCxnSpPr>
            <a:stCxn id="5603" idx="2"/>
            <a:endCxn id="5659" idx="1"/>
          </p:cNvCxnSpPr>
          <p:nvPr/>
        </p:nvCxnSpPr>
        <p:spPr>
          <a:xfrm rot="-5400000" flipH="1">
            <a:off x="3713044" y="1394694"/>
            <a:ext cx="216900" cy="1731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60" name="Google Shape;5660;p39"/>
          <p:cNvCxnSpPr>
            <a:stCxn id="5590" idx="2"/>
            <a:endCxn id="5661" idx="3"/>
          </p:cNvCxnSpPr>
          <p:nvPr/>
        </p:nvCxnSpPr>
        <p:spPr>
          <a:xfrm rot="5400000">
            <a:off x="5377308" y="1407791"/>
            <a:ext cx="217200" cy="1461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62" name="Google Shape;5662;p39"/>
          <p:cNvCxnSpPr>
            <a:stCxn id="5588" idx="2"/>
            <a:endCxn id="5661" idx="1"/>
          </p:cNvCxnSpPr>
          <p:nvPr/>
        </p:nvCxnSpPr>
        <p:spPr>
          <a:xfrm rot="-5400000" flipH="1">
            <a:off x="4869165" y="1392942"/>
            <a:ext cx="217200" cy="1758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63" name="Google Shape;5663;p39"/>
          <p:cNvCxnSpPr>
            <a:stCxn id="5605" idx="2"/>
            <a:endCxn id="5659" idx="3"/>
          </p:cNvCxnSpPr>
          <p:nvPr/>
        </p:nvCxnSpPr>
        <p:spPr>
          <a:xfrm rot="5400000">
            <a:off x="4221337" y="1406993"/>
            <a:ext cx="216900" cy="1485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64" name="Google Shape;5664;p39"/>
          <p:cNvCxnSpPr>
            <a:stCxn id="5611" idx="0"/>
          </p:cNvCxnSpPr>
          <p:nvPr/>
        </p:nvCxnSpPr>
        <p:spPr>
          <a:xfrm rot="10800000" flipH="1">
            <a:off x="5031908" y="1639859"/>
            <a:ext cx="155700" cy="136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65" name="Google Shape;5665;p39"/>
          <p:cNvCxnSpPr>
            <a:stCxn id="5610" idx="0"/>
          </p:cNvCxnSpPr>
          <p:nvPr/>
        </p:nvCxnSpPr>
        <p:spPr>
          <a:xfrm rot="10800000">
            <a:off x="4143274" y="1633860"/>
            <a:ext cx="152100" cy="142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66" name="Google Shape;5666;p39"/>
          <p:cNvCxnSpPr>
            <a:stCxn id="5607" idx="2"/>
          </p:cNvCxnSpPr>
          <p:nvPr/>
        </p:nvCxnSpPr>
        <p:spPr>
          <a:xfrm>
            <a:off x="3917335" y="1372794"/>
            <a:ext cx="72000" cy="119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67" name="Google Shape;5667;p39"/>
          <p:cNvCxnSpPr>
            <a:stCxn id="5604" idx="2"/>
          </p:cNvCxnSpPr>
          <p:nvPr/>
        </p:nvCxnSpPr>
        <p:spPr>
          <a:xfrm flipH="1">
            <a:off x="4181924" y="1372793"/>
            <a:ext cx="60600" cy="126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68" name="Google Shape;5668;p39"/>
          <p:cNvCxnSpPr>
            <a:stCxn id="5592" idx="2"/>
          </p:cNvCxnSpPr>
          <p:nvPr/>
        </p:nvCxnSpPr>
        <p:spPr>
          <a:xfrm>
            <a:off x="5072256" y="1372242"/>
            <a:ext cx="57900" cy="118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69" name="Google Shape;5669;p39"/>
          <p:cNvCxnSpPr>
            <a:stCxn id="5589" idx="2"/>
          </p:cNvCxnSpPr>
          <p:nvPr/>
        </p:nvCxnSpPr>
        <p:spPr>
          <a:xfrm flipH="1">
            <a:off x="5336845" y="1372241"/>
            <a:ext cx="60600" cy="123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70" name="Google Shape;5670;p39"/>
          <p:cNvCxnSpPr>
            <a:stCxn id="5591" idx="2"/>
            <a:endCxn id="5661" idx="0"/>
          </p:cNvCxnSpPr>
          <p:nvPr/>
        </p:nvCxnSpPr>
        <p:spPr>
          <a:xfrm>
            <a:off x="5235931" y="1372241"/>
            <a:ext cx="3300" cy="66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71" name="Google Shape;5671;p39"/>
          <p:cNvCxnSpPr>
            <a:stCxn id="5606" idx="2"/>
            <a:endCxn id="5659" idx="0"/>
          </p:cNvCxnSpPr>
          <p:nvPr/>
        </p:nvCxnSpPr>
        <p:spPr>
          <a:xfrm>
            <a:off x="4081010" y="1372793"/>
            <a:ext cx="600" cy="66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5661" name="Google Shape;5661;p3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065610" y="1438707"/>
            <a:ext cx="347350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659" name="Google Shape;5659;p3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908063" y="1438707"/>
            <a:ext cx="347350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5672" name="Google Shape;5672;p39"/>
          <p:cNvSpPr txBox="1"/>
          <p:nvPr/>
        </p:nvSpPr>
        <p:spPr>
          <a:xfrm>
            <a:off x="4707645" y="6192814"/>
            <a:ext cx="388716" cy="1538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Peer Link</a:t>
            </a:r>
            <a:endParaRPr/>
          </a:p>
        </p:txBody>
      </p:sp>
      <p:cxnSp>
        <p:nvCxnSpPr>
          <p:cNvPr id="5673" name="Google Shape;5673;p39"/>
          <p:cNvCxnSpPr>
            <a:stCxn id="5612" idx="2"/>
            <a:endCxn id="5603" idx="1"/>
          </p:cNvCxnSpPr>
          <p:nvPr/>
        </p:nvCxnSpPr>
        <p:spPr>
          <a:xfrm rot="-5400000" flipH="1">
            <a:off x="2657778" y="346529"/>
            <a:ext cx="658800" cy="13011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74" name="Google Shape;5674;p39"/>
          <p:cNvCxnSpPr>
            <a:stCxn id="5613" idx="2"/>
            <a:endCxn id="5588" idx="0"/>
          </p:cNvCxnSpPr>
          <p:nvPr/>
        </p:nvCxnSpPr>
        <p:spPr>
          <a:xfrm rot="-5400000" flipH="1">
            <a:off x="3381433" y="-228711"/>
            <a:ext cx="611100" cy="2406000"/>
          </a:xfrm>
          <a:prstGeom prst="bentConnector3">
            <a:avLst>
              <a:gd name="adj1" fmla="val 92869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75" name="Google Shape;5675;p39"/>
          <p:cNvCxnSpPr>
            <a:stCxn id="5614" idx="2"/>
            <a:endCxn id="5607" idx="0"/>
          </p:cNvCxnSpPr>
          <p:nvPr/>
        </p:nvCxnSpPr>
        <p:spPr>
          <a:xfrm rot="-5400000" flipH="1">
            <a:off x="3053326" y="416515"/>
            <a:ext cx="612300" cy="1115700"/>
          </a:xfrm>
          <a:prstGeom prst="bentConnector3">
            <a:avLst>
              <a:gd name="adj1" fmla="val 78774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76" name="Google Shape;5676;p39"/>
          <p:cNvCxnSpPr>
            <a:stCxn id="5617" idx="2"/>
            <a:endCxn id="5592" idx="0"/>
          </p:cNvCxnSpPr>
          <p:nvPr/>
        </p:nvCxnSpPr>
        <p:spPr>
          <a:xfrm rot="-5400000" flipH="1">
            <a:off x="3703609" y="-88621"/>
            <a:ext cx="612300" cy="2124900"/>
          </a:xfrm>
          <a:prstGeom prst="bentConnector3">
            <a:avLst>
              <a:gd name="adj1" fmla="val 6788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77" name="Google Shape;5677;p39"/>
          <p:cNvCxnSpPr>
            <a:stCxn id="5621" idx="2"/>
            <a:endCxn id="5606" idx="0"/>
          </p:cNvCxnSpPr>
          <p:nvPr/>
        </p:nvCxnSpPr>
        <p:spPr>
          <a:xfrm rot="5400000">
            <a:off x="3915293" y="832007"/>
            <a:ext cx="614100" cy="282900"/>
          </a:xfrm>
          <a:prstGeom prst="bentConnector3">
            <a:avLst>
              <a:gd name="adj1" fmla="val 3836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78" name="Google Shape;5678;p39"/>
          <p:cNvCxnSpPr>
            <a:stCxn id="5619" idx="2"/>
            <a:endCxn id="5591" idx="0"/>
          </p:cNvCxnSpPr>
          <p:nvPr/>
        </p:nvCxnSpPr>
        <p:spPr>
          <a:xfrm rot="-5400000" flipH="1">
            <a:off x="4730713" y="774496"/>
            <a:ext cx="612000" cy="398700"/>
          </a:xfrm>
          <a:prstGeom prst="bentConnector3">
            <a:avLst>
              <a:gd name="adj1" fmla="val 39661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79" name="Google Shape;5679;p39"/>
          <p:cNvCxnSpPr>
            <a:stCxn id="5615" idx="2"/>
            <a:endCxn id="5604" idx="0"/>
          </p:cNvCxnSpPr>
          <p:nvPr/>
        </p:nvCxnSpPr>
        <p:spPr>
          <a:xfrm rot="5400000">
            <a:off x="5009611" y="-104274"/>
            <a:ext cx="617700" cy="2151600"/>
          </a:xfrm>
          <a:prstGeom prst="bentConnector3">
            <a:avLst>
              <a:gd name="adj1" fmla="val 56946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80" name="Google Shape;5680;p39"/>
          <p:cNvCxnSpPr>
            <a:stCxn id="5620" idx="2"/>
            <a:endCxn id="5589" idx="0"/>
          </p:cNvCxnSpPr>
          <p:nvPr/>
        </p:nvCxnSpPr>
        <p:spPr>
          <a:xfrm rot="5400000">
            <a:off x="5664799" y="397869"/>
            <a:ext cx="614700" cy="1149300"/>
          </a:xfrm>
          <a:prstGeom prst="bentConnector3">
            <a:avLst>
              <a:gd name="adj1" fmla="val 6859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81" name="Google Shape;5681;p39"/>
          <p:cNvCxnSpPr>
            <a:stCxn id="5616" idx="2"/>
            <a:endCxn id="5605" idx="0"/>
          </p:cNvCxnSpPr>
          <p:nvPr/>
        </p:nvCxnSpPr>
        <p:spPr>
          <a:xfrm rot="5400000">
            <a:off x="5336809" y="-268541"/>
            <a:ext cx="616200" cy="2481600"/>
          </a:xfrm>
          <a:prstGeom prst="bentConnector3">
            <a:avLst>
              <a:gd name="adj1" fmla="val 79378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82" name="Google Shape;5682;p39"/>
          <p:cNvCxnSpPr>
            <a:stCxn id="5618" idx="2"/>
            <a:endCxn id="5590" idx="3"/>
          </p:cNvCxnSpPr>
          <p:nvPr/>
        </p:nvCxnSpPr>
        <p:spPr>
          <a:xfrm rot="5400000">
            <a:off x="6002161" y="295780"/>
            <a:ext cx="663300" cy="13974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683" name="Google Shape;5683;p39"/>
          <p:cNvSpPr/>
          <p:nvPr/>
        </p:nvSpPr>
        <p:spPr>
          <a:xfrm>
            <a:off x="6511191" y="706860"/>
            <a:ext cx="577778" cy="73516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104</a:t>
            </a:r>
            <a:endParaRPr/>
          </a:p>
        </p:txBody>
      </p:sp>
      <p:sp>
        <p:nvSpPr>
          <p:cNvPr id="5684" name="Google Shape;5684;p39"/>
          <p:cNvSpPr/>
          <p:nvPr/>
        </p:nvSpPr>
        <p:spPr>
          <a:xfrm>
            <a:off x="6338346" y="814596"/>
            <a:ext cx="597661" cy="74687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105</a:t>
            </a:r>
            <a:endParaRPr/>
          </a:p>
        </p:txBody>
      </p:sp>
      <p:sp>
        <p:nvSpPr>
          <p:cNvPr id="5685" name="Google Shape;5685;p39"/>
          <p:cNvSpPr/>
          <p:nvPr/>
        </p:nvSpPr>
        <p:spPr>
          <a:xfrm>
            <a:off x="4299642" y="706860"/>
            <a:ext cx="611162" cy="76011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101</a:t>
            </a:r>
            <a:endParaRPr/>
          </a:p>
        </p:txBody>
      </p:sp>
      <p:sp>
        <p:nvSpPr>
          <p:cNvPr id="5686" name="Google Shape;5686;p39"/>
          <p:cNvSpPr/>
          <p:nvPr/>
        </p:nvSpPr>
        <p:spPr>
          <a:xfrm>
            <a:off x="2454774" y="814596"/>
            <a:ext cx="548450" cy="72627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102</a:t>
            </a:r>
            <a:endParaRPr/>
          </a:p>
        </p:txBody>
      </p:sp>
      <p:sp>
        <p:nvSpPr>
          <p:cNvPr id="5687" name="Google Shape;5687;p39"/>
          <p:cNvSpPr/>
          <p:nvPr/>
        </p:nvSpPr>
        <p:spPr>
          <a:xfrm>
            <a:off x="2288852" y="706860"/>
            <a:ext cx="704951" cy="76011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103</a:t>
            </a:r>
            <a:endParaRPr/>
          </a:p>
        </p:txBody>
      </p:sp>
      <p:sp>
        <p:nvSpPr>
          <p:cNvPr id="5688" name="Google Shape;5688;p39"/>
          <p:cNvSpPr txBox="1"/>
          <p:nvPr/>
        </p:nvSpPr>
        <p:spPr>
          <a:xfrm>
            <a:off x="3076503" y="351784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E1/5</a:t>
            </a:r>
            <a:endParaRPr/>
          </a:p>
        </p:txBody>
      </p:sp>
      <p:sp>
        <p:nvSpPr>
          <p:cNvPr id="5689" name="Google Shape;5689;p39"/>
          <p:cNvSpPr txBox="1"/>
          <p:nvPr/>
        </p:nvSpPr>
        <p:spPr>
          <a:xfrm>
            <a:off x="3324316" y="3517849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E1/7</a:t>
            </a:r>
            <a:endParaRPr/>
          </a:p>
        </p:txBody>
      </p:sp>
      <p:sp>
        <p:nvSpPr>
          <p:cNvPr id="5690" name="Google Shape;5690;p39"/>
          <p:cNvSpPr txBox="1"/>
          <p:nvPr/>
        </p:nvSpPr>
        <p:spPr>
          <a:xfrm>
            <a:off x="3520148" y="4050231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E1/6</a:t>
            </a:r>
            <a:endParaRPr/>
          </a:p>
        </p:txBody>
      </p:sp>
      <p:sp>
        <p:nvSpPr>
          <p:cNvPr id="5691" name="Google Shape;5691;p39"/>
          <p:cNvSpPr txBox="1"/>
          <p:nvPr/>
        </p:nvSpPr>
        <p:spPr>
          <a:xfrm>
            <a:off x="3325581" y="4044204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E1/8</a:t>
            </a:r>
            <a:endParaRPr/>
          </a:p>
        </p:txBody>
      </p:sp>
      <p:sp>
        <p:nvSpPr>
          <p:cNvPr id="5692" name="Google Shape;5692;p39"/>
          <p:cNvSpPr txBox="1"/>
          <p:nvPr/>
        </p:nvSpPr>
        <p:spPr>
          <a:xfrm>
            <a:off x="3136581" y="4046357"/>
            <a:ext cx="152400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E1/9</a:t>
            </a:r>
            <a:endParaRPr/>
          </a:p>
        </p:txBody>
      </p:sp>
      <p:cxnSp>
        <p:nvCxnSpPr>
          <p:cNvPr id="5693" name="Google Shape;5693;p39"/>
          <p:cNvCxnSpPr>
            <a:stCxn id="5595" idx="2"/>
            <a:endCxn id="5689" idx="0"/>
          </p:cNvCxnSpPr>
          <p:nvPr/>
        </p:nvCxnSpPr>
        <p:spPr>
          <a:xfrm rot="5400000">
            <a:off x="3254432" y="2921456"/>
            <a:ext cx="742200" cy="450300"/>
          </a:xfrm>
          <a:prstGeom prst="bentConnector3">
            <a:avLst>
              <a:gd name="adj1" fmla="val 5001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94" name="Google Shape;5694;p39"/>
          <p:cNvCxnSpPr>
            <a:stCxn id="5692" idx="2"/>
            <a:endCxn id="5593" idx="3"/>
          </p:cNvCxnSpPr>
          <p:nvPr/>
        </p:nvCxnSpPr>
        <p:spPr>
          <a:xfrm rot="5400000">
            <a:off x="2749581" y="3768490"/>
            <a:ext cx="93000" cy="8334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95" name="Google Shape;5695;p39"/>
          <p:cNvCxnSpPr>
            <a:stCxn id="5599" idx="2"/>
            <a:endCxn id="5583" idx="0"/>
          </p:cNvCxnSpPr>
          <p:nvPr/>
        </p:nvCxnSpPr>
        <p:spPr>
          <a:xfrm rot="5400000">
            <a:off x="4410877" y="2959216"/>
            <a:ext cx="739200" cy="3780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696" name="Google Shape;5696;p39"/>
          <p:cNvCxnSpPr>
            <a:stCxn id="5585" idx="0"/>
            <a:endCxn id="5594" idx="3"/>
          </p:cNvCxnSpPr>
          <p:nvPr/>
        </p:nvCxnSpPr>
        <p:spPr>
          <a:xfrm rot="5400000" flipH="1">
            <a:off x="3317253" y="2491399"/>
            <a:ext cx="88500" cy="19644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5697" name="Google Shape;5697;p39"/>
          <p:cNvGrpSpPr/>
          <p:nvPr/>
        </p:nvGrpSpPr>
        <p:grpSpPr>
          <a:xfrm>
            <a:off x="3906786" y="3800302"/>
            <a:ext cx="238401" cy="59981"/>
            <a:chOff x="3867115" y="4129233"/>
            <a:chExt cx="238401" cy="68680"/>
          </a:xfrm>
        </p:grpSpPr>
        <p:cxnSp>
          <p:nvCxnSpPr>
            <p:cNvPr id="5698" name="Google Shape;5698;p39"/>
            <p:cNvCxnSpPr/>
            <p:nvPr/>
          </p:nvCxnSpPr>
          <p:spPr>
            <a:xfrm>
              <a:off x="3870164" y="4129233"/>
              <a:ext cx="235352" cy="0"/>
            </a:xfrm>
            <a:prstGeom prst="straightConnector1">
              <a:avLst/>
            </a:prstGeom>
            <a:noFill/>
            <a:ln w="12700" cap="flat" cmpd="sng">
              <a:solidFill>
                <a:srgbClr val="A5A5A5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699" name="Google Shape;5699;p39"/>
            <p:cNvCxnSpPr/>
            <p:nvPr/>
          </p:nvCxnSpPr>
          <p:spPr>
            <a:xfrm>
              <a:off x="3867115" y="4197913"/>
              <a:ext cx="238401" cy="0"/>
            </a:xfrm>
            <a:prstGeom prst="straightConnector1">
              <a:avLst/>
            </a:prstGeom>
            <a:noFill/>
            <a:ln w="12700" cap="flat" cmpd="sng">
              <a:solidFill>
                <a:srgbClr val="A5A5A5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cxnSp>
        <p:nvCxnSpPr>
          <p:cNvPr id="5700" name="Google Shape;5700;p39"/>
          <p:cNvCxnSpPr>
            <a:stCxn id="5701" idx="3"/>
            <a:endCxn id="5702" idx="1"/>
          </p:cNvCxnSpPr>
          <p:nvPr/>
        </p:nvCxnSpPr>
        <p:spPr>
          <a:xfrm>
            <a:off x="3934718" y="3830020"/>
            <a:ext cx="1791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03" name="Google Shape;5703;p39"/>
          <p:cNvSpPr/>
          <p:nvPr/>
        </p:nvSpPr>
        <p:spPr>
          <a:xfrm>
            <a:off x="3995622" y="3726770"/>
            <a:ext cx="45719" cy="201651"/>
          </a:xfrm>
          <a:prstGeom prst="ellipse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5704" name="Google Shape;5704;p39"/>
          <p:cNvCxnSpPr>
            <a:stCxn id="5702" idx="3"/>
            <a:endCxn id="5705" idx="1"/>
          </p:cNvCxnSpPr>
          <p:nvPr/>
        </p:nvCxnSpPr>
        <p:spPr>
          <a:xfrm>
            <a:off x="4360446" y="3830020"/>
            <a:ext cx="573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06" name="Google Shape;5706;p39"/>
          <p:cNvCxnSpPr>
            <a:stCxn id="5701" idx="1"/>
            <a:endCxn id="5707" idx="3"/>
          </p:cNvCxnSpPr>
          <p:nvPr/>
        </p:nvCxnSpPr>
        <p:spPr>
          <a:xfrm rot="10800000">
            <a:off x="3576301" y="3830020"/>
            <a:ext cx="1119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08" name="Google Shape;5708;p39"/>
          <p:cNvCxnSpPr>
            <a:stCxn id="5583" idx="2"/>
            <a:endCxn id="5705" idx="0"/>
          </p:cNvCxnSpPr>
          <p:nvPr/>
        </p:nvCxnSpPr>
        <p:spPr>
          <a:xfrm>
            <a:off x="4591516" y="3610182"/>
            <a:ext cx="0" cy="69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09" name="Google Shape;5709;p39"/>
          <p:cNvCxnSpPr>
            <a:stCxn id="5689" idx="2"/>
            <a:endCxn id="5707" idx="0"/>
          </p:cNvCxnSpPr>
          <p:nvPr/>
        </p:nvCxnSpPr>
        <p:spPr>
          <a:xfrm>
            <a:off x="3400516" y="3610182"/>
            <a:ext cx="2100" cy="69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10" name="Google Shape;5710;p39"/>
          <p:cNvCxnSpPr>
            <a:stCxn id="5688" idx="2"/>
          </p:cNvCxnSpPr>
          <p:nvPr/>
        </p:nvCxnSpPr>
        <p:spPr>
          <a:xfrm>
            <a:off x="3152703" y="3610182"/>
            <a:ext cx="194400" cy="188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11" name="Google Shape;5711;p39"/>
          <p:cNvCxnSpPr>
            <a:stCxn id="5585" idx="2"/>
          </p:cNvCxnSpPr>
          <p:nvPr/>
        </p:nvCxnSpPr>
        <p:spPr>
          <a:xfrm>
            <a:off x="4343703" y="3610182"/>
            <a:ext cx="177900" cy="161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12" name="Google Shape;5712;p39"/>
          <p:cNvCxnSpPr>
            <a:stCxn id="5691" idx="0"/>
            <a:endCxn id="5707" idx="2"/>
          </p:cNvCxnSpPr>
          <p:nvPr/>
        </p:nvCxnSpPr>
        <p:spPr>
          <a:xfrm rot="10800000" flipH="1">
            <a:off x="3401781" y="3980904"/>
            <a:ext cx="900" cy="63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13" name="Google Shape;5713;p39"/>
          <p:cNvCxnSpPr>
            <a:stCxn id="5586" idx="0"/>
            <a:endCxn id="5705" idx="2"/>
          </p:cNvCxnSpPr>
          <p:nvPr/>
        </p:nvCxnSpPr>
        <p:spPr>
          <a:xfrm rot="10800000">
            <a:off x="4591519" y="3980829"/>
            <a:ext cx="6300" cy="63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14" name="Google Shape;5714;p39"/>
          <p:cNvCxnSpPr>
            <a:stCxn id="5692" idx="0"/>
          </p:cNvCxnSpPr>
          <p:nvPr/>
        </p:nvCxnSpPr>
        <p:spPr>
          <a:xfrm rot="10800000" flipH="1">
            <a:off x="3212781" y="3865457"/>
            <a:ext cx="163200" cy="180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15" name="Google Shape;5715;p39"/>
          <p:cNvCxnSpPr>
            <a:stCxn id="5690" idx="0"/>
          </p:cNvCxnSpPr>
          <p:nvPr/>
        </p:nvCxnSpPr>
        <p:spPr>
          <a:xfrm rot="10800000">
            <a:off x="3447848" y="3868731"/>
            <a:ext cx="148500" cy="181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16" name="Google Shape;5716;p39"/>
          <p:cNvCxnSpPr>
            <a:stCxn id="5587" idx="0"/>
          </p:cNvCxnSpPr>
          <p:nvPr/>
        </p:nvCxnSpPr>
        <p:spPr>
          <a:xfrm rot="10800000" flipH="1">
            <a:off x="4408819" y="3865382"/>
            <a:ext cx="154500" cy="180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17" name="Google Shape;5717;p39"/>
          <p:cNvCxnSpPr>
            <a:stCxn id="5584" idx="0"/>
          </p:cNvCxnSpPr>
          <p:nvPr/>
        </p:nvCxnSpPr>
        <p:spPr>
          <a:xfrm rot="10800000">
            <a:off x="4654986" y="3874056"/>
            <a:ext cx="137400" cy="175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18" name="Google Shape;5718;p39"/>
          <p:cNvCxnSpPr>
            <a:stCxn id="5557" idx="2"/>
            <a:endCxn id="5719" idx="0"/>
          </p:cNvCxnSpPr>
          <p:nvPr/>
        </p:nvCxnSpPr>
        <p:spPr>
          <a:xfrm>
            <a:off x="5617325" y="3601257"/>
            <a:ext cx="0" cy="78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20" name="Google Shape;5720;p39"/>
          <p:cNvCxnSpPr>
            <a:stCxn id="5558" idx="0"/>
            <a:endCxn id="5719" idx="2"/>
          </p:cNvCxnSpPr>
          <p:nvPr/>
        </p:nvCxnSpPr>
        <p:spPr>
          <a:xfrm rot="10800000">
            <a:off x="5617325" y="3980766"/>
            <a:ext cx="0" cy="82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21" name="Google Shape;5721;p39"/>
          <p:cNvCxnSpPr>
            <a:stCxn id="5556" idx="1"/>
            <a:endCxn id="5719" idx="3"/>
          </p:cNvCxnSpPr>
          <p:nvPr/>
        </p:nvCxnSpPr>
        <p:spPr>
          <a:xfrm rot="10800000">
            <a:off x="5791737" y="3830020"/>
            <a:ext cx="65400" cy="1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22" name="Google Shape;5722;p39"/>
          <p:cNvCxnSpPr>
            <a:stCxn id="5555" idx="3"/>
            <a:endCxn id="5482" idx="1"/>
          </p:cNvCxnSpPr>
          <p:nvPr/>
        </p:nvCxnSpPr>
        <p:spPr>
          <a:xfrm rot="10800000" flipH="1">
            <a:off x="6611351" y="3830056"/>
            <a:ext cx="618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23" name="Google Shape;5723;p39"/>
          <p:cNvCxnSpPr>
            <a:stCxn id="5554" idx="0"/>
            <a:endCxn id="5482" idx="2"/>
          </p:cNvCxnSpPr>
          <p:nvPr/>
        </p:nvCxnSpPr>
        <p:spPr>
          <a:xfrm rot="10800000">
            <a:off x="6847490" y="3980766"/>
            <a:ext cx="2100" cy="82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24" name="Google Shape;5724;p39"/>
          <p:cNvCxnSpPr>
            <a:stCxn id="5553" idx="1"/>
            <a:endCxn id="5482" idx="3"/>
          </p:cNvCxnSpPr>
          <p:nvPr/>
        </p:nvCxnSpPr>
        <p:spPr>
          <a:xfrm rot="10800000">
            <a:off x="7021826" y="3829983"/>
            <a:ext cx="51300" cy="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25" name="Google Shape;5725;p39"/>
          <p:cNvCxnSpPr>
            <a:stCxn id="5556" idx="3"/>
            <a:endCxn id="5555" idx="1"/>
          </p:cNvCxnSpPr>
          <p:nvPr/>
        </p:nvCxnSpPr>
        <p:spPr>
          <a:xfrm>
            <a:off x="6009537" y="3831220"/>
            <a:ext cx="449400" cy="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26" name="Google Shape;5726;p39"/>
          <p:cNvCxnSpPr>
            <a:stCxn id="5553" idx="3"/>
            <a:endCxn id="5544" idx="1"/>
          </p:cNvCxnSpPr>
          <p:nvPr/>
        </p:nvCxnSpPr>
        <p:spPr>
          <a:xfrm>
            <a:off x="7225526" y="3830283"/>
            <a:ext cx="939900" cy="4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27" name="Google Shape;5727;p39"/>
          <p:cNvCxnSpPr>
            <a:stCxn id="5544" idx="3"/>
            <a:endCxn id="5477" idx="1"/>
          </p:cNvCxnSpPr>
          <p:nvPr/>
        </p:nvCxnSpPr>
        <p:spPr>
          <a:xfrm rot="10800000" flipH="1">
            <a:off x="8317869" y="3829954"/>
            <a:ext cx="45000" cy="4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28" name="Google Shape;5728;p39"/>
          <p:cNvCxnSpPr>
            <a:stCxn id="5539" idx="1"/>
            <a:endCxn id="5478" idx="3"/>
          </p:cNvCxnSpPr>
          <p:nvPr/>
        </p:nvCxnSpPr>
        <p:spPr>
          <a:xfrm rot="10800000">
            <a:off x="9829198" y="3830017"/>
            <a:ext cx="651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29" name="Google Shape;5729;p39"/>
          <p:cNvCxnSpPr>
            <a:stCxn id="5730" idx="1"/>
            <a:endCxn id="5557" idx="3"/>
          </p:cNvCxnSpPr>
          <p:nvPr/>
        </p:nvCxnSpPr>
        <p:spPr>
          <a:xfrm flipH="1">
            <a:off x="5693376" y="1710691"/>
            <a:ext cx="2898900" cy="1844400"/>
          </a:xfrm>
          <a:prstGeom prst="bentConnector3">
            <a:avLst>
              <a:gd name="adj1" fmla="val 1418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31" name="Google Shape;5731;p39"/>
          <p:cNvCxnSpPr>
            <a:stCxn id="5548" idx="2"/>
            <a:endCxn id="5477" idx="0"/>
          </p:cNvCxnSpPr>
          <p:nvPr/>
        </p:nvCxnSpPr>
        <p:spPr>
          <a:xfrm>
            <a:off x="8536662" y="3601257"/>
            <a:ext cx="0" cy="78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32" name="Google Shape;5732;p39"/>
          <p:cNvCxnSpPr>
            <a:stCxn id="5543" idx="2"/>
            <a:endCxn id="5478" idx="0"/>
          </p:cNvCxnSpPr>
          <p:nvPr/>
        </p:nvCxnSpPr>
        <p:spPr>
          <a:xfrm flipH="1">
            <a:off x="9655713" y="3601257"/>
            <a:ext cx="900" cy="78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33" name="Google Shape;5733;p39"/>
          <p:cNvCxnSpPr/>
          <p:nvPr/>
        </p:nvCxnSpPr>
        <p:spPr>
          <a:xfrm rot="-5400000">
            <a:off x="8256067" y="3008375"/>
            <a:ext cx="705900" cy="295200"/>
          </a:xfrm>
          <a:prstGeom prst="bentConnector3">
            <a:avLst>
              <a:gd name="adj1" fmla="val 10083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34" name="Google Shape;5734;p39"/>
          <p:cNvCxnSpPr/>
          <p:nvPr/>
        </p:nvCxnSpPr>
        <p:spPr>
          <a:xfrm rot="-5400000">
            <a:off x="8400141" y="3012725"/>
            <a:ext cx="690600" cy="301800"/>
          </a:xfrm>
          <a:prstGeom prst="bentConnector3">
            <a:avLst>
              <a:gd name="adj1" fmla="val 9106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35" name="Google Shape;5735;p39"/>
          <p:cNvCxnSpPr>
            <a:stCxn id="5548" idx="0"/>
          </p:cNvCxnSpPr>
          <p:nvPr/>
        </p:nvCxnSpPr>
        <p:spPr>
          <a:xfrm rot="-5400000">
            <a:off x="8333712" y="3032974"/>
            <a:ext cx="678900" cy="273000"/>
          </a:xfrm>
          <a:prstGeom prst="bentConnector3">
            <a:avLst>
              <a:gd name="adj1" fmla="val 9944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36" name="Google Shape;5736;p39"/>
          <p:cNvCxnSpPr/>
          <p:nvPr/>
        </p:nvCxnSpPr>
        <p:spPr>
          <a:xfrm rot="10800000" flipH="1">
            <a:off x="8679585" y="2883181"/>
            <a:ext cx="623097" cy="631394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37" name="Google Shape;5737;p39"/>
          <p:cNvCxnSpPr/>
          <p:nvPr/>
        </p:nvCxnSpPr>
        <p:spPr>
          <a:xfrm rot="10800000" flipH="1">
            <a:off x="8666101" y="2906333"/>
            <a:ext cx="685779" cy="709939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38" name="Google Shape;5738;p39"/>
          <p:cNvCxnSpPr>
            <a:stCxn id="5548" idx="3"/>
            <a:endCxn id="5739" idx="2"/>
          </p:cNvCxnSpPr>
          <p:nvPr/>
        </p:nvCxnSpPr>
        <p:spPr>
          <a:xfrm rot="10800000" flipH="1">
            <a:off x="8679585" y="2923590"/>
            <a:ext cx="623100" cy="631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40" name="Google Shape;5740;p39"/>
          <p:cNvCxnSpPr/>
          <p:nvPr/>
        </p:nvCxnSpPr>
        <p:spPr>
          <a:xfrm rot="5400000" flipH="1">
            <a:off x="9208802" y="2985875"/>
            <a:ext cx="741300" cy="304800"/>
          </a:xfrm>
          <a:prstGeom prst="bentConnector3">
            <a:avLst>
              <a:gd name="adj1" fmla="val 94898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41" name="Google Shape;5741;p39"/>
          <p:cNvCxnSpPr/>
          <p:nvPr/>
        </p:nvCxnSpPr>
        <p:spPr>
          <a:xfrm rot="5400000" flipH="1">
            <a:off x="9067343" y="3003574"/>
            <a:ext cx="705900" cy="304800"/>
          </a:xfrm>
          <a:prstGeom prst="bentConnector3">
            <a:avLst>
              <a:gd name="adj1" fmla="val 8935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42" name="Google Shape;5742;p39"/>
          <p:cNvCxnSpPr>
            <a:stCxn id="5543" idx="0"/>
          </p:cNvCxnSpPr>
          <p:nvPr/>
        </p:nvCxnSpPr>
        <p:spPr>
          <a:xfrm rot="5400000" flipH="1">
            <a:off x="9158913" y="3011224"/>
            <a:ext cx="690600" cy="304800"/>
          </a:xfrm>
          <a:prstGeom prst="bentConnector3">
            <a:avLst>
              <a:gd name="adj1" fmla="val 96932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43" name="Google Shape;5743;p39"/>
          <p:cNvCxnSpPr/>
          <p:nvPr/>
        </p:nvCxnSpPr>
        <p:spPr>
          <a:xfrm rot="10800000">
            <a:off x="8884683" y="2880287"/>
            <a:ext cx="629007" cy="631394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44" name="Google Shape;5744;p39"/>
          <p:cNvCxnSpPr/>
          <p:nvPr/>
        </p:nvCxnSpPr>
        <p:spPr>
          <a:xfrm rot="10800000">
            <a:off x="8786537" y="2869040"/>
            <a:ext cx="727154" cy="72946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45" name="Google Shape;5745;p39"/>
          <p:cNvCxnSpPr>
            <a:stCxn id="5543" idx="1"/>
            <a:endCxn id="5746" idx="2"/>
          </p:cNvCxnSpPr>
          <p:nvPr/>
        </p:nvCxnSpPr>
        <p:spPr>
          <a:xfrm rot="10800000">
            <a:off x="8884590" y="2923590"/>
            <a:ext cx="629100" cy="631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47" name="Google Shape;5747;p39"/>
          <p:cNvSpPr/>
          <p:nvPr/>
        </p:nvSpPr>
        <p:spPr>
          <a:xfrm>
            <a:off x="8649221" y="3236154"/>
            <a:ext cx="865427" cy="112955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22</a:t>
            </a:r>
            <a:endParaRPr/>
          </a:p>
        </p:txBody>
      </p:sp>
      <p:pic>
        <p:nvPicPr>
          <p:cNvPr id="5746" name="Google Shape;5746;p39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8710337" y="2621945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739" name="Google Shape;5739;p39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9128336" y="2621945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5748" name="Google Shape;5748;p39"/>
          <p:cNvSpPr/>
          <p:nvPr/>
        </p:nvSpPr>
        <p:spPr>
          <a:xfrm>
            <a:off x="8617802" y="2700029"/>
            <a:ext cx="61199" cy="274927"/>
          </a:xfrm>
          <a:prstGeom prst="ellipse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49" name="Google Shape;5749;p39"/>
          <p:cNvSpPr/>
          <p:nvPr/>
        </p:nvSpPr>
        <p:spPr>
          <a:xfrm>
            <a:off x="9490862" y="2696928"/>
            <a:ext cx="61199" cy="274927"/>
          </a:xfrm>
          <a:prstGeom prst="ellipse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0" name="Google Shape;5750;p39"/>
          <p:cNvSpPr/>
          <p:nvPr/>
        </p:nvSpPr>
        <p:spPr>
          <a:xfrm rot="-2126348">
            <a:off x="8728509" y="3405085"/>
            <a:ext cx="73114" cy="246178"/>
          </a:xfrm>
          <a:prstGeom prst="ellipse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751" name="Google Shape;5751;p39"/>
          <p:cNvSpPr/>
          <p:nvPr/>
        </p:nvSpPr>
        <p:spPr>
          <a:xfrm rot="2087840">
            <a:off x="9387740" y="3398780"/>
            <a:ext cx="73114" cy="246178"/>
          </a:xfrm>
          <a:prstGeom prst="ellipse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5752" name="Google Shape;5752;p39"/>
          <p:cNvCxnSpPr>
            <a:stCxn id="5540" idx="3"/>
            <a:endCxn id="5478" idx="1"/>
          </p:cNvCxnSpPr>
          <p:nvPr/>
        </p:nvCxnSpPr>
        <p:spPr>
          <a:xfrm>
            <a:off x="9436848" y="3830018"/>
            <a:ext cx="450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53" name="Google Shape;5753;p39"/>
          <p:cNvCxnSpPr>
            <a:stCxn id="5547" idx="1"/>
            <a:endCxn id="5477" idx="3"/>
          </p:cNvCxnSpPr>
          <p:nvPr/>
        </p:nvCxnSpPr>
        <p:spPr>
          <a:xfrm rot="10800000">
            <a:off x="8710455" y="3830018"/>
            <a:ext cx="450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54" name="Google Shape;5754;p39"/>
          <p:cNvCxnSpPr/>
          <p:nvPr/>
        </p:nvCxnSpPr>
        <p:spPr>
          <a:xfrm>
            <a:off x="8979079" y="3792396"/>
            <a:ext cx="234145" cy="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55" name="Google Shape;5755;p39"/>
          <p:cNvCxnSpPr/>
          <p:nvPr/>
        </p:nvCxnSpPr>
        <p:spPr>
          <a:xfrm>
            <a:off x="8979079" y="3867638"/>
            <a:ext cx="234145" cy="1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56" name="Google Shape;5756;p39"/>
          <p:cNvCxnSpPr>
            <a:stCxn id="5547" idx="3"/>
            <a:endCxn id="5540" idx="1"/>
          </p:cNvCxnSpPr>
          <p:nvPr/>
        </p:nvCxnSpPr>
        <p:spPr>
          <a:xfrm>
            <a:off x="8979079" y="3830018"/>
            <a:ext cx="2340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57" name="Google Shape;5757;p39"/>
          <p:cNvSpPr/>
          <p:nvPr/>
        </p:nvSpPr>
        <p:spPr>
          <a:xfrm>
            <a:off x="9070145" y="3710857"/>
            <a:ext cx="45719" cy="243267"/>
          </a:xfrm>
          <a:prstGeom prst="ellipse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5758" name="Google Shape;5758;p39"/>
          <p:cNvCxnSpPr>
            <a:stCxn id="5538" idx="0"/>
            <a:endCxn id="5478" idx="2"/>
          </p:cNvCxnSpPr>
          <p:nvPr/>
        </p:nvCxnSpPr>
        <p:spPr>
          <a:xfrm rot="10800000">
            <a:off x="9655740" y="3980762"/>
            <a:ext cx="600" cy="66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59" name="Google Shape;5759;p39"/>
          <p:cNvCxnSpPr>
            <a:stCxn id="5545" idx="0"/>
            <a:endCxn id="5477" idx="2"/>
          </p:cNvCxnSpPr>
          <p:nvPr/>
        </p:nvCxnSpPr>
        <p:spPr>
          <a:xfrm rot="10800000">
            <a:off x="8536662" y="3980762"/>
            <a:ext cx="0" cy="66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60" name="Google Shape;5760;p39"/>
          <p:cNvCxnSpPr>
            <a:stCxn id="5546" idx="0"/>
          </p:cNvCxnSpPr>
          <p:nvPr/>
        </p:nvCxnSpPr>
        <p:spPr>
          <a:xfrm rot="10800000">
            <a:off x="8648537" y="3933962"/>
            <a:ext cx="61800" cy="113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61" name="Google Shape;5761;p39"/>
          <p:cNvCxnSpPr>
            <a:stCxn id="5537" idx="0"/>
          </p:cNvCxnSpPr>
          <p:nvPr/>
        </p:nvCxnSpPr>
        <p:spPr>
          <a:xfrm rot="10800000" flipH="1">
            <a:off x="9478959" y="3931862"/>
            <a:ext cx="58200" cy="115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62" name="Google Shape;5762;p39"/>
          <p:cNvCxnSpPr>
            <a:stCxn id="5545" idx="2"/>
            <a:endCxn id="5541" idx="0"/>
          </p:cNvCxnSpPr>
          <p:nvPr/>
        </p:nvCxnSpPr>
        <p:spPr>
          <a:xfrm>
            <a:off x="8536662" y="4139995"/>
            <a:ext cx="0" cy="485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63" name="Google Shape;5763;p39"/>
          <p:cNvCxnSpPr>
            <a:stCxn id="5546" idx="2"/>
            <a:endCxn id="5542" idx="0"/>
          </p:cNvCxnSpPr>
          <p:nvPr/>
        </p:nvCxnSpPr>
        <p:spPr>
          <a:xfrm>
            <a:off x="8710337" y="4139995"/>
            <a:ext cx="0" cy="485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64" name="Google Shape;5764;p39"/>
          <p:cNvCxnSpPr>
            <a:stCxn id="5537" idx="2"/>
            <a:endCxn id="5549" idx="0"/>
          </p:cNvCxnSpPr>
          <p:nvPr/>
        </p:nvCxnSpPr>
        <p:spPr>
          <a:xfrm>
            <a:off x="9478959" y="4139995"/>
            <a:ext cx="0" cy="490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65" name="Google Shape;5765;p39"/>
          <p:cNvCxnSpPr>
            <a:stCxn id="5538" idx="2"/>
            <a:endCxn id="5550" idx="0"/>
          </p:cNvCxnSpPr>
          <p:nvPr/>
        </p:nvCxnSpPr>
        <p:spPr>
          <a:xfrm>
            <a:off x="9656340" y="4139995"/>
            <a:ext cx="0" cy="485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66" name="Google Shape;5766;p39"/>
          <p:cNvSpPr/>
          <p:nvPr/>
        </p:nvSpPr>
        <p:spPr>
          <a:xfrm>
            <a:off x="8459064" y="4278555"/>
            <a:ext cx="1096537" cy="108334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21</a:t>
            </a:r>
            <a:endParaRPr/>
          </a:p>
        </p:txBody>
      </p:sp>
      <p:sp>
        <p:nvSpPr>
          <p:cNvPr id="5767" name="Google Shape;5767;p39"/>
          <p:cNvSpPr/>
          <p:nvPr/>
        </p:nvSpPr>
        <p:spPr>
          <a:xfrm>
            <a:off x="8650904" y="4398136"/>
            <a:ext cx="1044789" cy="102624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22</a:t>
            </a:r>
            <a:endParaRPr/>
          </a:p>
        </p:txBody>
      </p:sp>
      <p:cxnSp>
        <p:nvCxnSpPr>
          <p:cNvPr id="5768" name="Google Shape;5768;p39"/>
          <p:cNvCxnSpPr>
            <a:stCxn id="5541" idx="2"/>
            <a:endCxn id="5769" idx="1"/>
          </p:cNvCxnSpPr>
          <p:nvPr/>
        </p:nvCxnSpPr>
        <p:spPr>
          <a:xfrm rot="-5400000" flipH="1">
            <a:off x="8518662" y="4735804"/>
            <a:ext cx="209700" cy="1737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70" name="Google Shape;5770;p39"/>
          <p:cNvCxnSpPr>
            <a:stCxn id="5550" idx="2"/>
            <a:endCxn id="5771" idx="3"/>
          </p:cNvCxnSpPr>
          <p:nvPr/>
        </p:nvCxnSpPr>
        <p:spPr>
          <a:xfrm rot="5400000">
            <a:off x="9461790" y="4732954"/>
            <a:ext cx="209700" cy="1794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72" name="Google Shape;5772;p39"/>
          <p:cNvCxnSpPr>
            <a:stCxn id="5542" idx="2"/>
          </p:cNvCxnSpPr>
          <p:nvPr/>
        </p:nvCxnSpPr>
        <p:spPr>
          <a:xfrm>
            <a:off x="8710336" y="4717804"/>
            <a:ext cx="69300" cy="1140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73" name="Google Shape;5773;p39"/>
          <p:cNvCxnSpPr>
            <a:stCxn id="5549" idx="2"/>
          </p:cNvCxnSpPr>
          <p:nvPr/>
        </p:nvCxnSpPr>
        <p:spPr>
          <a:xfrm flipH="1">
            <a:off x="9407859" y="4723029"/>
            <a:ext cx="71100" cy="104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5769" name="Google Shape;5769;p39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8710337" y="477652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771" name="Google Shape;5771;p39"/>
          <p:cNvPicPr preferRelativeResize="0"/>
          <p:nvPr/>
        </p:nvPicPr>
        <p:blipFill rotWithShape="1">
          <a:blip r:embed="rId12">
            <a:alphaModFix/>
          </a:blip>
          <a:srcRect/>
          <a:stretch/>
        </p:blipFill>
        <p:spPr>
          <a:xfrm>
            <a:off x="9128336" y="4776526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774" name="Google Shape;5774;p39"/>
          <p:cNvCxnSpPr>
            <a:stCxn id="5493" idx="1"/>
            <a:endCxn id="5775" idx="3"/>
          </p:cNvCxnSpPr>
          <p:nvPr/>
        </p:nvCxnSpPr>
        <p:spPr>
          <a:xfrm flipH="1">
            <a:off x="8921107" y="3460706"/>
            <a:ext cx="1614300" cy="3065400"/>
          </a:xfrm>
          <a:prstGeom prst="bentConnector3">
            <a:avLst>
              <a:gd name="adj1" fmla="val 923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76" name="Google Shape;5776;p39"/>
          <p:cNvCxnSpPr>
            <a:stCxn id="5574" idx="0"/>
            <a:endCxn id="5775" idx="1"/>
          </p:cNvCxnSpPr>
          <p:nvPr/>
        </p:nvCxnSpPr>
        <p:spPr>
          <a:xfrm rot="-5400000" flipH="1">
            <a:off x="5846942" y="3451979"/>
            <a:ext cx="1488900" cy="4659300"/>
          </a:xfrm>
          <a:prstGeom prst="bentConnector4">
            <a:avLst>
              <a:gd name="adj1" fmla="val -24668"/>
              <a:gd name="adj2" fmla="val 78755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77" name="Google Shape;5777;p39"/>
          <p:cNvCxnSpPr>
            <a:stCxn id="5492" idx="1"/>
            <a:endCxn id="5778" idx="3"/>
          </p:cNvCxnSpPr>
          <p:nvPr/>
        </p:nvCxnSpPr>
        <p:spPr>
          <a:xfrm rot="10800000">
            <a:off x="8853007" y="947936"/>
            <a:ext cx="1682400" cy="3212700"/>
          </a:xfrm>
          <a:prstGeom prst="bentConnector3">
            <a:avLst>
              <a:gd name="adj1" fmla="val 16652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79" name="Google Shape;5779;p39"/>
          <p:cNvCxnSpPr>
            <a:stCxn id="5597" idx="2"/>
            <a:endCxn id="5778" idx="1"/>
          </p:cNvCxnSpPr>
          <p:nvPr/>
        </p:nvCxnSpPr>
        <p:spPr>
          <a:xfrm rot="-5400000">
            <a:off x="5704875" y="-369284"/>
            <a:ext cx="1830900" cy="4464900"/>
          </a:xfrm>
          <a:prstGeom prst="bentConnector4">
            <a:avLst>
              <a:gd name="adj1" fmla="val -8671"/>
              <a:gd name="adj2" fmla="val 79318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80" name="Google Shape;5780;p39"/>
          <p:cNvCxnSpPr>
            <a:stCxn id="5491" idx="1"/>
            <a:endCxn id="5781" idx="3"/>
          </p:cNvCxnSpPr>
          <p:nvPr/>
        </p:nvCxnSpPr>
        <p:spPr>
          <a:xfrm rot="10800000">
            <a:off x="8959207" y="836963"/>
            <a:ext cx="1576200" cy="2426700"/>
          </a:xfrm>
          <a:prstGeom prst="bentConnector3">
            <a:avLst>
              <a:gd name="adj1" fmla="val 1001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82" name="Google Shape;5782;p39"/>
          <p:cNvCxnSpPr>
            <a:stCxn id="5601" idx="2"/>
            <a:endCxn id="5781" idx="1"/>
          </p:cNvCxnSpPr>
          <p:nvPr/>
        </p:nvCxnSpPr>
        <p:spPr>
          <a:xfrm rot="-5400000">
            <a:off x="6262991" y="79406"/>
            <a:ext cx="1938600" cy="3453600"/>
          </a:xfrm>
          <a:prstGeom prst="bentConnector4">
            <a:avLst>
              <a:gd name="adj1" fmla="val -4258"/>
              <a:gd name="adj2" fmla="val 6768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83" name="Google Shape;5783;p39"/>
          <p:cNvSpPr/>
          <p:nvPr/>
        </p:nvSpPr>
        <p:spPr>
          <a:xfrm rot="5400000">
            <a:off x="7343242" y="3666850"/>
            <a:ext cx="404088" cy="106089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0" tIns="45700" rIns="0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21</a:t>
            </a:r>
            <a:endParaRPr/>
          </a:p>
        </p:txBody>
      </p:sp>
      <p:sp>
        <p:nvSpPr>
          <p:cNvPr id="5784" name="Google Shape;5784;p39"/>
          <p:cNvSpPr/>
          <p:nvPr/>
        </p:nvSpPr>
        <p:spPr>
          <a:xfrm rot="5400000">
            <a:off x="7216536" y="3656933"/>
            <a:ext cx="390786" cy="126288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HSRP</a:t>
            </a:r>
            <a:endParaRPr/>
          </a:p>
        </p:txBody>
      </p:sp>
      <p:cxnSp>
        <p:nvCxnSpPr>
          <p:cNvPr id="5785" name="Google Shape;5785;p39"/>
          <p:cNvCxnSpPr>
            <a:stCxn id="5554" idx="2"/>
            <a:endCxn id="5690" idx="2"/>
          </p:cNvCxnSpPr>
          <p:nvPr/>
        </p:nvCxnSpPr>
        <p:spPr>
          <a:xfrm rot="5400000" flipH="1">
            <a:off x="5216540" y="2522549"/>
            <a:ext cx="12900" cy="3253200"/>
          </a:xfrm>
          <a:prstGeom prst="bentConnector3">
            <a:avLst>
              <a:gd name="adj1" fmla="val -1866624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86" name="Google Shape;5786;p39"/>
          <p:cNvCxnSpPr>
            <a:stCxn id="5558" idx="2"/>
            <a:endCxn id="5584" idx="2"/>
          </p:cNvCxnSpPr>
          <p:nvPr/>
        </p:nvCxnSpPr>
        <p:spPr>
          <a:xfrm rot="5400000" flipH="1">
            <a:off x="5198075" y="3736349"/>
            <a:ext cx="13500" cy="825000"/>
          </a:xfrm>
          <a:prstGeom prst="bentConnector3">
            <a:avLst>
              <a:gd name="adj1" fmla="val -1301204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87" name="Google Shape;5787;p39"/>
          <p:cNvSpPr/>
          <p:nvPr/>
        </p:nvSpPr>
        <p:spPr>
          <a:xfrm>
            <a:off x="5541816" y="4188906"/>
            <a:ext cx="1432320" cy="106815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 IP </a:t>
            </a:r>
            <a:r>
              <a:rPr lang="en-US" sz="5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203.0.113.41/24</a:t>
            </a:r>
            <a:endParaRPr/>
          </a:p>
        </p:txBody>
      </p:sp>
      <p:cxnSp>
        <p:nvCxnSpPr>
          <p:cNvPr id="5788" name="Google Shape;5788;p39"/>
          <p:cNvCxnSpPr>
            <a:stCxn id="5586" idx="2"/>
            <a:endCxn id="5569" idx="0"/>
          </p:cNvCxnSpPr>
          <p:nvPr/>
        </p:nvCxnSpPr>
        <p:spPr>
          <a:xfrm rot="-5400000" flipH="1">
            <a:off x="4594219" y="4139762"/>
            <a:ext cx="896400" cy="889200"/>
          </a:xfrm>
          <a:prstGeom prst="bentConnector3">
            <a:avLst>
              <a:gd name="adj1" fmla="val 3924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89" name="Google Shape;5789;p39"/>
          <p:cNvCxnSpPr>
            <a:stCxn id="5587" idx="2"/>
            <a:endCxn id="5577" idx="0"/>
          </p:cNvCxnSpPr>
          <p:nvPr/>
        </p:nvCxnSpPr>
        <p:spPr>
          <a:xfrm rot="5400000">
            <a:off x="3394519" y="4030015"/>
            <a:ext cx="906000" cy="1122600"/>
          </a:xfrm>
          <a:prstGeom prst="bentConnector3">
            <a:avLst>
              <a:gd name="adj1" fmla="val 37919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90" name="Google Shape;5790;p39"/>
          <p:cNvCxnSpPr>
            <a:stCxn id="5691" idx="2"/>
            <a:endCxn id="5572" idx="0"/>
          </p:cNvCxnSpPr>
          <p:nvPr/>
        </p:nvCxnSpPr>
        <p:spPr>
          <a:xfrm rot="-5400000" flipH="1">
            <a:off x="3266781" y="4271537"/>
            <a:ext cx="906000" cy="636000"/>
          </a:xfrm>
          <a:prstGeom prst="bentConnector3">
            <a:avLst>
              <a:gd name="adj1" fmla="val 45964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91" name="Google Shape;5791;p39"/>
          <p:cNvCxnSpPr>
            <a:stCxn id="5792" idx="2"/>
            <a:endCxn id="5580" idx="0"/>
          </p:cNvCxnSpPr>
          <p:nvPr/>
        </p:nvCxnSpPr>
        <p:spPr>
          <a:xfrm flipH="1">
            <a:off x="2378386" y="3792396"/>
            <a:ext cx="582000" cy="1252800"/>
          </a:xfrm>
          <a:prstGeom prst="bentConnector3">
            <a:avLst>
              <a:gd name="adj1" fmla="val 0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93" name="Google Shape;5793;p39"/>
          <p:cNvSpPr/>
          <p:nvPr/>
        </p:nvSpPr>
        <p:spPr>
          <a:xfrm>
            <a:off x="2266186" y="4795301"/>
            <a:ext cx="1143000" cy="73152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 IP </a:t>
            </a:r>
            <a:r>
              <a:rPr lang="en-US" sz="5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203.0.113.21/24</a:t>
            </a:r>
            <a:endParaRPr/>
          </a:p>
        </p:txBody>
      </p:sp>
      <p:sp>
        <p:nvSpPr>
          <p:cNvPr id="5794" name="Google Shape;5794;p39"/>
          <p:cNvSpPr/>
          <p:nvPr/>
        </p:nvSpPr>
        <p:spPr>
          <a:xfrm>
            <a:off x="3974278" y="4795301"/>
            <a:ext cx="1566844" cy="73152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 IP </a:t>
            </a:r>
            <a:r>
              <a:rPr lang="en-US" sz="5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203.0.113.31/24</a:t>
            </a:r>
            <a:endParaRPr/>
          </a:p>
        </p:txBody>
      </p:sp>
      <p:sp>
        <p:nvSpPr>
          <p:cNvPr id="5795" name="Google Shape;5795;p39"/>
          <p:cNvSpPr/>
          <p:nvPr/>
        </p:nvSpPr>
        <p:spPr>
          <a:xfrm>
            <a:off x="4204508" y="4912232"/>
            <a:ext cx="1566844" cy="73152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 IP 192.168.200.31/24</a:t>
            </a:r>
            <a:endParaRPr/>
          </a:p>
        </p:txBody>
      </p:sp>
      <p:cxnSp>
        <p:nvCxnSpPr>
          <p:cNvPr id="5796" name="Google Shape;5796;p39"/>
          <p:cNvCxnSpPr>
            <a:stCxn id="5580" idx="2"/>
            <a:endCxn id="5488" idx="0"/>
          </p:cNvCxnSpPr>
          <p:nvPr/>
        </p:nvCxnSpPr>
        <p:spPr>
          <a:xfrm>
            <a:off x="2378326" y="5137626"/>
            <a:ext cx="0" cy="6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97" name="Google Shape;5797;p39"/>
          <p:cNvCxnSpPr>
            <a:stCxn id="5578" idx="0"/>
            <a:endCxn id="5488" idx="2"/>
          </p:cNvCxnSpPr>
          <p:nvPr/>
        </p:nvCxnSpPr>
        <p:spPr>
          <a:xfrm rot="10800000">
            <a:off x="2378368" y="5501956"/>
            <a:ext cx="600" cy="6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98" name="Google Shape;5798;p39"/>
          <p:cNvCxnSpPr>
            <a:stCxn id="5579" idx="1"/>
            <a:endCxn id="5488" idx="3"/>
          </p:cNvCxnSpPr>
          <p:nvPr/>
        </p:nvCxnSpPr>
        <p:spPr>
          <a:xfrm rot="10800000">
            <a:off x="2552550" y="5350852"/>
            <a:ext cx="486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799" name="Google Shape;5799;p39"/>
          <p:cNvCxnSpPr>
            <a:stCxn id="5582" idx="3"/>
            <a:endCxn id="5487" idx="1"/>
          </p:cNvCxnSpPr>
          <p:nvPr/>
        </p:nvCxnSpPr>
        <p:spPr>
          <a:xfrm>
            <a:off x="3063065" y="5350850"/>
            <a:ext cx="522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00" name="Google Shape;5800;p39"/>
          <p:cNvCxnSpPr>
            <a:stCxn id="5577" idx="2"/>
            <a:endCxn id="5487" idx="0"/>
          </p:cNvCxnSpPr>
          <p:nvPr/>
        </p:nvCxnSpPr>
        <p:spPr>
          <a:xfrm>
            <a:off x="3286159" y="5136646"/>
            <a:ext cx="3300" cy="636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01" name="Google Shape;5801;p39"/>
          <p:cNvCxnSpPr>
            <a:stCxn id="5579" idx="3"/>
            <a:endCxn id="5582" idx="1"/>
          </p:cNvCxnSpPr>
          <p:nvPr/>
        </p:nvCxnSpPr>
        <p:spPr>
          <a:xfrm>
            <a:off x="2753550" y="5350852"/>
            <a:ext cx="1572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02" name="Google Shape;5802;p39"/>
          <p:cNvCxnSpPr>
            <a:stCxn id="5581" idx="0"/>
            <a:endCxn id="5487" idx="2"/>
          </p:cNvCxnSpPr>
          <p:nvPr/>
        </p:nvCxnSpPr>
        <p:spPr>
          <a:xfrm rot="10800000" flipH="1">
            <a:off x="3288336" y="5501956"/>
            <a:ext cx="1200" cy="62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03" name="Google Shape;5803;p39"/>
          <p:cNvCxnSpPr>
            <a:stCxn id="5573" idx="0"/>
            <a:endCxn id="5804" idx="2"/>
          </p:cNvCxnSpPr>
          <p:nvPr/>
        </p:nvCxnSpPr>
        <p:spPr>
          <a:xfrm rot="10800000">
            <a:off x="4262016" y="5490905"/>
            <a:ext cx="300" cy="58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05" name="Google Shape;5805;p39"/>
          <p:cNvCxnSpPr>
            <a:stCxn id="5572" idx="2"/>
          </p:cNvCxnSpPr>
          <p:nvPr/>
        </p:nvCxnSpPr>
        <p:spPr>
          <a:xfrm>
            <a:off x="4037842" y="5134894"/>
            <a:ext cx="119400" cy="109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06" name="Google Shape;5806;p39"/>
          <p:cNvCxnSpPr>
            <a:stCxn id="5574" idx="2"/>
            <a:endCxn id="5804" idx="0"/>
          </p:cNvCxnSpPr>
          <p:nvPr/>
        </p:nvCxnSpPr>
        <p:spPr>
          <a:xfrm>
            <a:off x="4261742" y="5129512"/>
            <a:ext cx="300" cy="59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07" name="Google Shape;5807;p39"/>
          <p:cNvCxnSpPr>
            <a:stCxn id="5575" idx="1"/>
            <a:endCxn id="5804" idx="3"/>
          </p:cNvCxnSpPr>
          <p:nvPr/>
        </p:nvCxnSpPr>
        <p:spPr>
          <a:xfrm rot="10800000">
            <a:off x="4436552" y="5339950"/>
            <a:ext cx="46800" cy="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08" name="Google Shape;5808;p39"/>
          <p:cNvCxnSpPr>
            <a:stCxn id="5576" idx="3"/>
            <a:endCxn id="5809" idx="1"/>
          </p:cNvCxnSpPr>
          <p:nvPr/>
        </p:nvCxnSpPr>
        <p:spPr>
          <a:xfrm rot="10800000" flipH="1">
            <a:off x="5272030" y="5340043"/>
            <a:ext cx="40200" cy="2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10" name="Google Shape;5810;p39"/>
          <p:cNvCxnSpPr>
            <a:stCxn id="5575" idx="3"/>
            <a:endCxn id="5576" idx="1"/>
          </p:cNvCxnSpPr>
          <p:nvPr/>
        </p:nvCxnSpPr>
        <p:spPr>
          <a:xfrm>
            <a:off x="4635752" y="5340250"/>
            <a:ext cx="483900" cy="1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5804" name="Google Shape;5804;p39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4087801" y="5189090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811" name="Google Shape;5811;p39"/>
          <p:cNvCxnSpPr>
            <a:stCxn id="5569" idx="2"/>
            <a:endCxn id="5809" idx="0"/>
          </p:cNvCxnSpPr>
          <p:nvPr/>
        </p:nvCxnSpPr>
        <p:spPr>
          <a:xfrm flipH="1">
            <a:off x="5486589" y="5124855"/>
            <a:ext cx="300" cy="64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12" name="Google Shape;5812;p39"/>
          <p:cNvCxnSpPr>
            <a:stCxn id="5571" idx="2"/>
          </p:cNvCxnSpPr>
          <p:nvPr/>
        </p:nvCxnSpPr>
        <p:spPr>
          <a:xfrm flipH="1">
            <a:off x="5588528" y="5130959"/>
            <a:ext cx="126600" cy="113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13" name="Google Shape;5813;p39"/>
          <p:cNvCxnSpPr>
            <a:stCxn id="5570" idx="0"/>
            <a:endCxn id="5809" idx="2"/>
          </p:cNvCxnSpPr>
          <p:nvPr/>
        </p:nvCxnSpPr>
        <p:spPr>
          <a:xfrm rot="10800000">
            <a:off x="5486589" y="5490905"/>
            <a:ext cx="300" cy="58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5809" name="Google Shape;5809;p39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5312131" y="5189090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814" name="Google Shape;5814;p39"/>
          <p:cNvCxnSpPr>
            <a:stCxn id="5568" idx="3"/>
            <a:endCxn id="5815" idx="1"/>
          </p:cNvCxnSpPr>
          <p:nvPr/>
        </p:nvCxnSpPr>
        <p:spPr>
          <a:xfrm>
            <a:off x="4032678" y="6460490"/>
            <a:ext cx="546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16" name="Google Shape;5816;p39"/>
          <p:cNvCxnSpPr>
            <a:stCxn id="5567" idx="2"/>
          </p:cNvCxnSpPr>
          <p:nvPr/>
        </p:nvCxnSpPr>
        <p:spPr>
          <a:xfrm>
            <a:off x="4088019" y="6244505"/>
            <a:ext cx="66600" cy="133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17" name="Google Shape;5817;p39"/>
          <p:cNvCxnSpPr>
            <a:stCxn id="5566" idx="2"/>
            <a:endCxn id="5815" idx="0"/>
          </p:cNvCxnSpPr>
          <p:nvPr/>
        </p:nvCxnSpPr>
        <p:spPr>
          <a:xfrm flipH="1">
            <a:off x="4261084" y="6244505"/>
            <a:ext cx="600" cy="65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18" name="Google Shape;5818;p39"/>
          <p:cNvCxnSpPr>
            <a:stCxn id="5473" idx="2"/>
          </p:cNvCxnSpPr>
          <p:nvPr/>
        </p:nvCxnSpPr>
        <p:spPr>
          <a:xfrm flipH="1">
            <a:off x="4337815" y="6244504"/>
            <a:ext cx="92100" cy="169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19" name="Google Shape;5819;p39"/>
          <p:cNvCxnSpPr>
            <a:stCxn id="5820" idx="1"/>
            <a:endCxn id="5815" idx="3"/>
          </p:cNvCxnSpPr>
          <p:nvPr/>
        </p:nvCxnSpPr>
        <p:spPr>
          <a:xfrm rot="10800000">
            <a:off x="4434595" y="6460490"/>
            <a:ext cx="384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21" name="Google Shape;5821;p39"/>
          <p:cNvCxnSpPr>
            <a:stCxn id="5822" idx="3"/>
            <a:endCxn id="5823" idx="1"/>
          </p:cNvCxnSpPr>
          <p:nvPr/>
        </p:nvCxnSpPr>
        <p:spPr>
          <a:xfrm>
            <a:off x="5272243" y="6460490"/>
            <a:ext cx="402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24" name="Google Shape;5824;p39"/>
          <p:cNvCxnSpPr>
            <a:stCxn id="5562" idx="1"/>
            <a:endCxn id="5823" idx="3"/>
          </p:cNvCxnSpPr>
          <p:nvPr/>
        </p:nvCxnSpPr>
        <p:spPr>
          <a:xfrm rot="10800000">
            <a:off x="5659738" y="6460490"/>
            <a:ext cx="546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25" name="Google Shape;5825;p39"/>
          <p:cNvCxnSpPr>
            <a:stCxn id="5564" idx="2"/>
            <a:endCxn id="5823" idx="0"/>
          </p:cNvCxnSpPr>
          <p:nvPr/>
        </p:nvCxnSpPr>
        <p:spPr>
          <a:xfrm>
            <a:off x="5486024" y="6277812"/>
            <a:ext cx="0" cy="31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26" name="Google Shape;5826;p39"/>
          <p:cNvCxnSpPr>
            <a:stCxn id="5565" idx="2"/>
          </p:cNvCxnSpPr>
          <p:nvPr/>
        </p:nvCxnSpPr>
        <p:spPr>
          <a:xfrm>
            <a:off x="5317793" y="6277812"/>
            <a:ext cx="76200" cy="133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27" name="Google Shape;5827;p39"/>
          <p:cNvCxnSpPr>
            <a:stCxn id="5563" idx="2"/>
          </p:cNvCxnSpPr>
          <p:nvPr/>
        </p:nvCxnSpPr>
        <p:spPr>
          <a:xfrm flipH="1">
            <a:off x="5580489" y="6277812"/>
            <a:ext cx="79200" cy="133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5815" name="Google Shape;5815;p3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087327" y="6309615"/>
            <a:ext cx="347350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823" name="Google Shape;5823;p3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312339" y="6309615"/>
            <a:ext cx="347350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828" name="Google Shape;5828;p39"/>
          <p:cNvCxnSpPr>
            <a:stCxn id="5578" idx="2"/>
            <a:endCxn id="5568" idx="1"/>
          </p:cNvCxnSpPr>
          <p:nvPr/>
        </p:nvCxnSpPr>
        <p:spPr>
          <a:xfrm rot="-5400000" flipH="1">
            <a:off x="2727718" y="5307939"/>
            <a:ext cx="803700" cy="15012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29" name="Google Shape;5829;p39"/>
          <p:cNvCxnSpPr>
            <a:stCxn id="5581" idx="2"/>
            <a:endCxn id="5565" idx="0"/>
          </p:cNvCxnSpPr>
          <p:nvPr/>
        </p:nvCxnSpPr>
        <p:spPr>
          <a:xfrm rot="-5400000" flipH="1">
            <a:off x="4038636" y="4906389"/>
            <a:ext cx="528900" cy="2029500"/>
          </a:xfrm>
          <a:prstGeom prst="bentConnector3">
            <a:avLst>
              <a:gd name="adj1" fmla="val 82857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30" name="Google Shape;5830;p39"/>
          <p:cNvSpPr/>
          <p:nvPr/>
        </p:nvSpPr>
        <p:spPr>
          <a:xfrm>
            <a:off x="2266186" y="5693864"/>
            <a:ext cx="1143000" cy="73152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 IP </a:t>
            </a:r>
            <a:r>
              <a:rPr lang="en-US" sz="5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192.168.30.21/24</a:t>
            </a:r>
            <a:endParaRPr/>
          </a:p>
        </p:txBody>
      </p:sp>
      <p:sp>
        <p:nvSpPr>
          <p:cNvPr id="5831" name="Google Shape;5831;p39"/>
          <p:cNvSpPr/>
          <p:nvPr/>
        </p:nvSpPr>
        <p:spPr>
          <a:xfrm>
            <a:off x="4154603" y="5805778"/>
            <a:ext cx="1447601" cy="73152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TRUNK</a:t>
            </a:r>
            <a:endParaRPr/>
          </a:p>
        </p:txBody>
      </p:sp>
      <p:cxnSp>
        <p:nvCxnSpPr>
          <p:cNvPr id="5832" name="Google Shape;5832;p39"/>
          <p:cNvCxnSpPr>
            <a:stCxn id="5573" idx="2"/>
            <a:endCxn id="5566" idx="0"/>
          </p:cNvCxnSpPr>
          <p:nvPr/>
        </p:nvCxnSpPr>
        <p:spPr>
          <a:xfrm rot="5400000">
            <a:off x="4006866" y="5896588"/>
            <a:ext cx="510300" cy="600"/>
          </a:xfrm>
          <a:prstGeom prst="bentConnector3">
            <a:avLst>
              <a:gd name="adj1" fmla="val 5001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33" name="Google Shape;5833;p39"/>
          <p:cNvCxnSpPr>
            <a:stCxn id="5570" idx="2"/>
            <a:endCxn id="5564" idx="0"/>
          </p:cNvCxnSpPr>
          <p:nvPr/>
        </p:nvCxnSpPr>
        <p:spPr>
          <a:xfrm rot="5400000">
            <a:off x="5214639" y="5913088"/>
            <a:ext cx="543600" cy="900"/>
          </a:xfrm>
          <a:prstGeom prst="bentConnector3">
            <a:avLst>
              <a:gd name="adj1" fmla="val 5001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34" name="Google Shape;5834;p39"/>
          <p:cNvSpPr/>
          <p:nvPr/>
        </p:nvSpPr>
        <p:spPr>
          <a:xfrm>
            <a:off x="4157971" y="5693864"/>
            <a:ext cx="1437238" cy="73152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 IP </a:t>
            </a:r>
            <a:r>
              <a:rPr lang="en-US" sz="5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192.168.30.1/24</a:t>
            </a:r>
            <a:r>
              <a:rPr lang="en-US" sz="50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| 192.168.32.1/24</a:t>
            </a:r>
            <a:endParaRPr/>
          </a:p>
        </p:txBody>
      </p:sp>
      <p:cxnSp>
        <p:nvCxnSpPr>
          <p:cNvPr id="5835" name="Google Shape;5835;p39"/>
          <p:cNvCxnSpPr>
            <a:stCxn id="5560" idx="0"/>
          </p:cNvCxnSpPr>
          <p:nvPr/>
        </p:nvCxnSpPr>
        <p:spPr>
          <a:xfrm rot="10800000">
            <a:off x="6846588" y="5413001"/>
            <a:ext cx="2100" cy="101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36" name="Google Shape;5836;p39"/>
          <p:cNvCxnSpPr>
            <a:stCxn id="5472" idx="0"/>
          </p:cNvCxnSpPr>
          <p:nvPr/>
        </p:nvCxnSpPr>
        <p:spPr>
          <a:xfrm rot="10800000">
            <a:off x="7235095" y="5406088"/>
            <a:ext cx="4800" cy="104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37" name="Google Shape;5837;p39"/>
          <p:cNvCxnSpPr>
            <a:stCxn id="5561" idx="0"/>
          </p:cNvCxnSpPr>
          <p:nvPr/>
        </p:nvCxnSpPr>
        <p:spPr>
          <a:xfrm rot="10800000" flipH="1">
            <a:off x="6580481" y="5283090"/>
            <a:ext cx="211800" cy="2277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38" name="Google Shape;5838;p39"/>
          <p:cNvCxnSpPr>
            <a:stCxn id="5559" idx="0"/>
          </p:cNvCxnSpPr>
          <p:nvPr/>
        </p:nvCxnSpPr>
        <p:spPr>
          <a:xfrm rot="10800000">
            <a:off x="7282263" y="5266000"/>
            <a:ext cx="228300" cy="2481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39" name="Google Shape;5839;p39"/>
          <p:cNvCxnSpPr>
            <a:stCxn id="5561" idx="2"/>
            <a:endCxn id="5567" idx="0"/>
          </p:cNvCxnSpPr>
          <p:nvPr/>
        </p:nvCxnSpPr>
        <p:spPr>
          <a:xfrm rot="5400000">
            <a:off x="5059781" y="4631421"/>
            <a:ext cx="549000" cy="2492400"/>
          </a:xfrm>
          <a:prstGeom prst="bentConnector3">
            <a:avLst>
              <a:gd name="adj1" fmla="val 66921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40" name="Google Shape;5840;p39"/>
          <p:cNvCxnSpPr>
            <a:stCxn id="5560" idx="2"/>
            <a:endCxn id="5562" idx="3"/>
          </p:cNvCxnSpPr>
          <p:nvPr/>
        </p:nvCxnSpPr>
        <p:spPr>
          <a:xfrm rot="5400000">
            <a:off x="5930688" y="5542534"/>
            <a:ext cx="854100" cy="9819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41" name="Google Shape;5841;p39"/>
          <p:cNvCxnSpPr>
            <a:stCxn id="5559" idx="2"/>
            <a:endCxn id="5563" idx="0"/>
          </p:cNvCxnSpPr>
          <p:nvPr/>
        </p:nvCxnSpPr>
        <p:spPr>
          <a:xfrm rot="5400000">
            <a:off x="6295563" y="4970433"/>
            <a:ext cx="579000" cy="1851000"/>
          </a:xfrm>
          <a:prstGeom prst="bentConnector3">
            <a:avLst>
              <a:gd name="adj1" fmla="val 85373"/>
            </a:avLst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42" name="Google Shape;5842;p39"/>
          <p:cNvSpPr/>
          <p:nvPr/>
        </p:nvSpPr>
        <p:spPr>
          <a:xfrm>
            <a:off x="6809003" y="5712914"/>
            <a:ext cx="803005" cy="73106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HSRP</a:t>
            </a:r>
            <a:endParaRPr/>
          </a:p>
        </p:txBody>
      </p:sp>
      <p:sp>
        <p:nvSpPr>
          <p:cNvPr id="5843" name="Google Shape;5843;p39"/>
          <p:cNvSpPr/>
          <p:nvPr/>
        </p:nvSpPr>
        <p:spPr>
          <a:xfrm>
            <a:off x="6524707" y="5888918"/>
            <a:ext cx="764203" cy="63628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HSRP</a:t>
            </a:r>
            <a:endParaRPr/>
          </a:p>
        </p:txBody>
      </p:sp>
      <p:sp>
        <p:nvSpPr>
          <p:cNvPr id="5844" name="Google Shape;5844;p39"/>
          <p:cNvSpPr/>
          <p:nvPr/>
        </p:nvSpPr>
        <p:spPr>
          <a:xfrm>
            <a:off x="6792391" y="5628971"/>
            <a:ext cx="836228" cy="73152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301</a:t>
            </a:r>
            <a:endParaRPr/>
          </a:p>
        </p:txBody>
      </p:sp>
      <p:sp>
        <p:nvSpPr>
          <p:cNvPr id="5845" name="Google Shape;5845;p39"/>
          <p:cNvSpPr/>
          <p:nvPr/>
        </p:nvSpPr>
        <p:spPr>
          <a:xfrm>
            <a:off x="6511191" y="5805778"/>
            <a:ext cx="791235" cy="73152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302</a:t>
            </a:r>
            <a:endParaRPr/>
          </a:p>
        </p:txBody>
      </p:sp>
      <p:sp>
        <p:nvSpPr>
          <p:cNvPr id="5846" name="Google Shape;5846;p39"/>
          <p:cNvSpPr/>
          <p:nvPr/>
        </p:nvSpPr>
        <p:spPr>
          <a:xfrm>
            <a:off x="4867662" y="6329413"/>
            <a:ext cx="62551" cy="250590"/>
          </a:xfrm>
          <a:prstGeom prst="ellipse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5847" name="Google Shape;5847;p39"/>
          <p:cNvGrpSpPr/>
          <p:nvPr/>
        </p:nvGrpSpPr>
        <p:grpSpPr>
          <a:xfrm>
            <a:off x="4654974" y="6421659"/>
            <a:ext cx="444049" cy="75897"/>
            <a:chOff x="4643106" y="6587913"/>
            <a:chExt cx="289547" cy="75897"/>
          </a:xfrm>
        </p:grpSpPr>
        <p:cxnSp>
          <p:nvCxnSpPr>
            <p:cNvPr id="5848" name="Google Shape;5848;p39"/>
            <p:cNvCxnSpPr/>
            <p:nvPr/>
          </p:nvCxnSpPr>
          <p:spPr>
            <a:xfrm>
              <a:off x="4643106" y="6587913"/>
              <a:ext cx="289547" cy="1"/>
            </a:xfrm>
            <a:prstGeom prst="straightConnector1">
              <a:avLst/>
            </a:prstGeom>
            <a:noFill/>
            <a:ln w="12700" cap="flat" cmpd="sng">
              <a:solidFill>
                <a:srgbClr val="A5A5A5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5849" name="Google Shape;5849;p39"/>
            <p:cNvCxnSpPr/>
            <p:nvPr/>
          </p:nvCxnSpPr>
          <p:spPr>
            <a:xfrm>
              <a:off x="4643106" y="6663809"/>
              <a:ext cx="289547" cy="1"/>
            </a:xfrm>
            <a:prstGeom prst="straightConnector1">
              <a:avLst/>
            </a:prstGeom>
            <a:noFill/>
            <a:ln w="12700" cap="flat" cmpd="sng">
              <a:solidFill>
                <a:srgbClr val="A5A5A5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cxnSp>
        <p:nvCxnSpPr>
          <p:cNvPr id="5850" name="Google Shape;5850;p39"/>
          <p:cNvCxnSpPr>
            <a:stCxn id="5820" idx="3"/>
            <a:endCxn id="5822" idx="1"/>
          </p:cNvCxnSpPr>
          <p:nvPr/>
        </p:nvCxnSpPr>
        <p:spPr>
          <a:xfrm>
            <a:off x="4719512" y="6460490"/>
            <a:ext cx="3063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51" name="Google Shape;5851;p39"/>
          <p:cNvSpPr/>
          <p:nvPr/>
        </p:nvSpPr>
        <p:spPr>
          <a:xfrm>
            <a:off x="588782" y="3553897"/>
            <a:ext cx="958819" cy="503340"/>
          </a:xfrm>
          <a:prstGeom prst="roundRect">
            <a:avLst>
              <a:gd name="adj" fmla="val 16667"/>
            </a:avLst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A5A5A5"/>
              </a:buClr>
              <a:buSzPts val="900"/>
              <a:buFont typeface="Calibri"/>
              <a:buNone/>
            </a:pPr>
            <a:r>
              <a:rPr lang="en-US" sz="900" b="1" i="0" u="none" strike="noStrike" cap="none">
                <a:solidFill>
                  <a:srgbClr val="A5A5A5"/>
                </a:solidFill>
                <a:latin typeface="Calibri"/>
                <a:ea typeface="Calibri"/>
                <a:cs typeface="Calibri"/>
                <a:sym typeface="Calibri"/>
              </a:rPr>
              <a:t>TO THE INTERNET</a:t>
            </a:r>
            <a:endParaRPr/>
          </a:p>
        </p:txBody>
      </p:sp>
      <p:cxnSp>
        <p:nvCxnSpPr>
          <p:cNvPr id="5852" name="Google Shape;5852;p39"/>
          <p:cNvCxnSpPr>
            <a:stCxn id="5594" idx="1"/>
            <a:endCxn id="5484" idx="3"/>
          </p:cNvCxnSpPr>
          <p:nvPr/>
        </p:nvCxnSpPr>
        <p:spPr>
          <a:xfrm rot="10800000">
            <a:off x="2031268" y="3429358"/>
            <a:ext cx="774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53" name="Google Shape;5853;p39"/>
          <p:cNvCxnSpPr>
            <a:stCxn id="5593" idx="1"/>
            <a:endCxn id="5483" idx="3"/>
          </p:cNvCxnSpPr>
          <p:nvPr/>
        </p:nvCxnSpPr>
        <p:spPr>
          <a:xfrm rot="10800000">
            <a:off x="2034568" y="4230261"/>
            <a:ext cx="74100" cy="1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54" name="Google Shape;5854;p39"/>
          <p:cNvCxnSpPr>
            <a:stCxn id="5484" idx="1"/>
          </p:cNvCxnSpPr>
          <p:nvPr/>
        </p:nvCxnSpPr>
        <p:spPr>
          <a:xfrm rot="10800000">
            <a:off x="1170088" y="3429358"/>
            <a:ext cx="5172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5855" name="Google Shape;5855;p39"/>
          <p:cNvCxnSpPr>
            <a:stCxn id="5483" idx="1"/>
          </p:cNvCxnSpPr>
          <p:nvPr/>
        </p:nvCxnSpPr>
        <p:spPr>
          <a:xfrm rot="10800000">
            <a:off x="1152865" y="4230249"/>
            <a:ext cx="537600" cy="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5856" name="Google Shape;5856;p39"/>
          <p:cNvSpPr txBox="1"/>
          <p:nvPr/>
        </p:nvSpPr>
        <p:spPr>
          <a:xfrm>
            <a:off x="11232688" y="2314499"/>
            <a:ext cx="42319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FS-1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ST-FS4210-K9</a:t>
            </a:r>
            <a:endParaRPr/>
          </a:p>
        </p:txBody>
      </p:sp>
      <p:sp>
        <p:nvSpPr>
          <p:cNvPr id="5857" name="Google Shape;5857;p39"/>
          <p:cNvSpPr txBox="1"/>
          <p:nvPr/>
        </p:nvSpPr>
        <p:spPr>
          <a:xfrm>
            <a:off x="11108055" y="5250944"/>
            <a:ext cx="52501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10.16.99.112/24</a:t>
            </a:r>
            <a:endParaRPr/>
          </a:p>
        </p:txBody>
      </p:sp>
      <p:sp>
        <p:nvSpPr>
          <p:cNvPr id="5858" name="Google Shape;5858;p39"/>
          <p:cNvSpPr txBox="1"/>
          <p:nvPr/>
        </p:nvSpPr>
        <p:spPr>
          <a:xfrm>
            <a:off x="11201010" y="5035001"/>
            <a:ext cx="42319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FS-2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ST-FS4210-K9</a:t>
            </a:r>
            <a:endParaRPr/>
          </a:p>
        </p:txBody>
      </p:sp>
      <p:sp>
        <p:nvSpPr>
          <p:cNvPr id="5859" name="Google Shape;5859;p39"/>
          <p:cNvSpPr txBox="1"/>
          <p:nvPr/>
        </p:nvSpPr>
        <p:spPr>
          <a:xfrm>
            <a:off x="11138495" y="4348381"/>
            <a:ext cx="53380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DSW-2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N9K-C9504-10GE</a:t>
            </a:r>
            <a:endParaRPr/>
          </a:p>
        </p:txBody>
      </p:sp>
      <p:sp>
        <p:nvSpPr>
          <p:cNvPr id="5860" name="Google Shape;5860;p39"/>
          <p:cNvSpPr txBox="1"/>
          <p:nvPr/>
        </p:nvSpPr>
        <p:spPr>
          <a:xfrm>
            <a:off x="11132934" y="2982178"/>
            <a:ext cx="53380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SFO DSW-1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N9K-C9504-10GE</a:t>
            </a:r>
            <a:endParaRPr/>
          </a:p>
        </p:txBody>
      </p:sp>
      <p:sp>
        <p:nvSpPr>
          <p:cNvPr id="5861" name="Google Shape;5861;p39"/>
          <p:cNvSpPr txBox="1"/>
          <p:nvPr/>
        </p:nvSpPr>
        <p:spPr>
          <a:xfrm>
            <a:off x="11122899" y="2533574"/>
            <a:ext cx="52501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10.16.99.111/24</a:t>
            </a:r>
            <a:endParaRPr/>
          </a:p>
        </p:txBody>
      </p:sp>
      <p:sp>
        <p:nvSpPr>
          <p:cNvPr id="5862" name="Google Shape;5862;p39"/>
          <p:cNvSpPr txBox="1"/>
          <p:nvPr/>
        </p:nvSpPr>
        <p:spPr>
          <a:xfrm>
            <a:off x="11120648" y="3201239"/>
            <a:ext cx="492955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10.16.99.21/24</a:t>
            </a:r>
            <a:endParaRPr/>
          </a:p>
        </p:txBody>
      </p:sp>
      <p:sp>
        <p:nvSpPr>
          <p:cNvPr id="5863" name="Google Shape;5863;p39"/>
          <p:cNvSpPr txBox="1"/>
          <p:nvPr/>
        </p:nvSpPr>
        <p:spPr>
          <a:xfrm>
            <a:off x="11113615" y="4552943"/>
            <a:ext cx="492955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10.16.99.22/24</a:t>
            </a:r>
            <a:endParaRPr/>
          </a:p>
        </p:txBody>
      </p:sp>
      <p:sp>
        <p:nvSpPr>
          <p:cNvPr id="5864" name="Google Shape;5864;p39"/>
          <p:cNvSpPr txBox="1"/>
          <p:nvPr/>
        </p:nvSpPr>
        <p:spPr>
          <a:xfrm>
            <a:off x="8355288" y="1281915"/>
            <a:ext cx="72936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UCSB-1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5108 w/UCS-FI-M-6324</a:t>
            </a:r>
            <a:endParaRPr/>
          </a:p>
        </p:txBody>
      </p:sp>
      <p:sp>
        <p:nvSpPr>
          <p:cNvPr id="5865" name="Google Shape;5865;p39"/>
          <p:cNvSpPr txBox="1"/>
          <p:nvPr/>
        </p:nvSpPr>
        <p:spPr>
          <a:xfrm>
            <a:off x="8398584" y="1500990"/>
            <a:ext cx="55707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192.168.99.81/24</a:t>
            </a:r>
            <a:endParaRPr/>
          </a:p>
        </p:txBody>
      </p:sp>
      <p:sp>
        <p:nvSpPr>
          <p:cNvPr id="5866" name="Google Shape;5866;p39"/>
          <p:cNvSpPr txBox="1"/>
          <p:nvPr/>
        </p:nvSpPr>
        <p:spPr>
          <a:xfrm>
            <a:off x="9127951" y="1281915"/>
            <a:ext cx="72936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UCSB-2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5108 w/UCS-FI-M-6324</a:t>
            </a:r>
            <a:endParaRPr/>
          </a:p>
        </p:txBody>
      </p:sp>
      <p:sp>
        <p:nvSpPr>
          <p:cNvPr id="5867" name="Google Shape;5867;p39"/>
          <p:cNvSpPr txBox="1"/>
          <p:nvPr/>
        </p:nvSpPr>
        <p:spPr>
          <a:xfrm>
            <a:off x="9171247" y="1500990"/>
            <a:ext cx="55707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192.168.99.82/24</a:t>
            </a:r>
            <a:endParaRPr/>
          </a:p>
        </p:txBody>
      </p:sp>
      <p:sp>
        <p:nvSpPr>
          <p:cNvPr id="5868" name="Google Shape;5868;p39"/>
          <p:cNvSpPr txBox="1"/>
          <p:nvPr/>
        </p:nvSpPr>
        <p:spPr>
          <a:xfrm rot="5400000">
            <a:off x="9637190" y="4271218"/>
            <a:ext cx="62517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SW-3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N3K-C3172PQ-10GE</a:t>
            </a:r>
            <a:endParaRPr/>
          </a:p>
        </p:txBody>
      </p:sp>
      <p:sp>
        <p:nvSpPr>
          <p:cNvPr id="5869" name="Google Shape;5869;p39"/>
          <p:cNvSpPr txBox="1"/>
          <p:nvPr/>
        </p:nvSpPr>
        <p:spPr>
          <a:xfrm rot="5400000">
            <a:off x="9515624" y="4333850"/>
            <a:ext cx="58913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192.168.99.103/24</a:t>
            </a:r>
            <a:endParaRPr/>
          </a:p>
        </p:txBody>
      </p:sp>
      <p:sp>
        <p:nvSpPr>
          <p:cNvPr id="5870" name="Google Shape;5870;p39"/>
          <p:cNvSpPr txBox="1"/>
          <p:nvPr/>
        </p:nvSpPr>
        <p:spPr>
          <a:xfrm rot="5400000">
            <a:off x="7994453" y="4273873"/>
            <a:ext cx="62517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SW-4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N3K-C3172PQ-10GE</a:t>
            </a:r>
            <a:endParaRPr/>
          </a:p>
        </p:txBody>
      </p:sp>
      <p:sp>
        <p:nvSpPr>
          <p:cNvPr id="5871" name="Google Shape;5871;p39"/>
          <p:cNvSpPr txBox="1"/>
          <p:nvPr/>
        </p:nvSpPr>
        <p:spPr>
          <a:xfrm rot="5400000">
            <a:off x="7875434" y="4338379"/>
            <a:ext cx="58913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192.168.99.104/24</a:t>
            </a:r>
            <a:endParaRPr/>
          </a:p>
        </p:txBody>
      </p:sp>
      <p:cxnSp>
        <p:nvCxnSpPr>
          <p:cNvPr id="5872" name="Google Shape;5872;p39"/>
          <p:cNvCxnSpPr>
            <a:stCxn id="5870" idx="1"/>
          </p:cNvCxnSpPr>
          <p:nvPr/>
        </p:nvCxnSpPr>
        <p:spPr>
          <a:xfrm rot="10800000" flipH="1">
            <a:off x="8307039" y="3929209"/>
            <a:ext cx="120900" cy="139800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73" name="Google Shape;5873;p39"/>
          <p:cNvCxnSpPr>
            <a:stCxn id="5868" idx="1"/>
          </p:cNvCxnSpPr>
          <p:nvPr/>
        </p:nvCxnSpPr>
        <p:spPr>
          <a:xfrm rot="10800000">
            <a:off x="9773376" y="3931354"/>
            <a:ext cx="176400" cy="135000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74" name="Google Shape;5874;p39"/>
          <p:cNvSpPr txBox="1"/>
          <p:nvPr/>
        </p:nvSpPr>
        <p:spPr>
          <a:xfrm>
            <a:off x="9206464" y="5799387"/>
            <a:ext cx="48250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RAD-2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RW-ALT-5412</a:t>
            </a:r>
            <a:endParaRPr/>
          </a:p>
        </p:txBody>
      </p:sp>
      <p:sp>
        <p:nvSpPr>
          <p:cNvPr id="5875" name="Google Shape;5875;p39"/>
          <p:cNvSpPr txBox="1"/>
          <p:nvPr/>
        </p:nvSpPr>
        <p:spPr>
          <a:xfrm>
            <a:off x="9169178" y="6013559"/>
            <a:ext cx="55707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192.168.99.52/24</a:t>
            </a:r>
            <a:endParaRPr/>
          </a:p>
        </p:txBody>
      </p:sp>
      <p:sp>
        <p:nvSpPr>
          <p:cNvPr id="5876" name="Google Shape;5876;p39"/>
          <p:cNvSpPr txBox="1"/>
          <p:nvPr/>
        </p:nvSpPr>
        <p:spPr>
          <a:xfrm>
            <a:off x="8546654" y="5799387"/>
            <a:ext cx="48250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RAD-1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RW-ALT-5412</a:t>
            </a:r>
            <a:endParaRPr/>
          </a:p>
        </p:txBody>
      </p:sp>
      <p:sp>
        <p:nvSpPr>
          <p:cNvPr id="5877" name="Google Shape;5877;p39"/>
          <p:cNvSpPr txBox="1"/>
          <p:nvPr/>
        </p:nvSpPr>
        <p:spPr>
          <a:xfrm>
            <a:off x="8509368" y="6013559"/>
            <a:ext cx="55707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192.168.99.51/24</a:t>
            </a:r>
            <a:endParaRPr/>
          </a:p>
        </p:txBody>
      </p:sp>
      <p:cxnSp>
        <p:nvCxnSpPr>
          <p:cNvPr id="5878" name="Google Shape;5878;p39"/>
          <p:cNvCxnSpPr>
            <a:stCxn id="5769" idx="2"/>
          </p:cNvCxnSpPr>
          <p:nvPr/>
        </p:nvCxnSpPr>
        <p:spPr>
          <a:xfrm>
            <a:off x="8884682" y="5078278"/>
            <a:ext cx="600" cy="710100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79" name="Google Shape;5879;p39"/>
          <p:cNvCxnSpPr>
            <a:stCxn id="5771" idx="2"/>
          </p:cNvCxnSpPr>
          <p:nvPr/>
        </p:nvCxnSpPr>
        <p:spPr>
          <a:xfrm>
            <a:off x="9302681" y="5078278"/>
            <a:ext cx="0" cy="702300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80" name="Google Shape;5880;p39"/>
          <p:cNvSpPr txBox="1"/>
          <p:nvPr/>
        </p:nvSpPr>
        <p:spPr>
          <a:xfrm>
            <a:off x="6005929" y="6106337"/>
            <a:ext cx="62517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SW-9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N3K-C3172PQ-10GE</a:t>
            </a:r>
            <a:endParaRPr/>
          </a:p>
        </p:txBody>
      </p:sp>
      <p:sp>
        <p:nvSpPr>
          <p:cNvPr id="5881" name="Google Shape;5881;p39"/>
          <p:cNvSpPr txBox="1"/>
          <p:nvPr/>
        </p:nvSpPr>
        <p:spPr>
          <a:xfrm>
            <a:off x="5943797" y="6307057"/>
            <a:ext cx="7494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192.168.99.109/24</a:t>
            </a:r>
            <a:endParaRPr/>
          </a:p>
        </p:txBody>
      </p:sp>
      <p:sp>
        <p:nvSpPr>
          <p:cNvPr id="5882" name="Google Shape;5882;p39"/>
          <p:cNvSpPr txBox="1"/>
          <p:nvPr/>
        </p:nvSpPr>
        <p:spPr>
          <a:xfrm>
            <a:off x="3271507" y="6106337"/>
            <a:ext cx="62517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SW-10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N3K-C3172PQ-10GE</a:t>
            </a:r>
            <a:endParaRPr/>
          </a:p>
        </p:txBody>
      </p:sp>
      <p:sp>
        <p:nvSpPr>
          <p:cNvPr id="5883" name="Google Shape;5883;p39"/>
          <p:cNvSpPr txBox="1"/>
          <p:nvPr/>
        </p:nvSpPr>
        <p:spPr>
          <a:xfrm>
            <a:off x="3220652" y="6307057"/>
            <a:ext cx="749436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192.168.99.110/24</a:t>
            </a:r>
            <a:endParaRPr/>
          </a:p>
        </p:txBody>
      </p:sp>
      <p:sp>
        <p:nvSpPr>
          <p:cNvPr id="5884" name="Google Shape;5884;p39"/>
          <p:cNvSpPr txBox="1"/>
          <p:nvPr/>
        </p:nvSpPr>
        <p:spPr>
          <a:xfrm>
            <a:off x="4721797" y="3312654"/>
            <a:ext cx="62517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SW-5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N3K-C3172PQ-10GE</a:t>
            </a:r>
            <a:endParaRPr/>
          </a:p>
        </p:txBody>
      </p:sp>
      <p:sp>
        <p:nvSpPr>
          <p:cNvPr id="5885" name="Google Shape;5885;p39"/>
          <p:cNvSpPr txBox="1"/>
          <p:nvPr/>
        </p:nvSpPr>
        <p:spPr>
          <a:xfrm>
            <a:off x="4705083" y="3521576"/>
            <a:ext cx="58913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192.168.99.105/24</a:t>
            </a:r>
            <a:endParaRPr/>
          </a:p>
        </p:txBody>
      </p:sp>
      <p:sp>
        <p:nvSpPr>
          <p:cNvPr id="5886" name="Google Shape;5886;p39"/>
          <p:cNvSpPr txBox="1"/>
          <p:nvPr/>
        </p:nvSpPr>
        <p:spPr>
          <a:xfrm>
            <a:off x="3535127" y="3309240"/>
            <a:ext cx="62517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SW-6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N3K-C3172PQ-10GE</a:t>
            </a:r>
            <a:endParaRPr/>
          </a:p>
        </p:txBody>
      </p:sp>
      <p:sp>
        <p:nvSpPr>
          <p:cNvPr id="5887" name="Google Shape;5887;p39"/>
          <p:cNvSpPr txBox="1"/>
          <p:nvPr/>
        </p:nvSpPr>
        <p:spPr>
          <a:xfrm>
            <a:off x="3518413" y="3518162"/>
            <a:ext cx="608372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M0 192.168.99.106/24</a:t>
            </a:r>
            <a:endParaRPr/>
          </a:p>
        </p:txBody>
      </p:sp>
      <p:cxnSp>
        <p:nvCxnSpPr>
          <p:cNvPr id="5888" name="Google Shape;5888;p39"/>
          <p:cNvCxnSpPr>
            <a:stCxn id="5887" idx="2"/>
          </p:cNvCxnSpPr>
          <p:nvPr/>
        </p:nvCxnSpPr>
        <p:spPr>
          <a:xfrm flipH="1">
            <a:off x="3442499" y="3595106"/>
            <a:ext cx="380100" cy="203400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889" name="Google Shape;5889;p39"/>
          <p:cNvCxnSpPr>
            <a:stCxn id="5885" idx="2"/>
          </p:cNvCxnSpPr>
          <p:nvPr/>
        </p:nvCxnSpPr>
        <p:spPr>
          <a:xfrm flipH="1">
            <a:off x="4635751" y="3598520"/>
            <a:ext cx="363900" cy="193800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5705" name="Google Shape;5705;p3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4417841" y="3679143"/>
            <a:ext cx="347350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707" name="Google Shape;5707;p39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3228903" y="3679143"/>
            <a:ext cx="347350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5890" name="Google Shape;5890;p39"/>
          <p:cNvSpPr txBox="1"/>
          <p:nvPr/>
        </p:nvSpPr>
        <p:spPr>
          <a:xfrm>
            <a:off x="3101650" y="1565843"/>
            <a:ext cx="62517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SW-8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N3K-C3172PQ-10GE</a:t>
            </a:r>
            <a:endParaRPr/>
          </a:p>
        </p:txBody>
      </p:sp>
      <p:sp>
        <p:nvSpPr>
          <p:cNvPr id="5891" name="Google Shape;5891;p39"/>
          <p:cNvSpPr txBox="1"/>
          <p:nvPr/>
        </p:nvSpPr>
        <p:spPr>
          <a:xfrm>
            <a:off x="3042438" y="1773014"/>
            <a:ext cx="58913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192.168.99.108/24</a:t>
            </a:r>
            <a:endParaRPr/>
          </a:p>
        </p:txBody>
      </p:sp>
      <p:sp>
        <p:nvSpPr>
          <p:cNvPr id="5892" name="Google Shape;5892;p39"/>
          <p:cNvSpPr txBox="1"/>
          <p:nvPr/>
        </p:nvSpPr>
        <p:spPr>
          <a:xfrm>
            <a:off x="5634387" y="1564092"/>
            <a:ext cx="62517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SW-7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N3K-C3172PQ-10GE</a:t>
            </a:r>
            <a:endParaRPr/>
          </a:p>
        </p:txBody>
      </p:sp>
      <p:sp>
        <p:nvSpPr>
          <p:cNvPr id="5893" name="Google Shape;5893;p39"/>
          <p:cNvSpPr txBox="1"/>
          <p:nvPr/>
        </p:nvSpPr>
        <p:spPr>
          <a:xfrm>
            <a:off x="5617673" y="1773014"/>
            <a:ext cx="58913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192.168.99.107/24</a:t>
            </a:r>
            <a:endParaRPr/>
          </a:p>
        </p:txBody>
      </p:sp>
      <p:sp>
        <p:nvSpPr>
          <p:cNvPr id="5894" name="Google Shape;5894;p39"/>
          <p:cNvSpPr txBox="1"/>
          <p:nvPr/>
        </p:nvSpPr>
        <p:spPr>
          <a:xfrm>
            <a:off x="3330945" y="2325364"/>
            <a:ext cx="39434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SJC FPR-1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FP-9300-24</a:t>
            </a:r>
            <a:endParaRPr/>
          </a:p>
        </p:txBody>
      </p:sp>
      <p:sp>
        <p:nvSpPr>
          <p:cNvPr id="5895" name="Google Shape;5895;p39"/>
          <p:cNvSpPr txBox="1"/>
          <p:nvPr/>
        </p:nvSpPr>
        <p:spPr>
          <a:xfrm>
            <a:off x="3198815" y="2534286"/>
            <a:ext cx="593945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192.168.99.21/24</a:t>
            </a:r>
            <a:endParaRPr/>
          </a:p>
        </p:txBody>
      </p:sp>
      <p:sp>
        <p:nvSpPr>
          <p:cNvPr id="5896" name="Google Shape;5896;p39"/>
          <p:cNvSpPr txBox="1"/>
          <p:nvPr/>
        </p:nvSpPr>
        <p:spPr>
          <a:xfrm>
            <a:off x="5565250" y="2325000"/>
            <a:ext cx="46006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FPR-2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FP-9300-24</a:t>
            </a:r>
            <a:endParaRPr/>
          </a:p>
        </p:txBody>
      </p:sp>
      <p:sp>
        <p:nvSpPr>
          <p:cNvPr id="5897" name="Google Shape;5897;p39"/>
          <p:cNvSpPr txBox="1"/>
          <p:nvPr/>
        </p:nvSpPr>
        <p:spPr>
          <a:xfrm>
            <a:off x="5465981" y="2533922"/>
            <a:ext cx="593945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192.168.99.22/24</a:t>
            </a:r>
            <a:endParaRPr/>
          </a:p>
        </p:txBody>
      </p:sp>
      <p:sp>
        <p:nvSpPr>
          <p:cNvPr id="5898" name="Google Shape;5898;p39"/>
          <p:cNvSpPr txBox="1"/>
          <p:nvPr/>
        </p:nvSpPr>
        <p:spPr>
          <a:xfrm>
            <a:off x="5717415" y="3046493"/>
            <a:ext cx="46006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FPR-3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FP-9300-24</a:t>
            </a:r>
            <a:endParaRPr/>
          </a:p>
        </p:txBody>
      </p:sp>
      <p:sp>
        <p:nvSpPr>
          <p:cNvPr id="5899" name="Google Shape;5899;p39"/>
          <p:cNvSpPr txBox="1"/>
          <p:nvPr/>
        </p:nvSpPr>
        <p:spPr>
          <a:xfrm>
            <a:off x="5618146" y="3255415"/>
            <a:ext cx="593945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192.168.99.23/24</a:t>
            </a:r>
            <a:endParaRPr/>
          </a:p>
        </p:txBody>
      </p:sp>
      <p:sp>
        <p:nvSpPr>
          <p:cNvPr id="5900" name="Google Shape;5900;p39"/>
          <p:cNvSpPr txBox="1"/>
          <p:nvPr/>
        </p:nvSpPr>
        <p:spPr>
          <a:xfrm>
            <a:off x="6610460" y="3046493"/>
            <a:ext cx="46006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FPR-4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FP-9300-24</a:t>
            </a:r>
            <a:endParaRPr/>
          </a:p>
        </p:txBody>
      </p:sp>
      <p:sp>
        <p:nvSpPr>
          <p:cNvPr id="5901" name="Google Shape;5901;p39"/>
          <p:cNvSpPr txBox="1"/>
          <p:nvPr/>
        </p:nvSpPr>
        <p:spPr>
          <a:xfrm>
            <a:off x="6511191" y="3255415"/>
            <a:ext cx="593945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192.168.99.24/24</a:t>
            </a:r>
            <a:endParaRPr/>
          </a:p>
        </p:txBody>
      </p:sp>
      <p:sp>
        <p:nvSpPr>
          <p:cNvPr id="5902" name="Google Shape;5902;p39"/>
          <p:cNvSpPr txBox="1"/>
          <p:nvPr/>
        </p:nvSpPr>
        <p:spPr>
          <a:xfrm>
            <a:off x="3640133" y="5375986"/>
            <a:ext cx="46006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FPR-5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FP-9300-40</a:t>
            </a:r>
            <a:endParaRPr/>
          </a:p>
        </p:txBody>
      </p:sp>
      <p:sp>
        <p:nvSpPr>
          <p:cNvPr id="5903" name="Google Shape;5903;p39"/>
          <p:cNvSpPr txBox="1"/>
          <p:nvPr/>
        </p:nvSpPr>
        <p:spPr>
          <a:xfrm>
            <a:off x="3557691" y="5579019"/>
            <a:ext cx="593945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192.168.99.25/24</a:t>
            </a:r>
            <a:endParaRPr/>
          </a:p>
        </p:txBody>
      </p:sp>
      <p:sp>
        <p:nvSpPr>
          <p:cNvPr id="5904" name="Google Shape;5904;p39"/>
          <p:cNvSpPr txBox="1"/>
          <p:nvPr/>
        </p:nvSpPr>
        <p:spPr>
          <a:xfrm>
            <a:off x="5665301" y="5375986"/>
            <a:ext cx="46006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FPR-6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FP-9300-40</a:t>
            </a:r>
            <a:endParaRPr/>
          </a:p>
        </p:txBody>
      </p:sp>
      <p:sp>
        <p:nvSpPr>
          <p:cNvPr id="5905" name="Google Shape;5905;p39"/>
          <p:cNvSpPr txBox="1"/>
          <p:nvPr/>
        </p:nvSpPr>
        <p:spPr>
          <a:xfrm>
            <a:off x="5637366" y="5579019"/>
            <a:ext cx="593945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192.168.99.26/24</a:t>
            </a:r>
            <a:endParaRPr/>
          </a:p>
        </p:txBody>
      </p:sp>
      <p:cxnSp>
        <p:nvCxnSpPr>
          <p:cNvPr id="5906" name="Google Shape;5906;p39"/>
          <p:cNvCxnSpPr>
            <a:stCxn id="5899" idx="2"/>
          </p:cNvCxnSpPr>
          <p:nvPr/>
        </p:nvCxnSpPr>
        <p:spPr>
          <a:xfrm flipH="1">
            <a:off x="5660719" y="3332359"/>
            <a:ext cx="254400" cy="459900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907" name="Google Shape;5907;p39"/>
          <p:cNvCxnSpPr>
            <a:stCxn id="5901" idx="2"/>
            <a:endCxn id="5482" idx="0"/>
          </p:cNvCxnSpPr>
          <p:nvPr/>
        </p:nvCxnSpPr>
        <p:spPr>
          <a:xfrm>
            <a:off x="6808164" y="3332359"/>
            <a:ext cx="39300" cy="346800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5719" name="Google Shape;5719;p39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5442980" y="3679143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5908" name="Google Shape;5908;p39"/>
          <p:cNvSpPr txBox="1"/>
          <p:nvPr/>
        </p:nvSpPr>
        <p:spPr>
          <a:xfrm>
            <a:off x="1793681" y="4930904"/>
            <a:ext cx="41998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RA-1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FP-4145</a:t>
            </a:r>
            <a:endParaRPr/>
          </a:p>
        </p:txBody>
      </p:sp>
      <p:sp>
        <p:nvSpPr>
          <p:cNvPr id="5909" name="Google Shape;5909;p39"/>
          <p:cNvSpPr txBox="1"/>
          <p:nvPr/>
        </p:nvSpPr>
        <p:spPr>
          <a:xfrm>
            <a:off x="1674373" y="5149730"/>
            <a:ext cx="593945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192.168.99.31/24</a:t>
            </a:r>
            <a:endParaRPr/>
          </a:p>
        </p:txBody>
      </p:sp>
      <p:sp>
        <p:nvSpPr>
          <p:cNvPr id="5910" name="Google Shape;5910;p39"/>
          <p:cNvSpPr txBox="1"/>
          <p:nvPr/>
        </p:nvSpPr>
        <p:spPr>
          <a:xfrm>
            <a:off x="3419065" y="4930904"/>
            <a:ext cx="41998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RA-2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FP-4145</a:t>
            </a:r>
            <a:endParaRPr/>
          </a:p>
        </p:txBody>
      </p:sp>
      <p:sp>
        <p:nvSpPr>
          <p:cNvPr id="5911" name="Google Shape;5911;p39"/>
          <p:cNvSpPr txBox="1"/>
          <p:nvPr/>
        </p:nvSpPr>
        <p:spPr>
          <a:xfrm>
            <a:off x="3384995" y="5149730"/>
            <a:ext cx="593945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M0: 192.168.99.32/24</a:t>
            </a:r>
            <a:endParaRPr/>
          </a:p>
        </p:txBody>
      </p:sp>
      <p:sp>
        <p:nvSpPr>
          <p:cNvPr id="5912" name="Google Shape;5912;p39"/>
          <p:cNvSpPr txBox="1"/>
          <p:nvPr/>
        </p:nvSpPr>
        <p:spPr>
          <a:xfrm>
            <a:off x="6427862" y="4816245"/>
            <a:ext cx="53059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DMZ-WAN-3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vSDWAN</a:t>
            </a:r>
            <a:endParaRPr sz="600" b="0" i="0" u="none" strike="noStrike" cap="none">
              <a:solidFill>
                <a:srgbClr val="FFD966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13" name="Google Shape;5913;p39"/>
          <p:cNvSpPr txBox="1"/>
          <p:nvPr/>
        </p:nvSpPr>
        <p:spPr>
          <a:xfrm>
            <a:off x="6379355" y="5025167"/>
            <a:ext cx="52501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192.168.2.11/24</a:t>
            </a:r>
            <a:endParaRPr/>
          </a:p>
        </p:txBody>
      </p:sp>
      <p:sp>
        <p:nvSpPr>
          <p:cNvPr id="5914" name="Google Shape;5914;p39"/>
          <p:cNvSpPr txBox="1"/>
          <p:nvPr/>
        </p:nvSpPr>
        <p:spPr>
          <a:xfrm>
            <a:off x="7082390" y="4816245"/>
            <a:ext cx="53059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DMZ-WAN-4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v</a:t>
            </a: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SDWAN</a:t>
            </a:r>
            <a:endParaRPr/>
          </a:p>
        </p:txBody>
      </p:sp>
      <p:sp>
        <p:nvSpPr>
          <p:cNvPr id="5915" name="Google Shape;5915;p39"/>
          <p:cNvSpPr txBox="1"/>
          <p:nvPr/>
        </p:nvSpPr>
        <p:spPr>
          <a:xfrm>
            <a:off x="7033883" y="5025167"/>
            <a:ext cx="52501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192.168.2.11/24</a:t>
            </a:r>
            <a:endParaRPr/>
          </a:p>
        </p:txBody>
      </p:sp>
      <p:sp>
        <p:nvSpPr>
          <p:cNvPr id="5916" name="Google Shape;5916;p39"/>
          <p:cNvSpPr txBox="1"/>
          <p:nvPr/>
        </p:nvSpPr>
        <p:spPr>
          <a:xfrm>
            <a:off x="1623102" y="3831530"/>
            <a:ext cx="46647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ASR-2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ASR-9904-K9</a:t>
            </a:r>
            <a:endParaRPr/>
          </a:p>
        </p:txBody>
      </p:sp>
      <p:sp>
        <p:nvSpPr>
          <p:cNvPr id="5917" name="Google Shape;5917;p39"/>
          <p:cNvSpPr txBox="1"/>
          <p:nvPr/>
        </p:nvSpPr>
        <p:spPr>
          <a:xfrm>
            <a:off x="1616145" y="3005148"/>
            <a:ext cx="46647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ASR-1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ASR-9904-K9</a:t>
            </a:r>
            <a:endParaRPr/>
          </a:p>
        </p:txBody>
      </p:sp>
      <p:sp>
        <p:nvSpPr>
          <p:cNvPr id="5918" name="Google Shape;5918;p39"/>
          <p:cNvSpPr txBox="1"/>
          <p:nvPr/>
        </p:nvSpPr>
        <p:spPr>
          <a:xfrm>
            <a:off x="2008113" y="3280211"/>
            <a:ext cx="443263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203.0.113.11/24</a:t>
            </a:r>
            <a:endParaRPr/>
          </a:p>
        </p:txBody>
      </p:sp>
      <p:sp>
        <p:nvSpPr>
          <p:cNvPr id="5919" name="Google Shape;5919;p39"/>
          <p:cNvSpPr txBox="1"/>
          <p:nvPr/>
        </p:nvSpPr>
        <p:spPr>
          <a:xfrm>
            <a:off x="1645696" y="172452"/>
            <a:ext cx="46006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ESA-1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ESA-C690</a:t>
            </a:r>
            <a:endParaRPr/>
          </a:p>
        </p:txBody>
      </p:sp>
      <p:sp>
        <p:nvSpPr>
          <p:cNvPr id="5920" name="Google Shape;5920;p39"/>
          <p:cNvSpPr txBox="1"/>
          <p:nvPr/>
        </p:nvSpPr>
        <p:spPr>
          <a:xfrm>
            <a:off x="1581159" y="381374"/>
            <a:ext cx="58913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192.168.99.151/24</a:t>
            </a:r>
            <a:endParaRPr/>
          </a:p>
        </p:txBody>
      </p:sp>
      <p:sp>
        <p:nvSpPr>
          <p:cNvPr id="5921" name="Google Shape;5921;p39"/>
          <p:cNvSpPr txBox="1"/>
          <p:nvPr/>
        </p:nvSpPr>
        <p:spPr>
          <a:xfrm>
            <a:off x="3049802" y="188833"/>
            <a:ext cx="46006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ESA-2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ESA-C690</a:t>
            </a:r>
            <a:endParaRPr/>
          </a:p>
        </p:txBody>
      </p:sp>
      <p:sp>
        <p:nvSpPr>
          <p:cNvPr id="5922" name="Google Shape;5922;p39"/>
          <p:cNvSpPr txBox="1"/>
          <p:nvPr/>
        </p:nvSpPr>
        <p:spPr>
          <a:xfrm>
            <a:off x="2985265" y="397755"/>
            <a:ext cx="58913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192.168.99.152/24</a:t>
            </a:r>
            <a:endParaRPr/>
          </a:p>
        </p:txBody>
      </p:sp>
      <p:sp>
        <p:nvSpPr>
          <p:cNvPr id="5923" name="Google Shape;5923;p39"/>
          <p:cNvSpPr txBox="1"/>
          <p:nvPr/>
        </p:nvSpPr>
        <p:spPr>
          <a:xfrm>
            <a:off x="3676012" y="183312"/>
            <a:ext cx="50174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WSA-1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WSA-C690</a:t>
            </a:r>
            <a:endParaRPr/>
          </a:p>
        </p:txBody>
      </p:sp>
      <p:sp>
        <p:nvSpPr>
          <p:cNvPr id="5924" name="Google Shape;5924;p39"/>
          <p:cNvSpPr txBox="1"/>
          <p:nvPr/>
        </p:nvSpPr>
        <p:spPr>
          <a:xfrm>
            <a:off x="3632314" y="392234"/>
            <a:ext cx="58913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192.168.99.161/24</a:t>
            </a:r>
            <a:endParaRPr/>
          </a:p>
        </p:txBody>
      </p:sp>
      <p:sp>
        <p:nvSpPr>
          <p:cNvPr id="5925" name="Google Shape;5925;p39"/>
          <p:cNvSpPr txBox="1"/>
          <p:nvPr/>
        </p:nvSpPr>
        <p:spPr>
          <a:xfrm>
            <a:off x="5039456" y="190277"/>
            <a:ext cx="50174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WSA-2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WSA-C690</a:t>
            </a:r>
            <a:endParaRPr/>
          </a:p>
        </p:txBody>
      </p:sp>
      <p:sp>
        <p:nvSpPr>
          <p:cNvPr id="5926" name="Google Shape;5926;p39"/>
          <p:cNvSpPr txBox="1"/>
          <p:nvPr/>
        </p:nvSpPr>
        <p:spPr>
          <a:xfrm>
            <a:off x="4995758" y="399199"/>
            <a:ext cx="58913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192.168.99.162/24</a:t>
            </a:r>
            <a:endParaRPr/>
          </a:p>
        </p:txBody>
      </p:sp>
      <p:sp>
        <p:nvSpPr>
          <p:cNvPr id="5927" name="Google Shape;5927;p39"/>
          <p:cNvSpPr txBox="1"/>
          <p:nvPr/>
        </p:nvSpPr>
        <p:spPr>
          <a:xfrm>
            <a:off x="5718472" y="195246"/>
            <a:ext cx="45044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WC-1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AIR-CT5520</a:t>
            </a:r>
            <a:endParaRPr/>
          </a:p>
        </p:txBody>
      </p:sp>
      <p:sp>
        <p:nvSpPr>
          <p:cNvPr id="5928" name="Google Shape;5928;p39"/>
          <p:cNvSpPr txBox="1"/>
          <p:nvPr/>
        </p:nvSpPr>
        <p:spPr>
          <a:xfrm>
            <a:off x="5649126" y="404168"/>
            <a:ext cx="58913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192.168.99.171/24</a:t>
            </a:r>
            <a:endParaRPr/>
          </a:p>
        </p:txBody>
      </p:sp>
      <p:sp>
        <p:nvSpPr>
          <p:cNvPr id="5929" name="Google Shape;5929;p39"/>
          <p:cNvSpPr txBox="1"/>
          <p:nvPr/>
        </p:nvSpPr>
        <p:spPr>
          <a:xfrm>
            <a:off x="7136484" y="191989"/>
            <a:ext cx="45044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WC-2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AIR-CT5520</a:t>
            </a:r>
            <a:endParaRPr/>
          </a:p>
        </p:txBody>
      </p:sp>
      <p:sp>
        <p:nvSpPr>
          <p:cNvPr id="5930" name="Google Shape;5930;p39"/>
          <p:cNvSpPr txBox="1"/>
          <p:nvPr/>
        </p:nvSpPr>
        <p:spPr>
          <a:xfrm>
            <a:off x="7067138" y="400911"/>
            <a:ext cx="589136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192.168.99.172/24</a:t>
            </a:r>
            <a:endParaRPr/>
          </a:p>
        </p:txBody>
      </p:sp>
      <p:sp>
        <p:nvSpPr>
          <p:cNvPr id="5931" name="Google Shape;5931;p39"/>
          <p:cNvSpPr txBox="1"/>
          <p:nvPr/>
        </p:nvSpPr>
        <p:spPr>
          <a:xfrm>
            <a:off x="8829341" y="2322050"/>
            <a:ext cx="540533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5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Web Server-2</a:t>
            </a:r>
            <a:endParaRPr/>
          </a:p>
        </p:txBody>
      </p:sp>
      <p:sp>
        <p:nvSpPr>
          <p:cNvPr id="5932" name="Google Shape;5932;p39"/>
          <p:cNvSpPr txBox="1"/>
          <p:nvPr/>
        </p:nvSpPr>
        <p:spPr>
          <a:xfrm>
            <a:off x="8385896" y="2315932"/>
            <a:ext cx="540533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5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Web Server-1</a:t>
            </a:r>
            <a:endParaRPr/>
          </a:p>
        </p:txBody>
      </p:sp>
      <p:sp>
        <p:nvSpPr>
          <p:cNvPr id="5933" name="Google Shape;5933;p39"/>
          <p:cNvSpPr txBox="1"/>
          <p:nvPr/>
        </p:nvSpPr>
        <p:spPr>
          <a:xfrm>
            <a:off x="9251194" y="2324476"/>
            <a:ext cx="540533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5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Web Server-2</a:t>
            </a:r>
            <a:endParaRPr/>
          </a:p>
        </p:txBody>
      </p:sp>
      <p:sp>
        <p:nvSpPr>
          <p:cNvPr id="5934" name="Google Shape;5934;p39"/>
          <p:cNvSpPr txBox="1"/>
          <p:nvPr/>
        </p:nvSpPr>
        <p:spPr>
          <a:xfrm>
            <a:off x="8450118" y="5521793"/>
            <a:ext cx="426720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5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SSL-VIP-1</a:t>
            </a:r>
            <a:endParaRPr/>
          </a:p>
        </p:txBody>
      </p:sp>
      <p:sp>
        <p:nvSpPr>
          <p:cNvPr id="5935" name="Google Shape;5935;p39"/>
          <p:cNvSpPr txBox="1"/>
          <p:nvPr/>
        </p:nvSpPr>
        <p:spPr>
          <a:xfrm>
            <a:off x="8824224" y="5519632"/>
            <a:ext cx="550151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5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WebAppFW-1</a:t>
            </a:r>
            <a:endParaRPr/>
          </a:p>
        </p:txBody>
      </p:sp>
      <p:sp>
        <p:nvSpPr>
          <p:cNvPr id="5936" name="Google Shape;5936;p39"/>
          <p:cNvSpPr txBox="1"/>
          <p:nvPr/>
        </p:nvSpPr>
        <p:spPr>
          <a:xfrm>
            <a:off x="9246014" y="5522356"/>
            <a:ext cx="585417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500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Loadbalancer-1</a:t>
            </a:r>
            <a:endParaRPr/>
          </a:p>
        </p:txBody>
      </p:sp>
      <p:cxnSp>
        <p:nvCxnSpPr>
          <p:cNvPr id="5937" name="Google Shape;5937;p39"/>
          <p:cNvCxnSpPr>
            <a:stCxn id="5938" idx="2"/>
            <a:endCxn id="5616" idx="0"/>
          </p:cNvCxnSpPr>
          <p:nvPr/>
        </p:nvCxnSpPr>
        <p:spPr>
          <a:xfrm>
            <a:off x="6879385" y="495416"/>
            <a:ext cx="6300" cy="765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939" name="Google Shape;5939;p39"/>
          <p:cNvCxnSpPr>
            <a:stCxn id="5618" idx="0"/>
          </p:cNvCxnSpPr>
          <p:nvPr/>
        </p:nvCxnSpPr>
        <p:spPr>
          <a:xfrm rot="10800000">
            <a:off x="6976711" y="444197"/>
            <a:ext cx="55800" cy="126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940" name="Google Shape;5940;p39"/>
          <p:cNvCxnSpPr>
            <a:stCxn id="5615" idx="0"/>
            <a:endCxn id="5941" idx="2"/>
          </p:cNvCxnSpPr>
          <p:nvPr/>
        </p:nvCxnSpPr>
        <p:spPr>
          <a:xfrm rot="10800000">
            <a:off x="6386461" y="497143"/>
            <a:ext cx="7800" cy="732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942" name="Google Shape;5942;p39"/>
          <p:cNvCxnSpPr>
            <a:stCxn id="5620" idx="0"/>
          </p:cNvCxnSpPr>
          <p:nvPr/>
        </p:nvCxnSpPr>
        <p:spPr>
          <a:xfrm rot="10800000">
            <a:off x="6477799" y="430036"/>
            <a:ext cx="69000" cy="1428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943" name="Google Shape;5943;p39"/>
          <p:cNvCxnSpPr>
            <a:stCxn id="5619" idx="0"/>
            <a:endCxn id="5486" idx="2"/>
          </p:cNvCxnSpPr>
          <p:nvPr/>
        </p:nvCxnSpPr>
        <p:spPr>
          <a:xfrm rot="10800000">
            <a:off x="4837363" y="496613"/>
            <a:ext cx="0" cy="78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944" name="Google Shape;5944;p39"/>
          <p:cNvCxnSpPr>
            <a:stCxn id="5621" idx="0"/>
            <a:endCxn id="5485" idx="2"/>
          </p:cNvCxnSpPr>
          <p:nvPr/>
        </p:nvCxnSpPr>
        <p:spPr>
          <a:xfrm rot="10800000">
            <a:off x="4363793" y="496674"/>
            <a:ext cx="0" cy="77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945" name="Google Shape;5945;p39"/>
          <p:cNvCxnSpPr>
            <a:stCxn id="5617" idx="0"/>
          </p:cNvCxnSpPr>
          <p:nvPr/>
        </p:nvCxnSpPr>
        <p:spPr>
          <a:xfrm rot="10800000">
            <a:off x="2829709" y="386946"/>
            <a:ext cx="117600" cy="188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946" name="Google Shape;5946;p39"/>
          <p:cNvCxnSpPr>
            <a:stCxn id="5614" idx="0"/>
            <a:endCxn id="5947" idx="2"/>
          </p:cNvCxnSpPr>
          <p:nvPr/>
        </p:nvCxnSpPr>
        <p:spPr>
          <a:xfrm rot="10800000">
            <a:off x="2801626" y="502982"/>
            <a:ext cx="0" cy="729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948" name="Google Shape;5948;p39"/>
          <p:cNvCxnSpPr>
            <a:stCxn id="5613" idx="0"/>
          </p:cNvCxnSpPr>
          <p:nvPr/>
        </p:nvCxnSpPr>
        <p:spPr>
          <a:xfrm rot="10800000">
            <a:off x="2382283" y="385006"/>
            <a:ext cx="101700" cy="1914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949" name="Google Shape;5949;p39"/>
          <p:cNvCxnSpPr>
            <a:stCxn id="5612" idx="0"/>
            <a:endCxn id="5950" idx="2"/>
          </p:cNvCxnSpPr>
          <p:nvPr/>
        </p:nvCxnSpPr>
        <p:spPr>
          <a:xfrm rot="10800000" flipH="1">
            <a:off x="2336628" y="503046"/>
            <a:ext cx="7200" cy="72300"/>
          </a:xfrm>
          <a:prstGeom prst="straightConnector1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pic>
        <p:nvPicPr>
          <p:cNvPr id="5950" name="Google Shape;5950;p39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2169417" y="20131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947" name="Google Shape;5947;p39"/>
          <p:cNvPicPr preferRelativeResize="0"/>
          <p:nvPr/>
        </p:nvPicPr>
        <p:blipFill rotWithShape="1">
          <a:blip r:embed="rId13">
            <a:alphaModFix/>
          </a:blip>
          <a:srcRect/>
          <a:stretch/>
        </p:blipFill>
        <p:spPr>
          <a:xfrm>
            <a:off x="2627281" y="201316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941" name="Google Shape;5941;p39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6212179" y="195244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938" name="Google Shape;5938;p39"/>
          <p:cNvPicPr preferRelativeResize="0"/>
          <p:nvPr/>
        </p:nvPicPr>
        <p:blipFill rotWithShape="1">
          <a:blip r:embed="rId14">
            <a:alphaModFix/>
          </a:blip>
          <a:srcRect/>
          <a:stretch/>
        </p:blipFill>
        <p:spPr>
          <a:xfrm>
            <a:off x="6705039" y="193664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5951" name="Google Shape;5951;p39"/>
          <p:cNvSpPr txBox="1"/>
          <p:nvPr/>
        </p:nvSpPr>
        <p:spPr>
          <a:xfrm>
            <a:off x="4413665" y="1523823"/>
            <a:ext cx="471604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Peer Link</a:t>
            </a:r>
            <a:endParaRPr/>
          </a:p>
        </p:txBody>
      </p:sp>
      <p:sp>
        <p:nvSpPr>
          <p:cNvPr id="5952" name="Google Shape;5952;p39"/>
          <p:cNvSpPr/>
          <p:nvPr/>
        </p:nvSpPr>
        <p:spPr>
          <a:xfrm>
            <a:off x="3792135" y="3088525"/>
            <a:ext cx="862840" cy="109514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 </a:t>
            </a:r>
            <a:r>
              <a:rPr lang="en-US" sz="5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</a:t>
            </a: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</a:t>
            </a:r>
            <a:r>
              <a:rPr lang="en-US" sz="5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203.0.113.51/24</a:t>
            </a:r>
            <a:endParaRPr/>
          </a:p>
        </p:txBody>
      </p:sp>
      <p:sp>
        <p:nvSpPr>
          <p:cNvPr id="5953" name="Google Shape;5953;p39"/>
          <p:cNvSpPr/>
          <p:nvPr/>
        </p:nvSpPr>
        <p:spPr>
          <a:xfrm>
            <a:off x="4352150" y="2834259"/>
            <a:ext cx="1223701" cy="74979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HA</a:t>
            </a: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 IP </a:t>
            </a:r>
            <a:r>
              <a:rPr lang="en-US" sz="5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192.168.200.51/24</a:t>
            </a:r>
            <a:endParaRPr/>
          </a:p>
        </p:txBody>
      </p:sp>
      <p:sp>
        <p:nvSpPr>
          <p:cNvPr id="5954" name="Google Shape;5954;p39"/>
          <p:cNvSpPr txBox="1"/>
          <p:nvPr/>
        </p:nvSpPr>
        <p:spPr>
          <a:xfrm>
            <a:off x="778817" y="3147201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5955" name="Google Shape;5955;p39"/>
          <p:cNvSpPr txBox="1"/>
          <p:nvPr/>
        </p:nvSpPr>
        <p:spPr>
          <a:xfrm>
            <a:off x="782231" y="4258011"/>
            <a:ext cx="399981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WAN</a:t>
            </a:r>
            <a:endParaRPr/>
          </a:p>
        </p:txBody>
      </p:sp>
      <p:sp>
        <p:nvSpPr>
          <p:cNvPr id="5956" name="Google Shape;5956;p39"/>
          <p:cNvSpPr txBox="1"/>
          <p:nvPr/>
        </p:nvSpPr>
        <p:spPr>
          <a:xfrm>
            <a:off x="689435" y="3271740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198.51.100.91/24</a:t>
            </a:r>
            <a:endParaRPr/>
          </a:p>
        </p:txBody>
      </p:sp>
      <p:sp>
        <p:nvSpPr>
          <p:cNvPr id="5957" name="Google Shape;5957;p39"/>
          <p:cNvSpPr txBox="1"/>
          <p:nvPr/>
        </p:nvSpPr>
        <p:spPr>
          <a:xfrm>
            <a:off x="695998" y="4376187"/>
            <a:ext cx="666080" cy="9233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IP: 198.51.100.92/24</a:t>
            </a:r>
            <a:endParaRPr/>
          </a:p>
        </p:txBody>
      </p:sp>
      <p:sp>
        <p:nvSpPr>
          <p:cNvPr id="5958" name="Google Shape;5958;p39"/>
          <p:cNvSpPr txBox="1"/>
          <p:nvPr/>
        </p:nvSpPr>
        <p:spPr>
          <a:xfrm>
            <a:off x="2006604" y="4076649"/>
            <a:ext cx="443263" cy="769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203.0.113.12/24</a:t>
            </a:r>
            <a:endParaRPr/>
          </a:p>
        </p:txBody>
      </p:sp>
      <p:sp>
        <p:nvSpPr>
          <p:cNvPr id="5959" name="Google Shape;5959;p39"/>
          <p:cNvSpPr/>
          <p:nvPr/>
        </p:nvSpPr>
        <p:spPr>
          <a:xfrm rot="5400000">
            <a:off x="2151378" y="3759880"/>
            <a:ext cx="912531" cy="159158"/>
          </a:xfrm>
          <a:prstGeom prst="roundRect">
            <a:avLst>
              <a:gd name="adj" fmla="val 16667"/>
            </a:avLst>
          </a:prstGeom>
          <a:noFill/>
          <a:ln w="12700" cap="flat" cmpd="sng">
            <a:solidFill>
              <a:srgbClr val="A5A5A5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HSRP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IP 203.0.113.1/24</a:t>
            </a:r>
            <a:endParaRPr/>
          </a:p>
        </p:txBody>
      </p:sp>
      <p:sp>
        <p:nvSpPr>
          <p:cNvPr id="5960" name="Google Shape;5960;p39"/>
          <p:cNvSpPr txBox="1"/>
          <p:nvPr/>
        </p:nvSpPr>
        <p:spPr>
          <a:xfrm>
            <a:off x="8862179" y="3906649"/>
            <a:ext cx="471604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00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Peer Link</a:t>
            </a:r>
            <a:endParaRPr/>
          </a:p>
        </p:txBody>
      </p:sp>
      <p:sp>
        <p:nvSpPr>
          <p:cNvPr id="5781" name="Google Shape;5781;p39"/>
          <p:cNvSpPr/>
          <p:nvPr/>
        </p:nvSpPr>
        <p:spPr>
          <a:xfrm>
            <a:off x="8959078" y="779786"/>
            <a:ext cx="0" cy="11421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8" name="Google Shape;5778;p39"/>
          <p:cNvSpPr/>
          <p:nvPr/>
        </p:nvSpPr>
        <p:spPr>
          <a:xfrm>
            <a:off x="8852867" y="890720"/>
            <a:ext cx="0" cy="11421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75" name="Google Shape;5775;p39"/>
          <p:cNvSpPr/>
          <p:nvPr/>
        </p:nvSpPr>
        <p:spPr>
          <a:xfrm>
            <a:off x="8921015" y="6469061"/>
            <a:ext cx="0" cy="11421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637" name="Google Shape;5637;p39"/>
          <p:cNvSpPr/>
          <p:nvPr/>
        </p:nvSpPr>
        <p:spPr>
          <a:xfrm>
            <a:off x="8918106" y="6557875"/>
            <a:ext cx="0" cy="11421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730" name="Google Shape;5730;p39"/>
          <p:cNvSpPr/>
          <p:nvPr/>
        </p:nvSpPr>
        <p:spPr>
          <a:xfrm>
            <a:off x="8592276" y="1653584"/>
            <a:ext cx="0" cy="11421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961" name="Google Shape;5961;p39"/>
          <p:cNvCxnSpPr>
            <a:stCxn id="5730" idx="3"/>
            <a:endCxn id="5539" idx="0"/>
          </p:cNvCxnSpPr>
          <p:nvPr/>
        </p:nvCxnSpPr>
        <p:spPr>
          <a:xfrm>
            <a:off x="8592276" y="1710691"/>
            <a:ext cx="1378200" cy="20733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820" name="Google Shape;5820;p39"/>
          <p:cNvSpPr txBox="1"/>
          <p:nvPr/>
        </p:nvSpPr>
        <p:spPr>
          <a:xfrm>
            <a:off x="4472995" y="6414323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822" name="Google Shape;5822;p39"/>
          <p:cNvSpPr txBox="1"/>
          <p:nvPr/>
        </p:nvSpPr>
        <p:spPr>
          <a:xfrm>
            <a:off x="5025726" y="6414324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pic>
        <p:nvPicPr>
          <p:cNvPr id="5962" name="Google Shape;5962;p39"/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6672566" y="5111122"/>
            <a:ext cx="34869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5963" name="Google Shape;5963;p39"/>
          <p:cNvPicPr preferRelativeResize="0"/>
          <p:nvPr/>
        </p:nvPicPr>
        <p:blipFill rotWithShape="1">
          <a:blip r:embed="rId15">
            <a:alphaModFix/>
          </a:blip>
          <a:srcRect/>
          <a:stretch/>
        </p:blipFill>
        <p:spPr>
          <a:xfrm>
            <a:off x="7055907" y="5111122"/>
            <a:ext cx="348691" cy="301752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964" name="Google Shape;5964;p39"/>
          <p:cNvCxnSpPr>
            <a:endCxn id="5746" idx="0"/>
          </p:cNvCxnSpPr>
          <p:nvPr/>
        </p:nvCxnSpPr>
        <p:spPr>
          <a:xfrm>
            <a:off x="8878982" y="1598945"/>
            <a:ext cx="5700" cy="1023000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cxnSp>
        <p:nvCxnSpPr>
          <p:cNvPr id="5965" name="Google Shape;5965;p39"/>
          <p:cNvCxnSpPr>
            <a:endCxn id="5739" idx="0"/>
          </p:cNvCxnSpPr>
          <p:nvPr/>
        </p:nvCxnSpPr>
        <p:spPr>
          <a:xfrm flipH="1">
            <a:off x="9302681" y="1590845"/>
            <a:ext cx="9600" cy="1031100"/>
          </a:xfrm>
          <a:prstGeom prst="straightConnector1">
            <a:avLst/>
          </a:prstGeom>
          <a:noFill/>
          <a:ln w="12700" cap="flat" cmpd="sng">
            <a:solidFill>
              <a:srgbClr val="FFC000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702" name="Google Shape;5702;p39"/>
          <p:cNvSpPr txBox="1"/>
          <p:nvPr/>
        </p:nvSpPr>
        <p:spPr>
          <a:xfrm>
            <a:off x="4113929" y="3783853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701" name="Google Shape;5701;p39"/>
          <p:cNvSpPr txBox="1"/>
          <p:nvPr/>
        </p:nvSpPr>
        <p:spPr>
          <a:xfrm>
            <a:off x="3688201" y="3783853"/>
            <a:ext cx="246517" cy="92333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E1/1-4</a:t>
            </a:r>
            <a:endParaRPr/>
          </a:p>
        </p:txBody>
      </p:sp>
      <p:sp>
        <p:nvSpPr>
          <p:cNvPr id="5792" name="Google Shape;5792;p39"/>
          <p:cNvSpPr/>
          <p:nvPr/>
        </p:nvSpPr>
        <p:spPr>
          <a:xfrm>
            <a:off x="2888547" y="3792396"/>
            <a:ext cx="143678" cy="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966" name="Google Shape;5966;p39"/>
          <p:cNvCxnSpPr>
            <a:stCxn id="5688" idx="1"/>
            <a:endCxn id="5792" idx="0"/>
          </p:cNvCxnSpPr>
          <p:nvPr/>
        </p:nvCxnSpPr>
        <p:spPr>
          <a:xfrm flipH="1">
            <a:off x="2960403" y="3564015"/>
            <a:ext cx="116100" cy="228300"/>
          </a:xfrm>
          <a:prstGeom prst="bentConnector2">
            <a:avLst/>
          </a:prstGeom>
          <a:noFill/>
          <a:ln w="12700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67" name="Google Shape;5967;p39"/>
          <p:cNvSpPr/>
          <p:nvPr/>
        </p:nvSpPr>
        <p:spPr>
          <a:xfrm>
            <a:off x="754896" y="5944111"/>
            <a:ext cx="356900" cy="2487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VPN</a:t>
            </a:r>
            <a:endParaRPr/>
          </a:p>
        </p:txBody>
      </p:sp>
      <p:sp>
        <p:nvSpPr>
          <p:cNvPr id="5968" name="Google Shape;5968;p39"/>
          <p:cNvSpPr/>
          <p:nvPr/>
        </p:nvSpPr>
        <p:spPr>
          <a:xfrm>
            <a:off x="10686215" y="5995796"/>
            <a:ext cx="970891" cy="1410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DMZ</a:t>
            </a:r>
            <a:endParaRPr/>
          </a:p>
        </p:txBody>
      </p:sp>
      <p:sp>
        <p:nvSpPr>
          <p:cNvPr id="5969" name="Google Shape;5969;p39"/>
          <p:cNvSpPr/>
          <p:nvPr/>
        </p:nvSpPr>
        <p:spPr>
          <a:xfrm>
            <a:off x="10581191" y="6024792"/>
            <a:ext cx="68092" cy="68092"/>
          </a:xfrm>
          <a:prstGeom prst="rect">
            <a:avLst/>
          </a:prstGeom>
          <a:solidFill>
            <a:srgbClr val="48535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970" name="Google Shape;5970;p39"/>
          <p:cNvCxnSpPr/>
          <p:nvPr/>
        </p:nvCxnSpPr>
        <p:spPr>
          <a:xfrm rot="10800000" flipH="1">
            <a:off x="1162456" y="6058589"/>
            <a:ext cx="482779" cy="1"/>
          </a:xfrm>
          <a:prstGeom prst="straightConnector1">
            <a:avLst/>
          </a:prstGeom>
          <a:noFill/>
          <a:ln w="25400" cap="sq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71" name="Google Shape;5971;p39"/>
          <p:cNvSpPr/>
          <p:nvPr/>
        </p:nvSpPr>
        <p:spPr>
          <a:xfrm>
            <a:off x="1130607" y="6024792"/>
            <a:ext cx="68092" cy="68092"/>
          </a:xfrm>
          <a:prstGeom prst="rect">
            <a:avLst/>
          </a:prstGeom>
          <a:solidFill>
            <a:srgbClr val="48535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2" name="Google Shape;5972;p39"/>
          <p:cNvSpPr/>
          <p:nvPr/>
        </p:nvSpPr>
        <p:spPr>
          <a:xfrm>
            <a:off x="602746" y="2108867"/>
            <a:ext cx="356900" cy="2487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Perimeter</a:t>
            </a:r>
            <a:endParaRPr/>
          </a:p>
          <a:p>
            <a:pPr marL="0" marR="0" lvl="0" indent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>
                <a:solidFill>
                  <a:srgbClr val="8D9096"/>
                </a:solidFill>
                <a:latin typeface="Arial"/>
                <a:ea typeface="Arial"/>
                <a:cs typeface="Arial"/>
                <a:sym typeface="Arial"/>
              </a:rPr>
              <a:t>Services</a:t>
            </a:r>
            <a:endParaRPr/>
          </a:p>
        </p:txBody>
      </p:sp>
      <p:cxnSp>
        <p:nvCxnSpPr>
          <p:cNvPr id="5973" name="Google Shape;5973;p39"/>
          <p:cNvCxnSpPr/>
          <p:nvPr/>
        </p:nvCxnSpPr>
        <p:spPr>
          <a:xfrm rot="10800000" flipH="1">
            <a:off x="1162456" y="2223345"/>
            <a:ext cx="482779" cy="1"/>
          </a:xfrm>
          <a:prstGeom prst="straightConnector1">
            <a:avLst/>
          </a:prstGeom>
          <a:noFill/>
          <a:ln w="25400" cap="sq" cmpd="sng">
            <a:solidFill>
              <a:srgbClr val="48535B"/>
            </a:solidFill>
            <a:prstDash val="solid"/>
            <a:miter lim="800000"/>
            <a:headEnd type="none" w="sm" len="sm"/>
            <a:tailEnd type="none" w="sm" len="sm"/>
          </a:ln>
        </p:spPr>
      </p:cxnSp>
      <p:sp>
        <p:nvSpPr>
          <p:cNvPr id="5974" name="Google Shape;5974;p39"/>
          <p:cNvSpPr/>
          <p:nvPr/>
        </p:nvSpPr>
        <p:spPr>
          <a:xfrm>
            <a:off x="1130607" y="2189548"/>
            <a:ext cx="68092" cy="68092"/>
          </a:xfrm>
          <a:prstGeom prst="rect">
            <a:avLst/>
          </a:prstGeom>
          <a:solidFill>
            <a:srgbClr val="48535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5975" name="Google Shape;5975;p39"/>
          <p:cNvSpPr txBox="1">
            <a:spLocks noGrp="1"/>
          </p:cNvSpPr>
          <p:nvPr>
            <p:ph type="title"/>
          </p:nvPr>
        </p:nvSpPr>
        <p:spPr>
          <a:xfrm>
            <a:off x="5670922" y="98242"/>
            <a:ext cx="6521078" cy="3651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lang="en-US"/>
              <a:t>Edge Design</a:t>
            </a:r>
            <a:endParaRPr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9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81" name="Google Shape;5981;p40"/>
          <p:cNvSpPr txBox="1">
            <a:spLocks noGrp="1"/>
          </p:cNvSpPr>
          <p:nvPr>
            <p:ph type="title" idx="4294967295"/>
          </p:nvPr>
        </p:nvSpPr>
        <p:spPr>
          <a:xfrm>
            <a:off x="182880" y="-134938"/>
            <a:ext cx="10515600" cy="132556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 b="1"/>
              <a:t>Cloud Design Diagrams</a:t>
            </a:r>
            <a:endParaRPr/>
          </a:p>
        </p:txBody>
      </p:sp>
      <p:sp>
        <p:nvSpPr>
          <p:cNvPr id="5982" name="Google Shape;5982;p40"/>
          <p:cNvSpPr txBox="1">
            <a:spLocks noGrp="1"/>
          </p:cNvSpPr>
          <p:nvPr>
            <p:ph type="body" idx="4294967295"/>
          </p:nvPr>
        </p:nvSpPr>
        <p:spPr>
          <a:xfrm>
            <a:off x="182880" y="792163"/>
            <a:ext cx="11049000" cy="4794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 fontScale="92500"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100000"/>
              <a:buNone/>
            </a:pPr>
            <a:r>
              <a:rPr lang="en-US" sz="2400"/>
              <a:t>Cloud Provider Standardized notation is used in combination with SAFE iconography</a:t>
            </a:r>
            <a:endParaRPr/>
          </a:p>
        </p:txBody>
      </p:sp>
      <p:sp>
        <p:nvSpPr>
          <p:cNvPr id="5983" name="Google Shape;5983;p40"/>
          <p:cNvSpPr/>
          <p:nvPr/>
        </p:nvSpPr>
        <p:spPr>
          <a:xfrm>
            <a:off x="2469624" y="1189868"/>
            <a:ext cx="9458038" cy="5291146"/>
          </a:xfrm>
          <a:prstGeom prst="roundRect">
            <a:avLst>
              <a:gd name="adj" fmla="val 4446"/>
            </a:avLst>
          </a:prstGeom>
          <a:noFill/>
          <a:ln w="381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cxnSp>
        <p:nvCxnSpPr>
          <p:cNvPr id="5984" name="Google Shape;5984;p40"/>
          <p:cNvCxnSpPr/>
          <p:nvPr/>
        </p:nvCxnSpPr>
        <p:spPr>
          <a:xfrm>
            <a:off x="509526" y="1497607"/>
            <a:ext cx="2193195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sp>
        <p:nvSpPr>
          <p:cNvPr id="5985" name="Google Shape;5985;p40"/>
          <p:cNvSpPr txBox="1"/>
          <p:nvPr/>
        </p:nvSpPr>
        <p:spPr>
          <a:xfrm>
            <a:off x="524152" y="1508634"/>
            <a:ext cx="172387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Cloud Provider</a:t>
            </a:r>
            <a:endParaRPr/>
          </a:p>
        </p:txBody>
      </p:sp>
      <p:sp>
        <p:nvSpPr>
          <p:cNvPr id="5986" name="Google Shape;5986;p40"/>
          <p:cNvSpPr txBox="1"/>
          <p:nvPr/>
        </p:nvSpPr>
        <p:spPr>
          <a:xfrm>
            <a:off x="509526" y="2120769"/>
            <a:ext cx="172387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SAFE Design Icon</a:t>
            </a:r>
            <a:endParaRPr/>
          </a:p>
        </p:txBody>
      </p:sp>
      <p:sp>
        <p:nvSpPr>
          <p:cNvPr id="5987" name="Google Shape;5987;p40"/>
          <p:cNvSpPr txBox="1"/>
          <p:nvPr/>
        </p:nvSpPr>
        <p:spPr>
          <a:xfrm>
            <a:off x="523096" y="4958111"/>
            <a:ext cx="172387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Domain Address</a:t>
            </a:r>
            <a:endParaRPr/>
          </a:p>
        </p:txBody>
      </p:sp>
      <p:sp>
        <p:nvSpPr>
          <p:cNvPr id="5988" name="Google Shape;5988;p40"/>
          <p:cNvSpPr txBox="1"/>
          <p:nvPr/>
        </p:nvSpPr>
        <p:spPr>
          <a:xfrm>
            <a:off x="504743" y="2932275"/>
            <a:ext cx="172387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Network Flow Line</a:t>
            </a:r>
            <a:endParaRPr/>
          </a:p>
        </p:txBody>
      </p:sp>
      <p:sp>
        <p:nvSpPr>
          <p:cNvPr id="5989" name="Google Shape;5989;p40"/>
          <p:cNvSpPr txBox="1"/>
          <p:nvPr/>
        </p:nvSpPr>
        <p:spPr>
          <a:xfrm>
            <a:off x="510938" y="5553263"/>
            <a:ext cx="1630242" cy="73699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83333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Network Border</a:t>
            </a:r>
            <a:endParaRPr/>
          </a:p>
          <a:p>
            <a:pPr marL="0" marR="0" lvl="0" indent="0" algn="l" rtl="0">
              <a:lnSpc>
                <a:spcPct val="95238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050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Border is used to group a complete network or a collection of areas within a network.</a:t>
            </a:r>
            <a:endParaRPr/>
          </a:p>
        </p:txBody>
      </p:sp>
      <p:cxnSp>
        <p:nvCxnSpPr>
          <p:cNvPr id="5990" name="Google Shape;5990;p40"/>
          <p:cNvCxnSpPr/>
          <p:nvPr/>
        </p:nvCxnSpPr>
        <p:spPr>
          <a:xfrm>
            <a:off x="509526" y="5522719"/>
            <a:ext cx="1960098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pic>
        <p:nvPicPr>
          <p:cNvPr id="5991" name="Google Shape;5991;p40">
            <a:hlinkClick r:id="rId3"/>
          </p:cNvPr>
          <p:cNvPicPr preferRelativeResize="0"/>
          <p:nvPr/>
        </p:nvPicPr>
        <p:blipFill rotWithShape="1">
          <a:blip r:embed="rId4">
            <a:alphaModFix/>
          </a:blip>
          <a:srcRect r="68816"/>
          <a:stretch/>
        </p:blipFill>
        <p:spPr>
          <a:xfrm>
            <a:off x="2798068" y="1375168"/>
            <a:ext cx="2804214" cy="5084120"/>
          </a:xfrm>
          <a:prstGeom prst="rect">
            <a:avLst/>
          </a:prstGeom>
          <a:noFill/>
          <a:ln>
            <a:noFill/>
          </a:ln>
        </p:spPr>
      </p:pic>
      <p:pic>
        <p:nvPicPr>
          <p:cNvPr id="5992" name="Google Shape;5992;p40">
            <a:hlinkClick r:id="rId5"/>
          </p:cNvPr>
          <p:cNvPicPr preferRelativeResize="0"/>
          <p:nvPr/>
        </p:nvPicPr>
        <p:blipFill rotWithShape="1">
          <a:blip r:embed="rId6">
            <a:alphaModFix/>
          </a:blip>
          <a:srcRect r="68256" b="49493"/>
          <a:stretch/>
        </p:blipFill>
        <p:spPr>
          <a:xfrm>
            <a:off x="5730534" y="1325609"/>
            <a:ext cx="2940548" cy="2586028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5993" name="Google Shape;5993;p40"/>
          <p:cNvCxnSpPr/>
          <p:nvPr/>
        </p:nvCxnSpPr>
        <p:spPr>
          <a:xfrm>
            <a:off x="509526" y="2117944"/>
            <a:ext cx="4096556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cxnSp>
        <p:nvCxnSpPr>
          <p:cNvPr id="5994" name="Google Shape;5994;p40"/>
          <p:cNvCxnSpPr/>
          <p:nvPr/>
        </p:nvCxnSpPr>
        <p:spPr>
          <a:xfrm>
            <a:off x="509526" y="2945574"/>
            <a:ext cx="3048806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cxnSp>
        <p:nvCxnSpPr>
          <p:cNvPr id="5995" name="Google Shape;5995;p40"/>
          <p:cNvCxnSpPr/>
          <p:nvPr/>
        </p:nvCxnSpPr>
        <p:spPr>
          <a:xfrm>
            <a:off x="509526" y="4983904"/>
            <a:ext cx="3048806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cxnSp>
        <p:nvCxnSpPr>
          <p:cNvPr id="5996" name="Google Shape;5996;p40"/>
          <p:cNvCxnSpPr/>
          <p:nvPr/>
        </p:nvCxnSpPr>
        <p:spPr>
          <a:xfrm>
            <a:off x="509526" y="1797968"/>
            <a:ext cx="2486831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sp>
        <p:nvSpPr>
          <p:cNvPr id="5997" name="Google Shape;5997;p40"/>
          <p:cNvSpPr txBox="1"/>
          <p:nvPr/>
        </p:nvSpPr>
        <p:spPr>
          <a:xfrm>
            <a:off x="524152" y="1808995"/>
            <a:ext cx="172387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Resource Segment</a:t>
            </a:r>
            <a:endParaRPr/>
          </a:p>
        </p:txBody>
      </p:sp>
      <p:pic>
        <p:nvPicPr>
          <p:cNvPr id="5998" name="Google Shape;5998;p40">
            <a:hlinkClick r:id="rId5"/>
          </p:cNvPr>
          <p:cNvPicPr preferRelativeResize="0"/>
          <p:nvPr/>
        </p:nvPicPr>
        <p:blipFill rotWithShape="1">
          <a:blip r:embed="rId7">
            <a:alphaModFix/>
          </a:blip>
          <a:srcRect t="50645" r="68256"/>
          <a:stretch/>
        </p:blipFill>
        <p:spPr>
          <a:xfrm>
            <a:off x="5730534" y="3911637"/>
            <a:ext cx="2940548" cy="2569378"/>
          </a:xfrm>
          <a:prstGeom prst="rect">
            <a:avLst/>
          </a:prstGeom>
          <a:noFill/>
          <a:ln>
            <a:noFill/>
          </a:ln>
        </p:spPr>
      </p:pic>
      <p:sp>
        <p:nvSpPr>
          <p:cNvPr id="5999" name="Google Shape;5999;p40"/>
          <p:cNvSpPr txBox="1"/>
          <p:nvPr/>
        </p:nvSpPr>
        <p:spPr>
          <a:xfrm>
            <a:off x="509526" y="3444013"/>
            <a:ext cx="1831846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b="1">
                <a:solidFill>
                  <a:srgbClr val="53B7E8"/>
                </a:solidFill>
                <a:latin typeface="Arial"/>
                <a:ea typeface="Arial"/>
                <a:cs typeface="Arial"/>
                <a:sym typeface="Arial"/>
              </a:rPr>
              <a:t>Provider Design Icon</a:t>
            </a:r>
            <a:endParaRPr/>
          </a:p>
        </p:txBody>
      </p:sp>
      <p:cxnSp>
        <p:nvCxnSpPr>
          <p:cNvPr id="6000" name="Google Shape;6000;p40"/>
          <p:cNvCxnSpPr/>
          <p:nvPr/>
        </p:nvCxnSpPr>
        <p:spPr>
          <a:xfrm>
            <a:off x="509526" y="3441188"/>
            <a:ext cx="2624630" cy="0"/>
          </a:xfrm>
          <a:prstGeom prst="straightConnector1">
            <a:avLst/>
          </a:prstGeom>
          <a:noFill/>
          <a:ln w="12700" cap="flat" cmpd="sng">
            <a:solidFill>
              <a:srgbClr val="53B7E8"/>
            </a:solidFill>
            <a:prstDash val="solid"/>
            <a:miter lim="800000"/>
            <a:headEnd type="none" w="sm" len="sm"/>
            <a:tailEnd type="oval" w="sm" len="sm"/>
          </a:ln>
        </p:spPr>
      </p:cxnSp>
      <p:pic>
        <p:nvPicPr>
          <p:cNvPr id="6001" name="Google Shape;6001;p40">
            <a:hlinkClick r:id="rId8"/>
          </p:cNvPr>
          <p:cNvPicPr preferRelativeResize="0"/>
          <p:nvPr/>
        </p:nvPicPr>
        <p:blipFill rotWithShape="1">
          <a:blip r:embed="rId9">
            <a:alphaModFix/>
          </a:blip>
          <a:srcRect r="68363"/>
          <a:stretch/>
        </p:blipFill>
        <p:spPr>
          <a:xfrm>
            <a:off x="8788772" y="1375168"/>
            <a:ext cx="2841133" cy="5083653"/>
          </a:xfrm>
          <a:prstGeom prst="rect">
            <a:avLst/>
          </a:prstGeom>
          <a:noFill/>
          <a:ln>
            <a:noFill/>
          </a:ln>
        </p:spPr>
      </p:pic>
      <p:sp>
        <p:nvSpPr>
          <p:cNvPr id="6002" name="Google Shape;6002;p40"/>
          <p:cNvSpPr/>
          <p:nvPr/>
        </p:nvSpPr>
        <p:spPr>
          <a:xfrm>
            <a:off x="3670432" y="6535035"/>
            <a:ext cx="8257230" cy="26157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1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Service provider cloud icons can be found in the </a:t>
            </a:r>
            <a:r>
              <a:rPr lang="en-US" sz="11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LucidCharts</a:t>
            </a:r>
            <a:r>
              <a:rPr lang="en-US" sz="11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shapes library, as well as the providers websites (links in footnote).</a:t>
            </a:r>
            <a:endParaRPr dirty="0"/>
          </a:p>
        </p:txBody>
      </p:sp>
    </p:spTree>
  </p:cSld>
  <p:clrMapOvr>
    <a:masterClrMapping/>
  </p:clrMapOvr>
  <p:transition spd="slow">
    <p:wipe dir="r"/>
  </p:transition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0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7" name="Google Shape;6007;p41"/>
          <p:cNvSpPr txBox="1"/>
          <p:nvPr/>
        </p:nvSpPr>
        <p:spPr>
          <a:xfrm>
            <a:off x="10398589" y="87938"/>
            <a:ext cx="104701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Arial"/>
              <a:buNone/>
            </a:pPr>
            <a:r>
              <a:rPr lang="en-US" sz="1600" b="1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AWS Cloud</a:t>
            </a:r>
            <a:endParaRPr/>
          </a:p>
        </p:txBody>
      </p:sp>
      <p:sp>
        <p:nvSpPr>
          <p:cNvPr id="6008" name="Google Shape;6008;p41"/>
          <p:cNvSpPr txBox="1"/>
          <p:nvPr/>
        </p:nvSpPr>
        <p:spPr>
          <a:xfrm>
            <a:off x="9521232" y="748875"/>
            <a:ext cx="2507610" cy="5539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Left: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Amazon Web Services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IaaS Design with 3-Tier Web Application</a:t>
            </a:r>
            <a:endParaRPr/>
          </a:p>
        </p:txBody>
      </p:sp>
      <p:sp>
        <p:nvSpPr>
          <p:cNvPr id="6009" name="Google Shape;6009;p41"/>
          <p:cNvSpPr txBox="1"/>
          <p:nvPr/>
        </p:nvSpPr>
        <p:spPr>
          <a:xfrm>
            <a:off x="9518962" y="2590272"/>
            <a:ext cx="2283767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Below: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Amazon Web Services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IaaS with Virtual Firewall Design and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3-Tier Web Application</a:t>
            </a:r>
            <a:endParaRPr/>
          </a:p>
        </p:txBody>
      </p:sp>
      <p:sp>
        <p:nvSpPr>
          <p:cNvPr id="6010" name="Google Shape;6010;p41"/>
          <p:cNvSpPr/>
          <p:nvPr/>
        </p:nvSpPr>
        <p:spPr>
          <a:xfrm>
            <a:off x="129559" y="3429000"/>
            <a:ext cx="10636977" cy="3327017"/>
          </a:xfrm>
          <a:prstGeom prst="rect">
            <a:avLst/>
          </a:prstGeom>
          <a:solidFill>
            <a:srgbClr val="FFFFFF"/>
          </a:solidFill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1" name="Google Shape;6011;p41"/>
          <p:cNvSpPr/>
          <p:nvPr/>
        </p:nvSpPr>
        <p:spPr>
          <a:xfrm>
            <a:off x="129559" y="25771"/>
            <a:ext cx="9287309" cy="3327017"/>
          </a:xfrm>
          <a:prstGeom prst="rect">
            <a:avLst/>
          </a:prstGeom>
          <a:solidFill>
            <a:srgbClr val="FFFFFF"/>
          </a:solidFill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2" name="Google Shape;6012;p41"/>
          <p:cNvSpPr/>
          <p:nvPr/>
        </p:nvSpPr>
        <p:spPr>
          <a:xfrm>
            <a:off x="2385761" y="2053155"/>
            <a:ext cx="1376194" cy="730913"/>
          </a:xfrm>
          <a:prstGeom prst="rect">
            <a:avLst/>
          </a:prstGeom>
          <a:solidFill>
            <a:srgbClr val="E1EFD8"/>
          </a:solidFill>
          <a:ln w="12700" cap="flat" cmpd="sng">
            <a:solidFill>
              <a:srgbClr val="E1EFD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6013" name="Google Shape;6013;p41"/>
          <p:cNvPicPr preferRelativeResize="0"/>
          <p:nvPr/>
        </p:nvPicPr>
        <p:blipFill rotWithShape="1">
          <a:blip r:embed="rId3">
            <a:alphaModFix/>
          </a:blip>
          <a:srcRect l="11339" t="18622" r="72613" b="56972"/>
          <a:stretch/>
        </p:blipFill>
        <p:spPr>
          <a:xfrm>
            <a:off x="129559" y="25771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014" name="Google Shape;6014;p41"/>
          <p:cNvPicPr preferRelativeResize="0"/>
          <p:nvPr/>
        </p:nvPicPr>
        <p:blipFill rotWithShape="1">
          <a:blip r:embed="rId4">
            <a:alphaModFix/>
          </a:blip>
          <a:srcRect l="9008" t="19280" r="77922" b="52560"/>
          <a:stretch/>
        </p:blipFill>
        <p:spPr>
          <a:xfrm>
            <a:off x="488044" y="445383"/>
            <a:ext cx="301752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6015" name="Google Shape;6015;p41"/>
          <p:cNvSpPr/>
          <p:nvPr/>
        </p:nvSpPr>
        <p:spPr>
          <a:xfrm>
            <a:off x="492737" y="445382"/>
            <a:ext cx="8623408" cy="2398316"/>
          </a:xfrm>
          <a:prstGeom prst="rect">
            <a:avLst/>
          </a:prstGeom>
          <a:noFill/>
          <a:ln w="25400" cap="flat" cmpd="sng">
            <a:solidFill>
              <a:srgbClr val="54813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6" name="Google Shape;6016;p41"/>
          <p:cNvSpPr/>
          <p:nvPr/>
        </p:nvSpPr>
        <p:spPr>
          <a:xfrm>
            <a:off x="8252466" y="2050225"/>
            <a:ext cx="709701" cy="730913"/>
          </a:xfrm>
          <a:prstGeom prst="rect">
            <a:avLst/>
          </a:prstGeom>
          <a:solidFill>
            <a:srgbClr val="DDEAF6"/>
          </a:solidFill>
          <a:ln w="12700" cap="flat" cmpd="sng">
            <a:solidFill>
              <a:srgbClr val="DDEAF6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7" name="Google Shape;6017;p41"/>
          <p:cNvSpPr/>
          <p:nvPr/>
        </p:nvSpPr>
        <p:spPr>
          <a:xfrm>
            <a:off x="6824952" y="2050226"/>
            <a:ext cx="709701" cy="730913"/>
          </a:xfrm>
          <a:prstGeom prst="rect">
            <a:avLst/>
          </a:prstGeom>
          <a:solidFill>
            <a:srgbClr val="DDEAF6"/>
          </a:solidFill>
          <a:ln w="12700" cap="flat" cmpd="sng">
            <a:solidFill>
              <a:srgbClr val="DDEAF6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8" name="Google Shape;6018;p41"/>
          <p:cNvSpPr/>
          <p:nvPr/>
        </p:nvSpPr>
        <p:spPr>
          <a:xfrm>
            <a:off x="5292070" y="2050227"/>
            <a:ext cx="709701" cy="730913"/>
          </a:xfrm>
          <a:prstGeom prst="rect">
            <a:avLst/>
          </a:prstGeom>
          <a:solidFill>
            <a:srgbClr val="E1EFD8"/>
          </a:solidFill>
          <a:ln w="12700" cap="flat" cmpd="sng">
            <a:solidFill>
              <a:srgbClr val="E1EFD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19" name="Google Shape;6019;p41"/>
          <p:cNvSpPr/>
          <p:nvPr/>
        </p:nvSpPr>
        <p:spPr>
          <a:xfrm>
            <a:off x="8252467" y="506725"/>
            <a:ext cx="709701" cy="730913"/>
          </a:xfrm>
          <a:prstGeom prst="rect">
            <a:avLst/>
          </a:prstGeom>
          <a:solidFill>
            <a:srgbClr val="DDEAF6"/>
          </a:solidFill>
          <a:ln w="12700" cap="flat" cmpd="sng">
            <a:solidFill>
              <a:srgbClr val="DDEAF6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0" name="Google Shape;6020;p41"/>
          <p:cNvSpPr/>
          <p:nvPr/>
        </p:nvSpPr>
        <p:spPr>
          <a:xfrm>
            <a:off x="6809003" y="506725"/>
            <a:ext cx="709701" cy="730913"/>
          </a:xfrm>
          <a:prstGeom prst="rect">
            <a:avLst/>
          </a:prstGeom>
          <a:solidFill>
            <a:srgbClr val="DDEAF6"/>
          </a:solidFill>
          <a:ln w="12700" cap="flat" cmpd="sng">
            <a:solidFill>
              <a:srgbClr val="DDEAF6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1" name="Google Shape;6021;p41"/>
          <p:cNvSpPr/>
          <p:nvPr/>
        </p:nvSpPr>
        <p:spPr>
          <a:xfrm>
            <a:off x="5287797" y="502092"/>
            <a:ext cx="709701" cy="730913"/>
          </a:xfrm>
          <a:prstGeom prst="rect">
            <a:avLst/>
          </a:prstGeom>
          <a:solidFill>
            <a:srgbClr val="E1EFD8"/>
          </a:solidFill>
          <a:ln w="12700" cap="flat" cmpd="sng">
            <a:solidFill>
              <a:srgbClr val="E1EFD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2" name="Google Shape;6022;p41"/>
          <p:cNvSpPr/>
          <p:nvPr/>
        </p:nvSpPr>
        <p:spPr>
          <a:xfrm>
            <a:off x="2385761" y="502092"/>
            <a:ext cx="1376194" cy="730913"/>
          </a:xfrm>
          <a:prstGeom prst="rect">
            <a:avLst/>
          </a:prstGeom>
          <a:solidFill>
            <a:srgbClr val="E1EFD8"/>
          </a:solidFill>
          <a:ln w="12700" cap="flat" cmpd="sng">
            <a:solidFill>
              <a:srgbClr val="E1EFD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3" name="Google Shape;6023;p41"/>
          <p:cNvSpPr txBox="1"/>
          <p:nvPr/>
        </p:nvSpPr>
        <p:spPr>
          <a:xfrm>
            <a:off x="363755" y="63031"/>
            <a:ext cx="64633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AWS Cloud</a:t>
            </a:r>
            <a:endParaRPr/>
          </a:p>
        </p:txBody>
      </p:sp>
      <p:sp>
        <p:nvSpPr>
          <p:cNvPr id="6024" name="Google Shape;6024;p41"/>
          <p:cNvSpPr txBox="1"/>
          <p:nvPr/>
        </p:nvSpPr>
        <p:spPr>
          <a:xfrm>
            <a:off x="728418" y="490125"/>
            <a:ext cx="104387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8135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548135"/>
                </a:solidFill>
                <a:latin typeface="Calibri"/>
                <a:ea typeface="Calibri"/>
                <a:cs typeface="Calibri"/>
                <a:sym typeface="Calibri"/>
              </a:rPr>
              <a:t>Virtual Private Cloud</a:t>
            </a:r>
            <a:endParaRPr/>
          </a:p>
        </p:txBody>
      </p:sp>
      <p:sp>
        <p:nvSpPr>
          <p:cNvPr id="6025" name="Google Shape;6025;p41"/>
          <p:cNvSpPr/>
          <p:nvPr/>
        </p:nvSpPr>
        <p:spPr>
          <a:xfrm>
            <a:off x="2309729" y="1934621"/>
            <a:ext cx="6921459" cy="1100483"/>
          </a:xfrm>
          <a:prstGeom prst="rect">
            <a:avLst/>
          </a:prstGeom>
          <a:noFill/>
          <a:ln w="19050" cap="flat" cmpd="sng">
            <a:solidFill>
              <a:srgbClr val="4472C4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6" name="Google Shape;6026;p41"/>
          <p:cNvSpPr/>
          <p:nvPr/>
        </p:nvSpPr>
        <p:spPr>
          <a:xfrm>
            <a:off x="2310843" y="232222"/>
            <a:ext cx="6921478" cy="1105638"/>
          </a:xfrm>
          <a:prstGeom prst="rect">
            <a:avLst/>
          </a:prstGeom>
          <a:noFill/>
          <a:ln w="19050" cap="flat" cmpd="sng">
            <a:solidFill>
              <a:srgbClr val="4472C4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27" name="Google Shape;6027;p41"/>
          <p:cNvSpPr txBox="1"/>
          <p:nvPr/>
        </p:nvSpPr>
        <p:spPr>
          <a:xfrm>
            <a:off x="2277251" y="214507"/>
            <a:ext cx="138371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472C4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4472C4"/>
                </a:solidFill>
                <a:latin typeface="Calibri"/>
                <a:ea typeface="Calibri"/>
                <a:cs typeface="Calibri"/>
                <a:sym typeface="Calibri"/>
              </a:rPr>
              <a:t>Availability Zone: us-west-2a</a:t>
            </a:r>
            <a:endParaRPr/>
          </a:p>
        </p:txBody>
      </p:sp>
      <p:sp>
        <p:nvSpPr>
          <p:cNvPr id="6028" name="Google Shape;6028;p41"/>
          <p:cNvSpPr txBox="1"/>
          <p:nvPr/>
        </p:nvSpPr>
        <p:spPr>
          <a:xfrm>
            <a:off x="2263960" y="2814616"/>
            <a:ext cx="138371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472C4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4472C4"/>
                </a:solidFill>
                <a:latin typeface="Calibri"/>
                <a:ea typeface="Calibri"/>
                <a:cs typeface="Calibri"/>
                <a:sym typeface="Calibri"/>
              </a:rPr>
              <a:t>Availability Zone: us-west-2b</a:t>
            </a:r>
            <a:endParaRPr/>
          </a:p>
        </p:txBody>
      </p:sp>
      <p:sp>
        <p:nvSpPr>
          <p:cNvPr id="6029" name="Google Shape;6029;p41"/>
          <p:cNvSpPr/>
          <p:nvPr/>
        </p:nvSpPr>
        <p:spPr>
          <a:xfrm>
            <a:off x="2385761" y="5456384"/>
            <a:ext cx="1376194" cy="730913"/>
          </a:xfrm>
          <a:prstGeom prst="rect">
            <a:avLst/>
          </a:prstGeom>
          <a:solidFill>
            <a:srgbClr val="E1EFD8"/>
          </a:solidFill>
          <a:ln w="12700" cap="flat" cmpd="sng">
            <a:solidFill>
              <a:srgbClr val="E1EFD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pic>
        <p:nvPicPr>
          <p:cNvPr id="6030" name="Google Shape;6030;p41"/>
          <p:cNvPicPr preferRelativeResize="0"/>
          <p:nvPr/>
        </p:nvPicPr>
        <p:blipFill rotWithShape="1">
          <a:blip r:embed="rId3">
            <a:alphaModFix/>
          </a:blip>
          <a:srcRect l="11339" t="18622" r="72613" b="56972"/>
          <a:stretch/>
        </p:blipFill>
        <p:spPr>
          <a:xfrm>
            <a:off x="129559" y="3429000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031" name="Google Shape;6031;p41"/>
          <p:cNvPicPr preferRelativeResize="0"/>
          <p:nvPr/>
        </p:nvPicPr>
        <p:blipFill rotWithShape="1">
          <a:blip r:embed="rId4">
            <a:alphaModFix/>
          </a:blip>
          <a:srcRect l="9008" t="19280" r="77922" b="52560"/>
          <a:stretch/>
        </p:blipFill>
        <p:spPr>
          <a:xfrm>
            <a:off x="488044" y="3848612"/>
            <a:ext cx="301752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6032" name="Google Shape;6032;p41"/>
          <p:cNvSpPr/>
          <p:nvPr/>
        </p:nvSpPr>
        <p:spPr>
          <a:xfrm>
            <a:off x="492736" y="3848611"/>
            <a:ext cx="9905853" cy="2398316"/>
          </a:xfrm>
          <a:prstGeom prst="rect">
            <a:avLst/>
          </a:prstGeom>
          <a:noFill/>
          <a:ln w="25400" cap="flat" cmpd="sng">
            <a:solidFill>
              <a:srgbClr val="54813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3" name="Google Shape;6033;p41"/>
          <p:cNvSpPr/>
          <p:nvPr/>
        </p:nvSpPr>
        <p:spPr>
          <a:xfrm>
            <a:off x="9519205" y="5453454"/>
            <a:ext cx="709701" cy="730913"/>
          </a:xfrm>
          <a:prstGeom prst="rect">
            <a:avLst/>
          </a:prstGeom>
          <a:solidFill>
            <a:srgbClr val="DDEAF6"/>
          </a:solidFill>
          <a:ln w="12700" cap="flat" cmpd="sng">
            <a:solidFill>
              <a:srgbClr val="DDEAF6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4" name="Google Shape;6034;p41"/>
          <p:cNvSpPr/>
          <p:nvPr/>
        </p:nvSpPr>
        <p:spPr>
          <a:xfrm>
            <a:off x="8091691" y="5453455"/>
            <a:ext cx="709701" cy="730913"/>
          </a:xfrm>
          <a:prstGeom prst="rect">
            <a:avLst/>
          </a:prstGeom>
          <a:solidFill>
            <a:srgbClr val="DDEAF6"/>
          </a:solidFill>
          <a:ln w="12700" cap="flat" cmpd="sng">
            <a:solidFill>
              <a:srgbClr val="DDEAF6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5" name="Google Shape;6035;p41"/>
          <p:cNvSpPr/>
          <p:nvPr/>
        </p:nvSpPr>
        <p:spPr>
          <a:xfrm>
            <a:off x="5321163" y="5453456"/>
            <a:ext cx="1947347" cy="730913"/>
          </a:xfrm>
          <a:prstGeom prst="rect">
            <a:avLst/>
          </a:prstGeom>
          <a:solidFill>
            <a:srgbClr val="E1EFD8"/>
          </a:solidFill>
          <a:ln w="12700" cap="flat" cmpd="sng">
            <a:solidFill>
              <a:srgbClr val="E1EFD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6" name="Google Shape;6036;p41"/>
          <p:cNvSpPr/>
          <p:nvPr/>
        </p:nvSpPr>
        <p:spPr>
          <a:xfrm>
            <a:off x="9519206" y="3909954"/>
            <a:ext cx="709701" cy="730913"/>
          </a:xfrm>
          <a:prstGeom prst="rect">
            <a:avLst/>
          </a:prstGeom>
          <a:solidFill>
            <a:srgbClr val="DDEAF6"/>
          </a:solidFill>
          <a:ln w="12700" cap="flat" cmpd="sng">
            <a:solidFill>
              <a:srgbClr val="DDEAF6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7" name="Google Shape;6037;p41"/>
          <p:cNvSpPr/>
          <p:nvPr/>
        </p:nvSpPr>
        <p:spPr>
          <a:xfrm>
            <a:off x="8075742" y="3909954"/>
            <a:ext cx="709701" cy="730913"/>
          </a:xfrm>
          <a:prstGeom prst="rect">
            <a:avLst/>
          </a:prstGeom>
          <a:solidFill>
            <a:srgbClr val="DDEAF6"/>
          </a:solidFill>
          <a:ln w="12700" cap="flat" cmpd="sng">
            <a:solidFill>
              <a:srgbClr val="DDEAF6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8" name="Google Shape;6038;p41"/>
          <p:cNvSpPr/>
          <p:nvPr/>
        </p:nvSpPr>
        <p:spPr>
          <a:xfrm>
            <a:off x="5321164" y="3905321"/>
            <a:ext cx="1943074" cy="730913"/>
          </a:xfrm>
          <a:prstGeom prst="rect">
            <a:avLst/>
          </a:prstGeom>
          <a:solidFill>
            <a:srgbClr val="E1EFD8"/>
          </a:solidFill>
          <a:ln w="12700" cap="flat" cmpd="sng">
            <a:solidFill>
              <a:srgbClr val="E1EFD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39" name="Google Shape;6039;p41"/>
          <p:cNvSpPr/>
          <p:nvPr/>
        </p:nvSpPr>
        <p:spPr>
          <a:xfrm>
            <a:off x="2385761" y="3905321"/>
            <a:ext cx="1376194" cy="730913"/>
          </a:xfrm>
          <a:prstGeom prst="rect">
            <a:avLst/>
          </a:prstGeom>
          <a:solidFill>
            <a:srgbClr val="E1EFD8"/>
          </a:solidFill>
          <a:ln w="12700" cap="flat" cmpd="sng">
            <a:solidFill>
              <a:srgbClr val="E1EFD8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0" name="Google Shape;6040;p41"/>
          <p:cNvSpPr txBox="1"/>
          <p:nvPr/>
        </p:nvSpPr>
        <p:spPr>
          <a:xfrm>
            <a:off x="363755" y="3466260"/>
            <a:ext cx="64633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AWS Cloud</a:t>
            </a:r>
            <a:endParaRPr/>
          </a:p>
        </p:txBody>
      </p:sp>
      <p:sp>
        <p:nvSpPr>
          <p:cNvPr id="6041" name="Google Shape;6041;p41"/>
          <p:cNvSpPr txBox="1"/>
          <p:nvPr/>
        </p:nvSpPr>
        <p:spPr>
          <a:xfrm>
            <a:off x="728418" y="3893354"/>
            <a:ext cx="104387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48135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548135"/>
                </a:solidFill>
                <a:latin typeface="Calibri"/>
                <a:ea typeface="Calibri"/>
                <a:cs typeface="Calibri"/>
                <a:sym typeface="Calibri"/>
              </a:rPr>
              <a:t>Virtual Private Cloud</a:t>
            </a:r>
            <a:endParaRPr/>
          </a:p>
        </p:txBody>
      </p:sp>
      <p:sp>
        <p:nvSpPr>
          <p:cNvPr id="6042" name="Google Shape;6042;p41"/>
          <p:cNvSpPr/>
          <p:nvPr/>
        </p:nvSpPr>
        <p:spPr>
          <a:xfrm>
            <a:off x="2309730" y="5337850"/>
            <a:ext cx="8271568" cy="1100483"/>
          </a:xfrm>
          <a:prstGeom prst="rect">
            <a:avLst/>
          </a:prstGeom>
          <a:noFill/>
          <a:ln w="19050" cap="flat" cmpd="sng">
            <a:solidFill>
              <a:srgbClr val="4472C4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3" name="Google Shape;6043;p41"/>
          <p:cNvSpPr/>
          <p:nvPr/>
        </p:nvSpPr>
        <p:spPr>
          <a:xfrm>
            <a:off x="2310843" y="3635451"/>
            <a:ext cx="8242858" cy="1105638"/>
          </a:xfrm>
          <a:prstGeom prst="rect">
            <a:avLst/>
          </a:prstGeom>
          <a:noFill/>
          <a:ln w="19050" cap="flat" cmpd="sng">
            <a:solidFill>
              <a:srgbClr val="4472C4"/>
            </a:solidFill>
            <a:prstDash val="dash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044" name="Google Shape;6044;p41"/>
          <p:cNvSpPr txBox="1"/>
          <p:nvPr/>
        </p:nvSpPr>
        <p:spPr>
          <a:xfrm>
            <a:off x="2277251" y="3617736"/>
            <a:ext cx="138371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472C4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4472C4"/>
                </a:solidFill>
                <a:latin typeface="Calibri"/>
                <a:ea typeface="Calibri"/>
                <a:cs typeface="Calibri"/>
                <a:sym typeface="Calibri"/>
              </a:rPr>
              <a:t>Availability Zone: us-west-2a</a:t>
            </a:r>
            <a:endParaRPr/>
          </a:p>
        </p:txBody>
      </p:sp>
      <p:sp>
        <p:nvSpPr>
          <p:cNvPr id="6045" name="Google Shape;6045;p41"/>
          <p:cNvSpPr txBox="1"/>
          <p:nvPr/>
        </p:nvSpPr>
        <p:spPr>
          <a:xfrm>
            <a:off x="2263960" y="6217845"/>
            <a:ext cx="138371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472C4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4472C4"/>
                </a:solidFill>
                <a:latin typeface="Calibri"/>
                <a:ea typeface="Calibri"/>
                <a:cs typeface="Calibri"/>
                <a:sym typeface="Calibri"/>
              </a:rPr>
              <a:t>Availability Zone: us-west-2b</a:t>
            </a:r>
            <a:endParaRPr/>
          </a:p>
        </p:txBody>
      </p:sp>
      <p:sp>
        <p:nvSpPr>
          <p:cNvPr id="6046" name="Google Shape;6046;p41"/>
          <p:cNvSpPr txBox="1"/>
          <p:nvPr/>
        </p:nvSpPr>
        <p:spPr>
          <a:xfrm>
            <a:off x="515285" y="2937290"/>
            <a:ext cx="566874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Amazon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Private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Link</a:t>
            </a:r>
            <a:endParaRPr/>
          </a:p>
        </p:txBody>
      </p:sp>
      <p:sp>
        <p:nvSpPr>
          <p:cNvPr id="6047" name="Google Shape;6047;p41"/>
          <p:cNvSpPr txBox="1"/>
          <p:nvPr/>
        </p:nvSpPr>
        <p:spPr>
          <a:xfrm>
            <a:off x="1087240" y="2928883"/>
            <a:ext cx="487634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AWS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Direct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Connect</a:t>
            </a:r>
            <a:endParaRPr/>
          </a:p>
        </p:txBody>
      </p:sp>
      <p:sp>
        <p:nvSpPr>
          <p:cNvPr id="6048" name="Google Shape;6048;p41"/>
          <p:cNvSpPr txBox="1"/>
          <p:nvPr/>
        </p:nvSpPr>
        <p:spPr>
          <a:xfrm>
            <a:off x="1538121" y="2932313"/>
            <a:ext cx="667170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AWS General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Internet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Gateway</a:t>
            </a:r>
            <a:endParaRPr/>
          </a:p>
        </p:txBody>
      </p:sp>
      <p:sp>
        <p:nvSpPr>
          <p:cNvPr id="6049" name="Google Shape;6049;p41"/>
          <p:cNvSpPr txBox="1"/>
          <p:nvPr/>
        </p:nvSpPr>
        <p:spPr>
          <a:xfrm>
            <a:off x="1583368" y="1727130"/>
            <a:ext cx="598241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Application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</a:t>
            </a:r>
            <a:endParaRPr/>
          </a:p>
        </p:txBody>
      </p:sp>
      <p:sp>
        <p:nvSpPr>
          <p:cNvPr id="6050" name="Google Shape;6050;p41"/>
          <p:cNvSpPr txBox="1"/>
          <p:nvPr/>
        </p:nvSpPr>
        <p:spPr>
          <a:xfrm>
            <a:off x="1142481" y="1235640"/>
            <a:ext cx="1459054" cy="2616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wp.cisco.com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wp-lb-123456789.us-west-2.elb.amazonaws.com</a:t>
            </a:r>
            <a:endParaRPr/>
          </a:p>
        </p:txBody>
      </p:sp>
      <p:sp>
        <p:nvSpPr>
          <p:cNvPr id="6051" name="Google Shape;6051;p41"/>
          <p:cNvSpPr txBox="1"/>
          <p:nvPr/>
        </p:nvSpPr>
        <p:spPr>
          <a:xfrm>
            <a:off x="2485804" y="702455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10.20.11.11\24</a:t>
            </a:r>
            <a:endParaRPr/>
          </a:p>
        </p:txBody>
      </p:sp>
      <p:sp>
        <p:nvSpPr>
          <p:cNvPr id="6052" name="Google Shape;6052;p41"/>
          <p:cNvSpPr txBox="1"/>
          <p:nvPr/>
        </p:nvSpPr>
        <p:spPr>
          <a:xfrm>
            <a:off x="2489044" y="2466352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10.20.12.11\24</a:t>
            </a:r>
            <a:endParaRPr/>
          </a:p>
        </p:txBody>
      </p:sp>
      <p:sp>
        <p:nvSpPr>
          <p:cNvPr id="6053" name="Google Shape;6053;p41"/>
          <p:cNvSpPr txBox="1"/>
          <p:nvPr/>
        </p:nvSpPr>
        <p:spPr>
          <a:xfrm>
            <a:off x="3118215" y="702455"/>
            <a:ext cx="570990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10.20.11.21\2</a:t>
            </a:r>
            <a:r>
              <a:rPr lang="en-US" sz="4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4</a:t>
            </a:r>
            <a:endParaRPr/>
          </a:p>
        </p:txBody>
      </p:sp>
      <p:sp>
        <p:nvSpPr>
          <p:cNvPr id="6054" name="Google Shape;6054;p41"/>
          <p:cNvSpPr txBox="1"/>
          <p:nvPr/>
        </p:nvSpPr>
        <p:spPr>
          <a:xfrm>
            <a:off x="3122835" y="2460451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10.20.12.21\24</a:t>
            </a:r>
            <a:endParaRPr/>
          </a:p>
        </p:txBody>
      </p:sp>
      <p:sp>
        <p:nvSpPr>
          <p:cNvPr id="6055" name="Google Shape;6055;p41"/>
          <p:cNvSpPr txBox="1"/>
          <p:nvPr/>
        </p:nvSpPr>
        <p:spPr>
          <a:xfrm>
            <a:off x="5376645" y="707583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10.20.11.11\24</a:t>
            </a:r>
            <a:endParaRPr/>
          </a:p>
        </p:txBody>
      </p:sp>
      <p:sp>
        <p:nvSpPr>
          <p:cNvPr id="6056" name="Google Shape;6056;p41"/>
          <p:cNvSpPr txBox="1"/>
          <p:nvPr/>
        </p:nvSpPr>
        <p:spPr>
          <a:xfrm>
            <a:off x="5387820" y="2471029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10.20.14.11\24</a:t>
            </a:r>
            <a:endParaRPr/>
          </a:p>
        </p:txBody>
      </p:sp>
      <p:sp>
        <p:nvSpPr>
          <p:cNvPr id="6057" name="Google Shape;6057;p41"/>
          <p:cNvSpPr txBox="1"/>
          <p:nvPr/>
        </p:nvSpPr>
        <p:spPr>
          <a:xfrm>
            <a:off x="8655528" y="873734"/>
            <a:ext cx="33374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Read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Replica</a:t>
            </a:r>
            <a:endParaRPr/>
          </a:p>
        </p:txBody>
      </p:sp>
      <p:sp>
        <p:nvSpPr>
          <p:cNvPr id="6058" name="Google Shape;6058;p41"/>
          <p:cNvSpPr txBox="1"/>
          <p:nvPr/>
        </p:nvSpPr>
        <p:spPr>
          <a:xfrm>
            <a:off x="8325613" y="2466516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10.20.18.11\24</a:t>
            </a:r>
            <a:endParaRPr/>
          </a:p>
        </p:txBody>
      </p:sp>
      <p:sp>
        <p:nvSpPr>
          <p:cNvPr id="6059" name="Google Shape;6059;p41"/>
          <p:cNvSpPr txBox="1"/>
          <p:nvPr/>
        </p:nvSpPr>
        <p:spPr>
          <a:xfrm>
            <a:off x="8353185" y="689203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10.20.17.11\24</a:t>
            </a:r>
            <a:endParaRPr/>
          </a:p>
        </p:txBody>
      </p:sp>
      <p:sp>
        <p:nvSpPr>
          <p:cNvPr id="6060" name="Google Shape;6060;p41"/>
          <p:cNvSpPr txBox="1"/>
          <p:nvPr/>
        </p:nvSpPr>
        <p:spPr>
          <a:xfrm>
            <a:off x="6888356" y="693620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10.20.15.11\24</a:t>
            </a:r>
            <a:endParaRPr/>
          </a:p>
        </p:txBody>
      </p:sp>
      <p:sp>
        <p:nvSpPr>
          <p:cNvPr id="6061" name="Google Shape;6061;p41"/>
          <p:cNvSpPr txBox="1"/>
          <p:nvPr/>
        </p:nvSpPr>
        <p:spPr>
          <a:xfrm>
            <a:off x="6891101" y="2466516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10.20.16.11\24</a:t>
            </a:r>
            <a:endParaRPr/>
          </a:p>
        </p:txBody>
      </p:sp>
      <p:sp>
        <p:nvSpPr>
          <p:cNvPr id="6062" name="Google Shape;6062;p41"/>
          <p:cNvSpPr txBox="1"/>
          <p:nvPr/>
        </p:nvSpPr>
        <p:spPr>
          <a:xfrm>
            <a:off x="8654631" y="2271039"/>
            <a:ext cx="333746" cy="1538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Master</a:t>
            </a:r>
            <a:endParaRPr/>
          </a:p>
        </p:txBody>
      </p:sp>
      <p:sp>
        <p:nvSpPr>
          <p:cNvPr id="6063" name="Google Shape;6063;p41"/>
          <p:cNvSpPr txBox="1"/>
          <p:nvPr/>
        </p:nvSpPr>
        <p:spPr>
          <a:xfrm>
            <a:off x="5722947" y="920562"/>
            <a:ext cx="234360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30A0"/>
              </a:buClr>
              <a:buSzPts val="200"/>
              <a:buFont typeface="Calibri"/>
              <a:buNone/>
            </a:pPr>
            <a:r>
              <a:rPr lang="en-US" sz="200" b="0" i="0" u="none" strike="noStrike" cap="none">
                <a:solidFill>
                  <a:srgbClr val="7030A0"/>
                </a:solidFill>
                <a:latin typeface="Calibri"/>
                <a:ea typeface="Calibri"/>
                <a:cs typeface="Calibri"/>
                <a:sym typeface="Calibri"/>
              </a:rPr>
              <a:t>AMP</a:t>
            </a:r>
            <a:endParaRPr/>
          </a:p>
        </p:txBody>
      </p:sp>
      <p:sp>
        <p:nvSpPr>
          <p:cNvPr id="6064" name="Google Shape;6064;p41"/>
          <p:cNvSpPr txBox="1"/>
          <p:nvPr/>
        </p:nvSpPr>
        <p:spPr>
          <a:xfrm>
            <a:off x="5294356" y="919900"/>
            <a:ext cx="280847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30A0"/>
              </a:buClr>
              <a:buSzPts val="200"/>
              <a:buFont typeface="Calibri"/>
              <a:buNone/>
            </a:pPr>
            <a:r>
              <a:rPr lang="en-US" sz="200" b="0" i="0" u="none" strike="noStrike" cap="none">
                <a:solidFill>
                  <a:srgbClr val="7030A0"/>
                </a:solidFill>
                <a:latin typeface="Calibri"/>
                <a:ea typeface="Calibri"/>
                <a:cs typeface="Calibri"/>
                <a:sym typeface="Calibri"/>
              </a:rPr>
              <a:t>Tetration</a:t>
            </a:r>
            <a:endParaRPr/>
          </a:p>
        </p:txBody>
      </p:sp>
      <p:sp>
        <p:nvSpPr>
          <p:cNvPr id="6065" name="Google Shape;6065;p41"/>
          <p:cNvSpPr txBox="1"/>
          <p:nvPr/>
        </p:nvSpPr>
        <p:spPr>
          <a:xfrm>
            <a:off x="2554499" y="2567817"/>
            <a:ext cx="43281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DDOS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RW-vDOS-M5</a:t>
            </a:r>
            <a:endParaRPr/>
          </a:p>
        </p:txBody>
      </p:sp>
      <p:sp>
        <p:nvSpPr>
          <p:cNvPr id="6066" name="Google Shape;6066;p41"/>
          <p:cNvSpPr txBox="1"/>
          <p:nvPr/>
        </p:nvSpPr>
        <p:spPr>
          <a:xfrm>
            <a:off x="3192132" y="2567360"/>
            <a:ext cx="43120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SD-WAN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vEdge or vMX</a:t>
            </a:r>
            <a:endParaRPr/>
          </a:p>
        </p:txBody>
      </p:sp>
      <p:sp>
        <p:nvSpPr>
          <p:cNvPr id="6067" name="Google Shape;6067;p41"/>
          <p:cNvSpPr txBox="1"/>
          <p:nvPr/>
        </p:nvSpPr>
        <p:spPr>
          <a:xfrm>
            <a:off x="8487353" y="2567360"/>
            <a:ext cx="30777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RDS DB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Instance</a:t>
            </a:r>
            <a:endParaRPr/>
          </a:p>
        </p:txBody>
      </p:sp>
      <p:sp>
        <p:nvSpPr>
          <p:cNvPr id="6068" name="Google Shape;6068;p41"/>
          <p:cNvSpPr txBox="1"/>
          <p:nvPr/>
        </p:nvSpPr>
        <p:spPr>
          <a:xfrm>
            <a:off x="5418902" y="2575869"/>
            <a:ext cx="48571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Web Server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EC2-M5</a:t>
            </a:r>
            <a:endParaRPr/>
          </a:p>
        </p:txBody>
      </p:sp>
      <p:sp>
        <p:nvSpPr>
          <p:cNvPr id="6069" name="Google Shape;6069;p41"/>
          <p:cNvSpPr txBox="1"/>
          <p:nvPr/>
        </p:nvSpPr>
        <p:spPr>
          <a:xfrm>
            <a:off x="6969629" y="2561254"/>
            <a:ext cx="45685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App Server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EC2-M5</a:t>
            </a:r>
            <a:endParaRPr/>
          </a:p>
        </p:txBody>
      </p:sp>
      <p:sp>
        <p:nvSpPr>
          <p:cNvPr id="6070" name="Google Shape;6070;p41"/>
          <p:cNvSpPr txBox="1"/>
          <p:nvPr/>
        </p:nvSpPr>
        <p:spPr>
          <a:xfrm>
            <a:off x="4236984" y="941239"/>
            <a:ext cx="598241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Web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Application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Firewall</a:t>
            </a:r>
            <a:endParaRPr/>
          </a:p>
        </p:txBody>
      </p:sp>
      <p:sp>
        <p:nvSpPr>
          <p:cNvPr id="6071" name="Google Shape;6071;p41"/>
          <p:cNvSpPr txBox="1"/>
          <p:nvPr/>
        </p:nvSpPr>
        <p:spPr>
          <a:xfrm>
            <a:off x="4278729" y="1946161"/>
            <a:ext cx="561372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Enterprise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</a:t>
            </a:r>
            <a:endParaRPr/>
          </a:p>
        </p:txBody>
      </p:sp>
      <p:sp>
        <p:nvSpPr>
          <p:cNvPr id="6072" name="Google Shape;6072;p41"/>
          <p:cNvSpPr txBox="1"/>
          <p:nvPr/>
        </p:nvSpPr>
        <p:spPr>
          <a:xfrm>
            <a:off x="7802186" y="696466"/>
            <a:ext cx="437940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Auto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Scaling</a:t>
            </a:r>
            <a:endParaRPr/>
          </a:p>
        </p:txBody>
      </p:sp>
      <p:sp>
        <p:nvSpPr>
          <p:cNvPr id="6073" name="Google Shape;6073;p41"/>
          <p:cNvSpPr txBox="1"/>
          <p:nvPr/>
        </p:nvSpPr>
        <p:spPr>
          <a:xfrm>
            <a:off x="6278474" y="694384"/>
            <a:ext cx="437940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Auto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Scaling</a:t>
            </a:r>
            <a:endParaRPr/>
          </a:p>
        </p:txBody>
      </p:sp>
      <p:sp>
        <p:nvSpPr>
          <p:cNvPr id="6074" name="Google Shape;6074;p41"/>
          <p:cNvSpPr txBox="1"/>
          <p:nvPr/>
        </p:nvSpPr>
        <p:spPr>
          <a:xfrm>
            <a:off x="6158585" y="1948299"/>
            <a:ext cx="561372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Enterprise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</a:t>
            </a:r>
            <a:endParaRPr/>
          </a:p>
        </p:txBody>
      </p:sp>
      <p:sp>
        <p:nvSpPr>
          <p:cNvPr id="6075" name="Google Shape;6075;p41"/>
          <p:cNvSpPr txBox="1"/>
          <p:nvPr/>
        </p:nvSpPr>
        <p:spPr>
          <a:xfrm>
            <a:off x="7663019" y="1946160"/>
            <a:ext cx="561372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Enterprise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</a:t>
            </a:r>
            <a:endParaRPr/>
          </a:p>
        </p:txBody>
      </p:sp>
      <p:sp>
        <p:nvSpPr>
          <p:cNvPr id="6076" name="Google Shape;6076;p41"/>
          <p:cNvSpPr txBox="1"/>
          <p:nvPr/>
        </p:nvSpPr>
        <p:spPr>
          <a:xfrm>
            <a:off x="515285" y="6340519"/>
            <a:ext cx="566874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Amazon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Private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Link</a:t>
            </a:r>
            <a:endParaRPr/>
          </a:p>
        </p:txBody>
      </p:sp>
      <p:sp>
        <p:nvSpPr>
          <p:cNvPr id="6077" name="Google Shape;6077;p41"/>
          <p:cNvSpPr txBox="1"/>
          <p:nvPr/>
        </p:nvSpPr>
        <p:spPr>
          <a:xfrm>
            <a:off x="1087240" y="6332112"/>
            <a:ext cx="487634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AWS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Direct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Connect</a:t>
            </a:r>
            <a:endParaRPr/>
          </a:p>
        </p:txBody>
      </p:sp>
      <p:sp>
        <p:nvSpPr>
          <p:cNvPr id="6078" name="Google Shape;6078;p41"/>
          <p:cNvSpPr txBox="1"/>
          <p:nvPr/>
        </p:nvSpPr>
        <p:spPr>
          <a:xfrm>
            <a:off x="1538121" y="6335542"/>
            <a:ext cx="667170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AWS General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Internet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Gateway</a:t>
            </a:r>
            <a:endParaRPr/>
          </a:p>
        </p:txBody>
      </p:sp>
      <p:sp>
        <p:nvSpPr>
          <p:cNvPr id="6079" name="Google Shape;6079;p41"/>
          <p:cNvSpPr txBox="1"/>
          <p:nvPr/>
        </p:nvSpPr>
        <p:spPr>
          <a:xfrm>
            <a:off x="1583368" y="5130359"/>
            <a:ext cx="598241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Application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</a:t>
            </a:r>
            <a:endParaRPr/>
          </a:p>
        </p:txBody>
      </p:sp>
      <p:sp>
        <p:nvSpPr>
          <p:cNvPr id="6080" name="Google Shape;6080;p41"/>
          <p:cNvSpPr txBox="1"/>
          <p:nvPr/>
        </p:nvSpPr>
        <p:spPr>
          <a:xfrm>
            <a:off x="1142481" y="4638869"/>
            <a:ext cx="1459054" cy="26161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wp.cisco.com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wp-lb-123456789.us-west-2.elb.amazonaws.com</a:t>
            </a:r>
            <a:endParaRPr/>
          </a:p>
        </p:txBody>
      </p:sp>
      <p:sp>
        <p:nvSpPr>
          <p:cNvPr id="6081" name="Google Shape;6081;p41"/>
          <p:cNvSpPr txBox="1"/>
          <p:nvPr/>
        </p:nvSpPr>
        <p:spPr>
          <a:xfrm>
            <a:off x="2485804" y="4105684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10.20.11.11\24</a:t>
            </a:r>
            <a:endParaRPr/>
          </a:p>
        </p:txBody>
      </p:sp>
      <p:sp>
        <p:nvSpPr>
          <p:cNvPr id="6082" name="Google Shape;6082;p41"/>
          <p:cNvSpPr txBox="1"/>
          <p:nvPr/>
        </p:nvSpPr>
        <p:spPr>
          <a:xfrm>
            <a:off x="2489044" y="5869581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10.20.12.11\24</a:t>
            </a:r>
            <a:endParaRPr/>
          </a:p>
        </p:txBody>
      </p:sp>
      <p:sp>
        <p:nvSpPr>
          <p:cNvPr id="6083" name="Google Shape;6083;p41"/>
          <p:cNvSpPr txBox="1"/>
          <p:nvPr/>
        </p:nvSpPr>
        <p:spPr>
          <a:xfrm>
            <a:off x="3118215" y="4105684"/>
            <a:ext cx="570990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10.20.11.21\2</a:t>
            </a:r>
            <a:r>
              <a:rPr lang="en-US" sz="4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4</a:t>
            </a:r>
            <a:endParaRPr/>
          </a:p>
        </p:txBody>
      </p:sp>
      <p:sp>
        <p:nvSpPr>
          <p:cNvPr id="6084" name="Google Shape;6084;p41"/>
          <p:cNvSpPr txBox="1"/>
          <p:nvPr/>
        </p:nvSpPr>
        <p:spPr>
          <a:xfrm>
            <a:off x="3122835" y="5863680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10.20.12.21\24</a:t>
            </a:r>
            <a:endParaRPr/>
          </a:p>
        </p:txBody>
      </p:sp>
      <p:sp>
        <p:nvSpPr>
          <p:cNvPr id="6085" name="Google Shape;6085;p41"/>
          <p:cNvSpPr txBox="1"/>
          <p:nvPr/>
        </p:nvSpPr>
        <p:spPr>
          <a:xfrm>
            <a:off x="6643384" y="4110812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10.20.13.31\24</a:t>
            </a:r>
            <a:endParaRPr/>
          </a:p>
        </p:txBody>
      </p:sp>
      <p:sp>
        <p:nvSpPr>
          <p:cNvPr id="6086" name="Google Shape;6086;p41"/>
          <p:cNvSpPr txBox="1"/>
          <p:nvPr/>
        </p:nvSpPr>
        <p:spPr>
          <a:xfrm>
            <a:off x="6654559" y="5874258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10.20.14.31\24</a:t>
            </a:r>
            <a:endParaRPr/>
          </a:p>
        </p:txBody>
      </p:sp>
      <p:sp>
        <p:nvSpPr>
          <p:cNvPr id="6087" name="Google Shape;6087;p41"/>
          <p:cNvSpPr txBox="1"/>
          <p:nvPr/>
        </p:nvSpPr>
        <p:spPr>
          <a:xfrm>
            <a:off x="9922267" y="4276963"/>
            <a:ext cx="33374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Read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Replica</a:t>
            </a:r>
            <a:endParaRPr/>
          </a:p>
        </p:txBody>
      </p:sp>
      <p:sp>
        <p:nvSpPr>
          <p:cNvPr id="6088" name="Google Shape;6088;p41"/>
          <p:cNvSpPr txBox="1"/>
          <p:nvPr/>
        </p:nvSpPr>
        <p:spPr>
          <a:xfrm>
            <a:off x="9592352" y="5869745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10.20.18.11\24</a:t>
            </a:r>
            <a:endParaRPr/>
          </a:p>
        </p:txBody>
      </p:sp>
      <p:sp>
        <p:nvSpPr>
          <p:cNvPr id="6089" name="Google Shape;6089;p41"/>
          <p:cNvSpPr txBox="1"/>
          <p:nvPr/>
        </p:nvSpPr>
        <p:spPr>
          <a:xfrm>
            <a:off x="9619924" y="4092432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10.20.17.11\24</a:t>
            </a:r>
            <a:endParaRPr/>
          </a:p>
        </p:txBody>
      </p:sp>
      <p:sp>
        <p:nvSpPr>
          <p:cNvPr id="6090" name="Google Shape;6090;p41"/>
          <p:cNvSpPr txBox="1"/>
          <p:nvPr/>
        </p:nvSpPr>
        <p:spPr>
          <a:xfrm>
            <a:off x="8155095" y="4096849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10.20.15.11\24</a:t>
            </a:r>
            <a:endParaRPr/>
          </a:p>
        </p:txBody>
      </p:sp>
      <p:sp>
        <p:nvSpPr>
          <p:cNvPr id="6091" name="Google Shape;6091;p41"/>
          <p:cNvSpPr txBox="1"/>
          <p:nvPr/>
        </p:nvSpPr>
        <p:spPr>
          <a:xfrm>
            <a:off x="8157840" y="5869745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10.20.16.11\24</a:t>
            </a:r>
            <a:endParaRPr/>
          </a:p>
        </p:txBody>
      </p:sp>
      <p:sp>
        <p:nvSpPr>
          <p:cNvPr id="6092" name="Google Shape;6092;p41"/>
          <p:cNvSpPr txBox="1"/>
          <p:nvPr/>
        </p:nvSpPr>
        <p:spPr>
          <a:xfrm>
            <a:off x="9921370" y="5674268"/>
            <a:ext cx="333746" cy="15388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400"/>
              <a:buFont typeface="Calibri"/>
              <a:buNone/>
            </a:pPr>
            <a:r>
              <a:rPr lang="en-US" sz="4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Master</a:t>
            </a:r>
            <a:endParaRPr/>
          </a:p>
        </p:txBody>
      </p:sp>
      <p:sp>
        <p:nvSpPr>
          <p:cNvPr id="6093" name="Google Shape;6093;p41"/>
          <p:cNvSpPr txBox="1"/>
          <p:nvPr/>
        </p:nvSpPr>
        <p:spPr>
          <a:xfrm>
            <a:off x="6989686" y="4323791"/>
            <a:ext cx="234360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30A0"/>
              </a:buClr>
              <a:buSzPts val="200"/>
              <a:buFont typeface="Calibri"/>
              <a:buNone/>
            </a:pPr>
            <a:r>
              <a:rPr lang="en-US" sz="200" b="0" i="0" u="none" strike="noStrike" cap="none">
                <a:solidFill>
                  <a:srgbClr val="7030A0"/>
                </a:solidFill>
                <a:latin typeface="Calibri"/>
                <a:ea typeface="Calibri"/>
                <a:cs typeface="Calibri"/>
                <a:sym typeface="Calibri"/>
              </a:rPr>
              <a:t>AMP</a:t>
            </a:r>
            <a:endParaRPr/>
          </a:p>
        </p:txBody>
      </p:sp>
      <p:sp>
        <p:nvSpPr>
          <p:cNvPr id="6094" name="Google Shape;6094;p41"/>
          <p:cNvSpPr txBox="1"/>
          <p:nvPr/>
        </p:nvSpPr>
        <p:spPr>
          <a:xfrm>
            <a:off x="6561095" y="4323129"/>
            <a:ext cx="280847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30A0"/>
              </a:buClr>
              <a:buSzPts val="200"/>
              <a:buFont typeface="Calibri"/>
              <a:buNone/>
            </a:pPr>
            <a:r>
              <a:rPr lang="en-US" sz="200" b="0" i="0" u="none" strike="noStrike" cap="none">
                <a:solidFill>
                  <a:srgbClr val="7030A0"/>
                </a:solidFill>
                <a:latin typeface="Calibri"/>
                <a:ea typeface="Calibri"/>
                <a:cs typeface="Calibri"/>
                <a:sym typeface="Calibri"/>
              </a:rPr>
              <a:t>Tetration</a:t>
            </a:r>
            <a:endParaRPr/>
          </a:p>
        </p:txBody>
      </p:sp>
      <p:sp>
        <p:nvSpPr>
          <p:cNvPr id="6095" name="Google Shape;6095;p41"/>
          <p:cNvSpPr txBox="1"/>
          <p:nvPr/>
        </p:nvSpPr>
        <p:spPr>
          <a:xfrm>
            <a:off x="2554499" y="5971046"/>
            <a:ext cx="43281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DDOS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RW-vDOS-M5</a:t>
            </a:r>
            <a:endParaRPr/>
          </a:p>
        </p:txBody>
      </p:sp>
      <p:sp>
        <p:nvSpPr>
          <p:cNvPr id="6096" name="Google Shape;6096;p41"/>
          <p:cNvSpPr txBox="1"/>
          <p:nvPr/>
        </p:nvSpPr>
        <p:spPr>
          <a:xfrm>
            <a:off x="3192132" y="5970589"/>
            <a:ext cx="43120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SD-WAN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vEdge or vMX</a:t>
            </a:r>
            <a:endParaRPr/>
          </a:p>
        </p:txBody>
      </p:sp>
      <p:sp>
        <p:nvSpPr>
          <p:cNvPr id="6097" name="Google Shape;6097;p41"/>
          <p:cNvSpPr txBox="1"/>
          <p:nvPr/>
        </p:nvSpPr>
        <p:spPr>
          <a:xfrm>
            <a:off x="9754092" y="5970589"/>
            <a:ext cx="30777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RDS DB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Instance</a:t>
            </a:r>
            <a:endParaRPr/>
          </a:p>
        </p:txBody>
      </p:sp>
      <p:sp>
        <p:nvSpPr>
          <p:cNvPr id="6098" name="Google Shape;6098;p41"/>
          <p:cNvSpPr txBox="1"/>
          <p:nvPr/>
        </p:nvSpPr>
        <p:spPr>
          <a:xfrm>
            <a:off x="6685641" y="5979098"/>
            <a:ext cx="48571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Web Server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EC2-M5</a:t>
            </a:r>
            <a:endParaRPr/>
          </a:p>
        </p:txBody>
      </p:sp>
      <p:sp>
        <p:nvSpPr>
          <p:cNvPr id="6099" name="Google Shape;6099;p41"/>
          <p:cNvSpPr txBox="1"/>
          <p:nvPr/>
        </p:nvSpPr>
        <p:spPr>
          <a:xfrm>
            <a:off x="8236368" y="5964483"/>
            <a:ext cx="45685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App Server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EC2-M5</a:t>
            </a:r>
            <a:endParaRPr/>
          </a:p>
        </p:txBody>
      </p:sp>
      <p:sp>
        <p:nvSpPr>
          <p:cNvPr id="6100" name="Google Shape;6100;p41"/>
          <p:cNvSpPr txBox="1"/>
          <p:nvPr/>
        </p:nvSpPr>
        <p:spPr>
          <a:xfrm>
            <a:off x="4153662" y="5348699"/>
            <a:ext cx="561372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Enterprise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</a:t>
            </a:r>
            <a:endParaRPr/>
          </a:p>
        </p:txBody>
      </p:sp>
      <p:sp>
        <p:nvSpPr>
          <p:cNvPr id="6101" name="Google Shape;6101;p41"/>
          <p:cNvSpPr txBox="1"/>
          <p:nvPr/>
        </p:nvSpPr>
        <p:spPr>
          <a:xfrm>
            <a:off x="9068925" y="4099695"/>
            <a:ext cx="437940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Auto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Scaling</a:t>
            </a:r>
            <a:endParaRPr/>
          </a:p>
        </p:txBody>
      </p:sp>
      <p:sp>
        <p:nvSpPr>
          <p:cNvPr id="6102" name="Google Shape;6102;p41"/>
          <p:cNvSpPr txBox="1"/>
          <p:nvPr/>
        </p:nvSpPr>
        <p:spPr>
          <a:xfrm>
            <a:off x="7545213" y="4097613"/>
            <a:ext cx="437940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Auto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Scaling</a:t>
            </a:r>
            <a:endParaRPr/>
          </a:p>
        </p:txBody>
      </p:sp>
      <p:sp>
        <p:nvSpPr>
          <p:cNvPr id="6103" name="Google Shape;6103;p41"/>
          <p:cNvSpPr txBox="1"/>
          <p:nvPr/>
        </p:nvSpPr>
        <p:spPr>
          <a:xfrm>
            <a:off x="7425324" y="5351528"/>
            <a:ext cx="561372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Enterprise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</a:t>
            </a:r>
            <a:endParaRPr/>
          </a:p>
        </p:txBody>
      </p:sp>
      <p:sp>
        <p:nvSpPr>
          <p:cNvPr id="6104" name="Google Shape;6104;p41"/>
          <p:cNvSpPr txBox="1"/>
          <p:nvPr/>
        </p:nvSpPr>
        <p:spPr>
          <a:xfrm>
            <a:off x="8929758" y="5349389"/>
            <a:ext cx="561372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Enterprise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</a:t>
            </a:r>
            <a:endParaRPr/>
          </a:p>
        </p:txBody>
      </p:sp>
      <p:sp>
        <p:nvSpPr>
          <p:cNvPr id="6105" name="Google Shape;6105;p41"/>
          <p:cNvSpPr txBox="1"/>
          <p:nvPr/>
        </p:nvSpPr>
        <p:spPr>
          <a:xfrm>
            <a:off x="5959330" y="5971146"/>
            <a:ext cx="54822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Web App FW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EC2-M5</a:t>
            </a:r>
            <a:endParaRPr/>
          </a:p>
        </p:txBody>
      </p:sp>
      <p:sp>
        <p:nvSpPr>
          <p:cNvPr id="6106" name="Google Shape;6106;p41"/>
          <p:cNvSpPr txBox="1"/>
          <p:nvPr/>
        </p:nvSpPr>
        <p:spPr>
          <a:xfrm>
            <a:off x="5428248" y="5969567"/>
            <a:ext cx="41838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NG FW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FTDv or ASAv</a:t>
            </a:r>
            <a:endParaRPr/>
          </a:p>
        </p:txBody>
      </p:sp>
      <p:sp>
        <p:nvSpPr>
          <p:cNvPr id="6107" name="Google Shape;6107;p41"/>
          <p:cNvSpPr txBox="1"/>
          <p:nvPr/>
        </p:nvSpPr>
        <p:spPr>
          <a:xfrm>
            <a:off x="5927107" y="5869581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10.20.14.21\24</a:t>
            </a:r>
            <a:endParaRPr/>
          </a:p>
        </p:txBody>
      </p:sp>
      <p:sp>
        <p:nvSpPr>
          <p:cNvPr id="6108" name="Google Shape;6108;p41"/>
          <p:cNvSpPr txBox="1"/>
          <p:nvPr/>
        </p:nvSpPr>
        <p:spPr>
          <a:xfrm>
            <a:off x="5359417" y="5866066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10.20.14.11\24</a:t>
            </a:r>
            <a:endParaRPr/>
          </a:p>
        </p:txBody>
      </p:sp>
      <p:sp>
        <p:nvSpPr>
          <p:cNvPr id="6109" name="Google Shape;6109;p41"/>
          <p:cNvSpPr txBox="1"/>
          <p:nvPr/>
        </p:nvSpPr>
        <p:spPr>
          <a:xfrm>
            <a:off x="5318163" y="4112974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10.20.13.11\24</a:t>
            </a:r>
            <a:endParaRPr/>
          </a:p>
        </p:txBody>
      </p:sp>
      <p:sp>
        <p:nvSpPr>
          <p:cNvPr id="6110" name="Google Shape;6110;p41"/>
          <p:cNvSpPr txBox="1"/>
          <p:nvPr/>
        </p:nvSpPr>
        <p:spPr>
          <a:xfrm>
            <a:off x="5927107" y="4119649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10.20.13.21\24</a:t>
            </a:r>
            <a:endParaRPr/>
          </a:p>
        </p:txBody>
      </p:sp>
      <p:cxnSp>
        <p:nvCxnSpPr>
          <p:cNvPr id="6111" name="Google Shape;6111;p41"/>
          <p:cNvCxnSpPr/>
          <p:nvPr/>
        </p:nvCxnSpPr>
        <p:spPr>
          <a:xfrm>
            <a:off x="2771703" y="1233005"/>
            <a:ext cx="1508400" cy="329700"/>
          </a:xfrm>
          <a:prstGeom prst="bentConnector3">
            <a:avLst>
              <a:gd name="adj1" fmla="val 187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12" name="Google Shape;6112;p41"/>
          <p:cNvCxnSpPr>
            <a:stCxn id="6113" idx="0"/>
          </p:cNvCxnSpPr>
          <p:nvPr/>
        </p:nvCxnSpPr>
        <p:spPr>
          <a:xfrm rot="10800000">
            <a:off x="1330151" y="1854452"/>
            <a:ext cx="600" cy="803400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14" name="Google Shape;6114;p41"/>
          <p:cNvCxnSpPr>
            <a:stCxn id="6115" idx="0"/>
          </p:cNvCxnSpPr>
          <p:nvPr/>
        </p:nvCxnSpPr>
        <p:spPr>
          <a:xfrm rot="-5400000">
            <a:off x="608446" y="2035802"/>
            <a:ext cx="803400" cy="4407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16" name="Google Shape;6116;p41"/>
          <p:cNvCxnSpPr/>
          <p:nvPr/>
        </p:nvCxnSpPr>
        <p:spPr>
          <a:xfrm rot="10800000" flipH="1">
            <a:off x="3445181" y="1728908"/>
            <a:ext cx="837300" cy="360600"/>
          </a:xfrm>
          <a:prstGeom prst="bentConnector3">
            <a:avLst>
              <a:gd name="adj1" fmla="val 151"/>
            </a:avLst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117" name="Google Shape;6117;p41"/>
          <p:cNvCxnSpPr>
            <a:stCxn id="6118" idx="0"/>
          </p:cNvCxnSpPr>
          <p:nvPr/>
        </p:nvCxnSpPr>
        <p:spPr>
          <a:xfrm rot="5400000" flipH="1">
            <a:off x="1244706" y="2035468"/>
            <a:ext cx="807900" cy="4461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19" name="Google Shape;6119;p41"/>
          <p:cNvCxnSpPr/>
          <p:nvPr/>
        </p:nvCxnSpPr>
        <p:spPr>
          <a:xfrm>
            <a:off x="1372457" y="1658012"/>
            <a:ext cx="1320000" cy="395100"/>
          </a:xfrm>
          <a:prstGeom prst="bentConnector3">
            <a:avLst>
              <a:gd name="adj1" fmla="val 99903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20" name="Google Shape;6120;p41"/>
          <p:cNvCxnSpPr/>
          <p:nvPr/>
        </p:nvCxnSpPr>
        <p:spPr>
          <a:xfrm rot="10800000" flipH="1">
            <a:off x="1385708" y="1233054"/>
            <a:ext cx="1302300" cy="345900"/>
          </a:xfrm>
          <a:prstGeom prst="bentConnector3">
            <a:avLst>
              <a:gd name="adj1" fmla="val 99921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21" name="Google Shape;6121;p41"/>
          <p:cNvCxnSpPr/>
          <p:nvPr/>
        </p:nvCxnSpPr>
        <p:spPr>
          <a:xfrm rot="10800000" flipH="1">
            <a:off x="2775132" y="1652655"/>
            <a:ext cx="1505100" cy="400500"/>
          </a:xfrm>
          <a:prstGeom prst="bentConnector3">
            <a:avLst>
              <a:gd name="adj1" fmla="val 377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22" name="Google Shape;6122;p41"/>
          <p:cNvCxnSpPr/>
          <p:nvPr/>
        </p:nvCxnSpPr>
        <p:spPr>
          <a:xfrm>
            <a:off x="3445181" y="1147472"/>
            <a:ext cx="837300" cy="334800"/>
          </a:xfrm>
          <a:prstGeom prst="bentConnector3">
            <a:avLst>
              <a:gd name="adj1" fmla="val 618"/>
            </a:avLst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123" name="Google Shape;6123;p41"/>
          <p:cNvCxnSpPr/>
          <p:nvPr/>
        </p:nvCxnSpPr>
        <p:spPr>
          <a:xfrm rot="10800000">
            <a:off x="2855493" y="1755617"/>
            <a:ext cx="0" cy="294608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124" name="Google Shape;6124;p41"/>
          <p:cNvCxnSpPr/>
          <p:nvPr/>
        </p:nvCxnSpPr>
        <p:spPr>
          <a:xfrm>
            <a:off x="3321572" y="1755617"/>
            <a:ext cx="0" cy="294608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125" name="Google Shape;6125;p41"/>
          <p:cNvCxnSpPr/>
          <p:nvPr/>
        </p:nvCxnSpPr>
        <p:spPr>
          <a:xfrm>
            <a:off x="2855493" y="1755617"/>
            <a:ext cx="470054" cy="0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126" name="Google Shape;6126;p41"/>
          <p:cNvCxnSpPr/>
          <p:nvPr/>
        </p:nvCxnSpPr>
        <p:spPr>
          <a:xfrm>
            <a:off x="2863543" y="1473608"/>
            <a:ext cx="470054" cy="0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127" name="Google Shape;6127;p41"/>
          <p:cNvCxnSpPr/>
          <p:nvPr/>
        </p:nvCxnSpPr>
        <p:spPr>
          <a:xfrm rot="10800000">
            <a:off x="3324033" y="1235624"/>
            <a:ext cx="0" cy="233732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128" name="Google Shape;6128;p41"/>
          <p:cNvCxnSpPr/>
          <p:nvPr/>
        </p:nvCxnSpPr>
        <p:spPr>
          <a:xfrm rot="10800000">
            <a:off x="2867421" y="1253370"/>
            <a:ext cx="0" cy="199196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129" name="Google Shape;6129;p41"/>
          <p:cNvCxnSpPr/>
          <p:nvPr/>
        </p:nvCxnSpPr>
        <p:spPr>
          <a:xfrm>
            <a:off x="4785011" y="1685067"/>
            <a:ext cx="829200" cy="365100"/>
          </a:xfrm>
          <a:prstGeom prst="bentConnector3">
            <a:avLst>
              <a:gd name="adj1" fmla="val 100081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30" name="Google Shape;6130;p41"/>
          <p:cNvCxnSpPr/>
          <p:nvPr/>
        </p:nvCxnSpPr>
        <p:spPr>
          <a:xfrm rot="10800000" flipH="1">
            <a:off x="5745281" y="1665029"/>
            <a:ext cx="450600" cy="385200"/>
          </a:xfrm>
          <a:prstGeom prst="bentConnector3">
            <a:avLst>
              <a:gd name="adj1" fmla="val 692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31" name="Google Shape;6131;p41"/>
          <p:cNvCxnSpPr/>
          <p:nvPr/>
        </p:nvCxnSpPr>
        <p:spPr>
          <a:xfrm rot="10800000" flipH="1">
            <a:off x="4777741" y="1233127"/>
            <a:ext cx="829200" cy="347100"/>
          </a:xfrm>
          <a:prstGeom prst="bentConnector3">
            <a:avLst>
              <a:gd name="adj1" fmla="val 100339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32" name="Google Shape;6132;p41"/>
          <p:cNvCxnSpPr/>
          <p:nvPr/>
        </p:nvCxnSpPr>
        <p:spPr>
          <a:xfrm>
            <a:off x="5742043" y="1233004"/>
            <a:ext cx="453900" cy="347100"/>
          </a:xfrm>
          <a:prstGeom prst="bentConnector2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33" name="Google Shape;6133;p41"/>
          <p:cNvCxnSpPr/>
          <p:nvPr/>
        </p:nvCxnSpPr>
        <p:spPr>
          <a:xfrm>
            <a:off x="6652609" y="1668247"/>
            <a:ext cx="450600" cy="381900"/>
          </a:xfrm>
          <a:prstGeom prst="bentConnector3">
            <a:avLst>
              <a:gd name="adj1" fmla="val 100136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34" name="Google Shape;6134;p41"/>
          <p:cNvCxnSpPr/>
          <p:nvPr/>
        </p:nvCxnSpPr>
        <p:spPr>
          <a:xfrm rot="10800000" flipH="1">
            <a:off x="6645212" y="1232874"/>
            <a:ext cx="453900" cy="347100"/>
          </a:xfrm>
          <a:prstGeom prst="bentConnector3">
            <a:avLst>
              <a:gd name="adj1" fmla="val 100789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35" name="Google Shape;6135;p41"/>
          <p:cNvCxnSpPr/>
          <p:nvPr/>
        </p:nvCxnSpPr>
        <p:spPr>
          <a:xfrm>
            <a:off x="7258098" y="1232753"/>
            <a:ext cx="453900" cy="347100"/>
          </a:xfrm>
          <a:prstGeom prst="bentConnector2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36" name="Google Shape;6136;p41"/>
          <p:cNvCxnSpPr/>
          <p:nvPr/>
        </p:nvCxnSpPr>
        <p:spPr>
          <a:xfrm rot="10800000" flipH="1">
            <a:off x="7245378" y="1684828"/>
            <a:ext cx="466500" cy="365400"/>
          </a:xfrm>
          <a:prstGeom prst="bentConnector3">
            <a:avLst>
              <a:gd name="adj1" fmla="val 2380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37" name="Google Shape;6137;p41"/>
          <p:cNvCxnSpPr/>
          <p:nvPr/>
        </p:nvCxnSpPr>
        <p:spPr>
          <a:xfrm rot="10800000" flipH="1">
            <a:off x="8089159" y="1240669"/>
            <a:ext cx="453900" cy="347100"/>
          </a:xfrm>
          <a:prstGeom prst="bentConnector3">
            <a:avLst>
              <a:gd name="adj1" fmla="val 100789"/>
            </a:avLst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138" name="Google Shape;6138;p41"/>
          <p:cNvCxnSpPr/>
          <p:nvPr/>
        </p:nvCxnSpPr>
        <p:spPr>
          <a:xfrm>
            <a:off x="8098889" y="1668247"/>
            <a:ext cx="453900" cy="381900"/>
          </a:xfrm>
          <a:prstGeom prst="bentConnector3">
            <a:avLst>
              <a:gd name="adj1" fmla="val 99748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39" name="Google Shape;6139;p41"/>
          <p:cNvCxnSpPr/>
          <p:nvPr/>
        </p:nvCxnSpPr>
        <p:spPr>
          <a:xfrm rot="10800000">
            <a:off x="8678886" y="1237639"/>
            <a:ext cx="0" cy="810920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40" name="Google Shape;6140;p41"/>
          <p:cNvCxnSpPr/>
          <p:nvPr/>
        </p:nvCxnSpPr>
        <p:spPr>
          <a:xfrm>
            <a:off x="2771703" y="4636234"/>
            <a:ext cx="1508400" cy="329700"/>
          </a:xfrm>
          <a:prstGeom prst="bentConnector3">
            <a:avLst>
              <a:gd name="adj1" fmla="val 187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41" name="Google Shape;6141;p41"/>
          <p:cNvCxnSpPr>
            <a:stCxn id="6142" idx="0"/>
          </p:cNvCxnSpPr>
          <p:nvPr/>
        </p:nvCxnSpPr>
        <p:spPr>
          <a:xfrm rot="10800000">
            <a:off x="1330151" y="5257681"/>
            <a:ext cx="600" cy="803400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43" name="Google Shape;6143;p41"/>
          <p:cNvCxnSpPr>
            <a:stCxn id="6144" idx="0"/>
          </p:cNvCxnSpPr>
          <p:nvPr/>
        </p:nvCxnSpPr>
        <p:spPr>
          <a:xfrm rot="-5400000">
            <a:off x="608446" y="5439031"/>
            <a:ext cx="803400" cy="4407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45" name="Google Shape;6145;p41"/>
          <p:cNvCxnSpPr/>
          <p:nvPr/>
        </p:nvCxnSpPr>
        <p:spPr>
          <a:xfrm rot="10800000" flipH="1">
            <a:off x="3445181" y="5132137"/>
            <a:ext cx="837300" cy="360600"/>
          </a:xfrm>
          <a:prstGeom prst="bentConnector3">
            <a:avLst>
              <a:gd name="adj1" fmla="val 151"/>
            </a:avLst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146" name="Google Shape;6146;p41"/>
          <p:cNvCxnSpPr>
            <a:stCxn id="6147" idx="0"/>
          </p:cNvCxnSpPr>
          <p:nvPr/>
        </p:nvCxnSpPr>
        <p:spPr>
          <a:xfrm rot="5400000" flipH="1">
            <a:off x="1244706" y="5438697"/>
            <a:ext cx="807900" cy="446100"/>
          </a:xfrm>
          <a:prstGeom prst="bentConnector3">
            <a:avLst>
              <a:gd name="adj1" fmla="val 50000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48" name="Google Shape;6148;p41"/>
          <p:cNvCxnSpPr/>
          <p:nvPr/>
        </p:nvCxnSpPr>
        <p:spPr>
          <a:xfrm>
            <a:off x="1372457" y="5061241"/>
            <a:ext cx="1320000" cy="395100"/>
          </a:xfrm>
          <a:prstGeom prst="bentConnector3">
            <a:avLst>
              <a:gd name="adj1" fmla="val 99903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49" name="Google Shape;6149;p41"/>
          <p:cNvCxnSpPr/>
          <p:nvPr/>
        </p:nvCxnSpPr>
        <p:spPr>
          <a:xfrm rot="10800000" flipH="1">
            <a:off x="1385708" y="4636283"/>
            <a:ext cx="1302300" cy="345900"/>
          </a:xfrm>
          <a:prstGeom prst="bentConnector3">
            <a:avLst>
              <a:gd name="adj1" fmla="val 99921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50" name="Google Shape;6150;p41"/>
          <p:cNvCxnSpPr/>
          <p:nvPr/>
        </p:nvCxnSpPr>
        <p:spPr>
          <a:xfrm rot="10800000" flipH="1">
            <a:off x="2775132" y="5055884"/>
            <a:ext cx="1505100" cy="400500"/>
          </a:xfrm>
          <a:prstGeom prst="bentConnector3">
            <a:avLst>
              <a:gd name="adj1" fmla="val 377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51" name="Google Shape;6151;p41"/>
          <p:cNvCxnSpPr/>
          <p:nvPr/>
        </p:nvCxnSpPr>
        <p:spPr>
          <a:xfrm>
            <a:off x="3445181" y="4550701"/>
            <a:ext cx="837300" cy="334800"/>
          </a:xfrm>
          <a:prstGeom prst="bentConnector3">
            <a:avLst>
              <a:gd name="adj1" fmla="val 618"/>
            </a:avLst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152" name="Google Shape;6152;p41"/>
          <p:cNvCxnSpPr/>
          <p:nvPr/>
        </p:nvCxnSpPr>
        <p:spPr>
          <a:xfrm rot="10800000">
            <a:off x="2855493" y="5158846"/>
            <a:ext cx="0" cy="294608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153" name="Google Shape;6153;p41"/>
          <p:cNvCxnSpPr/>
          <p:nvPr/>
        </p:nvCxnSpPr>
        <p:spPr>
          <a:xfrm>
            <a:off x="3321572" y="5158846"/>
            <a:ext cx="0" cy="294608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154" name="Google Shape;6154;p41"/>
          <p:cNvCxnSpPr/>
          <p:nvPr/>
        </p:nvCxnSpPr>
        <p:spPr>
          <a:xfrm>
            <a:off x="2855493" y="5158846"/>
            <a:ext cx="470054" cy="0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155" name="Google Shape;6155;p41"/>
          <p:cNvCxnSpPr/>
          <p:nvPr/>
        </p:nvCxnSpPr>
        <p:spPr>
          <a:xfrm>
            <a:off x="2863543" y="4876837"/>
            <a:ext cx="470054" cy="0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156" name="Google Shape;6156;p41"/>
          <p:cNvCxnSpPr/>
          <p:nvPr/>
        </p:nvCxnSpPr>
        <p:spPr>
          <a:xfrm rot="10800000">
            <a:off x="3324033" y="4638853"/>
            <a:ext cx="0" cy="233732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157" name="Google Shape;6157;p41"/>
          <p:cNvCxnSpPr/>
          <p:nvPr/>
        </p:nvCxnSpPr>
        <p:spPr>
          <a:xfrm rot="10800000">
            <a:off x="2867421" y="4656599"/>
            <a:ext cx="0" cy="199196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158" name="Google Shape;6158;p41"/>
          <p:cNvCxnSpPr/>
          <p:nvPr/>
        </p:nvCxnSpPr>
        <p:spPr>
          <a:xfrm>
            <a:off x="4785011" y="5088296"/>
            <a:ext cx="829200" cy="365100"/>
          </a:xfrm>
          <a:prstGeom prst="bentConnector3">
            <a:avLst>
              <a:gd name="adj1" fmla="val 100081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59" name="Google Shape;6159;p41"/>
          <p:cNvCxnSpPr/>
          <p:nvPr/>
        </p:nvCxnSpPr>
        <p:spPr>
          <a:xfrm rot="10800000" flipH="1">
            <a:off x="7012020" y="5068258"/>
            <a:ext cx="450600" cy="385200"/>
          </a:xfrm>
          <a:prstGeom prst="bentConnector3">
            <a:avLst>
              <a:gd name="adj1" fmla="val 692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60" name="Google Shape;6160;p41"/>
          <p:cNvCxnSpPr/>
          <p:nvPr/>
        </p:nvCxnSpPr>
        <p:spPr>
          <a:xfrm rot="10800000" flipH="1">
            <a:off x="4777741" y="4636356"/>
            <a:ext cx="829200" cy="347100"/>
          </a:xfrm>
          <a:prstGeom prst="bentConnector3">
            <a:avLst>
              <a:gd name="adj1" fmla="val 100339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61" name="Google Shape;6161;p41"/>
          <p:cNvCxnSpPr/>
          <p:nvPr/>
        </p:nvCxnSpPr>
        <p:spPr>
          <a:xfrm>
            <a:off x="7008781" y="4636234"/>
            <a:ext cx="453900" cy="347100"/>
          </a:xfrm>
          <a:prstGeom prst="bentConnector2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62" name="Google Shape;6162;p41"/>
          <p:cNvCxnSpPr/>
          <p:nvPr/>
        </p:nvCxnSpPr>
        <p:spPr>
          <a:xfrm>
            <a:off x="7919348" y="5071476"/>
            <a:ext cx="450600" cy="381900"/>
          </a:xfrm>
          <a:prstGeom prst="bentConnector3">
            <a:avLst>
              <a:gd name="adj1" fmla="val 100136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63" name="Google Shape;6163;p41"/>
          <p:cNvCxnSpPr/>
          <p:nvPr/>
        </p:nvCxnSpPr>
        <p:spPr>
          <a:xfrm rot="10800000" flipH="1">
            <a:off x="7911951" y="4636103"/>
            <a:ext cx="453900" cy="347100"/>
          </a:xfrm>
          <a:prstGeom prst="bentConnector3">
            <a:avLst>
              <a:gd name="adj1" fmla="val 100789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64" name="Google Shape;6164;p41"/>
          <p:cNvCxnSpPr/>
          <p:nvPr/>
        </p:nvCxnSpPr>
        <p:spPr>
          <a:xfrm>
            <a:off x="8524837" y="4635982"/>
            <a:ext cx="453900" cy="347100"/>
          </a:xfrm>
          <a:prstGeom prst="bentConnector2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65" name="Google Shape;6165;p41"/>
          <p:cNvCxnSpPr/>
          <p:nvPr/>
        </p:nvCxnSpPr>
        <p:spPr>
          <a:xfrm rot="10800000" flipH="1">
            <a:off x="8512117" y="5088057"/>
            <a:ext cx="466500" cy="365400"/>
          </a:xfrm>
          <a:prstGeom prst="bentConnector3">
            <a:avLst>
              <a:gd name="adj1" fmla="val 2380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66" name="Google Shape;6166;p41"/>
          <p:cNvCxnSpPr/>
          <p:nvPr/>
        </p:nvCxnSpPr>
        <p:spPr>
          <a:xfrm rot="10800000" flipH="1">
            <a:off x="9355898" y="4643898"/>
            <a:ext cx="453900" cy="347100"/>
          </a:xfrm>
          <a:prstGeom prst="bentConnector3">
            <a:avLst>
              <a:gd name="adj1" fmla="val 100789"/>
            </a:avLst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167" name="Google Shape;6167;p41"/>
          <p:cNvCxnSpPr/>
          <p:nvPr/>
        </p:nvCxnSpPr>
        <p:spPr>
          <a:xfrm>
            <a:off x="9365628" y="5071476"/>
            <a:ext cx="453900" cy="381900"/>
          </a:xfrm>
          <a:prstGeom prst="bentConnector3">
            <a:avLst>
              <a:gd name="adj1" fmla="val 99748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168" name="Google Shape;6168;p41"/>
          <p:cNvCxnSpPr/>
          <p:nvPr/>
        </p:nvCxnSpPr>
        <p:spPr>
          <a:xfrm rot="10800000">
            <a:off x="9945625" y="4640868"/>
            <a:ext cx="0" cy="810920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pic>
        <p:nvPicPr>
          <p:cNvPr id="6169" name="Google Shape;6169;p41"/>
          <p:cNvPicPr preferRelativeResize="0"/>
          <p:nvPr/>
        </p:nvPicPr>
        <p:blipFill rotWithShape="1">
          <a:blip r:embed="rId5">
            <a:alphaModFix/>
          </a:blip>
          <a:srcRect l="37477" t="20172" r="37477" b="55422"/>
          <a:stretch/>
        </p:blipFill>
        <p:spPr>
          <a:xfrm>
            <a:off x="7771005" y="1453865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0" name="Google Shape;6170;p41"/>
          <p:cNvPicPr preferRelativeResize="0"/>
          <p:nvPr/>
        </p:nvPicPr>
        <p:blipFill rotWithShape="1">
          <a:blip r:embed="rId6">
            <a:alphaModFix/>
          </a:blip>
          <a:srcRect l="31460" t="31460" r="31460" b="31460"/>
          <a:stretch/>
        </p:blipFill>
        <p:spPr>
          <a:xfrm>
            <a:off x="4391965" y="1331260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1" name="Google Shape;6171;p41"/>
          <p:cNvPicPr preferRelativeResize="0"/>
          <p:nvPr/>
        </p:nvPicPr>
        <p:blipFill rotWithShape="1">
          <a:blip r:embed="rId5">
            <a:alphaModFix/>
          </a:blip>
          <a:srcRect l="37477" t="20172" r="37477" b="55422"/>
          <a:stretch/>
        </p:blipFill>
        <p:spPr>
          <a:xfrm>
            <a:off x="4391965" y="1616234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2" name="Google Shape;6172;p41"/>
          <p:cNvPicPr preferRelativeResize="0"/>
          <p:nvPr/>
        </p:nvPicPr>
        <p:blipFill rotWithShape="1">
          <a:blip r:embed="rId5">
            <a:alphaModFix/>
          </a:blip>
          <a:srcRect l="37477" t="20172" r="37477" b="55422"/>
          <a:stretch/>
        </p:blipFill>
        <p:spPr>
          <a:xfrm>
            <a:off x="6277481" y="1453865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3" name="Google Shape;6173;p41"/>
          <p:cNvPicPr preferRelativeResize="0"/>
          <p:nvPr/>
        </p:nvPicPr>
        <p:blipFill rotWithShape="1">
          <a:blip r:embed="rId7">
            <a:alphaModFix/>
          </a:blip>
          <a:srcRect l="38957" t="24382" r="38781" b="51235"/>
          <a:stretch/>
        </p:blipFill>
        <p:spPr>
          <a:xfrm>
            <a:off x="6046691" y="690332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4" name="Google Shape;6174;p41"/>
          <p:cNvPicPr preferRelativeResize="0"/>
          <p:nvPr/>
        </p:nvPicPr>
        <p:blipFill rotWithShape="1">
          <a:blip r:embed="rId8">
            <a:alphaModFix/>
          </a:blip>
          <a:srcRect l="29999" t="26888" r="30000" b="26888"/>
          <a:stretch/>
        </p:blipFill>
        <p:spPr>
          <a:xfrm>
            <a:off x="8495020" y="2176969"/>
            <a:ext cx="23211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5" name="Google Shape;6175;p41"/>
          <p:cNvPicPr preferRelativeResize="0"/>
          <p:nvPr/>
        </p:nvPicPr>
        <p:blipFill rotWithShape="1">
          <a:blip r:embed="rId9">
            <a:alphaModFix/>
          </a:blip>
          <a:srcRect l="29999" t="26888" r="30000" b="26888"/>
          <a:stretch/>
        </p:blipFill>
        <p:spPr>
          <a:xfrm>
            <a:off x="8495020" y="841208"/>
            <a:ext cx="23211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6" name="Google Shape;6176;p41"/>
          <p:cNvPicPr preferRelativeResize="0"/>
          <p:nvPr/>
        </p:nvPicPr>
        <p:blipFill rotWithShape="1">
          <a:blip r:embed="rId7">
            <a:alphaModFix/>
          </a:blip>
          <a:srcRect l="38957" t="24382" r="38781" b="51235"/>
          <a:stretch/>
        </p:blipFill>
        <p:spPr>
          <a:xfrm>
            <a:off x="7570894" y="690332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7" name="Google Shape;6177;p41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3232061" y="845720"/>
            <a:ext cx="34672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8" name="Google Shape;6178;p41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2595777" y="841208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79" name="Google Shape;6179;p41"/>
          <p:cNvPicPr preferRelativeResize="0"/>
          <p:nvPr/>
        </p:nvPicPr>
        <p:blipFill rotWithShape="1">
          <a:blip r:embed="rId12">
            <a:alphaModFix/>
          </a:blip>
          <a:srcRect l="20666" t="26250" r="20666" b="26251"/>
          <a:stretch/>
        </p:blipFill>
        <p:spPr>
          <a:xfrm>
            <a:off x="6946052" y="849061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0" name="Google Shape;6180;p41"/>
          <p:cNvPicPr preferRelativeResize="0"/>
          <p:nvPr/>
        </p:nvPicPr>
        <p:blipFill rotWithShape="1">
          <a:blip r:embed="rId12">
            <a:alphaModFix/>
          </a:blip>
          <a:srcRect l="20666" t="26250" r="20666" b="26251"/>
          <a:stretch/>
        </p:blipFill>
        <p:spPr>
          <a:xfrm>
            <a:off x="5421227" y="850436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1" name="Google Shape;6181;p41"/>
          <p:cNvPicPr preferRelativeResize="0"/>
          <p:nvPr/>
        </p:nvPicPr>
        <p:blipFill rotWithShape="1">
          <a:blip r:embed="rId12">
            <a:alphaModFix/>
          </a:blip>
          <a:srcRect l="20666" t="26250" r="20666" b="26251"/>
          <a:stretch/>
        </p:blipFill>
        <p:spPr>
          <a:xfrm>
            <a:off x="6946052" y="2173450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2" name="Google Shape;6182;p41"/>
          <p:cNvPicPr preferRelativeResize="0"/>
          <p:nvPr/>
        </p:nvPicPr>
        <p:blipFill rotWithShape="1">
          <a:blip r:embed="rId12">
            <a:alphaModFix/>
          </a:blip>
          <a:srcRect l="20666" t="26250" r="20666" b="26251"/>
          <a:stretch/>
        </p:blipFill>
        <p:spPr>
          <a:xfrm>
            <a:off x="5449690" y="2173450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18" name="Google Shape;6118;p41"/>
          <p:cNvPicPr preferRelativeResize="0"/>
          <p:nvPr/>
        </p:nvPicPr>
        <p:blipFill rotWithShape="1">
          <a:blip r:embed="rId13">
            <a:alphaModFix/>
          </a:blip>
          <a:srcRect l="33647" t="20369" r="34951" b="43982"/>
          <a:stretch/>
        </p:blipFill>
        <p:spPr>
          <a:xfrm>
            <a:off x="1720830" y="2662468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13" name="Google Shape;6113;p41"/>
          <p:cNvPicPr preferRelativeResize="0"/>
          <p:nvPr/>
        </p:nvPicPr>
        <p:blipFill rotWithShape="1">
          <a:blip r:embed="rId14">
            <a:alphaModFix/>
          </a:blip>
          <a:srcRect l="27124" t="17817" r="27778" b="30950"/>
          <a:stretch/>
        </p:blipFill>
        <p:spPr>
          <a:xfrm>
            <a:off x="1179875" y="2657852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15" name="Google Shape;6115;p41"/>
          <p:cNvPicPr preferRelativeResize="0"/>
          <p:nvPr/>
        </p:nvPicPr>
        <p:blipFill rotWithShape="1">
          <a:blip r:embed="rId15">
            <a:alphaModFix/>
          </a:blip>
          <a:srcRect l="29137" t="19793" r="30070" b="34019"/>
          <a:stretch/>
        </p:blipFill>
        <p:spPr>
          <a:xfrm flipH="1">
            <a:off x="638920" y="2657852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3" name="Google Shape;6183;p41"/>
          <p:cNvPicPr preferRelativeResize="0"/>
          <p:nvPr/>
        </p:nvPicPr>
        <p:blipFill rotWithShape="1">
          <a:blip r:embed="rId16">
            <a:alphaModFix/>
          </a:blip>
          <a:srcRect l="31789" t="20735" r="31529" b="40974"/>
          <a:stretch/>
        </p:blipFill>
        <p:spPr>
          <a:xfrm>
            <a:off x="1720830" y="1465358"/>
            <a:ext cx="30390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4" name="Google Shape;6184;p41"/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>
            <a:off x="1158787" y="1465358"/>
            <a:ext cx="34281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5" name="Google Shape;6185;p41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3232060" y="2176969"/>
            <a:ext cx="34672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6" name="Google Shape;6186;p41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2595778" y="2176969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7" name="Google Shape;6187;p41"/>
          <p:cNvPicPr preferRelativeResize="0"/>
          <p:nvPr/>
        </p:nvPicPr>
        <p:blipFill rotWithShape="1">
          <a:blip r:embed="rId5">
            <a:alphaModFix/>
          </a:blip>
          <a:srcRect l="37477" t="20172" r="37477" b="55422"/>
          <a:stretch/>
        </p:blipFill>
        <p:spPr>
          <a:xfrm>
            <a:off x="9037744" y="4857094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8" name="Google Shape;6188;p41"/>
          <p:cNvPicPr preferRelativeResize="0"/>
          <p:nvPr/>
        </p:nvPicPr>
        <p:blipFill rotWithShape="1">
          <a:blip r:embed="rId5">
            <a:alphaModFix/>
          </a:blip>
          <a:srcRect l="37477" t="20172" r="37477" b="55422"/>
          <a:stretch/>
        </p:blipFill>
        <p:spPr>
          <a:xfrm>
            <a:off x="4299297" y="4876837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89" name="Google Shape;6189;p41"/>
          <p:cNvPicPr preferRelativeResize="0"/>
          <p:nvPr/>
        </p:nvPicPr>
        <p:blipFill rotWithShape="1">
          <a:blip r:embed="rId5">
            <a:alphaModFix/>
          </a:blip>
          <a:srcRect l="37477" t="20172" r="37477" b="55422"/>
          <a:stretch/>
        </p:blipFill>
        <p:spPr>
          <a:xfrm>
            <a:off x="7544220" y="4857094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0" name="Google Shape;6190;p41"/>
          <p:cNvPicPr preferRelativeResize="0"/>
          <p:nvPr/>
        </p:nvPicPr>
        <p:blipFill rotWithShape="1">
          <a:blip r:embed="rId7">
            <a:alphaModFix/>
          </a:blip>
          <a:srcRect l="38957" t="24382" r="38781" b="51235"/>
          <a:stretch/>
        </p:blipFill>
        <p:spPr>
          <a:xfrm>
            <a:off x="7313430" y="4093561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1" name="Google Shape;6191;p41"/>
          <p:cNvPicPr preferRelativeResize="0"/>
          <p:nvPr/>
        </p:nvPicPr>
        <p:blipFill rotWithShape="1">
          <a:blip r:embed="rId8">
            <a:alphaModFix/>
          </a:blip>
          <a:srcRect l="29999" t="26888" r="30000" b="26888"/>
          <a:stretch/>
        </p:blipFill>
        <p:spPr>
          <a:xfrm>
            <a:off x="9761759" y="5580198"/>
            <a:ext cx="23211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2" name="Google Shape;6192;p41"/>
          <p:cNvPicPr preferRelativeResize="0"/>
          <p:nvPr/>
        </p:nvPicPr>
        <p:blipFill rotWithShape="1">
          <a:blip r:embed="rId9">
            <a:alphaModFix/>
          </a:blip>
          <a:srcRect l="29999" t="26888" r="30000" b="26888"/>
          <a:stretch/>
        </p:blipFill>
        <p:spPr>
          <a:xfrm>
            <a:off x="9761759" y="4244437"/>
            <a:ext cx="23211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3" name="Google Shape;6193;p41"/>
          <p:cNvPicPr preferRelativeResize="0"/>
          <p:nvPr/>
        </p:nvPicPr>
        <p:blipFill rotWithShape="1">
          <a:blip r:embed="rId7">
            <a:alphaModFix/>
          </a:blip>
          <a:srcRect l="38957" t="24382" r="38781" b="51235"/>
          <a:stretch/>
        </p:blipFill>
        <p:spPr>
          <a:xfrm>
            <a:off x="8837633" y="4093561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4" name="Google Shape;6194;p41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3232061" y="4248949"/>
            <a:ext cx="34672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5" name="Google Shape;6195;p41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2595777" y="4244437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6" name="Google Shape;6196;p41"/>
          <p:cNvPicPr preferRelativeResize="0"/>
          <p:nvPr/>
        </p:nvPicPr>
        <p:blipFill rotWithShape="1">
          <a:blip r:embed="rId12">
            <a:alphaModFix/>
          </a:blip>
          <a:srcRect l="20666" t="26250" r="20666" b="26251"/>
          <a:stretch/>
        </p:blipFill>
        <p:spPr>
          <a:xfrm>
            <a:off x="8212791" y="4252290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7" name="Google Shape;6197;p41"/>
          <p:cNvPicPr preferRelativeResize="0"/>
          <p:nvPr/>
        </p:nvPicPr>
        <p:blipFill rotWithShape="1">
          <a:blip r:embed="rId12">
            <a:alphaModFix/>
          </a:blip>
          <a:srcRect l="20666" t="26250" r="20666" b="26251"/>
          <a:stretch/>
        </p:blipFill>
        <p:spPr>
          <a:xfrm>
            <a:off x="6687966" y="4253665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8" name="Google Shape;6198;p41"/>
          <p:cNvPicPr preferRelativeResize="0"/>
          <p:nvPr/>
        </p:nvPicPr>
        <p:blipFill rotWithShape="1">
          <a:blip r:embed="rId12">
            <a:alphaModFix/>
          </a:blip>
          <a:srcRect l="20666" t="26250" r="20666" b="26251"/>
          <a:stretch/>
        </p:blipFill>
        <p:spPr>
          <a:xfrm>
            <a:off x="8212791" y="5576679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99" name="Google Shape;6199;p41"/>
          <p:cNvPicPr preferRelativeResize="0"/>
          <p:nvPr/>
        </p:nvPicPr>
        <p:blipFill rotWithShape="1">
          <a:blip r:embed="rId12">
            <a:alphaModFix/>
          </a:blip>
          <a:srcRect l="20666" t="26250" r="20666" b="26251"/>
          <a:stretch/>
        </p:blipFill>
        <p:spPr>
          <a:xfrm>
            <a:off x="6716429" y="5576679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47" name="Google Shape;6147;p41"/>
          <p:cNvPicPr preferRelativeResize="0"/>
          <p:nvPr/>
        </p:nvPicPr>
        <p:blipFill rotWithShape="1">
          <a:blip r:embed="rId13">
            <a:alphaModFix/>
          </a:blip>
          <a:srcRect l="33647" t="20369" r="34951" b="43982"/>
          <a:stretch/>
        </p:blipFill>
        <p:spPr>
          <a:xfrm>
            <a:off x="1720830" y="6065697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42" name="Google Shape;6142;p41"/>
          <p:cNvPicPr preferRelativeResize="0"/>
          <p:nvPr/>
        </p:nvPicPr>
        <p:blipFill rotWithShape="1">
          <a:blip r:embed="rId14">
            <a:alphaModFix/>
          </a:blip>
          <a:srcRect l="27124" t="17817" r="27778" b="30950"/>
          <a:stretch/>
        </p:blipFill>
        <p:spPr>
          <a:xfrm>
            <a:off x="1179875" y="6061081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144" name="Google Shape;6144;p41"/>
          <p:cNvPicPr preferRelativeResize="0"/>
          <p:nvPr/>
        </p:nvPicPr>
        <p:blipFill rotWithShape="1">
          <a:blip r:embed="rId15">
            <a:alphaModFix/>
          </a:blip>
          <a:srcRect l="29137" t="19793" r="30070" b="34019"/>
          <a:stretch/>
        </p:blipFill>
        <p:spPr>
          <a:xfrm flipH="1">
            <a:off x="638920" y="6061081"/>
            <a:ext cx="30175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0" name="Google Shape;6200;p41"/>
          <p:cNvPicPr preferRelativeResize="0"/>
          <p:nvPr/>
        </p:nvPicPr>
        <p:blipFill rotWithShape="1">
          <a:blip r:embed="rId16">
            <a:alphaModFix/>
          </a:blip>
          <a:srcRect l="31789" t="20735" r="31529" b="40974"/>
          <a:stretch/>
        </p:blipFill>
        <p:spPr>
          <a:xfrm>
            <a:off x="1720830" y="4868587"/>
            <a:ext cx="303907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1" name="Google Shape;6201;p41"/>
          <p:cNvPicPr preferRelativeResize="0"/>
          <p:nvPr/>
        </p:nvPicPr>
        <p:blipFill rotWithShape="1">
          <a:blip r:embed="rId17">
            <a:alphaModFix/>
          </a:blip>
          <a:srcRect/>
          <a:stretch/>
        </p:blipFill>
        <p:spPr>
          <a:xfrm>
            <a:off x="1158787" y="4868587"/>
            <a:ext cx="34281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2" name="Google Shape;6202;p41"/>
          <p:cNvPicPr preferRelativeResize="0"/>
          <p:nvPr/>
        </p:nvPicPr>
        <p:blipFill rotWithShape="1">
          <a:blip r:embed="rId10">
            <a:alphaModFix/>
          </a:blip>
          <a:srcRect/>
          <a:stretch/>
        </p:blipFill>
        <p:spPr>
          <a:xfrm>
            <a:off x="3232060" y="5580198"/>
            <a:ext cx="34672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3" name="Google Shape;6203;p41"/>
          <p:cNvPicPr preferRelativeResize="0"/>
          <p:nvPr/>
        </p:nvPicPr>
        <p:blipFill rotWithShape="1">
          <a:blip r:embed="rId11">
            <a:alphaModFix/>
          </a:blip>
          <a:srcRect/>
          <a:stretch/>
        </p:blipFill>
        <p:spPr>
          <a:xfrm>
            <a:off x="2595778" y="5580198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4" name="Google Shape;6204;p41"/>
          <p:cNvPicPr preferRelativeResize="0"/>
          <p:nvPr/>
        </p:nvPicPr>
        <p:blipFill rotWithShape="1">
          <a:blip r:embed="rId18">
            <a:alphaModFix/>
          </a:blip>
          <a:srcRect/>
          <a:stretch/>
        </p:blipFill>
        <p:spPr>
          <a:xfrm>
            <a:off x="6059708" y="5579026"/>
            <a:ext cx="347472" cy="302924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5" name="Google Shape;6205;p41"/>
          <p:cNvPicPr preferRelativeResize="0"/>
          <p:nvPr/>
        </p:nvPicPr>
        <p:blipFill rotWithShape="1">
          <a:blip r:embed="rId18">
            <a:alphaModFix/>
          </a:blip>
          <a:srcRect/>
          <a:stretch/>
        </p:blipFill>
        <p:spPr>
          <a:xfrm>
            <a:off x="6053670" y="4251704"/>
            <a:ext cx="347472" cy="302924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6" name="Google Shape;6206;p41"/>
          <p:cNvPicPr preferRelativeResize="0"/>
          <p:nvPr/>
        </p:nvPicPr>
        <p:blipFill rotWithShape="1">
          <a:blip r:embed="rId19">
            <a:alphaModFix/>
          </a:blip>
          <a:srcRect/>
          <a:stretch/>
        </p:blipFill>
        <p:spPr>
          <a:xfrm>
            <a:off x="5440274" y="4248254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207" name="Google Shape;6207;p41"/>
          <p:cNvPicPr preferRelativeResize="0"/>
          <p:nvPr/>
        </p:nvPicPr>
        <p:blipFill rotWithShape="1">
          <a:blip r:embed="rId19">
            <a:alphaModFix/>
          </a:blip>
          <a:srcRect/>
          <a:stretch/>
        </p:blipFill>
        <p:spPr>
          <a:xfrm>
            <a:off x="5440275" y="5572443"/>
            <a:ext cx="347373" cy="30175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 spd="slow">
    <p:wipe dir="r"/>
  </p:transition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12" name="Google Shape;6212;p42"/>
          <p:cNvSpPr/>
          <p:nvPr/>
        </p:nvSpPr>
        <p:spPr>
          <a:xfrm>
            <a:off x="134911" y="3501965"/>
            <a:ext cx="10445474" cy="3180473"/>
          </a:xfrm>
          <a:prstGeom prst="roundRect">
            <a:avLst>
              <a:gd name="adj" fmla="val 3993"/>
            </a:avLst>
          </a:prstGeom>
          <a:solidFill>
            <a:srgbClr val="FFFFFF"/>
          </a:solidFill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3" name="Google Shape;6213;p42"/>
          <p:cNvSpPr/>
          <p:nvPr/>
        </p:nvSpPr>
        <p:spPr>
          <a:xfrm>
            <a:off x="134911" y="155067"/>
            <a:ext cx="9174108" cy="3233024"/>
          </a:xfrm>
          <a:prstGeom prst="roundRect">
            <a:avLst>
              <a:gd name="adj" fmla="val 3928"/>
            </a:avLst>
          </a:prstGeom>
          <a:solidFill>
            <a:srgbClr val="FFFFFF"/>
          </a:solidFill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4" name="Google Shape;6214;p42"/>
          <p:cNvSpPr txBox="1"/>
          <p:nvPr/>
        </p:nvSpPr>
        <p:spPr>
          <a:xfrm>
            <a:off x="10426837" y="137074"/>
            <a:ext cx="115082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Arial"/>
              <a:buNone/>
            </a:pPr>
            <a:r>
              <a:rPr lang="en-US" sz="1600" b="1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Azure Cloud</a:t>
            </a:r>
            <a:endParaRPr/>
          </a:p>
        </p:txBody>
      </p:sp>
      <p:sp>
        <p:nvSpPr>
          <p:cNvPr id="6215" name="Google Shape;6215;p42"/>
          <p:cNvSpPr txBox="1"/>
          <p:nvPr/>
        </p:nvSpPr>
        <p:spPr>
          <a:xfrm>
            <a:off x="9549480" y="798011"/>
            <a:ext cx="2507610" cy="5539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Left: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Microsoft Azure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IaaS Design with 3-Tier Web Application</a:t>
            </a:r>
            <a:endParaRPr/>
          </a:p>
        </p:txBody>
      </p:sp>
      <p:sp>
        <p:nvSpPr>
          <p:cNvPr id="6216" name="Google Shape;6216;p42"/>
          <p:cNvSpPr txBox="1"/>
          <p:nvPr/>
        </p:nvSpPr>
        <p:spPr>
          <a:xfrm>
            <a:off x="9547210" y="2639408"/>
            <a:ext cx="2283767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Below: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Microsoft Azure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IaaS with Virtual Firewall Design and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3-Tier Web Application</a:t>
            </a:r>
            <a:endParaRPr/>
          </a:p>
        </p:txBody>
      </p:sp>
      <p:sp>
        <p:nvSpPr>
          <p:cNvPr id="6217" name="Google Shape;6217;p42"/>
          <p:cNvSpPr/>
          <p:nvPr/>
        </p:nvSpPr>
        <p:spPr>
          <a:xfrm>
            <a:off x="520985" y="494517"/>
            <a:ext cx="8623408" cy="2455555"/>
          </a:xfrm>
          <a:prstGeom prst="rect">
            <a:avLst/>
          </a:prstGeom>
          <a:noFill/>
          <a:ln w="25400" cap="flat" cmpd="sng">
            <a:solidFill>
              <a:srgbClr val="4472C4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18" name="Google Shape;6218;p42"/>
          <p:cNvSpPr txBox="1"/>
          <p:nvPr/>
        </p:nvSpPr>
        <p:spPr>
          <a:xfrm>
            <a:off x="288610" y="221224"/>
            <a:ext cx="85311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Microsoft Azure</a:t>
            </a:r>
            <a:endParaRPr/>
          </a:p>
        </p:txBody>
      </p:sp>
      <p:sp>
        <p:nvSpPr>
          <p:cNvPr id="6219" name="Google Shape;6219;p42"/>
          <p:cNvSpPr txBox="1"/>
          <p:nvPr/>
        </p:nvSpPr>
        <p:spPr>
          <a:xfrm>
            <a:off x="835212" y="539261"/>
            <a:ext cx="88678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Virtual Networks</a:t>
            </a:r>
            <a:endParaRPr/>
          </a:p>
        </p:txBody>
      </p:sp>
      <p:sp>
        <p:nvSpPr>
          <p:cNvPr id="6220" name="Google Shape;6220;p42"/>
          <p:cNvSpPr/>
          <p:nvPr/>
        </p:nvSpPr>
        <p:spPr>
          <a:xfrm>
            <a:off x="520985" y="3845365"/>
            <a:ext cx="9902524" cy="2466712"/>
          </a:xfrm>
          <a:prstGeom prst="rect">
            <a:avLst/>
          </a:prstGeom>
          <a:noFill/>
          <a:ln w="25400" cap="flat" cmpd="sng">
            <a:solidFill>
              <a:srgbClr val="4472C4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221" name="Google Shape;6221;p42"/>
          <p:cNvSpPr txBox="1"/>
          <p:nvPr/>
        </p:nvSpPr>
        <p:spPr>
          <a:xfrm>
            <a:off x="288610" y="3568772"/>
            <a:ext cx="85311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Microsoft Azure</a:t>
            </a:r>
            <a:endParaRPr/>
          </a:p>
        </p:txBody>
      </p:sp>
      <p:sp>
        <p:nvSpPr>
          <p:cNvPr id="6222" name="Google Shape;6222;p42"/>
          <p:cNvSpPr txBox="1"/>
          <p:nvPr/>
        </p:nvSpPr>
        <p:spPr>
          <a:xfrm>
            <a:off x="835213" y="3890108"/>
            <a:ext cx="88678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Virtual Networks</a:t>
            </a:r>
            <a:endParaRPr/>
          </a:p>
        </p:txBody>
      </p:sp>
      <p:pic>
        <p:nvPicPr>
          <p:cNvPr id="6223" name="Google Shape;6223;p42"/>
          <p:cNvPicPr preferRelativeResize="0"/>
          <p:nvPr/>
        </p:nvPicPr>
        <p:blipFill rotWithShape="1">
          <a:blip r:embed="rId3">
            <a:alphaModFix/>
          </a:blip>
          <a:srcRect l="26392" t="20829" r="26392" b="44695"/>
          <a:stretch/>
        </p:blipFill>
        <p:spPr>
          <a:xfrm>
            <a:off x="564293" y="556328"/>
            <a:ext cx="301752" cy="163449"/>
          </a:xfrm>
          <a:prstGeom prst="rect">
            <a:avLst/>
          </a:prstGeom>
          <a:noFill/>
          <a:ln>
            <a:noFill/>
          </a:ln>
        </p:spPr>
      </p:pic>
      <p:pic>
        <p:nvPicPr>
          <p:cNvPr id="6224" name="Google Shape;6224;p42"/>
          <p:cNvPicPr preferRelativeResize="0"/>
          <p:nvPr/>
        </p:nvPicPr>
        <p:blipFill rotWithShape="1">
          <a:blip r:embed="rId3">
            <a:alphaModFix/>
          </a:blip>
          <a:srcRect l="26392" t="20829" r="26392" b="44695"/>
          <a:stretch/>
        </p:blipFill>
        <p:spPr>
          <a:xfrm>
            <a:off x="602442" y="3910893"/>
            <a:ext cx="301752" cy="163449"/>
          </a:xfrm>
          <a:prstGeom prst="rect">
            <a:avLst/>
          </a:prstGeom>
          <a:noFill/>
          <a:ln>
            <a:noFill/>
          </a:ln>
        </p:spPr>
      </p:pic>
      <p:sp>
        <p:nvSpPr>
          <p:cNvPr id="6225" name="Google Shape;6225;p42"/>
          <p:cNvSpPr txBox="1"/>
          <p:nvPr/>
        </p:nvSpPr>
        <p:spPr>
          <a:xfrm>
            <a:off x="543533" y="2986426"/>
            <a:ext cx="566874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Virtual Network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Gateways</a:t>
            </a:r>
            <a:endParaRPr/>
          </a:p>
        </p:txBody>
      </p:sp>
      <p:sp>
        <p:nvSpPr>
          <p:cNvPr id="6226" name="Google Shape;6226;p42"/>
          <p:cNvSpPr txBox="1"/>
          <p:nvPr/>
        </p:nvSpPr>
        <p:spPr>
          <a:xfrm>
            <a:off x="1129115" y="2978019"/>
            <a:ext cx="460382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Express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Route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Circuits</a:t>
            </a:r>
            <a:endParaRPr/>
          </a:p>
        </p:txBody>
      </p:sp>
      <p:sp>
        <p:nvSpPr>
          <p:cNvPr id="6227" name="Google Shape;6227;p42"/>
          <p:cNvSpPr txBox="1"/>
          <p:nvPr/>
        </p:nvSpPr>
        <p:spPr>
          <a:xfrm>
            <a:off x="1628886" y="2981449"/>
            <a:ext cx="542136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Internet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Gateways</a:t>
            </a:r>
            <a:endParaRPr/>
          </a:p>
        </p:txBody>
      </p:sp>
      <p:sp>
        <p:nvSpPr>
          <p:cNvPr id="6228" name="Google Shape;6228;p42"/>
          <p:cNvSpPr txBox="1"/>
          <p:nvPr/>
        </p:nvSpPr>
        <p:spPr>
          <a:xfrm>
            <a:off x="1436211" y="1882901"/>
            <a:ext cx="513281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Traffic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Manager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Profiles</a:t>
            </a:r>
            <a:endParaRPr/>
          </a:p>
        </p:txBody>
      </p:sp>
      <p:sp>
        <p:nvSpPr>
          <p:cNvPr id="6229" name="Google Shape;6229;p42"/>
          <p:cNvSpPr txBox="1"/>
          <p:nvPr/>
        </p:nvSpPr>
        <p:spPr>
          <a:xfrm>
            <a:off x="2514052" y="751591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10.21.12.11\24</a:t>
            </a:r>
            <a:endParaRPr/>
          </a:p>
        </p:txBody>
      </p:sp>
      <p:sp>
        <p:nvSpPr>
          <p:cNvPr id="6230" name="Google Shape;6230;p42"/>
          <p:cNvSpPr txBox="1"/>
          <p:nvPr/>
        </p:nvSpPr>
        <p:spPr>
          <a:xfrm>
            <a:off x="2517292" y="2515488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10.21.12.12\24</a:t>
            </a:r>
            <a:endParaRPr/>
          </a:p>
        </p:txBody>
      </p:sp>
      <p:sp>
        <p:nvSpPr>
          <p:cNvPr id="6231" name="Google Shape;6231;p42"/>
          <p:cNvSpPr txBox="1"/>
          <p:nvPr/>
        </p:nvSpPr>
        <p:spPr>
          <a:xfrm>
            <a:off x="3146463" y="751591"/>
            <a:ext cx="570990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10.21.12.21\2</a:t>
            </a:r>
            <a:r>
              <a:rPr lang="en-US" sz="4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4</a:t>
            </a:r>
            <a:endParaRPr/>
          </a:p>
        </p:txBody>
      </p:sp>
      <p:sp>
        <p:nvSpPr>
          <p:cNvPr id="6232" name="Google Shape;6232;p42"/>
          <p:cNvSpPr txBox="1"/>
          <p:nvPr/>
        </p:nvSpPr>
        <p:spPr>
          <a:xfrm>
            <a:off x="3151083" y="2509587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10.21.12.22\24</a:t>
            </a:r>
            <a:endParaRPr/>
          </a:p>
        </p:txBody>
      </p:sp>
      <p:sp>
        <p:nvSpPr>
          <p:cNvPr id="6233" name="Google Shape;6233;p42"/>
          <p:cNvSpPr txBox="1"/>
          <p:nvPr/>
        </p:nvSpPr>
        <p:spPr>
          <a:xfrm>
            <a:off x="5404893" y="756719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10.21.14.11\24</a:t>
            </a:r>
            <a:endParaRPr/>
          </a:p>
        </p:txBody>
      </p:sp>
      <p:sp>
        <p:nvSpPr>
          <p:cNvPr id="6234" name="Google Shape;6234;p42"/>
          <p:cNvSpPr txBox="1"/>
          <p:nvPr/>
        </p:nvSpPr>
        <p:spPr>
          <a:xfrm>
            <a:off x="5416068" y="2520165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10.21.14.12\24</a:t>
            </a:r>
            <a:endParaRPr/>
          </a:p>
        </p:txBody>
      </p:sp>
      <p:sp>
        <p:nvSpPr>
          <p:cNvPr id="6235" name="Google Shape;6235;p42"/>
          <p:cNvSpPr txBox="1"/>
          <p:nvPr/>
        </p:nvSpPr>
        <p:spPr>
          <a:xfrm>
            <a:off x="8353861" y="2515652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10.21.18.12\24</a:t>
            </a:r>
            <a:endParaRPr/>
          </a:p>
        </p:txBody>
      </p:sp>
      <p:sp>
        <p:nvSpPr>
          <p:cNvPr id="6236" name="Google Shape;6236;p42"/>
          <p:cNvSpPr txBox="1"/>
          <p:nvPr/>
        </p:nvSpPr>
        <p:spPr>
          <a:xfrm>
            <a:off x="8381433" y="738339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10.21.18.11\24</a:t>
            </a:r>
            <a:endParaRPr/>
          </a:p>
        </p:txBody>
      </p:sp>
      <p:sp>
        <p:nvSpPr>
          <p:cNvPr id="6237" name="Google Shape;6237;p42"/>
          <p:cNvSpPr txBox="1"/>
          <p:nvPr/>
        </p:nvSpPr>
        <p:spPr>
          <a:xfrm>
            <a:off x="6916604" y="742756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10.21.16.11\24</a:t>
            </a:r>
            <a:endParaRPr/>
          </a:p>
        </p:txBody>
      </p:sp>
      <p:sp>
        <p:nvSpPr>
          <p:cNvPr id="6238" name="Google Shape;6238;p42"/>
          <p:cNvSpPr txBox="1"/>
          <p:nvPr/>
        </p:nvSpPr>
        <p:spPr>
          <a:xfrm>
            <a:off x="6919349" y="2515652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10.21.16.12\24</a:t>
            </a:r>
            <a:endParaRPr/>
          </a:p>
        </p:txBody>
      </p:sp>
      <p:sp>
        <p:nvSpPr>
          <p:cNvPr id="6239" name="Google Shape;6239;p42"/>
          <p:cNvSpPr txBox="1"/>
          <p:nvPr/>
        </p:nvSpPr>
        <p:spPr>
          <a:xfrm>
            <a:off x="5751195" y="969698"/>
            <a:ext cx="234360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30A0"/>
              </a:buClr>
              <a:buSzPts val="200"/>
              <a:buFont typeface="Calibri"/>
              <a:buNone/>
            </a:pPr>
            <a:r>
              <a:rPr lang="en-US" sz="200" b="0" i="0" u="none" strike="noStrike" cap="none">
                <a:solidFill>
                  <a:srgbClr val="7030A0"/>
                </a:solidFill>
                <a:latin typeface="Calibri"/>
                <a:ea typeface="Calibri"/>
                <a:cs typeface="Calibri"/>
                <a:sym typeface="Calibri"/>
              </a:rPr>
              <a:t>AMP</a:t>
            </a:r>
            <a:endParaRPr/>
          </a:p>
        </p:txBody>
      </p:sp>
      <p:sp>
        <p:nvSpPr>
          <p:cNvPr id="6240" name="Google Shape;6240;p42"/>
          <p:cNvSpPr txBox="1"/>
          <p:nvPr/>
        </p:nvSpPr>
        <p:spPr>
          <a:xfrm>
            <a:off x="5322604" y="969036"/>
            <a:ext cx="280847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30A0"/>
              </a:buClr>
              <a:buSzPts val="200"/>
              <a:buFont typeface="Calibri"/>
              <a:buNone/>
            </a:pPr>
            <a:r>
              <a:rPr lang="en-US" sz="200" b="0" i="0" u="none" strike="noStrike" cap="none">
                <a:solidFill>
                  <a:srgbClr val="7030A0"/>
                </a:solidFill>
                <a:latin typeface="Calibri"/>
                <a:ea typeface="Calibri"/>
                <a:cs typeface="Calibri"/>
                <a:sym typeface="Calibri"/>
              </a:rPr>
              <a:t>Tetration</a:t>
            </a:r>
            <a:endParaRPr/>
          </a:p>
        </p:txBody>
      </p:sp>
      <p:sp>
        <p:nvSpPr>
          <p:cNvPr id="6241" name="Google Shape;6241;p42"/>
          <p:cNvSpPr txBox="1"/>
          <p:nvPr/>
        </p:nvSpPr>
        <p:spPr>
          <a:xfrm>
            <a:off x="2582747" y="2616953"/>
            <a:ext cx="43281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DDOS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RW-vDOS-M5</a:t>
            </a:r>
            <a:endParaRPr/>
          </a:p>
        </p:txBody>
      </p:sp>
      <p:sp>
        <p:nvSpPr>
          <p:cNvPr id="6242" name="Google Shape;6242;p42"/>
          <p:cNvSpPr txBox="1"/>
          <p:nvPr/>
        </p:nvSpPr>
        <p:spPr>
          <a:xfrm>
            <a:off x="3220380" y="2616496"/>
            <a:ext cx="43120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SD-WAN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vEdge or vMX</a:t>
            </a:r>
            <a:endParaRPr/>
          </a:p>
        </p:txBody>
      </p:sp>
      <p:sp>
        <p:nvSpPr>
          <p:cNvPr id="6243" name="Google Shape;6243;p42"/>
          <p:cNvSpPr txBox="1"/>
          <p:nvPr/>
        </p:nvSpPr>
        <p:spPr>
          <a:xfrm>
            <a:off x="8428344" y="2616496"/>
            <a:ext cx="41517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Data Base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SQL Server</a:t>
            </a:r>
            <a:endParaRPr/>
          </a:p>
        </p:txBody>
      </p:sp>
      <p:sp>
        <p:nvSpPr>
          <p:cNvPr id="6244" name="Google Shape;6244;p42"/>
          <p:cNvSpPr txBox="1"/>
          <p:nvPr/>
        </p:nvSpPr>
        <p:spPr>
          <a:xfrm>
            <a:off x="5395854" y="2625005"/>
            <a:ext cx="58830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Web Server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Standard_D16s_v3</a:t>
            </a:r>
            <a:endParaRPr/>
          </a:p>
        </p:txBody>
      </p:sp>
      <p:sp>
        <p:nvSpPr>
          <p:cNvPr id="6245" name="Google Shape;6245;p42"/>
          <p:cNvSpPr txBox="1"/>
          <p:nvPr/>
        </p:nvSpPr>
        <p:spPr>
          <a:xfrm>
            <a:off x="6932154" y="2610390"/>
            <a:ext cx="58830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App Server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Standard_D16s_v3</a:t>
            </a:r>
            <a:endParaRPr/>
          </a:p>
        </p:txBody>
      </p:sp>
      <p:sp>
        <p:nvSpPr>
          <p:cNvPr id="6246" name="Google Shape;6246;p42"/>
          <p:cNvSpPr txBox="1"/>
          <p:nvPr/>
        </p:nvSpPr>
        <p:spPr>
          <a:xfrm>
            <a:off x="4274383" y="915819"/>
            <a:ext cx="598241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Application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Gateway</a:t>
            </a:r>
            <a:endParaRPr/>
          </a:p>
        </p:txBody>
      </p:sp>
      <p:sp>
        <p:nvSpPr>
          <p:cNvPr id="6247" name="Google Shape;6247;p42"/>
          <p:cNvSpPr txBox="1"/>
          <p:nvPr/>
        </p:nvSpPr>
        <p:spPr>
          <a:xfrm>
            <a:off x="4379912" y="1945560"/>
            <a:ext cx="375424" cy="2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L7 LB</a:t>
            </a:r>
            <a:endParaRPr/>
          </a:p>
        </p:txBody>
      </p:sp>
      <p:sp>
        <p:nvSpPr>
          <p:cNvPr id="6248" name="Google Shape;6248;p42"/>
          <p:cNvSpPr txBox="1"/>
          <p:nvPr/>
        </p:nvSpPr>
        <p:spPr>
          <a:xfrm>
            <a:off x="6173794" y="1796174"/>
            <a:ext cx="537328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Balancers</a:t>
            </a:r>
            <a:endParaRPr/>
          </a:p>
        </p:txBody>
      </p:sp>
      <p:sp>
        <p:nvSpPr>
          <p:cNvPr id="6249" name="Google Shape;6249;p42"/>
          <p:cNvSpPr txBox="1"/>
          <p:nvPr/>
        </p:nvSpPr>
        <p:spPr>
          <a:xfrm>
            <a:off x="7661498" y="1809787"/>
            <a:ext cx="537328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Balancers</a:t>
            </a:r>
            <a:endParaRPr/>
          </a:p>
        </p:txBody>
      </p:sp>
      <p:sp>
        <p:nvSpPr>
          <p:cNvPr id="6250" name="Google Shape;6250;p42"/>
          <p:cNvSpPr txBox="1"/>
          <p:nvPr/>
        </p:nvSpPr>
        <p:spPr>
          <a:xfrm>
            <a:off x="1611616" y="5127113"/>
            <a:ext cx="598241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Application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</a:t>
            </a:r>
            <a:endParaRPr/>
          </a:p>
        </p:txBody>
      </p:sp>
      <p:sp>
        <p:nvSpPr>
          <p:cNvPr id="6251" name="Google Shape;6251;p42"/>
          <p:cNvSpPr txBox="1"/>
          <p:nvPr/>
        </p:nvSpPr>
        <p:spPr>
          <a:xfrm>
            <a:off x="2514052" y="4102438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10.21.12.11\24</a:t>
            </a:r>
            <a:endParaRPr/>
          </a:p>
        </p:txBody>
      </p:sp>
      <p:sp>
        <p:nvSpPr>
          <p:cNvPr id="6252" name="Google Shape;6252;p42"/>
          <p:cNvSpPr txBox="1"/>
          <p:nvPr/>
        </p:nvSpPr>
        <p:spPr>
          <a:xfrm>
            <a:off x="2517292" y="5866335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10.21.12.12\24</a:t>
            </a:r>
            <a:endParaRPr/>
          </a:p>
        </p:txBody>
      </p:sp>
      <p:sp>
        <p:nvSpPr>
          <p:cNvPr id="6253" name="Google Shape;6253;p42"/>
          <p:cNvSpPr txBox="1"/>
          <p:nvPr/>
        </p:nvSpPr>
        <p:spPr>
          <a:xfrm>
            <a:off x="3146463" y="4102438"/>
            <a:ext cx="570990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10.21.12.21\2</a:t>
            </a:r>
            <a:r>
              <a:rPr lang="en-US" sz="4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4</a:t>
            </a:r>
            <a:endParaRPr/>
          </a:p>
        </p:txBody>
      </p:sp>
      <p:sp>
        <p:nvSpPr>
          <p:cNvPr id="6254" name="Google Shape;6254;p42"/>
          <p:cNvSpPr txBox="1"/>
          <p:nvPr/>
        </p:nvSpPr>
        <p:spPr>
          <a:xfrm>
            <a:off x="3151083" y="5860434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10.21.12.22\24</a:t>
            </a:r>
            <a:endParaRPr/>
          </a:p>
        </p:txBody>
      </p:sp>
      <p:sp>
        <p:nvSpPr>
          <p:cNvPr id="6255" name="Google Shape;6255;p42"/>
          <p:cNvSpPr txBox="1"/>
          <p:nvPr/>
        </p:nvSpPr>
        <p:spPr>
          <a:xfrm>
            <a:off x="6671632" y="4107566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10.21.14.11\24</a:t>
            </a:r>
            <a:endParaRPr/>
          </a:p>
        </p:txBody>
      </p:sp>
      <p:sp>
        <p:nvSpPr>
          <p:cNvPr id="6256" name="Google Shape;6256;p42"/>
          <p:cNvSpPr txBox="1"/>
          <p:nvPr/>
        </p:nvSpPr>
        <p:spPr>
          <a:xfrm>
            <a:off x="6682807" y="5871012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10.21.14.12\24</a:t>
            </a:r>
            <a:endParaRPr/>
          </a:p>
        </p:txBody>
      </p:sp>
      <p:sp>
        <p:nvSpPr>
          <p:cNvPr id="6257" name="Google Shape;6257;p42"/>
          <p:cNvSpPr txBox="1"/>
          <p:nvPr/>
        </p:nvSpPr>
        <p:spPr>
          <a:xfrm>
            <a:off x="9620600" y="5866499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10.21.18.12\24</a:t>
            </a:r>
            <a:endParaRPr/>
          </a:p>
        </p:txBody>
      </p:sp>
      <p:sp>
        <p:nvSpPr>
          <p:cNvPr id="6258" name="Google Shape;6258;p42"/>
          <p:cNvSpPr txBox="1"/>
          <p:nvPr/>
        </p:nvSpPr>
        <p:spPr>
          <a:xfrm>
            <a:off x="9648172" y="4089186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10.21.18.11\24</a:t>
            </a:r>
            <a:endParaRPr/>
          </a:p>
        </p:txBody>
      </p:sp>
      <p:sp>
        <p:nvSpPr>
          <p:cNvPr id="6259" name="Google Shape;6259;p42"/>
          <p:cNvSpPr txBox="1"/>
          <p:nvPr/>
        </p:nvSpPr>
        <p:spPr>
          <a:xfrm>
            <a:off x="8183343" y="4093603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10.21.16.11\24</a:t>
            </a:r>
            <a:endParaRPr/>
          </a:p>
        </p:txBody>
      </p:sp>
      <p:sp>
        <p:nvSpPr>
          <p:cNvPr id="6260" name="Google Shape;6260;p42"/>
          <p:cNvSpPr txBox="1"/>
          <p:nvPr/>
        </p:nvSpPr>
        <p:spPr>
          <a:xfrm>
            <a:off x="8186088" y="5866499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10.21.16.12\24</a:t>
            </a:r>
            <a:endParaRPr/>
          </a:p>
        </p:txBody>
      </p:sp>
      <p:sp>
        <p:nvSpPr>
          <p:cNvPr id="6261" name="Google Shape;6261;p42"/>
          <p:cNvSpPr txBox="1"/>
          <p:nvPr/>
        </p:nvSpPr>
        <p:spPr>
          <a:xfrm>
            <a:off x="7017934" y="4320545"/>
            <a:ext cx="234360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30A0"/>
              </a:buClr>
              <a:buSzPts val="200"/>
              <a:buFont typeface="Calibri"/>
              <a:buNone/>
            </a:pPr>
            <a:r>
              <a:rPr lang="en-US" sz="200" b="0" i="0" u="none" strike="noStrike" cap="none">
                <a:solidFill>
                  <a:srgbClr val="7030A0"/>
                </a:solidFill>
                <a:latin typeface="Calibri"/>
                <a:ea typeface="Calibri"/>
                <a:cs typeface="Calibri"/>
                <a:sym typeface="Calibri"/>
              </a:rPr>
              <a:t>AMP</a:t>
            </a:r>
            <a:endParaRPr/>
          </a:p>
        </p:txBody>
      </p:sp>
      <p:sp>
        <p:nvSpPr>
          <p:cNvPr id="6262" name="Google Shape;6262;p42"/>
          <p:cNvSpPr txBox="1"/>
          <p:nvPr/>
        </p:nvSpPr>
        <p:spPr>
          <a:xfrm>
            <a:off x="6589343" y="4319883"/>
            <a:ext cx="280847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30A0"/>
              </a:buClr>
              <a:buSzPts val="200"/>
              <a:buFont typeface="Calibri"/>
              <a:buNone/>
            </a:pPr>
            <a:r>
              <a:rPr lang="en-US" sz="200" b="0" i="0" u="none" strike="noStrike" cap="none">
                <a:solidFill>
                  <a:srgbClr val="7030A0"/>
                </a:solidFill>
                <a:latin typeface="Calibri"/>
                <a:ea typeface="Calibri"/>
                <a:cs typeface="Calibri"/>
                <a:sym typeface="Calibri"/>
              </a:rPr>
              <a:t>Tetration</a:t>
            </a:r>
            <a:endParaRPr/>
          </a:p>
        </p:txBody>
      </p:sp>
      <p:sp>
        <p:nvSpPr>
          <p:cNvPr id="6263" name="Google Shape;6263;p42"/>
          <p:cNvSpPr txBox="1"/>
          <p:nvPr/>
        </p:nvSpPr>
        <p:spPr>
          <a:xfrm>
            <a:off x="2582747" y="5967800"/>
            <a:ext cx="43281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DDOS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RW-vDOS-M5</a:t>
            </a:r>
            <a:endParaRPr/>
          </a:p>
        </p:txBody>
      </p:sp>
      <p:sp>
        <p:nvSpPr>
          <p:cNvPr id="6264" name="Google Shape;6264;p42"/>
          <p:cNvSpPr txBox="1"/>
          <p:nvPr/>
        </p:nvSpPr>
        <p:spPr>
          <a:xfrm>
            <a:off x="3220380" y="5967343"/>
            <a:ext cx="43120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SD-WAN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vEdge or vMX</a:t>
            </a:r>
            <a:endParaRPr/>
          </a:p>
        </p:txBody>
      </p:sp>
      <p:sp>
        <p:nvSpPr>
          <p:cNvPr id="6265" name="Google Shape;6265;p42"/>
          <p:cNvSpPr txBox="1"/>
          <p:nvPr/>
        </p:nvSpPr>
        <p:spPr>
          <a:xfrm>
            <a:off x="9782340" y="5967343"/>
            <a:ext cx="30777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RDS DB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Instance</a:t>
            </a:r>
            <a:endParaRPr/>
          </a:p>
        </p:txBody>
      </p:sp>
      <p:sp>
        <p:nvSpPr>
          <p:cNvPr id="6266" name="Google Shape;6266;p42"/>
          <p:cNvSpPr txBox="1"/>
          <p:nvPr/>
        </p:nvSpPr>
        <p:spPr>
          <a:xfrm>
            <a:off x="6662593" y="5975852"/>
            <a:ext cx="58830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Web Server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Standard_D16s_v3</a:t>
            </a:r>
            <a:endParaRPr/>
          </a:p>
        </p:txBody>
      </p:sp>
      <p:sp>
        <p:nvSpPr>
          <p:cNvPr id="6267" name="Google Shape;6267;p42"/>
          <p:cNvSpPr txBox="1"/>
          <p:nvPr/>
        </p:nvSpPr>
        <p:spPr>
          <a:xfrm>
            <a:off x="8264616" y="5961237"/>
            <a:ext cx="45685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App Server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EC2-M5</a:t>
            </a:r>
            <a:endParaRPr/>
          </a:p>
        </p:txBody>
      </p:sp>
      <p:sp>
        <p:nvSpPr>
          <p:cNvPr id="6268" name="Google Shape;6268;p42"/>
          <p:cNvSpPr txBox="1"/>
          <p:nvPr/>
        </p:nvSpPr>
        <p:spPr>
          <a:xfrm>
            <a:off x="4234146" y="5243394"/>
            <a:ext cx="558166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Balancers</a:t>
            </a:r>
            <a:endParaRPr/>
          </a:p>
        </p:txBody>
      </p:sp>
      <p:sp>
        <p:nvSpPr>
          <p:cNvPr id="6269" name="Google Shape;6269;p42"/>
          <p:cNvSpPr txBox="1"/>
          <p:nvPr/>
        </p:nvSpPr>
        <p:spPr>
          <a:xfrm>
            <a:off x="7455711" y="5239253"/>
            <a:ext cx="558166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Balancers</a:t>
            </a:r>
            <a:endParaRPr/>
          </a:p>
        </p:txBody>
      </p:sp>
      <p:sp>
        <p:nvSpPr>
          <p:cNvPr id="6270" name="Google Shape;6270;p42"/>
          <p:cNvSpPr txBox="1"/>
          <p:nvPr/>
        </p:nvSpPr>
        <p:spPr>
          <a:xfrm>
            <a:off x="8937419" y="5245622"/>
            <a:ext cx="558166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Balancers</a:t>
            </a:r>
            <a:endParaRPr/>
          </a:p>
        </p:txBody>
      </p:sp>
      <p:sp>
        <p:nvSpPr>
          <p:cNvPr id="6271" name="Google Shape;6271;p42"/>
          <p:cNvSpPr txBox="1"/>
          <p:nvPr/>
        </p:nvSpPr>
        <p:spPr>
          <a:xfrm>
            <a:off x="5967541" y="5967900"/>
            <a:ext cx="588303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Web App FW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Standard_D16s_v3</a:t>
            </a:r>
            <a:endParaRPr/>
          </a:p>
        </p:txBody>
      </p:sp>
      <p:sp>
        <p:nvSpPr>
          <p:cNvPr id="6272" name="Google Shape;6272;p42"/>
          <p:cNvSpPr txBox="1"/>
          <p:nvPr/>
        </p:nvSpPr>
        <p:spPr>
          <a:xfrm>
            <a:off x="5520615" y="5966321"/>
            <a:ext cx="29014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NG FW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FTDv</a:t>
            </a:r>
            <a:endParaRPr/>
          </a:p>
        </p:txBody>
      </p:sp>
      <p:sp>
        <p:nvSpPr>
          <p:cNvPr id="6273" name="Google Shape;6273;p42"/>
          <p:cNvSpPr txBox="1"/>
          <p:nvPr/>
        </p:nvSpPr>
        <p:spPr>
          <a:xfrm>
            <a:off x="5955355" y="5866335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10.21.14.32\24</a:t>
            </a:r>
            <a:endParaRPr/>
          </a:p>
        </p:txBody>
      </p:sp>
      <p:sp>
        <p:nvSpPr>
          <p:cNvPr id="6274" name="Google Shape;6274;p42"/>
          <p:cNvSpPr txBox="1"/>
          <p:nvPr/>
        </p:nvSpPr>
        <p:spPr>
          <a:xfrm>
            <a:off x="5387665" y="5862820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10.21.14.22\24</a:t>
            </a:r>
            <a:endParaRPr/>
          </a:p>
        </p:txBody>
      </p:sp>
      <p:sp>
        <p:nvSpPr>
          <p:cNvPr id="6275" name="Google Shape;6275;p42"/>
          <p:cNvSpPr txBox="1"/>
          <p:nvPr/>
        </p:nvSpPr>
        <p:spPr>
          <a:xfrm>
            <a:off x="5346411" y="4109728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10.21.14.21\24</a:t>
            </a:r>
            <a:endParaRPr/>
          </a:p>
        </p:txBody>
      </p:sp>
      <p:sp>
        <p:nvSpPr>
          <p:cNvPr id="6276" name="Google Shape;6276;p42"/>
          <p:cNvSpPr txBox="1"/>
          <p:nvPr/>
        </p:nvSpPr>
        <p:spPr>
          <a:xfrm>
            <a:off x="5955355" y="4116403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10.21.14.31\24</a:t>
            </a:r>
            <a:endParaRPr/>
          </a:p>
        </p:txBody>
      </p:sp>
      <p:sp>
        <p:nvSpPr>
          <p:cNvPr id="6277" name="Google Shape;6277;p42"/>
          <p:cNvSpPr txBox="1"/>
          <p:nvPr/>
        </p:nvSpPr>
        <p:spPr>
          <a:xfrm>
            <a:off x="4384531" y="1199811"/>
            <a:ext cx="357790" cy="2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WAF</a:t>
            </a:r>
            <a:endParaRPr/>
          </a:p>
        </p:txBody>
      </p:sp>
      <p:sp>
        <p:nvSpPr>
          <p:cNvPr id="6278" name="Google Shape;6278;p42"/>
          <p:cNvSpPr txBox="1"/>
          <p:nvPr/>
        </p:nvSpPr>
        <p:spPr>
          <a:xfrm>
            <a:off x="520984" y="6313139"/>
            <a:ext cx="566874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Virtual Network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Gateways</a:t>
            </a:r>
            <a:endParaRPr/>
          </a:p>
        </p:txBody>
      </p:sp>
      <p:sp>
        <p:nvSpPr>
          <p:cNvPr id="6279" name="Google Shape;6279;p42"/>
          <p:cNvSpPr txBox="1"/>
          <p:nvPr/>
        </p:nvSpPr>
        <p:spPr>
          <a:xfrm>
            <a:off x="1123394" y="6314894"/>
            <a:ext cx="460382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Express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Route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Circuits</a:t>
            </a:r>
            <a:endParaRPr/>
          </a:p>
        </p:txBody>
      </p:sp>
      <p:sp>
        <p:nvSpPr>
          <p:cNvPr id="6280" name="Google Shape;6280;p42"/>
          <p:cNvSpPr txBox="1"/>
          <p:nvPr/>
        </p:nvSpPr>
        <p:spPr>
          <a:xfrm>
            <a:off x="1639668" y="6332721"/>
            <a:ext cx="542136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Internet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Gateways</a:t>
            </a:r>
            <a:endParaRPr/>
          </a:p>
        </p:txBody>
      </p:sp>
      <p:grpSp>
        <p:nvGrpSpPr>
          <p:cNvPr id="6281" name="Google Shape;6281;p42"/>
          <p:cNvGrpSpPr/>
          <p:nvPr/>
        </p:nvGrpSpPr>
        <p:grpSpPr>
          <a:xfrm>
            <a:off x="818044" y="551228"/>
            <a:ext cx="9439111" cy="5744835"/>
            <a:chOff x="720602" y="528368"/>
            <a:chExt cx="9439111" cy="5744835"/>
          </a:xfrm>
        </p:grpSpPr>
        <p:cxnSp>
          <p:nvCxnSpPr>
            <p:cNvPr id="6282" name="Google Shape;6282;p42"/>
            <p:cNvCxnSpPr/>
            <p:nvPr/>
          </p:nvCxnSpPr>
          <p:spPr>
            <a:xfrm>
              <a:off x="2702509" y="1259281"/>
              <a:ext cx="1508432" cy="329566"/>
            </a:xfrm>
            <a:prstGeom prst="bentConnector3">
              <a:avLst>
                <a:gd name="adj1" fmla="val -6273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sp>
          <p:nvSpPr>
            <p:cNvPr id="6283" name="Google Shape;6283;p42"/>
            <p:cNvSpPr/>
            <p:nvPr/>
          </p:nvSpPr>
          <p:spPr>
            <a:xfrm>
              <a:off x="8183272" y="528369"/>
              <a:ext cx="709701" cy="2339886"/>
            </a:xfrm>
            <a:prstGeom prst="rect">
              <a:avLst/>
            </a:prstGeom>
            <a:noFill/>
            <a:ln w="12700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00"/>
                <a:buFont typeface="Arial"/>
                <a:buNone/>
              </a:pPr>
              <a:endParaRPr sz="500" b="1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84" name="Google Shape;6284;p42"/>
            <p:cNvSpPr/>
            <p:nvPr/>
          </p:nvSpPr>
          <p:spPr>
            <a:xfrm>
              <a:off x="6755758" y="528368"/>
              <a:ext cx="709701" cy="2339888"/>
            </a:xfrm>
            <a:prstGeom prst="rect">
              <a:avLst/>
            </a:prstGeom>
            <a:noFill/>
            <a:ln w="12700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00"/>
                <a:buFont typeface="Arial"/>
                <a:buNone/>
              </a:pPr>
              <a:endParaRPr sz="500" b="1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85" name="Google Shape;6285;p42"/>
            <p:cNvSpPr/>
            <p:nvPr/>
          </p:nvSpPr>
          <p:spPr>
            <a:xfrm>
              <a:off x="4122775" y="900011"/>
              <a:ext cx="709701" cy="1217668"/>
            </a:xfrm>
            <a:prstGeom prst="rect">
              <a:avLst/>
            </a:prstGeom>
            <a:solidFill>
              <a:srgbClr val="5B9BD5"/>
            </a:solidFill>
            <a:ln w="12700" cap="flat" cmpd="sng">
              <a:solidFill>
                <a:srgbClr val="5B9BD5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00"/>
                <a:buFont typeface="Arial"/>
                <a:buNone/>
              </a:pPr>
              <a:endParaRPr sz="500" b="1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86" name="Google Shape;6286;p42"/>
            <p:cNvSpPr/>
            <p:nvPr/>
          </p:nvSpPr>
          <p:spPr>
            <a:xfrm>
              <a:off x="5218603" y="528368"/>
              <a:ext cx="709701" cy="2339888"/>
            </a:xfrm>
            <a:prstGeom prst="rect">
              <a:avLst/>
            </a:prstGeom>
            <a:noFill/>
            <a:ln w="12700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00"/>
                <a:buFont typeface="Arial"/>
                <a:buNone/>
              </a:pPr>
              <a:endParaRPr sz="500" b="1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287" name="Google Shape;6287;p42"/>
            <p:cNvSpPr/>
            <p:nvPr/>
          </p:nvSpPr>
          <p:spPr>
            <a:xfrm>
              <a:off x="2316567" y="528368"/>
              <a:ext cx="1376194" cy="2342816"/>
            </a:xfrm>
            <a:prstGeom prst="rect">
              <a:avLst/>
            </a:prstGeom>
            <a:noFill/>
            <a:ln w="12700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00"/>
                <a:buFont typeface="Arial"/>
                <a:buNone/>
              </a:pPr>
              <a:endParaRPr sz="500" b="1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cxnSp>
          <p:nvCxnSpPr>
            <p:cNvPr id="6288" name="Google Shape;6288;p42"/>
            <p:cNvCxnSpPr/>
            <p:nvPr/>
          </p:nvCxnSpPr>
          <p:spPr>
            <a:xfrm rot="10800000">
              <a:off x="1260998" y="1880847"/>
              <a:ext cx="559" cy="803281"/>
            </a:xfrm>
            <a:prstGeom prst="straightConnector1">
              <a:avLst/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289" name="Google Shape;6289;p42"/>
            <p:cNvCxnSpPr/>
            <p:nvPr/>
          </p:nvCxnSpPr>
          <p:spPr>
            <a:xfrm rot="-5400000">
              <a:off x="539253" y="2062197"/>
              <a:ext cx="803281" cy="440583"/>
            </a:xfrm>
            <a:prstGeom prst="bentConnector3">
              <a:avLst>
                <a:gd name="adj1" fmla="val 50000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290" name="Google Shape;6290;p42"/>
            <p:cNvCxnSpPr/>
            <p:nvPr/>
          </p:nvCxnSpPr>
          <p:spPr>
            <a:xfrm rot="10800000" flipH="1">
              <a:off x="3375987" y="1755104"/>
              <a:ext cx="837409" cy="360680"/>
            </a:xfrm>
            <a:prstGeom prst="bentConnector3">
              <a:avLst>
                <a:gd name="adj1" fmla="val -11485"/>
              </a:avLst>
            </a:prstGeom>
            <a:noFill/>
            <a:ln w="12700" cap="flat" cmpd="sng">
              <a:solidFill>
                <a:srgbClr val="000000"/>
              </a:solidFill>
              <a:prstDash val="dash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291" name="Google Shape;6291;p42"/>
            <p:cNvCxnSpPr/>
            <p:nvPr/>
          </p:nvCxnSpPr>
          <p:spPr>
            <a:xfrm rot="5400000" flipH="1">
              <a:off x="1175443" y="2061675"/>
              <a:ext cx="807897" cy="446242"/>
            </a:xfrm>
            <a:prstGeom prst="bentConnector3">
              <a:avLst>
                <a:gd name="adj1" fmla="val 50000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292" name="Google Shape;6292;p42"/>
            <p:cNvCxnSpPr/>
            <p:nvPr/>
          </p:nvCxnSpPr>
          <p:spPr>
            <a:xfrm>
              <a:off x="1303263" y="1684288"/>
              <a:ext cx="1320032" cy="395143"/>
            </a:xfrm>
            <a:prstGeom prst="bentConnector3">
              <a:avLst>
                <a:gd name="adj1" fmla="val 92519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293" name="Google Shape;6293;p42"/>
            <p:cNvCxnSpPr/>
            <p:nvPr/>
          </p:nvCxnSpPr>
          <p:spPr>
            <a:xfrm rot="10800000" flipH="1">
              <a:off x="1316514" y="1259281"/>
              <a:ext cx="1302449" cy="345949"/>
            </a:xfrm>
            <a:prstGeom prst="bentConnector3">
              <a:avLst>
                <a:gd name="adj1" fmla="val 92429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294" name="Google Shape;6294;p42"/>
            <p:cNvCxnSpPr/>
            <p:nvPr/>
          </p:nvCxnSpPr>
          <p:spPr>
            <a:xfrm rot="10800000" flipH="1">
              <a:off x="2705938" y="1678892"/>
              <a:ext cx="1505003" cy="400539"/>
            </a:xfrm>
            <a:prstGeom prst="bentConnector3">
              <a:avLst>
                <a:gd name="adj1" fmla="val -6098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295" name="Google Shape;6295;p42"/>
            <p:cNvCxnSpPr/>
            <p:nvPr/>
          </p:nvCxnSpPr>
          <p:spPr>
            <a:xfrm>
              <a:off x="3375987" y="1173748"/>
              <a:ext cx="837276" cy="334666"/>
            </a:xfrm>
            <a:prstGeom prst="bentConnector3">
              <a:avLst>
                <a:gd name="adj1" fmla="val -11020"/>
              </a:avLst>
            </a:prstGeom>
            <a:noFill/>
            <a:ln w="12700" cap="flat" cmpd="sng">
              <a:solidFill>
                <a:srgbClr val="000000"/>
              </a:solidFill>
              <a:prstDash val="dash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296" name="Google Shape;6296;p42"/>
            <p:cNvCxnSpPr/>
            <p:nvPr/>
          </p:nvCxnSpPr>
          <p:spPr>
            <a:xfrm rot="10800000">
              <a:off x="2786299" y="1781893"/>
              <a:ext cx="0" cy="294608"/>
            </a:xfrm>
            <a:prstGeom prst="straightConnector1">
              <a:avLst/>
            </a:prstGeom>
            <a:noFill/>
            <a:ln w="9525" cap="flat" cmpd="sng">
              <a:solidFill>
                <a:srgbClr val="000000"/>
              </a:solidFill>
              <a:prstDash val="dash"/>
              <a:round/>
              <a:headEnd type="none" w="sm" len="sm"/>
              <a:tailEnd type="none" w="sm" len="sm"/>
            </a:ln>
          </p:spPr>
        </p:cxnSp>
        <p:cxnSp>
          <p:nvCxnSpPr>
            <p:cNvPr id="6297" name="Google Shape;6297;p42"/>
            <p:cNvCxnSpPr/>
            <p:nvPr/>
          </p:nvCxnSpPr>
          <p:spPr>
            <a:xfrm>
              <a:off x="3252378" y="1781893"/>
              <a:ext cx="0" cy="294608"/>
            </a:xfrm>
            <a:prstGeom prst="straightConnector1">
              <a:avLst/>
            </a:prstGeom>
            <a:noFill/>
            <a:ln w="12700" cap="flat" cmpd="sng">
              <a:solidFill>
                <a:srgbClr val="000000"/>
              </a:solidFill>
              <a:prstDash val="dash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298" name="Google Shape;6298;p42"/>
            <p:cNvCxnSpPr/>
            <p:nvPr/>
          </p:nvCxnSpPr>
          <p:spPr>
            <a:xfrm>
              <a:off x="2786299" y="1781893"/>
              <a:ext cx="470054" cy="0"/>
            </a:xfrm>
            <a:prstGeom prst="straightConnector1">
              <a:avLst/>
            </a:prstGeom>
            <a:noFill/>
            <a:ln w="9525" cap="flat" cmpd="sng">
              <a:solidFill>
                <a:srgbClr val="000000"/>
              </a:solidFill>
              <a:prstDash val="dash"/>
              <a:round/>
              <a:headEnd type="none" w="sm" len="sm"/>
              <a:tailEnd type="none" w="sm" len="sm"/>
            </a:ln>
          </p:spPr>
        </p:cxnSp>
        <p:cxnSp>
          <p:nvCxnSpPr>
            <p:cNvPr id="6299" name="Google Shape;6299;p42"/>
            <p:cNvCxnSpPr/>
            <p:nvPr/>
          </p:nvCxnSpPr>
          <p:spPr>
            <a:xfrm>
              <a:off x="2794349" y="1499884"/>
              <a:ext cx="470054" cy="0"/>
            </a:xfrm>
            <a:prstGeom prst="straightConnector1">
              <a:avLst/>
            </a:prstGeom>
            <a:noFill/>
            <a:ln w="9525" cap="flat" cmpd="sng">
              <a:solidFill>
                <a:srgbClr val="000000"/>
              </a:solidFill>
              <a:prstDash val="dash"/>
              <a:round/>
              <a:headEnd type="none" w="sm" len="sm"/>
              <a:tailEnd type="none" w="sm" len="sm"/>
            </a:ln>
          </p:spPr>
        </p:cxnSp>
        <p:cxnSp>
          <p:nvCxnSpPr>
            <p:cNvPr id="6300" name="Google Shape;6300;p42"/>
            <p:cNvCxnSpPr/>
            <p:nvPr/>
          </p:nvCxnSpPr>
          <p:spPr>
            <a:xfrm rot="10800000">
              <a:off x="3254839" y="1261900"/>
              <a:ext cx="0" cy="233732"/>
            </a:xfrm>
            <a:prstGeom prst="straightConnector1">
              <a:avLst/>
            </a:prstGeom>
            <a:noFill/>
            <a:ln w="12700" cap="flat" cmpd="sng">
              <a:solidFill>
                <a:srgbClr val="000000"/>
              </a:solidFill>
              <a:prstDash val="dash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01" name="Google Shape;6301;p42"/>
            <p:cNvCxnSpPr/>
            <p:nvPr/>
          </p:nvCxnSpPr>
          <p:spPr>
            <a:xfrm rot="10800000">
              <a:off x="2798227" y="1279646"/>
              <a:ext cx="0" cy="199196"/>
            </a:xfrm>
            <a:prstGeom prst="straightConnector1">
              <a:avLst/>
            </a:prstGeom>
            <a:noFill/>
            <a:ln w="9525" cap="flat" cmpd="sng">
              <a:solidFill>
                <a:srgbClr val="000000"/>
              </a:solidFill>
              <a:prstDash val="dash"/>
              <a:round/>
              <a:headEnd type="none" w="sm" len="sm"/>
              <a:tailEnd type="none" w="sm" len="sm"/>
            </a:ln>
          </p:spPr>
        </p:cxnSp>
        <p:cxnSp>
          <p:nvCxnSpPr>
            <p:cNvPr id="6302" name="Google Shape;6302;p42"/>
            <p:cNvCxnSpPr/>
            <p:nvPr/>
          </p:nvCxnSpPr>
          <p:spPr>
            <a:xfrm>
              <a:off x="4715817" y="1711343"/>
              <a:ext cx="829123" cy="365160"/>
            </a:xfrm>
            <a:prstGeom prst="bentConnector3">
              <a:avLst>
                <a:gd name="adj1" fmla="val 88338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03" name="Google Shape;6303;p42"/>
            <p:cNvCxnSpPr/>
            <p:nvPr/>
          </p:nvCxnSpPr>
          <p:spPr>
            <a:xfrm rot="10800000" flipH="1">
              <a:off x="5676087" y="1691415"/>
              <a:ext cx="450691" cy="385090"/>
            </a:xfrm>
            <a:prstGeom prst="bentConnector3">
              <a:avLst>
                <a:gd name="adj1" fmla="val -20929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04" name="Google Shape;6304;p42"/>
            <p:cNvCxnSpPr/>
            <p:nvPr/>
          </p:nvCxnSpPr>
          <p:spPr>
            <a:xfrm rot="10800000" flipH="1">
              <a:off x="4708547" y="1259281"/>
              <a:ext cx="829123" cy="347222"/>
            </a:xfrm>
            <a:prstGeom prst="bentConnector3">
              <a:avLst>
                <a:gd name="adj1" fmla="val 88596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05" name="Google Shape;6305;p42"/>
            <p:cNvCxnSpPr/>
            <p:nvPr/>
          </p:nvCxnSpPr>
          <p:spPr>
            <a:xfrm rot="-5400000" flipH="1">
              <a:off x="5726202" y="1205927"/>
              <a:ext cx="347222" cy="453929"/>
            </a:xfrm>
            <a:prstGeom prst="bentConnector2">
              <a:avLst/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06" name="Google Shape;6306;p42"/>
            <p:cNvCxnSpPr/>
            <p:nvPr/>
          </p:nvCxnSpPr>
          <p:spPr>
            <a:xfrm>
              <a:off x="6583415" y="1694523"/>
              <a:ext cx="450691" cy="381979"/>
            </a:xfrm>
            <a:prstGeom prst="bentConnector3">
              <a:avLst>
                <a:gd name="adj1" fmla="val 78495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07" name="Google Shape;6307;p42"/>
            <p:cNvCxnSpPr/>
            <p:nvPr/>
          </p:nvCxnSpPr>
          <p:spPr>
            <a:xfrm rot="10800000" flipH="1">
              <a:off x="6576018" y="1259280"/>
              <a:ext cx="453783" cy="346970"/>
            </a:xfrm>
            <a:prstGeom prst="bentConnector3">
              <a:avLst>
                <a:gd name="adj1" fmla="val 79342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08" name="Google Shape;6308;p42"/>
            <p:cNvCxnSpPr/>
            <p:nvPr/>
          </p:nvCxnSpPr>
          <p:spPr>
            <a:xfrm rot="-5400000" flipH="1">
              <a:off x="7242257" y="1205675"/>
              <a:ext cx="347222" cy="453929"/>
            </a:xfrm>
            <a:prstGeom prst="bentConnector2">
              <a:avLst/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09" name="Google Shape;6309;p42"/>
            <p:cNvCxnSpPr/>
            <p:nvPr/>
          </p:nvCxnSpPr>
          <p:spPr>
            <a:xfrm rot="10800000" flipH="1">
              <a:off x="7176184" y="1710988"/>
              <a:ext cx="466649" cy="365516"/>
            </a:xfrm>
            <a:prstGeom prst="bentConnector3">
              <a:avLst>
                <a:gd name="adj1" fmla="val -18502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10" name="Google Shape;6310;p42"/>
            <p:cNvCxnSpPr/>
            <p:nvPr/>
          </p:nvCxnSpPr>
          <p:spPr>
            <a:xfrm rot="10800000" flipH="1">
              <a:off x="8019965" y="1267075"/>
              <a:ext cx="453783" cy="346970"/>
            </a:xfrm>
            <a:prstGeom prst="bentConnector3">
              <a:avLst>
                <a:gd name="adj1" fmla="val 79342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11" name="Google Shape;6311;p42"/>
            <p:cNvCxnSpPr/>
            <p:nvPr/>
          </p:nvCxnSpPr>
          <p:spPr>
            <a:xfrm>
              <a:off x="8029695" y="1694523"/>
              <a:ext cx="453783" cy="381978"/>
            </a:xfrm>
            <a:prstGeom prst="bentConnector3">
              <a:avLst>
                <a:gd name="adj1" fmla="val 78301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12" name="Google Shape;6312;p42"/>
            <p:cNvCxnSpPr/>
            <p:nvPr/>
          </p:nvCxnSpPr>
          <p:spPr>
            <a:xfrm>
              <a:off x="2702509" y="4662510"/>
              <a:ext cx="1508432" cy="329566"/>
            </a:xfrm>
            <a:prstGeom prst="bentConnector3">
              <a:avLst>
                <a:gd name="adj1" fmla="val -6273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sp>
          <p:nvSpPr>
            <p:cNvPr id="6313" name="Google Shape;6313;p42"/>
            <p:cNvSpPr/>
            <p:nvPr/>
          </p:nvSpPr>
          <p:spPr>
            <a:xfrm>
              <a:off x="9450012" y="3936230"/>
              <a:ext cx="709701" cy="2336973"/>
            </a:xfrm>
            <a:prstGeom prst="rect">
              <a:avLst/>
            </a:prstGeom>
            <a:noFill/>
            <a:ln w="12700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00"/>
                <a:buFont typeface="Arial"/>
                <a:buNone/>
              </a:pPr>
              <a:endParaRPr sz="500" b="1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14" name="Google Shape;6314;p42"/>
            <p:cNvSpPr/>
            <p:nvPr/>
          </p:nvSpPr>
          <p:spPr>
            <a:xfrm>
              <a:off x="8006548" y="3936230"/>
              <a:ext cx="709701" cy="2336973"/>
            </a:xfrm>
            <a:prstGeom prst="rect">
              <a:avLst/>
            </a:prstGeom>
            <a:noFill/>
            <a:ln w="12700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00"/>
                <a:buFont typeface="Arial"/>
                <a:buNone/>
              </a:pPr>
              <a:endParaRPr sz="500" b="1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15" name="Google Shape;6315;p42"/>
            <p:cNvSpPr/>
            <p:nvPr/>
          </p:nvSpPr>
          <p:spPr>
            <a:xfrm>
              <a:off x="5251970" y="3931597"/>
              <a:ext cx="1943074" cy="2341606"/>
            </a:xfrm>
            <a:prstGeom prst="rect">
              <a:avLst/>
            </a:prstGeom>
            <a:noFill/>
            <a:ln w="12700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00"/>
                <a:buFont typeface="Arial"/>
                <a:buNone/>
              </a:pPr>
              <a:endParaRPr sz="500" b="1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6316" name="Google Shape;6316;p42"/>
            <p:cNvSpPr/>
            <p:nvPr/>
          </p:nvSpPr>
          <p:spPr>
            <a:xfrm>
              <a:off x="2316567" y="3931597"/>
              <a:ext cx="1376194" cy="2341606"/>
            </a:xfrm>
            <a:prstGeom prst="rect">
              <a:avLst/>
            </a:prstGeom>
            <a:noFill/>
            <a:ln w="12700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500"/>
                <a:buFont typeface="Arial"/>
                <a:buNone/>
              </a:pPr>
              <a:endParaRPr sz="500" b="1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cxnSp>
          <p:nvCxnSpPr>
            <p:cNvPr id="6317" name="Google Shape;6317;p42"/>
            <p:cNvCxnSpPr/>
            <p:nvPr/>
          </p:nvCxnSpPr>
          <p:spPr>
            <a:xfrm rot="10800000">
              <a:off x="1260998" y="5284076"/>
              <a:ext cx="559" cy="803281"/>
            </a:xfrm>
            <a:prstGeom prst="straightConnector1">
              <a:avLst/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18" name="Google Shape;6318;p42"/>
            <p:cNvCxnSpPr/>
            <p:nvPr/>
          </p:nvCxnSpPr>
          <p:spPr>
            <a:xfrm rot="-5400000">
              <a:off x="539253" y="5465426"/>
              <a:ext cx="803281" cy="440583"/>
            </a:xfrm>
            <a:prstGeom prst="bentConnector3">
              <a:avLst>
                <a:gd name="adj1" fmla="val 50000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19" name="Google Shape;6319;p42"/>
            <p:cNvCxnSpPr/>
            <p:nvPr/>
          </p:nvCxnSpPr>
          <p:spPr>
            <a:xfrm rot="10800000" flipH="1">
              <a:off x="3375987" y="5158333"/>
              <a:ext cx="837409" cy="360680"/>
            </a:xfrm>
            <a:prstGeom prst="bentConnector3">
              <a:avLst>
                <a:gd name="adj1" fmla="val -11485"/>
              </a:avLst>
            </a:prstGeom>
            <a:noFill/>
            <a:ln w="12700" cap="flat" cmpd="sng">
              <a:solidFill>
                <a:srgbClr val="000000"/>
              </a:solidFill>
              <a:prstDash val="dash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20" name="Google Shape;6320;p42"/>
            <p:cNvCxnSpPr/>
            <p:nvPr/>
          </p:nvCxnSpPr>
          <p:spPr>
            <a:xfrm rot="5400000" flipH="1">
              <a:off x="1175443" y="5464904"/>
              <a:ext cx="807897" cy="446242"/>
            </a:xfrm>
            <a:prstGeom prst="bentConnector3">
              <a:avLst>
                <a:gd name="adj1" fmla="val 50000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21" name="Google Shape;6321;p42"/>
            <p:cNvCxnSpPr/>
            <p:nvPr/>
          </p:nvCxnSpPr>
          <p:spPr>
            <a:xfrm>
              <a:off x="1303263" y="5087517"/>
              <a:ext cx="1320032" cy="395143"/>
            </a:xfrm>
            <a:prstGeom prst="bentConnector3">
              <a:avLst>
                <a:gd name="adj1" fmla="val 92519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22" name="Google Shape;6322;p42"/>
            <p:cNvCxnSpPr/>
            <p:nvPr/>
          </p:nvCxnSpPr>
          <p:spPr>
            <a:xfrm rot="10800000" flipH="1">
              <a:off x="1316514" y="4662510"/>
              <a:ext cx="1302449" cy="345949"/>
            </a:xfrm>
            <a:prstGeom prst="bentConnector3">
              <a:avLst>
                <a:gd name="adj1" fmla="val 92429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23" name="Google Shape;6323;p42"/>
            <p:cNvCxnSpPr/>
            <p:nvPr/>
          </p:nvCxnSpPr>
          <p:spPr>
            <a:xfrm rot="10800000" flipH="1">
              <a:off x="2705938" y="5082121"/>
              <a:ext cx="1505003" cy="400539"/>
            </a:xfrm>
            <a:prstGeom prst="bentConnector3">
              <a:avLst>
                <a:gd name="adj1" fmla="val -6098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24" name="Google Shape;6324;p42"/>
            <p:cNvCxnSpPr/>
            <p:nvPr/>
          </p:nvCxnSpPr>
          <p:spPr>
            <a:xfrm>
              <a:off x="3375987" y="4576977"/>
              <a:ext cx="837276" cy="334666"/>
            </a:xfrm>
            <a:prstGeom prst="bentConnector3">
              <a:avLst>
                <a:gd name="adj1" fmla="val -11020"/>
              </a:avLst>
            </a:prstGeom>
            <a:noFill/>
            <a:ln w="12700" cap="flat" cmpd="sng">
              <a:solidFill>
                <a:srgbClr val="000000"/>
              </a:solidFill>
              <a:prstDash val="dash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25" name="Google Shape;6325;p42"/>
            <p:cNvCxnSpPr/>
            <p:nvPr/>
          </p:nvCxnSpPr>
          <p:spPr>
            <a:xfrm rot="10800000">
              <a:off x="2786299" y="5185122"/>
              <a:ext cx="0" cy="294608"/>
            </a:xfrm>
            <a:prstGeom prst="straightConnector1">
              <a:avLst/>
            </a:prstGeom>
            <a:noFill/>
            <a:ln w="9525" cap="flat" cmpd="sng">
              <a:solidFill>
                <a:srgbClr val="000000"/>
              </a:solidFill>
              <a:prstDash val="dash"/>
              <a:round/>
              <a:headEnd type="none" w="sm" len="sm"/>
              <a:tailEnd type="none" w="sm" len="sm"/>
            </a:ln>
          </p:spPr>
        </p:cxnSp>
        <p:cxnSp>
          <p:nvCxnSpPr>
            <p:cNvPr id="6326" name="Google Shape;6326;p42"/>
            <p:cNvCxnSpPr/>
            <p:nvPr/>
          </p:nvCxnSpPr>
          <p:spPr>
            <a:xfrm>
              <a:off x="3252378" y="5185122"/>
              <a:ext cx="0" cy="294608"/>
            </a:xfrm>
            <a:prstGeom prst="straightConnector1">
              <a:avLst/>
            </a:prstGeom>
            <a:noFill/>
            <a:ln w="12700" cap="flat" cmpd="sng">
              <a:solidFill>
                <a:srgbClr val="000000"/>
              </a:solidFill>
              <a:prstDash val="dash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27" name="Google Shape;6327;p42"/>
            <p:cNvCxnSpPr/>
            <p:nvPr/>
          </p:nvCxnSpPr>
          <p:spPr>
            <a:xfrm>
              <a:off x="2786299" y="5185122"/>
              <a:ext cx="470054" cy="0"/>
            </a:xfrm>
            <a:prstGeom prst="straightConnector1">
              <a:avLst/>
            </a:prstGeom>
            <a:noFill/>
            <a:ln w="9525" cap="flat" cmpd="sng">
              <a:solidFill>
                <a:srgbClr val="000000"/>
              </a:solidFill>
              <a:prstDash val="dash"/>
              <a:round/>
              <a:headEnd type="none" w="sm" len="sm"/>
              <a:tailEnd type="none" w="sm" len="sm"/>
            </a:ln>
          </p:spPr>
        </p:cxnSp>
        <p:cxnSp>
          <p:nvCxnSpPr>
            <p:cNvPr id="6328" name="Google Shape;6328;p42"/>
            <p:cNvCxnSpPr/>
            <p:nvPr/>
          </p:nvCxnSpPr>
          <p:spPr>
            <a:xfrm>
              <a:off x="2794349" y="4903113"/>
              <a:ext cx="470054" cy="0"/>
            </a:xfrm>
            <a:prstGeom prst="straightConnector1">
              <a:avLst/>
            </a:prstGeom>
            <a:noFill/>
            <a:ln w="9525" cap="flat" cmpd="sng">
              <a:solidFill>
                <a:srgbClr val="000000"/>
              </a:solidFill>
              <a:prstDash val="dash"/>
              <a:round/>
              <a:headEnd type="none" w="sm" len="sm"/>
              <a:tailEnd type="none" w="sm" len="sm"/>
            </a:ln>
          </p:spPr>
        </p:cxnSp>
        <p:cxnSp>
          <p:nvCxnSpPr>
            <p:cNvPr id="6329" name="Google Shape;6329;p42"/>
            <p:cNvCxnSpPr/>
            <p:nvPr/>
          </p:nvCxnSpPr>
          <p:spPr>
            <a:xfrm rot="10800000">
              <a:off x="3254839" y="4665129"/>
              <a:ext cx="0" cy="233732"/>
            </a:xfrm>
            <a:prstGeom prst="straightConnector1">
              <a:avLst/>
            </a:prstGeom>
            <a:noFill/>
            <a:ln w="12700" cap="flat" cmpd="sng">
              <a:solidFill>
                <a:srgbClr val="000000"/>
              </a:solidFill>
              <a:prstDash val="dash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30" name="Google Shape;6330;p42"/>
            <p:cNvCxnSpPr/>
            <p:nvPr/>
          </p:nvCxnSpPr>
          <p:spPr>
            <a:xfrm rot="10800000">
              <a:off x="2798227" y="4682875"/>
              <a:ext cx="0" cy="199196"/>
            </a:xfrm>
            <a:prstGeom prst="straightConnector1">
              <a:avLst/>
            </a:prstGeom>
            <a:noFill/>
            <a:ln w="9525" cap="flat" cmpd="sng">
              <a:solidFill>
                <a:srgbClr val="000000"/>
              </a:solidFill>
              <a:prstDash val="dash"/>
              <a:round/>
              <a:headEnd type="none" w="sm" len="sm"/>
              <a:tailEnd type="none" w="sm" len="sm"/>
            </a:ln>
          </p:spPr>
        </p:cxnSp>
        <p:cxnSp>
          <p:nvCxnSpPr>
            <p:cNvPr id="6331" name="Google Shape;6331;p42"/>
            <p:cNvCxnSpPr/>
            <p:nvPr/>
          </p:nvCxnSpPr>
          <p:spPr>
            <a:xfrm>
              <a:off x="4715817" y="5114572"/>
              <a:ext cx="829123" cy="365160"/>
            </a:xfrm>
            <a:prstGeom prst="bentConnector3">
              <a:avLst>
                <a:gd name="adj1" fmla="val 88338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32" name="Google Shape;6332;p42"/>
            <p:cNvCxnSpPr/>
            <p:nvPr/>
          </p:nvCxnSpPr>
          <p:spPr>
            <a:xfrm rot="10800000" flipH="1">
              <a:off x="6942826" y="5094644"/>
              <a:ext cx="450691" cy="385090"/>
            </a:xfrm>
            <a:prstGeom prst="bentConnector3">
              <a:avLst>
                <a:gd name="adj1" fmla="val -20929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33" name="Google Shape;6333;p42"/>
            <p:cNvCxnSpPr/>
            <p:nvPr/>
          </p:nvCxnSpPr>
          <p:spPr>
            <a:xfrm rot="10800000" flipH="1">
              <a:off x="4708547" y="4662510"/>
              <a:ext cx="829123" cy="347222"/>
            </a:xfrm>
            <a:prstGeom prst="bentConnector3">
              <a:avLst>
                <a:gd name="adj1" fmla="val 88596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34" name="Google Shape;6334;p42"/>
            <p:cNvCxnSpPr/>
            <p:nvPr/>
          </p:nvCxnSpPr>
          <p:spPr>
            <a:xfrm rot="-5400000" flipH="1">
              <a:off x="6992941" y="4609156"/>
              <a:ext cx="347222" cy="453929"/>
            </a:xfrm>
            <a:prstGeom prst="bentConnector2">
              <a:avLst/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35" name="Google Shape;6335;p42"/>
            <p:cNvCxnSpPr/>
            <p:nvPr/>
          </p:nvCxnSpPr>
          <p:spPr>
            <a:xfrm>
              <a:off x="7850154" y="5097752"/>
              <a:ext cx="450691" cy="381979"/>
            </a:xfrm>
            <a:prstGeom prst="bentConnector3">
              <a:avLst>
                <a:gd name="adj1" fmla="val 78495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36" name="Google Shape;6336;p42"/>
            <p:cNvCxnSpPr/>
            <p:nvPr/>
          </p:nvCxnSpPr>
          <p:spPr>
            <a:xfrm rot="10800000" flipH="1">
              <a:off x="7842757" y="4662509"/>
              <a:ext cx="453783" cy="346970"/>
            </a:xfrm>
            <a:prstGeom prst="bentConnector3">
              <a:avLst>
                <a:gd name="adj1" fmla="val 79342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37" name="Google Shape;6337;p42"/>
            <p:cNvCxnSpPr/>
            <p:nvPr/>
          </p:nvCxnSpPr>
          <p:spPr>
            <a:xfrm rot="-5400000" flipH="1">
              <a:off x="8508996" y="4608904"/>
              <a:ext cx="347222" cy="453929"/>
            </a:xfrm>
            <a:prstGeom prst="bentConnector2">
              <a:avLst/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38" name="Google Shape;6338;p42"/>
            <p:cNvCxnSpPr/>
            <p:nvPr/>
          </p:nvCxnSpPr>
          <p:spPr>
            <a:xfrm rot="10800000" flipH="1">
              <a:off x="8442923" y="5114217"/>
              <a:ext cx="466649" cy="365516"/>
            </a:xfrm>
            <a:prstGeom prst="bentConnector3">
              <a:avLst>
                <a:gd name="adj1" fmla="val -18502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39" name="Google Shape;6339;p42"/>
            <p:cNvCxnSpPr/>
            <p:nvPr/>
          </p:nvCxnSpPr>
          <p:spPr>
            <a:xfrm rot="10800000" flipH="1">
              <a:off x="9286704" y="4670304"/>
              <a:ext cx="453783" cy="346970"/>
            </a:xfrm>
            <a:prstGeom prst="bentConnector3">
              <a:avLst>
                <a:gd name="adj1" fmla="val 79342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40" name="Google Shape;6340;p42"/>
            <p:cNvCxnSpPr/>
            <p:nvPr/>
          </p:nvCxnSpPr>
          <p:spPr>
            <a:xfrm>
              <a:off x="9296434" y="5097752"/>
              <a:ext cx="453783" cy="381978"/>
            </a:xfrm>
            <a:prstGeom prst="bentConnector3">
              <a:avLst>
                <a:gd name="adj1" fmla="val 78301"/>
              </a:avLst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41" name="Google Shape;6341;p42"/>
            <p:cNvCxnSpPr>
              <a:endCxn id="6342" idx="1"/>
            </p:cNvCxnSpPr>
            <p:nvPr/>
          </p:nvCxnSpPr>
          <p:spPr>
            <a:xfrm rot="10800000" flipH="1">
              <a:off x="5713276" y="4429442"/>
              <a:ext cx="271200" cy="3900"/>
            </a:xfrm>
            <a:prstGeom prst="straightConnector1">
              <a:avLst/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43" name="Google Shape;6343;p42"/>
            <p:cNvCxnSpPr>
              <a:stCxn id="6342" idx="3"/>
              <a:endCxn id="6344" idx="1"/>
            </p:cNvCxnSpPr>
            <p:nvPr/>
          </p:nvCxnSpPr>
          <p:spPr>
            <a:xfrm>
              <a:off x="6331948" y="4429442"/>
              <a:ext cx="286800" cy="1500"/>
            </a:xfrm>
            <a:prstGeom prst="straightConnector1">
              <a:avLst/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45" name="Google Shape;6345;p42"/>
            <p:cNvCxnSpPr>
              <a:stCxn id="6346" idx="3"/>
              <a:endCxn id="6347" idx="1"/>
            </p:cNvCxnSpPr>
            <p:nvPr/>
          </p:nvCxnSpPr>
          <p:spPr>
            <a:xfrm>
              <a:off x="5718454" y="5753929"/>
              <a:ext cx="272100" cy="2700"/>
            </a:xfrm>
            <a:prstGeom prst="straightConnector1">
              <a:avLst/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  <p:cxnSp>
          <p:nvCxnSpPr>
            <p:cNvPr id="6348" name="Google Shape;6348;p42"/>
            <p:cNvCxnSpPr>
              <a:endCxn id="6349" idx="1"/>
            </p:cNvCxnSpPr>
            <p:nvPr/>
          </p:nvCxnSpPr>
          <p:spPr>
            <a:xfrm rot="10800000" flipH="1">
              <a:off x="6331935" y="5753831"/>
              <a:ext cx="315300" cy="1500"/>
            </a:xfrm>
            <a:prstGeom prst="straightConnector1">
              <a:avLst/>
            </a:prstGeom>
            <a:noFill/>
            <a:ln w="12700" cap="flat" cmpd="sng">
              <a:solidFill>
                <a:srgbClr val="000000"/>
              </a:solidFill>
              <a:prstDash val="solid"/>
              <a:miter lim="800000"/>
              <a:headEnd type="none" w="sm" len="sm"/>
              <a:tailEnd type="triangle" w="med" len="med"/>
            </a:ln>
          </p:spPr>
        </p:cxnSp>
      </p:grpSp>
      <p:grpSp>
        <p:nvGrpSpPr>
          <p:cNvPr id="6350" name="Google Shape;6350;p42"/>
          <p:cNvGrpSpPr/>
          <p:nvPr/>
        </p:nvGrpSpPr>
        <p:grpSpPr>
          <a:xfrm>
            <a:off x="680635" y="890344"/>
            <a:ext cx="9409482" cy="5523921"/>
            <a:chOff x="583193" y="867484"/>
            <a:chExt cx="9409482" cy="5523921"/>
          </a:xfrm>
        </p:grpSpPr>
        <p:pic>
          <p:nvPicPr>
            <p:cNvPr id="6351" name="Google Shape;6351;p42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3162867" y="871996"/>
              <a:ext cx="346721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2" name="Google Shape;6352;p42"/>
            <p:cNvPicPr preferRelativeResize="0"/>
            <p:nvPr/>
          </p:nvPicPr>
          <p:blipFill rotWithShape="1">
            <a:blip r:embed="rId5">
              <a:alphaModFix/>
            </a:blip>
            <a:srcRect/>
            <a:stretch/>
          </p:blipFill>
          <p:spPr>
            <a:xfrm>
              <a:off x="2526583" y="867484"/>
              <a:ext cx="34737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3" name="Google Shape;6353;p42"/>
            <p:cNvPicPr preferRelativeResize="0"/>
            <p:nvPr/>
          </p:nvPicPr>
          <p:blipFill rotWithShape="1">
            <a:blip r:embed="rId6">
              <a:alphaModFix/>
            </a:blip>
            <a:srcRect l="20666" t="26250" r="20666" b="26251"/>
            <a:stretch/>
          </p:blipFill>
          <p:spPr>
            <a:xfrm>
              <a:off x="6876858" y="875337"/>
              <a:ext cx="46750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4" name="Google Shape;6354;p42"/>
            <p:cNvPicPr preferRelativeResize="0"/>
            <p:nvPr/>
          </p:nvPicPr>
          <p:blipFill rotWithShape="1">
            <a:blip r:embed="rId6">
              <a:alphaModFix/>
            </a:blip>
            <a:srcRect l="20666" t="26250" r="20666" b="26251"/>
            <a:stretch/>
          </p:blipFill>
          <p:spPr>
            <a:xfrm>
              <a:off x="5352033" y="876712"/>
              <a:ext cx="46750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5" name="Google Shape;6355;p42"/>
            <p:cNvPicPr preferRelativeResize="0"/>
            <p:nvPr/>
          </p:nvPicPr>
          <p:blipFill rotWithShape="1">
            <a:blip r:embed="rId6">
              <a:alphaModFix/>
            </a:blip>
            <a:srcRect l="20666" t="26250" r="20666" b="26251"/>
            <a:stretch/>
          </p:blipFill>
          <p:spPr>
            <a:xfrm>
              <a:off x="6876858" y="2199726"/>
              <a:ext cx="46750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6" name="Google Shape;6356;p42"/>
            <p:cNvPicPr preferRelativeResize="0"/>
            <p:nvPr/>
          </p:nvPicPr>
          <p:blipFill rotWithShape="1">
            <a:blip r:embed="rId6">
              <a:alphaModFix/>
            </a:blip>
            <a:srcRect l="20666" t="26250" r="20666" b="26251"/>
            <a:stretch/>
          </p:blipFill>
          <p:spPr>
            <a:xfrm>
              <a:off x="5380496" y="2199726"/>
              <a:ext cx="46750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7" name="Google Shape;6357;p42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3162866" y="2203245"/>
              <a:ext cx="346721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8" name="Google Shape;6358;p42"/>
            <p:cNvPicPr preferRelativeResize="0"/>
            <p:nvPr/>
          </p:nvPicPr>
          <p:blipFill rotWithShape="1">
            <a:blip r:embed="rId5">
              <a:alphaModFix/>
            </a:blip>
            <a:srcRect/>
            <a:stretch/>
          </p:blipFill>
          <p:spPr>
            <a:xfrm>
              <a:off x="2526584" y="2203245"/>
              <a:ext cx="34737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59" name="Google Shape;6359;p42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3162867" y="4275225"/>
              <a:ext cx="346721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60" name="Google Shape;6360;p42"/>
            <p:cNvPicPr preferRelativeResize="0"/>
            <p:nvPr/>
          </p:nvPicPr>
          <p:blipFill rotWithShape="1">
            <a:blip r:embed="rId5">
              <a:alphaModFix/>
            </a:blip>
            <a:srcRect/>
            <a:stretch/>
          </p:blipFill>
          <p:spPr>
            <a:xfrm>
              <a:off x="2526583" y="4270713"/>
              <a:ext cx="34737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61" name="Google Shape;6361;p42"/>
            <p:cNvPicPr preferRelativeResize="0"/>
            <p:nvPr/>
          </p:nvPicPr>
          <p:blipFill rotWithShape="1">
            <a:blip r:embed="rId6">
              <a:alphaModFix/>
            </a:blip>
            <a:srcRect l="20666" t="26250" r="20666" b="26251"/>
            <a:stretch/>
          </p:blipFill>
          <p:spPr>
            <a:xfrm>
              <a:off x="8143597" y="4278566"/>
              <a:ext cx="46750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44" name="Google Shape;6344;p42"/>
            <p:cNvPicPr preferRelativeResize="0"/>
            <p:nvPr/>
          </p:nvPicPr>
          <p:blipFill rotWithShape="1">
            <a:blip r:embed="rId6">
              <a:alphaModFix/>
            </a:blip>
            <a:srcRect l="20666" t="26250" r="20666" b="26251"/>
            <a:stretch/>
          </p:blipFill>
          <p:spPr>
            <a:xfrm>
              <a:off x="6618772" y="4279941"/>
              <a:ext cx="46750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62" name="Google Shape;6362;p42"/>
            <p:cNvPicPr preferRelativeResize="0"/>
            <p:nvPr/>
          </p:nvPicPr>
          <p:blipFill rotWithShape="1">
            <a:blip r:embed="rId6">
              <a:alphaModFix/>
            </a:blip>
            <a:srcRect l="20666" t="26250" r="20666" b="26251"/>
            <a:stretch/>
          </p:blipFill>
          <p:spPr>
            <a:xfrm>
              <a:off x="8143597" y="5602955"/>
              <a:ext cx="46750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49" name="Google Shape;6349;p42"/>
            <p:cNvPicPr preferRelativeResize="0"/>
            <p:nvPr/>
          </p:nvPicPr>
          <p:blipFill rotWithShape="1">
            <a:blip r:embed="rId6">
              <a:alphaModFix/>
            </a:blip>
            <a:srcRect l="20666" t="26250" r="20666" b="26251"/>
            <a:stretch/>
          </p:blipFill>
          <p:spPr>
            <a:xfrm>
              <a:off x="6647235" y="5602955"/>
              <a:ext cx="46750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63" name="Google Shape;6363;p42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3162866" y="5606474"/>
              <a:ext cx="346721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64" name="Google Shape;6364;p42"/>
            <p:cNvPicPr preferRelativeResize="0"/>
            <p:nvPr/>
          </p:nvPicPr>
          <p:blipFill rotWithShape="1">
            <a:blip r:embed="rId5">
              <a:alphaModFix/>
            </a:blip>
            <a:srcRect/>
            <a:stretch/>
          </p:blipFill>
          <p:spPr>
            <a:xfrm>
              <a:off x="2526584" y="5606474"/>
              <a:ext cx="34737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47" name="Google Shape;6347;p42"/>
            <p:cNvPicPr preferRelativeResize="0"/>
            <p:nvPr/>
          </p:nvPicPr>
          <p:blipFill rotWithShape="1">
            <a:blip r:embed="rId7">
              <a:alphaModFix/>
            </a:blip>
            <a:srcRect/>
            <a:stretch/>
          </p:blipFill>
          <p:spPr>
            <a:xfrm>
              <a:off x="5990514" y="5605302"/>
              <a:ext cx="347472" cy="3029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42" name="Google Shape;6342;p42"/>
            <p:cNvPicPr preferRelativeResize="0"/>
            <p:nvPr/>
          </p:nvPicPr>
          <p:blipFill rotWithShape="1">
            <a:blip r:embed="rId7">
              <a:alphaModFix/>
            </a:blip>
            <a:srcRect/>
            <a:stretch/>
          </p:blipFill>
          <p:spPr>
            <a:xfrm>
              <a:off x="5984476" y="4277980"/>
              <a:ext cx="347472" cy="302924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65" name="Google Shape;6365;p42"/>
            <p:cNvPicPr preferRelativeResize="0"/>
            <p:nvPr/>
          </p:nvPicPr>
          <p:blipFill rotWithShape="1">
            <a:blip r:embed="rId8">
              <a:alphaModFix/>
            </a:blip>
            <a:srcRect/>
            <a:stretch/>
          </p:blipFill>
          <p:spPr>
            <a:xfrm>
              <a:off x="5371080" y="4274530"/>
              <a:ext cx="34737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46" name="Google Shape;6346;p42"/>
            <p:cNvPicPr preferRelativeResize="0"/>
            <p:nvPr/>
          </p:nvPicPr>
          <p:blipFill rotWithShape="1">
            <a:blip r:embed="rId8">
              <a:alphaModFix/>
            </a:blip>
            <a:srcRect/>
            <a:stretch/>
          </p:blipFill>
          <p:spPr>
            <a:xfrm>
              <a:off x="5371081" y="5603053"/>
              <a:ext cx="34737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66" name="Google Shape;6366;p42"/>
            <p:cNvPicPr preferRelativeResize="0"/>
            <p:nvPr/>
          </p:nvPicPr>
          <p:blipFill rotWithShape="1">
            <a:blip r:embed="rId9">
              <a:alphaModFix/>
            </a:blip>
            <a:srcRect l="28324" t="15414" r="28323" b="34279"/>
            <a:stretch/>
          </p:blipFill>
          <p:spPr>
            <a:xfrm>
              <a:off x="583193" y="2690377"/>
              <a:ext cx="26403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67" name="Google Shape;6367;p42"/>
            <p:cNvPicPr preferRelativeResize="0"/>
            <p:nvPr/>
          </p:nvPicPr>
          <p:blipFill rotWithShape="1">
            <a:blip r:embed="rId9">
              <a:alphaModFix/>
            </a:blip>
            <a:srcRect l="28324" t="15414" r="28323" b="34279"/>
            <a:stretch/>
          </p:blipFill>
          <p:spPr>
            <a:xfrm>
              <a:off x="1670407" y="2693093"/>
              <a:ext cx="26403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68" name="Google Shape;6368;p42"/>
            <p:cNvPicPr preferRelativeResize="0"/>
            <p:nvPr/>
          </p:nvPicPr>
          <p:blipFill rotWithShape="1">
            <a:blip r:embed="rId10">
              <a:alphaModFix/>
            </a:blip>
            <a:srcRect l="26392" t="20611" r="26392" b="37405"/>
            <a:stretch/>
          </p:blipFill>
          <p:spPr>
            <a:xfrm>
              <a:off x="1011354" y="2690377"/>
              <a:ext cx="48280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69" name="Google Shape;6369;p42"/>
            <p:cNvPicPr preferRelativeResize="0"/>
            <p:nvPr/>
          </p:nvPicPr>
          <p:blipFill rotWithShape="1">
            <a:blip r:embed="rId11">
              <a:alphaModFix/>
            </a:blip>
            <a:srcRect l="26392" t="16461" r="26392" b="35327"/>
            <a:stretch/>
          </p:blipFill>
          <p:spPr>
            <a:xfrm>
              <a:off x="1125458" y="1490917"/>
              <a:ext cx="301752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70" name="Google Shape;6370;p42"/>
            <p:cNvPicPr preferRelativeResize="0"/>
            <p:nvPr/>
          </p:nvPicPr>
          <p:blipFill rotWithShape="1">
            <a:blip r:embed="rId12">
              <a:alphaModFix/>
            </a:blip>
            <a:srcRect l="26392" t="16588" r="26392" b="29952"/>
            <a:stretch/>
          </p:blipFill>
          <p:spPr>
            <a:xfrm>
              <a:off x="4327103" y="1653135"/>
              <a:ext cx="301752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71" name="Google Shape;6371;p42"/>
            <p:cNvPicPr preferRelativeResize="0"/>
            <p:nvPr/>
          </p:nvPicPr>
          <p:blipFill rotWithShape="1">
            <a:blip r:embed="rId13">
              <a:alphaModFix/>
            </a:blip>
            <a:srcRect l="26392" t="16588" r="26392" b="29952"/>
            <a:stretch/>
          </p:blipFill>
          <p:spPr>
            <a:xfrm>
              <a:off x="4330285" y="1336484"/>
              <a:ext cx="301752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72" name="Google Shape;6372;p42"/>
            <p:cNvPicPr preferRelativeResize="0"/>
            <p:nvPr/>
          </p:nvPicPr>
          <p:blipFill rotWithShape="1">
            <a:blip r:embed="rId12">
              <a:alphaModFix/>
            </a:blip>
            <a:srcRect l="26392" t="16588" r="26392" b="29952"/>
            <a:stretch/>
          </p:blipFill>
          <p:spPr>
            <a:xfrm>
              <a:off x="7676052" y="1478842"/>
              <a:ext cx="301752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73" name="Google Shape;6373;p42"/>
            <p:cNvPicPr preferRelativeResize="0"/>
            <p:nvPr/>
          </p:nvPicPr>
          <p:blipFill rotWithShape="1">
            <a:blip r:embed="rId12">
              <a:alphaModFix/>
            </a:blip>
            <a:srcRect l="26392" t="16588" r="26392" b="29952"/>
            <a:stretch/>
          </p:blipFill>
          <p:spPr>
            <a:xfrm>
              <a:off x="6202158" y="1479638"/>
              <a:ext cx="301752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74" name="Google Shape;6374;p42"/>
            <p:cNvPicPr preferRelativeResize="0"/>
            <p:nvPr/>
          </p:nvPicPr>
          <p:blipFill rotWithShape="1">
            <a:blip r:embed="rId14">
              <a:alphaModFix/>
            </a:blip>
            <a:srcRect l="26392" t="16588" r="26392" b="29952"/>
            <a:stretch/>
          </p:blipFill>
          <p:spPr>
            <a:xfrm>
              <a:off x="8380855" y="871731"/>
              <a:ext cx="301752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75" name="Google Shape;6375;p42"/>
            <p:cNvPicPr preferRelativeResize="0"/>
            <p:nvPr/>
          </p:nvPicPr>
          <p:blipFill rotWithShape="1">
            <a:blip r:embed="rId14">
              <a:alphaModFix/>
            </a:blip>
            <a:srcRect l="26392" t="16588" r="26392" b="29952"/>
            <a:stretch/>
          </p:blipFill>
          <p:spPr>
            <a:xfrm>
              <a:off x="8380855" y="2200989"/>
              <a:ext cx="301752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76" name="Google Shape;6376;p42"/>
            <p:cNvPicPr preferRelativeResize="0"/>
            <p:nvPr/>
          </p:nvPicPr>
          <p:blipFill rotWithShape="1">
            <a:blip r:embed="rId9">
              <a:alphaModFix/>
            </a:blip>
            <a:srcRect l="28324" t="15414" r="28323" b="34279"/>
            <a:stretch/>
          </p:blipFill>
          <p:spPr>
            <a:xfrm>
              <a:off x="592733" y="6087357"/>
              <a:ext cx="26403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77" name="Google Shape;6377;p42"/>
            <p:cNvPicPr preferRelativeResize="0"/>
            <p:nvPr/>
          </p:nvPicPr>
          <p:blipFill rotWithShape="1">
            <a:blip r:embed="rId10">
              <a:alphaModFix/>
            </a:blip>
            <a:srcRect l="26392" t="20611" r="26392" b="37405"/>
            <a:stretch/>
          </p:blipFill>
          <p:spPr>
            <a:xfrm>
              <a:off x="1012882" y="6089653"/>
              <a:ext cx="48280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78" name="Google Shape;6378;p42"/>
            <p:cNvPicPr preferRelativeResize="0"/>
            <p:nvPr/>
          </p:nvPicPr>
          <p:blipFill rotWithShape="1">
            <a:blip r:embed="rId9">
              <a:alphaModFix/>
            </a:blip>
            <a:srcRect l="28324" t="15414" r="28323" b="34279"/>
            <a:stretch/>
          </p:blipFill>
          <p:spPr>
            <a:xfrm>
              <a:off x="1671050" y="6086872"/>
              <a:ext cx="264033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79" name="Google Shape;6379;p42"/>
            <p:cNvPicPr preferRelativeResize="0"/>
            <p:nvPr/>
          </p:nvPicPr>
          <p:blipFill rotWithShape="1">
            <a:blip r:embed="rId12">
              <a:alphaModFix/>
            </a:blip>
            <a:srcRect l="26392" t="16588" r="26392" b="29952"/>
            <a:stretch/>
          </p:blipFill>
          <p:spPr>
            <a:xfrm>
              <a:off x="4254067" y="4892245"/>
              <a:ext cx="301752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80" name="Google Shape;6380;p42"/>
            <p:cNvPicPr preferRelativeResize="0"/>
            <p:nvPr/>
          </p:nvPicPr>
          <p:blipFill rotWithShape="1">
            <a:blip r:embed="rId12">
              <a:alphaModFix/>
            </a:blip>
            <a:srcRect l="26392" t="16588" r="26392" b="29952"/>
            <a:stretch/>
          </p:blipFill>
          <p:spPr>
            <a:xfrm>
              <a:off x="7485295" y="4894769"/>
              <a:ext cx="301752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81" name="Google Shape;6381;p42"/>
            <p:cNvPicPr preferRelativeResize="0"/>
            <p:nvPr/>
          </p:nvPicPr>
          <p:blipFill rotWithShape="1">
            <a:blip r:embed="rId12">
              <a:alphaModFix/>
            </a:blip>
            <a:srcRect l="26392" t="16588" r="26392" b="29952"/>
            <a:stretch/>
          </p:blipFill>
          <p:spPr>
            <a:xfrm>
              <a:off x="8971167" y="4896058"/>
              <a:ext cx="301752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82" name="Google Shape;6382;p42"/>
            <p:cNvPicPr preferRelativeResize="0"/>
            <p:nvPr/>
          </p:nvPicPr>
          <p:blipFill rotWithShape="1">
            <a:blip r:embed="rId11">
              <a:alphaModFix/>
            </a:blip>
            <a:srcRect l="26392" t="16461" r="26392" b="35327"/>
            <a:stretch/>
          </p:blipFill>
          <p:spPr>
            <a:xfrm>
              <a:off x="1127328" y="4890443"/>
              <a:ext cx="301752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83" name="Google Shape;6383;p42"/>
            <p:cNvPicPr preferRelativeResize="0"/>
            <p:nvPr/>
          </p:nvPicPr>
          <p:blipFill rotWithShape="1">
            <a:blip r:embed="rId14">
              <a:alphaModFix/>
            </a:blip>
            <a:srcRect l="26392" t="16588" r="26392" b="29952"/>
            <a:stretch/>
          </p:blipFill>
          <p:spPr>
            <a:xfrm>
              <a:off x="9690923" y="4287985"/>
              <a:ext cx="301752" cy="301752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6384" name="Google Shape;6384;p42"/>
            <p:cNvPicPr preferRelativeResize="0"/>
            <p:nvPr/>
          </p:nvPicPr>
          <p:blipFill rotWithShape="1">
            <a:blip r:embed="rId14">
              <a:alphaModFix/>
            </a:blip>
            <a:srcRect l="26392" t="16588" r="26392" b="29952"/>
            <a:stretch/>
          </p:blipFill>
          <p:spPr>
            <a:xfrm>
              <a:off x="9690923" y="5590701"/>
              <a:ext cx="301752" cy="301752"/>
            </a:xfrm>
            <a:prstGeom prst="rect">
              <a:avLst/>
            </a:prstGeom>
            <a:noFill/>
            <a:ln>
              <a:noFill/>
            </a:ln>
          </p:spPr>
        </p:pic>
      </p:grpSp>
    </p:spTree>
  </p:cSld>
  <p:clrMapOvr>
    <a:masterClrMapping/>
  </p:clrMapOvr>
  <p:transition spd="slow">
    <p:wipe dir="r"/>
  </p:transition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3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9" name="Google Shape;6389;p43"/>
          <p:cNvSpPr/>
          <p:nvPr/>
        </p:nvSpPr>
        <p:spPr>
          <a:xfrm>
            <a:off x="60365" y="3481206"/>
            <a:ext cx="10706544" cy="3327017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0" name="Google Shape;6390;p43"/>
          <p:cNvSpPr/>
          <p:nvPr/>
        </p:nvSpPr>
        <p:spPr>
          <a:xfrm>
            <a:off x="60366" y="52047"/>
            <a:ext cx="9345336" cy="3327017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1" name="Google Shape;6391;p43"/>
          <p:cNvSpPr txBox="1"/>
          <p:nvPr/>
        </p:nvSpPr>
        <p:spPr>
          <a:xfrm>
            <a:off x="9817779" y="115833"/>
            <a:ext cx="2141868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600"/>
              <a:buFont typeface="Arial"/>
              <a:buNone/>
            </a:pPr>
            <a:r>
              <a:rPr lang="en-US" sz="1600" b="1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Google Cloud Platform</a:t>
            </a:r>
            <a:endParaRPr/>
          </a:p>
        </p:txBody>
      </p:sp>
      <p:sp>
        <p:nvSpPr>
          <p:cNvPr id="6392" name="Google Shape;6392;p43"/>
          <p:cNvSpPr txBox="1"/>
          <p:nvPr/>
        </p:nvSpPr>
        <p:spPr>
          <a:xfrm>
            <a:off x="9513104" y="775151"/>
            <a:ext cx="2507610" cy="5539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Left: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Google Cloud Platform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IaaS Design with 3-Tier Web Application</a:t>
            </a:r>
            <a:endParaRPr/>
          </a:p>
        </p:txBody>
      </p:sp>
      <p:sp>
        <p:nvSpPr>
          <p:cNvPr id="6393" name="Google Shape;6393;p43"/>
          <p:cNvSpPr txBox="1"/>
          <p:nvPr/>
        </p:nvSpPr>
        <p:spPr>
          <a:xfrm>
            <a:off x="9510834" y="2616548"/>
            <a:ext cx="2283767" cy="73866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25" tIns="0" rIns="9125" bIns="0" anchor="ctr" anchorCtr="1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Below: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Google Cloud Platform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IaaS with Virtual Firewall Design and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200"/>
              <a:buFont typeface="Calibri"/>
              <a:buNone/>
            </a:pPr>
            <a:r>
              <a:rPr lang="en-US" sz="1200" b="0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3-Tier Web Application</a:t>
            </a:r>
            <a:endParaRPr/>
          </a:p>
        </p:txBody>
      </p:sp>
      <p:sp>
        <p:nvSpPr>
          <p:cNvPr id="6394" name="Google Shape;6394;p43"/>
          <p:cNvSpPr/>
          <p:nvPr/>
        </p:nvSpPr>
        <p:spPr>
          <a:xfrm>
            <a:off x="219994" y="3637742"/>
            <a:ext cx="10352755" cy="2830040"/>
          </a:xfrm>
          <a:prstGeom prst="rect">
            <a:avLst/>
          </a:prstGeom>
          <a:solidFill>
            <a:srgbClr val="B3C6E7"/>
          </a:solidFill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5" name="Google Shape;6395;p43"/>
          <p:cNvSpPr/>
          <p:nvPr/>
        </p:nvSpPr>
        <p:spPr>
          <a:xfrm>
            <a:off x="385763" y="3826977"/>
            <a:ext cx="9945687" cy="2479736"/>
          </a:xfrm>
          <a:prstGeom prst="rect">
            <a:avLst/>
          </a:prstGeom>
          <a:solidFill>
            <a:srgbClr val="C4E0B2"/>
          </a:solidFill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6" name="Google Shape;6396;p43"/>
          <p:cNvSpPr/>
          <p:nvPr/>
        </p:nvSpPr>
        <p:spPr>
          <a:xfrm>
            <a:off x="219994" y="205100"/>
            <a:ext cx="8993856" cy="2828671"/>
          </a:xfrm>
          <a:prstGeom prst="rect">
            <a:avLst/>
          </a:prstGeom>
          <a:solidFill>
            <a:srgbClr val="B3C6E7"/>
          </a:solidFill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7" name="Google Shape;6397;p43"/>
          <p:cNvSpPr/>
          <p:nvPr/>
        </p:nvSpPr>
        <p:spPr>
          <a:xfrm>
            <a:off x="385764" y="378943"/>
            <a:ext cx="8665958" cy="2504680"/>
          </a:xfrm>
          <a:prstGeom prst="rect">
            <a:avLst/>
          </a:prstGeom>
          <a:solidFill>
            <a:srgbClr val="C4E0B2"/>
          </a:solidFill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398" name="Google Shape;6398;p43"/>
          <p:cNvSpPr txBox="1"/>
          <p:nvPr/>
        </p:nvSpPr>
        <p:spPr>
          <a:xfrm>
            <a:off x="173876" y="15912"/>
            <a:ext cx="1334085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Google Cloud Platform</a:t>
            </a:r>
            <a:endParaRPr/>
          </a:p>
        </p:txBody>
      </p:sp>
      <p:sp>
        <p:nvSpPr>
          <p:cNvPr id="6399" name="Google Shape;6399;p43"/>
          <p:cNvSpPr txBox="1"/>
          <p:nvPr/>
        </p:nvSpPr>
        <p:spPr>
          <a:xfrm>
            <a:off x="329719" y="178840"/>
            <a:ext cx="104387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Virtual Private Cloud</a:t>
            </a:r>
            <a:endParaRPr/>
          </a:p>
        </p:txBody>
      </p:sp>
      <p:sp>
        <p:nvSpPr>
          <p:cNvPr id="6400" name="Google Shape;6400;p43"/>
          <p:cNvSpPr txBox="1"/>
          <p:nvPr/>
        </p:nvSpPr>
        <p:spPr>
          <a:xfrm>
            <a:off x="180222" y="3426535"/>
            <a:ext cx="1912835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Google Cloud Platform</a:t>
            </a:r>
            <a:endParaRPr/>
          </a:p>
        </p:txBody>
      </p:sp>
      <p:sp>
        <p:nvSpPr>
          <p:cNvPr id="6401" name="Google Shape;6401;p43"/>
          <p:cNvSpPr txBox="1"/>
          <p:nvPr/>
        </p:nvSpPr>
        <p:spPr>
          <a:xfrm>
            <a:off x="455479" y="362623"/>
            <a:ext cx="99258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Region: us-central1</a:t>
            </a:r>
            <a:endParaRPr/>
          </a:p>
        </p:txBody>
      </p:sp>
      <p:sp>
        <p:nvSpPr>
          <p:cNvPr id="6402" name="Google Shape;6402;p43"/>
          <p:cNvSpPr txBox="1"/>
          <p:nvPr/>
        </p:nvSpPr>
        <p:spPr>
          <a:xfrm>
            <a:off x="369018" y="3625704"/>
            <a:ext cx="1043876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Virtual Private Cloud</a:t>
            </a:r>
            <a:endParaRPr/>
          </a:p>
        </p:txBody>
      </p:sp>
      <p:sp>
        <p:nvSpPr>
          <p:cNvPr id="6403" name="Google Shape;6403;p43"/>
          <p:cNvSpPr txBox="1"/>
          <p:nvPr/>
        </p:nvSpPr>
        <p:spPr>
          <a:xfrm>
            <a:off x="482956" y="3812484"/>
            <a:ext cx="992580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Region: us-central1</a:t>
            </a:r>
            <a:endParaRPr/>
          </a:p>
        </p:txBody>
      </p:sp>
      <p:pic>
        <p:nvPicPr>
          <p:cNvPr id="6404" name="Google Shape;6404;p43"/>
          <p:cNvPicPr preferRelativeResize="0"/>
          <p:nvPr/>
        </p:nvPicPr>
        <p:blipFill rotWithShape="1">
          <a:blip r:embed="rId3">
            <a:alphaModFix/>
          </a:blip>
          <a:srcRect l="16940" t="19670" r="19387" b="19669"/>
          <a:stretch/>
        </p:blipFill>
        <p:spPr>
          <a:xfrm>
            <a:off x="70971" y="65116"/>
            <a:ext cx="149023" cy="131828"/>
          </a:xfrm>
          <a:prstGeom prst="rect">
            <a:avLst/>
          </a:prstGeom>
          <a:noFill/>
          <a:ln>
            <a:noFill/>
          </a:ln>
        </p:spPr>
      </p:pic>
      <p:pic>
        <p:nvPicPr>
          <p:cNvPr id="6405" name="Google Shape;6405;p43"/>
          <p:cNvPicPr preferRelativeResize="0"/>
          <p:nvPr/>
        </p:nvPicPr>
        <p:blipFill rotWithShape="1">
          <a:blip r:embed="rId4">
            <a:alphaModFix/>
          </a:blip>
          <a:srcRect l="17143" t="15560" r="19183" b="34933"/>
          <a:stretch/>
        </p:blipFill>
        <p:spPr>
          <a:xfrm>
            <a:off x="250169" y="219801"/>
            <a:ext cx="144714" cy="128016"/>
          </a:xfrm>
          <a:prstGeom prst="rect">
            <a:avLst/>
          </a:prstGeom>
          <a:noFill/>
          <a:ln>
            <a:noFill/>
          </a:ln>
        </p:spPr>
      </p:pic>
      <p:pic>
        <p:nvPicPr>
          <p:cNvPr id="6406" name="Google Shape;6406;p43"/>
          <p:cNvPicPr preferRelativeResize="0"/>
          <p:nvPr/>
        </p:nvPicPr>
        <p:blipFill rotWithShape="1">
          <a:blip r:embed="rId3">
            <a:alphaModFix/>
          </a:blip>
          <a:srcRect l="16940" t="19670" r="19387" b="19669"/>
          <a:stretch/>
        </p:blipFill>
        <p:spPr>
          <a:xfrm>
            <a:off x="72674" y="3506309"/>
            <a:ext cx="149023" cy="131828"/>
          </a:xfrm>
          <a:prstGeom prst="rect">
            <a:avLst/>
          </a:prstGeom>
          <a:noFill/>
          <a:ln>
            <a:noFill/>
          </a:ln>
        </p:spPr>
      </p:pic>
      <p:pic>
        <p:nvPicPr>
          <p:cNvPr id="6407" name="Google Shape;6407;p43"/>
          <p:cNvPicPr preferRelativeResize="0"/>
          <p:nvPr/>
        </p:nvPicPr>
        <p:blipFill rotWithShape="1">
          <a:blip r:embed="rId4">
            <a:alphaModFix/>
          </a:blip>
          <a:srcRect l="17143" t="15560" r="19183" b="34933"/>
          <a:stretch/>
        </p:blipFill>
        <p:spPr>
          <a:xfrm>
            <a:off x="277346" y="3680584"/>
            <a:ext cx="144714" cy="128016"/>
          </a:xfrm>
          <a:prstGeom prst="rect">
            <a:avLst/>
          </a:prstGeom>
          <a:noFill/>
          <a:ln>
            <a:noFill/>
          </a:ln>
        </p:spPr>
      </p:pic>
      <p:sp>
        <p:nvSpPr>
          <p:cNvPr id="6408" name="Google Shape;6408;p43"/>
          <p:cNvSpPr/>
          <p:nvPr/>
        </p:nvSpPr>
        <p:spPr>
          <a:xfrm>
            <a:off x="2229800" y="3889578"/>
            <a:ext cx="8019679" cy="842244"/>
          </a:xfrm>
          <a:prstGeom prst="rect">
            <a:avLst/>
          </a:prstGeom>
          <a:solidFill>
            <a:srgbClr val="FFF2CC"/>
          </a:solidFill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09" name="Google Shape;6409;p43"/>
          <p:cNvSpPr/>
          <p:nvPr/>
        </p:nvSpPr>
        <p:spPr>
          <a:xfrm>
            <a:off x="2223276" y="5211831"/>
            <a:ext cx="8019679" cy="1032229"/>
          </a:xfrm>
          <a:prstGeom prst="rect">
            <a:avLst/>
          </a:prstGeom>
          <a:solidFill>
            <a:srgbClr val="FFF2CC"/>
          </a:solidFill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0" name="Google Shape;6410;p43"/>
          <p:cNvSpPr/>
          <p:nvPr/>
        </p:nvSpPr>
        <p:spPr>
          <a:xfrm>
            <a:off x="2216498" y="474458"/>
            <a:ext cx="6738572" cy="774979"/>
          </a:xfrm>
          <a:prstGeom prst="rect">
            <a:avLst/>
          </a:prstGeom>
          <a:solidFill>
            <a:srgbClr val="FFF2CC"/>
          </a:solidFill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1" name="Google Shape;6411;p43"/>
          <p:cNvSpPr/>
          <p:nvPr/>
        </p:nvSpPr>
        <p:spPr>
          <a:xfrm>
            <a:off x="2229800" y="1862936"/>
            <a:ext cx="6738572" cy="920461"/>
          </a:xfrm>
          <a:prstGeom prst="rect">
            <a:avLst/>
          </a:prstGeom>
          <a:solidFill>
            <a:srgbClr val="FFF2CC"/>
          </a:solidFill>
          <a:ln w="12700" cap="flat" cmpd="sng">
            <a:solidFill>
              <a:srgbClr val="FFFFFF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12" name="Google Shape;6412;p43"/>
          <p:cNvSpPr txBox="1"/>
          <p:nvPr/>
        </p:nvSpPr>
        <p:spPr>
          <a:xfrm>
            <a:off x="2157818" y="431356"/>
            <a:ext cx="885179" cy="2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Zone: us-central1a</a:t>
            </a:r>
            <a:endParaRPr/>
          </a:p>
        </p:txBody>
      </p:sp>
      <p:sp>
        <p:nvSpPr>
          <p:cNvPr id="6413" name="Google Shape;6413;p43"/>
          <p:cNvSpPr txBox="1"/>
          <p:nvPr/>
        </p:nvSpPr>
        <p:spPr>
          <a:xfrm>
            <a:off x="2178496" y="2614334"/>
            <a:ext cx="867545" cy="2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Zone: us-central1b</a:t>
            </a:r>
            <a:endParaRPr/>
          </a:p>
        </p:txBody>
      </p:sp>
      <p:sp>
        <p:nvSpPr>
          <p:cNvPr id="6414" name="Google Shape;6414;p43"/>
          <p:cNvSpPr txBox="1"/>
          <p:nvPr/>
        </p:nvSpPr>
        <p:spPr>
          <a:xfrm>
            <a:off x="2160291" y="3864262"/>
            <a:ext cx="885179" cy="2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Zone: us-central1a</a:t>
            </a:r>
            <a:endParaRPr/>
          </a:p>
        </p:txBody>
      </p:sp>
      <p:sp>
        <p:nvSpPr>
          <p:cNvPr id="6415" name="Google Shape;6415;p43"/>
          <p:cNvSpPr txBox="1"/>
          <p:nvPr/>
        </p:nvSpPr>
        <p:spPr>
          <a:xfrm>
            <a:off x="2172659" y="6059779"/>
            <a:ext cx="867545" cy="2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Zone: us-central1b</a:t>
            </a:r>
            <a:endParaRPr/>
          </a:p>
        </p:txBody>
      </p:sp>
      <p:sp>
        <p:nvSpPr>
          <p:cNvPr id="6416" name="Google Shape;6416;p43"/>
          <p:cNvSpPr txBox="1"/>
          <p:nvPr/>
        </p:nvSpPr>
        <p:spPr>
          <a:xfrm>
            <a:off x="2416610" y="694972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10.22.12.11\24</a:t>
            </a:r>
            <a:endParaRPr/>
          </a:p>
        </p:txBody>
      </p:sp>
      <p:sp>
        <p:nvSpPr>
          <p:cNvPr id="6417" name="Google Shape;6417;p43"/>
          <p:cNvSpPr txBox="1"/>
          <p:nvPr/>
        </p:nvSpPr>
        <p:spPr>
          <a:xfrm>
            <a:off x="2419850" y="2322238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10.22.12.12\24</a:t>
            </a:r>
            <a:endParaRPr/>
          </a:p>
        </p:txBody>
      </p:sp>
      <p:sp>
        <p:nvSpPr>
          <p:cNvPr id="6418" name="Google Shape;6418;p43"/>
          <p:cNvSpPr txBox="1"/>
          <p:nvPr/>
        </p:nvSpPr>
        <p:spPr>
          <a:xfrm>
            <a:off x="3049021" y="694972"/>
            <a:ext cx="570990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10.22.12.21\2</a:t>
            </a:r>
            <a:r>
              <a:rPr lang="en-US" sz="4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4</a:t>
            </a:r>
            <a:endParaRPr/>
          </a:p>
        </p:txBody>
      </p:sp>
      <p:sp>
        <p:nvSpPr>
          <p:cNvPr id="6419" name="Google Shape;6419;p43"/>
          <p:cNvSpPr txBox="1"/>
          <p:nvPr/>
        </p:nvSpPr>
        <p:spPr>
          <a:xfrm>
            <a:off x="3053641" y="2316337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10.22.12.22\24</a:t>
            </a:r>
            <a:endParaRPr/>
          </a:p>
        </p:txBody>
      </p:sp>
      <p:sp>
        <p:nvSpPr>
          <p:cNvPr id="6420" name="Google Shape;6420;p43"/>
          <p:cNvSpPr txBox="1"/>
          <p:nvPr/>
        </p:nvSpPr>
        <p:spPr>
          <a:xfrm>
            <a:off x="5307451" y="700100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10.22.14.11\24</a:t>
            </a:r>
            <a:endParaRPr/>
          </a:p>
        </p:txBody>
      </p:sp>
      <p:sp>
        <p:nvSpPr>
          <p:cNvPr id="6421" name="Google Shape;6421;p43"/>
          <p:cNvSpPr txBox="1"/>
          <p:nvPr/>
        </p:nvSpPr>
        <p:spPr>
          <a:xfrm>
            <a:off x="5318626" y="2326915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10.22.14.12\24</a:t>
            </a:r>
            <a:endParaRPr/>
          </a:p>
        </p:txBody>
      </p:sp>
      <p:sp>
        <p:nvSpPr>
          <p:cNvPr id="6422" name="Google Shape;6422;p43"/>
          <p:cNvSpPr txBox="1"/>
          <p:nvPr/>
        </p:nvSpPr>
        <p:spPr>
          <a:xfrm>
            <a:off x="8256419" y="2322402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10.22.18.12\24</a:t>
            </a:r>
            <a:endParaRPr/>
          </a:p>
        </p:txBody>
      </p:sp>
      <p:sp>
        <p:nvSpPr>
          <p:cNvPr id="6423" name="Google Shape;6423;p43"/>
          <p:cNvSpPr txBox="1"/>
          <p:nvPr/>
        </p:nvSpPr>
        <p:spPr>
          <a:xfrm>
            <a:off x="8283991" y="681720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10.22.18.11\24</a:t>
            </a:r>
            <a:endParaRPr/>
          </a:p>
        </p:txBody>
      </p:sp>
      <p:sp>
        <p:nvSpPr>
          <p:cNvPr id="6424" name="Google Shape;6424;p43"/>
          <p:cNvSpPr txBox="1"/>
          <p:nvPr/>
        </p:nvSpPr>
        <p:spPr>
          <a:xfrm>
            <a:off x="6819162" y="686137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10.22.16.11\24</a:t>
            </a:r>
            <a:endParaRPr/>
          </a:p>
        </p:txBody>
      </p:sp>
      <p:sp>
        <p:nvSpPr>
          <p:cNvPr id="6425" name="Google Shape;6425;p43"/>
          <p:cNvSpPr txBox="1"/>
          <p:nvPr/>
        </p:nvSpPr>
        <p:spPr>
          <a:xfrm>
            <a:off x="6821907" y="2322402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10.22.16.12\24</a:t>
            </a:r>
            <a:endParaRPr/>
          </a:p>
        </p:txBody>
      </p:sp>
      <p:sp>
        <p:nvSpPr>
          <p:cNvPr id="6426" name="Google Shape;6426;p43"/>
          <p:cNvSpPr txBox="1"/>
          <p:nvPr/>
        </p:nvSpPr>
        <p:spPr>
          <a:xfrm>
            <a:off x="2485305" y="2423703"/>
            <a:ext cx="43281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DDOS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RW-vDOS-M5</a:t>
            </a:r>
            <a:endParaRPr/>
          </a:p>
        </p:txBody>
      </p:sp>
      <p:sp>
        <p:nvSpPr>
          <p:cNvPr id="6427" name="Google Shape;6427;p43"/>
          <p:cNvSpPr txBox="1"/>
          <p:nvPr/>
        </p:nvSpPr>
        <p:spPr>
          <a:xfrm>
            <a:off x="3122938" y="2423246"/>
            <a:ext cx="43120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SD-WAN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vEdge or vMX</a:t>
            </a:r>
            <a:endParaRPr/>
          </a:p>
        </p:txBody>
      </p:sp>
      <p:sp>
        <p:nvSpPr>
          <p:cNvPr id="6428" name="Google Shape;6428;p43"/>
          <p:cNvSpPr txBox="1"/>
          <p:nvPr/>
        </p:nvSpPr>
        <p:spPr>
          <a:xfrm>
            <a:off x="8330902" y="2423246"/>
            <a:ext cx="41517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Data Base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Cloud SQL</a:t>
            </a:r>
            <a:endParaRPr/>
          </a:p>
        </p:txBody>
      </p:sp>
      <p:sp>
        <p:nvSpPr>
          <p:cNvPr id="6429" name="Google Shape;6429;p43"/>
          <p:cNvSpPr txBox="1"/>
          <p:nvPr/>
        </p:nvSpPr>
        <p:spPr>
          <a:xfrm>
            <a:off x="5349709" y="2431755"/>
            <a:ext cx="48570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Web Server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n1-standard-16</a:t>
            </a:r>
            <a:endParaRPr/>
          </a:p>
        </p:txBody>
      </p:sp>
      <p:sp>
        <p:nvSpPr>
          <p:cNvPr id="6430" name="Google Shape;6430;p43"/>
          <p:cNvSpPr txBox="1"/>
          <p:nvPr/>
        </p:nvSpPr>
        <p:spPr>
          <a:xfrm>
            <a:off x="6888414" y="2417140"/>
            <a:ext cx="48090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App Server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n1-standard-16</a:t>
            </a:r>
            <a:endParaRPr/>
          </a:p>
        </p:txBody>
      </p:sp>
      <p:sp>
        <p:nvSpPr>
          <p:cNvPr id="6431" name="Google Shape;6431;p43"/>
          <p:cNvSpPr txBox="1"/>
          <p:nvPr/>
        </p:nvSpPr>
        <p:spPr>
          <a:xfrm>
            <a:off x="4249060" y="997905"/>
            <a:ext cx="420307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Cloud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Armor</a:t>
            </a:r>
            <a:endParaRPr/>
          </a:p>
        </p:txBody>
      </p:sp>
      <p:sp>
        <p:nvSpPr>
          <p:cNvPr id="6432" name="Google Shape;6432;p43"/>
          <p:cNvSpPr txBox="1"/>
          <p:nvPr/>
        </p:nvSpPr>
        <p:spPr>
          <a:xfrm>
            <a:off x="4203123" y="1853855"/>
            <a:ext cx="534121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Cloud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Balancing</a:t>
            </a:r>
            <a:endParaRPr/>
          </a:p>
        </p:txBody>
      </p:sp>
      <p:sp>
        <p:nvSpPr>
          <p:cNvPr id="6433" name="Google Shape;6433;p43"/>
          <p:cNvSpPr txBox="1"/>
          <p:nvPr/>
        </p:nvSpPr>
        <p:spPr>
          <a:xfrm>
            <a:off x="6077954" y="1853855"/>
            <a:ext cx="534121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Cloud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Balancing</a:t>
            </a:r>
            <a:endParaRPr/>
          </a:p>
        </p:txBody>
      </p:sp>
      <p:sp>
        <p:nvSpPr>
          <p:cNvPr id="6434" name="Google Shape;6434;p43"/>
          <p:cNvSpPr txBox="1"/>
          <p:nvPr/>
        </p:nvSpPr>
        <p:spPr>
          <a:xfrm>
            <a:off x="7565658" y="1853855"/>
            <a:ext cx="534121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Cloud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Balancing</a:t>
            </a:r>
            <a:endParaRPr/>
          </a:p>
        </p:txBody>
      </p:sp>
      <p:sp>
        <p:nvSpPr>
          <p:cNvPr id="6435" name="Google Shape;6435;p43"/>
          <p:cNvSpPr txBox="1"/>
          <p:nvPr/>
        </p:nvSpPr>
        <p:spPr>
          <a:xfrm>
            <a:off x="1055113" y="4534457"/>
            <a:ext cx="434734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Cloud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Router</a:t>
            </a:r>
            <a:endParaRPr/>
          </a:p>
        </p:txBody>
      </p:sp>
      <p:sp>
        <p:nvSpPr>
          <p:cNvPr id="6436" name="Google Shape;6436;p43"/>
          <p:cNvSpPr txBox="1"/>
          <p:nvPr/>
        </p:nvSpPr>
        <p:spPr>
          <a:xfrm>
            <a:off x="2416610" y="4136089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10.22.12.11\24</a:t>
            </a:r>
            <a:endParaRPr/>
          </a:p>
        </p:txBody>
      </p:sp>
      <p:sp>
        <p:nvSpPr>
          <p:cNvPr id="6437" name="Google Shape;6437;p43"/>
          <p:cNvSpPr txBox="1"/>
          <p:nvPr/>
        </p:nvSpPr>
        <p:spPr>
          <a:xfrm>
            <a:off x="2419850" y="5735699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10.22.12.12\24</a:t>
            </a:r>
            <a:endParaRPr/>
          </a:p>
        </p:txBody>
      </p:sp>
      <p:sp>
        <p:nvSpPr>
          <p:cNvPr id="6438" name="Google Shape;6438;p43"/>
          <p:cNvSpPr txBox="1"/>
          <p:nvPr/>
        </p:nvSpPr>
        <p:spPr>
          <a:xfrm>
            <a:off x="3049021" y="4136089"/>
            <a:ext cx="570990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10.22.12.21\2</a:t>
            </a:r>
            <a:r>
              <a:rPr lang="en-US" sz="4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4</a:t>
            </a:r>
            <a:endParaRPr/>
          </a:p>
        </p:txBody>
      </p:sp>
      <p:sp>
        <p:nvSpPr>
          <p:cNvPr id="6439" name="Google Shape;6439;p43"/>
          <p:cNvSpPr txBox="1"/>
          <p:nvPr/>
        </p:nvSpPr>
        <p:spPr>
          <a:xfrm>
            <a:off x="3053641" y="5729798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10.22.12.22\24</a:t>
            </a:r>
            <a:endParaRPr/>
          </a:p>
        </p:txBody>
      </p:sp>
      <p:sp>
        <p:nvSpPr>
          <p:cNvPr id="6440" name="Google Shape;6440;p43"/>
          <p:cNvSpPr txBox="1"/>
          <p:nvPr/>
        </p:nvSpPr>
        <p:spPr>
          <a:xfrm>
            <a:off x="6574190" y="4141217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10.22.14.11\24</a:t>
            </a:r>
            <a:endParaRPr/>
          </a:p>
        </p:txBody>
      </p:sp>
      <p:sp>
        <p:nvSpPr>
          <p:cNvPr id="6441" name="Google Shape;6441;p43"/>
          <p:cNvSpPr txBox="1"/>
          <p:nvPr/>
        </p:nvSpPr>
        <p:spPr>
          <a:xfrm>
            <a:off x="6585365" y="5740376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10.22.14.12\24</a:t>
            </a:r>
            <a:endParaRPr/>
          </a:p>
        </p:txBody>
      </p:sp>
      <p:sp>
        <p:nvSpPr>
          <p:cNvPr id="6442" name="Google Shape;6442;p43"/>
          <p:cNvSpPr txBox="1"/>
          <p:nvPr/>
        </p:nvSpPr>
        <p:spPr>
          <a:xfrm>
            <a:off x="9523158" y="5735863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10.22.18.12\24</a:t>
            </a:r>
            <a:endParaRPr/>
          </a:p>
        </p:txBody>
      </p:sp>
      <p:sp>
        <p:nvSpPr>
          <p:cNvPr id="6443" name="Google Shape;6443;p43"/>
          <p:cNvSpPr txBox="1"/>
          <p:nvPr/>
        </p:nvSpPr>
        <p:spPr>
          <a:xfrm>
            <a:off x="9550730" y="4122837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10.22.18.11\24</a:t>
            </a:r>
            <a:endParaRPr/>
          </a:p>
        </p:txBody>
      </p:sp>
      <p:sp>
        <p:nvSpPr>
          <p:cNvPr id="6444" name="Google Shape;6444;p43"/>
          <p:cNvSpPr txBox="1"/>
          <p:nvPr/>
        </p:nvSpPr>
        <p:spPr>
          <a:xfrm>
            <a:off x="8085901" y="4127254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10.22.16.11\24</a:t>
            </a:r>
            <a:endParaRPr/>
          </a:p>
        </p:txBody>
      </p:sp>
      <p:sp>
        <p:nvSpPr>
          <p:cNvPr id="6445" name="Google Shape;6445;p43"/>
          <p:cNvSpPr txBox="1"/>
          <p:nvPr/>
        </p:nvSpPr>
        <p:spPr>
          <a:xfrm>
            <a:off x="8088646" y="5735863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10.22.16.12\24</a:t>
            </a:r>
            <a:endParaRPr/>
          </a:p>
        </p:txBody>
      </p:sp>
      <p:sp>
        <p:nvSpPr>
          <p:cNvPr id="6446" name="Google Shape;6446;p43"/>
          <p:cNvSpPr txBox="1"/>
          <p:nvPr/>
        </p:nvSpPr>
        <p:spPr>
          <a:xfrm>
            <a:off x="2485305" y="5837164"/>
            <a:ext cx="43281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DDOS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RW-vDOS-M5</a:t>
            </a:r>
            <a:endParaRPr/>
          </a:p>
        </p:txBody>
      </p:sp>
      <p:sp>
        <p:nvSpPr>
          <p:cNvPr id="6447" name="Google Shape;6447;p43"/>
          <p:cNvSpPr txBox="1"/>
          <p:nvPr/>
        </p:nvSpPr>
        <p:spPr>
          <a:xfrm>
            <a:off x="3122938" y="5836707"/>
            <a:ext cx="43120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SD-WAN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vEdge or vMX</a:t>
            </a:r>
            <a:endParaRPr/>
          </a:p>
        </p:txBody>
      </p:sp>
      <p:sp>
        <p:nvSpPr>
          <p:cNvPr id="6448" name="Google Shape;6448;p43"/>
          <p:cNvSpPr txBox="1"/>
          <p:nvPr/>
        </p:nvSpPr>
        <p:spPr>
          <a:xfrm>
            <a:off x="4136704" y="5197735"/>
            <a:ext cx="558166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Balancers</a:t>
            </a:r>
            <a:endParaRPr/>
          </a:p>
        </p:txBody>
      </p:sp>
      <p:sp>
        <p:nvSpPr>
          <p:cNvPr id="6449" name="Google Shape;6449;p43"/>
          <p:cNvSpPr txBox="1"/>
          <p:nvPr/>
        </p:nvSpPr>
        <p:spPr>
          <a:xfrm>
            <a:off x="5890137" y="5837264"/>
            <a:ext cx="548227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Web App FW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n1-standard-16</a:t>
            </a:r>
            <a:endParaRPr/>
          </a:p>
        </p:txBody>
      </p:sp>
      <p:sp>
        <p:nvSpPr>
          <p:cNvPr id="6450" name="Google Shape;6450;p43"/>
          <p:cNvSpPr txBox="1"/>
          <p:nvPr/>
        </p:nvSpPr>
        <p:spPr>
          <a:xfrm>
            <a:off x="5423173" y="5835685"/>
            <a:ext cx="290144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NG FW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FTDv</a:t>
            </a:r>
            <a:endParaRPr/>
          </a:p>
        </p:txBody>
      </p:sp>
      <p:sp>
        <p:nvSpPr>
          <p:cNvPr id="6451" name="Google Shape;6451;p43"/>
          <p:cNvSpPr txBox="1"/>
          <p:nvPr/>
        </p:nvSpPr>
        <p:spPr>
          <a:xfrm>
            <a:off x="5857913" y="5735699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10.22.14.32\24</a:t>
            </a:r>
            <a:endParaRPr/>
          </a:p>
        </p:txBody>
      </p:sp>
      <p:sp>
        <p:nvSpPr>
          <p:cNvPr id="6452" name="Google Shape;6452;p43"/>
          <p:cNvSpPr txBox="1"/>
          <p:nvPr/>
        </p:nvSpPr>
        <p:spPr>
          <a:xfrm>
            <a:off x="5290223" y="5732184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10.22.14.22\24</a:t>
            </a:r>
            <a:endParaRPr/>
          </a:p>
        </p:txBody>
      </p:sp>
      <p:sp>
        <p:nvSpPr>
          <p:cNvPr id="6453" name="Google Shape;6453;p43"/>
          <p:cNvSpPr txBox="1"/>
          <p:nvPr/>
        </p:nvSpPr>
        <p:spPr>
          <a:xfrm>
            <a:off x="5248969" y="4143379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10.22.14.21\24</a:t>
            </a:r>
            <a:endParaRPr/>
          </a:p>
        </p:txBody>
      </p:sp>
      <p:sp>
        <p:nvSpPr>
          <p:cNvPr id="6454" name="Google Shape;6454;p43"/>
          <p:cNvSpPr txBox="1"/>
          <p:nvPr/>
        </p:nvSpPr>
        <p:spPr>
          <a:xfrm>
            <a:off x="5857913" y="4150054"/>
            <a:ext cx="577402" cy="1692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Calibri"/>
              <a:buNone/>
            </a:pPr>
            <a:r>
              <a:rPr lang="en-US" sz="5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10.22.14.31\24</a:t>
            </a:r>
            <a:endParaRPr/>
          </a:p>
        </p:txBody>
      </p:sp>
      <p:sp>
        <p:nvSpPr>
          <p:cNvPr id="6455" name="Google Shape;6455;p43"/>
          <p:cNvSpPr txBox="1"/>
          <p:nvPr/>
        </p:nvSpPr>
        <p:spPr>
          <a:xfrm>
            <a:off x="479376" y="6526038"/>
            <a:ext cx="566874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Cloud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VPN</a:t>
            </a:r>
            <a:endParaRPr/>
          </a:p>
        </p:txBody>
      </p:sp>
      <p:sp>
        <p:nvSpPr>
          <p:cNvPr id="6456" name="Google Shape;6456;p43"/>
          <p:cNvSpPr txBox="1"/>
          <p:nvPr/>
        </p:nvSpPr>
        <p:spPr>
          <a:xfrm>
            <a:off x="905724" y="6526038"/>
            <a:ext cx="654346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Cloud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Interconnect</a:t>
            </a:r>
            <a:endParaRPr/>
          </a:p>
        </p:txBody>
      </p:sp>
      <p:sp>
        <p:nvSpPr>
          <p:cNvPr id="6457" name="Google Shape;6457;p43"/>
          <p:cNvSpPr txBox="1"/>
          <p:nvPr/>
        </p:nvSpPr>
        <p:spPr>
          <a:xfrm>
            <a:off x="1425091" y="6526038"/>
            <a:ext cx="506870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Internet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Gateway</a:t>
            </a:r>
            <a:endParaRPr/>
          </a:p>
        </p:txBody>
      </p:sp>
      <p:sp>
        <p:nvSpPr>
          <p:cNvPr id="6458" name="Google Shape;6458;p43"/>
          <p:cNvSpPr txBox="1"/>
          <p:nvPr/>
        </p:nvSpPr>
        <p:spPr>
          <a:xfrm>
            <a:off x="7344361" y="5197735"/>
            <a:ext cx="534121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Cloud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Balancing</a:t>
            </a:r>
            <a:endParaRPr/>
          </a:p>
        </p:txBody>
      </p:sp>
      <p:sp>
        <p:nvSpPr>
          <p:cNvPr id="6459" name="Google Shape;6459;p43"/>
          <p:cNvSpPr txBox="1"/>
          <p:nvPr/>
        </p:nvSpPr>
        <p:spPr>
          <a:xfrm>
            <a:off x="8822484" y="5197735"/>
            <a:ext cx="534121" cy="4154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Cloud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Load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Balancing</a:t>
            </a:r>
            <a:endParaRPr/>
          </a:p>
        </p:txBody>
      </p:sp>
      <p:sp>
        <p:nvSpPr>
          <p:cNvPr id="6460" name="Google Shape;6460;p43"/>
          <p:cNvSpPr txBox="1"/>
          <p:nvPr/>
        </p:nvSpPr>
        <p:spPr>
          <a:xfrm>
            <a:off x="9604270" y="5854762"/>
            <a:ext cx="415178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Data Base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Cloud SQL</a:t>
            </a:r>
            <a:endParaRPr/>
          </a:p>
        </p:txBody>
      </p:sp>
      <p:sp>
        <p:nvSpPr>
          <p:cNvPr id="6461" name="Google Shape;6461;p43"/>
          <p:cNvSpPr txBox="1"/>
          <p:nvPr/>
        </p:nvSpPr>
        <p:spPr>
          <a:xfrm>
            <a:off x="8143597" y="5854762"/>
            <a:ext cx="480901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App Server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n1-standard-16</a:t>
            </a:r>
            <a:endParaRPr/>
          </a:p>
        </p:txBody>
      </p:sp>
      <p:sp>
        <p:nvSpPr>
          <p:cNvPr id="6462" name="Google Shape;6462;p43"/>
          <p:cNvSpPr txBox="1"/>
          <p:nvPr/>
        </p:nvSpPr>
        <p:spPr>
          <a:xfrm>
            <a:off x="6631211" y="5860113"/>
            <a:ext cx="485709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Web Server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BF9000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BF9000"/>
                </a:solidFill>
                <a:latin typeface="Calibri"/>
                <a:ea typeface="Calibri"/>
                <a:cs typeface="Calibri"/>
                <a:sym typeface="Calibri"/>
              </a:rPr>
              <a:t>n1-standard-16</a:t>
            </a:r>
            <a:endParaRPr/>
          </a:p>
        </p:txBody>
      </p:sp>
      <p:cxnSp>
        <p:nvCxnSpPr>
          <p:cNvPr id="6463" name="Google Shape;6463;p43"/>
          <p:cNvCxnSpPr/>
          <p:nvPr/>
        </p:nvCxnSpPr>
        <p:spPr>
          <a:xfrm>
            <a:off x="2702509" y="1155672"/>
            <a:ext cx="1508400" cy="329700"/>
          </a:xfrm>
          <a:prstGeom prst="bentConnector3">
            <a:avLst>
              <a:gd name="adj1" fmla="val 187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6464" name="Google Shape;6464;p43"/>
          <p:cNvSpPr/>
          <p:nvPr/>
        </p:nvSpPr>
        <p:spPr>
          <a:xfrm>
            <a:off x="8183272" y="608386"/>
            <a:ext cx="709701" cy="2036258"/>
          </a:xfrm>
          <a:prstGeom prst="rect">
            <a:avLst/>
          </a:prstGeom>
          <a:noFill/>
          <a:ln w="12700" cap="flat" cmpd="sng">
            <a:solidFill>
              <a:srgbClr val="000000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5" name="Google Shape;6465;p43"/>
          <p:cNvSpPr/>
          <p:nvPr/>
        </p:nvSpPr>
        <p:spPr>
          <a:xfrm>
            <a:off x="6755758" y="608386"/>
            <a:ext cx="709701" cy="2036258"/>
          </a:xfrm>
          <a:prstGeom prst="rect">
            <a:avLst/>
          </a:prstGeom>
          <a:noFill/>
          <a:ln w="12700" cap="flat" cmpd="sng">
            <a:solidFill>
              <a:srgbClr val="000000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6" name="Google Shape;6466;p43"/>
          <p:cNvSpPr/>
          <p:nvPr/>
        </p:nvSpPr>
        <p:spPr>
          <a:xfrm>
            <a:off x="5218603" y="608386"/>
            <a:ext cx="709701" cy="2036258"/>
          </a:xfrm>
          <a:prstGeom prst="rect">
            <a:avLst/>
          </a:prstGeom>
          <a:noFill/>
          <a:ln w="12700" cap="flat" cmpd="sng">
            <a:solidFill>
              <a:srgbClr val="000000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67" name="Google Shape;6467;p43"/>
          <p:cNvSpPr/>
          <p:nvPr/>
        </p:nvSpPr>
        <p:spPr>
          <a:xfrm>
            <a:off x="2316567" y="608386"/>
            <a:ext cx="1376194" cy="2036258"/>
          </a:xfrm>
          <a:prstGeom prst="rect">
            <a:avLst/>
          </a:prstGeom>
          <a:noFill/>
          <a:ln w="12700" cap="flat" cmpd="sng">
            <a:solidFill>
              <a:srgbClr val="000000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6468" name="Google Shape;6468;p43"/>
          <p:cNvCxnSpPr/>
          <p:nvPr/>
        </p:nvCxnSpPr>
        <p:spPr>
          <a:xfrm rot="10800000" flipH="1">
            <a:off x="3375987" y="1651575"/>
            <a:ext cx="837300" cy="360600"/>
          </a:xfrm>
          <a:prstGeom prst="bentConnector3">
            <a:avLst>
              <a:gd name="adj1" fmla="val 151"/>
            </a:avLst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469" name="Google Shape;6469;p43"/>
          <p:cNvCxnSpPr/>
          <p:nvPr/>
        </p:nvCxnSpPr>
        <p:spPr>
          <a:xfrm>
            <a:off x="1303263" y="1581928"/>
            <a:ext cx="1320000" cy="395100"/>
          </a:xfrm>
          <a:prstGeom prst="bentConnector3">
            <a:avLst>
              <a:gd name="adj1" fmla="val 99903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470" name="Google Shape;6470;p43"/>
          <p:cNvCxnSpPr/>
          <p:nvPr/>
        </p:nvCxnSpPr>
        <p:spPr>
          <a:xfrm rot="10800000" flipH="1">
            <a:off x="1316514" y="1156970"/>
            <a:ext cx="1302300" cy="345900"/>
          </a:xfrm>
          <a:prstGeom prst="bentConnector3">
            <a:avLst>
              <a:gd name="adj1" fmla="val 99921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471" name="Google Shape;6471;p43"/>
          <p:cNvCxnSpPr/>
          <p:nvPr/>
        </p:nvCxnSpPr>
        <p:spPr>
          <a:xfrm rot="10800000" flipH="1">
            <a:off x="2705938" y="1575322"/>
            <a:ext cx="1505100" cy="400500"/>
          </a:xfrm>
          <a:prstGeom prst="bentConnector3">
            <a:avLst>
              <a:gd name="adj1" fmla="val 377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472" name="Google Shape;6472;p43"/>
          <p:cNvCxnSpPr/>
          <p:nvPr/>
        </p:nvCxnSpPr>
        <p:spPr>
          <a:xfrm>
            <a:off x="3375987" y="1070139"/>
            <a:ext cx="837300" cy="334800"/>
          </a:xfrm>
          <a:prstGeom prst="bentConnector3">
            <a:avLst>
              <a:gd name="adj1" fmla="val 618"/>
            </a:avLst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473" name="Google Shape;6473;p43"/>
          <p:cNvCxnSpPr/>
          <p:nvPr/>
        </p:nvCxnSpPr>
        <p:spPr>
          <a:xfrm rot="10800000">
            <a:off x="2786299" y="1678284"/>
            <a:ext cx="0" cy="294608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474" name="Google Shape;6474;p43"/>
          <p:cNvCxnSpPr/>
          <p:nvPr/>
        </p:nvCxnSpPr>
        <p:spPr>
          <a:xfrm>
            <a:off x="3252378" y="1678284"/>
            <a:ext cx="0" cy="294608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475" name="Google Shape;6475;p43"/>
          <p:cNvCxnSpPr/>
          <p:nvPr/>
        </p:nvCxnSpPr>
        <p:spPr>
          <a:xfrm>
            <a:off x="2786299" y="1678284"/>
            <a:ext cx="470054" cy="0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476" name="Google Shape;6476;p43"/>
          <p:cNvCxnSpPr/>
          <p:nvPr/>
        </p:nvCxnSpPr>
        <p:spPr>
          <a:xfrm>
            <a:off x="2794349" y="1396275"/>
            <a:ext cx="470054" cy="0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477" name="Google Shape;6477;p43"/>
          <p:cNvCxnSpPr/>
          <p:nvPr/>
        </p:nvCxnSpPr>
        <p:spPr>
          <a:xfrm rot="10800000">
            <a:off x="3254839" y="1158291"/>
            <a:ext cx="0" cy="233732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478" name="Google Shape;6478;p43"/>
          <p:cNvCxnSpPr/>
          <p:nvPr/>
        </p:nvCxnSpPr>
        <p:spPr>
          <a:xfrm rot="10800000">
            <a:off x="2798227" y="1176037"/>
            <a:ext cx="0" cy="199196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479" name="Google Shape;6479;p43"/>
          <p:cNvCxnSpPr/>
          <p:nvPr/>
        </p:nvCxnSpPr>
        <p:spPr>
          <a:xfrm>
            <a:off x="4715817" y="1607734"/>
            <a:ext cx="829200" cy="365100"/>
          </a:xfrm>
          <a:prstGeom prst="bentConnector3">
            <a:avLst>
              <a:gd name="adj1" fmla="val 100081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480" name="Google Shape;6480;p43"/>
          <p:cNvCxnSpPr/>
          <p:nvPr/>
        </p:nvCxnSpPr>
        <p:spPr>
          <a:xfrm rot="10800000" flipH="1">
            <a:off x="5676087" y="1587696"/>
            <a:ext cx="450600" cy="385200"/>
          </a:xfrm>
          <a:prstGeom prst="bentConnector3">
            <a:avLst>
              <a:gd name="adj1" fmla="val 692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481" name="Google Shape;6481;p43"/>
          <p:cNvCxnSpPr/>
          <p:nvPr/>
        </p:nvCxnSpPr>
        <p:spPr>
          <a:xfrm rot="10800000" flipH="1">
            <a:off x="4708547" y="1155794"/>
            <a:ext cx="829200" cy="347100"/>
          </a:xfrm>
          <a:prstGeom prst="bentConnector3">
            <a:avLst>
              <a:gd name="adj1" fmla="val 100339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482" name="Google Shape;6482;p43"/>
          <p:cNvCxnSpPr/>
          <p:nvPr/>
        </p:nvCxnSpPr>
        <p:spPr>
          <a:xfrm>
            <a:off x="5672848" y="1155671"/>
            <a:ext cx="453900" cy="347100"/>
          </a:xfrm>
          <a:prstGeom prst="bentConnector2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483" name="Google Shape;6483;p43"/>
          <p:cNvCxnSpPr/>
          <p:nvPr/>
        </p:nvCxnSpPr>
        <p:spPr>
          <a:xfrm>
            <a:off x="6583415" y="1590914"/>
            <a:ext cx="450600" cy="381900"/>
          </a:xfrm>
          <a:prstGeom prst="bentConnector3">
            <a:avLst>
              <a:gd name="adj1" fmla="val 100136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484" name="Google Shape;6484;p43"/>
          <p:cNvCxnSpPr/>
          <p:nvPr/>
        </p:nvCxnSpPr>
        <p:spPr>
          <a:xfrm rot="10800000" flipH="1">
            <a:off x="6576018" y="1155541"/>
            <a:ext cx="453900" cy="347100"/>
          </a:xfrm>
          <a:prstGeom prst="bentConnector3">
            <a:avLst>
              <a:gd name="adj1" fmla="val 100789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485" name="Google Shape;6485;p43"/>
          <p:cNvCxnSpPr/>
          <p:nvPr/>
        </p:nvCxnSpPr>
        <p:spPr>
          <a:xfrm>
            <a:off x="7188903" y="1155420"/>
            <a:ext cx="453900" cy="347100"/>
          </a:xfrm>
          <a:prstGeom prst="bentConnector2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486" name="Google Shape;6486;p43"/>
          <p:cNvCxnSpPr/>
          <p:nvPr/>
        </p:nvCxnSpPr>
        <p:spPr>
          <a:xfrm rot="10800000" flipH="1">
            <a:off x="7176184" y="1607495"/>
            <a:ext cx="466500" cy="365400"/>
          </a:xfrm>
          <a:prstGeom prst="bentConnector3">
            <a:avLst>
              <a:gd name="adj1" fmla="val 2380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487" name="Google Shape;6487;p43"/>
          <p:cNvCxnSpPr/>
          <p:nvPr/>
        </p:nvCxnSpPr>
        <p:spPr>
          <a:xfrm rot="10800000" flipH="1">
            <a:off x="8019965" y="1163336"/>
            <a:ext cx="453900" cy="347100"/>
          </a:xfrm>
          <a:prstGeom prst="bentConnector3">
            <a:avLst>
              <a:gd name="adj1" fmla="val 100789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488" name="Google Shape;6488;p43"/>
          <p:cNvCxnSpPr/>
          <p:nvPr/>
        </p:nvCxnSpPr>
        <p:spPr>
          <a:xfrm>
            <a:off x="8029695" y="1590914"/>
            <a:ext cx="453900" cy="381900"/>
          </a:xfrm>
          <a:prstGeom prst="bentConnector3">
            <a:avLst>
              <a:gd name="adj1" fmla="val 99748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489" name="Google Shape;6489;p43"/>
          <p:cNvCxnSpPr/>
          <p:nvPr/>
        </p:nvCxnSpPr>
        <p:spPr>
          <a:xfrm rot="10800000">
            <a:off x="8609692" y="1160306"/>
            <a:ext cx="0" cy="810920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6490" name="Google Shape;6490;p43"/>
          <p:cNvSpPr txBox="1"/>
          <p:nvPr/>
        </p:nvSpPr>
        <p:spPr>
          <a:xfrm>
            <a:off x="5653753" y="913079"/>
            <a:ext cx="234360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30A0"/>
              </a:buClr>
              <a:buSzPts val="200"/>
              <a:buFont typeface="Calibri"/>
              <a:buNone/>
            </a:pPr>
            <a:r>
              <a:rPr lang="en-US" sz="200" b="0" i="0" u="none" strike="noStrike" cap="none">
                <a:solidFill>
                  <a:srgbClr val="7030A0"/>
                </a:solidFill>
                <a:latin typeface="Calibri"/>
                <a:ea typeface="Calibri"/>
                <a:cs typeface="Calibri"/>
                <a:sym typeface="Calibri"/>
              </a:rPr>
              <a:t>AMP</a:t>
            </a:r>
            <a:endParaRPr/>
          </a:p>
        </p:txBody>
      </p:sp>
      <p:sp>
        <p:nvSpPr>
          <p:cNvPr id="6491" name="Google Shape;6491;p43"/>
          <p:cNvSpPr txBox="1"/>
          <p:nvPr/>
        </p:nvSpPr>
        <p:spPr>
          <a:xfrm>
            <a:off x="5225162" y="912417"/>
            <a:ext cx="280847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30A0"/>
              </a:buClr>
              <a:buSzPts val="200"/>
              <a:buFont typeface="Calibri"/>
              <a:buNone/>
            </a:pPr>
            <a:r>
              <a:rPr lang="en-US" sz="200" b="0" i="0" u="none" strike="noStrike" cap="none">
                <a:solidFill>
                  <a:srgbClr val="7030A0"/>
                </a:solidFill>
                <a:latin typeface="Calibri"/>
                <a:ea typeface="Calibri"/>
                <a:cs typeface="Calibri"/>
                <a:sym typeface="Calibri"/>
              </a:rPr>
              <a:t>Tetration</a:t>
            </a:r>
            <a:endParaRPr/>
          </a:p>
        </p:txBody>
      </p:sp>
      <p:cxnSp>
        <p:nvCxnSpPr>
          <p:cNvPr id="6492" name="Google Shape;6492;p43"/>
          <p:cNvCxnSpPr/>
          <p:nvPr/>
        </p:nvCxnSpPr>
        <p:spPr>
          <a:xfrm>
            <a:off x="2702509" y="4596398"/>
            <a:ext cx="1508400" cy="329700"/>
          </a:xfrm>
          <a:prstGeom prst="bentConnector3">
            <a:avLst>
              <a:gd name="adj1" fmla="val 187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6493" name="Google Shape;6493;p43"/>
          <p:cNvSpPr/>
          <p:nvPr/>
        </p:nvSpPr>
        <p:spPr>
          <a:xfrm>
            <a:off x="9450012" y="4064317"/>
            <a:ext cx="709701" cy="2024941"/>
          </a:xfrm>
          <a:prstGeom prst="rect">
            <a:avLst/>
          </a:prstGeom>
          <a:noFill/>
          <a:ln w="12700" cap="flat" cmpd="sng">
            <a:solidFill>
              <a:srgbClr val="000000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94" name="Google Shape;6494;p43"/>
          <p:cNvSpPr/>
          <p:nvPr/>
        </p:nvSpPr>
        <p:spPr>
          <a:xfrm>
            <a:off x="8006548" y="4064317"/>
            <a:ext cx="709701" cy="2024941"/>
          </a:xfrm>
          <a:prstGeom prst="rect">
            <a:avLst/>
          </a:prstGeom>
          <a:noFill/>
          <a:ln w="12700" cap="flat" cmpd="sng">
            <a:solidFill>
              <a:srgbClr val="000000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95" name="Google Shape;6495;p43"/>
          <p:cNvSpPr/>
          <p:nvPr/>
        </p:nvSpPr>
        <p:spPr>
          <a:xfrm>
            <a:off x="5251970" y="4064316"/>
            <a:ext cx="1943074" cy="2024941"/>
          </a:xfrm>
          <a:prstGeom prst="rect">
            <a:avLst/>
          </a:prstGeom>
          <a:noFill/>
          <a:ln w="12700" cap="flat" cmpd="sng">
            <a:solidFill>
              <a:srgbClr val="000000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6496" name="Google Shape;6496;p43"/>
          <p:cNvSpPr/>
          <p:nvPr/>
        </p:nvSpPr>
        <p:spPr>
          <a:xfrm>
            <a:off x="2316567" y="4064316"/>
            <a:ext cx="1376194" cy="2024942"/>
          </a:xfrm>
          <a:prstGeom prst="rect">
            <a:avLst/>
          </a:prstGeom>
          <a:noFill/>
          <a:ln w="12700" cap="flat" cmpd="sng">
            <a:solidFill>
              <a:srgbClr val="000000"/>
            </a:solidFill>
            <a:prstDash val="dot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500"/>
              <a:buFont typeface="Arial"/>
              <a:buNone/>
            </a:pPr>
            <a:endParaRPr sz="500" b="1" i="0" u="none" strike="noStrike" cap="none">
              <a:solidFill>
                <a:srgbClr val="000000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cxnSp>
        <p:nvCxnSpPr>
          <p:cNvPr id="6497" name="Google Shape;6497;p43"/>
          <p:cNvCxnSpPr>
            <a:stCxn id="6498" idx="0"/>
            <a:endCxn id="6499" idx="2"/>
          </p:cNvCxnSpPr>
          <p:nvPr/>
        </p:nvCxnSpPr>
        <p:spPr>
          <a:xfrm rot="10800000">
            <a:off x="1237496" y="5127971"/>
            <a:ext cx="0" cy="1139100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00" name="Google Shape;6500;p43"/>
          <p:cNvCxnSpPr>
            <a:stCxn id="6501" idx="0"/>
          </p:cNvCxnSpPr>
          <p:nvPr/>
        </p:nvCxnSpPr>
        <p:spPr>
          <a:xfrm rot="-5400000">
            <a:off x="392730" y="5513321"/>
            <a:ext cx="1139700" cy="367800"/>
          </a:xfrm>
          <a:prstGeom prst="bentConnector3">
            <a:avLst>
              <a:gd name="adj1" fmla="val 50001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02" name="Google Shape;6502;p43"/>
          <p:cNvCxnSpPr/>
          <p:nvPr/>
        </p:nvCxnSpPr>
        <p:spPr>
          <a:xfrm rot="10800000" flipH="1">
            <a:off x="3375987" y="5092301"/>
            <a:ext cx="837300" cy="360600"/>
          </a:xfrm>
          <a:prstGeom prst="bentConnector3">
            <a:avLst>
              <a:gd name="adj1" fmla="val 151"/>
            </a:avLst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503" name="Google Shape;6503;p43"/>
          <p:cNvCxnSpPr>
            <a:stCxn id="6504" idx="0"/>
          </p:cNvCxnSpPr>
          <p:nvPr/>
        </p:nvCxnSpPr>
        <p:spPr>
          <a:xfrm rot="5400000" flipH="1">
            <a:off x="932743" y="5519771"/>
            <a:ext cx="1139700" cy="354900"/>
          </a:xfrm>
          <a:prstGeom prst="bentConnector3">
            <a:avLst>
              <a:gd name="adj1" fmla="val 50001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05" name="Google Shape;6505;p43"/>
          <p:cNvCxnSpPr/>
          <p:nvPr/>
        </p:nvCxnSpPr>
        <p:spPr>
          <a:xfrm>
            <a:off x="1303263" y="5021405"/>
            <a:ext cx="1320000" cy="395100"/>
          </a:xfrm>
          <a:prstGeom prst="bentConnector3">
            <a:avLst>
              <a:gd name="adj1" fmla="val 99903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06" name="Google Shape;6506;p43"/>
          <p:cNvCxnSpPr/>
          <p:nvPr/>
        </p:nvCxnSpPr>
        <p:spPr>
          <a:xfrm rot="10800000" flipH="1">
            <a:off x="1316514" y="4596447"/>
            <a:ext cx="1302300" cy="345900"/>
          </a:xfrm>
          <a:prstGeom prst="bentConnector3">
            <a:avLst>
              <a:gd name="adj1" fmla="val 99921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07" name="Google Shape;6507;p43"/>
          <p:cNvCxnSpPr/>
          <p:nvPr/>
        </p:nvCxnSpPr>
        <p:spPr>
          <a:xfrm rot="10800000" flipH="1">
            <a:off x="2705938" y="5016048"/>
            <a:ext cx="1505100" cy="400500"/>
          </a:xfrm>
          <a:prstGeom prst="bentConnector3">
            <a:avLst>
              <a:gd name="adj1" fmla="val 377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08" name="Google Shape;6508;p43"/>
          <p:cNvCxnSpPr/>
          <p:nvPr/>
        </p:nvCxnSpPr>
        <p:spPr>
          <a:xfrm>
            <a:off x="3375987" y="4510865"/>
            <a:ext cx="837300" cy="334800"/>
          </a:xfrm>
          <a:prstGeom prst="bentConnector3">
            <a:avLst>
              <a:gd name="adj1" fmla="val 618"/>
            </a:avLst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509" name="Google Shape;6509;p43"/>
          <p:cNvCxnSpPr/>
          <p:nvPr/>
        </p:nvCxnSpPr>
        <p:spPr>
          <a:xfrm rot="10800000">
            <a:off x="2786299" y="5119010"/>
            <a:ext cx="0" cy="294608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510" name="Google Shape;6510;p43"/>
          <p:cNvCxnSpPr/>
          <p:nvPr/>
        </p:nvCxnSpPr>
        <p:spPr>
          <a:xfrm>
            <a:off x="3252378" y="5119010"/>
            <a:ext cx="0" cy="294608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511" name="Google Shape;6511;p43"/>
          <p:cNvCxnSpPr/>
          <p:nvPr/>
        </p:nvCxnSpPr>
        <p:spPr>
          <a:xfrm>
            <a:off x="2786299" y="5119010"/>
            <a:ext cx="470054" cy="0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512" name="Google Shape;6512;p43"/>
          <p:cNvCxnSpPr/>
          <p:nvPr/>
        </p:nvCxnSpPr>
        <p:spPr>
          <a:xfrm>
            <a:off x="2794349" y="4837001"/>
            <a:ext cx="470054" cy="0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513" name="Google Shape;6513;p43"/>
          <p:cNvCxnSpPr/>
          <p:nvPr/>
        </p:nvCxnSpPr>
        <p:spPr>
          <a:xfrm rot="10800000">
            <a:off x="3254839" y="4599017"/>
            <a:ext cx="0" cy="233732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dash"/>
            <a:miter lim="800000"/>
            <a:headEnd type="none" w="sm" len="sm"/>
            <a:tailEnd type="triangle" w="med" len="med"/>
          </a:ln>
        </p:spPr>
      </p:cxnSp>
      <p:cxnSp>
        <p:nvCxnSpPr>
          <p:cNvPr id="6514" name="Google Shape;6514;p43"/>
          <p:cNvCxnSpPr/>
          <p:nvPr/>
        </p:nvCxnSpPr>
        <p:spPr>
          <a:xfrm rot="10800000">
            <a:off x="2798227" y="4616763"/>
            <a:ext cx="0" cy="199196"/>
          </a:xfrm>
          <a:prstGeom prst="straightConnector1">
            <a:avLst/>
          </a:prstGeom>
          <a:noFill/>
          <a:ln w="9525" cap="flat" cmpd="sng">
            <a:solidFill>
              <a:srgbClr val="000000"/>
            </a:solidFill>
            <a:prstDash val="dash"/>
            <a:round/>
            <a:headEnd type="none" w="sm" len="sm"/>
            <a:tailEnd type="none" w="sm" len="sm"/>
          </a:ln>
        </p:spPr>
      </p:cxnSp>
      <p:cxnSp>
        <p:nvCxnSpPr>
          <p:cNvPr id="6515" name="Google Shape;6515;p43"/>
          <p:cNvCxnSpPr/>
          <p:nvPr/>
        </p:nvCxnSpPr>
        <p:spPr>
          <a:xfrm>
            <a:off x="4715817" y="5048460"/>
            <a:ext cx="829200" cy="365100"/>
          </a:xfrm>
          <a:prstGeom prst="bentConnector3">
            <a:avLst>
              <a:gd name="adj1" fmla="val 100081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16" name="Google Shape;6516;p43"/>
          <p:cNvCxnSpPr/>
          <p:nvPr/>
        </p:nvCxnSpPr>
        <p:spPr>
          <a:xfrm rot="10800000" flipH="1">
            <a:off x="6942826" y="5028422"/>
            <a:ext cx="450600" cy="385200"/>
          </a:xfrm>
          <a:prstGeom prst="bentConnector3">
            <a:avLst>
              <a:gd name="adj1" fmla="val 692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17" name="Google Shape;6517;p43"/>
          <p:cNvCxnSpPr/>
          <p:nvPr/>
        </p:nvCxnSpPr>
        <p:spPr>
          <a:xfrm rot="10800000" flipH="1">
            <a:off x="4708547" y="4596520"/>
            <a:ext cx="829200" cy="347100"/>
          </a:xfrm>
          <a:prstGeom prst="bentConnector3">
            <a:avLst>
              <a:gd name="adj1" fmla="val 100339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18" name="Google Shape;6518;p43"/>
          <p:cNvCxnSpPr/>
          <p:nvPr/>
        </p:nvCxnSpPr>
        <p:spPr>
          <a:xfrm>
            <a:off x="6939588" y="4596398"/>
            <a:ext cx="453900" cy="347100"/>
          </a:xfrm>
          <a:prstGeom prst="bentConnector2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19" name="Google Shape;6519;p43"/>
          <p:cNvCxnSpPr/>
          <p:nvPr/>
        </p:nvCxnSpPr>
        <p:spPr>
          <a:xfrm>
            <a:off x="7850154" y="5031640"/>
            <a:ext cx="450600" cy="381900"/>
          </a:xfrm>
          <a:prstGeom prst="bentConnector3">
            <a:avLst>
              <a:gd name="adj1" fmla="val 100136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20" name="Google Shape;6520;p43"/>
          <p:cNvCxnSpPr/>
          <p:nvPr/>
        </p:nvCxnSpPr>
        <p:spPr>
          <a:xfrm rot="10800000" flipH="1">
            <a:off x="7842757" y="4596267"/>
            <a:ext cx="453900" cy="347100"/>
          </a:xfrm>
          <a:prstGeom prst="bentConnector3">
            <a:avLst>
              <a:gd name="adj1" fmla="val 100789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21" name="Google Shape;6521;p43"/>
          <p:cNvCxnSpPr/>
          <p:nvPr/>
        </p:nvCxnSpPr>
        <p:spPr>
          <a:xfrm>
            <a:off x="8455642" y="4596145"/>
            <a:ext cx="453900" cy="347100"/>
          </a:xfrm>
          <a:prstGeom prst="bentConnector2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22" name="Google Shape;6522;p43"/>
          <p:cNvCxnSpPr/>
          <p:nvPr/>
        </p:nvCxnSpPr>
        <p:spPr>
          <a:xfrm rot="10800000" flipH="1">
            <a:off x="8442923" y="5048221"/>
            <a:ext cx="466500" cy="365400"/>
          </a:xfrm>
          <a:prstGeom prst="bentConnector3">
            <a:avLst>
              <a:gd name="adj1" fmla="val 2380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23" name="Google Shape;6523;p43"/>
          <p:cNvCxnSpPr/>
          <p:nvPr/>
        </p:nvCxnSpPr>
        <p:spPr>
          <a:xfrm rot="10800000" flipH="1">
            <a:off x="9286704" y="4604062"/>
            <a:ext cx="453900" cy="347100"/>
          </a:xfrm>
          <a:prstGeom prst="bentConnector3">
            <a:avLst>
              <a:gd name="adj1" fmla="val 100789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24" name="Google Shape;6524;p43"/>
          <p:cNvCxnSpPr/>
          <p:nvPr/>
        </p:nvCxnSpPr>
        <p:spPr>
          <a:xfrm>
            <a:off x="9296434" y="5031640"/>
            <a:ext cx="453900" cy="381900"/>
          </a:xfrm>
          <a:prstGeom prst="bentConnector3">
            <a:avLst>
              <a:gd name="adj1" fmla="val 99748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25" name="Google Shape;6525;p43"/>
          <p:cNvCxnSpPr/>
          <p:nvPr/>
        </p:nvCxnSpPr>
        <p:spPr>
          <a:xfrm rot="10800000">
            <a:off x="9876431" y="4601032"/>
            <a:ext cx="0" cy="810920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6526" name="Google Shape;6526;p43"/>
          <p:cNvSpPr txBox="1"/>
          <p:nvPr/>
        </p:nvSpPr>
        <p:spPr>
          <a:xfrm>
            <a:off x="6920492" y="4354196"/>
            <a:ext cx="234360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30A0"/>
              </a:buClr>
              <a:buSzPts val="200"/>
              <a:buFont typeface="Calibri"/>
              <a:buNone/>
            </a:pPr>
            <a:r>
              <a:rPr lang="en-US" sz="200" b="0" i="0" u="none" strike="noStrike" cap="none">
                <a:solidFill>
                  <a:srgbClr val="7030A0"/>
                </a:solidFill>
                <a:latin typeface="Calibri"/>
                <a:ea typeface="Calibri"/>
                <a:cs typeface="Calibri"/>
                <a:sym typeface="Calibri"/>
              </a:rPr>
              <a:t>AMP</a:t>
            </a:r>
            <a:endParaRPr/>
          </a:p>
        </p:txBody>
      </p:sp>
      <p:sp>
        <p:nvSpPr>
          <p:cNvPr id="6527" name="Google Shape;6527;p43"/>
          <p:cNvSpPr txBox="1"/>
          <p:nvPr/>
        </p:nvSpPr>
        <p:spPr>
          <a:xfrm>
            <a:off x="6491901" y="4353534"/>
            <a:ext cx="280847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30A0"/>
              </a:buClr>
              <a:buSzPts val="200"/>
              <a:buFont typeface="Calibri"/>
              <a:buNone/>
            </a:pPr>
            <a:r>
              <a:rPr lang="en-US" sz="200" b="0" i="0" u="none" strike="noStrike" cap="none">
                <a:solidFill>
                  <a:srgbClr val="7030A0"/>
                </a:solidFill>
                <a:latin typeface="Calibri"/>
                <a:ea typeface="Calibri"/>
                <a:cs typeface="Calibri"/>
                <a:sym typeface="Calibri"/>
              </a:rPr>
              <a:t>Tetration</a:t>
            </a:r>
            <a:endParaRPr/>
          </a:p>
        </p:txBody>
      </p:sp>
      <p:cxnSp>
        <p:nvCxnSpPr>
          <p:cNvPr id="6528" name="Google Shape;6528;p43"/>
          <p:cNvCxnSpPr>
            <a:endCxn id="6529" idx="1"/>
          </p:cNvCxnSpPr>
          <p:nvPr/>
        </p:nvCxnSpPr>
        <p:spPr>
          <a:xfrm rot="10800000" flipH="1">
            <a:off x="5713276" y="4433571"/>
            <a:ext cx="271200" cy="3900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30" name="Google Shape;6530;p43"/>
          <p:cNvCxnSpPr>
            <a:stCxn id="6529" idx="3"/>
            <a:endCxn id="6531" idx="1"/>
          </p:cNvCxnSpPr>
          <p:nvPr/>
        </p:nvCxnSpPr>
        <p:spPr>
          <a:xfrm>
            <a:off x="6331948" y="4433571"/>
            <a:ext cx="286800" cy="1500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32" name="Google Shape;6532;p43"/>
          <p:cNvCxnSpPr>
            <a:stCxn id="6533" idx="3"/>
            <a:endCxn id="6534" idx="1"/>
          </p:cNvCxnSpPr>
          <p:nvPr/>
        </p:nvCxnSpPr>
        <p:spPr>
          <a:xfrm>
            <a:off x="5718454" y="5593771"/>
            <a:ext cx="272100" cy="2700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35" name="Google Shape;6535;p43"/>
          <p:cNvCxnSpPr>
            <a:endCxn id="6536" idx="1"/>
          </p:cNvCxnSpPr>
          <p:nvPr/>
        </p:nvCxnSpPr>
        <p:spPr>
          <a:xfrm rot="10800000" flipH="1">
            <a:off x="6331935" y="5593673"/>
            <a:ext cx="315300" cy="1500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sp>
        <p:nvSpPr>
          <p:cNvPr id="6537" name="Google Shape;6537;p43"/>
          <p:cNvSpPr txBox="1"/>
          <p:nvPr/>
        </p:nvSpPr>
        <p:spPr>
          <a:xfrm>
            <a:off x="2318658" y="565274"/>
            <a:ext cx="506870" cy="2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Subnet 1</a:t>
            </a:r>
            <a:endParaRPr/>
          </a:p>
        </p:txBody>
      </p:sp>
      <p:sp>
        <p:nvSpPr>
          <p:cNvPr id="6538" name="Google Shape;6538;p43"/>
          <p:cNvSpPr txBox="1"/>
          <p:nvPr/>
        </p:nvSpPr>
        <p:spPr>
          <a:xfrm>
            <a:off x="5191043" y="568082"/>
            <a:ext cx="506870" cy="2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Subnet 2</a:t>
            </a:r>
            <a:endParaRPr/>
          </a:p>
        </p:txBody>
      </p:sp>
      <p:sp>
        <p:nvSpPr>
          <p:cNvPr id="6539" name="Google Shape;6539;p43"/>
          <p:cNvSpPr txBox="1"/>
          <p:nvPr/>
        </p:nvSpPr>
        <p:spPr>
          <a:xfrm>
            <a:off x="6712307" y="569851"/>
            <a:ext cx="506870" cy="2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Subnet 3</a:t>
            </a:r>
            <a:endParaRPr/>
          </a:p>
        </p:txBody>
      </p:sp>
      <p:sp>
        <p:nvSpPr>
          <p:cNvPr id="6540" name="Google Shape;6540;p43"/>
          <p:cNvSpPr txBox="1"/>
          <p:nvPr/>
        </p:nvSpPr>
        <p:spPr>
          <a:xfrm>
            <a:off x="8167174" y="570720"/>
            <a:ext cx="506870" cy="2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Subnet 4</a:t>
            </a:r>
            <a:endParaRPr/>
          </a:p>
        </p:txBody>
      </p:sp>
      <p:sp>
        <p:nvSpPr>
          <p:cNvPr id="6541" name="Google Shape;6541;p43"/>
          <p:cNvSpPr txBox="1"/>
          <p:nvPr/>
        </p:nvSpPr>
        <p:spPr>
          <a:xfrm>
            <a:off x="2330087" y="4022809"/>
            <a:ext cx="506870" cy="2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Subnet 1</a:t>
            </a:r>
            <a:endParaRPr/>
          </a:p>
        </p:txBody>
      </p:sp>
      <p:sp>
        <p:nvSpPr>
          <p:cNvPr id="6542" name="Google Shape;6542;p43"/>
          <p:cNvSpPr txBox="1"/>
          <p:nvPr/>
        </p:nvSpPr>
        <p:spPr>
          <a:xfrm>
            <a:off x="5211583" y="4018146"/>
            <a:ext cx="506870" cy="2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Subnet 2</a:t>
            </a:r>
            <a:endParaRPr/>
          </a:p>
        </p:txBody>
      </p:sp>
      <p:sp>
        <p:nvSpPr>
          <p:cNvPr id="6543" name="Google Shape;6543;p43"/>
          <p:cNvSpPr txBox="1"/>
          <p:nvPr/>
        </p:nvSpPr>
        <p:spPr>
          <a:xfrm>
            <a:off x="9454403" y="4016028"/>
            <a:ext cx="506870" cy="2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Subnet 4</a:t>
            </a:r>
            <a:endParaRPr/>
          </a:p>
        </p:txBody>
      </p:sp>
      <p:sp>
        <p:nvSpPr>
          <p:cNvPr id="6544" name="Google Shape;6544;p43"/>
          <p:cNvSpPr txBox="1"/>
          <p:nvPr/>
        </p:nvSpPr>
        <p:spPr>
          <a:xfrm>
            <a:off x="7993421" y="4016029"/>
            <a:ext cx="506870" cy="20005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Subnet 3</a:t>
            </a:r>
            <a:endParaRPr/>
          </a:p>
        </p:txBody>
      </p:sp>
      <p:pic>
        <p:nvPicPr>
          <p:cNvPr id="6545" name="Google Shape;6545;p43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162867" y="838237"/>
            <a:ext cx="34672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46" name="Google Shape;6546;p43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526583" y="833725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47" name="Google Shape;6547;p43"/>
          <p:cNvPicPr preferRelativeResize="0"/>
          <p:nvPr/>
        </p:nvPicPr>
        <p:blipFill rotWithShape="1">
          <a:blip r:embed="rId7">
            <a:alphaModFix/>
          </a:blip>
          <a:srcRect l="20666" t="26250" r="20666" b="26251"/>
          <a:stretch/>
        </p:blipFill>
        <p:spPr>
          <a:xfrm>
            <a:off x="6876858" y="841578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48" name="Google Shape;6548;p43"/>
          <p:cNvPicPr preferRelativeResize="0"/>
          <p:nvPr/>
        </p:nvPicPr>
        <p:blipFill rotWithShape="1">
          <a:blip r:embed="rId7">
            <a:alphaModFix/>
          </a:blip>
          <a:srcRect l="20666" t="26250" r="20666" b="26251"/>
          <a:stretch/>
        </p:blipFill>
        <p:spPr>
          <a:xfrm>
            <a:off x="5352033" y="842953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49" name="Google Shape;6549;p43"/>
          <p:cNvPicPr preferRelativeResize="0"/>
          <p:nvPr/>
        </p:nvPicPr>
        <p:blipFill rotWithShape="1">
          <a:blip r:embed="rId7">
            <a:alphaModFix/>
          </a:blip>
          <a:srcRect l="20666" t="26250" r="20666" b="26251"/>
          <a:stretch/>
        </p:blipFill>
        <p:spPr>
          <a:xfrm>
            <a:off x="6876858" y="2029336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50" name="Google Shape;6550;p43"/>
          <p:cNvPicPr preferRelativeResize="0"/>
          <p:nvPr/>
        </p:nvPicPr>
        <p:blipFill rotWithShape="1">
          <a:blip r:embed="rId7">
            <a:alphaModFix/>
          </a:blip>
          <a:srcRect l="20666" t="26250" r="20666" b="26251"/>
          <a:stretch/>
        </p:blipFill>
        <p:spPr>
          <a:xfrm>
            <a:off x="5380496" y="2029336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51" name="Google Shape;6551;p43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162866" y="2032855"/>
            <a:ext cx="34672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52" name="Google Shape;6552;p43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526584" y="2032855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53" name="Google Shape;6553;p43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162867" y="4279354"/>
            <a:ext cx="34672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54" name="Google Shape;6554;p43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526583" y="4274842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55" name="Google Shape;6555;p43"/>
          <p:cNvPicPr preferRelativeResize="0"/>
          <p:nvPr/>
        </p:nvPicPr>
        <p:blipFill rotWithShape="1">
          <a:blip r:embed="rId7">
            <a:alphaModFix/>
          </a:blip>
          <a:srcRect l="20666" t="26250" r="20666" b="26251"/>
          <a:stretch/>
        </p:blipFill>
        <p:spPr>
          <a:xfrm>
            <a:off x="8143597" y="4282695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31" name="Google Shape;6531;p43"/>
          <p:cNvPicPr preferRelativeResize="0"/>
          <p:nvPr/>
        </p:nvPicPr>
        <p:blipFill rotWithShape="1">
          <a:blip r:embed="rId7">
            <a:alphaModFix/>
          </a:blip>
          <a:srcRect l="20666" t="26250" r="20666" b="26251"/>
          <a:stretch/>
        </p:blipFill>
        <p:spPr>
          <a:xfrm>
            <a:off x="6618772" y="4284070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56" name="Google Shape;6556;p43"/>
          <p:cNvPicPr preferRelativeResize="0"/>
          <p:nvPr/>
        </p:nvPicPr>
        <p:blipFill rotWithShape="1">
          <a:blip r:embed="rId7">
            <a:alphaModFix/>
          </a:blip>
          <a:srcRect l="20666" t="26250" r="20666" b="26251"/>
          <a:stretch/>
        </p:blipFill>
        <p:spPr>
          <a:xfrm>
            <a:off x="8143597" y="5442797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36" name="Google Shape;6536;p43"/>
          <p:cNvPicPr preferRelativeResize="0"/>
          <p:nvPr/>
        </p:nvPicPr>
        <p:blipFill rotWithShape="1">
          <a:blip r:embed="rId7">
            <a:alphaModFix/>
          </a:blip>
          <a:srcRect l="20666" t="26250" r="20666" b="26251"/>
          <a:stretch/>
        </p:blipFill>
        <p:spPr>
          <a:xfrm>
            <a:off x="6647235" y="5442797"/>
            <a:ext cx="46750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57" name="Google Shape;6557;p43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3162866" y="5446316"/>
            <a:ext cx="346721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58" name="Google Shape;6558;p43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2526584" y="5446316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34" name="Google Shape;6534;p43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5990514" y="5445144"/>
            <a:ext cx="347472" cy="302924"/>
          </a:xfrm>
          <a:prstGeom prst="rect">
            <a:avLst/>
          </a:prstGeom>
          <a:noFill/>
          <a:ln>
            <a:noFill/>
          </a:ln>
        </p:spPr>
      </p:pic>
      <p:pic>
        <p:nvPicPr>
          <p:cNvPr id="6529" name="Google Shape;6529;p43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5984476" y="4282109"/>
            <a:ext cx="347472" cy="302924"/>
          </a:xfrm>
          <a:prstGeom prst="rect">
            <a:avLst/>
          </a:prstGeom>
          <a:noFill/>
          <a:ln>
            <a:noFill/>
          </a:ln>
        </p:spPr>
      </p:pic>
      <p:pic>
        <p:nvPicPr>
          <p:cNvPr id="6559" name="Google Shape;6559;p43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5371080" y="4278659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33" name="Google Shape;6533;p43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5371081" y="5442895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60" name="Google Shape;6560;p43"/>
          <p:cNvPicPr preferRelativeResize="0"/>
          <p:nvPr/>
        </p:nvPicPr>
        <p:blipFill rotWithShape="1">
          <a:blip r:embed="rId10">
            <a:alphaModFix/>
          </a:blip>
          <a:srcRect l="24053" t="25913" r="24054" b="25913"/>
          <a:stretch/>
        </p:blipFill>
        <p:spPr>
          <a:xfrm>
            <a:off x="4292843" y="1271141"/>
            <a:ext cx="344859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61" name="Google Shape;6561;p43"/>
          <p:cNvPicPr preferRelativeResize="0"/>
          <p:nvPr/>
        </p:nvPicPr>
        <p:blipFill rotWithShape="1">
          <a:blip r:embed="rId11">
            <a:alphaModFix/>
          </a:blip>
          <a:srcRect l="24053" t="17921" r="24054" b="48564"/>
          <a:stretch/>
        </p:blipFill>
        <p:spPr>
          <a:xfrm>
            <a:off x="4296934" y="1567680"/>
            <a:ext cx="344859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62" name="Google Shape;6562;p43"/>
          <p:cNvPicPr preferRelativeResize="0"/>
          <p:nvPr/>
        </p:nvPicPr>
        <p:blipFill rotWithShape="1">
          <a:blip r:embed="rId11">
            <a:alphaModFix/>
          </a:blip>
          <a:srcRect l="24053" t="17921" r="24054" b="48564"/>
          <a:stretch/>
        </p:blipFill>
        <p:spPr>
          <a:xfrm>
            <a:off x="7642704" y="1379236"/>
            <a:ext cx="344859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63" name="Google Shape;6563;p43"/>
          <p:cNvPicPr preferRelativeResize="0"/>
          <p:nvPr/>
        </p:nvPicPr>
        <p:blipFill rotWithShape="1">
          <a:blip r:embed="rId11">
            <a:alphaModFix/>
          </a:blip>
          <a:srcRect l="24053" t="17921" r="24054" b="48564"/>
          <a:stretch/>
        </p:blipFill>
        <p:spPr>
          <a:xfrm>
            <a:off x="6170025" y="1379236"/>
            <a:ext cx="344859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64" name="Google Shape;6564;p43"/>
          <p:cNvPicPr preferRelativeResize="0"/>
          <p:nvPr/>
        </p:nvPicPr>
        <p:blipFill rotWithShape="1">
          <a:blip r:embed="rId12">
            <a:alphaModFix/>
          </a:blip>
          <a:srcRect l="24053" t="25913" r="24054" b="25913"/>
          <a:stretch/>
        </p:blipFill>
        <p:spPr>
          <a:xfrm>
            <a:off x="8375256" y="2022316"/>
            <a:ext cx="344859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65" name="Google Shape;6565;p43"/>
          <p:cNvPicPr preferRelativeResize="0"/>
          <p:nvPr/>
        </p:nvPicPr>
        <p:blipFill rotWithShape="1">
          <a:blip r:embed="rId12">
            <a:alphaModFix/>
          </a:blip>
          <a:srcRect l="24053" t="25913" r="24054" b="25913"/>
          <a:stretch/>
        </p:blipFill>
        <p:spPr>
          <a:xfrm>
            <a:off x="8361589" y="839339"/>
            <a:ext cx="344859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499" name="Google Shape;6499;p43"/>
          <p:cNvPicPr preferRelativeResize="0"/>
          <p:nvPr/>
        </p:nvPicPr>
        <p:blipFill rotWithShape="1">
          <a:blip r:embed="rId13">
            <a:alphaModFix/>
          </a:blip>
          <a:srcRect l="24055" t="25913" r="24054" b="25913"/>
          <a:stretch/>
        </p:blipFill>
        <p:spPr>
          <a:xfrm>
            <a:off x="1065067" y="4826133"/>
            <a:ext cx="344859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01" name="Google Shape;6501;p43"/>
          <p:cNvPicPr preferRelativeResize="0"/>
          <p:nvPr/>
        </p:nvPicPr>
        <p:blipFill rotWithShape="1">
          <a:blip r:embed="rId14">
            <a:alphaModFix/>
          </a:blip>
          <a:srcRect l="24053" t="20829" r="24054" b="43370"/>
          <a:stretch/>
        </p:blipFill>
        <p:spPr>
          <a:xfrm>
            <a:off x="599864" y="6267071"/>
            <a:ext cx="35763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498" name="Google Shape;6498;p43"/>
          <p:cNvPicPr preferRelativeResize="0"/>
          <p:nvPr/>
        </p:nvPicPr>
        <p:blipFill rotWithShape="1">
          <a:blip r:embed="rId15">
            <a:alphaModFix/>
          </a:blip>
          <a:srcRect l="25676" t="20033" r="25676" b="42840"/>
          <a:stretch/>
        </p:blipFill>
        <p:spPr>
          <a:xfrm>
            <a:off x="1075843" y="6267071"/>
            <a:ext cx="323306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04" name="Google Shape;6504;p43"/>
          <p:cNvPicPr preferRelativeResize="0"/>
          <p:nvPr/>
        </p:nvPicPr>
        <p:blipFill rotWithShape="1">
          <a:blip r:embed="rId16">
            <a:alphaModFix/>
          </a:blip>
          <a:srcRect l="24053" t="20033" r="24054" b="42840"/>
          <a:stretch/>
        </p:blipFill>
        <p:spPr>
          <a:xfrm>
            <a:off x="1507614" y="6267071"/>
            <a:ext cx="344859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66" name="Google Shape;6566;p43"/>
          <p:cNvPicPr preferRelativeResize="0"/>
          <p:nvPr/>
        </p:nvPicPr>
        <p:blipFill rotWithShape="1">
          <a:blip r:embed="rId11">
            <a:alphaModFix/>
          </a:blip>
          <a:srcRect l="24053" t="17921" r="24054" b="48564"/>
          <a:stretch/>
        </p:blipFill>
        <p:spPr>
          <a:xfrm>
            <a:off x="4258142" y="4833867"/>
            <a:ext cx="344859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67" name="Google Shape;6567;p43"/>
          <p:cNvPicPr preferRelativeResize="0"/>
          <p:nvPr/>
        </p:nvPicPr>
        <p:blipFill rotWithShape="1">
          <a:blip r:embed="rId11">
            <a:alphaModFix/>
          </a:blip>
          <a:srcRect l="24053" t="17921" r="24054" b="48564"/>
          <a:stretch/>
        </p:blipFill>
        <p:spPr>
          <a:xfrm>
            <a:off x="7436432" y="4837416"/>
            <a:ext cx="344859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68" name="Google Shape;6568;p43"/>
          <p:cNvPicPr preferRelativeResize="0"/>
          <p:nvPr/>
        </p:nvPicPr>
        <p:blipFill rotWithShape="1">
          <a:blip r:embed="rId11">
            <a:alphaModFix/>
          </a:blip>
          <a:srcRect l="24053" t="17921" r="24054" b="48564"/>
          <a:stretch/>
        </p:blipFill>
        <p:spPr>
          <a:xfrm>
            <a:off x="8914555" y="4837416"/>
            <a:ext cx="344859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69" name="Google Shape;6569;p43"/>
          <p:cNvPicPr preferRelativeResize="0"/>
          <p:nvPr/>
        </p:nvPicPr>
        <p:blipFill rotWithShape="1">
          <a:blip r:embed="rId12">
            <a:alphaModFix/>
          </a:blip>
          <a:srcRect l="24053" t="25913" r="24054" b="25913"/>
          <a:stretch/>
        </p:blipFill>
        <p:spPr>
          <a:xfrm>
            <a:off x="9665417" y="4274257"/>
            <a:ext cx="344859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70" name="Google Shape;6570;p43"/>
          <p:cNvPicPr preferRelativeResize="0"/>
          <p:nvPr/>
        </p:nvPicPr>
        <p:blipFill rotWithShape="1">
          <a:blip r:embed="rId12">
            <a:alphaModFix/>
          </a:blip>
          <a:srcRect l="24053" t="25913" r="24054" b="25913"/>
          <a:stretch/>
        </p:blipFill>
        <p:spPr>
          <a:xfrm>
            <a:off x="9665416" y="5438877"/>
            <a:ext cx="344859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6571" name="Google Shape;6571;p43"/>
          <p:cNvSpPr txBox="1"/>
          <p:nvPr/>
        </p:nvSpPr>
        <p:spPr>
          <a:xfrm>
            <a:off x="1055113" y="1104843"/>
            <a:ext cx="434734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Cloud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Router</a:t>
            </a:r>
            <a:endParaRPr/>
          </a:p>
        </p:txBody>
      </p:sp>
      <p:sp>
        <p:nvSpPr>
          <p:cNvPr id="6572" name="Google Shape;6572;p43"/>
          <p:cNvSpPr txBox="1"/>
          <p:nvPr/>
        </p:nvSpPr>
        <p:spPr>
          <a:xfrm>
            <a:off x="479376" y="3096424"/>
            <a:ext cx="566874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Cloud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VPN</a:t>
            </a:r>
            <a:endParaRPr/>
          </a:p>
        </p:txBody>
      </p:sp>
      <p:sp>
        <p:nvSpPr>
          <p:cNvPr id="6573" name="Google Shape;6573;p43"/>
          <p:cNvSpPr txBox="1"/>
          <p:nvPr/>
        </p:nvSpPr>
        <p:spPr>
          <a:xfrm>
            <a:off x="905724" y="3096424"/>
            <a:ext cx="654346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Cloud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Interconnect</a:t>
            </a:r>
            <a:endParaRPr/>
          </a:p>
        </p:txBody>
      </p:sp>
      <p:sp>
        <p:nvSpPr>
          <p:cNvPr id="6574" name="Google Shape;6574;p43"/>
          <p:cNvSpPr txBox="1"/>
          <p:nvPr/>
        </p:nvSpPr>
        <p:spPr>
          <a:xfrm>
            <a:off x="1425091" y="3096424"/>
            <a:ext cx="506870" cy="30777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Internet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700"/>
              <a:buFont typeface="Calibri"/>
              <a:buNone/>
            </a:pPr>
            <a:r>
              <a:rPr lang="en-US" sz="700" b="0" i="0" u="none" strike="noStrike" cap="none">
                <a:solidFill>
                  <a:srgbClr val="000000"/>
                </a:solidFill>
                <a:latin typeface="Calibri"/>
                <a:ea typeface="Calibri"/>
                <a:cs typeface="Calibri"/>
                <a:sym typeface="Calibri"/>
              </a:rPr>
              <a:t>Gateway</a:t>
            </a:r>
            <a:endParaRPr/>
          </a:p>
        </p:txBody>
      </p:sp>
      <p:cxnSp>
        <p:nvCxnSpPr>
          <p:cNvPr id="6575" name="Google Shape;6575;p43"/>
          <p:cNvCxnSpPr>
            <a:stCxn id="6576" idx="0"/>
            <a:endCxn id="6577" idx="2"/>
          </p:cNvCxnSpPr>
          <p:nvPr/>
        </p:nvCxnSpPr>
        <p:spPr>
          <a:xfrm rot="10800000">
            <a:off x="1237496" y="1698357"/>
            <a:ext cx="0" cy="1139100"/>
          </a:xfrm>
          <a:prstGeom prst="straightConnector1">
            <a:avLst/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78" name="Google Shape;6578;p43"/>
          <p:cNvCxnSpPr>
            <a:stCxn id="6579" idx="0"/>
          </p:cNvCxnSpPr>
          <p:nvPr/>
        </p:nvCxnSpPr>
        <p:spPr>
          <a:xfrm rot="-5400000">
            <a:off x="392730" y="2083707"/>
            <a:ext cx="1139700" cy="367800"/>
          </a:xfrm>
          <a:prstGeom prst="bentConnector3">
            <a:avLst>
              <a:gd name="adj1" fmla="val 50001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cxnSp>
        <p:nvCxnSpPr>
          <p:cNvPr id="6580" name="Google Shape;6580;p43"/>
          <p:cNvCxnSpPr>
            <a:stCxn id="6581" idx="0"/>
          </p:cNvCxnSpPr>
          <p:nvPr/>
        </p:nvCxnSpPr>
        <p:spPr>
          <a:xfrm rot="5400000" flipH="1">
            <a:off x="932743" y="2090157"/>
            <a:ext cx="1139700" cy="354900"/>
          </a:xfrm>
          <a:prstGeom prst="bentConnector3">
            <a:avLst>
              <a:gd name="adj1" fmla="val 50001"/>
            </a:avLst>
          </a:prstGeom>
          <a:noFill/>
          <a:ln w="12700" cap="flat" cmpd="sng">
            <a:solidFill>
              <a:srgbClr val="000000"/>
            </a:solidFill>
            <a:prstDash val="solid"/>
            <a:miter lim="800000"/>
            <a:headEnd type="none" w="sm" len="sm"/>
            <a:tailEnd type="triangle" w="med" len="med"/>
          </a:ln>
        </p:spPr>
      </p:cxnSp>
      <p:pic>
        <p:nvPicPr>
          <p:cNvPr id="6577" name="Google Shape;6577;p43"/>
          <p:cNvPicPr preferRelativeResize="0"/>
          <p:nvPr/>
        </p:nvPicPr>
        <p:blipFill rotWithShape="1">
          <a:blip r:embed="rId13">
            <a:alphaModFix/>
          </a:blip>
          <a:srcRect l="24055" t="25913" r="24054" b="25913"/>
          <a:stretch/>
        </p:blipFill>
        <p:spPr>
          <a:xfrm>
            <a:off x="1065067" y="1396519"/>
            <a:ext cx="344859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79" name="Google Shape;6579;p43"/>
          <p:cNvPicPr preferRelativeResize="0"/>
          <p:nvPr/>
        </p:nvPicPr>
        <p:blipFill rotWithShape="1">
          <a:blip r:embed="rId14">
            <a:alphaModFix/>
          </a:blip>
          <a:srcRect l="24053" t="20829" r="24054" b="43370"/>
          <a:stretch/>
        </p:blipFill>
        <p:spPr>
          <a:xfrm>
            <a:off x="599864" y="2837457"/>
            <a:ext cx="357632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76" name="Google Shape;6576;p43"/>
          <p:cNvPicPr preferRelativeResize="0"/>
          <p:nvPr/>
        </p:nvPicPr>
        <p:blipFill rotWithShape="1">
          <a:blip r:embed="rId15">
            <a:alphaModFix/>
          </a:blip>
          <a:srcRect l="25676" t="20033" r="25676" b="42840"/>
          <a:stretch/>
        </p:blipFill>
        <p:spPr>
          <a:xfrm>
            <a:off x="1075843" y="2837457"/>
            <a:ext cx="323306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6581" name="Google Shape;6581;p43"/>
          <p:cNvPicPr preferRelativeResize="0"/>
          <p:nvPr/>
        </p:nvPicPr>
        <p:blipFill rotWithShape="1">
          <a:blip r:embed="rId16">
            <a:alphaModFix/>
          </a:blip>
          <a:srcRect l="24053" t="20033" r="24054" b="42840"/>
          <a:stretch/>
        </p:blipFill>
        <p:spPr>
          <a:xfrm>
            <a:off x="1507614" y="2837457"/>
            <a:ext cx="344859" cy="301752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  <p:transition spd="slow">
    <p:wipe dir="r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" name="Google Shape;211;p4"/>
          <p:cNvSpPr txBox="1">
            <a:spLocks noGrp="1"/>
          </p:cNvSpPr>
          <p:nvPr>
            <p:ph type="title"/>
          </p:nvPr>
        </p:nvSpPr>
        <p:spPr>
          <a:xfrm>
            <a:off x="169932" y="-65424"/>
            <a:ext cx="12030159" cy="11334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</a:pPr>
            <a:r>
              <a:rPr lang="en-US" sz="4000" dirty="0"/>
              <a:t>SAFE Security Architecture Toolkit Overview</a:t>
            </a:r>
            <a:endParaRPr dirty="0"/>
          </a:p>
        </p:txBody>
      </p:sp>
      <p:sp>
        <p:nvSpPr>
          <p:cNvPr id="212" name="Google Shape;212;p4"/>
          <p:cNvSpPr txBox="1">
            <a:spLocks noGrp="1"/>
          </p:cNvSpPr>
          <p:nvPr>
            <p:ph type="body" idx="4294967295"/>
          </p:nvPr>
        </p:nvSpPr>
        <p:spPr>
          <a:xfrm>
            <a:off x="718955" y="2026729"/>
            <a:ext cx="10483850" cy="384175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76198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en-US" sz="2400"/>
              <a:t>Cisco SAFE simplifies security so your conversations can focus on the needs of a business. By mapping the flows of the business, specific threats can be addressed with corresponding security capabilities, architectures, and designs.</a:t>
            </a:r>
            <a:endParaRPr/>
          </a:p>
          <a:p>
            <a:pPr marL="76198" lvl="0" indent="0" algn="l" rtl="0">
              <a:lnSpc>
                <a:spcPct val="90000"/>
              </a:lnSpc>
              <a:spcBef>
                <a:spcPts val="1433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en-US" sz="2400"/>
              <a:t>The SAFE Toolkit includes the elements required to facilitate security discussions. You can use the items on these slides to build presentations using SAFE best-practice illustrations and diagrams. And you can customize the diagrams to suit your business.</a:t>
            </a:r>
            <a:endParaRPr/>
          </a:p>
          <a:p>
            <a:pPr marL="76198" lvl="0" indent="0" algn="l" rtl="0">
              <a:lnSpc>
                <a:spcPct val="90000"/>
              </a:lnSpc>
              <a:spcBef>
                <a:spcPts val="1433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en-US" sz="2400"/>
              <a:t>This toolkit complements the SAFE Overview, Architecture and Design Guides which can be found at </a:t>
            </a:r>
            <a:r>
              <a:rPr lang="en-US" sz="2400" u="sng">
                <a:solidFill>
                  <a:schemeClr val="hlink"/>
                </a:solidFill>
                <a:hlinkClick r:id="rId3"/>
              </a:rPr>
              <a:t>www.cisco.com/go/safe</a:t>
            </a:r>
            <a:endParaRPr sz="2400"/>
          </a:p>
          <a:p>
            <a:pPr marL="76198" lvl="0" indent="0" algn="l" rtl="0">
              <a:lnSpc>
                <a:spcPct val="90000"/>
              </a:lnSpc>
              <a:spcBef>
                <a:spcPts val="1433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endParaRPr sz="2400"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8" name="Google Shape;8838;p86"/>
          <p:cNvSpPr txBox="1">
            <a:spLocks noGrp="1"/>
          </p:cNvSpPr>
          <p:nvPr>
            <p:ph type="title"/>
          </p:nvPr>
        </p:nvSpPr>
        <p:spPr>
          <a:xfrm>
            <a:off x="0" y="2620962"/>
            <a:ext cx="12192000" cy="11334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</a:pPr>
            <a:r>
              <a:rPr lang="en-US" dirty="0"/>
              <a:t>SAFE Icon Library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58126442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6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83" name="Google Shape;6683;p45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</a:pPr>
            <a:r>
              <a:rPr lang="en-US" sz="4000"/>
              <a:t>SAFE Icon Library</a:t>
            </a:r>
            <a:endParaRPr/>
          </a:p>
        </p:txBody>
      </p:sp>
      <p:sp>
        <p:nvSpPr>
          <p:cNvPr id="6684" name="Google Shape;6684;p45"/>
          <p:cNvSpPr txBox="1">
            <a:spLocks noGrp="1"/>
          </p:cNvSpPr>
          <p:nvPr>
            <p:ph type="body" idx="4294967295"/>
          </p:nvPr>
        </p:nvSpPr>
        <p:spPr>
          <a:xfrm>
            <a:off x="6306416" y="2652046"/>
            <a:ext cx="4114800" cy="194256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0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ct val="100000"/>
              <a:buNone/>
            </a:pPr>
            <a:r>
              <a:rPr lang="en-US" sz="2400"/>
              <a:t>If you need to customize the  SAFE capabilities flows,  architectures or designs, you’ll find the icons on the following slides. </a:t>
            </a:r>
            <a:endParaRPr/>
          </a:p>
        </p:txBody>
      </p:sp>
      <p:sp>
        <p:nvSpPr>
          <p:cNvPr id="6685" name="Google Shape;6685;p45"/>
          <p:cNvSpPr txBox="1"/>
          <p:nvPr/>
        </p:nvSpPr>
        <p:spPr>
          <a:xfrm>
            <a:off x="3114895" y="3335837"/>
            <a:ext cx="2130120" cy="5749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60950" rIns="121900" bIns="60950" anchor="ctr" anchorCtr="0">
            <a:noAutofit/>
          </a:bodyPr>
          <a:lstStyle/>
          <a:p>
            <a: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Arial"/>
              <a:buNone/>
            </a:pPr>
            <a:r>
              <a:rPr lang="en-US" sz="2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2. Architecture</a:t>
            </a:r>
            <a:endParaRPr/>
          </a:p>
        </p:txBody>
      </p:sp>
      <p:grpSp>
        <p:nvGrpSpPr>
          <p:cNvPr id="6686" name="Google Shape;6686;p45"/>
          <p:cNvGrpSpPr/>
          <p:nvPr/>
        </p:nvGrpSpPr>
        <p:grpSpPr>
          <a:xfrm>
            <a:off x="1770783" y="2971247"/>
            <a:ext cx="1285855" cy="1304161"/>
            <a:chOff x="3740150" y="1970585"/>
            <a:chExt cx="1403054" cy="1423029"/>
          </a:xfrm>
        </p:grpSpPr>
        <p:grpSp>
          <p:nvGrpSpPr>
            <p:cNvPr id="6687" name="Google Shape;6687;p45"/>
            <p:cNvGrpSpPr/>
            <p:nvPr/>
          </p:nvGrpSpPr>
          <p:grpSpPr>
            <a:xfrm>
              <a:off x="3740150" y="1970585"/>
              <a:ext cx="1403054" cy="1423029"/>
              <a:chOff x="1930506" y="3167531"/>
              <a:chExt cx="841248" cy="841248"/>
            </a:xfrm>
          </p:grpSpPr>
          <p:grpSp>
            <p:nvGrpSpPr>
              <p:cNvPr id="6688" name="Google Shape;6688;p45"/>
              <p:cNvGrpSpPr/>
              <p:nvPr/>
            </p:nvGrpSpPr>
            <p:grpSpPr>
              <a:xfrm>
                <a:off x="1930506" y="3167531"/>
                <a:ext cx="841248" cy="841248"/>
                <a:chOff x="10256805" y="3161107"/>
                <a:chExt cx="1181100" cy="1181100"/>
              </a:xfrm>
            </p:grpSpPr>
            <p:sp>
              <p:nvSpPr>
                <p:cNvPr id="6689" name="Google Shape;6689;p45"/>
                <p:cNvSpPr/>
                <p:nvPr/>
              </p:nvSpPr>
              <p:spPr>
                <a:xfrm>
                  <a:off x="10256805" y="3161107"/>
                  <a:ext cx="1181100" cy="1181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8" y="0"/>
                      </a:moveTo>
                      <a:cubicBezTo>
                        <a:pt x="2303" y="0"/>
                        <a:pt x="2303" y="0"/>
                        <a:pt x="2303" y="0"/>
                      </a:cubicBezTo>
                      <a:cubicBezTo>
                        <a:pt x="2964" y="0"/>
                        <a:pt x="3500" y="536"/>
                        <a:pt x="3500" y="1197"/>
                      </a:cubicBezTo>
                      <a:cubicBezTo>
                        <a:pt x="3500" y="2302"/>
                        <a:pt x="3500" y="2302"/>
                        <a:pt x="3500" y="2302"/>
                      </a:cubicBezTo>
                      <a:cubicBezTo>
                        <a:pt x="3500" y="2964"/>
                        <a:pt x="2964" y="3500"/>
                        <a:pt x="2303" y="3500"/>
                      </a:cubicBezTo>
                      <a:cubicBezTo>
                        <a:pt x="1198" y="3500"/>
                        <a:pt x="1198" y="3500"/>
                        <a:pt x="1198" y="3500"/>
                      </a:cubicBezTo>
                      <a:cubicBezTo>
                        <a:pt x="537" y="3500"/>
                        <a:pt x="0" y="2964"/>
                        <a:pt x="0" y="2302"/>
                      </a:cubicBezTo>
                      <a:cubicBezTo>
                        <a:pt x="0" y="1197"/>
                        <a:pt x="0" y="1197"/>
                        <a:pt x="0" y="1197"/>
                      </a:cubicBezTo>
                      <a:cubicBezTo>
                        <a:pt x="0" y="536"/>
                        <a:pt x="537" y="0"/>
                        <a:pt x="1198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 w="9525" cap="flat" cmpd="sng">
                  <a:solidFill>
                    <a:srgbClr val="464852">
                      <a:alpha val="24705"/>
                    </a:srgbClr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2400"/>
                    <a:buFont typeface="Arial"/>
                    <a:buNone/>
                  </a:pPr>
                  <a:endParaRPr sz="2400" b="0" i="0" u="none" strike="noStrike" cap="none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90" name="Google Shape;6690;p45"/>
                <p:cNvSpPr/>
                <p:nvPr/>
              </p:nvSpPr>
              <p:spPr>
                <a:xfrm>
                  <a:off x="10826718" y="417075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2400"/>
                    <a:buFont typeface="Arial"/>
                    <a:buNone/>
                  </a:pPr>
                  <a:endParaRPr sz="2400" b="0" i="0" u="none" strike="noStrike" cap="none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91" name="Google Shape;6691;p45"/>
                <p:cNvSpPr/>
                <p:nvPr/>
              </p:nvSpPr>
              <p:spPr>
                <a:xfrm>
                  <a:off x="10826718" y="328652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2400"/>
                    <a:buFont typeface="Arial"/>
                    <a:buNone/>
                  </a:pPr>
                  <a:endParaRPr sz="2400" b="0" i="0" u="none" strike="noStrike" cap="none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92" name="Google Shape;6692;p45"/>
                <p:cNvSpPr/>
                <p:nvPr/>
              </p:nvSpPr>
              <p:spPr>
                <a:xfrm>
                  <a:off x="11264868" y="372943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2400"/>
                    <a:buFont typeface="Arial"/>
                    <a:buNone/>
                  </a:pPr>
                  <a:endParaRPr sz="2400" b="0" i="0" u="none" strike="noStrike" cap="none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93" name="Google Shape;6693;p45"/>
                <p:cNvSpPr/>
                <p:nvPr/>
              </p:nvSpPr>
              <p:spPr>
                <a:xfrm>
                  <a:off x="10380630" y="3729432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2400"/>
                    <a:buFont typeface="Arial"/>
                    <a:buNone/>
                  </a:pPr>
                  <a:endParaRPr sz="2400" b="0" i="0" u="none" strike="noStrike" cap="none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94" name="Google Shape;6694;p45"/>
                <p:cNvSpPr/>
                <p:nvPr/>
              </p:nvSpPr>
              <p:spPr>
                <a:xfrm>
                  <a:off x="10456830" y="3362720"/>
                  <a:ext cx="46038" cy="4762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2400"/>
                    <a:buFont typeface="Arial"/>
                    <a:buNone/>
                  </a:pPr>
                  <a:endParaRPr sz="2400" b="0" i="0" u="none" strike="noStrike" cap="none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95" name="Google Shape;6695;p45"/>
                <p:cNvSpPr/>
                <p:nvPr/>
              </p:nvSpPr>
              <p:spPr>
                <a:xfrm>
                  <a:off x="11188668" y="409455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2400"/>
                    <a:buFont typeface="Arial"/>
                    <a:buNone/>
                  </a:pPr>
                  <a:endParaRPr sz="2400" b="0" i="0" u="none" strike="noStrike" cap="none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96" name="Google Shape;6696;p45"/>
                <p:cNvSpPr/>
                <p:nvPr/>
              </p:nvSpPr>
              <p:spPr>
                <a:xfrm>
                  <a:off x="10456830" y="4094557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2400"/>
                    <a:buFont typeface="Arial"/>
                    <a:buNone/>
                  </a:pPr>
                  <a:endParaRPr sz="2400" b="0" i="0" u="none" strike="noStrike" cap="none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697" name="Google Shape;6697;p45"/>
                <p:cNvSpPr/>
                <p:nvPr/>
              </p:nvSpPr>
              <p:spPr>
                <a:xfrm>
                  <a:off x="11188668" y="3362720"/>
                  <a:ext cx="46038" cy="46038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2400"/>
                    <a:buFont typeface="Arial"/>
                    <a:buNone/>
                  </a:pPr>
                  <a:endParaRPr sz="2400" b="0" i="0" u="none" strike="noStrike" cap="none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6698" name="Google Shape;6698;p45"/>
              <p:cNvGrpSpPr/>
              <p:nvPr/>
            </p:nvGrpSpPr>
            <p:grpSpPr>
              <a:xfrm>
                <a:off x="2191110" y="3428135"/>
                <a:ext cx="320040" cy="320040"/>
                <a:chOff x="10552080" y="3456382"/>
                <a:chExt cx="592138" cy="592138"/>
              </a:xfrm>
            </p:grpSpPr>
            <p:sp>
              <p:nvSpPr>
                <p:cNvPr id="6699" name="Google Shape;6699;p45"/>
                <p:cNvSpPr/>
                <p:nvPr/>
              </p:nvSpPr>
              <p:spPr>
                <a:xfrm>
                  <a:off x="10552080" y="3456382"/>
                  <a:ext cx="592138" cy="592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4" y="0"/>
                      </a:moveTo>
                      <a:cubicBezTo>
                        <a:pt x="1400" y="0"/>
                        <a:pt x="1400" y="0"/>
                        <a:pt x="1400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400" y="1753"/>
                      </a:cubicBezTo>
                      <a:cubicBezTo>
                        <a:pt x="354" y="1753"/>
                        <a:pt x="354" y="1753"/>
                        <a:pt x="354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4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2400"/>
                    <a:buFont typeface="Arial"/>
                    <a:buNone/>
                  </a:pPr>
                  <a:endParaRPr sz="2400" b="0" i="0" u="none" strike="noStrike" cap="none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00" name="Google Shape;6700;p45"/>
                <p:cNvSpPr/>
                <p:nvPr/>
              </p:nvSpPr>
              <p:spPr>
                <a:xfrm>
                  <a:off x="10666380" y="3572270"/>
                  <a:ext cx="160338" cy="16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477" extrusionOk="0">
                      <a:moveTo>
                        <a:pt x="418" y="87"/>
                      </a:moveTo>
                      <a:cubicBezTo>
                        <a:pt x="391" y="87"/>
                        <a:pt x="369" y="108"/>
                        <a:pt x="369" y="135"/>
                      </a:cubicBezTo>
                      <a:cubicBezTo>
                        <a:pt x="369" y="294"/>
                        <a:pt x="369" y="294"/>
                        <a:pt x="369" y="294"/>
                      </a:cubicBezTo>
                      <a:cubicBezTo>
                        <a:pt x="95" y="19"/>
                        <a:pt x="95" y="19"/>
                        <a:pt x="95" y="19"/>
                      </a:cubicBezTo>
                      <a:cubicBezTo>
                        <a:pt x="76" y="0"/>
                        <a:pt x="45" y="0"/>
                        <a:pt x="26" y="19"/>
                      </a:cubicBezTo>
                      <a:cubicBezTo>
                        <a:pt x="19" y="26"/>
                        <a:pt x="19" y="26"/>
                        <a:pt x="19" y="26"/>
                      </a:cubicBezTo>
                      <a:cubicBezTo>
                        <a:pt x="0" y="45"/>
                        <a:pt x="0" y="76"/>
                        <a:pt x="19" y="95"/>
                      </a:cubicBezTo>
                      <a:cubicBezTo>
                        <a:pt x="296" y="371"/>
                        <a:pt x="296" y="371"/>
                        <a:pt x="296" y="371"/>
                      </a:cubicBezTo>
                      <a:cubicBezTo>
                        <a:pt x="134" y="371"/>
                        <a:pt x="134" y="371"/>
                        <a:pt x="134" y="371"/>
                      </a:cubicBezTo>
                      <a:cubicBezTo>
                        <a:pt x="107" y="371"/>
                        <a:pt x="85" y="392"/>
                        <a:pt x="85" y="419"/>
                      </a:cubicBezTo>
                      <a:cubicBezTo>
                        <a:pt x="85" y="429"/>
                        <a:pt x="85" y="429"/>
                        <a:pt x="85" y="429"/>
                      </a:cubicBezTo>
                      <a:cubicBezTo>
                        <a:pt x="85" y="456"/>
                        <a:pt x="107" y="477"/>
                        <a:pt x="134" y="477"/>
                      </a:cubicBezTo>
                      <a:cubicBezTo>
                        <a:pt x="410" y="477"/>
                        <a:pt x="410" y="477"/>
                        <a:pt x="410" y="477"/>
                      </a:cubicBezTo>
                      <a:cubicBezTo>
                        <a:pt x="414" y="477"/>
                        <a:pt x="418" y="477"/>
                        <a:pt x="422" y="476"/>
                      </a:cubicBezTo>
                      <a:cubicBezTo>
                        <a:pt x="434" y="475"/>
                        <a:pt x="446" y="471"/>
                        <a:pt x="455" y="461"/>
                      </a:cubicBezTo>
                      <a:cubicBezTo>
                        <a:pt x="462" y="455"/>
                        <a:pt x="462" y="455"/>
                        <a:pt x="462" y="455"/>
                      </a:cubicBezTo>
                      <a:cubicBezTo>
                        <a:pt x="472" y="444"/>
                        <a:pt x="477" y="430"/>
                        <a:pt x="476" y="416"/>
                      </a:cubicBezTo>
                      <a:cubicBezTo>
                        <a:pt x="476" y="414"/>
                        <a:pt x="476" y="413"/>
                        <a:pt x="476" y="411"/>
                      </a:cubicBezTo>
                      <a:cubicBezTo>
                        <a:pt x="476" y="135"/>
                        <a:pt x="476" y="135"/>
                        <a:pt x="476" y="135"/>
                      </a:cubicBezTo>
                      <a:cubicBezTo>
                        <a:pt x="476" y="108"/>
                        <a:pt x="454" y="87"/>
                        <a:pt x="428" y="87"/>
                      </a:cubicBezTo>
                      <a:lnTo>
                        <a:pt x="418" y="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2400"/>
                    <a:buFont typeface="Arial"/>
                    <a:buNone/>
                  </a:pPr>
                  <a:endParaRPr sz="2400" b="0" i="0" u="none" strike="noStrike" cap="none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01" name="Google Shape;6701;p45"/>
                <p:cNvSpPr/>
                <p:nvPr/>
              </p:nvSpPr>
              <p:spPr>
                <a:xfrm>
                  <a:off x="10864818" y="3770707"/>
                  <a:ext cx="160338" cy="16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476" extrusionOk="0">
                      <a:moveTo>
                        <a:pt x="390" y="59"/>
                      </a:moveTo>
                      <a:cubicBezTo>
                        <a:pt x="390" y="86"/>
                        <a:pt x="369" y="107"/>
                        <a:pt x="342" y="107"/>
                      </a:cubicBezTo>
                      <a:cubicBezTo>
                        <a:pt x="183" y="107"/>
                        <a:pt x="183" y="107"/>
                        <a:pt x="183" y="107"/>
                      </a:cubicBezTo>
                      <a:cubicBezTo>
                        <a:pt x="458" y="382"/>
                        <a:pt x="458" y="382"/>
                        <a:pt x="458" y="382"/>
                      </a:cubicBezTo>
                      <a:cubicBezTo>
                        <a:pt x="477" y="401"/>
                        <a:pt x="477" y="432"/>
                        <a:pt x="458" y="451"/>
                      </a:cubicBezTo>
                      <a:cubicBezTo>
                        <a:pt x="451" y="457"/>
                        <a:pt x="451" y="457"/>
                        <a:pt x="451" y="457"/>
                      </a:cubicBezTo>
                      <a:cubicBezTo>
                        <a:pt x="432" y="476"/>
                        <a:pt x="401" y="476"/>
                        <a:pt x="382" y="457"/>
                      </a:cubicBezTo>
                      <a:cubicBezTo>
                        <a:pt x="106" y="181"/>
                        <a:pt x="106" y="181"/>
                        <a:pt x="106" y="181"/>
                      </a:cubicBezTo>
                      <a:cubicBezTo>
                        <a:pt x="106" y="343"/>
                        <a:pt x="106" y="343"/>
                        <a:pt x="106" y="343"/>
                      </a:cubicBezTo>
                      <a:cubicBezTo>
                        <a:pt x="106" y="370"/>
                        <a:pt x="84" y="392"/>
                        <a:pt x="58" y="392"/>
                      </a:cubicBezTo>
                      <a:cubicBezTo>
                        <a:pt x="48" y="392"/>
                        <a:pt x="48" y="392"/>
                        <a:pt x="48" y="392"/>
                      </a:cubicBezTo>
                      <a:cubicBezTo>
                        <a:pt x="21" y="392"/>
                        <a:pt x="0" y="370"/>
                        <a:pt x="0" y="34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63"/>
                        <a:pt x="0" y="59"/>
                        <a:pt x="1" y="55"/>
                      </a:cubicBezTo>
                      <a:cubicBezTo>
                        <a:pt x="2" y="43"/>
                        <a:pt x="6" y="31"/>
                        <a:pt x="15" y="22"/>
                      </a:cubicBezTo>
                      <a:cubicBezTo>
                        <a:pt x="22" y="15"/>
                        <a:pt x="22" y="15"/>
                        <a:pt x="22" y="15"/>
                      </a:cubicBezTo>
                      <a:cubicBezTo>
                        <a:pt x="33" y="5"/>
                        <a:pt x="47" y="0"/>
                        <a:pt x="61" y="1"/>
                      </a:cubicBezTo>
                      <a:cubicBezTo>
                        <a:pt x="63" y="1"/>
                        <a:pt x="64" y="1"/>
                        <a:pt x="66" y="1"/>
                      </a:cubicBezTo>
                      <a:cubicBezTo>
                        <a:pt x="342" y="1"/>
                        <a:pt x="342" y="1"/>
                        <a:pt x="342" y="1"/>
                      </a:cubicBezTo>
                      <a:cubicBezTo>
                        <a:pt x="369" y="1"/>
                        <a:pt x="390" y="23"/>
                        <a:pt x="390" y="49"/>
                      </a:cubicBezTo>
                      <a:lnTo>
                        <a:pt x="390" y="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2400"/>
                    <a:buFont typeface="Arial"/>
                    <a:buNone/>
                  </a:pPr>
                  <a:endParaRPr sz="2400" b="0" i="0" u="none" strike="noStrike" cap="none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02" name="Google Shape;6702;p45"/>
                <p:cNvSpPr/>
                <p:nvPr/>
              </p:nvSpPr>
              <p:spPr>
                <a:xfrm>
                  <a:off x="10664793" y="3770707"/>
                  <a:ext cx="160338" cy="16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476" extrusionOk="0">
                      <a:moveTo>
                        <a:pt x="391" y="417"/>
                      </a:moveTo>
                      <a:cubicBezTo>
                        <a:pt x="391" y="391"/>
                        <a:pt x="369" y="369"/>
                        <a:pt x="342" y="369"/>
                      </a:cubicBezTo>
                      <a:cubicBezTo>
                        <a:pt x="183" y="369"/>
                        <a:pt x="183" y="369"/>
                        <a:pt x="183" y="369"/>
                      </a:cubicBezTo>
                      <a:cubicBezTo>
                        <a:pt x="458" y="94"/>
                        <a:pt x="458" y="94"/>
                        <a:pt x="458" y="94"/>
                      </a:cubicBezTo>
                      <a:cubicBezTo>
                        <a:pt x="477" y="75"/>
                        <a:pt x="477" y="45"/>
                        <a:pt x="458" y="26"/>
                      </a:cubicBezTo>
                      <a:cubicBezTo>
                        <a:pt x="451" y="19"/>
                        <a:pt x="451" y="19"/>
                        <a:pt x="451" y="19"/>
                      </a:cubicBezTo>
                      <a:cubicBezTo>
                        <a:pt x="432" y="0"/>
                        <a:pt x="402" y="0"/>
                        <a:pt x="383" y="19"/>
                      </a:cubicBezTo>
                      <a:cubicBezTo>
                        <a:pt x="107" y="295"/>
                        <a:pt x="107" y="295"/>
                        <a:pt x="107" y="295"/>
                      </a:cubicBezTo>
                      <a:cubicBezTo>
                        <a:pt x="107" y="133"/>
                        <a:pt x="107" y="133"/>
                        <a:pt x="107" y="133"/>
                      </a:cubicBezTo>
                      <a:cubicBezTo>
                        <a:pt x="107" y="106"/>
                        <a:pt x="85" y="85"/>
                        <a:pt x="58" y="85"/>
                      </a:cubicBezTo>
                      <a:cubicBezTo>
                        <a:pt x="48" y="85"/>
                        <a:pt x="48" y="85"/>
                        <a:pt x="48" y="85"/>
                      </a:cubicBezTo>
                      <a:cubicBezTo>
                        <a:pt x="22" y="85"/>
                        <a:pt x="0" y="106"/>
                        <a:pt x="0" y="133"/>
                      </a:cubicBezTo>
                      <a:cubicBezTo>
                        <a:pt x="0" y="409"/>
                        <a:pt x="0" y="409"/>
                        <a:pt x="0" y="409"/>
                      </a:cubicBezTo>
                      <a:cubicBezTo>
                        <a:pt x="0" y="414"/>
                        <a:pt x="1" y="418"/>
                        <a:pt x="2" y="422"/>
                      </a:cubicBezTo>
                      <a:cubicBezTo>
                        <a:pt x="2" y="433"/>
                        <a:pt x="7" y="445"/>
                        <a:pt x="16" y="454"/>
                      </a:cubicBezTo>
                      <a:cubicBezTo>
                        <a:pt x="23" y="461"/>
                        <a:pt x="23" y="461"/>
                        <a:pt x="23" y="461"/>
                      </a:cubicBezTo>
                      <a:cubicBezTo>
                        <a:pt x="33" y="472"/>
                        <a:pt x="48" y="476"/>
                        <a:pt x="62" y="475"/>
                      </a:cubicBezTo>
                      <a:cubicBezTo>
                        <a:pt x="63" y="475"/>
                        <a:pt x="65" y="475"/>
                        <a:pt x="66" y="475"/>
                      </a:cubicBezTo>
                      <a:cubicBezTo>
                        <a:pt x="342" y="475"/>
                        <a:pt x="342" y="475"/>
                        <a:pt x="342" y="475"/>
                      </a:cubicBezTo>
                      <a:cubicBezTo>
                        <a:pt x="369" y="475"/>
                        <a:pt x="391" y="454"/>
                        <a:pt x="391" y="427"/>
                      </a:cubicBezTo>
                      <a:lnTo>
                        <a:pt x="391" y="41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2400"/>
                    <a:buFont typeface="Arial"/>
                    <a:buNone/>
                  </a:pPr>
                  <a:endParaRPr sz="2400" b="0" i="0" u="none" strike="noStrike" cap="none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6703" name="Google Shape;6703;p45"/>
                <p:cNvSpPr/>
                <p:nvPr/>
              </p:nvSpPr>
              <p:spPr>
                <a:xfrm>
                  <a:off x="10864818" y="3570682"/>
                  <a:ext cx="160338" cy="160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77" h="477" extrusionOk="0">
                      <a:moveTo>
                        <a:pt x="417" y="391"/>
                      </a:moveTo>
                      <a:cubicBezTo>
                        <a:pt x="391" y="391"/>
                        <a:pt x="369" y="369"/>
                        <a:pt x="369" y="342"/>
                      </a:cubicBezTo>
                      <a:cubicBezTo>
                        <a:pt x="369" y="183"/>
                        <a:pt x="369" y="183"/>
                        <a:pt x="369" y="183"/>
                      </a:cubicBezTo>
                      <a:cubicBezTo>
                        <a:pt x="94" y="458"/>
                        <a:pt x="94" y="458"/>
                        <a:pt x="94" y="458"/>
                      </a:cubicBezTo>
                      <a:cubicBezTo>
                        <a:pt x="75" y="477"/>
                        <a:pt x="45" y="477"/>
                        <a:pt x="26" y="458"/>
                      </a:cubicBezTo>
                      <a:cubicBezTo>
                        <a:pt x="19" y="451"/>
                        <a:pt x="19" y="451"/>
                        <a:pt x="19" y="451"/>
                      </a:cubicBezTo>
                      <a:cubicBezTo>
                        <a:pt x="0" y="432"/>
                        <a:pt x="0" y="402"/>
                        <a:pt x="19" y="383"/>
                      </a:cubicBezTo>
                      <a:cubicBezTo>
                        <a:pt x="295" y="106"/>
                        <a:pt x="295" y="106"/>
                        <a:pt x="295" y="106"/>
                      </a:cubicBezTo>
                      <a:cubicBezTo>
                        <a:pt x="133" y="106"/>
                        <a:pt x="133" y="106"/>
                        <a:pt x="133" y="106"/>
                      </a:cubicBezTo>
                      <a:cubicBezTo>
                        <a:pt x="107" y="106"/>
                        <a:pt x="85" y="85"/>
                        <a:pt x="85" y="58"/>
                      </a:cubicBezTo>
                      <a:cubicBezTo>
                        <a:pt x="85" y="48"/>
                        <a:pt x="85" y="48"/>
                        <a:pt x="85" y="48"/>
                      </a:cubicBezTo>
                      <a:cubicBezTo>
                        <a:pt x="85" y="22"/>
                        <a:pt x="107" y="0"/>
                        <a:pt x="133" y="0"/>
                      </a:cubicBezTo>
                      <a:cubicBezTo>
                        <a:pt x="410" y="0"/>
                        <a:pt x="410" y="0"/>
                        <a:pt x="410" y="0"/>
                      </a:cubicBezTo>
                      <a:cubicBezTo>
                        <a:pt x="414" y="0"/>
                        <a:pt x="418" y="1"/>
                        <a:pt x="422" y="2"/>
                      </a:cubicBezTo>
                      <a:cubicBezTo>
                        <a:pt x="434" y="2"/>
                        <a:pt x="445" y="7"/>
                        <a:pt x="454" y="16"/>
                      </a:cubicBezTo>
                      <a:cubicBezTo>
                        <a:pt x="461" y="23"/>
                        <a:pt x="461" y="23"/>
                        <a:pt x="461" y="23"/>
                      </a:cubicBezTo>
                      <a:cubicBezTo>
                        <a:pt x="472" y="33"/>
                        <a:pt x="477" y="48"/>
                        <a:pt x="475" y="62"/>
                      </a:cubicBezTo>
                      <a:cubicBezTo>
                        <a:pt x="475" y="63"/>
                        <a:pt x="476" y="64"/>
                        <a:pt x="476" y="66"/>
                      </a:cubicBezTo>
                      <a:cubicBezTo>
                        <a:pt x="476" y="342"/>
                        <a:pt x="476" y="342"/>
                        <a:pt x="476" y="342"/>
                      </a:cubicBezTo>
                      <a:cubicBezTo>
                        <a:pt x="476" y="369"/>
                        <a:pt x="454" y="391"/>
                        <a:pt x="427" y="391"/>
                      </a:cubicBezTo>
                      <a:lnTo>
                        <a:pt x="417" y="3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chemeClr val="dk1"/>
                    </a:buClr>
                    <a:buSzPts val="2400"/>
                    <a:buFont typeface="Arial"/>
                    <a:buNone/>
                  </a:pPr>
                  <a:endParaRPr sz="2400" b="0" i="0" u="none" strike="noStrike" cap="none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6704" name="Google Shape;6704;p45"/>
            <p:cNvGrpSpPr/>
            <p:nvPr/>
          </p:nvGrpSpPr>
          <p:grpSpPr>
            <a:xfrm>
              <a:off x="3867814" y="2912357"/>
              <a:ext cx="365760" cy="365760"/>
              <a:chOff x="6873875" y="2102643"/>
              <a:chExt cx="234950" cy="234950"/>
            </a:xfrm>
          </p:grpSpPr>
          <p:sp>
            <p:nvSpPr>
              <p:cNvPr id="6705" name="Google Shape;6705;p45"/>
              <p:cNvSpPr/>
              <p:nvPr/>
            </p:nvSpPr>
            <p:spPr>
              <a:xfrm>
                <a:off x="6873875" y="210264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6" name="Google Shape;6706;p45"/>
              <p:cNvSpPr/>
              <p:nvPr/>
            </p:nvSpPr>
            <p:spPr>
              <a:xfrm>
                <a:off x="6908800" y="2164556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7" name="Google Shape;6707;p45"/>
              <p:cNvSpPr/>
              <p:nvPr/>
            </p:nvSpPr>
            <p:spPr>
              <a:xfrm>
                <a:off x="6965950" y="2164556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8" name="Google Shape;6708;p45"/>
              <p:cNvSpPr/>
              <p:nvPr/>
            </p:nvSpPr>
            <p:spPr>
              <a:xfrm>
                <a:off x="7023100" y="2164556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09" name="Google Shape;6709;p45"/>
              <p:cNvSpPr/>
              <p:nvPr/>
            </p:nvSpPr>
            <p:spPr>
              <a:xfrm>
                <a:off x="6937375" y="2183606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0" name="Google Shape;6710;p45"/>
              <p:cNvSpPr/>
              <p:nvPr/>
            </p:nvSpPr>
            <p:spPr>
              <a:xfrm>
                <a:off x="6994525" y="2183606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1" name="Google Shape;6711;p45"/>
              <p:cNvSpPr/>
              <p:nvPr/>
            </p:nvSpPr>
            <p:spPr>
              <a:xfrm>
                <a:off x="6908800" y="2183606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2" name="Google Shape;6712;p45"/>
              <p:cNvSpPr/>
              <p:nvPr/>
            </p:nvSpPr>
            <p:spPr>
              <a:xfrm>
                <a:off x="7051675" y="2183606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3" name="Google Shape;6713;p45"/>
              <p:cNvSpPr/>
              <p:nvPr/>
            </p:nvSpPr>
            <p:spPr>
              <a:xfrm>
                <a:off x="6908800" y="2201068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4" name="Google Shape;6714;p45"/>
              <p:cNvSpPr/>
              <p:nvPr/>
            </p:nvSpPr>
            <p:spPr>
              <a:xfrm>
                <a:off x="6965950" y="2201068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5" name="Google Shape;6715;p45"/>
              <p:cNvSpPr/>
              <p:nvPr/>
            </p:nvSpPr>
            <p:spPr>
              <a:xfrm>
                <a:off x="7023100" y="2201068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6" name="Google Shape;6716;p45"/>
              <p:cNvSpPr/>
              <p:nvPr/>
            </p:nvSpPr>
            <p:spPr>
              <a:xfrm>
                <a:off x="6937375" y="2218531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7" name="Google Shape;6717;p45"/>
              <p:cNvSpPr/>
              <p:nvPr/>
            </p:nvSpPr>
            <p:spPr>
              <a:xfrm>
                <a:off x="6994525" y="2218531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8" name="Google Shape;6718;p45"/>
              <p:cNvSpPr/>
              <p:nvPr/>
            </p:nvSpPr>
            <p:spPr>
              <a:xfrm>
                <a:off x="6908800" y="2218531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19" name="Google Shape;6719;p45"/>
              <p:cNvSpPr/>
              <p:nvPr/>
            </p:nvSpPr>
            <p:spPr>
              <a:xfrm>
                <a:off x="7051675" y="2218531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0" name="Google Shape;6720;p45"/>
              <p:cNvSpPr/>
              <p:nvPr/>
            </p:nvSpPr>
            <p:spPr>
              <a:xfrm>
                <a:off x="6908800" y="2237581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1" name="Google Shape;6721;p45"/>
              <p:cNvSpPr/>
              <p:nvPr/>
            </p:nvSpPr>
            <p:spPr>
              <a:xfrm>
                <a:off x="6965950" y="2237581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2" name="Google Shape;6722;p45"/>
              <p:cNvSpPr/>
              <p:nvPr/>
            </p:nvSpPr>
            <p:spPr>
              <a:xfrm>
                <a:off x="7023100" y="2237581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3" name="Google Shape;6723;p45"/>
              <p:cNvSpPr/>
              <p:nvPr/>
            </p:nvSpPr>
            <p:spPr>
              <a:xfrm>
                <a:off x="6937375" y="2255043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4" name="Google Shape;6724;p45"/>
              <p:cNvSpPr/>
              <p:nvPr/>
            </p:nvSpPr>
            <p:spPr>
              <a:xfrm>
                <a:off x="6994525" y="2255043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5" name="Google Shape;6725;p45"/>
              <p:cNvSpPr/>
              <p:nvPr/>
            </p:nvSpPr>
            <p:spPr>
              <a:xfrm>
                <a:off x="6908800" y="2255043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6" name="Google Shape;6726;p45"/>
              <p:cNvSpPr/>
              <p:nvPr/>
            </p:nvSpPr>
            <p:spPr>
              <a:xfrm>
                <a:off x="7051675" y="2255043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27" name="Google Shape;6727;p45"/>
            <p:cNvGrpSpPr/>
            <p:nvPr/>
          </p:nvGrpSpPr>
          <p:grpSpPr>
            <a:xfrm>
              <a:off x="3861133" y="2078974"/>
              <a:ext cx="365760" cy="365760"/>
              <a:chOff x="4818063" y="3023393"/>
              <a:chExt cx="234950" cy="234950"/>
            </a:xfrm>
          </p:grpSpPr>
          <p:sp>
            <p:nvSpPr>
              <p:cNvPr id="6728" name="Google Shape;6728;p45"/>
              <p:cNvSpPr/>
              <p:nvPr/>
            </p:nvSpPr>
            <p:spPr>
              <a:xfrm>
                <a:off x="4818063" y="30233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29" name="Google Shape;6729;p45"/>
              <p:cNvSpPr/>
              <p:nvPr/>
            </p:nvSpPr>
            <p:spPr>
              <a:xfrm>
                <a:off x="4884738" y="3091656"/>
                <a:ext cx="98425" cy="115888"/>
              </a:xfrm>
              <a:custGeom>
                <a:avLst/>
                <a:gdLst/>
                <a:ahLst/>
                <a:cxnLst/>
                <a:rect l="l" t="t" r="r" b="b"/>
                <a:pathLst>
                  <a:path w="292" h="341" extrusionOk="0">
                    <a:moveTo>
                      <a:pt x="132" y="124"/>
                    </a:moveTo>
                    <a:cubicBezTo>
                      <a:pt x="132" y="124"/>
                      <a:pt x="132" y="124"/>
                      <a:pt x="132" y="124"/>
                    </a:cubicBezTo>
                    <a:cubicBezTo>
                      <a:pt x="131" y="126"/>
                      <a:pt x="129" y="128"/>
                      <a:pt x="128" y="128"/>
                    </a:cubicBezTo>
                    <a:cubicBezTo>
                      <a:pt x="125" y="127"/>
                      <a:pt x="124" y="124"/>
                      <a:pt x="124" y="123"/>
                    </a:cubicBezTo>
                    <a:cubicBezTo>
                      <a:pt x="132" y="99"/>
                      <a:pt x="156" y="84"/>
                      <a:pt x="181" y="88"/>
                    </a:cubicBezTo>
                    <a:cubicBezTo>
                      <a:pt x="183" y="88"/>
                      <a:pt x="184" y="91"/>
                      <a:pt x="183" y="93"/>
                    </a:cubicBezTo>
                    <a:cubicBezTo>
                      <a:pt x="183" y="95"/>
                      <a:pt x="182" y="96"/>
                      <a:pt x="180" y="95"/>
                    </a:cubicBezTo>
                    <a:cubicBezTo>
                      <a:pt x="158" y="93"/>
                      <a:pt x="138" y="104"/>
                      <a:pt x="132" y="124"/>
                    </a:cubicBezTo>
                    <a:moveTo>
                      <a:pt x="213" y="153"/>
                    </a:moveTo>
                    <a:cubicBezTo>
                      <a:pt x="225" y="129"/>
                      <a:pt x="216" y="98"/>
                      <a:pt x="191" y="85"/>
                    </a:cubicBezTo>
                    <a:cubicBezTo>
                      <a:pt x="167" y="73"/>
                      <a:pt x="136" y="82"/>
                      <a:pt x="123" y="106"/>
                    </a:cubicBezTo>
                    <a:cubicBezTo>
                      <a:pt x="110" y="130"/>
                      <a:pt x="119" y="162"/>
                      <a:pt x="143" y="174"/>
                    </a:cubicBezTo>
                    <a:cubicBezTo>
                      <a:pt x="168" y="188"/>
                      <a:pt x="199" y="178"/>
                      <a:pt x="213" y="153"/>
                    </a:cubicBezTo>
                    <a:moveTo>
                      <a:pt x="268" y="49"/>
                    </a:moveTo>
                    <a:cubicBezTo>
                      <a:pt x="198" y="49"/>
                      <a:pt x="162" y="16"/>
                      <a:pt x="147" y="0"/>
                    </a:cubicBezTo>
                    <a:cubicBezTo>
                      <a:pt x="133" y="16"/>
                      <a:pt x="93" y="49"/>
                      <a:pt x="26" y="49"/>
                    </a:cubicBezTo>
                    <a:cubicBezTo>
                      <a:pt x="17" y="49"/>
                      <a:pt x="9" y="48"/>
                      <a:pt x="0" y="48"/>
                    </a:cubicBezTo>
                    <a:cubicBezTo>
                      <a:pt x="2" y="54"/>
                      <a:pt x="2" y="64"/>
                      <a:pt x="4" y="77"/>
                    </a:cubicBezTo>
                    <a:cubicBezTo>
                      <a:pt x="6" y="100"/>
                      <a:pt x="9" y="133"/>
                      <a:pt x="20" y="166"/>
                    </a:cubicBezTo>
                    <a:cubicBezTo>
                      <a:pt x="30" y="203"/>
                      <a:pt x="45" y="241"/>
                      <a:pt x="68" y="273"/>
                    </a:cubicBezTo>
                    <a:cubicBezTo>
                      <a:pt x="71" y="267"/>
                      <a:pt x="80" y="250"/>
                      <a:pt x="108" y="199"/>
                    </a:cubicBezTo>
                    <a:cubicBezTo>
                      <a:pt x="116" y="203"/>
                      <a:pt x="116" y="203"/>
                      <a:pt x="116" y="203"/>
                    </a:cubicBezTo>
                    <a:cubicBezTo>
                      <a:pt x="125" y="186"/>
                      <a:pt x="125" y="186"/>
                      <a:pt x="125" y="186"/>
                    </a:cubicBezTo>
                    <a:cubicBezTo>
                      <a:pt x="98" y="166"/>
                      <a:pt x="88" y="128"/>
                      <a:pt x="105" y="96"/>
                    </a:cubicBezTo>
                    <a:cubicBezTo>
                      <a:pt x="123" y="62"/>
                      <a:pt x="166" y="49"/>
                      <a:pt x="201" y="67"/>
                    </a:cubicBezTo>
                    <a:cubicBezTo>
                      <a:pt x="235" y="85"/>
                      <a:pt x="248" y="128"/>
                      <a:pt x="230" y="163"/>
                    </a:cubicBezTo>
                    <a:cubicBezTo>
                      <a:pt x="213" y="193"/>
                      <a:pt x="178" y="207"/>
                      <a:pt x="145" y="197"/>
                    </a:cubicBezTo>
                    <a:cubicBezTo>
                      <a:pt x="135" y="214"/>
                      <a:pt x="135" y="214"/>
                      <a:pt x="135" y="214"/>
                    </a:cubicBezTo>
                    <a:cubicBezTo>
                      <a:pt x="143" y="219"/>
                      <a:pt x="143" y="219"/>
                      <a:pt x="143" y="219"/>
                    </a:cubicBezTo>
                    <a:cubicBezTo>
                      <a:pt x="143" y="219"/>
                      <a:pt x="136" y="234"/>
                      <a:pt x="97" y="307"/>
                    </a:cubicBezTo>
                    <a:cubicBezTo>
                      <a:pt x="111" y="320"/>
                      <a:pt x="128" y="332"/>
                      <a:pt x="147" y="341"/>
                    </a:cubicBezTo>
                    <a:cubicBezTo>
                      <a:pt x="253" y="292"/>
                      <a:pt x="283" y="148"/>
                      <a:pt x="290" y="77"/>
                    </a:cubicBezTo>
                    <a:cubicBezTo>
                      <a:pt x="292" y="64"/>
                      <a:pt x="292" y="54"/>
                      <a:pt x="292" y="48"/>
                    </a:cubicBezTo>
                    <a:cubicBezTo>
                      <a:pt x="283" y="48"/>
                      <a:pt x="275" y="49"/>
                      <a:pt x="268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0" name="Google Shape;6730;p45"/>
              <p:cNvSpPr/>
              <p:nvPr/>
            </p:nvSpPr>
            <p:spPr>
              <a:xfrm>
                <a:off x="4873625" y="3074193"/>
                <a:ext cx="122238" cy="147638"/>
              </a:xfrm>
              <a:custGeom>
                <a:avLst/>
                <a:gdLst/>
                <a:ahLst/>
                <a:cxnLst/>
                <a:rect l="l" t="t" r="r" b="b"/>
                <a:pathLst>
                  <a:path w="366" h="436" extrusionOk="0">
                    <a:moveTo>
                      <a:pt x="345" y="118"/>
                    </a:moveTo>
                    <a:cubicBezTo>
                      <a:pt x="337" y="197"/>
                      <a:pt x="304" y="360"/>
                      <a:pt x="184" y="415"/>
                    </a:cubicBezTo>
                    <a:cubicBezTo>
                      <a:pt x="104" y="379"/>
                      <a:pt x="62" y="296"/>
                      <a:pt x="41" y="218"/>
                    </a:cubicBezTo>
                    <a:cubicBezTo>
                      <a:pt x="29" y="182"/>
                      <a:pt x="25" y="144"/>
                      <a:pt x="23" y="118"/>
                    </a:cubicBezTo>
                    <a:cubicBezTo>
                      <a:pt x="21" y="103"/>
                      <a:pt x="21" y="93"/>
                      <a:pt x="19" y="84"/>
                    </a:cubicBezTo>
                    <a:cubicBezTo>
                      <a:pt x="29" y="84"/>
                      <a:pt x="37" y="87"/>
                      <a:pt x="47" y="87"/>
                    </a:cubicBezTo>
                    <a:cubicBezTo>
                      <a:pt x="124" y="87"/>
                      <a:pt x="168" y="50"/>
                      <a:pt x="184" y="31"/>
                    </a:cubicBezTo>
                    <a:cubicBezTo>
                      <a:pt x="200" y="50"/>
                      <a:pt x="242" y="87"/>
                      <a:pt x="320" y="87"/>
                    </a:cubicBezTo>
                    <a:cubicBezTo>
                      <a:pt x="329" y="87"/>
                      <a:pt x="337" y="84"/>
                      <a:pt x="348" y="84"/>
                    </a:cubicBezTo>
                    <a:cubicBezTo>
                      <a:pt x="348" y="93"/>
                      <a:pt x="348" y="103"/>
                      <a:pt x="345" y="118"/>
                    </a:cubicBezTo>
                    <a:moveTo>
                      <a:pt x="356" y="64"/>
                    </a:moveTo>
                    <a:cubicBezTo>
                      <a:pt x="344" y="66"/>
                      <a:pt x="331" y="66"/>
                      <a:pt x="320" y="66"/>
                    </a:cubicBezTo>
                    <a:cubicBezTo>
                      <a:pt x="273" y="66"/>
                      <a:pt x="240" y="54"/>
                      <a:pt x="220" y="39"/>
                    </a:cubicBezTo>
                    <a:cubicBezTo>
                      <a:pt x="209" y="31"/>
                      <a:pt x="203" y="25"/>
                      <a:pt x="199" y="21"/>
                    </a:cubicBezTo>
                    <a:cubicBezTo>
                      <a:pt x="196" y="17"/>
                      <a:pt x="195" y="15"/>
                      <a:pt x="192" y="15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76" y="13"/>
                      <a:pt x="176" y="13"/>
                      <a:pt x="176" y="13"/>
                    </a:cubicBezTo>
                    <a:cubicBezTo>
                      <a:pt x="174" y="15"/>
                      <a:pt x="174" y="15"/>
                      <a:pt x="174" y="15"/>
                    </a:cubicBezTo>
                    <a:cubicBezTo>
                      <a:pt x="165" y="23"/>
                      <a:pt x="130" y="66"/>
                      <a:pt x="47" y="66"/>
                    </a:cubicBezTo>
                    <a:cubicBezTo>
                      <a:pt x="36" y="66"/>
                      <a:pt x="23" y="66"/>
                      <a:pt x="11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144"/>
                      <a:pt x="23" y="224"/>
                    </a:cubicBezTo>
                    <a:cubicBezTo>
                      <a:pt x="43" y="305"/>
                      <a:pt x="89" y="394"/>
                      <a:pt x="180" y="436"/>
                    </a:cubicBezTo>
                    <a:cubicBezTo>
                      <a:pt x="184" y="436"/>
                      <a:pt x="184" y="436"/>
                      <a:pt x="184" y="436"/>
                    </a:cubicBezTo>
                    <a:cubicBezTo>
                      <a:pt x="188" y="436"/>
                      <a:pt x="188" y="436"/>
                      <a:pt x="188" y="436"/>
                    </a:cubicBezTo>
                    <a:cubicBezTo>
                      <a:pt x="280" y="394"/>
                      <a:pt x="323" y="305"/>
                      <a:pt x="345" y="224"/>
                    </a:cubicBezTo>
                    <a:cubicBezTo>
                      <a:pt x="366" y="144"/>
                      <a:pt x="366" y="74"/>
                      <a:pt x="366" y="74"/>
                    </a:cubicBezTo>
                    <a:cubicBezTo>
                      <a:pt x="366" y="64"/>
                      <a:pt x="366" y="64"/>
                      <a:pt x="366" y="64"/>
                    </a:cubicBezTo>
                    <a:lnTo>
                      <a:pt x="356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31" name="Google Shape;6731;p45"/>
            <p:cNvGrpSpPr/>
            <p:nvPr/>
          </p:nvGrpSpPr>
          <p:grpSpPr>
            <a:xfrm>
              <a:off x="4655439" y="2932571"/>
              <a:ext cx="363304" cy="365760"/>
              <a:chOff x="712788" y="1186656"/>
              <a:chExt cx="234950" cy="236538"/>
            </a:xfrm>
          </p:grpSpPr>
          <p:sp>
            <p:nvSpPr>
              <p:cNvPr id="6732" name="Google Shape;6732;p45"/>
              <p:cNvSpPr/>
              <p:nvPr/>
            </p:nvSpPr>
            <p:spPr>
              <a:xfrm>
                <a:off x="712788" y="1186656"/>
                <a:ext cx="234950" cy="236538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3" name="Google Shape;6733;p45"/>
              <p:cNvSpPr/>
              <p:nvPr/>
            </p:nvSpPr>
            <p:spPr>
              <a:xfrm>
                <a:off x="757238" y="1223169"/>
                <a:ext cx="152400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51" extrusionOk="0">
                    <a:moveTo>
                      <a:pt x="210" y="227"/>
                    </a:move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5" y="229"/>
                      <a:pt x="215" y="229"/>
                      <a:pt x="215" y="229"/>
                    </a:cubicBezTo>
                    <a:cubicBezTo>
                      <a:pt x="217" y="229"/>
                      <a:pt x="217" y="229"/>
                      <a:pt x="217" y="229"/>
                    </a:cubicBezTo>
                    <a:cubicBezTo>
                      <a:pt x="222" y="229"/>
                      <a:pt x="222" y="229"/>
                      <a:pt x="222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9" y="229"/>
                      <a:pt x="229" y="229"/>
                      <a:pt x="229" y="229"/>
                    </a:cubicBezTo>
                    <a:cubicBezTo>
                      <a:pt x="231" y="229"/>
                      <a:pt x="231" y="229"/>
                      <a:pt x="231" y="229"/>
                    </a:cubicBezTo>
                    <a:cubicBezTo>
                      <a:pt x="233" y="229"/>
                      <a:pt x="233" y="229"/>
                      <a:pt x="233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40" y="229"/>
                      <a:pt x="240" y="229"/>
                      <a:pt x="240" y="229"/>
                    </a:cubicBezTo>
                    <a:cubicBezTo>
                      <a:pt x="243" y="229"/>
                      <a:pt x="243" y="229"/>
                      <a:pt x="243" y="229"/>
                    </a:cubicBezTo>
                    <a:cubicBezTo>
                      <a:pt x="245" y="229"/>
                      <a:pt x="245" y="229"/>
                      <a:pt x="245" y="229"/>
                    </a:cubicBezTo>
                    <a:cubicBezTo>
                      <a:pt x="247" y="227"/>
                      <a:pt x="247" y="227"/>
                      <a:pt x="247" y="227"/>
                    </a:cubicBezTo>
                    <a:cubicBezTo>
                      <a:pt x="250" y="227"/>
                      <a:pt x="250" y="227"/>
                      <a:pt x="250" y="227"/>
                    </a:cubicBezTo>
                    <a:cubicBezTo>
                      <a:pt x="252" y="227"/>
                      <a:pt x="252" y="227"/>
                      <a:pt x="252" y="227"/>
                    </a:cubicBezTo>
                    <a:cubicBezTo>
                      <a:pt x="254" y="225"/>
                      <a:pt x="254" y="225"/>
                      <a:pt x="254" y="225"/>
                    </a:cubicBezTo>
                    <a:cubicBezTo>
                      <a:pt x="257" y="225"/>
                      <a:pt x="257" y="225"/>
                      <a:pt x="257" y="225"/>
                    </a:cubicBezTo>
                    <a:cubicBezTo>
                      <a:pt x="259" y="222"/>
                      <a:pt x="259" y="222"/>
                      <a:pt x="259" y="222"/>
                    </a:cubicBezTo>
                    <a:cubicBezTo>
                      <a:pt x="261" y="222"/>
                      <a:pt x="261" y="222"/>
                      <a:pt x="261" y="222"/>
                    </a:cubicBezTo>
                    <a:cubicBezTo>
                      <a:pt x="263" y="220"/>
                      <a:pt x="263" y="220"/>
                      <a:pt x="263" y="220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268" y="218"/>
                      <a:pt x="268" y="218"/>
                      <a:pt x="268" y="218"/>
                    </a:cubicBezTo>
                    <a:cubicBezTo>
                      <a:pt x="270" y="215"/>
                      <a:pt x="270" y="215"/>
                      <a:pt x="270" y="215"/>
                    </a:cubicBezTo>
                    <a:cubicBezTo>
                      <a:pt x="273" y="215"/>
                      <a:pt x="273" y="215"/>
                      <a:pt x="273" y="215"/>
                    </a:cubicBezTo>
                    <a:cubicBezTo>
                      <a:pt x="273" y="213"/>
                      <a:pt x="273" y="213"/>
                      <a:pt x="273" y="213"/>
                    </a:cubicBezTo>
                    <a:cubicBezTo>
                      <a:pt x="275" y="213"/>
                      <a:pt x="275" y="213"/>
                      <a:pt x="275" y="213"/>
                    </a:cubicBezTo>
                    <a:cubicBezTo>
                      <a:pt x="277" y="211"/>
                      <a:pt x="277" y="211"/>
                      <a:pt x="277" y="211"/>
                    </a:cubicBezTo>
                    <a:cubicBezTo>
                      <a:pt x="280" y="208"/>
                      <a:pt x="280" y="208"/>
                      <a:pt x="280" y="208"/>
                    </a:cubicBezTo>
                    <a:cubicBezTo>
                      <a:pt x="280" y="206"/>
                      <a:pt x="280" y="206"/>
                      <a:pt x="280" y="206"/>
                    </a:cubicBezTo>
                    <a:cubicBezTo>
                      <a:pt x="282" y="206"/>
                      <a:pt x="282" y="206"/>
                      <a:pt x="282" y="206"/>
                    </a:cubicBezTo>
                    <a:cubicBezTo>
                      <a:pt x="284" y="204"/>
                      <a:pt x="284" y="204"/>
                      <a:pt x="284" y="204"/>
                    </a:cubicBezTo>
                    <a:cubicBezTo>
                      <a:pt x="284" y="202"/>
                      <a:pt x="284" y="202"/>
                      <a:pt x="284" y="202"/>
                    </a:cubicBezTo>
                    <a:cubicBezTo>
                      <a:pt x="287" y="199"/>
                      <a:pt x="287" y="199"/>
                      <a:pt x="287" y="199"/>
                    </a:cubicBezTo>
                    <a:cubicBezTo>
                      <a:pt x="287" y="197"/>
                      <a:pt x="287" y="197"/>
                      <a:pt x="287" y="197"/>
                    </a:cubicBezTo>
                    <a:cubicBezTo>
                      <a:pt x="289" y="197"/>
                      <a:pt x="289" y="197"/>
                      <a:pt x="289" y="197"/>
                    </a:cubicBezTo>
                    <a:cubicBezTo>
                      <a:pt x="289" y="195"/>
                      <a:pt x="289" y="195"/>
                      <a:pt x="289" y="195"/>
                    </a:cubicBezTo>
                    <a:cubicBezTo>
                      <a:pt x="289" y="192"/>
                      <a:pt x="289" y="192"/>
                      <a:pt x="289" y="192"/>
                    </a:cubicBezTo>
                    <a:cubicBezTo>
                      <a:pt x="289" y="190"/>
                      <a:pt x="289" y="190"/>
                      <a:pt x="289" y="190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5"/>
                      <a:pt x="291" y="185"/>
                      <a:pt x="291" y="185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78"/>
                      <a:pt x="289" y="178"/>
                      <a:pt x="289" y="178"/>
                    </a:cubicBezTo>
                    <a:cubicBezTo>
                      <a:pt x="289" y="176"/>
                      <a:pt x="289" y="176"/>
                      <a:pt x="289" y="176"/>
                    </a:cubicBezTo>
                    <a:cubicBezTo>
                      <a:pt x="287" y="176"/>
                      <a:pt x="287" y="176"/>
                      <a:pt x="287" y="176"/>
                    </a:cubicBezTo>
                    <a:cubicBezTo>
                      <a:pt x="287" y="174"/>
                      <a:pt x="287" y="174"/>
                      <a:pt x="287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77" y="171"/>
                      <a:pt x="277" y="171"/>
                      <a:pt x="277" y="171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3" y="169"/>
                      <a:pt x="273" y="169"/>
                      <a:pt x="273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68" y="171"/>
                      <a:pt x="268" y="171"/>
                      <a:pt x="268" y="171"/>
                    </a:cubicBezTo>
                    <a:cubicBezTo>
                      <a:pt x="263" y="171"/>
                      <a:pt x="263" y="171"/>
                      <a:pt x="263" y="171"/>
                    </a:cubicBezTo>
                    <a:cubicBezTo>
                      <a:pt x="259" y="171"/>
                      <a:pt x="259" y="171"/>
                      <a:pt x="259" y="171"/>
                    </a:cubicBezTo>
                    <a:cubicBezTo>
                      <a:pt x="254" y="174"/>
                      <a:pt x="254" y="174"/>
                      <a:pt x="254" y="174"/>
                    </a:cubicBezTo>
                    <a:cubicBezTo>
                      <a:pt x="250" y="176"/>
                      <a:pt x="250" y="176"/>
                      <a:pt x="250" y="176"/>
                    </a:cubicBezTo>
                    <a:cubicBezTo>
                      <a:pt x="245" y="178"/>
                      <a:pt x="245" y="178"/>
                      <a:pt x="245" y="178"/>
                    </a:cubicBezTo>
                    <a:cubicBezTo>
                      <a:pt x="240" y="181"/>
                      <a:pt x="240" y="181"/>
                      <a:pt x="240" y="181"/>
                    </a:cubicBezTo>
                    <a:cubicBezTo>
                      <a:pt x="229" y="185"/>
                      <a:pt x="229" y="185"/>
                      <a:pt x="229" y="185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10" y="192"/>
                      <a:pt x="210" y="192"/>
                      <a:pt x="210" y="192"/>
                    </a:cubicBezTo>
                    <a:cubicBezTo>
                      <a:pt x="208" y="192"/>
                      <a:pt x="208" y="192"/>
                      <a:pt x="208" y="192"/>
                    </a:cubicBezTo>
                    <a:cubicBezTo>
                      <a:pt x="206" y="195"/>
                      <a:pt x="206" y="195"/>
                      <a:pt x="206" y="195"/>
                    </a:cubicBezTo>
                    <a:cubicBezTo>
                      <a:pt x="201" y="197"/>
                      <a:pt x="201" y="197"/>
                      <a:pt x="201" y="197"/>
                    </a:cubicBezTo>
                    <a:cubicBezTo>
                      <a:pt x="194" y="197"/>
                      <a:pt x="194" y="197"/>
                      <a:pt x="194" y="197"/>
                    </a:cubicBezTo>
                    <a:cubicBezTo>
                      <a:pt x="187" y="199"/>
                      <a:pt x="187" y="199"/>
                      <a:pt x="187" y="199"/>
                    </a:cubicBezTo>
                    <a:cubicBezTo>
                      <a:pt x="180" y="199"/>
                      <a:pt x="180" y="199"/>
                      <a:pt x="180" y="199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66" y="202"/>
                      <a:pt x="166" y="202"/>
                      <a:pt x="166" y="202"/>
                    </a:cubicBezTo>
                    <a:cubicBezTo>
                      <a:pt x="157" y="202"/>
                      <a:pt x="157" y="202"/>
                      <a:pt x="157" y="202"/>
                    </a:cubicBezTo>
                    <a:cubicBezTo>
                      <a:pt x="157" y="199"/>
                      <a:pt x="157" y="199"/>
                      <a:pt x="157" y="199"/>
                    </a:cubicBezTo>
                    <a:cubicBezTo>
                      <a:pt x="160" y="195"/>
                      <a:pt x="160" y="195"/>
                      <a:pt x="160" y="195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62" y="188"/>
                      <a:pt x="162" y="188"/>
                      <a:pt x="162" y="188"/>
                    </a:cubicBezTo>
                    <a:cubicBezTo>
                      <a:pt x="169" y="188"/>
                      <a:pt x="169" y="188"/>
                      <a:pt x="169" y="188"/>
                    </a:cubicBezTo>
                    <a:cubicBezTo>
                      <a:pt x="176" y="185"/>
                      <a:pt x="176" y="185"/>
                      <a:pt x="176" y="185"/>
                    </a:cubicBezTo>
                    <a:cubicBezTo>
                      <a:pt x="180" y="185"/>
                      <a:pt x="180" y="185"/>
                      <a:pt x="180" y="185"/>
                    </a:cubicBezTo>
                    <a:cubicBezTo>
                      <a:pt x="187" y="183"/>
                      <a:pt x="187" y="183"/>
                      <a:pt x="187" y="183"/>
                    </a:cubicBezTo>
                    <a:cubicBezTo>
                      <a:pt x="192" y="183"/>
                      <a:pt x="192" y="183"/>
                      <a:pt x="192" y="183"/>
                    </a:cubicBezTo>
                    <a:cubicBezTo>
                      <a:pt x="196" y="181"/>
                      <a:pt x="196" y="181"/>
                      <a:pt x="196" y="181"/>
                    </a:cubicBezTo>
                    <a:cubicBezTo>
                      <a:pt x="201" y="181"/>
                      <a:pt x="201" y="181"/>
                      <a:pt x="201" y="181"/>
                    </a:cubicBezTo>
                    <a:cubicBezTo>
                      <a:pt x="206" y="178"/>
                      <a:pt x="206" y="178"/>
                      <a:pt x="206" y="178"/>
                    </a:cubicBezTo>
                    <a:cubicBezTo>
                      <a:pt x="215" y="176"/>
                      <a:pt x="215" y="176"/>
                      <a:pt x="215" y="176"/>
                    </a:cubicBezTo>
                    <a:cubicBezTo>
                      <a:pt x="222" y="171"/>
                      <a:pt x="222" y="171"/>
                      <a:pt x="222" y="171"/>
                    </a:cubicBezTo>
                    <a:cubicBezTo>
                      <a:pt x="236" y="167"/>
                      <a:pt x="236" y="167"/>
                      <a:pt x="236" y="167"/>
                    </a:cubicBezTo>
                    <a:cubicBezTo>
                      <a:pt x="240" y="165"/>
                      <a:pt x="240" y="165"/>
                      <a:pt x="240" y="165"/>
                    </a:cubicBezTo>
                    <a:cubicBezTo>
                      <a:pt x="247" y="162"/>
                      <a:pt x="247" y="162"/>
                      <a:pt x="247" y="162"/>
                    </a:cubicBezTo>
                    <a:cubicBezTo>
                      <a:pt x="252" y="160"/>
                      <a:pt x="252" y="160"/>
                      <a:pt x="252" y="160"/>
                    </a:cubicBezTo>
                    <a:cubicBezTo>
                      <a:pt x="259" y="158"/>
                      <a:pt x="259" y="158"/>
                      <a:pt x="259" y="158"/>
                    </a:cubicBezTo>
                    <a:cubicBezTo>
                      <a:pt x="261" y="158"/>
                      <a:pt x="261" y="158"/>
                      <a:pt x="261" y="158"/>
                    </a:cubicBezTo>
                    <a:cubicBezTo>
                      <a:pt x="263" y="158"/>
                      <a:pt x="263" y="158"/>
                      <a:pt x="263" y="158"/>
                    </a:cubicBezTo>
                    <a:cubicBezTo>
                      <a:pt x="266" y="155"/>
                      <a:pt x="266" y="155"/>
                      <a:pt x="266" y="155"/>
                    </a:cubicBezTo>
                    <a:cubicBezTo>
                      <a:pt x="268" y="155"/>
                      <a:pt x="268" y="155"/>
                      <a:pt x="268" y="155"/>
                    </a:cubicBezTo>
                    <a:cubicBezTo>
                      <a:pt x="270" y="155"/>
                      <a:pt x="270" y="155"/>
                      <a:pt x="270" y="155"/>
                    </a:cubicBezTo>
                    <a:cubicBezTo>
                      <a:pt x="273" y="155"/>
                      <a:pt x="273" y="155"/>
                      <a:pt x="273" y="155"/>
                    </a:cubicBezTo>
                    <a:cubicBezTo>
                      <a:pt x="275" y="155"/>
                      <a:pt x="275" y="155"/>
                      <a:pt x="275" y="155"/>
                    </a:cubicBezTo>
                    <a:cubicBezTo>
                      <a:pt x="277" y="155"/>
                      <a:pt x="277" y="155"/>
                      <a:pt x="277" y="155"/>
                    </a:cubicBezTo>
                    <a:cubicBezTo>
                      <a:pt x="280" y="155"/>
                      <a:pt x="280" y="155"/>
                      <a:pt x="280" y="155"/>
                    </a:cubicBezTo>
                    <a:cubicBezTo>
                      <a:pt x="282" y="158"/>
                      <a:pt x="282" y="158"/>
                      <a:pt x="282" y="158"/>
                    </a:cubicBezTo>
                    <a:cubicBezTo>
                      <a:pt x="284" y="158"/>
                      <a:pt x="284" y="158"/>
                      <a:pt x="284" y="158"/>
                    </a:cubicBezTo>
                    <a:cubicBezTo>
                      <a:pt x="287" y="158"/>
                      <a:pt x="287" y="158"/>
                      <a:pt x="287" y="158"/>
                    </a:cubicBezTo>
                    <a:cubicBezTo>
                      <a:pt x="289" y="160"/>
                      <a:pt x="289" y="160"/>
                      <a:pt x="289" y="160"/>
                    </a:cubicBezTo>
                    <a:cubicBezTo>
                      <a:pt x="291" y="160"/>
                      <a:pt x="291" y="160"/>
                      <a:pt x="291" y="160"/>
                    </a:cubicBezTo>
                    <a:cubicBezTo>
                      <a:pt x="291" y="162"/>
                      <a:pt x="291" y="162"/>
                      <a:pt x="291" y="162"/>
                    </a:cubicBezTo>
                    <a:cubicBezTo>
                      <a:pt x="294" y="162"/>
                      <a:pt x="294" y="162"/>
                      <a:pt x="294" y="162"/>
                    </a:cubicBezTo>
                    <a:cubicBezTo>
                      <a:pt x="296" y="165"/>
                      <a:pt x="296" y="165"/>
                      <a:pt x="296" y="165"/>
                    </a:cubicBezTo>
                    <a:cubicBezTo>
                      <a:pt x="298" y="167"/>
                      <a:pt x="298" y="167"/>
                      <a:pt x="298" y="167"/>
                    </a:cubicBezTo>
                    <a:cubicBezTo>
                      <a:pt x="298" y="169"/>
                      <a:pt x="298" y="169"/>
                      <a:pt x="298" y="169"/>
                    </a:cubicBezTo>
                    <a:cubicBezTo>
                      <a:pt x="300" y="171"/>
                      <a:pt x="300" y="171"/>
                      <a:pt x="300" y="171"/>
                    </a:cubicBezTo>
                    <a:cubicBezTo>
                      <a:pt x="303" y="174"/>
                      <a:pt x="303" y="174"/>
                      <a:pt x="303" y="174"/>
                    </a:cubicBezTo>
                    <a:cubicBezTo>
                      <a:pt x="303" y="176"/>
                      <a:pt x="303" y="176"/>
                      <a:pt x="303" y="176"/>
                    </a:cubicBezTo>
                    <a:cubicBezTo>
                      <a:pt x="303" y="178"/>
                      <a:pt x="303" y="178"/>
                      <a:pt x="303" y="178"/>
                    </a:cubicBezTo>
                    <a:cubicBezTo>
                      <a:pt x="305" y="181"/>
                      <a:pt x="305" y="181"/>
                      <a:pt x="305" y="181"/>
                    </a:cubicBezTo>
                    <a:cubicBezTo>
                      <a:pt x="305" y="183"/>
                      <a:pt x="305" y="183"/>
                      <a:pt x="305" y="183"/>
                    </a:cubicBezTo>
                    <a:cubicBezTo>
                      <a:pt x="305" y="185"/>
                      <a:pt x="305" y="185"/>
                      <a:pt x="305" y="185"/>
                    </a:cubicBezTo>
                    <a:cubicBezTo>
                      <a:pt x="305" y="188"/>
                      <a:pt x="305" y="188"/>
                      <a:pt x="305" y="188"/>
                    </a:cubicBezTo>
                    <a:cubicBezTo>
                      <a:pt x="305" y="192"/>
                      <a:pt x="305" y="192"/>
                      <a:pt x="305" y="192"/>
                    </a:cubicBezTo>
                    <a:cubicBezTo>
                      <a:pt x="303" y="195"/>
                      <a:pt x="303" y="195"/>
                      <a:pt x="303" y="195"/>
                    </a:cubicBezTo>
                    <a:cubicBezTo>
                      <a:pt x="303" y="197"/>
                      <a:pt x="303" y="197"/>
                      <a:pt x="303" y="197"/>
                    </a:cubicBezTo>
                    <a:cubicBezTo>
                      <a:pt x="300" y="199"/>
                      <a:pt x="300" y="199"/>
                      <a:pt x="300" y="199"/>
                    </a:cubicBezTo>
                    <a:cubicBezTo>
                      <a:pt x="300" y="204"/>
                      <a:pt x="300" y="204"/>
                      <a:pt x="300" y="204"/>
                    </a:cubicBezTo>
                    <a:cubicBezTo>
                      <a:pt x="298" y="206"/>
                      <a:pt x="298" y="206"/>
                      <a:pt x="298" y="206"/>
                    </a:cubicBezTo>
                    <a:cubicBezTo>
                      <a:pt x="296" y="208"/>
                      <a:pt x="296" y="208"/>
                      <a:pt x="296" y="208"/>
                    </a:cubicBezTo>
                    <a:cubicBezTo>
                      <a:pt x="296" y="211"/>
                      <a:pt x="296" y="211"/>
                      <a:pt x="296" y="211"/>
                    </a:cubicBezTo>
                    <a:cubicBezTo>
                      <a:pt x="294" y="215"/>
                      <a:pt x="294" y="215"/>
                      <a:pt x="294" y="215"/>
                    </a:cubicBezTo>
                    <a:cubicBezTo>
                      <a:pt x="291" y="215"/>
                      <a:pt x="291" y="215"/>
                      <a:pt x="291" y="215"/>
                    </a:cubicBezTo>
                    <a:cubicBezTo>
                      <a:pt x="289" y="218"/>
                      <a:pt x="289" y="218"/>
                      <a:pt x="289" y="218"/>
                    </a:cubicBezTo>
                    <a:cubicBezTo>
                      <a:pt x="287" y="220"/>
                      <a:pt x="287" y="220"/>
                      <a:pt x="287" y="220"/>
                    </a:cubicBezTo>
                    <a:cubicBezTo>
                      <a:pt x="284" y="222"/>
                      <a:pt x="284" y="222"/>
                      <a:pt x="284" y="222"/>
                    </a:cubicBezTo>
                    <a:cubicBezTo>
                      <a:pt x="282" y="225"/>
                      <a:pt x="282" y="225"/>
                      <a:pt x="282" y="225"/>
                    </a:cubicBezTo>
                    <a:cubicBezTo>
                      <a:pt x="280" y="227"/>
                      <a:pt x="280" y="227"/>
                      <a:pt x="280" y="227"/>
                    </a:cubicBezTo>
                    <a:cubicBezTo>
                      <a:pt x="277" y="229"/>
                      <a:pt x="277" y="229"/>
                      <a:pt x="277" y="229"/>
                    </a:cubicBezTo>
                    <a:cubicBezTo>
                      <a:pt x="275" y="229"/>
                      <a:pt x="275" y="229"/>
                      <a:pt x="275" y="229"/>
                    </a:cubicBezTo>
                    <a:cubicBezTo>
                      <a:pt x="273" y="232"/>
                      <a:pt x="273" y="232"/>
                      <a:pt x="273" y="232"/>
                    </a:cubicBezTo>
                    <a:cubicBezTo>
                      <a:pt x="270" y="234"/>
                      <a:pt x="270" y="234"/>
                      <a:pt x="270" y="234"/>
                    </a:cubicBezTo>
                    <a:cubicBezTo>
                      <a:pt x="268" y="234"/>
                      <a:pt x="268" y="234"/>
                      <a:pt x="268" y="234"/>
                    </a:cubicBezTo>
                    <a:cubicBezTo>
                      <a:pt x="266" y="236"/>
                      <a:pt x="266" y="236"/>
                      <a:pt x="266" y="236"/>
                    </a:cubicBezTo>
                    <a:cubicBezTo>
                      <a:pt x="261" y="238"/>
                      <a:pt x="261" y="238"/>
                      <a:pt x="261" y="238"/>
                    </a:cubicBezTo>
                    <a:cubicBezTo>
                      <a:pt x="259" y="238"/>
                      <a:pt x="259" y="238"/>
                      <a:pt x="259" y="238"/>
                    </a:cubicBezTo>
                    <a:cubicBezTo>
                      <a:pt x="257" y="241"/>
                      <a:pt x="257" y="241"/>
                      <a:pt x="257" y="241"/>
                    </a:cubicBezTo>
                    <a:cubicBezTo>
                      <a:pt x="252" y="241"/>
                      <a:pt x="252" y="241"/>
                      <a:pt x="252" y="241"/>
                    </a:cubicBezTo>
                    <a:cubicBezTo>
                      <a:pt x="250" y="241"/>
                      <a:pt x="250" y="241"/>
                      <a:pt x="250" y="241"/>
                    </a:cubicBezTo>
                    <a:cubicBezTo>
                      <a:pt x="247" y="243"/>
                      <a:pt x="247" y="243"/>
                      <a:pt x="247" y="243"/>
                    </a:cubicBezTo>
                    <a:cubicBezTo>
                      <a:pt x="243" y="243"/>
                      <a:pt x="243" y="243"/>
                      <a:pt x="243" y="243"/>
                    </a:cubicBezTo>
                    <a:cubicBezTo>
                      <a:pt x="240" y="243"/>
                      <a:pt x="240" y="243"/>
                      <a:pt x="240" y="243"/>
                    </a:cubicBezTo>
                    <a:cubicBezTo>
                      <a:pt x="238" y="245"/>
                      <a:pt x="238" y="245"/>
                      <a:pt x="238" y="245"/>
                    </a:cubicBezTo>
                    <a:cubicBezTo>
                      <a:pt x="233" y="245"/>
                      <a:pt x="233" y="245"/>
                      <a:pt x="233" y="245"/>
                    </a:cubicBezTo>
                    <a:cubicBezTo>
                      <a:pt x="231" y="245"/>
                      <a:pt x="231" y="245"/>
                      <a:pt x="231" y="245"/>
                    </a:cubicBezTo>
                    <a:cubicBezTo>
                      <a:pt x="227" y="245"/>
                      <a:pt x="227" y="245"/>
                      <a:pt x="227" y="245"/>
                    </a:cubicBezTo>
                    <a:cubicBezTo>
                      <a:pt x="224" y="245"/>
                      <a:pt x="224" y="245"/>
                      <a:pt x="224" y="245"/>
                    </a:cubicBezTo>
                    <a:cubicBezTo>
                      <a:pt x="220" y="245"/>
                      <a:pt x="220" y="245"/>
                      <a:pt x="220" y="245"/>
                    </a:cubicBezTo>
                    <a:cubicBezTo>
                      <a:pt x="217" y="243"/>
                      <a:pt x="217" y="243"/>
                      <a:pt x="217" y="243"/>
                    </a:cubicBezTo>
                    <a:cubicBezTo>
                      <a:pt x="213" y="243"/>
                      <a:pt x="213" y="243"/>
                      <a:pt x="213" y="243"/>
                    </a:cubicBezTo>
                    <a:cubicBezTo>
                      <a:pt x="210" y="243"/>
                      <a:pt x="210" y="243"/>
                      <a:pt x="210" y="243"/>
                    </a:cubicBezTo>
                    <a:cubicBezTo>
                      <a:pt x="206" y="241"/>
                      <a:pt x="206" y="241"/>
                      <a:pt x="206" y="241"/>
                    </a:cubicBezTo>
                    <a:cubicBezTo>
                      <a:pt x="203" y="241"/>
                      <a:pt x="203" y="241"/>
                      <a:pt x="203" y="241"/>
                    </a:cubicBezTo>
                    <a:cubicBezTo>
                      <a:pt x="199" y="238"/>
                      <a:pt x="199" y="238"/>
                      <a:pt x="199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0" y="236"/>
                      <a:pt x="190" y="236"/>
                      <a:pt x="190" y="236"/>
                    </a:cubicBezTo>
                    <a:cubicBezTo>
                      <a:pt x="185" y="236"/>
                      <a:pt x="185" y="236"/>
                      <a:pt x="185" y="236"/>
                    </a:cubicBezTo>
                    <a:cubicBezTo>
                      <a:pt x="180" y="234"/>
                      <a:pt x="180" y="234"/>
                      <a:pt x="180" y="234"/>
                    </a:cubicBezTo>
                    <a:cubicBezTo>
                      <a:pt x="176" y="234"/>
                      <a:pt x="176" y="234"/>
                      <a:pt x="176" y="234"/>
                    </a:cubicBezTo>
                    <a:cubicBezTo>
                      <a:pt x="169" y="232"/>
                      <a:pt x="169" y="232"/>
                      <a:pt x="169" y="232"/>
                    </a:cubicBezTo>
                    <a:cubicBezTo>
                      <a:pt x="162" y="232"/>
                      <a:pt x="162" y="232"/>
                      <a:pt x="162" y="232"/>
                    </a:cubicBezTo>
                    <a:cubicBezTo>
                      <a:pt x="157" y="232"/>
                      <a:pt x="157" y="232"/>
                      <a:pt x="157" y="232"/>
                    </a:cubicBezTo>
                    <a:cubicBezTo>
                      <a:pt x="155" y="227"/>
                      <a:pt x="155" y="227"/>
                      <a:pt x="155" y="227"/>
                    </a:cubicBezTo>
                    <a:cubicBezTo>
                      <a:pt x="155" y="225"/>
                      <a:pt x="155" y="225"/>
                      <a:pt x="155" y="225"/>
                    </a:cubicBezTo>
                    <a:cubicBezTo>
                      <a:pt x="155" y="220"/>
                      <a:pt x="155" y="220"/>
                      <a:pt x="155" y="220"/>
                    </a:cubicBezTo>
                    <a:cubicBezTo>
                      <a:pt x="155" y="215"/>
                      <a:pt x="155" y="215"/>
                      <a:pt x="155" y="215"/>
                    </a:cubicBezTo>
                    <a:cubicBezTo>
                      <a:pt x="160" y="215"/>
                      <a:pt x="160" y="215"/>
                      <a:pt x="160" y="215"/>
                    </a:cubicBezTo>
                    <a:cubicBezTo>
                      <a:pt x="164" y="218"/>
                      <a:pt x="164" y="218"/>
                      <a:pt x="164" y="218"/>
                    </a:cubicBezTo>
                    <a:cubicBezTo>
                      <a:pt x="166" y="215"/>
                      <a:pt x="166" y="215"/>
                      <a:pt x="166" y="215"/>
                    </a:cubicBezTo>
                    <a:cubicBezTo>
                      <a:pt x="171" y="215"/>
                      <a:pt x="171" y="215"/>
                      <a:pt x="171" y="215"/>
                    </a:cubicBezTo>
                    <a:cubicBezTo>
                      <a:pt x="176" y="215"/>
                      <a:pt x="176" y="215"/>
                      <a:pt x="176" y="215"/>
                    </a:cubicBezTo>
                    <a:cubicBezTo>
                      <a:pt x="178" y="215"/>
                      <a:pt x="178" y="215"/>
                      <a:pt x="178" y="215"/>
                    </a:cubicBezTo>
                    <a:cubicBezTo>
                      <a:pt x="180" y="215"/>
                      <a:pt x="180" y="215"/>
                      <a:pt x="180" y="215"/>
                    </a:cubicBezTo>
                    <a:cubicBezTo>
                      <a:pt x="185" y="215"/>
                      <a:pt x="185" y="215"/>
                      <a:pt x="185" y="215"/>
                    </a:cubicBezTo>
                    <a:cubicBezTo>
                      <a:pt x="187" y="215"/>
                      <a:pt x="187" y="215"/>
                      <a:pt x="187" y="215"/>
                    </a:cubicBezTo>
                    <a:cubicBezTo>
                      <a:pt x="192" y="215"/>
                      <a:pt x="192" y="215"/>
                      <a:pt x="192" y="215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6" y="213"/>
                      <a:pt x="196" y="213"/>
                      <a:pt x="196" y="213"/>
                    </a:cubicBezTo>
                    <a:cubicBezTo>
                      <a:pt x="201" y="213"/>
                      <a:pt x="201" y="213"/>
                      <a:pt x="201" y="213"/>
                    </a:cubicBezTo>
                    <a:cubicBezTo>
                      <a:pt x="203" y="211"/>
                      <a:pt x="203" y="211"/>
                      <a:pt x="203" y="211"/>
                    </a:cubicBezTo>
                    <a:cubicBezTo>
                      <a:pt x="206" y="211"/>
                      <a:pt x="206" y="211"/>
                      <a:pt x="206" y="211"/>
                    </a:cubicBezTo>
                    <a:cubicBezTo>
                      <a:pt x="208" y="211"/>
                      <a:pt x="208" y="211"/>
                      <a:pt x="208" y="211"/>
                    </a:cubicBezTo>
                    <a:cubicBezTo>
                      <a:pt x="215" y="208"/>
                      <a:pt x="215" y="208"/>
                      <a:pt x="215" y="208"/>
                    </a:cubicBezTo>
                    <a:cubicBezTo>
                      <a:pt x="220" y="206"/>
                      <a:pt x="220" y="206"/>
                      <a:pt x="220" y="206"/>
                    </a:cubicBezTo>
                    <a:cubicBezTo>
                      <a:pt x="224" y="204"/>
                      <a:pt x="224" y="204"/>
                      <a:pt x="224" y="204"/>
                    </a:cubicBezTo>
                    <a:cubicBezTo>
                      <a:pt x="231" y="202"/>
                      <a:pt x="231" y="202"/>
                      <a:pt x="231" y="202"/>
                    </a:cubicBezTo>
                    <a:cubicBezTo>
                      <a:pt x="236" y="197"/>
                      <a:pt x="236" y="197"/>
                      <a:pt x="236" y="197"/>
                    </a:cubicBezTo>
                    <a:cubicBezTo>
                      <a:pt x="240" y="195"/>
                      <a:pt x="240" y="195"/>
                      <a:pt x="240" y="195"/>
                    </a:cubicBezTo>
                    <a:cubicBezTo>
                      <a:pt x="245" y="192"/>
                      <a:pt x="245" y="192"/>
                      <a:pt x="245" y="192"/>
                    </a:cubicBezTo>
                    <a:cubicBezTo>
                      <a:pt x="252" y="188"/>
                      <a:pt x="252" y="188"/>
                      <a:pt x="252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4" y="185"/>
                      <a:pt x="254" y="185"/>
                      <a:pt x="254" y="185"/>
                    </a:cubicBezTo>
                    <a:cubicBezTo>
                      <a:pt x="257" y="185"/>
                      <a:pt x="257" y="185"/>
                      <a:pt x="257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61" y="183"/>
                      <a:pt x="261" y="183"/>
                      <a:pt x="261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6" y="183"/>
                      <a:pt x="266" y="183"/>
                      <a:pt x="266" y="183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70" y="185"/>
                      <a:pt x="270" y="185"/>
                      <a:pt x="270" y="185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7"/>
                      <a:pt x="275" y="197"/>
                      <a:pt x="275" y="197"/>
                    </a:cubicBezTo>
                    <a:cubicBezTo>
                      <a:pt x="273" y="197"/>
                      <a:pt x="273" y="197"/>
                      <a:pt x="273" y="197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0" y="202"/>
                      <a:pt x="270" y="202"/>
                      <a:pt x="270" y="202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3" y="206"/>
                      <a:pt x="263" y="206"/>
                      <a:pt x="263" y="206"/>
                    </a:cubicBezTo>
                    <a:cubicBezTo>
                      <a:pt x="261" y="208"/>
                      <a:pt x="261" y="208"/>
                      <a:pt x="261" y="208"/>
                    </a:cubicBezTo>
                    <a:cubicBezTo>
                      <a:pt x="257" y="211"/>
                      <a:pt x="257" y="211"/>
                      <a:pt x="257" y="211"/>
                    </a:cubicBezTo>
                    <a:cubicBezTo>
                      <a:pt x="254" y="213"/>
                      <a:pt x="254" y="213"/>
                      <a:pt x="254" y="213"/>
                    </a:cubicBezTo>
                    <a:cubicBezTo>
                      <a:pt x="250" y="215"/>
                      <a:pt x="250" y="215"/>
                      <a:pt x="250" y="215"/>
                    </a:cubicBezTo>
                    <a:cubicBezTo>
                      <a:pt x="247" y="218"/>
                      <a:pt x="247" y="218"/>
                      <a:pt x="247" y="218"/>
                    </a:cubicBezTo>
                    <a:cubicBezTo>
                      <a:pt x="243" y="218"/>
                      <a:pt x="243" y="218"/>
                      <a:pt x="243" y="218"/>
                    </a:cubicBezTo>
                    <a:cubicBezTo>
                      <a:pt x="240" y="220"/>
                      <a:pt x="240" y="220"/>
                      <a:pt x="240" y="220"/>
                    </a:cubicBezTo>
                    <a:cubicBezTo>
                      <a:pt x="236" y="220"/>
                      <a:pt x="236" y="220"/>
                      <a:pt x="236" y="220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29" y="222"/>
                      <a:pt x="229" y="222"/>
                      <a:pt x="229" y="222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08" y="227"/>
                      <a:pt x="208" y="227"/>
                      <a:pt x="208" y="227"/>
                    </a:cubicBezTo>
                    <a:lnTo>
                      <a:pt x="210" y="227"/>
                    </a:lnTo>
                    <a:close/>
                    <a:moveTo>
                      <a:pt x="166" y="174"/>
                    </a:moveTo>
                    <a:cubicBezTo>
                      <a:pt x="169" y="169"/>
                      <a:pt x="169" y="169"/>
                      <a:pt x="169" y="169"/>
                    </a:cubicBezTo>
                    <a:cubicBezTo>
                      <a:pt x="169" y="165"/>
                      <a:pt x="169" y="165"/>
                      <a:pt x="169" y="165"/>
                    </a:cubicBezTo>
                    <a:cubicBezTo>
                      <a:pt x="171" y="162"/>
                      <a:pt x="171" y="162"/>
                      <a:pt x="171" y="162"/>
                    </a:cubicBezTo>
                    <a:cubicBezTo>
                      <a:pt x="176" y="160"/>
                      <a:pt x="176" y="160"/>
                      <a:pt x="176" y="160"/>
                    </a:cubicBezTo>
                    <a:cubicBezTo>
                      <a:pt x="180" y="160"/>
                      <a:pt x="180" y="160"/>
                      <a:pt x="180" y="160"/>
                    </a:cubicBezTo>
                    <a:cubicBezTo>
                      <a:pt x="183" y="160"/>
                      <a:pt x="183" y="160"/>
                      <a:pt x="183" y="160"/>
                    </a:cubicBezTo>
                    <a:cubicBezTo>
                      <a:pt x="187" y="158"/>
                      <a:pt x="187" y="158"/>
                      <a:pt x="187" y="158"/>
                    </a:cubicBezTo>
                    <a:cubicBezTo>
                      <a:pt x="190" y="158"/>
                      <a:pt x="190" y="158"/>
                      <a:pt x="190" y="158"/>
                    </a:cubicBezTo>
                    <a:cubicBezTo>
                      <a:pt x="194" y="155"/>
                      <a:pt x="194" y="155"/>
                      <a:pt x="194" y="155"/>
                    </a:cubicBezTo>
                    <a:cubicBezTo>
                      <a:pt x="196" y="155"/>
                      <a:pt x="196" y="155"/>
                      <a:pt x="196" y="155"/>
                    </a:cubicBezTo>
                    <a:cubicBezTo>
                      <a:pt x="199" y="155"/>
                      <a:pt x="199" y="155"/>
                      <a:pt x="199" y="155"/>
                    </a:cubicBezTo>
                    <a:cubicBezTo>
                      <a:pt x="206" y="151"/>
                      <a:pt x="206" y="151"/>
                      <a:pt x="206" y="151"/>
                    </a:cubicBezTo>
                    <a:cubicBezTo>
                      <a:pt x="213" y="148"/>
                      <a:pt x="213" y="148"/>
                      <a:pt x="213" y="148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31" y="139"/>
                      <a:pt x="231" y="139"/>
                      <a:pt x="231" y="139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45" y="135"/>
                      <a:pt x="245" y="135"/>
                      <a:pt x="245" y="135"/>
                    </a:cubicBezTo>
                    <a:cubicBezTo>
                      <a:pt x="252" y="130"/>
                      <a:pt x="252" y="130"/>
                      <a:pt x="252" y="130"/>
                    </a:cubicBezTo>
                    <a:cubicBezTo>
                      <a:pt x="254" y="130"/>
                      <a:pt x="254" y="130"/>
                      <a:pt x="254" y="130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61" y="128"/>
                      <a:pt x="261" y="128"/>
                      <a:pt x="261" y="128"/>
                    </a:cubicBezTo>
                    <a:cubicBezTo>
                      <a:pt x="263" y="128"/>
                      <a:pt x="263" y="128"/>
                      <a:pt x="263" y="128"/>
                    </a:cubicBezTo>
                    <a:cubicBezTo>
                      <a:pt x="268" y="125"/>
                      <a:pt x="268" y="125"/>
                      <a:pt x="268" y="125"/>
                    </a:cubicBezTo>
                    <a:cubicBezTo>
                      <a:pt x="270" y="125"/>
                      <a:pt x="270" y="125"/>
                      <a:pt x="270" y="125"/>
                    </a:cubicBezTo>
                    <a:cubicBezTo>
                      <a:pt x="275" y="125"/>
                      <a:pt x="275" y="125"/>
                      <a:pt x="275" y="125"/>
                    </a:cubicBezTo>
                    <a:cubicBezTo>
                      <a:pt x="277" y="125"/>
                      <a:pt x="277" y="125"/>
                      <a:pt x="277" y="125"/>
                    </a:cubicBezTo>
                    <a:cubicBezTo>
                      <a:pt x="280" y="125"/>
                      <a:pt x="280" y="125"/>
                      <a:pt x="280" y="125"/>
                    </a:cubicBezTo>
                    <a:cubicBezTo>
                      <a:pt x="284" y="125"/>
                      <a:pt x="284" y="125"/>
                      <a:pt x="284" y="125"/>
                    </a:cubicBezTo>
                    <a:cubicBezTo>
                      <a:pt x="287" y="125"/>
                      <a:pt x="287" y="125"/>
                      <a:pt x="287" y="125"/>
                    </a:cubicBezTo>
                    <a:cubicBezTo>
                      <a:pt x="289" y="125"/>
                      <a:pt x="289" y="125"/>
                      <a:pt x="289" y="125"/>
                    </a:cubicBezTo>
                    <a:cubicBezTo>
                      <a:pt x="291" y="125"/>
                      <a:pt x="291" y="125"/>
                      <a:pt x="291" y="125"/>
                    </a:cubicBezTo>
                    <a:cubicBezTo>
                      <a:pt x="296" y="125"/>
                      <a:pt x="296" y="125"/>
                      <a:pt x="296" y="125"/>
                    </a:cubicBezTo>
                    <a:cubicBezTo>
                      <a:pt x="298" y="128"/>
                      <a:pt x="298" y="128"/>
                      <a:pt x="298" y="128"/>
                    </a:cubicBezTo>
                    <a:cubicBezTo>
                      <a:pt x="300" y="128"/>
                      <a:pt x="300" y="128"/>
                      <a:pt x="300" y="128"/>
                    </a:cubicBezTo>
                    <a:cubicBezTo>
                      <a:pt x="305" y="130"/>
                      <a:pt x="305" y="130"/>
                      <a:pt x="305" y="130"/>
                    </a:cubicBezTo>
                    <a:cubicBezTo>
                      <a:pt x="307" y="132"/>
                      <a:pt x="307" y="132"/>
                      <a:pt x="307" y="132"/>
                    </a:cubicBezTo>
                    <a:cubicBezTo>
                      <a:pt x="310" y="135"/>
                      <a:pt x="310" y="135"/>
                      <a:pt x="310" y="135"/>
                    </a:cubicBezTo>
                    <a:cubicBezTo>
                      <a:pt x="312" y="137"/>
                      <a:pt x="312" y="137"/>
                      <a:pt x="312" y="137"/>
                    </a:cubicBezTo>
                    <a:cubicBezTo>
                      <a:pt x="314" y="139"/>
                      <a:pt x="314" y="139"/>
                      <a:pt x="314" y="139"/>
                    </a:cubicBezTo>
                    <a:cubicBezTo>
                      <a:pt x="317" y="141"/>
                      <a:pt x="317" y="141"/>
                      <a:pt x="317" y="141"/>
                    </a:cubicBezTo>
                    <a:cubicBezTo>
                      <a:pt x="321" y="144"/>
                      <a:pt x="321" y="144"/>
                      <a:pt x="321" y="144"/>
                    </a:cubicBezTo>
                    <a:cubicBezTo>
                      <a:pt x="324" y="148"/>
                      <a:pt x="324" y="148"/>
                      <a:pt x="324" y="148"/>
                    </a:cubicBezTo>
                    <a:cubicBezTo>
                      <a:pt x="324" y="151"/>
                      <a:pt x="324" y="151"/>
                      <a:pt x="324" y="151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26" y="155"/>
                      <a:pt x="326" y="155"/>
                      <a:pt x="326" y="155"/>
                    </a:cubicBezTo>
                    <a:cubicBezTo>
                      <a:pt x="328" y="158"/>
                      <a:pt x="328" y="158"/>
                      <a:pt x="328" y="158"/>
                    </a:cubicBezTo>
                    <a:cubicBezTo>
                      <a:pt x="328" y="160"/>
                      <a:pt x="328" y="160"/>
                      <a:pt x="328" y="160"/>
                    </a:cubicBezTo>
                    <a:cubicBezTo>
                      <a:pt x="330" y="162"/>
                      <a:pt x="330" y="162"/>
                      <a:pt x="330" y="162"/>
                    </a:cubicBezTo>
                    <a:cubicBezTo>
                      <a:pt x="330" y="165"/>
                      <a:pt x="330" y="165"/>
                      <a:pt x="330" y="165"/>
                    </a:cubicBezTo>
                    <a:cubicBezTo>
                      <a:pt x="330" y="167"/>
                      <a:pt x="330" y="167"/>
                      <a:pt x="330" y="167"/>
                    </a:cubicBezTo>
                    <a:cubicBezTo>
                      <a:pt x="333" y="171"/>
                      <a:pt x="333" y="171"/>
                      <a:pt x="333" y="171"/>
                    </a:cubicBezTo>
                    <a:cubicBezTo>
                      <a:pt x="333" y="174"/>
                      <a:pt x="333" y="174"/>
                      <a:pt x="333" y="174"/>
                    </a:cubicBezTo>
                    <a:cubicBezTo>
                      <a:pt x="333" y="176"/>
                      <a:pt x="333" y="176"/>
                      <a:pt x="333" y="176"/>
                    </a:cubicBezTo>
                    <a:cubicBezTo>
                      <a:pt x="333" y="178"/>
                      <a:pt x="333" y="178"/>
                      <a:pt x="333" y="178"/>
                    </a:cubicBezTo>
                    <a:cubicBezTo>
                      <a:pt x="333" y="181"/>
                      <a:pt x="333" y="181"/>
                      <a:pt x="333" y="181"/>
                    </a:cubicBezTo>
                    <a:cubicBezTo>
                      <a:pt x="333" y="183"/>
                      <a:pt x="333" y="183"/>
                      <a:pt x="333" y="183"/>
                    </a:cubicBezTo>
                    <a:cubicBezTo>
                      <a:pt x="333" y="188"/>
                      <a:pt x="333" y="188"/>
                      <a:pt x="333" y="188"/>
                    </a:cubicBezTo>
                    <a:cubicBezTo>
                      <a:pt x="333" y="190"/>
                      <a:pt x="333" y="190"/>
                      <a:pt x="333" y="190"/>
                    </a:cubicBezTo>
                    <a:cubicBezTo>
                      <a:pt x="333" y="192"/>
                      <a:pt x="333" y="192"/>
                      <a:pt x="333" y="192"/>
                    </a:cubicBezTo>
                    <a:cubicBezTo>
                      <a:pt x="330" y="195"/>
                      <a:pt x="330" y="195"/>
                      <a:pt x="330" y="195"/>
                    </a:cubicBezTo>
                    <a:cubicBezTo>
                      <a:pt x="330" y="197"/>
                      <a:pt x="330" y="197"/>
                      <a:pt x="330" y="197"/>
                    </a:cubicBezTo>
                    <a:cubicBezTo>
                      <a:pt x="330" y="202"/>
                      <a:pt x="330" y="202"/>
                      <a:pt x="330" y="202"/>
                    </a:cubicBezTo>
                    <a:cubicBezTo>
                      <a:pt x="328" y="204"/>
                      <a:pt x="328" y="204"/>
                      <a:pt x="328" y="204"/>
                    </a:cubicBezTo>
                    <a:cubicBezTo>
                      <a:pt x="328" y="206"/>
                      <a:pt x="328" y="206"/>
                      <a:pt x="328" y="206"/>
                    </a:cubicBezTo>
                    <a:cubicBezTo>
                      <a:pt x="328" y="208"/>
                      <a:pt x="328" y="208"/>
                      <a:pt x="328" y="208"/>
                    </a:cubicBezTo>
                    <a:cubicBezTo>
                      <a:pt x="326" y="213"/>
                      <a:pt x="326" y="213"/>
                      <a:pt x="326" y="213"/>
                    </a:cubicBezTo>
                    <a:cubicBezTo>
                      <a:pt x="324" y="215"/>
                      <a:pt x="324" y="215"/>
                      <a:pt x="324" y="215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21" y="220"/>
                      <a:pt x="321" y="220"/>
                      <a:pt x="321" y="220"/>
                    </a:cubicBezTo>
                    <a:cubicBezTo>
                      <a:pt x="319" y="222"/>
                      <a:pt x="319" y="222"/>
                      <a:pt x="319" y="222"/>
                    </a:cubicBezTo>
                    <a:cubicBezTo>
                      <a:pt x="317" y="225"/>
                      <a:pt x="317" y="225"/>
                      <a:pt x="317" y="225"/>
                    </a:cubicBezTo>
                    <a:cubicBezTo>
                      <a:pt x="317" y="229"/>
                      <a:pt x="317" y="229"/>
                      <a:pt x="317" y="229"/>
                    </a:cubicBezTo>
                    <a:cubicBezTo>
                      <a:pt x="314" y="232"/>
                      <a:pt x="314" y="232"/>
                      <a:pt x="314" y="232"/>
                    </a:cubicBezTo>
                    <a:cubicBezTo>
                      <a:pt x="312" y="234"/>
                      <a:pt x="312" y="234"/>
                      <a:pt x="312" y="234"/>
                    </a:cubicBezTo>
                    <a:cubicBezTo>
                      <a:pt x="310" y="236"/>
                      <a:pt x="310" y="236"/>
                      <a:pt x="310" y="236"/>
                    </a:cubicBezTo>
                    <a:cubicBezTo>
                      <a:pt x="305" y="241"/>
                      <a:pt x="305" y="241"/>
                      <a:pt x="305" y="241"/>
                    </a:cubicBezTo>
                    <a:cubicBezTo>
                      <a:pt x="303" y="243"/>
                      <a:pt x="303" y="243"/>
                      <a:pt x="303" y="243"/>
                    </a:cubicBezTo>
                    <a:cubicBezTo>
                      <a:pt x="300" y="245"/>
                      <a:pt x="300" y="245"/>
                      <a:pt x="300" y="245"/>
                    </a:cubicBezTo>
                    <a:cubicBezTo>
                      <a:pt x="298" y="248"/>
                      <a:pt x="298" y="248"/>
                      <a:pt x="298" y="248"/>
                    </a:cubicBezTo>
                    <a:cubicBezTo>
                      <a:pt x="294" y="250"/>
                      <a:pt x="294" y="250"/>
                      <a:pt x="294" y="250"/>
                    </a:cubicBezTo>
                    <a:cubicBezTo>
                      <a:pt x="291" y="252"/>
                      <a:pt x="291" y="252"/>
                      <a:pt x="291" y="252"/>
                    </a:cubicBezTo>
                    <a:cubicBezTo>
                      <a:pt x="287" y="255"/>
                      <a:pt x="287" y="255"/>
                      <a:pt x="287" y="255"/>
                    </a:cubicBezTo>
                    <a:cubicBezTo>
                      <a:pt x="284" y="257"/>
                      <a:pt x="284" y="257"/>
                      <a:pt x="284" y="257"/>
                    </a:cubicBezTo>
                    <a:cubicBezTo>
                      <a:pt x="280" y="259"/>
                      <a:pt x="280" y="259"/>
                      <a:pt x="280" y="259"/>
                    </a:cubicBezTo>
                    <a:cubicBezTo>
                      <a:pt x="277" y="262"/>
                      <a:pt x="277" y="262"/>
                      <a:pt x="277" y="262"/>
                    </a:cubicBezTo>
                    <a:cubicBezTo>
                      <a:pt x="273" y="264"/>
                      <a:pt x="273" y="264"/>
                      <a:pt x="273" y="264"/>
                    </a:cubicBezTo>
                    <a:cubicBezTo>
                      <a:pt x="268" y="266"/>
                      <a:pt x="268" y="266"/>
                      <a:pt x="268" y="266"/>
                    </a:cubicBezTo>
                    <a:cubicBezTo>
                      <a:pt x="266" y="266"/>
                      <a:pt x="266" y="266"/>
                      <a:pt x="266" y="266"/>
                    </a:cubicBezTo>
                    <a:cubicBezTo>
                      <a:pt x="261" y="269"/>
                      <a:pt x="261" y="269"/>
                      <a:pt x="261" y="269"/>
                    </a:cubicBezTo>
                    <a:cubicBezTo>
                      <a:pt x="257" y="271"/>
                      <a:pt x="257" y="271"/>
                      <a:pt x="257" y="271"/>
                    </a:cubicBezTo>
                    <a:cubicBezTo>
                      <a:pt x="254" y="271"/>
                      <a:pt x="254" y="271"/>
                      <a:pt x="254" y="271"/>
                    </a:cubicBezTo>
                    <a:cubicBezTo>
                      <a:pt x="250" y="273"/>
                      <a:pt x="250" y="273"/>
                      <a:pt x="250" y="273"/>
                    </a:cubicBezTo>
                    <a:cubicBezTo>
                      <a:pt x="240" y="273"/>
                      <a:pt x="240" y="273"/>
                      <a:pt x="240" y="273"/>
                    </a:cubicBezTo>
                    <a:cubicBezTo>
                      <a:pt x="238" y="273"/>
                      <a:pt x="238" y="273"/>
                      <a:pt x="238" y="273"/>
                    </a:cubicBezTo>
                    <a:cubicBezTo>
                      <a:pt x="233" y="275"/>
                      <a:pt x="233" y="275"/>
                      <a:pt x="233" y="275"/>
                    </a:cubicBezTo>
                    <a:cubicBezTo>
                      <a:pt x="229" y="275"/>
                      <a:pt x="229" y="275"/>
                      <a:pt x="229" y="275"/>
                    </a:cubicBezTo>
                    <a:cubicBezTo>
                      <a:pt x="224" y="275"/>
                      <a:pt x="224" y="275"/>
                      <a:pt x="224" y="275"/>
                    </a:cubicBezTo>
                    <a:cubicBezTo>
                      <a:pt x="220" y="275"/>
                      <a:pt x="220" y="275"/>
                      <a:pt x="220" y="275"/>
                    </a:cubicBezTo>
                    <a:cubicBezTo>
                      <a:pt x="215" y="273"/>
                      <a:pt x="215" y="273"/>
                      <a:pt x="215" y="273"/>
                    </a:cubicBezTo>
                    <a:cubicBezTo>
                      <a:pt x="213" y="273"/>
                      <a:pt x="213" y="273"/>
                      <a:pt x="213" y="273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3" y="271"/>
                      <a:pt x="203" y="271"/>
                      <a:pt x="203" y="271"/>
                    </a:cubicBezTo>
                    <a:cubicBezTo>
                      <a:pt x="199" y="271"/>
                      <a:pt x="199" y="271"/>
                      <a:pt x="199" y="271"/>
                    </a:cubicBezTo>
                    <a:cubicBezTo>
                      <a:pt x="194" y="269"/>
                      <a:pt x="194" y="269"/>
                      <a:pt x="194" y="269"/>
                    </a:cubicBezTo>
                    <a:cubicBezTo>
                      <a:pt x="192" y="266"/>
                      <a:pt x="192" y="266"/>
                      <a:pt x="192" y="266"/>
                    </a:cubicBezTo>
                    <a:cubicBezTo>
                      <a:pt x="187" y="266"/>
                      <a:pt x="187" y="266"/>
                      <a:pt x="187" y="266"/>
                    </a:cubicBezTo>
                    <a:cubicBezTo>
                      <a:pt x="185" y="264"/>
                      <a:pt x="185" y="264"/>
                      <a:pt x="185" y="264"/>
                    </a:cubicBezTo>
                    <a:cubicBezTo>
                      <a:pt x="180" y="264"/>
                      <a:pt x="180" y="264"/>
                      <a:pt x="180" y="264"/>
                    </a:cubicBezTo>
                    <a:cubicBezTo>
                      <a:pt x="178" y="262"/>
                      <a:pt x="178" y="262"/>
                      <a:pt x="178" y="262"/>
                    </a:cubicBezTo>
                    <a:cubicBezTo>
                      <a:pt x="173" y="262"/>
                      <a:pt x="173" y="262"/>
                      <a:pt x="173" y="262"/>
                    </a:cubicBezTo>
                    <a:cubicBezTo>
                      <a:pt x="171" y="259"/>
                      <a:pt x="171" y="259"/>
                      <a:pt x="171" y="259"/>
                    </a:cubicBezTo>
                    <a:cubicBezTo>
                      <a:pt x="164" y="257"/>
                      <a:pt x="164" y="257"/>
                      <a:pt x="164" y="257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0" y="250"/>
                      <a:pt x="160" y="250"/>
                      <a:pt x="160" y="250"/>
                    </a:cubicBezTo>
                    <a:cubicBezTo>
                      <a:pt x="160" y="245"/>
                      <a:pt x="160" y="245"/>
                      <a:pt x="160" y="245"/>
                    </a:cubicBezTo>
                    <a:cubicBezTo>
                      <a:pt x="157" y="241"/>
                      <a:pt x="157" y="241"/>
                      <a:pt x="157" y="241"/>
                    </a:cubicBezTo>
                    <a:cubicBezTo>
                      <a:pt x="164" y="243"/>
                      <a:pt x="164" y="243"/>
                      <a:pt x="164" y="243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73" y="245"/>
                      <a:pt x="173" y="245"/>
                      <a:pt x="173" y="245"/>
                    </a:cubicBezTo>
                    <a:cubicBezTo>
                      <a:pt x="178" y="248"/>
                      <a:pt x="178" y="248"/>
                      <a:pt x="178" y="248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7" y="250"/>
                      <a:pt x="187" y="250"/>
                      <a:pt x="187" y="250"/>
                    </a:cubicBezTo>
                    <a:cubicBezTo>
                      <a:pt x="192" y="252"/>
                      <a:pt x="192" y="252"/>
                      <a:pt x="192" y="252"/>
                    </a:cubicBezTo>
                    <a:cubicBezTo>
                      <a:pt x="196" y="255"/>
                      <a:pt x="196" y="255"/>
                      <a:pt x="196" y="255"/>
                    </a:cubicBezTo>
                    <a:cubicBezTo>
                      <a:pt x="201" y="255"/>
                      <a:pt x="201" y="255"/>
                      <a:pt x="201" y="255"/>
                    </a:cubicBezTo>
                    <a:cubicBezTo>
                      <a:pt x="203" y="257"/>
                      <a:pt x="203" y="257"/>
                      <a:pt x="203" y="257"/>
                    </a:cubicBezTo>
                    <a:cubicBezTo>
                      <a:pt x="208" y="257"/>
                      <a:pt x="208" y="257"/>
                      <a:pt x="208" y="257"/>
                    </a:cubicBezTo>
                    <a:cubicBezTo>
                      <a:pt x="210" y="259"/>
                      <a:pt x="210" y="259"/>
                      <a:pt x="210" y="259"/>
                    </a:cubicBezTo>
                    <a:cubicBezTo>
                      <a:pt x="215" y="259"/>
                      <a:pt x="215" y="259"/>
                      <a:pt x="215" y="259"/>
                    </a:cubicBezTo>
                    <a:cubicBezTo>
                      <a:pt x="217" y="259"/>
                      <a:pt x="217" y="259"/>
                      <a:pt x="217" y="259"/>
                    </a:cubicBezTo>
                    <a:cubicBezTo>
                      <a:pt x="222" y="259"/>
                      <a:pt x="222" y="259"/>
                      <a:pt x="222" y="259"/>
                    </a:cubicBezTo>
                    <a:cubicBezTo>
                      <a:pt x="227" y="262"/>
                      <a:pt x="227" y="262"/>
                      <a:pt x="227" y="262"/>
                    </a:cubicBezTo>
                    <a:cubicBezTo>
                      <a:pt x="229" y="262"/>
                      <a:pt x="229" y="262"/>
                      <a:pt x="229" y="262"/>
                    </a:cubicBezTo>
                    <a:cubicBezTo>
                      <a:pt x="233" y="259"/>
                      <a:pt x="233" y="259"/>
                      <a:pt x="233" y="259"/>
                    </a:cubicBezTo>
                    <a:cubicBezTo>
                      <a:pt x="236" y="259"/>
                      <a:pt x="236" y="259"/>
                      <a:pt x="236" y="259"/>
                    </a:cubicBezTo>
                    <a:cubicBezTo>
                      <a:pt x="240" y="259"/>
                      <a:pt x="240" y="259"/>
                      <a:pt x="240" y="259"/>
                    </a:cubicBezTo>
                    <a:cubicBezTo>
                      <a:pt x="243" y="259"/>
                      <a:pt x="243" y="259"/>
                      <a:pt x="243" y="259"/>
                    </a:cubicBezTo>
                    <a:cubicBezTo>
                      <a:pt x="247" y="257"/>
                      <a:pt x="247" y="257"/>
                      <a:pt x="247" y="257"/>
                    </a:cubicBezTo>
                    <a:cubicBezTo>
                      <a:pt x="250" y="257"/>
                      <a:pt x="250" y="257"/>
                      <a:pt x="250" y="257"/>
                    </a:cubicBezTo>
                    <a:cubicBezTo>
                      <a:pt x="254" y="257"/>
                      <a:pt x="254" y="257"/>
                      <a:pt x="254" y="257"/>
                    </a:cubicBezTo>
                    <a:cubicBezTo>
                      <a:pt x="257" y="255"/>
                      <a:pt x="257" y="255"/>
                      <a:pt x="257" y="255"/>
                    </a:cubicBezTo>
                    <a:cubicBezTo>
                      <a:pt x="261" y="252"/>
                      <a:pt x="261" y="252"/>
                      <a:pt x="261" y="252"/>
                    </a:cubicBezTo>
                    <a:cubicBezTo>
                      <a:pt x="263" y="252"/>
                      <a:pt x="263" y="252"/>
                      <a:pt x="263" y="252"/>
                    </a:cubicBezTo>
                    <a:cubicBezTo>
                      <a:pt x="268" y="250"/>
                      <a:pt x="268" y="250"/>
                      <a:pt x="268" y="250"/>
                    </a:cubicBezTo>
                    <a:cubicBezTo>
                      <a:pt x="270" y="250"/>
                      <a:pt x="270" y="250"/>
                      <a:pt x="270" y="250"/>
                    </a:cubicBezTo>
                    <a:cubicBezTo>
                      <a:pt x="273" y="248"/>
                      <a:pt x="273" y="248"/>
                      <a:pt x="273" y="248"/>
                    </a:cubicBezTo>
                    <a:cubicBezTo>
                      <a:pt x="277" y="245"/>
                      <a:pt x="277" y="245"/>
                      <a:pt x="277" y="245"/>
                    </a:cubicBezTo>
                    <a:cubicBezTo>
                      <a:pt x="280" y="243"/>
                      <a:pt x="280" y="243"/>
                      <a:pt x="280" y="243"/>
                    </a:cubicBezTo>
                    <a:cubicBezTo>
                      <a:pt x="282" y="241"/>
                      <a:pt x="282" y="241"/>
                      <a:pt x="282" y="241"/>
                    </a:cubicBezTo>
                    <a:cubicBezTo>
                      <a:pt x="287" y="238"/>
                      <a:pt x="287" y="238"/>
                      <a:pt x="287" y="238"/>
                    </a:cubicBezTo>
                    <a:cubicBezTo>
                      <a:pt x="289" y="236"/>
                      <a:pt x="289" y="236"/>
                      <a:pt x="289" y="236"/>
                    </a:cubicBezTo>
                    <a:cubicBezTo>
                      <a:pt x="291" y="234"/>
                      <a:pt x="291" y="234"/>
                      <a:pt x="291" y="234"/>
                    </a:cubicBezTo>
                    <a:cubicBezTo>
                      <a:pt x="294" y="232"/>
                      <a:pt x="294" y="232"/>
                      <a:pt x="294" y="232"/>
                    </a:cubicBezTo>
                    <a:cubicBezTo>
                      <a:pt x="296" y="229"/>
                      <a:pt x="296" y="229"/>
                      <a:pt x="296" y="229"/>
                    </a:cubicBezTo>
                    <a:cubicBezTo>
                      <a:pt x="298" y="227"/>
                      <a:pt x="298" y="227"/>
                      <a:pt x="298" y="227"/>
                    </a:cubicBezTo>
                    <a:cubicBezTo>
                      <a:pt x="300" y="225"/>
                      <a:pt x="300" y="225"/>
                      <a:pt x="300" y="225"/>
                    </a:cubicBezTo>
                    <a:cubicBezTo>
                      <a:pt x="303" y="222"/>
                      <a:pt x="303" y="222"/>
                      <a:pt x="303" y="222"/>
                    </a:cubicBezTo>
                    <a:cubicBezTo>
                      <a:pt x="305" y="220"/>
                      <a:pt x="305" y="220"/>
                      <a:pt x="305" y="220"/>
                    </a:cubicBezTo>
                    <a:cubicBezTo>
                      <a:pt x="305" y="218"/>
                      <a:pt x="305" y="218"/>
                      <a:pt x="305" y="218"/>
                    </a:cubicBezTo>
                    <a:cubicBezTo>
                      <a:pt x="307" y="215"/>
                      <a:pt x="307" y="215"/>
                      <a:pt x="307" y="215"/>
                    </a:cubicBezTo>
                    <a:cubicBezTo>
                      <a:pt x="310" y="213"/>
                      <a:pt x="310" y="213"/>
                      <a:pt x="310" y="213"/>
                    </a:cubicBezTo>
                    <a:cubicBezTo>
                      <a:pt x="310" y="211"/>
                      <a:pt x="310" y="211"/>
                      <a:pt x="310" y="211"/>
                    </a:cubicBezTo>
                    <a:cubicBezTo>
                      <a:pt x="312" y="208"/>
                      <a:pt x="312" y="208"/>
                      <a:pt x="312" y="208"/>
                    </a:cubicBezTo>
                    <a:cubicBezTo>
                      <a:pt x="312" y="206"/>
                      <a:pt x="312" y="206"/>
                      <a:pt x="312" y="206"/>
                    </a:cubicBezTo>
                    <a:cubicBezTo>
                      <a:pt x="314" y="204"/>
                      <a:pt x="314" y="204"/>
                      <a:pt x="314" y="204"/>
                    </a:cubicBezTo>
                    <a:cubicBezTo>
                      <a:pt x="314" y="202"/>
                      <a:pt x="314" y="202"/>
                      <a:pt x="314" y="202"/>
                    </a:cubicBezTo>
                    <a:cubicBezTo>
                      <a:pt x="314" y="199"/>
                      <a:pt x="314" y="199"/>
                      <a:pt x="314" y="199"/>
                    </a:cubicBezTo>
                    <a:cubicBezTo>
                      <a:pt x="317" y="197"/>
                      <a:pt x="317" y="197"/>
                      <a:pt x="317" y="197"/>
                    </a:cubicBezTo>
                    <a:cubicBezTo>
                      <a:pt x="317" y="195"/>
                      <a:pt x="317" y="195"/>
                      <a:pt x="317" y="195"/>
                    </a:cubicBezTo>
                    <a:cubicBezTo>
                      <a:pt x="317" y="192"/>
                      <a:pt x="317" y="192"/>
                      <a:pt x="317" y="192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5"/>
                      <a:pt x="319" y="185"/>
                      <a:pt x="319" y="185"/>
                    </a:cubicBezTo>
                    <a:cubicBezTo>
                      <a:pt x="319" y="183"/>
                      <a:pt x="319" y="183"/>
                      <a:pt x="319" y="183"/>
                    </a:cubicBezTo>
                    <a:cubicBezTo>
                      <a:pt x="319" y="181"/>
                      <a:pt x="319" y="181"/>
                      <a:pt x="319" y="181"/>
                    </a:cubicBezTo>
                    <a:cubicBezTo>
                      <a:pt x="319" y="178"/>
                      <a:pt x="319" y="178"/>
                      <a:pt x="319" y="178"/>
                    </a:cubicBezTo>
                    <a:cubicBezTo>
                      <a:pt x="319" y="176"/>
                      <a:pt x="319" y="176"/>
                      <a:pt x="319" y="176"/>
                    </a:cubicBezTo>
                    <a:cubicBezTo>
                      <a:pt x="319" y="174"/>
                      <a:pt x="319" y="174"/>
                      <a:pt x="319" y="174"/>
                    </a:cubicBezTo>
                    <a:cubicBezTo>
                      <a:pt x="317" y="171"/>
                      <a:pt x="317" y="171"/>
                      <a:pt x="317" y="171"/>
                    </a:cubicBezTo>
                    <a:cubicBezTo>
                      <a:pt x="317" y="169"/>
                      <a:pt x="317" y="169"/>
                      <a:pt x="317" y="169"/>
                    </a:cubicBezTo>
                    <a:cubicBezTo>
                      <a:pt x="317" y="167"/>
                      <a:pt x="317" y="167"/>
                      <a:pt x="317" y="167"/>
                    </a:cubicBezTo>
                    <a:cubicBezTo>
                      <a:pt x="317" y="165"/>
                      <a:pt x="317" y="165"/>
                      <a:pt x="317" y="165"/>
                    </a:cubicBezTo>
                    <a:cubicBezTo>
                      <a:pt x="314" y="165"/>
                      <a:pt x="314" y="165"/>
                      <a:pt x="314" y="165"/>
                    </a:cubicBezTo>
                    <a:cubicBezTo>
                      <a:pt x="314" y="162"/>
                      <a:pt x="314" y="162"/>
                      <a:pt x="314" y="162"/>
                    </a:cubicBezTo>
                    <a:cubicBezTo>
                      <a:pt x="314" y="160"/>
                      <a:pt x="314" y="160"/>
                      <a:pt x="314" y="160"/>
                    </a:cubicBezTo>
                    <a:cubicBezTo>
                      <a:pt x="312" y="158"/>
                      <a:pt x="312" y="158"/>
                      <a:pt x="312" y="158"/>
                    </a:cubicBezTo>
                    <a:cubicBezTo>
                      <a:pt x="312" y="155"/>
                      <a:pt x="312" y="155"/>
                      <a:pt x="312" y="155"/>
                    </a:cubicBezTo>
                    <a:cubicBezTo>
                      <a:pt x="310" y="153"/>
                      <a:pt x="310" y="153"/>
                      <a:pt x="310" y="153"/>
                    </a:cubicBezTo>
                    <a:cubicBezTo>
                      <a:pt x="307" y="151"/>
                      <a:pt x="307" y="151"/>
                      <a:pt x="307" y="151"/>
                    </a:cubicBezTo>
                    <a:cubicBezTo>
                      <a:pt x="305" y="148"/>
                      <a:pt x="305" y="148"/>
                      <a:pt x="305" y="148"/>
                    </a:cubicBezTo>
                    <a:cubicBezTo>
                      <a:pt x="303" y="148"/>
                      <a:pt x="303" y="148"/>
                      <a:pt x="303" y="148"/>
                    </a:cubicBezTo>
                    <a:cubicBezTo>
                      <a:pt x="303" y="146"/>
                      <a:pt x="303" y="146"/>
                      <a:pt x="303" y="146"/>
                    </a:cubicBezTo>
                    <a:cubicBezTo>
                      <a:pt x="300" y="144"/>
                      <a:pt x="300" y="144"/>
                      <a:pt x="300" y="144"/>
                    </a:cubicBezTo>
                    <a:cubicBezTo>
                      <a:pt x="298" y="144"/>
                      <a:pt x="298" y="144"/>
                      <a:pt x="298" y="144"/>
                    </a:cubicBezTo>
                    <a:cubicBezTo>
                      <a:pt x="296" y="141"/>
                      <a:pt x="296" y="141"/>
                      <a:pt x="296" y="141"/>
                    </a:cubicBezTo>
                    <a:cubicBezTo>
                      <a:pt x="294" y="141"/>
                      <a:pt x="294" y="141"/>
                      <a:pt x="294" y="141"/>
                    </a:cubicBezTo>
                    <a:cubicBezTo>
                      <a:pt x="291" y="139"/>
                      <a:pt x="291" y="139"/>
                      <a:pt x="291" y="139"/>
                    </a:cubicBezTo>
                    <a:cubicBezTo>
                      <a:pt x="289" y="139"/>
                      <a:pt x="289" y="139"/>
                      <a:pt x="289" y="139"/>
                    </a:cubicBezTo>
                    <a:cubicBezTo>
                      <a:pt x="287" y="139"/>
                      <a:pt x="287" y="139"/>
                      <a:pt x="287" y="139"/>
                    </a:cubicBezTo>
                    <a:cubicBezTo>
                      <a:pt x="284" y="139"/>
                      <a:pt x="284" y="139"/>
                      <a:pt x="284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0" y="139"/>
                      <a:pt x="280" y="139"/>
                      <a:pt x="280" y="139"/>
                    </a:cubicBezTo>
                    <a:cubicBezTo>
                      <a:pt x="275" y="139"/>
                      <a:pt x="275" y="139"/>
                      <a:pt x="275" y="139"/>
                    </a:cubicBezTo>
                    <a:cubicBezTo>
                      <a:pt x="273" y="139"/>
                      <a:pt x="273" y="139"/>
                      <a:pt x="273" y="139"/>
                    </a:cubicBezTo>
                    <a:cubicBezTo>
                      <a:pt x="270" y="139"/>
                      <a:pt x="270" y="139"/>
                      <a:pt x="270" y="139"/>
                    </a:cubicBezTo>
                    <a:cubicBezTo>
                      <a:pt x="268" y="141"/>
                      <a:pt x="268" y="141"/>
                      <a:pt x="268" y="141"/>
                    </a:cubicBezTo>
                    <a:cubicBezTo>
                      <a:pt x="266" y="141"/>
                      <a:pt x="266" y="141"/>
                      <a:pt x="266" y="141"/>
                    </a:cubicBezTo>
                    <a:cubicBezTo>
                      <a:pt x="263" y="141"/>
                      <a:pt x="263" y="141"/>
                      <a:pt x="263" y="141"/>
                    </a:cubicBez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2" y="146"/>
                      <a:pt x="252" y="146"/>
                      <a:pt x="252" y="146"/>
                    </a:cubicBezTo>
                    <a:cubicBezTo>
                      <a:pt x="245" y="148"/>
                      <a:pt x="245" y="148"/>
                      <a:pt x="245" y="148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31" y="155"/>
                      <a:pt x="231" y="155"/>
                      <a:pt x="231" y="155"/>
                    </a:cubicBezTo>
                    <a:cubicBezTo>
                      <a:pt x="220" y="162"/>
                      <a:pt x="220" y="162"/>
                      <a:pt x="220" y="162"/>
                    </a:cubicBezTo>
                    <a:cubicBezTo>
                      <a:pt x="213" y="165"/>
                      <a:pt x="213" y="165"/>
                      <a:pt x="213" y="165"/>
                    </a:cubicBezTo>
                    <a:cubicBezTo>
                      <a:pt x="206" y="167"/>
                      <a:pt x="206" y="167"/>
                      <a:pt x="206" y="167"/>
                    </a:cubicBezTo>
                    <a:cubicBezTo>
                      <a:pt x="201" y="169"/>
                      <a:pt x="201" y="169"/>
                      <a:pt x="201" y="169"/>
                    </a:cubicBezTo>
                    <a:cubicBezTo>
                      <a:pt x="196" y="171"/>
                      <a:pt x="196" y="171"/>
                      <a:pt x="196" y="171"/>
                    </a:cubicBezTo>
                    <a:cubicBezTo>
                      <a:pt x="192" y="171"/>
                      <a:pt x="192" y="171"/>
                      <a:pt x="192" y="171"/>
                    </a:cubicBezTo>
                    <a:cubicBezTo>
                      <a:pt x="187" y="174"/>
                      <a:pt x="187" y="174"/>
                      <a:pt x="187" y="174"/>
                    </a:cubicBezTo>
                    <a:cubicBezTo>
                      <a:pt x="183" y="174"/>
                      <a:pt x="183" y="174"/>
                      <a:pt x="183" y="174"/>
                    </a:cubicBezTo>
                    <a:cubicBezTo>
                      <a:pt x="176" y="176"/>
                      <a:pt x="176" y="176"/>
                      <a:pt x="176" y="176"/>
                    </a:cubicBezTo>
                    <a:cubicBezTo>
                      <a:pt x="171" y="176"/>
                      <a:pt x="171" y="176"/>
                      <a:pt x="171" y="176"/>
                    </a:cubicBezTo>
                    <a:cubicBezTo>
                      <a:pt x="164" y="176"/>
                      <a:pt x="164" y="176"/>
                      <a:pt x="164" y="176"/>
                    </a:cubicBezTo>
                    <a:lnTo>
                      <a:pt x="166" y="174"/>
                    </a:lnTo>
                    <a:close/>
                    <a:moveTo>
                      <a:pt x="183" y="146"/>
                    </a:moveTo>
                    <a:cubicBezTo>
                      <a:pt x="185" y="141"/>
                      <a:pt x="185" y="141"/>
                      <a:pt x="185" y="141"/>
                    </a:cubicBezTo>
                    <a:cubicBezTo>
                      <a:pt x="187" y="137"/>
                      <a:pt x="187" y="137"/>
                      <a:pt x="187" y="137"/>
                    </a:cubicBezTo>
                    <a:cubicBezTo>
                      <a:pt x="192" y="135"/>
                      <a:pt x="192" y="135"/>
                      <a:pt x="192" y="135"/>
                    </a:cubicBezTo>
                    <a:cubicBezTo>
                      <a:pt x="194" y="132"/>
                      <a:pt x="194" y="132"/>
                      <a:pt x="194" y="132"/>
                    </a:cubicBezTo>
                    <a:cubicBezTo>
                      <a:pt x="196" y="130"/>
                      <a:pt x="196" y="130"/>
                      <a:pt x="196" y="130"/>
                    </a:cubicBezTo>
                    <a:cubicBezTo>
                      <a:pt x="201" y="128"/>
                      <a:pt x="201" y="128"/>
                      <a:pt x="201" y="128"/>
                    </a:cubicBezTo>
                    <a:cubicBezTo>
                      <a:pt x="208" y="125"/>
                      <a:pt x="208" y="125"/>
                      <a:pt x="208" y="125"/>
                    </a:cubicBezTo>
                    <a:cubicBezTo>
                      <a:pt x="220" y="118"/>
                      <a:pt x="220" y="118"/>
                      <a:pt x="220" y="118"/>
                    </a:cubicBezTo>
                    <a:cubicBezTo>
                      <a:pt x="227" y="116"/>
                      <a:pt x="227" y="116"/>
                      <a:pt x="227" y="116"/>
                    </a:cubicBezTo>
                    <a:cubicBezTo>
                      <a:pt x="236" y="111"/>
                      <a:pt x="236" y="111"/>
                      <a:pt x="236" y="111"/>
                    </a:cubicBezTo>
                    <a:cubicBezTo>
                      <a:pt x="243" y="109"/>
                      <a:pt x="243" y="109"/>
                      <a:pt x="243" y="109"/>
                    </a:cubicBezTo>
                    <a:cubicBezTo>
                      <a:pt x="247" y="107"/>
                      <a:pt x="247" y="107"/>
                      <a:pt x="247" y="107"/>
                    </a:cubicBezTo>
                    <a:cubicBezTo>
                      <a:pt x="252" y="104"/>
                      <a:pt x="252" y="104"/>
                      <a:pt x="252" y="104"/>
                    </a:cubicBezTo>
                    <a:cubicBezTo>
                      <a:pt x="257" y="104"/>
                      <a:pt x="257" y="104"/>
                      <a:pt x="257" y="104"/>
                    </a:cubicBezTo>
                    <a:cubicBezTo>
                      <a:pt x="259" y="102"/>
                      <a:pt x="259" y="102"/>
                      <a:pt x="259" y="102"/>
                    </a:cubicBezTo>
                    <a:cubicBezTo>
                      <a:pt x="263" y="102"/>
                      <a:pt x="263" y="102"/>
                      <a:pt x="263" y="102"/>
                    </a:cubicBezTo>
                    <a:cubicBezTo>
                      <a:pt x="268" y="100"/>
                      <a:pt x="268" y="100"/>
                      <a:pt x="268" y="100"/>
                    </a:cubicBezTo>
                    <a:cubicBezTo>
                      <a:pt x="273" y="100"/>
                      <a:pt x="273" y="100"/>
                      <a:pt x="273" y="100"/>
                    </a:cubicBezTo>
                    <a:cubicBezTo>
                      <a:pt x="275" y="98"/>
                      <a:pt x="275" y="98"/>
                      <a:pt x="275" y="98"/>
                    </a:cubicBezTo>
                    <a:cubicBezTo>
                      <a:pt x="280" y="98"/>
                      <a:pt x="280" y="98"/>
                      <a:pt x="280" y="98"/>
                    </a:cubicBezTo>
                    <a:cubicBezTo>
                      <a:pt x="284" y="98"/>
                      <a:pt x="284" y="98"/>
                      <a:pt x="284" y="98"/>
                    </a:cubicBezTo>
                    <a:cubicBezTo>
                      <a:pt x="289" y="98"/>
                      <a:pt x="289" y="98"/>
                      <a:pt x="289" y="98"/>
                    </a:cubicBezTo>
                    <a:cubicBezTo>
                      <a:pt x="291" y="98"/>
                      <a:pt x="291" y="98"/>
                      <a:pt x="291" y="98"/>
                    </a:cubicBezTo>
                    <a:cubicBezTo>
                      <a:pt x="296" y="98"/>
                      <a:pt x="296" y="98"/>
                      <a:pt x="296" y="98"/>
                    </a:cubicBezTo>
                    <a:cubicBezTo>
                      <a:pt x="300" y="98"/>
                      <a:pt x="300" y="98"/>
                      <a:pt x="300" y="98"/>
                    </a:cubicBezTo>
                    <a:cubicBezTo>
                      <a:pt x="305" y="98"/>
                      <a:pt x="305" y="98"/>
                      <a:pt x="305" y="98"/>
                    </a:cubicBezTo>
                    <a:cubicBezTo>
                      <a:pt x="307" y="100"/>
                      <a:pt x="307" y="100"/>
                      <a:pt x="307" y="100"/>
                    </a:cubicBezTo>
                    <a:cubicBezTo>
                      <a:pt x="312" y="100"/>
                      <a:pt x="312" y="100"/>
                      <a:pt x="312" y="100"/>
                    </a:cubicBezTo>
                    <a:cubicBezTo>
                      <a:pt x="317" y="102"/>
                      <a:pt x="317" y="102"/>
                      <a:pt x="317" y="102"/>
                    </a:cubicBezTo>
                    <a:cubicBezTo>
                      <a:pt x="319" y="104"/>
                      <a:pt x="319" y="104"/>
                      <a:pt x="319" y="104"/>
                    </a:cubicBezTo>
                    <a:cubicBezTo>
                      <a:pt x="321" y="104"/>
                      <a:pt x="321" y="104"/>
                      <a:pt x="321" y="104"/>
                    </a:cubicBezTo>
                    <a:cubicBezTo>
                      <a:pt x="324" y="107"/>
                      <a:pt x="324" y="107"/>
                      <a:pt x="324" y="107"/>
                    </a:cubicBezTo>
                    <a:cubicBezTo>
                      <a:pt x="326" y="107"/>
                      <a:pt x="326" y="107"/>
                      <a:pt x="326" y="107"/>
                    </a:cubicBezTo>
                    <a:cubicBezTo>
                      <a:pt x="326" y="109"/>
                      <a:pt x="326" y="109"/>
                      <a:pt x="326" y="109"/>
                    </a:cubicBezTo>
                    <a:cubicBezTo>
                      <a:pt x="328" y="109"/>
                      <a:pt x="328" y="109"/>
                      <a:pt x="328" y="109"/>
                    </a:cubicBezTo>
                    <a:cubicBezTo>
                      <a:pt x="330" y="111"/>
                      <a:pt x="330" y="111"/>
                      <a:pt x="330" y="111"/>
                    </a:cubicBezTo>
                    <a:cubicBezTo>
                      <a:pt x="333" y="111"/>
                      <a:pt x="333" y="111"/>
                      <a:pt x="333" y="111"/>
                    </a:cubicBezTo>
                    <a:cubicBezTo>
                      <a:pt x="333" y="114"/>
                      <a:pt x="333" y="114"/>
                      <a:pt x="333" y="114"/>
                    </a:cubicBezTo>
                    <a:cubicBezTo>
                      <a:pt x="335" y="116"/>
                      <a:pt x="335" y="116"/>
                      <a:pt x="335" y="116"/>
                    </a:cubicBezTo>
                    <a:cubicBezTo>
                      <a:pt x="337" y="118"/>
                      <a:pt x="337" y="118"/>
                      <a:pt x="337" y="118"/>
                    </a:cubicBezTo>
                    <a:cubicBezTo>
                      <a:pt x="340" y="118"/>
                      <a:pt x="340" y="118"/>
                      <a:pt x="340" y="118"/>
                    </a:cubicBezTo>
                    <a:cubicBezTo>
                      <a:pt x="340" y="121"/>
                      <a:pt x="340" y="121"/>
                      <a:pt x="340" y="121"/>
                    </a:cubicBezTo>
                    <a:cubicBezTo>
                      <a:pt x="342" y="123"/>
                      <a:pt x="342" y="123"/>
                      <a:pt x="342" y="123"/>
                    </a:cubicBezTo>
                    <a:cubicBezTo>
                      <a:pt x="344" y="125"/>
                      <a:pt x="344" y="125"/>
                      <a:pt x="344" y="125"/>
                    </a:cubicBezTo>
                    <a:cubicBezTo>
                      <a:pt x="347" y="130"/>
                      <a:pt x="347" y="130"/>
                      <a:pt x="347" y="130"/>
                    </a:cubicBezTo>
                    <a:cubicBezTo>
                      <a:pt x="349" y="132"/>
                      <a:pt x="349" y="132"/>
                      <a:pt x="349" y="132"/>
                    </a:cubicBezTo>
                    <a:cubicBezTo>
                      <a:pt x="351" y="137"/>
                      <a:pt x="351" y="137"/>
                      <a:pt x="351" y="137"/>
                    </a:cubicBezTo>
                    <a:cubicBezTo>
                      <a:pt x="354" y="141"/>
                      <a:pt x="354" y="141"/>
                      <a:pt x="354" y="141"/>
                    </a:cubicBezTo>
                    <a:cubicBezTo>
                      <a:pt x="356" y="146"/>
                      <a:pt x="356" y="146"/>
                      <a:pt x="356" y="146"/>
                    </a:cubicBezTo>
                    <a:cubicBezTo>
                      <a:pt x="356" y="151"/>
                      <a:pt x="356" y="151"/>
                      <a:pt x="356" y="151"/>
                    </a:cubicBezTo>
                    <a:cubicBezTo>
                      <a:pt x="358" y="153"/>
                      <a:pt x="358" y="153"/>
                      <a:pt x="358" y="153"/>
                    </a:cubicBezTo>
                    <a:cubicBezTo>
                      <a:pt x="358" y="158"/>
                      <a:pt x="358" y="158"/>
                      <a:pt x="358" y="158"/>
                    </a:cubicBezTo>
                    <a:cubicBezTo>
                      <a:pt x="361" y="162"/>
                      <a:pt x="361" y="162"/>
                      <a:pt x="361" y="162"/>
                    </a:cubicBezTo>
                    <a:cubicBezTo>
                      <a:pt x="361" y="167"/>
                      <a:pt x="361" y="167"/>
                      <a:pt x="361" y="167"/>
                    </a:cubicBezTo>
                    <a:cubicBezTo>
                      <a:pt x="361" y="171"/>
                      <a:pt x="361" y="171"/>
                      <a:pt x="361" y="171"/>
                    </a:cubicBezTo>
                    <a:cubicBezTo>
                      <a:pt x="361" y="176"/>
                      <a:pt x="361" y="176"/>
                      <a:pt x="361" y="176"/>
                    </a:cubicBezTo>
                    <a:cubicBezTo>
                      <a:pt x="361" y="178"/>
                      <a:pt x="361" y="178"/>
                      <a:pt x="361" y="178"/>
                    </a:cubicBezTo>
                    <a:cubicBezTo>
                      <a:pt x="361" y="183"/>
                      <a:pt x="361" y="183"/>
                      <a:pt x="361" y="183"/>
                    </a:cubicBezTo>
                    <a:cubicBezTo>
                      <a:pt x="361" y="188"/>
                      <a:pt x="361" y="188"/>
                      <a:pt x="361" y="188"/>
                    </a:cubicBezTo>
                    <a:cubicBezTo>
                      <a:pt x="358" y="192"/>
                      <a:pt x="358" y="192"/>
                      <a:pt x="358" y="192"/>
                    </a:cubicBezTo>
                    <a:cubicBezTo>
                      <a:pt x="358" y="195"/>
                      <a:pt x="358" y="195"/>
                      <a:pt x="358" y="195"/>
                    </a:cubicBezTo>
                    <a:cubicBezTo>
                      <a:pt x="358" y="199"/>
                      <a:pt x="358" y="199"/>
                      <a:pt x="358" y="199"/>
                    </a:cubicBezTo>
                    <a:cubicBezTo>
                      <a:pt x="356" y="204"/>
                      <a:pt x="356" y="204"/>
                      <a:pt x="356" y="204"/>
                    </a:cubicBezTo>
                    <a:cubicBezTo>
                      <a:pt x="356" y="208"/>
                      <a:pt x="356" y="208"/>
                      <a:pt x="356" y="208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2"/>
                      <a:pt x="349" y="222"/>
                      <a:pt x="349" y="222"/>
                    </a:cubicBezTo>
                    <a:cubicBezTo>
                      <a:pt x="347" y="227"/>
                      <a:pt x="347" y="227"/>
                      <a:pt x="347" y="227"/>
                    </a:cubicBezTo>
                    <a:cubicBezTo>
                      <a:pt x="344" y="232"/>
                      <a:pt x="344" y="232"/>
                      <a:pt x="344" y="232"/>
                    </a:cubicBezTo>
                    <a:cubicBezTo>
                      <a:pt x="342" y="234"/>
                      <a:pt x="342" y="234"/>
                      <a:pt x="342" y="234"/>
                    </a:cubicBezTo>
                    <a:cubicBezTo>
                      <a:pt x="340" y="238"/>
                      <a:pt x="340" y="238"/>
                      <a:pt x="340" y="238"/>
                    </a:cubicBezTo>
                    <a:cubicBezTo>
                      <a:pt x="337" y="241"/>
                      <a:pt x="337" y="241"/>
                      <a:pt x="337" y="241"/>
                    </a:cubicBezTo>
                    <a:cubicBezTo>
                      <a:pt x="335" y="245"/>
                      <a:pt x="335" y="245"/>
                      <a:pt x="335" y="245"/>
                    </a:cubicBezTo>
                    <a:cubicBezTo>
                      <a:pt x="333" y="248"/>
                      <a:pt x="333" y="248"/>
                      <a:pt x="333" y="248"/>
                    </a:cubicBezTo>
                    <a:cubicBezTo>
                      <a:pt x="330" y="252"/>
                      <a:pt x="330" y="252"/>
                      <a:pt x="330" y="252"/>
                    </a:cubicBezTo>
                    <a:cubicBezTo>
                      <a:pt x="326" y="257"/>
                      <a:pt x="326" y="257"/>
                      <a:pt x="326" y="257"/>
                    </a:cubicBezTo>
                    <a:cubicBezTo>
                      <a:pt x="321" y="262"/>
                      <a:pt x="321" y="262"/>
                      <a:pt x="321" y="262"/>
                    </a:cubicBezTo>
                    <a:cubicBezTo>
                      <a:pt x="317" y="266"/>
                      <a:pt x="317" y="266"/>
                      <a:pt x="317" y="266"/>
                    </a:cubicBezTo>
                    <a:cubicBezTo>
                      <a:pt x="312" y="269"/>
                      <a:pt x="312" y="269"/>
                      <a:pt x="312" y="269"/>
                    </a:cubicBezTo>
                    <a:cubicBezTo>
                      <a:pt x="307" y="273"/>
                      <a:pt x="307" y="273"/>
                      <a:pt x="307" y="273"/>
                    </a:cubicBezTo>
                    <a:cubicBezTo>
                      <a:pt x="300" y="278"/>
                      <a:pt x="300" y="278"/>
                      <a:pt x="300" y="278"/>
                    </a:cubicBezTo>
                    <a:cubicBezTo>
                      <a:pt x="296" y="282"/>
                      <a:pt x="296" y="282"/>
                      <a:pt x="296" y="282"/>
                    </a:cubicBezTo>
                    <a:cubicBezTo>
                      <a:pt x="289" y="285"/>
                      <a:pt x="289" y="285"/>
                      <a:pt x="289" y="285"/>
                    </a:cubicBezTo>
                    <a:cubicBezTo>
                      <a:pt x="284" y="289"/>
                      <a:pt x="284" y="289"/>
                      <a:pt x="284" y="289"/>
                    </a:cubicBezTo>
                    <a:cubicBezTo>
                      <a:pt x="280" y="292"/>
                      <a:pt x="280" y="292"/>
                      <a:pt x="280" y="292"/>
                    </a:cubicBezTo>
                    <a:cubicBezTo>
                      <a:pt x="275" y="294"/>
                      <a:pt x="275" y="294"/>
                      <a:pt x="275" y="294"/>
                    </a:cubicBezTo>
                    <a:cubicBezTo>
                      <a:pt x="273" y="294"/>
                      <a:pt x="273" y="294"/>
                      <a:pt x="273" y="294"/>
                    </a:cubicBezTo>
                    <a:cubicBezTo>
                      <a:pt x="270" y="296"/>
                      <a:pt x="270" y="296"/>
                      <a:pt x="270" y="296"/>
                    </a:cubicBezTo>
                    <a:cubicBezTo>
                      <a:pt x="266" y="296"/>
                      <a:pt x="266" y="296"/>
                      <a:pt x="266" y="296"/>
                    </a:cubicBezTo>
                    <a:cubicBezTo>
                      <a:pt x="263" y="299"/>
                      <a:pt x="263" y="299"/>
                      <a:pt x="263" y="299"/>
                    </a:cubicBezTo>
                    <a:cubicBezTo>
                      <a:pt x="261" y="299"/>
                      <a:pt x="261" y="299"/>
                      <a:pt x="261" y="299"/>
                    </a:cubicBezTo>
                    <a:cubicBezTo>
                      <a:pt x="257" y="301"/>
                      <a:pt x="257" y="301"/>
                      <a:pt x="257" y="301"/>
                    </a:cubicBezTo>
                    <a:cubicBezTo>
                      <a:pt x="254" y="301"/>
                      <a:pt x="254" y="301"/>
                      <a:pt x="254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47" y="303"/>
                      <a:pt x="247" y="303"/>
                      <a:pt x="247" y="303"/>
                    </a:cubicBezTo>
                    <a:cubicBezTo>
                      <a:pt x="245" y="303"/>
                      <a:pt x="245" y="303"/>
                      <a:pt x="245" y="303"/>
                    </a:cubicBezTo>
                    <a:cubicBezTo>
                      <a:pt x="240" y="303"/>
                      <a:pt x="240" y="303"/>
                      <a:pt x="240" y="303"/>
                    </a:cubicBezTo>
                    <a:cubicBezTo>
                      <a:pt x="238" y="303"/>
                      <a:pt x="238" y="303"/>
                      <a:pt x="238" y="303"/>
                    </a:cubicBezTo>
                    <a:cubicBezTo>
                      <a:pt x="233" y="303"/>
                      <a:pt x="233" y="303"/>
                      <a:pt x="233" y="303"/>
                    </a:cubicBezTo>
                    <a:cubicBezTo>
                      <a:pt x="229" y="303"/>
                      <a:pt x="229" y="303"/>
                      <a:pt x="229" y="303"/>
                    </a:cubicBezTo>
                    <a:cubicBezTo>
                      <a:pt x="224" y="303"/>
                      <a:pt x="224" y="303"/>
                      <a:pt x="224" y="303"/>
                    </a:cubicBezTo>
                    <a:cubicBezTo>
                      <a:pt x="220" y="303"/>
                      <a:pt x="220" y="303"/>
                      <a:pt x="220" y="303"/>
                    </a:cubicBezTo>
                    <a:cubicBezTo>
                      <a:pt x="217" y="301"/>
                      <a:pt x="217" y="301"/>
                      <a:pt x="217" y="301"/>
                    </a:cubicBezTo>
                    <a:cubicBezTo>
                      <a:pt x="213" y="301"/>
                      <a:pt x="213" y="301"/>
                      <a:pt x="213" y="301"/>
                    </a:cubicBezTo>
                    <a:cubicBezTo>
                      <a:pt x="208" y="299"/>
                      <a:pt x="208" y="299"/>
                      <a:pt x="208" y="299"/>
                    </a:cubicBezTo>
                    <a:cubicBezTo>
                      <a:pt x="206" y="299"/>
                      <a:pt x="206" y="299"/>
                      <a:pt x="206" y="299"/>
                    </a:cubicBezTo>
                    <a:cubicBezTo>
                      <a:pt x="201" y="296"/>
                      <a:pt x="201" y="296"/>
                      <a:pt x="201" y="296"/>
                    </a:cubicBezTo>
                    <a:cubicBezTo>
                      <a:pt x="199" y="294"/>
                      <a:pt x="199" y="294"/>
                      <a:pt x="199" y="294"/>
                    </a:cubicBezTo>
                    <a:cubicBezTo>
                      <a:pt x="194" y="294"/>
                      <a:pt x="194" y="294"/>
                      <a:pt x="194" y="294"/>
                    </a:cubicBezTo>
                    <a:cubicBezTo>
                      <a:pt x="192" y="292"/>
                      <a:pt x="192" y="292"/>
                      <a:pt x="192" y="292"/>
                    </a:cubicBezTo>
                    <a:cubicBezTo>
                      <a:pt x="187" y="289"/>
                      <a:pt x="187" y="289"/>
                      <a:pt x="187" y="289"/>
                    </a:cubicBezTo>
                    <a:cubicBezTo>
                      <a:pt x="185" y="287"/>
                      <a:pt x="185" y="287"/>
                      <a:pt x="185" y="287"/>
                    </a:cubicBezTo>
                    <a:cubicBezTo>
                      <a:pt x="183" y="282"/>
                      <a:pt x="183" y="282"/>
                      <a:pt x="183" y="282"/>
                    </a:cubicBezTo>
                    <a:cubicBezTo>
                      <a:pt x="180" y="282"/>
                      <a:pt x="180" y="282"/>
                      <a:pt x="180" y="282"/>
                    </a:cubicBezTo>
                    <a:cubicBezTo>
                      <a:pt x="178" y="280"/>
                      <a:pt x="178" y="280"/>
                      <a:pt x="178" y="280"/>
                    </a:cubicBezTo>
                    <a:cubicBezTo>
                      <a:pt x="176" y="278"/>
                      <a:pt x="176" y="278"/>
                      <a:pt x="176" y="278"/>
                    </a:cubicBezTo>
                    <a:cubicBezTo>
                      <a:pt x="173" y="275"/>
                      <a:pt x="173" y="275"/>
                      <a:pt x="173" y="275"/>
                    </a:cubicBezTo>
                    <a:cubicBezTo>
                      <a:pt x="178" y="278"/>
                      <a:pt x="178" y="278"/>
                      <a:pt x="178" y="278"/>
                    </a:cubicBezTo>
                    <a:cubicBezTo>
                      <a:pt x="183" y="278"/>
                      <a:pt x="183" y="278"/>
                      <a:pt x="183" y="278"/>
                    </a:cubicBezTo>
                    <a:cubicBezTo>
                      <a:pt x="185" y="280"/>
                      <a:pt x="185" y="280"/>
                      <a:pt x="185" y="280"/>
                    </a:cubicBezTo>
                    <a:cubicBezTo>
                      <a:pt x="190" y="282"/>
                      <a:pt x="190" y="282"/>
                      <a:pt x="190" y="282"/>
                    </a:cubicBezTo>
                    <a:cubicBezTo>
                      <a:pt x="194" y="285"/>
                      <a:pt x="194" y="285"/>
                      <a:pt x="194" y="285"/>
                    </a:cubicBezTo>
                    <a:cubicBezTo>
                      <a:pt x="196" y="285"/>
                      <a:pt x="196" y="285"/>
                      <a:pt x="196" y="285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6" y="289"/>
                      <a:pt x="206" y="289"/>
                      <a:pt x="206" y="289"/>
                    </a:cubicBezTo>
                    <a:cubicBezTo>
                      <a:pt x="210" y="289"/>
                      <a:pt x="210" y="289"/>
                      <a:pt x="210" y="289"/>
                    </a:cubicBezTo>
                    <a:cubicBezTo>
                      <a:pt x="215" y="289"/>
                      <a:pt x="215" y="289"/>
                      <a:pt x="215" y="289"/>
                    </a:cubicBezTo>
                    <a:cubicBezTo>
                      <a:pt x="220" y="289"/>
                      <a:pt x="220" y="289"/>
                      <a:pt x="220" y="289"/>
                    </a:cubicBezTo>
                    <a:cubicBezTo>
                      <a:pt x="224" y="289"/>
                      <a:pt x="224" y="289"/>
                      <a:pt x="224" y="289"/>
                    </a:cubicBezTo>
                    <a:cubicBezTo>
                      <a:pt x="229" y="292"/>
                      <a:pt x="229" y="292"/>
                      <a:pt x="229" y="292"/>
                    </a:cubicBezTo>
                    <a:cubicBezTo>
                      <a:pt x="233" y="289"/>
                      <a:pt x="233" y="289"/>
                      <a:pt x="233" y="289"/>
                    </a:cubicBezTo>
                    <a:cubicBezTo>
                      <a:pt x="236" y="289"/>
                      <a:pt x="236" y="289"/>
                      <a:pt x="236" y="289"/>
                    </a:cubicBezTo>
                    <a:cubicBezTo>
                      <a:pt x="240" y="289"/>
                      <a:pt x="240" y="289"/>
                      <a:pt x="240" y="289"/>
                    </a:cubicBezTo>
                    <a:cubicBezTo>
                      <a:pt x="245" y="287"/>
                      <a:pt x="245" y="287"/>
                      <a:pt x="245" y="287"/>
                    </a:cubicBezTo>
                    <a:cubicBezTo>
                      <a:pt x="250" y="287"/>
                      <a:pt x="250" y="287"/>
                      <a:pt x="250" y="287"/>
                    </a:cubicBezTo>
                    <a:cubicBezTo>
                      <a:pt x="254" y="285"/>
                      <a:pt x="254" y="285"/>
                      <a:pt x="254" y="285"/>
                    </a:cubicBezTo>
                    <a:cubicBezTo>
                      <a:pt x="259" y="285"/>
                      <a:pt x="259" y="285"/>
                      <a:pt x="259" y="285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8" y="280"/>
                      <a:pt x="268" y="280"/>
                      <a:pt x="268" y="280"/>
                    </a:cubicBezTo>
                    <a:cubicBezTo>
                      <a:pt x="270" y="280"/>
                      <a:pt x="270" y="280"/>
                      <a:pt x="270" y="280"/>
                    </a:cubicBezTo>
                    <a:cubicBezTo>
                      <a:pt x="275" y="278"/>
                      <a:pt x="275" y="278"/>
                      <a:pt x="275" y="278"/>
                    </a:cubicBezTo>
                    <a:cubicBezTo>
                      <a:pt x="280" y="275"/>
                      <a:pt x="280" y="275"/>
                      <a:pt x="280" y="275"/>
                    </a:cubicBezTo>
                    <a:cubicBezTo>
                      <a:pt x="284" y="273"/>
                      <a:pt x="284" y="273"/>
                      <a:pt x="284" y="273"/>
                    </a:cubicBezTo>
                    <a:cubicBezTo>
                      <a:pt x="287" y="271"/>
                      <a:pt x="287" y="271"/>
                      <a:pt x="287" y="271"/>
                    </a:cubicBezTo>
                    <a:cubicBezTo>
                      <a:pt x="291" y="266"/>
                      <a:pt x="291" y="266"/>
                      <a:pt x="291" y="266"/>
                    </a:cubicBezTo>
                    <a:cubicBezTo>
                      <a:pt x="296" y="264"/>
                      <a:pt x="296" y="264"/>
                      <a:pt x="296" y="264"/>
                    </a:cubicBezTo>
                    <a:cubicBezTo>
                      <a:pt x="298" y="262"/>
                      <a:pt x="298" y="262"/>
                      <a:pt x="298" y="262"/>
                    </a:cubicBezTo>
                    <a:cubicBezTo>
                      <a:pt x="303" y="259"/>
                      <a:pt x="303" y="259"/>
                      <a:pt x="303" y="259"/>
                    </a:cubicBezTo>
                    <a:cubicBezTo>
                      <a:pt x="305" y="255"/>
                      <a:pt x="305" y="255"/>
                      <a:pt x="305" y="255"/>
                    </a:cubicBezTo>
                    <a:cubicBezTo>
                      <a:pt x="310" y="252"/>
                      <a:pt x="310" y="252"/>
                      <a:pt x="310" y="252"/>
                    </a:cubicBezTo>
                    <a:cubicBezTo>
                      <a:pt x="312" y="248"/>
                      <a:pt x="312" y="248"/>
                      <a:pt x="312" y="248"/>
                    </a:cubicBezTo>
                    <a:cubicBezTo>
                      <a:pt x="317" y="245"/>
                      <a:pt x="317" y="245"/>
                      <a:pt x="317" y="245"/>
                    </a:cubicBezTo>
                    <a:cubicBezTo>
                      <a:pt x="319" y="243"/>
                      <a:pt x="319" y="243"/>
                      <a:pt x="319" y="243"/>
                    </a:cubicBezTo>
                    <a:cubicBezTo>
                      <a:pt x="321" y="238"/>
                      <a:pt x="321" y="238"/>
                      <a:pt x="321" y="238"/>
                    </a:cubicBezTo>
                    <a:cubicBezTo>
                      <a:pt x="324" y="236"/>
                      <a:pt x="324" y="236"/>
                      <a:pt x="324" y="236"/>
                    </a:cubicBezTo>
                    <a:cubicBezTo>
                      <a:pt x="326" y="234"/>
                      <a:pt x="326" y="234"/>
                      <a:pt x="326" y="234"/>
                    </a:cubicBezTo>
                    <a:cubicBezTo>
                      <a:pt x="328" y="232"/>
                      <a:pt x="328" y="232"/>
                      <a:pt x="328" y="232"/>
                    </a:cubicBezTo>
                    <a:cubicBezTo>
                      <a:pt x="328" y="227"/>
                      <a:pt x="328" y="227"/>
                      <a:pt x="328" y="227"/>
                    </a:cubicBezTo>
                    <a:cubicBezTo>
                      <a:pt x="330" y="225"/>
                      <a:pt x="330" y="225"/>
                      <a:pt x="330" y="225"/>
                    </a:cubicBezTo>
                    <a:cubicBezTo>
                      <a:pt x="333" y="222"/>
                      <a:pt x="333" y="222"/>
                      <a:pt x="333" y="222"/>
                    </a:cubicBezTo>
                    <a:cubicBezTo>
                      <a:pt x="335" y="218"/>
                      <a:pt x="335" y="218"/>
                      <a:pt x="335" y="218"/>
                    </a:cubicBezTo>
                    <a:cubicBezTo>
                      <a:pt x="337" y="215"/>
                      <a:pt x="337" y="215"/>
                      <a:pt x="337" y="215"/>
                    </a:cubicBezTo>
                    <a:cubicBezTo>
                      <a:pt x="337" y="211"/>
                      <a:pt x="337" y="211"/>
                      <a:pt x="337" y="211"/>
                    </a:cubicBezTo>
                    <a:cubicBezTo>
                      <a:pt x="340" y="208"/>
                      <a:pt x="340" y="208"/>
                      <a:pt x="340" y="208"/>
                    </a:cubicBezTo>
                    <a:cubicBezTo>
                      <a:pt x="342" y="204"/>
                      <a:pt x="342" y="204"/>
                      <a:pt x="342" y="204"/>
                    </a:cubicBezTo>
                    <a:cubicBezTo>
                      <a:pt x="342" y="202"/>
                      <a:pt x="342" y="202"/>
                      <a:pt x="342" y="202"/>
                    </a:cubicBezTo>
                    <a:cubicBezTo>
                      <a:pt x="342" y="197"/>
                      <a:pt x="342" y="197"/>
                      <a:pt x="342" y="197"/>
                    </a:cubicBezTo>
                    <a:cubicBezTo>
                      <a:pt x="344" y="195"/>
                      <a:pt x="344" y="195"/>
                      <a:pt x="344" y="195"/>
                    </a:cubicBezTo>
                    <a:cubicBezTo>
                      <a:pt x="344" y="190"/>
                      <a:pt x="344" y="190"/>
                      <a:pt x="344" y="190"/>
                    </a:cubicBezTo>
                    <a:cubicBezTo>
                      <a:pt x="344" y="188"/>
                      <a:pt x="344" y="188"/>
                      <a:pt x="344" y="188"/>
                    </a:cubicBezTo>
                    <a:cubicBezTo>
                      <a:pt x="347" y="183"/>
                      <a:pt x="347" y="183"/>
                      <a:pt x="347" y="183"/>
                    </a:cubicBezTo>
                    <a:cubicBezTo>
                      <a:pt x="347" y="181"/>
                      <a:pt x="347" y="181"/>
                      <a:pt x="347" y="181"/>
                    </a:cubicBezTo>
                    <a:cubicBezTo>
                      <a:pt x="347" y="176"/>
                      <a:pt x="347" y="176"/>
                      <a:pt x="347" y="176"/>
                    </a:cubicBezTo>
                    <a:cubicBezTo>
                      <a:pt x="347" y="171"/>
                      <a:pt x="347" y="171"/>
                      <a:pt x="347" y="171"/>
                    </a:cubicBezTo>
                    <a:cubicBezTo>
                      <a:pt x="347" y="169"/>
                      <a:pt x="347" y="169"/>
                      <a:pt x="347" y="169"/>
                    </a:cubicBezTo>
                    <a:cubicBezTo>
                      <a:pt x="347" y="165"/>
                      <a:pt x="347" y="165"/>
                      <a:pt x="347" y="165"/>
                    </a:cubicBezTo>
                    <a:cubicBezTo>
                      <a:pt x="344" y="162"/>
                      <a:pt x="344" y="162"/>
                      <a:pt x="344" y="162"/>
                    </a:cubicBezTo>
                    <a:cubicBezTo>
                      <a:pt x="344" y="158"/>
                      <a:pt x="344" y="158"/>
                      <a:pt x="344" y="158"/>
                    </a:cubicBezTo>
                    <a:cubicBezTo>
                      <a:pt x="344" y="155"/>
                      <a:pt x="344" y="155"/>
                      <a:pt x="344" y="155"/>
                    </a:cubicBezTo>
                    <a:cubicBezTo>
                      <a:pt x="342" y="151"/>
                      <a:pt x="342" y="151"/>
                      <a:pt x="342" y="151"/>
                    </a:cubicBezTo>
                    <a:cubicBezTo>
                      <a:pt x="340" y="148"/>
                      <a:pt x="340" y="148"/>
                      <a:pt x="340" y="148"/>
                    </a:cubicBezTo>
                    <a:cubicBezTo>
                      <a:pt x="340" y="144"/>
                      <a:pt x="340" y="144"/>
                      <a:pt x="340" y="144"/>
                    </a:cubicBezTo>
                    <a:cubicBezTo>
                      <a:pt x="337" y="141"/>
                      <a:pt x="337" y="141"/>
                      <a:pt x="337" y="141"/>
                    </a:cubicBezTo>
                    <a:cubicBezTo>
                      <a:pt x="335" y="137"/>
                      <a:pt x="335" y="137"/>
                      <a:pt x="335" y="137"/>
                    </a:cubicBezTo>
                    <a:cubicBezTo>
                      <a:pt x="333" y="135"/>
                      <a:pt x="333" y="135"/>
                      <a:pt x="333" y="135"/>
                    </a:cubicBezTo>
                    <a:cubicBezTo>
                      <a:pt x="330" y="130"/>
                      <a:pt x="330" y="130"/>
                      <a:pt x="330" y="130"/>
                    </a:cubicBezTo>
                    <a:cubicBezTo>
                      <a:pt x="328" y="128"/>
                      <a:pt x="328" y="128"/>
                      <a:pt x="328" y="128"/>
                    </a:cubicBezTo>
                    <a:cubicBezTo>
                      <a:pt x="324" y="125"/>
                      <a:pt x="324" y="125"/>
                      <a:pt x="324" y="125"/>
                    </a:cubicBezTo>
                    <a:cubicBezTo>
                      <a:pt x="321" y="123"/>
                      <a:pt x="321" y="123"/>
                      <a:pt x="321" y="123"/>
                    </a:cubicBezTo>
                    <a:cubicBezTo>
                      <a:pt x="319" y="121"/>
                      <a:pt x="319" y="121"/>
                      <a:pt x="319" y="121"/>
                    </a:cubicBezTo>
                    <a:cubicBezTo>
                      <a:pt x="317" y="118"/>
                      <a:pt x="317" y="118"/>
                      <a:pt x="317" y="118"/>
                    </a:cubicBezTo>
                    <a:cubicBezTo>
                      <a:pt x="312" y="116"/>
                      <a:pt x="312" y="116"/>
                      <a:pt x="312" y="116"/>
                    </a:cubicBezTo>
                    <a:cubicBezTo>
                      <a:pt x="310" y="116"/>
                      <a:pt x="310" y="116"/>
                      <a:pt x="310" y="116"/>
                    </a:cubicBezTo>
                    <a:cubicBezTo>
                      <a:pt x="307" y="114"/>
                      <a:pt x="307" y="114"/>
                      <a:pt x="307" y="114"/>
                    </a:cubicBezTo>
                    <a:cubicBezTo>
                      <a:pt x="303" y="114"/>
                      <a:pt x="303" y="114"/>
                      <a:pt x="303" y="114"/>
                    </a:cubicBezTo>
                    <a:cubicBezTo>
                      <a:pt x="300" y="111"/>
                      <a:pt x="300" y="111"/>
                      <a:pt x="300" y="111"/>
                    </a:cubicBezTo>
                    <a:cubicBezTo>
                      <a:pt x="298" y="111"/>
                      <a:pt x="298" y="111"/>
                      <a:pt x="298" y="111"/>
                    </a:cubicBezTo>
                    <a:cubicBezTo>
                      <a:pt x="294" y="111"/>
                      <a:pt x="294" y="111"/>
                      <a:pt x="294" y="111"/>
                    </a:cubicBezTo>
                    <a:cubicBezTo>
                      <a:pt x="291" y="111"/>
                      <a:pt x="291" y="111"/>
                      <a:pt x="291" y="111"/>
                    </a:cubicBezTo>
                    <a:cubicBezTo>
                      <a:pt x="287" y="111"/>
                      <a:pt x="287" y="111"/>
                      <a:pt x="287" y="111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80" y="111"/>
                      <a:pt x="280" y="111"/>
                      <a:pt x="280" y="111"/>
                    </a:cubicBezTo>
                    <a:cubicBezTo>
                      <a:pt x="277" y="114"/>
                      <a:pt x="277" y="114"/>
                      <a:pt x="277" y="114"/>
                    </a:cubicBezTo>
                    <a:cubicBezTo>
                      <a:pt x="273" y="114"/>
                      <a:pt x="273" y="114"/>
                      <a:pt x="273" y="114"/>
                    </a:cubicBezTo>
                    <a:cubicBezTo>
                      <a:pt x="270" y="114"/>
                      <a:pt x="270" y="114"/>
                      <a:pt x="270" y="114"/>
                    </a:cubicBezTo>
                    <a:cubicBezTo>
                      <a:pt x="266" y="116"/>
                      <a:pt x="266" y="116"/>
                      <a:pt x="266" y="116"/>
                    </a:cubicBezTo>
                    <a:cubicBezTo>
                      <a:pt x="263" y="116"/>
                      <a:pt x="263" y="116"/>
                      <a:pt x="263" y="116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7" y="118"/>
                      <a:pt x="257" y="118"/>
                      <a:pt x="257" y="118"/>
                    </a:cubicBezTo>
                    <a:cubicBezTo>
                      <a:pt x="247" y="123"/>
                      <a:pt x="247" y="123"/>
                      <a:pt x="247" y="123"/>
                    </a:cubicBezTo>
                    <a:cubicBezTo>
                      <a:pt x="240" y="125"/>
                      <a:pt x="240" y="125"/>
                      <a:pt x="240" y="125"/>
                    </a:cubicBezTo>
                    <a:cubicBezTo>
                      <a:pt x="233" y="128"/>
                      <a:pt x="233" y="128"/>
                      <a:pt x="233" y="128"/>
                    </a:cubicBezTo>
                    <a:cubicBezTo>
                      <a:pt x="224" y="132"/>
                      <a:pt x="224" y="132"/>
                      <a:pt x="224" y="132"/>
                    </a:cubicBezTo>
                    <a:cubicBezTo>
                      <a:pt x="213" y="139"/>
                      <a:pt x="213" y="139"/>
                      <a:pt x="213" y="139"/>
                    </a:cubicBezTo>
                    <a:cubicBezTo>
                      <a:pt x="206" y="141"/>
                      <a:pt x="206" y="141"/>
                      <a:pt x="206" y="141"/>
                    </a:cubicBezTo>
                    <a:cubicBezTo>
                      <a:pt x="199" y="144"/>
                      <a:pt x="199" y="144"/>
                      <a:pt x="199" y="144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0" y="146"/>
                      <a:pt x="190" y="146"/>
                      <a:pt x="190" y="146"/>
                    </a:cubicBezTo>
                    <a:cubicBezTo>
                      <a:pt x="185" y="148"/>
                      <a:pt x="185" y="148"/>
                      <a:pt x="185" y="148"/>
                    </a:cubicBezTo>
                    <a:cubicBezTo>
                      <a:pt x="178" y="151"/>
                      <a:pt x="178" y="151"/>
                      <a:pt x="178" y="151"/>
                    </a:cubicBezTo>
                    <a:lnTo>
                      <a:pt x="183" y="146"/>
                    </a:lnTo>
                    <a:close/>
                    <a:moveTo>
                      <a:pt x="127" y="451"/>
                    </a:moveTo>
                    <a:cubicBezTo>
                      <a:pt x="150" y="451"/>
                      <a:pt x="173" y="449"/>
                      <a:pt x="192" y="444"/>
                    </a:cubicBezTo>
                    <a:cubicBezTo>
                      <a:pt x="201" y="439"/>
                      <a:pt x="206" y="439"/>
                      <a:pt x="210" y="435"/>
                    </a:cubicBezTo>
                    <a:cubicBezTo>
                      <a:pt x="430" y="215"/>
                      <a:pt x="430" y="215"/>
                      <a:pt x="430" y="215"/>
                    </a:cubicBezTo>
                    <a:cubicBezTo>
                      <a:pt x="453" y="192"/>
                      <a:pt x="451" y="158"/>
                      <a:pt x="428" y="137"/>
                    </a:cubicBezTo>
                    <a:cubicBezTo>
                      <a:pt x="428" y="137"/>
                      <a:pt x="428" y="137"/>
                      <a:pt x="372" y="81"/>
                    </a:cubicBezTo>
                    <a:cubicBezTo>
                      <a:pt x="372" y="81"/>
                      <a:pt x="372" y="81"/>
                      <a:pt x="372" y="81"/>
                    </a:cubicBezTo>
                    <a:cubicBezTo>
                      <a:pt x="317" y="26"/>
                      <a:pt x="314" y="24"/>
                      <a:pt x="314" y="24"/>
                    </a:cubicBezTo>
                    <a:cubicBezTo>
                      <a:pt x="294" y="0"/>
                      <a:pt x="259" y="0"/>
                      <a:pt x="236" y="21"/>
                    </a:cubicBezTo>
                    <a:cubicBezTo>
                      <a:pt x="16" y="241"/>
                      <a:pt x="16" y="241"/>
                      <a:pt x="16" y="241"/>
                    </a:cubicBezTo>
                    <a:cubicBezTo>
                      <a:pt x="12" y="245"/>
                      <a:pt x="12" y="250"/>
                      <a:pt x="9" y="262"/>
                    </a:cubicBezTo>
                    <a:cubicBezTo>
                      <a:pt x="5" y="278"/>
                      <a:pt x="2" y="303"/>
                      <a:pt x="0" y="324"/>
                    </a:cubicBezTo>
                    <a:cubicBezTo>
                      <a:pt x="0" y="329"/>
                      <a:pt x="2" y="338"/>
                      <a:pt x="5" y="340"/>
                    </a:cubicBezTo>
                    <a:cubicBezTo>
                      <a:pt x="5" y="340"/>
                      <a:pt x="14" y="349"/>
                      <a:pt x="23" y="361"/>
                    </a:cubicBezTo>
                    <a:cubicBezTo>
                      <a:pt x="35" y="349"/>
                      <a:pt x="46" y="340"/>
                      <a:pt x="62" y="333"/>
                    </a:cubicBezTo>
                    <a:cubicBezTo>
                      <a:pt x="62" y="331"/>
                      <a:pt x="62" y="331"/>
                      <a:pt x="65" y="331"/>
                    </a:cubicBezTo>
                    <a:cubicBezTo>
                      <a:pt x="81" y="312"/>
                      <a:pt x="106" y="312"/>
                      <a:pt x="123" y="331"/>
                    </a:cubicBezTo>
                    <a:cubicBezTo>
                      <a:pt x="139" y="347"/>
                      <a:pt x="139" y="372"/>
                      <a:pt x="123" y="389"/>
                    </a:cubicBezTo>
                    <a:cubicBezTo>
                      <a:pt x="113" y="400"/>
                      <a:pt x="99" y="403"/>
                      <a:pt x="86" y="400"/>
                    </a:cubicBezTo>
                    <a:cubicBezTo>
                      <a:pt x="81" y="403"/>
                      <a:pt x="79" y="407"/>
                      <a:pt x="74" y="412"/>
                    </a:cubicBezTo>
                    <a:cubicBezTo>
                      <a:pt x="88" y="426"/>
                      <a:pt x="111" y="446"/>
                      <a:pt x="111" y="446"/>
                    </a:cubicBezTo>
                    <a:cubicBezTo>
                      <a:pt x="116" y="451"/>
                      <a:pt x="123" y="451"/>
                      <a:pt x="127" y="4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4" name="Google Shape;6734;p45"/>
              <p:cNvSpPr/>
              <p:nvPr/>
            </p:nvSpPr>
            <p:spPr>
              <a:xfrm>
                <a:off x="731838" y="1204119"/>
                <a:ext cx="196850" cy="20002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587" extrusionOk="0">
                    <a:moveTo>
                      <a:pt x="173" y="395"/>
                    </a:moveTo>
                    <a:cubicBezTo>
                      <a:pt x="173" y="395"/>
                      <a:pt x="173" y="395"/>
                      <a:pt x="173" y="395"/>
                    </a:cubicBezTo>
                    <a:moveTo>
                      <a:pt x="293" y="0"/>
                    </a:moveTo>
                    <a:cubicBezTo>
                      <a:pt x="131" y="0"/>
                      <a:pt x="0" y="132"/>
                      <a:pt x="0" y="294"/>
                    </a:cubicBezTo>
                    <a:cubicBezTo>
                      <a:pt x="0" y="363"/>
                      <a:pt x="23" y="428"/>
                      <a:pt x="64" y="479"/>
                    </a:cubicBezTo>
                    <a:cubicBezTo>
                      <a:pt x="69" y="467"/>
                      <a:pt x="73" y="455"/>
                      <a:pt x="78" y="446"/>
                    </a:cubicBezTo>
                    <a:cubicBezTo>
                      <a:pt x="48" y="402"/>
                      <a:pt x="30" y="349"/>
                      <a:pt x="30" y="294"/>
                    </a:cubicBezTo>
                    <a:cubicBezTo>
                      <a:pt x="30" y="148"/>
                      <a:pt x="147" y="30"/>
                      <a:pt x="293" y="30"/>
                    </a:cubicBezTo>
                    <a:cubicBezTo>
                      <a:pt x="439" y="30"/>
                      <a:pt x="556" y="148"/>
                      <a:pt x="556" y="294"/>
                    </a:cubicBezTo>
                    <a:cubicBezTo>
                      <a:pt x="556" y="439"/>
                      <a:pt x="439" y="557"/>
                      <a:pt x="293" y="557"/>
                    </a:cubicBezTo>
                    <a:cubicBezTo>
                      <a:pt x="226" y="557"/>
                      <a:pt x="164" y="532"/>
                      <a:pt x="117" y="490"/>
                    </a:cubicBezTo>
                    <a:cubicBezTo>
                      <a:pt x="117" y="490"/>
                      <a:pt x="117" y="490"/>
                      <a:pt x="117" y="490"/>
                    </a:cubicBezTo>
                    <a:cubicBezTo>
                      <a:pt x="136" y="432"/>
                      <a:pt x="180" y="425"/>
                      <a:pt x="180" y="425"/>
                    </a:cubicBezTo>
                    <a:cubicBezTo>
                      <a:pt x="189" y="421"/>
                      <a:pt x="194" y="412"/>
                      <a:pt x="189" y="402"/>
                    </a:cubicBezTo>
                    <a:cubicBezTo>
                      <a:pt x="187" y="400"/>
                      <a:pt x="187" y="398"/>
                      <a:pt x="184" y="398"/>
                    </a:cubicBezTo>
                    <a:cubicBezTo>
                      <a:pt x="180" y="393"/>
                      <a:pt x="173" y="391"/>
                      <a:pt x="166" y="395"/>
                    </a:cubicBezTo>
                    <a:cubicBezTo>
                      <a:pt x="164" y="398"/>
                      <a:pt x="104" y="409"/>
                      <a:pt x="83" y="488"/>
                    </a:cubicBezTo>
                    <a:cubicBezTo>
                      <a:pt x="80" y="495"/>
                      <a:pt x="87" y="506"/>
                      <a:pt x="97" y="511"/>
                    </a:cubicBezTo>
                    <a:cubicBezTo>
                      <a:pt x="97" y="511"/>
                      <a:pt x="97" y="511"/>
                      <a:pt x="97" y="511"/>
                    </a:cubicBezTo>
                    <a:cubicBezTo>
                      <a:pt x="150" y="559"/>
                      <a:pt x="217" y="587"/>
                      <a:pt x="293" y="587"/>
                    </a:cubicBezTo>
                    <a:cubicBezTo>
                      <a:pt x="455" y="587"/>
                      <a:pt x="586" y="455"/>
                      <a:pt x="586" y="294"/>
                    </a:cubicBezTo>
                    <a:cubicBezTo>
                      <a:pt x="586" y="132"/>
                      <a:pt x="455" y="0"/>
                      <a:pt x="2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6735" name="Google Shape;6735;p45"/>
            <p:cNvGrpSpPr/>
            <p:nvPr/>
          </p:nvGrpSpPr>
          <p:grpSpPr>
            <a:xfrm>
              <a:off x="4648791" y="2079503"/>
              <a:ext cx="366749" cy="365760"/>
              <a:chOff x="7715175" y="1067967"/>
              <a:chExt cx="588963" cy="587375"/>
            </a:xfrm>
          </p:grpSpPr>
          <p:sp>
            <p:nvSpPr>
              <p:cNvPr id="6736" name="Google Shape;6736;p45"/>
              <p:cNvSpPr/>
              <p:nvPr/>
            </p:nvSpPr>
            <p:spPr>
              <a:xfrm>
                <a:off x="7715175" y="1067967"/>
                <a:ext cx="588963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7" name="Google Shape;6737;p45"/>
              <p:cNvSpPr/>
              <p:nvPr/>
            </p:nvSpPr>
            <p:spPr>
              <a:xfrm>
                <a:off x="7950125" y="1296567"/>
                <a:ext cx="12700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9" h="88" extrusionOk="0">
                    <a:moveTo>
                      <a:pt x="17" y="13"/>
                    </a:moveTo>
                    <a:cubicBezTo>
                      <a:pt x="12" y="16"/>
                      <a:pt x="7" y="16"/>
                      <a:pt x="0" y="16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7"/>
                      <a:pt x="20" y="10"/>
                      <a:pt x="1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8" name="Google Shape;6738;p45"/>
              <p:cNvSpPr/>
              <p:nvPr/>
            </p:nvSpPr>
            <p:spPr>
              <a:xfrm>
                <a:off x="7967587" y="1341017"/>
                <a:ext cx="22225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66" h="91" extrusionOk="0">
                    <a:moveTo>
                      <a:pt x="17" y="45"/>
                    </a:moveTo>
                    <a:cubicBezTo>
                      <a:pt x="17" y="25"/>
                      <a:pt x="23" y="15"/>
                      <a:pt x="33" y="15"/>
                    </a:cubicBezTo>
                    <a:cubicBezTo>
                      <a:pt x="42" y="15"/>
                      <a:pt x="47" y="25"/>
                      <a:pt x="47" y="45"/>
                    </a:cubicBezTo>
                    <a:cubicBezTo>
                      <a:pt x="47" y="66"/>
                      <a:pt x="42" y="75"/>
                      <a:pt x="33" y="75"/>
                    </a:cubicBezTo>
                    <a:cubicBezTo>
                      <a:pt x="23" y="75"/>
                      <a:pt x="17" y="66"/>
                      <a:pt x="17" y="45"/>
                    </a:cubicBezTo>
                    <a:moveTo>
                      <a:pt x="58" y="77"/>
                    </a:moveTo>
                    <a:cubicBezTo>
                      <a:pt x="62" y="69"/>
                      <a:pt x="66" y="58"/>
                      <a:pt x="66" y="45"/>
                    </a:cubicBezTo>
                    <a:cubicBezTo>
                      <a:pt x="66" y="31"/>
                      <a:pt x="62" y="20"/>
                      <a:pt x="58" y="12"/>
                    </a:cubicBezTo>
                    <a:cubicBezTo>
                      <a:pt x="52" y="4"/>
                      <a:pt x="44" y="0"/>
                      <a:pt x="33" y="0"/>
                    </a:cubicBezTo>
                    <a:cubicBezTo>
                      <a:pt x="22" y="0"/>
                      <a:pt x="14" y="4"/>
                      <a:pt x="8" y="12"/>
                    </a:cubicBezTo>
                    <a:cubicBezTo>
                      <a:pt x="3" y="20"/>
                      <a:pt x="0" y="31"/>
                      <a:pt x="0" y="45"/>
                    </a:cubicBezTo>
                    <a:cubicBezTo>
                      <a:pt x="0" y="59"/>
                      <a:pt x="3" y="70"/>
                      <a:pt x="8" y="78"/>
                    </a:cubicBezTo>
                    <a:cubicBezTo>
                      <a:pt x="14" y="86"/>
                      <a:pt x="22" y="91"/>
                      <a:pt x="33" y="91"/>
                    </a:cubicBezTo>
                    <a:cubicBezTo>
                      <a:pt x="44" y="91"/>
                      <a:pt x="52" y="86"/>
                      <a:pt x="58" y="7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39" name="Google Shape;6739;p45"/>
              <p:cNvSpPr/>
              <p:nvPr/>
            </p:nvSpPr>
            <p:spPr>
              <a:xfrm>
                <a:off x="7939012" y="1341017"/>
                <a:ext cx="22225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67" h="91" extrusionOk="0">
                    <a:moveTo>
                      <a:pt x="19" y="45"/>
                    </a:moveTo>
                    <a:cubicBezTo>
                      <a:pt x="19" y="25"/>
                      <a:pt x="24" y="15"/>
                      <a:pt x="33" y="15"/>
                    </a:cubicBezTo>
                    <a:cubicBezTo>
                      <a:pt x="43" y="15"/>
                      <a:pt x="49" y="25"/>
                      <a:pt x="49" y="45"/>
                    </a:cubicBezTo>
                    <a:cubicBezTo>
                      <a:pt x="49" y="66"/>
                      <a:pt x="43" y="75"/>
                      <a:pt x="33" y="75"/>
                    </a:cubicBezTo>
                    <a:cubicBezTo>
                      <a:pt x="24" y="75"/>
                      <a:pt x="19" y="66"/>
                      <a:pt x="19" y="45"/>
                    </a:cubicBezTo>
                    <a:moveTo>
                      <a:pt x="59" y="77"/>
                    </a:moveTo>
                    <a:cubicBezTo>
                      <a:pt x="63" y="69"/>
                      <a:pt x="67" y="58"/>
                      <a:pt x="67" y="45"/>
                    </a:cubicBezTo>
                    <a:cubicBezTo>
                      <a:pt x="67" y="31"/>
                      <a:pt x="63" y="20"/>
                      <a:pt x="59" y="12"/>
                    </a:cubicBezTo>
                    <a:cubicBezTo>
                      <a:pt x="52" y="4"/>
                      <a:pt x="44" y="0"/>
                      <a:pt x="33" y="0"/>
                    </a:cubicBezTo>
                    <a:cubicBezTo>
                      <a:pt x="22" y="0"/>
                      <a:pt x="14" y="4"/>
                      <a:pt x="8" y="12"/>
                    </a:cubicBezTo>
                    <a:cubicBezTo>
                      <a:pt x="3" y="20"/>
                      <a:pt x="0" y="31"/>
                      <a:pt x="0" y="45"/>
                    </a:cubicBezTo>
                    <a:cubicBezTo>
                      <a:pt x="0" y="59"/>
                      <a:pt x="3" y="70"/>
                      <a:pt x="8" y="78"/>
                    </a:cubicBezTo>
                    <a:cubicBezTo>
                      <a:pt x="14" y="86"/>
                      <a:pt x="22" y="91"/>
                      <a:pt x="33" y="91"/>
                    </a:cubicBezTo>
                    <a:cubicBezTo>
                      <a:pt x="44" y="91"/>
                      <a:pt x="52" y="86"/>
                      <a:pt x="59" y="7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0" name="Google Shape;6740;p45"/>
              <p:cNvSpPr/>
              <p:nvPr/>
            </p:nvSpPr>
            <p:spPr>
              <a:xfrm>
                <a:off x="7948537" y="1387055"/>
                <a:ext cx="14288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8" extrusionOk="0">
                    <a:moveTo>
                      <a:pt x="18" y="11"/>
                    </a:moveTo>
                    <a:cubicBezTo>
                      <a:pt x="15" y="14"/>
                      <a:pt x="8" y="16"/>
                      <a:pt x="0" y="16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5"/>
                      <a:pt x="21" y="10"/>
                      <a:pt x="18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1" name="Google Shape;6741;p45"/>
              <p:cNvSpPr/>
              <p:nvPr/>
            </p:nvSpPr>
            <p:spPr>
              <a:xfrm>
                <a:off x="7916787" y="1342605"/>
                <a:ext cx="12700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87" extrusionOk="0">
                    <a:moveTo>
                      <a:pt x="17" y="13"/>
                    </a:moveTo>
                    <a:cubicBezTo>
                      <a:pt x="12" y="16"/>
                      <a:pt x="8" y="17"/>
                      <a:pt x="0" y="1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87"/>
                      <a:pt x="22" y="87"/>
                      <a:pt x="22" y="87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6"/>
                      <a:pt x="20" y="9"/>
                      <a:pt x="1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2" name="Google Shape;6742;p45"/>
              <p:cNvSpPr/>
              <p:nvPr/>
            </p:nvSpPr>
            <p:spPr>
              <a:xfrm>
                <a:off x="7973937" y="1387055"/>
                <a:ext cx="22225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66" h="90" extrusionOk="0">
                    <a:moveTo>
                      <a:pt x="33" y="76"/>
                    </a:moveTo>
                    <a:cubicBezTo>
                      <a:pt x="22" y="76"/>
                      <a:pt x="17" y="65"/>
                      <a:pt x="17" y="44"/>
                    </a:cubicBezTo>
                    <a:cubicBezTo>
                      <a:pt x="17" y="24"/>
                      <a:pt x="22" y="14"/>
                      <a:pt x="33" y="14"/>
                    </a:cubicBezTo>
                    <a:cubicBezTo>
                      <a:pt x="42" y="14"/>
                      <a:pt x="47" y="24"/>
                      <a:pt x="47" y="44"/>
                    </a:cubicBezTo>
                    <a:cubicBezTo>
                      <a:pt x="47" y="65"/>
                      <a:pt x="42" y="76"/>
                      <a:pt x="33" y="76"/>
                    </a:cubicBezTo>
                    <a:moveTo>
                      <a:pt x="33" y="0"/>
                    </a:moveTo>
                    <a:cubicBezTo>
                      <a:pt x="22" y="0"/>
                      <a:pt x="14" y="3"/>
                      <a:pt x="8" y="11"/>
                    </a:cubicBezTo>
                    <a:cubicBezTo>
                      <a:pt x="2" y="21"/>
                      <a:pt x="0" y="32"/>
                      <a:pt x="0" y="44"/>
                    </a:cubicBezTo>
                    <a:cubicBezTo>
                      <a:pt x="0" y="59"/>
                      <a:pt x="2" y="70"/>
                      <a:pt x="8" y="78"/>
                    </a:cubicBezTo>
                    <a:cubicBezTo>
                      <a:pt x="13" y="86"/>
                      <a:pt x="22" y="90"/>
                      <a:pt x="33" y="90"/>
                    </a:cubicBezTo>
                    <a:cubicBezTo>
                      <a:pt x="44" y="90"/>
                      <a:pt x="52" y="86"/>
                      <a:pt x="58" y="78"/>
                    </a:cubicBezTo>
                    <a:cubicBezTo>
                      <a:pt x="63" y="70"/>
                      <a:pt x="66" y="59"/>
                      <a:pt x="66" y="44"/>
                    </a:cubicBezTo>
                    <a:cubicBezTo>
                      <a:pt x="66" y="32"/>
                      <a:pt x="63" y="21"/>
                      <a:pt x="56" y="13"/>
                    </a:cubicBezTo>
                    <a:cubicBezTo>
                      <a:pt x="52" y="3"/>
                      <a:pt x="42" y="0"/>
                      <a:pt x="3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3" name="Google Shape;6743;p45"/>
              <p:cNvSpPr/>
              <p:nvPr/>
            </p:nvSpPr>
            <p:spPr>
              <a:xfrm>
                <a:off x="7973937" y="1296567"/>
                <a:ext cx="22225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67" h="90" extrusionOk="0">
                    <a:moveTo>
                      <a:pt x="34" y="76"/>
                    </a:moveTo>
                    <a:cubicBezTo>
                      <a:pt x="24" y="76"/>
                      <a:pt x="19" y="65"/>
                      <a:pt x="19" y="46"/>
                    </a:cubicBezTo>
                    <a:cubicBezTo>
                      <a:pt x="19" y="25"/>
                      <a:pt x="24" y="14"/>
                      <a:pt x="34" y="14"/>
                    </a:cubicBezTo>
                    <a:cubicBezTo>
                      <a:pt x="43" y="14"/>
                      <a:pt x="49" y="25"/>
                      <a:pt x="49" y="46"/>
                    </a:cubicBezTo>
                    <a:cubicBezTo>
                      <a:pt x="49" y="65"/>
                      <a:pt x="43" y="76"/>
                      <a:pt x="34" y="76"/>
                    </a:cubicBezTo>
                    <a:moveTo>
                      <a:pt x="34" y="0"/>
                    </a:moveTo>
                    <a:cubicBezTo>
                      <a:pt x="22" y="0"/>
                      <a:pt x="15" y="3"/>
                      <a:pt x="8" y="13"/>
                    </a:cubicBezTo>
                    <a:cubicBezTo>
                      <a:pt x="4" y="21"/>
                      <a:pt x="0" y="32"/>
                      <a:pt x="0" y="46"/>
                    </a:cubicBezTo>
                    <a:cubicBezTo>
                      <a:pt x="0" y="59"/>
                      <a:pt x="4" y="70"/>
                      <a:pt x="8" y="78"/>
                    </a:cubicBezTo>
                    <a:cubicBezTo>
                      <a:pt x="15" y="85"/>
                      <a:pt x="22" y="90"/>
                      <a:pt x="34" y="90"/>
                    </a:cubicBezTo>
                    <a:cubicBezTo>
                      <a:pt x="45" y="90"/>
                      <a:pt x="53" y="85"/>
                      <a:pt x="59" y="78"/>
                    </a:cubicBezTo>
                    <a:cubicBezTo>
                      <a:pt x="64" y="70"/>
                      <a:pt x="67" y="59"/>
                      <a:pt x="67" y="46"/>
                    </a:cubicBezTo>
                    <a:cubicBezTo>
                      <a:pt x="67" y="32"/>
                      <a:pt x="64" y="21"/>
                      <a:pt x="59" y="13"/>
                    </a:cubicBezTo>
                    <a:cubicBezTo>
                      <a:pt x="53" y="5"/>
                      <a:pt x="45" y="0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4" name="Google Shape;6744;p45"/>
              <p:cNvSpPr/>
              <p:nvPr/>
            </p:nvSpPr>
            <p:spPr>
              <a:xfrm>
                <a:off x="7996162" y="1342605"/>
                <a:ext cx="1428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87" extrusionOk="0">
                    <a:moveTo>
                      <a:pt x="22" y="87"/>
                    </a:move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6"/>
                      <a:pt x="20" y="9"/>
                      <a:pt x="17" y="13"/>
                    </a:cubicBezTo>
                    <a:cubicBezTo>
                      <a:pt x="14" y="16"/>
                      <a:pt x="8" y="17"/>
                      <a:pt x="0" y="1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2" y="30"/>
                      <a:pt x="22" y="30"/>
                      <a:pt x="22" y="30"/>
                    </a:cubicBezTo>
                    <a:lnTo>
                      <a:pt x="22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45" name="Google Shape;6745;p45"/>
              <p:cNvSpPr/>
              <p:nvPr/>
            </p:nvSpPr>
            <p:spPr>
              <a:xfrm>
                <a:off x="7807250" y="1218780"/>
                <a:ext cx="411163" cy="274638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813" extrusionOk="0">
                    <a:moveTo>
                      <a:pt x="674" y="407"/>
                    </a:moveTo>
                    <a:cubicBezTo>
                      <a:pt x="674" y="428"/>
                      <a:pt x="669" y="437"/>
                      <a:pt x="658" y="437"/>
                    </a:cubicBezTo>
                    <a:cubicBezTo>
                      <a:pt x="649" y="437"/>
                      <a:pt x="644" y="428"/>
                      <a:pt x="644" y="407"/>
                    </a:cubicBezTo>
                    <a:cubicBezTo>
                      <a:pt x="644" y="387"/>
                      <a:pt x="649" y="377"/>
                      <a:pt x="658" y="377"/>
                    </a:cubicBezTo>
                    <a:cubicBezTo>
                      <a:pt x="669" y="377"/>
                      <a:pt x="674" y="387"/>
                      <a:pt x="674" y="407"/>
                    </a:cubicBezTo>
                    <a:moveTo>
                      <a:pt x="543" y="603"/>
                    </a:moveTo>
                    <a:cubicBezTo>
                      <a:pt x="533" y="607"/>
                      <a:pt x="524" y="609"/>
                      <a:pt x="513" y="612"/>
                    </a:cubicBezTo>
                    <a:cubicBezTo>
                      <a:pt x="507" y="614"/>
                      <a:pt x="500" y="614"/>
                      <a:pt x="492" y="615"/>
                    </a:cubicBezTo>
                    <a:cubicBezTo>
                      <a:pt x="486" y="615"/>
                      <a:pt x="478" y="617"/>
                      <a:pt x="472" y="617"/>
                    </a:cubicBezTo>
                    <a:cubicBezTo>
                      <a:pt x="464" y="617"/>
                      <a:pt x="458" y="615"/>
                      <a:pt x="450" y="615"/>
                    </a:cubicBezTo>
                    <a:cubicBezTo>
                      <a:pt x="443" y="614"/>
                      <a:pt x="436" y="614"/>
                      <a:pt x="429" y="612"/>
                    </a:cubicBezTo>
                    <a:cubicBezTo>
                      <a:pt x="420" y="609"/>
                      <a:pt x="409" y="607"/>
                      <a:pt x="399" y="603"/>
                    </a:cubicBezTo>
                    <a:cubicBezTo>
                      <a:pt x="393" y="601"/>
                      <a:pt x="387" y="598"/>
                      <a:pt x="382" y="595"/>
                    </a:cubicBezTo>
                    <a:cubicBezTo>
                      <a:pt x="376" y="593"/>
                      <a:pt x="369" y="590"/>
                      <a:pt x="365" y="587"/>
                    </a:cubicBezTo>
                    <a:cubicBezTo>
                      <a:pt x="372" y="585"/>
                      <a:pt x="379" y="581"/>
                      <a:pt x="383" y="574"/>
                    </a:cubicBezTo>
                    <a:cubicBezTo>
                      <a:pt x="390" y="566"/>
                      <a:pt x="391" y="555"/>
                      <a:pt x="391" y="541"/>
                    </a:cubicBezTo>
                    <a:cubicBezTo>
                      <a:pt x="391" y="529"/>
                      <a:pt x="390" y="518"/>
                      <a:pt x="383" y="510"/>
                    </a:cubicBezTo>
                    <a:cubicBezTo>
                      <a:pt x="377" y="500"/>
                      <a:pt x="369" y="497"/>
                      <a:pt x="358" y="497"/>
                    </a:cubicBezTo>
                    <a:cubicBezTo>
                      <a:pt x="347" y="497"/>
                      <a:pt x="339" y="500"/>
                      <a:pt x="335" y="508"/>
                    </a:cubicBezTo>
                    <a:cubicBezTo>
                      <a:pt x="328" y="518"/>
                      <a:pt x="325" y="529"/>
                      <a:pt x="325" y="541"/>
                    </a:cubicBezTo>
                    <a:cubicBezTo>
                      <a:pt x="325" y="548"/>
                      <a:pt x="327" y="552"/>
                      <a:pt x="327" y="557"/>
                    </a:cubicBezTo>
                    <a:cubicBezTo>
                      <a:pt x="323" y="554"/>
                      <a:pt x="323" y="554"/>
                      <a:pt x="323" y="554"/>
                    </a:cubicBezTo>
                    <a:cubicBezTo>
                      <a:pt x="325" y="555"/>
                      <a:pt x="325" y="555"/>
                      <a:pt x="325" y="555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3" y="554"/>
                      <a:pt x="323" y="554"/>
                      <a:pt x="323" y="554"/>
                    </a:cubicBezTo>
                    <a:cubicBezTo>
                      <a:pt x="322" y="552"/>
                      <a:pt x="320" y="549"/>
                      <a:pt x="317" y="548"/>
                    </a:cubicBezTo>
                    <a:cubicBezTo>
                      <a:pt x="311" y="540"/>
                      <a:pt x="305" y="532"/>
                      <a:pt x="300" y="524"/>
                    </a:cubicBezTo>
                    <a:cubicBezTo>
                      <a:pt x="297" y="521"/>
                      <a:pt x="293" y="516"/>
                      <a:pt x="292" y="513"/>
                    </a:cubicBezTo>
                    <a:cubicBezTo>
                      <a:pt x="290" y="510"/>
                      <a:pt x="284" y="499"/>
                      <a:pt x="284" y="499"/>
                    </a:cubicBezTo>
                    <a:cubicBezTo>
                      <a:pt x="279" y="486"/>
                      <a:pt x="273" y="473"/>
                      <a:pt x="270" y="459"/>
                    </a:cubicBezTo>
                    <a:cubicBezTo>
                      <a:pt x="270" y="458"/>
                      <a:pt x="270" y="454"/>
                      <a:pt x="268" y="451"/>
                    </a:cubicBezTo>
                    <a:cubicBezTo>
                      <a:pt x="268" y="453"/>
                      <a:pt x="268" y="453"/>
                      <a:pt x="270" y="453"/>
                    </a:cubicBezTo>
                    <a:cubicBezTo>
                      <a:pt x="281" y="453"/>
                      <a:pt x="289" y="448"/>
                      <a:pt x="295" y="439"/>
                    </a:cubicBezTo>
                    <a:cubicBezTo>
                      <a:pt x="300" y="431"/>
                      <a:pt x="303" y="420"/>
                      <a:pt x="303" y="407"/>
                    </a:cubicBezTo>
                    <a:cubicBezTo>
                      <a:pt x="303" y="393"/>
                      <a:pt x="300" y="382"/>
                      <a:pt x="293" y="374"/>
                    </a:cubicBezTo>
                    <a:cubicBezTo>
                      <a:pt x="289" y="366"/>
                      <a:pt x="279" y="361"/>
                      <a:pt x="270" y="361"/>
                    </a:cubicBezTo>
                    <a:cubicBezTo>
                      <a:pt x="268" y="361"/>
                      <a:pt x="268" y="361"/>
                      <a:pt x="268" y="361"/>
                    </a:cubicBezTo>
                    <a:cubicBezTo>
                      <a:pt x="270" y="357"/>
                      <a:pt x="271" y="350"/>
                      <a:pt x="273" y="344"/>
                    </a:cubicBezTo>
                    <a:cubicBezTo>
                      <a:pt x="276" y="335"/>
                      <a:pt x="279" y="325"/>
                      <a:pt x="284" y="316"/>
                    </a:cubicBezTo>
                    <a:cubicBezTo>
                      <a:pt x="286" y="314"/>
                      <a:pt x="289" y="308"/>
                      <a:pt x="289" y="308"/>
                    </a:cubicBezTo>
                    <a:cubicBezTo>
                      <a:pt x="292" y="301"/>
                      <a:pt x="295" y="295"/>
                      <a:pt x="300" y="290"/>
                    </a:cubicBezTo>
                    <a:cubicBezTo>
                      <a:pt x="308" y="276"/>
                      <a:pt x="319" y="265"/>
                      <a:pt x="330" y="254"/>
                    </a:cubicBezTo>
                    <a:cubicBezTo>
                      <a:pt x="328" y="259"/>
                      <a:pt x="328" y="265"/>
                      <a:pt x="328" y="273"/>
                    </a:cubicBezTo>
                    <a:cubicBezTo>
                      <a:pt x="328" y="286"/>
                      <a:pt x="331" y="297"/>
                      <a:pt x="336" y="305"/>
                    </a:cubicBezTo>
                    <a:cubicBezTo>
                      <a:pt x="342" y="313"/>
                      <a:pt x="350" y="317"/>
                      <a:pt x="361" y="317"/>
                    </a:cubicBezTo>
                    <a:cubicBezTo>
                      <a:pt x="372" y="317"/>
                      <a:pt x="380" y="313"/>
                      <a:pt x="387" y="305"/>
                    </a:cubicBezTo>
                    <a:cubicBezTo>
                      <a:pt x="391" y="297"/>
                      <a:pt x="395" y="286"/>
                      <a:pt x="395" y="273"/>
                    </a:cubicBezTo>
                    <a:cubicBezTo>
                      <a:pt x="395" y="259"/>
                      <a:pt x="391" y="248"/>
                      <a:pt x="387" y="240"/>
                    </a:cubicBezTo>
                    <a:cubicBezTo>
                      <a:pt x="380" y="232"/>
                      <a:pt x="374" y="229"/>
                      <a:pt x="365" y="227"/>
                    </a:cubicBezTo>
                    <a:cubicBezTo>
                      <a:pt x="396" y="208"/>
                      <a:pt x="432" y="197"/>
                      <a:pt x="472" y="197"/>
                    </a:cubicBezTo>
                    <a:cubicBezTo>
                      <a:pt x="519" y="197"/>
                      <a:pt x="563" y="215"/>
                      <a:pt x="600" y="242"/>
                    </a:cubicBezTo>
                    <a:cubicBezTo>
                      <a:pt x="595" y="245"/>
                      <a:pt x="590" y="245"/>
                      <a:pt x="584" y="245"/>
                    </a:cubicBezTo>
                    <a:cubicBezTo>
                      <a:pt x="584" y="259"/>
                      <a:pt x="584" y="259"/>
                      <a:pt x="584" y="259"/>
                    </a:cubicBezTo>
                    <a:cubicBezTo>
                      <a:pt x="606" y="259"/>
                      <a:pt x="606" y="259"/>
                      <a:pt x="606" y="259"/>
                    </a:cubicBezTo>
                    <a:cubicBezTo>
                      <a:pt x="606" y="316"/>
                      <a:pt x="606" y="316"/>
                      <a:pt x="606" y="316"/>
                    </a:cubicBezTo>
                    <a:cubicBezTo>
                      <a:pt x="623" y="316"/>
                      <a:pt x="623" y="316"/>
                      <a:pt x="623" y="316"/>
                    </a:cubicBezTo>
                    <a:cubicBezTo>
                      <a:pt x="623" y="265"/>
                      <a:pt x="623" y="265"/>
                      <a:pt x="623" y="265"/>
                    </a:cubicBezTo>
                    <a:cubicBezTo>
                      <a:pt x="631" y="273"/>
                      <a:pt x="638" y="281"/>
                      <a:pt x="644" y="290"/>
                    </a:cubicBezTo>
                    <a:cubicBezTo>
                      <a:pt x="647" y="295"/>
                      <a:pt x="650" y="301"/>
                      <a:pt x="653" y="308"/>
                    </a:cubicBezTo>
                    <a:cubicBezTo>
                      <a:pt x="661" y="319"/>
                      <a:pt x="666" y="331"/>
                      <a:pt x="669" y="344"/>
                    </a:cubicBezTo>
                    <a:cubicBezTo>
                      <a:pt x="672" y="350"/>
                      <a:pt x="674" y="357"/>
                      <a:pt x="674" y="363"/>
                    </a:cubicBezTo>
                    <a:cubicBezTo>
                      <a:pt x="674" y="363"/>
                      <a:pt x="676" y="365"/>
                      <a:pt x="676" y="366"/>
                    </a:cubicBezTo>
                    <a:cubicBezTo>
                      <a:pt x="671" y="363"/>
                      <a:pt x="665" y="361"/>
                      <a:pt x="658" y="361"/>
                    </a:cubicBezTo>
                    <a:cubicBezTo>
                      <a:pt x="647" y="361"/>
                      <a:pt x="639" y="366"/>
                      <a:pt x="635" y="374"/>
                    </a:cubicBezTo>
                    <a:cubicBezTo>
                      <a:pt x="628" y="382"/>
                      <a:pt x="625" y="393"/>
                      <a:pt x="625" y="407"/>
                    </a:cubicBezTo>
                    <a:cubicBezTo>
                      <a:pt x="625" y="421"/>
                      <a:pt x="628" y="432"/>
                      <a:pt x="633" y="440"/>
                    </a:cubicBezTo>
                    <a:cubicBezTo>
                      <a:pt x="639" y="448"/>
                      <a:pt x="647" y="453"/>
                      <a:pt x="658" y="453"/>
                    </a:cubicBezTo>
                    <a:cubicBezTo>
                      <a:pt x="665" y="453"/>
                      <a:pt x="671" y="451"/>
                      <a:pt x="676" y="448"/>
                    </a:cubicBezTo>
                    <a:cubicBezTo>
                      <a:pt x="676" y="448"/>
                      <a:pt x="676" y="450"/>
                      <a:pt x="674" y="450"/>
                    </a:cubicBezTo>
                    <a:cubicBezTo>
                      <a:pt x="674" y="453"/>
                      <a:pt x="674" y="456"/>
                      <a:pt x="672" y="459"/>
                    </a:cubicBezTo>
                    <a:cubicBezTo>
                      <a:pt x="666" y="483"/>
                      <a:pt x="657" y="503"/>
                      <a:pt x="644" y="524"/>
                    </a:cubicBezTo>
                    <a:cubicBezTo>
                      <a:pt x="642" y="518"/>
                      <a:pt x="641" y="513"/>
                      <a:pt x="638" y="510"/>
                    </a:cubicBezTo>
                    <a:cubicBezTo>
                      <a:pt x="631" y="500"/>
                      <a:pt x="623" y="497"/>
                      <a:pt x="612" y="497"/>
                    </a:cubicBezTo>
                    <a:cubicBezTo>
                      <a:pt x="601" y="497"/>
                      <a:pt x="593" y="500"/>
                      <a:pt x="589" y="508"/>
                    </a:cubicBezTo>
                    <a:cubicBezTo>
                      <a:pt x="582" y="518"/>
                      <a:pt x="579" y="529"/>
                      <a:pt x="579" y="541"/>
                    </a:cubicBezTo>
                    <a:cubicBezTo>
                      <a:pt x="579" y="555"/>
                      <a:pt x="582" y="566"/>
                      <a:pt x="587" y="574"/>
                    </a:cubicBezTo>
                    <a:cubicBezTo>
                      <a:pt x="589" y="576"/>
                      <a:pt x="590" y="577"/>
                      <a:pt x="590" y="577"/>
                    </a:cubicBezTo>
                    <a:cubicBezTo>
                      <a:pt x="582" y="585"/>
                      <a:pt x="571" y="590"/>
                      <a:pt x="562" y="595"/>
                    </a:cubicBezTo>
                    <a:cubicBezTo>
                      <a:pt x="556" y="598"/>
                      <a:pt x="549" y="601"/>
                      <a:pt x="543" y="603"/>
                    </a:cubicBezTo>
                    <a:moveTo>
                      <a:pt x="344" y="541"/>
                    </a:moveTo>
                    <a:cubicBezTo>
                      <a:pt x="344" y="521"/>
                      <a:pt x="349" y="511"/>
                      <a:pt x="358" y="511"/>
                    </a:cubicBezTo>
                    <a:cubicBezTo>
                      <a:pt x="369" y="511"/>
                      <a:pt x="374" y="521"/>
                      <a:pt x="374" y="541"/>
                    </a:cubicBezTo>
                    <a:cubicBezTo>
                      <a:pt x="374" y="562"/>
                      <a:pt x="369" y="573"/>
                      <a:pt x="358" y="573"/>
                    </a:cubicBezTo>
                    <a:cubicBezTo>
                      <a:pt x="349" y="573"/>
                      <a:pt x="344" y="562"/>
                      <a:pt x="344" y="541"/>
                    </a:cubicBezTo>
                    <a:moveTo>
                      <a:pt x="39" y="488"/>
                    </a:moveTo>
                    <a:cubicBezTo>
                      <a:pt x="35" y="486"/>
                      <a:pt x="20" y="458"/>
                      <a:pt x="20" y="407"/>
                    </a:cubicBezTo>
                    <a:cubicBezTo>
                      <a:pt x="20" y="355"/>
                      <a:pt x="35" y="327"/>
                      <a:pt x="39" y="325"/>
                    </a:cubicBezTo>
                    <a:cubicBezTo>
                      <a:pt x="46" y="327"/>
                      <a:pt x="60" y="355"/>
                      <a:pt x="60" y="407"/>
                    </a:cubicBezTo>
                    <a:cubicBezTo>
                      <a:pt x="60" y="458"/>
                      <a:pt x="46" y="486"/>
                      <a:pt x="39" y="488"/>
                    </a:cubicBezTo>
                    <a:moveTo>
                      <a:pt x="263" y="407"/>
                    </a:moveTo>
                    <a:cubicBezTo>
                      <a:pt x="263" y="396"/>
                      <a:pt x="265" y="387"/>
                      <a:pt x="265" y="377"/>
                    </a:cubicBezTo>
                    <a:cubicBezTo>
                      <a:pt x="270" y="377"/>
                      <a:pt x="270" y="377"/>
                      <a:pt x="270" y="377"/>
                    </a:cubicBezTo>
                    <a:cubicBezTo>
                      <a:pt x="279" y="377"/>
                      <a:pt x="284" y="387"/>
                      <a:pt x="284" y="407"/>
                    </a:cubicBezTo>
                    <a:cubicBezTo>
                      <a:pt x="284" y="428"/>
                      <a:pt x="279" y="437"/>
                      <a:pt x="270" y="437"/>
                    </a:cubicBezTo>
                    <a:cubicBezTo>
                      <a:pt x="265" y="437"/>
                      <a:pt x="265" y="437"/>
                      <a:pt x="265" y="437"/>
                    </a:cubicBezTo>
                    <a:cubicBezTo>
                      <a:pt x="265" y="428"/>
                      <a:pt x="263" y="417"/>
                      <a:pt x="263" y="407"/>
                    </a:cubicBezTo>
                    <a:moveTo>
                      <a:pt x="361" y="242"/>
                    </a:moveTo>
                    <a:cubicBezTo>
                      <a:pt x="371" y="242"/>
                      <a:pt x="376" y="253"/>
                      <a:pt x="376" y="273"/>
                    </a:cubicBezTo>
                    <a:cubicBezTo>
                      <a:pt x="376" y="292"/>
                      <a:pt x="371" y="303"/>
                      <a:pt x="361" y="303"/>
                    </a:cubicBezTo>
                    <a:cubicBezTo>
                      <a:pt x="350" y="303"/>
                      <a:pt x="346" y="292"/>
                      <a:pt x="346" y="273"/>
                    </a:cubicBezTo>
                    <a:cubicBezTo>
                      <a:pt x="346" y="253"/>
                      <a:pt x="350" y="242"/>
                      <a:pt x="361" y="242"/>
                    </a:cubicBezTo>
                    <a:moveTo>
                      <a:pt x="598" y="541"/>
                    </a:moveTo>
                    <a:cubicBezTo>
                      <a:pt x="598" y="521"/>
                      <a:pt x="603" y="511"/>
                      <a:pt x="612" y="511"/>
                    </a:cubicBezTo>
                    <a:cubicBezTo>
                      <a:pt x="623" y="511"/>
                      <a:pt x="628" y="521"/>
                      <a:pt x="628" y="541"/>
                    </a:cubicBezTo>
                    <a:cubicBezTo>
                      <a:pt x="628" y="544"/>
                      <a:pt x="628" y="544"/>
                      <a:pt x="628" y="544"/>
                    </a:cubicBezTo>
                    <a:cubicBezTo>
                      <a:pt x="627" y="546"/>
                      <a:pt x="627" y="546"/>
                      <a:pt x="625" y="548"/>
                    </a:cubicBezTo>
                    <a:cubicBezTo>
                      <a:pt x="623" y="551"/>
                      <a:pt x="620" y="552"/>
                      <a:pt x="619" y="555"/>
                    </a:cubicBezTo>
                    <a:cubicBezTo>
                      <a:pt x="614" y="560"/>
                      <a:pt x="609" y="563"/>
                      <a:pt x="605" y="568"/>
                    </a:cubicBezTo>
                    <a:cubicBezTo>
                      <a:pt x="600" y="563"/>
                      <a:pt x="598" y="555"/>
                      <a:pt x="598" y="541"/>
                    </a:cubicBezTo>
                    <a:moveTo>
                      <a:pt x="39" y="792"/>
                    </a:moveTo>
                    <a:cubicBezTo>
                      <a:pt x="35" y="790"/>
                      <a:pt x="20" y="762"/>
                      <a:pt x="20" y="710"/>
                    </a:cubicBezTo>
                    <a:cubicBezTo>
                      <a:pt x="20" y="660"/>
                      <a:pt x="35" y="631"/>
                      <a:pt x="39" y="630"/>
                    </a:cubicBezTo>
                    <a:cubicBezTo>
                      <a:pt x="46" y="631"/>
                      <a:pt x="60" y="660"/>
                      <a:pt x="60" y="710"/>
                    </a:cubicBezTo>
                    <a:cubicBezTo>
                      <a:pt x="60" y="762"/>
                      <a:pt x="46" y="790"/>
                      <a:pt x="39" y="792"/>
                    </a:cubicBezTo>
                    <a:moveTo>
                      <a:pt x="39" y="183"/>
                    </a:moveTo>
                    <a:cubicBezTo>
                      <a:pt x="35" y="182"/>
                      <a:pt x="20" y="153"/>
                      <a:pt x="20" y="101"/>
                    </a:cubicBezTo>
                    <a:cubicBezTo>
                      <a:pt x="20" y="51"/>
                      <a:pt x="35" y="22"/>
                      <a:pt x="39" y="21"/>
                    </a:cubicBezTo>
                    <a:cubicBezTo>
                      <a:pt x="46" y="22"/>
                      <a:pt x="60" y="51"/>
                      <a:pt x="60" y="101"/>
                    </a:cubicBezTo>
                    <a:cubicBezTo>
                      <a:pt x="60" y="153"/>
                      <a:pt x="46" y="182"/>
                      <a:pt x="39" y="183"/>
                    </a:cubicBezTo>
                    <a:moveTo>
                      <a:pt x="1141" y="216"/>
                    </a:moveTo>
                    <a:cubicBezTo>
                      <a:pt x="617" y="216"/>
                      <a:pt x="617" y="216"/>
                      <a:pt x="617" y="216"/>
                    </a:cubicBezTo>
                    <a:cubicBezTo>
                      <a:pt x="581" y="188"/>
                      <a:pt x="537" y="171"/>
                      <a:pt x="488" y="166"/>
                    </a:cubicBezTo>
                    <a:cubicBezTo>
                      <a:pt x="328" y="0"/>
                      <a:pt x="328" y="0"/>
                      <a:pt x="32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2" y="0"/>
                      <a:pt x="0" y="54"/>
                      <a:pt x="0" y="101"/>
                    </a:cubicBezTo>
                    <a:cubicBezTo>
                      <a:pt x="0" y="150"/>
                      <a:pt x="12" y="204"/>
                      <a:pt x="39" y="204"/>
                    </a:cubicBezTo>
                    <a:cubicBezTo>
                      <a:pt x="262" y="204"/>
                      <a:pt x="262" y="204"/>
                      <a:pt x="262" y="204"/>
                    </a:cubicBezTo>
                    <a:cubicBezTo>
                      <a:pt x="298" y="242"/>
                      <a:pt x="298" y="242"/>
                      <a:pt x="298" y="242"/>
                    </a:cubicBezTo>
                    <a:cubicBezTo>
                      <a:pt x="279" y="260"/>
                      <a:pt x="265" y="283"/>
                      <a:pt x="254" y="305"/>
                    </a:cubicBezTo>
                    <a:cubicBezTo>
                      <a:pt x="39" y="305"/>
                      <a:pt x="39" y="305"/>
                      <a:pt x="39" y="305"/>
                    </a:cubicBezTo>
                    <a:cubicBezTo>
                      <a:pt x="12" y="305"/>
                      <a:pt x="0" y="358"/>
                      <a:pt x="0" y="407"/>
                    </a:cubicBezTo>
                    <a:cubicBezTo>
                      <a:pt x="0" y="456"/>
                      <a:pt x="12" y="508"/>
                      <a:pt x="39" y="508"/>
                    </a:cubicBezTo>
                    <a:cubicBezTo>
                      <a:pt x="254" y="508"/>
                      <a:pt x="254" y="508"/>
                      <a:pt x="254" y="508"/>
                    </a:cubicBezTo>
                    <a:cubicBezTo>
                      <a:pt x="265" y="532"/>
                      <a:pt x="279" y="554"/>
                      <a:pt x="297" y="571"/>
                    </a:cubicBezTo>
                    <a:cubicBezTo>
                      <a:pt x="262" y="609"/>
                      <a:pt x="262" y="609"/>
                      <a:pt x="262" y="609"/>
                    </a:cubicBezTo>
                    <a:cubicBezTo>
                      <a:pt x="39" y="609"/>
                      <a:pt x="39" y="609"/>
                      <a:pt x="39" y="609"/>
                    </a:cubicBezTo>
                    <a:cubicBezTo>
                      <a:pt x="12" y="609"/>
                      <a:pt x="0" y="661"/>
                      <a:pt x="0" y="710"/>
                    </a:cubicBezTo>
                    <a:cubicBezTo>
                      <a:pt x="0" y="759"/>
                      <a:pt x="12" y="813"/>
                      <a:pt x="39" y="813"/>
                    </a:cubicBezTo>
                    <a:cubicBezTo>
                      <a:pt x="328" y="813"/>
                      <a:pt x="328" y="813"/>
                      <a:pt x="328" y="813"/>
                    </a:cubicBezTo>
                    <a:cubicBezTo>
                      <a:pt x="486" y="647"/>
                      <a:pt x="486" y="647"/>
                      <a:pt x="486" y="647"/>
                    </a:cubicBezTo>
                    <a:cubicBezTo>
                      <a:pt x="535" y="644"/>
                      <a:pt x="581" y="626"/>
                      <a:pt x="619" y="596"/>
                    </a:cubicBezTo>
                    <a:cubicBezTo>
                      <a:pt x="1141" y="596"/>
                      <a:pt x="1141" y="596"/>
                      <a:pt x="1141" y="596"/>
                    </a:cubicBezTo>
                    <a:cubicBezTo>
                      <a:pt x="1193" y="596"/>
                      <a:pt x="1216" y="499"/>
                      <a:pt x="1216" y="407"/>
                    </a:cubicBezTo>
                    <a:cubicBezTo>
                      <a:pt x="1216" y="314"/>
                      <a:pt x="1193" y="216"/>
                      <a:pt x="1141" y="2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746" name="Google Shape;6746;p45"/>
          <p:cNvSpPr txBox="1"/>
          <p:nvPr/>
        </p:nvSpPr>
        <p:spPr>
          <a:xfrm>
            <a:off x="3114895" y="4998004"/>
            <a:ext cx="1818118" cy="5749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60950" rIns="121900" bIns="60950" anchor="ctr" anchorCtr="0">
            <a:noAutofit/>
          </a:bodyPr>
          <a:lstStyle/>
          <a:p>
            <a: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Arial"/>
              <a:buNone/>
            </a:pPr>
            <a:r>
              <a:rPr lang="en-US" sz="2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3. Design</a:t>
            </a:r>
            <a:endParaRPr/>
          </a:p>
        </p:txBody>
      </p:sp>
      <p:grpSp>
        <p:nvGrpSpPr>
          <p:cNvPr id="6747" name="Google Shape;6747;p45"/>
          <p:cNvGrpSpPr/>
          <p:nvPr/>
        </p:nvGrpSpPr>
        <p:grpSpPr>
          <a:xfrm>
            <a:off x="1765382" y="4630201"/>
            <a:ext cx="2590114" cy="1239146"/>
            <a:chOff x="10982995" y="-2101652"/>
            <a:chExt cx="3768256" cy="1802785"/>
          </a:xfrm>
        </p:grpSpPr>
        <p:grpSp>
          <p:nvGrpSpPr>
            <p:cNvPr id="6748" name="Google Shape;6748;p45"/>
            <p:cNvGrpSpPr/>
            <p:nvPr/>
          </p:nvGrpSpPr>
          <p:grpSpPr>
            <a:xfrm>
              <a:off x="10982995" y="-1978411"/>
              <a:ext cx="1940707" cy="1679544"/>
              <a:chOff x="4897438" y="2211388"/>
              <a:chExt cx="684213" cy="592138"/>
            </a:xfrm>
          </p:grpSpPr>
          <p:sp>
            <p:nvSpPr>
              <p:cNvPr id="6749" name="Google Shape;6749;p45"/>
              <p:cNvSpPr/>
              <p:nvPr/>
            </p:nvSpPr>
            <p:spPr>
              <a:xfrm>
                <a:off x="4897438" y="2211388"/>
                <a:ext cx="684213" cy="592138"/>
              </a:xfrm>
              <a:custGeom>
                <a:avLst/>
                <a:gdLst/>
                <a:ahLst/>
                <a:cxnLst/>
                <a:rect l="l" t="t" r="r" b="b"/>
                <a:pathLst>
                  <a:path w="431" h="373" extrusionOk="0">
                    <a:moveTo>
                      <a:pt x="323" y="373"/>
                    </a:moveTo>
                    <a:lnTo>
                      <a:pt x="431" y="186"/>
                    </a:lnTo>
                    <a:lnTo>
                      <a:pt x="323" y="0"/>
                    </a:lnTo>
                    <a:lnTo>
                      <a:pt x="108" y="0"/>
                    </a:lnTo>
                    <a:lnTo>
                      <a:pt x="0" y="186"/>
                    </a:lnTo>
                    <a:lnTo>
                      <a:pt x="108" y="373"/>
                    </a:lnTo>
                    <a:lnTo>
                      <a:pt x="323" y="373"/>
                    </a:ln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0" name="Google Shape;6750;p45"/>
              <p:cNvSpPr/>
              <p:nvPr/>
            </p:nvSpPr>
            <p:spPr>
              <a:xfrm>
                <a:off x="5033963" y="2381251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1" name="Google Shape;6751;p45"/>
              <p:cNvSpPr/>
              <p:nvPr/>
            </p:nvSpPr>
            <p:spPr>
              <a:xfrm>
                <a:off x="5176838" y="2381251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2" name="Google Shape;6752;p45"/>
              <p:cNvSpPr/>
              <p:nvPr/>
            </p:nvSpPr>
            <p:spPr>
              <a:xfrm>
                <a:off x="5318126" y="2381251"/>
                <a:ext cx="127000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3" name="Google Shape;6753;p45"/>
              <p:cNvSpPr/>
              <p:nvPr/>
            </p:nvSpPr>
            <p:spPr>
              <a:xfrm>
                <a:off x="5105401" y="2427288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4" name="Google Shape;6754;p45"/>
              <p:cNvSpPr/>
              <p:nvPr/>
            </p:nvSpPr>
            <p:spPr>
              <a:xfrm>
                <a:off x="5246688" y="2427288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5" name="Google Shape;6755;p45"/>
              <p:cNvSpPr/>
              <p:nvPr/>
            </p:nvSpPr>
            <p:spPr>
              <a:xfrm>
                <a:off x="5033963" y="2427288"/>
                <a:ext cx="52388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6" name="Google Shape;6756;p45"/>
              <p:cNvSpPr/>
              <p:nvPr/>
            </p:nvSpPr>
            <p:spPr>
              <a:xfrm>
                <a:off x="5391151" y="2427288"/>
                <a:ext cx="53975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7" name="Google Shape;6757;p45"/>
              <p:cNvSpPr/>
              <p:nvPr/>
            </p:nvSpPr>
            <p:spPr>
              <a:xfrm>
                <a:off x="5033963" y="2471738"/>
                <a:ext cx="125413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8" name="Google Shape;6758;p45"/>
              <p:cNvSpPr/>
              <p:nvPr/>
            </p:nvSpPr>
            <p:spPr>
              <a:xfrm>
                <a:off x="5176838" y="2471738"/>
                <a:ext cx="125413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59" name="Google Shape;6759;p45"/>
              <p:cNvSpPr/>
              <p:nvPr/>
            </p:nvSpPr>
            <p:spPr>
              <a:xfrm>
                <a:off x="5318126" y="2471738"/>
                <a:ext cx="127000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0" name="Google Shape;6760;p45"/>
              <p:cNvSpPr/>
              <p:nvPr/>
            </p:nvSpPr>
            <p:spPr>
              <a:xfrm>
                <a:off x="5105401" y="2517776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1" name="Google Shape;6761;p45"/>
              <p:cNvSpPr/>
              <p:nvPr/>
            </p:nvSpPr>
            <p:spPr>
              <a:xfrm>
                <a:off x="5246688" y="2517776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2" name="Google Shape;6762;p45"/>
              <p:cNvSpPr/>
              <p:nvPr/>
            </p:nvSpPr>
            <p:spPr>
              <a:xfrm>
                <a:off x="5033963" y="2517776"/>
                <a:ext cx="52388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3" name="Google Shape;6763;p45"/>
              <p:cNvSpPr/>
              <p:nvPr/>
            </p:nvSpPr>
            <p:spPr>
              <a:xfrm>
                <a:off x="5391151" y="2517776"/>
                <a:ext cx="53975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4" name="Google Shape;6764;p45"/>
              <p:cNvSpPr/>
              <p:nvPr/>
            </p:nvSpPr>
            <p:spPr>
              <a:xfrm>
                <a:off x="5033963" y="2562226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5" name="Google Shape;6765;p45"/>
              <p:cNvSpPr/>
              <p:nvPr/>
            </p:nvSpPr>
            <p:spPr>
              <a:xfrm>
                <a:off x="5176838" y="2562226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6" name="Google Shape;6766;p45"/>
              <p:cNvSpPr/>
              <p:nvPr/>
            </p:nvSpPr>
            <p:spPr>
              <a:xfrm>
                <a:off x="5318126" y="2562226"/>
                <a:ext cx="127000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7" name="Google Shape;6767;p45"/>
              <p:cNvSpPr/>
              <p:nvPr/>
            </p:nvSpPr>
            <p:spPr>
              <a:xfrm>
                <a:off x="5105401" y="2608263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8" name="Google Shape;6768;p45"/>
              <p:cNvSpPr/>
              <p:nvPr/>
            </p:nvSpPr>
            <p:spPr>
              <a:xfrm>
                <a:off x="5246688" y="2608263"/>
                <a:ext cx="125413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69" name="Google Shape;6769;p45"/>
              <p:cNvSpPr/>
              <p:nvPr/>
            </p:nvSpPr>
            <p:spPr>
              <a:xfrm>
                <a:off x="5033963" y="2608263"/>
                <a:ext cx="52388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770" name="Google Shape;6770;p45"/>
              <p:cNvSpPr/>
              <p:nvPr/>
            </p:nvSpPr>
            <p:spPr>
              <a:xfrm>
                <a:off x="5391151" y="2608263"/>
                <a:ext cx="53975" cy="269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2400"/>
                  <a:buFont typeface="Arial"/>
                  <a:buNone/>
                </a:pPr>
                <a:endParaRPr sz="24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6771" name="Google Shape;6771;p45"/>
            <p:cNvCxnSpPr/>
            <p:nvPr/>
          </p:nvCxnSpPr>
          <p:spPr>
            <a:xfrm flipH="1">
              <a:off x="12641945" y="-1749939"/>
              <a:ext cx="296933" cy="179211"/>
            </a:xfrm>
            <a:prstGeom prst="straightConnector1">
              <a:avLst/>
            </a:prstGeom>
            <a:noFill/>
            <a:ln w="41275" cap="rnd" cmpd="sng">
              <a:solidFill>
                <a:srgbClr val="9F529F"/>
              </a:solidFill>
              <a:prstDash val="solid"/>
              <a:round/>
              <a:headEnd type="oval" w="sm" len="sm"/>
              <a:tailEnd type="none" w="sm" len="sm"/>
            </a:ln>
          </p:spPr>
        </p:cxnSp>
        <p:sp>
          <p:nvSpPr>
            <p:cNvPr id="6772" name="Google Shape;6772;p45"/>
            <p:cNvSpPr txBox="1"/>
            <p:nvPr/>
          </p:nvSpPr>
          <p:spPr>
            <a:xfrm>
              <a:off x="12923703" y="-2101652"/>
              <a:ext cx="1827547" cy="47753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60950" tIns="60950" rIns="60950" bIns="6095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9F529F"/>
                </a:buClr>
                <a:buSzPts val="1333"/>
                <a:buFont typeface="Arial"/>
                <a:buNone/>
              </a:pPr>
              <a:r>
                <a:rPr lang="en-US" sz="1333" b="1" i="0" u="none" strike="noStrike" cap="none">
                  <a:solidFill>
                    <a:srgbClr val="9F529F"/>
                  </a:solidFill>
                  <a:latin typeface="Arial"/>
                  <a:ea typeface="Arial"/>
                  <a:cs typeface="Arial"/>
                  <a:sym typeface="Arial"/>
                </a:rPr>
                <a:t>Cisco FP2110</a:t>
              </a:r>
              <a:endParaRPr/>
            </a:p>
          </p:txBody>
        </p:sp>
        <p:sp>
          <p:nvSpPr>
            <p:cNvPr id="6773" name="Google Shape;6773;p45"/>
            <p:cNvSpPr txBox="1"/>
            <p:nvPr/>
          </p:nvSpPr>
          <p:spPr>
            <a:xfrm>
              <a:off x="12938877" y="-1862887"/>
              <a:ext cx="1394406" cy="28732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60950" tIns="60950" rIns="60950" bIns="60950" anchor="t" anchorCtr="0">
              <a:sp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9F529F"/>
                </a:buClr>
                <a:buSzPts val="1067"/>
                <a:buFont typeface="Arial"/>
                <a:buNone/>
              </a:pPr>
              <a:r>
                <a:rPr lang="en-US" sz="1067" b="1" i="0" u="none" strike="noStrike" cap="none">
                  <a:solidFill>
                    <a:srgbClr val="9F529F"/>
                  </a:solidFill>
                  <a:latin typeface="Arial"/>
                  <a:ea typeface="Arial"/>
                  <a:cs typeface="Arial"/>
                  <a:sym typeface="Arial"/>
                </a:rPr>
                <a:t>FW-B4123-G</a:t>
              </a:r>
              <a:endParaRPr/>
            </a:p>
          </p:txBody>
        </p:sp>
      </p:grpSp>
      <p:cxnSp>
        <p:nvCxnSpPr>
          <p:cNvPr id="6774" name="Google Shape;6774;p45"/>
          <p:cNvCxnSpPr/>
          <p:nvPr/>
        </p:nvCxnSpPr>
        <p:spPr>
          <a:xfrm rot="10800000">
            <a:off x="1930652" y="2773756"/>
            <a:ext cx="2817400" cy="0"/>
          </a:xfrm>
          <a:prstGeom prst="straightConnector1">
            <a:avLst/>
          </a:prstGeom>
          <a:noFill/>
          <a:ln w="12700" cap="flat" cmpd="sng">
            <a:solidFill>
              <a:srgbClr val="282828"/>
            </a:solidFill>
            <a:prstDash val="solid"/>
            <a:round/>
            <a:headEnd type="none" w="sm" len="sm"/>
            <a:tailEnd type="none" w="sm" len="sm"/>
          </a:ln>
        </p:spPr>
      </p:cxnSp>
      <p:grpSp>
        <p:nvGrpSpPr>
          <p:cNvPr id="6775" name="Google Shape;6775;p45"/>
          <p:cNvGrpSpPr/>
          <p:nvPr/>
        </p:nvGrpSpPr>
        <p:grpSpPr>
          <a:xfrm>
            <a:off x="1835007" y="1445854"/>
            <a:ext cx="1192778" cy="1192778"/>
            <a:chOff x="1058946" y="2031352"/>
            <a:chExt cx="1301494" cy="1301494"/>
          </a:xfrm>
        </p:grpSpPr>
        <p:sp>
          <p:nvSpPr>
            <p:cNvPr id="6776" name="Google Shape;6776;p45"/>
            <p:cNvSpPr/>
            <p:nvPr/>
          </p:nvSpPr>
          <p:spPr>
            <a:xfrm>
              <a:off x="1058946" y="2031352"/>
              <a:ext cx="1301494" cy="1301494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7" name="Google Shape;6777;p45"/>
            <p:cNvSpPr/>
            <p:nvPr/>
          </p:nvSpPr>
          <p:spPr>
            <a:xfrm>
              <a:off x="1255398" y="2378650"/>
              <a:ext cx="277137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8" name="Google Shape;6778;p45"/>
            <p:cNvSpPr/>
            <p:nvPr/>
          </p:nvSpPr>
          <p:spPr>
            <a:xfrm>
              <a:off x="1571125" y="2378650"/>
              <a:ext cx="280646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79" name="Google Shape;6779;p45"/>
            <p:cNvSpPr/>
            <p:nvPr/>
          </p:nvSpPr>
          <p:spPr>
            <a:xfrm>
              <a:off x="1886851" y="2378650"/>
              <a:ext cx="277137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0" name="Google Shape;6780;p45"/>
            <p:cNvSpPr/>
            <p:nvPr/>
          </p:nvSpPr>
          <p:spPr>
            <a:xfrm>
              <a:off x="1413260" y="2476876"/>
              <a:ext cx="277137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1" name="Google Shape;6781;p45"/>
            <p:cNvSpPr/>
            <p:nvPr/>
          </p:nvSpPr>
          <p:spPr>
            <a:xfrm>
              <a:off x="1725480" y="2476876"/>
              <a:ext cx="280646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2" name="Google Shape;6782;p45"/>
            <p:cNvSpPr/>
            <p:nvPr/>
          </p:nvSpPr>
          <p:spPr>
            <a:xfrm>
              <a:off x="1255398" y="2476876"/>
              <a:ext cx="115765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3" name="Google Shape;6783;p45"/>
            <p:cNvSpPr/>
            <p:nvPr/>
          </p:nvSpPr>
          <p:spPr>
            <a:xfrm>
              <a:off x="2044713" y="2476876"/>
              <a:ext cx="119274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4" name="Google Shape;6784;p45"/>
            <p:cNvSpPr/>
            <p:nvPr/>
          </p:nvSpPr>
          <p:spPr>
            <a:xfrm>
              <a:off x="1255398" y="2575102"/>
              <a:ext cx="277137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5" name="Google Shape;6785;p45"/>
            <p:cNvSpPr/>
            <p:nvPr/>
          </p:nvSpPr>
          <p:spPr>
            <a:xfrm>
              <a:off x="1571125" y="2575102"/>
              <a:ext cx="280646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6" name="Google Shape;6786;p45"/>
            <p:cNvSpPr/>
            <p:nvPr/>
          </p:nvSpPr>
          <p:spPr>
            <a:xfrm>
              <a:off x="1886851" y="2575102"/>
              <a:ext cx="277137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7" name="Google Shape;6787;p45"/>
            <p:cNvSpPr/>
            <p:nvPr/>
          </p:nvSpPr>
          <p:spPr>
            <a:xfrm>
              <a:off x="1413260" y="2676837"/>
              <a:ext cx="277137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8" name="Google Shape;6788;p45"/>
            <p:cNvSpPr/>
            <p:nvPr/>
          </p:nvSpPr>
          <p:spPr>
            <a:xfrm>
              <a:off x="1725480" y="2676837"/>
              <a:ext cx="280646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89" name="Google Shape;6789;p45"/>
            <p:cNvSpPr/>
            <p:nvPr/>
          </p:nvSpPr>
          <p:spPr>
            <a:xfrm>
              <a:off x="1255398" y="2676837"/>
              <a:ext cx="115765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0" name="Google Shape;6790;p45"/>
            <p:cNvSpPr/>
            <p:nvPr/>
          </p:nvSpPr>
          <p:spPr>
            <a:xfrm>
              <a:off x="2044713" y="2676837"/>
              <a:ext cx="119274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1" name="Google Shape;6791;p45"/>
            <p:cNvSpPr/>
            <p:nvPr/>
          </p:nvSpPr>
          <p:spPr>
            <a:xfrm>
              <a:off x="1255398" y="2778570"/>
              <a:ext cx="277137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2" name="Google Shape;6792;p45"/>
            <p:cNvSpPr/>
            <p:nvPr/>
          </p:nvSpPr>
          <p:spPr>
            <a:xfrm>
              <a:off x="1571125" y="2778570"/>
              <a:ext cx="280646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3" name="Google Shape;6793;p45"/>
            <p:cNvSpPr/>
            <p:nvPr/>
          </p:nvSpPr>
          <p:spPr>
            <a:xfrm>
              <a:off x="1886851" y="2778570"/>
              <a:ext cx="277137" cy="59636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4" name="Google Shape;6794;p45"/>
            <p:cNvSpPr/>
            <p:nvPr/>
          </p:nvSpPr>
          <p:spPr>
            <a:xfrm>
              <a:off x="1413260" y="2876797"/>
              <a:ext cx="277137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5" name="Google Shape;6795;p45"/>
            <p:cNvSpPr/>
            <p:nvPr/>
          </p:nvSpPr>
          <p:spPr>
            <a:xfrm>
              <a:off x="1725480" y="2876797"/>
              <a:ext cx="280646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6" name="Google Shape;6796;p45"/>
            <p:cNvSpPr/>
            <p:nvPr/>
          </p:nvSpPr>
          <p:spPr>
            <a:xfrm>
              <a:off x="1255398" y="2876797"/>
              <a:ext cx="115765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97" name="Google Shape;6797;p45"/>
            <p:cNvSpPr/>
            <p:nvPr/>
          </p:nvSpPr>
          <p:spPr>
            <a:xfrm>
              <a:off x="2044713" y="2876797"/>
              <a:ext cx="119274" cy="631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2400"/>
                <a:buFont typeface="Arial"/>
                <a:buNone/>
              </a:pPr>
              <a:endParaRPr sz="24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798" name="Google Shape;6798;p45"/>
          <p:cNvSpPr txBox="1"/>
          <p:nvPr/>
        </p:nvSpPr>
        <p:spPr>
          <a:xfrm>
            <a:off x="3114895" y="1754753"/>
            <a:ext cx="2037193" cy="57498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121900" tIns="60950" rIns="121900" bIns="60950" anchor="ctr" anchorCtr="0">
            <a:noAutofit/>
          </a:bodyPr>
          <a:lstStyle/>
          <a:p>
            <a:pPr marL="0" marR="0" lvl="2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200"/>
              <a:buFont typeface="Arial"/>
              <a:buNone/>
            </a:pPr>
            <a:r>
              <a:rPr lang="en-US" sz="22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1. Capability</a:t>
            </a:r>
            <a:endParaRPr/>
          </a:p>
        </p:txBody>
      </p:sp>
      <p:cxnSp>
        <p:nvCxnSpPr>
          <p:cNvPr id="6799" name="Google Shape;6799;p45"/>
          <p:cNvCxnSpPr/>
          <p:nvPr/>
        </p:nvCxnSpPr>
        <p:spPr>
          <a:xfrm rot="10800000">
            <a:off x="1930652" y="4459681"/>
            <a:ext cx="2817400" cy="0"/>
          </a:xfrm>
          <a:prstGeom prst="straightConnector1">
            <a:avLst/>
          </a:prstGeom>
          <a:noFill/>
          <a:ln w="12700" cap="flat" cmpd="sng">
            <a:solidFill>
              <a:srgbClr val="282828"/>
            </a:solidFill>
            <a:prstDash val="solid"/>
            <a:round/>
            <a:headEnd type="none" w="sm" len="sm"/>
            <a:tailEnd type="none" w="sm" len="sm"/>
          </a:ln>
        </p:spPr>
      </p:cxn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68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4" name="Google Shape;6804;p46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Human Icons</a:t>
            </a:r>
            <a:endParaRPr/>
          </a:p>
        </p:txBody>
      </p:sp>
      <p:sp>
        <p:nvSpPr>
          <p:cNvPr id="6805" name="Google Shape;6805;p46"/>
          <p:cNvSpPr txBox="1"/>
          <p:nvPr/>
        </p:nvSpPr>
        <p:spPr>
          <a:xfrm>
            <a:off x="697332" y="1605280"/>
            <a:ext cx="176124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Users: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Employees, third parties, customers, and administrators.</a:t>
            </a:r>
            <a:endParaRPr/>
          </a:p>
        </p:txBody>
      </p:sp>
      <p:sp>
        <p:nvSpPr>
          <p:cNvPr id="6806" name="Google Shape;6806;p46"/>
          <p:cNvSpPr txBox="1"/>
          <p:nvPr/>
        </p:nvSpPr>
        <p:spPr>
          <a:xfrm>
            <a:off x="2499441" y="1605280"/>
            <a:ext cx="176841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Attackers accessing restricted information resources.</a:t>
            </a:r>
            <a:endParaRPr/>
          </a:p>
        </p:txBody>
      </p:sp>
      <p:sp>
        <p:nvSpPr>
          <p:cNvPr id="6807" name="Google Shape;6807;p46"/>
          <p:cNvSpPr txBox="1"/>
          <p:nvPr/>
        </p:nvSpPr>
        <p:spPr>
          <a:xfrm>
            <a:off x="4311583" y="1605280"/>
            <a:ext cx="177399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Identity-based access.</a:t>
            </a:r>
            <a:endParaRPr/>
          </a:p>
        </p:txBody>
      </p:sp>
      <p:sp>
        <p:nvSpPr>
          <p:cNvPr id="6808" name="Google Shape;6808;p46"/>
          <p:cNvSpPr txBox="1"/>
          <p:nvPr/>
        </p:nvSpPr>
        <p:spPr>
          <a:xfrm>
            <a:off x="6107424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 Directory</a:t>
            </a:r>
            <a:endParaRPr/>
          </a:p>
        </p:txBody>
      </p:sp>
      <p:sp>
        <p:nvSpPr>
          <p:cNvPr id="6809" name="Google Shape;6809;p46"/>
          <p:cNvSpPr txBox="1"/>
          <p:nvPr/>
        </p:nvSpPr>
        <p:spPr>
          <a:xfrm>
            <a:off x="7910877" y="1605280"/>
            <a:ext cx="3171901" cy="63094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Identity Services Engine Appliance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Identity Services Engine Virtual Appliance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Duo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10" name="Google Shape;6810;p46"/>
          <p:cNvSpPr txBox="1"/>
          <p:nvPr/>
        </p:nvSpPr>
        <p:spPr>
          <a:xfrm>
            <a:off x="6674515" y="2815622"/>
            <a:ext cx="598055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/>
          </a:p>
        </p:txBody>
      </p:sp>
      <p:sp>
        <p:nvSpPr>
          <p:cNvPr id="6812" name="Google Shape;6812;p46"/>
          <p:cNvSpPr txBox="1"/>
          <p:nvPr/>
        </p:nvSpPr>
        <p:spPr>
          <a:xfrm>
            <a:off x="4755676" y="2730009"/>
            <a:ext cx="33342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</p:txBody>
      </p:sp>
      <p:grpSp>
        <p:nvGrpSpPr>
          <p:cNvPr id="6815" name="Google Shape;6815;p46"/>
          <p:cNvGrpSpPr/>
          <p:nvPr/>
        </p:nvGrpSpPr>
        <p:grpSpPr>
          <a:xfrm>
            <a:off x="1203907" y="2322280"/>
            <a:ext cx="393192" cy="393190"/>
            <a:chOff x="7170859" y="3076160"/>
            <a:chExt cx="237744" cy="237743"/>
          </a:xfrm>
        </p:grpSpPr>
        <p:sp>
          <p:nvSpPr>
            <p:cNvPr id="6816" name="Google Shape;6816;p46"/>
            <p:cNvSpPr/>
            <p:nvPr/>
          </p:nvSpPr>
          <p:spPr>
            <a:xfrm>
              <a:off x="7170859" y="3076160"/>
              <a:ext cx="237744" cy="237743"/>
            </a:xfrm>
            <a:prstGeom prst="ellipse">
              <a:avLst/>
            </a:pr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817" name="Google Shape;6817;p46"/>
            <p:cNvGrpSpPr/>
            <p:nvPr/>
          </p:nvGrpSpPr>
          <p:grpSpPr>
            <a:xfrm>
              <a:off x="7236768" y="3114155"/>
              <a:ext cx="105926" cy="161752"/>
              <a:chOff x="7241000" y="3116239"/>
              <a:chExt cx="105926" cy="161752"/>
            </a:xfrm>
          </p:grpSpPr>
          <p:sp>
            <p:nvSpPr>
              <p:cNvPr id="6818" name="Google Shape;6818;p46"/>
              <p:cNvSpPr/>
              <p:nvPr/>
            </p:nvSpPr>
            <p:spPr>
              <a:xfrm>
                <a:off x="7271060" y="3116239"/>
                <a:ext cx="45806" cy="4437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6819" name="Google Shape;6819;p46"/>
              <p:cNvSpPr/>
              <p:nvPr/>
            </p:nvSpPr>
            <p:spPr>
              <a:xfrm>
                <a:off x="7241000" y="3169202"/>
                <a:ext cx="105926" cy="108789"/>
              </a:xfrm>
              <a:custGeom>
                <a:avLst/>
                <a:gdLst/>
                <a:ahLst/>
                <a:cxnLst/>
                <a:rect l="l" t="t" r="r" b="b"/>
                <a:pathLst>
                  <a:path w="300" h="308" extrusionOk="0">
                    <a:moveTo>
                      <a:pt x="219" y="305"/>
                    </a:moveTo>
                    <a:cubicBezTo>
                      <a:pt x="227" y="103"/>
                      <a:pt x="227" y="103"/>
                      <a:pt x="227" y="103"/>
                    </a:cubicBezTo>
                    <a:cubicBezTo>
                      <a:pt x="238" y="103"/>
                      <a:pt x="238" y="103"/>
                      <a:pt x="238" y="103"/>
                    </a:cubicBezTo>
                    <a:cubicBezTo>
                      <a:pt x="238" y="276"/>
                      <a:pt x="238" y="276"/>
                      <a:pt x="238" y="276"/>
                    </a:cubicBezTo>
                    <a:cubicBezTo>
                      <a:pt x="238" y="294"/>
                      <a:pt x="252" y="308"/>
                      <a:pt x="269" y="308"/>
                    </a:cubicBezTo>
                    <a:cubicBezTo>
                      <a:pt x="286" y="308"/>
                      <a:pt x="300" y="294"/>
                      <a:pt x="300" y="276"/>
                    </a:cubicBezTo>
                    <a:cubicBezTo>
                      <a:pt x="300" y="64"/>
                      <a:pt x="300" y="64"/>
                      <a:pt x="300" y="64"/>
                    </a:cubicBezTo>
                    <a:cubicBezTo>
                      <a:pt x="300" y="28"/>
                      <a:pt x="272" y="0"/>
                      <a:pt x="237" y="0"/>
                    </a:cubicBezTo>
                    <a:cubicBezTo>
                      <a:pt x="63" y="0"/>
                      <a:pt x="63" y="0"/>
                      <a:pt x="63" y="0"/>
                    </a:cubicBezTo>
                    <a:cubicBezTo>
                      <a:pt x="28" y="0"/>
                      <a:pt x="0" y="28"/>
                      <a:pt x="0" y="64"/>
                    </a:cubicBezTo>
                    <a:cubicBezTo>
                      <a:pt x="0" y="276"/>
                      <a:pt x="0" y="276"/>
                      <a:pt x="0" y="276"/>
                    </a:cubicBezTo>
                    <a:cubicBezTo>
                      <a:pt x="0" y="294"/>
                      <a:pt x="14" y="308"/>
                      <a:pt x="31" y="308"/>
                    </a:cubicBezTo>
                    <a:cubicBezTo>
                      <a:pt x="48" y="308"/>
                      <a:pt x="62" y="294"/>
                      <a:pt x="62" y="276"/>
                    </a:cubicBezTo>
                    <a:cubicBezTo>
                      <a:pt x="62" y="103"/>
                      <a:pt x="62" y="103"/>
                      <a:pt x="62" y="103"/>
                    </a:cubicBezTo>
                    <a:cubicBezTo>
                      <a:pt x="73" y="103"/>
                      <a:pt x="73" y="103"/>
                      <a:pt x="73" y="103"/>
                    </a:cubicBezTo>
                    <a:cubicBezTo>
                      <a:pt x="81" y="305"/>
                      <a:pt x="81" y="305"/>
                      <a:pt x="81" y="305"/>
                    </a:cubicBezTo>
                    <a:lnTo>
                      <a:pt x="219" y="3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l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6821" name="Google Shape;6821;p46"/>
          <p:cNvSpPr txBox="1"/>
          <p:nvPr/>
        </p:nvSpPr>
        <p:spPr>
          <a:xfrm>
            <a:off x="2499441" y="3208303"/>
            <a:ext cx="176841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Attackers accessing restricted information resources.</a:t>
            </a:r>
            <a:endParaRPr/>
          </a:p>
        </p:txBody>
      </p:sp>
      <p:sp>
        <p:nvSpPr>
          <p:cNvPr id="6823" name="Google Shape;6823;p46"/>
          <p:cNvSpPr txBox="1"/>
          <p:nvPr/>
        </p:nvSpPr>
        <p:spPr>
          <a:xfrm>
            <a:off x="2501160" y="4833413"/>
            <a:ext cx="176841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Attackers accessing restricted information resources.</a:t>
            </a:r>
            <a:endParaRPr/>
          </a:p>
        </p:txBody>
      </p:sp>
      <p:sp>
        <p:nvSpPr>
          <p:cNvPr id="6825" name="Google Shape;6825;p46"/>
          <p:cNvSpPr txBox="1"/>
          <p:nvPr/>
        </p:nvSpPr>
        <p:spPr>
          <a:xfrm>
            <a:off x="7929274" y="3190032"/>
            <a:ext cx="3171901" cy="220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Duo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826" name="Google Shape;6826;p46"/>
          <p:cNvGrpSpPr/>
          <p:nvPr/>
        </p:nvGrpSpPr>
        <p:grpSpPr>
          <a:xfrm>
            <a:off x="4715973" y="3928154"/>
            <a:ext cx="391804" cy="391804"/>
            <a:chOff x="7036308" y="3789401"/>
            <a:chExt cx="783608" cy="783608"/>
          </a:xfrm>
        </p:grpSpPr>
        <p:sp>
          <p:nvSpPr>
            <p:cNvPr id="6827" name="Google Shape;6827;p46"/>
            <p:cNvSpPr/>
            <p:nvPr/>
          </p:nvSpPr>
          <p:spPr>
            <a:xfrm>
              <a:off x="7036308" y="3789401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8" name="Google Shape;6828;p46"/>
            <p:cNvSpPr/>
            <p:nvPr/>
          </p:nvSpPr>
          <p:spPr>
            <a:xfrm>
              <a:off x="7113890" y="3867643"/>
              <a:ext cx="624218" cy="624218"/>
            </a:xfrm>
            <a:custGeom>
              <a:avLst/>
              <a:gdLst/>
              <a:ahLst/>
              <a:cxnLst/>
              <a:rect l="l" t="t" r="r" b="b"/>
              <a:pathLst>
                <a:path w="624217" h="624217" extrusionOk="0">
                  <a:moveTo>
                    <a:pt x="312307" y="0"/>
                  </a:moveTo>
                  <a:cubicBezTo>
                    <a:pt x="139934" y="-110"/>
                    <a:pt x="110" y="139538"/>
                    <a:pt x="0" y="311910"/>
                  </a:cubicBezTo>
                  <a:cubicBezTo>
                    <a:pt x="-110" y="484283"/>
                    <a:pt x="139538" y="624105"/>
                    <a:pt x="311910" y="624217"/>
                  </a:cubicBezTo>
                  <a:cubicBezTo>
                    <a:pt x="484283" y="624330"/>
                    <a:pt x="624105" y="484680"/>
                    <a:pt x="624217" y="312307"/>
                  </a:cubicBezTo>
                  <a:cubicBezTo>
                    <a:pt x="624217" y="312241"/>
                    <a:pt x="624217" y="312175"/>
                    <a:pt x="624217" y="312109"/>
                  </a:cubicBezTo>
                  <a:cubicBezTo>
                    <a:pt x="624217" y="139813"/>
                    <a:pt x="484602" y="110"/>
                    <a:pt x="312307" y="0"/>
                  </a:cubicBezTo>
                  <a:close/>
                  <a:moveTo>
                    <a:pt x="510555" y="113398"/>
                  </a:moveTo>
                  <a:cubicBezTo>
                    <a:pt x="591361" y="194316"/>
                    <a:pt x="615157" y="316091"/>
                    <a:pt x="570756" y="421475"/>
                  </a:cubicBezTo>
                  <a:cubicBezTo>
                    <a:pt x="568311" y="427357"/>
                    <a:pt x="565602" y="433106"/>
                    <a:pt x="562760" y="438789"/>
                  </a:cubicBezTo>
                  <a:lnTo>
                    <a:pt x="328761" y="303584"/>
                  </a:lnTo>
                  <a:lnTo>
                    <a:pt x="328761" y="31588"/>
                  </a:lnTo>
                  <a:cubicBezTo>
                    <a:pt x="397337" y="35662"/>
                    <a:pt x="462028" y="64774"/>
                    <a:pt x="510555" y="113398"/>
                  </a:cubicBezTo>
                  <a:close/>
                  <a:moveTo>
                    <a:pt x="53263" y="202742"/>
                  </a:moveTo>
                  <a:cubicBezTo>
                    <a:pt x="95127" y="103455"/>
                    <a:pt x="190151" y="36913"/>
                    <a:pt x="297769" y="31522"/>
                  </a:cubicBezTo>
                  <a:lnTo>
                    <a:pt x="297769" y="303584"/>
                  </a:lnTo>
                  <a:lnTo>
                    <a:pt x="61787" y="439780"/>
                  </a:lnTo>
                  <a:cubicBezTo>
                    <a:pt x="58748" y="433767"/>
                    <a:pt x="55906" y="427687"/>
                    <a:pt x="53263" y="421475"/>
                  </a:cubicBezTo>
                  <a:cubicBezTo>
                    <a:pt x="23831" y="351534"/>
                    <a:pt x="23831" y="272683"/>
                    <a:pt x="53263" y="202742"/>
                  </a:cubicBezTo>
                  <a:close/>
                  <a:moveTo>
                    <a:pt x="269551" y="505004"/>
                  </a:moveTo>
                  <a:lnTo>
                    <a:pt x="274838" y="505004"/>
                  </a:lnTo>
                  <a:lnTo>
                    <a:pt x="278208" y="590912"/>
                  </a:lnTo>
                  <a:cubicBezTo>
                    <a:pt x="275301" y="590912"/>
                    <a:pt x="272459" y="590185"/>
                    <a:pt x="269551" y="589722"/>
                  </a:cubicBezTo>
                  <a:close/>
                  <a:moveTo>
                    <a:pt x="356318" y="589590"/>
                  </a:moveTo>
                  <a:lnTo>
                    <a:pt x="347661" y="590845"/>
                  </a:lnTo>
                  <a:lnTo>
                    <a:pt x="351031" y="504938"/>
                  </a:lnTo>
                  <a:lnTo>
                    <a:pt x="356318" y="504938"/>
                  </a:lnTo>
                  <a:close/>
                  <a:moveTo>
                    <a:pt x="510555" y="510753"/>
                  </a:moveTo>
                  <a:cubicBezTo>
                    <a:pt x="484963" y="536429"/>
                    <a:pt x="454617" y="556876"/>
                    <a:pt x="421211" y="570955"/>
                  </a:cubicBezTo>
                  <a:cubicBezTo>
                    <a:pt x="409998" y="575738"/>
                    <a:pt x="398473" y="579756"/>
                    <a:pt x="386716" y="582982"/>
                  </a:cubicBezTo>
                  <a:lnTo>
                    <a:pt x="386716" y="485510"/>
                  </a:lnTo>
                  <a:cubicBezTo>
                    <a:pt x="386716" y="468173"/>
                    <a:pt x="372663" y="454120"/>
                    <a:pt x="355327" y="454120"/>
                  </a:cubicBezTo>
                  <a:lnTo>
                    <a:pt x="270278" y="454120"/>
                  </a:lnTo>
                  <a:cubicBezTo>
                    <a:pt x="252942" y="454120"/>
                    <a:pt x="238889" y="468173"/>
                    <a:pt x="238889" y="485510"/>
                  </a:cubicBezTo>
                  <a:lnTo>
                    <a:pt x="238889" y="583444"/>
                  </a:lnTo>
                  <a:cubicBezTo>
                    <a:pt x="226586" y="580125"/>
                    <a:pt x="214530" y="575951"/>
                    <a:pt x="202808" y="570955"/>
                  </a:cubicBezTo>
                  <a:cubicBezTo>
                    <a:pt x="169410" y="556860"/>
                    <a:pt x="139068" y="536414"/>
                    <a:pt x="113464" y="510753"/>
                  </a:cubicBezTo>
                  <a:cubicBezTo>
                    <a:pt x="100007" y="497286"/>
                    <a:pt x="87941" y="482497"/>
                    <a:pt x="77449" y="466610"/>
                  </a:cubicBezTo>
                  <a:lnTo>
                    <a:pt x="313232" y="330546"/>
                  </a:lnTo>
                  <a:lnTo>
                    <a:pt x="547429" y="465751"/>
                  </a:lnTo>
                  <a:cubicBezTo>
                    <a:pt x="536715" y="481977"/>
                    <a:pt x="524358" y="497058"/>
                    <a:pt x="510555" y="5107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29" name="Google Shape;6829;p46"/>
            <p:cNvSpPr/>
            <p:nvPr/>
          </p:nvSpPr>
          <p:spPr>
            <a:xfrm>
              <a:off x="7395204" y="4247089"/>
              <a:ext cx="63176" cy="63176"/>
            </a:xfrm>
            <a:custGeom>
              <a:avLst/>
              <a:gdLst/>
              <a:ahLst/>
              <a:cxnLst/>
              <a:rect l="l" t="t" r="r" b="b"/>
              <a:pathLst>
                <a:path w="63175" h="63175" extrusionOk="0">
                  <a:moveTo>
                    <a:pt x="31652" y="0"/>
                  </a:moveTo>
                  <a:cubicBezTo>
                    <a:pt x="14207" y="-36"/>
                    <a:pt x="36" y="14077"/>
                    <a:pt x="0" y="31523"/>
                  </a:cubicBezTo>
                  <a:cubicBezTo>
                    <a:pt x="-36" y="48968"/>
                    <a:pt x="14077" y="63139"/>
                    <a:pt x="31522" y="63175"/>
                  </a:cubicBezTo>
                  <a:cubicBezTo>
                    <a:pt x="48967" y="63211"/>
                    <a:pt x="63139" y="49097"/>
                    <a:pt x="63175" y="31652"/>
                  </a:cubicBezTo>
                  <a:cubicBezTo>
                    <a:pt x="63175" y="31543"/>
                    <a:pt x="63174" y="31433"/>
                    <a:pt x="63174" y="31323"/>
                  </a:cubicBezTo>
                  <a:cubicBezTo>
                    <a:pt x="63065" y="13992"/>
                    <a:pt x="48984" y="0"/>
                    <a:pt x="316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0" name="Google Shape;6830;p46"/>
            <p:cNvSpPr/>
            <p:nvPr/>
          </p:nvSpPr>
          <p:spPr>
            <a:xfrm>
              <a:off x="7486332" y="4066805"/>
              <a:ext cx="159086" cy="79320"/>
            </a:xfrm>
            <a:custGeom>
              <a:avLst/>
              <a:gdLst/>
              <a:ahLst/>
              <a:cxnLst/>
              <a:rect l="l" t="t" r="r" b="b"/>
              <a:pathLst>
                <a:path w="159085" h="79320" extrusionOk="0">
                  <a:moveTo>
                    <a:pt x="11102" y="54198"/>
                  </a:moveTo>
                  <a:lnTo>
                    <a:pt x="25772" y="54198"/>
                  </a:lnTo>
                  <a:lnTo>
                    <a:pt x="31059" y="59287"/>
                  </a:lnTo>
                  <a:lnTo>
                    <a:pt x="36412" y="64309"/>
                  </a:lnTo>
                  <a:lnTo>
                    <a:pt x="41764" y="59287"/>
                  </a:lnTo>
                  <a:lnTo>
                    <a:pt x="47051" y="54198"/>
                  </a:lnTo>
                  <a:lnTo>
                    <a:pt x="52205" y="59617"/>
                  </a:lnTo>
                  <a:lnTo>
                    <a:pt x="57558" y="64639"/>
                  </a:lnTo>
                  <a:lnTo>
                    <a:pt x="62911" y="59617"/>
                  </a:lnTo>
                  <a:lnTo>
                    <a:pt x="68197" y="54529"/>
                  </a:lnTo>
                  <a:lnTo>
                    <a:pt x="82669" y="54529"/>
                  </a:lnTo>
                  <a:cubicBezTo>
                    <a:pt x="90881" y="74829"/>
                    <a:pt x="113995" y="84628"/>
                    <a:pt x="134294" y="76416"/>
                  </a:cubicBezTo>
                  <a:cubicBezTo>
                    <a:pt x="154594" y="68204"/>
                    <a:pt x="164393" y="45091"/>
                    <a:pt x="156182" y="24791"/>
                  </a:cubicBezTo>
                  <a:cubicBezTo>
                    <a:pt x="147970" y="4491"/>
                    <a:pt x="124857" y="-5308"/>
                    <a:pt x="104557" y="2904"/>
                  </a:cubicBezTo>
                  <a:cubicBezTo>
                    <a:pt x="94597" y="6933"/>
                    <a:pt x="86699" y="14831"/>
                    <a:pt x="82669" y="24791"/>
                  </a:cubicBezTo>
                  <a:lnTo>
                    <a:pt x="11102" y="24791"/>
                  </a:lnTo>
                  <a:lnTo>
                    <a:pt x="0" y="39263"/>
                  </a:lnTo>
                  <a:close/>
                  <a:moveTo>
                    <a:pt x="136659" y="28558"/>
                  </a:moveTo>
                  <a:cubicBezTo>
                    <a:pt x="142608" y="28558"/>
                    <a:pt x="147431" y="33381"/>
                    <a:pt x="147431" y="39330"/>
                  </a:cubicBezTo>
                  <a:cubicBezTo>
                    <a:pt x="147431" y="45279"/>
                    <a:pt x="142608" y="50101"/>
                    <a:pt x="136658" y="50101"/>
                  </a:cubicBezTo>
                  <a:cubicBezTo>
                    <a:pt x="130710" y="50101"/>
                    <a:pt x="125887" y="45278"/>
                    <a:pt x="125888" y="39330"/>
                  </a:cubicBezTo>
                  <a:cubicBezTo>
                    <a:pt x="125888" y="39307"/>
                    <a:pt x="125888" y="39285"/>
                    <a:pt x="125888" y="39263"/>
                  </a:cubicBezTo>
                  <a:cubicBezTo>
                    <a:pt x="125924" y="33315"/>
                    <a:pt x="130775" y="28522"/>
                    <a:pt x="136724" y="28557"/>
                  </a:cubicBezTo>
                  <a:cubicBezTo>
                    <a:pt x="136746" y="28557"/>
                    <a:pt x="136769" y="28558"/>
                    <a:pt x="136791" y="285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1" name="Google Shape;6831;p46"/>
            <p:cNvSpPr/>
            <p:nvPr/>
          </p:nvSpPr>
          <p:spPr>
            <a:xfrm>
              <a:off x="7212022" y="4045273"/>
              <a:ext cx="149810" cy="120138"/>
            </a:xfrm>
            <a:custGeom>
              <a:avLst/>
              <a:gdLst/>
              <a:ahLst/>
              <a:cxnLst/>
              <a:rect l="l" t="t" r="r" b="b"/>
              <a:pathLst>
                <a:path w="149809" h="120138" extrusionOk="0">
                  <a:moveTo>
                    <a:pt x="42359" y="86172"/>
                  </a:moveTo>
                  <a:lnTo>
                    <a:pt x="43945" y="86172"/>
                  </a:lnTo>
                  <a:lnTo>
                    <a:pt x="59474" y="120138"/>
                  </a:lnTo>
                  <a:lnTo>
                    <a:pt x="75004" y="86172"/>
                  </a:lnTo>
                  <a:lnTo>
                    <a:pt x="107384" y="86172"/>
                  </a:lnTo>
                  <a:cubicBezTo>
                    <a:pt x="130800" y="86135"/>
                    <a:pt x="149773" y="67162"/>
                    <a:pt x="149809" y="43747"/>
                  </a:cubicBezTo>
                  <a:lnTo>
                    <a:pt x="149809" y="42425"/>
                  </a:lnTo>
                  <a:cubicBezTo>
                    <a:pt x="149809" y="18994"/>
                    <a:pt x="130815" y="0"/>
                    <a:pt x="107384" y="0"/>
                  </a:cubicBezTo>
                  <a:lnTo>
                    <a:pt x="42359" y="0"/>
                  </a:lnTo>
                  <a:cubicBezTo>
                    <a:pt x="18965" y="0"/>
                    <a:pt x="0" y="18964"/>
                    <a:pt x="0" y="42359"/>
                  </a:cubicBezTo>
                  <a:cubicBezTo>
                    <a:pt x="0" y="42381"/>
                    <a:pt x="0" y="42403"/>
                    <a:pt x="0" y="42425"/>
                  </a:cubicBezTo>
                  <a:lnTo>
                    <a:pt x="0" y="43747"/>
                  </a:lnTo>
                  <a:cubicBezTo>
                    <a:pt x="0" y="67152"/>
                    <a:pt x="18954" y="86135"/>
                    <a:pt x="42359" y="86172"/>
                  </a:cubicBezTo>
                  <a:close/>
                  <a:moveTo>
                    <a:pt x="108442" y="31984"/>
                  </a:moveTo>
                  <a:cubicBezTo>
                    <a:pt x="114390" y="31948"/>
                    <a:pt x="119242" y="36741"/>
                    <a:pt x="119279" y="42689"/>
                  </a:cubicBezTo>
                  <a:cubicBezTo>
                    <a:pt x="119315" y="48638"/>
                    <a:pt x="114522" y="53490"/>
                    <a:pt x="108573" y="53526"/>
                  </a:cubicBezTo>
                  <a:cubicBezTo>
                    <a:pt x="102624" y="53563"/>
                    <a:pt x="97773" y="48770"/>
                    <a:pt x="97736" y="42821"/>
                  </a:cubicBezTo>
                  <a:cubicBezTo>
                    <a:pt x="97736" y="42777"/>
                    <a:pt x="97736" y="42733"/>
                    <a:pt x="97736" y="42689"/>
                  </a:cubicBezTo>
                  <a:cubicBezTo>
                    <a:pt x="97763" y="36990"/>
                    <a:pt x="102223" y="32299"/>
                    <a:pt x="107913" y="31984"/>
                  </a:cubicBezTo>
                  <a:close/>
                  <a:moveTo>
                    <a:pt x="74475" y="31984"/>
                  </a:moveTo>
                  <a:cubicBezTo>
                    <a:pt x="80424" y="31984"/>
                    <a:pt x="85247" y="36807"/>
                    <a:pt x="85247" y="42755"/>
                  </a:cubicBezTo>
                  <a:cubicBezTo>
                    <a:pt x="85247" y="48705"/>
                    <a:pt x="80424" y="53527"/>
                    <a:pt x="74475" y="53527"/>
                  </a:cubicBezTo>
                  <a:cubicBezTo>
                    <a:pt x="68526" y="53527"/>
                    <a:pt x="63704" y="48704"/>
                    <a:pt x="63704" y="42755"/>
                  </a:cubicBezTo>
                  <a:cubicBezTo>
                    <a:pt x="63704" y="42733"/>
                    <a:pt x="63704" y="42711"/>
                    <a:pt x="63704" y="42689"/>
                  </a:cubicBezTo>
                  <a:cubicBezTo>
                    <a:pt x="63732" y="36967"/>
                    <a:pt x="68230" y="32265"/>
                    <a:pt x="73947" y="31984"/>
                  </a:cubicBezTo>
                  <a:close/>
                  <a:moveTo>
                    <a:pt x="40443" y="31984"/>
                  </a:moveTo>
                  <a:cubicBezTo>
                    <a:pt x="46384" y="32276"/>
                    <a:pt x="50964" y="37329"/>
                    <a:pt x="50672" y="43272"/>
                  </a:cubicBezTo>
                  <a:cubicBezTo>
                    <a:pt x="50380" y="49213"/>
                    <a:pt x="45327" y="53793"/>
                    <a:pt x="39385" y="53501"/>
                  </a:cubicBezTo>
                  <a:cubicBezTo>
                    <a:pt x="33628" y="53218"/>
                    <a:pt x="29114" y="48453"/>
                    <a:pt x="29142" y="42689"/>
                  </a:cubicBezTo>
                  <a:cubicBezTo>
                    <a:pt x="29179" y="36766"/>
                    <a:pt x="33991" y="31984"/>
                    <a:pt x="39914" y="319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32" name="Google Shape;6832;p46"/>
          <p:cNvGrpSpPr/>
          <p:nvPr/>
        </p:nvGrpSpPr>
        <p:grpSpPr>
          <a:xfrm>
            <a:off x="5632159" y="4058383"/>
            <a:ext cx="145788" cy="145788"/>
            <a:chOff x="7036308" y="3789401"/>
            <a:chExt cx="783608" cy="783608"/>
          </a:xfrm>
        </p:grpSpPr>
        <p:sp>
          <p:nvSpPr>
            <p:cNvPr id="6833" name="Google Shape;6833;p46"/>
            <p:cNvSpPr/>
            <p:nvPr/>
          </p:nvSpPr>
          <p:spPr>
            <a:xfrm>
              <a:off x="7036308" y="3789401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4" name="Google Shape;6834;p46"/>
            <p:cNvSpPr/>
            <p:nvPr/>
          </p:nvSpPr>
          <p:spPr>
            <a:xfrm>
              <a:off x="7113889" y="3867642"/>
              <a:ext cx="624217" cy="624217"/>
            </a:xfrm>
            <a:custGeom>
              <a:avLst/>
              <a:gdLst/>
              <a:ahLst/>
              <a:cxnLst/>
              <a:rect l="l" t="t" r="r" b="b"/>
              <a:pathLst>
                <a:path w="624217" h="624217" extrusionOk="0">
                  <a:moveTo>
                    <a:pt x="312307" y="0"/>
                  </a:moveTo>
                  <a:cubicBezTo>
                    <a:pt x="139934" y="-110"/>
                    <a:pt x="110" y="139538"/>
                    <a:pt x="0" y="311910"/>
                  </a:cubicBezTo>
                  <a:cubicBezTo>
                    <a:pt x="-110" y="484283"/>
                    <a:pt x="139538" y="624105"/>
                    <a:pt x="311910" y="624217"/>
                  </a:cubicBezTo>
                  <a:cubicBezTo>
                    <a:pt x="484283" y="624330"/>
                    <a:pt x="624105" y="484680"/>
                    <a:pt x="624217" y="312307"/>
                  </a:cubicBezTo>
                  <a:cubicBezTo>
                    <a:pt x="624217" y="312241"/>
                    <a:pt x="624217" y="312175"/>
                    <a:pt x="624217" y="312109"/>
                  </a:cubicBezTo>
                  <a:cubicBezTo>
                    <a:pt x="624217" y="139813"/>
                    <a:pt x="484602" y="110"/>
                    <a:pt x="312307" y="0"/>
                  </a:cubicBezTo>
                  <a:close/>
                  <a:moveTo>
                    <a:pt x="510555" y="113398"/>
                  </a:moveTo>
                  <a:cubicBezTo>
                    <a:pt x="591361" y="194316"/>
                    <a:pt x="615157" y="316091"/>
                    <a:pt x="570756" y="421475"/>
                  </a:cubicBezTo>
                  <a:cubicBezTo>
                    <a:pt x="568311" y="427357"/>
                    <a:pt x="565602" y="433106"/>
                    <a:pt x="562760" y="438789"/>
                  </a:cubicBezTo>
                  <a:lnTo>
                    <a:pt x="328761" y="303584"/>
                  </a:lnTo>
                  <a:lnTo>
                    <a:pt x="328761" y="31588"/>
                  </a:lnTo>
                  <a:cubicBezTo>
                    <a:pt x="397337" y="35662"/>
                    <a:pt x="462028" y="64774"/>
                    <a:pt x="510555" y="113398"/>
                  </a:cubicBezTo>
                  <a:close/>
                  <a:moveTo>
                    <a:pt x="53263" y="202742"/>
                  </a:moveTo>
                  <a:cubicBezTo>
                    <a:pt x="95127" y="103455"/>
                    <a:pt x="190151" y="36913"/>
                    <a:pt x="297769" y="31522"/>
                  </a:cubicBezTo>
                  <a:lnTo>
                    <a:pt x="297769" y="303584"/>
                  </a:lnTo>
                  <a:lnTo>
                    <a:pt x="61787" y="439780"/>
                  </a:lnTo>
                  <a:cubicBezTo>
                    <a:pt x="58748" y="433767"/>
                    <a:pt x="55906" y="427687"/>
                    <a:pt x="53263" y="421475"/>
                  </a:cubicBezTo>
                  <a:cubicBezTo>
                    <a:pt x="23831" y="351534"/>
                    <a:pt x="23831" y="272683"/>
                    <a:pt x="53263" y="202742"/>
                  </a:cubicBezTo>
                  <a:close/>
                  <a:moveTo>
                    <a:pt x="269551" y="505004"/>
                  </a:moveTo>
                  <a:lnTo>
                    <a:pt x="274838" y="505004"/>
                  </a:lnTo>
                  <a:lnTo>
                    <a:pt x="278208" y="590912"/>
                  </a:lnTo>
                  <a:cubicBezTo>
                    <a:pt x="275301" y="590912"/>
                    <a:pt x="272459" y="590185"/>
                    <a:pt x="269551" y="589722"/>
                  </a:cubicBezTo>
                  <a:close/>
                  <a:moveTo>
                    <a:pt x="356318" y="589590"/>
                  </a:moveTo>
                  <a:lnTo>
                    <a:pt x="347661" y="590845"/>
                  </a:lnTo>
                  <a:lnTo>
                    <a:pt x="351031" y="504938"/>
                  </a:lnTo>
                  <a:lnTo>
                    <a:pt x="356318" y="504938"/>
                  </a:lnTo>
                  <a:close/>
                  <a:moveTo>
                    <a:pt x="510555" y="510753"/>
                  </a:moveTo>
                  <a:cubicBezTo>
                    <a:pt x="484963" y="536429"/>
                    <a:pt x="454617" y="556876"/>
                    <a:pt x="421211" y="570955"/>
                  </a:cubicBezTo>
                  <a:cubicBezTo>
                    <a:pt x="409998" y="575738"/>
                    <a:pt x="398473" y="579756"/>
                    <a:pt x="386716" y="582982"/>
                  </a:cubicBezTo>
                  <a:lnTo>
                    <a:pt x="386716" y="485510"/>
                  </a:lnTo>
                  <a:cubicBezTo>
                    <a:pt x="386716" y="468173"/>
                    <a:pt x="372663" y="454120"/>
                    <a:pt x="355327" y="454120"/>
                  </a:cubicBezTo>
                  <a:lnTo>
                    <a:pt x="270278" y="454120"/>
                  </a:lnTo>
                  <a:cubicBezTo>
                    <a:pt x="252942" y="454120"/>
                    <a:pt x="238889" y="468173"/>
                    <a:pt x="238889" y="485510"/>
                  </a:cubicBezTo>
                  <a:lnTo>
                    <a:pt x="238889" y="583444"/>
                  </a:lnTo>
                  <a:cubicBezTo>
                    <a:pt x="226586" y="580125"/>
                    <a:pt x="214530" y="575951"/>
                    <a:pt x="202808" y="570955"/>
                  </a:cubicBezTo>
                  <a:cubicBezTo>
                    <a:pt x="169410" y="556860"/>
                    <a:pt x="139068" y="536414"/>
                    <a:pt x="113464" y="510753"/>
                  </a:cubicBezTo>
                  <a:cubicBezTo>
                    <a:pt x="100007" y="497286"/>
                    <a:pt x="87941" y="482497"/>
                    <a:pt x="77449" y="466610"/>
                  </a:cubicBezTo>
                  <a:lnTo>
                    <a:pt x="313232" y="330546"/>
                  </a:lnTo>
                  <a:lnTo>
                    <a:pt x="547429" y="465751"/>
                  </a:lnTo>
                  <a:cubicBezTo>
                    <a:pt x="536715" y="481977"/>
                    <a:pt x="524358" y="497058"/>
                    <a:pt x="510555" y="5107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5" name="Google Shape;6835;p46"/>
            <p:cNvSpPr/>
            <p:nvPr/>
          </p:nvSpPr>
          <p:spPr>
            <a:xfrm>
              <a:off x="7395204" y="4247089"/>
              <a:ext cx="63175" cy="63175"/>
            </a:xfrm>
            <a:custGeom>
              <a:avLst/>
              <a:gdLst/>
              <a:ahLst/>
              <a:cxnLst/>
              <a:rect l="l" t="t" r="r" b="b"/>
              <a:pathLst>
                <a:path w="63175" h="63175" extrusionOk="0">
                  <a:moveTo>
                    <a:pt x="31652" y="0"/>
                  </a:moveTo>
                  <a:cubicBezTo>
                    <a:pt x="14207" y="-36"/>
                    <a:pt x="36" y="14077"/>
                    <a:pt x="0" y="31523"/>
                  </a:cubicBezTo>
                  <a:cubicBezTo>
                    <a:pt x="-36" y="48968"/>
                    <a:pt x="14077" y="63139"/>
                    <a:pt x="31522" y="63175"/>
                  </a:cubicBezTo>
                  <a:cubicBezTo>
                    <a:pt x="48967" y="63211"/>
                    <a:pt x="63139" y="49097"/>
                    <a:pt x="63175" y="31652"/>
                  </a:cubicBezTo>
                  <a:cubicBezTo>
                    <a:pt x="63175" y="31543"/>
                    <a:pt x="63174" y="31433"/>
                    <a:pt x="63174" y="31323"/>
                  </a:cubicBezTo>
                  <a:cubicBezTo>
                    <a:pt x="63065" y="13992"/>
                    <a:pt x="48984" y="0"/>
                    <a:pt x="316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6" name="Google Shape;6836;p46"/>
            <p:cNvSpPr/>
            <p:nvPr/>
          </p:nvSpPr>
          <p:spPr>
            <a:xfrm>
              <a:off x="7486331" y="4066805"/>
              <a:ext cx="159085" cy="79320"/>
            </a:xfrm>
            <a:custGeom>
              <a:avLst/>
              <a:gdLst/>
              <a:ahLst/>
              <a:cxnLst/>
              <a:rect l="l" t="t" r="r" b="b"/>
              <a:pathLst>
                <a:path w="159085" h="79320" extrusionOk="0">
                  <a:moveTo>
                    <a:pt x="11102" y="54198"/>
                  </a:moveTo>
                  <a:lnTo>
                    <a:pt x="25772" y="54198"/>
                  </a:lnTo>
                  <a:lnTo>
                    <a:pt x="31059" y="59287"/>
                  </a:lnTo>
                  <a:lnTo>
                    <a:pt x="36412" y="64309"/>
                  </a:lnTo>
                  <a:lnTo>
                    <a:pt x="41764" y="59287"/>
                  </a:lnTo>
                  <a:lnTo>
                    <a:pt x="47051" y="54198"/>
                  </a:lnTo>
                  <a:lnTo>
                    <a:pt x="52205" y="59617"/>
                  </a:lnTo>
                  <a:lnTo>
                    <a:pt x="57558" y="64639"/>
                  </a:lnTo>
                  <a:lnTo>
                    <a:pt x="62911" y="59617"/>
                  </a:lnTo>
                  <a:lnTo>
                    <a:pt x="68197" y="54529"/>
                  </a:lnTo>
                  <a:lnTo>
                    <a:pt x="82669" y="54529"/>
                  </a:lnTo>
                  <a:cubicBezTo>
                    <a:pt x="90881" y="74829"/>
                    <a:pt x="113995" y="84628"/>
                    <a:pt x="134294" y="76416"/>
                  </a:cubicBezTo>
                  <a:cubicBezTo>
                    <a:pt x="154594" y="68204"/>
                    <a:pt x="164393" y="45091"/>
                    <a:pt x="156182" y="24791"/>
                  </a:cubicBezTo>
                  <a:cubicBezTo>
                    <a:pt x="147970" y="4491"/>
                    <a:pt x="124857" y="-5308"/>
                    <a:pt x="104557" y="2904"/>
                  </a:cubicBezTo>
                  <a:cubicBezTo>
                    <a:pt x="94597" y="6933"/>
                    <a:pt x="86699" y="14831"/>
                    <a:pt x="82669" y="24791"/>
                  </a:cubicBezTo>
                  <a:lnTo>
                    <a:pt x="11102" y="24791"/>
                  </a:lnTo>
                  <a:lnTo>
                    <a:pt x="0" y="39263"/>
                  </a:lnTo>
                  <a:close/>
                  <a:moveTo>
                    <a:pt x="136659" y="28558"/>
                  </a:moveTo>
                  <a:cubicBezTo>
                    <a:pt x="142608" y="28558"/>
                    <a:pt x="147431" y="33381"/>
                    <a:pt x="147431" y="39330"/>
                  </a:cubicBezTo>
                  <a:cubicBezTo>
                    <a:pt x="147431" y="45279"/>
                    <a:pt x="142608" y="50101"/>
                    <a:pt x="136658" y="50101"/>
                  </a:cubicBezTo>
                  <a:cubicBezTo>
                    <a:pt x="130710" y="50101"/>
                    <a:pt x="125887" y="45278"/>
                    <a:pt x="125888" y="39330"/>
                  </a:cubicBezTo>
                  <a:cubicBezTo>
                    <a:pt x="125888" y="39307"/>
                    <a:pt x="125888" y="39285"/>
                    <a:pt x="125888" y="39263"/>
                  </a:cubicBezTo>
                  <a:cubicBezTo>
                    <a:pt x="125924" y="33315"/>
                    <a:pt x="130775" y="28522"/>
                    <a:pt x="136724" y="28557"/>
                  </a:cubicBezTo>
                  <a:cubicBezTo>
                    <a:pt x="136746" y="28557"/>
                    <a:pt x="136769" y="28558"/>
                    <a:pt x="136791" y="285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37" name="Google Shape;6837;p46"/>
            <p:cNvSpPr/>
            <p:nvPr/>
          </p:nvSpPr>
          <p:spPr>
            <a:xfrm>
              <a:off x="7212021" y="4045273"/>
              <a:ext cx="149809" cy="120138"/>
            </a:xfrm>
            <a:custGeom>
              <a:avLst/>
              <a:gdLst/>
              <a:ahLst/>
              <a:cxnLst/>
              <a:rect l="l" t="t" r="r" b="b"/>
              <a:pathLst>
                <a:path w="149809" h="120138" extrusionOk="0">
                  <a:moveTo>
                    <a:pt x="42359" y="86172"/>
                  </a:moveTo>
                  <a:lnTo>
                    <a:pt x="43945" y="86172"/>
                  </a:lnTo>
                  <a:lnTo>
                    <a:pt x="59474" y="120138"/>
                  </a:lnTo>
                  <a:lnTo>
                    <a:pt x="75004" y="86172"/>
                  </a:lnTo>
                  <a:lnTo>
                    <a:pt x="107384" y="86172"/>
                  </a:lnTo>
                  <a:cubicBezTo>
                    <a:pt x="130800" y="86135"/>
                    <a:pt x="149773" y="67162"/>
                    <a:pt x="149809" y="43747"/>
                  </a:cubicBezTo>
                  <a:lnTo>
                    <a:pt x="149809" y="42425"/>
                  </a:lnTo>
                  <a:cubicBezTo>
                    <a:pt x="149809" y="18994"/>
                    <a:pt x="130815" y="0"/>
                    <a:pt x="107384" y="0"/>
                  </a:cubicBezTo>
                  <a:lnTo>
                    <a:pt x="42359" y="0"/>
                  </a:lnTo>
                  <a:cubicBezTo>
                    <a:pt x="18965" y="0"/>
                    <a:pt x="0" y="18964"/>
                    <a:pt x="0" y="42359"/>
                  </a:cubicBezTo>
                  <a:cubicBezTo>
                    <a:pt x="0" y="42381"/>
                    <a:pt x="0" y="42403"/>
                    <a:pt x="0" y="42425"/>
                  </a:cubicBezTo>
                  <a:lnTo>
                    <a:pt x="0" y="43747"/>
                  </a:lnTo>
                  <a:cubicBezTo>
                    <a:pt x="0" y="67152"/>
                    <a:pt x="18954" y="86135"/>
                    <a:pt x="42359" y="86172"/>
                  </a:cubicBezTo>
                  <a:close/>
                  <a:moveTo>
                    <a:pt x="108442" y="31984"/>
                  </a:moveTo>
                  <a:cubicBezTo>
                    <a:pt x="114390" y="31948"/>
                    <a:pt x="119242" y="36741"/>
                    <a:pt x="119279" y="42689"/>
                  </a:cubicBezTo>
                  <a:cubicBezTo>
                    <a:pt x="119315" y="48638"/>
                    <a:pt x="114522" y="53490"/>
                    <a:pt x="108573" y="53526"/>
                  </a:cubicBezTo>
                  <a:cubicBezTo>
                    <a:pt x="102624" y="53563"/>
                    <a:pt x="97773" y="48770"/>
                    <a:pt x="97736" y="42821"/>
                  </a:cubicBezTo>
                  <a:cubicBezTo>
                    <a:pt x="97736" y="42777"/>
                    <a:pt x="97736" y="42733"/>
                    <a:pt x="97736" y="42689"/>
                  </a:cubicBezTo>
                  <a:cubicBezTo>
                    <a:pt x="97763" y="36990"/>
                    <a:pt x="102223" y="32299"/>
                    <a:pt x="107913" y="31984"/>
                  </a:cubicBezTo>
                  <a:close/>
                  <a:moveTo>
                    <a:pt x="74475" y="31984"/>
                  </a:moveTo>
                  <a:cubicBezTo>
                    <a:pt x="80424" y="31984"/>
                    <a:pt x="85247" y="36807"/>
                    <a:pt x="85247" y="42755"/>
                  </a:cubicBezTo>
                  <a:cubicBezTo>
                    <a:pt x="85247" y="48705"/>
                    <a:pt x="80424" y="53527"/>
                    <a:pt x="74475" y="53527"/>
                  </a:cubicBezTo>
                  <a:cubicBezTo>
                    <a:pt x="68526" y="53527"/>
                    <a:pt x="63704" y="48704"/>
                    <a:pt x="63704" y="42755"/>
                  </a:cubicBezTo>
                  <a:cubicBezTo>
                    <a:pt x="63704" y="42733"/>
                    <a:pt x="63704" y="42711"/>
                    <a:pt x="63704" y="42689"/>
                  </a:cubicBezTo>
                  <a:cubicBezTo>
                    <a:pt x="63732" y="36967"/>
                    <a:pt x="68230" y="32265"/>
                    <a:pt x="73947" y="31984"/>
                  </a:cubicBezTo>
                  <a:close/>
                  <a:moveTo>
                    <a:pt x="40443" y="31984"/>
                  </a:moveTo>
                  <a:cubicBezTo>
                    <a:pt x="46384" y="32276"/>
                    <a:pt x="50964" y="37329"/>
                    <a:pt x="50672" y="43272"/>
                  </a:cubicBezTo>
                  <a:cubicBezTo>
                    <a:pt x="50380" y="49213"/>
                    <a:pt x="45327" y="53793"/>
                    <a:pt x="39385" y="53501"/>
                  </a:cubicBezTo>
                  <a:cubicBezTo>
                    <a:pt x="33628" y="53218"/>
                    <a:pt x="29114" y="48453"/>
                    <a:pt x="29142" y="42689"/>
                  </a:cubicBezTo>
                  <a:cubicBezTo>
                    <a:pt x="29179" y="36766"/>
                    <a:pt x="33991" y="31984"/>
                    <a:pt x="39914" y="319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38" name="Google Shape;6838;p46"/>
          <p:cNvSpPr txBox="1"/>
          <p:nvPr/>
        </p:nvSpPr>
        <p:spPr>
          <a:xfrm>
            <a:off x="4308520" y="3183975"/>
            <a:ext cx="1773990" cy="7848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Multi-Factor Authentication</a:t>
            </a: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Identity-based access based on something you know, something you have, and something you are.</a:t>
            </a:r>
            <a:endParaRPr/>
          </a:p>
        </p:txBody>
      </p:sp>
      <p:sp>
        <p:nvSpPr>
          <p:cNvPr id="6839" name="Google Shape;6839;p46"/>
          <p:cNvSpPr txBox="1"/>
          <p:nvPr/>
        </p:nvSpPr>
        <p:spPr>
          <a:xfrm>
            <a:off x="4579506" y="4342836"/>
            <a:ext cx="655628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Multi-Factor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Authentication</a:t>
            </a:r>
            <a:endParaRPr sz="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40" name="Google Shape;6840;p46"/>
          <p:cNvSpPr txBox="1"/>
          <p:nvPr/>
        </p:nvSpPr>
        <p:spPr>
          <a:xfrm>
            <a:off x="4308520" y="4832760"/>
            <a:ext cx="177399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Federation</a:t>
            </a: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Identity-based </a:t>
            </a: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on Federated Identity</a:t>
            </a: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/>
          </a:p>
        </p:txBody>
      </p:sp>
      <p:grpSp>
        <p:nvGrpSpPr>
          <p:cNvPr id="6841" name="Google Shape;6841;p46"/>
          <p:cNvGrpSpPr/>
          <p:nvPr/>
        </p:nvGrpSpPr>
        <p:grpSpPr>
          <a:xfrm>
            <a:off x="4719901" y="5551980"/>
            <a:ext cx="391804" cy="391804"/>
            <a:chOff x="6685051" y="4565399"/>
            <a:chExt cx="783608" cy="783608"/>
          </a:xfrm>
        </p:grpSpPr>
        <p:sp>
          <p:nvSpPr>
            <p:cNvPr id="6842" name="Google Shape;6842;p46"/>
            <p:cNvSpPr/>
            <p:nvPr/>
          </p:nvSpPr>
          <p:spPr>
            <a:xfrm>
              <a:off x="6685051" y="4565399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3" name="Google Shape;6843;p46"/>
            <p:cNvSpPr/>
            <p:nvPr/>
          </p:nvSpPr>
          <p:spPr>
            <a:xfrm>
              <a:off x="6758658" y="4631334"/>
              <a:ext cx="636116" cy="657081"/>
            </a:xfrm>
            <a:custGeom>
              <a:avLst/>
              <a:gdLst/>
              <a:ahLst/>
              <a:cxnLst/>
              <a:rect l="l" t="t" r="r" b="b"/>
              <a:pathLst>
                <a:path w="636116" h="657081" extrusionOk="0">
                  <a:moveTo>
                    <a:pt x="629182" y="333733"/>
                  </a:moveTo>
                  <a:cubicBezTo>
                    <a:pt x="624735" y="323213"/>
                    <a:pt x="618299" y="313654"/>
                    <a:pt x="610217" y="305582"/>
                  </a:cubicBezTo>
                  <a:cubicBezTo>
                    <a:pt x="602135" y="297497"/>
                    <a:pt x="592579" y="291036"/>
                    <a:pt x="582065" y="286550"/>
                  </a:cubicBezTo>
                  <a:cubicBezTo>
                    <a:pt x="559975" y="277302"/>
                    <a:pt x="535099" y="277302"/>
                    <a:pt x="513009" y="286550"/>
                  </a:cubicBezTo>
                  <a:lnTo>
                    <a:pt x="508317" y="288731"/>
                  </a:lnTo>
                  <a:lnTo>
                    <a:pt x="387320" y="143943"/>
                  </a:lnTo>
                  <a:cubicBezTo>
                    <a:pt x="407704" y="118516"/>
                    <a:pt x="412500" y="83956"/>
                    <a:pt x="399809" y="53939"/>
                  </a:cubicBezTo>
                  <a:cubicBezTo>
                    <a:pt x="395387" y="43406"/>
                    <a:pt x="388944" y="33842"/>
                    <a:pt x="380844" y="25788"/>
                  </a:cubicBezTo>
                  <a:cubicBezTo>
                    <a:pt x="346107" y="-8742"/>
                    <a:pt x="289957" y="-8574"/>
                    <a:pt x="255427" y="26162"/>
                  </a:cubicBezTo>
                  <a:cubicBezTo>
                    <a:pt x="230122" y="51619"/>
                    <a:pt x="222658" y="89819"/>
                    <a:pt x="236519" y="122929"/>
                  </a:cubicBezTo>
                  <a:cubicBezTo>
                    <a:pt x="239726" y="130474"/>
                    <a:pt x="243951" y="137544"/>
                    <a:pt x="249075" y="143943"/>
                  </a:cubicBezTo>
                  <a:lnTo>
                    <a:pt x="128077" y="288731"/>
                  </a:lnTo>
                  <a:lnTo>
                    <a:pt x="123319" y="286550"/>
                  </a:lnTo>
                  <a:cubicBezTo>
                    <a:pt x="78226" y="267434"/>
                    <a:pt x="26173" y="288492"/>
                    <a:pt x="7057" y="333586"/>
                  </a:cubicBezTo>
                  <a:cubicBezTo>
                    <a:pt x="-12060" y="378679"/>
                    <a:pt x="8999" y="430732"/>
                    <a:pt x="54092" y="449848"/>
                  </a:cubicBezTo>
                  <a:cubicBezTo>
                    <a:pt x="82713" y="461982"/>
                    <a:pt x="115598" y="458243"/>
                    <a:pt x="140765" y="439994"/>
                  </a:cubicBezTo>
                  <a:lnTo>
                    <a:pt x="240814" y="525241"/>
                  </a:lnTo>
                  <a:cubicBezTo>
                    <a:pt x="239228" y="528082"/>
                    <a:pt x="237841" y="530990"/>
                    <a:pt x="236519" y="533964"/>
                  </a:cubicBezTo>
                  <a:cubicBezTo>
                    <a:pt x="217523" y="579055"/>
                    <a:pt x="238637" y="631013"/>
                    <a:pt x="283702" y="650071"/>
                  </a:cubicBezTo>
                  <a:cubicBezTo>
                    <a:pt x="328775" y="669116"/>
                    <a:pt x="380752" y="648022"/>
                    <a:pt x="399809" y="602954"/>
                  </a:cubicBezTo>
                  <a:cubicBezTo>
                    <a:pt x="409151" y="580906"/>
                    <a:pt x="409151" y="556011"/>
                    <a:pt x="399809" y="533964"/>
                  </a:cubicBezTo>
                  <a:cubicBezTo>
                    <a:pt x="398546" y="531008"/>
                    <a:pt x="397135" y="528119"/>
                    <a:pt x="395580" y="525307"/>
                  </a:cubicBezTo>
                  <a:lnTo>
                    <a:pt x="495629" y="440060"/>
                  </a:lnTo>
                  <a:cubicBezTo>
                    <a:pt x="501049" y="443942"/>
                    <a:pt x="506877" y="447222"/>
                    <a:pt x="513009" y="449840"/>
                  </a:cubicBezTo>
                  <a:cubicBezTo>
                    <a:pt x="558147" y="468853"/>
                    <a:pt x="610151" y="447674"/>
                    <a:pt x="629162" y="402537"/>
                  </a:cubicBezTo>
                  <a:cubicBezTo>
                    <a:pt x="638427" y="380539"/>
                    <a:pt x="638434" y="355736"/>
                    <a:pt x="629182" y="333733"/>
                  </a:cubicBezTo>
                  <a:close/>
                  <a:moveTo>
                    <a:pt x="465892" y="402723"/>
                  </a:moveTo>
                  <a:cubicBezTo>
                    <a:pt x="467163" y="405707"/>
                    <a:pt x="468597" y="408619"/>
                    <a:pt x="470187" y="411446"/>
                  </a:cubicBezTo>
                  <a:lnTo>
                    <a:pt x="370138" y="496693"/>
                  </a:lnTo>
                  <a:cubicBezTo>
                    <a:pt x="364721" y="492750"/>
                    <a:pt x="358867" y="489447"/>
                    <a:pt x="352692" y="486847"/>
                  </a:cubicBezTo>
                  <a:cubicBezTo>
                    <a:pt x="347746" y="484741"/>
                    <a:pt x="342613" y="483103"/>
                    <a:pt x="337361" y="481956"/>
                  </a:cubicBezTo>
                  <a:lnTo>
                    <a:pt x="337361" y="175002"/>
                  </a:lnTo>
                  <a:cubicBezTo>
                    <a:pt x="342605" y="173824"/>
                    <a:pt x="347735" y="172188"/>
                    <a:pt x="352692" y="170112"/>
                  </a:cubicBezTo>
                  <a:lnTo>
                    <a:pt x="357450" y="167932"/>
                  </a:lnTo>
                  <a:lnTo>
                    <a:pt x="478448" y="312719"/>
                  </a:lnTo>
                  <a:cubicBezTo>
                    <a:pt x="473314" y="319112"/>
                    <a:pt x="469090" y="326184"/>
                    <a:pt x="465892" y="333733"/>
                  </a:cubicBezTo>
                  <a:cubicBezTo>
                    <a:pt x="456640" y="355799"/>
                    <a:pt x="456640" y="380657"/>
                    <a:pt x="465892" y="402723"/>
                  </a:cubicBezTo>
                  <a:close/>
                  <a:moveTo>
                    <a:pt x="283702" y="486847"/>
                  </a:moveTo>
                  <a:cubicBezTo>
                    <a:pt x="277543" y="489410"/>
                    <a:pt x="271709" y="492693"/>
                    <a:pt x="266322" y="496627"/>
                  </a:cubicBezTo>
                  <a:lnTo>
                    <a:pt x="166207" y="411380"/>
                  </a:lnTo>
                  <a:cubicBezTo>
                    <a:pt x="167788" y="408582"/>
                    <a:pt x="169201" y="405690"/>
                    <a:pt x="170436" y="402723"/>
                  </a:cubicBezTo>
                  <a:cubicBezTo>
                    <a:pt x="182995" y="372651"/>
                    <a:pt x="178101" y="338118"/>
                    <a:pt x="157682" y="312719"/>
                  </a:cubicBezTo>
                  <a:lnTo>
                    <a:pt x="279010" y="167932"/>
                  </a:lnTo>
                  <a:lnTo>
                    <a:pt x="283702" y="170112"/>
                  </a:lnTo>
                  <a:cubicBezTo>
                    <a:pt x="288656" y="172197"/>
                    <a:pt x="293787" y="173834"/>
                    <a:pt x="299033" y="175002"/>
                  </a:cubicBezTo>
                  <a:lnTo>
                    <a:pt x="299033" y="481956"/>
                  </a:lnTo>
                  <a:cubicBezTo>
                    <a:pt x="293779" y="483095"/>
                    <a:pt x="288645" y="484733"/>
                    <a:pt x="283702" y="486847"/>
                  </a:cubicBezTo>
                  <a:close/>
                  <a:moveTo>
                    <a:pt x="318197" y="38145"/>
                  </a:moveTo>
                  <a:cubicBezTo>
                    <a:pt x="346007" y="38145"/>
                    <a:pt x="368552" y="60690"/>
                    <a:pt x="368552" y="88500"/>
                  </a:cubicBezTo>
                  <a:cubicBezTo>
                    <a:pt x="368552" y="116310"/>
                    <a:pt x="346007" y="138855"/>
                    <a:pt x="318197" y="138855"/>
                  </a:cubicBezTo>
                  <a:cubicBezTo>
                    <a:pt x="290387" y="138855"/>
                    <a:pt x="267842" y="116310"/>
                    <a:pt x="267842" y="88500"/>
                  </a:cubicBezTo>
                  <a:cubicBezTo>
                    <a:pt x="267842" y="88478"/>
                    <a:pt x="267842" y="88456"/>
                    <a:pt x="267842" y="88434"/>
                  </a:cubicBezTo>
                  <a:cubicBezTo>
                    <a:pt x="267842" y="60660"/>
                    <a:pt x="290357" y="38145"/>
                    <a:pt x="318131" y="38145"/>
                  </a:cubicBezTo>
                  <a:cubicBezTo>
                    <a:pt x="318153" y="38145"/>
                    <a:pt x="318175" y="38145"/>
                    <a:pt x="318197" y="38145"/>
                  </a:cubicBezTo>
                  <a:close/>
                  <a:moveTo>
                    <a:pt x="38733" y="368228"/>
                  </a:moveTo>
                  <a:cubicBezTo>
                    <a:pt x="38697" y="340418"/>
                    <a:pt x="61212" y="317843"/>
                    <a:pt x="89022" y="317807"/>
                  </a:cubicBezTo>
                  <a:cubicBezTo>
                    <a:pt x="116833" y="317771"/>
                    <a:pt x="139407" y="340286"/>
                    <a:pt x="139443" y="368096"/>
                  </a:cubicBezTo>
                  <a:cubicBezTo>
                    <a:pt x="139480" y="395906"/>
                    <a:pt x="116965" y="418481"/>
                    <a:pt x="89155" y="418517"/>
                  </a:cubicBezTo>
                  <a:cubicBezTo>
                    <a:pt x="89110" y="418517"/>
                    <a:pt x="89067" y="418517"/>
                    <a:pt x="89022" y="418517"/>
                  </a:cubicBezTo>
                  <a:cubicBezTo>
                    <a:pt x="61264" y="418481"/>
                    <a:pt x="38770" y="395987"/>
                    <a:pt x="38733" y="368228"/>
                  </a:cubicBezTo>
                  <a:close/>
                  <a:moveTo>
                    <a:pt x="318395" y="618814"/>
                  </a:moveTo>
                  <a:cubicBezTo>
                    <a:pt x="290585" y="618959"/>
                    <a:pt x="267923" y="596531"/>
                    <a:pt x="267777" y="568724"/>
                  </a:cubicBezTo>
                  <a:cubicBezTo>
                    <a:pt x="267631" y="540914"/>
                    <a:pt x="290057" y="518251"/>
                    <a:pt x="317867" y="518105"/>
                  </a:cubicBezTo>
                  <a:cubicBezTo>
                    <a:pt x="345676" y="517959"/>
                    <a:pt x="368339" y="540385"/>
                    <a:pt x="368485" y="568195"/>
                  </a:cubicBezTo>
                  <a:cubicBezTo>
                    <a:pt x="368486" y="568283"/>
                    <a:pt x="368486" y="568371"/>
                    <a:pt x="368486" y="568459"/>
                  </a:cubicBezTo>
                  <a:cubicBezTo>
                    <a:pt x="368486" y="596246"/>
                    <a:pt x="345982" y="618774"/>
                    <a:pt x="318197" y="618814"/>
                  </a:cubicBezTo>
                  <a:close/>
                  <a:moveTo>
                    <a:pt x="547570" y="418517"/>
                  </a:moveTo>
                  <a:cubicBezTo>
                    <a:pt x="519760" y="418517"/>
                    <a:pt x="497215" y="395972"/>
                    <a:pt x="497215" y="368162"/>
                  </a:cubicBezTo>
                  <a:cubicBezTo>
                    <a:pt x="497215" y="340352"/>
                    <a:pt x="519760" y="317807"/>
                    <a:pt x="547570" y="317807"/>
                  </a:cubicBezTo>
                  <a:cubicBezTo>
                    <a:pt x="575380" y="317807"/>
                    <a:pt x="597925" y="340352"/>
                    <a:pt x="597925" y="368162"/>
                  </a:cubicBezTo>
                  <a:cubicBezTo>
                    <a:pt x="597925" y="368184"/>
                    <a:pt x="597925" y="368206"/>
                    <a:pt x="597925" y="368228"/>
                  </a:cubicBezTo>
                  <a:cubicBezTo>
                    <a:pt x="597925" y="396002"/>
                    <a:pt x="575410" y="418517"/>
                    <a:pt x="547636" y="418517"/>
                  </a:cubicBezTo>
                  <a:cubicBezTo>
                    <a:pt x="547614" y="418517"/>
                    <a:pt x="547592" y="418517"/>
                    <a:pt x="547570" y="4185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44" name="Google Shape;6844;p46"/>
          <p:cNvGrpSpPr/>
          <p:nvPr/>
        </p:nvGrpSpPr>
        <p:grpSpPr>
          <a:xfrm>
            <a:off x="5631507" y="5669090"/>
            <a:ext cx="145788" cy="145788"/>
            <a:chOff x="6685051" y="4565399"/>
            <a:chExt cx="783608" cy="783608"/>
          </a:xfrm>
        </p:grpSpPr>
        <p:sp>
          <p:nvSpPr>
            <p:cNvPr id="6845" name="Google Shape;6845;p46"/>
            <p:cNvSpPr/>
            <p:nvPr/>
          </p:nvSpPr>
          <p:spPr>
            <a:xfrm>
              <a:off x="6685051" y="4565399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46" name="Google Shape;6846;p46"/>
            <p:cNvSpPr/>
            <p:nvPr/>
          </p:nvSpPr>
          <p:spPr>
            <a:xfrm>
              <a:off x="6758658" y="4631334"/>
              <a:ext cx="636116" cy="657081"/>
            </a:xfrm>
            <a:custGeom>
              <a:avLst/>
              <a:gdLst/>
              <a:ahLst/>
              <a:cxnLst/>
              <a:rect l="l" t="t" r="r" b="b"/>
              <a:pathLst>
                <a:path w="636116" h="657081" extrusionOk="0">
                  <a:moveTo>
                    <a:pt x="629182" y="333733"/>
                  </a:moveTo>
                  <a:cubicBezTo>
                    <a:pt x="624735" y="323213"/>
                    <a:pt x="618299" y="313654"/>
                    <a:pt x="610217" y="305582"/>
                  </a:cubicBezTo>
                  <a:cubicBezTo>
                    <a:pt x="602135" y="297497"/>
                    <a:pt x="592579" y="291036"/>
                    <a:pt x="582065" y="286550"/>
                  </a:cubicBezTo>
                  <a:cubicBezTo>
                    <a:pt x="559975" y="277302"/>
                    <a:pt x="535099" y="277302"/>
                    <a:pt x="513009" y="286550"/>
                  </a:cubicBezTo>
                  <a:lnTo>
                    <a:pt x="508317" y="288731"/>
                  </a:lnTo>
                  <a:lnTo>
                    <a:pt x="387320" y="143943"/>
                  </a:lnTo>
                  <a:cubicBezTo>
                    <a:pt x="407704" y="118516"/>
                    <a:pt x="412500" y="83956"/>
                    <a:pt x="399809" y="53939"/>
                  </a:cubicBezTo>
                  <a:cubicBezTo>
                    <a:pt x="395387" y="43406"/>
                    <a:pt x="388944" y="33842"/>
                    <a:pt x="380844" y="25788"/>
                  </a:cubicBezTo>
                  <a:cubicBezTo>
                    <a:pt x="346107" y="-8742"/>
                    <a:pt x="289957" y="-8574"/>
                    <a:pt x="255427" y="26162"/>
                  </a:cubicBezTo>
                  <a:cubicBezTo>
                    <a:pt x="230122" y="51619"/>
                    <a:pt x="222658" y="89819"/>
                    <a:pt x="236519" y="122929"/>
                  </a:cubicBezTo>
                  <a:cubicBezTo>
                    <a:pt x="239726" y="130474"/>
                    <a:pt x="243951" y="137544"/>
                    <a:pt x="249075" y="143943"/>
                  </a:cubicBezTo>
                  <a:lnTo>
                    <a:pt x="128077" y="288731"/>
                  </a:lnTo>
                  <a:lnTo>
                    <a:pt x="123319" y="286550"/>
                  </a:lnTo>
                  <a:cubicBezTo>
                    <a:pt x="78226" y="267434"/>
                    <a:pt x="26173" y="288492"/>
                    <a:pt x="7057" y="333586"/>
                  </a:cubicBezTo>
                  <a:cubicBezTo>
                    <a:pt x="-12060" y="378679"/>
                    <a:pt x="8999" y="430732"/>
                    <a:pt x="54092" y="449848"/>
                  </a:cubicBezTo>
                  <a:cubicBezTo>
                    <a:pt x="82713" y="461982"/>
                    <a:pt x="115598" y="458243"/>
                    <a:pt x="140765" y="439994"/>
                  </a:cubicBezTo>
                  <a:lnTo>
                    <a:pt x="240814" y="525241"/>
                  </a:lnTo>
                  <a:cubicBezTo>
                    <a:pt x="239228" y="528082"/>
                    <a:pt x="237841" y="530990"/>
                    <a:pt x="236519" y="533964"/>
                  </a:cubicBezTo>
                  <a:cubicBezTo>
                    <a:pt x="217523" y="579055"/>
                    <a:pt x="238637" y="631013"/>
                    <a:pt x="283702" y="650071"/>
                  </a:cubicBezTo>
                  <a:cubicBezTo>
                    <a:pt x="328775" y="669116"/>
                    <a:pt x="380752" y="648022"/>
                    <a:pt x="399809" y="602954"/>
                  </a:cubicBezTo>
                  <a:cubicBezTo>
                    <a:pt x="409151" y="580906"/>
                    <a:pt x="409151" y="556011"/>
                    <a:pt x="399809" y="533964"/>
                  </a:cubicBezTo>
                  <a:cubicBezTo>
                    <a:pt x="398546" y="531008"/>
                    <a:pt x="397135" y="528119"/>
                    <a:pt x="395580" y="525307"/>
                  </a:cubicBezTo>
                  <a:lnTo>
                    <a:pt x="495629" y="440060"/>
                  </a:lnTo>
                  <a:cubicBezTo>
                    <a:pt x="501049" y="443942"/>
                    <a:pt x="506877" y="447222"/>
                    <a:pt x="513009" y="449840"/>
                  </a:cubicBezTo>
                  <a:cubicBezTo>
                    <a:pt x="558147" y="468853"/>
                    <a:pt x="610151" y="447674"/>
                    <a:pt x="629162" y="402537"/>
                  </a:cubicBezTo>
                  <a:cubicBezTo>
                    <a:pt x="638427" y="380539"/>
                    <a:pt x="638434" y="355736"/>
                    <a:pt x="629182" y="333733"/>
                  </a:cubicBezTo>
                  <a:close/>
                  <a:moveTo>
                    <a:pt x="465892" y="402723"/>
                  </a:moveTo>
                  <a:cubicBezTo>
                    <a:pt x="467163" y="405707"/>
                    <a:pt x="468597" y="408619"/>
                    <a:pt x="470187" y="411446"/>
                  </a:cubicBezTo>
                  <a:lnTo>
                    <a:pt x="370138" y="496693"/>
                  </a:lnTo>
                  <a:cubicBezTo>
                    <a:pt x="364721" y="492750"/>
                    <a:pt x="358867" y="489447"/>
                    <a:pt x="352692" y="486847"/>
                  </a:cubicBezTo>
                  <a:cubicBezTo>
                    <a:pt x="347746" y="484741"/>
                    <a:pt x="342613" y="483103"/>
                    <a:pt x="337361" y="481956"/>
                  </a:cubicBezTo>
                  <a:lnTo>
                    <a:pt x="337361" y="175002"/>
                  </a:lnTo>
                  <a:cubicBezTo>
                    <a:pt x="342605" y="173824"/>
                    <a:pt x="347735" y="172188"/>
                    <a:pt x="352692" y="170112"/>
                  </a:cubicBezTo>
                  <a:lnTo>
                    <a:pt x="357450" y="167932"/>
                  </a:lnTo>
                  <a:lnTo>
                    <a:pt x="478448" y="312719"/>
                  </a:lnTo>
                  <a:cubicBezTo>
                    <a:pt x="473314" y="319112"/>
                    <a:pt x="469090" y="326184"/>
                    <a:pt x="465892" y="333733"/>
                  </a:cubicBezTo>
                  <a:cubicBezTo>
                    <a:pt x="456640" y="355799"/>
                    <a:pt x="456640" y="380657"/>
                    <a:pt x="465892" y="402723"/>
                  </a:cubicBezTo>
                  <a:close/>
                  <a:moveTo>
                    <a:pt x="283702" y="486847"/>
                  </a:moveTo>
                  <a:cubicBezTo>
                    <a:pt x="277543" y="489410"/>
                    <a:pt x="271709" y="492693"/>
                    <a:pt x="266322" y="496627"/>
                  </a:cubicBezTo>
                  <a:lnTo>
                    <a:pt x="166207" y="411380"/>
                  </a:lnTo>
                  <a:cubicBezTo>
                    <a:pt x="167788" y="408582"/>
                    <a:pt x="169201" y="405690"/>
                    <a:pt x="170436" y="402723"/>
                  </a:cubicBezTo>
                  <a:cubicBezTo>
                    <a:pt x="182995" y="372651"/>
                    <a:pt x="178101" y="338118"/>
                    <a:pt x="157682" y="312719"/>
                  </a:cubicBezTo>
                  <a:lnTo>
                    <a:pt x="279010" y="167932"/>
                  </a:lnTo>
                  <a:lnTo>
                    <a:pt x="283702" y="170112"/>
                  </a:lnTo>
                  <a:cubicBezTo>
                    <a:pt x="288656" y="172197"/>
                    <a:pt x="293787" y="173834"/>
                    <a:pt x="299033" y="175002"/>
                  </a:cubicBezTo>
                  <a:lnTo>
                    <a:pt x="299033" y="481956"/>
                  </a:lnTo>
                  <a:cubicBezTo>
                    <a:pt x="293779" y="483095"/>
                    <a:pt x="288645" y="484733"/>
                    <a:pt x="283702" y="486847"/>
                  </a:cubicBezTo>
                  <a:close/>
                  <a:moveTo>
                    <a:pt x="318197" y="38145"/>
                  </a:moveTo>
                  <a:cubicBezTo>
                    <a:pt x="346007" y="38145"/>
                    <a:pt x="368552" y="60690"/>
                    <a:pt x="368552" y="88500"/>
                  </a:cubicBezTo>
                  <a:cubicBezTo>
                    <a:pt x="368552" y="116310"/>
                    <a:pt x="346007" y="138855"/>
                    <a:pt x="318197" y="138855"/>
                  </a:cubicBezTo>
                  <a:cubicBezTo>
                    <a:pt x="290387" y="138855"/>
                    <a:pt x="267842" y="116310"/>
                    <a:pt x="267842" y="88500"/>
                  </a:cubicBezTo>
                  <a:cubicBezTo>
                    <a:pt x="267842" y="88478"/>
                    <a:pt x="267842" y="88456"/>
                    <a:pt x="267842" y="88434"/>
                  </a:cubicBezTo>
                  <a:cubicBezTo>
                    <a:pt x="267842" y="60660"/>
                    <a:pt x="290357" y="38145"/>
                    <a:pt x="318131" y="38145"/>
                  </a:cubicBezTo>
                  <a:cubicBezTo>
                    <a:pt x="318153" y="38145"/>
                    <a:pt x="318175" y="38145"/>
                    <a:pt x="318197" y="38145"/>
                  </a:cubicBezTo>
                  <a:close/>
                  <a:moveTo>
                    <a:pt x="38733" y="368228"/>
                  </a:moveTo>
                  <a:cubicBezTo>
                    <a:pt x="38697" y="340418"/>
                    <a:pt x="61212" y="317843"/>
                    <a:pt x="89022" y="317807"/>
                  </a:cubicBezTo>
                  <a:cubicBezTo>
                    <a:pt x="116833" y="317771"/>
                    <a:pt x="139407" y="340286"/>
                    <a:pt x="139443" y="368096"/>
                  </a:cubicBezTo>
                  <a:cubicBezTo>
                    <a:pt x="139480" y="395906"/>
                    <a:pt x="116965" y="418481"/>
                    <a:pt x="89155" y="418517"/>
                  </a:cubicBezTo>
                  <a:cubicBezTo>
                    <a:pt x="89110" y="418517"/>
                    <a:pt x="89067" y="418517"/>
                    <a:pt x="89022" y="418517"/>
                  </a:cubicBezTo>
                  <a:cubicBezTo>
                    <a:pt x="61264" y="418481"/>
                    <a:pt x="38770" y="395987"/>
                    <a:pt x="38733" y="368228"/>
                  </a:cubicBezTo>
                  <a:close/>
                  <a:moveTo>
                    <a:pt x="318395" y="618814"/>
                  </a:moveTo>
                  <a:cubicBezTo>
                    <a:pt x="290585" y="618959"/>
                    <a:pt x="267923" y="596531"/>
                    <a:pt x="267777" y="568724"/>
                  </a:cubicBezTo>
                  <a:cubicBezTo>
                    <a:pt x="267631" y="540914"/>
                    <a:pt x="290057" y="518251"/>
                    <a:pt x="317867" y="518105"/>
                  </a:cubicBezTo>
                  <a:cubicBezTo>
                    <a:pt x="345676" y="517959"/>
                    <a:pt x="368339" y="540385"/>
                    <a:pt x="368485" y="568195"/>
                  </a:cubicBezTo>
                  <a:cubicBezTo>
                    <a:pt x="368486" y="568283"/>
                    <a:pt x="368486" y="568371"/>
                    <a:pt x="368486" y="568459"/>
                  </a:cubicBezTo>
                  <a:cubicBezTo>
                    <a:pt x="368486" y="596246"/>
                    <a:pt x="345982" y="618774"/>
                    <a:pt x="318197" y="618814"/>
                  </a:cubicBezTo>
                  <a:close/>
                  <a:moveTo>
                    <a:pt x="547570" y="418517"/>
                  </a:moveTo>
                  <a:cubicBezTo>
                    <a:pt x="519760" y="418517"/>
                    <a:pt x="497215" y="395972"/>
                    <a:pt x="497215" y="368162"/>
                  </a:cubicBezTo>
                  <a:cubicBezTo>
                    <a:pt x="497215" y="340352"/>
                    <a:pt x="519760" y="317807"/>
                    <a:pt x="547570" y="317807"/>
                  </a:cubicBezTo>
                  <a:cubicBezTo>
                    <a:pt x="575380" y="317807"/>
                    <a:pt x="597925" y="340352"/>
                    <a:pt x="597925" y="368162"/>
                  </a:cubicBezTo>
                  <a:cubicBezTo>
                    <a:pt x="597925" y="368184"/>
                    <a:pt x="597925" y="368206"/>
                    <a:pt x="597925" y="368228"/>
                  </a:cubicBezTo>
                  <a:cubicBezTo>
                    <a:pt x="597925" y="396002"/>
                    <a:pt x="575410" y="418517"/>
                    <a:pt x="547636" y="418517"/>
                  </a:cubicBezTo>
                  <a:cubicBezTo>
                    <a:pt x="547614" y="418517"/>
                    <a:pt x="547592" y="418517"/>
                    <a:pt x="547570" y="41851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6847" name="Google Shape;6847;p46"/>
          <p:cNvSpPr txBox="1"/>
          <p:nvPr/>
        </p:nvSpPr>
        <p:spPr>
          <a:xfrm>
            <a:off x="4666131" y="5973465"/>
            <a:ext cx="493726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Federation</a:t>
            </a:r>
            <a:endParaRPr/>
          </a:p>
        </p:txBody>
      </p:sp>
      <p:grpSp>
        <p:nvGrpSpPr>
          <p:cNvPr id="50" name="Group 49">
            <a:extLst>
              <a:ext uri="{FF2B5EF4-FFF2-40B4-BE49-F238E27FC236}">
                <a16:creationId xmlns:a16="http://schemas.microsoft.com/office/drawing/2014/main" id="{D55BA59A-DDB2-4889-A921-80737A84FFB2}"/>
              </a:ext>
            </a:extLst>
          </p:cNvPr>
          <p:cNvGrpSpPr/>
          <p:nvPr/>
        </p:nvGrpSpPr>
        <p:grpSpPr>
          <a:xfrm>
            <a:off x="4715243" y="2324100"/>
            <a:ext cx="398406" cy="398404"/>
            <a:chOff x="4523896" y="640462"/>
            <a:chExt cx="3123355" cy="3123355"/>
          </a:xfrm>
        </p:grpSpPr>
        <p:sp>
          <p:nvSpPr>
            <p:cNvPr id="51" name="Graphic 26">
              <a:extLst>
                <a:ext uri="{FF2B5EF4-FFF2-40B4-BE49-F238E27FC236}">
                  <a16:creationId xmlns:a16="http://schemas.microsoft.com/office/drawing/2014/main" id="{439D29D5-E853-47F5-BCF7-7EE2F36A9FC5}"/>
                </a:ext>
              </a:extLst>
            </p:cNvPr>
            <p:cNvSpPr/>
            <p:nvPr/>
          </p:nvSpPr>
          <p:spPr>
            <a:xfrm>
              <a:off x="4523896" y="64046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Freeform: Shape 51">
              <a:extLst>
                <a:ext uri="{FF2B5EF4-FFF2-40B4-BE49-F238E27FC236}">
                  <a16:creationId xmlns:a16="http://schemas.microsoft.com/office/drawing/2014/main" id="{C4116A8D-95FE-40F5-AAA0-F89A1A316AE8}"/>
                </a:ext>
              </a:extLst>
            </p:cNvPr>
            <p:cNvSpPr/>
            <p:nvPr/>
          </p:nvSpPr>
          <p:spPr>
            <a:xfrm>
              <a:off x="5327153" y="1138050"/>
              <a:ext cx="1485947" cy="2122369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04F4B597-A368-44E9-9D22-1F792259590F}"/>
              </a:ext>
            </a:extLst>
          </p:cNvPr>
          <p:cNvGrpSpPr/>
          <p:nvPr/>
        </p:nvGrpSpPr>
        <p:grpSpPr>
          <a:xfrm>
            <a:off x="5629276" y="2445543"/>
            <a:ext cx="155885" cy="155885"/>
            <a:chOff x="4523896" y="640462"/>
            <a:chExt cx="3123355" cy="3123355"/>
          </a:xfrm>
        </p:grpSpPr>
        <p:sp>
          <p:nvSpPr>
            <p:cNvPr id="57" name="Graphic 26">
              <a:extLst>
                <a:ext uri="{FF2B5EF4-FFF2-40B4-BE49-F238E27FC236}">
                  <a16:creationId xmlns:a16="http://schemas.microsoft.com/office/drawing/2014/main" id="{00E08EBE-D730-44AE-BD2D-2E7BBF44696B}"/>
                </a:ext>
              </a:extLst>
            </p:cNvPr>
            <p:cNvSpPr/>
            <p:nvPr/>
          </p:nvSpPr>
          <p:spPr>
            <a:xfrm>
              <a:off x="4523896" y="64046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939941BA-1469-4890-B80D-B15EB4F3B103}"/>
                </a:ext>
              </a:extLst>
            </p:cNvPr>
            <p:cNvSpPr/>
            <p:nvPr/>
          </p:nvSpPr>
          <p:spPr>
            <a:xfrm>
              <a:off x="5327153" y="1138050"/>
              <a:ext cx="1485947" cy="2122369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7" name="Google Shape;8917;p87">
            <a:extLst>
              <a:ext uri="{FF2B5EF4-FFF2-40B4-BE49-F238E27FC236}">
                <a16:creationId xmlns:a16="http://schemas.microsoft.com/office/drawing/2014/main" id="{D86E185B-94DF-41C6-B9D2-C5090AD1954D}"/>
              </a:ext>
            </a:extLst>
          </p:cNvPr>
          <p:cNvGrpSpPr/>
          <p:nvPr/>
        </p:nvGrpSpPr>
        <p:grpSpPr>
          <a:xfrm>
            <a:off x="3048432" y="2295525"/>
            <a:ext cx="492388" cy="460980"/>
            <a:chOff x="2015" y="601"/>
            <a:chExt cx="486" cy="455"/>
          </a:xfrm>
        </p:grpSpPr>
        <p:sp>
          <p:nvSpPr>
            <p:cNvPr id="68" name="Google Shape;8918;p87">
              <a:extLst>
                <a:ext uri="{FF2B5EF4-FFF2-40B4-BE49-F238E27FC236}">
                  <a16:creationId xmlns:a16="http://schemas.microsoft.com/office/drawing/2014/main" id="{AC9C3353-55EE-4DB6-867B-CA1B604E3F48}"/>
                </a:ext>
              </a:extLst>
            </p:cNvPr>
            <p:cNvSpPr/>
            <p:nvPr/>
          </p:nvSpPr>
          <p:spPr>
            <a:xfrm>
              <a:off x="2016" y="601"/>
              <a:ext cx="480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8919;p87">
              <a:extLst>
                <a:ext uri="{FF2B5EF4-FFF2-40B4-BE49-F238E27FC236}">
                  <a16:creationId xmlns:a16="http://schemas.microsoft.com/office/drawing/2014/main" id="{A6AC71A7-9CE4-44DD-B6F8-79B45B3C7A17}"/>
                </a:ext>
              </a:extLst>
            </p:cNvPr>
            <p:cNvSpPr/>
            <p:nvPr/>
          </p:nvSpPr>
          <p:spPr>
            <a:xfrm>
              <a:off x="2015" y="60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7" h="2140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9" y="2013"/>
                    <a:pt x="418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69" y="2032"/>
                  </a:cubicBezTo>
                  <a:cubicBezTo>
                    <a:pt x="1920" y="2140"/>
                    <a:pt x="2032" y="2051"/>
                    <a:pt x="2032" y="2051"/>
                  </a:cubicBezTo>
                  <a:cubicBezTo>
                    <a:pt x="2032" y="2051"/>
                    <a:pt x="2054" y="2035"/>
                    <a:pt x="2068" y="2009"/>
                  </a:cubicBezTo>
                  <a:cubicBezTo>
                    <a:pt x="2097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8920;p87">
              <a:extLst>
                <a:ext uri="{FF2B5EF4-FFF2-40B4-BE49-F238E27FC236}">
                  <a16:creationId xmlns:a16="http://schemas.microsoft.com/office/drawing/2014/main" id="{33F84131-65CE-4C8E-BADE-191C06D2DE0E}"/>
                </a:ext>
              </a:extLst>
            </p:cNvPr>
            <p:cNvSpPr/>
            <p:nvPr/>
          </p:nvSpPr>
          <p:spPr>
            <a:xfrm>
              <a:off x="2165" y="648"/>
              <a:ext cx="188" cy="229"/>
            </a:xfrm>
            <a:custGeom>
              <a:avLst/>
              <a:gdLst/>
              <a:ahLst/>
              <a:cxnLst/>
              <a:rect l="l" t="t" r="r" b="b"/>
              <a:pathLst>
                <a:path w="879" h="1080" extrusionOk="0">
                  <a:moveTo>
                    <a:pt x="0" y="311"/>
                  </a:moveTo>
                  <a:cubicBezTo>
                    <a:pt x="0" y="329"/>
                    <a:pt x="66" y="350"/>
                    <a:pt x="171" y="363"/>
                  </a:cubicBezTo>
                  <a:cubicBezTo>
                    <a:pt x="162" y="391"/>
                    <a:pt x="155" y="420"/>
                    <a:pt x="155" y="452"/>
                  </a:cubicBezTo>
                  <a:cubicBezTo>
                    <a:pt x="155" y="482"/>
                    <a:pt x="162" y="511"/>
                    <a:pt x="171" y="538"/>
                  </a:cubicBezTo>
                  <a:cubicBezTo>
                    <a:pt x="159" y="538"/>
                    <a:pt x="159" y="538"/>
                    <a:pt x="159" y="538"/>
                  </a:cubicBezTo>
                  <a:cubicBezTo>
                    <a:pt x="134" y="538"/>
                    <a:pt x="114" y="559"/>
                    <a:pt x="114" y="584"/>
                  </a:cubicBezTo>
                  <a:cubicBezTo>
                    <a:pt x="114" y="634"/>
                    <a:pt x="114" y="634"/>
                    <a:pt x="114" y="634"/>
                  </a:cubicBezTo>
                  <a:cubicBezTo>
                    <a:pt x="77" y="639"/>
                    <a:pt x="50" y="673"/>
                    <a:pt x="50" y="716"/>
                  </a:cubicBezTo>
                  <a:cubicBezTo>
                    <a:pt x="50" y="998"/>
                    <a:pt x="50" y="998"/>
                    <a:pt x="50" y="998"/>
                  </a:cubicBezTo>
                  <a:cubicBezTo>
                    <a:pt x="50" y="1043"/>
                    <a:pt x="82" y="1080"/>
                    <a:pt x="123" y="1080"/>
                  </a:cubicBezTo>
                  <a:cubicBezTo>
                    <a:pt x="423" y="1080"/>
                    <a:pt x="423" y="1080"/>
                    <a:pt x="423" y="1080"/>
                  </a:cubicBezTo>
                  <a:cubicBezTo>
                    <a:pt x="423" y="716"/>
                    <a:pt x="423" y="716"/>
                    <a:pt x="423" y="716"/>
                  </a:cubicBezTo>
                  <a:cubicBezTo>
                    <a:pt x="455" y="716"/>
                    <a:pt x="455" y="716"/>
                    <a:pt x="455" y="716"/>
                  </a:cubicBezTo>
                  <a:cubicBezTo>
                    <a:pt x="455" y="1080"/>
                    <a:pt x="455" y="1080"/>
                    <a:pt x="455" y="1080"/>
                  </a:cubicBezTo>
                  <a:cubicBezTo>
                    <a:pt x="754" y="1080"/>
                    <a:pt x="754" y="1080"/>
                    <a:pt x="754" y="1080"/>
                  </a:cubicBezTo>
                  <a:cubicBezTo>
                    <a:pt x="795" y="1080"/>
                    <a:pt x="829" y="1043"/>
                    <a:pt x="829" y="998"/>
                  </a:cubicBezTo>
                  <a:cubicBezTo>
                    <a:pt x="829" y="716"/>
                    <a:pt x="829" y="716"/>
                    <a:pt x="829" y="716"/>
                  </a:cubicBezTo>
                  <a:cubicBezTo>
                    <a:pt x="829" y="673"/>
                    <a:pt x="800" y="639"/>
                    <a:pt x="763" y="634"/>
                  </a:cubicBezTo>
                  <a:cubicBezTo>
                    <a:pt x="763" y="584"/>
                    <a:pt x="763" y="584"/>
                    <a:pt x="763" y="584"/>
                  </a:cubicBezTo>
                  <a:cubicBezTo>
                    <a:pt x="763" y="559"/>
                    <a:pt x="743" y="538"/>
                    <a:pt x="718" y="538"/>
                  </a:cubicBezTo>
                  <a:cubicBezTo>
                    <a:pt x="707" y="538"/>
                    <a:pt x="707" y="538"/>
                    <a:pt x="707" y="538"/>
                  </a:cubicBezTo>
                  <a:cubicBezTo>
                    <a:pt x="718" y="511"/>
                    <a:pt x="723" y="482"/>
                    <a:pt x="723" y="452"/>
                  </a:cubicBezTo>
                  <a:cubicBezTo>
                    <a:pt x="723" y="420"/>
                    <a:pt x="718" y="391"/>
                    <a:pt x="707" y="363"/>
                  </a:cubicBezTo>
                  <a:cubicBezTo>
                    <a:pt x="811" y="350"/>
                    <a:pt x="879" y="329"/>
                    <a:pt x="879" y="311"/>
                  </a:cubicBezTo>
                  <a:cubicBezTo>
                    <a:pt x="877" y="282"/>
                    <a:pt x="798" y="250"/>
                    <a:pt x="677" y="236"/>
                  </a:cubicBezTo>
                  <a:cubicBezTo>
                    <a:pt x="614" y="18"/>
                    <a:pt x="614" y="18"/>
                    <a:pt x="614" y="18"/>
                  </a:cubicBezTo>
                  <a:cubicBezTo>
                    <a:pt x="609" y="9"/>
                    <a:pt x="602" y="0"/>
                    <a:pt x="589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75" y="0"/>
                    <a:pt x="268" y="9"/>
                    <a:pt x="266" y="18"/>
                  </a:cubicBezTo>
                  <a:cubicBezTo>
                    <a:pt x="200" y="236"/>
                    <a:pt x="200" y="236"/>
                    <a:pt x="200" y="236"/>
                  </a:cubicBezTo>
                  <a:cubicBezTo>
                    <a:pt x="80" y="250"/>
                    <a:pt x="0" y="282"/>
                    <a:pt x="0" y="311"/>
                  </a:cubicBezTo>
                  <a:moveTo>
                    <a:pt x="227" y="409"/>
                  </a:moveTo>
                  <a:cubicBezTo>
                    <a:pt x="227" y="393"/>
                    <a:pt x="230" y="382"/>
                    <a:pt x="237" y="370"/>
                  </a:cubicBezTo>
                  <a:cubicBezTo>
                    <a:pt x="296" y="377"/>
                    <a:pt x="364" y="379"/>
                    <a:pt x="434" y="379"/>
                  </a:cubicBezTo>
                  <a:cubicBezTo>
                    <a:pt x="436" y="379"/>
                    <a:pt x="436" y="379"/>
                    <a:pt x="436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5" y="379"/>
                    <a:pt x="445" y="379"/>
                    <a:pt x="445" y="379"/>
                  </a:cubicBezTo>
                  <a:cubicBezTo>
                    <a:pt x="516" y="379"/>
                    <a:pt x="582" y="377"/>
                    <a:pt x="641" y="370"/>
                  </a:cubicBezTo>
                  <a:cubicBezTo>
                    <a:pt x="648" y="382"/>
                    <a:pt x="652" y="393"/>
                    <a:pt x="652" y="409"/>
                  </a:cubicBezTo>
                  <a:cubicBezTo>
                    <a:pt x="652" y="491"/>
                    <a:pt x="652" y="491"/>
                    <a:pt x="652" y="491"/>
                  </a:cubicBezTo>
                  <a:cubicBezTo>
                    <a:pt x="652" y="511"/>
                    <a:pt x="643" y="529"/>
                    <a:pt x="629" y="538"/>
                  </a:cubicBezTo>
                  <a:cubicBezTo>
                    <a:pt x="595" y="538"/>
                    <a:pt x="595" y="538"/>
                    <a:pt x="595" y="538"/>
                  </a:cubicBezTo>
                  <a:cubicBezTo>
                    <a:pt x="570" y="538"/>
                    <a:pt x="550" y="559"/>
                    <a:pt x="550" y="584"/>
                  </a:cubicBezTo>
                  <a:cubicBezTo>
                    <a:pt x="550" y="675"/>
                    <a:pt x="550" y="675"/>
                    <a:pt x="550" y="675"/>
                  </a:cubicBezTo>
                  <a:cubicBezTo>
                    <a:pt x="486" y="711"/>
                    <a:pt x="391" y="711"/>
                    <a:pt x="327" y="675"/>
                  </a:cubicBezTo>
                  <a:cubicBezTo>
                    <a:pt x="327" y="584"/>
                    <a:pt x="327" y="584"/>
                    <a:pt x="327" y="584"/>
                  </a:cubicBezTo>
                  <a:cubicBezTo>
                    <a:pt x="327" y="559"/>
                    <a:pt x="307" y="538"/>
                    <a:pt x="282" y="538"/>
                  </a:cubicBezTo>
                  <a:cubicBezTo>
                    <a:pt x="248" y="538"/>
                    <a:pt x="248" y="538"/>
                    <a:pt x="248" y="538"/>
                  </a:cubicBezTo>
                  <a:cubicBezTo>
                    <a:pt x="237" y="529"/>
                    <a:pt x="227" y="511"/>
                    <a:pt x="227" y="491"/>
                  </a:cubicBezTo>
                  <a:lnTo>
                    <a:pt x="227" y="4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8921;p87">
              <a:extLst>
                <a:ext uri="{FF2B5EF4-FFF2-40B4-BE49-F238E27FC236}">
                  <a16:creationId xmlns:a16="http://schemas.microsoft.com/office/drawing/2014/main" id="{9C57E90F-3452-427F-824E-C19E368D3999}"/>
                </a:ext>
              </a:extLst>
            </p:cNvPr>
            <p:cNvSpPr/>
            <p:nvPr/>
          </p:nvSpPr>
          <p:spPr>
            <a:xfrm>
              <a:off x="2265" y="734"/>
              <a:ext cx="27" cy="24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30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3" y="0"/>
                    <a:pt x="125" y="2"/>
                    <a:pt x="125" y="6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91"/>
                    <a:pt x="109" y="109"/>
                    <a:pt x="86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6"/>
                    <a:pt x="2" y="0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8922;p87">
              <a:extLst>
                <a:ext uri="{FF2B5EF4-FFF2-40B4-BE49-F238E27FC236}">
                  <a16:creationId xmlns:a16="http://schemas.microsoft.com/office/drawing/2014/main" id="{C7EBA183-DE7D-4640-83ED-B18271DA6576}"/>
                </a:ext>
              </a:extLst>
            </p:cNvPr>
            <p:cNvSpPr/>
            <p:nvPr/>
          </p:nvSpPr>
          <p:spPr>
            <a:xfrm>
              <a:off x="2222" y="734"/>
              <a:ext cx="29" cy="24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7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32" y="0"/>
                    <a:pt x="128" y="6"/>
                    <a:pt x="128" y="31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5" y="91"/>
                    <a:pt x="109" y="109"/>
                    <a:pt x="8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" name="Google Shape;8917;p87">
            <a:extLst>
              <a:ext uri="{FF2B5EF4-FFF2-40B4-BE49-F238E27FC236}">
                <a16:creationId xmlns:a16="http://schemas.microsoft.com/office/drawing/2014/main" id="{585634CD-9855-433D-A82B-D66E3ED0FD6B}"/>
              </a:ext>
            </a:extLst>
          </p:cNvPr>
          <p:cNvGrpSpPr/>
          <p:nvPr/>
        </p:nvGrpSpPr>
        <p:grpSpPr>
          <a:xfrm>
            <a:off x="3048432" y="3895726"/>
            <a:ext cx="492388" cy="460980"/>
            <a:chOff x="2015" y="601"/>
            <a:chExt cx="486" cy="455"/>
          </a:xfrm>
        </p:grpSpPr>
        <p:sp>
          <p:nvSpPr>
            <p:cNvPr id="74" name="Google Shape;8918;p87">
              <a:extLst>
                <a:ext uri="{FF2B5EF4-FFF2-40B4-BE49-F238E27FC236}">
                  <a16:creationId xmlns:a16="http://schemas.microsoft.com/office/drawing/2014/main" id="{7B96E4A7-7521-401A-981E-775609A6A757}"/>
                </a:ext>
              </a:extLst>
            </p:cNvPr>
            <p:cNvSpPr/>
            <p:nvPr/>
          </p:nvSpPr>
          <p:spPr>
            <a:xfrm>
              <a:off x="2016" y="601"/>
              <a:ext cx="480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8919;p87">
              <a:extLst>
                <a:ext uri="{FF2B5EF4-FFF2-40B4-BE49-F238E27FC236}">
                  <a16:creationId xmlns:a16="http://schemas.microsoft.com/office/drawing/2014/main" id="{AC196812-14E1-4EDB-8C9D-B15392E99298}"/>
                </a:ext>
              </a:extLst>
            </p:cNvPr>
            <p:cNvSpPr/>
            <p:nvPr/>
          </p:nvSpPr>
          <p:spPr>
            <a:xfrm>
              <a:off x="2015" y="60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7" h="2140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9" y="2013"/>
                    <a:pt x="418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69" y="2032"/>
                  </a:cubicBezTo>
                  <a:cubicBezTo>
                    <a:pt x="1920" y="2140"/>
                    <a:pt x="2032" y="2051"/>
                    <a:pt x="2032" y="2051"/>
                  </a:cubicBezTo>
                  <a:cubicBezTo>
                    <a:pt x="2032" y="2051"/>
                    <a:pt x="2054" y="2035"/>
                    <a:pt x="2068" y="2009"/>
                  </a:cubicBezTo>
                  <a:cubicBezTo>
                    <a:pt x="2097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8920;p87">
              <a:extLst>
                <a:ext uri="{FF2B5EF4-FFF2-40B4-BE49-F238E27FC236}">
                  <a16:creationId xmlns:a16="http://schemas.microsoft.com/office/drawing/2014/main" id="{585E3C9C-3AB1-4219-A3B3-6CCDC350A723}"/>
                </a:ext>
              </a:extLst>
            </p:cNvPr>
            <p:cNvSpPr/>
            <p:nvPr/>
          </p:nvSpPr>
          <p:spPr>
            <a:xfrm>
              <a:off x="2165" y="648"/>
              <a:ext cx="188" cy="229"/>
            </a:xfrm>
            <a:custGeom>
              <a:avLst/>
              <a:gdLst/>
              <a:ahLst/>
              <a:cxnLst/>
              <a:rect l="l" t="t" r="r" b="b"/>
              <a:pathLst>
                <a:path w="879" h="1080" extrusionOk="0">
                  <a:moveTo>
                    <a:pt x="0" y="311"/>
                  </a:moveTo>
                  <a:cubicBezTo>
                    <a:pt x="0" y="329"/>
                    <a:pt x="66" y="350"/>
                    <a:pt x="171" y="363"/>
                  </a:cubicBezTo>
                  <a:cubicBezTo>
                    <a:pt x="162" y="391"/>
                    <a:pt x="155" y="420"/>
                    <a:pt x="155" y="452"/>
                  </a:cubicBezTo>
                  <a:cubicBezTo>
                    <a:pt x="155" y="482"/>
                    <a:pt x="162" y="511"/>
                    <a:pt x="171" y="538"/>
                  </a:cubicBezTo>
                  <a:cubicBezTo>
                    <a:pt x="159" y="538"/>
                    <a:pt x="159" y="538"/>
                    <a:pt x="159" y="538"/>
                  </a:cubicBezTo>
                  <a:cubicBezTo>
                    <a:pt x="134" y="538"/>
                    <a:pt x="114" y="559"/>
                    <a:pt x="114" y="584"/>
                  </a:cubicBezTo>
                  <a:cubicBezTo>
                    <a:pt x="114" y="634"/>
                    <a:pt x="114" y="634"/>
                    <a:pt x="114" y="634"/>
                  </a:cubicBezTo>
                  <a:cubicBezTo>
                    <a:pt x="77" y="639"/>
                    <a:pt x="50" y="673"/>
                    <a:pt x="50" y="716"/>
                  </a:cubicBezTo>
                  <a:cubicBezTo>
                    <a:pt x="50" y="998"/>
                    <a:pt x="50" y="998"/>
                    <a:pt x="50" y="998"/>
                  </a:cubicBezTo>
                  <a:cubicBezTo>
                    <a:pt x="50" y="1043"/>
                    <a:pt x="82" y="1080"/>
                    <a:pt x="123" y="1080"/>
                  </a:cubicBezTo>
                  <a:cubicBezTo>
                    <a:pt x="423" y="1080"/>
                    <a:pt x="423" y="1080"/>
                    <a:pt x="423" y="1080"/>
                  </a:cubicBezTo>
                  <a:cubicBezTo>
                    <a:pt x="423" y="716"/>
                    <a:pt x="423" y="716"/>
                    <a:pt x="423" y="716"/>
                  </a:cubicBezTo>
                  <a:cubicBezTo>
                    <a:pt x="455" y="716"/>
                    <a:pt x="455" y="716"/>
                    <a:pt x="455" y="716"/>
                  </a:cubicBezTo>
                  <a:cubicBezTo>
                    <a:pt x="455" y="1080"/>
                    <a:pt x="455" y="1080"/>
                    <a:pt x="455" y="1080"/>
                  </a:cubicBezTo>
                  <a:cubicBezTo>
                    <a:pt x="754" y="1080"/>
                    <a:pt x="754" y="1080"/>
                    <a:pt x="754" y="1080"/>
                  </a:cubicBezTo>
                  <a:cubicBezTo>
                    <a:pt x="795" y="1080"/>
                    <a:pt x="829" y="1043"/>
                    <a:pt x="829" y="998"/>
                  </a:cubicBezTo>
                  <a:cubicBezTo>
                    <a:pt x="829" y="716"/>
                    <a:pt x="829" y="716"/>
                    <a:pt x="829" y="716"/>
                  </a:cubicBezTo>
                  <a:cubicBezTo>
                    <a:pt x="829" y="673"/>
                    <a:pt x="800" y="639"/>
                    <a:pt x="763" y="634"/>
                  </a:cubicBezTo>
                  <a:cubicBezTo>
                    <a:pt x="763" y="584"/>
                    <a:pt x="763" y="584"/>
                    <a:pt x="763" y="584"/>
                  </a:cubicBezTo>
                  <a:cubicBezTo>
                    <a:pt x="763" y="559"/>
                    <a:pt x="743" y="538"/>
                    <a:pt x="718" y="538"/>
                  </a:cubicBezTo>
                  <a:cubicBezTo>
                    <a:pt x="707" y="538"/>
                    <a:pt x="707" y="538"/>
                    <a:pt x="707" y="538"/>
                  </a:cubicBezTo>
                  <a:cubicBezTo>
                    <a:pt x="718" y="511"/>
                    <a:pt x="723" y="482"/>
                    <a:pt x="723" y="452"/>
                  </a:cubicBezTo>
                  <a:cubicBezTo>
                    <a:pt x="723" y="420"/>
                    <a:pt x="718" y="391"/>
                    <a:pt x="707" y="363"/>
                  </a:cubicBezTo>
                  <a:cubicBezTo>
                    <a:pt x="811" y="350"/>
                    <a:pt x="879" y="329"/>
                    <a:pt x="879" y="311"/>
                  </a:cubicBezTo>
                  <a:cubicBezTo>
                    <a:pt x="877" y="282"/>
                    <a:pt x="798" y="250"/>
                    <a:pt x="677" y="236"/>
                  </a:cubicBezTo>
                  <a:cubicBezTo>
                    <a:pt x="614" y="18"/>
                    <a:pt x="614" y="18"/>
                    <a:pt x="614" y="18"/>
                  </a:cubicBezTo>
                  <a:cubicBezTo>
                    <a:pt x="609" y="9"/>
                    <a:pt x="602" y="0"/>
                    <a:pt x="589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75" y="0"/>
                    <a:pt x="268" y="9"/>
                    <a:pt x="266" y="18"/>
                  </a:cubicBezTo>
                  <a:cubicBezTo>
                    <a:pt x="200" y="236"/>
                    <a:pt x="200" y="236"/>
                    <a:pt x="200" y="236"/>
                  </a:cubicBezTo>
                  <a:cubicBezTo>
                    <a:pt x="80" y="250"/>
                    <a:pt x="0" y="282"/>
                    <a:pt x="0" y="311"/>
                  </a:cubicBezTo>
                  <a:moveTo>
                    <a:pt x="227" y="409"/>
                  </a:moveTo>
                  <a:cubicBezTo>
                    <a:pt x="227" y="393"/>
                    <a:pt x="230" y="382"/>
                    <a:pt x="237" y="370"/>
                  </a:cubicBezTo>
                  <a:cubicBezTo>
                    <a:pt x="296" y="377"/>
                    <a:pt x="364" y="379"/>
                    <a:pt x="434" y="379"/>
                  </a:cubicBezTo>
                  <a:cubicBezTo>
                    <a:pt x="436" y="379"/>
                    <a:pt x="436" y="379"/>
                    <a:pt x="436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5" y="379"/>
                    <a:pt x="445" y="379"/>
                    <a:pt x="445" y="379"/>
                  </a:cubicBezTo>
                  <a:cubicBezTo>
                    <a:pt x="516" y="379"/>
                    <a:pt x="582" y="377"/>
                    <a:pt x="641" y="370"/>
                  </a:cubicBezTo>
                  <a:cubicBezTo>
                    <a:pt x="648" y="382"/>
                    <a:pt x="652" y="393"/>
                    <a:pt x="652" y="409"/>
                  </a:cubicBezTo>
                  <a:cubicBezTo>
                    <a:pt x="652" y="491"/>
                    <a:pt x="652" y="491"/>
                    <a:pt x="652" y="491"/>
                  </a:cubicBezTo>
                  <a:cubicBezTo>
                    <a:pt x="652" y="511"/>
                    <a:pt x="643" y="529"/>
                    <a:pt x="629" y="538"/>
                  </a:cubicBezTo>
                  <a:cubicBezTo>
                    <a:pt x="595" y="538"/>
                    <a:pt x="595" y="538"/>
                    <a:pt x="595" y="538"/>
                  </a:cubicBezTo>
                  <a:cubicBezTo>
                    <a:pt x="570" y="538"/>
                    <a:pt x="550" y="559"/>
                    <a:pt x="550" y="584"/>
                  </a:cubicBezTo>
                  <a:cubicBezTo>
                    <a:pt x="550" y="675"/>
                    <a:pt x="550" y="675"/>
                    <a:pt x="550" y="675"/>
                  </a:cubicBezTo>
                  <a:cubicBezTo>
                    <a:pt x="486" y="711"/>
                    <a:pt x="391" y="711"/>
                    <a:pt x="327" y="675"/>
                  </a:cubicBezTo>
                  <a:cubicBezTo>
                    <a:pt x="327" y="584"/>
                    <a:pt x="327" y="584"/>
                    <a:pt x="327" y="584"/>
                  </a:cubicBezTo>
                  <a:cubicBezTo>
                    <a:pt x="327" y="559"/>
                    <a:pt x="307" y="538"/>
                    <a:pt x="282" y="538"/>
                  </a:cubicBezTo>
                  <a:cubicBezTo>
                    <a:pt x="248" y="538"/>
                    <a:pt x="248" y="538"/>
                    <a:pt x="248" y="538"/>
                  </a:cubicBezTo>
                  <a:cubicBezTo>
                    <a:pt x="237" y="529"/>
                    <a:pt x="227" y="511"/>
                    <a:pt x="227" y="491"/>
                  </a:cubicBezTo>
                  <a:lnTo>
                    <a:pt x="227" y="4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8921;p87">
              <a:extLst>
                <a:ext uri="{FF2B5EF4-FFF2-40B4-BE49-F238E27FC236}">
                  <a16:creationId xmlns:a16="http://schemas.microsoft.com/office/drawing/2014/main" id="{5A24BEC4-A5B2-41C4-AD6F-5A8A05B3846E}"/>
                </a:ext>
              </a:extLst>
            </p:cNvPr>
            <p:cNvSpPr/>
            <p:nvPr/>
          </p:nvSpPr>
          <p:spPr>
            <a:xfrm>
              <a:off x="2265" y="734"/>
              <a:ext cx="27" cy="24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30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3" y="0"/>
                    <a:pt x="125" y="2"/>
                    <a:pt x="125" y="6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91"/>
                    <a:pt x="109" y="109"/>
                    <a:pt x="86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6"/>
                    <a:pt x="2" y="0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8922;p87">
              <a:extLst>
                <a:ext uri="{FF2B5EF4-FFF2-40B4-BE49-F238E27FC236}">
                  <a16:creationId xmlns:a16="http://schemas.microsoft.com/office/drawing/2014/main" id="{D1A51A70-17D1-43F2-BA5B-E6F7C3F55304}"/>
                </a:ext>
              </a:extLst>
            </p:cNvPr>
            <p:cNvSpPr/>
            <p:nvPr/>
          </p:nvSpPr>
          <p:spPr>
            <a:xfrm>
              <a:off x="2222" y="734"/>
              <a:ext cx="29" cy="24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7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32" y="0"/>
                    <a:pt x="128" y="6"/>
                    <a:pt x="128" y="31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5" y="91"/>
                    <a:pt x="109" y="109"/>
                    <a:pt x="8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9" name="Google Shape;8917;p87">
            <a:extLst>
              <a:ext uri="{FF2B5EF4-FFF2-40B4-BE49-F238E27FC236}">
                <a16:creationId xmlns:a16="http://schemas.microsoft.com/office/drawing/2014/main" id="{54CC8D00-38BD-422C-9D0E-D29DCF3B432A}"/>
              </a:ext>
            </a:extLst>
          </p:cNvPr>
          <p:cNvGrpSpPr/>
          <p:nvPr/>
        </p:nvGrpSpPr>
        <p:grpSpPr>
          <a:xfrm>
            <a:off x="3048432" y="5514975"/>
            <a:ext cx="492388" cy="460980"/>
            <a:chOff x="2015" y="601"/>
            <a:chExt cx="486" cy="455"/>
          </a:xfrm>
        </p:grpSpPr>
        <p:sp>
          <p:nvSpPr>
            <p:cNvPr id="80" name="Google Shape;8918;p87">
              <a:extLst>
                <a:ext uri="{FF2B5EF4-FFF2-40B4-BE49-F238E27FC236}">
                  <a16:creationId xmlns:a16="http://schemas.microsoft.com/office/drawing/2014/main" id="{C7311B09-F499-4025-AF97-35DF6EE9121B}"/>
                </a:ext>
              </a:extLst>
            </p:cNvPr>
            <p:cNvSpPr/>
            <p:nvPr/>
          </p:nvSpPr>
          <p:spPr>
            <a:xfrm>
              <a:off x="2016" y="601"/>
              <a:ext cx="480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919;p87">
              <a:extLst>
                <a:ext uri="{FF2B5EF4-FFF2-40B4-BE49-F238E27FC236}">
                  <a16:creationId xmlns:a16="http://schemas.microsoft.com/office/drawing/2014/main" id="{5B6742E9-A473-4442-A0EB-BEC058233FDD}"/>
                </a:ext>
              </a:extLst>
            </p:cNvPr>
            <p:cNvSpPr/>
            <p:nvPr/>
          </p:nvSpPr>
          <p:spPr>
            <a:xfrm>
              <a:off x="2015" y="60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7" h="2140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9" y="2013"/>
                    <a:pt x="418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69" y="2032"/>
                  </a:cubicBezTo>
                  <a:cubicBezTo>
                    <a:pt x="1920" y="2140"/>
                    <a:pt x="2032" y="2051"/>
                    <a:pt x="2032" y="2051"/>
                  </a:cubicBezTo>
                  <a:cubicBezTo>
                    <a:pt x="2032" y="2051"/>
                    <a:pt x="2054" y="2035"/>
                    <a:pt x="2068" y="2009"/>
                  </a:cubicBezTo>
                  <a:cubicBezTo>
                    <a:pt x="2097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920;p87">
              <a:extLst>
                <a:ext uri="{FF2B5EF4-FFF2-40B4-BE49-F238E27FC236}">
                  <a16:creationId xmlns:a16="http://schemas.microsoft.com/office/drawing/2014/main" id="{6D6E0272-B8E1-43BA-9FEC-5298553FF7C4}"/>
                </a:ext>
              </a:extLst>
            </p:cNvPr>
            <p:cNvSpPr/>
            <p:nvPr/>
          </p:nvSpPr>
          <p:spPr>
            <a:xfrm>
              <a:off x="2165" y="648"/>
              <a:ext cx="188" cy="229"/>
            </a:xfrm>
            <a:custGeom>
              <a:avLst/>
              <a:gdLst/>
              <a:ahLst/>
              <a:cxnLst/>
              <a:rect l="l" t="t" r="r" b="b"/>
              <a:pathLst>
                <a:path w="879" h="1080" extrusionOk="0">
                  <a:moveTo>
                    <a:pt x="0" y="311"/>
                  </a:moveTo>
                  <a:cubicBezTo>
                    <a:pt x="0" y="329"/>
                    <a:pt x="66" y="350"/>
                    <a:pt x="171" y="363"/>
                  </a:cubicBezTo>
                  <a:cubicBezTo>
                    <a:pt x="162" y="391"/>
                    <a:pt x="155" y="420"/>
                    <a:pt x="155" y="452"/>
                  </a:cubicBezTo>
                  <a:cubicBezTo>
                    <a:pt x="155" y="482"/>
                    <a:pt x="162" y="511"/>
                    <a:pt x="171" y="538"/>
                  </a:cubicBezTo>
                  <a:cubicBezTo>
                    <a:pt x="159" y="538"/>
                    <a:pt x="159" y="538"/>
                    <a:pt x="159" y="538"/>
                  </a:cubicBezTo>
                  <a:cubicBezTo>
                    <a:pt x="134" y="538"/>
                    <a:pt x="114" y="559"/>
                    <a:pt x="114" y="584"/>
                  </a:cubicBezTo>
                  <a:cubicBezTo>
                    <a:pt x="114" y="634"/>
                    <a:pt x="114" y="634"/>
                    <a:pt x="114" y="634"/>
                  </a:cubicBezTo>
                  <a:cubicBezTo>
                    <a:pt x="77" y="639"/>
                    <a:pt x="50" y="673"/>
                    <a:pt x="50" y="716"/>
                  </a:cubicBezTo>
                  <a:cubicBezTo>
                    <a:pt x="50" y="998"/>
                    <a:pt x="50" y="998"/>
                    <a:pt x="50" y="998"/>
                  </a:cubicBezTo>
                  <a:cubicBezTo>
                    <a:pt x="50" y="1043"/>
                    <a:pt x="82" y="1080"/>
                    <a:pt x="123" y="1080"/>
                  </a:cubicBezTo>
                  <a:cubicBezTo>
                    <a:pt x="423" y="1080"/>
                    <a:pt x="423" y="1080"/>
                    <a:pt x="423" y="1080"/>
                  </a:cubicBezTo>
                  <a:cubicBezTo>
                    <a:pt x="423" y="716"/>
                    <a:pt x="423" y="716"/>
                    <a:pt x="423" y="716"/>
                  </a:cubicBezTo>
                  <a:cubicBezTo>
                    <a:pt x="455" y="716"/>
                    <a:pt x="455" y="716"/>
                    <a:pt x="455" y="716"/>
                  </a:cubicBezTo>
                  <a:cubicBezTo>
                    <a:pt x="455" y="1080"/>
                    <a:pt x="455" y="1080"/>
                    <a:pt x="455" y="1080"/>
                  </a:cubicBezTo>
                  <a:cubicBezTo>
                    <a:pt x="754" y="1080"/>
                    <a:pt x="754" y="1080"/>
                    <a:pt x="754" y="1080"/>
                  </a:cubicBezTo>
                  <a:cubicBezTo>
                    <a:pt x="795" y="1080"/>
                    <a:pt x="829" y="1043"/>
                    <a:pt x="829" y="998"/>
                  </a:cubicBezTo>
                  <a:cubicBezTo>
                    <a:pt x="829" y="716"/>
                    <a:pt x="829" y="716"/>
                    <a:pt x="829" y="716"/>
                  </a:cubicBezTo>
                  <a:cubicBezTo>
                    <a:pt x="829" y="673"/>
                    <a:pt x="800" y="639"/>
                    <a:pt x="763" y="634"/>
                  </a:cubicBezTo>
                  <a:cubicBezTo>
                    <a:pt x="763" y="584"/>
                    <a:pt x="763" y="584"/>
                    <a:pt x="763" y="584"/>
                  </a:cubicBezTo>
                  <a:cubicBezTo>
                    <a:pt x="763" y="559"/>
                    <a:pt x="743" y="538"/>
                    <a:pt x="718" y="538"/>
                  </a:cubicBezTo>
                  <a:cubicBezTo>
                    <a:pt x="707" y="538"/>
                    <a:pt x="707" y="538"/>
                    <a:pt x="707" y="538"/>
                  </a:cubicBezTo>
                  <a:cubicBezTo>
                    <a:pt x="718" y="511"/>
                    <a:pt x="723" y="482"/>
                    <a:pt x="723" y="452"/>
                  </a:cubicBezTo>
                  <a:cubicBezTo>
                    <a:pt x="723" y="420"/>
                    <a:pt x="718" y="391"/>
                    <a:pt x="707" y="363"/>
                  </a:cubicBezTo>
                  <a:cubicBezTo>
                    <a:pt x="811" y="350"/>
                    <a:pt x="879" y="329"/>
                    <a:pt x="879" y="311"/>
                  </a:cubicBezTo>
                  <a:cubicBezTo>
                    <a:pt x="877" y="282"/>
                    <a:pt x="798" y="250"/>
                    <a:pt x="677" y="236"/>
                  </a:cubicBezTo>
                  <a:cubicBezTo>
                    <a:pt x="614" y="18"/>
                    <a:pt x="614" y="18"/>
                    <a:pt x="614" y="18"/>
                  </a:cubicBezTo>
                  <a:cubicBezTo>
                    <a:pt x="609" y="9"/>
                    <a:pt x="602" y="0"/>
                    <a:pt x="589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75" y="0"/>
                    <a:pt x="268" y="9"/>
                    <a:pt x="266" y="18"/>
                  </a:cubicBezTo>
                  <a:cubicBezTo>
                    <a:pt x="200" y="236"/>
                    <a:pt x="200" y="236"/>
                    <a:pt x="200" y="236"/>
                  </a:cubicBezTo>
                  <a:cubicBezTo>
                    <a:pt x="80" y="250"/>
                    <a:pt x="0" y="282"/>
                    <a:pt x="0" y="311"/>
                  </a:cubicBezTo>
                  <a:moveTo>
                    <a:pt x="227" y="409"/>
                  </a:moveTo>
                  <a:cubicBezTo>
                    <a:pt x="227" y="393"/>
                    <a:pt x="230" y="382"/>
                    <a:pt x="237" y="370"/>
                  </a:cubicBezTo>
                  <a:cubicBezTo>
                    <a:pt x="296" y="377"/>
                    <a:pt x="364" y="379"/>
                    <a:pt x="434" y="379"/>
                  </a:cubicBezTo>
                  <a:cubicBezTo>
                    <a:pt x="436" y="379"/>
                    <a:pt x="436" y="379"/>
                    <a:pt x="436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5" y="379"/>
                    <a:pt x="445" y="379"/>
                    <a:pt x="445" y="379"/>
                  </a:cubicBezTo>
                  <a:cubicBezTo>
                    <a:pt x="516" y="379"/>
                    <a:pt x="582" y="377"/>
                    <a:pt x="641" y="370"/>
                  </a:cubicBezTo>
                  <a:cubicBezTo>
                    <a:pt x="648" y="382"/>
                    <a:pt x="652" y="393"/>
                    <a:pt x="652" y="409"/>
                  </a:cubicBezTo>
                  <a:cubicBezTo>
                    <a:pt x="652" y="491"/>
                    <a:pt x="652" y="491"/>
                    <a:pt x="652" y="491"/>
                  </a:cubicBezTo>
                  <a:cubicBezTo>
                    <a:pt x="652" y="511"/>
                    <a:pt x="643" y="529"/>
                    <a:pt x="629" y="538"/>
                  </a:cubicBezTo>
                  <a:cubicBezTo>
                    <a:pt x="595" y="538"/>
                    <a:pt x="595" y="538"/>
                    <a:pt x="595" y="538"/>
                  </a:cubicBezTo>
                  <a:cubicBezTo>
                    <a:pt x="570" y="538"/>
                    <a:pt x="550" y="559"/>
                    <a:pt x="550" y="584"/>
                  </a:cubicBezTo>
                  <a:cubicBezTo>
                    <a:pt x="550" y="675"/>
                    <a:pt x="550" y="675"/>
                    <a:pt x="550" y="675"/>
                  </a:cubicBezTo>
                  <a:cubicBezTo>
                    <a:pt x="486" y="711"/>
                    <a:pt x="391" y="711"/>
                    <a:pt x="327" y="675"/>
                  </a:cubicBezTo>
                  <a:cubicBezTo>
                    <a:pt x="327" y="584"/>
                    <a:pt x="327" y="584"/>
                    <a:pt x="327" y="584"/>
                  </a:cubicBezTo>
                  <a:cubicBezTo>
                    <a:pt x="327" y="559"/>
                    <a:pt x="307" y="538"/>
                    <a:pt x="282" y="538"/>
                  </a:cubicBezTo>
                  <a:cubicBezTo>
                    <a:pt x="248" y="538"/>
                    <a:pt x="248" y="538"/>
                    <a:pt x="248" y="538"/>
                  </a:cubicBezTo>
                  <a:cubicBezTo>
                    <a:pt x="237" y="529"/>
                    <a:pt x="227" y="511"/>
                    <a:pt x="227" y="491"/>
                  </a:cubicBezTo>
                  <a:lnTo>
                    <a:pt x="227" y="4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921;p87">
              <a:extLst>
                <a:ext uri="{FF2B5EF4-FFF2-40B4-BE49-F238E27FC236}">
                  <a16:creationId xmlns:a16="http://schemas.microsoft.com/office/drawing/2014/main" id="{DEAEE89B-B2F9-4411-9D37-D3D98B6CDD55}"/>
                </a:ext>
              </a:extLst>
            </p:cNvPr>
            <p:cNvSpPr/>
            <p:nvPr/>
          </p:nvSpPr>
          <p:spPr>
            <a:xfrm>
              <a:off x="2265" y="734"/>
              <a:ext cx="27" cy="24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30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3" y="0"/>
                    <a:pt x="125" y="2"/>
                    <a:pt x="125" y="6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91"/>
                    <a:pt x="109" y="109"/>
                    <a:pt x="86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6"/>
                    <a:pt x="2" y="0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8922;p87">
              <a:extLst>
                <a:ext uri="{FF2B5EF4-FFF2-40B4-BE49-F238E27FC236}">
                  <a16:creationId xmlns:a16="http://schemas.microsoft.com/office/drawing/2014/main" id="{C2628C7F-EA78-4DDE-806D-2E126E7C8568}"/>
                </a:ext>
              </a:extLst>
            </p:cNvPr>
            <p:cNvSpPr/>
            <p:nvPr/>
          </p:nvSpPr>
          <p:spPr>
            <a:xfrm>
              <a:off x="2222" y="734"/>
              <a:ext cx="29" cy="24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7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32" y="0"/>
                    <a:pt x="128" y="6"/>
                    <a:pt x="128" y="31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5" y="91"/>
                    <a:pt x="109" y="109"/>
                    <a:pt x="8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D7047270-A968-4CC1-97FE-A72AF5A86A8F}"/>
              </a:ext>
            </a:extLst>
          </p:cNvPr>
          <p:cNvGrpSpPr/>
          <p:nvPr/>
        </p:nvGrpSpPr>
        <p:grpSpPr>
          <a:xfrm>
            <a:off x="6687627" y="2234000"/>
            <a:ext cx="572804" cy="572828"/>
            <a:chOff x="6328301" y="1260298"/>
            <a:chExt cx="1124769" cy="1124820"/>
          </a:xfrm>
        </p:grpSpPr>
        <p:grpSp>
          <p:nvGrpSpPr>
            <p:cNvPr id="85" name="Google Shape;14034;p106">
              <a:extLst>
                <a:ext uri="{FF2B5EF4-FFF2-40B4-BE49-F238E27FC236}">
                  <a16:creationId xmlns:a16="http://schemas.microsoft.com/office/drawing/2014/main" id="{8DBD59E4-2157-45CC-8A5A-BAF7A27C4D32}"/>
                </a:ext>
              </a:extLst>
            </p:cNvPr>
            <p:cNvGrpSpPr/>
            <p:nvPr/>
          </p:nvGrpSpPr>
          <p:grpSpPr>
            <a:xfrm>
              <a:off x="6328301" y="1260298"/>
              <a:ext cx="1124769" cy="1124820"/>
              <a:chOff x="3742843" y="3185653"/>
              <a:chExt cx="843577" cy="843615"/>
            </a:xfrm>
          </p:grpSpPr>
          <p:grpSp>
            <p:nvGrpSpPr>
              <p:cNvPr id="86" name="Google Shape;14035;p106">
                <a:extLst>
                  <a:ext uri="{FF2B5EF4-FFF2-40B4-BE49-F238E27FC236}">
                    <a16:creationId xmlns:a16="http://schemas.microsoft.com/office/drawing/2014/main" id="{A9F561FE-3D43-4B64-ADDE-DF0CE9453C35}"/>
                  </a:ext>
                </a:extLst>
              </p:cNvPr>
              <p:cNvGrpSpPr/>
              <p:nvPr/>
            </p:nvGrpSpPr>
            <p:grpSpPr>
              <a:xfrm>
                <a:off x="3742843" y="3185653"/>
                <a:ext cx="843577" cy="843615"/>
                <a:chOff x="4528873" y="95849"/>
                <a:chExt cx="843577" cy="843577"/>
              </a:xfrm>
            </p:grpSpPr>
            <p:sp>
              <p:nvSpPr>
                <p:cNvPr id="90" name="Google Shape;14036;p106">
                  <a:extLst>
                    <a:ext uri="{FF2B5EF4-FFF2-40B4-BE49-F238E27FC236}">
                      <a16:creationId xmlns:a16="http://schemas.microsoft.com/office/drawing/2014/main" id="{8D044F20-4114-4503-AF8C-7B507CFE5056}"/>
                    </a:ext>
                  </a:extLst>
                </p:cNvPr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" name="Google Shape;14037;p106">
                  <a:extLst>
                    <a:ext uri="{FF2B5EF4-FFF2-40B4-BE49-F238E27FC236}">
                      <a16:creationId xmlns:a16="http://schemas.microsoft.com/office/drawing/2014/main" id="{A24207A5-9A8F-4CB5-AC8B-BC23A404FFEA}"/>
                    </a:ext>
                  </a:extLst>
                </p:cNvPr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" name="Google Shape;14038;p106">
                  <a:extLst>
                    <a:ext uri="{FF2B5EF4-FFF2-40B4-BE49-F238E27FC236}">
                      <a16:creationId xmlns:a16="http://schemas.microsoft.com/office/drawing/2014/main" id="{5FFCFDD8-4CEE-42BD-829A-E0BE589CD066}"/>
                    </a:ext>
                  </a:extLst>
                </p:cNvPr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" name="Google Shape;14039;p106">
                  <a:extLst>
                    <a:ext uri="{FF2B5EF4-FFF2-40B4-BE49-F238E27FC236}">
                      <a16:creationId xmlns:a16="http://schemas.microsoft.com/office/drawing/2014/main" id="{244203D2-A245-49F0-BFD5-35C4B6BD0BD5}"/>
                    </a:ext>
                  </a:extLst>
                </p:cNvPr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4" name="Google Shape;14040;p106">
                  <a:extLst>
                    <a:ext uri="{FF2B5EF4-FFF2-40B4-BE49-F238E27FC236}">
                      <a16:creationId xmlns:a16="http://schemas.microsoft.com/office/drawing/2014/main" id="{DAE2B2C2-20EC-4209-ABCE-0A890129551A}"/>
                    </a:ext>
                  </a:extLst>
                </p:cNvPr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5" name="Google Shape;14041;p106">
                  <a:extLst>
                    <a:ext uri="{FF2B5EF4-FFF2-40B4-BE49-F238E27FC236}">
                      <a16:creationId xmlns:a16="http://schemas.microsoft.com/office/drawing/2014/main" id="{A5E62A5C-B7FA-4AA4-83F8-2FA772698F65}"/>
                    </a:ext>
                  </a:extLst>
                </p:cNvPr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6" name="Google Shape;14042;p106">
                  <a:extLst>
                    <a:ext uri="{FF2B5EF4-FFF2-40B4-BE49-F238E27FC236}">
                      <a16:creationId xmlns:a16="http://schemas.microsoft.com/office/drawing/2014/main" id="{B2FF6FC8-285D-4B4C-955A-4F657E3090EA}"/>
                    </a:ext>
                  </a:extLst>
                </p:cNvPr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7" name="Google Shape;14043;p106">
                  <a:extLst>
                    <a:ext uri="{FF2B5EF4-FFF2-40B4-BE49-F238E27FC236}">
                      <a16:creationId xmlns:a16="http://schemas.microsoft.com/office/drawing/2014/main" id="{F894264A-5D82-4ECD-AC97-2A04E8E10C05}"/>
                    </a:ext>
                  </a:extLst>
                </p:cNvPr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8" name="Google Shape;14044;p106">
                  <a:extLst>
                    <a:ext uri="{FF2B5EF4-FFF2-40B4-BE49-F238E27FC236}">
                      <a16:creationId xmlns:a16="http://schemas.microsoft.com/office/drawing/2014/main" id="{1A6AAD63-71A3-410F-B991-1D1BD171FE86}"/>
                    </a:ext>
                  </a:extLst>
                </p:cNvPr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88" name="Google Shape;14046;p106">
                <a:extLst>
                  <a:ext uri="{FF2B5EF4-FFF2-40B4-BE49-F238E27FC236}">
                    <a16:creationId xmlns:a16="http://schemas.microsoft.com/office/drawing/2014/main" id="{AF5D5936-C209-4F41-9DAB-68570BD93644}"/>
                  </a:ext>
                </a:extLst>
              </p:cNvPr>
              <p:cNvSpPr/>
              <p:nvPr/>
            </p:nvSpPr>
            <p:spPr>
              <a:xfrm>
                <a:off x="4004611" y="3447440"/>
                <a:ext cx="320040" cy="32004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" name="Freeform: Shape 98">
              <a:extLst>
                <a:ext uri="{FF2B5EF4-FFF2-40B4-BE49-F238E27FC236}">
                  <a16:creationId xmlns:a16="http://schemas.microsoft.com/office/drawing/2014/main" id="{4BF5E662-43F3-475B-B6AC-8D4B857C4EFA}"/>
                </a:ext>
              </a:extLst>
            </p:cNvPr>
            <p:cNvSpPr/>
            <p:nvPr/>
          </p:nvSpPr>
          <p:spPr>
            <a:xfrm>
              <a:off x="6795914" y="1687347"/>
              <a:ext cx="189543" cy="270722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68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52" name="Google Shape;6852;p47"/>
          <p:cNvSpPr txBox="1"/>
          <p:nvPr/>
        </p:nvSpPr>
        <p:spPr>
          <a:xfrm>
            <a:off x="897877" y="3159412"/>
            <a:ext cx="547194" cy="2718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/>
          </a:p>
        </p:txBody>
      </p:sp>
      <p:sp>
        <p:nvSpPr>
          <p:cNvPr id="6854" name="Google Shape;6854;p47"/>
          <p:cNvSpPr txBox="1"/>
          <p:nvPr/>
        </p:nvSpPr>
        <p:spPr>
          <a:xfrm>
            <a:off x="4978266" y="5964476"/>
            <a:ext cx="259686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MS Active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 dirty="0"/>
          </a:p>
        </p:txBody>
      </p:sp>
      <p:sp>
        <p:nvSpPr>
          <p:cNvPr id="6855" name="Google Shape;6855;p47"/>
          <p:cNvSpPr txBox="1"/>
          <p:nvPr/>
        </p:nvSpPr>
        <p:spPr>
          <a:xfrm>
            <a:off x="961278" y="3977301"/>
            <a:ext cx="432811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Identity Directory</a:t>
            </a:r>
            <a:endParaRPr/>
          </a:p>
        </p:txBody>
      </p:sp>
      <p:sp>
        <p:nvSpPr>
          <p:cNvPr id="6856" name="Google Shape;6856;p47"/>
          <p:cNvSpPr txBox="1"/>
          <p:nvPr/>
        </p:nvSpPr>
        <p:spPr>
          <a:xfrm>
            <a:off x="961278" y="4747900"/>
            <a:ext cx="432811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Identity Directory</a:t>
            </a:r>
            <a:endParaRPr/>
          </a:p>
        </p:txBody>
      </p:sp>
      <p:sp>
        <p:nvSpPr>
          <p:cNvPr id="6857" name="Google Shape;6857;p47"/>
          <p:cNvSpPr/>
          <p:nvPr/>
        </p:nvSpPr>
        <p:spPr>
          <a:xfrm>
            <a:off x="912634" y="2049181"/>
            <a:ext cx="48725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CEO</a:t>
            </a:r>
            <a:endParaRPr/>
          </a:p>
        </p:txBody>
      </p:sp>
      <p:sp>
        <p:nvSpPr>
          <p:cNvPr id="6858" name="Google Shape;6858;p47"/>
          <p:cNvSpPr/>
          <p:nvPr/>
        </p:nvSpPr>
        <p:spPr>
          <a:xfrm>
            <a:off x="1747152" y="2049181"/>
            <a:ext cx="48725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Clerk</a:t>
            </a:r>
            <a:endParaRPr/>
          </a:p>
        </p:txBody>
      </p:sp>
      <p:sp>
        <p:nvSpPr>
          <p:cNvPr id="6859" name="Google Shape;6859;p47"/>
          <p:cNvSpPr/>
          <p:nvPr/>
        </p:nvSpPr>
        <p:spPr>
          <a:xfrm>
            <a:off x="2484554" y="2049181"/>
            <a:ext cx="646144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Customer</a:t>
            </a:r>
            <a:endParaRPr/>
          </a:p>
        </p:txBody>
      </p:sp>
      <p:sp>
        <p:nvSpPr>
          <p:cNvPr id="6860" name="Google Shape;6860;p47"/>
          <p:cNvSpPr/>
          <p:nvPr/>
        </p:nvSpPr>
        <p:spPr>
          <a:xfrm>
            <a:off x="4214460" y="2049181"/>
            <a:ext cx="48725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Guest</a:t>
            </a:r>
            <a:endParaRPr/>
          </a:p>
        </p:txBody>
      </p:sp>
      <p:sp>
        <p:nvSpPr>
          <p:cNvPr id="6861" name="Google Shape;6861;p47"/>
          <p:cNvSpPr/>
          <p:nvPr/>
        </p:nvSpPr>
        <p:spPr>
          <a:xfrm>
            <a:off x="4974087" y="2049181"/>
            <a:ext cx="61116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Manager</a:t>
            </a:r>
            <a:endParaRPr/>
          </a:p>
        </p:txBody>
      </p:sp>
      <p:sp>
        <p:nvSpPr>
          <p:cNvPr id="6862" name="Google Shape;6862;p47"/>
          <p:cNvSpPr/>
          <p:nvPr/>
        </p:nvSpPr>
        <p:spPr>
          <a:xfrm>
            <a:off x="7373681" y="2049181"/>
            <a:ext cx="76275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Shareholder</a:t>
            </a:r>
            <a:endParaRPr/>
          </a:p>
        </p:txBody>
      </p:sp>
      <p:sp>
        <p:nvSpPr>
          <p:cNvPr id="6863" name="Google Shape;6863;p47"/>
          <p:cNvSpPr/>
          <p:nvPr/>
        </p:nvSpPr>
        <p:spPr>
          <a:xfrm>
            <a:off x="3389378" y="2049181"/>
            <a:ext cx="48725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Expert</a:t>
            </a:r>
            <a:endParaRPr/>
          </a:p>
        </p:txBody>
      </p:sp>
      <p:sp>
        <p:nvSpPr>
          <p:cNvPr id="6864" name="Google Shape;6864;p47"/>
          <p:cNvSpPr/>
          <p:nvPr/>
        </p:nvSpPr>
        <p:spPr>
          <a:xfrm>
            <a:off x="5785819" y="2049181"/>
            <a:ext cx="646144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Remote</a:t>
            </a:r>
            <a:b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Employee</a:t>
            </a:r>
            <a:endParaRPr/>
          </a:p>
        </p:txBody>
      </p:sp>
      <p:sp>
        <p:nvSpPr>
          <p:cNvPr id="6865" name="Google Shape;6865;p47"/>
          <p:cNvSpPr/>
          <p:nvPr/>
        </p:nvSpPr>
        <p:spPr>
          <a:xfrm>
            <a:off x="6689510" y="2049181"/>
            <a:ext cx="48725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b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Partner</a:t>
            </a:r>
            <a:endParaRPr/>
          </a:p>
        </p:txBody>
      </p:sp>
      <p:sp>
        <p:nvSpPr>
          <p:cNvPr id="6866" name="Google Shape;6866;p47"/>
          <p:cNvSpPr txBox="1"/>
          <p:nvPr/>
        </p:nvSpPr>
        <p:spPr>
          <a:xfrm>
            <a:off x="5968163" y="5964476"/>
            <a:ext cx="259686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MS Active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 dirty="0"/>
          </a:p>
        </p:txBody>
      </p:sp>
      <p:sp>
        <p:nvSpPr>
          <p:cNvPr id="6871" name="Google Shape;6871;p47"/>
          <p:cNvSpPr txBox="1"/>
          <p:nvPr/>
        </p:nvSpPr>
        <p:spPr>
          <a:xfrm>
            <a:off x="1082484" y="5964476"/>
            <a:ext cx="182742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Person</a:t>
            </a:r>
            <a:endParaRPr/>
          </a:p>
        </p:txBody>
      </p:sp>
      <p:sp>
        <p:nvSpPr>
          <p:cNvPr id="6874" name="Google Shape;6874;p47"/>
          <p:cNvSpPr txBox="1"/>
          <p:nvPr/>
        </p:nvSpPr>
        <p:spPr>
          <a:xfrm>
            <a:off x="1641999" y="5964476"/>
            <a:ext cx="179536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People</a:t>
            </a:r>
            <a:endParaRPr/>
          </a:p>
        </p:txBody>
      </p:sp>
      <p:sp>
        <p:nvSpPr>
          <p:cNvPr id="6875" name="Google Shape;6875;p47"/>
          <p:cNvSpPr/>
          <p:nvPr/>
        </p:nvSpPr>
        <p:spPr>
          <a:xfrm>
            <a:off x="5863319" y="1557553"/>
            <a:ext cx="475489" cy="475488"/>
          </a:xfrm>
          <a:prstGeom prst="ellipse">
            <a:avLst/>
          </a:prstGeom>
          <a:blipFill rotWithShape="1">
            <a:blip r:embed="rId4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6" name="Google Shape;6876;p47"/>
          <p:cNvSpPr/>
          <p:nvPr/>
        </p:nvSpPr>
        <p:spPr>
          <a:xfrm>
            <a:off x="6696535" y="1557553"/>
            <a:ext cx="475489" cy="475488"/>
          </a:xfrm>
          <a:prstGeom prst="ellipse">
            <a:avLst/>
          </a:prstGeom>
          <a:blipFill rotWithShape="1">
            <a:blip r:embed="rId5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7" name="Google Shape;6877;p47"/>
          <p:cNvSpPr/>
          <p:nvPr/>
        </p:nvSpPr>
        <p:spPr>
          <a:xfrm>
            <a:off x="933996" y="1557553"/>
            <a:ext cx="475488" cy="475488"/>
          </a:xfrm>
          <a:prstGeom prst="ellipse">
            <a:avLst/>
          </a:prstGeom>
          <a:blipFill rotWithShape="1">
            <a:blip r:embed="rId6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8" name="Google Shape;6878;p47"/>
          <p:cNvSpPr/>
          <p:nvPr/>
        </p:nvSpPr>
        <p:spPr>
          <a:xfrm>
            <a:off x="1747152" y="1557553"/>
            <a:ext cx="475488" cy="475488"/>
          </a:xfrm>
          <a:prstGeom prst="ellipse">
            <a:avLst/>
          </a:prstGeom>
          <a:blipFill rotWithShape="1">
            <a:blip r:embed="rId7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79" name="Google Shape;6879;p47"/>
          <p:cNvSpPr/>
          <p:nvPr/>
        </p:nvSpPr>
        <p:spPr>
          <a:xfrm>
            <a:off x="2571105" y="1557553"/>
            <a:ext cx="475488" cy="475488"/>
          </a:xfrm>
          <a:prstGeom prst="ellipse">
            <a:avLst/>
          </a:prstGeom>
          <a:blipFill rotWithShape="1">
            <a:blip r:embed="rId8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0" name="Google Shape;6880;p47"/>
          <p:cNvSpPr/>
          <p:nvPr/>
        </p:nvSpPr>
        <p:spPr>
          <a:xfrm>
            <a:off x="3396190" y="1557553"/>
            <a:ext cx="475489" cy="475488"/>
          </a:xfrm>
          <a:prstGeom prst="ellipse">
            <a:avLst/>
          </a:prstGeom>
          <a:blipFill rotWithShape="1">
            <a:blip r:embed="rId9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1" name="Google Shape;6881;p47"/>
          <p:cNvSpPr/>
          <p:nvPr/>
        </p:nvSpPr>
        <p:spPr>
          <a:xfrm>
            <a:off x="4232074" y="1557553"/>
            <a:ext cx="475488" cy="475488"/>
          </a:xfrm>
          <a:prstGeom prst="ellipse">
            <a:avLst/>
          </a:prstGeom>
          <a:blipFill rotWithShape="1">
            <a:blip r:embed="rId10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2" name="Google Shape;6882;p47"/>
          <p:cNvSpPr/>
          <p:nvPr/>
        </p:nvSpPr>
        <p:spPr>
          <a:xfrm>
            <a:off x="5045229" y="1557553"/>
            <a:ext cx="475488" cy="475488"/>
          </a:xfrm>
          <a:prstGeom prst="ellipse">
            <a:avLst/>
          </a:prstGeom>
          <a:blipFill rotWithShape="1">
            <a:blip r:embed="rId11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3" name="Google Shape;6883;p47"/>
          <p:cNvSpPr/>
          <p:nvPr/>
        </p:nvSpPr>
        <p:spPr>
          <a:xfrm>
            <a:off x="7529751" y="1557553"/>
            <a:ext cx="475488" cy="475488"/>
          </a:xfrm>
          <a:prstGeom prst="ellipse">
            <a:avLst/>
          </a:prstGeom>
          <a:blipFill rotWithShape="1">
            <a:blip r:embed="rId12">
              <a:alphaModFix/>
            </a:blip>
            <a:stretch>
              <a:fillRect/>
            </a:stretch>
          </a:blipFill>
          <a:ln w="28575" cap="flat" cmpd="sng">
            <a:solidFill>
              <a:srgbClr val="BCBEC0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884" name="Google Shape;6884;p47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Additional Humans Icons</a:t>
            </a:r>
            <a:endParaRPr/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08149B49-E69C-41A5-97E6-2FE009903E41}"/>
              </a:ext>
            </a:extLst>
          </p:cNvPr>
          <p:cNvGrpSpPr/>
          <p:nvPr/>
        </p:nvGrpSpPr>
        <p:grpSpPr>
          <a:xfrm>
            <a:off x="876732" y="2581093"/>
            <a:ext cx="572804" cy="572828"/>
            <a:chOff x="6328301" y="1260298"/>
            <a:chExt cx="1124769" cy="1124820"/>
          </a:xfrm>
        </p:grpSpPr>
        <p:grpSp>
          <p:nvGrpSpPr>
            <p:cNvPr id="36" name="Google Shape;14034;p106">
              <a:extLst>
                <a:ext uri="{FF2B5EF4-FFF2-40B4-BE49-F238E27FC236}">
                  <a16:creationId xmlns:a16="http://schemas.microsoft.com/office/drawing/2014/main" id="{9C6C3529-E677-4FCE-B736-7B2FC3D057B8}"/>
                </a:ext>
              </a:extLst>
            </p:cNvPr>
            <p:cNvGrpSpPr/>
            <p:nvPr/>
          </p:nvGrpSpPr>
          <p:grpSpPr>
            <a:xfrm>
              <a:off x="6328301" y="1260298"/>
              <a:ext cx="1124769" cy="1124820"/>
              <a:chOff x="3742843" y="3185653"/>
              <a:chExt cx="843577" cy="843615"/>
            </a:xfrm>
          </p:grpSpPr>
          <p:grpSp>
            <p:nvGrpSpPr>
              <p:cNvPr id="38" name="Google Shape;14035;p106">
                <a:extLst>
                  <a:ext uri="{FF2B5EF4-FFF2-40B4-BE49-F238E27FC236}">
                    <a16:creationId xmlns:a16="http://schemas.microsoft.com/office/drawing/2014/main" id="{9534867B-AA5A-4C81-9A86-3DA467EB4953}"/>
                  </a:ext>
                </a:extLst>
              </p:cNvPr>
              <p:cNvGrpSpPr/>
              <p:nvPr/>
            </p:nvGrpSpPr>
            <p:grpSpPr>
              <a:xfrm>
                <a:off x="3742843" y="3185653"/>
                <a:ext cx="843577" cy="843615"/>
                <a:chOff x="4528873" y="95849"/>
                <a:chExt cx="843577" cy="843577"/>
              </a:xfrm>
            </p:grpSpPr>
            <p:sp>
              <p:nvSpPr>
                <p:cNvPr id="40" name="Google Shape;14036;p106">
                  <a:extLst>
                    <a:ext uri="{FF2B5EF4-FFF2-40B4-BE49-F238E27FC236}">
                      <a16:creationId xmlns:a16="http://schemas.microsoft.com/office/drawing/2014/main" id="{BE66508B-A2C7-4411-B8ED-FF435C5EB575}"/>
                    </a:ext>
                  </a:extLst>
                </p:cNvPr>
                <p:cNvSpPr/>
                <p:nvPr/>
              </p:nvSpPr>
              <p:spPr>
                <a:xfrm>
                  <a:off x="4528873" y="95849"/>
                  <a:ext cx="843577" cy="84357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00" h="3500" extrusionOk="0">
                      <a:moveTo>
                        <a:pt x="1197" y="0"/>
                      </a:moveTo>
                      <a:cubicBezTo>
                        <a:pt x="2302" y="0"/>
                        <a:pt x="2302" y="0"/>
                        <a:pt x="2302" y="0"/>
                      </a:cubicBezTo>
                      <a:cubicBezTo>
                        <a:pt x="2964" y="0"/>
                        <a:pt x="3500" y="537"/>
                        <a:pt x="3500" y="1198"/>
                      </a:cubicBezTo>
                      <a:cubicBezTo>
                        <a:pt x="3500" y="2303"/>
                        <a:pt x="3500" y="2303"/>
                        <a:pt x="3500" y="2303"/>
                      </a:cubicBezTo>
                      <a:cubicBezTo>
                        <a:pt x="3500" y="2964"/>
                        <a:pt x="2964" y="3500"/>
                        <a:pt x="2302" y="3500"/>
                      </a:cubicBezTo>
                      <a:cubicBezTo>
                        <a:pt x="1197" y="3500"/>
                        <a:pt x="1197" y="3500"/>
                        <a:pt x="1197" y="3500"/>
                      </a:cubicBezTo>
                      <a:cubicBezTo>
                        <a:pt x="536" y="3500"/>
                        <a:pt x="0" y="2964"/>
                        <a:pt x="0" y="2303"/>
                      </a:cubicBezTo>
                      <a:cubicBezTo>
                        <a:pt x="0" y="1198"/>
                        <a:pt x="0" y="1198"/>
                        <a:pt x="0" y="1198"/>
                      </a:cubicBezTo>
                      <a:cubicBezTo>
                        <a:pt x="0" y="537"/>
                        <a:pt x="536" y="0"/>
                        <a:pt x="1197" y="0"/>
                      </a:cubicBezTo>
                    </a:path>
                  </a:pathLst>
                </a:custGeom>
                <a:solidFill>
                  <a:srgbClr val="C1DFAD">
                    <a:alpha val="92941"/>
                  </a:srgbClr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1" name="Google Shape;14037;p106">
                  <a:extLst>
                    <a:ext uri="{FF2B5EF4-FFF2-40B4-BE49-F238E27FC236}">
                      <a16:creationId xmlns:a16="http://schemas.microsoft.com/office/drawing/2014/main" id="{ABF955FC-CA7C-48CA-A83E-DAEDBD139B9E}"/>
                    </a:ext>
                  </a:extLst>
                </p:cNvPr>
                <p:cNvSpPr/>
                <p:nvPr/>
              </p:nvSpPr>
              <p:spPr>
                <a:xfrm>
                  <a:off x="4934788" y="816971"/>
                  <a:ext cx="34015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2" name="Google Shape;14038;p106">
                  <a:extLst>
                    <a:ext uri="{FF2B5EF4-FFF2-40B4-BE49-F238E27FC236}">
                      <a16:creationId xmlns:a16="http://schemas.microsoft.com/office/drawing/2014/main" id="{C3056050-9EA2-4B69-915B-07A3CEC17694}"/>
                    </a:ext>
                  </a:extLst>
                </p:cNvPr>
                <p:cNvSpPr/>
                <p:nvPr/>
              </p:nvSpPr>
              <p:spPr>
                <a:xfrm>
                  <a:off x="4934788" y="185423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3" name="Google Shape;14039;p106">
                  <a:extLst>
                    <a:ext uri="{FF2B5EF4-FFF2-40B4-BE49-F238E27FC236}">
                      <a16:creationId xmlns:a16="http://schemas.microsoft.com/office/drawing/2014/main" id="{CBA6906B-5157-4E50-9768-7C838C45FE43}"/>
                    </a:ext>
                  </a:extLst>
                </p:cNvPr>
                <p:cNvSpPr/>
                <p:nvPr/>
              </p:nvSpPr>
              <p:spPr>
                <a:xfrm>
                  <a:off x="5248862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4" name="Google Shape;14040;p106">
                  <a:extLst>
                    <a:ext uri="{FF2B5EF4-FFF2-40B4-BE49-F238E27FC236}">
                      <a16:creationId xmlns:a16="http://schemas.microsoft.com/office/drawing/2014/main" id="{B4AEFB3C-424F-4684-894F-92CBE98B38FA}"/>
                    </a:ext>
                  </a:extLst>
                </p:cNvPr>
                <p:cNvSpPr/>
                <p:nvPr/>
              </p:nvSpPr>
              <p:spPr>
                <a:xfrm>
                  <a:off x="4617313" y="501764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5" name="Google Shape;14041;p106">
                  <a:extLst>
                    <a:ext uri="{FF2B5EF4-FFF2-40B4-BE49-F238E27FC236}">
                      <a16:creationId xmlns:a16="http://schemas.microsoft.com/office/drawing/2014/main" id="{652B291A-710D-415F-A4F4-00353FC724AA}"/>
                    </a:ext>
                  </a:extLst>
                </p:cNvPr>
                <p:cNvSpPr/>
                <p:nvPr/>
              </p:nvSpPr>
              <p:spPr>
                <a:xfrm>
                  <a:off x="4671737" y="239847"/>
                  <a:ext cx="32882" cy="34015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6" name="Google Shape;14042;p106">
                  <a:extLst>
                    <a:ext uri="{FF2B5EF4-FFF2-40B4-BE49-F238E27FC236}">
                      <a16:creationId xmlns:a16="http://schemas.microsoft.com/office/drawing/2014/main" id="{38C9624F-24F1-45DE-9E1F-98761D379FBE}"/>
                    </a:ext>
                  </a:extLst>
                </p:cNvPr>
                <p:cNvSpPr/>
                <p:nvPr/>
              </p:nvSpPr>
              <p:spPr>
                <a:xfrm>
                  <a:off x="5193303" y="762547"/>
                  <a:ext cx="34015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7" name="Google Shape;14043;p106">
                  <a:extLst>
                    <a:ext uri="{FF2B5EF4-FFF2-40B4-BE49-F238E27FC236}">
                      <a16:creationId xmlns:a16="http://schemas.microsoft.com/office/drawing/2014/main" id="{D9216B6F-1AB2-49F7-AB4D-A0DE093D4888}"/>
                    </a:ext>
                  </a:extLst>
                </p:cNvPr>
                <p:cNvSpPr/>
                <p:nvPr/>
              </p:nvSpPr>
              <p:spPr>
                <a:xfrm>
                  <a:off x="4671737" y="7625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48" name="Google Shape;14044;p106">
                  <a:extLst>
                    <a:ext uri="{FF2B5EF4-FFF2-40B4-BE49-F238E27FC236}">
                      <a16:creationId xmlns:a16="http://schemas.microsoft.com/office/drawing/2014/main" id="{CDD0D556-17C1-446D-93EA-946A77A12DB5}"/>
                    </a:ext>
                  </a:extLst>
                </p:cNvPr>
                <p:cNvSpPr/>
                <p:nvPr/>
              </p:nvSpPr>
              <p:spPr>
                <a:xfrm>
                  <a:off x="5194437" y="239847"/>
                  <a:ext cx="32882" cy="32882"/>
                </a:xfrm>
                <a:prstGeom prst="ellipse">
                  <a:avLst/>
                </a:prstGeom>
                <a:solidFill>
                  <a:srgbClr val="DEEED4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9" name="Google Shape;14046;p106">
                <a:extLst>
                  <a:ext uri="{FF2B5EF4-FFF2-40B4-BE49-F238E27FC236}">
                    <a16:creationId xmlns:a16="http://schemas.microsoft.com/office/drawing/2014/main" id="{F94F8E60-2F0F-45CD-9817-3EC7F8C16A8B}"/>
                  </a:ext>
                </a:extLst>
              </p:cNvPr>
              <p:cNvSpPr/>
              <p:nvPr/>
            </p:nvSpPr>
            <p:spPr>
              <a:xfrm>
                <a:off x="4004611" y="3447440"/>
                <a:ext cx="320040" cy="320040"/>
              </a:xfrm>
              <a:custGeom>
                <a:avLst/>
                <a:gdLst/>
                <a:ahLst/>
                <a:cxnLst/>
                <a:rect l="l" t="t" r="r" b="b"/>
                <a:pathLst>
                  <a:path w="1753" h="1753" extrusionOk="0">
                    <a:moveTo>
                      <a:pt x="354" y="0"/>
                    </a:moveTo>
                    <a:cubicBezTo>
                      <a:pt x="1400" y="0"/>
                      <a:pt x="1400" y="0"/>
                      <a:pt x="1400" y="0"/>
                    </a:cubicBezTo>
                    <a:cubicBezTo>
                      <a:pt x="1595" y="0"/>
                      <a:pt x="1753" y="158"/>
                      <a:pt x="1753" y="354"/>
                    </a:cubicBezTo>
                    <a:cubicBezTo>
                      <a:pt x="1753" y="1400"/>
                      <a:pt x="1753" y="1400"/>
                      <a:pt x="1753" y="1400"/>
                    </a:cubicBezTo>
                    <a:cubicBezTo>
                      <a:pt x="1753" y="1595"/>
                      <a:pt x="1595" y="1753"/>
                      <a:pt x="1400" y="1753"/>
                    </a:cubicBezTo>
                    <a:cubicBezTo>
                      <a:pt x="354" y="1753"/>
                      <a:pt x="354" y="1753"/>
                      <a:pt x="354" y="1753"/>
                    </a:cubicBezTo>
                    <a:cubicBezTo>
                      <a:pt x="158" y="1753"/>
                      <a:pt x="0" y="1595"/>
                      <a:pt x="0" y="1400"/>
                    </a:cubicBezTo>
                    <a:cubicBezTo>
                      <a:pt x="0" y="354"/>
                      <a:pt x="0" y="354"/>
                      <a:pt x="0" y="354"/>
                    </a:cubicBezTo>
                    <a:cubicBezTo>
                      <a:pt x="0" y="158"/>
                      <a:pt x="158" y="0"/>
                      <a:pt x="354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9A3C5E84-899A-49FE-9994-311118B99E60}"/>
                </a:ext>
              </a:extLst>
            </p:cNvPr>
            <p:cNvSpPr/>
            <p:nvPr/>
          </p:nvSpPr>
          <p:spPr>
            <a:xfrm>
              <a:off x="6795914" y="1687347"/>
              <a:ext cx="189543" cy="270722"/>
            </a:xfrm>
            <a:custGeom>
              <a:avLst/>
              <a:gdLst>
                <a:gd name="connsiteX0" fmla="*/ 752902 w 1485947"/>
                <a:gd name="connsiteY0" fmla="*/ 2050085 h 2122369"/>
                <a:gd name="connsiteX1" fmla="*/ 802778 w 1485947"/>
                <a:gd name="connsiteY1" fmla="*/ 2063282 h 2122369"/>
                <a:gd name="connsiteX2" fmla="*/ 713610 w 1485947"/>
                <a:gd name="connsiteY2" fmla="*/ 2122369 h 2122369"/>
                <a:gd name="connsiteX3" fmla="*/ 657871 w 1485947"/>
                <a:gd name="connsiteY3" fmla="*/ 2122369 h 2122369"/>
                <a:gd name="connsiteX4" fmla="*/ 752902 w 1485947"/>
                <a:gd name="connsiteY4" fmla="*/ 2050085 h 2122369"/>
                <a:gd name="connsiteX5" fmla="*/ 530974 w 1485947"/>
                <a:gd name="connsiteY5" fmla="*/ 1975076 h 2122369"/>
                <a:gd name="connsiteX6" fmla="*/ 580729 w 1485947"/>
                <a:gd name="connsiteY6" fmla="*/ 1979853 h 2122369"/>
                <a:gd name="connsiteX7" fmla="*/ 392804 w 1485947"/>
                <a:gd name="connsiteY7" fmla="*/ 2039346 h 2122369"/>
                <a:gd name="connsiteX8" fmla="*/ 530974 w 1485947"/>
                <a:gd name="connsiteY8" fmla="*/ 1975076 h 2122369"/>
                <a:gd name="connsiteX9" fmla="*/ 1315861 w 1485947"/>
                <a:gd name="connsiteY9" fmla="*/ 1692716 h 2122369"/>
                <a:gd name="connsiteX10" fmla="*/ 1332408 w 1485947"/>
                <a:gd name="connsiteY10" fmla="*/ 1692716 h 2122369"/>
                <a:gd name="connsiteX11" fmla="*/ 1227482 w 1485947"/>
                <a:gd name="connsiteY11" fmla="*/ 1834802 h 2122369"/>
                <a:gd name="connsiteX12" fmla="*/ 1277171 w 1485947"/>
                <a:gd name="connsiteY12" fmla="*/ 1823444 h 2122369"/>
                <a:gd name="connsiteX13" fmla="*/ 1227482 w 1485947"/>
                <a:gd name="connsiteY13" fmla="*/ 1902999 h 2122369"/>
                <a:gd name="connsiteX14" fmla="*/ 879584 w 1485947"/>
                <a:gd name="connsiteY14" fmla="*/ 2062135 h 2122369"/>
                <a:gd name="connsiteX15" fmla="*/ 1006605 w 1485947"/>
                <a:gd name="connsiteY15" fmla="*/ 1959839 h 2122369"/>
                <a:gd name="connsiteX16" fmla="*/ 1150197 w 1485947"/>
                <a:gd name="connsiteY16" fmla="*/ 1863210 h 2122369"/>
                <a:gd name="connsiteX17" fmla="*/ 1315861 w 1485947"/>
                <a:gd name="connsiteY17" fmla="*/ 1692716 h 2122369"/>
                <a:gd name="connsiteX18" fmla="*/ 1352159 w 1485947"/>
                <a:gd name="connsiteY18" fmla="*/ 1426359 h 2122369"/>
                <a:gd name="connsiteX19" fmla="*/ 1368610 w 1485947"/>
                <a:gd name="connsiteY19" fmla="*/ 1431954 h 2122369"/>
                <a:gd name="connsiteX20" fmla="*/ 1275329 w 1485947"/>
                <a:gd name="connsiteY20" fmla="*/ 1700894 h 2122369"/>
                <a:gd name="connsiteX21" fmla="*/ 1182048 w 1485947"/>
                <a:gd name="connsiteY21" fmla="*/ 1756920 h 2122369"/>
                <a:gd name="connsiteX22" fmla="*/ 973534 w 1485947"/>
                <a:gd name="connsiteY22" fmla="*/ 1913808 h 2122369"/>
                <a:gd name="connsiteX23" fmla="*/ 1044864 w 1485947"/>
                <a:gd name="connsiteY23" fmla="*/ 1835376 h 2122369"/>
                <a:gd name="connsiteX24" fmla="*/ 1209499 w 1485947"/>
                <a:gd name="connsiteY24" fmla="*/ 1532816 h 2122369"/>
                <a:gd name="connsiteX25" fmla="*/ 1258878 w 1485947"/>
                <a:gd name="connsiteY25" fmla="*/ 1431954 h 2122369"/>
                <a:gd name="connsiteX26" fmla="*/ 1214975 w 1485947"/>
                <a:gd name="connsiteY26" fmla="*/ 1656083 h 2122369"/>
                <a:gd name="connsiteX27" fmla="*/ 1352159 w 1485947"/>
                <a:gd name="connsiteY27" fmla="*/ 1426359 h 2122369"/>
                <a:gd name="connsiteX28" fmla="*/ 1166816 w 1485947"/>
                <a:gd name="connsiteY28" fmla="*/ 1417750 h 2122369"/>
                <a:gd name="connsiteX29" fmla="*/ 1183411 w 1485947"/>
                <a:gd name="connsiteY29" fmla="*/ 1417750 h 2122369"/>
                <a:gd name="connsiteX30" fmla="*/ 1117102 w 1485947"/>
                <a:gd name="connsiteY30" fmla="*/ 1679612 h 2122369"/>
                <a:gd name="connsiteX31" fmla="*/ 956867 w 1485947"/>
                <a:gd name="connsiteY31" fmla="*/ 1869044 h 2122369"/>
                <a:gd name="connsiteX32" fmla="*/ 724824 w 1485947"/>
                <a:gd name="connsiteY32" fmla="*/ 1969331 h 2122369"/>
                <a:gd name="connsiteX33" fmla="*/ 940296 w 1485947"/>
                <a:gd name="connsiteY33" fmla="*/ 1919188 h 2122369"/>
                <a:gd name="connsiteX34" fmla="*/ 675087 w 1485947"/>
                <a:gd name="connsiteY34" fmla="*/ 2036190 h 2122369"/>
                <a:gd name="connsiteX35" fmla="*/ 503804 w 1485947"/>
                <a:gd name="connsiteY35" fmla="*/ 2108620 h 2122369"/>
                <a:gd name="connsiteX36" fmla="*/ 581160 w 1485947"/>
                <a:gd name="connsiteY36" fmla="*/ 2036190 h 2122369"/>
                <a:gd name="connsiteX37" fmla="*/ 691658 w 1485947"/>
                <a:gd name="connsiteY37" fmla="*/ 1913616 h 2122369"/>
                <a:gd name="connsiteX38" fmla="*/ 962391 w 1485947"/>
                <a:gd name="connsiteY38" fmla="*/ 1796614 h 2122369"/>
                <a:gd name="connsiteX39" fmla="*/ 1155768 w 1485947"/>
                <a:gd name="connsiteY39" fmla="*/ 1440036 h 2122369"/>
                <a:gd name="connsiteX40" fmla="*/ 1166816 w 1485947"/>
                <a:gd name="connsiteY40" fmla="*/ 1417750 h 2122369"/>
                <a:gd name="connsiteX41" fmla="*/ 652968 w 1485947"/>
                <a:gd name="connsiteY41" fmla="*/ 1296109 h 2122369"/>
                <a:gd name="connsiteX42" fmla="*/ 553948 w 1485947"/>
                <a:gd name="connsiteY42" fmla="*/ 1502638 h 2122369"/>
                <a:gd name="connsiteX43" fmla="*/ 669468 w 1485947"/>
                <a:gd name="connsiteY43" fmla="*/ 1301680 h 2122369"/>
                <a:gd name="connsiteX44" fmla="*/ 652968 w 1485947"/>
                <a:gd name="connsiteY44" fmla="*/ 1296109 h 2122369"/>
                <a:gd name="connsiteX45" fmla="*/ 238523 w 1485947"/>
                <a:gd name="connsiteY45" fmla="*/ 1178557 h 2122369"/>
                <a:gd name="connsiteX46" fmla="*/ 255285 w 1485947"/>
                <a:gd name="connsiteY46" fmla="*/ 1184248 h 2122369"/>
                <a:gd name="connsiteX47" fmla="*/ 216189 w 1485947"/>
                <a:gd name="connsiteY47" fmla="*/ 1399458 h 2122369"/>
                <a:gd name="connsiteX48" fmla="*/ 87709 w 1485947"/>
                <a:gd name="connsiteY48" fmla="*/ 1546708 h 2122369"/>
                <a:gd name="connsiteX49" fmla="*/ 227356 w 1485947"/>
                <a:gd name="connsiteY49" fmla="*/ 1195559 h 2122369"/>
                <a:gd name="connsiteX50" fmla="*/ 238523 w 1485947"/>
                <a:gd name="connsiteY50" fmla="*/ 1178557 h 2122369"/>
                <a:gd name="connsiteX51" fmla="*/ 1197423 w 1485947"/>
                <a:gd name="connsiteY51" fmla="*/ 1159977 h 2122369"/>
                <a:gd name="connsiteX52" fmla="*/ 1164736 w 1485947"/>
                <a:gd name="connsiteY52" fmla="*/ 1366243 h 2122369"/>
                <a:gd name="connsiteX53" fmla="*/ 1197423 w 1485947"/>
                <a:gd name="connsiteY53" fmla="*/ 1159977 h 2122369"/>
                <a:gd name="connsiteX54" fmla="*/ 718942 w 1485947"/>
                <a:gd name="connsiteY54" fmla="*/ 1134176 h 2122369"/>
                <a:gd name="connsiteX55" fmla="*/ 729989 w 1485947"/>
                <a:gd name="connsiteY55" fmla="*/ 1134176 h 2122369"/>
                <a:gd name="connsiteX56" fmla="*/ 729989 w 1485947"/>
                <a:gd name="connsiteY56" fmla="*/ 1134200 h 2122369"/>
                <a:gd name="connsiteX57" fmla="*/ 718990 w 1485947"/>
                <a:gd name="connsiteY57" fmla="*/ 1240250 h 2122369"/>
                <a:gd name="connsiteX58" fmla="*/ 619970 w 1485947"/>
                <a:gd name="connsiteY58" fmla="*/ 1547258 h 2122369"/>
                <a:gd name="connsiteX59" fmla="*/ 416430 w 1485947"/>
                <a:gd name="connsiteY59" fmla="*/ 1681238 h 2122369"/>
                <a:gd name="connsiteX60" fmla="*/ 196390 w 1485947"/>
                <a:gd name="connsiteY60" fmla="*/ 1798455 h 2122369"/>
                <a:gd name="connsiteX61" fmla="*/ 300910 w 1485947"/>
                <a:gd name="connsiteY61" fmla="*/ 1720310 h 2122369"/>
                <a:gd name="connsiteX62" fmla="*/ 482427 w 1485947"/>
                <a:gd name="connsiteY62" fmla="*/ 1519353 h 2122369"/>
                <a:gd name="connsiteX63" fmla="*/ 669444 w 1485947"/>
                <a:gd name="connsiteY63" fmla="*/ 1217916 h 2122369"/>
                <a:gd name="connsiteX64" fmla="*/ 718942 w 1485947"/>
                <a:gd name="connsiteY64" fmla="*/ 1134176 h 2122369"/>
                <a:gd name="connsiteX65" fmla="*/ 710690 w 1485947"/>
                <a:gd name="connsiteY65" fmla="*/ 1053103 h 2122369"/>
                <a:gd name="connsiteX66" fmla="*/ 842640 w 1485947"/>
                <a:gd name="connsiteY66" fmla="*/ 1148117 h 2122369"/>
                <a:gd name="connsiteX67" fmla="*/ 826069 w 1485947"/>
                <a:gd name="connsiteY67" fmla="*/ 1254215 h 2122369"/>
                <a:gd name="connsiteX68" fmla="*/ 826069 w 1485947"/>
                <a:gd name="connsiteY68" fmla="*/ 1371480 h 2122369"/>
                <a:gd name="connsiteX69" fmla="*/ 671285 w 1485947"/>
                <a:gd name="connsiteY69" fmla="*/ 1650679 h 2122369"/>
                <a:gd name="connsiteX70" fmla="*/ 544145 w 1485947"/>
                <a:gd name="connsiteY70" fmla="*/ 1712109 h 2122369"/>
                <a:gd name="connsiteX71" fmla="*/ 251173 w 1485947"/>
                <a:gd name="connsiteY71" fmla="*/ 1879613 h 2122369"/>
                <a:gd name="connsiteX72" fmla="*/ 345148 w 1485947"/>
                <a:gd name="connsiteY72" fmla="*/ 1807016 h 2122369"/>
                <a:gd name="connsiteX73" fmla="*/ 505455 w 1485947"/>
                <a:gd name="connsiteY73" fmla="*/ 1656250 h 2122369"/>
                <a:gd name="connsiteX74" fmla="*/ 593906 w 1485947"/>
                <a:gd name="connsiteY74" fmla="*/ 1622749 h 2122369"/>
                <a:gd name="connsiteX75" fmla="*/ 776307 w 1485947"/>
                <a:gd name="connsiteY75" fmla="*/ 1310050 h 2122369"/>
                <a:gd name="connsiteX76" fmla="*/ 770784 w 1485947"/>
                <a:gd name="connsiteY76" fmla="*/ 1248620 h 2122369"/>
                <a:gd name="connsiteX77" fmla="*/ 732094 w 1485947"/>
                <a:gd name="connsiteY77" fmla="*/ 1103449 h 2122369"/>
                <a:gd name="connsiteX78" fmla="*/ 638119 w 1485947"/>
                <a:gd name="connsiteY78" fmla="*/ 1203952 h 2122369"/>
                <a:gd name="connsiteX79" fmla="*/ 267768 w 1485947"/>
                <a:gd name="connsiteY79" fmla="*/ 1706489 h 2122369"/>
                <a:gd name="connsiteX80" fmla="*/ 179317 w 1485947"/>
                <a:gd name="connsiteY80" fmla="*/ 1728824 h 2122369"/>
                <a:gd name="connsiteX81" fmla="*/ 284339 w 1485947"/>
                <a:gd name="connsiteY81" fmla="*/ 1617154 h 2122369"/>
                <a:gd name="connsiteX82" fmla="*/ 510978 w 1485947"/>
                <a:gd name="connsiteY82" fmla="*/ 1226286 h 2122369"/>
                <a:gd name="connsiteX83" fmla="*/ 582834 w 1485947"/>
                <a:gd name="connsiteY83" fmla="*/ 1164856 h 2122369"/>
                <a:gd name="connsiteX84" fmla="*/ 649167 w 1485947"/>
                <a:gd name="connsiteY84" fmla="*/ 1075520 h 2122369"/>
                <a:gd name="connsiteX85" fmla="*/ 710690 w 1485947"/>
                <a:gd name="connsiteY85" fmla="*/ 1053103 h 2122369"/>
                <a:gd name="connsiteX86" fmla="*/ 651704 w 1485947"/>
                <a:gd name="connsiteY86" fmla="*/ 970688 h 2122369"/>
                <a:gd name="connsiteX87" fmla="*/ 697445 w 1485947"/>
                <a:gd name="connsiteY87" fmla="*/ 994027 h 2122369"/>
                <a:gd name="connsiteX88" fmla="*/ 641012 w 1485947"/>
                <a:gd name="connsiteY88" fmla="*/ 1038982 h 2122369"/>
                <a:gd name="connsiteX89" fmla="*/ 505598 w 1485947"/>
                <a:gd name="connsiteY89" fmla="*/ 1179490 h 2122369"/>
                <a:gd name="connsiteX90" fmla="*/ 432235 w 1485947"/>
                <a:gd name="connsiteY90" fmla="*/ 1297520 h 2122369"/>
                <a:gd name="connsiteX91" fmla="*/ 550720 w 1485947"/>
                <a:gd name="connsiteY91" fmla="*/ 1055840 h 2122369"/>
                <a:gd name="connsiteX92" fmla="*/ 651704 w 1485947"/>
                <a:gd name="connsiteY92" fmla="*/ 970688 h 2122369"/>
                <a:gd name="connsiteX93" fmla="*/ 752082 w 1485947"/>
                <a:gd name="connsiteY93" fmla="*/ 963937 h 2122369"/>
                <a:gd name="connsiteX94" fmla="*/ 831066 w 1485947"/>
                <a:gd name="connsiteY94" fmla="*/ 1048308 h 2122369"/>
                <a:gd name="connsiteX95" fmla="*/ 715164 w 1485947"/>
                <a:gd name="connsiteY95" fmla="*/ 1014305 h 2122369"/>
                <a:gd name="connsiteX96" fmla="*/ 752082 w 1485947"/>
                <a:gd name="connsiteY96" fmla="*/ 963937 h 2122369"/>
                <a:gd name="connsiteX97" fmla="*/ 701781 w 1485947"/>
                <a:gd name="connsiteY97" fmla="*/ 773192 h 2122369"/>
                <a:gd name="connsiteX98" fmla="*/ 1025424 w 1485947"/>
                <a:gd name="connsiteY98" fmla="*/ 960741 h 2122369"/>
                <a:gd name="connsiteX99" fmla="*/ 1008925 w 1485947"/>
                <a:gd name="connsiteY99" fmla="*/ 1229107 h 2122369"/>
                <a:gd name="connsiteX100" fmla="*/ 749454 w 1485947"/>
                <a:gd name="connsiteY100" fmla="*/ 832190 h 2122369"/>
                <a:gd name="connsiteX101" fmla="*/ 495483 w 1485947"/>
                <a:gd name="connsiteY101" fmla="*/ 932812 h 2122369"/>
                <a:gd name="connsiteX102" fmla="*/ 456841 w 1485947"/>
                <a:gd name="connsiteY102" fmla="*/ 983123 h 2122369"/>
                <a:gd name="connsiteX103" fmla="*/ 368510 w 1485947"/>
                <a:gd name="connsiteY103" fmla="*/ 1089341 h 2122369"/>
                <a:gd name="connsiteX104" fmla="*/ 859857 w 1485947"/>
                <a:gd name="connsiteY104" fmla="*/ 904859 h 2122369"/>
                <a:gd name="connsiteX105" fmla="*/ 887451 w 1485947"/>
                <a:gd name="connsiteY105" fmla="*/ 1519807 h 2122369"/>
                <a:gd name="connsiteX106" fmla="*/ 655575 w 1485947"/>
                <a:gd name="connsiteY106" fmla="*/ 1788149 h 2122369"/>
                <a:gd name="connsiteX107" fmla="*/ 556196 w 1485947"/>
                <a:gd name="connsiteY107" fmla="*/ 1832865 h 2122369"/>
                <a:gd name="connsiteX108" fmla="*/ 462341 w 1485947"/>
                <a:gd name="connsiteY108" fmla="*/ 1866413 h 2122369"/>
                <a:gd name="connsiteX109" fmla="*/ 666622 w 1485947"/>
                <a:gd name="connsiteY109" fmla="*/ 1704289 h 2122369"/>
                <a:gd name="connsiteX110" fmla="*/ 865380 w 1485947"/>
                <a:gd name="connsiteY110" fmla="*/ 1301776 h 2122369"/>
                <a:gd name="connsiteX111" fmla="*/ 854333 w 1485947"/>
                <a:gd name="connsiteY111" fmla="*/ 988718 h 2122369"/>
                <a:gd name="connsiteX112" fmla="*/ 605886 w 1485947"/>
                <a:gd name="connsiteY112" fmla="*/ 955170 h 2122369"/>
                <a:gd name="connsiteX113" fmla="*/ 495460 w 1485947"/>
                <a:gd name="connsiteY113" fmla="*/ 1078150 h 2122369"/>
                <a:gd name="connsiteX114" fmla="*/ 412652 w 1485947"/>
                <a:gd name="connsiteY114" fmla="*/ 1150819 h 2122369"/>
                <a:gd name="connsiteX115" fmla="*/ 390557 w 1485947"/>
                <a:gd name="connsiteY115" fmla="*/ 1324134 h 2122369"/>
                <a:gd name="connsiteX116" fmla="*/ 296702 w 1485947"/>
                <a:gd name="connsiteY116" fmla="*/ 1519807 h 2122369"/>
                <a:gd name="connsiteX117" fmla="*/ 136586 w 1485947"/>
                <a:gd name="connsiteY117" fmla="*/ 1631620 h 2122369"/>
                <a:gd name="connsiteX118" fmla="*/ 252512 w 1485947"/>
                <a:gd name="connsiteY118" fmla="*/ 1458305 h 2122369"/>
                <a:gd name="connsiteX119" fmla="*/ 307725 w 1485947"/>
                <a:gd name="connsiteY119" fmla="*/ 1217916 h 2122369"/>
                <a:gd name="connsiteX120" fmla="*/ 307725 w 1485947"/>
                <a:gd name="connsiteY120" fmla="*/ 1033434 h 2122369"/>
                <a:gd name="connsiteX121" fmla="*/ 478864 w 1485947"/>
                <a:gd name="connsiteY121" fmla="*/ 865714 h 2122369"/>
                <a:gd name="connsiteX122" fmla="*/ 701781 w 1485947"/>
                <a:gd name="connsiteY122" fmla="*/ 773192 h 2122369"/>
                <a:gd name="connsiteX123" fmla="*/ 383574 w 1485947"/>
                <a:gd name="connsiteY123" fmla="*/ 678817 h 2122369"/>
                <a:gd name="connsiteX124" fmla="*/ 394502 w 1485947"/>
                <a:gd name="connsiteY124" fmla="*/ 678817 h 2122369"/>
                <a:gd name="connsiteX125" fmla="*/ 268700 w 1485947"/>
                <a:gd name="connsiteY125" fmla="*/ 840176 h 2122369"/>
                <a:gd name="connsiteX126" fmla="*/ 153826 w 1485947"/>
                <a:gd name="connsiteY126" fmla="*/ 1018226 h 2122369"/>
                <a:gd name="connsiteX127" fmla="*/ 28025 w 1485947"/>
                <a:gd name="connsiteY127" fmla="*/ 1263038 h 2122369"/>
                <a:gd name="connsiteX128" fmla="*/ 82735 w 1485947"/>
                <a:gd name="connsiteY128" fmla="*/ 1051607 h 2122369"/>
                <a:gd name="connsiteX129" fmla="*/ 164778 w 1485947"/>
                <a:gd name="connsiteY129" fmla="*/ 856867 h 2122369"/>
                <a:gd name="connsiteX130" fmla="*/ 383574 w 1485947"/>
                <a:gd name="connsiteY130" fmla="*/ 678817 h 2122369"/>
                <a:gd name="connsiteX131" fmla="*/ 856262 w 1485947"/>
                <a:gd name="connsiteY131" fmla="*/ 567811 h 2122369"/>
                <a:gd name="connsiteX132" fmla="*/ 1104788 w 1485947"/>
                <a:gd name="connsiteY132" fmla="*/ 716862 h 2122369"/>
                <a:gd name="connsiteX133" fmla="*/ 1298309 w 1485947"/>
                <a:gd name="connsiteY133" fmla="*/ 1157634 h 2122369"/>
                <a:gd name="connsiteX134" fmla="*/ 1248524 w 1485947"/>
                <a:gd name="connsiteY134" fmla="*/ 1391949 h 2122369"/>
                <a:gd name="connsiteX135" fmla="*/ 1243000 w 1485947"/>
                <a:gd name="connsiteY135" fmla="*/ 1179944 h 2122369"/>
                <a:gd name="connsiteX136" fmla="*/ 1215358 w 1485947"/>
                <a:gd name="connsiteY136" fmla="*/ 1107419 h 2122369"/>
                <a:gd name="connsiteX137" fmla="*/ 1149002 w 1485947"/>
                <a:gd name="connsiteY137" fmla="*/ 895414 h 2122369"/>
                <a:gd name="connsiteX138" fmla="*/ 938910 w 1485947"/>
                <a:gd name="connsiteY138" fmla="*/ 661075 h 2122369"/>
                <a:gd name="connsiteX139" fmla="*/ 828340 w 1485947"/>
                <a:gd name="connsiteY139" fmla="*/ 577382 h 2122369"/>
                <a:gd name="connsiteX140" fmla="*/ 856262 w 1485947"/>
                <a:gd name="connsiteY140" fmla="*/ 567811 h 2122369"/>
                <a:gd name="connsiteX141" fmla="*/ 738972 w 1485947"/>
                <a:gd name="connsiteY141" fmla="*/ 537961 h 2122369"/>
                <a:gd name="connsiteX142" fmla="*/ 810502 w 1485947"/>
                <a:gd name="connsiteY142" fmla="*/ 567411 h 2122369"/>
                <a:gd name="connsiteX143" fmla="*/ 666742 w 1485947"/>
                <a:gd name="connsiteY143" fmla="*/ 611792 h 2122369"/>
                <a:gd name="connsiteX144" fmla="*/ 550625 w 1485947"/>
                <a:gd name="connsiteY144" fmla="*/ 678387 h 2122369"/>
                <a:gd name="connsiteX145" fmla="*/ 666742 w 1485947"/>
                <a:gd name="connsiteY145" fmla="*/ 650649 h 2122369"/>
                <a:gd name="connsiteX146" fmla="*/ 1169901 w 1485947"/>
                <a:gd name="connsiteY146" fmla="*/ 1083435 h 2122369"/>
                <a:gd name="connsiteX147" fmla="*/ 1164378 w 1485947"/>
                <a:gd name="connsiteY147" fmla="*/ 1127816 h 2122369"/>
                <a:gd name="connsiteX148" fmla="*/ 976380 w 1485947"/>
                <a:gd name="connsiteY148" fmla="*/ 1738149 h 2122369"/>
                <a:gd name="connsiteX149" fmla="*/ 766264 w 1485947"/>
                <a:gd name="connsiteY149" fmla="*/ 1832483 h 2122369"/>
                <a:gd name="connsiteX150" fmla="*/ 616981 w 1485947"/>
                <a:gd name="connsiteY150" fmla="*/ 1921268 h 2122369"/>
                <a:gd name="connsiteX151" fmla="*/ 434531 w 1485947"/>
                <a:gd name="connsiteY151" fmla="*/ 1949006 h 2122369"/>
                <a:gd name="connsiteX152" fmla="*/ 323938 w 1485947"/>
                <a:gd name="connsiteY152" fmla="*/ 1982292 h 2122369"/>
                <a:gd name="connsiteX153" fmla="*/ 556172 w 1485947"/>
                <a:gd name="connsiteY153" fmla="*/ 1871316 h 2122369"/>
                <a:gd name="connsiteX154" fmla="*/ 970857 w 1485947"/>
                <a:gd name="connsiteY154" fmla="*/ 1399697 h 2122369"/>
                <a:gd name="connsiteX155" fmla="*/ 1004023 w 1485947"/>
                <a:gd name="connsiteY155" fmla="*/ 1255435 h 2122369"/>
                <a:gd name="connsiteX156" fmla="*/ 1015070 w 1485947"/>
                <a:gd name="connsiteY156" fmla="*/ 1438530 h 2122369"/>
                <a:gd name="connsiteX157" fmla="*/ 876834 w 1485947"/>
                <a:gd name="connsiteY157" fmla="*/ 1727054 h 2122369"/>
                <a:gd name="connsiteX158" fmla="*/ 1075879 w 1485947"/>
                <a:gd name="connsiteY158" fmla="*/ 1266530 h 2122369"/>
                <a:gd name="connsiteX159" fmla="*/ 1092474 w 1485947"/>
                <a:gd name="connsiteY159" fmla="*/ 1033482 h 2122369"/>
                <a:gd name="connsiteX160" fmla="*/ 738622 w 1485947"/>
                <a:gd name="connsiteY160" fmla="*/ 717221 h 2122369"/>
                <a:gd name="connsiteX161" fmla="*/ 467698 w 1485947"/>
                <a:gd name="connsiteY161" fmla="*/ 817102 h 2122369"/>
                <a:gd name="connsiteX162" fmla="*/ 296295 w 1485947"/>
                <a:gd name="connsiteY162" fmla="*/ 978006 h 2122369"/>
                <a:gd name="connsiteX163" fmla="*/ 174654 w 1485947"/>
                <a:gd name="connsiteY163" fmla="*/ 1233244 h 2122369"/>
                <a:gd name="connsiteX164" fmla="*/ 41966 w 1485947"/>
                <a:gd name="connsiteY164" fmla="*/ 1427435 h 2122369"/>
                <a:gd name="connsiteX165" fmla="*/ 124893 w 1485947"/>
                <a:gd name="connsiteY165" fmla="*/ 1194387 h 2122369"/>
                <a:gd name="connsiteX166" fmla="*/ 224415 w 1485947"/>
                <a:gd name="connsiteY166" fmla="*/ 961363 h 2122369"/>
                <a:gd name="connsiteX167" fmla="*/ 384770 w 1485947"/>
                <a:gd name="connsiteY167" fmla="*/ 789363 h 2122369"/>
                <a:gd name="connsiteX168" fmla="*/ 710980 w 1485947"/>
                <a:gd name="connsiteY168" fmla="*/ 539673 h 2122369"/>
                <a:gd name="connsiteX169" fmla="*/ 738972 w 1485947"/>
                <a:gd name="connsiteY169" fmla="*/ 537961 h 2122369"/>
                <a:gd name="connsiteX170" fmla="*/ 264755 w 1485947"/>
                <a:gd name="connsiteY170" fmla="*/ 455406 h 2122369"/>
                <a:gd name="connsiteX171" fmla="*/ 112411 w 1485947"/>
                <a:gd name="connsiteY171" fmla="*/ 601509 h 2122369"/>
                <a:gd name="connsiteX172" fmla="*/ 264755 w 1485947"/>
                <a:gd name="connsiteY172" fmla="*/ 455406 h 2122369"/>
                <a:gd name="connsiteX173" fmla="*/ 813084 w 1485947"/>
                <a:gd name="connsiteY173" fmla="*/ 433838 h 2122369"/>
                <a:gd name="connsiteX174" fmla="*/ 1167080 w 1485947"/>
                <a:gd name="connsiteY174" fmla="*/ 629965 h 2122369"/>
                <a:gd name="connsiteX175" fmla="*/ 1399386 w 1485947"/>
                <a:gd name="connsiteY175" fmla="*/ 1201537 h 2122369"/>
                <a:gd name="connsiteX176" fmla="*/ 1349601 w 1485947"/>
                <a:gd name="connsiteY176" fmla="*/ 1392069 h 2122369"/>
                <a:gd name="connsiteX177" fmla="*/ 1338530 w 1485947"/>
                <a:gd name="connsiteY177" fmla="*/ 1184727 h 2122369"/>
                <a:gd name="connsiteX178" fmla="*/ 1133890 w 1485947"/>
                <a:gd name="connsiteY178" fmla="*/ 691610 h 2122369"/>
                <a:gd name="connsiteX179" fmla="*/ 569707 w 1485947"/>
                <a:gd name="connsiteY179" fmla="*/ 534723 h 2122369"/>
                <a:gd name="connsiteX180" fmla="*/ 420375 w 1485947"/>
                <a:gd name="connsiteY180" fmla="*/ 641180 h 2122369"/>
                <a:gd name="connsiteX181" fmla="*/ 320805 w 1485947"/>
                <a:gd name="connsiteY181" fmla="*/ 669205 h 2122369"/>
                <a:gd name="connsiteX182" fmla="*/ 94023 w 1485947"/>
                <a:gd name="connsiteY182" fmla="*/ 949383 h 2122369"/>
                <a:gd name="connsiteX183" fmla="*/ 0 w 1485947"/>
                <a:gd name="connsiteY183" fmla="*/ 1083841 h 2122369"/>
                <a:gd name="connsiteX184" fmla="*/ 0 w 1485947"/>
                <a:gd name="connsiteY184" fmla="*/ 1039006 h 2122369"/>
                <a:gd name="connsiteX185" fmla="*/ 304210 w 1485947"/>
                <a:gd name="connsiteY185" fmla="*/ 613131 h 2122369"/>
                <a:gd name="connsiteX186" fmla="*/ 409304 w 1485947"/>
                <a:gd name="connsiteY186" fmla="*/ 573915 h 2122369"/>
                <a:gd name="connsiteX187" fmla="*/ 525469 w 1485947"/>
                <a:gd name="connsiteY187" fmla="*/ 489864 h 2122369"/>
                <a:gd name="connsiteX188" fmla="*/ 813084 w 1485947"/>
                <a:gd name="connsiteY188" fmla="*/ 433838 h 2122369"/>
                <a:gd name="connsiteX189" fmla="*/ 780742 w 1485947"/>
                <a:gd name="connsiteY189" fmla="*/ 345705 h 2122369"/>
                <a:gd name="connsiteX190" fmla="*/ 868703 w 1485947"/>
                <a:gd name="connsiteY190" fmla="*/ 357295 h 2122369"/>
                <a:gd name="connsiteX191" fmla="*/ 1485947 w 1485947"/>
                <a:gd name="connsiteY191" fmla="*/ 1163612 h 2122369"/>
                <a:gd name="connsiteX192" fmla="*/ 1485947 w 1485947"/>
                <a:gd name="connsiteY192" fmla="*/ 1281188 h 2122369"/>
                <a:gd name="connsiteX193" fmla="*/ 1414306 w 1485947"/>
                <a:gd name="connsiteY193" fmla="*/ 1443576 h 2122369"/>
                <a:gd name="connsiteX194" fmla="*/ 1430830 w 1485947"/>
                <a:gd name="connsiteY194" fmla="*/ 1152421 h 2122369"/>
                <a:gd name="connsiteX195" fmla="*/ 1160790 w 1485947"/>
                <a:gd name="connsiteY195" fmla="*/ 581280 h 2122369"/>
                <a:gd name="connsiteX196" fmla="*/ 504976 w 1485947"/>
                <a:gd name="connsiteY196" fmla="*/ 458085 h 2122369"/>
                <a:gd name="connsiteX197" fmla="*/ 367194 w 1485947"/>
                <a:gd name="connsiteY197" fmla="*/ 542064 h 2122369"/>
                <a:gd name="connsiteX198" fmla="*/ 521499 w 1485947"/>
                <a:gd name="connsiteY198" fmla="*/ 396487 h 2122369"/>
                <a:gd name="connsiteX199" fmla="*/ 780742 w 1485947"/>
                <a:gd name="connsiteY199" fmla="*/ 345705 h 2122369"/>
                <a:gd name="connsiteX200" fmla="*/ 521342 w 1485947"/>
                <a:gd name="connsiteY200" fmla="*/ 319697 h 2122369"/>
                <a:gd name="connsiteX201" fmla="*/ 580610 w 1485947"/>
                <a:gd name="connsiteY201" fmla="*/ 333693 h 2122369"/>
                <a:gd name="connsiteX202" fmla="*/ 347682 w 1485947"/>
                <a:gd name="connsiteY202" fmla="*/ 489672 h 2122369"/>
                <a:gd name="connsiteX203" fmla="*/ 308873 w 1485947"/>
                <a:gd name="connsiteY203" fmla="*/ 562078 h 2122369"/>
                <a:gd name="connsiteX204" fmla="*/ 175778 w 1485947"/>
                <a:gd name="connsiteY204" fmla="*/ 667913 h 2122369"/>
                <a:gd name="connsiteX205" fmla="*/ 59326 w 1485947"/>
                <a:gd name="connsiteY205" fmla="*/ 790463 h 2122369"/>
                <a:gd name="connsiteX206" fmla="*/ 164682 w 1485947"/>
                <a:gd name="connsiteY206" fmla="*/ 606626 h 2122369"/>
                <a:gd name="connsiteX207" fmla="*/ 264515 w 1485947"/>
                <a:gd name="connsiteY207" fmla="*/ 539768 h 2122369"/>
                <a:gd name="connsiteX208" fmla="*/ 331063 w 1485947"/>
                <a:gd name="connsiteY208" fmla="*/ 428361 h 2122369"/>
                <a:gd name="connsiteX209" fmla="*/ 521342 w 1485947"/>
                <a:gd name="connsiteY209" fmla="*/ 319697 h 2122369"/>
                <a:gd name="connsiteX210" fmla="*/ 409925 w 1485947"/>
                <a:gd name="connsiteY210" fmla="*/ 195123 h 2122369"/>
                <a:gd name="connsiteX211" fmla="*/ 264707 w 1485947"/>
                <a:gd name="connsiteY211" fmla="*/ 300767 h 2122369"/>
                <a:gd name="connsiteX212" fmla="*/ 409925 w 1485947"/>
                <a:gd name="connsiteY212" fmla="*/ 195123 h 2122369"/>
                <a:gd name="connsiteX213" fmla="*/ 600143 w 1485947"/>
                <a:gd name="connsiteY213" fmla="*/ 171243 h 2122369"/>
                <a:gd name="connsiteX214" fmla="*/ 698520 w 1485947"/>
                <a:gd name="connsiteY214" fmla="*/ 187806 h 2122369"/>
                <a:gd name="connsiteX215" fmla="*/ 859258 w 1485947"/>
                <a:gd name="connsiteY215" fmla="*/ 193330 h 2122369"/>
                <a:gd name="connsiteX216" fmla="*/ 1241732 w 1485947"/>
                <a:gd name="connsiteY216" fmla="*/ 358873 h 2122369"/>
                <a:gd name="connsiteX217" fmla="*/ 1274994 w 1485947"/>
                <a:gd name="connsiteY217" fmla="*/ 469228 h 2122369"/>
                <a:gd name="connsiteX218" fmla="*/ 1335970 w 1485947"/>
                <a:gd name="connsiteY218" fmla="*/ 535440 h 2122369"/>
                <a:gd name="connsiteX219" fmla="*/ 1402470 w 1485947"/>
                <a:gd name="connsiteY219" fmla="*/ 756149 h 2122369"/>
                <a:gd name="connsiteX220" fmla="*/ 1313780 w 1485947"/>
                <a:gd name="connsiteY220" fmla="*/ 618200 h 2122369"/>
                <a:gd name="connsiteX221" fmla="*/ 1214018 w 1485947"/>
                <a:gd name="connsiteY221" fmla="*/ 496798 h 2122369"/>
                <a:gd name="connsiteX222" fmla="*/ 1197399 w 1485947"/>
                <a:gd name="connsiteY222" fmla="*/ 408515 h 2122369"/>
                <a:gd name="connsiteX223" fmla="*/ 842639 w 1485947"/>
                <a:gd name="connsiteY223" fmla="*/ 242971 h 2122369"/>
                <a:gd name="connsiteX224" fmla="*/ 571045 w 1485947"/>
                <a:gd name="connsiteY224" fmla="*/ 215377 h 2122369"/>
                <a:gd name="connsiteX225" fmla="*/ 826020 w 1485947"/>
                <a:gd name="connsiteY225" fmla="*/ 270566 h 2122369"/>
                <a:gd name="connsiteX226" fmla="*/ 1169685 w 1485947"/>
                <a:gd name="connsiteY226" fmla="*/ 458180 h 2122369"/>
                <a:gd name="connsiteX227" fmla="*/ 814925 w 1485947"/>
                <a:gd name="connsiteY227" fmla="*/ 320231 h 2122369"/>
                <a:gd name="connsiteX228" fmla="*/ 665259 w 1485947"/>
                <a:gd name="connsiteY228" fmla="*/ 320231 h 2122369"/>
                <a:gd name="connsiteX229" fmla="*/ 543307 w 1485947"/>
                <a:gd name="connsiteY229" fmla="*/ 281613 h 2122369"/>
                <a:gd name="connsiteX230" fmla="*/ 171927 w 1485947"/>
                <a:gd name="connsiteY230" fmla="*/ 452681 h 2122369"/>
                <a:gd name="connsiteX231" fmla="*/ 299427 w 1485947"/>
                <a:gd name="connsiteY231" fmla="*/ 336802 h 2122369"/>
                <a:gd name="connsiteX232" fmla="*/ 510069 w 1485947"/>
                <a:gd name="connsiteY232" fmla="*/ 187806 h 2122369"/>
                <a:gd name="connsiteX233" fmla="*/ 600143 w 1485947"/>
                <a:gd name="connsiteY233" fmla="*/ 171243 h 2122369"/>
                <a:gd name="connsiteX234" fmla="*/ 1026040 w 1485947"/>
                <a:gd name="connsiteY234" fmla="*/ 73327 h 2122369"/>
                <a:gd name="connsiteX235" fmla="*/ 1084677 w 1485947"/>
                <a:gd name="connsiteY235" fmla="*/ 133549 h 2122369"/>
                <a:gd name="connsiteX236" fmla="*/ 973510 w 1485947"/>
                <a:gd name="connsiteY236" fmla="*/ 100096 h 2122369"/>
                <a:gd name="connsiteX237" fmla="*/ 996745 w 1485947"/>
                <a:gd name="connsiteY237" fmla="*/ 73973 h 2122369"/>
                <a:gd name="connsiteX238" fmla="*/ 1026040 w 1485947"/>
                <a:gd name="connsiteY238" fmla="*/ 73327 h 2122369"/>
                <a:gd name="connsiteX239" fmla="*/ 878076 w 1485947"/>
                <a:gd name="connsiteY239" fmla="*/ 29183 h 2122369"/>
                <a:gd name="connsiteX240" fmla="*/ 936064 w 1485947"/>
                <a:gd name="connsiteY240" fmla="*/ 80082 h 2122369"/>
                <a:gd name="connsiteX241" fmla="*/ 842448 w 1485947"/>
                <a:gd name="connsiteY241" fmla="*/ 85725 h 2122369"/>
                <a:gd name="connsiteX242" fmla="*/ 1040680 w 1485947"/>
                <a:gd name="connsiteY242" fmla="*/ 147825 h 2122369"/>
                <a:gd name="connsiteX243" fmla="*/ 1178342 w 1485947"/>
                <a:gd name="connsiteY243" fmla="*/ 266357 h 2122369"/>
                <a:gd name="connsiteX244" fmla="*/ 1007633 w 1485947"/>
                <a:gd name="connsiteY244" fmla="*/ 192971 h 2122369"/>
                <a:gd name="connsiteX245" fmla="*/ 693738 w 1485947"/>
                <a:gd name="connsiteY245" fmla="*/ 153468 h 2122369"/>
                <a:gd name="connsiteX246" fmla="*/ 589099 w 1485947"/>
                <a:gd name="connsiteY246" fmla="*/ 130895 h 2122369"/>
                <a:gd name="connsiteX247" fmla="*/ 418390 w 1485947"/>
                <a:gd name="connsiteY247" fmla="*/ 159111 h 2122369"/>
                <a:gd name="connsiteX248" fmla="*/ 726761 w 1485947"/>
                <a:gd name="connsiteY248" fmla="*/ 74438 h 2122369"/>
                <a:gd name="connsiteX249" fmla="*/ 878076 w 1485947"/>
                <a:gd name="connsiteY249" fmla="*/ 29183 h 2122369"/>
                <a:gd name="connsiteX250" fmla="*/ 694145 w 1485947"/>
                <a:gd name="connsiteY250" fmla="*/ 0 h 2122369"/>
                <a:gd name="connsiteX251" fmla="*/ 750554 w 1485947"/>
                <a:gd name="connsiteY251" fmla="*/ 0 h 2122369"/>
                <a:gd name="connsiteX252" fmla="*/ 648999 w 1485947"/>
                <a:gd name="connsiteY252" fmla="*/ 33142 h 2122369"/>
                <a:gd name="connsiteX253" fmla="*/ 694145 w 1485947"/>
                <a:gd name="connsiteY253" fmla="*/ 0 h 21223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</a:cxnLst>
              <a:rect l="l" t="t" r="r" b="b"/>
              <a:pathLst>
                <a:path w="1485947" h="2122369">
                  <a:moveTo>
                    <a:pt x="752902" y="2050085"/>
                  </a:moveTo>
                  <a:cubicBezTo>
                    <a:pt x="772736" y="2050362"/>
                    <a:pt x="790936" y="2054423"/>
                    <a:pt x="802778" y="2063282"/>
                  </a:cubicBezTo>
                  <a:cubicBezTo>
                    <a:pt x="794409" y="2106108"/>
                    <a:pt x="747039" y="2106108"/>
                    <a:pt x="713610" y="2122369"/>
                  </a:cubicBezTo>
                  <a:lnTo>
                    <a:pt x="657871" y="2122369"/>
                  </a:lnTo>
                  <a:cubicBezTo>
                    <a:pt x="619205" y="2082483"/>
                    <a:pt x="693403" y="2049256"/>
                    <a:pt x="752902" y="2050085"/>
                  </a:cubicBezTo>
                  <a:close/>
                  <a:moveTo>
                    <a:pt x="530974" y="1975076"/>
                  </a:moveTo>
                  <a:cubicBezTo>
                    <a:pt x="550079" y="1975035"/>
                    <a:pt x="567607" y="1976810"/>
                    <a:pt x="580729" y="1979853"/>
                  </a:cubicBezTo>
                  <a:cubicBezTo>
                    <a:pt x="561385" y="2033918"/>
                    <a:pt x="445315" y="2088007"/>
                    <a:pt x="392804" y="2039346"/>
                  </a:cubicBezTo>
                  <a:cubicBezTo>
                    <a:pt x="402147" y="1991677"/>
                    <a:pt x="473659" y="1975200"/>
                    <a:pt x="530974" y="1975076"/>
                  </a:cubicBezTo>
                  <a:close/>
                  <a:moveTo>
                    <a:pt x="1315861" y="1692716"/>
                  </a:moveTo>
                  <a:lnTo>
                    <a:pt x="1332408" y="1692716"/>
                  </a:lnTo>
                  <a:cubicBezTo>
                    <a:pt x="1340682" y="1762348"/>
                    <a:pt x="1261987" y="1790756"/>
                    <a:pt x="1227482" y="1834802"/>
                  </a:cubicBezTo>
                  <a:cubicBezTo>
                    <a:pt x="1242666" y="1851851"/>
                    <a:pt x="1250963" y="1813496"/>
                    <a:pt x="1277171" y="1823444"/>
                  </a:cubicBezTo>
                  <a:cubicBezTo>
                    <a:pt x="1278558" y="1867490"/>
                    <a:pt x="1244029" y="1876003"/>
                    <a:pt x="1227482" y="1902999"/>
                  </a:cubicBezTo>
                  <a:cubicBezTo>
                    <a:pt x="1083913" y="1924305"/>
                    <a:pt x="1019016" y="2055033"/>
                    <a:pt x="879584" y="2062135"/>
                  </a:cubicBezTo>
                  <a:cubicBezTo>
                    <a:pt x="901679" y="2008141"/>
                    <a:pt x="962415" y="1986835"/>
                    <a:pt x="1006605" y="1959839"/>
                  </a:cubicBezTo>
                  <a:cubicBezTo>
                    <a:pt x="1053545" y="1931431"/>
                    <a:pt x="1111532" y="1902999"/>
                    <a:pt x="1150197" y="1863210"/>
                  </a:cubicBezTo>
                  <a:cubicBezTo>
                    <a:pt x="1204048" y="1809216"/>
                    <a:pt x="1237166" y="1726815"/>
                    <a:pt x="1315861" y="1692716"/>
                  </a:cubicBezTo>
                  <a:close/>
                  <a:moveTo>
                    <a:pt x="1352159" y="1426359"/>
                  </a:moveTo>
                  <a:cubicBezTo>
                    <a:pt x="1356272" y="1429157"/>
                    <a:pt x="1361747" y="1431954"/>
                    <a:pt x="1368610" y="1431954"/>
                  </a:cubicBezTo>
                  <a:cubicBezTo>
                    <a:pt x="1391925" y="1531405"/>
                    <a:pt x="1337046" y="1643457"/>
                    <a:pt x="1275329" y="1700894"/>
                  </a:cubicBezTo>
                  <a:cubicBezTo>
                    <a:pt x="1250628" y="1724710"/>
                    <a:pt x="1210862" y="1731717"/>
                    <a:pt x="1182048" y="1756920"/>
                  </a:cubicBezTo>
                  <a:cubicBezTo>
                    <a:pt x="1118944" y="1812946"/>
                    <a:pt x="1077791" y="1941809"/>
                    <a:pt x="973534" y="1913808"/>
                  </a:cubicBezTo>
                  <a:cubicBezTo>
                    <a:pt x="973534" y="1860579"/>
                    <a:pt x="1016074" y="1860579"/>
                    <a:pt x="1044864" y="1835376"/>
                  </a:cubicBezTo>
                  <a:cubicBezTo>
                    <a:pt x="1118944" y="1770933"/>
                    <a:pt x="1180685" y="1640683"/>
                    <a:pt x="1209499" y="1532816"/>
                  </a:cubicBezTo>
                  <a:cubicBezTo>
                    <a:pt x="1219112" y="1499195"/>
                    <a:pt x="1216362" y="1445967"/>
                    <a:pt x="1258878" y="1431954"/>
                  </a:cubicBezTo>
                  <a:cubicBezTo>
                    <a:pt x="1312369" y="1493576"/>
                    <a:pt x="1230063" y="1591640"/>
                    <a:pt x="1214975" y="1656083"/>
                  </a:cubicBezTo>
                  <a:cubicBezTo>
                    <a:pt x="1293168" y="1635064"/>
                    <a:pt x="1295918" y="1488004"/>
                    <a:pt x="1352159" y="1426359"/>
                  </a:cubicBezTo>
                  <a:close/>
                  <a:moveTo>
                    <a:pt x="1166816" y="1417750"/>
                  </a:moveTo>
                  <a:lnTo>
                    <a:pt x="1183411" y="1417750"/>
                  </a:lnTo>
                  <a:cubicBezTo>
                    <a:pt x="1204119" y="1511079"/>
                    <a:pt x="1157179" y="1607182"/>
                    <a:pt x="1117102" y="1679612"/>
                  </a:cubicBezTo>
                  <a:cubicBezTo>
                    <a:pt x="1077050" y="1752042"/>
                    <a:pt x="1028699" y="1830043"/>
                    <a:pt x="956867" y="1869044"/>
                  </a:cubicBezTo>
                  <a:cubicBezTo>
                    <a:pt x="882285" y="1910818"/>
                    <a:pt x="789745" y="1905247"/>
                    <a:pt x="724824" y="1969331"/>
                  </a:cubicBezTo>
                  <a:cubicBezTo>
                    <a:pt x="806316" y="1987433"/>
                    <a:pt x="878148" y="1920574"/>
                    <a:pt x="940296" y="1919188"/>
                  </a:cubicBezTo>
                  <a:cubicBezTo>
                    <a:pt x="933386" y="2048719"/>
                    <a:pt x="771787" y="2001374"/>
                    <a:pt x="675087" y="2036190"/>
                  </a:cubicBezTo>
                  <a:cubicBezTo>
                    <a:pt x="611552" y="2058476"/>
                    <a:pt x="572886" y="2130905"/>
                    <a:pt x="503804" y="2108620"/>
                  </a:cubicBezTo>
                  <a:cubicBezTo>
                    <a:pt x="510715" y="2058476"/>
                    <a:pt x="554904" y="2058476"/>
                    <a:pt x="581160" y="2036190"/>
                  </a:cubicBezTo>
                  <a:cubicBezTo>
                    <a:pt x="623986" y="2001374"/>
                    <a:pt x="651605" y="1944271"/>
                    <a:pt x="691658" y="1913616"/>
                  </a:cubicBezTo>
                  <a:cubicBezTo>
                    <a:pt x="777287" y="1849556"/>
                    <a:pt x="886422" y="1855103"/>
                    <a:pt x="962391" y="1796614"/>
                  </a:cubicBezTo>
                  <a:cubicBezTo>
                    <a:pt x="1081186" y="1704696"/>
                    <a:pt x="1089460" y="1587694"/>
                    <a:pt x="1155768" y="1440036"/>
                  </a:cubicBezTo>
                  <a:cubicBezTo>
                    <a:pt x="1158542" y="1434465"/>
                    <a:pt x="1159905" y="1424709"/>
                    <a:pt x="1166816" y="1417750"/>
                  </a:cubicBezTo>
                  <a:close/>
                  <a:moveTo>
                    <a:pt x="652968" y="1296109"/>
                  </a:moveTo>
                  <a:cubicBezTo>
                    <a:pt x="625470" y="1370045"/>
                    <a:pt x="585584" y="1431452"/>
                    <a:pt x="553948" y="1502638"/>
                  </a:cubicBezTo>
                  <a:cubicBezTo>
                    <a:pt x="625470" y="1494269"/>
                    <a:pt x="676331" y="1389606"/>
                    <a:pt x="669468" y="1301680"/>
                  </a:cubicBezTo>
                  <a:cubicBezTo>
                    <a:pt x="662581" y="1301680"/>
                    <a:pt x="662581" y="1294698"/>
                    <a:pt x="652968" y="1296109"/>
                  </a:cubicBezTo>
                  <a:close/>
                  <a:moveTo>
                    <a:pt x="238523" y="1178557"/>
                  </a:moveTo>
                  <a:cubicBezTo>
                    <a:pt x="248303" y="1177170"/>
                    <a:pt x="248303" y="1184248"/>
                    <a:pt x="255285" y="1184248"/>
                  </a:cubicBezTo>
                  <a:cubicBezTo>
                    <a:pt x="281828" y="1264952"/>
                    <a:pt x="251101" y="1344244"/>
                    <a:pt x="216189" y="1399458"/>
                  </a:cubicBezTo>
                  <a:cubicBezTo>
                    <a:pt x="181277" y="1453260"/>
                    <a:pt x="135199" y="1514140"/>
                    <a:pt x="87709" y="1546708"/>
                  </a:cubicBezTo>
                  <a:cubicBezTo>
                    <a:pt x="59780" y="1398047"/>
                    <a:pt x="207820" y="1332910"/>
                    <a:pt x="227356" y="1195559"/>
                  </a:cubicBezTo>
                  <a:cubicBezTo>
                    <a:pt x="230154" y="1188481"/>
                    <a:pt x="237136" y="1187070"/>
                    <a:pt x="238523" y="1178557"/>
                  </a:cubicBezTo>
                  <a:close/>
                  <a:moveTo>
                    <a:pt x="1197423" y="1159977"/>
                  </a:moveTo>
                  <a:cubicBezTo>
                    <a:pt x="1238265" y="1201775"/>
                    <a:pt x="1216481" y="1346731"/>
                    <a:pt x="1164736" y="1366243"/>
                  </a:cubicBezTo>
                  <a:cubicBezTo>
                    <a:pt x="1162010" y="1303521"/>
                    <a:pt x="1144315" y="1182287"/>
                    <a:pt x="1197423" y="1159977"/>
                  </a:cubicBezTo>
                  <a:close/>
                  <a:moveTo>
                    <a:pt x="718942" y="1134176"/>
                  </a:moveTo>
                  <a:lnTo>
                    <a:pt x="729989" y="1134176"/>
                  </a:lnTo>
                  <a:lnTo>
                    <a:pt x="729989" y="1134200"/>
                  </a:lnTo>
                  <a:cubicBezTo>
                    <a:pt x="757488" y="1164903"/>
                    <a:pt x="729989" y="1213756"/>
                    <a:pt x="718990" y="1240250"/>
                  </a:cubicBezTo>
                  <a:cubicBezTo>
                    <a:pt x="768488" y="1303043"/>
                    <a:pt x="692854" y="1512370"/>
                    <a:pt x="619970" y="1547258"/>
                  </a:cubicBezTo>
                  <a:cubicBezTo>
                    <a:pt x="534699" y="1587718"/>
                    <a:pt x="475564" y="1611462"/>
                    <a:pt x="416430" y="1681238"/>
                  </a:cubicBezTo>
                  <a:cubicBezTo>
                    <a:pt x="375181" y="1728679"/>
                    <a:pt x="278911" y="1847308"/>
                    <a:pt x="196390" y="1798455"/>
                  </a:cubicBezTo>
                  <a:cubicBezTo>
                    <a:pt x="219776" y="1748216"/>
                    <a:pt x="265161" y="1746829"/>
                    <a:pt x="300910" y="1720310"/>
                  </a:cubicBezTo>
                  <a:cubicBezTo>
                    <a:pt x="342159" y="1690994"/>
                    <a:pt x="463178" y="1570979"/>
                    <a:pt x="482427" y="1519353"/>
                  </a:cubicBezTo>
                  <a:cubicBezTo>
                    <a:pt x="525062" y="1411892"/>
                    <a:pt x="578697" y="1283507"/>
                    <a:pt x="669444" y="1217916"/>
                  </a:cubicBezTo>
                  <a:cubicBezTo>
                    <a:pt x="679080" y="1183028"/>
                    <a:pt x="684580" y="1142569"/>
                    <a:pt x="718942" y="1134176"/>
                  </a:cubicBezTo>
                  <a:close/>
                  <a:moveTo>
                    <a:pt x="710690" y="1053103"/>
                  </a:moveTo>
                  <a:cubicBezTo>
                    <a:pt x="774499" y="1047086"/>
                    <a:pt x="838497" y="1087393"/>
                    <a:pt x="842640" y="1148117"/>
                  </a:cubicBezTo>
                  <a:cubicBezTo>
                    <a:pt x="845414" y="1184416"/>
                    <a:pt x="828818" y="1223488"/>
                    <a:pt x="826069" y="1254215"/>
                  </a:cubicBezTo>
                  <a:cubicBezTo>
                    <a:pt x="823295" y="1294699"/>
                    <a:pt x="830206" y="1333795"/>
                    <a:pt x="826069" y="1371480"/>
                  </a:cubicBezTo>
                  <a:cubicBezTo>
                    <a:pt x="813634" y="1481763"/>
                    <a:pt x="748689" y="1590635"/>
                    <a:pt x="671285" y="1650679"/>
                  </a:cubicBezTo>
                  <a:cubicBezTo>
                    <a:pt x="635346" y="1678608"/>
                    <a:pt x="585608" y="1686977"/>
                    <a:pt x="544145" y="1712109"/>
                  </a:cubicBezTo>
                  <a:cubicBezTo>
                    <a:pt x="452944" y="1766533"/>
                    <a:pt x="387998" y="1907519"/>
                    <a:pt x="251173" y="1879613"/>
                  </a:cubicBezTo>
                  <a:cubicBezTo>
                    <a:pt x="266381" y="1836332"/>
                    <a:pt x="305071" y="1834946"/>
                    <a:pt x="345148" y="1807016"/>
                  </a:cubicBezTo>
                  <a:cubicBezTo>
                    <a:pt x="403182" y="1766533"/>
                    <a:pt x="447420" y="1689751"/>
                    <a:pt x="505455" y="1656250"/>
                  </a:cubicBezTo>
                  <a:cubicBezTo>
                    <a:pt x="531710" y="1640899"/>
                    <a:pt x="564876" y="1639488"/>
                    <a:pt x="593906" y="1622749"/>
                  </a:cubicBezTo>
                  <a:cubicBezTo>
                    <a:pt x="687880" y="1569712"/>
                    <a:pt x="770784" y="1425928"/>
                    <a:pt x="776307" y="1310050"/>
                  </a:cubicBezTo>
                  <a:cubicBezTo>
                    <a:pt x="777694" y="1289103"/>
                    <a:pt x="769397" y="1268180"/>
                    <a:pt x="770784" y="1248620"/>
                  </a:cubicBezTo>
                  <a:cubicBezTo>
                    <a:pt x="773558" y="1191398"/>
                    <a:pt x="799813" y="1113205"/>
                    <a:pt x="732094" y="1103449"/>
                  </a:cubicBezTo>
                  <a:cubicBezTo>
                    <a:pt x="669898" y="1093669"/>
                    <a:pt x="653327" y="1152302"/>
                    <a:pt x="638119" y="1203952"/>
                  </a:cubicBezTo>
                  <a:cubicBezTo>
                    <a:pt x="495770" y="1328200"/>
                    <a:pt x="436349" y="1599004"/>
                    <a:pt x="267768" y="1706489"/>
                  </a:cubicBezTo>
                  <a:cubicBezTo>
                    <a:pt x="245649" y="1720454"/>
                    <a:pt x="211120" y="1737193"/>
                    <a:pt x="179317" y="1728824"/>
                  </a:cubicBezTo>
                  <a:cubicBezTo>
                    <a:pt x="179317" y="1659024"/>
                    <a:pt x="242876" y="1653452"/>
                    <a:pt x="284339" y="1617154"/>
                  </a:cubicBezTo>
                  <a:cubicBezTo>
                    <a:pt x="392135" y="1522223"/>
                    <a:pt x="415617" y="1343551"/>
                    <a:pt x="510978" y="1226286"/>
                  </a:cubicBezTo>
                  <a:cubicBezTo>
                    <a:pt x="528937" y="1205339"/>
                    <a:pt x="560716" y="1189987"/>
                    <a:pt x="582834" y="1164856"/>
                  </a:cubicBezTo>
                  <a:cubicBezTo>
                    <a:pt x="609090" y="1135539"/>
                    <a:pt x="624298" y="1093669"/>
                    <a:pt x="649167" y="1075520"/>
                  </a:cubicBezTo>
                  <a:cubicBezTo>
                    <a:pt x="668171" y="1062261"/>
                    <a:pt x="689420" y="1055108"/>
                    <a:pt x="710690" y="1053103"/>
                  </a:cubicBezTo>
                  <a:close/>
                  <a:moveTo>
                    <a:pt x="651704" y="970688"/>
                  </a:moveTo>
                  <a:cubicBezTo>
                    <a:pt x="665966" y="970841"/>
                    <a:pt x="681221" y="977516"/>
                    <a:pt x="697445" y="994027"/>
                  </a:cubicBezTo>
                  <a:cubicBezTo>
                    <a:pt x="700266" y="1030565"/>
                    <a:pt x="659353" y="1023535"/>
                    <a:pt x="641012" y="1038982"/>
                  </a:cubicBezTo>
                  <a:cubicBezTo>
                    <a:pt x="612796" y="1099408"/>
                    <a:pt x="546487" y="1128915"/>
                    <a:pt x="505598" y="1179490"/>
                  </a:cubicBezTo>
                  <a:cubicBezTo>
                    <a:pt x="475971" y="1216027"/>
                    <a:pt x="480203" y="1272221"/>
                    <a:pt x="432235" y="1297520"/>
                  </a:cubicBezTo>
                  <a:cubicBezTo>
                    <a:pt x="384268" y="1201967"/>
                    <a:pt x="495722" y="1119064"/>
                    <a:pt x="550720" y="1055840"/>
                  </a:cubicBezTo>
                  <a:cubicBezTo>
                    <a:pt x="575057" y="1028455"/>
                    <a:pt x="608916" y="970227"/>
                    <a:pt x="651704" y="970688"/>
                  </a:cubicBezTo>
                  <a:close/>
                  <a:moveTo>
                    <a:pt x="752082" y="963937"/>
                  </a:moveTo>
                  <a:cubicBezTo>
                    <a:pt x="795392" y="963429"/>
                    <a:pt x="856084" y="1002277"/>
                    <a:pt x="831066" y="1048308"/>
                  </a:cubicBezTo>
                  <a:cubicBezTo>
                    <a:pt x="795197" y="1034152"/>
                    <a:pt x="762079" y="1017150"/>
                    <a:pt x="715164" y="1014305"/>
                  </a:cubicBezTo>
                  <a:cubicBezTo>
                    <a:pt x="706368" y="978715"/>
                    <a:pt x="726096" y="964242"/>
                    <a:pt x="752082" y="963937"/>
                  </a:cubicBezTo>
                  <a:close/>
                  <a:moveTo>
                    <a:pt x="701781" y="773192"/>
                  </a:moveTo>
                  <a:cubicBezTo>
                    <a:pt x="831771" y="761915"/>
                    <a:pt x="959875" y="820108"/>
                    <a:pt x="1025424" y="960741"/>
                  </a:cubicBezTo>
                  <a:cubicBezTo>
                    <a:pt x="1053090" y="1019469"/>
                    <a:pt x="1093119" y="1205362"/>
                    <a:pt x="1008925" y="1229107"/>
                  </a:cubicBezTo>
                  <a:cubicBezTo>
                    <a:pt x="1003401" y="1020856"/>
                    <a:pt x="937164" y="837761"/>
                    <a:pt x="749454" y="832190"/>
                  </a:cubicBezTo>
                  <a:cubicBezTo>
                    <a:pt x="655599" y="829392"/>
                    <a:pt x="556220" y="875518"/>
                    <a:pt x="495483" y="932812"/>
                  </a:cubicBezTo>
                  <a:cubicBezTo>
                    <a:pt x="480299" y="946776"/>
                    <a:pt x="473388" y="966360"/>
                    <a:pt x="456841" y="983123"/>
                  </a:cubicBezTo>
                  <a:cubicBezTo>
                    <a:pt x="425086" y="1013874"/>
                    <a:pt x="357462" y="1032047"/>
                    <a:pt x="368510" y="1089341"/>
                  </a:cubicBezTo>
                  <a:cubicBezTo>
                    <a:pt x="485823" y="1030636"/>
                    <a:pt x="650075" y="765092"/>
                    <a:pt x="859857" y="904859"/>
                  </a:cubicBezTo>
                  <a:cubicBezTo>
                    <a:pt x="993741" y="994314"/>
                    <a:pt x="956461" y="1366076"/>
                    <a:pt x="887451" y="1519807"/>
                  </a:cubicBezTo>
                  <a:cubicBezTo>
                    <a:pt x="839149" y="1628822"/>
                    <a:pt x="743906" y="1736427"/>
                    <a:pt x="655575" y="1788149"/>
                  </a:cubicBezTo>
                  <a:cubicBezTo>
                    <a:pt x="625207" y="1806322"/>
                    <a:pt x="587951" y="1816102"/>
                    <a:pt x="556196" y="1832865"/>
                  </a:cubicBezTo>
                  <a:cubicBezTo>
                    <a:pt x="527215" y="1848240"/>
                    <a:pt x="498233" y="1881789"/>
                    <a:pt x="462341" y="1866413"/>
                  </a:cubicBezTo>
                  <a:cubicBezTo>
                    <a:pt x="495460" y="1761582"/>
                    <a:pt x="593451" y="1760196"/>
                    <a:pt x="666622" y="1704289"/>
                  </a:cubicBezTo>
                  <a:cubicBezTo>
                    <a:pt x="778412" y="1617631"/>
                    <a:pt x="846059" y="1487669"/>
                    <a:pt x="865380" y="1301776"/>
                  </a:cubicBezTo>
                  <a:cubicBezTo>
                    <a:pt x="876428" y="1195558"/>
                    <a:pt x="912296" y="1072554"/>
                    <a:pt x="854333" y="988718"/>
                  </a:cubicBezTo>
                  <a:cubicBezTo>
                    <a:pt x="804643" y="917436"/>
                    <a:pt x="683194" y="910454"/>
                    <a:pt x="605886" y="955170"/>
                  </a:cubicBezTo>
                  <a:cubicBezTo>
                    <a:pt x="563107" y="978938"/>
                    <a:pt x="541012" y="1030636"/>
                    <a:pt x="495460" y="1078150"/>
                  </a:cubicBezTo>
                  <a:cubicBezTo>
                    <a:pt x="472002" y="1103305"/>
                    <a:pt x="430586" y="1120068"/>
                    <a:pt x="412652" y="1150819"/>
                  </a:cubicBezTo>
                  <a:cubicBezTo>
                    <a:pt x="383670" y="1201130"/>
                    <a:pt x="401604" y="1252852"/>
                    <a:pt x="390557" y="1324134"/>
                  </a:cubicBezTo>
                  <a:cubicBezTo>
                    <a:pt x="380896" y="1387023"/>
                    <a:pt x="332594" y="1468085"/>
                    <a:pt x="296702" y="1519807"/>
                  </a:cubicBezTo>
                  <a:cubicBezTo>
                    <a:pt x="260810" y="1571529"/>
                    <a:pt x="212507" y="1633007"/>
                    <a:pt x="136586" y="1631620"/>
                  </a:cubicBezTo>
                  <a:cubicBezTo>
                    <a:pt x="143497" y="1549171"/>
                    <a:pt x="218031" y="1517009"/>
                    <a:pt x="252512" y="1458305"/>
                  </a:cubicBezTo>
                  <a:cubicBezTo>
                    <a:pt x="284267" y="1405196"/>
                    <a:pt x="318773" y="1317152"/>
                    <a:pt x="307725" y="1217916"/>
                  </a:cubicBezTo>
                  <a:cubicBezTo>
                    <a:pt x="300815" y="1153616"/>
                    <a:pt x="278744" y="1094936"/>
                    <a:pt x="307725" y="1033434"/>
                  </a:cubicBezTo>
                  <a:cubicBezTo>
                    <a:pt x="336707" y="973343"/>
                    <a:pt x="418151" y="916025"/>
                    <a:pt x="478864" y="865714"/>
                  </a:cubicBezTo>
                  <a:cubicBezTo>
                    <a:pt x="545112" y="811732"/>
                    <a:pt x="623786" y="779958"/>
                    <a:pt x="701781" y="773192"/>
                  </a:cubicBezTo>
                  <a:close/>
                  <a:moveTo>
                    <a:pt x="383574" y="678817"/>
                  </a:moveTo>
                  <a:lnTo>
                    <a:pt x="394502" y="678817"/>
                  </a:lnTo>
                  <a:cubicBezTo>
                    <a:pt x="401341" y="762270"/>
                    <a:pt x="313822" y="792878"/>
                    <a:pt x="268700" y="840176"/>
                  </a:cubicBezTo>
                  <a:cubicBezTo>
                    <a:pt x="223578" y="887474"/>
                    <a:pt x="181182" y="951463"/>
                    <a:pt x="153826" y="1018226"/>
                  </a:cubicBezTo>
                  <a:cubicBezTo>
                    <a:pt x="118269" y="1104453"/>
                    <a:pt x="108704" y="1207395"/>
                    <a:pt x="28025" y="1263038"/>
                  </a:cubicBezTo>
                  <a:cubicBezTo>
                    <a:pt x="17097" y="1187930"/>
                    <a:pt x="56743" y="1116983"/>
                    <a:pt x="82735" y="1051607"/>
                  </a:cubicBezTo>
                  <a:cubicBezTo>
                    <a:pt x="108728" y="986231"/>
                    <a:pt x="130608" y="911123"/>
                    <a:pt x="164778" y="856867"/>
                  </a:cubicBezTo>
                  <a:cubicBezTo>
                    <a:pt x="207174" y="791491"/>
                    <a:pt x="317935" y="716383"/>
                    <a:pt x="383574" y="678817"/>
                  </a:cubicBezTo>
                  <a:close/>
                  <a:moveTo>
                    <a:pt x="856262" y="567811"/>
                  </a:moveTo>
                  <a:cubicBezTo>
                    <a:pt x="930017" y="561246"/>
                    <a:pt x="1057606" y="658277"/>
                    <a:pt x="1104788" y="716862"/>
                  </a:cubicBezTo>
                  <a:cubicBezTo>
                    <a:pt x="1200150" y="835418"/>
                    <a:pt x="1287238" y="1015357"/>
                    <a:pt x="1298309" y="1157634"/>
                  </a:cubicBezTo>
                  <a:cubicBezTo>
                    <a:pt x="1305196" y="1242714"/>
                    <a:pt x="1306583" y="1352901"/>
                    <a:pt x="1248524" y="1391949"/>
                  </a:cubicBezTo>
                  <a:cubicBezTo>
                    <a:pt x="1209810" y="1341734"/>
                    <a:pt x="1255435" y="1251083"/>
                    <a:pt x="1243000" y="1179944"/>
                  </a:cubicBezTo>
                  <a:cubicBezTo>
                    <a:pt x="1238864" y="1153450"/>
                    <a:pt x="1222268" y="1132526"/>
                    <a:pt x="1215358" y="1107419"/>
                  </a:cubicBezTo>
                  <a:cubicBezTo>
                    <a:pt x="1193239" y="1026524"/>
                    <a:pt x="1184942" y="962368"/>
                    <a:pt x="1149002" y="895414"/>
                  </a:cubicBezTo>
                  <a:cubicBezTo>
                    <a:pt x="1100627" y="806150"/>
                    <a:pt x="1019063" y="709903"/>
                    <a:pt x="938910" y="661075"/>
                  </a:cubicBezTo>
                  <a:cubicBezTo>
                    <a:pt x="901583" y="638765"/>
                    <a:pt x="836637" y="640152"/>
                    <a:pt x="828340" y="577382"/>
                  </a:cubicBezTo>
                  <a:cubicBezTo>
                    <a:pt x="836288" y="571802"/>
                    <a:pt x="845726" y="568749"/>
                    <a:pt x="856262" y="567811"/>
                  </a:cubicBezTo>
                  <a:close/>
                  <a:moveTo>
                    <a:pt x="738972" y="537961"/>
                  </a:moveTo>
                  <a:cubicBezTo>
                    <a:pt x="770590" y="537246"/>
                    <a:pt x="808422" y="541406"/>
                    <a:pt x="810502" y="567411"/>
                  </a:cubicBezTo>
                  <a:cubicBezTo>
                    <a:pt x="814639" y="613179"/>
                    <a:pt x="709593" y="602084"/>
                    <a:pt x="666742" y="611792"/>
                  </a:cubicBezTo>
                  <a:cubicBezTo>
                    <a:pt x="618368" y="622911"/>
                    <a:pt x="571357" y="639554"/>
                    <a:pt x="550625" y="678387"/>
                  </a:cubicBezTo>
                  <a:cubicBezTo>
                    <a:pt x="596249" y="681161"/>
                    <a:pt x="626641" y="654810"/>
                    <a:pt x="666742" y="650649"/>
                  </a:cubicBezTo>
                  <a:cubicBezTo>
                    <a:pt x="926619" y="620137"/>
                    <a:pt x="1169901" y="858709"/>
                    <a:pt x="1169901" y="1083435"/>
                  </a:cubicBezTo>
                  <a:cubicBezTo>
                    <a:pt x="1169901" y="1097304"/>
                    <a:pt x="1167128" y="1115334"/>
                    <a:pt x="1164378" y="1127816"/>
                  </a:cubicBezTo>
                  <a:cubicBezTo>
                    <a:pt x="1111842" y="1384441"/>
                    <a:pt x="1129824" y="1593887"/>
                    <a:pt x="976380" y="1738149"/>
                  </a:cubicBezTo>
                  <a:cubicBezTo>
                    <a:pt x="918322" y="1793625"/>
                    <a:pt x="847829" y="1803334"/>
                    <a:pt x="766264" y="1832483"/>
                  </a:cubicBezTo>
                  <a:cubicBezTo>
                    <a:pt x="710980" y="1851899"/>
                    <a:pt x="676426" y="1897667"/>
                    <a:pt x="616981" y="1921268"/>
                  </a:cubicBezTo>
                  <a:cubicBezTo>
                    <a:pt x="563083" y="1943459"/>
                    <a:pt x="498114" y="1933750"/>
                    <a:pt x="434531" y="1949006"/>
                  </a:cubicBezTo>
                  <a:cubicBezTo>
                    <a:pt x="401365" y="1957328"/>
                    <a:pt x="370949" y="1993387"/>
                    <a:pt x="323938" y="1982292"/>
                  </a:cubicBezTo>
                  <a:cubicBezTo>
                    <a:pt x="321164" y="1881024"/>
                    <a:pt x="470471" y="1903215"/>
                    <a:pt x="556172" y="1871316"/>
                  </a:cubicBezTo>
                  <a:cubicBezTo>
                    <a:pt x="753830" y="1800584"/>
                    <a:pt x="925232" y="1623012"/>
                    <a:pt x="970857" y="1399697"/>
                  </a:cubicBezTo>
                  <a:cubicBezTo>
                    <a:pt x="980541" y="1355316"/>
                    <a:pt x="963946" y="1298429"/>
                    <a:pt x="1004023" y="1255435"/>
                  </a:cubicBezTo>
                  <a:cubicBezTo>
                    <a:pt x="1073129" y="1283173"/>
                    <a:pt x="1030278" y="1380280"/>
                    <a:pt x="1015070" y="1438530"/>
                  </a:cubicBezTo>
                  <a:cubicBezTo>
                    <a:pt x="984654" y="1555054"/>
                    <a:pt x="944577" y="1653524"/>
                    <a:pt x="876834" y="1727054"/>
                  </a:cubicBezTo>
                  <a:cubicBezTo>
                    <a:pt x="1033028" y="1668804"/>
                    <a:pt x="1060671" y="1473203"/>
                    <a:pt x="1075879" y="1266530"/>
                  </a:cubicBezTo>
                  <a:cubicBezTo>
                    <a:pt x="1082789" y="1180518"/>
                    <a:pt x="1109045" y="1107012"/>
                    <a:pt x="1092474" y="1033482"/>
                  </a:cubicBezTo>
                  <a:cubicBezTo>
                    <a:pt x="1057921" y="880899"/>
                    <a:pt x="916935" y="719994"/>
                    <a:pt x="738622" y="717221"/>
                  </a:cubicBezTo>
                  <a:cubicBezTo>
                    <a:pt x="628028" y="715834"/>
                    <a:pt x="539577" y="760215"/>
                    <a:pt x="467698" y="817102"/>
                  </a:cubicBezTo>
                  <a:cubicBezTo>
                    <a:pt x="415162" y="860096"/>
                    <a:pt x="341920" y="925304"/>
                    <a:pt x="296295" y="978006"/>
                  </a:cubicBezTo>
                  <a:cubicBezTo>
                    <a:pt x="246534" y="1036256"/>
                    <a:pt x="216118" y="1150006"/>
                    <a:pt x="174654" y="1233244"/>
                  </a:cubicBezTo>
                  <a:cubicBezTo>
                    <a:pt x="140101" y="1303977"/>
                    <a:pt x="119369" y="1395536"/>
                    <a:pt x="41966" y="1427435"/>
                  </a:cubicBezTo>
                  <a:cubicBezTo>
                    <a:pt x="17073" y="1348358"/>
                    <a:pt x="86203" y="1273465"/>
                    <a:pt x="124893" y="1194387"/>
                  </a:cubicBezTo>
                  <a:cubicBezTo>
                    <a:pt x="160833" y="1120881"/>
                    <a:pt x="181565" y="1030709"/>
                    <a:pt x="224415" y="961363"/>
                  </a:cubicBezTo>
                  <a:cubicBezTo>
                    <a:pt x="261742" y="898953"/>
                    <a:pt x="333622" y="844840"/>
                    <a:pt x="384770" y="789363"/>
                  </a:cubicBezTo>
                  <a:cubicBezTo>
                    <a:pt x="488429" y="679774"/>
                    <a:pt x="527143" y="556316"/>
                    <a:pt x="710980" y="539673"/>
                  </a:cubicBezTo>
                  <a:cubicBezTo>
                    <a:pt x="718584" y="538980"/>
                    <a:pt x="728433" y="538199"/>
                    <a:pt x="738972" y="537961"/>
                  </a:cubicBezTo>
                  <a:close/>
                  <a:moveTo>
                    <a:pt x="264755" y="455406"/>
                  </a:moveTo>
                  <a:cubicBezTo>
                    <a:pt x="254880" y="545985"/>
                    <a:pt x="177309" y="567913"/>
                    <a:pt x="112411" y="601509"/>
                  </a:cubicBezTo>
                  <a:cubicBezTo>
                    <a:pt x="111000" y="521164"/>
                    <a:pt x="184363" y="470016"/>
                    <a:pt x="264755" y="455406"/>
                  </a:cubicBezTo>
                  <a:close/>
                  <a:moveTo>
                    <a:pt x="813084" y="433838"/>
                  </a:moveTo>
                  <a:cubicBezTo>
                    <a:pt x="958279" y="439433"/>
                    <a:pt x="1089652" y="538908"/>
                    <a:pt x="1167080" y="629965"/>
                  </a:cubicBezTo>
                  <a:cubicBezTo>
                    <a:pt x="1285995" y="768655"/>
                    <a:pt x="1399386" y="971789"/>
                    <a:pt x="1399386" y="1201537"/>
                  </a:cubicBezTo>
                  <a:cubicBezTo>
                    <a:pt x="1399386" y="1267367"/>
                    <a:pt x="1409070" y="1344436"/>
                    <a:pt x="1349601" y="1392069"/>
                  </a:cubicBezTo>
                  <a:cubicBezTo>
                    <a:pt x="1320572" y="1319232"/>
                    <a:pt x="1341304" y="1247783"/>
                    <a:pt x="1338530" y="1184727"/>
                  </a:cubicBezTo>
                  <a:cubicBezTo>
                    <a:pt x="1328845" y="978795"/>
                    <a:pt x="1230662" y="809282"/>
                    <a:pt x="1133890" y="691610"/>
                  </a:cubicBezTo>
                  <a:cubicBezTo>
                    <a:pt x="1023272" y="557129"/>
                    <a:pt x="789579" y="429653"/>
                    <a:pt x="569707" y="534723"/>
                  </a:cubicBezTo>
                  <a:cubicBezTo>
                    <a:pt x="515785" y="559950"/>
                    <a:pt x="479821" y="614566"/>
                    <a:pt x="420375" y="641180"/>
                  </a:cubicBezTo>
                  <a:cubicBezTo>
                    <a:pt x="391346" y="653782"/>
                    <a:pt x="353995" y="652395"/>
                    <a:pt x="320805" y="669205"/>
                  </a:cubicBezTo>
                  <a:cubicBezTo>
                    <a:pt x="215712" y="721046"/>
                    <a:pt x="141034" y="849909"/>
                    <a:pt x="94023" y="949383"/>
                  </a:cubicBezTo>
                  <a:cubicBezTo>
                    <a:pt x="71904" y="998379"/>
                    <a:pt x="47011" y="1107658"/>
                    <a:pt x="0" y="1083841"/>
                  </a:cubicBezTo>
                  <a:lnTo>
                    <a:pt x="0" y="1039006"/>
                  </a:lnTo>
                  <a:cubicBezTo>
                    <a:pt x="48398" y="876499"/>
                    <a:pt x="170087" y="678985"/>
                    <a:pt x="304210" y="613131"/>
                  </a:cubicBezTo>
                  <a:cubicBezTo>
                    <a:pt x="338787" y="596321"/>
                    <a:pt x="376114" y="590725"/>
                    <a:pt x="409304" y="573915"/>
                  </a:cubicBezTo>
                  <a:cubicBezTo>
                    <a:pt x="454928" y="550098"/>
                    <a:pt x="489506" y="510883"/>
                    <a:pt x="525469" y="489864"/>
                  </a:cubicBezTo>
                  <a:cubicBezTo>
                    <a:pt x="597373" y="449237"/>
                    <a:pt x="687259" y="429629"/>
                    <a:pt x="813084" y="433838"/>
                  </a:cubicBezTo>
                  <a:close/>
                  <a:moveTo>
                    <a:pt x="780742" y="345705"/>
                  </a:moveTo>
                  <a:cubicBezTo>
                    <a:pt x="811096" y="346886"/>
                    <a:pt x="840804" y="350648"/>
                    <a:pt x="868703" y="357295"/>
                  </a:cubicBezTo>
                  <a:cubicBezTo>
                    <a:pt x="1213158" y="439912"/>
                    <a:pt x="1436353" y="780062"/>
                    <a:pt x="1485947" y="1163612"/>
                  </a:cubicBezTo>
                  <a:lnTo>
                    <a:pt x="1485947" y="1281188"/>
                  </a:lnTo>
                  <a:cubicBezTo>
                    <a:pt x="1463900" y="1337191"/>
                    <a:pt x="1470787" y="1422581"/>
                    <a:pt x="1414306" y="1443576"/>
                  </a:cubicBezTo>
                  <a:cubicBezTo>
                    <a:pt x="1410169" y="1346994"/>
                    <a:pt x="1437740" y="1249003"/>
                    <a:pt x="1430830" y="1152421"/>
                  </a:cubicBezTo>
                  <a:cubicBezTo>
                    <a:pt x="1414306" y="938240"/>
                    <a:pt x="1271001" y="696082"/>
                    <a:pt x="1160790" y="581280"/>
                  </a:cubicBezTo>
                  <a:cubicBezTo>
                    <a:pt x="1024395" y="438501"/>
                    <a:pt x="735058" y="326520"/>
                    <a:pt x="504976" y="458085"/>
                  </a:cubicBezTo>
                  <a:cubicBezTo>
                    <a:pt x="455382" y="486086"/>
                    <a:pt x="433335" y="551868"/>
                    <a:pt x="367194" y="542064"/>
                  </a:cubicBezTo>
                  <a:cubicBezTo>
                    <a:pt x="385104" y="467865"/>
                    <a:pt x="459495" y="427286"/>
                    <a:pt x="521499" y="396487"/>
                  </a:cubicBezTo>
                  <a:cubicBezTo>
                    <a:pt x="592804" y="361839"/>
                    <a:pt x="689680" y="342160"/>
                    <a:pt x="780742" y="345705"/>
                  </a:cubicBezTo>
                  <a:close/>
                  <a:moveTo>
                    <a:pt x="521342" y="319697"/>
                  </a:moveTo>
                  <a:cubicBezTo>
                    <a:pt x="543784" y="317413"/>
                    <a:pt x="564320" y="321157"/>
                    <a:pt x="580610" y="333693"/>
                  </a:cubicBezTo>
                  <a:cubicBezTo>
                    <a:pt x="496033" y="389408"/>
                    <a:pt x="405932" y="413081"/>
                    <a:pt x="347682" y="489672"/>
                  </a:cubicBezTo>
                  <a:cubicBezTo>
                    <a:pt x="331039" y="511958"/>
                    <a:pt x="326879" y="541203"/>
                    <a:pt x="308873" y="562078"/>
                  </a:cubicBezTo>
                  <a:cubicBezTo>
                    <a:pt x="272837" y="602466"/>
                    <a:pt x="217361" y="626139"/>
                    <a:pt x="175778" y="667913"/>
                  </a:cubicBezTo>
                  <a:cubicBezTo>
                    <a:pt x="134194" y="709687"/>
                    <a:pt x="116165" y="766790"/>
                    <a:pt x="59326" y="790463"/>
                  </a:cubicBezTo>
                  <a:cubicBezTo>
                    <a:pt x="42683" y="711074"/>
                    <a:pt x="109230" y="656770"/>
                    <a:pt x="164682" y="606626"/>
                  </a:cubicBezTo>
                  <a:cubicBezTo>
                    <a:pt x="195194" y="578769"/>
                    <a:pt x="239551" y="564852"/>
                    <a:pt x="264515" y="539768"/>
                  </a:cubicBezTo>
                  <a:cubicBezTo>
                    <a:pt x="290867" y="513297"/>
                    <a:pt x="301938" y="460380"/>
                    <a:pt x="331063" y="428361"/>
                  </a:cubicBezTo>
                  <a:cubicBezTo>
                    <a:pt x="369532" y="387651"/>
                    <a:pt x="454015" y="326549"/>
                    <a:pt x="521342" y="319697"/>
                  </a:cubicBezTo>
                  <a:close/>
                  <a:moveTo>
                    <a:pt x="409925" y="195123"/>
                  </a:moveTo>
                  <a:cubicBezTo>
                    <a:pt x="389767" y="258227"/>
                    <a:pt x="322526" y="299308"/>
                    <a:pt x="264707" y="300767"/>
                  </a:cubicBezTo>
                  <a:cubicBezTo>
                    <a:pt x="283550" y="236204"/>
                    <a:pt x="335989" y="180441"/>
                    <a:pt x="409925" y="195123"/>
                  </a:cubicBezTo>
                  <a:close/>
                  <a:moveTo>
                    <a:pt x="600143" y="171243"/>
                  </a:moveTo>
                  <a:cubicBezTo>
                    <a:pt x="631668" y="174002"/>
                    <a:pt x="664577" y="182282"/>
                    <a:pt x="698520" y="187806"/>
                  </a:cubicBezTo>
                  <a:cubicBezTo>
                    <a:pt x="751175" y="196079"/>
                    <a:pt x="805216" y="189193"/>
                    <a:pt x="859258" y="193330"/>
                  </a:cubicBezTo>
                  <a:cubicBezTo>
                    <a:pt x="982597" y="201603"/>
                    <a:pt x="1182143" y="274726"/>
                    <a:pt x="1241732" y="358873"/>
                  </a:cubicBezTo>
                  <a:cubicBezTo>
                    <a:pt x="1265286" y="393355"/>
                    <a:pt x="1261125" y="433359"/>
                    <a:pt x="1274994" y="469228"/>
                  </a:cubicBezTo>
                  <a:cubicBezTo>
                    <a:pt x="1286090" y="496822"/>
                    <a:pt x="1313804" y="507846"/>
                    <a:pt x="1335970" y="535440"/>
                  </a:cubicBezTo>
                  <a:cubicBezTo>
                    <a:pt x="1381690" y="589243"/>
                    <a:pt x="1426047" y="672003"/>
                    <a:pt x="1402470" y="756149"/>
                  </a:cubicBezTo>
                  <a:cubicBezTo>
                    <a:pt x="1359524" y="714758"/>
                    <a:pt x="1345655" y="666479"/>
                    <a:pt x="1313780" y="618200"/>
                  </a:cubicBezTo>
                  <a:cubicBezTo>
                    <a:pt x="1286066" y="575445"/>
                    <a:pt x="1232024" y="540940"/>
                    <a:pt x="1214018" y="496798"/>
                  </a:cubicBezTo>
                  <a:cubicBezTo>
                    <a:pt x="1204310" y="471978"/>
                    <a:pt x="1209858" y="436109"/>
                    <a:pt x="1197399" y="408515"/>
                  </a:cubicBezTo>
                  <a:cubicBezTo>
                    <a:pt x="1161364" y="324368"/>
                    <a:pt x="974299" y="252632"/>
                    <a:pt x="842639" y="242971"/>
                  </a:cubicBezTo>
                  <a:cubicBezTo>
                    <a:pt x="734556" y="234698"/>
                    <a:pt x="663872" y="234698"/>
                    <a:pt x="571045" y="215377"/>
                  </a:cubicBezTo>
                  <a:cubicBezTo>
                    <a:pt x="607080" y="281589"/>
                    <a:pt x="729008" y="263655"/>
                    <a:pt x="826020" y="270566"/>
                  </a:cubicBezTo>
                  <a:cubicBezTo>
                    <a:pt x="981234" y="281613"/>
                    <a:pt x="1148905" y="338165"/>
                    <a:pt x="1169685" y="458180"/>
                  </a:cubicBezTo>
                  <a:cubicBezTo>
                    <a:pt x="1057441" y="409902"/>
                    <a:pt x="961817" y="331255"/>
                    <a:pt x="814925" y="320231"/>
                  </a:cubicBezTo>
                  <a:cubicBezTo>
                    <a:pt x="767818" y="316094"/>
                    <a:pt x="715163" y="325755"/>
                    <a:pt x="665259" y="320231"/>
                  </a:cubicBezTo>
                  <a:cubicBezTo>
                    <a:pt x="623676" y="314707"/>
                    <a:pt x="584890" y="284363"/>
                    <a:pt x="543307" y="281613"/>
                  </a:cubicBezTo>
                  <a:cubicBezTo>
                    <a:pt x="390867" y="270566"/>
                    <a:pt x="317433" y="455430"/>
                    <a:pt x="171927" y="452681"/>
                  </a:cubicBezTo>
                  <a:cubicBezTo>
                    <a:pt x="162219" y="386468"/>
                    <a:pt x="249522" y="367147"/>
                    <a:pt x="299427" y="336802"/>
                  </a:cubicBezTo>
                  <a:cubicBezTo>
                    <a:pt x="359016" y="300934"/>
                    <a:pt x="437998" y="230585"/>
                    <a:pt x="510069" y="187806"/>
                  </a:cubicBezTo>
                  <a:cubicBezTo>
                    <a:pt x="538476" y="171247"/>
                    <a:pt x="568618" y="168485"/>
                    <a:pt x="600143" y="171243"/>
                  </a:cubicBezTo>
                  <a:close/>
                  <a:moveTo>
                    <a:pt x="1026040" y="73327"/>
                  </a:moveTo>
                  <a:cubicBezTo>
                    <a:pt x="1057129" y="79515"/>
                    <a:pt x="1089372" y="104550"/>
                    <a:pt x="1084677" y="133549"/>
                  </a:cubicBezTo>
                  <a:cubicBezTo>
                    <a:pt x="1045773" y="146103"/>
                    <a:pt x="998522" y="119609"/>
                    <a:pt x="973510" y="100096"/>
                  </a:cubicBezTo>
                  <a:cubicBezTo>
                    <a:pt x="976290" y="85815"/>
                    <a:pt x="985149" y="77543"/>
                    <a:pt x="996745" y="73973"/>
                  </a:cubicBezTo>
                  <a:cubicBezTo>
                    <a:pt x="1005441" y="71296"/>
                    <a:pt x="1015676" y="71265"/>
                    <a:pt x="1026040" y="73327"/>
                  </a:cubicBezTo>
                  <a:close/>
                  <a:moveTo>
                    <a:pt x="878076" y="29183"/>
                  </a:moveTo>
                  <a:cubicBezTo>
                    <a:pt x="905537" y="28289"/>
                    <a:pt x="927286" y="40394"/>
                    <a:pt x="936064" y="80082"/>
                  </a:cubicBezTo>
                  <a:cubicBezTo>
                    <a:pt x="898905" y="80082"/>
                    <a:pt x="869971" y="68795"/>
                    <a:pt x="842448" y="85725"/>
                  </a:cubicBezTo>
                  <a:cubicBezTo>
                    <a:pt x="896131" y="120995"/>
                    <a:pt x="975997" y="122406"/>
                    <a:pt x="1040680" y="147825"/>
                  </a:cubicBezTo>
                  <a:cubicBezTo>
                    <a:pt x="1098499" y="170398"/>
                    <a:pt x="1172842" y="192995"/>
                    <a:pt x="1178342" y="266357"/>
                  </a:cubicBezTo>
                  <a:cubicBezTo>
                    <a:pt x="1120522" y="252249"/>
                    <a:pt x="1069589" y="215544"/>
                    <a:pt x="1007633" y="192971"/>
                  </a:cubicBezTo>
                  <a:cubicBezTo>
                    <a:pt x="912630" y="157700"/>
                    <a:pt x="824538" y="167576"/>
                    <a:pt x="693738" y="153468"/>
                  </a:cubicBezTo>
                  <a:cubicBezTo>
                    <a:pt x="657942" y="149236"/>
                    <a:pt x="624895" y="130895"/>
                    <a:pt x="589099" y="130895"/>
                  </a:cubicBezTo>
                  <a:cubicBezTo>
                    <a:pt x="524393" y="132306"/>
                    <a:pt x="474823" y="191584"/>
                    <a:pt x="418390" y="159111"/>
                  </a:cubicBezTo>
                  <a:cubicBezTo>
                    <a:pt x="441800" y="41990"/>
                    <a:pt x="613872" y="91368"/>
                    <a:pt x="726761" y="74438"/>
                  </a:cubicBezTo>
                  <a:cubicBezTo>
                    <a:pt x="770670" y="68266"/>
                    <a:pt x="832307" y="30672"/>
                    <a:pt x="878076" y="29183"/>
                  </a:cubicBezTo>
                  <a:close/>
                  <a:moveTo>
                    <a:pt x="694145" y="0"/>
                  </a:moveTo>
                  <a:lnTo>
                    <a:pt x="750554" y="0"/>
                  </a:lnTo>
                  <a:cubicBezTo>
                    <a:pt x="811195" y="46963"/>
                    <a:pt x="670161" y="77356"/>
                    <a:pt x="648999" y="33142"/>
                  </a:cubicBezTo>
                  <a:cubicBezTo>
                    <a:pt x="648999" y="6911"/>
                    <a:pt x="680037" y="11071"/>
                    <a:pt x="694145" y="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0" name="Group 29">
            <a:extLst>
              <a:ext uri="{FF2B5EF4-FFF2-40B4-BE49-F238E27FC236}">
                <a16:creationId xmlns:a16="http://schemas.microsoft.com/office/drawing/2014/main" id="{69998C21-F401-478F-9558-EA831026B536}"/>
              </a:ext>
            </a:extLst>
          </p:cNvPr>
          <p:cNvGrpSpPr/>
          <p:nvPr/>
        </p:nvGrpSpPr>
        <p:grpSpPr>
          <a:xfrm>
            <a:off x="992005" y="3669507"/>
            <a:ext cx="360380" cy="312100"/>
            <a:chOff x="4272962" y="624393"/>
            <a:chExt cx="3631129" cy="3144660"/>
          </a:xfrm>
        </p:grpSpPr>
        <p:sp>
          <p:nvSpPr>
            <p:cNvPr id="4" name="Graphic 2">
              <a:extLst>
                <a:ext uri="{FF2B5EF4-FFF2-40B4-BE49-F238E27FC236}">
                  <a16:creationId xmlns:a16="http://schemas.microsoft.com/office/drawing/2014/main" id="{A8F07606-F85E-4104-87E0-E5AEF492CB41}"/>
                </a:ext>
              </a:extLst>
            </p:cNvPr>
            <p:cNvSpPr/>
            <p:nvPr/>
          </p:nvSpPr>
          <p:spPr>
            <a:xfrm>
              <a:off x="4272962" y="624393"/>
              <a:ext cx="3631129" cy="3144660"/>
            </a:xfrm>
            <a:custGeom>
              <a:avLst/>
              <a:gdLst>
                <a:gd name="connsiteX0" fmla="*/ 2723329 w 3631129"/>
                <a:gd name="connsiteY0" fmla="*/ 3144661 h 3144660"/>
                <a:gd name="connsiteX1" fmla="*/ 3631129 w 3631129"/>
                <a:gd name="connsiteY1" fmla="*/ 1572342 h 3144660"/>
                <a:gd name="connsiteX2" fmla="*/ 2723329 w 3631129"/>
                <a:gd name="connsiteY2" fmla="*/ 0 h 3144660"/>
                <a:gd name="connsiteX3" fmla="*/ 907776 w 3631129"/>
                <a:gd name="connsiteY3" fmla="*/ 0 h 3144660"/>
                <a:gd name="connsiteX4" fmla="*/ 0 w 3631129"/>
                <a:gd name="connsiteY4" fmla="*/ 1572342 h 3144660"/>
                <a:gd name="connsiteX5" fmla="*/ 907776 w 3631129"/>
                <a:gd name="connsiteY5" fmla="*/ 3144661 h 314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60">
                  <a:moveTo>
                    <a:pt x="2723329" y="3144661"/>
                  </a:moveTo>
                  <a:lnTo>
                    <a:pt x="3631129" y="1572342"/>
                  </a:lnTo>
                  <a:lnTo>
                    <a:pt x="2723329" y="0"/>
                  </a:lnTo>
                  <a:lnTo>
                    <a:pt x="907776" y="0"/>
                  </a:lnTo>
                  <a:lnTo>
                    <a:pt x="0" y="1572342"/>
                  </a:lnTo>
                  <a:lnTo>
                    <a:pt x="907776" y="3144661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" name="Graphic 2">
              <a:extLst>
                <a:ext uri="{FF2B5EF4-FFF2-40B4-BE49-F238E27FC236}">
                  <a16:creationId xmlns:a16="http://schemas.microsoft.com/office/drawing/2014/main" id="{316D5CBD-2DDF-40E0-9974-346FC267B306}"/>
                </a:ext>
              </a:extLst>
            </p:cNvPr>
            <p:cNvGrpSpPr/>
            <p:nvPr/>
          </p:nvGrpSpPr>
          <p:grpSpPr>
            <a:xfrm>
              <a:off x="5236765" y="1005074"/>
              <a:ext cx="1683581" cy="2404628"/>
              <a:chOff x="5236765" y="1005074"/>
              <a:chExt cx="1683581" cy="2404628"/>
            </a:xfrm>
            <a:solidFill>
              <a:srgbClr val="FFFFFF"/>
            </a:solidFill>
          </p:grpSpPr>
          <p:sp>
            <p:nvSpPr>
              <p:cNvPr id="6" name="Graphic 2">
                <a:extLst>
                  <a:ext uri="{FF2B5EF4-FFF2-40B4-BE49-F238E27FC236}">
                    <a16:creationId xmlns:a16="http://schemas.microsoft.com/office/drawing/2014/main" id="{D98A2634-173B-4D9C-BB0C-D41B9468E93E}"/>
                  </a:ext>
                </a:extLst>
              </p:cNvPr>
              <p:cNvSpPr/>
              <p:nvPr/>
            </p:nvSpPr>
            <p:spPr>
              <a:xfrm>
                <a:off x="5972111" y="1005074"/>
                <a:ext cx="132069" cy="61917"/>
              </a:xfrm>
              <a:custGeom>
                <a:avLst/>
                <a:gdLst>
                  <a:gd name="connsiteX0" fmla="*/ 51124 w 132069"/>
                  <a:gd name="connsiteY0" fmla="*/ 0 h 61917"/>
                  <a:gd name="connsiteX1" fmla="*/ 115042 w 132069"/>
                  <a:gd name="connsiteY1" fmla="*/ 0 h 61917"/>
                  <a:gd name="connsiteX2" fmla="*/ 0 w 132069"/>
                  <a:gd name="connsiteY2" fmla="*/ 37566 h 61917"/>
                  <a:gd name="connsiteX3" fmla="*/ 51124 w 132069"/>
                  <a:gd name="connsiteY3" fmla="*/ 0 h 61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069" h="61917">
                    <a:moveTo>
                      <a:pt x="51124" y="0"/>
                    </a:moveTo>
                    <a:lnTo>
                      <a:pt x="115042" y="0"/>
                    </a:lnTo>
                    <a:cubicBezTo>
                      <a:pt x="183741" y="53204"/>
                      <a:pt x="23960" y="87638"/>
                      <a:pt x="0" y="37566"/>
                    </a:cubicBezTo>
                    <a:cubicBezTo>
                      <a:pt x="-24" y="7819"/>
                      <a:pt x="35127" y="12506"/>
                      <a:pt x="511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Graphic 2">
                <a:extLst>
                  <a:ext uri="{FF2B5EF4-FFF2-40B4-BE49-F238E27FC236}">
                    <a16:creationId xmlns:a16="http://schemas.microsoft.com/office/drawing/2014/main" id="{2A4412DD-8D1C-4A40-B934-D0EE2A74CEFC}"/>
                  </a:ext>
                </a:extLst>
              </p:cNvPr>
              <p:cNvSpPr/>
              <p:nvPr/>
            </p:nvSpPr>
            <p:spPr>
              <a:xfrm>
                <a:off x="5710847" y="1038062"/>
                <a:ext cx="861004" cy="268783"/>
              </a:xfrm>
              <a:custGeom>
                <a:avLst/>
                <a:gdLst>
                  <a:gd name="connsiteX0" fmla="*/ 586493 w 861004"/>
                  <a:gd name="connsiteY0" fmla="*/ 57711 h 268783"/>
                  <a:gd name="connsiteX1" fmla="*/ 480418 w 861004"/>
                  <a:gd name="connsiteY1" fmla="*/ 64119 h 268783"/>
                  <a:gd name="connsiteX2" fmla="*/ 705025 w 861004"/>
                  <a:gd name="connsiteY2" fmla="*/ 134469 h 268783"/>
                  <a:gd name="connsiteX3" fmla="*/ 861004 w 861004"/>
                  <a:gd name="connsiteY3" fmla="*/ 268783 h 268783"/>
                  <a:gd name="connsiteX4" fmla="*/ 667579 w 861004"/>
                  <a:gd name="connsiteY4" fmla="*/ 185641 h 268783"/>
                  <a:gd name="connsiteX5" fmla="*/ 311958 w 861004"/>
                  <a:gd name="connsiteY5" fmla="*/ 140877 h 268783"/>
                  <a:gd name="connsiteX6" fmla="*/ 193425 w 861004"/>
                  <a:gd name="connsiteY6" fmla="*/ 115291 h 268783"/>
                  <a:gd name="connsiteX7" fmla="*/ 0 w 861004"/>
                  <a:gd name="connsiteY7" fmla="*/ 147262 h 268783"/>
                  <a:gd name="connsiteX8" fmla="*/ 349404 w 861004"/>
                  <a:gd name="connsiteY8" fmla="*/ 51326 h 268783"/>
                  <a:gd name="connsiteX9" fmla="*/ 586493 w 861004"/>
                  <a:gd name="connsiteY9" fmla="*/ 57711 h 268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1004" h="268783">
                    <a:moveTo>
                      <a:pt x="586493" y="57711"/>
                    </a:moveTo>
                    <a:cubicBezTo>
                      <a:pt x="544383" y="57711"/>
                      <a:pt x="511624" y="44918"/>
                      <a:pt x="480418" y="64119"/>
                    </a:cubicBezTo>
                    <a:cubicBezTo>
                      <a:pt x="541251" y="104100"/>
                      <a:pt x="631711" y="105679"/>
                      <a:pt x="705025" y="134469"/>
                    </a:cubicBezTo>
                    <a:cubicBezTo>
                      <a:pt x="770545" y="160055"/>
                      <a:pt x="854763" y="185641"/>
                      <a:pt x="861004" y="268783"/>
                    </a:cubicBezTo>
                    <a:cubicBezTo>
                      <a:pt x="795485" y="252786"/>
                      <a:pt x="737785" y="211227"/>
                      <a:pt x="667579" y="185641"/>
                    </a:cubicBezTo>
                    <a:cubicBezTo>
                      <a:pt x="559950" y="145660"/>
                      <a:pt x="460117" y="156851"/>
                      <a:pt x="311958" y="140877"/>
                    </a:cubicBezTo>
                    <a:cubicBezTo>
                      <a:pt x="271403" y="136071"/>
                      <a:pt x="233956" y="115291"/>
                      <a:pt x="193425" y="115291"/>
                    </a:cubicBezTo>
                    <a:cubicBezTo>
                      <a:pt x="120111" y="116893"/>
                      <a:pt x="63965" y="184039"/>
                      <a:pt x="0" y="147262"/>
                    </a:cubicBezTo>
                    <a:cubicBezTo>
                      <a:pt x="26518" y="14550"/>
                      <a:pt x="221498" y="70504"/>
                      <a:pt x="349404" y="51326"/>
                    </a:cubicBezTo>
                    <a:cubicBezTo>
                      <a:pt x="428960" y="40135"/>
                      <a:pt x="559974" y="-62185"/>
                      <a:pt x="586493" y="5771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Graphic 2">
                <a:extLst>
                  <a:ext uri="{FF2B5EF4-FFF2-40B4-BE49-F238E27FC236}">
                    <a16:creationId xmlns:a16="http://schemas.microsoft.com/office/drawing/2014/main" id="{1E337C53-2097-4CF2-91A0-28CB67B75868}"/>
                  </a:ext>
                </a:extLst>
              </p:cNvPr>
              <p:cNvSpPr/>
              <p:nvPr/>
            </p:nvSpPr>
            <p:spPr>
              <a:xfrm>
                <a:off x="6339784" y="1086481"/>
                <a:ext cx="126462" cy="73587"/>
              </a:xfrm>
              <a:custGeom>
                <a:avLst/>
                <a:gdLst>
                  <a:gd name="connsiteX0" fmla="*/ 125945 w 126462"/>
                  <a:gd name="connsiteY0" fmla="*/ 69909 h 73587"/>
                  <a:gd name="connsiteX1" fmla="*/ 0 w 126462"/>
                  <a:gd name="connsiteY1" fmla="*/ 32008 h 73587"/>
                  <a:gd name="connsiteX2" fmla="*/ 125945 w 126462"/>
                  <a:gd name="connsiteY2" fmla="*/ 69909 h 73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62" h="73587">
                    <a:moveTo>
                      <a:pt x="125945" y="69909"/>
                    </a:moveTo>
                    <a:cubicBezTo>
                      <a:pt x="81851" y="84113"/>
                      <a:pt x="28336" y="54127"/>
                      <a:pt x="0" y="32008"/>
                    </a:cubicBezTo>
                    <a:cubicBezTo>
                      <a:pt x="12578" y="-32746"/>
                      <a:pt x="135391" y="11468"/>
                      <a:pt x="125945" y="6990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Graphic 2">
                <a:extLst>
                  <a:ext uri="{FF2B5EF4-FFF2-40B4-BE49-F238E27FC236}">
                    <a16:creationId xmlns:a16="http://schemas.microsoft.com/office/drawing/2014/main" id="{A8DE6845-BA4C-43E4-9891-187607F939FA}"/>
                  </a:ext>
                </a:extLst>
              </p:cNvPr>
              <p:cNvSpPr/>
              <p:nvPr/>
            </p:nvSpPr>
            <p:spPr>
              <a:xfrm>
                <a:off x="5430707" y="1198029"/>
                <a:ext cx="1402463" cy="663769"/>
              </a:xfrm>
              <a:custGeom>
                <a:avLst/>
                <a:gdLst>
                  <a:gd name="connsiteX0" fmla="*/ 1395066 w 1402463"/>
                  <a:gd name="connsiteY0" fmla="*/ 663769 h 663769"/>
                  <a:gd name="connsiteX1" fmla="*/ 1294588 w 1402463"/>
                  <a:gd name="connsiteY1" fmla="*/ 507455 h 663769"/>
                  <a:gd name="connsiteX2" fmla="*/ 1181555 w 1402463"/>
                  <a:gd name="connsiteY2" fmla="*/ 369913 h 663769"/>
                  <a:gd name="connsiteX3" fmla="*/ 1162712 w 1402463"/>
                  <a:gd name="connsiteY3" fmla="*/ 269888 h 663769"/>
                  <a:gd name="connsiteX4" fmla="*/ 760773 w 1402463"/>
                  <a:gd name="connsiteY4" fmla="*/ 82322 h 663769"/>
                  <a:gd name="connsiteX5" fmla="*/ 453048 w 1402463"/>
                  <a:gd name="connsiteY5" fmla="*/ 51068 h 663769"/>
                  <a:gd name="connsiteX6" fmla="*/ 741931 w 1402463"/>
                  <a:gd name="connsiteY6" fmla="*/ 113599 h 663769"/>
                  <a:gd name="connsiteX7" fmla="*/ 1131292 w 1402463"/>
                  <a:gd name="connsiteY7" fmla="*/ 326178 h 663769"/>
                  <a:gd name="connsiteX8" fmla="*/ 729353 w 1402463"/>
                  <a:gd name="connsiteY8" fmla="*/ 169864 h 663769"/>
                  <a:gd name="connsiteX9" fmla="*/ 559792 w 1402463"/>
                  <a:gd name="connsiteY9" fmla="*/ 169864 h 663769"/>
                  <a:gd name="connsiteX10" fmla="*/ 421627 w 1402463"/>
                  <a:gd name="connsiteY10" fmla="*/ 126105 h 663769"/>
                  <a:gd name="connsiteX11" fmla="*/ 846 w 1402463"/>
                  <a:gd name="connsiteY11" fmla="*/ 319913 h 663769"/>
                  <a:gd name="connsiteX12" fmla="*/ 145299 w 1402463"/>
                  <a:gd name="connsiteY12" fmla="*/ 188611 h 663769"/>
                  <a:gd name="connsiteX13" fmla="*/ 383942 w 1402463"/>
                  <a:gd name="connsiteY13" fmla="*/ 19815 h 663769"/>
                  <a:gd name="connsiteX14" fmla="*/ 597477 w 1402463"/>
                  <a:gd name="connsiteY14" fmla="*/ 19815 h 663769"/>
                  <a:gd name="connsiteX15" fmla="*/ 779592 w 1402463"/>
                  <a:gd name="connsiteY15" fmla="*/ 26056 h 663769"/>
                  <a:gd name="connsiteX16" fmla="*/ 1212928 w 1402463"/>
                  <a:gd name="connsiteY16" fmla="*/ 213623 h 663769"/>
                  <a:gd name="connsiteX17" fmla="*/ 1250613 w 1402463"/>
                  <a:gd name="connsiteY17" fmla="*/ 338660 h 663769"/>
                  <a:gd name="connsiteX18" fmla="*/ 1319696 w 1402463"/>
                  <a:gd name="connsiteY18" fmla="*/ 413696 h 663769"/>
                  <a:gd name="connsiteX19" fmla="*/ 1395066 w 1402463"/>
                  <a:gd name="connsiteY19" fmla="*/ 663769 h 663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02463" h="663769">
                    <a:moveTo>
                      <a:pt x="1395066" y="663769"/>
                    </a:moveTo>
                    <a:cubicBezTo>
                      <a:pt x="1346405" y="616877"/>
                      <a:pt x="1330695" y="562166"/>
                      <a:pt x="1294588" y="507455"/>
                    </a:cubicBezTo>
                    <a:cubicBezTo>
                      <a:pt x="1263191" y="459009"/>
                      <a:pt x="1201952" y="419937"/>
                      <a:pt x="1181555" y="369913"/>
                    </a:cubicBezTo>
                    <a:cubicBezTo>
                      <a:pt x="1170556" y="341768"/>
                      <a:pt x="1176845" y="301142"/>
                      <a:pt x="1162712" y="269888"/>
                    </a:cubicBezTo>
                    <a:cubicBezTo>
                      <a:pt x="1121894" y="174551"/>
                      <a:pt x="909937" y="93273"/>
                      <a:pt x="760773" y="82322"/>
                    </a:cubicBezTo>
                    <a:cubicBezTo>
                      <a:pt x="638319" y="72948"/>
                      <a:pt x="558237" y="72948"/>
                      <a:pt x="453048" y="51068"/>
                    </a:cubicBezTo>
                    <a:cubicBezTo>
                      <a:pt x="493866" y="126105"/>
                      <a:pt x="632030" y="105779"/>
                      <a:pt x="741931" y="113599"/>
                    </a:cubicBezTo>
                    <a:cubicBezTo>
                      <a:pt x="917780" y="126105"/>
                      <a:pt x="1107762" y="190189"/>
                      <a:pt x="1131292" y="326178"/>
                    </a:cubicBezTo>
                    <a:cubicBezTo>
                      <a:pt x="1004127" y="271467"/>
                      <a:pt x="895781" y="182370"/>
                      <a:pt x="729353" y="169864"/>
                    </a:cubicBezTo>
                    <a:cubicBezTo>
                      <a:pt x="675981" y="165177"/>
                      <a:pt x="616320" y="176105"/>
                      <a:pt x="559792" y="169864"/>
                    </a:cubicBezTo>
                    <a:cubicBezTo>
                      <a:pt x="512685" y="163623"/>
                      <a:pt x="468734" y="129213"/>
                      <a:pt x="421627" y="126105"/>
                    </a:cubicBezTo>
                    <a:cubicBezTo>
                      <a:pt x="248934" y="113599"/>
                      <a:pt x="165720" y="323045"/>
                      <a:pt x="846" y="319913"/>
                    </a:cubicBezTo>
                    <a:cubicBezTo>
                      <a:pt x="-10154" y="244876"/>
                      <a:pt x="88771" y="222997"/>
                      <a:pt x="145299" y="188611"/>
                    </a:cubicBezTo>
                    <a:cubicBezTo>
                      <a:pt x="212803" y="147984"/>
                      <a:pt x="302306" y="68261"/>
                      <a:pt x="383942" y="19815"/>
                    </a:cubicBezTo>
                    <a:cubicBezTo>
                      <a:pt x="448313" y="-17703"/>
                      <a:pt x="520528" y="7309"/>
                      <a:pt x="597477" y="19815"/>
                    </a:cubicBezTo>
                    <a:cubicBezTo>
                      <a:pt x="657138" y="29189"/>
                      <a:pt x="718377" y="21370"/>
                      <a:pt x="779592" y="26056"/>
                    </a:cubicBezTo>
                    <a:cubicBezTo>
                      <a:pt x="919335" y="35430"/>
                      <a:pt x="1145400" y="118285"/>
                      <a:pt x="1212928" y="213623"/>
                    </a:cubicBezTo>
                    <a:cubicBezTo>
                      <a:pt x="1239614" y="252696"/>
                      <a:pt x="1234903" y="298033"/>
                      <a:pt x="1250613" y="338660"/>
                    </a:cubicBezTo>
                    <a:cubicBezTo>
                      <a:pt x="1263167" y="369913"/>
                      <a:pt x="1294564" y="382419"/>
                      <a:pt x="1319696" y="413696"/>
                    </a:cubicBezTo>
                    <a:cubicBezTo>
                      <a:pt x="1371513" y="474624"/>
                      <a:pt x="1421752" y="568407"/>
                      <a:pt x="1395066" y="66376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Graphic 2">
                <a:extLst>
                  <a:ext uri="{FF2B5EF4-FFF2-40B4-BE49-F238E27FC236}">
                    <a16:creationId xmlns:a16="http://schemas.microsoft.com/office/drawing/2014/main" id="{2C3F4E43-630F-4858-A9B1-449739058AFC}"/>
                  </a:ext>
                </a:extLst>
              </p:cNvPr>
              <p:cNvSpPr/>
              <p:nvPr/>
            </p:nvSpPr>
            <p:spPr>
              <a:xfrm>
                <a:off x="5536695" y="1223454"/>
                <a:ext cx="164539" cy="122391"/>
              </a:xfrm>
              <a:custGeom>
                <a:avLst/>
                <a:gdLst>
                  <a:gd name="connsiteX0" fmla="*/ 164540 w 164539"/>
                  <a:gd name="connsiteY0" fmla="*/ 2688 h 122391"/>
                  <a:gd name="connsiteX1" fmla="*/ 0 w 164539"/>
                  <a:gd name="connsiteY1" fmla="*/ 122392 h 122391"/>
                  <a:gd name="connsiteX2" fmla="*/ 164540 w 164539"/>
                  <a:gd name="connsiteY2" fmla="*/ 2688 h 122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539" h="122391">
                    <a:moveTo>
                      <a:pt x="164540" y="2688"/>
                    </a:moveTo>
                    <a:cubicBezTo>
                      <a:pt x="141679" y="74161"/>
                      <a:pt x="65519" y="120718"/>
                      <a:pt x="0" y="122392"/>
                    </a:cubicBezTo>
                    <a:cubicBezTo>
                      <a:pt x="21330" y="49221"/>
                      <a:pt x="80751" y="-13955"/>
                      <a:pt x="164540" y="2688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Graphic 2">
                <a:extLst>
                  <a:ext uri="{FF2B5EF4-FFF2-40B4-BE49-F238E27FC236}">
                    <a16:creationId xmlns:a16="http://schemas.microsoft.com/office/drawing/2014/main" id="{2CD7C3D9-DD65-4FCB-9609-29354D79B72E}"/>
                  </a:ext>
                </a:extLst>
              </p:cNvPr>
              <p:cNvSpPr/>
              <p:nvPr/>
            </p:nvSpPr>
            <p:spPr>
              <a:xfrm>
                <a:off x="5301063" y="1366562"/>
                <a:ext cx="593548" cy="534093"/>
              </a:xfrm>
              <a:custGeom>
                <a:avLst/>
                <a:gdLst>
                  <a:gd name="connsiteX0" fmla="*/ 593549 w 593548"/>
                  <a:gd name="connsiteY0" fmla="*/ 16563 h 534093"/>
                  <a:gd name="connsiteX1" fmla="*/ 329654 w 593548"/>
                  <a:gd name="connsiteY1" fmla="*/ 193274 h 534093"/>
                  <a:gd name="connsiteX2" fmla="*/ 285680 w 593548"/>
                  <a:gd name="connsiteY2" fmla="*/ 275316 h 534093"/>
                  <a:gd name="connsiteX3" fmla="*/ 134890 w 593548"/>
                  <a:gd name="connsiteY3" fmla="*/ 395236 h 534093"/>
                  <a:gd name="connsiteX4" fmla="*/ 2943 w 593548"/>
                  <a:gd name="connsiteY4" fmla="*/ 534093 h 534093"/>
                  <a:gd name="connsiteX5" fmla="*/ 122336 w 593548"/>
                  <a:gd name="connsiteY5" fmla="*/ 325819 h 534093"/>
                  <a:gd name="connsiteX6" fmla="*/ 235440 w 593548"/>
                  <a:gd name="connsiteY6" fmla="*/ 250089 h 534093"/>
                  <a:gd name="connsiteX7" fmla="*/ 310835 w 593548"/>
                  <a:gd name="connsiteY7" fmla="*/ 123857 h 534093"/>
                  <a:gd name="connsiteX8" fmla="*/ 593549 w 593548"/>
                  <a:gd name="connsiteY8" fmla="*/ 16563 h 53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3548" h="534093">
                    <a:moveTo>
                      <a:pt x="593549" y="16563"/>
                    </a:moveTo>
                    <a:cubicBezTo>
                      <a:pt x="497733" y="79667"/>
                      <a:pt x="395628" y="106497"/>
                      <a:pt x="329654" y="193274"/>
                    </a:cubicBezTo>
                    <a:cubicBezTo>
                      <a:pt x="310812" y="218525"/>
                      <a:pt x="306101" y="251643"/>
                      <a:pt x="285680" y="275316"/>
                    </a:cubicBezTo>
                    <a:cubicBezTo>
                      <a:pt x="244838" y="321084"/>
                      <a:pt x="181997" y="347890"/>
                      <a:pt x="134890" y="395236"/>
                    </a:cubicBezTo>
                    <a:cubicBezTo>
                      <a:pt x="87759" y="442582"/>
                      <a:pt x="67338" y="507264"/>
                      <a:pt x="2943" y="534093"/>
                    </a:cubicBezTo>
                    <a:cubicBezTo>
                      <a:pt x="-15900" y="444160"/>
                      <a:pt x="59495" y="382610"/>
                      <a:pt x="122336" y="325819"/>
                    </a:cubicBezTo>
                    <a:cubicBezTo>
                      <a:pt x="156889" y="294255"/>
                      <a:pt x="207152" y="278473"/>
                      <a:pt x="235440" y="250089"/>
                    </a:cubicBezTo>
                    <a:cubicBezTo>
                      <a:pt x="265283" y="220103"/>
                      <a:pt x="277861" y="160155"/>
                      <a:pt x="310835" y="123857"/>
                    </a:cubicBezTo>
                    <a:cubicBezTo>
                      <a:pt x="368918" y="62331"/>
                      <a:pt x="519708" y="-40228"/>
                      <a:pt x="593549" y="16563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Graphic 2">
                <a:extLst>
                  <a:ext uri="{FF2B5EF4-FFF2-40B4-BE49-F238E27FC236}">
                    <a16:creationId xmlns:a16="http://schemas.microsoft.com/office/drawing/2014/main" id="{397C49E1-3F91-4310-B2B6-F8DC22DC57AC}"/>
                  </a:ext>
                </a:extLst>
              </p:cNvPr>
              <p:cNvSpPr/>
              <p:nvPr/>
            </p:nvSpPr>
            <p:spPr>
              <a:xfrm>
                <a:off x="5652788" y="1396309"/>
                <a:ext cx="1267558" cy="1244331"/>
              </a:xfrm>
              <a:custGeom>
                <a:avLst/>
                <a:gdLst>
                  <a:gd name="connsiteX0" fmla="*/ 1267558 w 1267558"/>
                  <a:gd name="connsiteY0" fmla="*/ 927136 h 1244331"/>
                  <a:gd name="connsiteX1" fmla="*/ 1267558 w 1267558"/>
                  <a:gd name="connsiteY1" fmla="*/ 1060351 h 1244331"/>
                  <a:gd name="connsiteX2" fmla="*/ 1186377 w 1267558"/>
                  <a:gd name="connsiteY2" fmla="*/ 1244331 h 1244331"/>
                  <a:gd name="connsiteX3" fmla="*/ 1205100 w 1267558"/>
                  <a:gd name="connsiteY3" fmla="*/ 914439 h 1244331"/>
                  <a:gd name="connsiteX4" fmla="*/ 899144 w 1267558"/>
                  <a:gd name="connsiteY4" fmla="*/ 267353 h 1244331"/>
                  <a:gd name="connsiteX5" fmla="*/ 156098 w 1267558"/>
                  <a:gd name="connsiteY5" fmla="*/ 127778 h 1244331"/>
                  <a:gd name="connsiteX6" fmla="*/ 0 w 1267558"/>
                  <a:gd name="connsiteY6" fmla="*/ 222948 h 1244331"/>
                  <a:gd name="connsiteX7" fmla="*/ 174846 w 1267558"/>
                  <a:gd name="connsiteY7" fmla="*/ 58002 h 1244331"/>
                  <a:gd name="connsiteX8" fmla="*/ 568224 w 1267558"/>
                  <a:gd name="connsiteY8" fmla="*/ 13597 h 1244331"/>
                  <a:gd name="connsiteX9" fmla="*/ 1267558 w 1267558"/>
                  <a:gd name="connsiteY9" fmla="*/ 927136 h 1244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67558" h="1244331">
                    <a:moveTo>
                      <a:pt x="1267558" y="927136"/>
                    </a:moveTo>
                    <a:lnTo>
                      <a:pt x="1267558" y="1060351"/>
                    </a:lnTo>
                    <a:cubicBezTo>
                      <a:pt x="1242570" y="1123790"/>
                      <a:pt x="1250390" y="1220538"/>
                      <a:pt x="1186377" y="1244331"/>
                    </a:cubicBezTo>
                    <a:cubicBezTo>
                      <a:pt x="1181690" y="1134885"/>
                      <a:pt x="1212919" y="1023885"/>
                      <a:pt x="1205100" y="914439"/>
                    </a:cubicBezTo>
                    <a:cubicBezTo>
                      <a:pt x="1186377" y="671779"/>
                      <a:pt x="1024013" y="397411"/>
                      <a:pt x="899144" y="267353"/>
                    </a:cubicBezTo>
                    <a:cubicBezTo>
                      <a:pt x="744600" y="105587"/>
                      <a:pt x="416788" y="-21290"/>
                      <a:pt x="156098" y="127778"/>
                    </a:cubicBezTo>
                    <a:cubicBezTo>
                      <a:pt x="99905" y="159485"/>
                      <a:pt x="74917" y="234043"/>
                      <a:pt x="0" y="222948"/>
                    </a:cubicBezTo>
                    <a:cubicBezTo>
                      <a:pt x="20301" y="138897"/>
                      <a:pt x="104592" y="92890"/>
                      <a:pt x="174846" y="58002"/>
                    </a:cubicBezTo>
                    <a:cubicBezTo>
                      <a:pt x="282546" y="5658"/>
                      <a:pt x="441777" y="-16532"/>
                      <a:pt x="568224" y="13597"/>
                    </a:cubicBezTo>
                    <a:cubicBezTo>
                      <a:pt x="958494" y="107166"/>
                      <a:pt x="1211365" y="492557"/>
                      <a:pt x="1267558" y="927136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Graphic 2">
                <a:extLst>
                  <a:ext uri="{FF2B5EF4-FFF2-40B4-BE49-F238E27FC236}">
                    <a16:creationId xmlns:a16="http://schemas.microsoft.com/office/drawing/2014/main" id="{8AEB6F25-A8CA-4353-A591-2AB63201C331}"/>
                  </a:ext>
                </a:extLst>
              </p:cNvPr>
              <p:cNvSpPr/>
              <p:nvPr/>
            </p:nvSpPr>
            <p:spPr>
              <a:xfrm>
                <a:off x="5236765" y="1495956"/>
                <a:ext cx="1586156" cy="1086290"/>
              </a:xfrm>
              <a:custGeom>
                <a:avLst/>
                <a:gdLst>
                  <a:gd name="connsiteX0" fmla="*/ 0 w 1586156"/>
                  <a:gd name="connsiteY0" fmla="*/ 737102 h 1086290"/>
                  <a:gd name="connsiteX1" fmla="*/ 0 w 1586156"/>
                  <a:gd name="connsiteY1" fmla="*/ 686312 h 1086290"/>
                  <a:gd name="connsiteX2" fmla="*/ 344670 w 1586156"/>
                  <a:gd name="connsiteY2" fmla="*/ 203813 h 1086290"/>
                  <a:gd name="connsiteX3" fmla="*/ 463728 w 1586156"/>
                  <a:gd name="connsiteY3" fmla="*/ 159361 h 1086290"/>
                  <a:gd name="connsiteX4" fmla="*/ 595341 w 1586156"/>
                  <a:gd name="connsiteY4" fmla="*/ 64118 h 1086290"/>
                  <a:gd name="connsiteX5" fmla="*/ 921215 w 1586156"/>
                  <a:gd name="connsiteY5" fmla="*/ 632 h 1086290"/>
                  <a:gd name="connsiteX6" fmla="*/ 1322293 w 1586156"/>
                  <a:gd name="connsiteY6" fmla="*/ 222847 h 1086290"/>
                  <a:gd name="connsiteX7" fmla="*/ 1585494 w 1586156"/>
                  <a:gd name="connsiteY7" fmla="*/ 870436 h 1086290"/>
                  <a:gd name="connsiteX8" fmla="*/ 1529085 w 1586156"/>
                  <a:gd name="connsiteY8" fmla="*/ 1086291 h 1086290"/>
                  <a:gd name="connsiteX9" fmla="*/ 1516556 w 1586156"/>
                  <a:gd name="connsiteY9" fmla="*/ 851378 h 1086290"/>
                  <a:gd name="connsiteX10" fmla="*/ 1284680 w 1586156"/>
                  <a:gd name="connsiteY10" fmla="*/ 292671 h 1086290"/>
                  <a:gd name="connsiteX11" fmla="*/ 645460 w 1586156"/>
                  <a:gd name="connsiteY11" fmla="*/ 114908 h 1086290"/>
                  <a:gd name="connsiteX12" fmla="*/ 476258 w 1586156"/>
                  <a:gd name="connsiteY12" fmla="*/ 235545 h 1086290"/>
                  <a:gd name="connsiteX13" fmla="*/ 363465 w 1586156"/>
                  <a:gd name="connsiteY13" fmla="*/ 267300 h 1086290"/>
                  <a:gd name="connsiteX14" fmla="*/ 106529 w 1586156"/>
                  <a:gd name="connsiteY14" fmla="*/ 584734 h 1086290"/>
                  <a:gd name="connsiteX15" fmla="*/ 0 w 1586156"/>
                  <a:gd name="connsiteY15" fmla="*/ 737102 h 1086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86156" h="1086290">
                    <a:moveTo>
                      <a:pt x="0" y="737102"/>
                    </a:moveTo>
                    <a:lnTo>
                      <a:pt x="0" y="686312"/>
                    </a:lnTo>
                    <a:cubicBezTo>
                      <a:pt x="54831" y="502189"/>
                      <a:pt x="192708" y="278395"/>
                      <a:pt x="344670" y="203813"/>
                    </a:cubicBezTo>
                    <a:cubicBezTo>
                      <a:pt x="383837" y="184755"/>
                      <a:pt x="426138" y="178418"/>
                      <a:pt x="463728" y="159361"/>
                    </a:cubicBezTo>
                    <a:cubicBezTo>
                      <a:pt x="515426" y="132388"/>
                      <a:pt x="554594" y="87935"/>
                      <a:pt x="595341" y="64118"/>
                    </a:cubicBezTo>
                    <a:cubicBezTo>
                      <a:pt x="676809" y="18088"/>
                      <a:pt x="778651" y="-4127"/>
                      <a:pt x="921215" y="632"/>
                    </a:cubicBezTo>
                    <a:cubicBezTo>
                      <a:pt x="1085707" y="6993"/>
                      <a:pt x="1234560" y="119666"/>
                      <a:pt x="1322293" y="222847"/>
                    </a:cubicBezTo>
                    <a:cubicBezTo>
                      <a:pt x="1457038" y="379974"/>
                      <a:pt x="1585494" y="610128"/>
                      <a:pt x="1585494" y="870436"/>
                    </a:cubicBezTo>
                    <a:cubicBezTo>
                      <a:pt x="1585494" y="945042"/>
                      <a:pt x="1596470" y="1032321"/>
                      <a:pt x="1529085" y="1086291"/>
                    </a:cubicBezTo>
                    <a:cubicBezTo>
                      <a:pt x="1496182" y="1003746"/>
                      <a:pt x="1519688" y="922803"/>
                      <a:pt x="1516556" y="851378"/>
                    </a:cubicBezTo>
                    <a:cubicBezTo>
                      <a:pt x="1505580" y="618067"/>
                      <a:pt x="1394365" y="426005"/>
                      <a:pt x="1284680" y="292671"/>
                    </a:cubicBezTo>
                    <a:cubicBezTo>
                      <a:pt x="1159356" y="140303"/>
                      <a:pt x="894577" y="-4127"/>
                      <a:pt x="645460" y="114908"/>
                    </a:cubicBezTo>
                    <a:cubicBezTo>
                      <a:pt x="584365" y="143483"/>
                      <a:pt x="543619" y="205367"/>
                      <a:pt x="476258" y="235545"/>
                    </a:cubicBezTo>
                    <a:cubicBezTo>
                      <a:pt x="443355" y="249820"/>
                      <a:pt x="401054" y="248242"/>
                      <a:pt x="363465" y="267300"/>
                    </a:cubicBezTo>
                    <a:cubicBezTo>
                      <a:pt x="244406" y="326028"/>
                      <a:pt x="159805" y="472060"/>
                      <a:pt x="106529" y="584734"/>
                    </a:cubicBezTo>
                    <a:cubicBezTo>
                      <a:pt x="81469" y="640281"/>
                      <a:pt x="53252" y="764075"/>
                      <a:pt x="0" y="73710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Graphic 2">
                <a:extLst>
                  <a:ext uri="{FF2B5EF4-FFF2-40B4-BE49-F238E27FC236}">
                    <a16:creationId xmlns:a16="http://schemas.microsoft.com/office/drawing/2014/main" id="{B9E711C3-FE24-4CAB-9599-ECBB542AB879}"/>
                  </a:ext>
                </a:extLst>
              </p:cNvPr>
              <p:cNvSpPr/>
              <p:nvPr/>
            </p:nvSpPr>
            <p:spPr>
              <a:xfrm>
                <a:off x="5364122" y="1521026"/>
                <a:ext cx="172620" cy="165519"/>
              </a:xfrm>
              <a:custGeom>
                <a:avLst/>
                <a:gdLst>
                  <a:gd name="connsiteX0" fmla="*/ 172621 w 172620"/>
                  <a:gd name="connsiteY0" fmla="*/ 0 h 165519"/>
                  <a:gd name="connsiteX1" fmla="*/ 23 w 172620"/>
                  <a:gd name="connsiteY1" fmla="*/ 165520 h 165519"/>
                  <a:gd name="connsiteX2" fmla="*/ 172621 w 172620"/>
                  <a:gd name="connsiteY2" fmla="*/ 0 h 16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620" h="165519">
                    <a:moveTo>
                      <a:pt x="172621" y="0"/>
                    </a:moveTo>
                    <a:cubicBezTo>
                      <a:pt x="161430" y="102631"/>
                      <a:pt x="73529" y="127452"/>
                      <a:pt x="23" y="165520"/>
                    </a:cubicBezTo>
                    <a:cubicBezTo>
                      <a:pt x="-1579" y="74510"/>
                      <a:pt x="81515" y="16571"/>
                      <a:pt x="172621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" name="Graphic 2">
                <a:extLst>
                  <a:ext uri="{FF2B5EF4-FFF2-40B4-BE49-F238E27FC236}">
                    <a16:creationId xmlns:a16="http://schemas.microsoft.com/office/drawing/2014/main" id="{F91ADA5B-BFCF-4C1F-A74C-87B5B0B4478A}"/>
                  </a:ext>
                </a:extLst>
              </p:cNvPr>
              <p:cNvSpPr/>
              <p:nvPr/>
            </p:nvSpPr>
            <p:spPr>
              <a:xfrm>
                <a:off x="5278326" y="1614488"/>
                <a:ext cx="1283936" cy="1638868"/>
              </a:xfrm>
              <a:custGeom>
                <a:avLst/>
                <a:gdLst>
                  <a:gd name="connsiteX0" fmla="*/ 582306 w 1283936"/>
                  <a:gd name="connsiteY0" fmla="*/ 159194 h 1638868"/>
                  <a:gd name="connsiteX1" fmla="*/ 713871 w 1283936"/>
                  <a:gd name="connsiteY1" fmla="*/ 127774 h 1638868"/>
                  <a:gd name="connsiteX2" fmla="*/ 1283936 w 1283936"/>
                  <a:gd name="connsiteY2" fmla="*/ 618116 h 1638868"/>
                  <a:gd name="connsiteX3" fmla="*/ 1277671 w 1283936"/>
                  <a:gd name="connsiteY3" fmla="*/ 668403 h 1638868"/>
                  <a:gd name="connsiteX4" fmla="*/ 1064686 w 1283936"/>
                  <a:gd name="connsiteY4" fmla="*/ 1359918 h 1638868"/>
                  <a:gd name="connsiteX5" fmla="*/ 826641 w 1283936"/>
                  <a:gd name="connsiteY5" fmla="*/ 1466782 h 1638868"/>
                  <a:gd name="connsiteX6" fmla="*/ 657510 w 1283936"/>
                  <a:gd name="connsiteY6" fmla="*/ 1567356 h 1638868"/>
                  <a:gd name="connsiteX7" fmla="*/ 450790 w 1283936"/>
                  <a:gd name="connsiteY7" fmla="*/ 1598777 h 1638868"/>
                  <a:gd name="connsiteX8" fmla="*/ 325490 w 1283936"/>
                  <a:gd name="connsiteY8" fmla="*/ 1636486 h 1638868"/>
                  <a:gd name="connsiteX9" fmla="*/ 588595 w 1283936"/>
                  <a:gd name="connsiteY9" fmla="*/ 1510756 h 1638868"/>
                  <a:gd name="connsiteX10" fmla="*/ 1058421 w 1283936"/>
                  <a:gd name="connsiteY10" fmla="*/ 976416 h 1638868"/>
                  <a:gd name="connsiteX11" fmla="*/ 1096011 w 1283936"/>
                  <a:gd name="connsiteY11" fmla="*/ 812976 h 1638868"/>
                  <a:gd name="connsiteX12" fmla="*/ 1108541 w 1283936"/>
                  <a:gd name="connsiteY12" fmla="*/ 1020438 h 1638868"/>
                  <a:gd name="connsiteX13" fmla="*/ 951940 w 1283936"/>
                  <a:gd name="connsiteY13" fmla="*/ 1347341 h 1638868"/>
                  <a:gd name="connsiteX14" fmla="*/ 1177456 w 1283936"/>
                  <a:gd name="connsiteY14" fmla="*/ 825578 h 1638868"/>
                  <a:gd name="connsiteX15" fmla="*/ 1196251 w 1283936"/>
                  <a:gd name="connsiteY15" fmla="*/ 561540 h 1638868"/>
                  <a:gd name="connsiteX16" fmla="*/ 795316 w 1283936"/>
                  <a:gd name="connsiteY16" fmla="*/ 203217 h 1638868"/>
                  <a:gd name="connsiteX17" fmla="*/ 488356 w 1283936"/>
                  <a:gd name="connsiteY17" fmla="*/ 316369 h 1638868"/>
                  <a:gd name="connsiteX18" fmla="*/ 294165 w 1283936"/>
                  <a:gd name="connsiteY18" fmla="*/ 498675 h 1638868"/>
                  <a:gd name="connsiteX19" fmla="*/ 156336 w 1283936"/>
                  <a:gd name="connsiteY19" fmla="*/ 787844 h 1638868"/>
                  <a:gd name="connsiteX20" fmla="*/ 5976 w 1283936"/>
                  <a:gd name="connsiteY20" fmla="*/ 1007860 h 1638868"/>
                  <a:gd name="connsiteX21" fmla="*/ 99951 w 1283936"/>
                  <a:gd name="connsiteY21" fmla="*/ 743822 h 1638868"/>
                  <a:gd name="connsiteX22" fmla="*/ 212721 w 1283936"/>
                  <a:gd name="connsiteY22" fmla="*/ 479784 h 1638868"/>
                  <a:gd name="connsiteX23" fmla="*/ 394381 w 1283936"/>
                  <a:gd name="connsiteY23" fmla="*/ 284901 h 1638868"/>
                  <a:gd name="connsiteX24" fmla="*/ 763991 w 1283936"/>
                  <a:gd name="connsiteY24" fmla="*/ 2020 h 1638868"/>
                  <a:gd name="connsiteX25" fmla="*/ 876761 w 1283936"/>
                  <a:gd name="connsiteY25" fmla="*/ 33440 h 1638868"/>
                  <a:gd name="connsiteX26" fmla="*/ 713895 w 1283936"/>
                  <a:gd name="connsiteY26" fmla="*/ 83728 h 1638868"/>
                  <a:gd name="connsiteX27" fmla="*/ 582306 w 1283936"/>
                  <a:gd name="connsiteY27" fmla="*/ 159194 h 163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83936" h="1638868">
                    <a:moveTo>
                      <a:pt x="582306" y="159194"/>
                    </a:moveTo>
                    <a:cubicBezTo>
                      <a:pt x="633981" y="162327"/>
                      <a:pt x="668438" y="132485"/>
                      <a:pt x="713871" y="127774"/>
                    </a:cubicBezTo>
                    <a:cubicBezTo>
                      <a:pt x="1008301" y="93197"/>
                      <a:pt x="1283936" y="363524"/>
                      <a:pt x="1283936" y="618116"/>
                    </a:cubicBezTo>
                    <a:cubicBezTo>
                      <a:pt x="1283936" y="633826"/>
                      <a:pt x="1280804" y="654271"/>
                      <a:pt x="1277671" y="668403"/>
                    </a:cubicBezTo>
                    <a:cubicBezTo>
                      <a:pt x="1218154" y="959151"/>
                      <a:pt x="1238527" y="1196455"/>
                      <a:pt x="1064686" y="1359918"/>
                    </a:cubicBezTo>
                    <a:cubicBezTo>
                      <a:pt x="998904" y="1422783"/>
                      <a:pt x="919037" y="1433783"/>
                      <a:pt x="826641" y="1466782"/>
                    </a:cubicBezTo>
                    <a:cubicBezTo>
                      <a:pt x="763991" y="1488781"/>
                      <a:pt x="724847" y="1540646"/>
                      <a:pt x="657510" y="1567356"/>
                    </a:cubicBezTo>
                    <a:cubicBezTo>
                      <a:pt x="596439" y="1592512"/>
                      <a:pt x="522813" y="1581512"/>
                      <a:pt x="450790" y="1598777"/>
                    </a:cubicBezTo>
                    <a:cubicBezTo>
                      <a:pt x="413200" y="1608198"/>
                      <a:pt x="378742" y="1649064"/>
                      <a:pt x="325490" y="1636486"/>
                    </a:cubicBezTo>
                    <a:cubicBezTo>
                      <a:pt x="322358" y="1521756"/>
                      <a:pt x="491488" y="1546911"/>
                      <a:pt x="588595" y="1510756"/>
                    </a:cubicBezTo>
                    <a:cubicBezTo>
                      <a:pt x="812556" y="1430602"/>
                      <a:pt x="1006747" y="1229430"/>
                      <a:pt x="1058421" y="976416"/>
                    </a:cubicBezTo>
                    <a:cubicBezTo>
                      <a:pt x="1069373" y="926128"/>
                      <a:pt x="1050602" y="861685"/>
                      <a:pt x="1096011" y="812976"/>
                    </a:cubicBezTo>
                    <a:cubicBezTo>
                      <a:pt x="1174323" y="844397"/>
                      <a:pt x="1125758" y="954416"/>
                      <a:pt x="1108541" y="1020438"/>
                    </a:cubicBezTo>
                    <a:cubicBezTo>
                      <a:pt x="1074084" y="1152457"/>
                      <a:pt x="1028674" y="1264031"/>
                      <a:pt x="951940" y="1347341"/>
                    </a:cubicBezTo>
                    <a:cubicBezTo>
                      <a:pt x="1128914" y="1281343"/>
                      <a:pt x="1160239" y="1059725"/>
                      <a:pt x="1177456" y="825578"/>
                    </a:cubicBezTo>
                    <a:cubicBezTo>
                      <a:pt x="1185275" y="728136"/>
                      <a:pt x="1215046" y="644850"/>
                      <a:pt x="1196251" y="561540"/>
                    </a:cubicBezTo>
                    <a:cubicBezTo>
                      <a:pt x="1157106" y="388655"/>
                      <a:pt x="997350" y="206349"/>
                      <a:pt x="795316" y="203217"/>
                    </a:cubicBezTo>
                    <a:cubicBezTo>
                      <a:pt x="670016" y="201638"/>
                      <a:pt x="569800" y="251926"/>
                      <a:pt x="488356" y="316369"/>
                    </a:cubicBezTo>
                    <a:cubicBezTo>
                      <a:pt x="428839" y="365078"/>
                      <a:pt x="345840" y="438942"/>
                      <a:pt x="294165" y="498675"/>
                    </a:cubicBezTo>
                    <a:cubicBezTo>
                      <a:pt x="237781" y="564672"/>
                      <a:pt x="203323" y="693559"/>
                      <a:pt x="156336" y="787844"/>
                    </a:cubicBezTo>
                    <a:cubicBezTo>
                      <a:pt x="117192" y="867998"/>
                      <a:pt x="93686" y="971729"/>
                      <a:pt x="5976" y="1007860"/>
                    </a:cubicBezTo>
                    <a:cubicBezTo>
                      <a:pt x="-22216" y="918285"/>
                      <a:pt x="56096" y="833421"/>
                      <a:pt x="99951" y="743822"/>
                    </a:cubicBezTo>
                    <a:cubicBezTo>
                      <a:pt x="140673" y="660536"/>
                      <a:pt x="164155" y="558384"/>
                      <a:pt x="212721" y="479784"/>
                    </a:cubicBezTo>
                    <a:cubicBezTo>
                      <a:pt x="254997" y="409052"/>
                      <a:pt x="336442" y="347765"/>
                      <a:pt x="394381" y="284901"/>
                    </a:cubicBezTo>
                    <a:cubicBezTo>
                      <a:pt x="511837" y="160749"/>
                      <a:pt x="555692" y="20863"/>
                      <a:pt x="763991" y="2020"/>
                    </a:cubicBezTo>
                    <a:cubicBezTo>
                      <a:pt x="798448" y="-1113"/>
                      <a:pt x="873628" y="-5847"/>
                      <a:pt x="876761" y="33440"/>
                    </a:cubicBezTo>
                    <a:cubicBezTo>
                      <a:pt x="881447" y="85306"/>
                      <a:pt x="762437" y="72728"/>
                      <a:pt x="713895" y="83728"/>
                    </a:cubicBezTo>
                    <a:cubicBezTo>
                      <a:pt x="659041" y="96329"/>
                      <a:pt x="605788" y="115172"/>
                      <a:pt x="582306" y="15919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Graphic 2">
                <a:extLst>
                  <a:ext uri="{FF2B5EF4-FFF2-40B4-BE49-F238E27FC236}">
                    <a16:creationId xmlns:a16="http://schemas.microsoft.com/office/drawing/2014/main" id="{1741CACB-8EB5-41A0-BD2A-31CB05ACCA7C}"/>
                  </a:ext>
                </a:extLst>
              </p:cNvPr>
              <p:cNvSpPr/>
              <p:nvPr/>
            </p:nvSpPr>
            <p:spPr>
              <a:xfrm>
                <a:off x="6175268" y="1648016"/>
                <a:ext cx="536231" cy="934135"/>
              </a:xfrm>
              <a:custGeom>
                <a:avLst/>
                <a:gdLst>
                  <a:gd name="connsiteX0" fmla="*/ 476091 w 536231"/>
                  <a:gd name="connsiteY0" fmla="*/ 934136 h 934135"/>
                  <a:gd name="connsiteX1" fmla="*/ 469826 w 536231"/>
                  <a:gd name="connsiteY1" fmla="*/ 693914 h 934135"/>
                  <a:gd name="connsiteX2" fmla="*/ 438501 w 536231"/>
                  <a:gd name="connsiteY2" fmla="*/ 611728 h 934135"/>
                  <a:gd name="connsiteX3" fmla="*/ 363321 w 536231"/>
                  <a:gd name="connsiteY3" fmla="*/ 371507 h 934135"/>
                  <a:gd name="connsiteX4" fmla="*/ 125276 w 536231"/>
                  <a:gd name="connsiteY4" fmla="*/ 106011 h 934135"/>
                  <a:gd name="connsiteX5" fmla="*/ 0 w 536231"/>
                  <a:gd name="connsiteY5" fmla="*/ 11199 h 934135"/>
                  <a:gd name="connsiteX6" fmla="*/ 313201 w 536231"/>
                  <a:gd name="connsiteY6" fmla="*/ 169234 h 934135"/>
                  <a:gd name="connsiteX7" fmla="*/ 532451 w 536231"/>
                  <a:gd name="connsiteY7" fmla="*/ 668615 h 934135"/>
                  <a:gd name="connsiteX8" fmla="*/ 476091 w 536231"/>
                  <a:gd name="connsiteY8" fmla="*/ 934136 h 934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6231" h="934135">
                    <a:moveTo>
                      <a:pt x="476091" y="934136"/>
                    </a:moveTo>
                    <a:cubicBezTo>
                      <a:pt x="432236" y="877249"/>
                      <a:pt x="483910" y="774522"/>
                      <a:pt x="469826" y="693914"/>
                    </a:cubicBezTo>
                    <a:cubicBezTo>
                      <a:pt x="465139" y="663881"/>
                      <a:pt x="446344" y="640184"/>
                      <a:pt x="438501" y="611728"/>
                    </a:cubicBezTo>
                    <a:cubicBezTo>
                      <a:pt x="413441" y="520073"/>
                      <a:pt x="404043" y="447380"/>
                      <a:pt x="363321" y="371507"/>
                    </a:cubicBezTo>
                    <a:cubicBezTo>
                      <a:pt x="308514" y="270359"/>
                      <a:pt x="216118" y="161319"/>
                      <a:pt x="125276" y="106011"/>
                    </a:cubicBezTo>
                    <a:cubicBezTo>
                      <a:pt x="82999" y="80736"/>
                      <a:pt x="9397" y="82314"/>
                      <a:pt x="0" y="11199"/>
                    </a:cubicBezTo>
                    <a:cubicBezTo>
                      <a:pt x="72047" y="-39375"/>
                      <a:pt x="252129" y="93385"/>
                      <a:pt x="313201" y="169234"/>
                    </a:cubicBezTo>
                    <a:cubicBezTo>
                      <a:pt x="421260" y="303573"/>
                      <a:pt x="519921" y="507424"/>
                      <a:pt x="532451" y="668615"/>
                    </a:cubicBezTo>
                    <a:cubicBezTo>
                      <a:pt x="540295" y="765029"/>
                      <a:pt x="541873" y="889874"/>
                      <a:pt x="476091" y="934136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Graphic 2">
                <a:extLst>
                  <a:ext uri="{FF2B5EF4-FFF2-40B4-BE49-F238E27FC236}">
                    <a16:creationId xmlns:a16="http://schemas.microsoft.com/office/drawing/2014/main" id="{0F4B85E6-8B9A-47C0-B3D4-C204F10E9C09}"/>
                  </a:ext>
                </a:extLst>
              </p:cNvPr>
              <p:cNvSpPr/>
              <p:nvPr/>
            </p:nvSpPr>
            <p:spPr>
              <a:xfrm>
                <a:off x="5266386" y="1774136"/>
                <a:ext cx="417773" cy="661911"/>
              </a:xfrm>
              <a:custGeom>
                <a:avLst/>
                <a:gdLst>
                  <a:gd name="connsiteX0" fmla="*/ 417345 w 417773"/>
                  <a:gd name="connsiteY0" fmla="*/ 24 h 661911"/>
                  <a:gd name="connsiteX1" fmla="*/ 274804 w 417773"/>
                  <a:gd name="connsiteY1" fmla="*/ 182832 h 661911"/>
                  <a:gd name="connsiteX2" fmla="*/ 144651 w 417773"/>
                  <a:gd name="connsiteY2" fmla="*/ 384555 h 661911"/>
                  <a:gd name="connsiteX3" fmla="*/ 2110 w 417773"/>
                  <a:gd name="connsiteY3" fmla="*/ 661912 h 661911"/>
                  <a:gd name="connsiteX4" fmla="*/ 64091 w 417773"/>
                  <a:gd name="connsiteY4" fmla="*/ 422360 h 661911"/>
                  <a:gd name="connsiteX5" fmla="*/ 157061 w 417773"/>
                  <a:gd name="connsiteY5" fmla="*/ 201723 h 661911"/>
                  <a:gd name="connsiteX6" fmla="*/ 404958 w 417773"/>
                  <a:gd name="connsiteY6" fmla="*/ 0 h 661911"/>
                  <a:gd name="connsiteX7" fmla="*/ 417345 w 417773"/>
                  <a:gd name="connsiteY7" fmla="*/ 0 h 661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7773" h="661911">
                    <a:moveTo>
                      <a:pt x="417345" y="24"/>
                    </a:moveTo>
                    <a:cubicBezTo>
                      <a:pt x="425092" y="94572"/>
                      <a:pt x="325929" y="129245"/>
                      <a:pt x="274804" y="182832"/>
                    </a:cubicBezTo>
                    <a:cubicBezTo>
                      <a:pt x="223680" y="236419"/>
                      <a:pt x="175641" y="308921"/>
                      <a:pt x="144651" y="384555"/>
                    </a:cubicBezTo>
                    <a:cubicBezTo>
                      <a:pt x="104359" y="482260"/>
                      <a:pt x="93526" y="598879"/>
                      <a:pt x="2110" y="661912"/>
                    </a:cubicBezTo>
                    <a:cubicBezTo>
                      <a:pt x="-10276" y="576808"/>
                      <a:pt x="34655" y="496440"/>
                      <a:pt x="64091" y="422360"/>
                    </a:cubicBezTo>
                    <a:cubicBezTo>
                      <a:pt x="93526" y="348280"/>
                      <a:pt x="118323" y="263201"/>
                      <a:pt x="157061" y="201723"/>
                    </a:cubicBezTo>
                    <a:cubicBezTo>
                      <a:pt x="205100" y="127643"/>
                      <a:pt x="330592" y="42540"/>
                      <a:pt x="404958" y="0"/>
                    </a:cubicBezTo>
                    <a:lnTo>
                      <a:pt x="4173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Graphic 2">
                <a:extLst>
                  <a:ext uri="{FF2B5EF4-FFF2-40B4-BE49-F238E27FC236}">
                    <a16:creationId xmlns:a16="http://schemas.microsoft.com/office/drawing/2014/main" id="{2333DCCD-64B4-4FD3-BA14-0E60F555041D}"/>
                  </a:ext>
                </a:extLst>
              </p:cNvPr>
              <p:cNvSpPr/>
              <p:nvPr/>
            </p:nvSpPr>
            <p:spPr>
              <a:xfrm>
                <a:off x="5391548" y="1879572"/>
                <a:ext cx="1045717" cy="1244638"/>
              </a:xfrm>
              <a:custGeom>
                <a:avLst/>
                <a:gdLst>
                  <a:gd name="connsiteX0" fmla="*/ 988336 w 1045717"/>
                  <a:gd name="connsiteY0" fmla="*/ 518073 h 1244638"/>
                  <a:gd name="connsiteX1" fmla="*/ 694337 w 1045717"/>
                  <a:gd name="connsiteY1" fmla="*/ 68358 h 1244638"/>
                  <a:gd name="connsiteX2" fmla="*/ 406602 w 1045717"/>
                  <a:gd name="connsiteY2" fmla="*/ 182371 h 1244638"/>
                  <a:gd name="connsiteX3" fmla="*/ 362819 w 1045717"/>
                  <a:gd name="connsiteY3" fmla="*/ 239377 h 1244638"/>
                  <a:gd name="connsiteX4" fmla="*/ 262747 w 1045717"/>
                  <a:gd name="connsiteY4" fmla="*/ 359727 h 1244638"/>
                  <a:gd name="connsiteX5" fmla="*/ 819445 w 1045717"/>
                  <a:gd name="connsiteY5" fmla="*/ 150711 h 1244638"/>
                  <a:gd name="connsiteX6" fmla="*/ 850722 w 1045717"/>
                  <a:gd name="connsiteY6" fmla="*/ 847463 h 1244638"/>
                  <a:gd name="connsiteX7" fmla="*/ 587999 w 1045717"/>
                  <a:gd name="connsiteY7" fmla="*/ 1151506 h 1244638"/>
                  <a:gd name="connsiteX8" fmla="*/ 475397 w 1045717"/>
                  <a:gd name="connsiteY8" fmla="*/ 1202176 h 1244638"/>
                  <a:gd name="connsiteX9" fmla="*/ 369060 w 1045717"/>
                  <a:gd name="connsiteY9" fmla="*/ 1240172 h 1244638"/>
                  <a:gd name="connsiteX10" fmla="*/ 600505 w 1045717"/>
                  <a:gd name="connsiteY10" fmla="*/ 1056479 h 1244638"/>
                  <a:gd name="connsiteX11" fmla="*/ 825686 w 1045717"/>
                  <a:gd name="connsiteY11" fmla="*/ 600427 h 1244638"/>
                  <a:gd name="connsiteX12" fmla="*/ 813180 w 1045717"/>
                  <a:gd name="connsiteY12" fmla="*/ 245714 h 1244638"/>
                  <a:gd name="connsiteX13" fmla="*/ 531686 w 1045717"/>
                  <a:gd name="connsiteY13" fmla="*/ 207718 h 1244638"/>
                  <a:gd name="connsiteX14" fmla="*/ 406578 w 1045717"/>
                  <a:gd name="connsiteY14" fmla="*/ 347054 h 1244638"/>
                  <a:gd name="connsiteX15" fmla="*/ 312747 w 1045717"/>
                  <a:gd name="connsiteY15" fmla="*/ 429407 h 1244638"/>
                  <a:gd name="connsiteX16" fmla="*/ 287735 w 1045717"/>
                  <a:gd name="connsiteY16" fmla="*/ 625774 h 1244638"/>
                  <a:gd name="connsiteX17" fmla="*/ 181397 w 1045717"/>
                  <a:gd name="connsiteY17" fmla="*/ 847463 h 1244638"/>
                  <a:gd name="connsiteX18" fmla="*/ 0 w 1045717"/>
                  <a:gd name="connsiteY18" fmla="*/ 974150 h 1244638"/>
                  <a:gd name="connsiteX19" fmla="*/ 131349 w 1045717"/>
                  <a:gd name="connsiteY19" fmla="*/ 777783 h 1244638"/>
                  <a:gd name="connsiteX20" fmla="*/ 193903 w 1045717"/>
                  <a:gd name="connsiteY20" fmla="*/ 505424 h 1244638"/>
                  <a:gd name="connsiteX21" fmla="*/ 193903 w 1045717"/>
                  <a:gd name="connsiteY21" fmla="*/ 296408 h 1244638"/>
                  <a:gd name="connsiteX22" fmla="*/ 387807 w 1045717"/>
                  <a:gd name="connsiteY22" fmla="*/ 106378 h 1244638"/>
                  <a:gd name="connsiteX23" fmla="*/ 1007060 w 1045717"/>
                  <a:gd name="connsiteY23" fmla="*/ 214054 h 1244638"/>
                  <a:gd name="connsiteX24" fmla="*/ 988336 w 1045717"/>
                  <a:gd name="connsiteY24" fmla="*/ 518073 h 1244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045717" h="1244638">
                    <a:moveTo>
                      <a:pt x="988336" y="518073"/>
                    </a:moveTo>
                    <a:cubicBezTo>
                      <a:pt x="982071" y="282132"/>
                      <a:pt x="907011" y="74695"/>
                      <a:pt x="694337" y="68358"/>
                    </a:cubicBezTo>
                    <a:cubicBezTo>
                      <a:pt x="587999" y="65201"/>
                      <a:pt x="475397" y="117449"/>
                      <a:pt x="406602" y="182371"/>
                    </a:cubicBezTo>
                    <a:cubicBezTo>
                      <a:pt x="389409" y="198201"/>
                      <a:pt x="381590" y="220367"/>
                      <a:pt x="362819" y="239377"/>
                    </a:cubicBezTo>
                    <a:cubicBezTo>
                      <a:pt x="326855" y="274217"/>
                      <a:pt x="250217" y="294806"/>
                      <a:pt x="262747" y="359727"/>
                    </a:cubicBezTo>
                    <a:cubicBezTo>
                      <a:pt x="395674" y="293227"/>
                      <a:pt x="581758" y="-7659"/>
                      <a:pt x="819445" y="150711"/>
                    </a:cubicBezTo>
                    <a:cubicBezTo>
                      <a:pt x="971144" y="252051"/>
                      <a:pt x="928915" y="673263"/>
                      <a:pt x="850722" y="847463"/>
                    </a:cubicBezTo>
                    <a:cubicBezTo>
                      <a:pt x="795987" y="970969"/>
                      <a:pt x="688096" y="1092897"/>
                      <a:pt x="587999" y="1151506"/>
                    </a:cubicBezTo>
                    <a:cubicBezTo>
                      <a:pt x="553590" y="1172094"/>
                      <a:pt x="511385" y="1183165"/>
                      <a:pt x="475397" y="1202176"/>
                    </a:cubicBezTo>
                    <a:cubicBezTo>
                      <a:pt x="442566" y="1219584"/>
                      <a:pt x="409710" y="1257604"/>
                      <a:pt x="369060" y="1240172"/>
                    </a:cubicBezTo>
                    <a:cubicBezTo>
                      <a:pt x="406602" y="1121400"/>
                      <a:pt x="517626" y="1119822"/>
                      <a:pt x="600505" y="1056479"/>
                    </a:cubicBezTo>
                    <a:cubicBezTo>
                      <a:pt x="727168" y="958296"/>
                      <a:pt x="803806" y="811045"/>
                      <a:pt x="825686" y="600427"/>
                    </a:cubicBezTo>
                    <a:cubicBezTo>
                      <a:pt x="838192" y="480077"/>
                      <a:pt x="878843" y="340741"/>
                      <a:pt x="813180" y="245714"/>
                    </a:cubicBezTo>
                    <a:cubicBezTo>
                      <a:pt x="756891" y="164963"/>
                      <a:pt x="619276" y="157048"/>
                      <a:pt x="531686" y="207718"/>
                    </a:cubicBezTo>
                    <a:cubicBezTo>
                      <a:pt x="483216" y="234643"/>
                      <a:pt x="458180" y="293227"/>
                      <a:pt x="406578" y="347054"/>
                    </a:cubicBezTo>
                    <a:cubicBezTo>
                      <a:pt x="379988" y="375557"/>
                      <a:pt x="333072" y="394567"/>
                      <a:pt x="312747" y="429407"/>
                    </a:cubicBezTo>
                    <a:cubicBezTo>
                      <a:pt x="279915" y="486414"/>
                      <a:pt x="300241" y="544998"/>
                      <a:pt x="287735" y="625774"/>
                    </a:cubicBezTo>
                    <a:cubicBezTo>
                      <a:pt x="276783" y="697032"/>
                      <a:pt x="222048" y="788878"/>
                      <a:pt x="181397" y="847463"/>
                    </a:cubicBezTo>
                    <a:cubicBezTo>
                      <a:pt x="140747" y="906048"/>
                      <a:pt x="86012" y="975728"/>
                      <a:pt x="0" y="974150"/>
                    </a:cubicBezTo>
                    <a:cubicBezTo>
                      <a:pt x="7819" y="880725"/>
                      <a:pt x="92253" y="844307"/>
                      <a:pt x="131349" y="777783"/>
                    </a:cubicBezTo>
                    <a:cubicBezTo>
                      <a:pt x="167313" y="717620"/>
                      <a:pt x="206409" y="617859"/>
                      <a:pt x="193903" y="505424"/>
                    </a:cubicBezTo>
                    <a:cubicBezTo>
                      <a:pt x="186084" y="432587"/>
                      <a:pt x="161072" y="366064"/>
                      <a:pt x="193903" y="296408"/>
                    </a:cubicBezTo>
                    <a:cubicBezTo>
                      <a:pt x="226735" y="228306"/>
                      <a:pt x="319012" y="163385"/>
                      <a:pt x="387807" y="106378"/>
                    </a:cubicBezTo>
                    <a:cubicBezTo>
                      <a:pt x="587976" y="-56727"/>
                      <a:pt x="888216" y="-40897"/>
                      <a:pt x="1007060" y="214054"/>
                    </a:cubicBezTo>
                    <a:cubicBezTo>
                      <a:pt x="1038384" y="280554"/>
                      <a:pt x="1083722" y="491148"/>
                      <a:pt x="988336" y="518073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Graphic 2">
                <a:extLst>
                  <a:ext uri="{FF2B5EF4-FFF2-40B4-BE49-F238E27FC236}">
                    <a16:creationId xmlns:a16="http://schemas.microsoft.com/office/drawing/2014/main" id="{32E8A8B2-EABE-4294-825D-72E297A8BC64}"/>
                  </a:ext>
                </a:extLst>
              </p:cNvPr>
              <p:cNvSpPr/>
              <p:nvPr/>
            </p:nvSpPr>
            <p:spPr>
              <a:xfrm>
                <a:off x="6044646" y="2097191"/>
                <a:ext cx="140353" cy="95599"/>
              </a:xfrm>
              <a:custGeom>
                <a:avLst/>
                <a:gdLst>
                  <a:gd name="connsiteX0" fmla="*/ 133731 w 140353"/>
                  <a:gd name="connsiteY0" fmla="*/ 95599 h 95599"/>
                  <a:gd name="connsiteX1" fmla="*/ 2405 w 140353"/>
                  <a:gd name="connsiteY1" fmla="*/ 57077 h 95599"/>
                  <a:gd name="connsiteX2" fmla="*/ 133731 w 140353"/>
                  <a:gd name="connsiteY2" fmla="*/ 95599 h 95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353" h="95599">
                    <a:moveTo>
                      <a:pt x="133731" y="95599"/>
                    </a:moveTo>
                    <a:cubicBezTo>
                      <a:pt x="93080" y="79554"/>
                      <a:pt x="55562" y="60281"/>
                      <a:pt x="2405" y="57077"/>
                    </a:cubicBezTo>
                    <a:cubicBezTo>
                      <a:pt x="-24161" y="-50456"/>
                      <a:pt x="179068" y="12146"/>
                      <a:pt x="133731" y="9559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Graphic 2">
                <a:extLst>
                  <a:ext uri="{FF2B5EF4-FFF2-40B4-BE49-F238E27FC236}">
                    <a16:creationId xmlns:a16="http://schemas.microsoft.com/office/drawing/2014/main" id="{4DED7684-D135-4937-B3C9-0AF85A09FADF}"/>
                  </a:ext>
                </a:extLst>
              </p:cNvPr>
              <p:cNvSpPr/>
              <p:nvPr/>
            </p:nvSpPr>
            <p:spPr>
              <a:xfrm>
                <a:off x="5713209" y="2104846"/>
                <a:ext cx="313913" cy="370298"/>
              </a:xfrm>
              <a:custGeom>
                <a:avLst/>
                <a:gdLst>
                  <a:gd name="connsiteX0" fmla="*/ 313756 w 313913"/>
                  <a:gd name="connsiteY0" fmla="*/ 26442 h 370298"/>
                  <a:gd name="connsiteX1" fmla="*/ 249815 w 313913"/>
                  <a:gd name="connsiteY1" fmla="*/ 77375 h 370298"/>
                  <a:gd name="connsiteX2" fmla="*/ 96371 w 313913"/>
                  <a:gd name="connsiteY2" fmla="*/ 236582 h 370298"/>
                  <a:gd name="connsiteX3" fmla="*/ 13252 w 313913"/>
                  <a:gd name="connsiteY3" fmla="*/ 370298 h 370298"/>
                  <a:gd name="connsiteX4" fmla="*/ 147495 w 313913"/>
                  <a:gd name="connsiteY4" fmla="*/ 96481 h 370298"/>
                  <a:gd name="connsiteX5" fmla="*/ 313756 w 313913"/>
                  <a:gd name="connsiteY5" fmla="*/ 26442 h 370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913" h="370298">
                    <a:moveTo>
                      <a:pt x="313756" y="26442"/>
                    </a:moveTo>
                    <a:cubicBezTo>
                      <a:pt x="316960" y="67834"/>
                      <a:pt x="270595" y="59871"/>
                      <a:pt x="249815" y="77375"/>
                    </a:cubicBezTo>
                    <a:cubicBezTo>
                      <a:pt x="217844" y="145835"/>
                      <a:pt x="142736" y="179265"/>
                      <a:pt x="96371" y="236582"/>
                    </a:cubicBezTo>
                    <a:cubicBezTo>
                      <a:pt x="62798" y="277974"/>
                      <a:pt x="67604" y="341652"/>
                      <a:pt x="13252" y="370298"/>
                    </a:cubicBezTo>
                    <a:cubicBezTo>
                      <a:pt x="-41076" y="262048"/>
                      <a:pt x="85180" y="168121"/>
                      <a:pt x="147495" y="96481"/>
                    </a:cubicBezTo>
                    <a:cubicBezTo>
                      <a:pt x="184296" y="55113"/>
                      <a:pt x="240250" y="-48379"/>
                      <a:pt x="313756" y="2644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Graphic 2">
                <a:extLst>
                  <a:ext uri="{FF2B5EF4-FFF2-40B4-BE49-F238E27FC236}">
                    <a16:creationId xmlns:a16="http://schemas.microsoft.com/office/drawing/2014/main" id="{726FA0EF-08AD-41FF-A479-B98FA31F9844}"/>
                  </a:ext>
                </a:extLst>
              </p:cNvPr>
              <p:cNvSpPr/>
              <p:nvPr/>
            </p:nvSpPr>
            <p:spPr>
              <a:xfrm>
                <a:off x="5439970" y="2197610"/>
                <a:ext cx="751885" cy="941157"/>
              </a:xfrm>
              <a:custGeom>
                <a:avLst/>
                <a:gdLst>
                  <a:gd name="connsiteX0" fmla="*/ 81397 w 751885"/>
                  <a:gd name="connsiteY0" fmla="*/ 937055 h 941157"/>
                  <a:gd name="connsiteX1" fmla="*/ 187878 w 751885"/>
                  <a:gd name="connsiteY1" fmla="*/ 854821 h 941157"/>
                  <a:gd name="connsiteX2" fmla="*/ 369490 w 751885"/>
                  <a:gd name="connsiteY2" fmla="*/ 684016 h 941157"/>
                  <a:gd name="connsiteX3" fmla="*/ 469706 w 751885"/>
                  <a:gd name="connsiteY3" fmla="*/ 646068 h 941157"/>
                  <a:gd name="connsiteX4" fmla="*/ 676379 w 751885"/>
                  <a:gd name="connsiteY4" fmla="*/ 291786 h 941157"/>
                  <a:gd name="connsiteX5" fmla="*/ 670114 w 751885"/>
                  <a:gd name="connsiteY5" fmla="*/ 222202 h 941157"/>
                  <a:gd name="connsiteX6" fmla="*/ 626283 w 751885"/>
                  <a:gd name="connsiteY6" fmla="*/ 57710 h 941157"/>
                  <a:gd name="connsiteX7" fmla="*/ 519826 w 751885"/>
                  <a:gd name="connsiteY7" fmla="*/ 171579 h 941157"/>
                  <a:gd name="connsiteX8" fmla="*/ 100216 w 751885"/>
                  <a:gd name="connsiteY8" fmla="*/ 740951 h 941157"/>
                  <a:gd name="connsiteX9" fmla="*/ 0 w 751885"/>
                  <a:gd name="connsiteY9" fmla="*/ 766250 h 941157"/>
                  <a:gd name="connsiteX10" fmla="*/ 118987 w 751885"/>
                  <a:gd name="connsiteY10" fmla="*/ 639731 h 941157"/>
                  <a:gd name="connsiteX11" fmla="*/ 375755 w 751885"/>
                  <a:gd name="connsiteY11" fmla="*/ 196879 h 941157"/>
                  <a:gd name="connsiteX12" fmla="*/ 457176 w 751885"/>
                  <a:gd name="connsiteY12" fmla="*/ 127294 h 941157"/>
                  <a:gd name="connsiteX13" fmla="*/ 532332 w 751885"/>
                  <a:gd name="connsiteY13" fmla="*/ 26074 h 941157"/>
                  <a:gd name="connsiteX14" fmla="*/ 751534 w 751885"/>
                  <a:gd name="connsiteY14" fmla="*/ 108308 h 941157"/>
                  <a:gd name="connsiteX15" fmla="*/ 732739 w 751885"/>
                  <a:gd name="connsiteY15" fmla="*/ 228514 h 941157"/>
                  <a:gd name="connsiteX16" fmla="*/ 732739 w 751885"/>
                  <a:gd name="connsiteY16" fmla="*/ 361370 h 941157"/>
                  <a:gd name="connsiteX17" fmla="*/ 557368 w 751885"/>
                  <a:gd name="connsiteY17" fmla="*/ 677680 h 941157"/>
                  <a:gd name="connsiteX18" fmla="*/ 413321 w 751885"/>
                  <a:gd name="connsiteY18" fmla="*/ 747264 h 941157"/>
                  <a:gd name="connsiteX19" fmla="*/ 81397 w 751885"/>
                  <a:gd name="connsiteY19" fmla="*/ 937055 h 94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51885" h="941157">
                    <a:moveTo>
                      <a:pt x="81397" y="937055"/>
                    </a:moveTo>
                    <a:cubicBezTo>
                      <a:pt x="98614" y="888035"/>
                      <a:pt x="142468" y="886433"/>
                      <a:pt x="187878" y="854821"/>
                    </a:cubicBezTo>
                    <a:cubicBezTo>
                      <a:pt x="253636" y="808957"/>
                      <a:pt x="303732" y="721965"/>
                      <a:pt x="369490" y="684016"/>
                    </a:cubicBezTo>
                    <a:cubicBezTo>
                      <a:pt x="399237" y="666609"/>
                      <a:pt x="436827" y="665030"/>
                      <a:pt x="469706" y="646068"/>
                    </a:cubicBezTo>
                    <a:cubicBezTo>
                      <a:pt x="576187" y="585977"/>
                      <a:pt x="670114" y="423063"/>
                      <a:pt x="676379" y="291786"/>
                    </a:cubicBezTo>
                    <a:cubicBezTo>
                      <a:pt x="677933" y="268065"/>
                      <a:pt x="668559" y="244344"/>
                      <a:pt x="670114" y="222202"/>
                    </a:cubicBezTo>
                    <a:cubicBezTo>
                      <a:pt x="673246" y="157352"/>
                      <a:pt x="702993" y="68781"/>
                      <a:pt x="626283" y="57710"/>
                    </a:cubicBezTo>
                    <a:cubicBezTo>
                      <a:pt x="555814" y="46639"/>
                      <a:pt x="537043" y="113067"/>
                      <a:pt x="519826" y="171579"/>
                    </a:cubicBezTo>
                    <a:cubicBezTo>
                      <a:pt x="358562" y="312350"/>
                      <a:pt x="291226" y="619167"/>
                      <a:pt x="100216" y="740951"/>
                    </a:cubicBezTo>
                    <a:cubicBezTo>
                      <a:pt x="75156" y="756757"/>
                      <a:pt x="36012" y="775743"/>
                      <a:pt x="0" y="766250"/>
                    </a:cubicBezTo>
                    <a:cubicBezTo>
                      <a:pt x="0" y="687173"/>
                      <a:pt x="72023" y="680836"/>
                      <a:pt x="118987" y="639731"/>
                    </a:cubicBezTo>
                    <a:cubicBezTo>
                      <a:pt x="241106" y="532174"/>
                      <a:pt x="267720" y="329734"/>
                      <a:pt x="375755" y="196879"/>
                    </a:cubicBezTo>
                    <a:cubicBezTo>
                      <a:pt x="396105" y="173158"/>
                      <a:pt x="432116" y="155750"/>
                      <a:pt x="457176" y="127294"/>
                    </a:cubicBezTo>
                    <a:cubicBezTo>
                      <a:pt x="486923" y="94080"/>
                      <a:pt x="504139" y="46639"/>
                      <a:pt x="532332" y="26074"/>
                    </a:cubicBezTo>
                    <a:cubicBezTo>
                      <a:pt x="618440" y="-34017"/>
                      <a:pt x="745269" y="16581"/>
                      <a:pt x="751534" y="108308"/>
                    </a:cubicBezTo>
                    <a:cubicBezTo>
                      <a:pt x="754667" y="149437"/>
                      <a:pt x="735872" y="193722"/>
                      <a:pt x="732739" y="228514"/>
                    </a:cubicBezTo>
                    <a:cubicBezTo>
                      <a:pt x="729607" y="274378"/>
                      <a:pt x="737426" y="318663"/>
                      <a:pt x="732739" y="361370"/>
                    </a:cubicBezTo>
                    <a:cubicBezTo>
                      <a:pt x="718655" y="486311"/>
                      <a:pt x="645054" y="609674"/>
                      <a:pt x="557368" y="677680"/>
                    </a:cubicBezTo>
                    <a:cubicBezTo>
                      <a:pt x="516669" y="709316"/>
                      <a:pt x="460285" y="718809"/>
                      <a:pt x="413321" y="747264"/>
                    </a:cubicBezTo>
                    <a:cubicBezTo>
                      <a:pt x="309997" y="808933"/>
                      <a:pt x="236395" y="968691"/>
                      <a:pt x="81397" y="93705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Graphic 2">
                <a:extLst>
                  <a:ext uri="{FF2B5EF4-FFF2-40B4-BE49-F238E27FC236}">
                    <a16:creationId xmlns:a16="http://schemas.microsoft.com/office/drawing/2014/main" id="{6994FFC6-82F1-4DDA-A7AF-426A78168DE6}"/>
                  </a:ext>
                </a:extLst>
              </p:cNvPr>
              <p:cNvSpPr/>
              <p:nvPr/>
            </p:nvSpPr>
            <p:spPr>
              <a:xfrm>
                <a:off x="5459291" y="2290089"/>
                <a:ext cx="617973" cy="765751"/>
              </a:xfrm>
              <a:custGeom>
                <a:avLst/>
                <a:gdLst>
                  <a:gd name="connsiteX0" fmla="*/ 405119 w 617973"/>
                  <a:gd name="connsiteY0" fmla="*/ 417458 h 765751"/>
                  <a:gd name="connsiteX1" fmla="*/ 535991 w 617973"/>
                  <a:gd name="connsiteY1" fmla="*/ 189767 h 765751"/>
                  <a:gd name="connsiteX2" fmla="*/ 517291 w 617973"/>
                  <a:gd name="connsiteY2" fmla="*/ 183454 h 765751"/>
                  <a:gd name="connsiteX3" fmla="*/ 405119 w 617973"/>
                  <a:gd name="connsiteY3" fmla="*/ 417458 h 765751"/>
                  <a:gd name="connsiteX4" fmla="*/ 604547 w 617973"/>
                  <a:gd name="connsiteY4" fmla="*/ 24 h 765751"/>
                  <a:gd name="connsiteX5" fmla="*/ 592088 w 617973"/>
                  <a:gd name="connsiteY5" fmla="*/ 120182 h 765751"/>
                  <a:gd name="connsiteX6" fmla="*/ 479917 w 617973"/>
                  <a:gd name="connsiteY6" fmla="*/ 468032 h 765751"/>
                  <a:gd name="connsiteX7" fmla="*/ 249308 w 617973"/>
                  <a:gd name="connsiteY7" fmla="*/ 619827 h 765751"/>
                  <a:gd name="connsiteX8" fmla="*/ 0 w 617973"/>
                  <a:gd name="connsiteY8" fmla="*/ 752634 h 765751"/>
                  <a:gd name="connsiteX9" fmla="*/ 118413 w 617973"/>
                  <a:gd name="connsiteY9" fmla="*/ 664088 h 765751"/>
                  <a:gd name="connsiteX10" fmla="*/ 324081 w 617973"/>
                  <a:gd name="connsiteY10" fmla="*/ 436396 h 765751"/>
                  <a:gd name="connsiteX11" fmla="*/ 535991 w 617973"/>
                  <a:gd name="connsiteY11" fmla="*/ 94859 h 765751"/>
                  <a:gd name="connsiteX12" fmla="*/ 592088 w 617973"/>
                  <a:gd name="connsiteY12" fmla="*/ 0 h 765751"/>
                  <a:gd name="connsiteX13" fmla="*/ 604547 w 617973"/>
                  <a:gd name="connsiteY13" fmla="*/ 0 h 76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7973" h="765751">
                    <a:moveTo>
                      <a:pt x="405119" y="417458"/>
                    </a:moveTo>
                    <a:cubicBezTo>
                      <a:pt x="486134" y="407965"/>
                      <a:pt x="543786" y="289385"/>
                      <a:pt x="535991" y="189767"/>
                    </a:cubicBezTo>
                    <a:cubicBezTo>
                      <a:pt x="528195" y="189767"/>
                      <a:pt x="528195" y="181852"/>
                      <a:pt x="517291" y="183454"/>
                    </a:cubicBezTo>
                    <a:cubicBezTo>
                      <a:pt x="486134" y="267242"/>
                      <a:pt x="440940" y="336803"/>
                      <a:pt x="405119" y="417458"/>
                    </a:cubicBezTo>
                    <a:moveTo>
                      <a:pt x="604547" y="24"/>
                    </a:moveTo>
                    <a:cubicBezTo>
                      <a:pt x="635704" y="34816"/>
                      <a:pt x="604547" y="90149"/>
                      <a:pt x="592088" y="120182"/>
                    </a:cubicBezTo>
                    <a:cubicBezTo>
                      <a:pt x="648186" y="191345"/>
                      <a:pt x="562485" y="428505"/>
                      <a:pt x="479917" y="468032"/>
                    </a:cubicBezTo>
                    <a:cubicBezTo>
                      <a:pt x="383312" y="513896"/>
                      <a:pt x="316310" y="540773"/>
                      <a:pt x="249308" y="619827"/>
                    </a:cubicBezTo>
                    <a:cubicBezTo>
                      <a:pt x="202560" y="673581"/>
                      <a:pt x="93496" y="807991"/>
                      <a:pt x="0" y="752634"/>
                    </a:cubicBezTo>
                    <a:cubicBezTo>
                      <a:pt x="26495" y="695724"/>
                      <a:pt x="77906" y="694121"/>
                      <a:pt x="118413" y="664088"/>
                    </a:cubicBezTo>
                    <a:cubicBezTo>
                      <a:pt x="165161" y="630874"/>
                      <a:pt x="302273" y="494910"/>
                      <a:pt x="324081" y="436396"/>
                    </a:cubicBezTo>
                    <a:cubicBezTo>
                      <a:pt x="372384" y="314660"/>
                      <a:pt x="433144" y="169178"/>
                      <a:pt x="535991" y="94859"/>
                    </a:cubicBezTo>
                    <a:cubicBezTo>
                      <a:pt x="546894" y="55333"/>
                      <a:pt x="553136" y="9469"/>
                      <a:pt x="592088" y="0"/>
                    </a:cubicBezTo>
                    <a:lnTo>
                      <a:pt x="6045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" name="Graphic 2">
                <a:extLst>
                  <a:ext uri="{FF2B5EF4-FFF2-40B4-BE49-F238E27FC236}">
                    <a16:creationId xmlns:a16="http://schemas.microsoft.com/office/drawing/2014/main" id="{DA78A659-EEE5-45D5-88C9-F0437657C44E}"/>
                  </a:ext>
                </a:extLst>
              </p:cNvPr>
              <p:cNvSpPr/>
              <p:nvPr/>
            </p:nvSpPr>
            <p:spPr>
              <a:xfrm>
                <a:off x="6550752" y="2319333"/>
                <a:ext cx="66815" cy="233693"/>
              </a:xfrm>
              <a:custGeom>
                <a:avLst/>
                <a:gdLst>
                  <a:gd name="connsiteX0" fmla="*/ 42692 w 66815"/>
                  <a:gd name="connsiteY0" fmla="*/ 0 h 233693"/>
                  <a:gd name="connsiteX1" fmla="*/ 5652 w 66815"/>
                  <a:gd name="connsiteY1" fmla="*/ 233693 h 233693"/>
                  <a:gd name="connsiteX2" fmla="*/ 42692 w 66815"/>
                  <a:gd name="connsiteY2" fmla="*/ 0 h 23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815" h="233693">
                    <a:moveTo>
                      <a:pt x="42692" y="0"/>
                    </a:moveTo>
                    <a:cubicBezTo>
                      <a:pt x="88985" y="47370"/>
                      <a:pt x="64284" y="211575"/>
                      <a:pt x="5652" y="233693"/>
                    </a:cubicBezTo>
                    <a:cubicBezTo>
                      <a:pt x="2591" y="162626"/>
                      <a:pt x="-17472" y="25251"/>
                      <a:pt x="4269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" name="Graphic 2">
                <a:extLst>
                  <a:ext uri="{FF2B5EF4-FFF2-40B4-BE49-F238E27FC236}">
                    <a16:creationId xmlns:a16="http://schemas.microsoft.com/office/drawing/2014/main" id="{F32C389F-6605-49E2-B25A-9405A6EE6870}"/>
                  </a:ext>
                </a:extLst>
              </p:cNvPr>
              <p:cNvSpPr/>
              <p:nvPr/>
            </p:nvSpPr>
            <p:spPr>
              <a:xfrm>
                <a:off x="5332161" y="2340170"/>
                <a:ext cx="205192" cy="417305"/>
              </a:xfrm>
              <a:custGeom>
                <a:avLst/>
                <a:gdLst>
                  <a:gd name="connsiteX0" fmla="*/ 193845 w 205192"/>
                  <a:gd name="connsiteY0" fmla="*/ 6638 h 417305"/>
                  <a:gd name="connsiteX1" fmla="*/ 149535 w 205192"/>
                  <a:gd name="connsiteY1" fmla="*/ 250470 h 417305"/>
                  <a:gd name="connsiteX2" fmla="*/ 3958 w 205192"/>
                  <a:gd name="connsiteY2" fmla="*/ 417305 h 417305"/>
                  <a:gd name="connsiteX3" fmla="*/ 162185 w 205192"/>
                  <a:gd name="connsiteY3" fmla="*/ 19455 h 417305"/>
                  <a:gd name="connsiteX4" fmla="*/ 174834 w 205192"/>
                  <a:gd name="connsiteY4" fmla="*/ 206 h 417305"/>
                  <a:gd name="connsiteX5" fmla="*/ 193845 w 205192"/>
                  <a:gd name="connsiteY5" fmla="*/ 6638 h 41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192" h="417305">
                    <a:moveTo>
                      <a:pt x="193845" y="6638"/>
                    </a:moveTo>
                    <a:cubicBezTo>
                      <a:pt x="223902" y="98078"/>
                      <a:pt x="189086" y="187916"/>
                      <a:pt x="149535" y="250470"/>
                    </a:cubicBezTo>
                    <a:cubicBezTo>
                      <a:pt x="109985" y="311422"/>
                      <a:pt x="57760" y="380409"/>
                      <a:pt x="3958" y="417305"/>
                    </a:cubicBezTo>
                    <a:cubicBezTo>
                      <a:pt x="-27678" y="248868"/>
                      <a:pt x="140042" y="175075"/>
                      <a:pt x="162185" y="19455"/>
                    </a:cubicBezTo>
                    <a:cubicBezTo>
                      <a:pt x="165341" y="11445"/>
                      <a:pt x="173256" y="9843"/>
                      <a:pt x="174834" y="206"/>
                    </a:cubicBezTo>
                    <a:cubicBezTo>
                      <a:pt x="185929" y="-1372"/>
                      <a:pt x="185929" y="6638"/>
                      <a:pt x="193845" y="6638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Graphic 2">
                <a:extLst>
                  <a:ext uri="{FF2B5EF4-FFF2-40B4-BE49-F238E27FC236}">
                    <a16:creationId xmlns:a16="http://schemas.microsoft.com/office/drawing/2014/main" id="{8E3D0527-4C91-42E5-B1AD-BE22338456B9}"/>
                  </a:ext>
                </a:extLst>
              </p:cNvPr>
              <p:cNvSpPr/>
              <p:nvPr/>
            </p:nvSpPr>
            <p:spPr>
              <a:xfrm>
                <a:off x="5807619" y="2611372"/>
                <a:ext cx="775689" cy="787531"/>
              </a:xfrm>
              <a:custGeom>
                <a:avLst/>
                <a:gdLst>
                  <a:gd name="connsiteX0" fmla="*/ 769947 w 775689"/>
                  <a:gd name="connsiteY0" fmla="*/ 0 h 787531"/>
                  <a:gd name="connsiteX1" fmla="*/ 694839 w 775689"/>
                  <a:gd name="connsiteY1" fmla="*/ 296678 h 787531"/>
                  <a:gd name="connsiteX2" fmla="*/ 513298 w 775689"/>
                  <a:gd name="connsiteY2" fmla="*/ 511313 h 787531"/>
                  <a:gd name="connsiteX3" fmla="*/ 250384 w 775689"/>
                  <a:gd name="connsiteY3" fmla="*/ 624944 h 787531"/>
                  <a:gd name="connsiteX4" fmla="*/ 494527 w 775689"/>
                  <a:gd name="connsiteY4" fmla="*/ 568129 h 787531"/>
                  <a:gd name="connsiteX5" fmla="*/ 194047 w 775689"/>
                  <a:gd name="connsiteY5" fmla="*/ 700697 h 787531"/>
                  <a:gd name="connsiteX6" fmla="*/ 0 w 775689"/>
                  <a:gd name="connsiteY6" fmla="*/ 782764 h 787531"/>
                  <a:gd name="connsiteX7" fmla="*/ 87638 w 775689"/>
                  <a:gd name="connsiteY7" fmla="*/ 700697 h 787531"/>
                  <a:gd name="connsiteX8" fmla="*/ 212842 w 775689"/>
                  <a:gd name="connsiteY8" fmla="*/ 561816 h 787531"/>
                  <a:gd name="connsiteX9" fmla="*/ 519563 w 775689"/>
                  <a:gd name="connsiteY9" fmla="*/ 429247 h 787531"/>
                  <a:gd name="connsiteX10" fmla="*/ 738646 w 775689"/>
                  <a:gd name="connsiteY10" fmla="*/ 25251 h 787531"/>
                  <a:gd name="connsiteX11" fmla="*/ 751176 w 775689"/>
                  <a:gd name="connsiteY11" fmla="*/ 0 h 787531"/>
                  <a:gd name="connsiteX12" fmla="*/ 769947 w 775689"/>
                  <a:gd name="connsiteY12" fmla="*/ 0 h 787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5689" h="787531">
                    <a:moveTo>
                      <a:pt x="769947" y="0"/>
                    </a:moveTo>
                    <a:cubicBezTo>
                      <a:pt x="793428" y="105740"/>
                      <a:pt x="740224" y="214635"/>
                      <a:pt x="694839" y="296678"/>
                    </a:cubicBezTo>
                    <a:cubicBezTo>
                      <a:pt x="649454" y="378744"/>
                      <a:pt x="594671" y="467124"/>
                      <a:pt x="513298" y="511313"/>
                    </a:cubicBezTo>
                    <a:cubicBezTo>
                      <a:pt x="428792" y="558659"/>
                      <a:pt x="323938" y="552347"/>
                      <a:pt x="250384" y="624944"/>
                    </a:cubicBezTo>
                    <a:cubicBezTo>
                      <a:pt x="342709" y="645460"/>
                      <a:pt x="424082" y="569707"/>
                      <a:pt x="494527" y="568129"/>
                    </a:cubicBezTo>
                    <a:cubicBezTo>
                      <a:pt x="486707" y="714901"/>
                      <a:pt x="303612" y="661242"/>
                      <a:pt x="194047" y="700697"/>
                    </a:cubicBezTo>
                    <a:cubicBezTo>
                      <a:pt x="122071" y="725949"/>
                      <a:pt x="78240" y="808015"/>
                      <a:pt x="0" y="782764"/>
                    </a:cubicBezTo>
                    <a:cubicBezTo>
                      <a:pt x="7819" y="725949"/>
                      <a:pt x="57891" y="725949"/>
                      <a:pt x="87638" y="700697"/>
                    </a:cubicBezTo>
                    <a:cubicBezTo>
                      <a:pt x="136156" y="661242"/>
                      <a:pt x="167457" y="596536"/>
                      <a:pt x="212842" y="561816"/>
                    </a:cubicBezTo>
                    <a:cubicBezTo>
                      <a:pt x="309877" y="489219"/>
                      <a:pt x="433503" y="495531"/>
                      <a:pt x="519563" y="429247"/>
                    </a:cubicBezTo>
                    <a:cubicBezTo>
                      <a:pt x="654140" y="325086"/>
                      <a:pt x="663538" y="192517"/>
                      <a:pt x="738646" y="25251"/>
                    </a:cubicBezTo>
                    <a:cubicBezTo>
                      <a:pt x="741778" y="18939"/>
                      <a:pt x="743333" y="7891"/>
                      <a:pt x="751176" y="0"/>
                    </a:cubicBezTo>
                    <a:lnTo>
                      <a:pt x="7699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Graphic 2">
                <a:extLst>
                  <a:ext uri="{FF2B5EF4-FFF2-40B4-BE49-F238E27FC236}">
                    <a16:creationId xmlns:a16="http://schemas.microsoft.com/office/drawing/2014/main" id="{32841397-EECE-48F1-8D24-54E0E847BFC7}"/>
                  </a:ext>
                </a:extLst>
              </p:cNvPr>
              <p:cNvSpPr/>
              <p:nvPr/>
            </p:nvSpPr>
            <p:spPr>
              <a:xfrm>
                <a:off x="6339784" y="2621080"/>
                <a:ext cx="453845" cy="556783"/>
              </a:xfrm>
              <a:custGeom>
                <a:avLst/>
                <a:gdLst>
                  <a:gd name="connsiteX0" fmla="*/ 447635 w 453845"/>
                  <a:gd name="connsiteY0" fmla="*/ 6385 h 556783"/>
                  <a:gd name="connsiteX1" fmla="*/ 341944 w 453845"/>
                  <a:gd name="connsiteY1" fmla="*/ 311097 h 556783"/>
                  <a:gd name="connsiteX2" fmla="*/ 236252 w 453845"/>
                  <a:gd name="connsiteY2" fmla="*/ 374584 h 556783"/>
                  <a:gd name="connsiteX3" fmla="*/ 0 w 453845"/>
                  <a:gd name="connsiteY3" fmla="*/ 552322 h 556783"/>
                  <a:gd name="connsiteX4" fmla="*/ 80823 w 453845"/>
                  <a:gd name="connsiteY4" fmla="*/ 463441 h 556783"/>
                  <a:gd name="connsiteX5" fmla="*/ 267338 w 453845"/>
                  <a:gd name="connsiteY5" fmla="*/ 120637 h 556783"/>
                  <a:gd name="connsiteX6" fmla="*/ 323292 w 453845"/>
                  <a:gd name="connsiteY6" fmla="*/ 6361 h 556783"/>
                  <a:gd name="connsiteX7" fmla="*/ 273555 w 453845"/>
                  <a:gd name="connsiteY7" fmla="*/ 260284 h 556783"/>
                  <a:gd name="connsiteX8" fmla="*/ 428984 w 453845"/>
                  <a:gd name="connsiteY8" fmla="*/ 0 h 556783"/>
                  <a:gd name="connsiteX9" fmla="*/ 447635 w 453845"/>
                  <a:gd name="connsiteY9" fmla="*/ 6385 h 556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3845" h="556783">
                    <a:moveTo>
                      <a:pt x="447635" y="6385"/>
                    </a:moveTo>
                    <a:cubicBezTo>
                      <a:pt x="474058" y="119059"/>
                      <a:pt x="411887" y="246032"/>
                      <a:pt x="341944" y="311097"/>
                    </a:cubicBezTo>
                    <a:cubicBezTo>
                      <a:pt x="313966" y="338070"/>
                      <a:pt x="268892" y="346008"/>
                      <a:pt x="236252" y="374584"/>
                    </a:cubicBezTo>
                    <a:cubicBezTo>
                      <a:pt x="164755" y="438070"/>
                      <a:pt x="118126" y="584078"/>
                      <a:pt x="0" y="552322"/>
                    </a:cubicBezTo>
                    <a:cubicBezTo>
                      <a:pt x="0" y="492016"/>
                      <a:pt x="48183" y="492016"/>
                      <a:pt x="80823" y="463441"/>
                    </a:cubicBezTo>
                    <a:cubicBezTo>
                      <a:pt x="164755" y="390437"/>
                      <a:pt x="234698" y="242851"/>
                      <a:pt x="267338" y="120637"/>
                    </a:cubicBezTo>
                    <a:cubicBezTo>
                      <a:pt x="278218" y="82545"/>
                      <a:pt x="275109" y="22238"/>
                      <a:pt x="323292" y="6361"/>
                    </a:cubicBezTo>
                    <a:cubicBezTo>
                      <a:pt x="383909" y="76184"/>
                      <a:pt x="290652" y="187280"/>
                      <a:pt x="273555" y="260284"/>
                    </a:cubicBezTo>
                    <a:cubicBezTo>
                      <a:pt x="362149" y="236467"/>
                      <a:pt x="365258" y="69847"/>
                      <a:pt x="428984" y="0"/>
                    </a:cubicBezTo>
                    <a:cubicBezTo>
                      <a:pt x="433647" y="3204"/>
                      <a:pt x="439864" y="6385"/>
                      <a:pt x="447635" y="638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Graphic 2">
                <a:extLst>
                  <a:ext uri="{FF2B5EF4-FFF2-40B4-BE49-F238E27FC236}">
                    <a16:creationId xmlns:a16="http://schemas.microsoft.com/office/drawing/2014/main" id="{FCD4DD88-D7B6-4A19-ACF3-BC6A7A602AEF}"/>
                  </a:ext>
                </a:extLst>
              </p:cNvPr>
              <p:cNvSpPr/>
              <p:nvPr/>
            </p:nvSpPr>
            <p:spPr>
              <a:xfrm>
                <a:off x="6233327" y="2922875"/>
                <a:ext cx="513744" cy="418558"/>
              </a:xfrm>
              <a:custGeom>
                <a:avLst/>
                <a:gdLst>
                  <a:gd name="connsiteX0" fmla="*/ 513059 w 513744"/>
                  <a:gd name="connsiteY0" fmla="*/ 24 h 418558"/>
                  <a:gd name="connsiteX1" fmla="*/ 394168 w 513744"/>
                  <a:gd name="connsiteY1" fmla="*/ 161001 h 418558"/>
                  <a:gd name="connsiteX2" fmla="*/ 450480 w 513744"/>
                  <a:gd name="connsiteY2" fmla="*/ 148112 h 418558"/>
                  <a:gd name="connsiteX3" fmla="*/ 394168 w 513744"/>
                  <a:gd name="connsiteY3" fmla="*/ 238261 h 418558"/>
                  <a:gd name="connsiteX4" fmla="*/ 0 w 513744"/>
                  <a:gd name="connsiteY4" fmla="*/ 418558 h 418558"/>
                  <a:gd name="connsiteX5" fmla="*/ 143903 w 513744"/>
                  <a:gd name="connsiteY5" fmla="*/ 302656 h 418558"/>
                  <a:gd name="connsiteX6" fmla="*/ 306577 w 513744"/>
                  <a:gd name="connsiteY6" fmla="*/ 193186 h 418558"/>
                  <a:gd name="connsiteX7" fmla="*/ 494288 w 513744"/>
                  <a:gd name="connsiteY7" fmla="*/ 0 h 418558"/>
                  <a:gd name="connsiteX8" fmla="*/ 513059 w 513744"/>
                  <a:gd name="connsiteY8" fmla="*/ 0 h 41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3744" h="418558">
                    <a:moveTo>
                      <a:pt x="513059" y="24"/>
                    </a:moveTo>
                    <a:cubicBezTo>
                      <a:pt x="522432" y="78910"/>
                      <a:pt x="433288" y="111096"/>
                      <a:pt x="394168" y="161001"/>
                    </a:cubicBezTo>
                    <a:cubicBezTo>
                      <a:pt x="411384" y="180321"/>
                      <a:pt x="420758" y="136849"/>
                      <a:pt x="450480" y="148112"/>
                    </a:cubicBezTo>
                    <a:cubicBezTo>
                      <a:pt x="452035" y="198017"/>
                      <a:pt x="412939" y="207677"/>
                      <a:pt x="394168" y="238261"/>
                    </a:cubicBezTo>
                    <a:cubicBezTo>
                      <a:pt x="231493" y="262412"/>
                      <a:pt x="157963" y="410524"/>
                      <a:pt x="0" y="418558"/>
                    </a:cubicBezTo>
                    <a:cubicBezTo>
                      <a:pt x="25036" y="357391"/>
                      <a:pt x="93855" y="333239"/>
                      <a:pt x="143903" y="302656"/>
                    </a:cubicBezTo>
                    <a:cubicBezTo>
                      <a:pt x="197084" y="270470"/>
                      <a:pt x="262794" y="238261"/>
                      <a:pt x="306577" y="193186"/>
                    </a:cubicBezTo>
                    <a:cubicBezTo>
                      <a:pt x="367577" y="132019"/>
                      <a:pt x="405119" y="38642"/>
                      <a:pt x="494288" y="0"/>
                    </a:cubicBezTo>
                    <a:lnTo>
                      <a:pt x="51305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" name="Graphic 2">
                <a:extLst>
                  <a:ext uri="{FF2B5EF4-FFF2-40B4-BE49-F238E27FC236}">
                    <a16:creationId xmlns:a16="http://schemas.microsoft.com/office/drawing/2014/main" id="{DA6751D7-0B4F-4C9D-A6ED-5FA9302774F7}"/>
                  </a:ext>
                </a:extLst>
              </p:cNvPr>
              <p:cNvSpPr/>
              <p:nvPr/>
            </p:nvSpPr>
            <p:spPr>
              <a:xfrm>
                <a:off x="5681841" y="3242820"/>
                <a:ext cx="212913" cy="94291"/>
              </a:xfrm>
              <a:custGeom>
                <a:avLst/>
                <a:gdLst>
                  <a:gd name="connsiteX0" fmla="*/ 212913 w 212913"/>
                  <a:gd name="connsiteY0" fmla="*/ 5404 h 94291"/>
                  <a:gd name="connsiteX1" fmla="*/ 0 w 212913"/>
                  <a:gd name="connsiteY1" fmla="*/ 72789 h 94291"/>
                  <a:gd name="connsiteX2" fmla="*/ 212913 w 212913"/>
                  <a:gd name="connsiteY2" fmla="*/ 5404 h 94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2913" h="94291">
                    <a:moveTo>
                      <a:pt x="212913" y="5404"/>
                    </a:moveTo>
                    <a:cubicBezTo>
                      <a:pt x="190986" y="66667"/>
                      <a:pt x="59493" y="127930"/>
                      <a:pt x="0" y="72789"/>
                    </a:cubicBezTo>
                    <a:cubicBezTo>
                      <a:pt x="14084" y="813"/>
                      <a:pt x="153420" y="-8369"/>
                      <a:pt x="212913" y="540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Graphic 2">
                <a:extLst>
                  <a:ext uri="{FF2B5EF4-FFF2-40B4-BE49-F238E27FC236}">
                    <a16:creationId xmlns:a16="http://schemas.microsoft.com/office/drawing/2014/main" id="{39341EEE-6AED-4835-B0FB-56034DD1A978}"/>
                  </a:ext>
                </a:extLst>
              </p:cNvPr>
              <p:cNvSpPr/>
              <p:nvPr/>
            </p:nvSpPr>
            <p:spPr>
              <a:xfrm>
                <a:off x="5970013" y="3327791"/>
                <a:ext cx="176298" cy="81911"/>
              </a:xfrm>
              <a:custGeom>
                <a:avLst/>
                <a:gdLst>
                  <a:gd name="connsiteX0" fmla="*/ 75269 w 176298"/>
                  <a:gd name="connsiteY0" fmla="*/ 81912 h 81911"/>
                  <a:gd name="connsiteX1" fmla="*/ 12117 w 176298"/>
                  <a:gd name="connsiteY1" fmla="*/ 81912 h 81911"/>
                  <a:gd name="connsiteX2" fmla="*/ 176298 w 176298"/>
                  <a:gd name="connsiteY2" fmla="*/ 14981 h 81911"/>
                  <a:gd name="connsiteX3" fmla="*/ 75269 w 176298"/>
                  <a:gd name="connsiteY3" fmla="*/ 81912 h 81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6298" h="81911">
                    <a:moveTo>
                      <a:pt x="75269" y="81912"/>
                    </a:moveTo>
                    <a:lnTo>
                      <a:pt x="12117" y="81912"/>
                    </a:lnTo>
                    <a:cubicBezTo>
                      <a:pt x="-46300" y="21653"/>
                      <a:pt x="122615" y="-25191"/>
                      <a:pt x="176298" y="14981"/>
                    </a:cubicBezTo>
                    <a:cubicBezTo>
                      <a:pt x="166829" y="63499"/>
                      <a:pt x="113146" y="63499"/>
                      <a:pt x="75269" y="8191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892" name="Group 6891">
            <a:extLst>
              <a:ext uri="{FF2B5EF4-FFF2-40B4-BE49-F238E27FC236}">
                <a16:creationId xmlns:a16="http://schemas.microsoft.com/office/drawing/2014/main" id="{3127B4C6-D818-49E0-9334-2A9C073536FA}"/>
              </a:ext>
            </a:extLst>
          </p:cNvPr>
          <p:cNvGrpSpPr/>
          <p:nvPr/>
        </p:nvGrpSpPr>
        <p:grpSpPr>
          <a:xfrm>
            <a:off x="992005" y="4432034"/>
            <a:ext cx="354977" cy="307418"/>
            <a:chOff x="4167462" y="545005"/>
            <a:chExt cx="3839427" cy="3325029"/>
          </a:xfrm>
        </p:grpSpPr>
        <p:grpSp>
          <p:nvGrpSpPr>
            <p:cNvPr id="33" name="Graphic 31">
              <a:extLst>
                <a:ext uri="{FF2B5EF4-FFF2-40B4-BE49-F238E27FC236}">
                  <a16:creationId xmlns:a16="http://schemas.microsoft.com/office/drawing/2014/main" id="{D16B7706-4CEB-4C1A-B196-B97CB4DB1098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34" name="Graphic 31">
                <a:extLst>
                  <a:ext uri="{FF2B5EF4-FFF2-40B4-BE49-F238E27FC236}">
                    <a16:creationId xmlns:a16="http://schemas.microsoft.com/office/drawing/2014/main" id="{F7BF0D28-09A5-498D-AD13-720B3BE9F85D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Graphic 31">
                <a:extLst>
                  <a:ext uri="{FF2B5EF4-FFF2-40B4-BE49-F238E27FC236}">
                    <a16:creationId xmlns:a16="http://schemas.microsoft.com/office/drawing/2014/main" id="{742C8F67-C574-4574-82C3-21F97DF8A499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0" name="Graphic 31">
              <a:extLst>
                <a:ext uri="{FF2B5EF4-FFF2-40B4-BE49-F238E27FC236}">
                  <a16:creationId xmlns:a16="http://schemas.microsoft.com/office/drawing/2014/main" id="{F21A2015-C205-48BD-ADC4-D7124272D56A}"/>
                </a:ext>
              </a:extLst>
            </p:cNvPr>
            <p:cNvGrpSpPr/>
            <p:nvPr/>
          </p:nvGrpSpPr>
          <p:grpSpPr>
            <a:xfrm>
              <a:off x="5236765" y="1005074"/>
              <a:ext cx="1683581" cy="2404628"/>
              <a:chOff x="5236765" y="1005074"/>
              <a:chExt cx="1683581" cy="2404628"/>
            </a:xfrm>
            <a:solidFill>
              <a:srgbClr val="9F53A0"/>
            </a:solidFill>
          </p:grpSpPr>
          <p:sp>
            <p:nvSpPr>
              <p:cNvPr id="51" name="Graphic 31">
                <a:extLst>
                  <a:ext uri="{FF2B5EF4-FFF2-40B4-BE49-F238E27FC236}">
                    <a16:creationId xmlns:a16="http://schemas.microsoft.com/office/drawing/2014/main" id="{08F9F8D8-5C81-4E37-9BFF-26F6A195D26A}"/>
                  </a:ext>
                </a:extLst>
              </p:cNvPr>
              <p:cNvSpPr/>
              <p:nvPr/>
            </p:nvSpPr>
            <p:spPr>
              <a:xfrm>
                <a:off x="5972111" y="1005074"/>
                <a:ext cx="132069" cy="61917"/>
              </a:xfrm>
              <a:custGeom>
                <a:avLst/>
                <a:gdLst>
                  <a:gd name="connsiteX0" fmla="*/ 51124 w 132069"/>
                  <a:gd name="connsiteY0" fmla="*/ 0 h 61917"/>
                  <a:gd name="connsiteX1" fmla="*/ 115042 w 132069"/>
                  <a:gd name="connsiteY1" fmla="*/ 0 h 61917"/>
                  <a:gd name="connsiteX2" fmla="*/ 0 w 132069"/>
                  <a:gd name="connsiteY2" fmla="*/ 37566 h 61917"/>
                  <a:gd name="connsiteX3" fmla="*/ 51124 w 132069"/>
                  <a:gd name="connsiteY3" fmla="*/ 0 h 61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069" h="61917">
                    <a:moveTo>
                      <a:pt x="51124" y="0"/>
                    </a:moveTo>
                    <a:lnTo>
                      <a:pt x="115042" y="0"/>
                    </a:lnTo>
                    <a:cubicBezTo>
                      <a:pt x="183741" y="53204"/>
                      <a:pt x="23960" y="87638"/>
                      <a:pt x="0" y="37566"/>
                    </a:cubicBezTo>
                    <a:cubicBezTo>
                      <a:pt x="-24" y="7819"/>
                      <a:pt x="35127" y="12506"/>
                      <a:pt x="51124" y="0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Graphic 31">
                <a:extLst>
                  <a:ext uri="{FF2B5EF4-FFF2-40B4-BE49-F238E27FC236}">
                    <a16:creationId xmlns:a16="http://schemas.microsoft.com/office/drawing/2014/main" id="{020228AC-46B7-49AB-8510-320A812CD419}"/>
                  </a:ext>
                </a:extLst>
              </p:cNvPr>
              <p:cNvSpPr/>
              <p:nvPr/>
            </p:nvSpPr>
            <p:spPr>
              <a:xfrm>
                <a:off x="5710847" y="1038062"/>
                <a:ext cx="861004" cy="268783"/>
              </a:xfrm>
              <a:custGeom>
                <a:avLst/>
                <a:gdLst>
                  <a:gd name="connsiteX0" fmla="*/ 586493 w 861004"/>
                  <a:gd name="connsiteY0" fmla="*/ 57711 h 268783"/>
                  <a:gd name="connsiteX1" fmla="*/ 480418 w 861004"/>
                  <a:gd name="connsiteY1" fmla="*/ 64119 h 268783"/>
                  <a:gd name="connsiteX2" fmla="*/ 705025 w 861004"/>
                  <a:gd name="connsiteY2" fmla="*/ 134469 h 268783"/>
                  <a:gd name="connsiteX3" fmla="*/ 861004 w 861004"/>
                  <a:gd name="connsiteY3" fmla="*/ 268783 h 268783"/>
                  <a:gd name="connsiteX4" fmla="*/ 667579 w 861004"/>
                  <a:gd name="connsiteY4" fmla="*/ 185641 h 268783"/>
                  <a:gd name="connsiteX5" fmla="*/ 311958 w 861004"/>
                  <a:gd name="connsiteY5" fmla="*/ 140877 h 268783"/>
                  <a:gd name="connsiteX6" fmla="*/ 193425 w 861004"/>
                  <a:gd name="connsiteY6" fmla="*/ 115291 h 268783"/>
                  <a:gd name="connsiteX7" fmla="*/ 0 w 861004"/>
                  <a:gd name="connsiteY7" fmla="*/ 147262 h 268783"/>
                  <a:gd name="connsiteX8" fmla="*/ 349404 w 861004"/>
                  <a:gd name="connsiteY8" fmla="*/ 51326 h 268783"/>
                  <a:gd name="connsiteX9" fmla="*/ 586493 w 861004"/>
                  <a:gd name="connsiteY9" fmla="*/ 57711 h 268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1004" h="268783">
                    <a:moveTo>
                      <a:pt x="586493" y="57711"/>
                    </a:moveTo>
                    <a:cubicBezTo>
                      <a:pt x="544383" y="57711"/>
                      <a:pt x="511624" y="44918"/>
                      <a:pt x="480418" y="64119"/>
                    </a:cubicBezTo>
                    <a:cubicBezTo>
                      <a:pt x="541251" y="104100"/>
                      <a:pt x="631711" y="105679"/>
                      <a:pt x="705025" y="134469"/>
                    </a:cubicBezTo>
                    <a:cubicBezTo>
                      <a:pt x="770545" y="160055"/>
                      <a:pt x="854763" y="185641"/>
                      <a:pt x="861004" y="268783"/>
                    </a:cubicBezTo>
                    <a:cubicBezTo>
                      <a:pt x="795485" y="252786"/>
                      <a:pt x="737785" y="211227"/>
                      <a:pt x="667579" y="185641"/>
                    </a:cubicBezTo>
                    <a:cubicBezTo>
                      <a:pt x="559950" y="145660"/>
                      <a:pt x="460117" y="156851"/>
                      <a:pt x="311958" y="140877"/>
                    </a:cubicBezTo>
                    <a:cubicBezTo>
                      <a:pt x="271403" y="136071"/>
                      <a:pt x="233956" y="115291"/>
                      <a:pt x="193425" y="115291"/>
                    </a:cubicBezTo>
                    <a:cubicBezTo>
                      <a:pt x="120111" y="116893"/>
                      <a:pt x="63965" y="184039"/>
                      <a:pt x="0" y="147262"/>
                    </a:cubicBezTo>
                    <a:cubicBezTo>
                      <a:pt x="26518" y="14550"/>
                      <a:pt x="221498" y="70504"/>
                      <a:pt x="349404" y="51326"/>
                    </a:cubicBezTo>
                    <a:cubicBezTo>
                      <a:pt x="428960" y="40135"/>
                      <a:pt x="559974" y="-62185"/>
                      <a:pt x="586493" y="57711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Graphic 31">
                <a:extLst>
                  <a:ext uri="{FF2B5EF4-FFF2-40B4-BE49-F238E27FC236}">
                    <a16:creationId xmlns:a16="http://schemas.microsoft.com/office/drawing/2014/main" id="{74C28165-4F31-40A9-B496-4BA544FF5507}"/>
                  </a:ext>
                </a:extLst>
              </p:cNvPr>
              <p:cNvSpPr/>
              <p:nvPr/>
            </p:nvSpPr>
            <p:spPr>
              <a:xfrm>
                <a:off x="6339784" y="1086481"/>
                <a:ext cx="126462" cy="73587"/>
              </a:xfrm>
              <a:custGeom>
                <a:avLst/>
                <a:gdLst>
                  <a:gd name="connsiteX0" fmla="*/ 125945 w 126462"/>
                  <a:gd name="connsiteY0" fmla="*/ 69909 h 73587"/>
                  <a:gd name="connsiteX1" fmla="*/ 0 w 126462"/>
                  <a:gd name="connsiteY1" fmla="*/ 32008 h 73587"/>
                  <a:gd name="connsiteX2" fmla="*/ 125945 w 126462"/>
                  <a:gd name="connsiteY2" fmla="*/ 69909 h 73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62" h="73587">
                    <a:moveTo>
                      <a:pt x="125945" y="69909"/>
                    </a:moveTo>
                    <a:cubicBezTo>
                      <a:pt x="81851" y="84113"/>
                      <a:pt x="28336" y="54127"/>
                      <a:pt x="0" y="32008"/>
                    </a:cubicBezTo>
                    <a:cubicBezTo>
                      <a:pt x="12578" y="-32746"/>
                      <a:pt x="135391" y="11468"/>
                      <a:pt x="125945" y="69909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Graphic 31">
                <a:extLst>
                  <a:ext uri="{FF2B5EF4-FFF2-40B4-BE49-F238E27FC236}">
                    <a16:creationId xmlns:a16="http://schemas.microsoft.com/office/drawing/2014/main" id="{1969E4E1-7A68-4FCB-A0D4-AC09DF504DA9}"/>
                  </a:ext>
                </a:extLst>
              </p:cNvPr>
              <p:cNvSpPr/>
              <p:nvPr/>
            </p:nvSpPr>
            <p:spPr>
              <a:xfrm>
                <a:off x="5430707" y="1198029"/>
                <a:ext cx="1402463" cy="663769"/>
              </a:xfrm>
              <a:custGeom>
                <a:avLst/>
                <a:gdLst>
                  <a:gd name="connsiteX0" fmla="*/ 1395066 w 1402463"/>
                  <a:gd name="connsiteY0" fmla="*/ 663769 h 663769"/>
                  <a:gd name="connsiteX1" fmla="*/ 1294588 w 1402463"/>
                  <a:gd name="connsiteY1" fmla="*/ 507455 h 663769"/>
                  <a:gd name="connsiteX2" fmla="*/ 1181555 w 1402463"/>
                  <a:gd name="connsiteY2" fmla="*/ 369913 h 663769"/>
                  <a:gd name="connsiteX3" fmla="*/ 1162712 w 1402463"/>
                  <a:gd name="connsiteY3" fmla="*/ 269888 h 663769"/>
                  <a:gd name="connsiteX4" fmla="*/ 760773 w 1402463"/>
                  <a:gd name="connsiteY4" fmla="*/ 82322 h 663769"/>
                  <a:gd name="connsiteX5" fmla="*/ 453048 w 1402463"/>
                  <a:gd name="connsiteY5" fmla="*/ 51068 h 663769"/>
                  <a:gd name="connsiteX6" fmla="*/ 741931 w 1402463"/>
                  <a:gd name="connsiteY6" fmla="*/ 113599 h 663769"/>
                  <a:gd name="connsiteX7" fmla="*/ 1131292 w 1402463"/>
                  <a:gd name="connsiteY7" fmla="*/ 326178 h 663769"/>
                  <a:gd name="connsiteX8" fmla="*/ 729353 w 1402463"/>
                  <a:gd name="connsiteY8" fmla="*/ 169864 h 663769"/>
                  <a:gd name="connsiteX9" fmla="*/ 559792 w 1402463"/>
                  <a:gd name="connsiteY9" fmla="*/ 169864 h 663769"/>
                  <a:gd name="connsiteX10" fmla="*/ 421627 w 1402463"/>
                  <a:gd name="connsiteY10" fmla="*/ 126105 h 663769"/>
                  <a:gd name="connsiteX11" fmla="*/ 846 w 1402463"/>
                  <a:gd name="connsiteY11" fmla="*/ 319913 h 663769"/>
                  <a:gd name="connsiteX12" fmla="*/ 145299 w 1402463"/>
                  <a:gd name="connsiteY12" fmla="*/ 188611 h 663769"/>
                  <a:gd name="connsiteX13" fmla="*/ 383942 w 1402463"/>
                  <a:gd name="connsiteY13" fmla="*/ 19815 h 663769"/>
                  <a:gd name="connsiteX14" fmla="*/ 597477 w 1402463"/>
                  <a:gd name="connsiteY14" fmla="*/ 19815 h 663769"/>
                  <a:gd name="connsiteX15" fmla="*/ 779592 w 1402463"/>
                  <a:gd name="connsiteY15" fmla="*/ 26056 h 663769"/>
                  <a:gd name="connsiteX16" fmla="*/ 1212928 w 1402463"/>
                  <a:gd name="connsiteY16" fmla="*/ 213623 h 663769"/>
                  <a:gd name="connsiteX17" fmla="*/ 1250613 w 1402463"/>
                  <a:gd name="connsiteY17" fmla="*/ 338660 h 663769"/>
                  <a:gd name="connsiteX18" fmla="*/ 1319696 w 1402463"/>
                  <a:gd name="connsiteY18" fmla="*/ 413696 h 663769"/>
                  <a:gd name="connsiteX19" fmla="*/ 1395066 w 1402463"/>
                  <a:gd name="connsiteY19" fmla="*/ 663769 h 663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02463" h="663769">
                    <a:moveTo>
                      <a:pt x="1395066" y="663769"/>
                    </a:moveTo>
                    <a:cubicBezTo>
                      <a:pt x="1346405" y="616877"/>
                      <a:pt x="1330695" y="562166"/>
                      <a:pt x="1294588" y="507455"/>
                    </a:cubicBezTo>
                    <a:cubicBezTo>
                      <a:pt x="1263191" y="459009"/>
                      <a:pt x="1201952" y="419937"/>
                      <a:pt x="1181555" y="369913"/>
                    </a:cubicBezTo>
                    <a:cubicBezTo>
                      <a:pt x="1170556" y="341768"/>
                      <a:pt x="1176845" y="301142"/>
                      <a:pt x="1162712" y="269888"/>
                    </a:cubicBezTo>
                    <a:cubicBezTo>
                      <a:pt x="1121894" y="174551"/>
                      <a:pt x="909937" y="93273"/>
                      <a:pt x="760773" y="82322"/>
                    </a:cubicBezTo>
                    <a:cubicBezTo>
                      <a:pt x="638319" y="72948"/>
                      <a:pt x="558237" y="72948"/>
                      <a:pt x="453048" y="51068"/>
                    </a:cubicBezTo>
                    <a:cubicBezTo>
                      <a:pt x="493866" y="126105"/>
                      <a:pt x="632030" y="105779"/>
                      <a:pt x="741931" y="113599"/>
                    </a:cubicBezTo>
                    <a:cubicBezTo>
                      <a:pt x="917780" y="126105"/>
                      <a:pt x="1107762" y="190189"/>
                      <a:pt x="1131292" y="326178"/>
                    </a:cubicBezTo>
                    <a:cubicBezTo>
                      <a:pt x="1004127" y="271467"/>
                      <a:pt x="895781" y="182370"/>
                      <a:pt x="729353" y="169864"/>
                    </a:cubicBezTo>
                    <a:cubicBezTo>
                      <a:pt x="675981" y="165177"/>
                      <a:pt x="616320" y="176105"/>
                      <a:pt x="559792" y="169864"/>
                    </a:cubicBezTo>
                    <a:cubicBezTo>
                      <a:pt x="512685" y="163623"/>
                      <a:pt x="468734" y="129213"/>
                      <a:pt x="421627" y="126105"/>
                    </a:cubicBezTo>
                    <a:cubicBezTo>
                      <a:pt x="248934" y="113599"/>
                      <a:pt x="165720" y="323045"/>
                      <a:pt x="846" y="319913"/>
                    </a:cubicBezTo>
                    <a:cubicBezTo>
                      <a:pt x="-10154" y="244876"/>
                      <a:pt x="88771" y="222997"/>
                      <a:pt x="145299" y="188611"/>
                    </a:cubicBezTo>
                    <a:cubicBezTo>
                      <a:pt x="212803" y="147984"/>
                      <a:pt x="302306" y="68261"/>
                      <a:pt x="383942" y="19815"/>
                    </a:cubicBezTo>
                    <a:cubicBezTo>
                      <a:pt x="448313" y="-17703"/>
                      <a:pt x="520528" y="7309"/>
                      <a:pt x="597477" y="19815"/>
                    </a:cubicBezTo>
                    <a:cubicBezTo>
                      <a:pt x="657138" y="29189"/>
                      <a:pt x="718377" y="21370"/>
                      <a:pt x="779592" y="26056"/>
                    </a:cubicBezTo>
                    <a:cubicBezTo>
                      <a:pt x="919335" y="35430"/>
                      <a:pt x="1145400" y="118285"/>
                      <a:pt x="1212928" y="213623"/>
                    </a:cubicBezTo>
                    <a:cubicBezTo>
                      <a:pt x="1239614" y="252696"/>
                      <a:pt x="1234903" y="298033"/>
                      <a:pt x="1250613" y="338660"/>
                    </a:cubicBezTo>
                    <a:cubicBezTo>
                      <a:pt x="1263167" y="369913"/>
                      <a:pt x="1294564" y="382419"/>
                      <a:pt x="1319696" y="413696"/>
                    </a:cubicBezTo>
                    <a:cubicBezTo>
                      <a:pt x="1371513" y="474624"/>
                      <a:pt x="1421752" y="568407"/>
                      <a:pt x="1395066" y="663769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" name="Graphic 31">
                <a:extLst>
                  <a:ext uri="{FF2B5EF4-FFF2-40B4-BE49-F238E27FC236}">
                    <a16:creationId xmlns:a16="http://schemas.microsoft.com/office/drawing/2014/main" id="{576E5496-F99D-40F6-AC0A-9DAB0D24A7C1}"/>
                  </a:ext>
                </a:extLst>
              </p:cNvPr>
              <p:cNvSpPr/>
              <p:nvPr/>
            </p:nvSpPr>
            <p:spPr>
              <a:xfrm>
                <a:off x="5536695" y="1223454"/>
                <a:ext cx="164539" cy="122391"/>
              </a:xfrm>
              <a:custGeom>
                <a:avLst/>
                <a:gdLst>
                  <a:gd name="connsiteX0" fmla="*/ 164540 w 164539"/>
                  <a:gd name="connsiteY0" fmla="*/ 2688 h 122391"/>
                  <a:gd name="connsiteX1" fmla="*/ 0 w 164539"/>
                  <a:gd name="connsiteY1" fmla="*/ 122392 h 122391"/>
                  <a:gd name="connsiteX2" fmla="*/ 164540 w 164539"/>
                  <a:gd name="connsiteY2" fmla="*/ 2688 h 122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539" h="122391">
                    <a:moveTo>
                      <a:pt x="164540" y="2688"/>
                    </a:moveTo>
                    <a:cubicBezTo>
                      <a:pt x="141679" y="74161"/>
                      <a:pt x="65519" y="120718"/>
                      <a:pt x="0" y="122392"/>
                    </a:cubicBezTo>
                    <a:cubicBezTo>
                      <a:pt x="21330" y="49221"/>
                      <a:pt x="80751" y="-13955"/>
                      <a:pt x="164540" y="2688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" name="Graphic 31">
                <a:extLst>
                  <a:ext uri="{FF2B5EF4-FFF2-40B4-BE49-F238E27FC236}">
                    <a16:creationId xmlns:a16="http://schemas.microsoft.com/office/drawing/2014/main" id="{3D80FB09-2AD5-446E-B5F5-EC70D5AD96CD}"/>
                  </a:ext>
                </a:extLst>
              </p:cNvPr>
              <p:cNvSpPr/>
              <p:nvPr/>
            </p:nvSpPr>
            <p:spPr>
              <a:xfrm>
                <a:off x="5301063" y="1366562"/>
                <a:ext cx="593548" cy="534093"/>
              </a:xfrm>
              <a:custGeom>
                <a:avLst/>
                <a:gdLst>
                  <a:gd name="connsiteX0" fmla="*/ 593549 w 593548"/>
                  <a:gd name="connsiteY0" fmla="*/ 16563 h 534093"/>
                  <a:gd name="connsiteX1" fmla="*/ 329654 w 593548"/>
                  <a:gd name="connsiteY1" fmla="*/ 193274 h 534093"/>
                  <a:gd name="connsiteX2" fmla="*/ 285680 w 593548"/>
                  <a:gd name="connsiteY2" fmla="*/ 275316 h 534093"/>
                  <a:gd name="connsiteX3" fmla="*/ 134890 w 593548"/>
                  <a:gd name="connsiteY3" fmla="*/ 395236 h 534093"/>
                  <a:gd name="connsiteX4" fmla="*/ 2943 w 593548"/>
                  <a:gd name="connsiteY4" fmla="*/ 534093 h 534093"/>
                  <a:gd name="connsiteX5" fmla="*/ 122336 w 593548"/>
                  <a:gd name="connsiteY5" fmla="*/ 325819 h 534093"/>
                  <a:gd name="connsiteX6" fmla="*/ 235440 w 593548"/>
                  <a:gd name="connsiteY6" fmla="*/ 250089 h 534093"/>
                  <a:gd name="connsiteX7" fmla="*/ 310835 w 593548"/>
                  <a:gd name="connsiteY7" fmla="*/ 123857 h 534093"/>
                  <a:gd name="connsiteX8" fmla="*/ 593549 w 593548"/>
                  <a:gd name="connsiteY8" fmla="*/ 16563 h 53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3548" h="534093">
                    <a:moveTo>
                      <a:pt x="593549" y="16563"/>
                    </a:moveTo>
                    <a:cubicBezTo>
                      <a:pt x="497733" y="79667"/>
                      <a:pt x="395628" y="106497"/>
                      <a:pt x="329654" y="193274"/>
                    </a:cubicBezTo>
                    <a:cubicBezTo>
                      <a:pt x="310812" y="218525"/>
                      <a:pt x="306101" y="251643"/>
                      <a:pt x="285680" y="275316"/>
                    </a:cubicBezTo>
                    <a:cubicBezTo>
                      <a:pt x="244838" y="321084"/>
                      <a:pt x="181997" y="347890"/>
                      <a:pt x="134890" y="395236"/>
                    </a:cubicBezTo>
                    <a:cubicBezTo>
                      <a:pt x="87759" y="442582"/>
                      <a:pt x="67338" y="507264"/>
                      <a:pt x="2943" y="534093"/>
                    </a:cubicBezTo>
                    <a:cubicBezTo>
                      <a:pt x="-15900" y="444160"/>
                      <a:pt x="59495" y="382610"/>
                      <a:pt x="122336" y="325819"/>
                    </a:cubicBezTo>
                    <a:cubicBezTo>
                      <a:pt x="156889" y="294255"/>
                      <a:pt x="207152" y="278473"/>
                      <a:pt x="235440" y="250089"/>
                    </a:cubicBezTo>
                    <a:cubicBezTo>
                      <a:pt x="265283" y="220103"/>
                      <a:pt x="277861" y="160155"/>
                      <a:pt x="310835" y="123857"/>
                    </a:cubicBezTo>
                    <a:cubicBezTo>
                      <a:pt x="368918" y="62331"/>
                      <a:pt x="519708" y="-40228"/>
                      <a:pt x="593549" y="16563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" name="Graphic 31">
                <a:extLst>
                  <a:ext uri="{FF2B5EF4-FFF2-40B4-BE49-F238E27FC236}">
                    <a16:creationId xmlns:a16="http://schemas.microsoft.com/office/drawing/2014/main" id="{D53289BB-A3AF-4EC3-98A0-F94905CBD6B6}"/>
                  </a:ext>
                </a:extLst>
              </p:cNvPr>
              <p:cNvSpPr/>
              <p:nvPr/>
            </p:nvSpPr>
            <p:spPr>
              <a:xfrm>
                <a:off x="5652788" y="1396309"/>
                <a:ext cx="1267558" cy="1244331"/>
              </a:xfrm>
              <a:custGeom>
                <a:avLst/>
                <a:gdLst>
                  <a:gd name="connsiteX0" fmla="*/ 1267558 w 1267558"/>
                  <a:gd name="connsiteY0" fmla="*/ 927136 h 1244331"/>
                  <a:gd name="connsiteX1" fmla="*/ 1267558 w 1267558"/>
                  <a:gd name="connsiteY1" fmla="*/ 1060351 h 1244331"/>
                  <a:gd name="connsiteX2" fmla="*/ 1186377 w 1267558"/>
                  <a:gd name="connsiteY2" fmla="*/ 1244331 h 1244331"/>
                  <a:gd name="connsiteX3" fmla="*/ 1205100 w 1267558"/>
                  <a:gd name="connsiteY3" fmla="*/ 914439 h 1244331"/>
                  <a:gd name="connsiteX4" fmla="*/ 899144 w 1267558"/>
                  <a:gd name="connsiteY4" fmla="*/ 267353 h 1244331"/>
                  <a:gd name="connsiteX5" fmla="*/ 156098 w 1267558"/>
                  <a:gd name="connsiteY5" fmla="*/ 127778 h 1244331"/>
                  <a:gd name="connsiteX6" fmla="*/ 0 w 1267558"/>
                  <a:gd name="connsiteY6" fmla="*/ 222948 h 1244331"/>
                  <a:gd name="connsiteX7" fmla="*/ 174846 w 1267558"/>
                  <a:gd name="connsiteY7" fmla="*/ 58002 h 1244331"/>
                  <a:gd name="connsiteX8" fmla="*/ 568224 w 1267558"/>
                  <a:gd name="connsiteY8" fmla="*/ 13597 h 1244331"/>
                  <a:gd name="connsiteX9" fmla="*/ 1267558 w 1267558"/>
                  <a:gd name="connsiteY9" fmla="*/ 927136 h 1244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67558" h="1244331">
                    <a:moveTo>
                      <a:pt x="1267558" y="927136"/>
                    </a:moveTo>
                    <a:lnTo>
                      <a:pt x="1267558" y="1060351"/>
                    </a:lnTo>
                    <a:cubicBezTo>
                      <a:pt x="1242570" y="1123790"/>
                      <a:pt x="1250390" y="1220538"/>
                      <a:pt x="1186377" y="1244331"/>
                    </a:cubicBezTo>
                    <a:cubicBezTo>
                      <a:pt x="1181690" y="1134885"/>
                      <a:pt x="1212919" y="1023885"/>
                      <a:pt x="1205100" y="914439"/>
                    </a:cubicBezTo>
                    <a:cubicBezTo>
                      <a:pt x="1186377" y="671779"/>
                      <a:pt x="1024013" y="397411"/>
                      <a:pt x="899144" y="267353"/>
                    </a:cubicBezTo>
                    <a:cubicBezTo>
                      <a:pt x="744600" y="105587"/>
                      <a:pt x="416788" y="-21290"/>
                      <a:pt x="156098" y="127778"/>
                    </a:cubicBezTo>
                    <a:cubicBezTo>
                      <a:pt x="99905" y="159485"/>
                      <a:pt x="74917" y="234043"/>
                      <a:pt x="0" y="222948"/>
                    </a:cubicBezTo>
                    <a:cubicBezTo>
                      <a:pt x="20301" y="138897"/>
                      <a:pt x="104592" y="92890"/>
                      <a:pt x="174846" y="58002"/>
                    </a:cubicBezTo>
                    <a:cubicBezTo>
                      <a:pt x="282546" y="5658"/>
                      <a:pt x="441777" y="-16532"/>
                      <a:pt x="568224" y="13597"/>
                    </a:cubicBezTo>
                    <a:cubicBezTo>
                      <a:pt x="958494" y="107166"/>
                      <a:pt x="1211365" y="492557"/>
                      <a:pt x="1267558" y="927136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Graphic 31">
                <a:extLst>
                  <a:ext uri="{FF2B5EF4-FFF2-40B4-BE49-F238E27FC236}">
                    <a16:creationId xmlns:a16="http://schemas.microsoft.com/office/drawing/2014/main" id="{D7550D38-4CB3-4C9A-BCCB-849BD761334B}"/>
                  </a:ext>
                </a:extLst>
              </p:cNvPr>
              <p:cNvSpPr/>
              <p:nvPr/>
            </p:nvSpPr>
            <p:spPr>
              <a:xfrm>
                <a:off x="5236765" y="1495956"/>
                <a:ext cx="1586156" cy="1086290"/>
              </a:xfrm>
              <a:custGeom>
                <a:avLst/>
                <a:gdLst>
                  <a:gd name="connsiteX0" fmla="*/ 0 w 1586156"/>
                  <a:gd name="connsiteY0" fmla="*/ 737102 h 1086290"/>
                  <a:gd name="connsiteX1" fmla="*/ 0 w 1586156"/>
                  <a:gd name="connsiteY1" fmla="*/ 686312 h 1086290"/>
                  <a:gd name="connsiteX2" fmla="*/ 344670 w 1586156"/>
                  <a:gd name="connsiteY2" fmla="*/ 203813 h 1086290"/>
                  <a:gd name="connsiteX3" fmla="*/ 463728 w 1586156"/>
                  <a:gd name="connsiteY3" fmla="*/ 159361 h 1086290"/>
                  <a:gd name="connsiteX4" fmla="*/ 595341 w 1586156"/>
                  <a:gd name="connsiteY4" fmla="*/ 64118 h 1086290"/>
                  <a:gd name="connsiteX5" fmla="*/ 921215 w 1586156"/>
                  <a:gd name="connsiteY5" fmla="*/ 632 h 1086290"/>
                  <a:gd name="connsiteX6" fmla="*/ 1322293 w 1586156"/>
                  <a:gd name="connsiteY6" fmla="*/ 222847 h 1086290"/>
                  <a:gd name="connsiteX7" fmla="*/ 1585494 w 1586156"/>
                  <a:gd name="connsiteY7" fmla="*/ 870436 h 1086290"/>
                  <a:gd name="connsiteX8" fmla="*/ 1529085 w 1586156"/>
                  <a:gd name="connsiteY8" fmla="*/ 1086291 h 1086290"/>
                  <a:gd name="connsiteX9" fmla="*/ 1516556 w 1586156"/>
                  <a:gd name="connsiteY9" fmla="*/ 851378 h 1086290"/>
                  <a:gd name="connsiteX10" fmla="*/ 1284680 w 1586156"/>
                  <a:gd name="connsiteY10" fmla="*/ 292671 h 1086290"/>
                  <a:gd name="connsiteX11" fmla="*/ 645460 w 1586156"/>
                  <a:gd name="connsiteY11" fmla="*/ 114908 h 1086290"/>
                  <a:gd name="connsiteX12" fmla="*/ 476258 w 1586156"/>
                  <a:gd name="connsiteY12" fmla="*/ 235545 h 1086290"/>
                  <a:gd name="connsiteX13" fmla="*/ 363465 w 1586156"/>
                  <a:gd name="connsiteY13" fmla="*/ 267300 h 1086290"/>
                  <a:gd name="connsiteX14" fmla="*/ 106529 w 1586156"/>
                  <a:gd name="connsiteY14" fmla="*/ 584734 h 1086290"/>
                  <a:gd name="connsiteX15" fmla="*/ 0 w 1586156"/>
                  <a:gd name="connsiteY15" fmla="*/ 737102 h 1086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86156" h="1086290">
                    <a:moveTo>
                      <a:pt x="0" y="737102"/>
                    </a:moveTo>
                    <a:lnTo>
                      <a:pt x="0" y="686312"/>
                    </a:lnTo>
                    <a:cubicBezTo>
                      <a:pt x="54831" y="502189"/>
                      <a:pt x="192708" y="278395"/>
                      <a:pt x="344670" y="203813"/>
                    </a:cubicBezTo>
                    <a:cubicBezTo>
                      <a:pt x="383837" y="184755"/>
                      <a:pt x="426138" y="178418"/>
                      <a:pt x="463728" y="159361"/>
                    </a:cubicBezTo>
                    <a:cubicBezTo>
                      <a:pt x="515426" y="132388"/>
                      <a:pt x="554594" y="87935"/>
                      <a:pt x="595341" y="64118"/>
                    </a:cubicBezTo>
                    <a:cubicBezTo>
                      <a:pt x="676809" y="18088"/>
                      <a:pt x="778651" y="-4127"/>
                      <a:pt x="921215" y="632"/>
                    </a:cubicBezTo>
                    <a:cubicBezTo>
                      <a:pt x="1085707" y="6993"/>
                      <a:pt x="1234560" y="119666"/>
                      <a:pt x="1322293" y="222847"/>
                    </a:cubicBezTo>
                    <a:cubicBezTo>
                      <a:pt x="1457038" y="379974"/>
                      <a:pt x="1585494" y="610128"/>
                      <a:pt x="1585494" y="870436"/>
                    </a:cubicBezTo>
                    <a:cubicBezTo>
                      <a:pt x="1585494" y="945042"/>
                      <a:pt x="1596470" y="1032321"/>
                      <a:pt x="1529085" y="1086291"/>
                    </a:cubicBezTo>
                    <a:cubicBezTo>
                      <a:pt x="1496182" y="1003746"/>
                      <a:pt x="1519688" y="922803"/>
                      <a:pt x="1516556" y="851378"/>
                    </a:cubicBezTo>
                    <a:cubicBezTo>
                      <a:pt x="1505580" y="618067"/>
                      <a:pt x="1394365" y="426005"/>
                      <a:pt x="1284680" y="292671"/>
                    </a:cubicBezTo>
                    <a:cubicBezTo>
                      <a:pt x="1159356" y="140303"/>
                      <a:pt x="894577" y="-4127"/>
                      <a:pt x="645460" y="114908"/>
                    </a:cubicBezTo>
                    <a:cubicBezTo>
                      <a:pt x="584365" y="143483"/>
                      <a:pt x="543619" y="205367"/>
                      <a:pt x="476258" y="235545"/>
                    </a:cubicBezTo>
                    <a:cubicBezTo>
                      <a:pt x="443355" y="249820"/>
                      <a:pt x="401054" y="248242"/>
                      <a:pt x="363465" y="267300"/>
                    </a:cubicBezTo>
                    <a:cubicBezTo>
                      <a:pt x="244406" y="326028"/>
                      <a:pt x="159805" y="472060"/>
                      <a:pt x="106529" y="584734"/>
                    </a:cubicBezTo>
                    <a:cubicBezTo>
                      <a:pt x="81469" y="640281"/>
                      <a:pt x="53252" y="764075"/>
                      <a:pt x="0" y="737102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Graphic 31">
                <a:extLst>
                  <a:ext uri="{FF2B5EF4-FFF2-40B4-BE49-F238E27FC236}">
                    <a16:creationId xmlns:a16="http://schemas.microsoft.com/office/drawing/2014/main" id="{B6B4FDC8-D7D3-40C1-AB18-4FF089A2CB6C}"/>
                  </a:ext>
                </a:extLst>
              </p:cNvPr>
              <p:cNvSpPr/>
              <p:nvPr/>
            </p:nvSpPr>
            <p:spPr>
              <a:xfrm>
                <a:off x="5364122" y="1521026"/>
                <a:ext cx="172620" cy="165519"/>
              </a:xfrm>
              <a:custGeom>
                <a:avLst/>
                <a:gdLst>
                  <a:gd name="connsiteX0" fmla="*/ 172621 w 172620"/>
                  <a:gd name="connsiteY0" fmla="*/ 0 h 165519"/>
                  <a:gd name="connsiteX1" fmla="*/ 23 w 172620"/>
                  <a:gd name="connsiteY1" fmla="*/ 165520 h 165519"/>
                  <a:gd name="connsiteX2" fmla="*/ 172621 w 172620"/>
                  <a:gd name="connsiteY2" fmla="*/ 0 h 16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620" h="165519">
                    <a:moveTo>
                      <a:pt x="172621" y="0"/>
                    </a:moveTo>
                    <a:cubicBezTo>
                      <a:pt x="161430" y="102631"/>
                      <a:pt x="73529" y="127452"/>
                      <a:pt x="23" y="165520"/>
                    </a:cubicBezTo>
                    <a:cubicBezTo>
                      <a:pt x="-1579" y="74510"/>
                      <a:pt x="81515" y="16571"/>
                      <a:pt x="172621" y="0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Graphic 31">
                <a:extLst>
                  <a:ext uri="{FF2B5EF4-FFF2-40B4-BE49-F238E27FC236}">
                    <a16:creationId xmlns:a16="http://schemas.microsoft.com/office/drawing/2014/main" id="{44FB9DE4-E103-4770-B98D-EC494AAA0F30}"/>
                  </a:ext>
                </a:extLst>
              </p:cNvPr>
              <p:cNvSpPr/>
              <p:nvPr/>
            </p:nvSpPr>
            <p:spPr>
              <a:xfrm>
                <a:off x="5278326" y="1614488"/>
                <a:ext cx="1283936" cy="1638868"/>
              </a:xfrm>
              <a:custGeom>
                <a:avLst/>
                <a:gdLst>
                  <a:gd name="connsiteX0" fmla="*/ 582306 w 1283936"/>
                  <a:gd name="connsiteY0" fmla="*/ 159194 h 1638868"/>
                  <a:gd name="connsiteX1" fmla="*/ 713871 w 1283936"/>
                  <a:gd name="connsiteY1" fmla="*/ 127774 h 1638868"/>
                  <a:gd name="connsiteX2" fmla="*/ 1283936 w 1283936"/>
                  <a:gd name="connsiteY2" fmla="*/ 618116 h 1638868"/>
                  <a:gd name="connsiteX3" fmla="*/ 1277671 w 1283936"/>
                  <a:gd name="connsiteY3" fmla="*/ 668403 h 1638868"/>
                  <a:gd name="connsiteX4" fmla="*/ 1064686 w 1283936"/>
                  <a:gd name="connsiteY4" fmla="*/ 1359918 h 1638868"/>
                  <a:gd name="connsiteX5" fmla="*/ 826641 w 1283936"/>
                  <a:gd name="connsiteY5" fmla="*/ 1466782 h 1638868"/>
                  <a:gd name="connsiteX6" fmla="*/ 657510 w 1283936"/>
                  <a:gd name="connsiteY6" fmla="*/ 1567356 h 1638868"/>
                  <a:gd name="connsiteX7" fmla="*/ 450790 w 1283936"/>
                  <a:gd name="connsiteY7" fmla="*/ 1598777 h 1638868"/>
                  <a:gd name="connsiteX8" fmla="*/ 325490 w 1283936"/>
                  <a:gd name="connsiteY8" fmla="*/ 1636486 h 1638868"/>
                  <a:gd name="connsiteX9" fmla="*/ 588595 w 1283936"/>
                  <a:gd name="connsiteY9" fmla="*/ 1510756 h 1638868"/>
                  <a:gd name="connsiteX10" fmla="*/ 1058421 w 1283936"/>
                  <a:gd name="connsiteY10" fmla="*/ 976416 h 1638868"/>
                  <a:gd name="connsiteX11" fmla="*/ 1096011 w 1283936"/>
                  <a:gd name="connsiteY11" fmla="*/ 812976 h 1638868"/>
                  <a:gd name="connsiteX12" fmla="*/ 1108541 w 1283936"/>
                  <a:gd name="connsiteY12" fmla="*/ 1020438 h 1638868"/>
                  <a:gd name="connsiteX13" fmla="*/ 951940 w 1283936"/>
                  <a:gd name="connsiteY13" fmla="*/ 1347341 h 1638868"/>
                  <a:gd name="connsiteX14" fmla="*/ 1177456 w 1283936"/>
                  <a:gd name="connsiteY14" fmla="*/ 825578 h 1638868"/>
                  <a:gd name="connsiteX15" fmla="*/ 1196251 w 1283936"/>
                  <a:gd name="connsiteY15" fmla="*/ 561540 h 1638868"/>
                  <a:gd name="connsiteX16" fmla="*/ 795316 w 1283936"/>
                  <a:gd name="connsiteY16" fmla="*/ 203217 h 1638868"/>
                  <a:gd name="connsiteX17" fmla="*/ 488356 w 1283936"/>
                  <a:gd name="connsiteY17" fmla="*/ 316369 h 1638868"/>
                  <a:gd name="connsiteX18" fmla="*/ 294165 w 1283936"/>
                  <a:gd name="connsiteY18" fmla="*/ 498675 h 1638868"/>
                  <a:gd name="connsiteX19" fmla="*/ 156336 w 1283936"/>
                  <a:gd name="connsiteY19" fmla="*/ 787844 h 1638868"/>
                  <a:gd name="connsiteX20" fmla="*/ 5976 w 1283936"/>
                  <a:gd name="connsiteY20" fmla="*/ 1007860 h 1638868"/>
                  <a:gd name="connsiteX21" fmla="*/ 99951 w 1283936"/>
                  <a:gd name="connsiteY21" fmla="*/ 743822 h 1638868"/>
                  <a:gd name="connsiteX22" fmla="*/ 212721 w 1283936"/>
                  <a:gd name="connsiteY22" fmla="*/ 479784 h 1638868"/>
                  <a:gd name="connsiteX23" fmla="*/ 394381 w 1283936"/>
                  <a:gd name="connsiteY23" fmla="*/ 284901 h 1638868"/>
                  <a:gd name="connsiteX24" fmla="*/ 763991 w 1283936"/>
                  <a:gd name="connsiteY24" fmla="*/ 2020 h 1638868"/>
                  <a:gd name="connsiteX25" fmla="*/ 876761 w 1283936"/>
                  <a:gd name="connsiteY25" fmla="*/ 33440 h 1638868"/>
                  <a:gd name="connsiteX26" fmla="*/ 713895 w 1283936"/>
                  <a:gd name="connsiteY26" fmla="*/ 83728 h 1638868"/>
                  <a:gd name="connsiteX27" fmla="*/ 582306 w 1283936"/>
                  <a:gd name="connsiteY27" fmla="*/ 159194 h 163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83936" h="1638868">
                    <a:moveTo>
                      <a:pt x="582306" y="159194"/>
                    </a:moveTo>
                    <a:cubicBezTo>
                      <a:pt x="633981" y="162327"/>
                      <a:pt x="668438" y="132485"/>
                      <a:pt x="713871" y="127774"/>
                    </a:cubicBezTo>
                    <a:cubicBezTo>
                      <a:pt x="1008301" y="93197"/>
                      <a:pt x="1283936" y="363524"/>
                      <a:pt x="1283936" y="618116"/>
                    </a:cubicBezTo>
                    <a:cubicBezTo>
                      <a:pt x="1283936" y="633826"/>
                      <a:pt x="1280804" y="654271"/>
                      <a:pt x="1277671" y="668403"/>
                    </a:cubicBezTo>
                    <a:cubicBezTo>
                      <a:pt x="1218154" y="959151"/>
                      <a:pt x="1238527" y="1196455"/>
                      <a:pt x="1064686" y="1359918"/>
                    </a:cubicBezTo>
                    <a:cubicBezTo>
                      <a:pt x="998904" y="1422783"/>
                      <a:pt x="919037" y="1433783"/>
                      <a:pt x="826641" y="1466782"/>
                    </a:cubicBezTo>
                    <a:cubicBezTo>
                      <a:pt x="763991" y="1488781"/>
                      <a:pt x="724847" y="1540646"/>
                      <a:pt x="657510" y="1567356"/>
                    </a:cubicBezTo>
                    <a:cubicBezTo>
                      <a:pt x="596439" y="1592512"/>
                      <a:pt x="522813" y="1581512"/>
                      <a:pt x="450790" y="1598777"/>
                    </a:cubicBezTo>
                    <a:cubicBezTo>
                      <a:pt x="413200" y="1608198"/>
                      <a:pt x="378742" y="1649064"/>
                      <a:pt x="325490" y="1636486"/>
                    </a:cubicBezTo>
                    <a:cubicBezTo>
                      <a:pt x="322358" y="1521756"/>
                      <a:pt x="491488" y="1546911"/>
                      <a:pt x="588595" y="1510756"/>
                    </a:cubicBezTo>
                    <a:cubicBezTo>
                      <a:pt x="812556" y="1430602"/>
                      <a:pt x="1006747" y="1229430"/>
                      <a:pt x="1058421" y="976416"/>
                    </a:cubicBezTo>
                    <a:cubicBezTo>
                      <a:pt x="1069373" y="926128"/>
                      <a:pt x="1050602" y="861685"/>
                      <a:pt x="1096011" y="812976"/>
                    </a:cubicBezTo>
                    <a:cubicBezTo>
                      <a:pt x="1174323" y="844397"/>
                      <a:pt x="1125758" y="954416"/>
                      <a:pt x="1108541" y="1020438"/>
                    </a:cubicBezTo>
                    <a:cubicBezTo>
                      <a:pt x="1074084" y="1152457"/>
                      <a:pt x="1028674" y="1264031"/>
                      <a:pt x="951940" y="1347341"/>
                    </a:cubicBezTo>
                    <a:cubicBezTo>
                      <a:pt x="1128914" y="1281343"/>
                      <a:pt x="1160239" y="1059725"/>
                      <a:pt x="1177456" y="825578"/>
                    </a:cubicBezTo>
                    <a:cubicBezTo>
                      <a:pt x="1185275" y="728136"/>
                      <a:pt x="1215046" y="644850"/>
                      <a:pt x="1196251" y="561540"/>
                    </a:cubicBezTo>
                    <a:cubicBezTo>
                      <a:pt x="1157106" y="388655"/>
                      <a:pt x="997350" y="206349"/>
                      <a:pt x="795316" y="203217"/>
                    </a:cubicBezTo>
                    <a:cubicBezTo>
                      <a:pt x="670016" y="201638"/>
                      <a:pt x="569800" y="251926"/>
                      <a:pt x="488356" y="316369"/>
                    </a:cubicBezTo>
                    <a:cubicBezTo>
                      <a:pt x="428839" y="365078"/>
                      <a:pt x="345840" y="438942"/>
                      <a:pt x="294165" y="498675"/>
                    </a:cubicBezTo>
                    <a:cubicBezTo>
                      <a:pt x="237781" y="564672"/>
                      <a:pt x="203323" y="693559"/>
                      <a:pt x="156336" y="787844"/>
                    </a:cubicBezTo>
                    <a:cubicBezTo>
                      <a:pt x="117192" y="867998"/>
                      <a:pt x="93686" y="971729"/>
                      <a:pt x="5976" y="1007860"/>
                    </a:cubicBezTo>
                    <a:cubicBezTo>
                      <a:pt x="-22216" y="918285"/>
                      <a:pt x="56096" y="833421"/>
                      <a:pt x="99951" y="743822"/>
                    </a:cubicBezTo>
                    <a:cubicBezTo>
                      <a:pt x="140673" y="660536"/>
                      <a:pt x="164155" y="558384"/>
                      <a:pt x="212721" y="479784"/>
                    </a:cubicBezTo>
                    <a:cubicBezTo>
                      <a:pt x="254997" y="409052"/>
                      <a:pt x="336442" y="347765"/>
                      <a:pt x="394381" y="284901"/>
                    </a:cubicBezTo>
                    <a:cubicBezTo>
                      <a:pt x="511837" y="160749"/>
                      <a:pt x="555692" y="20863"/>
                      <a:pt x="763991" y="2020"/>
                    </a:cubicBezTo>
                    <a:cubicBezTo>
                      <a:pt x="798448" y="-1113"/>
                      <a:pt x="873628" y="-5847"/>
                      <a:pt x="876761" y="33440"/>
                    </a:cubicBezTo>
                    <a:cubicBezTo>
                      <a:pt x="881447" y="85306"/>
                      <a:pt x="762437" y="72728"/>
                      <a:pt x="713895" y="83728"/>
                    </a:cubicBezTo>
                    <a:cubicBezTo>
                      <a:pt x="659041" y="96329"/>
                      <a:pt x="605788" y="115172"/>
                      <a:pt x="582306" y="159194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Graphic 31">
                <a:extLst>
                  <a:ext uri="{FF2B5EF4-FFF2-40B4-BE49-F238E27FC236}">
                    <a16:creationId xmlns:a16="http://schemas.microsoft.com/office/drawing/2014/main" id="{A5C6C80C-C7F9-49BA-820E-04B153A1A01E}"/>
                  </a:ext>
                </a:extLst>
              </p:cNvPr>
              <p:cNvSpPr/>
              <p:nvPr/>
            </p:nvSpPr>
            <p:spPr>
              <a:xfrm>
                <a:off x="6175268" y="1648016"/>
                <a:ext cx="536231" cy="934135"/>
              </a:xfrm>
              <a:custGeom>
                <a:avLst/>
                <a:gdLst>
                  <a:gd name="connsiteX0" fmla="*/ 476091 w 536231"/>
                  <a:gd name="connsiteY0" fmla="*/ 934136 h 934135"/>
                  <a:gd name="connsiteX1" fmla="*/ 469826 w 536231"/>
                  <a:gd name="connsiteY1" fmla="*/ 693914 h 934135"/>
                  <a:gd name="connsiteX2" fmla="*/ 438501 w 536231"/>
                  <a:gd name="connsiteY2" fmla="*/ 611728 h 934135"/>
                  <a:gd name="connsiteX3" fmla="*/ 363321 w 536231"/>
                  <a:gd name="connsiteY3" fmla="*/ 371507 h 934135"/>
                  <a:gd name="connsiteX4" fmla="*/ 125276 w 536231"/>
                  <a:gd name="connsiteY4" fmla="*/ 106011 h 934135"/>
                  <a:gd name="connsiteX5" fmla="*/ 0 w 536231"/>
                  <a:gd name="connsiteY5" fmla="*/ 11199 h 934135"/>
                  <a:gd name="connsiteX6" fmla="*/ 313201 w 536231"/>
                  <a:gd name="connsiteY6" fmla="*/ 169234 h 934135"/>
                  <a:gd name="connsiteX7" fmla="*/ 532451 w 536231"/>
                  <a:gd name="connsiteY7" fmla="*/ 668615 h 934135"/>
                  <a:gd name="connsiteX8" fmla="*/ 476091 w 536231"/>
                  <a:gd name="connsiteY8" fmla="*/ 934136 h 934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6231" h="934135">
                    <a:moveTo>
                      <a:pt x="476091" y="934136"/>
                    </a:moveTo>
                    <a:cubicBezTo>
                      <a:pt x="432236" y="877249"/>
                      <a:pt x="483910" y="774522"/>
                      <a:pt x="469826" y="693914"/>
                    </a:cubicBezTo>
                    <a:cubicBezTo>
                      <a:pt x="465139" y="663881"/>
                      <a:pt x="446344" y="640184"/>
                      <a:pt x="438501" y="611728"/>
                    </a:cubicBezTo>
                    <a:cubicBezTo>
                      <a:pt x="413441" y="520073"/>
                      <a:pt x="404043" y="447380"/>
                      <a:pt x="363321" y="371507"/>
                    </a:cubicBezTo>
                    <a:cubicBezTo>
                      <a:pt x="308514" y="270359"/>
                      <a:pt x="216118" y="161319"/>
                      <a:pt x="125276" y="106011"/>
                    </a:cubicBezTo>
                    <a:cubicBezTo>
                      <a:pt x="82999" y="80736"/>
                      <a:pt x="9397" y="82314"/>
                      <a:pt x="0" y="11199"/>
                    </a:cubicBezTo>
                    <a:cubicBezTo>
                      <a:pt x="72047" y="-39375"/>
                      <a:pt x="252129" y="93385"/>
                      <a:pt x="313201" y="169234"/>
                    </a:cubicBezTo>
                    <a:cubicBezTo>
                      <a:pt x="421260" y="303573"/>
                      <a:pt x="519921" y="507424"/>
                      <a:pt x="532451" y="668615"/>
                    </a:cubicBezTo>
                    <a:cubicBezTo>
                      <a:pt x="540295" y="765029"/>
                      <a:pt x="541873" y="889874"/>
                      <a:pt x="476091" y="934136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Graphic 31">
                <a:extLst>
                  <a:ext uri="{FF2B5EF4-FFF2-40B4-BE49-F238E27FC236}">
                    <a16:creationId xmlns:a16="http://schemas.microsoft.com/office/drawing/2014/main" id="{A17F71DE-E2C8-4DFB-92D9-8C8397A28A01}"/>
                  </a:ext>
                </a:extLst>
              </p:cNvPr>
              <p:cNvSpPr/>
              <p:nvPr/>
            </p:nvSpPr>
            <p:spPr>
              <a:xfrm>
                <a:off x="5266386" y="1774136"/>
                <a:ext cx="417773" cy="661911"/>
              </a:xfrm>
              <a:custGeom>
                <a:avLst/>
                <a:gdLst>
                  <a:gd name="connsiteX0" fmla="*/ 417345 w 417773"/>
                  <a:gd name="connsiteY0" fmla="*/ 24 h 661911"/>
                  <a:gd name="connsiteX1" fmla="*/ 274804 w 417773"/>
                  <a:gd name="connsiteY1" fmla="*/ 182832 h 661911"/>
                  <a:gd name="connsiteX2" fmla="*/ 144651 w 417773"/>
                  <a:gd name="connsiteY2" fmla="*/ 384555 h 661911"/>
                  <a:gd name="connsiteX3" fmla="*/ 2110 w 417773"/>
                  <a:gd name="connsiteY3" fmla="*/ 661912 h 661911"/>
                  <a:gd name="connsiteX4" fmla="*/ 64091 w 417773"/>
                  <a:gd name="connsiteY4" fmla="*/ 422360 h 661911"/>
                  <a:gd name="connsiteX5" fmla="*/ 157061 w 417773"/>
                  <a:gd name="connsiteY5" fmla="*/ 201723 h 661911"/>
                  <a:gd name="connsiteX6" fmla="*/ 404958 w 417773"/>
                  <a:gd name="connsiteY6" fmla="*/ 0 h 661911"/>
                  <a:gd name="connsiteX7" fmla="*/ 417345 w 417773"/>
                  <a:gd name="connsiteY7" fmla="*/ 0 h 661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7773" h="661911">
                    <a:moveTo>
                      <a:pt x="417345" y="24"/>
                    </a:moveTo>
                    <a:cubicBezTo>
                      <a:pt x="425092" y="94572"/>
                      <a:pt x="325929" y="129245"/>
                      <a:pt x="274804" y="182832"/>
                    </a:cubicBezTo>
                    <a:cubicBezTo>
                      <a:pt x="223680" y="236419"/>
                      <a:pt x="175641" y="308921"/>
                      <a:pt x="144651" y="384555"/>
                    </a:cubicBezTo>
                    <a:cubicBezTo>
                      <a:pt x="104359" y="482260"/>
                      <a:pt x="93526" y="598879"/>
                      <a:pt x="2110" y="661912"/>
                    </a:cubicBezTo>
                    <a:cubicBezTo>
                      <a:pt x="-10276" y="576808"/>
                      <a:pt x="34655" y="496440"/>
                      <a:pt x="64091" y="422360"/>
                    </a:cubicBezTo>
                    <a:cubicBezTo>
                      <a:pt x="93526" y="348280"/>
                      <a:pt x="118323" y="263201"/>
                      <a:pt x="157061" y="201723"/>
                    </a:cubicBezTo>
                    <a:cubicBezTo>
                      <a:pt x="205100" y="127643"/>
                      <a:pt x="330592" y="42540"/>
                      <a:pt x="404958" y="0"/>
                    </a:cubicBezTo>
                    <a:lnTo>
                      <a:pt x="417345" y="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Graphic 31">
                <a:extLst>
                  <a:ext uri="{FF2B5EF4-FFF2-40B4-BE49-F238E27FC236}">
                    <a16:creationId xmlns:a16="http://schemas.microsoft.com/office/drawing/2014/main" id="{15CDE6D9-E4F1-4C55-AC97-C830542BECE3}"/>
                  </a:ext>
                </a:extLst>
              </p:cNvPr>
              <p:cNvSpPr/>
              <p:nvPr/>
            </p:nvSpPr>
            <p:spPr>
              <a:xfrm>
                <a:off x="5391548" y="1879572"/>
                <a:ext cx="1045717" cy="1244638"/>
              </a:xfrm>
              <a:custGeom>
                <a:avLst/>
                <a:gdLst>
                  <a:gd name="connsiteX0" fmla="*/ 988336 w 1045717"/>
                  <a:gd name="connsiteY0" fmla="*/ 518073 h 1244638"/>
                  <a:gd name="connsiteX1" fmla="*/ 694337 w 1045717"/>
                  <a:gd name="connsiteY1" fmla="*/ 68358 h 1244638"/>
                  <a:gd name="connsiteX2" fmla="*/ 406602 w 1045717"/>
                  <a:gd name="connsiteY2" fmla="*/ 182371 h 1244638"/>
                  <a:gd name="connsiteX3" fmla="*/ 362819 w 1045717"/>
                  <a:gd name="connsiteY3" fmla="*/ 239377 h 1244638"/>
                  <a:gd name="connsiteX4" fmla="*/ 262747 w 1045717"/>
                  <a:gd name="connsiteY4" fmla="*/ 359727 h 1244638"/>
                  <a:gd name="connsiteX5" fmla="*/ 819445 w 1045717"/>
                  <a:gd name="connsiteY5" fmla="*/ 150711 h 1244638"/>
                  <a:gd name="connsiteX6" fmla="*/ 850722 w 1045717"/>
                  <a:gd name="connsiteY6" fmla="*/ 847463 h 1244638"/>
                  <a:gd name="connsiteX7" fmla="*/ 587999 w 1045717"/>
                  <a:gd name="connsiteY7" fmla="*/ 1151506 h 1244638"/>
                  <a:gd name="connsiteX8" fmla="*/ 475397 w 1045717"/>
                  <a:gd name="connsiteY8" fmla="*/ 1202176 h 1244638"/>
                  <a:gd name="connsiteX9" fmla="*/ 369060 w 1045717"/>
                  <a:gd name="connsiteY9" fmla="*/ 1240172 h 1244638"/>
                  <a:gd name="connsiteX10" fmla="*/ 600505 w 1045717"/>
                  <a:gd name="connsiteY10" fmla="*/ 1056479 h 1244638"/>
                  <a:gd name="connsiteX11" fmla="*/ 825686 w 1045717"/>
                  <a:gd name="connsiteY11" fmla="*/ 600427 h 1244638"/>
                  <a:gd name="connsiteX12" fmla="*/ 813180 w 1045717"/>
                  <a:gd name="connsiteY12" fmla="*/ 245714 h 1244638"/>
                  <a:gd name="connsiteX13" fmla="*/ 531686 w 1045717"/>
                  <a:gd name="connsiteY13" fmla="*/ 207718 h 1244638"/>
                  <a:gd name="connsiteX14" fmla="*/ 406578 w 1045717"/>
                  <a:gd name="connsiteY14" fmla="*/ 347054 h 1244638"/>
                  <a:gd name="connsiteX15" fmla="*/ 312747 w 1045717"/>
                  <a:gd name="connsiteY15" fmla="*/ 429407 h 1244638"/>
                  <a:gd name="connsiteX16" fmla="*/ 287735 w 1045717"/>
                  <a:gd name="connsiteY16" fmla="*/ 625774 h 1244638"/>
                  <a:gd name="connsiteX17" fmla="*/ 181397 w 1045717"/>
                  <a:gd name="connsiteY17" fmla="*/ 847463 h 1244638"/>
                  <a:gd name="connsiteX18" fmla="*/ 0 w 1045717"/>
                  <a:gd name="connsiteY18" fmla="*/ 974150 h 1244638"/>
                  <a:gd name="connsiteX19" fmla="*/ 131349 w 1045717"/>
                  <a:gd name="connsiteY19" fmla="*/ 777783 h 1244638"/>
                  <a:gd name="connsiteX20" fmla="*/ 193903 w 1045717"/>
                  <a:gd name="connsiteY20" fmla="*/ 505424 h 1244638"/>
                  <a:gd name="connsiteX21" fmla="*/ 193903 w 1045717"/>
                  <a:gd name="connsiteY21" fmla="*/ 296408 h 1244638"/>
                  <a:gd name="connsiteX22" fmla="*/ 387807 w 1045717"/>
                  <a:gd name="connsiteY22" fmla="*/ 106378 h 1244638"/>
                  <a:gd name="connsiteX23" fmla="*/ 1007060 w 1045717"/>
                  <a:gd name="connsiteY23" fmla="*/ 214054 h 1244638"/>
                  <a:gd name="connsiteX24" fmla="*/ 988336 w 1045717"/>
                  <a:gd name="connsiteY24" fmla="*/ 518073 h 1244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045717" h="1244638">
                    <a:moveTo>
                      <a:pt x="988336" y="518073"/>
                    </a:moveTo>
                    <a:cubicBezTo>
                      <a:pt x="982071" y="282132"/>
                      <a:pt x="907011" y="74695"/>
                      <a:pt x="694337" y="68358"/>
                    </a:cubicBezTo>
                    <a:cubicBezTo>
                      <a:pt x="587999" y="65201"/>
                      <a:pt x="475397" y="117449"/>
                      <a:pt x="406602" y="182371"/>
                    </a:cubicBezTo>
                    <a:cubicBezTo>
                      <a:pt x="389409" y="198201"/>
                      <a:pt x="381590" y="220367"/>
                      <a:pt x="362819" y="239377"/>
                    </a:cubicBezTo>
                    <a:cubicBezTo>
                      <a:pt x="326855" y="274217"/>
                      <a:pt x="250217" y="294806"/>
                      <a:pt x="262747" y="359727"/>
                    </a:cubicBezTo>
                    <a:cubicBezTo>
                      <a:pt x="395674" y="293227"/>
                      <a:pt x="581758" y="-7659"/>
                      <a:pt x="819445" y="150711"/>
                    </a:cubicBezTo>
                    <a:cubicBezTo>
                      <a:pt x="971144" y="252051"/>
                      <a:pt x="928915" y="673263"/>
                      <a:pt x="850722" y="847463"/>
                    </a:cubicBezTo>
                    <a:cubicBezTo>
                      <a:pt x="795987" y="970969"/>
                      <a:pt x="688096" y="1092897"/>
                      <a:pt x="587999" y="1151506"/>
                    </a:cubicBezTo>
                    <a:cubicBezTo>
                      <a:pt x="553590" y="1172094"/>
                      <a:pt x="511385" y="1183165"/>
                      <a:pt x="475397" y="1202176"/>
                    </a:cubicBezTo>
                    <a:cubicBezTo>
                      <a:pt x="442566" y="1219584"/>
                      <a:pt x="409710" y="1257604"/>
                      <a:pt x="369060" y="1240172"/>
                    </a:cubicBezTo>
                    <a:cubicBezTo>
                      <a:pt x="406602" y="1121400"/>
                      <a:pt x="517626" y="1119822"/>
                      <a:pt x="600505" y="1056479"/>
                    </a:cubicBezTo>
                    <a:cubicBezTo>
                      <a:pt x="727168" y="958296"/>
                      <a:pt x="803806" y="811045"/>
                      <a:pt x="825686" y="600427"/>
                    </a:cubicBezTo>
                    <a:cubicBezTo>
                      <a:pt x="838192" y="480077"/>
                      <a:pt x="878843" y="340741"/>
                      <a:pt x="813180" y="245714"/>
                    </a:cubicBezTo>
                    <a:cubicBezTo>
                      <a:pt x="756891" y="164963"/>
                      <a:pt x="619276" y="157048"/>
                      <a:pt x="531686" y="207718"/>
                    </a:cubicBezTo>
                    <a:cubicBezTo>
                      <a:pt x="483216" y="234643"/>
                      <a:pt x="458180" y="293227"/>
                      <a:pt x="406578" y="347054"/>
                    </a:cubicBezTo>
                    <a:cubicBezTo>
                      <a:pt x="379988" y="375557"/>
                      <a:pt x="333072" y="394567"/>
                      <a:pt x="312747" y="429407"/>
                    </a:cubicBezTo>
                    <a:cubicBezTo>
                      <a:pt x="279915" y="486414"/>
                      <a:pt x="300241" y="544998"/>
                      <a:pt x="287735" y="625774"/>
                    </a:cubicBezTo>
                    <a:cubicBezTo>
                      <a:pt x="276783" y="697032"/>
                      <a:pt x="222048" y="788878"/>
                      <a:pt x="181397" y="847463"/>
                    </a:cubicBezTo>
                    <a:cubicBezTo>
                      <a:pt x="140747" y="906048"/>
                      <a:pt x="86012" y="975728"/>
                      <a:pt x="0" y="974150"/>
                    </a:cubicBezTo>
                    <a:cubicBezTo>
                      <a:pt x="7819" y="880725"/>
                      <a:pt x="92253" y="844307"/>
                      <a:pt x="131349" y="777783"/>
                    </a:cubicBezTo>
                    <a:cubicBezTo>
                      <a:pt x="167313" y="717620"/>
                      <a:pt x="206409" y="617859"/>
                      <a:pt x="193903" y="505424"/>
                    </a:cubicBezTo>
                    <a:cubicBezTo>
                      <a:pt x="186084" y="432587"/>
                      <a:pt x="161072" y="366064"/>
                      <a:pt x="193903" y="296408"/>
                    </a:cubicBezTo>
                    <a:cubicBezTo>
                      <a:pt x="226735" y="228306"/>
                      <a:pt x="319012" y="163385"/>
                      <a:pt x="387807" y="106378"/>
                    </a:cubicBezTo>
                    <a:cubicBezTo>
                      <a:pt x="587976" y="-56727"/>
                      <a:pt x="888216" y="-40897"/>
                      <a:pt x="1007060" y="214054"/>
                    </a:cubicBezTo>
                    <a:cubicBezTo>
                      <a:pt x="1038384" y="280554"/>
                      <a:pt x="1083722" y="491148"/>
                      <a:pt x="988336" y="518073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48" name="Graphic 31">
                <a:extLst>
                  <a:ext uri="{FF2B5EF4-FFF2-40B4-BE49-F238E27FC236}">
                    <a16:creationId xmlns:a16="http://schemas.microsoft.com/office/drawing/2014/main" id="{9F2B8097-9742-44CF-9953-D19D8C72E9A2}"/>
                  </a:ext>
                </a:extLst>
              </p:cNvPr>
              <p:cNvSpPr/>
              <p:nvPr/>
            </p:nvSpPr>
            <p:spPr>
              <a:xfrm>
                <a:off x="6044646" y="2097191"/>
                <a:ext cx="140353" cy="95599"/>
              </a:xfrm>
              <a:custGeom>
                <a:avLst/>
                <a:gdLst>
                  <a:gd name="connsiteX0" fmla="*/ 133731 w 140353"/>
                  <a:gd name="connsiteY0" fmla="*/ 95599 h 95599"/>
                  <a:gd name="connsiteX1" fmla="*/ 2405 w 140353"/>
                  <a:gd name="connsiteY1" fmla="*/ 57077 h 95599"/>
                  <a:gd name="connsiteX2" fmla="*/ 133731 w 140353"/>
                  <a:gd name="connsiteY2" fmla="*/ 95599 h 95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353" h="95599">
                    <a:moveTo>
                      <a:pt x="133731" y="95599"/>
                    </a:moveTo>
                    <a:cubicBezTo>
                      <a:pt x="93080" y="79554"/>
                      <a:pt x="55562" y="60281"/>
                      <a:pt x="2405" y="57077"/>
                    </a:cubicBezTo>
                    <a:cubicBezTo>
                      <a:pt x="-24161" y="-50456"/>
                      <a:pt x="179068" y="12146"/>
                      <a:pt x="133731" y="95599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49" name="Graphic 31">
                <a:extLst>
                  <a:ext uri="{FF2B5EF4-FFF2-40B4-BE49-F238E27FC236}">
                    <a16:creationId xmlns:a16="http://schemas.microsoft.com/office/drawing/2014/main" id="{5C6E9925-57E5-4B14-916A-DA3FAC0D81CF}"/>
                  </a:ext>
                </a:extLst>
              </p:cNvPr>
              <p:cNvSpPr/>
              <p:nvPr/>
            </p:nvSpPr>
            <p:spPr>
              <a:xfrm>
                <a:off x="5713209" y="2104846"/>
                <a:ext cx="313913" cy="370298"/>
              </a:xfrm>
              <a:custGeom>
                <a:avLst/>
                <a:gdLst>
                  <a:gd name="connsiteX0" fmla="*/ 313756 w 313913"/>
                  <a:gd name="connsiteY0" fmla="*/ 26442 h 370298"/>
                  <a:gd name="connsiteX1" fmla="*/ 249815 w 313913"/>
                  <a:gd name="connsiteY1" fmla="*/ 77375 h 370298"/>
                  <a:gd name="connsiteX2" fmla="*/ 96371 w 313913"/>
                  <a:gd name="connsiteY2" fmla="*/ 236582 h 370298"/>
                  <a:gd name="connsiteX3" fmla="*/ 13252 w 313913"/>
                  <a:gd name="connsiteY3" fmla="*/ 370298 h 370298"/>
                  <a:gd name="connsiteX4" fmla="*/ 147495 w 313913"/>
                  <a:gd name="connsiteY4" fmla="*/ 96481 h 370298"/>
                  <a:gd name="connsiteX5" fmla="*/ 313756 w 313913"/>
                  <a:gd name="connsiteY5" fmla="*/ 26442 h 370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913" h="370298">
                    <a:moveTo>
                      <a:pt x="313756" y="26442"/>
                    </a:moveTo>
                    <a:cubicBezTo>
                      <a:pt x="316960" y="67834"/>
                      <a:pt x="270595" y="59871"/>
                      <a:pt x="249815" y="77375"/>
                    </a:cubicBezTo>
                    <a:cubicBezTo>
                      <a:pt x="217844" y="145835"/>
                      <a:pt x="142736" y="179265"/>
                      <a:pt x="96371" y="236582"/>
                    </a:cubicBezTo>
                    <a:cubicBezTo>
                      <a:pt x="62798" y="277974"/>
                      <a:pt x="67604" y="341652"/>
                      <a:pt x="13252" y="370298"/>
                    </a:cubicBezTo>
                    <a:cubicBezTo>
                      <a:pt x="-41076" y="262048"/>
                      <a:pt x="85180" y="168121"/>
                      <a:pt x="147495" y="96481"/>
                    </a:cubicBezTo>
                    <a:cubicBezTo>
                      <a:pt x="184296" y="55113"/>
                      <a:pt x="240250" y="-48379"/>
                      <a:pt x="313756" y="26442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50" name="Graphic 31">
                <a:extLst>
                  <a:ext uri="{FF2B5EF4-FFF2-40B4-BE49-F238E27FC236}">
                    <a16:creationId xmlns:a16="http://schemas.microsoft.com/office/drawing/2014/main" id="{2A8928F7-29E6-4746-8D22-DFC40BF5E489}"/>
                  </a:ext>
                </a:extLst>
              </p:cNvPr>
              <p:cNvSpPr/>
              <p:nvPr/>
            </p:nvSpPr>
            <p:spPr>
              <a:xfrm>
                <a:off x="5439970" y="2197610"/>
                <a:ext cx="751885" cy="941157"/>
              </a:xfrm>
              <a:custGeom>
                <a:avLst/>
                <a:gdLst>
                  <a:gd name="connsiteX0" fmla="*/ 81397 w 751885"/>
                  <a:gd name="connsiteY0" fmla="*/ 937055 h 941157"/>
                  <a:gd name="connsiteX1" fmla="*/ 187878 w 751885"/>
                  <a:gd name="connsiteY1" fmla="*/ 854821 h 941157"/>
                  <a:gd name="connsiteX2" fmla="*/ 369490 w 751885"/>
                  <a:gd name="connsiteY2" fmla="*/ 684016 h 941157"/>
                  <a:gd name="connsiteX3" fmla="*/ 469706 w 751885"/>
                  <a:gd name="connsiteY3" fmla="*/ 646068 h 941157"/>
                  <a:gd name="connsiteX4" fmla="*/ 676379 w 751885"/>
                  <a:gd name="connsiteY4" fmla="*/ 291786 h 941157"/>
                  <a:gd name="connsiteX5" fmla="*/ 670114 w 751885"/>
                  <a:gd name="connsiteY5" fmla="*/ 222202 h 941157"/>
                  <a:gd name="connsiteX6" fmla="*/ 626283 w 751885"/>
                  <a:gd name="connsiteY6" fmla="*/ 57710 h 941157"/>
                  <a:gd name="connsiteX7" fmla="*/ 519826 w 751885"/>
                  <a:gd name="connsiteY7" fmla="*/ 171579 h 941157"/>
                  <a:gd name="connsiteX8" fmla="*/ 100216 w 751885"/>
                  <a:gd name="connsiteY8" fmla="*/ 740951 h 941157"/>
                  <a:gd name="connsiteX9" fmla="*/ 0 w 751885"/>
                  <a:gd name="connsiteY9" fmla="*/ 766250 h 941157"/>
                  <a:gd name="connsiteX10" fmla="*/ 118987 w 751885"/>
                  <a:gd name="connsiteY10" fmla="*/ 639731 h 941157"/>
                  <a:gd name="connsiteX11" fmla="*/ 375755 w 751885"/>
                  <a:gd name="connsiteY11" fmla="*/ 196879 h 941157"/>
                  <a:gd name="connsiteX12" fmla="*/ 457176 w 751885"/>
                  <a:gd name="connsiteY12" fmla="*/ 127294 h 941157"/>
                  <a:gd name="connsiteX13" fmla="*/ 532332 w 751885"/>
                  <a:gd name="connsiteY13" fmla="*/ 26074 h 941157"/>
                  <a:gd name="connsiteX14" fmla="*/ 751534 w 751885"/>
                  <a:gd name="connsiteY14" fmla="*/ 108308 h 941157"/>
                  <a:gd name="connsiteX15" fmla="*/ 732739 w 751885"/>
                  <a:gd name="connsiteY15" fmla="*/ 228514 h 941157"/>
                  <a:gd name="connsiteX16" fmla="*/ 732739 w 751885"/>
                  <a:gd name="connsiteY16" fmla="*/ 361370 h 941157"/>
                  <a:gd name="connsiteX17" fmla="*/ 557368 w 751885"/>
                  <a:gd name="connsiteY17" fmla="*/ 677680 h 941157"/>
                  <a:gd name="connsiteX18" fmla="*/ 413321 w 751885"/>
                  <a:gd name="connsiteY18" fmla="*/ 747264 h 941157"/>
                  <a:gd name="connsiteX19" fmla="*/ 81397 w 751885"/>
                  <a:gd name="connsiteY19" fmla="*/ 937055 h 94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51885" h="941157">
                    <a:moveTo>
                      <a:pt x="81397" y="937055"/>
                    </a:moveTo>
                    <a:cubicBezTo>
                      <a:pt x="98614" y="888035"/>
                      <a:pt x="142468" y="886433"/>
                      <a:pt x="187878" y="854821"/>
                    </a:cubicBezTo>
                    <a:cubicBezTo>
                      <a:pt x="253636" y="808957"/>
                      <a:pt x="303732" y="721965"/>
                      <a:pt x="369490" y="684016"/>
                    </a:cubicBezTo>
                    <a:cubicBezTo>
                      <a:pt x="399237" y="666609"/>
                      <a:pt x="436827" y="665030"/>
                      <a:pt x="469706" y="646068"/>
                    </a:cubicBezTo>
                    <a:cubicBezTo>
                      <a:pt x="576187" y="585977"/>
                      <a:pt x="670114" y="423063"/>
                      <a:pt x="676379" y="291786"/>
                    </a:cubicBezTo>
                    <a:cubicBezTo>
                      <a:pt x="677933" y="268065"/>
                      <a:pt x="668559" y="244344"/>
                      <a:pt x="670114" y="222202"/>
                    </a:cubicBezTo>
                    <a:cubicBezTo>
                      <a:pt x="673246" y="157352"/>
                      <a:pt x="702993" y="68781"/>
                      <a:pt x="626283" y="57710"/>
                    </a:cubicBezTo>
                    <a:cubicBezTo>
                      <a:pt x="555814" y="46639"/>
                      <a:pt x="537043" y="113067"/>
                      <a:pt x="519826" y="171579"/>
                    </a:cubicBezTo>
                    <a:cubicBezTo>
                      <a:pt x="358562" y="312350"/>
                      <a:pt x="291226" y="619167"/>
                      <a:pt x="100216" y="740951"/>
                    </a:cubicBezTo>
                    <a:cubicBezTo>
                      <a:pt x="75156" y="756757"/>
                      <a:pt x="36012" y="775743"/>
                      <a:pt x="0" y="766250"/>
                    </a:cubicBezTo>
                    <a:cubicBezTo>
                      <a:pt x="0" y="687173"/>
                      <a:pt x="72023" y="680836"/>
                      <a:pt x="118987" y="639731"/>
                    </a:cubicBezTo>
                    <a:cubicBezTo>
                      <a:pt x="241106" y="532174"/>
                      <a:pt x="267720" y="329734"/>
                      <a:pt x="375755" y="196879"/>
                    </a:cubicBezTo>
                    <a:cubicBezTo>
                      <a:pt x="396105" y="173158"/>
                      <a:pt x="432116" y="155750"/>
                      <a:pt x="457176" y="127294"/>
                    </a:cubicBezTo>
                    <a:cubicBezTo>
                      <a:pt x="486923" y="94080"/>
                      <a:pt x="504139" y="46639"/>
                      <a:pt x="532332" y="26074"/>
                    </a:cubicBezTo>
                    <a:cubicBezTo>
                      <a:pt x="618440" y="-34017"/>
                      <a:pt x="745269" y="16581"/>
                      <a:pt x="751534" y="108308"/>
                    </a:cubicBezTo>
                    <a:cubicBezTo>
                      <a:pt x="754667" y="149437"/>
                      <a:pt x="735872" y="193722"/>
                      <a:pt x="732739" y="228514"/>
                    </a:cubicBezTo>
                    <a:cubicBezTo>
                      <a:pt x="729607" y="274378"/>
                      <a:pt x="737426" y="318663"/>
                      <a:pt x="732739" y="361370"/>
                    </a:cubicBezTo>
                    <a:cubicBezTo>
                      <a:pt x="718655" y="486311"/>
                      <a:pt x="645054" y="609674"/>
                      <a:pt x="557368" y="677680"/>
                    </a:cubicBezTo>
                    <a:cubicBezTo>
                      <a:pt x="516669" y="709316"/>
                      <a:pt x="460285" y="718809"/>
                      <a:pt x="413321" y="747264"/>
                    </a:cubicBezTo>
                    <a:cubicBezTo>
                      <a:pt x="309997" y="808933"/>
                      <a:pt x="236395" y="968691"/>
                      <a:pt x="81397" y="937055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51" name="Graphic 31">
                <a:extLst>
                  <a:ext uri="{FF2B5EF4-FFF2-40B4-BE49-F238E27FC236}">
                    <a16:creationId xmlns:a16="http://schemas.microsoft.com/office/drawing/2014/main" id="{13C83398-ACA1-4EDB-80EE-8E83AE745013}"/>
                  </a:ext>
                </a:extLst>
              </p:cNvPr>
              <p:cNvSpPr/>
              <p:nvPr/>
            </p:nvSpPr>
            <p:spPr>
              <a:xfrm>
                <a:off x="5459291" y="2290089"/>
                <a:ext cx="617973" cy="765751"/>
              </a:xfrm>
              <a:custGeom>
                <a:avLst/>
                <a:gdLst>
                  <a:gd name="connsiteX0" fmla="*/ 405119 w 617973"/>
                  <a:gd name="connsiteY0" fmla="*/ 417458 h 765751"/>
                  <a:gd name="connsiteX1" fmla="*/ 535991 w 617973"/>
                  <a:gd name="connsiteY1" fmla="*/ 189767 h 765751"/>
                  <a:gd name="connsiteX2" fmla="*/ 517291 w 617973"/>
                  <a:gd name="connsiteY2" fmla="*/ 183454 h 765751"/>
                  <a:gd name="connsiteX3" fmla="*/ 405119 w 617973"/>
                  <a:gd name="connsiteY3" fmla="*/ 417458 h 765751"/>
                  <a:gd name="connsiteX4" fmla="*/ 604547 w 617973"/>
                  <a:gd name="connsiteY4" fmla="*/ 24 h 765751"/>
                  <a:gd name="connsiteX5" fmla="*/ 592088 w 617973"/>
                  <a:gd name="connsiteY5" fmla="*/ 120182 h 765751"/>
                  <a:gd name="connsiteX6" fmla="*/ 479917 w 617973"/>
                  <a:gd name="connsiteY6" fmla="*/ 468032 h 765751"/>
                  <a:gd name="connsiteX7" fmla="*/ 249308 w 617973"/>
                  <a:gd name="connsiteY7" fmla="*/ 619827 h 765751"/>
                  <a:gd name="connsiteX8" fmla="*/ 0 w 617973"/>
                  <a:gd name="connsiteY8" fmla="*/ 752634 h 765751"/>
                  <a:gd name="connsiteX9" fmla="*/ 118413 w 617973"/>
                  <a:gd name="connsiteY9" fmla="*/ 664088 h 765751"/>
                  <a:gd name="connsiteX10" fmla="*/ 324081 w 617973"/>
                  <a:gd name="connsiteY10" fmla="*/ 436396 h 765751"/>
                  <a:gd name="connsiteX11" fmla="*/ 535991 w 617973"/>
                  <a:gd name="connsiteY11" fmla="*/ 94859 h 765751"/>
                  <a:gd name="connsiteX12" fmla="*/ 592088 w 617973"/>
                  <a:gd name="connsiteY12" fmla="*/ 0 h 765751"/>
                  <a:gd name="connsiteX13" fmla="*/ 604547 w 617973"/>
                  <a:gd name="connsiteY13" fmla="*/ 0 h 76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7973" h="765751">
                    <a:moveTo>
                      <a:pt x="405119" y="417458"/>
                    </a:moveTo>
                    <a:cubicBezTo>
                      <a:pt x="486134" y="407965"/>
                      <a:pt x="543786" y="289385"/>
                      <a:pt x="535991" y="189767"/>
                    </a:cubicBezTo>
                    <a:cubicBezTo>
                      <a:pt x="528195" y="189767"/>
                      <a:pt x="528195" y="181852"/>
                      <a:pt x="517291" y="183454"/>
                    </a:cubicBezTo>
                    <a:cubicBezTo>
                      <a:pt x="486134" y="267242"/>
                      <a:pt x="440940" y="336803"/>
                      <a:pt x="405119" y="417458"/>
                    </a:cubicBezTo>
                    <a:moveTo>
                      <a:pt x="604547" y="24"/>
                    </a:moveTo>
                    <a:cubicBezTo>
                      <a:pt x="635704" y="34816"/>
                      <a:pt x="604547" y="90149"/>
                      <a:pt x="592088" y="120182"/>
                    </a:cubicBezTo>
                    <a:cubicBezTo>
                      <a:pt x="648186" y="191345"/>
                      <a:pt x="562485" y="428505"/>
                      <a:pt x="479917" y="468032"/>
                    </a:cubicBezTo>
                    <a:cubicBezTo>
                      <a:pt x="383312" y="513896"/>
                      <a:pt x="316310" y="540773"/>
                      <a:pt x="249308" y="619827"/>
                    </a:cubicBezTo>
                    <a:cubicBezTo>
                      <a:pt x="202560" y="673581"/>
                      <a:pt x="93496" y="807991"/>
                      <a:pt x="0" y="752634"/>
                    </a:cubicBezTo>
                    <a:cubicBezTo>
                      <a:pt x="26495" y="695724"/>
                      <a:pt x="77906" y="694121"/>
                      <a:pt x="118413" y="664088"/>
                    </a:cubicBezTo>
                    <a:cubicBezTo>
                      <a:pt x="165161" y="630874"/>
                      <a:pt x="302273" y="494910"/>
                      <a:pt x="324081" y="436396"/>
                    </a:cubicBezTo>
                    <a:cubicBezTo>
                      <a:pt x="372384" y="314660"/>
                      <a:pt x="433144" y="169178"/>
                      <a:pt x="535991" y="94859"/>
                    </a:cubicBezTo>
                    <a:cubicBezTo>
                      <a:pt x="546894" y="55333"/>
                      <a:pt x="553136" y="9469"/>
                      <a:pt x="592088" y="0"/>
                    </a:cubicBezTo>
                    <a:lnTo>
                      <a:pt x="604547" y="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85" name="Graphic 31">
                <a:extLst>
                  <a:ext uri="{FF2B5EF4-FFF2-40B4-BE49-F238E27FC236}">
                    <a16:creationId xmlns:a16="http://schemas.microsoft.com/office/drawing/2014/main" id="{EE2BEAB9-DB2C-4FAE-9C2F-6F898925C644}"/>
                  </a:ext>
                </a:extLst>
              </p:cNvPr>
              <p:cNvSpPr/>
              <p:nvPr/>
            </p:nvSpPr>
            <p:spPr>
              <a:xfrm>
                <a:off x="6550752" y="2319333"/>
                <a:ext cx="66815" cy="233693"/>
              </a:xfrm>
              <a:custGeom>
                <a:avLst/>
                <a:gdLst>
                  <a:gd name="connsiteX0" fmla="*/ 42692 w 66815"/>
                  <a:gd name="connsiteY0" fmla="*/ 0 h 233693"/>
                  <a:gd name="connsiteX1" fmla="*/ 5652 w 66815"/>
                  <a:gd name="connsiteY1" fmla="*/ 233693 h 233693"/>
                  <a:gd name="connsiteX2" fmla="*/ 42692 w 66815"/>
                  <a:gd name="connsiteY2" fmla="*/ 0 h 23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815" h="233693">
                    <a:moveTo>
                      <a:pt x="42692" y="0"/>
                    </a:moveTo>
                    <a:cubicBezTo>
                      <a:pt x="88985" y="47370"/>
                      <a:pt x="64284" y="211575"/>
                      <a:pt x="5652" y="233693"/>
                    </a:cubicBezTo>
                    <a:cubicBezTo>
                      <a:pt x="2591" y="162626"/>
                      <a:pt x="-17472" y="25251"/>
                      <a:pt x="42692" y="0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86" name="Graphic 31">
                <a:extLst>
                  <a:ext uri="{FF2B5EF4-FFF2-40B4-BE49-F238E27FC236}">
                    <a16:creationId xmlns:a16="http://schemas.microsoft.com/office/drawing/2014/main" id="{44E76250-BC2E-4BDE-841B-91632EE96D99}"/>
                  </a:ext>
                </a:extLst>
              </p:cNvPr>
              <p:cNvSpPr/>
              <p:nvPr/>
            </p:nvSpPr>
            <p:spPr>
              <a:xfrm>
                <a:off x="5332161" y="2340170"/>
                <a:ext cx="205192" cy="417305"/>
              </a:xfrm>
              <a:custGeom>
                <a:avLst/>
                <a:gdLst>
                  <a:gd name="connsiteX0" fmla="*/ 193845 w 205192"/>
                  <a:gd name="connsiteY0" fmla="*/ 6638 h 417305"/>
                  <a:gd name="connsiteX1" fmla="*/ 149535 w 205192"/>
                  <a:gd name="connsiteY1" fmla="*/ 250470 h 417305"/>
                  <a:gd name="connsiteX2" fmla="*/ 3958 w 205192"/>
                  <a:gd name="connsiteY2" fmla="*/ 417305 h 417305"/>
                  <a:gd name="connsiteX3" fmla="*/ 162185 w 205192"/>
                  <a:gd name="connsiteY3" fmla="*/ 19455 h 417305"/>
                  <a:gd name="connsiteX4" fmla="*/ 174834 w 205192"/>
                  <a:gd name="connsiteY4" fmla="*/ 206 h 417305"/>
                  <a:gd name="connsiteX5" fmla="*/ 193845 w 205192"/>
                  <a:gd name="connsiteY5" fmla="*/ 6638 h 41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192" h="417305">
                    <a:moveTo>
                      <a:pt x="193845" y="6638"/>
                    </a:moveTo>
                    <a:cubicBezTo>
                      <a:pt x="223902" y="98078"/>
                      <a:pt x="189086" y="187916"/>
                      <a:pt x="149535" y="250470"/>
                    </a:cubicBezTo>
                    <a:cubicBezTo>
                      <a:pt x="109985" y="311422"/>
                      <a:pt x="57760" y="380409"/>
                      <a:pt x="3958" y="417305"/>
                    </a:cubicBezTo>
                    <a:cubicBezTo>
                      <a:pt x="-27678" y="248868"/>
                      <a:pt x="140042" y="175075"/>
                      <a:pt x="162185" y="19455"/>
                    </a:cubicBezTo>
                    <a:cubicBezTo>
                      <a:pt x="165341" y="11445"/>
                      <a:pt x="173256" y="9843"/>
                      <a:pt x="174834" y="206"/>
                    </a:cubicBezTo>
                    <a:cubicBezTo>
                      <a:pt x="185929" y="-1372"/>
                      <a:pt x="185929" y="6638"/>
                      <a:pt x="193845" y="6638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87" name="Graphic 31">
                <a:extLst>
                  <a:ext uri="{FF2B5EF4-FFF2-40B4-BE49-F238E27FC236}">
                    <a16:creationId xmlns:a16="http://schemas.microsoft.com/office/drawing/2014/main" id="{8DBACCC6-E6F1-45A6-862E-47E3746897EC}"/>
                  </a:ext>
                </a:extLst>
              </p:cNvPr>
              <p:cNvSpPr/>
              <p:nvPr/>
            </p:nvSpPr>
            <p:spPr>
              <a:xfrm>
                <a:off x="5807619" y="2611372"/>
                <a:ext cx="775689" cy="787531"/>
              </a:xfrm>
              <a:custGeom>
                <a:avLst/>
                <a:gdLst>
                  <a:gd name="connsiteX0" fmla="*/ 769947 w 775689"/>
                  <a:gd name="connsiteY0" fmla="*/ 0 h 787531"/>
                  <a:gd name="connsiteX1" fmla="*/ 694839 w 775689"/>
                  <a:gd name="connsiteY1" fmla="*/ 296678 h 787531"/>
                  <a:gd name="connsiteX2" fmla="*/ 513298 w 775689"/>
                  <a:gd name="connsiteY2" fmla="*/ 511313 h 787531"/>
                  <a:gd name="connsiteX3" fmla="*/ 250384 w 775689"/>
                  <a:gd name="connsiteY3" fmla="*/ 624944 h 787531"/>
                  <a:gd name="connsiteX4" fmla="*/ 494527 w 775689"/>
                  <a:gd name="connsiteY4" fmla="*/ 568129 h 787531"/>
                  <a:gd name="connsiteX5" fmla="*/ 194047 w 775689"/>
                  <a:gd name="connsiteY5" fmla="*/ 700697 h 787531"/>
                  <a:gd name="connsiteX6" fmla="*/ 0 w 775689"/>
                  <a:gd name="connsiteY6" fmla="*/ 782764 h 787531"/>
                  <a:gd name="connsiteX7" fmla="*/ 87638 w 775689"/>
                  <a:gd name="connsiteY7" fmla="*/ 700697 h 787531"/>
                  <a:gd name="connsiteX8" fmla="*/ 212842 w 775689"/>
                  <a:gd name="connsiteY8" fmla="*/ 561816 h 787531"/>
                  <a:gd name="connsiteX9" fmla="*/ 519563 w 775689"/>
                  <a:gd name="connsiteY9" fmla="*/ 429247 h 787531"/>
                  <a:gd name="connsiteX10" fmla="*/ 738646 w 775689"/>
                  <a:gd name="connsiteY10" fmla="*/ 25251 h 787531"/>
                  <a:gd name="connsiteX11" fmla="*/ 751176 w 775689"/>
                  <a:gd name="connsiteY11" fmla="*/ 0 h 787531"/>
                  <a:gd name="connsiteX12" fmla="*/ 769947 w 775689"/>
                  <a:gd name="connsiteY12" fmla="*/ 0 h 787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5689" h="787531">
                    <a:moveTo>
                      <a:pt x="769947" y="0"/>
                    </a:moveTo>
                    <a:cubicBezTo>
                      <a:pt x="793428" y="105740"/>
                      <a:pt x="740224" y="214635"/>
                      <a:pt x="694839" y="296678"/>
                    </a:cubicBezTo>
                    <a:cubicBezTo>
                      <a:pt x="649454" y="378744"/>
                      <a:pt x="594671" y="467124"/>
                      <a:pt x="513298" y="511313"/>
                    </a:cubicBezTo>
                    <a:cubicBezTo>
                      <a:pt x="428792" y="558659"/>
                      <a:pt x="323938" y="552347"/>
                      <a:pt x="250384" y="624944"/>
                    </a:cubicBezTo>
                    <a:cubicBezTo>
                      <a:pt x="342709" y="645460"/>
                      <a:pt x="424082" y="569707"/>
                      <a:pt x="494527" y="568129"/>
                    </a:cubicBezTo>
                    <a:cubicBezTo>
                      <a:pt x="486707" y="714901"/>
                      <a:pt x="303612" y="661242"/>
                      <a:pt x="194047" y="700697"/>
                    </a:cubicBezTo>
                    <a:cubicBezTo>
                      <a:pt x="122071" y="725949"/>
                      <a:pt x="78240" y="808015"/>
                      <a:pt x="0" y="782764"/>
                    </a:cubicBezTo>
                    <a:cubicBezTo>
                      <a:pt x="7819" y="725949"/>
                      <a:pt x="57891" y="725949"/>
                      <a:pt x="87638" y="700697"/>
                    </a:cubicBezTo>
                    <a:cubicBezTo>
                      <a:pt x="136156" y="661242"/>
                      <a:pt x="167457" y="596536"/>
                      <a:pt x="212842" y="561816"/>
                    </a:cubicBezTo>
                    <a:cubicBezTo>
                      <a:pt x="309877" y="489219"/>
                      <a:pt x="433503" y="495531"/>
                      <a:pt x="519563" y="429247"/>
                    </a:cubicBezTo>
                    <a:cubicBezTo>
                      <a:pt x="654140" y="325086"/>
                      <a:pt x="663538" y="192517"/>
                      <a:pt x="738646" y="25251"/>
                    </a:cubicBezTo>
                    <a:cubicBezTo>
                      <a:pt x="741778" y="18939"/>
                      <a:pt x="743333" y="7891"/>
                      <a:pt x="751176" y="0"/>
                    </a:cubicBezTo>
                    <a:lnTo>
                      <a:pt x="769947" y="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88" name="Graphic 31">
                <a:extLst>
                  <a:ext uri="{FF2B5EF4-FFF2-40B4-BE49-F238E27FC236}">
                    <a16:creationId xmlns:a16="http://schemas.microsoft.com/office/drawing/2014/main" id="{212D51DE-CEEE-4A8A-8244-E5A8F9FA3BBB}"/>
                  </a:ext>
                </a:extLst>
              </p:cNvPr>
              <p:cNvSpPr/>
              <p:nvPr/>
            </p:nvSpPr>
            <p:spPr>
              <a:xfrm>
                <a:off x="6339784" y="2621080"/>
                <a:ext cx="453845" cy="556783"/>
              </a:xfrm>
              <a:custGeom>
                <a:avLst/>
                <a:gdLst>
                  <a:gd name="connsiteX0" fmla="*/ 447635 w 453845"/>
                  <a:gd name="connsiteY0" fmla="*/ 6385 h 556783"/>
                  <a:gd name="connsiteX1" fmla="*/ 341944 w 453845"/>
                  <a:gd name="connsiteY1" fmla="*/ 311097 h 556783"/>
                  <a:gd name="connsiteX2" fmla="*/ 236252 w 453845"/>
                  <a:gd name="connsiteY2" fmla="*/ 374584 h 556783"/>
                  <a:gd name="connsiteX3" fmla="*/ 0 w 453845"/>
                  <a:gd name="connsiteY3" fmla="*/ 552322 h 556783"/>
                  <a:gd name="connsiteX4" fmla="*/ 80823 w 453845"/>
                  <a:gd name="connsiteY4" fmla="*/ 463441 h 556783"/>
                  <a:gd name="connsiteX5" fmla="*/ 267338 w 453845"/>
                  <a:gd name="connsiteY5" fmla="*/ 120637 h 556783"/>
                  <a:gd name="connsiteX6" fmla="*/ 323292 w 453845"/>
                  <a:gd name="connsiteY6" fmla="*/ 6361 h 556783"/>
                  <a:gd name="connsiteX7" fmla="*/ 273555 w 453845"/>
                  <a:gd name="connsiteY7" fmla="*/ 260284 h 556783"/>
                  <a:gd name="connsiteX8" fmla="*/ 428984 w 453845"/>
                  <a:gd name="connsiteY8" fmla="*/ 0 h 556783"/>
                  <a:gd name="connsiteX9" fmla="*/ 447635 w 453845"/>
                  <a:gd name="connsiteY9" fmla="*/ 6385 h 556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3845" h="556783">
                    <a:moveTo>
                      <a:pt x="447635" y="6385"/>
                    </a:moveTo>
                    <a:cubicBezTo>
                      <a:pt x="474058" y="119059"/>
                      <a:pt x="411887" y="246032"/>
                      <a:pt x="341944" y="311097"/>
                    </a:cubicBezTo>
                    <a:cubicBezTo>
                      <a:pt x="313966" y="338070"/>
                      <a:pt x="268892" y="346008"/>
                      <a:pt x="236252" y="374584"/>
                    </a:cubicBezTo>
                    <a:cubicBezTo>
                      <a:pt x="164755" y="438070"/>
                      <a:pt x="118126" y="584078"/>
                      <a:pt x="0" y="552322"/>
                    </a:cubicBezTo>
                    <a:cubicBezTo>
                      <a:pt x="0" y="492016"/>
                      <a:pt x="48183" y="492016"/>
                      <a:pt x="80823" y="463441"/>
                    </a:cubicBezTo>
                    <a:cubicBezTo>
                      <a:pt x="164755" y="390437"/>
                      <a:pt x="234698" y="242851"/>
                      <a:pt x="267338" y="120637"/>
                    </a:cubicBezTo>
                    <a:cubicBezTo>
                      <a:pt x="278218" y="82545"/>
                      <a:pt x="275109" y="22238"/>
                      <a:pt x="323292" y="6361"/>
                    </a:cubicBezTo>
                    <a:cubicBezTo>
                      <a:pt x="383909" y="76184"/>
                      <a:pt x="290652" y="187280"/>
                      <a:pt x="273555" y="260284"/>
                    </a:cubicBezTo>
                    <a:cubicBezTo>
                      <a:pt x="362149" y="236467"/>
                      <a:pt x="365258" y="69847"/>
                      <a:pt x="428984" y="0"/>
                    </a:cubicBezTo>
                    <a:cubicBezTo>
                      <a:pt x="433647" y="3204"/>
                      <a:pt x="439864" y="6385"/>
                      <a:pt x="447635" y="6385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89" name="Graphic 31">
                <a:extLst>
                  <a:ext uri="{FF2B5EF4-FFF2-40B4-BE49-F238E27FC236}">
                    <a16:creationId xmlns:a16="http://schemas.microsoft.com/office/drawing/2014/main" id="{7FA7C4CD-DB1A-4DFE-A08A-42BF10E3A3AE}"/>
                  </a:ext>
                </a:extLst>
              </p:cNvPr>
              <p:cNvSpPr/>
              <p:nvPr/>
            </p:nvSpPr>
            <p:spPr>
              <a:xfrm>
                <a:off x="6233327" y="2922875"/>
                <a:ext cx="513744" cy="418558"/>
              </a:xfrm>
              <a:custGeom>
                <a:avLst/>
                <a:gdLst>
                  <a:gd name="connsiteX0" fmla="*/ 513059 w 513744"/>
                  <a:gd name="connsiteY0" fmla="*/ 24 h 418558"/>
                  <a:gd name="connsiteX1" fmla="*/ 394168 w 513744"/>
                  <a:gd name="connsiteY1" fmla="*/ 161001 h 418558"/>
                  <a:gd name="connsiteX2" fmla="*/ 450480 w 513744"/>
                  <a:gd name="connsiteY2" fmla="*/ 148112 h 418558"/>
                  <a:gd name="connsiteX3" fmla="*/ 394168 w 513744"/>
                  <a:gd name="connsiteY3" fmla="*/ 238261 h 418558"/>
                  <a:gd name="connsiteX4" fmla="*/ 0 w 513744"/>
                  <a:gd name="connsiteY4" fmla="*/ 418558 h 418558"/>
                  <a:gd name="connsiteX5" fmla="*/ 143903 w 513744"/>
                  <a:gd name="connsiteY5" fmla="*/ 302656 h 418558"/>
                  <a:gd name="connsiteX6" fmla="*/ 306577 w 513744"/>
                  <a:gd name="connsiteY6" fmla="*/ 193186 h 418558"/>
                  <a:gd name="connsiteX7" fmla="*/ 494288 w 513744"/>
                  <a:gd name="connsiteY7" fmla="*/ 0 h 418558"/>
                  <a:gd name="connsiteX8" fmla="*/ 513059 w 513744"/>
                  <a:gd name="connsiteY8" fmla="*/ 0 h 41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3744" h="418558">
                    <a:moveTo>
                      <a:pt x="513059" y="24"/>
                    </a:moveTo>
                    <a:cubicBezTo>
                      <a:pt x="522432" y="78910"/>
                      <a:pt x="433288" y="111096"/>
                      <a:pt x="394168" y="161001"/>
                    </a:cubicBezTo>
                    <a:cubicBezTo>
                      <a:pt x="411384" y="180321"/>
                      <a:pt x="420758" y="136849"/>
                      <a:pt x="450480" y="148112"/>
                    </a:cubicBezTo>
                    <a:cubicBezTo>
                      <a:pt x="452035" y="198017"/>
                      <a:pt x="412939" y="207677"/>
                      <a:pt x="394168" y="238261"/>
                    </a:cubicBezTo>
                    <a:cubicBezTo>
                      <a:pt x="231493" y="262412"/>
                      <a:pt x="157963" y="410524"/>
                      <a:pt x="0" y="418558"/>
                    </a:cubicBezTo>
                    <a:cubicBezTo>
                      <a:pt x="25036" y="357391"/>
                      <a:pt x="93855" y="333239"/>
                      <a:pt x="143903" y="302656"/>
                    </a:cubicBezTo>
                    <a:cubicBezTo>
                      <a:pt x="197084" y="270470"/>
                      <a:pt x="262794" y="238261"/>
                      <a:pt x="306577" y="193186"/>
                    </a:cubicBezTo>
                    <a:cubicBezTo>
                      <a:pt x="367577" y="132019"/>
                      <a:pt x="405119" y="38642"/>
                      <a:pt x="494288" y="0"/>
                    </a:cubicBezTo>
                    <a:lnTo>
                      <a:pt x="513059" y="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90" name="Graphic 31">
                <a:extLst>
                  <a:ext uri="{FF2B5EF4-FFF2-40B4-BE49-F238E27FC236}">
                    <a16:creationId xmlns:a16="http://schemas.microsoft.com/office/drawing/2014/main" id="{454FC2F2-2B16-44F9-93B5-1707126C22E4}"/>
                  </a:ext>
                </a:extLst>
              </p:cNvPr>
              <p:cNvSpPr/>
              <p:nvPr/>
            </p:nvSpPr>
            <p:spPr>
              <a:xfrm>
                <a:off x="5681841" y="3242820"/>
                <a:ext cx="212913" cy="94291"/>
              </a:xfrm>
              <a:custGeom>
                <a:avLst/>
                <a:gdLst>
                  <a:gd name="connsiteX0" fmla="*/ 212913 w 212913"/>
                  <a:gd name="connsiteY0" fmla="*/ 5404 h 94291"/>
                  <a:gd name="connsiteX1" fmla="*/ 0 w 212913"/>
                  <a:gd name="connsiteY1" fmla="*/ 72789 h 94291"/>
                  <a:gd name="connsiteX2" fmla="*/ 212913 w 212913"/>
                  <a:gd name="connsiteY2" fmla="*/ 5404 h 94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2913" h="94291">
                    <a:moveTo>
                      <a:pt x="212913" y="5404"/>
                    </a:moveTo>
                    <a:cubicBezTo>
                      <a:pt x="190986" y="66667"/>
                      <a:pt x="59493" y="127930"/>
                      <a:pt x="0" y="72789"/>
                    </a:cubicBezTo>
                    <a:cubicBezTo>
                      <a:pt x="14084" y="813"/>
                      <a:pt x="153420" y="-8369"/>
                      <a:pt x="212913" y="5404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91" name="Graphic 31">
                <a:extLst>
                  <a:ext uri="{FF2B5EF4-FFF2-40B4-BE49-F238E27FC236}">
                    <a16:creationId xmlns:a16="http://schemas.microsoft.com/office/drawing/2014/main" id="{40402C42-5076-4650-AD78-68C8F76D2607}"/>
                  </a:ext>
                </a:extLst>
              </p:cNvPr>
              <p:cNvSpPr/>
              <p:nvPr/>
            </p:nvSpPr>
            <p:spPr>
              <a:xfrm>
                <a:off x="5970013" y="3327791"/>
                <a:ext cx="176298" cy="81911"/>
              </a:xfrm>
              <a:custGeom>
                <a:avLst/>
                <a:gdLst>
                  <a:gd name="connsiteX0" fmla="*/ 75269 w 176298"/>
                  <a:gd name="connsiteY0" fmla="*/ 81912 h 81911"/>
                  <a:gd name="connsiteX1" fmla="*/ 12117 w 176298"/>
                  <a:gd name="connsiteY1" fmla="*/ 81912 h 81911"/>
                  <a:gd name="connsiteX2" fmla="*/ 176298 w 176298"/>
                  <a:gd name="connsiteY2" fmla="*/ 14981 h 81911"/>
                  <a:gd name="connsiteX3" fmla="*/ 75269 w 176298"/>
                  <a:gd name="connsiteY3" fmla="*/ 81912 h 81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6298" h="81911">
                    <a:moveTo>
                      <a:pt x="75269" y="81912"/>
                    </a:moveTo>
                    <a:lnTo>
                      <a:pt x="12117" y="81912"/>
                    </a:lnTo>
                    <a:cubicBezTo>
                      <a:pt x="-46300" y="21653"/>
                      <a:pt x="122615" y="-25191"/>
                      <a:pt x="176298" y="14981"/>
                    </a:cubicBezTo>
                    <a:cubicBezTo>
                      <a:pt x="166829" y="63499"/>
                      <a:pt x="113146" y="63499"/>
                      <a:pt x="75269" y="81912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1" name="Google Shape;13824;p104">
            <a:extLst>
              <a:ext uri="{FF2B5EF4-FFF2-40B4-BE49-F238E27FC236}">
                <a16:creationId xmlns:a16="http://schemas.microsoft.com/office/drawing/2014/main" id="{46357A92-1767-4257-8ABB-75036FBF9545}"/>
              </a:ext>
            </a:extLst>
          </p:cNvPr>
          <p:cNvGrpSpPr/>
          <p:nvPr/>
        </p:nvGrpSpPr>
        <p:grpSpPr>
          <a:xfrm>
            <a:off x="1584446" y="5664298"/>
            <a:ext cx="295948" cy="295948"/>
            <a:chOff x="8016595" y="1158133"/>
            <a:chExt cx="771400" cy="771400"/>
          </a:xfrm>
        </p:grpSpPr>
        <p:sp>
          <p:nvSpPr>
            <p:cNvPr id="132" name="Google Shape;13825;p104">
              <a:extLst>
                <a:ext uri="{FF2B5EF4-FFF2-40B4-BE49-F238E27FC236}">
                  <a16:creationId xmlns:a16="http://schemas.microsoft.com/office/drawing/2014/main" id="{45279813-2163-4C6A-8CEF-8ED9519A89E6}"/>
                </a:ext>
              </a:extLst>
            </p:cNvPr>
            <p:cNvSpPr/>
            <p:nvPr/>
          </p:nvSpPr>
          <p:spPr>
            <a:xfrm>
              <a:off x="8016595" y="1158133"/>
              <a:ext cx="771400" cy="771400"/>
            </a:xfrm>
            <a:prstGeom prst="ellipse">
              <a:avLst/>
            </a:prstGeom>
            <a:solidFill>
              <a:srgbClr val="FFFFFF"/>
            </a:solidFill>
            <a:ln w="19050" cap="flat" cmpd="sng">
              <a:solidFill>
                <a:srgbClr val="A153A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33" name="Google Shape;13826;p104">
              <a:extLst>
                <a:ext uri="{FF2B5EF4-FFF2-40B4-BE49-F238E27FC236}">
                  <a16:creationId xmlns:a16="http://schemas.microsoft.com/office/drawing/2014/main" id="{826218F8-6793-4BE9-B0EA-5DB3D2AFF00A}"/>
                </a:ext>
              </a:extLst>
            </p:cNvPr>
            <p:cNvGrpSpPr/>
            <p:nvPr/>
          </p:nvGrpSpPr>
          <p:grpSpPr>
            <a:xfrm>
              <a:off x="8164224" y="1331929"/>
              <a:ext cx="476141" cy="423808"/>
              <a:chOff x="3948" y="2332"/>
              <a:chExt cx="555" cy="494"/>
            </a:xfrm>
          </p:grpSpPr>
          <p:sp>
            <p:nvSpPr>
              <p:cNvPr id="134" name="Google Shape;13827;p104">
                <a:extLst>
                  <a:ext uri="{FF2B5EF4-FFF2-40B4-BE49-F238E27FC236}">
                    <a16:creationId xmlns:a16="http://schemas.microsoft.com/office/drawing/2014/main" id="{BB613A2F-F810-43D2-9BFA-E9ECC53700A5}"/>
                  </a:ext>
                </a:extLst>
              </p:cNvPr>
              <p:cNvSpPr/>
              <p:nvPr/>
            </p:nvSpPr>
            <p:spPr>
              <a:xfrm>
                <a:off x="3948" y="2332"/>
                <a:ext cx="555" cy="494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5" name="Google Shape;13828;p104">
                <a:extLst>
                  <a:ext uri="{FF2B5EF4-FFF2-40B4-BE49-F238E27FC236}">
                    <a16:creationId xmlns:a16="http://schemas.microsoft.com/office/drawing/2014/main" id="{5A5E97D2-4360-48DD-BF08-48897E9766AA}"/>
                  </a:ext>
                </a:extLst>
              </p:cNvPr>
              <p:cNvSpPr/>
              <p:nvPr/>
            </p:nvSpPr>
            <p:spPr>
              <a:xfrm>
                <a:off x="4071" y="2424"/>
                <a:ext cx="430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5600" h="5200" extrusionOk="0">
                    <a:moveTo>
                      <a:pt x="3200" y="3616"/>
                    </a:moveTo>
                    <a:lnTo>
                      <a:pt x="3200" y="3286"/>
                    </a:lnTo>
                    <a:cubicBezTo>
                      <a:pt x="3641" y="3038"/>
                      <a:pt x="4000" y="2419"/>
                      <a:pt x="4000" y="1800"/>
                    </a:cubicBezTo>
                    <a:cubicBezTo>
                      <a:pt x="4000" y="806"/>
                      <a:pt x="4000" y="0"/>
                      <a:pt x="2800" y="0"/>
                    </a:cubicBezTo>
                    <a:cubicBezTo>
                      <a:pt x="1600" y="0"/>
                      <a:pt x="1600" y="806"/>
                      <a:pt x="1600" y="1800"/>
                    </a:cubicBezTo>
                    <a:cubicBezTo>
                      <a:pt x="1600" y="2419"/>
                      <a:pt x="1959" y="3038"/>
                      <a:pt x="2400" y="3286"/>
                    </a:cubicBezTo>
                    <a:lnTo>
                      <a:pt x="2400" y="3616"/>
                    </a:lnTo>
                    <a:cubicBezTo>
                      <a:pt x="1043" y="3727"/>
                      <a:pt x="0" y="4394"/>
                      <a:pt x="0" y="5200"/>
                    </a:cubicBezTo>
                    <a:lnTo>
                      <a:pt x="5600" y="5200"/>
                    </a:lnTo>
                    <a:cubicBezTo>
                      <a:pt x="5600" y="4394"/>
                      <a:pt x="4557" y="3727"/>
                      <a:pt x="3200" y="3616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6" name="Google Shape;13829;p104">
                <a:extLst>
                  <a:ext uri="{FF2B5EF4-FFF2-40B4-BE49-F238E27FC236}">
                    <a16:creationId xmlns:a16="http://schemas.microsoft.com/office/drawing/2014/main" id="{80DCB851-0AC8-4967-8EDF-3B9B6FBB661F}"/>
                  </a:ext>
                </a:extLst>
              </p:cNvPr>
              <p:cNvSpPr/>
              <p:nvPr/>
            </p:nvSpPr>
            <p:spPr>
              <a:xfrm>
                <a:off x="3948" y="2332"/>
                <a:ext cx="302" cy="400"/>
              </a:xfrm>
              <a:custGeom>
                <a:avLst/>
                <a:gdLst/>
                <a:ahLst/>
                <a:cxnLst/>
                <a:rect l="l" t="t" r="r" b="b"/>
                <a:pathLst>
                  <a:path w="3936" h="5200" extrusionOk="0">
                    <a:moveTo>
                      <a:pt x="2045" y="4971"/>
                    </a:moveTo>
                    <a:cubicBezTo>
                      <a:pt x="2391" y="4745"/>
                      <a:pt x="2820" y="4573"/>
                      <a:pt x="3294" y="4468"/>
                    </a:cubicBezTo>
                    <a:cubicBezTo>
                      <a:pt x="3200" y="4357"/>
                      <a:pt x="3114" y="4233"/>
                      <a:pt x="3041" y="4099"/>
                    </a:cubicBezTo>
                    <a:cubicBezTo>
                      <a:pt x="2850" y="3754"/>
                      <a:pt x="2750" y="3374"/>
                      <a:pt x="2750" y="3000"/>
                    </a:cubicBezTo>
                    <a:cubicBezTo>
                      <a:pt x="2750" y="2462"/>
                      <a:pt x="2750" y="1954"/>
                      <a:pt x="2941" y="1539"/>
                    </a:cubicBezTo>
                    <a:cubicBezTo>
                      <a:pt x="3127" y="1136"/>
                      <a:pt x="3461" y="886"/>
                      <a:pt x="3936" y="792"/>
                    </a:cubicBezTo>
                    <a:cubicBezTo>
                      <a:pt x="3831" y="314"/>
                      <a:pt x="3549" y="0"/>
                      <a:pt x="2800" y="0"/>
                    </a:cubicBezTo>
                    <a:cubicBezTo>
                      <a:pt x="1600" y="0"/>
                      <a:pt x="1600" y="806"/>
                      <a:pt x="1600" y="1800"/>
                    </a:cubicBezTo>
                    <a:cubicBezTo>
                      <a:pt x="1600" y="2419"/>
                      <a:pt x="1959" y="3038"/>
                      <a:pt x="2400" y="3286"/>
                    </a:cubicBezTo>
                    <a:lnTo>
                      <a:pt x="2400" y="3616"/>
                    </a:lnTo>
                    <a:cubicBezTo>
                      <a:pt x="1043" y="3727"/>
                      <a:pt x="0" y="4394"/>
                      <a:pt x="0" y="5200"/>
                    </a:cubicBezTo>
                    <a:lnTo>
                      <a:pt x="1744" y="5200"/>
                    </a:lnTo>
                    <a:cubicBezTo>
                      <a:pt x="1835" y="5119"/>
                      <a:pt x="1935" y="5043"/>
                      <a:pt x="2045" y="4971"/>
                    </a:cubicBezTo>
                    <a:close/>
                  </a:path>
                </a:pathLst>
              </a:custGeom>
              <a:solidFill>
                <a:srgbClr val="A153A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7" name="Google Shape;13830;p104">
            <a:extLst>
              <a:ext uri="{FF2B5EF4-FFF2-40B4-BE49-F238E27FC236}">
                <a16:creationId xmlns:a16="http://schemas.microsoft.com/office/drawing/2014/main" id="{BA30D96C-09C8-48EC-8CF1-2C9EF502625C}"/>
              </a:ext>
            </a:extLst>
          </p:cNvPr>
          <p:cNvGrpSpPr/>
          <p:nvPr/>
        </p:nvGrpSpPr>
        <p:grpSpPr>
          <a:xfrm>
            <a:off x="1021123" y="5664298"/>
            <a:ext cx="294778" cy="294778"/>
            <a:chOff x="9196346" y="1158134"/>
            <a:chExt cx="768351" cy="768351"/>
          </a:xfrm>
        </p:grpSpPr>
        <p:sp>
          <p:nvSpPr>
            <p:cNvPr id="138" name="Google Shape;13831;p104">
              <a:extLst>
                <a:ext uri="{FF2B5EF4-FFF2-40B4-BE49-F238E27FC236}">
                  <a16:creationId xmlns:a16="http://schemas.microsoft.com/office/drawing/2014/main" id="{59144FA7-C8C2-48BE-BD78-B1BB965F7557}"/>
                </a:ext>
              </a:extLst>
            </p:cNvPr>
            <p:cNvSpPr/>
            <p:nvPr/>
          </p:nvSpPr>
          <p:spPr>
            <a:xfrm>
              <a:off x="9196346" y="1158134"/>
              <a:ext cx="768351" cy="768351"/>
            </a:xfrm>
            <a:prstGeom prst="ellipse">
              <a:avLst/>
            </a:prstGeom>
            <a:solidFill>
              <a:srgbClr val="FFFFFF"/>
            </a:solidFill>
            <a:ln w="19050" cap="flat" cmpd="sng">
              <a:solidFill>
                <a:srgbClr val="A0529F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pic>
          <p:nvPicPr>
            <p:cNvPr id="139" name="Google Shape;13832;p104">
              <a:extLst>
                <a:ext uri="{FF2B5EF4-FFF2-40B4-BE49-F238E27FC236}">
                  <a16:creationId xmlns:a16="http://schemas.microsoft.com/office/drawing/2014/main" id="{EC00ED69-847D-4BCC-A186-7537D4197669}"/>
                </a:ext>
              </a:extLst>
            </p:cNvPr>
            <p:cNvPicPr preferRelativeResize="0"/>
            <p:nvPr/>
          </p:nvPicPr>
          <p:blipFill rotWithShape="1">
            <a:blip r:embed="rId13">
              <a:alphaModFix/>
            </a:blip>
            <a:srcRect b="39766"/>
            <a:stretch/>
          </p:blipFill>
          <p:spPr>
            <a:xfrm>
              <a:off x="9418267" y="1288691"/>
              <a:ext cx="324507" cy="507235"/>
            </a:xfrm>
            <a:prstGeom prst="rect">
              <a:avLst/>
            </a:prstGeom>
            <a:noFill/>
            <a:ln>
              <a:noFill/>
            </a:ln>
          </p:spPr>
        </p:pic>
      </p:grp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FB560CD7-013E-4647-AE81-A2C26C77A15A}"/>
              </a:ext>
            </a:extLst>
          </p:cNvPr>
          <p:cNvGrpSpPr/>
          <p:nvPr/>
        </p:nvGrpSpPr>
        <p:grpSpPr>
          <a:xfrm>
            <a:off x="5899643" y="5650706"/>
            <a:ext cx="357427" cy="309540"/>
            <a:chOff x="4167462" y="545005"/>
            <a:chExt cx="3839427" cy="3325029"/>
          </a:xfrm>
        </p:grpSpPr>
        <p:grpSp>
          <p:nvGrpSpPr>
            <p:cNvPr id="150" name="Graphic 6915">
              <a:extLst>
                <a:ext uri="{FF2B5EF4-FFF2-40B4-BE49-F238E27FC236}">
                  <a16:creationId xmlns:a16="http://schemas.microsoft.com/office/drawing/2014/main" id="{2B577BBB-5240-4452-A57A-54E994D98315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154" name="Graphic 6915">
                <a:extLst>
                  <a:ext uri="{FF2B5EF4-FFF2-40B4-BE49-F238E27FC236}">
                    <a16:creationId xmlns:a16="http://schemas.microsoft.com/office/drawing/2014/main" id="{D534A710-40CD-4B0A-A6FC-BD22FDBE86D1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Graphic 6915">
                <a:extLst>
                  <a:ext uri="{FF2B5EF4-FFF2-40B4-BE49-F238E27FC236}">
                    <a16:creationId xmlns:a16="http://schemas.microsoft.com/office/drawing/2014/main" id="{41C7D526-BFDA-4D12-8C70-B1BF8750A657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1" name="Graphic 6915">
              <a:extLst>
                <a:ext uri="{FF2B5EF4-FFF2-40B4-BE49-F238E27FC236}">
                  <a16:creationId xmlns:a16="http://schemas.microsoft.com/office/drawing/2014/main" id="{6CA6CD5D-7C74-4CF6-BDED-E6398B0E403D}"/>
                </a:ext>
              </a:extLst>
            </p:cNvPr>
            <p:cNvGrpSpPr/>
            <p:nvPr/>
          </p:nvGrpSpPr>
          <p:grpSpPr>
            <a:xfrm>
              <a:off x="5054185" y="1066549"/>
              <a:ext cx="2022737" cy="2065103"/>
              <a:chOff x="5054185" y="1066549"/>
              <a:chExt cx="2022737" cy="2065103"/>
            </a:xfrm>
            <a:solidFill>
              <a:srgbClr val="9F53A0"/>
            </a:solidFill>
          </p:grpSpPr>
          <p:sp>
            <p:nvSpPr>
              <p:cNvPr id="152" name="Graphic 6915">
                <a:extLst>
                  <a:ext uri="{FF2B5EF4-FFF2-40B4-BE49-F238E27FC236}">
                    <a16:creationId xmlns:a16="http://schemas.microsoft.com/office/drawing/2014/main" id="{1AC5D6DC-BBD1-4B68-B1E0-16A5D3440C59}"/>
                  </a:ext>
                </a:extLst>
              </p:cNvPr>
              <p:cNvSpPr/>
              <p:nvPr/>
            </p:nvSpPr>
            <p:spPr>
              <a:xfrm>
                <a:off x="5054185" y="1066549"/>
                <a:ext cx="2022737" cy="2065103"/>
              </a:xfrm>
              <a:custGeom>
                <a:avLst/>
                <a:gdLst>
                  <a:gd name="connsiteX0" fmla="*/ 2000356 w 2022737"/>
                  <a:gd name="connsiteY0" fmla="*/ 1742792 h 2065103"/>
                  <a:gd name="connsiteX1" fmla="*/ 1213312 w 2022737"/>
                  <a:gd name="connsiteY1" fmla="*/ 124992 h 2065103"/>
                  <a:gd name="connsiteX2" fmla="*/ 913239 w 2022737"/>
                  <a:gd name="connsiteY2" fmla="*/ 22050 h 2065103"/>
                  <a:gd name="connsiteX3" fmla="*/ 810034 w 2022737"/>
                  <a:gd name="connsiteY3" fmla="*/ 125447 h 2065103"/>
                  <a:gd name="connsiteX4" fmla="*/ 23349 w 2022737"/>
                  <a:gd name="connsiteY4" fmla="*/ 1742553 h 2065103"/>
                  <a:gd name="connsiteX5" fmla="*/ 12612 w 2022737"/>
                  <a:gd name="connsiteY5" fmla="*/ 1914074 h 2065103"/>
                  <a:gd name="connsiteX6" fmla="*/ 126314 w 2022737"/>
                  <a:gd name="connsiteY6" fmla="*/ 2042602 h 2065103"/>
                  <a:gd name="connsiteX7" fmla="*/ 223374 w 2022737"/>
                  <a:gd name="connsiteY7" fmla="*/ 2065103 h 2065103"/>
                  <a:gd name="connsiteX8" fmla="*/ 1800164 w 2022737"/>
                  <a:gd name="connsiteY8" fmla="*/ 2065103 h 2065103"/>
                  <a:gd name="connsiteX9" fmla="*/ 2022738 w 2022737"/>
                  <a:gd name="connsiteY9" fmla="*/ 1842553 h 2065103"/>
                  <a:gd name="connsiteX10" fmla="*/ 2000356 w 2022737"/>
                  <a:gd name="connsiteY10" fmla="*/ 1742792 h 2065103"/>
                  <a:gd name="connsiteX11" fmla="*/ 1800188 w 2022737"/>
                  <a:gd name="connsiteY11" fmla="*/ 1971009 h 2065103"/>
                  <a:gd name="connsiteX12" fmla="*/ 223398 w 2022737"/>
                  <a:gd name="connsiteY12" fmla="*/ 1971009 h 2065103"/>
                  <a:gd name="connsiteX13" fmla="*/ 168400 w 2022737"/>
                  <a:gd name="connsiteY13" fmla="*/ 1958431 h 2065103"/>
                  <a:gd name="connsiteX14" fmla="*/ 101422 w 2022737"/>
                  <a:gd name="connsiteY14" fmla="*/ 1882941 h 2065103"/>
                  <a:gd name="connsiteX15" fmla="*/ 107735 w 2022737"/>
                  <a:gd name="connsiteY15" fmla="*/ 1784184 h 2065103"/>
                  <a:gd name="connsiteX16" fmla="*/ 894444 w 2022737"/>
                  <a:gd name="connsiteY16" fmla="*/ 167078 h 2065103"/>
                  <a:gd name="connsiteX17" fmla="*/ 954176 w 2022737"/>
                  <a:gd name="connsiteY17" fmla="*/ 106771 h 2065103"/>
                  <a:gd name="connsiteX18" fmla="*/ 1011278 w 2022737"/>
                  <a:gd name="connsiteY18" fmla="*/ 94002 h 2065103"/>
                  <a:gd name="connsiteX19" fmla="*/ 1128926 w 2022737"/>
                  <a:gd name="connsiteY19" fmla="*/ 166647 h 2065103"/>
                  <a:gd name="connsiteX20" fmla="*/ 1915851 w 2022737"/>
                  <a:gd name="connsiteY20" fmla="*/ 1784184 h 2065103"/>
                  <a:gd name="connsiteX21" fmla="*/ 1916114 w 2022737"/>
                  <a:gd name="connsiteY21" fmla="*/ 1784662 h 2065103"/>
                  <a:gd name="connsiteX22" fmla="*/ 1928692 w 2022737"/>
                  <a:gd name="connsiteY22" fmla="*/ 1842553 h 2065103"/>
                  <a:gd name="connsiteX23" fmla="*/ 1800188 w 2022737"/>
                  <a:gd name="connsiteY23" fmla="*/ 1971009 h 206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022737" h="2065103">
                    <a:moveTo>
                      <a:pt x="2000356" y="1742792"/>
                    </a:moveTo>
                    <a:lnTo>
                      <a:pt x="1213312" y="124992"/>
                    </a:lnTo>
                    <a:cubicBezTo>
                      <a:pt x="1158099" y="14518"/>
                      <a:pt x="1026773" y="-30843"/>
                      <a:pt x="913239" y="22050"/>
                    </a:cubicBezTo>
                    <a:cubicBezTo>
                      <a:pt x="868977" y="44169"/>
                      <a:pt x="832392" y="80731"/>
                      <a:pt x="810034" y="125447"/>
                    </a:cubicBezTo>
                    <a:lnTo>
                      <a:pt x="23349" y="1742553"/>
                    </a:lnTo>
                    <a:cubicBezTo>
                      <a:pt x="-3529" y="1796259"/>
                      <a:pt x="-7331" y="1857163"/>
                      <a:pt x="12612" y="1914074"/>
                    </a:cubicBezTo>
                    <a:cubicBezTo>
                      <a:pt x="32244" y="1970124"/>
                      <a:pt x="72632" y="2015773"/>
                      <a:pt x="126314" y="2042602"/>
                    </a:cubicBezTo>
                    <a:cubicBezTo>
                      <a:pt x="155774" y="2057308"/>
                      <a:pt x="189347" y="2065103"/>
                      <a:pt x="223374" y="2065103"/>
                    </a:cubicBezTo>
                    <a:lnTo>
                      <a:pt x="1800164" y="2065103"/>
                    </a:lnTo>
                    <a:cubicBezTo>
                      <a:pt x="1922905" y="2065103"/>
                      <a:pt x="2022738" y="1965270"/>
                      <a:pt x="2022738" y="1842553"/>
                    </a:cubicBezTo>
                    <a:cubicBezTo>
                      <a:pt x="2022762" y="1806183"/>
                      <a:pt x="2015229" y="1772610"/>
                      <a:pt x="2000356" y="1742792"/>
                    </a:cubicBezTo>
                    <a:close/>
                    <a:moveTo>
                      <a:pt x="1800188" y="1971009"/>
                    </a:moveTo>
                    <a:lnTo>
                      <a:pt x="223398" y="1971009"/>
                    </a:lnTo>
                    <a:cubicBezTo>
                      <a:pt x="203885" y="1971009"/>
                      <a:pt x="184851" y="1966657"/>
                      <a:pt x="168400" y="1958431"/>
                    </a:cubicBezTo>
                    <a:cubicBezTo>
                      <a:pt x="136716" y="1942602"/>
                      <a:pt x="112947" y="1915772"/>
                      <a:pt x="101422" y="1882941"/>
                    </a:cubicBezTo>
                    <a:cubicBezTo>
                      <a:pt x="89968" y="1850300"/>
                      <a:pt x="92144" y="1815389"/>
                      <a:pt x="107735" y="1784184"/>
                    </a:cubicBezTo>
                    <a:lnTo>
                      <a:pt x="894444" y="167078"/>
                    </a:lnTo>
                    <a:cubicBezTo>
                      <a:pt x="907524" y="140894"/>
                      <a:pt x="929140" y="119277"/>
                      <a:pt x="954176" y="106771"/>
                    </a:cubicBezTo>
                    <a:cubicBezTo>
                      <a:pt x="972756" y="98091"/>
                      <a:pt x="992197" y="94002"/>
                      <a:pt x="1011278" y="94002"/>
                    </a:cubicBezTo>
                    <a:cubicBezTo>
                      <a:pt x="1059820" y="94002"/>
                      <a:pt x="1105899" y="120616"/>
                      <a:pt x="1128926" y="166647"/>
                    </a:cubicBezTo>
                    <a:lnTo>
                      <a:pt x="1915851" y="1784184"/>
                    </a:lnTo>
                    <a:cubicBezTo>
                      <a:pt x="1915946" y="1784327"/>
                      <a:pt x="1916018" y="1784494"/>
                      <a:pt x="1916114" y="1784662"/>
                    </a:cubicBezTo>
                    <a:cubicBezTo>
                      <a:pt x="1924579" y="1801591"/>
                      <a:pt x="1928692" y="1820530"/>
                      <a:pt x="1928692" y="1842553"/>
                    </a:cubicBezTo>
                    <a:cubicBezTo>
                      <a:pt x="1928668" y="1913405"/>
                      <a:pt x="1871015" y="1971009"/>
                      <a:pt x="1800188" y="1971009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Graphic 6915">
                <a:extLst>
                  <a:ext uri="{FF2B5EF4-FFF2-40B4-BE49-F238E27FC236}">
                    <a16:creationId xmlns:a16="http://schemas.microsoft.com/office/drawing/2014/main" id="{CDF9251D-2B51-40B4-B487-435A2B8D99D8}"/>
                  </a:ext>
                </a:extLst>
              </p:cNvPr>
              <p:cNvSpPr/>
              <p:nvPr/>
            </p:nvSpPr>
            <p:spPr>
              <a:xfrm>
                <a:off x="5378779" y="1677770"/>
                <a:ext cx="1377960" cy="1258495"/>
              </a:xfrm>
              <a:custGeom>
                <a:avLst/>
                <a:gdLst>
                  <a:gd name="connsiteX0" fmla="*/ 1330925 w 1377960"/>
                  <a:gd name="connsiteY0" fmla="*/ 863084 h 1258495"/>
                  <a:gd name="connsiteX1" fmla="*/ 1136376 w 1377960"/>
                  <a:gd name="connsiteY1" fmla="*/ 863084 h 1258495"/>
                  <a:gd name="connsiteX2" fmla="*/ 1136376 w 1377960"/>
                  <a:gd name="connsiteY2" fmla="*/ 682141 h 1258495"/>
                  <a:gd name="connsiteX3" fmla="*/ 1089317 w 1377960"/>
                  <a:gd name="connsiteY3" fmla="*/ 635082 h 1258495"/>
                  <a:gd name="connsiteX4" fmla="*/ 736781 w 1377960"/>
                  <a:gd name="connsiteY4" fmla="*/ 635082 h 1258495"/>
                  <a:gd name="connsiteX5" fmla="*/ 736781 w 1377960"/>
                  <a:gd name="connsiteY5" fmla="*/ 395387 h 1258495"/>
                  <a:gd name="connsiteX6" fmla="*/ 926452 w 1377960"/>
                  <a:gd name="connsiteY6" fmla="*/ 395387 h 1258495"/>
                  <a:gd name="connsiteX7" fmla="*/ 973511 w 1377960"/>
                  <a:gd name="connsiteY7" fmla="*/ 348328 h 1258495"/>
                  <a:gd name="connsiteX8" fmla="*/ 973511 w 1377960"/>
                  <a:gd name="connsiteY8" fmla="*/ 47059 h 1258495"/>
                  <a:gd name="connsiteX9" fmla="*/ 926452 w 1377960"/>
                  <a:gd name="connsiteY9" fmla="*/ 0 h 1258495"/>
                  <a:gd name="connsiteX10" fmla="*/ 446057 w 1377960"/>
                  <a:gd name="connsiteY10" fmla="*/ 0 h 1258495"/>
                  <a:gd name="connsiteX11" fmla="*/ 398998 w 1377960"/>
                  <a:gd name="connsiteY11" fmla="*/ 47059 h 1258495"/>
                  <a:gd name="connsiteX12" fmla="*/ 398998 w 1377960"/>
                  <a:gd name="connsiteY12" fmla="*/ 348328 h 1258495"/>
                  <a:gd name="connsiteX13" fmla="*/ 446057 w 1377960"/>
                  <a:gd name="connsiteY13" fmla="*/ 395387 h 1258495"/>
                  <a:gd name="connsiteX14" fmla="*/ 642662 w 1377960"/>
                  <a:gd name="connsiteY14" fmla="*/ 395387 h 1258495"/>
                  <a:gd name="connsiteX15" fmla="*/ 642662 w 1377960"/>
                  <a:gd name="connsiteY15" fmla="*/ 635106 h 1258495"/>
                  <a:gd name="connsiteX16" fmla="*/ 283191 w 1377960"/>
                  <a:gd name="connsiteY16" fmla="*/ 635106 h 1258495"/>
                  <a:gd name="connsiteX17" fmla="*/ 236132 w 1377960"/>
                  <a:gd name="connsiteY17" fmla="*/ 682165 h 1258495"/>
                  <a:gd name="connsiteX18" fmla="*/ 236132 w 1377960"/>
                  <a:gd name="connsiteY18" fmla="*/ 863108 h 1258495"/>
                  <a:gd name="connsiteX19" fmla="*/ 47059 w 1377960"/>
                  <a:gd name="connsiteY19" fmla="*/ 863108 h 1258495"/>
                  <a:gd name="connsiteX20" fmla="*/ 0 w 1377960"/>
                  <a:gd name="connsiteY20" fmla="*/ 910168 h 1258495"/>
                  <a:gd name="connsiteX21" fmla="*/ 0 w 1377960"/>
                  <a:gd name="connsiteY21" fmla="*/ 1211437 h 1258495"/>
                  <a:gd name="connsiteX22" fmla="*/ 47059 w 1377960"/>
                  <a:gd name="connsiteY22" fmla="*/ 1258495 h 1258495"/>
                  <a:gd name="connsiteX23" fmla="*/ 527478 w 1377960"/>
                  <a:gd name="connsiteY23" fmla="*/ 1258495 h 1258495"/>
                  <a:gd name="connsiteX24" fmla="*/ 574537 w 1377960"/>
                  <a:gd name="connsiteY24" fmla="*/ 1211437 h 1258495"/>
                  <a:gd name="connsiteX25" fmla="*/ 574537 w 1377960"/>
                  <a:gd name="connsiteY25" fmla="*/ 910168 h 1258495"/>
                  <a:gd name="connsiteX26" fmla="*/ 527478 w 1377960"/>
                  <a:gd name="connsiteY26" fmla="*/ 863108 h 1258495"/>
                  <a:gd name="connsiteX27" fmla="*/ 330250 w 1377960"/>
                  <a:gd name="connsiteY27" fmla="*/ 863108 h 1258495"/>
                  <a:gd name="connsiteX28" fmla="*/ 330250 w 1377960"/>
                  <a:gd name="connsiteY28" fmla="*/ 729224 h 1258495"/>
                  <a:gd name="connsiteX29" fmla="*/ 1042258 w 1377960"/>
                  <a:gd name="connsiteY29" fmla="*/ 729224 h 1258495"/>
                  <a:gd name="connsiteX30" fmla="*/ 1042258 w 1377960"/>
                  <a:gd name="connsiteY30" fmla="*/ 863108 h 1258495"/>
                  <a:gd name="connsiteX31" fmla="*/ 850531 w 1377960"/>
                  <a:gd name="connsiteY31" fmla="*/ 863108 h 1258495"/>
                  <a:gd name="connsiteX32" fmla="*/ 803471 w 1377960"/>
                  <a:gd name="connsiteY32" fmla="*/ 910168 h 1258495"/>
                  <a:gd name="connsiteX33" fmla="*/ 803471 w 1377960"/>
                  <a:gd name="connsiteY33" fmla="*/ 1211437 h 1258495"/>
                  <a:gd name="connsiteX34" fmla="*/ 850531 w 1377960"/>
                  <a:gd name="connsiteY34" fmla="*/ 1258495 h 1258495"/>
                  <a:gd name="connsiteX35" fmla="*/ 1330902 w 1377960"/>
                  <a:gd name="connsiteY35" fmla="*/ 1258495 h 1258495"/>
                  <a:gd name="connsiteX36" fmla="*/ 1377960 w 1377960"/>
                  <a:gd name="connsiteY36" fmla="*/ 1211437 h 1258495"/>
                  <a:gd name="connsiteX37" fmla="*/ 1377960 w 1377960"/>
                  <a:gd name="connsiteY37" fmla="*/ 910168 h 1258495"/>
                  <a:gd name="connsiteX38" fmla="*/ 1330925 w 1377960"/>
                  <a:gd name="connsiteY38" fmla="*/ 863084 h 1258495"/>
                  <a:gd name="connsiteX39" fmla="*/ 493092 w 1377960"/>
                  <a:gd name="connsiteY39" fmla="*/ 94118 h 1258495"/>
                  <a:gd name="connsiteX40" fmla="*/ 879392 w 1377960"/>
                  <a:gd name="connsiteY40" fmla="*/ 94118 h 1258495"/>
                  <a:gd name="connsiteX41" fmla="*/ 879392 w 1377960"/>
                  <a:gd name="connsiteY41" fmla="*/ 301293 h 1258495"/>
                  <a:gd name="connsiteX42" fmla="*/ 493092 w 1377960"/>
                  <a:gd name="connsiteY42" fmla="*/ 301293 h 1258495"/>
                  <a:gd name="connsiteX43" fmla="*/ 493092 w 1377960"/>
                  <a:gd name="connsiteY43" fmla="*/ 94118 h 1258495"/>
                  <a:gd name="connsiteX44" fmla="*/ 480442 w 1377960"/>
                  <a:gd name="connsiteY44" fmla="*/ 1164353 h 1258495"/>
                  <a:gd name="connsiteX45" fmla="*/ 94142 w 1377960"/>
                  <a:gd name="connsiteY45" fmla="*/ 1164353 h 1258495"/>
                  <a:gd name="connsiteX46" fmla="*/ 94142 w 1377960"/>
                  <a:gd name="connsiteY46" fmla="*/ 957179 h 1258495"/>
                  <a:gd name="connsiteX47" fmla="*/ 480442 w 1377960"/>
                  <a:gd name="connsiteY47" fmla="*/ 957179 h 1258495"/>
                  <a:gd name="connsiteX48" fmla="*/ 480442 w 1377960"/>
                  <a:gd name="connsiteY48" fmla="*/ 1164353 h 1258495"/>
                  <a:gd name="connsiteX49" fmla="*/ 1283866 w 1377960"/>
                  <a:gd name="connsiteY49" fmla="*/ 1164353 h 1258495"/>
                  <a:gd name="connsiteX50" fmla="*/ 897590 w 1377960"/>
                  <a:gd name="connsiteY50" fmla="*/ 1164353 h 1258495"/>
                  <a:gd name="connsiteX51" fmla="*/ 897590 w 1377960"/>
                  <a:gd name="connsiteY51" fmla="*/ 957179 h 1258495"/>
                  <a:gd name="connsiteX52" fmla="*/ 1283866 w 1377960"/>
                  <a:gd name="connsiteY52" fmla="*/ 957179 h 1258495"/>
                  <a:gd name="connsiteX53" fmla="*/ 1283866 w 1377960"/>
                  <a:gd name="connsiteY53" fmla="*/ 1164353 h 1258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377960" h="1258495">
                    <a:moveTo>
                      <a:pt x="1330925" y="863084"/>
                    </a:moveTo>
                    <a:lnTo>
                      <a:pt x="1136376" y="863084"/>
                    </a:lnTo>
                    <a:lnTo>
                      <a:pt x="1136376" y="682141"/>
                    </a:lnTo>
                    <a:cubicBezTo>
                      <a:pt x="1136376" y="656173"/>
                      <a:pt x="1115310" y="635082"/>
                      <a:pt x="1089317" y="635082"/>
                    </a:cubicBezTo>
                    <a:lnTo>
                      <a:pt x="736781" y="635082"/>
                    </a:lnTo>
                    <a:lnTo>
                      <a:pt x="736781" y="395387"/>
                    </a:lnTo>
                    <a:lnTo>
                      <a:pt x="926452" y="395387"/>
                    </a:lnTo>
                    <a:cubicBezTo>
                      <a:pt x="952420" y="395387"/>
                      <a:pt x="973511" y="374321"/>
                      <a:pt x="973511" y="348328"/>
                    </a:cubicBezTo>
                    <a:lnTo>
                      <a:pt x="973511" y="47059"/>
                    </a:lnTo>
                    <a:cubicBezTo>
                      <a:pt x="973511" y="21091"/>
                      <a:pt x="952444" y="0"/>
                      <a:pt x="926452" y="0"/>
                    </a:cubicBezTo>
                    <a:lnTo>
                      <a:pt x="446057" y="0"/>
                    </a:lnTo>
                    <a:cubicBezTo>
                      <a:pt x="420064" y="0"/>
                      <a:pt x="398998" y="21067"/>
                      <a:pt x="398998" y="47059"/>
                    </a:cubicBezTo>
                    <a:lnTo>
                      <a:pt x="398998" y="348328"/>
                    </a:lnTo>
                    <a:cubicBezTo>
                      <a:pt x="398998" y="374297"/>
                      <a:pt x="420064" y="395387"/>
                      <a:pt x="446057" y="395387"/>
                    </a:cubicBezTo>
                    <a:lnTo>
                      <a:pt x="642662" y="395387"/>
                    </a:lnTo>
                    <a:lnTo>
                      <a:pt x="642662" y="635106"/>
                    </a:lnTo>
                    <a:lnTo>
                      <a:pt x="283191" y="635106"/>
                    </a:lnTo>
                    <a:cubicBezTo>
                      <a:pt x="257199" y="635106"/>
                      <a:pt x="236132" y="656173"/>
                      <a:pt x="236132" y="682165"/>
                    </a:cubicBezTo>
                    <a:lnTo>
                      <a:pt x="236132" y="863108"/>
                    </a:lnTo>
                    <a:lnTo>
                      <a:pt x="47059" y="863108"/>
                    </a:lnTo>
                    <a:cubicBezTo>
                      <a:pt x="21066" y="863108"/>
                      <a:pt x="0" y="884175"/>
                      <a:pt x="0" y="910168"/>
                    </a:cubicBezTo>
                    <a:lnTo>
                      <a:pt x="0" y="1211437"/>
                    </a:lnTo>
                    <a:cubicBezTo>
                      <a:pt x="0" y="1237405"/>
                      <a:pt x="21066" y="1258495"/>
                      <a:pt x="47059" y="1258495"/>
                    </a:cubicBezTo>
                    <a:lnTo>
                      <a:pt x="527478" y="1258495"/>
                    </a:lnTo>
                    <a:cubicBezTo>
                      <a:pt x="553470" y="1258495"/>
                      <a:pt x="574537" y="1237429"/>
                      <a:pt x="574537" y="1211437"/>
                    </a:cubicBezTo>
                    <a:lnTo>
                      <a:pt x="574537" y="910168"/>
                    </a:lnTo>
                    <a:cubicBezTo>
                      <a:pt x="574537" y="884199"/>
                      <a:pt x="553470" y="863108"/>
                      <a:pt x="527478" y="863108"/>
                    </a:cubicBezTo>
                    <a:lnTo>
                      <a:pt x="330250" y="863108"/>
                    </a:lnTo>
                    <a:lnTo>
                      <a:pt x="330250" y="729224"/>
                    </a:lnTo>
                    <a:lnTo>
                      <a:pt x="1042258" y="729224"/>
                    </a:lnTo>
                    <a:lnTo>
                      <a:pt x="1042258" y="863108"/>
                    </a:lnTo>
                    <a:lnTo>
                      <a:pt x="850531" y="863108"/>
                    </a:lnTo>
                    <a:cubicBezTo>
                      <a:pt x="824562" y="863108"/>
                      <a:pt x="803471" y="884175"/>
                      <a:pt x="803471" y="910168"/>
                    </a:cubicBezTo>
                    <a:lnTo>
                      <a:pt x="803471" y="1211437"/>
                    </a:lnTo>
                    <a:cubicBezTo>
                      <a:pt x="803471" y="1237405"/>
                      <a:pt x="824538" y="1258495"/>
                      <a:pt x="850531" y="1258495"/>
                    </a:cubicBezTo>
                    <a:lnTo>
                      <a:pt x="1330902" y="1258495"/>
                    </a:lnTo>
                    <a:cubicBezTo>
                      <a:pt x="1356870" y="1258495"/>
                      <a:pt x="1377960" y="1237429"/>
                      <a:pt x="1377960" y="1211437"/>
                    </a:cubicBezTo>
                    <a:lnTo>
                      <a:pt x="1377960" y="910168"/>
                    </a:lnTo>
                    <a:cubicBezTo>
                      <a:pt x="1377960" y="884175"/>
                      <a:pt x="1356894" y="863084"/>
                      <a:pt x="1330925" y="863084"/>
                    </a:cubicBezTo>
                    <a:close/>
                    <a:moveTo>
                      <a:pt x="493092" y="94118"/>
                    </a:moveTo>
                    <a:lnTo>
                      <a:pt x="879392" y="94118"/>
                    </a:lnTo>
                    <a:lnTo>
                      <a:pt x="879392" y="301293"/>
                    </a:lnTo>
                    <a:lnTo>
                      <a:pt x="493092" y="301293"/>
                    </a:lnTo>
                    <a:lnTo>
                      <a:pt x="493092" y="94118"/>
                    </a:lnTo>
                    <a:close/>
                    <a:moveTo>
                      <a:pt x="480442" y="1164353"/>
                    </a:moveTo>
                    <a:lnTo>
                      <a:pt x="94142" y="1164353"/>
                    </a:lnTo>
                    <a:lnTo>
                      <a:pt x="94142" y="957179"/>
                    </a:lnTo>
                    <a:lnTo>
                      <a:pt x="480442" y="957179"/>
                    </a:lnTo>
                    <a:lnTo>
                      <a:pt x="480442" y="1164353"/>
                    </a:lnTo>
                    <a:close/>
                    <a:moveTo>
                      <a:pt x="1283866" y="1164353"/>
                    </a:moveTo>
                    <a:lnTo>
                      <a:pt x="897590" y="1164353"/>
                    </a:lnTo>
                    <a:lnTo>
                      <a:pt x="897590" y="957179"/>
                    </a:lnTo>
                    <a:lnTo>
                      <a:pt x="1283866" y="957179"/>
                    </a:lnTo>
                    <a:lnTo>
                      <a:pt x="1283866" y="1164353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7191CAE1-2467-4DC6-B704-C890460339D1}"/>
              </a:ext>
            </a:extLst>
          </p:cNvPr>
          <p:cNvGrpSpPr/>
          <p:nvPr/>
        </p:nvGrpSpPr>
        <p:grpSpPr>
          <a:xfrm>
            <a:off x="4912597" y="5656902"/>
            <a:ext cx="350273" cy="303344"/>
            <a:chOff x="4273584" y="630204"/>
            <a:chExt cx="3631129" cy="3144636"/>
          </a:xfrm>
        </p:grpSpPr>
        <p:sp>
          <p:nvSpPr>
            <p:cNvPr id="164" name="Graphic 6924">
              <a:extLst>
                <a:ext uri="{FF2B5EF4-FFF2-40B4-BE49-F238E27FC236}">
                  <a16:creationId xmlns:a16="http://schemas.microsoft.com/office/drawing/2014/main" id="{8E57DCEE-FFA0-4929-915C-5A4C8B28FDF5}"/>
                </a:ext>
              </a:extLst>
            </p:cNvPr>
            <p:cNvSpPr/>
            <p:nvPr/>
          </p:nvSpPr>
          <p:spPr>
            <a:xfrm>
              <a:off x="4273584" y="630204"/>
              <a:ext cx="3631129" cy="3144636"/>
            </a:xfrm>
            <a:custGeom>
              <a:avLst/>
              <a:gdLst>
                <a:gd name="connsiteX0" fmla="*/ 2723329 w 3631129"/>
                <a:gd name="connsiteY0" fmla="*/ 3144637 h 3144636"/>
                <a:gd name="connsiteX1" fmla="*/ 3631129 w 3631129"/>
                <a:gd name="connsiteY1" fmla="*/ 1572319 h 3144636"/>
                <a:gd name="connsiteX2" fmla="*/ 2723329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9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29" y="3144637"/>
                  </a:moveTo>
                  <a:lnTo>
                    <a:pt x="3631129" y="1572319"/>
                  </a:lnTo>
                  <a:lnTo>
                    <a:pt x="2723329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5" name="Graphic 6924">
              <a:extLst>
                <a:ext uri="{FF2B5EF4-FFF2-40B4-BE49-F238E27FC236}">
                  <a16:creationId xmlns:a16="http://schemas.microsoft.com/office/drawing/2014/main" id="{D9EF4506-9FC1-45AE-AF6B-F119E5B05070}"/>
                </a:ext>
              </a:extLst>
            </p:cNvPr>
            <p:cNvGrpSpPr/>
            <p:nvPr/>
          </p:nvGrpSpPr>
          <p:grpSpPr>
            <a:xfrm>
              <a:off x="5054185" y="1066549"/>
              <a:ext cx="2022737" cy="2065103"/>
              <a:chOff x="5054185" y="1066549"/>
              <a:chExt cx="2022737" cy="2065103"/>
            </a:xfrm>
            <a:solidFill>
              <a:srgbClr val="FFFFFF"/>
            </a:solidFill>
          </p:grpSpPr>
          <p:sp>
            <p:nvSpPr>
              <p:cNvPr id="166" name="Graphic 6924">
                <a:extLst>
                  <a:ext uri="{FF2B5EF4-FFF2-40B4-BE49-F238E27FC236}">
                    <a16:creationId xmlns:a16="http://schemas.microsoft.com/office/drawing/2014/main" id="{D362DA25-BB41-4179-9C84-E8617A4A65F7}"/>
                  </a:ext>
                </a:extLst>
              </p:cNvPr>
              <p:cNvSpPr/>
              <p:nvPr/>
            </p:nvSpPr>
            <p:spPr>
              <a:xfrm>
                <a:off x="5054185" y="1066549"/>
                <a:ext cx="2022737" cy="2065103"/>
              </a:xfrm>
              <a:custGeom>
                <a:avLst/>
                <a:gdLst>
                  <a:gd name="connsiteX0" fmla="*/ 2000356 w 2022737"/>
                  <a:gd name="connsiteY0" fmla="*/ 1742792 h 2065103"/>
                  <a:gd name="connsiteX1" fmla="*/ 1213312 w 2022737"/>
                  <a:gd name="connsiteY1" fmla="*/ 124992 h 2065103"/>
                  <a:gd name="connsiteX2" fmla="*/ 913239 w 2022737"/>
                  <a:gd name="connsiteY2" fmla="*/ 22050 h 2065103"/>
                  <a:gd name="connsiteX3" fmla="*/ 810034 w 2022737"/>
                  <a:gd name="connsiteY3" fmla="*/ 125447 h 2065103"/>
                  <a:gd name="connsiteX4" fmla="*/ 23349 w 2022737"/>
                  <a:gd name="connsiteY4" fmla="*/ 1742553 h 2065103"/>
                  <a:gd name="connsiteX5" fmla="*/ 12612 w 2022737"/>
                  <a:gd name="connsiteY5" fmla="*/ 1914074 h 2065103"/>
                  <a:gd name="connsiteX6" fmla="*/ 126314 w 2022737"/>
                  <a:gd name="connsiteY6" fmla="*/ 2042602 h 2065103"/>
                  <a:gd name="connsiteX7" fmla="*/ 223374 w 2022737"/>
                  <a:gd name="connsiteY7" fmla="*/ 2065103 h 2065103"/>
                  <a:gd name="connsiteX8" fmla="*/ 1800164 w 2022737"/>
                  <a:gd name="connsiteY8" fmla="*/ 2065103 h 2065103"/>
                  <a:gd name="connsiteX9" fmla="*/ 2022738 w 2022737"/>
                  <a:gd name="connsiteY9" fmla="*/ 1842553 h 2065103"/>
                  <a:gd name="connsiteX10" fmla="*/ 2000356 w 2022737"/>
                  <a:gd name="connsiteY10" fmla="*/ 1742792 h 2065103"/>
                  <a:gd name="connsiteX11" fmla="*/ 1800188 w 2022737"/>
                  <a:gd name="connsiteY11" fmla="*/ 1971009 h 2065103"/>
                  <a:gd name="connsiteX12" fmla="*/ 223398 w 2022737"/>
                  <a:gd name="connsiteY12" fmla="*/ 1971009 h 2065103"/>
                  <a:gd name="connsiteX13" fmla="*/ 168400 w 2022737"/>
                  <a:gd name="connsiteY13" fmla="*/ 1958431 h 2065103"/>
                  <a:gd name="connsiteX14" fmla="*/ 101422 w 2022737"/>
                  <a:gd name="connsiteY14" fmla="*/ 1882941 h 2065103"/>
                  <a:gd name="connsiteX15" fmla="*/ 107735 w 2022737"/>
                  <a:gd name="connsiteY15" fmla="*/ 1784184 h 2065103"/>
                  <a:gd name="connsiteX16" fmla="*/ 894444 w 2022737"/>
                  <a:gd name="connsiteY16" fmla="*/ 167078 h 2065103"/>
                  <a:gd name="connsiteX17" fmla="*/ 954176 w 2022737"/>
                  <a:gd name="connsiteY17" fmla="*/ 106771 h 2065103"/>
                  <a:gd name="connsiteX18" fmla="*/ 1011278 w 2022737"/>
                  <a:gd name="connsiteY18" fmla="*/ 94002 h 2065103"/>
                  <a:gd name="connsiteX19" fmla="*/ 1128926 w 2022737"/>
                  <a:gd name="connsiteY19" fmla="*/ 166647 h 2065103"/>
                  <a:gd name="connsiteX20" fmla="*/ 1915851 w 2022737"/>
                  <a:gd name="connsiteY20" fmla="*/ 1784184 h 2065103"/>
                  <a:gd name="connsiteX21" fmla="*/ 1916114 w 2022737"/>
                  <a:gd name="connsiteY21" fmla="*/ 1784662 h 2065103"/>
                  <a:gd name="connsiteX22" fmla="*/ 1928692 w 2022737"/>
                  <a:gd name="connsiteY22" fmla="*/ 1842553 h 2065103"/>
                  <a:gd name="connsiteX23" fmla="*/ 1800188 w 2022737"/>
                  <a:gd name="connsiteY23" fmla="*/ 1971009 h 206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022737" h="2065103">
                    <a:moveTo>
                      <a:pt x="2000356" y="1742792"/>
                    </a:moveTo>
                    <a:lnTo>
                      <a:pt x="1213312" y="124992"/>
                    </a:lnTo>
                    <a:cubicBezTo>
                      <a:pt x="1158099" y="14518"/>
                      <a:pt x="1026773" y="-30843"/>
                      <a:pt x="913239" y="22050"/>
                    </a:cubicBezTo>
                    <a:cubicBezTo>
                      <a:pt x="868977" y="44169"/>
                      <a:pt x="832392" y="80731"/>
                      <a:pt x="810034" y="125447"/>
                    </a:cubicBezTo>
                    <a:lnTo>
                      <a:pt x="23349" y="1742553"/>
                    </a:lnTo>
                    <a:cubicBezTo>
                      <a:pt x="-3529" y="1796259"/>
                      <a:pt x="-7331" y="1857163"/>
                      <a:pt x="12612" y="1914074"/>
                    </a:cubicBezTo>
                    <a:cubicBezTo>
                      <a:pt x="32244" y="1970124"/>
                      <a:pt x="72632" y="2015773"/>
                      <a:pt x="126314" y="2042602"/>
                    </a:cubicBezTo>
                    <a:cubicBezTo>
                      <a:pt x="155774" y="2057308"/>
                      <a:pt x="189347" y="2065103"/>
                      <a:pt x="223374" y="2065103"/>
                    </a:cubicBezTo>
                    <a:lnTo>
                      <a:pt x="1800164" y="2065103"/>
                    </a:lnTo>
                    <a:cubicBezTo>
                      <a:pt x="1922905" y="2065103"/>
                      <a:pt x="2022738" y="1965270"/>
                      <a:pt x="2022738" y="1842553"/>
                    </a:cubicBezTo>
                    <a:cubicBezTo>
                      <a:pt x="2022762" y="1806183"/>
                      <a:pt x="2015229" y="1772610"/>
                      <a:pt x="2000356" y="1742792"/>
                    </a:cubicBezTo>
                    <a:close/>
                    <a:moveTo>
                      <a:pt x="1800188" y="1971009"/>
                    </a:moveTo>
                    <a:lnTo>
                      <a:pt x="223398" y="1971009"/>
                    </a:lnTo>
                    <a:cubicBezTo>
                      <a:pt x="203885" y="1971009"/>
                      <a:pt x="184851" y="1966657"/>
                      <a:pt x="168400" y="1958431"/>
                    </a:cubicBezTo>
                    <a:cubicBezTo>
                      <a:pt x="136716" y="1942602"/>
                      <a:pt x="112947" y="1915772"/>
                      <a:pt x="101422" y="1882941"/>
                    </a:cubicBezTo>
                    <a:cubicBezTo>
                      <a:pt x="89968" y="1850300"/>
                      <a:pt x="92144" y="1815389"/>
                      <a:pt x="107735" y="1784184"/>
                    </a:cubicBezTo>
                    <a:lnTo>
                      <a:pt x="894444" y="167078"/>
                    </a:lnTo>
                    <a:cubicBezTo>
                      <a:pt x="907524" y="140894"/>
                      <a:pt x="929140" y="119277"/>
                      <a:pt x="954176" y="106771"/>
                    </a:cubicBezTo>
                    <a:cubicBezTo>
                      <a:pt x="972756" y="98091"/>
                      <a:pt x="992197" y="94002"/>
                      <a:pt x="1011278" y="94002"/>
                    </a:cubicBezTo>
                    <a:cubicBezTo>
                      <a:pt x="1059820" y="94002"/>
                      <a:pt x="1105899" y="120616"/>
                      <a:pt x="1128926" y="166647"/>
                    </a:cubicBezTo>
                    <a:lnTo>
                      <a:pt x="1915851" y="1784184"/>
                    </a:lnTo>
                    <a:cubicBezTo>
                      <a:pt x="1915946" y="1784327"/>
                      <a:pt x="1916018" y="1784494"/>
                      <a:pt x="1916114" y="1784662"/>
                    </a:cubicBezTo>
                    <a:cubicBezTo>
                      <a:pt x="1924579" y="1801591"/>
                      <a:pt x="1928692" y="1820530"/>
                      <a:pt x="1928692" y="1842553"/>
                    </a:cubicBezTo>
                    <a:cubicBezTo>
                      <a:pt x="1928668" y="1913405"/>
                      <a:pt x="1871015" y="1971009"/>
                      <a:pt x="1800188" y="19710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7" name="Graphic 6924">
                <a:extLst>
                  <a:ext uri="{FF2B5EF4-FFF2-40B4-BE49-F238E27FC236}">
                    <a16:creationId xmlns:a16="http://schemas.microsoft.com/office/drawing/2014/main" id="{5F00B102-E49F-42EF-9AD1-CD315AA7E0AD}"/>
                  </a:ext>
                </a:extLst>
              </p:cNvPr>
              <p:cNvSpPr/>
              <p:nvPr/>
            </p:nvSpPr>
            <p:spPr>
              <a:xfrm>
                <a:off x="5378779" y="1677770"/>
                <a:ext cx="1377960" cy="1258495"/>
              </a:xfrm>
              <a:custGeom>
                <a:avLst/>
                <a:gdLst>
                  <a:gd name="connsiteX0" fmla="*/ 1330925 w 1377960"/>
                  <a:gd name="connsiteY0" fmla="*/ 863084 h 1258495"/>
                  <a:gd name="connsiteX1" fmla="*/ 1136376 w 1377960"/>
                  <a:gd name="connsiteY1" fmla="*/ 863084 h 1258495"/>
                  <a:gd name="connsiteX2" fmla="*/ 1136376 w 1377960"/>
                  <a:gd name="connsiteY2" fmla="*/ 682141 h 1258495"/>
                  <a:gd name="connsiteX3" fmla="*/ 1089317 w 1377960"/>
                  <a:gd name="connsiteY3" fmla="*/ 635082 h 1258495"/>
                  <a:gd name="connsiteX4" fmla="*/ 736781 w 1377960"/>
                  <a:gd name="connsiteY4" fmla="*/ 635082 h 1258495"/>
                  <a:gd name="connsiteX5" fmla="*/ 736781 w 1377960"/>
                  <a:gd name="connsiteY5" fmla="*/ 395387 h 1258495"/>
                  <a:gd name="connsiteX6" fmla="*/ 926452 w 1377960"/>
                  <a:gd name="connsiteY6" fmla="*/ 395387 h 1258495"/>
                  <a:gd name="connsiteX7" fmla="*/ 973511 w 1377960"/>
                  <a:gd name="connsiteY7" fmla="*/ 348328 h 1258495"/>
                  <a:gd name="connsiteX8" fmla="*/ 973511 w 1377960"/>
                  <a:gd name="connsiteY8" fmla="*/ 47059 h 1258495"/>
                  <a:gd name="connsiteX9" fmla="*/ 926452 w 1377960"/>
                  <a:gd name="connsiteY9" fmla="*/ 0 h 1258495"/>
                  <a:gd name="connsiteX10" fmla="*/ 446057 w 1377960"/>
                  <a:gd name="connsiteY10" fmla="*/ 0 h 1258495"/>
                  <a:gd name="connsiteX11" fmla="*/ 398998 w 1377960"/>
                  <a:gd name="connsiteY11" fmla="*/ 47059 h 1258495"/>
                  <a:gd name="connsiteX12" fmla="*/ 398998 w 1377960"/>
                  <a:gd name="connsiteY12" fmla="*/ 348328 h 1258495"/>
                  <a:gd name="connsiteX13" fmla="*/ 446057 w 1377960"/>
                  <a:gd name="connsiteY13" fmla="*/ 395387 h 1258495"/>
                  <a:gd name="connsiteX14" fmla="*/ 642662 w 1377960"/>
                  <a:gd name="connsiteY14" fmla="*/ 395387 h 1258495"/>
                  <a:gd name="connsiteX15" fmla="*/ 642662 w 1377960"/>
                  <a:gd name="connsiteY15" fmla="*/ 635106 h 1258495"/>
                  <a:gd name="connsiteX16" fmla="*/ 283191 w 1377960"/>
                  <a:gd name="connsiteY16" fmla="*/ 635106 h 1258495"/>
                  <a:gd name="connsiteX17" fmla="*/ 236132 w 1377960"/>
                  <a:gd name="connsiteY17" fmla="*/ 682165 h 1258495"/>
                  <a:gd name="connsiteX18" fmla="*/ 236132 w 1377960"/>
                  <a:gd name="connsiteY18" fmla="*/ 863108 h 1258495"/>
                  <a:gd name="connsiteX19" fmla="*/ 47059 w 1377960"/>
                  <a:gd name="connsiteY19" fmla="*/ 863108 h 1258495"/>
                  <a:gd name="connsiteX20" fmla="*/ 0 w 1377960"/>
                  <a:gd name="connsiteY20" fmla="*/ 910168 h 1258495"/>
                  <a:gd name="connsiteX21" fmla="*/ 0 w 1377960"/>
                  <a:gd name="connsiteY21" fmla="*/ 1211437 h 1258495"/>
                  <a:gd name="connsiteX22" fmla="*/ 47059 w 1377960"/>
                  <a:gd name="connsiteY22" fmla="*/ 1258495 h 1258495"/>
                  <a:gd name="connsiteX23" fmla="*/ 527478 w 1377960"/>
                  <a:gd name="connsiteY23" fmla="*/ 1258495 h 1258495"/>
                  <a:gd name="connsiteX24" fmla="*/ 574537 w 1377960"/>
                  <a:gd name="connsiteY24" fmla="*/ 1211437 h 1258495"/>
                  <a:gd name="connsiteX25" fmla="*/ 574537 w 1377960"/>
                  <a:gd name="connsiteY25" fmla="*/ 910168 h 1258495"/>
                  <a:gd name="connsiteX26" fmla="*/ 527478 w 1377960"/>
                  <a:gd name="connsiteY26" fmla="*/ 863108 h 1258495"/>
                  <a:gd name="connsiteX27" fmla="*/ 330250 w 1377960"/>
                  <a:gd name="connsiteY27" fmla="*/ 863108 h 1258495"/>
                  <a:gd name="connsiteX28" fmla="*/ 330250 w 1377960"/>
                  <a:gd name="connsiteY28" fmla="*/ 729224 h 1258495"/>
                  <a:gd name="connsiteX29" fmla="*/ 1042258 w 1377960"/>
                  <a:gd name="connsiteY29" fmla="*/ 729224 h 1258495"/>
                  <a:gd name="connsiteX30" fmla="*/ 1042258 w 1377960"/>
                  <a:gd name="connsiteY30" fmla="*/ 863108 h 1258495"/>
                  <a:gd name="connsiteX31" fmla="*/ 850531 w 1377960"/>
                  <a:gd name="connsiteY31" fmla="*/ 863108 h 1258495"/>
                  <a:gd name="connsiteX32" fmla="*/ 803471 w 1377960"/>
                  <a:gd name="connsiteY32" fmla="*/ 910168 h 1258495"/>
                  <a:gd name="connsiteX33" fmla="*/ 803471 w 1377960"/>
                  <a:gd name="connsiteY33" fmla="*/ 1211437 h 1258495"/>
                  <a:gd name="connsiteX34" fmla="*/ 850531 w 1377960"/>
                  <a:gd name="connsiteY34" fmla="*/ 1258495 h 1258495"/>
                  <a:gd name="connsiteX35" fmla="*/ 1330902 w 1377960"/>
                  <a:gd name="connsiteY35" fmla="*/ 1258495 h 1258495"/>
                  <a:gd name="connsiteX36" fmla="*/ 1377960 w 1377960"/>
                  <a:gd name="connsiteY36" fmla="*/ 1211437 h 1258495"/>
                  <a:gd name="connsiteX37" fmla="*/ 1377960 w 1377960"/>
                  <a:gd name="connsiteY37" fmla="*/ 910168 h 1258495"/>
                  <a:gd name="connsiteX38" fmla="*/ 1330925 w 1377960"/>
                  <a:gd name="connsiteY38" fmla="*/ 863084 h 1258495"/>
                  <a:gd name="connsiteX39" fmla="*/ 493092 w 1377960"/>
                  <a:gd name="connsiteY39" fmla="*/ 94118 h 1258495"/>
                  <a:gd name="connsiteX40" fmla="*/ 879392 w 1377960"/>
                  <a:gd name="connsiteY40" fmla="*/ 94118 h 1258495"/>
                  <a:gd name="connsiteX41" fmla="*/ 879392 w 1377960"/>
                  <a:gd name="connsiteY41" fmla="*/ 301293 h 1258495"/>
                  <a:gd name="connsiteX42" fmla="*/ 493092 w 1377960"/>
                  <a:gd name="connsiteY42" fmla="*/ 301293 h 1258495"/>
                  <a:gd name="connsiteX43" fmla="*/ 493092 w 1377960"/>
                  <a:gd name="connsiteY43" fmla="*/ 94118 h 1258495"/>
                  <a:gd name="connsiteX44" fmla="*/ 480442 w 1377960"/>
                  <a:gd name="connsiteY44" fmla="*/ 1164353 h 1258495"/>
                  <a:gd name="connsiteX45" fmla="*/ 94142 w 1377960"/>
                  <a:gd name="connsiteY45" fmla="*/ 1164353 h 1258495"/>
                  <a:gd name="connsiteX46" fmla="*/ 94142 w 1377960"/>
                  <a:gd name="connsiteY46" fmla="*/ 957179 h 1258495"/>
                  <a:gd name="connsiteX47" fmla="*/ 480442 w 1377960"/>
                  <a:gd name="connsiteY47" fmla="*/ 957179 h 1258495"/>
                  <a:gd name="connsiteX48" fmla="*/ 480442 w 1377960"/>
                  <a:gd name="connsiteY48" fmla="*/ 1164353 h 1258495"/>
                  <a:gd name="connsiteX49" fmla="*/ 1283866 w 1377960"/>
                  <a:gd name="connsiteY49" fmla="*/ 1164353 h 1258495"/>
                  <a:gd name="connsiteX50" fmla="*/ 897590 w 1377960"/>
                  <a:gd name="connsiteY50" fmla="*/ 1164353 h 1258495"/>
                  <a:gd name="connsiteX51" fmla="*/ 897590 w 1377960"/>
                  <a:gd name="connsiteY51" fmla="*/ 957179 h 1258495"/>
                  <a:gd name="connsiteX52" fmla="*/ 1283866 w 1377960"/>
                  <a:gd name="connsiteY52" fmla="*/ 957179 h 1258495"/>
                  <a:gd name="connsiteX53" fmla="*/ 1283866 w 1377960"/>
                  <a:gd name="connsiteY53" fmla="*/ 1164353 h 1258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377960" h="1258495">
                    <a:moveTo>
                      <a:pt x="1330925" y="863084"/>
                    </a:moveTo>
                    <a:lnTo>
                      <a:pt x="1136376" y="863084"/>
                    </a:lnTo>
                    <a:lnTo>
                      <a:pt x="1136376" y="682141"/>
                    </a:lnTo>
                    <a:cubicBezTo>
                      <a:pt x="1136376" y="656173"/>
                      <a:pt x="1115310" y="635082"/>
                      <a:pt x="1089317" y="635082"/>
                    </a:cubicBezTo>
                    <a:lnTo>
                      <a:pt x="736781" y="635082"/>
                    </a:lnTo>
                    <a:lnTo>
                      <a:pt x="736781" y="395387"/>
                    </a:lnTo>
                    <a:lnTo>
                      <a:pt x="926452" y="395387"/>
                    </a:lnTo>
                    <a:cubicBezTo>
                      <a:pt x="952420" y="395387"/>
                      <a:pt x="973511" y="374321"/>
                      <a:pt x="973511" y="348328"/>
                    </a:cubicBezTo>
                    <a:lnTo>
                      <a:pt x="973511" y="47059"/>
                    </a:lnTo>
                    <a:cubicBezTo>
                      <a:pt x="973511" y="21091"/>
                      <a:pt x="952444" y="0"/>
                      <a:pt x="926452" y="0"/>
                    </a:cubicBezTo>
                    <a:lnTo>
                      <a:pt x="446057" y="0"/>
                    </a:lnTo>
                    <a:cubicBezTo>
                      <a:pt x="420064" y="0"/>
                      <a:pt x="398998" y="21067"/>
                      <a:pt x="398998" y="47059"/>
                    </a:cubicBezTo>
                    <a:lnTo>
                      <a:pt x="398998" y="348328"/>
                    </a:lnTo>
                    <a:cubicBezTo>
                      <a:pt x="398998" y="374297"/>
                      <a:pt x="420064" y="395387"/>
                      <a:pt x="446057" y="395387"/>
                    </a:cubicBezTo>
                    <a:lnTo>
                      <a:pt x="642662" y="395387"/>
                    </a:lnTo>
                    <a:lnTo>
                      <a:pt x="642662" y="635106"/>
                    </a:lnTo>
                    <a:lnTo>
                      <a:pt x="283191" y="635106"/>
                    </a:lnTo>
                    <a:cubicBezTo>
                      <a:pt x="257199" y="635106"/>
                      <a:pt x="236132" y="656173"/>
                      <a:pt x="236132" y="682165"/>
                    </a:cubicBezTo>
                    <a:lnTo>
                      <a:pt x="236132" y="863108"/>
                    </a:lnTo>
                    <a:lnTo>
                      <a:pt x="47059" y="863108"/>
                    </a:lnTo>
                    <a:cubicBezTo>
                      <a:pt x="21066" y="863108"/>
                      <a:pt x="0" y="884175"/>
                      <a:pt x="0" y="910168"/>
                    </a:cubicBezTo>
                    <a:lnTo>
                      <a:pt x="0" y="1211437"/>
                    </a:lnTo>
                    <a:cubicBezTo>
                      <a:pt x="0" y="1237405"/>
                      <a:pt x="21066" y="1258495"/>
                      <a:pt x="47059" y="1258495"/>
                    </a:cubicBezTo>
                    <a:lnTo>
                      <a:pt x="527478" y="1258495"/>
                    </a:lnTo>
                    <a:cubicBezTo>
                      <a:pt x="553470" y="1258495"/>
                      <a:pt x="574537" y="1237429"/>
                      <a:pt x="574537" y="1211437"/>
                    </a:cubicBezTo>
                    <a:lnTo>
                      <a:pt x="574537" y="910168"/>
                    </a:lnTo>
                    <a:cubicBezTo>
                      <a:pt x="574537" y="884199"/>
                      <a:pt x="553470" y="863108"/>
                      <a:pt x="527478" y="863108"/>
                    </a:cubicBezTo>
                    <a:lnTo>
                      <a:pt x="330250" y="863108"/>
                    </a:lnTo>
                    <a:lnTo>
                      <a:pt x="330250" y="729224"/>
                    </a:lnTo>
                    <a:lnTo>
                      <a:pt x="1042258" y="729224"/>
                    </a:lnTo>
                    <a:lnTo>
                      <a:pt x="1042258" y="863108"/>
                    </a:lnTo>
                    <a:lnTo>
                      <a:pt x="850531" y="863108"/>
                    </a:lnTo>
                    <a:cubicBezTo>
                      <a:pt x="824562" y="863108"/>
                      <a:pt x="803471" y="884175"/>
                      <a:pt x="803471" y="910168"/>
                    </a:cubicBezTo>
                    <a:lnTo>
                      <a:pt x="803471" y="1211437"/>
                    </a:lnTo>
                    <a:cubicBezTo>
                      <a:pt x="803471" y="1237405"/>
                      <a:pt x="824538" y="1258495"/>
                      <a:pt x="850531" y="1258495"/>
                    </a:cubicBezTo>
                    <a:lnTo>
                      <a:pt x="1330902" y="1258495"/>
                    </a:lnTo>
                    <a:cubicBezTo>
                      <a:pt x="1356870" y="1258495"/>
                      <a:pt x="1377960" y="1237429"/>
                      <a:pt x="1377960" y="1211437"/>
                    </a:cubicBezTo>
                    <a:lnTo>
                      <a:pt x="1377960" y="910168"/>
                    </a:lnTo>
                    <a:cubicBezTo>
                      <a:pt x="1377960" y="884175"/>
                      <a:pt x="1356894" y="863084"/>
                      <a:pt x="1330925" y="863084"/>
                    </a:cubicBezTo>
                    <a:close/>
                    <a:moveTo>
                      <a:pt x="493092" y="94118"/>
                    </a:moveTo>
                    <a:lnTo>
                      <a:pt x="879392" y="94118"/>
                    </a:lnTo>
                    <a:lnTo>
                      <a:pt x="879392" y="301293"/>
                    </a:lnTo>
                    <a:lnTo>
                      <a:pt x="493092" y="301293"/>
                    </a:lnTo>
                    <a:lnTo>
                      <a:pt x="493092" y="94118"/>
                    </a:lnTo>
                    <a:close/>
                    <a:moveTo>
                      <a:pt x="480442" y="1164353"/>
                    </a:moveTo>
                    <a:lnTo>
                      <a:pt x="94142" y="1164353"/>
                    </a:lnTo>
                    <a:lnTo>
                      <a:pt x="94142" y="957179"/>
                    </a:lnTo>
                    <a:lnTo>
                      <a:pt x="480442" y="957179"/>
                    </a:lnTo>
                    <a:lnTo>
                      <a:pt x="480442" y="1164353"/>
                    </a:lnTo>
                    <a:close/>
                    <a:moveTo>
                      <a:pt x="1283866" y="1164353"/>
                    </a:moveTo>
                    <a:lnTo>
                      <a:pt x="897590" y="1164353"/>
                    </a:lnTo>
                    <a:lnTo>
                      <a:pt x="897590" y="957179"/>
                    </a:lnTo>
                    <a:lnTo>
                      <a:pt x="1283866" y="957179"/>
                    </a:lnTo>
                    <a:lnTo>
                      <a:pt x="1283866" y="116435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6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89" name="Google Shape;6889;p48"/>
          <p:cNvSpPr txBox="1"/>
          <p:nvPr/>
        </p:nvSpPr>
        <p:spPr>
          <a:xfrm>
            <a:off x="700050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Clients: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Devices such as PCs, laptops,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smartphones, tablets.</a:t>
            </a:r>
            <a:endParaRPr/>
          </a:p>
        </p:txBody>
      </p:sp>
      <p:sp>
        <p:nvSpPr>
          <p:cNvPr id="6890" name="Google Shape;6890;p48"/>
          <p:cNvSpPr txBox="1"/>
          <p:nvPr/>
        </p:nvSpPr>
        <p:spPr>
          <a:xfrm>
            <a:off x="2506924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Malware: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Viruses, malware, and attacks that compromise systems.</a:t>
            </a:r>
            <a:endParaRPr/>
          </a:p>
        </p:txBody>
      </p:sp>
      <p:sp>
        <p:nvSpPr>
          <p:cNvPr id="6891" name="Google Shape;6891;p48"/>
          <p:cNvSpPr txBox="1"/>
          <p:nvPr/>
        </p:nvSpPr>
        <p:spPr>
          <a:xfrm>
            <a:off x="4309829" y="1605280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Client-Based Security: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This capability represents multiple types of security software to protect clients.</a:t>
            </a:r>
            <a:endParaRPr/>
          </a:p>
        </p:txBody>
      </p:sp>
      <p:sp>
        <p:nvSpPr>
          <p:cNvPr id="6892" name="Google Shape;6892;p48"/>
          <p:cNvSpPr txBox="1"/>
          <p:nvPr/>
        </p:nvSpPr>
        <p:spPr>
          <a:xfrm>
            <a:off x="6112730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Corporate Device</a:t>
            </a:r>
            <a:endParaRPr/>
          </a:p>
        </p:txBody>
      </p:sp>
      <p:sp>
        <p:nvSpPr>
          <p:cNvPr id="6893" name="Google Shape;6893;p48"/>
          <p:cNvSpPr txBox="1"/>
          <p:nvPr/>
        </p:nvSpPr>
        <p:spPr>
          <a:xfrm>
            <a:off x="7910055" y="1605280"/>
            <a:ext cx="3171901" cy="83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Advanced Malware Protection for Endpoints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Umbrella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AnyConnect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Built-in OS Firewall or Partner Products </a:t>
            </a:r>
            <a:endParaRPr/>
          </a:p>
        </p:txBody>
      </p:sp>
      <p:sp>
        <p:nvSpPr>
          <p:cNvPr id="6894" name="Google Shape;6894;p48"/>
          <p:cNvSpPr txBox="1"/>
          <p:nvPr/>
        </p:nvSpPr>
        <p:spPr>
          <a:xfrm>
            <a:off x="7910055" y="3202149"/>
            <a:ext cx="3171901" cy="220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Advanced Malware Protection for Endpoints</a:t>
            </a:r>
            <a:endParaRPr/>
          </a:p>
        </p:txBody>
      </p:sp>
      <p:sp>
        <p:nvSpPr>
          <p:cNvPr id="6895" name="Google Shape;6895;p48"/>
          <p:cNvSpPr txBox="1"/>
          <p:nvPr/>
        </p:nvSpPr>
        <p:spPr>
          <a:xfrm>
            <a:off x="4309829" y="320214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Anti-Malware</a:t>
            </a:r>
            <a:endParaRPr/>
          </a:p>
        </p:txBody>
      </p:sp>
      <p:sp>
        <p:nvSpPr>
          <p:cNvPr id="6896" name="Google Shape;6896;p48"/>
          <p:cNvSpPr txBox="1"/>
          <p:nvPr/>
        </p:nvSpPr>
        <p:spPr>
          <a:xfrm>
            <a:off x="2506924" y="320214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Malware: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Viruses, malware, and attacks that compromise systems.</a:t>
            </a:r>
            <a:endParaRPr/>
          </a:p>
        </p:txBody>
      </p:sp>
      <p:sp>
        <p:nvSpPr>
          <p:cNvPr id="6897" name="Google Shape;6897;p48"/>
          <p:cNvSpPr txBox="1"/>
          <p:nvPr/>
        </p:nvSpPr>
        <p:spPr>
          <a:xfrm>
            <a:off x="7910055" y="4794529"/>
            <a:ext cx="3356395" cy="220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Advanced Malware Protection for Endpoints (TETRA)</a:t>
            </a:r>
            <a:endParaRPr/>
          </a:p>
        </p:txBody>
      </p:sp>
      <p:sp>
        <p:nvSpPr>
          <p:cNvPr id="6898" name="Google Shape;6898;p48"/>
          <p:cNvSpPr txBox="1"/>
          <p:nvPr/>
        </p:nvSpPr>
        <p:spPr>
          <a:xfrm>
            <a:off x="4309829" y="479452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Anti-Virus</a:t>
            </a:r>
            <a:endParaRPr dirty="0"/>
          </a:p>
        </p:txBody>
      </p:sp>
      <p:sp>
        <p:nvSpPr>
          <p:cNvPr id="6899" name="Google Shape;6899;p48"/>
          <p:cNvSpPr txBox="1"/>
          <p:nvPr/>
        </p:nvSpPr>
        <p:spPr>
          <a:xfrm>
            <a:off x="2506924" y="479452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Virus: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Viruses compromising systems.</a:t>
            </a:r>
            <a:endParaRPr/>
          </a:p>
        </p:txBody>
      </p:sp>
      <p:sp>
        <p:nvSpPr>
          <p:cNvPr id="6901" name="Google Shape;6901;p48"/>
          <p:cNvSpPr/>
          <p:nvPr/>
        </p:nvSpPr>
        <p:spPr>
          <a:xfrm>
            <a:off x="4627157" y="2736478"/>
            <a:ext cx="589905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Client-Based</a:t>
            </a:r>
            <a:b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 dirty="0"/>
          </a:p>
        </p:txBody>
      </p:sp>
      <p:sp>
        <p:nvSpPr>
          <p:cNvPr id="6904" name="Google Shape;6904;p48"/>
          <p:cNvSpPr/>
          <p:nvPr/>
        </p:nvSpPr>
        <p:spPr>
          <a:xfrm>
            <a:off x="4622349" y="4337943"/>
            <a:ext cx="599523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Anti-Malware</a:t>
            </a:r>
            <a:endParaRPr/>
          </a:p>
        </p:txBody>
      </p:sp>
      <p:sp>
        <p:nvSpPr>
          <p:cNvPr id="6907" name="Google Shape;6907;p48"/>
          <p:cNvSpPr/>
          <p:nvPr/>
        </p:nvSpPr>
        <p:spPr>
          <a:xfrm>
            <a:off x="4699292" y="5960463"/>
            <a:ext cx="44563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Anti-Virus</a:t>
            </a:r>
            <a:endParaRPr/>
          </a:p>
        </p:txBody>
      </p:sp>
      <p:sp>
        <p:nvSpPr>
          <p:cNvPr id="6911" name="Google Shape;6911;p48"/>
          <p:cNvSpPr/>
          <p:nvPr/>
        </p:nvSpPr>
        <p:spPr>
          <a:xfrm>
            <a:off x="6626277" y="2814367"/>
            <a:ext cx="697307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Corporate</a:t>
            </a:r>
            <a:r>
              <a:rPr lang="en-US" sz="700" b="0" i="0" u="none" strike="noStrike" cap="none" dirty="0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Device</a:t>
            </a:r>
            <a:endParaRPr dirty="0"/>
          </a:p>
        </p:txBody>
      </p:sp>
      <p:sp>
        <p:nvSpPr>
          <p:cNvPr id="6915" name="Google Shape;6915;p48"/>
          <p:cNvSpPr/>
          <p:nvPr/>
        </p:nvSpPr>
        <p:spPr>
          <a:xfrm>
            <a:off x="1130607" y="2786382"/>
            <a:ext cx="543418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Workstation</a:t>
            </a:r>
            <a:endParaRPr dirty="0"/>
          </a:p>
        </p:txBody>
      </p:sp>
      <p:sp>
        <p:nvSpPr>
          <p:cNvPr id="6916" name="Google Shape;6916;p48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Devices Icons</a:t>
            </a:r>
            <a:endParaRPr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B895389-8763-4CBF-B5F0-41F866472B94}"/>
              </a:ext>
            </a:extLst>
          </p:cNvPr>
          <p:cNvGrpSpPr/>
          <p:nvPr/>
        </p:nvGrpSpPr>
        <p:grpSpPr>
          <a:xfrm>
            <a:off x="3049264" y="2296043"/>
            <a:ext cx="491421" cy="459063"/>
            <a:chOff x="3365970" y="1904711"/>
            <a:chExt cx="1028700" cy="960966"/>
          </a:xfrm>
        </p:grpSpPr>
        <p:sp>
          <p:nvSpPr>
            <p:cNvPr id="33" name="Google Shape;8971;p87">
              <a:extLst>
                <a:ext uri="{FF2B5EF4-FFF2-40B4-BE49-F238E27FC236}">
                  <a16:creationId xmlns:a16="http://schemas.microsoft.com/office/drawing/2014/main" id="{36B54CEA-312E-4398-BBE3-427C8C98761E}"/>
                </a:ext>
              </a:extLst>
            </p:cNvPr>
            <p:cNvSpPr/>
            <p:nvPr/>
          </p:nvSpPr>
          <p:spPr>
            <a:xfrm>
              <a:off x="3368087" y="1904711"/>
              <a:ext cx="1016000" cy="93768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8972;p87">
              <a:extLst>
                <a:ext uri="{FF2B5EF4-FFF2-40B4-BE49-F238E27FC236}">
                  <a16:creationId xmlns:a16="http://schemas.microsoft.com/office/drawing/2014/main" id="{C29B6589-7EB5-4F4D-8396-002D4385D91F}"/>
                </a:ext>
              </a:extLst>
            </p:cNvPr>
            <p:cNvSpPr/>
            <p:nvPr/>
          </p:nvSpPr>
          <p:spPr>
            <a:xfrm>
              <a:off x="3365970" y="1904711"/>
              <a:ext cx="1028700" cy="960966"/>
            </a:xfrm>
            <a:custGeom>
              <a:avLst/>
              <a:gdLst/>
              <a:ahLst/>
              <a:cxnLst/>
              <a:rect l="l" t="t" r="r" b="b"/>
              <a:pathLst>
                <a:path w="2287" h="2139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1"/>
                    <a:pt x="1832" y="1321"/>
                  </a:cubicBezTo>
                  <a:cubicBezTo>
                    <a:pt x="1654" y="1388"/>
                    <a:pt x="1654" y="1388"/>
                    <a:pt x="1654" y="1388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3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8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5"/>
                    <a:pt x="368" y="1975"/>
                    <a:pt x="368" y="1975"/>
                  </a:cubicBezTo>
                  <a:cubicBezTo>
                    <a:pt x="379" y="2013"/>
                    <a:pt x="418" y="2108"/>
                    <a:pt x="508" y="2070"/>
                  </a:cubicBezTo>
                  <a:cubicBezTo>
                    <a:pt x="597" y="2031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1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4"/>
                    <a:pt x="1869" y="2032"/>
                  </a:cubicBezTo>
                  <a:cubicBezTo>
                    <a:pt x="1920" y="2139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8" y="2009"/>
                  </a:cubicBezTo>
                  <a:cubicBezTo>
                    <a:pt x="2097" y="1951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4"/>
                  </a:cubicBezTo>
                  <a:cubicBezTo>
                    <a:pt x="1709" y="1771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7"/>
                    <a:pt x="2234" y="1426"/>
                  </a:cubicBezTo>
                  <a:cubicBezTo>
                    <a:pt x="2249" y="1384"/>
                    <a:pt x="2200" y="1321"/>
                    <a:pt x="2200" y="1321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8973;p87">
              <a:extLst>
                <a:ext uri="{FF2B5EF4-FFF2-40B4-BE49-F238E27FC236}">
                  <a16:creationId xmlns:a16="http://schemas.microsoft.com/office/drawing/2014/main" id="{2C05E3C7-5D21-4BDF-88FA-0C46FAF32251}"/>
                </a:ext>
              </a:extLst>
            </p:cNvPr>
            <p:cNvSpPr/>
            <p:nvPr/>
          </p:nvSpPr>
          <p:spPr>
            <a:xfrm>
              <a:off x="3890903" y="2169294"/>
              <a:ext cx="224367" cy="340783"/>
            </a:xfrm>
            <a:custGeom>
              <a:avLst/>
              <a:gdLst/>
              <a:ahLst/>
              <a:cxnLst/>
              <a:rect l="l" t="t" r="r" b="b"/>
              <a:pathLst>
                <a:path w="496" h="755" extrusionOk="0">
                  <a:moveTo>
                    <a:pt x="455" y="338"/>
                  </a:moveTo>
                  <a:cubicBezTo>
                    <a:pt x="478" y="338"/>
                    <a:pt x="493" y="320"/>
                    <a:pt x="496" y="301"/>
                  </a:cubicBezTo>
                  <a:cubicBezTo>
                    <a:pt x="496" y="279"/>
                    <a:pt x="478" y="264"/>
                    <a:pt x="459" y="264"/>
                  </a:cubicBezTo>
                  <a:cubicBezTo>
                    <a:pt x="323" y="264"/>
                    <a:pt x="323" y="264"/>
                    <a:pt x="323" y="264"/>
                  </a:cubicBezTo>
                  <a:cubicBezTo>
                    <a:pt x="323" y="223"/>
                    <a:pt x="316" y="186"/>
                    <a:pt x="308" y="152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55" y="89"/>
                    <a:pt x="463" y="67"/>
                    <a:pt x="455" y="48"/>
                  </a:cubicBezTo>
                  <a:cubicBezTo>
                    <a:pt x="448" y="29"/>
                    <a:pt x="425" y="22"/>
                    <a:pt x="406" y="29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78" y="52"/>
                    <a:pt x="267" y="26"/>
                    <a:pt x="252" y="0"/>
                  </a:cubicBezTo>
                  <a:cubicBezTo>
                    <a:pt x="244" y="3"/>
                    <a:pt x="237" y="7"/>
                    <a:pt x="233" y="11"/>
                  </a:cubicBezTo>
                  <a:cubicBezTo>
                    <a:pt x="169" y="44"/>
                    <a:pt x="90" y="67"/>
                    <a:pt x="0" y="67"/>
                  </a:cubicBezTo>
                  <a:cubicBezTo>
                    <a:pt x="0" y="755"/>
                    <a:pt x="0" y="755"/>
                    <a:pt x="0" y="755"/>
                  </a:cubicBezTo>
                  <a:cubicBezTo>
                    <a:pt x="124" y="714"/>
                    <a:pt x="226" y="640"/>
                    <a:pt x="282" y="524"/>
                  </a:cubicBezTo>
                  <a:cubicBezTo>
                    <a:pt x="406" y="576"/>
                    <a:pt x="406" y="576"/>
                    <a:pt x="406" y="576"/>
                  </a:cubicBezTo>
                  <a:cubicBezTo>
                    <a:pt x="410" y="576"/>
                    <a:pt x="417" y="580"/>
                    <a:pt x="421" y="580"/>
                  </a:cubicBezTo>
                  <a:cubicBezTo>
                    <a:pt x="436" y="580"/>
                    <a:pt x="451" y="569"/>
                    <a:pt x="455" y="558"/>
                  </a:cubicBezTo>
                  <a:cubicBezTo>
                    <a:pt x="463" y="539"/>
                    <a:pt x="455" y="517"/>
                    <a:pt x="436" y="506"/>
                  </a:cubicBezTo>
                  <a:cubicBezTo>
                    <a:pt x="305" y="454"/>
                    <a:pt x="305" y="454"/>
                    <a:pt x="305" y="454"/>
                  </a:cubicBezTo>
                  <a:cubicBezTo>
                    <a:pt x="316" y="416"/>
                    <a:pt x="323" y="379"/>
                    <a:pt x="323" y="338"/>
                  </a:cubicBezTo>
                  <a:lnTo>
                    <a:pt x="455" y="3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8974;p87">
              <a:extLst>
                <a:ext uri="{FF2B5EF4-FFF2-40B4-BE49-F238E27FC236}">
                  <a16:creationId xmlns:a16="http://schemas.microsoft.com/office/drawing/2014/main" id="{7AE3140E-8876-422C-A190-A6C3D164DB47}"/>
                </a:ext>
              </a:extLst>
            </p:cNvPr>
            <p:cNvSpPr/>
            <p:nvPr/>
          </p:nvSpPr>
          <p:spPr>
            <a:xfrm>
              <a:off x="3719453" y="2008428"/>
              <a:ext cx="319617" cy="173567"/>
            </a:xfrm>
            <a:custGeom>
              <a:avLst/>
              <a:gdLst/>
              <a:ahLst/>
              <a:cxnLst/>
              <a:rect l="l" t="t" r="r" b="b"/>
              <a:pathLst>
                <a:path w="707" h="383" extrusionOk="0">
                  <a:moveTo>
                    <a:pt x="606" y="319"/>
                  </a:moveTo>
                  <a:cubicBezTo>
                    <a:pt x="587" y="286"/>
                    <a:pt x="560" y="260"/>
                    <a:pt x="530" y="238"/>
                  </a:cubicBezTo>
                  <a:cubicBezTo>
                    <a:pt x="632" y="122"/>
                    <a:pt x="632" y="122"/>
                    <a:pt x="632" y="122"/>
                  </a:cubicBezTo>
                  <a:cubicBezTo>
                    <a:pt x="636" y="126"/>
                    <a:pt x="639" y="126"/>
                    <a:pt x="643" y="126"/>
                  </a:cubicBezTo>
                  <a:cubicBezTo>
                    <a:pt x="677" y="126"/>
                    <a:pt x="707" y="96"/>
                    <a:pt x="707" y="63"/>
                  </a:cubicBezTo>
                  <a:cubicBezTo>
                    <a:pt x="707" y="26"/>
                    <a:pt x="677" y="0"/>
                    <a:pt x="643" y="0"/>
                  </a:cubicBezTo>
                  <a:cubicBezTo>
                    <a:pt x="606" y="0"/>
                    <a:pt x="579" y="26"/>
                    <a:pt x="579" y="63"/>
                  </a:cubicBezTo>
                  <a:cubicBezTo>
                    <a:pt x="579" y="70"/>
                    <a:pt x="579" y="81"/>
                    <a:pt x="583" y="89"/>
                  </a:cubicBezTo>
                  <a:cubicBezTo>
                    <a:pt x="481" y="204"/>
                    <a:pt x="481" y="204"/>
                    <a:pt x="481" y="204"/>
                  </a:cubicBezTo>
                  <a:cubicBezTo>
                    <a:pt x="444" y="186"/>
                    <a:pt x="402" y="174"/>
                    <a:pt x="357" y="174"/>
                  </a:cubicBezTo>
                  <a:cubicBezTo>
                    <a:pt x="312" y="174"/>
                    <a:pt x="267" y="186"/>
                    <a:pt x="226" y="208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4" y="81"/>
                    <a:pt x="128" y="70"/>
                    <a:pt x="128" y="63"/>
                  </a:cubicBezTo>
                  <a:cubicBezTo>
                    <a:pt x="128" y="26"/>
                    <a:pt x="98" y="0"/>
                    <a:pt x="64" y="0"/>
                  </a:cubicBezTo>
                  <a:cubicBezTo>
                    <a:pt x="26" y="0"/>
                    <a:pt x="0" y="26"/>
                    <a:pt x="0" y="63"/>
                  </a:cubicBezTo>
                  <a:cubicBezTo>
                    <a:pt x="0" y="96"/>
                    <a:pt x="26" y="126"/>
                    <a:pt x="64" y="126"/>
                  </a:cubicBezTo>
                  <a:cubicBezTo>
                    <a:pt x="68" y="126"/>
                    <a:pt x="71" y="126"/>
                    <a:pt x="75" y="122"/>
                  </a:cubicBezTo>
                  <a:cubicBezTo>
                    <a:pt x="177" y="241"/>
                    <a:pt x="177" y="241"/>
                    <a:pt x="177" y="241"/>
                  </a:cubicBezTo>
                  <a:cubicBezTo>
                    <a:pt x="150" y="264"/>
                    <a:pt x="128" y="290"/>
                    <a:pt x="109" y="319"/>
                  </a:cubicBezTo>
                  <a:cubicBezTo>
                    <a:pt x="113" y="323"/>
                    <a:pt x="116" y="327"/>
                    <a:pt x="124" y="331"/>
                  </a:cubicBezTo>
                  <a:cubicBezTo>
                    <a:pt x="184" y="360"/>
                    <a:pt x="267" y="383"/>
                    <a:pt x="357" y="383"/>
                  </a:cubicBezTo>
                  <a:cubicBezTo>
                    <a:pt x="448" y="383"/>
                    <a:pt x="530" y="360"/>
                    <a:pt x="591" y="331"/>
                  </a:cubicBezTo>
                  <a:cubicBezTo>
                    <a:pt x="598" y="327"/>
                    <a:pt x="602" y="323"/>
                    <a:pt x="606" y="3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8975;p87">
              <a:extLst>
                <a:ext uri="{FF2B5EF4-FFF2-40B4-BE49-F238E27FC236}">
                  <a16:creationId xmlns:a16="http://schemas.microsoft.com/office/drawing/2014/main" id="{2B7C9660-5F7C-494D-AE70-7667967E130F}"/>
                </a:ext>
              </a:extLst>
            </p:cNvPr>
            <p:cNvSpPr/>
            <p:nvPr/>
          </p:nvSpPr>
          <p:spPr>
            <a:xfrm>
              <a:off x="3645370" y="2169294"/>
              <a:ext cx="226483" cy="340783"/>
            </a:xfrm>
            <a:custGeom>
              <a:avLst/>
              <a:gdLst/>
              <a:ahLst/>
              <a:cxnLst/>
              <a:rect l="l" t="t" r="r" b="b"/>
              <a:pathLst>
                <a:path w="501" h="755" extrusionOk="0">
                  <a:moveTo>
                    <a:pt x="249" y="0"/>
                  </a:moveTo>
                  <a:cubicBezTo>
                    <a:pt x="234" y="26"/>
                    <a:pt x="222" y="52"/>
                    <a:pt x="211" y="82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68" y="22"/>
                    <a:pt x="45" y="29"/>
                    <a:pt x="38" y="48"/>
                  </a:cubicBezTo>
                  <a:cubicBezTo>
                    <a:pt x="30" y="67"/>
                    <a:pt x="42" y="89"/>
                    <a:pt x="60" y="96"/>
                  </a:cubicBezTo>
                  <a:cubicBezTo>
                    <a:pt x="192" y="152"/>
                    <a:pt x="192" y="152"/>
                    <a:pt x="192" y="152"/>
                  </a:cubicBezTo>
                  <a:cubicBezTo>
                    <a:pt x="185" y="189"/>
                    <a:pt x="177" y="227"/>
                    <a:pt x="177" y="264"/>
                  </a:cubicBezTo>
                  <a:cubicBezTo>
                    <a:pt x="38" y="264"/>
                    <a:pt x="38" y="264"/>
                    <a:pt x="38" y="264"/>
                  </a:cubicBezTo>
                  <a:cubicBezTo>
                    <a:pt x="15" y="264"/>
                    <a:pt x="0" y="279"/>
                    <a:pt x="0" y="301"/>
                  </a:cubicBezTo>
                  <a:cubicBezTo>
                    <a:pt x="0" y="320"/>
                    <a:pt x="15" y="338"/>
                    <a:pt x="38" y="338"/>
                  </a:cubicBezTo>
                  <a:cubicBezTo>
                    <a:pt x="177" y="338"/>
                    <a:pt x="177" y="338"/>
                    <a:pt x="177" y="338"/>
                  </a:cubicBezTo>
                  <a:cubicBezTo>
                    <a:pt x="177" y="379"/>
                    <a:pt x="185" y="416"/>
                    <a:pt x="192" y="450"/>
                  </a:cubicBezTo>
                  <a:cubicBezTo>
                    <a:pt x="60" y="506"/>
                    <a:pt x="60" y="506"/>
                    <a:pt x="60" y="506"/>
                  </a:cubicBezTo>
                  <a:cubicBezTo>
                    <a:pt x="38" y="517"/>
                    <a:pt x="30" y="539"/>
                    <a:pt x="38" y="558"/>
                  </a:cubicBezTo>
                  <a:cubicBezTo>
                    <a:pt x="45" y="569"/>
                    <a:pt x="60" y="580"/>
                    <a:pt x="76" y="580"/>
                  </a:cubicBezTo>
                  <a:cubicBezTo>
                    <a:pt x="79" y="580"/>
                    <a:pt x="83" y="576"/>
                    <a:pt x="87" y="576"/>
                  </a:cubicBezTo>
                  <a:cubicBezTo>
                    <a:pt x="219" y="521"/>
                    <a:pt x="219" y="521"/>
                    <a:pt x="219" y="521"/>
                  </a:cubicBezTo>
                  <a:cubicBezTo>
                    <a:pt x="271" y="640"/>
                    <a:pt x="373" y="710"/>
                    <a:pt x="501" y="755"/>
                  </a:cubicBezTo>
                  <a:cubicBezTo>
                    <a:pt x="501" y="67"/>
                    <a:pt x="501" y="67"/>
                    <a:pt x="501" y="67"/>
                  </a:cubicBezTo>
                  <a:cubicBezTo>
                    <a:pt x="410" y="67"/>
                    <a:pt x="331" y="44"/>
                    <a:pt x="267" y="11"/>
                  </a:cubicBezTo>
                  <a:cubicBezTo>
                    <a:pt x="264" y="7"/>
                    <a:pt x="256" y="3"/>
                    <a:pt x="2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759D1969-07D2-4693-A69D-55B380356244}"/>
              </a:ext>
            </a:extLst>
          </p:cNvPr>
          <p:cNvGrpSpPr/>
          <p:nvPr/>
        </p:nvGrpSpPr>
        <p:grpSpPr>
          <a:xfrm>
            <a:off x="3049264" y="3901005"/>
            <a:ext cx="491421" cy="459063"/>
            <a:chOff x="3365970" y="1904711"/>
            <a:chExt cx="1028700" cy="960966"/>
          </a:xfrm>
        </p:grpSpPr>
        <p:sp>
          <p:nvSpPr>
            <p:cNvPr id="40" name="Google Shape;8971;p87">
              <a:extLst>
                <a:ext uri="{FF2B5EF4-FFF2-40B4-BE49-F238E27FC236}">
                  <a16:creationId xmlns:a16="http://schemas.microsoft.com/office/drawing/2014/main" id="{869389A9-F6F8-4F7A-80B0-3E0DE33CF4D1}"/>
                </a:ext>
              </a:extLst>
            </p:cNvPr>
            <p:cNvSpPr/>
            <p:nvPr/>
          </p:nvSpPr>
          <p:spPr>
            <a:xfrm>
              <a:off x="3368087" y="1904711"/>
              <a:ext cx="1016000" cy="93768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8972;p87">
              <a:extLst>
                <a:ext uri="{FF2B5EF4-FFF2-40B4-BE49-F238E27FC236}">
                  <a16:creationId xmlns:a16="http://schemas.microsoft.com/office/drawing/2014/main" id="{C7115225-484B-4A51-95AC-D9427A529FCB}"/>
                </a:ext>
              </a:extLst>
            </p:cNvPr>
            <p:cNvSpPr/>
            <p:nvPr/>
          </p:nvSpPr>
          <p:spPr>
            <a:xfrm>
              <a:off x="3365970" y="1904711"/>
              <a:ext cx="1028700" cy="960966"/>
            </a:xfrm>
            <a:custGeom>
              <a:avLst/>
              <a:gdLst/>
              <a:ahLst/>
              <a:cxnLst/>
              <a:rect l="l" t="t" r="r" b="b"/>
              <a:pathLst>
                <a:path w="2287" h="2139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1"/>
                    <a:pt x="1832" y="1321"/>
                  </a:cubicBezTo>
                  <a:cubicBezTo>
                    <a:pt x="1654" y="1388"/>
                    <a:pt x="1654" y="1388"/>
                    <a:pt x="1654" y="1388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3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8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5"/>
                    <a:pt x="368" y="1975"/>
                    <a:pt x="368" y="1975"/>
                  </a:cubicBezTo>
                  <a:cubicBezTo>
                    <a:pt x="379" y="2013"/>
                    <a:pt x="418" y="2108"/>
                    <a:pt x="508" y="2070"/>
                  </a:cubicBezTo>
                  <a:cubicBezTo>
                    <a:pt x="597" y="2031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1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4"/>
                    <a:pt x="1869" y="2032"/>
                  </a:cubicBezTo>
                  <a:cubicBezTo>
                    <a:pt x="1920" y="2139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8" y="2009"/>
                  </a:cubicBezTo>
                  <a:cubicBezTo>
                    <a:pt x="2097" y="1951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4"/>
                  </a:cubicBezTo>
                  <a:cubicBezTo>
                    <a:pt x="1709" y="1771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7"/>
                    <a:pt x="2234" y="1426"/>
                  </a:cubicBezTo>
                  <a:cubicBezTo>
                    <a:pt x="2249" y="1384"/>
                    <a:pt x="2200" y="1321"/>
                    <a:pt x="2200" y="1321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8973;p87">
              <a:extLst>
                <a:ext uri="{FF2B5EF4-FFF2-40B4-BE49-F238E27FC236}">
                  <a16:creationId xmlns:a16="http://schemas.microsoft.com/office/drawing/2014/main" id="{F1626858-C2BE-4D21-8142-BCBAF780E915}"/>
                </a:ext>
              </a:extLst>
            </p:cNvPr>
            <p:cNvSpPr/>
            <p:nvPr/>
          </p:nvSpPr>
          <p:spPr>
            <a:xfrm>
              <a:off x="3890903" y="2169294"/>
              <a:ext cx="224367" cy="340783"/>
            </a:xfrm>
            <a:custGeom>
              <a:avLst/>
              <a:gdLst/>
              <a:ahLst/>
              <a:cxnLst/>
              <a:rect l="l" t="t" r="r" b="b"/>
              <a:pathLst>
                <a:path w="496" h="755" extrusionOk="0">
                  <a:moveTo>
                    <a:pt x="455" y="338"/>
                  </a:moveTo>
                  <a:cubicBezTo>
                    <a:pt x="478" y="338"/>
                    <a:pt x="493" y="320"/>
                    <a:pt x="496" y="301"/>
                  </a:cubicBezTo>
                  <a:cubicBezTo>
                    <a:pt x="496" y="279"/>
                    <a:pt x="478" y="264"/>
                    <a:pt x="459" y="264"/>
                  </a:cubicBezTo>
                  <a:cubicBezTo>
                    <a:pt x="323" y="264"/>
                    <a:pt x="323" y="264"/>
                    <a:pt x="323" y="264"/>
                  </a:cubicBezTo>
                  <a:cubicBezTo>
                    <a:pt x="323" y="223"/>
                    <a:pt x="316" y="186"/>
                    <a:pt x="308" y="152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55" y="89"/>
                    <a:pt x="463" y="67"/>
                    <a:pt x="455" y="48"/>
                  </a:cubicBezTo>
                  <a:cubicBezTo>
                    <a:pt x="448" y="29"/>
                    <a:pt x="425" y="22"/>
                    <a:pt x="406" y="29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78" y="52"/>
                    <a:pt x="267" y="26"/>
                    <a:pt x="252" y="0"/>
                  </a:cubicBezTo>
                  <a:cubicBezTo>
                    <a:pt x="244" y="3"/>
                    <a:pt x="237" y="7"/>
                    <a:pt x="233" y="11"/>
                  </a:cubicBezTo>
                  <a:cubicBezTo>
                    <a:pt x="169" y="44"/>
                    <a:pt x="90" y="67"/>
                    <a:pt x="0" y="67"/>
                  </a:cubicBezTo>
                  <a:cubicBezTo>
                    <a:pt x="0" y="755"/>
                    <a:pt x="0" y="755"/>
                    <a:pt x="0" y="755"/>
                  </a:cubicBezTo>
                  <a:cubicBezTo>
                    <a:pt x="124" y="714"/>
                    <a:pt x="226" y="640"/>
                    <a:pt x="282" y="524"/>
                  </a:cubicBezTo>
                  <a:cubicBezTo>
                    <a:pt x="406" y="576"/>
                    <a:pt x="406" y="576"/>
                    <a:pt x="406" y="576"/>
                  </a:cubicBezTo>
                  <a:cubicBezTo>
                    <a:pt x="410" y="576"/>
                    <a:pt x="417" y="580"/>
                    <a:pt x="421" y="580"/>
                  </a:cubicBezTo>
                  <a:cubicBezTo>
                    <a:pt x="436" y="580"/>
                    <a:pt x="451" y="569"/>
                    <a:pt x="455" y="558"/>
                  </a:cubicBezTo>
                  <a:cubicBezTo>
                    <a:pt x="463" y="539"/>
                    <a:pt x="455" y="517"/>
                    <a:pt x="436" y="506"/>
                  </a:cubicBezTo>
                  <a:cubicBezTo>
                    <a:pt x="305" y="454"/>
                    <a:pt x="305" y="454"/>
                    <a:pt x="305" y="454"/>
                  </a:cubicBezTo>
                  <a:cubicBezTo>
                    <a:pt x="316" y="416"/>
                    <a:pt x="323" y="379"/>
                    <a:pt x="323" y="338"/>
                  </a:cubicBezTo>
                  <a:lnTo>
                    <a:pt x="455" y="3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8974;p87">
              <a:extLst>
                <a:ext uri="{FF2B5EF4-FFF2-40B4-BE49-F238E27FC236}">
                  <a16:creationId xmlns:a16="http://schemas.microsoft.com/office/drawing/2014/main" id="{2801AFE0-A8FC-470B-AB23-946DBF4BB5BB}"/>
                </a:ext>
              </a:extLst>
            </p:cNvPr>
            <p:cNvSpPr/>
            <p:nvPr/>
          </p:nvSpPr>
          <p:spPr>
            <a:xfrm>
              <a:off x="3719453" y="2008428"/>
              <a:ext cx="319617" cy="173567"/>
            </a:xfrm>
            <a:custGeom>
              <a:avLst/>
              <a:gdLst/>
              <a:ahLst/>
              <a:cxnLst/>
              <a:rect l="l" t="t" r="r" b="b"/>
              <a:pathLst>
                <a:path w="707" h="383" extrusionOk="0">
                  <a:moveTo>
                    <a:pt x="606" y="319"/>
                  </a:moveTo>
                  <a:cubicBezTo>
                    <a:pt x="587" y="286"/>
                    <a:pt x="560" y="260"/>
                    <a:pt x="530" y="238"/>
                  </a:cubicBezTo>
                  <a:cubicBezTo>
                    <a:pt x="632" y="122"/>
                    <a:pt x="632" y="122"/>
                    <a:pt x="632" y="122"/>
                  </a:cubicBezTo>
                  <a:cubicBezTo>
                    <a:pt x="636" y="126"/>
                    <a:pt x="639" y="126"/>
                    <a:pt x="643" y="126"/>
                  </a:cubicBezTo>
                  <a:cubicBezTo>
                    <a:pt x="677" y="126"/>
                    <a:pt x="707" y="96"/>
                    <a:pt x="707" y="63"/>
                  </a:cubicBezTo>
                  <a:cubicBezTo>
                    <a:pt x="707" y="26"/>
                    <a:pt x="677" y="0"/>
                    <a:pt x="643" y="0"/>
                  </a:cubicBezTo>
                  <a:cubicBezTo>
                    <a:pt x="606" y="0"/>
                    <a:pt x="579" y="26"/>
                    <a:pt x="579" y="63"/>
                  </a:cubicBezTo>
                  <a:cubicBezTo>
                    <a:pt x="579" y="70"/>
                    <a:pt x="579" y="81"/>
                    <a:pt x="583" y="89"/>
                  </a:cubicBezTo>
                  <a:cubicBezTo>
                    <a:pt x="481" y="204"/>
                    <a:pt x="481" y="204"/>
                    <a:pt x="481" y="204"/>
                  </a:cubicBezTo>
                  <a:cubicBezTo>
                    <a:pt x="444" y="186"/>
                    <a:pt x="402" y="174"/>
                    <a:pt x="357" y="174"/>
                  </a:cubicBezTo>
                  <a:cubicBezTo>
                    <a:pt x="312" y="174"/>
                    <a:pt x="267" y="186"/>
                    <a:pt x="226" y="208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4" y="81"/>
                    <a:pt x="128" y="70"/>
                    <a:pt x="128" y="63"/>
                  </a:cubicBezTo>
                  <a:cubicBezTo>
                    <a:pt x="128" y="26"/>
                    <a:pt x="98" y="0"/>
                    <a:pt x="64" y="0"/>
                  </a:cubicBezTo>
                  <a:cubicBezTo>
                    <a:pt x="26" y="0"/>
                    <a:pt x="0" y="26"/>
                    <a:pt x="0" y="63"/>
                  </a:cubicBezTo>
                  <a:cubicBezTo>
                    <a:pt x="0" y="96"/>
                    <a:pt x="26" y="126"/>
                    <a:pt x="64" y="126"/>
                  </a:cubicBezTo>
                  <a:cubicBezTo>
                    <a:pt x="68" y="126"/>
                    <a:pt x="71" y="126"/>
                    <a:pt x="75" y="122"/>
                  </a:cubicBezTo>
                  <a:cubicBezTo>
                    <a:pt x="177" y="241"/>
                    <a:pt x="177" y="241"/>
                    <a:pt x="177" y="241"/>
                  </a:cubicBezTo>
                  <a:cubicBezTo>
                    <a:pt x="150" y="264"/>
                    <a:pt x="128" y="290"/>
                    <a:pt x="109" y="319"/>
                  </a:cubicBezTo>
                  <a:cubicBezTo>
                    <a:pt x="113" y="323"/>
                    <a:pt x="116" y="327"/>
                    <a:pt x="124" y="331"/>
                  </a:cubicBezTo>
                  <a:cubicBezTo>
                    <a:pt x="184" y="360"/>
                    <a:pt x="267" y="383"/>
                    <a:pt x="357" y="383"/>
                  </a:cubicBezTo>
                  <a:cubicBezTo>
                    <a:pt x="448" y="383"/>
                    <a:pt x="530" y="360"/>
                    <a:pt x="591" y="331"/>
                  </a:cubicBezTo>
                  <a:cubicBezTo>
                    <a:pt x="598" y="327"/>
                    <a:pt x="602" y="323"/>
                    <a:pt x="606" y="3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4" name="Google Shape;8975;p87">
              <a:extLst>
                <a:ext uri="{FF2B5EF4-FFF2-40B4-BE49-F238E27FC236}">
                  <a16:creationId xmlns:a16="http://schemas.microsoft.com/office/drawing/2014/main" id="{885F537D-2F17-4A6A-A9B4-E7939ECFFC5B}"/>
                </a:ext>
              </a:extLst>
            </p:cNvPr>
            <p:cNvSpPr/>
            <p:nvPr/>
          </p:nvSpPr>
          <p:spPr>
            <a:xfrm>
              <a:off x="3645370" y="2169294"/>
              <a:ext cx="226483" cy="340783"/>
            </a:xfrm>
            <a:custGeom>
              <a:avLst/>
              <a:gdLst/>
              <a:ahLst/>
              <a:cxnLst/>
              <a:rect l="l" t="t" r="r" b="b"/>
              <a:pathLst>
                <a:path w="501" h="755" extrusionOk="0">
                  <a:moveTo>
                    <a:pt x="249" y="0"/>
                  </a:moveTo>
                  <a:cubicBezTo>
                    <a:pt x="234" y="26"/>
                    <a:pt x="222" y="52"/>
                    <a:pt x="211" y="82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68" y="22"/>
                    <a:pt x="45" y="29"/>
                    <a:pt x="38" y="48"/>
                  </a:cubicBezTo>
                  <a:cubicBezTo>
                    <a:pt x="30" y="67"/>
                    <a:pt x="42" y="89"/>
                    <a:pt x="60" y="96"/>
                  </a:cubicBezTo>
                  <a:cubicBezTo>
                    <a:pt x="192" y="152"/>
                    <a:pt x="192" y="152"/>
                    <a:pt x="192" y="152"/>
                  </a:cubicBezTo>
                  <a:cubicBezTo>
                    <a:pt x="185" y="189"/>
                    <a:pt x="177" y="227"/>
                    <a:pt x="177" y="264"/>
                  </a:cubicBezTo>
                  <a:cubicBezTo>
                    <a:pt x="38" y="264"/>
                    <a:pt x="38" y="264"/>
                    <a:pt x="38" y="264"/>
                  </a:cubicBezTo>
                  <a:cubicBezTo>
                    <a:pt x="15" y="264"/>
                    <a:pt x="0" y="279"/>
                    <a:pt x="0" y="301"/>
                  </a:cubicBezTo>
                  <a:cubicBezTo>
                    <a:pt x="0" y="320"/>
                    <a:pt x="15" y="338"/>
                    <a:pt x="38" y="338"/>
                  </a:cubicBezTo>
                  <a:cubicBezTo>
                    <a:pt x="177" y="338"/>
                    <a:pt x="177" y="338"/>
                    <a:pt x="177" y="338"/>
                  </a:cubicBezTo>
                  <a:cubicBezTo>
                    <a:pt x="177" y="379"/>
                    <a:pt x="185" y="416"/>
                    <a:pt x="192" y="450"/>
                  </a:cubicBezTo>
                  <a:cubicBezTo>
                    <a:pt x="60" y="506"/>
                    <a:pt x="60" y="506"/>
                    <a:pt x="60" y="506"/>
                  </a:cubicBezTo>
                  <a:cubicBezTo>
                    <a:pt x="38" y="517"/>
                    <a:pt x="30" y="539"/>
                    <a:pt x="38" y="558"/>
                  </a:cubicBezTo>
                  <a:cubicBezTo>
                    <a:pt x="45" y="569"/>
                    <a:pt x="60" y="580"/>
                    <a:pt x="76" y="580"/>
                  </a:cubicBezTo>
                  <a:cubicBezTo>
                    <a:pt x="79" y="580"/>
                    <a:pt x="83" y="576"/>
                    <a:pt x="87" y="576"/>
                  </a:cubicBezTo>
                  <a:cubicBezTo>
                    <a:pt x="219" y="521"/>
                    <a:pt x="219" y="521"/>
                    <a:pt x="219" y="521"/>
                  </a:cubicBezTo>
                  <a:cubicBezTo>
                    <a:pt x="271" y="640"/>
                    <a:pt x="373" y="710"/>
                    <a:pt x="501" y="755"/>
                  </a:cubicBezTo>
                  <a:cubicBezTo>
                    <a:pt x="501" y="67"/>
                    <a:pt x="501" y="67"/>
                    <a:pt x="501" y="67"/>
                  </a:cubicBezTo>
                  <a:cubicBezTo>
                    <a:pt x="410" y="67"/>
                    <a:pt x="331" y="44"/>
                    <a:pt x="267" y="11"/>
                  </a:cubicBezTo>
                  <a:cubicBezTo>
                    <a:pt x="264" y="7"/>
                    <a:pt x="256" y="3"/>
                    <a:pt x="2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0" name="Google Shape;8950;p87">
            <a:extLst>
              <a:ext uri="{FF2B5EF4-FFF2-40B4-BE49-F238E27FC236}">
                <a16:creationId xmlns:a16="http://schemas.microsoft.com/office/drawing/2014/main" id="{23ACA1D3-A69A-4348-A541-914A3CFE11EE}"/>
              </a:ext>
            </a:extLst>
          </p:cNvPr>
          <p:cNvGrpSpPr/>
          <p:nvPr/>
        </p:nvGrpSpPr>
        <p:grpSpPr>
          <a:xfrm>
            <a:off x="3049264" y="5514809"/>
            <a:ext cx="490340" cy="459063"/>
            <a:chOff x="1174" y="1321"/>
            <a:chExt cx="486" cy="455"/>
          </a:xfrm>
        </p:grpSpPr>
        <p:sp>
          <p:nvSpPr>
            <p:cNvPr id="62" name="Google Shape;8951;p87">
              <a:extLst>
                <a:ext uri="{FF2B5EF4-FFF2-40B4-BE49-F238E27FC236}">
                  <a16:creationId xmlns:a16="http://schemas.microsoft.com/office/drawing/2014/main" id="{BFE57AB4-5769-45DD-A96B-FF990EAA7CCD}"/>
                </a:ext>
              </a:extLst>
            </p:cNvPr>
            <p:cNvSpPr/>
            <p:nvPr/>
          </p:nvSpPr>
          <p:spPr>
            <a:xfrm>
              <a:off x="1176" y="132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3" name="Google Shape;8952;p87">
              <a:extLst>
                <a:ext uri="{FF2B5EF4-FFF2-40B4-BE49-F238E27FC236}">
                  <a16:creationId xmlns:a16="http://schemas.microsoft.com/office/drawing/2014/main" id="{3A08F19F-8657-45DE-B1F9-D4477E5B4B03}"/>
                </a:ext>
              </a:extLst>
            </p:cNvPr>
            <p:cNvSpPr/>
            <p:nvPr/>
          </p:nvSpPr>
          <p:spPr>
            <a:xfrm>
              <a:off x="1174" y="132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8" h="2140" extrusionOk="0">
                  <a:moveTo>
                    <a:pt x="2236" y="1184"/>
                  </a:moveTo>
                  <a:cubicBezTo>
                    <a:pt x="2223" y="1157"/>
                    <a:pt x="2201" y="1142"/>
                    <a:pt x="2201" y="1142"/>
                  </a:cubicBezTo>
                  <a:cubicBezTo>
                    <a:pt x="2201" y="1142"/>
                    <a:pt x="2088" y="1053"/>
                    <a:pt x="2038" y="1161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20" y="1242"/>
                    <a:pt x="1925" y="1029"/>
                    <a:pt x="1925" y="791"/>
                  </a:cubicBezTo>
                  <a:cubicBezTo>
                    <a:pt x="1925" y="355"/>
                    <a:pt x="1570" y="0"/>
                    <a:pt x="1134" y="0"/>
                  </a:cubicBezTo>
                  <a:cubicBezTo>
                    <a:pt x="697" y="0"/>
                    <a:pt x="343" y="355"/>
                    <a:pt x="343" y="791"/>
                  </a:cubicBezTo>
                  <a:cubicBezTo>
                    <a:pt x="343" y="1028"/>
                    <a:pt x="447" y="1240"/>
                    <a:pt x="612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8" y="1237"/>
                  </a:cubicBezTo>
                  <a:cubicBezTo>
                    <a:pt x="168" y="1237"/>
                    <a:pt x="0" y="1247"/>
                    <a:pt x="8" y="1343"/>
                  </a:cubicBezTo>
                  <a:cubicBezTo>
                    <a:pt x="16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3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6" y="1757"/>
                    <a:pt x="216" y="1772"/>
                    <a:pt x="208" y="1869"/>
                  </a:cubicBezTo>
                  <a:cubicBezTo>
                    <a:pt x="201" y="1966"/>
                    <a:pt x="368" y="1975"/>
                    <a:pt x="368" y="1975"/>
                  </a:cubicBezTo>
                  <a:cubicBezTo>
                    <a:pt x="379" y="2013"/>
                    <a:pt x="419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20" y="1900"/>
                    <a:pt x="855" y="1814"/>
                  </a:cubicBezTo>
                  <a:cubicBezTo>
                    <a:pt x="934" y="1871"/>
                    <a:pt x="1031" y="1905"/>
                    <a:pt x="1136" y="1905"/>
                  </a:cubicBezTo>
                  <a:cubicBezTo>
                    <a:pt x="1242" y="1905"/>
                    <a:pt x="1340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70" y="2032"/>
                  </a:cubicBezTo>
                  <a:cubicBezTo>
                    <a:pt x="1920" y="2140"/>
                    <a:pt x="2033" y="2051"/>
                    <a:pt x="2033" y="2051"/>
                  </a:cubicBezTo>
                  <a:cubicBezTo>
                    <a:pt x="2033" y="2051"/>
                    <a:pt x="2054" y="2036"/>
                    <a:pt x="2068" y="2009"/>
                  </a:cubicBezTo>
                  <a:cubicBezTo>
                    <a:pt x="2097" y="1952"/>
                    <a:pt x="2120" y="1858"/>
                    <a:pt x="2033" y="1871"/>
                  </a:cubicBezTo>
                  <a:cubicBezTo>
                    <a:pt x="2033" y="1871"/>
                    <a:pt x="2082" y="1808"/>
                    <a:pt x="2066" y="1767"/>
                  </a:cubicBezTo>
                  <a:cubicBezTo>
                    <a:pt x="2051" y="1725"/>
                    <a:pt x="1971" y="1700"/>
                    <a:pt x="1916" y="1724"/>
                  </a:cubicBezTo>
                  <a:cubicBezTo>
                    <a:pt x="1861" y="1747"/>
                    <a:pt x="1795" y="1786"/>
                    <a:pt x="1728" y="1775"/>
                  </a:cubicBezTo>
                  <a:cubicBezTo>
                    <a:pt x="1710" y="1772"/>
                    <a:pt x="1681" y="1776"/>
                    <a:pt x="1515" y="1716"/>
                  </a:cubicBezTo>
                  <a:cubicBezTo>
                    <a:pt x="1554" y="1665"/>
                    <a:pt x="1582" y="1607"/>
                    <a:pt x="1598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9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50" y="1385"/>
                    <a:pt x="2201" y="1322"/>
                    <a:pt x="2201" y="1322"/>
                  </a:cubicBezTo>
                  <a:cubicBezTo>
                    <a:pt x="2288" y="1334"/>
                    <a:pt x="2265" y="1241"/>
                    <a:pt x="2236" y="1184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8953;p87">
              <a:extLst>
                <a:ext uri="{FF2B5EF4-FFF2-40B4-BE49-F238E27FC236}">
                  <a16:creationId xmlns:a16="http://schemas.microsoft.com/office/drawing/2014/main" id="{BDA66BDE-D3E9-4967-8C12-2D5300852A6D}"/>
                </a:ext>
              </a:extLst>
            </p:cNvPr>
            <p:cNvSpPr/>
            <p:nvPr/>
          </p:nvSpPr>
          <p:spPr>
            <a:xfrm>
              <a:off x="1308" y="1450"/>
              <a:ext cx="107" cy="147"/>
            </a:xfrm>
            <a:custGeom>
              <a:avLst/>
              <a:gdLst/>
              <a:ahLst/>
              <a:cxnLst/>
              <a:rect l="l" t="t" r="r" b="b"/>
              <a:pathLst>
                <a:path w="503" h="690" extrusionOk="0">
                  <a:moveTo>
                    <a:pt x="503" y="131"/>
                  </a:moveTo>
                  <a:cubicBezTo>
                    <a:pt x="380" y="139"/>
                    <a:pt x="281" y="234"/>
                    <a:pt x="281" y="350"/>
                  </a:cubicBezTo>
                  <a:cubicBezTo>
                    <a:pt x="281" y="466"/>
                    <a:pt x="380" y="558"/>
                    <a:pt x="503" y="569"/>
                  </a:cubicBezTo>
                  <a:cubicBezTo>
                    <a:pt x="503" y="690"/>
                    <a:pt x="503" y="690"/>
                    <a:pt x="503" y="690"/>
                  </a:cubicBezTo>
                  <a:cubicBezTo>
                    <a:pt x="374" y="651"/>
                    <a:pt x="272" y="585"/>
                    <a:pt x="219" y="477"/>
                  </a:cubicBezTo>
                  <a:cubicBezTo>
                    <a:pt x="87" y="527"/>
                    <a:pt x="87" y="527"/>
                    <a:pt x="87" y="527"/>
                  </a:cubicBezTo>
                  <a:cubicBezTo>
                    <a:pt x="84" y="527"/>
                    <a:pt x="79" y="532"/>
                    <a:pt x="76" y="532"/>
                  </a:cubicBezTo>
                  <a:cubicBezTo>
                    <a:pt x="61" y="532"/>
                    <a:pt x="46" y="522"/>
                    <a:pt x="38" y="511"/>
                  </a:cubicBezTo>
                  <a:cubicBezTo>
                    <a:pt x="29" y="493"/>
                    <a:pt x="38" y="474"/>
                    <a:pt x="61" y="464"/>
                  </a:cubicBezTo>
                  <a:cubicBezTo>
                    <a:pt x="193" y="411"/>
                    <a:pt x="193" y="411"/>
                    <a:pt x="193" y="411"/>
                  </a:cubicBezTo>
                  <a:cubicBezTo>
                    <a:pt x="187" y="382"/>
                    <a:pt x="178" y="348"/>
                    <a:pt x="178" y="311"/>
                  </a:cubicBezTo>
                  <a:cubicBezTo>
                    <a:pt x="38" y="311"/>
                    <a:pt x="38" y="311"/>
                    <a:pt x="38" y="311"/>
                  </a:cubicBezTo>
                  <a:cubicBezTo>
                    <a:pt x="14" y="311"/>
                    <a:pt x="0" y="292"/>
                    <a:pt x="0" y="276"/>
                  </a:cubicBezTo>
                  <a:cubicBezTo>
                    <a:pt x="0" y="255"/>
                    <a:pt x="14" y="242"/>
                    <a:pt x="38" y="242"/>
                  </a:cubicBezTo>
                  <a:cubicBezTo>
                    <a:pt x="178" y="242"/>
                    <a:pt x="178" y="242"/>
                    <a:pt x="178" y="242"/>
                  </a:cubicBezTo>
                  <a:cubicBezTo>
                    <a:pt x="178" y="208"/>
                    <a:pt x="187" y="174"/>
                    <a:pt x="193" y="139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41" y="81"/>
                    <a:pt x="29" y="60"/>
                    <a:pt x="38" y="44"/>
                  </a:cubicBezTo>
                  <a:cubicBezTo>
                    <a:pt x="46" y="26"/>
                    <a:pt x="67" y="21"/>
                    <a:pt x="87" y="26"/>
                  </a:cubicBezTo>
                  <a:cubicBezTo>
                    <a:pt x="213" y="73"/>
                    <a:pt x="213" y="73"/>
                    <a:pt x="213" y="73"/>
                  </a:cubicBezTo>
                  <a:cubicBezTo>
                    <a:pt x="222" y="47"/>
                    <a:pt x="234" y="23"/>
                    <a:pt x="251" y="0"/>
                  </a:cubicBezTo>
                  <a:cubicBezTo>
                    <a:pt x="257" y="2"/>
                    <a:pt x="266" y="7"/>
                    <a:pt x="269" y="10"/>
                  </a:cubicBezTo>
                  <a:cubicBezTo>
                    <a:pt x="333" y="42"/>
                    <a:pt x="412" y="60"/>
                    <a:pt x="503" y="60"/>
                  </a:cubicBezTo>
                  <a:lnTo>
                    <a:pt x="503" y="1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8954;p87">
              <a:extLst>
                <a:ext uri="{FF2B5EF4-FFF2-40B4-BE49-F238E27FC236}">
                  <a16:creationId xmlns:a16="http://schemas.microsoft.com/office/drawing/2014/main" id="{39FD3D8A-5AF6-40C3-930E-511B984E38AA}"/>
                </a:ext>
              </a:extLst>
            </p:cNvPr>
            <p:cNvSpPr/>
            <p:nvPr/>
          </p:nvSpPr>
          <p:spPr>
            <a:xfrm>
              <a:off x="1343" y="1381"/>
              <a:ext cx="149" cy="74"/>
            </a:xfrm>
            <a:custGeom>
              <a:avLst/>
              <a:gdLst/>
              <a:ahLst/>
              <a:cxnLst/>
              <a:rect l="l" t="t" r="r" b="b"/>
              <a:pathLst>
                <a:path w="702" h="351" extrusionOk="0">
                  <a:moveTo>
                    <a:pt x="124" y="303"/>
                  </a:moveTo>
                  <a:cubicBezTo>
                    <a:pt x="115" y="301"/>
                    <a:pt x="112" y="295"/>
                    <a:pt x="109" y="293"/>
                  </a:cubicBezTo>
                  <a:cubicBezTo>
                    <a:pt x="127" y="266"/>
                    <a:pt x="150" y="243"/>
                    <a:pt x="176" y="221"/>
                  </a:cubicBezTo>
                  <a:cubicBezTo>
                    <a:pt x="75" y="113"/>
                    <a:pt x="75" y="113"/>
                    <a:pt x="75" y="113"/>
                  </a:cubicBezTo>
                  <a:cubicBezTo>
                    <a:pt x="72" y="116"/>
                    <a:pt x="66" y="116"/>
                    <a:pt x="63" y="116"/>
                  </a:cubicBezTo>
                  <a:cubicBezTo>
                    <a:pt x="26" y="116"/>
                    <a:pt x="0" y="89"/>
                    <a:pt x="0" y="58"/>
                  </a:cubicBezTo>
                  <a:cubicBezTo>
                    <a:pt x="0" y="23"/>
                    <a:pt x="26" y="0"/>
                    <a:pt x="63" y="0"/>
                  </a:cubicBezTo>
                  <a:cubicBezTo>
                    <a:pt x="98" y="0"/>
                    <a:pt x="127" y="23"/>
                    <a:pt x="127" y="58"/>
                  </a:cubicBezTo>
                  <a:cubicBezTo>
                    <a:pt x="127" y="66"/>
                    <a:pt x="124" y="74"/>
                    <a:pt x="118" y="82"/>
                  </a:cubicBezTo>
                  <a:cubicBezTo>
                    <a:pt x="225" y="190"/>
                    <a:pt x="225" y="190"/>
                    <a:pt x="225" y="190"/>
                  </a:cubicBezTo>
                  <a:cubicBezTo>
                    <a:pt x="266" y="171"/>
                    <a:pt x="312" y="161"/>
                    <a:pt x="355" y="161"/>
                  </a:cubicBezTo>
                  <a:cubicBezTo>
                    <a:pt x="401" y="161"/>
                    <a:pt x="442" y="171"/>
                    <a:pt x="479" y="187"/>
                  </a:cubicBezTo>
                  <a:cubicBezTo>
                    <a:pt x="581" y="82"/>
                    <a:pt x="581" y="82"/>
                    <a:pt x="581" y="82"/>
                  </a:cubicBezTo>
                  <a:cubicBezTo>
                    <a:pt x="575" y="74"/>
                    <a:pt x="575" y="66"/>
                    <a:pt x="575" y="58"/>
                  </a:cubicBezTo>
                  <a:cubicBezTo>
                    <a:pt x="575" y="23"/>
                    <a:pt x="604" y="0"/>
                    <a:pt x="638" y="0"/>
                  </a:cubicBezTo>
                  <a:cubicBezTo>
                    <a:pt x="673" y="0"/>
                    <a:pt x="702" y="23"/>
                    <a:pt x="702" y="58"/>
                  </a:cubicBezTo>
                  <a:cubicBezTo>
                    <a:pt x="702" y="89"/>
                    <a:pt x="673" y="116"/>
                    <a:pt x="638" y="116"/>
                  </a:cubicBezTo>
                  <a:cubicBezTo>
                    <a:pt x="636" y="116"/>
                    <a:pt x="633" y="116"/>
                    <a:pt x="630" y="113"/>
                  </a:cubicBezTo>
                  <a:cubicBezTo>
                    <a:pt x="529" y="219"/>
                    <a:pt x="529" y="219"/>
                    <a:pt x="529" y="219"/>
                  </a:cubicBezTo>
                  <a:cubicBezTo>
                    <a:pt x="558" y="237"/>
                    <a:pt x="584" y="261"/>
                    <a:pt x="604" y="293"/>
                  </a:cubicBezTo>
                  <a:cubicBezTo>
                    <a:pt x="598" y="295"/>
                    <a:pt x="595" y="301"/>
                    <a:pt x="586" y="303"/>
                  </a:cubicBezTo>
                  <a:cubicBezTo>
                    <a:pt x="529" y="330"/>
                    <a:pt x="445" y="351"/>
                    <a:pt x="355" y="351"/>
                  </a:cubicBezTo>
                  <a:cubicBezTo>
                    <a:pt x="266" y="351"/>
                    <a:pt x="185" y="330"/>
                    <a:pt x="124" y="3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8955;p87">
              <a:extLst>
                <a:ext uri="{FF2B5EF4-FFF2-40B4-BE49-F238E27FC236}">
                  <a16:creationId xmlns:a16="http://schemas.microsoft.com/office/drawing/2014/main" id="{5426B002-71D2-4F77-8FC7-3261D84B5027}"/>
                </a:ext>
              </a:extLst>
            </p:cNvPr>
            <p:cNvSpPr/>
            <p:nvPr/>
          </p:nvSpPr>
          <p:spPr>
            <a:xfrm>
              <a:off x="1425" y="1450"/>
              <a:ext cx="105" cy="147"/>
            </a:xfrm>
            <a:custGeom>
              <a:avLst/>
              <a:gdLst/>
              <a:ahLst/>
              <a:cxnLst/>
              <a:rect l="l" t="t" r="r" b="b"/>
              <a:pathLst>
                <a:path w="492" h="690" extrusionOk="0">
                  <a:moveTo>
                    <a:pt x="449" y="311"/>
                  </a:moveTo>
                  <a:cubicBezTo>
                    <a:pt x="319" y="311"/>
                    <a:pt x="319" y="311"/>
                    <a:pt x="319" y="311"/>
                  </a:cubicBezTo>
                  <a:cubicBezTo>
                    <a:pt x="319" y="348"/>
                    <a:pt x="313" y="382"/>
                    <a:pt x="302" y="416"/>
                  </a:cubicBezTo>
                  <a:cubicBezTo>
                    <a:pt x="431" y="464"/>
                    <a:pt x="431" y="464"/>
                    <a:pt x="431" y="464"/>
                  </a:cubicBezTo>
                  <a:cubicBezTo>
                    <a:pt x="449" y="474"/>
                    <a:pt x="457" y="493"/>
                    <a:pt x="449" y="511"/>
                  </a:cubicBezTo>
                  <a:cubicBezTo>
                    <a:pt x="446" y="522"/>
                    <a:pt x="431" y="532"/>
                    <a:pt x="417" y="532"/>
                  </a:cubicBezTo>
                  <a:cubicBezTo>
                    <a:pt x="414" y="532"/>
                    <a:pt x="405" y="527"/>
                    <a:pt x="403" y="527"/>
                  </a:cubicBezTo>
                  <a:cubicBezTo>
                    <a:pt x="279" y="479"/>
                    <a:pt x="279" y="479"/>
                    <a:pt x="279" y="479"/>
                  </a:cubicBezTo>
                  <a:cubicBezTo>
                    <a:pt x="224" y="585"/>
                    <a:pt x="124" y="653"/>
                    <a:pt x="0" y="690"/>
                  </a:cubicBezTo>
                  <a:cubicBezTo>
                    <a:pt x="0" y="569"/>
                    <a:pt x="0" y="569"/>
                    <a:pt x="0" y="569"/>
                  </a:cubicBezTo>
                  <a:cubicBezTo>
                    <a:pt x="121" y="558"/>
                    <a:pt x="216" y="464"/>
                    <a:pt x="216" y="350"/>
                  </a:cubicBezTo>
                  <a:cubicBezTo>
                    <a:pt x="216" y="237"/>
                    <a:pt x="121" y="142"/>
                    <a:pt x="0" y="13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89" y="60"/>
                    <a:pt x="167" y="42"/>
                    <a:pt x="230" y="10"/>
                  </a:cubicBezTo>
                  <a:cubicBezTo>
                    <a:pt x="233" y="7"/>
                    <a:pt x="242" y="2"/>
                    <a:pt x="250" y="0"/>
                  </a:cubicBezTo>
                  <a:cubicBezTo>
                    <a:pt x="265" y="23"/>
                    <a:pt x="276" y="47"/>
                    <a:pt x="282" y="71"/>
                  </a:cubicBezTo>
                  <a:cubicBezTo>
                    <a:pt x="403" y="26"/>
                    <a:pt x="403" y="26"/>
                    <a:pt x="403" y="26"/>
                  </a:cubicBezTo>
                  <a:cubicBezTo>
                    <a:pt x="420" y="21"/>
                    <a:pt x="443" y="26"/>
                    <a:pt x="449" y="44"/>
                  </a:cubicBezTo>
                  <a:cubicBezTo>
                    <a:pt x="457" y="60"/>
                    <a:pt x="449" y="81"/>
                    <a:pt x="431" y="89"/>
                  </a:cubicBezTo>
                  <a:cubicBezTo>
                    <a:pt x="305" y="139"/>
                    <a:pt x="305" y="139"/>
                    <a:pt x="305" y="139"/>
                  </a:cubicBezTo>
                  <a:cubicBezTo>
                    <a:pt x="313" y="171"/>
                    <a:pt x="319" y="205"/>
                    <a:pt x="319" y="242"/>
                  </a:cubicBezTo>
                  <a:cubicBezTo>
                    <a:pt x="454" y="242"/>
                    <a:pt x="454" y="242"/>
                    <a:pt x="454" y="242"/>
                  </a:cubicBezTo>
                  <a:cubicBezTo>
                    <a:pt x="472" y="242"/>
                    <a:pt x="492" y="255"/>
                    <a:pt x="492" y="276"/>
                  </a:cubicBezTo>
                  <a:cubicBezTo>
                    <a:pt x="486" y="292"/>
                    <a:pt x="472" y="311"/>
                    <a:pt x="449" y="3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8956;p87">
              <a:extLst>
                <a:ext uri="{FF2B5EF4-FFF2-40B4-BE49-F238E27FC236}">
                  <a16:creationId xmlns:a16="http://schemas.microsoft.com/office/drawing/2014/main" id="{9A5AFAE3-DA00-48C9-97E9-5EA57E3C6C10}"/>
                </a:ext>
              </a:extLst>
            </p:cNvPr>
            <p:cNvSpPr/>
            <p:nvPr/>
          </p:nvSpPr>
          <p:spPr>
            <a:xfrm>
              <a:off x="1426" y="1526"/>
              <a:ext cx="15" cy="19"/>
            </a:xfrm>
            <a:custGeom>
              <a:avLst/>
              <a:gdLst/>
              <a:ahLst/>
              <a:cxnLst/>
              <a:rect l="l" t="t" r="r" b="b"/>
              <a:pathLst>
                <a:path w="71" h="89" extrusionOk="0">
                  <a:moveTo>
                    <a:pt x="0" y="75"/>
                  </a:moveTo>
                  <a:cubicBezTo>
                    <a:pt x="3" y="81"/>
                    <a:pt x="4" y="85"/>
                    <a:pt x="7" y="89"/>
                  </a:cubicBezTo>
                  <a:cubicBezTo>
                    <a:pt x="46" y="74"/>
                    <a:pt x="71" y="39"/>
                    <a:pt x="69" y="1"/>
                  </a:cubicBezTo>
                  <a:cubicBezTo>
                    <a:pt x="65" y="0"/>
                    <a:pt x="58" y="0"/>
                    <a:pt x="52" y="0"/>
                  </a:cubicBezTo>
                  <a:cubicBezTo>
                    <a:pt x="55" y="33"/>
                    <a:pt x="33" y="64"/>
                    <a:pt x="0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8" name="Google Shape;8957;p87">
              <a:extLst>
                <a:ext uri="{FF2B5EF4-FFF2-40B4-BE49-F238E27FC236}">
                  <a16:creationId xmlns:a16="http://schemas.microsoft.com/office/drawing/2014/main" id="{B46C7838-5350-44D6-9621-2C830EB9AE77}"/>
                </a:ext>
              </a:extLst>
            </p:cNvPr>
            <p:cNvSpPr/>
            <p:nvPr/>
          </p:nvSpPr>
          <p:spPr>
            <a:xfrm>
              <a:off x="1420" y="1492"/>
              <a:ext cx="40" cy="52"/>
            </a:xfrm>
            <a:custGeom>
              <a:avLst/>
              <a:gdLst/>
              <a:ahLst/>
              <a:cxnLst/>
              <a:rect l="l" t="t" r="r" b="b"/>
              <a:pathLst>
                <a:path w="188" h="243" extrusionOk="0">
                  <a:moveTo>
                    <a:pt x="83" y="118"/>
                  </a:moveTo>
                  <a:cubicBezTo>
                    <a:pt x="108" y="66"/>
                    <a:pt x="69" y="5"/>
                    <a:pt x="4" y="0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88" y="17"/>
                    <a:pt x="83" y="130"/>
                    <a:pt x="0" y="136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11" y="144"/>
                    <a:pt x="20" y="153"/>
                    <a:pt x="20" y="164"/>
                  </a:cubicBezTo>
                  <a:cubicBezTo>
                    <a:pt x="20" y="167"/>
                    <a:pt x="19" y="170"/>
                    <a:pt x="19" y="172"/>
                  </a:cubicBezTo>
                  <a:cubicBezTo>
                    <a:pt x="24" y="175"/>
                    <a:pt x="24" y="175"/>
                    <a:pt x="24" y="175"/>
                  </a:cubicBezTo>
                  <a:cubicBezTo>
                    <a:pt x="37" y="160"/>
                    <a:pt x="58" y="149"/>
                    <a:pt x="83" y="148"/>
                  </a:cubicBezTo>
                  <a:cubicBezTo>
                    <a:pt x="134" y="148"/>
                    <a:pt x="167" y="197"/>
                    <a:pt x="148" y="237"/>
                  </a:cubicBezTo>
                  <a:cubicBezTo>
                    <a:pt x="159" y="243"/>
                    <a:pt x="159" y="243"/>
                    <a:pt x="159" y="243"/>
                  </a:cubicBezTo>
                  <a:cubicBezTo>
                    <a:pt x="188" y="190"/>
                    <a:pt x="151" y="124"/>
                    <a:pt x="83" y="1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9" name="Google Shape;8958;p87">
              <a:extLst>
                <a:ext uri="{FF2B5EF4-FFF2-40B4-BE49-F238E27FC236}">
                  <a16:creationId xmlns:a16="http://schemas.microsoft.com/office/drawing/2014/main" id="{636B2832-E8C0-447A-9A70-B10322D29C2E}"/>
                </a:ext>
              </a:extLst>
            </p:cNvPr>
            <p:cNvSpPr/>
            <p:nvPr/>
          </p:nvSpPr>
          <p:spPr>
            <a:xfrm>
              <a:off x="1386" y="1531"/>
              <a:ext cx="65" cy="26"/>
            </a:xfrm>
            <a:custGeom>
              <a:avLst/>
              <a:gdLst/>
              <a:ahLst/>
              <a:cxnLst/>
              <a:rect l="l" t="t" r="r" b="b"/>
              <a:pathLst>
                <a:path w="308" h="125" extrusionOk="0">
                  <a:moveTo>
                    <a:pt x="170" y="39"/>
                  </a:moveTo>
                  <a:cubicBezTo>
                    <a:pt x="169" y="24"/>
                    <a:pt x="170" y="18"/>
                    <a:pt x="179" y="4"/>
                  </a:cubicBezTo>
                  <a:cubicBezTo>
                    <a:pt x="173" y="1"/>
                    <a:pt x="173" y="1"/>
                    <a:pt x="173" y="1"/>
                  </a:cubicBezTo>
                  <a:cubicBezTo>
                    <a:pt x="168" y="5"/>
                    <a:pt x="162" y="7"/>
                    <a:pt x="155" y="7"/>
                  </a:cubicBezTo>
                  <a:cubicBezTo>
                    <a:pt x="147" y="7"/>
                    <a:pt x="141" y="4"/>
                    <a:pt x="136" y="0"/>
                  </a:cubicBezTo>
                  <a:cubicBezTo>
                    <a:pt x="131" y="3"/>
                    <a:pt x="131" y="3"/>
                    <a:pt x="131" y="3"/>
                  </a:cubicBezTo>
                  <a:cubicBezTo>
                    <a:pt x="137" y="14"/>
                    <a:pt x="138" y="26"/>
                    <a:pt x="138" y="39"/>
                  </a:cubicBezTo>
                  <a:cubicBezTo>
                    <a:pt x="137" y="72"/>
                    <a:pt x="104" y="99"/>
                    <a:pt x="67" y="99"/>
                  </a:cubicBezTo>
                  <a:cubicBezTo>
                    <a:pt x="43" y="99"/>
                    <a:pt x="23" y="89"/>
                    <a:pt x="9" y="72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7" y="98"/>
                    <a:pt x="46" y="113"/>
                    <a:pt x="77" y="113"/>
                  </a:cubicBezTo>
                  <a:cubicBezTo>
                    <a:pt x="109" y="113"/>
                    <a:pt x="137" y="98"/>
                    <a:pt x="155" y="75"/>
                  </a:cubicBezTo>
                  <a:cubicBezTo>
                    <a:pt x="192" y="123"/>
                    <a:pt x="270" y="125"/>
                    <a:pt x="308" y="78"/>
                  </a:cubicBezTo>
                  <a:cubicBezTo>
                    <a:pt x="299" y="74"/>
                    <a:pt x="299" y="74"/>
                    <a:pt x="299" y="74"/>
                  </a:cubicBezTo>
                  <a:cubicBezTo>
                    <a:pt x="262" y="120"/>
                    <a:pt x="176" y="97"/>
                    <a:pt x="170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8959;p87">
              <a:extLst>
                <a:ext uri="{FF2B5EF4-FFF2-40B4-BE49-F238E27FC236}">
                  <a16:creationId xmlns:a16="http://schemas.microsoft.com/office/drawing/2014/main" id="{CCD4C56B-F0B4-48E5-AF99-9E54522C75FA}"/>
                </a:ext>
              </a:extLst>
            </p:cNvPr>
            <p:cNvSpPr/>
            <p:nvPr/>
          </p:nvSpPr>
          <p:spPr>
            <a:xfrm>
              <a:off x="1397" y="1526"/>
              <a:ext cx="15" cy="19"/>
            </a:xfrm>
            <a:custGeom>
              <a:avLst/>
              <a:gdLst/>
              <a:ahLst/>
              <a:cxnLst/>
              <a:rect l="l" t="t" r="r" b="b"/>
              <a:pathLst>
                <a:path w="71" h="89" extrusionOk="0">
                  <a:moveTo>
                    <a:pt x="1" y="2"/>
                  </a:moveTo>
                  <a:cubicBezTo>
                    <a:pt x="0" y="39"/>
                    <a:pt x="23" y="74"/>
                    <a:pt x="62" y="89"/>
                  </a:cubicBezTo>
                  <a:cubicBezTo>
                    <a:pt x="65" y="85"/>
                    <a:pt x="68" y="81"/>
                    <a:pt x="71" y="75"/>
                  </a:cubicBezTo>
                  <a:cubicBezTo>
                    <a:pt x="36" y="63"/>
                    <a:pt x="15" y="32"/>
                    <a:pt x="17" y="0"/>
                  </a:cubicBezTo>
                  <a:cubicBezTo>
                    <a:pt x="12" y="0"/>
                    <a:pt x="6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8960;p87">
              <a:extLst>
                <a:ext uri="{FF2B5EF4-FFF2-40B4-BE49-F238E27FC236}">
                  <a16:creationId xmlns:a16="http://schemas.microsoft.com/office/drawing/2014/main" id="{46895B46-3357-4248-959C-9C59484086F4}"/>
                </a:ext>
              </a:extLst>
            </p:cNvPr>
            <p:cNvSpPr/>
            <p:nvPr/>
          </p:nvSpPr>
          <p:spPr>
            <a:xfrm>
              <a:off x="1407" y="1506"/>
              <a:ext cx="24" cy="8"/>
            </a:xfrm>
            <a:custGeom>
              <a:avLst/>
              <a:gdLst/>
              <a:ahLst/>
              <a:cxnLst/>
              <a:rect l="l" t="t" r="r" b="b"/>
              <a:pathLst>
                <a:path w="113" h="37" extrusionOk="0">
                  <a:moveTo>
                    <a:pt x="6" y="37"/>
                  </a:moveTo>
                  <a:cubicBezTo>
                    <a:pt x="35" y="15"/>
                    <a:pt x="76" y="15"/>
                    <a:pt x="105" y="36"/>
                  </a:cubicBezTo>
                  <a:cubicBezTo>
                    <a:pt x="109" y="32"/>
                    <a:pt x="112" y="28"/>
                    <a:pt x="113" y="22"/>
                  </a:cubicBezTo>
                  <a:cubicBezTo>
                    <a:pt x="78" y="0"/>
                    <a:pt x="34" y="0"/>
                    <a:pt x="0" y="22"/>
                  </a:cubicBezTo>
                  <a:cubicBezTo>
                    <a:pt x="1" y="30"/>
                    <a:pt x="3" y="33"/>
                    <a:pt x="6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8961;p87">
              <a:extLst>
                <a:ext uri="{FF2B5EF4-FFF2-40B4-BE49-F238E27FC236}">
                  <a16:creationId xmlns:a16="http://schemas.microsoft.com/office/drawing/2014/main" id="{53A103D5-E7D9-4FE9-903D-EC536966792D}"/>
                </a:ext>
              </a:extLst>
            </p:cNvPr>
            <p:cNvSpPr/>
            <p:nvPr/>
          </p:nvSpPr>
          <p:spPr>
            <a:xfrm>
              <a:off x="1378" y="1492"/>
              <a:ext cx="40" cy="52"/>
            </a:xfrm>
            <a:custGeom>
              <a:avLst/>
              <a:gdLst/>
              <a:ahLst/>
              <a:cxnLst/>
              <a:rect l="l" t="t" r="r" b="b"/>
              <a:pathLst>
                <a:path w="189" h="243" extrusionOk="0">
                  <a:moveTo>
                    <a:pt x="106" y="149"/>
                  </a:moveTo>
                  <a:cubicBezTo>
                    <a:pt x="119" y="149"/>
                    <a:pt x="131" y="152"/>
                    <a:pt x="141" y="157"/>
                  </a:cubicBezTo>
                  <a:cubicBezTo>
                    <a:pt x="143" y="159"/>
                    <a:pt x="144" y="159"/>
                    <a:pt x="144" y="159"/>
                  </a:cubicBezTo>
                  <a:cubicBezTo>
                    <a:pt x="154" y="164"/>
                    <a:pt x="160" y="170"/>
                    <a:pt x="165" y="175"/>
                  </a:cubicBezTo>
                  <a:cubicBezTo>
                    <a:pt x="170" y="172"/>
                    <a:pt x="170" y="172"/>
                    <a:pt x="170" y="172"/>
                  </a:cubicBezTo>
                  <a:cubicBezTo>
                    <a:pt x="170" y="169"/>
                    <a:pt x="169" y="166"/>
                    <a:pt x="169" y="164"/>
                  </a:cubicBezTo>
                  <a:cubicBezTo>
                    <a:pt x="169" y="153"/>
                    <a:pt x="178" y="144"/>
                    <a:pt x="189" y="141"/>
                  </a:cubicBezTo>
                  <a:cubicBezTo>
                    <a:pt x="189" y="136"/>
                    <a:pt x="189" y="136"/>
                    <a:pt x="189" y="136"/>
                  </a:cubicBezTo>
                  <a:cubicBezTo>
                    <a:pt x="104" y="130"/>
                    <a:pt x="98" y="15"/>
                    <a:pt x="184" y="8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19" y="4"/>
                    <a:pt x="80" y="67"/>
                    <a:pt x="104" y="118"/>
                  </a:cubicBezTo>
                  <a:cubicBezTo>
                    <a:pt x="35" y="124"/>
                    <a:pt x="0" y="190"/>
                    <a:pt x="29" y="243"/>
                  </a:cubicBezTo>
                  <a:cubicBezTo>
                    <a:pt x="40" y="237"/>
                    <a:pt x="40" y="237"/>
                    <a:pt x="40" y="237"/>
                  </a:cubicBezTo>
                  <a:cubicBezTo>
                    <a:pt x="14" y="198"/>
                    <a:pt x="59" y="149"/>
                    <a:pt x="106" y="1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15E5DCC6-6C29-40E1-9265-A34B19DADD2A}"/>
              </a:ext>
            </a:extLst>
          </p:cNvPr>
          <p:cNvGrpSpPr/>
          <p:nvPr/>
        </p:nvGrpSpPr>
        <p:grpSpPr>
          <a:xfrm>
            <a:off x="4720544" y="3922964"/>
            <a:ext cx="390940" cy="390940"/>
            <a:chOff x="4531333" y="640629"/>
            <a:chExt cx="3123355" cy="3123355"/>
          </a:xfrm>
        </p:grpSpPr>
        <p:sp>
          <p:nvSpPr>
            <p:cNvPr id="74" name="Graphic 220">
              <a:extLst>
                <a:ext uri="{FF2B5EF4-FFF2-40B4-BE49-F238E27FC236}">
                  <a16:creationId xmlns:a16="http://schemas.microsoft.com/office/drawing/2014/main" id="{73FEB3E5-77E6-47A1-831B-10236AD9C78F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46C8F578-8D3F-42F7-B806-E9A73128B5F8}"/>
                </a:ext>
              </a:extLst>
            </p:cNvPr>
            <p:cNvGrpSpPr/>
            <p:nvPr/>
          </p:nvGrpSpPr>
          <p:grpSpPr>
            <a:xfrm>
              <a:off x="4826445" y="1336903"/>
              <a:ext cx="2525897" cy="1568946"/>
              <a:chOff x="4826445" y="1336903"/>
              <a:chExt cx="2525897" cy="1568946"/>
            </a:xfrm>
          </p:grpSpPr>
          <p:sp>
            <p:nvSpPr>
              <p:cNvPr id="76" name="Graphic 220">
                <a:extLst>
                  <a:ext uri="{FF2B5EF4-FFF2-40B4-BE49-F238E27FC236}">
                    <a16:creationId xmlns:a16="http://schemas.microsoft.com/office/drawing/2014/main" id="{A0127D5C-4E4F-4537-AA7D-FAF07F969D48}"/>
                  </a:ext>
                </a:extLst>
              </p:cNvPr>
              <p:cNvSpPr/>
              <p:nvPr/>
            </p:nvSpPr>
            <p:spPr>
              <a:xfrm>
                <a:off x="4983774" y="1463637"/>
                <a:ext cx="1006342" cy="863682"/>
              </a:xfrm>
              <a:custGeom>
                <a:avLst/>
                <a:gdLst>
                  <a:gd name="connsiteX0" fmla="*/ 963850 w 1006342"/>
                  <a:gd name="connsiteY0" fmla="*/ 705169 h 863682"/>
                  <a:gd name="connsiteX1" fmla="*/ 211646 w 1006342"/>
                  <a:gd name="connsiteY1" fmla="*/ 705169 h 863682"/>
                  <a:gd name="connsiteX2" fmla="*/ 162722 w 1006342"/>
                  <a:gd name="connsiteY2" fmla="*/ 656245 h 863682"/>
                  <a:gd name="connsiteX3" fmla="*/ 162722 w 1006342"/>
                  <a:gd name="connsiteY3" fmla="*/ 207462 h 863682"/>
                  <a:gd name="connsiteX4" fmla="*/ 211646 w 1006342"/>
                  <a:gd name="connsiteY4" fmla="*/ 158537 h 863682"/>
                  <a:gd name="connsiteX5" fmla="*/ 943119 w 1006342"/>
                  <a:gd name="connsiteY5" fmla="*/ 158537 h 863682"/>
                  <a:gd name="connsiteX6" fmla="*/ 943119 w 1006342"/>
                  <a:gd name="connsiteY6" fmla="*/ 0 h 863682"/>
                  <a:gd name="connsiteX7" fmla="*/ 96390 w 1006342"/>
                  <a:gd name="connsiteY7" fmla="*/ 0 h 863682"/>
                  <a:gd name="connsiteX8" fmla="*/ 0 w 1006342"/>
                  <a:gd name="connsiteY8" fmla="*/ 96390 h 863682"/>
                  <a:gd name="connsiteX9" fmla="*/ 0 w 1006342"/>
                  <a:gd name="connsiteY9" fmla="*/ 767292 h 863682"/>
                  <a:gd name="connsiteX10" fmla="*/ 96390 w 1006342"/>
                  <a:gd name="connsiteY10" fmla="*/ 863682 h 863682"/>
                  <a:gd name="connsiteX11" fmla="*/ 1006342 w 1006342"/>
                  <a:gd name="connsiteY11" fmla="*/ 863682 h 863682"/>
                  <a:gd name="connsiteX12" fmla="*/ 963850 w 1006342"/>
                  <a:gd name="connsiteY12" fmla="*/ 705169 h 86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6342" h="863682">
                    <a:moveTo>
                      <a:pt x="963850" y="705169"/>
                    </a:moveTo>
                    <a:lnTo>
                      <a:pt x="211646" y="705169"/>
                    </a:lnTo>
                    <a:cubicBezTo>
                      <a:pt x="184626" y="705169"/>
                      <a:pt x="162722" y="683265"/>
                      <a:pt x="162722" y="656245"/>
                    </a:cubicBezTo>
                    <a:lnTo>
                      <a:pt x="162722" y="207462"/>
                    </a:lnTo>
                    <a:cubicBezTo>
                      <a:pt x="162722" y="180441"/>
                      <a:pt x="184626" y="158537"/>
                      <a:pt x="211646" y="158537"/>
                    </a:cubicBezTo>
                    <a:lnTo>
                      <a:pt x="943119" y="158537"/>
                    </a:lnTo>
                    <a:lnTo>
                      <a:pt x="943119" y="0"/>
                    </a:lnTo>
                    <a:lnTo>
                      <a:pt x="96390" y="0"/>
                    </a:lnTo>
                    <a:cubicBezTo>
                      <a:pt x="43161" y="0"/>
                      <a:pt x="0" y="43161"/>
                      <a:pt x="0" y="96390"/>
                    </a:cubicBezTo>
                    <a:lnTo>
                      <a:pt x="0" y="767292"/>
                    </a:lnTo>
                    <a:cubicBezTo>
                      <a:pt x="0" y="820521"/>
                      <a:pt x="43161" y="863682"/>
                      <a:pt x="96390" y="863682"/>
                    </a:cubicBezTo>
                    <a:lnTo>
                      <a:pt x="1006342" y="863682"/>
                    </a:lnTo>
                    <a:cubicBezTo>
                      <a:pt x="988408" y="812008"/>
                      <a:pt x="974204" y="759067"/>
                      <a:pt x="963850" y="7051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Graphic 220">
                <a:extLst>
                  <a:ext uri="{FF2B5EF4-FFF2-40B4-BE49-F238E27FC236}">
                    <a16:creationId xmlns:a16="http://schemas.microsoft.com/office/drawing/2014/main" id="{87703E06-112B-4B9E-8A20-E95DE40516E0}"/>
                  </a:ext>
                </a:extLst>
              </p:cNvPr>
              <p:cNvSpPr/>
              <p:nvPr/>
            </p:nvSpPr>
            <p:spPr>
              <a:xfrm>
                <a:off x="4826445" y="2445733"/>
                <a:ext cx="1447269" cy="348614"/>
              </a:xfrm>
              <a:custGeom>
                <a:avLst/>
                <a:gdLst>
                  <a:gd name="connsiteX0" fmla="*/ 1305351 w 1447269"/>
                  <a:gd name="connsiteY0" fmla="*/ 160259 h 348614"/>
                  <a:gd name="connsiteX1" fmla="*/ 1212309 w 1447269"/>
                  <a:gd name="connsiteY1" fmla="*/ 0 h 348614"/>
                  <a:gd name="connsiteX2" fmla="*/ 182413 w 1447269"/>
                  <a:gd name="connsiteY2" fmla="*/ 0 h 348614"/>
                  <a:gd name="connsiteX3" fmla="*/ 147908 w 1447269"/>
                  <a:gd name="connsiteY3" fmla="*/ 18723 h 348614"/>
                  <a:gd name="connsiteX4" fmla="*/ 12948 w 1447269"/>
                  <a:gd name="connsiteY4" fmla="*/ 226161 h 348614"/>
                  <a:gd name="connsiteX5" fmla="*/ 79376 w 1447269"/>
                  <a:gd name="connsiteY5" fmla="*/ 348615 h 348614"/>
                  <a:gd name="connsiteX6" fmla="*/ 1411951 w 1447269"/>
                  <a:gd name="connsiteY6" fmla="*/ 348615 h 348614"/>
                  <a:gd name="connsiteX7" fmla="*/ 1447269 w 1447269"/>
                  <a:gd name="connsiteY7" fmla="*/ 328601 h 348614"/>
                  <a:gd name="connsiteX8" fmla="*/ 1305351 w 1447269"/>
                  <a:gd name="connsiteY8" fmla="*/ 160259 h 3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7269" h="348614">
                    <a:moveTo>
                      <a:pt x="1305351" y="160259"/>
                    </a:moveTo>
                    <a:cubicBezTo>
                      <a:pt x="1269841" y="109039"/>
                      <a:pt x="1238803" y="55452"/>
                      <a:pt x="1212309" y="0"/>
                    </a:cubicBezTo>
                    <a:lnTo>
                      <a:pt x="182413" y="0"/>
                    </a:lnTo>
                    <a:cubicBezTo>
                      <a:pt x="168472" y="0"/>
                      <a:pt x="155488" y="7054"/>
                      <a:pt x="147908" y="18723"/>
                    </a:cubicBezTo>
                    <a:lnTo>
                      <a:pt x="12948" y="226161"/>
                    </a:lnTo>
                    <a:cubicBezTo>
                      <a:pt x="-21342" y="278863"/>
                      <a:pt x="16487" y="348615"/>
                      <a:pt x="79376" y="348615"/>
                    </a:cubicBezTo>
                    <a:lnTo>
                      <a:pt x="1411951" y="348615"/>
                    </a:lnTo>
                    <a:cubicBezTo>
                      <a:pt x="1427805" y="348615"/>
                      <a:pt x="1440335" y="340222"/>
                      <a:pt x="1447269" y="328601"/>
                    </a:cubicBezTo>
                    <a:cubicBezTo>
                      <a:pt x="1395069" y="277333"/>
                      <a:pt x="1347508" y="221044"/>
                      <a:pt x="1305351" y="1602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Graphic 220">
                <a:extLst>
                  <a:ext uri="{FF2B5EF4-FFF2-40B4-BE49-F238E27FC236}">
                    <a16:creationId xmlns:a16="http://schemas.microsoft.com/office/drawing/2014/main" id="{3C93CF7C-C651-4F92-A175-1239DAD449A4}"/>
                  </a:ext>
                </a:extLst>
              </p:cNvPr>
              <p:cNvSpPr/>
              <p:nvPr/>
            </p:nvSpPr>
            <p:spPr>
              <a:xfrm>
                <a:off x="6056018" y="1336903"/>
                <a:ext cx="1296324" cy="1568946"/>
              </a:xfrm>
              <a:custGeom>
                <a:avLst/>
                <a:gdLst>
                  <a:gd name="connsiteX0" fmla="*/ 1058231 w 1296324"/>
                  <a:gd name="connsiteY0" fmla="*/ 94046 h 1568946"/>
                  <a:gd name="connsiteX1" fmla="*/ 1058231 w 1296324"/>
                  <a:gd name="connsiteY1" fmla="*/ 180584 h 1568946"/>
                  <a:gd name="connsiteX2" fmla="*/ 797446 w 1296324"/>
                  <a:gd name="connsiteY2" fmla="*/ 120398 h 1568946"/>
                  <a:gd name="connsiteX3" fmla="*/ 797446 w 1296324"/>
                  <a:gd name="connsiteY3" fmla="*/ 33860 h 1568946"/>
                  <a:gd name="connsiteX4" fmla="*/ 650051 w 1296324"/>
                  <a:gd name="connsiteY4" fmla="*/ 0 h 1568946"/>
                  <a:gd name="connsiteX5" fmla="*/ 498879 w 1296324"/>
                  <a:gd name="connsiteY5" fmla="*/ 33860 h 1568946"/>
                  <a:gd name="connsiteX6" fmla="*/ 498879 w 1296324"/>
                  <a:gd name="connsiteY6" fmla="*/ 120398 h 1568946"/>
                  <a:gd name="connsiteX7" fmla="*/ 238093 w 1296324"/>
                  <a:gd name="connsiteY7" fmla="*/ 180584 h 1568946"/>
                  <a:gd name="connsiteX8" fmla="*/ 238093 w 1296324"/>
                  <a:gd name="connsiteY8" fmla="*/ 94046 h 1568946"/>
                  <a:gd name="connsiteX9" fmla="*/ 0 w 1296324"/>
                  <a:gd name="connsiteY9" fmla="*/ 146725 h 1568946"/>
                  <a:gd name="connsiteX10" fmla="*/ 0 w 1296324"/>
                  <a:gd name="connsiteY10" fmla="*/ 613274 h 1568946"/>
                  <a:gd name="connsiteX11" fmla="*/ 650051 w 1296324"/>
                  <a:gd name="connsiteY11" fmla="*/ 1568947 h 1568946"/>
                  <a:gd name="connsiteX12" fmla="*/ 1296325 w 1296324"/>
                  <a:gd name="connsiteY12" fmla="*/ 613274 h 1568946"/>
                  <a:gd name="connsiteX13" fmla="*/ 1296325 w 1296324"/>
                  <a:gd name="connsiteY13" fmla="*/ 146725 h 1568946"/>
                  <a:gd name="connsiteX14" fmla="*/ 1058231 w 1296324"/>
                  <a:gd name="connsiteY14" fmla="*/ 94046 h 1568946"/>
                  <a:gd name="connsiteX15" fmla="*/ 177643 w 1296324"/>
                  <a:gd name="connsiteY15" fmla="*/ 613251 h 1568946"/>
                  <a:gd name="connsiteX16" fmla="*/ 177643 w 1296324"/>
                  <a:gd name="connsiteY16" fmla="*/ 379988 h 1568946"/>
                  <a:gd name="connsiteX17" fmla="*/ 650075 w 1296324"/>
                  <a:gd name="connsiteY17" fmla="*/ 270877 h 1568946"/>
                  <a:gd name="connsiteX18" fmla="*/ 1002803 w 1296324"/>
                  <a:gd name="connsiteY18" fmla="*/ 353971 h 1568946"/>
                  <a:gd name="connsiteX19" fmla="*/ 303469 w 1296324"/>
                  <a:gd name="connsiteY19" fmla="*/ 1053306 h 1568946"/>
                  <a:gd name="connsiteX20" fmla="*/ 196534 w 1296324"/>
                  <a:gd name="connsiteY20" fmla="*/ 786327 h 1568946"/>
                  <a:gd name="connsiteX21" fmla="*/ 177643 w 1296324"/>
                  <a:gd name="connsiteY21" fmla="*/ 613251 h 1568946"/>
                  <a:gd name="connsiteX22" fmla="*/ 1099815 w 1296324"/>
                  <a:gd name="connsiteY22" fmla="*/ 786327 h 1568946"/>
                  <a:gd name="connsiteX23" fmla="*/ 650075 w 1296324"/>
                  <a:gd name="connsiteY23" fmla="*/ 1373274 h 1568946"/>
                  <a:gd name="connsiteX24" fmla="*/ 404450 w 1296324"/>
                  <a:gd name="connsiteY24" fmla="*/ 1189079 h 1568946"/>
                  <a:gd name="connsiteX25" fmla="*/ 1118729 w 1296324"/>
                  <a:gd name="connsiteY25" fmla="*/ 474799 h 1568946"/>
                  <a:gd name="connsiteX26" fmla="*/ 1118729 w 1296324"/>
                  <a:gd name="connsiteY26" fmla="*/ 613274 h 1568946"/>
                  <a:gd name="connsiteX27" fmla="*/ 1099815 w 1296324"/>
                  <a:gd name="connsiteY27" fmla="*/ 786327 h 1568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96324" h="1568946">
                    <a:moveTo>
                      <a:pt x="1058231" y="94046"/>
                    </a:moveTo>
                    <a:lnTo>
                      <a:pt x="1058231" y="180584"/>
                    </a:lnTo>
                    <a:lnTo>
                      <a:pt x="797446" y="120398"/>
                    </a:lnTo>
                    <a:lnTo>
                      <a:pt x="797446" y="33860"/>
                    </a:lnTo>
                    <a:lnTo>
                      <a:pt x="650051" y="0"/>
                    </a:lnTo>
                    <a:lnTo>
                      <a:pt x="498879" y="33860"/>
                    </a:lnTo>
                    <a:lnTo>
                      <a:pt x="498879" y="120398"/>
                    </a:lnTo>
                    <a:lnTo>
                      <a:pt x="238093" y="180584"/>
                    </a:lnTo>
                    <a:lnTo>
                      <a:pt x="238093" y="94046"/>
                    </a:lnTo>
                    <a:lnTo>
                      <a:pt x="0" y="146725"/>
                    </a:lnTo>
                    <a:lnTo>
                      <a:pt x="0" y="613274"/>
                    </a:lnTo>
                    <a:cubicBezTo>
                      <a:pt x="0" y="1045965"/>
                      <a:pt x="268342" y="1414666"/>
                      <a:pt x="650051" y="1568947"/>
                    </a:cubicBezTo>
                    <a:cubicBezTo>
                      <a:pt x="1027983" y="1414690"/>
                      <a:pt x="1296325" y="1045965"/>
                      <a:pt x="1296325" y="613274"/>
                    </a:cubicBezTo>
                    <a:lnTo>
                      <a:pt x="1296325" y="146725"/>
                    </a:lnTo>
                    <a:lnTo>
                      <a:pt x="1058231" y="94046"/>
                    </a:lnTo>
                    <a:close/>
                    <a:moveTo>
                      <a:pt x="177643" y="613251"/>
                    </a:moveTo>
                    <a:lnTo>
                      <a:pt x="177643" y="379988"/>
                    </a:lnTo>
                    <a:lnTo>
                      <a:pt x="650075" y="270877"/>
                    </a:lnTo>
                    <a:cubicBezTo>
                      <a:pt x="824706" y="313034"/>
                      <a:pt x="934510" y="338572"/>
                      <a:pt x="1002803" y="353971"/>
                    </a:cubicBezTo>
                    <a:lnTo>
                      <a:pt x="303469" y="1053306"/>
                    </a:lnTo>
                    <a:cubicBezTo>
                      <a:pt x="252464" y="971215"/>
                      <a:pt x="215376" y="880086"/>
                      <a:pt x="196534" y="786327"/>
                    </a:cubicBezTo>
                    <a:cubicBezTo>
                      <a:pt x="181421" y="729894"/>
                      <a:pt x="177643" y="673461"/>
                      <a:pt x="177643" y="613251"/>
                    </a:cubicBezTo>
                    <a:close/>
                    <a:moveTo>
                      <a:pt x="1099815" y="786327"/>
                    </a:moveTo>
                    <a:cubicBezTo>
                      <a:pt x="1050675" y="1034654"/>
                      <a:pt x="880612" y="1252876"/>
                      <a:pt x="650075" y="1373274"/>
                    </a:cubicBezTo>
                    <a:cubicBezTo>
                      <a:pt x="557248" y="1325211"/>
                      <a:pt x="475397" y="1262608"/>
                      <a:pt x="404450" y="1189079"/>
                    </a:cubicBezTo>
                    <a:lnTo>
                      <a:pt x="1118729" y="474799"/>
                    </a:lnTo>
                    <a:lnTo>
                      <a:pt x="1118729" y="613274"/>
                    </a:lnTo>
                    <a:cubicBezTo>
                      <a:pt x="1118705" y="673461"/>
                      <a:pt x="1114927" y="729894"/>
                      <a:pt x="1099815" y="7863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9" name="Google Shape;9117;p89">
            <a:extLst>
              <a:ext uri="{FF2B5EF4-FFF2-40B4-BE49-F238E27FC236}">
                <a16:creationId xmlns:a16="http://schemas.microsoft.com/office/drawing/2014/main" id="{E725AFE8-B204-4401-977B-62BA8F620A4A}"/>
              </a:ext>
            </a:extLst>
          </p:cNvPr>
          <p:cNvGrpSpPr/>
          <p:nvPr/>
        </p:nvGrpSpPr>
        <p:grpSpPr>
          <a:xfrm>
            <a:off x="4720544" y="5545484"/>
            <a:ext cx="392000" cy="390940"/>
            <a:chOff x="4975723" y="1061407"/>
            <a:chExt cx="588963" cy="587375"/>
          </a:xfrm>
        </p:grpSpPr>
        <p:sp>
          <p:nvSpPr>
            <p:cNvPr id="80" name="Google Shape;9118;p89">
              <a:extLst>
                <a:ext uri="{FF2B5EF4-FFF2-40B4-BE49-F238E27FC236}">
                  <a16:creationId xmlns:a16="http://schemas.microsoft.com/office/drawing/2014/main" id="{ECC59874-DB4B-4709-B8E6-3B32B980AC1D}"/>
                </a:ext>
              </a:extLst>
            </p:cNvPr>
            <p:cNvSpPr/>
            <p:nvPr/>
          </p:nvSpPr>
          <p:spPr>
            <a:xfrm>
              <a:off x="4975723" y="1061407"/>
              <a:ext cx="588963" cy="587375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9119;p89">
              <a:extLst>
                <a:ext uri="{FF2B5EF4-FFF2-40B4-BE49-F238E27FC236}">
                  <a16:creationId xmlns:a16="http://schemas.microsoft.com/office/drawing/2014/main" id="{63B5CC72-7840-4E8A-9304-F5C962520E34}"/>
                </a:ext>
              </a:extLst>
            </p:cNvPr>
            <p:cNvSpPr/>
            <p:nvPr/>
          </p:nvSpPr>
          <p:spPr>
            <a:xfrm>
              <a:off x="5005179" y="1104043"/>
              <a:ext cx="530051" cy="464006"/>
            </a:xfrm>
            <a:custGeom>
              <a:avLst/>
              <a:gdLst/>
              <a:ahLst/>
              <a:cxnLst/>
              <a:rect l="l" t="t" r="r" b="b"/>
              <a:pathLst>
                <a:path w="507" h="444" extrusionOk="0">
                  <a:moveTo>
                    <a:pt x="139" y="218"/>
                  </a:moveTo>
                  <a:cubicBezTo>
                    <a:pt x="155" y="218"/>
                    <a:pt x="171" y="222"/>
                    <a:pt x="185" y="230"/>
                  </a:cubicBezTo>
                  <a:cubicBezTo>
                    <a:pt x="187" y="232"/>
                    <a:pt x="189" y="232"/>
                    <a:pt x="189" y="232"/>
                  </a:cubicBezTo>
                  <a:cubicBezTo>
                    <a:pt x="201" y="240"/>
                    <a:pt x="209" y="248"/>
                    <a:pt x="216" y="256"/>
                  </a:cubicBezTo>
                  <a:cubicBezTo>
                    <a:pt x="223" y="251"/>
                    <a:pt x="223" y="251"/>
                    <a:pt x="223" y="251"/>
                  </a:cubicBezTo>
                  <a:cubicBezTo>
                    <a:pt x="222" y="247"/>
                    <a:pt x="221" y="243"/>
                    <a:pt x="221" y="240"/>
                  </a:cubicBezTo>
                  <a:cubicBezTo>
                    <a:pt x="221" y="224"/>
                    <a:pt x="233" y="210"/>
                    <a:pt x="248" y="207"/>
                  </a:cubicBezTo>
                  <a:cubicBezTo>
                    <a:pt x="248" y="199"/>
                    <a:pt x="248" y="199"/>
                    <a:pt x="248" y="199"/>
                  </a:cubicBezTo>
                  <a:cubicBezTo>
                    <a:pt x="136" y="190"/>
                    <a:pt x="128" y="22"/>
                    <a:pt x="241" y="12"/>
                  </a:cubicBezTo>
                  <a:cubicBezTo>
                    <a:pt x="241" y="0"/>
                    <a:pt x="241" y="0"/>
                    <a:pt x="241" y="0"/>
                  </a:cubicBezTo>
                  <a:cubicBezTo>
                    <a:pt x="156" y="6"/>
                    <a:pt x="104" y="98"/>
                    <a:pt x="136" y="173"/>
                  </a:cubicBezTo>
                  <a:cubicBezTo>
                    <a:pt x="46" y="182"/>
                    <a:pt x="0" y="278"/>
                    <a:pt x="38" y="355"/>
                  </a:cubicBezTo>
                  <a:cubicBezTo>
                    <a:pt x="52" y="347"/>
                    <a:pt x="52" y="347"/>
                    <a:pt x="52" y="347"/>
                  </a:cubicBezTo>
                  <a:cubicBezTo>
                    <a:pt x="18" y="290"/>
                    <a:pt x="77" y="218"/>
                    <a:pt x="139" y="218"/>
                  </a:cubicBezTo>
                  <a:close/>
                  <a:moveTo>
                    <a:pt x="188" y="149"/>
                  </a:moveTo>
                  <a:cubicBezTo>
                    <a:pt x="227" y="118"/>
                    <a:pt x="280" y="118"/>
                    <a:pt x="318" y="148"/>
                  </a:cubicBezTo>
                  <a:cubicBezTo>
                    <a:pt x="323" y="142"/>
                    <a:pt x="327" y="136"/>
                    <a:pt x="329" y="128"/>
                  </a:cubicBezTo>
                  <a:cubicBezTo>
                    <a:pt x="283" y="96"/>
                    <a:pt x="225" y="96"/>
                    <a:pt x="180" y="128"/>
                  </a:cubicBezTo>
                  <a:cubicBezTo>
                    <a:pt x="182" y="139"/>
                    <a:pt x="184" y="143"/>
                    <a:pt x="188" y="149"/>
                  </a:cubicBezTo>
                  <a:close/>
                  <a:moveTo>
                    <a:pt x="122" y="235"/>
                  </a:moveTo>
                  <a:cubicBezTo>
                    <a:pt x="120" y="289"/>
                    <a:pt x="150" y="340"/>
                    <a:pt x="201" y="362"/>
                  </a:cubicBezTo>
                  <a:cubicBezTo>
                    <a:pt x="205" y="356"/>
                    <a:pt x="209" y="350"/>
                    <a:pt x="213" y="342"/>
                  </a:cubicBezTo>
                  <a:cubicBezTo>
                    <a:pt x="168" y="324"/>
                    <a:pt x="140" y="279"/>
                    <a:pt x="142" y="233"/>
                  </a:cubicBezTo>
                  <a:cubicBezTo>
                    <a:pt x="136" y="233"/>
                    <a:pt x="128" y="233"/>
                    <a:pt x="122" y="235"/>
                  </a:cubicBezTo>
                  <a:close/>
                  <a:moveTo>
                    <a:pt x="274" y="319"/>
                  </a:moveTo>
                  <a:cubicBezTo>
                    <a:pt x="273" y="296"/>
                    <a:pt x="274" y="288"/>
                    <a:pt x="286" y="268"/>
                  </a:cubicBezTo>
                  <a:cubicBezTo>
                    <a:pt x="277" y="263"/>
                    <a:pt x="277" y="263"/>
                    <a:pt x="277" y="263"/>
                  </a:cubicBezTo>
                  <a:cubicBezTo>
                    <a:pt x="271" y="269"/>
                    <a:pt x="263" y="272"/>
                    <a:pt x="254" y="272"/>
                  </a:cubicBezTo>
                  <a:cubicBezTo>
                    <a:pt x="244" y="272"/>
                    <a:pt x="235" y="268"/>
                    <a:pt x="229" y="261"/>
                  </a:cubicBezTo>
                  <a:cubicBezTo>
                    <a:pt x="222" y="266"/>
                    <a:pt x="222" y="266"/>
                    <a:pt x="222" y="266"/>
                  </a:cubicBezTo>
                  <a:cubicBezTo>
                    <a:pt x="230" y="282"/>
                    <a:pt x="232" y="299"/>
                    <a:pt x="232" y="319"/>
                  </a:cubicBezTo>
                  <a:cubicBezTo>
                    <a:pt x="230" y="367"/>
                    <a:pt x="187" y="406"/>
                    <a:pt x="139" y="406"/>
                  </a:cubicBezTo>
                  <a:cubicBezTo>
                    <a:pt x="107" y="406"/>
                    <a:pt x="81" y="391"/>
                    <a:pt x="63" y="367"/>
                  </a:cubicBezTo>
                  <a:cubicBezTo>
                    <a:pt x="50" y="375"/>
                    <a:pt x="50" y="375"/>
                    <a:pt x="50" y="375"/>
                  </a:cubicBezTo>
                  <a:cubicBezTo>
                    <a:pt x="73" y="405"/>
                    <a:pt x="111" y="426"/>
                    <a:pt x="151" y="426"/>
                  </a:cubicBezTo>
                  <a:cubicBezTo>
                    <a:pt x="194" y="426"/>
                    <a:pt x="230" y="404"/>
                    <a:pt x="254" y="371"/>
                  </a:cubicBezTo>
                  <a:cubicBezTo>
                    <a:pt x="302" y="441"/>
                    <a:pt x="405" y="444"/>
                    <a:pt x="455" y="375"/>
                  </a:cubicBezTo>
                  <a:cubicBezTo>
                    <a:pt x="443" y="369"/>
                    <a:pt x="443" y="369"/>
                    <a:pt x="443" y="369"/>
                  </a:cubicBezTo>
                  <a:cubicBezTo>
                    <a:pt x="394" y="437"/>
                    <a:pt x="281" y="403"/>
                    <a:pt x="274" y="319"/>
                  </a:cubicBezTo>
                  <a:close/>
                  <a:moveTo>
                    <a:pt x="369" y="173"/>
                  </a:moveTo>
                  <a:cubicBezTo>
                    <a:pt x="402" y="97"/>
                    <a:pt x="351" y="8"/>
                    <a:pt x="266" y="0"/>
                  </a:cubicBezTo>
                  <a:cubicBezTo>
                    <a:pt x="266" y="12"/>
                    <a:pt x="266" y="12"/>
                    <a:pt x="266" y="12"/>
                  </a:cubicBezTo>
                  <a:cubicBezTo>
                    <a:pt x="376" y="26"/>
                    <a:pt x="370" y="190"/>
                    <a:pt x="260" y="199"/>
                  </a:cubicBezTo>
                  <a:cubicBezTo>
                    <a:pt x="260" y="207"/>
                    <a:pt x="260" y="207"/>
                    <a:pt x="260" y="207"/>
                  </a:cubicBezTo>
                  <a:cubicBezTo>
                    <a:pt x="275" y="210"/>
                    <a:pt x="287" y="224"/>
                    <a:pt x="287" y="240"/>
                  </a:cubicBezTo>
                  <a:cubicBezTo>
                    <a:pt x="287" y="244"/>
                    <a:pt x="286" y="248"/>
                    <a:pt x="285" y="252"/>
                  </a:cubicBezTo>
                  <a:cubicBezTo>
                    <a:pt x="292" y="256"/>
                    <a:pt x="292" y="256"/>
                    <a:pt x="292" y="256"/>
                  </a:cubicBezTo>
                  <a:cubicBezTo>
                    <a:pt x="309" y="234"/>
                    <a:pt x="337" y="218"/>
                    <a:pt x="369" y="217"/>
                  </a:cubicBezTo>
                  <a:cubicBezTo>
                    <a:pt x="436" y="217"/>
                    <a:pt x="479" y="288"/>
                    <a:pt x="455" y="347"/>
                  </a:cubicBezTo>
                  <a:cubicBezTo>
                    <a:pt x="469" y="355"/>
                    <a:pt x="469" y="355"/>
                    <a:pt x="469" y="355"/>
                  </a:cubicBezTo>
                  <a:cubicBezTo>
                    <a:pt x="507" y="278"/>
                    <a:pt x="458" y="181"/>
                    <a:pt x="369" y="173"/>
                  </a:cubicBezTo>
                  <a:close/>
                  <a:moveTo>
                    <a:pt x="297" y="342"/>
                  </a:moveTo>
                  <a:cubicBezTo>
                    <a:pt x="301" y="350"/>
                    <a:pt x="303" y="356"/>
                    <a:pt x="307" y="362"/>
                  </a:cubicBezTo>
                  <a:cubicBezTo>
                    <a:pt x="358" y="340"/>
                    <a:pt x="390" y="289"/>
                    <a:pt x="388" y="234"/>
                  </a:cubicBezTo>
                  <a:cubicBezTo>
                    <a:pt x="382" y="232"/>
                    <a:pt x="374" y="232"/>
                    <a:pt x="366" y="232"/>
                  </a:cubicBezTo>
                  <a:cubicBezTo>
                    <a:pt x="370" y="281"/>
                    <a:pt x="341" y="326"/>
                    <a:pt x="297" y="3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9800" tIns="64900" rIns="129800" bIns="649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89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endParaRPr>
            </a:p>
          </p:txBody>
        </p:sp>
        <p:sp>
          <p:nvSpPr>
            <p:cNvPr id="82" name="Google Shape;9120;p89">
              <a:extLst>
                <a:ext uri="{FF2B5EF4-FFF2-40B4-BE49-F238E27FC236}">
                  <a16:creationId xmlns:a16="http://schemas.microsoft.com/office/drawing/2014/main" id="{96AEE8C1-46E8-4FD9-90CB-025C8DBA67BE}"/>
                </a:ext>
              </a:extLst>
            </p:cNvPr>
            <p:cNvSpPr/>
            <p:nvPr/>
          </p:nvSpPr>
          <p:spPr>
            <a:xfrm>
              <a:off x="5249531" y="1174912"/>
              <a:ext cx="270015" cy="326122"/>
            </a:xfrm>
            <a:custGeom>
              <a:avLst/>
              <a:gdLst/>
              <a:ahLst/>
              <a:cxnLst/>
              <a:rect l="l" t="t" r="r" b="b"/>
              <a:pathLst>
                <a:path w="723" h="875" extrusionOk="0">
                  <a:moveTo>
                    <a:pt x="624" y="342"/>
                  </a:moveTo>
                  <a:cubicBezTo>
                    <a:pt x="624" y="376"/>
                    <a:pt x="622" y="407"/>
                    <a:pt x="614" y="439"/>
                  </a:cubicBezTo>
                  <a:cubicBezTo>
                    <a:pt x="586" y="577"/>
                    <a:pt x="491" y="699"/>
                    <a:pt x="363" y="766"/>
                  </a:cubicBezTo>
                  <a:cubicBezTo>
                    <a:pt x="310" y="739"/>
                    <a:pt x="264" y="703"/>
                    <a:pt x="224" y="661"/>
                  </a:cubicBezTo>
                  <a:cubicBezTo>
                    <a:pt x="624" y="262"/>
                    <a:pt x="624" y="262"/>
                    <a:pt x="624" y="262"/>
                  </a:cubicBezTo>
                  <a:lnTo>
                    <a:pt x="624" y="342"/>
                  </a:lnTo>
                  <a:close/>
                  <a:moveTo>
                    <a:pt x="110" y="439"/>
                  </a:moveTo>
                  <a:cubicBezTo>
                    <a:pt x="101" y="407"/>
                    <a:pt x="99" y="376"/>
                    <a:pt x="99" y="342"/>
                  </a:cubicBezTo>
                  <a:cubicBezTo>
                    <a:pt x="99" y="212"/>
                    <a:pt x="99" y="212"/>
                    <a:pt x="99" y="212"/>
                  </a:cubicBezTo>
                  <a:cubicBezTo>
                    <a:pt x="363" y="151"/>
                    <a:pt x="363" y="151"/>
                    <a:pt x="363" y="151"/>
                  </a:cubicBezTo>
                  <a:cubicBezTo>
                    <a:pt x="502" y="185"/>
                    <a:pt x="567" y="199"/>
                    <a:pt x="597" y="206"/>
                  </a:cubicBezTo>
                  <a:cubicBezTo>
                    <a:pt x="188" y="615"/>
                    <a:pt x="188" y="615"/>
                    <a:pt x="188" y="615"/>
                  </a:cubicBezTo>
                  <a:cubicBezTo>
                    <a:pt x="150" y="562"/>
                    <a:pt x="123" y="501"/>
                    <a:pt x="110" y="439"/>
                  </a:cubicBezTo>
                  <a:moveTo>
                    <a:pt x="590" y="53"/>
                  </a:moveTo>
                  <a:cubicBezTo>
                    <a:pt x="590" y="101"/>
                    <a:pt x="590" y="101"/>
                    <a:pt x="590" y="101"/>
                  </a:cubicBezTo>
                  <a:cubicBezTo>
                    <a:pt x="445" y="67"/>
                    <a:pt x="445" y="67"/>
                    <a:pt x="445" y="67"/>
                  </a:cubicBezTo>
                  <a:cubicBezTo>
                    <a:pt x="445" y="19"/>
                    <a:pt x="445" y="19"/>
                    <a:pt x="445" y="19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278" y="19"/>
                    <a:pt x="278" y="19"/>
                    <a:pt x="278" y="19"/>
                  </a:cubicBezTo>
                  <a:cubicBezTo>
                    <a:pt x="278" y="67"/>
                    <a:pt x="278" y="67"/>
                    <a:pt x="278" y="67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342"/>
                    <a:pt x="0" y="342"/>
                    <a:pt x="0" y="342"/>
                  </a:cubicBezTo>
                  <a:cubicBezTo>
                    <a:pt x="0" y="583"/>
                    <a:pt x="150" y="789"/>
                    <a:pt x="363" y="875"/>
                  </a:cubicBezTo>
                  <a:cubicBezTo>
                    <a:pt x="573" y="789"/>
                    <a:pt x="723" y="583"/>
                    <a:pt x="723" y="342"/>
                  </a:cubicBezTo>
                  <a:cubicBezTo>
                    <a:pt x="723" y="82"/>
                    <a:pt x="723" y="82"/>
                    <a:pt x="723" y="82"/>
                  </a:cubicBezTo>
                  <a:lnTo>
                    <a:pt x="590" y="53"/>
                  </a:ln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9121;p89">
              <a:extLst>
                <a:ext uri="{FF2B5EF4-FFF2-40B4-BE49-F238E27FC236}">
                  <a16:creationId xmlns:a16="http://schemas.microsoft.com/office/drawing/2014/main" id="{E0D488CE-372F-4C43-8D5D-6BA21C81A79F}"/>
                </a:ext>
              </a:extLst>
            </p:cNvPr>
            <p:cNvSpPr/>
            <p:nvPr/>
          </p:nvSpPr>
          <p:spPr>
            <a:xfrm rot="5400000">
              <a:off x="5267020" y="1238457"/>
              <a:ext cx="232003" cy="196762"/>
            </a:xfrm>
            <a:prstGeom prst="flowChartDelay">
              <a:avLst/>
            </a:prstGeom>
            <a:solidFill>
              <a:srgbClr val="36A4D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" name="Google Shape;9122;p89">
              <a:extLst>
                <a:ext uri="{FF2B5EF4-FFF2-40B4-BE49-F238E27FC236}">
                  <a16:creationId xmlns:a16="http://schemas.microsoft.com/office/drawing/2014/main" id="{BBB8DD68-8171-410E-88AA-0AF11B5A1E90}"/>
                </a:ext>
              </a:extLst>
            </p:cNvPr>
            <p:cNvSpPr/>
            <p:nvPr/>
          </p:nvSpPr>
          <p:spPr>
            <a:xfrm>
              <a:off x="5260785" y="1182058"/>
              <a:ext cx="244475" cy="295275"/>
            </a:xfrm>
            <a:custGeom>
              <a:avLst/>
              <a:gdLst/>
              <a:ahLst/>
              <a:cxnLst/>
              <a:rect l="l" t="t" r="r" b="b"/>
              <a:pathLst>
                <a:path w="723" h="875" extrusionOk="0">
                  <a:moveTo>
                    <a:pt x="624" y="342"/>
                  </a:moveTo>
                  <a:cubicBezTo>
                    <a:pt x="624" y="376"/>
                    <a:pt x="622" y="407"/>
                    <a:pt x="614" y="439"/>
                  </a:cubicBezTo>
                  <a:cubicBezTo>
                    <a:pt x="586" y="577"/>
                    <a:pt x="491" y="699"/>
                    <a:pt x="363" y="766"/>
                  </a:cubicBezTo>
                  <a:cubicBezTo>
                    <a:pt x="310" y="739"/>
                    <a:pt x="264" y="703"/>
                    <a:pt x="224" y="661"/>
                  </a:cubicBezTo>
                  <a:cubicBezTo>
                    <a:pt x="624" y="262"/>
                    <a:pt x="624" y="262"/>
                    <a:pt x="624" y="262"/>
                  </a:cubicBezTo>
                  <a:lnTo>
                    <a:pt x="624" y="342"/>
                  </a:lnTo>
                  <a:close/>
                  <a:moveTo>
                    <a:pt x="110" y="439"/>
                  </a:moveTo>
                  <a:cubicBezTo>
                    <a:pt x="101" y="407"/>
                    <a:pt x="99" y="376"/>
                    <a:pt x="99" y="342"/>
                  </a:cubicBezTo>
                  <a:cubicBezTo>
                    <a:pt x="99" y="212"/>
                    <a:pt x="99" y="212"/>
                    <a:pt x="99" y="212"/>
                  </a:cubicBezTo>
                  <a:cubicBezTo>
                    <a:pt x="363" y="151"/>
                    <a:pt x="363" y="151"/>
                    <a:pt x="363" y="151"/>
                  </a:cubicBezTo>
                  <a:cubicBezTo>
                    <a:pt x="502" y="185"/>
                    <a:pt x="567" y="199"/>
                    <a:pt x="597" y="206"/>
                  </a:cubicBezTo>
                  <a:cubicBezTo>
                    <a:pt x="188" y="615"/>
                    <a:pt x="188" y="615"/>
                    <a:pt x="188" y="615"/>
                  </a:cubicBezTo>
                  <a:cubicBezTo>
                    <a:pt x="150" y="562"/>
                    <a:pt x="123" y="501"/>
                    <a:pt x="110" y="439"/>
                  </a:cubicBezTo>
                  <a:moveTo>
                    <a:pt x="590" y="53"/>
                  </a:moveTo>
                  <a:cubicBezTo>
                    <a:pt x="590" y="101"/>
                    <a:pt x="590" y="101"/>
                    <a:pt x="590" y="101"/>
                  </a:cubicBezTo>
                  <a:cubicBezTo>
                    <a:pt x="445" y="67"/>
                    <a:pt x="445" y="67"/>
                    <a:pt x="445" y="67"/>
                  </a:cubicBezTo>
                  <a:cubicBezTo>
                    <a:pt x="445" y="19"/>
                    <a:pt x="445" y="19"/>
                    <a:pt x="445" y="19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278" y="19"/>
                    <a:pt x="278" y="19"/>
                    <a:pt x="278" y="19"/>
                  </a:cubicBezTo>
                  <a:cubicBezTo>
                    <a:pt x="278" y="67"/>
                    <a:pt x="278" y="67"/>
                    <a:pt x="278" y="67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342"/>
                    <a:pt x="0" y="342"/>
                    <a:pt x="0" y="342"/>
                  </a:cubicBezTo>
                  <a:cubicBezTo>
                    <a:pt x="0" y="583"/>
                    <a:pt x="150" y="789"/>
                    <a:pt x="363" y="875"/>
                  </a:cubicBezTo>
                  <a:cubicBezTo>
                    <a:pt x="573" y="789"/>
                    <a:pt x="723" y="583"/>
                    <a:pt x="723" y="342"/>
                  </a:cubicBezTo>
                  <a:cubicBezTo>
                    <a:pt x="723" y="82"/>
                    <a:pt x="723" y="82"/>
                    <a:pt x="723" y="82"/>
                  </a:cubicBezTo>
                  <a:lnTo>
                    <a:pt x="590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DAA2A19D-8307-4A63-9F7E-79CBFA2F9C63}"/>
              </a:ext>
            </a:extLst>
          </p:cNvPr>
          <p:cNvGrpSpPr/>
          <p:nvPr/>
        </p:nvGrpSpPr>
        <p:grpSpPr>
          <a:xfrm>
            <a:off x="4720544" y="2329236"/>
            <a:ext cx="390940" cy="390940"/>
            <a:chOff x="4527459" y="640845"/>
            <a:chExt cx="3123355" cy="3123355"/>
          </a:xfrm>
        </p:grpSpPr>
        <p:sp>
          <p:nvSpPr>
            <p:cNvPr id="5" name="Graphic 3">
              <a:extLst>
                <a:ext uri="{FF2B5EF4-FFF2-40B4-BE49-F238E27FC236}">
                  <a16:creationId xmlns:a16="http://schemas.microsoft.com/office/drawing/2014/main" id="{A62C00BA-92EE-4472-B7C1-38755F6DDF02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Graphic 3">
              <a:extLst>
                <a:ext uri="{FF2B5EF4-FFF2-40B4-BE49-F238E27FC236}">
                  <a16:creationId xmlns:a16="http://schemas.microsoft.com/office/drawing/2014/main" id="{B45ECE40-92B2-4F2D-ADFF-DAB27987EA13}"/>
                </a:ext>
              </a:extLst>
            </p:cNvPr>
            <p:cNvSpPr/>
            <p:nvPr/>
          </p:nvSpPr>
          <p:spPr>
            <a:xfrm>
              <a:off x="5037027" y="957704"/>
              <a:ext cx="2142575" cy="2139370"/>
            </a:xfrm>
            <a:custGeom>
              <a:avLst/>
              <a:gdLst>
                <a:gd name="connsiteX0" fmla="*/ 2023134 w 2142575"/>
                <a:gd name="connsiteY0" fmla="*/ 1900465 h 2139370"/>
                <a:gd name="connsiteX1" fmla="*/ 2005367 w 2142575"/>
                <a:gd name="connsiteY1" fmla="*/ 1900465 h 2139370"/>
                <a:gd name="connsiteX2" fmla="*/ 2005367 w 2142575"/>
                <a:gd name="connsiteY2" fmla="*/ 1193072 h 2139370"/>
                <a:gd name="connsiteX3" fmla="*/ 1871722 w 2142575"/>
                <a:gd name="connsiteY3" fmla="*/ 1059427 h 2139370"/>
                <a:gd name="connsiteX4" fmla="*/ 1402877 w 2142575"/>
                <a:gd name="connsiteY4" fmla="*/ 1059427 h 2139370"/>
                <a:gd name="connsiteX5" fmla="*/ 1058471 w 2142575"/>
                <a:gd name="connsiteY5" fmla="*/ 783744 h 2139370"/>
                <a:gd name="connsiteX6" fmla="*/ 1218084 w 2142575"/>
                <a:gd name="connsiteY6" fmla="*/ 443522 h 2139370"/>
                <a:gd name="connsiteX7" fmla="*/ 776762 w 2142575"/>
                <a:gd name="connsiteY7" fmla="*/ 0 h 2139370"/>
                <a:gd name="connsiteX8" fmla="*/ 330800 w 2142575"/>
                <a:gd name="connsiteY8" fmla="*/ 443522 h 2139370"/>
                <a:gd name="connsiteX9" fmla="*/ 488644 w 2142575"/>
                <a:gd name="connsiteY9" fmla="*/ 782357 h 2139370"/>
                <a:gd name="connsiteX10" fmla="*/ 0 w 2142575"/>
                <a:gd name="connsiteY10" fmla="*/ 1561582 h 2139370"/>
                <a:gd name="connsiteX11" fmla="*/ 0 w 2142575"/>
                <a:gd name="connsiteY11" fmla="*/ 1817872 h 2139370"/>
                <a:gd name="connsiteX12" fmla="*/ 575278 w 2142575"/>
                <a:gd name="connsiteY12" fmla="*/ 1817872 h 2139370"/>
                <a:gd name="connsiteX13" fmla="*/ 575278 w 2142575"/>
                <a:gd name="connsiteY13" fmla="*/ 1900441 h 2139370"/>
                <a:gd name="connsiteX14" fmla="*/ 557488 w 2142575"/>
                <a:gd name="connsiteY14" fmla="*/ 1900441 h 2139370"/>
                <a:gd name="connsiteX15" fmla="*/ 438022 w 2142575"/>
                <a:gd name="connsiteY15" fmla="*/ 2019906 h 2139370"/>
                <a:gd name="connsiteX16" fmla="*/ 557488 w 2142575"/>
                <a:gd name="connsiteY16" fmla="*/ 2139371 h 2139370"/>
                <a:gd name="connsiteX17" fmla="*/ 2023110 w 2142575"/>
                <a:gd name="connsiteY17" fmla="*/ 2139371 h 2139370"/>
                <a:gd name="connsiteX18" fmla="*/ 2142575 w 2142575"/>
                <a:gd name="connsiteY18" fmla="*/ 2019906 h 2139370"/>
                <a:gd name="connsiteX19" fmla="*/ 2023134 w 2142575"/>
                <a:gd name="connsiteY19" fmla="*/ 1900465 h 2139370"/>
                <a:gd name="connsiteX20" fmla="*/ 431757 w 2142575"/>
                <a:gd name="connsiteY20" fmla="*/ 443522 h 2139370"/>
                <a:gd name="connsiteX21" fmla="*/ 776738 w 2142575"/>
                <a:gd name="connsiteY21" fmla="*/ 100933 h 2139370"/>
                <a:gd name="connsiteX22" fmla="*/ 1117103 w 2142575"/>
                <a:gd name="connsiteY22" fmla="*/ 443522 h 2139370"/>
                <a:gd name="connsiteX23" fmla="*/ 774323 w 2142575"/>
                <a:gd name="connsiteY23" fmla="*/ 786303 h 2139370"/>
                <a:gd name="connsiteX24" fmla="*/ 431757 w 2142575"/>
                <a:gd name="connsiteY24" fmla="*/ 443522 h 2139370"/>
                <a:gd name="connsiteX25" fmla="*/ 100981 w 2142575"/>
                <a:gd name="connsiteY25" fmla="*/ 1716915 h 2139370"/>
                <a:gd name="connsiteX26" fmla="*/ 100981 w 2142575"/>
                <a:gd name="connsiteY26" fmla="*/ 1561582 h 2139370"/>
                <a:gd name="connsiteX27" fmla="*/ 600338 w 2142575"/>
                <a:gd name="connsiteY27" fmla="*/ 851535 h 2139370"/>
                <a:gd name="connsiteX28" fmla="*/ 944673 w 2142575"/>
                <a:gd name="connsiteY28" fmla="*/ 853233 h 2139370"/>
                <a:gd name="connsiteX29" fmla="*/ 1274899 w 2142575"/>
                <a:gd name="connsiteY29" fmla="*/ 1059427 h 2139370"/>
                <a:gd name="connsiteX30" fmla="*/ 708923 w 2142575"/>
                <a:gd name="connsiteY30" fmla="*/ 1059427 h 2139370"/>
                <a:gd name="connsiteX31" fmla="*/ 575278 w 2142575"/>
                <a:gd name="connsiteY31" fmla="*/ 1193072 h 2139370"/>
                <a:gd name="connsiteX32" fmla="*/ 575278 w 2142575"/>
                <a:gd name="connsiteY32" fmla="*/ 1716915 h 2139370"/>
                <a:gd name="connsiteX33" fmla="*/ 100981 w 2142575"/>
                <a:gd name="connsiteY33" fmla="*/ 1716915 h 2139370"/>
                <a:gd name="connsiteX34" fmla="*/ 680348 w 2142575"/>
                <a:gd name="connsiteY34" fmla="*/ 1193072 h 2139370"/>
                <a:gd name="connsiteX35" fmla="*/ 708923 w 2142575"/>
                <a:gd name="connsiteY35" fmla="*/ 1164497 h 2139370"/>
                <a:gd name="connsiteX36" fmla="*/ 1871698 w 2142575"/>
                <a:gd name="connsiteY36" fmla="*/ 1164497 h 2139370"/>
                <a:gd name="connsiteX37" fmla="*/ 1900273 w 2142575"/>
                <a:gd name="connsiteY37" fmla="*/ 1193072 h 2139370"/>
                <a:gd name="connsiteX38" fmla="*/ 1900273 w 2142575"/>
                <a:gd name="connsiteY38" fmla="*/ 1900465 h 2139370"/>
                <a:gd name="connsiteX39" fmla="*/ 680348 w 2142575"/>
                <a:gd name="connsiteY39" fmla="*/ 1900465 h 2139370"/>
                <a:gd name="connsiteX40" fmla="*/ 680348 w 2142575"/>
                <a:gd name="connsiteY40" fmla="*/ 1193072 h 213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142575" h="2139370">
                  <a:moveTo>
                    <a:pt x="2023134" y="1900465"/>
                  </a:moveTo>
                  <a:lnTo>
                    <a:pt x="2005367" y="1900465"/>
                  </a:lnTo>
                  <a:lnTo>
                    <a:pt x="2005367" y="1193072"/>
                  </a:lnTo>
                  <a:cubicBezTo>
                    <a:pt x="2005367" y="1119399"/>
                    <a:pt x="1945396" y="1059427"/>
                    <a:pt x="1871722" y="1059427"/>
                  </a:cubicBezTo>
                  <a:lnTo>
                    <a:pt x="1402877" y="1059427"/>
                  </a:lnTo>
                  <a:cubicBezTo>
                    <a:pt x="1317176" y="932932"/>
                    <a:pt x="1199409" y="838551"/>
                    <a:pt x="1058471" y="783744"/>
                  </a:cubicBezTo>
                  <a:cubicBezTo>
                    <a:pt x="1158902" y="699741"/>
                    <a:pt x="1218084" y="574633"/>
                    <a:pt x="1218084" y="443522"/>
                  </a:cubicBezTo>
                  <a:cubicBezTo>
                    <a:pt x="1218084" y="198973"/>
                    <a:pt x="1020092" y="0"/>
                    <a:pt x="776762" y="0"/>
                  </a:cubicBezTo>
                  <a:cubicBezTo>
                    <a:pt x="530873" y="0"/>
                    <a:pt x="330800" y="198973"/>
                    <a:pt x="330800" y="443522"/>
                  </a:cubicBezTo>
                  <a:cubicBezTo>
                    <a:pt x="330800" y="575780"/>
                    <a:pt x="387974" y="697708"/>
                    <a:pt x="488644" y="782357"/>
                  </a:cubicBezTo>
                  <a:cubicBezTo>
                    <a:pt x="186419" y="899072"/>
                    <a:pt x="0" y="1194842"/>
                    <a:pt x="0" y="1561582"/>
                  </a:cubicBezTo>
                  <a:lnTo>
                    <a:pt x="0" y="1817872"/>
                  </a:lnTo>
                  <a:lnTo>
                    <a:pt x="575278" y="1817872"/>
                  </a:lnTo>
                  <a:lnTo>
                    <a:pt x="575278" y="1900441"/>
                  </a:lnTo>
                  <a:lnTo>
                    <a:pt x="557488" y="1900441"/>
                  </a:lnTo>
                  <a:cubicBezTo>
                    <a:pt x="491610" y="1900441"/>
                    <a:pt x="438022" y="1954028"/>
                    <a:pt x="438022" y="2019906"/>
                  </a:cubicBezTo>
                  <a:cubicBezTo>
                    <a:pt x="438022" y="2085784"/>
                    <a:pt x="491610" y="2139371"/>
                    <a:pt x="557488" y="2139371"/>
                  </a:cubicBezTo>
                  <a:lnTo>
                    <a:pt x="2023110" y="2139371"/>
                  </a:lnTo>
                  <a:cubicBezTo>
                    <a:pt x="2088988" y="2139371"/>
                    <a:pt x="2142575" y="2085784"/>
                    <a:pt x="2142575" y="2019906"/>
                  </a:cubicBezTo>
                  <a:cubicBezTo>
                    <a:pt x="2142575" y="1954052"/>
                    <a:pt x="2088988" y="1900465"/>
                    <a:pt x="2023134" y="1900465"/>
                  </a:cubicBezTo>
                  <a:close/>
                  <a:moveTo>
                    <a:pt x="431757" y="443522"/>
                  </a:moveTo>
                  <a:cubicBezTo>
                    <a:pt x="431757" y="254616"/>
                    <a:pt x="586541" y="100933"/>
                    <a:pt x="776738" y="100933"/>
                  </a:cubicBezTo>
                  <a:cubicBezTo>
                    <a:pt x="964400" y="100933"/>
                    <a:pt x="1117103" y="254616"/>
                    <a:pt x="1117103" y="443522"/>
                  </a:cubicBezTo>
                  <a:cubicBezTo>
                    <a:pt x="1117103" y="632524"/>
                    <a:pt x="963324" y="786303"/>
                    <a:pt x="774323" y="786303"/>
                  </a:cubicBezTo>
                  <a:cubicBezTo>
                    <a:pt x="585465" y="786327"/>
                    <a:pt x="431757" y="632524"/>
                    <a:pt x="431757" y="443522"/>
                  </a:cubicBezTo>
                  <a:close/>
                  <a:moveTo>
                    <a:pt x="100981" y="1716915"/>
                  </a:moveTo>
                  <a:lnTo>
                    <a:pt x="100981" y="1561582"/>
                  </a:lnTo>
                  <a:cubicBezTo>
                    <a:pt x="100981" y="1203761"/>
                    <a:pt x="296797" y="925687"/>
                    <a:pt x="600338" y="851535"/>
                  </a:cubicBezTo>
                  <a:cubicBezTo>
                    <a:pt x="710143" y="898498"/>
                    <a:pt x="835155" y="898881"/>
                    <a:pt x="944673" y="853233"/>
                  </a:cubicBezTo>
                  <a:cubicBezTo>
                    <a:pt x="1075735" y="886734"/>
                    <a:pt x="1188433" y="957394"/>
                    <a:pt x="1274899" y="1059427"/>
                  </a:cubicBezTo>
                  <a:lnTo>
                    <a:pt x="708923" y="1059427"/>
                  </a:lnTo>
                  <a:cubicBezTo>
                    <a:pt x="635250" y="1059427"/>
                    <a:pt x="575278" y="1119399"/>
                    <a:pt x="575278" y="1193072"/>
                  </a:cubicBezTo>
                  <a:lnTo>
                    <a:pt x="575278" y="1716915"/>
                  </a:lnTo>
                  <a:lnTo>
                    <a:pt x="100981" y="1716915"/>
                  </a:lnTo>
                  <a:close/>
                  <a:moveTo>
                    <a:pt x="680348" y="1193072"/>
                  </a:moveTo>
                  <a:cubicBezTo>
                    <a:pt x="680348" y="1177314"/>
                    <a:pt x="693165" y="1164497"/>
                    <a:pt x="708923" y="1164497"/>
                  </a:cubicBezTo>
                  <a:lnTo>
                    <a:pt x="1871698" y="1164497"/>
                  </a:lnTo>
                  <a:cubicBezTo>
                    <a:pt x="1887456" y="1164497"/>
                    <a:pt x="1900273" y="1177314"/>
                    <a:pt x="1900273" y="1193072"/>
                  </a:cubicBezTo>
                  <a:lnTo>
                    <a:pt x="1900273" y="1900465"/>
                  </a:lnTo>
                  <a:lnTo>
                    <a:pt x="680348" y="1900465"/>
                  </a:lnTo>
                  <a:lnTo>
                    <a:pt x="680348" y="1193072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Graphic 3">
              <a:extLst>
                <a:ext uri="{FF2B5EF4-FFF2-40B4-BE49-F238E27FC236}">
                  <a16:creationId xmlns:a16="http://schemas.microsoft.com/office/drawing/2014/main" id="{320E29AB-1516-4426-9645-948307484093}"/>
                </a:ext>
              </a:extLst>
            </p:cNvPr>
            <p:cNvSpPr/>
            <p:nvPr/>
          </p:nvSpPr>
          <p:spPr>
            <a:xfrm>
              <a:off x="6008338" y="2349319"/>
              <a:ext cx="632380" cy="314372"/>
            </a:xfrm>
            <a:custGeom>
              <a:avLst/>
              <a:gdLst>
                <a:gd name="connsiteX0" fmla="*/ 475254 w 632380"/>
                <a:gd name="connsiteY0" fmla="*/ 0 h 314372"/>
                <a:gd name="connsiteX1" fmla="*/ 329629 w 632380"/>
                <a:gd name="connsiteY1" fmla="*/ 97729 h 314372"/>
                <a:gd name="connsiteX2" fmla="*/ 44309 w 632380"/>
                <a:gd name="connsiteY2" fmla="*/ 97729 h 314372"/>
                <a:gd name="connsiteX3" fmla="*/ 0 w 632380"/>
                <a:gd name="connsiteY3" fmla="*/ 157079 h 314372"/>
                <a:gd name="connsiteX4" fmla="*/ 44309 w 632380"/>
                <a:gd name="connsiteY4" fmla="*/ 216644 h 314372"/>
                <a:gd name="connsiteX5" fmla="*/ 101770 w 632380"/>
                <a:gd name="connsiteY5" fmla="*/ 216644 h 314372"/>
                <a:gd name="connsiteX6" fmla="*/ 122980 w 632380"/>
                <a:gd name="connsiteY6" fmla="*/ 236993 h 314372"/>
                <a:gd name="connsiteX7" fmla="*/ 144381 w 632380"/>
                <a:gd name="connsiteY7" fmla="*/ 257127 h 314372"/>
                <a:gd name="connsiteX8" fmla="*/ 165592 w 632380"/>
                <a:gd name="connsiteY8" fmla="*/ 236993 h 314372"/>
                <a:gd name="connsiteX9" fmla="*/ 186778 w 632380"/>
                <a:gd name="connsiteY9" fmla="*/ 216644 h 314372"/>
                <a:gd name="connsiteX10" fmla="*/ 207988 w 632380"/>
                <a:gd name="connsiteY10" fmla="*/ 236993 h 314372"/>
                <a:gd name="connsiteX11" fmla="*/ 229413 w 632380"/>
                <a:gd name="connsiteY11" fmla="*/ 257127 h 314372"/>
                <a:gd name="connsiteX12" fmla="*/ 250599 w 632380"/>
                <a:gd name="connsiteY12" fmla="*/ 236993 h 314372"/>
                <a:gd name="connsiteX13" fmla="*/ 271809 w 632380"/>
                <a:gd name="connsiteY13" fmla="*/ 216644 h 314372"/>
                <a:gd name="connsiteX14" fmla="*/ 329677 w 632380"/>
                <a:gd name="connsiteY14" fmla="*/ 216644 h 314372"/>
                <a:gd name="connsiteX15" fmla="*/ 475302 w 632380"/>
                <a:gd name="connsiteY15" fmla="*/ 314373 h 314372"/>
                <a:gd name="connsiteX16" fmla="*/ 632381 w 632380"/>
                <a:gd name="connsiteY16" fmla="*/ 157079 h 314372"/>
                <a:gd name="connsiteX17" fmla="*/ 475254 w 632380"/>
                <a:gd name="connsiteY17" fmla="*/ 0 h 314372"/>
                <a:gd name="connsiteX18" fmla="*/ 546703 w 632380"/>
                <a:gd name="connsiteY18" fmla="*/ 200121 h 314372"/>
                <a:gd name="connsiteX19" fmla="*/ 503661 w 632380"/>
                <a:gd name="connsiteY19" fmla="*/ 157079 h 314372"/>
                <a:gd name="connsiteX20" fmla="*/ 546703 w 632380"/>
                <a:gd name="connsiteY20" fmla="*/ 114252 h 314372"/>
                <a:gd name="connsiteX21" fmla="*/ 589530 w 632380"/>
                <a:gd name="connsiteY21" fmla="*/ 157079 h 314372"/>
                <a:gd name="connsiteX22" fmla="*/ 546703 w 632380"/>
                <a:gd name="connsiteY22" fmla="*/ 200121 h 314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32380" h="314372">
                  <a:moveTo>
                    <a:pt x="475254" y="0"/>
                  </a:moveTo>
                  <a:cubicBezTo>
                    <a:pt x="409543" y="0"/>
                    <a:pt x="353158" y="40268"/>
                    <a:pt x="329629" y="97729"/>
                  </a:cubicBezTo>
                  <a:lnTo>
                    <a:pt x="44309" y="97729"/>
                  </a:lnTo>
                  <a:lnTo>
                    <a:pt x="0" y="157079"/>
                  </a:lnTo>
                  <a:lnTo>
                    <a:pt x="44309" y="216644"/>
                  </a:lnTo>
                  <a:lnTo>
                    <a:pt x="101770" y="216644"/>
                  </a:lnTo>
                  <a:lnTo>
                    <a:pt x="122980" y="236993"/>
                  </a:lnTo>
                  <a:lnTo>
                    <a:pt x="144381" y="257127"/>
                  </a:lnTo>
                  <a:lnTo>
                    <a:pt x="165592" y="236993"/>
                  </a:lnTo>
                  <a:lnTo>
                    <a:pt x="186778" y="216644"/>
                  </a:lnTo>
                  <a:lnTo>
                    <a:pt x="207988" y="236993"/>
                  </a:lnTo>
                  <a:lnTo>
                    <a:pt x="229413" y="257127"/>
                  </a:lnTo>
                  <a:lnTo>
                    <a:pt x="250599" y="236993"/>
                  </a:lnTo>
                  <a:lnTo>
                    <a:pt x="271809" y="216644"/>
                  </a:lnTo>
                  <a:lnTo>
                    <a:pt x="329677" y="216644"/>
                  </a:lnTo>
                  <a:cubicBezTo>
                    <a:pt x="353206" y="274105"/>
                    <a:pt x="409591" y="314373"/>
                    <a:pt x="475302" y="314373"/>
                  </a:cubicBezTo>
                  <a:cubicBezTo>
                    <a:pt x="562007" y="314373"/>
                    <a:pt x="632381" y="244000"/>
                    <a:pt x="632381" y="157079"/>
                  </a:cubicBezTo>
                  <a:cubicBezTo>
                    <a:pt x="632333" y="70397"/>
                    <a:pt x="561959" y="0"/>
                    <a:pt x="475254" y="0"/>
                  </a:cubicBezTo>
                  <a:close/>
                  <a:moveTo>
                    <a:pt x="546703" y="200121"/>
                  </a:moveTo>
                  <a:cubicBezTo>
                    <a:pt x="522959" y="200121"/>
                    <a:pt x="503661" y="180824"/>
                    <a:pt x="503661" y="157079"/>
                  </a:cubicBezTo>
                  <a:cubicBezTo>
                    <a:pt x="503661" y="133549"/>
                    <a:pt x="522935" y="114252"/>
                    <a:pt x="546703" y="114252"/>
                  </a:cubicBezTo>
                  <a:cubicBezTo>
                    <a:pt x="570233" y="114252"/>
                    <a:pt x="589530" y="133549"/>
                    <a:pt x="589530" y="157079"/>
                  </a:cubicBezTo>
                  <a:cubicBezTo>
                    <a:pt x="589506" y="180847"/>
                    <a:pt x="570233" y="200121"/>
                    <a:pt x="546703" y="200121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6" name="Group 105">
            <a:extLst>
              <a:ext uri="{FF2B5EF4-FFF2-40B4-BE49-F238E27FC236}">
                <a16:creationId xmlns:a16="http://schemas.microsoft.com/office/drawing/2014/main" id="{54879EF4-4B46-451E-9677-29A57DB40CB2}"/>
              </a:ext>
            </a:extLst>
          </p:cNvPr>
          <p:cNvGrpSpPr/>
          <p:nvPr/>
        </p:nvGrpSpPr>
        <p:grpSpPr>
          <a:xfrm>
            <a:off x="5635188" y="4039587"/>
            <a:ext cx="155042" cy="155042"/>
            <a:chOff x="4531333" y="640629"/>
            <a:chExt cx="3123355" cy="3123355"/>
          </a:xfrm>
        </p:grpSpPr>
        <p:sp>
          <p:nvSpPr>
            <p:cNvPr id="107" name="Graphic 220">
              <a:extLst>
                <a:ext uri="{FF2B5EF4-FFF2-40B4-BE49-F238E27FC236}">
                  <a16:creationId xmlns:a16="http://schemas.microsoft.com/office/drawing/2014/main" id="{021E1242-4A93-4874-8EAB-92B7DD845C21}"/>
                </a:ext>
              </a:extLst>
            </p:cNvPr>
            <p:cNvSpPr/>
            <p:nvPr/>
          </p:nvSpPr>
          <p:spPr>
            <a:xfrm>
              <a:off x="4531333" y="640629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8" name="Group 107">
              <a:extLst>
                <a:ext uri="{FF2B5EF4-FFF2-40B4-BE49-F238E27FC236}">
                  <a16:creationId xmlns:a16="http://schemas.microsoft.com/office/drawing/2014/main" id="{20DD06CA-C990-4D3B-99CF-0650CEC0F87F}"/>
                </a:ext>
              </a:extLst>
            </p:cNvPr>
            <p:cNvGrpSpPr/>
            <p:nvPr/>
          </p:nvGrpSpPr>
          <p:grpSpPr>
            <a:xfrm>
              <a:off x="4826445" y="1336903"/>
              <a:ext cx="2525897" cy="1568946"/>
              <a:chOff x="4826445" y="1336903"/>
              <a:chExt cx="2525897" cy="1568946"/>
            </a:xfrm>
          </p:grpSpPr>
          <p:sp>
            <p:nvSpPr>
              <p:cNvPr id="109" name="Graphic 220">
                <a:extLst>
                  <a:ext uri="{FF2B5EF4-FFF2-40B4-BE49-F238E27FC236}">
                    <a16:creationId xmlns:a16="http://schemas.microsoft.com/office/drawing/2014/main" id="{37E13CEF-1C0E-4542-B475-80B4495421BC}"/>
                  </a:ext>
                </a:extLst>
              </p:cNvPr>
              <p:cNvSpPr/>
              <p:nvPr/>
            </p:nvSpPr>
            <p:spPr>
              <a:xfrm>
                <a:off x="4983774" y="1463637"/>
                <a:ext cx="1006342" cy="863682"/>
              </a:xfrm>
              <a:custGeom>
                <a:avLst/>
                <a:gdLst>
                  <a:gd name="connsiteX0" fmla="*/ 963850 w 1006342"/>
                  <a:gd name="connsiteY0" fmla="*/ 705169 h 863682"/>
                  <a:gd name="connsiteX1" fmla="*/ 211646 w 1006342"/>
                  <a:gd name="connsiteY1" fmla="*/ 705169 h 863682"/>
                  <a:gd name="connsiteX2" fmla="*/ 162722 w 1006342"/>
                  <a:gd name="connsiteY2" fmla="*/ 656245 h 863682"/>
                  <a:gd name="connsiteX3" fmla="*/ 162722 w 1006342"/>
                  <a:gd name="connsiteY3" fmla="*/ 207462 h 863682"/>
                  <a:gd name="connsiteX4" fmla="*/ 211646 w 1006342"/>
                  <a:gd name="connsiteY4" fmla="*/ 158537 h 863682"/>
                  <a:gd name="connsiteX5" fmla="*/ 943119 w 1006342"/>
                  <a:gd name="connsiteY5" fmla="*/ 158537 h 863682"/>
                  <a:gd name="connsiteX6" fmla="*/ 943119 w 1006342"/>
                  <a:gd name="connsiteY6" fmla="*/ 0 h 863682"/>
                  <a:gd name="connsiteX7" fmla="*/ 96390 w 1006342"/>
                  <a:gd name="connsiteY7" fmla="*/ 0 h 863682"/>
                  <a:gd name="connsiteX8" fmla="*/ 0 w 1006342"/>
                  <a:gd name="connsiteY8" fmla="*/ 96390 h 863682"/>
                  <a:gd name="connsiteX9" fmla="*/ 0 w 1006342"/>
                  <a:gd name="connsiteY9" fmla="*/ 767292 h 863682"/>
                  <a:gd name="connsiteX10" fmla="*/ 96390 w 1006342"/>
                  <a:gd name="connsiteY10" fmla="*/ 863682 h 863682"/>
                  <a:gd name="connsiteX11" fmla="*/ 1006342 w 1006342"/>
                  <a:gd name="connsiteY11" fmla="*/ 863682 h 863682"/>
                  <a:gd name="connsiteX12" fmla="*/ 963850 w 1006342"/>
                  <a:gd name="connsiteY12" fmla="*/ 705169 h 8636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006342" h="863682">
                    <a:moveTo>
                      <a:pt x="963850" y="705169"/>
                    </a:moveTo>
                    <a:lnTo>
                      <a:pt x="211646" y="705169"/>
                    </a:lnTo>
                    <a:cubicBezTo>
                      <a:pt x="184626" y="705169"/>
                      <a:pt x="162722" y="683265"/>
                      <a:pt x="162722" y="656245"/>
                    </a:cubicBezTo>
                    <a:lnTo>
                      <a:pt x="162722" y="207462"/>
                    </a:lnTo>
                    <a:cubicBezTo>
                      <a:pt x="162722" y="180441"/>
                      <a:pt x="184626" y="158537"/>
                      <a:pt x="211646" y="158537"/>
                    </a:cubicBezTo>
                    <a:lnTo>
                      <a:pt x="943119" y="158537"/>
                    </a:lnTo>
                    <a:lnTo>
                      <a:pt x="943119" y="0"/>
                    </a:lnTo>
                    <a:lnTo>
                      <a:pt x="96390" y="0"/>
                    </a:lnTo>
                    <a:cubicBezTo>
                      <a:pt x="43161" y="0"/>
                      <a:pt x="0" y="43161"/>
                      <a:pt x="0" y="96390"/>
                    </a:cubicBezTo>
                    <a:lnTo>
                      <a:pt x="0" y="767292"/>
                    </a:lnTo>
                    <a:cubicBezTo>
                      <a:pt x="0" y="820521"/>
                      <a:pt x="43161" y="863682"/>
                      <a:pt x="96390" y="863682"/>
                    </a:cubicBezTo>
                    <a:lnTo>
                      <a:pt x="1006342" y="863682"/>
                    </a:lnTo>
                    <a:cubicBezTo>
                      <a:pt x="988408" y="812008"/>
                      <a:pt x="974204" y="759067"/>
                      <a:pt x="963850" y="7051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Graphic 220">
                <a:extLst>
                  <a:ext uri="{FF2B5EF4-FFF2-40B4-BE49-F238E27FC236}">
                    <a16:creationId xmlns:a16="http://schemas.microsoft.com/office/drawing/2014/main" id="{D731A115-DEBC-48B8-8D64-FB3124F35F3F}"/>
                  </a:ext>
                </a:extLst>
              </p:cNvPr>
              <p:cNvSpPr/>
              <p:nvPr/>
            </p:nvSpPr>
            <p:spPr>
              <a:xfrm>
                <a:off x="4826445" y="2445733"/>
                <a:ext cx="1447269" cy="348614"/>
              </a:xfrm>
              <a:custGeom>
                <a:avLst/>
                <a:gdLst>
                  <a:gd name="connsiteX0" fmla="*/ 1305351 w 1447269"/>
                  <a:gd name="connsiteY0" fmla="*/ 160259 h 348614"/>
                  <a:gd name="connsiteX1" fmla="*/ 1212309 w 1447269"/>
                  <a:gd name="connsiteY1" fmla="*/ 0 h 348614"/>
                  <a:gd name="connsiteX2" fmla="*/ 182413 w 1447269"/>
                  <a:gd name="connsiteY2" fmla="*/ 0 h 348614"/>
                  <a:gd name="connsiteX3" fmla="*/ 147908 w 1447269"/>
                  <a:gd name="connsiteY3" fmla="*/ 18723 h 348614"/>
                  <a:gd name="connsiteX4" fmla="*/ 12948 w 1447269"/>
                  <a:gd name="connsiteY4" fmla="*/ 226161 h 348614"/>
                  <a:gd name="connsiteX5" fmla="*/ 79376 w 1447269"/>
                  <a:gd name="connsiteY5" fmla="*/ 348615 h 348614"/>
                  <a:gd name="connsiteX6" fmla="*/ 1411951 w 1447269"/>
                  <a:gd name="connsiteY6" fmla="*/ 348615 h 348614"/>
                  <a:gd name="connsiteX7" fmla="*/ 1447269 w 1447269"/>
                  <a:gd name="connsiteY7" fmla="*/ 328601 h 348614"/>
                  <a:gd name="connsiteX8" fmla="*/ 1305351 w 1447269"/>
                  <a:gd name="connsiteY8" fmla="*/ 160259 h 348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447269" h="348614">
                    <a:moveTo>
                      <a:pt x="1305351" y="160259"/>
                    </a:moveTo>
                    <a:cubicBezTo>
                      <a:pt x="1269841" y="109039"/>
                      <a:pt x="1238803" y="55452"/>
                      <a:pt x="1212309" y="0"/>
                    </a:cubicBezTo>
                    <a:lnTo>
                      <a:pt x="182413" y="0"/>
                    </a:lnTo>
                    <a:cubicBezTo>
                      <a:pt x="168472" y="0"/>
                      <a:pt x="155488" y="7054"/>
                      <a:pt x="147908" y="18723"/>
                    </a:cubicBezTo>
                    <a:lnTo>
                      <a:pt x="12948" y="226161"/>
                    </a:lnTo>
                    <a:cubicBezTo>
                      <a:pt x="-21342" y="278863"/>
                      <a:pt x="16487" y="348615"/>
                      <a:pt x="79376" y="348615"/>
                    </a:cubicBezTo>
                    <a:lnTo>
                      <a:pt x="1411951" y="348615"/>
                    </a:lnTo>
                    <a:cubicBezTo>
                      <a:pt x="1427805" y="348615"/>
                      <a:pt x="1440335" y="340222"/>
                      <a:pt x="1447269" y="328601"/>
                    </a:cubicBezTo>
                    <a:cubicBezTo>
                      <a:pt x="1395069" y="277333"/>
                      <a:pt x="1347508" y="221044"/>
                      <a:pt x="1305351" y="1602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Graphic 220">
                <a:extLst>
                  <a:ext uri="{FF2B5EF4-FFF2-40B4-BE49-F238E27FC236}">
                    <a16:creationId xmlns:a16="http://schemas.microsoft.com/office/drawing/2014/main" id="{21054528-FE7D-4668-80EC-1D4D88E26F38}"/>
                  </a:ext>
                </a:extLst>
              </p:cNvPr>
              <p:cNvSpPr/>
              <p:nvPr/>
            </p:nvSpPr>
            <p:spPr>
              <a:xfrm>
                <a:off x="6056018" y="1336903"/>
                <a:ext cx="1296324" cy="1568946"/>
              </a:xfrm>
              <a:custGeom>
                <a:avLst/>
                <a:gdLst>
                  <a:gd name="connsiteX0" fmla="*/ 1058231 w 1296324"/>
                  <a:gd name="connsiteY0" fmla="*/ 94046 h 1568946"/>
                  <a:gd name="connsiteX1" fmla="*/ 1058231 w 1296324"/>
                  <a:gd name="connsiteY1" fmla="*/ 180584 h 1568946"/>
                  <a:gd name="connsiteX2" fmla="*/ 797446 w 1296324"/>
                  <a:gd name="connsiteY2" fmla="*/ 120398 h 1568946"/>
                  <a:gd name="connsiteX3" fmla="*/ 797446 w 1296324"/>
                  <a:gd name="connsiteY3" fmla="*/ 33860 h 1568946"/>
                  <a:gd name="connsiteX4" fmla="*/ 650051 w 1296324"/>
                  <a:gd name="connsiteY4" fmla="*/ 0 h 1568946"/>
                  <a:gd name="connsiteX5" fmla="*/ 498879 w 1296324"/>
                  <a:gd name="connsiteY5" fmla="*/ 33860 h 1568946"/>
                  <a:gd name="connsiteX6" fmla="*/ 498879 w 1296324"/>
                  <a:gd name="connsiteY6" fmla="*/ 120398 h 1568946"/>
                  <a:gd name="connsiteX7" fmla="*/ 238093 w 1296324"/>
                  <a:gd name="connsiteY7" fmla="*/ 180584 h 1568946"/>
                  <a:gd name="connsiteX8" fmla="*/ 238093 w 1296324"/>
                  <a:gd name="connsiteY8" fmla="*/ 94046 h 1568946"/>
                  <a:gd name="connsiteX9" fmla="*/ 0 w 1296324"/>
                  <a:gd name="connsiteY9" fmla="*/ 146725 h 1568946"/>
                  <a:gd name="connsiteX10" fmla="*/ 0 w 1296324"/>
                  <a:gd name="connsiteY10" fmla="*/ 613274 h 1568946"/>
                  <a:gd name="connsiteX11" fmla="*/ 650051 w 1296324"/>
                  <a:gd name="connsiteY11" fmla="*/ 1568947 h 1568946"/>
                  <a:gd name="connsiteX12" fmla="*/ 1296325 w 1296324"/>
                  <a:gd name="connsiteY12" fmla="*/ 613274 h 1568946"/>
                  <a:gd name="connsiteX13" fmla="*/ 1296325 w 1296324"/>
                  <a:gd name="connsiteY13" fmla="*/ 146725 h 1568946"/>
                  <a:gd name="connsiteX14" fmla="*/ 1058231 w 1296324"/>
                  <a:gd name="connsiteY14" fmla="*/ 94046 h 1568946"/>
                  <a:gd name="connsiteX15" fmla="*/ 177643 w 1296324"/>
                  <a:gd name="connsiteY15" fmla="*/ 613251 h 1568946"/>
                  <a:gd name="connsiteX16" fmla="*/ 177643 w 1296324"/>
                  <a:gd name="connsiteY16" fmla="*/ 379988 h 1568946"/>
                  <a:gd name="connsiteX17" fmla="*/ 650075 w 1296324"/>
                  <a:gd name="connsiteY17" fmla="*/ 270877 h 1568946"/>
                  <a:gd name="connsiteX18" fmla="*/ 1002803 w 1296324"/>
                  <a:gd name="connsiteY18" fmla="*/ 353971 h 1568946"/>
                  <a:gd name="connsiteX19" fmla="*/ 303469 w 1296324"/>
                  <a:gd name="connsiteY19" fmla="*/ 1053306 h 1568946"/>
                  <a:gd name="connsiteX20" fmla="*/ 196534 w 1296324"/>
                  <a:gd name="connsiteY20" fmla="*/ 786327 h 1568946"/>
                  <a:gd name="connsiteX21" fmla="*/ 177643 w 1296324"/>
                  <a:gd name="connsiteY21" fmla="*/ 613251 h 1568946"/>
                  <a:gd name="connsiteX22" fmla="*/ 1099815 w 1296324"/>
                  <a:gd name="connsiteY22" fmla="*/ 786327 h 1568946"/>
                  <a:gd name="connsiteX23" fmla="*/ 650075 w 1296324"/>
                  <a:gd name="connsiteY23" fmla="*/ 1373274 h 1568946"/>
                  <a:gd name="connsiteX24" fmla="*/ 404450 w 1296324"/>
                  <a:gd name="connsiteY24" fmla="*/ 1189079 h 1568946"/>
                  <a:gd name="connsiteX25" fmla="*/ 1118729 w 1296324"/>
                  <a:gd name="connsiteY25" fmla="*/ 474799 h 1568946"/>
                  <a:gd name="connsiteX26" fmla="*/ 1118729 w 1296324"/>
                  <a:gd name="connsiteY26" fmla="*/ 613274 h 1568946"/>
                  <a:gd name="connsiteX27" fmla="*/ 1099815 w 1296324"/>
                  <a:gd name="connsiteY27" fmla="*/ 786327 h 1568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96324" h="1568946">
                    <a:moveTo>
                      <a:pt x="1058231" y="94046"/>
                    </a:moveTo>
                    <a:lnTo>
                      <a:pt x="1058231" y="180584"/>
                    </a:lnTo>
                    <a:lnTo>
                      <a:pt x="797446" y="120398"/>
                    </a:lnTo>
                    <a:lnTo>
                      <a:pt x="797446" y="33860"/>
                    </a:lnTo>
                    <a:lnTo>
                      <a:pt x="650051" y="0"/>
                    </a:lnTo>
                    <a:lnTo>
                      <a:pt x="498879" y="33860"/>
                    </a:lnTo>
                    <a:lnTo>
                      <a:pt x="498879" y="120398"/>
                    </a:lnTo>
                    <a:lnTo>
                      <a:pt x="238093" y="180584"/>
                    </a:lnTo>
                    <a:lnTo>
                      <a:pt x="238093" y="94046"/>
                    </a:lnTo>
                    <a:lnTo>
                      <a:pt x="0" y="146725"/>
                    </a:lnTo>
                    <a:lnTo>
                      <a:pt x="0" y="613274"/>
                    </a:lnTo>
                    <a:cubicBezTo>
                      <a:pt x="0" y="1045965"/>
                      <a:pt x="268342" y="1414666"/>
                      <a:pt x="650051" y="1568947"/>
                    </a:cubicBezTo>
                    <a:cubicBezTo>
                      <a:pt x="1027983" y="1414690"/>
                      <a:pt x="1296325" y="1045965"/>
                      <a:pt x="1296325" y="613274"/>
                    </a:cubicBezTo>
                    <a:lnTo>
                      <a:pt x="1296325" y="146725"/>
                    </a:lnTo>
                    <a:lnTo>
                      <a:pt x="1058231" y="94046"/>
                    </a:lnTo>
                    <a:close/>
                    <a:moveTo>
                      <a:pt x="177643" y="613251"/>
                    </a:moveTo>
                    <a:lnTo>
                      <a:pt x="177643" y="379988"/>
                    </a:lnTo>
                    <a:lnTo>
                      <a:pt x="650075" y="270877"/>
                    </a:lnTo>
                    <a:cubicBezTo>
                      <a:pt x="824706" y="313034"/>
                      <a:pt x="934510" y="338572"/>
                      <a:pt x="1002803" y="353971"/>
                    </a:cubicBezTo>
                    <a:lnTo>
                      <a:pt x="303469" y="1053306"/>
                    </a:lnTo>
                    <a:cubicBezTo>
                      <a:pt x="252464" y="971215"/>
                      <a:pt x="215376" y="880086"/>
                      <a:pt x="196534" y="786327"/>
                    </a:cubicBezTo>
                    <a:cubicBezTo>
                      <a:pt x="181421" y="729894"/>
                      <a:pt x="177643" y="673461"/>
                      <a:pt x="177643" y="613251"/>
                    </a:cubicBezTo>
                    <a:close/>
                    <a:moveTo>
                      <a:pt x="1099815" y="786327"/>
                    </a:moveTo>
                    <a:cubicBezTo>
                      <a:pt x="1050675" y="1034654"/>
                      <a:pt x="880612" y="1252876"/>
                      <a:pt x="650075" y="1373274"/>
                    </a:cubicBezTo>
                    <a:cubicBezTo>
                      <a:pt x="557248" y="1325211"/>
                      <a:pt x="475397" y="1262608"/>
                      <a:pt x="404450" y="1189079"/>
                    </a:cubicBezTo>
                    <a:lnTo>
                      <a:pt x="1118729" y="474799"/>
                    </a:lnTo>
                    <a:lnTo>
                      <a:pt x="1118729" y="613274"/>
                    </a:lnTo>
                    <a:cubicBezTo>
                      <a:pt x="1118705" y="673461"/>
                      <a:pt x="1114927" y="729894"/>
                      <a:pt x="1099815" y="7863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12" name="Google Shape;9117;p89">
            <a:extLst>
              <a:ext uri="{FF2B5EF4-FFF2-40B4-BE49-F238E27FC236}">
                <a16:creationId xmlns:a16="http://schemas.microsoft.com/office/drawing/2014/main" id="{B5E94679-17B1-44EA-BB0D-0C0665B90F5B}"/>
              </a:ext>
            </a:extLst>
          </p:cNvPr>
          <p:cNvGrpSpPr/>
          <p:nvPr/>
        </p:nvGrpSpPr>
        <p:grpSpPr>
          <a:xfrm>
            <a:off x="5635188" y="5663433"/>
            <a:ext cx="155462" cy="155042"/>
            <a:chOff x="4975723" y="1061407"/>
            <a:chExt cx="588963" cy="587375"/>
          </a:xfrm>
        </p:grpSpPr>
        <p:sp>
          <p:nvSpPr>
            <p:cNvPr id="113" name="Google Shape;9118;p89">
              <a:extLst>
                <a:ext uri="{FF2B5EF4-FFF2-40B4-BE49-F238E27FC236}">
                  <a16:creationId xmlns:a16="http://schemas.microsoft.com/office/drawing/2014/main" id="{084F2F1A-9A6F-4692-A138-76771EC96115}"/>
                </a:ext>
              </a:extLst>
            </p:cNvPr>
            <p:cNvSpPr/>
            <p:nvPr/>
          </p:nvSpPr>
          <p:spPr>
            <a:xfrm>
              <a:off x="4975723" y="1061407"/>
              <a:ext cx="588963" cy="587375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9119;p89">
              <a:extLst>
                <a:ext uri="{FF2B5EF4-FFF2-40B4-BE49-F238E27FC236}">
                  <a16:creationId xmlns:a16="http://schemas.microsoft.com/office/drawing/2014/main" id="{7110D8C9-903C-4F15-A533-E6072F99CF93}"/>
                </a:ext>
              </a:extLst>
            </p:cNvPr>
            <p:cNvSpPr/>
            <p:nvPr/>
          </p:nvSpPr>
          <p:spPr>
            <a:xfrm>
              <a:off x="5005179" y="1104043"/>
              <a:ext cx="530051" cy="464006"/>
            </a:xfrm>
            <a:custGeom>
              <a:avLst/>
              <a:gdLst/>
              <a:ahLst/>
              <a:cxnLst/>
              <a:rect l="l" t="t" r="r" b="b"/>
              <a:pathLst>
                <a:path w="507" h="444" extrusionOk="0">
                  <a:moveTo>
                    <a:pt x="139" y="218"/>
                  </a:moveTo>
                  <a:cubicBezTo>
                    <a:pt x="155" y="218"/>
                    <a:pt x="171" y="222"/>
                    <a:pt x="185" y="230"/>
                  </a:cubicBezTo>
                  <a:cubicBezTo>
                    <a:pt x="187" y="232"/>
                    <a:pt x="189" y="232"/>
                    <a:pt x="189" y="232"/>
                  </a:cubicBezTo>
                  <a:cubicBezTo>
                    <a:pt x="201" y="240"/>
                    <a:pt x="209" y="248"/>
                    <a:pt x="216" y="256"/>
                  </a:cubicBezTo>
                  <a:cubicBezTo>
                    <a:pt x="223" y="251"/>
                    <a:pt x="223" y="251"/>
                    <a:pt x="223" y="251"/>
                  </a:cubicBezTo>
                  <a:cubicBezTo>
                    <a:pt x="222" y="247"/>
                    <a:pt x="221" y="243"/>
                    <a:pt x="221" y="240"/>
                  </a:cubicBezTo>
                  <a:cubicBezTo>
                    <a:pt x="221" y="224"/>
                    <a:pt x="233" y="210"/>
                    <a:pt x="248" y="207"/>
                  </a:cubicBezTo>
                  <a:cubicBezTo>
                    <a:pt x="248" y="199"/>
                    <a:pt x="248" y="199"/>
                    <a:pt x="248" y="199"/>
                  </a:cubicBezTo>
                  <a:cubicBezTo>
                    <a:pt x="136" y="190"/>
                    <a:pt x="128" y="22"/>
                    <a:pt x="241" y="12"/>
                  </a:cubicBezTo>
                  <a:cubicBezTo>
                    <a:pt x="241" y="0"/>
                    <a:pt x="241" y="0"/>
                    <a:pt x="241" y="0"/>
                  </a:cubicBezTo>
                  <a:cubicBezTo>
                    <a:pt x="156" y="6"/>
                    <a:pt x="104" y="98"/>
                    <a:pt x="136" y="173"/>
                  </a:cubicBezTo>
                  <a:cubicBezTo>
                    <a:pt x="46" y="182"/>
                    <a:pt x="0" y="278"/>
                    <a:pt x="38" y="355"/>
                  </a:cubicBezTo>
                  <a:cubicBezTo>
                    <a:pt x="52" y="347"/>
                    <a:pt x="52" y="347"/>
                    <a:pt x="52" y="347"/>
                  </a:cubicBezTo>
                  <a:cubicBezTo>
                    <a:pt x="18" y="290"/>
                    <a:pt x="77" y="218"/>
                    <a:pt x="139" y="218"/>
                  </a:cubicBezTo>
                  <a:close/>
                  <a:moveTo>
                    <a:pt x="188" y="149"/>
                  </a:moveTo>
                  <a:cubicBezTo>
                    <a:pt x="227" y="118"/>
                    <a:pt x="280" y="118"/>
                    <a:pt x="318" y="148"/>
                  </a:cubicBezTo>
                  <a:cubicBezTo>
                    <a:pt x="323" y="142"/>
                    <a:pt x="327" y="136"/>
                    <a:pt x="329" y="128"/>
                  </a:cubicBezTo>
                  <a:cubicBezTo>
                    <a:pt x="283" y="96"/>
                    <a:pt x="225" y="96"/>
                    <a:pt x="180" y="128"/>
                  </a:cubicBezTo>
                  <a:cubicBezTo>
                    <a:pt x="182" y="139"/>
                    <a:pt x="184" y="143"/>
                    <a:pt x="188" y="149"/>
                  </a:cubicBezTo>
                  <a:close/>
                  <a:moveTo>
                    <a:pt x="122" y="235"/>
                  </a:moveTo>
                  <a:cubicBezTo>
                    <a:pt x="120" y="289"/>
                    <a:pt x="150" y="340"/>
                    <a:pt x="201" y="362"/>
                  </a:cubicBezTo>
                  <a:cubicBezTo>
                    <a:pt x="205" y="356"/>
                    <a:pt x="209" y="350"/>
                    <a:pt x="213" y="342"/>
                  </a:cubicBezTo>
                  <a:cubicBezTo>
                    <a:pt x="168" y="324"/>
                    <a:pt x="140" y="279"/>
                    <a:pt x="142" y="233"/>
                  </a:cubicBezTo>
                  <a:cubicBezTo>
                    <a:pt x="136" y="233"/>
                    <a:pt x="128" y="233"/>
                    <a:pt x="122" y="235"/>
                  </a:cubicBezTo>
                  <a:close/>
                  <a:moveTo>
                    <a:pt x="274" y="319"/>
                  </a:moveTo>
                  <a:cubicBezTo>
                    <a:pt x="273" y="296"/>
                    <a:pt x="274" y="288"/>
                    <a:pt x="286" y="268"/>
                  </a:cubicBezTo>
                  <a:cubicBezTo>
                    <a:pt x="277" y="263"/>
                    <a:pt x="277" y="263"/>
                    <a:pt x="277" y="263"/>
                  </a:cubicBezTo>
                  <a:cubicBezTo>
                    <a:pt x="271" y="269"/>
                    <a:pt x="263" y="272"/>
                    <a:pt x="254" y="272"/>
                  </a:cubicBezTo>
                  <a:cubicBezTo>
                    <a:pt x="244" y="272"/>
                    <a:pt x="235" y="268"/>
                    <a:pt x="229" y="261"/>
                  </a:cubicBezTo>
                  <a:cubicBezTo>
                    <a:pt x="222" y="266"/>
                    <a:pt x="222" y="266"/>
                    <a:pt x="222" y="266"/>
                  </a:cubicBezTo>
                  <a:cubicBezTo>
                    <a:pt x="230" y="282"/>
                    <a:pt x="232" y="299"/>
                    <a:pt x="232" y="319"/>
                  </a:cubicBezTo>
                  <a:cubicBezTo>
                    <a:pt x="230" y="367"/>
                    <a:pt x="187" y="406"/>
                    <a:pt x="139" y="406"/>
                  </a:cubicBezTo>
                  <a:cubicBezTo>
                    <a:pt x="107" y="406"/>
                    <a:pt x="81" y="391"/>
                    <a:pt x="63" y="367"/>
                  </a:cubicBezTo>
                  <a:cubicBezTo>
                    <a:pt x="50" y="375"/>
                    <a:pt x="50" y="375"/>
                    <a:pt x="50" y="375"/>
                  </a:cubicBezTo>
                  <a:cubicBezTo>
                    <a:pt x="73" y="405"/>
                    <a:pt x="111" y="426"/>
                    <a:pt x="151" y="426"/>
                  </a:cubicBezTo>
                  <a:cubicBezTo>
                    <a:pt x="194" y="426"/>
                    <a:pt x="230" y="404"/>
                    <a:pt x="254" y="371"/>
                  </a:cubicBezTo>
                  <a:cubicBezTo>
                    <a:pt x="302" y="441"/>
                    <a:pt x="405" y="444"/>
                    <a:pt x="455" y="375"/>
                  </a:cubicBezTo>
                  <a:cubicBezTo>
                    <a:pt x="443" y="369"/>
                    <a:pt x="443" y="369"/>
                    <a:pt x="443" y="369"/>
                  </a:cubicBezTo>
                  <a:cubicBezTo>
                    <a:pt x="394" y="437"/>
                    <a:pt x="281" y="403"/>
                    <a:pt x="274" y="319"/>
                  </a:cubicBezTo>
                  <a:close/>
                  <a:moveTo>
                    <a:pt x="369" y="173"/>
                  </a:moveTo>
                  <a:cubicBezTo>
                    <a:pt x="402" y="97"/>
                    <a:pt x="351" y="8"/>
                    <a:pt x="266" y="0"/>
                  </a:cubicBezTo>
                  <a:cubicBezTo>
                    <a:pt x="266" y="12"/>
                    <a:pt x="266" y="12"/>
                    <a:pt x="266" y="12"/>
                  </a:cubicBezTo>
                  <a:cubicBezTo>
                    <a:pt x="376" y="26"/>
                    <a:pt x="370" y="190"/>
                    <a:pt x="260" y="199"/>
                  </a:cubicBezTo>
                  <a:cubicBezTo>
                    <a:pt x="260" y="207"/>
                    <a:pt x="260" y="207"/>
                    <a:pt x="260" y="207"/>
                  </a:cubicBezTo>
                  <a:cubicBezTo>
                    <a:pt x="275" y="210"/>
                    <a:pt x="287" y="224"/>
                    <a:pt x="287" y="240"/>
                  </a:cubicBezTo>
                  <a:cubicBezTo>
                    <a:pt x="287" y="244"/>
                    <a:pt x="286" y="248"/>
                    <a:pt x="285" y="252"/>
                  </a:cubicBezTo>
                  <a:cubicBezTo>
                    <a:pt x="292" y="256"/>
                    <a:pt x="292" y="256"/>
                    <a:pt x="292" y="256"/>
                  </a:cubicBezTo>
                  <a:cubicBezTo>
                    <a:pt x="309" y="234"/>
                    <a:pt x="337" y="218"/>
                    <a:pt x="369" y="217"/>
                  </a:cubicBezTo>
                  <a:cubicBezTo>
                    <a:pt x="436" y="217"/>
                    <a:pt x="479" y="288"/>
                    <a:pt x="455" y="347"/>
                  </a:cubicBezTo>
                  <a:cubicBezTo>
                    <a:pt x="469" y="355"/>
                    <a:pt x="469" y="355"/>
                    <a:pt x="469" y="355"/>
                  </a:cubicBezTo>
                  <a:cubicBezTo>
                    <a:pt x="507" y="278"/>
                    <a:pt x="458" y="181"/>
                    <a:pt x="369" y="173"/>
                  </a:cubicBezTo>
                  <a:close/>
                  <a:moveTo>
                    <a:pt x="297" y="342"/>
                  </a:moveTo>
                  <a:cubicBezTo>
                    <a:pt x="301" y="350"/>
                    <a:pt x="303" y="356"/>
                    <a:pt x="307" y="362"/>
                  </a:cubicBezTo>
                  <a:cubicBezTo>
                    <a:pt x="358" y="340"/>
                    <a:pt x="390" y="289"/>
                    <a:pt x="388" y="234"/>
                  </a:cubicBezTo>
                  <a:cubicBezTo>
                    <a:pt x="382" y="232"/>
                    <a:pt x="374" y="232"/>
                    <a:pt x="366" y="232"/>
                  </a:cubicBezTo>
                  <a:cubicBezTo>
                    <a:pt x="370" y="281"/>
                    <a:pt x="341" y="326"/>
                    <a:pt x="297" y="3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9800" tIns="64900" rIns="129800" bIns="649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2489">
                <a:solidFill>
                  <a:schemeClr val="dk1"/>
                </a:solidFill>
                <a:latin typeface="Verdana"/>
                <a:ea typeface="Verdana"/>
                <a:cs typeface="Verdana"/>
                <a:sym typeface="Verdana"/>
              </a:endParaRPr>
            </a:p>
          </p:txBody>
        </p:sp>
        <p:sp>
          <p:nvSpPr>
            <p:cNvPr id="115" name="Google Shape;9120;p89">
              <a:extLst>
                <a:ext uri="{FF2B5EF4-FFF2-40B4-BE49-F238E27FC236}">
                  <a16:creationId xmlns:a16="http://schemas.microsoft.com/office/drawing/2014/main" id="{10F69595-2626-4164-B063-7D034484C71B}"/>
                </a:ext>
              </a:extLst>
            </p:cNvPr>
            <p:cNvSpPr/>
            <p:nvPr/>
          </p:nvSpPr>
          <p:spPr>
            <a:xfrm>
              <a:off x="5249531" y="1174912"/>
              <a:ext cx="270015" cy="326122"/>
            </a:xfrm>
            <a:custGeom>
              <a:avLst/>
              <a:gdLst/>
              <a:ahLst/>
              <a:cxnLst/>
              <a:rect l="l" t="t" r="r" b="b"/>
              <a:pathLst>
                <a:path w="723" h="875" extrusionOk="0">
                  <a:moveTo>
                    <a:pt x="624" y="342"/>
                  </a:moveTo>
                  <a:cubicBezTo>
                    <a:pt x="624" y="376"/>
                    <a:pt x="622" y="407"/>
                    <a:pt x="614" y="439"/>
                  </a:cubicBezTo>
                  <a:cubicBezTo>
                    <a:pt x="586" y="577"/>
                    <a:pt x="491" y="699"/>
                    <a:pt x="363" y="766"/>
                  </a:cubicBezTo>
                  <a:cubicBezTo>
                    <a:pt x="310" y="739"/>
                    <a:pt x="264" y="703"/>
                    <a:pt x="224" y="661"/>
                  </a:cubicBezTo>
                  <a:cubicBezTo>
                    <a:pt x="624" y="262"/>
                    <a:pt x="624" y="262"/>
                    <a:pt x="624" y="262"/>
                  </a:cubicBezTo>
                  <a:lnTo>
                    <a:pt x="624" y="342"/>
                  </a:lnTo>
                  <a:close/>
                  <a:moveTo>
                    <a:pt x="110" y="439"/>
                  </a:moveTo>
                  <a:cubicBezTo>
                    <a:pt x="101" y="407"/>
                    <a:pt x="99" y="376"/>
                    <a:pt x="99" y="342"/>
                  </a:cubicBezTo>
                  <a:cubicBezTo>
                    <a:pt x="99" y="212"/>
                    <a:pt x="99" y="212"/>
                    <a:pt x="99" y="212"/>
                  </a:cubicBezTo>
                  <a:cubicBezTo>
                    <a:pt x="363" y="151"/>
                    <a:pt x="363" y="151"/>
                    <a:pt x="363" y="151"/>
                  </a:cubicBezTo>
                  <a:cubicBezTo>
                    <a:pt x="502" y="185"/>
                    <a:pt x="567" y="199"/>
                    <a:pt x="597" y="206"/>
                  </a:cubicBezTo>
                  <a:cubicBezTo>
                    <a:pt x="188" y="615"/>
                    <a:pt x="188" y="615"/>
                    <a:pt x="188" y="615"/>
                  </a:cubicBezTo>
                  <a:cubicBezTo>
                    <a:pt x="150" y="562"/>
                    <a:pt x="123" y="501"/>
                    <a:pt x="110" y="439"/>
                  </a:cubicBezTo>
                  <a:moveTo>
                    <a:pt x="590" y="53"/>
                  </a:moveTo>
                  <a:cubicBezTo>
                    <a:pt x="590" y="101"/>
                    <a:pt x="590" y="101"/>
                    <a:pt x="590" y="101"/>
                  </a:cubicBezTo>
                  <a:cubicBezTo>
                    <a:pt x="445" y="67"/>
                    <a:pt x="445" y="67"/>
                    <a:pt x="445" y="67"/>
                  </a:cubicBezTo>
                  <a:cubicBezTo>
                    <a:pt x="445" y="19"/>
                    <a:pt x="445" y="19"/>
                    <a:pt x="445" y="19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278" y="19"/>
                    <a:pt x="278" y="19"/>
                    <a:pt x="278" y="19"/>
                  </a:cubicBezTo>
                  <a:cubicBezTo>
                    <a:pt x="278" y="67"/>
                    <a:pt x="278" y="67"/>
                    <a:pt x="278" y="67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342"/>
                    <a:pt x="0" y="342"/>
                    <a:pt x="0" y="342"/>
                  </a:cubicBezTo>
                  <a:cubicBezTo>
                    <a:pt x="0" y="583"/>
                    <a:pt x="150" y="789"/>
                    <a:pt x="363" y="875"/>
                  </a:cubicBezTo>
                  <a:cubicBezTo>
                    <a:pt x="573" y="789"/>
                    <a:pt x="723" y="583"/>
                    <a:pt x="723" y="342"/>
                  </a:cubicBezTo>
                  <a:cubicBezTo>
                    <a:pt x="723" y="82"/>
                    <a:pt x="723" y="82"/>
                    <a:pt x="723" y="82"/>
                  </a:cubicBezTo>
                  <a:lnTo>
                    <a:pt x="590" y="53"/>
                  </a:ln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9121;p89">
              <a:extLst>
                <a:ext uri="{FF2B5EF4-FFF2-40B4-BE49-F238E27FC236}">
                  <a16:creationId xmlns:a16="http://schemas.microsoft.com/office/drawing/2014/main" id="{9102DBCF-B5F3-4237-A6A5-58E9F0938F09}"/>
                </a:ext>
              </a:extLst>
            </p:cNvPr>
            <p:cNvSpPr/>
            <p:nvPr/>
          </p:nvSpPr>
          <p:spPr>
            <a:xfrm rot="5400000">
              <a:off x="5267020" y="1238457"/>
              <a:ext cx="232003" cy="196762"/>
            </a:xfrm>
            <a:prstGeom prst="flowChartDelay">
              <a:avLst/>
            </a:prstGeom>
            <a:solidFill>
              <a:srgbClr val="36A4D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9122;p89">
              <a:extLst>
                <a:ext uri="{FF2B5EF4-FFF2-40B4-BE49-F238E27FC236}">
                  <a16:creationId xmlns:a16="http://schemas.microsoft.com/office/drawing/2014/main" id="{B6F4DDF7-9AA3-4558-8A44-68A0E52EE5EE}"/>
                </a:ext>
              </a:extLst>
            </p:cNvPr>
            <p:cNvSpPr/>
            <p:nvPr/>
          </p:nvSpPr>
          <p:spPr>
            <a:xfrm>
              <a:off x="5260785" y="1182058"/>
              <a:ext cx="244475" cy="295275"/>
            </a:xfrm>
            <a:custGeom>
              <a:avLst/>
              <a:gdLst/>
              <a:ahLst/>
              <a:cxnLst/>
              <a:rect l="l" t="t" r="r" b="b"/>
              <a:pathLst>
                <a:path w="723" h="875" extrusionOk="0">
                  <a:moveTo>
                    <a:pt x="624" y="342"/>
                  </a:moveTo>
                  <a:cubicBezTo>
                    <a:pt x="624" y="376"/>
                    <a:pt x="622" y="407"/>
                    <a:pt x="614" y="439"/>
                  </a:cubicBezTo>
                  <a:cubicBezTo>
                    <a:pt x="586" y="577"/>
                    <a:pt x="491" y="699"/>
                    <a:pt x="363" y="766"/>
                  </a:cubicBezTo>
                  <a:cubicBezTo>
                    <a:pt x="310" y="739"/>
                    <a:pt x="264" y="703"/>
                    <a:pt x="224" y="661"/>
                  </a:cubicBezTo>
                  <a:cubicBezTo>
                    <a:pt x="624" y="262"/>
                    <a:pt x="624" y="262"/>
                    <a:pt x="624" y="262"/>
                  </a:cubicBezTo>
                  <a:lnTo>
                    <a:pt x="624" y="342"/>
                  </a:lnTo>
                  <a:close/>
                  <a:moveTo>
                    <a:pt x="110" y="439"/>
                  </a:moveTo>
                  <a:cubicBezTo>
                    <a:pt x="101" y="407"/>
                    <a:pt x="99" y="376"/>
                    <a:pt x="99" y="342"/>
                  </a:cubicBezTo>
                  <a:cubicBezTo>
                    <a:pt x="99" y="212"/>
                    <a:pt x="99" y="212"/>
                    <a:pt x="99" y="212"/>
                  </a:cubicBezTo>
                  <a:cubicBezTo>
                    <a:pt x="363" y="151"/>
                    <a:pt x="363" y="151"/>
                    <a:pt x="363" y="151"/>
                  </a:cubicBezTo>
                  <a:cubicBezTo>
                    <a:pt x="502" y="185"/>
                    <a:pt x="567" y="199"/>
                    <a:pt x="597" y="206"/>
                  </a:cubicBezTo>
                  <a:cubicBezTo>
                    <a:pt x="188" y="615"/>
                    <a:pt x="188" y="615"/>
                    <a:pt x="188" y="615"/>
                  </a:cubicBezTo>
                  <a:cubicBezTo>
                    <a:pt x="150" y="562"/>
                    <a:pt x="123" y="501"/>
                    <a:pt x="110" y="439"/>
                  </a:cubicBezTo>
                  <a:moveTo>
                    <a:pt x="590" y="53"/>
                  </a:moveTo>
                  <a:cubicBezTo>
                    <a:pt x="590" y="101"/>
                    <a:pt x="590" y="101"/>
                    <a:pt x="590" y="101"/>
                  </a:cubicBezTo>
                  <a:cubicBezTo>
                    <a:pt x="445" y="67"/>
                    <a:pt x="445" y="67"/>
                    <a:pt x="445" y="67"/>
                  </a:cubicBezTo>
                  <a:cubicBezTo>
                    <a:pt x="445" y="19"/>
                    <a:pt x="445" y="19"/>
                    <a:pt x="445" y="19"/>
                  </a:cubicBezTo>
                  <a:cubicBezTo>
                    <a:pt x="363" y="0"/>
                    <a:pt x="363" y="0"/>
                    <a:pt x="363" y="0"/>
                  </a:cubicBezTo>
                  <a:cubicBezTo>
                    <a:pt x="278" y="19"/>
                    <a:pt x="278" y="19"/>
                    <a:pt x="278" y="19"/>
                  </a:cubicBezTo>
                  <a:cubicBezTo>
                    <a:pt x="278" y="67"/>
                    <a:pt x="278" y="67"/>
                    <a:pt x="278" y="67"/>
                  </a:cubicBezTo>
                  <a:cubicBezTo>
                    <a:pt x="133" y="101"/>
                    <a:pt x="133" y="101"/>
                    <a:pt x="133" y="101"/>
                  </a:cubicBezTo>
                  <a:cubicBezTo>
                    <a:pt x="133" y="53"/>
                    <a:pt x="133" y="53"/>
                    <a:pt x="133" y="53"/>
                  </a:cubicBezTo>
                  <a:cubicBezTo>
                    <a:pt x="0" y="82"/>
                    <a:pt x="0" y="82"/>
                    <a:pt x="0" y="82"/>
                  </a:cubicBezTo>
                  <a:cubicBezTo>
                    <a:pt x="0" y="342"/>
                    <a:pt x="0" y="342"/>
                    <a:pt x="0" y="342"/>
                  </a:cubicBezTo>
                  <a:cubicBezTo>
                    <a:pt x="0" y="583"/>
                    <a:pt x="150" y="789"/>
                    <a:pt x="363" y="875"/>
                  </a:cubicBezTo>
                  <a:cubicBezTo>
                    <a:pt x="573" y="789"/>
                    <a:pt x="723" y="583"/>
                    <a:pt x="723" y="342"/>
                  </a:cubicBezTo>
                  <a:cubicBezTo>
                    <a:pt x="723" y="82"/>
                    <a:pt x="723" y="82"/>
                    <a:pt x="723" y="82"/>
                  </a:cubicBezTo>
                  <a:lnTo>
                    <a:pt x="590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8" name="Group 117">
            <a:extLst>
              <a:ext uri="{FF2B5EF4-FFF2-40B4-BE49-F238E27FC236}">
                <a16:creationId xmlns:a16="http://schemas.microsoft.com/office/drawing/2014/main" id="{83BD3F2F-A43A-4B68-84B2-2B0871A84325}"/>
              </a:ext>
            </a:extLst>
          </p:cNvPr>
          <p:cNvGrpSpPr/>
          <p:nvPr/>
        </p:nvGrpSpPr>
        <p:grpSpPr>
          <a:xfrm>
            <a:off x="5635188" y="2449555"/>
            <a:ext cx="155042" cy="155042"/>
            <a:chOff x="4527459" y="640845"/>
            <a:chExt cx="3123355" cy="3123355"/>
          </a:xfrm>
        </p:grpSpPr>
        <p:sp>
          <p:nvSpPr>
            <p:cNvPr id="119" name="Graphic 3">
              <a:extLst>
                <a:ext uri="{FF2B5EF4-FFF2-40B4-BE49-F238E27FC236}">
                  <a16:creationId xmlns:a16="http://schemas.microsoft.com/office/drawing/2014/main" id="{3EAA4D94-ACE8-4844-8EAA-37F4F2309C74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0" name="Graphic 3">
              <a:extLst>
                <a:ext uri="{FF2B5EF4-FFF2-40B4-BE49-F238E27FC236}">
                  <a16:creationId xmlns:a16="http://schemas.microsoft.com/office/drawing/2014/main" id="{73D20E30-B019-46E6-AE5E-F0323415A4EF}"/>
                </a:ext>
              </a:extLst>
            </p:cNvPr>
            <p:cNvSpPr/>
            <p:nvPr/>
          </p:nvSpPr>
          <p:spPr>
            <a:xfrm>
              <a:off x="5037027" y="957704"/>
              <a:ext cx="2142575" cy="2139370"/>
            </a:xfrm>
            <a:custGeom>
              <a:avLst/>
              <a:gdLst>
                <a:gd name="connsiteX0" fmla="*/ 2023134 w 2142575"/>
                <a:gd name="connsiteY0" fmla="*/ 1900465 h 2139370"/>
                <a:gd name="connsiteX1" fmla="*/ 2005367 w 2142575"/>
                <a:gd name="connsiteY1" fmla="*/ 1900465 h 2139370"/>
                <a:gd name="connsiteX2" fmla="*/ 2005367 w 2142575"/>
                <a:gd name="connsiteY2" fmla="*/ 1193072 h 2139370"/>
                <a:gd name="connsiteX3" fmla="*/ 1871722 w 2142575"/>
                <a:gd name="connsiteY3" fmla="*/ 1059427 h 2139370"/>
                <a:gd name="connsiteX4" fmla="*/ 1402877 w 2142575"/>
                <a:gd name="connsiteY4" fmla="*/ 1059427 h 2139370"/>
                <a:gd name="connsiteX5" fmla="*/ 1058471 w 2142575"/>
                <a:gd name="connsiteY5" fmla="*/ 783744 h 2139370"/>
                <a:gd name="connsiteX6" fmla="*/ 1218084 w 2142575"/>
                <a:gd name="connsiteY6" fmla="*/ 443522 h 2139370"/>
                <a:gd name="connsiteX7" fmla="*/ 776762 w 2142575"/>
                <a:gd name="connsiteY7" fmla="*/ 0 h 2139370"/>
                <a:gd name="connsiteX8" fmla="*/ 330800 w 2142575"/>
                <a:gd name="connsiteY8" fmla="*/ 443522 h 2139370"/>
                <a:gd name="connsiteX9" fmla="*/ 488644 w 2142575"/>
                <a:gd name="connsiteY9" fmla="*/ 782357 h 2139370"/>
                <a:gd name="connsiteX10" fmla="*/ 0 w 2142575"/>
                <a:gd name="connsiteY10" fmla="*/ 1561582 h 2139370"/>
                <a:gd name="connsiteX11" fmla="*/ 0 w 2142575"/>
                <a:gd name="connsiteY11" fmla="*/ 1817872 h 2139370"/>
                <a:gd name="connsiteX12" fmla="*/ 575278 w 2142575"/>
                <a:gd name="connsiteY12" fmla="*/ 1817872 h 2139370"/>
                <a:gd name="connsiteX13" fmla="*/ 575278 w 2142575"/>
                <a:gd name="connsiteY13" fmla="*/ 1900441 h 2139370"/>
                <a:gd name="connsiteX14" fmla="*/ 557488 w 2142575"/>
                <a:gd name="connsiteY14" fmla="*/ 1900441 h 2139370"/>
                <a:gd name="connsiteX15" fmla="*/ 438022 w 2142575"/>
                <a:gd name="connsiteY15" fmla="*/ 2019906 h 2139370"/>
                <a:gd name="connsiteX16" fmla="*/ 557488 w 2142575"/>
                <a:gd name="connsiteY16" fmla="*/ 2139371 h 2139370"/>
                <a:gd name="connsiteX17" fmla="*/ 2023110 w 2142575"/>
                <a:gd name="connsiteY17" fmla="*/ 2139371 h 2139370"/>
                <a:gd name="connsiteX18" fmla="*/ 2142575 w 2142575"/>
                <a:gd name="connsiteY18" fmla="*/ 2019906 h 2139370"/>
                <a:gd name="connsiteX19" fmla="*/ 2023134 w 2142575"/>
                <a:gd name="connsiteY19" fmla="*/ 1900465 h 2139370"/>
                <a:gd name="connsiteX20" fmla="*/ 431757 w 2142575"/>
                <a:gd name="connsiteY20" fmla="*/ 443522 h 2139370"/>
                <a:gd name="connsiteX21" fmla="*/ 776738 w 2142575"/>
                <a:gd name="connsiteY21" fmla="*/ 100933 h 2139370"/>
                <a:gd name="connsiteX22" fmla="*/ 1117103 w 2142575"/>
                <a:gd name="connsiteY22" fmla="*/ 443522 h 2139370"/>
                <a:gd name="connsiteX23" fmla="*/ 774323 w 2142575"/>
                <a:gd name="connsiteY23" fmla="*/ 786303 h 2139370"/>
                <a:gd name="connsiteX24" fmla="*/ 431757 w 2142575"/>
                <a:gd name="connsiteY24" fmla="*/ 443522 h 2139370"/>
                <a:gd name="connsiteX25" fmla="*/ 100981 w 2142575"/>
                <a:gd name="connsiteY25" fmla="*/ 1716915 h 2139370"/>
                <a:gd name="connsiteX26" fmla="*/ 100981 w 2142575"/>
                <a:gd name="connsiteY26" fmla="*/ 1561582 h 2139370"/>
                <a:gd name="connsiteX27" fmla="*/ 600338 w 2142575"/>
                <a:gd name="connsiteY27" fmla="*/ 851535 h 2139370"/>
                <a:gd name="connsiteX28" fmla="*/ 944673 w 2142575"/>
                <a:gd name="connsiteY28" fmla="*/ 853233 h 2139370"/>
                <a:gd name="connsiteX29" fmla="*/ 1274899 w 2142575"/>
                <a:gd name="connsiteY29" fmla="*/ 1059427 h 2139370"/>
                <a:gd name="connsiteX30" fmla="*/ 708923 w 2142575"/>
                <a:gd name="connsiteY30" fmla="*/ 1059427 h 2139370"/>
                <a:gd name="connsiteX31" fmla="*/ 575278 w 2142575"/>
                <a:gd name="connsiteY31" fmla="*/ 1193072 h 2139370"/>
                <a:gd name="connsiteX32" fmla="*/ 575278 w 2142575"/>
                <a:gd name="connsiteY32" fmla="*/ 1716915 h 2139370"/>
                <a:gd name="connsiteX33" fmla="*/ 100981 w 2142575"/>
                <a:gd name="connsiteY33" fmla="*/ 1716915 h 2139370"/>
                <a:gd name="connsiteX34" fmla="*/ 680348 w 2142575"/>
                <a:gd name="connsiteY34" fmla="*/ 1193072 h 2139370"/>
                <a:gd name="connsiteX35" fmla="*/ 708923 w 2142575"/>
                <a:gd name="connsiteY35" fmla="*/ 1164497 h 2139370"/>
                <a:gd name="connsiteX36" fmla="*/ 1871698 w 2142575"/>
                <a:gd name="connsiteY36" fmla="*/ 1164497 h 2139370"/>
                <a:gd name="connsiteX37" fmla="*/ 1900273 w 2142575"/>
                <a:gd name="connsiteY37" fmla="*/ 1193072 h 2139370"/>
                <a:gd name="connsiteX38" fmla="*/ 1900273 w 2142575"/>
                <a:gd name="connsiteY38" fmla="*/ 1900465 h 2139370"/>
                <a:gd name="connsiteX39" fmla="*/ 680348 w 2142575"/>
                <a:gd name="connsiteY39" fmla="*/ 1900465 h 2139370"/>
                <a:gd name="connsiteX40" fmla="*/ 680348 w 2142575"/>
                <a:gd name="connsiteY40" fmla="*/ 1193072 h 213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142575" h="2139370">
                  <a:moveTo>
                    <a:pt x="2023134" y="1900465"/>
                  </a:moveTo>
                  <a:lnTo>
                    <a:pt x="2005367" y="1900465"/>
                  </a:lnTo>
                  <a:lnTo>
                    <a:pt x="2005367" y="1193072"/>
                  </a:lnTo>
                  <a:cubicBezTo>
                    <a:pt x="2005367" y="1119399"/>
                    <a:pt x="1945396" y="1059427"/>
                    <a:pt x="1871722" y="1059427"/>
                  </a:cubicBezTo>
                  <a:lnTo>
                    <a:pt x="1402877" y="1059427"/>
                  </a:lnTo>
                  <a:cubicBezTo>
                    <a:pt x="1317176" y="932932"/>
                    <a:pt x="1199409" y="838551"/>
                    <a:pt x="1058471" y="783744"/>
                  </a:cubicBezTo>
                  <a:cubicBezTo>
                    <a:pt x="1158902" y="699741"/>
                    <a:pt x="1218084" y="574633"/>
                    <a:pt x="1218084" y="443522"/>
                  </a:cubicBezTo>
                  <a:cubicBezTo>
                    <a:pt x="1218084" y="198973"/>
                    <a:pt x="1020092" y="0"/>
                    <a:pt x="776762" y="0"/>
                  </a:cubicBezTo>
                  <a:cubicBezTo>
                    <a:pt x="530873" y="0"/>
                    <a:pt x="330800" y="198973"/>
                    <a:pt x="330800" y="443522"/>
                  </a:cubicBezTo>
                  <a:cubicBezTo>
                    <a:pt x="330800" y="575780"/>
                    <a:pt x="387974" y="697708"/>
                    <a:pt x="488644" y="782357"/>
                  </a:cubicBezTo>
                  <a:cubicBezTo>
                    <a:pt x="186419" y="899072"/>
                    <a:pt x="0" y="1194842"/>
                    <a:pt x="0" y="1561582"/>
                  </a:cubicBezTo>
                  <a:lnTo>
                    <a:pt x="0" y="1817872"/>
                  </a:lnTo>
                  <a:lnTo>
                    <a:pt x="575278" y="1817872"/>
                  </a:lnTo>
                  <a:lnTo>
                    <a:pt x="575278" y="1900441"/>
                  </a:lnTo>
                  <a:lnTo>
                    <a:pt x="557488" y="1900441"/>
                  </a:lnTo>
                  <a:cubicBezTo>
                    <a:pt x="491610" y="1900441"/>
                    <a:pt x="438022" y="1954028"/>
                    <a:pt x="438022" y="2019906"/>
                  </a:cubicBezTo>
                  <a:cubicBezTo>
                    <a:pt x="438022" y="2085784"/>
                    <a:pt x="491610" y="2139371"/>
                    <a:pt x="557488" y="2139371"/>
                  </a:cubicBezTo>
                  <a:lnTo>
                    <a:pt x="2023110" y="2139371"/>
                  </a:lnTo>
                  <a:cubicBezTo>
                    <a:pt x="2088988" y="2139371"/>
                    <a:pt x="2142575" y="2085784"/>
                    <a:pt x="2142575" y="2019906"/>
                  </a:cubicBezTo>
                  <a:cubicBezTo>
                    <a:pt x="2142575" y="1954052"/>
                    <a:pt x="2088988" y="1900465"/>
                    <a:pt x="2023134" y="1900465"/>
                  </a:cubicBezTo>
                  <a:close/>
                  <a:moveTo>
                    <a:pt x="431757" y="443522"/>
                  </a:moveTo>
                  <a:cubicBezTo>
                    <a:pt x="431757" y="254616"/>
                    <a:pt x="586541" y="100933"/>
                    <a:pt x="776738" y="100933"/>
                  </a:cubicBezTo>
                  <a:cubicBezTo>
                    <a:pt x="964400" y="100933"/>
                    <a:pt x="1117103" y="254616"/>
                    <a:pt x="1117103" y="443522"/>
                  </a:cubicBezTo>
                  <a:cubicBezTo>
                    <a:pt x="1117103" y="632524"/>
                    <a:pt x="963324" y="786303"/>
                    <a:pt x="774323" y="786303"/>
                  </a:cubicBezTo>
                  <a:cubicBezTo>
                    <a:pt x="585465" y="786327"/>
                    <a:pt x="431757" y="632524"/>
                    <a:pt x="431757" y="443522"/>
                  </a:cubicBezTo>
                  <a:close/>
                  <a:moveTo>
                    <a:pt x="100981" y="1716915"/>
                  </a:moveTo>
                  <a:lnTo>
                    <a:pt x="100981" y="1561582"/>
                  </a:lnTo>
                  <a:cubicBezTo>
                    <a:pt x="100981" y="1203761"/>
                    <a:pt x="296797" y="925687"/>
                    <a:pt x="600338" y="851535"/>
                  </a:cubicBezTo>
                  <a:cubicBezTo>
                    <a:pt x="710143" y="898498"/>
                    <a:pt x="835155" y="898881"/>
                    <a:pt x="944673" y="853233"/>
                  </a:cubicBezTo>
                  <a:cubicBezTo>
                    <a:pt x="1075735" y="886734"/>
                    <a:pt x="1188433" y="957394"/>
                    <a:pt x="1274899" y="1059427"/>
                  </a:cubicBezTo>
                  <a:lnTo>
                    <a:pt x="708923" y="1059427"/>
                  </a:lnTo>
                  <a:cubicBezTo>
                    <a:pt x="635250" y="1059427"/>
                    <a:pt x="575278" y="1119399"/>
                    <a:pt x="575278" y="1193072"/>
                  </a:cubicBezTo>
                  <a:lnTo>
                    <a:pt x="575278" y="1716915"/>
                  </a:lnTo>
                  <a:lnTo>
                    <a:pt x="100981" y="1716915"/>
                  </a:lnTo>
                  <a:close/>
                  <a:moveTo>
                    <a:pt x="680348" y="1193072"/>
                  </a:moveTo>
                  <a:cubicBezTo>
                    <a:pt x="680348" y="1177314"/>
                    <a:pt x="693165" y="1164497"/>
                    <a:pt x="708923" y="1164497"/>
                  </a:cubicBezTo>
                  <a:lnTo>
                    <a:pt x="1871698" y="1164497"/>
                  </a:lnTo>
                  <a:cubicBezTo>
                    <a:pt x="1887456" y="1164497"/>
                    <a:pt x="1900273" y="1177314"/>
                    <a:pt x="1900273" y="1193072"/>
                  </a:cubicBezTo>
                  <a:lnTo>
                    <a:pt x="1900273" y="1900465"/>
                  </a:lnTo>
                  <a:lnTo>
                    <a:pt x="680348" y="1900465"/>
                  </a:lnTo>
                  <a:lnTo>
                    <a:pt x="680348" y="1193072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1" name="Graphic 3">
              <a:extLst>
                <a:ext uri="{FF2B5EF4-FFF2-40B4-BE49-F238E27FC236}">
                  <a16:creationId xmlns:a16="http://schemas.microsoft.com/office/drawing/2014/main" id="{B3E27F55-B83C-4E8E-885F-D69100D84C37}"/>
                </a:ext>
              </a:extLst>
            </p:cNvPr>
            <p:cNvSpPr/>
            <p:nvPr/>
          </p:nvSpPr>
          <p:spPr>
            <a:xfrm>
              <a:off x="6008338" y="2349319"/>
              <a:ext cx="632380" cy="314372"/>
            </a:xfrm>
            <a:custGeom>
              <a:avLst/>
              <a:gdLst>
                <a:gd name="connsiteX0" fmla="*/ 475254 w 632380"/>
                <a:gd name="connsiteY0" fmla="*/ 0 h 314372"/>
                <a:gd name="connsiteX1" fmla="*/ 329629 w 632380"/>
                <a:gd name="connsiteY1" fmla="*/ 97729 h 314372"/>
                <a:gd name="connsiteX2" fmla="*/ 44309 w 632380"/>
                <a:gd name="connsiteY2" fmla="*/ 97729 h 314372"/>
                <a:gd name="connsiteX3" fmla="*/ 0 w 632380"/>
                <a:gd name="connsiteY3" fmla="*/ 157079 h 314372"/>
                <a:gd name="connsiteX4" fmla="*/ 44309 w 632380"/>
                <a:gd name="connsiteY4" fmla="*/ 216644 h 314372"/>
                <a:gd name="connsiteX5" fmla="*/ 101770 w 632380"/>
                <a:gd name="connsiteY5" fmla="*/ 216644 h 314372"/>
                <a:gd name="connsiteX6" fmla="*/ 122980 w 632380"/>
                <a:gd name="connsiteY6" fmla="*/ 236993 h 314372"/>
                <a:gd name="connsiteX7" fmla="*/ 144381 w 632380"/>
                <a:gd name="connsiteY7" fmla="*/ 257127 h 314372"/>
                <a:gd name="connsiteX8" fmla="*/ 165592 w 632380"/>
                <a:gd name="connsiteY8" fmla="*/ 236993 h 314372"/>
                <a:gd name="connsiteX9" fmla="*/ 186778 w 632380"/>
                <a:gd name="connsiteY9" fmla="*/ 216644 h 314372"/>
                <a:gd name="connsiteX10" fmla="*/ 207988 w 632380"/>
                <a:gd name="connsiteY10" fmla="*/ 236993 h 314372"/>
                <a:gd name="connsiteX11" fmla="*/ 229413 w 632380"/>
                <a:gd name="connsiteY11" fmla="*/ 257127 h 314372"/>
                <a:gd name="connsiteX12" fmla="*/ 250599 w 632380"/>
                <a:gd name="connsiteY12" fmla="*/ 236993 h 314372"/>
                <a:gd name="connsiteX13" fmla="*/ 271809 w 632380"/>
                <a:gd name="connsiteY13" fmla="*/ 216644 h 314372"/>
                <a:gd name="connsiteX14" fmla="*/ 329677 w 632380"/>
                <a:gd name="connsiteY14" fmla="*/ 216644 h 314372"/>
                <a:gd name="connsiteX15" fmla="*/ 475302 w 632380"/>
                <a:gd name="connsiteY15" fmla="*/ 314373 h 314372"/>
                <a:gd name="connsiteX16" fmla="*/ 632381 w 632380"/>
                <a:gd name="connsiteY16" fmla="*/ 157079 h 314372"/>
                <a:gd name="connsiteX17" fmla="*/ 475254 w 632380"/>
                <a:gd name="connsiteY17" fmla="*/ 0 h 314372"/>
                <a:gd name="connsiteX18" fmla="*/ 546703 w 632380"/>
                <a:gd name="connsiteY18" fmla="*/ 200121 h 314372"/>
                <a:gd name="connsiteX19" fmla="*/ 503661 w 632380"/>
                <a:gd name="connsiteY19" fmla="*/ 157079 h 314372"/>
                <a:gd name="connsiteX20" fmla="*/ 546703 w 632380"/>
                <a:gd name="connsiteY20" fmla="*/ 114252 h 314372"/>
                <a:gd name="connsiteX21" fmla="*/ 589530 w 632380"/>
                <a:gd name="connsiteY21" fmla="*/ 157079 h 314372"/>
                <a:gd name="connsiteX22" fmla="*/ 546703 w 632380"/>
                <a:gd name="connsiteY22" fmla="*/ 200121 h 314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632380" h="314372">
                  <a:moveTo>
                    <a:pt x="475254" y="0"/>
                  </a:moveTo>
                  <a:cubicBezTo>
                    <a:pt x="409543" y="0"/>
                    <a:pt x="353158" y="40268"/>
                    <a:pt x="329629" y="97729"/>
                  </a:cubicBezTo>
                  <a:lnTo>
                    <a:pt x="44309" y="97729"/>
                  </a:lnTo>
                  <a:lnTo>
                    <a:pt x="0" y="157079"/>
                  </a:lnTo>
                  <a:lnTo>
                    <a:pt x="44309" y="216644"/>
                  </a:lnTo>
                  <a:lnTo>
                    <a:pt x="101770" y="216644"/>
                  </a:lnTo>
                  <a:lnTo>
                    <a:pt x="122980" y="236993"/>
                  </a:lnTo>
                  <a:lnTo>
                    <a:pt x="144381" y="257127"/>
                  </a:lnTo>
                  <a:lnTo>
                    <a:pt x="165592" y="236993"/>
                  </a:lnTo>
                  <a:lnTo>
                    <a:pt x="186778" y="216644"/>
                  </a:lnTo>
                  <a:lnTo>
                    <a:pt x="207988" y="236993"/>
                  </a:lnTo>
                  <a:lnTo>
                    <a:pt x="229413" y="257127"/>
                  </a:lnTo>
                  <a:lnTo>
                    <a:pt x="250599" y="236993"/>
                  </a:lnTo>
                  <a:lnTo>
                    <a:pt x="271809" y="216644"/>
                  </a:lnTo>
                  <a:lnTo>
                    <a:pt x="329677" y="216644"/>
                  </a:lnTo>
                  <a:cubicBezTo>
                    <a:pt x="353206" y="274105"/>
                    <a:pt x="409591" y="314373"/>
                    <a:pt x="475302" y="314373"/>
                  </a:cubicBezTo>
                  <a:cubicBezTo>
                    <a:pt x="562007" y="314373"/>
                    <a:pt x="632381" y="244000"/>
                    <a:pt x="632381" y="157079"/>
                  </a:cubicBezTo>
                  <a:cubicBezTo>
                    <a:pt x="632333" y="70397"/>
                    <a:pt x="561959" y="0"/>
                    <a:pt x="475254" y="0"/>
                  </a:cubicBezTo>
                  <a:close/>
                  <a:moveTo>
                    <a:pt x="546703" y="200121"/>
                  </a:moveTo>
                  <a:cubicBezTo>
                    <a:pt x="522959" y="200121"/>
                    <a:pt x="503661" y="180824"/>
                    <a:pt x="503661" y="157079"/>
                  </a:cubicBezTo>
                  <a:cubicBezTo>
                    <a:pt x="503661" y="133549"/>
                    <a:pt x="522935" y="114252"/>
                    <a:pt x="546703" y="114252"/>
                  </a:cubicBezTo>
                  <a:cubicBezTo>
                    <a:pt x="570233" y="114252"/>
                    <a:pt x="589530" y="133549"/>
                    <a:pt x="589530" y="157079"/>
                  </a:cubicBezTo>
                  <a:cubicBezTo>
                    <a:pt x="589506" y="180847"/>
                    <a:pt x="570233" y="200121"/>
                    <a:pt x="546703" y="200121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6" name="Group 155">
            <a:extLst>
              <a:ext uri="{FF2B5EF4-FFF2-40B4-BE49-F238E27FC236}">
                <a16:creationId xmlns:a16="http://schemas.microsoft.com/office/drawing/2014/main" id="{7341FAF3-9555-4CE8-A2CB-9F08C3DC35CF}"/>
              </a:ext>
            </a:extLst>
          </p:cNvPr>
          <p:cNvGrpSpPr/>
          <p:nvPr/>
        </p:nvGrpSpPr>
        <p:grpSpPr>
          <a:xfrm>
            <a:off x="6688360" y="2233403"/>
            <a:ext cx="576072" cy="576072"/>
            <a:chOff x="6524558" y="1560844"/>
            <a:chExt cx="1466408" cy="1466408"/>
          </a:xfrm>
        </p:grpSpPr>
        <p:grpSp>
          <p:nvGrpSpPr>
            <p:cNvPr id="157" name="Graphic 10">
              <a:extLst>
                <a:ext uri="{FF2B5EF4-FFF2-40B4-BE49-F238E27FC236}">
                  <a16:creationId xmlns:a16="http://schemas.microsoft.com/office/drawing/2014/main" id="{BA394F61-507F-43B3-A775-430B2417809C}"/>
                </a:ext>
              </a:extLst>
            </p:cNvPr>
            <p:cNvGrpSpPr/>
            <p:nvPr/>
          </p:nvGrpSpPr>
          <p:grpSpPr>
            <a:xfrm>
              <a:off x="6524558" y="1560844"/>
              <a:ext cx="1466408" cy="1466408"/>
              <a:chOff x="6524558" y="1560844"/>
              <a:chExt cx="1466408" cy="1466408"/>
            </a:xfrm>
          </p:grpSpPr>
          <p:grpSp>
            <p:nvGrpSpPr>
              <p:cNvPr id="160" name="Graphic 10">
                <a:extLst>
                  <a:ext uri="{FF2B5EF4-FFF2-40B4-BE49-F238E27FC236}">
                    <a16:creationId xmlns:a16="http://schemas.microsoft.com/office/drawing/2014/main" id="{97CA8CBB-17A5-4338-B484-554DB435999F}"/>
                  </a:ext>
                </a:extLst>
              </p:cNvPr>
              <p:cNvGrpSpPr/>
              <p:nvPr/>
            </p:nvGrpSpPr>
            <p:grpSpPr>
              <a:xfrm>
                <a:off x="6524558" y="1560844"/>
                <a:ext cx="1466408" cy="1466408"/>
                <a:chOff x="6524558" y="1560844"/>
                <a:chExt cx="1466408" cy="1466408"/>
              </a:xfrm>
            </p:grpSpPr>
            <p:sp>
              <p:nvSpPr>
                <p:cNvPr id="162" name="Graphic 10">
                  <a:extLst>
                    <a:ext uri="{FF2B5EF4-FFF2-40B4-BE49-F238E27FC236}">
                      <a16:creationId xmlns:a16="http://schemas.microsoft.com/office/drawing/2014/main" id="{397C1818-502F-474C-BDE8-B95E40B5FFCE}"/>
                    </a:ext>
                  </a:extLst>
                </p:cNvPr>
                <p:cNvSpPr/>
                <p:nvPr/>
              </p:nvSpPr>
              <p:spPr>
                <a:xfrm>
                  <a:off x="6524558" y="1560844"/>
                  <a:ext cx="1466408" cy="1466408"/>
                </a:xfrm>
                <a:custGeom>
                  <a:avLst/>
                  <a:gdLst>
                    <a:gd name="connsiteX0" fmla="*/ 501759 w 1466408"/>
                    <a:gd name="connsiteY0" fmla="*/ 0 h 1466408"/>
                    <a:gd name="connsiteX1" fmla="*/ 964650 w 1466408"/>
                    <a:gd name="connsiteY1" fmla="*/ 0 h 1466408"/>
                    <a:gd name="connsiteX2" fmla="*/ 1466409 w 1466408"/>
                    <a:gd name="connsiteY2" fmla="*/ 501759 h 1466408"/>
                    <a:gd name="connsiteX3" fmla="*/ 1466409 w 1466408"/>
                    <a:gd name="connsiteY3" fmla="*/ 964650 h 1466408"/>
                    <a:gd name="connsiteX4" fmla="*/ 964650 w 1466408"/>
                    <a:gd name="connsiteY4" fmla="*/ 1466409 h 1466408"/>
                    <a:gd name="connsiteX5" fmla="*/ 501759 w 1466408"/>
                    <a:gd name="connsiteY5" fmla="*/ 1466409 h 1466408"/>
                    <a:gd name="connsiteX6" fmla="*/ 0 w 1466408"/>
                    <a:gd name="connsiteY6" fmla="*/ 964650 h 1466408"/>
                    <a:gd name="connsiteX7" fmla="*/ 0 w 1466408"/>
                    <a:gd name="connsiteY7" fmla="*/ 501759 h 1466408"/>
                    <a:gd name="connsiteX8" fmla="*/ 501759 w 1466408"/>
                    <a:gd name="connsiteY8" fmla="*/ 0 h 1466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66408" h="1466408">
                      <a:moveTo>
                        <a:pt x="501759" y="0"/>
                      </a:moveTo>
                      <a:lnTo>
                        <a:pt x="964650" y="0"/>
                      </a:lnTo>
                      <a:cubicBezTo>
                        <a:pt x="1241762" y="0"/>
                        <a:pt x="1466409" y="224647"/>
                        <a:pt x="1466409" y="501759"/>
                      </a:cubicBezTo>
                      <a:lnTo>
                        <a:pt x="1466409" y="964650"/>
                      </a:lnTo>
                      <a:cubicBezTo>
                        <a:pt x="1466409" y="1241762"/>
                        <a:pt x="1241762" y="1466409"/>
                        <a:pt x="964650" y="1466409"/>
                      </a:cubicBezTo>
                      <a:lnTo>
                        <a:pt x="501759" y="1466409"/>
                      </a:lnTo>
                      <a:cubicBezTo>
                        <a:pt x="224647" y="1466409"/>
                        <a:pt x="0" y="1241762"/>
                        <a:pt x="0" y="964650"/>
                      </a:cubicBezTo>
                      <a:lnTo>
                        <a:pt x="0" y="501759"/>
                      </a:lnTo>
                      <a:cubicBezTo>
                        <a:pt x="0" y="224647"/>
                        <a:pt x="224647" y="0"/>
                        <a:pt x="501759" y="0"/>
                      </a:cubicBezTo>
                    </a:path>
                  </a:pathLst>
                </a:custGeom>
                <a:solidFill>
                  <a:srgbClr val="C2E0AF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 dirty="0"/>
                </a:p>
              </p:txBody>
            </p:sp>
            <p:sp>
              <p:nvSpPr>
                <p:cNvPr id="163" name="Graphic 10">
                  <a:extLst>
                    <a:ext uri="{FF2B5EF4-FFF2-40B4-BE49-F238E27FC236}">
                      <a16:creationId xmlns:a16="http://schemas.microsoft.com/office/drawing/2014/main" id="{AD03F2AE-6575-4A79-99C3-163165F708EB}"/>
                    </a:ext>
                  </a:extLst>
                </p:cNvPr>
                <p:cNvSpPr/>
                <p:nvPr/>
              </p:nvSpPr>
              <p:spPr>
                <a:xfrm>
                  <a:off x="7231261" y="2814822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7 w 57514"/>
                    <a:gd name="connsiteY1" fmla="*/ 57515 h 57514"/>
                    <a:gd name="connsiteX2" fmla="*/ 0 w 57514"/>
                    <a:gd name="connsiteY2" fmla="*/ 28757 h 57514"/>
                    <a:gd name="connsiteX3" fmla="*/ 28757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4" name="Graphic 10">
                  <a:extLst>
                    <a:ext uri="{FF2B5EF4-FFF2-40B4-BE49-F238E27FC236}">
                      <a16:creationId xmlns:a16="http://schemas.microsoft.com/office/drawing/2014/main" id="{4D0465FA-E959-4DAC-BE10-041E39A53788}"/>
                    </a:ext>
                  </a:extLst>
                </p:cNvPr>
                <p:cNvSpPr/>
                <p:nvPr/>
              </p:nvSpPr>
              <p:spPr>
                <a:xfrm>
                  <a:off x="7231261" y="1716452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7 w 57514"/>
                    <a:gd name="connsiteY1" fmla="*/ 57515 h 57514"/>
                    <a:gd name="connsiteX2" fmla="*/ 0 w 57514"/>
                    <a:gd name="connsiteY2" fmla="*/ 28757 h 57514"/>
                    <a:gd name="connsiteX3" fmla="*/ 28757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5" name="Graphic 10">
                  <a:extLst>
                    <a:ext uri="{FF2B5EF4-FFF2-40B4-BE49-F238E27FC236}">
                      <a16:creationId xmlns:a16="http://schemas.microsoft.com/office/drawing/2014/main" id="{23D91288-92F9-4374-A845-D3C1B20600B0}"/>
                    </a:ext>
                  </a:extLst>
                </p:cNvPr>
                <p:cNvSpPr/>
                <p:nvPr/>
              </p:nvSpPr>
              <p:spPr>
                <a:xfrm>
                  <a:off x="7776207" y="2265553"/>
                  <a:ext cx="57514" cy="57515"/>
                </a:xfrm>
                <a:custGeom>
                  <a:avLst/>
                  <a:gdLst>
                    <a:gd name="connsiteX0" fmla="*/ 57515 w 57514"/>
                    <a:gd name="connsiteY0" fmla="*/ 28757 h 57515"/>
                    <a:gd name="connsiteX1" fmla="*/ 28757 w 57514"/>
                    <a:gd name="connsiteY1" fmla="*/ 57515 h 57515"/>
                    <a:gd name="connsiteX2" fmla="*/ 0 w 57514"/>
                    <a:gd name="connsiteY2" fmla="*/ 28757 h 57515"/>
                    <a:gd name="connsiteX3" fmla="*/ 28757 w 57514"/>
                    <a:gd name="connsiteY3" fmla="*/ 0 h 57515"/>
                    <a:gd name="connsiteX4" fmla="*/ 57515 w 57514"/>
                    <a:gd name="connsiteY4" fmla="*/ 28757 h 57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5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6" name="Graphic 10">
                  <a:extLst>
                    <a:ext uri="{FF2B5EF4-FFF2-40B4-BE49-F238E27FC236}">
                      <a16:creationId xmlns:a16="http://schemas.microsoft.com/office/drawing/2014/main" id="{B25864C1-A982-4AF5-AACB-89C8BFDB266C}"/>
                    </a:ext>
                  </a:extLst>
                </p:cNvPr>
                <p:cNvSpPr/>
                <p:nvPr/>
              </p:nvSpPr>
              <p:spPr>
                <a:xfrm>
                  <a:off x="6678333" y="2265553"/>
                  <a:ext cx="57514" cy="57515"/>
                </a:xfrm>
                <a:custGeom>
                  <a:avLst/>
                  <a:gdLst>
                    <a:gd name="connsiteX0" fmla="*/ 57515 w 57514"/>
                    <a:gd name="connsiteY0" fmla="*/ 28757 h 57515"/>
                    <a:gd name="connsiteX1" fmla="*/ 28758 w 57514"/>
                    <a:gd name="connsiteY1" fmla="*/ 57515 h 57515"/>
                    <a:gd name="connsiteX2" fmla="*/ 0 w 57514"/>
                    <a:gd name="connsiteY2" fmla="*/ 28757 h 57515"/>
                    <a:gd name="connsiteX3" fmla="*/ 28758 w 57514"/>
                    <a:gd name="connsiteY3" fmla="*/ 0 h 57515"/>
                    <a:gd name="connsiteX4" fmla="*/ 57515 w 57514"/>
                    <a:gd name="connsiteY4" fmla="*/ 28757 h 57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5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8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8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7" name="Graphic 10">
                  <a:extLst>
                    <a:ext uri="{FF2B5EF4-FFF2-40B4-BE49-F238E27FC236}">
                      <a16:creationId xmlns:a16="http://schemas.microsoft.com/office/drawing/2014/main" id="{EE39518D-2851-4F62-8FCF-E3D6EBA0580D}"/>
                    </a:ext>
                  </a:extLst>
                </p:cNvPr>
                <p:cNvSpPr/>
                <p:nvPr/>
              </p:nvSpPr>
              <p:spPr>
                <a:xfrm>
                  <a:off x="6772739" y="1811802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8 w 57514"/>
                    <a:gd name="connsiteY1" fmla="*/ 57515 h 57514"/>
                    <a:gd name="connsiteX2" fmla="*/ 0 w 57514"/>
                    <a:gd name="connsiteY2" fmla="*/ 28757 h 57514"/>
                    <a:gd name="connsiteX3" fmla="*/ 28758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8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8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8" name="Graphic 10">
                  <a:extLst>
                    <a:ext uri="{FF2B5EF4-FFF2-40B4-BE49-F238E27FC236}">
                      <a16:creationId xmlns:a16="http://schemas.microsoft.com/office/drawing/2014/main" id="{1503CA63-D53C-4E5B-A41C-9A5DE36A1872}"/>
                    </a:ext>
                  </a:extLst>
                </p:cNvPr>
                <p:cNvSpPr/>
                <p:nvPr/>
              </p:nvSpPr>
              <p:spPr>
                <a:xfrm>
                  <a:off x="7680812" y="2719869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7 w 57514"/>
                    <a:gd name="connsiteY1" fmla="*/ 57515 h 57514"/>
                    <a:gd name="connsiteX2" fmla="*/ 0 w 57514"/>
                    <a:gd name="connsiteY2" fmla="*/ 28757 h 57514"/>
                    <a:gd name="connsiteX3" fmla="*/ 28757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9" name="Graphic 10">
                  <a:extLst>
                    <a:ext uri="{FF2B5EF4-FFF2-40B4-BE49-F238E27FC236}">
                      <a16:creationId xmlns:a16="http://schemas.microsoft.com/office/drawing/2014/main" id="{0DF44CBA-5B87-4273-9F16-85175BA34B89}"/>
                    </a:ext>
                  </a:extLst>
                </p:cNvPr>
                <p:cNvSpPr/>
                <p:nvPr/>
              </p:nvSpPr>
              <p:spPr>
                <a:xfrm>
                  <a:off x="6772477" y="2718713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7 w 57514"/>
                    <a:gd name="connsiteY1" fmla="*/ 57515 h 57514"/>
                    <a:gd name="connsiteX2" fmla="*/ 0 w 57514"/>
                    <a:gd name="connsiteY2" fmla="*/ 28757 h 57514"/>
                    <a:gd name="connsiteX3" fmla="*/ 28757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0" name="Graphic 10">
                  <a:extLst>
                    <a:ext uri="{FF2B5EF4-FFF2-40B4-BE49-F238E27FC236}">
                      <a16:creationId xmlns:a16="http://schemas.microsoft.com/office/drawing/2014/main" id="{D4D23769-A384-4CAC-88A7-6C53B9E593A4}"/>
                    </a:ext>
                  </a:extLst>
                </p:cNvPr>
                <p:cNvSpPr/>
                <p:nvPr/>
              </p:nvSpPr>
              <p:spPr>
                <a:xfrm>
                  <a:off x="7681002" y="1810187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8 h 57514"/>
                    <a:gd name="connsiteX1" fmla="*/ 28757 w 57514"/>
                    <a:gd name="connsiteY1" fmla="*/ 57515 h 57514"/>
                    <a:gd name="connsiteX2" fmla="*/ 0 w 57514"/>
                    <a:gd name="connsiteY2" fmla="*/ 28758 h 57514"/>
                    <a:gd name="connsiteX3" fmla="*/ 28757 w 57514"/>
                    <a:gd name="connsiteY3" fmla="*/ 0 h 57514"/>
                    <a:gd name="connsiteX4" fmla="*/ 57515 w 57514"/>
                    <a:gd name="connsiteY4" fmla="*/ 28758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8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8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8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61" name="Graphic 10">
                <a:extLst>
                  <a:ext uri="{FF2B5EF4-FFF2-40B4-BE49-F238E27FC236}">
                    <a16:creationId xmlns:a16="http://schemas.microsoft.com/office/drawing/2014/main" id="{6B768062-7A51-45B6-B31A-067DE00502C1}"/>
                  </a:ext>
                </a:extLst>
              </p:cNvPr>
              <p:cNvSpPr/>
              <p:nvPr/>
            </p:nvSpPr>
            <p:spPr>
              <a:xfrm>
                <a:off x="6891087" y="1927993"/>
                <a:ext cx="734489" cy="734489"/>
              </a:xfrm>
              <a:custGeom>
                <a:avLst/>
                <a:gdLst>
                  <a:gd name="connsiteX0" fmla="*/ 148106 w 734489"/>
                  <a:gd name="connsiteY0" fmla="*/ 0 h 734489"/>
                  <a:gd name="connsiteX1" fmla="*/ 586384 w 734489"/>
                  <a:gd name="connsiteY1" fmla="*/ 0 h 734489"/>
                  <a:gd name="connsiteX2" fmla="*/ 734489 w 734489"/>
                  <a:gd name="connsiteY2" fmla="*/ 148106 h 734489"/>
                  <a:gd name="connsiteX3" fmla="*/ 734489 w 734489"/>
                  <a:gd name="connsiteY3" fmla="*/ 586384 h 734489"/>
                  <a:gd name="connsiteX4" fmla="*/ 586384 w 734489"/>
                  <a:gd name="connsiteY4" fmla="*/ 734489 h 734489"/>
                  <a:gd name="connsiteX5" fmla="*/ 148106 w 734489"/>
                  <a:gd name="connsiteY5" fmla="*/ 734489 h 734489"/>
                  <a:gd name="connsiteX6" fmla="*/ 0 w 734489"/>
                  <a:gd name="connsiteY6" fmla="*/ 586384 h 734489"/>
                  <a:gd name="connsiteX7" fmla="*/ 0 w 734489"/>
                  <a:gd name="connsiteY7" fmla="*/ 148106 h 734489"/>
                  <a:gd name="connsiteX8" fmla="*/ 148106 w 734489"/>
                  <a:gd name="connsiteY8" fmla="*/ 0 h 73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4489" h="734489">
                    <a:moveTo>
                      <a:pt x="148106" y="0"/>
                    </a:moveTo>
                    <a:lnTo>
                      <a:pt x="586384" y="0"/>
                    </a:lnTo>
                    <a:cubicBezTo>
                      <a:pt x="668182" y="0"/>
                      <a:pt x="734489" y="66308"/>
                      <a:pt x="734489" y="148106"/>
                    </a:cubicBezTo>
                    <a:lnTo>
                      <a:pt x="734489" y="586384"/>
                    </a:lnTo>
                    <a:cubicBezTo>
                      <a:pt x="734489" y="668182"/>
                      <a:pt x="668182" y="734489"/>
                      <a:pt x="586384" y="734489"/>
                    </a:cubicBezTo>
                    <a:lnTo>
                      <a:pt x="148106" y="734489"/>
                    </a:lnTo>
                    <a:cubicBezTo>
                      <a:pt x="66308" y="734489"/>
                      <a:pt x="0" y="668182"/>
                      <a:pt x="0" y="586384"/>
                    </a:cubicBezTo>
                    <a:lnTo>
                      <a:pt x="0" y="148106"/>
                    </a:lnTo>
                    <a:cubicBezTo>
                      <a:pt x="-6" y="66308"/>
                      <a:pt x="66308" y="0"/>
                      <a:pt x="148106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58" name="Graphic 10">
              <a:extLst>
                <a:ext uri="{FF2B5EF4-FFF2-40B4-BE49-F238E27FC236}">
                  <a16:creationId xmlns:a16="http://schemas.microsoft.com/office/drawing/2014/main" id="{1D9EB3AD-6DF5-4250-92D7-CD09002A3246}"/>
                </a:ext>
              </a:extLst>
            </p:cNvPr>
            <p:cNvSpPr/>
            <p:nvPr/>
          </p:nvSpPr>
          <p:spPr>
            <a:xfrm>
              <a:off x="6994850" y="2037633"/>
              <a:ext cx="338816" cy="425256"/>
            </a:xfrm>
            <a:custGeom>
              <a:avLst/>
              <a:gdLst>
                <a:gd name="connsiteX0" fmla="*/ 335605 w 338816"/>
                <a:gd name="connsiteY0" fmla="*/ 259745 h 425256"/>
                <a:gd name="connsiteX1" fmla="*/ 247595 w 338816"/>
                <a:gd name="connsiteY1" fmla="*/ 183349 h 425256"/>
                <a:gd name="connsiteX2" fmla="*/ 284938 w 338816"/>
                <a:gd name="connsiteY2" fmla="*/ 103752 h 425256"/>
                <a:gd name="connsiteX3" fmla="*/ 181701 w 338816"/>
                <a:gd name="connsiteY3" fmla="*/ 0 h 425256"/>
                <a:gd name="connsiteX4" fmla="*/ 77379 w 338816"/>
                <a:gd name="connsiteY4" fmla="*/ 103752 h 425256"/>
                <a:gd name="connsiteX5" fmla="*/ 114304 w 338816"/>
                <a:gd name="connsiteY5" fmla="*/ 183013 h 425256"/>
                <a:gd name="connsiteX6" fmla="*/ 0 w 338816"/>
                <a:gd name="connsiteY6" fmla="*/ 365295 h 425256"/>
                <a:gd name="connsiteX7" fmla="*/ 0 w 338816"/>
                <a:gd name="connsiteY7" fmla="*/ 425257 h 425256"/>
                <a:gd name="connsiteX8" fmla="*/ 182343 w 338816"/>
                <a:gd name="connsiteY8" fmla="*/ 425257 h 425256"/>
                <a:gd name="connsiteX9" fmla="*/ 182343 w 338816"/>
                <a:gd name="connsiteY9" fmla="*/ 401638 h 425256"/>
                <a:gd name="connsiteX10" fmla="*/ 23624 w 338816"/>
                <a:gd name="connsiteY10" fmla="*/ 401638 h 425256"/>
                <a:gd name="connsiteX11" fmla="*/ 23624 w 338816"/>
                <a:gd name="connsiteY11" fmla="*/ 365295 h 425256"/>
                <a:gd name="connsiteX12" fmla="*/ 140436 w 338816"/>
                <a:gd name="connsiteY12" fmla="*/ 199191 h 425256"/>
                <a:gd name="connsiteX13" fmla="*/ 220988 w 338816"/>
                <a:gd name="connsiteY13" fmla="*/ 199599 h 425256"/>
                <a:gd name="connsiteX14" fmla="*/ 310048 w 338816"/>
                <a:gd name="connsiteY14" fmla="*/ 263644 h 425256"/>
                <a:gd name="connsiteX15" fmla="*/ 311148 w 338816"/>
                <a:gd name="connsiteY15" fmla="*/ 265325 h 425256"/>
                <a:gd name="connsiteX16" fmla="*/ 338817 w 338816"/>
                <a:gd name="connsiteY16" fmla="*/ 265325 h 425256"/>
                <a:gd name="connsiteX17" fmla="*/ 335605 w 338816"/>
                <a:gd name="connsiteY17" fmla="*/ 259745 h 425256"/>
                <a:gd name="connsiteX18" fmla="*/ 261314 w 338816"/>
                <a:gd name="connsiteY18" fmla="*/ 103746 h 425256"/>
                <a:gd name="connsiteX19" fmla="*/ 181131 w 338816"/>
                <a:gd name="connsiteY19" fmla="*/ 183941 h 425256"/>
                <a:gd name="connsiteX20" fmla="*/ 100998 w 338816"/>
                <a:gd name="connsiteY20" fmla="*/ 103746 h 425256"/>
                <a:gd name="connsiteX21" fmla="*/ 181701 w 338816"/>
                <a:gd name="connsiteY21" fmla="*/ 23613 h 425256"/>
                <a:gd name="connsiteX22" fmla="*/ 261314 w 338816"/>
                <a:gd name="connsiteY22" fmla="*/ 103746 h 42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38816" h="425256">
                  <a:moveTo>
                    <a:pt x="335605" y="259745"/>
                  </a:moveTo>
                  <a:cubicBezTo>
                    <a:pt x="315187" y="224128"/>
                    <a:pt x="284849" y="197828"/>
                    <a:pt x="247595" y="183349"/>
                  </a:cubicBezTo>
                  <a:cubicBezTo>
                    <a:pt x="271090" y="163691"/>
                    <a:pt x="284938" y="134414"/>
                    <a:pt x="284938" y="103752"/>
                  </a:cubicBezTo>
                  <a:cubicBezTo>
                    <a:pt x="284938" y="46544"/>
                    <a:pt x="238623" y="0"/>
                    <a:pt x="181701" y="0"/>
                  </a:cubicBezTo>
                  <a:cubicBezTo>
                    <a:pt x="124180" y="0"/>
                    <a:pt x="77379" y="46549"/>
                    <a:pt x="77379" y="103752"/>
                  </a:cubicBezTo>
                  <a:cubicBezTo>
                    <a:pt x="77379" y="134693"/>
                    <a:pt x="90753" y="163211"/>
                    <a:pt x="114304" y="183013"/>
                  </a:cubicBezTo>
                  <a:cubicBezTo>
                    <a:pt x="43605" y="210324"/>
                    <a:pt x="0" y="279520"/>
                    <a:pt x="0" y="365295"/>
                  </a:cubicBezTo>
                  <a:lnTo>
                    <a:pt x="0" y="425257"/>
                  </a:lnTo>
                  <a:lnTo>
                    <a:pt x="182343" y="425257"/>
                  </a:lnTo>
                  <a:lnTo>
                    <a:pt x="182343" y="401638"/>
                  </a:lnTo>
                  <a:lnTo>
                    <a:pt x="23624" y="401638"/>
                  </a:lnTo>
                  <a:lnTo>
                    <a:pt x="23624" y="365295"/>
                  </a:lnTo>
                  <a:cubicBezTo>
                    <a:pt x="23624" y="281598"/>
                    <a:pt x="69430" y="216553"/>
                    <a:pt x="140436" y="199191"/>
                  </a:cubicBezTo>
                  <a:cubicBezTo>
                    <a:pt x="166121" y="210173"/>
                    <a:pt x="195348" y="210257"/>
                    <a:pt x="220988" y="199599"/>
                  </a:cubicBezTo>
                  <a:cubicBezTo>
                    <a:pt x="258007" y="209062"/>
                    <a:pt x="288782" y="231183"/>
                    <a:pt x="310048" y="263644"/>
                  </a:cubicBezTo>
                  <a:lnTo>
                    <a:pt x="311148" y="265325"/>
                  </a:lnTo>
                  <a:lnTo>
                    <a:pt x="338817" y="265325"/>
                  </a:lnTo>
                  <a:lnTo>
                    <a:pt x="335605" y="259745"/>
                  </a:lnTo>
                  <a:close/>
                  <a:moveTo>
                    <a:pt x="261314" y="103746"/>
                  </a:moveTo>
                  <a:cubicBezTo>
                    <a:pt x="261314" y="147966"/>
                    <a:pt x="225340" y="183941"/>
                    <a:pt x="181131" y="183941"/>
                  </a:cubicBezTo>
                  <a:cubicBezTo>
                    <a:pt x="136950" y="183941"/>
                    <a:pt x="100998" y="147966"/>
                    <a:pt x="100998" y="103746"/>
                  </a:cubicBezTo>
                  <a:cubicBezTo>
                    <a:pt x="100998" y="59565"/>
                    <a:pt x="137201" y="23613"/>
                    <a:pt x="181701" y="23613"/>
                  </a:cubicBezTo>
                  <a:cubicBezTo>
                    <a:pt x="225597" y="23613"/>
                    <a:pt x="261314" y="59565"/>
                    <a:pt x="261314" y="103746"/>
                  </a:cubicBezTo>
                  <a:close/>
                </a:path>
              </a:pathLst>
            </a:custGeom>
            <a:solidFill>
              <a:srgbClr val="FFFFFF"/>
            </a:solidFill>
            <a:ln w="5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9" name="Graphic 10">
              <a:extLst>
                <a:ext uri="{FF2B5EF4-FFF2-40B4-BE49-F238E27FC236}">
                  <a16:creationId xmlns:a16="http://schemas.microsoft.com/office/drawing/2014/main" id="{9C035B32-B06A-45BA-81FA-201F0BCEE10E}"/>
                </a:ext>
              </a:extLst>
            </p:cNvPr>
            <p:cNvSpPr/>
            <p:nvPr/>
          </p:nvSpPr>
          <p:spPr>
            <a:xfrm>
              <a:off x="7194728" y="2318666"/>
              <a:ext cx="326275" cy="229601"/>
            </a:xfrm>
            <a:custGeom>
              <a:avLst/>
              <a:gdLst>
                <a:gd name="connsiteX0" fmla="*/ 314394 w 326275"/>
                <a:gd name="connsiteY0" fmla="*/ 0 h 229601"/>
                <a:gd name="connsiteX1" fmla="*/ 11932 w 326275"/>
                <a:gd name="connsiteY1" fmla="*/ 0 h 229601"/>
                <a:gd name="connsiteX2" fmla="*/ 0 w 326275"/>
                <a:gd name="connsiteY2" fmla="*/ 11535 h 229601"/>
                <a:gd name="connsiteX3" fmla="*/ 0 w 326275"/>
                <a:gd name="connsiteY3" fmla="*/ 218027 h 229601"/>
                <a:gd name="connsiteX4" fmla="*/ 11932 w 326275"/>
                <a:gd name="connsiteY4" fmla="*/ 229602 h 229601"/>
                <a:gd name="connsiteX5" fmla="*/ 314394 w 326275"/>
                <a:gd name="connsiteY5" fmla="*/ 229602 h 229601"/>
                <a:gd name="connsiteX6" fmla="*/ 326276 w 326275"/>
                <a:gd name="connsiteY6" fmla="*/ 218027 h 229601"/>
                <a:gd name="connsiteX7" fmla="*/ 326276 w 326275"/>
                <a:gd name="connsiteY7" fmla="*/ 11535 h 229601"/>
                <a:gd name="connsiteX8" fmla="*/ 314394 w 326275"/>
                <a:gd name="connsiteY8" fmla="*/ 0 h 229601"/>
                <a:gd name="connsiteX9" fmla="*/ 295468 w 326275"/>
                <a:gd name="connsiteY9" fmla="*/ 201062 h 229601"/>
                <a:gd name="connsiteX10" fmla="*/ 30953 w 326275"/>
                <a:gd name="connsiteY10" fmla="*/ 201062 h 229601"/>
                <a:gd name="connsiteX11" fmla="*/ 30953 w 326275"/>
                <a:gd name="connsiteY11" fmla="*/ 28489 h 229601"/>
                <a:gd name="connsiteX12" fmla="*/ 295468 w 326275"/>
                <a:gd name="connsiteY12" fmla="*/ 28489 h 229601"/>
                <a:gd name="connsiteX13" fmla="*/ 295468 w 326275"/>
                <a:gd name="connsiteY13" fmla="*/ 201062 h 229601"/>
                <a:gd name="connsiteX14" fmla="*/ 320287 w 326275"/>
                <a:gd name="connsiteY14" fmla="*/ 118074 h 229601"/>
                <a:gd name="connsiteX15" fmla="*/ 314355 w 326275"/>
                <a:gd name="connsiteY15" fmla="*/ 123839 h 229601"/>
                <a:gd name="connsiteX16" fmla="*/ 308903 w 326275"/>
                <a:gd name="connsiteY16" fmla="*/ 123839 h 229601"/>
                <a:gd name="connsiteX17" fmla="*/ 302970 w 326275"/>
                <a:gd name="connsiteY17" fmla="*/ 118074 h 229601"/>
                <a:gd name="connsiteX18" fmla="*/ 302970 w 326275"/>
                <a:gd name="connsiteY18" fmla="*/ 112756 h 229601"/>
                <a:gd name="connsiteX19" fmla="*/ 308903 w 326275"/>
                <a:gd name="connsiteY19" fmla="*/ 106980 h 229601"/>
                <a:gd name="connsiteX20" fmla="*/ 314355 w 326275"/>
                <a:gd name="connsiteY20" fmla="*/ 106980 h 229601"/>
                <a:gd name="connsiteX21" fmla="*/ 320287 w 326275"/>
                <a:gd name="connsiteY21" fmla="*/ 112756 h 229601"/>
                <a:gd name="connsiteX22" fmla="*/ 320287 w 326275"/>
                <a:gd name="connsiteY22" fmla="*/ 118074 h 229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6275" h="229601">
                  <a:moveTo>
                    <a:pt x="314394" y="0"/>
                  </a:moveTo>
                  <a:lnTo>
                    <a:pt x="11932" y="0"/>
                  </a:lnTo>
                  <a:cubicBezTo>
                    <a:pt x="5318" y="0"/>
                    <a:pt x="0" y="5150"/>
                    <a:pt x="0" y="11535"/>
                  </a:cubicBezTo>
                  <a:lnTo>
                    <a:pt x="0" y="218027"/>
                  </a:lnTo>
                  <a:cubicBezTo>
                    <a:pt x="0" y="224412"/>
                    <a:pt x="5318" y="229602"/>
                    <a:pt x="11932" y="229602"/>
                  </a:cubicBezTo>
                  <a:lnTo>
                    <a:pt x="314394" y="229602"/>
                  </a:lnTo>
                  <a:cubicBezTo>
                    <a:pt x="320969" y="229602"/>
                    <a:pt x="326276" y="224412"/>
                    <a:pt x="326276" y="218027"/>
                  </a:cubicBezTo>
                  <a:lnTo>
                    <a:pt x="326276" y="11535"/>
                  </a:lnTo>
                  <a:cubicBezTo>
                    <a:pt x="326270" y="5150"/>
                    <a:pt x="320963" y="0"/>
                    <a:pt x="314394" y="0"/>
                  </a:cubicBezTo>
                  <a:close/>
                  <a:moveTo>
                    <a:pt x="295468" y="201062"/>
                  </a:moveTo>
                  <a:lnTo>
                    <a:pt x="30953" y="201062"/>
                  </a:lnTo>
                  <a:lnTo>
                    <a:pt x="30953" y="28489"/>
                  </a:lnTo>
                  <a:lnTo>
                    <a:pt x="295468" y="28489"/>
                  </a:lnTo>
                  <a:lnTo>
                    <a:pt x="295468" y="201062"/>
                  </a:lnTo>
                  <a:close/>
                  <a:moveTo>
                    <a:pt x="320287" y="118074"/>
                  </a:moveTo>
                  <a:cubicBezTo>
                    <a:pt x="320287" y="121258"/>
                    <a:pt x="317640" y="123839"/>
                    <a:pt x="314355" y="123839"/>
                  </a:cubicBezTo>
                  <a:lnTo>
                    <a:pt x="308903" y="123839"/>
                  </a:lnTo>
                  <a:cubicBezTo>
                    <a:pt x="305646" y="123839"/>
                    <a:pt x="302970" y="121253"/>
                    <a:pt x="302970" y="118074"/>
                  </a:cubicBezTo>
                  <a:lnTo>
                    <a:pt x="302970" y="112756"/>
                  </a:lnTo>
                  <a:cubicBezTo>
                    <a:pt x="302970" y="109561"/>
                    <a:pt x="305652" y="106980"/>
                    <a:pt x="308903" y="106980"/>
                  </a:cubicBezTo>
                  <a:lnTo>
                    <a:pt x="314355" y="106980"/>
                  </a:lnTo>
                  <a:cubicBezTo>
                    <a:pt x="317645" y="106980"/>
                    <a:pt x="320287" y="109567"/>
                    <a:pt x="320287" y="112756"/>
                  </a:cubicBezTo>
                  <a:lnTo>
                    <a:pt x="320287" y="118074"/>
                  </a:lnTo>
                  <a:close/>
                </a:path>
              </a:pathLst>
            </a:custGeom>
            <a:solidFill>
              <a:srgbClr val="FFFFFF"/>
            </a:solidFill>
            <a:ln w="5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1" name="Group 100">
            <a:extLst>
              <a:ext uri="{FF2B5EF4-FFF2-40B4-BE49-F238E27FC236}">
                <a16:creationId xmlns:a16="http://schemas.microsoft.com/office/drawing/2014/main" id="{12DC78E1-13BD-4A13-A25F-FAE1F7F8ECA9}"/>
              </a:ext>
            </a:extLst>
          </p:cNvPr>
          <p:cNvGrpSpPr/>
          <p:nvPr/>
        </p:nvGrpSpPr>
        <p:grpSpPr>
          <a:xfrm>
            <a:off x="1207294" y="2324890"/>
            <a:ext cx="395287" cy="395287"/>
            <a:chOff x="4527459" y="640845"/>
            <a:chExt cx="3123355" cy="3123355"/>
          </a:xfrm>
        </p:grpSpPr>
        <p:sp>
          <p:nvSpPr>
            <p:cNvPr id="99" name="Graphic 37">
              <a:extLst>
                <a:ext uri="{FF2B5EF4-FFF2-40B4-BE49-F238E27FC236}">
                  <a16:creationId xmlns:a16="http://schemas.microsoft.com/office/drawing/2014/main" id="{53FBC160-F230-4232-A8E9-64124F602DED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0" name="Graphic 37">
              <a:extLst>
                <a:ext uri="{FF2B5EF4-FFF2-40B4-BE49-F238E27FC236}">
                  <a16:creationId xmlns:a16="http://schemas.microsoft.com/office/drawing/2014/main" id="{53FBC160-F230-4232-A8E9-64124F602DED}"/>
                </a:ext>
              </a:extLst>
            </p:cNvPr>
            <p:cNvSpPr/>
            <p:nvPr/>
          </p:nvSpPr>
          <p:spPr>
            <a:xfrm>
              <a:off x="5037027" y="957704"/>
              <a:ext cx="2142575" cy="2139370"/>
            </a:xfrm>
            <a:custGeom>
              <a:avLst/>
              <a:gdLst>
                <a:gd name="connsiteX0" fmla="*/ 2023134 w 2142575"/>
                <a:gd name="connsiteY0" fmla="*/ 1900465 h 2139370"/>
                <a:gd name="connsiteX1" fmla="*/ 2005367 w 2142575"/>
                <a:gd name="connsiteY1" fmla="*/ 1900465 h 2139370"/>
                <a:gd name="connsiteX2" fmla="*/ 2005367 w 2142575"/>
                <a:gd name="connsiteY2" fmla="*/ 1193072 h 2139370"/>
                <a:gd name="connsiteX3" fmla="*/ 1871722 w 2142575"/>
                <a:gd name="connsiteY3" fmla="*/ 1059427 h 2139370"/>
                <a:gd name="connsiteX4" fmla="*/ 1402877 w 2142575"/>
                <a:gd name="connsiteY4" fmla="*/ 1059427 h 2139370"/>
                <a:gd name="connsiteX5" fmla="*/ 1058471 w 2142575"/>
                <a:gd name="connsiteY5" fmla="*/ 783744 h 2139370"/>
                <a:gd name="connsiteX6" fmla="*/ 1218084 w 2142575"/>
                <a:gd name="connsiteY6" fmla="*/ 443522 h 2139370"/>
                <a:gd name="connsiteX7" fmla="*/ 776762 w 2142575"/>
                <a:gd name="connsiteY7" fmla="*/ 0 h 2139370"/>
                <a:gd name="connsiteX8" fmla="*/ 330800 w 2142575"/>
                <a:gd name="connsiteY8" fmla="*/ 443522 h 2139370"/>
                <a:gd name="connsiteX9" fmla="*/ 488644 w 2142575"/>
                <a:gd name="connsiteY9" fmla="*/ 782357 h 2139370"/>
                <a:gd name="connsiteX10" fmla="*/ 0 w 2142575"/>
                <a:gd name="connsiteY10" fmla="*/ 1561582 h 2139370"/>
                <a:gd name="connsiteX11" fmla="*/ 0 w 2142575"/>
                <a:gd name="connsiteY11" fmla="*/ 1817872 h 2139370"/>
                <a:gd name="connsiteX12" fmla="*/ 575278 w 2142575"/>
                <a:gd name="connsiteY12" fmla="*/ 1817872 h 2139370"/>
                <a:gd name="connsiteX13" fmla="*/ 575278 w 2142575"/>
                <a:gd name="connsiteY13" fmla="*/ 1900441 h 2139370"/>
                <a:gd name="connsiteX14" fmla="*/ 557488 w 2142575"/>
                <a:gd name="connsiteY14" fmla="*/ 1900441 h 2139370"/>
                <a:gd name="connsiteX15" fmla="*/ 438022 w 2142575"/>
                <a:gd name="connsiteY15" fmla="*/ 2019906 h 2139370"/>
                <a:gd name="connsiteX16" fmla="*/ 557488 w 2142575"/>
                <a:gd name="connsiteY16" fmla="*/ 2139371 h 2139370"/>
                <a:gd name="connsiteX17" fmla="*/ 2023110 w 2142575"/>
                <a:gd name="connsiteY17" fmla="*/ 2139371 h 2139370"/>
                <a:gd name="connsiteX18" fmla="*/ 2142575 w 2142575"/>
                <a:gd name="connsiteY18" fmla="*/ 2019906 h 2139370"/>
                <a:gd name="connsiteX19" fmla="*/ 2023134 w 2142575"/>
                <a:gd name="connsiteY19" fmla="*/ 1900465 h 2139370"/>
                <a:gd name="connsiteX20" fmla="*/ 431757 w 2142575"/>
                <a:gd name="connsiteY20" fmla="*/ 443522 h 2139370"/>
                <a:gd name="connsiteX21" fmla="*/ 776738 w 2142575"/>
                <a:gd name="connsiteY21" fmla="*/ 100933 h 2139370"/>
                <a:gd name="connsiteX22" fmla="*/ 1117103 w 2142575"/>
                <a:gd name="connsiteY22" fmla="*/ 443522 h 2139370"/>
                <a:gd name="connsiteX23" fmla="*/ 774323 w 2142575"/>
                <a:gd name="connsiteY23" fmla="*/ 786303 h 2139370"/>
                <a:gd name="connsiteX24" fmla="*/ 431757 w 2142575"/>
                <a:gd name="connsiteY24" fmla="*/ 443522 h 2139370"/>
                <a:gd name="connsiteX25" fmla="*/ 100981 w 2142575"/>
                <a:gd name="connsiteY25" fmla="*/ 1716915 h 2139370"/>
                <a:gd name="connsiteX26" fmla="*/ 100981 w 2142575"/>
                <a:gd name="connsiteY26" fmla="*/ 1561582 h 2139370"/>
                <a:gd name="connsiteX27" fmla="*/ 600338 w 2142575"/>
                <a:gd name="connsiteY27" fmla="*/ 851535 h 2139370"/>
                <a:gd name="connsiteX28" fmla="*/ 944673 w 2142575"/>
                <a:gd name="connsiteY28" fmla="*/ 853233 h 2139370"/>
                <a:gd name="connsiteX29" fmla="*/ 1274899 w 2142575"/>
                <a:gd name="connsiteY29" fmla="*/ 1059427 h 2139370"/>
                <a:gd name="connsiteX30" fmla="*/ 708923 w 2142575"/>
                <a:gd name="connsiteY30" fmla="*/ 1059427 h 2139370"/>
                <a:gd name="connsiteX31" fmla="*/ 575278 w 2142575"/>
                <a:gd name="connsiteY31" fmla="*/ 1193072 h 2139370"/>
                <a:gd name="connsiteX32" fmla="*/ 575278 w 2142575"/>
                <a:gd name="connsiteY32" fmla="*/ 1716915 h 2139370"/>
                <a:gd name="connsiteX33" fmla="*/ 100981 w 2142575"/>
                <a:gd name="connsiteY33" fmla="*/ 1716915 h 2139370"/>
                <a:gd name="connsiteX34" fmla="*/ 680348 w 2142575"/>
                <a:gd name="connsiteY34" fmla="*/ 1193072 h 2139370"/>
                <a:gd name="connsiteX35" fmla="*/ 708923 w 2142575"/>
                <a:gd name="connsiteY35" fmla="*/ 1164497 h 2139370"/>
                <a:gd name="connsiteX36" fmla="*/ 1871698 w 2142575"/>
                <a:gd name="connsiteY36" fmla="*/ 1164497 h 2139370"/>
                <a:gd name="connsiteX37" fmla="*/ 1900273 w 2142575"/>
                <a:gd name="connsiteY37" fmla="*/ 1193072 h 2139370"/>
                <a:gd name="connsiteX38" fmla="*/ 1900273 w 2142575"/>
                <a:gd name="connsiteY38" fmla="*/ 1900465 h 2139370"/>
                <a:gd name="connsiteX39" fmla="*/ 680348 w 2142575"/>
                <a:gd name="connsiteY39" fmla="*/ 1900465 h 2139370"/>
                <a:gd name="connsiteX40" fmla="*/ 680348 w 2142575"/>
                <a:gd name="connsiteY40" fmla="*/ 1193072 h 213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142575" h="2139370">
                  <a:moveTo>
                    <a:pt x="2023134" y="1900465"/>
                  </a:moveTo>
                  <a:lnTo>
                    <a:pt x="2005367" y="1900465"/>
                  </a:lnTo>
                  <a:lnTo>
                    <a:pt x="2005367" y="1193072"/>
                  </a:lnTo>
                  <a:cubicBezTo>
                    <a:pt x="2005367" y="1119399"/>
                    <a:pt x="1945396" y="1059427"/>
                    <a:pt x="1871722" y="1059427"/>
                  </a:cubicBezTo>
                  <a:lnTo>
                    <a:pt x="1402877" y="1059427"/>
                  </a:lnTo>
                  <a:cubicBezTo>
                    <a:pt x="1317176" y="932932"/>
                    <a:pt x="1199409" y="838551"/>
                    <a:pt x="1058471" y="783744"/>
                  </a:cubicBezTo>
                  <a:cubicBezTo>
                    <a:pt x="1158902" y="699741"/>
                    <a:pt x="1218084" y="574633"/>
                    <a:pt x="1218084" y="443522"/>
                  </a:cubicBezTo>
                  <a:cubicBezTo>
                    <a:pt x="1218084" y="198973"/>
                    <a:pt x="1020092" y="0"/>
                    <a:pt x="776762" y="0"/>
                  </a:cubicBezTo>
                  <a:cubicBezTo>
                    <a:pt x="530873" y="0"/>
                    <a:pt x="330800" y="198973"/>
                    <a:pt x="330800" y="443522"/>
                  </a:cubicBezTo>
                  <a:cubicBezTo>
                    <a:pt x="330800" y="575780"/>
                    <a:pt x="387974" y="697708"/>
                    <a:pt x="488644" y="782357"/>
                  </a:cubicBezTo>
                  <a:cubicBezTo>
                    <a:pt x="186419" y="899072"/>
                    <a:pt x="0" y="1194842"/>
                    <a:pt x="0" y="1561582"/>
                  </a:cubicBezTo>
                  <a:lnTo>
                    <a:pt x="0" y="1817872"/>
                  </a:lnTo>
                  <a:lnTo>
                    <a:pt x="575278" y="1817872"/>
                  </a:lnTo>
                  <a:lnTo>
                    <a:pt x="575278" y="1900441"/>
                  </a:lnTo>
                  <a:lnTo>
                    <a:pt x="557488" y="1900441"/>
                  </a:lnTo>
                  <a:cubicBezTo>
                    <a:pt x="491610" y="1900441"/>
                    <a:pt x="438022" y="1954028"/>
                    <a:pt x="438022" y="2019906"/>
                  </a:cubicBezTo>
                  <a:cubicBezTo>
                    <a:pt x="438022" y="2085784"/>
                    <a:pt x="491610" y="2139371"/>
                    <a:pt x="557488" y="2139371"/>
                  </a:cubicBezTo>
                  <a:lnTo>
                    <a:pt x="2023110" y="2139371"/>
                  </a:lnTo>
                  <a:cubicBezTo>
                    <a:pt x="2088988" y="2139371"/>
                    <a:pt x="2142575" y="2085784"/>
                    <a:pt x="2142575" y="2019906"/>
                  </a:cubicBezTo>
                  <a:cubicBezTo>
                    <a:pt x="2142575" y="1954052"/>
                    <a:pt x="2088988" y="1900465"/>
                    <a:pt x="2023134" y="1900465"/>
                  </a:cubicBezTo>
                  <a:close/>
                  <a:moveTo>
                    <a:pt x="431757" y="443522"/>
                  </a:moveTo>
                  <a:cubicBezTo>
                    <a:pt x="431757" y="254616"/>
                    <a:pt x="586541" y="100933"/>
                    <a:pt x="776738" y="100933"/>
                  </a:cubicBezTo>
                  <a:cubicBezTo>
                    <a:pt x="964400" y="100933"/>
                    <a:pt x="1117103" y="254616"/>
                    <a:pt x="1117103" y="443522"/>
                  </a:cubicBezTo>
                  <a:cubicBezTo>
                    <a:pt x="1117103" y="632524"/>
                    <a:pt x="963324" y="786303"/>
                    <a:pt x="774323" y="786303"/>
                  </a:cubicBezTo>
                  <a:cubicBezTo>
                    <a:pt x="585465" y="786327"/>
                    <a:pt x="431757" y="632524"/>
                    <a:pt x="431757" y="443522"/>
                  </a:cubicBezTo>
                  <a:close/>
                  <a:moveTo>
                    <a:pt x="100981" y="1716915"/>
                  </a:moveTo>
                  <a:lnTo>
                    <a:pt x="100981" y="1561582"/>
                  </a:lnTo>
                  <a:cubicBezTo>
                    <a:pt x="100981" y="1203761"/>
                    <a:pt x="296797" y="925687"/>
                    <a:pt x="600338" y="851535"/>
                  </a:cubicBezTo>
                  <a:cubicBezTo>
                    <a:pt x="710143" y="898498"/>
                    <a:pt x="835155" y="898881"/>
                    <a:pt x="944673" y="853233"/>
                  </a:cubicBezTo>
                  <a:cubicBezTo>
                    <a:pt x="1075735" y="886734"/>
                    <a:pt x="1188433" y="957394"/>
                    <a:pt x="1274899" y="1059427"/>
                  </a:cubicBezTo>
                  <a:lnTo>
                    <a:pt x="708923" y="1059427"/>
                  </a:lnTo>
                  <a:cubicBezTo>
                    <a:pt x="635250" y="1059427"/>
                    <a:pt x="575278" y="1119399"/>
                    <a:pt x="575278" y="1193072"/>
                  </a:cubicBezTo>
                  <a:lnTo>
                    <a:pt x="575278" y="1716915"/>
                  </a:lnTo>
                  <a:lnTo>
                    <a:pt x="100981" y="1716915"/>
                  </a:lnTo>
                  <a:close/>
                  <a:moveTo>
                    <a:pt x="680348" y="1193072"/>
                  </a:moveTo>
                  <a:cubicBezTo>
                    <a:pt x="680348" y="1177314"/>
                    <a:pt x="693165" y="1164497"/>
                    <a:pt x="708923" y="1164497"/>
                  </a:cubicBezTo>
                  <a:lnTo>
                    <a:pt x="1871698" y="1164497"/>
                  </a:lnTo>
                  <a:cubicBezTo>
                    <a:pt x="1887456" y="1164497"/>
                    <a:pt x="1900273" y="1177314"/>
                    <a:pt x="1900273" y="1193072"/>
                  </a:cubicBezTo>
                  <a:lnTo>
                    <a:pt x="1900273" y="1900465"/>
                  </a:lnTo>
                  <a:lnTo>
                    <a:pt x="680348" y="1900465"/>
                  </a:lnTo>
                  <a:lnTo>
                    <a:pt x="680348" y="1193072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69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1" name="Google Shape;6921;p49"/>
          <p:cNvSpPr txBox="1"/>
          <p:nvPr/>
        </p:nvSpPr>
        <p:spPr>
          <a:xfrm>
            <a:off x="709829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Clients: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Devices such as PCs, laptops,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smartphones, tablets.</a:t>
            </a:r>
            <a:endParaRPr/>
          </a:p>
        </p:txBody>
      </p:sp>
      <p:sp>
        <p:nvSpPr>
          <p:cNvPr id="6922" name="Google Shape;6922;p49"/>
          <p:cNvSpPr txBox="1"/>
          <p:nvPr/>
        </p:nvSpPr>
        <p:spPr>
          <a:xfrm>
            <a:off x="2515445" y="1605280"/>
            <a:ext cx="177727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Exploit Redirection: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Unauthorized access and malformed packets connecting to client.</a:t>
            </a:r>
            <a:endParaRPr/>
          </a:p>
        </p:txBody>
      </p:sp>
      <p:sp>
        <p:nvSpPr>
          <p:cNvPr id="6923" name="Google Shape;6923;p49"/>
          <p:cNvSpPr txBox="1"/>
          <p:nvPr/>
        </p:nvSpPr>
        <p:spPr>
          <a:xfrm>
            <a:off x="4313359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Personal Firewall</a:t>
            </a:r>
            <a:endParaRPr/>
          </a:p>
        </p:txBody>
      </p:sp>
      <p:sp>
        <p:nvSpPr>
          <p:cNvPr id="6924" name="Google Shape;6924;p49"/>
          <p:cNvSpPr txBox="1"/>
          <p:nvPr/>
        </p:nvSpPr>
        <p:spPr>
          <a:xfrm>
            <a:off x="6121231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Corporate Device</a:t>
            </a:r>
            <a:endParaRPr/>
          </a:p>
        </p:txBody>
      </p:sp>
      <p:sp>
        <p:nvSpPr>
          <p:cNvPr id="6925" name="Google Shape;6925;p49"/>
          <p:cNvSpPr txBox="1"/>
          <p:nvPr/>
        </p:nvSpPr>
        <p:spPr>
          <a:xfrm>
            <a:off x="7915586" y="1605280"/>
            <a:ext cx="3171901" cy="4257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Built-in OS Firewall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Partner Products </a:t>
            </a:r>
            <a:endParaRPr/>
          </a:p>
        </p:txBody>
      </p:sp>
      <p:sp>
        <p:nvSpPr>
          <p:cNvPr id="6926" name="Google Shape;6926;p49"/>
          <p:cNvSpPr txBox="1"/>
          <p:nvPr/>
        </p:nvSpPr>
        <p:spPr>
          <a:xfrm>
            <a:off x="7915586" y="3202149"/>
            <a:ext cx="3171901" cy="1451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Umbrella - Secure Internet Gateway (SIG)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AnyConnect Agent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Cloudlock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Web Security Appliance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Meraki MX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Firepower with URL Filtering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Viptela SD-WAN</a:t>
            </a:r>
            <a:endParaRPr/>
          </a:p>
        </p:txBody>
      </p:sp>
      <p:sp>
        <p:nvSpPr>
          <p:cNvPr id="6927" name="Google Shape;6927;p49"/>
          <p:cNvSpPr txBox="1"/>
          <p:nvPr/>
        </p:nvSpPr>
        <p:spPr>
          <a:xfrm>
            <a:off x="4313359" y="3202149"/>
            <a:ext cx="1802905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Cloud Security: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Combination icon representing several security capabilities provided by the cloud.</a:t>
            </a:r>
            <a:endParaRPr/>
          </a:p>
        </p:txBody>
      </p:sp>
      <p:sp>
        <p:nvSpPr>
          <p:cNvPr id="6928" name="Google Shape;6928;p49"/>
          <p:cNvSpPr txBox="1"/>
          <p:nvPr/>
        </p:nvSpPr>
        <p:spPr>
          <a:xfrm>
            <a:off x="2515445" y="3202149"/>
            <a:ext cx="1782842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Phish Link:</a:t>
            </a:r>
            <a:endParaRPr dirty="0"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Redirection of user to malicious web site.</a:t>
            </a:r>
            <a:endParaRPr dirty="0"/>
          </a:p>
        </p:txBody>
      </p:sp>
      <p:sp>
        <p:nvSpPr>
          <p:cNvPr id="6929" name="Google Shape;6929;p49"/>
          <p:cNvSpPr txBox="1"/>
          <p:nvPr/>
        </p:nvSpPr>
        <p:spPr>
          <a:xfrm>
            <a:off x="7915586" y="4794529"/>
            <a:ext cx="3356395" cy="63094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AnyConnect Agent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Identity Services Engine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Meraki MDM</a:t>
            </a:r>
            <a:endParaRPr/>
          </a:p>
        </p:txBody>
      </p:sp>
      <p:sp>
        <p:nvSpPr>
          <p:cNvPr id="6930" name="Google Shape;6930;p49"/>
          <p:cNvSpPr txBox="1"/>
          <p:nvPr/>
        </p:nvSpPr>
        <p:spPr>
          <a:xfrm>
            <a:off x="4313359" y="4794529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Posture Assessment: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Client endpoint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compliance verification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 authorization.</a:t>
            </a:r>
            <a:endParaRPr/>
          </a:p>
        </p:txBody>
      </p:sp>
      <p:sp>
        <p:nvSpPr>
          <p:cNvPr id="6931" name="Google Shape;6931;p49"/>
          <p:cNvSpPr txBox="1"/>
          <p:nvPr/>
        </p:nvSpPr>
        <p:spPr>
          <a:xfrm>
            <a:off x="2515445" y="4794529"/>
            <a:ext cx="177726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Botnets DDOS: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Compromised devices connecting to infrastructure.</a:t>
            </a:r>
            <a:endParaRPr/>
          </a:p>
        </p:txBody>
      </p:sp>
      <p:sp>
        <p:nvSpPr>
          <p:cNvPr id="6933" name="Google Shape;6933;p49"/>
          <p:cNvSpPr/>
          <p:nvPr/>
        </p:nvSpPr>
        <p:spPr>
          <a:xfrm>
            <a:off x="4740263" y="2734557"/>
            <a:ext cx="35266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6936" name="Google Shape;6936;p49"/>
          <p:cNvSpPr/>
          <p:nvPr/>
        </p:nvSpPr>
        <p:spPr>
          <a:xfrm>
            <a:off x="4581566" y="4336302"/>
            <a:ext cx="67005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Cloud Security</a:t>
            </a:r>
            <a:endParaRPr dirty="0"/>
          </a:p>
        </p:txBody>
      </p:sp>
      <p:sp>
        <p:nvSpPr>
          <p:cNvPr id="6939" name="Google Shape;6939;p49"/>
          <p:cNvSpPr/>
          <p:nvPr/>
        </p:nvSpPr>
        <p:spPr>
          <a:xfrm>
            <a:off x="4636068" y="5959950"/>
            <a:ext cx="56105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Posture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Assessment</a:t>
            </a:r>
            <a:endParaRPr dirty="0"/>
          </a:p>
        </p:txBody>
      </p:sp>
      <p:sp>
        <p:nvSpPr>
          <p:cNvPr id="6943" name="Google Shape;6943;p49"/>
          <p:cNvSpPr/>
          <p:nvPr/>
        </p:nvSpPr>
        <p:spPr>
          <a:xfrm>
            <a:off x="6622372" y="2812491"/>
            <a:ext cx="697307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Corporate</a:t>
            </a:r>
            <a:r>
              <a:rPr lang="en-US" sz="7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Device</a:t>
            </a:r>
            <a:endParaRPr/>
          </a:p>
        </p:txBody>
      </p:sp>
      <p:sp>
        <p:nvSpPr>
          <p:cNvPr id="6947" name="Google Shape;6947;p49"/>
          <p:cNvSpPr/>
          <p:nvPr/>
        </p:nvSpPr>
        <p:spPr>
          <a:xfrm>
            <a:off x="1130607" y="2786382"/>
            <a:ext cx="543418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Workstation</a:t>
            </a:r>
            <a:endParaRPr/>
          </a:p>
        </p:txBody>
      </p:sp>
      <p:sp>
        <p:nvSpPr>
          <p:cNvPr id="6948" name="Google Shape;6948;p49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Devices Icons</a:t>
            </a:r>
            <a:endParaRPr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D55945A-C5B8-4985-952B-2C9BE0723E25}"/>
              </a:ext>
            </a:extLst>
          </p:cNvPr>
          <p:cNvGrpSpPr/>
          <p:nvPr/>
        </p:nvGrpSpPr>
        <p:grpSpPr>
          <a:xfrm>
            <a:off x="6688360" y="2233403"/>
            <a:ext cx="576072" cy="576072"/>
            <a:chOff x="6524558" y="1560844"/>
            <a:chExt cx="1466408" cy="1466408"/>
          </a:xfrm>
        </p:grpSpPr>
        <p:grpSp>
          <p:nvGrpSpPr>
            <p:cNvPr id="31" name="Graphic 10">
              <a:extLst>
                <a:ext uri="{FF2B5EF4-FFF2-40B4-BE49-F238E27FC236}">
                  <a16:creationId xmlns:a16="http://schemas.microsoft.com/office/drawing/2014/main" id="{7916C2DB-CD0C-42D5-943A-F735BAB91A49}"/>
                </a:ext>
              </a:extLst>
            </p:cNvPr>
            <p:cNvGrpSpPr/>
            <p:nvPr/>
          </p:nvGrpSpPr>
          <p:grpSpPr>
            <a:xfrm>
              <a:off x="6524558" y="1560844"/>
              <a:ext cx="1466408" cy="1466408"/>
              <a:chOff x="6524558" y="1560844"/>
              <a:chExt cx="1466408" cy="1466408"/>
            </a:xfrm>
          </p:grpSpPr>
          <p:grpSp>
            <p:nvGrpSpPr>
              <p:cNvPr id="34" name="Graphic 10">
                <a:extLst>
                  <a:ext uri="{FF2B5EF4-FFF2-40B4-BE49-F238E27FC236}">
                    <a16:creationId xmlns:a16="http://schemas.microsoft.com/office/drawing/2014/main" id="{B2AEE20C-F996-42C3-A201-926272ECB792}"/>
                  </a:ext>
                </a:extLst>
              </p:cNvPr>
              <p:cNvGrpSpPr/>
              <p:nvPr/>
            </p:nvGrpSpPr>
            <p:grpSpPr>
              <a:xfrm>
                <a:off x="6524558" y="1560844"/>
                <a:ext cx="1466408" cy="1466408"/>
                <a:chOff x="6524558" y="1560844"/>
                <a:chExt cx="1466408" cy="1466408"/>
              </a:xfrm>
            </p:grpSpPr>
            <p:sp>
              <p:nvSpPr>
                <p:cNvPr id="36" name="Graphic 10">
                  <a:extLst>
                    <a:ext uri="{FF2B5EF4-FFF2-40B4-BE49-F238E27FC236}">
                      <a16:creationId xmlns:a16="http://schemas.microsoft.com/office/drawing/2014/main" id="{E393DF9D-39CE-4C51-BC47-66D8C1BAE106}"/>
                    </a:ext>
                  </a:extLst>
                </p:cNvPr>
                <p:cNvSpPr/>
                <p:nvPr/>
              </p:nvSpPr>
              <p:spPr>
                <a:xfrm>
                  <a:off x="6524558" y="1560844"/>
                  <a:ext cx="1466408" cy="1466408"/>
                </a:xfrm>
                <a:custGeom>
                  <a:avLst/>
                  <a:gdLst>
                    <a:gd name="connsiteX0" fmla="*/ 501759 w 1466408"/>
                    <a:gd name="connsiteY0" fmla="*/ 0 h 1466408"/>
                    <a:gd name="connsiteX1" fmla="*/ 964650 w 1466408"/>
                    <a:gd name="connsiteY1" fmla="*/ 0 h 1466408"/>
                    <a:gd name="connsiteX2" fmla="*/ 1466409 w 1466408"/>
                    <a:gd name="connsiteY2" fmla="*/ 501759 h 1466408"/>
                    <a:gd name="connsiteX3" fmla="*/ 1466409 w 1466408"/>
                    <a:gd name="connsiteY3" fmla="*/ 964650 h 1466408"/>
                    <a:gd name="connsiteX4" fmla="*/ 964650 w 1466408"/>
                    <a:gd name="connsiteY4" fmla="*/ 1466409 h 1466408"/>
                    <a:gd name="connsiteX5" fmla="*/ 501759 w 1466408"/>
                    <a:gd name="connsiteY5" fmla="*/ 1466409 h 1466408"/>
                    <a:gd name="connsiteX6" fmla="*/ 0 w 1466408"/>
                    <a:gd name="connsiteY6" fmla="*/ 964650 h 1466408"/>
                    <a:gd name="connsiteX7" fmla="*/ 0 w 1466408"/>
                    <a:gd name="connsiteY7" fmla="*/ 501759 h 1466408"/>
                    <a:gd name="connsiteX8" fmla="*/ 501759 w 1466408"/>
                    <a:gd name="connsiteY8" fmla="*/ 0 h 1466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66408" h="1466408">
                      <a:moveTo>
                        <a:pt x="501759" y="0"/>
                      </a:moveTo>
                      <a:lnTo>
                        <a:pt x="964650" y="0"/>
                      </a:lnTo>
                      <a:cubicBezTo>
                        <a:pt x="1241762" y="0"/>
                        <a:pt x="1466409" y="224647"/>
                        <a:pt x="1466409" y="501759"/>
                      </a:cubicBezTo>
                      <a:lnTo>
                        <a:pt x="1466409" y="964650"/>
                      </a:lnTo>
                      <a:cubicBezTo>
                        <a:pt x="1466409" y="1241762"/>
                        <a:pt x="1241762" y="1466409"/>
                        <a:pt x="964650" y="1466409"/>
                      </a:cubicBezTo>
                      <a:lnTo>
                        <a:pt x="501759" y="1466409"/>
                      </a:lnTo>
                      <a:cubicBezTo>
                        <a:pt x="224647" y="1466409"/>
                        <a:pt x="0" y="1241762"/>
                        <a:pt x="0" y="964650"/>
                      </a:cubicBezTo>
                      <a:lnTo>
                        <a:pt x="0" y="501759"/>
                      </a:lnTo>
                      <a:cubicBezTo>
                        <a:pt x="0" y="224647"/>
                        <a:pt x="224647" y="0"/>
                        <a:pt x="501759" y="0"/>
                      </a:cubicBezTo>
                    </a:path>
                  </a:pathLst>
                </a:custGeom>
                <a:solidFill>
                  <a:srgbClr val="C2E0AF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" name="Graphic 10">
                  <a:extLst>
                    <a:ext uri="{FF2B5EF4-FFF2-40B4-BE49-F238E27FC236}">
                      <a16:creationId xmlns:a16="http://schemas.microsoft.com/office/drawing/2014/main" id="{0248B3D5-366E-49C7-BFCA-A2AFBCE033A8}"/>
                    </a:ext>
                  </a:extLst>
                </p:cNvPr>
                <p:cNvSpPr/>
                <p:nvPr/>
              </p:nvSpPr>
              <p:spPr>
                <a:xfrm>
                  <a:off x="7231261" y="2814822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7 w 57514"/>
                    <a:gd name="connsiteY1" fmla="*/ 57515 h 57514"/>
                    <a:gd name="connsiteX2" fmla="*/ 0 w 57514"/>
                    <a:gd name="connsiteY2" fmla="*/ 28757 h 57514"/>
                    <a:gd name="connsiteX3" fmla="*/ 28757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" name="Graphic 10">
                  <a:extLst>
                    <a:ext uri="{FF2B5EF4-FFF2-40B4-BE49-F238E27FC236}">
                      <a16:creationId xmlns:a16="http://schemas.microsoft.com/office/drawing/2014/main" id="{A76DA868-BD98-4F20-8AA3-B9C6C03F1D21}"/>
                    </a:ext>
                  </a:extLst>
                </p:cNvPr>
                <p:cNvSpPr/>
                <p:nvPr/>
              </p:nvSpPr>
              <p:spPr>
                <a:xfrm>
                  <a:off x="7231261" y="1716452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7 w 57514"/>
                    <a:gd name="connsiteY1" fmla="*/ 57515 h 57514"/>
                    <a:gd name="connsiteX2" fmla="*/ 0 w 57514"/>
                    <a:gd name="connsiteY2" fmla="*/ 28757 h 57514"/>
                    <a:gd name="connsiteX3" fmla="*/ 28757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" name="Graphic 10">
                  <a:extLst>
                    <a:ext uri="{FF2B5EF4-FFF2-40B4-BE49-F238E27FC236}">
                      <a16:creationId xmlns:a16="http://schemas.microsoft.com/office/drawing/2014/main" id="{D437DDCA-2CD2-4316-93EE-6CB10D90A079}"/>
                    </a:ext>
                  </a:extLst>
                </p:cNvPr>
                <p:cNvSpPr/>
                <p:nvPr/>
              </p:nvSpPr>
              <p:spPr>
                <a:xfrm>
                  <a:off x="7776207" y="2265553"/>
                  <a:ext cx="57514" cy="57515"/>
                </a:xfrm>
                <a:custGeom>
                  <a:avLst/>
                  <a:gdLst>
                    <a:gd name="connsiteX0" fmla="*/ 57515 w 57514"/>
                    <a:gd name="connsiteY0" fmla="*/ 28757 h 57515"/>
                    <a:gd name="connsiteX1" fmla="*/ 28757 w 57514"/>
                    <a:gd name="connsiteY1" fmla="*/ 57515 h 57515"/>
                    <a:gd name="connsiteX2" fmla="*/ 0 w 57514"/>
                    <a:gd name="connsiteY2" fmla="*/ 28757 h 57515"/>
                    <a:gd name="connsiteX3" fmla="*/ 28757 w 57514"/>
                    <a:gd name="connsiteY3" fmla="*/ 0 h 57515"/>
                    <a:gd name="connsiteX4" fmla="*/ 57515 w 57514"/>
                    <a:gd name="connsiteY4" fmla="*/ 28757 h 57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5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" name="Graphic 10">
                  <a:extLst>
                    <a:ext uri="{FF2B5EF4-FFF2-40B4-BE49-F238E27FC236}">
                      <a16:creationId xmlns:a16="http://schemas.microsoft.com/office/drawing/2014/main" id="{8969BC65-C99C-4F7C-9F20-34E5845CF66C}"/>
                    </a:ext>
                  </a:extLst>
                </p:cNvPr>
                <p:cNvSpPr/>
                <p:nvPr/>
              </p:nvSpPr>
              <p:spPr>
                <a:xfrm>
                  <a:off x="6678333" y="2265553"/>
                  <a:ext cx="57514" cy="57515"/>
                </a:xfrm>
                <a:custGeom>
                  <a:avLst/>
                  <a:gdLst>
                    <a:gd name="connsiteX0" fmla="*/ 57515 w 57514"/>
                    <a:gd name="connsiteY0" fmla="*/ 28757 h 57515"/>
                    <a:gd name="connsiteX1" fmla="*/ 28758 w 57514"/>
                    <a:gd name="connsiteY1" fmla="*/ 57515 h 57515"/>
                    <a:gd name="connsiteX2" fmla="*/ 0 w 57514"/>
                    <a:gd name="connsiteY2" fmla="*/ 28757 h 57515"/>
                    <a:gd name="connsiteX3" fmla="*/ 28758 w 57514"/>
                    <a:gd name="connsiteY3" fmla="*/ 0 h 57515"/>
                    <a:gd name="connsiteX4" fmla="*/ 57515 w 57514"/>
                    <a:gd name="connsiteY4" fmla="*/ 28757 h 57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5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8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8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" name="Graphic 10">
                  <a:extLst>
                    <a:ext uri="{FF2B5EF4-FFF2-40B4-BE49-F238E27FC236}">
                      <a16:creationId xmlns:a16="http://schemas.microsoft.com/office/drawing/2014/main" id="{426F31F8-8E61-4F7A-A891-72C374D0BE85}"/>
                    </a:ext>
                  </a:extLst>
                </p:cNvPr>
                <p:cNvSpPr/>
                <p:nvPr/>
              </p:nvSpPr>
              <p:spPr>
                <a:xfrm>
                  <a:off x="6772739" y="1811802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8 w 57514"/>
                    <a:gd name="connsiteY1" fmla="*/ 57515 h 57514"/>
                    <a:gd name="connsiteX2" fmla="*/ 0 w 57514"/>
                    <a:gd name="connsiteY2" fmla="*/ 28757 h 57514"/>
                    <a:gd name="connsiteX3" fmla="*/ 28758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8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8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" name="Graphic 10">
                  <a:extLst>
                    <a:ext uri="{FF2B5EF4-FFF2-40B4-BE49-F238E27FC236}">
                      <a16:creationId xmlns:a16="http://schemas.microsoft.com/office/drawing/2014/main" id="{94DACC65-D0EB-4BD7-B65C-206358619B91}"/>
                    </a:ext>
                  </a:extLst>
                </p:cNvPr>
                <p:cNvSpPr/>
                <p:nvPr/>
              </p:nvSpPr>
              <p:spPr>
                <a:xfrm>
                  <a:off x="7680812" y="2719869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7 w 57514"/>
                    <a:gd name="connsiteY1" fmla="*/ 57515 h 57514"/>
                    <a:gd name="connsiteX2" fmla="*/ 0 w 57514"/>
                    <a:gd name="connsiteY2" fmla="*/ 28757 h 57514"/>
                    <a:gd name="connsiteX3" fmla="*/ 28757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" name="Graphic 10">
                  <a:extLst>
                    <a:ext uri="{FF2B5EF4-FFF2-40B4-BE49-F238E27FC236}">
                      <a16:creationId xmlns:a16="http://schemas.microsoft.com/office/drawing/2014/main" id="{AA45E6E2-5B66-4A13-8BD4-3CEEC53B8197}"/>
                    </a:ext>
                  </a:extLst>
                </p:cNvPr>
                <p:cNvSpPr/>
                <p:nvPr/>
              </p:nvSpPr>
              <p:spPr>
                <a:xfrm>
                  <a:off x="6772477" y="2718713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7 w 57514"/>
                    <a:gd name="connsiteY1" fmla="*/ 57515 h 57514"/>
                    <a:gd name="connsiteX2" fmla="*/ 0 w 57514"/>
                    <a:gd name="connsiteY2" fmla="*/ 28757 h 57514"/>
                    <a:gd name="connsiteX3" fmla="*/ 28757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" name="Graphic 10">
                  <a:extLst>
                    <a:ext uri="{FF2B5EF4-FFF2-40B4-BE49-F238E27FC236}">
                      <a16:creationId xmlns:a16="http://schemas.microsoft.com/office/drawing/2014/main" id="{E20F7010-ACDD-4D7C-BE83-75C845317F93}"/>
                    </a:ext>
                  </a:extLst>
                </p:cNvPr>
                <p:cNvSpPr/>
                <p:nvPr/>
              </p:nvSpPr>
              <p:spPr>
                <a:xfrm>
                  <a:off x="7681002" y="1810187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8 h 57514"/>
                    <a:gd name="connsiteX1" fmla="*/ 28757 w 57514"/>
                    <a:gd name="connsiteY1" fmla="*/ 57515 h 57514"/>
                    <a:gd name="connsiteX2" fmla="*/ 0 w 57514"/>
                    <a:gd name="connsiteY2" fmla="*/ 28758 h 57514"/>
                    <a:gd name="connsiteX3" fmla="*/ 28757 w 57514"/>
                    <a:gd name="connsiteY3" fmla="*/ 0 h 57514"/>
                    <a:gd name="connsiteX4" fmla="*/ 57515 w 57514"/>
                    <a:gd name="connsiteY4" fmla="*/ 28758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8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8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8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5" name="Graphic 10">
                <a:extLst>
                  <a:ext uri="{FF2B5EF4-FFF2-40B4-BE49-F238E27FC236}">
                    <a16:creationId xmlns:a16="http://schemas.microsoft.com/office/drawing/2014/main" id="{FF683CFD-0F9A-4756-9842-4EB1385FCF14}"/>
                  </a:ext>
                </a:extLst>
              </p:cNvPr>
              <p:cNvSpPr/>
              <p:nvPr/>
            </p:nvSpPr>
            <p:spPr>
              <a:xfrm>
                <a:off x="6891087" y="1927993"/>
                <a:ext cx="734489" cy="734489"/>
              </a:xfrm>
              <a:custGeom>
                <a:avLst/>
                <a:gdLst>
                  <a:gd name="connsiteX0" fmla="*/ 148106 w 734489"/>
                  <a:gd name="connsiteY0" fmla="*/ 0 h 734489"/>
                  <a:gd name="connsiteX1" fmla="*/ 586384 w 734489"/>
                  <a:gd name="connsiteY1" fmla="*/ 0 h 734489"/>
                  <a:gd name="connsiteX2" fmla="*/ 734489 w 734489"/>
                  <a:gd name="connsiteY2" fmla="*/ 148106 h 734489"/>
                  <a:gd name="connsiteX3" fmla="*/ 734489 w 734489"/>
                  <a:gd name="connsiteY3" fmla="*/ 586384 h 734489"/>
                  <a:gd name="connsiteX4" fmla="*/ 586384 w 734489"/>
                  <a:gd name="connsiteY4" fmla="*/ 734489 h 734489"/>
                  <a:gd name="connsiteX5" fmla="*/ 148106 w 734489"/>
                  <a:gd name="connsiteY5" fmla="*/ 734489 h 734489"/>
                  <a:gd name="connsiteX6" fmla="*/ 0 w 734489"/>
                  <a:gd name="connsiteY6" fmla="*/ 586384 h 734489"/>
                  <a:gd name="connsiteX7" fmla="*/ 0 w 734489"/>
                  <a:gd name="connsiteY7" fmla="*/ 148106 h 734489"/>
                  <a:gd name="connsiteX8" fmla="*/ 148106 w 734489"/>
                  <a:gd name="connsiteY8" fmla="*/ 0 h 73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4489" h="734489">
                    <a:moveTo>
                      <a:pt x="148106" y="0"/>
                    </a:moveTo>
                    <a:lnTo>
                      <a:pt x="586384" y="0"/>
                    </a:lnTo>
                    <a:cubicBezTo>
                      <a:pt x="668182" y="0"/>
                      <a:pt x="734489" y="66308"/>
                      <a:pt x="734489" y="148106"/>
                    </a:cubicBezTo>
                    <a:lnTo>
                      <a:pt x="734489" y="586384"/>
                    </a:lnTo>
                    <a:cubicBezTo>
                      <a:pt x="734489" y="668182"/>
                      <a:pt x="668182" y="734489"/>
                      <a:pt x="586384" y="734489"/>
                    </a:cubicBezTo>
                    <a:lnTo>
                      <a:pt x="148106" y="734489"/>
                    </a:lnTo>
                    <a:cubicBezTo>
                      <a:pt x="66308" y="734489"/>
                      <a:pt x="0" y="668182"/>
                      <a:pt x="0" y="586384"/>
                    </a:cubicBezTo>
                    <a:lnTo>
                      <a:pt x="0" y="148106"/>
                    </a:lnTo>
                    <a:cubicBezTo>
                      <a:pt x="-6" y="66308"/>
                      <a:pt x="66308" y="0"/>
                      <a:pt x="148106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2" name="Graphic 10">
              <a:extLst>
                <a:ext uri="{FF2B5EF4-FFF2-40B4-BE49-F238E27FC236}">
                  <a16:creationId xmlns:a16="http://schemas.microsoft.com/office/drawing/2014/main" id="{9A6060E2-C61A-4ADE-9641-506458871926}"/>
                </a:ext>
              </a:extLst>
            </p:cNvPr>
            <p:cNvSpPr/>
            <p:nvPr/>
          </p:nvSpPr>
          <p:spPr>
            <a:xfrm>
              <a:off x="6994850" y="2037633"/>
              <a:ext cx="338816" cy="425256"/>
            </a:xfrm>
            <a:custGeom>
              <a:avLst/>
              <a:gdLst>
                <a:gd name="connsiteX0" fmla="*/ 335605 w 338816"/>
                <a:gd name="connsiteY0" fmla="*/ 259745 h 425256"/>
                <a:gd name="connsiteX1" fmla="*/ 247595 w 338816"/>
                <a:gd name="connsiteY1" fmla="*/ 183349 h 425256"/>
                <a:gd name="connsiteX2" fmla="*/ 284938 w 338816"/>
                <a:gd name="connsiteY2" fmla="*/ 103752 h 425256"/>
                <a:gd name="connsiteX3" fmla="*/ 181701 w 338816"/>
                <a:gd name="connsiteY3" fmla="*/ 0 h 425256"/>
                <a:gd name="connsiteX4" fmla="*/ 77379 w 338816"/>
                <a:gd name="connsiteY4" fmla="*/ 103752 h 425256"/>
                <a:gd name="connsiteX5" fmla="*/ 114304 w 338816"/>
                <a:gd name="connsiteY5" fmla="*/ 183013 h 425256"/>
                <a:gd name="connsiteX6" fmla="*/ 0 w 338816"/>
                <a:gd name="connsiteY6" fmla="*/ 365295 h 425256"/>
                <a:gd name="connsiteX7" fmla="*/ 0 w 338816"/>
                <a:gd name="connsiteY7" fmla="*/ 425257 h 425256"/>
                <a:gd name="connsiteX8" fmla="*/ 182343 w 338816"/>
                <a:gd name="connsiteY8" fmla="*/ 425257 h 425256"/>
                <a:gd name="connsiteX9" fmla="*/ 182343 w 338816"/>
                <a:gd name="connsiteY9" fmla="*/ 401638 h 425256"/>
                <a:gd name="connsiteX10" fmla="*/ 23624 w 338816"/>
                <a:gd name="connsiteY10" fmla="*/ 401638 h 425256"/>
                <a:gd name="connsiteX11" fmla="*/ 23624 w 338816"/>
                <a:gd name="connsiteY11" fmla="*/ 365295 h 425256"/>
                <a:gd name="connsiteX12" fmla="*/ 140436 w 338816"/>
                <a:gd name="connsiteY12" fmla="*/ 199191 h 425256"/>
                <a:gd name="connsiteX13" fmla="*/ 220988 w 338816"/>
                <a:gd name="connsiteY13" fmla="*/ 199599 h 425256"/>
                <a:gd name="connsiteX14" fmla="*/ 310048 w 338816"/>
                <a:gd name="connsiteY14" fmla="*/ 263644 h 425256"/>
                <a:gd name="connsiteX15" fmla="*/ 311148 w 338816"/>
                <a:gd name="connsiteY15" fmla="*/ 265325 h 425256"/>
                <a:gd name="connsiteX16" fmla="*/ 338817 w 338816"/>
                <a:gd name="connsiteY16" fmla="*/ 265325 h 425256"/>
                <a:gd name="connsiteX17" fmla="*/ 335605 w 338816"/>
                <a:gd name="connsiteY17" fmla="*/ 259745 h 425256"/>
                <a:gd name="connsiteX18" fmla="*/ 261314 w 338816"/>
                <a:gd name="connsiteY18" fmla="*/ 103746 h 425256"/>
                <a:gd name="connsiteX19" fmla="*/ 181131 w 338816"/>
                <a:gd name="connsiteY19" fmla="*/ 183941 h 425256"/>
                <a:gd name="connsiteX20" fmla="*/ 100998 w 338816"/>
                <a:gd name="connsiteY20" fmla="*/ 103746 h 425256"/>
                <a:gd name="connsiteX21" fmla="*/ 181701 w 338816"/>
                <a:gd name="connsiteY21" fmla="*/ 23613 h 425256"/>
                <a:gd name="connsiteX22" fmla="*/ 261314 w 338816"/>
                <a:gd name="connsiteY22" fmla="*/ 103746 h 42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38816" h="425256">
                  <a:moveTo>
                    <a:pt x="335605" y="259745"/>
                  </a:moveTo>
                  <a:cubicBezTo>
                    <a:pt x="315187" y="224128"/>
                    <a:pt x="284849" y="197828"/>
                    <a:pt x="247595" y="183349"/>
                  </a:cubicBezTo>
                  <a:cubicBezTo>
                    <a:pt x="271090" y="163691"/>
                    <a:pt x="284938" y="134414"/>
                    <a:pt x="284938" y="103752"/>
                  </a:cubicBezTo>
                  <a:cubicBezTo>
                    <a:pt x="284938" y="46544"/>
                    <a:pt x="238623" y="0"/>
                    <a:pt x="181701" y="0"/>
                  </a:cubicBezTo>
                  <a:cubicBezTo>
                    <a:pt x="124180" y="0"/>
                    <a:pt x="77379" y="46549"/>
                    <a:pt x="77379" y="103752"/>
                  </a:cubicBezTo>
                  <a:cubicBezTo>
                    <a:pt x="77379" y="134693"/>
                    <a:pt x="90753" y="163211"/>
                    <a:pt x="114304" y="183013"/>
                  </a:cubicBezTo>
                  <a:cubicBezTo>
                    <a:pt x="43605" y="210324"/>
                    <a:pt x="0" y="279520"/>
                    <a:pt x="0" y="365295"/>
                  </a:cubicBezTo>
                  <a:lnTo>
                    <a:pt x="0" y="425257"/>
                  </a:lnTo>
                  <a:lnTo>
                    <a:pt x="182343" y="425257"/>
                  </a:lnTo>
                  <a:lnTo>
                    <a:pt x="182343" y="401638"/>
                  </a:lnTo>
                  <a:lnTo>
                    <a:pt x="23624" y="401638"/>
                  </a:lnTo>
                  <a:lnTo>
                    <a:pt x="23624" y="365295"/>
                  </a:lnTo>
                  <a:cubicBezTo>
                    <a:pt x="23624" y="281598"/>
                    <a:pt x="69430" y="216553"/>
                    <a:pt x="140436" y="199191"/>
                  </a:cubicBezTo>
                  <a:cubicBezTo>
                    <a:pt x="166121" y="210173"/>
                    <a:pt x="195348" y="210257"/>
                    <a:pt x="220988" y="199599"/>
                  </a:cubicBezTo>
                  <a:cubicBezTo>
                    <a:pt x="258007" y="209062"/>
                    <a:pt x="288782" y="231183"/>
                    <a:pt x="310048" y="263644"/>
                  </a:cubicBezTo>
                  <a:lnTo>
                    <a:pt x="311148" y="265325"/>
                  </a:lnTo>
                  <a:lnTo>
                    <a:pt x="338817" y="265325"/>
                  </a:lnTo>
                  <a:lnTo>
                    <a:pt x="335605" y="259745"/>
                  </a:lnTo>
                  <a:close/>
                  <a:moveTo>
                    <a:pt x="261314" y="103746"/>
                  </a:moveTo>
                  <a:cubicBezTo>
                    <a:pt x="261314" y="147966"/>
                    <a:pt x="225340" y="183941"/>
                    <a:pt x="181131" y="183941"/>
                  </a:cubicBezTo>
                  <a:cubicBezTo>
                    <a:pt x="136950" y="183941"/>
                    <a:pt x="100998" y="147966"/>
                    <a:pt x="100998" y="103746"/>
                  </a:cubicBezTo>
                  <a:cubicBezTo>
                    <a:pt x="100998" y="59565"/>
                    <a:pt x="137201" y="23613"/>
                    <a:pt x="181701" y="23613"/>
                  </a:cubicBezTo>
                  <a:cubicBezTo>
                    <a:pt x="225597" y="23613"/>
                    <a:pt x="261314" y="59565"/>
                    <a:pt x="261314" y="103746"/>
                  </a:cubicBezTo>
                  <a:close/>
                </a:path>
              </a:pathLst>
            </a:custGeom>
            <a:solidFill>
              <a:srgbClr val="FFFFFF"/>
            </a:solidFill>
            <a:ln w="5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Graphic 10">
              <a:extLst>
                <a:ext uri="{FF2B5EF4-FFF2-40B4-BE49-F238E27FC236}">
                  <a16:creationId xmlns:a16="http://schemas.microsoft.com/office/drawing/2014/main" id="{84EFD093-42AA-41D3-974B-BCD780FB90D4}"/>
                </a:ext>
              </a:extLst>
            </p:cNvPr>
            <p:cNvSpPr/>
            <p:nvPr/>
          </p:nvSpPr>
          <p:spPr>
            <a:xfrm>
              <a:off x="7194728" y="2318666"/>
              <a:ext cx="326275" cy="229601"/>
            </a:xfrm>
            <a:custGeom>
              <a:avLst/>
              <a:gdLst>
                <a:gd name="connsiteX0" fmla="*/ 314394 w 326275"/>
                <a:gd name="connsiteY0" fmla="*/ 0 h 229601"/>
                <a:gd name="connsiteX1" fmla="*/ 11932 w 326275"/>
                <a:gd name="connsiteY1" fmla="*/ 0 h 229601"/>
                <a:gd name="connsiteX2" fmla="*/ 0 w 326275"/>
                <a:gd name="connsiteY2" fmla="*/ 11535 h 229601"/>
                <a:gd name="connsiteX3" fmla="*/ 0 w 326275"/>
                <a:gd name="connsiteY3" fmla="*/ 218027 h 229601"/>
                <a:gd name="connsiteX4" fmla="*/ 11932 w 326275"/>
                <a:gd name="connsiteY4" fmla="*/ 229602 h 229601"/>
                <a:gd name="connsiteX5" fmla="*/ 314394 w 326275"/>
                <a:gd name="connsiteY5" fmla="*/ 229602 h 229601"/>
                <a:gd name="connsiteX6" fmla="*/ 326276 w 326275"/>
                <a:gd name="connsiteY6" fmla="*/ 218027 h 229601"/>
                <a:gd name="connsiteX7" fmla="*/ 326276 w 326275"/>
                <a:gd name="connsiteY7" fmla="*/ 11535 h 229601"/>
                <a:gd name="connsiteX8" fmla="*/ 314394 w 326275"/>
                <a:gd name="connsiteY8" fmla="*/ 0 h 229601"/>
                <a:gd name="connsiteX9" fmla="*/ 295468 w 326275"/>
                <a:gd name="connsiteY9" fmla="*/ 201062 h 229601"/>
                <a:gd name="connsiteX10" fmla="*/ 30953 w 326275"/>
                <a:gd name="connsiteY10" fmla="*/ 201062 h 229601"/>
                <a:gd name="connsiteX11" fmla="*/ 30953 w 326275"/>
                <a:gd name="connsiteY11" fmla="*/ 28489 h 229601"/>
                <a:gd name="connsiteX12" fmla="*/ 295468 w 326275"/>
                <a:gd name="connsiteY12" fmla="*/ 28489 h 229601"/>
                <a:gd name="connsiteX13" fmla="*/ 295468 w 326275"/>
                <a:gd name="connsiteY13" fmla="*/ 201062 h 229601"/>
                <a:gd name="connsiteX14" fmla="*/ 320287 w 326275"/>
                <a:gd name="connsiteY14" fmla="*/ 118074 h 229601"/>
                <a:gd name="connsiteX15" fmla="*/ 314355 w 326275"/>
                <a:gd name="connsiteY15" fmla="*/ 123839 h 229601"/>
                <a:gd name="connsiteX16" fmla="*/ 308903 w 326275"/>
                <a:gd name="connsiteY16" fmla="*/ 123839 h 229601"/>
                <a:gd name="connsiteX17" fmla="*/ 302970 w 326275"/>
                <a:gd name="connsiteY17" fmla="*/ 118074 h 229601"/>
                <a:gd name="connsiteX18" fmla="*/ 302970 w 326275"/>
                <a:gd name="connsiteY18" fmla="*/ 112756 h 229601"/>
                <a:gd name="connsiteX19" fmla="*/ 308903 w 326275"/>
                <a:gd name="connsiteY19" fmla="*/ 106980 h 229601"/>
                <a:gd name="connsiteX20" fmla="*/ 314355 w 326275"/>
                <a:gd name="connsiteY20" fmla="*/ 106980 h 229601"/>
                <a:gd name="connsiteX21" fmla="*/ 320287 w 326275"/>
                <a:gd name="connsiteY21" fmla="*/ 112756 h 229601"/>
                <a:gd name="connsiteX22" fmla="*/ 320287 w 326275"/>
                <a:gd name="connsiteY22" fmla="*/ 118074 h 229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6275" h="229601">
                  <a:moveTo>
                    <a:pt x="314394" y="0"/>
                  </a:moveTo>
                  <a:lnTo>
                    <a:pt x="11932" y="0"/>
                  </a:lnTo>
                  <a:cubicBezTo>
                    <a:pt x="5318" y="0"/>
                    <a:pt x="0" y="5150"/>
                    <a:pt x="0" y="11535"/>
                  </a:cubicBezTo>
                  <a:lnTo>
                    <a:pt x="0" y="218027"/>
                  </a:lnTo>
                  <a:cubicBezTo>
                    <a:pt x="0" y="224412"/>
                    <a:pt x="5318" y="229602"/>
                    <a:pt x="11932" y="229602"/>
                  </a:cubicBezTo>
                  <a:lnTo>
                    <a:pt x="314394" y="229602"/>
                  </a:lnTo>
                  <a:cubicBezTo>
                    <a:pt x="320969" y="229602"/>
                    <a:pt x="326276" y="224412"/>
                    <a:pt x="326276" y="218027"/>
                  </a:cubicBezTo>
                  <a:lnTo>
                    <a:pt x="326276" y="11535"/>
                  </a:lnTo>
                  <a:cubicBezTo>
                    <a:pt x="326270" y="5150"/>
                    <a:pt x="320963" y="0"/>
                    <a:pt x="314394" y="0"/>
                  </a:cubicBezTo>
                  <a:close/>
                  <a:moveTo>
                    <a:pt x="295468" y="201062"/>
                  </a:moveTo>
                  <a:lnTo>
                    <a:pt x="30953" y="201062"/>
                  </a:lnTo>
                  <a:lnTo>
                    <a:pt x="30953" y="28489"/>
                  </a:lnTo>
                  <a:lnTo>
                    <a:pt x="295468" y="28489"/>
                  </a:lnTo>
                  <a:lnTo>
                    <a:pt x="295468" y="201062"/>
                  </a:lnTo>
                  <a:close/>
                  <a:moveTo>
                    <a:pt x="320287" y="118074"/>
                  </a:moveTo>
                  <a:cubicBezTo>
                    <a:pt x="320287" y="121258"/>
                    <a:pt x="317640" y="123839"/>
                    <a:pt x="314355" y="123839"/>
                  </a:cubicBezTo>
                  <a:lnTo>
                    <a:pt x="308903" y="123839"/>
                  </a:lnTo>
                  <a:cubicBezTo>
                    <a:pt x="305646" y="123839"/>
                    <a:pt x="302970" y="121253"/>
                    <a:pt x="302970" y="118074"/>
                  </a:cubicBezTo>
                  <a:lnTo>
                    <a:pt x="302970" y="112756"/>
                  </a:lnTo>
                  <a:cubicBezTo>
                    <a:pt x="302970" y="109561"/>
                    <a:pt x="305652" y="106980"/>
                    <a:pt x="308903" y="106980"/>
                  </a:cubicBezTo>
                  <a:lnTo>
                    <a:pt x="314355" y="106980"/>
                  </a:lnTo>
                  <a:cubicBezTo>
                    <a:pt x="317645" y="106980"/>
                    <a:pt x="320287" y="109567"/>
                    <a:pt x="320287" y="112756"/>
                  </a:cubicBezTo>
                  <a:lnTo>
                    <a:pt x="320287" y="118074"/>
                  </a:lnTo>
                  <a:close/>
                </a:path>
              </a:pathLst>
            </a:custGeom>
            <a:solidFill>
              <a:srgbClr val="FFFFFF"/>
            </a:solidFill>
            <a:ln w="5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67AD16F0-5439-4871-AAC2-DCAF3D5A0437}"/>
              </a:ext>
            </a:extLst>
          </p:cNvPr>
          <p:cNvGrpSpPr/>
          <p:nvPr/>
        </p:nvGrpSpPr>
        <p:grpSpPr>
          <a:xfrm>
            <a:off x="4720544" y="5544424"/>
            <a:ext cx="392000" cy="392000"/>
            <a:chOff x="4527459" y="640845"/>
            <a:chExt cx="3123355" cy="3123355"/>
          </a:xfrm>
        </p:grpSpPr>
        <p:sp>
          <p:nvSpPr>
            <p:cNvPr id="4" name="Graphic 2">
              <a:extLst>
                <a:ext uri="{FF2B5EF4-FFF2-40B4-BE49-F238E27FC236}">
                  <a16:creationId xmlns:a16="http://schemas.microsoft.com/office/drawing/2014/main" id="{FBEB2046-4E6E-423F-AEC4-51DF264AC169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B241AA0D-42B9-437A-9EDA-7A630279E8BE}"/>
                </a:ext>
              </a:extLst>
            </p:cNvPr>
            <p:cNvGrpSpPr/>
            <p:nvPr/>
          </p:nvGrpSpPr>
          <p:grpSpPr>
            <a:xfrm>
              <a:off x="4831884" y="925925"/>
              <a:ext cx="2513380" cy="2535331"/>
              <a:chOff x="4831884" y="925925"/>
              <a:chExt cx="2513380" cy="2535331"/>
            </a:xfrm>
          </p:grpSpPr>
          <p:sp>
            <p:nvSpPr>
              <p:cNvPr id="5" name="Graphic 2">
                <a:extLst>
                  <a:ext uri="{FF2B5EF4-FFF2-40B4-BE49-F238E27FC236}">
                    <a16:creationId xmlns:a16="http://schemas.microsoft.com/office/drawing/2014/main" id="{FBEB2046-4E6E-423F-AEC4-51DF264AC169}"/>
                  </a:ext>
                </a:extLst>
              </p:cNvPr>
              <p:cNvSpPr/>
              <p:nvPr/>
            </p:nvSpPr>
            <p:spPr>
              <a:xfrm>
                <a:off x="5567947" y="1786444"/>
                <a:ext cx="1013877" cy="672464"/>
              </a:xfrm>
              <a:custGeom>
                <a:avLst/>
                <a:gdLst>
                  <a:gd name="connsiteX0" fmla="*/ 495293 w 1013877"/>
                  <a:gd name="connsiteY0" fmla="*/ 542765 h 672464"/>
                  <a:gd name="connsiteX1" fmla="*/ 522577 w 1013877"/>
                  <a:gd name="connsiteY1" fmla="*/ 530976 h 672464"/>
                  <a:gd name="connsiteX2" fmla="*/ 549861 w 1013877"/>
                  <a:gd name="connsiteY2" fmla="*/ 460220 h 672464"/>
                  <a:gd name="connsiteX3" fmla="*/ 549861 w 1013877"/>
                  <a:gd name="connsiteY3" fmla="*/ 444486 h 672464"/>
                  <a:gd name="connsiteX4" fmla="*/ 584940 w 1013877"/>
                  <a:gd name="connsiteY4" fmla="*/ 440564 h 672464"/>
                  <a:gd name="connsiteX5" fmla="*/ 596633 w 1013877"/>
                  <a:gd name="connsiteY5" fmla="*/ 452353 h 672464"/>
                  <a:gd name="connsiteX6" fmla="*/ 857706 w 1013877"/>
                  <a:gd name="connsiteY6" fmla="*/ 491665 h 672464"/>
                  <a:gd name="connsiteX7" fmla="*/ 994077 w 1013877"/>
                  <a:gd name="connsiteY7" fmla="*/ 157540 h 672464"/>
                  <a:gd name="connsiteX8" fmla="*/ 658948 w 1013877"/>
                  <a:gd name="connsiteY8" fmla="*/ 19974 h 672464"/>
                  <a:gd name="connsiteX9" fmla="*/ 503089 w 1013877"/>
                  <a:gd name="connsiteY9" fmla="*/ 240085 h 672464"/>
                  <a:gd name="connsiteX10" fmla="*/ 456340 w 1013877"/>
                  <a:gd name="connsiteY10" fmla="*/ 299052 h 672464"/>
                  <a:gd name="connsiteX11" fmla="*/ 78361 w 1013877"/>
                  <a:gd name="connsiteY11" fmla="*/ 460220 h 672464"/>
                  <a:gd name="connsiteX12" fmla="*/ 39408 w 1013877"/>
                  <a:gd name="connsiteY12" fmla="*/ 495586 h 672464"/>
                  <a:gd name="connsiteX13" fmla="*/ 432 w 1013877"/>
                  <a:gd name="connsiteY13" fmla="*/ 585998 h 672464"/>
                  <a:gd name="connsiteX14" fmla="*/ 43306 w 1013877"/>
                  <a:gd name="connsiteY14" fmla="*/ 641020 h 672464"/>
                  <a:gd name="connsiteX15" fmla="*/ 129031 w 1013877"/>
                  <a:gd name="connsiteY15" fmla="*/ 672464 h 672464"/>
                  <a:gd name="connsiteX16" fmla="*/ 160213 w 1013877"/>
                  <a:gd name="connsiteY16" fmla="*/ 660676 h 672464"/>
                  <a:gd name="connsiteX17" fmla="*/ 175803 w 1013877"/>
                  <a:gd name="connsiteY17" fmla="*/ 621364 h 672464"/>
                  <a:gd name="connsiteX18" fmla="*/ 199189 w 1013877"/>
                  <a:gd name="connsiteY18" fmla="*/ 609575 h 672464"/>
                  <a:gd name="connsiteX19" fmla="*/ 234268 w 1013877"/>
                  <a:gd name="connsiteY19" fmla="*/ 625310 h 672464"/>
                  <a:gd name="connsiteX20" fmla="*/ 269348 w 1013877"/>
                  <a:gd name="connsiteY20" fmla="*/ 609575 h 672464"/>
                  <a:gd name="connsiteX21" fmla="*/ 281040 w 1013877"/>
                  <a:gd name="connsiteY21" fmla="*/ 578131 h 672464"/>
                  <a:gd name="connsiteX22" fmla="*/ 323915 w 1013877"/>
                  <a:gd name="connsiteY22" fmla="*/ 562397 h 672464"/>
                  <a:gd name="connsiteX23" fmla="*/ 358994 w 1013877"/>
                  <a:gd name="connsiteY23" fmla="*/ 574185 h 672464"/>
                  <a:gd name="connsiteX24" fmla="*/ 374585 w 1013877"/>
                  <a:gd name="connsiteY24" fmla="*/ 566318 h 672464"/>
                  <a:gd name="connsiteX25" fmla="*/ 397971 w 1013877"/>
                  <a:gd name="connsiteY25" fmla="*/ 515218 h 672464"/>
                  <a:gd name="connsiteX26" fmla="*/ 472003 w 1013877"/>
                  <a:gd name="connsiteY26" fmla="*/ 483774 h 672464"/>
                  <a:gd name="connsiteX27" fmla="*/ 495293 w 1013877"/>
                  <a:gd name="connsiteY27" fmla="*/ 542765 h 672464"/>
                  <a:gd name="connsiteX28" fmla="*/ 822603 w 1013877"/>
                  <a:gd name="connsiteY28" fmla="*/ 157540 h 672464"/>
                  <a:gd name="connsiteX29" fmla="*/ 900532 w 1013877"/>
                  <a:gd name="connsiteY29" fmla="*/ 188985 h 672464"/>
                  <a:gd name="connsiteX30" fmla="*/ 869351 w 1013877"/>
                  <a:gd name="connsiteY30" fmla="*/ 267608 h 672464"/>
                  <a:gd name="connsiteX31" fmla="*/ 791421 w 1013877"/>
                  <a:gd name="connsiteY31" fmla="*/ 236163 h 672464"/>
                  <a:gd name="connsiteX32" fmla="*/ 822603 w 1013877"/>
                  <a:gd name="connsiteY32" fmla="*/ 157540 h 672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013877" h="672464">
                    <a:moveTo>
                      <a:pt x="495293" y="542765"/>
                    </a:moveTo>
                    <a:lnTo>
                      <a:pt x="522577" y="530976"/>
                    </a:lnTo>
                    <a:lnTo>
                      <a:pt x="549861" y="460220"/>
                    </a:lnTo>
                    <a:lnTo>
                      <a:pt x="549861" y="444486"/>
                    </a:lnTo>
                    <a:cubicBezTo>
                      <a:pt x="549861" y="444486"/>
                      <a:pt x="573247" y="428752"/>
                      <a:pt x="584940" y="440564"/>
                    </a:cubicBezTo>
                    <a:lnTo>
                      <a:pt x="596633" y="452353"/>
                    </a:lnTo>
                    <a:cubicBezTo>
                      <a:pt x="666767" y="511320"/>
                      <a:pt x="768083" y="530976"/>
                      <a:pt x="857706" y="491665"/>
                    </a:cubicBezTo>
                    <a:cubicBezTo>
                      <a:pt x="986305" y="436643"/>
                      <a:pt x="1048644" y="287264"/>
                      <a:pt x="994077" y="157540"/>
                    </a:cubicBezTo>
                    <a:cubicBezTo>
                      <a:pt x="935635" y="27817"/>
                      <a:pt x="787547" y="-35072"/>
                      <a:pt x="658948" y="19974"/>
                    </a:cubicBezTo>
                    <a:cubicBezTo>
                      <a:pt x="569325" y="59285"/>
                      <a:pt x="510884" y="145752"/>
                      <a:pt x="503089" y="240085"/>
                    </a:cubicBezTo>
                    <a:cubicBezTo>
                      <a:pt x="506986" y="275451"/>
                      <a:pt x="456340" y="299052"/>
                      <a:pt x="456340" y="299052"/>
                    </a:cubicBezTo>
                    <a:lnTo>
                      <a:pt x="78361" y="460220"/>
                    </a:lnTo>
                    <a:cubicBezTo>
                      <a:pt x="78361" y="460220"/>
                      <a:pt x="47180" y="472009"/>
                      <a:pt x="39408" y="495586"/>
                    </a:cubicBezTo>
                    <a:cubicBezTo>
                      <a:pt x="31613" y="519164"/>
                      <a:pt x="432" y="585998"/>
                      <a:pt x="432" y="585998"/>
                    </a:cubicBezTo>
                    <a:cubicBezTo>
                      <a:pt x="432" y="585998"/>
                      <a:pt x="-7364" y="629231"/>
                      <a:pt x="43306" y="641020"/>
                    </a:cubicBezTo>
                    <a:lnTo>
                      <a:pt x="129031" y="672464"/>
                    </a:lnTo>
                    <a:lnTo>
                      <a:pt x="160213" y="660676"/>
                    </a:lnTo>
                    <a:lnTo>
                      <a:pt x="175803" y="621364"/>
                    </a:lnTo>
                    <a:lnTo>
                      <a:pt x="199189" y="609575"/>
                    </a:lnTo>
                    <a:lnTo>
                      <a:pt x="234268" y="625310"/>
                    </a:lnTo>
                    <a:lnTo>
                      <a:pt x="269348" y="609575"/>
                    </a:lnTo>
                    <a:lnTo>
                      <a:pt x="281040" y="578131"/>
                    </a:lnTo>
                    <a:lnTo>
                      <a:pt x="323915" y="562397"/>
                    </a:lnTo>
                    <a:lnTo>
                      <a:pt x="358994" y="574185"/>
                    </a:lnTo>
                    <a:lnTo>
                      <a:pt x="374585" y="566318"/>
                    </a:lnTo>
                    <a:lnTo>
                      <a:pt x="397971" y="515218"/>
                    </a:lnTo>
                    <a:lnTo>
                      <a:pt x="472003" y="483774"/>
                    </a:lnTo>
                    <a:lnTo>
                      <a:pt x="495293" y="542765"/>
                    </a:lnTo>
                    <a:close/>
                    <a:moveTo>
                      <a:pt x="822603" y="157540"/>
                    </a:moveTo>
                    <a:cubicBezTo>
                      <a:pt x="853784" y="145752"/>
                      <a:pt x="888839" y="157540"/>
                      <a:pt x="900532" y="188985"/>
                    </a:cubicBezTo>
                    <a:cubicBezTo>
                      <a:pt x="912225" y="220429"/>
                      <a:pt x="900532" y="255819"/>
                      <a:pt x="869351" y="267608"/>
                    </a:cubicBezTo>
                    <a:cubicBezTo>
                      <a:pt x="838169" y="283342"/>
                      <a:pt x="803114" y="267608"/>
                      <a:pt x="791421" y="236163"/>
                    </a:cubicBezTo>
                    <a:cubicBezTo>
                      <a:pt x="775854" y="204719"/>
                      <a:pt x="791445" y="169353"/>
                      <a:pt x="822603" y="1575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" name="Graphic 2">
                <a:extLst>
                  <a:ext uri="{FF2B5EF4-FFF2-40B4-BE49-F238E27FC236}">
                    <a16:creationId xmlns:a16="http://schemas.microsoft.com/office/drawing/2014/main" id="{FBEB2046-4E6E-423F-AEC4-51DF264AC169}"/>
                  </a:ext>
                </a:extLst>
              </p:cNvPr>
              <p:cNvSpPr/>
              <p:nvPr/>
            </p:nvSpPr>
            <p:spPr>
              <a:xfrm>
                <a:off x="4831884" y="925925"/>
                <a:ext cx="2513380" cy="2535331"/>
              </a:xfrm>
              <a:custGeom>
                <a:avLst/>
                <a:gdLst>
                  <a:gd name="connsiteX0" fmla="*/ 1254741 w 2513380"/>
                  <a:gd name="connsiteY0" fmla="*/ 0 h 2535331"/>
                  <a:gd name="connsiteX1" fmla="*/ 0 w 2513380"/>
                  <a:gd name="connsiteY1" fmla="*/ 1265693 h 2535331"/>
                  <a:gd name="connsiteX2" fmla="*/ 1254741 w 2513380"/>
                  <a:gd name="connsiteY2" fmla="*/ 2535332 h 2535331"/>
                  <a:gd name="connsiteX3" fmla="*/ 2513381 w 2513380"/>
                  <a:gd name="connsiteY3" fmla="*/ 1265693 h 2535331"/>
                  <a:gd name="connsiteX4" fmla="*/ 1254741 w 2513380"/>
                  <a:gd name="connsiteY4" fmla="*/ 0 h 2535331"/>
                  <a:gd name="connsiteX5" fmla="*/ 2400348 w 2513380"/>
                  <a:gd name="connsiteY5" fmla="*/ 1206750 h 2535331"/>
                  <a:gd name="connsiteX6" fmla="*/ 2384757 w 2513380"/>
                  <a:gd name="connsiteY6" fmla="*/ 1218538 h 2535331"/>
                  <a:gd name="connsiteX7" fmla="*/ 2045755 w 2513380"/>
                  <a:gd name="connsiteY7" fmla="*/ 860837 h 2535331"/>
                  <a:gd name="connsiteX8" fmla="*/ 2131480 w 2513380"/>
                  <a:gd name="connsiteY8" fmla="*/ 518869 h 2535331"/>
                  <a:gd name="connsiteX9" fmla="*/ 2400348 w 2513380"/>
                  <a:gd name="connsiteY9" fmla="*/ 1206750 h 2535331"/>
                  <a:gd name="connsiteX10" fmla="*/ 2291237 w 2513380"/>
                  <a:gd name="connsiteY10" fmla="*/ 1426861 h 2535331"/>
                  <a:gd name="connsiteX11" fmla="*/ 2291237 w 2513380"/>
                  <a:gd name="connsiteY11" fmla="*/ 1458305 h 2535331"/>
                  <a:gd name="connsiteX12" fmla="*/ 2260056 w 2513380"/>
                  <a:gd name="connsiteY12" fmla="*/ 1458305 h 2535331"/>
                  <a:gd name="connsiteX13" fmla="*/ 2197717 w 2513380"/>
                  <a:gd name="connsiteY13" fmla="*/ 1395417 h 2535331"/>
                  <a:gd name="connsiteX14" fmla="*/ 2135378 w 2513380"/>
                  <a:gd name="connsiteY14" fmla="*/ 1458305 h 2535331"/>
                  <a:gd name="connsiteX15" fmla="*/ 2104196 w 2513380"/>
                  <a:gd name="connsiteY15" fmla="*/ 1458305 h 2535331"/>
                  <a:gd name="connsiteX16" fmla="*/ 2104196 w 2513380"/>
                  <a:gd name="connsiteY16" fmla="*/ 1426861 h 2535331"/>
                  <a:gd name="connsiteX17" fmla="*/ 2166535 w 2513380"/>
                  <a:gd name="connsiteY17" fmla="*/ 1363972 h 2535331"/>
                  <a:gd name="connsiteX18" fmla="*/ 2104196 w 2513380"/>
                  <a:gd name="connsiteY18" fmla="*/ 1301083 h 2535331"/>
                  <a:gd name="connsiteX19" fmla="*/ 2104196 w 2513380"/>
                  <a:gd name="connsiteY19" fmla="*/ 1269639 h 2535331"/>
                  <a:gd name="connsiteX20" fmla="*/ 2135378 w 2513380"/>
                  <a:gd name="connsiteY20" fmla="*/ 1269639 h 2535331"/>
                  <a:gd name="connsiteX21" fmla="*/ 2197717 w 2513380"/>
                  <a:gd name="connsiteY21" fmla="*/ 1332528 h 2535331"/>
                  <a:gd name="connsiteX22" fmla="*/ 2260056 w 2513380"/>
                  <a:gd name="connsiteY22" fmla="*/ 1269639 h 2535331"/>
                  <a:gd name="connsiteX23" fmla="*/ 2291237 w 2513380"/>
                  <a:gd name="connsiteY23" fmla="*/ 1269639 h 2535331"/>
                  <a:gd name="connsiteX24" fmla="*/ 2291237 w 2513380"/>
                  <a:gd name="connsiteY24" fmla="*/ 1301083 h 2535331"/>
                  <a:gd name="connsiteX25" fmla="*/ 2228898 w 2513380"/>
                  <a:gd name="connsiteY25" fmla="*/ 1363972 h 2535331"/>
                  <a:gd name="connsiteX26" fmla="*/ 2291237 w 2513380"/>
                  <a:gd name="connsiteY26" fmla="*/ 1426861 h 2535331"/>
                  <a:gd name="connsiteX27" fmla="*/ 2197740 w 2513380"/>
                  <a:gd name="connsiteY27" fmla="*/ 1163493 h 2535331"/>
                  <a:gd name="connsiteX28" fmla="*/ 1999007 w 2513380"/>
                  <a:gd name="connsiteY28" fmla="*/ 1363972 h 2535331"/>
                  <a:gd name="connsiteX29" fmla="*/ 2022393 w 2513380"/>
                  <a:gd name="connsiteY29" fmla="*/ 1454384 h 2535331"/>
                  <a:gd name="connsiteX30" fmla="*/ 1663902 w 2513380"/>
                  <a:gd name="connsiteY30" fmla="*/ 1780641 h 2535331"/>
                  <a:gd name="connsiteX31" fmla="*/ 1562586 w 2513380"/>
                  <a:gd name="connsiteY31" fmla="*/ 1753118 h 2535331"/>
                  <a:gd name="connsiteX32" fmla="*/ 1379443 w 2513380"/>
                  <a:gd name="connsiteY32" fmla="*/ 1886763 h 2535331"/>
                  <a:gd name="connsiteX33" fmla="*/ 1250844 w 2513380"/>
                  <a:gd name="connsiteY33" fmla="*/ 1867107 h 2535331"/>
                  <a:gd name="connsiteX34" fmla="*/ 1250844 w 2513380"/>
                  <a:gd name="connsiteY34" fmla="*/ 1863186 h 2535331"/>
                  <a:gd name="connsiteX35" fmla="*/ 1250844 w 2513380"/>
                  <a:gd name="connsiteY35" fmla="*/ 1851397 h 2535331"/>
                  <a:gd name="connsiteX36" fmla="*/ 1266435 w 2513380"/>
                  <a:gd name="connsiteY36" fmla="*/ 1823874 h 2535331"/>
                  <a:gd name="connsiteX37" fmla="*/ 1874329 w 2513380"/>
                  <a:gd name="connsiteY37" fmla="*/ 1234273 h 2535331"/>
                  <a:gd name="connsiteX38" fmla="*/ 2034086 w 2513380"/>
                  <a:gd name="connsiteY38" fmla="*/ 892305 h 2535331"/>
                  <a:gd name="connsiteX39" fmla="*/ 2357521 w 2513380"/>
                  <a:gd name="connsiteY39" fmla="*/ 1234273 h 2535331"/>
                  <a:gd name="connsiteX40" fmla="*/ 2349726 w 2513380"/>
                  <a:gd name="connsiteY40" fmla="*/ 1238194 h 2535331"/>
                  <a:gd name="connsiteX41" fmla="*/ 2197740 w 2513380"/>
                  <a:gd name="connsiteY41" fmla="*/ 1163493 h 2535331"/>
                  <a:gd name="connsiteX42" fmla="*/ 1671673 w 2513380"/>
                  <a:gd name="connsiteY42" fmla="*/ 1898552 h 2535331"/>
                  <a:gd name="connsiteX43" fmla="*/ 1558665 w 2513380"/>
                  <a:gd name="connsiteY43" fmla="*/ 2051853 h 2535331"/>
                  <a:gd name="connsiteX44" fmla="*/ 1543074 w 2513380"/>
                  <a:gd name="connsiteY44" fmla="*/ 2059719 h 2535331"/>
                  <a:gd name="connsiteX45" fmla="*/ 1539176 w 2513380"/>
                  <a:gd name="connsiteY45" fmla="*/ 2059719 h 2535331"/>
                  <a:gd name="connsiteX46" fmla="*/ 1523586 w 2513380"/>
                  <a:gd name="connsiteY46" fmla="*/ 2051853 h 2535331"/>
                  <a:gd name="connsiteX47" fmla="*/ 1441758 w 2513380"/>
                  <a:gd name="connsiteY47" fmla="*/ 1973229 h 2535331"/>
                  <a:gd name="connsiteX48" fmla="*/ 1441758 w 2513380"/>
                  <a:gd name="connsiteY48" fmla="*/ 1941785 h 2535331"/>
                  <a:gd name="connsiteX49" fmla="*/ 1472940 w 2513380"/>
                  <a:gd name="connsiteY49" fmla="*/ 1941785 h 2535331"/>
                  <a:gd name="connsiteX50" fmla="*/ 1535279 w 2513380"/>
                  <a:gd name="connsiteY50" fmla="*/ 2004674 h 2535331"/>
                  <a:gd name="connsiteX51" fmla="*/ 1636594 w 2513380"/>
                  <a:gd name="connsiteY51" fmla="*/ 1871029 h 2535331"/>
                  <a:gd name="connsiteX52" fmla="*/ 1667776 w 2513380"/>
                  <a:gd name="connsiteY52" fmla="*/ 1867107 h 2535331"/>
                  <a:gd name="connsiteX53" fmla="*/ 1671673 w 2513380"/>
                  <a:gd name="connsiteY53" fmla="*/ 1898552 h 2535331"/>
                  <a:gd name="connsiteX54" fmla="*/ 1192379 w 2513380"/>
                  <a:gd name="connsiteY54" fmla="*/ 1721674 h 2535331"/>
                  <a:gd name="connsiteX55" fmla="*/ 1055984 w 2513380"/>
                  <a:gd name="connsiteY55" fmla="*/ 1666652 h 2535331"/>
                  <a:gd name="connsiteX56" fmla="*/ 896227 w 2513380"/>
                  <a:gd name="connsiteY56" fmla="*/ 1745275 h 2535331"/>
                  <a:gd name="connsiteX57" fmla="*/ 553303 w 2513380"/>
                  <a:gd name="connsiteY57" fmla="*/ 1525164 h 2535331"/>
                  <a:gd name="connsiteX58" fmla="*/ 576689 w 2513380"/>
                  <a:gd name="connsiteY58" fmla="*/ 1426885 h 2535331"/>
                  <a:gd name="connsiteX59" fmla="*/ 463680 w 2513380"/>
                  <a:gd name="connsiteY59" fmla="*/ 1250007 h 2535331"/>
                  <a:gd name="connsiteX60" fmla="*/ 713084 w 2513380"/>
                  <a:gd name="connsiteY60" fmla="*/ 711506 h 2535331"/>
                  <a:gd name="connsiteX61" fmla="*/ 791014 w 2513380"/>
                  <a:gd name="connsiteY61" fmla="*/ 727240 h 2535331"/>
                  <a:gd name="connsiteX62" fmla="*/ 861148 w 2513380"/>
                  <a:gd name="connsiteY62" fmla="*/ 711506 h 2535331"/>
                  <a:gd name="connsiteX63" fmla="*/ 1071575 w 2513380"/>
                  <a:gd name="connsiteY63" fmla="*/ 1132096 h 2535331"/>
                  <a:gd name="connsiteX64" fmla="*/ 1098858 w 2513380"/>
                  <a:gd name="connsiteY64" fmla="*/ 1120307 h 2535331"/>
                  <a:gd name="connsiteX65" fmla="*/ 892329 w 2513380"/>
                  <a:gd name="connsiteY65" fmla="*/ 695795 h 2535331"/>
                  <a:gd name="connsiteX66" fmla="*/ 985850 w 2513380"/>
                  <a:gd name="connsiteY66" fmla="*/ 526784 h 2535331"/>
                  <a:gd name="connsiteX67" fmla="*/ 985850 w 2513380"/>
                  <a:gd name="connsiteY67" fmla="*/ 507129 h 2535331"/>
                  <a:gd name="connsiteX68" fmla="*/ 1024826 w 2513380"/>
                  <a:gd name="connsiteY68" fmla="*/ 511050 h 2535331"/>
                  <a:gd name="connsiteX69" fmla="*/ 1523610 w 2513380"/>
                  <a:gd name="connsiteY69" fmla="*/ 605384 h 2535331"/>
                  <a:gd name="connsiteX70" fmla="*/ 1667776 w 2513380"/>
                  <a:gd name="connsiteY70" fmla="*/ 762606 h 2535331"/>
                  <a:gd name="connsiteX71" fmla="*/ 1656083 w 2513380"/>
                  <a:gd name="connsiteY71" fmla="*/ 833362 h 2535331"/>
                  <a:gd name="connsiteX72" fmla="*/ 1683366 w 2513380"/>
                  <a:gd name="connsiteY72" fmla="*/ 853018 h 2535331"/>
                  <a:gd name="connsiteX73" fmla="*/ 1698957 w 2513380"/>
                  <a:gd name="connsiteY73" fmla="*/ 770473 h 2535331"/>
                  <a:gd name="connsiteX74" fmla="*/ 1718446 w 2513380"/>
                  <a:gd name="connsiteY74" fmla="*/ 770473 h 2535331"/>
                  <a:gd name="connsiteX75" fmla="*/ 1819761 w 2513380"/>
                  <a:gd name="connsiteY75" fmla="*/ 742950 h 2535331"/>
                  <a:gd name="connsiteX76" fmla="*/ 2010700 w 2513380"/>
                  <a:gd name="connsiteY76" fmla="*/ 872673 h 2535331"/>
                  <a:gd name="connsiteX77" fmla="*/ 1847045 w 2513380"/>
                  <a:gd name="connsiteY77" fmla="*/ 1218586 h 2535331"/>
                  <a:gd name="connsiteX78" fmla="*/ 1301514 w 2513380"/>
                  <a:gd name="connsiteY78" fmla="*/ 1768900 h 2535331"/>
                  <a:gd name="connsiteX79" fmla="*/ 1336593 w 2513380"/>
                  <a:gd name="connsiteY79" fmla="*/ 1713878 h 2535331"/>
                  <a:gd name="connsiteX80" fmla="*/ 1476885 w 2513380"/>
                  <a:gd name="connsiteY80" fmla="*/ 1442667 h 2535331"/>
                  <a:gd name="connsiteX81" fmla="*/ 1441806 w 2513380"/>
                  <a:gd name="connsiteY81" fmla="*/ 1438745 h 2535331"/>
                  <a:gd name="connsiteX82" fmla="*/ 1309309 w 2513380"/>
                  <a:gd name="connsiteY82" fmla="*/ 1698168 h 2535331"/>
                  <a:gd name="connsiteX83" fmla="*/ 1243072 w 2513380"/>
                  <a:gd name="connsiteY83" fmla="*/ 1800369 h 2535331"/>
                  <a:gd name="connsiteX84" fmla="*/ 1243072 w 2513380"/>
                  <a:gd name="connsiteY84" fmla="*/ 1804290 h 2535331"/>
                  <a:gd name="connsiteX85" fmla="*/ 1227482 w 2513380"/>
                  <a:gd name="connsiteY85" fmla="*/ 1768924 h 2535331"/>
                  <a:gd name="connsiteX86" fmla="*/ 1196300 w 2513380"/>
                  <a:gd name="connsiteY86" fmla="*/ 1493767 h 2535331"/>
                  <a:gd name="connsiteX87" fmla="*/ 1176812 w 2513380"/>
                  <a:gd name="connsiteY87" fmla="*/ 1454456 h 2535331"/>
                  <a:gd name="connsiteX88" fmla="*/ 1165119 w 2513380"/>
                  <a:gd name="connsiteY88" fmla="*/ 1481978 h 2535331"/>
                  <a:gd name="connsiteX89" fmla="*/ 1161221 w 2513380"/>
                  <a:gd name="connsiteY89" fmla="*/ 1481978 h 2535331"/>
                  <a:gd name="connsiteX90" fmla="*/ 1192379 w 2513380"/>
                  <a:gd name="connsiteY90" fmla="*/ 1721674 h 2535331"/>
                  <a:gd name="connsiteX91" fmla="*/ 1149528 w 2513380"/>
                  <a:gd name="connsiteY91" fmla="*/ 1926075 h 2535331"/>
                  <a:gd name="connsiteX92" fmla="*/ 1149528 w 2513380"/>
                  <a:gd name="connsiteY92" fmla="*/ 1957519 h 2535331"/>
                  <a:gd name="connsiteX93" fmla="*/ 1118347 w 2513380"/>
                  <a:gd name="connsiteY93" fmla="*/ 1957519 h 2535331"/>
                  <a:gd name="connsiteX94" fmla="*/ 1056008 w 2513380"/>
                  <a:gd name="connsiteY94" fmla="*/ 1894630 h 2535331"/>
                  <a:gd name="connsiteX95" fmla="*/ 993669 w 2513380"/>
                  <a:gd name="connsiteY95" fmla="*/ 1957519 h 2535331"/>
                  <a:gd name="connsiteX96" fmla="*/ 962487 w 2513380"/>
                  <a:gd name="connsiteY96" fmla="*/ 1957519 h 2535331"/>
                  <a:gd name="connsiteX97" fmla="*/ 962487 w 2513380"/>
                  <a:gd name="connsiteY97" fmla="*/ 1926075 h 2535331"/>
                  <a:gd name="connsiteX98" fmla="*/ 1024826 w 2513380"/>
                  <a:gd name="connsiteY98" fmla="*/ 1863186 h 2535331"/>
                  <a:gd name="connsiteX99" fmla="*/ 962487 w 2513380"/>
                  <a:gd name="connsiteY99" fmla="*/ 1800297 h 2535331"/>
                  <a:gd name="connsiteX100" fmla="*/ 962487 w 2513380"/>
                  <a:gd name="connsiteY100" fmla="*/ 1768852 h 2535331"/>
                  <a:gd name="connsiteX101" fmla="*/ 993669 w 2513380"/>
                  <a:gd name="connsiteY101" fmla="*/ 1768852 h 2535331"/>
                  <a:gd name="connsiteX102" fmla="*/ 1056008 w 2513380"/>
                  <a:gd name="connsiteY102" fmla="*/ 1831741 h 2535331"/>
                  <a:gd name="connsiteX103" fmla="*/ 1118347 w 2513380"/>
                  <a:gd name="connsiteY103" fmla="*/ 1768852 h 2535331"/>
                  <a:gd name="connsiteX104" fmla="*/ 1149528 w 2513380"/>
                  <a:gd name="connsiteY104" fmla="*/ 1768852 h 2535331"/>
                  <a:gd name="connsiteX105" fmla="*/ 1149528 w 2513380"/>
                  <a:gd name="connsiteY105" fmla="*/ 1800297 h 2535331"/>
                  <a:gd name="connsiteX106" fmla="*/ 1087189 w 2513380"/>
                  <a:gd name="connsiteY106" fmla="*/ 1863186 h 2535331"/>
                  <a:gd name="connsiteX107" fmla="*/ 1149528 w 2513380"/>
                  <a:gd name="connsiteY107" fmla="*/ 1926075 h 2535331"/>
                  <a:gd name="connsiteX108" fmla="*/ 670233 w 2513380"/>
                  <a:gd name="connsiteY108" fmla="*/ 546368 h 2535331"/>
                  <a:gd name="connsiteX109" fmla="*/ 666336 w 2513380"/>
                  <a:gd name="connsiteY109" fmla="*/ 514924 h 2535331"/>
                  <a:gd name="connsiteX110" fmla="*/ 697517 w 2513380"/>
                  <a:gd name="connsiteY110" fmla="*/ 514924 h 2535331"/>
                  <a:gd name="connsiteX111" fmla="*/ 763754 w 2513380"/>
                  <a:gd name="connsiteY111" fmla="*/ 577813 h 2535331"/>
                  <a:gd name="connsiteX112" fmla="*/ 861172 w 2513380"/>
                  <a:gd name="connsiteY112" fmla="*/ 444168 h 2535331"/>
                  <a:gd name="connsiteX113" fmla="*/ 892353 w 2513380"/>
                  <a:gd name="connsiteY113" fmla="*/ 440246 h 2535331"/>
                  <a:gd name="connsiteX114" fmla="*/ 900149 w 2513380"/>
                  <a:gd name="connsiteY114" fmla="*/ 471691 h 2535331"/>
                  <a:gd name="connsiteX115" fmla="*/ 783242 w 2513380"/>
                  <a:gd name="connsiteY115" fmla="*/ 624992 h 2535331"/>
                  <a:gd name="connsiteX116" fmla="*/ 767651 w 2513380"/>
                  <a:gd name="connsiteY116" fmla="*/ 632859 h 2535331"/>
                  <a:gd name="connsiteX117" fmla="*/ 752061 w 2513380"/>
                  <a:gd name="connsiteY117" fmla="*/ 628937 h 2535331"/>
                  <a:gd name="connsiteX118" fmla="*/ 670233 w 2513380"/>
                  <a:gd name="connsiteY118" fmla="*/ 546368 h 2535331"/>
                  <a:gd name="connsiteX119" fmla="*/ 2104220 w 2513380"/>
                  <a:gd name="connsiteY119" fmla="*/ 487425 h 2535331"/>
                  <a:gd name="connsiteX120" fmla="*/ 2022393 w 2513380"/>
                  <a:gd name="connsiteY120" fmla="*/ 841205 h 2535331"/>
                  <a:gd name="connsiteX121" fmla="*/ 1847045 w 2513380"/>
                  <a:gd name="connsiteY121" fmla="*/ 723270 h 2535331"/>
                  <a:gd name="connsiteX122" fmla="*/ 1917179 w 2513380"/>
                  <a:gd name="connsiteY122" fmla="*/ 573891 h 2535331"/>
                  <a:gd name="connsiteX123" fmla="*/ 1741832 w 2513380"/>
                  <a:gd name="connsiteY123" fmla="*/ 373436 h 2535331"/>
                  <a:gd name="connsiteX124" fmla="*/ 1737934 w 2513380"/>
                  <a:gd name="connsiteY124" fmla="*/ 216214 h 2535331"/>
                  <a:gd name="connsiteX125" fmla="*/ 2104220 w 2513380"/>
                  <a:gd name="connsiteY125" fmla="*/ 487425 h 2535331"/>
                  <a:gd name="connsiteX126" fmla="*/ 1780784 w 2513380"/>
                  <a:gd name="connsiteY126" fmla="*/ 479558 h 2535331"/>
                  <a:gd name="connsiteX127" fmla="*/ 1811966 w 2513380"/>
                  <a:gd name="connsiteY127" fmla="*/ 479558 h 2535331"/>
                  <a:gd name="connsiteX128" fmla="*/ 1811966 w 2513380"/>
                  <a:gd name="connsiteY128" fmla="*/ 511002 h 2535331"/>
                  <a:gd name="connsiteX129" fmla="*/ 1749627 w 2513380"/>
                  <a:gd name="connsiteY129" fmla="*/ 573891 h 2535331"/>
                  <a:gd name="connsiteX130" fmla="*/ 1811966 w 2513380"/>
                  <a:gd name="connsiteY130" fmla="*/ 636780 h 2535331"/>
                  <a:gd name="connsiteX131" fmla="*/ 1811966 w 2513380"/>
                  <a:gd name="connsiteY131" fmla="*/ 664303 h 2535331"/>
                  <a:gd name="connsiteX132" fmla="*/ 1780784 w 2513380"/>
                  <a:gd name="connsiteY132" fmla="*/ 664303 h 2535331"/>
                  <a:gd name="connsiteX133" fmla="*/ 1718446 w 2513380"/>
                  <a:gd name="connsiteY133" fmla="*/ 601414 h 2535331"/>
                  <a:gd name="connsiteX134" fmla="*/ 1656107 w 2513380"/>
                  <a:gd name="connsiteY134" fmla="*/ 664303 h 2535331"/>
                  <a:gd name="connsiteX135" fmla="*/ 1624925 w 2513380"/>
                  <a:gd name="connsiteY135" fmla="*/ 664303 h 2535331"/>
                  <a:gd name="connsiteX136" fmla="*/ 1624925 w 2513380"/>
                  <a:gd name="connsiteY136" fmla="*/ 636780 h 2535331"/>
                  <a:gd name="connsiteX137" fmla="*/ 1687264 w 2513380"/>
                  <a:gd name="connsiteY137" fmla="*/ 573891 h 2535331"/>
                  <a:gd name="connsiteX138" fmla="*/ 1624925 w 2513380"/>
                  <a:gd name="connsiteY138" fmla="*/ 507057 h 2535331"/>
                  <a:gd name="connsiteX139" fmla="*/ 1624925 w 2513380"/>
                  <a:gd name="connsiteY139" fmla="*/ 479534 h 2535331"/>
                  <a:gd name="connsiteX140" fmla="*/ 1656107 w 2513380"/>
                  <a:gd name="connsiteY140" fmla="*/ 479534 h 2535331"/>
                  <a:gd name="connsiteX141" fmla="*/ 1718446 w 2513380"/>
                  <a:gd name="connsiteY141" fmla="*/ 542423 h 2535331"/>
                  <a:gd name="connsiteX142" fmla="*/ 1780784 w 2513380"/>
                  <a:gd name="connsiteY142" fmla="*/ 479558 h 2535331"/>
                  <a:gd name="connsiteX143" fmla="*/ 1278104 w 2513380"/>
                  <a:gd name="connsiteY143" fmla="*/ 110068 h 2535331"/>
                  <a:gd name="connsiteX144" fmla="*/ 1706729 w 2513380"/>
                  <a:gd name="connsiteY144" fmla="*/ 204401 h 2535331"/>
                  <a:gd name="connsiteX145" fmla="*/ 1710626 w 2513380"/>
                  <a:gd name="connsiteY145" fmla="*/ 373412 h 2535331"/>
                  <a:gd name="connsiteX146" fmla="*/ 1523586 w 2513380"/>
                  <a:gd name="connsiteY146" fmla="*/ 569946 h 2535331"/>
                  <a:gd name="connsiteX147" fmla="*/ 1028700 w 2513380"/>
                  <a:gd name="connsiteY147" fmla="*/ 479534 h 2535331"/>
                  <a:gd name="connsiteX148" fmla="*/ 981928 w 2513380"/>
                  <a:gd name="connsiteY148" fmla="*/ 475612 h 2535331"/>
                  <a:gd name="connsiteX149" fmla="*/ 946849 w 2513380"/>
                  <a:gd name="connsiteY149" fmla="*/ 404856 h 2535331"/>
                  <a:gd name="connsiteX150" fmla="*/ 1278104 w 2513380"/>
                  <a:gd name="connsiteY150" fmla="*/ 110068 h 2535331"/>
                  <a:gd name="connsiteX151" fmla="*/ 1223560 w 2513380"/>
                  <a:gd name="connsiteY151" fmla="*/ 110068 h 2535331"/>
                  <a:gd name="connsiteX152" fmla="*/ 923511 w 2513380"/>
                  <a:gd name="connsiteY152" fmla="*/ 381279 h 2535331"/>
                  <a:gd name="connsiteX153" fmla="*/ 791014 w 2513380"/>
                  <a:gd name="connsiteY153" fmla="*/ 326257 h 2535331"/>
                  <a:gd name="connsiteX154" fmla="*/ 639028 w 2513380"/>
                  <a:gd name="connsiteY154" fmla="*/ 397013 h 2535331"/>
                  <a:gd name="connsiteX155" fmla="*/ 572791 w 2513380"/>
                  <a:gd name="connsiteY155" fmla="*/ 338046 h 2535331"/>
                  <a:gd name="connsiteX156" fmla="*/ 1223560 w 2513380"/>
                  <a:gd name="connsiteY156" fmla="*/ 110068 h 2535331"/>
                  <a:gd name="connsiteX157" fmla="*/ 545531 w 2513380"/>
                  <a:gd name="connsiteY157" fmla="*/ 357702 h 2535331"/>
                  <a:gd name="connsiteX158" fmla="*/ 619563 w 2513380"/>
                  <a:gd name="connsiteY158" fmla="*/ 424512 h 2535331"/>
                  <a:gd name="connsiteX159" fmla="*/ 592280 w 2513380"/>
                  <a:gd name="connsiteY159" fmla="*/ 507057 h 2535331"/>
                  <a:gd name="connsiteX160" fmla="*/ 342876 w 2513380"/>
                  <a:gd name="connsiteY160" fmla="*/ 566024 h 2535331"/>
                  <a:gd name="connsiteX161" fmla="*/ 545531 w 2513380"/>
                  <a:gd name="connsiteY161" fmla="*/ 357702 h 2535331"/>
                  <a:gd name="connsiteX162" fmla="*/ 311719 w 2513380"/>
                  <a:gd name="connsiteY162" fmla="*/ 609281 h 2535331"/>
                  <a:gd name="connsiteX163" fmla="*/ 592280 w 2513380"/>
                  <a:gd name="connsiteY163" fmla="*/ 538525 h 2535331"/>
                  <a:gd name="connsiteX164" fmla="*/ 685800 w 2513380"/>
                  <a:gd name="connsiteY164" fmla="*/ 695747 h 2535331"/>
                  <a:gd name="connsiteX165" fmla="*/ 436420 w 2513380"/>
                  <a:gd name="connsiteY165" fmla="*/ 1238194 h 2535331"/>
                  <a:gd name="connsiteX166" fmla="*/ 377955 w 2513380"/>
                  <a:gd name="connsiteY166" fmla="*/ 1230327 h 2535331"/>
                  <a:gd name="connsiteX167" fmla="*/ 284435 w 2513380"/>
                  <a:gd name="connsiteY167" fmla="*/ 1253904 h 2535331"/>
                  <a:gd name="connsiteX168" fmla="*/ 132473 w 2513380"/>
                  <a:gd name="connsiteY168" fmla="*/ 1041637 h 2535331"/>
                  <a:gd name="connsiteX169" fmla="*/ 311719 w 2513380"/>
                  <a:gd name="connsiteY169" fmla="*/ 609281 h 2535331"/>
                  <a:gd name="connsiteX170" fmla="*/ 335105 w 2513380"/>
                  <a:gd name="connsiteY170" fmla="*/ 1957519 h 2535331"/>
                  <a:gd name="connsiteX171" fmla="*/ 109087 w 2513380"/>
                  <a:gd name="connsiteY171" fmla="*/ 1265717 h 2535331"/>
                  <a:gd name="connsiteX172" fmla="*/ 120780 w 2513380"/>
                  <a:gd name="connsiteY172" fmla="*/ 1088839 h 2535331"/>
                  <a:gd name="connsiteX173" fmla="*/ 257151 w 2513380"/>
                  <a:gd name="connsiteY173" fmla="*/ 1273584 h 2535331"/>
                  <a:gd name="connsiteX174" fmla="*/ 183119 w 2513380"/>
                  <a:gd name="connsiteY174" fmla="*/ 1426885 h 2535331"/>
                  <a:gd name="connsiteX175" fmla="*/ 354569 w 2513380"/>
                  <a:gd name="connsiteY175" fmla="*/ 1623419 h 2535331"/>
                  <a:gd name="connsiteX176" fmla="*/ 335105 w 2513380"/>
                  <a:gd name="connsiteY176" fmla="*/ 1957519 h 2535331"/>
                  <a:gd name="connsiteX177" fmla="*/ 354593 w 2513380"/>
                  <a:gd name="connsiteY177" fmla="*/ 1533007 h 2535331"/>
                  <a:gd name="connsiteX178" fmla="*/ 339002 w 2513380"/>
                  <a:gd name="connsiteY178" fmla="*/ 1529086 h 2535331"/>
                  <a:gd name="connsiteX179" fmla="*/ 257175 w 2513380"/>
                  <a:gd name="connsiteY179" fmla="*/ 1450462 h 2535331"/>
                  <a:gd name="connsiteX180" fmla="*/ 257175 w 2513380"/>
                  <a:gd name="connsiteY180" fmla="*/ 1419018 h 2535331"/>
                  <a:gd name="connsiteX181" fmla="*/ 288357 w 2513380"/>
                  <a:gd name="connsiteY181" fmla="*/ 1415096 h 2535331"/>
                  <a:gd name="connsiteX182" fmla="*/ 350695 w 2513380"/>
                  <a:gd name="connsiteY182" fmla="*/ 1477985 h 2535331"/>
                  <a:gd name="connsiteX183" fmla="*/ 452011 w 2513380"/>
                  <a:gd name="connsiteY183" fmla="*/ 1344340 h 2535331"/>
                  <a:gd name="connsiteX184" fmla="*/ 483193 w 2513380"/>
                  <a:gd name="connsiteY184" fmla="*/ 1340419 h 2535331"/>
                  <a:gd name="connsiteX185" fmla="*/ 487090 w 2513380"/>
                  <a:gd name="connsiteY185" fmla="*/ 1371863 h 2535331"/>
                  <a:gd name="connsiteX186" fmla="*/ 374081 w 2513380"/>
                  <a:gd name="connsiteY186" fmla="*/ 1525164 h 2535331"/>
                  <a:gd name="connsiteX187" fmla="*/ 358491 w 2513380"/>
                  <a:gd name="connsiteY187" fmla="*/ 1533031 h 2535331"/>
                  <a:gd name="connsiteX188" fmla="*/ 354593 w 2513380"/>
                  <a:gd name="connsiteY188" fmla="*/ 1533031 h 2535331"/>
                  <a:gd name="connsiteX189" fmla="*/ 366286 w 2513380"/>
                  <a:gd name="connsiteY189" fmla="*/ 2000752 h 2535331"/>
                  <a:gd name="connsiteX190" fmla="*/ 385775 w 2513380"/>
                  <a:gd name="connsiteY190" fmla="*/ 1627340 h 2535331"/>
                  <a:gd name="connsiteX191" fmla="*/ 533838 w 2513380"/>
                  <a:gd name="connsiteY191" fmla="*/ 1548717 h 2535331"/>
                  <a:gd name="connsiteX192" fmla="*/ 880660 w 2513380"/>
                  <a:gd name="connsiteY192" fmla="*/ 1772774 h 2535331"/>
                  <a:gd name="connsiteX193" fmla="*/ 857274 w 2513380"/>
                  <a:gd name="connsiteY193" fmla="*/ 1863186 h 2535331"/>
                  <a:gd name="connsiteX194" fmla="*/ 880660 w 2513380"/>
                  <a:gd name="connsiteY194" fmla="*/ 1953597 h 2535331"/>
                  <a:gd name="connsiteX195" fmla="*/ 405263 w 2513380"/>
                  <a:gd name="connsiteY195" fmla="*/ 2040064 h 2535331"/>
                  <a:gd name="connsiteX196" fmla="*/ 366286 w 2513380"/>
                  <a:gd name="connsiteY196" fmla="*/ 2000752 h 2535331"/>
                  <a:gd name="connsiteX197" fmla="*/ 432523 w 2513380"/>
                  <a:gd name="connsiteY197" fmla="*/ 2071508 h 2535331"/>
                  <a:gd name="connsiteX198" fmla="*/ 896227 w 2513380"/>
                  <a:gd name="connsiteY198" fmla="*/ 1981096 h 2535331"/>
                  <a:gd name="connsiteX199" fmla="*/ 1055984 w 2513380"/>
                  <a:gd name="connsiteY199" fmla="*/ 2063641 h 2535331"/>
                  <a:gd name="connsiteX200" fmla="*/ 1067677 w 2513380"/>
                  <a:gd name="connsiteY200" fmla="*/ 2063641 h 2535331"/>
                  <a:gd name="connsiteX201" fmla="*/ 837762 w 2513380"/>
                  <a:gd name="connsiteY201" fmla="*/ 2346665 h 2535331"/>
                  <a:gd name="connsiteX202" fmla="*/ 432523 w 2513380"/>
                  <a:gd name="connsiteY202" fmla="*/ 2071508 h 2535331"/>
                  <a:gd name="connsiteX203" fmla="*/ 1243048 w 2513380"/>
                  <a:gd name="connsiteY203" fmla="*/ 2425264 h 2535331"/>
                  <a:gd name="connsiteX204" fmla="*/ 868967 w 2513380"/>
                  <a:gd name="connsiteY204" fmla="*/ 2358454 h 2535331"/>
                  <a:gd name="connsiteX205" fmla="*/ 1114449 w 2513380"/>
                  <a:gd name="connsiteY205" fmla="*/ 2051853 h 2535331"/>
                  <a:gd name="connsiteX206" fmla="*/ 1250820 w 2513380"/>
                  <a:gd name="connsiteY206" fmla="*/ 1898552 h 2535331"/>
                  <a:gd name="connsiteX207" fmla="*/ 1371624 w 2513380"/>
                  <a:gd name="connsiteY207" fmla="*/ 1918208 h 2535331"/>
                  <a:gd name="connsiteX208" fmla="*/ 1367726 w 2513380"/>
                  <a:gd name="connsiteY208" fmla="*/ 1953573 h 2535331"/>
                  <a:gd name="connsiteX209" fmla="*/ 1422270 w 2513380"/>
                  <a:gd name="connsiteY209" fmla="*/ 2091140 h 2535331"/>
                  <a:gd name="connsiteX210" fmla="*/ 1243048 w 2513380"/>
                  <a:gd name="connsiteY210" fmla="*/ 2425264 h 2535331"/>
                  <a:gd name="connsiteX211" fmla="*/ 1278104 w 2513380"/>
                  <a:gd name="connsiteY211" fmla="*/ 2425264 h 2535331"/>
                  <a:gd name="connsiteX212" fmla="*/ 1445656 w 2513380"/>
                  <a:gd name="connsiteY212" fmla="*/ 2110796 h 2535331"/>
                  <a:gd name="connsiteX213" fmla="*/ 1562563 w 2513380"/>
                  <a:gd name="connsiteY213" fmla="*/ 2150108 h 2535331"/>
                  <a:gd name="connsiteX214" fmla="*/ 1761296 w 2513380"/>
                  <a:gd name="connsiteY214" fmla="*/ 1953573 h 2535331"/>
                  <a:gd name="connsiteX215" fmla="*/ 1761296 w 2513380"/>
                  <a:gd name="connsiteY215" fmla="*/ 1929996 h 2535331"/>
                  <a:gd name="connsiteX216" fmla="*/ 2260079 w 2513380"/>
                  <a:gd name="connsiteY216" fmla="*/ 1827796 h 2535331"/>
                  <a:gd name="connsiteX217" fmla="*/ 1278104 w 2513380"/>
                  <a:gd name="connsiteY217" fmla="*/ 2425264 h 2535331"/>
                  <a:gd name="connsiteX218" fmla="*/ 1753501 w 2513380"/>
                  <a:gd name="connsiteY218" fmla="*/ 1898552 h 2535331"/>
                  <a:gd name="connsiteX219" fmla="*/ 1687264 w 2513380"/>
                  <a:gd name="connsiteY219" fmla="*/ 1796351 h 2535331"/>
                  <a:gd name="connsiteX220" fmla="*/ 2037960 w 2513380"/>
                  <a:gd name="connsiteY220" fmla="*/ 1481883 h 2535331"/>
                  <a:gd name="connsiteX221" fmla="*/ 2197717 w 2513380"/>
                  <a:gd name="connsiteY221" fmla="*/ 1560506 h 2535331"/>
                  <a:gd name="connsiteX222" fmla="*/ 2392553 w 2513380"/>
                  <a:gd name="connsiteY222" fmla="*/ 1363972 h 2535331"/>
                  <a:gd name="connsiteX223" fmla="*/ 2365269 w 2513380"/>
                  <a:gd name="connsiteY223" fmla="*/ 1261772 h 2535331"/>
                  <a:gd name="connsiteX224" fmla="*/ 2376962 w 2513380"/>
                  <a:gd name="connsiteY224" fmla="*/ 1257850 h 2535331"/>
                  <a:gd name="connsiteX225" fmla="*/ 2404246 w 2513380"/>
                  <a:gd name="connsiteY225" fmla="*/ 1297162 h 2535331"/>
                  <a:gd name="connsiteX226" fmla="*/ 2283442 w 2513380"/>
                  <a:gd name="connsiteY226" fmla="*/ 1784563 h 2535331"/>
                  <a:gd name="connsiteX227" fmla="*/ 1753501 w 2513380"/>
                  <a:gd name="connsiteY227" fmla="*/ 1898552 h 253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</a:cxnLst>
                <a:rect l="l" t="t" r="r" b="b"/>
                <a:pathLst>
                  <a:path w="2513380" h="2535331">
                    <a:moveTo>
                      <a:pt x="1254741" y="0"/>
                    </a:moveTo>
                    <a:cubicBezTo>
                      <a:pt x="565020" y="0"/>
                      <a:pt x="0" y="569970"/>
                      <a:pt x="0" y="1265693"/>
                    </a:cubicBezTo>
                    <a:cubicBezTo>
                      <a:pt x="0" y="1965362"/>
                      <a:pt x="565020" y="2535332"/>
                      <a:pt x="1254741" y="2535332"/>
                    </a:cubicBezTo>
                    <a:cubicBezTo>
                      <a:pt x="1948361" y="2535332"/>
                      <a:pt x="2513381" y="1965386"/>
                      <a:pt x="2513381" y="1265693"/>
                    </a:cubicBezTo>
                    <a:cubicBezTo>
                      <a:pt x="2513357" y="569970"/>
                      <a:pt x="1948337" y="0"/>
                      <a:pt x="1254741" y="0"/>
                    </a:cubicBezTo>
                    <a:close/>
                    <a:moveTo>
                      <a:pt x="2400348" y="1206750"/>
                    </a:moveTo>
                    <a:cubicBezTo>
                      <a:pt x="2396450" y="1210671"/>
                      <a:pt x="2392553" y="1214617"/>
                      <a:pt x="2384757" y="1218538"/>
                    </a:cubicBezTo>
                    <a:cubicBezTo>
                      <a:pt x="2275646" y="1073105"/>
                      <a:pt x="2162638" y="959116"/>
                      <a:pt x="2045755" y="860837"/>
                    </a:cubicBezTo>
                    <a:cubicBezTo>
                      <a:pt x="2096401" y="715403"/>
                      <a:pt x="2119787" y="593547"/>
                      <a:pt x="2131480" y="518869"/>
                    </a:cubicBezTo>
                    <a:cubicBezTo>
                      <a:pt x="2287363" y="707536"/>
                      <a:pt x="2388679" y="947303"/>
                      <a:pt x="2400348" y="1206750"/>
                    </a:cubicBezTo>
                    <a:close/>
                    <a:moveTo>
                      <a:pt x="2291237" y="1426861"/>
                    </a:moveTo>
                    <a:cubicBezTo>
                      <a:pt x="2299032" y="1434728"/>
                      <a:pt x="2299032" y="1450438"/>
                      <a:pt x="2291237" y="1458305"/>
                    </a:cubicBezTo>
                    <a:cubicBezTo>
                      <a:pt x="2283442" y="1466173"/>
                      <a:pt x="2267851" y="1466173"/>
                      <a:pt x="2260056" y="1458305"/>
                    </a:cubicBezTo>
                    <a:cubicBezTo>
                      <a:pt x="2205512" y="1403284"/>
                      <a:pt x="2197717" y="1395417"/>
                      <a:pt x="2197717" y="1395417"/>
                    </a:cubicBezTo>
                    <a:cubicBezTo>
                      <a:pt x="2143173" y="1450438"/>
                      <a:pt x="2135378" y="1458305"/>
                      <a:pt x="2135378" y="1458305"/>
                    </a:cubicBezTo>
                    <a:cubicBezTo>
                      <a:pt x="2127582" y="1466173"/>
                      <a:pt x="2111992" y="1466173"/>
                      <a:pt x="2104196" y="1458305"/>
                    </a:cubicBezTo>
                    <a:cubicBezTo>
                      <a:pt x="2096401" y="1450438"/>
                      <a:pt x="2096401" y="1434728"/>
                      <a:pt x="2104196" y="1426861"/>
                    </a:cubicBezTo>
                    <a:cubicBezTo>
                      <a:pt x="2158740" y="1371839"/>
                      <a:pt x="2166535" y="1363972"/>
                      <a:pt x="2166535" y="1363972"/>
                    </a:cubicBezTo>
                    <a:cubicBezTo>
                      <a:pt x="2111992" y="1308950"/>
                      <a:pt x="2104196" y="1301083"/>
                      <a:pt x="2104196" y="1301083"/>
                    </a:cubicBezTo>
                    <a:cubicBezTo>
                      <a:pt x="2096401" y="1293216"/>
                      <a:pt x="2096401" y="1277506"/>
                      <a:pt x="2104196" y="1269639"/>
                    </a:cubicBezTo>
                    <a:cubicBezTo>
                      <a:pt x="2111992" y="1261772"/>
                      <a:pt x="2127582" y="1261772"/>
                      <a:pt x="2135378" y="1269639"/>
                    </a:cubicBezTo>
                    <a:cubicBezTo>
                      <a:pt x="2189921" y="1324661"/>
                      <a:pt x="2197717" y="1332528"/>
                      <a:pt x="2197717" y="1332528"/>
                    </a:cubicBezTo>
                    <a:lnTo>
                      <a:pt x="2260056" y="1269639"/>
                    </a:lnTo>
                    <a:cubicBezTo>
                      <a:pt x="2267851" y="1261772"/>
                      <a:pt x="2283442" y="1261772"/>
                      <a:pt x="2291237" y="1269639"/>
                    </a:cubicBezTo>
                    <a:cubicBezTo>
                      <a:pt x="2299032" y="1277506"/>
                      <a:pt x="2299032" y="1293216"/>
                      <a:pt x="2291237" y="1301083"/>
                    </a:cubicBezTo>
                    <a:cubicBezTo>
                      <a:pt x="2236693" y="1356105"/>
                      <a:pt x="2228898" y="1363972"/>
                      <a:pt x="2228898" y="1363972"/>
                    </a:cubicBezTo>
                    <a:cubicBezTo>
                      <a:pt x="2283466" y="1418994"/>
                      <a:pt x="2291237" y="1426861"/>
                      <a:pt x="2291237" y="1426861"/>
                    </a:cubicBezTo>
                    <a:close/>
                    <a:moveTo>
                      <a:pt x="2197740" y="1163493"/>
                    </a:moveTo>
                    <a:cubicBezTo>
                      <a:pt x="2088630" y="1163493"/>
                      <a:pt x="1999007" y="1253904"/>
                      <a:pt x="1999007" y="1363972"/>
                    </a:cubicBezTo>
                    <a:cubicBezTo>
                      <a:pt x="1999007" y="1395417"/>
                      <a:pt x="2006802" y="1426861"/>
                      <a:pt x="2022393" y="1454384"/>
                    </a:cubicBezTo>
                    <a:cubicBezTo>
                      <a:pt x="1909384" y="1540850"/>
                      <a:pt x="1784706" y="1646996"/>
                      <a:pt x="1663902" y="1780641"/>
                    </a:cubicBezTo>
                    <a:cubicBezTo>
                      <a:pt x="1632721" y="1764907"/>
                      <a:pt x="1601563" y="1753118"/>
                      <a:pt x="1562586" y="1753118"/>
                    </a:cubicBezTo>
                    <a:cubicBezTo>
                      <a:pt x="1476861" y="1753118"/>
                      <a:pt x="1402829" y="1808140"/>
                      <a:pt x="1379443" y="1886763"/>
                    </a:cubicBezTo>
                    <a:cubicBezTo>
                      <a:pt x="1324900" y="1882841"/>
                      <a:pt x="1285923" y="1874974"/>
                      <a:pt x="1250844" y="1867107"/>
                    </a:cubicBezTo>
                    <a:lnTo>
                      <a:pt x="1250844" y="1863186"/>
                    </a:lnTo>
                    <a:lnTo>
                      <a:pt x="1250844" y="1851397"/>
                    </a:lnTo>
                    <a:cubicBezTo>
                      <a:pt x="1254741" y="1843530"/>
                      <a:pt x="1262537" y="1835663"/>
                      <a:pt x="1266435" y="1823874"/>
                    </a:cubicBezTo>
                    <a:cubicBezTo>
                      <a:pt x="1562586" y="1658785"/>
                      <a:pt x="1753525" y="1434728"/>
                      <a:pt x="1874329" y="1234273"/>
                    </a:cubicBezTo>
                    <a:cubicBezTo>
                      <a:pt x="1944463" y="1116362"/>
                      <a:pt x="1999031" y="998427"/>
                      <a:pt x="2034086" y="892305"/>
                    </a:cubicBezTo>
                    <a:cubicBezTo>
                      <a:pt x="2147095" y="986639"/>
                      <a:pt x="2256206" y="1096706"/>
                      <a:pt x="2357521" y="1234273"/>
                    </a:cubicBezTo>
                    <a:cubicBezTo>
                      <a:pt x="2353624" y="1234273"/>
                      <a:pt x="2353624" y="1234273"/>
                      <a:pt x="2349726" y="1238194"/>
                    </a:cubicBezTo>
                    <a:cubicBezTo>
                      <a:pt x="2314623" y="1191016"/>
                      <a:pt x="2260079" y="1163493"/>
                      <a:pt x="2197740" y="1163493"/>
                    </a:cubicBezTo>
                    <a:close/>
                    <a:moveTo>
                      <a:pt x="1671673" y="1898552"/>
                    </a:moveTo>
                    <a:lnTo>
                      <a:pt x="1558665" y="2051853"/>
                    </a:lnTo>
                    <a:cubicBezTo>
                      <a:pt x="1554767" y="2055774"/>
                      <a:pt x="1546972" y="2059719"/>
                      <a:pt x="1543074" y="2059719"/>
                    </a:cubicBezTo>
                    <a:lnTo>
                      <a:pt x="1539176" y="2059719"/>
                    </a:lnTo>
                    <a:cubicBezTo>
                      <a:pt x="1535279" y="2059719"/>
                      <a:pt x="1527483" y="2055798"/>
                      <a:pt x="1523586" y="2051853"/>
                    </a:cubicBezTo>
                    <a:lnTo>
                      <a:pt x="1441758" y="1973229"/>
                    </a:lnTo>
                    <a:cubicBezTo>
                      <a:pt x="1433963" y="1965362"/>
                      <a:pt x="1433963" y="1949652"/>
                      <a:pt x="1441758" y="1941785"/>
                    </a:cubicBezTo>
                    <a:cubicBezTo>
                      <a:pt x="1449554" y="1933918"/>
                      <a:pt x="1465144" y="1933918"/>
                      <a:pt x="1472940" y="1941785"/>
                    </a:cubicBezTo>
                    <a:lnTo>
                      <a:pt x="1535279" y="2004674"/>
                    </a:lnTo>
                    <a:lnTo>
                      <a:pt x="1636594" y="1871029"/>
                    </a:lnTo>
                    <a:cubicBezTo>
                      <a:pt x="1644390" y="1859240"/>
                      <a:pt x="1659981" y="1859240"/>
                      <a:pt x="1667776" y="1867107"/>
                    </a:cubicBezTo>
                    <a:cubicBezTo>
                      <a:pt x="1679469" y="1874974"/>
                      <a:pt x="1679469" y="1886763"/>
                      <a:pt x="1671673" y="1898552"/>
                    </a:cubicBezTo>
                    <a:close/>
                    <a:moveTo>
                      <a:pt x="1192379" y="1721674"/>
                    </a:moveTo>
                    <a:cubicBezTo>
                      <a:pt x="1157299" y="1686308"/>
                      <a:pt x="1110551" y="1666652"/>
                      <a:pt x="1055984" y="1666652"/>
                    </a:cubicBezTo>
                    <a:cubicBezTo>
                      <a:pt x="989747" y="1666652"/>
                      <a:pt x="931282" y="1698096"/>
                      <a:pt x="896227" y="1745275"/>
                    </a:cubicBezTo>
                    <a:cubicBezTo>
                      <a:pt x="763730" y="1682386"/>
                      <a:pt x="650745" y="1603763"/>
                      <a:pt x="553303" y="1525164"/>
                    </a:cubicBezTo>
                    <a:cubicBezTo>
                      <a:pt x="568894" y="1497641"/>
                      <a:pt x="576689" y="1462275"/>
                      <a:pt x="576689" y="1426885"/>
                    </a:cubicBezTo>
                    <a:cubicBezTo>
                      <a:pt x="576689" y="1348262"/>
                      <a:pt x="529941" y="1281451"/>
                      <a:pt x="463680" y="1250007"/>
                    </a:cubicBezTo>
                    <a:cubicBezTo>
                      <a:pt x="529917" y="1037739"/>
                      <a:pt x="619563" y="856939"/>
                      <a:pt x="713084" y="711506"/>
                    </a:cubicBezTo>
                    <a:cubicBezTo>
                      <a:pt x="736470" y="719373"/>
                      <a:pt x="763730" y="727240"/>
                      <a:pt x="791014" y="727240"/>
                    </a:cubicBezTo>
                    <a:cubicBezTo>
                      <a:pt x="814400" y="727240"/>
                      <a:pt x="837762" y="719373"/>
                      <a:pt x="861148" y="711506"/>
                    </a:cubicBezTo>
                    <a:cubicBezTo>
                      <a:pt x="935180" y="825495"/>
                      <a:pt x="1009212" y="963085"/>
                      <a:pt x="1071575" y="1132096"/>
                    </a:cubicBezTo>
                    <a:lnTo>
                      <a:pt x="1098858" y="1120307"/>
                    </a:lnTo>
                    <a:cubicBezTo>
                      <a:pt x="1036519" y="943429"/>
                      <a:pt x="962463" y="805839"/>
                      <a:pt x="892329" y="695795"/>
                    </a:cubicBezTo>
                    <a:cubicBezTo>
                      <a:pt x="946873" y="664351"/>
                      <a:pt x="985850" y="597516"/>
                      <a:pt x="985850" y="526784"/>
                    </a:cubicBezTo>
                    <a:lnTo>
                      <a:pt x="985850" y="507129"/>
                    </a:lnTo>
                    <a:cubicBezTo>
                      <a:pt x="1001440" y="507129"/>
                      <a:pt x="1013133" y="511050"/>
                      <a:pt x="1024826" y="511050"/>
                    </a:cubicBezTo>
                    <a:cubicBezTo>
                      <a:pt x="1176788" y="514972"/>
                      <a:pt x="1344364" y="542495"/>
                      <a:pt x="1523610" y="605384"/>
                    </a:cubicBezTo>
                    <a:cubicBezTo>
                      <a:pt x="1539200" y="684007"/>
                      <a:pt x="1593744" y="742950"/>
                      <a:pt x="1667776" y="762606"/>
                    </a:cubicBezTo>
                    <a:cubicBezTo>
                      <a:pt x="1663878" y="786183"/>
                      <a:pt x="1659981" y="809784"/>
                      <a:pt x="1656083" y="833362"/>
                    </a:cubicBezTo>
                    <a:cubicBezTo>
                      <a:pt x="1663878" y="837283"/>
                      <a:pt x="1675571" y="845150"/>
                      <a:pt x="1683366" y="853018"/>
                    </a:cubicBezTo>
                    <a:cubicBezTo>
                      <a:pt x="1687264" y="825495"/>
                      <a:pt x="1695060" y="797996"/>
                      <a:pt x="1698957" y="770473"/>
                    </a:cubicBezTo>
                    <a:lnTo>
                      <a:pt x="1718446" y="770473"/>
                    </a:lnTo>
                    <a:cubicBezTo>
                      <a:pt x="1757423" y="770473"/>
                      <a:pt x="1792478" y="758684"/>
                      <a:pt x="1819761" y="742950"/>
                    </a:cubicBezTo>
                    <a:cubicBezTo>
                      <a:pt x="1882100" y="782262"/>
                      <a:pt x="1948361" y="825495"/>
                      <a:pt x="2010700" y="872673"/>
                    </a:cubicBezTo>
                    <a:cubicBezTo>
                      <a:pt x="1971723" y="978795"/>
                      <a:pt x="1921077" y="1100652"/>
                      <a:pt x="1847045" y="1218586"/>
                    </a:cubicBezTo>
                    <a:cubicBezTo>
                      <a:pt x="1734036" y="1403332"/>
                      <a:pt x="1562586" y="1607732"/>
                      <a:pt x="1301514" y="1768900"/>
                    </a:cubicBezTo>
                    <a:cubicBezTo>
                      <a:pt x="1313207" y="1749244"/>
                      <a:pt x="1324900" y="1733534"/>
                      <a:pt x="1336593" y="1713878"/>
                    </a:cubicBezTo>
                    <a:cubicBezTo>
                      <a:pt x="1383365" y="1631334"/>
                      <a:pt x="1430113" y="1540922"/>
                      <a:pt x="1476885" y="1442667"/>
                    </a:cubicBezTo>
                    <a:cubicBezTo>
                      <a:pt x="1465192" y="1442667"/>
                      <a:pt x="1453499" y="1442667"/>
                      <a:pt x="1441806" y="1438745"/>
                    </a:cubicBezTo>
                    <a:cubicBezTo>
                      <a:pt x="1398932" y="1533079"/>
                      <a:pt x="1352183" y="1619569"/>
                      <a:pt x="1309309" y="1698168"/>
                    </a:cubicBezTo>
                    <a:cubicBezTo>
                      <a:pt x="1285923" y="1733534"/>
                      <a:pt x="1266435" y="1768924"/>
                      <a:pt x="1243072" y="1800369"/>
                    </a:cubicBezTo>
                    <a:lnTo>
                      <a:pt x="1243072" y="1804290"/>
                    </a:lnTo>
                    <a:cubicBezTo>
                      <a:pt x="1239175" y="1792501"/>
                      <a:pt x="1235277" y="1780713"/>
                      <a:pt x="1227482" y="1768924"/>
                    </a:cubicBezTo>
                    <a:cubicBezTo>
                      <a:pt x="1223584" y="1670645"/>
                      <a:pt x="1211891" y="1580257"/>
                      <a:pt x="1196300" y="1493767"/>
                    </a:cubicBezTo>
                    <a:lnTo>
                      <a:pt x="1176812" y="1454456"/>
                    </a:lnTo>
                    <a:lnTo>
                      <a:pt x="1165119" y="1481978"/>
                    </a:lnTo>
                    <a:lnTo>
                      <a:pt x="1161221" y="1481978"/>
                    </a:lnTo>
                    <a:cubicBezTo>
                      <a:pt x="1176788" y="1560506"/>
                      <a:pt x="1188481" y="1639129"/>
                      <a:pt x="1192379" y="1721674"/>
                    </a:cubicBezTo>
                    <a:close/>
                    <a:moveTo>
                      <a:pt x="1149528" y="1926075"/>
                    </a:moveTo>
                    <a:cubicBezTo>
                      <a:pt x="1157323" y="1933942"/>
                      <a:pt x="1157323" y="1949652"/>
                      <a:pt x="1149528" y="1957519"/>
                    </a:cubicBezTo>
                    <a:cubicBezTo>
                      <a:pt x="1137835" y="1965386"/>
                      <a:pt x="1126142" y="1965386"/>
                      <a:pt x="1118347" y="1957519"/>
                    </a:cubicBezTo>
                    <a:cubicBezTo>
                      <a:pt x="1063779" y="1902497"/>
                      <a:pt x="1056008" y="1894630"/>
                      <a:pt x="1056008" y="1894630"/>
                    </a:cubicBezTo>
                    <a:cubicBezTo>
                      <a:pt x="1001464" y="1949652"/>
                      <a:pt x="993669" y="1957519"/>
                      <a:pt x="993669" y="1957519"/>
                    </a:cubicBezTo>
                    <a:cubicBezTo>
                      <a:pt x="981976" y="1965386"/>
                      <a:pt x="970283" y="1965386"/>
                      <a:pt x="962487" y="1957519"/>
                    </a:cubicBezTo>
                    <a:cubicBezTo>
                      <a:pt x="954692" y="1949652"/>
                      <a:pt x="954692" y="1933942"/>
                      <a:pt x="962487" y="1926075"/>
                    </a:cubicBezTo>
                    <a:cubicBezTo>
                      <a:pt x="1017031" y="1871053"/>
                      <a:pt x="1024826" y="1863186"/>
                      <a:pt x="1024826" y="1863186"/>
                    </a:cubicBezTo>
                    <a:cubicBezTo>
                      <a:pt x="970283" y="1808164"/>
                      <a:pt x="962487" y="1800297"/>
                      <a:pt x="962487" y="1800297"/>
                    </a:cubicBezTo>
                    <a:cubicBezTo>
                      <a:pt x="954692" y="1792430"/>
                      <a:pt x="954692" y="1776719"/>
                      <a:pt x="962487" y="1768852"/>
                    </a:cubicBezTo>
                    <a:cubicBezTo>
                      <a:pt x="970283" y="1760985"/>
                      <a:pt x="981976" y="1760985"/>
                      <a:pt x="993669" y="1768852"/>
                    </a:cubicBezTo>
                    <a:cubicBezTo>
                      <a:pt x="1048212" y="1823874"/>
                      <a:pt x="1056008" y="1831741"/>
                      <a:pt x="1056008" y="1831741"/>
                    </a:cubicBezTo>
                    <a:lnTo>
                      <a:pt x="1118347" y="1768852"/>
                    </a:lnTo>
                    <a:cubicBezTo>
                      <a:pt x="1126142" y="1760985"/>
                      <a:pt x="1137835" y="1760985"/>
                      <a:pt x="1149528" y="1768852"/>
                    </a:cubicBezTo>
                    <a:cubicBezTo>
                      <a:pt x="1157323" y="1780641"/>
                      <a:pt x="1157323" y="1792430"/>
                      <a:pt x="1149528" y="1800297"/>
                    </a:cubicBezTo>
                    <a:cubicBezTo>
                      <a:pt x="1094985" y="1855319"/>
                      <a:pt x="1087189" y="1863186"/>
                      <a:pt x="1087189" y="1863186"/>
                    </a:cubicBezTo>
                    <a:cubicBezTo>
                      <a:pt x="1141709" y="1918208"/>
                      <a:pt x="1149528" y="1926075"/>
                      <a:pt x="1149528" y="1926075"/>
                    </a:cubicBezTo>
                    <a:close/>
                    <a:moveTo>
                      <a:pt x="670233" y="546368"/>
                    </a:moveTo>
                    <a:cubicBezTo>
                      <a:pt x="658540" y="538501"/>
                      <a:pt x="658540" y="526713"/>
                      <a:pt x="666336" y="514924"/>
                    </a:cubicBezTo>
                    <a:cubicBezTo>
                      <a:pt x="674131" y="507057"/>
                      <a:pt x="689722" y="507057"/>
                      <a:pt x="697517" y="514924"/>
                    </a:cubicBezTo>
                    <a:lnTo>
                      <a:pt x="763754" y="577813"/>
                    </a:lnTo>
                    <a:lnTo>
                      <a:pt x="861172" y="444168"/>
                    </a:lnTo>
                    <a:cubicBezTo>
                      <a:pt x="868967" y="436301"/>
                      <a:pt x="884558" y="432379"/>
                      <a:pt x="892353" y="440246"/>
                    </a:cubicBezTo>
                    <a:cubicBezTo>
                      <a:pt x="904046" y="448113"/>
                      <a:pt x="904046" y="459902"/>
                      <a:pt x="900149" y="471691"/>
                    </a:cubicBezTo>
                    <a:lnTo>
                      <a:pt x="783242" y="624992"/>
                    </a:lnTo>
                    <a:cubicBezTo>
                      <a:pt x="779344" y="628913"/>
                      <a:pt x="775447" y="632859"/>
                      <a:pt x="767651" y="632859"/>
                    </a:cubicBezTo>
                    <a:cubicBezTo>
                      <a:pt x="759856" y="632859"/>
                      <a:pt x="755958" y="632859"/>
                      <a:pt x="752061" y="628937"/>
                    </a:cubicBezTo>
                    <a:lnTo>
                      <a:pt x="670233" y="546368"/>
                    </a:lnTo>
                    <a:close/>
                    <a:moveTo>
                      <a:pt x="2104220" y="487425"/>
                    </a:moveTo>
                    <a:cubicBezTo>
                      <a:pt x="2096425" y="550314"/>
                      <a:pt x="2076936" y="680037"/>
                      <a:pt x="2022393" y="841205"/>
                    </a:cubicBezTo>
                    <a:cubicBezTo>
                      <a:pt x="1963952" y="797972"/>
                      <a:pt x="1905486" y="758660"/>
                      <a:pt x="1847045" y="723270"/>
                    </a:cubicBezTo>
                    <a:cubicBezTo>
                      <a:pt x="1889919" y="687904"/>
                      <a:pt x="1917179" y="632859"/>
                      <a:pt x="1917179" y="573891"/>
                    </a:cubicBezTo>
                    <a:cubicBezTo>
                      <a:pt x="1917179" y="471691"/>
                      <a:pt x="1839250" y="385225"/>
                      <a:pt x="1741832" y="373436"/>
                    </a:cubicBezTo>
                    <a:cubicBezTo>
                      <a:pt x="1741832" y="322336"/>
                      <a:pt x="1741832" y="271235"/>
                      <a:pt x="1737934" y="216214"/>
                    </a:cubicBezTo>
                    <a:cubicBezTo>
                      <a:pt x="1878203" y="283024"/>
                      <a:pt x="2002880" y="377357"/>
                      <a:pt x="2104220" y="487425"/>
                    </a:cubicBezTo>
                    <a:close/>
                    <a:moveTo>
                      <a:pt x="1780784" y="479558"/>
                    </a:moveTo>
                    <a:cubicBezTo>
                      <a:pt x="1788580" y="471691"/>
                      <a:pt x="1804171" y="471691"/>
                      <a:pt x="1811966" y="479558"/>
                    </a:cubicBezTo>
                    <a:cubicBezTo>
                      <a:pt x="1819761" y="487425"/>
                      <a:pt x="1819761" y="503135"/>
                      <a:pt x="1811966" y="511002"/>
                    </a:cubicBezTo>
                    <a:cubicBezTo>
                      <a:pt x="1757423" y="566024"/>
                      <a:pt x="1749627" y="573891"/>
                      <a:pt x="1749627" y="573891"/>
                    </a:cubicBezTo>
                    <a:cubicBezTo>
                      <a:pt x="1804171" y="628913"/>
                      <a:pt x="1811966" y="636780"/>
                      <a:pt x="1811966" y="636780"/>
                    </a:cubicBezTo>
                    <a:cubicBezTo>
                      <a:pt x="1819761" y="644647"/>
                      <a:pt x="1819761" y="656436"/>
                      <a:pt x="1811966" y="664303"/>
                    </a:cubicBezTo>
                    <a:cubicBezTo>
                      <a:pt x="1804171" y="676092"/>
                      <a:pt x="1788580" y="676092"/>
                      <a:pt x="1780784" y="664303"/>
                    </a:cubicBezTo>
                    <a:cubicBezTo>
                      <a:pt x="1726241" y="609281"/>
                      <a:pt x="1718446" y="601414"/>
                      <a:pt x="1718446" y="601414"/>
                    </a:cubicBezTo>
                    <a:cubicBezTo>
                      <a:pt x="1663878" y="656436"/>
                      <a:pt x="1656107" y="664303"/>
                      <a:pt x="1656107" y="664303"/>
                    </a:cubicBezTo>
                    <a:cubicBezTo>
                      <a:pt x="1648311" y="676092"/>
                      <a:pt x="1636618" y="676092"/>
                      <a:pt x="1624925" y="664303"/>
                    </a:cubicBezTo>
                    <a:cubicBezTo>
                      <a:pt x="1617130" y="656436"/>
                      <a:pt x="1617130" y="644647"/>
                      <a:pt x="1624925" y="636780"/>
                    </a:cubicBezTo>
                    <a:cubicBezTo>
                      <a:pt x="1679493" y="581758"/>
                      <a:pt x="1687264" y="573891"/>
                      <a:pt x="1687264" y="573891"/>
                    </a:cubicBezTo>
                    <a:cubicBezTo>
                      <a:pt x="1632721" y="518869"/>
                      <a:pt x="1624925" y="507057"/>
                      <a:pt x="1624925" y="507057"/>
                    </a:cubicBezTo>
                    <a:cubicBezTo>
                      <a:pt x="1617130" y="499190"/>
                      <a:pt x="1617130" y="487401"/>
                      <a:pt x="1624925" y="479534"/>
                    </a:cubicBezTo>
                    <a:cubicBezTo>
                      <a:pt x="1636618" y="467745"/>
                      <a:pt x="1648311" y="467745"/>
                      <a:pt x="1656107" y="479534"/>
                    </a:cubicBezTo>
                    <a:cubicBezTo>
                      <a:pt x="1710650" y="534556"/>
                      <a:pt x="1718446" y="542423"/>
                      <a:pt x="1718446" y="542423"/>
                    </a:cubicBezTo>
                    <a:lnTo>
                      <a:pt x="1780784" y="479558"/>
                    </a:lnTo>
                    <a:close/>
                    <a:moveTo>
                      <a:pt x="1278104" y="110068"/>
                    </a:moveTo>
                    <a:cubicBezTo>
                      <a:pt x="1430065" y="113989"/>
                      <a:pt x="1574255" y="145434"/>
                      <a:pt x="1706729" y="204401"/>
                    </a:cubicBezTo>
                    <a:cubicBezTo>
                      <a:pt x="1710626" y="259423"/>
                      <a:pt x="1710626" y="318390"/>
                      <a:pt x="1710626" y="373412"/>
                    </a:cubicBezTo>
                    <a:cubicBezTo>
                      <a:pt x="1605413" y="377334"/>
                      <a:pt x="1523586" y="463824"/>
                      <a:pt x="1523586" y="569946"/>
                    </a:cubicBezTo>
                    <a:cubicBezTo>
                      <a:pt x="1344340" y="510978"/>
                      <a:pt x="1176764" y="483479"/>
                      <a:pt x="1028700" y="479534"/>
                    </a:cubicBezTo>
                    <a:cubicBezTo>
                      <a:pt x="1013109" y="475612"/>
                      <a:pt x="997519" y="475612"/>
                      <a:pt x="981928" y="475612"/>
                    </a:cubicBezTo>
                    <a:cubicBezTo>
                      <a:pt x="974133" y="452035"/>
                      <a:pt x="962439" y="428434"/>
                      <a:pt x="946849" y="404856"/>
                    </a:cubicBezTo>
                    <a:cubicBezTo>
                      <a:pt x="1083268" y="255501"/>
                      <a:pt x="1207969" y="161168"/>
                      <a:pt x="1278104" y="110068"/>
                    </a:cubicBezTo>
                    <a:close/>
                    <a:moveTo>
                      <a:pt x="1223560" y="110068"/>
                    </a:moveTo>
                    <a:cubicBezTo>
                      <a:pt x="1149528" y="165089"/>
                      <a:pt x="1040417" y="255501"/>
                      <a:pt x="923511" y="381279"/>
                    </a:cubicBezTo>
                    <a:cubicBezTo>
                      <a:pt x="888432" y="349835"/>
                      <a:pt x="841683" y="326257"/>
                      <a:pt x="791014" y="326257"/>
                    </a:cubicBezTo>
                    <a:cubicBezTo>
                      <a:pt x="728674" y="326257"/>
                      <a:pt x="678005" y="353780"/>
                      <a:pt x="639028" y="397013"/>
                    </a:cubicBezTo>
                    <a:cubicBezTo>
                      <a:pt x="611744" y="373436"/>
                      <a:pt x="588382" y="353780"/>
                      <a:pt x="572791" y="338046"/>
                    </a:cubicBezTo>
                    <a:cubicBezTo>
                      <a:pt x="755958" y="200479"/>
                      <a:pt x="978054" y="117935"/>
                      <a:pt x="1223560" y="110068"/>
                    </a:cubicBezTo>
                    <a:close/>
                    <a:moveTo>
                      <a:pt x="545531" y="357702"/>
                    </a:moveTo>
                    <a:cubicBezTo>
                      <a:pt x="561122" y="373436"/>
                      <a:pt x="588406" y="393068"/>
                      <a:pt x="619563" y="424512"/>
                    </a:cubicBezTo>
                    <a:cubicBezTo>
                      <a:pt x="607871" y="448089"/>
                      <a:pt x="596178" y="475612"/>
                      <a:pt x="592280" y="507057"/>
                    </a:cubicBezTo>
                    <a:cubicBezTo>
                      <a:pt x="490964" y="526713"/>
                      <a:pt x="405239" y="546368"/>
                      <a:pt x="342876" y="566024"/>
                    </a:cubicBezTo>
                    <a:cubicBezTo>
                      <a:pt x="401341" y="487425"/>
                      <a:pt x="471500" y="420591"/>
                      <a:pt x="545531" y="357702"/>
                    </a:cubicBezTo>
                    <a:close/>
                    <a:moveTo>
                      <a:pt x="311719" y="609281"/>
                    </a:moveTo>
                    <a:cubicBezTo>
                      <a:pt x="374058" y="589625"/>
                      <a:pt x="471476" y="562103"/>
                      <a:pt x="592280" y="538525"/>
                    </a:cubicBezTo>
                    <a:cubicBezTo>
                      <a:pt x="596178" y="605360"/>
                      <a:pt x="635154" y="660381"/>
                      <a:pt x="685800" y="695747"/>
                    </a:cubicBezTo>
                    <a:cubicBezTo>
                      <a:pt x="592280" y="841181"/>
                      <a:pt x="502657" y="1022005"/>
                      <a:pt x="436420" y="1238194"/>
                    </a:cubicBezTo>
                    <a:cubicBezTo>
                      <a:pt x="416932" y="1234273"/>
                      <a:pt x="397444" y="1230327"/>
                      <a:pt x="377955" y="1230327"/>
                    </a:cubicBezTo>
                    <a:cubicBezTo>
                      <a:pt x="342876" y="1230327"/>
                      <a:pt x="311719" y="1238194"/>
                      <a:pt x="284435" y="1253904"/>
                    </a:cubicBezTo>
                    <a:cubicBezTo>
                      <a:pt x="210403" y="1167438"/>
                      <a:pt x="159733" y="1088815"/>
                      <a:pt x="132473" y="1041637"/>
                    </a:cubicBezTo>
                    <a:cubicBezTo>
                      <a:pt x="163655" y="884414"/>
                      <a:pt x="225994" y="738981"/>
                      <a:pt x="311719" y="609281"/>
                    </a:cubicBezTo>
                    <a:close/>
                    <a:moveTo>
                      <a:pt x="335105" y="1957519"/>
                    </a:moveTo>
                    <a:cubicBezTo>
                      <a:pt x="194812" y="1764907"/>
                      <a:pt x="109087" y="1525140"/>
                      <a:pt x="109087" y="1265717"/>
                    </a:cubicBezTo>
                    <a:cubicBezTo>
                      <a:pt x="109087" y="1206750"/>
                      <a:pt x="112985" y="1147806"/>
                      <a:pt x="120780" y="1088839"/>
                    </a:cubicBezTo>
                    <a:cubicBezTo>
                      <a:pt x="151962" y="1136018"/>
                      <a:pt x="198710" y="1198907"/>
                      <a:pt x="257151" y="1273584"/>
                    </a:cubicBezTo>
                    <a:cubicBezTo>
                      <a:pt x="210403" y="1308950"/>
                      <a:pt x="183119" y="1363996"/>
                      <a:pt x="183119" y="1426885"/>
                    </a:cubicBezTo>
                    <a:cubicBezTo>
                      <a:pt x="183119" y="1529086"/>
                      <a:pt x="257151" y="1611630"/>
                      <a:pt x="354569" y="1623419"/>
                    </a:cubicBezTo>
                    <a:cubicBezTo>
                      <a:pt x="342900" y="1729541"/>
                      <a:pt x="335105" y="1839585"/>
                      <a:pt x="335105" y="1957519"/>
                    </a:cubicBezTo>
                    <a:close/>
                    <a:moveTo>
                      <a:pt x="354593" y="1533007"/>
                    </a:moveTo>
                    <a:cubicBezTo>
                      <a:pt x="350695" y="1533007"/>
                      <a:pt x="342900" y="1533007"/>
                      <a:pt x="339002" y="1529086"/>
                    </a:cubicBezTo>
                    <a:lnTo>
                      <a:pt x="257175" y="1450462"/>
                    </a:lnTo>
                    <a:cubicBezTo>
                      <a:pt x="249380" y="1442595"/>
                      <a:pt x="249380" y="1426885"/>
                      <a:pt x="257175" y="1419018"/>
                    </a:cubicBezTo>
                    <a:cubicBezTo>
                      <a:pt x="264970" y="1407229"/>
                      <a:pt x="280561" y="1407229"/>
                      <a:pt x="288357" y="1415096"/>
                    </a:cubicBezTo>
                    <a:lnTo>
                      <a:pt x="350695" y="1477985"/>
                    </a:lnTo>
                    <a:lnTo>
                      <a:pt x="452011" y="1344340"/>
                    </a:lnTo>
                    <a:cubicBezTo>
                      <a:pt x="459807" y="1336473"/>
                      <a:pt x="475397" y="1332552"/>
                      <a:pt x="483193" y="1340419"/>
                    </a:cubicBezTo>
                    <a:cubicBezTo>
                      <a:pt x="494886" y="1348286"/>
                      <a:pt x="494886" y="1363996"/>
                      <a:pt x="487090" y="1371863"/>
                    </a:cubicBezTo>
                    <a:lnTo>
                      <a:pt x="374081" y="1525164"/>
                    </a:lnTo>
                    <a:cubicBezTo>
                      <a:pt x="370184" y="1529086"/>
                      <a:pt x="362389" y="1533031"/>
                      <a:pt x="358491" y="1533031"/>
                    </a:cubicBezTo>
                    <a:lnTo>
                      <a:pt x="354593" y="1533031"/>
                    </a:lnTo>
                    <a:close/>
                    <a:moveTo>
                      <a:pt x="366286" y="2000752"/>
                    </a:moveTo>
                    <a:cubicBezTo>
                      <a:pt x="362389" y="1867107"/>
                      <a:pt x="370184" y="1745251"/>
                      <a:pt x="385775" y="1627340"/>
                    </a:cubicBezTo>
                    <a:cubicBezTo>
                      <a:pt x="448113" y="1623419"/>
                      <a:pt x="498783" y="1595896"/>
                      <a:pt x="533838" y="1548717"/>
                    </a:cubicBezTo>
                    <a:cubicBezTo>
                      <a:pt x="635154" y="1631262"/>
                      <a:pt x="748163" y="1709885"/>
                      <a:pt x="880660" y="1772774"/>
                    </a:cubicBezTo>
                    <a:cubicBezTo>
                      <a:pt x="865069" y="1800297"/>
                      <a:pt x="857274" y="1831741"/>
                      <a:pt x="857274" y="1863186"/>
                    </a:cubicBezTo>
                    <a:cubicBezTo>
                      <a:pt x="857274" y="1898552"/>
                      <a:pt x="865069" y="1926075"/>
                      <a:pt x="880660" y="1953597"/>
                    </a:cubicBezTo>
                    <a:cubicBezTo>
                      <a:pt x="740368" y="1996831"/>
                      <a:pt x="580611" y="2028275"/>
                      <a:pt x="405263" y="2040064"/>
                    </a:cubicBezTo>
                    <a:cubicBezTo>
                      <a:pt x="393570" y="2028275"/>
                      <a:pt x="377955" y="2012541"/>
                      <a:pt x="366286" y="2000752"/>
                    </a:cubicBezTo>
                    <a:close/>
                    <a:moveTo>
                      <a:pt x="432523" y="2071508"/>
                    </a:moveTo>
                    <a:cubicBezTo>
                      <a:pt x="603973" y="2055774"/>
                      <a:pt x="759832" y="2024330"/>
                      <a:pt x="896227" y="1981096"/>
                    </a:cubicBezTo>
                    <a:cubicBezTo>
                      <a:pt x="931306" y="2032197"/>
                      <a:pt x="989747" y="2063641"/>
                      <a:pt x="1055984" y="2063641"/>
                    </a:cubicBezTo>
                    <a:lnTo>
                      <a:pt x="1067677" y="2063641"/>
                    </a:lnTo>
                    <a:cubicBezTo>
                      <a:pt x="962463" y="2205153"/>
                      <a:pt x="876738" y="2303408"/>
                      <a:pt x="837762" y="2346665"/>
                    </a:cubicBezTo>
                    <a:cubicBezTo>
                      <a:pt x="681902" y="2283776"/>
                      <a:pt x="545531" y="2189419"/>
                      <a:pt x="432523" y="2071508"/>
                    </a:cubicBezTo>
                    <a:close/>
                    <a:moveTo>
                      <a:pt x="1243048" y="2425264"/>
                    </a:moveTo>
                    <a:cubicBezTo>
                      <a:pt x="1114449" y="2421343"/>
                      <a:pt x="985874" y="2397741"/>
                      <a:pt x="868967" y="2358454"/>
                    </a:cubicBezTo>
                    <a:cubicBezTo>
                      <a:pt x="915715" y="2307354"/>
                      <a:pt x="1005362" y="2201232"/>
                      <a:pt x="1114449" y="2051853"/>
                    </a:cubicBezTo>
                    <a:cubicBezTo>
                      <a:pt x="1184583" y="2032197"/>
                      <a:pt x="1235253" y="1973229"/>
                      <a:pt x="1250820" y="1898552"/>
                    </a:cubicBezTo>
                    <a:cubicBezTo>
                      <a:pt x="1282001" y="1906419"/>
                      <a:pt x="1320954" y="1914286"/>
                      <a:pt x="1371624" y="1918208"/>
                    </a:cubicBezTo>
                    <a:cubicBezTo>
                      <a:pt x="1367726" y="1929996"/>
                      <a:pt x="1367726" y="1941785"/>
                      <a:pt x="1367726" y="1953573"/>
                    </a:cubicBezTo>
                    <a:cubicBezTo>
                      <a:pt x="1367726" y="2004674"/>
                      <a:pt x="1387215" y="2055774"/>
                      <a:pt x="1422270" y="2091140"/>
                    </a:cubicBezTo>
                    <a:cubicBezTo>
                      <a:pt x="1356033" y="2193364"/>
                      <a:pt x="1293694" y="2303432"/>
                      <a:pt x="1243048" y="2425264"/>
                    </a:cubicBezTo>
                    <a:close/>
                    <a:moveTo>
                      <a:pt x="1278104" y="2425264"/>
                    </a:moveTo>
                    <a:cubicBezTo>
                      <a:pt x="1324852" y="2311275"/>
                      <a:pt x="1383317" y="2205153"/>
                      <a:pt x="1445656" y="2110796"/>
                    </a:cubicBezTo>
                    <a:cubicBezTo>
                      <a:pt x="1476837" y="2134373"/>
                      <a:pt x="1519688" y="2150108"/>
                      <a:pt x="1562563" y="2150108"/>
                    </a:cubicBezTo>
                    <a:cubicBezTo>
                      <a:pt x="1671673" y="2150108"/>
                      <a:pt x="1761296" y="2063641"/>
                      <a:pt x="1761296" y="1953573"/>
                    </a:cubicBezTo>
                    <a:lnTo>
                      <a:pt x="1761296" y="1929996"/>
                    </a:lnTo>
                    <a:cubicBezTo>
                      <a:pt x="1913282" y="1922129"/>
                      <a:pt x="2084732" y="1890685"/>
                      <a:pt x="2260079" y="1827796"/>
                    </a:cubicBezTo>
                    <a:cubicBezTo>
                      <a:pt x="2069141" y="2177630"/>
                      <a:pt x="1698957" y="2417421"/>
                      <a:pt x="1278104" y="2425264"/>
                    </a:cubicBezTo>
                    <a:close/>
                    <a:moveTo>
                      <a:pt x="1753501" y="1898552"/>
                    </a:moveTo>
                    <a:cubicBezTo>
                      <a:pt x="1741808" y="1859240"/>
                      <a:pt x="1718422" y="1823874"/>
                      <a:pt x="1687264" y="1796351"/>
                    </a:cubicBezTo>
                    <a:cubicBezTo>
                      <a:pt x="1804171" y="1670573"/>
                      <a:pt x="1928848" y="1564427"/>
                      <a:pt x="2037960" y="1481883"/>
                    </a:cubicBezTo>
                    <a:cubicBezTo>
                      <a:pt x="2073039" y="1529062"/>
                      <a:pt x="2131480" y="1560506"/>
                      <a:pt x="2197717" y="1560506"/>
                    </a:cubicBezTo>
                    <a:cubicBezTo>
                      <a:pt x="2306828" y="1560506"/>
                      <a:pt x="2392553" y="1474040"/>
                      <a:pt x="2392553" y="1363972"/>
                    </a:cubicBezTo>
                    <a:cubicBezTo>
                      <a:pt x="2392553" y="1328606"/>
                      <a:pt x="2384757" y="1293216"/>
                      <a:pt x="2365269" y="1261772"/>
                    </a:cubicBezTo>
                    <a:cubicBezTo>
                      <a:pt x="2369167" y="1261772"/>
                      <a:pt x="2373064" y="1257850"/>
                      <a:pt x="2376962" y="1257850"/>
                    </a:cubicBezTo>
                    <a:cubicBezTo>
                      <a:pt x="2384757" y="1269639"/>
                      <a:pt x="2392553" y="1281427"/>
                      <a:pt x="2404246" y="1297162"/>
                    </a:cubicBezTo>
                    <a:cubicBezTo>
                      <a:pt x="2396450" y="1470118"/>
                      <a:pt x="2353600" y="1635208"/>
                      <a:pt x="2283442" y="1784563"/>
                    </a:cubicBezTo>
                    <a:cubicBezTo>
                      <a:pt x="2096425" y="1859240"/>
                      <a:pt x="1913282" y="1890685"/>
                      <a:pt x="1753501" y="1898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4" name="Group 73">
            <a:extLst>
              <a:ext uri="{FF2B5EF4-FFF2-40B4-BE49-F238E27FC236}">
                <a16:creationId xmlns:a16="http://schemas.microsoft.com/office/drawing/2014/main" id="{8EF302DE-3F15-4005-B47A-F00BC31F49A1}"/>
              </a:ext>
            </a:extLst>
          </p:cNvPr>
          <p:cNvGrpSpPr/>
          <p:nvPr/>
        </p:nvGrpSpPr>
        <p:grpSpPr>
          <a:xfrm>
            <a:off x="4720544" y="2331316"/>
            <a:ext cx="388859" cy="388859"/>
            <a:chOff x="4527459" y="640845"/>
            <a:chExt cx="3123355" cy="3123355"/>
          </a:xfrm>
        </p:grpSpPr>
        <p:sp>
          <p:nvSpPr>
            <p:cNvPr id="75" name="Graphic 62">
              <a:extLst>
                <a:ext uri="{FF2B5EF4-FFF2-40B4-BE49-F238E27FC236}">
                  <a16:creationId xmlns:a16="http://schemas.microsoft.com/office/drawing/2014/main" id="{A0B267C4-4469-416A-A021-256E90699DE0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71D3D401-738B-402C-82D6-18F21C30D37A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2E8DE572-F97B-45E9-B5C5-7FB60CAB2954}"/>
              </a:ext>
            </a:extLst>
          </p:cNvPr>
          <p:cNvGrpSpPr/>
          <p:nvPr/>
        </p:nvGrpSpPr>
        <p:grpSpPr>
          <a:xfrm>
            <a:off x="4720544" y="3922964"/>
            <a:ext cx="390940" cy="390940"/>
            <a:chOff x="4527459" y="640845"/>
            <a:chExt cx="3123355" cy="3123355"/>
          </a:xfrm>
        </p:grpSpPr>
        <p:sp>
          <p:nvSpPr>
            <p:cNvPr id="11" name="Graphic 9">
              <a:extLst>
                <a:ext uri="{FF2B5EF4-FFF2-40B4-BE49-F238E27FC236}">
                  <a16:creationId xmlns:a16="http://schemas.microsoft.com/office/drawing/2014/main" id="{E25EBFFD-073E-4170-BFD9-7C3398944129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" name="Graphic 9">
              <a:extLst>
                <a:ext uri="{FF2B5EF4-FFF2-40B4-BE49-F238E27FC236}">
                  <a16:creationId xmlns:a16="http://schemas.microsoft.com/office/drawing/2014/main" id="{D4AC69F4-8018-4598-985B-914B97961727}"/>
                </a:ext>
              </a:extLst>
            </p:cNvPr>
            <p:cNvGrpSpPr/>
            <p:nvPr/>
          </p:nvGrpSpPr>
          <p:grpSpPr>
            <a:xfrm>
              <a:off x="4849191" y="1235190"/>
              <a:ext cx="2388971" cy="1762697"/>
              <a:chOff x="4849191" y="1235190"/>
              <a:chExt cx="2388971" cy="1762697"/>
            </a:xfrm>
            <a:solidFill>
              <a:srgbClr val="FFFFFF"/>
            </a:solidFill>
          </p:grpSpPr>
          <p:sp>
            <p:nvSpPr>
              <p:cNvPr id="13" name="Graphic 9">
                <a:extLst>
                  <a:ext uri="{FF2B5EF4-FFF2-40B4-BE49-F238E27FC236}">
                    <a16:creationId xmlns:a16="http://schemas.microsoft.com/office/drawing/2014/main" id="{18DBA0EF-A171-4ED3-A65E-52E13842DBF3}"/>
                  </a:ext>
                </a:extLst>
              </p:cNvPr>
              <p:cNvSpPr/>
              <p:nvPr/>
            </p:nvSpPr>
            <p:spPr>
              <a:xfrm>
                <a:off x="4849191" y="1235190"/>
                <a:ext cx="2388971" cy="1762697"/>
              </a:xfrm>
              <a:custGeom>
                <a:avLst/>
                <a:gdLst>
                  <a:gd name="connsiteX0" fmla="*/ 1940404 w 2388971"/>
                  <a:gd name="connsiteY0" fmla="*/ 1455570 h 1762697"/>
                  <a:gd name="connsiteX1" fmla="*/ 2388972 w 2388971"/>
                  <a:gd name="connsiteY1" fmla="*/ 1146195 h 1762697"/>
                  <a:gd name="connsiteX2" fmla="*/ 2146001 w 2388971"/>
                  <a:gd name="connsiteY2" fmla="*/ 808699 h 1762697"/>
                  <a:gd name="connsiteX3" fmla="*/ 1959103 w 2388971"/>
                  <a:gd name="connsiteY3" fmla="*/ 621204 h 1762697"/>
                  <a:gd name="connsiteX4" fmla="*/ 903071 w 2388971"/>
                  <a:gd name="connsiteY4" fmla="*/ 339949 h 1762697"/>
                  <a:gd name="connsiteX5" fmla="*/ 417105 w 2388971"/>
                  <a:gd name="connsiteY5" fmla="*/ 621204 h 1762697"/>
                  <a:gd name="connsiteX6" fmla="*/ 389080 w 2388971"/>
                  <a:gd name="connsiteY6" fmla="*/ 1455570 h 1762697"/>
                  <a:gd name="connsiteX7" fmla="*/ 1080643 w 2388971"/>
                  <a:gd name="connsiteY7" fmla="*/ 1455570 h 1762697"/>
                  <a:gd name="connsiteX8" fmla="*/ 1206732 w 2388971"/>
                  <a:gd name="connsiteY8" fmla="*/ 1455570 h 1762697"/>
                  <a:gd name="connsiteX9" fmla="*/ 1206732 w 2388971"/>
                  <a:gd name="connsiteY9" fmla="*/ 1569296 h 1762697"/>
                  <a:gd name="connsiteX10" fmla="*/ 1150227 w 2388971"/>
                  <a:gd name="connsiteY10" fmla="*/ 1625800 h 1762697"/>
                  <a:gd name="connsiteX11" fmla="*/ 675595 w 2388971"/>
                  <a:gd name="connsiteY11" fmla="*/ 1625800 h 1762697"/>
                  <a:gd name="connsiteX12" fmla="*/ 582410 w 2388971"/>
                  <a:gd name="connsiteY12" fmla="*/ 1562266 h 1762697"/>
                  <a:gd name="connsiteX13" fmla="*/ 482194 w 2388971"/>
                  <a:gd name="connsiteY13" fmla="*/ 1662482 h 1762697"/>
                  <a:gd name="connsiteX14" fmla="*/ 582410 w 2388971"/>
                  <a:gd name="connsiteY14" fmla="*/ 1762697 h 1762697"/>
                  <a:gd name="connsiteX15" fmla="*/ 675595 w 2388971"/>
                  <a:gd name="connsiteY15" fmla="*/ 1699163 h 1762697"/>
                  <a:gd name="connsiteX16" fmla="*/ 1150227 w 2388971"/>
                  <a:gd name="connsiteY16" fmla="*/ 1699163 h 1762697"/>
                  <a:gd name="connsiteX17" fmla="*/ 1243413 w 2388971"/>
                  <a:gd name="connsiteY17" fmla="*/ 1762697 h 1762697"/>
                  <a:gd name="connsiteX18" fmla="*/ 1336599 w 2388971"/>
                  <a:gd name="connsiteY18" fmla="*/ 1699163 h 1762697"/>
                  <a:gd name="connsiteX19" fmla="*/ 1811231 w 2388971"/>
                  <a:gd name="connsiteY19" fmla="*/ 1699163 h 1762697"/>
                  <a:gd name="connsiteX20" fmla="*/ 1904416 w 2388971"/>
                  <a:gd name="connsiteY20" fmla="*/ 1762697 h 1762697"/>
                  <a:gd name="connsiteX21" fmla="*/ 2004632 w 2388971"/>
                  <a:gd name="connsiteY21" fmla="*/ 1662482 h 1762697"/>
                  <a:gd name="connsiteX22" fmla="*/ 1904416 w 2388971"/>
                  <a:gd name="connsiteY22" fmla="*/ 1562266 h 1762697"/>
                  <a:gd name="connsiteX23" fmla="*/ 1811231 w 2388971"/>
                  <a:gd name="connsiteY23" fmla="*/ 1625800 h 1762697"/>
                  <a:gd name="connsiteX24" fmla="*/ 1336599 w 2388971"/>
                  <a:gd name="connsiteY24" fmla="*/ 1625800 h 1762697"/>
                  <a:gd name="connsiteX25" fmla="*/ 1280094 w 2388971"/>
                  <a:gd name="connsiteY25" fmla="*/ 1569296 h 1762697"/>
                  <a:gd name="connsiteX26" fmla="*/ 1280094 w 2388971"/>
                  <a:gd name="connsiteY26" fmla="*/ 1455570 h 1762697"/>
                  <a:gd name="connsiteX27" fmla="*/ 1940404 w 2388971"/>
                  <a:gd name="connsiteY27" fmla="*/ 1455570 h 1762697"/>
                  <a:gd name="connsiteX28" fmla="*/ 1248267 w 2388971"/>
                  <a:gd name="connsiteY28" fmla="*/ 1357052 h 1762697"/>
                  <a:gd name="connsiteX29" fmla="*/ 1210677 w 2388971"/>
                  <a:gd name="connsiteY29" fmla="*/ 1341868 h 1762697"/>
                  <a:gd name="connsiteX30" fmla="*/ 940518 w 2388971"/>
                  <a:gd name="connsiteY30" fmla="*/ 1126324 h 1762697"/>
                  <a:gd name="connsiteX31" fmla="*/ 835113 w 2388971"/>
                  <a:gd name="connsiteY31" fmla="*/ 788971 h 1762697"/>
                  <a:gd name="connsiteX32" fmla="*/ 835113 w 2388971"/>
                  <a:gd name="connsiteY32" fmla="*/ 484068 h 1762697"/>
                  <a:gd name="connsiteX33" fmla="*/ 1248363 w 2388971"/>
                  <a:gd name="connsiteY33" fmla="*/ 391169 h 1762697"/>
                  <a:gd name="connsiteX34" fmla="*/ 1659245 w 2388971"/>
                  <a:gd name="connsiteY34" fmla="*/ 484068 h 1762697"/>
                  <a:gd name="connsiteX35" fmla="*/ 1659245 w 2388971"/>
                  <a:gd name="connsiteY35" fmla="*/ 788971 h 1762697"/>
                  <a:gd name="connsiteX36" fmla="*/ 1554175 w 2388971"/>
                  <a:gd name="connsiteY36" fmla="*/ 1126156 h 1762697"/>
                  <a:gd name="connsiteX37" fmla="*/ 1285833 w 2388971"/>
                  <a:gd name="connsiteY37" fmla="*/ 1341724 h 1762697"/>
                  <a:gd name="connsiteX38" fmla="*/ 1248267 w 2388971"/>
                  <a:gd name="connsiteY38" fmla="*/ 1357052 h 1762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388971" h="1762697">
                    <a:moveTo>
                      <a:pt x="1940404" y="1455570"/>
                    </a:moveTo>
                    <a:cubicBezTo>
                      <a:pt x="2230099" y="1455570"/>
                      <a:pt x="2388972" y="1352437"/>
                      <a:pt x="2388972" y="1146195"/>
                    </a:cubicBezTo>
                    <a:cubicBezTo>
                      <a:pt x="2388972" y="921205"/>
                      <a:pt x="2276824" y="855566"/>
                      <a:pt x="2146001" y="808699"/>
                    </a:cubicBezTo>
                    <a:cubicBezTo>
                      <a:pt x="2155350" y="686819"/>
                      <a:pt x="2043202" y="621204"/>
                      <a:pt x="1959103" y="621204"/>
                    </a:cubicBezTo>
                    <a:cubicBezTo>
                      <a:pt x="2089926" y="-110029"/>
                      <a:pt x="996544" y="-185042"/>
                      <a:pt x="903071" y="339949"/>
                    </a:cubicBezTo>
                    <a:cubicBezTo>
                      <a:pt x="604026" y="180575"/>
                      <a:pt x="379731" y="433709"/>
                      <a:pt x="417105" y="621204"/>
                    </a:cubicBezTo>
                    <a:cubicBezTo>
                      <a:pt x="-162310" y="621204"/>
                      <a:pt x="-106236" y="1455570"/>
                      <a:pt x="389080" y="1455570"/>
                    </a:cubicBezTo>
                    <a:cubicBezTo>
                      <a:pt x="566652" y="1455570"/>
                      <a:pt x="1080643" y="1455570"/>
                      <a:pt x="1080643" y="1455570"/>
                    </a:cubicBezTo>
                    <a:cubicBezTo>
                      <a:pt x="1080643" y="1455570"/>
                      <a:pt x="1129878" y="1455570"/>
                      <a:pt x="1206732" y="1455570"/>
                    </a:cubicBezTo>
                    <a:lnTo>
                      <a:pt x="1206732" y="1569296"/>
                    </a:lnTo>
                    <a:cubicBezTo>
                      <a:pt x="1180930" y="1579458"/>
                      <a:pt x="1160390" y="1599999"/>
                      <a:pt x="1150227" y="1625800"/>
                    </a:cubicBezTo>
                    <a:lnTo>
                      <a:pt x="675595" y="1625800"/>
                    </a:lnTo>
                    <a:cubicBezTo>
                      <a:pt x="660937" y="1588617"/>
                      <a:pt x="624782" y="1562266"/>
                      <a:pt x="582410" y="1562266"/>
                    </a:cubicBezTo>
                    <a:cubicBezTo>
                      <a:pt x="527077" y="1562266"/>
                      <a:pt x="482194" y="1607125"/>
                      <a:pt x="482194" y="1662482"/>
                    </a:cubicBezTo>
                    <a:cubicBezTo>
                      <a:pt x="482194" y="1717814"/>
                      <a:pt x="527053" y="1762697"/>
                      <a:pt x="582410" y="1762697"/>
                    </a:cubicBezTo>
                    <a:cubicBezTo>
                      <a:pt x="624782" y="1762697"/>
                      <a:pt x="660961" y="1736346"/>
                      <a:pt x="675595" y="1699163"/>
                    </a:cubicBezTo>
                    <a:lnTo>
                      <a:pt x="1150227" y="1699163"/>
                    </a:lnTo>
                    <a:cubicBezTo>
                      <a:pt x="1164885" y="1736346"/>
                      <a:pt x="1201041" y="1762697"/>
                      <a:pt x="1243413" y="1762697"/>
                    </a:cubicBezTo>
                    <a:cubicBezTo>
                      <a:pt x="1285809" y="1762697"/>
                      <a:pt x="1321964" y="1736346"/>
                      <a:pt x="1336599" y="1699163"/>
                    </a:cubicBezTo>
                    <a:lnTo>
                      <a:pt x="1811231" y="1699163"/>
                    </a:lnTo>
                    <a:cubicBezTo>
                      <a:pt x="1825889" y="1736346"/>
                      <a:pt x="1862044" y="1762697"/>
                      <a:pt x="1904416" y="1762697"/>
                    </a:cubicBezTo>
                    <a:cubicBezTo>
                      <a:pt x="1959749" y="1762697"/>
                      <a:pt x="2004632" y="1717838"/>
                      <a:pt x="2004632" y="1662482"/>
                    </a:cubicBezTo>
                    <a:cubicBezTo>
                      <a:pt x="2004632" y="1607149"/>
                      <a:pt x="1959773" y="1562266"/>
                      <a:pt x="1904416" y="1562266"/>
                    </a:cubicBezTo>
                    <a:cubicBezTo>
                      <a:pt x="1862044" y="1562266"/>
                      <a:pt x="1825889" y="1588617"/>
                      <a:pt x="1811231" y="1625800"/>
                    </a:cubicBezTo>
                    <a:lnTo>
                      <a:pt x="1336599" y="1625800"/>
                    </a:lnTo>
                    <a:cubicBezTo>
                      <a:pt x="1326436" y="1599999"/>
                      <a:pt x="1305895" y="1579458"/>
                      <a:pt x="1280094" y="1569296"/>
                    </a:cubicBezTo>
                    <a:lnTo>
                      <a:pt x="1280094" y="1455570"/>
                    </a:lnTo>
                    <a:cubicBezTo>
                      <a:pt x="1472539" y="1455570"/>
                      <a:pt x="1760489" y="1455570"/>
                      <a:pt x="1940404" y="1455570"/>
                    </a:cubicBezTo>
                    <a:close/>
                    <a:moveTo>
                      <a:pt x="1248267" y="1357052"/>
                    </a:moveTo>
                    <a:lnTo>
                      <a:pt x="1210677" y="1341868"/>
                    </a:lnTo>
                    <a:cubicBezTo>
                      <a:pt x="1100992" y="1297535"/>
                      <a:pt x="1007567" y="1223000"/>
                      <a:pt x="940518" y="1126324"/>
                    </a:cubicBezTo>
                    <a:cubicBezTo>
                      <a:pt x="871555" y="1026873"/>
                      <a:pt x="835113" y="910230"/>
                      <a:pt x="835113" y="788971"/>
                    </a:cubicBezTo>
                    <a:lnTo>
                      <a:pt x="835113" y="484068"/>
                    </a:lnTo>
                    <a:lnTo>
                      <a:pt x="1248363" y="391169"/>
                    </a:lnTo>
                    <a:lnTo>
                      <a:pt x="1659245" y="484068"/>
                    </a:lnTo>
                    <a:lnTo>
                      <a:pt x="1659245" y="788971"/>
                    </a:lnTo>
                    <a:cubicBezTo>
                      <a:pt x="1659245" y="910038"/>
                      <a:pt x="1622923" y="1026634"/>
                      <a:pt x="1554175" y="1126156"/>
                    </a:cubicBezTo>
                    <a:cubicBezTo>
                      <a:pt x="1487460" y="1222761"/>
                      <a:pt x="1394657" y="1297319"/>
                      <a:pt x="1285833" y="1341724"/>
                    </a:cubicBezTo>
                    <a:lnTo>
                      <a:pt x="1248267" y="135705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Graphic 9">
                <a:extLst>
                  <a:ext uri="{FF2B5EF4-FFF2-40B4-BE49-F238E27FC236}">
                    <a16:creationId xmlns:a16="http://schemas.microsoft.com/office/drawing/2014/main" id="{F11DA8E9-E236-474C-B404-C036268B0F81}"/>
                  </a:ext>
                </a:extLst>
              </p:cNvPr>
              <p:cNvSpPr/>
              <p:nvPr/>
            </p:nvSpPr>
            <p:spPr>
              <a:xfrm>
                <a:off x="5784161" y="1728751"/>
                <a:ext cx="624393" cy="755719"/>
              </a:xfrm>
              <a:custGeom>
                <a:avLst/>
                <a:gdLst>
                  <a:gd name="connsiteX0" fmla="*/ 509711 w 624393"/>
                  <a:gd name="connsiteY0" fmla="*/ 45313 h 755719"/>
                  <a:gd name="connsiteX1" fmla="*/ 509711 w 624393"/>
                  <a:gd name="connsiteY1" fmla="*/ 86992 h 755719"/>
                  <a:gd name="connsiteX2" fmla="*/ 384101 w 624393"/>
                  <a:gd name="connsiteY2" fmla="*/ 57987 h 755719"/>
                  <a:gd name="connsiteX3" fmla="*/ 384101 w 624393"/>
                  <a:gd name="connsiteY3" fmla="*/ 16308 h 755719"/>
                  <a:gd name="connsiteX4" fmla="*/ 313106 w 624393"/>
                  <a:gd name="connsiteY4" fmla="*/ 0 h 755719"/>
                  <a:gd name="connsiteX5" fmla="*/ 240293 w 624393"/>
                  <a:gd name="connsiteY5" fmla="*/ 16308 h 755719"/>
                  <a:gd name="connsiteX6" fmla="*/ 240293 w 624393"/>
                  <a:gd name="connsiteY6" fmla="*/ 57987 h 755719"/>
                  <a:gd name="connsiteX7" fmla="*/ 114683 w 624393"/>
                  <a:gd name="connsiteY7" fmla="*/ 86992 h 755719"/>
                  <a:gd name="connsiteX8" fmla="*/ 114683 w 624393"/>
                  <a:gd name="connsiteY8" fmla="*/ 45313 h 755719"/>
                  <a:gd name="connsiteX9" fmla="*/ 0 w 624393"/>
                  <a:gd name="connsiteY9" fmla="*/ 70684 h 755719"/>
                  <a:gd name="connsiteX10" fmla="*/ 0 w 624393"/>
                  <a:gd name="connsiteY10" fmla="*/ 295410 h 755719"/>
                  <a:gd name="connsiteX11" fmla="*/ 313106 w 624393"/>
                  <a:gd name="connsiteY11" fmla="*/ 755719 h 755719"/>
                  <a:gd name="connsiteX12" fmla="*/ 624394 w 624393"/>
                  <a:gd name="connsiteY12" fmla="*/ 295410 h 755719"/>
                  <a:gd name="connsiteX13" fmla="*/ 624394 w 624393"/>
                  <a:gd name="connsiteY13" fmla="*/ 70684 h 755719"/>
                  <a:gd name="connsiteX14" fmla="*/ 509711 w 624393"/>
                  <a:gd name="connsiteY14" fmla="*/ 45313 h 755719"/>
                  <a:gd name="connsiteX15" fmla="*/ 85558 w 624393"/>
                  <a:gd name="connsiteY15" fmla="*/ 295410 h 755719"/>
                  <a:gd name="connsiteX16" fmla="*/ 85558 w 624393"/>
                  <a:gd name="connsiteY16" fmla="*/ 183047 h 755719"/>
                  <a:gd name="connsiteX17" fmla="*/ 313106 w 624393"/>
                  <a:gd name="connsiteY17" fmla="*/ 130489 h 755719"/>
                  <a:gd name="connsiteX18" fmla="*/ 483001 w 624393"/>
                  <a:gd name="connsiteY18" fmla="*/ 170517 h 755719"/>
                  <a:gd name="connsiteX19" fmla="*/ 146151 w 624393"/>
                  <a:gd name="connsiteY19" fmla="*/ 507368 h 755719"/>
                  <a:gd name="connsiteX20" fmla="*/ 94644 w 624393"/>
                  <a:gd name="connsiteY20" fmla="*/ 378768 h 755719"/>
                  <a:gd name="connsiteX21" fmla="*/ 85558 w 624393"/>
                  <a:gd name="connsiteY21" fmla="*/ 295410 h 755719"/>
                  <a:gd name="connsiteX22" fmla="*/ 529750 w 624393"/>
                  <a:gd name="connsiteY22" fmla="*/ 378768 h 755719"/>
                  <a:gd name="connsiteX23" fmla="*/ 313106 w 624393"/>
                  <a:gd name="connsiteY23" fmla="*/ 661481 h 755719"/>
                  <a:gd name="connsiteX24" fmla="*/ 194788 w 624393"/>
                  <a:gd name="connsiteY24" fmla="*/ 572743 h 755719"/>
                  <a:gd name="connsiteX25" fmla="*/ 538836 w 624393"/>
                  <a:gd name="connsiteY25" fmla="*/ 228696 h 755719"/>
                  <a:gd name="connsiteX26" fmla="*/ 538836 w 624393"/>
                  <a:gd name="connsiteY26" fmla="*/ 295387 h 755719"/>
                  <a:gd name="connsiteX27" fmla="*/ 529750 w 624393"/>
                  <a:gd name="connsiteY27" fmla="*/ 378768 h 75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24393" h="755719">
                    <a:moveTo>
                      <a:pt x="509711" y="45313"/>
                    </a:moveTo>
                    <a:lnTo>
                      <a:pt x="509711" y="86992"/>
                    </a:lnTo>
                    <a:lnTo>
                      <a:pt x="384101" y="57987"/>
                    </a:lnTo>
                    <a:lnTo>
                      <a:pt x="384101" y="16308"/>
                    </a:lnTo>
                    <a:lnTo>
                      <a:pt x="313106" y="0"/>
                    </a:lnTo>
                    <a:lnTo>
                      <a:pt x="240293" y="16308"/>
                    </a:lnTo>
                    <a:lnTo>
                      <a:pt x="240293" y="57987"/>
                    </a:lnTo>
                    <a:lnTo>
                      <a:pt x="114683" y="86992"/>
                    </a:lnTo>
                    <a:lnTo>
                      <a:pt x="114683" y="45313"/>
                    </a:lnTo>
                    <a:lnTo>
                      <a:pt x="0" y="70684"/>
                    </a:lnTo>
                    <a:lnTo>
                      <a:pt x="0" y="295410"/>
                    </a:lnTo>
                    <a:cubicBezTo>
                      <a:pt x="0" y="503829"/>
                      <a:pt x="129245" y="681424"/>
                      <a:pt x="313106" y="755719"/>
                    </a:cubicBezTo>
                    <a:cubicBezTo>
                      <a:pt x="495149" y="681424"/>
                      <a:pt x="624394" y="503805"/>
                      <a:pt x="624394" y="295410"/>
                    </a:cubicBezTo>
                    <a:lnTo>
                      <a:pt x="624394" y="70684"/>
                    </a:lnTo>
                    <a:lnTo>
                      <a:pt x="509711" y="45313"/>
                    </a:lnTo>
                    <a:close/>
                    <a:moveTo>
                      <a:pt x="85558" y="295410"/>
                    </a:moveTo>
                    <a:lnTo>
                      <a:pt x="85558" y="183047"/>
                    </a:lnTo>
                    <a:lnTo>
                      <a:pt x="313106" y="130489"/>
                    </a:lnTo>
                    <a:cubicBezTo>
                      <a:pt x="397228" y="150790"/>
                      <a:pt x="450098" y="163105"/>
                      <a:pt x="483001" y="170517"/>
                    </a:cubicBezTo>
                    <a:lnTo>
                      <a:pt x="146151" y="507368"/>
                    </a:lnTo>
                    <a:cubicBezTo>
                      <a:pt x="121593" y="467817"/>
                      <a:pt x="103707" y="423938"/>
                      <a:pt x="94644" y="378768"/>
                    </a:cubicBezTo>
                    <a:cubicBezTo>
                      <a:pt x="87375" y="351580"/>
                      <a:pt x="85558" y="324392"/>
                      <a:pt x="85558" y="295410"/>
                    </a:cubicBezTo>
                    <a:close/>
                    <a:moveTo>
                      <a:pt x="529750" y="378768"/>
                    </a:moveTo>
                    <a:cubicBezTo>
                      <a:pt x="506076" y="498377"/>
                      <a:pt x="424153" y="603494"/>
                      <a:pt x="313106" y="661481"/>
                    </a:cubicBezTo>
                    <a:cubicBezTo>
                      <a:pt x="268390" y="638334"/>
                      <a:pt x="228959" y="608181"/>
                      <a:pt x="194788" y="572743"/>
                    </a:cubicBezTo>
                    <a:lnTo>
                      <a:pt x="538836" y="228696"/>
                    </a:lnTo>
                    <a:lnTo>
                      <a:pt x="538836" y="295387"/>
                    </a:lnTo>
                    <a:cubicBezTo>
                      <a:pt x="538836" y="324392"/>
                      <a:pt x="537019" y="351580"/>
                      <a:pt x="529750" y="3787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6067642A-E648-4BBE-9B17-FF9948D2AD8C}"/>
              </a:ext>
            </a:extLst>
          </p:cNvPr>
          <p:cNvGrpSpPr/>
          <p:nvPr/>
        </p:nvGrpSpPr>
        <p:grpSpPr>
          <a:xfrm>
            <a:off x="5634356" y="5662181"/>
            <a:ext cx="156294" cy="156294"/>
            <a:chOff x="4527459" y="640845"/>
            <a:chExt cx="3123355" cy="3123355"/>
          </a:xfrm>
        </p:grpSpPr>
        <p:sp>
          <p:nvSpPr>
            <p:cNvPr id="101" name="Graphic 2">
              <a:extLst>
                <a:ext uri="{FF2B5EF4-FFF2-40B4-BE49-F238E27FC236}">
                  <a16:creationId xmlns:a16="http://schemas.microsoft.com/office/drawing/2014/main" id="{0C75E644-A1CF-487D-BE21-14B5E2E9CBE2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2" name="Group 101">
              <a:extLst>
                <a:ext uri="{FF2B5EF4-FFF2-40B4-BE49-F238E27FC236}">
                  <a16:creationId xmlns:a16="http://schemas.microsoft.com/office/drawing/2014/main" id="{F38184AE-1164-42DE-AA8B-3CF3F8CA3458}"/>
                </a:ext>
              </a:extLst>
            </p:cNvPr>
            <p:cNvGrpSpPr/>
            <p:nvPr/>
          </p:nvGrpSpPr>
          <p:grpSpPr>
            <a:xfrm>
              <a:off x="4831884" y="925925"/>
              <a:ext cx="2513380" cy="2535331"/>
              <a:chOff x="4831884" y="925925"/>
              <a:chExt cx="2513380" cy="2535331"/>
            </a:xfrm>
          </p:grpSpPr>
          <p:sp>
            <p:nvSpPr>
              <p:cNvPr id="103" name="Graphic 2">
                <a:extLst>
                  <a:ext uri="{FF2B5EF4-FFF2-40B4-BE49-F238E27FC236}">
                    <a16:creationId xmlns:a16="http://schemas.microsoft.com/office/drawing/2014/main" id="{AAE15164-C13E-4D77-8D72-72C4B3383F98}"/>
                  </a:ext>
                </a:extLst>
              </p:cNvPr>
              <p:cNvSpPr/>
              <p:nvPr/>
            </p:nvSpPr>
            <p:spPr>
              <a:xfrm>
                <a:off x="5567947" y="1786444"/>
                <a:ext cx="1013877" cy="672464"/>
              </a:xfrm>
              <a:custGeom>
                <a:avLst/>
                <a:gdLst>
                  <a:gd name="connsiteX0" fmla="*/ 495293 w 1013877"/>
                  <a:gd name="connsiteY0" fmla="*/ 542765 h 672464"/>
                  <a:gd name="connsiteX1" fmla="*/ 522577 w 1013877"/>
                  <a:gd name="connsiteY1" fmla="*/ 530976 h 672464"/>
                  <a:gd name="connsiteX2" fmla="*/ 549861 w 1013877"/>
                  <a:gd name="connsiteY2" fmla="*/ 460220 h 672464"/>
                  <a:gd name="connsiteX3" fmla="*/ 549861 w 1013877"/>
                  <a:gd name="connsiteY3" fmla="*/ 444486 h 672464"/>
                  <a:gd name="connsiteX4" fmla="*/ 584940 w 1013877"/>
                  <a:gd name="connsiteY4" fmla="*/ 440564 h 672464"/>
                  <a:gd name="connsiteX5" fmla="*/ 596633 w 1013877"/>
                  <a:gd name="connsiteY5" fmla="*/ 452353 h 672464"/>
                  <a:gd name="connsiteX6" fmla="*/ 857706 w 1013877"/>
                  <a:gd name="connsiteY6" fmla="*/ 491665 h 672464"/>
                  <a:gd name="connsiteX7" fmla="*/ 994077 w 1013877"/>
                  <a:gd name="connsiteY7" fmla="*/ 157540 h 672464"/>
                  <a:gd name="connsiteX8" fmla="*/ 658948 w 1013877"/>
                  <a:gd name="connsiteY8" fmla="*/ 19974 h 672464"/>
                  <a:gd name="connsiteX9" fmla="*/ 503089 w 1013877"/>
                  <a:gd name="connsiteY9" fmla="*/ 240085 h 672464"/>
                  <a:gd name="connsiteX10" fmla="*/ 456340 w 1013877"/>
                  <a:gd name="connsiteY10" fmla="*/ 299052 h 672464"/>
                  <a:gd name="connsiteX11" fmla="*/ 78361 w 1013877"/>
                  <a:gd name="connsiteY11" fmla="*/ 460220 h 672464"/>
                  <a:gd name="connsiteX12" fmla="*/ 39408 w 1013877"/>
                  <a:gd name="connsiteY12" fmla="*/ 495586 h 672464"/>
                  <a:gd name="connsiteX13" fmla="*/ 432 w 1013877"/>
                  <a:gd name="connsiteY13" fmla="*/ 585998 h 672464"/>
                  <a:gd name="connsiteX14" fmla="*/ 43306 w 1013877"/>
                  <a:gd name="connsiteY14" fmla="*/ 641020 h 672464"/>
                  <a:gd name="connsiteX15" fmla="*/ 129031 w 1013877"/>
                  <a:gd name="connsiteY15" fmla="*/ 672464 h 672464"/>
                  <a:gd name="connsiteX16" fmla="*/ 160213 w 1013877"/>
                  <a:gd name="connsiteY16" fmla="*/ 660676 h 672464"/>
                  <a:gd name="connsiteX17" fmla="*/ 175803 w 1013877"/>
                  <a:gd name="connsiteY17" fmla="*/ 621364 h 672464"/>
                  <a:gd name="connsiteX18" fmla="*/ 199189 w 1013877"/>
                  <a:gd name="connsiteY18" fmla="*/ 609575 h 672464"/>
                  <a:gd name="connsiteX19" fmla="*/ 234268 w 1013877"/>
                  <a:gd name="connsiteY19" fmla="*/ 625310 h 672464"/>
                  <a:gd name="connsiteX20" fmla="*/ 269348 w 1013877"/>
                  <a:gd name="connsiteY20" fmla="*/ 609575 h 672464"/>
                  <a:gd name="connsiteX21" fmla="*/ 281040 w 1013877"/>
                  <a:gd name="connsiteY21" fmla="*/ 578131 h 672464"/>
                  <a:gd name="connsiteX22" fmla="*/ 323915 w 1013877"/>
                  <a:gd name="connsiteY22" fmla="*/ 562397 h 672464"/>
                  <a:gd name="connsiteX23" fmla="*/ 358994 w 1013877"/>
                  <a:gd name="connsiteY23" fmla="*/ 574185 h 672464"/>
                  <a:gd name="connsiteX24" fmla="*/ 374585 w 1013877"/>
                  <a:gd name="connsiteY24" fmla="*/ 566318 h 672464"/>
                  <a:gd name="connsiteX25" fmla="*/ 397971 w 1013877"/>
                  <a:gd name="connsiteY25" fmla="*/ 515218 h 672464"/>
                  <a:gd name="connsiteX26" fmla="*/ 472003 w 1013877"/>
                  <a:gd name="connsiteY26" fmla="*/ 483774 h 672464"/>
                  <a:gd name="connsiteX27" fmla="*/ 495293 w 1013877"/>
                  <a:gd name="connsiteY27" fmla="*/ 542765 h 672464"/>
                  <a:gd name="connsiteX28" fmla="*/ 822603 w 1013877"/>
                  <a:gd name="connsiteY28" fmla="*/ 157540 h 672464"/>
                  <a:gd name="connsiteX29" fmla="*/ 900532 w 1013877"/>
                  <a:gd name="connsiteY29" fmla="*/ 188985 h 672464"/>
                  <a:gd name="connsiteX30" fmla="*/ 869351 w 1013877"/>
                  <a:gd name="connsiteY30" fmla="*/ 267608 h 672464"/>
                  <a:gd name="connsiteX31" fmla="*/ 791421 w 1013877"/>
                  <a:gd name="connsiteY31" fmla="*/ 236163 h 672464"/>
                  <a:gd name="connsiteX32" fmla="*/ 822603 w 1013877"/>
                  <a:gd name="connsiteY32" fmla="*/ 157540 h 6724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1013877" h="672464">
                    <a:moveTo>
                      <a:pt x="495293" y="542765"/>
                    </a:moveTo>
                    <a:lnTo>
                      <a:pt x="522577" y="530976"/>
                    </a:lnTo>
                    <a:lnTo>
                      <a:pt x="549861" y="460220"/>
                    </a:lnTo>
                    <a:lnTo>
                      <a:pt x="549861" y="444486"/>
                    </a:lnTo>
                    <a:cubicBezTo>
                      <a:pt x="549861" y="444486"/>
                      <a:pt x="573247" y="428752"/>
                      <a:pt x="584940" y="440564"/>
                    </a:cubicBezTo>
                    <a:lnTo>
                      <a:pt x="596633" y="452353"/>
                    </a:lnTo>
                    <a:cubicBezTo>
                      <a:pt x="666767" y="511320"/>
                      <a:pt x="768083" y="530976"/>
                      <a:pt x="857706" y="491665"/>
                    </a:cubicBezTo>
                    <a:cubicBezTo>
                      <a:pt x="986305" y="436643"/>
                      <a:pt x="1048644" y="287264"/>
                      <a:pt x="994077" y="157540"/>
                    </a:cubicBezTo>
                    <a:cubicBezTo>
                      <a:pt x="935635" y="27817"/>
                      <a:pt x="787547" y="-35072"/>
                      <a:pt x="658948" y="19974"/>
                    </a:cubicBezTo>
                    <a:cubicBezTo>
                      <a:pt x="569325" y="59285"/>
                      <a:pt x="510884" y="145752"/>
                      <a:pt x="503089" y="240085"/>
                    </a:cubicBezTo>
                    <a:cubicBezTo>
                      <a:pt x="506986" y="275451"/>
                      <a:pt x="456340" y="299052"/>
                      <a:pt x="456340" y="299052"/>
                    </a:cubicBezTo>
                    <a:lnTo>
                      <a:pt x="78361" y="460220"/>
                    </a:lnTo>
                    <a:cubicBezTo>
                      <a:pt x="78361" y="460220"/>
                      <a:pt x="47180" y="472009"/>
                      <a:pt x="39408" y="495586"/>
                    </a:cubicBezTo>
                    <a:cubicBezTo>
                      <a:pt x="31613" y="519164"/>
                      <a:pt x="432" y="585998"/>
                      <a:pt x="432" y="585998"/>
                    </a:cubicBezTo>
                    <a:cubicBezTo>
                      <a:pt x="432" y="585998"/>
                      <a:pt x="-7364" y="629231"/>
                      <a:pt x="43306" y="641020"/>
                    </a:cubicBezTo>
                    <a:lnTo>
                      <a:pt x="129031" y="672464"/>
                    </a:lnTo>
                    <a:lnTo>
                      <a:pt x="160213" y="660676"/>
                    </a:lnTo>
                    <a:lnTo>
                      <a:pt x="175803" y="621364"/>
                    </a:lnTo>
                    <a:lnTo>
                      <a:pt x="199189" y="609575"/>
                    </a:lnTo>
                    <a:lnTo>
                      <a:pt x="234268" y="625310"/>
                    </a:lnTo>
                    <a:lnTo>
                      <a:pt x="269348" y="609575"/>
                    </a:lnTo>
                    <a:lnTo>
                      <a:pt x="281040" y="578131"/>
                    </a:lnTo>
                    <a:lnTo>
                      <a:pt x="323915" y="562397"/>
                    </a:lnTo>
                    <a:lnTo>
                      <a:pt x="358994" y="574185"/>
                    </a:lnTo>
                    <a:lnTo>
                      <a:pt x="374585" y="566318"/>
                    </a:lnTo>
                    <a:lnTo>
                      <a:pt x="397971" y="515218"/>
                    </a:lnTo>
                    <a:lnTo>
                      <a:pt x="472003" y="483774"/>
                    </a:lnTo>
                    <a:lnTo>
                      <a:pt x="495293" y="542765"/>
                    </a:lnTo>
                    <a:close/>
                    <a:moveTo>
                      <a:pt x="822603" y="157540"/>
                    </a:moveTo>
                    <a:cubicBezTo>
                      <a:pt x="853784" y="145752"/>
                      <a:pt x="888839" y="157540"/>
                      <a:pt x="900532" y="188985"/>
                    </a:cubicBezTo>
                    <a:cubicBezTo>
                      <a:pt x="912225" y="220429"/>
                      <a:pt x="900532" y="255819"/>
                      <a:pt x="869351" y="267608"/>
                    </a:cubicBezTo>
                    <a:cubicBezTo>
                      <a:pt x="838169" y="283342"/>
                      <a:pt x="803114" y="267608"/>
                      <a:pt x="791421" y="236163"/>
                    </a:cubicBezTo>
                    <a:cubicBezTo>
                      <a:pt x="775854" y="204719"/>
                      <a:pt x="791445" y="169353"/>
                      <a:pt x="822603" y="1575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Graphic 2">
                <a:extLst>
                  <a:ext uri="{FF2B5EF4-FFF2-40B4-BE49-F238E27FC236}">
                    <a16:creationId xmlns:a16="http://schemas.microsoft.com/office/drawing/2014/main" id="{DC2BC458-250C-44E0-BFC1-FCE5488136C4}"/>
                  </a:ext>
                </a:extLst>
              </p:cNvPr>
              <p:cNvSpPr/>
              <p:nvPr/>
            </p:nvSpPr>
            <p:spPr>
              <a:xfrm>
                <a:off x="4831884" y="925925"/>
                <a:ext cx="2513380" cy="2535331"/>
              </a:xfrm>
              <a:custGeom>
                <a:avLst/>
                <a:gdLst>
                  <a:gd name="connsiteX0" fmla="*/ 1254741 w 2513380"/>
                  <a:gd name="connsiteY0" fmla="*/ 0 h 2535331"/>
                  <a:gd name="connsiteX1" fmla="*/ 0 w 2513380"/>
                  <a:gd name="connsiteY1" fmla="*/ 1265693 h 2535331"/>
                  <a:gd name="connsiteX2" fmla="*/ 1254741 w 2513380"/>
                  <a:gd name="connsiteY2" fmla="*/ 2535332 h 2535331"/>
                  <a:gd name="connsiteX3" fmla="*/ 2513381 w 2513380"/>
                  <a:gd name="connsiteY3" fmla="*/ 1265693 h 2535331"/>
                  <a:gd name="connsiteX4" fmla="*/ 1254741 w 2513380"/>
                  <a:gd name="connsiteY4" fmla="*/ 0 h 2535331"/>
                  <a:gd name="connsiteX5" fmla="*/ 2400348 w 2513380"/>
                  <a:gd name="connsiteY5" fmla="*/ 1206750 h 2535331"/>
                  <a:gd name="connsiteX6" fmla="*/ 2384757 w 2513380"/>
                  <a:gd name="connsiteY6" fmla="*/ 1218538 h 2535331"/>
                  <a:gd name="connsiteX7" fmla="*/ 2045755 w 2513380"/>
                  <a:gd name="connsiteY7" fmla="*/ 860837 h 2535331"/>
                  <a:gd name="connsiteX8" fmla="*/ 2131480 w 2513380"/>
                  <a:gd name="connsiteY8" fmla="*/ 518869 h 2535331"/>
                  <a:gd name="connsiteX9" fmla="*/ 2400348 w 2513380"/>
                  <a:gd name="connsiteY9" fmla="*/ 1206750 h 2535331"/>
                  <a:gd name="connsiteX10" fmla="*/ 2291237 w 2513380"/>
                  <a:gd name="connsiteY10" fmla="*/ 1426861 h 2535331"/>
                  <a:gd name="connsiteX11" fmla="*/ 2291237 w 2513380"/>
                  <a:gd name="connsiteY11" fmla="*/ 1458305 h 2535331"/>
                  <a:gd name="connsiteX12" fmla="*/ 2260056 w 2513380"/>
                  <a:gd name="connsiteY12" fmla="*/ 1458305 h 2535331"/>
                  <a:gd name="connsiteX13" fmla="*/ 2197717 w 2513380"/>
                  <a:gd name="connsiteY13" fmla="*/ 1395417 h 2535331"/>
                  <a:gd name="connsiteX14" fmla="*/ 2135378 w 2513380"/>
                  <a:gd name="connsiteY14" fmla="*/ 1458305 h 2535331"/>
                  <a:gd name="connsiteX15" fmla="*/ 2104196 w 2513380"/>
                  <a:gd name="connsiteY15" fmla="*/ 1458305 h 2535331"/>
                  <a:gd name="connsiteX16" fmla="*/ 2104196 w 2513380"/>
                  <a:gd name="connsiteY16" fmla="*/ 1426861 h 2535331"/>
                  <a:gd name="connsiteX17" fmla="*/ 2166535 w 2513380"/>
                  <a:gd name="connsiteY17" fmla="*/ 1363972 h 2535331"/>
                  <a:gd name="connsiteX18" fmla="*/ 2104196 w 2513380"/>
                  <a:gd name="connsiteY18" fmla="*/ 1301083 h 2535331"/>
                  <a:gd name="connsiteX19" fmla="*/ 2104196 w 2513380"/>
                  <a:gd name="connsiteY19" fmla="*/ 1269639 h 2535331"/>
                  <a:gd name="connsiteX20" fmla="*/ 2135378 w 2513380"/>
                  <a:gd name="connsiteY20" fmla="*/ 1269639 h 2535331"/>
                  <a:gd name="connsiteX21" fmla="*/ 2197717 w 2513380"/>
                  <a:gd name="connsiteY21" fmla="*/ 1332528 h 2535331"/>
                  <a:gd name="connsiteX22" fmla="*/ 2260056 w 2513380"/>
                  <a:gd name="connsiteY22" fmla="*/ 1269639 h 2535331"/>
                  <a:gd name="connsiteX23" fmla="*/ 2291237 w 2513380"/>
                  <a:gd name="connsiteY23" fmla="*/ 1269639 h 2535331"/>
                  <a:gd name="connsiteX24" fmla="*/ 2291237 w 2513380"/>
                  <a:gd name="connsiteY24" fmla="*/ 1301083 h 2535331"/>
                  <a:gd name="connsiteX25" fmla="*/ 2228898 w 2513380"/>
                  <a:gd name="connsiteY25" fmla="*/ 1363972 h 2535331"/>
                  <a:gd name="connsiteX26" fmla="*/ 2291237 w 2513380"/>
                  <a:gd name="connsiteY26" fmla="*/ 1426861 h 2535331"/>
                  <a:gd name="connsiteX27" fmla="*/ 2197740 w 2513380"/>
                  <a:gd name="connsiteY27" fmla="*/ 1163493 h 2535331"/>
                  <a:gd name="connsiteX28" fmla="*/ 1999007 w 2513380"/>
                  <a:gd name="connsiteY28" fmla="*/ 1363972 h 2535331"/>
                  <a:gd name="connsiteX29" fmla="*/ 2022393 w 2513380"/>
                  <a:gd name="connsiteY29" fmla="*/ 1454384 h 2535331"/>
                  <a:gd name="connsiteX30" fmla="*/ 1663902 w 2513380"/>
                  <a:gd name="connsiteY30" fmla="*/ 1780641 h 2535331"/>
                  <a:gd name="connsiteX31" fmla="*/ 1562586 w 2513380"/>
                  <a:gd name="connsiteY31" fmla="*/ 1753118 h 2535331"/>
                  <a:gd name="connsiteX32" fmla="*/ 1379443 w 2513380"/>
                  <a:gd name="connsiteY32" fmla="*/ 1886763 h 2535331"/>
                  <a:gd name="connsiteX33" fmla="*/ 1250844 w 2513380"/>
                  <a:gd name="connsiteY33" fmla="*/ 1867107 h 2535331"/>
                  <a:gd name="connsiteX34" fmla="*/ 1250844 w 2513380"/>
                  <a:gd name="connsiteY34" fmla="*/ 1863186 h 2535331"/>
                  <a:gd name="connsiteX35" fmla="*/ 1250844 w 2513380"/>
                  <a:gd name="connsiteY35" fmla="*/ 1851397 h 2535331"/>
                  <a:gd name="connsiteX36" fmla="*/ 1266435 w 2513380"/>
                  <a:gd name="connsiteY36" fmla="*/ 1823874 h 2535331"/>
                  <a:gd name="connsiteX37" fmla="*/ 1874329 w 2513380"/>
                  <a:gd name="connsiteY37" fmla="*/ 1234273 h 2535331"/>
                  <a:gd name="connsiteX38" fmla="*/ 2034086 w 2513380"/>
                  <a:gd name="connsiteY38" fmla="*/ 892305 h 2535331"/>
                  <a:gd name="connsiteX39" fmla="*/ 2357521 w 2513380"/>
                  <a:gd name="connsiteY39" fmla="*/ 1234273 h 2535331"/>
                  <a:gd name="connsiteX40" fmla="*/ 2349726 w 2513380"/>
                  <a:gd name="connsiteY40" fmla="*/ 1238194 h 2535331"/>
                  <a:gd name="connsiteX41" fmla="*/ 2197740 w 2513380"/>
                  <a:gd name="connsiteY41" fmla="*/ 1163493 h 2535331"/>
                  <a:gd name="connsiteX42" fmla="*/ 1671673 w 2513380"/>
                  <a:gd name="connsiteY42" fmla="*/ 1898552 h 2535331"/>
                  <a:gd name="connsiteX43" fmla="*/ 1558665 w 2513380"/>
                  <a:gd name="connsiteY43" fmla="*/ 2051853 h 2535331"/>
                  <a:gd name="connsiteX44" fmla="*/ 1543074 w 2513380"/>
                  <a:gd name="connsiteY44" fmla="*/ 2059719 h 2535331"/>
                  <a:gd name="connsiteX45" fmla="*/ 1539176 w 2513380"/>
                  <a:gd name="connsiteY45" fmla="*/ 2059719 h 2535331"/>
                  <a:gd name="connsiteX46" fmla="*/ 1523586 w 2513380"/>
                  <a:gd name="connsiteY46" fmla="*/ 2051853 h 2535331"/>
                  <a:gd name="connsiteX47" fmla="*/ 1441758 w 2513380"/>
                  <a:gd name="connsiteY47" fmla="*/ 1973229 h 2535331"/>
                  <a:gd name="connsiteX48" fmla="*/ 1441758 w 2513380"/>
                  <a:gd name="connsiteY48" fmla="*/ 1941785 h 2535331"/>
                  <a:gd name="connsiteX49" fmla="*/ 1472940 w 2513380"/>
                  <a:gd name="connsiteY49" fmla="*/ 1941785 h 2535331"/>
                  <a:gd name="connsiteX50" fmla="*/ 1535279 w 2513380"/>
                  <a:gd name="connsiteY50" fmla="*/ 2004674 h 2535331"/>
                  <a:gd name="connsiteX51" fmla="*/ 1636594 w 2513380"/>
                  <a:gd name="connsiteY51" fmla="*/ 1871029 h 2535331"/>
                  <a:gd name="connsiteX52" fmla="*/ 1667776 w 2513380"/>
                  <a:gd name="connsiteY52" fmla="*/ 1867107 h 2535331"/>
                  <a:gd name="connsiteX53" fmla="*/ 1671673 w 2513380"/>
                  <a:gd name="connsiteY53" fmla="*/ 1898552 h 2535331"/>
                  <a:gd name="connsiteX54" fmla="*/ 1192379 w 2513380"/>
                  <a:gd name="connsiteY54" fmla="*/ 1721674 h 2535331"/>
                  <a:gd name="connsiteX55" fmla="*/ 1055984 w 2513380"/>
                  <a:gd name="connsiteY55" fmla="*/ 1666652 h 2535331"/>
                  <a:gd name="connsiteX56" fmla="*/ 896227 w 2513380"/>
                  <a:gd name="connsiteY56" fmla="*/ 1745275 h 2535331"/>
                  <a:gd name="connsiteX57" fmla="*/ 553303 w 2513380"/>
                  <a:gd name="connsiteY57" fmla="*/ 1525164 h 2535331"/>
                  <a:gd name="connsiteX58" fmla="*/ 576689 w 2513380"/>
                  <a:gd name="connsiteY58" fmla="*/ 1426885 h 2535331"/>
                  <a:gd name="connsiteX59" fmla="*/ 463680 w 2513380"/>
                  <a:gd name="connsiteY59" fmla="*/ 1250007 h 2535331"/>
                  <a:gd name="connsiteX60" fmla="*/ 713084 w 2513380"/>
                  <a:gd name="connsiteY60" fmla="*/ 711506 h 2535331"/>
                  <a:gd name="connsiteX61" fmla="*/ 791014 w 2513380"/>
                  <a:gd name="connsiteY61" fmla="*/ 727240 h 2535331"/>
                  <a:gd name="connsiteX62" fmla="*/ 861148 w 2513380"/>
                  <a:gd name="connsiteY62" fmla="*/ 711506 h 2535331"/>
                  <a:gd name="connsiteX63" fmla="*/ 1071575 w 2513380"/>
                  <a:gd name="connsiteY63" fmla="*/ 1132096 h 2535331"/>
                  <a:gd name="connsiteX64" fmla="*/ 1098858 w 2513380"/>
                  <a:gd name="connsiteY64" fmla="*/ 1120307 h 2535331"/>
                  <a:gd name="connsiteX65" fmla="*/ 892329 w 2513380"/>
                  <a:gd name="connsiteY65" fmla="*/ 695795 h 2535331"/>
                  <a:gd name="connsiteX66" fmla="*/ 985850 w 2513380"/>
                  <a:gd name="connsiteY66" fmla="*/ 526784 h 2535331"/>
                  <a:gd name="connsiteX67" fmla="*/ 985850 w 2513380"/>
                  <a:gd name="connsiteY67" fmla="*/ 507129 h 2535331"/>
                  <a:gd name="connsiteX68" fmla="*/ 1024826 w 2513380"/>
                  <a:gd name="connsiteY68" fmla="*/ 511050 h 2535331"/>
                  <a:gd name="connsiteX69" fmla="*/ 1523610 w 2513380"/>
                  <a:gd name="connsiteY69" fmla="*/ 605384 h 2535331"/>
                  <a:gd name="connsiteX70" fmla="*/ 1667776 w 2513380"/>
                  <a:gd name="connsiteY70" fmla="*/ 762606 h 2535331"/>
                  <a:gd name="connsiteX71" fmla="*/ 1656083 w 2513380"/>
                  <a:gd name="connsiteY71" fmla="*/ 833362 h 2535331"/>
                  <a:gd name="connsiteX72" fmla="*/ 1683366 w 2513380"/>
                  <a:gd name="connsiteY72" fmla="*/ 853018 h 2535331"/>
                  <a:gd name="connsiteX73" fmla="*/ 1698957 w 2513380"/>
                  <a:gd name="connsiteY73" fmla="*/ 770473 h 2535331"/>
                  <a:gd name="connsiteX74" fmla="*/ 1718446 w 2513380"/>
                  <a:gd name="connsiteY74" fmla="*/ 770473 h 2535331"/>
                  <a:gd name="connsiteX75" fmla="*/ 1819761 w 2513380"/>
                  <a:gd name="connsiteY75" fmla="*/ 742950 h 2535331"/>
                  <a:gd name="connsiteX76" fmla="*/ 2010700 w 2513380"/>
                  <a:gd name="connsiteY76" fmla="*/ 872673 h 2535331"/>
                  <a:gd name="connsiteX77" fmla="*/ 1847045 w 2513380"/>
                  <a:gd name="connsiteY77" fmla="*/ 1218586 h 2535331"/>
                  <a:gd name="connsiteX78" fmla="*/ 1301514 w 2513380"/>
                  <a:gd name="connsiteY78" fmla="*/ 1768900 h 2535331"/>
                  <a:gd name="connsiteX79" fmla="*/ 1336593 w 2513380"/>
                  <a:gd name="connsiteY79" fmla="*/ 1713878 h 2535331"/>
                  <a:gd name="connsiteX80" fmla="*/ 1476885 w 2513380"/>
                  <a:gd name="connsiteY80" fmla="*/ 1442667 h 2535331"/>
                  <a:gd name="connsiteX81" fmla="*/ 1441806 w 2513380"/>
                  <a:gd name="connsiteY81" fmla="*/ 1438745 h 2535331"/>
                  <a:gd name="connsiteX82" fmla="*/ 1309309 w 2513380"/>
                  <a:gd name="connsiteY82" fmla="*/ 1698168 h 2535331"/>
                  <a:gd name="connsiteX83" fmla="*/ 1243072 w 2513380"/>
                  <a:gd name="connsiteY83" fmla="*/ 1800369 h 2535331"/>
                  <a:gd name="connsiteX84" fmla="*/ 1243072 w 2513380"/>
                  <a:gd name="connsiteY84" fmla="*/ 1804290 h 2535331"/>
                  <a:gd name="connsiteX85" fmla="*/ 1227482 w 2513380"/>
                  <a:gd name="connsiteY85" fmla="*/ 1768924 h 2535331"/>
                  <a:gd name="connsiteX86" fmla="*/ 1196300 w 2513380"/>
                  <a:gd name="connsiteY86" fmla="*/ 1493767 h 2535331"/>
                  <a:gd name="connsiteX87" fmla="*/ 1176812 w 2513380"/>
                  <a:gd name="connsiteY87" fmla="*/ 1454456 h 2535331"/>
                  <a:gd name="connsiteX88" fmla="*/ 1165119 w 2513380"/>
                  <a:gd name="connsiteY88" fmla="*/ 1481978 h 2535331"/>
                  <a:gd name="connsiteX89" fmla="*/ 1161221 w 2513380"/>
                  <a:gd name="connsiteY89" fmla="*/ 1481978 h 2535331"/>
                  <a:gd name="connsiteX90" fmla="*/ 1192379 w 2513380"/>
                  <a:gd name="connsiteY90" fmla="*/ 1721674 h 2535331"/>
                  <a:gd name="connsiteX91" fmla="*/ 1149528 w 2513380"/>
                  <a:gd name="connsiteY91" fmla="*/ 1926075 h 2535331"/>
                  <a:gd name="connsiteX92" fmla="*/ 1149528 w 2513380"/>
                  <a:gd name="connsiteY92" fmla="*/ 1957519 h 2535331"/>
                  <a:gd name="connsiteX93" fmla="*/ 1118347 w 2513380"/>
                  <a:gd name="connsiteY93" fmla="*/ 1957519 h 2535331"/>
                  <a:gd name="connsiteX94" fmla="*/ 1056008 w 2513380"/>
                  <a:gd name="connsiteY94" fmla="*/ 1894630 h 2535331"/>
                  <a:gd name="connsiteX95" fmla="*/ 993669 w 2513380"/>
                  <a:gd name="connsiteY95" fmla="*/ 1957519 h 2535331"/>
                  <a:gd name="connsiteX96" fmla="*/ 962487 w 2513380"/>
                  <a:gd name="connsiteY96" fmla="*/ 1957519 h 2535331"/>
                  <a:gd name="connsiteX97" fmla="*/ 962487 w 2513380"/>
                  <a:gd name="connsiteY97" fmla="*/ 1926075 h 2535331"/>
                  <a:gd name="connsiteX98" fmla="*/ 1024826 w 2513380"/>
                  <a:gd name="connsiteY98" fmla="*/ 1863186 h 2535331"/>
                  <a:gd name="connsiteX99" fmla="*/ 962487 w 2513380"/>
                  <a:gd name="connsiteY99" fmla="*/ 1800297 h 2535331"/>
                  <a:gd name="connsiteX100" fmla="*/ 962487 w 2513380"/>
                  <a:gd name="connsiteY100" fmla="*/ 1768852 h 2535331"/>
                  <a:gd name="connsiteX101" fmla="*/ 993669 w 2513380"/>
                  <a:gd name="connsiteY101" fmla="*/ 1768852 h 2535331"/>
                  <a:gd name="connsiteX102" fmla="*/ 1056008 w 2513380"/>
                  <a:gd name="connsiteY102" fmla="*/ 1831741 h 2535331"/>
                  <a:gd name="connsiteX103" fmla="*/ 1118347 w 2513380"/>
                  <a:gd name="connsiteY103" fmla="*/ 1768852 h 2535331"/>
                  <a:gd name="connsiteX104" fmla="*/ 1149528 w 2513380"/>
                  <a:gd name="connsiteY104" fmla="*/ 1768852 h 2535331"/>
                  <a:gd name="connsiteX105" fmla="*/ 1149528 w 2513380"/>
                  <a:gd name="connsiteY105" fmla="*/ 1800297 h 2535331"/>
                  <a:gd name="connsiteX106" fmla="*/ 1087189 w 2513380"/>
                  <a:gd name="connsiteY106" fmla="*/ 1863186 h 2535331"/>
                  <a:gd name="connsiteX107" fmla="*/ 1149528 w 2513380"/>
                  <a:gd name="connsiteY107" fmla="*/ 1926075 h 2535331"/>
                  <a:gd name="connsiteX108" fmla="*/ 670233 w 2513380"/>
                  <a:gd name="connsiteY108" fmla="*/ 546368 h 2535331"/>
                  <a:gd name="connsiteX109" fmla="*/ 666336 w 2513380"/>
                  <a:gd name="connsiteY109" fmla="*/ 514924 h 2535331"/>
                  <a:gd name="connsiteX110" fmla="*/ 697517 w 2513380"/>
                  <a:gd name="connsiteY110" fmla="*/ 514924 h 2535331"/>
                  <a:gd name="connsiteX111" fmla="*/ 763754 w 2513380"/>
                  <a:gd name="connsiteY111" fmla="*/ 577813 h 2535331"/>
                  <a:gd name="connsiteX112" fmla="*/ 861172 w 2513380"/>
                  <a:gd name="connsiteY112" fmla="*/ 444168 h 2535331"/>
                  <a:gd name="connsiteX113" fmla="*/ 892353 w 2513380"/>
                  <a:gd name="connsiteY113" fmla="*/ 440246 h 2535331"/>
                  <a:gd name="connsiteX114" fmla="*/ 900149 w 2513380"/>
                  <a:gd name="connsiteY114" fmla="*/ 471691 h 2535331"/>
                  <a:gd name="connsiteX115" fmla="*/ 783242 w 2513380"/>
                  <a:gd name="connsiteY115" fmla="*/ 624992 h 2535331"/>
                  <a:gd name="connsiteX116" fmla="*/ 767651 w 2513380"/>
                  <a:gd name="connsiteY116" fmla="*/ 632859 h 2535331"/>
                  <a:gd name="connsiteX117" fmla="*/ 752061 w 2513380"/>
                  <a:gd name="connsiteY117" fmla="*/ 628937 h 2535331"/>
                  <a:gd name="connsiteX118" fmla="*/ 670233 w 2513380"/>
                  <a:gd name="connsiteY118" fmla="*/ 546368 h 2535331"/>
                  <a:gd name="connsiteX119" fmla="*/ 2104220 w 2513380"/>
                  <a:gd name="connsiteY119" fmla="*/ 487425 h 2535331"/>
                  <a:gd name="connsiteX120" fmla="*/ 2022393 w 2513380"/>
                  <a:gd name="connsiteY120" fmla="*/ 841205 h 2535331"/>
                  <a:gd name="connsiteX121" fmla="*/ 1847045 w 2513380"/>
                  <a:gd name="connsiteY121" fmla="*/ 723270 h 2535331"/>
                  <a:gd name="connsiteX122" fmla="*/ 1917179 w 2513380"/>
                  <a:gd name="connsiteY122" fmla="*/ 573891 h 2535331"/>
                  <a:gd name="connsiteX123" fmla="*/ 1741832 w 2513380"/>
                  <a:gd name="connsiteY123" fmla="*/ 373436 h 2535331"/>
                  <a:gd name="connsiteX124" fmla="*/ 1737934 w 2513380"/>
                  <a:gd name="connsiteY124" fmla="*/ 216214 h 2535331"/>
                  <a:gd name="connsiteX125" fmla="*/ 2104220 w 2513380"/>
                  <a:gd name="connsiteY125" fmla="*/ 487425 h 2535331"/>
                  <a:gd name="connsiteX126" fmla="*/ 1780784 w 2513380"/>
                  <a:gd name="connsiteY126" fmla="*/ 479558 h 2535331"/>
                  <a:gd name="connsiteX127" fmla="*/ 1811966 w 2513380"/>
                  <a:gd name="connsiteY127" fmla="*/ 479558 h 2535331"/>
                  <a:gd name="connsiteX128" fmla="*/ 1811966 w 2513380"/>
                  <a:gd name="connsiteY128" fmla="*/ 511002 h 2535331"/>
                  <a:gd name="connsiteX129" fmla="*/ 1749627 w 2513380"/>
                  <a:gd name="connsiteY129" fmla="*/ 573891 h 2535331"/>
                  <a:gd name="connsiteX130" fmla="*/ 1811966 w 2513380"/>
                  <a:gd name="connsiteY130" fmla="*/ 636780 h 2535331"/>
                  <a:gd name="connsiteX131" fmla="*/ 1811966 w 2513380"/>
                  <a:gd name="connsiteY131" fmla="*/ 664303 h 2535331"/>
                  <a:gd name="connsiteX132" fmla="*/ 1780784 w 2513380"/>
                  <a:gd name="connsiteY132" fmla="*/ 664303 h 2535331"/>
                  <a:gd name="connsiteX133" fmla="*/ 1718446 w 2513380"/>
                  <a:gd name="connsiteY133" fmla="*/ 601414 h 2535331"/>
                  <a:gd name="connsiteX134" fmla="*/ 1656107 w 2513380"/>
                  <a:gd name="connsiteY134" fmla="*/ 664303 h 2535331"/>
                  <a:gd name="connsiteX135" fmla="*/ 1624925 w 2513380"/>
                  <a:gd name="connsiteY135" fmla="*/ 664303 h 2535331"/>
                  <a:gd name="connsiteX136" fmla="*/ 1624925 w 2513380"/>
                  <a:gd name="connsiteY136" fmla="*/ 636780 h 2535331"/>
                  <a:gd name="connsiteX137" fmla="*/ 1687264 w 2513380"/>
                  <a:gd name="connsiteY137" fmla="*/ 573891 h 2535331"/>
                  <a:gd name="connsiteX138" fmla="*/ 1624925 w 2513380"/>
                  <a:gd name="connsiteY138" fmla="*/ 507057 h 2535331"/>
                  <a:gd name="connsiteX139" fmla="*/ 1624925 w 2513380"/>
                  <a:gd name="connsiteY139" fmla="*/ 479534 h 2535331"/>
                  <a:gd name="connsiteX140" fmla="*/ 1656107 w 2513380"/>
                  <a:gd name="connsiteY140" fmla="*/ 479534 h 2535331"/>
                  <a:gd name="connsiteX141" fmla="*/ 1718446 w 2513380"/>
                  <a:gd name="connsiteY141" fmla="*/ 542423 h 2535331"/>
                  <a:gd name="connsiteX142" fmla="*/ 1780784 w 2513380"/>
                  <a:gd name="connsiteY142" fmla="*/ 479558 h 2535331"/>
                  <a:gd name="connsiteX143" fmla="*/ 1278104 w 2513380"/>
                  <a:gd name="connsiteY143" fmla="*/ 110068 h 2535331"/>
                  <a:gd name="connsiteX144" fmla="*/ 1706729 w 2513380"/>
                  <a:gd name="connsiteY144" fmla="*/ 204401 h 2535331"/>
                  <a:gd name="connsiteX145" fmla="*/ 1710626 w 2513380"/>
                  <a:gd name="connsiteY145" fmla="*/ 373412 h 2535331"/>
                  <a:gd name="connsiteX146" fmla="*/ 1523586 w 2513380"/>
                  <a:gd name="connsiteY146" fmla="*/ 569946 h 2535331"/>
                  <a:gd name="connsiteX147" fmla="*/ 1028700 w 2513380"/>
                  <a:gd name="connsiteY147" fmla="*/ 479534 h 2535331"/>
                  <a:gd name="connsiteX148" fmla="*/ 981928 w 2513380"/>
                  <a:gd name="connsiteY148" fmla="*/ 475612 h 2535331"/>
                  <a:gd name="connsiteX149" fmla="*/ 946849 w 2513380"/>
                  <a:gd name="connsiteY149" fmla="*/ 404856 h 2535331"/>
                  <a:gd name="connsiteX150" fmla="*/ 1278104 w 2513380"/>
                  <a:gd name="connsiteY150" fmla="*/ 110068 h 2535331"/>
                  <a:gd name="connsiteX151" fmla="*/ 1223560 w 2513380"/>
                  <a:gd name="connsiteY151" fmla="*/ 110068 h 2535331"/>
                  <a:gd name="connsiteX152" fmla="*/ 923511 w 2513380"/>
                  <a:gd name="connsiteY152" fmla="*/ 381279 h 2535331"/>
                  <a:gd name="connsiteX153" fmla="*/ 791014 w 2513380"/>
                  <a:gd name="connsiteY153" fmla="*/ 326257 h 2535331"/>
                  <a:gd name="connsiteX154" fmla="*/ 639028 w 2513380"/>
                  <a:gd name="connsiteY154" fmla="*/ 397013 h 2535331"/>
                  <a:gd name="connsiteX155" fmla="*/ 572791 w 2513380"/>
                  <a:gd name="connsiteY155" fmla="*/ 338046 h 2535331"/>
                  <a:gd name="connsiteX156" fmla="*/ 1223560 w 2513380"/>
                  <a:gd name="connsiteY156" fmla="*/ 110068 h 2535331"/>
                  <a:gd name="connsiteX157" fmla="*/ 545531 w 2513380"/>
                  <a:gd name="connsiteY157" fmla="*/ 357702 h 2535331"/>
                  <a:gd name="connsiteX158" fmla="*/ 619563 w 2513380"/>
                  <a:gd name="connsiteY158" fmla="*/ 424512 h 2535331"/>
                  <a:gd name="connsiteX159" fmla="*/ 592280 w 2513380"/>
                  <a:gd name="connsiteY159" fmla="*/ 507057 h 2535331"/>
                  <a:gd name="connsiteX160" fmla="*/ 342876 w 2513380"/>
                  <a:gd name="connsiteY160" fmla="*/ 566024 h 2535331"/>
                  <a:gd name="connsiteX161" fmla="*/ 545531 w 2513380"/>
                  <a:gd name="connsiteY161" fmla="*/ 357702 h 2535331"/>
                  <a:gd name="connsiteX162" fmla="*/ 311719 w 2513380"/>
                  <a:gd name="connsiteY162" fmla="*/ 609281 h 2535331"/>
                  <a:gd name="connsiteX163" fmla="*/ 592280 w 2513380"/>
                  <a:gd name="connsiteY163" fmla="*/ 538525 h 2535331"/>
                  <a:gd name="connsiteX164" fmla="*/ 685800 w 2513380"/>
                  <a:gd name="connsiteY164" fmla="*/ 695747 h 2535331"/>
                  <a:gd name="connsiteX165" fmla="*/ 436420 w 2513380"/>
                  <a:gd name="connsiteY165" fmla="*/ 1238194 h 2535331"/>
                  <a:gd name="connsiteX166" fmla="*/ 377955 w 2513380"/>
                  <a:gd name="connsiteY166" fmla="*/ 1230327 h 2535331"/>
                  <a:gd name="connsiteX167" fmla="*/ 284435 w 2513380"/>
                  <a:gd name="connsiteY167" fmla="*/ 1253904 h 2535331"/>
                  <a:gd name="connsiteX168" fmla="*/ 132473 w 2513380"/>
                  <a:gd name="connsiteY168" fmla="*/ 1041637 h 2535331"/>
                  <a:gd name="connsiteX169" fmla="*/ 311719 w 2513380"/>
                  <a:gd name="connsiteY169" fmla="*/ 609281 h 2535331"/>
                  <a:gd name="connsiteX170" fmla="*/ 335105 w 2513380"/>
                  <a:gd name="connsiteY170" fmla="*/ 1957519 h 2535331"/>
                  <a:gd name="connsiteX171" fmla="*/ 109087 w 2513380"/>
                  <a:gd name="connsiteY171" fmla="*/ 1265717 h 2535331"/>
                  <a:gd name="connsiteX172" fmla="*/ 120780 w 2513380"/>
                  <a:gd name="connsiteY172" fmla="*/ 1088839 h 2535331"/>
                  <a:gd name="connsiteX173" fmla="*/ 257151 w 2513380"/>
                  <a:gd name="connsiteY173" fmla="*/ 1273584 h 2535331"/>
                  <a:gd name="connsiteX174" fmla="*/ 183119 w 2513380"/>
                  <a:gd name="connsiteY174" fmla="*/ 1426885 h 2535331"/>
                  <a:gd name="connsiteX175" fmla="*/ 354569 w 2513380"/>
                  <a:gd name="connsiteY175" fmla="*/ 1623419 h 2535331"/>
                  <a:gd name="connsiteX176" fmla="*/ 335105 w 2513380"/>
                  <a:gd name="connsiteY176" fmla="*/ 1957519 h 2535331"/>
                  <a:gd name="connsiteX177" fmla="*/ 354593 w 2513380"/>
                  <a:gd name="connsiteY177" fmla="*/ 1533007 h 2535331"/>
                  <a:gd name="connsiteX178" fmla="*/ 339002 w 2513380"/>
                  <a:gd name="connsiteY178" fmla="*/ 1529086 h 2535331"/>
                  <a:gd name="connsiteX179" fmla="*/ 257175 w 2513380"/>
                  <a:gd name="connsiteY179" fmla="*/ 1450462 h 2535331"/>
                  <a:gd name="connsiteX180" fmla="*/ 257175 w 2513380"/>
                  <a:gd name="connsiteY180" fmla="*/ 1419018 h 2535331"/>
                  <a:gd name="connsiteX181" fmla="*/ 288357 w 2513380"/>
                  <a:gd name="connsiteY181" fmla="*/ 1415096 h 2535331"/>
                  <a:gd name="connsiteX182" fmla="*/ 350695 w 2513380"/>
                  <a:gd name="connsiteY182" fmla="*/ 1477985 h 2535331"/>
                  <a:gd name="connsiteX183" fmla="*/ 452011 w 2513380"/>
                  <a:gd name="connsiteY183" fmla="*/ 1344340 h 2535331"/>
                  <a:gd name="connsiteX184" fmla="*/ 483193 w 2513380"/>
                  <a:gd name="connsiteY184" fmla="*/ 1340419 h 2535331"/>
                  <a:gd name="connsiteX185" fmla="*/ 487090 w 2513380"/>
                  <a:gd name="connsiteY185" fmla="*/ 1371863 h 2535331"/>
                  <a:gd name="connsiteX186" fmla="*/ 374081 w 2513380"/>
                  <a:gd name="connsiteY186" fmla="*/ 1525164 h 2535331"/>
                  <a:gd name="connsiteX187" fmla="*/ 358491 w 2513380"/>
                  <a:gd name="connsiteY187" fmla="*/ 1533031 h 2535331"/>
                  <a:gd name="connsiteX188" fmla="*/ 354593 w 2513380"/>
                  <a:gd name="connsiteY188" fmla="*/ 1533031 h 2535331"/>
                  <a:gd name="connsiteX189" fmla="*/ 366286 w 2513380"/>
                  <a:gd name="connsiteY189" fmla="*/ 2000752 h 2535331"/>
                  <a:gd name="connsiteX190" fmla="*/ 385775 w 2513380"/>
                  <a:gd name="connsiteY190" fmla="*/ 1627340 h 2535331"/>
                  <a:gd name="connsiteX191" fmla="*/ 533838 w 2513380"/>
                  <a:gd name="connsiteY191" fmla="*/ 1548717 h 2535331"/>
                  <a:gd name="connsiteX192" fmla="*/ 880660 w 2513380"/>
                  <a:gd name="connsiteY192" fmla="*/ 1772774 h 2535331"/>
                  <a:gd name="connsiteX193" fmla="*/ 857274 w 2513380"/>
                  <a:gd name="connsiteY193" fmla="*/ 1863186 h 2535331"/>
                  <a:gd name="connsiteX194" fmla="*/ 880660 w 2513380"/>
                  <a:gd name="connsiteY194" fmla="*/ 1953597 h 2535331"/>
                  <a:gd name="connsiteX195" fmla="*/ 405263 w 2513380"/>
                  <a:gd name="connsiteY195" fmla="*/ 2040064 h 2535331"/>
                  <a:gd name="connsiteX196" fmla="*/ 366286 w 2513380"/>
                  <a:gd name="connsiteY196" fmla="*/ 2000752 h 2535331"/>
                  <a:gd name="connsiteX197" fmla="*/ 432523 w 2513380"/>
                  <a:gd name="connsiteY197" fmla="*/ 2071508 h 2535331"/>
                  <a:gd name="connsiteX198" fmla="*/ 896227 w 2513380"/>
                  <a:gd name="connsiteY198" fmla="*/ 1981096 h 2535331"/>
                  <a:gd name="connsiteX199" fmla="*/ 1055984 w 2513380"/>
                  <a:gd name="connsiteY199" fmla="*/ 2063641 h 2535331"/>
                  <a:gd name="connsiteX200" fmla="*/ 1067677 w 2513380"/>
                  <a:gd name="connsiteY200" fmla="*/ 2063641 h 2535331"/>
                  <a:gd name="connsiteX201" fmla="*/ 837762 w 2513380"/>
                  <a:gd name="connsiteY201" fmla="*/ 2346665 h 2535331"/>
                  <a:gd name="connsiteX202" fmla="*/ 432523 w 2513380"/>
                  <a:gd name="connsiteY202" fmla="*/ 2071508 h 2535331"/>
                  <a:gd name="connsiteX203" fmla="*/ 1243048 w 2513380"/>
                  <a:gd name="connsiteY203" fmla="*/ 2425264 h 2535331"/>
                  <a:gd name="connsiteX204" fmla="*/ 868967 w 2513380"/>
                  <a:gd name="connsiteY204" fmla="*/ 2358454 h 2535331"/>
                  <a:gd name="connsiteX205" fmla="*/ 1114449 w 2513380"/>
                  <a:gd name="connsiteY205" fmla="*/ 2051853 h 2535331"/>
                  <a:gd name="connsiteX206" fmla="*/ 1250820 w 2513380"/>
                  <a:gd name="connsiteY206" fmla="*/ 1898552 h 2535331"/>
                  <a:gd name="connsiteX207" fmla="*/ 1371624 w 2513380"/>
                  <a:gd name="connsiteY207" fmla="*/ 1918208 h 2535331"/>
                  <a:gd name="connsiteX208" fmla="*/ 1367726 w 2513380"/>
                  <a:gd name="connsiteY208" fmla="*/ 1953573 h 2535331"/>
                  <a:gd name="connsiteX209" fmla="*/ 1422270 w 2513380"/>
                  <a:gd name="connsiteY209" fmla="*/ 2091140 h 2535331"/>
                  <a:gd name="connsiteX210" fmla="*/ 1243048 w 2513380"/>
                  <a:gd name="connsiteY210" fmla="*/ 2425264 h 2535331"/>
                  <a:gd name="connsiteX211" fmla="*/ 1278104 w 2513380"/>
                  <a:gd name="connsiteY211" fmla="*/ 2425264 h 2535331"/>
                  <a:gd name="connsiteX212" fmla="*/ 1445656 w 2513380"/>
                  <a:gd name="connsiteY212" fmla="*/ 2110796 h 2535331"/>
                  <a:gd name="connsiteX213" fmla="*/ 1562563 w 2513380"/>
                  <a:gd name="connsiteY213" fmla="*/ 2150108 h 2535331"/>
                  <a:gd name="connsiteX214" fmla="*/ 1761296 w 2513380"/>
                  <a:gd name="connsiteY214" fmla="*/ 1953573 h 2535331"/>
                  <a:gd name="connsiteX215" fmla="*/ 1761296 w 2513380"/>
                  <a:gd name="connsiteY215" fmla="*/ 1929996 h 2535331"/>
                  <a:gd name="connsiteX216" fmla="*/ 2260079 w 2513380"/>
                  <a:gd name="connsiteY216" fmla="*/ 1827796 h 2535331"/>
                  <a:gd name="connsiteX217" fmla="*/ 1278104 w 2513380"/>
                  <a:gd name="connsiteY217" fmla="*/ 2425264 h 2535331"/>
                  <a:gd name="connsiteX218" fmla="*/ 1753501 w 2513380"/>
                  <a:gd name="connsiteY218" fmla="*/ 1898552 h 2535331"/>
                  <a:gd name="connsiteX219" fmla="*/ 1687264 w 2513380"/>
                  <a:gd name="connsiteY219" fmla="*/ 1796351 h 2535331"/>
                  <a:gd name="connsiteX220" fmla="*/ 2037960 w 2513380"/>
                  <a:gd name="connsiteY220" fmla="*/ 1481883 h 2535331"/>
                  <a:gd name="connsiteX221" fmla="*/ 2197717 w 2513380"/>
                  <a:gd name="connsiteY221" fmla="*/ 1560506 h 2535331"/>
                  <a:gd name="connsiteX222" fmla="*/ 2392553 w 2513380"/>
                  <a:gd name="connsiteY222" fmla="*/ 1363972 h 2535331"/>
                  <a:gd name="connsiteX223" fmla="*/ 2365269 w 2513380"/>
                  <a:gd name="connsiteY223" fmla="*/ 1261772 h 2535331"/>
                  <a:gd name="connsiteX224" fmla="*/ 2376962 w 2513380"/>
                  <a:gd name="connsiteY224" fmla="*/ 1257850 h 2535331"/>
                  <a:gd name="connsiteX225" fmla="*/ 2404246 w 2513380"/>
                  <a:gd name="connsiteY225" fmla="*/ 1297162 h 2535331"/>
                  <a:gd name="connsiteX226" fmla="*/ 2283442 w 2513380"/>
                  <a:gd name="connsiteY226" fmla="*/ 1784563 h 2535331"/>
                  <a:gd name="connsiteX227" fmla="*/ 1753501 w 2513380"/>
                  <a:gd name="connsiteY227" fmla="*/ 1898552 h 253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</a:cxnLst>
                <a:rect l="l" t="t" r="r" b="b"/>
                <a:pathLst>
                  <a:path w="2513380" h="2535331">
                    <a:moveTo>
                      <a:pt x="1254741" y="0"/>
                    </a:moveTo>
                    <a:cubicBezTo>
                      <a:pt x="565020" y="0"/>
                      <a:pt x="0" y="569970"/>
                      <a:pt x="0" y="1265693"/>
                    </a:cubicBezTo>
                    <a:cubicBezTo>
                      <a:pt x="0" y="1965362"/>
                      <a:pt x="565020" y="2535332"/>
                      <a:pt x="1254741" y="2535332"/>
                    </a:cubicBezTo>
                    <a:cubicBezTo>
                      <a:pt x="1948361" y="2535332"/>
                      <a:pt x="2513381" y="1965386"/>
                      <a:pt x="2513381" y="1265693"/>
                    </a:cubicBezTo>
                    <a:cubicBezTo>
                      <a:pt x="2513357" y="569970"/>
                      <a:pt x="1948337" y="0"/>
                      <a:pt x="1254741" y="0"/>
                    </a:cubicBezTo>
                    <a:close/>
                    <a:moveTo>
                      <a:pt x="2400348" y="1206750"/>
                    </a:moveTo>
                    <a:cubicBezTo>
                      <a:pt x="2396450" y="1210671"/>
                      <a:pt x="2392553" y="1214617"/>
                      <a:pt x="2384757" y="1218538"/>
                    </a:cubicBezTo>
                    <a:cubicBezTo>
                      <a:pt x="2275646" y="1073105"/>
                      <a:pt x="2162638" y="959116"/>
                      <a:pt x="2045755" y="860837"/>
                    </a:cubicBezTo>
                    <a:cubicBezTo>
                      <a:pt x="2096401" y="715403"/>
                      <a:pt x="2119787" y="593547"/>
                      <a:pt x="2131480" y="518869"/>
                    </a:cubicBezTo>
                    <a:cubicBezTo>
                      <a:pt x="2287363" y="707536"/>
                      <a:pt x="2388679" y="947303"/>
                      <a:pt x="2400348" y="1206750"/>
                    </a:cubicBezTo>
                    <a:close/>
                    <a:moveTo>
                      <a:pt x="2291237" y="1426861"/>
                    </a:moveTo>
                    <a:cubicBezTo>
                      <a:pt x="2299032" y="1434728"/>
                      <a:pt x="2299032" y="1450438"/>
                      <a:pt x="2291237" y="1458305"/>
                    </a:cubicBezTo>
                    <a:cubicBezTo>
                      <a:pt x="2283442" y="1466173"/>
                      <a:pt x="2267851" y="1466173"/>
                      <a:pt x="2260056" y="1458305"/>
                    </a:cubicBezTo>
                    <a:cubicBezTo>
                      <a:pt x="2205512" y="1403284"/>
                      <a:pt x="2197717" y="1395417"/>
                      <a:pt x="2197717" y="1395417"/>
                    </a:cubicBezTo>
                    <a:cubicBezTo>
                      <a:pt x="2143173" y="1450438"/>
                      <a:pt x="2135378" y="1458305"/>
                      <a:pt x="2135378" y="1458305"/>
                    </a:cubicBezTo>
                    <a:cubicBezTo>
                      <a:pt x="2127582" y="1466173"/>
                      <a:pt x="2111992" y="1466173"/>
                      <a:pt x="2104196" y="1458305"/>
                    </a:cubicBezTo>
                    <a:cubicBezTo>
                      <a:pt x="2096401" y="1450438"/>
                      <a:pt x="2096401" y="1434728"/>
                      <a:pt x="2104196" y="1426861"/>
                    </a:cubicBezTo>
                    <a:cubicBezTo>
                      <a:pt x="2158740" y="1371839"/>
                      <a:pt x="2166535" y="1363972"/>
                      <a:pt x="2166535" y="1363972"/>
                    </a:cubicBezTo>
                    <a:cubicBezTo>
                      <a:pt x="2111992" y="1308950"/>
                      <a:pt x="2104196" y="1301083"/>
                      <a:pt x="2104196" y="1301083"/>
                    </a:cubicBezTo>
                    <a:cubicBezTo>
                      <a:pt x="2096401" y="1293216"/>
                      <a:pt x="2096401" y="1277506"/>
                      <a:pt x="2104196" y="1269639"/>
                    </a:cubicBezTo>
                    <a:cubicBezTo>
                      <a:pt x="2111992" y="1261772"/>
                      <a:pt x="2127582" y="1261772"/>
                      <a:pt x="2135378" y="1269639"/>
                    </a:cubicBezTo>
                    <a:cubicBezTo>
                      <a:pt x="2189921" y="1324661"/>
                      <a:pt x="2197717" y="1332528"/>
                      <a:pt x="2197717" y="1332528"/>
                    </a:cubicBezTo>
                    <a:lnTo>
                      <a:pt x="2260056" y="1269639"/>
                    </a:lnTo>
                    <a:cubicBezTo>
                      <a:pt x="2267851" y="1261772"/>
                      <a:pt x="2283442" y="1261772"/>
                      <a:pt x="2291237" y="1269639"/>
                    </a:cubicBezTo>
                    <a:cubicBezTo>
                      <a:pt x="2299032" y="1277506"/>
                      <a:pt x="2299032" y="1293216"/>
                      <a:pt x="2291237" y="1301083"/>
                    </a:cubicBezTo>
                    <a:cubicBezTo>
                      <a:pt x="2236693" y="1356105"/>
                      <a:pt x="2228898" y="1363972"/>
                      <a:pt x="2228898" y="1363972"/>
                    </a:cubicBezTo>
                    <a:cubicBezTo>
                      <a:pt x="2283466" y="1418994"/>
                      <a:pt x="2291237" y="1426861"/>
                      <a:pt x="2291237" y="1426861"/>
                    </a:cubicBezTo>
                    <a:close/>
                    <a:moveTo>
                      <a:pt x="2197740" y="1163493"/>
                    </a:moveTo>
                    <a:cubicBezTo>
                      <a:pt x="2088630" y="1163493"/>
                      <a:pt x="1999007" y="1253904"/>
                      <a:pt x="1999007" y="1363972"/>
                    </a:cubicBezTo>
                    <a:cubicBezTo>
                      <a:pt x="1999007" y="1395417"/>
                      <a:pt x="2006802" y="1426861"/>
                      <a:pt x="2022393" y="1454384"/>
                    </a:cubicBezTo>
                    <a:cubicBezTo>
                      <a:pt x="1909384" y="1540850"/>
                      <a:pt x="1784706" y="1646996"/>
                      <a:pt x="1663902" y="1780641"/>
                    </a:cubicBezTo>
                    <a:cubicBezTo>
                      <a:pt x="1632721" y="1764907"/>
                      <a:pt x="1601563" y="1753118"/>
                      <a:pt x="1562586" y="1753118"/>
                    </a:cubicBezTo>
                    <a:cubicBezTo>
                      <a:pt x="1476861" y="1753118"/>
                      <a:pt x="1402829" y="1808140"/>
                      <a:pt x="1379443" y="1886763"/>
                    </a:cubicBezTo>
                    <a:cubicBezTo>
                      <a:pt x="1324900" y="1882841"/>
                      <a:pt x="1285923" y="1874974"/>
                      <a:pt x="1250844" y="1867107"/>
                    </a:cubicBezTo>
                    <a:lnTo>
                      <a:pt x="1250844" y="1863186"/>
                    </a:lnTo>
                    <a:lnTo>
                      <a:pt x="1250844" y="1851397"/>
                    </a:lnTo>
                    <a:cubicBezTo>
                      <a:pt x="1254741" y="1843530"/>
                      <a:pt x="1262537" y="1835663"/>
                      <a:pt x="1266435" y="1823874"/>
                    </a:cubicBezTo>
                    <a:cubicBezTo>
                      <a:pt x="1562586" y="1658785"/>
                      <a:pt x="1753525" y="1434728"/>
                      <a:pt x="1874329" y="1234273"/>
                    </a:cubicBezTo>
                    <a:cubicBezTo>
                      <a:pt x="1944463" y="1116362"/>
                      <a:pt x="1999031" y="998427"/>
                      <a:pt x="2034086" y="892305"/>
                    </a:cubicBezTo>
                    <a:cubicBezTo>
                      <a:pt x="2147095" y="986639"/>
                      <a:pt x="2256206" y="1096706"/>
                      <a:pt x="2357521" y="1234273"/>
                    </a:cubicBezTo>
                    <a:cubicBezTo>
                      <a:pt x="2353624" y="1234273"/>
                      <a:pt x="2353624" y="1234273"/>
                      <a:pt x="2349726" y="1238194"/>
                    </a:cubicBezTo>
                    <a:cubicBezTo>
                      <a:pt x="2314623" y="1191016"/>
                      <a:pt x="2260079" y="1163493"/>
                      <a:pt x="2197740" y="1163493"/>
                    </a:cubicBezTo>
                    <a:close/>
                    <a:moveTo>
                      <a:pt x="1671673" y="1898552"/>
                    </a:moveTo>
                    <a:lnTo>
                      <a:pt x="1558665" y="2051853"/>
                    </a:lnTo>
                    <a:cubicBezTo>
                      <a:pt x="1554767" y="2055774"/>
                      <a:pt x="1546972" y="2059719"/>
                      <a:pt x="1543074" y="2059719"/>
                    </a:cubicBezTo>
                    <a:lnTo>
                      <a:pt x="1539176" y="2059719"/>
                    </a:lnTo>
                    <a:cubicBezTo>
                      <a:pt x="1535279" y="2059719"/>
                      <a:pt x="1527483" y="2055798"/>
                      <a:pt x="1523586" y="2051853"/>
                    </a:cubicBezTo>
                    <a:lnTo>
                      <a:pt x="1441758" y="1973229"/>
                    </a:lnTo>
                    <a:cubicBezTo>
                      <a:pt x="1433963" y="1965362"/>
                      <a:pt x="1433963" y="1949652"/>
                      <a:pt x="1441758" y="1941785"/>
                    </a:cubicBezTo>
                    <a:cubicBezTo>
                      <a:pt x="1449554" y="1933918"/>
                      <a:pt x="1465144" y="1933918"/>
                      <a:pt x="1472940" y="1941785"/>
                    </a:cubicBezTo>
                    <a:lnTo>
                      <a:pt x="1535279" y="2004674"/>
                    </a:lnTo>
                    <a:lnTo>
                      <a:pt x="1636594" y="1871029"/>
                    </a:lnTo>
                    <a:cubicBezTo>
                      <a:pt x="1644390" y="1859240"/>
                      <a:pt x="1659981" y="1859240"/>
                      <a:pt x="1667776" y="1867107"/>
                    </a:cubicBezTo>
                    <a:cubicBezTo>
                      <a:pt x="1679469" y="1874974"/>
                      <a:pt x="1679469" y="1886763"/>
                      <a:pt x="1671673" y="1898552"/>
                    </a:cubicBezTo>
                    <a:close/>
                    <a:moveTo>
                      <a:pt x="1192379" y="1721674"/>
                    </a:moveTo>
                    <a:cubicBezTo>
                      <a:pt x="1157299" y="1686308"/>
                      <a:pt x="1110551" y="1666652"/>
                      <a:pt x="1055984" y="1666652"/>
                    </a:cubicBezTo>
                    <a:cubicBezTo>
                      <a:pt x="989747" y="1666652"/>
                      <a:pt x="931282" y="1698096"/>
                      <a:pt x="896227" y="1745275"/>
                    </a:cubicBezTo>
                    <a:cubicBezTo>
                      <a:pt x="763730" y="1682386"/>
                      <a:pt x="650745" y="1603763"/>
                      <a:pt x="553303" y="1525164"/>
                    </a:cubicBezTo>
                    <a:cubicBezTo>
                      <a:pt x="568894" y="1497641"/>
                      <a:pt x="576689" y="1462275"/>
                      <a:pt x="576689" y="1426885"/>
                    </a:cubicBezTo>
                    <a:cubicBezTo>
                      <a:pt x="576689" y="1348262"/>
                      <a:pt x="529941" y="1281451"/>
                      <a:pt x="463680" y="1250007"/>
                    </a:cubicBezTo>
                    <a:cubicBezTo>
                      <a:pt x="529917" y="1037739"/>
                      <a:pt x="619563" y="856939"/>
                      <a:pt x="713084" y="711506"/>
                    </a:cubicBezTo>
                    <a:cubicBezTo>
                      <a:pt x="736470" y="719373"/>
                      <a:pt x="763730" y="727240"/>
                      <a:pt x="791014" y="727240"/>
                    </a:cubicBezTo>
                    <a:cubicBezTo>
                      <a:pt x="814400" y="727240"/>
                      <a:pt x="837762" y="719373"/>
                      <a:pt x="861148" y="711506"/>
                    </a:cubicBezTo>
                    <a:cubicBezTo>
                      <a:pt x="935180" y="825495"/>
                      <a:pt x="1009212" y="963085"/>
                      <a:pt x="1071575" y="1132096"/>
                    </a:cubicBezTo>
                    <a:lnTo>
                      <a:pt x="1098858" y="1120307"/>
                    </a:lnTo>
                    <a:cubicBezTo>
                      <a:pt x="1036519" y="943429"/>
                      <a:pt x="962463" y="805839"/>
                      <a:pt x="892329" y="695795"/>
                    </a:cubicBezTo>
                    <a:cubicBezTo>
                      <a:pt x="946873" y="664351"/>
                      <a:pt x="985850" y="597516"/>
                      <a:pt x="985850" y="526784"/>
                    </a:cubicBezTo>
                    <a:lnTo>
                      <a:pt x="985850" y="507129"/>
                    </a:lnTo>
                    <a:cubicBezTo>
                      <a:pt x="1001440" y="507129"/>
                      <a:pt x="1013133" y="511050"/>
                      <a:pt x="1024826" y="511050"/>
                    </a:cubicBezTo>
                    <a:cubicBezTo>
                      <a:pt x="1176788" y="514972"/>
                      <a:pt x="1344364" y="542495"/>
                      <a:pt x="1523610" y="605384"/>
                    </a:cubicBezTo>
                    <a:cubicBezTo>
                      <a:pt x="1539200" y="684007"/>
                      <a:pt x="1593744" y="742950"/>
                      <a:pt x="1667776" y="762606"/>
                    </a:cubicBezTo>
                    <a:cubicBezTo>
                      <a:pt x="1663878" y="786183"/>
                      <a:pt x="1659981" y="809784"/>
                      <a:pt x="1656083" y="833362"/>
                    </a:cubicBezTo>
                    <a:cubicBezTo>
                      <a:pt x="1663878" y="837283"/>
                      <a:pt x="1675571" y="845150"/>
                      <a:pt x="1683366" y="853018"/>
                    </a:cubicBezTo>
                    <a:cubicBezTo>
                      <a:pt x="1687264" y="825495"/>
                      <a:pt x="1695060" y="797996"/>
                      <a:pt x="1698957" y="770473"/>
                    </a:cubicBezTo>
                    <a:lnTo>
                      <a:pt x="1718446" y="770473"/>
                    </a:lnTo>
                    <a:cubicBezTo>
                      <a:pt x="1757423" y="770473"/>
                      <a:pt x="1792478" y="758684"/>
                      <a:pt x="1819761" y="742950"/>
                    </a:cubicBezTo>
                    <a:cubicBezTo>
                      <a:pt x="1882100" y="782262"/>
                      <a:pt x="1948361" y="825495"/>
                      <a:pt x="2010700" y="872673"/>
                    </a:cubicBezTo>
                    <a:cubicBezTo>
                      <a:pt x="1971723" y="978795"/>
                      <a:pt x="1921077" y="1100652"/>
                      <a:pt x="1847045" y="1218586"/>
                    </a:cubicBezTo>
                    <a:cubicBezTo>
                      <a:pt x="1734036" y="1403332"/>
                      <a:pt x="1562586" y="1607732"/>
                      <a:pt x="1301514" y="1768900"/>
                    </a:cubicBezTo>
                    <a:cubicBezTo>
                      <a:pt x="1313207" y="1749244"/>
                      <a:pt x="1324900" y="1733534"/>
                      <a:pt x="1336593" y="1713878"/>
                    </a:cubicBezTo>
                    <a:cubicBezTo>
                      <a:pt x="1383365" y="1631334"/>
                      <a:pt x="1430113" y="1540922"/>
                      <a:pt x="1476885" y="1442667"/>
                    </a:cubicBezTo>
                    <a:cubicBezTo>
                      <a:pt x="1465192" y="1442667"/>
                      <a:pt x="1453499" y="1442667"/>
                      <a:pt x="1441806" y="1438745"/>
                    </a:cubicBezTo>
                    <a:cubicBezTo>
                      <a:pt x="1398932" y="1533079"/>
                      <a:pt x="1352183" y="1619569"/>
                      <a:pt x="1309309" y="1698168"/>
                    </a:cubicBezTo>
                    <a:cubicBezTo>
                      <a:pt x="1285923" y="1733534"/>
                      <a:pt x="1266435" y="1768924"/>
                      <a:pt x="1243072" y="1800369"/>
                    </a:cubicBezTo>
                    <a:lnTo>
                      <a:pt x="1243072" y="1804290"/>
                    </a:lnTo>
                    <a:cubicBezTo>
                      <a:pt x="1239175" y="1792501"/>
                      <a:pt x="1235277" y="1780713"/>
                      <a:pt x="1227482" y="1768924"/>
                    </a:cubicBezTo>
                    <a:cubicBezTo>
                      <a:pt x="1223584" y="1670645"/>
                      <a:pt x="1211891" y="1580257"/>
                      <a:pt x="1196300" y="1493767"/>
                    </a:cubicBezTo>
                    <a:lnTo>
                      <a:pt x="1176812" y="1454456"/>
                    </a:lnTo>
                    <a:lnTo>
                      <a:pt x="1165119" y="1481978"/>
                    </a:lnTo>
                    <a:lnTo>
                      <a:pt x="1161221" y="1481978"/>
                    </a:lnTo>
                    <a:cubicBezTo>
                      <a:pt x="1176788" y="1560506"/>
                      <a:pt x="1188481" y="1639129"/>
                      <a:pt x="1192379" y="1721674"/>
                    </a:cubicBezTo>
                    <a:close/>
                    <a:moveTo>
                      <a:pt x="1149528" y="1926075"/>
                    </a:moveTo>
                    <a:cubicBezTo>
                      <a:pt x="1157323" y="1933942"/>
                      <a:pt x="1157323" y="1949652"/>
                      <a:pt x="1149528" y="1957519"/>
                    </a:cubicBezTo>
                    <a:cubicBezTo>
                      <a:pt x="1137835" y="1965386"/>
                      <a:pt x="1126142" y="1965386"/>
                      <a:pt x="1118347" y="1957519"/>
                    </a:cubicBezTo>
                    <a:cubicBezTo>
                      <a:pt x="1063779" y="1902497"/>
                      <a:pt x="1056008" y="1894630"/>
                      <a:pt x="1056008" y="1894630"/>
                    </a:cubicBezTo>
                    <a:cubicBezTo>
                      <a:pt x="1001464" y="1949652"/>
                      <a:pt x="993669" y="1957519"/>
                      <a:pt x="993669" y="1957519"/>
                    </a:cubicBezTo>
                    <a:cubicBezTo>
                      <a:pt x="981976" y="1965386"/>
                      <a:pt x="970283" y="1965386"/>
                      <a:pt x="962487" y="1957519"/>
                    </a:cubicBezTo>
                    <a:cubicBezTo>
                      <a:pt x="954692" y="1949652"/>
                      <a:pt x="954692" y="1933942"/>
                      <a:pt x="962487" y="1926075"/>
                    </a:cubicBezTo>
                    <a:cubicBezTo>
                      <a:pt x="1017031" y="1871053"/>
                      <a:pt x="1024826" y="1863186"/>
                      <a:pt x="1024826" y="1863186"/>
                    </a:cubicBezTo>
                    <a:cubicBezTo>
                      <a:pt x="970283" y="1808164"/>
                      <a:pt x="962487" y="1800297"/>
                      <a:pt x="962487" y="1800297"/>
                    </a:cubicBezTo>
                    <a:cubicBezTo>
                      <a:pt x="954692" y="1792430"/>
                      <a:pt x="954692" y="1776719"/>
                      <a:pt x="962487" y="1768852"/>
                    </a:cubicBezTo>
                    <a:cubicBezTo>
                      <a:pt x="970283" y="1760985"/>
                      <a:pt x="981976" y="1760985"/>
                      <a:pt x="993669" y="1768852"/>
                    </a:cubicBezTo>
                    <a:cubicBezTo>
                      <a:pt x="1048212" y="1823874"/>
                      <a:pt x="1056008" y="1831741"/>
                      <a:pt x="1056008" y="1831741"/>
                    </a:cubicBezTo>
                    <a:lnTo>
                      <a:pt x="1118347" y="1768852"/>
                    </a:lnTo>
                    <a:cubicBezTo>
                      <a:pt x="1126142" y="1760985"/>
                      <a:pt x="1137835" y="1760985"/>
                      <a:pt x="1149528" y="1768852"/>
                    </a:cubicBezTo>
                    <a:cubicBezTo>
                      <a:pt x="1157323" y="1780641"/>
                      <a:pt x="1157323" y="1792430"/>
                      <a:pt x="1149528" y="1800297"/>
                    </a:cubicBezTo>
                    <a:cubicBezTo>
                      <a:pt x="1094985" y="1855319"/>
                      <a:pt x="1087189" y="1863186"/>
                      <a:pt x="1087189" y="1863186"/>
                    </a:cubicBezTo>
                    <a:cubicBezTo>
                      <a:pt x="1141709" y="1918208"/>
                      <a:pt x="1149528" y="1926075"/>
                      <a:pt x="1149528" y="1926075"/>
                    </a:cubicBezTo>
                    <a:close/>
                    <a:moveTo>
                      <a:pt x="670233" y="546368"/>
                    </a:moveTo>
                    <a:cubicBezTo>
                      <a:pt x="658540" y="538501"/>
                      <a:pt x="658540" y="526713"/>
                      <a:pt x="666336" y="514924"/>
                    </a:cubicBezTo>
                    <a:cubicBezTo>
                      <a:pt x="674131" y="507057"/>
                      <a:pt x="689722" y="507057"/>
                      <a:pt x="697517" y="514924"/>
                    </a:cubicBezTo>
                    <a:lnTo>
                      <a:pt x="763754" y="577813"/>
                    </a:lnTo>
                    <a:lnTo>
                      <a:pt x="861172" y="444168"/>
                    </a:lnTo>
                    <a:cubicBezTo>
                      <a:pt x="868967" y="436301"/>
                      <a:pt x="884558" y="432379"/>
                      <a:pt x="892353" y="440246"/>
                    </a:cubicBezTo>
                    <a:cubicBezTo>
                      <a:pt x="904046" y="448113"/>
                      <a:pt x="904046" y="459902"/>
                      <a:pt x="900149" y="471691"/>
                    </a:cubicBezTo>
                    <a:lnTo>
                      <a:pt x="783242" y="624992"/>
                    </a:lnTo>
                    <a:cubicBezTo>
                      <a:pt x="779344" y="628913"/>
                      <a:pt x="775447" y="632859"/>
                      <a:pt x="767651" y="632859"/>
                    </a:cubicBezTo>
                    <a:cubicBezTo>
                      <a:pt x="759856" y="632859"/>
                      <a:pt x="755958" y="632859"/>
                      <a:pt x="752061" y="628937"/>
                    </a:cubicBezTo>
                    <a:lnTo>
                      <a:pt x="670233" y="546368"/>
                    </a:lnTo>
                    <a:close/>
                    <a:moveTo>
                      <a:pt x="2104220" y="487425"/>
                    </a:moveTo>
                    <a:cubicBezTo>
                      <a:pt x="2096425" y="550314"/>
                      <a:pt x="2076936" y="680037"/>
                      <a:pt x="2022393" y="841205"/>
                    </a:cubicBezTo>
                    <a:cubicBezTo>
                      <a:pt x="1963952" y="797972"/>
                      <a:pt x="1905486" y="758660"/>
                      <a:pt x="1847045" y="723270"/>
                    </a:cubicBezTo>
                    <a:cubicBezTo>
                      <a:pt x="1889919" y="687904"/>
                      <a:pt x="1917179" y="632859"/>
                      <a:pt x="1917179" y="573891"/>
                    </a:cubicBezTo>
                    <a:cubicBezTo>
                      <a:pt x="1917179" y="471691"/>
                      <a:pt x="1839250" y="385225"/>
                      <a:pt x="1741832" y="373436"/>
                    </a:cubicBezTo>
                    <a:cubicBezTo>
                      <a:pt x="1741832" y="322336"/>
                      <a:pt x="1741832" y="271235"/>
                      <a:pt x="1737934" y="216214"/>
                    </a:cubicBezTo>
                    <a:cubicBezTo>
                      <a:pt x="1878203" y="283024"/>
                      <a:pt x="2002880" y="377357"/>
                      <a:pt x="2104220" y="487425"/>
                    </a:cubicBezTo>
                    <a:close/>
                    <a:moveTo>
                      <a:pt x="1780784" y="479558"/>
                    </a:moveTo>
                    <a:cubicBezTo>
                      <a:pt x="1788580" y="471691"/>
                      <a:pt x="1804171" y="471691"/>
                      <a:pt x="1811966" y="479558"/>
                    </a:cubicBezTo>
                    <a:cubicBezTo>
                      <a:pt x="1819761" y="487425"/>
                      <a:pt x="1819761" y="503135"/>
                      <a:pt x="1811966" y="511002"/>
                    </a:cubicBezTo>
                    <a:cubicBezTo>
                      <a:pt x="1757423" y="566024"/>
                      <a:pt x="1749627" y="573891"/>
                      <a:pt x="1749627" y="573891"/>
                    </a:cubicBezTo>
                    <a:cubicBezTo>
                      <a:pt x="1804171" y="628913"/>
                      <a:pt x="1811966" y="636780"/>
                      <a:pt x="1811966" y="636780"/>
                    </a:cubicBezTo>
                    <a:cubicBezTo>
                      <a:pt x="1819761" y="644647"/>
                      <a:pt x="1819761" y="656436"/>
                      <a:pt x="1811966" y="664303"/>
                    </a:cubicBezTo>
                    <a:cubicBezTo>
                      <a:pt x="1804171" y="676092"/>
                      <a:pt x="1788580" y="676092"/>
                      <a:pt x="1780784" y="664303"/>
                    </a:cubicBezTo>
                    <a:cubicBezTo>
                      <a:pt x="1726241" y="609281"/>
                      <a:pt x="1718446" y="601414"/>
                      <a:pt x="1718446" y="601414"/>
                    </a:cubicBezTo>
                    <a:cubicBezTo>
                      <a:pt x="1663878" y="656436"/>
                      <a:pt x="1656107" y="664303"/>
                      <a:pt x="1656107" y="664303"/>
                    </a:cubicBezTo>
                    <a:cubicBezTo>
                      <a:pt x="1648311" y="676092"/>
                      <a:pt x="1636618" y="676092"/>
                      <a:pt x="1624925" y="664303"/>
                    </a:cubicBezTo>
                    <a:cubicBezTo>
                      <a:pt x="1617130" y="656436"/>
                      <a:pt x="1617130" y="644647"/>
                      <a:pt x="1624925" y="636780"/>
                    </a:cubicBezTo>
                    <a:cubicBezTo>
                      <a:pt x="1679493" y="581758"/>
                      <a:pt x="1687264" y="573891"/>
                      <a:pt x="1687264" y="573891"/>
                    </a:cubicBezTo>
                    <a:cubicBezTo>
                      <a:pt x="1632721" y="518869"/>
                      <a:pt x="1624925" y="507057"/>
                      <a:pt x="1624925" y="507057"/>
                    </a:cubicBezTo>
                    <a:cubicBezTo>
                      <a:pt x="1617130" y="499190"/>
                      <a:pt x="1617130" y="487401"/>
                      <a:pt x="1624925" y="479534"/>
                    </a:cubicBezTo>
                    <a:cubicBezTo>
                      <a:pt x="1636618" y="467745"/>
                      <a:pt x="1648311" y="467745"/>
                      <a:pt x="1656107" y="479534"/>
                    </a:cubicBezTo>
                    <a:cubicBezTo>
                      <a:pt x="1710650" y="534556"/>
                      <a:pt x="1718446" y="542423"/>
                      <a:pt x="1718446" y="542423"/>
                    </a:cubicBezTo>
                    <a:lnTo>
                      <a:pt x="1780784" y="479558"/>
                    </a:lnTo>
                    <a:close/>
                    <a:moveTo>
                      <a:pt x="1278104" y="110068"/>
                    </a:moveTo>
                    <a:cubicBezTo>
                      <a:pt x="1430065" y="113989"/>
                      <a:pt x="1574255" y="145434"/>
                      <a:pt x="1706729" y="204401"/>
                    </a:cubicBezTo>
                    <a:cubicBezTo>
                      <a:pt x="1710626" y="259423"/>
                      <a:pt x="1710626" y="318390"/>
                      <a:pt x="1710626" y="373412"/>
                    </a:cubicBezTo>
                    <a:cubicBezTo>
                      <a:pt x="1605413" y="377334"/>
                      <a:pt x="1523586" y="463824"/>
                      <a:pt x="1523586" y="569946"/>
                    </a:cubicBezTo>
                    <a:cubicBezTo>
                      <a:pt x="1344340" y="510978"/>
                      <a:pt x="1176764" y="483479"/>
                      <a:pt x="1028700" y="479534"/>
                    </a:cubicBezTo>
                    <a:cubicBezTo>
                      <a:pt x="1013109" y="475612"/>
                      <a:pt x="997519" y="475612"/>
                      <a:pt x="981928" y="475612"/>
                    </a:cubicBezTo>
                    <a:cubicBezTo>
                      <a:pt x="974133" y="452035"/>
                      <a:pt x="962439" y="428434"/>
                      <a:pt x="946849" y="404856"/>
                    </a:cubicBezTo>
                    <a:cubicBezTo>
                      <a:pt x="1083268" y="255501"/>
                      <a:pt x="1207969" y="161168"/>
                      <a:pt x="1278104" y="110068"/>
                    </a:cubicBezTo>
                    <a:close/>
                    <a:moveTo>
                      <a:pt x="1223560" y="110068"/>
                    </a:moveTo>
                    <a:cubicBezTo>
                      <a:pt x="1149528" y="165089"/>
                      <a:pt x="1040417" y="255501"/>
                      <a:pt x="923511" y="381279"/>
                    </a:cubicBezTo>
                    <a:cubicBezTo>
                      <a:pt x="888432" y="349835"/>
                      <a:pt x="841683" y="326257"/>
                      <a:pt x="791014" y="326257"/>
                    </a:cubicBezTo>
                    <a:cubicBezTo>
                      <a:pt x="728674" y="326257"/>
                      <a:pt x="678005" y="353780"/>
                      <a:pt x="639028" y="397013"/>
                    </a:cubicBezTo>
                    <a:cubicBezTo>
                      <a:pt x="611744" y="373436"/>
                      <a:pt x="588382" y="353780"/>
                      <a:pt x="572791" y="338046"/>
                    </a:cubicBezTo>
                    <a:cubicBezTo>
                      <a:pt x="755958" y="200479"/>
                      <a:pt x="978054" y="117935"/>
                      <a:pt x="1223560" y="110068"/>
                    </a:cubicBezTo>
                    <a:close/>
                    <a:moveTo>
                      <a:pt x="545531" y="357702"/>
                    </a:moveTo>
                    <a:cubicBezTo>
                      <a:pt x="561122" y="373436"/>
                      <a:pt x="588406" y="393068"/>
                      <a:pt x="619563" y="424512"/>
                    </a:cubicBezTo>
                    <a:cubicBezTo>
                      <a:pt x="607871" y="448089"/>
                      <a:pt x="596178" y="475612"/>
                      <a:pt x="592280" y="507057"/>
                    </a:cubicBezTo>
                    <a:cubicBezTo>
                      <a:pt x="490964" y="526713"/>
                      <a:pt x="405239" y="546368"/>
                      <a:pt x="342876" y="566024"/>
                    </a:cubicBezTo>
                    <a:cubicBezTo>
                      <a:pt x="401341" y="487425"/>
                      <a:pt x="471500" y="420591"/>
                      <a:pt x="545531" y="357702"/>
                    </a:cubicBezTo>
                    <a:close/>
                    <a:moveTo>
                      <a:pt x="311719" y="609281"/>
                    </a:moveTo>
                    <a:cubicBezTo>
                      <a:pt x="374058" y="589625"/>
                      <a:pt x="471476" y="562103"/>
                      <a:pt x="592280" y="538525"/>
                    </a:cubicBezTo>
                    <a:cubicBezTo>
                      <a:pt x="596178" y="605360"/>
                      <a:pt x="635154" y="660381"/>
                      <a:pt x="685800" y="695747"/>
                    </a:cubicBezTo>
                    <a:cubicBezTo>
                      <a:pt x="592280" y="841181"/>
                      <a:pt x="502657" y="1022005"/>
                      <a:pt x="436420" y="1238194"/>
                    </a:cubicBezTo>
                    <a:cubicBezTo>
                      <a:pt x="416932" y="1234273"/>
                      <a:pt x="397444" y="1230327"/>
                      <a:pt x="377955" y="1230327"/>
                    </a:cubicBezTo>
                    <a:cubicBezTo>
                      <a:pt x="342876" y="1230327"/>
                      <a:pt x="311719" y="1238194"/>
                      <a:pt x="284435" y="1253904"/>
                    </a:cubicBezTo>
                    <a:cubicBezTo>
                      <a:pt x="210403" y="1167438"/>
                      <a:pt x="159733" y="1088815"/>
                      <a:pt x="132473" y="1041637"/>
                    </a:cubicBezTo>
                    <a:cubicBezTo>
                      <a:pt x="163655" y="884414"/>
                      <a:pt x="225994" y="738981"/>
                      <a:pt x="311719" y="609281"/>
                    </a:cubicBezTo>
                    <a:close/>
                    <a:moveTo>
                      <a:pt x="335105" y="1957519"/>
                    </a:moveTo>
                    <a:cubicBezTo>
                      <a:pt x="194812" y="1764907"/>
                      <a:pt x="109087" y="1525140"/>
                      <a:pt x="109087" y="1265717"/>
                    </a:cubicBezTo>
                    <a:cubicBezTo>
                      <a:pt x="109087" y="1206750"/>
                      <a:pt x="112985" y="1147806"/>
                      <a:pt x="120780" y="1088839"/>
                    </a:cubicBezTo>
                    <a:cubicBezTo>
                      <a:pt x="151962" y="1136018"/>
                      <a:pt x="198710" y="1198907"/>
                      <a:pt x="257151" y="1273584"/>
                    </a:cubicBezTo>
                    <a:cubicBezTo>
                      <a:pt x="210403" y="1308950"/>
                      <a:pt x="183119" y="1363996"/>
                      <a:pt x="183119" y="1426885"/>
                    </a:cubicBezTo>
                    <a:cubicBezTo>
                      <a:pt x="183119" y="1529086"/>
                      <a:pt x="257151" y="1611630"/>
                      <a:pt x="354569" y="1623419"/>
                    </a:cubicBezTo>
                    <a:cubicBezTo>
                      <a:pt x="342900" y="1729541"/>
                      <a:pt x="335105" y="1839585"/>
                      <a:pt x="335105" y="1957519"/>
                    </a:cubicBezTo>
                    <a:close/>
                    <a:moveTo>
                      <a:pt x="354593" y="1533007"/>
                    </a:moveTo>
                    <a:cubicBezTo>
                      <a:pt x="350695" y="1533007"/>
                      <a:pt x="342900" y="1533007"/>
                      <a:pt x="339002" y="1529086"/>
                    </a:cubicBezTo>
                    <a:lnTo>
                      <a:pt x="257175" y="1450462"/>
                    </a:lnTo>
                    <a:cubicBezTo>
                      <a:pt x="249380" y="1442595"/>
                      <a:pt x="249380" y="1426885"/>
                      <a:pt x="257175" y="1419018"/>
                    </a:cubicBezTo>
                    <a:cubicBezTo>
                      <a:pt x="264970" y="1407229"/>
                      <a:pt x="280561" y="1407229"/>
                      <a:pt x="288357" y="1415096"/>
                    </a:cubicBezTo>
                    <a:lnTo>
                      <a:pt x="350695" y="1477985"/>
                    </a:lnTo>
                    <a:lnTo>
                      <a:pt x="452011" y="1344340"/>
                    </a:lnTo>
                    <a:cubicBezTo>
                      <a:pt x="459807" y="1336473"/>
                      <a:pt x="475397" y="1332552"/>
                      <a:pt x="483193" y="1340419"/>
                    </a:cubicBezTo>
                    <a:cubicBezTo>
                      <a:pt x="494886" y="1348286"/>
                      <a:pt x="494886" y="1363996"/>
                      <a:pt x="487090" y="1371863"/>
                    </a:cubicBezTo>
                    <a:lnTo>
                      <a:pt x="374081" y="1525164"/>
                    </a:lnTo>
                    <a:cubicBezTo>
                      <a:pt x="370184" y="1529086"/>
                      <a:pt x="362389" y="1533031"/>
                      <a:pt x="358491" y="1533031"/>
                    </a:cubicBezTo>
                    <a:lnTo>
                      <a:pt x="354593" y="1533031"/>
                    </a:lnTo>
                    <a:close/>
                    <a:moveTo>
                      <a:pt x="366286" y="2000752"/>
                    </a:moveTo>
                    <a:cubicBezTo>
                      <a:pt x="362389" y="1867107"/>
                      <a:pt x="370184" y="1745251"/>
                      <a:pt x="385775" y="1627340"/>
                    </a:cubicBezTo>
                    <a:cubicBezTo>
                      <a:pt x="448113" y="1623419"/>
                      <a:pt x="498783" y="1595896"/>
                      <a:pt x="533838" y="1548717"/>
                    </a:cubicBezTo>
                    <a:cubicBezTo>
                      <a:pt x="635154" y="1631262"/>
                      <a:pt x="748163" y="1709885"/>
                      <a:pt x="880660" y="1772774"/>
                    </a:cubicBezTo>
                    <a:cubicBezTo>
                      <a:pt x="865069" y="1800297"/>
                      <a:pt x="857274" y="1831741"/>
                      <a:pt x="857274" y="1863186"/>
                    </a:cubicBezTo>
                    <a:cubicBezTo>
                      <a:pt x="857274" y="1898552"/>
                      <a:pt x="865069" y="1926075"/>
                      <a:pt x="880660" y="1953597"/>
                    </a:cubicBezTo>
                    <a:cubicBezTo>
                      <a:pt x="740368" y="1996831"/>
                      <a:pt x="580611" y="2028275"/>
                      <a:pt x="405263" y="2040064"/>
                    </a:cubicBezTo>
                    <a:cubicBezTo>
                      <a:pt x="393570" y="2028275"/>
                      <a:pt x="377955" y="2012541"/>
                      <a:pt x="366286" y="2000752"/>
                    </a:cubicBezTo>
                    <a:close/>
                    <a:moveTo>
                      <a:pt x="432523" y="2071508"/>
                    </a:moveTo>
                    <a:cubicBezTo>
                      <a:pt x="603973" y="2055774"/>
                      <a:pt x="759832" y="2024330"/>
                      <a:pt x="896227" y="1981096"/>
                    </a:cubicBezTo>
                    <a:cubicBezTo>
                      <a:pt x="931306" y="2032197"/>
                      <a:pt x="989747" y="2063641"/>
                      <a:pt x="1055984" y="2063641"/>
                    </a:cubicBezTo>
                    <a:lnTo>
                      <a:pt x="1067677" y="2063641"/>
                    </a:lnTo>
                    <a:cubicBezTo>
                      <a:pt x="962463" y="2205153"/>
                      <a:pt x="876738" y="2303408"/>
                      <a:pt x="837762" y="2346665"/>
                    </a:cubicBezTo>
                    <a:cubicBezTo>
                      <a:pt x="681902" y="2283776"/>
                      <a:pt x="545531" y="2189419"/>
                      <a:pt x="432523" y="2071508"/>
                    </a:cubicBezTo>
                    <a:close/>
                    <a:moveTo>
                      <a:pt x="1243048" y="2425264"/>
                    </a:moveTo>
                    <a:cubicBezTo>
                      <a:pt x="1114449" y="2421343"/>
                      <a:pt x="985874" y="2397741"/>
                      <a:pt x="868967" y="2358454"/>
                    </a:cubicBezTo>
                    <a:cubicBezTo>
                      <a:pt x="915715" y="2307354"/>
                      <a:pt x="1005362" y="2201232"/>
                      <a:pt x="1114449" y="2051853"/>
                    </a:cubicBezTo>
                    <a:cubicBezTo>
                      <a:pt x="1184583" y="2032197"/>
                      <a:pt x="1235253" y="1973229"/>
                      <a:pt x="1250820" y="1898552"/>
                    </a:cubicBezTo>
                    <a:cubicBezTo>
                      <a:pt x="1282001" y="1906419"/>
                      <a:pt x="1320954" y="1914286"/>
                      <a:pt x="1371624" y="1918208"/>
                    </a:cubicBezTo>
                    <a:cubicBezTo>
                      <a:pt x="1367726" y="1929996"/>
                      <a:pt x="1367726" y="1941785"/>
                      <a:pt x="1367726" y="1953573"/>
                    </a:cubicBezTo>
                    <a:cubicBezTo>
                      <a:pt x="1367726" y="2004674"/>
                      <a:pt x="1387215" y="2055774"/>
                      <a:pt x="1422270" y="2091140"/>
                    </a:cubicBezTo>
                    <a:cubicBezTo>
                      <a:pt x="1356033" y="2193364"/>
                      <a:pt x="1293694" y="2303432"/>
                      <a:pt x="1243048" y="2425264"/>
                    </a:cubicBezTo>
                    <a:close/>
                    <a:moveTo>
                      <a:pt x="1278104" y="2425264"/>
                    </a:moveTo>
                    <a:cubicBezTo>
                      <a:pt x="1324852" y="2311275"/>
                      <a:pt x="1383317" y="2205153"/>
                      <a:pt x="1445656" y="2110796"/>
                    </a:cubicBezTo>
                    <a:cubicBezTo>
                      <a:pt x="1476837" y="2134373"/>
                      <a:pt x="1519688" y="2150108"/>
                      <a:pt x="1562563" y="2150108"/>
                    </a:cubicBezTo>
                    <a:cubicBezTo>
                      <a:pt x="1671673" y="2150108"/>
                      <a:pt x="1761296" y="2063641"/>
                      <a:pt x="1761296" y="1953573"/>
                    </a:cubicBezTo>
                    <a:lnTo>
                      <a:pt x="1761296" y="1929996"/>
                    </a:lnTo>
                    <a:cubicBezTo>
                      <a:pt x="1913282" y="1922129"/>
                      <a:pt x="2084732" y="1890685"/>
                      <a:pt x="2260079" y="1827796"/>
                    </a:cubicBezTo>
                    <a:cubicBezTo>
                      <a:pt x="2069141" y="2177630"/>
                      <a:pt x="1698957" y="2417421"/>
                      <a:pt x="1278104" y="2425264"/>
                    </a:cubicBezTo>
                    <a:close/>
                    <a:moveTo>
                      <a:pt x="1753501" y="1898552"/>
                    </a:moveTo>
                    <a:cubicBezTo>
                      <a:pt x="1741808" y="1859240"/>
                      <a:pt x="1718422" y="1823874"/>
                      <a:pt x="1687264" y="1796351"/>
                    </a:cubicBezTo>
                    <a:cubicBezTo>
                      <a:pt x="1804171" y="1670573"/>
                      <a:pt x="1928848" y="1564427"/>
                      <a:pt x="2037960" y="1481883"/>
                    </a:cubicBezTo>
                    <a:cubicBezTo>
                      <a:pt x="2073039" y="1529062"/>
                      <a:pt x="2131480" y="1560506"/>
                      <a:pt x="2197717" y="1560506"/>
                    </a:cubicBezTo>
                    <a:cubicBezTo>
                      <a:pt x="2306828" y="1560506"/>
                      <a:pt x="2392553" y="1474040"/>
                      <a:pt x="2392553" y="1363972"/>
                    </a:cubicBezTo>
                    <a:cubicBezTo>
                      <a:pt x="2392553" y="1328606"/>
                      <a:pt x="2384757" y="1293216"/>
                      <a:pt x="2365269" y="1261772"/>
                    </a:cubicBezTo>
                    <a:cubicBezTo>
                      <a:pt x="2369167" y="1261772"/>
                      <a:pt x="2373064" y="1257850"/>
                      <a:pt x="2376962" y="1257850"/>
                    </a:cubicBezTo>
                    <a:cubicBezTo>
                      <a:pt x="2384757" y="1269639"/>
                      <a:pt x="2392553" y="1281427"/>
                      <a:pt x="2404246" y="1297162"/>
                    </a:cubicBezTo>
                    <a:cubicBezTo>
                      <a:pt x="2396450" y="1470118"/>
                      <a:pt x="2353600" y="1635208"/>
                      <a:pt x="2283442" y="1784563"/>
                    </a:cubicBezTo>
                    <a:cubicBezTo>
                      <a:pt x="2096425" y="1859240"/>
                      <a:pt x="1913282" y="1890685"/>
                      <a:pt x="1753501" y="18985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B3E369C-BD5A-4956-A125-00EDF4E744A8}"/>
              </a:ext>
            </a:extLst>
          </p:cNvPr>
          <p:cNvGrpSpPr/>
          <p:nvPr/>
        </p:nvGrpSpPr>
        <p:grpSpPr>
          <a:xfrm>
            <a:off x="5632467" y="2449555"/>
            <a:ext cx="155042" cy="155042"/>
            <a:chOff x="4527459" y="640845"/>
            <a:chExt cx="3123355" cy="3123355"/>
          </a:xfrm>
        </p:grpSpPr>
        <p:sp>
          <p:nvSpPr>
            <p:cNvPr id="106" name="Graphic 62">
              <a:extLst>
                <a:ext uri="{FF2B5EF4-FFF2-40B4-BE49-F238E27FC236}">
                  <a16:creationId xmlns:a16="http://schemas.microsoft.com/office/drawing/2014/main" id="{A5020D36-C234-470F-8EDD-FEC3CECC3E2E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7" name="Freeform: Shape 106">
              <a:extLst>
                <a:ext uri="{FF2B5EF4-FFF2-40B4-BE49-F238E27FC236}">
                  <a16:creationId xmlns:a16="http://schemas.microsoft.com/office/drawing/2014/main" id="{C42BDC50-AFEE-4381-8741-A7499F921FB1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9EEB3B9C-1400-4122-9570-408DA77ECE5F}"/>
              </a:ext>
            </a:extLst>
          </p:cNvPr>
          <p:cNvGrpSpPr/>
          <p:nvPr/>
        </p:nvGrpSpPr>
        <p:grpSpPr>
          <a:xfrm>
            <a:off x="5633718" y="4038757"/>
            <a:ext cx="155872" cy="155872"/>
            <a:chOff x="4527459" y="640845"/>
            <a:chExt cx="3123355" cy="3123355"/>
          </a:xfrm>
        </p:grpSpPr>
        <p:sp>
          <p:nvSpPr>
            <p:cNvPr id="109" name="Graphic 9">
              <a:extLst>
                <a:ext uri="{FF2B5EF4-FFF2-40B4-BE49-F238E27FC236}">
                  <a16:creationId xmlns:a16="http://schemas.microsoft.com/office/drawing/2014/main" id="{F411B19C-B7D4-41D0-AAD8-B25FD48C097C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0" name="Graphic 9">
              <a:extLst>
                <a:ext uri="{FF2B5EF4-FFF2-40B4-BE49-F238E27FC236}">
                  <a16:creationId xmlns:a16="http://schemas.microsoft.com/office/drawing/2014/main" id="{22014A8D-7336-4890-A63B-C91F6D9C1692}"/>
                </a:ext>
              </a:extLst>
            </p:cNvPr>
            <p:cNvGrpSpPr/>
            <p:nvPr/>
          </p:nvGrpSpPr>
          <p:grpSpPr>
            <a:xfrm>
              <a:off x="4849191" y="1235190"/>
              <a:ext cx="2388971" cy="1762697"/>
              <a:chOff x="4849191" y="1235190"/>
              <a:chExt cx="2388971" cy="1762697"/>
            </a:xfrm>
            <a:solidFill>
              <a:srgbClr val="FFFFFF"/>
            </a:solidFill>
          </p:grpSpPr>
          <p:sp>
            <p:nvSpPr>
              <p:cNvPr id="111" name="Graphic 9">
                <a:extLst>
                  <a:ext uri="{FF2B5EF4-FFF2-40B4-BE49-F238E27FC236}">
                    <a16:creationId xmlns:a16="http://schemas.microsoft.com/office/drawing/2014/main" id="{F014B810-EF06-4FA0-88F0-9A4BBBAF64BC}"/>
                  </a:ext>
                </a:extLst>
              </p:cNvPr>
              <p:cNvSpPr/>
              <p:nvPr/>
            </p:nvSpPr>
            <p:spPr>
              <a:xfrm>
                <a:off x="4849191" y="1235190"/>
                <a:ext cx="2388971" cy="1762697"/>
              </a:xfrm>
              <a:custGeom>
                <a:avLst/>
                <a:gdLst>
                  <a:gd name="connsiteX0" fmla="*/ 1940404 w 2388971"/>
                  <a:gd name="connsiteY0" fmla="*/ 1455570 h 1762697"/>
                  <a:gd name="connsiteX1" fmla="*/ 2388972 w 2388971"/>
                  <a:gd name="connsiteY1" fmla="*/ 1146195 h 1762697"/>
                  <a:gd name="connsiteX2" fmla="*/ 2146001 w 2388971"/>
                  <a:gd name="connsiteY2" fmla="*/ 808699 h 1762697"/>
                  <a:gd name="connsiteX3" fmla="*/ 1959103 w 2388971"/>
                  <a:gd name="connsiteY3" fmla="*/ 621204 h 1762697"/>
                  <a:gd name="connsiteX4" fmla="*/ 903071 w 2388971"/>
                  <a:gd name="connsiteY4" fmla="*/ 339949 h 1762697"/>
                  <a:gd name="connsiteX5" fmla="*/ 417105 w 2388971"/>
                  <a:gd name="connsiteY5" fmla="*/ 621204 h 1762697"/>
                  <a:gd name="connsiteX6" fmla="*/ 389080 w 2388971"/>
                  <a:gd name="connsiteY6" fmla="*/ 1455570 h 1762697"/>
                  <a:gd name="connsiteX7" fmla="*/ 1080643 w 2388971"/>
                  <a:gd name="connsiteY7" fmla="*/ 1455570 h 1762697"/>
                  <a:gd name="connsiteX8" fmla="*/ 1206732 w 2388971"/>
                  <a:gd name="connsiteY8" fmla="*/ 1455570 h 1762697"/>
                  <a:gd name="connsiteX9" fmla="*/ 1206732 w 2388971"/>
                  <a:gd name="connsiteY9" fmla="*/ 1569296 h 1762697"/>
                  <a:gd name="connsiteX10" fmla="*/ 1150227 w 2388971"/>
                  <a:gd name="connsiteY10" fmla="*/ 1625800 h 1762697"/>
                  <a:gd name="connsiteX11" fmla="*/ 675595 w 2388971"/>
                  <a:gd name="connsiteY11" fmla="*/ 1625800 h 1762697"/>
                  <a:gd name="connsiteX12" fmla="*/ 582410 w 2388971"/>
                  <a:gd name="connsiteY12" fmla="*/ 1562266 h 1762697"/>
                  <a:gd name="connsiteX13" fmla="*/ 482194 w 2388971"/>
                  <a:gd name="connsiteY13" fmla="*/ 1662482 h 1762697"/>
                  <a:gd name="connsiteX14" fmla="*/ 582410 w 2388971"/>
                  <a:gd name="connsiteY14" fmla="*/ 1762697 h 1762697"/>
                  <a:gd name="connsiteX15" fmla="*/ 675595 w 2388971"/>
                  <a:gd name="connsiteY15" fmla="*/ 1699163 h 1762697"/>
                  <a:gd name="connsiteX16" fmla="*/ 1150227 w 2388971"/>
                  <a:gd name="connsiteY16" fmla="*/ 1699163 h 1762697"/>
                  <a:gd name="connsiteX17" fmla="*/ 1243413 w 2388971"/>
                  <a:gd name="connsiteY17" fmla="*/ 1762697 h 1762697"/>
                  <a:gd name="connsiteX18" fmla="*/ 1336599 w 2388971"/>
                  <a:gd name="connsiteY18" fmla="*/ 1699163 h 1762697"/>
                  <a:gd name="connsiteX19" fmla="*/ 1811231 w 2388971"/>
                  <a:gd name="connsiteY19" fmla="*/ 1699163 h 1762697"/>
                  <a:gd name="connsiteX20" fmla="*/ 1904416 w 2388971"/>
                  <a:gd name="connsiteY20" fmla="*/ 1762697 h 1762697"/>
                  <a:gd name="connsiteX21" fmla="*/ 2004632 w 2388971"/>
                  <a:gd name="connsiteY21" fmla="*/ 1662482 h 1762697"/>
                  <a:gd name="connsiteX22" fmla="*/ 1904416 w 2388971"/>
                  <a:gd name="connsiteY22" fmla="*/ 1562266 h 1762697"/>
                  <a:gd name="connsiteX23" fmla="*/ 1811231 w 2388971"/>
                  <a:gd name="connsiteY23" fmla="*/ 1625800 h 1762697"/>
                  <a:gd name="connsiteX24" fmla="*/ 1336599 w 2388971"/>
                  <a:gd name="connsiteY24" fmla="*/ 1625800 h 1762697"/>
                  <a:gd name="connsiteX25" fmla="*/ 1280094 w 2388971"/>
                  <a:gd name="connsiteY25" fmla="*/ 1569296 h 1762697"/>
                  <a:gd name="connsiteX26" fmla="*/ 1280094 w 2388971"/>
                  <a:gd name="connsiteY26" fmla="*/ 1455570 h 1762697"/>
                  <a:gd name="connsiteX27" fmla="*/ 1940404 w 2388971"/>
                  <a:gd name="connsiteY27" fmla="*/ 1455570 h 1762697"/>
                  <a:gd name="connsiteX28" fmla="*/ 1248267 w 2388971"/>
                  <a:gd name="connsiteY28" fmla="*/ 1357052 h 1762697"/>
                  <a:gd name="connsiteX29" fmla="*/ 1210677 w 2388971"/>
                  <a:gd name="connsiteY29" fmla="*/ 1341868 h 1762697"/>
                  <a:gd name="connsiteX30" fmla="*/ 940518 w 2388971"/>
                  <a:gd name="connsiteY30" fmla="*/ 1126324 h 1762697"/>
                  <a:gd name="connsiteX31" fmla="*/ 835113 w 2388971"/>
                  <a:gd name="connsiteY31" fmla="*/ 788971 h 1762697"/>
                  <a:gd name="connsiteX32" fmla="*/ 835113 w 2388971"/>
                  <a:gd name="connsiteY32" fmla="*/ 484068 h 1762697"/>
                  <a:gd name="connsiteX33" fmla="*/ 1248363 w 2388971"/>
                  <a:gd name="connsiteY33" fmla="*/ 391169 h 1762697"/>
                  <a:gd name="connsiteX34" fmla="*/ 1659245 w 2388971"/>
                  <a:gd name="connsiteY34" fmla="*/ 484068 h 1762697"/>
                  <a:gd name="connsiteX35" fmla="*/ 1659245 w 2388971"/>
                  <a:gd name="connsiteY35" fmla="*/ 788971 h 1762697"/>
                  <a:gd name="connsiteX36" fmla="*/ 1554175 w 2388971"/>
                  <a:gd name="connsiteY36" fmla="*/ 1126156 h 1762697"/>
                  <a:gd name="connsiteX37" fmla="*/ 1285833 w 2388971"/>
                  <a:gd name="connsiteY37" fmla="*/ 1341724 h 1762697"/>
                  <a:gd name="connsiteX38" fmla="*/ 1248267 w 2388971"/>
                  <a:gd name="connsiteY38" fmla="*/ 1357052 h 1762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388971" h="1762697">
                    <a:moveTo>
                      <a:pt x="1940404" y="1455570"/>
                    </a:moveTo>
                    <a:cubicBezTo>
                      <a:pt x="2230099" y="1455570"/>
                      <a:pt x="2388972" y="1352437"/>
                      <a:pt x="2388972" y="1146195"/>
                    </a:cubicBezTo>
                    <a:cubicBezTo>
                      <a:pt x="2388972" y="921205"/>
                      <a:pt x="2276824" y="855566"/>
                      <a:pt x="2146001" y="808699"/>
                    </a:cubicBezTo>
                    <a:cubicBezTo>
                      <a:pt x="2155350" y="686819"/>
                      <a:pt x="2043202" y="621204"/>
                      <a:pt x="1959103" y="621204"/>
                    </a:cubicBezTo>
                    <a:cubicBezTo>
                      <a:pt x="2089926" y="-110029"/>
                      <a:pt x="996544" y="-185042"/>
                      <a:pt x="903071" y="339949"/>
                    </a:cubicBezTo>
                    <a:cubicBezTo>
                      <a:pt x="604026" y="180575"/>
                      <a:pt x="379731" y="433709"/>
                      <a:pt x="417105" y="621204"/>
                    </a:cubicBezTo>
                    <a:cubicBezTo>
                      <a:pt x="-162310" y="621204"/>
                      <a:pt x="-106236" y="1455570"/>
                      <a:pt x="389080" y="1455570"/>
                    </a:cubicBezTo>
                    <a:cubicBezTo>
                      <a:pt x="566652" y="1455570"/>
                      <a:pt x="1080643" y="1455570"/>
                      <a:pt x="1080643" y="1455570"/>
                    </a:cubicBezTo>
                    <a:cubicBezTo>
                      <a:pt x="1080643" y="1455570"/>
                      <a:pt x="1129878" y="1455570"/>
                      <a:pt x="1206732" y="1455570"/>
                    </a:cubicBezTo>
                    <a:lnTo>
                      <a:pt x="1206732" y="1569296"/>
                    </a:lnTo>
                    <a:cubicBezTo>
                      <a:pt x="1180930" y="1579458"/>
                      <a:pt x="1160390" y="1599999"/>
                      <a:pt x="1150227" y="1625800"/>
                    </a:cubicBezTo>
                    <a:lnTo>
                      <a:pt x="675595" y="1625800"/>
                    </a:lnTo>
                    <a:cubicBezTo>
                      <a:pt x="660937" y="1588617"/>
                      <a:pt x="624782" y="1562266"/>
                      <a:pt x="582410" y="1562266"/>
                    </a:cubicBezTo>
                    <a:cubicBezTo>
                      <a:pt x="527077" y="1562266"/>
                      <a:pt x="482194" y="1607125"/>
                      <a:pt x="482194" y="1662482"/>
                    </a:cubicBezTo>
                    <a:cubicBezTo>
                      <a:pt x="482194" y="1717814"/>
                      <a:pt x="527053" y="1762697"/>
                      <a:pt x="582410" y="1762697"/>
                    </a:cubicBezTo>
                    <a:cubicBezTo>
                      <a:pt x="624782" y="1762697"/>
                      <a:pt x="660961" y="1736346"/>
                      <a:pt x="675595" y="1699163"/>
                    </a:cubicBezTo>
                    <a:lnTo>
                      <a:pt x="1150227" y="1699163"/>
                    </a:lnTo>
                    <a:cubicBezTo>
                      <a:pt x="1164885" y="1736346"/>
                      <a:pt x="1201041" y="1762697"/>
                      <a:pt x="1243413" y="1762697"/>
                    </a:cubicBezTo>
                    <a:cubicBezTo>
                      <a:pt x="1285809" y="1762697"/>
                      <a:pt x="1321964" y="1736346"/>
                      <a:pt x="1336599" y="1699163"/>
                    </a:cubicBezTo>
                    <a:lnTo>
                      <a:pt x="1811231" y="1699163"/>
                    </a:lnTo>
                    <a:cubicBezTo>
                      <a:pt x="1825889" y="1736346"/>
                      <a:pt x="1862044" y="1762697"/>
                      <a:pt x="1904416" y="1762697"/>
                    </a:cubicBezTo>
                    <a:cubicBezTo>
                      <a:pt x="1959749" y="1762697"/>
                      <a:pt x="2004632" y="1717838"/>
                      <a:pt x="2004632" y="1662482"/>
                    </a:cubicBezTo>
                    <a:cubicBezTo>
                      <a:pt x="2004632" y="1607149"/>
                      <a:pt x="1959773" y="1562266"/>
                      <a:pt x="1904416" y="1562266"/>
                    </a:cubicBezTo>
                    <a:cubicBezTo>
                      <a:pt x="1862044" y="1562266"/>
                      <a:pt x="1825889" y="1588617"/>
                      <a:pt x="1811231" y="1625800"/>
                    </a:cubicBezTo>
                    <a:lnTo>
                      <a:pt x="1336599" y="1625800"/>
                    </a:lnTo>
                    <a:cubicBezTo>
                      <a:pt x="1326436" y="1599999"/>
                      <a:pt x="1305895" y="1579458"/>
                      <a:pt x="1280094" y="1569296"/>
                    </a:cubicBezTo>
                    <a:lnTo>
                      <a:pt x="1280094" y="1455570"/>
                    </a:lnTo>
                    <a:cubicBezTo>
                      <a:pt x="1472539" y="1455570"/>
                      <a:pt x="1760489" y="1455570"/>
                      <a:pt x="1940404" y="1455570"/>
                    </a:cubicBezTo>
                    <a:close/>
                    <a:moveTo>
                      <a:pt x="1248267" y="1357052"/>
                    </a:moveTo>
                    <a:lnTo>
                      <a:pt x="1210677" y="1341868"/>
                    </a:lnTo>
                    <a:cubicBezTo>
                      <a:pt x="1100992" y="1297535"/>
                      <a:pt x="1007567" y="1223000"/>
                      <a:pt x="940518" y="1126324"/>
                    </a:cubicBezTo>
                    <a:cubicBezTo>
                      <a:pt x="871555" y="1026873"/>
                      <a:pt x="835113" y="910230"/>
                      <a:pt x="835113" y="788971"/>
                    </a:cubicBezTo>
                    <a:lnTo>
                      <a:pt x="835113" y="484068"/>
                    </a:lnTo>
                    <a:lnTo>
                      <a:pt x="1248363" y="391169"/>
                    </a:lnTo>
                    <a:lnTo>
                      <a:pt x="1659245" y="484068"/>
                    </a:lnTo>
                    <a:lnTo>
                      <a:pt x="1659245" y="788971"/>
                    </a:lnTo>
                    <a:cubicBezTo>
                      <a:pt x="1659245" y="910038"/>
                      <a:pt x="1622923" y="1026634"/>
                      <a:pt x="1554175" y="1126156"/>
                    </a:cubicBezTo>
                    <a:cubicBezTo>
                      <a:pt x="1487460" y="1222761"/>
                      <a:pt x="1394657" y="1297319"/>
                      <a:pt x="1285833" y="1341724"/>
                    </a:cubicBezTo>
                    <a:lnTo>
                      <a:pt x="1248267" y="135705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Graphic 9">
                <a:extLst>
                  <a:ext uri="{FF2B5EF4-FFF2-40B4-BE49-F238E27FC236}">
                    <a16:creationId xmlns:a16="http://schemas.microsoft.com/office/drawing/2014/main" id="{AF12E692-8F3F-47A3-BEB3-5D9F4D28D7D1}"/>
                  </a:ext>
                </a:extLst>
              </p:cNvPr>
              <p:cNvSpPr/>
              <p:nvPr/>
            </p:nvSpPr>
            <p:spPr>
              <a:xfrm>
                <a:off x="5784161" y="1728751"/>
                <a:ext cx="624393" cy="755719"/>
              </a:xfrm>
              <a:custGeom>
                <a:avLst/>
                <a:gdLst>
                  <a:gd name="connsiteX0" fmla="*/ 509711 w 624393"/>
                  <a:gd name="connsiteY0" fmla="*/ 45313 h 755719"/>
                  <a:gd name="connsiteX1" fmla="*/ 509711 w 624393"/>
                  <a:gd name="connsiteY1" fmla="*/ 86992 h 755719"/>
                  <a:gd name="connsiteX2" fmla="*/ 384101 w 624393"/>
                  <a:gd name="connsiteY2" fmla="*/ 57987 h 755719"/>
                  <a:gd name="connsiteX3" fmla="*/ 384101 w 624393"/>
                  <a:gd name="connsiteY3" fmla="*/ 16308 h 755719"/>
                  <a:gd name="connsiteX4" fmla="*/ 313106 w 624393"/>
                  <a:gd name="connsiteY4" fmla="*/ 0 h 755719"/>
                  <a:gd name="connsiteX5" fmla="*/ 240293 w 624393"/>
                  <a:gd name="connsiteY5" fmla="*/ 16308 h 755719"/>
                  <a:gd name="connsiteX6" fmla="*/ 240293 w 624393"/>
                  <a:gd name="connsiteY6" fmla="*/ 57987 h 755719"/>
                  <a:gd name="connsiteX7" fmla="*/ 114683 w 624393"/>
                  <a:gd name="connsiteY7" fmla="*/ 86992 h 755719"/>
                  <a:gd name="connsiteX8" fmla="*/ 114683 w 624393"/>
                  <a:gd name="connsiteY8" fmla="*/ 45313 h 755719"/>
                  <a:gd name="connsiteX9" fmla="*/ 0 w 624393"/>
                  <a:gd name="connsiteY9" fmla="*/ 70684 h 755719"/>
                  <a:gd name="connsiteX10" fmla="*/ 0 w 624393"/>
                  <a:gd name="connsiteY10" fmla="*/ 295410 h 755719"/>
                  <a:gd name="connsiteX11" fmla="*/ 313106 w 624393"/>
                  <a:gd name="connsiteY11" fmla="*/ 755719 h 755719"/>
                  <a:gd name="connsiteX12" fmla="*/ 624394 w 624393"/>
                  <a:gd name="connsiteY12" fmla="*/ 295410 h 755719"/>
                  <a:gd name="connsiteX13" fmla="*/ 624394 w 624393"/>
                  <a:gd name="connsiteY13" fmla="*/ 70684 h 755719"/>
                  <a:gd name="connsiteX14" fmla="*/ 509711 w 624393"/>
                  <a:gd name="connsiteY14" fmla="*/ 45313 h 755719"/>
                  <a:gd name="connsiteX15" fmla="*/ 85558 w 624393"/>
                  <a:gd name="connsiteY15" fmla="*/ 295410 h 755719"/>
                  <a:gd name="connsiteX16" fmla="*/ 85558 w 624393"/>
                  <a:gd name="connsiteY16" fmla="*/ 183047 h 755719"/>
                  <a:gd name="connsiteX17" fmla="*/ 313106 w 624393"/>
                  <a:gd name="connsiteY17" fmla="*/ 130489 h 755719"/>
                  <a:gd name="connsiteX18" fmla="*/ 483001 w 624393"/>
                  <a:gd name="connsiteY18" fmla="*/ 170517 h 755719"/>
                  <a:gd name="connsiteX19" fmla="*/ 146151 w 624393"/>
                  <a:gd name="connsiteY19" fmla="*/ 507368 h 755719"/>
                  <a:gd name="connsiteX20" fmla="*/ 94644 w 624393"/>
                  <a:gd name="connsiteY20" fmla="*/ 378768 h 755719"/>
                  <a:gd name="connsiteX21" fmla="*/ 85558 w 624393"/>
                  <a:gd name="connsiteY21" fmla="*/ 295410 h 755719"/>
                  <a:gd name="connsiteX22" fmla="*/ 529750 w 624393"/>
                  <a:gd name="connsiteY22" fmla="*/ 378768 h 755719"/>
                  <a:gd name="connsiteX23" fmla="*/ 313106 w 624393"/>
                  <a:gd name="connsiteY23" fmla="*/ 661481 h 755719"/>
                  <a:gd name="connsiteX24" fmla="*/ 194788 w 624393"/>
                  <a:gd name="connsiteY24" fmla="*/ 572743 h 755719"/>
                  <a:gd name="connsiteX25" fmla="*/ 538836 w 624393"/>
                  <a:gd name="connsiteY25" fmla="*/ 228696 h 755719"/>
                  <a:gd name="connsiteX26" fmla="*/ 538836 w 624393"/>
                  <a:gd name="connsiteY26" fmla="*/ 295387 h 755719"/>
                  <a:gd name="connsiteX27" fmla="*/ 529750 w 624393"/>
                  <a:gd name="connsiteY27" fmla="*/ 378768 h 75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24393" h="755719">
                    <a:moveTo>
                      <a:pt x="509711" y="45313"/>
                    </a:moveTo>
                    <a:lnTo>
                      <a:pt x="509711" y="86992"/>
                    </a:lnTo>
                    <a:lnTo>
                      <a:pt x="384101" y="57987"/>
                    </a:lnTo>
                    <a:lnTo>
                      <a:pt x="384101" y="16308"/>
                    </a:lnTo>
                    <a:lnTo>
                      <a:pt x="313106" y="0"/>
                    </a:lnTo>
                    <a:lnTo>
                      <a:pt x="240293" y="16308"/>
                    </a:lnTo>
                    <a:lnTo>
                      <a:pt x="240293" y="57987"/>
                    </a:lnTo>
                    <a:lnTo>
                      <a:pt x="114683" y="86992"/>
                    </a:lnTo>
                    <a:lnTo>
                      <a:pt x="114683" y="45313"/>
                    </a:lnTo>
                    <a:lnTo>
                      <a:pt x="0" y="70684"/>
                    </a:lnTo>
                    <a:lnTo>
                      <a:pt x="0" y="295410"/>
                    </a:lnTo>
                    <a:cubicBezTo>
                      <a:pt x="0" y="503829"/>
                      <a:pt x="129245" y="681424"/>
                      <a:pt x="313106" y="755719"/>
                    </a:cubicBezTo>
                    <a:cubicBezTo>
                      <a:pt x="495149" y="681424"/>
                      <a:pt x="624394" y="503805"/>
                      <a:pt x="624394" y="295410"/>
                    </a:cubicBezTo>
                    <a:lnTo>
                      <a:pt x="624394" y="70684"/>
                    </a:lnTo>
                    <a:lnTo>
                      <a:pt x="509711" y="45313"/>
                    </a:lnTo>
                    <a:close/>
                    <a:moveTo>
                      <a:pt x="85558" y="295410"/>
                    </a:moveTo>
                    <a:lnTo>
                      <a:pt x="85558" y="183047"/>
                    </a:lnTo>
                    <a:lnTo>
                      <a:pt x="313106" y="130489"/>
                    </a:lnTo>
                    <a:cubicBezTo>
                      <a:pt x="397228" y="150790"/>
                      <a:pt x="450098" y="163105"/>
                      <a:pt x="483001" y="170517"/>
                    </a:cubicBezTo>
                    <a:lnTo>
                      <a:pt x="146151" y="507368"/>
                    </a:lnTo>
                    <a:cubicBezTo>
                      <a:pt x="121593" y="467817"/>
                      <a:pt x="103707" y="423938"/>
                      <a:pt x="94644" y="378768"/>
                    </a:cubicBezTo>
                    <a:cubicBezTo>
                      <a:pt x="87375" y="351580"/>
                      <a:pt x="85558" y="324392"/>
                      <a:pt x="85558" y="295410"/>
                    </a:cubicBezTo>
                    <a:close/>
                    <a:moveTo>
                      <a:pt x="529750" y="378768"/>
                    </a:moveTo>
                    <a:cubicBezTo>
                      <a:pt x="506076" y="498377"/>
                      <a:pt x="424153" y="603494"/>
                      <a:pt x="313106" y="661481"/>
                    </a:cubicBezTo>
                    <a:cubicBezTo>
                      <a:pt x="268390" y="638334"/>
                      <a:pt x="228959" y="608181"/>
                      <a:pt x="194788" y="572743"/>
                    </a:cubicBezTo>
                    <a:lnTo>
                      <a:pt x="538836" y="228696"/>
                    </a:lnTo>
                    <a:lnTo>
                      <a:pt x="538836" y="295387"/>
                    </a:lnTo>
                    <a:cubicBezTo>
                      <a:pt x="538836" y="324392"/>
                      <a:pt x="537019" y="351580"/>
                      <a:pt x="529750" y="3787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29" name="Group 128">
            <a:extLst>
              <a:ext uri="{FF2B5EF4-FFF2-40B4-BE49-F238E27FC236}">
                <a16:creationId xmlns:a16="http://schemas.microsoft.com/office/drawing/2014/main" id="{21305F25-0A69-4D4E-82E0-5BE796660EE1}"/>
              </a:ext>
            </a:extLst>
          </p:cNvPr>
          <p:cNvGrpSpPr/>
          <p:nvPr/>
        </p:nvGrpSpPr>
        <p:grpSpPr>
          <a:xfrm>
            <a:off x="1207294" y="2324890"/>
            <a:ext cx="395287" cy="395287"/>
            <a:chOff x="4527459" y="640845"/>
            <a:chExt cx="3123355" cy="3123355"/>
          </a:xfrm>
        </p:grpSpPr>
        <p:sp>
          <p:nvSpPr>
            <p:cNvPr id="130" name="Graphic 37">
              <a:extLst>
                <a:ext uri="{FF2B5EF4-FFF2-40B4-BE49-F238E27FC236}">
                  <a16:creationId xmlns:a16="http://schemas.microsoft.com/office/drawing/2014/main" id="{0F94681C-FD1E-4EDC-8DCD-87B1ACCC2B9B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1" name="Graphic 37">
              <a:extLst>
                <a:ext uri="{FF2B5EF4-FFF2-40B4-BE49-F238E27FC236}">
                  <a16:creationId xmlns:a16="http://schemas.microsoft.com/office/drawing/2014/main" id="{78C8FAAB-59B3-486B-BA89-300A6631A89D}"/>
                </a:ext>
              </a:extLst>
            </p:cNvPr>
            <p:cNvSpPr/>
            <p:nvPr/>
          </p:nvSpPr>
          <p:spPr>
            <a:xfrm>
              <a:off x="5037027" y="957704"/>
              <a:ext cx="2142575" cy="2139370"/>
            </a:xfrm>
            <a:custGeom>
              <a:avLst/>
              <a:gdLst>
                <a:gd name="connsiteX0" fmla="*/ 2023134 w 2142575"/>
                <a:gd name="connsiteY0" fmla="*/ 1900465 h 2139370"/>
                <a:gd name="connsiteX1" fmla="*/ 2005367 w 2142575"/>
                <a:gd name="connsiteY1" fmla="*/ 1900465 h 2139370"/>
                <a:gd name="connsiteX2" fmla="*/ 2005367 w 2142575"/>
                <a:gd name="connsiteY2" fmla="*/ 1193072 h 2139370"/>
                <a:gd name="connsiteX3" fmla="*/ 1871722 w 2142575"/>
                <a:gd name="connsiteY3" fmla="*/ 1059427 h 2139370"/>
                <a:gd name="connsiteX4" fmla="*/ 1402877 w 2142575"/>
                <a:gd name="connsiteY4" fmla="*/ 1059427 h 2139370"/>
                <a:gd name="connsiteX5" fmla="*/ 1058471 w 2142575"/>
                <a:gd name="connsiteY5" fmla="*/ 783744 h 2139370"/>
                <a:gd name="connsiteX6" fmla="*/ 1218084 w 2142575"/>
                <a:gd name="connsiteY6" fmla="*/ 443522 h 2139370"/>
                <a:gd name="connsiteX7" fmla="*/ 776762 w 2142575"/>
                <a:gd name="connsiteY7" fmla="*/ 0 h 2139370"/>
                <a:gd name="connsiteX8" fmla="*/ 330800 w 2142575"/>
                <a:gd name="connsiteY8" fmla="*/ 443522 h 2139370"/>
                <a:gd name="connsiteX9" fmla="*/ 488644 w 2142575"/>
                <a:gd name="connsiteY9" fmla="*/ 782357 h 2139370"/>
                <a:gd name="connsiteX10" fmla="*/ 0 w 2142575"/>
                <a:gd name="connsiteY10" fmla="*/ 1561582 h 2139370"/>
                <a:gd name="connsiteX11" fmla="*/ 0 w 2142575"/>
                <a:gd name="connsiteY11" fmla="*/ 1817872 h 2139370"/>
                <a:gd name="connsiteX12" fmla="*/ 575278 w 2142575"/>
                <a:gd name="connsiteY12" fmla="*/ 1817872 h 2139370"/>
                <a:gd name="connsiteX13" fmla="*/ 575278 w 2142575"/>
                <a:gd name="connsiteY13" fmla="*/ 1900441 h 2139370"/>
                <a:gd name="connsiteX14" fmla="*/ 557488 w 2142575"/>
                <a:gd name="connsiteY14" fmla="*/ 1900441 h 2139370"/>
                <a:gd name="connsiteX15" fmla="*/ 438022 w 2142575"/>
                <a:gd name="connsiteY15" fmla="*/ 2019906 h 2139370"/>
                <a:gd name="connsiteX16" fmla="*/ 557488 w 2142575"/>
                <a:gd name="connsiteY16" fmla="*/ 2139371 h 2139370"/>
                <a:gd name="connsiteX17" fmla="*/ 2023110 w 2142575"/>
                <a:gd name="connsiteY17" fmla="*/ 2139371 h 2139370"/>
                <a:gd name="connsiteX18" fmla="*/ 2142575 w 2142575"/>
                <a:gd name="connsiteY18" fmla="*/ 2019906 h 2139370"/>
                <a:gd name="connsiteX19" fmla="*/ 2023134 w 2142575"/>
                <a:gd name="connsiteY19" fmla="*/ 1900465 h 2139370"/>
                <a:gd name="connsiteX20" fmla="*/ 431757 w 2142575"/>
                <a:gd name="connsiteY20" fmla="*/ 443522 h 2139370"/>
                <a:gd name="connsiteX21" fmla="*/ 776738 w 2142575"/>
                <a:gd name="connsiteY21" fmla="*/ 100933 h 2139370"/>
                <a:gd name="connsiteX22" fmla="*/ 1117103 w 2142575"/>
                <a:gd name="connsiteY22" fmla="*/ 443522 h 2139370"/>
                <a:gd name="connsiteX23" fmla="*/ 774323 w 2142575"/>
                <a:gd name="connsiteY23" fmla="*/ 786303 h 2139370"/>
                <a:gd name="connsiteX24" fmla="*/ 431757 w 2142575"/>
                <a:gd name="connsiteY24" fmla="*/ 443522 h 2139370"/>
                <a:gd name="connsiteX25" fmla="*/ 100981 w 2142575"/>
                <a:gd name="connsiteY25" fmla="*/ 1716915 h 2139370"/>
                <a:gd name="connsiteX26" fmla="*/ 100981 w 2142575"/>
                <a:gd name="connsiteY26" fmla="*/ 1561582 h 2139370"/>
                <a:gd name="connsiteX27" fmla="*/ 600338 w 2142575"/>
                <a:gd name="connsiteY27" fmla="*/ 851535 h 2139370"/>
                <a:gd name="connsiteX28" fmla="*/ 944673 w 2142575"/>
                <a:gd name="connsiteY28" fmla="*/ 853233 h 2139370"/>
                <a:gd name="connsiteX29" fmla="*/ 1274899 w 2142575"/>
                <a:gd name="connsiteY29" fmla="*/ 1059427 h 2139370"/>
                <a:gd name="connsiteX30" fmla="*/ 708923 w 2142575"/>
                <a:gd name="connsiteY30" fmla="*/ 1059427 h 2139370"/>
                <a:gd name="connsiteX31" fmla="*/ 575278 w 2142575"/>
                <a:gd name="connsiteY31" fmla="*/ 1193072 h 2139370"/>
                <a:gd name="connsiteX32" fmla="*/ 575278 w 2142575"/>
                <a:gd name="connsiteY32" fmla="*/ 1716915 h 2139370"/>
                <a:gd name="connsiteX33" fmla="*/ 100981 w 2142575"/>
                <a:gd name="connsiteY33" fmla="*/ 1716915 h 2139370"/>
                <a:gd name="connsiteX34" fmla="*/ 680348 w 2142575"/>
                <a:gd name="connsiteY34" fmla="*/ 1193072 h 2139370"/>
                <a:gd name="connsiteX35" fmla="*/ 708923 w 2142575"/>
                <a:gd name="connsiteY35" fmla="*/ 1164497 h 2139370"/>
                <a:gd name="connsiteX36" fmla="*/ 1871698 w 2142575"/>
                <a:gd name="connsiteY36" fmla="*/ 1164497 h 2139370"/>
                <a:gd name="connsiteX37" fmla="*/ 1900273 w 2142575"/>
                <a:gd name="connsiteY37" fmla="*/ 1193072 h 2139370"/>
                <a:gd name="connsiteX38" fmla="*/ 1900273 w 2142575"/>
                <a:gd name="connsiteY38" fmla="*/ 1900465 h 2139370"/>
                <a:gd name="connsiteX39" fmla="*/ 680348 w 2142575"/>
                <a:gd name="connsiteY39" fmla="*/ 1900465 h 2139370"/>
                <a:gd name="connsiteX40" fmla="*/ 680348 w 2142575"/>
                <a:gd name="connsiteY40" fmla="*/ 1193072 h 2139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142575" h="2139370">
                  <a:moveTo>
                    <a:pt x="2023134" y="1900465"/>
                  </a:moveTo>
                  <a:lnTo>
                    <a:pt x="2005367" y="1900465"/>
                  </a:lnTo>
                  <a:lnTo>
                    <a:pt x="2005367" y="1193072"/>
                  </a:lnTo>
                  <a:cubicBezTo>
                    <a:pt x="2005367" y="1119399"/>
                    <a:pt x="1945396" y="1059427"/>
                    <a:pt x="1871722" y="1059427"/>
                  </a:cubicBezTo>
                  <a:lnTo>
                    <a:pt x="1402877" y="1059427"/>
                  </a:lnTo>
                  <a:cubicBezTo>
                    <a:pt x="1317176" y="932932"/>
                    <a:pt x="1199409" y="838551"/>
                    <a:pt x="1058471" y="783744"/>
                  </a:cubicBezTo>
                  <a:cubicBezTo>
                    <a:pt x="1158902" y="699741"/>
                    <a:pt x="1218084" y="574633"/>
                    <a:pt x="1218084" y="443522"/>
                  </a:cubicBezTo>
                  <a:cubicBezTo>
                    <a:pt x="1218084" y="198973"/>
                    <a:pt x="1020092" y="0"/>
                    <a:pt x="776762" y="0"/>
                  </a:cubicBezTo>
                  <a:cubicBezTo>
                    <a:pt x="530873" y="0"/>
                    <a:pt x="330800" y="198973"/>
                    <a:pt x="330800" y="443522"/>
                  </a:cubicBezTo>
                  <a:cubicBezTo>
                    <a:pt x="330800" y="575780"/>
                    <a:pt x="387974" y="697708"/>
                    <a:pt x="488644" y="782357"/>
                  </a:cubicBezTo>
                  <a:cubicBezTo>
                    <a:pt x="186419" y="899072"/>
                    <a:pt x="0" y="1194842"/>
                    <a:pt x="0" y="1561582"/>
                  </a:cubicBezTo>
                  <a:lnTo>
                    <a:pt x="0" y="1817872"/>
                  </a:lnTo>
                  <a:lnTo>
                    <a:pt x="575278" y="1817872"/>
                  </a:lnTo>
                  <a:lnTo>
                    <a:pt x="575278" y="1900441"/>
                  </a:lnTo>
                  <a:lnTo>
                    <a:pt x="557488" y="1900441"/>
                  </a:lnTo>
                  <a:cubicBezTo>
                    <a:pt x="491610" y="1900441"/>
                    <a:pt x="438022" y="1954028"/>
                    <a:pt x="438022" y="2019906"/>
                  </a:cubicBezTo>
                  <a:cubicBezTo>
                    <a:pt x="438022" y="2085784"/>
                    <a:pt x="491610" y="2139371"/>
                    <a:pt x="557488" y="2139371"/>
                  </a:cubicBezTo>
                  <a:lnTo>
                    <a:pt x="2023110" y="2139371"/>
                  </a:lnTo>
                  <a:cubicBezTo>
                    <a:pt x="2088988" y="2139371"/>
                    <a:pt x="2142575" y="2085784"/>
                    <a:pt x="2142575" y="2019906"/>
                  </a:cubicBezTo>
                  <a:cubicBezTo>
                    <a:pt x="2142575" y="1954052"/>
                    <a:pt x="2088988" y="1900465"/>
                    <a:pt x="2023134" y="1900465"/>
                  </a:cubicBezTo>
                  <a:close/>
                  <a:moveTo>
                    <a:pt x="431757" y="443522"/>
                  </a:moveTo>
                  <a:cubicBezTo>
                    <a:pt x="431757" y="254616"/>
                    <a:pt x="586541" y="100933"/>
                    <a:pt x="776738" y="100933"/>
                  </a:cubicBezTo>
                  <a:cubicBezTo>
                    <a:pt x="964400" y="100933"/>
                    <a:pt x="1117103" y="254616"/>
                    <a:pt x="1117103" y="443522"/>
                  </a:cubicBezTo>
                  <a:cubicBezTo>
                    <a:pt x="1117103" y="632524"/>
                    <a:pt x="963324" y="786303"/>
                    <a:pt x="774323" y="786303"/>
                  </a:cubicBezTo>
                  <a:cubicBezTo>
                    <a:pt x="585465" y="786327"/>
                    <a:pt x="431757" y="632524"/>
                    <a:pt x="431757" y="443522"/>
                  </a:cubicBezTo>
                  <a:close/>
                  <a:moveTo>
                    <a:pt x="100981" y="1716915"/>
                  </a:moveTo>
                  <a:lnTo>
                    <a:pt x="100981" y="1561582"/>
                  </a:lnTo>
                  <a:cubicBezTo>
                    <a:pt x="100981" y="1203761"/>
                    <a:pt x="296797" y="925687"/>
                    <a:pt x="600338" y="851535"/>
                  </a:cubicBezTo>
                  <a:cubicBezTo>
                    <a:pt x="710143" y="898498"/>
                    <a:pt x="835155" y="898881"/>
                    <a:pt x="944673" y="853233"/>
                  </a:cubicBezTo>
                  <a:cubicBezTo>
                    <a:pt x="1075735" y="886734"/>
                    <a:pt x="1188433" y="957394"/>
                    <a:pt x="1274899" y="1059427"/>
                  </a:cubicBezTo>
                  <a:lnTo>
                    <a:pt x="708923" y="1059427"/>
                  </a:lnTo>
                  <a:cubicBezTo>
                    <a:pt x="635250" y="1059427"/>
                    <a:pt x="575278" y="1119399"/>
                    <a:pt x="575278" y="1193072"/>
                  </a:cubicBezTo>
                  <a:lnTo>
                    <a:pt x="575278" y="1716915"/>
                  </a:lnTo>
                  <a:lnTo>
                    <a:pt x="100981" y="1716915"/>
                  </a:lnTo>
                  <a:close/>
                  <a:moveTo>
                    <a:pt x="680348" y="1193072"/>
                  </a:moveTo>
                  <a:cubicBezTo>
                    <a:pt x="680348" y="1177314"/>
                    <a:pt x="693165" y="1164497"/>
                    <a:pt x="708923" y="1164497"/>
                  </a:cubicBezTo>
                  <a:lnTo>
                    <a:pt x="1871698" y="1164497"/>
                  </a:lnTo>
                  <a:cubicBezTo>
                    <a:pt x="1887456" y="1164497"/>
                    <a:pt x="1900273" y="1177314"/>
                    <a:pt x="1900273" y="1193072"/>
                  </a:cubicBezTo>
                  <a:lnTo>
                    <a:pt x="1900273" y="1900465"/>
                  </a:lnTo>
                  <a:lnTo>
                    <a:pt x="680348" y="1900465"/>
                  </a:lnTo>
                  <a:lnTo>
                    <a:pt x="680348" y="1193072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3" name="Google Shape;8925;p87">
            <a:extLst>
              <a:ext uri="{FF2B5EF4-FFF2-40B4-BE49-F238E27FC236}">
                <a16:creationId xmlns:a16="http://schemas.microsoft.com/office/drawing/2014/main" id="{748931FD-E142-4FC9-993D-7485D3DE41BE}"/>
              </a:ext>
            </a:extLst>
          </p:cNvPr>
          <p:cNvGrpSpPr/>
          <p:nvPr/>
        </p:nvGrpSpPr>
        <p:grpSpPr>
          <a:xfrm>
            <a:off x="3062225" y="3913112"/>
            <a:ext cx="478460" cy="446956"/>
            <a:chOff x="2879" y="601"/>
            <a:chExt cx="486" cy="454"/>
          </a:xfrm>
        </p:grpSpPr>
        <p:sp>
          <p:nvSpPr>
            <p:cNvPr id="135" name="Google Shape;8926;p87">
              <a:extLst>
                <a:ext uri="{FF2B5EF4-FFF2-40B4-BE49-F238E27FC236}">
                  <a16:creationId xmlns:a16="http://schemas.microsoft.com/office/drawing/2014/main" id="{E1D17D69-6F5F-4502-8654-B990B80E7057}"/>
                </a:ext>
              </a:extLst>
            </p:cNvPr>
            <p:cNvSpPr/>
            <p:nvPr/>
          </p:nvSpPr>
          <p:spPr>
            <a:xfrm>
              <a:off x="2880" y="60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8927;p87">
              <a:extLst>
                <a:ext uri="{FF2B5EF4-FFF2-40B4-BE49-F238E27FC236}">
                  <a16:creationId xmlns:a16="http://schemas.microsoft.com/office/drawing/2014/main" id="{B2784422-5BC3-4C02-B609-AE4D55595E1A}"/>
                </a:ext>
              </a:extLst>
            </p:cNvPr>
            <p:cNvSpPr/>
            <p:nvPr/>
          </p:nvSpPr>
          <p:spPr>
            <a:xfrm>
              <a:off x="2879" y="601"/>
              <a:ext cx="486" cy="454"/>
            </a:xfrm>
            <a:custGeom>
              <a:avLst/>
              <a:gdLst/>
              <a:ahLst/>
              <a:cxnLst/>
              <a:rect l="l" t="t" r="r" b="b"/>
              <a:pathLst>
                <a:path w="2287" h="2139" extrusionOk="0">
                  <a:moveTo>
                    <a:pt x="2235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3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6" y="0"/>
                    <a:pt x="342" y="354"/>
                    <a:pt x="342" y="791"/>
                  </a:cubicBezTo>
                  <a:cubicBezTo>
                    <a:pt x="342" y="1028"/>
                    <a:pt x="446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7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5" y="1602"/>
                    <a:pt x="718" y="1669"/>
                    <a:pt x="762" y="1725"/>
                  </a:cubicBezTo>
                  <a:cubicBezTo>
                    <a:pt x="490" y="1826"/>
                    <a:pt x="490" y="1826"/>
                    <a:pt x="490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8" y="2013"/>
                    <a:pt x="418" y="2108"/>
                    <a:pt x="507" y="2070"/>
                  </a:cubicBezTo>
                  <a:cubicBezTo>
                    <a:pt x="596" y="2032"/>
                    <a:pt x="593" y="1907"/>
                    <a:pt x="593" y="1907"/>
                  </a:cubicBezTo>
                  <a:cubicBezTo>
                    <a:pt x="593" y="1907"/>
                    <a:pt x="619" y="1900"/>
                    <a:pt x="855" y="1814"/>
                  </a:cubicBezTo>
                  <a:cubicBezTo>
                    <a:pt x="933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8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4"/>
                    <a:pt x="1869" y="2032"/>
                  </a:cubicBezTo>
                  <a:cubicBezTo>
                    <a:pt x="1920" y="2139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7" y="2009"/>
                  </a:cubicBezTo>
                  <a:cubicBezTo>
                    <a:pt x="2096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0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7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7" y="1453"/>
                    <a:pt x="1864" y="1449"/>
                  </a:cubicBezTo>
                  <a:cubicBezTo>
                    <a:pt x="1927" y="1434"/>
                    <a:pt x="2028" y="1446"/>
                    <a:pt x="2083" y="1469"/>
                  </a:cubicBezTo>
                  <a:cubicBezTo>
                    <a:pt x="2139" y="1492"/>
                    <a:pt x="2218" y="1467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4" y="1241"/>
                    <a:pt x="2235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8928;p87">
              <a:extLst>
                <a:ext uri="{FF2B5EF4-FFF2-40B4-BE49-F238E27FC236}">
                  <a16:creationId xmlns:a16="http://schemas.microsoft.com/office/drawing/2014/main" id="{6B92F040-E573-461A-8295-805BF81F96E6}"/>
                </a:ext>
              </a:extLst>
            </p:cNvPr>
            <p:cNvSpPr/>
            <p:nvPr/>
          </p:nvSpPr>
          <p:spPr>
            <a:xfrm>
              <a:off x="3111" y="774"/>
              <a:ext cx="122" cy="88"/>
            </a:xfrm>
            <a:custGeom>
              <a:avLst/>
              <a:gdLst/>
              <a:ahLst/>
              <a:cxnLst/>
              <a:rect l="l" t="t" r="r" b="b"/>
              <a:pathLst>
                <a:path w="122" h="88" extrusionOk="0">
                  <a:moveTo>
                    <a:pt x="122" y="53"/>
                  </a:moveTo>
                  <a:lnTo>
                    <a:pt x="122" y="53"/>
                  </a:lnTo>
                  <a:lnTo>
                    <a:pt x="122" y="54"/>
                  </a:lnTo>
                  <a:lnTo>
                    <a:pt x="122" y="55"/>
                  </a:lnTo>
                  <a:lnTo>
                    <a:pt x="121" y="56"/>
                  </a:lnTo>
                  <a:lnTo>
                    <a:pt x="120" y="57"/>
                  </a:lnTo>
                  <a:lnTo>
                    <a:pt x="118" y="59"/>
                  </a:lnTo>
                  <a:lnTo>
                    <a:pt x="116" y="61"/>
                  </a:lnTo>
                  <a:lnTo>
                    <a:pt x="110" y="65"/>
                  </a:lnTo>
                  <a:lnTo>
                    <a:pt x="103" y="70"/>
                  </a:lnTo>
                  <a:lnTo>
                    <a:pt x="96" y="76"/>
                  </a:lnTo>
                  <a:lnTo>
                    <a:pt x="89" y="80"/>
                  </a:lnTo>
                  <a:lnTo>
                    <a:pt x="83" y="84"/>
                  </a:lnTo>
                  <a:lnTo>
                    <a:pt x="80" y="86"/>
                  </a:lnTo>
                  <a:lnTo>
                    <a:pt x="77" y="87"/>
                  </a:lnTo>
                  <a:lnTo>
                    <a:pt x="75" y="88"/>
                  </a:lnTo>
                  <a:lnTo>
                    <a:pt x="74" y="88"/>
                  </a:lnTo>
                  <a:lnTo>
                    <a:pt x="73" y="88"/>
                  </a:lnTo>
                  <a:lnTo>
                    <a:pt x="73" y="88"/>
                  </a:lnTo>
                  <a:lnTo>
                    <a:pt x="72" y="87"/>
                  </a:lnTo>
                  <a:lnTo>
                    <a:pt x="72" y="87"/>
                  </a:lnTo>
                  <a:lnTo>
                    <a:pt x="72" y="86"/>
                  </a:lnTo>
                  <a:lnTo>
                    <a:pt x="71" y="84"/>
                  </a:lnTo>
                  <a:lnTo>
                    <a:pt x="71" y="83"/>
                  </a:lnTo>
                  <a:lnTo>
                    <a:pt x="71" y="77"/>
                  </a:lnTo>
                  <a:lnTo>
                    <a:pt x="70" y="70"/>
                  </a:lnTo>
                  <a:lnTo>
                    <a:pt x="35" y="70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0" y="69"/>
                  </a:lnTo>
                  <a:lnTo>
                    <a:pt x="29" y="69"/>
                  </a:lnTo>
                  <a:lnTo>
                    <a:pt x="27" y="68"/>
                  </a:lnTo>
                  <a:lnTo>
                    <a:pt x="26" y="67"/>
                  </a:lnTo>
                  <a:lnTo>
                    <a:pt x="25" y="65"/>
                  </a:lnTo>
                  <a:lnTo>
                    <a:pt x="24" y="64"/>
                  </a:lnTo>
                  <a:lnTo>
                    <a:pt x="0" y="28"/>
                  </a:lnTo>
                  <a:lnTo>
                    <a:pt x="19" y="0"/>
                  </a:lnTo>
                  <a:lnTo>
                    <a:pt x="20" y="2"/>
                  </a:lnTo>
                  <a:lnTo>
                    <a:pt x="27" y="14"/>
                  </a:lnTo>
                  <a:lnTo>
                    <a:pt x="33" y="24"/>
                  </a:lnTo>
                  <a:lnTo>
                    <a:pt x="36" y="29"/>
                  </a:lnTo>
                  <a:lnTo>
                    <a:pt x="39" y="32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2" y="36"/>
                  </a:lnTo>
                  <a:lnTo>
                    <a:pt x="42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51" y="36"/>
                  </a:lnTo>
                  <a:lnTo>
                    <a:pt x="61" y="36"/>
                  </a:lnTo>
                  <a:lnTo>
                    <a:pt x="71" y="36"/>
                  </a:lnTo>
                  <a:lnTo>
                    <a:pt x="71" y="29"/>
                  </a:lnTo>
                  <a:lnTo>
                    <a:pt x="71" y="24"/>
                  </a:lnTo>
                  <a:lnTo>
                    <a:pt x="72" y="22"/>
                  </a:lnTo>
                  <a:lnTo>
                    <a:pt x="72" y="20"/>
                  </a:lnTo>
                  <a:lnTo>
                    <a:pt x="72" y="19"/>
                  </a:lnTo>
                  <a:lnTo>
                    <a:pt x="73" y="18"/>
                  </a:lnTo>
                  <a:lnTo>
                    <a:pt x="74" y="18"/>
                  </a:lnTo>
                  <a:lnTo>
                    <a:pt x="75" y="18"/>
                  </a:lnTo>
                  <a:lnTo>
                    <a:pt x="75" y="18"/>
                  </a:lnTo>
                  <a:lnTo>
                    <a:pt x="78" y="19"/>
                  </a:lnTo>
                  <a:lnTo>
                    <a:pt x="81" y="21"/>
                  </a:lnTo>
                  <a:lnTo>
                    <a:pt x="84" y="22"/>
                  </a:lnTo>
                  <a:lnTo>
                    <a:pt x="92" y="27"/>
                  </a:lnTo>
                  <a:lnTo>
                    <a:pt x="100" y="33"/>
                  </a:lnTo>
                  <a:lnTo>
                    <a:pt x="108" y="39"/>
                  </a:lnTo>
                  <a:lnTo>
                    <a:pt x="112" y="42"/>
                  </a:lnTo>
                  <a:lnTo>
                    <a:pt x="115" y="45"/>
                  </a:lnTo>
                  <a:lnTo>
                    <a:pt x="118" y="48"/>
                  </a:lnTo>
                  <a:lnTo>
                    <a:pt x="120" y="50"/>
                  </a:lnTo>
                  <a:lnTo>
                    <a:pt x="121" y="51"/>
                  </a:lnTo>
                  <a:lnTo>
                    <a:pt x="122" y="52"/>
                  </a:lnTo>
                  <a:lnTo>
                    <a:pt x="122" y="52"/>
                  </a:lnTo>
                  <a:lnTo>
                    <a:pt x="122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8929;p87">
              <a:extLst>
                <a:ext uri="{FF2B5EF4-FFF2-40B4-BE49-F238E27FC236}">
                  <a16:creationId xmlns:a16="http://schemas.microsoft.com/office/drawing/2014/main" id="{8CB11643-8F27-4C51-A90B-BA45B4BE1688}"/>
                </a:ext>
              </a:extLst>
            </p:cNvPr>
            <p:cNvSpPr/>
            <p:nvPr/>
          </p:nvSpPr>
          <p:spPr>
            <a:xfrm>
              <a:off x="3012" y="693"/>
              <a:ext cx="92" cy="7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14" y="35"/>
                  </a:moveTo>
                  <a:lnTo>
                    <a:pt x="14" y="35"/>
                  </a:lnTo>
                  <a:lnTo>
                    <a:pt x="23" y="35"/>
                  </a:lnTo>
                  <a:lnTo>
                    <a:pt x="31" y="35"/>
                  </a:lnTo>
                  <a:lnTo>
                    <a:pt x="40" y="34"/>
                  </a:lnTo>
                  <a:lnTo>
                    <a:pt x="45" y="35"/>
                  </a:lnTo>
                  <a:lnTo>
                    <a:pt x="48" y="35"/>
                  </a:lnTo>
                  <a:lnTo>
                    <a:pt x="50" y="35"/>
                  </a:lnTo>
                  <a:lnTo>
                    <a:pt x="51" y="36"/>
                  </a:lnTo>
                  <a:lnTo>
                    <a:pt x="53" y="38"/>
                  </a:lnTo>
                  <a:lnTo>
                    <a:pt x="58" y="46"/>
                  </a:lnTo>
                  <a:lnTo>
                    <a:pt x="65" y="57"/>
                  </a:lnTo>
                  <a:lnTo>
                    <a:pt x="72" y="68"/>
                  </a:lnTo>
                  <a:lnTo>
                    <a:pt x="73" y="70"/>
                  </a:lnTo>
                  <a:lnTo>
                    <a:pt x="92" y="42"/>
                  </a:lnTo>
                  <a:lnTo>
                    <a:pt x="68" y="7"/>
                  </a:lnTo>
                  <a:lnTo>
                    <a:pt x="67" y="5"/>
                  </a:lnTo>
                  <a:lnTo>
                    <a:pt x="66" y="4"/>
                  </a:lnTo>
                  <a:lnTo>
                    <a:pt x="64" y="3"/>
                  </a:lnTo>
                  <a:lnTo>
                    <a:pt x="63" y="2"/>
                  </a:lnTo>
                  <a:lnTo>
                    <a:pt x="61" y="1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4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9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1" y="26"/>
                  </a:lnTo>
                  <a:lnTo>
                    <a:pt x="2" y="27"/>
                  </a:lnTo>
                  <a:lnTo>
                    <a:pt x="3" y="29"/>
                  </a:lnTo>
                  <a:lnTo>
                    <a:pt x="4" y="30"/>
                  </a:lnTo>
                  <a:lnTo>
                    <a:pt x="5" y="31"/>
                  </a:lnTo>
                  <a:lnTo>
                    <a:pt x="6" y="32"/>
                  </a:lnTo>
                  <a:lnTo>
                    <a:pt x="7" y="33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1" y="35"/>
                  </a:lnTo>
                  <a:lnTo>
                    <a:pt x="12" y="35"/>
                  </a:lnTo>
                  <a:lnTo>
                    <a:pt x="14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8930;p87">
              <a:extLst>
                <a:ext uri="{FF2B5EF4-FFF2-40B4-BE49-F238E27FC236}">
                  <a16:creationId xmlns:a16="http://schemas.microsoft.com/office/drawing/2014/main" id="{A055997B-D876-40D4-8583-52445DE06FF8}"/>
                </a:ext>
              </a:extLst>
            </p:cNvPr>
            <p:cNvSpPr/>
            <p:nvPr/>
          </p:nvSpPr>
          <p:spPr>
            <a:xfrm>
              <a:off x="3012" y="676"/>
              <a:ext cx="221" cy="168"/>
            </a:xfrm>
            <a:custGeom>
              <a:avLst/>
              <a:gdLst/>
              <a:ahLst/>
              <a:cxnLst/>
              <a:rect l="l" t="t" r="r" b="b"/>
              <a:pathLst>
                <a:path w="221" h="168" extrusionOk="0">
                  <a:moveTo>
                    <a:pt x="141" y="52"/>
                  </a:moveTo>
                  <a:lnTo>
                    <a:pt x="141" y="52"/>
                  </a:lnTo>
                  <a:lnTo>
                    <a:pt x="140" y="53"/>
                  </a:lnTo>
                  <a:lnTo>
                    <a:pt x="138" y="55"/>
                  </a:lnTo>
                  <a:lnTo>
                    <a:pt x="132" y="64"/>
                  </a:lnTo>
                  <a:lnTo>
                    <a:pt x="114" y="92"/>
                  </a:lnTo>
                  <a:lnTo>
                    <a:pt x="90" y="127"/>
                  </a:lnTo>
                  <a:lnTo>
                    <a:pt x="68" y="162"/>
                  </a:lnTo>
                  <a:lnTo>
                    <a:pt x="67" y="163"/>
                  </a:lnTo>
                  <a:lnTo>
                    <a:pt x="66" y="165"/>
                  </a:lnTo>
                  <a:lnTo>
                    <a:pt x="64" y="166"/>
                  </a:lnTo>
                  <a:lnTo>
                    <a:pt x="63" y="167"/>
                  </a:lnTo>
                  <a:lnTo>
                    <a:pt x="61" y="167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14" y="168"/>
                  </a:lnTo>
                  <a:lnTo>
                    <a:pt x="12" y="168"/>
                  </a:lnTo>
                  <a:lnTo>
                    <a:pt x="11" y="168"/>
                  </a:lnTo>
                  <a:lnTo>
                    <a:pt x="10" y="168"/>
                  </a:lnTo>
                  <a:lnTo>
                    <a:pt x="8" y="167"/>
                  </a:lnTo>
                  <a:lnTo>
                    <a:pt x="7" y="166"/>
                  </a:lnTo>
                  <a:lnTo>
                    <a:pt x="6" y="165"/>
                  </a:lnTo>
                  <a:lnTo>
                    <a:pt x="5" y="164"/>
                  </a:lnTo>
                  <a:lnTo>
                    <a:pt x="4" y="163"/>
                  </a:lnTo>
                  <a:lnTo>
                    <a:pt x="3" y="162"/>
                  </a:lnTo>
                  <a:lnTo>
                    <a:pt x="2" y="161"/>
                  </a:lnTo>
                  <a:lnTo>
                    <a:pt x="1" y="159"/>
                  </a:lnTo>
                  <a:lnTo>
                    <a:pt x="1" y="158"/>
                  </a:lnTo>
                  <a:lnTo>
                    <a:pt x="0" y="156"/>
                  </a:lnTo>
                  <a:lnTo>
                    <a:pt x="0" y="154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49"/>
                  </a:lnTo>
                  <a:lnTo>
                    <a:pt x="0" y="147"/>
                  </a:lnTo>
                  <a:lnTo>
                    <a:pt x="0" y="146"/>
                  </a:lnTo>
                  <a:lnTo>
                    <a:pt x="1" y="144"/>
                  </a:lnTo>
                  <a:lnTo>
                    <a:pt x="1" y="143"/>
                  </a:lnTo>
                  <a:lnTo>
                    <a:pt x="2" y="141"/>
                  </a:lnTo>
                  <a:lnTo>
                    <a:pt x="3" y="140"/>
                  </a:lnTo>
                  <a:lnTo>
                    <a:pt x="4" y="139"/>
                  </a:lnTo>
                  <a:lnTo>
                    <a:pt x="5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5"/>
                  </a:lnTo>
                  <a:lnTo>
                    <a:pt x="10" y="134"/>
                  </a:lnTo>
                  <a:lnTo>
                    <a:pt x="11" y="134"/>
                  </a:lnTo>
                  <a:lnTo>
                    <a:pt x="12" y="133"/>
                  </a:lnTo>
                  <a:lnTo>
                    <a:pt x="14" y="133"/>
                  </a:lnTo>
                  <a:lnTo>
                    <a:pt x="23" y="134"/>
                  </a:lnTo>
                  <a:lnTo>
                    <a:pt x="31" y="134"/>
                  </a:lnTo>
                  <a:lnTo>
                    <a:pt x="39" y="134"/>
                  </a:lnTo>
                  <a:lnTo>
                    <a:pt x="45" y="134"/>
                  </a:lnTo>
                  <a:lnTo>
                    <a:pt x="48" y="134"/>
                  </a:lnTo>
                  <a:lnTo>
                    <a:pt x="49" y="134"/>
                  </a:lnTo>
                  <a:lnTo>
                    <a:pt x="50" y="134"/>
                  </a:lnTo>
                  <a:lnTo>
                    <a:pt x="51" y="132"/>
                  </a:lnTo>
                  <a:lnTo>
                    <a:pt x="53" y="130"/>
                  </a:lnTo>
                  <a:lnTo>
                    <a:pt x="59" y="122"/>
                  </a:lnTo>
                  <a:lnTo>
                    <a:pt x="67" y="109"/>
                  </a:lnTo>
                  <a:lnTo>
                    <a:pt x="77" y="94"/>
                  </a:lnTo>
                  <a:lnTo>
                    <a:pt x="100" y="58"/>
                  </a:lnTo>
                  <a:lnTo>
                    <a:pt x="123" y="24"/>
                  </a:lnTo>
                  <a:lnTo>
                    <a:pt x="124" y="22"/>
                  </a:lnTo>
                  <a:lnTo>
                    <a:pt x="125" y="21"/>
                  </a:lnTo>
                  <a:lnTo>
                    <a:pt x="126" y="20"/>
                  </a:lnTo>
                  <a:lnTo>
                    <a:pt x="128" y="19"/>
                  </a:lnTo>
                  <a:lnTo>
                    <a:pt x="129" y="18"/>
                  </a:lnTo>
                  <a:lnTo>
                    <a:pt x="131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70" y="17"/>
                  </a:lnTo>
                  <a:lnTo>
                    <a:pt x="170" y="11"/>
                  </a:lnTo>
                  <a:lnTo>
                    <a:pt x="170" y="5"/>
                  </a:lnTo>
                  <a:lnTo>
                    <a:pt x="171" y="3"/>
                  </a:lnTo>
                  <a:lnTo>
                    <a:pt x="171" y="2"/>
                  </a:lnTo>
                  <a:lnTo>
                    <a:pt x="171" y="0"/>
                  </a:lnTo>
                  <a:lnTo>
                    <a:pt x="172" y="0"/>
                  </a:lnTo>
                  <a:lnTo>
                    <a:pt x="173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7" y="1"/>
                  </a:lnTo>
                  <a:lnTo>
                    <a:pt x="180" y="2"/>
                  </a:lnTo>
                  <a:lnTo>
                    <a:pt x="183" y="4"/>
                  </a:lnTo>
                  <a:lnTo>
                    <a:pt x="191" y="9"/>
                  </a:lnTo>
                  <a:lnTo>
                    <a:pt x="199" y="15"/>
                  </a:lnTo>
                  <a:lnTo>
                    <a:pt x="207" y="21"/>
                  </a:lnTo>
                  <a:lnTo>
                    <a:pt x="211" y="24"/>
                  </a:lnTo>
                  <a:lnTo>
                    <a:pt x="214" y="27"/>
                  </a:lnTo>
                  <a:lnTo>
                    <a:pt x="217" y="29"/>
                  </a:lnTo>
                  <a:lnTo>
                    <a:pt x="219" y="32"/>
                  </a:lnTo>
                  <a:lnTo>
                    <a:pt x="220" y="32"/>
                  </a:lnTo>
                  <a:lnTo>
                    <a:pt x="221" y="33"/>
                  </a:lnTo>
                  <a:lnTo>
                    <a:pt x="221" y="34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6"/>
                  </a:lnTo>
                  <a:lnTo>
                    <a:pt x="220" y="38"/>
                  </a:lnTo>
                  <a:lnTo>
                    <a:pt x="219" y="39"/>
                  </a:lnTo>
                  <a:lnTo>
                    <a:pt x="217" y="41"/>
                  </a:lnTo>
                  <a:lnTo>
                    <a:pt x="215" y="42"/>
                  </a:lnTo>
                  <a:lnTo>
                    <a:pt x="209" y="47"/>
                  </a:lnTo>
                  <a:lnTo>
                    <a:pt x="202" y="52"/>
                  </a:lnTo>
                  <a:lnTo>
                    <a:pt x="195" y="57"/>
                  </a:lnTo>
                  <a:lnTo>
                    <a:pt x="188" y="62"/>
                  </a:lnTo>
                  <a:lnTo>
                    <a:pt x="182" y="66"/>
                  </a:lnTo>
                  <a:lnTo>
                    <a:pt x="179" y="68"/>
                  </a:lnTo>
                  <a:lnTo>
                    <a:pt x="176" y="69"/>
                  </a:lnTo>
                  <a:lnTo>
                    <a:pt x="174" y="70"/>
                  </a:lnTo>
                  <a:lnTo>
                    <a:pt x="173" y="70"/>
                  </a:lnTo>
                  <a:lnTo>
                    <a:pt x="172" y="70"/>
                  </a:lnTo>
                  <a:lnTo>
                    <a:pt x="172" y="69"/>
                  </a:lnTo>
                  <a:lnTo>
                    <a:pt x="171" y="69"/>
                  </a:lnTo>
                  <a:lnTo>
                    <a:pt x="171" y="68"/>
                  </a:lnTo>
                  <a:lnTo>
                    <a:pt x="171" y="68"/>
                  </a:lnTo>
                  <a:lnTo>
                    <a:pt x="170" y="66"/>
                  </a:lnTo>
                  <a:lnTo>
                    <a:pt x="170" y="65"/>
                  </a:lnTo>
                  <a:lnTo>
                    <a:pt x="170" y="59"/>
                  </a:lnTo>
                  <a:lnTo>
                    <a:pt x="169" y="52"/>
                  </a:lnTo>
                  <a:lnTo>
                    <a:pt x="160" y="51"/>
                  </a:lnTo>
                  <a:lnTo>
                    <a:pt x="150" y="51"/>
                  </a:lnTo>
                  <a:lnTo>
                    <a:pt x="145" y="51"/>
                  </a:lnTo>
                  <a:lnTo>
                    <a:pt x="143" y="51"/>
                  </a:lnTo>
                  <a:lnTo>
                    <a:pt x="141" y="52"/>
                  </a:lnTo>
                  <a:lnTo>
                    <a:pt x="141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4" name="Google Shape;8950;p87">
            <a:extLst>
              <a:ext uri="{FF2B5EF4-FFF2-40B4-BE49-F238E27FC236}">
                <a16:creationId xmlns:a16="http://schemas.microsoft.com/office/drawing/2014/main" id="{F4613BE5-8877-454A-996A-9EED9A869CF1}"/>
              </a:ext>
            </a:extLst>
          </p:cNvPr>
          <p:cNvGrpSpPr/>
          <p:nvPr/>
        </p:nvGrpSpPr>
        <p:grpSpPr>
          <a:xfrm>
            <a:off x="3049264" y="5514809"/>
            <a:ext cx="490340" cy="459063"/>
            <a:chOff x="1174" y="1321"/>
            <a:chExt cx="486" cy="455"/>
          </a:xfrm>
        </p:grpSpPr>
        <p:sp>
          <p:nvSpPr>
            <p:cNvPr id="165" name="Google Shape;8951;p87">
              <a:extLst>
                <a:ext uri="{FF2B5EF4-FFF2-40B4-BE49-F238E27FC236}">
                  <a16:creationId xmlns:a16="http://schemas.microsoft.com/office/drawing/2014/main" id="{E086539C-11DB-4B0B-9B3C-DC4DD78DE933}"/>
                </a:ext>
              </a:extLst>
            </p:cNvPr>
            <p:cNvSpPr/>
            <p:nvPr/>
          </p:nvSpPr>
          <p:spPr>
            <a:xfrm>
              <a:off x="1176" y="132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8952;p87">
              <a:extLst>
                <a:ext uri="{FF2B5EF4-FFF2-40B4-BE49-F238E27FC236}">
                  <a16:creationId xmlns:a16="http://schemas.microsoft.com/office/drawing/2014/main" id="{740025B5-7D64-42DD-B65D-93A1B0D6EE4E}"/>
                </a:ext>
              </a:extLst>
            </p:cNvPr>
            <p:cNvSpPr/>
            <p:nvPr/>
          </p:nvSpPr>
          <p:spPr>
            <a:xfrm>
              <a:off x="1174" y="132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8" h="2140" extrusionOk="0">
                  <a:moveTo>
                    <a:pt x="2236" y="1184"/>
                  </a:moveTo>
                  <a:cubicBezTo>
                    <a:pt x="2223" y="1157"/>
                    <a:pt x="2201" y="1142"/>
                    <a:pt x="2201" y="1142"/>
                  </a:cubicBezTo>
                  <a:cubicBezTo>
                    <a:pt x="2201" y="1142"/>
                    <a:pt x="2088" y="1053"/>
                    <a:pt x="2038" y="1161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20" y="1242"/>
                    <a:pt x="1925" y="1029"/>
                    <a:pt x="1925" y="791"/>
                  </a:cubicBezTo>
                  <a:cubicBezTo>
                    <a:pt x="1925" y="355"/>
                    <a:pt x="1570" y="0"/>
                    <a:pt x="1134" y="0"/>
                  </a:cubicBezTo>
                  <a:cubicBezTo>
                    <a:pt x="697" y="0"/>
                    <a:pt x="343" y="355"/>
                    <a:pt x="343" y="791"/>
                  </a:cubicBezTo>
                  <a:cubicBezTo>
                    <a:pt x="343" y="1028"/>
                    <a:pt x="447" y="1240"/>
                    <a:pt x="612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8" y="1237"/>
                  </a:cubicBezTo>
                  <a:cubicBezTo>
                    <a:pt x="168" y="1237"/>
                    <a:pt x="0" y="1247"/>
                    <a:pt x="8" y="1343"/>
                  </a:cubicBezTo>
                  <a:cubicBezTo>
                    <a:pt x="16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3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6" y="1757"/>
                    <a:pt x="216" y="1772"/>
                    <a:pt x="208" y="1869"/>
                  </a:cubicBezTo>
                  <a:cubicBezTo>
                    <a:pt x="201" y="1966"/>
                    <a:pt x="368" y="1975"/>
                    <a:pt x="368" y="1975"/>
                  </a:cubicBezTo>
                  <a:cubicBezTo>
                    <a:pt x="379" y="2013"/>
                    <a:pt x="419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20" y="1900"/>
                    <a:pt x="855" y="1814"/>
                  </a:cubicBezTo>
                  <a:cubicBezTo>
                    <a:pt x="934" y="1871"/>
                    <a:pt x="1031" y="1905"/>
                    <a:pt x="1136" y="1905"/>
                  </a:cubicBezTo>
                  <a:cubicBezTo>
                    <a:pt x="1242" y="1905"/>
                    <a:pt x="1340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70" y="2032"/>
                  </a:cubicBezTo>
                  <a:cubicBezTo>
                    <a:pt x="1920" y="2140"/>
                    <a:pt x="2033" y="2051"/>
                    <a:pt x="2033" y="2051"/>
                  </a:cubicBezTo>
                  <a:cubicBezTo>
                    <a:pt x="2033" y="2051"/>
                    <a:pt x="2054" y="2036"/>
                    <a:pt x="2068" y="2009"/>
                  </a:cubicBezTo>
                  <a:cubicBezTo>
                    <a:pt x="2097" y="1952"/>
                    <a:pt x="2120" y="1858"/>
                    <a:pt x="2033" y="1871"/>
                  </a:cubicBezTo>
                  <a:cubicBezTo>
                    <a:pt x="2033" y="1871"/>
                    <a:pt x="2082" y="1808"/>
                    <a:pt x="2066" y="1767"/>
                  </a:cubicBezTo>
                  <a:cubicBezTo>
                    <a:pt x="2051" y="1725"/>
                    <a:pt x="1971" y="1700"/>
                    <a:pt x="1916" y="1724"/>
                  </a:cubicBezTo>
                  <a:cubicBezTo>
                    <a:pt x="1861" y="1747"/>
                    <a:pt x="1795" y="1786"/>
                    <a:pt x="1728" y="1775"/>
                  </a:cubicBezTo>
                  <a:cubicBezTo>
                    <a:pt x="1710" y="1772"/>
                    <a:pt x="1681" y="1776"/>
                    <a:pt x="1515" y="1716"/>
                  </a:cubicBezTo>
                  <a:cubicBezTo>
                    <a:pt x="1554" y="1665"/>
                    <a:pt x="1582" y="1607"/>
                    <a:pt x="1598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9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50" y="1385"/>
                    <a:pt x="2201" y="1322"/>
                    <a:pt x="2201" y="1322"/>
                  </a:cubicBezTo>
                  <a:cubicBezTo>
                    <a:pt x="2288" y="1334"/>
                    <a:pt x="2265" y="1241"/>
                    <a:pt x="2236" y="1184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8953;p87">
              <a:extLst>
                <a:ext uri="{FF2B5EF4-FFF2-40B4-BE49-F238E27FC236}">
                  <a16:creationId xmlns:a16="http://schemas.microsoft.com/office/drawing/2014/main" id="{57EA3905-EBE1-45A7-BB51-B89D278AFD9D}"/>
                </a:ext>
              </a:extLst>
            </p:cNvPr>
            <p:cNvSpPr/>
            <p:nvPr/>
          </p:nvSpPr>
          <p:spPr>
            <a:xfrm>
              <a:off x="1308" y="1450"/>
              <a:ext cx="107" cy="147"/>
            </a:xfrm>
            <a:custGeom>
              <a:avLst/>
              <a:gdLst/>
              <a:ahLst/>
              <a:cxnLst/>
              <a:rect l="l" t="t" r="r" b="b"/>
              <a:pathLst>
                <a:path w="503" h="690" extrusionOk="0">
                  <a:moveTo>
                    <a:pt x="503" y="131"/>
                  </a:moveTo>
                  <a:cubicBezTo>
                    <a:pt x="380" y="139"/>
                    <a:pt x="281" y="234"/>
                    <a:pt x="281" y="350"/>
                  </a:cubicBezTo>
                  <a:cubicBezTo>
                    <a:pt x="281" y="466"/>
                    <a:pt x="380" y="558"/>
                    <a:pt x="503" y="569"/>
                  </a:cubicBezTo>
                  <a:cubicBezTo>
                    <a:pt x="503" y="690"/>
                    <a:pt x="503" y="690"/>
                    <a:pt x="503" y="690"/>
                  </a:cubicBezTo>
                  <a:cubicBezTo>
                    <a:pt x="374" y="651"/>
                    <a:pt x="272" y="585"/>
                    <a:pt x="219" y="477"/>
                  </a:cubicBezTo>
                  <a:cubicBezTo>
                    <a:pt x="87" y="527"/>
                    <a:pt x="87" y="527"/>
                    <a:pt x="87" y="527"/>
                  </a:cubicBezTo>
                  <a:cubicBezTo>
                    <a:pt x="84" y="527"/>
                    <a:pt x="79" y="532"/>
                    <a:pt x="76" y="532"/>
                  </a:cubicBezTo>
                  <a:cubicBezTo>
                    <a:pt x="61" y="532"/>
                    <a:pt x="46" y="522"/>
                    <a:pt x="38" y="511"/>
                  </a:cubicBezTo>
                  <a:cubicBezTo>
                    <a:pt x="29" y="493"/>
                    <a:pt x="38" y="474"/>
                    <a:pt x="61" y="464"/>
                  </a:cubicBezTo>
                  <a:cubicBezTo>
                    <a:pt x="193" y="411"/>
                    <a:pt x="193" y="411"/>
                    <a:pt x="193" y="411"/>
                  </a:cubicBezTo>
                  <a:cubicBezTo>
                    <a:pt x="187" y="382"/>
                    <a:pt x="178" y="348"/>
                    <a:pt x="178" y="311"/>
                  </a:cubicBezTo>
                  <a:cubicBezTo>
                    <a:pt x="38" y="311"/>
                    <a:pt x="38" y="311"/>
                    <a:pt x="38" y="311"/>
                  </a:cubicBezTo>
                  <a:cubicBezTo>
                    <a:pt x="14" y="311"/>
                    <a:pt x="0" y="292"/>
                    <a:pt x="0" y="276"/>
                  </a:cubicBezTo>
                  <a:cubicBezTo>
                    <a:pt x="0" y="255"/>
                    <a:pt x="14" y="242"/>
                    <a:pt x="38" y="242"/>
                  </a:cubicBezTo>
                  <a:cubicBezTo>
                    <a:pt x="178" y="242"/>
                    <a:pt x="178" y="242"/>
                    <a:pt x="178" y="242"/>
                  </a:cubicBezTo>
                  <a:cubicBezTo>
                    <a:pt x="178" y="208"/>
                    <a:pt x="187" y="174"/>
                    <a:pt x="193" y="139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41" y="81"/>
                    <a:pt x="29" y="60"/>
                    <a:pt x="38" y="44"/>
                  </a:cubicBezTo>
                  <a:cubicBezTo>
                    <a:pt x="46" y="26"/>
                    <a:pt x="67" y="21"/>
                    <a:pt x="87" y="26"/>
                  </a:cubicBezTo>
                  <a:cubicBezTo>
                    <a:pt x="213" y="73"/>
                    <a:pt x="213" y="73"/>
                    <a:pt x="213" y="73"/>
                  </a:cubicBezTo>
                  <a:cubicBezTo>
                    <a:pt x="222" y="47"/>
                    <a:pt x="234" y="23"/>
                    <a:pt x="251" y="0"/>
                  </a:cubicBezTo>
                  <a:cubicBezTo>
                    <a:pt x="257" y="2"/>
                    <a:pt x="266" y="7"/>
                    <a:pt x="269" y="10"/>
                  </a:cubicBezTo>
                  <a:cubicBezTo>
                    <a:pt x="333" y="42"/>
                    <a:pt x="412" y="60"/>
                    <a:pt x="503" y="60"/>
                  </a:cubicBezTo>
                  <a:lnTo>
                    <a:pt x="503" y="1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8954;p87">
              <a:extLst>
                <a:ext uri="{FF2B5EF4-FFF2-40B4-BE49-F238E27FC236}">
                  <a16:creationId xmlns:a16="http://schemas.microsoft.com/office/drawing/2014/main" id="{CB461846-6E8C-4128-B34A-D29540EF9C46}"/>
                </a:ext>
              </a:extLst>
            </p:cNvPr>
            <p:cNvSpPr/>
            <p:nvPr/>
          </p:nvSpPr>
          <p:spPr>
            <a:xfrm>
              <a:off x="1343" y="1381"/>
              <a:ext cx="149" cy="74"/>
            </a:xfrm>
            <a:custGeom>
              <a:avLst/>
              <a:gdLst/>
              <a:ahLst/>
              <a:cxnLst/>
              <a:rect l="l" t="t" r="r" b="b"/>
              <a:pathLst>
                <a:path w="702" h="351" extrusionOk="0">
                  <a:moveTo>
                    <a:pt x="124" y="303"/>
                  </a:moveTo>
                  <a:cubicBezTo>
                    <a:pt x="115" y="301"/>
                    <a:pt x="112" y="295"/>
                    <a:pt x="109" y="293"/>
                  </a:cubicBezTo>
                  <a:cubicBezTo>
                    <a:pt x="127" y="266"/>
                    <a:pt x="150" y="243"/>
                    <a:pt x="176" y="221"/>
                  </a:cubicBezTo>
                  <a:cubicBezTo>
                    <a:pt x="75" y="113"/>
                    <a:pt x="75" y="113"/>
                    <a:pt x="75" y="113"/>
                  </a:cubicBezTo>
                  <a:cubicBezTo>
                    <a:pt x="72" y="116"/>
                    <a:pt x="66" y="116"/>
                    <a:pt x="63" y="116"/>
                  </a:cubicBezTo>
                  <a:cubicBezTo>
                    <a:pt x="26" y="116"/>
                    <a:pt x="0" y="89"/>
                    <a:pt x="0" y="58"/>
                  </a:cubicBezTo>
                  <a:cubicBezTo>
                    <a:pt x="0" y="23"/>
                    <a:pt x="26" y="0"/>
                    <a:pt x="63" y="0"/>
                  </a:cubicBezTo>
                  <a:cubicBezTo>
                    <a:pt x="98" y="0"/>
                    <a:pt x="127" y="23"/>
                    <a:pt x="127" y="58"/>
                  </a:cubicBezTo>
                  <a:cubicBezTo>
                    <a:pt x="127" y="66"/>
                    <a:pt x="124" y="74"/>
                    <a:pt x="118" y="82"/>
                  </a:cubicBezTo>
                  <a:cubicBezTo>
                    <a:pt x="225" y="190"/>
                    <a:pt x="225" y="190"/>
                    <a:pt x="225" y="190"/>
                  </a:cubicBezTo>
                  <a:cubicBezTo>
                    <a:pt x="266" y="171"/>
                    <a:pt x="312" y="161"/>
                    <a:pt x="355" y="161"/>
                  </a:cubicBezTo>
                  <a:cubicBezTo>
                    <a:pt x="401" y="161"/>
                    <a:pt x="442" y="171"/>
                    <a:pt x="479" y="187"/>
                  </a:cubicBezTo>
                  <a:cubicBezTo>
                    <a:pt x="581" y="82"/>
                    <a:pt x="581" y="82"/>
                    <a:pt x="581" y="82"/>
                  </a:cubicBezTo>
                  <a:cubicBezTo>
                    <a:pt x="575" y="74"/>
                    <a:pt x="575" y="66"/>
                    <a:pt x="575" y="58"/>
                  </a:cubicBezTo>
                  <a:cubicBezTo>
                    <a:pt x="575" y="23"/>
                    <a:pt x="604" y="0"/>
                    <a:pt x="638" y="0"/>
                  </a:cubicBezTo>
                  <a:cubicBezTo>
                    <a:pt x="673" y="0"/>
                    <a:pt x="702" y="23"/>
                    <a:pt x="702" y="58"/>
                  </a:cubicBezTo>
                  <a:cubicBezTo>
                    <a:pt x="702" y="89"/>
                    <a:pt x="673" y="116"/>
                    <a:pt x="638" y="116"/>
                  </a:cubicBezTo>
                  <a:cubicBezTo>
                    <a:pt x="636" y="116"/>
                    <a:pt x="633" y="116"/>
                    <a:pt x="630" y="113"/>
                  </a:cubicBezTo>
                  <a:cubicBezTo>
                    <a:pt x="529" y="219"/>
                    <a:pt x="529" y="219"/>
                    <a:pt x="529" y="219"/>
                  </a:cubicBezTo>
                  <a:cubicBezTo>
                    <a:pt x="558" y="237"/>
                    <a:pt x="584" y="261"/>
                    <a:pt x="604" y="293"/>
                  </a:cubicBezTo>
                  <a:cubicBezTo>
                    <a:pt x="598" y="295"/>
                    <a:pt x="595" y="301"/>
                    <a:pt x="586" y="303"/>
                  </a:cubicBezTo>
                  <a:cubicBezTo>
                    <a:pt x="529" y="330"/>
                    <a:pt x="445" y="351"/>
                    <a:pt x="355" y="351"/>
                  </a:cubicBezTo>
                  <a:cubicBezTo>
                    <a:pt x="266" y="351"/>
                    <a:pt x="185" y="330"/>
                    <a:pt x="124" y="3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8955;p87">
              <a:extLst>
                <a:ext uri="{FF2B5EF4-FFF2-40B4-BE49-F238E27FC236}">
                  <a16:creationId xmlns:a16="http://schemas.microsoft.com/office/drawing/2014/main" id="{EEAD25E5-5EC5-4FBF-97CA-4BFED73531C6}"/>
                </a:ext>
              </a:extLst>
            </p:cNvPr>
            <p:cNvSpPr/>
            <p:nvPr/>
          </p:nvSpPr>
          <p:spPr>
            <a:xfrm>
              <a:off x="1425" y="1450"/>
              <a:ext cx="105" cy="147"/>
            </a:xfrm>
            <a:custGeom>
              <a:avLst/>
              <a:gdLst/>
              <a:ahLst/>
              <a:cxnLst/>
              <a:rect l="l" t="t" r="r" b="b"/>
              <a:pathLst>
                <a:path w="492" h="690" extrusionOk="0">
                  <a:moveTo>
                    <a:pt x="449" y="311"/>
                  </a:moveTo>
                  <a:cubicBezTo>
                    <a:pt x="319" y="311"/>
                    <a:pt x="319" y="311"/>
                    <a:pt x="319" y="311"/>
                  </a:cubicBezTo>
                  <a:cubicBezTo>
                    <a:pt x="319" y="348"/>
                    <a:pt x="313" y="382"/>
                    <a:pt x="302" y="416"/>
                  </a:cubicBezTo>
                  <a:cubicBezTo>
                    <a:pt x="431" y="464"/>
                    <a:pt x="431" y="464"/>
                    <a:pt x="431" y="464"/>
                  </a:cubicBezTo>
                  <a:cubicBezTo>
                    <a:pt x="449" y="474"/>
                    <a:pt x="457" y="493"/>
                    <a:pt x="449" y="511"/>
                  </a:cubicBezTo>
                  <a:cubicBezTo>
                    <a:pt x="446" y="522"/>
                    <a:pt x="431" y="532"/>
                    <a:pt x="417" y="532"/>
                  </a:cubicBezTo>
                  <a:cubicBezTo>
                    <a:pt x="414" y="532"/>
                    <a:pt x="405" y="527"/>
                    <a:pt x="403" y="527"/>
                  </a:cubicBezTo>
                  <a:cubicBezTo>
                    <a:pt x="279" y="479"/>
                    <a:pt x="279" y="479"/>
                    <a:pt x="279" y="479"/>
                  </a:cubicBezTo>
                  <a:cubicBezTo>
                    <a:pt x="224" y="585"/>
                    <a:pt x="124" y="653"/>
                    <a:pt x="0" y="690"/>
                  </a:cubicBezTo>
                  <a:cubicBezTo>
                    <a:pt x="0" y="569"/>
                    <a:pt x="0" y="569"/>
                    <a:pt x="0" y="569"/>
                  </a:cubicBezTo>
                  <a:cubicBezTo>
                    <a:pt x="121" y="558"/>
                    <a:pt x="216" y="464"/>
                    <a:pt x="216" y="350"/>
                  </a:cubicBezTo>
                  <a:cubicBezTo>
                    <a:pt x="216" y="237"/>
                    <a:pt x="121" y="142"/>
                    <a:pt x="0" y="13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89" y="60"/>
                    <a:pt x="167" y="42"/>
                    <a:pt x="230" y="10"/>
                  </a:cubicBezTo>
                  <a:cubicBezTo>
                    <a:pt x="233" y="7"/>
                    <a:pt x="242" y="2"/>
                    <a:pt x="250" y="0"/>
                  </a:cubicBezTo>
                  <a:cubicBezTo>
                    <a:pt x="265" y="23"/>
                    <a:pt x="276" y="47"/>
                    <a:pt x="282" y="71"/>
                  </a:cubicBezTo>
                  <a:cubicBezTo>
                    <a:pt x="403" y="26"/>
                    <a:pt x="403" y="26"/>
                    <a:pt x="403" y="26"/>
                  </a:cubicBezTo>
                  <a:cubicBezTo>
                    <a:pt x="420" y="21"/>
                    <a:pt x="443" y="26"/>
                    <a:pt x="449" y="44"/>
                  </a:cubicBezTo>
                  <a:cubicBezTo>
                    <a:pt x="457" y="60"/>
                    <a:pt x="449" y="81"/>
                    <a:pt x="431" y="89"/>
                  </a:cubicBezTo>
                  <a:cubicBezTo>
                    <a:pt x="305" y="139"/>
                    <a:pt x="305" y="139"/>
                    <a:pt x="305" y="139"/>
                  </a:cubicBezTo>
                  <a:cubicBezTo>
                    <a:pt x="313" y="171"/>
                    <a:pt x="319" y="205"/>
                    <a:pt x="319" y="242"/>
                  </a:cubicBezTo>
                  <a:cubicBezTo>
                    <a:pt x="454" y="242"/>
                    <a:pt x="454" y="242"/>
                    <a:pt x="454" y="242"/>
                  </a:cubicBezTo>
                  <a:cubicBezTo>
                    <a:pt x="472" y="242"/>
                    <a:pt x="492" y="255"/>
                    <a:pt x="492" y="276"/>
                  </a:cubicBezTo>
                  <a:cubicBezTo>
                    <a:pt x="486" y="292"/>
                    <a:pt x="472" y="311"/>
                    <a:pt x="449" y="3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8956;p87">
              <a:extLst>
                <a:ext uri="{FF2B5EF4-FFF2-40B4-BE49-F238E27FC236}">
                  <a16:creationId xmlns:a16="http://schemas.microsoft.com/office/drawing/2014/main" id="{9E89891B-9552-4C47-9C1C-03C1AA6A5162}"/>
                </a:ext>
              </a:extLst>
            </p:cNvPr>
            <p:cNvSpPr/>
            <p:nvPr/>
          </p:nvSpPr>
          <p:spPr>
            <a:xfrm>
              <a:off x="1426" y="1526"/>
              <a:ext cx="15" cy="19"/>
            </a:xfrm>
            <a:custGeom>
              <a:avLst/>
              <a:gdLst/>
              <a:ahLst/>
              <a:cxnLst/>
              <a:rect l="l" t="t" r="r" b="b"/>
              <a:pathLst>
                <a:path w="71" h="89" extrusionOk="0">
                  <a:moveTo>
                    <a:pt x="0" y="75"/>
                  </a:moveTo>
                  <a:cubicBezTo>
                    <a:pt x="3" y="81"/>
                    <a:pt x="4" y="85"/>
                    <a:pt x="7" y="89"/>
                  </a:cubicBezTo>
                  <a:cubicBezTo>
                    <a:pt x="46" y="74"/>
                    <a:pt x="71" y="39"/>
                    <a:pt x="69" y="1"/>
                  </a:cubicBezTo>
                  <a:cubicBezTo>
                    <a:pt x="65" y="0"/>
                    <a:pt x="58" y="0"/>
                    <a:pt x="52" y="0"/>
                  </a:cubicBezTo>
                  <a:cubicBezTo>
                    <a:pt x="55" y="33"/>
                    <a:pt x="33" y="64"/>
                    <a:pt x="0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8957;p87">
              <a:extLst>
                <a:ext uri="{FF2B5EF4-FFF2-40B4-BE49-F238E27FC236}">
                  <a16:creationId xmlns:a16="http://schemas.microsoft.com/office/drawing/2014/main" id="{2B00E327-FC07-4A48-9F14-CB8C783AE23D}"/>
                </a:ext>
              </a:extLst>
            </p:cNvPr>
            <p:cNvSpPr/>
            <p:nvPr/>
          </p:nvSpPr>
          <p:spPr>
            <a:xfrm>
              <a:off x="1420" y="1492"/>
              <a:ext cx="40" cy="52"/>
            </a:xfrm>
            <a:custGeom>
              <a:avLst/>
              <a:gdLst/>
              <a:ahLst/>
              <a:cxnLst/>
              <a:rect l="l" t="t" r="r" b="b"/>
              <a:pathLst>
                <a:path w="188" h="243" extrusionOk="0">
                  <a:moveTo>
                    <a:pt x="83" y="118"/>
                  </a:moveTo>
                  <a:cubicBezTo>
                    <a:pt x="108" y="66"/>
                    <a:pt x="69" y="5"/>
                    <a:pt x="4" y="0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88" y="17"/>
                    <a:pt x="83" y="130"/>
                    <a:pt x="0" y="136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11" y="144"/>
                    <a:pt x="20" y="153"/>
                    <a:pt x="20" y="164"/>
                  </a:cubicBezTo>
                  <a:cubicBezTo>
                    <a:pt x="20" y="167"/>
                    <a:pt x="19" y="170"/>
                    <a:pt x="19" y="172"/>
                  </a:cubicBezTo>
                  <a:cubicBezTo>
                    <a:pt x="24" y="175"/>
                    <a:pt x="24" y="175"/>
                    <a:pt x="24" y="175"/>
                  </a:cubicBezTo>
                  <a:cubicBezTo>
                    <a:pt x="37" y="160"/>
                    <a:pt x="58" y="149"/>
                    <a:pt x="83" y="148"/>
                  </a:cubicBezTo>
                  <a:cubicBezTo>
                    <a:pt x="134" y="148"/>
                    <a:pt x="167" y="197"/>
                    <a:pt x="148" y="237"/>
                  </a:cubicBezTo>
                  <a:cubicBezTo>
                    <a:pt x="159" y="243"/>
                    <a:pt x="159" y="243"/>
                    <a:pt x="159" y="243"/>
                  </a:cubicBezTo>
                  <a:cubicBezTo>
                    <a:pt x="188" y="190"/>
                    <a:pt x="151" y="124"/>
                    <a:pt x="83" y="1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8958;p87">
              <a:extLst>
                <a:ext uri="{FF2B5EF4-FFF2-40B4-BE49-F238E27FC236}">
                  <a16:creationId xmlns:a16="http://schemas.microsoft.com/office/drawing/2014/main" id="{B2E6C94E-B099-47B1-89CF-B8CE97EF3EF4}"/>
                </a:ext>
              </a:extLst>
            </p:cNvPr>
            <p:cNvSpPr/>
            <p:nvPr/>
          </p:nvSpPr>
          <p:spPr>
            <a:xfrm>
              <a:off x="1386" y="1531"/>
              <a:ext cx="65" cy="26"/>
            </a:xfrm>
            <a:custGeom>
              <a:avLst/>
              <a:gdLst/>
              <a:ahLst/>
              <a:cxnLst/>
              <a:rect l="l" t="t" r="r" b="b"/>
              <a:pathLst>
                <a:path w="308" h="125" extrusionOk="0">
                  <a:moveTo>
                    <a:pt x="170" y="39"/>
                  </a:moveTo>
                  <a:cubicBezTo>
                    <a:pt x="169" y="24"/>
                    <a:pt x="170" y="18"/>
                    <a:pt x="179" y="4"/>
                  </a:cubicBezTo>
                  <a:cubicBezTo>
                    <a:pt x="173" y="1"/>
                    <a:pt x="173" y="1"/>
                    <a:pt x="173" y="1"/>
                  </a:cubicBezTo>
                  <a:cubicBezTo>
                    <a:pt x="168" y="5"/>
                    <a:pt x="162" y="7"/>
                    <a:pt x="155" y="7"/>
                  </a:cubicBezTo>
                  <a:cubicBezTo>
                    <a:pt x="147" y="7"/>
                    <a:pt x="141" y="4"/>
                    <a:pt x="136" y="0"/>
                  </a:cubicBezTo>
                  <a:cubicBezTo>
                    <a:pt x="131" y="3"/>
                    <a:pt x="131" y="3"/>
                    <a:pt x="131" y="3"/>
                  </a:cubicBezTo>
                  <a:cubicBezTo>
                    <a:pt x="137" y="14"/>
                    <a:pt x="138" y="26"/>
                    <a:pt x="138" y="39"/>
                  </a:cubicBezTo>
                  <a:cubicBezTo>
                    <a:pt x="137" y="72"/>
                    <a:pt x="104" y="99"/>
                    <a:pt x="67" y="99"/>
                  </a:cubicBezTo>
                  <a:cubicBezTo>
                    <a:pt x="43" y="99"/>
                    <a:pt x="23" y="89"/>
                    <a:pt x="9" y="72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7" y="98"/>
                    <a:pt x="46" y="113"/>
                    <a:pt x="77" y="113"/>
                  </a:cubicBezTo>
                  <a:cubicBezTo>
                    <a:pt x="109" y="113"/>
                    <a:pt x="137" y="98"/>
                    <a:pt x="155" y="75"/>
                  </a:cubicBezTo>
                  <a:cubicBezTo>
                    <a:pt x="192" y="123"/>
                    <a:pt x="270" y="125"/>
                    <a:pt x="308" y="78"/>
                  </a:cubicBezTo>
                  <a:cubicBezTo>
                    <a:pt x="299" y="74"/>
                    <a:pt x="299" y="74"/>
                    <a:pt x="299" y="74"/>
                  </a:cubicBezTo>
                  <a:cubicBezTo>
                    <a:pt x="262" y="120"/>
                    <a:pt x="176" y="97"/>
                    <a:pt x="170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8959;p87">
              <a:extLst>
                <a:ext uri="{FF2B5EF4-FFF2-40B4-BE49-F238E27FC236}">
                  <a16:creationId xmlns:a16="http://schemas.microsoft.com/office/drawing/2014/main" id="{F4713E7E-1F1C-4372-9195-29987747BA94}"/>
                </a:ext>
              </a:extLst>
            </p:cNvPr>
            <p:cNvSpPr/>
            <p:nvPr/>
          </p:nvSpPr>
          <p:spPr>
            <a:xfrm>
              <a:off x="1397" y="1526"/>
              <a:ext cx="15" cy="19"/>
            </a:xfrm>
            <a:custGeom>
              <a:avLst/>
              <a:gdLst/>
              <a:ahLst/>
              <a:cxnLst/>
              <a:rect l="l" t="t" r="r" b="b"/>
              <a:pathLst>
                <a:path w="71" h="89" extrusionOk="0">
                  <a:moveTo>
                    <a:pt x="1" y="2"/>
                  </a:moveTo>
                  <a:cubicBezTo>
                    <a:pt x="0" y="39"/>
                    <a:pt x="23" y="74"/>
                    <a:pt x="62" y="89"/>
                  </a:cubicBezTo>
                  <a:cubicBezTo>
                    <a:pt x="65" y="85"/>
                    <a:pt x="68" y="81"/>
                    <a:pt x="71" y="75"/>
                  </a:cubicBezTo>
                  <a:cubicBezTo>
                    <a:pt x="36" y="63"/>
                    <a:pt x="15" y="32"/>
                    <a:pt x="17" y="0"/>
                  </a:cubicBezTo>
                  <a:cubicBezTo>
                    <a:pt x="12" y="0"/>
                    <a:pt x="6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8960;p87">
              <a:extLst>
                <a:ext uri="{FF2B5EF4-FFF2-40B4-BE49-F238E27FC236}">
                  <a16:creationId xmlns:a16="http://schemas.microsoft.com/office/drawing/2014/main" id="{BC19AE5F-6DF1-4D7E-96EB-F47AB9EFA287}"/>
                </a:ext>
              </a:extLst>
            </p:cNvPr>
            <p:cNvSpPr/>
            <p:nvPr/>
          </p:nvSpPr>
          <p:spPr>
            <a:xfrm>
              <a:off x="1407" y="1506"/>
              <a:ext cx="24" cy="8"/>
            </a:xfrm>
            <a:custGeom>
              <a:avLst/>
              <a:gdLst/>
              <a:ahLst/>
              <a:cxnLst/>
              <a:rect l="l" t="t" r="r" b="b"/>
              <a:pathLst>
                <a:path w="113" h="37" extrusionOk="0">
                  <a:moveTo>
                    <a:pt x="6" y="37"/>
                  </a:moveTo>
                  <a:cubicBezTo>
                    <a:pt x="35" y="15"/>
                    <a:pt x="76" y="15"/>
                    <a:pt x="105" y="36"/>
                  </a:cubicBezTo>
                  <a:cubicBezTo>
                    <a:pt x="109" y="32"/>
                    <a:pt x="112" y="28"/>
                    <a:pt x="113" y="22"/>
                  </a:cubicBezTo>
                  <a:cubicBezTo>
                    <a:pt x="78" y="0"/>
                    <a:pt x="34" y="0"/>
                    <a:pt x="0" y="22"/>
                  </a:cubicBezTo>
                  <a:cubicBezTo>
                    <a:pt x="1" y="30"/>
                    <a:pt x="3" y="33"/>
                    <a:pt x="6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8961;p87">
              <a:extLst>
                <a:ext uri="{FF2B5EF4-FFF2-40B4-BE49-F238E27FC236}">
                  <a16:creationId xmlns:a16="http://schemas.microsoft.com/office/drawing/2014/main" id="{3AF18ECB-40C5-4552-B15B-FC568132556A}"/>
                </a:ext>
              </a:extLst>
            </p:cNvPr>
            <p:cNvSpPr/>
            <p:nvPr/>
          </p:nvSpPr>
          <p:spPr>
            <a:xfrm>
              <a:off x="1378" y="1492"/>
              <a:ext cx="40" cy="52"/>
            </a:xfrm>
            <a:custGeom>
              <a:avLst/>
              <a:gdLst/>
              <a:ahLst/>
              <a:cxnLst/>
              <a:rect l="l" t="t" r="r" b="b"/>
              <a:pathLst>
                <a:path w="189" h="243" extrusionOk="0">
                  <a:moveTo>
                    <a:pt x="106" y="149"/>
                  </a:moveTo>
                  <a:cubicBezTo>
                    <a:pt x="119" y="149"/>
                    <a:pt x="131" y="152"/>
                    <a:pt x="141" y="157"/>
                  </a:cubicBezTo>
                  <a:cubicBezTo>
                    <a:pt x="143" y="159"/>
                    <a:pt x="144" y="159"/>
                    <a:pt x="144" y="159"/>
                  </a:cubicBezTo>
                  <a:cubicBezTo>
                    <a:pt x="154" y="164"/>
                    <a:pt x="160" y="170"/>
                    <a:pt x="165" y="175"/>
                  </a:cubicBezTo>
                  <a:cubicBezTo>
                    <a:pt x="170" y="172"/>
                    <a:pt x="170" y="172"/>
                    <a:pt x="170" y="172"/>
                  </a:cubicBezTo>
                  <a:cubicBezTo>
                    <a:pt x="170" y="169"/>
                    <a:pt x="169" y="166"/>
                    <a:pt x="169" y="164"/>
                  </a:cubicBezTo>
                  <a:cubicBezTo>
                    <a:pt x="169" y="153"/>
                    <a:pt x="178" y="144"/>
                    <a:pt x="189" y="141"/>
                  </a:cubicBezTo>
                  <a:cubicBezTo>
                    <a:pt x="189" y="136"/>
                    <a:pt x="189" y="136"/>
                    <a:pt x="189" y="136"/>
                  </a:cubicBezTo>
                  <a:cubicBezTo>
                    <a:pt x="104" y="130"/>
                    <a:pt x="98" y="15"/>
                    <a:pt x="184" y="8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19" y="4"/>
                    <a:pt x="80" y="67"/>
                    <a:pt x="104" y="118"/>
                  </a:cubicBezTo>
                  <a:cubicBezTo>
                    <a:pt x="35" y="124"/>
                    <a:pt x="0" y="190"/>
                    <a:pt x="29" y="243"/>
                  </a:cubicBezTo>
                  <a:cubicBezTo>
                    <a:pt x="40" y="237"/>
                    <a:pt x="40" y="237"/>
                    <a:pt x="40" y="237"/>
                  </a:cubicBezTo>
                  <a:cubicBezTo>
                    <a:pt x="14" y="198"/>
                    <a:pt x="59" y="149"/>
                    <a:pt x="106" y="1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76" name="Google Shape;8925;p87">
            <a:extLst>
              <a:ext uri="{FF2B5EF4-FFF2-40B4-BE49-F238E27FC236}">
                <a16:creationId xmlns:a16="http://schemas.microsoft.com/office/drawing/2014/main" id="{96160854-D5B5-47F2-955C-47FFFF179C57}"/>
              </a:ext>
            </a:extLst>
          </p:cNvPr>
          <p:cNvGrpSpPr/>
          <p:nvPr/>
        </p:nvGrpSpPr>
        <p:grpSpPr>
          <a:xfrm>
            <a:off x="3062225" y="2296043"/>
            <a:ext cx="478460" cy="446956"/>
            <a:chOff x="2879" y="601"/>
            <a:chExt cx="486" cy="454"/>
          </a:xfrm>
        </p:grpSpPr>
        <p:sp>
          <p:nvSpPr>
            <p:cNvPr id="177" name="Google Shape;8926;p87">
              <a:extLst>
                <a:ext uri="{FF2B5EF4-FFF2-40B4-BE49-F238E27FC236}">
                  <a16:creationId xmlns:a16="http://schemas.microsoft.com/office/drawing/2014/main" id="{578F2B5C-B5D3-497F-B403-4196D23FA4C4}"/>
                </a:ext>
              </a:extLst>
            </p:cNvPr>
            <p:cNvSpPr/>
            <p:nvPr/>
          </p:nvSpPr>
          <p:spPr>
            <a:xfrm>
              <a:off x="2880" y="60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8927;p87">
              <a:extLst>
                <a:ext uri="{FF2B5EF4-FFF2-40B4-BE49-F238E27FC236}">
                  <a16:creationId xmlns:a16="http://schemas.microsoft.com/office/drawing/2014/main" id="{A0EE2549-4C3D-4FDB-8966-184EA1A4F517}"/>
                </a:ext>
              </a:extLst>
            </p:cNvPr>
            <p:cNvSpPr/>
            <p:nvPr/>
          </p:nvSpPr>
          <p:spPr>
            <a:xfrm>
              <a:off x="2879" y="601"/>
              <a:ext cx="486" cy="454"/>
            </a:xfrm>
            <a:custGeom>
              <a:avLst/>
              <a:gdLst/>
              <a:ahLst/>
              <a:cxnLst/>
              <a:rect l="l" t="t" r="r" b="b"/>
              <a:pathLst>
                <a:path w="2287" h="2139" extrusionOk="0">
                  <a:moveTo>
                    <a:pt x="2235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3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6" y="0"/>
                    <a:pt x="342" y="354"/>
                    <a:pt x="342" y="791"/>
                  </a:cubicBezTo>
                  <a:cubicBezTo>
                    <a:pt x="342" y="1028"/>
                    <a:pt x="446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7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5" y="1602"/>
                    <a:pt x="718" y="1669"/>
                    <a:pt x="762" y="1725"/>
                  </a:cubicBezTo>
                  <a:cubicBezTo>
                    <a:pt x="490" y="1826"/>
                    <a:pt x="490" y="1826"/>
                    <a:pt x="490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8" y="2013"/>
                    <a:pt x="418" y="2108"/>
                    <a:pt x="507" y="2070"/>
                  </a:cubicBezTo>
                  <a:cubicBezTo>
                    <a:pt x="596" y="2032"/>
                    <a:pt x="593" y="1907"/>
                    <a:pt x="593" y="1907"/>
                  </a:cubicBezTo>
                  <a:cubicBezTo>
                    <a:pt x="593" y="1907"/>
                    <a:pt x="619" y="1900"/>
                    <a:pt x="855" y="1814"/>
                  </a:cubicBezTo>
                  <a:cubicBezTo>
                    <a:pt x="933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8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4"/>
                    <a:pt x="1869" y="2032"/>
                  </a:cubicBezTo>
                  <a:cubicBezTo>
                    <a:pt x="1920" y="2139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7" y="2009"/>
                  </a:cubicBezTo>
                  <a:cubicBezTo>
                    <a:pt x="2096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0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7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7" y="1453"/>
                    <a:pt x="1864" y="1449"/>
                  </a:cubicBezTo>
                  <a:cubicBezTo>
                    <a:pt x="1927" y="1434"/>
                    <a:pt x="2028" y="1446"/>
                    <a:pt x="2083" y="1469"/>
                  </a:cubicBezTo>
                  <a:cubicBezTo>
                    <a:pt x="2139" y="1492"/>
                    <a:pt x="2218" y="1467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4" y="1241"/>
                    <a:pt x="2235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9" name="Google Shape;8928;p87">
              <a:extLst>
                <a:ext uri="{FF2B5EF4-FFF2-40B4-BE49-F238E27FC236}">
                  <a16:creationId xmlns:a16="http://schemas.microsoft.com/office/drawing/2014/main" id="{9C64C2E2-0C05-4164-8B72-E92C3169A601}"/>
                </a:ext>
              </a:extLst>
            </p:cNvPr>
            <p:cNvSpPr/>
            <p:nvPr/>
          </p:nvSpPr>
          <p:spPr>
            <a:xfrm>
              <a:off x="3111" y="774"/>
              <a:ext cx="122" cy="88"/>
            </a:xfrm>
            <a:custGeom>
              <a:avLst/>
              <a:gdLst/>
              <a:ahLst/>
              <a:cxnLst/>
              <a:rect l="l" t="t" r="r" b="b"/>
              <a:pathLst>
                <a:path w="122" h="88" extrusionOk="0">
                  <a:moveTo>
                    <a:pt x="122" y="53"/>
                  </a:moveTo>
                  <a:lnTo>
                    <a:pt x="122" y="53"/>
                  </a:lnTo>
                  <a:lnTo>
                    <a:pt x="122" y="54"/>
                  </a:lnTo>
                  <a:lnTo>
                    <a:pt x="122" y="55"/>
                  </a:lnTo>
                  <a:lnTo>
                    <a:pt x="121" y="56"/>
                  </a:lnTo>
                  <a:lnTo>
                    <a:pt x="120" y="57"/>
                  </a:lnTo>
                  <a:lnTo>
                    <a:pt x="118" y="59"/>
                  </a:lnTo>
                  <a:lnTo>
                    <a:pt x="116" y="61"/>
                  </a:lnTo>
                  <a:lnTo>
                    <a:pt x="110" y="65"/>
                  </a:lnTo>
                  <a:lnTo>
                    <a:pt x="103" y="70"/>
                  </a:lnTo>
                  <a:lnTo>
                    <a:pt x="96" y="76"/>
                  </a:lnTo>
                  <a:lnTo>
                    <a:pt x="89" y="80"/>
                  </a:lnTo>
                  <a:lnTo>
                    <a:pt x="83" y="84"/>
                  </a:lnTo>
                  <a:lnTo>
                    <a:pt x="80" y="86"/>
                  </a:lnTo>
                  <a:lnTo>
                    <a:pt x="77" y="87"/>
                  </a:lnTo>
                  <a:lnTo>
                    <a:pt x="75" y="88"/>
                  </a:lnTo>
                  <a:lnTo>
                    <a:pt x="74" y="88"/>
                  </a:lnTo>
                  <a:lnTo>
                    <a:pt x="73" y="88"/>
                  </a:lnTo>
                  <a:lnTo>
                    <a:pt x="73" y="88"/>
                  </a:lnTo>
                  <a:lnTo>
                    <a:pt x="72" y="87"/>
                  </a:lnTo>
                  <a:lnTo>
                    <a:pt x="72" y="87"/>
                  </a:lnTo>
                  <a:lnTo>
                    <a:pt x="72" y="86"/>
                  </a:lnTo>
                  <a:lnTo>
                    <a:pt x="71" y="84"/>
                  </a:lnTo>
                  <a:lnTo>
                    <a:pt x="71" y="83"/>
                  </a:lnTo>
                  <a:lnTo>
                    <a:pt x="71" y="77"/>
                  </a:lnTo>
                  <a:lnTo>
                    <a:pt x="70" y="70"/>
                  </a:lnTo>
                  <a:lnTo>
                    <a:pt x="35" y="70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0" y="69"/>
                  </a:lnTo>
                  <a:lnTo>
                    <a:pt x="29" y="69"/>
                  </a:lnTo>
                  <a:lnTo>
                    <a:pt x="27" y="68"/>
                  </a:lnTo>
                  <a:lnTo>
                    <a:pt x="26" y="67"/>
                  </a:lnTo>
                  <a:lnTo>
                    <a:pt x="25" y="65"/>
                  </a:lnTo>
                  <a:lnTo>
                    <a:pt x="24" y="64"/>
                  </a:lnTo>
                  <a:lnTo>
                    <a:pt x="0" y="28"/>
                  </a:lnTo>
                  <a:lnTo>
                    <a:pt x="19" y="0"/>
                  </a:lnTo>
                  <a:lnTo>
                    <a:pt x="20" y="2"/>
                  </a:lnTo>
                  <a:lnTo>
                    <a:pt x="27" y="14"/>
                  </a:lnTo>
                  <a:lnTo>
                    <a:pt x="33" y="24"/>
                  </a:lnTo>
                  <a:lnTo>
                    <a:pt x="36" y="29"/>
                  </a:lnTo>
                  <a:lnTo>
                    <a:pt x="39" y="32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2" y="36"/>
                  </a:lnTo>
                  <a:lnTo>
                    <a:pt x="42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51" y="36"/>
                  </a:lnTo>
                  <a:lnTo>
                    <a:pt x="61" y="36"/>
                  </a:lnTo>
                  <a:lnTo>
                    <a:pt x="71" y="36"/>
                  </a:lnTo>
                  <a:lnTo>
                    <a:pt x="71" y="29"/>
                  </a:lnTo>
                  <a:lnTo>
                    <a:pt x="71" y="24"/>
                  </a:lnTo>
                  <a:lnTo>
                    <a:pt x="72" y="22"/>
                  </a:lnTo>
                  <a:lnTo>
                    <a:pt x="72" y="20"/>
                  </a:lnTo>
                  <a:lnTo>
                    <a:pt x="72" y="19"/>
                  </a:lnTo>
                  <a:lnTo>
                    <a:pt x="73" y="18"/>
                  </a:lnTo>
                  <a:lnTo>
                    <a:pt x="74" y="18"/>
                  </a:lnTo>
                  <a:lnTo>
                    <a:pt x="75" y="18"/>
                  </a:lnTo>
                  <a:lnTo>
                    <a:pt x="75" y="18"/>
                  </a:lnTo>
                  <a:lnTo>
                    <a:pt x="78" y="19"/>
                  </a:lnTo>
                  <a:lnTo>
                    <a:pt x="81" y="21"/>
                  </a:lnTo>
                  <a:lnTo>
                    <a:pt x="84" y="22"/>
                  </a:lnTo>
                  <a:lnTo>
                    <a:pt x="92" y="27"/>
                  </a:lnTo>
                  <a:lnTo>
                    <a:pt x="100" y="33"/>
                  </a:lnTo>
                  <a:lnTo>
                    <a:pt x="108" y="39"/>
                  </a:lnTo>
                  <a:lnTo>
                    <a:pt x="112" y="42"/>
                  </a:lnTo>
                  <a:lnTo>
                    <a:pt x="115" y="45"/>
                  </a:lnTo>
                  <a:lnTo>
                    <a:pt x="118" y="48"/>
                  </a:lnTo>
                  <a:lnTo>
                    <a:pt x="120" y="50"/>
                  </a:lnTo>
                  <a:lnTo>
                    <a:pt x="121" y="51"/>
                  </a:lnTo>
                  <a:lnTo>
                    <a:pt x="122" y="52"/>
                  </a:lnTo>
                  <a:lnTo>
                    <a:pt x="122" y="52"/>
                  </a:lnTo>
                  <a:lnTo>
                    <a:pt x="122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0" name="Google Shape;8929;p87">
              <a:extLst>
                <a:ext uri="{FF2B5EF4-FFF2-40B4-BE49-F238E27FC236}">
                  <a16:creationId xmlns:a16="http://schemas.microsoft.com/office/drawing/2014/main" id="{A5610715-2205-4FB0-AC6D-283610A272DE}"/>
                </a:ext>
              </a:extLst>
            </p:cNvPr>
            <p:cNvSpPr/>
            <p:nvPr/>
          </p:nvSpPr>
          <p:spPr>
            <a:xfrm>
              <a:off x="3012" y="693"/>
              <a:ext cx="92" cy="7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14" y="35"/>
                  </a:moveTo>
                  <a:lnTo>
                    <a:pt x="14" y="35"/>
                  </a:lnTo>
                  <a:lnTo>
                    <a:pt x="23" y="35"/>
                  </a:lnTo>
                  <a:lnTo>
                    <a:pt x="31" y="35"/>
                  </a:lnTo>
                  <a:lnTo>
                    <a:pt x="40" y="34"/>
                  </a:lnTo>
                  <a:lnTo>
                    <a:pt x="45" y="35"/>
                  </a:lnTo>
                  <a:lnTo>
                    <a:pt x="48" y="35"/>
                  </a:lnTo>
                  <a:lnTo>
                    <a:pt x="50" y="35"/>
                  </a:lnTo>
                  <a:lnTo>
                    <a:pt x="51" y="36"/>
                  </a:lnTo>
                  <a:lnTo>
                    <a:pt x="53" y="38"/>
                  </a:lnTo>
                  <a:lnTo>
                    <a:pt x="58" y="46"/>
                  </a:lnTo>
                  <a:lnTo>
                    <a:pt x="65" y="57"/>
                  </a:lnTo>
                  <a:lnTo>
                    <a:pt x="72" y="68"/>
                  </a:lnTo>
                  <a:lnTo>
                    <a:pt x="73" y="70"/>
                  </a:lnTo>
                  <a:lnTo>
                    <a:pt x="92" y="42"/>
                  </a:lnTo>
                  <a:lnTo>
                    <a:pt x="68" y="7"/>
                  </a:lnTo>
                  <a:lnTo>
                    <a:pt x="67" y="5"/>
                  </a:lnTo>
                  <a:lnTo>
                    <a:pt x="66" y="4"/>
                  </a:lnTo>
                  <a:lnTo>
                    <a:pt x="64" y="3"/>
                  </a:lnTo>
                  <a:lnTo>
                    <a:pt x="63" y="2"/>
                  </a:lnTo>
                  <a:lnTo>
                    <a:pt x="61" y="1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4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9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1" y="26"/>
                  </a:lnTo>
                  <a:lnTo>
                    <a:pt x="2" y="27"/>
                  </a:lnTo>
                  <a:lnTo>
                    <a:pt x="3" y="29"/>
                  </a:lnTo>
                  <a:lnTo>
                    <a:pt x="4" y="30"/>
                  </a:lnTo>
                  <a:lnTo>
                    <a:pt x="5" y="31"/>
                  </a:lnTo>
                  <a:lnTo>
                    <a:pt x="6" y="32"/>
                  </a:lnTo>
                  <a:lnTo>
                    <a:pt x="7" y="33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1" y="35"/>
                  </a:lnTo>
                  <a:lnTo>
                    <a:pt x="12" y="35"/>
                  </a:lnTo>
                  <a:lnTo>
                    <a:pt x="14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1" name="Google Shape;8930;p87">
              <a:extLst>
                <a:ext uri="{FF2B5EF4-FFF2-40B4-BE49-F238E27FC236}">
                  <a16:creationId xmlns:a16="http://schemas.microsoft.com/office/drawing/2014/main" id="{D2F74CF8-925C-45FC-98ED-D1100F57F095}"/>
                </a:ext>
              </a:extLst>
            </p:cNvPr>
            <p:cNvSpPr/>
            <p:nvPr/>
          </p:nvSpPr>
          <p:spPr>
            <a:xfrm>
              <a:off x="3012" y="676"/>
              <a:ext cx="221" cy="168"/>
            </a:xfrm>
            <a:custGeom>
              <a:avLst/>
              <a:gdLst/>
              <a:ahLst/>
              <a:cxnLst/>
              <a:rect l="l" t="t" r="r" b="b"/>
              <a:pathLst>
                <a:path w="221" h="168" extrusionOk="0">
                  <a:moveTo>
                    <a:pt x="141" y="52"/>
                  </a:moveTo>
                  <a:lnTo>
                    <a:pt x="141" y="52"/>
                  </a:lnTo>
                  <a:lnTo>
                    <a:pt x="140" y="53"/>
                  </a:lnTo>
                  <a:lnTo>
                    <a:pt x="138" y="55"/>
                  </a:lnTo>
                  <a:lnTo>
                    <a:pt x="132" y="64"/>
                  </a:lnTo>
                  <a:lnTo>
                    <a:pt x="114" y="92"/>
                  </a:lnTo>
                  <a:lnTo>
                    <a:pt x="90" y="127"/>
                  </a:lnTo>
                  <a:lnTo>
                    <a:pt x="68" y="162"/>
                  </a:lnTo>
                  <a:lnTo>
                    <a:pt x="67" y="163"/>
                  </a:lnTo>
                  <a:lnTo>
                    <a:pt x="66" y="165"/>
                  </a:lnTo>
                  <a:lnTo>
                    <a:pt x="64" y="166"/>
                  </a:lnTo>
                  <a:lnTo>
                    <a:pt x="63" y="167"/>
                  </a:lnTo>
                  <a:lnTo>
                    <a:pt x="61" y="167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14" y="168"/>
                  </a:lnTo>
                  <a:lnTo>
                    <a:pt x="12" y="168"/>
                  </a:lnTo>
                  <a:lnTo>
                    <a:pt x="11" y="168"/>
                  </a:lnTo>
                  <a:lnTo>
                    <a:pt x="10" y="168"/>
                  </a:lnTo>
                  <a:lnTo>
                    <a:pt x="8" y="167"/>
                  </a:lnTo>
                  <a:lnTo>
                    <a:pt x="7" y="166"/>
                  </a:lnTo>
                  <a:lnTo>
                    <a:pt x="6" y="165"/>
                  </a:lnTo>
                  <a:lnTo>
                    <a:pt x="5" y="164"/>
                  </a:lnTo>
                  <a:lnTo>
                    <a:pt x="4" y="163"/>
                  </a:lnTo>
                  <a:lnTo>
                    <a:pt x="3" y="162"/>
                  </a:lnTo>
                  <a:lnTo>
                    <a:pt x="2" y="161"/>
                  </a:lnTo>
                  <a:lnTo>
                    <a:pt x="1" y="159"/>
                  </a:lnTo>
                  <a:lnTo>
                    <a:pt x="1" y="158"/>
                  </a:lnTo>
                  <a:lnTo>
                    <a:pt x="0" y="156"/>
                  </a:lnTo>
                  <a:lnTo>
                    <a:pt x="0" y="154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49"/>
                  </a:lnTo>
                  <a:lnTo>
                    <a:pt x="0" y="147"/>
                  </a:lnTo>
                  <a:lnTo>
                    <a:pt x="0" y="146"/>
                  </a:lnTo>
                  <a:lnTo>
                    <a:pt x="1" y="144"/>
                  </a:lnTo>
                  <a:lnTo>
                    <a:pt x="1" y="143"/>
                  </a:lnTo>
                  <a:lnTo>
                    <a:pt x="2" y="141"/>
                  </a:lnTo>
                  <a:lnTo>
                    <a:pt x="3" y="140"/>
                  </a:lnTo>
                  <a:lnTo>
                    <a:pt x="4" y="139"/>
                  </a:lnTo>
                  <a:lnTo>
                    <a:pt x="5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5"/>
                  </a:lnTo>
                  <a:lnTo>
                    <a:pt x="10" y="134"/>
                  </a:lnTo>
                  <a:lnTo>
                    <a:pt x="11" y="134"/>
                  </a:lnTo>
                  <a:lnTo>
                    <a:pt x="12" y="133"/>
                  </a:lnTo>
                  <a:lnTo>
                    <a:pt x="14" y="133"/>
                  </a:lnTo>
                  <a:lnTo>
                    <a:pt x="23" y="134"/>
                  </a:lnTo>
                  <a:lnTo>
                    <a:pt x="31" y="134"/>
                  </a:lnTo>
                  <a:lnTo>
                    <a:pt x="39" y="134"/>
                  </a:lnTo>
                  <a:lnTo>
                    <a:pt x="45" y="134"/>
                  </a:lnTo>
                  <a:lnTo>
                    <a:pt x="48" y="134"/>
                  </a:lnTo>
                  <a:lnTo>
                    <a:pt x="49" y="134"/>
                  </a:lnTo>
                  <a:lnTo>
                    <a:pt x="50" y="134"/>
                  </a:lnTo>
                  <a:lnTo>
                    <a:pt x="51" y="132"/>
                  </a:lnTo>
                  <a:lnTo>
                    <a:pt x="53" y="130"/>
                  </a:lnTo>
                  <a:lnTo>
                    <a:pt x="59" y="122"/>
                  </a:lnTo>
                  <a:lnTo>
                    <a:pt x="67" y="109"/>
                  </a:lnTo>
                  <a:lnTo>
                    <a:pt x="77" y="94"/>
                  </a:lnTo>
                  <a:lnTo>
                    <a:pt x="100" y="58"/>
                  </a:lnTo>
                  <a:lnTo>
                    <a:pt x="123" y="24"/>
                  </a:lnTo>
                  <a:lnTo>
                    <a:pt x="124" y="22"/>
                  </a:lnTo>
                  <a:lnTo>
                    <a:pt x="125" y="21"/>
                  </a:lnTo>
                  <a:lnTo>
                    <a:pt x="126" y="20"/>
                  </a:lnTo>
                  <a:lnTo>
                    <a:pt x="128" y="19"/>
                  </a:lnTo>
                  <a:lnTo>
                    <a:pt x="129" y="18"/>
                  </a:lnTo>
                  <a:lnTo>
                    <a:pt x="131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70" y="17"/>
                  </a:lnTo>
                  <a:lnTo>
                    <a:pt x="170" y="11"/>
                  </a:lnTo>
                  <a:lnTo>
                    <a:pt x="170" y="5"/>
                  </a:lnTo>
                  <a:lnTo>
                    <a:pt x="171" y="3"/>
                  </a:lnTo>
                  <a:lnTo>
                    <a:pt x="171" y="2"/>
                  </a:lnTo>
                  <a:lnTo>
                    <a:pt x="171" y="0"/>
                  </a:lnTo>
                  <a:lnTo>
                    <a:pt x="172" y="0"/>
                  </a:lnTo>
                  <a:lnTo>
                    <a:pt x="173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7" y="1"/>
                  </a:lnTo>
                  <a:lnTo>
                    <a:pt x="180" y="2"/>
                  </a:lnTo>
                  <a:lnTo>
                    <a:pt x="183" y="4"/>
                  </a:lnTo>
                  <a:lnTo>
                    <a:pt x="191" y="9"/>
                  </a:lnTo>
                  <a:lnTo>
                    <a:pt x="199" y="15"/>
                  </a:lnTo>
                  <a:lnTo>
                    <a:pt x="207" y="21"/>
                  </a:lnTo>
                  <a:lnTo>
                    <a:pt x="211" y="24"/>
                  </a:lnTo>
                  <a:lnTo>
                    <a:pt x="214" y="27"/>
                  </a:lnTo>
                  <a:lnTo>
                    <a:pt x="217" y="29"/>
                  </a:lnTo>
                  <a:lnTo>
                    <a:pt x="219" y="32"/>
                  </a:lnTo>
                  <a:lnTo>
                    <a:pt x="220" y="32"/>
                  </a:lnTo>
                  <a:lnTo>
                    <a:pt x="221" y="33"/>
                  </a:lnTo>
                  <a:lnTo>
                    <a:pt x="221" y="34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6"/>
                  </a:lnTo>
                  <a:lnTo>
                    <a:pt x="220" y="38"/>
                  </a:lnTo>
                  <a:lnTo>
                    <a:pt x="219" y="39"/>
                  </a:lnTo>
                  <a:lnTo>
                    <a:pt x="217" y="41"/>
                  </a:lnTo>
                  <a:lnTo>
                    <a:pt x="215" y="42"/>
                  </a:lnTo>
                  <a:lnTo>
                    <a:pt x="209" y="47"/>
                  </a:lnTo>
                  <a:lnTo>
                    <a:pt x="202" y="52"/>
                  </a:lnTo>
                  <a:lnTo>
                    <a:pt x="195" y="57"/>
                  </a:lnTo>
                  <a:lnTo>
                    <a:pt x="188" y="62"/>
                  </a:lnTo>
                  <a:lnTo>
                    <a:pt x="182" y="66"/>
                  </a:lnTo>
                  <a:lnTo>
                    <a:pt x="179" y="68"/>
                  </a:lnTo>
                  <a:lnTo>
                    <a:pt x="176" y="69"/>
                  </a:lnTo>
                  <a:lnTo>
                    <a:pt x="174" y="70"/>
                  </a:lnTo>
                  <a:lnTo>
                    <a:pt x="173" y="70"/>
                  </a:lnTo>
                  <a:lnTo>
                    <a:pt x="172" y="70"/>
                  </a:lnTo>
                  <a:lnTo>
                    <a:pt x="172" y="69"/>
                  </a:lnTo>
                  <a:lnTo>
                    <a:pt x="171" y="69"/>
                  </a:lnTo>
                  <a:lnTo>
                    <a:pt x="171" y="68"/>
                  </a:lnTo>
                  <a:lnTo>
                    <a:pt x="171" y="68"/>
                  </a:lnTo>
                  <a:lnTo>
                    <a:pt x="170" y="66"/>
                  </a:lnTo>
                  <a:lnTo>
                    <a:pt x="170" y="65"/>
                  </a:lnTo>
                  <a:lnTo>
                    <a:pt x="170" y="59"/>
                  </a:lnTo>
                  <a:lnTo>
                    <a:pt x="169" y="52"/>
                  </a:lnTo>
                  <a:lnTo>
                    <a:pt x="160" y="51"/>
                  </a:lnTo>
                  <a:lnTo>
                    <a:pt x="150" y="51"/>
                  </a:lnTo>
                  <a:lnTo>
                    <a:pt x="145" y="51"/>
                  </a:lnTo>
                  <a:lnTo>
                    <a:pt x="143" y="51"/>
                  </a:lnTo>
                  <a:lnTo>
                    <a:pt x="141" y="52"/>
                  </a:lnTo>
                  <a:lnTo>
                    <a:pt x="141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69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53" name="Google Shape;6953;p50"/>
          <p:cNvSpPr txBox="1"/>
          <p:nvPr/>
        </p:nvSpPr>
        <p:spPr>
          <a:xfrm>
            <a:off x="705597" y="1605280"/>
            <a:ext cx="17272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Voice: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Phone</a:t>
            </a:r>
            <a:endParaRPr/>
          </a:p>
        </p:txBody>
      </p:sp>
      <p:sp>
        <p:nvSpPr>
          <p:cNvPr id="6954" name="Google Shape;6954;p50"/>
          <p:cNvSpPr txBox="1"/>
          <p:nvPr/>
        </p:nvSpPr>
        <p:spPr>
          <a:xfrm>
            <a:off x="2515250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Attacker accessing private information.</a:t>
            </a:r>
            <a:endParaRPr/>
          </a:p>
        </p:txBody>
      </p:sp>
      <p:sp>
        <p:nvSpPr>
          <p:cNvPr id="6955" name="Google Shape;6955;p50"/>
          <p:cNvSpPr txBox="1"/>
          <p:nvPr/>
        </p:nvSpPr>
        <p:spPr>
          <a:xfrm>
            <a:off x="6114106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Phone</a:t>
            </a:r>
            <a:endParaRPr/>
          </a:p>
        </p:txBody>
      </p:sp>
      <p:sp>
        <p:nvSpPr>
          <p:cNvPr id="6956" name="Google Shape;6956;p50"/>
          <p:cNvSpPr txBox="1"/>
          <p:nvPr/>
        </p:nvSpPr>
        <p:spPr>
          <a:xfrm>
            <a:off x="7910057" y="1605280"/>
            <a:ext cx="3171901" cy="4257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Unified Communications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IP Phones</a:t>
            </a:r>
            <a:endParaRPr/>
          </a:p>
        </p:txBody>
      </p:sp>
      <p:sp>
        <p:nvSpPr>
          <p:cNvPr id="6957" name="Google Shape;6957;p50"/>
          <p:cNvSpPr txBox="1"/>
          <p:nvPr/>
        </p:nvSpPr>
        <p:spPr>
          <a:xfrm>
            <a:off x="7910057" y="3202149"/>
            <a:ext cx="3171901" cy="83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2296" marR="0" lvl="0" indent="-82296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Unified Communications</a:t>
            </a:r>
            <a:endParaRPr/>
          </a:p>
          <a:p>
            <a:pPr marL="82296" marR="0" lvl="0" indent="-82296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Telepresence</a:t>
            </a:r>
            <a:endParaRPr/>
          </a:p>
          <a:p>
            <a:pPr marL="82296" marR="0" lvl="0" indent="-82296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WebEx Teams</a:t>
            </a:r>
            <a:endParaRPr/>
          </a:p>
          <a:p>
            <a:pPr marL="82296" marR="0" lvl="0" indent="-82296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IP Phones</a:t>
            </a:r>
            <a:endParaRPr/>
          </a:p>
        </p:txBody>
      </p:sp>
      <p:sp>
        <p:nvSpPr>
          <p:cNvPr id="6958" name="Google Shape;6958;p50"/>
          <p:cNvSpPr txBox="1"/>
          <p:nvPr/>
        </p:nvSpPr>
        <p:spPr>
          <a:xfrm>
            <a:off x="6114106" y="320214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Video Endpoint</a:t>
            </a:r>
            <a:endParaRPr/>
          </a:p>
        </p:txBody>
      </p:sp>
      <p:sp>
        <p:nvSpPr>
          <p:cNvPr id="6959" name="Google Shape;6959;p50"/>
          <p:cNvSpPr txBox="1"/>
          <p:nvPr/>
        </p:nvSpPr>
        <p:spPr>
          <a:xfrm>
            <a:off x="705596" y="4794529"/>
            <a:ext cx="180129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Autonomous Device: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Building controls, manufacturing systems, automation.</a:t>
            </a:r>
            <a:endParaRPr/>
          </a:p>
        </p:txBody>
      </p:sp>
      <p:sp>
        <p:nvSpPr>
          <p:cNvPr id="6960" name="Google Shape;6960;p50"/>
          <p:cNvSpPr txBox="1"/>
          <p:nvPr/>
        </p:nvSpPr>
        <p:spPr>
          <a:xfrm>
            <a:off x="7910057" y="4794529"/>
            <a:ext cx="3171901" cy="220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Partner devices and controllers</a:t>
            </a:r>
            <a:endParaRPr/>
          </a:p>
        </p:txBody>
      </p:sp>
      <p:sp>
        <p:nvSpPr>
          <p:cNvPr id="6961" name="Google Shape;6961;p50"/>
          <p:cNvSpPr txBox="1"/>
          <p:nvPr/>
        </p:nvSpPr>
        <p:spPr>
          <a:xfrm>
            <a:off x="6114106" y="479452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Environmental Controls</a:t>
            </a:r>
            <a:endParaRPr/>
          </a:p>
        </p:txBody>
      </p:sp>
      <p:sp>
        <p:nvSpPr>
          <p:cNvPr id="6962" name="Google Shape;6962;p50"/>
          <p:cNvSpPr txBox="1"/>
          <p:nvPr/>
        </p:nvSpPr>
        <p:spPr>
          <a:xfrm>
            <a:off x="2515250" y="479452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Attacker accessing private information.</a:t>
            </a:r>
            <a:endParaRPr/>
          </a:p>
        </p:txBody>
      </p:sp>
      <p:sp>
        <p:nvSpPr>
          <p:cNvPr id="6963" name="Google Shape;6963;p50"/>
          <p:cNvSpPr txBox="1"/>
          <p:nvPr/>
        </p:nvSpPr>
        <p:spPr>
          <a:xfrm>
            <a:off x="6854578" y="2812331"/>
            <a:ext cx="242054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7692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Phone</a:t>
            </a:r>
            <a:endParaRPr dirty="0"/>
          </a:p>
        </p:txBody>
      </p:sp>
      <p:sp>
        <p:nvSpPr>
          <p:cNvPr id="6964" name="Google Shape;6964;p50"/>
          <p:cNvSpPr txBox="1"/>
          <p:nvPr/>
        </p:nvSpPr>
        <p:spPr>
          <a:xfrm>
            <a:off x="6691874" y="4402790"/>
            <a:ext cx="567463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7692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Video Endpoint</a:t>
            </a:r>
            <a:endParaRPr dirty="0"/>
          </a:p>
        </p:txBody>
      </p:sp>
      <p:sp>
        <p:nvSpPr>
          <p:cNvPr id="6965" name="Google Shape;6965;p50"/>
          <p:cNvSpPr txBox="1"/>
          <p:nvPr/>
        </p:nvSpPr>
        <p:spPr>
          <a:xfrm>
            <a:off x="6697484" y="6035406"/>
            <a:ext cx="556243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7692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Environmental </a:t>
            </a:r>
            <a:endParaRPr dirty="0"/>
          </a:p>
          <a:p>
            <a:pPr marL="0" marR="0" lvl="0" indent="0" algn="ctr" rtl="0">
              <a:lnSpc>
                <a:spcPct val="107692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Controls</a:t>
            </a:r>
            <a:endParaRPr dirty="0"/>
          </a:p>
        </p:txBody>
      </p:sp>
      <p:sp>
        <p:nvSpPr>
          <p:cNvPr id="6971" name="Google Shape;6971;p50"/>
          <p:cNvSpPr txBox="1"/>
          <p:nvPr/>
        </p:nvSpPr>
        <p:spPr>
          <a:xfrm>
            <a:off x="705597" y="320214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Video:</a:t>
            </a:r>
            <a:endParaRPr sz="900" b="1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Displays, collaboration, smartboards.</a:t>
            </a:r>
            <a:endParaRPr/>
          </a:p>
        </p:txBody>
      </p:sp>
      <p:sp>
        <p:nvSpPr>
          <p:cNvPr id="6973" name="Google Shape;6973;p50"/>
          <p:cNvSpPr txBox="1"/>
          <p:nvPr/>
        </p:nvSpPr>
        <p:spPr>
          <a:xfrm>
            <a:off x="2515250" y="320411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Attacker accessing private information.</a:t>
            </a:r>
            <a:endParaRPr/>
          </a:p>
        </p:txBody>
      </p:sp>
      <p:sp>
        <p:nvSpPr>
          <p:cNvPr id="6977" name="Google Shape;6977;p50"/>
          <p:cNvSpPr/>
          <p:nvPr/>
        </p:nvSpPr>
        <p:spPr>
          <a:xfrm>
            <a:off x="1266387" y="2752909"/>
            <a:ext cx="288542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phone</a:t>
            </a:r>
            <a:endParaRPr/>
          </a:p>
        </p:txBody>
      </p:sp>
      <p:sp>
        <p:nvSpPr>
          <p:cNvPr id="6978" name="Google Shape;6978;p50"/>
          <p:cNvSpPr/>
          <p:nvPr/>
        </p:nvSpPr>
        <p:spPr>
          <a:xfrm>
            <a:off x="1206275" y="4375257"/>
            <a:ext cx="408766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Video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Endpoint</a:t>
            </a:r>
            <a:endParaRPr dirty="0"/>
          </a:p>
        </p:txBody>
      </p:sp>
      <p:sp>
        <p:nvSpPr>
          <p:cNvPr id="6979" name="Google Shape;6979;p50"/>
          <p:cNvSpPr/>
          <p:nvPr/>
        </p:nvSpPr>
        <p:spPr>
          <a:xfrm>
            <a:off x="1255968" y="5976223"/>
            <a:ext cx="309380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sensor</a:t>
            </a:r>
            <a:endParaRPr dirty="0"/>
          </a:p>
        </p:txBody>
      </p:sp>
      <p:sp>
        <p:nvSpPr>
          <p:cNvPr id="6980" name="Google Shape;6980;p50"/>
          <p:cNvSpPr/>
          <p:nvPr/>
        </p:nvSpPr>
        <p:spPr>
          <a:xfrm>
            <a:off x="4514850" y="1836112"/>
            <a:ext cx="1432247" cy="1093687"/>
          </a:xfrm>
          <a:prstGeom prst="rect">
            <a:avLst/>
          </a:prstGeom>
          <a:solidFill>
            <a:srgbClr val="353F4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1" name="Google Shape;6981;p50"/>
          <p:cNvSpPr/>
          <p:nvPr/>
        </p:nvSpPr>
        <p:spPr>
          <a:xfrm>
            <a:off x="4514850" y="3426571"/>
            <a:ext cx="1432247" cy="1093687"/>
          </a:xfrm>
          <a:prstGeom prst="rect">
            <a:avLst/>
          </a:prstGeom>
          <a:solidFill>
            <a:srgbClr val="353F4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982" name="Google Shape;6982;p50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Devices Icons</a:t>
            </a:r>
            <a:endParaRPr/>
          </a:p>
        </p:txBody>
      </p:sp>
      <p:grpSp>
        <p:nvGrpSpPr>
          <p:cNvPr id="32" name="Google Shape;8917;p87">
            <a:extLst>
              <a:ext uri="{FF2B5EF4-FFF2-40B4-BE49-F238E27FC236}">
                <a16:creationId xmlns:a16="http://schemas.microsoft.com/office/drawing/2014/main" id="{B9DF7D76-2830-4BDF-AA99-2DAA123F39D2}"/>
              </a:ext>
            </a:extLst>
          </p:cNvPr>
          <p:cNvGrpSpPr/>
          <p:nvPr/>
        </p:nvGrpSpPr>
        <p:grpSpPr>
          <a:xfrm>
            <a:off x="3048432" y="2295525"/>
            <a:ext cx="492388" cy="460980"/>
            <a:chOff x="2015" y="601"/>
            <a:chExt cx="486" cy="455"/>
          </a:xfrm>
        </p:grpSpPr>
        <p:sp>
          <p:nvSpPr>
            <p:cNvPr id="33" name="Google Shape;8918;p87">
              <a:extLst>
                <a:ext uri="{FF2B5EF4-FFF2-40B4-BE49-F238E27FC236}">
                  <a16:creationId xmlns:a16="http://schemas.microsoft.com/office/drawing/2014/main" id="{6AAEA056-7BBA-4C4A-B250-28DA3C0E0268}"/>
                </a:ext>
              </a:extLst>
            </p:cNvPr>
            <p:cNvSpPr/>
            <p:nvPr/>
          </p:nvSpPr>
          <p:spPr>
            <a:xfrm>
              <a:off x="2016" y="601"/>
              <a:ext cx="480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8919;p87">
              <a:extLst>
                <a:ext uri="{FF2B5EF4-FFF2-40B4-BE49-F238E27FC236}">
                  <a16:creationId xmlns:a16="http://schemas.microsoft.com/office/drawing/2014/main" id="{4C5BA291-1347-4911-B070-C29903FBDEA1}"/>
                </a:ext>
              </a:extLst>
            </p:cNvPr>
            <p:cNvSpPr/>
            <p:nvPr/>
          </p:nvSpPr>
          <p:spPr>
            <a:xfrm>
              <a:off x="2015" y="60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7" h="2140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9" y="2013"/>
                    <a:pt x="418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69" y="2032"/>
                  </a:cubicBezTo>
                  <a:cubicBezTo>
                    <a:pt x="1920" y="2140"/>
                    <a:pt x="2032" y="2051"/>
                    <a:pt x="2032" y="2051"/>
                  </a:cubicBezTo>
                  <a:cubicBezTo>
                    <a:pt x="2032" y="2051"/>
                    <a:pt x="2054" y="2035"/>
                    <a:pt x="2068" y="2009"/>
                  </a:cubicBezTo>
                  <a:cubicBezTo>
                    <a:pt x="2097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8920;p87">
              <a:extLst>
                <a:ext uri="{FF2B5EF4-FFF2-40B4-BE49-F238E27FC236}">
                  <a16:creationId xmlns:a16="http://schemas.microsoft.com/office/drawing/2014/main" id="{81A115C6-1FE9-4653-BD58-6150E583A64B}"/>
                </a:ext>
              </a:extLst>
            </p:cNvPr>
            <p:cNvSpPr/>
            <p:nvPr/>
          </p:nvSpPr>
          <p:spPr>
            <a:xfrm>
              <a:off x="2165" y="648"/>
              <a:ext cx="188" cy="229"/>
            </a:xfrm>
            <a:custGeom>
              <a:avLst/>
              <a:gdLst/>
              <a:ahLst/>
              <a:cxnLst/>
              <a:rect l="l" t="t" r="r" b="b"/>
              <a:pathLst>
                <a:path w="879" h="1080" extrusionOk="0">
                  <a:moveTo>
                    <a:pt x="0" y="311"/>
                  </a:moveTo>
                  <a:cubicBezTo>
                    <a:pt x="0" y="329"/>
                    <a:pt x="66" y="350"/>
                    <a:pt x="171" y="363"/>
                  </a:cubicBezTo>
                  <a:cubicBezTo>
                    <a:pt x="162" y="391"/>
                    <a:pt x="155" y="420"/>
                    <a:pt x="155" y="452"/>
                  </a:cubicBezTo>
                  <a:cubicBezTo>
                    <a:pt x="155" y="482"/>
                    <a:pt x="162" y="511"/>
                    <a:pt x="171" y="538"/>
                  </a:cubicBezTo>
                  <a:cubicBezTo>
                    <a:pt x="159" y="538"/>
                    <a:pt x="159" y="538"/>
                    <a:pt x="159" y="538"/>
                  </a:cubicBezTo>
                  <a:cubicBezTo>
                    <a:pt x="134" y="538"/>
                    <a:pt x="114" y="559"/>
                    <a:pt x="114" y="584"/>
                  </a:cubicBezTo>
                  <a:cubicBezTo>
                    <a:pt x="114" y="634"/>
                    <a:pt x="114" y="634"/>
                    <a:pt x="114" y="634"/>
                  </a:cubicBezTo>
                  <a:cubicBezTo>
                    <a:pt x="77" y="639"/>
                    <a:pt x="50" y="673"/>
                    <a:pt x="50" y="716"/>
                  </a:cubicBezTo>
                  <a:cubicBezTo>
                    <a:pt x="50" y="998"/>
                    <a:pt x="50" y="998"/>
                    <a:pt x="50" y="998"/>
                  </a:cubicBezTo>
                  <a:cubicBezTo>
                    <a:pt x="50" y="1043"/>
                    <a:pt x="82" y="1080"/>
                    <a:pt x="123" y="1080"/>
                  </a:cubicBezTo>
                  <a:cubicBezTo>
                    <a:pt x="423" y="1080"/>
                    <a:pt x="423" y="1080"/>
                    <a:pt x="423" y="1080"/>
                  </a:cubicBezTo>
                  <a:cubicBezTo>
                    <a:pt x="423" y="716"/>
                    <a:pt x="423" y="716"/>
                    <a:pt x="423" y="716"/>
                  </a:cubicBezTo>
                  <a:cubicBezTo>
                    <a:pt x="455" y="716"/>
                    <a:pt x="455" y="716"/>
                    <a:pt x="455" y="716"/>
                  </a:cubicBezTo>
                  <a:cubicBezTo>
                    <a:pt x="455" y="1080"/>
                    <a:pt x="455" y="1080"/>
                    <a:pt x="455" y="1080"/>
                  </a:cubicBezTo>
                  <a:cubicBezTo>
                    <a:pt x="754" y="1080"/>
                    <a:pt x="754" y="1080"/>
                    <a:pt x="754" y="1080"/>
                  </a:cubicBezTo>
                  <a:cubicBezTo>
                    <a:pt x="795" y="1080"/>
                    <a:pt x="829" y="1043"/>
                    <a:pt x="829" y="998"/>
                  </a:cubicBezTo>
                  <a:cubicBezTo>
                    <a:pt x="829" y="716"/>
                    <a:pt x="829" y="716"/>
                    <a:pt x="829" y="716"/>
                  </a:cubicBezTo>
                  <a:cubicBezTo>
                    <a:pt x="829" y="673"/>
                    <a:pt x="800" y="639"/>
                    <a:pt x="763" y="634"/>
                  </a:cubicBezTo>
                  <a:cubicBezTo>
                    <a:pt x="763" y="584"/>
                    <a:pt x="763" y="584"/>
                    <a:pt x="763" y="584"/>
                  </a:cubicBezTo>
                  <a:cubicBezTo>
                    <a:pt x="763" y="559"/>
                    <a:pt x="743" y="538"/>
                    <a:pt x="718" y="538"/>
                  </a:cubicBezTo>
                  <a:cubicBezTo>
                    <a:pt x="707" y="538"/>
                    <a:pt x="707" y="538"/>
                    <a:pt x="707" y="538"/>
                  </a:cubicBezTo>
                  <a:cubicBezTo>
                    <a:pt x="718" y="511"/>
                    <a:pt x="723" y="482"/>
                    <a:pt x="723" y="452"/>
                  </a:cubicBezTo>
                  <a:cubicBezTo>
                    <a:pt x="723" y="420"/>
                    <a:pt x="718" y="391"/>
                    <a:pt x="707" y="363"/>
                  </a:cubicBezTo>
                  <a:cubicBezTo>
                    <a:pt x="811" y="350"/>
                    <a:pt x="879" y="329"/>
                    <a:pt x="879" y="311"/>
                  </a:cubicBezTo>
                  <a:cubicBezTo>
                    <a:pt x="877" y="282"/>
                    <a:pt x="798" y="250"/>
                    <a:pt x="677" y="236"/>
                  </a:cubicBezTo>
                  <a:cubicBezTo>
                    <a:pt x="614" y="18"/>
                    <a:pt x="614" y="18"/>
                    <a:pt x="614" y="18"/>
                  </a:cubicBezTo>
                  <a:cubicBezTo>
                    <a:pt x="609" y="9"/>
                    <a:pt x="602" y="0"/>
                    <a:pt x="589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75" y="0"/>
                    <a:pt x="268" y="9"/>
                    <a:pt x="266" y="18"/>
                  </a:cubicBezTo>
                  <a:cubicBezTo>
                    <a:pt x="200" y="236"/>
                    <a:pt x="200" y="236"/>
                    <a:pt x="200" y="236"/>
                  </a:cubicBezTo>
                  <a:cubicBezTo>
                    <a:pt x="80" y="250"/>
                    <a:pt x="0" y="282"/>
                    <a:pt x="0" y="311"/>
                  </a:cubicBezTo>
                  <a:moveTo>
                    <a:pt x="227" y="409"/>
                  </a:moveTo>
                  <a:cubicBezTo>
                    <a:pt x="227" y="393"/>
                    <a:pt x="230" y="382"/>
                    <a:pt x="237" y="370"/>
                  </a:cubicBezTo>
                  <a:cubicBezTo>
                    <a:pt x="296" y="377"/>
                    <a:pt x="364" y="379"/>
                    <a:pt x="434" y="379"/>
                  </a:cubicBezTo>
                  <a:cubicBezTo>
                    <a:pt x="436" y="379"/>
                    <a:pt x="436" y="379"/>
                    <a:pt x="436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5" y="379"/>
                    <a:pt x="445" y="379"/>
                    <a:pt x="445" y="379"/>
                  </a:cubicBezTo>
                  <a:cubicBezTo>
                    <a:pt x="516" y="379"/>
                    <a:pt x="582" y="377"/>
                    <a:pt x="641" y="370"/>
                  </a:cubicBezTo>
                  <a:cubicBezTo>
                    <a:pt x="648" y="382"/>
                    <a:pt x="652" y="393"/>
                    <a:pt x="652" y="409"/>
                  </a:cubicBezTo>
                  <a:cubicBezTo>
                    <a:pt x="652" y="491"/>
                    <a:pt x="652" y="491"/>
                    <a:pt x="652" y="491"/>
                  </a:cubicBezTo>
                  <a:cubicBezTo>
                    <a:pt x="652" y="511"/>
                    <a:pt x="643" y="529"/>
                    <a:pt x="629" y="538"/>
                  </a:cubicBezTo>
                  <a:cubicBezTo>
                    <a:pt x="595" y="538"/>
                    <a:pt x="595" y="538"/>
                    <a:pt x="595" y="538"/>
                  </a:cubicBezTo>
                  <a:cubicBezTo>
                    <a:pt x="570" y="538"/>
                    <a:pt x="550" y="559"/>
                    <a:pt x="550" y="584"/>
                  </a:cubicBezTo>
                  <a:cubicBezTo>
                    <a:pt x="550" y="675"/>
                    <a:pt x="550" y="675"/>
                    <a:pt x="550" y="675"/>
                  </a:cubicBezTo>
                  <a:cubicBezTo>
                    <a:pt x="486" y="711"/>
                    <a:pt x="391" y="711"/>
                    <a:pt x="327" y="675"/>
                  </a:cubicBezTo>
                  <a:cubicBezTo>
                    <a:pt x="327" y="584"/>
                    <a:pt x="327" y="584"/>
                    <a:pt x="327" y="584"/>
                  </a:cubicBezTo>
                  <a:cubicBezTo>
                    <a:pt x="327" y="559"/>
                    <a:pt x="307" y="538"/>
                    <a:pt x="282" y="538"/>
                  </a:cubicBezTo>
                  <a:cubicBezTo>
                    <a:pt x="248" y="538"/>
                    <a:pt x="248" y="538"/>
                    <a:pt x="248" y="538"/>
                  </a:cubicBezTo>
                  <a:cubicBezTo>
                    <a:pt x="237" y="529"/>
                    <a:pt x="227" y="511"/>
                    <a:pt x="227" y="491"/>
                  </a:cubicBezTo>
                  <a:lnTo>
                    <a:pt x="227" y="4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8921;p87">
              <a:extLst>
                <a:ext uri="{FF2B5EF4-FFF2-40B4-BE49-F238E27FC236}">
                  <a16:creationId xmlns:a16="http://schemas.microsoft.com/office/drawing/2014/main" id="{E81E7E65-233C-4EE9-8F86-1DB5BCBB05BA}"/>
                </a:ext>
              </a:extLst>
            </p:cNvPr>
            <p:cNvSpPr/>
            <p:nvPr/>
          </p:nvSpPr>
          <p:spPr>
            <a:xfrm>
              <a:off x="2265" y="734"/>
              <a:ext cx="27" cy="24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30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3" y="0"/>
                    <a:pt x="125" y="2"/>
                    <a:pt x="125" y="6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91"/>
                    <a:pt x="109" y="109"/>
                    <a:pt x="86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6"/>
                    <a:pt x="2" y="0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8922;p87">
              <a:extLst>
                <a:ext uri="{FF2B5EF4-FFF2-40B4-BE49-F238E27FC236}">
                  <a16:creationId xmlns:a16="http://schemas.microsoft.com/office/drawing/2014/main" id="{93181E53-93C0-45E0-80BE-4248FE1850BB}"/>
                </a:ext>
              </a:extLst>
            </p:cNvPr>
            <p:cNvSpPr/>
            <p:nvPr/>
          </p:nvSpPr>
          <p:spPr>
            <a:xfrm>
              <a:off x="2222" y="734"/>
              <a:ext cx="29" cy="24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7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32" y="0"/>
                    <a:pt x="128" y="6"/>
                    <a:pt x="128" y="31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5" y="91"/>
                    <a:pt x="109" y="109"/>
                    <a:pt x="8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8" name="Google Shape;8917;p87">
            <a:extLst>
              <a:ext uri="{FF2B5EF4-FFF2-40B4-BE49-F238E27FC236}">
                <a16:creationId xmlns:a16="http://schemas.microsoft.com/office/drawing/2014/main" id="{1C3A9C80-755D-4DA3-B775-585F1B8A2473}"/>
              </a:ext>
            </a:extLst>
          </p:cNvPr>
          <p:cNvGrpSpPr/>
          <p:nvPr/>
        </p:nvGrpSpPr>
        <p:grpSpPr>
          <a:xfrm>
            <a:off x="3048432" y="3895726"/>
            <a:ext cx="492388" cy="460980"/>
            <a:chOff x="2015" y="601"/>
            <a:chExt cx="486" cy="455"/>
          </a:xfrm>
        </p:grpSpPr>
        <p:sp>
          <p:nvSpPr>
            <p:cNvPr id="39" name="Google Shape;8918;p87">
              <a:extLst>
                <a:ext uri="{FF2B5EF4-FFF2-40B4-BE49-F238E27FC236}">
                  <a16:creationId xmlns:a16="http://schemas.microsoft.com/office/drawing/2014/main" id="{0061151D-B6C8-476E-AAA2-DB89B11A106C}"/>
                </a:ext>
              </a:extLst>
            </p:cNvPr>
            <p:cNvSpPr/>
            <p:nvPr/>
          </p:nvSpPr>
          <p:spPr>
            <a:xfrm>
              <a:off x="2016" y="601"/>
              <a:ext cx="480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0" name="Google Shape;8919;p87">
              <a:extLst>
                <a:ext uri="{FF2B5EF4-FFF2-40B4-BE49-F238E27FC236}">
                  <a16:creationId xmlns:a16="http://schemas.microsoft.com/office/drawing/2014/main" id="{34395145-D4C5-40EA-9EE4-18199764DAA2}"/>
                </a:ext>
              </a:extLst>
            </p:cNvPr>
            <p:cNvSpPr/>
            <p:nvPr/>
          </p:nvSpPr>
          <p:spPr>
            <a:xfrm>
              <a:off x="2015" y="60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7" h="2140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9" y="2013"/>
                    <a:pt x="418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69" y="2032"/>
                  </a:cubicBezTo>
                  <a:cubicBezTo>
                    <a:pt x="1920" y="2140"/>
                    <a:pt x="2032" y="2051"/>
                    <a:pt x="2032" y="2051"/>
                  </a:cubicBezTo>
                  <a:cubicBezTo>
                    <a:pt x="2032" y="2051"/>
                    <a:pt x="2054" y="2035"/>
                    <a:pt x="2068" y="2009"/>
                  </a:cubicBezTo>
                  <a:cubicBezTo>
                    <a:pt x="2097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1" name="Google Shape;8920;p87">
              <a:extLst>
                <a:ext uri="{FF2B5EF4-FFF2-40B4-BE49-F238E27FC236}">
                  <a16:creationId xmlns:a16="http://schemas.microsoft.com/office/drawing/2014/main" id="{A07386E7-2E85-486E-B1B2-FBF547134C71}"/>
                </a:ext>
              </a:extLst>
            </p:cNvPr>
            <p:cNvSpPr/>
            <p:nvPr/>
          </p:nvSpPr>
          <p:spPr>
            <a:xfrm>
              <a:off x="2165" y="648"/>
              <a:ext cx="188" cy="229"/>
            </a:xfrm>
            <a:custGeom>
              <a:avLst/>
              <a:gdLst/>
              <a:ahLst/>
              <a:cxnLst/>
              <a:rect l="l" t="t" r="r" b="b"/>
              <a:pathLst>
                <a:path w="879" h="1080" extrusionOk="0">
                  <a:moveTo>
                    <a:pt x="0" y="311"/>
                  </a:moveTo>
                  <a:cubicBezTo>
                    <a:pt x="0" y="329"/>
                    <a:pt x="66" y="350"/>
                    <a:pt x="171" y="363"/>
                  </a:cubicBezTo>
                  <a:cubicBezTo>
                    <a:pt x="162" y="391"/>
                    <a:pt x="155" y="420"/>
                    <a:pt x="155" y="452"/>
                  </a:cubicBezTo>
                  <a:cubicBezTo>
                    <a:pt x="155" y="482"/>
                    <a:pt x="162" y="511"/>
                    <a:pt x="171" y="538"/>
                  </a:cubicBezTo>
                  <a:cubicBezTo>
                    <a:pt x="159" y="538"/>
                    <a:pt x="159" y="538"/>
                    <a:pt x="159" y="538"/>
                  </a:cubicBezTo>
                  <a:cubicBezTo>
                    <a:pt x="134" y="538"/>
                    <a:pt x="114" y="559"/>
                    <a:pt x="114" y="584"/>
                  </a:cubicBezTo>
                  <a:cubicBezTo>
                    <a:pt x="114" y="634"/>
                    <a:pt x="114" y="634"/>
                    <a:pt x="114" y="634"/>
                  </a:cubicBezTo>
                  <a:cubicBezTo>
                    <a:pt x="77" y="639"/>
                    <a:pt x="50" y="673"/>
                    <a:pt x="50" y="716"/>
                  </a:cubicBezTo>
                  <a:cubicBezTo>
                    <a:pt x="50" y="998"/>
                    <a:pt x="50" y="998"/>
                    <a:pt x="50" y="998"/>
                  </a:cubicBezTo>
                  <a:cubicBezTo>
                    <a:pt x="50" y="1043"/>
                    <a:pt x="82" y="1080"/>
                    <a:pt x="123" y="1080"/>
                  </a:cubicBezTo>
                  <a:cubicBezTo>
                    <a:pt x="423" y="1080"/>
                    <a:pt x="423" y="1080"/>
                    <a:pt x="423" y="1080"/>
                  </a:cubicBezTo>
                  <a:cubicBezTo>
                    <a:pt x="423" y="716"/>
                    <a:pt x="423" y="716"/>
                    <a:pt x="423" y="716"/>
                  </a:cubicBezTo>
                  <a:cubicBezTo>
                    <a:pt x="455" y="716"/>
                    <a:pt x="455" y="716"/>
                    <a:pt x="455" y="716"/>
                  </a:cubicBezTo>
                  <a:cubicBezTo>
                    <a:pt x="455" y="1080"/>
                    <a:pt x="455" y="1080"/>
                    <a:pt x="455" y="1080"/>
                  </a:cubicBezTo>
                  <a:cubicBezTo>
                    <a:pt x="754" y="1080"/>
                    <a:pt x="754" y="1080"/>
                    <a:pt x="754" y="1080"/>
                  </a:cubicBezTo>
                  <a:cubicBezTo>
                    <a:pt x="795" y="1080"/>
                    <a:pt x="829" y="1043"/>
                    <a:pt x="829" y="998"/>
                  </a:cubicBezTo>
                  <a:cubicBezTo>
                    <a:pt x="829" y="716"/>
                    <a:pt x="829" y="716"/>
                    <a:pt x="829" y="716"/>
                  </a:cubicBezTo>
                  <a:cubicBezTo>
                    <a:pt x="829" y="673"/>
                    <a:pt x="800" y="639"/>
                    <a:pt x="763" y="634"/>
                  </a:cubicBezTo>
                  <a:cubicBezTo>
                    <a:pt x="763" y="584"/>
                    <a:pt x="763" y="584"/>
                    <a:pt x="763" y="584"/>
                  </a:cubicBezTo>
                  <a:cubicBezTo>
                    <a:pt x="763" y="559"/>
                    <a:pt x="743" y="538"/>
                    <a:pt x="718" y="538"/>
                  </a:cubicBezTo>
                  <a:cubicBezTo>
                    <a:pt x="707" y="538"/>
                    <a:pt x="707" y="538"/>
                    <a:pt x="707" y="538"/>
                  </a:cubicBezTo>
                  <a:cubicBezTo>
                    <a:pt x="718" y="511"/>
                    <a:pt x="723" y="482"/>
                    <a:pt x="723" y="452"/>
                  </a:cubicBezTo>
                  <a:cubicBezTo>
                    <a:pt x="723" y="420"/>
                    <a:pt x="718" y="391"/>
                    <a:pt x="707" y="363"/>
                  </a:cubicBezTo>
                  <a:cubicBezTo>
                    <a:pt x="811" y="350"/>
                    <a:pt x="879" y="329"/>
                    <a:pt x="879" y="311"/>
                  </a:cubicBezTo>
                  <a:cubicBezTo>
                    <a:pt x="877" y="282"/>
                    <a:pt x="798" y="250"/>
                    <a:pt x="677" y="236"/>
                  </a:cubicBezTo>
                  <a:cubicBezTo>
                    <a:pt x="614" y="18"/>
                    <a:pt x="614" y="18"/>
                    <a:pt x="614" y="18"/>
                  </a:cubicBezTo>
                  <a:cubicBezTo>
                    <a:pt x="609" y="9"/>
                    <a:pt x="602" y="0"/>
                    <a:pt x="589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75" y="0"/>
                    <a:pt x="268" y="9"/>
                    <a:pt x="266" y="18"/>
                  </a:cubicBezTo>
                  <a:cubicBezTo>
                    <a:pt x="200" y="236"/>
                    <a:pt x="200" y="236"/>
                    <a:pt x="200" y="236"/>
                  </a:cubicBezTo>
                  <a:cubicBezTo>
                    <a:pt x="80" y="250"/>
                    <a:pt x="0" y="282"/>
                    <a:pt x="0" y="311"/>
                  </a:cubicBezTo>
                  <a:moveTo>
                    <a:pt x="227" y="409"/>
                  </a:moveTo>
                  <a:cubicBezTo>
                    <a:pt x="227" y="393"/>
                    <a:pt x="230" y="382"/>
                    <a:pt x="237" y="370"/>
                  </a:cubicBezTo>
                  <a:cubicBezTo>
                    <a:pt x="296" y="377"/>
                    <a:pt x="364" y="379"/>
                    <a:pt x="434" y="379"/>
                  </a:cubicBezTo>
                  <a:cubicBezTo>
                    <a:pt x="436" y="379"/>
                    <a:pt x="436" y="379"/>
                    <a:pt x="436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5" y="379"/>
                    <a:pt x="445" y="379"/>
                    <a:pt x="445" y="379"/>
                  </a:cubicBezTo>
                  <a:cubicBezTo>
                    <a:pt x="516" y="379"/>
                    <a:pt x="582" y="377"/>
                    <a:pt x="641" y="370"/>
                  </a:cubicBezTo>
                  <a:cubicBezTo>
                    <a:pt x="648" y="382"/>
                    <a:pt x="652" y="393"/>
                    <a:pt x="652" y="409"/>
                  </a:cubicBezTo>
                  <a:cubicBezTo>
                    <a:pt x="652" y="491"/>
                    <a:pt x="652" y="491"/>
                    <a:pt x="652" y="491"/>
                  </a:cubicBezTo>
                  <a:cubicBezTo>
                    <a:pt x="652" y="511"/>
                    <a:pt x="643" y="529"/>
                    <a:pt x="629" y="538"/>
                  </a:cubicBezTo>
                  <a:cubicBezTo>
                    <a:pt x="595" y="538"/>
                    <a:pt x="595" y="538"/>
                    <a:pt x="595" y="538"/>
                  </a:cubicBezTo>
                  <a:cubicBezTo>
                    <a:pt x="570" y="538"/>
                    <a:pt x="550" y="559"/>
                    <a:pt x="550" y="584"/>
                  </a:cubicBezTo>
                  <a:cubicBezTo>
                    <a:pt x="550" y="675"/>
                    <a:pt x="550" y="675"/>
                    <a:pt x="550" y="675"/>
                  </a:cubicBezTo>
                  <a:cubicBezTo>
                    <a:pt x="486" y="711"/>
                    <a:pt x="391" y="711"/>
                    <a:pt x="327" y="675"/>
                  </a:cubicBezTo>
                  <a:cubicBezTo>
                    <a:pt x="327" y="584"/>
                    <a:pt x="327" y="584"/>
                    <a:pt x="327" y="584"/>
                  </a:cubicBezTo>
                  <a:cubicBezTo>
                    <a:pt x="327" y="559"/>
                    <a:pt x="307" y="538"/>
                    <a:pt x="282" y="538"/>
                  </a:cubicBezTo>
                  <a:cubicBezTo>
                    <a:pt x="248" y="538"/>
                    <a:pt x="248" y="538"/>
                    <a:pt x="248" y="538"/>
                  </a:cubicBezTo>
                  <a:cubicBezTo>
                    <a:pt x="237" y="529"/>
                    <a:pt x="227" y="511"/>
                    <a:pt x="227" y="491"/>
                  </a:cubicBezTo>
                  <a:lnTo>
                    <a:pt x="227" y="4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2" name="Google Shape;8921;p87">
              <a:extLst>
                <a:ext uri="{FF2B5EF4-FFF2-40B4-BE49-F238E27FC236}">
                  <a16:creationId xmlns:a16="http://schemas.microsoft.com/office/drawing/2014/main" id="{6D52B210-B5DC-4022-9CA0-0266642C3670}"/>
                </a:ext>
              </a:extLst>
            </p:cNvPr>
            <p:cNvSpPr/>
            <p:nvPr/>
          </p:nvSpPr>
          <p:spPr>
            <a:xfrm>
              <a:off x="2265" y="734"/>
              <a:ext cx="27" cy="24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30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3" y="0"/>
                    <a:pt x="125" y="2"/>
                    <a:pt x="125" y="6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91"/>
                    <a:pt x="109" y="109"/>
                    <a:pt x="86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6"/>
                    <a:pt x="2" y="0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3" name="Google Shape;8922;p87">
              <a:extLst>
                <a:ext uri="{FF2B5EF4-FFF2-40B4-BE49-F238E27FC236}">
                  <a16:creationId xmlns:a16="http://schemas.microsoft.com/office/drawing/2014/main" id="{BBE16ED9-872B-4274-91F7-388B5B664863}"/>
                </a:ext>
              </a:extLst>
            </p:cNvPr>
            <p:cNvSpPr/>
            <p:nvPr/>
          </p:nvSpPr>
          <p:spPr>
            <a:xfrm>
              <a:off x="2222" y="734"/>
              <a:ext cx="29" cy="24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7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32" y="0"/>
                    <a:pt x="128" y="6"/>
                    <a:pt x="128" y="31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5" y="91"/>
                    <a:pt x="109" y="109"/>
                    <a:pt x="8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4" name="Google Shape;8917;p87">
            <a:extLst>
              <a:ext uri="{FF2B5EF4-FFF2-40B4-BE49-F238E27FC236}">
                <a16:creationId xmlns:a16="http://schemas.microsoft.com/office/drawing/2014/main" id="{CCC9101A-7064-421B-96DB-02026B90C00D}"/>
              </a:ext>
            </a:extLst>
          </p:cNvPr>
          <p:cNvGrpSpPr/>
          <p:nvPr/>
        </p:nvGrpSpPr>
        <p:grpSpPr>
          <a:xfrm>
            <a:off x="3048432" y="5514975"/>
            <a:ext cx="492388" cy="460980"/>
            <a:chOff x="2015" y="601"/>
            <a:chExt cx="486" cy="455"/>
          </a:xfrm>
        </p:grpSpPr>
        <p:sp>
          <p:nvSpPr>
            <p:cNvPr id="45" name="Google Shape;8918;p87">
              <a:extLst>
                <a:ext uri="{FF2B5EF4-FFF2-40B4-BE49-F238E27FC236}">
                  <a16:creationId xmlns:a16="http://schemas.microsoft.com/office/drawing/2014/main" id="{B1242BE5-5E13-46AC-8870-39F2EC0CA5EE}"/>
                </a:ext>
              </a:extLst>
            </p:cNvPr>
            <p:cNvSpPr/>
            <p:nvPr/>
          </p:nvSpPr>
          <p:spPr>
            <a:xfrm>
              <a:off x="2016" y="601"/>
              <a:ext cx="480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6" name="Google Shape;8919;p87">
              <a:extLst>
                <a:ext uri="{FF2B5EF4-FFF2-40B4-BE49-F238E27FC236}">
                  <a16:creationId xmlns:a16="http://schemas.microsoft.com/office/drawing/2014/main" id="{AEDDD853-2FAB-4ACF-9A68-6AE6A15343D3}"/>
                </a:ext>
              </a:extLst>
            </p:cNvPr>
            <p:cNvSpPr/>
            <p:nvPr/>
          </p:nvSpPr>
          <p:spPr>
            <a:xfrm>
              <a:off x="2015" y="60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7" h="2140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9" y="2013"/>
                    <a:pt x="418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69" y="2032"/>
                  </a:cubicBezTo>
                  <a:cubicBezTo>
                    <a:pt x="1920" y="2140"/>
                    <a:pt x="2032" y="2051"/>
                    <a:pt x="2032" y="2051"/>
                  </a:cubicBezTo>
                  <a:cubicBezTo>
                    <a:pt x="2032" y="2051"/>
                    <a:pt x="2054" y="2035"/>
                    <a:pt x="2068" y="2009"/>
                  </a:cubicBezTo>
                  <a:cubicBezTo>
                    <a:pt x="2097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7" name="Google Shape;8920;p87">
              <a:extLst>
                <a:ext uri="{FF2B5EF4-FFF2-40B4-BE49-F238E27FC236}">
                  <a16:creationId xmlns:a16="http://schemas.microsoft.com/office/drawing/2014/main" id="{B5CD48C6-90C1-4710-AC4E-F9C8AC260DBB}"/>
                </a:ext>
              </a:extLst>
            </p:cNvPr>
            <p:cNvSpPr/>
            <p:nvPr/>
          </p:nvSpPr>
          <p:spPr>
            <a:xfrm>
              <a:off x="2165" y="648"/>
              <a:ext cx="188" cy="229"/>
            </a:xfrm>
            <a:custGeom>
              <a:avLst/>
              <a:gdLst/>
              <a:ahLst/>
              <a:cxnLst/>
              <a:rect l="l" t="t" r="r" b="b"/>
              <a:pathLst>
                <a:path w="879" h="1080" extrusionOk="0">
                  <a:moveTo>
                    <a:pt x="0" y="311"/>
                  </a:moveTo>
                  <a:cubicBezTo>
                    <a:pt x="0" y="329"/>
                    <a:pt x="66" y="350"/>
                    <a:pt x="171" y="363"/>
                  </a:cubicBezTo>
                  <a:cubicBezTo>
                    <a:pt x="162" y="391"/>
                    <a:pt x="155" y="420"/>
                    <a:pt x="155" y="452"/>
                  </a:cubicBezTo>
                  <a:cubicBezTo>
                    <a:pt x="155" y="482"/>
                    <a:pt x="162" y="511"/>
                    <a:pt x="171" y="538"/>
                  </a:cubicBezTo>
                  <a:cubicBezTo>
                    <a:pt x="159" y="538"/>
                    <a:pt x="159" y="538"/>
                    <a:pt x="159" y="538"/>
                  </a:cubicBezTo>
                  <a:cubicBezTo>
                    <a:pt x="134" y="538"/>
                    <a:pt x="114" y="559"/>
                    <a:pt x="114" y="584"/>
                  </a:cubicBezTo>
                  <a:cubicBezTo>
                    <a:pt x="114" y="634"/>
                    <a:pt x="114" y="634"/>
                    <a:pt x="114" y="634"/>
                  </a:cubicBezTo>
                  <a:cubicBezTo>
                    <a:pt x="77" y="639"/>
                    <a:pt x="50" y="673"/>
                    <a:pt x="50" y="716"/>
                  </a:cubicBezTo>
                  <a:cubicBezTo>
                    <a:pt x="50" y="998"/>
                    <a:pt x="50" y="998"/>
                    <a:pt x="50" y="998"/>
                  </a:cubicBezTo>
                  <a:cubicBezTo>
                    <a:pt x="50" y="1043"/>
                    <a:pt x="82" y="1080"/>
                    <a:pt x="123" y="1080"/>
                  </a:cubicBezTo>
                  <a:cubicBezTo>
                    <a:pt x="423" y="1080"/>
                    <a:pt x="423" y="1080"/>
                    <a:pt x="423" y="1080"/>
                  </a:cubicBezTo>
                  <a:cubicBezTo>
                    <a:pt x="423" y="716"/>
                    <a:pt x="423" y="716"/>
                    <a:pt x="423" y="716"/>
                  </a:cubicBezTo>
                  <a:cubicBezTo>
                    <a:pt x="455" y="716"/>
                    <a:pt x="455" y="716"/>
                    <a:pt x="455" y="716"/>
                  </a:cubicBezTo>
                  <a:cubicBezTo>
                    <a:pt x="455" y="1080"/>
                    <a:pt x="455" y="1080"/>
                    <a:pt x="455" y="1080"/>
                  </a:cubicBezTo>
                  <a:cubicBezTo>
                    <a:pt x="754" y="1080"/>
                    <a:pt x="754" y="1080"/>
                    <a:pt x="754" y="1080"/>
                  </a:cubicBezTo>
                  <a:cubicBezTo>
                    <a:pt x="795" y="1080"/>
                    <a:pt x="829" y="1043"/>
                    <a:pt x="829" y="998"/>
                  </a:cubicBezTo>
                  <a:cubicBezTo>
                    <a:pt x="829" y="716"/>
                    <a:pt x="829" y="716"/>
                    <a:pt x="829" y="716"/>
                  </a:cubicBezTo>
                  <a:cubicBezTo>
                    <a:pt x="829" y="673"/>
                    <a:pt x="800" y="639"/>
                    <a:pt x="763" y="634"/>
                  </a:cubicBezTo>
                  <a:cubicBezTo>
                    <a:pt x="763" y="584"/>
                    <a:pt x="763" y="584"/>
                    <a:pt x="763" y="584"/>
                  </a:cubicBezTo>
                  <a:cubicBezTo>
                    <a:pt x="763" y="559"/>
                    <a:pt x="743" y="538"/>
                    <a:pt x="718" y="538"/>
                  </a:cubicBezTo>
                  <a:cubicBezTo>
                    <a:pt x="707" y="538"/>
                    <a:pt x="707" y="538"/>
                    <a:pt x="707" y="538"/>
                  </a:cubicBezTo>
                  <a:cubicBezTo>
                    <a:pt x="718" y="511"/>
                    <a:pt x="723" y="482"/>
                    <a:pt x="723" y="452"/>
                  </a:cubicBezTo>
                  <a:cubicBezTo>
                    <a:pt x="723" y="420"/>
                    <a:pt x="718" y="391"/>
                    <a:pt x="707" y="363"/>
                  </a:cubicBezTo>
                  <a:cubicBezTo>
                    <a:pt x="811" y="350"/>
                    <a:pt x="879" y="329"/>
                    <a:pt x="879" y="311"/>
                  </a:cubicBezTo>
                  <a:cubicBezTo>
                    <a:pt x="877" y="282"/>
                    <a:pt x="798" y="250"/>
                    <a:pt x="677" y="236"/>
                  </a:cubicBezTo>
                  <a:cubicBezTo>
                    <a:pt x="614" y="18"/>
                    <a:pt x="614" y="18"/>
                    <a:pt x="614" y="18"/>
                  </a:cubicBezTo>
                  <a:cubicBezTo>
                    <a:pt x="609" y="9"/>
                    <a:pt x="602" y="0"/>
                    <a:pt x="589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75" y="0"/>
                    <a:pt x="268" y="9"/>
                    <a:pt x="266" y="18"/>
                  </a:cubicBezTo>
                  <a:cubicBezTo>
                    <a:pt x="200" y="236"/>
                    <a:pt x="200" y="236"/>
                    <a:pt x="200" y="236"/>
                  </a:cubicBezTo>
                  <a:cubicBezTo>
                    <a:pt x="80" y="250"/>
                    <a:pt x="0" y="282"/>
                    <a:pt x="0" y="311"/>
                  </a:cubicBezTo>
                  <a:moveTo>
                    <a:pt x="227" y="409"/>
                  </a:moveTo>
                  <a:cubicBezTo>
                    <a:pt x="227" y="393"/>
                    <a:pt x="230" y="382"/>
                    <a:pt x="237" y="370"/>
                  </a:cubicBezTo>
                  <a:cubicBezTo>
                    <a:pt x="296" y="377"/>
                    <a:pt x="364" y="379"/>
                    <a:pt x="434" y="379"/>
                  </a:cubicBezTo>
                  <a:cubicBezTo>
                    <a:pt x="436" y="379"/>
                    <a:pt x="436" y="379"/>
                    <a:pt x="436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5" y="379"/>
                    <a:pt x="445" y="379"/>
                    <a:pt x="445" y="379"/>
                  </a:cubicBezTo>
                  <a:cubicBezTo>
                    <a:pt x="516" y="379"/>
                    <a:pt x="582" y="377"/>
                    <a:pt x="641" y="370"/>
                  </a:cubicBezTo>
                  <a:cubicBezTo>
                    <a:pt x="648" y="382"/>
                    <a:pt x="652" y="393"/>
                    <a:pt x="652" y="409"/>
                  </a:cubicBezTo>
                  <a:cubicBezTo>
                    <a:pt x="652" y="491"/>
                    <a:pt x="652" y="491"/>
                    <a:pt x="652" y="491"/>
                  </a:cubicBezTo>
                  <a:cubicBezTo>
                    <a:pt x="652" y="511"/>
                    <a:pt x="643" y="529"/>
                    <a:pt x="629" y="538"/>
                  </a:cubicBezTo>
                  <a:cubicBezTo>
                    <a:pt x="595" y="538"/>
                    <a:pt x="595" y="538"/>
                    <a:pt x="595" y="538"/>
                  </a:cubicBezTo>
                  <a:cubicBezTo>
                    <a:pt x="570" y="538"/>
                    <a:pt x="550" y="559"/>
                    <a:pt x="550" y="584"/>
                  </a:cubicBezTo>
                  <a:cubicBezTo>
                    <a:pt x="550" y="675"/>
                    <a:pt x="550" y="675"/>
                    <a:pt x="550" y="675"/>
                  </a:cubicBezTo>
                  <a:cubicBezTo>
                    <a:pt x="486" y="711"/>
                    <a:pt x="391" y="711"/>
                    <a:pt x="327" y="675"/>
                  </a:cubicBezTo>
                  <a:cubicBezTo>
                    <a:pt x="327" y="584"/>
                    <a:pt x="327" y="584"/>
                    <a:pt x="327" y="584"/>
                  </a:cubicBezTo>
                  <a:cubicBezTo>
                    <a:pt x="327" y="559"/>
                    <a:pt x="307" y="538"/>
                    <a:pt x="282" y="538"/>
                  </a:cubicBezTo>
                  <a:cubicBezTo>
                    <a:pt x="248" y="538"/>
                    <a:pt x="248" y="538"/>
                    <a:pt x="248" y="538"/>
                  </a:cubicBezTo>
                  <a:cubicBezTo>
                    <a:pt x="237" y="529"/>
                    <a:pt x="227" y="511"/>
                    <a:pt x="227" y="491"/>
                  </a:cubicBezTo>
                  <a:lnTo>
                    <a:pt x="227" y="4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8921;p87">
              <a:extLst>
                <a:ext uri="{FF2B5EF4-FFF2-40B4-BE49-F238E27FC236}">
                  <a16:creationId xmlns:a16="http://schemas.microsoft.com/office/drawing/2014/main" id="{EFC04584-8CCE-43FC-94C0-D28289214D90}"/>
                </a:ext>
              </a:extLst>
            </p:cNvPr>
            <p:cNvSpPr/>
            <p:nvPr/>
          </p:nvSpPr>
          <p:spPr>
            <a:xfrm>
              <a:off x="2265" y="734"/>
              <a:ext cx="27" cy="24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30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3" y="0"/>
                    <a:pt x="125" y="2"/>
                    <a:pt x="125" y="6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91"/>
                    <a:pt x="109" y="109"/>
                    <a:pt x="86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6"/>
                    <a:pt x="2" y="0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8922;p87">
              <a:extLst>
                <a:ext uri="{FF2B5EF4-FFF2-40B4-BE49-F238E27FC236}">
                  <a16:creationId xmlns:a16="http://schemas.microsoft.com/office/drawing/2014/main" id="{8B3EDCFC-C270-42E9-9B34-D13DCE4BE7AE}"/>
                </a:ext>
              </a:extLst>
            </p:cNvPr>
            <p:cNvSpPr/>
            <p:nvPr/>
          </p:nvSpPr>
          <p:spPr>
            <a:xfrm>
              <a:off x="2222" y="734"/>
              <a:ext cx="29" cy="24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7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32" y="0"/>
                    <a:pt x="128" y="6"/>
                    <a:pt x="128" y="31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5" y="91"/>
                    <a:pt x="109" y="109"/>
                    <a:pt x="8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4" name="Graphic 2">
            <a:extLst>
              <a:ext uri="{FF2B5EF4-FFF2-40B4-BE49-F238E27FC236}">
                <a16:creationId xmlns:a16="http://schemas.microsoft.com/office/drawing/2014/main" id="{BB217870-EB42-471C-9778-F388681391E4}"/>
              </a:ext>
            </a:extLst>
          </p:cNvPr>
          <p:cNvGrpSpPr/>
          <p:nvPr/>
        </p:nvGrpSpPr>
        <p:grpSpPr>
          <a:xfrm>
            <a:off x="6688360" y="2233403"/>
            <a:ext cx="576070" cy="576072"/>
            <a:chOff x="3984181" y="553531"/>
            <a:chExt cx="4210196" cy="4210212"/>
          </a:xfrm>
        </p:grpSpPr>
        <p:grpSp>
          <p:nvGrpSpPr>
            <p:cNvPr id="5" name="Graphic 2">
              <a:extLst>
                <a:ext uri="{FF2B5EF4-FFF2-40B4-BE49-F238E27FC236}">
                  <a16:creationId xmlns:a16="http://schemas.microsoft.com/office/drawing/2014/main" id="{CE875DCC-3194-4927-8D9C-46012D6DB09A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sp>
            <p:nvSpPr>
              <p:cNvPr id="6" name="Graphic 2">
                <a:extLst>
                  <a:ext uri="{FF2B5EF4-FFF2-40B4-BE49-F238E27FC236}">
                    <a16:creationId xmlns:a16="http://schemas.microsoft.com/office/drawing/2014/main" id="{DAF9B247-B9CE-4C45-B87F-2B41A5D99B03}"/>
                  </a:ext>
                </a:extLst>
              </p:cNvPr>
              <p:cNvSpPr/>
              <p:nvPr/>
            </p:nvSpPr>
            <p:spPr>
              <a:xfrm>
                <a:off x="3984181" y="553531"/>
                <a:ext cx="4210196" cy="4210212"/>
              </a:xfrm>
              <a:custGeom>
                <a:avLst/>
                <a:gdLst>
                  <a:gd name="connsiteX0" fmla="*/ 1440597 w 4210196"/>
                  <a:gd name="connsiteY0" fmla="*/ 0 h 4210212"/>
                  <a:gd name="connsiteX1" fmla="*/ 2769599 w 4210196"/>
                  <a:gd name="connsiteY1" fmla="*/ 0 h 4210212"/>
                  <a:gd name="connsiteX2" fmla="*/ 4210197 w 4210196"/>
                  <a:gd name="connsiteY2" fmla="*/ 1440597 h 4210212"/>
                  <a:gd name="connsiteX3" fmla="*/ 4210197 w 4210196"/>
                  <a:gd name="connsiteY3" fmla="*/ 2769615 h 4210212"/>
                  <a:gd name="connsiteX4" fmla="*/ 2769599 w 4210196"/>
                  <a:gd name="connsiteY4" fmla="*/ 4210212 h 4210212"/>
                  <a:gd name="connsiteX5" fmla="*/ 1440597 w 4210196"/>
                  <a:gd name="connsiteY5" fmla="*/ 4210212 h 4210212"/>
                  <a:gd name="connsiteX6" fmla="*/ 0 w 4210196"/>
                  <a:gd name="connsiteY6" fmla="*/ 2769615 h 4210212"/>
                  <a:gd name="connsiteX7" fmla="*/ 0 w 4210196"/>
                  <a:gd name="connsiteY7" fmla="*/ 1440613 h 4210212"/>
                  <a:gd name="connsiteX8" fmla="*/ 1440597 w 4210196"/>
                  <a:gd name="connsiteY8" fmla="*/ 0 h 4210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212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615"/>
                    </a:lnTo>
                    <a:cubicBezTo>
                      <a:pt x="4210197" y="3565230"/>
                      <a:pt x="3565214" y="4210212"/>
                      <a:pt x="2769599" y="4210212"/>
                    </a:cubicBezTo>
                    <a:lnTo>
                      <a:pt x="1440597" y="4210212"/>
                    </a:lnTo>
                    <a:cubicBezTo>
                      <a:pt x="644982" y="4210212"/>
                      <a:pt x="0" y="3565230"/>
                      <a:pt x="0" y="2769615"/>
                    </a:cubicBezTo>
                    <a:lnTo>
                      <a:pt x="0" y="1440613"/>
                    </a:lnTo>
                    <a:cubicBezTo>
                      <a:pt x="0" y="644982"/>
                      <a:pt x="644982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Graphic 2">
                <a:extLst>
                  <a:ext uri="{FF2B5EF4-FFF2-40B4-BE49-F238E27FC236}">
                    <a16:creationId xmlns:a16="http://schemas.microsoft.com/office/drawing/2014/main" id="{7A364EA0-320C-4AB6-8EA7-F9B0F5CF080A}"/>
                  </a:ext>
                </a:extLst>
              </p:cNvPr>
              <p:cNvSpPr/>
              <p:nvPr/>
            </p:nvSpPr>
            <p:spPr>
              <a:xfrm>
                <a:off x="6013193" y="415383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-16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Graphic 2">
                <a:extLst>
                  <a:ext uri="{FF2B5EF4-FFF2-40B4-BE49-F238E27FC236}">
                    <a16:creationId xmlns:a16="http://schemas.microsoft.com/office/drawing/2014/main" id="{EBF28DC6-37C1-4B8A-8C85-5C74A7453673}"/>
                  </a:ext>
                </a:extLst>
              </p:cNvPr>
              <p:cNvSpPr/>
              <p:nvPr/>
            </p:nvSpPr>
            <p:spPr>
              <a:xfrm>
                <a:off x="6013193" y="100031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-16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Graphic 2">
                <a:extLst>
                  <a:ext uri="{FF2B5EF4-FFF2-40B4-BE49-F238E27FC236}">
                    <a16:creationId xmlns:a16="http://schemas.microsoft.com/office/drawing/2014/main" id="{240FCE51-F87D-4ACF-BE3F-D15C9BD98CC6}"/>
                  </a:ext>
                </a:extLst>
              </p:cNvPr>
              <p:cNvSpPr/>
              <p:nvPr/>
            </p:nvSpPr>
            <p:spPr>
              <a:xfrm>
                <a:off x="7577782" y="2576834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5 w 165131"/>
                  <a:gd name="connsiteY1" fmla="*/ 165131 h 165130"/>
                  <a:gd name="connsiteX2" fmla="*/ 0 w 165131"/>
                  <a:gd name="connsiteY2" fmla="*/ 82565 h 165130"/>
                  <a:gd name="connsiteX3" fmla="*/ 82565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Graphic 2">
                <a:extLst>
                  <a:ext uri="{FF2B5EF4-FFF2-40B4-BE49-F238E27FC236}">
                    <a16:creationId xmlns:a16="http://schemas.microsoft.com/office/drawing/2014/main" id="{05CFAA8C-70CC-4CA8-9F26-1B4053D9B55C}"/>
                  </a:ext>
                </a:extLst>
              </p:cNvPr>
              <p:cNvSpPr/>
              <p:nvPr/>
            </p:nvSpPr>
            <p:spPr>
              <a:xfrm>
                <a:off x="4425685" y="257683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Graphic 2">
                <a:extLst>
                  <a:ext uri="{FF2B5EF4-FFF2-40B4-BE49-F238E27FC236}">
                    <a16:creationId xmlns:a16="http://schemas.microsoft.com/office/drawing/2014/main" id="{D03E2B33-1D6B-46CA-BC0B-3712E8BC8C3E}"/>
                  </a:ext>
                </a:extLst>
              </p:cNvPr>
              <p:cNvSpPr/>
              <p:nvPr/>
            </p:nvSpPr>
            <p:spPr>
              <a:xfrm>
                <a:off x="4696733" y="1274070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2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Graphic 2">
                <a:extLst>
                  <a:ext uri="{FF2B5EF4-FFF2-40B4-BE49-F238E27FC236}">
                    <a16:creationId xmlns:a16="http://schemas.microsoft.com/office/drawing/2014/main" id="{3C8C435C-AB13-4A3E-B666-788158F64F03}"/>
                  </a:ext>
                </a:extLst>
              </p:cNvPr>
              <p:cNvSpPr/>
              <p:nvPr/>
            </p:nvSpPr>
            <p:spPr>
              <a:xfrm>
                <a:off x="7303880" y="388121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Graphic 2">
                <a:extLst>
                  <a:ext uri="{FF2B5EF4-FFF2-40B4-BE49-F238E27FC236}">
                    <a16:creationId xmlns:a16="http://schemas.microsoft.com/office/drawing/2014/main" id="{C2973642-0166-47B5-B67E-ECCC0A6DCD1F}"/>
                  </a:ext>
                </a:extLst>
              </p:cNvPr>
              <p:cNvSpPr/>
              <p:nvPr/>
            </p:nvSpPr>
            <p:spPr>
              <a:xfrm>
                <a:off x="4695979" y="3877897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5 w 165130"/>
                  <a:gd name="connsiteY1" fmla="*/ 165131 h 165131"/>
                  <a:gd name="connsiteX2" fmla="*/ 0 w 165130"/>
                  <a:gd name="connsiteY2" fmla="*/ 82566 h 165131"/>
                  <a:gd name="connsiteX3" fmla="*/ 82565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-16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Graphic 2">
                <a:extLst>
                  <a:ext uri="{FF2B5EF4-FFF2-40B4-BE49-F238E27FC236}">
                    <a16:creationId xmlns:a16="http://schemas.microsoft.com/office/drawing/2014/main" id="{48894A4D-3174-415D-8C3B-3CB4F1848BB2}"/>
                  </a:ext>
                </a:extLst>
              </p:cNvPr>
              <p:cNvSpPr/>
              <p:nvPr/>
            </p:nvSpPr>
            <p:spPr>
              <a:xfrm>
                <a:off x="7304425" y="12694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" name="Graphic 2">
              <a:extLst>
                <a:ext uri="{FF2B5EF4-FFF2-40B4-BE49-F238E27FC236}">
                  <a16:creationId xmlns:a16="http://schemas.microsoft.com/office/drawing/2014/main" id="{AFCD2C06-B627-4615-A700-A3C531CCA400}"/>
                </a:ext>
              </a:extLst>
            </p:cNvPr>
            <p:cNvGrpSpPr/>
            <p:nvPr/>
          </p:nvGrpSpPr>
          <p:grpSpPr>
            <a:xfrm>
              <a:off x="5036505" y="1607652"/>
              <a:ext cx="2108786" cy="2108786"/>
              <a:chOff x="5036505" y="1607652"/>
              <a:chExt cx="2108786" cy="2108786"/>
            </a:xfrm>
          </p:grpSpPr>
          <p:sp>
            <p:nvSpPr>
              <p:cNvPr id="16" name="Graphic 2">
                <a:extLst>
                  <a:ext uri="{FF2B5EF4-FFF2-40B4-BE49-F238E27FC236}">
                    <a16:creationId xmlns:a16="http://schemas.microsoft.com/office/drawing/2014/main" id="{9CCA6DF9-5258-41F1-85D1-D935ECBF80ED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Graphic 2">
                <a:extLst>
                  <a:ext uri="{FF2B5EF4-FFF2-40B4-BE49-F238E27FC236}">
                    <a16:creationId xmlns:a16="http://schemas.microsoft.com/office/drawing/2014/main" id="{9E9E8162-1A16-454C-935B-05CC4F8913C8}"/>
                  </a:ext>
                </a:extLst>
              </p:cNvPr>
              <p:cNvSpPr/>
              <p:nvPr/>
            </p:nvSpPr>
            <p:spPr>
              <a:xfrm>
                <a:off x="5273953" y="2123478"/>
                <a:ext cx="1603546" cy="1166453"/>
              </a:xfrm>
              <a:custGeom>
                <a:avLst/>
                <a:gdLst>
                  <a:gd name="connsiteX0" fmla="*/ 376677 w 1603546"/>
                  <a:gd name="connsiteY0" fmla="*/ 177304 h 1166453"/>
                  <a:gd name="connsiteX1" fmla="*/ 376677 w 1603546"/>
                  <a:gd name="connsiteY1" fmla="*/ 983841 h 1166453"/>
                  <a:gd name="connsiteX2" fmla="*/ 196710 w 1603546"/>
                  <a:gd name="connsiteY2" fmla="*/ 1163807 h 1166453"/>
                  <a:gd name="connsiteX3" fmla="*/ 179983 w 1603546"/>
                  <a:gd name="connsiteY3" fmla="*/ 1163807 h 1166453"/>
                  <a:gd name="connsiteX4" fmla="*/ 0 w 1603546"/>
                  <a:gd name="connsiteY4" fmla="*/ 983841 h 1166453"/>
                  <a:gd name="connsiteX5" fmla="*/ 0 w 1603546"/>
                  <a:gd name="connsiteY5" fmla="*/ 177304 h 1166453"/>
                  <a:gd name="connsiteX6" fmla="*/ 139261 w 1603546"/>
                  <a:gd name="connsiteY6" fmla="*/ 2021 h 1166453"/>
                  <a:gd name="connsiteX7" fmla="*/ 139261 w 1603546"/>
                  <a:gd name="connsiteY7" fmla="*/ 241586 h 1166453"/>
                  <a:gd name="connsiteX8" fmla="*/ 186157 w 1603546"/>
                  <a:gd name="connsiteY8" fmla="*/ 288482 h 1166453"/>
                  <a:gd name="connsiteX9" fmla="*/ 190504 w 1603546"/>
                  <a:gd name="connsiteY9" fmla="*/ 288482 h 1166453"/>
                  <a:gd name="connsiteX10" fmla="*/ 237400 w 1603546"/>
                  <a:gd name="connsiteY10" fmla="*/ 241586 h 1166453"/>
                  <a:gd name="connsiteX11" fmla="*/ 237400 w 1603546"/>
                  <a:gd name="connsiteY11" fmla="*/ 2021 h 1166453"/>
                  <a:gd name="connsiteX12" fmla="*/ 376677 w 1603546"/>
                  <a:gd name="connsiteY12" fmla="*/ 177304 h 1166453"/>
                  <a:gd name="connsiteX13" fmla="*/ 1603547 w 1603546"/>
                  <a:gd name="connsiteY13" fmla="*/ 89975 h 1166453"/>
                  <a:gd name="connsiteX14" fmla="*/ 1603547 w 1603546"/>
                  <a:gd name="connsiteY14" fmla="*/ 1076462 h 1166453"/>
                  <a:gd name="connsiteX15" fmla="*/ 1513572 w 1603546"/>
                  <a:gd name="connsiteY15" fmla="*/ 1166454 h 1166453"/>
                  <a:gd name="connsiteX16" fmla="*/ 525128 w 1603546"/>
                  <a:gd name="connsiteY16" fmla="*/ 1166454 h 1166453"/>
                  <a:gd name="connsiteX17" fmla="*/ 435137 w 1603546"/>
                  <a:gd name="connsiteY17" fmla="*/ 1076462 h 1166453"/>
                  <a:gd name="connsiteX18" fmla="*/ 435137 w 1603546"/>
                  <a:gd name="connsiteY18" fmla="*/ 89975 h 1166453"/>
                  <a:gd name="connsiteX19" fmla="*/ 525128 w 1603546"/>
                  <a:gd name="connsiteY19" fmla="*/ 0 h 1166453"/>
                  <a:gd name="connsiteX20" fmla="*/ 1513572 w 1603546"/>
                  <a:gd name="connsiteY20" fmla="*/ 0 h 1166453"/>
                  <a:gd name="connsiteX21" fmla="*/ 1603547 w 1603546"/>
                  <a:gd name="connsiteY21" fmla="*/ 89975 h 1166453"/>
                  <a:gd name="connsiteX22" fmla="*/ 658711 w 1603546"/>
                  <a:gd name="connsiteY22" fmla="*/ 827980 h 1166453"/>
                  <a:gd name="connsiteX23" fmla="*/ 598712 w 1603546"/>
                  <a:gd name="connsiteY23" fmla="*/ 767997 h 1166453"/>
                  <a:gd name="connsiteX24" fmla="*/ 538712 w 1603546"/>
                  <a:gd name="connsiteY24" fmla="*/ 827980 h 1166453"/>
                  <a:gd name="connsiteX25" fmla="*/ 598712 w 1603546"/>
                  <a:gd name="connsiteY25" fmla="*/ 887980 h 1166453"/>
                  <a:gd name="connsiteX26" fmla="*/ 658711 w 1603546"/>
                  <a:gd name="connsiteY26" fmla="*/ 827980 h 1166453"/>
                  <a:gd name="connsiteX27" fmla="*/ 838678 w 1603546"/>
                  <a:gd name="connsiteY27" fmla="*/ 827980 h 1166453"/>
                  <a:gd name="connsiteX28" fmla="*/ 778694 w 1603546"/>
                  <a:gd name="connsiteY28" fmla="*/ 767997 h 1166453"/>
                  <a:gd name="connsiteX29" fmla="*/ 718711 w 1603546"/>
                  <a:gd name="connsiteY29" fmla="*/ 827980 h 1166453"/>
                  <a:gd name="connsiteX30" fmla="*/ 778694 w 1603546"/>
                  <a:gd name="connsiteY30" fmla="*/ 887980 h 1166453"/>
                  <a:gd name="connsiteX31" fmla="*/ 838678 w 1603546"/>
                  <a:gd name="connsiteY31" fmla="*/ 827980 h 1166453"/>
                  <a:gd name="connsiteX32" fmla="*/ 1018644 w 1603546"/>
                  <a:gd name="connsiteY32" fmla="*/ 827980 h 1166453"/>
                  <a:gd name="connsiteX33" fmla="*/ 958661 w 1603546"/>
                  <a:gd name="connsiteY33" fmla="*/ 767997 h 1166453"/>
                  <a:gd name="connsiteX34" fmla="*/ 898677 w 1603546"/>
                  <a:gd name="connsiteY34" fmla="*/ 827980 h 1166453"/>
                  <a:gd name="connsiteX35" fmla="*/ 958661 w 1603546"/>
                  <a:gd name="connsiteY35" fmla="*/ 887980 h 1166453"/>
                  <a:gd name="connsiteX36" fmla="*/ 1018644 w 1603546"/>
                  <a:gd name="connsiteY36" fmla="*/ 827980 h 1166453"/>
                  <a:gd name="connsiteX37" fmla="*/ 1133671 w 1603546"/>
                  <a:gd name="connsiteY37" fmla="*/ 113760 h 1166453"/>
                  <a:gd name="connsiteX38" fmla="*/ 559049 w 1603546"/>
                  <a:gd name="connsiteY38" fmla="*/ 113760 h 1166453"/>
                  <a:gd name="connsiteX39" fmla="*/ 559049 w 1603546"/>
                  <a:gd name="connsiteY39" fmla="*/ 634445 h 1166453"/>
                  <a:gd name="connsiteX40" fmla="*/ 1133671 w 1603546"/>
                  <a:gd name="connsiteY40" fmla="*/ 634445 h 1166453"/>
                  <a:gd name="connsiteX41" fmla="*/ 1133671 w 1603546"/>
                  <a:gd name="connsiteY41" fmla="*/ 113760 h 1166453"/>
                  <a:gd name="connsiteX42" fmla="*/ 1496683 w 1603546"/>
                  <a:gd name="connsiteY42" fmla="*/ 563652 h 1166453"/>
                  <a:gd name="connsiteX43" fmla="*/ 1439442 w 1603546"/>
                  <a:gd name="connsiteY43" fmla="*/ 505673 h 1166453"/>
                  <a:gd name="connsiteX44" fmla="*/ 1439442 w 1603546"/>
                  <a:gd name="connsiteY44" fmla="*/ 505545 h 1166453"/>
                  <a:gd name="connsiteX45" fmla="*/ 1309067 w 1603546"/>
                  <a:gd name="connsiteY45" fmla="*/ 505545 h 1166453"/>
                  <a:gd name="connsiteX46" fmla="*/ 1309067 w 1603546"/>
                  <a:gd name="connsiteY46" fmla="*/ 505561 h 1166453"/>
                  <a:gd name="connsiteX47" fmla="*/ 1308617 w 1603546"/>
                  <a:gd name="connsiteY47" fmla="*/ 505545 h 1166453"/>
                  <a:gd name="connsiteX48" fmla="*/ 1248634 w 1603546"/>
                  <a:gd name="connsiteY48" fmla="*/ 563652 h 1166453"/>
                  <a:gd name="connsiteX49" fmla="*/ 1308617 w 1603546"/>
                  <a:gd name="connsiteY49" fmla="*/ 621775 h 1166453"/>
                  <a:gd name="connsiteX50" fmla="*/ 1309067 w 1603546"/>
                  <a:gd name="connsiteY50" fmla="*/ 621759 h 1166453"/>
                  <a:gd name="connsiteX51" fmla="*/ 1309067 w 1603546"/>
                  <a:gd name="connsiteY51" fmla="*/ 621807 h 1166453"/>
                  <a:gd name="connsiteX52" fmla="*/ 1439442 w 1603546"/>
                  <a:gd name="connsiteY52" fmla="*/ 621807 h 1166453"/>
                  <a:gd name="connsiteX53" fmla="*/ 1439442 w 1603546"/>
                  <a:gd name="connsiteY53" fmla="*/ 621647 h 1166453"/>
                  <a:gd name="connsiteX54" fmla="*/ 1496683 w 1603546"/>
                  <a:gd name="connsiteY54" fmla="*/ 563652 h 1166453"/>
                  <a:gd name="connsiteX55" fmla="*/ 1496683 w 1603546"/>
                  <a:gd name="connsiteY55" fmla="*/ 361200 h 1166453"/>
                  <a:gd name="connsiteX56" fmla="*/ 1439442 w 1603546"/>
                  <a:gd name="connsiteY56" fmla="*/ 303205 h 1166453"/>
                  <a:gd name="connsiteX57" fmla="*/ 1439442 w 1603546"/>
                  <a:gd name="connsiteY57" fmla="*/ 303077 h 1166453"/>
                  <a:gd name="connsiteX58" fmla="*/ 1309067 w 1603546"/>
                  <a:gd name="connsiteY58" fmla="*/ 303077 h 1166453"/>
                  <a:gd name="connsiteX59" fmla="*/ 1309067 w 1603546"/>
                  <a:gd name="connsiteY59" fmla="*/ 303093 h 1166453"/>
                  <a:gd name="connsiteX60" fmla="*/ 1308617 w 1603546"/>
                  <a:gd name="connsiteY60" fmla="*/ 303077 h 1166453"/>
                  <a:gd name="connsiteX61" fmla="*/ 1248634 w 1603546"/>
                  <a:gd name="connsiteY61" fmla="*/ 361200 h 1166453"/>
                  <a:gd name="connsiteX62" fmla="*/ 1308617 w 1603546"/>
                  <a:gd name="connsiteY62" fmla="*/ 419307 h 1166453"/>
                  <a:gd name="connsiteX63" fmla="*/ 1309067 w 1603546"/>
                  <a:gd name="connsiteY63" fmla="*/ 419275 h 1166453"/>
                  <a:gd name="connsiteX64" fmla="*/ 1309067 w 1603546"/>
                  <a:gd name="connsiteY64" fmla="*/ 419323 h 1166453"/>
                  <a:gd name="connsiteX65" fmla="*/ 1439442 w 1603546"/>
                  <a:gd name="connsiteY65" fmla="*/ 419323 h 1166453"/>
                  <a:gd name="connsiteX66" fmla="*/ 1439442 w 1603546"/>
                  <a:gd name="connsiteY66" fmla="*/ 419162 h 1166453"/>
                  <a:gd name="connsiteX67" fmla="*/ 1496683 w 1603546"/>
                  <a:gd name="connsiteY67" fmla="*/ 361200 h 1166453"/>
                  <a:gd name="connsiteX68" fmla="*/ 1496683 w 1603546"/>
                  <a:gd name="connsiteY68" fmla="*/ 158715 h 1166453"/>
                  <a:gd name="connsiteX69" fmla="*/ 1439442 w 1603546"/>
                  <a:gd name="connsiteY69" fmla="*/ 100737 h 1166453"/>
                  <a:gd name="connsiteX70" fmla="*/ 1439442 w 1603546"/>
                  <a:gd name="connsiteY70" fmla="*/ 100609 h 1166453"/>
                  <a:gd name="connsiteX71" fmla="*/ 1309067 w 1603546"/>
                  <a:gd name="connsiteY71" fmla="*/ 100609 h 1166453"/>
                  <a:gd name="connsiteX72" fmla="*/ 1309067 w 1603546"/>
                  <a:gd name="connsiteY72" fmla="*/ 100625 h 1166453"/>
                  <a:gd name="connsiteX73" fmla="*/ 1308617 w 1603546"/>
                  <a:gd name="connsiteY73" fmla="*/ 100609 h 1166453"/>
                  <a:gd name="connsiteX74" fmla="*/ 1248634 w 1603546"/>
                  <a:gd name="connsiteY74" fmla="*/ 158715 h 1166453"/>
                  <a:gd name="connsiteX75" fmla="*/ 1308617 w 1603546"/>
                  <a:gd name="connsiteY75" fmla="*/ 216822 h 1166453"/>
                  <a:gd name="connsiteX76" fmla="*/ 1309067 w 1603546"/>
                  <a:gd name="connsiteY76" fmla="*/ 216807 h 1166453"/>
                  <a:gd name="connsiteX77" fmla="*/ 1309067 w 1603546"/>
                  <a:gd name="connsiteY77" fmla="*/ 216855 h 1166453"/>
                  <a:gd name="connsiteX78" fmla="*/ 1439442 w 1603546"/>
                  <a:gd name="connsiteY78" fmla="*/ 216855 h 1166453"/>
                  <a:gd name="connsiteX79" fmla="*/ 1439442 w 1603546"/>
                  <a:gd name="connsiteY79" fmla="*/ 216710 h 1166453"/>
                  <a:gd name="connsiteX80" fmla="*/ 1496683 w 1603546"/>
                  <a:gd name="connsiteY80" fmla="*/ 158715 h 1166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1603546" h="1166453">
                    <a:moveTo>
                      <a:pt x="376677" y="177304"/>
                    </a:moveTo>
                    <a:lnTo>
                      <a:pt x="376677" y="983841"/>
                    </a:lnTo>
                    <a:cubicBezTo>
                      <a:pt x="376677" y="1083231"/>
                      <a:pt x="296100" y="1163807"/>
                      <a:pt x="196710" y="1163807"/>
                    </a:cubicBezTo>
                    <a:lnTo>
                      <a:pt x="179983" y="1163807"/>
                    </a:lnTo>
                    <a:cubicBezTo>
                      <a:pt x="80593" y="1163807"/>
                      <a:pt x="0" y="1083231"/>
                      <a:pt x="0" y="983841"/>
                    </a:cubicBezTo>
                    <a:lnTo>
                      <a:pt x="0" y="177304"/>
                    </a:lnTo>
                    <a:cubicBezTo>
                      <a:pt x="0" y="91932"/>
                      <a:pt x="59486" y="20481"/>
                      <a:pt x="139261" y="2021"/>
                    </a:cubicBezTo>
                    <a:lnTo>
                      <a:pt x="139261" y="241586"/>
                    </a:lnTo>
                    <a:cubicBezTo>
                      <a:pt x="139261" y="267488"/>
                      <a:pt x="160255" y="288482"/>
                      <a:pt x="186157" y="288482"/>
                    </a:cubicBezTo>
                    <a:lnTo>
                      <a:pt x="190504" y="288482"/>
                    </a:lnTo>
                    <a:cubicBezTo>
                      <a:pt x="216422" y="288482"/>
                      <a:pt x="237400" y="267488"/>
                      <a:pt x="237400" y="241586"/>
                    </a:cubicBezTo>
                    <a:lnTo>
                      <a:pt x="237400" y="2021"/>
                    </a:lnTo>
                    <a:cubicBezTo>
                      <a:pt x="317191" y="20481"/>
                      <a:pt x="376677" y="91932"/>
                      <a:pt x="376677" y="177304"/>
                    </a:cubicBezTo>
                    <a:close/>
                    <a:moveTo>
                      <a:pt x="1603547" y="89975"/>
                    </a:moveTo>
                    <a:lnTo>
                      <a:pt x="1603547" y="1076462"/>
                    </a:lnTo>
                    <a:cubicBezTo>
                      <a:pt x="1603547" y="1126165"/>
                      <a:pt x="1563258" y="1166454"/>
                      <a:pt x="1513572" y="1166454"/>
                    </a:cubicBezTo>
                    <a:lnTo>
                      <a:pt x="525128" y="1166454"/>
                    </a:lnTo>
                    <a:cubicBezTo>
                      <a:pt x="475425" y="1166454"/>
                      <a:pt x="435137" y="1126165"/>
                      <a:pt x="435137" y="1076462"/>
                    </a:cubicBezTo>
                    <a:lnTo>
                      <a:pt x="435137" y="89975"/>
                    </a:lnTo>
                    <a:cubicBezTo>
                      <a:pt x="435137" y="40288"/>
                      <a:pt x="475425" y="0"/>
                      <a:pt x="525128" y="0"/>
                    </a:cubicBezTo>
                    <a:lnTo>
                      <a:pt x="1513572" y="0"/>
                    </a:lnTo>
                    <a:cubicBezTo>
                      <a:pt x="1563258" y="0"/>
                      <a:pt x="1603547" y="40288"/>
                      <a:pt x="1603547" y="89975"/>
                    </a:cubicBezTo>
                    <a:close/>
                    <a:moveTo>
                      <a:pt x="658711" y="827980"/>
                    </a:moveTo>
                    <a:cubicBezTo>
                      <a:pt x="658711" y="794861"/>
                      <a:pt x="631847" y="767997"/>
                      <a:pt x="598712" y="767997"/>
                    </a:cubicBezTo>
                    <a:cubicBezTo>
                      <a:pt x="565577" y="767997"/>
                      <a:pt x="538712" y="794861"/>
                      <a:pt x="538712" y="827980"/>
                    </a:cubicBezTo>
                    <a:cubicBezTo>
                      <a:pt x="538712" y="861115"/>
                      <a:pt x="565577" y="887980"/>
                      <a:pt x="598712" y="887980"/>
                    </a:cubicBezTo>
                    <a:cubicBezTo>
                      <a:pt x="631847" y="887980"/>
                      <a:pt x="658711" y="861099"/>
                      <a:pt x="658711" y="827980"/>
                    </a:cubicBezTo>
                    <a:close/>
                    <a:moveTo>
                      <a:pt x="838678" y="827980"/>
                    </a:moveTo>
                    <a:cubicBezTo>
                      <a:pt x="838678" y="794861"/>
                      <a:pt x="811813" y="767997"/>
                      <a:pt x="778694" y="767997"/>
                    </a:cubicBezTo>
                    <a:cubicBezTo>
                      <a:pt x="745575" y="767997"/>
                      <a:pt x="718711" y="794861"/>
                      <a:pt x="718711" y="827980"/>
                    </a:cubicBezTo>
                    <a:cubicBezTo>
                      <a:pt x="718711" y="861115"/>
                      <a:pt x="745575" y="887980"/>
                      <a:pt x="778694" y="887980"/>
                    </a:cubicBezTo>
                    <a:cubicBezTo>
                      <a:pt x="811813" y="887980"/>
                      <a:pt x="838678" y="861099"/>
                      <a:pt x="838678" y="827980"/>
                    </a:cubicBezTo>
                    <a:close/>
                    <a:moveTo>
                      <a:pt x="1018644" y="827980"/>
                    </a:moveTo>
                    <a:cubicBezTo>
                      <a:pt x="1018644" y="794861"/>
                      <a:pt x="991796" y="767997"/>
                      <a:pt x="958661" y="767997"/>
                    </a:cubicBezTo>
                    <a:cubicBezTo>
                      <a:pt x="925525" y="767997"/>
                      <a:pt x="898677" y="794861"/>
                      <a:pt x="898677" y="827980"/>
                    </a:cubicBezTo>
                    <a:cubicBezTo>
                      <a:pt x="898677" y="861115"/>
                      <a:pt x="925525" y="887980"/>
                      <a:pt x="958661" y="887980"/>
                    </a:cubicBezTo>
                    <a:cubicBezTo>
                      <a:pt x="991780" y="887980"/>
                      <a:pt x="1018644" y="861099"/>
                      <a:pt x="1018644" y="827980"/>
                    </a:cubicBezTo>
                    <a:close/>
                    <a:moveTo>
                      <a:pt x="1133671" y="113760"/>
                    </a:moveTo>
                    <a:lnTo>
                      <a:pt x="559049" y="113760"/>
                    </a:lnTo>
                    <a:lnTo>
                      <a:pt x="559049" y="634445"/>
                    </a:lnTo>
                    <a:lnTo>
                      <a:pt x="1133671" y="634445"/>
                    </a:lnTo>
                    <a:lnTo>
                      <a:pt x="1133671" y="113760"/>
                    </a:lnTo>
                    <a:close/>
                    <a:moveTo>
                      <a:pt x="1496683" y="563652"/>
                    </a:moveTo>
                    <a:cubicBezTo>
                      <a:pt x="1496683" y="532441"/>
                      <a:pt x="1471279" y="507069"/>
                      <a:pt x="1439442" y="505673"/>
                    </a:cubicBezTo>
                    <a:lnTo>
                      <a:pt x="1439442" y="505545"/>
                    </a:lnTo>
                    <a:lnTo>
                      <a:pt x="1309067" y="505545"/>
                    </a:lnTo>
                    <a:lnTo>
                      <a:pt x="1309067" y="505561"/>
                    </a:lnTo>
                    <a:cubicBezTo>
                      <a:pt x="1308906" y="505561"/>
                      <a:pt x="1308778" y="505545"/>
                      <a:pt x="1308617" y="505545"/>
                    </a:cubicBezTo>
                    <a:cubicBezTo>
                      <a:pt x="1275498" y="505545"/>
                      <a:pt x="1248634" y="531559"/>
                      <a:pt x="1248634" y="563652"/>
                    </a:cubicBezTo>
                    <a:cubicBezTo>
                      <a:pt x="1248634" y="595745"/>
                      <a:pt x="1275498" y="621775"/>
                      <a:pt x="1308617" y="621775"/>
                    </a:cubicBezTo>
                    <a:cubicBezTo>
                      <a:pt x="1308778" y="621775"/>
                      <a:pt x="1308906" y="621759"/>
                      <a:pt x="1309067" y="621759"/>
                    </a:cubicBezTo>
                    <a:lnTo>
                      <a:pt x="1309067" y="621807"/>
                    </a:lnTo>
                    <a:lnTo>
                      <a:pt x="1439442" y="621807"/>
                    </a:lnTo>
                    <a:lnTo>
                      <a:pt x="1439442" y="621647"/>
                    </a:lnTo>
                    <a:cubicBezTo>
                      <a:pt x="1471279" y="620235"/>
                      <a:pt x="1496683" y="594847"/>
                      <a:pt x="1496683" y="563652"/>
                    </a:cubicBezTo>
                    <a:close/>
                    <a:moveTo>
                      <a:pt x="1496683" y="361200"/>
                    </a:moveTo>
                    <a:cubicBezTo>
                      <a:pt x="1496683" y="329989"/>
                      <a:pt x="1471279" y="304600"/>
                      <a:pt x="1439442" y="303205"/>
                    </a:cubicBezTo>
                    <a:lnTo>
                      <a:pt x="1439442" y="303077"/>
                    </a:lnTo>
                    <a:lnTo>
                      <a:pt x="1309067" y="303077"/>
                    </a:lnTo>
                    <a:lnTo>
                      <a:pt x="1309067" y="303093"/>
                    </a:lnTo>
                    <a:cubicBezTo>
                      <a:pt x="1308906" y="303093"/>
                      <a:pt x="1308778" y="303077"/>
                      <a:pt x="1308617" y="303077"/>
                    </a:cubicBezTo>
                    <a:cubicBezTo>
                      <a:pt x="1275498" y="303077"/>
                      <a:pt x="1248634" y="329091"/>
                      <a:pt x="1248634" y="361200"/>
                    </a:cubicBezTo>
                    <a:cubicBezTo>
                      <a:pt x="1248634" y="393292"/>
                      <a:pt x="1275498" y="419307"/>
                      <a:pt x="1308617" y="419307"/>
                    </a:cubicBezTo>
                    <a:cubicBezTo>
                      <a:pt x="1308778" y="419307"/>
                      <a:pt x="1308906" y="419275"/>
                      <a:pt x="1309067" y="419275"/>
                    </a:cubicBezTo>
                    <a:lnTo>
                      <a:pt x="1309067" y="419323"/>
                    </a:lnTo>
                    <a:lnTo>
                      <a:pt x="1439442" y="419323"/>
                    </a:lnTo>
                    <a:lnTo>
                      <a:pt x="1439442" y="419162"/>
                    </a:lnTo>
                    <a:cubicBezTo>
                      <a:pt x="1471279" y="417767"/>
                      <a:pt x="1496683" y="392394"/>
                      <a:pt x="1496683" y="361200"/>
                    </a:cubicBezTo>
                    <a:close/>
                    <a:moveTo>
                      <a:pt x="1496683" y="158715"/>
                    </a:moveTo>
                    <a:cubicBezTo>
                      <a:pt x="1496683" y="127521"/>
                      <a:pt x="1471279" y="102132"/>
                      <a:pt x="1439442" y="100737"/>
                    </a:cubicBezTo>
                    <a:lnTo>
                      <a:pt x="1439442" y="100609"/>
                    </a:lnTo>
                    <a:lnTo>
                      <a:pt x="1309067" y="100609"/>
                    </a:lnTo>
                    <a:lnTo>
                      <a:pt x="1309067" y="100625"/>
                    </a:lnTo>
                    <a:cubicBezTo>
                      <a:pt x="1308906" y="100625"/>
                      <a:pt x="1308778" y="100609"/>
                      <a:pt x="1308617" y="100609"/>
                    </a:cubicBezTo>
                    <a:cubicBezTo>
                      <a:pt x="1275498" y="100609"/>
                      <a:pt x="1248634" y="126623"/>
                      <a:pt x="1248634" y="158715"/>
                    </a:cubicBezTo>
                    <a:cubicBezTo>
                      <a:pt x="1248634" y="190824"/>
                      <a:pt x="1275498" y="216822"/>
                      <a:pt x="1308617" y="216822"/>
                    </a:cubicBezTo>
                    <a:cubicBezTo>
                      <a:pt x="1308778" y="216822"/>
                      <a:pt x="1308906" y="216807"/>
                      <a:pt x="1309067" y="216807"/>
                    </a:cubicBezTo>
                    <a:lnTo>
                      <a:pt x="1309067" y="216855"/>
                    </a:lnTo>
                    <a:lnTo>
                      <a:pt x="1439442" y="216855"/>
                    </a:lnTo>
                    <a:lnTo>
                      <a:pt x="1439442" y="216710"/>
                    </a:lnTo>
                    <a:cubicBezTo>
                      <a:pt x="1471279" y="215315"/>
                      <a:pt x="1496683" y="189926"/>
                      <a:pt x="1496683" y="1587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3" name="Group 52">
            <a:extLst>
              <a:ext uri="{FF2B5EF4-FFF2-40B4-BE49-F238E27FC236}">
                <a16:creationId xmlns:a16="http://schemas.microsoft.com/office/drawing/2014/main" id="{C5A9DA72-A072-402D-AFCB-9440EF40D548}"/>
              </a:ext>
            </a:extLst>
          </p:cNvPr>
          <p:cNvGrpSpPr/>
          <p:nvPr/>
        </p:nvGrpSpPr>
        <p:grpSpPr>
          <a:xfrm>
            <a:off x="6688358" y="3834893"/>
            <a:ext cx="576072" cy="576074"/>
            <a:chOff x="3984181" y="553531"/>
            <a:chExt cx="4210196" cy="4210212"/>
          </a:xfrm>
        </p:grpSpPr>
        <p:grpSp>
          <p:nvGrpSpPr>
            <p:cNvPr id="20" name="Graphic 18">
              <a:extLst>
                <a:ext uri="{FF2B5EF4-FFF2-40B4-BE49-F238E27FC236}">
                  <a16:creationId xmlns:a16="http://schemas.microsoft.com/office/drawing/2014/main" id="{4632B754-8D87-43C0-AFE8-2D4BB4297B27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grpSp>
            <p:nvGrpSpPr>
              <p:cNvPr id="21" name="Graphic 18">
                <a:extLst>
                  <a:ext uri="{FF2B5EF4-FFF2-40B4-BE49-F238E27FC236}">
                    <a16:creationId xmlns:a16="http://schemas.microsoft.com/office/drawing/2014/main" id="{B8FAA087-F219-4D33-967F-8E0ED880A846}"/>
                  </a:ext>
                </a:extLst>
              </p:cNvPr>
              <p:cNvGrpSpPr/>
              <p:nvPr/>
            </p:nvGrpSpPr>
            <p:grpSpPr>
              <a:xfrm>
                <a:off x="3984181" y="553531"/>
                <a:ext cx="4210196" cy="4210212"/>
                <a:chOff x="3984181" y="553531"/>
                <a:chExt cx="4210196" cy="4210212"/>
              </a:xfrm>
            </p:grpSpPr>
            <p:sp>
              <p:nvSpPr>
                <p:cNvPr id="22" name="Graphic 18">
                  <a:extLst>
                    <a:ext uri="{FF2B5EF4-FFF2-40B4-BE49-F238E27FC236}">
                      <a16:creationId xmlns:a16="http://schemas.microsoft.com/office/drawing/2014/main" id="{0AC0399A-3010-4D1D-9DB7-D10969E2F04C}"/>
                    </a:ext>
                  </a:extLst>
                </p:cNvPr>
                <p:cNvSpPr/>
                <p:nvPr/>
              </p:nvSpPr>
              <p:spPr>
                <a:xfrm>
                  <a:off x="3984181" y="553531"/>
                  <a:ext cx="4210196" cy="4210212"/>
                </a:xfrm>
                <a:custGeom>
                  <a:avLst/>
                  <a:gdLst>
                    <a:gd name="connsiteX0" fmla="*/ 1440597 w 4210196"/>
                    <a:gd name="connsiteY0" fmla="*/ 0 h 4210212"/>
                    <a:gd name="connsiteX1" fmla="*/ 2769599 w 4210196"/>
                    <a:gd name="connsiteY1" fmla="*/ 0 h 4210212"/>
                    <a:gd name="connsiteX2" fmla="*/ 4210197 w 4210196"/>
                    <a:gd name="connsiteY2" fmla="*/ 1440597 h 4210212"/>
                    <a:gd name="connsiteX3" fmla="*/ 4210197 w 4210196"/>
                    <a:gd name="connsiteY3" fmla="*/ 2769615 h 4210212"/>
                    <a:gd name="connsiteX4" fmla="*/ 2769599 w 4210196"/>
                    <a:gd name="connsiteY4" fmla="*/ 4210212 h 4210212"/>
                    <a:gd name="connsiteX5" fmla="*/ 1440597 w 4210196"/>
                    <a:gd name="connsiteY5" fmla="*/ 4210212 h 4210212"/>
                    <a:gd name="connsiteX6" fmla="*/ 0 w 4210196"/>
                    <a:gd name="connsiteY6" fmla="*/ 2769615 h 4210212"/>
                    <a:gd name="connsiteX7" fmla="*/ 0 w 4210196"/>
                    <a:gd name="connsiteY7" fmla="*/ 1440613 h 4210212"/>
                    <a:gd name="connsiteX8" fmla="*/ 1440597 w 4210196"/>
                    <a:gd name="connsiteY8" fmla="*/ 0 h 4210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212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615"/>
                      </a:lnTo>
                      <a:cubicBezTo>
                        <a:pt x="4210197" y="3565230"/>
                        <a:pt x="3565214" y="4210212"/>
                        <a:pt x="2769599" y="4210212"/>
                      </a:cubicBezTo>
                      <a:lnTo>
                        <a:pt x="1440597" y="4210212"/>
                      </a:lnTo>
                      <a:cubicBezTo>
                        <a:pt x="644982" y="4210212"/>
                        <a:pt x="0" y="3565230"/>
                        <a:pt x="0" y="2769615"/>
                      </a:cubicBezTo>
                      <a:lnTo>
                        <a:pt x="0" y="1440613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" name="Graphic 18">
                  <a:extLst>
                    <a:ext uri="{FF2B5EF4-FFF2-40B4-BE49-F238E27FC236}">
                      <a16:creationId xmlns:a16="http://schemas.microsoft.com/office/drawing/2014/main" id="{151C9935-9059-4C24-BB28-4FD668367E78}"/>
                    </a:ext>
                  </a:extLst>
                </p:cNvPr>
                <p:cNvSpPr/>
                <p:nvPr/>
              </p:nvSpPr>
              <p:spPr>
                <a:xfrm>
                  <a:off x="6013193" y="415383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-16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" name="Graphic 18">
                  <a:extLst>
                    <a:ext uri="{FF2B5EF4-FFF2-40B4-BE49-F238E27FC236}">
                      <a16:creationId xmlns:a16="http://schemas.microsoft.com/office/drawing/2014/main" id="{7936DAE4-3FF9-4168-A1DA-FB40C1616408}"/>
                    </a:ext>
                  </a:extLst>
                </p:cNvPr>
                <p:cNvSpPr/>
                <p:nvPr/>
              </p:nvSpPr>
              <p:spPr>
                <a:xfrm>
                  <a:off x="6013193" y="1000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-16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" name="Graphic 18">
                  <a:extLst>
                    <a:ext uri="{FF2B5EF4-FFF2-40B4-BE49-F238E27FC236}">
                      <a16:creationId xmlns:a16="http://schemas.microsoft.com/office/drawing/2014/main" id="{9914D922-446C-4CE8-8238-9AA770226873}"/>
                    </a:ext>
                  </a:extLst>
                </p:cNvPr>
                <p:cNvSpPr/>
                <p:nvPr/>
              </p:nvSpPr>
              <p:spPr>
                <a:xfrm>
                  <a:off x="7577782" y="2576834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Graphic 18">
                  <a:extLst>
                    <a:ext uri="{FF2B5EF4-FFF2-40B4-BE49-F238E27FC236}">
                      <a16:creationId xmlns:a16="http://schemas.microsoft.com/office/drawing/2014/main" id="{A0AE44AC-3A74-4F94-886C-54A461985E9A}"/>
                    </a:ext>
                  </a:extLst>
                </p:cNvPr>
                <p:cNvSpPr/>
                <p:nvPr/>
              </p:nvSpPr>
              <p:spPr>
                <a:xfrm>
                  <a:off x="4425685" y="257683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-16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" name="Graphic 18">
                  <a:extLst>
                    <a:ext uri="{FF2B5EF4-FFF2-40B4-BE49-F238E27FC236}">
                      <a16:creationId xmlns:a16="http://schemas.microsoft.com/office/drawing/2014/main" id="{8B7AC0E8-0688-465F-81A7-9D19B8C8FFCB}"/>
                    </a:ext>
                  </a:extLst>
                </p:cNvPr>
                <p:cNvSpPr/>
                <p:nvPr/>
              </p:nvSpPr>
              <p:spPr>
                <a:xfrm>
                  <a:off x="4696733" y="1274070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2" y="-16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" name="Graphic 18">
                  <a:extLst>
                    <a:ext uri="{FF2B5EF4-FFF2-40B4-BE49-F238E27FC236}">
                      <a16:creationId xmlns:a16="http://schemas.microsoft.com/office/drawing/2014/main" id="{7B6EDF45-0127-4044-96A5-DD716232CECD}"/>
                    </a:ext>
                  </a:extLst>
                </p:cNvPr>
                <p:cNvSpPr/>
                <p:nvPr/>
              </p:nvSpPr>
              <p:spPr>
                <a:xfrm>
                  <a:off x="7303880" y="388121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" name="Graphic 18">
                  <a:extLst>
                    <a:ext uri="{FF2B5EF4-FFF2-40B4-BE49-F238E27FC236}">
                      <a16:creationId xmlns:a16="http://schemas.microsoft.com/office/drawing/2014/main" id="{40D9A44C-547F-4447-BE84-BC66F9B78529}"/>
                    </a:ext>
                  </a:extLst>
                </p:cNvPr>
                <p:cNvSpPr/>
                <p:nvPr/>
              </p:nvSpPr>
              <p:spPr>
                <a:xfrm>
                  <a:off x="4695979" y="3877897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6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6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6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-16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" name="Graphic 18">
                  <a:extLst>
                    <a:ext uri="{FF2B5EF4-FFF2-40B4-BE49-F238E27FC236}">
                      <a16:creationId xmlns:a16="http://schemas.microsoft.com/office/drawing/2014/main" id="{0F38F91F-135B-4DD7-BC3D-FC27896D7DE1}"/>
                    </a:ext>
                  </a:extLst>
                </p:cNvPr>
                <p:cNvSpPr/>
                <p:nvPr/>
              </p:nvSpPr>
              <p:spPr>
                <a:xfrm>
                  <a:off x="7304425" y="1269435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1" name="Graphic 18">
                <a:extLst>
                  <a:ext uri="{FF2B5EF4-FFF2-40B4-BE49-F238E27FC236}">
                    <a16:creationId xmlns:a16="http://schemas.microsoft.com/office/drawing/2014/main" id="{DB537F51-ECE1-4B02-A44C-AC398FA9478B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0" name="Graphic 18">
              <a:extLst>
                <a:ext uri="{FF2B5EF4-FFF2-40B4-BE49-F238E27FC236}">
                  <a16:creationId xmlns:a16="http://schemas.microsoft.com/office/drawing/2014/main" id="{34C656A2-6A86-4C58-A409-29ED7362A1ED}"/>
                </a:ext>
              </a:extLst>
            </p:cNvPr>
            <p:cNvGrpSpPr/>
            <p:nvPr/>
          </p:nvGrpSpPr>
          <p:grpSpPr>
            <a:xfrm>
              <a:off x="5458924" y="2121954"/>
              <a:ext cx="1270237" cy="1080183"/>
              <a:chOff x="5458924" y="2121954"/>
              <a:chExt cx="1270237" cy="1080183"/>
            </a:xfrm>
            <a:solidFill>
              <a:srgbClr val="FFFFFF"/>
            </a:solidFill>
          </p:grpSpPr>
          <p:sp>
            <p:nvSpPr>
              <p:cNvPr id="51" name="Graphic 18">
                <a:extLst>
                  <a:ext uri="{FF2B5EF4-FFF2-40B4-BE49-F238E27FC236}">
                    <a16:creationId xmlns:a16="http://schemas.microsoft.com/office/drawing/2014/main" id="{C0B40B4E-54BB-4938-9F63-3C105B80E254}"/>
                  </a:ext>
                </a:extLst>
              </p:cNvPr>
              <p:cNvSpPr/>
              <p:nvPr/>
            </p:nvSpPr>
            <p:spPr>
              <a:xfrm>
                <a:off x="5959490" y="2500272"/>
                <a:ext cx="279827" cy="279831"/>
              </a:xfrm>
              <a:custGeom>
                <a:avLst/>
                <a:gdLst>
                  <a:gd name="connsiteX0" fmla="*/ 139749 w 279827"/>
                  <a:gd name="connsiteY0" fmla="*/ 279832 h 279831"/>
                  <a:gd name="connsiteX1" fmla="*/ 279828 w 279827"/>
                  <a:gd name="connsiteY1" fmla="*/ 140250 h 279831"/>
                  <a:gd name="connsiteX2" fmla="*/ 111072 w 279827"/>
                  <a:gd name="connsiteY2" fmla="*/ 2881 h 279831"/>
                  <a:gd name="connsiteX3" fmla="*/ 1819 w 279827"/>
                  <a:gd name="connsiteY3" fmla="*/ 117139 h 279831"/>
                  <a:gd name="connsiteX4" fmla="*/ 139749 w 279827"/>
                  <a:gd name="connsiteY4" fmla="*/ 279832 h 279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827" h="279831">
                    <a:moveTo>
                      <a:pt x="139749" y="279832"/>
                    </a:moveTo>
                    <a:cubicBezTo>
                      <a:pt x="216412" y="279832"/>
                      <a:pt x="279828" y="217507"/>
                      <a:pt x="279828" y="140250"/>
                    </a:cubicBezTo>
                    <a:cubicBezTo>
                      <a:pt x="279828" y="52600"/>
                      <a:pt x="199908" y="-14985"/>
                      <a:pt x="111072" y="2881"/>
                    </a:cubicBezTo>
                    <a:cubicBezTo>
                      <a:pt x="55371" y="14092"/>
                      <a:pt x="10640" y="61020"/>
                      <a:pt x="1819" y="117139"/>
                    </a:cubicBezTo>
                    <a:cubicBezTo>
                      <a:pt x="-11926" y="204676"/>
                      <a:pt x="54008" y="279832"/>
                      <a:pt x="139749" y="2798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Graphic 18">
                <a:extLst>
                  <a:ext uri="{FF2B5EF4-FFF2-40B4-BE49-F238E27FC236}">
                    <a16:creationId xmlns:a16="http://schemas.microsoft.com/office/drawing/2014/main" id="{79A6CC49-7C8A-4BA8-8706-97EFD4397DAA}"/>
                  </a:ext>
                </a:extLst>
              </p:cNvPr>
              <p:cNvSpPr/>
              <p:nvPr/>
            </p:nvSpPr>
            <p:spPr>
              <a:xfrm>
                <a:off x="5458924" y="2121954"/>
                <a:ext cx="1270237" cy="1080183"/>
              </a:xfrm>
              <a:custGeom>
                <a:avLst/>
                <a:gdLst>
                  <a:gd name="connsiteX0" fmla="*/ 1201241 w 1270237"/>
                  <a:gd name="connsiteY0" fmla="*/ 0 h 1080183"/>
                  <a:gd name="connsiteX1" fmla="*/ 68997 w 1270237"/>
                  <a:gd name="connsiteY1" fmla="*/ 0 h 1080183"/>
                  <a:gd name="connsiteX2" fmla="*/ 0 w 1270237"/>
                  <a:gd name="connsiteY2" fmla="*/ 68997 h 1080183"/>
                  <a:gd name="connsiteX3" fmla="*/ 0 w 1270237"/>
                  <a:gd name="connsiteY3" fmla="*/ 1011186 h 1080183"/>
                  <a:gd name="connsiteX4" fmla="*/ 68997 w 1270237"/>
                  <a:gd name="connsiteY4" fmla="*/ 1080183 h 1080183"/>
                  <a:gd name="connsiteX5" fmla="*/ 1201241 w 1270237"/>
                  <a:gd name="connsiteY5" fmla="*/ 1080183 h 1080183"/>
                  <a:gd name="connsiteX6" fmla="*/ 1270238 w 1270237"/>
                  <a:gd name="connsiteY6" fmla="*/ 1011186 h 1080183"/>
                  <a:gd name="connsiteX7" fmla="*/ 1270238 w 1270237"/>
                  <a:gd name="connsiteY7" fmla="*/ 68997 h 1080183"/>
                  <a:gd name="connsiteX8" fmla="*/ 1201241 w 1270237"/>
                  <a:gd name="connsiteY8" fmla="*/ 0 h 1080183"/>
                  <a:gd name="connsiteX9" fmla="*/ 452298 w 1270237"/>
                  <a:gd name="connsiteY9" fmla="*/ 78877 h 1080183"/>
                  <a:gd name="connsiteX10" fmla="*/ 503332 w 1270237"/>
                  <a:gd name="connsiteY10" fmla="*/ 129911 h 1080183"/>
                  <a:gd name="connsiteX11" fmla="*/ 452298 w 1270237"/>
                  <a:gd name="connsiteY11" fmla="*/ 180945 h 1080183"/>
                  <a:gd name="connsiteX12" fmla="*/ 401264 w 1270237"/>
                  <a:gd name="connsiteY12" fmla="*/ 129911 h 1080183"/>
                  <a:gd name="connsiteX13" fmla="*/ 452298 w 1270237"/>
                  <a:gd name="connsiteY13" fmla="*/ 78877 h 1080183"/>
                  <a:gd name="connsiteX14" fmla="*/ 291112 w 1270237"/>
                  <a:gd name="connsiteY14" fmla="*/ 78877 h 1080183"/>
                  <a:gd name="connsiteX15" fmla="*/ 342146 w 1270237"/>
                  <a:gd name="connsiteY15" fmla="*/ 129911 h 1080183"/>
                  <a:gd name="connsiteX16" fmla="*/ 291112 w 1270237"/>
                  <a:gd name="connsiteY16" fmla="*/ 180945 h 1080183"/>
                  <a:gd name="connsiteX17" fmla="*/ 240078 w 1270237"/>
                  <a:gd name="connsiteY17" fmla="*/ 129911 h 1080183"/>
                  <a:gd name="connsiteX18" fmla="*/ 291112 w 1270237"/>
                  <a:gd name="connsiteY18" fmla="*/ 78877 h 1080183"/>
                  <a:gd name="connsiteX19" fmla="*/ 129927 w 1270237"/>
                  <a:gd name="connsiteY19" fmla="*/ 78877 h 1080183"/>
                  <a:gd name="connsiteX20" fmla="*/ 180961 w 1270237"/>
                  <a:gd name="connsiteY20" fmla="*/ 129911 h 1080183"/>
                  <a:gd name="connsiteX21" fmla="*/ 129927 w 1270237"/>
                  <a:gd name="connsiteY21" fmla="*/ 180945 h 1080183"/>
                  <a:gd name="connsiteX22" fmla="*/ 78893 w 1270237"/>
                  <a:gd name="connsiteY22" fmla="*/ 129911 h 1080183"/>
                  <a:gd name="connsiteX23" fmla="*/ 129927 w 1270237"/>
                  <a:gd name="connsiteY23" fmla="*/ 78877 h 1080183"/>
                  <a:gd name="connsiteX24" fmla="*/ 434784 w 1270237"/>
                  <a:gd name="connsiteY24" fmla="*/ 985156 h 1080183"/>
                  <a:gd name="connsiteX25" fmla="*/ 377078 w 1270237"/>
                  <a:gd name="connsiteY25" fmla="*/ 985156 h 1080183"/>
                  <a:gd name="connsiteX26" fmla="*/ 386749 w 1270237"/>
                  <a:gd name="connsiteY26" fmla="*/ 958436 h 1080183"/>
                  <a:gd name="connsiteX27" fmla="*/ 410021 w 1270237"/>
                  <a:gd name="connsiteY27" fmla="*/ 942109 h 1080183"/>
                  <a:gd name="connsiteX28" fmla="*/ 434768 w 1270237"/>
                  <a:gd name="connsiteY28" fmla="*/ 966872 h 1080183"/>
                  <a:gd name="connsiteX29" fmla="*/ 434768 w 1270237"/>
                  <a:gd name="connsiteY29" fmla="*/ 985156 h 1080183"/>
                  <a:gd name="connsiteX30" fmla="*/ 836480 w 1270237"/>
                  <a:gd name="connsiteY30" fmla="*/ 985156 h 1080183"/>
                  <a:gd name="connsiteX31" fmla="*/ 836480 w 1270237"/>
                  <a:gd name="connsiteY31" fmla="*/ 966872 h 1080183"/>
                  <a:gd name="connsiteX32" fmla="*/ 861244 w 1270237"/>
                  <a:gd name="connsiteY32" fmla="*/ 942109 h 1080183"/>
                  <a:gd name="connsiteX33" fmla="*/ 884515 w 1270237"/>
                  <a:gd name="connsiteY33" fmla="*/ 958436 h 1080183"/>
                  <a:gd name="connsiteX34" fmla="*/ 894186 w 1270237"/>
                  <a:gd name="connsiteY34" fmla="*/ 985156 h 1080183"/>
                  <a:gd name="connsiteX35" fmla="*/ 836480 w 1270237"/>
                  <a:gd name="connsiteY35" fmla="*/ 985156 h 1080183"/>
                  <a:gd name="connsiteX36" fmla="*/ 1193270 w 1270237"/>
                  <a:gd name="connsiteY36" fmla="*/ 939479 h 1080183"/>
                  <a:gd name="connsiteX37" fmla="*/ 1147576 w 1270237"/>
                  <a:gd name="connsiteY37" fmla="*/ 985172 h 1080183"/>
                  <a:gd name="connsiteX38" fmla="*/ 1046005 w 1270237"/>
                  <a:gd name="connsiteY38" fmla="*/ 985172 h 1080183"/>
                  <a:gd name="connsiteX39" fmla="*/ 974490 w 1270237"/>
                  <a:gd name="connsiteY39" fmla="*/ 787644 h 1080183"/>
                  <a:gd name="connsiteX40" fmla="*/ 855662 w 1270237"/>
                  <a:gd name="connsiteY40" fmla="*/ 704292 h 1080183"/>
                  <a:gd name="connsiteX41" fmla="*/ 415618 w 1270237"/>
                  <a:gd name="connsiteY41" fmla="*/ 704292 h 1080183"/>
                  <a:gd name="connsiteX42" fmla="*/ 296790 w 1270237"/>
                  <a:gd name="connsiteY42" fmla="*/ 787644 h 1080183"/>
                  <a:gd name="connsiteX43" fmla="*/ 225275 w 1270237"/>
                  <a:gd name="connsiteY43" fmla="*/ 985172 h 1080183"/>
                  <a:gd name="connsiteX44" fmla="*/ 127505 w 1270237"/>
                  <a:gd name="connsiteY44" fmla="*/ 985172 h 1080183"/>
                  <a:gd name="connsiteX45" fmla="*/ 81812 w 1270237"/>
                  <a:gd name="connsiteY45" fmla="*/ 939479 h 1080183"/>
                  <a:gd name="connsiteX46" fmla="*/ 81812 w 1270237"/>
                  <a:gd name="connsiteY46" fmla="*/ 318794 h 1080183"/>
                  <a:gd name="connsiteX47" fmla="*/ 127505 w 1270237"/>
                  <a:gd name="connsiteY47" fmla="*/ 273101 h 1080183"/>
                  <a:gd name="connsiteX48" fmla="*/ 1147592 w 1270237"/>
                  <a:gd name="connsiteY48" fmla="*/ 273101 h 1080183"/>
                  <a:gd name="connsiteX49" fmla="*/ 1193286 w 1270237"/>
                  <a:gd name="connsiteY49" fmla="*/ 318794 h 1080183"/>
                  <a:gd name="connsiteX50" fmla="*/ 1193286 w 1270237"/>
                  <a:gd name="connsiteY50" fmla="*/ 939479 h 1080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270237" h="1080183">
                    <a:moveTo>
                      <a:pt x="1201241" y="0"/>
                    </a:moveTo>
                    <a:lnTo>
                      <a:pt x="68997" y="0"/>
                    </a:lnTo>
                    <a:cubicBezTo>
                      <a:pt x="30890" y="0"/>
                      <a:pt x="0" y="30890"/>
                      <a:pt x="0" y="68997"/>
                    </a:cubicBezTo>
                    <a:lnTo>
                      <a:pt x="0" y="1011186"/>
                    </a:lnTo>
                    <a:cubicBezTo>
                      <a:pt x="0" y="1049293"/>
                      <a:pt x="30890" y="1080183"/>
                      <a:pt x="68997" y="1080183"/>
                    </a:cubicBezTo>
                    <a:lnTo>
                      <a:pt x="1201241" y="1080183"/>
                    </a:lnTo>
                    <a:cubicBezTo>
                      <a:pt x="1239348" y="1080183"/>
                      <a:pt x="1270238" y="1049293"/>
                      <a:pt x="1270238" y="1011186"/>
                    </a:cubicBezTo>
                    <a:lnTo>
                      <a:pt x="1270238" y="68997"/>
                    </a:lnTo>
                    <a:cubicBezTo>
                      <a:pt x="1270254" y="30906"/>
                      <a:pt x="1239348" y="0"/>
                      <a:pt x="1201241" y="0"/>
                    </a:cubicBezTo>
                    <a:close/>
                    <a:moveTo>
                      <a:pt x="452298" y="78877"/>
                    </a:moveTo>
                    <a:cubicBezTo>
                      <a:pt x="480477" y="78877"/>
                      <a:pt x="503332" y="101731"/>
                      <a:pt x="503332" y="129911"/>
                    </a:cubicBezTo>
                    <a:cubicBezTo>
                      <a:pt x="503332" y="158090"/>
                      <a:pt x="480477" y="180945"/>
                      <a:pt x="452298" y="180945"/>
                    </a:cubicBezTo>
                    <a:cubicBezTo>
                      <a:pt x="424118" y="180945"/>
                      <a:pt x="401264" y="158090"/>
                      <a:pt x="401264" y="129911"/>
                    </a:cubicBezTo>
                    <a:cubicBezTo>
                      <a:pt x="401264" y="101731"/>
                      <a:pt x="424102" y="78877"/>
                      <a:pt x="452298" y="78877"/>
                    </a:cubicBezTo>
                    <a:close/>
                    <a:moveTo>
                      <a:pt x="291112" y="78877"/>
                    </a:moveTo>
                    <a:cubicBezTo>
                      <a:pt x="319292" y="78877"/>
                      <a:pt x="342146" y="101731"/>
                      <a:pt x="342146" y="129911"/>
                    </a:cubicBezTo>
                    <a:cubicBezTo>
                      <a:pt x="342146" y="158090"/>
                      <a:pt x="319292" y="180945"/>
                      <a:pt x="291112" y="180945"/>
                    </a:cubicBezTo>
                    <a:cubicBezTo>
                      <a:pt x="262933" y="180945"/>
                      <a:pt x="240078" y="158090"/>
                      <a:pt x="240078" y="129911"/>
                    </a:cubicBezTo>
                    <a:cubicBezTo>
                      <a:pt x="240078" y="101731"/>
                      <a:pt x="262917" y="78877"/>
                      <a:pt x="291112" y="78877"/>
                    </a:cubicBezTo>
                    <a:close/>
                    <a:moveTo>
                      <a:pt x="129927" y="78877"/>
                    </a:moveTo>
                    <a:cubicBezTo>
                      <a:pt x="158106" y="78877"/>
                      <a:pt x="180961" y="101731"/>
                      <a:pt x="180961" y="129911"/>
                    </a:cubicBezTo>
                    <a:cubicBezTo>
                      <a:pt x="180961" y="158090"/>
                      <a:pt x="158106" y="180945"/>
                      <a:pt x="129927" y="180945"/>
                    </a:cubicBezTo>
                    <a:cubicBezTo>
                      <a:pt x="101747" y="180945"/>
                      <a:pt x="78893" y="158090"/>
                      <a:pt x="78893" y="129911"/>
                    </a:cubicBezTo>
                    <a:cubicBezTo>
                      <a:pt x="78893" y="101731"/>
                      <a:pt x="101731" y="78877"/>
                      <a:pt x="129927" y="78877"/>
                    </a:cubicBezTo>
                    <a:close/>
                    <a:moveTo>
                      <a:pt x="434784" y="985156"/>
                    </a:moveTo>
                    <a:lnTo>
                      <a:pt x="377078" y="985156"/>
                    </a:lnTo>
                    <a:lnTo>
                      <a:pt x="386749" y="958436"/>
                    </a:lnTo>
                    <a:cubicBezTo>
                      <a:pt x="390293" y="948637"/>
                      <a:pt x="399596" y="942109"/>
                      <a:pt x="410021" y="942109"/>
                    </a:cubicBezTo>
                    <a:cubicBezTo>
                      <a:pt x="423685" y="942109"/>
                      <a:pt x="434768" y="953191"/>
                      <a:pt x="434768" y="966872"/>
                    </a:cubicBezTo>
                    <a:lnTo>
                      <a:pt x="434768" y="985156"/>
                    </a:lnTo>
                    <a:close/>
                    <a:moveTo>
                      <a:pt x="836480" y="985156"/>
                    </a:moveTo>
                    <a:lnTo>
                      <a:pt x="836480" y="966872"/>
                    </a:lnTo>
                    <a:cubicBezTo>
                      <a:pt x="836480" y="953207"/>
                      <a:pt x="847563" y="942109"/>
                      <a:pt x="861244" y="942109"/>
                    </a:cubicBezTo>
                    <a:cubicBezTo>
                      <a:pt x="871669" y="942109"/>
                      <a:pt x="880971" y="948637"/>
                      <a:pt x="884515" y="958436"/>
                    </a:cubicBezTo>
                    <a:lnTo>
                      <a:pt x="894186" y="985156"/>
                    </a:lnTo>
                    <a:lnTo>
                      <a:pt x="836480" y="985156"/>
                    </a:lnTo>
                    <a:close/>
                    <a:moveTo>
                      <a:pt x="1193270" y="939479"/>
                    </a:moveTo>
                    <a:cubicBezTo>
                      <a:pt x="1193270" y="964707"/>
                      <a:pt x="1172821" y="985172"/>
                      <a:pt x="1147576" y="985172"/>
                    </a:cubicBezTo>
                    <a:lnTo>
                      <a:pt x="1046005" y="985172"/>
                    </a:lnTo>
                    <a:lnTo>
                      <a:pt x="974490" y="787644"/>
                    </a:lnTo>
                    <a:cubicBezTo>
                      <a:pt x="956383" y="737620"/>
                      <a:pt x="908861" y="704292"/>
                      <a:pt x="855662" y="704292"/>
                    </a:cubicBezTo>
                    <a:lnTo>
                      <a:pt x="415618" y="704292"/>
                    </a:lnTo>
                    <a:cubicBezTo>
                      <a:pt x="362403" y="704292"/>
                      <a:pt x="314897" y="737620"/>
                      <a:pt x="296790" y="787644"/>
                    </a:cubicBezTo>
                    <a:lnTo>
                      <a:pt x="225275" y="985172"/>
                    </a:lnTo>
                    <a:lnTo>
                      <a:pt x="127505" y="985172"/>
                    </a:lnTo>
                    <a:cubicBezTo>
                      <a:pt x="102277" y="985172"/>
                      <a:pt x="81812" y="964723"/>
                      <a:pt x="81812" y="939479"/>
                    </a:cubicBezTo>
                    <a:lnTo>
                      <a:pt x="81812" y="318794"/>
                    </a:lnTo>
                    <a:cubicBezTo>
                      <a:pt x="81812" y="293566"/>
                      <a:pt x="102261" y="273101"/>
                      <a:pt x="127505" y="273101"/>
                    </a:cubicBezTo>
                    <a:lnTo>
                      <a:pt x="1147592" y="273101"/>
                    </a:lnTo>
                    <a:cubicBezTo>
                      <a:pt x="1172821" y="273101"/>
                      <a:pt x="1193286" y="293550"/>
                      <a:pt x="1193286" y="318794"/>
                    </a:cubicBezTo>
                    <a:lnTo>
                      <a:pt x="1193286" y="939479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A1DCB960-7C80-4357-9B20-755955B5BBCA}"/>
              </a:ext>
            </a:extLst>
          </p:cNvPr>
          <p:cNvGrpSpPr/>
          <p:nvPr/>
        </p:nvGrpSpPr>
        <p:grpSpPr>
          <a:xfrm>
            <a:off x="6688358" y="5450922"/>
            <a:ext cx="576072" cy="576072"/>
            <a:chOff x="3989955" y="570853"/>
            <a:chExt cx="4210196" cy="4210196"/>
          </a:xfrm>
        </p:grpSpPr>
        <p:grpSp>
          <p:nvGrpSpPr>
            <p:cNvPr id="56" name="Graphic 54">
              <a:extLst>
                <a:ext uri="{FF2B5EF4-FFF2-40B4-BE49-F238E27FC236}">
                  <a16:creationId xmlns:a16="http://schemas.microsoft.com/office/drawing/2014/main" id="{5E6CC69B-72B7-44A6-8A9B-2BC91E12C012}"/>
                </a:ext>
              </a:extLst>
            </p:cNvPr>
            <p:cNvGrpSpPr/>
            <p:nvPr/>
          </p:nvGrpSpPr>
          <p:grpSpPr>
            <a:xfrm>
              <a:off x="3989955" y="570853"/>
              <a:ext cx="4210196" cy="4210196"/>
              <a:chOff x="3989955" y="570853"/>
              <a:chExt cx="4210196" cy="4210196"/>
            </a:xfrm>
          </p:grpSpPr>
          <p:grpSp>
            <p:nvGrpSpPr>
              <p:cNvPr id="57" name="Graphic 54">
                <a:extLst>
                  <a:ext uri="{FF2B5EF4-FFF2-40B4-BE49-F238E27FC236}">
                    <a16:creationId xmlns:a16="http://schemas.microsoft.com/office/drawing/2014/main" id="{57CB639E-4085-4401-B3B5-0EF621028680}"/>
                  </a:ext>
                </a:extLst>
              </p:cNvPr>
              <p:cNvGrpSpPr/>
              <p:nvPr/>
            </p:nvGrpSpPr>
            <p:grpSpPr>
              <a:xfrm>
                <a:off x="3989955" y="570853"/>
                <a:ext cx="4210196" cy="4210196"/>
                <a:chOff x="3989955" y="570853"/>
                <a:chExt cx="4210196" cy="4210196"/>
              </a:xfrm>
            </p:grpSpPr>
            <p:sp>
              <p:nvSpPr>
                <p:cNvPr id="58" name="Graphic 54">
                  <a:extLst>
                    <a:ext uri="{FF2B5EF4-FFF2-40B4-BE49-F238E27FC236}">
                      <a16:creationId xmlns:a16="http://schemas.microsoft.com/office/drawing/2014/main" id="{0EE12C1F-8E29-4771-A58A-290FE581D441}"/>
                    </a:ext>
                  </a:extLst>
                </p:cNvPr>
                <p:cNvSpPr/>
                <p:nvPr/>
              </p:nvSpPr>
              <p:spPr>
                <a:xfrm>
                  <a:off x="3989955" y="570853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7 w 4210196"/>
                    <a:gd name="connsiteY2" fmla="*/ 1440597 h 4210196"/>
                    <a:gd name="connsiteX3" fmla="*/ 4210197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599"/>
                      </a:lnTo>
                      <a:cubicBezTo>
                        <a:pt x="4210197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9" name="Graphic 54">
                  <a:extLst>
                    <a:ext uri="{FF2B5EF4-FFF2-40B4-BE49-F238E27FC236}">
                      <a16:creationId xmlns:a16="http://schemas.microsoft.com/office/drawing/2014/main" id="{37ABBB85-06E2-45BE-8DBD-7806E62EA5D8}"/>
                    </a:ext>
                  </a:extLst>
                </p:cNvPr>
                <p:cNvSpPr/>
                <p:nvPr/>
              </p:nvSpPr>
              <p:spPr>
                <a:xfrm>
                  <a:off x="6018967" y="4171158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0" name="Graphic 54">
                  <a:extLst>
                    <a:ext uri="{FF2B5EF4-FFF2-40B4-BE49-F238E27FC236}">
                      <a16:creationId xmlns:a16="http://schemas.microsoft.com/office/drawing/2014/main" id="{84BD0DF9-2636-4FBB-9B72-1C3BD9D4C41E}"/>
                    </a:ext>
                  </a:extLst>
                </p:cNvPr>
                <p:cNvSpPr/>
                <p:nvPr/>
              </p:nvSpPr>
              <p:spPr>
                <a:xfrm>
                  <a:off x="6018967" y="1017633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1" name="Graphic 54">
                  <a:extLst>
                    <a:ext uri="{FF2B5EF4-FFF2-40B4-BE49-F238E27FC236}">
                      <a16:creationId xmlns:a16="http://schemas.microsoft.com/office/drawing/2014/main" id="{0DBD6939-D204-48B1-BF7E-6D69380817D8}"/>
                    </a:ext>
                  </a:extLst>
                </p:cNvPr>
                <p:cNvSpPr/>
                <p:nvPr/>
              </p:nvSpPr>
              <p:spPr>
                <a:xfrm>
                  <a:off x="7583556" y="2594155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" name="Graphic 54">
                  <a:extLst>
                    <a:ext uri="{FF2B5EF4-FFF2-40B4-BE49-F238E27FC236}">
                      <a16:creationId xmlns:a16="http://schemas.microsoft.com/office/drawing/2014/main" id="{98A39053-BE16-444A-89B7-2A9E8971EADF}"/>
                    </a:ext>
                  </a:extLst>
                </p:cNvPr>
                <p:cNvSpPr/>
                <p:nvPr/>
              </p:nvSpPr>
              <p:spPr>
                <a:xfrm>
                  <a:off x="4431458" y="2594155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-16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" name="Graphic 54">
                  <a:extLst>
                    <a:ext uri="{FF2B5EF4-FFF2-40B4-BE49-F238E27FC236}">
                      <a16:creationId xmlns:a16="http://schemas.microsoft.com/office/drawing/2014/main" id="{FDF637B1-7C42-4CF5-8723-EF66D7772F8D}"/>
                    </a:ext>
                  </a:extLst>
                </p:cNvPr>
                <p:cNvSpPr/>
                <p:nvPr/>
              </p:nvSpPr>
              <p:spPr>
                <a:xfrm>
                  <a:off x="4702507" y="129139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" name="Graphic 54">
                  <a:extLst>
                    <a:ext uri="{FF2B5EF4-FFF2-40B4-BE49-F238E27FC236}">
                      <a16:creationId xmlns:a16="http://schemas.microsoft.com/office/drawing/2014/main" id="{EFCC745A-AD11-454D-96FA-0489D3D667EC}"/>
                    </a:ext>
                  </a:extLst>
                </p:cNvPr>
                <p:cNvSpPr/>
                <p:nvPr/>
              </p:nvSpPr>
              <p:spPr>
                <a:xfrm>
                  <a:off x="7309669" y="389853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46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" name="Graphic 54">
                  <a:extLst>
                    <a:ext uri="{FF2B5EF4-FFF2-40B4-BE49-F238E27FC236}">
                      <a16:creationId xmlns:a16="http://schemas.microsoft.com/office/drawing/2014/main" id="{BF3DFD2C-73F5-46F6-B1F4-FF2358D075C5}"/>
                    </a:ext>
                  </a:extLst>
                </p:cNvPr>
                <p:cNvSpPr/>
                <p:nvPr/>
              </p:nvSpPr>
              <p:spPr>
                <a:xfrm>
                  <a:off x="4701753" y="389521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" name="Graphic 54">
                  <a:extLst>
                    <a:ext uri="{FF2B5EF4-FFF2-40B4-BE49-F238E27FC236}">
                      <a16:creationId xmlns:a16="http://schemas.microsoft.com/office/drawing/2014/main" id="{0DFD80EB-D351-412D-9683-713D1DE38652}"/>
                    </a:ext>
                  </a:extLst>
                </p:cNvPr>
                <p:cNvSpPr/>
                <p:nvPr/>
              </p:nvSpPr>
              <p:spPr>
                <a:xfrm>
                  <a:off x="7310215" y="128675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6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6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82" name="Graphic 54">
                <a:extLst>
                  <a:ext uri="{FF2B5EF4-FFF2-40B4-BE49-F238E27FC236}">
                    <a16:creationId xmlns:a16="http://schemas.microsoft.com/office/drawing/2014/main" id="{6419C94E-F89A-43DE-9AAC-974BD052173B}"/>
                  </a:ext>
                </a:extLst>
              </p:cNvPr>
              <p:cNvSpPr/>
              <p:nvPr/>
            </p:nvSpPr>
            <p:spPr>
              <a:xfrm>
                <a:off x="5042279" y="1624973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3" name="Graphic 54">
              <a:extLst>
                <a:ext uri="{FF2B5EF4-FFF2-40B4-BE49-F238E27FC236}">
                  <a16:creationId xmlns:a16="http://schemas.microsoft.com/office/drawing/2014/main" id="{396CAC3F-5413-4144-A156-36302A871DF0}"/>
                </a:ext>
              </a:extLst>
            </p:cNvPr>
            <p:cNvGrpSpPr/>
            <p:nvPr/>
          </p:nvGrpSpPr>
          <p:grpSpPr>
            <a:xfrm>
              <a:off x="5737301" y="1693986"/>
              <a:ext cx="842222" cy="1823464"/>
              <a:chOff x="5737301" y="1693986"/>
              <a:chExt cx="842222" cy="1823464"/>
            </a:xfrm>
            <a:solidFill>
              <a:srgbClr val="FFFFFF"/>
            </a:solidFill>
          </p:grpSpPr>
          <p:sp>
            <p:nvSpPr>
              <p:cNvPr id="84" name="Graphic 54">
                <a:extLst>
                  <a:ext uri="{FF2B5EF4-FFF2-40B4-BE49-F238E27FC236}">
                    <a16:creationId xmlns:a16="http://schemas.microsoft.com/office/drawing/2014/main" id="{C3EE19C1-D96A-4D90-ABD2-59DA4CAFA788}"/>
                  </a:ext>
                </a:extLst>
              </p:cNvPr>
              <p:cNvSpPr/>
              <p:nvPr/>
            </p:nvSpPr>
            <p:spPr>
              <a:xfrm>
                <a:off x="5879016" y="2209587"/>
                <a:ext cx="348882" cy="1163759"/>
              </a:xfrm>
              <a:custGeom>
                <a:avLst/>
                <a:gdLst>
                  <a:gd name="connsiteX0" fmla="*/ 348882 w 348882"/>
                  <a:gd name="connsiteY0" fmla="*/ 989294 h 1163759"/>
                  <a:gd name="connsiteX1" fmla="*/ 174465 w 348882"/>
                  <a:gd name="connsiteY1" fmla="*/ 1163759 h 1163759"/>
                  <a:gd name="connsiteX2" fmla="*/ 0 w 348882"/>
                  <a:gd name="connsiteY2" fmla="*/ 989294 h 1163759"/>
                  <a:gd name="connsiteX3" fmla="*/ 132028 w 348882"/>
                  <a:gd name="connsiteY3" fmla="*/ 820073 h 1163759"/>
                  <a:gd name="connsiteX4" fmla="*/ 132028 w 348882"/>
                  <a:gd name="connsiteY4" fmla="*/ 0 h 1163759"/>
                  <a:gd name="connsiteX5" fmla="*/ 216871 w 348882"/>
                  <a:gd name="connsiteY5" fmla="*/ 0 h 1163759"/>
                  <a:gd name="connsiteX6" fmla="*/ 216871 w 348882"/>
                  <a:gd name="connsiteY6" fmla="*/ 820057 h 1163759"/>
                  <a:gd name="connsiteX7" fmla="*/ 348882 w 348882"/>
                  <a:gd name="connsiteY7" fmla="*/ 989294 h 116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8882" h="1163759">
                    <a:moveTo>
                      <a:pt x="348882" y="989294"/>
                    </a:moveTo>
                    <a:cubicBezTo>
                      <a:pt x="348882" y="1085653"/>
                      <a:pt x="270776" y="1163759"/>
                      <a:pt x="174465" y="1163759"/>
                    </a:cubicBezTo>
                    <a:cubicBezTo>
                      <a:pt x="78107" y="1163759"/>
                      <a:pt x="0" y="1085653"/>
                      <a:pt x="0" y="989294"/>
                    </a:cubicBezTo>
                    <a:cubicBezTo>
                      <a:pt x="0" y="907627"/>
                      <a:pt x="56215" y="839014"/>
                      <a:pt x="132028" y="820073"/>
                    </a:cubicBezTo>
                    <a:lnTo>
                      <a:pt x="132028" y="0"/>
                    </a:lnTo>
                    <a:lnTo>
                      <a:pt x="216871" y="0"/>
                    </a:lnTo>
                    <a:lnTo>
                      <a:pt x="216871" y="820057"/>
                    </a:lnTo>
                    <a:cubicBezTo>
                      <a:pt x="292684" y="839014"/>
                      <a:pt x="348882" y="907627"/>
                      <a:pt x="348882" y="9892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Graphic 54">
                <a:extLst>
                  <a:ext uri="{FF2B5EF4-FFF2-40B4-BE49-F238E27FC236}">
                    <a16:creationId xmlns:a16="http://schemas.microsoft.com/office/drawing/2014/main" id="{80F73B5F-1C2B-478C-94E1-30837FA35DB8}"/>
                  </a:ext>
                </a:extLst>
              </p:cNvPr>
              <p:cNvSpPr/>
              <p:nvPr/>
            </p:nvSpPr>
            <p:spPr>
              <a:xfrm>
                <a:off x="5737301" y="1914337"/>
                <a:ext cx="635022" cy="1603113"/>
              </a:xfrm>
              <a:custGeom>
                <a:avLst/>
                <a:gdLst>
                  <a:gd name="connsiteX0" fmla="*/ 606715 w 635022"/>
                  <a:gd name="connsiteY0" fmla="*/ 607340 h 1603113"/>
                  <a:gd name="connsiteX1" fmla="*/ 626699 w 635022"/>
                  <a:gd name="connsiteY1" fmla="*/ 599016 h 1603113"/>
                  <a:gd name="connsiteX2" fmla="*/ 635023 w 635022"/>
                  <a:gd name="connsiteY2" fmla="*/ 579033 h 1603113"/>
                  <a:gd name="connsiteX3" fmla="*/ 606715 w 635022"/>
                  <a:gd name="connsiteY3" fmla="*/ 550773 h 1603113"/>
                  <a:gd name="connsiteX4" fmla="*/ 470389 w 635022"/>
                  <a:gd name="connsiteY4" fmla="*/ 550773 h 1603113"/>
                  <a:gd name="connsiteX5" fmla="*/ 470389 w 635022"/>
                  <a:gd name="connsiteY5" fmla="*/ 488336 h 1603113"/>
                  <a:gd name="connsiteX6" fmla="*/ 534975 w 635022"/>
                  <a:gd name="connsiteY6" fmla="*/ 488336 h 1603113"/>
                  <a:gd name="connsiteX7" fmla="*/ 554911 w 635022"/>
                  <a:gd name="connsiteY7" fmla="*/ 480012 h 1603113"/>
                  <a:gd name="connsiteX8" fmla="*/ 563235 w 635022"/>
                  <a:gd name="connsiteY8" fmla="*/ 460028 h 1603113"/>
                  <a:gd name="connsiteX9" fmla="*/ 534975 w 635022"/>
                  <a:gd name="connsiteY9" fmla="*/ 431769 h 1603113"/>
                  <a:gd name="connsiteX10" fmla="*/ 470389 w 635022"/>
                  <a:gd name="connsiteY10" fmla="*/ 431769 h 1603113"/>
                  <a:gd name="connsiteX11" fmla="*/ 470389 w 635022"/>
                  <a:gd name="connsiteY11" fmla="*/ 370598 h 1603113"/>
                  <a:gd name="connsiteX12" fmla="*/ 606715 w 635022"/>
                  <a:gd name="connsiteY12" fmla="*/ 370598 h 1603113"/>
                  <a:gd name="connsiteX13" fmla="*/ 626699 w 635022"/>
                  <a:gd name="connsiteY13" fmla="*/ 362323 h 1603113"/>
                  <a:gd name="connsiteX14" fmla="*/ 635023 w 635022"/>
                  <a:gd name="connsiteY14" fmla="*/ 342339 h 1603113"/>
                  <a:gd name="connsiteX15" fmla="*/ 606715 w 635022"/>
                  <a:gd name="connsiteY15" fmla="*/ 314079 h 1603113"/>
                  <a:gd name="connsiteX16" fmla="*/ 470389 w 635022"/>
                  <a:gd name="connsiteY16" fmla="*/ 314079 h 1603113"/>
                  <a:gd name="connsiteX17" fmla="*/ 470389 w 635022"/>
                  <a:gd name="connsiteY17" fmla="*/ 186590 h 1603113"/>
                  <a:gd name="connsiteX18" fmla="*/ 316132 w 635022"/>
                  <a:gd name="connsiteY18" fmla="*/ 0 h 1603113"/>
                  <a:gd name="connsiteX19" fmla="*/ 161923 w 635022"/>
                  <a:gd name="connsiteY19" fmla="*/ 186590 h 1603113"/>
                  <a:gd name="connsiteX20" fmla="*/ 161923 w 635022"/>
                  <a:gd name="connsiteY20" fmla="*/ 1010962 h 1603113"/>
                  <a:gd name="connsiteX21" fmla="*/ 0 w 635022"/>
                  <a:gd name="connsiteY21" fmla="*/ 1286934 h 1603113"/>
                  <a:gd name="connsiteX22" fmla="*/ 316180 w 635022"/>
                  <a:gd name="connsiteY22" fmla="*/ 1603114 h 1603113"/>
                  <a:gd name="connsiteX23" fmla="*/ 632312 w 635022"/>
                  <a:gd name="connsiteY23" fmla="*/ 1286918 h 1603113"/>
                  <a:gd name="connsiteX24" fmla="*/ 470389 w 635022"/>
                  <a:gd name="connsiteY24" fmla="*/ 1010946 h 1603113"/>
                  <a:gd name="connsiteX25" fmla="*/ 470389 w 635022"/>
                  <a:gd name="connsiteY25" fmla="*/ 848028 h 1603113"/>
                  <a:gd name="connsiteX26" fmla="*/ 606715 w 635022"/>
                  <a:gd name="connsiteY26" fmla="*/ 848028 h 1603113"/>
                  <a:gd name="connsiteX27" fmla="*/ 626699 w 635022"/>
                  <a:gd name="connsiteY27" fmla="*/ 839752 h 1603113"/>
                  <a:gd name="connsiteX28" fmla="*/ 635023 w 635022"/>
                  <a:gd name="connsiteY28" fmla="*/ 819768 h 1603113"/>
                  <a:gd name="connsiteX29" fmla="*/ 606715 w 635022"/>
                  <a:gd name="connsiteY29" fmla="*/ 791461 h 1603113"/>
                  <a:gd name="connsiteX30" fmla="*/ 470389 w 635022"/>
                  <a:gd name="connsiteY30" fmla="*/ 791461 h 1603113"/>
                  <a:gd name="connsiteX31" fmla="*/ 470389 w 635022"/>
                  <a:gd name="connsiteY31" fmla="*/ 732584 h 1603113"/>
                  <a:gd name="connsiteX32" fmla="*/ 534975 w 635022"/>
                  <a:gd name="connsiteY32" fmla="*/ 732584 h 1603113"/>
                  <a:gd name="connsiteX33" fmla="*/ 554911 w 635022"/>
                  <a:gd name="connsiteY33" fmla="*/ 724260 h 1603113"/>
                  <a:gd name="connsiteX34" fmla="*/ 563235 w 635022"/>
                  <a:gd name="connsiteY34" fmla="*/ 704324 h 1603113"/>
                  <a:gd name="connsiteX35" fmla="*/ 534975 w 635022"/>
                  <a:gd name="connsiteY35" fmla="*/ 676017 h 1603113"/>
                  <a:gd name="connsiteX36" fmla="*/ 470389 w 635022"/>
                  <a:gd name="connsiteY36" fmla="*/ 676017 h 1603113"/>
                  <a:gd name="connsiteX37" fmla="*/ 470389 w 635022"/>
                  <a:gd name="connsiteY37" fmla="*/ 607357 h 1603113"/>
                  <a:gd name="connsiteX38" fmla="*/ 606715 w 635022"/>
                  <a:gd name="connsiteY38" fmla="*/ 607357 h 1603113"/>
                  <a:gd name="connsiteX39" fmla="*/ 575969 w 635022"/>
                  <a:gd name="connsiteY39" fmla="*/ 1286918 h 1603113"/>
                  <a:gd name="connsiteX40" fmla="*/ 316132 w 635022"/>
                  <a:gd name="connsiteY40" fmla="*/ 1546755 h 1603113"/>
                  <a:gd name="connsiteX41" fmla="*/ 56343 w 635022"/>
                  <a:gd name="connsiteY41" fmla="*/ 1286918 h 1603113"/>
                  <a:gd name="connsiteX42" fmla="*/ 161923 w 635022"/>
                  <a:gd name="connsiteY42" fmla="*/ 1078002 h 1603113"/>
                  <a:gd name="connsiteX43" fmla="*/ 187424 w 635022"/>
                  <a:gd name="connsiteY43" fmla="*/ 1061290 h 1603113"/>
                  <a:gd name="connsiteX44" fmla="*/ 225563 w 635022"/>
                  <a:gd name="connsiteY44" fmla="*/ 1043455 h 1603113"/>
                  <a:gd name="connsiteX45" fmla="*/ 225563 w 635022"/>
                  <a:gd name="connsiteY45" fmla="*/ 186558 h 1603113"/>
                  <a:gd name="connsiteX46" fmla="*/ 316116 w 635022"/>
                  <a:gd name="connsiteY46" fmla="*/ 76952 h 1603113"/>
                  <a:gd name="connsiteX47" fmla="*/ 406717 w 635022"/>
                  <a:gd name="connsiteY47" fmla="*/ 186558 h 1603113"/>
                  <a:gd name="connsiteX48" fmla="*/ 406717 w 635022"/>
                  <a:gd name="connsiteY48" fmla="*/ 1043455 h 1603113"/>
                  <a:gd name="connsiteX49" fmla="*/ 444856 w 635022"/>
                  <a:gd name="connsiteY49" fmla="*/ 1061290 h 1603113"/>
                  <a:gd name="connsiteX50" fmla="*/ 470357 w 635022"/>
                  <a:gd name="connsiteY50" fmla="*/ 1078002 h 1603113"/>
                  <a:gd name="connsiteX51" fmla="*/ 575969 w 635022"/>
                  <a:gd name="connsiteY51" fmla="*/ 1286918 h 1603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635022" h="1603113">
                    <a:moveTo>
                      <a:pt x="606715" y="607340"/>
                    </a:moveTo>
                    <a:cubicBezTo>
                      <a:pt x="614526" y="607340"/>
                      <a:pt x="621599" y="604165"/>
                      <a:pt x="626699" y="599016"/>
                    </a:cubicBezTo>
                    <a:cubicBezTo>
                      <a:pt x="631847" y="593916"/>
                      <a:pt x="635023" y="586843"/>
                      <a:pt x="635023" y="579033"/>
                    </a:cubicBezTo>
                    <a:cubicBezTo>
                      <a:pt x="635023" y="563491"/>
                      <a:pt x="622288" y="550773"/>
                      <a:pt x="606715" y="550773"/>
                    </a:cubicBezTo>
                    <a:lnTo>
                      <a:pt x="470389" y="550773"/>
                    </a:lnTo>
                    <a:lnTo>
                      <a:pt x="470389" y="488336"/>
                    </a:lnTo>
                    <a:lnTo>
                      <a:pt x="534975" y="488336"/>
                    </a:lnTo>
                    <a:cubicBezTo>
                      <a:pt x="542738" y="488336"/>
                      <a:pt x="549811" y="485160"/>
                      <a:pt x="554911" y="480012"/>
                    </a:cubicBezTo>
                    <a:cubicBezTo>
                      <a:pt x="560059" y="474912"/>
                      <a:pt x="563235" y="467791"/>
                      <a:pt x="563235" y="460028"/>
                    </a:cubicBezTo>
                    <a:cubicBezTo>
                      <a:pt x="563235" y="444487"/>
                      <a:pt x="550500" y="431769"/>
                      <a:pt x="534975" y="431769"/>
                    </a:cubicBezTo>
                    <a:lnTo>
                      <a:pt x="470389" y="431769"/>
                    </a:lnTo>
                    <a:lnTo>
                      <a:pt x="470389" y="370598"/>
                    </a:lnTo>
                    <a:lnTo>
                      <a:pt x="606715" y="370598"/>
                    </a:lnTo>
                    <a:cubicBezTo>
                      <a:pt x="614526" y="370598"/>
                      <a:pt x="621599" y="367423"/>
                      <a:pt x="626699" y="362323"/>
                    </a:cubicBezTo>
                    <a:cubicBezTo>
                      <a:pt x="631847" y="357174"/>
                      <a:pt x="635023" y="350101"/>
                      <a:pt x="635023" y="342339"/>
                    </a:cubicBezTo>
                    <a:cubicBezTo>
                      <a:pt x="635023" y="326798"/>
                      <a:pt x="622288" y="314079"/>
                      <a:pt x="606715" y="314079"/>
                    </a:cubicBezTo>
                    <a:lnTo>
                      <a:pt x="470389" y="314079"/>
                    </a:lnTo>
                    <a:lnTo>
                      <a:pt x="470389" y="186590"/>
                    </a:lnTo>
                    <a:cubicBezTo>
                      <a:pt x="470389" y="83720"/>
                      <a:pt x="401216" y="0"/>
                      <a:pt x="316132" y="0"/>
                    </a:cubicBezTo>
                    <a:cubicBezTo>
                      <a:pt x="231097" y="0"/>
                      <a:pt x="161923" y="83720"/>
                      <a:pt x="161923" y="186590"/>
                    </a:cubicBezTo>
                    <a:lnTo>
                      <a:pt x="161923" y="1010962"/>
                    </a:lnTo>
                    <a:cubicBezTo>
                      <a:pt x="65324" y="1064963"/>
                      <a:pt x="0" y="1168346"/>
                      <a:pt x="0" y="1286934"/>
                    </a:cubicBezTo>
                    <a:cubicBezTo>
                      <a:pt x="0" y="1461591"/>
                      <a:pt x="141571" y="1603114"/>
                      <a:pt x="316180" y="1603114"/>
                    </a:cubicBezTo>
                    <a:cubicBezTo>
                      <a:pt x="490790" y="1603114"/>
                      <a:pt x="632312" y="1461575"/>
                      <a:pt x="632312" y="1286918"/>
                    </a:cubicBezTo>
                    <a:cubicBezTo>
                      <a:pt x="632312" y="1168330"/>
                      <a:pt x="567020" y="1064947"/>
                      <a:pt x="470389" y="1010946"/>
                    </a:cubicBezTo>
                    <a:lnTo>
                      <a:pt x="470389" y="848028"/>
                    </a:lnTo>
                    <a:lnTo>
                      <a:pt x="606715" y="848028"/>
                    </a:lnTo>
                    <a:cubicBezTo>
                      <a:pt x="614526" y="848028"/>
                      <a:pt x="621599" y="844852"/>
                      <a:pt x="626699" y="839752"/>
                    </a:cubicBezTo>
                    <a:cubicBezTo>
                      <a:pt x="631847" y="834604"/>
                      <a:pt x="635023" y="827531"/>
                      <a:pt x="635023" y="819768"/>
                    </a:cubicBezTo>
                    <a:cubicBezTo>
                      <a:pt x="635023" y="804179"/>
                      <a:pt x="622288" y="791461"/>
                      <a:pt x="606715" y="791461"/>
                    </a:cubicBezTo>
                    <a:lnTo>
                      <a:pt x="470389" y="791461"/>
                    </a:lnTo>
                    <a:lnTo>
                      <a:pt x="470389" y="732584"/>
                    </a:lnTo>
                    <a:lnTo>
                      <a:pt x="534975" y="732584"/>
                    </a:lnTo>
                    <a:cubicBezTo>
                      <a:pt x="542738" y="732584"/>
                      <a:pt x="549811" y="729408"/>
                      <a:pt x="554911" y="724260"/>
                    </a:cubicBezTo>
                    <a:cubicBezTo>
                      <a:pt x="560059" y="719160"/>
                      <a:pt x="563235" y="712087"/>
                      <a:pt x="563235" y="704324"/>
                    </a:cubicBezTo>
                    <a:cubicBezTo>
                      <a:pt x="563235" y="688735"/>
                      <a:pt x="550500" y="676017"/>
                      <a:pt x="534975" y="676017"/>
                    </a:cubicBezTo>
                    <a:lnTo>
                      <a:pt x="470389" y="676017"/>
                    </a:lnTo>
                    <a:lnTo>
                      <a:pt x="470389" y="607357"/>
                    </a:lnTo>
                    <a:lnTo>
                      <a:pt x="606715" y="607357"/>
                    </a:lnTo>
                    <a:close/>
                    <a:moveTo>
                      <a:pt x="575969" y="1286918"/>
                    </a:moveTo>
                    <a:cubicBezTo>
                      <a:pt x="575969" y="1430172"/>
                      <a:pt x="459387" y="1546755"/>
                      <a:pt x="316132" y="1546755"/>
                    </a:cubicBezTo>
                    <a:cubicBezTo>
                      <a:pt x="172926" y="1546755"/>
                      <a:pt x="56343" y="1430172"/>
                      <a:pt x="56343" y="1286918"/>
                    </a:cubicBezTo>
                    <a:cubicBezTo>
                      <a:pt x="56343" y="1201369"/>
                      <a:pt x="97898" y="1125363"/>
                      <a:pt x="161923" y="1078002"/>
                    </a:cubicBezTo>
                    <a:cubicBezTo>
                      <a:pt x="170119" y="1071923"/>
                      <a:pt x="178635" y="1066342"/>
                      <a:pt x="187424" y="1061290"/>
                    </a:cubicBezTo>
                    <a:cubicBezTo>
                      <a:pt x="199549" y="1054361"/>
                      <a:pt x="212316" y="1048379"/>
                      <a:pt x="225563" y="1043455"/>
                    </a:cubicBezTo>
                    <a:lnTo>
                      <a:pt x="225563" y="186558"/>
                    </a:lnTo>
                    <a:cubicBezTo>
                      <a:pt x="225563" y="126142"/>
                      <a:pt x="266189" y="76952"/>
                      <a:pt x="316116" y="76952"/>
                    </a:cubicBezTo>
                    <a:cubicBezTo>
                      <a:pt x="366092" y="76952"/>
                      <a:pt x="406717" y="126142"/>
                      <a:pt x="406717" y="186558"/>
                    </a:cubicBezTo>
                    <a:lnTo>
                      <a:pt x="406717" y="1043455"/>
                    </a:lnTo>
                    <a:cubicBezTo>
                      <a:pt x="419964" y="1048363"/>
                      <a:pt x="432731" y="1054361"/>
                      <a:pt x="444856" y="1061290"/>
                    </a:cubicBezTo>
                    <a:cubicBezTo>
                      <a:pt x="453709" y="1066342"/>
                      <a:pt x="462177" y="1071907"/>
                      <a:pt x="470357" y="1078002"/>
                    </a:cubicBezTo>
                    <a:cubicBezTo>
                      <a:pt x="534414" y="1125379"/>
                      <a:pt x="575969" y="1201369"/>
                      <a:pt x="575969" y="12869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Graphic 54">
                <a:extLst>
                  <a:ext uri="{FF2B5EF4-FFF2-40B4-BE49-F238E27FC236}">
                    <a16:creationId xmlns:a16="http://schemas.microsoft.com/office/drawing/2014/main" id="{953B462D-9A47-4A1E-83F5-42461562020C}"/>
                  </a:ext>
                </a:extLst>
              </p:cNvPr>
              <p:cNvSpPr/>
              <p:nvPr/>
            </p:nvSpPr>
            <p:spPr>
              <a:xfrm>
                <a:off x="6361803" y="1838989"/>
                <a:ext cx="217720" cy="258794"/>
              </a:xfrm>
              <a:custGeom>
                <a:avLst/>
                <a:gdLst>
                  <a:gd name="connsiteX0" fmla="*/ 217721 w 217720"/>
                  <a:gd name="connsiteY0" fmla="*/ 80416 h 258794"/>
                  <a:gd name="connsiteX1" fmla="*/ 183832 w 217720"/>
                  <a:gd name="connsiteY1" fmla="*/ 80416 h 258794"/>
                  <a:gd name="connsiteX2" fmla="*/ 177577 w 217720"/>
                  <a:gd name="connsiteY2" fmla="*/ 58941 h 258794"/>
                  <a:gd name="connsiteX3" fmla="*/ 163174 w 217720"/>
                  <a:gd name="connsiteY3" fmla="*/ 42646 h 258794"/>
                  <a:gd name="connsiteX4" fmla="*/ 142276 w 217720"/>
                  <a:gd name="connsiteY4" fmla="*/ 32365 h 258794"/>
                  <a:gd name="connsiteX5" fmla="*/ 116535 w 217720"/>
                  <a:gd name="connsiteY5" fmla="*/ 28741 h 258794"/>
                  <a:gd name="connsiteX6" fmla="*/ 82389 w 217720"/>
                  <a:gd name="connsiteY6" fmla="*/ 35316 h 258794"/>
                  <a:gd name="connsiteX7" fmla="*/ 56471 w 217720"/>
                  <a:gd name="connsiteY7" fmla="*/ 54739 h 258794"/>
                  <a:gd name="connsiteX8" fmla="*/ 40016 w 217720"/>
                  <a:gd name="connsiteY8" fmla="*/ 86334 h 258794"/>
                  <a:gd name="connsiteX9" fmla="*/ 34258 w 217720"/>
                  <a:gd name="connsiteY9" fmla="*/ 129445 h 258794"/>
                  <a:gd name="connsiteX10" fmla="*/ 40016 w 217720"/>
                  <a:gd name="connsiteY10" fmla="*/ 172477 h 258794"/>
                  <a:gd name="connsiteX11" fmla="*/ 56471 w 217720"/>
                  <a:gd name="connsiteY11" fmla="*/ 204152 h 258794"/>
                  <a:gd name="connsiteX12" fmla="*/ 82213 w 217720"/>
                  <a:gd name="connsiteY12" fmla="*/ 223735 h 258794"/>
                  <a:gd name="connsiteX13" fmla="*/ 115861 w 217720"/>
                  <a:gd name="connsiteY13" fmla="*/ 230487 h 258794"/>
                  <a:gd name="connsiteX14" fmla="*/ 142356 w 217720"/>
                  <a:gd name="connsiteY14" fmla="*/ 226862 h 258794"/>
                  <a:gd name="connsiteX15" fmla="*/ 163174 w 217720"/>
                  <a:gd name="connsiteY15" fmla="*/ 216165 h 258794"/>
                  <a:gd name="connsiteX16" fmla="*/ 177320 w 217720"/>
                  <a:gd name="connsiteY16" fmla="*/ 198811 h 258794"/>
                  <a:gd name="connsiteX17" fmla="*/ 183816 w 217720"/>
                  <a:gd name="connsiteY17" fmla="*/ 175203 h 258794"/>
                  <a:gd name="connsiteX18" fmla="*/ 217705 w 217720"/>
                  <a:gd name="connsiteY18" fmla="*/ 175203 h 258794"/>
                  <a:gd name="connsiteX19" fmla="*/ 207665 w 217720"/>
                  <a:gd name="connsiteY19" fmla="*/ 210664 h 258794"/>
                  <a:gd name="connsiteX20" fmla="*/ 186109 w 217720"/>
                  <a:gd name="connsiteY20" fmla="*/ 236902 h 258794"/>
                  <a:gd name="connsiteX21" fmla="*/ 154931 w 217720"/>
                  <a:gd name="connsiteY21" fmla="*/ 253197 h 258794"/>
                  <a:gd name="connsiteX22" fmla="*/ 116342 w 217720"/>
                  <a:gd name="connsiteY22" fmla="*/ 258795 h 258794"/>
                  <a:gd name="connsiteX23" fmla="*/ 68131 w 217720"/>
                  <a:gd name="connsiteY23" fmla="*/ 249669 h 258794"/>
                  <a:gd name="connsiteX24" fmla="*/ 31435 w 217720"/>
                  <a:gd name="connsiteY24" fmla="*/ 223671 h 258794"/>
                  <a:gd name="connsiteX25" fmla="*/ 8148 w 217720"/>
                  <a:gd name="connsiteY25" fmla="*/ 182949 h 258794"/>
                  <a:gd name="connsiteX26" fmla="*/ 0 w 217720"/>
                  <a:gd name="connsiteY26" fmla="*/ 129478 h 258794"/>
                  <a:gd name="connsiteX27" fmla="*/ 8228 w 217720"/>
                  <a:gd name="connsiteY27" fmla="*/ 76006 h 258794"/>
                  <a:gd name="connsiteX28" fmla="*/ 31596 w 217720"/>
                  <a:gd name="connsiteY28" fmla="*/ 35204 h 258794"/>
                  <a:gd name="connsiteX29" fmla="*/ 68291 w 217720"/>
                  <a:gd name="connsiteY29" fmla="*/ 9126 h 258794"/>
                  <a:gd name="connsiteX30" fmla="*/ 116326 w 217720"/>
                  <a:gd name="connsiteY30" fmla="*/ 0 h 258794"/>
                  <a:gd name="connsiteX31" fmla="*/ 153760 w 217720"/>
                  <a:gd name="connsiteY31" fmla="*/ 5758 h 258794"/>
                  <a:gd name="connsiteX32" fmla="*/ 185099 w 217720"/>
                  <a:gd name="connsiteY32" fmla="*/ 22053 h 258794"/>
                  <a:gd name="connsiteX33" fmla="*/ 207312 w 217720"/>
                  <a:gd name="connsiteY33" fmla="*/ 47473 h 258794"/>
                  <a:gd name="connsiteX34" fmla="*/ 217721 w 217720"/>
                  <a:gd name="connsiteY34" fmla="*/ 80416 h 258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17720" h="258794">
                    <a:moveTo>
                      <a:pt x="217721" y="80416"/>
                    </a:moveTo>
                    <a:lnTo>
                      <a:pt x="183832" y="80416"/>
                    </a:lnTo>
                    <a:cubicBezTo>
                      <a:pt x="183286" y="72525"/>
                      <a:pt x="181201" y="65356"/>
                      <a:pt x="177577" y="58941"/>
                    </a:cubicBezTo>
                    <a:cubicBezTo>
                      <a:pt x="173952" y="52526"/>
                      <a:pt x="169156" y="47089"/>
                      <a:pt x="163174" y="42646"/>
                    </a:cubicBezTo>
                    <a:cubicBezTo>
                      <a:pt x="157192" y="38203"/>
                      <a:pt x="150231" y="34771"/>
                      <a:pt x="142276" y="32365"/>
                    </a:cubicBezTo>
                    <a:cubicBezTo>
                      <a:pt x="134321" y="29960"/>
                      <a:pt x="125741" y="28741"/>
                      <a:pt x="116535" y="28741"/>
                    </a:cubicBezTo>
                    <a:cubicBezTo>
                      <a:pt x="103929" y="28741"/>
                      <a:pt x="92541" y="30938"/>
                      <a:pt x="82389" y="35316"/>
                    </a:cubicBezTo>
                    <a:cubicBezTo>
                      <a:pt x="72237" y="39711"/>
                      <a:pt x="63608" y="46174"/>
                      <a:pt x="56471" y="54739"/>
                    </a:cubicBezTo>
                    <a:cubicBezTo>
                      <a:pt x="49334" y="63287"/>
                      <a:pt x="43849" y="73825"/>
                      <a:pt x="40016" y="86334"/>
                    </a:cubicBezTo>
                    <a:cubicBezTo>
                      <a:pt x="36183" y="98844"/>
                      <a:pt x="34258" y="113215"/>
                      <a:pt x="34258" y="129445"/>
                    </a:cubicBezTo>
                    <a:cubicBezTo>
                      <a:pt x="34258" y="145564"/>
                      <a:pt x="36183" y="159918"/>
                      <a:pt x="40016" y="172477"/>
                    </a:cubicBezTo>
                    <a:cubicBezTo>
                      <a:pt x="43849" y="185034"/>
                      <a:pt x="49334" y="195588"/>
                      <a:pt x="56471" y="204152"/>
                    </a:cubicBezTo>
                    <a:cubicBezTo>
                      <a:pt x="63608" y="212701"/>
                      <a:pt x="72189" y="219228"/>
                      <a:pt x="82213" y="223735"/>
                    </a:cubicBezTo>
                    <a:cubicBezTo>
                      <a:pt x="92253" y="228242"/>
                      <a:pt x="103463" y="230487"/>
                      <a:pt x="115861" y="230487"/>
                    </a:cubicBezTo>
                    <a:cubicBezTo>
                      <a:pt x="125516" y="230487"/>
                      <a:pt x="134337" y="229284"/>
                      <a:pt x="142356" y="226862"/>
                    </a:cubicBezTo>
                    <a:cubicBezTo>
                      <a:pt x="150360" y="224457"/>
                      <a:pt x="157304" y="220880"/>
                      <a:pt x="163174" y="216165"/>
                    </a:cubicBezTo>
                    <a:cubicBezTo>
                      <a:pt x="169044" y="211450"/>
                      <a:pt x="173760" y="205660"/>
                      <a:pt x="177320" y="198811"/>
                    </a:cubicBezTo>
                    <a:cubicBezTo>
                      <a:pt x="180881" y="191963"/>
                      <a:pt x="183046" y="184088"/>
                      <a:pt x="183816" y="175203"/>
                    </a:cubicBezTo>
                    <a:lnTo>
                      <a:pt x="217705" y="175203"/>
                    </a:lnTo>
                    <a:cubicBezTo>
                      <a:pt x="216502" y="188483"/>
                      <a:pt x="213150" y="200287"/>
                      <a:pt x="207665" y="210664"/>
                    </a:cubicBezTo>
                    <a:cubicBezTo>
                      <a:pt x="202180" y="221025"/>
                      <a:pt x="194994" y="229782"/>
                      <a:pt x="186109" y="236902"/>
                    </a:cubicBezTo>
                    <a:cubicBezTo>
                      <a:pt x="177224" y="244040"/>
                      <a:pt x="166831" y="249461"/>
                      <a:pt x="154931" y="253197"/>
                    </a:cubicBezTo>
                    <a:cubicBezTo>
                      <a:pt x="143030" y="256918"/>
                      <a:pt x="130167" y="258795"/>
                      <a:pt x="116342" y="258795"/>
                    </a:cubicBezTo>
                    <a:cubicBezTo>
                      <a:pt x="98572" y="258795"/>
                      <a:pt x="82501" y="255748"/>
                      <a:pt x="68131" y="249669"/>
                    </a:cubicBezTo>
                    <a:cubicBezTo>
                      <a:pt x="53761" y="243574"/>
                      <a:pt x="41539" y="234914"/>
                      <a:pt x="31435" y="223671"/>
                    </a:cubicBezTo>
                    <a:cubicBezTo>
                      <a:pt x="21347" y="212428"/>
                      <a:pt x="13584" y="198860"/>
                      <a:pt x="8148" y="182949"/>
                    </a:cubicBezTo>
                    <a:cubicBezTo>
                      <a:pt x="2711" y="167039"/>
                      <a:pt x="0" y="149221"/>
                      <a:pt x="0" y="129478"/>
                    </a:cubicBezTo>
                    <a:cubicBezTo>
                      <a:pt x="0" y="109734"/>
                      <a:pt x="2742" y="91916"/>
                      <a:pt x="8228" y="76006"/>
                    </a:cubicBezTo>
                    <a:cubicBezTo>
                      <a:pt x="13713" y="60112"/>
                      <a:pt x="21507" y="46495"/>
                      <a:pt x="31596" y="35204"/>
                    </a:cubicBezTo>
                    <a:cubicBezTo>
                      <a:pt x="41684" y="23913"/>
                      <a:pt x="53921" y="15220"/>
                      <a:pt x="68291" y="9126"/>
                    </a:cubicBezTo>
                    <a:cubicBezTo>
                      <a:pt x="82662" y="3031"/>
                      <a:pt x="98668" y="0"/>
                      <a:pt x="116326" y="0"/>
                    </a:cubicBezTo>
                    <a:cubicBezTo>
                      <a:pt x="129494" y="0"/>
                      <a:pt x="141972" y="1925"/>
                      <a:pt x="153760" y="5758"/>
                    </a:cubicBezTo>
                    <a:cubicBezTo>
                      <a:pt x="165548" y="9607"/>
                      <a:pt x="176005" y="15028"/>
                      <a:pt x="185099" y="22053"/>
                    </a:cubicBezTo>
                    <a:cubicBezTo>
                      <a:pt x="194209" y="29078"/>
                      <a:pt x="201602" y="37546"/>
                      <a:pt x="207312" y="47473"/>
                    </a:cubicBezTo>
                    <a:cubicBezTo>
                      <a:pt x="213070" y="57353"/>
                      <a:pt x="216518" y="68355"/>
                      <a:pt x="217721" y="804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Graphic 54">
                <a:extLst>
                  <a:ext uri="{FF2B5EF4-FFF2-40B4-BE49-F238E27FC236}">
                    <a16:creationId xmlns:a16="http://schemas.microsoft.com/office/drawing/2014/main" id="{79490ADD-4B9D-4889-85DC-A9E6013F7992}"/>
                  </a:ext>
                </a:extLst>
              </p:cNvPr>
              <p:cNvSpPr/>
              <p:nvPr/>
            </p:nvSpPr>
            <p:spPr>
              <a:xfrm>
                <a:off x="6266214" y="1693986"/>
                <a:ext cx="101073" cy="101073"/>
              </a:xfrm>
              <a:custGeom>
                <a:avLst/>
                <a:gdLst>
                  <a:gd name="connsiteX0" fmla="*/ 50521 w 101073"/>
                  <a:gd name="connsiteY0" fmla="*/ 0 h 101073"/>
                  <a:gd name="connsiteX1" fmla="*/ 0 w 101073"/>
                  <a:gd name="connsiteY1" fmla="*/ 50521 h 101073"/>
                  <a:gd name="connsiteX2" fmla="*/ 50521 w 101073"/>
                  <a:gd name="connsiteY2" fmla="*/ 101074 h 101073"/>
                  <a:gd name="connsiteX3" fmla="*/ 101074 w 101073"/>
                  <a:gd name="connsiteY3" fmla="*/ 50521 h 101073"/>
                  <a:gd name="connsiteX4" fmla="*/ 50521 w 101073"/>
                  <a:gd name="connsiteY4" fmla="*/ 0 h 101073"/>
                  <a:gd name="connsiteX5" fmla="*/ 50521 w 101073"/>
                  <a:gd name="connsiteY5" fmla="*/ 81651 h 101073"/>
                  <a:gd name="connsiteX6" fmla="*/ 19390 w 101073"/>
                  <a:gd name="connsiteY6" fmla="*/ 50521 h 101073"/>
                  <a:gd name="connsiteX7" fmla="*/ 50521 w 101073"/>
                  <a:gd name="connsiteY7" fmla="*/ 19391 h 101073"/>
                  <a:gd name="connsiteX8" fmla="*/ 81651 w 101073"/>
                  <a:gd name="connsiteY8" fmla="*/ 50521 h 101073"/>
                  <a:gd name="connsiteX9" fmla="*/ 50521 w 101073"/>
                  <a:gd name="connsiteY9" fmla="*/ 81651 h 10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1073" h="101073">
                    <a:moveTo>
                      <a:pt x="50521" y="0"/>
                    </a:moveTo>
                    <a:cubicBezTo>
                      <a:pt x="22614" y="0"/>
                      <a:pt x="0" y="22614"/>
                      <a:pt x="0" y="50521"/>
                    </a:cubicBezTo>
                    <a:cubicBezTo>
                      <a:pt x="0" y="78428"/>
                      <a:pt x="22614" y="101074"/>
                      <a:pt x="50521" y="101074"/>
                    </a:cubicBezTo>
                    <a:cubicBezTo>
                      <a:pt x="78428" y="101074"/>
                      <a:pt x="101074" y="78428"/>
                      <a:pt x="101074" y="50521"/>
                    </a:cubicBezTo>
                    <a:cubicBezTo>
                      <a:pt x="101074" y="22598"/>
                      <a:pt x="78428" y="0"/>
                      <a:pt x="50521" y="0"/>
                    </a:cubicBezTo>
                    <a:close/>
                    <a:moveTo>
                      <a:pt x="50521" y="81651"/>
                    </a:moveTo>
                    <a:cubicBezTo>
                      <a:pt x="33344" y="81651"/>
                      <a:pt x="19390" y="67730"/>
                      <a:pt x="19390" y="50521"/>
                    </a:cubicBezTo>
                    <a:cubicBezTo>
                      <a:pt x="19390" y="33344"/>
                      <a:pt x="33344" y="19391"/>
                      <a:pt x="50521" y="19391"/>
                    </a:cubicBezTo>
                    <a:cubicBezTo>
                      <a:pt x="67730" y="19391"/>
                      <a:pt x="81651" y="33344"/>
                      <a:pt x="81651" y="50521"/>
                    </a:cubicBezTo>
                    <a:cubicBezTo>
                      <a:pt x="81651" y="67730"/>
                      <a:pt x="67730" y="81651"/>
                      <a:pt x="50521" y="816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5" name="Group 134">
            <a:extLst>
              <a:ext uri="{FF2B5EF4-FFF2-40B4-BE49-F238E27FC236}">
                <a16:creationId xmlns:a16="http://schemas.microsoft.com/office/drawing/2014/main" id="{1EC74DF9-FE43-4F78-BCC9-5A459FD438F7}"/>
              </a:ext>
            </a:extLst>
          </p:cNvPr>
          <p:cNvGrpSpPr/>
          <p:nvPr/>
        </p:nvGrpSpPr>
        <p:grpSpPr>
          <a:xfrm>
            <a:off x="1207294" y="2324890"/>
            <a:ext cx="395287" cy="395287"/>
            <a:chOff x="4527459" y="640845"/>
            <a:chExt cx="3123355" cy="3123355"/>
          </a:xfrm>
        </p:grpSpPr>
        <p:sp>
          <p:nvSpPr>
            <p:cNvPr id="136" name="Graphic 89">
              <a:extLst>
                <a:ext uri="{FF2B5EF4-FFF2-40B4-BE49-F238E27FC236}">
                  <a16:creationId xmlns:a16="http://schemas.microsoft.com/office/drawing/2014/main" id="{C419755D-C090-42B1-9FD1-3EA16E902D58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7" name="Graphic 89">
              <a:extLst>
                <a:ext uri="{FF2B5EF4-FFF2-40B4-BE49-F238E27FC236}">
                  <a16:creationId xmlns:a16="http://schemas.microsoft.com/office/drawing/2014/main" id="{95BF583A-4D06-4253-B278-FBE19472C7A0}"/>
                </a:ext>
              </a:extLst>
            </p:cNvPr>
            <p:cNvGrpSpPr/>
            <p:nvPr/>
          </p:nvGrpSpPr>
          <p:grpSpPr>
            <a:xfrm>
              <a:off x="4931885" y="1199480"/>
              <a:ext cx="2035185" cy="2039442"/>
              <a:chOff x="4931885" y="1199480"/>
              <a:chExt cx="2035185" cy="2039442"/>
            </a:xfrm>
            <a:solidFill>
              <a:srgbClr val="FFFFFF"/>
            </a:solidFill>
          </p:grpSpPr>
          <p:sp>
            <p:nvSpPr>
              <p:cNvPr id="138" name="Graphic 89">
                <a:extLst>
                  <a:ext uri="{FF2B5EF4-FFF2-40B4-BE49-F238E27FC236}">
                    <a16:creationId xmlns:a16="http://schemas.microsoft.com/office/drawing/2014/main" id="{88B9C334-5183-4B58-ADDD-89949AD45B9C}"/>
                  </a:ext>
                </a:extLst>
              </p:cNvPr>
              <p:cNvSpPr/>
              <p:nvPr/>
            </p:nvSpPr>
            <p:spPr>
              <a:xfrm>
                <a:off x="6036410" y="1513375"/>
                <a:ext cx="627908" cy="123338"/>
              </a:xfrm>
              <a:custGeom>
                <a:avLst/>
                <a:gdLst>
                  <a:gd name="connsiteX0" fmla="*/ 578578 w 627908"/>
                  <a:gd name="connsiteY0" fmla="*/ 0 h 123338"/>
                  <a:gd name="connsiteX1" fmla="*/ 49331 w 627908"/>
                  <a:gd name="connsiteY1" fmla="*/ 0 h 123338"/>
                  <a:gd name="connsiteX2" fmla="*/ 0 w 627908"/>
                  <a:gd name="connsiteY2" fmla="*/ 49331 h 123338"/>
                  <a:gd name="connsiteX3" fmla="*/ 0 w 627908"/>
                  <a:gd name="connsiteY3" fmla="*/ 74008 h 123338"/>
                  <a:gd name="connsiteX4" fmla="*/ 49331 w 627908"/>
                  <a:gd name="connsiteY4" fmla="*/ 123339 h 123338"/>
                  <a:gd name="connsiteX5" fmla="*/ 578578 w 627908"/>
                  <a:gd name="connsiteY5" fmla="*/ 123339 h 123338"/>
                  <a:gd name="connsiteX6" fmla="*/ 627909 w 627908"/>
                  <a:gd name="connsiteY6" fmla="*/ 74008 h 123338"/>
                  <a:gd name="connsiteX7" fmla="*/ 627909 w 627908"/>
                  <a:gd name="connsiteY7" fmla="*/ 49331 h 123338"/>
                  <a:gd name="connsiteX8" fmla="*/ 578578 w 627908"/>
                  <a:gd name="connsiteY8" fmla="*/ 0 h 123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908" h="123338">
                    <a:moveTo>
                      <a:pt x="578578" y="0"/>
                    </a:moveTo>
                    <a:lnTo>
                      <a:pt x="49331" y="0"/>
                    </a:lnTo>
                    <a:cubicBezTo>
                      <a:pt x="22095" y="0"/>
                      <a:pt x="0" y="22095"/>
                      <a:pt x="0" y="49331"/>
                    </a:cubicBezTo>
                    <a:lnTo>
                      <a:pt x="0" y="74008"/>
                    </a:lnTo>
                    <a:cubicBezTo>
                      <a:pt x="0" y="101244"/>
                      <a:pt x="22095" y="123339"/>
                      <a:pt x="49331" y="123339"/>
                    </a:cubicBezTo>
                    <a:lnTo>
                      <a:pt x="578578" y="123339"/>
                    </a:lnTo>
                    <a:cubicBezTo>
                      <a:pt x="605814" y="123339"/>
                      <a:pt x="627909" y="101244"/>
                      <a:pt x="627909" y="74008"/>
                    </a:cubicBezTo>
                    <a:lnTo>
                      <a:pt x="627909" y="49331"/>
                    </a:lnTo>
                    <a:cubicBezTo>
                      <a:pt x="627909" y="22095"/>
                      <a:pt x="605838" y="0"/>
                      <a:pt x="5785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Graphic 89">
                <a:extLst>
                  <a:ext uri="{FF2B5EF4-FFF2-40B4-BE49-F238E27FC236}">
                    <a16:creationId xmlns:a16="http://schemas.microsoft.com/office/drawing/2014/main" id="{E745F535-EE2A-4445-B003-955364D53EF2}"/>
                  </a:ext>
                </a:extLst>
              </p:cNvPr>
              <p:cNvSpPr/>
              <p:nvPr/>
            </p:nvSpPr>
            <p:spPr>
              <a:xfrm>
                <a:off x="6036410" y="1774017"/>
                <a:ext cx="627908" cy="123338"/>
              </a:xfrm>
              <a:custGeom>
                <a:avLst/>
                <a:gdLst>
                  <a:gd name="connsiteX0" fmla="*/ 578578 w 627908"/>
                  <a:gd name="connsiteY0" fmla="*/ 0 h 123338"/>
                  <a:gd name="connsiteX1" fmla="*/ 49331 w 627908"/>
                  <a:gd name="connsiteY1" fmla="*/ 0 h 123338"/>
                  <a:gd name="connsiteX2" fmla="*/ 0 w 627908"/>
                  <a:gd name="connsiteY2" fmla="*/ 49331 h 123338"/>
                  <a:gd name="connsiteX3" fmla="*/ 0 w 627908"/>
                  <a:gd name="connsiteY3" fmla="*/ 74008 h 123338"/>
                  <a:gd name="connsiteX4" fmla="*/ 49331 w 627908"/>
                  <a:gd name="connsiteY4" fmla="*/ 123339 h 123338"/>
                  <a:gd name="connsiteX5" fmla="*/ 578578 w 627908"/>
                  <a:gd name="connsiteY5" fmla="*/ 123339 h 123338"/>
                  <a:gd name="connsiteX6" fmla="*/ 627909 w 627908"/>
                  <a:gd name="connsiteY6" fmla="*/ 74008 h 123338"/>
                  <a:gd name="connsiteX7" fmla="*/ 627909 w 627908"/>
                  <a:gd name="connsiteY7" fmla="*/ 49331 h 123338"/>
                  <a:gd name="connsiteX8" fmla="*/ 578578 w 627908"/>
                  <a:gd name="connsiteY8" fmla="*/ 0 h 123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27908" h="123338">
                    <a:moveTo>
                      <a:pt x="578578" y="0"/>
                    </a:moveTo>
                    <a:lnTo>
                      <a:pt x="49331" y="0"/>
                    </a:lnTo>
                    <a:cubicBezTo>
                      <a:pt x="22095" y="0"/>
                      <a:pt x="0" y="22095"/>
                      <a:pt x="0" y="49331"/>
                    </a:cubicBezTo>
                    <a:lnTo>
                      <a:pt x="0" y="74008"/>
                    </a:lnTo>
                    <a:cubicBezTo>
                      <a:pt x="0" y="101244"/>
                      <a:pt x="22095" y="123339"/>
                      <a:pt x="49331" y="123339"/>
                    </a:cubicBezTo>
                    <a:lnTo>
                      <a:pt x="578578" y="123339"/>
                    </a:lnTo>
                    <a:cubicBezTo>
                      <a:pt x="605814" y="123339"/>
                      <a:pt x="627909" y="101244"/>
                      <a:pt x="627909" y="74008"/>
                    </a:cubicBezTo>
                    <a:lnTo>
                      <a:pt x="627909" y="49331"/>
                    </a:lnTo>
                    <a:cubicBezTo>
                      <a:pt x="627909" y="22095"/>
                      <a:pt x="605838" y="0"/>
                      <a:pt x="5785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Graphic 89">
                <a:extLst>
                  <a:ext uri="{FF2B5EF4-FFF2-40B4-BE49-F238E27FC236}">
                    <a16:creationId xmlns:a16="http://schemas.microsoft.com/office/drawing/2014/main" id="{66241ED4-4049-439A-AA09-B763F8FF333A}"/>
                  </a:ext>
                </a:extLst>
              </p:cNvPr>
              <p:cNvSpPr/>
              <p:nvPr/>
            </p:nvSpPr>
            <p:spPr>
              <a:xfrm>
                <a:off x="5161824" y="1434871"/>
                <a:ext cx="493379" cy="1804050"/>
              </a:xfrm>
              <a:custGeom>
                <a:avLst/>
                <a:gdLst>
                  <a:gd name="connsiteX0" fmla="*/ 426808 w 493379"/>
                  <a:gd name="connsiteY0" fmla="*/ 1262943 h 1804050"/>
                  <a:gd name="connsiteX1" fmla="*/ 379510 w 493379"/>
                  <a:gd name="connsiteY1" fmla="*/ 1133890 h 1804050"/>
                  <a:gd name="connsiteX2" fmla="*/ 379510 w 493379"/>
                  <a:gd name="connsiteY2" fmla="*/ 670162 h 1804050"/>
                  <a:gd name="connsiteX3" fmla="*/ 426808 w 493379"/>
                  <a:gd name="connsiteY3" fmla="*/ 541108 h 1804050"/>
                  <a:gd name="connsiteX4" fmla="*/ 449357 w 493379"/>
                  <a:gd name="connsiteY4" fmla="*/ 514470 h 1804050"/>
                  <a:gd name="connsiteX5" fmla="*/ 493379 w 493379"/>
                  <a:gd name="connsiteY5" fmla="*/ 394335 h 1804050"/>
                  <a:gd name="connsiteX6" fmla="*/ 493379 w 493379"/>
                  <a:gd name="connsiteY6" fmla="*/ 184554 h 1804050"/>
                  <a:gd name="connsiteX7" fmla="*/ 308825 w 493379"/>
                  <a:gd name="connsiteY7" fmla="*/ 0 h 1804050"/>
                  <a:gd name="connsiteX8" fmla="*/ 184554 w 493379"/>
                  <a:gd name="connsiteY8" fmla="*/ 0 h 1804050"/>
                  <a:gd name="connsiteX9" fmla="*/ 0 w 493379"/>
                  <a:gd name="connsiteY9" fmla="*/ 184554 h 1804050"/>
                  <a:gd name="connsiteX10" fmla="*/ 0 w 493379"/>
                  <a:gd name="connsiteY10" fmla="*/ 396009 h 1804050"/>
                  <a:gd name="connsiteX11" fmla="*/ 42133 w 493379"/>
                  <a:gd name="connsiteY11" fmla="*/ 513872 h 1804050"/>
                  <a:gd name="connsiteX12" fmla="*/ 64969 w 493379"/>
                  <a:gd name="connsiteY12" fmla="*/ 541753 h 1804050"/>
                  <a:gd name="connsiteX13" fmla="*/ 110235 w 493379"/>
                  <a:gd name="connsiteY13" fmla="*/ 668368 h 1804050"/>
                  <a:gd name="connsiteX14" fmla="*/ 110235 w 493379"/>
                  <a:gd name="connsiteY14" fmla="*/ 1135683 h 1804050"/>
                  <a:gd name="connsiteX15" fmla="*/ 64969 w 493379"/>
                  <a:gd name="connsiteY15" fmla="*/ 1262298 h 1804050"/>
                  <a:gd name="connsiteX16" fmla="*/ 42133 w 493379"/>
                  <a:gd name="connsiteY16" fmla="*/ 1290179 h 1804050"/>
                  <a:gd name="connsiteX17" fmla="*/ 0 w 493379"/>
                  <a:gd name="connsiteY17" fmla="*/ 1408042 h 1804050"/>
                  <a:gd name="connsiteX18" fmla="*/ 0 w 493379"/>
                  <a:gd name="connsiteY18" fmla="*/ 1619497 h 1804050"/>
                  <a:gd name="connsiteX19" fmla="*/ 184554 w 493379"/>
                  <a:gd name="connsiteY19" fmla="*/ 1804051 h 1804050"/>
                  <a:gd name="connsiteX20" fmla="*/ 308825 w 493379"/>
                  <a:gd name="connsiteY20" fmla="*/ 1804051 h 1804050"/>
                  <a:gd name="connsiteX21" fmla="*/ 493379 w 493379"/>
                  <a:gd name="connsiteY21" fmla="*/ 1619497 h 1804050"/>
                  <a:gd name="connsiteX22" fmla="*/ 493379 w 493379"/>
                  <a:gd name="connsiteY22" fmla="*/ 1409716 h 1804050"/>
                  <a:gd name="connsiteX23" fmla="*/ 449357 w 493379"/>
                  <a:gd name="connsiteY23" fmla="*/ 1289581 h 1804050"/>
                  <a:gd name="connsiteX24" fmla="*/ 426808 w 493379"/>
                  <a:gd name="connsiteY24" fmla="*/ 1262943 h 1804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493379" h="1804050">
                    <a:moveTo>
                      <a:pt x="426808" y="1262943"/>
                    </a:moveTo>
                    <a:cubicBezTo>
                      <a:pt x="396272" y="1226884"/>
                      <a:pt x="379510" y="1181140"/>
                      <a:pt x="379510" y="1133890"/>
                    </a:cubicBezTo>
                    <a:lnTo>
                      <a:pt x="379510" y="670162"/>
                    </a:lnTo>
                    <a:cubicBezTo>
                      <a:pt x="379510" y="622911"/>
                      <a:pt x="396272" y="577167"/>
                      <a:pt x="426808" y="541108"/>
                    </a:cubicBezTo>
                    <a:lnTo>
                      <a:pt x="449357" y="514470"/>
                    </a:lnTo>
                    <a:cubicBezTo>
                      <a:pt x="477788" y="480897"/>
                      <a:pt x="493379" y="438333"/>
                      <a:pt x="493379" y="394335"/>
                    </a:cubicBezTo>
                    <a:lnTo>
                      <a:pt x="493379" y="184554"/>
                    </a:lnTo>
                    <a:cubicBezTo>
                      <a:pt x="493379" y="82640"/>
                      <a:pt x="410763" y="0"/>
                      <a:pt x="308825" y="0"/>
                    </a:cubicBezTo>
                    <a:lnTo>
                      <a:pt x="184554" y="0"/>
                    </a:lnTo>
                    <a:cubicBezTo>
                      <a:pt x="82640" y="0"/>
                      <a:pt x="0" y="82616"/>
                      <a:pt x="0" y="184554"/>
                    </a:cubicBezTo>
                    <a:lnTo>
                      <a:pt x="0" y="396009"/>
                    </a:lnTo>
                    <a:cubicBezTo>
                      <a:pt x="0" y="438979"/>
                      <a:pt x="14897" y="480634"/>
                      <a:pt x="42133" y="513872"/>
                    </a:cubicBezTo>
                    <a:lnTo>
                      <a:pt x="64969" y="541753"/>
                    </a:lnTo>
                    <a:cubicBezTo>
                      <a:pt x="94238" y="577454"/>
                      <a:pt x="110235" y="622194"/>
                      <a:pt x="110235" y="668368"/>
                    </a:cubicBezTo>
                    <a:lnTo>
                      <a:pt x="110235" y="1135683"/>
                    </a:lnTo>
                    <a:cubicBezTo>
                      <a:pt x="110235" y="1181857"/>
                      <a:pt x="94238" y="1226597"/>
                      <a:pt x="64969" y="1262298"/>
                    </a:cubicBezTo>
                    <a:lnTo>
                      <a:pt x="42133" y="1290179"/>
                    </a:lnTo>
                    <a:cubicBezTo>
                      <a:pt x="14897" y="1323417"/>
                      <a:pt x="0" y="1365072"/>
                      <a:pt x="0" y="1408042"/>
                    </a:cubicBezTo>
                    <a:lnTo>
                      <a:pt x="0" y="1619497"/>
                    </a:lnTo>
                    <a:cubicBezTo>
                      <a:pt x="0" y="1721411"/>
                      <a:pt x="82616" y="1804051"/>
                      <a:pt x="184554" y="1804051"/>
                    </a:cubicBezTo>
                    <a:lnTo>
                      <a:pt x="308825" y="1804051"/>
                    </a:lnTo>
                    <a:cubicBezTo>
                      <a:pt x="410739" y="1804051"/>
                      <a:pt x="493379" y="1721434"/>
                      <a:pt x="493379" y="1619497"/>
                    </a:cubicBezTo>
                    <a:lnTo>
                      <a:pt x="493379" y="1409716"/>
                    </a:lnTo>
                    <a:cubicBezTo>
                      <a:pt x="493379" y="1365718"/>
                      <a:pt x="477788" y="1323154"/>
                      <a:pt x="449357" y="1289581"/>
                    </a:cubicBezTo>
                    <a:lnTo>
                      <a:pt x="426808" y="126294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Graphic 89">
                <a:extLst>
                  <a:ext uri="{FF2B5EF4-FFF2-40B4-BE49-F238E27FC236}">
                    <a16:creationId xmlns:a16="http://schemas.microsoft.com/office/drawing/2014/main" id="{F66248A4-5A3F-48C5-8FF3-8CBCB365DC5A}"/>
                  </a:ext>
                </a:extLst>
              </p:cNvPr>
              <p:cNvSpPr/>
              <p:nvPr/>
            </p:nvSpPr>
            <p:spPr>
              <a:xfrm>
                <a:off x="4931885" y="1708665"/>
                <a:ext cx="228289" cy="1256463"/>
              </a:xfrm>
              <a:custGeom>
                <a:avLst/>
                <a:gdLst>
                  <a:gd name="connsiteX0" fmla="*/ 185558 w 228289"/>
                  <a:gd name="connsiteY0" fmla="*/ 311025 h 1256463"/>
                  <a:gd name="connsiteX1" fmla="*/ 118054 w 228289"/>
                  <a:gd name="connsiteY1" fmla="*/ 122215 h 1256463"/>
                  <a:gd name="connsiteX2" fmla="*/ 118054 w 228289"/>
                  <a:gd name="connsiteY2" fmla="*/ 0 h 1256463"/>
                  <a:gd name="connsiteX3" fmla="*/ 0 w 228289"/>
                  <a:gd name="connsiteY3" fmla="*/ 259160 h 1256463"/>
                  <a:gd name="connsiteX4" fmla="*/ 0 w 228289"/>
                  <a:gd name="connsiteY4" fmla="*/ 997303 h 1256463"/>
                  <a:gd name="connsiteX5" fmla="*/ 118054 w 228289"/>
                  <a:gd name="connsiteY5" fmla="*/ 1256463 h 1256463"/>
                  <a:gd name="connsiteX6" fmla="*/ 118054 w 228289"/>
                  <a:gd name="connsiteY6" fmla="*/ 1134248 h 1256463"/>
                  <a:gd name="connsiteX7" fmla="*/ 185558 w 228289"/>
                  <a:gd name="connsiteY7" fmla="*/ 945438 h 1256463"/>
                  <a:gd name="connsiteX8" fmla="*/ 208394 w 228289"/>
                  <a:gd name="connsiteY8" fmla="*/ 917580 h 1256463"/>
                  <a:gd name="connsiteX9" fmla="*/ 228289 w 228289"/>
                  <a:gd name="connsiteY9" fmla="*/ 861913 h 1256463"/>
                  <a:gd name="connsiteX10" fmla="*/ 228289 w 228289"/>
                  <a:gd name="connsiteY10" fmla="*/ 394574 h 1256463"/>
                  <a:gd name="connsiteX11" fmla="*/ 208394 w 228289"/>
                  <a:gd name="connsiteY11" fmla="*/ 338907 h 1256463"/>
                  <a:gd name="connsiteX12" fmla="*/ 185558 w 228289"/>
                  <a:gd name="connsiteY12" fmla="*/ 311025 h 1256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28289" h="1256463">
                    <a:moveTo>
                      <a:pt x="185558" y="311025"/>
                    </a:moveTo>
                    <a:cubicBezTo>
                      <a:pt x="142038" y="257940"/>
                      <a:pt x="118054" y="190867"/>
                      <a:pt x="118054" y="122215"/>
                    </a:cubicBezTo>
                    <a:lnTo>
                      <a:pt x="118054" y="0"/>
                    </a:lnTo>
                    <a:cubicBezTo>
                      <a:pt x="45720" y="62985"/>
                      <a:pt x="0" y="155716"/>
                      <a:pt x="0" y="259160"/>
                    </a:cubicBezTo>
                    <a:lnTo>
                      <a:pt x="0" y="997303"/>
                    </a:lnTo>
                    <a:cubicBezTo>
                      <a:pt x="0" y="1100747"/>
                      <a:pt x="45720" y="1193479"/>
                      <a:pt x="118054" y="1256463"/>
                    </a:cubicBezTo>
                    <a:lnTo>
                      <a:pt x="118054" y="1134248"/>
                    </a:lnTo>
                    <a:cubicBezTo>
                      <a:pt x="118054" y="1065596"/>
                      <a:pt x="142014" y="998547"/>
                      <a:pt x="185558" y="945438"/>
                    </a:cubicBezTo>
                    <a:lnTo>
                      <a:pt x="208394" y="917580"/>
                    </a:lnTo>
                    <a:cubicBezTo>
                      <a:pt x="221235" y="901918"/>
                      <a:pt x="228289" y="882142"/>
                      <a:pt x="228289" y="861913"/>
                    </a:cubicBezTo>
                    <a:lnTo>
                      <a:pt x="228289" y="394574"/>
                    </a:lnTo>
                    <a:cubicBezTo>
                      <a:pt x="228289" y="374321"/>
                      <a:pt x="221211" y="354569"/>
                      <a:pt x="208394" y="338907"/>
                    </a:cubicBezTo>
                    <a:lnTo>
                      <a:pt x="185558" y="31102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Graphic 89">
                <a:extLst>
                  <a:ext uri="{FF2B5EF4-FFF2-40B4-BE49-F238E27FC236}">
                    <a16:creationId xmlns:a16="http://schemas.microsoft.com/office/drawing/2014/main" id="{FF5C8E16-6423-47D5-AD46-AF2D34186EA0}"/>
                  </a:ext>
                </a:extLst>
              </p:cNvPr>
              <p:cNvSpPr/>
              <p:nvPr/>
            </p:nvSpPr>
            <p:spPr>
              <a:xfrm>
                <a:off x="5653266" y="1199480"/>
                <a:ext cx="1313804" cy="1850010"/>
              </a:xfrm>
              <a:custGeom>
                <a:avLst/>
                <a:gdLst>
                  <a:gd name="connsiteX0" fmla="*/ 1232575 w 1313804"/>
                  <a:gd name="connsiteY0" fmla="*/ 425086 h 1850010"/>
                  <a:gd name="connsiteX1" fmla="*/ 1232575 w 1313804"/>
                  <a:gd name="connsiteY1" fmla="*/ 26471 h 1850010"/>
                  <a:gd name="connsiteX2" fmla="*/ 1206104 w 1313804"/>
                  <a:gd name="connsiteY2" fmla="*/ 0 h 1850010"/>
                  <a:gd name="connsiteX3" fmla="*/ 175850 w 1313804"/>
                  <a:gd name="connsiteY3" fmla="*/ 0 h 1850010"/>
                  <a:gd name="connsiteX4" fmla="*/ 149379 w 1313804"/>
                  <a:gd name="connsiteY4" fmla="*/ 26471 h 1850010"/>
                  <a:gd name="connsiteX5" fmla="*/ 149379 w 1313804"/>
                  <a:gd name="connsiteY5" fmla="*/ 424847 h 1850010"/>
                  <a:gd name="connsiteX6" fmla="*/ 113870 w 1313804"/>
                  <a:gd name="connsiteY6" fmla="*/ 424847 h 1850010"/>
                  <a:gd name="connsiteX7" fmla="*/ 113870 w 1313804"/>
                  <a:gd name="connsiteY7" fmla="*/ 629750 h 1850010"/>
                  <a:gd name="connsiteX8" fmla="*/ 43353 w 1313804"/>
                  <a:gd name="connsiteY8" fmla="*/ 822195 h 1850010"/>
                  <a:gd name="connsiteX9" fmla="*/ 20804 w 1313804"/>
                  <a:gd name="connsiteY9" fmla="*/ 848833 h 1850010"/>
                  <a:gd name="connsiteX10" fmla="*/ 0 w 1313804"/>
                  <a:gd name="connsiteY10" fmla="*/ 905577 h 1850010"/>
                  <a:gd name="connsiteX11" fmla="*/ 0 w 1313804"/>
                  <a:gd name="connsiteY11" fmla="*/ 1369305 h 1850010"/>
                  <a:gd name="connsiteX12" fmla="*/ 20804 w 1313804"/>
                  <a:gd name="connsiteY12" fmla="*/ 1426048 h 1850010"/>
                  <a:gd name="connsiteX13" fmla="*/ 43353 w 1313804"/>
                  <a:gd name="connsiteY13" fmla="*/ 1452662 h 1850010"/>
                  <a:gd name="connsiteX14" fmla="*/ 113870 w 1313804"/>
                  <a:gd name="connsiteY14" fmla="*/ 1645107 h 1850010"/>
                  <a:gd name="connsiteX15" fmla="*/ 113870 w 1313804"/>
                  <a:gd name="connsiteY15" fmla="*/ 1850010 h 1850010"/>
                  <a:gd name="connsiteX16" fmla="*/ 1226477 w 1313804"/>
                  <a:gd name="connsiteY16" fmla="*/ 1850010 h 1850010"/>
                  <a:gd name="connsiteX17" fmla="*/ 1313805 w 1313804"/>
                  <a:gd name="connsiteY17" fmla="*/ 1762683 h 1850010"/>
                  <a:gd name="connsiteX18" fmla="*/ 1313805 w 1313804"/>
                  <a:gd name="connsiteY18" fmla="*/ 512174 h 1850010"/>
                  <a:gd name="connsiteX19" fmla="*/ 1232575 w 1313804"/>
                  <a:gd name="connsiteY19" fmla="*/ 425086 h 1850010"/>
                  <a:gd name="connsiteX20" fmla="*/ 374058 w 1313804"/>
                  <a:gd name="connsiteY20" fmla="*/ 1648981 h 1850010"/>
                  <a:gd name="connsiteX21" fmla="*/ 273148 w 1313804"/>
                  <a:gd name="connsiteY21" fmla="*/ 1576384 h 1850010"/>
                  <a:gd name="connsiteX22" fmla="*/ 374058 w 1313804"/>
                  <a:gd name="connsiteY22" fmla="*/ 1503786 h 1850010"/>
                  <a:gd name="connsiteX23" fmla="*/ 474967 w 1313804"/>
                  <a:gd name="connsiteY23" fmla="*/ 1576384 h 1850010"/>
                  <a:gd name="connsiteX24" fmla="*/ 374058 w 1313804"/>
                  <a:gd name="connsiteY24" fmla="*/ 1648981 h 1850010"/>
                  <a:gd name="connsiteX25" fmla="*/ 374058 w 1313804"/>
                  <a:gd name="connsiteY25" fmla="*/ 1433772 h 1850010"/>
                  <a:gd name="connsiteX26" fmla="*/ 273148 w 1313804"/>
                  <a:gd name="connsiteY26" fmla="*/ 1361174 h 1850010"/>
                  <a:gd name="connsiteX27" fmla="*/ 374058 w 1313804"/>
                  <a:gd name="connsiteY27" fmla="*/ 1288577 h 1850010"/>
                  <a:gd name="connsiteX28" fmla="*/ 474967 w 1313804"/>
                  <a:gd name="connsiteY28" fmla="*/ 1361174 h 1850010"/>
                  <a:gd name="connsiteX29" fmla="*/ 374058 w 1313804"/>
                  <a:gd name="connsiteY29" fmla="*/ 1433772 h 1850010"/>
                  <a:gd name="connsiteX30" fmla="*/ 374058 w 1313804"/>
                  <a:gd name="connsiteY30" fmla="*/ 1218562 h 1850010"/>
                  <a:gd name="connsiteX31" fmla="*/ 273148 w 1313804"/>
                  <a:gd name="connsiteY31" fmla="*/ 1145965 h 1850010"/>
                  <a:gd name="connsiteX32" fmla="*/ 374058 w 1313804"/>
                  <a:gd name="connsiteY32" fmla="*/ 1073368 h 1850010"/>
                  <a:gd name="connsiteX33" fmla="*/ 474967 w 1313804"/>
                  <a:gd name="connsiteY33" fmla="*/ 1145965 h 1850010"/>
                  <a:gd name="connsiteX34" fmla="*/ 374058 w 1313804"/>
                  <a:gd name="connsiteY34" fmla="*/ 1218562 h 1850010"/>
                  <a:gd name="connsiteX35" fmla="*/ 687307 w 1313804"/>
                  <a:gd name="connsiteY35" fmla="*/ 1648981 h 1850010"/>
                  <a:gd name="connsiteX36" fmla="*/ 586397 w 1313804"/>
                  <a:gd name="connsiteY36" fmla="*/ 1576384 h 1850010"/>
                  <a:gd name="connsiteX37" fmla="*/ 687307 w 1313804"/>
                  <a:gd name="connsiteY37" fmla="*/ 1503786 h 1850010"/>
                  <a:gd name="connsiteX38" fmla="*/ 788216 w 1313804"/>
                  <a:gd name="connsiteY38" fmla="*/ 1576384 h 1850010"/>
                  <a:gd name="connsiteX39" fmla="*/ 687307 w 1313804"/>
                  <a:gd name="connsiteY39" fmla="*/ 1648981 h 1850010"/>
                  <a:gd name="connsiteX40" fmla="*/ 687307 w 1313804"/>
                  <a:gd name="connsiteY40" fmla="*/ 1433772 h 1850010"/>
                  <a:gd name="connsiteX41" fmla="*/ 586397 w 1313804"/>
                  <a:gd name="connsiteY41" fmla="*/ 1361174 h 1850010"/>
                  <a:gd name="connsiteX42" fmla="*/ 687307 w 1313804"/>
                  <a:gd name="connsiteY42" fmla="*/ 1288577 h 1850010"/>
                  <a:gd name="connsiteX43" fmla="*/ 788216 w 1313804"/>
                  <a:gd name="connsiteY43" fmla="*/ 1361174 h 1850010"/>
                  <a:gd name="connsiteX44" fmla="*/ 687307 w 1313804"/>
                  <a:gd name="connsiteY44" fmla="*/ 1433772 h 1850010"/>
                  <a:gd name="connsiteX45" fmla="*/ 687307 w 1313804"/>
                  <a:gd name="connsiteY45" fmla="*/ 1218562 h 1850010"/>
                  <a:gd name="connsiteX46" fmla="*/ 586397 w 1313804"/>
                  <a:gd name="connsiteY46" fmla="*/ 1145965 h 1850010"/>
                  <a:gd name="connsiteX47" fmla="*/ 687307 w 1313804"/>
                  <a:gd name="connsiteY47" fmla="*/ 1073368 h 1850010"/>
                  <a:gd name="connsiteX48" fmla="*/ 788216 w 1313804"/>
                  <a:gd name="connsiteY48" fmla="*/ 1145965 h 1850010"/>
                  <a:gd name="connsiteX49" fmla="*/ 687307 w 1313804"/>
                  <a:gd name="connsiteY49" fmla="*/ 1218562 h 1850010"/>
                  <a:gd name="connsiteX50" fmla="*/ 1000556 w 1313804"/>
                  <a:gd name="connsiteY50" fmla="*/ 1648981 h 1850010"/>
                  <a:gd name="connsiteX51" fmla="*/ 899646 w 1313804"/>
                  <a:gd name="connsiteY51" fmla="*/ 1576384 h 1850010"/>
                  <a:gd name="connsiteX52" fmla="*/ 1000556 w 1313804"/>
                  <a:gd name="connsiteY52" fmla="*/ 1503786 h 1850010"/>
                  <a:gd name="connsiteX53" fmla="*/ 1101465 w 1313804"/>
                  <a:gd name="connsiteY53" fmla="*/ 1576384 h 1850010"/>
                  <a:gd name="connsiteX54" fmla="*/ 1000556 w 1313804"/>
                  <a:gd name="connsiteY54" fmla="*/ 1648981 h 1850010"/>
                  <a:gd name="connsiteX55" fmla="*/ 1000556 w 1313804"/>
                  <a:gd name="connsiteY55" fmla="*/ 1433772 h 1850010"/>
                  <a:gd name="connsiteX56" fmla="*/ 899646 w 1313804"/>
                  <a:gd name="connsiteY56" fmla="*/ 1361174 h 1850010"/>
                  <a:gd name="connsiteX57" fmla="*/ 1000556 w 1313804"/>
                  <a:gd name="connsiteY57" fmla="*/ 1288577 h 1850010"/>
                  <a:gd name="connsiteX58" fmla="*/ 1101465 w 1313804"/>
                  <a:gd name="connsiteY58" fmla="*/ 1361174 h 1850010"/>
                  <a:gd name="connsiteX59" fmla="*/ 1000556 w 1313804"/>
                  <a:gd name="connsiteY59" fmla="*/ 1433772 h 1850010"/>
                  <a:gd name="connsiteX60" fmla="*/ 1000556 w 1313804"/>
                  <a:gd name="connsiteY60" fmla="*/ 1218562 h 1850010"/>
                  <a:gd name="connsiteX61" fmla="*/ 899646 w 1313804"/>
                  <a:gd name="connsiteY61" fmla="*/ 1145965 h 1850010"/>
                  <a:gd name="connsiteX62" fmla="*/ 1000556 w 1313804"/>
                  <a:gd name="connsiteY62" fmla="*/ 1073368 h 1850010"/>
                  <a:gd name="connsiteX63" fmla="*/ 1101465 w 1313804"/>
                  <a:gd name="connsiteY63" fmla="*/ 1145965 h 1850010"/>
                  <a:gd name="connsiteX64" fmla="*/ 1000556 w 1313804"/>
                  <a:gd name="connsiteY64" fmla="*/ 1218562 h 1850010"/>
                  <a:gd name="connsiteX65" fmla="*/ 1115118 w 1313804"/>
                  <a:gd name="connsiteY65" fmla="*/ 424847 h 1850010"/>
                  <a:gd name="connsiteX66" fmla="*/ 1115118 w 1313804"/>
                  <a:gd name="connsiteY66" fmla="*/ 869063 h 1850010"/>
                  <a:gd name="connsiteX67" fmla="*/ 1088648 w 1313804"/>
                  <a:gd name="connsiteY67" fmla="*/ 895533 h 1850010"/>
                  <a:gd name="connsiteX68" fmla="*/ 293330 w 1313804"/>
                  <a:gd name="connsiteY68" fmla="*/ 895533 h 1850010"/>
                  <a:gd name="connsiteX69" fmla="*/ 266859 w 1313804"/>
                  <a:gd name="connsiteY69" fmla="*/ 869063 h 1850010"/>
                  <a:gd name="connsiteX70" fmla="*/ 266859 w 1313804"/>
                  <a:gd name="connsiteY70" fmla="*/ 424847 h 1850010"/>
                  <a:gd name="connsiteX71" fmla="*/ 266859 w 1313804"/>
                  <a:gd name="connsiteY71" fmla="*/ 146390 h 1850010"/>
                  <a:gd name="connsiteX72" fmla="*/ 293330 w 1313804"/>
                  <a:gd name="connsiteY72" fmla="*/ 119919 h 1850010"/>
                  <a:gd name="connsiteX73" fmla="*/ 1088648 w 1313804"/>
                  <a:gd name="connsiteY73" fmla="*/ 119919 h 1850010"/>
                  <a:gd name="connsiteX74" fmla="*/ 1115118 w 1313804"/>
                  <a:gd name="connsiteY74" fmla="*/ 146390 h 1850010"/>
                  <a:gd name="connsiteX75" fmla="*/ 1115118 w 1313804"/>
                  <a:gd name="connsiteY75" fmla="*/ 424847 h 1850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</a:cxnLst>
                <a:rect l="l" t="t" r="r" b="b"/>
                <a:pathLst>
                  <a:path w="1313804" h="1850010">
                    <a:moveTo>
                      <a:pt x="1232575" y="425086"/>
                    </a:moveTo>
                    <a:lnTo>
                      <a:pt x="1232575" y="26471"/>
                    </a:lnTo>
                    <a:cubicBezTo>
                      <a:pt x="1232575" y="11837"/>
                      <a:pt x="1220715" y="0"/>
                      <a:pt x="1206104" y="0"/>
                    </a:cubicBezTo>
                    <a:lnTo>
                      <a:pt x="175850" y="0"/>
                    </a:lnTo>
                    <a:cubicBezTo>
                      <a:pt x="161216" y="0"/>
                      <a:pt x="149379" y="11860"/>
                      <a:pt x="149379" y="26471"/>
                    </a:cubicBezTo>
                    <a:lnTo>
                      <a:pt x="149379" y="424847"/>
                    </a:lnTo>
                    <a:lnTo>
                      <a:pt x="113870" y="424847"/>
                    </a:lnTo>
                    <a:lnTo>
                      <a:pt x="113870" y="629750"/>
                    </a:lnTo>
                    <a:cubicBezTo>
                      <a:pt x="113870" y="700123"/>
                      <a:pt x="88834" y="768464"/>
                      <a:pt x="43353" y="822195"/>
                    </a:cubicBezTo>
                    <a:lnTo>
                      <a:pt x="20804" y="848833"/>
                    </a:lnTo>
                    <a:cubicBezTo>
                      <a:pt x="7389" y="864663"/>
                      <a:pt x="0" y="884821"/>
                      <a:pt x="0" y="905577"/>
                    </a:cubicBezTo>
                    <a:lnTo>
                      <a:pt x="0" y="1369305"/>
                    </a:lnTo>
                    <a:cubicBezTo>
                      <a:pt x="0" y="1390060"/>
                      <a:pt x="7389" y="1410218"/>
                      <a:pt x="20804" y="1426048"/>
                    </a:cubicBezTo>
                    <a:lnTo>
                      <a:pt x="43353" y="1452662"/>
                    </a:lnTo>
                    <a:cubicBezTo>
                      <a:pt x="88834" y="1506393"/>
                      <a:pt x="113870" y="1574734"/>
                      <a:pt x="113870" y="1645107"/>
                    </a:cubicBezTo>
                    <a:lnTo>
                      <a:pt x="113870" y="1850010"/>
                    </a:lnTo>
                    <a:lnTo>
                      <a:pt x="1226477" y="1850010"/>
                    </a:lnTo>
                    <a:cubicBezTo>
                      <a:pt x="1274708" y="1850010"/>
                      <a:pt x="1313805" y="1810914"/>
                      <a:pt x="1313805" y="1762683"/>
                    </a:cubicBezTo>
                    <a:lnTo>
                      <a:pt x="1313805" y="512174"/>
                    </a:lnTo>
                    <a:cubicBezTo>
                      <a:pt x="1313781" y="466000"/>
                      <a:pt x="1277936" y="428219"/>
                      <a:pt x="1232575" y="425086"/>
                    </a:cubicBezTo>
                    <a:close/>
                    <a:moveTo>
                      <a:pt x="374058" y="1648981"/>
                    </a:moveTo>
                    <a:cubicBezTo>
                      <a:pt x="318318" y="1648981"/>
                      <a:pt x="273148" y="1616484"/>
                      <a:pt x="273148" y="1576384"/>
                    </a:cubicBezTo>
                    <a:cubicBezTo>
                      <a:pt x="273148" y="1536283"/>
                      <a:pt x="318318" y="1503786"/>
                      <a:pt x="374058" y="1503786"/>
                    </a:cubicBezTo>
                    <a:cubicBezTo>
                      <a:pt x="429797" y="1503786"/>
                      <a:pt x="474967" y="1536283"/>
                      <a:pt x="474967" y="1576384"/>
                    </a:cubicBezTo>
                    <a:cubicBezTo>
                      <a:pt x="474967" y="1616484"/>
                      <a:pt x="429773" y="1648981"/>
                      <a:pt x="374058" y="1648981"/>
                    </a:cubicBezTo>
                    <a:close/>
                    <a:moveTo>
                      <a:pt x="374058" y="1433772"/>
                    </a:moveTo>
                    <a:cubicBezTo>
                      <a:pt x="318318" y="1433772"/>
                      <a:pt x="273148" y="1401275"/>
                      <a:pt x="273148" y="1361174"/>
                    </a:cubicBezTo>
                    <a:cubicBezTo>
                      <a:pt x="273148" y="1321074"/>
                      <a:pt x="318318" y="1288577"/>
                      <a:pt x="374058" y="1288577"/>
                    </a:cubicBezTo>
                    <a:cubicBezTo>
                      <a:pt x="429797" y="1288577"/>
                      <a:pt x="474967" y="1321074"/>
                      <a:pt x="474967" y="1361174"/>
                    </a:cubicBezTo>
                    <a:cubicBezTo>
                      <a:pt x="474967" y="1401275"/>
                      <a:pt x="429773" y="1433772"/>
                      <a:pt x="374058" y="1433772"/>
                    </a:cubicBezTo>
                    <a:close/>
                    <a:moveTo>
                      <a:pt x="374058" y="1218562"/>
                    </a:moveTo>
                    <a:cubicBezTo>
                      <a:pt x="318318" y="1218562"/>
                      <a:pt x="273148" y="1186066"/>
                      <a:pt x="273148" y="1145965"/>
                    </a:cubicBezTo>
                    <a:cubicBezTo>
                      <a:pt x="273148" y="1105865"/>
                      <a:pt x="318318" y="1073368"/>
                      <a:pt x="374058" y="1073368"/>
                    </a:cubicBezTo>
                    <a:cubicBezTo>
                      <a:pt x="429797" y="1073368"/>
                      <a:pt x="474967" y="1105865"/>
                      <a:pt x="474967" y="1145965"/>
                    </a:cubicBezTo>
                    <a:cubicBezTo>
                      <a:pt x="474967" y="1186066"/>
                      <a:pt x="429773" y="1218562"/>
                      <a:pt x="374058" y="1218562"/>
                    </a:cubicBezTo>
                    <a:close/>
                    <a:moveTo>
                      <a:pt x="687307" y="1648981"/>
                    </a:moveTo>
                    <a:cubicBezTo>
                      <a:pt x="631567" y="1648981"/>
                      <a:pt x="586397" y="1616484"/>
                      <a:pt x="586397" y="1576384"/>
                    </a:cubicBezTo>
                    <a:cubicBezTo>
                      <a:pt x="586397" y="1536283"/>
                      <a:pt x="631567" y="1503786"/>
                      <a:pt x="687307" y="1503786"/>
                    </a:cubicBezTo>
                    <a:cubicBezTo>
                      <a:pt x="743046" y="1503786"/>
                      <a:pt x="788216" y="1536283"/>
                      <a:pt x="788216" y="1576384"/>
                    </a:cubicBezTo>
                    <a:cubicBezTo>
                      <a:pt x="788216" y="1616484"/>
                      <a:pt x="743022" y="1648981"/>
                      <a:pt x="687307" y="1648981"/>
                    </a:cubicBezTo>
                    <a:close/>
                    <a:moveTo>
                      <a:pt x="687307" y="1433772"/>
                    </a:moveTo>
                    <a:cubicBezTo>
                      <a:pt x="631567" y="1433772"/>
                      <a:pt x="586397" y="1401275"/>
                      <a:pt x="586397" y="1361174"/>
                    </a:cubicBezTo>
                    <a:cubicBezTo>
                      <a:pt x="586397" y="1321074"/>
                      <a:pt x="631567" y="1288577"/>
                      <a:pt x="687307" y="1288577"/>
                    </a:cubicBezTo>
                    <a:cubicBezTo>
                      <a:pt x="743046" y="1288577"/>
                      <a:pt x="788216" y="1321074"/>
                      <a:pt x="788216" y="1361174"/>
                    </a:cubicBezTo>
                    <a:cubicBezTo>
                      <a:pt x="788216" y="1401275"/>
                      <a:pt x="743022" y="1433772"/>
                      <a:pt x="687307" y="1433772"/>
                    </a:cubicBezTo>
                    <a:close/>
                    <a:moveTo>
                      <a:pt x="687307" y="1218562"/>
                    </a:moveTo>
                    <a:cubicBezTo>
                      <a:pt x="631567" y="1218562"/>
                      <a:pt x="586397" y="1186066"/>
                      <a:pt x="586397" y="1145965"/>
                    </a:cubicBezTo>
                    <a:cubicBezTo>
                      <a:pt x="586397" y="1105865"/>
                      <a:pt x="631567" y="1073368"/>
                      <a:pt x="687307" y="1073368"/>
                    </a:cubicBezTo>
                    <a:cubicBezTo>
                      <a:pt x="743046" y="1073368"/>
                      <a:pt x="788216" y="1105865"/>
                      <a:pt x="788216" y="1145965"/>
                    </a:cubicBezTo>
                    <a:cubicBezTo>
                      <a:pt x="788216" y="1186066"/>
                      <a:pt x="743022" y="1218562"/>
                      <a:pt x="687307" y="1218562"/>
                    </a:cubicBezTo>
                    <a:close/>
                    <a:moveTo>
                      <a:pt x="1000556" y="1648981"/>
                    </a:moveTo>
                    <a:cubicBezTo>
                      <a:pt x="944816" y="1648981"/>
                      <a:pt x="899646" y="1616484"/>
                      <a:pt x="899646" y="1576384"/>
                    </a:cubicBezTo>
                    <a:cubicBezTo>
                      <a:pt x="899646" y="1536283"/>
                      <a:pt x="944816" y="1503786"/>
                      <a:pt x="1000556" y="1503786"/>
                    </a:cubicBezTo>
                    <a:cubicBezTo>
                      <a:pt x="1056295" y="1503786"/>
                      <a:pt x="1101465" y="1536283"/>
                      <a:pt x="1101465" y="1576384"/>
                    </a:cubicBezTo>
                    <a:cubicBezTo>
                      <a:pt x="1101465" y="1616484"/>
                      <a:pt x="1056271" y="1648981"/>
                      <a:pt x="1000556" y="1648981"/>
                    </a:cubicBezTo>
                    <a:close/>
                    <a:moveTo>
                      <a:pt x="1000556" y="1433772"/>
                    </a:moveTo>
                    <a:cubicBezTo>
                      <a:pt x="944816" y="1433772"/>
                      <a:pt x="899646" y="1401275"/>
                      <a:pt x="899646" y="1361174"/>
                    </a:cubicBezTo>
                    <a:cubicBezTo>
                      <a:pt x="899646" y="1321074"/>
                      <a:pt x="944816" y="1288577"/>
                      <a:pt x="1000556" y="1288577"/>
                    </a:cubicBezTo>
                    <a:cubicBezTo>
                      <a:pt x="1056295" y="1288577"/>
                      <a:pt x="1101465" y="1321074"/>
                      <a:pt x="1101465" y="1361174"/>
                    </a:cubicBezTo>
                    <a:cubicBezTo>
                      <a:pt x="1101465" y="1401275"/>
                      <a:pt x="1056271" y="1433772"/>
                      <a:pt x="1000556" y="1433772"/>
                    </a:cubicBezTo>
                    <a:close/>
                    <a:moveTo>
                      <a:pt x="1000556" y="1218562"/>
                    </a:moveTo>
                    <a:cubicBezTo>
                      <a:pt x="944816" y="1218562"/>
                      <a:pt x="899646" y="1186066"/>
                      <a:pt x="899646" y="1145965"/>
                    </a:cubicBezTo>
                    <a:cubicBezTo>
                      <a:pt x="899646" y="1105865"/>
                      <a:pt x="944816" y="1073368"/>
                      <a:pt x="1000556" y="1073368"/>
                    </a:cubicBezTo>
                    <a:cubicBezTo>
                      <a:pt x="1056295" y="1073368"/>
                      <a:pt x="1101465" y="1105865"/>
                      <a:pt x="1101465" y="1145965"/>
                    </a:cubicBezTo>
                    <a:cubicBezTo>
                      <a:pt x="1101465" y="1186066"/>
                      <a:pt x="1056271" y="1218562"/>
                      <a:pt x="1000556" y="1218562"/>
                    </a:cubicBezTo>
                    <a:close/>
                    <a:moveTo>
                      <a:pt x="1115118" y="424847"/>
                    </a:moveTo>
                    <a:lnTo>
                      <a:pt x="1115118" y="869063"/>
                    </a:lnTo>
                    <a:cubicBezTo>
                      <a:pt x="1115118" y="883697"/>
                      <a:pt x="1103258" y="895533"/>
                      <a:pt x="1088648" y="895533"/>
                    </a:cubicBezTo>
                    <a:lnTo>
                      <a:pt x="293330" y="895533"/>
                    </a:lnTo>
                    <a:cubicBezTo>
                      <a:pt x="278696" y="895533"/>
                      <a:pt x="266859" y="883673"/>
                      <a:pt x="266859" y="869063"/>
                    </a:cubicBezTo>
                    <a:lnTo>
                      <a:pt x="266859" y="424847"/>
                    </a:lnTo>
                    <a:lnTo>
                      <a:pt x="266859" y="146390"/>
                    </a:lnTo>
                    <a:cubicBezTo>
                      <a:pt x="266859" y="131756"/>
                      <a:pt x="278720" y="119919"/>
                      <a:pt x="293330" y="119919"/>
                    </a:cubicBezTo>
                    <a:lnTo>
                      <a:pt x="1088648" y="119919"/>
                    </a:lnTo>
                    <a:cubicBezTo>
                      <a:pt x="1103282" y="119919"/>
                      <a:pt x="1115118" y="131780"/>
                      <a:pt x="1115118" y="146390"/>
                    </a:cubicBezTo>
                    <a:lnTo>
                      <a:pt x="1115118" y="42484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C959F453-46E5-4E32-98D6-54C59FB1B4D4}"/>
              </a:ext>
            </a:extLst>
          </p:cNvPr>
          <p:cNvGrpSpPr/>
          <p:nvPr/>
        </p:nvGrpSpPr>
        <p:grpSpPr>
          <a:xfrm>
            <a:off x="1207294" y="3926977"/>
            <a:ext cx="395287" cy="395287"/>
            <a:chOff x="4535733" y="648592"/>
            <a:chExt cx="3123355" cy="3123355"/>
          </a:xfrm>
        </p:grpSpPr>
        <p:sp>
          <p:nvSpPr>
            <p:cNvPr id="101" name="Graphic 99">
              <a:extLst>
                <a:ext uri="{FF2B5EF4-FFF2-40B4-BE49-F238E27FC236}">
                  <a16:creationId xmlns:a16="http://schemas.microsoft.com/office/drawing/2014/main" id="{C78EAB36-C65C-47BC-986C-DBDA294C3F98}"/>
                </a:ext>
              </a:extLst>
            </p:cNvPr>
            <p:cNvSpPr/>
            <p:nvPr/>
          </p:nvSpPr>
          <p:spPr>
            <a:xfrm>
              <a:off x="4535733" y="64859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2" name="Graphic 99">
              <a:extLst>
                <a:ext uri="{FF2B5EF4-FFF2-40B4-BE49-F238E27FC236}">
                  <a16:creationId xmlns:a16="http://schemas.microsoft.com/office/drawing/2014/main" id="{67531479-6C5D-480A-82CD-AA81C7D786D8}"/>
                </a:ext>
              </a:extLst>
            </p:cNvPr>
            <p:cNvGrpSpPr/>
            <p:nvPr/>
          </p:nvGrpSpPr>
          <p:grpSpPr>
            <a:xfrm>
              <a:off x="5048481" y="1285444"/>
              <a:ext cx="2103741" cy="1788962"/>
              <a:chOff x="5048481" y="1285444"/>
              <a:chExt cx="2103741" cy="1788962"/>
            </a:xfrm>
            <a:solidFill>
              <a:srgbClr val="FFFFFF"/>
            </a:solidFill>
          </p:grpSpPr>
          <p:sp>
            <p:nvSpPr>
              <p:cNvPr id="103" name="Graphic 99">
                <a:extLst>
                  <a:ext uri="{FF2B5EF4-FFF2-40B4-BE49-F238E27FC236}">
                    <a16:creationId xmlns:a16="http://schemas.microsoft.com/office/drawing/2014/main" id="{E651C9FA-C52D-4E4C-9A01-D173D55AE188}"/>
                  </a:ext>
                </a:extLst>
              </p:cNvPr>
              <p:cNvSpPr/>
              <p:nvPr/>
            </p:nvSpPr>
            <p:spPr>
              <a:xfrm>
                <a:off x="5877491" y="1911997"/>
                <a:ext cx="463463" cy="463434"/>
              </a:xfrm>
              <a:custGeom>
                <a:avLst/>
                <a:gdLst>
                  <a:gd name="connsiteX0" fmla="*/ 231469 w 463463"/>
                  <a:gd name="connsiteY0" fmla="*/ 463434 h 463434"/>
                  <a:gd name="connsiteX1" fmla="*/ 463464 w 463463"/>
                  <a:gd name="connsiteY1" fmla="*/ 232276 h 463434"/>
                  <a:gd name="connsiteX2" fmla="*/ 183955 w 463463"/>
                  <a:gd name="connsiteY2" fmla="*/ 4776 h 463434"/>
                  <a:gd name="connsiteX3" fmla="*/ 3012 w 463463"/>
                  <a:gd name="connsiteY3" fmla="*/ 194016 h 463434"/>
                  <a:gd name="connsiteX4" fmla="*/ 231469 w 463463"/>
                  <a:gd name="connsiteY4" fmla="*/ 463434 h 463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3463" h="463434">
                    <a:moveTo>
                      <a:pt x="231469" y="463434"/>
                    </a:moveTo>
                    <a:cubicBezTo>
                      <a:pt x="358418" y="463434"/>
                      <a:pt x="463464" y="360206"/>
                      <a:pt x="463464" y="232276"/>
                    </a:cubicBezTo>
                    <a:cubicBezTo>
                      <a:pt x="463464" y="87105"/>
                      <a:pt x="331110" y="-24827"/>
                      <a:pt x="183955" y="4776"/>
                    </a:cubicBezTo>
                    <a:cubicBezTo>
                      <a:pt x="91726" y="23331"/>
                      <a:pt x="17622" y="101070"/>
                      <a:pt x="3012" y="194016"/>
                    </a:cubicBezTo>
                    <a:cubicBezTo>
                      <a:pt x="-19752" y="338972"/>
                      <a:pt x="89454" y="463434"/>
                      <a:pt x="231469" y="4634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Graphic 99">
                <a:extLst>
                  <a:ext uri="{FF2B5EF4-FFF2-40B4-BE49-F238E27FC236}">
                    <a16:creationId xmlns:a16="http://schemas.microsoft.com/office/drawing/2014/main" id="{67612C6D-A962-4497-AA34-17BB229071FD}"/>
                  </a:ext>
                </a:extLst>
              </p:cNvPr>
              <p:cNvSpPr/>
              <p:nvPr/>
            </p:nvSpPr>
            <p:spPr>
              <a:xfrm>
                <a:off x="5048481" y="1285444"/>
                <a:ext cx="2103741" cy="1788962"/>
              </a:xfrm>
              <a:custGeom>
                <a:avLst/>
                <a:gdLst>
                  <a:gd name="connsiteX0" fmla="*/ 1989466 w 2103741"/>
                  <a:gd name="connsiteY0" fmla="*/ 0 h 1788962"/>
                  <a:gd name="connsiteX1" fmla="*/ 114276 w 2103741"/>
                  <a:gd name="connsiteY1" fmla="*/ 0 h 1788962"/>
                  <a:gd name="connsiteX2" fmla="*/ 0 w 2103741"/>
                  <a:gd name="connsiteY2" fmla="*/ 114276 h 1788962"/>
                  <a:gd name="connsiteX3" fmla="*/ 0 w 2103741"/>
                  <a:gd name="connsiteY3" fmla="*/ 1674686 h 1788962"/>
                  <a:gd name="connsiteX4" fmla="*/ 114276 w 2103741"/>
                  <a:gd name="connsiteY4" fmla="*/ 1788962 h 1788962"/>
                  <a:gd name="connsiteX5" fmla="*/ 1989466 w 2103741"/>
                  <a:gd name="connsiteY5" fmla="*/ 1788962 h 1788962"/>
                  <a:gd name="connsiteX6" fmla="*/ 2103742 w 2103741"/>
                  <a:gd name="connsiteY6" fmla="*/ 1674686 h 1788962"/>
                  <a:gd name="connsiteX7" fmla="*/ 2103742 w 2103741"/>
                  <a:gd name="connsiteY7" fmla="*/ 114276 h 1788962"/>
                  <a:gd name="connsiteX8" fmla="*/ 1989466 w 2103741"/>
                  <a:gd name="connsiteY8" fmla="*/ 0 h 1788962"/>
                  <a:gd name="connsiteX9" fmla="*/ 749071 w 2103741"/>
                  <a:gd name="connsiteY9" fmla="*/ 130632 h 1788962"/>
                  <a:gd name="connsiteX10" fmla="*/ 833601 w 2103741"/>
                  <a:gd name="connsiteY10" fmla="*/ 215161 h 1788962"/>
                  <a:gd name="connsiteX11" fmla="*/ 749071 w 2103741"/>
                  <a:gd name="connsiteY11" fmla="*/ 299691 h 1788962"/>
                  <a:gd name="connsiteX12" fmla="*/ 664542 w 2103741"/>
                  <a:gd name="connsiteY12" fmla="*/ 215161 h 1788962"/>
                  <a:gd name="connsiteX13" fmla="*/ 749071 w 2103741"/>
                  <a:gd name="connsiteY13" fmla="*/ 130632 h 1788962"/>
                  <a:gd name="connsiteX14" fmla="*/ 482117 w 2103741"/>
                  <a:gd name="connsiteY14" fmla="*/ 130632 h 1788962"/>
                  <a:gd name="connsiteX15" fmla="*/ 566646 w 2103741"/>
                  <a:gd name="connsiteY15" fmla="*/ 215161 h 1788962"/>
                  <a:gd name="connsiteX16" fmla="*/ 482117 w 2103741"/>
                  <a:gd name="connsiteY16" fmla="*/ 299691 h 1788962"/>
                  <a:gd name="connsiteX17" fmla="*/ 397587 w 2103741"/>
                  <a:gd name="connsiteY17" fmla="*/ 215161 h 1788962"/>
                  <a:gd name="connsiteX18" fmla="*/ 482117 w 2103741"/>
                  <a:gd name="connsiteY18" fmla="*/ 130632 h 1788962"/>
                  <a:gd name="connsiteX19" fmla="*/ 215161 w 2103741"/>
                  <a:gd name="connsiteY19" fmla="*/ 130632 h 1788962"/>
                  <a:gd name="connsiteX20" fmla="*/ 299691 w 2103741"/>
                  <a:gd name="connsiteY20" fmla="*/ 215161 h 1788962"/>
                  <a:gd name="connsiteX21" fmla="*/ 215161 w 2103741"/>
                  <a:gd name="connsiteY21" fmla="*/ 299691 h 1788962"/>
                  <a:gd name="connsiteX22" fmla="*/ 130632 w 2103741"/>
                  <a:gd name="connsiteY22" fmla="*/ 215161 h 1788962"/>
                  <a:gd name="connsiteX23" fmla="*/ 215161 w 2103741"/>
                  <a:gd name="connsiteY23" fmla="*/ 130632 h 1788962"/>
                  <a:gd name="connsiteX24" fmla="*/ 720066 w 2103741"/>
                  <a:gd name="connsiteY24" fmla="*/ 1631597 h 1788962"/>
                  <a:gd name="connsiteX25" fmla="*/ 624489 w 2103741"/>
                  <a:gd name="connsiteY25" fmla="*/ 1631597 h 1788962"/>
                  <a:gd name="connsiteX26" fmla="*/ 640511 w 2103741"/>
                  <a:gd name="connsiteY26" fmla="*/ 1587359 h 1788962"/>
                  <a:gd name="connsiteX27" fmla="*/ 679057 w 2103741"/>
                  <a:gd name="connsiteY27" fmla="*/ 1560315 h 1788962"/>
                  <a:gd name="connsiteX28" fmla="*/ 720066 w 2103741"/>
                  <a:gd name="connsiteY28" fmla="*/ 1601324 h 1788962"/>
                  <a:gd name="connsiteX29" fmla="*/ 720066 w 2103741"/>
                  <a:gd name="connsiteY29" fmla="*/ 1631597 h 1788962"/>
                  <a:gd name="connsiteX30" fmla="*/ 1385350 w 2103741"/>
                  <a:gd name="connsiteY30" fmla="*/ 1631597 h 1788962"/>
                  <a:gd name="connsiteX31" fmla="*/ 1385350 w 2103741"/>
                  <a:gd name="connsiteY31" fmla="*/ 1601300 h 1788962"/>
                  <a:gd name="connsiteX32" fmla="*/ 1426359 w 2103741"/>
                  <a:gd name="connsiteY32" fmla="*/ 1560291 h 1788962"/>
                  <a:gd name="connsiteX33" fmla="*/ 1464905 w 2103741"/>
                  <a:gd name="connsiteY33" fmla="*/ 1587335 h 1788962"/>
                  <a:gd name="connsiteX34" fmla="*/ 1480926 w 2103741"/>
                  <a:gd name="connsiteY34" fmla="*/ 1631573 h 1788962"/>
                  <a:gd name="connsiteX35" fmla="*/ 1385350 w 2103741"/>
                  <a:gd name="connsiteY35" fmla="*/ 1631573 h 1788962"/>
                  <a:gd name="connsiteX36" fmla="*/ 1976242 w 2103741"/>
                  <a:gd name="connsiteY36" fmla="*/ 1555939 h 1788962"/>
                  <a:gd name="connsiteX37" fmla="*/ 1900584 w 2103741"/>
                  <a:gd name="connsiteY37" fmla="*/ 1631597 h 1788962"/>
                  <a:gd name="connsiteX38" fmla="*/ 1732363 w 2103741"/>
                  <a:gd name="connsiteY38" fmla="*/ 1631597 h 1788962"/>
                  <a:gd name="connsiteX39" fmla="*/ 1613926 w 2103741"/>
                  <a:gd name="connsiteY39" fmla="*/ 1304455 h 1788962"/>
                  <a:gd name="connsiteX40" fmla="*/ 1417105 w 2103741"/>
                  <a:gd name="connsiteY40" fmla="*/ 1166410 h 1788962"/>
                  <a:gd name="connsiteX41" fmla="*/ 688335 w 2103741"/>
                  <a:gd name="connsiteY41" fmla="*/ 1166410 h 1788962"/>
                  <a:gd name="connsiteX42" fmla="*/ 491514 w 2103741"/>
                  <a:gd name="connsiteY42" fmla="*/ 1304455 h 1788962"/>
                  <a:gd name="connsiteX43" fmla="*/ 373077 w 2103741"/>
                  <a:gd name="connsiteY43" fmla="*/ 1631597 h 1788962"/>
                  <a:gd name="connsiteX44" fmla="*/ 211144 w 2103741"/>
                  <a:gd name="connsiteY44" fmla="*/ 1631597 h 1788962"/>
                  <a:gd name="connsiteX45" fmla="*/ 135486 w 2103741"/>
                  <a:gd name="connsiteY45" fmla="*/ 1555939 h 1788962"/>
                  <a:gd name="connsiteX46" fmla="*/ 135486 w 2103741"/>
                  <a:gd name="connsiteY46" fmla="*/ 527956 h 1788962"/>
                  <a:gd name="connsiteX47" fmla="*/ 211144 w 2103741"/>
                  <a:gd name="connsiteY47" fmla="*/ 452298 h 1788962"/>
                  <a:gd name="connsiteX48" fmla="*/ 1900584 w 2103741"/>
                  <a:gd name="connsiteY48" fmla="*/ 452298 h 1788962"/>
                  <a:gd name="connsiteX49" fmla="*/ 1976242 w 2103741"/>
                  <a:gd name="connsiteY49" fmla="*/ 527956 h 1788962"/>
                  <a:gd name="connsiteX50" fmla="*/ 1976242 w 2103741"/>
                  <a:gd name="connsiteY50" fmla="*/ 1555939 h 17889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103741" h="1788962">
                    <a:moveTo>
                      <a:pt x="1989466" y="0"/>
                    </a:moveTo>
                    <a:lnTo>
                      <a:pt x="114276" y="0"/>
                    </a:lnTo>
                    <a:cubicBezTo>
                      <a:pt x="51172" y="0"/>
                      <a:pt x="0" y="51172"/>
                      <a:pt x="0" y="114276"/>
                    </a:cubicBezTo>
                    <a:lnTo>
                      <a:pt x="0" y="1674686"/>
                    </a:lnTo>
                    <a:cubicBezTo>
                      <a:pt x="0" y="1737791"/>
                      <a:pt x="51172" y="1788962"/>
                      <a:pt x="114276" y="1788962"/>
                    </a:cubicBezTo>
                    <a:lnTo>
                      <a:pt x="1989466" y="1788962"/>
                    </a:lnTo>
                    <a:cubicBezTo>
                      <a:pt x="2052570" y="1788962"/>
                      <a:pt x="2103742" y="1737791"/>
                      <a:pt x="2103742" y="1674686"/>
                    </a:cubicBezTo>
                    <a:lnTo>
                      <a:pt x="2103742" y="114276"/>
                    </a:lnTo>
                    <a:cubicBezTo>
                      <a:pt x="2103742" y="51172"/>
                      <a:pt x="2052594" y="0"/>
                      <a:pt x="1989466" y="0"/>
                    </a:cubicBezTo>
                    <a:close/>
                    <a:moveTo>
                      <a:pt x="749071" y="130632"/>
                    </a:moveTo>
                    <a:cubicBezTo>
                      <a:pt x="795748" y="130632"/>
                      <a:pt x="833601" y="168485"/>
                      <a:pt x="833601" y="215161"/>
                    </a:cubicBezTo>
                    <a:cubicBezTo>
                      <a:pt x="833601" y="261838"/>
                      <a:pt x="795748" y="299691"/>
                      <a:pt x="749071" y="299691"/>
                    </a:cubicBezTo>
                    <a:cubicBezTo>
                      <a:pt x="702395" y="299691"/>
                      <a:pt x="664542" y="261862"/>
                      <a:pt x="664542" y="215161"/>
                    </a:cubicBezTo>
                    <a:cubicBezTo>
                      <a:pt x="664542" y="168461"/>
                      <a:pt x="702395" y="130632"/>
                      <a:pt x="749071" y="130632"/>
                    </a:cubicBezTo>
                    <a:close/>
                    <a:moveTo>
                      <a:pt x="482117" y="130632"/>
                    </a:moveTo>
                    <a:cubicBezTo>
                      <a:pt x="528793" y="130632"/>
                      <a:pt x="566646" y="168485"/>
                      <a:pt x="566646" y="215161"/>
                    </a:cubicBezTo>
                    <a:cubicBezTo>
                      <a:pt x="566646" y="261838"/>
                      <a:pt x="528793" y="299691"/>
                      <a:pt x="482117" y="299691"/>
                    </a:cubicBezTo>
                    <a:cubicBezTo>
                      <a:pt x="435440" y="299691"/>
                      <a:pt x="397587" y="261862"/>
                      <a:pt x="397587" y="215161"/>
                    </a:cubicBezTo>
                    <a:cubicBezTo>
                      <a:pt x="397587" y="168461"/>
                      <a:pt x="435440" y="130632"/>
                      <a:pt x="482117" y="130632"/>
                    </a:cubicBezTo>
                    <a:close/>
                    <a:moveTo>
                      <a:pt x="215161" y="130632"/>
                    </a:moveTo>
                    <a:cubicBezTo>
                      <a:pt x="261838" y="130632"/>
                      <a:pt x="299691" y="168485"/>
                      <a:pt x="299691" y="215161"/>
                    </a:cubicBezTo>
                    <a:cubicBezTo>
                      <a:pt x="299691" y="261838"/>
                      <a:pt x="261838" y="299691"/>
                      <a:pt x="215161" y="299691"/>
                    </a:cubicBezTo>
                    <a:cubicBezTo>
                      <a:pt x="168485" y="299691"/>
                      <a:pt x="130632" y="261862"/>
                      <a:pt x="130632" y="215161"/>
                    </a:cubicBezTo>
                    <a:cubicBezTo>
                      <a:pt x="130632" y="168461"/>
                      <a:pt x="168485" y="130632"/>
                      <a:pt x="215161" y="130632"/>
                    </a:cubicBezTo>
                    <a:close/>
                    <a:moveTo>
                      <a:pt x="720066" y="1631597"/>
                    </a:moveTo>
                    <a:lnTo>
                      <a:pt x="624489" y="1631597"/>
                    </a:lnTo>
                    <a:lnTo>
                      <a:pt x="640511" y="1587359"/>
                    </a:lnTo>
                    <a:cubicBezTo>
                      <a:pt x="646393" y="1571123"/>
                      <a:pt x="661792" y="1560315"/>
                      <a:pt x="679057" y="1560315"/>
                    </a:cubicBezTo>
                    <a:cubicBezTo>
                      <a:pt x="701702" y="1560315"/>
                      <a:pt x="720066" y="1578679"/>
                      <a:pt x="720066" y="1601324"/>
                    </a:cubicBezTo>
                    <a:lnTo>
                      <a:pt x="720066" y="1631597"/>
                    </a:lnTo>
                    <a:close/>
                    <a:moveTo>
                      <a:pt x="1385350" y="1631597"/>
                    </a:moveTo>
                    <a:lnTo>
                      <a:pt x="1385350" y="1601300"/>
                    </a:lnTo>
                    <a:cubicBezTo>
                      <a:pt x="1385350" y="1578655"/>
                      <a:pt x="1403714" y="1560291"/>
                      <a:pt x="1426359" y="1560291"/>
                    </a:cubicBezTo>
                    <a:cubicBezTo>
                      <a:pt x="1443624" y="1560291"/>
                      <a:pt x="1459023" y="1571099"/>
                      <a:pt x="1464905" y="1587335"/>
                    </a:cubicBezTo>
                    <a:lnTo>
                      <a:pt x="1480926" y="1631573"/>
                    </a:lnTo>
                    <a:lnTo>
                      <a:pt x="1385350" y="1631573"/>
                    </a:lnTo>
                    <a:close/>
                    <a:moveTo>
                      <a:pt x="1976242" y="1555939"/>
                    </a:moveTo>
                    <a:cubicBezTo>
                      <a:pt x="1976242" y="1597737"/>
                      <a:pt x="1942359" y="1631597"/>
                      <a:pt x="1900584" y="1631597"/>
                    </a:cubicBezTo>
                    <a:lnTo>
                      <a:pt x="1732363" y="1631597"/>
                    </a:lnTo>
                    <a:lnTo>
                      <a:pt x="1613926" y="1304455"/>
                    </a:lnTo>
                    <a:cubicBezTo>
                      <a:pt x="1583916" y="1221599"/>
                      <a:pt x="1505245" y="1166410"/>
                      <a:pt x="1417105" y="1166410"/>
                    </a:cubicBezTo>
                    <a:lnTo>
                      <a:pt x="688335" y="1166410"/>
                    </a:lnTo>
                    <a:cubicBezTo>
                      <a:pt x="600218" y="1166410"/>
                      <a:pt x="521524" y="1221599"/>
                      <a:pt x="491514" y="1304455"/>
                    </a:cubicBezTo>
                    <a:lnTo>
                      <a:pt x="373077" y="1631597"/>
                    </a:lnTo>
                    <a:lnTo>
                      <a:pt x="211144" y="1631597"/>
                    </a:lnTo>
                    <a:cubicBezTo>
                      <a:pt x="169346" y="1631597"/>
                      <a:pt x="135486" y="1597713"/>
                      <a:pt x="135486" y="1555939"/>
                    </a:cubicBezTo>
                    <a:lnTo>
                      <a:pt x="135486" y="527956"/>
                    </a:lnTo>
                    <a:cubicBezTo>
                      <a:pt x="135486" y="486158"/>
                      <a:pt x="169370" y="452298"/>
                      <a:pt x="211144" y="452298"/>
                    </a:cubicBezTo>
                    <a:lnTo>
                      <a:pt x="1900584" y="452298"/>
                    </a:lnTo>
                    <a:cubicBezTo>
                      <a:pt x="1942383" y="452298"/>
                      <a:pt x="1976242" y="486182"/>
                      <a:pt x="1976242" y="527956"/>
                    </a:cubicBezTo>
                    <a:lnTo>
                      <a:pt x="1976242" y="155593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5B5585C6-0EE9-4583-B528-03D1D66DBDAB}"/>
              </a:ext>
            </a:extLst>
          </p:cNvPr>
          <p:cNvGrpSpPr/>
          <p:nvPr/>
        </p:nvGrpSpPr>
        <p:grpSpPr>
          <a:xfrm>
            <a:off x="1207294" y="5544173"/>
            <a:ext cx="395287" cy="395287"/>
            <a:chOff x="4527459" y="640845"/>
            <a:chExt cx="3123355" cy="3123355"/>
          </a:xfrm>
        </p:grpSpPr>
        <p:sp>
          <p:nvSpPr>
            <p:cNvPr id="108" name="Graphic 106">
              <a:extLst>
                <a:ext uri="{FF2B5EF4-FFF2-40B4-BE49-F238E27FC236}">
                  <a16:creationId xmlns:a16="http://schemas.microsoft.com/office/drawing/2014/main" id="{973473C8-703C-4AE1-B323-0904FDD4C525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9" name="Graphic 106">
              <a:extLst>
                <a:ext uri="{FF2B5EF4-FFF2-40B4-BE49-F238E27FC236}">
                  <a16:creationId xmlns:a16="http://schemas.microsoft.com/office/drawing/2014/main" id="{B2DD7F42-62F9-462D-8E34-5B5C27EECE9E}"/>
                </a:ext>
              </a:extLst>
            </p:cNvPr>
            <p:cNvGrpSpPr/>
            <p:nvPr/>
          </p:nvGrpSpPr>
          <p:grpSpPr>
            <a:xfrm>
              <a:off x="5613094" y="803136"/>
              <a:ext cx="1255697" cy="2718689"/>
              <a:chOff x="5613094" y="803136"/>
              <a:chExt cx="1255697" cy="2718689"/>
            </a:xfrm>
            <a:solidFill>
              <a:srgbClr val="FFFFFF"/>
            </a:solidFill>
          </p:grpSpPr>
          <p:sp>
            <p:nvSpPr>
              <p:cNvPr id="110" name="Graphic 106">
                <a:extLst>
                  <a:ext uri="{FF2B5EF4-FFF2-40B4-BE49-F238E27FC236}">
                    <a16:creationId xmlns:a16="http://schemas.microsoft.com/office/drawing/2014/main" id="{3F8BD8A1-669E-4172-808A-2125A51C5FDE}"/>
                  </a:ext>
                </a:extLst>
              </p:cNvPr>
              <p:cNvSpPr/>
              <p:nvPr/>
            </p:nvSpPr>
            <p:spPr>
              <a:xfrm>
                <a:off x="5824382" y="1571840"/>
                <a:ext cx="520160" cy="1735112"/>
              </a:xfrm>
              <a:custGeom>
                <a:avLst/>
                <a:gdLst>
                  <a:gd name="connsiteX0" fmla="*/ 520160 w 520160"/>
                  <a:gd name="connsiteY0" fmla="*/ 1474996 h 1735112"/>
                  <a:gd name="connsiteX1" fmla="*/ 260116 w 520160"/>
                  <a:gd name="connsiteY1" fmla="*/ 1735112 h 1735112"/>
                  <a:gd name="connsiteX2" fmla="*/ 0 w 520160"/>
                  <a:gd name="connsiteY2" fmla="*/ 1474996 h 1735112"/>
                  <a:gd name="connsiteX3" fmla="*/ 196845 w 520160"/>
                  <a:gd name="connsiteY3" fmla="*/ 1222699 h 1735112"/>
                  <a:gd name="connsiteX4" fmla="*/ 196845 w 520160"/>
                  <a:gd name="connsiteY4" fmla="*/ 0 h 1735112"/>
                  <a:gd name="connsiteX5" fmla="*/ 323340 w 520160"/>
                  <a:gd name="connsiteY5" fmla="*/ 0 h 1735112"/>
                  <a:gd name="connsiteX6" fmla="*/ 323340 w 520160"/>
                  <a:gd name="connsiteY6" fmla="*/ 1222675 h 1735112"/>
                  <a:gd name="connsiteX7" fmla="*/ 520160 w 520160"/>
                  <a:gd name="connsiteY7" fmla="*/ 1474996 h 1735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0160" h="1735112">
                    <a:moveTo>
                      <a:pt x="520160" y="1474996"/>
                    </a:moveTo>
                    <a:cubicBezTo>
                      <a:pt x="520160" y="1618660"/>
                      <a:pt x="403708" y="1735112"/>
                      <a:pt x="260116" y="1735112"/>
                    </a:cubicBezTo>
                    <a:cubicBezTo>
                      <a:pt x="116452" y="1735112"/>
                      <a:pt x="0" y="1618660"/>
                      <a:pt x="0" y="1474996"/>
                    </a:cubicBezTo>
                    <a:cubicBezTo>
                      <a:pt x="0" y="1353236"/>
                      <a:pt x="83812" y="1250939"/>
                      <a:pt x="196845" y="1222699"/>
                    </a:cubicBezTo>
                    <a:lnTo>
                      <a:pt x="196845" y="0"/>
                    </a:lnTo>
                    <a:lnTo>
                      <a:pt x="323340" y="0"/>
                    </a:lnTo>
                    <a:lnTo>
                      <a:pt x="323340" y="1222675"/>
                    </a:lnTo>
                    <a:cubicBezTo>
                      <a:pt x="436373" y="1250939"/>
                      <a:pt x="520160" y="1353236"/>
                      <a:pt x="520160" y="1474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Graphic 106">
                <a:extLst>
                  <a:ext uri="{FF2B5EF4-FFF2-40B4-BE49-F238E27FC236}">
                    <a16:creationId xmlns:a16="http://schemas.microsoft.com/office/drawing/2014/main" id="{82F25D21-8180-449B-8978-0C7B13B9C95B}"/>
                  </a:ext>
                </a:extLst>
              </p:cNvPr>
              <p:cNvSpPr/>
              <p:nvPr/>
            </p:nvSpPr>
            <p:spPr>
              <a:xfrm>
                <a:off x="5613094" y="1131689"/>
                <a:ext cx="946776" cy="2390137"/>
              </a:xfrm>
              <a:custGeom>
                <a:avLst/>
                <a:gdLst>
                  <a:gd name="connsiteX0" fmla="*/ 904572 w 946776"/>
                  <a:gd name="connsiteY0" fmla="*/ 905505 h 2390137"/>
                  <a:gd name="connsiteX1" fmla="*/ 934367 w 946776"/>
                  <a:gd name="connsiteY1" fmla="*/ 893094 h 2390137"/>
                  <a:gd name="connsiteX2" fmla="*/ 946777 w 946776"/>
                  <a:gd name="connsiteY2" fmla="*/ 863300 h 2390137"/>
                  <a:gd name="connsiteX3" fmla="*/ 904572 w 946776"/>
                  <a:gd name="connsiteY3" fmla="*/ 821167 h 2390137"/>
                  <a:gd name="connsiteX4" fmla="*/ 701319 w 946776"/>
                  <a:gd name="connsiteY4" fmla="*/ 821167 h 2390137"/>
                  <a:gd name="connsiteX5" fmla="*/ 701319 w 946776"/>
                  <a:gd name="connsiteY5" fmla="*/ 728077 h 2390137"/>
                  <a:gd name="connsiteX6" fmla="*/ 797613 w 946776"/>
                  <a:gd name="connsiteY6" fmla="*/ 728077 h 2390137"/>
                  <a:gd name="connsiteX7" fmla="*/ 827336 w 946776"/>
                  <a:gd name="connsiteY7" fmla="*/ 715666 h 2390137"/>
                  <a:gd name="connsiteX8" fmla="*/ 839746 w 946776"/>
                  <a:gd name="connsiteY8" fmla="*/ 685872 h 2390137"/>
                  <a:gd name="connsiteX9" fmla="*/ 797613 w 946776"/>
                  <a:gd name="connsiteY9" fmla="*/ 643739 h 2390137"/>
                  <a:gd name="connsiteX10" fmla="*/ 701319 w 946776"/>
                  <a:gd name="connsiteY10" fmla="*/ 643739 h 2390137"/>
                  <a:gd name="connsiteX11" fmla="*/ 701319 w 946776"/>
                  <a:gd name="connsiteY11" fmla="*/ 552538 h 2390137"/>
                  <a:gd name="connsiteX12" fmla="*/ 904572 w 946776"/>
                  <a:gd name="connsiteY12" fmla="*/ 552538 h 2390137"/>
                  <a:gd name="connsiteX13" fmla="*/ 934367 w 946776"/>
                  <a:gd name="connsiteY13" fmla="*/ 540199 h 2390137"/>
                  <a:gd name="connsiteX14" fmla="*/ 946777 w 946776"/>
                  <a:gd name="connsiteY14" fmla="*/ 510404 h 2390137"/>
                  <a:gd name="connsiteX15" fmla="*/ 904572 w 946776"/>
                  <a:gd name="connsiteY15" fmla="*/ 468271 h 2390137"/>
                  <a:gd name="connsiteX16" fmla="*/ 701319 w 946776"/>
                  <a:gd name="connsiteY16" fmla="*/ 468271 h 2390137"/>
                  <a:gd name="connsiteX17" fmla="*/ 701319 w 946776"/>
                  <a:gd name="connsiteY17" fmla="*/ 278194 h 2390137"/>
                  <a:gd name="connsiteX18" fmla="*/ 471332 w 946776"/>
                  <a:gd name="connsiteY18" fmla="*/ 0 h 2390137"/>
                  <a:gd name="connsiteX19" fmla="*/ 241417 w 946776"/>
                  <a:gd name="connsiteY19" fmla="*/ 278194 h 2390137"/>
                  <a:gd name="connsiteX20" fmla="*/ 241417 w 946776"/>
                  <a:gd name="connsiteY20" fmla="*/ 1507278 h 2390137"/>
                  <a:gd name="connsiteX21" fmla="*/ 0 w 946776"/>
                  <a:gd name="connsiteY21" fmla="*/ 1918734 h 2390137"/>
                  <a:gd name="connsiteX22" fmla="*/ 471404 w 946776"/>
                  <a:gd name="connsiteY22" fmla="*/ 2390137 h 2390137"/>
                  <a:gd name="connsiteX23" fmla="*/ 942736 w 946776"/>
                  <a:gd name="connsiteY23" fmla="*/ 1918734 h 2390137"/>
                  <a:gd name="connsiteX24" fmla="*/ 701319 w 946776"/>
                  <a:gd name="connsiteY24" fmla="*/ 1507278 h 2390137"/>
                  <a:gd name="connsiteX25" fmla="*/ 701319 w 946776"/>
                  <a:gd name="connsiteY25" fmla="*/ 1264378 h 2390137"/>
                  <a:gd name="connsiteX26" fmla="*/ 904572 w 946776"/>
                  <a:gd name="connsiteY26" fmla="*/ 1264378 h 2390137"/>
                  <a:gd name="connsiteX27" fmla="*/ 934367 w 946776"/>
                  <a:gd name="connsiteY27" fmla="*/ 1252039 h 2390137"/>
                  <a:gd name="connsiteX28" fmla="*/ 946777 w 946776"/>
                  <a:gd name="connsiteY28" fmla="*/ 1222245 h 2390137"/>
                  <a:gd name="connsiteX29" fmla="*/ 904572 w 946776"/>
                  <a:gd name="connsiteY29" fmla="*/ 1180040 h 2390137"/>
                  <a:gd name="connsiteX30" fmla="*/ 701319 w 946776"/>
                  <a:gd name="connsiteY30" fmla="*/ 1180040 h 2390137"/>
                  <a:gd name="connsiteX31" fmla="*/ 701319 w 946776"/>
                  <a:gd name="connsiteY31" fmla="*/ 1092259 h 2390137"/>
                  <a:gd name="connsiteX32" fmla="*/ 797613 w 946776"/>
                  <a:gd name="connsiteY32" fmla="*/ 1092259 h 2390137"/>
                  <a:gd name="connsiteX33" fmla="*/ 827336 w 946776"/>
                  <a:gd name="connsiteY33" fmla="*/ 1079848 h 2390137"/>
                  <a:gd name="connsiteX34" fmla="*/ 839746 w 946776"/>
                  <a:gd name="connsiteY34" fmla="*/ 1050125 h 2390137"/>
                  <a:gd name="connsiteX35" fmla="*/ 797613 w 946776"/>
                  <a:gd name="connsiteY35" fmla="*/ 1007920 h 2390137"/>
                  <a:gd name="connsiteX36" fmla="*/ 701319 w 946776"/>
                  <a:gd name="connsiteY36" fmla="*/ 1007920 h 2390137"/>
                  <a:gd name="connsiteX37" fmla="*/ 701319 w 946776"/>
                  <a:gd name="connsiteY37" fmla="*/ 905552 h 2390137"/>
                  <a:gd name="connsiteX38" fmla="*/ 904572 w 946776"/>
                  <a:gd name="connsiteY38" fmla="*/ 905552 h 2390137"/>
                  <a:gd name="connsiteX39" fmla="*/ 858733 w 946776"/>
                  <a:gd name="connsiteY39" fmla="*/ 1918710 h 2390137"/>
                  <a:gd name="connsiteX40" fmla="*/ 471332 w 946776"/>
                  <a:gd name="connsiteY40" fmla="*/ 2306110 h 2390137"/>
                  <a:gd name="connsiteX41" fmla="*/ 84003 w 946776"/>
                  <a:gd name="connsiteY41" fmla="*/ 1918710 h 2390137"/>
                  <a:gd name="connsiteX42" fmla="*/ 241417 w 946776"/>
                  <a:gd name="connsiteY42" fmla="*/ 1607230 h 2390137"/>
                  <a:gd name="connsiteX43" fmla="*/ 279437 w 946776"/>
                  <a:gd name="connsiteY43" fmla="*/ 1582314 h 2390137"/>
                  <a:gd name="connsiteX44" fmla="*/ 336300 w 946776"/>
                  <a:gd name="connsiteY44" fmla="*/ 1555724 h 2390137"/>
                  <a:gd name="connsiteX45" fmla="*/ 336300 w 946776"/>
                  <a:gd name="connsiteY45" fmla="*/ 278146 h 2390137"/>
                  <a:gd name="connsiteX46" fmla="*/ 471308 w 946776"/>
                  <a:gd name="connsiteY46" fmla="*/ 114730 h 2390137"/>
                  <a:gd name="connsiteX47" fmla="*/ 606388 w 946776"/>
                  <a:gd name="connsiteY47" fmla="*/ 278146 h 2390137"/>
                  <a:gd name="connsiteX48" fmla="*/ 606388 w 946776"/>
                  <a:gd name="connsiteY48" fmla="*/ 1555724 h 2390137"/>
                  <a:gd name="connsiteX49" fmla="*/ 663251 w 946776"/>
                  <a:gd name="connsiteY49" fmla="*/ 1582314 h 2390137"/>
                  <a:gd name="connsiteX50" fmla="*/ 701271 w 946776"/>
                  <a:gd name="connsiteY50" fmla="*/ 1607230 h 2390137"/>
                  <a:gd name="connsiteX51" fmla="*/ 858733 w 946776"/>
                  <a:gd name="connsiteY51" fmla="*/ 1918710 h 2390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946776" h="2390137">
                    <a:moveTo>
                      <a:pt x="904572" y="905505"/>
                    </a:moveTo>
                    <a:cubicBezTo>
                      <a:pt x="916217" y="905505"/>
                      <a:pt x="926762" y="900770"/>
                      <a:pt x="934367" y="893094"/>
                    </a:cubicBezTo>
                    <a:cubicBezTo>
                      <a:pt x="942042" y="885490"/>
                      <a:pt x="946777" y="874945"/>
                      <a:pt x="946777" y="863300"/>
                    </a:cubicBezTo>
                    <a:cubicBezTo>
                      <a:pt x="946777" y="840129"/>
                      <a:pt x="927791" y="821167"/>
                      <a:pt x="904572" y="821167"/>
                    </a:cubicBezTo>
                    <a:lnTo>
                      <a:pt x="701319" y="821167"/>
                    </a:lnTo>
                    <a:lnTo>
                      <a:pt x="701319" y="728077"/>
                    </a:lnTo>
                    <a:lnTo>
                      <a:pt x="797613" y="728077"/>
                    </a:lnTo>
                    <a:cubicBezTo>
                      <a:pt x="809186" y="728077"/>
                      <a:pt x="819732" y="723342"/>
                      <a:pt x="827336" y="715666"/>
                    </a:cubicBezTo>
                    <a:cubicBezTo>
                      <a:pt x="835012" y="708062"/>
                      <a:pt x="839746" y="697445"/>
                      <a:pt x="839746" y="685872"/>
                    </a:cubicBezTo>
                    <a:cubicBezTo>
                      <a:pt x="839746" y="662701"/>
                      <a:pt x="820760" y="643739"/>
                      <a:pt x="797613" y="643739"/>
                    </a:cubicBezTo>
                    <a:lnTo>
                      <a:pt x="701319" y="643739"/>
                    </a:lnTo>
                    <a:lnTo>
                      <a:pt x="701319" y="552538"/>
                    </a:lnTo>
                    <a:lnTo>
                      <a:pt x="904572" y="552538"/>
                    </a:lnTo>
                    <a:cubicBezTo>
                      <a:pt x="916217" y="552538"/>
                      <a:pt x="926762" y="547803"/>
                      <a:pt x="934367" y="540199"/>
                    </a:cubicBezTo>
                    <a:cubicBezTo>
                      <a:pt x="942042" y="532523"/>
                      <a:pt x="946777" y="521978"/>
                      <a:pt x="946777" y="510404"/>
                    </a:cubicBezTo>
                    <a:cubicBezTo>
                      <a:pt x="946777" y="487234"/>
                      <a:pt x="927791" y="468271"/>
                      <a:pt x="904572" y="468271"/>
                    </a:cubicBezTo>
                    <a:lnTo>
                      <a:pt x="701319" y="468271"/>
                    </a:lnTo>
                    <a:lnTo>
                      <a:pt x="701319" y="278194"/>
                    </a:lnTo>
                    <a:cubicBezTo>
                      <a:pt x="701319" y="124821"/>
                      <a:pt x="598186" y="0"/>
                      <a:pt x="471332" y="0"/>
                    </a:cubicBezTo>
                    <a:cubicBezTo>
                      <a:pt x="344550" y="0"/>
                      <a:pt x="241417" y="124821"/>
                      <a:pt x="241417" y="278194"/>
                    </a:cubicBezTo>
                    <a:lnTo>
                      <a:pt x="241417" y="1507278"/>
                    </a:lnTo>
                    <a:cubicBezTo>
                      <a:pt x="97394" y="1587790"/>
                      <a:pt x="0" y="1741927"/>
                      <a:pt x="0" y="1918734"/>
                    </a:cubicBezTo>
                    <a:cubicBezTo>
                      <a:pt x="0" y="2179137"/>
                      <a:pt x="211072" y="2390137"/>
                      <a:pt x="471404" y="2390137"/>
                    </a:cubicBezTo>
                    <a:cubicBezTo>
                      <a:pt x="731735" y="2390137"/>
                      <a:pt x="942736" y="2179137"/>
                      <a:pt x="942736" y="1918734"/>
                    </a:cubicBezTo>
                    <a:cubicBezTo>
                      <a:pt x="942736" y="1741927"/>
                      <a:pt x="845389" y="1587790"/>
                      <a:pt x="701319" y="1507278"/>
                    </a:cubicBezTo>
                    <a:lnTo>
                      <a:pt x="701319" y="1264378"/>
                    </a:lnTo>
                    <a:lnTo>
                      <a:pt x="904572" y="1264378"/>
                    </a:lnTo>
                    <a:cubicBezTo>
                      <a:pt x="916217" y="1264378"/>
                      <a:pt x="926762" y="1259643"/>
                      <a:pt x="934367" y="1252039"/>
                    </a:cubicBezTo>
                    <a:cubicBezTo>
                      <a:pt x="942042" y="1244364"/>
                      <a:pt x="946777" y="1233818"/>
                      <a:pt x="946777" y="1222245"/>
                    </a:cubicBezTo>
                    <a:cubicBezTo>
                      <a:pt x="946777" y="1199002"/>
                      <a:pt x="927791" y="1180040"/>
                      <a:pt x="904572" y="1180040"/>
                    </a:cubicBezTo>
                    <a:lnTo>
                      <a:pt x="701319" y="1180040"/>
                    </a:lnTo>
                    <a:lnTo>
                      <a:pt x="701319" y="1092259"/>
                    </a:lnTo>
                    <a:lnTo>
                      <a:pt x="797613" y="1092259"/>
                    </a:lnTo>
                    <a:cubicBezTo>
                      <a:pt x="809186" y="1092259"/>
                      <a:pt x="819732" y="1087524"/>
                      <a:pt x="827336" y="1079848"/>
                    </a:cubicBezTo>
                    <a:cubicBezTo>
                      <a:pt x="835012" y="1072244"/>
                      <a:pt x="839746" y="1061699"/>
                      <a:pt x="839746" y="1050125"/>
                    </a:cubicBezTo>
                    <a:cubicBezTo>
                      <a:pt x="839746" y="1026883"/>
                      <a:pt x="820760" y="1007920"/>
                      <a:pt x="797613" y="1007920"/>
                    </a:cubicBezTo>
                    <a:lnTo>
                      <a:pt x="701319" y="1007920"/>
                    </a:lnTo>
                    <a:lnTo>
                      <a:pt x="701319" y="905552"/>
                    </a:lnTo>
                    <a:lnTo>
                      <a:pt x="904572" y="905552"/>
                    </a:lnTo>
                    <a:close/>
                    <a:moveTo>
                      <a:pt x="858733" y="1918710"/>
                    </a:moveTo>
                    <a:cubicBezTo>
                      <a:pt x="858733" y="2132293"/>
                      <a:pt x="684915" y="2306110"/>
                      <a:pt x="471332" y="2306110"/>
                    </a:cubicBezTo>
                    <a:cubicBezTo>
                      <a:pt x="257821" y="2306110"/>
                      <a:pt x="84003" y="2132293"/>
                      <a:pt x="84003" y="1918710"/>
                    </a:cubicBezTo>
                    <a:cubicBezTo>
                      <a:pt x="84003" y="1791162"/>
                      <a:pt x="145959" y="1677843"/>
                      <a:pt x="241417" y="1607230"/>
                    </a:cubicBezTo>
                    <a:cubicBezTo>
                      <a:pt x="253636" y="1598168"/>
                      <a:pt x="266333" y="1589846"/>
                      <a:pt x="279437" y="1582314"/>
                    </a:cubicBezTo>
                    <a:cubicBezTo>
                      <a:pt x="297515" y="1571984"/>
                      <a:pt x="316549" y="1563064"/>
                      <a:pt x="336300" y="1555724"/>
                    </a:cubicBezTo>
                    <a:lnTo>
                      <a:pt x="336300" y="278146"/>
                    </a:lnTo>
                    <a:cubicBezTo>
                      <a:pt x="336300" y="188069"/>
                      <a:pt x="396870" y="114730"/>
                      <a:pt x="471308" y="114730"/>
                    </a:cubicBezTo>
                    <a:cubicBezTo>
                      <a:pt x="545818" y="114730"/>
                      <a:pt x="606388" y="188069"/>
                      <a:pt x="606388" y="278146"/>
                    </a:cubicBezTo>
                    <a:lnTo>
                      <a:pt x="606388" y="1555724"/>
                    </a:lnTo>
                    <a:cubicBezTo>
                      <a:pt x="626139" y="1563041"/>
                      <a:pt x="645173" y="1571984"/>
                      <a:pt x="663251" y="1582314"/>
                    </a:cubicBezTo>
                    <a:cubicBezTo>
                      <a:pt x="676450" y="1589846"/>
                      <a:pt x="689076" y="1598144"/>
                      <a:pt x="701271" y="1607230"/>
                    </a:cubicBezTo>
                    <a:cubicBezTo>
                      <a:pt x="796752" y="1677843"/>
                      <a:pt x="858733" y="1791162"/>
                      <a:pt x="858733" y="191871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Graphic 106">
                <a:extLst>
                  <a:ext uri="{FF2B5EF4-FFF2-40B4-BE49-F238E27FC236}">
                    <a16:creationId xmlns:a16="http://schemas.microsoft.com/office/drawing/2014/main" id="{38810F87-5DE8-4A6E-B6D3-C3CCE6F9FF8E}"/>
                  </a:ext>
                </a:extLst>
              </p:cNvPr>
              <p:cNvSpPr/>
              <p:nvPr/>
            </p:nvSpPr>
            <p:spPr>
              <a:xfrm>
                <a:off x="6544185" y="1019326"/>
                <a:ext cx="324607" cy="385846"/>
              </a:xfrm>
              <a:custGeom>
                <a:avLst/>
                <a:gdLst>
                  <a:gd name="connsiteX0" fmla="*/ 324607 w 324607"/>
                  <a:gd name="connsiteY0" fmla="*/ 119895 h 385846"/>
                  <a:gd name="connsiteX1" fmla="*/ 274081 w 324607"/>
                  <a:gd name="connsiteY1" fmla="*/ 119895 h 385846"/>
                  <a:gd name="connsiteX2" fmla="*/ 264755 w 324607"/>
                  <a:gd name="connsiteY2" fmla="*/ 87877 h 385846"/>
                  <a:gd name="connsiteX3" fmla="*/ 243282 w 324607"/>
                  <a:gd name="connsiteY3" fmla="*/ 63582 h 385846"/>
                  <a:gd name="connsiteX4" fmla="*/ 212124 w 324607"/>
                  <a:gd name="connsiteY4" fmla="*/ 48255 h 385846"/>
                  <a:gd name="connsiteX5" fmla="*/ 173745 w 324607"/>
                  <a:gd name="connsiteY5" fmla="*/ 42851 h 385846"/>
                  <a:gd name="connsiteX6" fmla="*/ 122837 w 324607"/>
                  <a:gd name="connsiteY6" fmla="*/ 52654 h 385846"/>
                  <a:gd name="connsiteX7" fmla="*/ 84195 w 324607"/>
                  <a:gd name="connsiteY7" fmla="*/ 81612 h 385846"/>
                  <a:gd name="connsiteX8" fmla="*/ 59661 w 324607"/>
                  <a:gd name="connsiteY8" fmla="*/ 128719 h 385846"/>
                  <a:gd name="connsiteX9" fmla="*/ 51076 w 324607"/>
                  <a:gd name="connsiteY9" fmla="*/ 192995 h 385846"/>
                  <a:gd name="connsiteX10" fmla="*/ 59661 w 324607"/>
                  <a:gd name="connsiteY10" fmla="*/ 257151 h 385846"/>
                  <a:gd name="connsiteX11" fmla="*/ 84195 w 324607"/>
                  <a:gd name="connsiteY11" fmla="*/ 304378 h 385846"/>
                  <a:gd name="connsiteX12" fmla="*/ 122573 w 324607"/>
                  <a:gd name="connsiteY12" fmla="*/ 333574 h 385846"/>
                  <a:gd name="connsiteX13" fmla="*/ 172741 w 324607"/>
                  <a:gd name="connsiteY13" fmla="*/ 343641 h 385846"/>
                  <a:gd name="connsiteX14" fmla="*/ 212244 w 324607"/>
                  <a:gd name="connsiteY14" fmla="*/ 338237 h 385846"/>
                  <a:gd name="connsiteX15" fmla="*/ 243282 w 324607"/>
                  <a:gd name="connsiteY15" fmla="*/ 322288 h 385846"/>
                  <a:gd name="connsiteX16" fmla="*/ 264372 w 324607"/>
                  <a:gd name="connsiteY16" fmla="*/ 296415 h 385846"/>
                  <a:gd name="connsiteX17" fmla="*/ 274057 w 324607"/>
                  <a:gd name="connsiteY17" fmla="*/ 261216 h 385846"/>
                  <a:gd name="connsiteX18" fmla="*/ 324583 w 324607"/>
                  <a:gd name="connsiteY18" fmla="*/ 261216 h 385846"/>
                  <a:gd name="connsiteX19" fmla="*/ 309614 w 324607"/>
                  <a:gd name="connsiteY19" fmla="*/ 314086 h 385846"/>
                  <a:gd name="connsiteX20" fmla="*/ 277476 w 324607"/>
                  <a:gd name="connsiteY20" fmla="*/ 353206 h 385846"/>
                  <a:gd name="connsiteX21" fmla="*/ 230991 w 324607"/>
                  <a:gd name="connsiteY21" fmla="*/ 377501 h 385846"/>
                  <a:gd name="connsiteX22" fmla="*/ 173458 w 324607"/>
                  <a:gd name="connsiteY22" fmla="*/ 385846 h 385846"/>
                  <a:gd name="connsiteX23" fmla="*/ 101579 w 324607"/>
                  <a:gd name="connsiteY23" fmla="*/ 372240 h 385846"/>
                  <a:gd name="connsiteX24" fmla="*/ 46868 w 324607"/>
                  <a:gd name="connsiteY24" fmla="*/ 333479 h 385846"/>
                  <a:gd name="connsiteX25" fmla="*/ 12147 w 324607"/>
                  <a:gd name="connsiteY25" fmla="*/ 272766 h 385846"/>
                  <a:gd name="connsiteX26" fmla="*/ 0 w 324607"/>
                  <a:gd name="connsiteY26" fmla="*/ 193043 h 385846"/>
                  <a:gd name="connsiteX27" fmla="*/ 12267 w 324607"/>
                  <a:gd name="connsiteY27" fmla="*/ 113320 h 385846"/>
                  <a:gd name="connsiteX28" fmla="*/ 47107 w 324607"/>
                  <a:gd name="connsiteY28" fmla="*/ 52487 h 385846"/>
                  <a:gd name="connsiteX29" fmla="*/ 101818 w 324607"/>
                  <a:gd name="connsiteY29" fmla="*/ 13606 h 385846"/>
                  <a:gd name="connsiteX30" fmla="*/ 173434 w 324607"/>
                  <a:gd name="connsiteY30" fmla="*/ 0 h 385846"/>
                  <a:gd name="connsiteX31" fmla="*/ 229246 w 324607"/>
                  <a:gd name="connsiteY31" fmla="*/ 8584 h 385846"/>
                  <a:gd name="connsiteX32" fmla="*/ 275970 w 324607"/>
                  <a:gd name="connsiteY32" fmla="*/ 32879 h 385846"/>
                  <a:gd name="connsiteX33" fmla="*/ 309088 w 324607"/>
                  <a:gd name="connsiteY33" fmla="*/ 70780 h 385846"/>
                  <a:gd name="connsiteX34" fmla="*/ 324607 w 324607"/>
                  <a:gd name="connsiteY34" fmla="*/ 119895 h 385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24607" h="385846">
                    <a:moveTo>
                      <a:pt x="324607" y="119895"/>
                    </a:moveTo>
                    <a:lnTo>
                      <a:pt x="274081" y="119895"/>
                    </a:lnTo>
                    <a:cubicBezTo>
                      <a:pt x="273268" y="108131"/>
                      <a:pt x="270159" y="97442"/>
                      <a:pt x="264755" y="87877"/>
                    </a:cubicBezTo>
                    <a:cubicBezTo>
                      <a:pt x="259351" y="78312"/>
                      <a:pt x="252201" y="70206"/>
                      <a:pt x="243282" y="63582"/>
                    </a:cubicBezTo>
                    <a:cubicBezTo>
                      <a:pt x="234363" y="56959"/>
                      <a:pt x="223985" y="51841"/>
                      <a:pt x="212124" y="48255"/>
                    </a:cubicBezTo>
                    <a:cubicBezTo>
                      <a:pt x="200264" y="44668"/>
                      <a:pt x="187471" y="42851"/>
                      <a:pt x="173745" y="42851"/>
                    </a:cubicBezTo>
                    <a:cubicBezTo>
                      <a:pt x="154950" y="42851"/>
                      <a:pt x="137973" y="46127"/>
                      <a:pt x="122837" y="52654"/>
                    </a:cubicBezTo>
                    <a:cubicBezTo>
                      <a:pt x="107700" y="59206"/>
                      <a:pt x="94835" y="68843"/>
                      <a:pt x="84195" y="81612"/>
                    </a:cubicBezTo>
                    <a:cubicBezTo>
                      <a:pt x="73553" y="94357"/>
                      <a:pt x="65376" y="110068"/>
                      <a:pt x="59661" y="128719"/>
                    </a:cubicBezTo>
                    <a:cubicBezTo>
                      <a:pt x="53946" y="147371"/>
                      <a:pt x="51076" y="168796"/>
                      <a:pt x="51076" y="192995"/>
                    </a:cubicBezTo>
                    <a:cubicBezTo>
                      <a:pt x="51076" y="217026"/>
                      <a:pt x="53946" y="238428"/>
                      <a:pt x="59661" y="257151"/>
                    </a:cubicBezTo>
                    <a:cubicBezTo>
                      <a:pt x="65376" y="275874"/>
                      <a:pt x="73553" y="291608"/>
                      <a:pt x="84195" y="304378"/>
                    </a:cubicBezTo>
                    <a:cubicBezTo>
                      <a:pt x="94835" y="317123"/>
                      <a:pt x="107628" y="326855"/>
                      <a:pt x="122573" y="333574"/>
                    </a:cubicBezTo>
                    <a:cubicBezTo>
                      <a:pt x="137542" y="340294"/>
                      <a:pt x="154257" y="343641"/>
                      <a:pt x="172741" y="343641"/>
                    </a:cubicBezTo>
                    <a:cubicBezTo>
                      <a:pt x="187136" y="343641"/>
                      <a:pt x="200288" y="341848"/>
                      <a:pt x="212244" y="338237"/>
                    </a:cubicBezTo>
                    <a:cubicBezTo>
                      <a:pt x="224176" y="334650"/>
                      <a:pt x="234530" y="329318"/>
                      <a:pt x="243282" y="322288"/>
                    </a:cubicBezTo>
                    <a:cubicBezTo>
                      <a:pt x="252034" y="315258"/>
                      <a:pt x="259064" y="306625"/>
                      <a:pt x="264372" y="296415"/>
                    </a:cubicBezTo>
                    <a:cubicBezTo>
                      <a:pt x="269681" y="286204"/>
                      <a:pt x="272909" y="274463"/>
                      <a:pt x="274057" y="261216"/>
                    </a:cubicBezTo>
                    <a:lnTo>
                      <a:pt x="324583" y="261216"/>
                    </a:lnTo>
                    <a:cubicBezTo>
                      <a:pt x="322790" y="281015"/>
                      <a:pt x="317792" y="298615"/>
                      <a:pt x="309614" y="314086"/>
                    </a:cubicBezTo>
                    <a:cubicBezTo>
                      <a:pt x="301436" y="329533"/>
                      <a:pt x="290724" y="342589"/>
                      <a:pt x="277476" y="353206"/>
                    </a:cubicBezTo>
                    <a:cubicBezTo>
                      <a:pt x="264229" y="363847"/>
                      <a:pt x="248734" y="371929"/>
                      <a:pt x="230991" y="377501"/>
                    </a:cubicBezTo>
                    <a:cubicBezTo>
                      <a:pt x="213248" y="383048"/>
                      <a:pt x="194071" y="385846"/>
                      <a:pt x="173458" y="385846"/>
                    </a:cubicBezTo>
                    <a:cubicBezTo>
                      <a:pt x="146964" y="385846"/>
                      <a:pt x="123004" y="381303"/>
                      <a:pt x="101579" y="372240"/>
                    </a:cubicBezTo>
                    <a:cubicBezTo>
                      <a:pt x="80153" y="363154"/>
                      <a:pt x="61932" y="350241"/>
                      <a:pt x="46868" y="333479"/>
                    </a:cubicBezTo>
                    <a:cubicBezTo>
                      <a:pt x="31827" y="316716"/>
                      <a:pt x="20254" y="296487"/>
                      <a:pt x="12147" y="272766"/>
                    </a:cubicBezTo>
                    <a:cubicBezTo>
                      <a:pt x="4041" y="249045"/>
                      <a:pt x="0" y="222479"/>
                      <a:pt x="0" y="193043"/>
                    </a:cubicBezTo>
                    <a:cubicBezTo>
                      <a:pt x="0" y="163607"/>
                      <a:pt x="4089" y="137040"/>
                      <a:pt x="12267" y="113320"/>
                    </a:cubicBezTo>
                    <a:cubicBezTo>
                      <a:pt x="20445" y="89599"/>
                      <a:pt x="32066" y="69321"/>
                      <a:pt x="47107" y="52487"/>
                    </a:cubicBezTo>
                    <a:cubicBezTo>
                      <a:pt x="62148" y="35653"/>
                      <a:pt x="80393" y="22693"/>
                      <a:pt x="101818" y="13606"/>
                    </a:cubicBezTo>
                    <a:cubicBezTo>
                      <a:pt x="123243" y="4519"/>
                      <a:pt x="147107" y="0"/>
                      <a:pt x="173434" y="0"/>
                    </a:cubicBezTo>
                    <a:cubicBezTo>
                      <a:pt x="193067" y="0"/>
                      <a:pt x="211670" y="2869"/>
                      <a:pt x="229246" y="8584"/>
                    </a:cubicBezTo>
                    <a:cubicBezTo>
                      <a:pt x="246821" y="14323"/>
                      <a:pt x="262412" y="22406"/>
                      <a:pt x="275970" y="32879"/>
                    </a:cubicBezTo>
                    <a:cubicBezTo>
                      <a:pt x="289552" y="43353"/>
                      <a:pt x="300575" y="55978"/>
                      <a:pt x="309088" y="70780"/>
                    </a:cubicBezTo>
                    <a:cubicBezTo>
                      <a:pt x="317649" y="85534"/>
                      <a:pt x="322814" y="101914"/>
                      <a:pt x="324607" y="1198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Graphic 106">
                <a:extLst>
                  <a:ext uri="{FF2B5EF4-FFF2-40B4-BE49-F238E27FC236}">
                    <a16:creationId xmlns:a16="http://schemas.microsoft.com/office/drawing/2014/main" id="{F7224FA5-7B12-47C6-9AFA-1FAC9C410AC7}"/>
                  </a:ext>
                </a:extLst>
              </p:cNvPr>
              <p:cNvSpPr/>
              <p:nvPr/>
            </p:nvSpPr>
            <p:spPr>
              <a:xfrm>
                <a:off x="6401644" y="803136"/>
                <a:ext cx="150694" cy="150694"/>
              </a:xfrm>
              <a:custGeom>
                <a:avLst/>
                <a:gdLst>
                  <a:gd name="connsiteX0" fmla="*/ 75323 w 150694"/>
                  <a:gd name="connsiteY0" fmla="*/ 0 h 150694"/>
                  <a:gd name="connsiteX1" fmla="*/ 0 w 150694"/>
                  <a:gd name="connsiteY1" fmla="*/ 75323 h 150694"/>
                  <a:gd name="connsiteX2" fmla="*/ 75323 w 150694"/>
                  <a:gd name="connsiteY2" fmla="*/ 150694 h 150694"/>
                  <a:gd name="connsiteX3" fmla="*/ 150694 w 150694"/>
                  <a:gd name="connsiteY3" fmla="*/ 75323 h 150694"/>
                  <a:gd name="connsiteX4" fmla="*/ 75323 w 150694"/>
                  <a:gd name="connsiteY4" fmla="*/ 0 h 150694"/>
                  <a:gd name="connsiteX5" fmla="*/ 75323 w 150694"/>
                  <a:gd name="connsiteY5" fmla="*/ 121737 h 150694"/>
                  <a:gd name="connsiteX6" fmla="*/ 28910 w 150694"/>
                  <a:gd name="connsiteY6" fmla="*/ 75323 h 150694"/>
                  <a:gd name="connsiteX7" fmla="*/ 75323 w 150694"/>
                  <a:gd name="connsiteY7" fmla="*/ 28910 h 150694"/>
                  <a:gd name="connsiteX8" fmla="*/ 121737 w 150694"/>
                  <a:gd name="connsiteY8" fmla="*/ 75323 h 150694"/>
                  <a:gd name="connsiteX9" fmla="*/ 75323 w 150694"/>
                  <a:gd name="connsiteY9" fmla="*/ 121737 h 150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0694" h="150694">
                    <a:moveTo>
                      <a:pt x="75323" y="0"/>
                    </a:moveTo>
                    <a:cubicBezTo>
                      <a:pt x="33716" y="0"/>
                      <a:pt x="0" y="33716"/>
                      <a:pt x="0" y="75323"/>
                    </a:cubicBezTo>
                    <a:cubicBezTo>
                      <a:pt x="0" y="116930"/>
                      <a:pt x="33716" y="150694"/>
                      <a:pt x="75323" y="150694"/>
                    </a:cubicBezTo>
                    <a:cubicBezTo>
                      <a:pt x="116930" y="150694"/>
                      <a:pt x="150694" y="116930"/>
                      <a:pt x="150694" y="75323"/>
                    </a:cubicBezTo>
                    <a:cubicBezTo>
                      <a:pt x="150718" y="33716"/>
                      <a:pt x="116954" y="0"/>
                      <a:pt x="75323" y="0"/>
                    </a:cubicBezTo>
                    <a:close/>
                    <a:moveTo>
                      <a:pt x="75323" y="121737"/>
                    </a:moveTo>
                    <a:cubicBezTo>
                      <a:pt x="49713" y="121737"/>
                      <a:pt x="28910" y="100981"/>
                      <a:pt x="28910" y="75323"/>
                    </a:cubicBezTo>
                    <a:cubicBezTo>
                      <a:pt x="28910" y="49713"/>
                      <a:pt x="49713" y="28910"/>
                      <a:pt x="75323" y="28910"/>
                    </a:cubicBezTo>
                    <a:cubicBezTo>
                      <a:pt x="100981" y="28910"/>
                      <a:pt x="121737" y="49713"/>
                      <a:pt x="121737" y="75323"/>
                    </a:cubicBezTo>
                    <a:cubicBezTo>
                      <a:pt x="121737" y="100981"/>
                      <a:pt x="101005" y="121737"/>
                      <a:pt x="75323" y="1217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69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87" name="Google Shape;6987;p51"/>
          <p:cNvSpPr txBox="1"/>
          <p:nvPr/>
        </p:nvSpPr>
        <p:spPr>
          <a:xfrm>
            <a:off x="999533" y="3158057"/>
            <a:ext cx="370293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Corporate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Device</a:t>
            </a:r>
            <a:endParaRPr/>
          </a:p>
        </p:txBody>
      </p:sp>
      <p:sp>
        <p:nvSpPr>
          <p:cNvPr id="6989" name="Google Shape;6989;p51"/>
          <p:cNvSpPr txBox="1"/>
          <p:nvPr/>
        </p:nvSpPr>
        <p:spPr>
          <a:xfrm>
            <a:off x="1863114" y="3158057"/>
            <a:ext cx="599523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Corporate 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 Device</a:t>
            </a:r>
            <a:endParaRPr dirty="0"/>
          </a:p>
        </p:txBody>
      </p:sp>
      <p:sp>
        <p:nvSpPr>
          <p:cNvPr id="6991" name="Google Shape;6991;p51"/>
          <p:cNvSpPr txBox="1"/>
          <p:nvPr/>
        </p:nvSpPr>
        <p:spPr>
          <a:xfrm>
            <a:off x="3028272" y="3158057"/>
            <a:ext cx="246862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Mobile</a:t>
            </a:r>
            <a:endParaRPr/>
          </a:p>
        </p:txBody>
      </p:sp>
      <p:sp>
        <p:nvSpPr>
          <p:cNvPr id="6993" name="Google Shape;6993;p51"/>
          <p:cNvSpPr txBox="1"/>
          <p:nvPr/>
        </p:nvSpPr>
        <p:spPr>
          <a:xfrm>
            <a:off x="4008873" y="3158057"/>
            <a:ext cx="242053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Phone</a:t>
            </a:r>
            <a:endParaRPr/>
          </a:p>
        </p:txBody>
      </p:sp>
      <p:sp>
        <p:nvSpPr>
          <p:cNvPr id="6995" name="Google Shape;6995;p51"/>
          <p:cNvSpPr txBox="1"/>
          <p:nvPr/>
        </p:nvSpPr>
        <p:spPr>
          <a:xfrm>
            <a:off x="4832509" y="3158057"/>
            <a:ext cx="567463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Video Endpoint</a:t>
            </a:r>
            <a:endParaRPr/>
          </a:p>
        </p:txBody>
      </p:sp>
      <p:sp>
        <p:nvSpPr>
          <p:cNvPr id="6998" name="Google Shape;6998;p51"/>
          <p:cNvSpPr txBox="1"/>
          <p:nvPr/>
        </p:nvSpPr>
        <p:spPr>
          <a:xfrm>
            <a:off x="6953503" y="3158057"/>
            <a:ext cx="264496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Sensor</a:t>
            </a:r>
            <a:endParaRPr/>
          </a:p>
        </p:txBody>
      </p:sp>
      <p:sp>
        <p:nvSpPr>
          <p:cNvPr id="7000" name="Google Shape;7000;p51"/>
          <p:cNvSpPr txBox="1"/>
          <p:nvPr/>
        </p:nvSpPr>
        <p:spPr>
          <a:xfrm>
            <a:off x="7849242" y="3158057"/>
            <a:ext cx="424796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Automated 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System</a:t>
            </a:r>
            <a:endParaRPr dirty="0"/>
          </a:p>
        </p:txBody>
      </p:sp>
      <p:sp>
        <p:nvSpPr>
          <p:cNvPr id="7002" name="Google Shape;7002;p51"/>
          <p:cNvSpPr txBox="1"/>
          <p:nvPr/>
        </p:nvSpPr>
        <p:spPr>
          <a:xfrm>
            <a:off x="5945664" y="3158057"/>
            <a:ext cx="30938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Actuator</a:t>
            </a:r>
            <a:endParaRPr dirty="0"/>
          </a:p>
        </p:txBody>
      </p:sp>
      <p:sp>
        <p:nvSpPr>
          <p:cNvPr id="7003" name="Google Shape;7003;p51"/>
          <p:cNvSpPr txBox="1"/>
          <p:nvPr/>
        </p:nvSpPr>
        <p:spPr>
          <a:xfrm>
            <a:off x="952360" y="3980171"/>
            <a:ext cx="448841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Corporate Device</a:t>
            </a:r>
            <a:endParaRPr dirty="0"/>
          </a:p>
        </p:txBody>
      </p:sp>
      <p:sp>
        <p:nvSpPr>
          <p:cNvPr id="7004" name="Google Shape;7004;p51"/>
          <p:cNvSpPr txBox="1"/>
          <p:nvPr/>
        </p:nvSpPr>
        <p:spPr>
          <a:xfrm>
            <a:off x="1924601" y="3980171"/>
            <a:ext cx="413575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Corporate 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Wireless Device</a:t>
            </a:r>
            <a:endParaRPr/>
          </a:p>
        </p:txBody>
      </p:sp>
      <p:sp>
        <p:nvSpPr>
          <p:cNvPr id="7005" name="Google Shape;7005;p51"/>
          <p:cNvSpPr txBox="1"/>
          <p:nvPr/>
        </p:nvSpPr>
        <p:spPr>
          <a:xfrm>
            <a:off x="3060861" y="3980171"/>
            <a:ext cx="169918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Mobile</a:t>
            </a:r>
            <a:endParaRPr/>
          </a:p>
        </p:txBody>
      </p:sp>
      <p:sp>
        <p:nvSpPr>
          <p:cNvPr id="7006" name="Google Shape;7006;p51"/>
          <p:cNvSpPr txBox="1"/>
          <p:nvPr/>
        </p:nvSpPr>
        <p:spPr>
          <a:xfrm>
            <a:off x="4031719" y="3980171"/>
            <a:ext cx="166712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Phone</a:t>
            </a:r>
            <a:endParaRPr/>
          </a:p>
        </p:txBody>
      </p:sp>
      <p:sp>
        <p:nvSpPr>
          <p:cNvPr id="7007" name="Google Shape;7007;p51"/>
          <p:cNvSpPr txBox="1"/>
          <p:nvPr/>
        </p:nvSpPr>
        <p:spPr>
          <a:xfrm>
            <a:off x="4052798" y="4736800"/>
            <a:ext cx="166712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Phone</a:t>
            </a:r>
            <a:endParaRPr/>
          </a:p>
        </p:txBody>
      </p:sp>
      <p:sp>
        <p:nvSpPr>
          <p:cNvPr id="7008" name="Google Shape;7008;p51"/>
          <p:cNvSpPr txBox="1"/>
          <p:nvPr/>
        </p:nvSpPr>
        <p:spPr>
          <a:xfrm>
            <a:off x="5987313" y="3980171"/>
            <a:ext cx="214802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Actuator</a:t>
            </a:r>
            <a:endParaRPr dirty="0"/>
          </a:p>
        </p:txBody>
      </p:sp>
      <p:sp>
        <p:nvSpPr>
          <p:cNvPr id="7009" name="Google Shape;7009;p51"/>
          <p:cNvSpPr txBox="1"/>
          <p:nvPr/>
        </p:nvSpPr>
        <p:spPr>
          <a:xfrm>
            <a:off x="6988035" y="3980171"/>
            <a:ext cx="182742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Sensor</a:t>
            </a:r>
            <a:endParaRPr/>
          </a:p>
        </p:txBody>
      </p:sp>
      <p:sp>
        <p:nvSpPr>
          <p:cNvPr id="7010" name="Google Shape;7010;p51"/>
          <p:cNvSpPr txBox="1"/>
          <p:nvPr/>
        </p:nvSpPr>
        <p:spPr>
          <a:xfrm>
            <a:off x="4920674" y="3980171"/>
            <a:ext cx="391133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Video Endpoint</a:t>
            </a:r>
            <a:endParaRPr dirty="0"/>
          </a:p>
        </p:txBody>
      </p:sp>
      <p:sp>
        <p:nvSpPr>
          <p:cNvPr id="7011" name="Google Shape;7011;p51"/>
          <p:cNvSpPr txBox="1"/>
          <p:nvPr/>
        </p:nvSpPr>
        <p:spPr>
          <a:xfrm>
            <a:off x="4920674" y="4736800"/>
            <a:ext cx="391133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Video Endpoint</a:t>
            </a:r>
            <a:endParaRPr/>
          </a:p>
        </p:txBody>
      </p:sp>
      <p:sp>
        <p:nvSpPr>
          <p:cNvPr id="7021" name="Google Shape;7021;p51"/>
          <p:cNvSpPr txBox="1"/>
          <p:nvPr/>
        </p:nvSpPr>
        <p:spPr>
          <a:xfrm>
            <a:off x="7911853" y="3980171"/>
            <a:ext cx="294953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Automated 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System</a:t>
            </a:r>
            <a:endParaRPr dirty="0"/>
          </a:p>
        </p:txBody>
      </p:sp>
      <p:sp>
        <p:nvSpPr>
          <p:cNvPr id="7022" name="Google Shape;7022;p51"/>
          <p:cNvSpPr txBox="1"/>
          <p:nvPr/>
        </p:nvSpPr>
        <p:spPr>
          <a:xfrm>
            <a:off x="7909391" y="4736800"/>
            <a:ext cx="294953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Automated 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System</a:t>
            </a:r>
            <a:endParaRPr dirty="0"/>
          </a:p>
        </p:txBody>
      </p:sp>
      <p:sp>
        <p:nvSpPr>
          <p:cNvPr id="7025" name="Google Shape;7025;p51"/>
          <p:cNvSpPr/>
          <p:nvPr/>
        </p:nvSpPr>
        <p:spPr>
          <a:xfrm>
            <a:off x="914488" y="2064526"/>
            <a:ext cx="48725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7026" name="Google Shape;7026;p51"/>
          <p:cNvSpPr/>
          <p:nvPr/>
        </p:nvSpPr>
        <p:spPr>
          <a:xfrm>
            <a:off x="1898581" y="2064526"/>
            <a:ext cx="48725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Building</a:t>
            </a:r>
            <a:b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Controls</a:t>
            </a:r>
            <a:endParaRPr/>
          </a:p>
        </p:txBody>
      </p:sp>
      <p:sp>
        <p:nvSpPr>
          <p:cNvPr id="7027" name="Google Shape;7027;p51"/>
          <p:cNvSpPr/>
          <p:nvPr/>
        </p:nvSpPr>
        <p:spPr>
          <a:xfrm>
            <a:off x="2896450" y="2064526"/>
            <a:ext cx="48725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7028" name="Google Shape;7028;p51"/>
          <p:cNvSpPr/>
          <p:nvPr/>
        </p:nvSpPr>
        <p:spPr>
          <a:xfrm>
            <a:off x="4856065" y="2064526"/>
            <a:ext cx="48725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Building</a:t>
            </a:r>
            <a:b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Controls</a:t>
            </a:r>
            <a:endParaRPr/>
          </a:p>
        </p:txBody>
      </p:sp>
      <p:sp>
        <p:nvSpPr>
          <p:cNvPr id="7029" name="Google Shape;7029;p51"/>
          <p:cNvSpPr/>
          <p:nvPr/>
        </p:nvSpPr>
        <p:spPr>
          <a:xfrm>
            <a:off x="3892154" y="1561313"/>
            <a:ext cx="475489" cy="475488"/>
          </a:xfrm>
          <a:prstGeom prst="ellipse">
            <a:avLst/>
          </a:prstGeom>
          <a:blipFill rotWithShape="1">
            <a:blip r:embed="rId4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0" name="Google Shape;7030;p51"/>
          <p:cNvSpPr/>
          <p:nvPr/>
        </p:nvSpPr>
        <p:spPr>
          <a:xfrm>
            <a:off x="3892154" y="2064526"/>
            <a:ext cx="48725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Camera</a:t>
            </a:r>
            <a:endParaRPr/>
          </a:p>
        </p:txBody>
      </p:sp>
      <p:sp>
        <p:nvSpPr>
          <p:cNvPr id="7033" name="Google Shape;7033;p51"/>
          <p:cNvSpPr txBox="1"/>
          <p:nvPr/>
        </p:nvSpPr>
        <p:spPr>
          <a:xfrm>
            <a:off x="4897656" y="5979812"/>
            <a:ext cx="397545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Standardized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System Images</a:t>
            </a:r>
            <a:endParaRPr dirty="0"/>
          </a:p>
        </p:txBody>
      </p:sp>
      <p:sp>
        <p:nvSpPr>
          <p:cNvPr id="7034" name="Google Shape;7034;p51"/>
          <p:cNvSpPr txBox="1"/>
          <p:nvPr/>
        </p:nvSpPr>
        <p:spPr>
          <a:xfrm>
            <a:off x="5636598" y="5979812"/>
            <a:ext cx="339837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Infrastructure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Redundancy</a:t>
            </a:r>
            <a:endParaRPr dirty="0"/>
          </a:p>
        </p:txBody>
      </p:sp>
      <p:sp>
        <p:nvSpPr>
          <p:cNvPr id="7035" name="Google Shape;7035;p51"/>
          <p:cNvSpPr/>
          <p:nvPr/>
        </p:nvSpPr>
        <p:spPr>
          <a:xfrm>
            <a:off x="944531" y="1554290"/>
            <a:ext cx="475488" cy="475488"/>
          </a:xfrm>
          <a:prstGeom prst="ellipse">
            <a:avLst/>
          </a:prstGeom>
          <a:blipFill rotWithShape="1">
            <a:blip r:embed="rId5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6" name="Google Shape;7036;p51"/>
          <p:cNvSpPr/>
          <p:nvPr/>
        </p:nvSpPr>
        <p:spPr>
          <a:xfrm>
            <a:off x="2905731" y="1559749"/>
            <a:ext cx="475489" cy="475488"/>
          </a:xfrm>
          <a:prstGeom prst="ellipse">
            <a:avLst/>
          </a:prstGeom>
          <a:blipFill rotWithShape="1">
            <a:blip r:embed="rId6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7" name="Google Shape;7037;p51"/>
          <p:cNvSpPr/>
          <p:nvPr/>
        </p:nvSpPr>
        <p:spPr>
          <a:xfrm>
            <a:off x="1925131" y="1554290"/>
            <a:ext cx="475488" cy="475488"/>
          </a:xfrm>
          <a:prstGeom prst="ellipse">
            <a:avLst/>
          </a:prstGeom>
          <a:blipFill rotWithShape="1">
            <a:blip r:embed="rId7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8" name="Google Shape;7038;p51"/>
          <p:cNvSpPr/>
          <p:nvPr/>
        </p:nvSpPr>
        <p:spPr>
          <a:xfrm>
            <a:off x="4887858" y="1573122"/>
            <a:ext cx="475488" cy="475488"/>
          </a:xfrm>
          <a:prstGeom prst="ellipse">
            <a:avLst/>
          </a:prstGeom>
          <a:blipFill rotWithShape="1">
            <a:blip r:embed="rId8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39" name="Google Shape;7039;p51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Additional Devices Icons</a:t>
            </a:r>
            <a:endParaRPr/>
          </a:p>
        </p:txBody>
      </p:sp>
      <p:grpSp>
        <p:nvGrpSpPr>
          <p:cNvPr id="55" name="Group 54">
            <a:extLst>
              <a:ext uri="{FF2B5EF4-FFF2-40B4-BE49-F238E27FC236}">
                <a16:creationId xmlns:a16="http://schemas.microsoft.com/office/drawing/2014/main" id="{734604BB-3C66-454D-BAAA-669124B37972}"/>
              </a:ext>
            </a:extLst>
          </p:cNvPr>
          <p:cNvGrpSpPr/>
          <p:nvPr/>
        </p:nvGrpSpPr>
        <p:grpSpPr>
          <a:xfrm>
            <a:off x="884838" y="2578066"/>
            <a:ext cx="576072" cy="576072"/>
            <a:chOff x="6524558" y="1560844"/>
            <a:chExt cx="1466408" cy="1466408"/>
          </a:xfrm>
        </p:grpSpPr>
        <p:grpSp>
          <p:nvGrpSpPr>
            <p:cNvPr id="56" name="Graphic 10">
              <a:extLst>
                <a:ext uri="{FF2B5EF4-FFF2-40B4-BE49-F238E27FC236}">
                  <a16:creationId xmlns:a16="http://schemas.microsoft.com/office/drawing/2014/main" id="{7ABF96A2-21C7-4629-BE51-90D287EE6813}"/>
                </a:ext>
              </a:extLst>
            </p:cNvPr>
            <p:cNvGrpSpPr/>
            <p:nvPr/>
          </p:nvGrpSpPr>
          <p:grpSpPr>
            <a:xfrm>
              <a:off x="6524558" y="1560844"/>
              <a:ext cx="1466408" cy="1466408"/>
              <a:chOff x="6524558" y="1560844"/>
              <a:chExt cx="1466408" cy="1466408"/>
            </a:xfrm>
          </p:grpSpPr>
          <p:grpSp>
            <p:nvGrpSpPr>
              <p:cNvPr id="59" name="Graphic 10">
                <a:extLst>
                  <a:ext uri="{FF2B5EF4-FFF2-40B4-BE49-F238E27FC236}">
                    <a16:creationId xmlns:a16="http://schemas.microsoft.com/office/drawing/2014/main" id="{44DA5C7D-B642-4678-ADB2-5E9842FA21C6}"/>
                  </a:ext>
                </a:extLst>
              </p:cNvPr>
              <p:cNvGrpSpPr/>
              <p:nvPr/>
            </p:nvGrpSpPr>
            <p:grpSpPr>
              <a:xfrm>
                <a:off x="6524558" y="1560844"/>
                <a:ext cx="1466408" cy="1466408"/>
                <a:chOff x="6524558" y="1560844"/>
                <a:chExt cx="1466408" cy="1466408"/>
              </a:xfrm>
            </p:grpSpPr>
            <p:sp>
              <p:nvSpPr>
                <p:cNvPr id="61" name="Graphic 10">
                  <a:extLst>
                    <a:ext uri="{FF2B5EF4-FFF2-40B4-BE49-F238E27FC236}">
                      <a16:creationId xmlns:a16="http://schemas.microsoft.com/office/drawing/2014/main" id="{C01051C4-23DB-41AF-981D-763C41D9263E}"/>
                    </a:ext>
                  </a:extLst>
                </p:cNvPr>
                <p:cNvSpPr/>
                <p:nvPr/>
              </p:nvSpPr>
              <p:spPr>
                <a:xfrm>
                  <a:off x="6524558" y="1560844"/>
                  <a:ext cx="1466408" cy="1466408"/>
                </a:xfrm>
                <a:custGeom>
                  <a:avLst/>
                  <a:gdLst>
                    <a:gd name="connsiteX0" fmla="*/ 501759 w 1466408"/>
                    <a:gd name="connsiteY0" fmla="*/ 0 h 1466408"/>
                    <a:gd name="connsiteX1" fmla="*/ 964650 w 1466408"/>
                    <a:gd name="connsiteY1" fmla="*/ 0 h 1466408"/>
                    <a:gd name="connsiteX2" fmla="*/ 1466409 w 1466408"/>
                    <a:gd name="connsiteY2" fmla="*/ 501759 h 1466408"/>
                    <a:gd name="connsiteX3" fmla="*/ 1466409 w 1466408"/>
                    <a:gd name="connsiteY3" fmla="*/ 964650 h 1466408"/>
                    <a:gd name="connsiteX4" fmla="*/ 964650 w 1466408"/>
                    <a:gd name="connsiteY4" fmla="*/ 1466409 h 1466408"/>
                    <a:gd name="connsiteX5" fmla="*/ 501759 w 1466408"/>
                    <a:gd name="connsiteY5" fmla="*/ 1466409 h 1466408"/>
                    <a:gd name="connsiteX6" fmla="*/ 0 w 1466408"/>
                    <a:gd name="connsiteY6" fmla="*/ 964650 h 1466408"/>
                    <a:gd name="connsiteX7" fmla="*/ 0 w 1466408"/>
                    <a:gd name="connsiteY7" fmla="*/ 501759 h 1466408"/>
                    <a:gd name="connsiteX8" fmla="*/ 501759 w 1466408"/>
                    <a:gd name="connsiteY8" fmla="*/ 0 h 14664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466408" h="1466408">
                      <a:moveTo>
                        <a:pt x="501759" y="0"/>
                      </a:moveTo>
                      <a:lnTo>
                        <a:pt x="964650" y="0"/>
                      </a:lnTo>
                      <a:cubicBezTo>
                        <a:pt x="1241762" y="0"/>
                        <a:pt x="1466409" y="224647"/>
                        <a:pt x="1466409" y="501759"/>
                      </a:cubicBezTo>
                      <a:lnTo>
                        <a:pt x="1466409" y="964650"/>
                      </a:lnTo>
                      <a:cubicBezTo>
                        <a:pt x="1466409" y="1241762"/>
                        <a:pt x="1241762" y="1466409"/>
                        <a:pt x="964650" y="1466409"/>
                      </a:cubicBezTo>
                      <a:lnTo>
                        <a:pt x="501759" y="1466409"/>
                      </a:lnTo>
                      <a:cubicBezTo>
                        <a:pt x="224647" y="1466409"/>
                        <a:pt x="0" y="1241762"/>
                        <a:pt x="0" y="964650"/>
                      </a:cubicBezTo>
                      <a:lnTo>
                        <a:pt x="0" y="501759"/>
                      </a:lnTo>
                      <a:cubicBezTo>
                        <a:pt x="0" y="224647"/>
                        <a:pt x="224647" y="0"/>
                        <a:pt x="501759" y="0"/>
                      </a:cubicBezTo>
                    </a:path>
                  </a:pathLst>
                </a:custGeom>
                <a:solidFill>
                  <a:srgbClr val="C2E0AF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2" name="Graphic 10">
                  <a:extLst>
                    <a:ext uri="{FF2B5EF4-FFF2-40B4-BE49-F238E27FC236}">
                      <a16:creationId xmlns:a16="http://schemas.microsoft.com/office/drawing/2014/main" id="{4E134E80-7BD5-443E-830A-1A0A787E5A23}"/>
                    </a:ext>
                  </a:extLst>
                </p:cNvPr>
                <p:cNvSpPr/>
                <p:nvPr/>
              </p:nvSpPr>
              <p:spPr>
                <a:xfrm>
                  <a:off x="7231261" y="2814822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7 w 57514"/>
                    <a:gd name="connsiteY1" fmla="*/ 57515 h 57514"/>
                    <a:gd name="connsiteX2" fmla="*/ 0 w 57514"/>
                    <a:gd name="connsiteY2" fmla="*/ 28757 h 57514"/>
                    <a:gd name="connsiteX3" fmla="*/ 28757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" name="Graphic 10">
                  <a:extLst>
                    <a:ext uri="{FF2B5EF4-FFF2-40B4-BE49-F238E27FC236}">
                      <a16:creationId xmlns:a16="http://schemas.microsoft.com/office/drawing/2014/main" id="{F2F98E34-4022-4165-B42C-5ABC2FA49732}"/>
                    </a:ext>
                  </a:extLst>
                </p:cNvPr>
                <p:cNvSpPr/>
                <p:nvPr/>
              </p:nvSpPr>
              <p:spPr>
                <a:xfrm>
                  <a:off x="7231261" y="1716452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7 w 57514"/>
                    <a:gd name="connsiteY1" fmla="*/ 57515 h 57514"/>
                    <a:gd name="connsiteX2" fmla="*/ 0 w 57514"/>
                    <a:gd name="connsiteY2" fmla="*/ 28757 h 57514"/>
                    <a:gd name="connsiteX3" fmla="*/ 28757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" name="Graphic 10">
                  <a:extLst>
                    <a:ext uri="{FF2B5EF4-FFF2-40B4-BE49-F238E27FC236}">
                      <a16:creationId xmlns:a16="http://schemas.microsoft.com/office/drawing/2014/main" id="{45A2B044-B9FA-4CB0-91DC-B6271C72000F}"/>
                    </a:ext>
                  </a:extLst>
                </p:cNvPr>
                <p:cNvSpPr/>
                <p:nvPr/>
              </p:nvSpPr>
              <p:spPr>
                <a:xfrm>
                  <a:off x="7776207" y="2265553"/>
                  <a:ext cx="57514" cy="57515"/>
                </a:xfrm>
                <a:custGeom>
                  <a:avLst/>
                  <a:gdLst>
                    <a:gd name="connsiteX0" fmla="*/ 57515 w 57514"/>
                    <a:gd name="connsiteY0" fmla="*/ 28757 h 57515"/>
                    <a:gd name="connsiteX1" fmla="*/ 28757 w 57514"/>
                    <a:gd name="connsiteY1" fmla="*/ 57515 h 57515"/>
                    <a:gd name="connsiteX2" fmla="*/ 0 w 57514"/>
                    <a:gd name="connsiteY2" fmla="*/ 28757 h 57515"/>
                    <a:gd name="connsiteX3" fmla="*/ 28757 w 57514"/>
                    <a:gd name="connsiteY3" fmla="*/ 0 h 57515"/>
                    <a:gd name="connsiteX4" fmla="*/ 57515 w 57514"/>
                    <a:gd name="connsiteY4" fmla="*/ 28757 h 57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5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" name="Graphic 10">
                  <a:extLst>
                    <a:ext uri="{FF2B5EF4-FFF2-40B4-BE49-F238E27FC236}">
                      <a16:creationId xmlns:a16="http://schemas.microsoft.com/office/drawing/2014/main" id="{CC79F699-CD09-4F86-8684-C4A19C658F0D}"/>
                    </a:ext>
                  </a:extLst>
                </p:cNvPr>
                <p:cNvSpPr/>
                <p:nvPr/>
              </p:nvSpPr>
              <p:spPr>
                <a:xfrm>
                  <a:off x="6678333" y="2265553"/>
                  <a:ext cx="57514" cy="57515"/>
                </a:xfrm>
                <a:custGeom>
                  <a:avLst/>
                  <a:gdLst>
                    <a:gd name="connsiteX0" fmla="*/ 57515 w 57514"/>
                    <a:gd name="connsiteY0" fmla="*/ 28757 h 57515"/>
                    <a:gd name="connsiteX1" fmla="*/ 28758 w 57514"/>
                    <a:gd name="connsiteY1" fmla="*/ 57515 h 57515"/>
                    <a:gd name="connsiteX2" fmla="*/ 0 w 57514"/>
                    <a:gd name="connsiteY2" fmla="*/ 28757 h 57515"/>
                    <a:gd name="connsiteX3" fmla="*/ 28758 w 57514"/>
                    <a:gd name="connsiteY3" fmla="*/ 0 h 57515"/>
                    <a:gd name="connsiteX4" fmla="*/ 57515 w 57514"/>
                    <a:gd name="connsiteY4" fmla="*/ 28757 h 575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5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8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8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" name="Graphic 10">
                  <a:extLst>
                    <a:ext uri="{FF2B5EF4-FFF2-40B4-BE49-F238E27FC236}">
                      <a16:creationId xmlns:a16="http://schemas.microsoft.com/office/drawing/2014/main" id="{B039A89F-D503-4ECF-8899-33D9854CD495}"/>
                    </a:ext>
                  </a:extLst>
                </p:cNvPr>
                <p:cNvSpPr/>
                <p:nvPr/>
              </p:nvSpPr>
              <p:spPr>
                <a:xfrm>
                  <a:off x="6772739" y="1811802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8 w 57514"/>
                    <a:gd name="connsiteY1" fmla="*/ 57515 h 57514"/>
                    <a:gd name="connsiteX2" fmla="*/ 0 w 57514"/>
                    <a:gd name="connsiteY2" fmla="*/ 28757 h 57514"/>
                    <a:gd name="connsiteX3" fmla="*/ 28758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8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8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7" name="Graphic 10">
                  <a:extLst>
                    <a:ext uri="{FF2B5EF4-FFF2-40B4-BE49-F238E27FC236}">
                      <a16:creationId xmlns:a16="http://schemas.microsoft.com/office/drawing/2014/main" id="{BB27A000-8101-4ECF-9AA9-D13B2D6A30E0}"/>
                    </a:ext>
                  </a:extLst>
                </p:cNvPr>
                <p:cNvSpPr/>
                <p:nvPr/>
              </p:nvSpPr>
              <p:spPr>
                <a:xfrm>
                  <a:off x="7680812" y="2719869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7 w 57514"/>
                    <a:gd name="connsiteY1" fmla="*/ 57515 h 57514"/>
                    <a:gd name="connsiteX2" fmla="*/ 0 w 57514"/>
                    <a:gd name="connsiteY2" fmla="*/ 28757 h 57514"/>
                    <a:gd name="connsiteX3" fmla="*/ 28757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" name="Graphic 10">
                  <a:extLst>
                    <a:ext uri="{FF2B5EF4-FFF2-40B4-BE49-F238E27FC236}">
                      <a16:creationId xmlns:a16="http://schemas.microsoft.com/office/drawing/2014/main" id="{6539E0BF-7913-4638-96EF-3D9ABC98F0DC}"/>
                    </a:ext>
                  </a:extLst>
                </p:cNvPr>
                <p:cNvSpPr/>
                <p:nvPr/>
              </p:nvSpPr>
              <p:spPr>
                <a:xfrm>
                  <a:off x="6772477" y="2718713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7 h 57514"/>
                    <a:gd name="connsiteX1" fmla="*/ 28757 w 57514"/>
                    <a:gd name="connsiteY1" fmla="*/ 57515 h 57514"/>
                    <a:gd name="connsiteX2" fmla="*/ 0 w 57514"/>
                    <a:gd name="connsiteY2" fmla="*/ 28757 h 57514"/>
                    <a:gd name="connsiteX3" fmla="*/ 28757 w 57514"/>
                    <a:gd name="connsiteY3" fmla="*/ 0 h 57514"/>
                    <a:gd name="connsiteX4" fmla="*/ 57515 w 57514"/>
                    <a:gd name="connsiteY4" fmla="*/ 28757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7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7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7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" name="Graphic 10">
                  <a:extLst>
                    <a:ext uri="{FF2B5EF4-FFF2-40B4-BE49-F238E27FC236}">
                      <a16:creationId xmlns:a16="http://schemas.microsoft.com/office/drawing/2014/main" id="{F2E06B91-ACE9-401A-B41D-032FB665057E}"/>
                    </a:ext>
                  </a:extLst>
                </p:cNvPr>
                <p:cNvSpPr/>
                <p:nvPr/>
              </p:nvSpPr>
              <p:spPr>
                <a:xfrm>
                  <a:off x="7681002" y="1810187"/>
                  <a:ext cx="57514" cy="57514"/>
                </a:xfrm>
                <a:custGeom>
                  <a:avLst/>
                  <a:gdLst>
                    <a:gd name="connsiteX0" fmla="*/ 57515 w 57514"/>
                    <a:gd name="connsiteY0" fmla="*/ 28758 h 57514"/>
                    <a:gd name="connsiteX1" fmla="*/ 28757 w 57514"/>
                    <a:gd name="connsiteY1" fmla="*/ 57515 h 57514"/>
                    <a:gd name="connsiteX2" fmla="*/ 0 w 57514"/>
                    <a:gd name="connsiteY2" fmla="*/ 28758 h 57514"/>
                    <a:gd name="connsiteX3" fmla="*/ 28757 w 57514"/>
                    <a:gd name="connsiteY3" fmla="*/ 0 h 57514"/>
                    <a:gd name="connsiteX4" fmla="*/ 57515 w 57514"/>
                    <a:gd name="connsiteY4" fmla="*/ 28758 h 575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7514" h="57514">
                      <a:moveTo>
                        <a:pt x="57515" y="28758"/>
                      </a:moveTo>
                      <a:cubicBezTo>
                        <a:pt x="57515" y="44639"/>
                        <a:pt x="44639" y="57515"/>
                        <a:pt x="28757" y="57515"/>
                      </a:cubicBezTo>
                      <a:cubicBezTo>
                        <a:pt x="12876" y="57515"/>
                        <a:pt x="0" y="44639"/>
                        <a:pt x="0" y="28758"/>
                      </a:cubicBezTo>
                      <a:cubicBezTo>
                        <a:pt x="0" y="12876"/>
                        <a:pt x="12876" y="0"/>
                        <a:pt x="28757" y="0"/>
                      </a:cubicBezTo>
                      <a:cubicBezTo>
                        <a:pt x="44639" y="0"/>
                        <a:pt x="57515" y="12876"/>
                        <a:pt x="57515" y="28758"/>
                      </a:cubicBezTo>
                    </a:path>
                  </a:pathLst>
                </a:custGeom>
                <a:solidFill>
                  <a:srgbClr val="DEEED4"/>
                </a:solidFill>
                <a:ln w="55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60" name="Graphic 10">
                <a:extLst>
                  <a:ext uri="{FF2B5EF4-FFF2-40B4-BE49-F238E27FC236}">
                    <a16:creationId xmlns:a16="http://schemas.microsoft.com/office/drawing/2014/main" id="{FA8A3F77-31A0-44A0-BCB3-B6A97E9F2DBF}"/>
                  </a:ext>
                </a:extLst>
              </p:cNvPr>
              <p:cNvSpPr/>
              <p:nvPr/>
            </p:nvSpPr>
            <p:spPr>
              <a:xfrm>
                <a:off x="6891087" y="1927993"/>
                <a:ext cx="734489" cy="734489"/>
              </a:xfrm>
              <a:custGeom>
                <a:avLst/>
                <a:gdLst>
                  <a:gd name="connsiteX0" fmla="*/ 148106 w 734489"/>
                  <a:gd name="connsiteY0" fmla="*/ 0 h 734489"/>
                  <a:gd name="connsiteX1" fmla="*/ 586384 w 734489"/>
                  <a:gd name="connsiteY1" fmla="*/ 0 h 734489"/>
                  <a:gd name="connsiteX2" fmla="*/ 734489 w 734489"/>
                  <a:gd name="connsiteY2" fmla="*/ 148106 h 734489"/>
                  <a:gd name="connsiteX3" fmla="*/ 734489 w 734489"/>
                  <a:gd name="connsiteY3" fmla="*/ 586384 h 734489"/>
                  <a:gd name="connsiteX4" fmla="*/ 586384 w 734489"/>
                  <a:gd name="connsiteY4" fmla="*/ 734489 h 734489"/>
                  <a:gd name="connsiteX5" fmla="*/ 148106 w 734489"/>
                  <a:gd name="connsiteY5" fmla="*/ 734489 h 734489"/>
                  <a:gd name="connsiteX6" fmla="*/ 0 w 734489"/>
                  <a:gd name="connsiteY6" fmla="*/ 586384 h 734489"/>
                  <a:gd name="connsiteX7" fmla="*/ 0 w 734489"/>
                  <a:gd name="connsiteY7" fmla="*/ 148106 h 734489"/>
                  <a:gd name="connsiteX8" fmla="*/ 148106 w 734489"/>
                  <a:gd name="connsiteY8" fmla="*/ 0 h 7344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4489" h="734489">
                    <a:moveTo>
                      <a:pt x="148106" y="0"/>
                    </a:moveTo>
                    <a:lnTo>
                      <a:pt x="586384" y="0"/>
                    </a:lnTo>
                    <a:cubicBezTo>
                      <a:pt x="668182" y="0"/>
                      <a:pt x="734489" y="66308"/>
                      <a:pt x="734489" y="148106"/>
                    </a:cubicBezTo>
                    <a:lnTo>
                      <a:pt x="734489" y="586384"/>
                    </a:lnTo>
                    <a:cubicBezTo>
                      <a:pt x="734489" y="668182"/>
                      <a:pt x="668182" y="734489"/>
                      <a:pt x="586384" y="734489"/>
                    </a:cubicBezTo>
                    <a:lnTo>
                      <a:pt x="148106" y="734489"/>
                    </a:lnTo>
                    <a:cubicBezTo>
                      <a:pt x="66308" y="734489"/>
                      <a:pt x="0" y="668182"/>
                      <a:pt x="0" y="586384"/>
                    </a:cubicBezTo>
                    <a:lnTo>
                      <a:pt x="0" y="148106"/>
                    </a:lnTo>
                    <a:cubicBezTo>
                      <a:pt x="-6" y="66308"/>
                      <a:pt x="66308" y="0"/>
                      <a:pt x="148106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55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7" name="Graphic 10">
              <a:extLst>
                <a:ext uri="{FF2B5EF4-FFF2-40B4-BE49-F238E27FC236}">
                  <a16:creationId xmlns:a16="http://schemas.microsoft.com/office/drawing/2014/main" id="{A0E7C5DC-6C0E-4295-B056-ED57B5B68678}"/>
                </a:ext>
              </a:extLst>
            </p:cNvPr>
            <p:cNvSpPr/>
            <p:nvPr/>
          </p:nvSpPr>
          <p:spPr>
            <a:xfrm>
              <a:off x="6994850" y="2037633"/>
              <a:ext cx="338816" cy="425256"/>
            </a:xfrm>
            <a:custGeom>
              <a:avLst/>
              <a:gdLst>
                <a:gd name="connsiteX0" fmla="*/ 335605 w 338816"/>
                <a:gd name="connsiteY0" fmla="*/ 259745 h 425256"/>
                <a:gd name="connsiteX1" fmla="*/ 247595 w 338816"/>
                <a:gd name="connsiteY1" fmla="*/ 183349 h 425256"/>
                <a:gd name="connsiteX2" fmla="*/ 284938 w 338816"/>
                <a:gd name="connsiteY2" fmla="*/ 103752 h 425256"/>
                <a:gd name="connsiteX3" fmla="*/ 181701 w 338816"/>
                <a:gd name="connsiteY3" fmla="*/ 0 h 425256"/>
                <a:gd name="connsiteX4" fmla="*/ 77379 w 338816"/>
                <a:gd name="connsiteY4" fmla="*/ 103752 h 425256"/>
                <a:gd name="connsiteX5" fmla="*/ 114304 w 338816"/>
                <a:gd name="connsiteY5" fmla="*/ 183013 h 425256"/>
                <a:gd name="connsiteX6" fmla="*/ 0 w 338816"/>
                <a:gd name="connsiteY6" fmla="*/ 365295 h 425256"/>
                <a:gd name="connsiteX7" fmla="*/ 0 w 338816"/>
                <a:gd name="connsiteY7" fmla="*/ 425257 h 425256"/>
                <a:gd name="connsiteX8" fmla="*/ 182343 w 338816"/>
                <a:gd name="connsiteY8" fmla="*/ 425257 h 425256"/>
                <a:gd name="connsiteX9" fmla="*/ 182343 w 338816"/>
                <a:gd name="connsiteY9" fmla="*/ 401638 h 425256"/>
                <a:gd name="connsiteX10" fmla="*/ 23624 w 338816"/>
                <a:gd name="connsiteY10" fmla="*/ 401638 h 425256"/>
                <a:gd name="connsiteX11" fmla="*/ 23624 w 338816"/>
                <a:gd name="connsiteY11" fmla="*/ 365295 h 425256"/>
                <a:gd name="connsiteX12" fmla="*/ 140436 w 338816"/>
                <a:gd name="connsiteY12" fmla="*/ 199191 h 425256"/>
                <a:gd name="connsiteX13" fmla="*/ 220988 w 338816"/>
                <a:gd name="connsiteY13" fmla="*/ 199599 h 425256"/>
                <a:gd name="connsiteX14" fmla="*/ 310048 w 338816"/>
                <a:gd name="connsiteY14" fmla="*/ 263644 h 425256"/>
                <a:gd name="connsiteX15" fmla="*/ 311148 w 338816"/>
                <a:gd name="connsiteY15" fmla="*/ 265325 h 425256"/>
                <a:gd name="connsiteX16" fmla="*/ 338817 w 338816"/>
                <a:gd name="connsiteY16" fmla="*/ 265325 h 425256"/>
                <a:gd name="connsiteX17" fmla="*/ 335605 w 338816"/>
                <a:gd name="connsiteY17" fmla="*/ 259745 h 425256"/>
                <a:gd name="connsiteX18" fmla="*/ 261314 w 338816"/>
                <a:gd name="connsiteY18" fmla="*/ 103746 h 425256"/>
                <a:gd name="connsiteX19" fmla="*/ 181131 w 338816"/>
                <a:gd name="connsiteY19" fmla="*/ 183941 h 425256"/>
                <a:gd name="connsiteX20" fmla="*/ 100998 w 338816"/>
                <a:gd name="connsiteY20" fmla="*/ 103746 h 425256"/>
                <a:gd name="connsiteX21" fmla="*/ 181701 w 338816"/>
                <a:gd name="connsiteY21" fmla="*/ 23613 h 425256"/>
                <a:gd name="connsiteX22" fmla="*/ 261314 w 338816"/>
                <a:gd name="connsiteY22" fmla="*/ 103746 h 4252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38816" h="425256">
                  <a:moveTo>
                    <a:pt x="335605" y="259745"/>
                  </a:moveTo>
                  <a:cubicBezTo>
                    <a:pt x="315187" y="224128"/>
                    <a:pt x="284849" y="197828"/>
                    <a:pt x="247595" y="183349"/>
                  </a:cubicBezTo>
                  <a:cubicBezTo>
                    <a:pt x="271090" y="163691"/>
                    <a:pt x="284938" y="134414"/>
                    <a:pt x="284938" y="103752"/>
                  </a:cubicBezTo>
                  <a:cubicBezTo>
                    <a:pt x="284938" y="46544"/>
                    <a:pt x="238623" y="0"/>
                    <a:pt x="181701" y="0"/>
                  </a:cubicBezTo>
                  <a:cubicBezTo>
                    <a:pt x="124180" y="0"/>
                    <a:pt x="77379" y="46549"/>
                    <a:pt x="77379" y="103752"/>
                  </a:cubicBezTo>
                  <a:cubicBezTo>
                    <a:pt x="77379" y="134693"/>
                    <a:pt x="90753" y="163211"/>
                    <a:pt x="114304" y="183013"/>
                  </a:cubicBezTo>
                  <a:cubicBezTo>
                    <a:pt x="43605" y="210324"/>
                    <a:pt x="0" y="279520"/>
                    <a:pt x="0" y="365295"/>
                  </a:cubicBezTo>
                  <a:lnTo>
                    <a:pt x="0" y="425257"/>
                  </a:lnTo>
                  <a:lnTo>
                    <a:pt x="182343" y="425257"/>
                  </a:lnTo>
                  <a:lnTo>
                    <a:pt x="182343" y="401638"/>
                  </a:lnTo>
                  <a:lnTo>
                    <a:pt x="23624" y="401638"/>
                  </a:lnTo>
                  <a:lnTo>
                    <a:pt x="23624" y="365295"/>
                  </a:lnTo>
                  <a:cubicBezTo>
                    <a:pt x="23624" y="281598"/>
                    <a:pt x="69430" y="216553"/>
                    <a:pt x="140436" y="199191"/>
                  </a:cubicBezTo>
                  <a:cubicBezTo>
                    <a:pt x="166121" y="210173"/>
                    <a:pt x="195348" y="210257"/>
                    <a:pt x="220988" y="199599"/>
                  </a:cubicBezTo>
                  <a:cubicBezTo>
                    <a:pt x="258007" y="209062"/>
                    <a:pt x="288782" y="231183"/>
                    <a:pt x="310048" y="263644"/>
                  </a:cubicBezTo>
                  <a:lnTo>
                    <a:pt x="311148" y="265325"/>
                  </a:lnTo>
                  <a:lnTo>
                    <a:pt x="338817" y="265325"/>
                  </a:lnTo>
                  <a:lnTo>
                    <a:pt x="335605" y="259745"/>
                  </a:lnTo>
                  <a:close/>
                  <a:moveTo>
                    <a:pt x="261314" y="103746"/>
                  </a:moveTo>
                  <a:cubicBezTo>
                    <a:pt x="261314" y="147966"/>
                    <a:pt x="225340" y="183941"/>
                    <a:pt x="181131" y="183941"/>
                  </a:cubicBezTo>
                  <a:cubicBezTo>
                    <a:pt x="136950" y="183941"/>
                    <a:pt x="100998" y="147966"/>
                    <a:pt x="100998" y="103746"/>
                  </a:cubicBezTo>
                  <a:cubicBezTo>
                    <a:pt x="100998" y="59565"/>
                    <a:pt x="137201" y="23613"/>
                    <a:pt x="181701" y="23613"/>
                  </a:cubicBezTo>
                  <a:cubicBezTo>
                    <a:pt x="225597" y="23613"/>
                    <a:pt x="261314" y="59565"/>
                    <a:pt x="261314" y="103746"/>
                  </a:cubicBezTo>
                  <a:close/>
                </a:path>
              </a:pathLst>
            </a:custGeom>
            <a:solidFill>
              <a:srgbClr val="FFFFFF"/>
            </a:solidFill>
            <a:ln w="5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Graphic 10">
              <a:extLst>
                <a:ext uri="{FF2B5EF4-FFF2-40B4-BE49-F238E27FC236}">
                  <a16:creationId xmlns:a16="http://schemas.microsoft.com/office/drawing/2014/main" id="{450B1F97-09C3-4212-BB37-87C4FE2BDB0D}"/>
                </a:ext>
              </a:extLst>
            </p:cNvPr>
            <p:cNvSpPr/>
            <p:nvPr/>
          </p:nvSpPr>
          <p:spPr>
            <a:xfrm>
              <a:off x="7194728" y="2318666"/>
              <a:ext cx="326275" cy="229601"/>
            </a:xfrm>
            <a:custGeom>
              <a:avLst/>
              <a:gdLst>
                <a:gd name="connsiteX0" fmla="*/ 314394 w 326275"/>
                <a:gd name="connsiteY0" fmla="*/ 0 h 229601"/>
                <a:gd name="connsiteX1" fmla="*/ 11932 w 326275"/>
                <a:gd name="connsiteY1" fmla="*/ 0 h 229601"/>
                <a:gd name="connsiteX2" fmla="*/ 0 w 326275"/>
                <a:gd name="connsiteY2" fmla="*/ 11535 h 229601"/>
                <a:gd name="connsiteX3" fmla="*/ 0 w 326275"/>
                <a:gd name="connsiteY3" fmla="*/ 218027 h 229601"/>
                <a:gd name="connsiteX4" fmla="*/ 11932 w 326275"/>
                <a:gd name="connsiteY4" fmla="*/ 229602 h 229601"/>
                <a:gd name="connsiteX5" fmla="*/ 314394 w 326275"/>
                <a:gd name="connsiteY5" fmla="*/ 229602 h 229601"/>
                <a:gd name="connsiteX6" fmla="*/ 326276 w 326275"/>
                <a:gd name="connsiteY6" fmla="*/ 218027 h 229601"/>
                <a:gd name="connsiteX7" fmla="*/ 326276 w 326275"/>
                <a:gd name="connsiteY7" fmla="*/ 11535 h 229601"/>
                <a:gd name="connsiteX8" fmla="*/ 314394 w 326275"/>
                <a:gd name="connsiteY8" fmla="*/ 0 h 229601"/>
                <a:gd name="connsiteX9" fmla="*/ 295468 w 326275"/>
                <a:gd name="connsiteY9" fmla="*/ 201062 h 229601"/>
                <a:gd name="connsiteX10" fmla="*/ 30953 w 326275"/>
                <a:gd name="connsiteY10" fmla="*/ 201062 h 229601"/>
                <a:gd name="connsiteX11" fmla="*/ 30953 w 326275"/>
                <a:gd name="connsiteY11" fmla="*/ 28489 h 229601"/>
                <a:gd name="connsiteX12" fmla="*/ 295468 w 326275"/>
                <a:gd name="connsiteY12" fmla="*/ 28489 h 229601"/>
                <a:gd name="connsiteX13" fmla="*/ 295468 w 326275"/>
                <a:gd name="connsiteY13" fmla="*/ 201062 h 229601"/>
                <a:gd name="connsiteX14" fmla="*/ 320287 w 326275"/>
                <a:gd name="connsiteY14" fmla="*/ 118074 h 229601"/>
                <a:gd name="connsiteX15" fmla="*/ 314355 w 326275"/>
                <a:gd name="connsiteY15" fmla="*/ 123839 h 229601"/>
                <a:gd name="connsiteX16" fmla="*/ 308903 w 326275"/>
                <a:gd name="connsiteY16" fmla="*/ 123839 h 229601"/>
                <a:gd name="connsiteX17" fmla="*/ 302970 w 326275"/>
                <a:gd name="connsiteY17" fmla="*/ 118074 h 229601"/>
                <a:gd name="connsiteX18" fmla="*/ 302970 w 326275"/>
                <a:gd name="connsiteY18" fmla="*/ 112756 h 229601"/>
                <a:gd name="connsiteX19" fmla="*/ 308903 w 326275"/>
                <a:gd name="connsiteY19" fmla="*/ 106980 h 229601"/>
                <a:gd name="connsiteX20" fmla="*/ 314355 w 326275"/>
                <a:gd name="connsiteY20" fmla="*/ 106980 h 229601"/>
                <a:gd name="connsiteX21" fmla="*/ 320287 w 326275"/>
                <a:gd name="connsiteY21" fmla="*/ 112756 h 229601"/>
                <a:gd name="connsiteX22" fmla="*/ 320287 w 326275"/>
                <a:gd name="connsiteY22" fmla="*/ 118074 h 229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26275" h="229601">
                  <a:moveTo>
                    <a:pt x="314394" y="0"/>
                  </a:moveTo>
                  <a:lnTo>
                    <a:pt x="11932" y="0"/>
                  </a:lnTo>
                  <a:cubicBezTo>
                    <a:pt x="5318" y="0"/>
                    <a:pt x="0" y="5150"/>
                    <a:pt x="0" y="11535"/>
                  </a:cubicBezTo>
                  <a:lnTo>
                    <a:pt x="0" y="218027"/>
                  </a:lnTo>
                  <a:cubicBezTo>
                    <a:pt x="0" y="224412"/>
                    <a:pt x="5318" y="229602"/>
                    <a:pt x="11932" y="229602"/>
                  </a:cubicBezTo>
                  <a:lnTo>
                    <a:pt x="314394" y="229602"/>
                  </a:lnTo>
                  <a:cubicBezTo>
                    <a:pt x="320969" y="229602"/>
                    <a:pt x="326276" y="224412"/>
                    <a:pt x="326276" y="218027"/>
                  </a:cubicBezTo>
                  <a:lnTo>
                    <a:pt x="326276" y="11535"/>
                  </a:lnTo>
                  <a:cubicBezTo>
                    <a:pt x="326270" y="5150"/>
                    <a:pt x="320963" y="0"/>
                    <a:pt x="314394" y="0"/>
                  </a:cubicBezTo>
                  <a:close/>
                  <a:moveTo>
                    <a:pt x="295468" y="201062"/>
                  </a:moveTo>
                  <a:lnTo>
                    <a:pt x="30953" y="201062"/>
                  </a:lnTo>
                  <a:lnTo>
                    <a:pt x="30953" y="28489"/>
                  </a:lnTo>
                  <a:lnTo>
                    <a:pt x="295468" y="28489"/>
                  </a:lnTo>
                  <a:lnTo>
                    <a:pt x="295468" y="201062"/>
                  </a:lnTo>
                  <a:close/>
                  <a:moveTo>
                    <a:pt x="320287" y="118074"/>
                  </a:moveTo>
                  <a:cubicBezTo>
                    <a:pt x="320287" y="121258"/>
                    <a:pt x="317640" y="123839"/>
                    <a:pt x="314355" y="123839"/>
                  </a:cubicBezTo>
                  <a:lnTo>
                    <a:pt x="308903" y="123839"/>
                  </a:lnTo>
                  <a:cubicBezTo>
                    <a:pt x="305646" y="123839"/>
                    <a:pt x="302970" y="121253"/>
                    <a:pt x="302970" y="118074"/>
                  </a:cubicBezTo>
                  <a:lnTo>
                    <a:pt x="302970" y="112756"/>
                  </a:lnTo>
                  <a:cubicBezTo>
                    <a:pt x="302970" y="109561"/>
                    <a:pt x="305652" y="106980"/>
                    <a:pt x="308903" y="106980"/>
                  </a:cubicBezTo>
                  <a:lnTo>
                    <a:pt x="314355" y="106980"/>
                  </a:lnTo>
                  <a:cubicBezTo>
                    <a:pt x="317645" y="106980"/>
                    <a:pt x="320287" y="109567"/>
                    <a:pt x="320287" y="112756"/>
                  </a:cubicBezTo>
                  <a:lnTo>
                    <a:pt x="320287" y="118074"/>
                  </a:lnTo>
                  <a:close/>
                </a:path>
              </a:pathLst>
            </a:custGeom>
            <a:solidFill>
              <a:srgbClr val="FFFFFF"/>
            </a:solidFill>
            <a:ln w="55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" name="Group 22">
            <a:extLst>
              <a:ext uri="{FF2B5EF4-FFF2-40B4-BE49-F238E27FC236}">
                <a16:creationId xmlns:a16="http://schemas.microsoft.com/office/drawing/2014/main" id="{2D23BE59-30FE-4D8A-8ABB-F33A0A9884A7}"/>
              </a:ext>
            </a:extLst>
          </p:cNvPr>
          <p:cNvGrpSpPr/>
          <p:nvPr/>
        </p:nvGrpSpPr>
        <p:grpSpPr>
          <a:xfrm>
            <a:off x="1868152" y="2578065"/>
            <a:ext cx="577091" cy="577091"/>
            <a:chOff x="3982352" y="552425"/>
            <a:chExt cx="4210196" cy="4210196"/>
          </a:xfrm>
        </p:grpSpPr>
        <p:grpSp>
          <p:nvGrpSpPr>
            <p:cNvPr id="4" name="Graphic 2">
              <a:extLst>
                <a:ext uri="{FF2B5EF4-FFF2-40B4-BE49-F238E27FC236}">
                  <a16:creationId xmlns:a16="http://schemas.microsoft.com/office/drawing/2014/main" id="{4B9B898A-C79F-4DE2-9E65-FEBFC3249977}"/>
                </a:ext>
              </a:extLst>
            </p:cNvPr>
            <p:cNvGrpSpPr/>
            <p:nvPr/>
          </p:nvGrpSpPr>
          <p:grpSpPr>
            <a:xfrm>
              <a:off x="3982352" y="552425"/>
              <a:ext cx="4210196" cy="4210196"/>
              <a:chOff x="3982352" y="552425"/>
              <a:chExt cx="4210196" cy="4210196"/>
            </a:xfrm>
          </p:grpSpPr>
          <p:grpSp>
            <p:nvGrpSpPr>
              <p:cNvPr id="5" name="Graphic 2">
                <a:extLst>
                  <a:ext uri="{FF2B5EF4-FFF2-40B4-BE49-F238E27FC236}">
                    <a16:creationId xmlns:a16="http://schemas.microsoft.com/office/drawing/2014/main" id="{2AF338DC-A804-4608-881C-7E2D905F376F}"/>
                  </a:ext>
                </a:extLst>
              </p:cNvPr>
              <p:cNvGrpSpPr/>
              <p:nvPr/>
            </p:nvGrpSpPr>
            <p:grpSpPr>
              <a:xfrm>
                <a:off x="3982352" y="552425"/>
                <a:ext cx="4210196" cy="4210196"/>
                <a:chOff x="3982352" y="552425"/>
                <a:chExt cx="4210196" cy="4210196"/>
              </a:xfrm>
            </p:grpSpPr>
            <p:sp>
              <p:nvSpPr>
                <p:cNvPr id="6" name="Graphic 2">
                  <a:extLst>
                    <a:ext uri="{FF2B5EF4-FFF2-40B4-BE49-F238E27FC236}">
                      <a16:creationId xmlns:a16="http://schemas.microsoft.com/office/drawing/2014/main" id="{6F92E224-43FA-46A4-8E1E-FA75BA130044}"/>
                    </a:ext>
                  </a:extLst>
                </p:cNvPr>
                <p:cNvSpPr/>
                <p:nvPr/>
              </p:nvSpPr>
              <p:spPr>
                <a:xfrm>
                  <a:off x="3982352" y="552425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7 w 4210196"/>
                    <a:gd name="connsiteY2" fmla="*/ 1440597 h 4210196"/>
                    <a:gd name="connsiteX3" fmla="*/ 4210197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599"/>
                      </a:lnTo>
                      <a:cubicBezTo>
                        <a:pt x="4210197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" name="Graphic 2">
                  <a:extLst>
                    <a:ext uri="{FF2B5EF4-FFF2-40B4-BE49-F238E27FC236}">
                      <a16:creationId xmlns:a16="http://schemas.microsoft.com/office/drawing/2014/main" id="{34DCFE83-8938-495C-A409-80ECEE15661D}"/>
                    </a:ext>
                  </a:extLst>
                </p:cNvPr>
                <p:cNvSpPr/>
                <p:nvPr/>
              </p:nvSpPr>
              <p:spPr>
                <a:xfrm>
                  <a:off x="6011365" y="415271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" name="Graphic 2">
                  <a:extLst>
                    <a:ext uri="{FF2B5EF4-FFF2-40B4-BE49-F238E27FC236}">
                      <a16:creationId xmlns:a16="http://schemas.microsoft.com/office/drawing/2014/main" id="{6F2EE27E-95F8-46B2-9925-BFE566321002}"/>
                    </a:ext>
                  </a:extLst>
                </p:cNvPr>
                <p:cNvSpPr/>
                <p:nvPr/>
              </p:nvSpPr>
              <p:spPr>
                <a:xfrm>
                  <a:off x="6011365" y="999189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" name="Graphic 2">
                  <a:extLst>
                    <a:ext uri="{FF2B5EF4-FFF2-40B4-BE49-F238E27FC236}">
                      <a16:creationId xmlns:a16="http://schemas.microsoft.com/office/drawing/2014/main" id="{7742E782-E728-4354-8754-0E97F75BD0F1}"/>
                    </a:ext>
                  </a:extLst>
                </p:cNvPr>
                <p:cNvSpPr/>
                <p:nvPr/>
              </p:nvSpPr>
              <p:spPr>
                <a:xfrm>
                  <a:off x="7575954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" name="Graphic 2">
                  <a:extLst>
                    <a:ext uri="{FF2B5EF4-FFF2-40B4-BE49-F238E27FC236}">
                      <a16:creationId xmlns:a16="http://schemas.microsoft.com/office/drawing/2014/main" id="{EA7C29A2-E357-4074-B75A-2F30F51578D8}"/>
                    </a:ext>
                  </a:extLst>
                </p:cNvPr>
                <p:cNvSpPr/>
                <p:nvPr/>
              </p:nvSpPr>
              <p:spPr>
                <a:xfrm>
                  <a:off x="4423856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6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6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" name="Graphic 2">
                  <a:extLst>
                    <a:ext uri="{FF2B5EF4-FFF2-40B4-BE49-F238E27FC236}">
                      <a16:creationId xmlns:a16="http://schemas.microsoft.com/office/drawing/2014/main" id="{D1FA7E0B-1ECA-4E0C-9DE5-CBA8718728AC}"/>
                    </a:ext>
                  </a:extLst>
                </p:cNvPr>
                <p:cNvSpPr/>
                <p:nvPr/>
              </p:nvSpPr>
              <p:spPr>
                <a:xfrm>
                  <a:off x="4694904" y="127294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" name="Graphic 2">
                  <a:extLst>
                    <a:ext uri="{FF2B5EF4-FFF2-40B4-BE49-F238E27FC236}">
                      <a16:creationId xmlns:a16="http://schemas.microsoft.com/office/drawing/2014/main" id="{412AC340-FB1E-4CB3-B3A3-55C68C3063EA}"/>
                    </a:ext>
                  </a:extLst>
                </p:cNvPr>
                <p:cNvSpPr/>
                <p:nvPr/>
              </p:nvSpPr>
              <p:spPr>
                <a:xfrm>
                  <a:off x="7302067" y="388009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" name="Graphic 2">
                  <a:extLst>
                    <a:ext uri="{FF2B5EF4-FFF2-40B4-BE49-F238E27FC236}">
                      <a16:creationId xmlns:a16="http://schemas.microsoft.com/office/drawing/2014/main" id="{69EDF4CB-0B8A-4402-A860-1808E224992F}"/>
                    </a:ext>
                  </a:extLst>
                </p:cNvPr>
                <p:cNvSpPr/>
                <p:nvPr/>
              </p:nvSpPr>
              <p:spPr>
                <a:xfrm>
                  <a:off x="4694151" y="387677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" name="Graphic 2">
                  <a:extLst>
                    <a:ext uri="{FF2B5EF4-FFF2-40B4-BE49-F238E27FC236}">
                      <a16:creationId xmlns:a16="http://schemas.microsoft.com/office/drawing/2014/main" id="{411B4D09-DFA6-46DE-9D4D-1F042F2ED84C}"/>
                    </a:ext>
                  </a:extLst>
                </p:cNvPr>
                <p:cNvSpPr/>
                <p:nvPr/>
              </p:nvSpPr>
              <p:spPr>
                <a:xfrm>
                  <a:off x="7302613" y="1268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6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6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5" name="Graphic 2">
                <a:extLst>
                  <a:ext uri="{FF2B5EF4-FFF2-40B4-BE49-F238E27FC236}">
                    <a16:creationId xmlns:a16="http://schemas.microsoft.com/office/drawing/2014/main" id="{F2393833-F205-484F-AC3B-E439635EB6E4}"/>
                  </a:ext>
                </a:extLst>
              </p:cNvPr>
              <p:cNvSpPr/>
              <p:nvPr/>
            </p:nvSpPr>
            <p:spPr>
              <a:xfrm>
                <a:off x="5034693" y="1606545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-16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6" name="Graphic 2">
              <a:extLst>
                <a:ext uri="{FF2B5EF4-FFF2-40B4-BE49-F238E27FC236}">
                  <a16:creationId xmlns:a16="http://schemas.microsoft.com/office/drawing/2014/main" id="{A5E36E8A-6E52-42F7-BB79-2CF854B326DF}"/>
                </a:ext>
              </a:extLst>
            </p:cNvPr>
            <p:cNvSpPr/>
            <p:nvPr/>
          </p:nvSpPr>
          <p:spPr>
            <a:xfrm>
              <a:off x="5363078" y="1946991"/>
              <a:ext cx="1437068" cy="1434919"/>
            </a:xfrm>
            <a:custGeom>
              <a:avLst/>
              <a:gdLst>
                <a:gd name="connsiteX0" fmla="*/ 1356957 w 1437068"/>
                <a:gd name="connsiteY0" fmla="*/ 1274680 h 1434919"/>
                <a:gd name="connsiteX1" fmla="*/ 1345040 w 1437068"/>
                <a:gd name="connsiteY1" fmla="*/ 1274680 h 1434919"/>
                <a:gd name="connsiteX2" fmla="*/ 1345040 w 1437068"/>
                <a:gd name="connsiteY2" fmla="*/ 800218 h 1434919"/>
                <a:gd name="connsiteX3" fmla="*/ 1255402 w 1437068"/>
                <a:gd name="connsiteY3" fmla="*/ 710579 h 1434919"/>
                <a:gd name="connsiteX4" fmla="*/ 940938 w 1437068"/>
                <a:gd name="connsiteY4" fmla="*/ 710579 h 1434919"/>
                <a:gd name="connsiteX5" fmla="*/ 709938 w 1437068"/>
                <a:gd name="connsiteY5" fmla="*/ 525673 h 1434919"/>
                <a:gd name="connsiteX6" fmla="*/ 816994 w 1437068"/>
                <a:gd name="connsiteY6" fmla="*/ 297479 h 1434919"/>
                <a:gd name="connsiteX7" fmla="*/ 520990 w 1437068"/>
                <a:gd name="connsiteY7" fmla="*/ 0 h 1434919"/>
                <a:gd name="connsiteX8" fmla="*/ 221875 w 1437068"/>
                <a:gd name="connsiteY8" fmla="*/ 297479 h 1434919"/>
                <a:gd name="connsiteX9" fmla="*/ 327744 w 1437068"/>
                <a:gd name="connsiteY9" fmla="*/ 524743 h 1434919"/>
                <a:gd name="connsiteX10" fmla="*/ 0 w 1437068"/>
                <a:gd name="connsiteY10" fmla="*/ 1047385 h 1434919"/>
                <a:gd name="connsiteX11" fmla="*/ 0 w 1437068"/>
                <a:gd name="connsiteY11" fmla="*/ 1219284 h 1434919"/>
                <a:gd name="connsiteX12" fmla="*/ 385851 w 1437068"/>
                <a:gd name="connsiteY12" fmla="*/ 1219284 h 1434919"/>
                <a:gd name="connsiteX13" fmla="*/ 385851 w 1437068"/>
                <a:gd name="connsiteY13" fmla="*/ 1274664 h 1434919"/>
                <a:gd name="connsiteX14" fmla="*/ 373918 w 1437068"/>
                <a:gd name="connsiteY14" fmla="*/ 1274664 h 1434919"/>
                <a:gd name="connsiteX15" fmla="*/ 293790 w 1437068"/>
                <a:gd name="connsiteY15" fmla="*/ 1354792 h 1434919"/>
                <a:gd name="connsiteX16" fmla="*/ 373918 w 1437068"/>
                <a:gd name="connsiteY16" fmla="*/ 1434919 h 1434919"/>
                <a:gd name="connsiteX17" fmla="*/ 1356941 w 1437068"/>
                <a:gd name="connsiteY17" fmla="*/ 1434919 h 1434919"/>
                <a:gd name="connsiteX18" fmla="*/ 1437069 w 1437068"/>
                <a:gd name="connsiteY18" fmla="*/ 1354792 h 1434919"/>
                <a:gd name="connsiteX19" fmla="*/ 1356957 w 1437068"/>
                <a:gd name="connsiteY19" fmla="*/ 1274680 h 1434919"/>
                <a:gd name="connsiteX20" fmla="*/ 289588 w 1437068"/>
                <a:gd name="connsiteY20" fmla="*/ 297479 h 1434919"/>
                <a:gd name="connsiteX21" fmla="*/ 520974 w 1437068"/>
                <a:gd name="connsiteY21" fmla="*/ 67698 h 1434919"/>
                <a:gd name="connsiteX22" fmla="*/ 749264 w 1437068"/>
                <a:gd name="connsiteY22" fmla="*/ 297479 h 1434919"/>
                <a:gd name="connsiteX23" fmla="*/ 519354 w 1437068"/>
                <a:gd name="connsiteY23" fmla="*/ 527389 h 1434919"/>
                <a:gd name="connsiteX24" fmla="*/ 289588 w 1437068"/>
                <a:gd name="connsiteY24" fmla="*/ 297479 h 1434919"/>
                <a:gd name="connsiteX25" fmla="*/ 67730 w 1437068"/>
                <a:gd name="connsiteY25" fmla="*/ 1151570 h 1434919"/>
                <a:gd name="connsiteX26" fmla="*/ 67730 w 1437068"/>
                <a:gd name="connsiteY26" fmla="*/ 1047385 h 1434919"/>
                <a:gd name="connsiteX27" fmla="*/ 402659 w 1437068"/>
                <a:gd name="connsiteY27" fmla="*/ 571142 h 1434919"/>
                <a:gd name="connsiteX28" fmla="*/ 633611 w 1437068"/>
                <a:gd name="connsiteY28" fmla="*/ 572281 h 1434919"/>
                <a:gd name="connsiteX29" fmla="*/ 855101 w 1437068"/>
                <a:gd name="connsiteY29" fmla="*/ 710579 h 1434919"/>
                <a:gd name="connsiteX30" fmla="*/ 475489 w 1437068"/>
                <a:gd name="connsiteY30" fmla="*/ 710579 h 1434919"/>
                <a:gd name="connsiteX31" fmla="*/ 385851 w 1437068"/>
                <a:gd name="connsiteY31" fmla="*/ 800218 h 1434919"/>
                <a:gd name="connsiteX32" fmla="*/ 385851 w 1437068"/>
                <a:gd name="connsiteY32" fmla="*/ 1151570 h 1434919"/>
                <a:gd name="connsiteX33" fmla="*/ 67730 w 1437068"/>
                <a:gd name="connsiteY33" fmla="*/ 1151570 h 1434919"/>
                <a:gd name="connsiteX34" fmla="*/ 456323 w 1437068"/>
                <a:gd name="connsiteY34" fmla="*/ 800218 h 1434919"/>
                <a:gd name="connsiteX35" fmla="*/ 475489 w 1437068"/>
                <a:gd name="connsiteY35" fmla="*/ 781052 h 1434919"/>
                <a:gd name="connsiteX36" fmla="*/ 1255386 w 1437068"/>
                <a:gd name="connsiteY36" fmla="*/ 781052 h 1434919"/>
                <a:gd name="connsiteX37" fmla="*/ 1274552 w 1437068"/>
                <a:gd name="connsiteY37" fmla="*/ 800218 h 1434919"/>
                <a:gd name="connsiteX38" fmla="*/ 1274552 w 1437068"/>
                <a:gd name="connsiteY38" fmla="*/ 1274680 h 1434919"/>
                <a:gd name="connsiteX39" fmla="*/ 456323 w 1437068"/>
                <a:gd name="connsiteY39" fmla="*/ 1274680 h 1434919"/>
                <a:gd name="connsiteX40" fmla="*/ 456323 w 1437068"/>
                <a:gd name="connsiteY40" fmla="*/ 800218 h 1434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437068" h="1434919">
                  <a:moveTo>
                    <a:pt x="1356957" y="1274680"/>
                  </a:moveTo>
                  <a:lnTo>
                    <a:pt x="1345040" y="1274680"/>
                  </a:lnTo>
                  <a:lnTo>
                    <a:pt x="1345040" y="800218"/>
                  </a:lnTo>
                  <a:cubicBezTo>
                    <a:pt x="1345040" y="750803"/>
                    <a:pt x="1304817" y="710579"/>
                    <a:pt x="1255402" y="710579"/>
                  </a:cubicBezTo>
                  <a:lnTo>
                    <a:pt x="940938" y="710579"/>
                  </a:lnTo>
                  <a:cubicBezTo>
                    <a:pt x="883457" y="625736"/>
                    <a:pt x="804468" y="562433"/>
                    <a:pt x="709938" y="525673"/>
                  </a:cubicBezTo>
                  <a:cubicBezTo>
                    <a:pt x="777299" y="469330"/>
                    <a:pt x="816994" y="385418"/>
                    <a:pt x="816994" y="297479"/>
                  </a:cubicBezTo>
                  <a:cubicBezTo>
                    <a:pt x="816994" y="133455"/>
                    <a:pt x="684196" y="0"/>
                    <a:pt x="520990" y="0"/>
                  </a:cubicBezTo>
                  <a:cubicBezTo>
                    <a:pt x="356068" y="0"/>
                    <a:pt x="221875" y="133455"/>
                    <a:pt x="221875" y="297479"/>
                  </a:cubicBezTo>
                  <a:cubicBezTo>
                    <a:pt x="221875" y="386188"/>
                    <a:pt x="260222" y="467967"/>
                    <a:pt x="327744" y="524743"/>
                  </a:cubicBezTo>
                  <a:cubicBezTo>
                    <a:pt x="125035" y="603026"/>
                    <a:pt x="0" y="801405"/>
                    <a:pt x="0" y="1047385"/>
                  </a:cubicBezTo>
                  <a:lnTo>
                    <a:pt x="0" y="1219284"/>
                  </a:lnTo>
                  <a:lnTo>
                    <a:pt x="385851" y="1219284"/>
                  </a:lnTo>
                  <a:lnTo>
                    <a:pt x="385851" y="1274664"/>
                  </a:lnTo>
                  <a:lnTo>
                    <a:pt x="373918" y="1274664"/>
                  </a:lnTo>
                  <a:cubicBezTo>
                    <a:pt x="329732" y="1274664"/>
                    <a:pt x="293790" y="1310606"/>
                    <a:pt x="293790" y="1354792"/>
                  </a:cubicBezTo>
                  <a:cubicBezTo>
                    <a:pt x="293790" y="1398978"/>
                    <a:pt x="329732" y="1434919"/>
                    <a:pt x="373918" y="1434919"/>
                  </a:cubicBezTo>
                  <a:lnTo>
                    <a:pt x="1356941" y="1434919"/>
                  </a:lnTo>
                  <a:cubicBezTo>
                    <a:pt x="1401127" y="1434919"/>
                    <a:pt x="1437069" y="1398978"/>
                    <a:pt x="1437069" y="1354792"/>
                  </a:cubicBezTo>
                  <a:cubicBezTo>
                    <a:pt x="1437069" y="1310622"/>
                    <a:pt x="1401127" y="1274680"/>
                    <a:pt x="1356957" y="1274680"/>
                  </a:cubicBezTo>
                  <a:close/>
                  <a:moveTo>
                    <a:pt x="289588" y="297479"/>
                  </a:moveTo>
                  <a:cubicBezTo>
                    <a:pt x="289588" y="170776"/>
                    <a:pt x="393405" y="67698"/>
                    <a:pt x="520974" y="67698"/>
                  </a:cubicBezTo>
                  <a:cubicBezTo>
                    <a:pt x="646843" y="67698"/>
                    <a:pt x="749264" y="170776"/>
                    <a:pt x="749264" y="297479"/>
                  </a:cubicBezTo>
                  <a:cubicBezTo>
                    <a:pt x="749264" y="424247"/>
                    <a:pt x="646121" y="527389"/>
                    <a:pt x="519354" y="527389"/>
                  </a:cubicBezTo>
                  <a:cubicBezTo>
                    <a:pt x="392683" y="527389"/>
                    <a:pt x="289588" y="424247"/>
                    <a:pt x="289588" y="297479"/>
                  </a:cubicBezTo>
                  <a:close/>
                  <a:moveTo>
                    <a:pt x="67730" y="1151570"/>
                  </a:moveTo>
                  <a:lnTo>
                    <a:pt x="67730" y="1047385"/>
                  </a:lnTo>
                  <a:cubicBezTo>
                    <a:pt x="67730" y="807387"/>
                    <a:pt x="199068" y="620877"/>
                    <a:pt x="402659" y="571142"/>
                  </a:cubicBezTo>
                  <a:cubicBezTo>
                    <a:pt x="476307" y="602641"/>
                    <a:pt x="560156" y="602898"/>
                    <a:pt x="633611" y="572281"/>
                  </a:cubicBezTo>
                  <a:cubicBezTo>
                    <a:pt x="721517" y="594750"/>
                    <a:pt x="797106" y="642144"/>
                    <a:pt x="855101" y="710579"/>
                  </a:cubicBezTo>
                  <a:lnTo>
                    <a:pt x="475489" y="710579"/>
                  </a:lnTo>
                  <a:cubicBezTo>
                    <a:pt x="426075" y="710579"/>
                    <a:pt x="385851" y="750803"/>
                    <a:pt x="385851" y="800218"/>
                  </a:cubicBezTo>
                  <a:lnTo>
                    <a:pt x="385851" y="1151570"/>
                  </a:lnTo>
                  <a:lnTo>
                    <a:pt x="67730" y="1151570"/>
                  </a:lnTo>
                  <a:close/>
                  <a:moveTo>
                    <a:pt x="456323" y="800218"/>
                  </a:moveTo>
                  <a:cubicBezTo>
                    <a:pt x="456323" y="789649"/>
                    <a:pt x="464920" y="781052"/>
                    <a:pt x="475489" y="781052"/>
                  </a:cubicBezTo>
                  <a:lnTo>
                    <a:pt x="1255386" y="781052"/>
                  </a:lnTo>
                  <a:cubicBezTo>
                    <a:pt x="1265956" y="781052"/>
                    <a:pt x="1274552" y="789649"/>
                    <a:pt x="1274552" y="800218"/>
                  </a:cubicBezTo>
                  <a:lnTo>
                    <a:pt x="1274552" y="1274680"/>
                  </a:lnTo>
                  <a:lnTo>
                    <a:pt x="456323" y="1274680"/>
                  </a:lnTo>
                  <a:lnTo>
                    <a:pt x="456323" y="800218"/>
                  </a:ln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" name="Graphic 2">
              <a:extLst>
                <a:ext uri="{FF2B5EF4-FFF2-40B4-BE49-F238E27FC236}">
                  <a16:creationId xmlns:a16="http://schemas.microsoft.com/office/drawing/2014/main" id="{75C44FAB-81A8-4DBB-9C5E-D220C46D6010}"/>
                </a:ext>
              </a:extLst>
            </p:cNvPr>
            <p:cNvGrpSpPr/>
            <p:nvPr/>
          </p:nvGrpSpPr>
          <p:grpSpPr>
            <a:xfrm>
              <a:off x="5998446" y="2783669"/>
              <a:ext cx="466839" cy="393513"/>
              <a:chOff x="5998446" y="2783669"/>
              <a:chExt cx="466839" cy="393513"/>
            </a:xfrm>
            <a:solidFill>
              <a:srgbClr val="FFFFFF"/>
            </a:solidFill>
          </p:grpSpPr>
          <p:sp>
            <p:nvSpPr>
              <p:cNvPr id="18" name="Graphic 2">
                <a:extLst>
                  <a:ext uri="{FF2B5EF4-FFF2-40B4-BE49-F238E27FC236}">
                    <a16:creationId xmlns:a16="http://schemas.microsoft.com/office/drawing/2014/main" id="{0E2ECFF4-C684-4295-898F-F4441D30E50A}"/>
                  </a:ext>
                </a:extLst>
              </p:cNvPr>
              <p:cNvSpPr/>
              <p:nvPr/>
            </p:nvSpPr>
            <p:spPr>
              <a:xfrm>
                <a:off x="6052638" y="2981281"/>
                <a:ext cx="219900" cy="162219"/>
              </a:xfrm>
              <a:custGeom>
                <a:avLst/>
                <a:gdLst>
                  <a:gd name="connsiteX0" fmla="*/ 18405 w 219900"/>
                  <a:gd name="connsiteY0" fmla="*/ 4033 h 162219"/>
                  <a:gd name="connsiteX1" fmla="*/ 666 w 219900"/>
                  <a:gd name="connsiteY1" fmla="*/ 33143 h 162219"/>
                  <a:gd name="connsiteX2" fmla="*/ 29054 w 219900"/>
                  <a:gd name="connsiteY2" fmla="*/ 51058 h 162219"/>
                  <a:gd name="connsiteX3" fmla="*/ 172710 w 219900"/>
                  <a:gd name="connsiteY3" fmla="*/ 143327 h 162219"/>
                  <a:gd name="connsiteX4" fmla="*/ 183359 w 219900"/>
                  <a:gd name="connsiteY4" fmla="*/ 158563 h 162219"/>
                  <a:gd name="connsiteX5" fmla="*/ 201082 w 219900"/>
                  <a:gd name="connsiteY5" fmla="*/ 161707 h 162219"/>
                  <a:gd name="connsiteX6" fmla="*/ 219253 w 219900"/>
                  <a:gd name="connsiteY6" fmla="*/ 133046 h 162219"/>
                  <a:gd name="connsiteX7" fmla="*/ 18405 w 219900"/>
                  <a:gd name="connsiteY7" fmla="*/ 4033 h 162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19900" h="162219">
                    <a:moveTo>
                      <a:pt x="18405" y="4033"/>
                    </a:moveTo>
                    <a:cubicBezTo>
                      <a:pt x="5558" y="7177"/>
                      <a:pt x="-2429" y="20152"/>
                      <a:pt x="666" y="33143"/>
                    </a:cubicBezTo>
                    <a:cubicBezTo>
                      <a:pt x="3329" y="46134"/>
                      <a:pt x="16192" y="54202"/>
                      <a:pt x="29054" y="51058"/>
                    </a:cubicBezTo>
                    <a:cubicBezTo>
                      <a:pt x="93785" y="36720"/>
                      <a:pt x="158067" y="77938"/>
                      <a:pt x="172710" y="143327"/>
                    </a:cubicBezTo>
                    <a:cubicBezTo>
                      <a:pt x="174041" y="150047"/>
                      <a:pt x="178035" y="154970"/>
                      <a:pt x="183359" y="158563"/>
                    </a:cubicBezTo>
                    <a:cubicBezTo>
                      <a:pt x="188235" y="161707"/>
                      <a:pt x="194891" y="163038"/>
                      <a:pt x="201082" y="161707"/>
                    </a:cubicBezTo>
                    <a:cubicBezTo>
                      <a:pt x="213928" y="158563"/>
                      <a:pt x="222365" y="146021"/>
                      <a:pt x="219253" y="133046"/>
                    </a:cubicBezTo>
                    <a:cubicBezTo>
                      <a:pt x="199285" y="41210"/>
                      <a:pt x="108845" y="-16127"/>
                      <a:pt x="18405" y="4033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Graphic 2">
                <a:extLst>
                  <a:ext uri="{FF2B5EF4-FFF2-40B4-BE49-F238E27FC236}">
                    <a16:creationId xmlns:a16="http://schemas.microsoft.com/office/drawing/2014/main" id="{3E79F91B-0A12-4211-ABF4-A4248146D512}"/>
                  </a:ext>
                </a:extLst>
              </p:cNvPr>
              <p:cNvSpPr/>
              <p:nvPr/>
            </p:nvSpPr>
            <p:spPr>
              <a:xfrm>
                <a:off x="6072902" y="3088543"/>
                <a:ext cx="91415" cy="88639"/>
              </a:xfrm>
              <a:custGeom>
                <a:avLst/>
                <a:gdLst>
                  <a:gd name="connsiteX0" fmla="*/ 69865 w 91415"/>
                  <a:gd name="connsiteY0" fmla="*/ 6618 h 88639"/>
                  <a:gd name="connsiteX1" fmla="*/ 7139 w 91415"/>
                  <a:gd name="connsiteY1" fmla="*/ 20667 h 88639"/>
                  <a:gd name="connsiteX2" fmla="*/ 21125 w 91415"/>
                  <a:gd name="connsiteY2" fmla="*/ 81693 h 88639"/>
                  <a:gd name="connsiteX3" fmla="*/ 84316 w 91415"/>
                  <a:gd name="connsiteY3" fmla="*/ 68093 h 88639"/>
                  <a:gd name="connsiteX4" fmla="*/ 69865 w 91415"/>
                  <a:gd name="connsiteY4" fmla="*/ 6618 h 886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1415" h="88639">
                    <a:moveTo>
                      <a:pt x="69865" y="6618"/>
                    </a:moveTo>
                    <a:cubicBezTo>
                      <a:pt x="48646" y="-6117"/>
                      <a:pt x="20675" y="42"/>
                      <a:pt x="7139" y="20667"/>
                    </a:cubicBezTo>
                    <a:cubicBezTo>
                      <a:pt x="-6413" y="41293"/>
                      <a:pt x="-78" y="68526"/>
                      <a:pt x="21125" y="81693"/>
                    </a:cubicBezTo>
                    <a:cubicBezTo>
                      <a:pt x="42343" y="94877"/>
                      <a:pt x="70763" y="88718"/>
                      <a:pt x="84316" y="68093"/>
                    </a:cubicBezTo>
                    <a:cubicBezTo>
                      <a:pt x="97836" y="47452"/>
                      <a:pt x="91517" y="19785"/>
                      <a:pt x="69865" y="6618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" name="Graphic 2">
                <a:extLst>
                  <a:ext uri="{FF2B5EF4-FFF2-40B4-BE49-F238E27FC236}">
                    <a16:creationId xmlns:a16="http://schemas.microsoft.com/office/drawing/2014/main" id="{85C4DA94-ED13-4475-BBA2-DA32C3E6CF5C}"/>
                  </a:ext>
                </a:extLst>
              </p:cNvPr>
              <p:cNvSpPr/>
              <p:nvPr/>
            </p:nvSpPr>
            <p:spPr>
              <a:xfrm>
                <a:off x="6039949" y="2885043"/>
                <a:ext cx="320218" cy="231656"/>
              </a:xfrm>
              <a:custGeom>
                <a:avLst/>
                <a:gdLst>
                  <a:gd name="connsiteX0" fmla="*/ 21407 w 320218"/>
                  <a:gd name="connsiteY0" fmla="*/ 7650 h 231656"/>
                  <a:gd name="connsiteX1" fmla="*/ 20092 w 320218"/>
                  <a:gd name="connsiteY1" fmla="*/ 7650 h 231656"/>
                  <a:gd name="connsiteX2" fmla="*/ 750 w 320218"/>
                  <a:gd name="connsiteY2" fmla="*/ 39871 h 231656"/>
                  <a:gd name="connsiteX3" fmla="*/ 33725 w 320218"/>
                  <a:gd name="connsiteY3" fmla="*/ 59294 h 231656"/>
                  <a:gd name="connsiteX4" fmla="*/ 35040 w 320218"/>
                  <a:gd name="connsiteY4" fmla="*/ 59294 h 231656"/>
                  <a:gd name="connsiteX5" fmla="*/ 38119 w 320218"/>
                  <a:gd name="connsiteY5" fmla="*/ 58412 h 231656"/>
                  <a:gd name="connsiteX6" fmla="*/ 266730 w 320218"/>
                  <a:gd name="connsiteY6" fmla="*/ 203206 h 231656"/>
                  <a:gd name="connsiteX7" fmla="*/ 267612 w 320218"/>
                  <a:gd name="connsiteY7" fmla="*/ 208065 h 231656"/>
                  <a:gd name="connsiteX8" fmla="*/ 268045 w 320218"/>
                  <a:gd name="connsiteY8" fmla="*/ 209381 h 231656"/>
                  <a:gd name="connsiteX9" fmla="*/ 298390 w 320218"/>
                  <a:gd name="connsiteY9" fmla="*/ 231449 h 231656"/>
                  <a:gd name="connsiteX10" fmla="*/ 319496 w 320218"/>
                  <a:gd name="connsiteY10" fmla="*/ 199228 h 231656"/>
                  <a:gd name="connsiteX11" fmla="*/ 319047 w 320218"/>
                  <a:gd name="connsiteY11" fmla="*/ 197464 h 231656"/>
                  <a:gd name="connsiteX12" fmla="*/ 317732 w 320218"/>
                  <a:gd name="connsiteY12" fmla="*/ 191289 h 231656"/>
                  <a:gd name="connsiteX13" fmla="*/ 26251 w 320218"/>
                  <a:gd name="connsiteY13" fmla="*/ 6319 h 231656"/>
                  <a:gd name="connsiteX14" fmla="*/ 21407 w 320218"/>
                  <a:gd name="connsiteY14" fmla="*/ 7650 h 2316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0218" h="231656">
                    <a:moveTo>
                      <a:pt x="21407" y="7650"/>
                    </a:moveTo>
                    <a:lnTo>
                      <a:pt x="20092" y="7650"/>
                    </a:lnTo>
                    <a:cubicBezTo>
                      <a:pt x="6460" y="11179"/>
                      <a:pt x="-2762" y="26191"/>
                      <a:pt x="750" y="39871"/>
                    </a:cubicBezTo>
                    <a:cubicBezTo>
                      <a:pt x="5578" y="54883"/>
                      <a:pt x="18777" y="62822"/>
                      <a:pt x="33725" y="59294"/>
                    </a:cubicBezTo>
                    <a:lnTo>
                      <a:pt x="35040" y="59294"/>
                    </a:lnTo>
                    <a:lnTo>
                      <a:pt x="38119" y="58412"/>
                    </a:lnTo>
                    <a:cubicBezTo>
                      <a:pt x="140107" y="34579"/>
                      <a:pt x="242560" y="99454"/>
                      <a:pt x="266730" y="203206"/>
                    </a:cubicBezTo>
                    <a:lnTo>
                      <a:pt x="267612" y="208065"/>
                    </a:lnTo>
                    <a:lnTo>
                      <a:pt x="268045" y="209381"/>
                    </a:lnTo>
                    <a:cubicBezTo>
                      <a:pt x="271125" y="223510"/>
                      <a:pt x="284757" y="233214"/>
                      <a:pt x="298390" y="231449"/>
                    </a:cubicBezTo>
                    <a:cubicBezTo>
                      <a:pt x="313338" y="227921"/>
                      <a:pt x="323009" y="214240"/>
                      <a:pt x="319496" y="199228"/>
                    </a:cubicBezTo>
                    <a:lnTo>
                      <a:pt x="319047" y="197464"/>
                    </a:lnTo>
                    <a:lnTo>
                      <a:pt x="317732" y="191289"/>
                    </a:lnTo>
                    <a:cubicBezTo>
                      <a:pt x="286505" y="58412"/>
                      <a:pt x="156835" y="-24138"/>
                      <a:pt x="26251" y="6319"/>
                    </a:cubicBezTo>
                    <a:lnTo>
                      <a:pt x="21407" y="7650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" name="Graphic 2">
                <a:extLst>
                  <a:ext uri="{FF2B5EF4-FFF2-40B4-BE49-F238E27FC236}">
                    <a16:creationId xmlns:a16="http://schemas.microsoft.com/office/drawing/2014/main" id="{7A27165B-99B0-4C35-A278-8C85D0284ABD}"/>
                  </a:ext>
                </a:extLst>
              </p:cNvPr>
              <p:cNvSpPr/>
              <p:nvPr/>
            </p:nvSpPr>
            <p:spPr>
              <a:xfrm>
                <a:off x="5998446" y="2783669"/>
                <a:ext cx="466839" cy="328091"/>
              </a:xfrm>
              <a:custGeom>
                <a:avLst/>
                <a:gdLst>
                  <a:gd name="connsiteX0" fmla="*/ 438593 w 466839"/>
                  <a:gd name="connsiteY0" fmla="*/ 328092 h 328091"/>
                  <a:gd name="connsiteX1" fmla="*/ 411087 w 466839"/>
                  <a:gd name="connsiteY1" fmla="*/ 304692 h 328091"/>
                  <a:gd name="connsiteX2" fmla="*/ 288683 w 466839"/>
                  <a:gd name="connsiteY2" fmla="*/ 110836 h 328091"/>
                  <a:gd name="connsiteX3" fmla="*/ 37634 w 466839"/>
                  <a:gd name="connsiteY3" fmla="*/ 68447 h 328091"/>
                  <a:gd name="connsiteX4" fmla="*/ 1708 w 466839"/>
                  <a:gd name="connsiteY4" fmla="*/ 52120 h 328091"/>
                  <a:gd name="connsiteX5" fmla="*/ 18564 w 466839"/>
                  <a:gd name="connsiteY5" fmla="*/ 16338 h 328091"/>
                  <a:gd name="connsiteX6" fmla="*/ 321064 w 466839"/>
                  <a:gd name="connsiteY6" fmla="*/ 65351 h 328091"/>
                  <a:gd name="connsiteX7" fmla="*/ 466548 w 466839"/>
                  <a:gd name="connsiteY7" fmla="*/ 295855 h 328091"/>
                  <a:gd name="connsiteX8" fmla="*/ 443036 w 466839"/>
                  <a:gd name="connsiteY8" fmla="*/ 327643 h 328091"/>
                  <a:gd name="connsiteX9" fmla="*/ 438593 w 466839"/>
                  <a:gd name="connsiteY9" fmla="*/ 328092 h 3280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66839" h="328091">
                    <a:moveTo>
                      <a:pt x="438593" y="328092"/>
                    </a:moveTo>
                    <a:cubicBezTo>
                      <a:pt x="425297" y="328092"/>
                      <a:pt x="413300" y="318373"/>
                      <a:pt x="411087" y="304692"/>
                    </a:cubicBezTo>
                    <a:cubicBezTo>
                      <a:pt x="401769" y="245959"/>
                      <a:pt x="364961" y="164709"/>
                      <a:pt x="288683" y="110836"/>
                    </a:cubicBezTo>
                    <a:cubicBezTo>
                      <a:pt x="202188" y="50340"/>
                      <a:pt x="100168" y="45929"/>
                      <a:pt x="37634" y="68447"/>
                    </a:cubicBezTo>
                    <a:cubicBezTo>
                      <a:pt x="23007" y="73756"/>
                      <a:pt x="7033" y="66250"/>
                      <a:pt x="1708" y="52120"/>
                    </a:cubicBezTo>
                    <a:cubicBezTo>
                      <a:pt x="-3617" y="37541"/>
                      <a:pt x="3921" y="21647"/>
                      <a:pt x="18564" y="16338"/>
                    </a:cubicBezTo>
                    <a:cubicBezTo>
                      <a:pt x="111715" y="-17214"/>
                      <a:pt x="230575" y="1775"/>
                      <a:pt x="321064" y="65351"/>
                    </a:cubicBezTo>
                    <a:cubicBezTo>
                      <a:pt x="397791" y="119673"/>
                      <a:pt x="452354" y="205783"/>
                      <a:pt x="466548" y="295855"/>
                    </a:cubicBezTo>
                    <a:cubicBezTo>
                      <a:pt x="468761" y="311316"/>
                      <a:pt x="458112" y="325446"/>
                      <a:pt x="443036" y="327643"/>
                    </a:cubicBezTo>
                    <a:cubicBezTo>
                      <a:pt x="441704" y="328092"/>
                      <a:pt x="439924" y="328092"/>
                      <a:pt x="438593" y="328092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DC6DD174-63AA-4601-83AA-6EE6DCB18589}"/>
              </a:ext>
            </a:extLst>
          </p:cNvPr>
          <p:cNvGrpSpPr/>
          <p:nvPr/>
        </p:nvGrpSpPr>
        <p:grpSpPr>
          <a:xfrm>
            <a:off x="2852485" y="2578064"/>
            <a:ext cx="577091" cy="577091"/>
            <a:chOff x="3983074" y="552425"/>
            <a:chExt cx="4210196" cy="4210196"/>
          </a:xfrm>
        </p:grpSpPr>
        <p:grpSp>
          <p:nvGrpSpPr>
            <p:cNvPr id="26" name="Graphic 24">
              <a:extLst>
                <a:ext uri="{FF2B5EF4-FFF2-40B4-BE49-F238E27FC236}">
                  <a16:creationId xmlns:a16="http://schemas.microsoft.com/office/drawing/2014/main" id="{3ED974EB-B32F-4CB6-B51E-4EEE26417C92}"/>
                </a:ext>
              </a:extLst>
            </p:cNvPr>
            <p:cNvGrpSpPr/>
            <p:nvPr/>
          </p:nvGrpSpPr>
          <p:grpSpPr>
            <a:xfrm>
              <a:off x="3983074" y="552425"/>
              <a:ext cx="4210196" cy="4210196"/>
              <a:chOff x="3983074" y="552425"/>
              <a:chExt cx="4210196" cy="4210196"/>
            </a:xfrm>
          </p:grpSpPr>
          <p:grpSp>
            <p:nvGrpSpPr>
              <p:cNvPr id="27" name="Graphic 24">
                <a:extLst>
                  <a:ext uri="{FF2B5EF4-FFF2-40B4-BE49-F238E27FC236}">
                    <a16:creationId xmlns:a16="http://schemas.microsoft.com/office/drawing/2014/main" id="{976B990E-51D9-4DAF-8FEA-6589A9DAF500}"/>
                  </a:ext>
                </a:extLst>
              </p:cNvPr>
              <p:cNvGrpSpPr/>
              <p:nvPr/>
            </p:nvGrpSpPr>
            <p:grpSpPr>
              <a:xfrm>
                <a:off x="3983074" y="552425"/>
                <a:ext cx="4210196" cy="4210196"/>
                <a:chOff x="3983074" y="552425"/>
                <a:chExt cx="4210196" cy="4210196"/>
              </a:xfrm>
            </p:grpSpPr>
            <p:sp>
              <p:nvSpPr>
                <p:cNvPr id="28" name="Graphic 24">
                  <a:extLst>
                    <a:ext uri="{FF2B5EF4-FFF2-40B4-BE49-F238E27FC236}">
                      <a16:creationId xmlns:a16="http://schemas.microsoft.com/office/drawing/2014/main" id="{898208FD-2695-42EB-8ECA-A56BF7844EBD}"/>
                    </a:ext>
                  </a:extLst>
                </p:cNvPr>
                <p:cNvSpPr/>
                <p:nvPr/>
              </p:nvSpPr>
              <p:spPr>
                <a:xfrm>
                  <a:off x="3983074" y="552425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6 w 4210196"/>
                    <a:gd name="connsiteY2" fmla="*/ 1440597 h 4210196"/>
                    <a:gd name="connsiteX3" fmla="*/ 4210196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6" y="644982"/>
                        <a:pt x="4210196" y="1440597"/>
                      </a:cubicBezTo>
                      <a:lnTo>
                        <a:pt x="4210196" y="2769599"/>
                      </a:lnTo>
                      <a:cubicBezTo>
                        <a:pt x="4210196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" name="Graphic 24">
                  <a:extLst>
                    <a:ext uri="{FF2B5EF4-FFF2-40B4-BE49-F238E27FC236}">
                      <a16:creationId xmlns:a16="http://schemas.microsoft.com/office/drawing/2014/main" id="{F814BFBF-A6D2-47F0-A2DF-AF89FDF8930B}"/>
                    </a:ext>
                  </a:extLst>
                </p:cNvPr>
                <p:cNvSpPr/>
                <p:nvPr/>
              </p:nvSpPr>
              <p:spPr>
                <a:xfrm>
                  <a:off x="6012086" y="415271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" name="Graphic 24">
                  <a:extLst>
                    <a:ext uri="{FF2B5EF4-FFF2-40B4-BE49-F238E27FC236}">
                      <a16:creationId xmlns:a16="http://schemas.microsoft.com/office/drawing/2014/main" id="{AC908517-12DC-47F6-B632-4C60F31A4854}"/>
                    </a:ext>
                  </a:extLst>
                </p:cNvPr>
                <p:cNvSpPr/>
                <p:nvPr/>
              </p:nvSpPr>
              <p:spPr>
                <a:xfrm>
                  <a:off x="6012086" y="999189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" name="Graphic 24">
                  <a:extLst>
                    <a:ext uri="{FF2B5EF4-FFF2-40B4-BE49-F238E27FC236}">
                      <a16:creationId xmlns:a16="http://schemas.microsoft.com/office/drawing/2014/main" id="{9B5E70FF-A21D-462A-A114-6994073784F3}"/>
                    </a:ext>
                  </a:extLst>
                </p:cNvPr>
                <p:cNvSpPr/>
                <p:nvPr/>
              </p:nvSpPr>
              <p:spPr>
                <a:xfrm>
                  <a:off x="7576676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" name="Graphic 24">
                  <a:extLst>
                    <a:ext uri="{FF2B5EF4-FFF2-40B4-BE49-F238E27FC236}">
                      <a16:creationId xmlns:a16="http://schemas.microsoft.com/office/drawing/2014/main" id="{0C6A9406-0C73-40D9-9198-D8EEDAA14B22}"/>
                    </a:ext>
                  </a:extLst>
                </p:cNvPr>
                <p:cNvSpPr/>
                <p:nvPr/>
              </p:nvSpPr>
              <p:spPr>
                <a:xfrm>
                  <a:off x="4424578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6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6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" name="Graphic 24">
                  <a:extLst>
                    <a:ext uri="{FF2B5EF4-FFF2-40B4-BE49-F238E27FC236}">
                      <a16:creationId xmlns:a16="http://schemas.microsoft.com/office/drawing/2014/main" id="{874C60E1-FF87-4ED5-BB1B-38C18397DE70}"/>
                    </a:ext>
                  </a:extLst>
                </p:cNvPr>
                <p:cNvSpPr/>
                <p:nvPr/>
              </p:nvSpPr>
              <p:spPr>
                <a:xfrm>
                  <a:off x="4695626" y="127294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" name="Graphic 24">
                  <a:extLst>
                    <a:ext uri="{FF2B5EF4-FFF2-40B4-BE49-F238E27FC236}">
                      <a16:creationId xmlns:a16="http://schemas.microsoft.com/office/drawing/2014/main" id="{509D85C5-3015-49BF-97D0-9F4C9A1FF396}"/>
                    </a:ext>
                  </a:extLst>
                </p:cNvPr>
                <p:cNvSpPr/>
                <p:nvPr/>
              </p:nvSpPr>
              <p:spPr>
                <a:xfrm>
                  <a:off x="7302789" y="388009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" name="Graphic 24">
                  <a:extLst>
                    <a:ext uri="{FF2B5EF4-FFF2-40B4-BE49-F238E27FC236}">
                      <a16:creationId xmlns:a16="http://schemas.microsoft.com/office/drawing/2014/main" id="{880807BC-2DEF-4182-A254-B524AF7E2090}"/>
                    </a:ext>
                  </a:extLst>
                </p:cNvPr>
                <p:cNvSpPr/>
                <p:nvPr/>
              </p:nvSpPr>
              <p:spPr>
                <a:xfrm>
                  <a:off x="4694872" y="387677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Graphic 24">
                  <a:extLst>
                    <a:ext uri="{FF2B5EF4-FFF2-40B4-BE49-F238E27FC236}">
                      <a16:creationId xmlns:a16="http://schemas.microsoft.com/office/drawing/2014/main" id="{BD1D74C3-F3A3-45BA-94C2-40F75998A529}"/>
                    </a:ext>
                  </a:extLst>
                </p:cNvPr>
                <p:cNvSpPr/>
                <p:nvPr/>
              </p:nvSpPr>
              <p:spPr>
                <a:xfrm>
                  <a:off x="7303334" y="1268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6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6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7" name="Graphic 24">
                <a:extLst>
                  <a:ext uri="{FF2B5EF4-FFF2-40B4-BE49-F238E27FC236}">
                    <a16:creationId xmlns:a16="http://schemas.microsoft.com/office/drawing/2014/main" id="{F6AD119A-6C22-416B-AADD-4F93148C8771}"/>
                  </a:ext>
                </a:extLst>
              </p:cNvPr>
              <p:cNvSpPr/>
              <p:nvPr/>
            </p:nvSpPr>
            <p:spPr>
              <a:xfrm>
                <a:off x="5035415" y="1606545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-16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8" name="Graphic 24">
              <a:extLst>
                <a:ext uri="{FF2B5EF4-FFF2-40B4-BE49-F238E27FC236}">
                  <a16:creationId xmlns:a16="http://schemas.microsoft.com/office/drawing/2014/main" id="{66785681-D158-4F10-A9FC-DA4D7EA83F92}"/>
                </a:ext>
              </a:extLst>
            </p:cNvPr>
            <p:cNvSpPr/>
            <p:nvPr/>
          </p:nvSpPr>
          <p:spPr>
            <a:xfrm>
              <a:off x="5710036" y="2021794"/>
              <a:ext cx="761741" cy="1280518"/>
            </a:xfrm>
            <a:custGeom>
              <a:avLst/>
              <a:gdLst>
                <a:gd name="connsiteX0" fmla="*/ 673595 w 761741"/>
                <a:gd name="connsiteY0" fmla="*/ 0 h 1280518"/>
                <a:gd name="connsiteX1" fmla="*/ 88131 w 761741"/>
                <a:gd name="connsiteY1" fmla="*/ 0 h 1280518"/>
                <a:gd name="connsiteX2" fmla="*/ 0 w 761741"/>
                <a:gd name="connsiteY2" fmla="*/ 88131 h 1280518"/>
                <a:gd name="connsiteX3" fmla="*/ 0 w 761741"/>
                <a:gd name="connsiteY3" fmla="*/ 1192484 h 1280518"/>
                <a:gd name="connsiteX4" fmla="*/ 88035 w 761741"/>
                <a:gd name="connsiteY4" fmla="*/ 1280518 h 1280518"/>
                <a:gd name="connsiteX5" fmla="*/ 673659 w 761741"/>
                <a:gd name="connsiteY5" fmla="*/ 1280518 h 1280518"/>
                <a:gd name="connsiteX6" fmla="*/ 761742 w 761741"/>
                <a:gd name="connsiteY6" fmla="*/ 1192436 h 1280518"/>
                <a:gd name="connsiteX7" fmla="*/ 761742 w 761741"/>
                <a:gd name="connsiteY7" fmla="*/ 88131 h 1280518"/>
                <a:gd name="connsiteX8" fmla="*/ 673595 w 761741"/>
                <a:gd name="connsiteY8" fmla="*/ 0 h 1280518"/>
                <a:gd name="connsiteX9" fmla="*/ 418505 w 761741"/>
                <a:gd name="connsiteY9" fmla="*/ 1184994 h 1280518"/>
                <a:gd name="connsiteX10" fmla="*/ 393838 w 761741"/>
                <a:gd name="connsiteY10" fmla="*/ 1209869 h 1280518"/>
                <a:gd name="connsiteX11" fmla="*/ 367936 w 761741"/>
                <a:gd name="connsiteY11" fmla="*/ 1209869 h 1280518"/>
                <a:gd name="connsiteX12" fmla="*/ 343125 w 761741"/>
                <a:gd name="connsiteY12" fmla="*/ 1184994 h 1280518"/>
                <a:gd name="connsiteX13" fmla="*/ 343125 w 761741"/>
                <a:gd name="connsiteY13" fmla="*/ 1159092 h 1280518"/>
                <a:gd name="connsiteX14" fmla="*/ 367936 w 761741"/>
                <a:gd name="connsiteY14" fmla="*/ 1134281 h 1280518"/>
                <a:gd name="connsiteX15" fmla="*/ 393838 w 761741"/>
                <a:gd name="connsiteY15" fmla="*/ 1134281 h 1280518"/>
                <a:gd name="connsiteX16" fmla="*/ 418505 w 761741"/>
                <a:gd name="connsiteY16" fmla="*/ 1159092 h 1280518"/>
                <a:gd name="connsiteX17" fmla="*/ 418505 w 761741"/>
                <a:gd name="connsiteY17" fmla="*/ 1184994 h 1280518"/>
                <a:gd name="connsiteX18" fmla="*/ 654557 w 761741"/>
                <a:gd name="connsiteY18" fmla="*/ 1054329 h 1280518"/>
                <a:gd name="connsiteX19" fmla="*/ 107120 w 761741"/>
                <a:gd name="connsiteY19" fmla="*/ 1054329 h 1280518"/>
                <a:gd name="connsiteX20" fmla="*/ 107120 w 761741"/>
                <a:gd name="connsiteY20" fmla="*/ 116230 h 1280518"/>
                <a:gd name="connsiteX21" fmla="*/ 654557 w 761741"/>
                <a:gd name="connsiteY21" fmla="*/ 116230 h 1280518"/>
                <a:gd name="connsiteX22" fmla="*/ 654557 w 761741"/>
                <a:gd name="connsiteY22" fmla="*/ 1054329 h 1280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61741" h="1280518">
                  <a:moveTo>
                    <a:pt x="673595" y="0"/>
                  </a:moveTo>
                  <a:lnTo>
                    <a:pt x="88131" y="0"/>
                  </a:lnTo>
                  <a:cubicBezTo>
                    <a:pt x="39454" y="0"/>
                    <a:pt x="0" y="39454"/>
                    <a:pt x="0" y="88131"/>
                  </a:cubicBezTo>
                  <a:lnTo>
                    <a:pt x="0" y="1192484"/>
                  </a:lnTo>
                  <a:cubicBezTo>
                    <a:pt x="0" y="1240904"/>
                    <a:pt x="39615" y="1280518"/>
                    <a:pt x="88035" y="1280518"/>
                  </a:cubicBezTo>
                  <a:lnTo>
                    <a:pt x="673659" y="1280518"/>
                  </a:lnTo>
                  <a:cubicBezTo>
                    <a:pt x="722303" y="1280518"/>
                    <a:pt x="761742" y="1241080"/>
                    <a:pt x="761742" y="1192436"/>
                  </a:cubicBezTo>
                  <a:lnTo>
                    <a:pt x="761742" y="88131"/>
                  </a:lnTo>
                  <a:cubicBezTo>
                    <a:pt x="761726" y="39454"/>
                    <a:pt x="722271" y="0"/>
                    <a:pt x="673595" y="0"/>
                  </a:cubicBezTo>
                  <a:close/>
                  <a:moveTo>
                    <a:pt x="418505" y="1184994"/>
                  </a:moveTo>
                  <a:cubicBezTo>
                    <a:pt x="418505" y="1198755"/>
                    <a:pt x="407647" y="1209869"/>
                    <a:pt x="393838" y="1209869"/>
                  </a:cubicBezTo>
                  <a:lnTo>
                    <a:pt x="367936" y="1209869"/>
                  </a:lnTo>
                  <a:cubicBezTo>
                    <a:pt x="354271" y="1209869"/>
                    <a:pt x="343125" y="1198771"/>
                    <a:pt x="343125" y="1184994"/>
                  </a:cubicBezTo>
                  <a:lnTo>
                    <a:pt x="343125" y="1159092"/>
                  </a:lnTo>
                  <a:cubicBezTo>
                    <a:pt x="343125" y="1145379"/>
                    <a:pt x="354271" y="1134281"/>
                    <a:pt x="367936" y="1134281"/>
                  </a:cubicBezTo>
                  <a:lnTo>
                    <a:pt x="393838" y="1134281"/>
                  </a:lnTo>
                  <a:cubicBezTo>
                    <a:pt x="407647" y="1134281"/>
                    <a:pt x="418505" y="1145379"/>
                    <a:pt x="418505" y="1159092"/>
                  </a:cubicBezTo>
                  <a:lnTo>
                    <a:pt x="418505" y="1184994"/>
                  </a:lnTo>
                  <a:close/>
                  <a:moveTo>
                    <a:pt x="654557" y="1054329"/>
                  </a:moveTo>
                  <a:lnTo>
                    <a:pt x="107120" y="1054329"/>
                  </a:lnTo>
                  <a:lnTo>
                    <a:pt x="107120" y="116230"/>
                  </a:lnTo>
                  <a:lnTo>
                    <a:pt x="654557" y="116230"/>
                  </a:lnTo>
                  <a:lnTo>
                    <a:pt x="654557" y="1054329"/>
                  </a:ln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8" name="Graphic 2">
            <a:extLst>
              <a:ext uri="{FF2B5EF4-FFF2-40B4-BE49-F238E27FC236}">
                <a16:creationId xmlns:a16="http://schemas.microsoft.com/office/drawing/2014/main" id="{CFDF3B81-3B60-4DDD-809A-C3A82ACA43AD}"/>
              </a:ext>
            </a:extLst>
          </p:cNvPr>
          <p:cNvGrpSpPr/>
          <p:nvPr/>
        </p:nvGrpSpPr>
        <p:grpSpPr>
          <a:xfrm>
            <a:off x="3836818" y="2578064"/>
            <a:ext cx="576070" cy="576072"/>
            <a:chOff x="3984181" y="553531"/>
            <a:chExt cx="4210196" cy="4210212"/>
          </a:xfrm>
        </p:grpSpPr>
        <p:grpSp>
          <p:nvGrpSpPr>
            <p:cNvPr id="109" name="Graphic 2">
              <a:extLst>
                <a:ext uri="{FF2B5EF4-FFF2-40B4-BE49-F238E27FC236}">
                  <a16:creationId xmlns:a16="http://schemas.microsoft.com/office/drawing/2014/main" id="{AEFFC5CE-0165-4ED2-B4D6-8A09981BB008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sp>
            <p:nvSpPr>
              <p:cNvPr id="113" name="Graphic 2">
                <a:extLst>
                  <a:ext uri="{FF2B5EF4-FFF2-40B4-BE49-F238E27FC236}">
                    <a16:creationId xmlns:a16="http://schemas.microsoft.com/office/drawing/2014/main" id="{2906A3A8-5470-4A47-85E6-76503B49D4D6}"/>
                  </a:ext>
                </a:extLst>
              </p:cNvPr>
              <p:cNvSpPr/>
              <p:nvPr/>
            </p:nvSpPr>
            <p:spPr>
              <a:xfrm>
                <a:off x="3984181" y="553531"/>
                <a:ext cx="4210196" cy="4210212"/>
              </a:xfrm>
              <a:custGeom>
                <a:avLst/>
                <a:gdLst>
                  <a:gd name="connsiteX0" fmla="*/ 1440597 w 4210196"/>
                  <a:gd name="connsiteY0" fmla="*/ 0 h 4210212"/>
                  <a:gd name="connsiteX1" fmla="*/ 2769599 w 4210196"/>
                  <a:gd name="connsiteY1" fmla="*/ 0 h 4210212"/>
                  <a:gd name="connsiteX2" fmla="*/ 4210197 w 4210196"/>
                  <a:gd name="connsiteY2" fmla="*/ 1440597 h 4210212"/>
                  <a:gd name="connsiteX3" fmla="*/ 4210197 w 4210196"/>
                  <a:gd name="connsiteY3" fmla="*/ 2769615 h 4210212"/>
                  <a:gd name="connsiteX4" fmla="*/ 2769599 w 4210196"/>
                  <a:gd name="connsiteY4" fmla="*/ 4210212 h 4210212"/>
                  <a:gd name="connsiteX5" fmla="*/ 1440597 w 4210196"/>
                  <a:gd name="connsiteY5" fmla="*/ 4210212 h 4210212"/>
                  <a:gd name="connsiteX6" fmla="*/ 0 w 4210196"/>
                  <a:gd name="connsiteY6" fmla="*/ 2769615 h 4210212"/>
                  <a:gd name="connsiteX7" fmla="*/ 0 w 4210196"/>
                  <a:gd name="connsiteY7" fmla="*/ 1440613 h 4210212"/>
                  <a:gd name="connsiteX8" fmla="*/ 1440597 w 4210196"/>
                  <a:gd name="connsiteY8" fmla="*/ 0 h 4210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212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615"/>
                    </a:lnTo>
                    <a:cubicBezTo>
                      <a:pt x="4210197" y="3565230"/>
                      <a:pt x="3565214" y="4210212"/>
                      <a:pt x="2769599" y="4210212"/>
                    </a:cubicBezTo>
                    <a:lnTo>
                      <a:pt x="1440597" y="4210212"/>
                    </a:lnTo>
                    <a:cubicBezTo>
                      <a:pt x="644982" y="4210212"/>
                      <a:pt x="0" y="3565230"/>
                      <a:pt x="0" y="2769615"/>
                    </a:cubicBezTo>
                    <a:lnTo>
                      <a:pt x="0" y="1440613"/>
                    </a:lnTo>
                    <a:cubicBezTo>
                      <a:pt x="0" y="644982"/>
                      <a:pt x="644982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Graphic 2">
                <a:extLst>
                  <a:ext uri="{FF2B5EF4-FFF2-40B4-BE49-F238E27FC236}">
                    <a16:creationId xmlns:a16="http://schemas.microsoft.com/office/drawing/2014/main" id="{0BDB05D2-1867-4526-BC7D-581CCD65F9B3}"/>
                  </a:ext>
                </a:extLst>
              </p:cNvPr>
              <p:cNvSpPr/>
              <p:nvPr/>
            </p:nvSpPr>
            <p:spPr>
              <a:xfrm>
                <a:off x="6013193" y="415383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-16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Graphic 2">
                <a:extLst>
                  <a:ext uri="{FF2B5EF4-FFF2-40B4-BE49-F238E27FC236}">
                    <a16:creationId xmlns:a16="http://schemas.microsoft.com/office/drawing/2014/main" id="{05BDED92-D56C-4883-8673-AAD8E4BFB6DB}"/>
                  </a:ext>
                </a:extLst>
              </p:cNvPr>
              <p:cNvSpPr/>
              <p:nvPr/>
            </p:nvSpPr>
            <p:spPr>
              <a:xfrm>
                <a:off x="6013193" y="100031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-16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Graphic 2">
                <a:extLst>
                  <a:ext uri="{FF2B5EF4-FFF2-40B4-BE49-F238E27FC236}">
                    <a16:creationId xmlns:a16="http://schemas.microsoft.com/office/drawing/2014/main" id="{1E529DE9-9A14-4B87-88D6-B1FABC7BCDA7}"/>
                  </a:ext>
                </a:extLst>
              </p:cNvPr>
              <p:cNvSpPr/>
              <p:nvPr/>
            </p:nvSpPr>
            <p:spPr>
              <a:xfrm>
                <a:off x="7577782" y="2576834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5 w 165131"/>
                  <a:gd name="connsiteY1" fmla="*/ 165131 h 165130"/>
                  <a:gd name="connsiteX2" fmla="*/ 0 w 165131"/>
                  <a:gd name="connsiteY2" fmla="*/ 82565 h 165130"/>
                  <a:gd name="connsiteX3" fmla="*/ 82565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Graphic 2">
                <a:extLst>
                  <a:ext uri="{FF2B5EF4-FFF2-40B4-BE49-F238E27FC236}">
                    <a16:creationId xmlns:a16="http://schemas.microsoft.com/office/drawing/2014/main" id="{273CDA13-E446-40FE-A698-249FAACC5D96}"/>
                  </a:ext>
                </a:extLst>
              </p:cNvPr>
              <p:cNvSpPr/>
              <p:nvPr/>
            </p:nvSpPr>
            <p:spPr>
              <a:xfrm>
                <a:off x="4425685" y="257683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Graphic 2">
                <a:extLst>
                  <a:ext uri="{FF2B5EF4-FFF2-40B4-BE49-F238E27FC236}">
                    <a16:creationId xmlns:a16="http://schemas.microsoft.com/office/drawing/2014/main" id="{DD42BA6D-174C-4C0C-8B4B-D2A047A876FD}"/>
                  </a:ext>
                </a:extLst>
              </p:cNvPr>
              <p:cNvSpPr/>
              <p:nvPr/>
            </p:nvSpPr>
            <p:spPr>
              <a:xfrm>
                <a:off x="4696733" y="1274070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2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Graphic 2">
                <a:extLst>
                  <a:ext uri="{FF2B5EF4-FFF2-40B4-BE49-F238E27FC236}">
                    <a16:creationId xmlns:a16="http://schemas.microsoft.com/office/drawing/2014/main" id="{16CCA7F5-2FAB-4FAA-A305-A7FF8BA5CD74}"/>
                  </a:ext>
                </a:extLst>
              </p:cNvPr>
              <p:cNvSpPr/>
              <p:nvPr/>
            </p:nvSpPr>
            <p:spPr>
              <a:xfrm>
                <a:off x="7303880" y="388121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Graphic 2">
                <a:extLst>
                  <a:ext uri="{FF2B5EF4-FFF2-40B4-BE49-F238E27FC236}">
                    <a16:creationId xmlns:a16="http://schemas.microsoft.com/office/drawing/2014/main" id="{79582E2E-32C3-49C2-A03A-85212BF0EF76}"/>
                  </a:ext>
                </a:extLst>
              </p:cNvPr>
              <p:cNvSpPr/>
              <p:nvPr/>
            </p:nvSpPr>
            <p:spPr>
              <a:xfrm>
                <a:off x="4695979" y="3877897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5 w 165130"/>
                  <a:gd name="connsiteY1" fmla="*/ 165131 h 165131"/>
                  <a:gd name="connsiteX2" fmla="*/ 0 w 165130"/>
                  <a:gd name="connsiteY2" fmla="*/ 82566 h 165131"/>
                  <a:gd name="connsiteX3" fmla="*/ 82565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-16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Graphic 2">
                <a:extLst>
                  <a:ext uri="{FF2B5EF4-FFF2-40B4-BE49-F238E27FC236}">
                    <a16:creationId xmlns:a16="http://schemas.microsoft.com/office/drawing/2014/main" id="{FB394CFA-9BC8-4B38-B903-AAA29A88AB78}"/>
                  </a:ext>
                </a:extLst>
              </p:cNvPr>
              <p:cNvSpPr/>
              <p:nvPr/>
            </p:nvSpPr>
            <p:spPr>
              <a:xfrm>
                <a:off x="7304425" y="12694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0" name="Graphic 2">
              <a:extLst>
                <a:ext uri="{FF2B5EF4-FFF2-40B4-BE49-F238E27FC236}">
                  <a16:creationId xmlns:a16="http://schemas.microsoft.com/office/drawing/2014/main" id="{194ADEFB-B5EC-477B-8483-B24DB86099AB}"/>
                </a:ext>
              </a:extLst>
            </p:cNvPr>
            <p:cNvGrpSpPr/>
            <p:nvPr/>
          </p:nvGrpSpPr>
          <p:grpSpPr>
            <a:xfrm>
              <a:off x="5036505" y="1607652"/>
              <a:ext cx="2108786" cy="2108786"/>
              <a:chOff x="5036505" y="1607652"/>
              <a:chExt cx="2108786" cy="2108786"/>
            </a:xfrm>
          </p:grpSpPr>
          <p:sp>
            <p:nvSpPr>
              <p:cNvPr id="111" name="Graphic 2">
                <a:extLst>
                  <a:ext uri="{FF2B5EF4-FFF2-40B4-BE49-F238E27FC236}">
                    <a16:creationId xmlns:a16="http://schemas.microsoft.com/office/drawing/2014/main" id="{B41DD044-252E-4B0E-A3AF-996CC73923D1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Graphic 2">
                <a:extLst>
                  <a:ext uri="{FF2B5EF4-FFF2-40B4-BE49-F238E27FC236}">
                    <a16:creationId xmlns:a16="http://schemas.microsoft.com/office/drawing/2014/main" id="{F362F002-8933-4B82-BFBC-508B737A14E7}"/>
                  </a:ext>
                </a:extLst>
              </p:cNvPr>
              <p:cNvSpPr/>
              <p:nvPr/>
            </p:nvSpPr>
            <p:spPr>
              <a:xfrm>
                <a:off x="5273953" y="2123478"/>
                <a:ext cx="1603546" cy="1166453"/>
              </a:xfrm>
              <a:custGeom>
                <a:avLst/>
                <a:gdLst>
                  <a:gd name="connsiteX0" fmla="*/ 376677 w 1603546"/>
                  <a:gd name="connsiteY0" fmla="*/ 177304 h 1166453"/>
                  <a:gd name="connsiteX1" fmla="*/ 376677 w 1603546"/>
                  <a:gd name="connsiteY1" fmla="*/ 983841 h 1166453"/>
                  <a:gd name="connsiteX2" fmla="*/ 196710 w 1603546"/>
                  <a:gd name="connsiteY2" fmla="*/ 1163807 h 1166453"/>
                  <a:gd name="connsiteX3" fmla="*/ 179983 w 1603546"/>
                  <a:gd name="connsiteY3" fmla="*/ 1163807 h 1166453"/>
                  <a:gd name="connsiteX4" fmla="*/ 0 w 1603546"/>
                  <a:gd name="connsiteY4" fmla="*/ 983841 h 1166453"/>
                  <a:gd name="connsiteX5" fmla="*/ 0 w 1603546"/>
                  <a:gd name="connsiteY5" fmla="*/ 177304 h 1166453"/>
                  <a:gd name="connsiteX6" fmla="*/ 139261 w 1603546"/>
                  <a:gd name="connsiteY6" fmla="*/ 2021 h 1166453"/>
                  <a:gd name="connsiteX7" fmla="*/ 139261 w 1603546"/>
                  <a:gd name="connsiteY7" fmla="*/ 241586 h 1166453"/>
                  <a:gd name="connsiteX8" fmla="*/ 186157 w 1603546"/>
                  <a:gd name="connsiteY8" fmla="*/ 288482 h 1166453"/>
                  <a:gd name="connsiteX9" fmla="*/ 190504 w 1603546"/>
                  <a:gd name="connsiteY9" fmla="*/ 288482 h 1166453"/>
                  <a:gd name="connsiteX10" fmla="*/ 237400 w 1603546"/>
                  <a:gd name="connsiteY10" fmla="*/ 241586 h 1166453"/>
                  <a:gd name="connsiteX11" fmla="*/ 237400 w 1603546"/>
                  <a:gd name="connsiteY11" fmla="*/ 2021 h 1166453"/>
                  <a:gd name="connsiteX12" fmla="*/ 376677 w 1603546"/>
                  <a:gd name="connsiteY12" fmla="*/ 177304 h 1166453"/>
                  <a:gd name="connsiteX13" fmla="*/ 1603547 w 1603546"/>
                  <a:gd name="connsiteY13" fmla="*/ 89975 h 1166453"/>
                  <a:gd name="connsiteX14" fmla="*/ 1603547 w 1603546"/>
                  <a:gd name="connsiteY14" fmla="*/ 1076462 h 1166453"/>
                  <a:gd name="connsiteX15" fmla="*/ 1513572 w 1603546"/>
                  <a:gd name="connsiteY15" fmla="*/ 1166454 h 1166453"/>
                  <a:gd name="connsiteX16" fmla="*/ 525128 w 1603546"/>
                  <a:gd name="connsiteY16" fmla="*/ 1166454 h 1166453"/>
                  <a:gd name="connsiteX17" fmla="*/ 435137 w 1603546"/>
                  <a:gd name="connsiteY17" fmla="*/ 1076462 h 1166453"/>
                  <a:gd name="connsiteX18" fmla="*/ 435137 w 1603546"/>
                  <a:gd name="connsiteY18" fmla="*/ 89975 h 1166453"/>
                  <a:gd name="connsiteX19" fmla="*/ 525128 w 1603546"/>
                  <a:gd name="connsiteY19" fmla="*/ 0 h 1166453"/>
                  <a:gd name="connsiteX20" fmla="*/ 1513572 w 1603546"/>
                  <a:gd name="connsiteY20" fmla="*/ 0 h 1166453"/>
                  <a:gd name="connsiteX21" fmla="*/ 1603547 w 1603546"/>
                  <a:gd name="connsiteY21" fmla="*/ 89975 h 1166453"/>
                  <a:gd name="connsiteX22" fmla="*/ 658711 w 1603546"/>
                  <a:gd name="connsiteY22" fmla="*/ 827980 h 1166453"/>
                  <a:gd name="connsiteX23" fmla="*/ 598712 w 1603546"/>
                  <a:gd name="connsiteY23" fmla="*/ 767997 h 1166453"/>
                  <a:gd name="connsiteX24" fmla="*/ 538712 w 1603546"/>
                  <a:gd name="connsiteY24" fmla="*/ 827980 h 1166453"/>
                  <a:gd name="connsiteX25" fmla="*/ 598712 w 1603546"/>
                  <a:gd name="connsiteY25" fmla="*/ 887980 h 1166453"/>
                  <a:gd name="connsiteX26" fmla="*/ 658711 w 1603546"/>
                  <a:gd name="connsiteY26" fmla="*/ 827980 h 1166453"/>
                  <a:gd name="connsiteX27" fmla="*/ 838678 w 1603546"/>
                  <a:gd name="connsiteY27" fmla="*/ 827980 h 1166453"/>
                  <a:gd name="connsiteX28" fmla="*/ 778694 w 1603546"/>
                  <a:gd name="connsiteY28" fmla="*/ 767997 h 1166453"/>
                  <a:gd name="connsiteX29" fmla="*/ 718711 w 1603546"/>
                  <a:gd name="connsiteY29" fmla="*/ 827980 h 1166453"/>
                  <a:gd name="connsiteX30" fmla="*/ 778694 w 1603546"/>
                  <a:gd name="connsiteY30" fmla="*/ 887980 h 1166453"/>
                  <a:gd name="connsiteX31" fmla="*/ 838678 w 1603546"/>
                  <a:gd name="connsiteY31" fmla="*/ 827980 h 1166453"/>
                  <a:gd name="connsiteX32" fmla="*/ 1018644 w 1603546"/>
                  <a:gd name="connsiteY32" fmla="*/ 827980 h 1166453"/>
                  <a:gd name="connsiteX33" fmla="*/ 958661 w 1603546"/>
                  <a:gd name="connsiteY33" fmla="*/ 767997 h 1166453"/>
                  <a:gd name="connsiteX34" fmla="*/ 898677 w 1603546"/>
                  <a:gd name="connsiteY34" fmla="*/ 827980 h 1166453"/>
                  <a:gd name="connsiteX35" fmla="*/ 958661 w 1603546"/>
                  <a:gd name="connsiteY35" fmla="*/ 887980 h 1166453"/>
                  <a:gd name="connsiteX36" fmla="*/ 1018644 w 1603546"/>
                  <a:gd name="connsiteY36" fmla="*/ 827980 h 1166453"/>
                  <a:gd name="connsiteX37" fmla="*/ 1133671 w 1603546"/>
                  <a:gd name="connsiteY37" fmla="*/ 113760 h 1166453"/>
                  <a:gd name="connsiteX38" fmla="*/ 559049 w 1603546"/>
                  <a:gd name="connsiteY38" fmla="*/ 113760 h 1166453"/>
                  <a:gd name="connsiteX39" fmla="*/ 559049 w 1603546"/>
                  <a:gd name="connsiteY39" fmla="*/ 634445 h 1166453"/>
                  <a:gd name="connsiteX40" fmla="*/ 1133671 w 1603546"/>
                  <a:gd name="connsiteY40" fmla="*/ 634445 h 1166453"/>
                  <a:gd name="connsiteX41" fmla="*/ 1133671 w 1603546"/>
                  <a:gd name="connsiteY41" fmla="*/ 113760 h 1166453"/>
                  <a:gd name="connsiteX42" fmla="*/ 1496683 w 1603546"/>
                  <a:gd name="connsiteY42" fmla="*/ 563652 h 1166453"/>
                  <a:gd name="connsiteX43" fmla="*/ 1439442 w 1603546"/>
                  <a:gd name="connsiteY43" fmla="*/ 505673 h 1166453"/>
                  <a:gd name="connsiteX44" fmla="*/ 1439442 w 1603546"/>
                  <a:gd name="connsiteY44" fmla="*/ 505545 h 1166453"/>
                  <a:gd name="connsiteX45" fmla="*/ 1309067 w 1603546"/>
                  <a:gd name="connsiteY45" fmla="*/ 505545 h 1166453"/>
                  <a:gd name="connsiteX46" fmla="*/ 1309067 w 1603546"/>
                  <a:gd name="connsiteY46" fmla="*/ 505561 h 1166453"/>
                  <a:gd name="connsiteX47" fmla="*/ 1308617 w 1603546"/>
                  <a:gd name="connsiteY47" fmla="*/ 505545 h 1166453"/>
                  <a:gd name="connsiteX48" fmla="*/ 1248634 w 1603546"/>
                  <a:gd name="connsiteY48" fmla="*/ 563652 h 1166453"/>
                  <a:gd name="connsiteX49" fmla="*/ 1308617 w 1603546"/>
                  <a:gd name="connsiteY49" fmla="*/ 621775 h 1166453"/>
                  <a:gd name="connsiteX50" fmla="*/ 1309067 w 1603546"/>
                  <a:gd name="connsiteY50" fmla="*/ 621759 h 1166453"/>
                  <a:gd name="connsiteX51" fmla="*/ 1309067 w 1603546"/>
                  <a:gd name="connsiteY51" fmla="*/ 621807 h 1166453"/>
                  <a:gd name="connsiteX52" fmla="*/ 1439442 w 1603546"/>
                  <a:gd name="connsiteY52" fmla="*/ 621807 h 1166453"/>
                  <a:gd name="connsiteX53" fmla="*/ 1439442 w 1603546"/>
                  <a:gd name="connsiteY53" fmla="*/ 621647 h 1166453"/>
                  <a:gd name="connsiteX54" fmla="*/ 1496683 w 1603546"/>
                  <a:gd name="connsiteY54" fmla="*/ 563652 h 1166453"/>
                  <a:gd name="connsiteX55" fmla="*/ 1496683 w 1603546"/>
                  <a:gd name="connsiteY55" fmla="*/ 361200 h 1166453"/>
                  <a:gd name="connsiteX56" fmla="*/ 1439442 w 1603546"/>
                  <a:gd name="connsiteY56" fmla="*/ 303205 h 1166453"/>
                  <a:gd name="connsiteX57" fmla="*/ 1439442 w 1603546"/>
                  <a:gd name="connsiteY57" fmla="*/ 303077 h 1166453"/>
                  <a:gd name="connsiteX58" fmla="*/ 1309067 w 1603546"/>
                  <a:gd name="connsiteY58" fmla="*/ 303077 h 1166453"/>
                  <a:gd name="connsiteX59" fmla="*/ 1309067 w 1603546"/>
                  <a:gd name="connsiteY59" fmla="*/ 303093 h 1166453"/>
                  <a:gd name="connsiteX60" fmla="*/ 1308617 w 1603546"/>
                  <a:gd name="connsiteY60" fmla="*/ 303077 h 1166453"/>
                  <a:gd name="connsiteX61" fmla="*/ 1248634 w 1603546"/>
                  <a:gd name="connsiteY61" fmla="*/ 361200 h 1166453"/>
                  <a:gd name="connsiteX62" fmla="*/ 1308617 w 1603546"/>
                  <a:gd name="connsiteY62" fmla="*/ 419307 h 1166453"/>
                  <a:gd name="connsiteX63" fmla="*/ 1309067 w 1603546"/>
                  <a:gd name="connsiteY63" fmla="*/ 419275 h 1166453"/>
                  <a:gd name="connsiteX64" fmla="*/ 1309067 w 1603546"/>
                  <a:gd name="connsiteY64" fmla="*/ 419323 h 1166453"/>
                  <a:gd name="connsiteX65" fmla="*/ 1439442 w 1603546"/>
                  <a:gd name="connsiteY65" fmla="*/ 419323 h 1166453"/>
                  <a:gd name="connsiteX66" fmla="*/ 1439442 w 1603546"/>
                  <a:gd name="connsiteY66" fmla="*/ 419162 h 1166453"/>
                  <a:gd name="connsiteX67" fmla="*/ 1496683 w 1603546"/>
                  <a:gd name="connsiteY67" fmla="*/ 361200 h 1166453"/>
                  <a:gd name="connsiteX68" fmla="*/ 1496683 w 1603546"/>
                  <a:gd name="connsiteY68" fmla="*/ 158715 h 1166453"/>
                  <a:gd name="connsiteX69" fmla="*/ 1439442 w 1603546"/>
                  <a:gd name="connsiteY69" fmla="*/ 100737 h 1166453"/>
                  <a:gd name="connsiteX70" fmla="*/ 1439442 w 1603546"/>
                  <a:gd name="connsiteY70" fmla="*/ 100609 h 1166453"/>
                  <a:gd name="connsiteX71" fmla="*/ 1309067 w 1603546"/>
                  <a:gd name="connsiteY71" fmla="*/ 100609 h 1166453"/>
                  <a:gd name="connsiteX72" fmla="*/ 1309067 w 1603546"/>
                  <a:gd name="connsiteY72" fmla="*/ 100625 h 1166453"/>
                  <a:gd name="connsiteX73" fmla="*/ 1308617 w 1603546"/>
                  <a:gd name="connsiteY73" fmla="*/ 100609 h 1166453"/>
                  <a:gd name="connsiteX74" fmla="*/ 1248634 w 1603546"/>
                  <a:gd name="connsiteY74" fmla="*/ 158715 h 1166453"/>
                  <a:gd name="connsiteX75" fmla="*/ 1308617 w 1603546"/>
                  <a:gd name="connsiteY75" fmla="*/ 216822 h 1166453"/>
                  <a:gd name="connsiteX76" fmla="*/ 1309067 w 1603546"/>
                  <a:gd name="connsiteY76" fmla="*/ 216807 h 1166453"/>
                  <a:gd name="connsiteX77" fmla="*/ 1309067 w 1603546"/>
                  <a:gd name="connsiteY77" fmla="*/ 216855 h 1166453"/>
                  <a:gd name="connsiteX78" fmla="*/ 1439442 w 1603546"/>
                  <a:gd name="connsiteY78" fmla="*/ 216855 h 1166453"/>
                  <a:gd name="connsiteX79" fmla="*/ 1439442 w 1603546"/>
                  <a:gd name="connsiteY79" fmla="*/ 216710 h 1166453"/>
                  <a:gd name="connsiteX80" fmla="*/ 1496683 w 1603546"/>
                  <a:gd name="connsiteY80" fmla="*/ 158715 h 1166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1603546" h="1166453">
                    <a:moveTo>
                      <a:pt x="376677" y="177304"/>
                    </a:moveTo>
                    <a:lnTo>
                      <a:pt x="376677" y="983841"/>
                    </a:lnTo>
                    <a:cubicBezTo>
                      <a:pt x="376677" y="1083231"/>
                      <a:pt x="296100" y="1163807"/>
                      <a:pt x="196710" y="1163807"/>
                    </a:cubicBezTo>
                    <a:lnTo>
                      <a:pt x="179983" y="1163807"/>
                    </a:lnTo>
                    <a:cubicBezTo>
                      <a:pt x="80593" y="1163807"/>
                      <a:pt x="0" y="1083231"/>
                      <a:pt x="0" y="983841"/>
                    </a:cubicBezTo>
                    <a:lnTo>
                      <a:pt x="0" y="177304"/>
                    </a:lnTo>
                    <a:cubicBezTo>
                      <a:pt x="0" y="91932"/>
                      <a:pt x="59486" y="20481"/>
                      <a:pt x="139261" y="2021"/>
                    </a:cubicBezTo>
                    <a:lnTo>
                      <a:pt x="139261" y="241586"/>
                    </a:lnTo>
                    <a:cubicBezTo>
                      <a:pt x="139261" y="267488"/>
                      <a:pt x="160255" y="288482"/>
                      <a:pt x="186157" y="288482"/>
                    </a:cubicBezTo>
                    <a:lnTo>
                      <a:pt x="190504" y="288482"/>
                    </a:lnTo>
                    <a:cubicBezTo>
                      <a:pt x="216422" y="288482"/>
                      <a:pt x="237400" y="267488"/>
                      <a:pt x="237400" y="241586"/>
                    </a:cubicBezTo>
                    <a:lnTo>
                      <a:pt x="237400" y="2021"/>
                    </a:lnTo>
                    <a:cubicBezTo>
                      <a:pt x="317191" y="20481"/>
                      <a:pt x="376677" y="91932"/>
                      <a:pt x="376677" y="177304"/>
                    </a:cubicBezTo>
                    <a:close/>
                    <a:moveTo>
                      <a:pt x="1603547" y="89975"/>
                    </a:moveTo>
                    <a:lnTo>
                      <a:pt x="1603547" y="1076462"/>
                    </a:lnTo>
                    <a:cubicBezTo>
                      <a:pt x="1603547" y="1126165"/>
                      <a:pt x="1563258" y="1166454"/>
                      <a:pt x="1513572" y="1166454"/>
                    </a:cubicBezTo>
                    <a:lnTo>
                      <a:pt x="525128" y="1166454"/>
                    </a:lnTo>
                    <a:cubicBezTo>
                      <a:pt x="475425" y="1166454"/>
                      <a:pt x="435137" y="1126165"/>
                      <a:pt x="435137" y="1076462"/>
                    </a:cubicBezTo>
                    <a:lnTo>
                      <a:pt x="435137" y="89975"/>
                    </a:lnTo>
                    <a:cubicBezTo>
                      <a:pt x="435137" y="40288"/>
                      <a:pt x="475425" y="0"/>
                      <a:pt x="525128" y="0"/>
                    </a:cubicBezTo>
                    <a:lnTo>
                      <a:pt x="1513572" y="0"/>
                    </a:lnTo>
                    <a:cubicBezTo>
                      <a:pt x="1563258" y="0"/>
                      <a:pt x="1603547" y="40288"/>
                      <a:pt x="1603547" y="89975"/>
                    </a:cubicBezTo>
                    <a:close/>
                    <a:moveTo>
                      <a:pt x="658711" y="827980"/>
                    </a:moveTo>
                    <a:cubicBezTo>
                      <a:pt x="658711" y="794861"/>
                      <a:pt x="631847" y="767997"/>
                      <a:pt x="598712" y="767997"/>
                    </a:cubicBezTo>
                    <a:cubicBezTo>
                      <a:pt x="565577" y="767997"/>
                      <a:pt x="538712" y="794861"/>
                      <a:pt x="538712" y="827980"/>
                    </a:cubicBezTo>
                    <a:cubicBezTo>
                      <a:pt x="538712" y="861115"/>
                      <a:pt x="565577" y="887980"/>
                      <a:pt x="598712" y="887980"/>
                    </a:cubicBezTo>
                    <a:cubicBezTo>
                      <a:pt x="631847" y="887980"/>
                      <a:pt x="658711" y="861099"/>
                      <a:pt x="658711" y="827980"/>
                    </a:cubicBezTo>
                    <a:close/>
                    <a:moveTo>
                      <a:pt x="838678" y="827980"/>
                    </a:moveTo>
                    <a:cubicBezTo>
                      <a:pt x="838678" y="794861"/>
                      <a:pt x="811813" y="767997"/>
                      <a:pt x="778694" y="767997"/>
                    </a:cubicBezTo>
                    <a:cubicBezTo>
                      <a:pt x="745575" y="767997"/>
                      <a:pt x="718711" y="794861"/>
                      <a:pt x="718711" y="827980"/>
                    </a:cubicBezTo>
                    <a:cubicBezTo>
                      <a:pt x="718711" y="861115"/>
                      <a:pt x="745575" y="887980"/>
                      <a:pt x="778694" y="887980"/>
                    </a:cubicBezTo>
                    <a:cubicBezTo>
                      <a:pt x="811813" y="887980"/>
                      <a:pt x="838678" y="861099"/>
                      <a:pt x="838678" y="827980"/>
                    </a:cubicBezTo>
                    <a:close/>
                    <a:moveTo>
                      <a:pt x="1018644" y="827980"/>
                    </a:moveTo>
                    <a:cubicBezTo>
                      <a:pt x="1018644" y="794861"/>
                      <a:pt x="991796" y="767997"/>
                      <a:pt x="958661" y="767997"/>
                    </a:cubicBezTo>
                    <a:cubicBezTo>
                      <a:pt x="925525" y="767997"/>
                      <a:pt x="898677" y="794861"/>
                      <a:pt x="898677" y="827980"/>
                    </a:cubicBezTo>
                    <a:cubicBezTo>
                      <a:pt x="898677" y="861115"/>
                      <a:pt x="925525" y="887980"/>
                      <a:pt x="958661" y="887980"/>
                    </a:cubicBezTo>
                    <a:cubicBezTo>
                      <a:pt x="991780" y="887980"/>
                      <a:pt x="1018644" y="861099"/>
                      <a:pt x="1018644" y="827980"/>
                    </a:cubicBezTo>
                    <a:close/>
                    <a:moveTo>
                      <a:pt x="1133671" y="113760"/>
                    </a:moveTo>
                    <a:lnTo>
                      <a:pt x="559049" y="113760"/>
                    </a:lnTo>
                    <a:lnTo>
                      <a:pt x="559049" y="634445"/>
                    </a:lnTo>
                    <a:lnTo>
                      <a:pt x="1133671" y="634445"/>
                    </a:lnTo>
                    <a:lnTo>
                      <a:pt x="1133671" y="113760"/>
                    </a:lnTo>
                    <a:close/>
                    <a:moveTo>
                      <a:pt x="1496683" y="563652"/>
                    </a:moveTo>
                    <a:cubicBezTo>
                      <a:pt x="1496683" y="532441"/>
                      <a:pt x="1471279" y="507069"/>
                      <a:pt x="1439442" y="505673"/>
                    </a:cubicBezTo>
                    <a:lnTo>
                      <a:pt x="1439442" y="505545"/>
                    </a:lnTo>
                    <a:lnTo>
                      <a:pt x="1309067" y="505545"/>
                    </a:lnTo>
                    <a:lnTo>
                      <a:pt x="1309067" y="505561"/>
                    </a:lnTo>
                    <a:cubicBezTo>
                      <a:pt x="1308906" y="505561"/>
                      <a:pt x="1308778" y="505545"/>
                      <a:pt x="1308617" y="505545"/>
                    </a:cubicBezTo>
                    <a:cubicBezTo>
                      <a:pt x="1275498" y="505545"/>
                      <a:pt x="1248634" y="531559"/>
                      <a:pt x="1248634" y="563652"/>
                    </a:cubicBezTo>
                    <a:cubicBezTo>
                      <a:pt x="1248634" y="595745"/>
                      <a:pt x="1275498" y="621775"/>
                      <a:pt x="1308617" y="621775"/>
                    </a:cubicBezTo>
                    <a:cubicBezTo>
                      <a:pt x="1308778" y="621775"/>
                      <a:pt x="1308906" y="621759"/>
                      <a:pt x="1309067" y="621759"/>
                    </a:cubicBezTo>
                    <a:lnTo>
                      <a:pt x="1309067" y="621807"/>
                    </a:lnTo>
                    <a:lnTo>
                      <a:pt x="1439442" y="621807"/>
                    </a:lnTo>
                    <a:lnTo>
                      <a:pt x="1439442" y="621647"/>
                    </a:lnTo>
                    <a:cubicBezTo>
                      <a:pt x="1471279" y="620235"/>
                      <a:pt x="1496683" y="594847"/>
                      <a:pt x="1496683" y="563652"/>
                    </a:cubicBezTo>
                    <a:close/>
                    <a:moveTo>
                      <a:pt x="1496683" y="361200"/>
                    </a:moveTo>
                    <a:cubicBezTo>
                      <a:pt x="1496683" y="329989"/>
                      <a:pt x="1471279" y="304600"/>
                      <a:pt x="1439442" y="303205"/>
                    </a:cubicBezTo>
                    <a:lnTo>
                      <a:pt x="1439442" y="303077"/>
                    </a:lnTo>
                    <a:lnTo>
                      <a:pt x="1309067" y="303077"/>
                    </a:lnTo>
                    <a:lnTo>
                      <a:pt x="1309067" y="303093"/>
                    </a:lnTo>
                    <a:cubicBezTo>
                      <a:pt x="1308906" y="303093"/>
                      <a:pt x="1308778" y="303077"/>
                      <a:pt x="1308617" y="303077"/>
                    </a:cubicBezTo>
                    <a:cubicBezTo>
                      <a:pt x="1275498" y="303077"/>
                      <a:pt x="1248634" y="329091"/>
                      <a:pt x="1248634" y="361200"/>
                    </a:cubicBezTo>
                    <a:cubicBezTo>
                      <a:pt x="1248634" y="393292"/>
                      <a:pt x="1275498" y="419307"/>
                      <a:pt x="1308617" y="419307"/>
                    </a:cubicBezTo>
                    <a:cubicBezTo>
                      <a:pt x="1308778" y="419307"/>
                      <a:pt x="1308906" y="419275"/>
                      <a:pt x="1309067" y="419275"/>
                    </a:cubicBezTo>
                    <a:lnTo>
                      <a:pt x="1309067" y="419323"/>
                    </a:lnTo>
                    <a:lnTo>
                      <a:pt x="1439442" y="419323"/>
                    </a:lnTo>
                    <a:lnTo>
                      <a:pt x="1439442" y="419162"/>
                    </a:lnTo>
                    <a:cubicBezTo>
                      <a:pt x="1471279" y="417767"/>
                      <a:pt x="1496683" y="392394"/>
                      <a:pt x="1496683" y="361200"/>
                    </a:cubicBezTo>
                    <a:close/>
                    <a:moveTo>
                      <a:pt x="1496683" y="158715"/>
                    </a:moveTo>
                    <a:cubicBezTo>
                      <a:pt x="1496683" y="127521"/>
                      <a:pt x="1471279" y="102132"/>
                      <a:pt x="1439442" y="100737"/>
                    </a:cubicBezTo>
                    <a:lnTo>
                      <a:pt x="1439442" y="100609"/>
                    </a:lnTo>
                    <a:lnTo>
                      <a:pt x="1309067" y="100609"/>
                    </a:lnTo>
                    <a:lnTo>
                      <a:pt x="1309067" y="100625"/>
                    </a:lnTo>
                    <a:cubicBezTo>
                      <a:pt x="1308906" y="100625"/>
                      <a:pt x="1308778" y="100609"/>
                      <a:pt x="1308617" y="100609"/>
                    </a:cubicBezTo>
                    <a:cubicBezTo>
                      <a:pt x="1275498" y="100609"/>
                      <a:pt x="1248634" y="126623"/>
                      <a:pt x="1248634" y="158715"/>
                    </a:cubicBezTo>
                    <a:cubicBezTo>
                      <a:pt x="1248634" y="190824"/>
                      <a:pt x="1275498" y="216822"/>
                      <a:pt x="1308617" y="216822"/>
                    </a:cubicBezTo>
                    <a:cubicBezTo>
                      <a:pt x="1308778" y="216822"/>
                      <a:pt x="1308906" y="216807"/>
                      <a:pt x="1309067" y="216807"/>
                    </a:cubicBezTo>
                    <a:lnTo>
                      <a:pt x="1309067" y="216855"/>
                    </a:lnTo>
                    <a:lnTo>
                      <a:pt x="1439442" y="216855"/>
                    </a:lnTo>
                    <a:lnTo>
                      <a:pt x="1439442" y="216710"/>
                    </a:lnTo>
                    <a:cubicBezTo>
                      <a:pt x="1471279" y="215315"/>
                      <a:pt x="1496683" y="189926"/>
                      <a:pt x="1496683" y="1587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22" name="Group 121">
            <a:extLst>
              <a:ext uri="{FF2B5EF4-FFF2-40B4-BE49-F238E27FC236}">
                <a16:creationId xmlns:a16="http://schemas.microsoft.com/office/drawing/2014/main" id="{D7C98243-8AD6-434D-B4DA-6DF78782AA18}"/>
              </a:ext>
            </a:extLst>
          </p:cNvPr>
          <p:cNvGrpSpPr/>
          <p:nvPr/>
        </p:nvGrpSpPr>
        <p:grpSpPr>
          <a:xfrm>
            <a:off x="4820130" y="2578064"/>
            <a:ext cx="576072" cy="576074"/>
            <a:chOff x="3984181" y="553531"/>
            <a:chExt cx="4210196" cy="4210212"/>
          </a:xfrm>
        </p:grpSpPr>
        <p:grpSp>
          <p:nvGrpSpPr>
            <p:cNvPr id="123" name="Graphic 18">
              <a:extLst>
                <a:ext uri="{FF2B5EF4-FFF2-40B4-BE49-F238E27FC236}">
                  <a16:creationId xmlns:a16="http://schemas.microsoft.com/office/drawing/2014/main" id="{BCA9A1FB-3240-43A3-883C-AF073CB8C49A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grpSp>
            <p:nvGrpSpPr>
              <p:cNvPr id="127" name="Graphic 18">
                <a:extLst>
                  <a:ext uri="{FF2B5EF4-FFF2-40B4-BE49-F238E27FC236}">
                    <a16:creationId xmlns:a16="http://schemas.microsoft.com/office/drawing/2014/main" id="{695B13B1-4CBF-4076-9D50-86566769B944}"/>
                  </a:ext>
                </a:extLst>
              </p:cNvPr>
              <p:cNvGrpSpPr/>
              <p:nvPr/>
            </p:nvGrpSpPr>
            <p:grpSpPr>
              <a:xfrm>
                <a:off x="3984181" y="553531"/>
                <a:ext cx="4210196" cy="4210212"/>
                <a:chOff x="3984181" y="553531"/>
                <a:chExt cx="4210196" cy="4210212"/>
              </a:xfrm>
            </p:grpSpPr>
            <p:sp>
              <p:nvSpPr>
                <p:cNvPr id="129" name="Graphic 18">
                  <a:extLst>
                    <a:ext uri="{FF2B5EF4-FFF2-40B4-BE49-F238E27FC236}">
                      <a16:creationId xmlns:a16="http://schemas.microsoft.com/office/drawing/2014/main" id="{AC80FDA3-748B-4BC0-87CB-589248880DF7}"/>
                    </a:ext>
                  </a:extLst>
                </p:cNvPr>
                <p:cNvSpPr/>
                <p:nvPr/>
              </p:nvSpPr>
              <p:spPr>
                <a:xfrm>
                  <a:off x="3984181" y="553531"/>
                  <a:ext cx="4210196" cy="4210212"/>
                </a:xfrm>
                <a:custGeom>
                  <a:avLst/>
                  <a:gdLst>
                    <a:gd name="connsiteX0" fmla="*/ 1440597 w 4210196"/>
                    <a:gd name="connsiteY0" fmla="*/ 0 h 4210212"/>
                    <a:gd name="connsiteX1" fmla="*/ 2769599 w 4210196"/>
                    <a:gd name="connsiteY1" fmla="*/ 0 h 4210212"/>
                    <a:gd name="connsiteX2" fmla="*/ 4210197 w 4210196"/>
                    <a:gd name="connsiteY2" fmla="*/ 1440597 h 4210212"/>
                    <a:gd name="connsiteX3" fmla="*/ 4210197 w 4210196"/>
                    <a:gd name="connsiteY3" fmla="*/ 2769615 h 4210212"/>
                    <a:gd name="connsiteX4" fmla="*/ 2769599 w 4210196"/>
                    <a:gd name="connsiteY4" fmla="*/ 4210212 h 4210212"/>
                    <a:gd name="connsiteX5" fmla="*/ 1440597 w 4210196"/>
                    <a:gd name="connsiteY5" fmla="*/ 4210212 h 4210212"/>
                    <a:gd name="connsiteX6" fmla="*/ 0 w 4210196"/>
                    <a:gd name="connsiteY6" fmla="*/ 2769615 h 4210212"/>
                    <a:gd name="connsiteX7" fmla="*/ 0 w 4210196"/>
                    <a:gd name="connsiteY7" fmla="*/ 1440613 h 4210212"/>
                    <a:gd name="connsiteX8" fmla="*/ 1440597 w 4210196"/>
                    <a:gd name="connsiteY8" fmla="*/ 0 h 4210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212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615"/>
                      </a:lnTo>
                      <a:cubicBezTo>
                        <a:pt x="4210197" y="3565230"/>
                        <a:pt x="3565214" y="4210212"/>
                        <a:pt x="2769599" y="4210212"/>
                      </a:cubicBezTo>
                      <a:lnTo>
                        <a:pt x="1440597" y="4210212"/>
                      </a:lnTo>
                      <a:cubicBezTo>
                        <a:pt x="644982" y="4210212"/>
                        <a:pt x="0" y="3565230"/>
                        <a:pt x="0" y="2769615"/>
                      </a:cubicBezTo>
                      <a:lnTo>
                        <a:pt x="0" y="1440613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" name="Graphic 18">
                  <a:extLst>
                    <a:ext uri="{FF2B5EF4-FFF2-40B4-BE49-F238E27FC236}">
                      <a16:creationId xmlns:a16="http://schemas.microsoft.com/office/drawing/2014/main" id="{1DA1C745-1100-46B3-BC34-CEB9162A4AB0}"/>
                    </a:ext>
                  </a:extLst>
                </p:cNvPr>
                <p:cNvSpPr/>
                <p:nvPr/>
              </p:nvSpPr>
              <p:spPr>
                <a:xfrm>
                  <a:off x="6013193" y="415383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-16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" name="Graphic 18">
                  <a:extLst>
                    <a:ext uri="{FF2B5EF4-FFF2-40B4-BE49-F238E27FC236}">
                      <a16:creationId xmlns:a16="http://schemas.microsoft.com/office/drawing/2014/main" id="{56C5B023-29FA-4823-8375-B6FB8588218A}"/>
                    </a:ext>
                  </a:extLst>
                </p:cNvPr>
                <p:cNvSpPr/>
                <p:nvPr/>
              </p:nvSpPr>
              <p:spPr>
                <a:xfrm>
                  <a:off x="6013193" y="1000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-16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" name="Graphic 18">
                  <a:extLst>
                    <a:ext uri="{FF2B5EF4-FFF2-40B4-BE49-F238E27FC236}">
                      <a16:creationId xmlns:a16="http://schemas.microsoft.com/office/drawing/2014/main" id="{FF9C3B1C-FC0E-4FC8-BDF8-8872BDA6B8E5}"/>
                    </a:ext>
                  </a:extLst>
                </p:cNvPr>
                <p:cNvSpPr/>
                <p:nvPr/>
              </p:nvSpPr>
              <p:spPr>
                <a:xfrm>
                  <a:off x="7577782" y="2576834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" name="Graphic 18">
                  <a:extLst>
                    <a:ext uri="{FF2B5EF4-FFF2-40B4-BE49-F238E27FC236}">
                      <a16:creationId xmlns:a16="http://schemas.microsoft.com/office/drawing/2014/main" id="{328188C0-4EC1-4FBC-95F1-0AC84DECD266}"/>
                    </a:ext>
                  </a:extLst>
                </p:cNvPr>
                <p:cNvSpPr/>
                <p:nvPr/>
              </p:nvSpPr>
              <p:spPr>
                <a:xfrm>
                  <a:off x="4425685" y="257683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-16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" name="Graphic 18">
                  <a:extLst>
                    <a:ext uri="{FF2B5EF4-FFF2-40B4-BE49-F238E27FC236}">
                      <a16:creationId xmlns:a16="http://schemas.microsoft.com/office/drawing/2014/main" id="{C4276A98-756E-4BB3-A502-6D2757A36F8A}"/>
                    </a:ext>
                  </a:extLst>
                </p:cNvPr>
                <p:cNvSpPr/>
                <p:nvPr/>
              </p:nvSpPr>
              <p:spPr>
                <a:xfrm>
                  <a:off x="4696733" y="1274070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2" y="-16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" name="Graphic 18">
                  <a:extLst>
                    <a:ext uri="{FF2B5EF4-FFF2-40B4-BE49-F238E27FC236}">
                      <a16:creationId xmlns:a16="http://schemas.microsoft.com/office/drawing/2014/main" id="{B26EFD8C-9C4D-4E30-908F-EA8468F2A17F}"/>
                    </a:ext>
                  </a:extLst>
                </p:cNvPr>
                <p:cNvSpPr/>
                <p:nvPr/>
              </p:nvSpPr>
              <p:spPr>
                <a:xfrm>
                  <a:off x="7303880" y="388121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" name="Graphic 18">
                  <a:extLst>
                    <a:ext uri="{FF2B5EF4-FFF2-40B4-BE49-F238E27FC236}">
                      <a16:creationId xmlns:a16="http://schemas.microsoft.com/office/drawing/2014/main" id="{CEAEEE5B-EA8C-42A8-B4A6-7355C6B821B6}"/>
                    </a:ext>
                  </a:extLst>
                </p:cNvPr>
                <p:cNvSpPr/>
                <p:nvPr/>
              </p:nvSpPr>
              <p:spPr>
                <a:xfrm>
                  <a:off x="4695979" y="3877897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6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6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6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-16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" name="Graphic 18">
                  <a:extLst>
                    <a:ext uri="{FF2B5EF4-FFF2-40B4-BE49-F238E27FC236}">
                      <a16:creationId xmlns:a16="http://schemas.microsoft.com/office/drawing/2014/main" id="{0AC1A190-62F1-4FB4-83E8-0102B4C7A276}"/>
                    </a:ext>
                  </a:extLst>
                </p:cNvPr>
                <p:cNvSpPr/>
                <p:nvPr/>
              </p:nvSpPr>
              <p:spPr>
                <a:xfrm>
                  <a:off x="7304425" y="1269435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28" name="Graphic 18">
                <a:extLst>
                  <a:ext uri="{FF2B5EF4-FFF2-40B4-BE49-F238E27FC236}">
                    <a16:creationId xmlns:a16="http://schemas.microsoft.com/office/drawing/2014/main" id="{8D030950-782D-476E-B6BC-78443D67C9EF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24" name="Graphic 18">
              <a:extLst>
                <a:ext uri="{FF2B5EF4-FFF2-40B4-BE49-F238E27FC236}">
                  <a16:creationId xmlns:a16="http://schemas.microsoft.com/office/drawing/2014/main" id="{A5863FA5-7EF3-4BF7-821F-741936130C45}"/>
                </a:ext>
              </a:extLst>
            </p:cNvPr>
            <p:cNvGrpSpPr/>
            <p:nvPr/>
          </p:nvGrpSpPr>
          <p:grpSpPr>
            <a:xfrm>
              <a:off x="5458924" y="2121954"/>
              <a:ext cx="1270237" cy="1080183"/>
              <a:chOff x="5458924" y="2121954"/>
              <a:chExt cx="1270237" cy="1080183"/>
            </a:xfrm>
            <a:solidFill>
              <a:srgbClr val="FFFFFF"/>
            </a:solidFill>
          </p:grpSpPr>
          <p:sp>
            <p:nvSpPr>
              <p:cNvPr id="125" name="Graphic 18">
                <a:extLst>
                  <a:ext uri="{FF2B5EF4-FFF2-40B4-BE49-F238E27FC236}">
                    <a16:creationId xmlns:a16="http://schemas.microsoft.com/office/drawing/2014/main" id="{8DE793AC-9AAE-409C-93E1-C32BE1BCE0D1}"/>
                  </a:ext>
                </a:extLst>
              </p:cNvPr>
              <p:cNvSpPr/>
              <p:nvPr/>
            </p:nvSpPr>
            <p:spPr>
              <a:xfrm>
                <a:off x="5959490" y="2500272"/>
                <a:ext cx="279827" cy="279831"/>
              </a:xfrm>
              <a:custGeom>
                <a:avLst/>
                <a:gdLst>
                  <a:gd name="connsiteX0" fmla="*/ 139749 w 279827"/>
                  <a:gd name="connsiteY0" fmla="*/ 279832 h 279831"/>
                  <a:gd name="connsiteX1" fmla="*/ 279828 w 279827"/>
                  <a:gd name="connsiteY1" fmla="*/ 140250 h 279831"/>
                  <a:gd name="connsiteX2" fmla="*/ 111072 w 279827"/>
                  <a:gd name="connsiteY2" fmla="*/ 2881 h 279831"/>
                  <a:gd name="connsiteX3" fmla="*/ 1819 w 279827"/>
                  <a:gd name="connsiteY3" fmla="*/ 117139 h 279831"/>
                  <a:gd name="connsiteX4" fmla="*/ 139749 w 279827"/>
                  <a:gd name="connsiteY4" fmla="*/ 279832 h 2798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79827" h="279831">
                    <a:moveTo>
                      <a:pt x="139749" y="279832"/>
                    </a:moveTo>
                    <a:cubicBezTo>
                      <a:pt x="216412" y="279832"/>
                      <a:pt x="279828" y="217507"/>
                      <a:pt x="279828" y="140250"/>
                    </a:cubicBezTo>
                    <a:cubicBezTo>
                      <a:pt x="279828" y="52600"/>
                      <a:pt x="199908" y="-14985"/>
                      <a:pt x="111072" y="2881"/>
                    </a:cubicBezTo>
                    <a:cubicBezTo>
                      <a:pt x="55371" y="14092"/>
                      <a:pt x="10640" y="61020"/>
                      <a:pt x="1819" y="117139"/>
                    </a:cubicBezTo>
                    <a:cubicBezTo>
                      <a:pt x="-11926" y="204676"/>
                      <a:pt x="54008" y="279832"/>
                      <a:pt x="139749" y="2798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Graphic 18">
                <a:extLst>
                  <a:ext uri="{FF2B5EF4-FFF2-40B4-BE49-F238E27FC236}">
                    <a16:creationId xmlns:a16="http://schemas.microsoft.com/office/drawing/2014/main" id="{1C2EE303-922D-4ACD-95E8-330B3F9BCDA3}"/>
                  </a:ext>
                </a:extLst>
              </p:cNvPr>
              <p:cNvSpPr/>
              <p:nvPr/>
            </p:nvSpPr>
            <p:spPr>
              <a:xfrm>
                <a:off x="5458924" y="2121954"/>
                <a:ext cx="1270237" cy="1080183"/>
              </a:xfrm>
              <a:custGeom>
                <a:avLst/>
                <a:gdLst>
                  <a:gd name="connsiteX0" fmla="*/ 1201241 w 1270237"/>
                  <a:gd name="connsiteY0" fmla="*/ 0 h 1080183"/>
                  <a:gd name="connsiteX1" fmla="*/ 68997 w 1270237"/>
                  <a:gd name="connsiteY1" fmla="*/ 0 h 1080183"/>
                  <a:gd name="connsiteX2" fmla="*/ 0 w 1270237"/>
                  <a:gd name="connsiteY2" fmla="*/ 68997 h 1080183"/>
                  <a:gd name="connsiteX3" fmla="*/ 0 w 1270237"/>
                  <a:gd name="connsiteY3" fmla="*/ 1011186 h 1080183"/>
                  <a:gd name="connsiteX4" fmla="*/ 68997 w 1270237"/>
                  <a:gd name="connsiteY4" fmla="*/ 1080183 h 1080183"/>
                  <a:gd name="connsiteX5" fmla="*/ 1201241 w 1270237"/>
                  <a:gd name="connsiteY5" fmla="*/ 1080183 h 1080183"/>
                  <a:gd name="connsiteX6" fmla="*/ 1270238 w 1270237"/>
                  <a:gd name="connsiteY6" fmla="*/ 1011186 h 1080183"/>
                  <a:gd name="connsiteX7" fmla="*/ 1270238 w 1270237"/>
                  <a:gd name="connsiteY7" fmla="*/ 68997 h 1080183"/>
                  <a:gd name="connsiteX8" fmla="*/ 1201241 w 1270237"/>
                  <a:gd name="connsiteY8" fmla="*/ 0 h 1080183"/>
                  <a:gd name="connsiteX9" fmla="*/ 452298 w 1270237"/>
                  <a:gd name="connsiteY9" fmla="*/ 78877 h 1080183"/>
                  <a:gd name="connsiteX10" fmla="*/ 503332 w 1270237"/>
                  <a:gd name="connsiteY10" fmla="*/ 129911 h 1080183"/>
                  <a:gd name="connsiteX11" fmla="*/ 452298 w 1270237"/>
                  <a:gd name="connsiteY11" fmla="*/ 180945 h 1080183"/>
                  <a:gd name="connsiteX12" fmla="*/ 401264 w 1270237"/>
                  <a:gd name="connsiteY12" fmla="*/ 129911 h 1080183"/>
                  <a:gd name="connsiteX13" fmla="*/ 452298 w 1270237"/>
                  <a:gd name="connsiteY13" fmla="*/ 78877 h 1080183"/>
                  <a:gd name="connsiteX14" fmla="*/ 291112 w 1270237"/>
                  <a:gd name="connsiteY14" fmla="*/ 78877 h 1080183"/>
                  <a:gd name="connsiteX15" fmla="*/ 342146 w 1270237"/>
                  <a:gd name="connsiteY15" fmla="*/ 129911 h 1080183"/>
                  <a:gd name="connsiteX16" fmla="*/ 291112 w 1270237"/>
                  <a:gd name="connsiteY16" fmla="*/ 180945 h 1080183"/>
                  <a:gd name="connsiteX17" fmla="*/ 240078 w 1270237"/>
                  <a:gd name="connsiteY17" fmla="*/ 129911 h 1080183"/>
                  <a:gd name="connsiteX18" fmla="*/ 291112 w 1270237"/>
                  <a:gd name="connsiteY18" fmla="*/ 78877 h 1080183"/>
                  <a:gd name="connsiteX19" fmla="*/ 129927 w 1270237"/>
                  <a:gd name="connsiteY19" fmla="*/ 78877 h 1080183"/>
                  <a:gd name="connsiteX20" fmla="*/ 180961 w 1270237"/>
                  <a:gd name="connsiteY20" fmla="*/ 129911 h 1080183"/>
                  <a:gd name="connsiteX21" fmla="*/ 129927 w 1270237"/>
                  <a:gd name="connsiteY21" fmla="*/ 180945 h 1080183"/>
                  <a:gd name="connsiteX22" fmla="*/ 78893 w 1270237"/>
                  <a:gd name="connsiteY22" fmla="*/ 129911 h 1080183"/>
                  <a:gd name="connsiteX23" fmla="*/ 129927 w 1270237"/>
                  <a:gd name="connsiteY23" fmla="*/ 78877 h 1080183"/>
                  <a:gd name="connsiteX24" fmla="*/ 434784 w 1270237"/>
                  <a:gd name="connsiteY24" fmla="*/ 985156 h 1080183"/>
                  <a:gd name="connsiteX25" fmla="*/ 377078 w 1270237"/>
                  <a:gd name="connsiteY25" fmla="*/ 985156 h 1080183"/>
                  <a:gd name="connsiteX26" fmla="*/ 386749 w 1270237"/>
                  <a:gd name="connsiteY26" fmla="*/ 958436 h 1080183"/>
                  <a:gd name="connsiteX27" fmla="*/ 410021 w 1270237"/>
                  <a:gd name="connsiteY27" fmla="*/ 942109 h 1080183"/>
                  <a:gd name="connsiteX28" fmla="*/ 434768 w 1270237"/>
                  <a:gd name="connsiteY28" fmla="*/ 966872 h 1080183"/>
                  <a:gd name="connsiteX29" fmla="*/ 434768 w 1270237"/>
                  <a:gd name="connsiteY29" fmla="*/ 985156 h 1080183"/>
                  <a:gd name="connsiteX30" fmla="*/ 836480 w 1270237"/>
                  <a:gd name="connsiteY30" fmla="*/ 985156 h 1080183"/>
                  <a:gd name="connsiteX31" fmla="*/ 836480 w 1270237"/>
                  <a:gd name="connsiteY31" fmla="*/ 966872 h 1080183"/>
                  <a:gd name="connsiteX32" fmla="*/ 861244 w 1270237"/>
                  <a:gd name="connsiteY32" fmla="*/ 942109 h 1080183"/>
                  <a:gd name="connsiteX33" fmla="*/ 884515 w 1270237"/>
                  <a:gd name="connsiteY33" fmla="*/ 958436 h 1080183"/>
                  <a:gd name="connsiteX34" fmla="*/ 894186 w 1270237"/>
                  <a:gd name="connsiteY34" fmla="*/ 985156 h 1080183"/>
                  <a:gd name="connsiteX35" fmla="*/ 836480 w 1270237"/>
                  <a:gd name="connsiteY35" fmla="*/ 985156 h 1080183"/>
                  <a:gd name="connsiteX36" fmla="*/ 1193270 w 1270237"/>
                  <a:gd name="connsiteY36" fmla="*/ 939479 h 1080183"/>
                  <a:gd name="connsiteX37" fmla="*/ 1147576 w 1270237"/>
                  <a:gd name="connsiteY37" fmla="*/ 985172 h 1080183"/>
                  <a:gd name="connsiteX38" fmla="*/ 1046005 w 1270237"/>
                  <a:gd name="connsiteY38" fmla="*/ 985172 h 1080183"/>
                  <a:gd name="connsiteX39" fmla="*/ 974490 w 1270237"/>
                  <a:gd name="connsiteY39" fmla="*/ 787644 h 1080183"/>
                  <a:gd name="connsiteX40" fmla="*/ 855662 w 1270237"/>
                  <a:gd name="connsiteY40" fmla="*/ 704292 h 1080183"/>
                  <a:gd name="connsiteX41" fmla="*/ 415618 w 1270237"/>
                  <a:gd name="connsiteY41" fmla="*/ 704292 h 1080183"/>
                  <a:gd name="connsiteX42" fmla="*/ 296790 w 1270237"/>
                  <a:gd name="connsiteY42" fmla="*/ 787644 h 1080183"/>
                  <a:gd name="connsiteX43" fmla="*/ 225275 w 1270237"/>
                  <a:gd name="connsiteY43" fmla="*/ 985172 h 1080183"/>
                  <a:gd name="connsiteX44" fmla="*/ 127505 w 1270237"/>
                  <a:gd name="connsiteY44" fmla="*/ 985172 h 1080183"/>
                  <a:gd name="connsiteX45" fmla="*/ 81812 w 1270237"/>
                  <a:gd name="connsiteY45" fmla="*/ 939479 h 1080183"/>
                  <a:gd name="connsiteX46" fmla="*/ 81812 w 1270237"/>
                  <a:gd name="connsiteY46" fmla="*/ 318794 h 1080183"/>
                  <a:gd name="connsiteX47" fmla="*/ 127505 w 1270237"/>
                  <a:gd name="connsiteY47" fmla="*/ 273101 h 1080183"/>
                  <a:gd name="connsiteX48" fmla="*/ 1147592 w 1270237"/>
                  <a:gd name="connsiteY48" fmla="*/ 273101 h 1080183"/>
                  <a:gd name="connsiteX49" fmla="*/ 1193286 w 1270237"/>
                  <a:gd name="connsiteY49" fmla="*/ 318794 h 1080183"/>
                  <a:gd name="connsiteX50" fmla="*/ 1193286 w 1270237"/>
                  <a:gd name="connsiteY50" fmla="*/ 939479 h 10801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270237" h="1080183">
                    <a:moveTo>
                      <a:pt x="1201241" y="0"/>
                    </a:moveTo>
                    <a:lnTo>
                      <a:pt x="68997" y="0"/>
                    </a:lnTo>
                    <a:cubicBezTo>
                      <a:pt x="30890" y="0"/>
                      <a:pt x="0" y="30890"/>
                      <a:pt x="0" y="68997"/>
                    </a:cubicBezTo>
                    <a:lnTo>
                      <a:pt x="0" y="1011186"/>
                    </a:lnTo>
                    <a:cubicBezTo>
                      <a:pt x="0" y="1049293"/>
                      <a:pt x="30890" y="1080183"/>
                      <a:pt x="68997" y="1080183"/>
                    </a:cubicBezTo>
                    <a:lnTo>
                      <a:pt x="1201241" y="1080183"/>
                    </a:lnTo>
                    <a:cubicBezTo>
                      <a:pt x="1239348" y="1080183"/>
                      <a:pt x="1270238" y="1049293"/>
                      <a:pt x="1270238" y="1011186"/>
                    </a:cubicBezTo>
                    <a:lnTo>
                      <a:pt x="1270238" y="68997"/>
                    </a:lnTo>
                    <a:cubicBezTo>
                      <a:pt x="1270254" y="30906"/>
                      <a:pt x="1239348" y="0"/>
                      <a:pt x="1201241" y="0"/>
                    </a:cubicBezTo>
                    <a:close/>
                    <a:moveTo>
                      <a:pt x="452298" y="78877"/>
                    </a:moveTo>
                    <a:cubicBezTo>
                      <a:pt x="480477" y="78877"/>
                      <a:pt x="503332" y="101731"/>
                      <a:pt x="503332" y="129911"/>
                    </a:cubicBezTo>
                    <a:cubicBezTo>
                      <a:pt x="503332" y="158090"/>
                      <a:pt x="480477" y="180945"/>
                      <a:pt x="452298" y="180945"/>
                    </a:cubicBezTo>
                    <a:cubicBezTo>
                      <a:pt x="424118" y="180945"/>
                      <a:pt x="401264" y="158090"/>
                      <a:pt x="401264" y="129911"/>
                    </a:cubicBezTo>
                    <a:cubicBezTo>
                      <a:pt x="401264" y="101731"/>
                      <a:pt x="424102" y="78877"/>
                      <a:pt x="452298" y="78877"/>
                    </a:cubicBezTo>
                    <a:close/>
                    <a:moveTo>
                      <a:pt x="291112" y="78877"/>
                    </a:moveTo>
                    <a:cubicBezTo>
                      <a:pt x="319292" y="78877"/>
                      <a:pt x="342146" y="101731"/>
                      <a:pt x="342146" y="129911"/>
                    </a:cubicBezTo>
                    <a:cubicBezTo>
                      <a:pt x="342146" y="158090"/>
                      <a:pt x="319292" y="180945"/>
                      <a:pt x="291112" y="180945"/>
                    </a:cubicBezTo>
                    <a:cubicBezTo>
                      <a:pt x="262933" y="180945"/>
                      <a:pt x="240078" y="158090"/>
                      <a:pt x="240078" y="129911"/>
                    </a:cubicBezTo>
                    <a:cubicBezTo>
                      <a:pt x="240078" y="101731"/>
                      <a:pt x="262917" y="78877"/>
                      <a:pt x="291112" y="78877"/>
                    </a:cubicBezTo>
                    <a:close/>
                    <a:moveTo>
                      <a:pt x="129927" y="78877"/>
                    </a:moveTo>
                    <a:cubicBezTo>
                      <a:pt x="158106" y="78877"/>
                      <a:pt x="180961" y="101731"/>
                      <a:pt x="180961" y="129911"/>
                    </a:cubicBezTo>
                    <a:cubicBezTo>
                      <a:pt x="180961" y="158090"/>
                      <a:pt x="158106" y="180945"/>
                      <a:pt x="129927" y="180945"/>
                    </a:cubicBezTo>
                    <a:cubicBezTo>
                      <a:pt x="101747" y="180945"/>
                      <a:pt x="78893" y="158090"/>
                      <a:pt x="78893" y="129911"/>
                    </a:cubicBezTo>
                    <a:cubicBezTo>
                      <a:pt x="78893" y="101731"/>
                      <a:pt x="101731" y="78877"/>
                      <a:pt x="129927" y="78877"/>
                    </a:cubicBezTo>
                    <a:close/>
                    <a:moveTo>
                      <a:pt x="434784" y="985156"/>
                    </a:moveTo>
                    <a:lnTo>
                      <a:pt x="377078" y="985156"/>
                    </a:lnTo>
                    <a:lnTo>
                      <a:pt x="386749" y="958436"/>
                    </a:lnTo>
                    <a:cubicBezTo>
                      <a:pt x="390293" y="948637"/>
                      <a:pt x="399596" y="942109"/>
                      <a:pt x="410021" y="942109"/>
                    </a:cubicBezTo>
                    <a:cubicBezTo>
                      <a:pt x="423685" y="942109"/>
                      <a:pt x="434768" y="953191"/>
                      <a:pt x="434768" y="966872"/>
                    </a:cubicBezTo>
                    <a:lnTo>
                      <a:pt x="434768" y="985156"/>
                    </a:lnTo>
                    <a:close/>
                    <a:moveTo>
                      <a:pt x="836480" y="985156"/>
                    </a:moveTo>
                    <a:lnTo>
                      <a:pt x="836480" y="966872"/>
                    </a:lnTo>
                    <a:cubicBezTo>
                      <a:pt x="836480" y="953207"/>
                      <a:pt x="847563" y="942109"/>
                      <a:pt x="861244" y="942109"/>
                    </a:cubicBezTo>
                    <a:cubicBezTo>
                      <a:pt x="871669" y="942109"/>
                      <a:pt x="880971" y="948637"/>
                      <a:pt x="884515" y="958436"/>
                    </a:cubicBezTo>
                    <a:lnTo>
                      <a:pt x="894186" y="985156"/>
                    </a:lnTo>
                    <a:lnTo>
                      <a:pt x="836480" y="985156"/>
                    </a:lnTo>
                    <a:close/>
                    <a:moveTo>
                      <a:pt x="1193270" y="939479"/>
                    </a:moveTo>
                    <a:cubicBezTo>
                      <a:pt x="1193270" y="964707"/>
                      <a:pt x="1172821" y="985172"/>
                      <a:pt x="1147576" y="985172"/>
                    </a:cubicBezTo>
                    <a:lnTo>
                      <a:pt x="1046005" y="985172"/>
                    </a:lnTo>
                    <a:lnTo>
                      <a:pt x="974490" y="787644"/>
                    </a:lnTo>
                    <a:cubicBezTo>
                      <a:pt x="956383" y="737620"/>
                      <a:pt x="908861" y="704292"/>
                      <a:pt x="855662" y="704292"/>
                    </a:cubicBezTo>
                    <a:lnTo>
                      <a:pt x="415618" y="704292"/>
                    </a:lnTo>
                    <a:cubicBezTo>
                      <a:pt x="362403" y="704292"/>
                      <a:pt x="314897" y="737620"/>
                      <a:pt x="296790" y="787644"/>
                    </a:cubicBezTo>
                    <a:lnTo>
                      <a:pt x="225275" y="985172"/>
                    </a:lnTo>
                    <a:lnTo>
                      <a:pt x="127505" y="985172"/>
                    </a:lnTo>
                    <a:cubicBezTo>
                      <a:pt x="102277" y="985172"/>
                      <a:pt x="81812" y="964723"/>
                      <a:pt x="81812" y="939479"/>
                    </a:cubicBezTo>
                    <a:lnTo>
                      <a:pt x="81812" y="318794"/>
                    </a:lnTo>
                    <a:cubicBezTo>
                      <a:pt x="81812" y="293566"/>
                      <a:pt x="102261" y="273101"/>
                      <a:pt x="127505" y="273101"/>
                    </a:cubicBezTo>
                    <a:lnTo>
                      <a:pt x="1147592" y="273101"/>
                    </a:lnTo>
                    <a:cubicBezTo>
                      <a:pt x="1172821" y="273101"/>
                      <a:pt x="1193286" y="293550"/>
                      <a:pt x="1193286" y="318794"/>
                    </a:cubicBezTo>
                    <a:lnTo>
                      <a:pt x="1193286" y="939479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8260D2C4-C62F-4EEC-9478-39AA38859929}"/>
              </a:ext>
            </a:extLst>
          </p:cNvPr>
          <p:cNvGrpSpPr/>
          <p:nvPr/>
        </p:nvGrpSpPr>
        <p:grpSpPr>
          <a:xfrm>
            <a:off x="6786758" y="2578064"/>
            <a:ext cx="576072" cy="576072"/>
            <a:chOff x="3989955" y="570853"/>
            <a:chExt cx="4210196" cy="4210196"/>
          </a:xfrm>
        </p:grpSpPr>
        <p:grpSp>
          <p:nvGrpSpPr>
            <p:cNvPr id="139" name="Graphic 54">
              <a:extLst>
                <a:ext uri="{FF2B5EF4-FFF2-40B4-BE49-F238E27FC236}">
                  <a16:creationId xmlns:a16="http://schemas.microsoft.com/office/drawing/2014/main" id="{7B7F5AA3-1B87-4F60-875A-63F419DA27F2}"/>
                </a:ext>
              </a:extLst>
            </p:cNvPr>
            <p:cNvGrpSpPr/>
            <p:nvPr/>
          </p:nvGrpSpPr>
          <p:grpSpPr>
            <a:xfrm>
              <a:off x="3989955" y="570853"/>
              <a:ext cx="4210196" cy="4210196"/>
              <a:chOff x="3989955" y="570853"/>
              <a:chExt cx="4210196" cy="4210196"/>
            </a:xfrm>
          </p:grpSpPr>
          <p:grpSp>
            <p:nvGrpSpPr>
              <p:cNvPr id="145" name="Graphic 54">
                <a:extLst>
                  <a:ext uri="{FF2B5EF4-FFF2-40B4-BE49-F238E27FC236}">
                    <a16:creationId xmlns:a16="http://schemas.microsoft.com/office/drawing/2014/main" id="{CD8AFB4A-9D5E-4E83-A7EA-B71B2ADA1B34}"/>
                  </a:ext>
                </a:extLst>
              </p:cNvPr>
              <p:cNvGrpSpPr/>
              <p:nvPr/>
            </p:nvGrpSpPr>
            <p:grpSpPr>
              <a:xfrm>
                <a:off x="3989955" y="570853"/>
                <a:ext cx="4210196" cy="4210196"/>
                <a:chOff x="3989955" y="570853"/>
                <a:chExt cx="4210196" cy="4210196"/>
              </a:xfrm>
            </p:grpSpPr>
            <p:sp>
              <p:nvSpPr>
                <p:cNvPr id="147" name="Graphic 54">
                  <a:extLst>
                    <a:ext uri="{FF2B5EF4-FFF2-40B4-BE49-F238E27FC236}">
                      <a16:creationId xmlns:a16="http://schemas.microsoft.com/office/drawing/2014/main" id="{D22FAA2D-101D-4896-9E66-E567A8BD0EC6}"/>
                    </a:ext>
                  </a:extLst>
                </p:cNvPr>
                <p:cNvSpPr/>
                <p:nvPr/>
              </p:nvSpPr>
              <p:spPr>
                <a:xfrm>
                  <a:off x="3989955" y="570853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7 w 4210196"/>
                    <a:gd name="connsiteY2" fmla="*/ 1440597 h 4210196"/>
                    <a:gd name="connsiteX3" fmla="*/ 4210197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599"/>
                      </a:lnTo>
                      <a:cubicBezTo>
                        <a:pt x="4210197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8" name="Graphic 54">
                  <a:extLst>
                    <a:ext uri="{FF2B5EF4-FFF2-40B4-BE49-F238E27FC236}">
                      <a16:creationId xmlns:a16="http://schemas.microsoft.com/office/drawing/2014/main" id="{26FBA067-82B0-42D9-A2AD-AFA418EC70BA}"/>
                    </a:ext>
                  </a:extLst>
                </p:cNvPr>
                <p:cNvSpPr/>
                <p:nvPr/>
              </p:nvSpPr>
              <p:spPr>
                <a:xfrm>
                  <a:off x="6018967" y="4171158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9" name="Graphic 54">
                  <a:extLst>
                    <a:ext uri="{FF2B5EF4-FFF2-40B4-BE49-F238E27FC236}">
                      <a16:creationId xmlns:a16="http://schemas.microsoft.com/office/drawing/2014/main" id="{E3E6F69C-7E2F-4EBB-AA11-7BD2C3A0DD4D}"/>
                    </a:ext>
                  </a:extLst>
                </p:cNvPr>
                <p:cNvSpPr/>
                <p:nvPr/>
              </p:nvSpPr>
              <p:spPr>
                <a:xfrm>
                  <a:off x="6018967" y="1017633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0" name="Graphic 54">
                  <a:extLst>
                    <a:ext uri="{FF2B5EF4-FFF2-40B4-BE49-F238E27FC236}">
                      <a16:creationId xmlns:a16="http://schemas.microsoft.com/office/drawing/2014/main" id="{E976125E-6A2F-42AF-BCF1-CB4F09962B43}"/>
                    </a:ext>
                  </a:extLst>
                </p:cNvPr>
                <p:cNvSpPr/>
                <p:nvPr/>
              </p:nvSpPr>
              <p:spPr>
                <a:xfrm>
                  <a:off x="7583556" y="2594155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1" name="Graphic 54">
                  <a:extLst>
                    <a:ext uri="{FF2B5EF4-FFF2-40B4-BE49-F238E27FC236}">
                      <a16:creationId xmlns:a16="http://schemas.microsoft.com/office/drawing/2014/main" id="{83FFBCA5-7737-4419-9513-243A4D41C593}"/>
                    </a:ext>
                  </a:extLst>
                </p:cNvPr>
                <p:cNvSpPr/>
                <p:nvPr/>
              </p:nvSpPr>
              <p:spPr>
                <a:xfrm>
                  <a:off x="4431458" y="2594155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-16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" name="Graphic 54">
                  <a:extLst>
                    <a:ext uri="{FF2B5EF4-FFF2-40B4-BE49-F238E27FC236}">
                      <a16:creationId xmlns:a16="http://schemas.microsoft.com/office/drawing/2014/main" id="{D00C4A65-05A5-40FB-A54F-387BB72DC93A}"/>
                    </a:ext>
                  </a:extLst>
                </p:cNvPr>
                <p:cNvSpPr/>
                <p:nvPr/>
              </p:nvSpPr>
              <p:spPr>
                <a:xfrm>
                  <a:off x="4702507" y="129139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" name="Graphic 54">
                  <a:extLst>
                    <a:ext uri="{FF2B5EF4-FFF2-40B4-BE49-F238E27FC236}">
                      <a16:creationId xmlns:a16="http://schemas.microsoft.com/office/drawing/2014/main" id="{2748D434-6D88-4A6F-A592-DA1D36D75CEA}"/>
                    </a:ext>
                  </a:extLst>
                </p:cNvPr>
                <p:cNvSpPr/>
                <p:nvPr/>
              </p:nvSpPr>
              <p:spPr>
                <a:xfrm>
                  <a:off x="7309669" y="389853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46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4" name="Graphic 54">
                  <a:extLst>
                    <a:ext uri="{FF2B5EF4-FFF2-40B4-BE49-F238E27FC236}">
                      <a16:creationId xmlns:a16="http://schemas.microsoft.com/office/drawing/2014/main" id="{50388E3F-E05C-465D-9BDB-9B83165FD9BD}"/>
                    </a:ext>
                  </a:extLst>
                </p:cNvPr>
                <p:cNvSpPr/>
                <p:nvPr/>
              </p:nvSpPr>
              <p:spPr>
                <a:xfrm>
                  <a:off x="4701753" y="389521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5" name="Graphic 54">
                  <a:extLst>
                    <a:ext uri="{FF2B5EF4-FFF2-40B4-BE49-F238E27FC236}">
                      <a16:creationId xmlns:a16="http://schemas.microsoft.com/office/drawing/2014/main" id="{345CD507-F6AE-4779-BE21-C5F800BC90B2}"/>
                    </a:ext>
                  </a:extLst>
                </p:cNvPr>
                <p:cNvSpPr/>
                <p:nvPr/>
              </p:nvSpPr>
              <p:spPr>
                <a:xfrm>
                  <a:off x="7310215" y="128675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6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6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46" name="Graphic 54">
                <a:extLst>
                  <a:ext uri="{FF2B5EF4-FFF2-40B4-BE49-F238E27FC236}">
                    <a16:creationId xmlns:a16="http://schemas.microsoft.com/office/drawing/2014/main" id="{F3B3187E-C4CE-4CAA-95FD-CB90D2D3DFF4}"/>
                  </a:ext>
                </a:extLst>
              </p:cNvPr>
              <p:cNvSpPr/>
              <p:nvPr/>
            </p:nvSpPr>
            <p:spPr>
              <a:xfrm>
                <a:off x="5042279" y="1624973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40" name="Graphic 54">
              <a:extLst>
                <a:ext uri="{FF2B5EF4-FFF2-40B4-BE49-F238E27FC236}">
                  <a16:creationId xmlns:a16="http://schemas.microsoft.com/office/drawing/2014/main" id="{18272BBD-6831-450E-8A6C-0A6975AF84CE}"/>
                </a:ext>
              </a:extLst>
            </p:cNvPr>
            <p:cNvGrpSpPr/>
            <p:nvPr/>
          </p:nvGrpSpPr>
          <p:grpSpPr>
            <a:xfrm>
              <a:off x="5737301" y="1693986"/>
              <a:ext cx="842222" cy="1823464"/>
              <a:chOff x="5737301" y="1693986"/>
              <a:chExt cx="842222" cy="1823464"/>
            </a:xfrm>
            <a:solidFill>
              <a:srgbClr val="FFFFFF"/>
            </a:solidFill>
          </p:grpSpPr>
          <p:sp>
            <p:nvSpPr>
              <p:cNvPr id="141" name="Graphic 54">
                <a:extLst>
                  <a:ext uri="{FF2B5EF4-FFF2-40B4-BE49-F238E27FC236}">
                    <a16:creationId xmlns:a16="http://schemas.microsoft.com/office/drawing/2014/main" id="{3366DDC6-6EA2-40B5-B1E4-35DE404C7598}"/>
                  </a:ext>
                </a:extLst>
              </p:cNvPr>
              <p:cNvSpPr/>
              <p:nvPr/>
            </p:nvSpPr>
            <p:spPr>
              <a:xfrm>
                <a:off x="5879016" y="2209587"/>
                <a:ext cx="348882" cy="1163759"/>
              </a:xfrm>
              <a:custGeom>
                <a:avLst/>
                <a:gdLst>
                  <a:gd name="connsiteX0" fmla="*/ 348882 w 348882"/>
                  <a:gd name="connsiteY0" fmla="*/ 989294 h 1163759"/>
                  <a:gd name="connsiteX1" fmla="*/ 174465 w 348882"/>
                  <a:gd name="connsiteY1" fmla="*/ 1163759 h 1163759"/>
                  <a:gd name="connsiteX2" fmla="*/ 0 w 348882"/>
                  <a:gd name="connsiteY2" fmla="*/ 989294 h 1163759"/>
                  <a:gd name="connsiteX3" fmla="*/ 132028 w 348882"/>
                  <a:gd name="connsiteY3" fmla="*/ 820073 h 1163759"/>
                  <a:gd name="connsiteX4" fmla="*/ 132028 w 348882"/>
                  <a:gd name="connsiteY4" fmla="*/ 0 h 1163759"/>
                  <a:gd name="connsiteX5" fmla="*/ 216871 w 348882"/>
                  <a:gd name="connsiteY5" fmla="*/ 0 h 1163759"/>
                  <a:gd name="connsiteX6" fmla="*/ 216871 w 348882"/>
                  <a:gd name="connsiteY6" fmla="*/ 820057 h 1163759"/>
                  <a:gd name="connsiteX7" fmla="*/ 348882 w 348882"/>
                  <a:gd name="connsiteY7" fmla="*/ 989294 h 116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8882" h="1163759">
                    <a:moveTo>
                      <a:pt x="348882" y="989294"/>
                    </a:moveTo>
                    <a:cubicBezTo>
                      <a:pt x="348882" y="1085653"/>
                      <a:pt x="270776" y="1163759"/>
                      <a:pt x="174465" y="1163759"/>
                    </a:cubicBezTo>
                    <a:cubicBezTo>
                      <a:pt x="78107" y="1163759"/>
                      <a:pt x="0" y="1085653"/>
                      <a:pt x="0" y="989294"/>
                    </a:cubicBezTo>
                    <a:cubicBezTo>
                      <a:pt x="0" y="907627"/>
                      <a:pt x="56215" y="839014"/>
                      <a:pt x="132028" y="820073"/>
                    </a:cubicBezTo>
                    <a:lnTo>
                      <a:pt x="132028" y="0"/>
                    </a:lnTo>
                    <a:lnTo>
                      <a:pt x="216871" y="0"/>
                    </a:lnTo>
                    <a:lnTo>
                      <a:pt x="216871" y="820057"/>
                    </a:lnTo>
                    <a:cubicBezTo>
                      <a:pt x="292684" y="839014"/>
                      <a:pt x="348882" y="907627"/>
                      <a:pt x="348882" y="9892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Graphic 54">
                <a:extLst>
                  <a:ext uri="{FF2B5EF4-FFF2-40B4-BE49-F238E27FC236}">
                    <a16:creationId xmlns:a16="http://schemas.microsoft.com/office/drawing/2014/main" id="{06AB3A9C-B6CC-4CBC-B80C-89C3C71B4BAA}"/>
                  </a:ext>
                </a:extLst>
              </p:cNvPr>
              <p:cNvSpPr/>
              <p:nvPr/>
            </p:nvSpPr>
            <p:spPr>
              <a:xfrm>
                <a:off x="5737301" y="1914337"/>
                <a:ext cx="635022" cy="1603113"/>
              </a:xfrm>
              <a:custGeom>
                <a:avLst/>
                <a:gdLst>
                  <a:gd name="connsiteX0" fmla="*/ 606715 w 635022"/>
                  <a:gd name="connsiteY0" fmla="*/ 607340 h 1603113"/>
                  <a:gd name="connsiteX1" fmla="*/ 626699 w 635022"/>
                  <a:gd name="connsiteY1" fmla="*/ 599016 h 1603113"/>
                  <a:gd name="connsiteX2" fmla="*/ 635023 w 635022"/>
                  <a:gd name="connsiteY2" fmla="*/ 579033 h 1603113"/>
                  <a:gd name="connsiteX3" fmla="*/ 606715 w 635022"/>
                  <a:gd name="connsiteY3" fmla="*/ 550773 h 1603113"/>
                  <a:gd name="connsiteX4" fmla="*/ 470389 w 635022"/>
                  <a:gd name="connsiteY4" fmla="*/ 550773 h 1603113"/>
                  <a:gd name="connsiteX5" fmla="*/ 470389 w 635022"/>
                  <a:gd name="connsiteY5" fmla="*/ 488336 h 1603113"/>
                  <a:gd name="connsiteX6" fmla="*/ 534975 w 635022"/>
                  <a:gd name="connsiteY6" fmla="*/ 488336 h 1603113"/>
                  <a:gd name="connsiteX7" fmla="*/ 554911 w 635022"/>
                  <a:gd name="connsiteY7" fmla="*/ 480012 h 1603113"/>
                  <a:gd name="connsiteX8" fmla="*/ 563235 w 635022"/>
                  <a:gd name="connsiteY8" fmla="*/ 460028 h 1603113"/>
                  <a:gd name="connsiteX9" fmla="*/ 534975 w 635022"/>
                  <a:gd name="connsiteY9" fmla="*/ 431769 h 1603113"/>
                  <a:gd name="connsiteX10" fmla="*/ 470389 w 635022"/>
                  <a:gd name="connsiteY10" fmla="*/ 431769 h 1603113"/>
                  <a:gd name="connsiteX11" fmla="*/ 470389 w 635022"/>
                  <a:gd name="connsiteY11" fmla="*/ 370598 h 1603113"/>
                  <a:gd name="connsiteX12" fmla="*/ 606715 w 635022"/>
                  <a:gd name="connsiteY12" fmla="*/ 370598 h 1603113"/>
                  <a:gd name="connsiteX13" fmla="*/ 626699 w 635022"/>
                  <a:gd name="connsiteY13" fmla="*/ 362323 h 1603113"/>
                  <a:gd name="connsiteX14" fmla="*/ 635023 w 635022"/>
                  <a:gd name="connsiteY14" fmla="*/ 342339 h 1603113"/>
                  <a:gd name="connsiteX15" fmla="*/ 606715 w 635022"/>
                  <a:gd name="connsiteY15" fmla="*/ 314079 h 1603113"/>
                  <a:gd name="connsiteX16" fmla="*/ 470389 w 635022"/>
                  <a:gd name="connsiteY16" fmla="*/ 314079 h 1603113"/>
                  <a:gd name="connsiteX17" fmla="*/ 470389 w 635022"/>
                  <a:gd name="connsiteY17" fmla="*/ 186590 h 1603113"/>
                  <a:gd name="connsiteX18" fmla="*/ 316132 w 635022"/>
                  <a:gd name="connsiteY18" fmla="*/ 0 h 1603113"/>
                  <a:gd name="connsiteX19" fmla="*/ 161923 w 635022"/>
                  <a:gd name="connsiteY19" fmla="*/ 186590 h 1603113"/>
                  <a:gd name="connsiteX20" fmla="*/ 161923 w 635022"/>
                  <a:gd name="connsiteY20" fmla="*/ 1010962 h 1603113"/>
                  <a:gd name="connsiteX21" fmla="*/ 0 w 635022"/>
                  <a:gd name="connsiteY21" fmla="*/ 1286934 h 1603113"/>
                  <a:gd name="connsiteX22" fmla="*/ 316180 w 635022"/>
                  <a:gd name="connsiteY22" fmla="*/ 1603114 h 1603113"/>
                  <a:gd name="connsiteX23" fmla="*/ 632312 w 635022"/>
                  <a:gd name="connsiteY23" fmla="*/ 1286918 h 1603113"/>
                  <a:gd name="connsiteX24" fmla="*/ 470389 w 635022"/>
                  <a:gd name="connsiteY24" fmla="*/ 1010946 h 1603113"/>
                  <a:gd name="connsiteX25" fmla="*/ 470389 w 635022"/>
                  <a:gd name="connsiteY25" fmla="*/ 848028 h 1603113"/>
                  <a:gd name="connsiteX26" fmla="*/ 606715 w 635022"/>
                  <a:gd name="connsiteY26" fmla="*/ 848028 h 1603113"/>
                  <a:gd name="connsiteX27" fmla="*/ 626699 w 635022"/>
                  <a:gd name="connsiteY27" fmla="*/ 839752 h 1603113"/>
                  <a:gd name="connsiteX28" fmla="*/ 635023 w 635022"/>
                  <a:gd name="connsiteY28" fmla="*/ 819768 h 1603113"/>
                  <a:gd name="connsiteX29" fmla="*/ 606715 w 635022"/>
                  <a:gd name="connsiteY29" fmla="*/ 791461 h 1603113"/>
                  <a:gd name="connsiteX30" fmla="*/ 470389 w 635022"/>
                  <a:gd name="connsiteY30" fmla="*/ 791461 h 1603113"/>
                  <a:gd name="connsiteX31" fmla="*/ 470389 w 635022"/>
                  <a:gd name="connsiteY31" fmla="*/ 732584 h 1603113"/>
                  <a:gd name="connsiteX32" fmla="*/ 534975 w 635022"/>
                  <a:gd name="connsiteY32" fmla="*/ 732584 h 1603113"/>
                  <a:gd name="connsiteX33" fmla="*/ 554911 w 635022"/>
                  <a:gd name="connsiteY33" fmla="*/ 724260 h 1603113"/>
                  <a:gd name="connsiteX34" fmla="*/ 563235 w 635022"/>
                  <a:gd name="connsiteY34" fmla="*/ 704324 h 1603113"/>
                  <a:gd name="connsiteX35" fmla="*/ 534975 w 635022"/>
                  <a:gd name="connsiteY35" fmla="*/ 676017 h 1603113"/>
                  <a:gd name="connsiteX36" fmla="*/ 470389 w 635022"/>
                  <a:gd name="connsiteY36" fmla="*/ 676017 h 1603113"/>
                  <a:gd name="connsiteX37" fmla="*/ 470389 w 635022"/>
                  <a:gd name="connsiteY37" fmla="*/ 607357 h 1603113"/>
                  <a:gd name="connsiteX38" fmla="*/ 606715 w 635022"/>
                  <a:gd name="connsiteY38" fmla="*/ 607357 h 1603113"/>
                  <a:gd name="connsiteX39" fmla="*/ 575969 w 635022"/>
                  <a:gd name="connsiteY39" fmla="*/ 1286918 h 1603113"/>
                  <a:gd name="connsiteX40" fmla="*/ 316132 w 635022"/>
                  <a:gd name="connsiteY40" fmla="*/ 1546755 h 1603113"/>
                  <a:gd name="connsiteX41" fmla="*/ 56343 w 635022"/>
                  <a:gd name="connsiteY41" fmla="*/ 1286918 h 1603113"/>
                  <a:gd name="connsiteX42" fmla="*/ 161923 w 635022"/>
                  <a:gd name="connsiteY42" fmla="*/ 1078002 h 1603113"/>
                  <a:gd name="connsiteX43" fmla="*/ 187424 w 635022"/>
                  <a:gd name="connsiteY43" fmla="*/ 1061290 h 1603113"/>
                  <a:gd name="connsiteX44" fmla="*/ 225563 w 635022"/>
                  <a:gd name="connsiteY44" fmla="*/ 1043455 h 1603113"/>
                  <a:gd name="connsiteX45" fmla="*/ 225563 w 635022"/>
                  <a:gd name="connsiteY45" fmla="*/ 186558 h 1603113"/>
                  <a:gd name="connsiteX46" fmla="*/ 316116 w 635022"/>
                  <a:gd name="connsiteY46" fmla="*/ 76952 h 1603113"/>
                  <a:gd name="connsiteX47" fmla="*/ 406717 w 635022"/>
                  <a:gd name="connsiteY47" fmla="*/ 186558 h 1603113"/>
                  <a:gd name="connsiteX48" fmla="*/ 406717 w 635022"/>
                  <a:gd name="connsiteY48" fmla="*/ 1043455 h 1603113"/>
                  <a:gd name="connsiteX49" fmla="*/ 444856 w 635022"/>
                  <a:gd name="connsiteY49" fmla="*/ 1061290 h 1603113"/>
                  <a:gd name="connsiteX50" fmla="*/ 470357 w 635022"/>
                  <a:gd name="connsiteY50" fmla="*/ 1078002 h 1603113"/>
                  <a:gd name="connsiteX51" fmla="*/ 575969 w 635022"/>
                  <a:gd name="connsiteY51" fmla="*/ 1286918 h 1603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635022" h="1603113">
                    <a:moveTo>
                      <a:pt x="606715" y="607340"/>
                    </a:moveTo>
                    <a:cubicBezTo>
                      <a:pt x="614526" y="607340"/>
                      <a:pt x="621599" y="604165"/>
                      <a:pt x="626699" y="599016"/>
                    </a:cubicBezTo>
                    <a:cubicBezTo>
                      <a:pt x="631847" y="593916"/>
                      <a:pt x="635023" y="586843"/>
                      <a:pt x="635023" y="579033"/>
                    </a:cubicBezTo>
                    <a:cubicBezTo>
                      <a:pt x="635023" y="563491"/>
                      <a:pt x="622288" y="550773"/>
                      <a:pt x="606715" y="550773"/>
                    </a:cubicBezTo>
                    <a:lnTo>
                      <a:pt x="470389" y="550773"/>
                    </a:lnTo>
                    <a:lnTo>
                      <a:pt x="470389" y="488336"/>
                    </a:lnTo>
                    <a:lnTo>
                      <a:pt x="534975" y="488336"/>
                    </a:lnTo>
                    <a:cubicBezTo>
                      <a:pt x="542738" y="488336"/>
                      <a:pt x="549811" y="485160"/>
                      <a:pt x="554911" y="480012"/>
                    </a:cubicBezTo>
                    <a:cubicBezTo>
                      <a:pt x="560059" y="474912"/>
                      <a:pt x="563235" y="467791"/>
                      <a:pt x="563235" y="460028"/>
                    </a:cubicBezTo>
                    <a:cubicBezTo>
                      <a:pt x="563235" y="444487"/>
                      <a:pt x="550500" y="431769"/>
                      <a:pt x="534975" y="431769"/>
                    </a:cubicBezTo>
                    <a:lnTo>
                      <a:pt x="470389" y="431769"/>
                    </a:lnTo>
                    <a:lnTo>
                      <a:pt x="470389" y="370598"/>
                    </a:lnTo>
                    <a:lnTo>
                      <a:pt x="606715" y="370598"/>
                    </a:lnTo>
                    <a:cubicBezTo>
                      <a:pt x="614526" y="370598"/>
                      <a:pt x="621599" y="367423"/>
                      <a:pt x="626699" y="362323"/>
                    </a:cubicBezTo>
                    <a:cubicBezTo>
                      <a:pt x="631847" y="357174"/>
                      <a:pt x="635023" y="350101"/>
                      <a:pt x="635023" y="342339"/>
                    </a:cubicBezTo>
                    <a:cubicBezTo>
                      <a:pt x="635023" y="326798"/>
                      <a:pt x="622288" y="314079"/>
                      <a:pt x="606715" y="314079"/>
                    </a:cubicBezTo>
                    <a:lnTo>
                      <a:pt x="470389" y="314079"/>
                    </a:lnTo>
                    <a:lnTo>
                      <a:pt x="470389" y="186590"/>
                    </a:lnTo>
                    <a:cubicBezTo>
                      <a:pt x="470389" y="83720"/>
                      <a:pt x="401216" y="0"/>
                      <a:pt x="316132" y="0"/>
                    </a:cubicBezTo>
                    <a:cubicBezTo>
                      <a:pt x="231097" y="0"/>
                      <a:pt x="161923" y="83720"/>
                      <a:pt x="161923" y="186590"/>
                    </a:cubicBezTo>
                    <a:lnTo>
                      <a:pt x="161923" y="1010962"/>
                    </a:lnTo>
                    <a:cubicBezTo>
                      <a:pt x="65324" y="1064963"/>
                      <a:pt x="0" y="1168346"/>
                      <a:pt x="0" y="1286934"/>
                    </a:cubicBezTo>
                    <a:cubicBezTo>
                      <a:pt x="0" y="1461591"/>
                      <a:pt x="141571" y="1603114"/>
                      <a:pt x="316180" y="1603114"/>
                    </a:cubicBezTo>
                    <a:cubicBezTo>
                      <a:pt x="490790" y="1603114"/>
                      <a:pt x="632312" y="1461575"/>
                      <a:pt x="632312" y="1286918"/>
                    </a:cubicBezTo>
                    <a:cubicBezTo>
                      <a:pt x="632312" y="1168330"/>
                      <a:pt x="567020" y="1064947"/>
                      <a:pt x="470389" y="1010946"/>
                    </a:cubicBezTo>
                    <a:lnTo>
                      <a:pt x="470389" y="848028"/>
                    </a:lnTo>
                    <a:lnTo>
                      <a:pt x="606715" y="848028"/>
                    </a:lnTo>
                    <a:cubicBezTo>
                      <a:pt x="614526" y="848028"/>
                      <a:pt x="621599" y="844852"/>
                      <a:pt x="626699" y="839752"/>
                    </a:cubicBezTo>
                    <a:cubicBezTo>
                      <a:pt x="631847" y="834604"/>
                      <a:pt x="635023" y="827531"/>
                      <a:pt x="635023" y="819768"/>
                    </a:cubicBezTo>
                    <a:cubicBezTo>
                      <a:pt x="635023" y="804179"/>
                      <a:pt x="622288" y="791461"/>
                      <a:pt x="606715" y="791461"/>
                    </a:cubicBezTo>
                    <a:lnTo>
                      <a:pt x="470389" y="791461"/>
                    </a:lnTo>
                    <a:lnTo>
                      <a:pt x="470389" y="732584"/>
                    </a:lnTo>
                    <a:lnTo>
                      <a:pt x="534975" y="732584"/>
                    </a:lnTo>
                    <a:cubicBezTo>
                      <a:pt x="542738" y="732584"/>
                      <a:pt x="549811" y="729408"/>
                      <a:pt x="554911" y="724260"/>
                    </a:cubicBezTo>
                    <a:cubicBezTo>
                      <a:pt x="560059" y="719160"/>
                      <a:pt x="563235" y="712087"/>
                      <a:pt x="563235" y="704324"/>
                    </a:cubicBezTo>
                    <a:cubicBezTo>
                      <a:pt x="563235" y="688735"/>
                      <a:pt x="550500" y="676017"/>
                      <a:pt x="534975" y="676017"/>
                    </a:cubicBezTo>
                    <a:lnTo>
                      <a:pt x="470389" y="676017"/>
                    </a:lnTo>
                    <a:lnTo>
                      <a:pt x="470389" y="607357"/>
                    </a:lnTo>
                    <a:lnTo>
                      <a:pt x="606715" y="607357"/>
                    </a:lnTo>
                    <a:close/>
                    <a:moveTo>
                      <a:pt x="575969" y="1286918"/>
                    </a:moveTo>
                    <a:cubicBezTo>
                      <a:pt x="575969" y="1430172"/>
                      <a:pt x="459387" y="1546755"/>
                      <a:pt x="316132" y="1546755"/>
                    </a:cubicBezTo>
                    <a:cubicBezTo>
                      <a:pt x="172926" y="1546755"/>
                      <a:pt x="56343" y="1430172"/>
                      <a:pt x="56343" y="1286918"/>
                    </a:cubicBezTo>
                    <a:cubicBezTo>
                      <a:pt x="56343" y="1201369"/>
                      <a:pt x="97898" y="1125363"/>
                      <a:pt x="161923" y="1078002"/>
                    </a:cubicBezTo>
                    <a:cubicBezTo>
                      <a:pt x="170119" y="1071923"/>
                      <a:pt x="178635" y="1066342"/>
                      <a:pt x="187424" y="1061290"/>
                    </a:cubicBezTo>
                    <a:cubicBezTo>
                      <a:pt x="199549" y="1054361"/>
                      <a:pt x="212316" y="1048379"/>
                      <a:pt x="225563" y="1043455"/>
                    </a:cubicBezTo>
                    <a:lnTo>
                      <a:pt x="225563" y="186558"/>
                    </a:lnTo>
                    <a:cubicBezTo>
                      <a:pt x="225563" y="126142"/>
                      <a:pt x="266189" y="76952"/>
                      <a:pt x="316116" y="76952"/>
                    </a:cubicBezTo>
                    <a:cubicBezTo>
                      <a:pt x="366092" y="76952"/>
                      <a:pt x="406717" y="126142"/>
                      <a:pt x="406717" y="186558"/>
                    </a:cubicBezTo>
                    <a:lnTo>
                      <a:pt x="406717" y="1043455"/>
                    </a:lnTo>
                    <a:cubicBezTo>
                      <a:pt x="419964" y="1048363"/>
                      <a:pt x="432731" y="1054361"/>
                      <a:pt x="444856" y="1061290"/>
                    </a:cubicBezTo>
                    <a:cubicBezTo>
                      <a:pt x="453709" y="1066342"/>
                      <a:pt x="462177" y="1071907"/>
                      <a:pt x="470357" y="1078002"/>
                    </a:cubicBezTo>
                    <a:cubicBezTo>
                      <a:pt x="534414" y="1125379"/>
                      <a:pt x="575969" y="1201369"/>
                      <a:pt x="575969" y="12869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" name="Graphic 54">
                <a:extLst>
                  <a:ext uri="{FF2B5EF4-FFF2-40B4-BE49-F238E27FC236}">
                    <a16:creationId xmlns:a16="http://schemas.microsoft.com/office/drawing/2014/main" id="{D69614A7-98C6-4EF8-B3A3-99BCA79E321D}"/>
                  </a:ext>
                </a:extLst>
              </p:cNvPr>
              <p:cNvSpPr/>
              <p:nvPr/>
            </p:nvSpPr>
            <p:spPr>
              <a:xfrm>
                <a:off x="6361803" y="1838989"/>
                <a:ext cx="217720" cy="258794"/>
              </a:xfrm>
              <a:custGeom>
                <a:avLst/>
                <a:gdLst>
                  <a:gd name="connsiteX0" fmla="*/ 217721 w 217720"/>
                  <a:gd name="connsiteY0" fmla="*/ 80416 h 258794"/>
                  <a:gd name="connsiteX1" fmla="*/ 183832 w 217720"/>
                  <a:gd name="connsiteY1" fmla="*/ 80416 h 258794"/>
                  <a:gd name="connsiteX2" fmla="*/ 177577 w 217720"/>
                  <a:gd name="connsiteY2" fmla="*/ 58941 h 258794"/>
                  <a:gd name="connsiteX3" fmla="*/ 163174 w 217720"/>
                  <a:gd name="connsiteY3" fmla="*/ 42646 h 258794"/>
                  <a:gd name="connsiteX4" fmla="*/ 142276 w 217720"/>
                  <a:gd name="connsiteY4" fmla="*/ 32365 h 258794"/>
                  <a:gd name="connsiteX5" fmla="*/ 116535 w 217720"/>
                  <a:gd name="connsiteY5" fmla="*/ 28741 h 258794"/>
                  <a:gd name="connsiteX6" fmla="*/ 82389 w 217720"/>
                  <a:gd name="connsiteY6" fmla="*/ 35316 h 258794"/>
                  <a:gd name="connsiteX7" fmla="*/ 56471 w 217720"/>
                  <a:gd name="connsiteY7" fmla="*/ 54739 h 258794"/>
                  <a:gd name="connsiteX8" fmla="*/ 40016 w 217720"/>
                  <a:gd name="connsiteY8" fmla="*/ 86334 h 258794"/>
                  <a:gd name="connsiteX9" fmla="*/ 34258 w 217720"/>
                  <a:gd name="connsiteY9" fmla="*/ 129445 h 258794"/>
                  <a:gd name="connsiteX10" fmla="*/ 40016 w 217720"/>
                  <a:gd name="connsiteY10" fmla="*/ 172477 h 258794"/>
                  <a:gd name="connsiteX11" fmla="*/ 56471 w 217720"/>
                  <a:gd name="connsiteY11" fmla="*/ 204152 h 258794"/>
                  <a:gd name="connsiteX12" fmla="*/ 82213 w 217720"/>
                  <a:gd name="connsiteY12" fmla="*/ 223735 h 258794"/>
                  <a:gd name="connsiteX13" fmla="*/ 115861 w 217720"/>
                  <a:gd name="connsiteY13" fmla="*/ 230487 h 258794"/>
                  <a:gd name="connsiteX14" fmla="*/ 142356 w 217720"/>
                  <a:gd name="connsiteY14" fmla="*/ 226862 h 258794"/>
                  <a:gd name="connsiteX15" fmla="*/ 163174 w 217720"/>
                  <a:gd name="connsiteY15" fmla="*/ 216165 h 258794"/>
                  <a:gd name="connsiteX16" fmla="*/ 177320 w 217720"/>
                  <a:gd name="connsiteY16" fmla="*/ 198811 h 258794"/>
                  <a:gd name="connsiteX17" fmla="*/ 183816 w 217720"/>
                  <a:gd name="connsiteY17" fmla="*/ 175203 h 258794"/>
                  <a:gd name="connsiteX18" fmla="*/ 217705 w 217720"/>
                  <a:gd name="connsiteY18" fmla="*/ 175203 h 258794"/>
                  <a:gd name="connsiteX19" fmla="*/ 207665 w 217720"/>
                  <a:gd name="connsiteY19" fmla="*/ 210664 h 258794"/>
                  <a:gd name="connsiteX20" fmla="*/ 186109 w 217720"/>
                  <a:gd name="connsiteY20" fmla="*/ 236902 h 258794"/>
                  <a:gd name="connsiteX21" fmla="*/ 154931 w 217720"/>
                  <a:gd name="connsiteY21" fmla="*/ 253197 h 258794"/>
                  <a:gd name="connsiteX22" fmla="*/ 116342 w 217720"/>
                  <a:gd name="connsiteY22" fmla="*/ 258795 h 258794"/>
                  <a:gd name="connsiteX23" fmla="*/ 68131 w 217720"/>
                  <a:gd name="connsiteY23" fmla="*/ 249669 h 258794"/>
                  <a:gd name="connsiteX24" fmla="*/ 31435 w 217720"/>
                  <a:gd name="connsiteY24" fmla="*/ 223671 h 258794"/>
                  <a:gd name="connsiteX25" fmla="*/ 8148 w 217720"/>
                  <a:gd name="connsiteY25" fmla="*/ 182949 h 258794"/>
                  <a:gd name="connsiteX26" fmla="*/ 0 w 217720"/>
                  <a:gd name="connsiteY26" fmla="*/ 129478 h 258794"/>
                  <a:gd name="connsiteX27" fmla="*/ 8228 w 217720"/>
                  <a:gd name="connsiteY27" fmla="*/ 76006 h 258794"/>
                  <a:gd name="connsiteX28" fmla="*/ 31596 w 217720"/>
                  <a:gd name="connsiteY28" fmla="*/ 35204 h 258794"/>
                  <a:gd name="connsiteX29" fmla="*/ 68291 w 217720"/>
                  <a:gd name="connsiteY29" fmla="*/ 9126 h 258794"/>
                  <a:gd name="connsiteX30" fmla="*/ 116326 w 217720"/>
                  <a:gd name="connsiteY30" fmla="*/ 0 h 258794"/>
                  <a:gd name="connsiteX31" fmla="*/ 153760 w 217720"/>
                  <a:gd name="connsiteY31" fmla="*/ 5758 h 258794"/>
                  <a:gd name="connsiteX32" fmla="*/ 185099 w 217720"/>
                  <a:gd name="connsiteY32" fmla="*/ 22053 h 258794"/>
                  <a:gd name="connsiteX33" fmla="*/ 207312 w 217720"/>
                  <a:gd name="connsiteY33" fmla="*/ 47473 h 258794"/>
                  <a:gd name="connsiteX34" fmla="*/ 217721 w 217720"/>
                  <a:gd name="connsiteY34" fmla="*/ 80416 h 2587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217720" h="258794">
                    <a:moveTo>
                      <a:pt x="217721" y="80416"/>
                    </a:moveTo>
                    <a:lnTo>
                      <a:pt x="183832" y="80416"/>
                    </a:lnTo>
                    <a:cubicBezTo>
                      <a:pt x="183286" y="72525"/>
                      <a:pt x="181201" y="65356"/>
                      <a:pt x="177577" y="58941"/>
                    </a:cubicBezTo>
                    <a:cubicBezTo>
                      <a:pt x="173952" y="52526"/>
                      <a:pt x="169156" y="47089"/>
                      <a:pt x="163174" y="42646"/>
                    </a:cubicBezTo>
                    <a:cubicBezTo>
                      <a:pt x="157192" y="38203"/>
                      <a:pt x="150231" y="34771"/>
                      <a:pt x="142276" y="32365"/>
                    </a:cubicBezTo>
                    <a:cubicBezTo>
                      <a:pt x="134321" y="29960"/>
                      <a:pt x="125741" y="28741"/>
                      <a:pt x="116535" y="28741"/>
                    </a:cubicBezTo>
                    <a:cubicBezTo>
                      <a:pt x="103929" y="28741"/>
                      <a:pt x="92541" y="30938"/>
                      <a:pt x="82389" y="35316"/>
                    </a:cubicBezTo>
                    <a:cubicBezTo>
                      <a:pt x="72237" y="39711"/>
                      <a:pt x="63608" y="46174"/>
                      <a:pt x="56471" y="54739"/>
                    </a:cubicBezTo>
                    <a:cubicBezTo>
                      <a:pt x="49334" y="63287"/>
                      <a:pt x="43849" y="73825"/>
                      <a:pt x="40016" y="86334"/>
                    </a:cubicBezTo>
                    <a:cubicBezTo>
                      <a:pt x="36183" y="98844"/>
                      <a:pt x="34258" y="113215"/>
                      <a:pt x="34258" y="129445"/>
                    </a:cubicBezTo>
                    <a:cubicBezTo>
                      <a:pt x="34258" y="145564"/>
                      <a:pt x="36183" y="159918"/>
                      <a:pt x="40016" y="172477"/>
                    </a:cubicBezTo>
                    <a:cubicBezTo>
                      <a:pt x="43849" y="185034"/>
                      <a:pt x="49334" y="195588"/>
                      <a:pt x="56471" y="204152"/>
                    </a:cubicBezTo>
                    <a:cubicBezTo>
                      <a:pt x="63608" y="212701"/>
                      <a:pt x="72189" y="219228"/>
                      <a:pt x="82213" y="223735"/>
                    </a:cubicBezTo>
                    <a:cubicBezTo>
                      <a:pt x="92253" y="228242"/>
                      <a:pt x="103463" y="230487"/>
                      <a:pt x="115861" y="230487"/>
                    </a:cubicBezTo>
                    <a:cubicBezTo>
                      <a:pt x="125516" y="230487"/>
                      <a:pt x="134337" y="229284"/>
                      <a:pt x="142356" y="226862"/>
                    </a:cubicBezTo>
                    <a:cubicBezTo>
                      <a:pt x="150360" y="224457"/>
                      <a:pt x="157304" y="220880"/>
                      <a:pt x="163174" y="216165"/>
                    </a:cubicBezTo>
                    <a:cubicBezTo>
                      <a:pt x="169044" y="211450"/>
                      <a:pt x="173760" y="205660"/>
                      <a:pt x="177320" y="198811"/>
                    </a:cubicBezTo>
                    <a:cubicBezTo>
                      <a:pt x="180881" y="191963"/>
                      <a:pt x="183046" y="184088"/>
                      <a:pt x="183816" y="175203"/>
                    </a:cubicBezTo>
                    <a:lnTo>
                      <a:pt x="217705" y="175203"/>
                    </a:lnTo>
                    <a:cubicBezTo>
                      <a:pt x="216502" y="188483"/>
                      <a:pt x="213150" y="200287"/>
                      <a:pt x="207665" y="210664"/>
                    </a:cubicBezTo>
                    <a:cubicBezTo>
                      <a:pt x="202180" y="221025"/>
                      <a:pt x="194994" y="229782"/>
                      <a:pt x="186109" y="236902"/>
                    </a:cubicBezTo>
                    <a:cubicBezTo>
                      <a:pt x="177224" y="244040"/>
                      <a:pt x="166831" y="249461"/>
                      <a:pt x="154931" y="253197"/>
                    </a:cubicBezTo>
                    <a:cubicBezTo>
                      <a:pt x="143030" y="256918"/>
                      <a:pt x="130167" y="258795"/>
                      <a:pt x="116342" y="258795"/>
                    </a:cubicBezTo>
                    <a:cubicBezTo>
                      <a:pt x="98572" y="258795"/>
                      <a:pt x="82501" y="255748"/>
                      <a:pt x="68131" y="249669"/>
                    </a:cubicBezTo>
                    <a:cubicBezTo>
                      <a:pt x="53761" y="243574"/>
                      <a:pt x="41539" y="234914"/>
                      <a:pt x="31435" y="223671"/>
                    </a:cubicBezTo>
                    <a:cubicBezTo>
                      <a:pt x="21347" y="212428"/>
                      <a:pt x="13584" y="198860"/>
                      <a:pt x="8148" y="182949"/>
                    </a:cubicBezTo>
                    <a:cubicBezTo>
                      <a:pt x="2711" y="167039"/>
                      <a:pt x="0" y="149221"/>
                      <a:pt x="0" y="129478"/>
                    </a:cubicBezTo>
                    <a:cubicBezTo>
                      <a:pt x="0" y="109734"/>
                      <a:pt x="2742" y="91916"/>
                      <a:pt x="8228" y="76006"/>
                    </a:cubicBezTo>
                    <a:cubicBezTo>
                      <a:pt x="13713" y="60112"/>
                      <a:pt x="21507" y="46495"/>
                      <a:pt x="31596" y="35204"/>
                    </a:cubicBezTo>
                    <a:cubicBezTo>
                      <a:pt x="41684" y="23913"/>
                      <a:pt x="53921" y="15220"/>
                      <a:pt x="68291" y="9126"/>
                    </a:cubicBezTo>
                    <a:cubicBezTo>
                      <a:pt x="82662" y="3031"/>
                      <a:pt x="98668" y="0"/>
                      <a:pt x="116326" y="0"/>
                    </a:cubicBezTo>
                    <a:cubicBezTo>
                      <a:pt x="129494" y="0"/>
                      <a:pt x="141972" y="1925"/>
                      <a:pt x="153760" y="5758"/>
                    </a:cubicBezTo>
                    <a:cubicBezTo>
                      <a:pt x="165548" y="9607"/>
                      <a:pt x="176005" y="15028"/>
                      <a:pt x="185099" y="22053"/>
                    </a:cubicBezTo>
                    <a:cubicBezTo>
                      <a:pt x="194209" y="29078"/>
                      <a:pt x="201602" y="37546"/>
                      <a:pt x="207312" y="47473"/>
                    </a:cubicBezTo>
                    <a:cubicBezTo>
                      <a:pt x="213070" y="57353"/>
                      <a:pt x="216518" y="68355"/>
                      <a:pt x="217721" y="804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Graphic 54">
                <a:extLst>
                  <a:ext uri="{FF2B5EF4-FFF2-40B4-BE49-F238E27FC236}">
                    <a16:creationId xmlns:a16="http://schemas.microsoft.com/office/drawing/2014/main" id="{A62402B7-EEF2-4766-B7A9-B871DE212624}"/>
                  </a:ext>
                </a:extLst>
              </p:cNvPr>
              <p:cNvSpPr/>
              <p:nvPr/>
            </p:nvSpPr>
            <p:spPr>
              <a:xfrm>
                <a:off x="6266214" y="1693986"/>
                <a:ext cx="101073" cy="101073"/>
              </a:xfrm>
              <a:custGeom>
                <a:avLst/>
                <a:gdLst>
                  <a:gd name="connsiteX0" fmla="*/ 50521 w 101073"/>
                  <a:gd name="connsiteY0" fmla="*/ 0 h 101073"/>
                  <a:gd name="connsiteX1" fmla="*/ 0 w 101073"/>
                  <a:gd name="connsiteY1" fmla="*/ 50521 h 101073"/>
                  <a:gd name="connsiteX2" fmla="*/ 50521 w 101073"/>
                  <a:gd name="connsiteY2" fmla="*/ 101074 h 101073"/>
                  <a:gd name="connsiteX3" fmla="*/ 101074 w 101073"/>
                  <a:gd name="connsiteY3" fmla="*/ 50521 h 101073"/>
                  <a:gd name="connsiteX4" fmla="*/ 50521 w 101073"/>
                  <a:gd name="connsiteY4" fmla="*/ 0 h 101073"/>
                  <a:gd name="connsiteX5" fmla="*/ 50521 w 101073"/>
                  <a:gd name="connsiteY5" fmla="*/ 81651 h 101073"/>
                  <a:gd name="connsiteX6" fmla="*/ 19390 w 101073"/>
                  <a:gd name="connsiteY6" fmla="*/ 50521 h 101073"/>
                  <a:gd name="connsiteX7" fmla="*/ 50521 w 101073"/>
                  <a:gd name="connsiteY7" fmla="*/ 19391 h 101073"/>
                  <a:gd name="connsiteX8" fmla="*/ 81651 w 101073"/>
                  <a:gd name="connsiteY8" fmla="*/ 50521 h 101073"/>
                  <a:gd name="connsiteX9" fmla="*/ 50521 w 101073"/>
                  <a:gd name="connsiteY9" fmla="*/ 81651 h 101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1073" h="101073">
                    <a:moveTo>
                      <a:pt x="50521" y="0"/>
                    </a:moveTo>
                    <a:cubicBezTo>
                      <a:pt x="22614" y="0"/>
                      <a:pt x="0" y="22614"/>
                      <a:pt x="0" y="50521"/>
                    </a:cubicBezTo>
                    <a:cubicBezTo>
                      <a:pt x="0" y="78428"/>
                      <a:pt x="22614" y="101074"/>
                      <a:pt x="50521" y="101074"/>
                    </a:cubicBezTo>
                    <a:cubicBezTo>
                      <a:pt x="78428" y="101074"/>
                      <a:pt x="101074" y="78428"/>
                      <a:pt x="101074" y="50521"/>
                    </a:cubicBezTo>
                    <a:cubicBezTo>
                      <a:pt x="101074" y="22598"/>
                      <a:pt x="78428" y="0"/>
                      <a:pt x="50521" y="0"/>
                    </a:cubicBezTo>
                    <a:close/>
                    <a:moveTo>
                      <a:pt x="50521" y="81651"/>
                    </a:moveTo>
                    <a:cubicBezTo>
                      <a:pt x="33344" y="81651"/>
                      <a:pt x="19390" y="67730"/>
                      <a:pt x="19390" y="50521"/>
                    </a:cubicBezTo>
                    <a:cubicBezTo>
                      <a:pt x="19390" y="33344"/>
                      <a:pt x="33344" y="19391"/>
                      <a:pt x="50521" y="19391"/>
                    </a:cubicBezTo>
                    <a:cubicBezTo>
                      <a:pt x="67730" y="19391"/>
                      <a:pt x="81651" y="33344"/>
                      <a:pt x="81651" y="50521"/>
                    </a:cubicBezTo>
                    <a:cubicBezTo>
                      <a:pt x="81651" y="67730"/>
                      <a:pt x="67730" y="81651"/>
                      <a:pt x="50521" y="816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0" name="Group 69">
            <a:extLst>
              <a:ext uri="{FF2B5EF4-FFF2-40B4-BE49-F238E27FC236}">
                <a16:creationId xmlns:a16="http://schemas.microsoft.com/office/drawing/2014/main" id="{70FBA2B1-733B-4E7B-B65A-8607326401A8}"/>
              </a:ext>
            </a:extLst>
          </p:cNvPr>
          <p:cNvGrpSpPr/>
          <p:nvPr/>
        </p:nvGrpSpPr>
        <p:grpSpPr>
          <a:xfrm>
            <a:off x="5803444" y="2578064"/>
            <a:ext cx="576072" cy="576072"/>
            <a:chOff x="3985672" y="557012"/>
            <a:chExt cx="4210196" cy="4210195"/>
          </a:xfrm>
        </p:grpSpPr>
        <p:grpSp>
          <p:nvGrpSpPr>
            <p:cNvPr id="42" name="Graphic 40">
              <a:extLst>
                <a:ext uri="{FF2B5EF4-FFF2-40B4-BE49-F238E27FC236}">
                  <a16:creationId xmlns:a16="http://schemas.microsoft.com/office/drawing/2014/main" id="{F88C6095-E5F9-41F1-ACB6-09C39F31FE64}"/>
                </a:ext>
              </a:extLst>
            </p:cNvPr>
            <p:cNvGrpSpPr/>
            <p:nvPr/>
          </p:nvGrpSpPr>
          <p:grpSpPr>
            <a:xfrm>
              <a:off x="3985672" y="557012"/>
              <a:ext cx="4210196" cy="4210195"/>
              <a:chOff x="3985672" y="557012"/>
              <a:chExt cx="4210196" cy="4210195"/>
            </a:xfrm>
          </p:grpSpPr>
          <p:grpSp>
            <p:nvGrpSpPr>
              <p:cNvPr id="43" name="Graphic 40">
                <a:extLst>
                  <a:ext uri="{FF2B5EF4-FFF2-40B4-BE49-F238E27FC236}">
                    <a16:creationId xmlns:a16="http://schemas.microsoft.com/office/drawing/2014/main" id="{AD673FA3-779A-4A9F-8D6E-C0E1612858CB}"/>
                  </a:ext>
                </a:extLst>
              </p:cNvPr>
              <p:cNvGrpSpPr/>
              <p:nvPr/>
            </p:nvGrpSpPr>
            <p:grpSpPr>
              <a:xfrm>
                <a:off x="3985672" y="557012"/>
                <a:ext cx="4210196" cy="4210195"/>
                <a:chOff x="3985672" y="557012"/>
                <a:chExt cx="4210196" cy="4210195"/>
              </a:xfrm>
            </p:grpSpPr>
            <p:sp>
              <p:nvSpPr>
                <p:cNvPr id="44" name="Graphic 40">
                  <a:extLst>
                    <a:ext uri="{FF2B5EF4-FFF2-40B4-BE49-F238E27FC236}">
                      <a16:creationId xmlns:a16="http://schemas.microsoft.com/office/drawing/2014/main" id="{E3DDA7B4-147F-4B76-B213-95BCA0B0C9AF}"/>
                    </a:ext>
                  </a:extLst>
                </p:cNvPr>
                <p:cNvSpPr/>
                <p:nvPr/>
              </p:nvSpPr>
              <p:spPr>
                <a:xfrm>
                  <a:off x="3985672" y="557012"/>
                  <a:ext cx="4210196" cy="4210195"/>
                </a:xfrm>
                <a:custGeom>
                  <a:avLst/>
                  <a:gdLst>
                    <a:gd name="connsiteX0" fmla="*/ 1440597 w 4210196"/>
                    <a:gd name="connsiteY0" fmla="*/ 0 h 4210195"/>
                    <a:gd name="connsiteX1" fmla="*/ 2769599 w 4210196"/>
                    <a:gd name="connsiteY1" fmla="*/ 0 h 4210195"/>
                    <a:gd name="connsiteX2" fmla="*/ 4210197 w 4210196"/>
                    <a:gd name="connsiteY2" fmla="*/ 1440597 h 4210195"/>
                    <a:gd name="connsiteX3" fmla="*/ 4210197 w 4210196"/>
                    <a:gd name="connsiteY3" fmla="*/ 2769599 h 4210195"/>
                    <a:gd name="connsiteX4" fmla="*/ 2769599 w 4210196"/>
                    <a:gd name="connsiteY4" fmla="*/ 4210196 h 4210195"/>
                    <a:gd name="connsiteX5" fmla="*/ 1440597 w 4210196"/>
                    <a:gd name="connsiteY5" fmla="*/ 4210196 h 4210195"/>
                    <a:gd name="connsiteX6" fmla="*/ 0 w 4210196"/>
                    <a:gd name="connsiteY6" fmla="*/ 2769599 h 4210195"/>
                    <a:gd name="connsiteX7" fmla="*/ 0 w 4210196"/>
                    <a:gd name="connsiteY7" fmla="*/ 1440597 h 4210195"/>
                    <a:gd name="connsiteX8" fmla="*/ 1440597 w 4210196"/>
                    <a:gd name="connsiteY8" fmla="*/ 0 h 4210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5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599"/>
                      </a:lnTo>
                      <a:cubicBezTo>
                        <a:pt x="4210197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66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" name="Graphic 40">
                  <a:extLst>
                    <a:ext uri="{FF2B5EF4-FFF2-40B4-BE49-F238E27FC236}">
                      <a16:creationId xmlns:a16="http://schemas.microsoft.com/office/drawing/2014/main" id="{887E464D-CBEF-45DA-B4BE-67FFA7BB7209}"/>
                    </a:ext>
                  </a:extLst>
                </p:cNvPr>
                <p:cNvSpPr/>
                <p:nvPr/>
              </p:nvSpPr>
              <p:spPr>
                <a:xfrm>
                  <a:off x="6014685" y="4157301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" name="Graphic 40">
                  <a:extLst>
                    <a:ext uri="{FF2B5EF4-FFF2-40B4-BE49-F238E27FC236}">
                      <a16:creationId xmlns:a16="http://schemas.microsoft.com/office/drawing/2014/main" id="{615F64A8-4BB8-44C7-A31F-81481B9B67FF}"/>
                    </a:ext>
                  </a:extLst>
                </p:cNvPr>
                <p:cNvSpPr/>
                <p:nvPr/>
              </p:nvSpPr>
              <p:spPr>
                <a:xfrm>
                  <a:off x="6014685" y="100379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" name="Graphic 40">
                  <a:extLst>
                    <a:ext uri="{FF2B5EF4-FFF2-40B4-BE49-F238E27FC236}">
                      <a16:creationId xmlns:a16="http://schemas.microsoft.com/office/drawing/2014/main" id="{41135CB1-F829-41C2-A694-4D91E25B8F94}"/>
                    </a:ext>
                  </a:extLst>
                </p:cNvPr>
                <p:cNvSpPr/>
                <p:nvPr/>
              </p:nvSpPr>
              <p:spPr>
                <a:xfrm>
                  <a:off x="7579274" y="2580314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-16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8" name="Graphic 40">
                  <a:extLst>
                    <a:ext uri="{FF2B5EF4-FFF2-40B4-BE49-F238E27FC236}">
                      <a16:creationId xmlns:a16="http://schemas.microsoft.com/office/drawing/2014/main" id="{DF2B0EB9-CD47-4BA3-9000-30DD260FC91F}"/>
                    </a:ext>
                  </a:extLst>
                </p:cNvPr>
                <p:cNvSpPr/>
                <p:nvPr/>
              </p:nvSpPr>
              <p:spPr>
                <a:xfrm>
                  <a:off x="4427176" y="2580314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6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6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-16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" name="Graphic 40">
                  <a:extLst>
                    <a:ext uri="{FF2B5EF4-FFF2-40B4-BE49-F238E27FC236}">
                      <a16:creationId xmlns:a16="http://schemas.microsoft.com/office/drawing/2014/main" id="{E0537F91-2BCD-4FC3-890B-AA4D2F68503B}"/>
                    </a:ext>
                  </a:extLst>
                </p:cNvPr>
                <p:cNvSpPr/>
                <p:nvPr/>
              </p:nvSpPr>
              <p:spPr>
                <a:xfrm>
                  <a:off x="4698224" y="1277551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0" name="Graphic 40">
                  <a:extLst>
                    <a:ext uri="{FF2B5EF4-FFF2-40B4-BE49-F238E27FC236}">
                      <a16:creationId xmlns:a16="http://schemas.microsoft.com/office/drawing/2014/main" id="{58AA193F-E583-47F5-9A44-1B953986EA96}"/>
                    </a:ext>
                  </a:extLst>
                </p:cNvPr>
                <p:cNvSpPr/>
                <p:nvPr/>
              </p:nvSpPr>
              <p:spPr>
                <a:xfrm>
                  <a:off x="7305371" y="3884697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6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6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6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" name="Graphic 40">
                  <a:extLst>
                    <a:ext uri="{FF2B5EF4-FFF2-40B4-BE49-F238E27FC236}">
                      <a16:creationId xmlns:a16="http://schemas.microsoft.com/office/drawing/2014/main" id="{C7F466CE-D88B-49F6-8C7F-DB18025E6586}"/>
                    </a:ext>
                  </a:extLst>
                </p:cNvPr>
                <p:cNvSpPr/>
                <p:nvPr/>
              </p:nvSpPr>
              <p:spPr>
                <a:xfrm>
                  <a:off x="4697454" y="3881377"/>
                  <a:ext cx="165146" cy="165130"/>
                </a:xfrm>
                <a:custGeom>
                  <a:avLst/>
                  <a:gdLst>
                    <a:gd name="connsiteX0" fmla="*/ 165147 w 165146"/>
                    <a:gd name="connsiteY0" fmla="*/ 82565 h 165130"/>
                    <a:gd name="connsiteX1" fmla="*/ 82581 w 165146"/>
                    <a:gd name="connsiteY1" fmla="*/ 165131 h 165130"/>
                    <a:gd name="connsiteX2" fmla="*/ 0 w 165146"/>
                    <a:gd name="connsiteY2" fmla="*/ 82565 h 165130"/>
                    <a:gd name="connsiteX3" fmla="*/ 82565 w 165146"/>
                    <a:gd name="connsiteY3" fmla="*/ 0 h 165130"/>
                    <a:gd name="connsiteX4" fmla="*/ 165147 w 165146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46" h="165130">
                      <a:moveTo>
                        <a:pt x="165147" y="82565"/>
                      </a:moveTo>
                      <a:cubicBezTo>
                        <a:pt x="165147" y="128162"/>
                        <a:pt x="128179" y="165131"/>
                        <a:pt x="82581" y="165131"/>
                      </a:cubicBezTo>
                      <a:cubicBezTo>
                        <a:pt x="36984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47" y="36952"/>
                        <a:pt x="165147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" name="Graphic 40">
                  <a:extLst>
                    <a:ext uri="{FF2B5EF4-FFF2-40B4-BE49-F238E27FC236}">
                      <a16:creationId xmlns:a16="http://schemas.microsoft.com/office/drawing/2014/main" id="{09AAD747-1D09-41FF-B539-7C96B880B3C1}"/>
                    </a:ext>
                  </a:extLst>
                </p:cNvPr>
                <p:cNvSpPr/>
                <p:nvPr/>
              </p:nvSpPr>
              <p:spPr>
                <a:xfrm>
                  <a:off x="7305916" y="1272915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6 h 165130"/>
                    <a:gd name="connsiteX1" fmla="*/ 82566 w 165131"/>
                    <a:gd name="connsiteY1" fmla="*/ 165131 h 165130"/>
                    <a:gd name="connsiteX2" fmla="*/ 0 w 165131"/>
                    <a:gd name="connsiteY2" fmla="*/ 82566 h 165130"/>
                    <a:gd name="connsiteX3" fmla="*/ 82566 w 165131"/>
                    <a:gd name="connsiteY3" fmla="*/ 0 h 165130"/>
                    <a:gd name="connsiteX4" fmla="*/ 165131 w 165131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6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3" name="Graphic 40">
                <a:extLst>
                  <a:ext uri="{FF2B5EF4-FFF2-40B4-BE49-F238E27FC236}">
                    <a16:creationId xmlns:a16="http://schemas.microsoft.com/office/drawing/2014/main" id="{78CECB61-E944-4651-9471-EFA6922778C4}"/>
                  </a:ext>
                </a:extLst>
              </p:cNvPr>
              <p:cNvSpPr/>
              <p:nvPr/>
            </p:nvSpPr>
            <p:spPr>
              <a:xfrm>
                <a:off x="5037997" y="161113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4" name="Graphic 40">
              <a:extLst>
                <a:ext uri="{FF2B5EF4-FFF2-40B4-BE49-F238E27FC236}">
                  <a16:creationId xmlns:a16="http://schemas.microsoft.com/office/drawing/2014/main" id="{66AE60D9-83F6-4228-BD46-1B1BE1EEDE52}"/>
                </a:ext>
              </a:extLst>
            </p:cNvPr>
            <p:cNvSpPr/>
            <p:nvPr/>
          </p:nvSpPr>
          <p:spPr>
            <a:xfrm>
              <a:off x="5420945" y="1907088"/>
              <a:ext cx="1384238" cy="1498768"/>
            </a:xfrm>
            <a:custGeom>
              <a:avLst/>
              <a:gdLst>
                <a:gd name="connsiteX0" fmla="*/ 190167 w 1384238"/>
                <a:gd name="connsiteY0" fmla="*/ 1224304 h 1498768"/>
                <a:gd name="connsiteX1" fmla="*/ 1012982 w 1384238"/>
                <a:gd name="connsiteY1" fmla="*/ 1224304 h 1498768"/>
                <a:gd name="connsiteX2" fmla="*/ 1075837 w 1384238"/>
                <a:gd name="connsiteY2" fmla="*/ 1287158 h 1498768"/>
                <a:gd name="connsiteX3" fmla="*/ 1075837 w 1384238"/>
                <a:gd name="connsiteY3" fmla="*/ 1498768 h 1498768"/>
                <a:gd name="connsiteX4" fmla="*/ 127312 w 1384238"/>
                <a:gd name="connsiteY4" fmla="*/ 1498768 h 1498768"/>
                <a:gd name="connsiteX5" fmla="*/ 127312 w 1384238"/>
                <a:gd name="connsiteY5" fmla="*/ 1287158 h 1498768"/>
                <a:gd name="connsiteX6" fmla="*/ 190167 w 1384238"/>
                <a:gd name="connsiteY6" fmla="*/ 1224304 h 1498768"/>
                <a:gd name="connsiteX7" fmla="*/ 190167 w 1384238"/>
                <a:gd name="connsiteY7" fmla="*/ 1224304 h 1498768"/>
                <a:gd name="connsiteX8" fmla="*/ 821308 w 1384238"/>
                <a:gd name="connsiteY8" fmla="*/ 128515 h 1498768"/>
                <a:gd name="connsiteX9" fmla="*/ 938757 w 1384238"/>
                <a:gd name="connsiteY9" fmla="*/ 128515 h 1498768"/>
                <a:gd name="connsiteX10" fmla="*/ 1075757 w 1384238"/>
                <a:gd name="connsiteY10" fmla="*/ 0 h 1498768"/>
                <a:gd name="connsiteX11" fmla="*/ 1343661 w 1384238"/>
                <a:gd name="connsiteY11" fmla="*/ 124875 h 1498768"/>
                <a:gd name="connsiteX12" fmla="*/ 1331168 w 1384238"/>
                <a:gd name="connsiteY12" fmla="*/ 151675 h 1498768"/>
                <a:gd name="connsiteX13" fmla="*/ 1266244 w 1384238"/>
                <a:gd name="connsiteY13" fmla="*/ 151675 h 1498768"/>
                <a:gd name="connsiteX14" fmla="*/ 1093559 w 1384238"/>
                <a:gd name="connsiteY14" fmla="*/ 112301 h 1498768"/>
                <a:gd name="connsiteX15" fmla="*/ 1007706 w 1384238"/>
                <a:gd name="connsiteY15" fmla="*/ 192813 h 1498768"/>
                <a:gd name="connsiteX16" fmla="*/ 1007706 w 1384238"/>
                <a:gd name="connsiteY16" fmla="*/ 426588 h 1498768"/>
                <a:gd name="connsiteX17" fmla="*/ 1093559 w 1384238"/>
                <a:gd name="connsiteY17" fmla="*/ 507101 h 1498768"/>
                <a:gd name="connsiteX18" fmla="*/ 1268554 w 1384238"/>
                <a:gd name="connsiteY18" fmla="*/ 466636 h 1498768"/>
                <a:gd name="connsiteX19" fmla="*/ 1330670 w 1384238"/>
                <a:gd name="connsiteY19" fmla="*/ 466636 h 1498768"/>
                <a:gd name="connsiteX20" fmla="*/ 1343646 w 1384238"/>
                <a:gd name="connsiteY20" fmla="*/ 494511 h 1498768"/>
                <a:gd name="connsiteX21" fmla="*/ 1075741 w 1384238"/>
                <a:gd name="connsiteY21" fmla="*/ 619385 h 1498768"/>
                <a:gd name="connsiteX22" fmla="*/ 938132 w 1384238"/>
                <a:gd name="connsiteY22" fmla="*/ 490325 h 1498768"/>
                <a:gd name="connsiteX23" fmla="*/ 821292 w 1384238"/>
                <a:gd name="connsiteY23" fmla="*/ 490325 h 1498768"/>
                <a:gd name="connsiteX24" fmla="*/ 789055 w 1384238"/>
                <a:gd name="connsiteY24" fmla="*/ 458087 h 1498768"/>
                <a:gd name="connsiteX25" fmla="*/ 781260 w 1384238"/>
                <a:gd name="connsiteY25" fmla="*/ 435185 h 1498768"/>
                <a:gd name="connsiteX26" fmla="*/ 515072 w 1384238"/>
                <a:gd name="connsiteY26" fmla="*/ 435185 h 1498768"/>
                <a:gd name="connsiteX27" fmla="*/ 543524 w 1384238"/>
                <a:gd name="connsiteY27" fmla="*/ 309444 h 1498768"/>
                <a:gd name="connsiteX28" fmla="*/ 515072 w 1384238"/>
                <a:gd name="connsiteY28" fmla="*/ 183703 h 1498768"/>
                <a:gd name="connsiteX29" fmla="*/ 781260 w 1384238"/>
                <a:gd name="connsiteY29" fmla="*/ 183703 h 1498768"/>
                <a:gd name="connsiteX30" fmla="*/ 789055 w 1384238"/>
                <a:gd name="connsiteY30" fmla="*/ 160785 h 1498768"/>
                <a:gd name="connsiteX31" fmla="*/ 821308 w 1384238"/>
                <a:gd name="connsiteY31" fmla="*/ 128515 h 1498768"/>
                <a:gd name="connsiteX32" fmla="*/ 821308 w 1384238"/>
                <a:gd name="connsiteY32" fmla="*/ 128515 h 1498768"/>
                <a:gd name="connsiteX33" fmla="*/ 1154152 w 1384238"/>
                <a:gd name="connsiteY33" fmla="*/ 194080 h 1498768"/>
                <a:gd name="connsiteX34" fmla="*/ 1154152 w 1384238"/>
                <a:gd name="connsiteY34" fmla="*/ 424198 h 1498768"/>
                <a:gd name="connsiteX35" fmla="*/ 1384238 w 1384238"/>
                <a:gd name="connsiteY35" fmla="*/ 424198 h 1498768"/>
                <a:gd name="connsiteX36" fmla="*/ 1384238 w 1384238"/>
                <a:gd name="connsiteY36" fmla="*/ 194080 h 1498768"/>
                <a:gd name="connsiteX37" fmla="*/ 1154152 w 1384238"/>
                <a:gd name="connsiteY37" fmla="*/ 194080 h 1498768"/>
                <a:gd name="connsiteX38" fmla="*/ 1154152 w 1384238"/>
                <a:gd name="connsiteY38" fmla="*/ 194080 h 1498768"/>
                <a:gd name="connsiteX39" fmla="*/ 252075 w 1384238"/>
                <a:gd name="connsiteY39" fmla="*/ 249204 h 1498768"/>
                <a:gd name="connsiteX40" fmla="*/ 312267 w 1384238"/>
                <a:gd name="connsiteY40" fmla="*/ 309396 h 1498768"/>
                <a:gd name="connsiteX41" fmla="*/ 252075 w 1384238"/>
                <a:gd name="connsiteY41" fmla="*/ 369588 h 1498768"/>
                <a:gd name="connsiteX42" fmla="*/ 191883 w 1384238"/>
                <a:gd name="connsiteY42" fmla="*/ 309396 h 1498768"/>
                <a:gd name="connsiteX43" fmla="*/ 252075 w 1384238"/>
                <a:gd name="connsiteY43" fmla="*/ 249204 h 1498768"/>
                <a:gd name="connsiteX44" fmla="*/ 252075 w 1384238"/>
                <a:gd name="connsiteY44" fmla="*/ 249204 h 1498768"/>
                <a:gd name="connsiteX45" fmla="*/ 342916 w 1384238"/>
                <a:gd name="connsiteY45" fmla="*/ 1177504 h 1498768"/>
                <a:gd name="connsiteX46" fmla="*/ 826280 w 1384238"/>
                <a:gd name="connsiteY46" fmla="*/ 1177504 h 1498768"/>
                <a:gd name="connsiteX47" fmla="*/ 493885 w 1384238"/>
                <a:gd name="connsiteY47" fmla="*/ 472169 h 1498768"/>
                <a:gd name="connsiteX48" fmla="*/ 252075 w 1384238"/>
                <a:gd name="connsiteY48" fmla="*/ 600861 h 1498768"/>
                <a:gd name="connsiteX49" fmla="*/ 169654 w 1384238"/>
                <a:gd name="connsiteY49" fmla="*/ 589025 h 1498768"/>
                <a:gd name="connsiteX50" fmla="*/ 342916 w 1384238"/>
                <a:gd name="connsiteY50" fmla="*/ 1177504 h 1498768"/>
                <a:gd name="connsiteX51" fmla="*/ 342916 w 1384238"/>
                <a:gd name="connsiteY51" fmla="*/ 1177504 h 1498768"/>
                <a:gd name="connsiteX52" fmla="*/ 252075 w 1384238"/>
                <a:gd name="connsiteY52" fmla="*/ 57321 h 1498768"/>
                <a:gd name="connsiteX53" fmla="*/ 0 w 1384238"/>
                <a:gd name="connsiteY53" fmla="*/ 309412 h 1498768"/>
                <a:gd name="connsiteX54" fmla="*/ 252075 w 1384238"/>
                <a:gd name="connsiteY54" fmla="*/ 561487 h 1498768"/>
                <a:gd name="connsiteX55" fmla="*/ 504166 w 1384238"/>
                <a:gd name="connsiteY55" fmla="*/ 309412 h 1498768"/>
                <a:gd name="connsiteX56" fmla="*/ 252075 w 1384238"/>
                <a:gd name="connsiteY56" fmla="*/ 57321 h 1498768"/>
                <a:gd name="connsiteX57" fmla="*/ 252075 w 1384238"/>
                <a:gd name="connsiteY57" fmla="*/ 57321 h 1498768"/>
                <a:gd name="connsiteX58" fmla="*/ 252075 w 1384238"/>
                <a:gd name="connsiteY58" fmla="*/ 183046 h 1498768"/>
                <a:gd name="connsiteX59" fmla="*/ 125725 w 1384238"/>
                <a:gd name="connsiteY59" fmla="*/ 309396 h 1498768"/>
                <a:gd name="connsiteX60" fmla="*/ 252075 w 1384238"/>
                <a:gd name="connsiteY60" fmla="*/ 435746 h 1498768"/>
                <a:gd name="connsiteX61" fmla="*/ 378425 w 1384238"/>
                <a:gd name="connsiteY61" fmla="*/ 309396 h 1498768"/>
                <a:gd name="connsiteX62" fmla="*/ 252075 w 1384238"/>
                <a:gd name="connsiteY62" fmla="*/ 183046 h 1498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1384238" h="1498768">
                  <a:moveTo>
                    <a:pt x="190167" y="1224304"/>
                  </a:moveTo>
                  <a:lnTo>
                    <a:pt x="1012982" y="1224304"/>
                  </a:lnTo>
                  <a:cubicBezTo>
                    <a:pt x="1047561" y="1224304"/>
                    <a:pt x="1075837" y="1252579"/>
                    <a:pt x="1075837" y="1287158"/>
                  </a:cubicBezTo>
                  <a:lnTo>
                    <a:pt x="1075837" y="1498768"/>
                  </a:lnTo>
                  <a:lnTo>
                    <a:pt x="127312" y="1498768"/>
                  </a:lnTo>
                  <a:lnTo>
                    <a:pt x="127312" y="1287158"/>
                  </a:lnTo>
                  <a:cubicBezTo>
                    <a:pt x="127312" y="1252595"/>
                    <a:pt x="155588" y="1224304"/>
                    <a:pt x="190167" y="1224304"/>
                  </a:cubicBezTo>
                  <a:lnTo>
                    <a:pt x="190167" y="1224304"/>
                  </a:lnTo>
                  <a:close/>
                  <a:moveTo>
                    <a:pt x="821308" y="128515"/>
                  </a:moveTo>
                  <a:lnTo>
                    <a:pt x="938757" y="128515"/>
                  </a:lnTo>
                  <a:lnTo>
                    <a:pt x="1075757" y="0"/>
                  </a:lnTo>
                  <a:lnTo>
                    <a:pt x="1343661" y="124875"/>
                  </a:lnTo>
                  <a:lnTo>
                    <a:pt x="1331168" y="151675"/>
                  </a:lnTo>
                  <a:lnTo>
                    <a:pt x="1266244" y="151675"/>
                  </a:lnTo>
                  <a:lnTo>
                    <a:pt x="1093559" y="112301"/>
                  </a:lnTo>
                  <a:lnTo>
                    <a:pt x="1007706" y="192813"/>
                  </a:lnTo>
                  <a:lnTo>
                    <a:pt x="1007706" y="426588"/>
                  </a:lnTo>
                  <a:lnTo>
                    <a:pt x="1093559" y="507101"/>
                  </a:lnTo>
                  <a:lnTo>
                    <a:pt x="1268554" y="466636"/>
                  </a:lnTo>
                  <a:lnTo>
                    <a:pt x="1330670" y="466636"/>
                  </a:lnTo>
                  <a:lnTo>
                    <a:pt x="1343646" y="494511"/>
                  </a:lnTo>
                  <a:lnTo>
                    <a:pt x="1075741" y="619385"/>
                  </a:lnTo>
                  <a:lnTo>
                    <a:pt x="938132" y="490325"/>
                  </a:lnTo>
                  <a:lnTo>
                    <a:pt x="821292" y="490325"/>
                  </a:lnTo>
                  <a:cubicBezTo>
                    <a:pt x="803586" y="490325"/>
                    <a:pt x="794749" y="474896"/>
                    <a:pt x="789055" y="458087"/>
                  </a:cubicBezTo>
                  <a:lnTo>
                    <a:pt x="781260" y="435185"/>
                  </a:lnTo>
                  <a:lnTo>
                    <a:pt x="515072" y="435185"/>
                  </a:lnTo>
                  <a:cubicBezTo>
                    <a:pt x="533307" y="397110"/>
                    <a:pt x="543524" y="354464"/>
                    <a:pt x="543524" y="309444"/>
                  </a:cubicBezTo>
                  <a:cubicBezTo>
                    <a:pt x="543524" y="264408"/>
                    <a:pt x="533323" y="221778"/>
                    <a:pt x="515072" y="183703"/>
                  </a:cubicBezTo>
                  <a:lnTo>
                    <a:pt x="781260" y="183703"/>
                  </a:lnTo>
                  <a:lnTo>
                    <a:pt x="789055" y="160785"/>
                  </a:lnTo>
                  <a:cubicBezTo>
                    <a:pt x="794781" y="143944"/>
                    <a:pt x="803570" y="128515"/>
                    <a:pt x="821308" y="128515"/>
                  </a:cubicBezTo>
                  <a:lnTo>
                    <a:pt x="821308" y="128515"/>
                  </a:lnTo>
                  <a:close/>
                  <a:moveTo>
                    <a:pt x="1154152" y="194080"/>
                  </a:moveTo>
                  <a:lnTo>
                    <a:pt x="1154152" y="424198"/>
                  </a:lnTo>
                  <a:lnTo>
                    <a:pt x="1384238" y="424198"/>
                  </a:lnTo>
                  <a:lnTo>
                    <a:pt x="1384238" y="194080"/>
                  </a:lnTo>
                  <a:lnTo>
                    <a:pt x="1154152" y="194080"/>
                  </a:lnTo>
                  <a:lnTo>
                    <a:pt x="1154152" y="194080"/>
                  </a:lnTo>
                  <a:close/>
                  <a:moveTo>
                    <a:pt x="252075" y="249204"/>
                  </a:moveTo>
                  <a:cubicBezTo>
                    <a:pt x="285322" y="249204"/>
                    <a:pt x="312267" y="276148"/>
                    <a:pt x="312267" y="309396"/>
                  </a:cubicBezTo>
                  <a:cubicBezTo>
                    <a:pt x="312267" y="342643"/>
                    <a:pt x="285322" y="369588"/>
                    <a:pt x="252075" y="369588"/>
                  </a:cubicBezTo>
                  <a:cubicBezTo>
                    <a:pt x="218827" y="369588"/>
                    <a:pt x="191883" y="342643"/>
                    <a:pt x="191883" y="309396"/>
                  </a:cubicBezTo>
                  <a:cubicBezTo>
                    <a:pt x="191867" y="276148"/>
                    <a:pt x="218827" y="249204"/>
                    <a:pt x="252075" y="249204"/>
                  </a:cubicBezTo>
                  <a:lnTo>
                    <a:pt x="252075" y="249204"/>
                  </a:lnTo>
                  <a:close/>
                  <a:moveTo>
                    <a:pt x="342916" y="1177504"/>
                  </a:moveTo>
                  <a:lnTo>
                    <a:pt x="826280" y="1177504"/>
                  </a:lnTo>
                  <a:lnTo>
                    <a:pt x="493885" y="472169"/>
                  </a:lnTo>
                  <a:cubicBezTo>
                    <a:pt x="441536" y="549795"/>
                    <a:pt x="352764" y="600861"/>
                    <a:pt x="252075" y="600861"/>
                  </a:cubicBezTo>
                  <a:cubicBezTo>
                    <a:pt x="223446" y="600861"/>
                    <a:pt x="195780" y="596723"/>
                    <a:pt x="169654" y="589025"/>
                  </a:cubicBezTo>
                  <a:lnTo>
                    <a:pt x="342916" y="1177504"/>
                  </a:lnTo>
                  <a:lnTo>
                    <a:pt x="342916" y="1177504"/>
                  </a:lnTo>
                  <a:close/>
                  <a:moveTo>
                    <a:pt x="252075" y="57321"/>
                  </a:moveTo>
                  <a:cubicBezTo>
                    <a:pt x="112878" y="57321"/>
                    <a:pt x="0" y="170215"/>
                    <a:pt x="0" y="309412"/>
                  </a:cubicBezTo>
                  <a:cubicBezTo>
                    <a:pt x="0" y="448384"/>
                    <a:pt x="113022" y="561487"/>
                    <a:pt x="252075" y="561487"/>
                  </a:cubicBezTo>
                  <a:cubicBezTo>
                    <a:pt x="390951" y="561487"/>
                    <a:pt x="504166" y="448288"/>
                    <a:pt x="504166" y="309412"/>
                  </a:cubicBezTo>
                  <a:cubicBezTo>
                    <a:pt x="504150" y="170343"/>
                    <a:pt x="391047" y="57321"/>
                    <a:pt x="252075" y="57321"/>
                  </a:cubicBezTo>
                  <a:lnTo>
                    <a:pt x="252075" y="57321"/>
                  </a:lnTo>
                  <a:close/>
                  <a:moveTo>
                    <a:pt x="252075" y="183046"/>
                  </a:moveTo>
                  <a:cubicBezTo>
                    <a:pt x="182292" y="183046"/>
                    <a:pt x="125725" y="239613"/>
                    <a:pt x="125725" y="309396"/>
                  </a:cubicBezTo>
                  <a:cubicBezTo>
                    <a:pt x="125725" y="379371"/>
                    <a:pt x="182132" y="435746"/>
                    <a:pt x="252075" y="435746"/>
                  </a:cubicBezTo>
                  <a:cubicBezTo>
                    <a:pt x="322195" y="435746"/>
                    <a:pt x="378425" y="379516"/>
                    <a:pt x="378425" y="309396"/>
                  </a:cubicBezTo>
                  <a:cubicBezTo>
                    <a:pt x="378425" y="239453"/>
                    <a:pt x="322050" y="183046"/>
                    <a:pt x="252075" y="183046"/>
                  </a:cubicBez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1C5C9AC4-E21D-40C1-8EDF-DA071531C2A7}"/>
              </a:ext>
            </a:extLst>
          </p:cNvPr>
          <p:cNvGrpSpPr/>
          <p:nvPr/>
        </p:nvGrpSpPr>
        <p:grpSpPr>
          <a:xfrm>
            <a:off x="7770074" y="2578064"/>
            <a:ext cx="576072" cy="576072"/>
            <a:chOff x="3985672" y="557012"/>
            <a:chExt cx="4210196" cy="4210195"/>
          </a:xfrm>
        </p:grpSpPr>
        <p:grpSp>
          <p:nvGrpSpPr>
            <p:cNvPr id="73" name="Graphic 71">
              <a:extLst>
                <a:ext uri="{FF2B5EF4-FFF2-40B4-BE49-F238E27FC236}">
                  <a16:creationId xmlns:a16="http://schemas.microsoft.com/office/drawing/2014/main" id="{2E0F840F-FB2C-40A9-A8C4-B28667E36162}"/>
                </a:ext>
              </a:extLst>
            </p:cNvPr>
            <p:cNvGrpSpPr/>
            <p:nvPr/>
          </p:nvGrpSpPr>
          <p:grpSpPr>
            <a:xfrm>
              <a:off x="3985672" y="557012"/>
              <a:ext cx="4210196" cy="4210195"/>
              <a:chOff x="3985672" y="557012"/>
              <a:chExt cx="4210196" cy="4210195"/>
            </a:xfrm>
          </p:grpSpPr>
          <p:grpSp>
            <p:nvGrpSpPr>
              <p:cNvPr id="74" name="Graphic 71">
                <a:extLst>
                  <a:ext uri="{FF2B5EF4-FFF2-40B4-BE49-F238E27FC236}">
                    <a16:creationId xmlns:a16="http://schemas.microsoft.com/office/drawing/2014/main" id="{38039DA9-ED32-4CAA-82C5-4E3A3F42A048}"/>
                  </a:ext>
                </a:extLst>
              </p:cNvPr>
              <p:cNvGrpSpPr/>
              <p:nvPr/>
            </p:nvGrpSpPr>
            <p:grpSpPr>
              <a:xfrm>
                <a:off x="3985672" y="557012"/>
                <a:ext cx="4210196" cy="4210195"/>
                <a:chOff x="3985672" y="557012"/>
                <a:chExt cx="4210196" cy="4210195"/>
              </a:xfrm>
            </p:grpSpPr>
            <p:sp>
              <p:nvSpPr>
                <p:cNvPr id="75" name="Graphic 71">
                  <a:extLst>
                    <a:ext uri="{FF2B5EF4-FFF2-40B4-BE49-F238E27FC236}">
                      <a16:creationId xmlns:a16="http://schemas.microsoft.com/office/drawing/2014/main" id="{5BE40149-7B6F-49D4-B1FC-DE4C9E96215E}"/>
                    </a:ext>
                  </a:extLst>
                </p:cNvPr>
                <p:cNvSpPr/>
                <p:nvPr/>
              </p:nvSpPr>
              <p:spPr>
                <a:xfrm>
                  <a:off x="3985672" y="557012"/>
                  <a:ext cx="4210196" cy="4210195"/>
                </a:xfrm>
                <a:custGeom>
                  <a:avLst/>
                  <a:gdLst>
                    <a:gd name="connsiteX0" fmla="*/ 1440597 w 4210196"/>
                    <a:gd name="connsiteY0" fmla="*/ 0 h 4210195"/>
                    <a:gd name="connsiteX1" fmla="*/ 2769599 w 4210196"/>
                    <a:gd name="connsiteY1" fmla="*/ 0 h 4210195"/>
                    <a:gd name="connsiteX2" fmla="*/ 4210197 w 4210196"/>
                    <a:gd name="connsiteY2" fmla="*/ 1440597 h 4210195"/>
                    <a:gd name="connsiteX3" fmla="*/ 4210197 w 4210196"/>
                    <a:gd name="connsiteY3" fmla="*/ 2769599 h 4210195"/>
                    <a:gd name="connsiteX4" fmla="*/ 2769599 w 4210196"/>
                    <a:gd name="connsiteY4" fmla="*/ 4210196 h 4210195"/>
                    <a:gd name="connsiteX5" fmla="*/ 1440597 w 4210196"/>
                    <a:gd name="connsiteY5" fmla="*/ 4210196 h 4210195"/>
                    <a:gd name="connsiteX6" fmla="*/ 0 w 4210196"/>
                    <a:gd name="connsiteY6" fmla="*/ 2769599 h 4210195"/>
                    <a:gd name="connsiteX7" fmla="*/ 0 w 4210196"/>
                    <a:gd name="connsiteY7" fmla="*/ 1440597 h 4210195"/>
                    <a:gd name="connsiteX8" fmla="*/ 1440597 w 4210196"/>
                    <a:gd name="connsiteY8" fmla="*/ 0 h 42101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5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599"/>
                      </a:lnTo>
                      <a:cubicBezTo>
                        <a:pt x="4210197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66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" name="Graphic 71">
                  <a:extLst>
                    <a:ext uri="{FF2B5EF4-FFF2-40B4-BE49-F238E27FC236}">
                      <a16:creationId xmlns:a16="http://schemas.microsoft.com/office/drawing/2014/main" id="{174E65B2-4345-4B9E-B11D-AD3C6EED92D5}"/>
                    </a:ext>
                  </a:extLst>
                </p:cNvPr>
                <p:cNvSpPr/>
                <p:nvPr/>
              </p:nvSpPr>
              <p:spPr>
                <a:xfrm>
                  <a:off x="6014685" y="4157301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" name="Graphic 71">
                  <a:extLst>
                    <a:ext uri="{FF2B5EF4-FFF2-40B4-BE49-F238E27FC236}">
                      <a16:creationId xmlns:a16="http://schemas.microsoft.com/office/drawing/2014/main" id="{44C05C6C-C376-4A58-BA65-C119B52BAF91}"/>
                    </a:ext>
                  </a:extLst>
                </p:cNvPr>
                <p:cNvSpPr/>
                <p:nvPr/>
              </p:nvSpPr>
              <p:spPr>
                <a:xfrm>
                  <a:off x="6014685" y="100379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Graphic 71">
                  <a:extLst>
                    <a:ext uri="{FF2B5EF4-FFF2-40B4-BE49-F238E27FC236}">
                      <a16:creationId xmlns:a16="http://schemas.microsoft.com/office/drawing/2014/main" id="{9341028E-6CB5-4717-8222-8A89BE930600}"/>
                    </a:ext>
                  </a:extLst>
                </p:cNvPr>
                <p:cNvSpPr/>
                <p:nvPr/>
              </p:nvSpPr>
              <p:spPr>
                <a:xfrm>
                  <a:off x="7579274" y="2580314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-16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Graphic 71">
                  <a:extLst>
                    <a:ext uri="{FF2B5EF4-FFF2-40B4-BE49-F238E27FC236}">
                      <a16:creationId xmlns:a16="http://schemas.microsoft.com/office/drawing/2014/main" id="{13B592AC-CB34-46A9-BB60-951398DA924C}"/>
                    </a:ext>
                  </a:extLst>
                </p:cNvPr>
                <p:cNvSpPr/>
                <p:nvPr/>
              </p:nvSpPr>
              <p:spPr>
                <a:xfrm>
                  <a:off x="4427176" y="2580314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6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6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-16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Graphic 71">
                  <a:extLst>
                    <a:ext uri="{FF2B5EF4-FFF2-40B4-BE49-F238E27FC236}">
                      <a16:creationId xmlns:a16="http://schemas.microsoft.com/office/drawing/2014/main" id="{392FC3C1-DD26-4982-90F5-B63DFF63D36B}"/>
                    </a:ext>
                  </a:extLst>
                </p:cNvPr>
                <p:cNvSpPr/>
                <p:nvPr/>
              </p:nvSpPr>
              <p:spPr>
                <a:xfrm>
                  <a:off x="4698224" y="1277551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" name="Graphic 71">
                  <a:extLst>
                    <a:ext uri="{FF2B5EF4-FFF2-40B4-BE49-F238E27FC236}">
                      <a16:creationId xmlns:a16="http://schemas.microsoft.com/office/drawing/2014/main" id="{7FED0B8C-45A4-4262-8EE1-122F52374F81}"/>
                    </a:ext>
                  </a:extLst>
                </p:cNvPr>
                <p:cNvSpPr/>
                <p:nvPr/>
              </p:nvSpPr>
              <p:spPr>
                <a:xfrm>
                  <a:off x="7305371" y="3884697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6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6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6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" name="Graphic 71">
                  <a:extLst>
                    <a:ext uri="{FF2B5EF4-FFF2-40B4-BE49-F238E27FC236}">
                      <a16:creationId xmlns:a16="http://schemas.microsoft.com/office/drawing/2014/main" id="{FBC9F560-C217-4665-AE6D-362CBC6094BA}"/>
                    </a:ext>
                  </a:extLst>
                </p:cNvPr>
                <p:cNvSpPr/>
                <p:nvPr/>
              </p:nvSpPr>
              <p:spPr>
                <a:xfrm>
                  <a:off x="4697454" y="3881377"/>
                  <a:ext cx="165146" cy="165130"/>
                </a:xfrm>
                <a:custGeom>
                  <a:avLst/>
                  <a:gdLst>
                    <a:gd name="connsiteX0" fmla="*/ 165147 w 165146"/>
                    <a:gd name="connsiteY0" fmla="*/ 82565 h 165130"/>
                    <a:gd name="connsiteX1" fmla="*/ 82581 w 165146"/>
                    <a:gd name="connsiteY1" fmla="*/ 165131 h 165130"/>
                    <a:gd name="connsiteX2" fmla="*/ 0 w 165146"/>
                    <a:gd name="connsiteY2" fmla="*/ 82565 h 165130"/>
                    <a:gd name="connsiteX3" fmla="*/ 82565 w 165146"/>
                    <a:gd name="connsiteY3" fmla="*/ 0 h 165130"/>
                    <a:gd name="connsiteX4" fmla="*/ 165147 w 165146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46" h="165130">
                      <a:moveTo>
                        <a:pt x="165147" y="82565"/>
                      </a:moveTo>
                      <a:cubicBezTo>
                        <a:pt x="165147" y="128162"/>
                        <a:pt x="128179" y="165131"/>
                        <a:pt x="82581" y="165131"/>
                      </a:cubicBezTo>
                      <a:cubicBezTo>
                        <a:pt x="36984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47" y="36952"/>
                        <a:pt x="165147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" name="Graphic 71">
                  <a:extLst>
                    <a:ext uri="{FF2B5EF4-FFF2-40B4-BE49-F238E27FC236}">
                      <a16:creationId xmlns:a16="http://schemas.microsoft.com/office/drawing/2014/main" id="{1DD4A3B7-C5CD-4E24-929C-22EAEBE073B9}"/>
                    </a:ext>
                  </a:extLst>
                </p:cNvPr>
                <p:cNvSpPr/>
                <p:nvPr/>
              </p:nvSpPr>
              <p:spPr>
                <a:xfrm>
                  <a:off x="7305916" y="1272915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6 h 165130"/>
                    <a:gd name="connsiteX1" fmla="*/ 82566 w 165131"/>
                    <a:gd name="connsiteY1" fmla="*/ 165131 h 165130"/>
                    <a:gd name="connsiteX2" fmla="*/ 0 w 165131"/>
                    <a:gd name="connsiteY2" fmla="*/ 82566 h 165130"/>
                    <a:gd name="connsiteX3" fmla="*/ 82566 w 165131"/>
                    <a:gd name="connsiteY3" fmla="*/ 0 h 165130"/>
                    <a:gd name="connsiteX4" fmla="*/ 165131 w 165131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6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84" name="Graphic 71">
                <a:extLst>
                  <a:ext uri="{FF2B5EF4-FFF2-40B4-BE49-F238E27FC236}">
                    <a16:creationId xmlns:a16="http://schemas.microsoft.com/office/drawing/2014/main" id="{9E9CB97C-62E7-4C02-87D7-DEF5F2D40CCA}"/>
                  </a:ext>
                </a:extLst>
              </p:cNvPr>
              <p:cNvSpPr/>
              <p:nvPr/>
            </p:nvSpPr>
            <p:spPr>
              <a:xfrm>
                <a:off x="5037997" y="161113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5" name="Graphic 71">
              <a:extLst>
                <a:ext uri="{FF2B5EF4-FFF2-40B4-BE49-F238E27FC236}">
                  <a16:creationId xmlns:a16="http://schemas.microsoft.com/office/drawing/2014/main" id="{C55E0879-7810-4C64-81AB-79F0F3C3A35B}"/>
                </a:ext>
              </a:extLst>
            </p:cNvPr>
            <p:cNvSpPr/>
            <p:nvPr/>
          </p:nvSpPr>
          <p:spPr>
            <a:xfrm>
              <a:off x="5291770" y="1939817"/>
              <a:ext cx="815440" cy="819686"/>
            </a:xfrm>
            <a:custGeom>
              <a:avLst/>
              <a:gdLst>
                <a:gd name="connsiteX0" fmla="*/ 582900 w 815440"/>
                <a:gd name="connsiteY0" fmla="*/ 754080 h 819686"/>
                <a:gd name="connsiteX1" fmla="*/ 560703 w 815440"/>
                <a:gd name="connsiteY1" fmla="*/ 681876 h 819686"/>
                <a:gd name="connsiteX2" fmla="*/ 642835 w 815440"/>
                <a:gd name="connsiteY2" fmla="*/ 614739 h 819686"/>
                <a:gd name="connsiteX3" fmla="*/ 709154 w 815440"/>
                <a:gd name="connsiteY3" fmla="*/ 649061 h 819686"/>
                <a:gd name="connsiteX4" fmla="*/ 755857 w 815440"/>
                <a:gd name="connsiteY4" fmla="*/ 635557 h 819686"/>
                <a:gd name="connsiteX5" fmla="*/ 787597 w 815440"/>
                <a:gd name="connsiteY5" fmla="*/ 574948 h 819686"/>
                <a:gd name="connsiteX6" fmla="*/ 774189 w 815440"/>
                <a:gd name="connsiteY6" fmla="*/ 528100 h 819686"/>
                <a:gd name="connsiteX7" fmla="*/ 705256 w 815440"/>
                <a:gd name="connsiteY7" fmla="*/ 490169 h 819686"/>
                <a:gd name="connsiteX8" fmla="*/ 716403 w 815440"/>
                <a:gd name="connsiteY8" fmla="*/ 387989 h 819686"/>
                <a:gd name="connsiteX9" fmla="*/ 791719 w 815440"/>
                <a:gd name="connsiteY9" fmla="*/ 364557 h 819686"/>
                <a:gd name="connsiteX10" fmla="*/ 814077 w 815440"/>
                <a:gd name="connsiteY10" fmla="*/ 323274 h 819686"/>
                <a:gd name="connsiteX11" fmla="*/ 794510 w 815440"/>
                <a:gd name="connsiteY11" fmla="*/ 254678 h 819686"/>
                <a:gd name="connsiteX12" fmla="*/ 749811 w 815440"/>
                <a:gd name="connsiteY12" fmla="*/ 234919 h 819686"/>
                <a:gd name="connsiteX13" fmla="*/ 679643 w 815440"/>
                <a:gd name="connsiteY13" fmla="*/ 255961 h 819686"/>
                <a:gd name="connsiteX14" fmla="*/ 612843 w 815440"/>
                <a:gd name="connsiteY14" fmla="*/ 173604 h 819686"/>
                <a:gd name="connsiteX15" fmla="*/ 650469 w 815440"/>
                <a:gd name="connsiteY15" fmla="*/ 105922 h 819686"/>
                <a:gd name="connsiteX16" fmla="*/ 637061 w 815440"/>
                <a:gd name="connsiteY16" fmla="*/ 59074 h 819686"/>
                <a:gd name="connsiteX17" fmla="*/ 576966 w 815440"/>
                <a:gd name="connsiteY17" fmla="*/ 25731 h 819686"/>
                <a:gd name="connsiteX18" fmla="*/ 526669 w 815440"/>
                <a:gd name="connsiteY18" fmla="*/ 41865 h 819686"/>
                <a:gd name="connsiteX19" fmla="*/ 492395 w 815440"/>
                <a:gd name="connsiteY19" fmla="*/ 108472 h 819686"/>
                <a:gd name="connsiteX20" fmla="*/ 387007 w 815440"/>
                <a:gd name="connsiteY20" fmla="*/ 100036 h 819686"/>
                <a:gd name="connsiteX21" fmla="*/ 365789 w 815440"/>
                <a:gd name="connsiteY21" fmla="*/ 21577 h 819686"/>
                <a:gd name="connsiteX22" fmla="*/ 321090 w 815440"/>
                <a:gd name="connsiteY22" fmla="*/ 1817 h 819686"/>
                <a:gd name="connsiteX23" fmla="*/ 257866 w 815440"/>
                <a:gd name="connsiteY23" fmla="*/ 19139 h 819686"/>
                <a:gd name="connsiteX24" fmla="*/ 232157 w 815440"/>
                <a:gd name="connsiteY24" fmla="*/ 61496 h 819686"/>
                <a:gd name="connsiteX25" fmla="*/ 255413 w 815440"/>
                <a:gd name="connsiteY25" fmla="*/ 137069 h 819686"/>
                <a:gd name="connsiteX26" fmla="*/ 173280 w 815440"/>
                <a:gd name="connsiteY26" fmla="*/ 204205 h 819686"/>
                <a:gd name="connsiteX27" fmla="*/ 104331 w 815440"/>
                <a:gd name="connsiteY27" fmla="*/ 166275 h 819686"/>
                <a:gd name="connsiteX28" fmla="*/ 59183 w 815440"/>
                <a:gd name="connsiteY28" fmla="*/ 180019 h 819686"/>
                <a:gd name="connsiteX29" fmla="*/ 25888 w 815440"/>
                <a:gd name="connsiteY29" fmla="*/ 240388 h 819686"/>
                <a:gd name="connsiteX30" fmla="*/ 40835 w 815440"/>
                <a:gd name="connsiteY30" fmla="*/ 287492 h 819686"/>
                <a:gd name="connsiteX31" fmla="*/ 108229 w 815440"/>
                <a:gd name="connsiteY31" fmla="*/ 325183 h 819686"/>
                <a:gd name="connsiteX32" fmla="*/ 97082 w 815440"/>
                <a:gd name="connsiteY32" fmla="*/ 427363 h 819686"/>
                <a:gd name="connsiteX33" fmla="*/ 21766 w 815440"/>
                <a:gd name="connsiteY33" fmla="*/ 450795 h 819686"/>
                <a:gd name="connsiteX34" fmla="*/ 2023 w 815440"/>
                <a:gd name="connsiteY34" fmla="*/ 495686 h 819686"/>
                <a:gd name="connsiteX35" fmla="*/ 18959 w 815440"/>
                <a:gd name="connsiteY35" fmla="*/ 560690 h 819686"/>
                <a:gd name="connsiteX36" fmla="*/ 66032 w 815440"/>
                <a:gd name="connsiteY36" fmla="*/ 585613 h 819686"/>
                <a:gd name="connsiteX37" fmla="*/ 136440 w 815440"/>
                <a:gd name="connsiteY37" fmla="*/ 563015 h 819686"/>
                <a:gd name="connsiteX38" fmla="*/ 200610 w 815440"/>
                <a:gd name="connsiteY38" fmla="*/ 641764 h 819686"/>
                <a:gd name="connsiteX39" fmla="*/ 168966 w 815440"/>
                <a:gd name="connsiteY39" fmla="*/ 711980 h 819686"/>
                <a:gd name="connsiteX40" fmla="*/ 179006 w 815440"/>
                <a:gd name="connsiteY40" fmla="*/ 759918 h 819686"/>
                <a:gd name="connsiteX41" fmla="*/ 242710 w 815440"/>
                <a:gd name="connsiteY41" fmla="*/ 790632 h 819686"/>
                <a:gd name="connsiteX42" fmla="*/ 289414 w 815440"/>
                <a:gd name="connsiteY42" fmla="*/ 777127 h 819686"/>
                <a:gd name="connsiteX43" fmla="*/ 323688 w 815440"/>
                <a:gd name="connsiteY43" fmla="*/ 710520 h 819686"/>
                <a:gd name="connsiteX44" fmla="*/ 429076 w 815440"/>
                <a:gd name="connsiteY44" fmla="*/ 718956 h 819686"/>
                <a:gd name="connsiteX45" fmla="*/ 447664 w 815440"/>
                <a:gd name="connsiteY45" fmla="*/ 793807 h 819686"/>
                <a:gd name="connsiteX46" fmla="*/ 493181 w 815440"/>
                <a:gd name="connsiteY46" fmla="*/ 818490 h 819686"/>
                <a:gd name="connsiteX47" fmla="*/ 561553 w 815440"/>
                <a:gd name="connsiteY47" fmla="*/ 798763 h 819686"/>
                <a:gd name="connsiteX48" fmla="*/ 582900 w 815440"/>
                <a:gd name="connsiteY48" fmla="*/ 754080 h 819686"/>
                <a:gd name="connsiteX49" fmla="*/ 205164 w 815440"/>
                <a:gd name="connsiteY49" fmla="*/ 469752 h 819686"/>
                <a:gd name="connsiteX50" fmla="*/ 348227 w 815440"/>
                <a:gd name="connsiteY50" fmla="*/ 205857 h 819686"/>
                <a:gd name="connsiteX51" fmla="*/ 610967 w 815440"/>
                <a:gd name="connsiteY51" fmla="*/ 349144 h 819686"/>
                <a:gd name="connsiteX52" fmla="*/ 467905 w 815440"/>
                <a:gd name="connsiteY52" fmla="*/ 613039 h 819686"/>
                <a:gd name="connsiteX53" fmla="*/ 205164 w 815440"/>
                <a:gd name="connsiteY53" fmla="*/ 469752 h 81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815440" h="819686">
                  <a:moveTo>
                    <a:pt x="582900" y="754080"/>
                  </a:moveTo>
                  <a:lnTo>
                    <a:pt x="560703" y="681876"/>
                  </a:lnTo>
                  <a:cubicBezTo>
                    <a:pt x="589235" y="662341"/>
                    <a:pt x="617751" y="642806"/>
                    <a:pt x="642835" y="614739"/>
                  </a:cubicBezTo>
                  <a:lnTo>
                    <a:pt x="709154" y="649061"/>
                  </a:lnTo>
                  <a:cubicBezTo>
                    <a:pt x="724791" y="661090"/>
                    <a:pt x="746475" y="654883"/>
                    <a:pt x="755857" y="635557"/>
                  </a:cubicBezTo>
                  <a:lnTo>
                    <a:pt x="787597" y="574948"/>
                  </a:lnTo>
                  <a:cubicBezTo>
                    <a:pt x="799610" y="559230"/>
                    <a:pt x="793195" y="539054"/>
                    <a:pt x="774189" y="528100"/>
                  </a:cubicBezTo>
                  <a:lnTo>
                    <a:pt x="705256" y="490169"/>
                  </a:lnTo>
                  <a:cubicBezTo>
                    <a:pt x="716098" y="461477"/>
                    <a:pt x="720380" y="423770"/>
                    <a:pt x="716403" y="387989"/>
                  </a:cubicBezTo>
                  <a:lnTo>
                    <a:pt x="791719" y="364557"/>
                  </a:lnTo>
                  <a:cubicBezTo>
                    <a:pt x="808479" y="359184"/>
                    <a:pt x="819417" y="340098"/>
                    <a:pt x="814077" y="323274"/>
                  </a:cubicBezTo>
                  <a:lnTo>
                    <a:pt x="794510" y="254678"/>
                  </a:lnTo>
                  <a:cubicBezTo>
                    <a:pt x="790725" y="238094"/>
                    <a:pt x="771479" y="228712"/>
                    <a:pt x="749811" y="234919"/>
                  </a:cubicBezTo>
                  <a:lnTo>
                    <a:pt x="679643" y="255961"/>
                  </a:lnTo>
                  <a:cubicBezTo>
                    <a:pt x="663813" y="224718"/>
                    <a:pt x="639226" y="198496"/>
                    <a:pt x="612843" y="173604"/>
                  </a:cubicBezTo>
                  <a:lnTo>
                    <a:pt x="650469" y="105922"/>
                  </a:lnTo>
                  <a:cubicBezTo>
                    <a:pt x="656500" y="87671"/>
                    <a:pt x="652715" y="71103"/>
                    <a:pt x="637061" y="59074"/>
                  </a:cubicBezTo>
                  <a:lnTo>
                    <a:pt x="576966" y="25731"/>
                  </a:lnTo>
                  <a:cubicBezTo>
                    <a:pt x="557720" y="16332"/>
                    <a:pt x="536052" y="22555"/>
                    <a:pt x="526669" y="41865"/>
                  </a:cubicBezTo>
                  <a:lnTo>
                    <a:pt x="492395" y="108472"/>
                  </a:lnTo>
                  <a:cubicBezTo>
                    <a:pt x="457608" y="96652"/>
                    <a:pt x="422677" y="96011"/>
                    <a:pt x="387007" y="100036"/>
                  </a:cubicBezTo>
                  <a:lnTo>
                    <a:pt x="365789" y="21577"/>
                  </a:lnTo>
                  <a:cubicBezTo>
                    <a:pt x="358652" y="6068"/>
                    <a:pt x="342757" y="-4390"/>
                    <a:pt x="321090" y="1817"/>
                  </a:cubicBezTo>
                  <a:lnTo>
                    <a:pt x="257866" y="19139"/>
                  </a:lnTo>
                  <a:cubicBezTo>
                    <a:pt x="237754" y="25602"/>
                    <a:pt x="226816" y="44672"/>
                    <a:pt x="232157" y="61496"/>
                  </a:cubicBezTo>
                  <a:lnTo>
                    <a:pt x="255413" y="137069"/>
                  </a:lnTo>
                  <a:cubicBezTo>
                    <a:pt x="224266" y="152995"/>
                    <a:pt x="198364" y="176138"/>
                    <a:pt x="173280" y="204205"/>
                  </a:cubicBezTo>
                  <a:lnTo>
                    <a:pt x="104331" y="166275"/>
                  </a:lnTo>
                  <a:cubicBezTo>
                    <a:pt x="91308" y="157855"/>
                    <a:pt x="69640" y="164061"/>
                    <a:pt x="59183" y="180019"/>
                  </a:cubicBezTo>
                  <a:lnTo>
                    <a:pt x="25888" y="240388"/>
                  </a:lnTo>
                  <a:cubicBezTo>
                    <a:pt x="16505" y="259714"/>
                    <a:pt x="22664" y="281462"/>
                    <a:pt x="40835" y="287492"/>
                  </a:cubicBezTo>
                  <a:lnTo>
                    <a:pt x="108229" y="325183"/>
                  </a:lnTo>
                  <a:cubicBezTo>
                    <a:pt x="100017" y="357484"/>
                    <a:pt x="95719" y="395174"/>
                    <a:pt x="97082" y="427363"/>
                  </a:cubicBezTo>
                  <a:lnTo>
                    <a:pt x="21766" y="450795"/>
                  </a:lnTo>
                  <a:cubicBezTo>
                    <a:pt x="5006" y="456168"/>
                    <a:pt x="-4377" y="475494"/>
                    <a:pt x="2023" y="495686"/>
                  </a:cubicBezTo>
                  <a:lnTo>
                    <a:pt x="18959" y="560690"/>
                  </a:lnTo>
                  <a:cubicBezTo>
                    <a:pt x="25374" y="580882"/>
                    <a:pt x="44604" y="590265"/>
                    <a:pt x="66032" y="585613"/>
                  </a:cubicBezTo>
                  <a:lnTo>
                    <a:pt x="136440" y="563015"/>
                  </a:lnTo>
                  <a:cubicBezTo>
                    <a:pt x="152270" y="594258"/>
                    <a:pt x="175301" y="620240"/>
                    <a:pt x="200610" y="641764"/>
                  </a:cubicBezTo>
                  <a:lnTo>
                    <a:pt x="168966" y="711980"/>
                  </a:lnTo>
                  <a:cubicBezTo>
                    <a:pt x="156953" y="727697"/>
                    <a:pt x="163128" y="749445"/>
                    <a:pt x="179006" y="759918"/>
                  </a:cubicBezTo>
                  <a:lnTo>
                    <a:pt x="242710" y="790632"/>
                  </a:lnTo>
                  <a:cubicBezTo>
                    <a:pt x="258348" y="802660"/>
                    <a:pt x="277401" y="792845"/>
                    <a:pt x="289414" y="777127"/>
                  </a:cubicBezTo>
                  <a:lnTo>
                    <a:pt x="323688" y="710520"/>
                  </a:lnTo>
                  <a:cubicBezTo>
                    <a:pt x="355861" y="718732"/>
                    <a:pt x="393166" y="724554"/>
                    <a:pt x="429076" y="718956"/>
                  </a:cubicBezTo>
                  <a:lnTo>
                    <a:pt x="447664" y="793807"/>
                  </a:lnTo>
                  <a:cubicBezTo>
                    <a:pt x="457432" y="812909"/>
                    <a:pt x="473310" y="823382"/>
                    <a:pt x="493181" y="818490"/>
                  </a:cubicBezTo>
                  <a:lnTo>
                    <a:pt x="561553" y="798763"/>
                  </a:lnTo>
                  <a:cubicBezTo>
                    <a:pt x="577302" y="789974"/>
                    <a:pt x="587759" y="774016"/>
                    <a:pt x="582900" y="754080"/>
                  </a:cubicBezTo>
                  <a:moveTo>
                    <a:pt x="205164" y="469752"/>
                  </a:moveTo>
                  <a:cubicBezTo>
                    <a:pt x="171949" y="355848"/>
                    <a:pt x="234466" y="240885"/>
                    <a:pt x="348227" y="205857"/>
                  </a:cubicBezTo>
                  <a:cubicBezTo>
                    <a:pt x="460672" y="169033"/>
                    <a:pt x="576212" y="234999"/>
                    <a:pt x="610967" y="349144"/>
                  </a:cubicBezTo>
                  <a:cubicBezTo>
                    <a:pt x="641552" y="459440"/>
                    <a:pt x="581424" y="579567"/>
                    <a:pt x="467905" y="613039"/>
                  </a:cubicBezTo>
                  <a:cubicBezTo>
                    <a:pt x="357753" y="645421"/>
                    <a:pt x="239936" y="583897"/>
                    <a:pt x="205164" y="469752"/>
                  </a:cubicBezTo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Graphic 71">
              <a:extLst>
                <a:ext uri="{FF2B5EF4-FFF2-40B4-BE49-F238E27FC236}">
                  <a16:creationId xmlns:a16="http://schemas.microsoft.com/office/drawing/2014/main" id="{81CCB792-AEE4-450C-8A8F-F7746363956D}"/>
                </a:ext>
              </a:extLst>
            </p:cNvPr>
            <p:cNvSpPr/>
            <p:nvPr/>
          </p:nvSpPr>
          <p:spPr>
            <a:xfrm>
              <a:off x="5856370" y="2651781"/>
              <a:ext cx="1046294" cy="662913"/>
            </a:xfrm>
            <a:custGeom>
              <a:avLst/>
              <a:gdLst>
                <a:gd name="connsiteX0" fmla="*/ 972983 w 1046294"/>
                <a:gd name="connsiteY0" fmla="*/ 516259 h 662913"/>
                <a:gd name="connsiteX1" fmla="*/ 962077 w 1046294"/>
                <a:gd name="connsiteY1" fmla="*/ 516259 h 662913"/>
                <a:gd name="connsiteX2" fmla="*/ 962077 w 1046294"/>
                <a:gd name="connsiteY2" fmla="*/ 82036 h 662913"/>
                <a:gd name="connsiteX3" fmla="*/ 880041 w 1046294"/>
                <a:gd name="connsiteY3" fmla="*/ 0 h 662913"/>
                <a:gd name="connsiteX4" fmla="*/ 166286 w 1046294"/>
                <a:gd name="connsiteY4" fmla="*/ 0 h 662913"/>
                <a:gd name="connsiteX5" fmla="*/ 84250 w 1046294"/>
                <a:gd name="connsiteY5" fmla="*/ 82036 h 662913"/>
                <a:gd name="connsiteX6" fmla="*/ 84250 w 1046294"/>
                <a:gd name="connsiteY6" fmla="*/ 516259 h 662913"/>
                <a:gd name="connsiteX7" fmla="*/ 73328 w 1046294"/>
                <a:gd name="connsiteY7" fmla="*/ 516259 h 662913"/>
                <a:gd name="connsiteX8" fmla="*/ 0 w 1046294"/>
                <a:gd name="connsiteY8" fmla="*/ 589586 h 662913"/>
                <a:gd name="connsiteX9" fmla="*/ 73328 w 1046294"/>
                <a:gd name="connsiteY9" fmla="*/ 662913 h 662913"/>
                <a:gd name="connsiteX10" fmla="*/ 972967 w 1046294"/>
                <a:gd name="connsiteY10" fmla="*/ 662913 h 662913"/>
                <a:gd name="connsiteX11" fmla="*/ 1046294 w 1046294"/>
                <a:gd name="connsiteY11" fmla="*/ 589586 h 662913"/>
                <a:gd name="connsiteX12" fmla="*/ 972983 w 1046294"/>
                <a:gd name="connsiteY12" fmla="*/ 516259 h 662913"/>
                <a:gd name="connsiteX13" fmla="*/ 148756 w 1046294"/>
                <a:gd name="connsiteY13" fmla="*/ 82036 h 662913"/>
                <a:gd name="connsiteX14" fmla="*/ 166286 w 1046294"/>
                <a:gd name="connsiteY14" fmla="*/ 64506 h 662913"/>
                <a:gd name="connsiteX15" fmla="*/ 880041 w 1046294"/>
                <a:gd name="connsiteY15" fmla="*/ 64506 h 662913"/>
                <a:gd name="connsiteX16" fmla="*/ 897571 w 1046294"/>
                <a:gd name="connsiteY16" fmla="*/ 82036 h 662913"/>
                <a:gd name="connsiteX17" fmla="*/ 897571 w 1046294"/>
                <a:gd name="connsiteY17" fmla="*/ 516259 h 662913"/>
                <a:gd name="connsiteX18" fmla="*/ 148740 w 1046294"/>
                <a:gd name="connsiteY18" fmla="*/ 516259 h 662913"/>
                <a:gd name="connsiteX19" fmla="*/ 148740 w 1046294"/>
                <a:gd name="connsiteY19" fmla="*/ 82036 h 66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046294" h="662913">
                  <a:moveTo>
                    <a:pt x="972983" y="516259"/>
                  </a:moveTo>
                  <a:lnTo>
                    <a:pt x="962077" y="516259"/>
                  </a:lnTo>
                  <a:lnTo>
                    <a:pt x="962077" y="82036"/>
                  </a:lnTo>
                  <a:cubicBezTo>
                    <a:pt x="962077" y="36808"/>
                    <a:pt x="925269" y="0"/>
                    <a:pt x="880041" y="0"/>
                  </a:cubicBezTo>
                  <a:lnTo>
                    <a:pt x="166286" y="0"/>
                  </a:lnTo>
                  <a:cubicBezTo>
                    <a:pt x="121057" y="0"/>
                    <a:pt x="84250" y="36808"/>
                    <a:pt x="84250" y="82036"/>
                  </a:cubicBezTo>
                  <a:lnTo>
                    <a:pt x="84250" y="516259"/>
                  </a:lnTo>
                  <a:lnTo>
                    <a:pt x="73328" y="516259"/>
                  </a:lnTo>
                  <a:cubicBezTo>
                    <a:pt x="32895" y="516259"/>
                    <a:pt x="0" y="549153"/>
                    <a:pt x="0" y="589586"/>
                  </a:cubicBezTo>
                  <a:cubicBezTo>
                    <a:pt x="0" y="630019"/>
                    <a:pt x="32895" y="662913"/>
                    <a:pt x="73328" y="662913"/>
                  </a:cubicBezTo>
                  <a:lnTo>
                    <a:pt x="972967" y="662913"/>
                  </a:lnTo>
                  <a:cubicBezTo>
                    <a:pt x="1013399" y="662913"/>
                    <a:pt x="1046294" y="630019"/>
                    <a:pt x="1046294" y="589586"/>
                  </a:cubicBezTo>
                  <a:cubicBezTo>
                    <a:pt x="1046294" y="549153"/>
                    <a:pt x="1013416" y="516259"/>
                    <a:pt x="972983" y="516259"/>
                  </a:cubicBezTo>
                  <a:close/>
                  <a:moveTo>
                    <a:pt x="148756" y="82036"/>
                  </a:moveTo>
                  <a:cubicBezTo>
                    <a:pt x="148756" y="72365"/>
                    <a:pt x="156615" y="64506"/>
                    <a:pt x="166286" y="64506"/>
                  </a:cubicBezTo>
                  <a:lnTo>
                    <a:pt x="880041" y="64506"/>
                  </a:lnTo>
                  <a:cubicBezTo>
                    <a:pt x="889712" y="64506"/>
                    <a:pt x="897571" y="72365"/>
                    <a:pt x="897571" y="82036"/>
                  </a:cubicBezTo>
                  <a:lnTo>
                    <a:pt x="897571" y="516259"/>
                  </a:lnTo>
                  <a:lnTo>
                    <a:pt x="148740" y="516259"/>
                  </a:lnTo>
                  <a:lnTo>
                    <a:pt x="148740" y="82036"/>
                  </a:ln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00" name="Group 99">
            <a:extLst>
              <a:ext uri="{FF2B5EF4-FFF2-40B4-BE49-F238E27FC236}">
                <a16:creationId xmlns:a16="http://schemas.microsoft.com/office/drawing/2014/main" id="{2514F3FA-6288-4323-8CBD-BBC26A707787}"/>
              </a:ext>
            </a:extLst>
          </p:cNvPr>
          <p:cNvGrpSpPr/>
          <p:nvPr/>
        </p:nvGrpSpPr>
        <p:grpSpPr>
          <a:xfrm>
            <a:off x="2002945" y="3679769"/>
            <a:ext cx="345605" cy="299300"/>
            <a:chOff x="7674240" y="640725"/>
            <a:chExt cx="3630507" cy="3144087"/>
          </a:xfrm>
        </p:grpSpPr>
        <p:sp>
          <p:nvSpPr>
            <p:cNvPr id="92" name="Graphic 90">
              <a:extLst>
                <a:ext uri="{FF2B5EF4-FFF2-40B4-BE49-F238E27FC236}">
                  <a16:creationId xmlns:a16="http://schemas.microsoft.com/office/drawing/2014/main" id="{820E166B-56A5-4B40-98D1-38B54705B980}"/>
                </a:ext>
              </a:extLst>
            </p:cNvPr>
            <p:cNvSpPr/>
            <p:nvPr/>
          </p:nvSpPr>
          <p:spPr>
            <a:xfrm>
              <a:off x="7674240" y="640725"/>
              <a:ext cx="3630507" cy="3144087"/>
            </a:xfrm>
            <a:custGeom>
              <a:avLst/>
              <a:gdLst>
                <a:gd name="connsiteX0" fmla="*/ 2722875 w 3630507"/>
                <a:gd name="connsiteY0" fmla="*/ 3144087 h 3144087"/>
                <a:gd name="connsiteX1" fmla="*/ 3630508 w 3630507"/>
                <a:gd name="connsiteY1" fmla="*/ 1572032 h 3144087"/>
                <a:gd name="connsiteX2" fmla="*/ 2722875 w 3630507"/>
                <a:gd name="connsiteY2" fmla="*/ 0 h 3144087"/>
                <a:gd name="connsiteX3" fmla="*/ 907633 w 3630507"/>
                <a:gd name="connsiteY3" fmla="*/ 0 h 3144087"/>
                <a:gd name="connsiteX4" fmla="*/ 0 w 3630507"/>
                <a:gd name="connsiteY4" fmla="*/ 1572032 h 3144087"/>
                <a:gd name="connsiteX5" fmla="*/ 907633 w 3630507"/>
                <a:gd name="connsiteY5" fmla="*/ 3144087 h 314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0507" h="3144087">
                  <a:moveTo>
                    <a:pt x="2722875" y="3144087"/>
                  </a:moveTo>
                  <a:lnTo>
                    <a:pt x="3630508" y="1572032"/>
                  </a:lnTo>
                  <a:lnTo>
                    <a:pt x="2722875" y="0"/>
                  </a:lnTo>
                  <a:lnTo>
                    <a:pt x="907633" y="0"/>
                  </a:lnTo>
                  <a:lnTo>
                    <a:pt x="0" y="1572032"/>
                  </a:lnTo>
                  <a:lnTo>
                    <a:pt x="907633" y="3144087"/>
                  </a:ln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9" name="Group 98">
              <a:extLst>
                <a:ext uri="{FF2B5EF4-FFF2-40B4-BE49-F238E27FC236}">
                  <a16:creationId xmlns:a16="http://schemas.microsoft.com/office/drawing/2014/main" id="{68EF95B7-7D20-429A-95A4-FE032C3F8D64}"/>
                </a:ext>
              </a:extLst>
            </p:cNvPr>
            <p:cNvGrpSpPr/>
            <p:nvPr/>
          </p:nvGrpSpPr>
          <p:grpSpPr>
            <a:xfrm>
              <a:off x="8415923" y="985036"/>
              <a:ext cx="2142575" cy="2139370"/>
              <a:chOff x="8415923" y="985036"/>
              <a:chExt cx="2142575" cy="2139370"/>
            </a:xfrm>
          </p:grpSpPr>
          <p:sp>
            <p:nvSpPr>
              <p:cNvPr id="93" name="Graphic 90">
                <a:extLst>
                  <a:ext uri="{FF2B5EF4-FFF2-40B4-BE49-F238E27FC236}">
                    <a16:creationId xmlns:a16="http://schemas.microsoft.com/office/drawing/2014/main" id="{820E166B-56A5-4B40-98D1-38B54705B980}"/>
                  </a:ext>
                </a:extLst>
              </p:cNvPr>
              <p:cNvSpPr/>
              <p:nvPr/>
            </p:nvSpPr>
            <p:spPr>
              <a:xfrm>
                <a:off x="8415923" y="985036"/>
                <a:ext cx="2142575" cy="2139370"/>
              </a:xfrm>
              <a:custGeom>
                <a:avLst/>
                <a:gdLst>
                  <a:gd name="connsiteX0" fmla="*/ 2023134 w 2142575"/>
                  <a:gd name="connsiteY0" fmla="*/ 1900441 h 2139370"/>
                  <a:gd name="connsiteX1" fmla="*/ 2005367 w 2142575"/>
                  <a:gd name="connsiteY1" fmla="*/ 1900441 h 2139370"/>
                  <a:gd name="connsiteX2" fmla="*/ 2005367 w 2142575"/>
                  <a:gd name="connsiteY2" fmla="*/ 1193072 h 2139370"/>
                  <a:gd name="connsiteX3" fmla="*/ 1871722 w 2142575"/>
                  <a:gd name="connsiteY3" fmla="*/ 1059427 h 2139370"/>
                  <a:gd name="connsiteX4" fmla="*/ 1402877 w 2142575"/>
                  <a:gd name="connsiteY4" fmla="*/ 1059427 h 2139370"/>
                  <a:gd name="connsiteX5" fmla="*/ 1058471 w 2142575"/>
                  <a:gd name="connsiteY5" fmla="*/ 783744 h 2139370"/>
                  <a:gd name="connsiteX6" fmla="*/ 1218084 w 2142575"/>
                  <a:gd name="connsiteY6" fmla="*/ 443522 h 2139370"/>
                  <a:gd name="connsiteX7" fmla="*/ 776762 w 2142575"/>
                  <a:gd name="connsiteY7" fmla="*/ 0 h 2139370"/>
                  <a:gd name="connsiteX8" fmla="*/ 330801 w 2142575"/>
                  <a:gd name="connsiteY8" fmla="*/ 443522 h 2139370"/>
                  <a:gd name="connsiteX9" fmla="*/ 488644 w 2142575"/>
                  <a:gd name="connsiteY9" fmla="*/ 782357 h 2139370"/>
                  <a:gd name="connsiteX10" fmla="*/ 0 w 2142575"/>
                  <a:gd name="connsiteY10" fmla="*/ 1561582 h 2139370"/>
                  <a:gd name="connsiteX11" fmla="*/ 0 w 2142575"/>
                  <a:gd name="connsiteY11" fmla="*/ 1817872 h 2139370"/>
                  <a:gd name="connsiteX12" fmla="*/ 575278 w 2142575"/>
                  <a:gd name="connsiteY12" fmla="*/ 1817872 h 2139370"/>
                  <a:gd name="connsiteX13" fmla="*/ 575278 w 2142575"/>
                  <a:gd name="connsiteY13" fmla="*/ 1900441 h 2139370"/>
                  <a:gd name="connsiteX14" fmla="*/ 557488 w 2142575"/>
                  <a:gd name="connsiteY14" fmla="*/ 1900441 h 2139370"/>
                  <a:gd name="connsiteX15" fmla="*/ 438023 w 2142575"/>
                  <a:gd name="connsiteY15" fmla="*/ 2019906 h 2139370"/>
                  <a:gd name="connsiteX16" fmla="*/ 557488 w 2142575"/>
                  <a:gd name="connsiteY16" fmla="*/ 2139371 h 2139370"/>
                  <a:gd name="connsiteX17" fmla="*/ 2023110 w 2142575"/>
                  <a:gd name="connsiteY17" fmla="*/ 2139371 h 2139370"/>
                  <a:gd name="connsiteX18" fmla="*/ 2142575 w 2142575"/>
                  <a:gd name="connsiteY18" fmla="*/ 2019906 h 2139370"/>
                  <a:gd name="connsiteX19" fmla="*/ 2023134 w 2142575"/>
                  <a:gd name="connsiteY19" fmla="*/ 1900441 h 2139370"/>
                  <a:gd name="connsiteX20" fmla="*/ 431758 w 2142575"/>
                  <a:gd name="connsiteY20" fmla="*/ 443522 h 2139370"/>
                  <a:gd name="connsiteX21" fmla="*/ 776738 w 2142575"/>
                  <a:gd name="connsiteY21" fmla="*/ 100933 h 2139370"/>
                  <a:gd name="connsiteX22" fmla="*/ 1117103 w 2142575"/>
                  <a:gd name="connsiteY22" fmla="*/ 443522 h 2139370"/>
                  <a:gd name="connsiteX23" fmla="*/ 774323 w 2142575"/>
                  <a:gd name="connsiteY23" fmla="*/ 786303 h 2139370"/>
                  <a:gd name="connsiteX24" fmla="*/ 431758 w 2142575"/>
                  <a:gd name="connsiteY24" fmla="*/ 443522 h 2139370"/>
                  <a:gd name="connsiteX25" fmla="*/ 100981 w 2142575"/>
                  <a:gd name="connsiteY25" fmla="*/ 1716915 h 2139370"/>
                  <a:gd name="connsiteX26" fmla="*/ 100981 w 2142575"/>
                  <a:gd name="connsiteY26" fmla="*/ 1561582 h 2139370"/>
                  <a:gd name="connsiteX27" fmla="*/ 600338 w 2142575"/>
                  <a:gd name="connsiteY27" fmla="*/ 851535 h 2139370"/>
                  <a:gd name="connsiteX28" fmla="*/ 944673 w 2142575"/>
                  <a:gd name="connsiteY28" fmla="*/ 853233 h 2139370"/>
                  <a:gd name="connsiteX29" fmla="*/ 1274899 w 2142575"/>
                  <a:gd name="connsiteY29" fmla="*/ 1059427 h 2139370"/>
                  <a:gd name="connsiteX30" fmla="*/ 708923 w 2142575"/>
                  <a:gd name="connsiteY30" fmla="*/ 1059427 h 2139370"/>
                  <a:gd name="connsiteX31" fmla="*/ 575278 w 2142575"/>
                  <a:gd name="connsiteY31" fmla="*/ 1193072 h 2139370"/>
                  <a:gd name="connsiteX32" fmla="*/ 575278 w 2142575"/>
                  <a:gd name="connsiteY32" fmla="*/ 1716915 h 2139370"/>
                  <a:gd name="connsiteX33" fmla="*/ 100981 w 2142575"/>
                  <a:gd name="connsiteY33" fmla="*/ 1716915 h 2139370"/>
                  <a:gd name="connsiteX34" fmla="*/ 680372 w 2142575"/>
                  <a:gd name="connsiteY34" fmla="*/ 1193072 h 2139370"/>
                  <a:gd name="connsiteX35" fmla="*/ 708947 w 2142575"/>
                  <a:gd name="connsiteY35" fmla="*/ 1164497 h 2139370"/>
                  <a:gd name="connsiteX36" fmla="*/ 1871722 w 2142575"/>
                  <a:gd name="connsiteY36" fmla="*/ 1164497 h 2139370"/>
                  <a:gd name="connsiteX37" fmla="*/ 1900297 w 2142575"/>
                  <a:gd name="connsiteY37" fmla="*/ 1193072 h 2139370"/>
                  <a:gd name="connsiteX38" fmla="*/ 1900297 w 2142575"/>
                  <a:gd name="connsiteY38" fmla="*/ 1900465 h 2139370"/>
                  <a:gd name="connsiteX39" fmla="*/ 680372 w 2142575"/>
                  <a:gd name="connsiteY39" fmla="*/ 1900465 h 2139370"/>
                  <a:gd name="connsiteX40" fmla="*/ 680372 w 2142575"/>
                  <a:gd name="connsiteY40" fmla="*/ 1193072 h 21393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2142575" h="2139370">
                    <a:moveTo>
                      <a:pt x="2023134" y="1900441"/>
                    </a:moveTo>
                    <a:lnTo>
                      <a:pt x="2005367" y="1900441"/>
                    </a:lnTo>
                    <a:lnTo>
                      <a:pt x="2005367" y="1193072"/>
                    </a:lnTo>
                    <a:cubicBezTo>
                      <a:pt x="2005367" y="1119399"/>
                      <a:pt x="1945396" y="1059427"/>
                      <a:pt x="1871722" y="1059427"/>
                    </a:cubicBezTo>
                    <a:lnTo>
                      <a:pt x="1402877" y="1059427"/>
                    </a:lnTo>
                    <a:cubicBezTo>
                      <a:pt x="1317176" y="932932"/>
                      <a:pt x="1199409" y="838551"/>
                      <a:pt x="1058471" y="783744"/>
                    </a:cubicBezTo>
                    <a:cubicBezTo>
                      <a:pt x="1158902" y="699741"/>
                      <a:pt x="1218084" y="574633"/>
                      <a:pt x="1218084" y="443522"/>
                    </a:cubicBezTo>
                    <a:cubicBezTo>
                      <a:pt x="1218084" y="198973"/>
                      <a:pt x="1020092" y="0"/>
                      <a:pt x="776762" y="0"/>
                    </a:cubicBezTo>
                    <a:cubicBezTo>
                      <a:pt x="530873" y="0"/>
                      <a:pt x="330801" y="198973"/>
                      <a:pt x="330801" y="443522"/>
                    </a:cubicBezTo>
                    <a:cubicBezTo>
                      <a:pt x="330801" y="575780"/>
                      <a:pt x="387974" y="697708"/>
                      <a:pt x="488644" y="782357"/>
                    </a:cubicBezTo>
                    <a:cubicBezTo>
                      <a:pt x="186419" y="899072"/>
                      <a:pt x="0" y="1194842"/>
                      <a:pt x="0" y="1561582"/>
                    </a:cubicBezTo>
                    <a:lnTo>
                      <a:pt x="0" y="1817872"/>
                    </a:lnTo>
                    <a:lnTo>
                      <a:pt x="575278" y="1817872"/>
                    </a:lnTo>
                    <a:lnTo>
                      <a:pt x="575278" y="1900441"/>
                    </a:lnTo>
                    <a:lnTo>
                      <a:pt x="557488" y="1900441"/>
                    </a:lnTo>
                    <a:cubicBezTo>
                      <a:pt x="491610" y="1900441"/>
                      <a:pt x="438023" y="1954028"/>
                      <a:pt x="438023" y="2019906"/>
                    </a:cubicBezTo>
                    <a:cubicBezTo>
                      <a:pt x="438023" y="2085784"/>
                      <a:pt x="491610" y="2139371"/>
                      <a:pt x="557488" y="2139371"/>
                    </a:cubicBezTo>
                    <a:lnTo>
                      <a:pt x="2023110" y="2139371"/>
                    </a:lnTo>
                    <a:cubicBezTo>
                      <a:pt x="2088988" y="2139371"/>
                      <a:pt x="2142575" y="2085784"/>
                      <a:pt x="2142575" y="2019906"/>
                    </a:cubicBezTo>
                    <a:cubicBezTo>
                      <a:pt x="2142575" y="1954052"/>
                      <a:pt x="2088988" y="1900441"/>
                      <a:pt x="2023134" y="1900441"/>
                    </a:cubicBezTo>
                    <a:close/>
                    <a:moveTo>
                      <a:pt x="431758" y="443522"/>
                    </a:moveTo>
                    <a:cubicBezTo>
                      <a:pt x="431758" y="254616"/>
                      <a:pt x="586541" y="100933"/>
                      <a:pt x="776738" y="100933"/>
                    </a:cubicBezTo>
                    <a:cubicBezTo>
                      <a:pt x="964400" y="100933"/>
                      <a:pt x="1117103" y="254616"/>
                      <a:pt x="1117103" y="443522"/>
                    </a:cubicBezTo>
                    <a:cubicBezTo>
                      <a:pt x="1117103" y="632524"/>
                      <a:pt x="963324" y="786303"/>
                      <a:pt x="774323" y="786303"/>
                    </a:cubicBezTo>
                    <a:cubicBezTo>
                      <a:pt x="585465" y="786303"/>
                      <a:pt x="431758" y="632524"/>
                      <a:pt x="431758" y="443522"/>
                    </a:cubicBezTo>
                    <a:close/>
                    <a:moveTo>
                      <a:pt x="100981" y="1716915"/>
                    </a:moveTo>
                    <a:lnTo>
                      <a:pt x="100981" y="1561582"/>
                    </a:lnTo>
                    <a:cubicBezTo>
                      <a:pt x="100981" y="1203761"/>
                      <a:pt x="296797" y="925687"/>
                      <a:pt x="600338" y="851535"/>
                    </a:cubicBezTo>
                    <a:cubicBezTo>
                      <a:pt x="710143" y="898498"/>
                      <a:pt x="835155" y="898881"/>
                      <a:pt x="944673" y="853233"/>
                    </a:cubicBezTo>
                    <a:cubicBezTo>
                      <a:pt x="1075735" y="886734"/>
                      <a:pt x="1188433" y="957394"/>
                      <a:pt x="1274899" y="1059427"/>
                    </a:cubicBezTo>
                    <a:lnTo>
                      <a:pt x="708923" y="1059427"/>
                    </a:lnTo>
                    <a:cubicBezTo>
                      <a:pt x="635250" y="1059427"/>
                      <a:pt x="575278" y="1119399"/>
                      <a:pt x="575278" y="1193072"/>
                    </a:cubicBezTo>
                    <a:lnTo>
                      <a:pt x="575278" y="1716915"/>
                    </a:lnTo>
                    <a:lnTo>
                      <a:pt x="100981" y="1716915"/>
                    </a:lnTo>
                    <a:close/>
                    <a:moveTo>
                      <a:pt x="680372" y="1193072"/>
                    </a:moveTo>
                    <a:cubicBezTo>
                      <a:pt x="680372" y="1177314"/>
                      <a:pt x="693189" y="1164497"/>
                      <a:pt x="708947" y="1164497"/>
                    </a:cubicBezTo>
                    <a:lnTo>
                      <a:pt x="1871722" y="1164497"/>
                    </a:lnTo>
                    <a:cubicBezTo>
                      <a:pt x="1887480" y="1164497"/>
                      <a:pt x="1900297" y="1177314"/>
                      <a:pt x="1900297" y="1193072"/>
                    </a:cubicBezTo>
                    <a:lnTo>
                      <a:pt x="1900297" y="1900465"/>
                    </a:lnTo>
                    <a:lnTo>
                      <a:pt x="680372" y="1900465"/>
                    </a:lnTo>
                    <a:lnTo>
                      <a:pt x="680372" y="119307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Graphic 90">
                <a:extLst>
                  <a:ext uri="{FF2B5EF4-FFF2-40B4-BE49-F238E27FC236}">
                    <a16:creationId xmlns:a16="http://schemas.microsoft.com/office/drawing/2014/main" id="{16C12BB3-E6DC-44FD-8495-73391B315EFB}"/>
                  </a:ext>
                </a:extLst>
              </p:cNvPr>
              <p:cNvSpPr/>
              <p:nvPr/>
            </p:nvSpPr>
            <p:spPr>
              <a:xfrm>
                <a:off x="9444012" y="2527077"/>
                <a:ext cx="327857" cy="241852"/>
              </a:xfrm>
              <a:custGeom>
                <a:avLst/>
                <a:gdLst>
                  <a:gd name="connsiteX0" fmla="*/ 27441 w 327857"/>
                  <a:gd name="connsiteY0" fmla="*/ 6006 h 241852"/>
                  <a:gd name="connsiteX1" fmla="*/ 994 w 327857"/>
                  <a:gd name="connsiteY1" fmla="*/ 49407 h 241852"/>
                  <a:gd name="connsiteX2" fmla="*/ 43318 w 327857"/>
                  <a:gd name="connsiteY2" fmla="*/ 76117 h 241852"/>
                  <a:gd name="connsiteX3" fmla="*/ 257499 w 327857"/>
                  <a:gd name="connsiteY3" fmla="*/ 213684 h 241852"/>
                  <a:gd name="connsiteX4" fmla="*/ 273377 w 327857"/>
                  <a:gd name="connsiteY4" fmla="*/ 236400 h 241852"/>
                  <a:gd name="connsiteX5" fmla="*/ 299800 w 327857"/>
                  <a:gd name="connsiteY5" fmla="*/ 241087 h 241852"/>
                  <a:gd name="connsiteX6" fmla="*/ 326892 w 327857"/>
                  <a:gd name="connsiteY6" fmla="*/ 198356 h 241852"/>
                  <a:gd name="connsiteX7" fmla="*/ 27441 w 327857"/>
                  <a:gd name="connsiteY7" fmla="*/ 6006 h 2418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27857" h="241852">
                    <a:moveTo>
                      <a:pt x="27441" y="6006"/>
                    </a:moveTo>
                    <a:cubicBezTo>
                      <a:pt x="8287" y="10693"/>
                      <a:pt x="-3621" y="30038"/>
                      <a:pt x="994" y="49407"/>
                    </a:cubicBezTo>
                    <a:cubicBezTo>
                      <a:pt x="4963" y="68776"/>
                      <a:pt x="24141" y="80804"/>
                      <a:pt x="43318" y="76117"/>
                    </a:cubicBezTo>
                    <a:cubicBezTo>
                      <a:pt x="139828" y="54739"/>
                      <a:pt x="235667" y="116194"/>
                      <a:pt x="257499" y="213684"/>
                    </a:cubicBezTo>
                    <a:cubicBezTo>
                      <a:pt x="259484" y="223703"/>
                      <a:pt x="265438" y="231043"/>
                      <a:pt x="273377" y="236400"/>
                    </a:cubicBezTo>
                    <a:cubicBezTo>
                      <a:pt x="280646" y="241087"/>
                      <a:pt x="290569" y="243071"/>
                      <a:pt x="299800" y="241087"/>
                    </a:cubicBezTo>
                    <a:cubicBezTo>
                      <a:pt x="318953" y="236400"/>
                      <a:pt x="331531" y="217701"/>
                      <a:pt x="326892" y="198356"/>
                    </a:cubicBezTo>
                    <a:cubicBezTo>
                      <a:pt x="297121" y="61435"/>
                      <a:pt x="162281" y="-24027"/>
                      <a:pt x="27441" y="6006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96" name="Graphic 90">
                <a:extLst>
                  <a:ext uri="{FF2B5EF4-FFF2-40B4-BE49-F238E27FC236}">
                    <a16:creationId xmlns:a16="http://schemas.microsoft.com/office/drawing/2014/main" id="{8A7B0926-30B9-4AEB-8D3F-33BFB6F2EF35}"/>
                  </a:ext>
                </a:extLst>
              </p:cNvPr>
              <p:cNvSpPr/>
              <p:nvPr/>
            </p:nvSpPr>
            <p:spPr>
              <a:xfrm>
                <a:off x="9474223" y="2687015"/>
                <a:ext cx="136300" cy="132155"/>
              </a:xfrm>
              <a:custGeom>
                <a:avLst/>
                <a:gdLst>
                  <a:gd name="connsiteX0" fmla="*/ 104164 w 136300"/>
                  <a:gd name="connsiteY0" fmla="*/ 9867 h 132155"/>
                  <a:gd name="connsiteX1" fmla="*/ 10644 w 136300"/>
                  <a:gd name="connsiteY1" fmla="*/ 30814 h 132155"/>
                  <a:gd name="connsiteX2" fmla="*/ 31495 w 136300"/>
                  <a:gd name="connsiteY2" fmla="*/ 121800 h 132155"/>
                  <a:gd name="connsiteX3" fmla="*/ 125709 w 136300"/>
                  <a:gd name="connsiteY3" fmla="*/ 101522 h 132155"/>
                  <a:gd name="connsiteX4" fmla="*/ 104164 w 136300"/>
                  <a:gd name="connsiteY4" fmla="*/ 9867 h 132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36300" h="132155">
                    <a:moveTo>
                      <a:pt x="104164" y="9867"/>
                    </a:moveTo>
                    <a:cubicBezTo>
                      <a:pt x="72529" y="-9119"/>
                      <a:pt x="30826" y="63"/>
                      <a:pt x="10644" y="30814"/>
                    </a:cubicBezTo>
                    <a:cubicBezTo>
                      <a:pt x="-9562" y="61565"/>
                      <a:pt x="-116" y="102168"/>
                      <a:pt x="31495" y="121800"/>
                    </a:cubicBezTo>
                    <a:cubicBezTo>
                      <a:pt x="63131" y="141455"/>
                      <a:pt x="105503" y="132273"/>
                      <a:pt x="125709" y="101522"/>
                    </a:cubicBezTo>
                    <a:cubicBezTo>
                      <a:pt x="145867" y="70747"/>
                      <a:pt x="136470" y="29499"/>
                      <a:pt x="104164" y="98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Graphic 90">
                <a:extLst>
                  <a:ext uri="{FF2B5EF4-FFF2-40B4-BE49-F238E27FC236}">
                    <a16:creationId xmlns:a16="http://schemas.microsoft.com/office/drawing/2014/main" id="{F15CAF35-D558-457D-8A4F-4811B2CD252D}"/>
                  </a:ext>
                </a:extLst>
              </p:cNvPr>
              <p:cNvSpPr/>
              <p:nvPr/>
            </p:nvSpPr>
            <p:spPr>
              <a:xfrm>
                <a:off x="9425092" y="2383585"/>
                <a:ext cx="477424" cy="345384"/>
              </a:xfrm>
              <a:custGeom>
                <a:avLst/>
                <a:gdLst>
                  <a:gd name="connsiteX0" fmla="*/ 31917 w 477424"/>
                  <a:gd name="connsiteY0" fmla="*/ 11406 h 345384"/>
                  <a:gd name="connsiteX1" fmla="*/ 29956 w 477424"/>
                  <a:gd name="connsiteY1" fmla="*/ 11406 h 345384"/>
                  <a:gd name="connsiteX2" fmla="*/ 1118 w 477424"/>
                  <a:gd name="connsiteY2" fmla="*/ 59446 h 345384"/>
                  <a:gd name="connsiteX3" fmla="*/ 50282 w 477424"/>
                  <a:gd name="connsiteY3" fmla="*/ 88403 h 345384"/>
                  <a:gd name="connsiteX4" fmla="*/ 52242 w 477424"/>
                  <a:gd name="connsiteY4" fmla="*/ 88403 h 345384"/>
                  <a:gd name="connsiteX5" fmla="*/ 56834 w 477424"/>
                  <a:gd name="connsiteY5" fmla="*/ 87088 h 345384"/>
                  <a:gd name="connsiteX6" fmla="*/ 397677 w 477424"/>
                  <a:gd name="connsiteY6" fmla="*/ 302967 h 345384"/>
                  <a:gd name="connsiteX7" fmla="*/ 398992 w 477424"/>
                  <a:gd name="connsiteY7" fmla="*/ 310212 h 345384"/>
                  <a:gd name="connsiteX8" fmla="*/ 399638 w 477424"/>
                  <a:gd name="connsiteY8" fmla="*/ 312173 h 345384"/>
                  <a:gd name="connsiteX9" fmla="*/ 444880 w 477424"/>
                  <a:gd name="connsiteY9" fmla="*/ 345076 h 345384"/>
                  <a:gd name="connsiteX10" fmla="*/ 476348 w 477424"/>
                  <a:gd name="connsiteY10" fmla="*/ 297037 h 345384"/>
                  <a:gd name="connsiteX11" fmla="*/ 475678 w 477424"/>
                  <a:gd name="connsiteY11" fmla="*/ 294406 h 345384"/>
                  <a:gd name="connsiteX12" fmla="*/ 473718 w 477424"/>
                  <a:gd name="connsiteY12" fmla="*/ 285200 h 345384"/>
                  <a:gd name="connsiteX13" fmla="*/ 39139 w 477424"/>
                  <a:gd name="connsiteY13" fmla="*/ 9421 h 345384"/>
                  <a:gd name="connsiteX14" fmla="*/ 31917 w 477424"/>
                  <a:gd name="connsiteY14" fmla="*/ 11406 h 3453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477424" h="345384">
                    <a:moveTo>
                      <a:pt x="31917" y="11406"/>
                    </a:moveTo>
                    <a:lnTo>
                      <a:pt x="29956" y="11406"/>
                    </a:lnTo>
                    <a:cubicBezTo>
                      <a:pt x="9631" y="16667"/>
                      <a:pt x="-4118" y="39049"/>
                      <a:pt x="1118" y="59446"/>
                    </a:cubicBezTo>
                    <a:cubicBezTo>
                      <a:pt x="8316" y="81827"/>
                      <a:pt x="27995" y="93664"/>
                      <a:pt x="50282" y="88403"/>
                    </a:cubicBezTo>
                    <a:lnTo>
                      <a:pt x="52242" y="88403"/>
                    </a:lnTo>
                    <a:lnTo>
                      <a:pt x="56834" y="87088"/>
                    </a:lnTo>
                    <a:cubicBezTo>
                      <a:pt x="208891" y="51555"/>
                      <a:pt x="361642" y="148279"/>
                      <a:pt x="397677" y="302967"/>
                    </a:cubicBezTo>
                    <a:lnTo>
                      <a:pt x="398992" y="310212"/>
                    </a:lnTo>
                    <a:lnTo>
                      <a:pt x="399638" y="312173"/>
                    </a:lnTo>
                    <a:cubicBezTo>
                      <a:pt x="404229" y="333240"/>
                      <a:pt x="424554" y="347706"/>
                      <a:pt x="444880" y="345076"/>
                    </a:cubicBezTo>
                    <a:cubicBezTo>
                      <a:pt x="467166" y="339815"/>
                      <a:pt x="481585" y="319418"/>
                      <a:pt x="476348" y="297037"/>
                    </a:cubicBezTo>
                    <a:lnTo>
                      <a:pt x="475678" y="294406"/>
                    </a:lnTo>
                    <a:lnTo>
                      <a:pt x="473718" y="285200"/>
                    </a:lnTo>
                    <a:cubicBezTo>
                      <a:pt x="427161" y="87088"/>
                      <a:pt x="233831" y="-35988"/>
                      <a:pt x="39139" y="9421"/>
                    </a:cubicBezTo>
                    <a:lnTo>
                      <a:pt x="31917" y="1140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Graphic 90">
                <a:extLst>
                  <a:ext uri="{FF2B5EF4-FFF2-40B4-BE49-F238E27FC236}">
                    <a16:creationId xmlns:a16="http://schemas.microsoft.com/office/drawing/2014/main" id="{44922802-46E7-4927-8247-118D5B537F26}"/>
                  </a:ext>
                </a:extLst>
              </p:cNvPr>
              <p:cNvSpPr/>
              <p:nvPr/>
            </p:nvSpPr>
            <p:spPr>
              <a:xfrm>
                <a:off x="9363214" y="2232444"/>
                <a:ext cx="696026" cy="489163"/>
              </a:xfrm>
              <a:custGeom>
                <a:avLst/>
                <a:gdLst>
                  <a:gd name="connsiteX0" fmla="*/ 653913 w 696026"/>
                  <a:gd name="connsiteY0" fmla="*/ 489163 h 489163"/>
                  <a:gd name="connsiteX1" fmla="*/ 612904 w 696026"/>
                  <a:gd name="connsiteY1" fmla="*/ 454275 h 489163"/>
                  <a:gd name="connsiteX2" fmla="*/ 430407 w 696026"/>
                  <a:gd name="connsiteY2" fmla="*/ 165250 h 489163"/>
                  <a:gd name="connsiteX3" fmla="*/ 56110 w 696026"/>
                  <a:gd name="connsiteY3" fmla="*/ 102050 h 489163"/>
                  <a:gd name="connsiteX4" fmla="*/ 2547 w 696026"/>
                  <a:gd name="connsiteY4" fmla="*/ 77707 h 489163"/>
                  <a:gd name="connsiteX5" fmla="*/ 27678 w 696026"/>
                  <a:gd name="connsiteY5" fmla="*/ 24359 h 489163"/>
                  <a:gd name="connsiteX6" fmla="*/ 478685 w 696026"/>
                  <a:gd name="connsiteY6" fmla="*/ 97435 h 489163"/>
                  <a:gd name="connsiteX7" fmla="*/ 695592 w 696026"/>
                  <a:gd name="connsiteY7" fmla="*/ 441100 h 489163"/>
                  <a:gd name="connsiteX8" fmla="*/ 660537 w 696026"/>
                  <a:gd name="connsiteY8" fmla="*/ 488494 h 489163"/>
                  <a:gd name="connsiteX9" fmla="*/ 653913 w 696026"/>
                  <a:gd name="connsiteY9" fmla="*/ 489163 h 489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96026" h="489163">
                    <a:moveTo>
                      <a:pt x="653913" y="489163"/>
                    </a:moveTo>
                    <a:cubicBezTo>
                      <a:pt x="634090" y="489163"/>
                      <a:pt x="616204" y="474673"/>
                      <a:pt x="612904" y="454275"/>
                    </a:cubicBezTo>
                    <a:cubicBezTo>
                      <a:pt x="599011" y="366709"/>
                      <a:pt x="544133" y="245571"/>
                      <a:pt x="430407" y="165250"/>
                    </a:cubicBezTo>
                    <a:cubicBezTo>
                      <a:pt x="301448" y="75053"/>
                      <a:pt x="149343" y="68477"/>
                      <a:pt x="56110" y="102050"/>
                    </a:cubicBezTo>
                    <a:cubicBezTo>
                      <a:pt x="34302" y="109965"/>
                      <a:pt x="10486" y="98774"/>
                      <a:pt x="2547" y="77707"/>
                    </a:cubicBezTo>
                    <a:cubicBezTo>
                      <a:pt x="-5392" y="55971"/>
                      <a:pt x="5847" y="32274"/>
                      <a:pt x="27678" y="24359"/>
                    </a:cubicBezTo>
                    <a:cubicBezTo>
                      <a:pt x="166560" y="-25665"/>
                      <a:pt x="343773" y="2647"/>
                      <a:pt x="478685" y="97435"/>
                    </a:cubicBezTo>
                    <a:cubicBezTo>
                      <a:pt x="593081" y="178425"/>
                      <a:pt x="674430" y="306809"/>
                      <a:pt x="695592" y="441100"/>
                    </a:cubicBezTo>
                    <a:cubicBezTo>
                      <a:pt x="698892" y="464151"/>
                      <a:pt x="683015" y="485218"/>
                      <a:pt x="660537" y="488494"/>
                    </a:cubicBezTo>
                    <a:cubicBezTo>
                      <a:pt x="658552" y="489163"/>
                      <a:pt x="655898" y="489163"/>
                      <a:pt x="653913" y="489163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17C11C97-18B9-4F52-AE46-FE21357CD792}"/>
              </a:ext>
            </a:extLst>
          </p:cNvPr>
          <p:cNvGrpSpPr/>
          <p:nvPr/>
        </p:nvGrpSpPr>
        <p:grpSpPr>
          <a:xfrm>
            <a:off x="1009597" y="3679769"/>
            <a:ext cx="345605" cy="299300"/>
            <a:chOff x="4283340" y="640725"/>
            <a:chExt cx="3630507" cy="3144087"/>
          </a:xfrm>
        </p:grpSpPr>
        <p:sp>
          <p:nvSpPr>
            <p:cNvPr id="101" name="Graphic 88">
              <a:extLst>
                <a:ext uri="{FF2B5EF4-FFF2-40B4-BE49-F238E27FC236}">
                  <a16:creationId xmlns:a16="http://schemas.microsoft.com/office/drawing/2014/main" id="{1409E99E-D261-4E41-8D10-46BA82D6BE46}"/>
                </a:ext>
              </a:extLst>
            </p:cNvPr>
            <p:cNvSpPr/>
            <p:nvPr/>
          </p:nvSpPr>
          <p:spPr>
            <a:xfrm>
              <a:off x="4283340" y="640725"/>
              <a:ext cx="3630507" cy="3144087"/>
            </a:xfrm>
            <a:custGeom>
              <a:avLst/>
              <a:gdLst>
                <a:gd name="connsiteX0" fmla="*/ 2722875 w 3630507"/>
                <a:gd name="connsiteY0" fmla="*/ 3144087 h 3144087"/>
                <a:gd name="connsiteX1" fmla="*/ 3630508 w 3630507"/>
                <a:gd name="connsiteY1" fmla="*/ 1572032 h 3144087"/>
                <a:gd name="connsiteX2" fmla="*/ 2722875 w 3630507"/>
                <a:gd name="connsiteY2" fmla="*/ 0 h 3144087"/>
                <a:gd name="connsiteX3" fmla="*/ 907633 w 3630507"/>
                <a:gd name="connsiteY3" fmla="*/ 0 h 3144087"/>
                <a:gd name="connsiteX4" fmla="*/ 0 w 3630507"/>
                <a:gd name="connsiteY4" fmla="*/ 1572032 h 3144087"/>
                <a:gd name="connsiteX5" fmla="*/ 907633 w 3630507"/>
                <a:gd name="connsiteY5" fmla="*/ 3144087 h 314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0507" h="3144087">
                  <a:moveTo>
                    <a:pt x="2722875" y="3144087"/>
                  </a:moveTo>
                  <a:lnTo>
                    <a:pt x="3630508" y="1572032"/>
                  </a:lnTo>
                  <a:lnTo>
                    <a:pt x="2722875" y="0"/>
                  </a:lnTo>
                  <a:lnTo>
                    <a:pt x="907633" y="0"/>
                  </a:lnTo>
                  <a:lnTo>
                    <a:pt x="0" y="1572032"/>
                  </a:lnTo>
                  <a:lnTo>
                    <a:pt x="907633" y="3144087"/>
                  </a:ln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Graphic 88">
              <a:extLst>
                <a:ext uri="{FF2B5EF4-FFF2-40B4-BE49-F238E27FC236}">
                  <a16:creationId xmlns:a16="http://schemas.microsoft.com/office/drawing/2014/main" id="{1409E99E-D261-4E41-8D10-46BA82D6BE46}"/>
                </a:ext>
              </a:extLst>
            </p:cNvPr>
            <p:cNvSpPr/>
            <p:nvPr/>
          </p:nvSpPr>
          <p:spPr>
            <a:xfrm>
              <a:off x="4972416" y="970689"/>
              <a:ext cx="1450294" cy="1820358"/>
            </a:xfrm>
            <a:custGeom>
              <a:avLst/>
              <a:gdLst>
                <a:gd name="connsiteX0" fmla="*/ 1436593 w 1450294"/>
                <a:gd name="connsiteY0" fmla="*/ 1111866 h 1820358"/>
                <a:gd name="connsiteX1" fmla="*/ 1059858 w 1450294"/>
                <a:gd name="connsiteY1" fmla="*/ 784844 h 1820358"/>
                <a:gd name="connsiteX2" fmla="*/ 1219710 w 1450294"/>
                <a:gd name="connsiteY2" fmla="*/ 444120 h 1820358"/>
                <a:gd name="connsiteX3" fmla="*/ 777790 w 1450294"/>
                <a:gd name="connsiteY3" fmla="*/ 0 h 1820358"/>
                <a:gd name="connsiteX4" fmla="*/ 331231 w 1450294"/>
                <a:gd name="connsiteY4" fmla="*/ 444120 h 1820358"/>
                <a:gd name="connsiteX5" fmla="*/ 489290 w 1450294"/>
                <a:gd name="connsiteY5" fmla="*/ 783409 h 1820358"/>
                <a:gd name="connsiteX6" fmla="*/ 0 w 1450294"/>
                <a:gd name="connsiteY6" fmla="*/ 1563686 h 1820358"/>
                <a:gd name="connsiteX7" fmla="*/ 0 w 1450294"/>
                <a:gd name="connsiteY7" fmla="*/ 1820359 h 1820358"/>
                <a:gd name="connsiteX8" fmla="*/ 780540 w 1450294"/>
                <a:gd name="connsiteY8" fmla="*/ 1820359 h 1820358"/>
                <a:gd name="connsiteX9" fmla="*/ 780540 w 1450294"/>
                <a:gd name="connsiteY9" fmla="*/ 1719259 h 1820358"/>
                <a:gd name="connsiteX10" fmla="*/ 101077 w 1450294"/>
                <a:gd name="connsiteY10" fmla="*/ 1719259 h 1820358"/>
                <a:gd name="connsiteX11" fmla="*/ 101077 w 1450294"/>
                <a:gd name="connsiteY11" fmla="*/ 1563686 h 1820358"/>
                <a:gd name="connsiteX12" fmla="*/ 601103 w 1450294"/>
                <a:gd name="connsiteY12" fmla="*/ 852659 h 1820358"/>
                <a:gd name="connsiteX13" fmla="*/ 945916 w 1450294"/>
                <a:gd name="connsiteY13" fmla="*/ 854404 h 1820358"/>
                <a:gd name="connsiteX14" fmla="*/ 1327147 w 1450294"/>
                <a:gd name="connsiteY14" fmla="*/ 1128557 h 1820358"/>
                <a:gd name="connsiteX15" fmla="*/ 1331858 w 1450294"/>
                <a:gd name="connsiteY15" fmla="*/ 1135755 h 1820358"/>
                <a:gd name="connsiteX16" fmla="*/ 1450295 w 1450294"/>
                <a:gd name="connsiteY16" fmla="*/ 1135755 h 1820358"/>
                <a:gd name="connsiteX17" fmla="*/ 1436593 w 1450294"/>
                <a:gd name="connsiteY17" fmla="*/ 1111866 h 1820358"/>
                <a:gd name="connsiteX18" fmla="*/ 1118586 w 1450294"/>
                <a:gd name="connsiteY18" fmla="*/ 444120 h 1820358"/>
                <a:gd name="connsiteX19" fmla="*/ 775351 w 1450294"/>
                <a:gd name="connsiteY19" fmla="*/ 787403 h 1820358"/>
                <a:gd name="connsiteX20" fmla="*/ 432332 w 1450294"/>
                <a:gd name="connsiteY20" fmla="*/ 444120 h 1820358"/>
                <a:gd name="connsiteX21" fmla="*/ 777790 w 1450294"/>
                <a:gd name="connsiteY21" fmla="*/ 101101 h 1820358"/>
                <a:gd name="connsiteX22" fmla="*/ 1118586 w 1450294"/>
                <a:gd name="connsiteY22" fmla="*/ 444120 h 182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450294" h="1820358">
                  <a:moveTo>
                    <a:pt x="1436593" y="1111866"/>
                  </a:moveTo>
                  <a:cubicBezTo>
                    <a:pt x="1349194" y="959403"/>
                    <a:pt x="1219328" y="846824"/>
                    <a:pt x="1059858" y="784844"/>
                  </a:cubicBezTo>
                  <a:cubicBezTo>
                    <a:pt x="1160432" y="700697"/>
                    <a:pt x="1219710" y="575374"/>
                    <a:pt x="1219710" y="444120"/>
                  </a:cubicBezTo>
                  <a:cubicBezTo>
                    <a:pt x="1219710" y="199236"/>
                    <a:pt x="1021455" y="0"/>
                    <a:pt x="777790" y="0"/>
                  </a:cubicBezTo>
                  <a:cubicBezTo>
                    <a:pt x="531567" y="0"/>
                    <a:pt x="331231" y="199260"/>
                    <a:pt x="331231" y="444120"/>
                  </a:cubicBezTo>
                  <a:cubicBezTo>
                    <a:pt x="331231" y="576569"/>
                    <a:pt x="388477" y="698641"/>
                    <a:pt x="489290" y="783409"/>
                  </a:cubicBezTo>
                  <a:cubicBezTo>
                    <a:pt x="186658" y="900316"/>
                    <a:pt x="0" y="1196515"/>
                    <a:pt x="0" y="1563686"/>
                  </a:cubicBezTo>
                  <a:lnTo>
                    <a:pt x="0" y="1820359"/>
                  </a:lnTo>
                  <a:lnTo>
                    <a:pt x="780540" y="1820359"/>
                  </a:lnTo>
                  <a:lnTo>
                    <a:pt x="780540" y="1719259"/>
                  </a:lnTo>
                  <a:lnTo>
                    <a:pt x="101077" y="1719259"/>
                  </a:lnTo>
                  <a:lnTo>
                    <a:pt x="101077" y="1563686"/>
                  </a:lnTo>
                  <a:cubicBezTo>
                    <a:pt x="101077" y="1205411"/>
                    <a:pt x="297156" y="926978"/>
                    <a:pt x="601103" y="852659"/>
                  </a:cubicBezTo>
                  <a:cubicBezTo>
                    <a:pt x="711051" y="899670"/>
                    <a:pt x="836160" y="900029"/>
                    <a:pt x="945916" y="854404"/>
                  </a:cubicBezTo>
                  <a:cubicBezTo>
                    <a:pt x="1104382" y="894912"/>
                    <a:pt x="1236114" y="989604"/>
                    <a:pt x="1327147" y="1128557"/>
                  </a:cubicBezTo>
                  <a:lnTo>
                    <a:pt x="1331858" y="1135755"/>
                  </a:lnTo>
                  <a:lnTo>
                    <a:pt x="1450295" y="1135755"/>
                  </a:lnTo>
                  <a:lnTo>
                    <a:pt x="1436593" y="1111866"/>
                  </a:lnTo>
                  <a:close/>
                  <a:moveTo>
                    <a:pt x="1118586" y="444120"/>
                  </a:moveTo>
                  <a:cubicBezTo>
                    <a:pt x="1118586" y="633409"/>
                    <a:pt x="964592" y="787403"/>
                    <a:pt x="775351" y="787403"/>
                  </a:cubicBezTo>
                  <a:cubicBezTo>
                    <a:pt x="586230" y="787403"/>
                    <a:pt x="432332" y="633409"/>
                    <a:pt x="432332" y="444120"/>
                  </a:cubicBezTo>
                  <a:cubicBezTo>
                    <a:pt x="432332" y="254999"/>
                    <a:pt x="587306" y="101101"/>
                    <a:pt x="777790" y="101101"/>
                  </a:cubicBezTo>
                  <a:cubicBezTo>
                    <a:pt x="965692" y="101077"/>
                    <a:pt x="1118586" y="254975"/>
                    <a:pt x="1118586" y="44412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Graphic 88">
              <a:extLst>
                <a:ext uri="{FF2B5EF4-FFF2-40B4-BE49-F238E27FC236}">
                  <a16:creationId xmlns:a16="http://schemas.microsoft.com/office/drawing/2014/main" id="{1409E99E-D261-4E41-8D10-46BA82D6BE46}"/>
                </a:ext>
              </a:extLst>
            </p:cNvPr>
            <p:cNvSpPr/>
            <p:nvPr/>
          </p:nvSpPr>
          <p:spPr>
            <a:xfrm>
              <a:off x="5827992" y="2173684"/>
              <a:ext cx="1396659" cy="982836"/>
            </a:xfrm>
            <a:custGeom>
              <a:avLst/>
              <a:gdLst>
                <a:gd name="connsiteX0" fmla="*/ 1345799 w 1396659"/>
                <a:gd name="connsiteY0" fmla="*/ 0 h 982836"/>
                <a:gd name="connsiteX1" fmla="*/ 51076 w 1396659"/>
                <a:gd name="connsiteY1" fmla="*/ 0 h 982836"/>
                <a:gd name="connsiteX2" fmla="*/ 0 w 1396659"/>
                <a:gd name="connsiteY2" fmla="*/ 49378 h 982836"/>
                <a:gd name="connsiteX3" fmla="*/ 0 w 1396659"/>
                <a:gd name="connsiteY3" fmla="*/ 933290 h 982836"/>
                <a:gd name="connsiteX4" fmla="*/ 51076 w 1396659"/>
                <a:gd name="connsiteY4" fmla="*/ 982837 h 982836"/>
                <a:gd name="connsiteX5" fmla="*/ 1345799 w 1396659"/>
                <a:gd name="connsiteY5" fmla="*/ 982837 h 982836"/>
                <a:gd name="connsiteX6" fmla="*/ 1396660 w 1396659"/>
                <a:gd name="connsiteY6" fmla="*/ 933290 h 982836"/>
                <a:gd name="connsiteX7" fmla="*/ 1396660 w 1396659"/>
                <a:gd name="connsiteY7" fmla="*/ 49378 h 982836"/>
                <a:gd name="connsiteX8" fmla="*/ 1345799 w 1396659"/>
                <a:gd name="connsiteY8" fmla="*/ 0 h 982836"/>
                <a:gd name="connsiteX9" fmla="*/ 1264784 w 1396659"/>
                <a:gd name="connsiteY9" fmla="*/ 860693 h 982836"/>
                <a:gd name="connsiteX10" fmla="*/ 132497 w 1396659"/>
                <a:gd name="connsiteY10" fmla="*/ 860693 h 982836"/>
                <a:gd name="connsiteX11" fmla="*/ 132497 w 1396659"/>
                <a:gd name="connsiteY11" fmla="*/ 121952 h 982836"/>
                <a:gd name="connsiteX12" fmla="*/ 1264784 w 1396659"/>
                <a:gd name="connsiteY12" fmla="*/ 121952 h 982836"/>
                <a:gd name="connsiteX13" fmla="*/ 1264784 w 1396659"/>
                <a:gd name="connsiteY13" fmla="*/ 860693 h 982836"/>
                <a:gd name="connsiteX14" fmla="*/ 1371026 w 1396659"/>
                <a:gd name="connsiteY14" fmla="*/ 505455 h 982836"/>
                <a:gd name="connsiteX15" fmla="*/ 1345631 w 1396659"/>
                <a:gd name="connsiteY15" fmla="*/ 530132 h 982836"/>
                <a:gd name="connsiteX16" fmla="*/ 1322293 w 1396659"/>
                <a:gd name="connsiteY16" fmla="*/ 530132 h 982836"/>
                <a:gd name="connsiteX17" fmla="*/ 1296899 w 1396659"/>
                <a:gd name="connsiteY17" fmla="*/ 505455 h 982836"/>
                <a:gd name="connsiteX18" fmla="*/ 1296899 w 1396659"/>
                <a:gd name="connsiteY18" fmla="*/ 482690 h 982836"/>
                <a:gd name="connsiteX19" fmla="*/ 1322293 w 1396659"/>
                <a:gd name="connsiteY19" fmla="*/ 457965 h 982836"/>
                <a:gd name="connsiteX20" fmla="*/ 1345631 w 1396659"/>
                <a:gd name="connsiteY20" fmla="*/ 457965 h 982836"/>
                <a:gd name="connsiteX21" fmla="*/ 1371026 w 1396659"/>
                <a:gd name="connsiteY21" fmla="*/ 482690 h 982836"/>
                <a:gd name="connsiteX22" fmla="*/ 1371026 w 1396659"/>
                <a:gd name="connsiteY22" fmla="*/ 505455 h 982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396659" h="982836">
                  <a:moveTo>
                    <a:pt x="1345799" y="0"/>
                  </a:moveTo>
                  <a:lnTo>
                    <a:pt x="51076" y="0"/>
                  </a:lnTo>
                  <a:cubicBezTo>
                    <a:pt x="22764" y="0"/>
                    <a:pt x="0" y="22047"/>
                    <a:pt x="0" y="49378"/>
                  </a:cubicBezTo>
                  <a:lnTo>
                    <a:pt x="0" y="933290"/>
                  </a:lnTo>
                  <a:cubicBezTo>
                    <a:pt x="0" y="960622"/>
                    <a:pt x="22764" y="982837"/>
                    <a:pt x="51076" y="982837"/>
                  </a:cubicBezTo>
                  <a:lnTo>
                    <a:pt x="1345799" y="982837"/>
                  </a:lnTo>
                  <a:cubicBezTo>
                    <a:pt x="1373943" y="982837"/>
                    <a:pt x="1396660" y="960622"/>
                    <a:pt x="1396660" y="933290"/>
                  </a:cubicBezTo>
                  <a:lnTo>
                    <a:pt x="1396660" y="49378"/>
                  </a:lnTo>
                  <a:cubicBezTo>
                    <a:pt x="1396660" y="22047"/>
                    <a:pt x="1373943" y="0"/>
                    <a:pt x="1345799" y="0"/>
                  </a:cubicBezTo>
                  <a:close/>
                  <a:moveTo>
                    <a:pt x="1264784" y="860693"/>
                  </a:moveTo>
                  <a:lnTo>
                    <a:pt x="132497" y="860693"/>
                  </a:lnTo>
                  <a:lnTo>
                    <a:pt x="132497" y="121952"/>
                  </a:lnTo>
                  <a:lnTo>
                    <a:pt x="1264784" y="121952"/>
                  </a:lnTo>
                  <a:lnTo>
                    <a:pt x="1264784" y="860693"/>
                  </a:lnTo>
                  <a:close/>
                  <a:moveTo>
                    <a:pt x="1371026" y="505455"/>
                  </a:moveTo>
                  <a:cubicBezTo>
                    <a:pt x="1371026" y="519085"/>
                    <a:pt x="1359692" y="530132"/>
                    <a:pt x="1345631" y="530132"/>
                  </a:cubicBezTo>
                  <a:lnTo>
                    <a:pt x="1322293" y="530132"/>
                  </a:lnTo>
                  <a:cubicBezTo>
                    <a:pt x="1308352" y="530132"/>
                    <a:pt x="1296899" y="519061"/>
                    <a:pt x="1296899" y="505455"/>
                  </a:cubicBezTo>
                  <a:lnTo>
                    <a:pt x="1296899" y="482690"/>
                  </a:lnTo>
                  <a:cubicBezTo>
                    <a:pt x="1296899" y="469013"/>
                    <a:pt x="1308376" y="457965"/>
                    <a:pt x="1322293" y="457965"/>
                  </a:cubicBezTo>
                  <a:lnTo>
                    <a:pt x="1345631" y="457965"/>
                  </a:lnTo>
                  <a:cubicBezTo>
                    <a:pt x="1359716" y="457965"/>
                    <a:pt x="1371026" y="469037"/>
                    <a:pt x="1371026" y="482690"/>
                  </a:cubicBezTo>
                  <a:lnTo>
                    <a:pt x="1371026" y="505455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7" name="Group 156">
            <a:extLst>
              <a:ext uri="{FF2B5EF4-FFF2-40B4-BE49-F238E27FC236}">
                <a16:creationId xmlns:a16="http://schemas.microsoft.com/office/drawing/2014/main" id="{1DE80FE0-E9A7-4722-8812-BBF5A6A396AC}"/>
              </a:ext>
            </a:extLst>
          </p:cNvPr>
          <p:cNvGrpSpPr/>
          <p:nvPr/>
        </p:nvGrpSpPr>
        <p:grpSpPr>
          <a:xfrm>
            <a:off x="2979257" y="3679769"/>
            <a:ext cx="345603" cy="299300"/>
            <a:chOff x="4270715" y="624752"/>
            <a:chExt cx="3631129" cy="3144636"/>
          </a:xfrm>
        </p:grpSpPr>
        <p:sp>
          <p:nvSpPr>
            <p:cNvPr id="107" name="Graphic 105">
              <a:extLst>
                <a:ext uri="{FF2B5EF4-FFF2-40B4-BE49-F238E27FC236}">
                  <a16:creationId xmlns:a16="http://schemas.microsoft.com/office/drawing/2014/main" id="{6502488D-EF03-4FEA-A0E0-CDFA9BBA8EAA}"/>
                </a:ext>
              </a:extLst>
            </p:cNvPr>
            <p:cNvSpPr/>
            <p:nvPr/>
          </p:nvSpPr>
          <p:spPr>
            <a:xfrm>
              <a:off x="4270715" y="624752"/>
              <a:ext cx="3631129" cy="3144636"/>
            </a:xfrm>
            <a:custGeom>
              <a:avLst/>
              <a:gdLst>
                <a:gd name="connsiteX0" fmla="*/ 2723353 w 3631129"/>
                <a:gd name="connsiteY0" fmla="*/ 3144637 h 3144636"/>
                <a:gd name="connsiteX1" fmla="*/ 3631129 w 3631129"/>
                <a:gd name="connsiteY1" fmla="*/ 1572319 h 3144636"/>
                <a:gd name="connsiteX2" fmla="*/ 2723353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9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53" y="3144637"/>
                  </a:moveTo>
                  <a:lnTo>
                    <a:pt x="3631129" y="1572319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6" name="Graphic 105">
              <a:extLst>
                <a:ext uri="{FF2B5EF4-FFF2-40B4-BE49-F238E27FC236}">
                  <a16:creationId xmlns:a16="http://schemas.microsoft.com/office/drawing/2014/main" id="{6502488D-EF03-4FEA-A0E0-CDFA9BBA8EAA}"/>
                </a:ext>
              </a:extLst>
            </p:cNvPr>
            <p:cNvSpPr/>
            <p:nvPr/>
          </p:nvSpPr>
          <p:spPr>
            <a:xfrm>
              <a:off x="5527154" y="1190393"/>
              <a:ext cx="1135706" cy="1909168"/>
            </a:xfrm>
            <a:custGeom>
              <a:avLst/>
              <a:gdLst>
                <a:gd name="connsiteX0" fmla="*/ 1004310 w 1135706"/>
                <a:gd name="connsiteY0" fmla="*/ 0 h 1909168"/>
                <a:gd name="connsiteX1" fmla="*/ 131397 w 1135706"/>
                <a:gd name="connsiteY1" fmla="*/ 0 h 1909168"/>
                <a:gd name="connsiteX2" fmla="*/ 0 w 1135706"/>
                <a:gd name="connsiteY2" fmla="*/ 131397 h 1909168"/>
                <a:gd name="connsiteX3" fmla="*/ 0 w 1135706"/>
                <a:gd name="connsiteY3" fmla="*/ 1777915 h 1909168"/>
                <a:gd name="connsiteX4" fmla="*/ 131254 w 1135706"/>
                <a:gd name="connsiteY4" fmla="*/ 1909169 h 1909168"/>
                <a:gd name="connsiteX5" fmla="*/ 1004381 w 1135706"/>
                <a:gd name="connsiteY5" fmla="*/ 1909169 h 1909168"/>
                <a:gd name="connsiteX6" fmla="*/ 1135707 w 1135706"/>
                <a:gd name="connsiteY6" fmla="*/ 1777843 h 1909168"/>
                <a:gd name="connsiteX7" fmla="*/ 1135707 w 1135706"/>
                <a:gd name="connsiteY7" fmla="*/ 131397 h 1909168"/>
                <a:gd name="connsiteX8" fmla="*/ 1004310 w 1135706"/>
                <a:gd name="connsiteY8" fmla="*/ 0 h 1909168"/>
                <a:gd name="connsiteX9" fmla="*/ 623987 w 1135706"/>
                <a:gd name="connsiteY9" fmla="*/ 1766748 h 1909168"/>
                <a:gd name="connsiteX10" fmla="*/ 587210 w 1135706"/>
                <a:gd name="connsiteY10" fmla="*/ 1803836 h 1909168"/>
                <a:gd name="connsiteX11" fmla="*/ 548592 w 1135706"/>
                <a:gd name="connsiteY11" fmla="*/ 1803836 h 1909168"/>
                <a:gd name="connsiteX12" fmla="*/ 511600 w 1135706"/>
                <a:gd name="connsiteY12" fmla="*/ 1766748 h 1909168"/>
                <a:gd name="connsiteX13" fmla="*/ 511600 w 1135706"/>
                <a:gd name="connsiteY13" fmla="*/ 1728130 h 1909168"/>
                <a:gd name="connsiteX14" fmla="*/ 548592 w 1135706"/>
                <a:gd name="connsiteY14" fmla="*/ 1691138 h 1909168"/>
                <a:gd name="connsiteX15" fmla="*/ 587210 w 1135706"/>
                <a:gd name="connsiteY15" fmla="*/ 1691138 h 1909168"/>
                <a:gd name="connsiteX16" fmla="*/ 623987 w 1135706"/>
                <a:gd name="connsiteY16" fmla="*/ 1728130 h 1909168"/>
                <a:gd name="connsiteX17" fmla="*/ 623987 w 1135706"/>
                <a:gd name="connsiteY17" fmla="*/ 1766748 h 1909168"/>
                <a:gd name="connsiteX18" fmla="*/ 975926 w 1135706"/>
                <a:gd name="connsiteY18" fmla="*/ 1571936 h 1909168"/>
                <a:gd name="connsiteX19" fmla="*/ 159733 w 1135706"/>
                <a:gd name="connsiteY19" fmla="*/ 1571936 h 1909168"/>
                <a:gd name="connsiteX20" fmla="*/ 159733 w 1135706"/>
                <a:gd name="connsiteY20" fmla="*/ 173315 h 1909168"/>
                <a:gd name="connsiteX21" fmla="*/ 975926 w 1135706"/>
                <a:gd name="connsiteY21" fmla="*/ 173315 h 1909168"/>
                <a:gd name="connsiteX22" fmla="*/ 975926 w 1135706"/>
                <a:gd name="connsiteY22" fmla="*/ 1571936 h 19091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35706" h="1909168">
                  <a:moveTo>
                    <a:pt x="1004310" y="0"/>
                  </a:moveTo>
                  <a:lnTo>
                    <a:pt x="131397" y="0"/>
                  </a:lnTo>
                  <a:cubicBezTo>
                    <a:pt x="58824" y="0"/>
                    <a:pt x="0" y="58824"/>
                    <a:pt x="0" y="131397"/>
                  </a:cubicBezTo>
                  <a:lnTo>
                    <a:pt x="0" y="1777915"/>
                  </a:lnTo>
                  <a:cubicBezTo>
                    <a:pt x="0" y="1850106"/>
                    <a:pt x="59063" y="1909169"/>
                    <a:pt x="131254" y="1909169"/>
                  </a:cubicBezTo>
                  <a:lnTo>
                    <a:pt x="1004381" y="1909169"/>
                  </a:lnTo>
                  <a:cubicBezTo>
                    <a:pt x="1076907" y="1909169"/>
                    <a:pt x="1135707" y="1850369"/>
                    <a:pt x="1135707" y="1777843"/>
                  </a:cubicBezTo>
                  <a:lnTo>
                    <a:pt x="1135707" y="131397"/>
                  </a:lnTo>
                  <a:cubicBezTo>
                    <a:pt x="1135707" y="58824"/>
                    <a:pt x="1076883" y="0"/>
                    <a:pt x="1004310" y="0"/>
                  </a:cubicBezTo>
                  <a:close/>
                  <a:moveTo>
                    <a:pt x="623987" y="1766748"/>
                  </a:moveTo>
                  <a:cubicBezTo>
                    <a:pt x="623987" y="1787265"/>
                    <a:pt x="607799" y="1803836"/>
                    <a:pt x="587210" y="1803836"/>
                  </a:cubicBezTo>
                  <a:lnTo>
                    <a:pt x="548592" y="1803836"/>
                  </a:lnTo>
                  <a:cubicBezTo>
                    <a:pt x="528219" y="1803836"/>
                    <a:pt x="511600" y="1787289"/>
                    <a:pt x="511600" y="1766748"/>
                  </a:cubicBezTo>
                  <a:lnTo>
                    <a:pt x="511600" y="1728130"/>
                  </a:lnTo>
                  <a:cubicBezTo>
                    <a:pt x="511600" y="1707685"/>
                    <a:pt x="528219" y="1691138"/>
                    <a:pt x="548592" y="1691138"/>
                  </a:cubicBezTo>
                  <a:lnTo>
                    <a:pt x="587210" y="1691138"/>
                  </a:lnTo>
                  <a:cubicBezTo>
                    <a:pt x="607799" y="1691138"/>
                    <a:pt x="623987" y="1707685"/>
                    <a:pt x="623987" y="1728130"/>
                  </a:cubicBezTo>
                  <a:lnTo>
                    <a:pt x="623987" y="1766748"/>
                  </a:lnTo>
                  <a:close/>
                  <a:moveTo>
                    <a:pt x="975926" y="1571936"/>
                  </a:moveTo>
                  <a:lnTo>
                    <a:pt x="159733" y="1571936"/>
                  </a:lnTo>
                  <a:lnTo>
                    <a:pt x="159733" y="173315"/>
                  </a:lnTo>
                  <a:lnTo>
                    <a:pt x="975926" y="173315"/>
                  </a:lnTo>
                  <a:lnTo>
                    <a:pt x="975926" y="1571936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3" name="Group 162">
            <a:extLst>
              <a:ext uri="{FF2B5EF4-FFF2-40B4-BE49-F238E27FC236}">
                <a16:creationId xmlns:a16="http://schemas.microsoft.com/office/drawing/2014/main" id="{3734B223-D36F-4940-A204-A2F1E57CE2EB}"/>
              </a:ext>
            </a:extLst>
          </p:cNvPr>
          <p:cNvGrpSpPr/>
          <p:nvPr/>
        </p:nvGrpSpPr>
        <p:grpSpPr>
          <a:xfrm>
            <a:off x="3955571" y="3675685"/>
            <a:ext cx="350320" cy="303384"/>
            <a:chOff x="4270715" y="624752"/>
            <a:chExt cx="3631129" cy="3144636"/>
          </a:xfrm>
        </p:grpSpPr>
        <p:sp>
          <p:nvSpPr>
            <p:cNvPr id="161" name="Graphic 158">
              <a:extLst>
                <a:ext uri="{FF2B5EF4-FFF2-40B4-BE49-F238E27FC236}">
                  <a16:creationId xmlns:a16="http://schemas.microsoft.com/office/drawing/2014/main" id="{623F20E8-588C-40A0-A480-9ADB5470AD27}"/>
                </a:ext>
              </a:extLst>
            </p:cNvPr>
            <p:cNvSpPr/>
            <p:nvPr/>
          </p:nvSpPr>
          <p:spPr>
            <a:xfrm>
              <a:off x="4270715" y="624752"/>
              <a:ext cx="3631129" cy="3144636"/>
            </a:xfrm>
            <a:custGeom>
              <a:avLst/>
              <a:gdLst>
                <a:gd name="connsiteX0" fmla="*/ 2723353 w 3631129"/>
                <a:gd name="connsiteY0" fmla="*/ 3144637 h 3144636"/>
                <a:gd name="connsiteX1" fmla="*/ 3631129 w 3631129"/>
                <a:gd name="connsiteY1" fmla="*/ 1572319 h 3144636"/>
                <a:gd name="connsiteX2" fmla="*/ 2723353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9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53" y="3144637"/>
                  </a:moveTo>
                  <a:lnTo>
                    <a:pt x="3631129" y="1572319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2" name="Graphic 158">
              <a:extLst>
                <a:ext uri="{FF2B5EF4-FFF2-40B4-BE49-F238E27FC236}">
                  <a16:creationId xmlns:a16="http://schemas.microsoft.com/office/drawing/2014/main" id="{77D048F2-8FA1-42EF-9EFA-D310FCE68406}"/>
                </a:ext>
              </a:extLst>
            </p:cNvPr>
            <p:cNvSpPr/>
            <p:nvPr/>
          </p:nvSpPr>
          <p:spPr>
            <a:xfrm>
              <a:off x="4856036" y="1387047"/>
              <a:ext cx="2390783" cy="1739105"/>
            </a:xfrm>
            <a:custGeom>
              <a:avLst/>
              <a:gdLst>
                <a:gd name="connsiteX0" fmla="*/ 561601 w 2390783"/>
                <a:gd name="connsiteY0" fmla="*/ 264325 h 1739105"/>
                <a:gd name="connsiteX1" fmla="*/ 561601 w 2390783"/>
                <a:gd name="connsiteY1" fmla="*/ 1466818 h 1739105"/>
                <a:gd name="connsiteX2" fmla="*/ 293282 w 2390783"/>
                <a:gd name="connsiteY2" fmla="*/ 1735136 h 1739105"/>
                <a:gd name="connsiteX3" fmla="*/ 268342 w 2390783"/>
                <a:gd name="connsiteY3" fmla="*/ 1735136 h 1739105"/>
                <a:gd name="connsiteX4" fmla="*/ 0 w 2390783"/>
                <a:gd name="connsiteY4" fmla="*/ 1466818 h 1739105"/>
                <a:gd name="connsiteX5" fmla="*/ 0 w 2390783"/>
                <a:gd name="connsiteY5" fmla="*/ 264325 h 1739105"/>
                <a:gd name="connsiteX6" fmla="*/ 207629 w 2390783"/>
                <a:gd name="connsiteY6" fmla="*/ 2989 h 1739105"/>
                <a:gd name="connsiteX7" fmla="*/ 207629 w 2390783"/>
                <a:gd name="connsiteY7" fmla="*/ 360165 h 1739105"/>
                <a:gd name="connsiteX8" fmla="*/ 277548 w 2390783"/>
                <a:gd name="connsiteY8" fmla="*/ 430084 h 1739105"/>
                <a:gd name="connsiteX9" fmla="*/ 284028 w 2390783"/>
                <a:gd name="connsiteY9" fmla="*/ 430084 h 1739105"/>
                <a:gd name="connsiteX10" fmla="*/ 353947 w 2390783"/>
                <a:gd name="connsiteY10" fmla="*/ 360165 h 1739105"/>
                <a:gd name="connsiteX11" fmla="*/ 353947 w 2390783"/>
                <a:gd name="connsiteY11" fmla="*/ 3013 h 1739105"/>
                <a:gd name="connsiteX12" fmla="*/ 561601 w 2390783"/>
                <a:gd name="connsiteY12" fmla="*/ 264325 h 1739105"/>
                <a:gd name="connsiteX13" fmla="*/ 2390783 w 2390783"/>
                <a:gd name="connsiteY13" fmla="*/ 134147 h 1739105"/>
                <a:gd name="connsiteX14" fmla="*/ 2390783 w 2390783"/>
                <a:gd name="connsiteY14" fmla="*/ 1604935 h 1739105"/>
                <a:gd name="connsiteX15" fmla="*/ 2256636 w 2390783"/>
                <a:gd name="connsiteY15" fmla="*/ 1739106 h 1739105"/>
                <a:gd name="connsiteX16" fmla="*/ 782931 w 2390783"/>
                <a:gd name="connsiteY16" fmla="*/ 1739106 h 1739105"/>
                <a:gd name="connsiteX17" fmla="*/ 648760 w 2390783"/>
                <a:gd name="connsiteY17" fmla="*/ 1604935 h 1739105"/>
                <a:gd name="connsiteX18" fmla="*/ 648760 w 2390783"/>
                <a:gd name="connsiteY18" fmla="*/ 134147 h 1739105"/>
                <a:gd name="connsiteX19" fmla="*/ 782931 w 2390783"/>
                <a:gd name="connsiteY19" fmla="*/ 0 h 1739105"/>
                <a:gd name="connsiteX20" fmla="*/ 2256636 w 2390783"/>
                <a:gd name="connsiteY20" fmla="*/ 0 h 1739105"/>
                <a:gd name="connsiteX21" fmla="*/ 2390783 w 2390783"/>
                <a:gd name="connsiteY21" fmla="*/ 134147 h 1739105"/>
                <a:gd name="connsiteX22" fmla="*/ 982119 w 2390783"/>
                <a:gd name="connsiteY22" fmla="*/ 1234440 h 1739105"/>
                <a:gd name="connsiteX23" fmla="*/ 892664 w 2390783"/>
                <a:gd name="connsiteY23" fmla="*/ 1145009 h 1739105"/>
                <a:gd name="connsiteX24" fmla="*/ 803209 w 2390783"/>
                <a:gd name="connsiteY24" fmla="*/ 1234440 h 1739105"/>
                <a:gd name="connsiteX25" fmla="*/ 892664 w 2390783"/>
                <a:gd name="connsiteY25" fmla="*/ 1323895 h 1739105"/>
                <a:gd name="connsiteX26" fmla="*/ 982119 w 2390783"/>
                <a:gd name="connsiteY26" fmla="*/ 1234440 h 1739105"/>
                <a:gd name="connsiteX27" fmla="*/ 1250413 w 2390783"/>
                <a:gd name="connsiteY27" fmla="*/ 1234440 h 1739105"/>
                <a:gd name="connsiteX28" fmla="*/ 1160982 w 2390783"/>
                <a:gd name="connsiteY28" fmla="*/ 1145009 h 1739105"/>
                <a:gd name="connsiteX29" fmla="*/ 1071550 w 2390783"/>
                <a:gd name="connsiteY29" fmla="*/ 1234440 h 1739105"/>
                <a:gd name="connsiteX30" fmla="*/ 1160982 w 2390783"/>
                <a:gd name="connsiteY30" fmla="*/ 1323895 h 1739105"/>
                <a:gd name="connsiteX31" fmla="*/ 1250413 w 2390783"/>
                <a:gd name="connsiteY31" fmla="*/ 1234440 h 1739105"/>
                <a:gd name="connsiteX32" fmla="*/ 1518731 w 2390783"/>
                <a:gd name="connsiteY32" fmla="*/ 1234440 h 1739105"/>
                <a:gd name="connsiteX33" fmla="*/ 1429300 w 2390783"/>
                <a:gd name="connsiteY33" fmla="*/ 1145009 h 1739105"/>
                <a:gd name="connsiteX34" fmla="*/ 1339869 w 2390783"/>
                <a:gd name="connsiteY34" fmla="*/ 1234440 h 1739105"/>
                <a:gd name="connsiteX35" fmla="*/ 1429300 w 2390783"/>
                <a:gd name="connsiteY35" fmla="*/ 1323895 h 1739105"/>
                <a:gd name="connsiteX36" fmla="*/ 1518731 w 2390783"/>
                <a:gd name="connsiteY36" fmla="*/ 1234440 h 1739105"/>
                <a:gd name="connsiteX37" fmla="*/ 1690253 w 2390783"/>
                <a:gd name="connsiteY37" fmla="*/ 169585 h 1739105"/>
                <a:gd name="connsiteX38" fmla="*/ 833529 w 2390783"/>
                <a:gd name="connsiteY38" fmla="*/ 169585 h 1739105"/>
                <a:gd name="connsiteX39" fmla="*/ 833529 w 2390783"/>
                <a:gd name="connsiteY39" fmla="*/ 945892 h 1739105"/>
                <a:gd name="connsiteX40" fmla="*/ 1690253 w 2390783"/>
                <a:gd name="connsiteY40" fmla="*/ 945892 h 1739105"/>
                <a:gd name="connsiteX41" fmla="*/ 1690253 w 2390783"/>
                <a:gd name="connsiteY41" fmla="*/ 169585 h 1739105"/>
                <a:gd name="connsiteX42" fmla="*/ 2231457 w 2390783"/>
                <a:gd name="connsiteY42" fmla="*/ 840344 h 1739105"/>
                <a:gd name="connsiteX43" fmla="*/ 2146114 w 2390783"/>
                <a:gd name="connsiteY43" fmla="*/ 753902 h 1739105"/>
                <a:gd name="connsiteX44" fmla="*/ 2146114 w 2390783"/>
                <a:gd name="connsiteY44" fmla="*/ 753711 h 1739105"/>
                <a:gd name="connsiteX45" fmla="*/ 1951732 w 2390783"/>
                <a:gd name="connsiteY45" fmla="*/ 753711 h 1739105"/>
                <a:gd name="connsiteX46" fmla="*/ 1951732 w 2390783"/>
                <a:gd name="connsiteY46" fmla="*/ 753734 h 1739105"/>
                <a:gd name="connsiteX47" fmla="*/ 1951063 w 2390783"/>
                <a:gd name="connsiteY47" fmla="*/ 753711 h 1739105"/>
                <a:gd name="connsiteX48" fmla="*/ 1861631 w 2390783"/>
                <a:gd name="connsiteY48" fmla="*/ 840344 h 1739105"/>
                <a:gd name="connsiteX49" fmla="*/ 1951063 w 2390783"/>
                <a:gd name="connsiteY49" fmla="*/ 927002 h 1739105"/>
                <a:gd name="connsiteX50" fmla="*/ 1951732 w 2390783"/>
                <a:gd name="connsiteY50" fmla="*/ 926978 h 1739105"/>
                <a:gd name="connsiteX51" fmla="*/ 1951732 w 2390783"/>
                <a:gd name="connsiteY51" fmla="*/ 927050 h 1739105"/>
                <a:gd name="connsiteX52" fmla="*/ 2146114 w 2390783"/>
                <a:gd name="connsiteY52" fmla="*/ 927050 h 1739105"/>
                <a:gd name="connsiteX53" fmla="*/ 2146114 w 2390783"/>
                <a:gd name="connsiteY53" fmla="*/ 926811 h 1739105"/>
                <a:gd name="connsiteX54" fmla="*/ 2231457 w 2390783"/>
                <a:gd name="connsiteY54" fmla="*/ 840344 h 1739105"/>
                <a:gd name="connsiteX55" fmla="*/ 2231457 w 2390783"/>
                <a:gd name="connsiteY55" fmla="*/ 538501 h 1739105"/>
                <a:gd name="connsiteX56" fmla="*/ 2146114 w 2390783"/>
                <a:gd name="connsiteY56" fmla="*/ 452035 h 1739105"/>
                <a:gd name="connsiteX57" fmla="*/ 2146114 w 2390783"/>
                <a:gd name="connsiteY57" fmla="*/ 451844 h 1739105"/>
                <a:gd name="connsiteX58" fmla="*/ 1951732 w 2390783"/>
                <a:gd name="connsiteY58" fmla="*/ 451844 h 1739105"/>
                <a:gd name="connsiteX59" fmla="*/ 1951732 w 2390783"/>
                <a:gd name="connsiteY59" fmla="*/ 451868 h 1739105"/>
                <a:gd name="connsiteX60" fmla="*/ 1951063 w 2390783"/>
                <a:gd name="connsiteY60" fmla="*/ 451844 h 1739105"/>
                <a:gd name="connsiteX61" fmla="*/ 1861631 w 2390783"/>
                <a:gd name="connsiteY61" fmla="*/ 538501 h 1739105"/>
                <a:gd name="connsiteX62" fmla="*/ 1951063 w 2390783"/>
                <a:gd name="connsiteY62" fmla="*/ 625135 h 1739105"/>
                <a:gd name="connsiteX63" fmla="*/ 1951732 w 2390783"/>
                <a:gd name="connsiteY63" fmla="*/ 625087 h 1739105"/>
                <a:gd name="connsiteX64" fmla="*/ 1951732 w 2390783"/>
                <a:gd name="connsiteY64" fmla="*/ 625159 h 1739105"/>
                <a:gd name="connsiteX65" fmla="*/ 2146114 w 2390783"/>
                <a:gd name="connsiteY65" fmla="*/ 625159 h 1739105"/>
                <a:gd name="connsiteX66" fmla="*/ 2146114 w 2390783"/>
                <a:gd name="connsiteY66" fmla="*/ 624920 h 1739105"/>
                <a:gd name="connsiteX67" fmla="*/ 2231457 w 2390783"/>
                <a:gd name="connsiteY67" fmla="*/ 538501 h 1739105"/>
                <a:gd name="connsiteX68" fmla="*/ 2231457 w 2390783"/>
                <a:gd name="connsiteY68" fmla="*/ 236635 h 1739105"/>
                <a:gd name="connsiteX69" fmla="*/ 2146114 w 2390783"/>
                <a:gd name="connsiteY69" fmla="*/ 150192 h 1739105"/>
                <a:gd name="connsiteX70" fmla="*/ 2146114 w 2390783"/>
                <a:gd name="connsiteY70" fmla="*/ 150001 h 1739105"/>
                <a:gd name="connsiteX71" fmla="*/ 1951732 w 2390783"/>
                <a:gd name="connsiteY71" fmla="*/ 150001 h 1739105"/>
                <a:gd name="connsiteX72" fmla="*/ 1951732 w 2390783"/>
                <a:gd name="connsiteY72" fmla="*/ 150025 h 1739105"/>
                <a:gd name="connsiteX73" fmla="*/ 1951063 w 2390783"/>
                <a:gd name="connsiteY73" fmla="*/ 150001 h 1739105"/>
                <a:gd name="connsiteX74" fmla="*/ 1861631 w 2390783"/>
                <a:gd name="connsiteY74" fmla="*/ 236635 h 1739105"/>
                <a:gd name="connsiteX75" fmla="*/ 1951063 w 2390783"/>
                <a:gd name="connsiteY75" fmla="*/ 323268 h 1739105"/>
                <a:gd name="connsiteX76" fmla="*/ 1951732 w 2390783"/>
                <a:gd name="connsiteY76" fmla="*/ 323244 h 1739105"/>
                <a:gd name="connsiteX77" fmla="*/ 1951732 w 2390783"/>
                <a:gd name="connsiteY77" fmla="*/ 323316 h 1739105"/>
                <a:gd name="connsiteX78" fmla="*/ 2146114 w 2390783"/>
                <a:gd name="connsiteY78" fmla="*/ 323316 h 1739105"/>
                <a:gd name="connsiteX79" fmla="*/ 2146114 w 2390783"/>
                <a:gd name="connsiteY79" fmla="*/ 323101 h 1739105"/>
                <a:gd name="connsiteX80" fmla="*/ 2231457 w 2390783"/>
                <a:gd name="connsiteY80" fmla="*/ 236635 h 173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2390783" h="1739105">
                  <a:moveTo>
                    <a:pt x="561601" y="264325"/>
                  </a:moveTo>
                  <a:lnTo>
                    <a:pt x="561601" y="1466818"/>
                  </a:lnTo>
                  <a:cubicBezTo>
                    <a:pt x="561601" y="1615002"/>
                    <a:pt x="441466" y="1735136"/>
                    <a:pt x="293282" y="1735136"/>
                  </a:cubicBezTo>
                  <a:lnTo>
                    <a:pt x="268342" y="1735136"/>
                  </a:lnTo>
                  <a:cubicBezTo>
                    <a:pt x="120158" y="1735136"/>
                    <a:pt x="0" y="1615002"/>
                    <a:pt x="0" y="1466818"/>
                  </a:cubicBezTo>
                  <a:lnTo>
                    <a:pt x="0" y="264325"/>
                  </a:lnTo>
                  <a:cubicBezTo>
                    <a:pt x="0" y="137040"/>
                    <a:pt x="88690" y="30512"/>
                    <a:pt x="207629" y="2989"/>
                  </a:cubicBezTo>
                  <a:lnTo>
                    <a:pt x="207629" y="360165"/>
                  </a:lnTo>
                  <a:cubicBezTo>
                    <a:pt x="207629" y="398783"/>
                    <a:pt x="238930" y="430084"/>
                    <a:pt x="277548" y="430084"/>
                  </a:cubicBezTo>
                  <a:lnTo>
                    <a:pt x="284028" y="430084"/>
                  </a:lnTo>
                  <a:cubicBezTo>
                    <a:pt x="322670" y="430084"/>
                    <a:pt x="353947" y="398783"/>
                    <a:pt x="353947" y="360165"/>
                  </a:cubicBezTo>
                  <a:lnTo>
                    <a:pt x="353947" y="3013"/>
                  </a:lnTo>
                  <a:cubicBezTo>
                    <a:pt x="472910" y="30512"/>
                    <a:pt x="561601" y="137040"/>
                    <a:pt x="561601" y="264325"/>
                  </a:cubicBezTo>
                  <a:close/>
                  <a:moveTo>
                    <a:pt x="2390783" y="134147"/>
                  </a:moveTo>
                  <a:lnTo>
                    <a:pt x="2390783" y="1604935"/>
                  </a:lnTo>
                  <a:cubicBezTo>
                    <a:pt x="2390783" y="1679038"/>
                    <a:pt x="2330716" y="1739106"/>
                    <a:pt x="2256636" y="1739106"/>
                  </a:cubicBezTo>
                  <a:lnTo>
                    <a:pt x="782931" y="1739106"/>
                  </a:lnTo>
                  <a:cubicBezTo>
                    <a:pt x="708827" y="1739106"/>
                    <a:pt x="648760" y="1679038"/>
                    <a:pt x="648760" y="1604935"/>
                  </a:cubicBezTo>
                  <a:lnTo>
                    <a:pt x="648760" y="134147"/>
                  </a:lnTo>
                  <a:cubicBezTo>
                    <a:pt x="648760" y="60067"/>
                    <a:pt x="708827" y="0"/>
                    <a:pt x="782931" y="0"/>
                  </a:cubicBezTo>
                  <a:lnTo>
                    <a:pt x="2256636" y="0"/>
                  </a:lnTo>
                  <a:cubicBezTo>
                    <a:pt x="2330716" y="-24"/>
                    <a:pt x="2390783" y="60043"/>
                    <a:pt x="2390783" y="134147"/>
                  </a:cubicBezTo>
                  <a:close/>
                  <a:moveTo>
                    <a:pt x="982119" y="1234440"/>
                  </a:moveTo>
                  <a:cubicBezTo>
                    <a:pt x="982119" y="1185062"/>
                    <a:pt x="942066" y="1145009"/>
                    <a:pt x="892664" y="1145009"/>
                  </a:cubicBezTo>
                  <a:cubicBezTo>
                    <a:pt x="843261" y="1145009"/>
                    <a:pt x="803209" y="1185062"/>
                    <a:pt x="803209" y="1234440"/>
                  </a:cubicBezTo>
                  <a:cubicBezTo>
                    <a:pt x="803209" y="1283842"/>
                    <a:pt x="843261" y="1323895"/>
                    <a:pt x="892664" y="1323895"/>
                  </a:cubicBezTo>
                  <a:cubicBezTo>
                    <a:pt x="942066" y="1323895"/>
                    <a:pt x="982119" y="1283842"/>
                    <a:pt x="982119" y="1234440"/>
                  </a:cubicBezTo>
                  <a:close/>
                  <a:moveTo>
                    <a:pt x="1250413" y="1234440"/>
                  </a:moveTo>
                  <a:cubicBezTo>
                    <a:pt x="1250413" y="1185062"/>
                    <a:pt x="1210361" y="1145009"/>
                    <a:pt x="1160982" y="1145009"/>
                  </a:cubicBezTo>
                  <a:cubicBezTo>
                    <a:pt x="1111603" y="1145009"/>
                    <a:pt x="1071550" y="1185062"/>
                    <a:pt x="1071550" y="1234440"/>
                  </a:cubicBezTo>
                  <a:cubicBezTo>
                    <a:pt x="1071550" y="1283842"/>
                    <a:pt x="1111603" y="1323895"/>
                    <a:pt x="1160982" y="1323895"/>
                  </a:cubicBezTo>
                  <a:cubicBezTo>
                    <a:pt x="1210384" y="1323895"/>
                    <a:pt x="1250413" y="1283842"/>
                    <a:pt x="1250413" y="1234440"/>
                  </a:cubicBezTo>
                  <a:close/>
                  <a:moveTo>
                    <a:pt x="1518731" y="1234440"/>
                  </a:moveTo>
                  <a:cubicBezTo>
                    <a:pt x="1518731" y="1185062"/>
                    <a:pt x="1478702" y="1145009"/>
                    <a:pt x="1429300" y="1145009"/>
                  </a:cubicBezTo>
                  <a:cubicBezTo>
                    <a:pt x="1379898" y="1145009"/>
                    <a:pt x="1339869" y="1185062"/>
                    <a:pt x="1339869" y="1234440"/>
                  </a:cubicBezTo>
                  <a:cubicBezTo>
                    <a:pt x="1339869" y="1283842"/>
                    <a:pt x="1379898" y="1323895"/>
                    <a:pt x="1429300" y="1323895"/>
                  </a:cubicBezTo>
                  <a:cubicBezTo>
                    <a:pt x="1478702" y="1323895"/>
                    <a:pt x="1518731" y="1283842"/>
                    <a:pt x="1518731" y="1234440"/>
                  </a:cubicBezTo>
                  <a:close/>
                  <a:moveTo>
                    <a:pt x="1690253" y="169585"/>
                  </a:moveTo>
                  <a:lnTo>
                    <a:pt x="833529" y="169585"/>
                  </a:lnTo>
                  <a:lnTo>
                    <a:pt x="833529" y="945892"/>
                  </a:lnTo>
                  <a:lnTo>
                    <a:pt x="1690253" y="945892"/>
                  </a:lnTo>
                  <a:lnTo>
                    <a:pt x="1690253" y="169585"/>
                  </a:lnTo>
                  <a:close/>
                  <a:moveTo>
                    <a:pt x="2231457" y="840344"/>
                  </a:moveTo>
                  <a:cubicBezTo>
                    <a:pt x="2231457" y="793811"/>
                    <a:pt x="2193580" y="755982"/>
                    <a:pt x="2146114" y="753902"/>
                  </a:cubicBezTo>
                  <a:lnTo>
                    <a:pt x="2146114" y="753711"/>
                  </a:lnTo>
                  <a:lnTo>
                    <a:pt x="1951732" y="753711"/>
                  </a:lnTo>
                  <a:lnTo>
                    <a:pt x="1951732" y="753734"/>
                  </a:lnTo>
                  <a:cubicBezTo>
                    <a:pt x="1951493" y="753734"/>
                    <a:pt x="1951302" y="753711"/>
                    <a:pt x="1951063" y="753711"/>
                  </a:cubicBezTo>
                  <a:cubicBezTo>
                    <a:pt x="1901684" y="753711"/>
                    <a:pt x="1861631" y="792496"/>
                    <a:pt x="1861631" y="840344"/>
                  </a:cubicBezTo>
                  <a:cubicBezTo>
                    <a:pt x="1861631" y="888192"/>
                    <a:pt x="1901684" y="927002"/>
                    <a:pt x="1951063" y="927002"/>
                  </a:cubicBezTo>
                  <a:cubicBezTo>
                    <a:pt x="1951302" y="927002"/>
                    <a:pt x="1951493" y="926978"/>
                    <a:pt x="1951732" y="926978"/>
                  </a:cubicBezTo>
                  <a:lnTo>
                    <a:pt x="1951732" y="927050"/>
                  </a:lnTo>
                  <a:lnTo>
                    <a:pt x="2146114" y="927050"/>
                  </a:lnTo>
                  <a:lnTo>
                    <a:pt x="2146114" y="926811"/>
                  </a:lnTo>
                  <a:cubicBezTo>
                    <a:pt x="2193580" y="924730"/>
                    <a:pt x="2231457" y="886853"/>
                    <a:pt x="2231457" y="840344"/>
                  </a:cubicBezTo>
                  <a:close/>
                  <a:moveTo>
                    <a:pt x="2231457" y="538501"/>
                  </a:moveTo>
                  <a:cubicBezTo>
                    <a:pt x="2231457" y="491968"/>
                    <a:pt x="2193580" y="454115"/>
                    <a:pt x="2146114" y="452035"/>
                  </a:cubicBezTo>
                  <a:lnTo>
                    <a:pt x="2146114" y="451844"/>
                  </a:lnTo>
                  <a:lnTo>
                    <a:pt x="1951732" y="451844"/>
                  </a:lnTo>
                  <a:lnTo>
                    <a:pt x="1951732" y="451868"/>
                  </a:lnTo>
                  <a:cubicBezTo>
                    <a:pt x="1951493" y="451868"/>
                    <a:pt x="1951302" y="451844"/>
                    <a:pt x="1951063" y="451844"/>
                  </a:cubicBezTo>
                  <a:cubicBezTo>
                    <a:pt x="1901684" y="451844"/>
                    <a:pt x="1861631" y="490629"/>
                    <a:pt x="1861631" y="538501"/>
                  </a:cubicBezTo>
                  <a:cubicBezTo>
                    <a:pt x="1861631" y="586350"/>
                    <a:pt x="1901684" y="625135"/>
                    <a:pt x="1951063" y="625135"/>
                  </a:cubicBezTo>
                  <a:cubicBezTo>
                    <a:pt x="1951302" y="625135"/>
                    <a:pt x="1951493" y="625087"/>
                    <a:pt x="1951732" y="625087"/>
                  </a:cubicBezTo>
                  <a:lnTo>
                    <a:pt x="1951732" y="625159"/>
                  </a:lnTo>
                  <a:lnTo>
                    <a:pt x="2146114" y="625159"/>
                  </a:lnTo>
                  <a:lnTo>
                    <a:pt x="2146114" y="624920"/>
                  </a:lnTo>
                  <a:cubicBezTo>
                    <a:pt x="2193580" y="622863"/>
                    <a:pt x="2231457" y="585010"/>
                    <a:pt x="2231457" y="538501"/>
                  </a:cubicBezTo>
                  <a:close/>
                  <a:moveTo>
                    <a:pt x="2231457" y="236635"/>
                  </a:moveTo>
                  <a:cubicBezTo>
                    <a:pt x="2231457" y="190125"/>
                    <a:pt x="2193580" y="152272"/>
                    <a:pt x="2146114" y="150192"/>
                  </a:cubicBezTo>
                  <a:lnTo>
                    <a:pt x="2146114" y="150001"/>
                  </a:lnTo>
                  <a:lnTo>
                    <a:pt x="1951732" y="150001"/>
                  </a:lnTo>
                  <a:lnTo>
                    <a:pt x="1951732" y="150025"/>
                  </a:lnTo>
                  <a:cubicBezTo>
                    <a:pt x="1951493" y="150025"/>
                    <a:pt x="1951302" y="150001"/>
                    <a:pt x="1951063" y="150001"/>
                  </a:cubicBezTo>
                  <a:cubicBezTo>
                    <a:pt x="1901684" y="150001"/>
                    <a:pt x="1861631" y="188786"/>
                    <a:pt x="1861631" y="236635"/>
                  </a:cubicBezTo>
                  <a:cubicBezTo>
                    <a:pt x="1861631" y="284507"/>
                    <a:pt x="1901684" y="323268"/>
                    <a:pt x="1951063" y="323268"/>
                  </a:cubicBezTo>
                  <a:cubicBezTo>
                    <a:pt x="1951302" y="323268"/>
                    <a:pt x="1951493" y="323244"/>
                    <a:pt x="1951732" y="323244"/>
                  </a:cubicBezTo>
                  <a:lnTo>
                    <a:pt x="1951732" y="323316"/>
                  </a:lnTo>
                  <a:lnTo>
                    <a:pt x="2146114" y="323316"/>
                  </a:lnTo>
                  <a:lnTo>
                    <a:pt x="2146114" y="323101"/>
                  </a:lnTo>
                  <a:cubicBezTo>
                    <a:pt x="2193580" y="320996"/>
                    <a:pt x="2231457" y="283167"/>
                    <a:pt x="2231457" y="236635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926D3FDD-ACB4-48A7-B90B-2CC2FD1ECC33}"/>
              </a:ext>
            </a:extLst>
          </p:cNvPr>
          <p:cNvGrpSpPr/>
          <p:nvPr/>
        </p:nvGrpSpPr>
        <p:grpSpPr>
          <a:xfrm>
            <a:off x="4950935" y="3675685"/>
            <a:ext cx="350316" cy="303384"/>
            <a:chOff x="4270715" y="622695"/>
            <a:chExt cx="3631129" cy="3144660"/>
          </a:xfrm>
        </p:grpSpPr>
        <p:sp>
          <p:nvSpPr>
            <p:cNvPr id="166" name="Graphic 164">
              <a:extLst>
                <a:ext uri="{FF2B5EF4-FFF2-40B4-BE49-F238E27FC236}">
                  <a16:creationId xmlns:a16="http://schemas.microsoft.com/office/drawing/2014/main" id="{660AC84C-D133-4599-9042-209B9B2E4B10}"/>
                </a:ext>
              </a:extLst>
            </p:cNvPr>
            <p:cNvSpPr/>
            <p:nvPr/>
          </p:nvSpPr>
          <p:spPr>
            <a:xfrm>
              <a:off x="4270715" y="622695"/>
              <a:ext cx="3631129" cy="3144660"/>
            </a:xfrm>
            <a:custGeom>
              <a:avLst/>
              <a:gdLst>
                <a:gd name="connsiteX0" fmla="*/ 2723353 w 3631129"/>
                <a:gd name="connsiteY0" fmla="*/ 3144661 h 3144660"/>
                <a:gd name="connsiteX1" fmla="*/ 3631129 w 3631129"/>
                <a:gd name="connsiteY1" fmla="*/ 1572319 h 3144660"/>
                <a:gd name="connsiteX2" fmla="*/ 2723353 w 3631129"/>
                <a:gd name="connsiteY2" fmla="*/ 0 h 3144660"/>
                <a:gd name="connsiteX3" fmla="*/ 907776 w 3631129"/>
                <a:gd name="connsiteY3" fmla="*/ 0 h 3144660"/>
                <a:gd name="connsiteX4" fmla="*/ 0 w 3631129"/>
                <a:gd name="connsiteY4" fmla="*/ 1572319 h 3144660"/>
                <a:gd name="connsiteX5" fmla="*/ 907776 w 3631129"/>
                <a:gd name="connsiteY5" fmla="*/ 3144661 h 314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60">
                  <a:moveTo>
                    <a:pt x="2723353" y="3144661"/>
                  </a:moveTo>
                  <a:lnTo>
                    <a:pt x="3631129" y="1572319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61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7" name="Graphic 164">
              <a:extLst>
                <a:ext uri="{FF2B5EF4-FFF2-40B4-BE49-F238E27FC236}">
                  <a16:creationId xmlns:a16="http://schemas.microsoft.com/office/drawing/2014/main" id="{46666426-58DF-4976-BC42-D4E6CB0E06D3}"/>
                </a:ext>
              </a:extLst>
            </p:cNvPr>
            <p:cNvGrpSpPr/>
            <p:nvPr/>
          </p:nvGrpSpPr>
          <p:grpSpPr>
            <a:xfrm>
              <a:off x="5139227" y="1351800"/>
              <a:ext cx="1893841" cy="1610482"/>
              <a:chOff x="5139227" y="1351800"/>
              <a:chExt cx="1893841" cy="1610482"/>
            </a:xfrm>
            <a:solidFill>
              <a:srgbClr val="FFFFFF"/>
            </a:solidFill>
          </p:grpSpPr>
          <p:sp>
            <p:nvSpPr>
              <p:cNvPr id="168" name="Graphic 164">
                <a:extLst>
                  <a:ext uri="{FF2B5EF4-FFF2-40B4-BE49-F238E27FC236}">
                    <a16:creationId xmlns:a16="http://schemas.microsoft.com/office/drawing/2014/main" id="{2B37864E-ECAF-4179-B1E5-FA614C52DA7D}"/>
                  </a:ext>
                </a:extLst>
              </p:cNvPr>
              <p:cNvSpPr/>
              <p:nvPr/>
            </p:nvSpPr>
            <p:spPr>
              <a:xfrm>
                <a:off x="5885539" y="1915824"/>
                <a:ext cx="417204" cy="417210"/>
              </a:xfrm>
              <a:custGeom>
                <a:avLst/>
                <a:gdLst>
                  <a:gd name="connsiteX0" fmla="*/ 208356 w 417204"/>
                  <a:gd name="connsiteY0" fmla="*/ 417211 h 417210"/>
                  <a:gd name="connsiteX1" fmla="*/ 417204 w 417204"/>
                  <a:gd name="connsiteY1" fmla="*/ 209103 h 417210"/>
                  <a:gd name="connsiteX2" fmla="*/ 165601 w 417204"/>
                  <a:gd name="connsiteY2" fmla="*/ 4296 h 417210"/>
                  <a:gd name="connsiteX3" fmla="*/ 2712 w 417204"/>
                  <a:gd name="connsiteY3" fmla="*/ 174646 h 417210"/>
                  <a:gd name="connsiteX4" fmla="*/ 208356 w 417204"/>
                  <a:gd name="connsiteY4" fmla="*/ 417211 h 417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7204" h="417210">
                    <a:moveTo>
                      <a:pt x="208356" y="417211"/>
                    </a:moveTo>
                    <a:cubicBezTo>
                      <a:pt x="322656" y="417211"/>
                      <a:pt x="417204" y="324288"/>
                      <a:pt x="417204" y="209103"/>
                    </a:cubicBezTo>
                    <a:cubicBezTo>
                      <a:pt x="417204" y="78423"/>
                      <a:pt x="298050" y="-22342"/>
                      <a:pt x="165601" y="4296"/>
                    </a:cubicBezTo>
                    <a:cubicBezTo>
                      <a:pt x="82554" y="21010"/>
                      <a:pt x="15863" y="90977"/>
                      <a:pt x="2712" y="174646"/>
                    </a:cubicBezTo>
                    <a:cubicBezTo>
                      <a:pt x="-17781" y="305158"/>
                      <a:pt x="80522" y="417211"/>
                      <a:pt x="208356" y="4172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Graphic 164">
                <a:extLst>
                  <a:ext uri="{FF2B5EF4-FFF2-40B4-BE49-F238E27FC236}">
                    <a16:creationId xmlns:a16="http://schemas.microsoft.com/office/drawing/2014/main" id="{8242CF9F-AAF7-4BC9-8F8A-6710239F899F}"/>
                  </a:ext>
                </a:extLst>
              </p:cNvPr>
              <p:cNvSpPr/>
              <p:nvPr/>
            </p:nvSpPr>
            <p:spPr>
              <a:xfrm>
                <a:off x="5139227" y="1351800"/>
                <a:ext cx="1893841" cy="1610482"/>
              </a:xfrm>
              <a:custGeom>
                <a:avLst/>
                <a:gdLst>
                  <a:gd name="connsiteX0" fmla="*/ 1790971 w 1893841"/>
                  <a:gd name="connsiteY0" fmla="*/ 0 h 1610482"/>
                  <a:gd name="connsiteX1" fmla="*/ 102870 w 1893841"/>
                  <a:gd name="connsiteY1" fmla="*/ 0 h 1610482"/>
                  <a:gd name="connsiteX2" fmla="*/ 0 w 1893841"/>
                  <a:gd name="connsiteY2" fmla="*/ 102870 h 1610482"/>
                  <a:gd name="connsiteX3" fmla="*/ 0 w 1893841"/>
                  <a:gd name="connsiteY3" fmla="*/ 1507612 h 1610482"/>
                  <a:gd name="connsiteX4" fmla="*/ 102870 w 1893841"/>
                  <a:gd name="connsiteY4" fmla="*/ 1610482 h 1610482"/>
                  <a:gd name="connsiteX5" fmla="*/ 1790971 w 1893841"/>
                  <a:gd name="connsiteY5" fmla="*/ 1610482 h 1610482"/>
                  <a:gd name="connsiteX6" fmla="*/ 1893841 w 1893841"/>
                  <a:gd name="connsiteY6" fmla="*/ 1507612 h 1610482"/>
                  <a:gd name="connsiteX7" fmla="*/ 1893841 w 1893841"/>
                  <a:gd name="connsiteY7" fmla="*/ 102870 h 1610482"/>
                  <a:gd name="connsiteX8" fmla="*/ 1790971 w 1893841"/>
                  <a:gd name="connsiteY8" fmla="*/ 0 h 1610482"/>
                  <a:gd name="connsiteX9" fmla="*/ 674322 w 1893841"/>
                  <a:gd name="connsiteY9" fmla="*/ 117600 h 1610482"/>
                  <a:gd name="connsiteX10" fmla="*/ 750410 w 1893841"/>
                  <a:gd name="connsiteY10" fmla="*/ 193688 h 1610482"/>
                  <a:gd name="connsiteX11" fmla="*/ 674322 w 1893841"/>
                  <a:gd name="connsiteY11" fmla="*/ 269777 h 1610482"/>
                  <a:gd name="connsiteX12" fmla="*/ 598234 w 1893841"/>
                  <a:gd name="connsiteY12" fmla="*/ 193688 h 1610482"/>
                  <a:gd name="connsiteX13" fmla="*/ 674322 w 1893841"/>
                  <a:gd name="connsiteY13" fmla="*/ 117600 h 1610482"/>
                  <a:gd name="connsiteX14" fmla="*/ 434005 w 1893841"/>
                  <a:gd name="connsiteY14" fmla="*/ 117600 h 1610482"/>
                  <a:gd name="connsiteX15" fmla="*/ 510094 w 1893841"/>
                  <a:gd name="connsiteY15" fmla="*/ 193688 h 1610482"/>
                  <a:gd name="connsiteX16" fmla="*/ 434005 w 1893841"/>
                  <a:gd name="connsiteY16" fmla="*/ 269777 h 1610482"/>
                  <a:gd name="connsiteX17" fmla="*/ 357917 w 1893841"/>
                  <a:gd name="connsiteY17" fmla="*/ 193688 h 1610482"/>
                  <a:gd name="connsiteX18" fmla="*/ 434005 w 1893841"/>
                  <a:gd name="connsiteY18" fmla="*/ 117600 h 1610482"/>
                  <a:gd name="connsiteX19" fmla="*/ 193688 w 1893841"/>
                  <a:gd name="connsiteY19" fmla="*/ 117600 h 1610482"/>
                  <a:gd name="connsiteX20" fmla="*/ 269777 w 1893841"/>
                  <a:gd name="connsiteY20" fmla="*/ 193688 h 1610482"/>
                  <a:gd name="connsiteX21" fmla="*/ 193688 w 1893841"/>
                  <a:gd name="connsiteY21" fmla="*/ 269777 h 1610482"/>
                  <a:gd name="connsiteX22" fmla="*/ 117600 w 1893841"/>
                  <a:gd name="connsiteY22" fmla="*/ 193688 h 1610482"/>
                  <a:gd name="connsiteX23" fmla="*/ 193688 w 1893841"/>
                  <a:gd name="connsiteY23" fmla="*/ 117600 h 1610482"/>
                  <a:gd name="connsiteX24" fmla="*/ 648210 w 1893841"/>
                  <a:gd name="connsiteY24" fmla="*/ 1468803 h 1610482"/>
                  <a:gd name="connsiteX25" fmla="*/ 562174 w 1893841"/>
                  <a:gd name="connsiteY25" fmla="*/ 1468803 h 1610482"/>
                  <a:gd name="connsiteX26" fmla="*/ 576593 w 1893841"/>
                  <a:gd name="connsiteY26" fmla="*/ 1428965 h 1610482"/>
                  <a:gd name="connsiteX27" fmla="*/ 611290 w 1893841"/>
                  <a:gd name="connsiteY27" fmla="*/ 1404623 h 1610482"/>
                  <a:gd name="connsiteX28" fmla="*/ 648186 w 1893841"/>
                  <a:gd name="connsiteY28" fmla="*/ 1441543 h 1610482"/>
                  <a:gd name="connsiteX29" fmla="*/ 648186 w 1893841"/>
                  <a:gd name="connsiteY29" fmla="*/ 1468803 h 1610482"/>
                  <a:gd name="connsiteX30" fmla="*/ 1247114 w 1893841"/>
                  <a:gd name="connsiteY30" fmla="*/ 1468803 h 1610482"/>
                  <a:gd name="connsiteX31" fmla="*/ 1247114 w 1893841"/>
                  <a:gd name="connsiteY31" fmla="*/ 1441543 h 1610482"/>
                  <a:gd name="connsiteX32" fmla="*/ 1284034 w 1893841"/>
                  <a:gd name="connsiteY32" fmla="*/ 1404623 h 1610482"/>
                  <a:gd name="connsiteX33" fmla="*/ 1318730 w 1893841"/>
                  <a:gd name="connsiteY33" fmla="*/ 1428965 h 1610482"/>
                  <a:gd name="connsiteX34" fmla="*/ 1333149 w 1893841"/>
                  <a:gd name="connsiteY34" fmla="*/ 1468803 h 1610482"/>
                  <a:gd name="connsiteX35" fmla="*/ 1247114 w 1893841"/>
                  <a:gd name="connsiteY35" fmla="*/ 1468803 h 1610482"/>
                  <a:gd name="connsiteX36" fmla="*/ 1779063 w 1893841"/>
                  <a:gd name="connsiteY36" fmla="*/ 1400677 h 1610482"/>
                  <a:gd name="connsiteX37" fmla="*/ 1710937 w 1893841"/>
                  <a:gd name="connsiteY37" fmla="*/ 1468803 h 1610482"/>
                  <a:gd name="connsiteX38" fmla="*/ 1559502 w 1893841"/>
                  <a:gd name="connsiteY38" fmla="*/ 1468803 h 1610482"/>
                  <a:gd name="connsiteX39" fmla="*/ 1452877 w 1893841"/>
                  <a:gd name="connsiteY39" fmla="*/ 1174301 h 1610482"/>
                  <a:gd name="connsiteX40" fmla="*/ 1275712 w 1893841"/>
                  <a:gd name="connsiteY40" fmla="*/ 1050030 h 1610482"/>
                  <a:gd name="connsiteX41" fmla="*/ 619635 w 1893841"/>
                  <a:gd name="connsiteY41" fmla="*/ 1050030 h 1610482"/>
                  <a:gd name="connsiteX42" fmla="*/ 442470 w 1893841"/>
                  <a:gd name="connsiteY42" fmla="*/ 1174301 h 1610482"/>
                  <a:gd name="connsiteX43" fmla="*/ 335846 w 1893841"/>
                  <a:gd name="connsiteY43" fmla="*/ 1468803 h 1610482"/>
                  <a:gd name="connsiteX44" fmla="*/ 190078 w 1893841"/>
                  <a:gd name="connsiteY44" fmla="*/ 1468803 h 1610482"/>
                  <a:gd name="connsiteX45" fmla="*/ 121952 w 1893841"/>
                  <a:gd name="connsiteY45" fmla="*/ 1400677 h 1610482"/>
                  <a:gd name="connsiteX46" fmla="*/ 121952 w 1893841"/>
                  <a:gd name="connsiteY46" fmla="*/ 475278 h 1610482"/>
                  <a:gd name="connsiteX47" fmla="*/ 190078 w 1893841"/>
                  <a:gd name="connsiteY47" fmla="*/ 407152 h 1610482"/>
                  <a:gd name="connsiteX48" fmla="*/ 1710961 w 1893841"/>
                  <a:gd name="connsiteY48" fmla="*/ 407152 h 1610482"/>
                  <a:gd name="connsiteX49" fmla="*/ 1779087 w 1893841"/>
                  <a:gd name="connsiteY49" fmla="*/ 475278 h 1610482"/>
                  <a:gd name="connsiteX50" fmla="*/ 1779087 w 1893841"/>
                  <a:gd name="connsiteY50" fmla="*/ 1400677 h 1610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893841" h="1610482">
                    <a:moveTo>
                      <a:pt x="1790971" y="0"/>
                    </a:moveTo>
                    <a:lnTo>
                      <a:pt x="102870" y="0"/>
                    </a:lnTo>
                    <a:cubicBezTo>
                      <a:pt x="46055" y="0"/>
                      <a:pt x="0" y="46055"/>
                      <a:pt x="0" y="102870"/>
                    </a:cubicBezTo>
                    <a:lnTo>
                      <a:pt x="0" y="1507612"/>
                    </a:lnTo>
                    <a:cubicBezTo>
                      <a:pt x="0" y="1564428"/>
                      <a:pt x="46055" y="1610482"/>
                      <a:pt x="102870" y="1610482"/>
                    </a:cubicBezTo>
                    <a:lnTo>
                      <a:pt x="1790971" y="1610482"/>
                    </a:lnTo>
                    <a:cubicBezTo>
                      <a:pt x="1847786" y="1610482"/>
                      <a:pt x="1893841" y="1564428"/>
                      <a:pt x="1893841" y="1507612"/>
                    </a:cubicBezTo>
                    <a:lnTo>
                      <a:pt x="1893841" y="102870"/>
                    </a:lnTo>
                    <a:cubicBezTo>
                      <a:pt x="1893841" y="46055"/>
                      <a:pt x="1847786" y="0"/>
                      <a:pt x="1790971" y="0"/>
                    </a:cubicBezTo>
                    <a:close/>
                    <a:moveTo>
                      <a:pt x="674322" y="117600"/>
                    </a:moveTo>
                    <a:cubicBezTo>
                      <a:pt x="716336" y="117600"/>
                      <a:pt x="750410" y="151675"/>
                      <a:pt x="750410" y="193688"/>
                    </a:cubicBezTo>
                    <a:cubicBezTo>
                      <a:pt x="750410" y="235702"/>
                      <a:pt x="716336" y="269777"/>
                      <a:pt x="674322" y="269777"/>
                    </a:cubicBezTo>
                    <a:cubicBezTo>
                      <a:pt x="632309" y="269777"/>
                      <a:pt x="598234" y="235702"/>
                      <a:pt x="598234" y="193688"/>
                    </a:cubicBezTo>
                    <a:cubicBezTo>
                      <a:pt x="598234" y="151675"/>
                      <a:pt x="632309" y="117600"/>
                      <a:pt x="674322" y="117600"/>
                    </a:cubicBezTo>
                    <a:close/>
                    <a:moveTo>
                      <a:pt x="434005" y="117600"/>
                    </a:moveTo>
                    <a:cubicBezTo>
                      <a:pt x="476019" y="117600"/>
                      <a:pt x="510094" y="151675"/>
                      <a:pt x="510094" y="193688"/>
                    </a:cubicBezTo>
                    <a:cubicBezTo>
                      <a:pt x="510094" y="235702"/>
                      <a:pt x="476019" y="269777"/>
                      <a:pt x="434005" y="269777"/>
                    </a:cubicBezTo>
                    <a:cubicBezTo>
                      <a:pt x="391992" y="269777"/>
                      <a:pt x="357917" y="235702"/>
                      <a:pt x="357917" y="193688"/>
                    </a:cubicBezTo>
                    <a:cubicBezTo>
                      <a:pt x="357917" y="151675"/>
                      <a:pt x="391992" y="117600"/>
                      <a:pt x="434005" y="117600"/>
                    </a:cubicBezTo>
                    <a:close/>
                    <a:moveTo>
                      <a:pt x="193688" y="117600"/>
                    </a:moveTo>
                    <a:cubicBezTo>
                      <a:pt x="235702" y="117600"/>
                      <a:pt x="269777" y="151675"/>
                      <a:pt x="269777" y="193688"/>
                    </a:cubicBezTo>
                    <a:cubicBezTo>
                      <a:pt x="269777" y="235702"/>
                      <a:pt x="235702" y="269777"/>
                      <a:pt x="193688" y="269777"/>
                    </a:cubicBezTo>
                    <a:cubicBezTo>
                      <a:pt x="151675" y="269777"/>
                      <a:pt x="117600" y="235702"/>
                      <a:pt x="117600" y="193688"/>
                    </a:cubicBezTo>
                    <a:cubicBezTo>
                      <a:pt x="117600" y="151675"/>
                      <a:pt x="151675" y="117600"/>
                      <a:pt x="193688" y="117600"/>
                    </a:cubicBezTo>
                    <a:close/>
                    <a:moveTo>
                      <a:pt x="648210" y="1468803"/>
                    </a:moveTo>
                    <a:lnTo>
                      <a:pt x="562174" y="1468803"/>
                    </a:lnTo>
                    <a:lnTo>
                      <a:pt x="576593" y="1428965"/>
                    </a:lnTo>
                    <a:cubicBezTo>
                      <a:pt x="581878" y="1414355"/>
                      <a:pt x="595747" y="1404623"/>
                      <a:pt x="611290" y="1404623"/>
                    </a:cubicBezTo>
                    <a:cubicBezTo>
                      <a:pt x="631663" y="1404623"/>
                      <a:pt x="648186" y="1421146"/>
                      <a:pt x="648186" y="1441543"/>
                    </a:cubicBezTo>
                    <a:lnTo>
                      <a:pt x="648186" y="1468803"/>
                    </a:lnTo>
                    <a:close/>
                    <a:moveTo>
                      <a:pt x="1247114" y="1468803"/>
                    </a:moveTo>
                    <a:lnTo>
                      <a:pt x="1247114" y="1441543"/>
                    </a:lnTo>
                    <a:cubicBezTo>
                      <a:pt x="1247114" y="1421170"/>
                      <a:pt x="1263637" y="1404623"/>
                      <a:pt x="1284034" y="1404623"/>
                    </a:cubicBezTo>
                    <a:cubicBezTo>
                      <a:pt x="1299577" y="1404623"/>
                      <a:pt x="1313446" y="1414355"/>
                      <a:pt x="1318730" y="1428965"/>
                    </a:cubicBezTo>
                    <a:lnTo>
                      <a:pt x="1333149" y="1468803"/>
                    </a:lnTo>
                    <a:lnTo>
                      <a:pt x="1247114" y="1468803"/>
                    </a:lnTo>
                    <a:close/>
                    <a:moveTo>
                      <a:pt x="1779063" y="1400677"/>
                    </a:moveTo>
                    <a:cubicBezTo>
                      <a:pt x="1779063" y="1438291"/>
                      <a:pt x="1748575" y="1468803"/>
                      <a:pt x="1710937" y="1468803"/>
                    </a:cubicBezTo>
                    <a:lnTo>
                      <a:pt x="1559502" y="1468803"/>
                    </a:lnTo>
                    <a:lnTo>
                      <a:pt x="1452877" y="1174301"/>
                    </a:lnTo>
                    <a:cubicBezTo>
                      <a:pt x="1425881" y="1099719"/>
                      <a:pt x="1355029" y="1050030"/>
                      <a:pt x="1275712" y="1050030"/>
                    </a:cubicBezTo>
                    <a:lnTo>
                      <a:pt x="619635" y="1050030"/>
                    </a:lnTo>
                    <a:cubicBezTo>
                      <a:pt x="540295" y="1050030"/>
                      <a:pt x="469467" y="1099719"/>
                      <a:pt x="442470" y="1174301"/>
                    </a:cubicBezTo>
                    <a:lnTo>
                      <a:pt x="335846" y="1468803"/>
                    </a:lnTo>
                    <a:lnTo>
                      <a:pt x="190078" y="1468803"/>
                    </a:lnTo>
                    <a:cubicBezTo>
                      <a:pt x="152464" y="1468803"/>
                      <a:pt x="121952" y="1438315"/>
                      <a:pt x="121952" y="1400677"/>
                    </a:cubicBezTo>
                    <a:lnTo>
                      <a:pt x="121952" y="475278"/>
                    </a:lnTo>
                    <a:cubicBezTo>
                      <a:pt x="121952" y="437664"/>
                      <a:pt x="152440" y="407152"/>
                      <a:pt x="190078" y="407152"/>
                    </a:cubicBezTo>
                    <a:lnTo>
                      <a:pt x="1710961" y="407152"/>
                    </a:lnTo>
                    <a:cubicBezTo>
                      <a:pt x="1748575" y="407152"/>
                      <a:pt x="1779087" y="437640"/>
                      <a:pt x="1779087" y="475278"/>
                    </a:cubicBezTo>
                    <a:lnTo>
                      <a:pt x="1779087" y="140067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75" name="Group 174">
            <a:extLst>
              <a:ext uri="{FF2B5EF4-FFF2-40B4-BE49-F238E27FC236}">
                <a16:creationId xmlns:a16="http://schemas.microsoft.com/office/drawing/2014/main" id="{661026E7-17C7-4184-9488-223ECA40AC78}"/>
              </a:ext>
            </a:extLst>
          </p:cNvPr>
          <p:cNvGrpSpPr/>
          <p:nvPr/>
        </p:nvGrpSpPr>
        <p:grpSpPr>
          <a:xfrm>
            <a:off x="5911371" y="3679767"/>
            <a:ext cx="345603" cy="299302"/>
            <a:chOff x="4272962" y="624393"/>
            <a:chExt cx="3631129" cy="3144660"/>
          </a:xfrm>
        </p:grpSpPr>
        <p:sp>
          <p:nvSpPr>
            <p:cNvPr id="173" name="Graphic 171">
              <a:extLst>
                <a:ext uri="{FF2B5EF4-FFF2-40B4-BE49-F238E27FC236}">
                  <a16:creationId xmlns:a16="http://schemas.microsoft.com/office/drawing/2014/main" id="{F79A09BF-A658-4401-AB07-4C3A4398D5AA}"/>
                </a:ext>
              </a:extLst>
            </p:cNvPr>
            <p:cNvSpPr/>
            <p:nvPr/>
          </p:nvSpPr>
          <p:spPr>
            <a:xfrm>
              <a:off x="4272962" y="624393"/>
              <a:ext cx="3631129" cy="3144660"/>
            </a:xfrm>
            <a:custGeom>
              <a:avLst/>
              <a:gdLst>
                <a:gd name="connsiteX0" fmla="*/ 2723329 w 3631129"/>
                <a:gd name="connsiteY0" fmla="*/ 3144661 h 3144660"/>
                <a:gd name="connsiteX1" fmla="*/ 3631129 w 3631129"/>
                <a:gd name="connsiteY1" fmla="*/ 1572342 h 3144660"/>
                <a:gd name="connsiteX2" fmla="*/ 2723329 w 3631129"/>
                <a:gd name="connsiteY2" fmla="*/ 0 h 3144660"/>
                <a:gd name="connsiteX3" fmla="*/ 907776 w 3631129"/>
                <a:gd name="connsiteY3" fmla="*/ 0 h 3144660"/>
                <a:gd name="connsiteX4" fmla="*/ 0 w 3631129"/>
                <a:gd name="connsiteY4" fmla="*/ 1572342 h 3144660"/>
                <a:gd name="connsiteX5" fmla="*/ 907776 w 3631129"/>
                <a:gd name="connsiteY5" fmla="*/ 3144661 h 314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60">
                  <a:moveTo>
                    <a:pt x="2723329" y="3144661"/>
                  </a:moveTo>
                  <a:lnTo>
                    <a:pt x="3631129" y="1572342"/>
                  </a:lnTo>
                  <a:lnTo>
                    <a:pt x="2723329" y="0"/>
                  </a:lnTo>
                  <a:lnTo>
                    <a:pt x="907776" y="0"/>
                  </a:lnTo>
                  <a:lnTo>
                    <a:pt x="0" y="1572342"/>
                  </a:lnTo>
                  <a:lnTo>
                    <a:pt x="907776" y="3144661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4" name="Graphic 171">
              <a:extLst>
                <a:ext uri="{FF2B5EF4-FFF2-40B4-BE49-F238E27FC236}">
                  <a16:creationId xmlns:a16="http://schemas.microsoft.com/office/drawing/2014/main" id="{F79A09BF-A658-4401-AB07-4C3A4398D5AA}"/>
                </a:ext>
              </a:extLst>
            </p:cNvPr>
            <p:cNvSpPr/>
            <p:nvPr/>
          </p:nvSpPr>
          <p:spPr>
            <a:xfrm>
              <a:off x="5060843" y="1100029"/>
              <a:ext cx="2063808" cy="2234588"/>
            </a:xfrm>
            <a:custGeom>
              <a:avLst/>
              <a:gdLst>
                <a:gd name="connsiteX0" fmla="*/ 283526 w 2063808"/>
                <a:gd name="connsiteY0" fmla="*/ 1825381 h 2234588"/>
                <a:gd name="connsiteX1" fmla="*/ 1510290 w 2063808"/>
                <a:gd name="connsiteY1" fmla="*/ 1825381 h 2234588"/>
                <a:gd name="connsiteX2" fmla="*/ 1604002 w 2063808"/>
                <a:gd name="connsiteY2" fmla="*/ 1919092 h 2234588"/>
                <a:gd name="connsiteX3" fmla="*/ 1604002 w 2063808"/>
                <a:gd name="connsiteY3" fmla="*/ 2234589 h 2234588"/>
                <a:gd name="connsiteX4" fmla="*/ 189815 w 2063808"/>
                <a:gd name="connsiteY4" fmla="*/ 2234589 h 2234588"/>
                <a:gd name="connsiteX5" fmla="*/ 189815 w 2063808"/>
                <a:gd name="connsiteY5" fmla="*/ 1919092 h 2234588"/>
                <a:gd name="connsiteX6" fmla="*/ 283526 w 2063808"/>
                <a:gd name="connsiteY6" fmla="*/ 1825381 h 2234588"/>
                <a:gd name="connsiteX7" fmla="*/ 283526 w 2063808"/>
                <a:gd name="connsiteY7" fmla="*/ 1825381 h 2234588"/>
                <a:gd name="connsiteX8" fmla="*/ 1224516 w 2063808"/>
                <a:gd name="connsiteY8" fmla="*/ 191608 h 2234588"/>
                <a:gd name="connsiteX9" fmla="*/ 1399625 w 2063808"/>
                <a:gd name="connsiteY9" fmla="*/ 191608 h 2234588"/>
                <a:gd name="connsiteX10" fmla="*/ 1603883 w 2063808"/>
                <a:gd name="connsiteY10" fmla="*/ 0 h 2234588"/>
                <a:gd name="connsiteX11" fmla="*/ 2003311 w 2063808"/>
                <a:gd name="connsiteY11" fmla="*/ 186180 h 2234588"/>
                <a:gd name="connsiteX12" fmla="*/ 1984683 w 2063808"/>
                <a:gd name="connsiteY12" fmla="*/ 226137 h 2234588"/>
                <a:gd name="connsiteX13" fmla="*/ 1887887 w 2063808"/>
                <a:gd name="connsiteY13" fmla="*/ 226137 h 2234588"/>
                <a:gd name="connsiteX14" fmla="*/ 1630425 w 2063808"/>
                <a:gd name="connsiteY14" fmla="*/ 167433 h 2234588"/>
                <a:gd name="connsiteX15" fmla="*/ 1502424 w 2063808"/>
                <a:gd name="connsiteY15" fmla="*/ 287472 h 2234588"/>
                <a:gd name="connsiteX16" fmla="*/ 1502424 w 2063808"/>
                <a:gd name="connsiteY16" fmla="*/ 635991 h 2234588"/>
                <a:gd name="connsiteX17" fmla="*/ 1630425 w 2063808"/>
                <a:gd name="connsiteY17" fmla="*/ 756030 h 2234588"/>
                <a:gd name="connsiteX18" fmla="*/ 1891330 w 2063808"/>
                <a:gd name="connsiteY18" fmla="*/ 695700 h 2234588"/>
                <a:gd name="connsiteX19" fmla="*/ 1983942 w 2063808"/>
                <a:gd name="connsiteY19" fmla="*/ 695700 h 2234588"/>
                <a:gd name="connsiteX20" fmla="*/ 2003287 w 2063808"/>
                <a:gd name="connsiteY20" fmla="*/ 737259 h 2234588"/>
                <a:gd name="connsiteX21" fmla="*/ 1603859 w 2063808"/>
                <a:gd name="connsiteY21" fmla="*/ 923439 h 2234588"/>
                <a:gd name="connsiteX22" fmla="*/ 1398693 w 2063808"/>
                <a:gd name="connsiteY22" fmla="*/ 731018 h 2234588"/>
                <a:gd name="connsiteX23" fmla="*/ 1224493 w 2063808"/>
                <a:gd name="connsiteY23" fmla="*/ 731018 h 2234588"/>
                <a:gd name="connsiteX24" fmla="*/ 1176429 w 2063808"/>
                <a:gd name="connsiteY24" fmla="*/ 682955 h 2234588"/>
                <a:gd name="connsiteX25" fmla="*/ 1164808 w 2063808"/>
                <a:gd name="connsiteY25" fmla="*/ 648808 h 2234588"/>
                <a:gd name="connsiteX26" fmla="*/ 767938 w 2063808"/>
                <a:gd name="connsiteY26" fmla="*/ 648808 h 2234588"/>
                <a:gd name="connsiteX27" fmla="*/ 810358 w 2063808"/>
                <a:gd name="connsiteY27" fmla="*/ 461337 h 2234588"/>
                <a:gd name="connsiteX28" fmla="*/ 767938 w 2063808"/>
                <a:gd name="connsiteY28" fmla="*/ 273866 h 2234588"/>
                <a:gd name="connsiteX29" fmla="*/ 1164808 w 2063808"/>
                <a:gd name="connsiteY29" fmla="*/ 273866 h 2234588"/>
                <a:gd name="connsiteX30" fmla="*/ 1176429 w 2063808"/>
                <a:gd name="connsiteY30" fmla="*/ 239695 h 2234588"/>
                <a:gd name="connsiteX31" fmla="*/ 1224516 w 2063808"/>
                <a:gd name="connsiteY31" fmla="*/ 191608 h 2234588"/>
                <a:gd name="connsiteX32" fmla="*/ 1224516 w 2063808"/>
                <a:gd name="connsiteY32" fmla="*/ 191608 h 2234588"/>
                <a:gd name="connsiteX33" fmla="*/ 1720765 w 2063808"/>
                <a:gd name="connsiteY33" fmla="*/ 289361 h 2234588"/>
                <a:gd name="connsiteX34" fmla="*/ 1720765 w 2063808"/>
                <a:gd name="connsiteY34" fmla="*/ 632452 h 2234588"/>
                <a:gd name="connsiteX35" fmla="*/ 2063809 w 2063808"/>
                <a:gd name="connsiteY35" fmla="*/ 632452 h 2234588"/>
                <a:gd name="connsiteX36" fmla="*/ 2063809 w 2063808"/>
                <a:gd name="connsiteY36" fmla="*/ 289361 h 2234588"/>
                <a:gd name="connsiteX37" fmla="*/ 1720765 w 2063808"/>
                <a:gd name="connsiteY37" fmla="*/ 289361 h 2234588"/>
                <a:gd name="connsiteX38" fmla="*/ 1720765 w 2063808"/>
                <a:gd name="connsiteY38" fmla="*/ 289361 h 2234588"/>
                <a:gd name="connsiteX39" fmla="*/ 375827 w 2063808"/>
                <a:gd name="connsiteY39" fmla="*/ 371547 h 2234588"/>
                <a:gd name="connsiteX40" fmla="*/ 465569 w 2063808"/>
                <a:gd name="connsiteY40" fmla="*/ 461289 h 2234588"/>
                <a:gd name="connsiteX41" fmla="*/ 375827 w 2063808"/>
                <a:gd name="connsiteY41" fmla="*/ 551031 h 2234588"/>
                <a:gd name="connsiteX42" fmla="*/ 286085 w 2063808"/>
                <a:gd name="connsiteY42" fmla="*/ 461289 h 2234588"/>
                <a:gd name="connsiteX43" fmla="*/ 375827 w 2063808"/>
                <a:gd name="connsiteY43" fmla="*/ 371547 h 2234588"/>
                <a:gd name="connsiteX44" fmla="*/ 375827 w 2063808"/>
                <a:gd name="connsiteY44" fmla="*/ 371547 h 2234588"/>
                <a:gd name="connsiteX45" fmla="*/ 511265 w 2063808"/>
                <a:gd name="connsiteY45" fmla="*/ 1755581 h 2234588"/>
                <a:gd name="connsiteX46" fmla="*/ 1231929 w 2063808"/>
                <a:gd name="connsiteY46" fmla="*/ 1755581 h 2234588"/>
                <a:gd name="connsiteX47" fmla="*/ 736350 w 2063808"/>
                <a:gd name="connsiteY47" fmla="*/ 703973 h 2234588"/>
                <a:gd name="connsiteX48" fmla="*/ 375827 w 2063808"/>
                <a:gd name="connsiteY48" fmla="*/ 895844 h 2234588"/>
                <a:gd name="connsiteX49" fmla="*/ 252943 w 2063808"/>
                <a:gd name="connsiteY49" fmla="*/ 878197 h 2234588"/>
                <a:gd name="connsiteX50" fmla="*/ 511265 w 2063808"/>
                <a:gd name="connsiteY50" fmla="*/ 1755581 h 2234588"/>
                <a:gd name="connsiteX51" fmla="*/ 511265 w 2063808"/>
                <a:gd name="connsiteY51" fmla="*/ 1755581 h 2234588"/>
                <a:gd name="connsiteX52" fmla="*/ 375827 w 2063808"/>
                <a:gd name="connsiteY52" fmla="*/ 85462 h 2234588"/>
                <a:gd name="connsiteX53" fmla="*/ 0 w 2063808"/>
                <a:gd name="connsiteY53" fmla="*/ 461313 h 2234588"/>
                <a:gd name="connsiteX54" fmla="*/ 375827 w 2063808"/>
                <a:gd name="connsiteY54" fmla="*/ 837140 h 2234588"/>
                <a:gd name="connsiteX55" fmla="*/ 751678 w 2063808"/>
                <a:gd name="connsiteY55" fmla="*/ 461313 h 2234588"/>
                <a:gd name="connsiteX56" fmla="*/ 375827 w 2063808"/>
                <a:gd name="connsiteY56" fmla="*/ 85462 h 2234588"/>
                <a:gd name="connsiteX57" fmla="*/ 375827 w 2063808"/>
                <a:gd name="connsiteY57" fmla="*/ 85462 h 2234588"/>
                <a:gd name="connsiteX58" fmla="*/ 375827 w 2063808"/>
                <a:gd name="connsiteY58" fmla="*/ 272933 h 2234588"/>
                <a:gd name="connsiteX59" fmla="*/ 187447 w 2063808"/>
                <a:gd name="connsiteY59" fmla="*/ 461313 h 2234588"/>
                <a:gd name="connsiteX60" fmla="*/ 375827 w 2063808"/>
                <a:gd name="connsiteY60" fmla="*/ 649693 h 2234588"/>
                <a:gd name="connsiteX61" fmla="*/ 564207 w 2063808"/>
                <a:gd name="connsiteY61" fmla="*/ 461313 h 2234588"/>
                <a:gd name="connsiteX62" fmla="*/ 375827 w 2063808"/>
                <a:gd name="connsiteY62" fmla="*/ 272933 h 2234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2063808" h="2234588">
                  <a:moveTo>
                    <a:pt x="283526" y="1825381"/>
                  </a:moveTo>
                  <a:lnTo>
                    <a:pt x="1510290" y="1825381"/>
                  </a:lnTo>
                  <a:cubicBezTo>
                    <a:pt x="1561845" y="1825381"/>
                    <a:pt x="1604002" y="1867538"/>
                    <a:pt x="1604002" y="1919092"/>
                  </a:cubicBezTo>
                  <a:lnTo>
                    <a:pt x="1604002" y="2234589"/>
                  </a:lnTo>
                  <a:lnTo>
                    <a:pt x="189815" y="2234589"/>
                  </a:lnTo>
                  <a:lnTo>
                    <a:pt x="189815" y="1919092"/>
                  </a:lnTo>
                  <a:cubicBezTo>
                    <a:pt x="189815" y="1867538"/>
                    <a:pt x="231972" y="1825381"/>
                    <a:pt x="283526" y="1825381"/>
                  </a:cubicBezTo>
                  <a:lnTo>
                    <a:pt x="283526" y="1825381"/>
                  </a:lnTo>
                  <a:close/>
                  <a:moveTo>
                    <a:pt x="1224516" y="191608"/>
                  </a:moveTo>
                  <a:lnTo>
                    <a:pt x="1399625" y="191608"/>
                  </a:lnTo>
                  <a:lnTo>
                    <a:pt x="1603883" y="0"/>
                  </a:lnTo>
                  <a:lnTo>
                    <a:pt x="2003311" y="186180"/>
                  </a:lnTo>
                  <a:lnTo>
                    <a:pt x="1984683" y="226137"/>
                  </a:lnTo>
                  <a:lnTo>
                    <a:pt x="1887887" y="226137"/>
                  </a:lnTo>
                  <a:lnTo>
                    <a:pt x="1630425" y="167433"/>
                  </a:lnTo>
                  <a:lnTo>
                    <a:pt x="1502424" y="287472"/>
                  </a:lnTo>
                  <a:lnTo>
                    <a:pt x="1502424" y="635991"/>
                  </a:lnTo>
                  <a:lnTo>
                    <a:pt x="1630425" y="756030"/>
                  </a:lnTo>
                  <a:lnTo>
                    <a:pt x="1891330" y="695700"/>
                  </a:lnTo>
                  <a:lnTo>
                    <a:pt x="1983942" y="695700"/>
                  </a:lnTo>
                  <a:lnTo>
                    <a:pt x="2003287" y="737259"/>
                  </a:lnTo>
                  <a:lnTo>
                    <a:pt x="1603859" y="923439"/>
                  </a:lnTo>
                  <a:lnTo>
                    <a:pt x="1398693" y="731018"/>
                  </a:lnTo>
                  <a:lnTo>
                    <a:pt x="1224493" y="731018"/>
                  </a:lnTo>
                  <a:cubicBezTo>
                    <a:pt x="1198094" y="731018"/>
                    <a:pt x="1184918" y="708014"/>
                    <a:pt x="1176429" y="682955"/>
                  </a:cubicBezTo>
                  <a:lnTo>
                    <a:pt x="1164808" y="648808"/>
                  </a:lnTo>
                  <a:lnTo>
                    <a:pt x="767938" y="648808"/>
                  </a:lnTo>
                  <a:cubicBezTo>
                    <a:pt x="795126" y="592041"/>
                    <a:pt x="810358" y="528458"/>
                    <a:pt x="810358" y="461337"/>
                  </a:cubicBezTo>
                  <a:cubicBezTo>
                    <a:pt x="810358" y="394192"/>
                    <a:pt x="795150" y="330633"/>
                    <a:pt x="767938" y="273866"/>
                  </a:cubicBezTo>
                  <a:lnTo>
                    <a:pt x="1164808" y="273866"/>
                  </a:lnTo>
                  <a:lnTo>
                    <a:pt x="1176429" y="239695"/>
                  </a:lnTo>
                  <a:cubicBezTo>
                    <a:pt x="1184966" y="214611"/>
                    <a:pt x="1198070" y="191608"/>
                    <a:pt x="1224516" y="191608"/>
                  </a:cubicBezTo>
                  <a:lnTo>
                    <a:pt x="1224516" y="191608"/>
                  </a:lnTo>
                  <a:close/>
                  <a:moveTo>
                    <a:pt x="1720765" y="289361"/>
                  </a:moveTo>
                  <a:lnTo>
                    <a:pt x="1720765" y="632452"/>
                  </a:lnTo>
                  <a:lnTo>
                    <a:pt x="2063809" y="632452"/>
                  </a:lnTo>
                  <a:lnTo>
                    <a:pt x="2063809" y="289361"/>
                  </a:lnTo>
                  <a:lnTo>
                    <a:pt x="1720765" y="289361"/>
                  </a:lnTo>
                  <a:lnTo>
                    <a:pt x="1720765" y="289361"/>
                  </a:lnTo>
                  <a:close/>
                  <a:moveTo>
                    <a:pt x="375827" y="371547"/>
                  </a:moveTo>
                  <a:cubicBezTo>
                    <a:pt x="425397" y="371547"/>
                    <a:pt x="465569" y="411719"/>
                    <a:pt x="465569" y="461289"/>
                  </a:cubicBezTo>
                  <a:cubicBezTo>
                    <a:pt x="465569" y="510859"/>
                    <a:pt x="425397" y="551031"/>
                    <a:pt x="375827" y="551031"/>
                  </a:cubicBezTo>
                  <a:cubicBezTo>
                    <a:pt x="326257" y="551031"/>
                    <a:pt x="286085" y="510859"/>
                    <a:pt x="286085" y="461289"/>
                  </a:cubicBezTo>
                  <a:cubicBezTo>
                    <a:pt x="286061" y="411719"/>
                    <a:pt x="326257" y="371547"/>
                    <a:pt x="375827" y="371547"/>
                  </a:cubicBezTo>
                  <a:lnTo>
                    <a:pt x="375827" y="371547"/>
                  </a:lnTo>
                  <a:close/>
                  <a:moveTo>
                    <a:pt x="511265" y="1755581"/>
                  </a:moveTo>
                  <a:lnTo>
                    <a:pt x="1231929" y="1755581"/>
                  </a:lnTo>
                  <a:lnTo>
                    <a:pt x="736350" y="703973"/>
                  </a:lnTo>
                  <a:cubicBezTo>
                    <a:pt x="658301" y="819708"/>
                    <a:pt x="525948" y="895844"/>
                    <a:pt x="375827" y="895844"/>
                  </a:cubicBezTo>
                  <a:cubicBezTo>
                    <a:pt x="333144" y="895844"/>
                    <a:pt x="291895" y="889675"/>
                    <a:pt x="252943" y="878197"/>
                  </a:cubicBezTo>
                  <a:lnTo>
                    <a:pt x="511265" y="1755581"/>
                  </a:lnTo>
                  <a:lnTo>
                    <a:pt x="511265" y="1755581"/>
                  </a:lnTo>
                  <a:close/>
                  <a:moveTo>
                    <a:pt x="375827" y="85462"/>
                  </a:moveTo>
                  <a:cubicBezTo>
                    <a:pt x="168294" y="85462"/>
                    <a:pt x="0" y="253779"/>
                    <a:pt x="0" y="461313"/>
                  </a:cubicBezTo>
                  <a:cubicBezTo>
                    <a:pt x="0" y="668512"/>
                    <a:pt x="168509" y="837140"/>
                    <a:pt x="375827" y="837140"/>
                  </a:cubicBezTo>
                  <a:cubicBezTo>
                    <a:pt x="582882" y="837140"/>
                    <a:pt x="751678" y="668368"/>
                    <a:pt x="751678" y="461313"/>
                  </a:cubicBezTo>
                  <a:cubicBezTo>
                    <a:pt x="751654" y="253971"/>
                    <a:pt x="583026" y="85462"/>
                    <a:pt x="375827" y="85462"/>
                  </a:cubicBezTo>
                  <a:lnTo>
                    <a:pt x="375827" y="85462"/>
                  </a:lnTo>
                  <a:close/>
                  <a:moveTo>
                    <a:pt x="375827" y="272933"/>
                  </a:moveTo>
                  <a:cubicBezTo>
                    <a:pt x="271785" y="272933"/>
                    <a:pt x="187447" y="357271"/>
                    <a:pt x="187447" y="461313"/>
                  </a:cubicBezTo>
                  <a:cubicBezTo>
                    <a:pt x="187447" y="565642"/>
                    <a:pt x="271546" y="649693"/>
                    <a:pt x="375827" y="649693"/>
                  </a:cubicBezTo>
                  <a:cubicBezTo>
                    <a:pt x="480371" y="649693"/>
                    <a:pt x="564207" y="565857"/>
                    <a:pt x="564207" y="461313"/>
                  </a:cubicBezTo>
                  <a:cubicBezTo>
                    <a:pt x="564207" y="357008"/>
                    <a:pt x="480156" y="272933"/>
                    <a:pt x="375827" y="272933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10021A58-8A74-430D-A5F6-CED23439CDF0}"/>
              </a:ext>
            </a:extLst>
          </p:cNvPr>
          <p:cNvGrpSpPr/>
          <p:nvPr/>
        </p:nvGrpSpPr>
        <p:grpSpPr>
          <a:xfrm>
            <a:off x="5911371" y="3675683"/>
            <a:ext cx="350321" cy="303385"/>
            <a:chOff x="4265789" y="632834"/>
            <a:chExt cx="3631129" cy="3144636"/>
          </a:xfrm>
        </p:grpSpPr>
        <p:sp>
          <p:nvSpPr>
            <p:cNvPr id="178" name="Graphic 176">
              <a:extLst>
                <a:ext uri="{FF2B5EF4-FFF2-40B4-BE49-F238E27FC236}">
                  <a16:creationId xmlns:a16="http://schemas.microsoft.com/office/drawing/2014/main" id="{C68174F6-DE93-4D42-8D63-302D0F256BE2}"/>
                </a:ext>
              </a:extLst>
            </p:cNvPr>
            <p:cNvSpPr/>
            <p:nvPr/>
          </p:nvSpPr>
          <p:spPr>
            <a:xfrm>
              <a:off x="4265789" y="632834"/>
              <a:ext cx="3631129" cy="3144636"/>
            </a:xfrm>
            <a:custGeom>
              <a:avLst/>
              <a:gdLst>
                <a:gd name="connsiteX0" fmla="*/ 2723329 w 3631129"/>
                <a:gd name="connsiteY0" fmla="*/ 3144637 h 3144636"/>
                <a:gd name="connsiteX1" fmla="*/ 3631129 w 3631129"/>
                <a:gd name="connsiteY1" fmla="*/ 1572319 h 3144636"/>
                <a:gd name="connsiteX2" fmla="*/ 2723329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9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29" y="3144637"/>
                  </a:moveTo>
                  <a:lnTo>
                    <a:pt x="3631129" y="1572319"/>
                  </a:lnTo>
                  <a:lnTo>
                    <a:pt x="2723329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9" name="Graphic 176">
              <a:extLst>
                <a:ext uri="{FF2B5EF4-FFF2-40B4-BE49-F238E27FC236}">
                  <a16:creationId xmlns:a16="http://schemas.microsoft.com/office/drawing/2014/main" id="{5750FFD6-7185-41FE-8F33-DDFA47FC7B03}"/>
                </a:ext>
              </a:extLst>
            </p:cNvPr>
            <p:cNvGrpSpPr/>
            <p:nvPr/>
          </p:nvGrpSpPr>
          <p:grpSpPr>
            <a:xfrm>
              <a:off x="5620268" y="813466"/>
              <a:ext cx="1255697" cy="2718666"/>
              <a:chOff x="5620268" y="813466"/>
              <a:chExt cx="1255697" cy="2718666"/>
            </a:xfrm>
            <a:solidFill>
              <a:srgbClr val="FFFFFF"/>
            </a:solidFill>
          </p:grpSpPr>
          <p:sp>
            <p:nvSpPr>
              <p:cNvPr id="180" name="Graphic 176">
                <a:extLst>
                  <a:ext uri="{FF2B5EF4-FFF2-40B4-BE49-F238E27FC236}">
                    <a16:creationId xmlns:a16="http://schemas.microsoft.com/office/drawing/2014/main" id="{81C92669-F5E3-4E77-AB77-68F8857D0CBC}"/>
                  </a:ext>
                </a:extLst>
              </p:cNvPr>
              <p:cNvSpPr/>
              <p:nvPr/>
            </p:nvSpPr>
            <p:spPr>
              <a:xfrm>
                <a:off x="5831555" y="1582170"/>
                <a:ext cx="520160" cy="1735112"/>
              </a:xfrm>
              <a:custGeom>
                <a:avLst/>
                <a:gdLst>
                  <a:gd name="connsiteX0" fmla="*/ 520160 w 520160"/>
                  <a:gd name="connsiteY0" fmla="*/ 1474996 h 1735112"/>
                  <a:gd name="connsiteX1" fmla="*/ 260116 w 520160"/>
                  <a:gd name="connsiteY1" fmla="*/ 1735112 h 1735112"/>
                  <a:gd name="connsiteX2" fmla="*/ 0 w 520160"/>
                  <a:gd name="connsiteY2" fmla="*/ 1474996 h 1735112"/>
                  <a:gd name="connsiteX3" fmla="*/ 196845 w 520160"/>
                  <a:gd name="connsiteY3" fmla="*/ 1222699 h 1735112"/>
                  <a:gd name="connsiteX4" fmla="*/ 196845 w 520160"/>
                  <a:gd name="connsiteY4" fmla="*/ 0 h 1735112"/>
                  <a:gd name="connsiteX5" fmla="*/ 323340 w 520160"/>
                  <a:gd name="connsiteY5" fmla="*/ 0 h 1735112"/>
                  <a:gd name="connsiteX6" fmla="*/ 323340 w 520160"/>
                  <a:gd name="connsiteY6" fmla="*/ 1222675 h 1735112"/>
                  <a:gd name="connsiteX7" fmla="*/ 520160 w 520160"/>
                  <a:gd name="connsiteY7" fmla="*/ 1474996 h 1735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0160" h="1735112">
                    <a:moveTo>
                      <a:pt x="520160" y="1474996"/>
                    </a:moveTo>
                    <a:cubicBezTo>
                      <a:pt x="520160" y="1618660"/>
                      <a:pt x="403708" y="1735112"/>
                      <a:pt x="260116" y="1735112"/>
                    </a:cubicBezTo>
                    <a:cubicBezTo>
                      <a:pt x="116452" y="1735112"/>
                      <a:pt x="0" y="1618660"/>
                      <a:pt x="0" y="1474996"/>
                    </a:cubicBezTo>
                    <a:cubicBezTo>
                      <a:pt x="0" y="1353236"/>
                      <a:pt x="83812" y="1250940"/>
                      <a:pt x="196845" y="1222699"/>
                    </a:cubicBezTo>
                    <a:lnTo>
                      <a:pt x="196845" y="0"/>
                    </a:lnTo>
                    <a:lnTo>
                      <a:pt x="323340" y="0"/>
                    </a:lnTo>
                    <a:lnTo>
                      <a:pt x="323340" y="1222675"/>
                    </a:lnTo>
                    <a:cubicBezTo>
                      <a:pt x="436373" y="1250940"/>
                      <a:pt x="520160" y="1353236"/>
                      <a:pt x="520160" y="1474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Graphic 176">
                <a:extLst>
                  <a:ext uri="{FF2B5EF4-FFF2-40B4-BE49-F238E27FC236}">
                    <a16:creationId xmlns:a16="http://schemas.microsoft.com/office/drawing/2014/main" id="{514A51B1-EA98-45C6-AF77-BDCDF1138F6D}"/>
                  </a:ext>
                </a:extLst>
              </p:cNvPr>
              <p:cNvSpPr/>
              <p:nvPr/>
            </p:nvSpPr>
            <p:spPr>
              <a:xfrm>
                <a:off x="5620268" y="1141995"/>
                <a:ext cx="946776" cy="2390137"/>
              </a:xfrm>
              <a:custGeom>
                <a:avLst/>
                <a:gdLst>
                  <a:gd name="connsiteX0" fmla="*/ 904572 w 946776"/>
                  <a:gd name="connsiteY0" fmla="*/ 905505 h 2390137"/>
                  <a:gd name="connsiteX1" fmla="*/ 934367 w 946776"/>
                  <a:gd name="connsiteY1" fmla="*/ 893094 h 2390137"/>
                  <a:gd name="connsiteX2" fmla="*/ 946777 w 946776"/>
                  <a:gd name="connsiteY2" fmla="*/ 863300 h 2390137"/>
                  <a:gd name="connsiteX3" fmla="*/ 904572 w 946776"/>
                  <a:gd name="connsiteY3" fmla="*/ 821167 h 2390137"/>
                  <a:gd name="connsiteX4" fmla="*/ 701319 w 946776"/>
                  <a:gd name="connsiteY4" fmla="*/ 821167 h 2390137"/>
                  <a:gd name="connsiteX5" fmla="*/ 701319 w 946776"/>
                  <a:gd name="connsiteY5" fmla="*/ 728077 h 2390137"/>
                  <a:gd name="connsiteX6" fmla="*/ 797613 w 946776"/>
                  <a:gd name="connsiteY6" fmla="*/ 728077 h 2390137"/>
                  <a:gd name="connsiteX7" fmla="*/ 827336 w 946776"/>
                  <a:gd name="connsiteY7" fmla="*/ 715666 h 2390137"/>
                  <a:gd name="connsiteX8" fmla="*/ 839746 w 946776"/>
                  <a:gd name="connsiteY8" fmla="*/ 685872 h 2390137"/>
                  <a:gd name="connsiteX9" fmla="*/ 797613 w 946776"/>
                  <a:gd name="connsiteY9" fmla="*/ 643739 h 2390137"/>
                  <a:gd name="connsiteX10" fmla="*/ 701319 w 946776"/>
                  <a:gd name="connsiteY10" fmla="*/ 643739 h 2390137"/>
                  <a:gd name="connsiteX11" fmla="*/ 701319 w 946776"/>
                  <a:gd name="connsiteY11" fmla="*/ 552538 h 2390137"/>
                  <a:gd name="connsiteX12" fmla="*/ 904572 w 946776"/>
                  <a:gd name="connsiteY12" fmla="*/ 552538 h 2390137"/>
                  <a:gd name="connsiteX13" fmla="*/ 934367 w 946776"/>
                  <a:gd name="connsiteY13" fmla="*/ 540199 h 2390137"/>
                  <a:gd name="connsiteX14" fmla="*/ 946777 w 946776"/>
                  <a:gd name="connsiteY14" fmla="*/ 510405 h 2390137"/>
                  <a:gd name="connsiteX15" fmla="*/ 904572 w 946776"/>
                  <a:gd name="connsiteY15" fmla="*/ 468271 h 2390137"/>
                  <a:gd name="connsiteX16" fmla="*/ 701319 w 946776"/>
                  <a:gd name="connsiteY16" fmla="*/ 468271 h 2390137"/>
                  <a:gd name="connsiteX17" fmla="*/ 701319 w 946776"/>
                  <a:gd name="connsiteY17" fmla="*/ 278194 h 2390137"/>
                  <a:gd name="connsiteX18" fmla="*/ 471332 w 946776"/>
                  <a:gd name="connsiteY18" fmla="*/ 0 h 2390137"/>
                  <a:gd name="connsiteX19" fmla="*/ 241417 w 946776"/>
                  <a:gd name="connsiteY19" fmla="*/ 278194 h 2390137"/>
                  <a:gd name="connsiteX20" fmla="*/ 241417 w 946776"/>
                  <a:gd name="connsiteY20" fmla="*/ 1507278 h 2390137"/>
                  <a:gd name="connsiteX21" fmla="*/ 0 w 946776"/>
                  <a:gd name="connsiteY21" fmla="*/ 1918734 h 2390137"/>
                  <a:gd name="connsiteX22" fmla="*/ 471404 w 946776"/>
                  <a:gd name="connsiteY22" fmla="*/ 2390138 h 2390137"/>
                  <a:gd name="connsiteX23" fmla="*/ 942736 w 946776"/>
                  <a:gd name="connsiteY23" fmla="*/ 1918734 h 2390137"/>
                  <a:gd name="connsiteX24" fmla="*/ 701319 w 946776"/>
                  <a:gd name="connsiteY24" fmla="*/ 1507278 h 2390137"/>
                  <a:gd name="connsiteX25" fmla="*/ 701319 w 946776"/>
                  <a:gd name="connsiteY25" fmla="*/ 1264378 h 2390137"/>
                  <a:gd name="connsiteX26" fmla="*/ 904572 w 946776"/>
                  <a:gd name="connsiteY26" fmla="*/ 1264378 h 2390137"/>
                  <a:gd name="connsiteX27" fmla="*/ 934367 w 946776"/>
                  <a:gd name="connsiteY27" fmla="*/ 1252039 h 2390137"/>
                  <a:gd name="connsiteX28" fmla="*/ 946777 w 946776"/>
                  <a:gd name="connsiteY28" fmla="*/ 1222245 h 2390137"/>
                  <a:gd name="connsiteX29" fmla="*/ 904572 w 946776"/>
                  <a:gd name="connsiteY29" fmla="*/ 1180040 h 2390137"/>
                  <a:gd name="connsiteX30" fmla="*/ 701319 w 946776"/>
                  <a:gd name="connsiteY30" fmla="*/ 1180040 h 2390137"/>
                  <a:gd name="connsiteX31" fmla="*/ 701319 w 946776"/>
                  <a:gd name="connsiteY31" fmla="*/ 1092259 h 2390137"/>
                  <a:gd name="connsiteX32" fmla="*/ 797613 w 946776"/>
                  <a:gd name="connsiteY32" fmla="*/ 1092259 h 2390137"/>
                  <a:gd name="connsiteX33" fmla="*/ 827336 w 946776"/>
                  <a:gd name="connsiteY33" fmla="*/ 1079848 h 2390137"/>
                  <a:gd name="connsiteX34" fmla="*/ 839746 w 946776"/>
                  <a:gd name="connsiteY34" fmla="*/ 1050125 h 2390137"/>
                  <a:gd name="connsiteX35" fmla="*/ 797613 w 946776"/>
                  <a:gd name="connsiteY35" fmla="*/ 1007920 h 2390137"/>
                  <a:gd name="connsiteX36" fmla="*/ 701319 w 946776"/>
                  <a:gd name="connsiteY36" fmla="*/ 1007920 h 2390137"/>
                  <a:gd name="connsiteX37" fmla="*/ 701319 w 946776"/>
                  <a:gd name="connsiteY37" fmla="*/ 905553 h 2390137"/>
                  <a:gd name="connsiteX38" fmla="*/ 904572 w 946776"/>
                  <a:gd name="connsiteY38" fmla="*/ 905553 h 2390137"/>
                  <a:gd name="connsiteX39" fmla="*/ 858733 w 946776"/>
                  <a:gd name="connsiteY39" fmla="*/ 1918734 h 2390137"/>
                  <a:gd name="connsiteX40" fmla="*/ 471332 w 946776"/>
                  <a:gd name="connsiteY40" fmla="*/ 2306134 h 2390137"/>
                  <a:gd name="connsiteX41" fmla="*/ 84003 w 946776"/>
                  <a:gd name="connsiteY41" fmla="*/ 1918734 h 2390137"/>
                  <a:gd name="connsiteX42" fmla="*/ 241417 w 946776"/>
                  <a:gd name="connsiteY42" fmla="*/ 1607254 h 2390137"/>
                  <a:gd name="connsiteX43" fmla="*/ 279437 w 946776"/>
                  <a:gd name="connsiteY43" fmla="*/ 1582338 h 2390137"/>
                  <a:gd name="connsiteX44" fmla="*/ 336300 w 946776"/>
                  <a:gd name="connsiteY44" fmla="*/ 1555747 h 2390137"/>
                  <a:gd name="connsiteX45" fmla="*/ 336300 w 946776"/>
                  <a:gd name="connsiteY45" fmla="*/ 278170 h 2390137"/>
                  <a:gd name="connsiteX46" fmla="*/ 471308 w 946776"/>
                  <a:gd name="connsiteY46" fmla="*/ 114754 h 2390137"/>
                  <a:gd name="connsiteX47" fmla="*/ 606388 w 946776"/>
                  <a:gd name="connsiteY47" fmla="*/ 278170 h 2390137"/>
                  <a:gd name="connsiteX48" fmla="*/ 606388 w 946776"/>
                  <a:gd name="connsiteY48" fmla="*/ 1555747 h 2390137"/>
                  <a:gd name="connsiteX49" fmla="*/ 663251 w 946776"/>
                  <a:gd name="connsiteY49" fmla="*/ 1582338 h 2390137"/>
                  <a:gd name="connsiteX50" fmla="*/ 701271 w 946776"/>
                  <a:gd name="connsiteY50" fmla="*/ 1607254 h 2390137"/>
                  <a:gd name="connsiteX51" fmla="*/ 858733 w 946776"/>
                  <a:gd name="connsiteY51" fmla="*/ 1918734 h 2390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946776" h="2390137">
                    <a:moveTo>
                      <a:pt x="904572" y="905505"/>
                    </a:moveTo>
                    <a:cubicBezTo>
                      <a:pt x="916217" y="905505"/>
                      <a:pt x="926762" y="900770"/>
                      <a:pt x="934367" y="893094"/>
                    </a:cubicBezTo>
                    <a:cubicBezTo>
                      <a:pt x="942042" y="885490"/>
                      <a:pt x="946777" y="874945"/>
                      <a:pt x="946777" y="863300"/>
                    </a:cubicBezTo>
                    <a:cubicBezTo>
                      <a:pt x="946777" y="840129"/>
                      <a:pt x="927791" y="821167"/>
                      <a:pt x="904572" y="821167"/>
                    </a:cubicBezTo>
                    <a:lnTo>
                      <a:pt x="701319" y="821167"/>
                    </a:lnTo>
                    <a:lnTo>
                      <a:pt x="701319" y="728077"/>
                    </a:lnTo>
                    <a:lnTo>
                      <a:pt x="797613" y="728077"/>
                    </a:lnTo>
                    <a:cubicBezTo>
                      <a:pt x="809186" y="728077"/>
                      <a:pt x="819732" y="723342"/>
                      <a:pt x="827336" y="715666"/>
                    </a:cubicBezTo>
                    <a:cubicBezTo>
                      <a:pt x="835012" y="708062"/>
                      <a:pt x="839746" y="697445"/>
                      <a:pt x="839746" y="685872"/>
                    </a:cubicBezTo>
                    <a:cubicBezTo>
                      <a:pt x="839746" y="662701"/>
                      <a:pt x="820760" y="643739"/>
                      <a:pt x="797613" y="643739"/>
                    </a:cubicBezTo>
                    <a:lnTo>
                      <a:pt x="701319" y="643739"/>
                    </a:lnTo>
                    <a:lnTo>
                      <a:pt x="701319" y="552538"/>
                    </a:lnTo>
                    <a:lnTo>
                      <a:pt x="904572" y="552538"/>
                    </a:lnTo>
                    <a:cubicBezTo>
                      <a:pt x="916217" y="552538"/>
                      <a:pt x="926762" y="547803"/>
                      <a:pt x="934367" y="540199"/>
                    </a:cubicBezTo>
                    <a:cubicBezTo>
                      <a:pt x="942042" y="532523"/>
                      <a:pt x="946777" y="521978"/>
                      <a:pt x="946777" y="510405"/>
                    </a:cubicBezTo>
                    <a:cubicBezTo>
                      <a:pt x="946777" y="487234"/>
                      <a:pt x="927791" y="468271"/>
                      <a:pt x="904572" y="468271"/>
                    </a:cubicBezTo>
                    <a:lnTo>
                      <a:pt x="701319" y="468271"/>
                    </a:lnTo>
                    <a:lnTo>
                      <a:pt x="701319" y="278194"/>
                    </a:lnTo>
                    <a:cubicBezTo>
                      <a:pt x="701319" y="124821"/>
                      <a:pt x="598186" y="0"/>
                      <a:pt x="471332" y="0"/>
                    </a:cubicBezTo>
                    <a:cubicBezTo>
                      <a:pt x="344550" y="0"/>
                      <a:pt x="241417" y="124821"/>
                      <a:pt x="241417" y="278194"/>
                    </a:cubicBezTo>
                    <a:lnTo>
                      <a:pt x="241417" y="1507278"/>
                    </a:lnTo>
                    <a:cubicBezTo>
                      <a:pt x="97394" y="1587790"/>
                      <a:pt x="0" y="1741927"/>
                      <a:pt x="0" y="1918734"/>
                    </a:cubicBezTo>
                    <a:cubicBezTo>
                      <a:pt x="0" y="2179137"/>
                      <a:pt x="211072" y="2390138"/>
                      <a:pt x="471404" y="2390138"/>
                    </a:cubicBezTo>
                    <a:cubicBezTo>
                      <a:pt x="731735" y="2390138"/>
                      <a:pt x="942736" y="2179137"/>
                      <a:pt x="942736" y="1918734"/>
                    </a:cubicBezTo>
                    <a:cubicBezTo>
                      <a:pt x="942736" y="1741927"/>
                      <a:pt x="845389" y="1587790"/>
                      <a:pt x="701319" y="1507278"/>
                    </a:cubicBezTo>
                    <a:lnTo>
                      <a:pt x="701319" y="1264378"/>
                    </a:lnTo>
                    <a:lnTo>
                      <a:pt x="904572" y="1264378"/>
                    </a:lnTo>
                    <a:cubicBezTo>
                      <a:pt x="916217" y="1264378"/>
                      <a:pt x="926762" y="1259643"/>
                      <a:pt x="934367" y="1252039"/>
                    </a:cubicBezTo>
                    <a:cubicBezTo>
                      <a:pt x="942042" y="1244364"/>
                      <a:pt x="946777" y="1233818"/>
                      <a:pt x="946777" y="1222245"/>
                    </a:cubicBezTo>
                    <a:cubicBezTo>
                      <a:pt x="946777" y="1199002"/>
                      <a:pt x="927791" y="1180040"/>
                      <a:pt x="904572" y="1180040"/>
                    </a:cubicBezTo>
                    <a:lnTo>
                      <a:pt x="701319" y="1180040"/>
                    </a:lnTo>
                    <a:lnTo>
                      <a:pt x="701319" y="1092259"/>
                    </a:lnTo>
                    <a:lnTo>
                      <a:pt x="797613" y="1092259"/>
                    </a:lnTo>
                    <a:cubicBezTo>
                      <a:pt x="809186" y="1092259"/>
                      <a:pt x="819732" y="1087524"/>
                      <a:pt x="827336" y="1079848"/>
                    </a:cubicBezTo>
                    <a:cubicBezTo>
                      <a:pt x="835012" y="1072244"/>
                      <a:pt x="839746" y="1061699"/>
                      <a:pt x="839746" y="1050125"/>
                    </a:cubicBezTo>
                    <a:cubicBezTo>
                      <a:pt x="839746" y="1026883"/>
                      <a:pt x="820760" y="1007920"/>
                      <a:pt x="797613" y="1007920"/>
                    </a:cubicBezTo>
                    <a:lnTo>
                      <a:pt x="701319" y="1007920"/>
                    </a:lnTo>
                    <a:lnTo>
                      <a:pt x="701319" y="905553"/>
                    </a:lnTo>
                    <a:lnTo>
                      <a:pt x="904572" y="905553"/>
                    </a:lnTo>
                    <a:close/>
                    <a:moveTo>
                      <a:pt x="858733" y="1918734"/>
                    </a:moveTo>
                    <a:cubicBezTo>
                      <a:pt x="858733" y="2132317"/>
                      <a:pt x="684915" y="2306134"/>
                      <a:pt x="471332" y="2306134"/>
                    </a:cubicBezTo>
                    <a:cubicBezTo>
                      <a:pt x="257821" y="2306134"/>
                      <a:pt x="84003" y="2132317"/>
                      <a:pt x="84003" y="1918734"/>
                    </a:cubicBezTo>
                    <a:cubicBezTo>
                      <a:pt x="84003" y="1791186"/>
                      <a:pt x="145959" y="1677867"/>
                      <a:pt x="241417" y="1607254"/>
                    </a:cubicBezTo>
                    <a:cubicBezTo>
                      <a:pt x="253636" y="1598191"/>
                      <a:pt x="266333" y="1589870"/>
                      <a:pt x="279437" y="1582338"/>
                    </a:cubicBezTo>
                    <a:cubicBezTo>
                      <a:pt x="297515" y="1572008"/>
                      <a:pt x="316549" y="1563088"/>
                      <a:pt x="336300" y="1555747"/>
                    </a:cubicBezTo>
                    <a:lnTo>
                      <a:pt x="336300" y="278170"/>
                    </a:lnTo>
                    <a:cubicBezTo>
                      <a:pt x="336300" y="188093"/>
                      <a:pt x="396870" y="114754"/>
                      <a:pt x="471308" y="114754"/>
                    </a:cubicBezTo>
                    <a:cubicBezTo>
                      <a:pt x="545818" y="114754"/>
                      <a:pt x="606388" y="188093"/>
                      <a:pt x="606388" y="278170"/>
                    </a:cubicBezTo>
                    <a:lnTo>
                      <a:pt x="606388" y="1555747"/>
                    </a:lnTo>
                    <a:cubicBezTo>
                      <a:pt x="626139" y="1563065"/>
                      <a:pt x="645173" y="1572008"/>
                      <a:pt x="663251" y="1582338"/>
                    </a:cubicBezTo>
                    <a:cubicBezTo>
                      <a:pt x="676450" y="1589870"/>
                      <a:pt x="689076" y="1598168"/>
                      <a:pt x="701271" y="1607254"/>
                    </a:cubicBezTo>
                    <a:cubicBezTo>
                      <a:pt x="796752" y="1677867"/>
                      <a:pt x="858733" y="1791162"/>
                      <a:pt x="858733" y="19187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Graphic 176">
                <a:extLst>
                  <a:ext uri="{FF2B5EF4-FFF2-40B4-BE49-F238E27FC236}">
                    <a16:creationId xmlns:a16="http://schemas.microsoft.com/office/drawing/2014/main" id="{4DA037E0-FBD5-4F9F-AA02-53EE6DFF2BE3}"/>
                  </a:ext>
                </a:extLst>
              </p:cNvPr>
              <p:cNvSpPr/>
              <p:nvPr/>
            </p:nvSpPr>
            <p:spPr>
              <a:xfrm>
                <a:off x="6551358" y="1029656"/>
                <a:ext cx="324607" cy="385846"/>
              </a:xfrm>
              <a:custGeom>
                <a:avLst/>
                <a:gdLst>
                  <a:gd name="connsiteX0" fmla="*/ 324607 w 324607"/>
                  <a:gd name="connsiteY0" fmla="*/ 119895 h 385846"/>
                  <a:gd name="connsiteX1" fmla="*/ 274081 w 324607"/>
                  <a:gd name="connsiteY1" fmla="*/ 119895 h 385846"/>
                  <a:gd name="connsiteX2" fmla="*/ 264755 w 324607"/>
                  <a:gd name="connsiteY2" fmla="*/ 87877 h 385846"/>
                  <a:gd name="connsiteX3" fmla="*/ 243282 w 324607"/>
                  <a:gd name="connsiteY3" fmla="*/ 63582 h 385846"/>
                  <a:gd name="connsiteX4" fmla="*/ 212124 w 324607"/>
                  <a:gd name="connsiteY4" fmla="*/ 48255 h 385846"/>
                  <a:gd name="connsiteX5" fmla="*/ 173745 w 324607"/>
                  <a:gd name="connsiteY5" fmla="*/ 42851 h 385846"/>
                  <a:gd name="connsiteX6" fmla="*/ 122837 w 324607"/>
                  <a:gd name="connsiteY6" fmla="*/ 52654 h 385846"/>
                  <a:gd name="connsiteX7" fmla="*/ 84195 w 324607"/>
                  <a:gd name="connsiteY7" fmla="*/ 81612 h 385846"/>
                  <a:gd name="connsiteX8" fmla="*/ 59661 w 324607"/>
                  <a:gd name="connsiteY8" fmla="*/ 128719 h 385846"/>
                  <a:gd name="connsiteX9" fmla="*/ 51076 w 324607"/>
                  <a:gd name="connsiteY9" fmla="*/ 192995 h 385846"/>
                  <a:gd name="connsiteX10" fmla="*/ 59661 w 324607"/>
                  <a:gd name="connsiteY10" fmla="*/ 257151 h 385846"/>
                  <a:gd name="connsiteX11" fmla="*/ 84195 w 324607"/>
                  <a:gd name="connsiteY11" fmla="*/ 304378 h 385846"/>
                  <a:gd name="connsiteX12" fmla="*/ 122573 w 324607"/>
                  <a:gd name="connsiteY12" fmla="*/ 333574 h 385846"/>
                  <a:gd name="connsiteX13" fmla="*/ 172741 w 324607"/>
                  <a:gd name="connsiteY13" fmla="*/ 343641 h 385846"/>
                  <a:gd name="connsiteX14" fmla="*/ 212244 w 324607"/>
                  <a:gd name="connsiteY14" fmla="*/ 338237 h 385846"/>
                  <a:gd name="connsiteX15" fmla="*/ 243282 w 324607"/>
                  <a:gd name="connsiteY15" fmla="*/ 322288 h 385846"/>
                  <a:gd name="connsiteX16" fmla="*/ 264372 w 324607"/>
                  <a:gd name="connsiteY16" fmla="*/ 296415 h 385846"/>
                  <a:gd name="connsiteX17" fmla="*/ 274057 w 324607"/>
                  <a:gd name="connsiteY17" fmla="*/ 261216 h 385846"/>
                  <a:gd name="connsiteX18" fmla="*/ 324583 w 324607"/>
                  <a:gd name="connsiteY18" fmla="*/ 261216 h 385846"/>
                  <a:gd name="connsiteX19" fmla="*/ 309614 w 324607"/>
                  <a:gd name="connsiteY19" fmla="*/ 314086 h 385846"/>
                  <a:gd name="connsiteX20" fmla="*/ 277476 w 324607"/>
                  <a:gd name="connsiteY20" fmla="*/ 353206 h 385846"/>
                  <a:gd name="connsiteX21" fmla="*/ 230991 w 324607"/>
                  <a:gd name="connsiteY21" fmla="*/ 377501 h 385846"/>
                  <a:gd name="connsiteX22" fmla="*/ 173458 w 324607"/>
                  <a:gd name="connsiteY22" fmla="*/ 385846 h 385846"/>
                  <a:gd name="connsiteX23" fmla="*/ 101579 w 324607"/>
                  <a:gd name="connsiteY23" fmla="*/ 372240 h 385846"/>
                  <a:gd name="connsiteX24" fmla="*/ 46868 w 324607"/>
                  <a:gd name="connsiteY24" fmla="*/ 333479 h 385846"/>
                  <a:gd name="connsiteX25" fmla="*/ 12147 w 324607"/>
                  <a:gd name="connsiteY25" fmla="*/ 272766 h 385846"/>
                  <a:gd name="connsiteX26" fmla="*/ 0 w 324607"/>
                  <a:gd name="connsiteY26" fmla="*/ 193043 h 385846"/>
                  <a:gd name="connsiteX27" fmla="*/ 12267 w 324607"/>
                  <a:gd name="connsiteY27" fmla="*/ 113320 h 385846"/>
                  <a:gd name="connsiteX28" fmla="*/ 47107 w 324607"/>
                  <a:gd name="connsiteY28" fmla="*/ 52487 h 385846"/>
                  <a:gd name="connsiteX29" fmla="*/ 101818 w 324607"/>
                  <a:gd name="connsiteY29" fmla="*/ 13606 h 385846"/>
                  <a:gd name="connsiteX30" fmla="*/ 173434 w 324607"/>
                  <a:gd name="connsiteY30" fmla="*/ 0 h 385846"/>
                  <a:gd name="connsiteX31" fmla="*/ 229246 w 324607"/>
                  <a:gd name="connsiteY31" fmla="*/ 8584 h 385846"/>
                  <a:gd name="connsiteX32" fmla="*/ 275970 w 324607"/>
                  <a:gd name="connsiteY32" fmla="*/ 32879 h 385846"/>
                  <a:gd name="connsiteX33" fmla="*/ 309088 w 324607"/>
                  <a:gd name="connsiteY33" fmla="*/ 70780 h 385846"/>
                  <a:gd name="connsiteX34" fmla="*/ 324607 w 324607"/>
                  <a:gd name="connsiteY34" fmla="*/ 119895 h 385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24607" h="385846">
                    <a:moveTo>
                      <a:pt x="324607" y="119895"/>
                    </a:moveTo>
                    <a:lnTo>
                      <a:pt x="274081" y="119895"/>
                    </a:lnTo>
                    <a:cubicBezTo>
                      <a:pt x="273268" y="108131"/>
                      <a:pt x="270159" y="97442"/>
                      <a:pt x="264755" y="87877"/>
                    </a:cubicBezTo>
                    <a:cubicBezTo>
                      <a:pt x="259351" y="78312"/>
                      <a:pt x="252201" y="70206"/>
                      <a:pt x="243282" y="63582"/>
                    </a:cubicBezTo>
                    <a:cubicBezTo>
                      <a:pt x="234363" y="56959"/>
                      <a:pt x="223985" y="51841"/>
                      <a:pt x="212124" y="48255"/>
                    </a:cubicBezTo>
                    <a:cubicBezTo>
                      <a:pt x="200264" y="44668"/>
                      <a:pt x="187471" y="42851"/>
                      <a:pt x="173745" y="42851"/>
                    </a:cubicBezTo>
                    <a:cubicBezTo>
                      <a:pt x="154950" y="42851"/>
                      <a:pt x="137973" y="46127"/>
                      <a:pt x="122837" y="52654"/>
                    </a:cubicBezTo>
                    <a:cubicBezTo>
                      <a:pt x="107700" y="59206"/>
                      <a:pt x="94835" y="68843"/>
                      <a:pt x="84195" y="81612"/>
                    </a:cubicBezTo>
                    <a:cubicBezTo>
                      <a:pt x="73553" y="94357"/>
                      <a:pt x="65376" y="110068"/>
                      <a:pt x="59661" y="128719"/>
                    </a:cubicBezTo>
                    <a:cubicBezTo>
                      <a:pt x="53946" y="147371"/>
                      <a:pt x="51076" y="168796"/>
                      <a:pt x="51076" y="192995"/>
                    </a:cubicBezTo>
                    <a:cubicBezTo>
                      <a:pt x="51076" y="217026"/>
                      <a:pt x="53946" y="238428"/>
                      <a:pt x="59661" y="257151"/>
                    </a:cubicBezTo>
                    <a:cubicBezTo>
                      <a:pt x="65376" y="275874"/>
                      <a:pt x="73553" y="291608"/>
                      <a:pt x="84195" y="304378"/>
                    </a:cubicBezTo>
                    <a:cubicBezTo>
                      <a:pt x="94835" y="317123"/>
                      <a:pt x="107628" y="326855"/>
                      <a:pt x="122573" y="333574"/>
                    </a:cubicBezTo>
                    <a:cubicBezTo>
                      <a:pt x="137542" y="340294"/>
                      <a:pt x="154257" y="343641"/>
                      <a:pt x="172741" y="343641"/>
                    </a:cubicBezTo>
                    <a:cubicBezTo>
                      <a:pt x="187136" y="343641"/>
                      <a:pt x="200288" y="341848"/>
                      <a:pt x="212244" y="338237"/>
                    </a:cubicBezTo>
                    <a:cubicBezTo>
                      <a:pt x="224176" y="334650"/>
                      <a:pt x="234530" y="329318"/>
                      <a:pt x="243282" y="322288"/>
                    </a:cubicBezTo>
                    <a:cubicBezTo>
                      <a:pt x="252034" y="315258"/>
                      <a:pt x="259064" y="306625"/>
                      <a:pt x="264372" y="296415"/>
                    </a:cubicBezTo>
                    <a:cubicBezTo>
                      <a:pt x="269681" y="286204"/>
                      <a:pt x="272909" y="274463"/>
                      <a:pt x="274057" y="261216"/>
                    </a:cubicBezTo>
                    <a:lnTo>
                      <a:pt x="324583" y="261216"/>
                    </a:lnTo>
                    <a:cubicBezTo>
                      <a:pt x="322790" y="281015"/>
                      <a:pt x="317792" y="298615"/>
                      <a:pt x="309614" y="314086"/>
                    </a:cubicBezTo>
                    <a:cubicBezTo>
                      <a:pt x="301436" y="329533"/>
                      <a:pt x="290724" y="342589"/>
                      <a:pt x="277476" y="353206"/>
                    </a:cubicBezTo>
                    <a:cubicBezTo>
                      <a:pt x="264229" y="363847"/>
                      <a:pt x="248734" y="371929"/>
                      <a:pt x="230991" y="377501"/>
                    </a:cubicBezTo>
                    <a:cubicBezTo>
                      <a:pt x="213248" y="383048"/>
                      <a:pt x="194071" y="385846"/>
                      <a:pt x="173458" y="385846"/>
                    </a:cubicBezTo>
                    <a:cubicBezTo>
                      <a:pt x="146964" y="385846"/>
                      <a:pt x="123004" y="381303"/>
                      <a:pt x="101579" y="372240"/>
                    </a:cubicBezTo>
                    <a:cubicBezTo>
                      <a:pt x="80153" y="363154"/>
                      <a:pt x="61932" y="350241"/>
                      <a:pt x="46868" y="333479"/>
                    </a:cubicBezTo>
                    <a:cubicBezTo>
                      <a:pt x="31827" y="316716"/>
                      <a:pt x="20254" y="296487"/>
                      <a:pt x="12147" y="272766"/>
                    </a:cubicBezTo>
                    <a:cubicBezTo>
                      <a:pt x="4041" y="249045"/>
                      <a:pt x="0" y="222479"/>
                      <a:pt x="0" y="193043"/>
                    </a:cubicBezTo>
                    <a:cubicBezTo>
                      <a:pt x="0" y="163607"/>
                      <a:pt x="4089" y="137040"/>
                      <a:pt x="12267" y="113320"/>
                    </a:cubicBezTo>
                    <a:cubicBezTo>
                      <a:pt x="20445" y="89599"/>
                      <a:pt x="32066" y="69321"/>
                      <a:pt x="47107" y="52487"/>
                    </a:cubicBezTo>
                    <a:cubicBezTo>
                      <a:pt x="62148" y="35653"/>
                      <a:pt x="80393" y="22693"/>
                      <a:pt x="101818" y="13606"/>
                    </a:cubicBezTo>
                    <a:cubicBezTo>
                      <a:pt x="123243" y="4519"/>
                      <a:pt x="147107" y="0"/>
                      <a:pt x="173434" y="0"/>
                    </a:cubicBezTo>
                    <a:cubicBezTo>
                      <a:pt x="193067" y="0"/>
                      <a:pt x="211670" y="2869"/>
                      <a:pt x="229246" y="8584"/>
                    </a:cubicBezTo>
                    <a:cubicBezTo>
                      <a:pt x="246821" y="14323"/>
                      <a:pt x="262412" y="22406"/>
                      <a:pt x="275970" y="32879"/>
                    </a:cubicBezTo>
                    <a:cubicBezTo>
                      <a:pt x="289552" y="43353"/>
                      <a:pt x="300575" y="55978"/>
                      <a:pt x="309088" y="70780"/>
                    </a:cubicBezTo>
                    <a:cubicBezTo>
                      <a:pt x="317649" y="85510"/>
                      <a:pt x="322814" y="101914"/>
                      <a:pt x="324607" y="1198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Graphic 176">
                <a:extLst>
                  <a:ext uri="{FF2B5EF4-FFF2-40B4-BE49-F238E27FC236}">
                    <a16:creationId xmlns:a16="http://schemas.microsoft.com/office/drawing/2014/main" id="{11204E08-F6CD-4513-B486-5A4175FC78A4}"/>
                  </a:ext>
                </a:extLst>
              </p:cNvPr>
              <p:cNvSpPr/>
              <p:nvPr/>
            </p:nvSpPr>
            <p:spPr>
              <a:xfrm>
                <a:off x="6408818" y="813466"/>
                <a:ext cx="150694" cy="150694"/>
              </a:xfrm>
              <a:custGeom>
                <a:avLst/>
                <a:gdLst>
                  <a:gd name="connsiteX0" fmla="*/ 75323 w 150694"/>
                  <a:gd name="connsiteY0" fmla="*/ 0 h 150694"/>
                  <a:gd name="connsiteX1" fmla="*/ 0 w 150694"/>
                  <a:gd name="connsiteY1" fmla="*/ 75323 h 150694"/>
                  <a:gd name="connsiteX2" fmla="*/ 75323 w 150694"/>
                  <a:gd name="connsiteY2" fmla="*/ 150694 h 150694"/>
                  <a:gd name="connsiteX3" fmla="*/ 150694 w 150694"/>
                  <a:gd name="connsiteY3" fmla="*/ 75323 h 150694"/>
                  <a:gd name="connsiteX4" fmla="*/ 75323 w 150694"/>
                  <a:gd name="connsiteY4" fmla="*/ 0 h 150694"/>
                  <a:gd name="connsiteX5" fmla="*/ 75323 w 150694"/>
                  <a:gd name="connsiteY5" fmla="*/ 121737 h 150694"/>
                  <a:gd name="connsiteX6" fmla="*/ 28910 w 150694"/>
                  <a:gd name="connsiteY6" fmla="*/ 75323 h 150694"/>
                  <a:gd name="connsiteX7" fmla="*/ 75323 w 150694"/>
                  <a:gd name="connsiteY7" fmla="*/ 28910 h 150694"/>
                  <a:gd name="connsiteX8" fmla="*/ 121737 w 150694"/>
                  <a:gd name="connsiteY8" fmla="*/ 75323 h 150694"/>
                  <a:gd name="connsiteX9" fmla="*/ 75323 w 150694"/>
                  <a:gd name="connsiteY9" fmla="*/ 121737 h 150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0694" h="150694">
                    <a:moveTo>
                      <a:pt x="75323" y="0"/>
                    </a:moveTo>
                    <a:cubicBezTo>
                      <a:pt x="33716" y="0"/>
                      <a:pt x="0" y="33716"/>
                      <a:pt x="0" y="75323"/>
                    </a:cubicBezTo>
                    <a:cubicBezTo>
                      <a:pt x="0" y="116930"/>
                      <a:pt x="33716" y="150694"/>
                      <a:pt x="75323" y="150694"/>
                    </a:cubicBezTo>
                    <a:cubicBezTo>
                      <a:pt x="116930" y="150694"/>
                      <a:pt x="150694" y="116930"/>
                      <a:pt x="150694" y="75323"/>
                    </a:cubicBezTo>
                    <a:cubicBezTo>
                      <a:pt x="150718" y="33716"/>
                      <a:pt x="116954" y="0"/>
                      <a:pt x="75323" y="0"/>
                    </a:cubicBezTo>
                    <a:close/>
                    <a:moveTo>
                      <a:pt x="75323" y="121737"/>
                    </a:moveTo>
                    <a:cubicBezTo>
                      <a:pt x="49713" y="121737"/>
                      <a:pt x="28910" y="100981"/>
                      <a:pt x="28910" y="75323"/>
                    </a:cubicBezTo>
                    <a:cubicBezTo>
                      <a:pt x="28910" y="49713"/>
                      <a:pt x="49713" y="28910"/>
                      <a:pt x="75323" y="28910"/>
                    </a:cubicBezTo>
                    <a:cubicBezTo>
                      <a:pt x="100981" y="28910"/>
                      <a:pt x="121737" y="49713"/>
                      <a:pt x="121737" y="75323"/>
                    </a:cubicBezTo>
                    <a:cubicBezTo>
                      <a:pt x="121737" y="100981"/>
                      <a:pt x="101005" y="121737"/>
                      <a:pt x="75323" y="1217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45" name="Group 244">
            <a:extLst>
              <a:ext uri="{FF2B5EF4-FFF2-40B4-BE49-F238E27FC236}">
                <a16:creationId xmlns:a16="http://schemas.microsoft.com/office/drawing/2014/main" id="{1B48A37C-7DB5-4BA0-8821-42218DEBD6CE}"/>
              </a:ext>
            </a:extLst>
          </p:cNvPr>
          <p:cNvGrpSpPr/>
          <p:nvPr/>
        </p:nvGrpSpPr>
        <p:grpSpPr>
          <a:xfrm>
            <a:off x="6901971" y="3675683"/>
            <a:ext cx="350321" cy="303385"/>
            <a:chOff x="4265789" y="632834"/>
            <a:chExt cx="3631129" cy="3144636"/>
          </a:xfrm>
        </p:grpSpPr>
        <p:sp>
          <p:nvSpPr>
            <p:cNvPr id="246" name="Graphic 176">
              <a:extLst>
                <a:ext uri="{FF2B5EF4-FFF2-40B4-BE49-F238E27FC236}">
                  <a16:creationId xmlns:a16="http://schemas.microsoft.com/office/drawing/2014/main" id="{B124560B-F1B1-49A2-856A-F4D371536D5B}"/>
                </a:ext>
              </a:extLst>
            </p:cNvPr>
            <p:cNvSpPr/>
            <p:nvPr/>
          </p:nvSpPr>
          <p:spPr>
            <a:xfrm>
              <a:off x="4265789" y="632834"/>
              <a:ext cx="3631129" cy="3144636"/>
            </a:xfrm>
            <a:custGeom>
              <a:avLst/>
              <a:gdLst>
                <a:gd name="connsiteX0" fmla="*/ 2723329 w 3631129"/>
                <a:gd name="connsiteY0" fmla="*/ 3144637 h 3144636"/>
                <a:gd name="connsiteX1" fmla="*/ 3631129 w 3631129"/>
                <a:gd name="connsiteY1" fmla="*/ 1572319 h 3144636"/>
                <a:gd name="connsiteX2" fmla="*/ 2723329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9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29" y="3144637"/>
                  </a:moveTo>
                  <a:lnTo>
                    <a:pt x="3631129" y="1572319"/>
                  </a:lnTo>
                  <a:lnTo>
                    <a:pt x="2723329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7" name="Graphic 176">
              <a:extLst>
                <a:ext uri="{FF2B5EF4-FFF2-40B4-BE49-F238E27FC236}">
                  <a16:creationId xmlns:a16="http://schemas.microsoft.com/office/drawing/2014/main" id="{4DE23D66-D018-4E34-9C4D-8520CFD9479B}"/>
                </a:ext>
              </a:extLst>
            </p:cNvPr>
            <p:cNvGrpSpPr/>
            <p:nvPr/>
          </p:nvGrpSpPr>
          <p:grpSpPr>
            <a:xfrm>
              <a:off x="5620268" y="813466"/>
              <a:ext cx="1255697" cy="2718666"/>
              <a:chOff x="5620268" y="813466"/>
              <a:chExt cx="1255697" cy="2718666"/>
            </a:xfrm>
            <a:solidFill>
              <a:srgbClr val="FFFFFF"/>
            </a:solidFill>
          </p:grpSpPr>
          <p:sp>
            <p:nvSpPr>
              <p:cNvPr id="248" name="Graphic 176">
                <a:extLst>
                  <a:ext uri="{FF2B5EF4-FFF2-40B4-BE49-F238E27FC236}">
                    <a16:creationId xmlns:a16="http://schemas.microsoft.com/office/drawing/2014/main" id="{1A8C4648-0D9D-4943-83B2-0261AE29331F}"/>
                  </a:ext>
                </a:extLst>
              </p:cNvPr>
              <p:cNvSpPr/>
              <p:nvPr/>
            </p:nvSpPr>
            <p:spPr>
              <a:xfrm>
                <a:off x="5831555" y="1582170"/>
                <a:ext cx="520160" cy="1735112"/>
              </a:xfrm>
              <a:custGeom>
                <a:avLst/>
                <a:gdLst>
                  <a:gd name="connsiteX0" fmla="*/ 520160 w 520160"/>
                  <a:gd name="connsiteY0" fmla="*/ 1474996 h 1735112"/>
                  <a:gd name="connsiteX1" fmla="*/ 260116 w 520160"/>
                  <a:gd name="connsiteY1" fmla="*/ 1735112 h 1735112"/>
                  <a:gd name="connsiteX2" fmla="*/ 0 w 520160"/>
                  <a:gd name="connsiteY2" fmla="*/ 1474996 h 1735112"/>
                  <a:gd name="connsiteX3" fmla="*/ 196845 w 520160"/>
                  <a:gd name="connsiteY3" fmla="*/ 1222699 h 1735112"/>
                  <a:gd name="connsiteX4" fmla="*/ 196845 w 520160"/>
                  <a:gd name="connsiteY4" fmla="*/ 0 h 1735112"/>
                  <a:gd name="connsiteX5" fmla="*/ 323340 w 520160"/>
                  <a:gd name="connsiteY5" fmla="*/ 0 h 1735112"/>
                  <a:gd name="connsiteX6" fmla="*/ 323340 w 520160"/>
                  <a:gd name="connsiteY6" fmla="*/ 1222675 h 1735112"/>
                  <a:gd name="connsiteX7" fmla="*/ 520160 w 520160"/>
                  <a:gd name="connsiteY7" fmla="*/ 1474996 h 1735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0160" h="1735112">
                    <a:moveTo>
                      <a:pt x="520160" y="1474996"/>
                    </a:moveTo>
                    <a:cubicBezTo>
                      <a:pt x="520160" y="1618660"/>
                      <a:pt x="403708" y="1735112"/>
                      <a:pt x="260116" y="1735112"/>
                    </a:cubicBezTo>
                    <a:cubicBezTo>
                      <a:pt x="116452" y="1735112"/>
                      <a:pt x="0" y="1618660"/>
                      <a:pt x="0" y="1474996"/>
                    </a:cubicBezTo>
                    <a:cubicBezTo>
                      <a:pt x="0" y="1353236"/>
                      <a:pt x="83812" y="1250940"/>
                      <a:pt x="196845" y="1222699"/>
                    </a:cubicBezTo>
                    <a:lnTo>
                      <a:pt x="196845" y="0"/>
                    </a:lnTo>
                    <a:lnTo>
                      <a:pt x="323340" y="0"/>
                    </a:lnTo>
                    <a:lnTo>
                      <a:pt x="323340" y="1222675"/>
                    </a:lnTo>
                    <a:cubicBezTo>
                      <a:pt x="436373" y="1250940"/>
                      <a:pt x="520160" y="1353236"/>
                      <a:pt x="520160" y="14749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Graphic 176">
                <a:extLst>
                  <a:ext uri="{FF2B5EF4-FFF2-40B4-BE49-F238E27FC236}">
                    <a16:creationId xmlns:a16="http://schemas.microsoft.com/office/drawing/2014/main" id="{CFE591FD-0D12-4981-AC91-F7C20EBD3986}"/>
                  </a:ext>
                </a:extLst>
              </p:cNvPr>
              <p:cNvSpPr/>
              <p:nvPr/>
            </p:nvSpPr>
            <p:spPr>
              <a:xfrm>
                <a:off x="5620268" y="1141995"/>
                <a:ext cx="946776" cy="2390137"/>
              </a:xfrm>
              <a:custGeom>
                <a:avLst/>
                <a:gdLst>
                  <a:gd name="connsiteX0" fmla="*/ 904572 w 946776"/>
                  <a:gd name="connsiteY0" fmla="*/ 905505 h 2390137"/>
                  <a:gd name="connsiteX1" fmla="*/ 934367 w 946776"/>
                  <a:gd name="connsiteY1" fmla="*/ 893094 h 2390137"/>
                  <a:gd name="connsiteX2" fmla="*/ 946777 w 946776"/>
                  <a:gd name="connsiteY2" fmla="*/ 863300 h 2390137"/>
                  <a:gd name="connsiteX3" fmla="*/ 904572 w 946776"/>
                  <a:gd name="connsiteY3" fmla="*/ 821167 h 2390137"/>
                  <a:gd name="connsiteX4" fmla="*/ 701319 w 946776"/>
                  <a:gd name="connsiteY4" fmla="*/ 821167 h 2390137"/>
                  <a:gd name="connsiteX5" fmla="*/ 701319 w 946776"/>
                  <a:gd name="connsiteY5" fmla="*/ 728077 h 2390137"/>
                  <a:gd name="connsiteX6" fmla="*/ 797613 w 946776"/>
                  <a:gd name="connsiteY6" fmla="*/ 728077 h 2390137"/>
                  <a:gd name="connsiteX7" fmla="*/ 827336 w 946776"/>
                  <a:gd name="connsiteY7" fmla="*/ 715666 h 2390137"/>
                  <a:gd name="connsiteX8" fmla="*/ 839746 w 946776"/>
                  <a:gd name="connsiteY8" fmla="*/ 685872 h 2390137"/>
                  <a:gd name="connsiteX9" fmla="*/ 797613 w 946776"/>
                  <a:gd name="connsiteY9" fmla="*/ 643739 h 2390137"/>
                  <a:gd name="connsiteX10" fmla="*/ 701319 w 946776"/>
                  <a:gd name="connsiteY10" fmla="*/ 643739 h 2390137"/>
                  <a:gd name="connsiteX11" fmla="*/ 701319 w 946776"/>
                  <a:gd name="connsiteY11" fmla="*/ 552538 h 2390137"/>
                  <a:gd name="connsiteX12" fmla="*/ 904572 w 946776"/>
                  <a:gd name="connsiteY12" fmla="*/ 552538 h 2390137"/>
                  <a:gd name="connsiteX13" fmla="*/ 934367 w 946776"/>
                  <a:gd name="connsiteY13" fmla="*/ 540199 h 2390137"/>
                  <a:gd name="connsiteX14" fmla="*/ 946777 w 946776"/>
                  <a:gd name="connsiteY14" fmla="*/ 510405 h 2390137"/>
                  <a:gd name="connsiteX15" fmla="*/ 904572 w 946776"/>
                  <a:gd name="connsiteY15" fmla="*/ 468271 h 2390137"/>
                  <a:gd name="connsiteX16" fmla="*/ 701319 w 946776"/>
                  <a:gd name="connsiteY16" fmla="*/ 468271 h 2390137"/>
                  <a:gd name="connsiteX17" fmla="*/ 701319 w 946776"/>
                  <a:gd name="connsiteY17" fmla="*/ 278194 h 2390137"/>
                  <a:gd name="connsiteX18" fmla="*/ 471332 w 946776"/>
                  <a:gd name="connsiteY18" fmla="*/ 0 h 2390137"/>
                  <a:gd name="connsiteX19" fmla="*/ 241417 w 946776"/>
                  <a:gd name="connsiteY19" fmla="*/ 278194 h 2390137"/>
                  <a:gd name="connsiteX20" fmla="*/ 241417 w 946776"/>
                  <a:gd name="connsiteY20" fmla="*/ 1507278 h 2390137"/>
                  <a:gd name="connsiteX21" fmla="*/ 0 w 946776"/>
                  <a:gd name="connsiteY21" fmla="*/ 1918734 h 2390137"/>
                  <a:gd name="connsiteX22" fmla="*/ 471404 w 946776"/>
                  <a:gd name="connsiteY22" fmla="*/ 2390138 h 2390137"/>
                  <a:gd name="connsiteX23" fmla="*/ 942736 w 946776"/>
                  <a:gd name="connsiteY23" fmla="*/ 1918734 h 2390137"/>
                  <a:gd name="connsiteX24" fmla="*/ 701319 w 946776"/>
                  <a:gd name="connsiteY24" fmla="*/ 1507278 h 2390137"/>
                  <a:gd name="connsiteX25" fmla="*/ 701319 w 946776"/>
                  <a:gd name="connsiteY25" fmla="*/ 1264378 h 2390137"/>
                  <a:gd name="connsiteX26" fmla="*/ 904572 w 946776"/>
                  <a:gd name="connsiteY26" fmla="*/ 1264378 h 2390137"/>
                  <a:gd name="connsiteX27" fmla="*/ 934367 w 946776"/>
                  <a:gd name="connsiteY27" fmla="*/ 1252039 h 2390137"/>
                  <a:gd name="connsiteX28" fmla="*/ 946777 w 946776"/>
                  <a:gd name="connsiteY28" fmla="*/ 1222245 h 2390137"/>
                  <a:gd name="connsiteX29" fmla="*/ 904572 w 946776"/>
                  <a:gd name="connsiteY29" fmla="*/ 1180040 h 2390137"/>
                  <a:gd name="connsiteX30" fmla="*/ 701319 w 946776"/>
                  <a:gd name="connsiteY30" fmla="*/ 1180040 h 2390137"/>
                  <a:gd name="connsiteX31" fmla="*/ 701319 w 946776"/>
                  <a:gd name="connsiteY31" fmla="*/ 1092259 h 2390137"/>
                  <a:gd name="connsiteX32" fmla="*/ 797613 w 946776"/>
                  <a:gd name="connsiteY32" fmla="*/ 1092259 h 2390137"/>
                  <a:gd name="connsiteX33" fmla="*/ 827336 w 946776"/>
                  <a:gd name="connsiteY33" fmla="*/ 1079848 h 2390137"/>
                  <a:gd name="connsiteX34" fmla="*/ 839746 w 946776"/>
                  <a:gd name="connsiteY34" fmla="*/ 1050125 h 2390137"/>
                  <a:gd name="connsiteX35" fmla="*/ 797613 w 946776"/>
                  <a:gd name="connsiteY35" fmla="*/ 1007920 h 2390137"/>
                  <a:gd name="connsiteX36" fmla="*/ 701319 w 946776"/>
                  <a:gd name="connsiteY36" fmla="*/ 1007920 h 2390137"/>
                  <a:gd name="connsiteX37" fmla="*/ 701319 w 946776"/>
                  <a:gd name="connsiteY37" fmla="*/ 905553 h 2390137"/>
                  <a:gd name="connsiteX38" fmla="*/ 904572 w 946776"/>
                  <a:gd name="connsiteY38" fmla="*/ 905553 h 2390137"/>
                  <a:gd name="connsiteX39" fmla="*/ 858733 w 946776"/>
                  <a:gd name="connsiteY39" fmla="*/ 1918734 h 2390137"/>
                  <a:gd name="connsiteX40" fmla="*/ 471332 w 946776"/>
                  <a:gd name="connsiteY40" fmla="*/ 2306134 h 2390137"/>
                  <a:gd name="connsiteX41" fmla="*/ 84003 w 946776"/>
                  <a:gd name="connsiteY41" fmla="*/ 1918734 h 2390137"/>
                  <a:gd name="connsiteX42" fmla="*/ 241417 w 946776"/>
                  <a:gd name="connsiteY42" fmla="*/ 1607254 h 2390137"/>
                  <a:gd name="connsiteX43" fmla="*/ 279437 w 946776"/>
                  <a:gd name="connsiteY43" fmla="*/ 1582338 h 2390137"/>
                  <a:gd name="connsiteX44" fmla="*/ 336300 w 946776"/>
                  <a:gd name="connsiteY44" fmla="*/ 1555747 h 2390137"/>
                  <a:gd name="connsiteX45" fmla="*/ 336300 w 946776"/>
                  <a:gd name="connsiteY45" fmla="*/ 278170 h 2390137"/>
                  <a:gd name="connsiteX46" fmla="*/ 471308 w 946776"/>
                  <a:gd name="connsiteY46" fmla="*/ 114754 h 2390137"/>
                  <a:gd name="connsiteX47" fmla="*/ 606388 w 946776"/>
                  <a:gd name="connsiteY47" fmla="*/ 278170 h 2390137"/>
                  <a:gd name="connsiteX48" fmla="*/ 606388 w 946776"/>
                  <a:gd name="connsiteY48" fmla="*/ 1555747 h 2390137"/>
                  <a:gd name="connsiteX49" fmla="*/ 663251 w 946776"/>
                  <a:gd name="connsiteY49" fmla="*/ 1582338 h 2390137"/>
                  <a:gd name="connsiteX50" fmla="*/ 701271 w 946776"/>
                  <a:gd name="connsiteY50" fmla="*/ 1607254 h 2390137"/>
                  <a:gd name="connsiteX51" fmla="*/ 858733 w 946776"/>
                  <a:gd name="connsiteY51" fmla="*/ 1918734 h 2390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946776" h="2390137">
                    <a:moveTo>
                      <a:pt x="904572" y="905505"/>
                    </a:moveTo>
                    <a:cubicBezTo>
                      <a:pt x="916217" y="905505"/>
                      <a:pt x="926762" y="900770"/>
                      <a:pt x="934367" y="893094"/>
                    </a:cubicBezTo>
                    <a:cubicBezTo>
                      <a:pt x="942042" y="885490"/>
                      <a:pt x="946777" y="874945"/>
                      <a:pt x="946777" y="863300"/>
                    </a:cubicBezTo>
                    <a:cubicBezTo>
                      <a:pt x="946777" y="840129"/>
                      <a:pt x="927791" y="821167"/>
                      <a:pt x="904572" y="821167"/>
                    </a:cubicBezTo>
                    <a:lnTo>
                      <a:pt x="701319" y="821167"/>
                    </a:lnTo>
                    <a:lnTo>
                      <a:pt x="701319" y="728077"/>
                    </a:lnTo>
                    <a:lnTo>
                      <a:pt x="797613" y="728077"/>
                    </a:lnTo>
                    <a:cubicBezTo>
                      <a:pt x="809186" y="728077"/>
                      <a:pt x="819732" y="723342"/>
                      <a:pt x="827336" y="715666"/>
                    </a:cubicBezTo>
                    <a:cubicBezTo>
                      <a:pt x="835012" y="708062"/>
                      <a:pt x="839746" y="697445"/>
                      <a:pt x="839746" y="685872"/>
                    </a:cubicBezTo>
                    <a:cubicBezTo>
                      <a:pt x="839746" y="662701"/>
                      <a:pt x="820760" y="643739"/>
                      <a:pt x="797613" y="643739"/>
                    </a:cubicBezTo>
                    <a:lnTo>
                      <a:pt x="701319" y="643739"/>
                    </a:lnTo>
                    <a:lnTo>
                      <a:pt x="701319" y="552538"/>
                    </a:lnTo>
                    <a:lnTo>
                      <a:pt x="904572" y="552538"/>
                    </a:lnTo>
                    <a:cubicBezTo>
                      <a:pt x="916217" y="552538"/>
                      <a:pt x="926762" y="547803"/>
                      <a:pt x="934367" y="540199"/>
                    </a:cubicBezTo>
                    <a:cubicBezTo>
                      <a:pt x="942042" y="532523"/>
                      <a:pt x="946777" y="521978"/>
                      <a:pt x="946777" y="510405"/>
                    </a:cubicBezTo>
                    <a:cubicBezTo>
                      <a:pt x="946777" y="487234"/>
                      <a:pt x="927791" y="468271"/>
                      <a:pt x="904572" y="468271"/>
                    </a:cubicBezTo>
                    <a:lnTo>
                      <a:pt x="701319" y="468271"/>
                    </a:lnTo>
                    <a:lnTo>
                      <a:pt x="701319" y="278194"/>
                    </a:lnTo>
                    <a:cubicBezTo>
                      <a:pt x="701319" y="124821"/>
                      <a:pt x="598186" y="0"/>
                      <a:pt x="471332" y="0"/>
                    </a:cubicBezTo>
                    <a:cubicBezTo>
                      <a:pt x="344550" y="0"/>
                      <a:pt x="241417" y="124821"/>
                      <a:pt x="241417" y="278194"/>
                    </a:cubicBezTo>
                    <a:lnTo>
                      <a:pt x="241417" y="1507278"/>
                    </a:lnTo>
                    <a:cubicBezTo>
                      <a:pt x="97394" y="1587790"/>
                      <a:pt x="0" y="1741927"/>
                      <a:pt x="0" y="1918734"/>
                    </a:cubicBezTo>
                    <a:cubicBezTo>
                      <a:pt x="0" y="2179137"/>
                      <a:pt x="211072" y="2390138"/>
                      <a:pt x="471404" y="2390138"/>
                    </a:cubicBezTo>
                    <a:cubicBezTo>
                      <a:pt x="731735" y="2390138"/>
                      <a:pt x="942736" y="2179137"/>
                      <a:pt x="942736" y="1918734"/>
                    </a:cubicBezTo>
                    <a:cubicBezTo>
                      <a:pt x="942736" y="1741927"/>
                      <a:pt x="845389" y="1587790"/>
                      <a:pt x="701319" y="1507278"/>
                    </a:cubicBezTo>
                    <a:lnTo>
                      <a:pt x="701319" y="1264378"/>
                    </a:lnTo>
                    <a:lnTo>
                      <a:pt x="904572" y="1264378"/>
                    </a:lnTo>
                    <a:cubicBezTo>
                      <a:pt x="916217" y="1264378"/>
                      <a:pt x="926762" y="1259643"/>
                      <a:pt x="934367" y="1252039"/>
                    </a:cubicBezTo>
                    <a:cubicBezTo>
                      <a:pt x="942042" y="1244364"/>
                      <a:pt x="946777" y="1233818"/>
                      <a:pt x="946777" y="1222245"/>
                    </a:cubicBezTo>
                    <a:cubicBezTo>
                      <a:pt x="946777" y="1199002"/>
                      <a:pt x="927791" y="1180040"/>
                      <a:pt x="904572" y="1180040"/>
                    </a:cubicBezTo>
                    <a:lnTo>
                      <a:pt x="701319" y="1180040"/>
                    </a:lnTo>
                    <a:lnTo>
                      <a:pt x="701319" y="1092259"/>
                    </a:lnTo>
                    <a:lnTo>
                      <a:pt x="797613" y="1092259"/>
                    </a:lnTo>
                    <a:cubicBezTo>
                      <a:pt x="809186" y="1092259"/>
                      <a:pt x="819732" y="1087524"/>
                      <a:pt x="827336" y="1079848"/>
                    </a:cubicBezTo>
                    <a:cubicBezTo>
                      <a:pt x="835012" y="1072244"/>
                      <a:pt x="839746" y="1061699"/>
                      <a:pt x="839746" y="1050125"/>
                    </a:cubicBezTo>
                    <a:cubicBezTo>
                      <a:pt x="839746" y="1026883"/>
                      <a:pt x="820760" y="1007920"/>
                      <a:pt x="797613" y="1007920"/>
                    </a:cubicBezTo>
                    <a:lnTo>
                      <a:pt x="701319" y="1007920"/>
                    </a:lnTo>
                    <a:lnTo>
                      <a:pt x="701319" y="905553"/>
                    </a:lnTo>
                    <a:lnTo>
                      <a:pt x="904572" y="905553"/>
                    </a:lnTo>
                    <a:close/>
                    <a:moveTo>
                      <a:pt x="858733" y="1918734"/>
                    </a:moveTo>
                    <a:cubicBezTo>
                      <a:pt x="858733" y="2132317"/>
                      <a:pt x="684915" y="2306134"/>
                      <a:pt x="471332" y="2306134"/>
                    </a:cubicBezTo>
                    <a:cubicBezTo>
                      <a:pt x="257821" y="2306134"/>
                      <a:pt x="84003" y="2132317"/>
                      <a:pt x="84003" y="1918734"/>
                    </a:cubicBezTo>
                    <a:cubicBezTo>
                      <a:pt x="84003" y="1791186"/>
                      <a:pt x="145959" y="1677867"/>
                      <a:pt x="241417" y="1607254"/>
                    </a:cubicBezTo>
                    <a:cubicBezTo>
                      <a:pt x="253636" y="1598191"/>
                      <a:pt x="266333" y="1589870"/>
                      <a:pt x="279437" y="1582338"/>
                    </a:cubicBezTo>
                    <a:cubicBezTo>
                      <a:pt x="297515" y="1572008"/>
                      <a:pt x="316549" y="1563088"/>
                      <a:pt x="336300" y="1555747"/>
                    </a:cubicBezTo>
                    <a:lnTo>
                      <a:pt x="336300" y="278170"/>
                    </a:lnTo>
                    <a:cubicBezTo>
                      <a:pt x="336300" y="188093"/>
                      <a:pt x="396870" y="114754"/>
                      <a:pt x="471308" y="114754"/>
                    </a:cubicBezTo>
                    <a:cubicBezTo>
                      <a:pt x="545818" y="114754"/>
                      <a:pt x="606388" y="188093"/>
                      <a:pt x="606388" y="278170"/>
                    </a:cubicBezTo>
                    <a:lnTo>
                      <a:pt x="606388" y="1555747"/>
                    </a:lnTo>
                    <a:cubicBezTo>
                      <a:pt x="626139" y="1563065"/>
                      <a:pt x="645173" y="1572008"/>
                      <a:pt x="663251" y="1582338"/>
                    </a:cubicBezTo>
                    <a:cubicBezTo>
                      <a:pt x="676450" y="1589870"/>
                      <a:pt x="689076" y="1598168"/>
                      <a:pt x="701271" y="1607254"/>
                    </a:cubicBezTo>
                    <a:cubicBezTo>
                      <a:pt x="796752" y="1677867"/>
                      <a:pt x="858733" y="1791162"/>
                      <a:pt x="858733" y="19187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Graphic 176">
                <a:extLst>
                  <a:ext uri="{FF2B5EF4-FFF2-40B4-BE49-F238E27FC236}">
                    <a16:creationId xmlns:a16="http://schemas.microsoft.com/office/drawing/2014/main" id="{3B0A463E-D4EA-4598-84CB-3207C864FE58}"/>
                  </a:ext>
                </a:extLst>
              </p:cNvPr>
              <p:cNvSpPr/>
              <p:nvPr/>
            </p:nvSpPr>
            <p:spPr>
              <a:xfrm>
                <a:off x="6551358" y="1029656"/>
                <a:ext cx="324607" cy="385846"/>
              </a:xfrm>
              <a:custGeom>
                <a:avLst/>
                <a:gdLst>
                  <a:gd name="connsiteX0" fmla="*/ 324607 w 324607"/>
                  <a:gd name="connsiteY0" fmla="*/ 119895 h 385846"/>
                  <a:gd name="connsiteX1" fmla="*/ 274081 w 324607"/>
                  <a:gd name="connsiteY1" fmla="*/ 119895 h 385846"/>
                  <a:gd name="connsiteX2" fmla="*/ 264755 w 324607"/>
                  <a:gd name="connsiteY2" fmla="*/ 87877 h 385846"/>
                  <a:gd name="connsiteX3" fmla="*/ 243282 w 324607"/>
                  <a:gd name="connsiteY3" fmla="*/ 63582 h 385846"/>
                  <a:gd name="connsiteX4" fmla="*/ 212124 w 324607"/>
                  <a:gd name="connsiteY4" fmla="*/ 48255 h 385846"/>
                  <a:gd name="connsiteX5" fmla="*/ 173745 w 324607"/>
                  <a:gd name="connsiteY5" fmla="*/ 42851 h 385846"/>
                  <a:gd name="connsiteX6" fmla="*/ 122837 w 324607"/>
                  <a:gd name="connsiteY6" fmla="*/ 52654 h 385846"/>
                  <a:gd name="connsiteX7" fmla="*/ 84195 w 324607"/>
                  <a:gd name="connsiteY7" fmla="*/ 81612 h 385846"/>
                  <a:gd name="connsiteX8" fmla="*/ 59661 w 324607"/>
                  <a:gd name="connsiteY8" fmla="*/ 128719 h 385846"/>
                  <a:gd name="connsiteX9" fmla="*/ 51076 w 324607"/>
                  <a:gd name="connsiteY9" fmla="*/ 192995 h 385846"/>
                  <a:gd name="connsiteX10" fmla="*/ 59661 w 324607"/>
                  <a:gd name="connsiteY10" fmla="*/ 257151 h 385846"/>
                  <a:gd name="connsiteX11" fmla="*/ 84195 w 324607"/>
                  <a:gd name="connsiteY11" fmla="*/ 304378 h 385846"/>
                  <a:gd name="connsiteX12" fmla="*/ 122573 w 324607"/>
                  <a:gd name="connsiteY12" fmla="*/ 333574 h 385846"/>
                  <a:gd name="connsiteX13" fmla="*/ 172741 w 324607"/>
                  <a:gd name="connsiteY13" fmla="*/ 343641 h 385846"/>
                  <a:gd name="connsiteX14" fmla="*/ 212244 w 324607"/>
                  <a:gd name="connsiteY14" fmla="*/ 338237 h 385846"/>
                  <a:gd name="connsiteX15" fmla="*/ 243282 w 324607"/>
                  <a:gd name="connsiteY15" fmla="*/ 322288 h 385846"/>
                  <a:gd name="connsiteX16" fmla="*/ 264372 w 324607"/>
                  <a:gd name="connsiteY16" fmla="*/ 296415 h 385846"/>
                  <a:gd name="connsiteX17" fmla="*/ 274057 w 324607"/>
                  <a:gd name="connsiteY17" fmla="*/ 261216 h 385846"/>
                  <a:gd name="connsiteX18" fmla="*/ 324583 w 324607"/>
                  <a:gd name="connsiteY18" fmla="*/ 261216 h 385846"/>
                  <a:gd name="connsiteX19" fmla="*/ 309614 w 324607"/>
                  <a:gd name="connsiteY19" fmla="*/ 314086 h 385846"/>
                  <a:gd name="connsiteX20" fmla="*/ 277476 w 324607"/>
                  <a:gd name="connsiteY20" fmla="*/ 353206 h 385846"/>
                  <a:gd name="connsiteX21" fmla="*/ 230991 w 324607"/>
                  <a:gd name="connsiteY21" fmla="*/ 377501 h 385846"/>
                  <a:gd name="connsiteX22" fmla="*/ 173458 w 324607"/>
                  <a:gd name="connsiteY22" fmla="*/ 385846 h 385846"/>
                  <a:gd name="connsiteX23" fmla="*/ 101579 w 324607"/>
                  <a:gd name="connsiteY23" fmla="*/ 372240 h 385846"/>
                  <a:gd name="connsiteX24" fmla="*/ 46868 w 324607"/>
                  <a:gd name="connsiteY24" fmla="*/ 333479 h 385846"/>
                  <a:gd name="connsiteX25" fmla="*/ 12147 w 324607"/>
                  <a:gd name="connsiteY25" fmla="*/ 272766 h 385846"/>
                  <a:gd name="connsiteX26" fmla="*/ 0 w 324607"/>
                  <a:gd name="connsiteY26" fmla="*/ 193043 h 385846"/>
                  <a:gd name="connsiteX27" fmla="*/ 12267 w 324607"/>
                  <a:gd name="connsiteY27" fmla="*/ 113320 h 385846"/>
                  <a:gd name="connsiteX28" fmla="*/ 47107 w 324607"/>
                  <a:gd name="connsiteY28" fmla="*/ 52487 h 385846"/>
                  <a:gd name="connsiteX29" fmla="*/ 101818 w 324607"/>
                  <a:gd name="connsiteY29" fmla="*/ 13606 h 385846"/>
                  <a:gd name="connsiteX30" fmla="*/ 173434 w 324607"/>
                  <a:gd name="connsiteY30" fmla="*/ 0 h 385846"/>
                  <a:gd name="connsiteX31" fmla="*/ 229246 w 324607"/>
                  <a:gd name="connsiteY31" fmla="*/ 8584 h 385846"/>
                  <a:gd name="connsiteX32" fmla="*/ 275970 w 324607"/>
                  <a:gd name="connsiteY32" fmla="*/ 32879 h 385846"/>
                  <a:gd name="connsiteX33" fmla="*/ 309088 w 324607"/>
                  <a:gd name="connsiteY33" fmla="*/ 70780 h 385846"/>
                  <a:gd name="connsiteX34" fmla="*/ 324607 w 324607"/>
                  <a:gd name="connsiteY34" fmla="*/ 119895 h 385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24607" h="385846">
                    <a:moveTo>
                      <a:pt x="324607" y="119895"/>
                    </a:moveTo>
                    <a:lnTo>
                      <a:pt x="274081" y="119895"/>
                    </a:lnTo>
                    <a:cubicBezTo>
                      <a:pt x="273268" y="108131"/>
                      <a:pt x="270159" y="97442"/>
                      <a:pt x="264755" y="87877"/>
                    </a:cubicBezTo>
                    <a:cubicBezTo>
                      <a:pt x="259351" y="78312"/>
                      <a:pt x="252201" y="70206"/>
                      <a:pt x="243282" y="63582"/>
                    </a:cubicBezTo>
                    <a:cubicBezTo>
                      <a:pt x="234363" y="56959"/>
                      <a:pt x="223985" y="51841"/>
                      <a:pt x="212124" y="48255"/>
                    </a:cubicBezTo>
                    <a:cubicBezTo>
                      <a:pt x="200264" y="44668"/>
                      <a:pt x="187471" y="42851"/>
                      <a:pt x="173745" y="42851"/>
                    </a:cubicBezTo>
                    <a:cubicBezTo>
                      <a:pt x="154950" y="42851"/>
                      <a:pt x="137973" y="46127"/>
                      <a:pt x="122837" y="52654"/>
                    </a:cubicBezTo>
                    <a:cubicBezTo>
                      <a:pt x="107700" y="59206"/>
                      <a:pt x="94835" y="68843"/>
                      <a:pt x="84195" y="81612"/>
                    </a:cubicBezTo>
                    <a:cubicBezTo>
                      <a:pt x="73553" y="94357"/>
                      <a:pt x="65376" y="110068"/>
                      <a:pt x="59661" y="128719"/>
                    </a:cubicBezTo>
                    <a:cubicBezTo>
                      <a:pt x="53946" y="147371"/>
                      <a:pt x="51076" y="168796"/>
                      <a:pt x="51076" y="192995"/>
                    </a:cubicBezTo>
                    <a:cubicBezTo>
                      <a:pt x="51076" y="217026"/>
                      <a:pt x="53946" y="238428"/>
                      <a:pt x="59661" y="257151"/>
                    </a:cubicBezTo>
                    <a:cubicBezTo>
                      <a:pt x="65376" y="275874"/>
                      <a:pt x="73553" y="291608"/>
                      <a:pt x="84195" y="304378"/>
                    </a:cubicBezTo>
                    <a:cubicBezTo>
                      <a:pt x="94835" y="317123"/>
                      <a:pt x="107628" y="326855"/>
                      <a:pt x="122573" y="333574"/>
                    </a:cubicBezTo>
                    <a:cubicBezTo>
                      <a:pt x="137542" y="340294"/>
                      <a:pt x="154257" y="343641"/>
                      <a:pt x="172741" y="343641"/>
                    </a:cubicBezTo>
                    <a:cubicBezTo>
                      <a:pt x="187136" y="343641"/>
                      <a:pt x="200288" y="341848"/>
                      <a:pt x="212244" y="338237"/>
                    </a:cubicBezTo>
                    <a:cubicBezTo>
                      <a:pt x="224176" y="334650"/>
                      <a:pt x="234530" y="329318"/>
                      <a:pt x="243282" y="322288"/>
                    </a:cubicBezTo>
                    <a:cubicBezTo>
                      <a:pt x="252034" y="315258"/>
                      <a:pt x="259064" y="306625"/>
                      <a:pt x="264372" y="296415"/>
                    </a:cubicBezTo>
                    <a:cubicBezTo>
                      <a:pt x="269681" y="286204"/>
                      <a:pt x="272909" y="274463"/>
                      <a:pt x="274057" y="261216"/>
                    </a:cubicBezTo>
                    <a:lnTo>
                      <a:pt x="324583" y="261216"/>
                    </a:lnTo>
                    <a:cubicBezTo>
                      <a:pt x="322790" y="281015"/>
                      <a:pt x="317792" y="298615"/>
                      <a:pt x="309614" y="314086"/>
                    </a:cubicBezTo>
                    <a:cubicBezTo>
                      <a:pt x="301436" y="329533"/>
                      <a:pt x="290724" y="342589"/>
                      <a:pt x="277476" y="353206"/>
                    </a:cubicBezTo>
                    <a:cubicBezTo>
                      <a:pt x="264229" y="363847"/>
                      <a:pt x="248734" y="371929"/>
                      <a:pt x="230991" y="377501"/>
                    </a:cubicBezTo>
                    <a:cubicBezTo>
                      <a:pt x="213248" y="383048"/>
                      <a:pt x="194071" y="385846"/>
                      <a:pt x="173458" y="385846"/>
                    </a:cubicBezTo>
                    <a:cubicBezTo>
                      <a:pt x="146964" y="385846"/>
                      <a:pt x="123004" y="381303"/>
                      <a:pt x="101579" y="372240"/>
                    </a:cubicBezTo>
                    <a:cubicBezTo>
                      <a:pt x="80153" y="363154"/>
                      <a:pt x="61932" y="350241"/>
                      <a:pt x="46868" y="333479"/>
                    </a:cubicBezTo>
                    <a:cubicBezTo>
                      <a:pt x="31827" y="316716"/>
                      <a:pt x="20254" y="296487"/>
                      <a:pt x="12147" y="272766"/>
                    </a:cubicBezTo>
                    <a:cubicBezTo>
                      <a:pt x="4041" y="249045"/>
                      <a:pt x="0" y="222479"/>
                      <a:pt x="0" y="193043"/>
                    </a:cubicBezTo>
                    <a:cubicBezTo>
                      <a:pt x="0" y="163607"/>
                      <a:pt x="4089" y="137040"/>
                      <a:pt x="12267" y="113320"/>
                    </a:cubicBezTo>
                    <a:cubicBezTo>
                      <a:pt x="20445" y="89599"/>
                      <a:pt x="32066" y="69321"/>
                      <a:pt x="47107" y="52487"/>
                    </a:cubicBezTo>
                    <a:cubicBezTo>
                      <a:pt x="62148" y="35653"/>
                      <a:pt x="80393" y="22693"/>
                      <a:pt x="101818" y="13606"/>
                    </a:cubicBezTo>
                    <a:cubicBezTo>
                      <a:pt x="123243" y="4519"/>
                      <a:pt x="147107" y="0"/>
                      <a:pt x="173434" y="0"/>
                    </a:cubicBezTo>
                    <a:cubicBezTo>
                      <a:pt x="193067" y="0"/>
                      <a:pt x="211670" y="2869"/>
                      <a:pt x="229246" y="8584"/>
                    </a:cubicBezTo>
                    <a:cubicBezTo>
                      <a:pt x="246821" y="14323"/>
                      <a:pt x="262412" y="22406"/>
                      <a:pt x="275970" y="32879"/>
                    </a:cubicBezTo>
                    <a:cubicBezTo>
                      <a:pt x="289552" y="43353"/>
                      <a:pt x="300575" y="55978"/>
                      <a:pt x="309088" y="70780"/>
                    </a:cubicBezTo>
                    <a:cubicBezTo>
                      <a:pt x="317649" y="85510"/>
                      <a:pt x="322814" y="101914"/>
                      <a:pt x="324607" y="1198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" name="Graphic 176">
                <a:extLst>
                  <a:ext uri="{FF2B5EF4-FFF2-40B4-BE49-F238E27FC236}">
                    <a16:creationId xmlns:a16="http://schemas.microsoft.com/office/drawing/2014/main" id="{83AF7CCE-07F2-4D30-9562-FE9975F1A597}"/>
                  </a:ext>
                </a:extLst>
              </p:cNvPr>
              <p:cNvSpPr/>
              <p:nvPr/>
            </p:nvSpPr>
            <p:spPr>
              <a:xfrm>
                <a:off x="6408818" y="813466"/>
                <a:ext cx="150694" cy="150694"/>
              </a:xfrm>
              <a:custGeom>
                <a:avLst/>
                <a:gdLst>
                  <a:gd name="connsiteX0" fmla="*/ 75323 w 150694"/>
                  <a:gd name="connsiteY0" fmla="*/ 0 h 150694"/>
                  <a:gd name="connsiteX1" fmla="*/ 0 w 150694"/>
                  <a:gd name="connsiteY1" fmla="*/ 75323 h 150694"/>
                  <a:gd name="connsiteX2" fmla="*/ 75323 w 150694"/>
                  <a:gd name="connsiteY2" fmla="*/ 150694 h 150694"/>
                  <a:gd name="connsiteX3" fmla="*/ 150694 w 150694"/>
                  <a:gd name="connsiteY3" fmla="*/ 75323 h 150694"/>
                  <a:gd name="connsiteX4" fmla="*/ 75323 w 150694"/>
                  <a:gd name="connsiteY4" fmla="*/ 0 h 150694"/>
                  <a:gd name="connsiteX5" fmla="*/ 75323 w 150694"/>
                  <a:gd name="connsiteY5" fmla="*/ 121737 h 150694"/>
                  <a:gd name="connsiteX6" fmla="*/ 28910 w 150694"/>
                  <a:gd name="connsiteY6" fmla="*/ 75323 h 150694"/>
                  <a:gd name="connsiteX7" fmla="*/ 75323 w 150694"/>
                  <a:gd name="connsiteY7" fmla="*/ 28910 h 150694"/>
                  <a:gd name="connsiteX8" fmla="*/ 121737 w 150694"/>
                  <a:gd name="connsiteY8" fmla="*/ 75323 h 150694"/>
                  <a:gd name="connsiteX9" fmla="*/ 75323 w 150694"/>
                  <a:gd name="connsiteY9" fmla="*/ 121737 h 1506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50694" h="150694">
                    <a:moveTo>
                      <a:pt x="75323" y="0"/>
                    </a:moveTo>
                    <a:cubicBezTo>
                      <a:pt x="33716" y="0"/>
                      <a:pt x="0" y="33716"/>
                      <a:pt x="0" y="75323"/>
                    </a:cubicBezTo>
                    <a:cubicBezTo>
                      <a:pt x="0" y="116930"/>
                      <a:pt x="33716" y="150694"/>
                      <a:pt x="75323" y="150694"/>
                    </a:cubicBezTo>
                    <a:cubicBezTo>
                      <a:pt x="116930" y="150694"/>
                      <a:pt x="150694" y="116930"/>
                      <a:pt x="150694" y="75323"/>
                    </a:cubicBezTo>
                    <a:cubicBezTo>
                      <a:pt x="150718" y="33716"/>
                      <a:pt x="116954" y="0"/>
                      <a:pt x="75323" y="0"/>
                    </a:cubicBezTo>
                    <a:close/>
                    <a:moveTo>
                      <a:pt x="75323" y="121737"/>
                    </a:moveTo>
                    <a:cubicBezTo>
                      <a:pt x="49713" y="121737"/>
                      <a:pt x="28910" y="100981"/>
                      <a:pt x="28910" y="75323"/>
                    </a:cubicBezTo>
                    <a:cubicBezTo>
                      <a:pt x="28910" y="49713"/>
                      <a:pt x="49713" y="28910"/>
                      <a:pt x="75323" y="28910"/>
                    </a:cubicBezTo>
                    <a:cubicBezTo>
                      <a:pt x="100981" y="28910"/>
                      <a:pt x="121737" y="49713"/>
                      <a:pt x="121737" y="75323"/>
                    </a:cubicBezTo>
                    <a:cubicBezTo>
                      <a:pt x="121737" y="100981"/>
                      <a:pt x="101005" y="121737"/>
                      <a:pt x="75323" y="1217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90" name="Group 189">
            <a:extLst>
              <a:ext uri="{FF2B5EF4-FFF2-40B4-BE49-F238E27FC236}">
                <a16:creationId xmlns:a16="http://schemas.microsoft.com/office/drawing/2014/main" id="{EDB5C912-46B2-441A-A84B-569D9D389545}"/>
              </a:ext>
            </a:extLst>
          </p:cNvPr>
          <p:cNvGrpSpPr/>
          <p:nvPr/>
        </p:nvGrpSpPr>
        <p:grpSpPr>
          <a:xfrm>
            <a:off x="7886221" y="3674580"/>
            <a:ext cx="351591" cy="304488"/>
            <a:chOff x="4273106" y="637043"/>
            <a:chExt cx="3631129" cy="3144660"/>
          </a:xfrm>
        </p:grpSpPr>
        <p:sp>
          <p:nvSpPr>
            <p:cNvPr id="187" name="Graphic 185">
              <a:extLst>
                <a:ext uri="{FF2B5EF4-FFF2-40B4-BE49-F238E27FC236}">
                  <a16:creationId xmlns:a16="http://schemas.microsoft.com/office/drawing/2014/main" id="{47D10E8B-7E43-4785-BEB1-5604F5591509}"/>
                </a:ext>
              </a:extLst>
            </p:cNvPr>
            <p:cNvSpPr/>
            <p:nvPr/>
          </p:nvSpPr>
          <p:spPr>
            <a:xfrm>
              <a:off x="4273106" y="637043"/>
              <a:ext cx="3631129" cy="3144660"/>
            </a:xfrm>
            <a:custGeom>
              <a:avLst/>
              <a:gdLst>
                <a:gd name="connsiteX0" fmla="*/ 2723353 w 3631129"/>
                <a:gd name="connsiteY0" fmla="*/ 3144661 h 3144660"/>
                <a:gd name="connsiteX1" fmla="*/ 3631129 w 3631129"/>
                <a:gd name="connsiteY1" fmla="*/ 1572319 h 3144660"/>
                <a:gd name="connsiteX2" fmla="*/ 2723353 w 3631129"/>
                <a:gd name="connsiteY2" fmla="*/ 0 h 3144660"/>
                <a:gd name="connsiteX3" fmla="*/ 907776 w 3631129"/>
                <a:gd name="connsiteY3" fmla="*/ 0 h 3144660"/>
                <a:gd name="connsiteX4" fmla="*/ 0 w 3631129"/>
                <a:gd name="connsiteY4" fmla="*/ 1572319 h 3144660"/>
                <a:gd name="connsiteX5" fmla="*/ 907776 w 3631129"/>
                <a:gd name="connsiteY5" fmla="*/ 3144661 h 314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60">
                  <a:moveTo>
                    <a:pt x="2723353" y="3144661"/>
                  </a:moveTo>
                  <a:lnTo>
                    <a:pt x="3631129" y="1572319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61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Graphic 185">
              <a:extLst>
                <a:ext uri="{FF2B5EF4-FFF2-40B4-BE49-F238E27FC236}">
                  <a16:creationId xmlns:a16="http://schemas.microsoft.com/office/drawing/2014/main" id="{47D10E8B-7E43-4785-BEB1-5604F5591509}"/>
                </a:ext>
              </a:extLst>
            </p:cNvPr>
            <p:cNvSpPr/>
            <p:nvPr/>
          </p:nvSpPr>
          <p:spPr>
            <a:xfrm>
              <a:off x="4849529" y="1105976"/>
              <a:ext cx="1215768" cy="1222099"/>
            </a:xfrm>
            <a:custGeom>
              <a:avLst/>
              <a:gdLst>
                <a:gd name="connsiteX0" fmla="*/ 869041 w 1215768"/>
                <a:gd name="connsiteY0" fmla="*/ 1124284 h 1222099"/>
                <a:gd name="connsiteX1" fmla="*/ 835947 w 1215768"/>
                <a:gd name="connsiteY1" fmla="*/ 1016632 h 1222099"/>
                <a:gd name="connsiteX2" fmla="*/ 958401 w 1215768"/>
                <a:gd name="connsiteY2" fmla="*/ 916536 h 1222099"/>
                <a:gd name="connsiteX3" fmla="*/ 1057278 w 1215768"/>
                <a:gd name="connsiteY3" fmla="*/ 967708 h 1222099"/>
                <a:gd name="connsiteX4" fmla="*/ 1126910 w 1215768"/>
                <a:gd name="connsiteY4" fmla="*/ 947574 h 1222099"/>
                <a:gd name="connsiteX5" fmla="*/ 1174256 w 1215768"/>
                <a:gd name="connsiteY5" fmla="*/ 857210 h 1222099"/>
                <a:gd name="connsiteX6" fmla="*/ 1154265 w 1215768"/>
                <a:gd name="connsiteY6" fmla="*/ 787362 h 1222099"/>
                <a:gd name="connsiteX7" fmla="*/ 1051491 w 1215768"/>
                <a:gd name="connsiteY7" fmla="*/ 730810 h 1222099"/>
                <a:gd name="connsiteX8" fmla="*/ 1068110 w 1215768"/>
                <a:gd name="connsiteY8" fmla="*/ 578466 h 1222099"/>
                <a:gd name="connsiteX9" fmla="*/ 1180401 w 1215768"/>
                <a:gd name="connsiteY9" fmla="*/ 543530 h 1222099"/>
                <a:gd name="connsiteX10" fmla="*/ 1213735 w 1215768"/>
                <a:gd name="connsiteY10" fmla="*/ 481981 h 1222099"/>
                <a:gd name="connsiteX11" fmla="*/ 1184562 w 1215768"/>
                <a:gd name="connsiteY11" fmla="*/ 379708 h 1222099"/>
                <a:gd name="connsiteX12" fmla="*/ 1117919 w 1215768"/>
                <a:gd name="connsiteY12" fmla="*/ 350248 h 1222099"/>
                <a:gd name="connsiteX13" fmla="*/ 1013303 w 1215768"/>
                <a:gd name="connsiteY13" fmla="*/ 381621 h 1222099"/>
                <a:gd name="connsiteX14" fmla="*/ 913709 w 1215768"/>
                <a:gd name="connsiteY14" fmla="*/ 258832 h 1222099"/>
                <a:gd name="connsiteX15" fmla="*/ 969807 w 1215768"/>
                <a:gd name="connsiteY15" fmla="*/ 157923 h 1222099"/>
                <a:gd name="connsiteX16" fmla="*/ 949816 w 1215768"/>
                <a:gd name="connsiteY16" fmla="*/ 88076 h 1222099"/>
                <a:gd name="connsiteX17" fmla="*/ 860218 w 1215768"/>
                <a:gd name="connsiteY17" fmla="*/ 38363 h 1222099"/>
                <a:gd name="connsiteX18" fmla="*/ 785229 w 1215768"/>
                <a:gd name="connsiteY18" fmla="*/ 62418 h 1222099"/>
                <a:gd name="connsiteX19" fmla="*/ 734129 w 1215768"/>
                <a:gd name="connsiteY19" fmla="*/ 161725 h 1222099"/>
                <a:gd name="connsiteX20" fmla="*/ 577002 w 1215768"/>
                <a:gd name="connsiteY20" fmla="*/ 149147 h 1222099"/>
                <a:gd name="connsiteX21" fmla="*/ 545367 w 1215768"/>
                <a:gd name="connsiteY21" fmla="*/ 32169 h 1222099"/>
                <a:gd name="connsiteX22" fmla="*/ 478723 w 1215768"/>
                <a:gd name="connsiteY22" fmla="*/ 2710 h 1222099"/>
                <a:gd name="connsiteX23" fmla="*/ 384462 w 1215768"/>
                <a:gd name="connsiteY23" fmla="*/ 28535 h 1222099"/>
                <a:gd name="connsiteX24" fmla="*/ 346131 w 1215768"/>
                <a:gd name="connsiteY24" fmla="*/ 91687 h 1222099"/>
                <a:gd name="connsiteX25" fmla="*/ 380803 w 1215768"/>
                <a:gd name="connsiteY25" fmla="*/ 204361 h 1222099"/>
                <a:gd name="connsiteX26" fmla="*/ 258349 w 1215768"/>
                <a:gd name="connsiteY26" fmla="*/ 304457 h 1222099"/>
                <a:gd name="connsiteX27" fmla="*/ 155551 w 1215768"/>
                <a:gd name="connsiteY27" fmla="*/ 247905 h 1222099"/>
                <a:gd name="connsiteX28" fmla="*/ 88238 w 1215768"/>
                <a:gd name="connsiteY28" fmla="*/ 268397 h 1222099"/>
                <a:gd name="connsiteX29" fmla="*/ 38597 w 1215768"/>
                <a:gd name="connsiteY29" fmla="*/ 358403 h 1222099"/>
                <a:gd name="connsiteX30" fmla="*/ 60883 w 1215768"/>
                <a:gd name="connsiteY30" fmla="*/ 428633 h 1222099"/>
                <a:gd name="connsiteX31" fmla="*/ 161362 w 1215768"/>
                <a:gd name="connsiteY31" fmla="*/ 484826 h 1222099"/>
                <a:gd name="connsiteX32" fmla="*/ 144743 w 1215768"/>
                <a:gd name="connsiteY32" fmla="*/ 637170 h 1222099"/>
                <a:gd name="connsiteX33" fmla="*/ 32451 w 1215768"/>
                <a:gd name="connsiteY33" fmla="*/ 672106 h 1222099"/>
                <a:gd name="connsiteX34" fmla="*/ 3015 w 1215768"/>
                <a:gd name="connsiteY34" fmla="*/ 739036 h 1222099"/>
                <a:gd name="connsiteX35" fmla="*/ 28267 w 1215768"/>
                <a:gd name="connsiteY35" fmla="*/ 835952 h 1222099"/>
                <a:gd name="connsiteX36" fmla="*/ 98449 w 1215768"/>
                <a:gd name="connsiteY36" fmla="*/ 873111 h 1222099"/>
                <a:gd name="connsiteX37" fmla="*/ 203423 w 1215768"/>
                <a:gd name="connsiteY37" fmla="*/ 839419 h 1222099"/>
                <a:gd name="connsiteX38" fmla="*/ 299096 w 1215768"/>
                <a:gd name="connsiteY38" fmla="*/ 956828 h 1222099"/>
                <a:gd name="connsiteX39" fmla="*/ 251917 w 1215768"/>
                <a:gd name="connsiteY39" fmla="*/ 1061515 h 1222099"/>
                <a:gd name="connsiteX40" fmla="*/ 266886 w 1215768"/>
                <a:gd name="connsiteY40" fmla="*/ 1132988 h 1222099"/>
                <a:gd name="connsiteX41" fmla="*/ 361865 w 1215768"/>
                <a:gd name="connsiteY41" fmla="*/ 1178780 h 1222099"/>
                <a:gd name="connsiteX42" fmla="*/ 431497 w 1215768"/>
                <a:gd name="connsiteY42" fmla="*/ 1158646 h 1222099"/>
                <a:gd name="connsiteX43" fmla="*/ 482597 w 1215768"/>
                <a:gd name="connsiteY43" fmla="*/ 1059339 h 1222099"/>
                <a:gd name="connsiteX44" fmla="*/ 639724 w 1215768"/>
                <a:gd name="connsiteY44" fmla="*/ 1071917 h 1222099"/>
                <a:gd name="connsiteX45" fmla="*/ 667438 w 1215768"/>
                <a:gd name="connsiteY45" fmla="*/ 1183515 h 1222099"/>
                <a:gd name="connsiteX46" fmla="*/ 735301 w 1215768"/>
                <a:gd name="connsiteY46" fmla="*/ 1220315 h 1222099"/>
                <a:gd name="connsiteX47" fmla="*/ 837238 w 1215768"/>
                <a:gd name="connsiteY47" fmla="*/ 1190904 h 1222099"/>
                <a:gd name="connsiteX48" fmla="*/ 869041 w 1215768"/>
                <a:gd name="connsiteY48" fmla="*/ 1124284 h 1222099"/>
                <a:gd name="connsiteX49" fmla="*/ 305887 w 1215768"/>
                <a:gd name="connsiteY49" fmla="*/ 700394 h 1222099"/>
                <a:gd name="connsiteX50" fmla="*/ 519183 w 1215768"/>
                <a:gd name="connsiteY50" fmla="*/ 306944 h 1222099"/>
                <a:gd name="connsiteX51" fmla="*/ 910912 w 1215768"/>
                <a:gd name="connsiteY51" fmla="*/ 520575 h 1222099"/>
                <a:gd name="connsiteX52" fmla="*/ 697615 w 1215768"/>
                <a:gd name="connsiteY52" fmla="*/ 914025 h 1222099"/>
                <a:gd name="connsiteX53" fmla="*/ 305887 w 1215768"/>
                <a:gd name="connsiteY53" fmla="*/ 700394 h 1222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215768" h="1222099">
                  <a:moveTo>
                    <a:pt x="869041" y="1124284"/>
                  </a:moveTo>
                  <a:lnTo>
                    <a:pt x="835947" y="1016632"/>
                  </a:lnTo>
                  <a:cubicBezTo>
                    <a:pt x="878487" y="987507"/>
                    <a:pt x="921002" y="958382"/>
                    <a:pt x="958401" y="916536"/>
                  </a:cubicBezTo>
                  <a:lnTo>
                    <a:pt x="1057278" y="967708"/>
                  </a:lnTo>
                  <a:cubicBezTo>
                    <a:pt x="1080592" y="985642"/>
                    <a:pt x="1112921" y="976388"/>
                    <a:pt x="1126910" y="947574"/>
                  </a:cubicBezTo>
                  <a:lnTo>
                    <a:pt x="1174256" y="857210"/>
                  </a:lnTo>
                  <a:cubicBezTo>
                    <a:pt x="1192166" y="833776"/>
                    <a:pt x="1182601" y="803694"/>
                    <a:pt x="1154265" y="787362"/>
                  </a:cubicBezTo>
                  <a:lnTo>
                    <a:pt x="1051491" y="730810"/>
                  </a:lnTo>
                  <a:cubicBezTo>
                    <a:pt x="1067655" y="688031"/>
                    <a:pt x="1074040" y="631814"/>
                    <a:pt x="1068110" y="578466"/>
                  </a:cubicBezTo>
                  <a:lnTo>
                    <a:pt x="1180401" y="543530"/>
                  </a:lnTo>
                  <a:cubicBezTo>
                    <a:pt x="1205389" y="535520"/>
                    <a:pt x="1221698" y="507064"/>
                    <a:pt x="1213735" y="481981"/>
                  </a:cubicBezTo>
                  <a:lnTo>
                    <a:pt x="1184562" y="379708"/>
                  </a:lnTo>
                  <a:cubicBezTo>
                    <a:pt x="1178919" y="354983"/>
                    <a:pt x="1150224" y="340995"/>
                    <a:pt x="1117919" y="350248"/>
                  </a:cubicBezTo>
                  <a:lnTo>
                    <a:pt x="1013303" y="381621"/>
                  </a:lnTo>
                  <a:cubicBezTo>
                    <a:pt x="989702" y="335040"/>
                    <a:pt x="953045" y="295944"/>
                    <a:pt x="913709" y="258832"/>
                  </a:cubicBezTo>
                  <a:lnTo>
                    <a:pt x="969807" y="157923"/>
                  </a:lnTo>
                  <a:cubicBezTo>
                    <a:pt x="978798" y="130711"/>
                    <a:pt x="973155" y="106010"/>
                    <a:pt x="949816" y="88076"/>
                  </a:cubicBezTo>
                  <a:lnTo>
                    <a:pt x="860218" y="38363"/>
                  </a:lnTo>
                  <a:cubicBezTo>
                    <a:pt x="831523" y="24350"/>
                    <a:pt x="799218" y="33628"/>
                    <a:pt x="785229" y="62418"/>
                  </a:cubicBezTo>
                  <a:lnTo>
                    <a:pt x="734129" y="161725"/>
                  </a:lnTo>
                  <a:cubicBezTo>
                    <a:pt x="682264" y="144102"/>
                    <a:pt x="630183" y="143146"/>
                    <a:pt x="577002" y="149147"/>
                  </a:cubicBezTo>
                  <a:lnTo>
                    <a:pt x="545367" y="32169"/>
                  </a:lnTo>
                  <a:cubicBezTo>
                    <a:pt x="534726" y="9046"/>
                    <a:pt x="511029" y="-6544"/>
                    <a:pt x="478723" y="2710"/>
                  </a:cubicBezTo>
                  <a:lnTo>
                    <a:pt x="384462" y="28535"/>
                  </a:lnTo>
                  <a:cubicBezTo>
                    <a:pt x="354476" y="38171"/>
                    <a:pt x="338168" y="66603"/>
                    <a:pt x="346131" y="91687"/>
                  </a:cubicBezTo>
                  <a:lnTo>
                    <a:pt x="380803" y="204361"/>
                  </a:lnTo>
                  <a:cubicBezTo>
                    <a:pt x="334366" y="228105"/>
                    <a:pt x="295748" y="262611"/>
                    <a:pt x="258349" y="304457"/>
                  </a:cubicBezTo>
                  <a:lnTo>
                    <a:pt x="155551" y="247905"/>
                  </a:lnTo>
                  <a:cubicBezTo>
                    <a:pt x="136134" y="235351"/>
                    <a:pt x="103829" y="244605"/>
                    <a:pt x="88238" y="268397"/>
                  </a:cubicBezTo>
                  <a:lnTo>
                    <a:pt x="38597" y="358403"/>
                  </a:lnTo>
                  <a:cubicBezTo>
                    <a:pt x="24608" y="387217"/>
                    <a:pt x="33790" y="419642"/>
                    <a:pt x="60883" y="428633"/>
                  </a:cubicBezTo>
                  <a:lnTo>
                    <a:pt x="161362" y="484826"/>
                  </a:lnTo>
                  <a:cubicBezTo>
                    <a:pt x="149119" y="532985"/>
                    <a:pt x="142710" y="589179"/>
                    <a:pt x="144743" y="637170"/>
                  </a:cubicBezTo>
                  <a:lnTo>
                    <a:pt x="32451" y="672106"/>
                  </a:lnTo>
                  <a:cubicBezTo>
                    <a:pt x="7463" y="680116"/>
                    <a:pt x="-6525" y="708931"/>
                    <a:pt x="3015" y="739036"/>
                  </a:cubicBezTo>
                  <a:lnTo>
                    <a:pt x="28267" y="835952"/>
                  </a:lnTo>
                  <a:cubicBezTo>
                    <a:pt x="37832" y="866057"/>
                    <a:pt x="66502" y="880046"/>
                    <a:pt x="98449" y="873111"/>
                  </a:cubicBezTo>
                  <a:lnTo>
                    <a:pt x="203423" y="839419"/>
                  </a:lnTo>
                  <a:cubicBezTo>
                    <a:pt x="227024" y="886000"/>
                    <a:pt x="261362" y="924738"/>
                    <a:pt x="299096" y="956828"/>
                  </a:cubicBezTo>
                  <a:lnTo>
                    <a:pt x="251917" y="1061515"/>
                  </a:lnTo>
                  <a:cubicBezTo>
                    <a:pt x="234007" y="1084949"/>
                    <a:pt x="243213" y="1117374"/>
                    <a:pt x="266886" y="1132988"/>
                  </a:cubicBezTo>
                  <a:lnTo>
                    <a:pt x="361865" y="1178780"/>
                  </a:lnTo>
                  <a:cubicBezTo>
                    <a:pt x="385179" y="1196714"/>
                    <a:pt x="413587" y="1182080"/>
                    <a:pt x="431497" y="1158646"/>
                  </a:cubicBezTo>
                  <a:lnTo>
                    <a:pt x="482597" y="1059339"/>
                  </a:lnTo>
                  <a:cubicBezTo>
                    <a:pt x="530565" y="1071582"/>
                    <a:pt x="586185" y="1080262"/>
                    <a:pt x="639724" y="1071917"/>
                  </a:cubicBezTo>
                  <a:lnTo>
                    <a:pt x="667438" y="1183515"/>
                  </a:lnTo>
                  <a:cubicBezTo>
                    <a:pt x="682000" y="1211994"/>
                    <a:pt x="705674" y="1227609"/>
                    <a:pt x="735301" y="1220315"/>
                  </a:cubicBezTo>
                  <a:lnTo>
                    <a:pt x="837238" y="1190904"/>
                  </a:lnTo>
                  <a:cubicBezTo>
                    <a:pt x="860696" y="1177824"/>
                    <a:pt x="876287" y="1154031"/>
                    <a:pt x="869041" y="1124284"/>
                  </a:cubicBezTo>
                  <a:moveTo>
                    <a:pt x="305887" y="700394"/>
                  </a:moveTo>
                  <a:cubicBezTo>
                    <a:pt x="256365" y="530570"/>
                    <a:pt x="349574" y="359168"/>
                    <a:pt x="519183" y="306944"/>
                  </a:cubicBezTo>
                  <a:cubicBezTo>
                    <a:pt x="686831" y="252041"/>
                    <a:pt x="859094" y="350392"/>
                    <a:pt x="910912" y="520575"/>
                  </a:cubicBezTo>
                  <a:cubicBezTo>
                    <a:pt x="956512" y="685018"/>
                    <a:pt x="866865" y="864120"/>
                    <a:pt x="697615" y="914025"/>
                  </a:cubicBezTo>
                  <a:cubicBezTo>
                    <a:pt x="533363" y="962304"/>
                    <a:pt x="357704" y="870553"/>
                    <a:pt x="305887" y="700394"/>
                  </a:cubicBezTo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Graphic 185">
              <a:extLst>
                <a:ext uri="{FF2B5EF4-FFF2-40B4-BE49-F238E27FC236}">
                  <a16:creationId xmlns:a16="http://schemas.microsoft.com/office/drawing/2014/main" id="{47D10E8B-7E43-4785-BEB1-5604F5591509}"/>
                </a:ext>
              </a:extLst>
            </p:cNvPr>
            <p:cNvSpPr/>
            <p:nvPr/>
          </p:nvSpPr>
          <p:spPr>
            <a:xfrm>
              <a:off x="5691311" y="2167491"/>
              <a:ext cx="1559955" cy="988360"/>
            </a:xfrm>
            <a:custGeom>
              <a:avLst/>
              <a:gdLst>
                <a:gd name="connsiteX0" fmla="*/ 1450654 w 1559955"/>
                <a:gd name="connsiteY0" fmla="*/ 769708 h 988360"/>
                <a:gd name="connsiteX1" fmla="*/ 1434393 w 1559955"/>
                <a:gd name="connsiteY1" fmla="*/ 769708 h 988360"/>
                <a:gd name="connsiteX2" fmla="*/ 1434393 w 1559955"/>
                <a:gd name="connsiteY2" fmla="*/ 122311 h 988360"/>
                <a:gd name="connsiteX3" fmla="*/ 1312083 w 1559955"/>
                <a:gd name="connsiteY3" fmla="*/ 0 h 988360"/>
                <a:gd name="connsiteX4" fmla="*/ 247921 w 1559955"/>
                <a:gd name="connsiteY4" fmla="*/ 0 h 988360"/>
                <a:gd name="connsiteX5" fmla="*/ 125611 w 1559955"/>
                <a:gd name="connsiteY5" fmla="*/ 122311 h 988360"/>
                <a:gd name="connsiteX6" fmla="*/ 125611 w 1559955"/>
                <a:gd name="connsiteY6" fmla="*/ 769708 h 988360"/>
                <a:gd name="connsiteX7" fmla="*/ 109326 w 1559955"/>
                <a:gd name="connsiteY7" fmla="*/ 769708 h 988360"/>
                <a:gd name="connsiteX8" fmla="*/ 0 w 1559955"/>
                <a:gd name="connsiteY8" fmla="*/ 879034 h 988360"/>
                <a:gd name="connsiteX9" fmla="*/ 109326 w 1559955"/>
                <a:gd name="connsiteY9" fmla="*/ 988360 h 988360"/>
                <a:gd name="connsiteX10" fmla="*/ 1450630 w 1559955"/>
                <a:gd name="connsiteY10" fmla="*/ 988360 h 988360"/>
                <a:gd name="connsiteX11" fmla="*/ 1559956 w 1559955"/>
                <a:gd name="connsiteY11" fmla="*/ 879034 h 988360"/>
                <a:gd name="connsiteX12" fmla="*/ 1450654 w 1559955"/>
                <a:gd name="connsiteY12" fmla="*/ 769708 h 988360"/>
                <a:gd name="connsiteX13" fmla="*/ 221761 w 1559955"/>
                <a:gd name="connsiteY13" fmla="*/ 122311 h 988360"/>
                <a:gd name="connsiteX14" fmla="*/ 247897 w 1559955"/>
                <a:gd name="connsiteY14" fmla="*/ 96175 h 988360"/>
                <a:gd name="connsiteX15" fmla="*/ 1312059 w 1559955"/>
                <a:gd name="connsiteY15" fmla="*/ 96175 h 988360"/>
                <a:gd name="connsiteX16" fmla="*/ 1338195 w 1559955"/>
                <a:gd name="connsiteY16" fmla="*/ 122311 h 988360"/>
                <a:gd name="connsiteX17" fmla="*/ 1338195 w 1559955"/>
                <a:gd name="connsiteY17" fmla="*/ 769708 h 988360"/>
                <a:gd name="connsiteX18" fmla="*/ 221737 w 1559955"/>
                <a:gd name="connsiteY18" fmla="*/ 769708 h 988360"/>
                <a:gd name="connsiteX19" fmla="*/ 221737 w 1559955"/>
                <a:gd name="connsiteY19" fmla="*/ 122311 h 988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59955" h="988360">
                  <a:moveTo>
                    <a:pt x="1450654" y="769708"/>
                  </a:moveTo>
                  <a:lnTo>
                    <a:pt x="1434393" y="769708"/>
                  </a:lnTo>
                  <a:lnTo>
                    <a:pt x="1434393" y="122311"/>
                  </a:lnTo>
                  <a:cubicBezTo>
                    <a:pt x="1434393" y="54878"/>
                    <a:pt x="1379515" y="0"/>
                    <a:pt x="1312083" y="0"/>
                  </a:cubicBezTo>
                  <a:lnTo>
                    <a:pt x="247921" y="0"/>
                  </a:lnTo>
                  <a:cubicBezTo>
                    <a:pt x="180489" y="0"/>
                    <a:pt x="125611" y="54878"/>
                    <a:pt x="125611" y="122311"/>
                  </a:cubicBezTo>
                  <a:lnTo>
                    <a:pt x="125611" y="769708"/>
                  </a:lnTo>
                  <a:lnTo>
                    <a:pt x="109326" y="769708"/>
                  </a:lnTo>
                  <a:cubicBezTo>
                    <a:pt x="49044" y="769708"/>
                    <a:pt x="0" y="818751"/>
                    <a:pt x="0" y="879034"/>
                  </a:cubicBezTo>
                  <a:cubicBezTo>
                    <a:pt x="0" y="939316"/>
                    <a:pt x="49044" y="988360"/>
                    <a:pt x="109326" y="988360"/>
                  </a:cubicBezTo>
                  <a:lnTo>
                    <a:pt x="1450630" y="988360"/>
                  </a:lnTo>
                  <a:cubicBezTo>
                    <a:pt x="1510912" y="988360"/>
                    <a:pt x="1559956" y="939316"/>
                    <a:pt x="1559956" y="879034"/>
                  </a:cubicBezTo>
                  <a:cubicBezTo>
                    <a:pt x="1559980" y="818751"/>
                    <a:pt x="1510936" y="769708"/>
                    <a:pt x="1450654" y="769708"/>
                  </a:cubicBezTo>
                  <a:close/>
                  <a:moveTo>
                    <a:pt x="221761" y="122311"/>
                  </a:moveTo>
                  <a:cubicBezTo>
                    <a:pt x="221761" y="107892"/>
                    <a:pt x="233478" y="96175"/>
                    <a:pt x="247897" y="96175"/>
                  </a:cubicBezTo>
                  <a:lnTo>
                    <a:pt x="1312059" y="96175"/>
                  </a:lnTo>
                  <a:cubicBezTo>
                    <a:pt x="1326478" y="96175"/>
                    <a:pt x="1338195" y="107892"/>
                    <a:pt x="1338195" y="122311"/>
                  </a:cubicBezTo>
                  <a:lnTo>
                    <a:pt x="1338195" y="769708"/>
                  </a:lnTo>
                  <a:lnTo>
                    <a:pt x="221737" y="769708"/>
                  </a:lnTo>
                  <a:lnTo>
                    <a:pt x="221737" y="122311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B90C4401-C716-415F-8BE8-86BE958F3421}"/>
              </a:ext>
            </a:extLst>
          </p:cNvPr>
          <p:cNvGrpSpPr/>
          <p:nvPr/>
        </p:nvGrpSpPr>
        <p:grpSpPr>
          <a:xfrm>
            <a:off x="3955571" y="4437005"/>
            <a:ext cx="345606" cy="299302"/>
            <a:chOff x="4167462" y="545005"/>
            <a:chExt cx="3839427" cy="3325029"/>
          </a:xfrm>
        </p:grpSpPr>
        <p:grpSp>
          <p:nvGrpSpPr>
            <p:cNvPr id="193" name="Graphic 191">
              <a:extLst>
                <a:ext uri="{FF2B5EF4-FFF2-40B4-BE49-F238E27FC236}">
                  <a16:creationId xmlns:a16="http://schemas.microsoft.com/office/drawing/2014/main" id="{04B56BB8-2B27-4B0B-919E-56D94B3E6DB9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194" name="Graphic 191">
                <a:extLst>
                  <a:ext uri="{FF2B5EF4-FFF2-40B4-BE49-F238E27FC236}">
                    <a16:creationId xmlns:a16="http://schemas.microsoft.com/office/drawing/2014/main" id="{D5883B98-2841-4FE6-AEF3-4912566E34C4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" name="Graphic 191">
                <a:extLst>
                  <a:ext uri="{FF2B5EF4-FFF2-40B4-BE49-F238E27FC236}">
                    <a16:creationId xmlns:a16="http://schemas.microsoft.com/office/drawing/2014/main" id="{F5AAACD9-723E-42B4-B2BF-6A1FCE4C2848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96" name="Graphic 191">
              <a:extLst>
                <a:ext uri="{FF2B5EF4-FFF2-40B4-BE49-F238E27FC236}">
                  <a16:creationId xmlns:a16="http://schemas.microsoft.com/office/drawing/2014/main" id="{69FD813C-A979-42E6-8120-AC4516140736}"/>
                </a:ext>
              </a:extLst>
            </p:cNvPr>
            <p:cNvSpPr/>
            <p:nvPr/>
          </p:nvSpPr>
          <p:spPr>
            <a:xfrm>
              <a:off x="4856036" y="1387047"/>
              <a:ext cx="2390783" cy="1739105"/>
            </a:xfrm>
            <a:custGeom>
              <a:avLst/>
              <a:gdLst>
                <a:gd name="connsiteX0" fmla="*/ 561601 w 2390783"/>
                <a:gd name="connsiteY0" fmla="*/ 264325 h 1739105"/>
                <a:gd name="connsiteX1" fmla="*/ 561601 w 2390783"/>
                <a:gd name="connsiteY1" fmla="*/ 1466818 h 1739105"/>
                <a:gd name="connsiteX2" fmla="*/ 293282 w 2390783"/>
                <a:gd name="connsiteY2" fmla="*/ 1735136 h 1739105"/>
                <a:gd name="connsiteX3" fmla="*/ 268342 w 2390783"/>
                <a:gd name="connsiteY3" fmla="*/ 1735136 h 1739105"/>
                <a:gd name="connsiteX4" fmla="*/ 0 w 2390783"/>
                <a:gd name="connsiteY4" fmla="*/ 1466818 h 1739105"/>
                <a:gd name="connsiteX5" fmla="*/ 0 w 2390783"/>
                <a:gd name="connsiteY5" fmla="*/ 264325 h 1739105"/>
                <a:gd name="connsiteX6" fmla="*/ 207629 w 2390783"/>
                <a:gd name="connsiteY6" fmla="*/ 2989 h 1739105"/>
                <a:gd name="connsiteX7" fmla="*/ 207629 w 2390783"/>
                <a:gd name="connsiteY7" fmla="*/ 360165 h 1739105"/>
                <a:gd name="connsiteX8" fmla="*/ 277548 w 2390783"/>
                <a:gd name="connsiteY8" fmla="*/ 430084 h 1739105"/>
                <a:gd name="connsiteX9" fmla="*/ 284028 w 2390783"/>
                <a:gd name="connsiteY9" fmla="*/ 430084 h 1739105"/>
                <a:gd name="connsiteX10" fmla="*/ 353947 w 2390783"/>
                <a:gd name="connsiteY10" fmla="*/ 360165 h 1739105"/>
                <a:gd name="connsiteX11" fmla="*/ 353947 w 2390783"/>
                <a:gd name="connsiteY11" fmla="*/ 3013 h 1739105"/>
                <a:gd name="connsiteX12" fmla="*/ 561601 w 2390783"/>
                <a:gd name="connsiteY12" fmla="*/ 264325 h 1739105"/>
                <a:gd name="connsiteX13" fmla="*/ 2390783 w 2390783"/>
                <a:gd name="connsiteY13" fmla="*/ 134147 h 1739105"/>
                <a:gd name="connsiteX14" fmla="*/ 2390783 w 2390783"/>
                <a:gd name="connsiteY14" fmla="*/ 1604935 h 1739105"/>
                <a:gd name="connsiteX15" fmla="*/ 2256636 w 2390783"/>
                <a:gd name="connsiteY15" fmla="*/ 1739106 h 1739105"/>
                <a:gd name="connsiteX16" fmla="*/ 782931 w 2390783"/>
                <a:gd name="connsiteY16" fmla="*/ 1739106 h 1739105"/>
                <a:gd name="connsiteX17" fmla="*/ 648760 w 2390783"/>
                <a:gd name="connsiteY17" fmla="*/ 1604935 h 1739105"/>
                <a:gd name="connsiteX18" fmla="*/ 648760 w 2390783"/>
                <a:gd name="connsiteY18" fmla="*/ 134147 h 1739105"/>
                <a:gd name="connsiteX19" fmla="*/ 782931 w 2390783"/>
                <a:gd name="connsiteY19" fmla="*/ 0 h 1739105"/>
                <a:gd name="connsiteX20" fmla="*/ 2256636 w 2390783"/>
                <a:gd name="connsiteY20" fmla="*/ 0 h 1739105"/>
                <a:gd name="connsiteX21" fmla="*/ 2390783 w 2390783"/>
                <a:gd name="connsiteY21" fmla="*/ 134147 h 1739105"/>
                <a:gd name="connsiteX22" fmla="*/ 982119 w 2390783"/>
                <a:gd name="connsiteY22" fmla="*/ 1234440 h 1739105"/>
                <a:gd name="connsiteX23" fmla="*/ 892664 w 2390783"/>
                <a:gd name="connsiteY23" fmla="*/ 1145009 h 1739105"/>
                <a:gd name="connsiteX24" fmla="*/ 803209 w 2390783"/>
                <a:gd name="connsiteY24" fmla="*/ 1234440 h 1739105"/>
                <a:gd name="connsiteX25" fmla="*/ 892664 w 2390783"/>
                <a:gd name="connsiteY25" fmla="*/ 1323895 h 1739105"/>
                <a:gd name="connsiteX26" fmla="*/ 982119 w 2390783"/>
                <a:gd name="connsiteY26" fmla="*/ 1234440 h 1739105"/>
                <a:gd name="connsiteX27" fmla="*/ 1250413 w 2390783"/>
                <a:gd name="connsiteY27" fmla="*/ 1234440 h 1739105"/>
                <a:gd name="connsiteX28" fmla="*/ 1160982 w 2390783"/>
                <a:gd name="connsiteY28" fmla="*/ 1145009 h 1739105"/>
                <a:gd name="connsiteX29" fmla="*/ 1071550 w 2390783"/>
                <a:gd name="connsiteY29" fmla="*/ 1234440 h 1739105"/>
                <a:gd name="connsiteX30" fmla="*/ 1160982 w 2390783"/>
                <a:gd name="connsiteY30" fmla="*/ 1323895 h 1739105"/>
                <a:gd name="connsiteX31" fmla="*/ 1250413 w 2390783"/>
                <a:gd name="connsiteY31" fmla="*/ 1234440 h 1739105"/>
                <a:gd name="connsiteX32" fmla="*/ 1518731 w 2390783"/>
                <a:gd name="connsiteY32" fmla="*/ 1234440 h 1739105"/>
                <a:gd name="connsiteX33" fmla="*/ 1429300 w 2390783"/>
                <a:gd name="connsiteY33" fmla="*/ 1145009 h 1739105"/>
                <a:gd name="connsiteX34" fmla="*/ 1339869 w 2390783"/>
                <a:gd name="connsiteY34" fmla="*/ 1234440 h 1739105"/>
                <a:gd name="connsiteX35" fmla="*/ 1429300 w 2390783"/>
                <a:gd name="connsiteY35" fmla="*/ 1323895 h 1739105"/>
                <a:gd name="connsiteX36" fmla="*/ 1518731 w 2390783"/>
                <a:gd name="connsiteY36" fmla="*/ 1234440 h 1739105"/>
                <a:gd name="connsiteX37" fmla="*/ 1690253 w 2390783"/>
                <a:gd name="connsiteY37" fmla="*/ 169585 h 1739105"/>
                <a:gd name="connsiteX38" fmla="*/ 833529 w 2390783"/>
                <a:gd name="connsiteY38" fmla="*/ 169585 h 1739105"/>
                <a:gd name="connsiteX39" fmla="*/ 833529 w 2390783"/>
                <a:gd name="connsiteY39" fmla="*/ 945892 h 1739105"/>
                <a:gd name="connsiteX40" fmla="*/ 1690253 w 2390783"/>
                <a:gd name="connsiteY40" fmla="*/ 945892 h 1739105"/>
                <a:gd name="connsiteX41" fmla="*/ 1690253 w 2390783"/>
                <a:gd name="connsiteY41" fmla="*/ 169585 h 1739105"/>
                <a:gd name="connsiteX42" fmla="*/ 2231457 w 2390783"/>
                <a:gd name="connsiteY42" fmla="*/ 840344 h 1739105"/>
                <a:gd name="connsiteX43" fmla="*/ 2146114 w 2390783"/>
                <a:gd name="connsiteY43" fmla="*/ 753902 h 1739105"/>
                <a:gd name="connsiteX44" fmla="*/ 2146114 w 2390783"/>
                <a:gd name="connsiteY44" fmla="*/ 753711 h 1739105"/>
                <a:gd name="connsiteX45" fmla="*/ 1951732 w 2390783"/>
                <a:gd name="connsiteY45" fmla="*/ 753711 h 1739105"/>
                <a:gd name="connsiteX46" fmla="*/ 1951732 w 2390783"/>
                <a:gd name="connsiteY46" fmla="*/ 753734 h 1739105"/>
                <a:gd name="connsiteX47" fmla="*/ 1951063 w 2390783"/>
                <a:gd name="connsiteY47" fmla="*/ 753711 h 1739105"/>
                <a:gd name="connsiteX48" fmla="*/ 1861631 w 2390783"/>
                <a:gd name="connsiteY48" fmla="*/ 840344 h 1739105"/>
                <a:gd name="connsiteX49" fmla="*/ 1951063 w 2390783"/>
                <a:gd name="connsiteY49" fmla="*/ 927002 h 1739105"/>
                <a:gd name="connsiteX50" fmla="*/ 1951732 w 2390783"/>
                <a:gd name="connsiteY50" fmla="*/ 926978 h 1739105"/>
                <a:gd name="connsiteX51" fmla="*/ 1951732 w 2390783"/>
                <a:gd name="connsiteY51" fmla="*/ 927050 h 1739105"/>
                <a:gd name="connsiteX52" fmla="*/ 2146114 w 2390783"/>
                <a:gd name="connsiteY52" fmla="*/ 927050 h 1739105"/>
                <a:gd name="connsiteX53" fmla="*/ 2146114 w 2390783"/>
                <a:gd name="connsiteY53" fmla="*/ 926811 h 1739105"/>
                <a:gd name="connsiteX54" fmla="*/ 2231457 w 2390783"/>
                <a:gd name="connsiteY54" fmla="*/ 840344 h 1739105"/>
                <a:gd name="connsiteX55" fmla="*/ 2231457 w 2390783"/>
                <a:gd name="connsiteY55" fmla="*/ 538501 h 1739105"/>
                <a:gd name="connsiteX56" fmla="*/ 2146114 w 2390783"/>
                <a:gd name="connsiteY56" fmla="*/ 452035 h 1739105"/>
                <a:gd name="connsiteX57" fmla="*/ 2146114 w 2390783"/>
                <a:gd name="connsiteY57" fmla="*/ 451844 h 1739105"/>
                <a:gd name="connsiteX58" fmla="*/ 1951732 w 2390783"/>
                <a:gd name="connsiteY58" fmla="*/ 451844 h 1739105"/>
                <a:gd name="connsiteX59" fmla="*/ 1951732 w 2390783"/>
                <a:gd name="connsiteY59" fmla="*/ 451868 h 1739105"/>
                <a:gd name="connsiteX60" fmla="*/ 1951063 w 2390783"/>
                <a:gd name="connsiteY60" fmla="*/ 451844 h 1739105"/>
                <a:gd name="connsiteX61" fmla="*/ 1861631 w 2390783"/>
                <a:gd name="connsiteY61" fmla="*/ 538501 h 1739105"/>
                <a:gd name="connsiteX62" fmla="*/ 1951063 w 2390783"/>
                <a:gd name="connsiteY62" fmla="*/ 625135 h 1739105"/>
                <a:gd name="connsiteX63" fmla="*/ 1951732 w 2390783"/>
                <a:gd name="connsiteY63" fmla="*/ 625087 h 1739105"/>
                <a:gd name="connsiteX64" fmla="*/ 1951732 w 2390783"/>
                <a:gd name="connsiteY64" fmla="*/ 625159 h 1739105"/>
                <a:gd name="connsiteX65" fmla="*/ 2146114 w 2390783"/>
                <a:gd name="connsiteY65" fmla="*/ 625159 h 1739105"/>
                <a:gd name="connsiteX66" fmla="*/ 2146114 w 2390783"/>
                <a:gd name="connsiteY66" fmla="*/ 624920 h 1739105"/>
                <a:gd name="connsiteX67" fmla="*/ 2231457 w 2390783"/>
                <a:gd name="connsiteY67" fmla="*/ 538501 h 1739105"/>
                <a:gd name="connsiteX68" fmla="*/ 2231457 w 2390783"/>
                <a:gd name="connsiteY68" fmla="*/ 236635 h 1739105"/>
                <a:gd name="connsiteX69" fmla="*/ 2146114 w 2390783"/>
                <a:gd name="connsiteY69" fmla="*/ 150192 h 1739105"/>
                <a:gd name="connsiteX70" fmla="*/ 2146114 w 2390783"/>
                <a:gd name="connsiteY70" fmla="*/ 150001 h 1739105"/>
                <a:gd name="connsiteX71" fmla="*/ 1951732 w 2390783"/>
                <a:gd name="connsiteY71" fmla="*/ 150001 h 1739105"/>
                <a:gd name="connsiteX72" fmla="*/ 1951732 w 2390783"/>
                <a:gd name="connsiteY72" fmla="*/ 150025 h 1739105"/>
                <a:gd name="connsiteX73" fmla="*/ 1951063 w 2390783"/>
                <a:gd name="connsiteY73" fmla="*/ 150001 h 1739105"/>
                <a:gd name="connsiteX74" fmla="*/ 1861631 w 2390783"/>
                <a:gd name="connsiteY74" fmla="*/ 236635 h 1739105"/>
                <a:gd name="connsiteX75" fmla="*/ 1951063 w 2390783"/>
                <a:gd name="connsiteY75" fmla="*/ 323268 h 1739105"/>
                <a:gd name="connsiteX76" fmla="*/ 1951732 w 2390783"/>
                <a:gd name="connsiteY76" fmla="*/ 323244 h 1739105"/>
                <a:gd name="connsiteX77" fmla="*/ 1951732 w 2390783"/>
                <a:gd name="connsiteY77" fmla="*/ 323316 h 1739105"/>
                <a:gd name="connsiteX78" fmla="*/ 2146114 w 2390783"/>
                <a:gd name="connsiteY78" fmla="*/ 323316 h 1739105"/>
                <a:gd name="connsiteX79" fmla="*/ 2146114 w 2390783"/>
                <a:gd name="connsiteY79" fmla="*/ 323101 h 1739105"/>
                <a:gd name="connsiteX80" fmla="*/ 2231457 w 2390783"/>
                <a:gd name="connsiteY80" fmla="*/ 236635 h 173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2390783" h="1739105">
                  <a:moveTo>
                    <a:pt x="561601" y="264325"/>
                  </a:moveTo>
                  <a:lnTo>
                    <a:pt x="561601" y="1466818"/>
                  </a:lnTo>
                  <a:cubicBezTo>
                    <a:pt x="561601" y="1615002"/>
                    <a:pt x="441466" y="1735136"/>
                    <a:pt x="293282" y="1735136"/>
                  </a:cubicBezTo>
                  <a:lnTo>
                    <a:pt x="268342" y="1735136"/>
                  </a:lnTo>
                  <a:cubicBezTo>
                    <a:pt x="120158" y="1735136"/>
                    <a:pt x="0" y="1615002"/>
                    <a:pt x="0" y="1466818"/>
                  </a:cubicBezTo>
                  <a:lnTo>
                    <a:pt x="0" y="264325"/>
                  </a:lnTo>
                  <a:cubicBezTo>
                    <a:pt x="0" y="137040"/>
                    <a:pt x="88690" y="30512"/>
                    <a:pt x="207629" y="2989"/>
                  </a:cubicBezTo>
                  <a:lnTo>
                    <a:pt x="207629" y="360165"/>
                  </a:lnTo>
                  <a:cubicBezTo>
                    <a:pt x="207629" y="398783"/>
                    <a:pt x="238930" y="430084"/>
                    <a:pt x="277548" y="430084"/>
                  </a:cubicBezTo>
                  <a:lnTo>
                    <a:pt x="284028" y="430084"/>
                  </a:lnTo>
                  <a:cubicBezTo>
                    <a:pt x="322670" y="430084"/>
                    <a:pt x="353947" y="398783"/>
                    <a:pt x="353947" y="360165"/>
                  </a:cubicBezTo>
                  <a:lnTo>
                    <a:pt x="353947" y="3013"/>
                  </a:lnTo>
                  <a:cubicBezTo>
                    <a:pt x="472910" y="30512"/>
                    <a:pt x="561601" y="137040"/>
                    <a:pt x="561601" y="264325"/>
                  </a:cubicBezTo>
                  <a:close/>
                  <a:moveTo>
                    <a:pt x="2390783" y="134147"/>
                  </a:moveTo>
                  <a:lnTo>
                    <a:pt x="2390783" y="1604935"/>
                  </a:lnTo>
                  <a:cubicBezTo>
                    <a:pt x="2390783" y="1679038"/>
                    <a:pt x="2330716" y="1739106"/>
                    <a:pt x="2256636" y="1739106"/>
                  </a:cubicBezTo>
                  <a:lnTo>
                    <a:pt x="782931" y="1739106"/>
                  </a:lnTo>
                  <a:cubicBezTo>
                    <a:pt x="708827" y="1739106"/>
                    <a:pt x="648760" y="1679038"/>
                    <a:pt x="648760" y="1604935"/>
                  </a:cubicBezTo>
                  <a:lnTo>
                    <a:pt x="648760" y="134147"/>
                  </a:lnTo>
                  <a:cubicBezTo>
                    <a:pt x="648760" y="60067"/>
                    <a:pt x="708827" y="0"/>
                    <a:pt x="782931" y="0"/>
                  </a:cubicBezTo>
                  <a:lnTo>
                    <a:pt x="2256636" y="0"/>
                  </a:lnTo>
                  <a:cubicBezTo>
                    <a:pt x="2330716" y="-24"/>
                    <a:pt x="2390783" y="60043"/>
                    <a:pt x="2390783" y="134147"/>
                  </a:cubicBezTo>
                  <a:close/>
                  <a:moveTo>
                    <a:pt x="982119" y="1234440"/>
                  </a:moveTo>
                  <a:cubicBezTo>
                    <a:pt x="982119" y="1185062"/>
                    <a:pt x="942066" y="1145009"/>
                    <a:pt x="892664" y="1145009"/>
                  </a:cubicBezTo>
                  <a:cubicBezTo>
                    <a:pt x="843261" y="1145009"/>
                    <a:pt x="803209" y="1185062"/>
                    <a:pt x="803209" y="1234440"/>
                  </a:cubicBezTo>
                  <a:cubicBezTo>
                    <a:pt x="803209" y="1283842"/>
                    <a:pt x="843261" y="1323895"/>
                    <a:pt x="892664" y="1323895"/>
                  </a:cubicBezTo>
                  <a:cubicBezTo>
                    <a:pt x="942066" y="1323895"/>
                    <a:pt x="982119" y="1283842"/>
                    <a:pt x="982119" y="1234440"/>
                  </a:cubicBezTo>
                  <a:close/>
                  <a:moveTo>
                    <a:pt x="1250413" y="1234440"/>
                  </a:moveTo>
                  <a:cubicBezTo>
                    <a:pt x="1250413" y="1185062"/>
                    <a:pt x="1210361" y="1145009"/>
                    <a:pt x="1160982" y="1145009"/>
                  </a:cubicBezTo>
                  <a:cubicBezTo>
                    <a:pt x="1111603" y="1145009"/>
                    <a:pt x="1071550" y="1185062"/>
                    <a:pt x="1071550" y="1234440"/>
                  </a:cubicBezTo>
                  <a:cubicBezTo>
                    <a:pt x="1071550" y="1283842"/>
                    <a:pt x="1111603" y="1323895"/>
                    <a:pt x="1160982" y="1323895"/>
                  </a:cubicBezTo>
                  <a:cubicBezTo>
                    <a:pt x="1210384" y="1323895"/>
                    <a:pt x="1250413" y="1283842"/>
                    <a:pt x="1250413" y="1234440"/>
                  </a:cubicBezTo>
                  <a:close/>
                  <a:moveTo>
                    <a:pt x="1518731" y="1234440"/>
                  </a:moveTo>
                  <a:cubicBezTo>
                    <a:pt x="1518731" y="1185062"/>
                    <a:pt x="1478702" y="1145009"/>
                    <a:pt x="1429300" y="1145009"/>
                  </a:cubicBezTo>
                  <a:cubicBezTo>
                    <a:pt x="1379898" y="1145009"/>
                    <a:pt x="1339869" y="1185062"/>
                    <a:pt x="1339869" y="1234440"/>
                  </a:cubicBezTo>
                  <a:cubicBezTo>
                    <a:pt x="1339869" y="1283842"/>
                    <a:pt x="1379898" y="1323895"/>
                    <a:pt x="1429300" y="1323895"/>
                  </a:cubicBezTo>
                  <a:cubicBezTo>
                    <a:pt x="1478702" y="1323895"/>
                    <a:pt x="1518731" y="1283842"/>
                    <a:pt x="1518731" y="1234440"/>
                  </a:cubicBezTo>
                  <a:close/>
                  <a:moveTo>
                    <a:pt x="1690253" y="169585"/>
                  </a:moveTo>
                  <a:lnTo>
                    <a:pt x="833529" y="169585"/>
                  </a:lnTo>
                  <a:lnTo>
                    <a:pt x="833529" y="945892"/>
                  </a:lnTo>
                  <a:lnTo>
                    <a:pt x="1690253" y="945892"/>
                  </a:lnTo>
                  <a:lnTo>
                    <a:pt x="1690253" y="169585"/>
                  </a:lnTo>
                  <a:close/>
                  <a:moveTo>
                    <a:pt x="2231457" y="840344"/>
                  </a:moveTo>
                  <a:cubicBezTo>
                    <a:pt x="2231457" y="793811"/>
                    <a:pt x="2193580" y="755982"/>
                    <a:pt x="2146114" y="753902"/>
                  </a:cubicBezTo>
                  <a:lnTo>
                    <a:pt x="2146114" y="753711"/>
                  </a:lnTo>
                  <a:lnTo>
                    <a:pt x="1951732" y="753711"/>
                  </a:lnTo>
                  <a:lnTo>
                    <a:pt x="1951732" y="753734"/>
                  </a:lnTo>
                  <a:cubicBezTo>
                    <a:pt x="1951493" y="753734"/>
                    <a:pt x="1951302" y="753711"/>
                    <a:pt x="1951063" y="753711"/>
                  </a:cubicBezTo>
                  <a:cubicBezTo>
                    <a:pt x="1901684" y="753711"/>
                    <a:pt x="1861631" y="792496"/>
                    <a:pt x="1861631" y="840344"/>
                  </a:cubicBezTo>
                  <a:cubicBezTo>
                    <a:pt x="1861631" y="888192"/>
                    <a:pt x="1901684" y="927002"/>
                    <a:pt x="1951063" y="927002"/>
                  </a:cubicBezTo>
                  <a:cubicBezTo>
                    <a:pt x="1951302" y="927002"/>
                    <a:pt x="1951493" y="926978"/>
                    <a:pt x="1951732" y="926978"/>
                  </a:cubicBezTo>
                  <a:lnTo>
                    <a:pt x="1951732" y="927050"/>
                  </a:lnTo>
                  <a:lnTo>
                    <a:pt x="2146114" y="927050"/>
                  </a:lnTo>
                  <a:lnTo>
                    <a:pt x="2146114" y="926811"/>
                  </a:lnTo>
                  <a:cubicBezTo>
                    <a:pt x="2193580" y="924730"/>
                    <a:pt x="2231457" y="886853"/>
                    <a:pt x="2231457" y="840344"/>
                  </a:cubicBezTo>
                  <a:close/>
                  <a:moveTo>
                    <a:pt x="2231457" y="538501"/>
                  </a:moveTo>
                  <a:cubicBezTo>
                    <a:pt x="2231457" y="491968"/>
                    <a:pt x="2193580" y="454115"/>
                    <a:pt x="2146114" y="452035"/>
                  </a:cubicBezTo>
                  <a:lnTo>
                    <a:pt x="2146114" y="451844"/>
                  </a:lnTo>
                  <a:lnTo>
                    <a:pt x="1951732" y="451844"/>
                  </a:lnTo>
                  <a:lnTo>
                    <a:pt x="1951732" y="451868"/>
                  </a:lnTo>
                  <a:cubicBezTo>
                    <a:pt x="1951493" y="451868"/>
                    <a:pt x="1951302" y="451844"/>
                    <a:pt x="1951063" y="451844"/>
                  </a:cubicBezTo>
                  <a:cubicBezTo>
                    <a:pt x="1901684" y="451844"/>
                    <a:pt x="1861631" y="490629"/>
                    <a:pt x="1861631" y="538501"/>
                  </a:cubicBezTo>
                  <a:cubicBezTo>
                    <a:pt x="1861631" y="586350"/>
                    <a:pt x="1901684" y="625135"/>
                    <a:pt x="1951063" y="625135"/>
                  </a:cubicBezTo>
                  <a:cubicBezTo>
                    <a:pt x="1951302" y="625135"/>
                    <a:pt x="1951493" y="625087"/>
                    <a:pt x="1951732" y="625087"/>
                  </a:cubicBezTo>
                  <a:lnTo>
                    <a:pt x="1951732" y="625159"/>
                  </a:lnTo>
                  <a:lnTo>
                    <a:pt x="2146114" y="625159"/>
                  </a:lnTo>
                  <a:lnTo>
                    <a:pt x="2146114" y="624920"/>
                  </a:lnTo>
                  <a:cubicBezTo>
                    <a:pt x="2193580" y="622863"/>
                    <a:pt x="2231457" y="585010"/>
                    <a:pt x="2231457" y="538501"/>
                  </a:cubicBezTo>
                  <a:close/>
                  <a:moveTo>
                    <a:pt x="2231457" y="236635"/>
                  </a:moveTo>
                  <a:cubicBezTo>
                    <a:pt x="2231457" y="190125"/>
                    <a:pt x="2193580" y="152272"/>
                    <a:pt x="2146114" y="150192"/>
                  </a:cubicBezTo>
                  <a:lnTo>
                    <a:pt x="2146114" y="150001"/>
                  </a:lnTo>
                  <a:lnTo>
                    <a:pt x="1951732" y="150001"/>
                  </a:lnTo>
                  <a:lnTo>
                    <a:pt x="1951732" y="150025"/>
                  </a:lnTo>
                  <a:cubicBezTo>
                    <a:pt x="1951493" y="150025"/>
                    <a:pt x="1951302" y="150001"/>
                    <a:pt x="1951063" y="150001"/>
                  </a:cubicBezTo>
                  <a:cubicBezTo>
                    <a:pt x="1901684" y="150001"/>
                    <a:pt x="1861631" y="188786"/>
                    <a:pt x="1861631" y="236635"/>
                  </a:cubicBezTo>
                  <a:cubicBezTo>
                    <a:pt x="1861631" y="284507"/>
                    <a:pt x="1901684" y="323268"/>
                    <a:pt x="1951063" y="323268"/>
                  </a:cubicBezTo>
                  <a:cubicBezTo>
                    <a:pt x="1951302" y="323268"/>
                    <a:pt x="1951493" y="323244"/>
                    <a:pt x="1951732" y="323244"/>
                  </a:cubicBezTo>
                  <a:lnTo>
                    <a:pt x="1951732" y="323316"/>
                  </a:lnTo>
                  <a:lnTo>
                    <a:pt x="2146114" y="323316"/>
                  </a:lnTo>
                  <a:lnTo>
                    <a:pt x="2146114" y="323101"/>
                  </a:lnTo>
                  <a:cubicBezTo>
                    <a:pt x="2193580" y="320996"/>
                    <a:pt x="2231457" y="283167"/>
                    <a:pt x="2231457" y="236635"/>
                  </a:cubicBez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06" name="Group 205">
            <a:extLst>
              <a:ext uri="{FF2B5EF4-FFF2-40B4-BE49-F238E27FC236}">
                <a16:creationId xmlns:a16="http://schemas.microsoft.com/office/drawing/2014/main" id="{4A6C2BA0-EB30-4F50-B4BE-23BD2013F1C3}"/>
              </a:ext>
            </a:extLst>
          </p:cNvPr>
          <p:cNvGrpSpPr/>
          <p:nvPr/>
        </p:nvGrpSpPr>
        <p:grpSpPr>
          <a:xfrm>
            <a:off x="4950935" y="4432275"/>
            <a:ext cx="351066" cy="304031"/>
            <a:chOff x="4167462" y="545005"/>
            <a:chExt cx="3839427" cy="3325029"/>
          </a:xfrm>
        </p:grpSpPr>
        <p:grpSp>
          <p:nvGrpSpPr>
            <p:cNvPr id="200" name="Graphic 198">
              <a:extLst>
                <a:ext uri="{FF2B5EF4-FFF2-40B4-BE49-F238E27FC236}">
                  <a16:creationId xmlns:a16="http://schemas.microsoft.com/office/drawing/2014/main" id="{DEA43F8E-B62A-4006-BB16-66E41B2D86FC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201" name="Graphic 198">
                <a:extLst>
                  <a:ext uri="{FF2B5EF4-FFF2-40B4-BE49-F238E27FC236}">
                    <a16:creationId xmlns:a16="http://schemas.microsoft.com/office/drawing/2014/main" id="{02AECF47-B387-49B8-821C-B29A0C3A6BAF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" name="Graphic 198">
                <a:extLst>
                  <a:ext uri="{FF2B5EF4-FFF2-40B4-BE49-F238E27FC236}">
                    <a16:creationId xmlns:a16="http://schemas.microsoft.com/office/drawing/2014/main" id="{53753712-4BB7-4438-857C-A5B43BD70B0D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03" name="Graphic 198">
              <a:extLst>
                <a:ext uri="{FF2B5EF4-FFF2-40B4-BE49-F238E27FC236}">
                  <a16:creationId xmlns:a16="http://schemas.microsoft.com/office/drawing/2014/main" id="{A2EB82D3-FF7F-4768-88D3-B7F685FE8FBA}"/>
                </a:ext>
              </a:extLst>
            </p:cNvPr>
            <p:cNvGrpSpPr/>
            <p:nvPr/>
          </p:nvGrpSpPr>
          <p:grpSpPr>
            <a:xfrm>
              <a:off x="5139227" y="1351800"/>
              <a:ext cx="1893841" cy="1610482"/>
              <a:chOff x="5139227" y="1351800"/>
              <a:chExt cx="1893841" cy="1610482"/>
            </a:xfrm>
            <a:solidFill>
              <a:srgbClr val="9F53A0"/>
            </a:solidFill>
          </p:grpSpPr>
          <p:sp>
            <p:nvSpPr>
              <p:cNvPr id="204" name="Graphic 198">
                <a:extLst>
                  <a:ext uri="{FF2B5EF4-FFF2-40B4-BE49-F238E27FC236}">
                    <a16:creationId xmlns:a16="http://schemas.microsoft.com/office/drawing/2014/main" id="{43D40D88-6C16-4093-A8E3-57EDBCA49FFD}"/>
                  </a:ext>
                </a:extLst>
              </p:cNvPr>
              <p:cNvSpPr/>
              <p:nvPr/>
            </p:nvSpPr>
            <p:spPr>
              <a:xfrm>
                <a:off x="5885539" y="1915824"/>
                <a:ext cx="417204" cy="417210"/>
              </a:xfrm>
              <a:custGeom>
                <a:avLst/>
                <a:gdLst>
                  <a:gd name="connsiteX0" fmla="*/ 208356 w 417204"/>
                  <a:gd name="connsiteY0" fmla="*/ 417211 h 417210"/>
                  <a:gd name="connsiteX1" fmla="*/ 417204 w 417204"/>
                  <a:gd name="connsiteY1" fmla="*/ 209103 h 417210"/>
                  <a:gd name="connsiteX2" fmla="*/ 165601 w 417204"/>
                  <a:gd name="connsiteY2" fmla="*/ 4296 h 417210"/>
                  <a:gd name="connsiteX3" fmla="*/ 2712 w 417204"/>
                  <a:gd name="connsiteY3" fmla="*/ 174646 h 417210"/>
                  <a:gd name="connsiteX4" fmla="*/ 208356 w 417204"/>
                  <a:gd name="connsiteY4" fmla="*/ 417211 h 417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17204" h="417210">
                    <a:moveTo>
                      <a:pt x="208356" y="417211"/>
                    </a:moveTo>
                    <a:cubicBezTo>
                      <a:pt x="322656" y="417211"/>
                      <a:pt x="417204" y="324288"/>
                      <a:pt x="417204" y="209103"/>
                    </a:cubicBezTo>
                    <a:cubicBezTo>
                      <a:pt x="417204" y="78423"/>
                      <a:pt x="298050" y="-22342"/>
                      <a:pt x="165601" y="4296"/>
                    </a:cubicBezTo>
                    <a:cubicBezTo>
                      <a:pt x="82554" y="21010"/>
                      <a:pt x="15863" y="90977"/>
                      <a:pt x="2712" y="174646"/>
                    </a:cubicBezTo>
                    <a:cubicBezTo>
                      <a:pt x="-17781" y="305158"/>
                      <a:pt x="80522" y="417211"/>
                      <a:pt x="208356" y="417211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Graphic 198">
                <a:extLst>
                  <a:ext uri="{FF2B5EF4-FFF2-40B4-BE49-F238E27FC236}">
                    <a16:creationId xmlns:a16="http://schemas.microsoft.com/office/drawing/2014/main" id="{A1D4ADDD-ECAA-470B-AA53-12412A854991}"/>
                  </a:ext>
                </a:extLst>
              </p:cNvPr>
              <p:cNvSpPr/>
              <p:nvPr/>
            </p:nvSpPr>
            <p:spPr>
              <a:xfrm>
                <a:off x="5139227" y="1351800"/>
                <a:ext cx="1893841" cy="1610482"/>
              </a:xfrm>
              <a:custGeom>
                <a:avLst/>
                <a:gdLst>
                  <a:gd name="connsiteX0" fmla="*/ 1790971 w 1893841"/>
                  <a:gd name="connsiteY0" fmla="*/ 0 h 1610482"/>
                  <a:gd name="connsiteX1" fmla="*/ 102870 w 1893841"/>
                  <a:gd name="connsiteY1" fmla="*/ 0 h 1610482"/>
                  <a:gd name="connsiteX2" fmla="*/ 0 w 1893841"/>
                  <a:gd name="connsiteY2" fmla="*/ 102870 h 1610482"/>
                  <a:gd name="connsiteX3" fmla="*/ 0 w 1893841"/>
                  <a:gd name="connsiteY3" fmla="*/ 1507612 h 1610482"/>
                  <a:gd name="connsiteX4" fmla="*/ 102870 w 1893841"/>
                  <a:gd name="connsiteY4" fmla="*/ 1610482 h 1610482"/>
                  <a:gd name="connsiteX5" fmla="*/ 1790971 w 1893841"/>
                  <a:gd name="connsiteY5" fmla="*/ 1610482 h 1610482"/>
                  <a:gd name="connsiteX6" fmla="*/ 1893841 w 1893841"/>
                  <a:gd name="connsiteY6" fmla="*/ 1507612 h 1610482"/>
                  <a:gd name="connsiteX7" fmla="*/ 1893841 w 1893841"/>
                  <a:gd name="connsiteY7" fmla="*/ 102870 h 1610482"/>
                  <a:gd name="connsiteX8" fmla="*/ 1790971 w 1893841"/>
                  <a:gd name="connsiteY8" fmla="*/ 0 h 1610482"/>
                  <a:gd name="connsiteX9" fmla="*/ 674322 w 1893841"/>
                  <a:gd name="connsiteY9" fmla="*/ 117600 h 1610482"/>
                  <a:gd name="connsiteX10" fmla="*/ 750410 w 1893841"/>
                  <a:gd name="connsiteY10" fmla="*/ 193688 h 1610482"/>
                  <a:gd name="connsiteX11" fmla="*/ 674322 w 1893841"/>
                  <a:gd name="connsiteY11" fmla="*/ 269777 h 1610482"/>
                  <a:gd name="connsiteX12" fmla="*/ 598234 w 1893841"/>
                  <a:gd name="connsiteY12" fmla="*/ 193688 h 1610482"/>
                  <a:gd name="connsiteX13" fmla="*/ 674322 w 1893841"/>
                  <a:gd name="connsiteY13" fmla="*/ 117600 h 1610482"/>
                  <a:gd name="connsiteX14" fmla="*/ 434005 w 1893841"/>
                  <a:gd name="connsiteY14" fmla="*/ 117600 h 1610482"/>
                  <a:gd name="connsiteX15" fmla="*/ 510094 w 1893841"/>
                  <a:gd name="connsiteY15" fmla="*/ 193688 h 1610482"/>
                  <a:gd name="connsiteX16" fmla="*/ 434005 w 1893841"/>
                  <a:gd name="connsiteY16" fmla="*/ 269777 h 1610482"/>
                  <a:gd name="connsiteX17" fmla="*/ 357917 w 1893841"/>
                  <a:gd name="connsiteY17" fmla="*/ 193688 h 1610482"/>
                  <a:gd name="connsiteX18" fmla="*/ 434005 w 1893841"/>
                  <a:gd name="connsiteY18" fmla="*/ 117600 h 1610482"/>
                  <a:gd name="connsiteX19" fmla="*/ 193688 w 1893841"/>
                  <a:gd name="connsiteY19" fmla="*/ 117600 h 1610482"/>
                  <a:gd name="connsiteX20" fmla="*/ 269777 w 1893841"/>
                  <a:gd name="connsiteY20" fmla="*/ 193688 h 1610482"/>
                  <a:gd name="connsiteX21" fmla="*/ 193688 w 1893841"/>
                  <a:gd name="connsiteY21" fmla="*/ 269777 h 1610482"/>
                  <a:gd name="connsiteX22" fmla="*/ 117600 w 1893841"/>
                  <a:gd name="connsiteY22" fmla="*/ 193688 h 1610482"/>
                  <a:gd name="connsiteX23" fmla="*/ 193688 w 1893841"/>
                  <a:gd name="connsiteY23" fmla="*/ 117600 h 1610482"/>
                  <a:gd name="connsiteX24" fmla="*/ 648210 w 1893841"/>
                  <a:gd name="connsiteY24" fmla="*/ 1468803 h 1610482"/>
                  <a:gd name="connsiteX25" fmla="*/ 562174 w 1893841"/>
                  <a:gd name="connsiteY25" fmla="*/ 1468803 h 1610482"/>
                  <a:gd name="connsiteX26" fmla="*/ 576593 w 1893841"/>
                  <a:gd name="connsiteY26" fmla="*/ 1428965 h 1610482"/>
                  <a:gd name="connsiteX27" fmla="*/ 611290 w 1893841"/>
                  <a:gd name="connsiteY27" fmla="*/ 1404623 h 1610482"/>
                  <a:gd name="connsiteX28" fmla="*/ 648186 w 1893841"/>
                  <a:gd name="connsiteY28" fmla="*/ 1441543 h 1610482"/>
                  <a:gd name="connsiteX29" fmla="*/ 648186 w 1893841"/>
                  <a:gd name="connsiteY29" fmla="*/ 1468803 h 1610482"/>
                  <a:gd name="connsiteX30" fmla="*/ 1247114 w 1893841"/>
                  <a:gd name="connsiteY30" fmla="*/ 1468803 h 1610482"/>
                  <a:gd name="connsiteX31" fmla="*/ 1247114 w 1893841"/>
                  <a:gd name="connsiteY31" fmla="*/ 1441543 h 1610482"/>
                  <a:gd name="connsiteX32" fmla="*/ 1284034 w 1893841"/>
                  <a:gd name="connsiteY32" fmla="*/ 1404623 h 1610482"/>
                  <a:gd name="connsiteX33" fmla="*/ 1318730 w 1893841"/>
                  <a:gd name="connsiteY33" fmla="*/ 1428965 h 1610482"/>
                  <a:gd name="connsiteX34" fmla="*/ 1333149 w 1893841"/>
                  <a:gd name="connsiteY34" fmla="*/ 1468803 h 1610482"/>
                  <a:gd name="connsiteX35" fmla="*/ 1247114 w 1893841"/>
                  <a:gd name="connsiteY35" fmla="*/ 1468803 h 1610482"/>
                  <a:gd name="connsiteX36" fmla="*/ 1779063 w 1893841"/>
                  <a:gd name="connsiteY36" fmla="*/ 1400677 h 1610482"/>
                  <a:gd name="connsiteX37" fmla="*/ 1710937 w 1893841"/>
                  <a:gd name="connsiteY37" fmla="*/ 1468803 h 1610482"/>
                  <a:gd name="connsiteX38" fmla="*/ 1559502 w 1893841"/>
                  <a:gd name="connsiteY38" fmla="*/ 1468803 h 1610482"/>
                  <a:gd name="connsiteX39" fmla="*/ 1452877 w 1893841"/>
                  <a:gd name="connsiteY39" fmla="*/ 1174301 h 1610482"/>
                  <a:gd name="connsiteX40" fmla="*/ 1275712 w 1893841"/>
                  <a:gd name="connsiteY40" fmla="*/ 1050030 h 1610482"/>
                  <a:gd name="connsiteX41" fmla="*/ 619635 w 1893841"/>
                  <a:gd name="connsiteY41" fmla="*/ 1050030 h 1610482"/>
                  <a:gd name="connsiteX42" fmla="*/ 442470 w 1893841"/>
                  <a:gd name="connsiteY42" fmla="*/ 1174301 h 1610482"/>
                  <a:gd name="connsiteX43" fmla="*/ 335846 w 1893841"/>
                  <a:gd name="connsiteY43" fmla="*/ 1468803 h 1610482"/>
                  <a:gd name="connsiteX44" fmla="*/ 190078 w 1893841"/>
                  <a:gd name="connsiteY44" fmla="*/ 1468803 h 1610482"/>
                  <a:gd name="connsiteX45" fmla="*/ 121952 w 1893841"/>
                  <a:gd name="connsiteY45" fmla="*/ 1400677 h 1610482"/>
                  <a:gd name="connsiteX46" fmla="*/ 121952 w 1893841"/>
                  <a:gd name="connsiteY46" fmla="*/ 475278 h 1610482"/>
                  <a:gd name="connsiteX47" fmla="*/ 190078 w 1893841"/>
                  <a:gd name="connsiteY47" fmla="*/ 407152 h 1610482"/>
                  <a:gd name="connsiteX48" fmla="*/ 1710961 w 1893841"/>
                  <a:gd name="connsiteY48" fmla="*/ 407152 h 1610482"/>
                  <a:gd name="connsiteX49" fmla="*/ 1779087 w 1893841"/>
                  <a:gd name="connsiteY49" fmla="*/ 475278 h 1610482"/>
                  <a:gd name="connsiteX50" fmla="*/ 1779087 w 1893841"/>
                  <a:gd name="connsiteY50" fmla="*/ 1400677 h 1610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893841" h="1610482">
                    <a:moveTo>
                      <a:pt x="1790971" y="0"/>
                    </a:moveTo>
                    <a:lnTo>
                      <a:pt x="102870" y="0"/>
                    </a:lnTo>
                    <a:cubicBezTo>
                      <a:pt x="46055" y="0"/>
                      <a:pt x="0" y="46055"/>
                      <a:pt x="0" y="102870"/>
                    </a:cubicBezTo>
                    <a:lnTo>
                      <a:pt x="0" y="1507612"/>
                    </a:lnTo>
                    <a:cubicBezTo>
                      <a:pt x="0" y="1564428"/>
                      <a:pt x="46055" y="1610482"/>
                      <a:pt x="102870" y="1610482"/>
                    </a:cubicBezTo>
                    <a:lnTo>
                      <a:pt x="1790971" y="1610482"/>
                    </a:lnTo>
                    <a:cubicBezTo>
                      <a:pt x="1847786" y="1610482"/>
                      <a:pt x="1893841" y="1564428"/>
                      <a:pt x="1893841" y="1507612"/>
                    </a:cubicBezTo>
                    <a:lnTo>
                      <a:pt x="1893841" y="102870"/>
                    </a:lnTo>
                    <a:cubicBezTo>
                      <a:pt x="1893841" y="46055"/>
                      <a:pt x="1847786" y="0"/>
                      <a:pt x="1790971" y="0"/>
                    </a:cubicBezTo>
                    <a:close/>
                    <a:moveTo>
                      <a:pt x="674322" y="117600"/>
                    </a:moveTo>
                    <a:cubicBezTo>
                      <a:pt x="716336" y="117600"/>
                      <a:pt x="750410" y="151675"/>
                      <a:pt x="750410" y="193688"/>
                    </a:cubicBezTo>
                    <a:cubicBezTo>
                      <a:pt x="750410" y="235702"/>
                      <a:pt x="716336" y="269777"/>
                      <a:pt x="674322" y="269777"/>
                    </a:cubicBezTo>
                    <a:cubicBezTo>
                      <a:pt x="632309" y="269777"/>
                      <a:pt x="598234" y="235702"/>
                      <a:pt x="598234" y="193688"/>
                    </a:cubicBezTo>
                    <a:cubicBezTo>
                      <a:pt x="598234" y="151675"/>
                      <a:pt x="632309" y="117600"/>
                      <a:pt x="674322" y="117600"/>
                    </a:cubicBezTo>
                    <a:close/>
                    <a:moveTo>
                      <a:pt x="434005" y="117600"/>
                    </a:moveTo>
                    <a:cubicBezTo>
                      <a:pt x="476019" y="117600"/>
                      <a:pt x="510094" y="151675"/>
                      <a:pt x="510094" y="193688"/>
                    </a:cubicBezTo>
                    <a:cubicBezTo>
                      <a:pt x="510094" y="235702"/>
                      <a:pt x="476019" y="269777"/>
                      <a:pt x="434005" y="269777"/>
                    </a:cubicBezTo>
                    <a:cubicBezTo>
                      <a:pt x="391992" y="269777"/>
                      <a:pt x="357917" y="235702"/>
                      <a:pt x="357917" y="193688"/>
                    </a:cubicBezTo>
                    <a:cubicBezTo>
                      <a:pt x="357917" y="151675"/>
                      <a:pt x="391992" y="117600"/>
                      <a:pt x="434005" y="117600"/>
                    </a:cubicBezTo>
                    <a:close/>
                    <a:moveTo>
                      <a:pt x="193688" y="117600"/>
                    </a:moveTo>
                    <a:cubicBezTo>
                      <a:pt x="235702" y="117600"/>
                      <a:pt x="269777" y="151675"/>
                      <a:pt x="269777" y="193688"/>
                    </a:cubicBezTo>
                    <a:cubicBezTo>
                      <a:pt x="269777" y="235702"/>
                      <a:pt x="235702" y="269777"/>
                      <a:pt x="193688" y="269777"/>
                    </a:cubicBezTo>
                    <a:cubicBezTo>
                      <a:pt x="151675" y="269777"/>
                      <a:pt x="117600" y="235702"/>
                      <a:pt x="117600" y="193688"/>
                    </a:cubicBezTo>
                    <a:cubicBezTo>
                      <a:pt x="117600" y="151675"/>
                      <a:pt x="151675" y="117600"/>
                      <a:pt x="193688" y="117600"/>
                    </a:cubicBezTo>
                    <a:close/>
                    <a:moveTo>
                      <a:pt x="648210" y="1468803"/>
                    </a:moveTo>
                    <a:lnTo>
                      <a:pt x="562174" y="1468803"/>
                    </a:lnTo>
                    <a:lnTo>
                      <a:pt x="576593" y="1428965"/>
                    </a:lnTo>
                    <a:cubicBezTo>
                      <a:pt x="581878" y="1414355"/>
                      <a:pt x="595747" y="1404623"/>
                      <a:pt x="611290" y="1404623"/>
                    </a:cubicBezTo>
                    <a:cubicBezTo>
                      <a:pt x="631663" y="1404623"/>
                      <a:pt x="648186" y="1421146"/>
                      <a:pt x="648186" y="1441543"/>
                    </a:cubicBezTo>
                    <a:lnTo>
                      <a:pt x="648186" y="1468803"/>
                    </a:lnTo>
                    <a:close/>
                    <a:moveTo>
                      <a:pt x="1247114" y="1468803"/>
                    </a:moveTo>
                    <a:lnTo>
                      <a:pt x="1247114" y="1441543"/>
                    </a:lnTo>
                    <a:cubicBezTo>
                      <a:pt x="1247114" y="1421170"/>
                      <a:pt x="1263637" y="1404623"/>
                      <a:pt x="1284034" y="1404623"/>
                    </a:cubicBezTo>
                    <a:cubicBezTo>
                      <a:pt x="1299577" y="1404623"/>
                      <a:pt x="1313446" y="1414355"/>
                      <a:pt x="1318730" y="1428965"/>
                    </a:cubicBezTo>
                    <a:lnTo>
                      <a:pt x="1333149" y="1468803"/>
                    </a:lnTo>
                    <a:lnTo>
                      <a:pt x="1247114" y="1468803"/>
                    </a:lnTo>
                    <a:close/>
                    <a:moveTo>
                      <a:pt x="1779063" y="1400677"/>
                    </a:moveTo>
                    <a:cubicBezTo>
                      <a:pt x="1779063" y="1438291"/>
                      <a:pt x="1748575" y="1468803"/>
                      <a:pt x="1710937" y="1468803"/>
                    </a:cubicBezTo>
                    <a:lnTo>
                      <a:pt x="1559502" y="1468803"/>
                    </a:lnTo>
                    <a:lnTo>
                      <a:pt x="1452877" y="1174301"/>
                    </a:lnTo>
                    <a:cubicBezTo>
                      <a:pt x="1425881" y="1099719"/>
                      <a:pt x="1355029" y="1050030"/>
                      <a:pt x="1275712" y="1050030"/>
                    </a:cubicBezTo>
                    <a:lnTo>
                      <a:pt x="619635" y="1050030"/>
                    </a:lnTo>
                    <a:cubicBezTo>
                      <a:pt x="540295" y="1050030"/>
                      <a:pt x="469467" y="1099719"/>
                      <a:pt x="442470" y="1174301"/>
                    </a:cubicBezTo>
                    <a:lnTo>
                      <a:pt x="335846" y="1468803"/>
                    </a:lnTo>
                    <a:lnTo>
                      <a:pt x="190078" y="1468803"/>
                    </a:lnTo>
                    <a:cubicBezTo>
                      <a:pt x="152464" y="1468803"/>
                      <a:pt x="121952" y="1438315"/>
                      <a:pt x="121952" y="1400677"/>
                    </a:cubicBezTo>
                    <a:lnTo>
                      <a:pt x="121952" y="475278"/>
                    </a:lnTo>
                    <a:cubicBezTo>
                      <a:pt x="121952" y="437664"/>
                      <a:pt x="152440" y="407152"/>
                      <a:pt x="190078" y="407152"/>
                    </a:cubicBezTo>
                    <a:lnTo>
                      <a:pt x="1710961" y="407152"/>
                    </a:lnTo>
                    <a:cubicBezTo>
                      <a:pt x="1748575" y="407152"/>
                      <a:pt x="1779087" y="437640"/>
                      <a:pt x="1779087" y="475278"/>
                    </a:cubicBezTo>
                    <a:lnTo>
                      <a:pt x="1779087" y="1400677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14" name="Group 213">
            <a:extLst>
              <a:ext uri="{FF2B5EF4-FFF2-40B4-BE49-F238E27FC236}">
                <a16:creationId xmlns:a16="http://schemas.microsoft.com/office/drawing/2014/main" id="{0E7F302D-8557-46A4-B03A-058F85B47170}"/>
              </a:ext>
            </a:extLst>
          </p:cNvPr>
          <p:cNvGrpSpPr/>
          <p:nvPr/>
        </p:nvGrpSpPr>
        <p:grpSpPr>
          <a:xfrm>
            <a:off x="7886745" y="4432274"/>
            <a:ext cx="351067" cy="304032"/>
            <a:chOff x="4167462" y="545005"/>
            <a:chExt cx="3839427" cy="3325029"/>
          </a:xfrm>
        </p:grpSpPr>
        <p:grpSp>
          <p:nvGrpSpPr>
            <p:cNvPr id="209" name="Graphic 207">
              <a:extLst>
                <a:ext uri="{FF2B5EF4-FFF2-40B4-BE49-F238E27FC236}">
                  <a16:creationId xmlns:a16="http://schemas.microsoft.com/office/drawing/2014/main" id="{1422BC72-7E99-4534-BD6E-6C8CE4F1BBC6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210" name="Graphic 207">
                <a:extLst>
                  <a:ext uri="{FF2B5EF4-FFF2-40B4-BE49-F238E27FC236}">
                    <a16:creationId xmlns:a16="http://schemas.microsoft.com/office/drawing/2014/main" id="{E9AAF1AF-F11C-43E2-9002-C005F0FDC950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" name="Graphic 207">
                <a:extLst>
                  <a:ext uri="{FF2B5EF4-FFF2-40B4-BE49-F238E27FC236}">
                    <a16:creationId xmlns:a16="http://schemas.microsoft.com/office/drawing/2014/main" id="{FEB524D5-6E5E-4C18-AA78-89FA5DC6C932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12" name="Graphic 207">
              <a:extLst>
                <a:ext uri="{FF2B5EF4-FFF2-40B4-BE49-F238E27FC236}">
                  <a16:creationId xmlns:a16="http://schemas.microsoft.com/office/drawing/2014/main" id="{95A4C918-9C3D-4FB7-B882-7419A714E776}"/>
                </a:ext>
              </a:extLst>
            </p:cNvPr>
            <p:cNvSpPr/>
            <p:nvPr/>
          </p:nvSpPr>
          <p:spPr>
            <a:xfrm>
              <a:off x="4849529" y="1105976"/>
              <a:ext cx="1215768" cy="1222099"/>
            </a:xfrm>
            <a:custGeom>
              <a:avLst/>
              <a:gdLst>
                <a:gd name="connsiteX0" fmla="*/ 869041 w 1215768"/>
                <a:gd name="connsiteY0" fmla="*/ 1124284 h 1222099"/>
                <a:gd name="connsiteX1" fmla="*/ 835947 w 1215768"/>
                <a:gd name="connsiteY1" fmla="*/ 1016632 h 1222099"/>
                <a:gd name="connsiteX2" fmla="*/ 958401 w 1215768"/>
                <a:gd name="connsiteY2" fmla="*/ 916536 h 1222099"/>
                <a:gd name="connsiteX3" fmla="*/ 1057278 w 1215768"/>
                <a:gd name="connsiteY3" fmla="*/ 967708 h 1222099"/>
                <a:gd name="connsiteX4" fmla="*/ 1126910 w 1215768"/>
                <a:gd name="connsiteY4" fmla="*/ 947574 h 1222099"/>
                <a:gd name="connsiteX5" fmla="*/ 1174256 w 1215768"/>
                <a:gd name="connsiteY5" fmla="*/ 857210 h 1222099"/>
                <a:gd name="connsiteX6" fmla="*/ 1154265 w 1215768"/>
                <a:gd name="connsiteY6" fmla="*/ 787362 h 1222099"/>
                <a:gd name="connsiteX7" fmla="*/ 1051491 w 1215768"/>
                <a:gd name="connsiteY7" fmla="*/ 730810 h 1222099"/>
                <a:gd name="connsiteX8" fmla="*/ 1068110 w 1215768"/>
                <a:gd name="connsiteY8" fmla="*/ 578466 h 1222099"/>
                <a:gd name="connsiteX9" fmla="*/ 1180401 w 1215768"/>
                <a:gd name="connsiteY9" fmla="*/ 543530 h 1222099"/>
                <a:gd name="connsiteX10" fmla="*/ 1213735 w 1215768"/>
                <a:gd name="connsiteY10" fmla="*/ 481981 h 1222099"/>
                <a:gd name="connsiteX11" fmla="*/ 1184562 w 1215768"/>
                <a:gd name="connsiteY11" fmla="*/ 379708 h 1222099"/>
                <a:gd name="connsiteX12" fmla="*/ 1117919 w 1215768"/>
                <a:gd name="connsiteY12" fmla="*/ 350248 h 1222099"/>
                <a:gd name="connsiteX13" fmla="*/ 1013303 w 1215768"/>
                <a:gd name="connsiteY13" fmla="*/ 381621 h 1222099"/>
                <a:gd name="connsiteX14" fmla="*/ 913709 w 1215768"/>
                <a:gd name="connsiteY14" fmla="*/ 258832 h 1222099"/>
                <a:gd name="connsiteX15" fmla="*/ 969807 w 1215768"/>
                <a:gd name="connsiteY15" fmla="*/ 157923 h 1222099"/>
                <a:gd name="connsiteX16" fmla="*/ 949816 w 1215768"/>
                <a:gd name="connsiteY16" fmla="*/ 88076 h 1222099"/>
                <a:gd name="connsiteX17" fmla="*/ 860218 w 1215768"/>
                <a:gd name="connsiteY17" fmla="*/ 38363 h 1222099"/>
                <a:gd name="connsiteX18" fmla="*/ 785229 w 1215768"/>
                <a:gd name="connsiteY18" fmla="*/ 62418 h 1222099"/>
                <a:gd name="connsiteX19" fmla="*/ 734129 w 1215768"/>
                <a:gd name="connsiteY19" fmla="*/ 161725 h 1222099"/>
                <a:gd name="connsiteX20" fmla="*/ 577002 w 1215768"/>
                <a:gd name="connsiteY20" fmla="*/ 149147 h 1222099"/>
                <a:gd name="connsiteX21" fmla="*/ 545367 w 1215768"/>
                <a:gd name="connsiteY21" fmla="*/ 32169 h 1222099"/>
                <a:gd name="connsiteX22" fmla="*/ 478723 w 1215768"/>
                <a:gd name="connsiteY22" fmla="*/ 2710 h 1222099"/>
                <a:gd name="connsiteX23" fmla="*/ 384462 w 1215768"/>
                <a:gd name="connsiteY23" fmla="*/ 28535 h 1222099"/>
                <a:gd name="connsiteX24" fmla="*/ 346131 w 1215768"/>
                <a:gd name="connsiteY24" fmla="*/ 91687 h 1222099"/>
                <a:gd name="connsiteX25" fmla="*/ 380803 w 1215768"/>
                <a:gd name="connsiteY25" fmla="*/ 204361 h 1222099"/>
                <a:gd name="connsiteX26" fmla="*/ 258349 w 1215768"/>
                <a:gd name="connsiteY26" fmla="*/ 304457 h 1222099"/>
                <a:gd name="connsiteX27" fmla="*/ 155551 w 1215768"/>
                <a:gd name="connsiteY27" fmla="*/ 247905 h 1222099"/>
                <a:gd name="connsiteX28" fmla="*/ 88238 w 1215768"/>
                <a:gd name="connsiteY28" fmla="*/ 268397 h 1222099"/>
                <a:gd name="connsiteX29" fmla="*/ 38597 w 1215768"/>
                <a:gd name="connsiteY29" fmla="*/ 358403 h 1222099"/>
                <a:gd name="connsiteX30" fmla="*/ 60883 w 1215768"/>
                <a:gd name="connsiteY30" fmla="*/ 428633 h 1222099"/>
                <a:gd name="connsiteX31" fmla="*/ 161362 w 1215768"/>
                <a:gd name="connsiteY31" fmla="*/ 484826 h 1222099"/>
                <a:gd name="connsiteX32" fmla="*/ 144743 w 1215768"/>
                <a:gd name="connsiteY32" fmla="*/ 637170 h 1222099"/>
                <a:gd name="connsiteX33" fmla="*/ 32451 w 1215768"/>
                <a:gd name="connsiteY33" fmla="*/ 672106 h 1222099"/>
                <a:gd name="connsiteX34" fmla="*/ 3015 w 1215768"/>
                <a:gd name="connsiteY34" fmla="*/ 739036 h 1222099"/>
                <a:gd name="connsiteX35" fmla="*/ 28267 w 1215768"/>
                <a:gd name="connsiteY35" fmla="*/ 835952 h 1222099"/>
                <a:gd name="connsiteX36" fmla="*/ 98449 w 1215768"/>
                <a:gd name="connsiteY36" fmla="*/ 873111 h 1222099"/>
                <a:gd name="connsiteX37" fmla="*/ 203423 w 1215768"/>
                <a:gd name="connsiteY37" fmla="*/ 839419 h 1222099"/>
                <a:gd name="connsiteX38" fmla="*/ 299096 w 1215768"/>
                <a:gd name="connsiteY38" fmla="*/ 956828 h 1222099"/>
                <a:gd name="connsiteX39" fmla="*/ 251917 w 1215768"/>
                <a:gd name="connsiteY39" fmla="*/ 1061515 h 1222099"/>
                <a:gd name="connsiteX40" fmla="*/ 266886 w 1215768"/>
                <a:gd name="connsiteY40" fmla="*/ 1132988 h 1222099"/>
                <a:gd name="connsiteX41" fmla="*/ 361865 w 1215768"/>
                <a:gd name="connsiteY41" fmla="*/ 1178780 h 1222099"/>
                <a:gd name="connsiteX42" fmla="*/ 431497 w 1215768"/>
                <a:gd name="connsiteY42" fmla="*/ 1158646 h 1222099"/>
                <a:gd name="connsiteX43" fmla="*/ 482597 w 1215768"/>
                <a:gd name="connsiteY43" fmla="*/ 1059339 h 1222099"/>
                <a:gd name="connsiteX44" fmla="*/ 639724 w 1215768"/>
                <a:gd name="connsiteY44" fmla="*/ 1071917 h 1222099"/>
                <a:gd name="connsiteX45" fmla="*/ 667438 w 1215768"/>
                <a:gd name="connsiteY45" fmla="*/ 1183515 h 1222099"/>
                <a:gd name="connsiteX46" fmla="*/ 735301 w 1215768"/>
                <a:gd name="connsiteY46" fmla="*/ 1220315 h 1222099"/>
                <a:gd name="connsiteX47" fmla="*/ 837238 w 1215768"/>
                <a:gd name="connsiteY47" fmla="*/ 1190904 h 1222099"/>
                <a:gd name="connsiteX48" fmla="*/ 869041 w 1215768"/>
                <a:gd name="connsiteY48" fmla="*/ 1124284 h 1222099"/>
                <a:gd name="connsiteX49" fmla="*/ 305887 w 1215768"/>
                <a:gd name="connsiteY49" fmla="*/ 700394 h 1222099"/>
                <a:gd name="connsiteX50" fmla="*/ 519183 w 1215768"/>
                <a:gd name="connsiteY50" fmla="*/ 306944 h 1222099"/>
                <a:gd name="connsiteX51" fmla="*/ 910912 w 1215768"/>
                <a:gd name="connsiteY51" fmla="*/ 520575 h 1222099"/>
                <a:gd name="connsiteX52" fmla="*/ 697615 w 1215768"/>
                <a:gd name="connsiteY52" fmla="*/ 914025 h 1222099"/>
                <a:gd name="connsiteX53" fmla="*/ 305887 w 1215768"/>
                <a:gd name="connsiteY53" fmla="*/ 700394 h 12220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215768" h="1222099">
                  <a:moveTo>
                    <a:pt x="869041" y="1124284"/>
                  </a:moveTo>
                  <a:lnTo>
                    <a:pt x="835947" y="1016632"/>
                  </a:lnTo>
                  <a:cubicBezTo>
                    <a:pt x="878487" y="987507"/>
                    <a:pt x="921002" y="958382"/>
                    <a:pt x="958401" y="916536"/>
                  </a:cubicBezTo>
                  <a:lnTo>
                    <a:pt x="1057278" y="967708"/>
                  </a:lnTo>
                  <a:cubicBezTo>
                    <a:pt x="1080592" y="985642"/>
                    <a:pt x="1112921" y="976388"/>
                    <a:pt x="1126910" y="947574"/>
                  </a:cubicBezTo>
                  <a:lnTo>
                    <a:pt x="1174256" y="857210"/>
                  </a:lnTo>
                  <a:cubicBezTo>
                    <a:pt x="1192166" y="833776"/>
                    <a:pt x="1182601" y="803694"/>
                    <a:pt x="1154265" y="787362"/>
                  </a:cubicBezTo>
                  <a:lnTo>
                    <a:pt x="1051491" y="730810"/>
                  </a:lnTo>
                  <a:cubicBezTo>
                    <a:pt x="1067655" y="688031"/>
                    <a:pt x="1074040" y="631814"/>
                    <a:pt x="1068110" y="578466"/>
                  </a:cubicBezTo>
                  <a:lnTo>
                    <a:pt x="1180401" y="543530"/>
                  </a:lnTo>
                  <a:cubicBezTo>
                    <a:pt x="1205389" y="535520"/>
                    <a:pt x="1221698" y="507064"/>
                    <a:pt x="1213735" y="481981"/>
                  </a:cubicBezTo>
                  <a:lnTo>
                    <a:pt x="1184562" y="379708"/>
                  </a:lnTo>
                  <a:cubicBezTo>
                    <a:pt x="1178919" y="354983"/>
                    <a:pt x="1150224" y="340995"/>
                    <a:pt x="1117919" y="350248"/>
                  </a:cubicBezTo>
                  <a:lnTo>
                    <a:pt x="1013303" y="381621"/>
                  </a:lnTo>
                  <a:cubicBezTo>
                    <a:pt x="989702" y="335040"/>
                    <a:pt x="953045" y="295944"/>
                    <a:pt x="913709" y="258832"/>
                  </a:cubicBezTo>
                  <a:lnTo>
                    <a:pt x="969807" y="157923"/>
                  </a:lnTo>
                  <a:cubicBezTo>
                    <a:pt x="978798" y="130711"/>
                    <a:pt x="973155" y="106010"/>
                    <a:pt x="949816" y="88076"/>
                  </a:cubicBezTo>
                  <a:lnTo>
                    <a:pt x="860218" y="38363"/>
                  </a:lnTo>
                  <a:cubicBezTo>
                    <a:pt x="831523" y="24350"/>
                    <a:pt x="799218" y="33628"/>
                    <a:pt x="785229" y="62418"/>
                  </a:cubicBezTo>
                  <a:lnTo>
                    <a:pt x="734129" y="161725"/>
                  </a:lnTo>
                  <a:cubicBezTo>
                    <a:pt x="682264" y="144102"/>
                    <a:pt x="630183" y="143146"/>
                    <a:pt x="577002" y="149147"/>
                  </a:cubicBezTo>
                  <a:lnTo>
                    <a:pt x="545367" y="32169"/>
                  </a:lnTo>
                  <a:cubicBezTo>
                    <a:pt x="534726" y="9046"/>
                    <a:pt x="511029" y="-6544"/>
                    <a:pt x="478723" y="2710"/>
                  </a:cubicBezTo>
                  <a:lnTo>
                    <a:pt x="384462" y="28535"/>
                  </a:lnTo>
                  <a:cubicBezTo>
                    <a:pt x="354476" y="38171"/>
                    <a:pt x="338168" y="66603"/>
                    <a:pt x="346131" y="91687"/>
                  </a:cubicBezTo>
                  <a:lnTo>
                    <a:pt x="380803" y="204361"/>
                  </a:lnTo>
                  <a:cubicBezTo>
                    <a:pt x="334366" y="228105"/>
                    <a:pt x="295748" y="262611"/>
                    <a:pt x="258349" y="304457"/>
                  </a:cubicBezTo>
                  <a:lnTo>
                    <a:pt x="155551" y="247905"/>
                  </a:lnTo>
                  <a:cubicBezTo>
                    <a:pt x="136134" y="235351"/>
                    <a:pt x="103829" y="244605"/>
                    <a:pt x="88238" y="268397"/>
                  </a:cubicBezTo>
                  <a:lnTo>
                    <a:pt x="38597" y="358403"/>
                  </a:lnTo>
                  <a:cubicBezTo>
                    <a:pt x="24608" y="387217"/>
                    <a:pt x="33790" y="419642"/>
                    <a:pt x="60883" y="428633"/>
                  </a:cubicBezTo>
                  <a:lnTo>
                    <a:pt x="161362" y="484826"/>
                  </a:lnTo>
                  <a:cubicBezTo>
                    <a:pt x="149119" y="532985"/>
                    <a:pt x="142710" y="589179"/>
                    <a:pt x="144743" y="637170"/>
                  </a:cubicBezTo>
                  <a:lnTo>
                    <a:pt x="32451" y="672106"/>
                  </a:lnTo>
                  <a:cubicBezTo>
                    <a:pt x="7463" y="680116"/>
                    <a:pt x="-6525" y="708931"/>
                    <a:pt x="3015" y="739036"/>
                  </a:cubicBezTo>
                  <a:lnTo>
                    <a:pt x="28267" y="835952"/>
                  </a:lnTo>
                  <a:cubicBezTo>
                    <a:pt x="37832" y="866057"/>
                    <a:pt x="66502" y="880046"/>
                    <a:pt x="98449" y="873111"/>
                  </a:cubicBezTo>
                  <a:lnTo>
                    <a:pt x="203423" y="839419"/>
                  </a:lnTo>
                  <a:cubicBezTo>
                    <a:pt x="227024" y="886000"/>
                    <a:pt x="261362" y="924738"/>
                    <a:pt x="299096" y="956828"/>
                  </a:cubicBezTo>
                  <a:lnTo>
                    <a:pt x="251917" y="1061515"/>
                  </a:lnTo>
                  <a:cubicBezTo>
                    <a:pt x="234007" y="1084949"/>
                    <a:pt x="243213" y="1117374"/>
                    <a:pt x="266886" y="1132988"/>
                  </a:cubicBezTo>
                  <a:lnTo>
                    <a:pt x="361865" y="1178780"/>
                  </a:lnTo>
                  <a:cubicBezTo>
                    <a:pt x="385179" y="1196714"/>
                    <a:pt x="413587" y="1182080"/>
                    <a:pt x="431497" y="1158646"/>
                  </a:cubicBezTo>
                  <a:lnTo>
                    <a:pt x="482597" y="1059339"/>
                  </a:lnTo>
                  <a:cubicBezTo>
                    <a:pt x="530565" y="1071582"/>
                    <a:pt x="586185" y="1080262"/>
                    <a:pt x="639724" y="1071917"/>
                  </a:cubicBezTo>
                  <a:lnTo>
                    <a:pt x="667438" y="1183515"/>
                  </a:lnTo>
                  <a:cubicBezTo>
                    <a:pt x="682000" y="1211994"/>
                    <a:pt x="705674" y="1227609"/>
                    <a:pt x="735301" y="1220315"/>
                  </a:cubicBezTo>
                  <a:lnTo>
                    <a:pt x="837238" y="1190904"/>
                  </a:lnTo>
                  <a:cubicBezTo>
                    <a:pt x="860696" y="1177824"/>
                    <a:pt x="876287" y="1154031"/>
                    <a:pt x="869041" y="1124284"/>
                  </a:cubicBezTo>
                  <a:moveTo>
                    <a:pt x="305887" y="700394"/>
                  </a:moveTo>
                  <a:cubicBezTo>
                    <a:pt x="256365" y="530570"/>
                    <a:pt x="349574" y="359168"/>
                    <a:pt x="519183" y="306944"/>
                  </a:cubicBezTo>
                  <a:cubicBezTo>
                    <a:pt x="686831" y="252041"/>
                    <a:pt x="859094" y="350392"/>
                    <a:pt x="910912" y="520575"/>
                  </a:cubicBezTo>
                  <a:cubicBezTo>
                    <a:pt x="956512" y="685018"/>
                    <a:pt x="866865" y="864120"/>
                    <a:pt x="697615" y="914025"/>
                  </a:cubicBezTo>
                  <a:cubicBezTo>
                    <a:pt x="533363" y="962304"/>
                    <a:pt x="357704" y="870553"/>
                    <a:pt x="305887" y="700394"/>
                  </a:cubicBezTo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3" name="Graphic 207">
              <a:extLst>
                <a:ext uri="{FF2B5EF4-FFF2-40B4-BE49-F238E27FC236}">
                  <a16:creationId xmlns:a16="http://schemas.microsoft.com/office/drawing/2014/main" id="{0C512B8A-226C-498C-9A01-F2640BC630B7}"/>
                </a:ext>
              </a:extLst>
            </p:cNvPr>
            <p:cNvSpPr/>
            <p:nvPr/>
          </p:nvSpPr>
          <p:spPr>
            <a:xfrm>
              <a:off x="5691311" y="2167491"/>
              <a:ext cx="1559955" cy="988360"/>
            </a:xfrm>
            <a:custGeom>
              <a:avLst/>
              <a:gdLst>
                <a:gd name="connsiteX0" fmla="*/ 1450654 w 1559955"/>
                <a:gd name="connsiteY0" fmla="*/ 769708 h 988360"/>
                <a:gd name="connsiteX1" fmla="*/ 1434393 w 1559955"/>
                <a:gd name="connsiteY1" fmla="*/ 769708 h 988360"/>
                <a:gd name="connsiteX2" fmla="*/ 1434393 w 1559955"/>
                <a:gd name="connsiteY2" fmla="*/ 122311 h 988360"/>
                <a:gd name="connsiteX3" fmla="*/ 1312083 w 1559955"/>
                <a:gd name="connsiteY3" fmla="*/ 0 h 988360"/>
                <a:gd name="connsiteX4" fmla="*/ 247921 w 1559955"/>
                <a:gd name="connsiteY4" fmla="*/ 0 h 988360"/>
                <a:gd name="connsiteX5" fmla="*/ 125611 w 1559955"/>
                <a:gd name="connsiteY5" fmla="*/ 122311 h 988360"/>
                <a:gd name="connsiteX6" fmla="*/ 125611 w 1559955"/>
                <a:gd name="connsiteY6" fmla="*/ 769708 h 988360"/>
                <a:gd name="connsiteX7" fmla="*/ 109326 w 1559955"/>
                <a:gd name="connsiteY7" fmla="*/ 769708 h 988360"/>
                <a:gd name="connsiteX8" fmla="*/ 0 w 1559955"/>
                <a:gd name="connsiteY8" fmla="*/ 879034 h 988360"/>
                <a:gd name="connsiteX9" fmla="*/ 109326 w 1559955"/>
                <a:gd name="connsiteY9" fmla="*/ 988360 h 988360"/>
                <a:gd name="connsiteX10" fmla="*/ 1450630 w 1559955"/>
                <a:gd name="connsiteY10" fmla="*/ 988360 h 988360"/>
                <a:gd name="connsiteX11" fmla="*/ 1559956 w 1559955"/>
                <a:gd name="connsiteY11" fmla="*/ 879034 h 988360"/>
                <a:gd name="connsiteX12" fmla="*/ 1450654 w 1559955"/>
                <a:gd name="connsiteY12" fmla="*/ 769708 h 988360"/>
                <a:gd name="connsiteX13" fmla="*/ 221761 w 1559955"/>
                <a:gd name="connsiteY13" fmla="*/ 122311 h 988360"/>
                <a:gd name="connsiteX14" fmla="*/ 247897 w 1559955"/>
                <a:gd name="connsiteY14" fmla="*/ 96175 h 988360"/>
                <a:gd name="connsiteX15" fmla="*/ 1312059 w 1559955"/>
                <a:gd name="connsiteY15" fmla="*/ 96175 h 988360"/>
                <a:gd name="connsiteX16" fmla="*/ 1338195 w 1559955"/>
                <a:gd name="connsiteY16" fmla="*/ 122311 h 988360"/>
                <a:gd name="connsiteX17" fmla="*/ 1338195 w 1559955"/>
                <a:gd name="connsiteY17" fmla="*/ 769708 h 988360"/>
                <a:gd name="connsiteX18" fmla="*/ 221737 w 1559955"/>
                <a:gd name="connsiteY18" fmla="*/ 769708 h 988360"/>
                <a:gd name="connsiteX19" fmla="*/ 221737 w 1559955"/>
                <a:gd name="connsiteY19" fmla="*/ 122311 h 988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59955" h="988360">
                  <a:moveTo>
                    <a:pt x="1450654" y="769708"/>
                  </a:moveTo>
                  <a:lnTo>
                    <a:pt x="1434393" y="769708"/>
                  </a:lnTo>
                  <a:lnTo>
                    <a:pt x="1434393" y="122311"/>
                  </a:lnTo>
                  <a:cubicBezTo>
                    <a:pt x="1434393" y="54878"/>
                    <a:pt x="1379515" y="0"/>
                    <a:pt x="1312083" y="0"/>
                  </a:cubicBezTo>
                  <a:lnTo>
                    <a:pt x="247921" y="0"/>
                  </a:lnTo>
                  <a:cubicBezTo>
                    <a:pt x="180489" y="0"/>
                    <a:pt x="125611" y="54878"/>
                    <a:pt x="125611" y="122311"/>
                  </a:cubicBezTo>
                  <a:lnTo>
                    <a:pt x="125611" y="769708"/>
                  </a:lnTo>
                  <a:lnTo>
                    <a:pt x="109326" y="769708"/>
                  </a:lnTo>
                  <a:cubicBezTo>
                    <a:pt x="49044" y="769708"/>
                    <a:pt x="0" y="818751"/>
                    <a:pt x="0" y="879034"/>
                  </a:cubicBezTo>
                  <a:cubicBezTo>
                    <a:pt x="0" y="939316"/>
                    <a:pt x="49044" y="988360"/>
                    <a:pt x="109326" y="988360"/>
                  </a:cubicBezTo>
                  <a:lnTo>
                    <a:pt x="1450630" y="988360"/>
                  </a:lnTo>
                  <a:cubicBezTo>
                    <a:pt x="1510912" y="988360"/>
                    <a:pt x="1559956" y="939316"/>
                    <a:pt x="1559956" y="879034"/>
                  </a:cubicBezTo>
                  <a:cubicBezTo>
                    <a:pt x="1559980" y="818751"/>
                    <a:pt x="1510936" y="769708"/>
                    <a:pt x="1450654" y="769708"/>
                  </a:cubicBezTo>
                  <a:close/>
                  <a:moveTo>
                    <a:pt x="221761" y="122311"/>
                  </a:moveTo>
                  <a:cubicBezTo>
                    <a:pt x="221761" y="107892"/>
                    <a:pt x="233478" y="96175"/>
                    <a:pt x="247897" y="96175"/>
                  </a:cubicBezTo>
                  <a:lnTo>
                    <a:pt x="1312059" y="96175"/>
                  </a:lnTo>
                  <a:cubicBezTo>
                    <a:pt x="1326478" y="96175"/>
                    <a:pt x="1338195" y="107892"/>
                    <a:pt x="1338195" y="122311"/>
                  </a:cubicBezTo>
                  <a:lnTo>
                    <a:pt x="1338195" y="769708"/>
                  </a:lnTo>
                  <a:lnTo>
                    <a:pt x="221737" y="769708"/>
                  </a:lnTo>
                  <a:lnTo>
                    <a:pt x="221737" y="122311"/>
                  </a:ln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2" name="Group 231">
            <a:extLst>
              <a:ext uri="{FF2B5EF4-FFF2-40B4-BE49-F238E27FC236}">
                <a16:creationId xmlns:a16="http://schemas.microsoft.com/office/drawing/2014/main" id="{16BFB70A-ABC9-467F-87E0-D0070364ECCE}"/>
              </a:ext>
            </a:extLst>
          </p:cNvPr>
          <p:cNvGrpSpPr/>
          <p:nvPr/>
        </p:nvGrpSpPr>
        <p:grpSpPr>
          <a:xfrm>
            <a:off x="4849312" y="5481311"/>
            <a:ext cx="471960" cy="471960"/>
            <a:chOff x="4527459" y="640845"/>
            <a:chExt cx="3123355" cy="3123355"/>
          </a:xfrm>
        </p:grpSpPr>
        <p:sp>
          <p:nvSpPr>
            <p:cNvPr id="217" name="Graphic 215">
              <a:extLst>
                <a:ext uri="{FF2B5EF4-FFF2-40B4-BE49-F238E27FC236}">
                  <a16:creationId xmlns:a16="http://schemas.microsoft.com/office/drawing/2014/main" id="{8E80DE53-F2D4-4380-9A99-FB58CE3B403E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18" name="Graphic 215">
              <a:extLst>
                <a:ext uri="{FF2B5EF4-FFF2-40B4-BE49-F238E27FC236}">
                  <a16:creationId xmlns:a16="http://schemas.microsoft.com/office/drawing/2014/main" id="{98915C6A-50A0-4BE0-A895-48668627ACE0}"/>
                </a:ext>
              </a:extLst>
            </p:cNvPr>
            <p:cNvGrpSpPr/>
            <p:nvPr/>
          </p:nvGrpSpPr>
          <p:grpSpPr>
            <a:xfrm>
              <a:off x="4943602" y="843620"/>
              <a:ext cx="2231432" cy="2318424"/>
              <a:chOff x="4943602" y="843620"/>
              <a:chExt cx="2231432" cy="2318424"/>
            </a:xfrm>
            <a:solidFill>
              <a:srgbClr val="FFFFFF"/>
            </a:solidFill>
          </p:grpSpPr>
          <p:grpSp>
            <p:nvGrpSpPr>
              <p:cNvPr id="219" name="Graphic 215">
                <a:extLst>
                  <a:ext uri="{FF2B5EF4-FFF2-40B4-BE49-F238E27FC236}">
                    <a16:creationId xmlns:a16="http://schemas.microsoft.com/office/drawing/2014/main" id="{015EA83D-75F7-4A12-8C68-BCF7BF9EE0DC}"/>
                  </a:ext>
                </a:extLst>
              </p:cNvPr>
              <p:cNvGrpSpPr/>
              <p:nvPr/>
            </p:nvGrpSpPr>
            <p:grpSpPr>
              <a:xfrm>
                <a:off x="5531195" y="843620"/>
                <a:ext cx="945366" cy="1159618"/>
                <a:chOff x="5531195" y="843620"/>
                <a:chExt cx="945366" cy="1159618"/>
              </a:xfrm>
              <a:solidFill>
                <a:srgbClr val="FFFFFF"/>
              </a:solidFill>
            </p:grpSpPr>
            <p:sp>
              <p:nvSpPr>
                <p:cNvPr id="220" name="Graphic 215">
                  <a:extLst>
                    <a:ext uri="{FF2B5EF4-FFF2-40B4-BE49-F238E27FC236}">
                      <a16:creationId xmlns:a16="http://schemas.microsoft.com/office/drawing/2014/main" id="{B8E5C435-76DF-4F1E-9965-F09C5BEF90AF}"/>
                    </a:ext>
                  </a:extLst>
                </p:cNvPr>
                <p:cNvSpPr/>
                <p:nvPr/>
              </p:nvSpPr>
              <p:spPr>
                <a:xfrm>
                  <a:off x="6000333" y="843620"/>
                  <a:ext cx="235957" cy="267560"/>
                </a:xfrm>
                <a:custGeom>
                  <a:avLst/>
                  <a:gdLst>
                    <a:gd name="connsiteX0" fmla="*/ 52481 w 235957"/>
                    <a:gd name="connsiteY0" fmla="*/ 100909 h 267560"/>
                    <a:gd name="connsiteX1" fmla="*/ 234596 w 235957"/>
                    <a:gd name="connsiteY1" fmla="*/ 0 h 267560"/>
                    <a:gd name="connsiteX2" fmla="*/ 174649 w 235957"/>
                    <a:gd name="connsiteY2" fmla="*/ 185367 h 267560"/>
                    <a:gd name="connsiteX3" fmla="*/ 1955 w 235957"/>
                    <a:gd name="connsiteY3" fmla="*/ 266596 h 267560"/>
                    <a:gd name="connsiteX4" fmla="*/ 52481 w 235957"/>
                    <a:gd name="connsiteY4" fmla="*/ 100909 h 2675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5957" h="267560">
                      <a:moveTo>
                        <a:pt x="52481" y="100909"/>
                      </a:moveTo>
                      <a:cubicBezTo>
                        <a:pt x="128666" y="478"/>
                        <a:pt x="234596" y="0"/>
                        <a:pt x="234596" y="0"/>
                      </a:cubicBezTo>
                      <a:cubicBezTo>
                        <a:pt x="234596" y="0"/>
                        <a:pt x="250354" y="94405"/>
                        <a:pt x="174649" y="185367"/>
                      </a:cubicBezTo>
                      <a:cubicBezTo>
                        <a:pt x="93826" y="282474"/>
                        <a:pt x="1955" y="266596"/>
                        <a:pt x="1955" y="266596"/>
                      </a:cubicBezTo>
                      <a:cubicBezTo>
                        <a:pt x="1955" y="266596"/>
                        <a:pt x="-15262" y="190197"/>
                        <a:pt x="52481" y="10090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1" name="Graphic 215">
                  <a:extLst>
                    <a:ext uri="{FF2B5EF4-FFF2-40B4-BE49-F238E27FC236}">
                      <a16:creationId xmlns:a16="http://schemas.microsoft.com/office/drawing/2014/main" id="{6BD8B6A0-EFF6-4D85-AA86-AF4DFA9FBF8C}"/>
                    </a:ext>
                  </a:extLst>
                </p:cNvPr>
                <p:cNvSpPr/>
                <p:nvPr/>
              </p:nvSpPr>
              <p:spPr>
                <a:xfrm>
                  <a:off x="5531195" y="1122459"/>
                  <a:ext cx="945366" cy="880779"/>
                </a:xfrm>
                <a:custGeom>
                  <a:avLst/>
                  <a:gdLst>
                    <a:gd name="connsiteX0" fmla="*/ 480825 w 945366"/>
                    <a:gd name="connsiteY0" fmla="*/ 53874 h 880779"/>
                    <a:gd name="connsiteX1" fmla="*/ 687450 w 945366"/>
                    <a:gd name="connsiteY1" fmla="*/ 0 h 880779"/>
                    <a:gd name="connsiteX2" fmla="*/ 914567 w 945366"/>
                    <a:gd name="connsiteY2" fmla="*/ 115974 h 880779"/>
                    <a:gd name="connsiteX3" fmla="*/ 789148 w 945366"/>
                    <a:gd name="connsiteY3" fmla="*/ 335678 h 880779"/>
                    <a:gd name="connsiteX4" fmla="*/ 945366 w 945366"/>
                    <a:gd name="connsiteY4" fmla="*/ 571667 h 880779"/>
                    <a:gd name="connsiteX5" fmla="*/ 688646 w 945366"/>
                    <a:gd name="connsiteY5" fmla="*/ 879058 h 880779"/>
                    <a:gd name="connsiteX6" fmla="*/ 496846 w 945366"/>
                    <a:gd name="connsiteY6" fmla="*/ 833410 h 880779"/>
                    <a:gd name="connsiteX7" fmla="*/ 304880 w 945366"/>
                    <a:gd name="connsiteY7" fmla="*/ 880780 h 880779"/>
                    <a:gd name="connsiteX8" fmla="*/ 0 w 945366"/>
                    <a:gd name="connsiteY8" fmla="*/ 354808 h 880779"/>
                    <a:gd name="connsiteX9" fmla="*/ 279150 w 945366"/>
                    <a:gd name="connsiteY9" fmla="*/ 3228 h 880779"/>
                    <a:gd name="connsiteX10" fmla="*/ 480825 w 945366"/>
                    <a:gd name="connsiteY10" fmla="*/ 53874 h 8807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945366" h="880779">
                      <a:moveTo>
                        <a:pt x="480825" y="53874"/>
                      </a:moveTo>
                      <a:cubicBezTo>
                        <a:pt x="520017" y="53874"/>
                        <a:pt x="592758" y="0"/>
                        <a:pt x="687450" y="0"/>
                      </a:cubicBezTo>
                      <a:cubicBezTo>
                        <a:pt x="850435" y="0"/>
                        <a:pt x="914567" y="115974"/>
                        <a:pt x="914567" y="115974"/>
                      </a:cubicBezTo>
                      <a:cubicBezTo>
                        <a:pt x="914567" y="115974"/>
                        <a:pt x="789148" y="180082"/>
                        <a:pt x="789148" y="335678"/>
                      </a:cubicBezTo>
                      <a:cubicBezTo>
                        <a:pt x="789148" y="511194"/>
                        <a:pt x="945366" y="571667"/>
                        <a:pt x="945366" y="571667"/>
                      </a:cubicBezTo>
                      <a:cubicBezTo>
                        <a:pt x="945366" y="571667"/>
                        <a:pt x="836159" y="879058"/>
                        <a:pt x="688646" y="879058"/>
                      </a:cubicBezTo>
                      <a:cubicBezTo>
                        <a:pt x="620902" y="879058"/>
                        <a:pt x="568224" y="833410"/>
                        <a:pt x="496846" y="833410"/>
                      </a:cubicBezTo>
                      <a:cubicBezTo>
                        <a:pt x="424106" y="833410"/>
                        <a:pt x="351915" y="880780"/>
                        <a:pt x="304880" y="880780"/>
                      </a:cubicBezTo>
                      <a:cubicBezTo>
                        <a:pt x="170182" y="880780"/>
                        <a:pt x="0" y="589195"/>
                        <a:pt x="0" y="354808"/>
                      </a:cubicBezTo>
                      <a:cubicBezTo>
                        <a:pt x="0" y="124200"/>
                        <a:pt x="144047" y="3228"/>
                        <a:pt x="279150" y="3228"/>
                      </a:cubicBezTo>
                      <a:cubicBezTo>
                        <a:pt x="367003" y="3228"/>
                        <a:pt x="435153" y="53874"/>
                        <a:pt x="480825" y="5387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2" name="Graphic 215">
                <a:extLst>
                  <a:ext uri="{FF2B5EF4-FFF2-40B4-BE49-F238E27FC236}">
                    <a16:creationId xmlns:a16="http://schemas.microsoft.com/office/drawing/2014/main" id="{B7B5AF84-A106-4378-BC94-DCC07848EE41}"/>
                  </a:ext>
                </a:extLst>
              </p:cNvPr>
              <p:cNvGrpSpPr/>
              <p:nvPr/>
            </p:nvGrpSpPr>
            <p:grpSpPr>
              <a:xfrm>
                <a:off x="6142700" y="2113593"/>
                <a:ext cx="1032334" cy="1032334"/>
                <a:chOff x="6142700" y="2113593"/>
                <a:chExt cx="1032334" cy="1032334"/>
              </a:xfrm>
              <a:solidFill>
                <a:srgbClr val="FFFFFF"/>
              </a:solidFill>
            </p:grpSpPr>
            <p:sp>
              <p:nvSpPr>
                <p:cNvPr id="223" name="Graphic 215">
                  <a:extLst>
                    <a:ext uri="{FF2B5EF4-FFF2-40B4-BE49-F238E27FC236}">
                      <a16:creationId xmlns:a16="http://schemas.microsoft.com/office/drawing/2014/main" id="{A1B0BEE2-2F0D-4677-BF53-4C02759B0A08}"/>
                    </a:ext>
                  </a:extLst>
                </p:cNvPr>
                <p:cNvSpPr/>
                <p:nvPr/>
              </p:nvSpPr>
              <p:spPr>
                <a:xfrm>
                  <a:off x="6142700" y="2199294"/>
                  <a:ext cx="418916" cy="398256"/>
                </a:xfrm>
                <a:custGeom>
                  <a:avLst/>
                  <a:gdLst>
                    <a:gd name="connsiteX0" fmla="*/ 418917 w 418916"/>
                    <a:gd name="connsiteY0" fmla="*/ 398257 h 398256"/>
                    <a:gd name="connsiteX1" fmla="*/ 418917 w 418916"/>
                    <a:gd name="connsiteY1" fmla="*/ 0 h 398256"/>
                    <a:gd name="connsiteX2" fmla="*/ 0 w 418916"/>
                    <a:gd name="connsiteY2" fmla="*/ 58513 h 398256"/>
                    <a:gd name="connsiteX3" fmla="*/ 0 w 418916"/>
                    <a:gd name="connsiteY3" fmla="*/ 398257 h 3982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8916" h="398256">
                      <a:moveTo>
                        <a:pt x="418917" y="398257"/>
                      </a:moveTo>
                      <a:lnTo>
                        <a:pt x="418917" y="0"/>
                      </a:lnTo>
                      <a:lnTo>
                        <a:pt x="0" y="58513"/>
                      </a:lnTo>
                      <a:lnTo>
                        <a:pt x="0" y="39825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4" name="Graphic 215">
                  <a:extLst>
                    <a:ext uri="{FF2B5EF4-FFF2-40B4-BE49-F238E27FC236}">
                      <a16:creationId xmlns:a16="http://schemas.microsoft.com/office/drawing/2014/main" id="{C145466D-6D36-4864-8530-E02A9CD7A917}"/>
                    </a:ext>
                  </a:extLst>
                </p:cNvPr>
                <p:cNvSpPr/>
                <p:nvPr/>
              </p:nvSpPr>
              <p:spPr>
                <a:xfrm>
                  <a:off x="6626777" y="2113593"/>
                  <a:ext cx="548257" cy="483957"/>
                </a:xfrm>
                <a:custGeom>
                  <a:avLst/>
                  <a:gdLst>
                    <a:gd name="connsiteX0" fmla="*/ 0 w 548257"/>
                    <a:gd name="connsiteY0" fmla="*/ 483958 h 483957"/>
                    <a:gd name="connsiteX1" fmla="*/ 548258 w 548257"/>
                    <a:gd name="connsiteY1" fmla="*/ 483958 h 483957"/>
                    <a:gd name="connsiteX2" fmla="*/ 548258 w 548257"/>
                    <a:gd name="connsiteY2" fmla="*/ 0 h 483957"/>
                    <a:gd name="connsiteX3" fmla="*/ 0 w 548257"/>
                    <a:gd name="connsiteY3" fmla="*/ 76590 h 4839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8257" h="483957">
                      <a:moveTo>
                        <a:pt x="0" y="483958"/>
                      </a:moveTo>
                      <a:lnTo>
                        <a:pt x="548258" y="483958"/>
                      </a:lnTo>
                      <a:lnTo>
                        <a:pt x="548258" y="0"/>
                      </a:lnTo>
                      <a:lnTo>
                        <a:pt x="0" y="765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5" name="Graphic 215">
                  <a:extLst>
                    <a:ext uri="{FF2B5EF4-FFF2-40B4-BE49-F238E27FC236}">
                      <a16:creationId xmlns:a16="http://schemas.microsoft.com/office/drawing/2014/main" id="{B899602D-718A-4CC8-97B3-A29B6F4FA0F9}"/>
                    </a:ext>
                  </a:extLst>
                </p:cNvPr>
                <p:cNvSpPr/>
                <p:nvPr/>
              </p:nvSpPr>
              <p:spPr>
                <a:xfrm>
                  <a:off x="6626777" y="2662711"/>
                  <a:ext cx="548257" cy="483216"/>
                </a:xfrm>
                <a:custGeom>
                  <a:avLst/>
                  <a:gdLst>
                    <a:gd name="connsiteX0" fmla="*/ 0 w 548257"/>
                    <a:gd name="connsiteY0" fmla="*/ 0 h 483216"/>
                    <a:gd name="connsiteX1" fmla="*/ 0 w 548257"/>
                    <a:gd name="connsiteY1" fmla="*/ 406674 h 483216"/>
                    <a:gd name="connsiteX2" fmla="*/ 548258 w 548257"/>
                    <a:gd name="connsiteY2" fmla="*/ 483216 h 483216"/>
                    <a:gd name="connsiteX3" fmla="*/ 548258 w 548257"/>
                    <a:gd name="connsiteY3" fmla="*/ 0 h 4832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48257" h="483216">
                      <a:moveTo>
                        <a:pt x="0" y="0"/>
                      </a:moveTo>
                      <a:lnTo>
                        <a:pt x="0" y="406674"/>
                      </a:lnTo>
                      <a:lnTo>
                        <a:pt x="548258" y="483216"/>
                      </a:lnTo>
                      <a:lnTo>
                        <a:pt x="548258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6" name="Graphic 215">
                  <a:extLst>
                    <a:ext uri="{FF2B5EF4-FFF2-40B4-BE49-F238E27FC236}">
                      <a16:creationId xmlns:a16="http://schemas.microsoft.com/office/drawing/2014/main" id="{7998BB14-E585-478A-A072-15AEBB6A6A55}"/>
                    </a:ext>
                  </a:extLst>
                </p:cNvPr>
                <p:cNvSpPr/>
                <p:nvPr/>
              </p:nvSpPr>
              <p:spPr>
                <a:xfrm>
                  <a:off x="6142700" y="2662711"/>
                  <a:ext cx="418916" cy="397587"/>
                </a:xfrm>
                <a:custGeom>
                  <a:avLst/>
                  <a:gdLst>
                    <a:gd name="connsiteX0" fmla="*/ 418917 w 418916"/>
                    <a:gd name="connsiteY0" fmla="*/ 0 h 397587"/>
                    <a:gd name="connsiteX1" fmla="*/ 0 w 418916"/>
                    <a:gd name="connsiteY1" fmla="*/ 0 h 397587"/>
                    <a:gd name="connsiteX2" fmla="*/ 0 w 418916"/>
                    <a:gd name="connsiteY2" fmla="*/ 339122 h 397587"/>
                    <a:gd name="connsiteX3" fmla="*/ 418917 w 418916"/>
                    <a:gd name="connsiteY3" fmla="*/ 397587 h 3975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18916" h="397587">
                      <a:moveTo>
                        <a:pt x="418917" y="0"/>
                      </a:moveTo>
                      <a:lnTo>
                        <a:pt x="0" y="0"/>
                      </a:lnTo>
                      <a:lnTo>
                        <a:pt x="0" y="339122"/>
                      </a:lnTo>
                      <a:lnTo>
                        <a:pt x="418917" y="3975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227" name="Graphic 215">
                <a:extLst>
                  <a:ext uri="{FF2B5EF4-FFF2-40B4-BE49-F238E27FC236}">
                    <a16:creationId xmlns:a16="http://schemas.microsoft.com/office/drawing/2014/main" id="{167DCD19-4489-4433-9BC8-7704EA0B43EA}"/>
                  </a:ext>
                </a:extLst>
              </p:cNvPr>
              <p:cNvGrpSpPr/>
              <p:nvPr/>
            </p:nvGrpSpPr>
            <p:grpSpPr>
              <a:xfrm>
                <a:off x="4943602" y="2115398"/>
                <a:ext cx="910095" cy="1046646"/>
                <a:chOff x="4943602" y="2115398"/>
                <a:chExt cx="910095" cy="1046646"/>
              </a:xfrm>
              <a:solidFill>
                <a:srgbClr val="FFFFFF"/>
              </a:solidFill>
            </p:grpSpPr>
            <p:sp>
              <p:nvSpPr>
                <p:cNvPr id="228" name="Graphic 215">
                  <a:extLst>
                    <a:ext uri="{FF2B5EF4-FFF2-40B4-BE49-F238E27FC236}">
                      <a16:creationId xmlns:a16="http://schemas.microsoft.com/office/drawing/2014/main" id="{48CF5805-4C24-4A5D-BD79-DFC4C44BD796}"/>
                    </a:ext>
                  </a:extLst>
                </p:cNvPr>
                <p:cNvSpPr/>
                <p:nvPr/>
              </p:nvSpPr>
              <p:spPr>
                <a:xfrm>
                  <a:off x="5109074" y="2115398"/>
                  <a:ext cx="579175" cy="296403"/>
                </a:xfrm>
                <a:custGeom>
                  <a:avLst/>
                  <a:gdLst>
                    <a:gd name="connsiteX0" fmla="*/ 431901 w 579175"/>
                    <a:gd name="connsiteY0" fmla="*/ 89563 h 296403"/>
                    <a:gd name="connsiteX1" fmla="*/ 480873 w 579175"/>
                    <a:gd name="connsiteY1" fmla="*/ 16081 h 296403"/>
                    <a:gd name="connsiteX2" fmla="*/ 478004 w 579175"/>
                    <a:gd name="connsiteY2" fmla="*/ 1734 h 296403"/>
                    <a:gd name="connsiteX3" fmla="*/ 463656 w 579175"/>
                    <a:gd name="connsiteY3" fmla="*/ 4604 h 296403"/>
                    <a:gd name="connsiteX4" fmla="*/ 412436 w 579175"/>
                    <a:gd name="connsiteY4" fmla="*/ 81385 h 296403"/>
                    <a:gd name="connsiteX5" fmla="*/ 289600 w 579175"/>
                    <a:gd name="connsiteY5" fmla="*/ 58597 h 296403"/>
                    <a:gd name="connsiteX6" fmla="*/ 166715 w 579175"/>
                    <a:gd name="connsiteY6" fmla="*/ 81385 h 296403"/>
                    <a:gd name="connsiteX7" fmla="*/ 115472 w 579175"/>
                    <a:gd name="connsiteY7" fmla="*/ 4604 h 296403"/>
                    <a:gd name="connsiteX8" fmla="*/ 101124 w 579175"/>
                    <a:gd name="connsiteY8" fmla="*/ 1734 h 296403"/>
                    <a:gd name="connsiteX9" fmla="*/ 98279 w 579175"/>
                    <a:gd name="connsiteY9" fmla="*/ 16081 h 296403"/>
                    <a:gd name="connsiteX10" fmla="*/ 147275 w 579175"/>
                    <a:gd name="connsiteY10" fmla="*/ 89539 h 296403"/>
                    <a:gd name="connsiteX11" fmla="*/ 0 w 579175"/>
                    <a:gd name="connsiteY11" fmla="*/ 296403 h 296403"/>
                    <a:gd name="connsiteX12" fmla="*/ 579176 w 579175"/>
                    <a:gd name="connsiteY12" fmla="*/ 296403 h 296403"/>
                    <a:gd name="connsiteX13" fmla="*/ 431901 w 579175"/>
                    <a:gd name="connsiteY13" fmla="*/ 89563 h 296403"/>
                    <a:gd name="connsiteX14" fmla="*/ 165448 w 579175"/>
                    <a:gd name="connsiteY14" fmla="*/ 213691 h 296403"/>
                    <a:gd name="connsiteX15" fmla="*/ 134458 w 579175"/>
                    <a:gd name="connsiteY15" fmla="*/ 182701 h 296403"/>
                    <a:gd name="connsiteX16" fmla="*/ 165448 w 579175"/>
                    <a:gd name="connsiteY16" fmla="*/ 151687 h 296403"/>
                    <a:gd name="connsiteX17" fmla="*/ 196510 w 579175"/>
                    <a:gd name="connsiteY17" fmla="*/ 182701 h 296403"/>
                    <a:gd name="connsiteX18" fmla="*/ 165448 w 579175"/>
                    <a:gd name="connsiteY18" fmla="*/ 213691 h 296403"/>
                    <a:gd name="connsiteX19" fmla="*/ 413656 w 579175"/>
                    <a:gd name="connsiteY19" fmla="*/ 213691 h 296403"/>
                    <a:gd name="connsiteX20" fmla="*/ 382642 w 579175"/>
                    <a:gd name="connsiteY20" fmla="*/ 182701 h 296403"/>
                    <a:gd name="connsiteX21" fmla="*/ 413656 w 579175"/>
                    <a:gd name="connsiteY21" fmla="*/ 151687 h 296403"/>
                    <a:gd name="connsiteX22" fmla="*/ 444694 w 579175"/>
                    <a:gd name="connsiteY22" fmla="*/ 182701 h 296403"/>
                    <a:gd name="connsiteX23" fmla="*/ 413656 w 579175"/>
                    <a:gd name="connsiteY23" fmla="*/ 213691 h 2964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579175" h="296403">
                      <a:moveTo>
                        <a:pt x="431901" y="89563"/>
                      </a:moveTo>
                      <a:lnTo>
                        <a:pt x="480873" y="16081"/>
                      </a:lnTo>
                      <a:cubicBezTo>
                        <a:pt x="484053" y="11299"/>
                        <a:pt x="482738" y="4890"/>
                        <a:pt x="478004" y="1734"/>
                      </a:cubicBezTo>
                      <a:cubicBezTo>
                        <a:pt x="473269" y="-1446"/>
                        <a:pt x="466837" y="-107"/>
                        <a:pt x="463656" y="4604"/>
                      </a:cubicBezTo>
                      <a:lnTo>
                        <a:pt x="412436" y="81385"/>
                      </a:lnTo>
                      <a:cubicBezTo>
                        <a:pt x="375086" y="66919"/>
                        <a:pt x="333550" y="58597"/>
                        <a:pt x="289600" y="58597"/>
                      </a:cubicBezTo>
                      <a:cubicBezTo>
                        <a:pt x="245625" y="58597"/>
                        <a:pt x="204090" y="66919"/>
                        <a:pt x="166715" y="81385"/>
                      </a:cubicBezTo>
                      <a:lnTo>
                        <a:pt x="115472" y="4604"/>
                      </a:lnTo>
                      <a:cubicBezTo>
                        <a:pt x="112315" y="-155"/>
                        <a:pt x="105883" y="-1422"/>
                        <a:pt x="101124" y="1734"/>
                      </a:cubicBezTo>
                      <a:cubicBezTo>
                        <a:pt x="96366" y="4890"/>
                        <a:pt x="95098" y="11299"/>
                        <a:pt x="98279" y="16081"/>
                      </a:cubicBezTo>
                      <a:lnTo>
                        <a:pt x="147275" y="89539"/>
                      </a:lnTo>
                      <a:cubicBezTo>
                        <a:pt x="59493" y="130429"/>
                        <a:pt x="24" y="207761"/>
                        <a:pt x="0" y="296403"/>
                      </a:cubicBezTo>
                      <a:lnTo>
                        <a:pt x="579176" y="296403"/>
                      </a:lnTo>
                      <a:cubicBezTo>
                        <a:pt x="579128" y="207785"/>
                        <a:pt x="519658" y="130477"/>
                        <a:pt x="431901" y="89563"/>
                      </a:cubicBezTo>
                      <a:close/>
                      <a:moveTo>
                        <a:pt x="165448" y="213691"/>
                      </a:moveTo>
                      <a:cubicBezTo>
                        <a:pt x="148327" y="213691"/>
                        <a:pt x="134458" y="199798"/>
                        <a:pt x="134458" y="182701"/>
                      </a:cubicBezTo>
                      <a:cubicBezTo>
                        <a:pt x="134458" y="165556"/>
                        <a:pt x="148327" y="151687"/>
                        <a:pt x="165448" y="151687"/>
                      </a:cubicBezTo>
                      <a:cubicBezTo>
                        <a:pt x="182617" y="151687"/>
                        <a:pt x="196510" y="165556"/>
                        <a:pt x="196510" y="182701"/>
                      </a:cubicBezTo>
                      <a:cubicBezTo>
                        <a:pt x="196510" y="199774"/>
                        <a:pt x="182593" y="213691"/>
                        <a:pt x="165448" y="213691"/>
                      </a:cubicBezTo>
                      <a:close/>
                      <a:moveTo>
                        <a:pt x="413656" y="213691"/>
                      </a:moveTo>
                      <a:cubicBezTo>
                        <a:pt x="396511" y="213691"/>
                        <a:pt x="382642" y="199798"/>
                        <a:pt x="382642" y="182701"/>
                      </a:cubicBezTo>
                      <a:cubicBezTo>
                        <a:pt x="382642" y="165556"/>
                        <a:pt x="396511" y="151687"/>
                        <a:pt x="413656" y="151687"/>
                      </a:cubicBezTo>
                      <a:cubicBezTo>
                        <a:pt x="430777" y="151687"/>
                        <a:pt x="444694" y="165556"/>
                        <a:pt x="444694" y="182701"/>
                      </a:cubicBezTo>
                      <a:cubicBezTo>
                        <a:pt x="444694" y="199774"/>
                        <a:pt x="430777" y="213691"/>
                        <a:pt x="413656" y="21369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9" name="Graphic 215">
                  <a:extLst>
                    <a:ext uri="{FF2B5EF4-FFF2-40B4-BE49-F238E27FC236}">
                      <a16:creationId xmlns:a16="http://schemas.microsoft.com/office/drawing/2014/main" id="{6F350BD5-B4C1-4A60-814A-15982729800B}"/>
                    </a:ext>
                  </a:extLst>
                </p:cNvPr>
                <p:cNvSpPr/>
                <p:nvPr/>
              </p:nvSpPr>
              <p:spPr>
                <a:xfrm>
                  <a:off x="4943602" y="2453193"/>
                  <a:ext cx="124103" cy="389504"/>
                </a:xfrm>
                <a:custGeom>
                  <a:avLst/>
                  <a:gdLst>
                    <a:gd name="connsiteX0" fmla="*/ 62028 w 124103"/>
                    <a:gd name="connsiteY0" fmla="*/ 0 h 389504"/>
                    <a:gd name="connsiteX1" fmla="*/ 0 w 124103"/>
                    <a:gd name="connsiteY1" fmla="*/ 62052 h 389504"/>
                    <a:gd name="connsiteX2" fmla="*/ 0 w 124103"/>
                    <a:gd name="connsiteY2" fmla="*/ 327429 h 389504"/>
                    <a:gd name="connsiteX3" fmla="*/ 62028 w 124103"/>
                    <a:gd name="connsiteY3" fmla="*/ 389505 h 389504"/>
                    <a:gd name="connsiteX4" fmla="*/ 124104 w 124103"/>
                    <a:gd name="connsiteY4" fmla="*/ 327429 h 389504"/>
                    <a:gd name="connsiteX5" fmla="*/ 124104 w 124103"/>
                    <a:gd name="connsiteY5" fmla="*/ 62052 h 389504"/>
                    <a:gd name="connsiteX6" fmla="*/ 62028 w 124103"/>
                    <a:gd name="connsiteY6" fmla="*/ 0 h 389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4103" h="389504">
                      <a:moveTo>
                        <a:pt x="62028" y="0"/>
                      </a:moveTo>
                      <a:cubicBezTo>
                        <a:pt x="27786" y="0"/>
                        <a:pt x="0" y="27786"/>
                        <a:pt x="0" y="62052"/>
                      </a:cubicBezTo>
                      <a:lnTo>
                        <a:pt x="0" y="327429"/>
                      </a:lnTo>
                      <a:cubicBezTo>
                        <a:pt x="0" y="361719"/>
                        <a:pt x="27786" y="389505"/>
                        <a:pt x="62028" y="389505"/>
                      </a:cubicBezTo>
                      <a:cubicBezTo>
                        <a:pt x="96342" y="389505"/>
                        <a:pt x="124104" y="361719"/>
                        <a:pt x="124104" y="327429"/>
                      </a:cubicBezTo>
                      <a:lnTo>
                        <a:pt x="124104" y="62052"/>
                      </a:lnTo>
                      <a:cubicBezTo>
                        <a:pt x="124104" y="27786"/>
                        <a:pt x="96342" y="0"/>
                        <a:pt x="6202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0" name="Graphic 215">
                  <a:extLst>
                    <a:ext uri="{FF2B5EF4-FFF2-40B4-BE49-F238E27FC236}">
                      <a16:creationId xmlns:a16="http://schemas.microsoft.com/office/drawing/2014/main" id="{680E0F85-2C59-4BAE-9CB3-224646B6BB79}"/>
                    </a:ext>
                  </a:extLst>
                </p:cNvPr>
                <p:cNvSpPr/>
                <p:nvPr/>
              </p:nvSpPr>
              <p:spPr>
                <a:xfrm>
                  <a:off x="5729570" y="2453193"/>
                  <a:ext cx="124127" cy="389504"/>
                </a:xfrm>
                <a:custGeom>
                  <a:avLst/>
                  <a:gdLst>
                    <a:gd name="connsiteX0" fmla="*/ 62052 w 124127"/>
                    <a:gd name="connsiteY0" fmla="*/ 0 h 389504"/>
                    <a:gd name="connsiteX1" fmla="*/ 0 w 124127"/>
                    <a:gd name="connsiteY1" fmla="*/ 62052 h 389504"/>
                    <a:gd name="connsiteX2" fmla="*/ 0 w 124127"/>
                    <a:gd name="connsiteY2" fmla="*/ 327429 h 389504"/>
                    <a:gd name="connsiteX3" fmla="*/ 62052 w 124127"/>
                    <a:gd name="connsiteY3" fmla="*/ 389505 h 389504"/>
                    <a:gd name="connsiteX4" fmla="*/ 124128 w 124127"/>
                    <a:gd name="connsiteY4" fmla="*/ 327429 h 389504"/>
                    <a:gd name="connsiteX5" fmla="*/ 124128 w 124127"/>
                    <a:gd name="connsiteY5" fmla="*/ 62052 h 389504"/>
                    <a:gd name="connsiteX6" fmla="*/ 62052 w 124127"/>
                    <a:gd name="connsiteY6" fmla="*/ 0 h 3895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24127" h="389504">
                      <a:moveTo>
                        <a:pt x="62052" y="0"/>
                      </a:moveTo>
                      <a:cubicBezTo>
                        <a:pt x="27786" y="0"/>
                        <a:pt x="0" y="27786"/>
                        <a:pt x="0" y="62052"/>
                      </a:cubicBezTo>
                      <a:lnTo>
                        <a:pt x="0" y="327429"/>
                      </a:lnTo>
                      <a:cubicBezTo>
                        <a:pt x="0" y="361719"/>
                        <a:pt x="27786" y="389505"/>
                        <a:pt x="62052" y="389505"/>
                      </a:cubicBezTo>
                      <a:cubicBezTo>
                        <a:pt x="96342" y="389505"/>
                        <a:pt x="124128" y="361719"/>
                        <a:pt x="124128" y="327429"/>
                      </a:cubicBezTo>
                      <a:lnTo>
                        <a:pt x="124128" y="62052"/>
                      </a:lnTo>
                      <a:cubicBezTo>
                        <a:pt x="124128" y="27786"/>
                        <a:pt x="96342" y="0"/>
                        <a:pt x="6205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1" name="Graphic 215">
                  <a:extLst>
                    <a:ext uri="{FF2B5EF4-FFF2-40B4-BE49-F238E27FC236}">
                      <a16:creationId xmlns:a16="http://schemas.microsoft.com/office/drawing/2014/main" id="{2E530FA9-C1E8-416A-B6D2-5A93CA5A16F2}"/>
                    </a:ext>
                  </a:extLst>
                </p:cNvPr>
                <p:cNvSpPr/>
                <p:nvPr/>
              </p:nvSpPr>
              <p:spPr>
                <a:xfrm>
                  <a:off x="5109050" y="2453193"/>
                  <a:ext cx="579151" cy="708851"/>
                </a:xfrm>
                <a:custGeom>
                  <a:avLst/>
                  <a:gdLst>
                    <a:gd name="connsiteX0" fmla="*/ 0 w 579151"/>
                    <a:gd name="connsiteY0" fmla="*/ 455048 h 708851"/>
                    <a:gd name="connsiteX1" fmla="*/ 65543 w 579151"/>
                    <a:gd name="connsiteY1" fmla="*/ 520567 h 708851"/>
                    <a:gd name="connsiteX2" fmla="*/ 110331 w 579151"/>
                    <a:gd name="connsiteY2" fmla="*/ 520567 h 708851"/>
                    <a:gd name="connsiteX3" fmla="*/ 110331 w 579151"/>
                    <a:gd name="connsiteY3" fmla="*/ 646775 h 708851"/>
                    <a:gd name="connsiteX4" fmla="*/ 172359 w 579151"/>
                    <a:gd name="connsiteY4" fmla="*/ 708851 h 708851"/>
                    <a:gd name="connsiteX5" fmla="*/ 234435 w 579151"/>
                    <a:gd name="connsiteY5" fmla="*/ 646775 h 708851"/>
                    <a:gd name="connsiteX6" fmla="*/ 234435 w 579151"/>
                    <a:gd name="connsiteY6" fmla="*/ 520567 h 708851"/>
                    <a:gd name="connsiteX7" fmla="*/ 344717 w 579151"/>
                    <a:gd name="connsiteY7" fmla="*/ 520567 h 708851"/>
                    <a:gd name="connsiteX8" fmla="*/ 344717 w 579151"/>
                    <a:gd name="connsiteY8" fmla="*/ 646775 h 708851"/>
                    <a:gd name="connsiteX9" fmla="*/ 406769 w 579151"/>
                    <a:gd name="connsiteY9" fmla="*/ 708851 h 708851"/>
                    <a:gd name="connsiteX10" fmla="*/ 468845 w 579151"/>
                    <a:gd name="connsiteY10" fmla="*/ 646775 h 708851"/>
                    <a:gd name="connsiteX11" fmla="*/ 468845 w 579151"/>
                    <a:gd name="connsiteY11" fmla="*/ 520567 h 708851"/>
                    <a:gd name="connsiteX12" fmla="*/ 513656 w 579151"/>
                    <a:gd name="connsiteY12" fmla="*/ 520567 h 708851"/>
                    <a:gd name="connsiteX13" fmla="*/ 579152 w 579151"/>
                    <a:gd name="connsiteY13" fmla="*/ 455048 h 708851"/>
                    <a:gd name="connsiteX14" fmla="*/ 579152 w 579151"/>
                    <a:gd name="connsiteY14" fmla="*/ 0 h 708851"/>
                    <a:gd name="connsiteX15" fmla="*/ 0 w 579151"/>
                    <a:gd name="connsiteY15" fmla="*/ 0 h 708851"/>
                    <a:gd name="connsiteX16" fmla="*/ 0 w 579151"/>
                    <a:gd name="connsiteY16" fmla="*/ 455048 h 7088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579151" h="708851">
                      <a:moveTo>
                        <a:pt x="0" y="455048"/>
                      </a:moveTo>
                      <a:cubicBezTo>
                        <a:pt x="0" y="491179"/>
                        <a:pt x="29436" y="520567"/>
                        <a:pt x="65543" y="520567"/>
                      </a:cubicBezTo>
                      <a:lnTo>
                        <a:pt x="110331" y="520567"/>
                      </a:lnTo>
                      <a:lnTo>
                        <a:pt x="110331" y="646775"/>
                      </a:lnTo>
                      <a:cubicBezTo>
                        <a:pt x="110331" y="681065"/>
                        <a:pt x="138117" y="708851"/>
                        <a:pt x="172359" y="708851"/>
                      </a:cubicBezTo>
                      <a:cubicBezTo>
                        <a:pt x="206649" y="708851"/>
                        <a:pt x="234435" y="681065"/>
                        <a:pt x="234435" y="646775"/>
                      </a:cubicBezTo>
                      <a:lnTo>
                        <a:pt x="234435" y="520567"/>
                      </a:lnTo>
                      <a:lnTo>
                        <a:pt x="344717" y="520567"/>
                      </a:lnTo>
                      <a:lnTo>
                        <a:pt x="344717" y="646775"/>
                      </a:lnTo>
                      <a:cubicBezTo>
                        <a:pt x="344717" y="681065"/>
                        <a:pt x="372527" y="708851"/>
                        <a:pt x="406769" y="708851"/>
                      </a:cubicBezTo>
                      <a:cubicBezTo>
                        <a:pt x="441059" y="708851"/>
                        <a:pt x="468845" y="681065"/>
                        <a:pt x="468845" y="646775"/>
                      </a:cubicBezTo>
                      <a:lnTo>
                        <a:pt x="468845" y="520567"/>
                      </a:lnTo>
                      <a:lnTo>
                        <a:pt x="513656" y="520567"/>
                      </a:lnTo>
                      <a:cubicBezTo>
                        <a:pt x="549740" y="520567"/>
                        <a:pt x="579152" y="491179"/>
                        <a:pt x="579152" y="455048"/>
                      </a:cubicBezTo>
                      <a:lnTo>
                        <a:pt x="579152" y="0"/>
                      </a:lnTo>
                      <a:lnTo>
                        <a:pt x="0" y="0"/>
                      </a:lnTo>
                      <a:lnTo>
                        <a:pt x="0" y="45504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6979" name="Group 6978">
            <a:extLst>
              <a:ext uri="{FF2B5EF4-FFF2-40B4-BE49-F238E27FC236}">
                <a16:creationId xmlns:a16="http://schemas.microsoft.com/office/drawing/2014/main" id="{FB3E4644-EB6F-4083-BABE-D15A4ACD4749}"/>
              </a:ext>
            </a:extLst>
          </p:cNvPr>
          <p:cNvGrpSpPr/>
          <p:nvPr/>
        </p:nvGrpSpPr>
        <p:grpSpPr>
          <a:xfrm>
            <a:off x="5565346" y="5481312"/>
            <a:ext cx="471960" cy="471960"/>
            <a:chOff x="4527459" y="640845"/>
            <a:chExt cx="3123355" cy="3123355"/>
          </a:xfrm>
        </p:grpSpPr>
        <p:sp>
          <p:nvSpPr>
            <p:cNvPr id="235" name="Graphic 233">
              <a:extLst>
                <a:ext uri="{FF2B5EF4-FFF2-40B4-BE49-F238E27FC236}">
                  <a16:creationId xmlns:a16="http://schemas.microsoft.com/office/drawing/2014/main" id="{3C93F026-4A67-43D4-8D8D-E7F4D532374E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36" name="Graphic 233">
              <a:extLst>
                <a:ext uri="{FF2B5EF4-FFF2-40B4-BE49-F238E27FC236}">
                  <a16:creationId xmlns:a16="http://schemas.microsoft.com/office/drawing/2014/main" id="{FE16C9FC-C8E0-4FC7-93D9-E13DF1AD5ACA}"/>
                </a:ext>
              </a:extLst>
            </p:cNvPr>
            <p:cNvGrpSpPr/>
            <p:nvPr/>
          </p:nvGrpSpPr>
          <p:grpSpPr>
            <a:xfrm>
              <a:off x="4891761" y="1196132"/>
              <a:ext cx="1276549" cy="1932076"/>
              <a:chOff x="4891761" y="1196132"/>
              <a:chExt cx="1276549" cy="1932076"/>
            </a:xfrm>
            <a:solidFill>
              <a:srgbClr val="FFFFFF"/>
            </a:solidFill>
          </p:grpSpPr>
          <p:sp>
            <p:nvSpPr>
              <p:cNvPr id="237" name="Graphic 233">
                <a:extLst>
                  <a:ext uri="{FF2B5EF4-FFF2-40B4-BE49-F238E27FC236}">
                    <a16:creationId xmlns:a16="http://schemas.microsoft.com/office/drawing/2014/main" id="{3E738ABF-45F2-4C22-BC1A-353E5D3475C8}"/>
                  </a:ext>
                </a:extLst>
              </p:cNvPr>
              <p:cNvSpPr/>
              <p:nvPr/>
            </p:nvSpPr>
            <p:spPr>
              <a:xfrm>
                <a:off x="4891761" y="1442882"/>
                <a:ext cx="897207" cy="1148715"/>
              </a:xfrm>
              <a:custGeom>
                <a:avLst/>
                <a:gdLst>
                  <a:gd name="connsiteX0" fmla="*/ 717460 w 897207"/>
                  <a:gd name="connsiteY0" fmla="*/ 888264 h 1148715"/>
                  <a:gd name="connsiteX1" fmla="*/ 897207 w 897207"/>
                  <a:gd name="connsiteY1" fmla="*/ 448592 h 1148715"/>
                  <a:gd name="connsiteX2" fmla="*/ 448592 w 897207"/>
                  <a:gd name="connsiteY2" fmla="*/ 0 h 1148715"/>
                  <a:gd name="connsiteX3" fmla="*/ 0 w 897207"/>
                  <a:gd name="connsiteY3" fmla="*/ 448592 h 1148715"/>
                  <a:gd name="connsiteX4" fmla="*/ 179724 w 897207"/>
                  <a:gd name="connsiteY4" fmla="*/ 888264 h 1148715"/>
                  <a:gd name="connsiteX5" fmla="*/ 220063 w 897207"/>
                  <a:gd name="connsiteY5" fmla="*/ 1077481 h 1148715"/>
                  <a:gd name="connsiteX6" fmla="*/ 188810 w 897207"/>
                  <a:gd name="connsiteY6" fmla="*/ 1112871 h 1148715"/>
                  <a:gd name="connsiteX7" fmla="*/ 224655 w 897207"/>
                  <a:gd name="connsiteY7" fmla="*/ 1148715 h 1148715"/>
                  <a:gd name="connsiteX8" fmla="*/ 672959 w 897207"/>
                  <a:gd name="connsiteY8" fmla="*/ 1148715 h 1148715"/>
                  <a:gd name="connsiteX9" fmla="*/ 708804 w 897207"/>
                  <a:gd name="connsiteY9" fmla="*/ 1112871 h 1148715"/>
                  <a:gd name="connsiteX10" fmla="*/ 676092 w 897207"/>
                  <a:gd name="connsiteY10" fmla="*/ 1077337 h 1148715"/>
                  <a:gd name="connsiteX11" fmla="*/ 717460 w 897207"/>
                  <a:gd name="connsiteY11" fmla="*/ 888264 h 1148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97207" h="1148715">
                    <a:moveTo>
                      <a:pt x="717460" y="888264"/>
                    </a:moveTo>
                    <a:cubicBezTo>
                      <a:pt x="886518" y="670664"/>
                      <a:pt x="897207" y="463250"/>
                      <a:pt x="897207" y="448592"/>
                    </a:cubicBezTo>
                    <a:cubicBezTo>
                      <a:pt x="897207" y="200718"/>
                      <a:pt x="696513" y="0"/>
                      <a:pt x="448592" y="0"/>
                    </a:cubicBezTo>
                    <a:cubicBezTo>
                      <a:pt x="200790" y="0"/>
                      <a:pt x="0" y="200742"/>
                      <a:pt x="0" y="448592"/>
                    </a:cubicBezTo>
                    <a:cubicBezTo>
                      <a:pt x="0" y="463250"/>
                      <a:pt x="10450" y="670401"/>
                      <a:pt x="179724" y="888264"/>
                    </a:cubicBezTo>
                    <a:cubicBezTo>
                      <a:pt x="221642" y="944099"/>
                      <a:pt x="221355" y="1047639"/>
                      <a:pt x="220063" y="1077481"/>
                    </a:cubicBezTo>
                    <a:cubicBezTo>
                      <a:pt x="202464" y="1079752"/>
                      <a:pt x="188810" y="1094626"/>
                      <a:pt x="188810" y="1112871"/>
                    </a:cubicBezTo>
                    <a:cubicBezTo>
                      <a:pt x="188810" y="1132670"/>
                      <a:pt x="204855" y="1148715"/>
                      <a:pt x="224655" y="1148715"/>
                    </a:cubicBezTo>
                    <a:lnTo>
                      <a:pt x="672959" y="1148715"/>
                    </a:lnTo>
                    <a:cubicBezTo>
                      <a:pt x="692758" y="1148715"/>
                      <a:pt x="708804" y="1132670"/>
                      <a:pt x="708804" y="1112871"/>
                    </a:cubicBezTo>
                    <a:cubicBezTo>
                      <a:pt x="708804" y="1094148"/>
                      <a:pt x="694385" y="1078963"/>
                      <a:pt x="676092" y="1077337"/>
                    </a:cubicBezTo>
                    <a:cubicBezTo>
                      <a:pt x="674992" y="1047280"/>
                      <a:pt x="675470" y="944003"/>
                      <a:pt x="717460" y="8882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Graphic 233">
                <a:extLst>
                  <a:ext uri="{FF2B5EF4-FFF2-40B4-BE49-F238E27FC236}">
                    <a16:creationId xmlns:a16="http://schemas.microsoft.com/office/drawing/2014/main" id="{C93D4A34-2B39-4461-A986-E9713F477327}"/>
                  </a:ext>
                </a:extLst>
              </p:cNvPr>
              <p:cNvSpPr/>
              <p:nvPr/>
            </p:nvSpPr>
            <p:spPr>
              <a:xfrm>
                <a:off x="5080571" y="2653625"/>
                <a:ext cx="519993" cy="71688"/>
              </a:xfrm>
              <a:custGeom>
                <a:avLst/>
                <a:gdLst>
                  <a:gd name="connsiteX0" fmla="*/ 484149 w 519993"/>
                  <a:gd name="connsiteY0" fmla="*/ 0 h 71688"/>
                  <a:gd name="connsiteX1" fmla="*/ 35844 w 519993"/>
                  <a:gd name="connsiteY1" fmla="*/ 0 h 71688"/>
                  <a:gd name="connsiteX2" fmla="*/ 0 w 519993"/>
                  <a:gd name="connsiteY2" fmla="*/ 35844 h 71688"/>
                  <a:gd name="connsiteX3" fmla="*/ 35844 w 519993"/>
                  <a:gd name="connsiteY3" fmla="*/ 71689 h 71688"/>
                  <a:gd name="connsiteX4" fmla="*/ 484149 w 519993"/>
                  <a:gd name="connsiteY4" fmla="*/ 71689 h 71688"/>
                  <a:gd name="connsiteX5" fmla="*/ 519993 w 519993"/>
                  <a:gd name="connsiteY5" fmla="*/ 35844 h 71688"/>
                  <a:gd name="connsiteX6" fmla="*/ 484149 w 519993"/>
                  <a:gd name="connsiteY6" fmla="*/ 0 h 71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9993" h="71688">
                    <a:moveTo>
                      <a:pt x="484149" y="0"/>
                    </a:moveTo>
                    <a:lnTo>
                      <a:pt x="35844" y="0"/>
                    </a:lnTo>
                    <a:cubicBezTo>
                      <a:pt x="16045" y="0"/>
                      <a:pt x="0" y="16045"/>
                      <a:pt x="0" y="35844"/>
                    </a:cubicBezTo>
                    <a:cubicBezTo>
                      <a:pt x="0" y="55644"/>
                      <a:pt x="16045" y="71689"/>
                      <a:pt x="35844" y="71689"/>
                    </a:cubicBezTo>
                    <a:lnTo>
                      <a:pt x="484149" y="71689"/>
                    </a:lnTo>
                    <a:cubicBezTo>
                      <a:pt x="503948" y="71689"/>
                      <a:pt x="519993" y="55644"/>
                      <a:pt x="519993" y="35844"/>
                    </a:cubicBezTo>
                    <a:cubicBezTo>
                      <a:pt x="519993" y="16045"/>
                      <a:pt x="503948" y="0"/>
                      <a:pt x="4841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" name="Graphic 233">
                <a:extLst>
                  <a:ext uri="{FF2B5EF4-FFF2-40B4-BE49-F238E27FC236}">
                    <a16:creationId xmlns:a16="http://schemas.microsoft.com/office/drawing/2014/main" id="{5E4C7019-76AD-4EAF-B3AB-AE9F7EE930FE}"/>
                  </a:ext>
                </a:extLst>
              </p:cNvPr>
              <p:cNvSpPr/>
              <p:nvPr/>
            </p:nvSpPr>
            <p:spPr>
              <a:xfrm>
                <a:off x="6011733" y="1196132"/>
                <a:ext cx="156576" cy="1932076"/>
              </a:xfrm>
              <a:custGeom>
                <a:avLst/>
                <a:gdLst>
                  <a:gd name="connsiteX0" fmla="*/ 156577 w 156576"/>
                  <a:gd name="connsiteY0" fmla="*/ 1853788 h 1932076"/>
                  <a:gd name="connsiteX1" fmla="*/ 156577 w 156576"/>
                  <a:gd name="connsiteY1" fmla="*/ 78288 h 1932076"/>
                  <a:gd name="connsiteX2" fmla="*/ 78288 w 156576"/>
                  <a:gd name="connsiteY2" fmla="*/ 0 h 1932076"/>
                  <a:gd name="connsiteX3" fmla="*/ 0 w 156576"/>
                  <a:gd name="connsiteY3" fmla="*/ 78288 h 1932076"/>
                  <a:gd name="connsiteX4" fmla="*/ 0 w 156576"/>
                  <a:gd name="connsiteY4" fmla="*/ 1853788 h 1932076"/>
                  <a:gd name="connsiteX5" fmla="*/ 78288 w 156576"/>
                  <a:gd name="connsiteY5" fmla="*/ 1932076 h 1932076"/>
                  <a:gd name="connsiteX6" fmla="*/ 156577 w 156576"/>
                  <a:gd name="connsiteY6" fmla="*/ 1853788 h 193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6576" h="1932076">
                    <a:moveTo>
                      <a:pt x="156577" y="1853788"/>
                    </a:moveTo>
                    <a:lnTo>
                      <a:pt x="156577" y="78288"/>
                    </a:lnTo>
                    <a:cubicBezTo>
                      <a:pt x="156577" y="35055"/>
                      <a:pt x="121521" y="0"/>
                      <a:pt x="78288" y="0"/>
                    </a:cubicBezTo>
                    <a:cubicBezTo>
                      <a:pt x="35055" y="0"/>
                      <a:pt x="0" y="35055"/>
                      <a:pt x="0" y="78288"/>
                    </a:cubicBezTo>
                    <a:lnTo>
                      <a:pt x="0" y="1853788"/>
                    </a:lnTo>
                    <a:cubicBezTo>
                      <a:pt x="0" y="1897021"/>
                      <a:pt x="35055" y="1932076"/>
                      <a:pt x="78288" y="1932076"/>
                    </a:cubicBezTo>
                    <a:cubicBezTo>
                      <a:pt x="121545" y="1932076"/>
                      <a:pt x="156577" y="1897021"/>
                      <a:pt x="156577" y="185378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Graphic 233">
                <a:extLst>
                  <a:ext uri="{FF2B5EF4-FFF2-40B4-BE49-F238E27FC236}">
                    <a16:creationId xmlns:a16="http://schemas.microsoft.com/office/drawing/2014/main" id="{F1410158-73FD-43EF-A140-B9154E101DAB}"/>
                  </a:ext>
                </a:extLst>
              </p:cNvPr>
              <p:cNvSpPr/>
              <p:nvPr/>
            </p:nvSpPr>
            <p:spPr>
              <a:xfrm>
                <a:off x="5112470" y="2787365"/>
                <a:ext cx="456195" cy="147968"/>
              </a:xfrm>
              <a:custGeom>
                <a:avLst/>
                <a:gdLst>
                  <a:gd name="connsiteX0" fmla="*/ 420351 w 456195"/>
                  <a:gd name="connsiteY0" fmla="*/ 0 h 147968"/>
                  <a:gd name="connsiteX1" fmla="*/ 35844 w 456195"/>
                  <a:gd name="connsiteY1" fmla="*/ 0 h 147968"/>
                  <a:gd name="connsiteX2" fmla="*/ 0 w 456195"/>
                  <a:gd name="connsiteY2" fmla="*/ 35844 h 147968"/>
                  <a:gd name="connsiteX3" fmla="*/ 35844 w 456195"/>
                  <a:gd name="connsiteY3" fmla="*/ 71689 h 147968"/>
                  <a:gd name="connsiteX4" fmla="*/ 138284 w 456195"/>
                  <a:gd name="connsiteY4" fmla="*/ 71689 h 147968"/>
                  <a:gd name="connsiteX5" fmla="*/ 228791 w 456195"/>
                  <a:gd name="connsiteY5" fmla="*/ 147968 h 147968"/>
                  <a:gd name="connsiteX6" fmla="*/ 228791 w 456195"/>
                  <a:gd name="connsiteY6" fmla="*/ 147968 h 147968"/>
                  <a:gd name="connsiteX7" fmla="*/ 319299 w 456195"/>
                  <a:gd name="connsiteY7" fmla="*/ 71689 h 147968"/>
                  <a:gd name="connsiteX8" fmla="*/ 420351 w 456195"/>
                  <a:gd name="connsiteY8" fmla="*/ 71689 h 147968"/>
                  <a:gd name="connsiteX9" fmla="*/ 456196 w 456195"/>
                  <a:gd name="connsiteY9" fmla="*/ 35844 h 147968"/>
                  <a:gd name="connsiteX10" fmla="*/ 420351 w 456195"/>
                  <a:gd name="connsiteY10" fmla="*/ 0 h 147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56195" h="147968">
                    <a:moveTo>
                      <a:pt x="420351" y="0"/>
                    </a:moveTo>
                    <a:lnTo>
                      <a:pt x="35844" y="0"/>
                    </a:lnTo>
                    <a:cubicBezTo>
                      <a:pt x="16045" y="0"/>
                      <a:pt x="0" y="16045"/>
                      <a:pt x="0" y="35844"/>
                    </a:cubicBezTo>
                    <a:cubicBezTo>
                      <a:pt x="0" y="55643"/>
                      <a:pt x="16045" y="71689"/>
                      <a:pt x="35844" y="71689"/>
                    </a:cubicBezTo>
                    <a:lnTo>
                      <a:pt x="138284" y="71689"/>
                    </a:lnTo>
                    <a:cubicBezTo>
                      <a:pt x="145744" y="114993"/>
                      <a:pt x="183382" y="147968"/>
                      <a:pt x="228791" y="147968"/>
                    </a:cubicBezTo>
                    <a:lnTo>
                      <a:pt x="228791" y="147968"/>
                    </a:lnTo>
                    <a:cubicBezTo>
                      <a:pt x="274224" y="147968"/>
                      <a:pt x="311862" y="114993"/>
                      <a:pt x="319299" y="71689"/>
                    </a:cubicBezTo>
                    <a:lnTo>
                      <a:pt x="420351" y="71689"/>
                    </a:lnTo>
                    <a:cubicBezTo>
                      <a:pt x="440151" y="71689"/>
                      <a:pt x="456196" y="55643"/>
                      <a:pt x="456196" y="35844"/>
                    </a:cubicBezTo>
                    <a:cubicBezTo>
                      <a:pt x="456196" y="16045"/>
                      <a:pt x="440151" y="0"/>
                      <a:pt x="4203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55" name="Graphic 233">
              <a:extLst>
                <a:ext uri="{FF2B5EF4-FFF2-40B4-BE49-F238E27FC236}">
                  <a16:creationId xmlns:a16="http://schemas.microsoft.com/office/drawing/2014/main" id="{CC59C5E0-9C49-43C4-9405-A5B31BD7BA7B}"/>
                </a:ext>
              </a:extLst>
            </p:cNvPr>
            <p:cNvGrpSpPr/>
            <p:nvPr/>
          </p:nvGrpSpPr>
          <p:grpSpPr>
            <a:xfrm>
              <a:off x="6394112" y="1442882"/>
              <a:ext cx="897207" cy="1492452"/>
              <a:chOff x="6394112" y="1442882"/>
              <a:chExt cx="897207" cy="1492452"/>
            </a:xfrm>
            <a:solidFill>
              <a:srgbClr val="FFFFFF"/>
            </a:solidFill>
          </p:grpSpPr>
          <p:sp>
            <p:nvSpPr>
              <p:cNvPr id="6976" name="Graphic 233">
                <a:extLst>
                  <a:ext uri="{FF2B5EF4-FFF2-40B4-BE49-F238E27FC236}">
                    <a16:creationId xmlns:a16="http://schemas.microsoft.com/office/drawing/2014/main" id="{BB426E92-7625-46C6-AB8A-B6777198C202}"/>
                  </a:ext>
                </a:extLst>
              </p:cNvPr>
              <p:cNvSpPr/>
              <p:nvPr/>
            </p:nvSpPr>
            <p:spPr>
              <a:xfrm>
                <a:off x="6394112" y="1442882"/>
                <a:ext cx="897207" cy="1148715"/>
              </a:xfrm>
              <a:custGeom>
                <a:avLst/>
                <a:gdLst>
                  <a:gd name="connsiteX0" fmla="*/ 179747 w 897207"/>
                  <a:gd name="connsiteY0" fmla="*/ 888264 h 1148715"/>
                  <a:gd name="connsiteX1" fmla="*/ 0 w 897207"/>
                  <a:gd name="connsiteY1" fmla="*/ 448592 h 1148715"/>
                  <a:gd name="connsiteX2" fmla="*/ 448616 w 897207"/>
                  <a:gd name="connsiteY2" fmla="*/ 0 h 1148715"/>
                  <a:gd name="connsiteX3" fmla="*/ 897207 w 897207"/>
                  <a:gd name="connsiteY3" fmla="*/ 448592 h 1148715"/>
                  <a:gd name="connsiteX4" fmla="*/ 717483 w 897207"/>
                  <a:gd name="connsiteY4" fmla="*/ 888264 h 1148715"/>
                  <a:gd name="connsiteX5" fmla="*/ 677144 w 897207"/>
                  <a:gd name="connsiteY5" fmla="*/ 1077481 h 1148715"/>
                  <a:gd name="connsiteX6" fmla="*/ 708397 w 897207"/>
                  <a:gd name="connsiteY6" fmla="*/ 1112871 h 1148715"/>
                  <a:gd name="connsiteX7" fmla="*/ 672553 w 897207"/>
                  <a:gd name="connsiteY7" fmla="*/ 1148715 h 1148715"/>
                  <a:gd name="connsiteX8" fmla="*/ 224248 w 897207"/>
                  <a:gd name="connsiteY8" fmla="*/ 1148715 h 1148715"/>
                  <a:gd name="connsiteX9" fmla="*/ 188404 w 897207"/>
                  <a:gd name="connsiteY9" fmla="*/ 1112871 h 1148715"/>
                  <a:gd name="connsiteX10" fmla="*/ 221115 w 897207"/>
                  <a:gd name="connsiteY10" fmla="*/ 1077337 h 1148715"/>
                  <a:gd name="connsiteX11" fmla="*/ 179747 w 897207"/>
                  <a:gd name="connsiteY11" fmla="*/ 888264 h 1148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897207" h="1148715">
                    <a:moveTo>
                      <a:pt x="179747" y="888264"/>
                    </a:moveTo>
                    <a:cubicBezTo>
                      <a:pt x="10689" y="670664"/>
                      <a:pt x="0" y="463250"/>
                      <a:pt x="0" y="448592"/>
                    </a:cubicBezTo>
                    <a:cubicBezTo>
                      <a:pt x="0" y="200718"/>
                      <a:pt x="200694" y="0"/>
                      <a:pt x="448616" y="0"/>
                    </a:cubicBezTo>
                    <a:cubicBezTo>
                      <a:pt x="696417" y="0"/>
                      <a:pt x="897207" y="200742"/>
                      <a:pt x="897207" y="448592"/>
                    </a:cubicBezTo>
                    <a:cubicBezTo>
                      <a:pt x="897207" y="463250"/>
                      <a:pt x="886758" y="670401"/>
                      <a:pt x="717483" y="888264"/>
                    </a:cubicBezTo>
                    <a:cubicBezTo>
                      <a:pt x="675565" y="944099"/>
                      <a:pt x="675853" y="1047639"/>
                      <a:pt x="677144" y="1077481"/>
                    </a:cubicBezTo>
                    <a:cubicBezTo>
                      <a:pt x="694743" y="1079752"/>
                      <a:pt x="708397" y="1094626"/>
                      <a:pt x="708397" y="1112871"/>
                    </a:cubicBezTo>
                    <a:cubicBezTo>
                      <a:pt x="708397" y="1132670"/>
                      <a:pt x="692352" y="1148715"/>
                      <a:pt x="672553" y="1148715"/>
                    </a:cubicBezTo>
                    <a:lnTo>
                      <a:pt x="224248" y="1148715"/>
                    </a:lnTo>
                    <a:cubicBezTo>
                      <a:pt x="204449" y="1148715"/>
                      <a:pt x="188404" y="1132670"/>
                      <a:pt x="188404" y="1112871"/>
                    </a:cubicBezTo>
                    <a:cubicBezTo>
                      <a:pt x="188404" y="1094148"/>
                      <a:pt x="202823" y="1078963"/>
                      <a:pt x="221115" y="1077337"/>
                    </a:cubicBezTo>
                    <a:cubicBezTo>
                      <a:pt x="222239" y="1047280"/>
                      <a:pt x="221761" y="944003"/>
                      <a:pt x="179747" y="8882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77" name="Graphic 233">
                <a:extLst>
                  <a:ext uri="{FF2B5EF4-FFF2-40B4-BE49-F238E27FC236}">
                    <a16:creationId xmlns:a16="http://schemas.microsoft.com/office/drawing/2014/main" id="{CBB4B0F5-9437-418B-AE3C-C2FF5665A09F}"/>
                  </a:ext>
                </a:extLst>
              </p:cNvPr>
              <p:cNvSpPr/>
              <p:nvPr/>
            </p:nvSpPr>
            <p:spPr>
              <a:xfrm>
                <a:off x="6582516" y="2653625"/>
                <a:ext cx="519993" cy="71688"/>
              </a:xfrm>
              <a:custGeom>
                <a:avLst/>
                <a:gdLst>
                  <a:gd name="connsiteX0" fmla="*/ 35844 w 519993"/>
                  <a:gd name="connsiteY0" fmla="*/ 0 h 71688"/>
                  <a:gd name="connsiteX1" fmla="*/ 484149 w 519993"/>
                  <a:gd name="connsiteY1" fmla="*/ 0 h 71688"/>
                  <a:gd name="connsiteX2" fmla="*/ 519993 w 519993"/>
                  <a:gd name="connsiteY2" fmla="*/ 35844 h 71688"/>
                  <a:gd name="connsiteX3" fmla="*/ 484149 w 519993"/>
                  <a:gd name="connsiteY3" fmla="*/ 71689 h 71688"/>
                  <a:gd name="connsiteX4" fmla="*/ 35844 w 519993"/>
                  <a:gd name="connsiteY4" fmla="*/ 71689 h 71688"/>
                  <a:gd name="connsiteX5" fmla="*/ 0 w 519993"/>
                  <a:gd name="connsiteY5" fmla="*/ 35844 h 71688"/>
                  <a:gd name="connsiteX6" fmla="*/ 35844 w 519993"/>
                  <a:gd name="connsiteY6" fmla="*/ 0 h 71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19993" h="71688">
                    <a:moveTo>
                      <a:pt x="35844" y="0"/>
                    </a:moveTo>
                    <a:lnTo>
                      <a:pt x="484149" y="0"/>
                    </a:lnTo>
                    <a:cubicBezTo>
                      <a:pt x="503948" y="0"/>
                      <a:pt x="519993" y="16045"/>
                      <a:pt x="519993" y="35844"/>
                    </a:cubicBezTo>
                    <a:cubicBezTo>
                      <a:pt x="519993" y="55644"/>
                      <a:pt x="503948" y="71689"/>
                      <a:pt x="484149" y="71689"/>
                    </a:cubicBezTo>
                    <a:lnTo>
                      <a:pt x="35844" y="71689"/>
                    </a:lnTo>
                    <a:cubicBezTo>
                      <a:pt x="16045" y="71689"/>
                      <a:pt x="0" y="55644"/>
                      <a:pt x="0" y="35844"/>
                    </a:cubicBezTo>
                    <a:cubicBezTo>
                      <a:pt x="0" y="16045"/>
                      <a:pt x="16045" y="0"/>
                      <a:pt x="358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78" name="Graphic 233">
                <a:extLst>
                  <a:ext uri="{FF2B5EF4-FFF2-40B4-BE49-F238E27FC236}">
                    <a16:creationId xmlns:a16="http://schemas.microsoft.com/office/drawing/2014/main" id="{92C47C9C-9DF1-413B-B2CA-DB37F2DC6D5C}"/>
                  </a:ext>
                </a:extLst>
              </p:cNvPr>
              <p:cNvSpPr/>
              <p:nvPr/>
            </p:nvSpPr>
            <p:spPr>
              <a:xfrm>
                <a:off x="6614415" y="2787365"/>
                <a:ext cx="456195" cy="147968"/>
              </a:xfrm>
              <a:custGeom>
                <a:avLst/>
                <a:gdLst>
                  <a:gd name="connsiteX0" fmla="*/ 35844 w 456195"/>
                  <a:gd name="connsiteY0" fmla="*/ 0 h 147968"/>
                  <a:gd name="connsiteX1" fmla="*/ 420351 w 456195"/>
                  <a:gd name="connsiteY1" fmla="*/ 0 h 147968"/>
                  <a:gd name="connsiteX2" fmla="*/ 456195 w 456195"/>
                  <a:gd name="connsiteY2" fmla="*/ 35844 h 147968"/>
                  <a:gd name="connsiteX3" fmla="*/ 420351 w 456195"/>
                  <a:gd name="connsiteY3" fmla="*/ 71689 h 147968"/>
                  <a:gd name="connsiteX4" fmla="*/ 317912 w 456195"/>
                  <a:gd name="connsiteY4" fmla="*/ 71689 h 147968"/>
                  <a:gd name="connsiteX5" fmla="*/ 227404 w 456195"/>
                  <a:gd name="connsiteY5" fmla="*/ 147968 h 147968"/>
                  <a:gd name="connsiteX6" fmla="*/ 227404 w 456195"/>
                  <a:gd name="connsiteY6" fmla="*/ 147968 h 147968"/>
                  <a:gd name="connsiteX7" fmla="*/ 136897 w 456195"/>
                  <a:gd name="connsiteY7" fmla="*/ 71689 h 147968"/>
                  <a:gd name="connsiteX8" fmla="*/ 35844 w 456195"/>
                  <a:gd name="connsiteY8" fmla="*/ 71689 h 147968"/>
                  <a:gd name="connsiteX9" fmla="*/ 0 w 456195"/>
                  <a:gd name="connsiteY9" fmla="*/ 35844 h 147968"/>
                  <a:gd name="connsiteX10" fmla="*/ 35844 w 456195"/>
                  <a:gd name="connsiteY10" fmla="*/ 0 h 1479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56195" h="147968">
                    <a:moveTo>
                      <a:pt x="35844" y="0"/>
                    </a:moveTo>
                    <a:lnTo>
                      <a:pt x="420351" y="0"/>
                    </a:lnTo>
                    <a:cubicBezTo>
                      <a:pt x="440151" y="0"/>
                      <a:pt x="456195" y="16045"/>
                      <a:pt x="456195" y="35844"/>
                    </a:cubicBezTo>
                    <a:cubicBezTo>
                      <a:pt x="456195" y="55643"/>
                      <a:pt x="440151" y="71689"/>
                      <a:pt x="420351" y="71689"/>
                    </a:cubicBezTo>
                    <a:lnTo>
                      <a:pt x="317912" y="71689"/>
                    </a:lnTo>
                    <a:cubicBezTo>
                      <a:pt x="310451" y="114993"/>
                      <a:pt x="272813" y="147968"/>
                      <a:pt x="227404" y="147968"/>
                    </a:cubicBezTo>
                    <a:lnTo>
                      <a:pt x="227404" y="147968"/>
                    </a:lnTo>
                    <a:cubicBezTo>
                      <a:pt x="181971" y="147968"/>
                      <a:pt x="144334" y="114993"/>
                      <a:pt x="136897" y="71689"/>
                    </a:cubicBezTo>
                    <a:lnTo>
                      <a:pt x="35844" y="71689"/>
                    </a:lnTo>
                    <a:cubicBezTo>
                      <a:pt x="16045" y="71689"/>
                      <a:pt x="0" y="55643"/>
                      <a:pt x="0" y="35844"/>
                    </a:cubicBezTo>
                    <a:cubicBezTo>
                      <a:pt x="0" y="16045"/>
                      <a:pt x="16045" y="0"/>
                      <a:pt x="358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0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44" name="Google Shape;7044;p52"/>
          <p:cNvSpPr txBox="1"/>
          <p:nvPr/>
        </p:nvSpPr>
        <p:spPr>
          <a:xfrm>
            <a:off x="984303" y="3158057"/>
            <a:ext cx="400752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Cell Tower</a:t>
            </a:r>
            <a:endParaRPr/>
          </a:p>
        </p:txBody>
      </p:sp>
      <p:sp>
        <p:nvSpPr>
          <p:cNvPr id="7045" name="Google Shape;7045;p52"/>
          <p:cNvSpPr txBox="1"/>
          <p:nvPr/>
        </p:nvSpPr>
        <p:spPr>
          <a:xfrm>
            <a:off x="1962497" y="3158057"/>
            <a:ext cx="400752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Cell Tower</a:t>
            </a:r>
            <a:endParaRPr/>
          </a:p>
        </p:txBody>
      </p:sp>
      <p:sp>
        <p:nvSpPr>
          <p:cNvPr id="7046" name="Google Shape;7046;p52"/>
          <p:cNvSpPr txBox="1"/>
          <p:nvPr/>
        </p:nvSpPr>
        <p:spPr>
          <a:xfrm>
            <a:off x="2928887" y="3158057"/>
            <a:ext cx="445635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Vehicle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Commercial</a:t>
            </a:r>
            <a:endParaRPr sz="65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7" name="Google Shape;7047;p52"/>
          <p:cNvSpPr txBox="1"/>
          <p:nvPr/>
        </p:nvSpPr>
        <p:spPr>
          <a:xfrm>
            <a:off x="3937540" y="3158057"/>
            <a:ext cx="38472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Vehicle 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Consumer</a:t>
            </a:r>
            <a:endParaRPr sz="65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48" name="Google Shape;7048;p52"/>
          <p:cNvSpPr txBox="1"/>
          <p:nvPr/>
        </p:nvSpPr>
        <p:spPr>
          <a:xfrm>
            <a:off x="4978382" y="3158057"/>
            <a:ext cx="275717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Vehicle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Flight</a:t>
            </a:r>
            <a:endParaRPr/>
          </a:p>
        </p:txBody>
      </p:sp>
      <p:sp>
        <p:nvSpPr>
          <p:cNvPr id="7049" name="Google Shape;7049;p52"/>
          <p:cNvSpPr txBox="1"/>
          <p:nvPr/>
        </p:nvSpPr>
        <p:spPr>
          <a:xfrm>
            <a:off x="2991934" y="3980171"/>
            <a:ext cx="30777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Vehicle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Commercial</a:t>
            </a:r>
            <a:endParaRPr/>
          </a:p>
        </p:txBody>
      </p:sp>
      <p:sp>
        <p:nvSpPr>
          <p:cNvPr id="7050" name="Google Shape;7050;p52"/>
          <p:cNvSpPr txBox="1"/>
          <p:nvPr/>
        </p:nvSpPr>
        <p:spPr>
          <a:xfrm>
            <a:off x="3982029" y="3980171"/>
            <a:ext cx="26609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Vehicle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Consumer</a:t>
            </a:r>
            <a:endParaRPr sz="450" b="0" i="0" u="none" strike="noStrike" cap="none">
              <a:solidFill>
                <a:srgbClr val="FDCC7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1" name="Google Shape;7051;p52"/>
          <p:cNvSpPr txBox="1"/>
          <p:nvPr/>
        </p:nvSpPr>
        <p:spPr>
          <a:xfrm>
            <a:off x="4943118" y="3980171"/>
            <a:ext cx="346249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Vehicle Flight</a:t>
            </a:r>
            <a:endParaRPr/>
          </a:p>
        </p:txBody>
      </p:sp>
      <p:sp>
        <p:nvSpPr>
          <p:cNvPr id="7052" name="Google Shape;7052;p52"/>
          <p:cNvSpPr/>
          <p:nvPr/>
        </p:nvSpPr>
        <p:spPr>
          <a:xfrm>
            <a:off x="914488" y="2064526"/>
            <a:ext cx="48725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7053" name="Google Shape;7053;p52"/>
          <p:cNvSpPr/>
          <p:nvPr/>
        </p:nvSpPr>
        <p:spPr>
          <a:xfrm>
            <a:off x="1898581" y="2064526"/>
            <a:ext cx="48725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Building</a:t>
            </a:r>
            <a:b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Controls</a:t>
            </a:r>
            <a:endParaRPr/>
          </a:p>
        </p:txBody>
      </p:sp>
      <p:sp>
        <p:nvSpPr>
          <p:cNvPr id="7054" name="Google Shape;7054;p52"/>
          <p:cNvSpPr/>
          <p:nvPr/>
        </p:nvSpPr>
        <p:spPr>
          <a:xfrm>
            <a:off x="2896450" y="2064526"/>
            <a:ext cx="48725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7055" name="Google Shape;7055;p52"/>
          <p:cNvSpPr/>
          <p:nvPr/>
        </p:nvSpPr>
        <p:spPr>
          <a:xfrm>
            <a:off x="4856065" y="2064526"/>
            <a:ext cx="48725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Building</a:t>
            </a:r>
            <a:b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Controls</a:t>
            </a:r>
            <a:endParaRPr/>
          </a:p>
        </p:txBody>
      </p:sp>
      <p:sp>
        <p:nvSpPr>
          <p:cNvPr id="7056" name="Google Shape;7056;p52"/>
          <p:cNvSpPr/>
          <p:nvPr/>
        </p:nvSpPr>
        <p:spPr>
          <a:xfrm>
            <a:off x="3892154" y="1561313"/>
            <a:ext cx="475489" cy="475488"/>
          </a:xfrm>
          <a:prstGeom prst="ellipse">
            <a:avLst/>
          </a:prstGeom>
          <a:blipFill rotWithShape="1">
            <a:blip r:embed="rId4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005073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7" name="Google Shape;7057;p52"/>
          <p:cNvSpPr/>
          <p:nvPr/>
        </p:nvSpPr>
        <p:spPr>
          <a:xfrm>
            <a:off x="3892154" y="2064526"/>
            <a:ext cx="48725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Camera</a:t>
            </a:r>
            <a:endParaRPr/>
          </a:p>
        </p:txBody>
      </p:sp>
      <p:sp>
        <p:nvSpPr>
          <p:cNvPr id="7058" name="Google Shape;7058;p52"/>
          <p:cNvSpPr txBox="1"/>
          <p:nvPr/>
        </p:nvSpPr>
        <p:spPr>
          <a:xfrm>
            <a:off x="4942543" y="5979812"/>
            <a:ext cx="307777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Vehicle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Commercial</a:t>
            </a:r>
            <a:endParaRPr sz="450" b="0" i="0" u="none" strike="noStrike" cap="none">
              <a:solidFill>
                <a:srgbClr val="FDCC7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59" name="Google Shape;7059;p52"/>
          <p:cNvSpPr txBox="1"/>
          <p:nvPr/>
        </p:nvSpPr>
        <p:spPr>
          <a:xfrm>
            <a:off x="5673470" y="5979812"/>
            <a:ext cx="26609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Vehicle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Consumer</a:t>
            </a:r>
            <a:endParaRPr sz="450" b="0" i="0" u="none" strike="noStrike" cap="none">
              <a:solidFill>
                <a:srgbClr val="FDCC7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0" name="Google Shape;7060;p52"/>
          <p:cNvSpPr/>
          <p:nvPr/>
        </p:nvSpPr>
        <p:spPr>
          <a:xfrm>
            <a:off x="944531" y="1554290"/>
            <a:ext cx="475488" cy="475488"/>
          </a:xfrm>
          <a:prstGeom prst="ellipse">
            <a:avLst/>
          </a:prstGeom>
          <a:blipFill rotWithShape="1">
            <a:blip r:embed="rId5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1" name="Google Shape;7061;p52"/>
          <p:cNvSpPr/>
          <p:nvPr/>
        </p:nvSpPr>
        <p:spPr>
          <a:xfrm>
            <a:off x="2905731" y="1559749"/>
            <a:ext cx="475489" cy="475488"/>
          </a:xfrm>
          <a:prstGeom prst="ellipse">
            <a:avLst/>
          </a:prstGeom>
          <a:blipFill rotWithShape="1">
            <a:blip r:embed="rId6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2" name="Google Shape;7062;p52"/>
          <p:cNvSpPr/>
          <p:nvPr/>
        </p:nvSpPr>
        <p:spPr>
          <a:xfrm>
            <a:off x="1925131" y="1554290"/>
            <a:ext cx="475488" cy="475488"/>
          </a:xfrm>
          <a:prstGeom prst="ellipse">
            <a:avLst/>
          </a:prstGeom>
          <a:blipFill rotWithShape="1">
            <a:blip r:embed="rId7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3" name="Google Shape;7063;p52"/>
          <p:cNvSpPr/>
          <p:nvPr/>
        </p:nvSpPr>
        <p:spPr>
          <a:xfrm>
            <a:off x="4887858" y="1573122"/>
            <a:ext cx="475488" cy="475488"/>
          </a:xfrm>
          <a:prstGeom prst="ellipse">
            <a:avLst/>
          </a:prstGeom>
          <a:blipFill rotWithShape="1">
            <a:blip r:embed="rId8">
              <a:alphaModFix/>
            </a:blip>
            <a:stretch>
              <a:fillRect/>
            </a:stretch>
          </a:blip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Arial"/>
              <a:buNone/>
            </a:pPr>
            <a:endParaRPr sz="1800" b="0" i="0" u="none" strike="noStrike" cap="none">
              <a:solidFill>
                <a:srgbClr val="1E4287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064" name="Google Shape;7064;p52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 dirty="0"/>
              <a:t>Additional Devices Icons</a:t>
            </a:r>
            <a:endParaRPr dirty="0"/>
          </a:p>
        </p:txBody>
      </p:sp>
      <p:grpSp>
        <p:nvGrpSpPr>
          <p:cNvPr id="7065" name="Google Shape;7065;p52"/>
          <p:cNvGrpSpPr/>
          <p:nvPr/>
        </p:nvGrpSpPr>
        <p:grpSpPr>
          <a:xfrm>
            <a:off x="884838" y="2578066"/>
            <a:ext cx="576035" cy="576072"/>
            <a:chOff x="10408701" y="2039001"/>
            <a:chExt cx="5240335" cy="5240675"/>
          </a:xfrm>
        </p:grpSpPr>
        <p:sp>
          <p:nvSpPr>
            <p:cNvPr id="7066" name="Google Shape;7066;p52"/>
            <p:cNvSpPr/>
            <p:nvPr/>
          </p:nvSpPr>
          <p:spPr>
            <a:xfrm>
              <a:off x="10408701" y="2039001"/>
              <a:ext cx="5240335" cy="5240675"/>
            </a:xfrm>
            <a:custGeom>
              <a:avLst/>
              <a:gdLst/>
              <a:ahLst/>
              <a:cxnLst/>
              <a:rect l="l" t="t" r="r" b="b"/>
              <a:pathLst>
                <a:path w="5240335" h="5240675" extrusionOk="0">
                  <a:moveTo>
                    <a:pt x="1793019" y="0"/>
                  </a:moveTo>
                  <a:lnTo>
                    <a:pt x="3447317" y="0"/>
                  </a:lnTo>
                  <a:cubicBezTo>
                    <a:pt x="4437597" y="0"/>
                    <a:pt x="5240335" y="802854"/>
                    <a:pt x="5240335" y="1793185"/>
                  </a:cubicBezTo>
                  <a:lnTo>
                    <a:pt x="5240335" y="3447491"/>
                  </a:lnTo>
                  <a:cubicBezTo>
                    <a:pt x="5240335" y="4437863"/>
                    <a:pt x="4437556" y="5240676"/>
                    <a:pt x="3447317" y="5240676"/>
                  </a:cubicBezTo>
                  <a:lnTo>
                    <a:pt x="1793019" y="5240676"/>
                  </a:lnTo>
                  <a:cubicBezTo>
                    <a:pt x="802738" y="5240676"/>
                    <a:pt x="0" y="4437801"/>
                    <a:pt x="0" y="3447491"/>
                  </a:cubicBezTo>
                  <a:lnTo>
                    <a:pt x="0" y="1793247"/>
                  </a:lnTo>
                  <a:cubicBezTo>
                    <a:pt x="0" y="802854"/>
                    <a:pt x="802780" y="62"/>
                    <a:pt x="1793019" y="62"/>
                  </a:cubicBezTo>
                </a:path>
              </a:pathLst>
            </a:custGeom>
            <a:solidFill>
              <a:srgbClr val="C1DFA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7" name="Google Shape;7067;p52"/>
            <p:cNvSpPr/>
            <p:nvPr/>
          </p:nvSpPr>
          <p:spPr>
            <a:xfrm>
              <a:off x="12934082" y="6520576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4"/>
                    <a:pt x="159550" y="205574"/>
                    <a:pt x="102778" y="205574"/>
                  </a:cubicBezTo>
                  <a:cubicBezTo>
                    <a:pt x="46006" y="205574"/>
                    <a:pt x="0" y="159564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8" name="Google Shape;7068;p52"/>
            <p:cNvSpPr/>
            <p:nvPr/>
          </p:nvSpPr>
          <p:spPr>
            <a:xfrm>
              <a:off x="12934082" y="2595199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66"/>
                  </a:moveTo>
                  <a:cubicBezTo>
                    <a:pt x="205576" y="159533"/>
                    <a:pt x="159571" y="205562"/>
                    <a:pt x="102798" y="205574"/>
                  </a:cubicBezTo>
                  <a:cubicBezTo>
                    <a:pt x="46026" y="205587"/>
                    <a:pt x="21" y="159575"/>
                    <a:pt x="0" y="102808"/>
                  </a:cubicBezTo>
                  <a:cubicBezTo>
                    <a:pt x="-21" y="46041"/>
                    <a:pt x="45985" y="12"/>
                    <a:pt x="102757" y="0"/>
                  </a:cubicBezTo>
                  <a:cubicBezTo>
                    <a:pt x="102757" y="0"/>
                    <a:pt x="102778" y="0"/>
                    <a:pt x="102778" y="0"/>
                  </a:cubicBezTo>
                  <a:cubicBezTo>
                    <a:pt x="159529" y="-12"/>
                    <a:pt x="205535" y="45989"/>
                    <a:pt x="205555" y="102746"/>
                  </a:cubicBezTo>
                  <a:cubicBezTo>
                    <a:pt x="205555" y="102752"/>
                    <a:pt x="205555" y="102760"/>
                    <a:pt x="205555" y="102766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69" name="Google Shape;7069;p52"/>
            <p:cNvSpPr/>
            <p:nvPr/>
          </p:nvSpPr>
          <p:spPr>
            <a:xfrm>
              <a:off x="14881516" y="4557556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7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7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0" name="Google Shape;7070;p52"/>
            <p:cNvSpPr/>
            <p:nvPr/>
          </p:nvSpPr>
          <p:spPr>
            <a:xfrm>
              <a:off x="10958201" y="4557556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52"/>
                    <a:pt x="45964" y="41"/>
                    <a:pt x="102695" y="0"/>
                  </a:cubicBezTo>
                  <a:cubicBezTo>
                    <a:pt x="159457" y="0"/>
                    <a:pt x="205473" y="46010"/>
                    <a:pt x="205473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1" name="Google Shape;7071;p52"/>
            <p:cNvSpPr/>
            <p:nvPr/>
          </p:nvSpPr>
          <p:spPr>
            <a:xfrm>
              <a:off x="11295582" y="2935904"/>
              <a:ext cx="205576" cy="205574"/>
            </a:xfrm>
            <a:custGeom>
              <a:avLst/>
              <a:gdLst/>
              <a:ahLst/>
              <a:cxnLst/>
              <a:rect l="l" t="t" r="r" b="b"/>
              <a:pathLst>
                <a:path w="205576" h="205574" extrusionOk="0">
                  <a:moveTo>
                    <a:pt x="205555" y="102787"/>
                  </a:moveTo>
                  <a:cubicBezTo>
                    <a:pt x="205555" y="159554"/>
                    <a:pt x="159539" y="205574"/>
                    <a:pt x="102778" y="205574"/>
                  </a:cubicBezTo>
                  <a:cubicBezTo>
                    <a:pt x="46016" y="205574"/>
                    <a:pt x="0" y="159554"/>
                    <a:pt x="0" y="102787"/>
                  </a:cubicBezTo>
                  <a:cubicBezTo>
                    <a:pt x="0" y="46020"/>
                    <a:pt x="46016" y="0"/>
                    <a:pt x="102778" y="0"/>
                  </a:cubicBezTo>
                  <a:cubicBezTo>
                    <a:pt x="102784" y="0"/>
                    <a:pt x="102792" y="0"/>
                    <a:pt x="102798" y="0"/>
                  </a:cubicBezTo>
                  <a:cubicBezTo>
                    <a:pt x="159560" y="0"/>
                    <a:pt x="205576" y="46020"/>
                    <a:pt x="205576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2" name="Google Shape;7072;p52"/>
            <p:cNvSpPr/>
            <p:nvPr/>
          </p:nvSpPr>
          <p:spPr>
            <a:xfrm>
              <a:off x="14540616" y="6181237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8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29" y="21"/>
                    <a:pt x="205534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3" name="Google Shape;7073;p52"/>
            <p:cNvSpPr/>
            <p:nvPr/>
          </p:nvSpPr>
          <p:spPr>
            <a:xfrm>
              <a:off x="11294630" y="6177096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10"/>
                    <a:pt x="46016" y="0"/>
                    <a:pt x="102778" y="0"/>
                  </a:cubicBezTo>
                  <a:cubicBezTo>
                    <a:pt x="159535" y="21"/>
                    <a:pt x="205543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4" name="Google Shape;7074;p52"/>
            <p:cNvSpPr/>
            <p:nvPr/>
          </p:nvSpPr>
          <p:spPr>
            <a:xfrm>
              <a:off x="14541298" y="2930127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54"/>
                    <a:pt x="159550" y="205574"/>
                    <a:pt x="102778" y="205574"/>
                  </a:cubicBezTo>
                  <a:cubicBezTo>
                    <a:pt x="46006" y="205574"/>
                    <a:pt x="0" y="159554"/>
                    <a:pt x="0" y="102787"/>
                  </a:cubicBezTo>
                  <a:cubicBezTo>
                    <a:pt x="0" y="46020"/>
                    <a:pt x="46006" y="0"/>
                    <a:pt x="102778" y="0"/>
                  </a:cubicBezTo>
                  <a:cubicBezTo>
                    <a:pt x="159550" y="0"/>
                    <a:pt x="205555" y="4602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5" name="Google Shape;7075;p52"/>
            <p:cNvSpPr/>
            <p:nvPr/>
          </p:nvSpPr>
          <p:spPr>
            <a:xfrm>
              <a:off x="11714975" y="3367511"/>
              <a:ext cx="2622507" cy="2622750"/>
            </a:xfrm>
            <a:prstGeom prst="roundRect">
              <a:avLst>
                <a:gd name="adj" fmla="val 16667"/>
              </a:avLst>
            </a:prstGeom>
            <a:solidFill>
              <a:srgbClr val="6BBE4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6" name="Google Shape;7076;p52"/>
            <p:cNvSpPr/>
            <p:nvPr/>
          </p:nvSpPr>
          <p:spPr>
            <a:xfrm>
              <a:off x="12553819" y="4235008"/>
              <a:ext cx="929991" cy="1443971"/>
            </a:xfrm>
            <a:custGeom>
              <a:avLst/>
              <a:gdLst/>
              <a:ahLst/>
              <a:cxnLst/>
              <a:rect l="l" t="t" r="r" b="b"/>
              <a:pathLst>
                <a:path w="929991" h="1443971" extrusionOk="0">
                  <a:moveTo>
                    <a:pt x="539213" y="347768"/>
                  </a:moveTo>
                  <a:cubicBezTo>
                    <a:pt x="631224" y="308592"/>
                    <a:pt x="674062" y="202222"/>
                    <a:pt x="634889" y="110203"/>
                  </a:cubicBezTo>
                  <a:cubicBezTo>
                    <a:pt x="595695" y="18183"/>
                    <a:pt x="489356" y="-24659"/>
                    <a:pt x="397324" y="14518"/>
                  </a:cubicBezTo>
                  <a:cubicBezTo>
                    <a:pt x="305313" y="53694"/>
                    <a:pt x="262496" y="160064"/>
                    <a:pt x="301669" y="252084"/>
                  </a:cubicBezTo>
                  <a:cubicBezTo>
                    <a:pt x="319164" y="293186"/>
                    <a:pt x="351215" y="326358"/>
                    <a:pt x="391672" y="345242"/>
                  </a:cubicBezTo>
                  <a:lnTo>
                    <a:pt x="6090" y="1324930"/>
                  </a:lnTo>
                  <a:cubicBezTo>
                    <a:pt x="-11551" y="1369698"/>
                    <a:pt x="10438" y="1420283"/>
                    <a:pt x="55201" y="1437905"/>
                  </a:cubicBezTo>
                  <a:cubicBezTo>
                    <a:pt x="65388" y="1441922"/>
                    <a:pt x="76216" y="1443972"/>
                    <a:pt x="87148" y="1443972"/>
                  </a:cubicBezTo>
                  <a:lnTo>
                    <a:pt x="842866" y="1443972"/>
                  </a:lnTo>
                  <a:cubicBezTo>
                    <a:pt x="890984" y="1443972"/>
                    <a:pt x="929991" y="1404961"/>
                    <a:pt x="929991" y="1356839"/>
                  </a:cubicBezTo>
                  <a:cubicBezTo>
                    <a:pt x="929991" y="1345926"/>
                    <a:pt x="927942" y="1335097"/>
                    <a:pt x="923946" y="1324930"/>
                  </a:cubicBezTo>
                  <a:close/>
                  <a:moveTo>
                    <a:pt x="177441" y="1295340"/>
                  </a:moveTo>
                  <a:lnTo>
                    <a:pt x="464945" y="564876"/>
                  </a:lnTo>
                  <a:lnTo>
                    <a:pt x="752470" y="129534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7" name="Google Shape;7077;p52"/>
            <p:cNvSpPr/>
            <p:nvPr/>
          </p:nvSpPr>
          <p:spPr>
            <a:xfrm>
              <a:off x="13307314" y="4067021"/>
              <a:ext cx="252612" cy="694822"/>
            </a:xfrm>
            <a:custGeom>
              <a:avLst/>
              <a:gdLst/>
              <a:ahLst/>
              <a:cxnLst/>
              <a:rect l="l" t="t" r="r" b="b"/>
              <a:pathLst>
                <a:path w="252612" h="694822" extrusionOk="0">
                  <a:moveTo>
                    <a:pt x="25146" y="675920"/>
                  </a:moveTo>
                  <a:cubicBezTo>
                    <a:pt x="55748" y="703274"/>
                    <a:pt x="102726" y="700623"/>
                    <a:pt x="130077" y="670019"/>
                  </a:cubicBezTo>
                  <a:cubicBezTo>
                    <a:pt x="130077" y="670019"/>
                    <a:pt x="130077" y="670019"/>
                    <a:pt x="130077" y="670019"/>
                  </a:cubicBezTo>
                  <a:cubicBezTo>
                    <a:pt x="293457" y="486124"/>
                    <a:pt x="293457" y="209092"/>
                    <a:pt x="130077" y="25197"/>
                  </a:cubicBezTo>
                  <a:cubicBezTo>
                    <a:pt x="102954" y="-5604"/>
                    <a:pt x="55996" y="-8579"/>
                    <a:pt x="25208" y="18549"/>
                  </a:cubicBezTo>
                  <a:cubicBezTo>
                    <a:pt x="-5600" y="45676"/>
                    <a:pt x="-8582" y="92639"/>
                    <a:pt x="18541" y="123429"/>
                  </a:cubicBezTo>
                  <a:cubicBezTo>
                    <a:pt x="18790" y="123698"/>
                    <a:pt x="19018" y="123968"/>
                    <a:pt x="19266" y="124237"/>
                  </a:cubicBezTo>
                  <a:cubicBezTo>
                    <a:pt x="132210" y="251727"/>
                    <a:pt x="132210" y="443490"/>
                    <a:pt x="19266" y="570980"/>
                  </a:cubicBezTo>
                  <a:cubicBezTo>
                    <a:pt x="-8085" y="601584"/>
                    <a:pt x="-5455" y="648567"/>
                    <a:pt x="25146" y="675920"/>
                  </a:cubicBezTo>
                  <a:cubicBezTo>
                    <a:pt x="25146" y="675920"/>
                    <a:pt x="25146" y="675920"/>
                    <a:pt x="25146" y="6759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8" name="Google Shape;7078;p52"/>
            <p:cNvSpPr/>
            <p:nvPr/>
          </p:nvSpPr>
          <p:spPr>
            <a:xfrm>
              <a:off x="12484195" y="4072580"/>
              <a:ext cx="247687" cy="684095"/>
            </a:xfrm>
            <a:custGeom>
              <a:avLst/>
              <a:gdLst/>
              <a:ahLst/>
              <a:cxnLst/>
              <a:rect l="l" t="t" r="r" b="b"/>
              <a:pathLst>
                <a:path w="247687" h="684095" extrusionOk="0">
                  <a:moveTo>
                    <a:pt x="117123" y="658351"/>
                  </a:moveTo>
                  <a:cubicBezTo>
                    <a:pt x="143956" y="689411"/>
                    <a:pt x="190873" y="692848"/>
                    <a:pt x="221930" y="666033"/>
                  </a:cubicBezTo>
                  <a:cubicBezTo>
                    <a:pt x="253008" y="639198"/>
                    <a:pt x="256445" y="592256"/>
                    <a:pt x="229611" y="561196"/>
                  </a:cubicBezTo>
                  <a:cubicBezTo>
                    <a:pt x="121637" y="435052"/>
                    <a:pt x="121637" y="249045"/>
                    <a:pt x="229611" y="122901"/>
                  </a:cubicBezTo>
                  <a:cubicBezTo>
                    <a:pt x="256445" y="91841"/>
                    <a:pt x="253008" y="44900"/>
                    <a:pt x="221930" y="18074"/>
                  </a:cubicBezTo>
                  <a:cubicBezTo>
                    <a:pt x="190873" y="-8755"/>
                    <a:pt x="143956" y="-5320"/>
                    <a:pt x="117123" y="25746"/>
                  </a:cubicBezTo>
                  <a:cubicBezTo>
                    <a:pt x="-39041" y="207694"/>
                    <a:pt x="-39041" y="476403"/>
                    <a:pt x="117123" y="6583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79" name="Google Shape;7079;p52"/>
            <p:cNvSpPr/>
            <p:nvPr/>
          </p:nvSpPr>
          <p:spPr>
            <a:xfrm>
              <a:off x="12140153" y="3786257"/>
              <a:ext cx="423202" cy="1257684"/>
            </a:xfrm>
            <a:custGeom>
              <a:avLst/>
              <a:gdLst/>
              <a:ahLst/>
              <a:cxnLst/>
              <a:rect l="l" t="t" r="r" b="b"/>
              <a:pathLst>
                <a:path w="423202" h="1257684" extrusionOk="0">
                  <a:moveTo>
                    <a:pt x="393895" y="1124283"/>
                  </a:moveTo>
                  <a:cubicBezTo>
                    <a:pt x="319027" y="1066967"/>
                    <a:pt x="258034" y="993521"/>
                    <a:pt x="215442" y="909391"/>
                  </a:cubicBezTo>
                  <a:cubicBezTo>
                    <a:pt x="126493" y="732598"/>
                    <a:pt x="126493" y="524146"/>
                    <a:pt x="215442" y="347354"/>
                  </a:cubicBezTo>
                  <a:cubicBezTo>
                    <a:pt x="258034" y="263227"/>
                    <a:pt x="319027" y="189779"/>
                    <a:pt x="393895" y="132461"/>
                  </a:cubicBezTo>
                  <a:cubicBezTo>
                    <a:pt x="426008" y="106899"/>
                    <a:pt x="431308" y="60144"/>
                    <a:pt x="405759" y="28034"/>
                  </a:cubicBezTo>
                  <a:cubicBezTo>
                    <a:pt x="380934" y="-3129"/>
                    <a:pt x="335983" y="-9192"/>
                    <a:pt x="303810" y="14289"/>
                  </a:cubicBezTo>
                  <a:cubicBezTo>
                    <a:pt x="-35307" y="273168"/>
                    <a:pt x="-100373" y="757964"/>
                    <a:pt x="158482" y="1097116"/>
                  </a:cubicBezTo>
                  <a:cubicBezTo>
                    <a:pt x="200235" y="1151823"/>
                    <a:pt x="249110" y="1200690"/>
                    <a:pt x="303810" y="1242455"/>
                  </a:cubicBezTo>
                  <a:cubicBezTo>
                    <a:pt x="336438" y="1267344"/>
                    <a:pt x="383067" y="1261070"/>
                    <a:pt x="407975" y="1228437"/>
                  </a:cubicBezTo>
                  <a:cubicBezTo>
                    <a:pt x="432861" y="1195824"/>
                    <a:pt x="426588" y="1149172"/>
                    <a:pt x="393958" y="11242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0" name="Google Shape;7080;p52"/>
            <p:cNvSpPr/>
            <p:nvPr/>
          </p:nvSpPr>
          <p:spPr>
            <a:xfrm>
              <a:off x="13474667" y="3780721"/>
              <a:ext cx="429269" cy="1267902"/>
            </a:xfrm>
            <a:custGeom>
              <a:avLst/>
              <a:gdLst/>
              <a:ahLst/>
              <a:cxnLst/>
              <a:rect l="l" t="t" r="r" b="b"/>
              <a:pathLst>
                <a:path w="429269" h="1267902" extrusionOk="0">
                  <a:moveTo>
                    <a:pt x="344910" y="282756"/>
                  </a:moveTo>
                  <a:cubicBezTo>
                    <a:pt x="291161" y="177797"/>
                    <a:pt x="214223" y="86452"/>
                    <a:pt x="119934" y="15642"/>
                  </a:cubicBezTo>
                  <a:cubicBezTo>
                    <a:pt x="87531" y="-9545"/>
                    <a:pt x="40842" y="-3692"/>
                    <a:pt x="15665" y="28714"/>
                  </a:cubicBezTo>
                  <a:cubicBezTo>
                    <a:pt x="-9532" y="61120"/>
                    <a:pt x="-3673" y="107809"/>
                    <a:pt x="28730" y="132996"/>
                  </a:cubicBezTo>
                  <a:cubicBezTo>
                    <a:pt x="29455" y="133551"/>
                    <a:pt x="30179" y="134094"/>
                    <a:pt x="30904" y="134622"/>
                  </a:cubicBezTo>
                  <a:cubicBezTo>
                    <a:pt x="107055" y="191828"/>
                    <a:pt x="169190" y="265619"/>
                    <a:pt x="212587" y="350404"/>
                  </a:cubicBezTo>
                  <a:cubicBezTo>
                    <a:pt x="303294" y="528543"/>
                    <a:pt x="303294" y="739356"/>
                    <a:pt x="212587" y="917494"/>
                  </a:cubicBezTo>
                  <a:cubicBezTo>
                    <a:pt x="169169" y="1002266"/>
                    <a:pt x="107035" y="1076064"/>
                    <a:pt x="30883" y="1133276"/>
                  </a:cubicBezTo>
                  <a:cubicBezTo>
                    <a:pt x="-2410" y="1157255"/>
                    <a:pt x="-9967" y="1203699"/>
                    <a:pt x="14009" y="1237016"/>
                  </a:cubicBezTo>
                  <a:cubicBezTo>
                    <a:pt x="38006" y="1270312"/>
                    <a:pt x="84446" y="1277870"/>
                    <a:pt x="117739" y="1253892"/>
                  </a:cubicBezTo>
                  <a:cubicBezTo>
                    <a:pt x="118484" y="1253354"/>
                    <a:pt x="119209" y="1252815"/>
                    <a:pt x="119913" y="1252256"/>
                  </a:cubicBezTo>
                  <a:cubicBezTo>
                    <a:pt x="420647" y="1026783"/>
                    <a:pt x="515599" y="617643"/>
                    <a:pt x="344910" y="2827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81" name="Google Shape;7081;p52"/>
          <p:cNvGrpSpPr/>
          <p:nvPr/>
        </p:nvGrpSpPr>
        <p:grpSpPr>
          <a:xfrm>
            <a:off x="1865943" y="2566878"/>
            <a:ext cx="576035" cy="576072"/>
            <a:chOff x="9787890" y="3051547"/>
            <a:chExt cx="5240335" cy="5240675"/>
          </a:xfrm>
        </p:grpSpPr>
        <p:sp>
          <p:nvSpPr>
            <p:cNvPr id="7082" name="Google Shape;7082;p52"/>
            <p:cNvSpPr/>
            <p:nvPr/>
          </p:nvSpPr>
          <p:spPr>
            <a:xfrm>
              <a:off x="9787890" y="3051547"/>
              <a:ext cx="5240335" cy="5240675"/>
            </a:xfrm>
            <a:custGeom>
              <a:avLst/>
              <a:gdLst/>
              <a:ahLst/>
              <a:cxnLst/>
              <a:rect l="l" t="t" r="r" b="b"/>
              <a:pathLst>
                <a:path w="5240335" h="5240675" extrusionOk="0">
                  <a:moveTo>
                    <a:pt x="1793019" y="0"/>
                  </a:moveTo>
                  <a:lnTo>
                    <a:pt x="3447317" y="0"/>
                  </a:lnTo>
                  <a:cubicBezTo>
                    <a:pt x="4437597" y="0"/>
                    <a:pt x="5240335" y="802854"/>
                    <a:pt x="5240335" y="1793185"/>
                  </a:cubicBezTo>
                  <a:lnTo>
                    <a:pt x="5240335" y="3447491"/>
                  </a:lnTo>
                  <a:cubicBezTo>
                    <a:pt x="5240335" y="4437863"/>
                    <a:pt x="4437556" y="5240676"/>
                    <a:pt x="3447317" y="5240676"/>
                  </a:cubicBezTo>
                  <a:lnTo>
                    <a:pt x="1793019" y="5240676"/>
                  </a:lnTo>
                  <a:cubicBezTo>
                    <a:pt x="802738" y="5240676"/>
                    <a:pt x="0" y="4437801"/>
                    <a:pt x="0" y="3447491"/>
                  </a:cubicBezTo>
                  <a:lnTo>
                    <a:pt x="0" y="1793247"/>
                  </a:lnTo>
                  <a:cubicBezTo>
                    <a:pt x="0" y="802854"/>
                    <a:pt x="802780" y="62"/>
                    <a:pt x="1793019" y="62"/>
                  </a:cubicBezTo>
                </a:path>
              </a:pathLst>
            </a:custGeom>
            <a:solidFill>
              <a:srgbClr val="C1DFA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3" name="Google Shape;7083;p52"/>
            <p:cNvSpPr/>
            <p:nvPr/>
          </p:nvSpPr>
          <p:spPr>
            <a:xfrm>
              <a:off x="12313271" y="753312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4"/>
                    <a:pt x="159550" y="205574"/>
                    <a:pt x="102778" y="205574"/>
                  </a:cubicBezTo>
                  <a:cubicBezTo>
                    <a:pt x="46006" y="205574"/>
                    <a:pt x="0" y="159564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4" name="Google Shape;7084;p52"/>
            <p:cNvSpPr/>
            <p:nvPr/>
          </p:nvSpPr>
          <p:spPr>
            <a:xfrm>
              <a:off x="12313271" y="3607745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66"/>
                  </a:moveTo>
                  <a:cubicBezTo>
                    <a:pt x="205576" y="159533"/>
                    <a:pt x="159571" y="205562"/>
                    <a:pt x="102798" y="205574"/>
                  </a:cubicBezTo>
                  <a:cubicBezTo>
                    <a:pt x="46026" y="205587"/>
                    <a:pt x="21" y="159575"/>
                    <a:pt x="0" y="102808"/>
                  </a:cubicBezTo>
                  <a:cubicBezTo>
                    <a:pt x="-21" y="46041"/>
                    <a:pt x="45985" y="12"/>
                    <a:pt x="102757" y="0"/>
                  </a:cubicBezTo>
                  <a:cubicBezTo>
                    <a:pt x="102757" y="0"/>
                    <a:pt x="102778" y="0"/>
                    <a:pt x="102778" y="0"/>
                  </a:cubicBezTo>
                  <a:cubicBezTo>
                    <a:pt x="159529" y="-12"/>
                    <a:pt x="205535" y="45989"/>
                    <a:pt x="205555" y="102746"/>
                  </a:cubicBezTo>
                  <a:cubicBezTo>
                    <a:pt x="205555" y="102752"/>
                    <a:pt x="205555" y="102760"/>
                    <a:pt x="205555" y="102766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5" name="Google Shape;7085;p52"/>
            <p:cNvSpPr/>
            <p:nvPr/>
          </p:nvSpPr>
          <p:spPr>
            <a:xfrm>
              <a:off x="14260705" y="557010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7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7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6" name="Google Shape;7086;p52"/>
            <p:cNvSpPr/>
            <p:nvPr/>
          </p:nvSpPr>
          <p:spPr>
            <a:xfrm>
              <a:off x="10337390" y="557010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52"/>
                    <a:pt x="45964" y="41"/>
                    <a:pt x="102695" y="0"/>
                  </a:cubicBezTo>
                  <a:cubicBezTo>
                    <a:pt x="159457" y="0"/>
                    <a:pt x="205473" y="46010"/>
                    <a:pt x="205473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7" name="Google Shape;7087;p52"/>
            <p:cNvSpPr/>
            <p:nvPr/>
          </p:nvSpPr>
          <p:spPr>
            <a:xfrm>
              <a:off x="10674771" y="3948450"/>
              <a:ext cx="205576" cy="205574"/>
            </a:xfrm>
            <a:custGeom>
              <a:avLst/>
              <a:gdLst/>
              <a:ahLst/>
              <a:cxnLst/>
              <a:rect l="l" t="t" r="r" b="b"/>
              <a:pathLst>
                <a:path w="205576" h="205574" extrusionOk="0">
                  <a:moveTo>
                    <a:pt x="205555" y="102787"/>
                  </a:moveTo>
                  <a:cubicBezTo>
                    <a:pt x="205555" y="159554"/>
                    <a:pt x="159539" y="205574"/>
                    <a:pt x="102778" y="205574"/>
                  </a:cubicBezTo>
                  <a:cubicBezTo>
                    <a:pt x="46016" y="205574"/>
                    <a:pt x="0" y="159554"/>
                    <a:pt x="0" y="102787"/>
                  </a:cubicBezTo>
                  <a:cubicBezTo>
                    <a:pt x="0" y="46020"/>
                    <a:pt x="46016" y="0"/>
                    <a:pt x="102778" y="0"/>
                  </a:cubicBezTo>
                  <a:cubicBezTo>
                    <a:pt x="102784" y="0"/>
                    <a:pt x="102792" y="0"/>
                    <a:pt x="102798" y="0"/>
                  </a:cubicBezTo>
                  <a:cubicBezTo>
                    <a:pt x="159560" y="0"/>
                    <a:pt x="205576" y="46020"/>
                    <a:pt x="205576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8" name="Google Shape;7088;p52"/>
            <p:cNvSpPr/>
            <p:nvPr/>
          </p:nvSpPr>
          <p:spPr>
            <a:xfrm>
              <a:off x="13919805" y="7193783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8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29" y="21"/>
                    <a:pt x="205534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89" name="Google Shape;7089;p52"/>
            <p:cNvSpPr/>
            <p:nvPr/>
          </p:nvSpPr>
          <p:spPr>
            <a:xfrm>
              <a:off x="10673819" y="718964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10"/>
                    <a:pt x="46016" y="0"/>
                    <a:pt x="102778" y="0"/>
                  </a:cubicBezTo>
                  <a:cubicBezTo>
                    <a:pt x="159535" y="21"/>
                    <a:pt x="205543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0" name="Google Shape;7090;p52"/>
            <p:cNvSpPr/>
            <p:nvPr/>
          </p:nvSpPr>
          <p:spPr>
            <a:xfrm>
              <a:off x="13920488" y="3942673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54"/>
                    <a:pt x="159550" y="205574"/>
                    <a:pt x="102778" y="205574"/>
                  </a:cubicBezTo>
                  <a:cubicBezTo>
                    <a:pt x="46006" y="205574"/>
                    <a:pt x="0" y="159554"/>
                    <a:pt x="0" y="102787"/>
                  </a:cubicBezTo>
                  <a:cubicBezTo>
                    <a:pt x="0" y="46020"/>
                    <a:pt x="46006" y="0"/>
                    <a:pt x="102778" y="0"/>
                  </a:cubicBezTo>
                  <a:cubicBezTo>
                    <a:pt x="159550" y="0"/>
                    <a:pt x="205555" y="4602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1" name="Google Shape;7091;p52"/>
            <p:cNvSpPr/>
            <p:nvPr/>
          </p:nvSpPr>
          <p:spPr>
            <a:xfrm>
              <a:off x="11094164" y="4380057"/>
              <a:ext cx="2622507" cy="2622750"/>
            </a:xfrm>
            <a:prstGeom prst="roundRect">
              <a:avLst>
                <a:gd name="adj" fmla="val 16667"/>
              </a:avLst>
            </a:prstGeom>
            <a:solidFill>
              <a:srgbClr val="6BBE4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2" name="Google Shape;7092;p52"/>
            <p:cNvSpPr/>
            <p:nvPr/>
          </p:nvSpPr>
          <p:spPr>
            <a:xfrm>
              <a:off x="12138504" y="5844753"/>
              <a:ext cx="537450" cy="837288"/>
            </a:xfrm>
            <a:custGeom>
              <a:avLst/>
              <a:gdLst/>
              <a:ahLst/>
              <a:cxnLst/>
              <a:rect l="l" t="t" r="r" b="b"/>
              <a:pathLst>
                <a:path w="537450" h="837288" extrusionOk="0">
                  <a:moveTo>
                    <a:pt x="463141" y="688658"/>
                  </a:moveTo>
                  <a:lnTo>
                    <a:pt x="344939" y="688658"/>
                  </a:lnTo>
                  <a:lnTo>
                    <a:pt x="344939" y="74316"/>
                  </a:lnTo>
                  <a:cubicBezTo>
                    <a:pt x="344939" y="33276"/>
                    <a:pt x="311666" y="0"/>
                    <a:pt x="270630" y="0"/>
                  </a:cubicBezTo>
                  <a:cubicBezTo>
                    <a:pt x="229593" y="0"/>
                    <a:pt x="196321" y="33276"/>
                    <a:pt x="196321" y="74316"/>
                  </a:cubicBezTo>
                  <a:lnTo>
                    <a:pt x="196321" y="688658"/>
                  </a:lnTo>
                  <a:lnTo>
                    <a:pt x="74309" y="688658"/>
                  </a:lnTo>
                  <a:cubicBezTo>
                    <a:pt x="33272" y="688658"/>
                    <a:pt x="0" y="721933"/>
                    <a:pt x="0" y="762973"/>
                  </a:cubicBezTo>
                  <a:cubicBezTo>
                    <a:pt x="0" y="804014"/>
                    <a:pt x="33272" y="837289"/>
                    <a:pt x="74309" y="837289"/>
                  </a:cubicBezTo>
                  <a:lnTo>
                    <a:pt x="463141" y="837289"/>
                  </a:lnTo>
                  <a:cubicBezTo>
                    <a:pt x="504178" y="837289"/>
                    <a:pt x="537450" y="804014"/>
                    <a:pt x="537450" y="762973"/>
                  </a:cubicBezTo>
                  <a:cubicBezTo>
                    <a:pt x="537450" y="721933"/>
                    <a:pt x="504178" y="688658"/>
                    <a:pt x="463141" y="6886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3" name="Google Shape;7093;p52"/>
            <p:cNvSpPr/>
            <p:nvPr/>
          </p:nvSpPr>
          <p:spPr>
            <a:xfrm rot="-2700000">
              <a:off x="12225572" y="5339006"/>
              <a:ext cx="362082" cy="362115"/>
            </a:xfrm>
            <a:custGeom>
              <a:avLst/>
              <a:gdLst/>
              <a:ahLst/>
              <a:cxnLst/>
              <a:rect l="l" t="t" r="r" b="b"/>
              <a:pathLst>
                <a:path w="362082" h="362115" extrusionOk="0">
                  <a:moveTo>
                    <a:pt x="362082" y="181058"/>
                  </a:moveTo>
                  <a:cubicBezTo>
                    <a:pt x="362082" y="281053"/>
                    <a:pt x="281027" y="362116"/>
                    <a:pt x="181041" y="362116"/>
                  </a:cubicBezTo>
                  <a:cubicBezTo>
                    <a:pt x="81055" y="362116"/>
                    <a:pt x="0" y="281053"/>
                    <a:pt x="0" y="181058"/>
                  </a:cubicBezTo>
                  <a:cubicBezTo>
                    <a:pt x="0" y="81063"/>
                    <a:pt x="81055" y="0"/>
                    <a:pt x="181041" y="0"/>
                  </a:cubicBezTo>
                  <a:cubicBezTo>
                    <a:pt x="281027" y="0"/>
                    <a:pt x="362082" y="81063"/>
                    <a:pt x="362082" y="18105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4" name="Google Shape;7094;p52"/>
            <p:cNvSpPr/>
            <p:nvPr/>
          </p:nvSpPr>
          <p:spPr>
            <a:xfrm>
              <a:off x="11924160" y="5037176"/>
              <a:ext cx="964981" cy="891508"/>
            </a:xfrm>
            <a:custGeom>
              <a:avLst/>
              <a:gdLst/>
              <a:ahLst/>
              <a:cxnLst/>
              <a:rect l="l" t="t" r="r" b="b"/>
              <a:pathLst>
                <a:path w="964981" h="891508" extrusionOk="0">
                  <a:moveTo>
                    <a:pt x="909604" y="706820"/>
                  </a:moveTo>
                  <a:cubicBezTo>
                    <a:pt x="1033439" y="470889"/>
                    <a:pt x="942608" y="179238"/>
                    <a:pt x="706699" y="55386"/>
                  </a:cubicBezTo>
                  <a:cubicBezTo>
                    <a:pt x="470812" y="-68468"/>
                    <a:pt x="179187" y="22378"/>
                    <a:pt x="55332" y="258295"/>
                  </a:cubicBezTo>
                  <a:cubicBezTo>
                    <a:pt x="-57591" y="473416"/>
                    <a:pt x="7049" y="738936"/>
                    <a:pt x="206186" y="878063"/>
                  </a:cubicBezTo>
                  <a:cubicBezTo>
                    <a:pt x="239810" y="901606"/>
                    <a:pt x="286147" y="893427"/>
                    <a:pt x="309668" y="859820"/>
                  </a:cubicBezTo>
                  <a:cubicBezTo>
                    <a:pt x="333209" y="826193"/>
                    <a:pt x="325051" y="779851"/>
                    <a:pt x="291427" y="756308"/>
                  </a:cubicBezTo>
                  <a:cubicBezTo>
                    <a:pt x="202170" y="693899"/>
                    <a:pt x="148917" y="591898"/>
                    <a:pt x="148752" y="482982"/>
                  </a:cubicBezTo>
                  <a:cubicBezTo>
                    <a:pt x="148752" y="298984"/>
                    <a:pt x="298446" y="149276"/>
                    <a:pt x="482448" y="149276"/>
                  </a:cubicBezTo>
                  <a:cubicBezTo>
                    <a:pt x="666450" y="149276"/>
                    <a:pt x="816206" y="298901"/>
                    <a:pt x="816206" y="482899"/>
                  </a:cubicBezTo>
                  <a:cubicBezTo>
                    <a:pt x="816392" y="536819"/>
                    <a:pt x="803328" y="589952"/>
                    <a:pt x="778151" y="637618"/>
                  </a:cubicBezTo>
                  <a:cubicBezTo>
                    <a:pt x="753802" y="683773"/>
                    <a:pt x="719060" y="723633"/>
                    <a:pt x="676698" y="754093"/>
                  </a:cubicBezTo>
                  <a:cubicBezTo>
                    <a:pt x="643343" y="778009"/>
                    <a:pt x="635683" y="824433"/>
                    <a:pt x="659596" y="857791"/>
                  </a:cubicBezTo>
                  <a:cubicBezTo>
                    <a:pt x="683510" y="891149"/>
                    <a:pt x="729930" y="898810"/>
                    <a:pt x="763285" y="874894"/>
                  </a:cubicBezTo>
                  <a:cubicBezTo>
                    <a:pt x="824405" y="830934"/>
                    <a:pt x="874489" y="773412"/>
                    <a:pt x="909604" y="7068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5" name="Google Shape;7095;p52"/>
            <p:cNvSpPr/>
            <p:nvPr/>
          </p:nvSpPr>
          <p:spPr>
            <a:xfrm>
              <a:off x="11635662" y="4748787"/>
              <a:ext cx="1541800" cy="1438722"/>
            </a:xfrm>
            <a:custGeom>
              <a:avLst/>
              <a:gdLst/>
              <a:ahLst/>
              <a:cxnLst/>
              <a:rect l="l" t="t" r="r" b="b"/>
              <a:pathLst>
                <a:path w="1541800" h="1438722" extrusionOk="0">
                  <a:moveTo>
                    <a:pt x="1481052" y="471230"/>
                  </a:moveTo>
                  <a:cubicBezTo>
                    <a:pt x="1315477" y="79025"/>
                    <a:pt x="863351" y="-104687"/>
                    <a:pt x="471185" y="60893"/>
                  </a:cubicBezTo>
                  <a:cubicBezTo>
                    <a:pt x="79019" y="226474"/>
                    <a:pt x="-104678" y="678647"/>
                    <a:pt x="60888" y="1070849"/>
                  </a:cubicBezTo>
                  <a:cubicBezTo>
                    <a:pt x="72843" y="1099176"/>
                    <a:pt x="86483" y="1126757"/>
                    <a:pt x="101732" y="1153447"/>
                  </a:cubicBezTo>
                  <a:cubicBezTo>
                    <a:pt x="166407" y="1265946"/>
                    <a:pt x="258238" y="1360471"/>
                    <a:pt x="368821" y="1428347"/>
                  </a:cubicBezTo>
                  <a:cubicBezTo>
                    <a:pt x="404143" y="1449261"/>
                    <a:pt x="449735" y="1437562"/>
                    <a:pt x="470647" y="1402216"/>
                  </a:cubicBezTo>
                  <a:cubicBezTo>
                    <a:pt x="491082" y="1367677"/>
                    <a:pt x="480398" y="1323138"/>
                    <a:pt x="446526" y="1301623"/>
                  </a:cubicBezTo>
                  <a:cubicBezTo>
                    <a:pt x="357164" y="1246772"/>
                    <a:pt x="282980" y="1170406"/>
                    <a:pt x="230742" y="1079505"/>
                  </a:cubicBezTo>
                  <a:cubicBezTo>
                    <a:pt x="60430" y="781082"/>
                    <a:pt x="164256" y="401097"/>
                    <a:pt x="462634" y="230771"/>
                  </a:cubicBezTo>
                  <a:cubicBezTo>
                    <a:pt x="761029" y="60441"/>
                    <a:pt x="1140979" y="164276"/>
                    <a:pt x="1311295" y="462699"/>
                  </a:cubicBezTo>
                  <a:cubicBezTo>
                    <a:pt x="1420015" y="653199"/>
                    <a:pt x="1420408" y="886872"/>
                    <a:pt x="1312309" y="1077724"/>
                  </a:cubicBezTo>
                  <a:cubicBezTo>
                    <a:pt x="1260713" y="1168170"/>
                    <a:pt x="1187419" y="1244370"/>
                    <a:pt x="1099052" y="1299449"/>
                  </a:cubicBezTo>
                  <a:cubicBezTo>
                    <a:pt x="1064186" y="1321129"/>
                    <a:pt x="1053481" y="1366994"/>
                    <a:pt x="1075159" y="1401864"/>
                  </a:cubicBezTo>
                  <a:cubicBezTo>
                    <a:pt x="1096836" y="1436734"/>
                    <a:pt x="1142697" y="1447439"/>
                    <a:pt x="1177564" y="1425759"/>
                  </a:cubicBezTo>
                  <a:cubicBezTo>
                    <a:pt x="1404031" y="1285389"/>
                    <a:pt x="1541820" y="1037884"/>
                    <a:pt x="1541799" y="771433"/>
                  </a:cubicBezTo>
                  <a:cubicBezTo>
                    <a:pt x="1541985" y="668294"/>
                    <a:pt x="1521322" y="566190"/>
                    <a:pt x="1481052" y="4712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096" name="Google Shape;7096;p52"/>
          <p:cNvGrpSpPr/>
          <p:nvPr/>
        </p:nvGrpSpPr>
        <p:grpSpPr>
          <a:xfrm>
            <a:off x="4819744" y="2577908"/>
            <a:ext cx="576035" cy="576072"/>
            <a:chOff x="3471691" y="9856"/>
            <a:chExt cx="5240335" cy="5240675"/>
          </a:xfrm>
        </p:grpSpPr>
        <p:sp>
          <p:nvSpPr>
            <p:cNvPr id="7097" name="Google Shape;7097;p52"/>
            <p:cNvSpPr/>
            <p:nvPr/>
          </p:nvSpPr>
          <p:spPr>
            <a:xfrm>
              <a:off x="3471691" y="9856"/>
              <a:ext cx="5240335" cy="5240675"/>
            </a:xfrm>
            <a:custGeom>
              <a:avLst/>
              <a:gdLst/>
              <a:ahLst/>
              <a:cxnLst/>
              <a:rect l="l" t="t" r="r" b="b"/>
              <a:pathLst>
                <a:path w="5240335" h="5240675" extrusionOk="0">
                  <a:moveTo>
                    <a:pt x="1793019" y="0"/>
                  </a:moveTo>
                  <a:lnTo>
                    <a:pt x="3447317" y="0"/>
                  </a:lnTo>
                  <a:cubicBezTo>
                    <a:pt x="4437597" y="0"/>
                    <a:pt x="5240335" y="802854"/>
                    <a:pt x="5240335" y="1793185"/>
                  </a:cubicBezTo>
                  <a:lnTo>
                    <a:pt x="5240335" y="3447491"/>
                  </a:lnTo>
                  <a:cubicBezTo>
                    <a:pt x="5240335" y="4437863"/>
                    <a:pt x="4437556" y="5240676"/>
                    <a:pt x="3447317" y="5240676"/>
                  </a:cubicBezTo>
                  <a:lnTo>
                    <a:pt x="1793019" y="5240676"/>
                  </a:lnTo>
                  <a:cubicBezTo>
                    <a:pt x="802738" y="5240676"/>
                    <a:pt x="0" y="4437801"/>
                    <a:pt x="0" y="3447491"/>
                  </a:cubicBezTo>
                  <a:lnTo>
                    <a:pt x="0" y="1793247"/>
                  </a:lnTo>
                  <a:cubicBezTo>
                    <a:pt x="0" y="802854"/>
                    <a:pt x="802780" y="62"/>
                    <a:pt x="1793019" y="62"/>
                  </a:cubicBezTo>
                </a:path>
              </a:pathLst>
            </a:custGeom>
            <a:solidFill>
              <a:srgbClr val="C1DFA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8" name="Google Shape;7098;p52"/>
            <p:cNvSpPr/>
            <p:nvPr/>
          </p:nvSpPr>
          <p:spPr>
            <a:xfrm>
              <a:off x="5997072" y="449143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4"/>
                    <a:pt x="159550" y="205574"/>
                    <a:pt x="102778" y="205574"/>
                  </a:cubicBezTo>
                  <a:cubicBezTo>
                    <a:pt x="46006" y="205574"/>
                    <a:pt x="0" y="159564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99" name="Google Shape;7099;p52"/>
            <p:cNvSpPr/>
            <p:nvPr/>
          </p:nvSpPr>
          <p:spPr>
            <a:xfrm>
              <a:off x="5997072" y="566054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66"/>
                  </a:moveTo>
                  <a:cubicBezTo>
                    <a:pt x="205576" y="159533"/>
                    <a:pt x="159571" y="205562"/>
                    <a:pt x="102798" y="205574"/>
                  </a:cubicBezTo>
                  <a:cubicBezTo>
                    <a:pt x="46026" y="205587"/>
                    <a:pt x="21" y="159575"/>
                    <a:pt x="0" y="102808"/>
                  </a:cubicBezTo>
                  <a:cubicBezTo>
                    <a:pt x="-21" y="46041"/>
                    <a:pt x="45985" y="12"/>
                    <a:pt x="102757" y="0"/>
                  </a:cubicBezTo>
                  <a:cubicBezTo>
                    <a:pt x="102757" y="0"/>
                    <a:pt x="102778" y="0"/>
                    <a:pt x="102778" y="0"/>
                  </a:cubicBezTo>
                  <a:cubicBezTo>
                    <a:pt x="159529" y="-12"/>
                    <a:pt x="205535" y="45989"/>
                    <a:pt x="205555" y="102746"/>
                  </a:cubicBezTo>
                  <a:cubicBezTo>
                    <a:pt x="205555" y="102752"/>
                    <a:pt x="205555" y="102760"/>
                    <a:pt x="205555" y="102766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0" name="Google Shape;7100;p52"/>
            <p:cNvSpPr/>
            <p:nvPr/>
          </p:nvSpPr>
          <p:spPr>
            <a:xfrm>
              <a:off x="7944506" y="252841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7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7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1" name="Google Shape;7101;p52"/>
            <p:cNvSpPr/>
            <p:nvPr/>
          </p:nvSpPr>
          <p:spPr>
            <a:xfrm>
              <a:off x="4021191" y="252841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52"/>
                    <a:pt x="45964" y="41"/>
                    <a:pt x="102695" y="0"/>
                  </a:cubicBezTo>
                  <a:cubicBezTo>
                    <a:pt x="159457" y="0"/>
                    <a:pt x="205473" y="46010"/>
                    <a:pt x="205473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2" name="Google Shape;7102;p52"/>
            <p:cNvSpPr/>
            <p:nvPr/>
          </p:nvSpPr>
          <p:spPr>
            <a:xfrm>
              <a:off x="4358572" y="906759"/>
              <a:ext cx="205576" cy="205574"/>
            </a:xfrm>
            <a:custGeom>
              <a:avLst/>
              <a:gdLst/>
              <a:ahLst/>
              <a:cxnLst/>
              <a:rect l="l" t="t" r="r" b="b"/>
              <a:pathLst>
                <a:path w="205576" h="205574" extrusionOk="0">
                  <a:moveTo>
                    <a:pt x="205555" y="102787"/>
                  </a:moveTo>
                  <a:cubicBezTo>
                    <a:pt x="205555" y="159554"/>
                    <a:pt x="159539" y="205574"/>
                    <a:pt x="102778" y="205574"/>
                  </a:cubicBezTo>
                  <a:cubicBezTo>
                    <a:pt x="46016" y="205574"/>
                    <a:pt x="0" y="159554"/>
                    <a:pt x="0" y="102787"/>
                  </a:cubicBezTo>
                  <a:cubicBezTo>
                    <a:pt x="0" y="46020"/>
                    <a:pt x="46016" y="0"/>
                    <a:pt x="102778" y="0"/>
                  </a:cubicBezTo>
                  <a:cubicBezTo>
                    <a:pt x="102784" y="0"/>
                    <a:pt x="102792" y="0"/>
                    <a:pt x="102798" y="0"/>
                  </a:cubicBezTo>
                  <a:cubicBezTo>
                    <a:pt x="159560" y="0"/>
                    <a:pt x="205576" y="46020"/>
                    <a:pt x="205576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3" name="Google Shape;7103;p52"/>
            <p:cNvSpPr/>
            <p:nvPr/>
          </p:nvSpPr>
          <p:spPr>
            <a:xfrm>
              <a:off x="7603605" y="415209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8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29" y="21"/>
                    <a:pt x="205534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4" name="Google Shape;7104;p52"/>
            <p:cNvSpPr/>
            <p:nvPr/>
          </p:nvSpPr>
          <p:spPr>
            <a:xfrm>
              <a:off x="4357620" y="414795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10"/>
                    <a:pt x="46016" y="0"/>
                    <a:pt x="102778" y="0"/>
                  </a:cubicBezTo>
                  <a:cubicBezTo>
                    <a:pt x="159535" y="21"/>
                    <a:pt x="205543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5" name="Google Shape;7105;p52"/>
            <p:cNvSpPr/>
            <p:nvPr/>
          </p:nvSpPr>
          <p:spPr>
            <a:xfrm>
              <a:off x="7604288" y="90098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54"/>
                    <a:pt x="159550" y="205574"/>
                    <a:pt x="102778" y="205574"/>
                  </a:cubicBezTo>
                  <a:cubicBezTo>
                    <a:pt x="46006" y="205574"/>
                    <a:pt x="0" y="159554"/>
                    <a:pt x="0" y="102787"/>
                  </a:cubicBezTo>
                  <a:cubicBezTo>
                    <a:pt x="0" y="46020"/>
                    <a:pt x="46006" y="0"/>
                    <a:pt x="102778" y="0"/>
                  </a:cubicBezTo>
                  <a:cubicBezTo>
                    <a:pt x="159550" y="0"/>
                    <a:pt x="205555" y="4602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6" name="Google Shape;7106;p52"/>
            <p:cNvSpPr/>
            <p:nvPr/>
          </p:nvSpPr>
          <p:spPr>
            <a:xfrm>
              <a:off x="4777965" y="1338366"/>
              <a:ext cx="2622507" cy="2622750"/>
            </a:xfrm>
            <a:prstGeom prst="roundRect">
              <a:avLst>
                <a:gd name="adj" fmla="val 16667"/>
              </a:avLst>
            </a:prstGeom>
            <a:solidFill>
              <a:srgbClr val="6BBE4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07" name="Google Shape;7107;p52"/>
            <p:cNvSpPr/>
            <p:nvPr/>
          </p:nvSpPr>
          <p:spPr>
            <a:xfrm>
              <a:off x="5258007" y="1862417"/>
              <a:ext cx="1560921" cy="1561074"/>
            </a:xfrm>
            <a:custGeom>
              <a:avLst/>
              <a:gdLst/>
              <a:ahLst/>
              <a:cxnLst/>
              <a:rect l="l" t="t" r="r" b="b"/>
              <a:pathLst>
                <a:path w="1560921" h="1561074" extrusionOk="0">
                  <a:moveTo>
                    <a:pt x="1437908" y="444165"/>
                  </a:moveTo>
                  <a:cubicBezTo>
                    <a:pt x="1504680" y="383309"/>
                    <a:pt x="1558678" y="261948"/>
                    <a:pt x="1560852" y="167837"/>
                  </a:cubicBezTo>
                  <a:cubicBezTo>
                    <a:pt x="1562073" y="115159"/>
                    <a:pt x="1547311" y="71903"/>
                    <a:pt x="1518180" y="42749"/>
                  </a:cubicBezTo>
                  <a:cubicBezTo>
                    <a:pt x="1489048" y="13594"/>
                    <a:pt x="1445714" y="-1170"/>
                    <a:pt x="1393103" y="72"/>
                  </a:cubicBezTo>
                  <a:cubicBezTo>
                    <a:pt x="1299021" y="2143"/>
                    <a:pt x="1177651" y="56270"/>
                    <a:pt x="1116717" y="123111"/>
                  </a:cubicBezTo>
                  <a:lnTo>
                    <a:pt x="1018412" y="231737"/>
                  </a:lnTo>
                  <a:lnTo>
                    <a:pt x="1018184" y="231985"/>
                  </a:lnTo>
                  <a:lnTo>
                    <a:pt x="998039" y="254266"/>
                  </a:lnTo>
                  <a:lnTo>
                    <a:pt x="825776" y="243809"/>
                  </a:lnTo>
                  <a:cubicBezTo>
                    <a:pt x="844845" y="167992"/>
                    <a:pt x="798839" y="91080"/>
                    <a:pt x="723019" y="72019"/>
                  </a:cubicBezTo>
                  <a:cubicBezTo>
                    <a:pt x="674736" y="59877"/>
                    <a:pt x="623616" y="74003"/>
                    <a:pt x="588419" y="109217"/>
                  </a:cubicBezTo>
                  <a:lnTo>
                    <a:pt x="475164" y="222481"/>
                  </a:lnTo>
                  <a:lnTo>
                    <a:pt x="270375" y="210057"/>
                  </a:lnTo>
                  <a:lnTo>
                    <a:pt x="269816" y="210057"/>
                  </a:lnTo>
                  <a:cubicBezTo>
                    <a:pt x="233811" y="208484"/>
                    <a:pt x="198797" y="222088"/>
                    <a:pt x="173312" y="247578"/>
                  </a:cubicBezTo>
                  <a:lnTo>
                    <a:pt x="115339" y="305556"/>
                  </a:lnTo>
                  <a:cubicBezTo>
                    <a:pt x="70634" y="350344"/>
                    <a:pt x="70700" y="422900"/>
                    <a:pt x="115486" y="467605"/>
                  </a:cubicBezTo>
                  <a:cubicBezTo>
                    <a:pt x="128708" y="480816"/>
                    <a:pt x="144955" y="490569"/>
                    <a:pt x="162815" y="496056"/>
                  </a:cubicBezTo>
                  <a:lnTo>
                    <a:pt x="163374" y="496221"/>
                  </a:lnTo>
                  <a:lnTo>
                    <a:pt x="651340" y="637212"/>
                  </a:lnTo>
                  <a:lnTo>
                    <a:pt x="430939" y="880679"/>
                  </a:lnTo>
                  <a:lnTo>
                    <a:pt x="148114" y="862561"/>
                  </a:lnTo>
                  <a:cubicBezTo>
                    <a:pt x="118256" y="860615"/>
                    <a:pt x="89013" y="871651"/>
                    <a:pt x="67863" y="892813"/>
                  </a:cubicBezTo>
                  <a:lnTo>
                    <a:pt x="25336" y="935179"/>
                  </a:lnTo>
                  <a:cubicBezTo>
                    <a:pt x="-8445" y="968972"/>
                    <a:pt x="-8445" y="1023741"/>
                    <a:pt x="25336" y="1057534"/>
                  </a:cubicBezTo>
                  <a:cubicBezTo>
                    <a:pt x="35869" y="1068053"/>
                    <a:pt x="48942" y="1075694"/>
                    <a:pt x="63288" y="1079690"/>
                  </a:cubicBezTo>
                  <a:lnTo>
                    <a:pt x="215819" y="1122221"/>
                  </a:lnTo>
                  <a:cubicBezTo>
                    <a:pt x="168620" y="1198131"/>
                    <a:pt x="191894" y="1297937"/>
                    <a:pt x="267804" y="1345148"/>
                  </a:cubicBezTo>
                  <a:cubicBezTo>
                    <a:pt x="320128" y="1377677"/>
                    <a:pt x="386404" y="1377677"/>
                    <a:pt x="438724" y="1345148"/>
                  </a:cubicBezTo>
                  <a:lnTo>
                    <a:pt x="481251" y="1497692"/>
                  </a:lnTo>
                  <a:cubicBezTo>
                    <a:pt x="489347" y="1527406"/>
                    <a:pt x="512764" y="1550494"/>
                    <a:pt x="542599" y="1558156"/>
                  </a:cubicBezTo>
                  <a:cubicBezTo>
                    <a:pt x="549887" y="1560081"/>
                    <a:pt x="557403" y="1561075"/>
                    <a:pt x="564940" y="1561075"/>
                  </a:cubicBezTo>
                  <a:cubicBezTo>
                    <a:pt x="587777" y="1561054"/>
                    <a:pt x="609682" y="1551902"/>
                    <a:pt x="625749" y="1535668"/>
                  </a:cubicBezTo>
                  <a:lnTo>
                    <a:pt x="668214" y="1493179"/>
                  </a:lnTo>
                  <a:cubicBezTo>
                    <a:pt x="689374" y="1472037"/>
                    <a:pt x="700410" y="1442799"/>
                    <a:pt x="698464" y="1412961"/>
                  </a:cubicBezTo>
                  <a:lnTo>
                    <a:pt x="680244" y="1130028"/>
                  </a:lnTo>
                  <a:lnTo>
                    <a:pt x="923688" y="909627"/>
                  </a:lnTo>
                  <a:lnTo>
                    <a:pt x="1064707" y="1397639"/>
                  </a:lnTo>
                  <a:cubicBezTo>
                    <a:pt x="1064707" y="1397825"/>
                    <a:pt x="1064707" y="1398011"/>
                    <a:pt x="1064873" y="1398198"/>
                  </a:cubicBezTo>
                  <a:cubicBezTo>
                    <a:pt x="1076488" y="1436753"/>
                    <a:pt x="1107649" y="1466301"/>
                    <a:pt x="1146760" y="1475847"/>
                  </a:cubicBezTo>
                  <a:cubicBezTo>
                    <a:pt x="1155952" y="1478146"/>
                    <a:pt x="1165373" y="1479305"/>
                    <a:pt x="1174835" y="1479305"/>
                  </a:cubicBezTo>
                  <a:cubicBezTo>
                    <a:pt x="1205126" y="1479305"/>
                    <a:pt x="1234133" y="1467192"/>
                    <a:pt x="1255459" y="1445678"/>
                  </a:cubicBezTo>
                  <a:lnTo>
                    <a:pt x="1313432" y="1387699"/>
                  </a:lnTo>
                  <a:cubicBezTo>
                    <a:pt x="1338878" y="1362189"/>
                    <a:pt x="1352460" y="1327174"/>
                    <a:pt x="1350886" y="1291186"/>
                  </a:cubicBezTo>
                  <a:cubicBezTo>
                    <a:pt x="1350886" y="1291000"/>
                    <a:pt x="1350886" y="1290813"/>
                    <a:pt x="1350886" y="1290627"/>
                  </a:cubicBezTo>
                  <a:lnTo>
                    <a:pt x="1338464" y="1085819"/>
                  </a:lnTo>
                  <a:lnTo>
                    <a:pt x="1451718" y="972554"/>
                  </a:lnTo>
                  <a:cubicBezTo>
                    <a:pt x="1506999" y="917268"/>
                    <a:pt x="1506978" y="827629"/>
                    <a:pt x="1451697" y="772343"/>
                  </a:cubicBezTo>
                  <a:cubicBezTo>
                    <a:pt x="1425174" y="745818"/>
                    <a:pt x="1389211" y="730909"/>
                    <a:pt x="1351715" y="730889"/>
                  </a:cubicBezTo>
                  <a:lnTo>
                    <a:pt x="1351715" y="730889"/>
                  </a:lnTo>
                  <a:cubicBezTo>
                    <a:pt x="1340099" y="730889"/>
                    <a:pt x="1328526" y="732338"/>
                    <a:pt x="1317262" y="735175"/>
                  </a:cubicBezTo>
                  <a:lnTo>
                    <a:pt x="1306806" y="562917"/>
                  </a:lnTo>
                  <a:lnTo>
                    <a:pt x="1328877" y="542935"/>
                  </a:lnTo>
                  <a:lnTo>
                    <a:pt x="1328877" y="542935"/>
                  </a:lnTo>
                  <a:lnTo>
                    <a:pt x="1329188" y="542645"/>
                  </a:lnTo>
                  <a:close/>
                  <a:moveTo>
                    <a:pt x="639269" y="160113"/>
                  </a:moveTo>
                  <a:cubicBezTo>
                    <a:pt x="666496" y="132942"/>
                    <a:pt x="710596" y="132992"/>
                    <a:pt x="737761" y="160225"/>
                  </a:cubicBezTo>
                  <a:cubicBezTo>
                    <a:pt x="758548" y="181058"/>
                    <a:pt x="764014" y="212708"/>
                    <a:pt x="751385" y="239295"/>
                  </a:cubicBezTo>
                  <a:lnTo>
                    <a:pt x="571047" y="228341"/>
                  </a:lnTo>
                  <a:close/>
                  <a:moveTo>
                    <a:pt x="155009" y="396789"/>
                  </a:moveTo>
                  <a:cubicBezTo>
                    <a:pt x="151208" y="382253"/>
                    <a:pt x="155500" y="366806"/>
                    <a:pt x="166252" y="356308"/>
                  </a:cubicBezTo>
                  <a:lnTo>
                    <a:pt x="224225" y="298329"/>
                  </a:lnTo>
                  <a:cubicBezTo>
                    <a:pt x="235351" y="287168"/>
                    <a:pt x="250633" y="281163"/>
                    <a:pt x="266379" y="281764"/>
                  </a:cubicBezTo>
                  <a:lnTo>
                    <a:pt x="487028" y="295161"/>
                  </a:lnTo>
                  <a:lnTo>
                    <a:pt x="487028" y="295161"/>
                  </a:lnTo>
                  <a:lnTo>
                    <a:pt x="767948" y="312203"/>
                  </a:lnTo>
                  <a:lnTo>
                    <a:pt x="767948" y="312203"/>
                  </a:lnTo>
                  <a:lnTo>
                    <a:pt x="936256" y="322432"/>
                  </a:lnTo>
                  <a:lnTo>
                    <a:pt x="705110" y="577847"/>
                  </a:lnTo>
                  <a:lnTo>
                    <a:pt x="183685" y="427207"/>
                  </a:lnTo>
                  <a:cubicBezTo>
                    <a:pt x="169378" y="422920"/>
                    <a:pt x="158444" y="411325"/>
                    <a:pt x="155009" y="396789"/>
                  </a:cubicBezTo>
                  <a:close/>
                  <a:moveTo>
                    <a:pt x="72460" y="1000053"/>
                  </a:moveTo>
                  <a:cubicBezTo>
                    <a:pt x="71054" y="995042"/>
                    <a:pt x="72518" y="989658"/>
                    <a:pt x="76269" y="986034"/>
                  </a:cubicBezTo>
                  <a:lnTo>
                    <a:pt x="118735" y="943565"/>
                  </a:lnTo>
                  <a:cubicBezTo>
                    <a:pt x="124735" y="937539"/>
                    <a:pt x="132886" y="934164"/>
                    <a:pt x="141385" y="934164"/>
                  </a:cubicBezTo>
                  <a:cubicBezTo>
                    <a:pt x="142089" y="934164"/>
                    <a:pt x="142773" y="934164"/>
                    <a:pt x="143456" y="934164"/>
                  </a:cubicBezTo>
                  <a:lnTo>
                    <a:pt x="369302" y="948659"/>
                  </a:lnTo>
                  <a:lnTo>
                    <a:pt x="267021" y="1061655"/>
                  </a:lnTo>
                  <a:lnTo>
                    <a:pt x="82750" y="1010240"/>
                  </a:lnTo>
                  <a:cubicBezTo>
                    <a:pt x="77711" y="1008998"/>
                    <a:pt x="73760" y="1005084"/>
                    <a:pt x="72460" y="1000053"/>
                  </a:cubicBezTo>
                  <a:close/>
                  <a:moveTo>
                    <a:pt x="617488" y="1442344"/>
                  </a:moveTo>
                  <a:lnTo>
                    <a:pt x="575023" y="1484813"/>
                  </a:lnTo>
                  <a:cubicBezTo>
                    <a:pt x="569433" y="1490528"/>
                    <a:pt x="560260" y="1490652"/>
                    <a:pt x="554525" y="1485041"/>
                  </a:cubicBezTo>
                  <a:cubicBezTo>
                    <a:pt x="552662" y="1483219"/>
                    <a:pt x="551316" y="1480941"/>
                    <a:pt x="550653" y="1478415"/>
                  </a:cubicBezTo>
                  <a:lnTo>
                    <a:pt x="499265" y="1294002"/>
                  </a:lnTo>
                  <a:lnTo>
                    <a:pt x="612250" y="1191712"/>
                  </a:lnTo>
                  <a:lnTo>
                    <a:pt x="626743" y="1417620"/>
                  </a:lnTo>
                  <a:cubicBezTo>
                    <a:pt x="627364" y="1426814"/>
                    <a:pt x="623989" y="1435821"/>
                    <a:pt x="617488" y="1442344"/>
                  </a:cubicBezTo>
                  <a:close/>
                  <a:moveTo>
                    <a:pt x="1351652" y="802885"/>
                  </a:moveTo>
                  <a:lnTo>
                    <a:pt x="1351652" y="802885"/>
                  </a:lnTo>
                  <a:cubicBezTo>
                    <a:pt x="1390101" y="802906"/>
                    <a:pt x="1421282" y="834090"/>
                    <a:pt x="1421261" y="872542"/>
                  </a:cubicBezTo>
                  <a:cubicBezTo>
                    <a:pt x="1421261" y="891012"/>
                    <a:pt x="1413911" y="908716"/>
                    <a:pt x="1400867" y="921761"/>
                  </a:cubicBezTo>
                  <a:lnTo>
                    <a:pt x="1332646" y="989969"/>
                  </a:lnTo>
                  <a:lnTo>
                    <a:pt x="1321693" y="809615"/>
                  </a:lnTo>
                  <a:cubicBezTo>
                    <a:pt x="1331051" y="805184"/>
                    <a:pt x="1341259" y="802885"/>
                    <a:pt x="1351611" y="802864"/>
                  </a:cubicBezTo>
                  <a:close/>
                  <a:moveTo>
                    <a:pt x="1248626" y="793112"/>
                  </a:moveTo>
                  <a:lnTo>
                    <a:pt x="1248626" y="793112"/>
                  </a:lnTo>
                  <a:lnTo>
                    <a:pt x="1265687" y="1074058"/>
                  </a:lnTo>
                  <a:lnTo>
                    <a:pt x="1265687" y="1074058"/>
                  </a:lnTo>
                  <a:lnTo>
                    <a:pt x="1279083" y="1294727"/>
                  </a:lnTo>
                  <a:cubicBezTo>
                    <a:pt x="1279683" y="1310485"/>
                    <a:pt x="1273679" y="1325766"/>
                    <a:pt x="1262519" y="1336885"/>
                  </a:cubicBezTo>
                  <a:lnTo>
                    <a:pt x="1204546" y="1394864"/>
                  </a:lnTo>
                  <a:cubicBezTo>
                    <a:pt x="1187900" y="1411533"/>
                    <a:pt x="1160901" y="1411553"/>
                    <a:pt x="1144234" y="1394905"/>
                  </a:cubicBezTo>
                  <a:cubicBezTo>
                    <a:pt x="1139348" y="1390018"/>
                    <a:pt x="1135704" y="1384014"/>
                    <a:pt x="1133654" y="1377429"/>
                  </a:cubicBezTo>
                  <a:lnTo>
                    <a:pt x="983028" y="855956"/>
                  </a:lnTo>
                  <a:lnTo>
                    <a:pt x="1087400" y="761451"/>
                  </a:lnTo>
                  <a:lnTo>
                    <a:pt x="1238274" y="624788"/>
                  </a:lnTo>
                  <a:close/>
                  <a:moveTo>
                    <a:pt x="1280574" y="489616"/>
                  </a:moveTo>
                  <a:lnTo>
                    <a:pt x="1280201" y="489968"/>
                  </a:lnTo>
                  <a:lnTo>
                    <a:pt x="1245852" y="521028"/>
                  </a:lnTo>
                  <a:lnTo>
                    <a:pt x="1245645" y="521214"/>
                  </a:lnTo>
                  <a:lnTo>
                    <a:pt x="1059138" y="690076"/>
                  </a:lnTo>
                  <a:lnTo>
                    <a:pt x="619186" y="1088262"/>
                  </a:lnTo>
                  <a:lnTo>
                    <a:pt x="619186" y="1088262"/>
                  </a:lnTo>
                  <a:lnTo>
                    <a:pt x="613554" y="1093377"/>
                  </a:lnTo>
                  <a:lnTo>
                    <a:pt x="413837" y="1274186"/>
                  </a:lnTo>
                  <a:cubicBezTo>
                    <a:pt x="376921" y="1307441"/>
                    <a:pt x="320046" y="1304501"/>
                    <a:pt x="286794" y="1267581"/>
                  </a:cubicBezTo>
                  <a:cubicBezTo>
                    <a:pt x="255936" y="1233353"/>
                    <a:pt x="255940" y="1181338"/>
                    <a:pt x="286794" y="1147110"/>
                  </a:cubicBezTo>
                  <a:lnTo>
                    <a:pt x="305428" y="1126404"/>
                  </a:lnTo>
                  <a:lnTo>
                    <a:pt x="305428" y="1126404"/>
                  </a:lnTo>
                  <a:lnTo>
                    <a:pt x="469740" y="944870"/>
                  </a:lnTo>
                  <a:lnTo>
                    <a:pt x="472618" y="941681"/>
                  </a:lnTo>
                  <a:lnTo>
                    <a:pt x="743310" y="642637"/>
                  </a:lnTo>
                  <a:lnTo>
                    <a:pt x="743310" y="642637"/>
                  </a:lnTo>
                  <a:lnTo>
                    <a:pt x="1039862" y="315350"/>
                  </a:lnTo>
                  <a:lnTo>
                    <a:pt x="1039862" y="315350"/>
                  </a:lnTo>
                  <a:lnTo>
                    <a:pt x="1071395" y="280501"/>
                  </a:lnTo>
                  <a:lnTo>
                    <a:pt x="1071623" y="280273"/>
                  </a:lnTo>
                  <a:lnTo>
                    <a:pt x="1170073" y="171502"/>
                  </a:lnTo>
                  <a:cubicBezTo>
                    <a:pt x="1212455" y="124995"/>
                    <a:pt x="1312935" y="73912"/>
                    <a:pt x="1394863" y="72110"/>
                  </a:cubicBezTo>
                  <a:cubicBezTo>
                    <a:pt x="1417638" y="71572"/>
                    <a:pt x="1448591" y="74906"/>
                    <a:pt x="1467329" y="93749"/>
                  </a:cubicBezTo>
                  <a:cubicBezTo>
                    <a:pt x="1486067" y="112592"/>
                    <a:pt x="1489504" y="143589"/>
                    <a:pt x="1488965" y="166222"/>
                  </a:cubicBezTo>
                  <a:cubicBezTo>
                    <a:pt x="1487081" y="248178"/>
                    <a:pt x="1436003" y="348646"/>
                    <a:pt x="1389583" y="3909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08" name="Google Shape;7108;p52"/>
          <p:cNvGrpSpPr/>
          <p:nvPr/>
        </p:nvGrpSpPr>
        <p:grpSpPr>
          <a:xfrm>
            <a:off x="3848010" y="2579080"/>
            <a:ext cx="576035" cy="576072"/>
            <a:chOff x="3471691" y="9856"/>
            <a:chExt cx="5240335" cy="5240675"/>
          </a:xfrm>
        </p:grpSpPr>
        <p:sp>
          <p:nvSpPr>
            <p:cNvPr id="7109" name="Google Shape;7109;p52"/>
            <p:cNvSpPr/>
            <p:nvPr/>
          </p:nvSpPr>
          <p:spPr>
            <a:xfrm>
              <a:off x="3471691" y="9856"/>
              <a:ext cx="5240335" cy="5240675"/>
            </a:xfrm>
            <a:custGeom>
              <a:avLst/>
              <a:gdLst/>
              <a:ahLst/>
              <a:cxnLst/>
              <a:rect l="l" t="t" r="r" b="b"/>
              <a:pathLst>
                <a:path w="5240335" h="5240675" extrusionOk="0">
                  <a:moveTo>
                    <a:pt x="1793019" y="0"/>
                  </a:moveTo>
                  <a:lnTo>
                    <a:pt x="3447317" y="0"/>
                  </a:lnTo>
                  <a:cubicBezTo>
                    <a:pt x="4437597" y="0"/>
                    <a:pt x="5240335" y="802854"/>
                    <a:pt x="5240335" y="1793185"/>
                  </a:cubicBezTo>
                  <a:lnTo>
                    <a:pt x="5240335" y="3447491"/>
                  </a:lnTo>
                  <a:cubicBezTo>
                    <a:pt x="5240335" y="4437863"/>
                    <a:pt x="4437556" y="5240676"/>
                    <a:pt x="3447317" y="5240676"/>
                  </a:cubicBezTo>
                  <a:lnTo>
                    <a:pt x="1793019" y="5240676"/>
                  </a:lnTo>
                  <a:cubicBezTo>
                    <a:pt x="802738" y="5240676"/>
                    <a:pt x="0" y="4437801"/>
                    <a:pt x="0" y="3447491"/>
                  </a:cubicBezTo>
                  <a:lnTo>
                    <a:pt x="0" y="1793247"/>
                  </a:lnTo>
                  <a:cubicBezTo>
                    <a:pt x="0" y="802854"/>
                    <a:pt x="802780" y="62"/>
                    <a:pt x="1793019" y="62"/>
                  </a:cubicBezTo>
                </a:path>
              </a:pathLst>
            </a:custGeom>
            <a:solidFill>
              <a:srgbClr val="C1DFA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0" name="Google Shape;7110;p52"/>
            <p:cNvSpPr/>
            <p:nvPr/>
          </p:nvSpPr>
          <p:spPr>
            <a:xfrm>
              <a:off x="5997072" y="449143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4"/>
                    <a:pt x="159550" y="205574"/>
                    <a:pt x="102778" y="205574"/>
                  </a:cubicBezTo>
                  <a:cubicBezTo>
                    <a:pt x="46006" y="205574"/>
                    <a:pt x="0" y="159564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1" name="Google Shape;7111;p52"/>
            <p:cNvSpPr/>
            <p:nvPr/>
          </p:nvSpPr>
          <p:spPr>
            <a:xfrm>
              <a:off x="5997072" y="566054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66"/>
                  </a:moveTo>
                  <a:cubicBezTo>
                    <a:pt x="205576" y="159533"/>
                    <a:pt x="159571" y="205562"/>
                    <a:pt x="102798" y="205574"/>
                  </a:cubicBezTo>
                  <a:cubicBezTo>
                    <a:pt x="46026" y="205587"/>
                    <a:pt x="21" y="159575"/>
                    <a:pt x="0" y="102808"/>
                  </a:cubicBezTo>
                  <a:cubicBezTo>
                    <a:pt x="-21" y="46041"/>
                    <a:pt x="45985" y="12"/>
                    <a:pt x="102757" y="0"/>
                  </a:cubicBezTo>
                  <a:cubicBezTo>
                    <a:pt x="102757" y="0"/>
                    <a:pt x="102778" y="0"/>
                    <a:pt x="102778" y="0"/>
                  </a:cubicBezTo>
                  <a:cubicBezTo>
                    <a:pt x="159529" y="-12"/>
                    <a:pt x="205535" y="45989"/>
                    <a:pt x="205555" y="102746"/>
                  </a:cubicBezTo>
                  <a:cubicBezTo>
                    <a:pt x="205555" y="102752"/>
                    <a:pt x="205555" y="102760"/>
                    <a:pt x="205555" y="102766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2" name="Google Shape;7112;p52"/>
            <p:cNvSpPr/>
            <p:nvPr/>
          </p:nvSpPr>
          <p:spPr>
            <a:xfrm>
              <a:off x="7944506" y="252841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7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7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3" name="Google Shape;7113;p52"/>
            <p:cNvSpPr/>
            <p:nvPr/>
          </p:nvSpPr>
          <p:spPr>
            <a:xfrm>
              <a:off x="4021191" y="252841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52"/>
                    <a:pt x="45964" y="41"/>
                    <a:pt x="102695" y="0"/>
                  </a:cubicBezTo>
                  <a:cubicBezTo>
                    <a:pt x="159457" y="0"/>
                    <a:pt x="205473" y="46010"/>
                    <a:pt x="205473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4" name="Google Shape;7114;p52"/>
            <p:cNvSpPr/>
            <p:nvPr/>
          </p:nvSpPr>
          <p:spPr>
            <a:xfrm>
              <a:off x="4358572" y="906759"/>
              <a:ext cx="205576" cy="205574"/>
            </a:xfrm>
            <a:custGeom>
              <a:avLst/>
              <a:gdLst/>
              <a:ahLst/>
              <a:cxnLst/>
              <a:rect l="l" t="t" r="r" b="b"/>
              <a:pathLst>
                <a:path w="205576" h="205574" extrusionOk="0">
                  <a:moveTo>
                    <a:pt x="205555" y="102787"/>
                  </a:moveTo>
                  <a:cubicBezTo>
                    <a:pt x="205555" y="159554"/>
                    <a:pt x="159539" y="205574"/>
                    <a:pt x="102778" y="205574"/>
                  </a:cubicBezTo>
                  <a:cubicBezTo>
                    <a:pt x="46016" y="205574"/>
                    <a:pt x="0" y="159554"/>
                    <a:pt x="0" y="102787"/>
                  </a:cubicBezTo>
                  <a:cubicBezTo>
                    <a:pt x="0" y="46020"/>
                    <a:pt x="46016" y="0"/>
                    <a:pt x="102778" y="0"/>
                  </a:cubicBezTo>
                  <a:cubicBezTo>
                    <a:pt x="102784" y="0"/>
                    <a:pt x="102792" y="0"/>
                    <a:pt x="102798" y="0"/>
                  </a:cubicBezTo>
                  <a:cubicBezTo>
                    <a:pt x="159560" y="0"/>
                    <a:pt x="205576" y="46020"/>
                    <a:pt x="205576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5" name="Google Shape;7115;p52"/>
            <p:cNvSpPr/>
            <p:nvPr/>
          </p:nvSpPr>
          <p:spPr>
            <a:xfrm>
              <a:off x="7603605" y="415209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8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29" y="21"/>
                    <a:pt x="205534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6" name="Google Shape;7116;p52"/>
            <p:cNvSpPr/>
            <p:nvPr/>
          </p:nvSpPr>
          <p:spPr>
            <a:xfrm>
              <a:off x="4357620" y="414795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10"/>
                    <a:pt x="46016" y="0"/>
                    <a:pt x="102778" y="0"/>
                  </a:cubicBezTo>
                  <a:cubicBezTo>
                    <a:pt x="159535" y="21"/>
                    <a:pt x="205543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7" name="Google Shape;7117;p52"/>
            <p:cNvSpPr/>
            <p:nvPr/>
          </p:nvSpPr>
          <p:spPr>
            <a:xfrm>
              <a:off x="7604288" y="90098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54"/>
                    <a:pt x="159550" y="205574"/>
                    <a:pt x="102778" y="205574"/>
                  </a:cubicBezTo>
                  <a:cubicBezTo>
                    <a:pt x="46006" y="205574"/>
                    <a:pt x="0" y="159554"/>
                    <a:pt x="0" y="102787"/>
                  </a:cubicBezTo>
                  <a:cubicBezTo>
                    <a:pt x="0" y="46020"/>
                    <a:pt x="46006" y="0"/>
                    <a:pt x="102778" y="0"/>
                  </a:cubicBezTo>
                  <a:cubicBezTo>
                    <a:pt x="159550" y="0"/>
                    <a:pt x="205555" y="4602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8" name="Google Shape;7118;p52"/>
            <p:cNvSpPr/>
            <p:nvPr/>
          </p:nvSpPr>
          <p:spPr>
            <a:xfrm>
              <a:off x="4777965" y="1338366"/>
              <a:ext cx="2622507" cy="2622750"/>
            </a:xfrm>
            <a:prstGeom prst="roundRect">
              <a:avLst>
                <a:gd name="adj" fmla="val 16667"/>
              </a:avLst>
            </a:prstGeom>
            <a:solidFill>
              <a:srgbClr val="6BBE4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19" name="Google Shape;7119;p52"/>
            <p:cNvSpPr/>
            <p:nvPr/>
          </p:nvSpPr>
          <p:spPr>
            <a:xfrm>
              <a:off x="5113483" y="2128671"/>
              <a:ext cx="1953831" cy="1018785"/>
            </a:xfrm>
            <a:custGeom>
              <a:avLst/>
              <a:gdLst/>
              <a:ahLst/>
              <a:cxnLst/>
              <a:rect l="l" t="t" r="r" b="b"/>
              <a:pathLst>
                <a:path w="1953831" h="1018785" extrusionOk="0">
                  <a:moveTo>
                    <a:pt x="1953748" y="563424"/>
                  </a:moveTo>
                  <a:cubicBezTo>
                    <a:pt x="1952941" y="552305"/>
                    <a:pt x="1945239" y="512404"/>
                    <a:pt x="1879005" y="465814"/>
                  </a:cubicBezTo>
                  <a:cubicBezTo>
                    <a:pt x="1800327" y="410465"/>
                    <a:pt x="1668191" y="365242"/>
                    <a:pt x="1486197" y="331367"/>
                  </a:cubicBezTo>
                  <a:cubicBezTo>
                    <a:pt x="1440067" y="279911"/>
                    <a:pt x="1390231" y="231892"/>
                    <a:pt x="1337124" y="187684"/>
                  </a:cubicBezTo>
                  <a:cubicBezTo>
                    <a:pt x="1209211" y="81169"/>
                    <a:pt x="1087302" y="18160"/>
                    <a:pt x="974793" y="455"/>
                  </a:cubicBezTo>
                  <a:cubicBezTo>
                    <a:pt x="972951" y="145"/>
                    <a:pt x="971067" y="0"/>
                    <a:pt x="969203" y="0"/>
                  </a:cubicBezTo>
                  <a:lnTo>
                    <a:pt x="374277" y="0"/>
                  </a:lnTo>
                  <a:cubicBezTo>
                    <a:pt x="167894" y="0"/>
                    <a:pt x="0" y="167930"/>
                    <a:pt x="0" y="374312"/>
                  </a:cubicBezTo>
                  <a:lnTo>
                    <a:pt x="0" y="710192"/>
                  </a:lnTo>
                  <a:cubicBezTo>
                    <a:pt x="114" y="804179"/>
                    <a:pt x="76272" y="880338"/>
                    <a:pt x="170254" y="880462"/>
                  </a:cubicBezTo>
                  <a:lnTo>
                    <a:pt x="190317" y="880462"/>
                  </a:lnTo>
                  <a:cubicBezTo>
                    <a:pt x="219038" y="981551"/>
                    <a:pt x="324269" y="1040213"/>
                    <a:pt x="425353" y="1011493"/>
                  </a:cubicBezTo>
                  <a:cubicBezTo>
                    <a:pt x="485419" y="994431"/>
                    <a:pt x="533268" y="948980"/>
                    <a:pt x="553434" y="889884"/>
                  </a:cubicBezTo>
                  <a:lnTo>
                    <a:pt x="1358512" y="889884"/>
                  </a:lnTo>
                  <a:cubicBezTo>
                    <a:pt x="1392426" y="989316"/>
                    <a:pt x="1500504" y="1042449"/>
                    <a:pt x="1599948" y="1008532"/>
                  </a:cubicBezTo>
                  <a:cubicBezTo>
                    <a:pt x="1646699" y="992588"/>
                    <a:pt x="1685417" y="959064"/>
                    <a:pt x="1707902" y="915083"/>
                  </a:cubicBezTo>
                  <a:lnTo>
                    <a:pt x="1826539" y="915083"/>
                  </a:lnTo>
                  <a:cubicBezTo>
                    <a:pt x="1827761" y="915083"/>
                    <a:pt x="1829003" y="915021"/>
                    <a:pt x="1830225" y="914897"/>
                  </a:cubicBezTo>
                  <a:cubicBezTo>
                    <a:pt x="1852027" y="911956"/>
                    <a:pt x="1872959" y="904337"/>
                    <a:pt x="1891531" y="892534"/>
                  </a:cubicBezTo>
                  <a:cubicBezTo>
                    <a:pt x="1919959" y="874395"/>
                    <a:pt x="1953831" y="838697"/>
                    <a:pt x="1953831" y="772063"/>
                  </a:cubicBezTo>
                  <a:lnTo>
                    <a:pt x="1953831" y="566013"/>
                  </a:lnTo>
                  <a:cubicBezTo>
                    <a:pt x="1953831" y="565122"/>
                    <a:pt x="1953790" y="564273"/>
                    <a:pt x="1953748" y="563424"/>
                  </a:cubicBezTo>
                  <a:close/>
                  <a:moveTo>
                    <a:pt x="1385531" y="329668"/>
                  </a:moveTo>
                  <a:lnTo>
                    <a:pt x="848433" y="329668"/>
                  </a:lnTo>
                  <a:lnTo>
                    <a:pt x="848433" y="71934"/>
                  </a:lnTo>
                  <a:lnTo>
                    <a:pt x="966325" y="71934"/>
                  </a:lnTo>
                  <a:cubicBezTo>
                    <a:pt x="1135751" y="99909"/>
                    <a:pt x="1302506" y="246366"/>
                    <a:pt x="1385531" y="329668"/>
                  </a:cubicBezTo>
                  <a:close/>
                  <a:moveTo>
                    <a:pt x="494302" y="329668"/>
                  </a:moveTo>
                  <a:cubicBezTo>
                    <a:pt x="461651" y="329627"/>
                    <a:pt x="435211" y="303164"/>
                    <a:pt x="435169" y="270510"/>
                  </a:cubicBezTo>
                  <a:lnTo>
                    <a:pt x="435169" y="71934"/>
                  </a:lnTo>
                  <a:lnTo>
                    <a:pt x="776505" y="71934"/>
                  </a:lnTo>
                  <a:lnTo>
                    <a:pt x="776505" y="329668"/>
                  </a:lnTo>
                  <a:close/>
                  <a:moveTo>
                    <a:pt x="373366" y="946723"/>
                  </a:moveTo>
                  <a:cubicBezTo>
                    <a:pt x="308016" y="946723"/>
                    <a:pt x="255039" y="893735"/>
                    <a:pt x="255039" y="828385"/>
                  </a:cubicBezTo>
                  <a:cubicBezTo>
                    <a:pt x="255039" y="763035"/>
                    <a:pt x="308016" y="710047"/>
                    <a:pt x="373366" y="710047"/>
                  </a:cubicBezTo>
                  <a:cubicBezTo>
                    <a:pt x="438710" y="710047"/>
                    <a:pt x="491672" y="762994"/>
                    <a:pt x="491693" y="828344"/>
                  </a:cubicBezTo>
                  <a:cubicBezTo>
                    <a:pt x="491631" y="893693"/>
                    <a:pt x="438710" y="946661"/>
                    <a:pt x="373366" y="946744"/>
                  </a:cubicBezTo>
                  <a:close/>
                  <a:moveTo>
                    <a:pt x="1538518" y="946723"/>
                  </a:moveTo>
                  <a:cubicBezTo>
                    <a:pt x="1473174" y="946702"/>
                    <a:pt x="1420212" y="893693"/>
                    <a:pt x="1420232" y="828344"/>
                  </a:cubicBezTo>
                  <a:cubicBezTo>
                    <a:pt x="1420253" y="762994"/>
                    <a:pt x="1473257" y="710027"/>
                    <a:pt x="1538600" y="710047"/>
                  </a:cubicBezTo>
                  <a:cubicBezTo>
                    <a:pt x="1603924" y="710068"/>
                    <a:pt x="1656865" y="763015"/>
                    <a:pt x="1656886" y="828344"/>
                  </a:cubicBezTo>
                  <a:cubicBezTo>
                    <a:pt x="1656844" y="893735"/>
                    <a:pt x="1603820" y="946744"/>
                    <a:pt x="1538435" y="946744"/>
                  </a:cubicBezTo>
                  <a:close/>
                  <a:moveTo>
                    <a:pt x="1854615" y="830766"/>
                  </a:moveTo>
                  <a:cubicBezTo>
                    <a:pt x="1845318" y="836937"/>
                    <a:pt x="1834884" y="841161"/>
                    <a:pt x="1823910" y="843190"/>
                  </a:cubicBezTo>
                  <a:lnTo>
                    <a:pt x="1728234" y="843190"/>
                  </a:lnTo>
                  <a:cubicBezTo>
                    <a:pt x="1728607" y="838324"/>
                    <a:pt x="1728814" y="833396"/>
                    <a:pt x="1728814" y="828447"/>
                  </a:cubicBezTo>
                  <a:cubicBezTo>
                    <a:pt x="1728544" y="723362"/>
                    <a:pt x="1643138" y="638403"/>
                    <a:pt x="1538062" y="638672"/>
                  </a:cubicBezTo>
                  <a:cubicBezTo>
                    <a:pt x="1437396" y="638941"/>
                    <a:pt x="1354350" y="717584"/>
                    <a:pt x="1348615" y="818094"/>
                  </a:cubicBezTo>
                  <a:lnTo>
                    <a:pt x="563248" y="818094"/>
                  </a:lnTo>
                  <a:cubicBezTo>
                    <a:pt x="557409" y="713153"/>
                    <a:pt x="467634" y="632833"/>
                    <a:pt x="362703" y="638651"/>
                  </a:cubicBezTo>
                  <a:cubicBezTo>
                    <a:pt x="269518" y="643848"/>
                    <a:pt x="193845" y="715845"/>
                    <a:pt x="184043" y="808673"/>
                  </a:cubicBezTo>
                  <a:lnTo>
                    <a:pt x="170171" y="808673"/>
                  </a:lnTo>
                  <a:cubicBezTo>
                    <a:pt x="115867" y="808569"/>
                    <a:pt x="71905" y="764505"/>
                    <a:pt x="71928" y="710192"/>
                  </a:cubicBezTo>
                  <a:lnTo>
                    <a:pt x="71928" y="677248"/>
                  </a:lnTo>
                  <a:lnTo>
                    <a:pt x="164146" y="677248"/>
                  </a:lnTo>
                  <a:cubicBezTo>
                    <a:pt x="184008" y="677248"/>
                    <a:pt x="200110" y="661139"/>
                    <a:pt x="200110" y="641281"/>
                  </a:cubicBezTo>
                  <a:cubicBezTo>
                    <a:pt x="200110" y="621423"/>
                    <a:pt x="184008" y="605314"/>
                    <a:pt x="164146" y="605314"/>
                  </a:cubicBezTo>
                  <a:lnTo>
                    <a:pt x="71928" y="605314"/>
                  </a:lnTo>
                  <a:lnTo>
                    <a:pt x="71928" y="374312"/>
                  </a:lnTo>
                  <a:cubicBezTo>
                    <a:pt x="71928" y="211289"/>
                    <a:pt x="201621" y="78001"/>
                    <a:pt x="363242" y="72162"/>
                  </a:cubicBezTo>
                  <a:lnTo>
                    <a:pt x="363242" y="270510"/>
                  </a:lnTo>
                  <a:cubicBezTo>
                    <a:pt x="363322" y="342879"/>
                    <a:pt x="421949" y="401520"/>
                    <a:pt x="494302" y="401603"/>
                  </a:cubicBezTo>
                  <a:lnTo>
                    <a:pt x="1467418" y="401603"/>
                  </a:lnTo>
                  <a:cubicBezTo>
                    <a:pt x="1468246" y="401603"/>
                    <a:pt x="1469033" y="401603"/>
                    <a:pt x="1469841" y="401479"/>
                  </a:cubicBezTo>
                  <a:cubicBezTo>
                    <a:pt x="1827761" y="467615"/>
                    <a:pt x="1876955" y="558103"/>
                    <a:pt x="1882007" y="570278"/>
                  </a:cubicBezTo>
                  <a:lnTo>
                    <a:pt x="1882007" y="620637"/>
                  </a:lnTo>
                  <a:lnTo>
                    <a:pt x="1783971" y="620637"/>
                  </a:lnTo>
                  <a:cubicBezTo>
                    <a:pt x="1764115" y="620637"/>
                    <a:pt x="1748007" y="636746"/>
                    <a:pt x="1748007" y="656604"/>
                  </a:cubicBezTo>
                  <a:cubicBezTo>
                    <a:pt x="1748007" y="676461"/>
                    <a:pt x="1764115" y="692571"/>
                    <a:pt x="1783971" y="692571"/>
                  </a:cubicBezTo>
                  <a:lnTo>
                    <a:pt x="1882007" y="692571"/>
                  </a:lnTo>
                  <a:lnTo>
                    <a:pt x="1882007" y="772022"/>
                  </a:lnTo>
                  <a:cubicBezTo>
                    <a:pt x="1881904" y="799003"/>
                    <a:pt x="1872980" y="818177"/>
                    <a:pt x="1854615" y="83068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20" name="Google Shape;7120;p52"/>
          <p:cNvGrpSpPr/>
          <p:nvPr/>
        </p:nvGrpSpPr>
        <p:grpSpPr>
          <a:xfrm>
            <a:off x="2863511" y="2577908"/>
            <a:ext cx="576035" cy="576072"/>
            <a:chOff x="3471691" y="9856"/>
            <a:chExt cx="5240335" cy="5240675"/>
          </a:xfrm>
        </p:grpSpPr>
        <p:sp>
          <p:nvSpPr>
            <p:cNvPr id="7121" name="Google Shape;7121;p52"/>
            <p:cNvSpPr/>
            <p:nvPr/>
          </p:nvSpPr>
          <p:spPr>
            <a:xfrm>
              <a:off x="3471691" y="9856"/>
              <a:ext cx="5240335" cy="5240675"/>
            </a:xfrm>
            <a:custGeom>
              <a:avLst/>
              <a:gdLst/>
              <a:ahLst/>
              <a:cxnLst/>
              <a:rect l="l" t="t" r="r" b="b"/>
              <a:pathLst>
                <a:path w="5240335" h="5240675" extrusionOk="0">
                  <a:moveTo>
                    <a:pt x="1793019" y="0"/>
                  </a:moveTo>
                  <a:lnTo>
                    <a:pt x="3447317" y="0"/>
                  </a:lnTo>
                  <a:cubicBezTo>
                    <a:pt x="4437597" y="0"/>
                    <a:pt x="5240335" y="802854"/>
                    <a:pt x="5240335" y="1793185"/>
                  </a:cubicBezTo>
                  <a:lnTo>
                    <a:pt x="5240335" y="3447491"/>
                  </a:lnTo>
                  <a:cubicBezTo>
                    <a:pt x="5240335" y="4437863"/>
                    <a:pt x="4437556" y="5240676"/>
                    <a:pt x="3447317" y="5240676"/>
                  </a:cubicBezTo>
                  <a:lnTo>
                    <a:pt x="1793019" y="5240676"/>
                  </a:lnTo>
                  <a:cubicBezTo>
                    <a:pt x="802738" y="5240676"/>
                    <a:pt x="0" y="4437801"/>
                    <a:pt x="0" y="3447491"/>
                  </a:cubicBezTo>
                  <a:lnTo>
                    <a:pt x="0" y="1793247"/>
                  </a:lnTo>
                  <a:cubicBezTo>
                    <a:pt x="0" y="802854"/>
                    <a:pt x="802780" y="62"/>
                    <a:pt x="1793019" y="62"/>
                  </a:cubicBezTo>
                </a:path>
              </a:pathLst>
            </a:custGeom>
            <a:solidFill>
              <a:srgbClr val="C1DFA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2" name="Google Shape;7122;p52"/>
            <p:cNvSpPr/>
            <p:nvPr/>
          </p:nvSpPr>
          <p:spPr>
            <a:xfrm>
              <a:off x="5997072" y="449143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4"/>
                    <a:pt x="159550" y="205574"/>
                    <a:pt x="102778" y="205574"/>
                  </a:cubicBezTo>
                  <a:cubicBezTo>
                    <a:pt x="46006" y="205574"/>
                    <a:pt x="0" y="159564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3" name="Google Shape;7123;p52"/>
            <p:cNvSpPr/>
            <p:nvPr/>
          </p:nvSpPr>
          <p:spPr>
            <a:xfrm>
              <a:off x="5997072" y="566054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66"/>
                  </a:moveTo>
                  <a:cubicBezTo>
                    <a:pt x="205576" y="159533"/>
                    <a:pt x="159571" y="205562"/>
                    <a:pt x="102798" y="205574"/>
                  </a:cubicBezTo>
                  <a:cubicBezTo>
                    <a:pt x="46026" y="205587"/>
                    <a:pt x="21" y="159575"/>
                    <a:pt x="0" y="102808"/>
                  </a:cubicBezTo>
                  <a:cubicBezTo>
                    <a:pt x="-21" y="46041"/>
                    <a:pt x="45985" y="12"/>
                    <a:pt x="102757" y="0"/>
                  </a:cubicBezTo>
                  <a:cubicBezTo>
                    <a:pt x="102757" y="0"/>
                    <a:pt x="102778" y="0"/>
                    <a:pt x="102778" y="0"/>
                  </a:cubicBezTo>
                  <a:cubicBezTo>
                    <a:pt x="159529" y="-12"/>
                    <a:pt x="205535" y="45989"/>
                    <a:pt x="205555" y="102746"/>
                  </a:cubicBezTo>
                  <a:cubicBezTo>
                    <a:pt x="205555" y="102752"/>
                    <a:pt x="205555" y="102760"/>
                    <a:pt x="205555" y="102766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4" name="Google Shape;7124;p52"/>
            <p:cNvSpPr/>
            <p:nvPr/>
          </p:nvSpPr>
          <p:spPr>
            <a:xfrm>
              <a:off x="7944506" y="252841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7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7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5" name="Google Shape;7125;p52"/>
            <p:cNvSpPr/>
            <p:nvPr/>
          </p:nvSpPr>
          <p:spPr>
            <a:xfrm>
              <a:off x="4021191" y="252841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52"/>
                    <a:pt x="45964" y="41"/>
                    <a:pt x="102695" y="0"/>
                  </a:cubicBezTo>
                  <a:cubicBezTo>
                    <a:pt x="159457" y="0"/>
                    <a:pt x="205473" y="46010"/>
                    <a:pt x="205473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6" name="Google Shape;7126;p52"/>
            <p:cNvSpPr/>
            <p:nvPr/>
          </p:nvSpPr>
          <p:spPr>
            <a:xfrm>
              <a:off x="4358572" y="906759"/>
              <a:ext cx="205576" cy="205574"/>
            </a:xfrm>
            <a:custGeom>
              <a:avLst/>
              <a:gdLst/>
              <a:ahLst/>
              <a:cxnLst/>
              <a:rect l="l" t="t" r="r" b="b"/>
              <a:pathLst>
                <a:path w="205576" h="205574" extrusionOk="0">
                  <a:moveTo>
                    <a:pt x="205555" y="102787"/>
                  </a:moveTo>
                  <a:cubicBezTo>
                    <a:pt x="205555" y="159554"/>
                    <a:pt x="159539" y="205574"/>
                    <a:pt x="102778" y="205574"/>
                  </a:cubicBezTo>
                  <a:cubicBezTo>
                    <a:pt x="46016" y="205574"/>
                    <a:pt x="0" y="159554"/>
                    <a:pt x="0" y="102787"/>
                  </a:cubicBezTo>
                  <a:cubicBezTo>
                    <a:pt x="0" y="46020"/>
                    <a:pt x="46016" y="0"/>
                    <a:pt x="102778" y="0"/>
                  </a:cubicBezTo>
                  <a:cubicBezTo>
                    <a:pt x="102784" y="0"/>
                    <a:pt x="102792" y="0"/>
                    <a:pt x="102798" y="0"/>
                  </a:cubicBezTo>
                  <a:cubicBezTo>
                    <a:pt x="159560" y="0"/>
                    <a:pt x="205576" y="46020"/>
                    <a:pt x="205576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7" name="Google Shape;7127;p52"/>
            <p:cNvSpPr/>
            <p:nvPr/>
          </p:nvSpPr>
          <p:spPr>
            <a:xfrm>
              <a:off x="7603605" y="415209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8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29" y="21"/>
                    <a:pt x="205534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8" name="Google Shape;7128;p52"/>
            <p:cNvSpPr/>
            <p:nvPr/>
          </p:nvSpPr>
          <p:spPr>
            <a:xfrm>
              <a:off x="4357620" y="414795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10"/>
                    <a:pt x="46016" y="0"/>
                    <a:pt x="102778" y="0"/>
                  </a:cubicBezTo>
                  <a:cubicBezTo>
                    <a:pt x="159535" y="21"/>
                    <a:pt x="205543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29" name="Google Shape;7129;p52"/>
            <p:cNvSpPr/>
            <p:nvPr/>
          </p:nvSpPr>
          <p:spPr>
            <a:xfrm>
              <a:off x="7604288" y="90098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54"/>
                    <a:pt x="159550" y="205574"/>
                    <a:pt x="102778" y="205574"/>
                  </a:cubicBezTo>
                  <a:cubicBezTo>
                    <a:pt x="46006" y="205574"/>
                    <a:pt x="0" y="159554"/>
                    <a:pt x="0" y="102787"/>
                  </a:cubicBezTo>
                  <a:cubicBezTo>
                    <a:pt x="0" y="46020"/>
                    <a:pt x="46006" y="0"/>
                    <a:pt x="102778" y="0"/>
                  </a:cubicBezTo>
                  <a:cubicBezTo>
                    <a:pt x="159550" y="0"/>
                    <a:pt x="205555" y="4602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0" name="Google Shape;7130;p52"/>
            <p:cNvSpPr/>
            <p:nvPr/>
          </p:nvSpPr>
          <p:spPr>
            <a:xfrm>
              <a:off x="4777965" y="1338366"/>
              <a:ext cx="2622507" cy="2622750"/>
            </a:xfrm>
            <a:prstGeom prst="roundRect">
              <a:avLst>
                <a:gd name="adj" fmla="val 16667"/>
              </a:avLst>
            </a:prstGeom>
            <a:solidFill>
              <a:srgbClr val="6BBE4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1" name="Google Shape;7131;p52"/>
            <p:cNvSpPr/>
            <p:nvPr/>
          </p:nvSpPr>
          <p:spPr>
            <a:xfrm>
              <a:off x="5283468" y="2074876"/>
              <a:ext cx="1615745" cy="1122034"/>
            </a:xfrm>
            <a:custGeom>
              <a:avLst/>
              <a:gdLst/>
              <a:ahLst/>
              <a:cxnLst/>
              <a:rect l="l" t="t" r="r" b="b"/>
              <a:pathLst>
                <a:path w="1615745" h="1122034" extrusionOk="0">
                  <a:moveTo>
                    <a:pt x="1609700" y="612830"/>
                  </a:moveTo>
                  <a:lnTo>
                    <a:pt x="1328739" y="191349"/>
                  </a:lnTo>
                  <a:cubicBezTo>
                    <a:pt x="1322217" y="181576"/>
                    <a:pt x="1311264" y="175716"/>
                    <a:pt x="1299524" y="175695"/>
                  </a:cubicBezTo>
                  <a:lnTo>
                    <a:pt x="948312" y="175695"/>
                  </a:lnTo>
                  <a:lnTo>
                    <a:pt x="948312" y="35201"/>
                  </a:lnTo>
                  <a:cubicBezTo>
                    <a:pt x="948312" y="15758"/>
                    <a:pt x="932556" y="0"/>
                    <a:pt x="913114" y="0"/>
                  </a:cubicBezTo>
                  <a:lnTo>
                    <a:pt x="35198" y="0"/>
                  </a:lnTo>
                  <a:cubicBezTo>
                    <a:pt x="15758" y="0"/>
                    <a:pt x="0" y="15758"/>
                    <a:pt x="0" y="35201"/>
                  </a:cubicBezTo>
                  <a:lnTo>
                    <a:pt x="0" y="878164"/>
                  </a:lnTo>
                  <a:cubicBezTo>
                    <a:pt x="0" y="897607"/>
                    <a:pt x="15758" y="913365"/>
                    <a:pt x="35198" y="913365"/>
                  </a:cubicBezTo>
                  <a:lnTo>
                    <a:pt x="176155" y="913365"/>
                  </a:lnTo>
                  <a:cubicBezTo>
                    <a:pt x="177308" y="1029756"/>
                    <a:pt x="272597" y="1123163"/>
                    <a:pt x="388957" y="1122024"/>
                  </a:cubicBezTo>
                  <a:cubicBezTo>
                    <a:pt x="503722" y="1120886"/>
                    <a:pt x="596458" y="1028120"/>
                    <a:pt x="597597" y="913365"/>
                  </a:cubicBezTo>
                  <a:lnTo>
                    <a:pt x="1053740" y="913365"/>
                  </a:lnTo>
                  <a:cubicBezTo>
                    <a:pt x="1054900" y="1029756"/>
                    <a:pt x="1150182" y="1123163"/>
                    <a:pt x="1266542" y="1122024"/>
                  </a:cubicBezTo>
                  <a:cubicBezTo>
                    <a:pt x="1381308" y="1120886"/>
                    <a:pt x="1474044" y="1028120"/>
                    <a:pt x="1475182" y="913365"/>
                  </a:cubicBezTo>
                  <a:lnTo>
                    <a:pt x="1580548" y="913365"/>
                  </a:lnTo>
                  <a:cubicBezTo>
                    <a:pt x="1599990" y="913365"/>
                    <a:pt x="1615746" y="897607"/>
                    <a:pt x="1615746" y="878164"/>
                  </a:cubicBezTo>
                  <a:lnTo>
                    <a:pt x="1615746" y="632357"/>
                  </a:lnTo>
                  <a:cubicBezTo>
                    <a:pt x="1615725" y="625399"/>
                    <a:pt x="1613613" y="618587"/>
                    <a:pt x="1609700" y="612830"/>
                  </a:cubicBezTo>
                  <a:close/>
                  <a:moveTo>
                    <a:pt x="386866" y="1053879"/>
                  </a:moveTo>
                  <a:cubicBezTo>
                    <a:pt x="309285" y="1053879"/>
                    <a:pt x="246385" y="990973"/>
                    <a:pt x="246385" y="913386"/>
                  </a:cubicBezTo>
                  <a:cubicBezTo>
                    <a:pt x="246385" y="835798"/>
                    <a:pt x="309285" y="772892"/>
                    <a:pt x="386866" y="772892"/>
                  </a:cubicBezTo>
                  <a:cubicBezTo>
                    <a:pt x="464446" y="772892"/>
                    <a:pt x="527346" y="835798"/>
                    <a:pt x="527346" y="913386"/>
                  </a:cubicBezTo>
                  <a:cubicBezTo>
                    <a:pt x="527243" y="990931"/>
                    <a:pt x="464404" y="1053776"/>
                    <a:pt x="386866" y="1053879"/>
                  </a:cubicBezTo>
                  <a:close/>
                  <a:moveTo>
                    <a:pt x="878082" y="843128"/>
                  </a:moveTo>
                  <a:lnTo>
                    <a:pt x="585547" y="843128"/>
                  </a:lnTo>
                  <a:cubicBezTo>
                    <a:pt x="546747" y="733404"/>
                    <a:pt x="426328" y="675902"/>
                    <a:pt x="316615" y="714706"/>
                  </a:cubicBezTo>
                  <a:cubicBezTo>
                    <a:pt x="256615" y="735930"/>
                    <a:pt x="209423" y="783121"/>
                    <a:pt x="188205" y="843128"/>
                  </a:cubicBezTo>
                  <a:lnTo>
                    <a:pt x="70271" y="843128"/>
                  </a:lnTo>
                  <a:lnTo>
                    <a:pt x="70271" y="70319"/>
                  </a:lnTo>
                  <a:lnTo>
                    <a:pt x="878041" y="70319"/>
                  </a:lnTo>
                  <a:close/>
                  <a:moveTo>
                    <a:pt x="1445161" y="492732"/>
                  </a:moveTo>
                  <a:lnTo>
                    <a:pt x="1214656" y="492732"/>
                  </a:lnTo>
                  <a:lnTo>
                    <a:pt x="1214656" y="245993"/>
                  </a:lnTo>
                  <a:lnTo>
                    <a:pt x="1280725" y="245993"/>
                  </a:lnTo>
                  <a:close/>
                  <a:moveTo>
                    <a:pt x="1264410" y="1053879"/>
                  </a:moveTo>
                  <a:cubicBezTo>
                    <a:pt x="1186829" y="1053879"/>
                    <a:pt x="1123929" y="990973"/>
                    <a:pt x="1123929" y="913386"/>
                  </a:cubicBezTo>
                  <a:cubicBezTo>
                    <a:pt x="1123929" y="835798"/>
                    <a:pt x="1186829" y="772892"/>
                    <a:pt x="1264410" y="772892"/>
                  </a:cubicBezTo>
                  <a:cubicBezTo>
                    <a:pt x="1341990" y="772892"/>
                    <a:pt x="1404890" y="835798"/>
                    <a:pt x="1404890" y="913386"/>
                  </a:cubicBezTo>
                  <a:cubicBezTo>
                    <a:pt x="1404787" y="990931"/>
                    <a:pt x="1341948" y="1053776"/>
                    <a:pt x="1264410" y="1053879"/>
                  </a:cubicBezTo>
                  <a:close/>
                  <a:moveTo>
                    <a:pt x="1545371" y="843128"/>
                  </a:moveTo>
                  <a:lnTo>
                    <a:pt x="1463070" y="843128"/>
                  </a:lnTo>
                  <a:cubicBezTo>
                    <a:pt x="1424270" y="733404"/>
                    <a:pt x="1303852" y="675902"/>
                    <a:pt x="1194138" y="714706"/>
                  </a:cubicBezTo>
                  <a:cubicBezTo>
                    <a:pt x="1134136" y="735930"/>
                    <a:pt x="1086950" y="783121"/>
                    <a:pt x="1065728" y="843128"/>
                  </a:cubicBezTo>
                  <a:lnTo>
                    <a:pt x="948312" y="843128"/>
                  </a:lnTo>
                  <a:lnTo>
                    <a:pt x="948312" y="245993"/>
                  </a:lnTo>
                  <a:lnTo>
                    <a:pt x="1142770" y="245993"/>
                  </a:lnTo>
                  <a:lnTo>
                    <a:pt x="1142770" y="528617"/>
                  </a:lnTo>
                  <a:cubicBezTo>
                    <a:pt x="1142770" y="548475"/>
                    <a:pt x="1158878" y="564584"/>
                    <a:pt x="1178734" y="564584"/>
                  </a:cubicBezTo>
                  <a:lnTo>
                    <a:pt x="1493154" y="564584"/>
                  </a:lnTo>
                  <a:lnTo>
                    <a:pt x="1545412" y="64297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32" name="Google Shape;7132;p52"/>
          <p:cNvGrpSpPr/>
          <p:nvPr/>
        </p:nvGrpSpPr>
        <p:grpSpPr>
          <a:xfrm>
            <a:off x="2972731" y="3678419"/>
            <a:ext cx="350765" cy="301770"/>
            <a:chOff x="2437656" y="300000"/>
            <a:chExt cx="7914237" cy="6858416"/>
          </a:xfrm>
        </p:grpSpPr>
        <p:sp>
          <p:nvSpPr>
            <p:cNvPr id="7133" name="Google Shape;7133;p52"/>
            <p:cNvSpPr/>
            <p:nvPr/>
          </p:nvSpPr>
          <p:spPr>
            <a:xfrm>
              <a:off x="2437656" y="30000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39" y="6858417"/>
                  </a:moveTo>
                  <a:lnTo>
                    <a:pt x="7914238" y="3429209"/>
                  </a:lnTo>
                  <a:lnTo>
                    <a:pt x="5935639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39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4" name="Google Shape;7134;p52"/>
            <p:cNvSpPr/>
            <p:nvPr/>
          </p:nvSpPr>
          <p:spPr>
            <a:xfrm>
              <a:off x="4313321" y="2281466"/>
              <a:ext cx="4214137" cy="2933868"/>
            </a:xfrm>
            <a:custGeom>
              <a:avLst/>
              <a:gdLst/>
              <a:ahLst/>
              <a:cxnLst/>
              <a:rect l="l" t="t" r="r" b="b"/>
              <a:pathLst>
                <a:path w="4214137" h="2933868" extrusionOk="0">
                  <a:moveTo>
                    <a:pt x="4198763" y="1599244"/>
                  </a:moveTo>
                  <a:lnTo>
                    <a:pt x="3465883" y="499200"/>
                  </a:lnTo>
                  <a:cubicBezTo>
                    <a:pt x="3448893" y="473708"/>
                    <a:pt x="3420280" y="458391"/>
                    <a:pt x="3389635" y="458365"/>
                  </a:cubicBezTo>
                  <a:lnTo>
                    <a:pt x="2473509" y="458365"/>
                  </a:lnTo>
                  <a:lnTo>
                    <a:pt x="2473509" y="91683"/>
                  </a:lnTo>
                  <a:cubicBezTo>
                    <a:pt x="2473509" y="41070"/>
                    <a:pt x="2432518" y="26"/>
                    <a:pt x="2381938" y="0"/>
                  </a:cubicBezTo>
                  <a:lnTo>
                    <a:pt x="91623" y="0"/>
                  </a:lnTo>
                  <a:cubicBezTo>
                    <a:pt x="41022" y="0"/>
                    <a:pt x="0" y="41049"/>
                    <a:pt x="0" y="91683"/>
                  </a:cubicBezTo>
                  <a:lnTo>
                    <a:pt x="0" y="2291824"/>
                  </a:lnTo>
                  <a:cubicBezTo>
                    <a:pt x="-57" y="2342489"/>
                    <a:pt x="40938" y="2383606"/>
                    <a:pt x="91571" y="2383664"/>
                  </a:cubicBezTo>
                  <a:cubicBezTo>
                    <a:pt x="91587" y="2383664"/>
                    <a:pt x="91607" y="2383664"/>
                    <a:pt x="91623" y="2383664"/>
                  </a:cubicBezTo>
                  <a:lnTo>
                    <a:pt x="459210" y="2383664"/>
                  </a:lnTo>
                  <a:cubicBezTo>
                    <a:pt x="459210" y="2687533"/>
                    <a:pt x="705383" y="2933868"/>
                    <a:pt x="1009052" y="2933868"/>
                  </a:cubicBezTo>
                  <a:cubicBezTo>
                    <a:pt x="1312721" y="2933868"/>
                    <a:pt x="1558894" y="2687533"/>
                    <a:pt x="1558894" y="2383664"/>
                  </a:cubicBezTo>
                  <a:lnTo>
                    <a:pt x="2748378" y="2383664"/>
                  </a:lnTo>
                  <a:cubicBezTo>
                    <a:pt x="2751333" y="2687434"/>
                    <a:pt x="2999820" y="2931287"/>
                    <a:pt x="3303390" y="2928330"/>
                  </a:cubicBezTo>
                  <a:cubicBezTo>
                    <a:pt x="3602797" y="2925414"/>
                    <a:pt x="3844779" y="2683256"/>
                    <a:pt x="3847698" y="2383664"/>
                  </a:cubicBezTo>
                  <a:lnTo>
                    <a:pt x="4122515" y="2383664"/>
                  </a:lnTo>
                  <a:cubicBezTo>
                    <a:pt x="4173069" y="2383695"/>
                    <a:pt x="4214085" y="2342693"/>
                    <a:pt x="4214138" y="2292085"/>
                  </a:cubicBezTo>
                  <a:cubicBezTo>
                    <a:pt x="4214138" y="2292048"/>
                    <a:pt x="4214138" y="2292017"/>
                    <a:pt x="4214138" y="2291980"/>
                  </a:cubicBezTo>
                  <a:lnTo>
                    <a:pt x="4214138" y="1650509"/>
                  </a:lnTo>
                  <a:cubicBezTo>
                    <a:pt x="4214190" y="1632272"/>
                    <a:pt x="4208874" y="1614431"/>
                    <a:pt x="4198763" y="1599244"/>
                  </a:cubicBezTo>
                  <a:close/>
                  <a:moveTo>
                    <a:pt x="1009156" y="2750189"/>
                  </a:moveTo>
                  <a:cubicBezTo>
                    <a:pt x="806778" y="2750277"/>
                    <a:pt x="642648" y="2586175"/>
                    <a:pt x="642560" y="2383664"/>
                  </a:cubicBezTo>
                  <a:cubicBezTo>
                    <a:pt x="642471" y="2181152"/>
                    <a:pt x="806465" y="2016914"/>
                    <a:pt x="1008844" y="2016826"/>
                  </a:cubicBezTo>
                  <a:cubicBezTo>
                    <a:pt x="1211222" y="2016737"/>
                    <a:pt x="1375351" y="2180839"/>
                    <a:pt x="1375440" y="2383351"/>
                  </a:cubicBezTo>
                  <a:cubicBezTo>
                    <a:pt x="1375440" y="2383455"/>
                    <a:pt x="1375440" y="2383559"/>
                    <a:pt x="1375440" y="2383664"/>
                  </a:cubicBezTo>
                  <a:cubicBezTo>
                    <a:pt x="1375096" y="2586009"/>
                    <a:pt x="1211211" y="2749933"/>
                    <a:pt x="1009000" y="2750189"/>
                  </a:cubicBezTo>
                  <a:close/>
                  <a:moveTo>
                    <a:pt x="2290315" y="2200140"/>
                  </a:moveTo>
                  <a:lnTo>
                    <a:pt x="1527207" y="2200140"/>
                  </a:lnTo>
                  <a:cubicBezTo>
                    <a:pt x="1425989" y="1913742"/>
                    <a:pt x="1111912" y="1763674"/>
                    <a:pt x="825702" y="1864959"/>
                  </a:cubicBezTo>
                  <a:cubicBezTo>
                    <a:pt x="669197" y="1920344"/>
                    <a:pt x="546090" y="2043533"/>
                    <a:pt x="490741" y="2200140"/>
                  </a:cubicBezTo>
                  <a:lnTo>
                    <a:pt x="183246" y="2200140"/>
                  </a:lnTo>
                  <a:lnTo>
                    <a:pt x="183246" y="183367"/>
                  </a:lnTo>
                  <a:lnTo>
                    <a:pt x="2290315" y="183367"/>
                  </a:lnTo>
                  <a:close/>
                  <a:moveTo>
                    <a:pt x="3769521" y="1285497"/>
                  </a:moveTo>
                  <a:lnTo>
                    <a:pt x="3168290" y="1285497"/>
                  </a:lnTo>
                  <a:lnTo>
                    <a:pt x="3168290" y="641784"/>
                  </a:lnTo>
                  <a:lnTo>
                    <a:pt x="3340644" y="641784"/>
                  </a:lnTo>
                  <a:close/>
                  <a:moveTo>
                    <a:pt x="3298012" y="2750189"/>
                  </a:moveTo>
                  <a:cubicBezTo>
                    <a:pt x="3095633" y="2750189"/>
                    <a:pt x="2931572" y="2586019"/>
                    <a:pt x="2931572" y="2383507"/>
                  </a:cubicBezTo>
                  <a:cubicBezTo>
                    <a:pt x="2931572" y="2180995"/>
                    <a:pt x="3095633" y="2016826"/>
                    <a:pt x="3298012" y="2016826"/>
                  </a:cubicBezTo>
                  <a:cubicBezTo>
                    <a:pt x="3500385" y="2016826"/>
                    <a:pt x="3664452" y="2180995"/>
                    <a:pt x="3664452" y="2383507"/>
                  </a:cubicBezTo>
                  <a:cubicBezTo>
                    <a:pt x="3664452" y="2383559"/>
                    <a:pt x="3664452" y="2383611"/>
                    <a:pt x="3664452" y="2383664"/>
                  </a:cubicBezTo>
                  <a:cubicBezTo>
                    <a:pt x="3664087" y="2586009"/>
                    <a:pt x="3500228" y="2749928"/>
                    <a:pt x="3298012" y="2750189"/>
                  </a:cubicBezTo>
                  <a:close/>
                  <a:moveTo>
                    <a:pt x="4030943" y="2200140"/>
                  </a:moveTo>
                  <a:lnTo>
                    <a:pt x="3816271" y="2200140"/>
                  </a:lnTo>
                  <a:cubicBezTo>
                    <a:pt x="3715058" y="1913742"/>
                    <a:pt x="3400996" y="1763674"/>
                    <a:pt x="3114766" y="1864959"/>
                  </a:cubicBezTo>
                  <a:cubicBezTo>
                    <a:pt x="2958261" y="1920344"/>
                    <a:pt x="2835154" y="2043533"/>
                    <a:pt x="2779805" y="2200140"/>
                  </a:cubicBezTo>
                  <a:lnTo>
                    <a:pt x="2473509" y="2200140"/>
                  </a:lnTo>
                  <a:lnTo>
                    <a:pt x="2473509" y="641784"/>
                  </a:lnTo>
                  <a:lnTo>
                    <a:pt x="2980667" y="641784"/>
                  </a:lnTo>
                  <a:lnTo>
                    <a:pt x="2980667" y="1379371"/>
                  </a:lnTo>
                  <a:cubicBezTo>
                    <a:pt x="2980667" y="1431215"/>
                    <a:pt x="3022668" y="1473244"/>
                    <a:pt x="3074479" y="1473244"/>
                  </a:cubicBezTo>
                  <a:lnTo>
                    <a:pt x="3894604" y="1473244"/>
                  </a:lnTo>
                  <a:lnTo>
                    <a:pt x="4030943" y="16778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35" name="Google Shape;7135;p52"/>
          <p:cNvGrpSpPr/>
          <p:nvPr/>
        </p:nvGrpSpPr>
        <p:grpSpPr>
          <a:xfrm>
            <a:off x="3951330" y="3678428"/>
            <a:ext cx="350765" cy="301770"/>
            <a:chOff x="2287656" y="150000"/>
            <a:chExt cx="7914237" cy="6858416"/>
          </a:xfrm>
        </p:grpSpPr>
        <p:sp>
          <p:nvSpPr>
            <p:cNvPr id="7136" name="Google Shape;7136;p52"/>
            <p:cNvSpPr/>
            <p:nvPr/>
          </p:nvSpPr>
          <p:spPr>
            <a:xfrm>
              <a:off x="2287656" y="15000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39" y="6858417"/>
                  </a:moveTo>
                  <a:lnTo>
                    <a:pt x="7914238" y="3429209"/>
                  </a:lnTo>
                  <a:lnTo>
                    <a:pt x="5935639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39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37" name="Google Shape;7137;p52"/>
            <p:cNvSpPr/>
            <p:nvPr/>
          </p:nvSpPr>
          <p:spPr>
            <a:xfrm>
              <a:off x="3736529" y="2305497"/>
              <a:ext cx="5096386" cy="2658929"/>
            </a:xfrm>
            <a:custGeom>
              <a:avLst/>
              <a:gdLst/>
              <a:ahLst/>
              <a:cxnLst/>
              <a:rect l="l" t="t" r="r" b="b"/>
              <a:pathLst>
                <a:path w="5096386" h="2658929" extrusionOk="0">
                  <a:moveTo>
                    <a:pt x="5096127" y="1470533"/>
                  </a:moveTo>
                  <a:cubicBezTo>
                    <a:pt x="5094094" y="1441484"/>
                    <a:pt x="5073977" y="1337336"/>
                    <a:pt x="4901206" y="1215770"/>
                  </a:cubicBezTo>
                  <a:cubicBezTo>
                    <a:pt x="4695810" y="1071256"/>
                    <a:pt x="4351312" y="953288"/>
                    <a:pt x="3876519" y="864838"/>
                  </a:cubicBezTo>
                  <a:cubicBezTo>
                    <a:pt x="3756189" y="730536"/>
                    <a:pt x="3626223" y="605194"/>
                    <a:pt x="3487668" y="489813"/>
                  </a:cubicBezTo>
                  <a:cubicBezTo>
                    <a:pt x="3154115" y="211790"/>
                    <a:pt x="2836196" y="47406"/>
                    <a:pt x="2542565" y="1148"/>
                  </a:cubicBezTo>
                  <a:cubicBezTo>
                    <a:pt x="2537739" y="371"/>
                    <a:pt x="2532860" y="-10"/>
                    <a:pt x="2527972" y="0"/>
                  </a:cubicBezTo>
                  <a:lnTo>
                    <a:pt x="976114" y="0"/>
                  </a:lnTo>
                  <a:cubicBezTo>
                    <a:pt x="437789" y="0"/>
                    <a:pt x="0" y="438286"/>
                    <a:pt x="0" y="976965"/>
                  </a:cubicBezTo>
                  <a:lnTo>
                    <a:pt x="0" y="1853486"/>
                  </a:lnTo>
                  <a:cubicBezTo>
                    <a:pt x="287" y="2098794"/>
                    <a:pt x="198949" y="2297587"/>
                    <a:pt x="444095" y="2297874"/>
                  </a:cubicBezTo>
                  <a:lnTo>
                    <a:pt x="496474" y="2297874"/>
                  </a:lnTo>
                  <a:cubicBezTo>
                    <a:pt x="571377" y="2561722"/>
                    <a:pt x="845850" y="2714856"/>
                    <a:pt x="1109525" y="2639898"/>
                  </a:cubicBezTo>
                  <a:cubicBezTo>
                    <a:pt x="1266217" y="2595359"/>
                    <a:pt x="1391091" y="2476713"/>
                    <a:pt x="1443662" y="2322437"/>
                  </a:cubicBezTo>
                  <a:lnTo>
                    <a:pt x="3543486" y="2322437"/>
                  </a:lnTo>
                  <a:cubicBezTo>
                    <a:pt x="3631909" y="2581972"/>
                    <a:pt x="3913835" y="2720639"/>
                    <a:pt x="4173225" y="2632158"/>
                  </a:cubicBezTo>
                  <a:cubicBezTo>
                    <a:pt x="4295181" y="2590541"/>
                    <a:pt x="4396185" y="2503071"/>
                    <a:pt x="4454870" y="2388253"/>
                  </a:cubicBezTo>
                  <a:lnTo>
                    <a:pt x="4764345" y="2388253"/>
                  </a:lnTo>
                  <a:cubicBezTo>
                    <a:pt x="4767576" y="2388264"/>
                    <a:pt x="4770808" y="2388086"/>
                    <a:pt x="4773987" y="2387732"/>
                  </a:cubicBezTo>
                  <a:cubicBezTo>
                    <a:pt x="4830899" y="2380045"/>
                    <a:pt x="4885414" y="2360117"/>
                    <a:pt x="4933884" y="2329321"/>
                  </a:cubicBezTo>
                  <a:cubicBezTo>
                    <a:pt x="5007995" y="2282072"/>
                    <a:pt x="5096387" y="2189084"/>
                    <a:pt x="5096387" y="2014948"/>
                  </a:cubicBezTo>
                  <a:lnTo>
                    <a:pt x="5096387" y="1477156"/>
                  </a:lnTo>
                  <a:cubicBezTo>
                    <a:pt x="5096387" y="1474966"/>
                    <a:pt x="5096283" y="1472723"/>
                    <a:pt x="5096127" y="1470533"/>
                  </a:cubicBezTo>
                  <a:close/>
                  <a:moveTo>
                    <a:pt x="3613949" y="860353"/>
                  </a:moveTo>
                  <a:lnTo>
                    <a:pt x="2212972" y="860353"/>
                  </a:lnTo>
                  <a:lnTo>
                    <a:pt x="2212972" y="187591"/>
                  </a:lnTo>
                  <a:lnTo>
                    <a:pt x="2520467" y="187591"/>
                  </a:lnTo>
                  <a:cubicBezTo>
                    <a:pt x="2962425" y="260761"/>
                    <a:pt x="3397400" y="643088"/>
                    <a:pt x="3613949" y="860405"/>
                  </a:cubicBezTo>
                  <a:close/>
                  <a:moveTo>
                    <a:pt x="1289497" y="860353"/>
                  </a:moveTo>
                  <a:cubicBezTo>
                    <a:pt x="1204332" y="860265"/>
                    <a:pt x="1135318" y="791205"/>
                    <a:pt x="1135229" y="705983"/>
                  </a:cubicBezTo>
                  <a:lnTo>
                    <a:pt x="1135229" y="187748"/>
                  </a:lnTo>
                  <a:lnTo>
                    <a:pt x="2025348" y="187748"/>
                  </a:lnTo>
                  <a:lnTo>
                    <a:pt x="2025348" y="860510"/>
                  </a:lnTo>
                  <a:close/>
                  <a:moveTo>
                    <a:pt x="973768" y="2470966"/>
                  </a:moveTo>
                  <a:cubicBezTo>
                    <a:pt x="803312" y="2470992"/>
                    <a:pt x="665106" y="2332743"/>
                    <a:pt x="665075" y="2162174"/>
                  </a:cubicBezTo>
                  <a:cubicBezTo>
                    <a:pt x="665043" y="1991605"/>
                    <a:pt x="803208" y="1853303"/>
                    <a:pt x="973664" y="1853277"/>
                  </a:cubicBezTo>
                  <a:cubicBezTo>
                    <a:pt x="1144084" y="1853246"/>
                    <a:pt x="1282269" y="1991433"/>
                    <a:pt x="1282357" y="2161965"/>
                  </a:cubicBezTo>
                  <a:cubicBezTo>
                    <a:pt x="1282186" y="2332471"/>
                    <a:pt x="1144162" y="2470680"/>
                    <a:pt x="973768" y="2470966"/>
                  </a:cubicBezTo>
                  <a:close/>
                  <a:moveTo>
                    <a:pt x="4013015" y="2470966"/>
                  </a:moveTo>
                  <a:cubicBezTo>
                    <a:pt x="3842538" y="2470909"/>
                    <a:pt x="3704421" y="2332586"/>
                    <a:pt x="3704478" y="2162017"/>
                  </a:cubicBezTo>
                  <a:cubicBezTo>
                    <a:pt x="3704536" y="1991449"/>
                    <a:pt x="3842746" y="1853220"/>
                    <a:pt x="4013224" y="1853277"/>
                  </a:cubicBezTo>
                  <a:cubicBezTo>
                    <a:pt x="4183596" y="1853335"/>
                    <a:pt x="4321656" y="1991496"/>
                    <a:pt x="4321761" y="2161965"/>
                  </a:cubicBezTo>
                  <a:cubicBezTo>
                    <a:pt x="4321656" y="2332534"/>
                    <a:pt x="4183544" y="2470794"/>
                    <a:pt x="4013067" y="2470966"/>
                  </a:cubicBezTo>
                  <a:close/>
                  <a:moveTo>
                    <a:pt x="4837570" y="2167911"/>
                  </a:moveTo>
                  <a:cubicBezTo>
                    <a:pt x="4813336" y="2183958"/>
                    <a:pt x="4786078" y="2194988"/>
                    <a:pt x="4757517" y="2200349"/>
                  </a:cubicBezTo>
                  <a:lnTo>
                    <a:pt x="4508186" y="2200349"/>
                  </a:lnTo>
                  <a:cubicBezTo>
                    <a:pt x="4509176" y="2187624"/>
                    <a:pt x="4509698" y="2174779"/>
                    <a:pt x="4509646" y="2161809"/>
                  </a:cubicBezTo>
                  <a:cubicBezTo>
                    <a:pt x="4509750" y="1887577"/>
                    <a:pt x="4287676" y="1665180"/>
                    <a:pt x="4013640" y="1665065"/>
                  </a:cubicBezTo>
                  <a:cubicBezTo>
                    <a:pt x="3749956" y="1664961"/>
                    <a:pt x="3532244" y="1871228"/>
                    <a:pt x="3517949" y="2134690"/>
                  </a:cubicBezTo>
                  <a:lnTo>
                    <a:pt x="1469721" y="2134690"/>
                  </a:lnTo>
                  <a:cubicBezTo>
                    <a:pt x="1454377" y="1860802"/>
                    <a:pt x="1220056" y="1651219"/>
                    <a:pt x="946349" y="1666572"/>
                  </a:cubicBezTo>
                  <a:cubicBezTo>
                    <a:pt x="703423" y="1680200"/>
                    <a:pt x="506178" y="1868015"/>
                    <a:pt x="480526" y="2110126"/>
                  </a:cubicBezTo>
                  <a:lnTo>
                    <a:pt x="444356" y="2110126"/>
                  </a:lnTo>
                  <a:cubicBezTo>
                    <a:pt x="302679" y="2110095"/>
                    <a:pt x="187796" y="1995256"/>
                    <a:pt x="187624" y="1853486"/>
                  </a:cubicBezTo>
                  <a:lnTo>
                    <a:pt x="187624" y="1767487"/>
                  </a:lnTo>
                  <a:lnTo>
                    <a:pt x="428200" y="1767487"/>
                  </a:lnTo>
                  <a:cubicBezTo>
                    <a:pt x="480010" y="1767487"/>
                    <a:pt x="522011" y="1725457"/>
                    <a:pt x="522011" y="1673613"/>
                  </a:cubicBezTo>
                  <a:cubicBezTo>
                    <a:pt x="522011" y="1621769"/>
                    <a:pt x="480010" y="1579739"/>
                    <a:pt x="428200" y="1579739"/>
                  </a:cubicBezTo>
                  <a:lnTo>
                    <a:pt x="187624" y="1579739"/>
                  </a:lnTo>
                  <a:lnTo>
                    <a:pt x="187624" y="976965"/>
                  </a:lnTo>
                  <a:cubicBezTo>
                    <a:pt x="187624" y="551456"/>
                    <a:pt x="525920" y="203550"/>
                    <a:pt x="947553" y="188321"/>
                  </a:cubicBezTo>
                  <a:lnTo>
                    <a:pt x="947553" y="706035"/>
                  </a:lnTo>
                  <a:cubicBezTo>
                    <a:pt x="947756" y="894899"/>
                    <a:pt x="1100706" y="1047949"/>
                    <a:pt x="1289445" y="1048153"/>
                  </a:cubicBezTo>
                  <a:lnTo>
                    <a:pt x="3827580" y="1048153"/>
                  </a:lnTo>
                  <a:cubicBezTo>
                    <a:pt x="3829717" y="1048153"/>
                    <a:pt x="3831802" y="1048153"/>
                    <a:pt x="3833886" y="1047840"/>
                  </a:cubicBezTo>
                  <a:cubicBezTo>
                    <a:pt x="4767524" y="1220411"/>
                    <a:pt x="4895838" y="1456660"/>
                    <a:pt x="4909024" y="1488421"/>
                  </a:cubicBezTo>
                  <a:lnTo>
                    <a:pt x="4909024" y="1619844"/>
                  </a:lnTo>
                  <a:lnTo>
                    <a:pt x="4653282" y="1619844"/>
                  </a:lnTo>
                  <a:cubicBezTo>
                    <a:pt x="4601477" y="1619844"/>
                    <a:pt x="4559470" y="1661874"/>
                    <a:pt x="4559470" y="1713718"/>
                  </a:cubicBezTo>
                  <a:cubicBezTo>
                    <a:pt x="4559470" y="1765562"/>
                    <a:pt x="4601477" y="1807592"/>
                    <a:pt x="4653282" y="1807592"/>
                  </a:cubicBezTo>
                  <a:lnTo>
                    <a:pt x="4909024" y="1807592"/>
                  </a:lnTo>
                  <a:lnTo>
                    <a:pt x="4909024" y="2014948"/>
                  </a:lnTo>
                  <a:cubicBezTo>
                    <a:pt x="4908763" y="2085354"/>
                    <a:pt x="4885467" y="2135420"/>
                    <a:pt x="4837570" y="216791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38" name="Google Shape;7138;p52"/>
          <p:cNvGrpSpPr/>
          <p:nvPr/>
        </p:nvGrpSpPr>
        <p:grpSpPr>
          <a:xfrm>
            <a:off x="4953442" y="3678419"/>
            <a:ext cx="350765" cy="301770"/>
            <a:chOff x="2137656" y="0"/>
            <a:chExt cx="7914237" cy="6858416"/>
          </a:xfrm>
        </p:grpSpPr>
        <p:sp>
          <p:nvSpPr>
            <p:cNvPr id="7139" name="Google Shape;7139;p52"/>
            <p:cNvSpPr/>
            <p:nvPr/>
          </p:nvSpPr>
          <p:spPr>
            <a:xfrm>
              <a:off x="2137656" y="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39" y="6858417"/>
                  </a:moveTo>
                  <a:lnTo>
                    <a:pt x="7914238" y="3429209"/>
                  </a:lnTo>
                  <a:lnTo>
                    <a:pt x="5935639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39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0" name="Google Shape;7140;p52"/>
            <p:cNvSpPr/>
            <p:nvPr/>
          </p:nvSpPr>
          <p:spPr>
            <a:xfrm>
              <a:off x="3908286" y="1428402"/>
              <a:ext cx="4071535" cy="4074373"/>
            </a:xfrm>
            <a:custGeom>
              <a:avLst/>
              <a:gdLst/>
              <a:ahLst/>
              <a:cxnLst/>
              <a:rect l="l" t="t" r="r" b="b"/>
              <a:pathLst>
                <a:path w="4071535" h="4074373" extrusionOk="0">
                  <a:moveTo>
                    <a:pt x="3750673" y="1159280"/>
                  </a:moveTo>
                  <a:cubicBezTo>
                    <a:pt x="3924798" y="1000477"/>
                    <a:pt x="4065672" y="683705"/>
                    <a:pt x="4071353" y="438121"/>
                  </a:cubicBezTo>
                  <a:cubicBezTo>
                    <a:pt x="4074533" y="300596"/>
                    <a:pt x="4036070" y="187791"/>
                    <a:pt x="3960030" y="111597"/>
                  </a:cubicBezTo>
                  <a:cubicBezTo>
                    <a:pt x="3883990" y="35402"/>
                    <a:pt x="3771103" y="-3138"/>
                    <a:pt x="3633772" y="200"/>
                  </a:cubicBezTo>
                  <a:cubicBezTo>
                    <a:pt x="3388350" y="5884"/>
                    <a:pt x="3071787" y="146851"/>
                    <a:pt x="2912828" y="321352"/>
                  </a:cubicBezTo>
                  <a:lnTo>
                    <a:pt x="2656252" y="605008"/>
                  </a:lnTo>
                  <a:lnTo>
                    <a:pt x="2655783" y="605529"/>
                  </a:lnTo>
                  <a:lnTo>
                    <a:pt x="2603248" y="663627"/>
                  </a:lnTo>
                  <a:lnTo>
                    <a:pt x="2153837" y="636351"/>
                  </a:lnTo>
                  <a:cubicBezTo>
                    <a:pt x="2203547" y="438528"/>
                    <a:pt x="2083582" y="237836"/>
                    <a:pt x="1885889" y="188093"/>
                  </a:cubicBezTo>
                  <a:cubicBezTo>
                    <a:pt x="1856427" y="180682"/>
                    <a:pt x="1826167" y="176938"/>
                    <a:pt x="1795788" y="176943"/>
                  </a:cubicBezTo>
                  <a:lnTo>
                    <a:pt x="1795788" y="176943"/>
                  </a:lnTo>
                  <a:cubicBezTo>
                    <a:pt x="1697801" y="176677"/>
                    <a:pt x="1603781" y="215645"/>
                    <a:pt x="1534678" y="285159"/>
                  </a:cubicBezTo>
                  <a:lnTo>
                    <a:pt x="1239274" y="580809"/>
                  </a:lnTo>
                  <a:lnTo>
                    <a:pt x="704963" y="548162"/>
                  </a:lnTo>
                  <a:lnTo>
                    <a:pt x="703504" y="548162"/>
                  </a:lnTo>
                  <a:cubicBezTo>
                    <a:pt x="609603" y="544000"/>
                    <a:pt x="518272" y="579479"/>
                    <a:pt x="451775" y="645947"/>
                  </a:cubicBezTo>
                  <a:lnTo>
                    <a:pt x="300634" y="797188"/>
                  </a:lnTo>
                  <a:cubicBezTo>
                    <a:pt x="183905" y="913988"/>
                    <a:pt x="183900" y="1103363"/>
                    <a:pt x="300623" y="1220168"/>
                  </a:cubicBezTo>
                  <a:cubicBezTo>
                    <a:pt x="335193" y="1254760"/>
                    <a:pt x="377716" y="1280341"/>
                    <a:pt x="424465" y="1294667"/>
                  </a:cubicBezTo>
                  <a:lnTo>
                    <a:pt x="425925" y="1295084"/>
                  </a:lnTo>
                  <a:lnTo>
                    <a:pt x="1698797" y="1663069"/>
                  </a:lnTo>
                  <a:lnTo>
                    <a:pt x="1124094" y="2298595"/>
                  </a:lnTo>
                  <a:lnTo>
                    <a:pt x="386263" y="2250980"/>
                  </a:lnTo>
                  <a:cubicBezTo>
                    <a:pt x="308363" y="2245916"/>
                    <a:pt x="232062" y="2274709"/>
                    <a:pt x="176906" y="2329990"/>
                  </a:cubicBezTo>
                  <a:lnTo>
                    <a:pt x="66104" y="2440813"/>
                  </a:lnTo>
                  <a:cubicBezTo>
                    <a:pt x="-22017" y="2528966"/>
                    <a:pt x="-22038" y="2671915"/>
                    <a:pt x="66062" y="2760094"/>
                  </a:cubicBezTo>
                  <a:cubicBezTo>
                    <a:pt x="93549" y="2787609"/>
                    <a:pt x="127670" y="2807547"/>
                    <a:pt x="165127" y="2817977"/>
                  </a:cubicBezTo>
                  <a:lnTo>
                    <a:pt x="563046" y="2929009"/>
                  </a:lnTo>
                  <a:cubicBezTo>
                    <a:pt x="439892" y="3127109"/>
                    <a:pt x="500536" y="3387598"/>
                    <a:pt x="698506" y="3510839"/>
                  </a:cubicBezTo>
                  <a:cubicBezTo>
                    <a:pt x="835044" y="3595836"/>
                    <a:pt x="1007991" y="3595831"/>
                    <a:pt x="1144524" y="3510818"/>
                  </a:cubicBezTo>
                  <a:lnTo>
                    <a:pt x="1255431" y="3908999"/>
                  </a:lnTo>
                  <a:cubicBezTo>
                    <a:pt x="1276544" y="3986550"/>
                    <a:pt x="1337631" y="4046785"/>
                    <a:pt x="1415432" y="4066811"/>
                  </a:cubicBezTo>
                  <a:cubicBezTo>
                    <a:pt x="1434466" y="4071818"/>
                    <a:pt x="1454067" y="4074374"/>
                    <a:pt x="1473752" y="4074374"/>
                  </a:cubicBezTo>
                  <a:cubicBezTo>
                    <a:pt x="1533338" y="4074321"/>
                    <a:pt x="1590433" y="4050488"/>
                    <a:pt x="1632346" y="4008088"/>
                  </a:cubicBezTo>
                  <a:lnTo>
                    <a:pt x="1743149" y="3897213"/>
                  </a:lnTo>
                  <a:cubicBezTo>
                    <a:pt x="1798373" y="3842036"/>
                    <a:pt x="1827131" y="3765659"/>
                    <a:pt x="1822055" y="3687718"/>
                  </a:cubicBezTo>
                  <a:lnTo>
                    <a:pt x="1774472" y="2949296"/>
                  </a:lnTo>
                  <a:lnTo>
                    <a:pt x="2409526" y="2374111"/>
                  </a:lnTo>
                  <a:lnTo>
                    <a:pt x="2777269" y="3647821"/>
                  </a:lnTo>
                  <a:cubicBezTo>
                    <a:pt x="2777269" y="3648343"/>
                    <a:pt x="2777269" y="3648812"/>
                    <a:pt x="2777686" y="3649282"/>
                  </a:cubicBezTo>
                  <a:cubicBezTo>
                    <a:pt x="2808024" y="3749935"/>
                    <a:pt x="2889302" y="3827016"/>
                    <a:pt x="2991369" y="3851945"/>
                  </a:cubicBezTo>
                  <a:cubicBezTo>
                    <a:pt x="3015333" y="3857942"/>
                    <a:pt x="3039943" y="3861019"/>
                    <a:pt x="3064647" y="3861019"/>
                  </a:cubicBezTo>
                  <a:cubicBezTo>
                    <a:pt x="3143641" y="3860967"/>
                    <a:pt x="3219343" y="3829363"/>
                    <a:pt x="3274942" y="3773195"/>
                  </a:cubicBezTo>
                  <a:lnTo>
                    <a:pt x="3426083" y="3621954"/>
                  </a:lnTo>
                  <a:cubicBezTo>
                    <a:pt x="3492481" y="3555398"/>
                    <a:pt x="3527921" y="3464017"/>
                    <a:pt x="3523804" y="3370060"/>
                  </a:cubicBezTo>
                  <a:cubicBezTo>
                    <a:pt x="3523804" y="3369590"/>
                    <a:pt x="3523804" y="3369069"/>
                    <a:pt x="3523804" y="3368599"/>
                  </a:cubicBezTo>
                  <a:lnTo>
                    <a:pt x="3491387" y="2834040"/>
                  </a:lnTo>
                  <a:lnTo>
                    <a:pt x="3786842" y="2538442"/>
                  </a:lnTo>
                  <a:cubicBezTo>
                    <a:pt x="3931052" y="2394148"/>
                    <a:pt x="3931052" y="2160193"/>
                    <a:pt x="3786842" y="2015894"/>
                  </a:cubicBezTo>
                  <a:cubicBezTo>
                    <a:pt x="3717630" y="1946641"/>
                    <a:pt x="3623818" y="1907715"/>
                    <a:pt x="3525941" y="1907663"/>
                  </a:cubicBezTo>
                  <a:lnTo>
                    <a:pt x="3525941" y="1907663"/>
                  </a:lnTo>
                  <a:cubicBezTo>
                    <a:pt x="3495661" y="1907694"/>
                    <a:pt x="3465484" y="1911459"/>
                    <a:pt x="3436090" y="1918875"/>
                  </a:cubicBezTo>
                  <a:lnTo>
                    <a:pt x="3408832" y="1469272"/>
                  </a:lnTo>
                  <a:lnTo>
                    <a:pt x="3466162" y="1417120"/>
                  </a:lnTo>
                  <a:lnTo>
                    <a:pt x="3466162" y="1417120"/>
                  </a:lnTo>
                  <a:lnTo>
                    <a:pt x="3467048" y="1416338"/>
                  </a:lnTo>
                  <a:close/>
                  <a:moveTo>
                    <a:pt x="1667422" y="417782"/>
                  </a:moveTo>
                  <a:cubicBezTo>
                    <a:pt x="1738437" y="346849"/>
                    <a:pt x="1853472" y="346949"/>
                    <a:pt x="1924357" y="418011"/>
                  </a:cubicBezTo>
                  <a:cubicBezTo>
                    <a:pt x="1978596" y="472385"/>
                    <a:pt x="1992829" y="555004"/>
                    <a:pt x="1959906" y="624408"/>
                  </a:cubicBezTo>
                  <a:lnTo>
                    <a:pt x="1489440" y="595829"/>
                  </a:lnTo>
                  <a:close/>
                  <a:moveTo>
                    <a:pt x="404192" y="1035627"/>
                  </a:moveTo>
                  <a:cubicBezTo>
                    <a:pt x="394294" y="997708"/>
                    <a:pt x="405500" y="957389"/>
                    <a:pt x="433534" y="930019"/>
                  </a:cubicBezTo>
                  <a:lnTo>
                    <a:pt x="584675" y="778778"/>
                  </a:lnTo>
                  <a:cubicBezTo>
                    <a:pt x="613752" y="749834"/>
                    <a:pt x="653554" y="734303"/>
                    <a:pt x="694540" y="735909"/>
                  </a:cubicBezTo>
                  <a:lnTo>
                    <a:pt x="1270076" y="770851"/>
                  </a:lnTo>
                  <a:lnTo>
                    <a:pt x="2002695" y="815285"/>
                  </a:lnTo>
                  <a:lnTo>
                    <a:pt x="2441735" y="841935"/>
                  </a:lnTo>
                  <a:lnTo>
                    <a:pt x="1839150" y="1508230"/>
                  </a:lnTo>
                  <a:lnTo>
                    <a:pt x="478876" y="1115003"/>
                  </a:lnTo>
                  <a:cubicBezTo>
                    <a:pt x="441607" y="1103780"/>
                    <a:pt x="413145" y="1073526"/>
                    <a:pt x="404192" y="1035627"/>
                  </a:cubicBezTo>
                  <a:close/>
                  <a:moveTo>
                    <a:pt x="188997" y="2610151"/>
                  </a:moveTo>
                  <a:cubicBezTo>
                    <a:pt x="185307" y="2597087"/>
                    <a:pt x="189117" y="2583053"/>
                    <a:pt x="198900" y="2573645"/>
                  </a:cubicBezTo>
                  <a:lnTo>
                    <a:pt x="309702" y="2462770"/>
                  </a:lnTo>
                  <a:cubicBezTo>
                    <a:pt x="325363" y="2447061"/>
                    <a:pt x="346627" y="2438242"/>
                    <a:pt x="368804" y="2438258"/>
                  </a:cubicBezTo>
                  <a:lnTo>
                    <a:pt x="374015" y="2438258"/>
                  </a:lnTo>
                  <a:lnTo>
                    <a:pt x="962946" y="2476277"/>
                  </a:lnTo>
                  <a:lnTo>
                    <a:pt x="696155" y="2771197"/>
                  </a:lnTo>
                  <a:lnTo>
                    <a:pt x="215160" y="2637062"/>
                  </a:lnTo>
                  <a:cubicBezTo>
                    <a:pt x="202199" y="2633521"/>
                    <a:pt x="192182" y="2623215"/>
                    <a:pt x="188997" y="2610151"/>
                  </a:cubicBezTo>
                  <a:close/>
                  <a:moveTo>
                    <a:pt x="1610457" y="3764486"/>
                  </a:moveTo>
                  <a:lnTo>
                    <a:pt x="1499655" y="3875465"/>
                  </a:lnTo>
                  <a:cubicBezTo>
                    <a:pt x="1484869" y="3890329"/>
                    <a:pt x="1460848" y="3890381"/>
                    <a:pt x="1445999" y="3875570"/>
                  </a:cubicBezTo>
                  <a:cubicBezTo>
                    <a:pt x="1441309" y="3870928"/>
                    <a:pt x="1437926" y="3865087"/>
                    <a:pt x="1436175" y="3858724"/>
                  </a:cubicBezTo>
                  <a:lnTo>
                    <a:pt x="1302076" y="3377465"/>
                  </a:lnTo>
                  <a:lnTo>
                    <a:pt x="1596802" y="3110499"/>
                  </a:lnTo>
                  <a:lnTo>
                    <a:pt x="1634796" y="3700078"/>
                  </a:lnTo>
                  <a:cubicBezTo>
                    <a:pt x="1636328" y="3724052"/>
                    <a:pt x="1627458" y="3747521"/>
                    <a:pt x="1610457" y="3764486"/>
                  </a:cubicBezTo>
                  <a:close/>
                  <a:moveTo>
                    <a:pt x="3525524" y="2095619"/>
                  </a:moveTo>
                  <a:lnTo>
                    <a:pt x="3525524" y="2095619"/>
                  </a:lnTo>
                  <a:cubicBezTo>
                    <a:pt x="3625850" y="2095760"/>
                    <a:pt x="3707102" y="2177273"/>
                    <a:pt x="3706946" y="2277677"/>
                  </a:cubicBezTo>
                  <a:cubicBezTo>
                    <a:pt x="3706894" y="2325756"/>
                    <a:pt x="3687766" y="2371847"/>
                    <a:pt x="3653838" y="2405872"/>
                  </a:cubicBezTo>
                  <a:lnTo>
                    <a:pt x="3475856" y="2583971"/>
                  </a:lnTo>
                  <a:lnTo>
                    <a:pt x="3447295" y="2113246"/>
                  </a:lnTo>
                  <a:cubicBezTo>
                    <a:pt x="3471738" y="2101569"/>
                    <a:pt x="3498475" y="2095494"/>
                    <a:pt x="3525524" y="2095462"/>
                  </a:cubicBezTo>
                  <a:close/>
                  <a:moveTo>
                    <a:pt x="3256805" y="2070169"/>
                  </a:moveTo>
                  <a:lnTo>
                    <a:pt x="3301313" y="2803479"/>
                  </a:lnTo>
                  <a:lnTo>
                    <a:pt x="3336232" y="3379395"/>
                  </a:lnTo>
                  <a:cubicBezTo>
                    <a:pt x="3337853" y="3420459"/>
                    <a:pt x="3322285" y="3460340"/>
                    <a:pt x="3293287" y="3489436"/>
                  </a:cubicBezTo>
                  <a:lnTo>
                    <a:pt x="3142146" y="3640677"/>
                  </a:lnTo>
                  <a:cubicBezTo>
                    <a:pt x="3098695" y="3684161"/>
                    <a:pt x="3028243" y="3684166"/>
                    <a:pt x="2984787" y="3640687"/>
                  </a:cubicBezTo>
                  <a:cubicBezTo>
                    <a:pt x="2972049" y="3627946"/>
                    <a:pt x="2962595" y="3612301"/>
                    <a:pt x="2957232" y="3595096"/>
                  </a:cubicBezTo>
                  <a:lnTo>
                    <a:pt x="2564316" y="2233926"/>
                  </a:lnTo>
                  <a:lnTo>
                    <a:pt x="2829700" y="1993557"/>
                  </a:lnTo>
                  <a:lnTo>
                    <a:pt x="3230121" y="1630787"/>
                  </a:lnTo>
                  <a:close/>
                  <a:moveTo>
                    <a:pt x="3340193" y="1278030"/>
                  </a:moveTo>
                  <a:cubicBezTo>
                    <a:pt x="3339881" y="1278343"/>
                    <a:pt x="3339516" y="1278604"/>
                    <a:pt x="3339203" y="1278969"/>
                  </a:cubicBezTo>
                  <a:lnTo>
                    <a:pt x="3249769" y="1359961"/>
                  </a:lnTo>
                  <a:lnTo>
                    <a:pt x="3249091" y="1360535"/>
                  </a:lnTo>
                  <a:lnTo>
                    <a:pt x="2702949" y="1855093"/>
                  </a:lnTo>
                  <a:lnTo>
                    <a:pt x="1079325" y="3325782"/>
                  </a:lnTo>
                  <a:cubicBezTo>
                    <a:pt x="984361" y="3413930"/>
                    <a:pt x="835971" y="3408355"/>
                    <a:pt x="747882" y="3313334"/>
                  </a:cubicBezTo>
                  <a:cubicBezTo>
                    <a:pt x="664421" y="3223304"/>
                    <a:pt x="664436" y="3084110"/>
                    <a:pt x="747908" y="2994095"/>
                  </a:cubicBezTo>
                  <a:lnTo>
                    <a:pt x="796586" y="2940274"/>
                  </a:lnTo>
                  <a:lnTo>
                    <a:pt x="796586" y="2940274"/>
                  </a:lnTo>
                  <a:lnTo>
                    <a:pt x="1232760" y="2458180"/>
                  </a:lnTo>
                  <a:lnTo>
                    <a:pt x="1232760" y="2458180"/>
                  </a:lnTo>
                  <a:lnTo>
                    <a:pt x="1938903" y="1677672"/>
                  </a:lnTo>
                  <a:lnTo>
                    <a:pt x="1938903" y="1677672"/>
                  </a:lnTo>
                  <a:lnTo>
                    <a:pt x="2712070" y="823055"/>
                  </a:lnTo>
                  <a:lnTo>
                    <a:pt x="2712070" y="823055"/>
                  </a:lnTo>
                  <a:lnTo>
                    <a:pt x="2794468" y="731946"/>
                  </a:lnTo>
                  <a:lnTo>
                    <a:pt x="2794885" y="731476"/>
                  </a:lnTo>
                  <a:lnTo>
                    <a:pt x="3051669" y="447613"/>
                  </a:lnTo>
                  <a:cubicBezTo>
                    <a:pt x="3162263" y="326203"/>
                    <a:pt x="3424259" y="192850"/>
                    <a:pt x="3638046" y="187895"/>
                  </a:cubicBezTo>
                  <a:cubicBezTo>
                    <a:pt x="3697304" y="186539"/>
                    <a:pt x="3778191" y="195197"/>
                    <a:pt x="3827286" y="244376"/>
                  </a:cubicBezTo>
                  <a:cubicBezTo>
                    <a:pt x="3876381" y="293555"/>
                    <a:pt x="3885085" y="374495"/>
                    <a:pt x="3883729" y="433740"/>
                  </a:cubicBezTo>
                  <a:cubicBezTo>
                    <a:pt x="3878518" y="647564"/>
                    <a:pt x="3745565" y="909889"/>
                    <a:pt x="3624444" y="102029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41" name="Google Shape;7141;p52"/>
          <p:cNvGrpSpPr/>
          <p:nvPr/>
        </p:nvGrpSpPr>
        <p:grpSpPr>
          <a:xfrm>
            <a:off x="4867886" y="5493429"/>
            <a:ext cx="455586" cy="455586"/>
            <a:chOff x="6296134" y="5869008"/>
            <a:chExt cx="1493310" cy="1493310"/>
          </a:xfrm>
        </p:grpSpPr>
        <p:sp>
          <p:nvSpPr>
            <p:cNvPr id="7142" name="Google Shape;7142;p52"/>
            <p:cNvSpPr/>
            <p:nvPr/>
          </p:nvSpPr>
          <p:spPr>
            <a:xfrm>
              <a:off x="6296134" y="5869008"/>
              <a:ext cx="1493310" cy="1493310"/>
            </a:xfrm>
            <a:custGeom>
              <a:avLst/>
              <a:gdLst/>
              <a:ahLst/>
              <a:cxnLst/>
              <a:rect l="l" t="t" r="r" b="b"/>
              <a:pathLst>
                <a:path w="1493310" h="1493310" extrusionOk="0">
                  <a:moveTo>
                    <a:pt x="1493311" y="746655"/>
                  </a:moveTo>
                  <a:cubicBezTo>
                    <a:pt x="1493311" y="1159022"/>
                    <a:pt x="1159022" y="1493311"/>
                    <a:pt x="746655" y="1493311"/>
                  </a:cubicBezTo>
                  <a:cubicBezTo>
                    <a:pt x="334289" y="1493311"/>
                    <a:pt x="0" y="1159022"/>
                    <a:pt x="0" y="746655"/>
                  </a:cubicBezTo>
                  <a:cubicBezTo>
                    <a:pt x="0" y="334289"/>
                    <a:pt x="334289" y="0"/>
                    <a:pt x="746655" y="0"/>
                  </a:cubicBezTo>
                  <a:cubicBezTo>
                    <a:pt x="1159022" y="0"/>
                    <a:pt x="1493311" y="334289"/>
                    <a:pt x="1493311" y="746655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3" name="Google Shape;7143;p52"/>
            <p:cNvSpPr/>
            <p:nvPr/>
          </p:nvSpPr>
          <p:spPr>
            <a:xfrm>
              <a:off x="6600387" y="6314180"/>
              <a:ext cx="922079" cy="641501"/>
            </a:xfrm>
            <a:custGeom>
              <a:avLst/>
              <a:gdLst/>
              <a:ahLst/>
              <a:cxnLst/>
              <a:rect l="l" t="t" r="r" b="b"/>
              <a:pathLst>
                <a:path w="922079" h="641501" extrusionOk="0">
                  <a:moveTo>
                    <a:pt x="918680" y="349715"/>
                  </a:moveTo>
                  <a:lnTo>
                    <a:pt x="758367" y="108932"/>
                  </a:lnTo>
                  <a:cubicBezTo>
                    <a:pt x="754611" y="103360"/>
                    <a:pt x="748338" y="100011"/>
                    <a:pt x="741618" y="99991"/>
                  </a:cubicBezTo>
                  <a:lnTo>
                    <a:pt x="541259" y="99991"/>
                  </a:lnTo>
                  <a:lnTo>
                    <a:pt x="541259" y="20023"/>
                  </a:lnTo>
                  <a:cubicBezTo>
                    <a:pt x="541259" y="8965"/>
                    <a:pt x="532294" y="0"/>
                    <a:pt x="521236" y="0"/>
                  </a:cubicBezTo>
                  <a:lnTo>
                    <a:pt x="20023" y="0"/>
                  </a:lnTo>
                  <a:cubicBezTo>
                    <a:pt x="8993" y="69"/>
                    <a:pt x="69" y="8993"/>
                    <a:pt x="0" y="20023"/>
                  </a:cubicBezTo>
                  <a:lnTo>
                    <a:pt x="0" y="501087"/>
                  </a:lnTo>
                  <a:cubicBezTo>
                    <a:pt x="0" y="512166"/>
                    <a:pt x="8944" y="521166"/>
                    <a:pt x="20023" y="521236"/>
                  </a:cubicBezTo>
                  <a:lnTo>
                    <a:pt x="100494" y="521236"/>
                  </a:lnTo>
                  <a:cubicBezTo>
                    <a:pt x="100494" y="587657"/>
                    <a:pt x="154339" y="641502"/>
                    <a:pt x="220760" y="641502"/>
                  </a:cubicBezTo>
                  <a:cubicBezTo>
                    <a:pt x="287181" y="641502"/>
                    <a:pt x="341026" y="587657"/>
                    <a:pt x="341026" y="521236"/>
                  </a:cubicBezTo>
                  <a:lnTo>
                    <a:pt x="601329" y="521236"/>
                  </a:lnTo>
                  <a:cubicBezTo>
                    <a:pt x="601329" y="587657"/>
                    <a:pt x="655174" y="641502"/>
                    <a:pt x="721595" y="641502"/>
                  </a:cubicBezTo>
                  <a:cubicBezTo>
                    <a:pt x="788016" y="641502"/>
                    <a:pt x="841861" y="587657"/>
                    <a:pt x="841861" y="521236"/>
                  </a:cubicBezTo>
                  <a:lnTo>
                    <a:pt x="902056" y="521236"/>
                  </a:lnTo>
                  <a:cubicBezTo>
                    <a:pt x="913135" y="521166"/>
                    <a:pt x="922080" y="512166"/>
                    <a:pt x="922080" y="501087"/>
                  </a:cubicBezTo>
                  <a:lnTo>
                    <a:pt x="922080" y="360797"/>
                  </a:lnTo>
                  <a:cubicBezTo>
                    <a:pt x="922095" y="356844"/>
                    <a:pt x="920909" y="352980"/>
                    <a:pt x="918680" y="349715"/>
                  </a:cubicBezTo>
                  <a:close/>
                  <a:moveTo>
                    <a:pt x="220760" y="601581"/>
                  </a:moveTo>
                  <a:cubicBezTo>
                    <a:pt x="176456" y="601581"/>
                    <a:pt x="140541" y="565666"/>
                    <a:pt x="140541" y="521362"/>
                  </a:cubicBezTo>
                  <a:cubicBezTo>
                    <a:pt x="140541" y="477058"/>
                    <a:pt x="176457" y="441143"/>
                    <a:pt x="220760" y="441143"/>
                  </a:cubicBezTo>
                  <a:cubicBezTo>
                    <a:pt x="265064" y="441143"/>
                    <a:pt x="300979" y="477058"/>
                    <a:pt x="300979" y="521362"/>
                  </a:cubicBezTo>
                  <a:cubicBezTo>
                    <a:pt x="300979" y="521404"/>
                    <a:pt x="300979" y="521446"/>
                    <a:pt x="300979" y="521488"/>
                  </a:cubicBezTo>
                  <a:cubicBezTo>
                    <a:pt x="300840" y="565673"/>
                    <a:pt x="264945" y="601399"/>
                    <a:pt x="220760" y="601329"/>
                  </a:cubicBezTo>
                  <a:close/>
                  <a:moveTo>
                    <a:pt x="501716" y="481063"/>
                  </a:moveTo>
                  <a:lnTo>
                    <a:pt x="334226" y="481063"/>
                  </a:lnTo>
                  <a:cubicBezTo>
                    <a:pt x="311803" y="418468"/>
                    <a:pt x="242882" y="385901"/>
                    <a:pt x="180286" y="408323"/>
                  </a:cubicBezTo>
                  <a:cubicBezTo>
                    <a:pt x="146380" y="420469"/>
                    <a:pt x="119692" y="447157"/>
                    <a:pt x="107547" y="481063"/>
                  </a:cubicBezTo>
                  <a:lnTo>
                    <a:pt x="40173" y="481063"/>
                  </a:lnTo>
                  <a:lnTo>
                    <a:pt x="40173" y="40298"/>
                  </a:lnTo>
                  <a:lnTo>
                    <a:pt x="501716" y="40298"/>
                  </a:lnTo>
                  <a:close/>
                  <a:moveTo>
                    <a:pt x="825363" y="281082"/>
                  </a:moveTo>
                  <a:lnTo>
                    <a:pt x="693260" y="281082"/>
                  </a:lnTo>
                  <a:lnTo>
                    <a:pt x="693260" y="140289"/>
                  </a:lnTo>
                  <a:lnTo>
                    <a:pt x="731040" y="140289"/>
                  </a:lnTo>
                  <a:close/>
                  <a:moveTo>
                    <a:pt x="721595" y="601329"/>
                  </a:moveTo>
                  <a:cubicBezTo>
                    <a:pt x="677291" y="601329"/>
                    <a:pt x="641376" y="565414"/>
                    <a:pt x="641376" y="521110"/>
                  </a:cubicBezTo>
                  <a:cubicBezTo>
                    <a:pt x="641376" y="476806"/>
                    <a:pt x="677291" y="440891"/>
                    <a:pt x="721595" y="440891"/>
                  </a:cubicBezTo>
                  <a:cubicBezTo>
                    <a:pt x="765899" y="440891"/>
                    <a:pt x="801814" y="476806"/>
                    <a:pt x="801814" y="521110"/>
                  </a:cubicBezTo>
                  <a:cubicBezTo>
                    <a:pt x="801814" y="521152"/>
                    <a:pt x="801814" y="521194"/>
                    <a:pt x="801814" y="521236"/>
                  </a:cubicBezTo>
                  <a:cubicBezTo>
                    <a:pt x="801814" y="565470"/>
                    <a:pt x="765955" y="601329"/>
                    <a:pt x="721721" y="601329"/>
                  </a:cubicBezTo>
                  <a:cubicBezTo>
                    <a:pt x="721679" y="601329"/>
                    <a:pt x="721637" y="601329"/>
                    <a:pt x="721595" y="601329"/>
                  </a:cubicBezTo>
                  <a:close/>
                  <a:moveTo>
                    <a:pt x="882033" y="481063"/>
                  </a:moveTo>
                  <a:lnTo>
                    <a:pt x="835060" y="481063"/>
                  </a:lnTo>
                  <a:cubicBezTo>
                    <a:pt x="812638" y="418468"/>
                    <a:pt x="743717" y="385901"/>
                    <a:pt x="681121" y="408323"/>
                  </a:cubicBezTo>
                  <a:cubicBezTo>
                    <a:pt x="647215" y="420469"/>
                    <a:pt x="620527" y="447157"/>
                    <a:pt x="608381" y="481063"/>
                  </a:cubicBezTo>
                  <a:lnTo>
                    <a:pt x="541259" y="481063"/>
                  </a:lnTo>
                  <a:lnTo>
                    <a:pt x="541259" y="140289"/>
                  </a:lnTo>
                  <a:lnTo>
                    <a:pt x="652836" y="140289"/>
                  </a:lnTo>
                  <a:lnTo>
                    <a:pt x="652836" y="301609"/>
                  </a:lnTo>
                  <a:cubicBezTo>
                    <a:pt x="652836" y="312946"/>
                    <a:pt x="662026" y="322136"/>
                    <a:pt x="673363" y="322136"/>
                  </a:cubicBezTo>
                  <a:lnTo>
                    <a:pt x="852187" y="322136"/>
                  </a:lnTo>
                  <a:lnTo>
                    <a:pt x="882033" y="36684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44" name="Google Shape;7144;p52"/>
          <p:cNvGrpSpPr/>
          <p:nvPr/>
        </p:nvGrpSpPr>
        <p:grpSpPr>
          <a:xfrm>
            <a:off x="5576987" y="5491815"/>
            <a:ext cx="455586" cy="455586"/>
            <a:chOff x="6446134" y="6019008"/>
            <a:chExt cx="1493310" cy="1493310"/>
          </a:xfrm>
        </p:grpSpPr>
        <p:sp>
          <p:nvSpPr>
            <p:cNvPr id="7145" name="Google Shape;7145;p52"/>
            <p:cNvSpPr/>
            <p:nvPr/>
          </p:nvSpPr>
          <p:spPr>
            <a:xfrm>
              <a:off x="6446134" y="6019008"/>
              <a:ext cx="1493310" cy="1493310"/>
            </a:xfrm>
            <a:custGeom>
              <a:avLst/>
              <a:gdLst/>
              <a:ahLst/>
              <a:cxnLst/>
              <a:rect l="l" t="t" r="r" b="b"/>
              <a:pathLst>
                <a:path w="1493310" h="1493310" extrusionOk="0">
                  <a:moveTo>
                    <a:pt x="1493311" y="746655"/>
                  </a:moveTo>
                  <a:cubicBezTo>
                    <a:pt x="1493311" y="1159022"/>
                    <a:pt x="1159022" y="1493311"/>
                    <a:pt x="746655" y="1493311"/>
                  </a:cubicBezTo>
                  <a:cubicBezTo>
                    <a:pt x="334289" y="1493311"/>
                    <a:pt x="0" y="1159022"/>
                    <a:pt x="0" y="746655"/>
                  </a:cubicBezTo>
                  <a:cubicBezTo>
                    <a:pt x="0" y="334289"/>
                    <a:pt x="334289" y="0"/>
                    <a:pt x="746655" y="0"/>
                  </a:cubicBezTo>
                  <a:cubicBezTo>
                    <a:pt x="1159022" y="0"/>
                    <a:pt x="1493311" y="334289"/>
                    <a:pt x="1493311" y="746655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6" name="Google Shape;7146;p52"/>
            <p:cNvSpPr/>
            <p:nvPr/>
          </p:nvSpPr>
          <p:spPr>
            <a:xfrm>
              <a:off x="6636922" y="6447179"/>
              <a:ext cx="1116119" cy="580636"/>
            </a:xfrm>
            <a:custGeom>
              <a:avLst/>
              <a:gdLst/>
              <a:ahLst/>
              <a:cxnLst/>
              <a:rect l="l" t="t" r="r" b="b"/>
              <a:pathLst>
                <a:path w="1116119" h="580636" extrusionOk="0">
                  <a:moveTo>
                    <a:pt x="1116016" y="320877"/>
                  </a:moveTo>
                  <a:cubicBezTo>
                    <a:pt x="1116016" y="314580"/>
                    <a:pt x="1111105" y="291786"/>
                    <a:pt x="1073325" y="265214"/>
                  </a:cubicBezTo>
                  <a:cubicBezTo>
                    <a:pt x="1028493" y="233605"/>
                    <a:pt x="953059" y="207789"/>
                    <a:pt x="849165" y="188395"/>
                  </a:cubicBezTo>
                  <a:cubicBezTo>
                    <a:pt x="822791" y="159062"/>
                    <a:pt x="794341" y="131664"/>
                    <a:pt x="764034" y="106413"/>
                  </a:cubicBezTo>
                  <a:cubicBezTo>
                    <a:pt x="690741" y="45714"/>
                    <a:pt x="621478" y="9697"/>
                    <a:pt x="557253" y="0"/>
                  </a:cubicBezTo>
                  <a:lnTo>
                    <a:pt x="554104" y="0"/>
                  </a:lnTo>
                  <a:lnTo>
                    <a:pt x="214086" y="0"/>
                  </a:lnTo>
                  <a:cubicBezTo>
                    <a:pt x="95850" y="0"/>
                    <a:pt x="0" y="95850"/>
                    <a:pt x="0" y="214086"/>
                  </a:cubicBezTo>
                  <a:lnTo>
                    <a:pt x="0" y="404622"/>
                  </a:lnTo>
                  <a:cubicBezTo>
                    <a:pt x="69" y="458238"/>
                    <a:pt x="43480" y="501704"/>
                    <a:pt x="97094" y="501842"/>
                  </a:cubicBezTo>
                  <a:lnTo>
                    <a:pt x="108554" y="501842"/>
                  </a:lnTo>
                  <a:cubicBezTo>
                    <a:pt x="125090" y="559542"/>
                    <a:pt x="185270" y="592912"/>
                    <a:pt x="242970" y="576374"/>
                  </a:cubicBezTo>
                  <a:cubicBezTo>
                    <a:pt x="277116" y="566589"/>
                    <a:pt x="304324" y="540734"/>
                    <a:pt x="315839" y="507131"/>
                  </a:cubicBezTo>
                  <a:lnTo>
                    <a:pt x="776250" y="507131"/>
                  </a:lnTo>
                  <a:cubicBezTo>
                    <a:pt x="795692" y="563917"/>
                    <a:pt x="857488" y="594190"/>
                    <a:pt x="914274" y="574747"/>
                  </a:cubicBezTo>
                  <a:cubicBezTo>
                    <a:pt x="940856" y="565646"/>
                    <a:pt x="962882" y="546602"/>
                    <a:pt x="975727" y="521614"/>
                  </a:cubicBezTo>
                  <a:lnTo>
                    <a:pt x="1045494" y="521614"/>
                  </a:lnTo>
                  <a:cubicBezTo>
                    <a:pt x="1057936" y="519993"/>
                    <a:pt x="1069875" y="515696"/>
                    <a:pt x="1080503" y="509020"/>
                  </a:cubicBezTo>
                  <a:cubicBezTo>
                    <a:pt x="1103889" y="494192"/>
                    <a:pt x="1117452" y="467911"/>
                    <a:pt x="1116016" y="440261"/>
                  </a:cubicBezTo>
                  <a:lnTo>
                    <a:pt x="1116016" y="320877"/>
                  </a:lnTo>
                  <a:close/>
                  <a:moveTo>
                    <a:pt x="791488" y="187514"/>
                  </a:moveTo>
                  <a:lnTo>
                    <a:pt x="485219" y="187514"/>
                  </a:lnTo>
                  <a:lnTo>
                    <a:pt x="485219" y="40424"/>
                  </a:lnTo>
                  <a:lnTo>
                    <a:pt x="552215" y="40424"/>
                  </a:lnTo>
                  <a:cubicBezTo>
                    <a:pt x="649183" y="56418"/>
                    <a:pt x="744389" y="139911"/>
                    <a:pt x="791488" y="187514"/>
                  </a:cubicBezTo>
                  <a:close/>
                  <a:moveTo>
                    <a:pt x="282845" y="187514"/>
                  </a:moveTo>
                  <a:cubicBezTo>
                    <a:pt x="264551" y="187035"/>
                    <a:pt x="249970" y="172064"/>
                    <a:pt x="249977" y="153764"/>
                  </a:cubicBezTo>
                  <a:lnTo>
                    <a:pt x="249977" y="40424"/>
                  </a:lnTo>
                  <a:lnTo>
                    <a:pt x="444165" y="40424"/>
                  </a:lnTo>
                  <a:lnTo>
                    <a:pt x="444165" y="187514"/>
                  </a:lnTo>
                  <a:close/>
                  <a:moveTo>
                    <a:pt x="213834" y="540126"/>
                  </a:moveTo>
                  <a:cubicBezTo>
                    <a:pt x="176555" y="540126"/>
                    <a:pt x="146334" y="509904"/>
                    <a:pt x="146334" y="472626"/>
                  </a:cubicBezTo>
                  <a:cubicBezTo>
                    <a:pt x="146334" y="435347"/>
                    <a:pt x="176555" y="405126"/>
                    <a:pt x="213834" y="405126"/>
                  </a:cubicBezTo>
                  <a:cubicBezTo>
                    <a:pt x="251112" y="405126"/>
                    <a:pt x="281334" y="435347"/>
                    <a:pt x="281334" y="472626"/>
                  </a:cubicBezTo>
                  <a:cubicBezTo>
                    <a:pt x="280923" y="509553"/>
                    <a:pt x="251014" y="539350"/>
                    <a:pt x="214086" y="539622"/>
                  </a:cubicBezTo>
                  <a:close/>
                  <a:moveTo>
                    <a:pt x="878759" y="540126"/>
                  </a:moveTo>
                  <a:cubicBezTo>
                    <a:pt x="841480" y="540056"/>
                    <a:pt x="811316" y="509778"/>
                    <a:pt x="811385" y="472500"/>
                  </a:cubicBezTo>
                  <a:cubicBezTo>
                    <a:pt x="811454" y="435221"/>
                    <a:pt x="841732" y="405056"/>
                    <a:pt x="879011" y="405126"/>
                  </a:cubicBezTo>
                  <a:cubicBezTo>
                    <a:pt x="916240" y="405195"/>
                    <a:pt x="946385" y="435396"/>
                    <a:pt x="946385" y="472626"/>
                  </a:cubicBezTo>
                  <a:cubicBezTo>
                    <a:pt x="946046" y="509388"/>
                    <a:pt x="916400" y="539145"/>
                    <a:pt x="879640" y="539622"/>
                  </a:cubicBezTo>
                  <a:close/>
                  <a:moveTo>
                    <a:pt x="1059221" y="473885"/>
                  </a:moveTo>
                  <a:cubicBezTo>
                    <a:pt x="1053914" y="477404"/>
                    <a:pt x="1047966" y="479843"/>
                    <a:pt x="1041716" y="481063"/>
                  </a:cubicBezTo>
                  <a:lnTo>
                    <a:pt x="987313" y="481063"/>
                  </a:lnTo>
                  <a:cubicBezTo>
                    <a:pt x="987313" y="478167"/>
                    <a:pt x="987313" y="475396"/>
                    <a:pt x="987313" y="472626"/>
                  </a:cubicBezTo>
                  <a:cubicBezTo>
                    <a:pt x="985516" y="412699"/>
                    <a:pt x="935480" y="365577"/>
                    <a:pt x="875554" y="367374"/>
                  </a:cubicBezTo>
                  <a:cubicBezTo>
                    <a:pt x="820717" y="369018"/>
                    <a:pt x="775726" y="411319"/>
                    <a:pt x="770709" y="465951"/>
                  </a:cubicBezTo>
                  <a:lnTo>
                    <a:pt x="322514" y="465951"/>
                  </a:lnTo>
                  <a:cubicBezTo>
                    <a:pt x="318777" y="406045"/>
                    <a:pt x="267184" y="360512"/>
                    <a:pt x="207279" y="364248"/>
                  </a:cubicBezTo>
                  <a:cubicBezTo>
                    <a:pt x="154595" y="367535"/>
                    <a:pt x="111891" y="408202"/>
                    <a:pt x="106035" y="460662"/>
                  </a:cubicBezTo>
                  <a:lnTo>
                    <a:pt x="98102" y="460662"/>
                  </a:lnTo>
                  <a:cubicBezTo>
                    <a:pt x="67131" y="460593"/>
                    <a:pt x="42062" y="435467"/>
                    <a:pt x="42062" y="404496"/>
                  </a:cubicBezTo>
                  <a:lnTo>
                    <a:pt x="42062" y="385858"/>
                  </a:lnTo>
                  <a:lnTo>
                    <a:pt x="94576" y="385858"/>
                  </a:lnTo>
                  <a:cubicBezTo>
                    <a:pt x="105912" y="385858"/>
                    <a:pt x="115103" y="376667"/>
                    <a:pt x="115103" y="365331"/>
                  </a:cubicBezTo>
                  <a:cubicBezTo>
                    <a:pt x="115103" y="353995"/>
                    <a:pt x="105912" y="344804"/>
                    <a:pt x="94576" y="344804"/>
                  </a:cubicBezTo>
                  <a:lnTo>
                    <a:pt x="42062" y="344804"/>
                  </a:lnTo>
                  <a:lnTo>
                    <a:pt x="42062" y="212952"/>
                  </a:lnTo>
                  <a:cubicBezTo>
                    <a:pt x="42132" y="120149"/>
                    <a:pt x="115553" y="44002"/>
                    <a:pt x="208293" y="40550"/>
                  </a:cubicBezTo>
                  <a:lnTo>
                    <a:pt x="208293" y="153890"/>
                  </a:lnTo>
                  <a:cubicBezTo>
                    <a:pt x="208702" y="195032"/>
                    <a:pt x="241955" y="228285"/>
                    <a:pt x="283097" y="228694"/>
                  </a:cubicBezTo>
                  <a:lnTo>
                    <a:pt x="839720" y="228694"/>
                  </a:lnTo>
                  <a:cubicBezTo>
                    <a:pt x="1044109" y="266474"/>
                    <a:pt x="1072192" y="318106"/>
                    <a:pt x="1074962" y="325033"/>
                  </a:cubicBezTo>
                  <a:lnTo>
                    <a:pt x="1074962" y="353745"/>
                  </a:lnTo>
                  <a:lnTo>
                    <a:pt x="1019048" y="353745"/>
                  </a:lnTo>
                  <a:cubicBezTo>
                    <a:pt x="1007712" y="353745"/>
                    <a:pt x="998521" y="362936"/>
                    <a:pt x="998521" y="374272"/>
                  </a:cubicBezTo>
                  <a:cubicBezTo>
                    <a:pt x="998521" y="385609"/>
                    <a:pt x="1007712" y="394799"/>
                    <a:pt x="1019048" y="394799"/>
                  </a:cubicBezTo>
                  <a:lnTo>
                    <a:pt x="1074962" y="394799"/>
                  </a:lnTo>
                  <a:lnTo>
                    <a:pt x="1074962" y="440135"/>
                  </a:lnTo>
                  <a:cubicBezTo>
                    <a:pt x="1075882" y="453148"/>
                    <a:pt x="1070026" y="465717"/>
                    <a:pt x="1059472" y="47338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47" name="Google Shape;7147;p52"/>
          <p:cNvGrpSpPr/>
          <p:nvPr/>
        </p:nvGrpSpPr>
        <p:grpSpPr>
          <a:xfrm>
            <a:off x="6286088" y="5491815"/>
            <a:ext cx="455586" cy="455586"/>
            <a:chOff x="6596134" y="6169008"/>
            <a:chExt cx="1493310" cy="1493310"/>
          </a:xfrm>
        </p:grpSpPr>
        <p:sp>
          <p:nvSpPr>
            <p:cNvPr id="7148" name="Google Shape;7148;p52"/>
            <p:cNvSpPr/>
            <p:nvPr/>
          </p:nvSpPr>
          <p:spPr>
            <a:xfrm>
              <a:off x="6596134" y="6169008"/>
              <a:ext cx="1493310" cy="1493310"/>
            </a:xfrm>
            <a:custGeom>
              <a:avLst/>
              <a:gdLst/>
              <a:ahLst/>
              <a:cxnLst/>
              <a:rect l="l" t="t" r="r" b="b"/>
              <a:pathLst>
                <a:path w="1493310" h="1493310" extrusionOk="0">
                  <a:moveTo>
                    <a:pt x="1493311" y="746655"/>
                  </a:moveTo>
                  <a:cubicBezTo>
                    <a:pt x="1493311" y="1159022"/>
                    <a:pt x="1159022" y="1493311"/>
                    <a:pt x="746655" y="1493311"/>
                  </a:cubicBezTo>
                  <a:cubicBezTo>
                    <a:pt x="334289" y="1493311"/>
                    <a:pt x="0" y="1159022"/>
                    <a:pt x="0" y="746655"/>
                  </a:cubicBezTo>
                  <a:cubicBezTo>
                    <a:pt x="0" y="334289"/>
                    <a:pt x="334289" y="0"/>
                    <a:pt x="746655" y="0"/>
                  </a:cubicBezTo>
                  <a:cubicBezTo>
                    <a:pt x="1159022" y="0"/>
                    <a:pt x="1493311" y="334289"/>
                    <a:pt x="1493311" y="746655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49" name="Google Shape;7149;p52"/>
            <p:cNvSpPr/>
            <p:nvPr/>
          </p:nvSpPr>
          <p:spPr>
            <a:xfrm>
              <a:off x="6849041" y="6483525"/>
              <a:ext cx="891732" cy="891792"/>
            </a:xfrm>
            <a:custGeom>
              <a:avLst/>
              <a:gdLst/>
              <a:ahLst/>
              <a:cxnLst/>
              <a:rect l="l" t="t" r="r" b="b"/>
              <a:pathLst>
                <a:path w="891732" h="891792" extrusionOk="0">
                  <a:moveTo>
                    <a:pt x="821173" y="253692"/>
                  </a:moveTo>
                  <a:cubicBezTo>
                    <a:pt x="862790" y="211294"/>
                    <a:pt x="887737" y="155319"/>
                    <a:pt x="891444" y="96024"/>
                  </a:cubicBezTo>
                  <a:cubicBezTo>
                    <a:pt x="893484" y="69874"/>
                    <a:pt x="884645" y="44040"/>
                    <a:pt x="867013" y="24620"/>
                  </a:cubicBezTo>
                  <a:cubicBezTo>
                    <a:pt x="847604" y="6980"/>
                    <a:pt x="821749" y="-1821"/>
                    <a:pt x="795609" y="315"/>
                  </a:cubicBezTo>
                  <a:cubicBezTo>
                    <a:pt x="736355" y="4086"/>
                    <a:pt x="680416" y="28973"/>
                    <a:pt x="637941" y="70459"/>
                  </a:cubicBezTo>
                  <a:lnTo>
                    <a:pt x="581775" y="132544"/>
                  </a:lnTo>
                  <a:lnTo>
                    <a:pt x="581775" y="132544"/>
                  </a:lnTo>
                  <a:lnTo>
                    <a:pt x="570315" y="145137"/>
                  </a:lnTo>
                  <a:lnTo>
                    <a:pt x="471836" y="138841"/>
                  </a:lnTo>
                  <a:cubicBezTo>
                    <a:pt x="473500" y="132425"/>
                    <a:pt x="474347" y="125824"/>
                    <a:pt x="474354" y="119195"/>
                  </a:cubicBezTo>
                  <a:cubicBezTo>
                    <a:pt x="473766" y="74618"/>
                    <a:pt x="437152" y="38956"/>
                    <a:pt x="392574" y="39544"/>
                  </a:cubicBezTo>
                  <a:cubicBezTo>
                    <a:pt x="371486" y="39822"/>
                    <a:pt x="351344" y="48342"/>
                    <a:pt x="336458" y="63281"/>
                  </a:cubicBezTo>
                  <a:lnTo>
                    <a:pt x="271728" y="127885"/>
                  </a:lnTo>
                  <a:lnTo>
                    <a:pt x="154863" y="120832"/>
                  </a:lnTo>
                  <a:lnTo>
                    <a:pt x="154863" y="120832"/>
                  </a:lnTo>
                  <a:cubicBezTo>
                    <a:pt x="134408" y="119763"/>
                    <a:pt x="114427" y="127245"/>
                    <a:pt x="99704" y="141485"/>
                  </a:cubicBezTo>
                  <a:lnTo>
                    <a:pt x="66710" y="174606"/>
                  </a:lnTo>
                  <a:cubicBezTo>
                    <a:pt x="41166" y="200011"/>
                    <a:pt x="41052" y="241315"/>
                    <a:pt x="66458" y="266859"/>
                  </a:cubicBezTo>
                  <a:cubicBezTo>
                    <a:pt x="74068" y="274511"/>
                    <a:pt x="83458" y="280155"/>
                    <a:pt x="93785" y="283286"/>
                  </a:cubicBezTo>
                  <a:lnTo>
                    <a:pt x="93785" y="283286"/>
                  </a:lnTo>
                  <a:lnTo>
                    <a:pt x="372349" y="363757"/>
                  </a:lnTo>
                  <a:lnTo>
                    <a:pt x="246416" y="502283"/>
                  </a:lnTo>
                  <a:lnTo>
                    <a:pt x="84970" y="491830"/>
                  </a:lnTo>
                  <a:cubicBezTo>
                    <a:pt x="67919" y="490710"/>
                    <a:pt x="51211" y="496997"/>
                    <a:pt x="39131" y="509083"/>
                  </a:cubicBezTo>
                  <a:lnTo>
                    <a:pt x="14952" y="533262"/>
                  </a:lnTo>
                  <a:cubicBezTo>
                    <a:pt x="-4596" y="552269"/>
                    <a:pt x="-5033" y="583522"/>
                    <a:pt x="13973" y="603069"/>
                  </a:cubicBezTo>
                  <a:cubicBezTo>
                    <a:pt x="20214" y="609487"/>
                    <a:pt x="28084" y="614088"/>
                    <a:pt x="36738" y="616378"/>
                  </a:cubicBezTo>
                  <a:lnTo>
                    <a:pt x="123757" y="640683"/>
                  </a:lnTo>
                  <a:cubicBezTo>
                    <a:pt x="96469" y="683828"/>
                    <a:pt x="109324" y="740925"/>
                    <a:pt x="152469" y="768213"/>
                  </a:cubicBezTo>
                  <a:cubicBezTo>
                    <a:pt x="182477" y="787192"/>
                    <a:pt x="220704" y="787305"/>
                    <a:pt x="250824" y="768505"/>
                  </a:cubicBezTo>
                  <a:lnTo>
                    <a:pt x="275003" y="855650"/>
                  </a:lnTo>
                  <a:cubicBezTo>
                    <a:pt x="279686" y="872571"/>
                    <a:pt x="293025" y="885718"/>
                    <a:pt x="310012" y="890156"/>
                  </a:cubicBezTo>
                  <a:cubicBezTo>
                    <a:pt x="314134" y="891176"/>
                    <a:pt x="318359" y="891725"/>
                    <a:pt x="322605" y="891793"/>
                  </a:cubicBezTo>
                  <a:cubicBezTo>
                    <a:pt x="335619" y="891783"/>
                    <a:pt x="348089" y="886568"/>
                    <a:pt x="357237" y="877311"/>
                  </a:cubicBezTo>
                  <a:lnTo>
                    <a:pt x="381542" y="853006"/>
                  </a:lnTo>
                  <a:cubicBezTo>
                    <a:pt x="394024" y="840789"/>
                    <a:pt x="400516" y="823709"/>
                    <a:pt x="399298" y="806285"/>
                  </a:cubicBezTo>
                  <a:lnTo>
                    <a:pt x="389350" y="645091"/>
                  </a:lnTo>
                  <a:lnTo>
                    <a:pt x="527876" y="519158"/>
                  </a:lnTo>
                  <a:lnTo>
                    <a:pt x="608347" y="797595"/>
                  </a:lnTo>
                  <a:lnTo>
                    <a:pt x="608347" y="797595"/>
                  </a:lnTo>
                  <a:cubicBezTo>
                    <a:pt x="615010" y="819579"/>
                    <a:pt x="632765" y="836424"/>
                    <a:pt x="655068" y="841924"/>
                  </a:cubicBezTo>
                  <a:cubicBezTo>
                    <a:pt x="660309" y="843165"/>
                    <a:pt x="665675" y="843799"/>
                    <a:pt x="671061" y="843813"/>
                  </a:cubicBezTo>
                  <a:cubicBezTo>
                    <a:pt x="688143" y="843902"/>
                    <a:pt x="704569" y="837250"/>
                    <a:pt x="716775" y="825300"/>
                  </a:cubicBezTo>
                  <a:lnTo>
                    <a:pt x="749769" y="792180"/>
                  </a:lnTo>
                  <a:cubicBezTo>
                    <a:pt x="764333" y="777666"/>
                    <a:pt x="772106" y="757687"/>
                    <a:pt x="771178" y="737148"/>
                  </a:cubicBezTo>
                  <a:lnTo>
                    <a:pt x="771178" y="737148"/>
                  </a:lnTo>
                  <a:lnTo>
                    <a:pt x="764126" y="620282"/>
                  </a:lnTo>
                  <a:lnTo>
                    <a:pt x="828729" y="555678"/>
                  </a:lnTo>
                  <a:cubicBezTo>
                    <a:pt x="860236" y="524038"/>
                    <a:pt x="860128" y="472847"/>
                    <a:pt x="828487" y="441341"/>
                  </a:cubicBezTo>
                  <a:cubicBezTo>
                    <a:pt x="813394" y="426311"/>
                    <a:pt x="792981" y="417846"/>
                    <a:pt x="771682" y="417782"/>
                  </a:cubicBezTo>
                  <a:lnTo>
                    <a:pt x="771682" y="417782"/>
                  </a:lnTo>
                  <a:cubicBezTo>
                    <a:pt x="765063" y="417817"/>
                    <a:pt x="758470" y="418621"/>
                    <a:pt x="752036" y="420175"/>
                  </a:cubicBezTo>
                  <a:lnTo>
                    <a:pt x="746117" y="321947"/>
                  </a:lnTo>
                  <a:lnTo>
                    <a:pt x="758711" y="310487"/>
                  </a:lnTo>
                  <a:lnTo>
                    <a:pt x="758711" y="310487"/>
                  </a:lnTo>
                  <a:close/>
                  <a:moveTo>
                    <a:pt x="365422" y="91616"/>
                  </a:moveTo>
                  <a:cubicBezTo>
                    <a:pt x="380950" y="76150"/>
                    <a:pt x="406061" y="76150"/>
                    <a:pt x="421588" y="91616"/>
                  </a:cubicBezTo>
                  <a:cubicBezTo>
                    <a:pt x="429094" y="99032"/>
                    <a:pt x="433313" y="109148"/>
                    <a:pt x="433300" y="119699"/>
                  </a:cubicBezTo>
                  <a:cubicBezTo>
                    <a:pt x="433279" y="125625"/>
                    <a:pt x="431945" y="131475"/>
                    <a:pt x="429396" y="136826"/>
                  </a:cubicBezTo>
                  <a:lnTo>
                    <a:pt x="326383" y="130529"/>
                  </a:lnTo>
                  <a:close/>
                  <a:moveTo>
                    <a:pt x="89000" y="226994"/>
                  </a:moveTo>
                  <a:cubicBezTo>
                    <a:pt x="86877" y="218677"/>
                    <a:pt x="89321" y="209858"/>
                    <a:pt x="95423" y="203822"/>
                  </a:cubicBezTo>
                  <a:lnTo>
                    <a:pt x="128543" y="170828"/>
                  </a:lnTo>
                  <a:cubicBezTo>
                    <a:pt x="134867" y="164423"/>
                    <a:pt x="143604" y="160992"/>
                    <a:pt x="152596" y="161383"/>
                  </a:cubicBezTo>
                  <a:lnTo>
                    <a:pt x="278529" y="169065"/>
                  </a:lnTo>
                  <a:lnTo>
                    <a:pt x="438841" y="178762"/>
                  </a:lnTo>
                  <a:lnTo>
                    <a:pt x="534928" y="184554"/>
                  </a:lnTo>
                  <a:lnTo>
                    <a:pt x="402950" y="330007"/>
                  </a:lnTo>
                  <a:lnTo>
                    <a:pt x="105371" y="243995"/>
                  </a:lnTo>
                  <a:cubicBezTo>
                    <a:pt x="97278" y="241646"/>
                    <a:pt x="91043" y="235171"/>
                    <a:pt x="89000" y="226994"/>
                  </a:cubicBezTo>
                  <a:close/>
                  <a:moveTo>
                    <a:pt x="41901" y="570916"/>
                  </a:moveTo>
                  <a:cubicBezTo>
                    <a:pt x="41139" y="568079"/>
                    <a:pt x="41957" y="565052"/>
                    <a:pt x="44042" y="562982"/>
                  </a:cubicBezTo>
                  <a:lnTo>
                    <a:pt x="68347" y="538677"/>
                  </a:lnTo>
                  <a:cubicBezTo>
                    <a:pt x="71702" y="535352"/>
                    <a:pt x="76217" y="533456"/>
                    <a:pt x="80940" y="533388"/>
                  </a:cubicBezTo>
                  <a:lnTo>
                    <a:pt x="82074" y="533388"/>
                  </a:lnTo>
                  <a:lnTo>
                    <a:pt x="211407" y="541826"/>
                  </a:lnTo>
                  <a:lnTo>
                    <a:pt x="152974" y="606303"/>
                  </a:lnTo>
                  <a:lnTo>
                    <a:pt x="47694" y="576961"/>
                  </a:lnTo>
                  <a:cubicBezTo>
                    <a:pt x="44815" y="576136"/>
                    <a:pt x="42603" y="573828"/>
                    <a:pt x="41901" y="570916"/>
                  </a:cubicBezTo>
                  <a:close/>
                  <a:moveTo>
                    <a:pt x="352955" y="822782"/>
                  </a:moveTo>
                  <a:lnTo>
                    <a:pt x="328776" y="846961"/>
                  </a:lnTo>
                  <a:cubicBezTo>
                    <a:pt x="326682" y="849092"/>
                    <a:pt x="323593" y="849913"/>
                    <a:pt x="320716" y="849102"/>
                  </a:cubicBezTo>
                  <a:cubicBezTo>
                    <a:pt x="317797" y="848462"/>
                    <a:pt x="315499" y="846213"/>
                    <a:pt x="314797" y="843309"/>
                  </a:cubicBezTo>
                  <a:lnTo>
                    <a:pt x="285455" y="738029"/>
                  </a:lnTo>
                  <a:lnTo>
                    <a:pt x="349933" y="680352"/>
                  </a:lnTo>
                  <a:lnTo>
                    <a:pt x="358244" y="809307"/>
                  </a:lnTo>
                  <a:cubicBezTo>
                    <a:pt x="358609" y="814553"/>
                    <a:pt x="356680" y="819699"/>
                    <a:pt x="352955" y="823411"/>
                  </a:cubicBezTo>
                  <a:close/>
                  <a:moveTo>
                    <a:pt x="772059" y="457577"/>
                  </a:moveTo>
                  <a:cubicBezTo>
                    <a:pt x="793968" y="457540"/>
                    <a:pt x="811758" y="475270"/>
                    <a:pt x="811795" y="497179"/>
                  </a:cubicBezTo>
                  <a:cubicBezTo>
                    <a:pt x="811813" y="507801"/>
                    <a:pt x="807570" y="517987"/>
                    <a:pt x="800016" y="525454"/>
                  </a:cubicBezTo>
                  <a:lnTo>
                    <a:pt x="761103" y="564368"/>
                  </a:lnTo>
                  <a:lnTo>
                    <a:pt x="754555" y="462236"/>
                  </a:lnTo>
                  <a:cubicBezTo>
                    <a:pt x="760024" y="459655"/>
                    <a:pt x="766012" y="458363"/>
                    <a:pt x="772059" y="458458"/>
                  </a:cubicBezTo>
                  <a:close/>
                  <a:moveTo>
                    <a:pt x="713249" y="452036"/>
                  </a:moveTo>
                  <a:lnTo>
                    <a:pt x="713249" y="452036"/>
                  </a:lnTo>
                  <a:lnTo>
                    <a:pt x="722946" y="612348"/>
                  </a:lnTo>
                  <a:lnTo>
                    <a:pt x="722946" y="612348"/>
                  </a:lnTo>
                  <a:lnTo>
                    <a:pt x="730502" y="738281"/>
                  </a:lnTo>
                  <a:cubicBezTo>
                    <a:pt x="730848" y="747241"/>
                    <a:pt x="727475" y="755945"/>
                    <a:pt x="721183" y="762334"/>
                  </a:cubicBezTo>
                  <a:lnTo>
                    <a:pt x="688062" y="796210"/>
                  </a:lnTo>
                  <a:cubicBezTo>
                    <a:pt x="678586" y="805717"/>
                    <a:pt x="663197" y="805741"/>
                    <a:pt x="653690" y="796264"/>
                  </a:cubicBezTo>
                  <a:cubicBezTo>
                    <a:pt x="650888" y="793472"/>
                    <a:pt x="648812" y="790038"/>
                    <a:pt x="647638" y="786261"/>
                  </a:cubicBezTo>
                  <a:lnTo>
                    <a:pt x="561626" y="488682"/>
                  </a:lnTo>
                  <a:lnTo>
                    <a:pt x="625600" y="430753"/>
                  </a:lnTo>
                  <a:lnTo>
                    <a:pt x="707330" y="356831"/>
                  </a:lnTo>
                  <a:close/>
                  <a:moveTo>
                    <a:pt x="731383" y="278752"/>
                  </a:moveTo>
                  <a:lnTo>
                    <a:pt x="731383" y="278752"/>
                  </a:lnTo>
                  <a:lnTo>
                    <a:pt x="711738" y="296509"/>
                  </a:lnTo>
                  <a:lnTo>
                    <a:pt x="711738" y="296509"/>
                  </a:lnTo>
                  <a:lnTo>
                    <a:pt x="601169" y="397255"/>
                  </a:lnTo>
                  <a:lnTo>
                    <a:pt x="236719" y="727451"/>
                  </a:lnTo>
                  <a:cubicBezTo>
                    <a:pt x="215794" y="746514"/>
                    <a:pt x="183377" y="745004"/>
                    <a:pt x="164313" y="724079"/>
                  </a:cubicBezTo>
                  <a:cubicBezTo>
                    <a:pt x="155972" y="714924"/>
                    <a:pt x="151228" y="703060"/>
                    <a:pt x="150959" y="690678"/>
                  </a:cubicBezTo>
                  <a:cubicBezTo>
                    <a:pt x="150494" y="677595"/>
                    <a:pt x="154993" y="664819"/>
                    <a:pt x="163552" y="654913"/>
                  </a:cubicBezTo>
                  <a:lnTo>
                    <a:pt x="174256" y="643202"/>
                  </a:lnTo>
                  <a:lnTo>
                    <a:pt x="174256" y="643202"/>
                  </a:lnTo>
                  <a:lnTo>
                    <a:pt x="269714" y="537796"/>
                  </a:lnTo>
                  <a:lnTo>
                    <a:pt x="269714" y="537796"/>
                  </a:lnTo>
                  <a:lnTo>
                    <a:pt x="424863" y="367031"/>
                  </a:lnTo>
                  <a:lnTo>
                    <a:pt x="424863" y="367031"/>
                  </a:lnTo>
                  <a:lnTo>
                    <a:pt x="593990" y="180273"/>
                  </a:lnTo>
                  <a:lnTo>
                    <a:pt x="593990" y="180273"/>
                  </a:lnTo>
                  <a:lnTo>
                    <a:pt x="611999" y="160249"/>
                  </a:lnTo>
                  <a:lnTo>
                    <a:pt x="611999" y="160249"/>
                  </a:lnTo>
                  <a:lnTo>
                    <a:pt x="668165" y="98165"/>
                  </a:lnTo>
                  <a:cubicBezTo>
                    <a:pt x="703047" y="64907"/>
                    <a:pt x="748418" y="44826"/>
                    <a:pt x="796490" y="41369"/>
                  </a:cubicBezTo>
                  <a:cubicBezTo>
                    <a:pt x="811421" y="39945"/>
                    <a:pt x="826310" y="44469"/>
                    <a:pt x="837922" y="53962"/>
                  </a:cubicBezTo>
                  <a:cubicBezTo>
                    <a:pt x="847318" y="65626"/>
                    <a:pt x="851832" y="80475"/>
                    <a:pt x="850516" y="95394"/>
                  </a:cubicBezTo>
                  <a:cubicBezTo>
                    <a:pt x="846918" y="143344"/>
                    <a:pt x="826801" y="188563"/>
                    <a:pt x="793594" y="2233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150" name="Google Shape;7150;p52"/>
          <p:cNvSpPr txBox="1"/>
          <p:nvPr/>
        </p:nvSpPr>
        <p:spPr>
          <a:xfrm>
            <a:off x="6419304" y="5983512"/>
            <a:ext cx="189154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Vehicle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Flight</a:t>
            </a:r>
            <a:endParaRPr/>
          </a:p>
        </p:txBody>
      </p:sp>
      <p:grpSp>
        <p:nvGrpSpPr>
          <p:cNvPr id="7151" name="Google Shape;7151;p52"/>
          <p:cNvGrpSpPr/>
          <p:nvPr/>
        </p:nvGrpSpPr>
        <p:grpSpPr>
          <a:xfrm>
            <a:off x="6937663" y="5486400"/>
            <a:ext cx="455586" cy="455586"/>
            <a:chOff x="4796134" y="4369008"/>
            <a:chExt cx="1493310" cy="1493310"/>
          </a:xfrm>
        </p:grpSpPr>
        <p:sp>
          <p:nvSpPr>
            <p:cNvPr id="7152" name="Google Shape;7152;p52"/>
            <p:cNvSpPr/>
            <p:nvPr/>
          </p:nvSpPr>
          <p:spPr>
            <a:xfrm>
              <a:off x="4796134" y="4369008"/>
              <a:ext cx="1493310" cy="1493310"/>
            </a:xfrm>
            <a:custGeom>
              <a:avLst/>
              <a:gdLst/>
              <a:ahLst/>
              <a:cxnLst/>
              <a:rect l="l" t="t" r="r" b="b"/>
              <a:pathLst>
                <a:path w="1493310" h="1493310" extrusionOk="0">
                  <a:moveTo>
                    <a:pt x="1493311" y="746655"/>
                  </a:moveTo>
                  <a:cubicBezTo>
                    <a:pt x="1493311" y="1159022"/>
                    <a:pt x="1159022" y="1493311"/>
                    <a:pt x="746655" y="1493311"/>
                  </a:cubicBezTo>
                  <a:cubicBezTo>
                    <a:pt x="334289" y="1493311"/>
                    <a:pt x="0" y="1159022"/>
                    <a:pt x="0" y="746655"/>
                  </a:cubicBezTo>
                  <a:cubicBezTo>
                    <a:pt x="0" y="334289"/>
                    <a:pt x="334289" y="0"/>
                    <a:pt x="746655" y="0"/>
                  </a:cubicBezTo>
                  <a:cubicBezTo>
                    <a:pt x="1159022" y="0"/>
                    <a:pt x="1493311" y="334289"/>
                    <a:pt x="1493311" y="746655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3" name="Google Shape;7153;p52"/>
            <p:cNvSpPr/>
            <p:nvPr/>
          </p:nvSpPr>
          <p:spPr>
            <a:xfrm>
              <a:off x="5094468" y="4577300"/>
              <a:ext cx="984542" cy="1066272"/>
            </a:xfrm>
            <a:custGeom>
              <a:avLst/>
              <a:gdLst/>
              <a:ahLst/>
              <a:cxnLst/>
              <a:rect l="l" t="t" r="r" b="b"/>
              <a:pathLst>
                <a:path w="984542" h="1066272" extrusionOk="0">
                  <a:moveTo>
                    <a:pt x="135378" y="870447"/>
                  </a:moveTo>
                  <a:lnTo>
                    <a:pt x="720461" y="870447"/>
                  </a:lnTo>
                  <a:cubicBezTo>
                    <a:pt x="745123" y="870517"/>
                    <a:pt x="765098" y="890492"/>
                    <a:pt x="765168" y="915153"/>
                  </a:cubicBezTo>
                  <a:lnTo>
                    <a:pt x="765168" y="1066273"/>
                  </a:lnTo>
                  <a:lnTo>
                    <a:pt x="90672" y="1066273"/>
                  </a:lnTo>
                  <a:lnTo>
                    <a:pt x="90672" y="915153"/>
                  </a:lnTo>
                  <a:cubicBezTo>
                    <a:pt x="90741" y="890492"/>
                    <a:pt x="110716" y="870517"/>
                    <a:pt x="135378" y="870447"/>
                  </a:cubicBezTo>
                  <a:close/>
                  <a:moveTo>
                    <a:pt x="584202" y="91301"/>
                  </a:moveTo>
                  <a:lnTo>
                    <a:pt x="667696" y="91301"/>
                  </a:lnTo>
                  <a:lnTo>
                    <a:pt x="765042" y="0"/>
                  </a:lnTo>
                  <a:lnTo>
                    <a:pt x="955578" y="88783"/>
                  </a:lnTo>
                  <a:lnTo>
                    <a:pt x="946637" y="107798"/>
                  </a:lnTo>
                  <a:lnTo>
                    <a:pt x="900545" y="107798"/>
                  </a:lnTo>
                  <a:lnTo>
                    <a:pt x="777761" y="79841"/>
                  </a:lnTo>
                  <a:lnTo>
                    <a:pt x="716683" y="137015"/>
                  </a:lnTo>
                  <a:lnTo>
                    <a:pt x="716683" y="303246"/>
                  </a:lnTo>
                  <a:lnTo>
                    <a:pt x="777761" y="360546"/>
                  </a:lnTo>
                  <a:lnTo>
                    <a:pt x="902182" y="331707"/>
                  </a:lnTo>
                  <a:lnTo>
                    <a:pt x="946385" y="331707"/>
                  </a:lnTo>
                  <a:lnTo>
                    <a:pt x="955578" y="351604"/>
                  </a:lnTo>
                  <a:lnTo>
                    <a:pt x="765042" y="439757"/>
                  </a:lnTo>
                  <a:lnTo>
                    <a:pt x="667192" y="347952"/>
                  </a:lnTo>
                  <a:lnTo>
                    <a:pt x="584202" y="347952"/>
                  </a:lnTo>
                  <a:cubicBezTo>
                    <a:pt x="571609" y="347952"/>
                    <a:pt x="565312" y="336996"/>
                    <a:pt x="561282" y="325032"/>
                  </a:cubicBezTo>
                  <a:lnTo>
                    <a:pt x="555741" y="308787"/>
                  </a:lnTo>
                  <a:lnTo>
                    <a:pt x="366842" y="308787"/>
                  </a:lnTo>
                  <a:cubicBezTo>
                    <a:pt x="393714" y="252207"/>
                    <a:pt x="393714" y="186543"/>
                    <a:pt x="366842" y="129963"/>
                  </a:cubicBezTo>
                  <a:lnTo>
                    <a:pt x="555741" y="129963"/>
                  </a:lnTo>
                  <a:lnTo>
                    <a:pt x="561282" y="113591"/>
                  </a:lnTo>
                  <a:cubicBezTo>
                    <a:pt x="565312" y="101754"/>
                    <a:pt x="571483" y="90672"/>
                    <a:pt x="584202" y="90672"/>
                  </a:cubicBezTo>
                  <a:close/>
                  <a:moveTo>
                    <a:pt x="820830" y="138022"/>
                  </a:moveTo>
                  <a:lnTo>
                    <a:pt x="820830" y="301735"/>
                  </a:lnTo>
                  <a:lnTo>
                    <a:pt x="984543" y="301735"/>
                  </a:lnTo>
                  <a:lnTo>
                    <a:pt x="984543" y="138022"/>
                  </a:lnTo>
                  <a:close/>
                  <a:moveTo>
                    <a:pt x="179454" y="177187"/>
                  </a:moveTo>
                  <a:cubicBezTo>
                    <a:pt x="203102" y="177187"/>
                    <a:pt x="222271" y="196357"/>
                    <a:pt x="222271" y="220005"/>
                  </a:cubicBezTo>
                  <a:cubicBezTo>
                    <a:pt x="222271" y="243652"/>
                    <a:pt x="203102" y="262822"/>
                    <a:pt x="179454" y="262822"/>
                  </a:cubicBezTo>
                  <a:cubicBezTo>
                    <a:pt x="155807" y="262822"/>
                    <a:pt x="136637" y="243652"/>
                    <a:pt x="136637" y="220005"/>
                  </a:cubicBezTo>
                  <a:cubicBezTo>
                    <a:pt x="136637" y="196357"/>
                    <a:pt x="155807" y="177187"/>
                    <a:pt x="179454" y="177187"/>
                  </a:cubicBezTo>
                  <a:close/>
                  <a:moveTo>
                    <a:pt x="244058" y="836949"/>
                  </a:moveTo>
                  <a:lnTo>
                    <a:pt x="587728" y="836949"/>
                  </a:lnTo>
                  <a:lnTo>
                    <a:pt x="351352" y="335737"/>
                  </a:lnTo>
                  <a:cubicBezTo>
                    <a:pt x="300772" y="410671"/>
                    <a:pt x="207502" y="444239"/>
                    <a:pt x="120770" y="418726"/>
                  </a:cubicBezTo>
                  <a:lnTo>
                    <a:pt x="244058" y="836949"/>
                  </a:lnTo>
                  <a:close/>
                  <a:moveTo>
                    <a:pt x="179454" y="40676"/>
                  </a:moveTo>
                  <a:cubicBezTo>
                    <a:pt x="80414" y="40607"/>
                    <a:pt x="69" y="120839"/>
                    <a:pt x="0" y="219879"/>
                  </a:cubicBezTo>
                  <a:cubicBezTo>
                    <a:pt x="-69" y="318918"/>
                    <a:pt x="80163" y="399264"/>
                    <a:pt x="179202" y="399333"/>
                  </a:cubicBezTo>
                  <a:cubicBezTo>
                    <a:pt x="278242" y="399402"/>
                    <a:pt x="358587" y="319170"/>
                    <a:pt x="358657" y="220130"/>
                  </a:cubicBezTo>
                  <a:cubicBezTo>
                    <a:pt x="358657" y="220046"/>
                    <a:pt x="358657" y="219963"/>
                    <a:pt x="358657" y="219879"/>
                  </a:cubicBezTo>
                  <a:cubicBezTo>
                    <a:pt x="358587" y="120937"/>
                    <a:pt x="278396" y="40746"/>
                    <a:pt x="179454" y="40676"/>
                  </a:cubicBezTo>
                  <a:close/>
                  <a:moveTo>
                    <a:pt x="179454" y="130089"/>
                  </a:moveTo>
                  <a:cubicBezTo>
                    <a:pt x="129795" y="130019"/>
                    <a:pt x="89482" y="170220"/>
                    <a:pt x="89412" y="219879"/>
                  </a:cubicBezTo>
                  <a:cubicBezTo>
                    <a:pt x="89343" y="269538"/>
                    <a:pt x="129543" y="309851"/>
                    <a:pt x="179202" y="309921"/>
                  </a:cubicBezTo>
                  <a:cubicBezTo>
                    <a:pt x="228861" y="309990"/>
                    <a:pt x="269175" y="269790"/>
                    <a:pt x="269244" y="220130"/>
                  </a:cubicBezTo>
                  <a:cubicBezTo>
                    <a:pt x="269244" y="220046"/>
                    <a:pt x="269244" y="219963"/>
                    <a:pt x="269244" y="219879"/>
                  </a:cubicBezTo>
                  <a:cubicBezTo>
                    <a:pt x="269175" y="170318"/>
                    <a:pt x="229015" y="130158"/>
                    <a:pt x="179454" y="13008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54" name="Google Shape;7154;p52"/>
          <p:cNvGrpSpPr/>
          <p:nvPr/>
        </p:nvGrpSpPr>
        <p:grpSpPr>
          <a:xfrm>
            <a:off x="8234770" y="5486400"/>
            <a:ext cx="455586" cy="455586"/>
            <a:chOff x="4946134" y="4519008"/>
            <a:chExt cx="1493310" cy="1493310"/>
          </a:xfrm>
        </p:grpSpPr>
        <p:sp>
          <p:nvSpPr>
            <p:cNvPr id="7155" name="Google Shape;7155;p52"/>
            <p:cNvSpPr/>
            <p:nvPr/>
          </p:nvSpPr>
          <p:spPr>
            <a:xfrm>
              <a:off x="4946134" y="4519008"/>
              <a:ext cx="1493310" cy="1493310"/>
            </a:xfrm>
            <a:custGeom>
              <a:avLst/>
              <a:gdLst/>
              <a:ahLst/>
              <a:cxnLst/>
              <a:rect l="l" t="t" r="r" b="b"/>
              <a:pathLst>
                <a:path w="1493310" h="1493310" extrusionOk="0">
                  <a:moveTo>
                    <a:pt x="1493311" y="746655"/>
                  </a:moveTo>
                  <a:cubicBezTo>
                    <a:pt x="1493311" y="1159022"/>
                    <a:pt x="1159022" y="1493311"/>
                    <a:pt x="746655" y="1493311"/>
                  </a:cubicBezTo>
                  <a:cubicBezTo>
                    <a:pt x="334289" y="1493311"/>
                    <a:pt x="0" y="1159022"/>
                    <a:pt x="0" y="746655"/>
                  </a:cubicBezTo>
                  <a:cubicBezTo>
                    <a:pt x="0" y="334289"/>
                    <a:pt x="334289" y="0"/>
                    <a:pt x="746655" y="0"/>
                  </a:cubicBezTo>
                  <a:cubicBezTo>
                    <a:pt x="1159022" y="0"/>
                    <a:pt x="1493311" y="334289"/>
                    <a:pt x="1493311" y="746655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6" name="Google Shape;7156;p52"/>
            <p:cNvSpPr/>
            <p:nvPr/>
          </p:nvSpPr>
          <p:spPr>
            <a:xfrm>
              <a:off x="5156576" y="4738517"/>
              <a:ext cx="1050800" cy="907714"/>
            </a:xfrm>
            <a:custGeom>
              <a:avLst/>
              <a:gdLst/>
              <a:ahLst/>
              <a:cxnLst/>
              <a:rect l="l" t="t" r="r" b="b"/>
              <a:pathLst>
                <a:path w="1050800" h="907714" extrusionOk="0">
                  <a:moveTo>
                    <a:pt x="1009468" y="320742"/>
                  </a:moveTo>
                  <a:cubicBezTo>
                    <a:pt x="983076" y="258369"/>
                    <a:pt x="944843" y="201703"/>
                    <a:pt x="896884" y="153881"/>
                  </a:cubicBezTo>
                  <a:lnTo>
                    <a:pt x="896884" y="153881"/>
                  </a:lnTo>
                  <a:cubicBezTo>
                    <a:pt x="691710" y="-51294"/>
                    <a:pt x="359056" y="-51294"/>
                    <a:pt x="153881" y="153881"/>
                  </a:cubicBezTo>
                  <a:cubicBezTo>
                    <a:pt x="-51294" y="359056"/>
                    <a:pt x="-51294" y="691710"/>
                    <a:pt x="153881" y="896884"/>
                  </a:cubicBezTo>
                  <a:cubicBezTo>
                    <a:pt x="160822" y="903838"/>
                    <a:pt x="170250" y="907736"/>
                    <a:pt x="180075" y="907715"/>
                  </a:cubicBezTo>
                  <a:cubicBezTo>
                    <a:pt x="189881" y="907641"/>
                    <a:pt x="199274" y="903757"/>
                    <a:pt x="206269" y="896884"/>
                  </a:cubicBezTo>
                  <a:lnTo>
                    <a:pt x="316964" y="786190"/>
                  </a:lnTo>
                  <a:cubicBezTo>
                    <a:pt x="332300" y="772560"/>
                    <a:pt x="333683" y="749078"/>
                    <a:pt x="320053" y="733742"/>
                  </a:cubicBezTo>
                  <a:cubicBezTo>
                    <a:pt x="306423" y="718406"/>
                    <a:pt x="282942" y="717023"/>
                    <a:pt x="267606" y="730653"/>
                  </a:cubicBezTo>
                  <a:cubicBezTo>
                    <a:pt x="266539" y="731601"/>
                    <a:pt x="265527" y="732611"/>
                    <a:pt x="264576" y="733675"/>
                  </a:cubicBezTo>
                  <a:lnTo>
                    <a:pt x="181334" y="816917"/>
                  </a:lnTo>
                  <a:cubicBezTo>
                    <a:pt x="120371" y="745177"/>
                    <a:pt x="83459" y="656114"/>
                    <a:pt x="75803" y="562281"/>
                  </a:cubicBezTo>
                  <a:lnTo>
                    <a:pt x="193928" y="562281"/>
                  </a:lnTo>
                  <a:cubicBezTo>
                    <a:pt x="214410" y="561087"/>
                    <a:pt x="230047" y="543515"/>
                    <a:pt x="228853" y="523032"/>
                  </a:cubicBezTo>
                  <a:cubicBezTo>
                    <a:pt x="227756" y="504216"/>
                    <a:pt x="212743" y="489204"/>
                    <a:pt x="193928" y="488107"/>
                  </a:cubicBezTo>
                  <a:lnTo>
                    <a:pt x="75803" y="488107"/>
                  </a:lnTo>
                  <a:cubicBezTo>
                    <a:pt x="83536" y="394406"/>
                    <a:pt x="120443" y="305486"/>
                    <a:pt x="181334" y="233848"/>
                  </a:cubicBezTo>
                  <a:lnTo>
                    <a:pt x="264828" y="317342"/>
                  </a:lnTo>
                  <a:cubicBezTo>
                    <a:pt x="279294" y="331808"/>
                    <a:pt x="302749" y="331808"/>
                    <a:pt x="317216" y="317342"/>
                  </a:cubicBezTo>
                  <a:cubicBezTo>
                    <a:pt x="331682" y="302875"/>
                    <a:pt x="331682" y="279420"/>
                    <a:pt x="317216" y="264954"/>
                  </a:cubicBezTo>
                  <a:lnTo>
                    <a:pt x="233722" y="181460"/>
                  </a:lnTo>
                  <a:cubicBezTo>
                    <a:pt x="305462" y="120497"/>
                    <a:pt x="394526" y="83585"/>
                    <a:pt x="488359" y="75929"/>
                  </a:cubicBezTo>
                  <a:lnTo>
                    <a:pt x="488359" y="194054"/>
                  </a:lnTo>
                  <a:cubicBezTo>
                    <a:pt x="489553" y="214536"/>
                    <a:pt x="507125" y="230173"/>
                    <a:pt x="527608" y="228979"/>
                  </a:cubicBezTo>
                  <a:cubicBezTo>
                    <a:pt x="546423" y="227882"/>
                    <a:pt x="561436" y="212869"/>
                    <a:pt x="562533" y="194054"/>
                  </a:cubicBezTo>
                  <a:lnTo>
                    <a:pt x="562533" y="75551"/>
                  </a:lnTo>
                  <a:cubicBezTo>
                    <a:pt x="656366" y="83207"/>
                    <a:pt x="745429" y="120119"/>
                    <a:pt x="817169" y="181083"/>
                  </a:cubicBezTo>
                  <a:lnTo>
                    <a:pt x="734053" y="264576"/>
                  </a:lnTo>
                  <a:cubicBezTo>
                    <a:pt x="719587" y="279043"/>
                    <a:pt x="719587" y="302497"/>
                    <a:pt x="734053" y="316964"/>
                  </a:cubicBezTo>
                  <a:cubicBezTo>
                    <a:pt x="748520" y="331431"/>
                    <a:pt x="771975" y="331431"/>
                    <a:pt x="786441" y="316964"/>
                  </a:cubicBezTo>
                  <a:lnTo>
                    <a:pt x="869557" y="233848"/>
                  </a:lnTo>
                  <a:cubicBezTo>
                    <a:pt x="930653" y="305507"/>
                    <a:pt x="967583" y="394615"/>
                    <a:pt x="975089" y="488484"/>
                  </a:cubicBezTo>
                  <a:lnTo>
                    <a:pt x="857090" y="488484"/>
                  </a:lnTo>
                  <a:cubicBezTo>
                    <a:pt x="836607" y="489679"/>
                    <a:pt x="820970" y="507251"/>
                    <a:pt x="822164" y="527734"/>
                  </a:cubicBezTo>
                  <a:cubicBezTo>
                    <a:pt x="823261" y="546549"/>
                    <a:pt x="838274" y="561562"/>
                    <a:pt x="857090" y="562659"/>
                  </a:cubicBezTo>
                  <a:lnTo>
                    <a:pt x="975089" y="562659"/>
                  </a:lnTo>
                  <a:cubicBezTo>
                    <a:pt x="967582" y="656414"/>
                    <a:pt x="930647" y="745402"/>
                    <a:pt x="869557" y="816917"/>
                  </a:cubicBezTo>
                  <a:lnTo>
                    <a:pt x="786190" y="733424"/>
                  </a:lnTo>
                  <a:cubicBezTo>
                    <a:pt x="772988" y="717717"/>
                    <a:pt x="749554" y="715687"/>
                    <a:pt x="733847" y="728888"/>
                  </a:cubicBezTo>
                  <a:cubicBezTo>
                    <a:pt x="718141" y="742089"/>
                    <a:pt x="716110" y="765524"/>
                    <a:pt x="729312" y="781230"/>
                  </a:cubicBezTo>
                  <a:cubicBezTo>
                    <a:pt x="730748" y="782939"/>
                    <a:pt x="732335" y="784514"/>
                    <a:pt x="734053" y="785938"/>
                  </a:cubicBezTo>
                  <a:lnTo>
                    <a:pt x="844748" y="896633"/>
                  </a:lnTo>
                  <a:cubicBezTo>
                    <a:pt x="859239" y="911041"/>
                    <a:pt x="882646" y="911041"/>
                    <a:pt x="897136" y="896633"/>
                  </a:cubicBezTo>
                  <a:lnTo>
                    <a:pt x="899277" y="894240"/>
                  </a:lnTo>
                  <a:lnTo>
                    <a:pt x="899277" y="894240"/>
                  </a:lnTo>
                  <a:cubicBezTo>
                    <a:pt x="1048590" y="742940"/>
                    <a:pt x="1092078" y="516603"/>
                    <a:pt x="1009468" y="3207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57" name="Google Shape;7157;p52"/>
            <p:cNvSpPr/>
            <p:nvPr/>
          </p:nvSpPr>
          <p:spPr>
            <a:xfrm>
              <a:off x="5588346" y="5134973"/>
              <a:ext cx="263796" cy="229398"/>
            </a:xfrm>
            <a:custGeom>
              <a:avLst/>
              <a:gdLst/>
              <a:ahLst/>
              <a:cxnLst/>
              <a:rect l="l" t="t" r="r" b="b"/>
              <a:pathLst>
                <a:path w="263796" h="229398" extrusionOk="0">
                  <a:moveTo>
                    <a:pt x="228486" y="1105"/>
                  </a:moveTo>
                  <a:lnTo>
                    <a:pt x="79508" y="38885"/>
                  </a:lnTo>
                  <a:lnTo>
                    <a:pt x="79508" y="38885"/>
                  </a:lnTo>
                  <a:cubicBezTo>
                    <a:pt x="27297" y="47980"/>
                    <a:pt x="-7656" y="97679"/>
                    <a:pt x="1440" y="149890"/>
                  </a:cubicBezTo>
                  <a:cubicBezTo>
                    <a:pt x="10535" y="202102"/>
                    <a:pt x="60234" y="237054"/>
                    <a:pt x="112445" y="227959"/>
                  </a:cubicBezTo>
                  <a:cubicBezTo>
                    <a:pt x="138665" y="223391"/>
                    <a:pt x="161810" y="208140"/>
                    <a:pt x="176350" y="185848"/>
                  </a:cubicBezTo>
                  <a:lnTo>
                    <a:pt x="176350" y="185848"/>
                  </a:lnTo>
                  <a:cubicBezTo>
                    <a:pt x="178113" y="183078"/>
                    <a:pt x="179876" y="180181"/>
                    <a:pt x="181388" y="177285"/>
                  </a:cubicBezTo>
                  <a:lnTo>
                    <a:pt x="259466" y="42411"/>
                  </a:lnTo>
                  <a:cubicBezTo>
                    <a:pt x="267657" y="29569"/>
                    <a:pt x="263887" y="12519"/>
                    <a:pt x="251046" y="4328"/>
                  </a:cubicBezTo>
                  <a:cubicBezTo>
                    <a:pt x="244342" y="52"/>
                    <a:pt x="236119" y="-1123"/>
                    <a:pt x="228486" y="1105"/>
                  </a:cubicBezTo>
                  <a:close/>
                  <a:moveTo>
                    <a:pt x="95627" y="171492"/>
                  </a:moveTo>
                  <a:cubicBezTo>
                    <a:pt x="74762" y="171492"/>
                    <a:pt x="57848" y="154577"/>
                    <a:pt x="57848" y="133712"/>
                  </a:cubicBezTo>
                  <a:cubicBezTo>
                    <a:pt x="57848" y="112847"/>
                    <a:pt x="74762" y="95932"/>
                    <a:pt x="95627" y="95932"/>
                  </a:cubicBezTo>
                  <a:cubicBezTo>
                    <a:pt x="116493" y="95932"/>
                    <a:pt x="133407" y="112847"/>
                    <a:pt x="133407" y="133712"/>
                  </a:cubicBezTo>
                  <a:cubicBezTo>
                    <a:pt x="133407" y="154577"/>
                    <a:pt x="116493" y="171492"/>
                    <a:pt x="95627" y="17149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58" name="Google Shape;7158;p52"/>
          <p:cNvGrpSpPr/>
          <p:nvPr/>
        </p:nvGrpSpPr>
        <p:grpSpPr>
          <a:xfrm>
            <a:off x="10163568" y="5487591"/>
            <a:ext cx="455586" cy="455586"/>
            <a:chOff x="5096134" y="4669008"/>
            <a:chExt cx="1493310" cy="1493310"/>
          </a:xfrm>
        </p:grpSpPr>
        <p:sp>
          <p:nvSpPr>
            <p:cNvPr id="7159" name="Google Shape;7159;p52"/>
            <p:cNvSpPr/>
            <p:nvPr/>
          </p:nvSpPr>
          <p:spPr>
            <a:xfrm>
              <a:off x="5096134" y="4669008"/>
              <a:ext cx="1493310" cy="1493310"/>
            </a:xfrm>
            <a:custGeom>
              <a:avLst/>
              <a:gdLst/>
              <a:ahLst/>
              <a:cxnLst/>
              <a:rect l="l" t="t" r="r" b="b"/>
              <a:pathLst>
                <a:path w="1493310" h="1493310" extrusionOk="0">
                  <a:moveTo>
                    <a:pt x="1493311" y="746655"/>
                  </a:moveTo>
                  <a:cubicBezTo>
                    <a:pt x="1493311" y="1159022"/>
                    <a:pt x="1159022" y="1493311"/>
                    <a:pt x="746655" y="1493311"/>
                  </a:cubicBezTo>
                  <a:cubicBezTo>
                    <a:pt x="334289" y="1493311"/>
                    <a:pt x="0" y="1159022"/>
                    <a:pt x="0" y="746655"/>
                  </a:cubicBezTo>
                  <a:cubicBezTo>
                    <a:pt x="0" y="334289"/>
                    <a:pt x="334289" y="0"/>
                    <a:pt x="746655" y="0"/>
                  </a:cubicBezTo>
                  <a:cubicBezTo>
                    <a:pt x="1159022" y="0"/>
                    <a:pt x="1493311" y="334289"/>
                    <a:pt x="1493311" y="746655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0" name="Google Shape;7160;p52"/>
            <p:cNvSpPr/>
            <p:nvPr/>
          </p:nvSpPr>
          <p:spPr>
            <a:xfrm>
              <a:off x="5414114" y="4923014"/>
              <a:ext cx="853194" cy="983660"/>
            </a:xfrm>
            <a:custGeom>
              <a:avLst/>
              <a:gdLst/>
              <a:ahLst/>
              <a:cxnLst/>
              <a:rect l="l" t="t" r="r" b="b"/>
              <a:pathLst>
                <a:path w="853194" h="983660" extrusionOk="0">
                  <a:moveTo>
                    <a:pt x="768694" y="0"/>
                  </a:moveTo>
                  <a:lnTo>
                    <a:pt x="85005" y="0"/>
                  </a:lnTo>
                  <a:cubicBezTo>
                    <a:pt x="38087" y="69"/>
                    <a:pt x="69" y="38087"/>
                    <a:pt x="0" y="85005"/>
                  </a:cubicBezTo>
                  <a:lnTo>
                    <a:pt x="0" y="898656"/>
                  </a:lnTo>
                  <a:cubicBezTo>
                    <a:pt x="69" y="945574"/>
                    <a:pt x="38087" y="983592"/>
                    <a:pt x="85005" y="983661"/>
                  </a:cubicBezTo>
                  <a:lnTo>
                    <a:pt x="768694" y="983661"/>
                  </a:lnTo>
                  <a:cubicBezTo>
                    <a:pt x="815415" y="983315"/>
                    <a:pt x="853127" y="945379"/>
                    <a:pt x="853195" y="898656"/>
                  </a:cubicBezTo>
                  <a:lnTo>
                    <a:pt x="853195" y="85005"/>
                  </a:lnTo>
                  <a:cubicBezTo>
                    <a:pt x="853127" y="38282"/>
                    <a:pt x="815415" y="346"/>
                    <a:pt x="768694" y="0"/>
                  </a:cubicBezTo>
                  <a:close/>
                  <a:moveTo>
                    <a:pt x="785191" y="85005"/>
                  </a:moveTo>
                  <a:lnTo>
                    <a:pt x="785191" y="462173"/>
                  </a:lnTo>
                  <a:lnTo>
                    <a:pt x="399837" y="462173"/>
                  </a:lnTo>
                  <a:lnTo>
                    <a:pt x="399837" y="68382"/>
                  </a:lnTo>
                  <a:lnTo>
                    <a:pt x="768694" y="68382"/>
                  </a:lnTo>
                  <a:cubicBezTo>
                    <a:pt x="777825" y="68451"/>
                    <a:pt x="785191" y="75873"/>
                    <a:pt x="785191" y="85005"/>
                  </a:cubicBezTo>
                  <a:close/>
                  <a:moveTo>
                    <a:pt x="68507" y="898656"/>
                  </a:moveTo>
                  <a:lnTo>
                    <a:pt x="68507" y="85005"/>
                  </a:lnTo>
                  <a:cubicBezTo>
                    <a:pt x="68507" y="75873"/>
                    <a:pt x="75873" y="68451"/>
                    <a:pt x="85005" y="68382"/>
                  </a:cubicBezTo>
                  <a:lnTo>
                    <a:pt x="331833" y="68382"/>
                  </a:lnTo>
                  <a:lnTo>
                    <a:pt x="331833" y="915279"/>
                  </a:lnTo>
                  <a:lnTo>
                    <a:pt x="85005" y="915279"/>
                  </a:lnTo>
                  <a:cubicBezTo>
                    <a:pt x="75873" y="915210"/>
                    <a:pt x="68507" y="907788"/>
                    <a:pt x="68507" y="898656"/>
                  </a:cubicBezTo>
                  <a:close/>
                  <a:moveTo>
                    <a:pt x="768694" y="915279"/>
                  </a:moveTo>
                  <a:lnTo>
                    <a:pt x="399837" y="915279"/>
                  </a:lnTo>
                  <a:lnTo>
                    <a:pt x="399837" y="530555"/>
                  </a:lnTo>
                  <a:lnTo>
                    <a:pt x="785191" y="530555"/>
                  </a:lnTo>
                  <a:lnTo>
                    <a:pt x="785191" y="898656"/>
                  </a:lnTo>
                  <a:cubicBezTo>
                    <a:pt x="785191" y="907788"/>
                    <a:pt x="777825" y="915210"/>
                    <a:pt x="768694" y="91527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1" name="Google Shape;7161;p52"/>
            <p:cNvSpPr/>
            <p:nvPr/>
          </p:nvSpPr>
          <p:spPr>
            <a:xfrm>
              <a:off x="5880569" y="5059903"/>
              <a:ext cx="272266" cy="45587"/>
            </a:xfrm>
            <a:custGeom>
              <a:avLst/>
              <a:gdLst/>
              <a:ahLst/>
              <a:cxnLst/>
              <a:rect l="l" t="t" r="r" b="b"/>
              <a:pathLst>
                <a:path w="272266" h="45587" extrusionOk="0">
                  <a:moveTo>
                    <a:pt x="22794" y="45588"/>
                  </a:moveTo>
                  <a:lnTo>
                    <a:pt x="249473" y="45588"/>
                  </a:lnTo>
                  <a:cubicBezTo>
                    <a:pt x="262062" y="45588"/>
                    <a:pt x="272267" y="35383"/>
                    <a:pt x="272267" y="22794"/>
                  </a:cubicBezTo>
                  <a:cubicBezTo>
                    <a:pt x="272267" y="10205"/>
                    <a:pt x="262062" y="0"/>
                    <a:pt x="249473" y="0"/>
                  </a:cubicBezTo>
                  <a:lnTo>
                    <a:pt x="22794" y="0"/>
                  </a:lnTo>
                  <a:cubicBezTo>
                    <a:pt x="10205" y="0"/>
                    <a:pt x="0" y="10205"/>
                    <a:pt x="0" y="22794"/>
                  </a:cubicBezTo>
                  <a:cubicBezTo>
                    <a:pt x="0" y="35383"/>
                    <a:pt x="10205" y="45588"/>
                    <a:pt x="22794" y="455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2" name="Google Shape;7162;p52"/>
            <p:cNvSpPr/>
            <p:nvPr/>
          </p:nvSpPr>
          <p:spPr>
            <a:xfrm>
              <a:off x="5595457" y="5071992"/>
              <a:ext cx="45587" cy="272266"/>
            </a:xfrm>
            <a:custGeom>
              <a:avLst/>
              <a:gdLst/>
              <a:ahLst/>
              <a:cxnLst/>
              <a:rect l="l" t="t" r="r" b="b"/>
              <a:pathLst>
                <a:path w="45587" h="272266" extrusionOk="0">
                  <a:moveTo>
                    <a:pt x="22794" y="272267"/>
                  </a:moveTo>
                  <a:cubicBezTo>
                    <a:pt x="35383" y="272267"/>
                    <a:pt x="45588" y="262062"/>
                    <a:pt x="45588" y="249473"/>
                  </a:cubicBezTo>
                  <a:lnTo>
                    <a:pt x="45588" y="22794"/>
                  </a:lnTo>
                  <a:cubicBezTo>
                    <a:pt x="45588" y="10205"/>
                    <a:pt x="35383" y="0"/>
                    <a:pt x="22794" y="0"/>
                  </a:cubicBezTo>
                  <a:cubicBezTo>
                    <a:pt x="10205" y="0"/>
                    <a:pt x="0" y="10205"/>
                    <a:pt x="0" y="22794"/>
                  </a:cubicBezTo>
                  <a:lnTo>
                    <a:pt x="0" y="249473"/>
                  </a:lnTo>
                  <a:cubicBezTo>
                    <a:pt x="0" y="262062"/>
                    <a:pt x="10205" y="272267"/>
                    <a:pt x="22794" y="27226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3" name="Google Shape;7163;p52"/>
            <p:cNvSpPr/>
            <p:nvPr/>
          </p:nvSpPr>
          <p:spPr>
            <a:xfrm>
              <a:off x="5880569" y="5162916"/>
              <a:ext cx="272266" cy="45587"/>
            </a:xfrm>
            <a:custGeom>
              <a:avLst/>
              <a:gdLst/>
              <a:ahLst/>
              <a:cxnLst/>
              <a:rect l="l" t="t" r="r" b="b"/>
              <a:pathLst>
                <a:path w="272266" h="45587" extrusionOk="0">
                  <a:moveTo>
                    <a:pt x="22794" y="45588"/>
                  </a:moveTo>
                  <a:lnTo>
                    <a:pt x="249473" y="45588"/>
                  </a:lnTo>
                  <a:cubicBezTo>
                    <a:pt x="262062" y="45588"/>
                    <a:pt x="272267" y="35383"/>
                    <a:pt x="272267" y="22794"/>
                  </a:cubicBezTo>
                  <a:cubicBezTo>
                    <a:pt x="272267" y="10205"/>
                    <a:pt x="262062" y="0"/>
                    <a:pt x="249473" y="0"/>
                  </a:cubicBezTo>
                  <a:lnTo>
                    <a:pt x="22794" y="0"/>
                  </a:lnTo>
                  <a:cubicBezTo>
                    <a:pt x="10205" y="0"/>
                    <a:pt x="0" y="10205"/>
                    <a:pt x="0" y="22794"/>
                  </a:cubicBezTo>
                  <a:cubicBezTo>
                    <a:pt x="0" y="35383"/>
                    <a:pt x="10205" y="45588"/>
                    <a:pt x="22794" y="4558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4" name="Google Shape;7164;p52"/>
            <p:cNvSpPr/>
            <p:nvPr/>
          </p:nvSpPr>
          <p:spPr>
            <a:xfrm>
              <a:off x="5880569" y="5265803"/>
              <a:ext cx="272266" cy="45587"/>
            </a:xfrm>
            <a:custGeom>
              <a:avLst/>
              <a:gdLst/>
              <a:ahLst/>
              <a:cxnLst/>
              <a:rect l="l" t="t" r="r" b="b"/>
              <a:pathLst>
                <a:path w="272266" h="45587" extrusionOk="0">
                  <a:moveTo>
                    <a:pt x="249473" y="0"/>
                  </a:moveTo>
                  <a:lnTo>
                    <a:pt x="22794" y="0"/>
                  </a:lnTo>
                  <a:cubicBezTo>
                    <a:pt x="10205" y="0"/>
                    <a:pt x="0" y="10205"/>
                    <a:pt x="0" y="22794"/>
                  </a:cubicBezTo>
                  <a:cubicBezTo>
                    <a:pt x="0" y="35383"/>
                    <a:pt x="10205" y="45588"/>
                    <a:pt x="22794" y="45588"/>
                  </a:cubicBezTo>
                  <a:lnTo>
                    <a:pt x="249473" y="45588"/>
                  </a:lnTo>
                  <a:cubicBezTo>
                    <a:pt x="262062" y="45588"/>
                    <a:pt x="272267" y="35383"/>
                    <a:pt x="272267" y="22794"/>
                  </a:cubicBezTo>
                  <a:cubicBezTo>
                    <a:pt x="272267" y="10205"/>
                    <a:pt x="262062" y="0"/>
                    <a:pt x="2494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5" name="Google Shape;7165;p52"/>
            <p:cNvSpPr/>
            <p:nvPr/>
          </p:nvSpPr>
          <p:spPr>
            <a:xfrm>
              <a:off x="5880569" y="5519557"/>
              <a:ext cx="272266" cy="45587"/>
            </a:xfrm>
            <a:custGeom>
              <a:avLst/>
              <a:gdLst/>
              <a:ahLst/>
              <a:cxnLst/>
              <a:rect l="l" t="t" r="r" b="b"/>
              <a:pathLst>
                <a:path w="272266" h="45587" extrusionOk="0">
                  <a:moveTo>
                    <a:pt x="249473" y="0"/>
                  </a:moveTo>
                  <a:lnTo>
                    <a:pt x="22794" y="0"/>
                  </a:lnTo>
                  <a:cubicBezTo>
                    <a:pt x="10205" y="0"/>
                    <a:pt x="0" y="10205"/>
                    <a:pt x="0" y="22794"/>
                  </a:cubicBezTo>
                  <a:cubicBezTo>
                    <a:pt x="0" y="35382"/>
                    <a:pt x="10205" y="45588"/>
                    <a:pt x="22794" y="45588"/>
                  </a:cubicBezTo>
                  <a:lnTo>
                    <a:pt x="249473" y="45588"/>
                  </a:lnTo>
                  <a:cubicBezTo>
                    <a:pt x="262062" y="45588"/>
                    <a:pt x="272267" y="35383"/>
                    <a:pt x="272267" y="22794"/>
                  </a:cubicBezTo>
                  <a:cubicBezTo>
                    <a:pt x="272267" y="10205"/>
                    <a:pt x="262062" y="0"/>
                    <a:pt x="2494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6" name="Google Shape;7166;p52"/>
            <p:cNvSpPr/>
            <p:nvPr/>
          </p:nvSpPr>
          <p:spPr>
            <a:xfrm>
              <a:off x="5880569" y="5622570"/>
              <a:ext cx="272266" cy="45587"/>
            </a:xfrm>
            <a:custGeom>
              <a:avLst/>
              <a:gdLst/>
              <a:ahLst/>
              <a:cxnLst/>
              <a:rect l="l" t="t" r="r" b="b"/>
              <a:pathLst>
                <a:path w="272266" h="45587" extrusionOk="0">
                  <a:moveTo>
                    <a:pt x="249473" y="0"/>
                  </a:moveTo>
                  <a:lnTo>
                    <a:pt x="22794" y="0"/>
                  </a:lnTo>
                  <a:cubicBezTo>
                    <a:pt x="10205" y="0"/>
                    <a:pt x="0" y="10205"/>
                    <a:pt x="0" y="22794"/>
                  </a:cubicBezTo>
                  <a:cubicBezTo>
                    <a:pt x="0" y="35382"/>
                    <a:pt x="10205" y="45588"/>
                    <a:pt x="22794" y="45588"/>
                  </a:cubicBezTo>
                  <a:lnTo>
                    <a:pt x="249473" y="45588"/>
                  </a:lnTo>
                  <a:cubicBezTo>
                    <a:pt x="262062" y="45588"/>
                    <a:pt x="272267" y="35382"/>
                    <a:pt x="272267" y="22794"/>
                  </a:cubicBezTo>
                  <a:cubicBezTo>
                    <a:pt x="272267" y="10205"/>
                    <a:pt x="262062" y="0"/>
                    <a:pt x="2494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7" name="Google Shape;7167;p52"/>
            <p:cNvSpPr/>
            <p:nvPr/>
          </p:nvSpPr>
          <p:spPr>
            <a:xfrm>
              <a:off x="5880569" y="5725458"/>
              <a:ext cx="272266" cy="45587"/>
            </a:xfrm>
            <a:custGeom>
              <a:avLst/>
              <a:gdLst/>
              <a:ahLst/>
              <a:cxnLst/>
              <a:rect l="l" t="t" r="r" b="b"/>
              <a:pathLst>
                <a:path w="272266" h="45587" extrusionOk="0">
                  <a:moveTo>
                    <a:pt x="249473" y="0"/>
                  </a:moveTo>
                  <a:lnTo>
                    <a:pt x="22794" y="0"/>
                  </a:lnTo>
                  <a:cubicBezTo>
                    <a:pt x="10205" y="0"/>
                    <a:pt x="0" y="10205"/>
                    <a:pt x="0" y="22794"/>
                  </a:cubicBezTo>
                  <a:cubicBezTo>
                    <a:pt x="0" y="35382"/>
                    <a:pt x="10205" y="45588"/>
                    <a:pt x="22794" y="45588"/>
                  </a:cubicBezTo>
                  <a:lnTo>
                    <a:pt x="249473" y="45588"/>
                  </a:lnTo>
                  <a:cubicBezTo>
                    <a:pt x="262062" y="45588"/>
                    <a:pt x="272267" y="35383"/>
                    <a:pt x="272267" y="22794"/>
                  </a:cubicBezTo>
                  <a:cubicBezTo>
                    <a:pt x="272267" y="10205"/>
                    <a:pt x="262062" y="0"/>
                    <a:pt x="2494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8" name="Google Shape;7168;p52"/>
            <p:cNvSpPr/>
            <p:nvPr/>
          </p:nvSpPr>
          <p:spPr>
            <a:xfrm>
              <a:off x="5588908" y="5519306"/>
              <a:ext cx="58684" cy="58684"/>
            </a:xfrm>
            <a:custGeom>
              <a:avLst/>
              <a:gdLst/>
              <a:ahLst/>
              <a:cxnLst/>
              <a:rect l="l" t="t" r="r" b="b"/>
              <a:pathLst>
                <a:path w="58684" h="58684" extrusionOk="0">
                  <a:moveTo>
                    <a:pt x="58685" y="29342"/>
                  </a:moveTo>
                  <a:cubicBezTo>
                    <a:pt x="58685" y="45548"/>
                    <a:pt x="45548" y="58685"/>
                    <a:pt x="29342" y="58685"/>
                  </a:cubicBezTo>
                  <a:cubicBezTo>
                    <a:pt x="13137" y="58685"/>
                    <a:pt x="0" y="45548"/>
                    <a:pt x="0" y="29342"/>
                  </a:cubicBezTo>
                  <a:cubicBezTo>
                    <a:pt x="0" y="13137"/>
                    <a:pt x="13137" y="0"/>
                    <a:pt x="29342" y="0"/>
                  </a:cubicBezTo>
                  <a:cubicBezTo>
                    <a:pt x="45548" y="0"/>
                    <a:pt x="58685" y="13137"/>
                    <a:pt x="58685" y="293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69" name="Google Shape;7169;p52"/>
            <p:cNvSpPr/>
            <p:nvPr/>
          </p:nvSpPr>
          <p:spPr>
            <a:xfrm>
              <a:off x="5588908" y="5651913"/>
              <a:ext cx="58684" cy="58684"/>
            </a:xfrm>
            <a:custGeom>
              <a:avLst/>
              <a:gdLst/>
              <a:ahLst/>
              <a:cxnLst/>
              <a:rect l="l" t="t" r="r" b="b"/>
              <a:pathLst>
                <a:path w="58684" h="58684" extrusionOk="0">
                  <a:moveTo>
                    <a:pt x="58685" y="29342"/>
                  </a:moveTo>
                  <a:cubicBezTo>
                    <a:pt x="58685" y="45548"/>
                    <a:pt x="45548" y="58685"/>
                    <a:pt x="29342" y="58685"/>
                  </a:cubicBezTo>
                  <a:cubicBezTo>
                    <a:pt x="13137" y="58685"/>
                    <a:pt x="0" y="45548"/>
                    <a:pt x="0" y="29342"/>
                  </a:cubicBezTo>
                  <a:cubicBezTo>
                    <a:pt x="0" y="13137"/>
                    <a:pt x="13137" y="0"/>
                    <a:pt x="29342" y="0"/>
                  </a:cubicBezTo>
                  <a:cubicBezTo>
                    <a:pt x="45548" y="0"/>
                    <a:pt x="58685" y="13137"/>
                    <a:pt x="58685" y="2934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70" name="Google Shape;7170;p52"/>
          <p:cNvGrpSpPr/>
          <p:nvPr/>
        </p:nvGrpSpPr>
        <p:grpSpPr>
          <a:xfrm>
            <a:off x="7581900" y="5486400"/>
            <a:ext cx="455586" cy="455586"/>
            <a:chOff x="5246134" y="4819008"/>
            <a:chExt cx="1493310" cy="1493310"/>
          </a:xfrm>
        </p:grpSpPr>
        <p:sp>
          <p:nvSpPr>
            <p:cNvPr id="7171" name="Google Shape;7171;p52"/>
            <p:cNvSpPr/>
            <p:nvPr/>
          </p:nvSpPr>
          <p:spPr>
            <a:xfrm>
              <a:off x="5246134" y="4819008"/>
              <a:ext cx="1493310" cy="1493310"/>
            </a:xfrm>
            <a:custGeom>
              <a:avLst/>
              <a:gdLst/>
              <a:ahLst/>
              <a:cxnLst/>
              <a:rect l="l" t="t" r="r" b="b"/>
              <a:pathLst>
                <a:path w="1493310" h="1493310" extrusionOk="0">
                  <a:moveTo>
                    <a:pt x="1493311" y="746655"/>
                  </a:moveTo>
                  <a:cubicBezTo>
                    <a:pt x="1493311" y="1159022"/>
                    <a:pt x="1159022" y="1493311"/>
                    <a:pt x="746655" y="1493311"/>
                  </a:cubicBezTo>
                  <a:cubicBezTo>
                    <a:pt x="334289" y="1493311"/>
                    <a:pt x="0" y="1159022"/>
                    <a:pt x="0" y="746655"/>
                  </a:cubicBezTo>
                  <a:cubicBezTo>
                    <a:pt x="0" y="334289"/>
                    <a:pt x="334289" y="0"/>
                    <a:pt x="746655" y="0"/>
                  </a:cubicBezTo>
                  <a:cubicBezTo>
                    <a:pt x="1159022" y="0"/>
                    <a:pt x="1493311" y="334289"/>
                    <a:pt x="1493311" y="746655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2" name="Google Shape;7172;p52"/>
            <p:cNvSpPr/>
            <p:nvPr/>
          </p:nvSpPr>
          <p:spPr>
            <a:xfrm>
              <a:off x="5404053" y="5072762"/>
              <a:ext cx="1178067" cy="867047"/>
            </a:xfrm>
            <a:custGeom>
              <a:avLst/>
              <a:gdLst/>
              <a:ahLst/>
              <a:cxnLst/>
              <a:rect l="l" t="t" r="r" b="b"/>
              <a:pathLst>
                <a:path w="1178067" h="867047" extrusionOk="0">
                  <a:moveTo>
                    <a:pt x="1171049" y="441017"/>
                  </a:moveTo>
                  <a:cubicBezTo>
                    <a:pt x="1164268" y="386752"/>
                    <a:pt x="1151339" y="333434"/>
                    <a:pt x="1132514" y="282089"/>
                  </a:cubicBezTo>
                  <a:lnTo>
                    <a:pt x="1127350" y="269496"/>
                  </a:lnTo>
                  <a:lnTo>
                    <a:pt x="990461" y="269496"/>
                  </a:lnTo>
                  <a:lnTo>
                    <a:pt x="990461" y="363316"/>
                  </a:lnTo>
                  <a:lnTo>
                    <a:pt x="947896" y="363316"/>
                  </a:lnTo>
                  <a:lnTo>
                    <a:pt x="947896" y="325536"/>
                  </a:lnTo>
                  <a:cubicBezTo>
                    <a:pt x="948174" y="278312"/>
                    <a:pt x="910117" y="239804"/>
                    <a:pt x="862893" y="239525"/>
                  </a:cubicBezTo>
                  <a:cubicBezTo>
                    <a:pt x="862641" y="239524"/>
                    <a:pt x="862388" y="239523"/>
                    <a:pt x="862136" y="239524"/>
                  </a:cubicBezTo>
                  <a:lnTo>
                    <a:pt x="806096" y="239524"/>
                  </a:lnTo>
                  <a:lnTo>
                    <a:pt x="806096" y="185247"/>
                  </a:lnTo>
                  <a:cubicBezTo>
                    <a:pt x="806096" y="173910"/>
                    <a:pt x="796905" y="164720"/>
                    <a:pt x="785569" y="164720"/>
                  </a:cubicBezTo>
                  <a:lnTo>
                    <a:pt x="684822" y="164720"/>
                  </a:lnTo>
                  <a:lnTo>
                    <a:pt x="684822" y="116614"/>
                  </a:lnTo>
                  <a:lnTo>
                    <a:pt x="760382" y="116614"/>
                  </a:lnTo>
                  <a:cubicBezTo>
                    <a:pt x="792584" y="116614"/>
                    <a:pt x="818689" y="90509"/>
                    <a:pt x="818689" y="58307"/>
                  </a:cubicBezTo>
                  <a:cubicBezTo>
                    <a:pt x="818689" y="26105"/>
                    <a:pt x="792584" y="0"/>
                    <a:pt x="760382" y="0"/>
                  </a:cubicBezTo>
                  <a:lnTo>
                    <a:pt x="395177" y="0"/>
                  </a:lnTo>
                  <a:cubicBezTo>
                    <a:pt x="362975" y="0"/>
                    <a:pt x="336870" y="26105"/>
                    <a:pt x="336870" y="58307"/>
                  </a:cubicBezTo>
                  <a:cubicBezTo>
                    <a:pt x="336870" y="90509"/>
                    <a:pt x="362975" y="116614"/>
                    <a:pt x="395177" y="116614"/>
                  </a:cubicBezTo>
                  <a:lnTo>
                    <a:pt x="471744" y="116614"/>
                  </a:lnTo>
                  <a:lnTo>
                    <a:pt x="471744" y="164720"/>
                  </a:lnTo>
                  <a:lnTo>
                    <a:pt x="370998" y="164720"/>
                  </a:lnTo>
                  <a:cubicBezTo>
                    <a:pt x="359661" y="164720"/>
                    <a:pt x="350471" y="173910"/>
                    <a:pt x="350471" y="185247"/>
                  </a:cubicBezTo>
                  <a:lnTo>
                    <a:pt x="350471" y="239524"/>
                  </a:lnTo>
                  <a:lnTo>
                    <a:pt x="306646" y="239524"/>
                  </a:lnTo>
                  <a:cubicBezTo>
                    <a:pt x="259421" y="239593"/>
                    <a:pt x="221194" y="277932"/>
                    <a:pt x="221262" y="325157"/>
                  </a:cubicBezTo>
                  <a:cubicBezTo>
                    <a:pt x="221263" y="325283"/>
                    <a:pt x="221263" y="325410"/>
                    <a:pt x="221264" y="325536"/>
                  </a:cubicBezTo>
                  <a:lnTo>
                    <a:pt x="221264" y="412304"/>
                  </a:lnTo>
                  <a:lnTo>
                    <a:pt x="176306" y="412304"/>
                  </a:lnTo>
                  <a:lnTo>
                    <a:pt x="176306" y="327929"/>
                  </a:lnTo>
                  <a:cubicBezTo>
                    <a:pt x="176306" y="279243"/>
                    <a:pt x="136838" y="239776"/>
                    <a:pt x="88153" y="239776"/>
                  </a:cubicBezTo>
                  <a:cubicBezTo>
                    <a:pt x="39467" y="239776"/>
                    <a:pt x="0" y="279243"/>
                    <a:pt x="0" y="327929"/>
                  </a:cubicBezTo>
                  <a:lnTo>
                    <a:pt x="0" y="662658"/>
                  </a:lnTo>
                  <a:cubicBezTo>
                    <a:pt x="0" y="711344"/>
                    <a:pt x="39467" y="750811"/>
                    <a:pt x="88153" y="750811"/>
                  </a:cubicBezTo>
                  <a:cubicBezTo>
                    <a:pt x="136838" y="750811"/>
                    <a:pt x="176306" y="711344"/>
                    <a:pt x="176306" y="662658"/>
                  </a:cubicBezTo>
                  <a:lnTo>
                    <a:pt x="176306" y="575261"/>
                  </a:lnTo>
                  <a:lnTo>
                    <a:pt x="221264" y="575261"/>
                  </a:lnTo>
                  <a:lnTo>
                    <a:pt x="221264" y="652206"/>
                  </a:lnTo>
                  <a:cubicBezTo>
                    <a:pt x="221333" y="699333"/>
                    <a:pt x="259520" y="737519"/>
                    <a:pt x="306646" y="737588"/>
                  </a:cubicBezTo>
                  <a:lnTo>
                    <a:pt x="486478" y="737588"/>
                  </a:lnTo>
                  <a:cubicBezTo>
                    <a:pt x="500035" y="737603"/>
                    <a:pt x="512840" y="743819"/>
                    <a:pt x="521236" y="754463"/>
                  </a:cubicBezTo>
                  <a:lnTo>
                    <a:pt x="584202" y="834431"/>
                  </a:lnTo>
                  <a:cubicBezTo>
                    <a:pt x="600419" y="855123"/>
                    <a:pt x="625287" y="867161"/>
                    <a:pt x="651576" y="867047"/>
                  </a:cubicBezTo>
                  <a:lnTo>
                    <a:pt x="862136" y="867047"/>
                  </a:lnTo>
                  <a:cubicBezTo>
                    <a:pt x="909262" y="866978"/>
                    <a:pt x="947449" y="828791"/>
                    <a:pt x="947518" y="781665"/>
                  </a:cubicBezTo>
                  <a:lnTo>
                    <a:pt x="947518" y="704342"/>
                  </a:lnTo>
                  <a:lnTo>
                    <a:pt x="990084" y="704342"/>
                  </a:lnTo>
                  <a:lnTo>
                    <a:pt x="990084" y="802318"/>
                  </a:lnTo>
                  <a:lnTo>
                    <a:pt x="1126846" y="802318"/>
                  </a:lnTo>
                  <a:lnTo>
                    <a:pt x="1132136" y="789724"/>
                  </a:lnTo>
                  <a:cubicBezTo>
                    <a:pt x="1156104" y="729922"/>
                    <a:pt x="1170839" y="666822"/>
                    <a:pt x="1175834" y="602588"/>
                  </a:cubicBezTo>
                  <a:cubicBezTo>
                    <a:pt x="1179966" y="548714"/>
                    <a:pt x="1178362" y="494552"/>
                    <a:pt x="1171049" y="441017"/>
                  </a:cubicBezTo>
                  <a:close/>
                  <a:moveTo>
                    <a:pt x="377672" y="58307"/>
                  </a:moveTo>
                  <a:cubicBezTo>
                    <a:pt x="377672" y="48778"/>
                    <a:pt x="385396" y="41054"/>
                    <a:pt x="394925" y="41054"/>
                  </a:cubicBezTo>
                  <a:cubicBezTo>
                    <a:pt x="394967" y="41054"/>
                    <a:pt x="395009" y="41054"/>
                    <a:pt x="395051" y="41054"/>
                  </a:cubicBezTo>
                  <a:lnTo>
                    <a:pt x="760256" y="41054"/>
                  </a:lnTo>
                  <a:cubicBezTo>
                    <a:pt x="769785" y="41054"/>
                    <a:pt x="777509" y="48778"/>
                    <a:pt x="777509" y="58307"/>
                  </a:cubicBezTo>
                  <a:cubicBezTo>
                    <a:pt x="777509" y="67835"/>
                    <a:pt x="769785" y="75560"/>
                    <a:pt x="760256" y="75560"/>
                  </a:cubicBezTo>
                  <a:lnTo>
                    <a:pt x="395051" y="75560"/>
                  </a:lnTo>
                  <a:cubicBezTo>
                    <a:pt x="385523" y="75629"/>
                    <a:pt x="377742" y="67961"/>
                    <a:pt x="377673" y="58433"/>
                  </a:cubicBezTo>
                  <a:cubicBezTo>
                    <a:pt x="377673" y="58391"/>
                    <a:pt x="377672" y="58349"/>
                    <a:pt x="377672" y="58307"/>
                  </a:cubicBezTo>
                  <a:close/>
                  <a:moveTo>
                    <a:pt x="513050" y="116614"/>
                  </a:moveTo>
                  <a:lnTo>
                    <a:pt x="643391" y="116614"/>
                  </a:lnTo>
                  <a:lnTo>
                    <a:pt x="643391" y="164720"/>
                  </a:lnTo>
                  <a:lnTo>
                    <a:pt x="513050" y="164720"/>
                  </a:lnTo>
                  <a:close/>
                  <a:moveTo>
                    <a:pt x="391399" y="205774"/>
                  </a:moveTo>
                  <a:lnTo>
                    <a:pt x="765042" y="205774"/>
                  </a:lnTo>
                  <a:lnTo>
                    <a:pt x="765042" y="239524"/>
                  </a:lnTo>
                  <a:lnTo>
                    <a:pt x="391399" y="239524"/>
                  </a:lnTo>
                  <a:close/>
                  <a:moveTo>
                    <a:pt x="135252" y="662658"/>
                  </a:moveTo>
                  <a:cubicBezTo>
                    <a:pt x="135252" y="688809"/>
                    <a:pt x="114052" y="710009"/>
                    <a:pt x="87901" y="710009"/>
                  </a:cubicBezTo>
                  <a:cubicBezTo>
                    <a:pt x="61750" y="710009"/>
                    <a:pt x="40550" y="688809"/>
                    <a:pt x="40550" y="662658"/>
                  </a:cubicBezTo>
                  <a:lnTo>
                    <a:pt x="40550" y="327929"/>
                  </a:lnTo>
                  <a:cubicBezTo>
                    <a:pt x="40620" y="301807"/>
                    <a:pt x="61779" y="280647"/>
                    <a:pt x="87901" y="280578"/>
                  </a:cubicBezTo>
                  <a:cubicBezTo>
                    <a:pt x="114023" y="280647"/>
                    <a:pt x="135183" y="301807"/>
                    <a:pt x="135252" y="327929"/>
                  </a:cubicBezTo>
                  <a:lnTo>
                    <a:pt x="135252" y="432201"/>
                  </a:lnTo>
                  <a:lnTo>
                    <a:pt x="135252" y="432201"/>
                  </a:lnTo>
                  <a:lnTo>
                    <a:pt x="135252" y="554734"/>
                  </a:lnTo>
                  <a:lnTo>
                    <a:pt x="135252" y="554734"/>
                  </a:lnTo>
                  <a:close/>
                  <a:moveTo>
                    <a:pt x="176306" y="452728"/>
                  </a:moveTo>
                  <a:lnTo>
                    <a:pt x="221264" y="452728"/>
                  </a:lnTo>
                  <a:lnTo>
                    <a:pt x="221264" y="534207"/>
                  </a:lnTo>
                  <a:lnTo>
                    <a:pt x="176306" y="534207"/>
                  </a:lnTo>
                  <a:close/>
                  <a:moveTo>
                    <a:pt x="906716" y="781413"/>
                  </a:moveTo>
                  <a:cubicBezTo>
                    <a:pt x="906647" y="805964"/>
                    <a:pt x="886687" y="825811"/>
                    <a:pt x="862136" y="825741"/>
                  </a:cubicBezTo>
                  <a:lnTo>
                    <a:pt x="651576" y="825741"/>
                  </a:lnTo>
                  <a:cubicBezTo>
                    <a:pt x="638028" y="825814"/>
                    <a:pt x="625204" y="819634"/>
                    <a:pt x="616819" y="808992"/>
                  </a:cubicBezTo>
                  <a:lnTo>
                    <a:pt x="553852" y="728899"/>
                  </a:lnTo>
                  <a:cubicBezTo>
                    <a:pt x="537718" y="708411"/>
                    <a:pt x="513060" y="696477"/>
                    <a:pt x="486982" y="696534"/>
                  </a:cubicBezTo>
                  <a:lnTo>
                    <a:pt x="306646" y="696534"/>
                  </a:lnTo>
                  <a:cubicBezTo>
                    <a:pt x="282193" y="696465"/>
                    <a:pt x="262387" y="676659"/>
                    <a:pt x="262318" y="652206"/>
                  </a:cubicBezTo>
                  <a:lnTo>
                    <a:pt x="262318" y="325536"/>
                  </a:lnTo>
                  <a:cubicBezTo>
                    <a:pt x="262387" y="301083"/>
                    <a:pt x="282193" y="281277"/>
                    <a:pt x="306646" y="281208"/>
                  </a:cubicBezTo>
                  <a:lnTo>
                    <a:pt x="862136" y="281208"/>
                  </a:lnTo>
                  <a:cubicBezTo>
                    <a:pt x="886687" y="281069"/>
                    <a:pt x="906702" y="300858"/>
                    <a:pt x="906841" y="325409"/>
                  </a:cubicBezTo>
                  <a:cubicBezTo>
                    <a:pt x="906842" y="325452"/>
                    <a:pt x="906842" y="325494"/>
                    <a:pt x="906842" y="325536"/>
                  </a:cubicBezTo>
                  <a:close/>
                  <a:moveTo>
                    <a:pt x="947770" y="663288"/>
                  </a:moveTo>
                  <a:lnTo>
                    <a:pt x="947770" y="403866"/>
                  </a:lnTo>
                  <a:lnTo>
                    <a:pt x="990335" y="403866"/>
                  </a:lnTo>
                  <a:lnTo>
                    <a:pt x="990335" y="663288"/>
                  </a:lnTo>
                  <a:close/>
                  <a:moveTo>
                    <a:pt x="1134654" y="600322"/>
                  </a:moveTo>
                  <a:cubicBezTo>
                    <a:pt x="1130416" y="655344"/>
                    <a:pt x="1118549" y="709510"/>
                    <a:pt x="1099393" y="761264"/>
                  </a:cubicBezTo>
                  <a:lnTo>
                    <a:pt x="1031515" y="761264"/>
                  </a:lnTo>
                  <a:lnTo>
                    <a:pt x="1031515" y="310298"/>
                  </a:lnTo>
                  <a:lnTo>
                    <a:pt x="1099015" y="310298"/>
                  </a:lnTo>
                  <a:cubicBezTo>
                    <a:pt x="1113871" y="354986"/>
                    <a:pt x="1124413" y="400994"/>
                    <a:pt x="1130499" y="447691"/>
                  </a:cubicBezTo>
                  <a:cubicBezTo>
                    <a:pt x="1137357" y="498312"/>
                    <a:pt x="1138793" y="549521"/>
                    <a:pt x="1134780" y="6004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3" name="Google Shape;7173;p52"/>
            <p:cNvSpPr/>
            <p:nvPr/>
          </p:nvSpPr>
          <p:spPr>
            <a:xfrm>
              <a:off x="5810312" y="5436078"/>
              <a:ext cx="41054" cy="256147"/>
            </a:xfrm>
            <a:custGeom>
              <a:avLst/>
              <a:gdLst/>
              <a:ahLst/>
              <a:cxnLst/>
              <a:rect l="l" t="t" r="r" b="b"/>
              <a:pathLst>
                <a:path w="41054" h="256147" extrusionOk="0">
                  <a:moveTo>
                    <a:pt x="20527" y="0"/>
                  </a:moveTo>
                  <a:cubicBezTo>
                    <a:pt x="9190" y="0"/>
                    <a:pt x="0" y="9190"/>
                    <a:pt x="0" y="20527"/>
                  </a:cubicBezTo>
                  <a:lnTo>
                    <a:pt x="0" y="235620"/>
                  </a:lnTo>
                  <a:cubicBezTo>
                    <a:pt x="0" y="246957"/>
                    <a:pt x="9190" y="256147"/>
                    <a:pt x="20527" y="256147"/>
                  </a:cubicBezTo>
                  <a:cubicBezTo>
                    <a:pt x="31864" y="256147"/>
                    <a:pt x="41054" y="246957"/>
                    <a:pt x="41054" y="235620"/>
                  </a:cubicBezTo>
                  <a:lnTo>
                    <a:pt x="41054" y="20023"/>
                  </a:lnTo>
                  <a:cubicBezTo>
                    <a:pt x="40781" y="8884"/>
                    <a:pt x="31670" y="-3"/>
                    <a:pt x="205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4" name="Google Shape;7174;p52"/>
            <p:cNvSpPr/>
            <p:nvPr/>
          </p:nvSpPr>
          <p:spPr>
            <a:xfrm>
              <a:off x="5926170" y="5436072"/>
              <a:ext cx="41054" cy="256153"/>
            </a:xfrm>
            <a:custGeom>
              <a:avLst/>
              <a:gdLst/>
              <a:ahLst/>
              <a:cxnLst/>
              <a:rect l="l" t="t" r="r" b="b"/>
              <a:pathLst>
                <a:path w="41054" h="256153" extrusionOk="0">
                  <a:moveTo>
                    <a:pt x="21031" y="6"/>
                  </a:moveTo>
                  <a:cubicBezTo>
                    <a:pt x="9697" y="-275"/>
                    <a:pt x="282" y="8684"/>
                    <a:pt x="0" y="20017"/>
                  </a:cubicBezTo>
                  <a:cubicBezTo>
                    <a:pt x="0" y="20022"/>
                    <a:pt x="0" y="20026"/>
                    <a:pt x="0" y="20030"/>
                  </a:cubicBezTo>
                  <a:lnTo>
                    <a:pt x="0" y="235627"/>
                  </a:lnTo>
                  <a:cubicBezTo>
                    <a:pt x="0" y="246963"/>
                    <a:pt x="9190" y="256154"/>
                    <a:pt x="20527" y="256154"/>
                  </a:cubicBezTo>
                  <a:cubicBezTo>
                    <a:pt x="31864" y="256154"/>
                    <a:pt x="41054" y="246963"/>
                    <a:pt x="41054" y="235627"/>
                  </a:cubicBezTo>
                  <a:lnTo>
                    <a:pt x="41054" y="20030"/>
                  </a:lnTo>
                  <a:cubicBezTo>
                    <a:pt x="40789" y="9083"/>
                    <a:pt x="31977" y="272"/>
                    <a:pt x="2103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5" name="Google Shape;7175;p52"/>
            <p:cNvSpPr/>
            <p:nvPr/>
          </p:nvSpPr>
          <p:spPr>
            <a:xfrm>
              <a:off x="6042910" y="5436078"/>
              <a:ext cx="41054" cy="256147"/>
            </a:xfrm>
            <a:custGeom>
              <a:avLst/>
              <a:gdLst/>
              <a:ahLst/>
              <a:cxnLst/>
              <a:rect l="l" t="t" r="r" b="b"/>
              <a:pathLst>
                <a:path w="41054" h="256147" extrusionOk="0">
                  <a:moveTo>
                    <a:pt x="20527" y="0"/>
                  </a:moveTo>
                  <a:cubicBezTo>
                    <a:pt x="9190" y="0"/>
                    <a:pt x="0" y="9190"/>
                    <a:pt x="0" y="20527"/>
                  </a:cubicBezTo>
                  <a:lnTo>
                    <a:pt x="0" y="235620"/>
                  </a:lnTo>
                  <a:cubicBezTo>
                    <a:pt x="0" y="246957"/>
                    <a:pt x="9190" y="256147"/>
                    <a:pt x="20527" y="256147"/>
                  </a:cubicBezTo>
                  <a:cubicBezTo>
                    <a:pt x="31864" y="256147"/>
                    <a:pt x="41054" y="246957"/>
                    <a:pt x="41054" y="235620"/>
                  </a:cubicBezTo>
                  <a:lnTo>
                    <a:pt x="41054" y="20023"/>
                  </a:lnTo>
                  <a:cubicBezTo>
                    <a:pt x="40781" y="8884"/>
                    <a:pt x="31670" y="-3"/>
                    <a:pt x="205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76" name="Google Shape;7176;p52"/>
          <p:cNvGrpSpPr/>
          <p:nvPr/>
        </p:nvGrpSpPr>
        <p:grpSpPr>
          <a:xfrm>
            <a:off x="8883538" y="5486400"/>
            <a:ext cx="455586" cy="455586"/>
            <a:chOff x="5696134" y="5269008"/>
            <a:chExt cx="1493310" cy="1493310"/>
          </a:xfrm>
        </p:grpSpPr>
        <p:sp>
          <p:nvSpPr>
            <p:cNvPr id="7177" name="Google Shape;7177;p52"/>
            <p:cNvSpPr/>
            <p:nvPr/>
          </p:nvSpPr>
          <p:spPr>
            <a:xfrm>
              <a:off x="5696134" y="5269008"/>
              <a:ext cx="1493310" cy="1493310"/>
            </a:xfrm>
            <a:custGeom>
              <a:avLst/>
              <a:gdLst/>
              <a:ahLst/>
              <a:cxnLst/>
              <a:rect l="l" t="t" r="r" b="b"/>
              <a:pathLst>
                <a:path w="1493310" h="1493310" extrusionOk="0">
                  <a:moveTo>
                    <a:pt x="1493311" y="746655"/>
                  </a:moveTo>
                  <a:cubicBezTo>
                    <a:pt x="1493311" y="1159022"/>
                    <a:pt x="1159022" y="1493311"/>
                    <a:pt x="746655" y="1493311"/>
                  </a:cubicBezTo>
                  <a:cubicBezTo>
                    <a:pt x="334289" y="1493311"/>
                    <a:pt x="0" y="1159022"/>
                    <a:pt x="0" y="746655"/>
                  </a:cubicBezTo>
                  <a:cubicBezTo>
                    <a:pt x="0" y="334289"/>
                    <a:pt x="334289" y="0"/>
                    <a:pt x="746655" y="0"/>
                  </a:cubicBezTo>
                  <a:cubicBezTo>
                    <a:pt x="1159022" y="0"/>
                    <a:pt x="1493311" y="334289"/>
                    <a:pt x="1493311" y="746655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8" name="Google Shape;7178;p52"/>
            <p:cNvSpPr/>
            <p:nvPr/>
          </p:nvSpPr>
          <p:spPr>
            <a:xfrm>
              <a:off x="5921175" y="5496820"/>
              <a:ext cx="1043227" cy="1043227"/>
            </a:xfrm>
            <a:custGeom>
              <a:avLst/>
              <a:gdLst/>
              <a:ahLst/>
              <a:cxnLst/>
              <a:rect l="l" t="t" r="r" b="b"/>
              <a:pathLst>
                <a:path w="1043227" h="1043227" extrusionOk="0">
                  <a:moveTo>
                    <a:pt x="521614" y="0"/>
                  </a:moveTo>
                  <a:cubicBezTo>
                    <a:pt x="233534" y="0"/>
                    <a:pt x="0" y="233534"/>
                    <a:pt x="0" y="521614"/>
                  </a:cubicBezTo>
                  <a:cubicBezTo>
                    <a:pt x="0" y="809693"/>
                    <a:pt x="233534" y="1043227"/>
                    <a:pt x="521614" y="1043227"/>
                  </a:cubicBezTo>
                  <a:cubicBezTo>
                    <a:pt x="809693" y="1043227"/>
                    <a:pt x="1043227" y="809693"/>
                    <a:pt x="1043227" y="521614"/>
                  </a:cubicBezTo>
                  <a:cubicBezTo>
                    <a:pt x="1043227" y="521572"/>
                    <a:pt x="1043227" y="521530"/>
                    <a:pt x="1043227" y="521488"/>
                  </a:cubicBezTo>
                  <a:cubicBezTo>
                    <a:pt x="1042949" y="233544"/>
                    <a:pt x="809557" y="208"/>
                    <a:pt x="521614" y="0"/>
                  </a:cubicBezTo>
                  <a:close/>
                  <a:moveTo>
                    <a:pt x="856217" y="245569"/>
                  </a:moveTo>
                  <a:cubicBezTo>
                    <a:pt x="913887" y="315205"/>
                    <a:pt x="948245" y="401187"/>
                    <a:pt x="954445" y="491390"/>
                  </a:cubicBezTo>
                  <a:lnTo>
                    <a:pt x="883167" y="491390"/>
                  </a:lnTo>
                  <a:cubicBezTo>
                    <a:pt x="876422" y="420472"/>
                    <a:pt x="848863" y="353131"/>
                    <a:pt x="803955" y="297831"/>
                  </a:cubicBezTo>
                  <a:lnTo>
                    <a:pt x="854328" y="247458"/>
                  </a:lnTo>
                  <a:close/>
                  <a:moveTo>
                    <a:pt x="551711" y="88783"/>
                  </a:moveTo>
                  <a:cubicBezTo>
                    <a:pt x="649869" y="95475"/>
                    <a:pt x="742806" y="135458"/>
                    <a:pt x="815163" y="202122"/>
                  </a:cubicBezTo>
                  <a:cubicBezTo>
                    <a:pt x="814281" y="202878"/>
                    <a:pt x="813274" y="203507"/>
                    <a:pt x="812518" y="204263"/>
                  </a:cubicBezTo>
                  <a:lnTo>
                    <a:pt x="762145" y="254636"/>
                  </a:lnTo>
                  <a:cubicBezTo>
                    <a:pt x="703515" y="202490"/>
                    <a:pt x="629532" y="170802"/>
                    <a:pt x="551334" y="164342"/>
                  </a:cubicBezTo>
                  <a:close/>
                  <a:moveTo>
                    <a:pt x="491516" y="88783"/>
                  </a:moveTo>
                  <a:lnTo>
                    <a:pt x="491516" y="164342"/>
                  </a:lnTo>
                  <a:cubicBezTo>
                    <a:pt x="413350" y="170783"/>
                    <a:pt x="339401" y="202476"/>
                    <a:pt x="280830" y="254636"/>
                  </a:cubicBezTo>
                  <a:lnTo>
                    <a:pt x="230457" y="204263"/>
                  </a:lnTo>
                  <a:lnTo>
                    <a:pt x="227938" y="202122"/>
                  </a:lnTo>
                  <a:cubicBezTo>
                    <a:pt x="300312" y="135406"/>
                    <a:pt x="393307" y="95417"/>
                    <a:pt x="491516" y="88783"/>
                  </a:cubicBezTo>
                  <a:close/>
                  <a:moveTo>
                    <a:pt x="187010" y="245569"/>
                  </a:moveTo>
                  <a:cubicBezTo>
                    <a:pt x="187461" y="246001"/>
                    <a:pt x="187882" y="246464"/>
                    <a:pt x="188269" y="246954"/>
                  </a:cubicBezTo>
                  <a:lnTo>
                    <a:pt x="238643" y="297327"/>
                  </a:lnTo>
                  <a:cubicBezTo>
                    <a:pt x="193766" y="352634"/>
                    <a:pt x="166250" y="419978"/>
                    <a:pt x="159557" y="490886"/>
                  </a:cubicBezTo>
                  <a:lnTo>
                    <a:pt x="88909" y="490886"/>
                  </a:lnTo>
                  <a:cubicBezTo>
                    <a:pt x="95168" y="400871"/>
                    <a:pt x="129475" y="315079"/>
                    <a:pt x="187010" y="245569"/>
                  </a:cubicBezTo>
                  <a:close/>
                  <a:moveTo>
                    <a:pt x="88909" y="551586"/>
                  </a:moveTo>
                  <a:lnTo>
                    <a:pt x="159431" y="551586"/>
                  </a:lnTo>
                  <a:cubicBezTo>
                    <a:pt x="164561" y="627745"/>
                    <a:pt x="193704" y="700317"/>
                    <a:pt x="242672" y="758871"/>
                  </a:cubicBezTo>
                  <a:lnTo>
                    <a:pt x="194818" y="806473"/>
                  </a:lnTo>
                  <a:cubicBezTo>
                    <a:pt x="132581" y="735385"/>
                    <a:pt x="95376" y="645847"/>
                    <a:pt x="88909" y="551586"/>
                  </a:cubicBezTo>
                  <a:close/>
                  <a:moveTo>
                    <a:pt x="521614" y="955956"/>
                  </a:moveTo>
                  <a:cubicBezTo>
                    <a:pt x="413739" y="955855"/>
                    <a:pt x="309799" y="915429"/>
                    <a:pt x="230205" y="842616"/>
                  </a:cubicBezTo>
                  <a:lnTo>
                    <a:pt x="313321" y="760256"/>
                  </a:lnTo>
                  <a:lnTo>
                    <a:pt x="296068" y="741870"/>
                  </a:lnTo>
                  <a:cubicBezTo>
                    <a:pt x="176557" y="617305"/>
                    <a:pt x="180655" y="419442"/>
                    <a:pt x="305220" y="299931"/>
                  </a:cubicBezTo>
                  <a:cubicBezTo>
                    <a:pt x="429785" y="180420"/>
                    <a:pt x="627648" y="184518"/>
                    <a:pt x="747159" y="309083"/>
                  </a:cubicBezTo>
                  <a:cubicBezTo>
                    <a:pt x="863185" y="430016"/>
                    <a:pt x="863185" y="620937"/>
                    <a:pt x="747159" y="741870"/>
                  </a:cubicBezTo>
                  <a:lnTo>
                    <a:pt x="729906" y="759878"/>
                  </a:lnTo>
                  <a:lnTo>
                    <a:pt x="813022" y="842616"/>
                  </a:lnTo>
                  <a:cubicBezTo>
                    <a:pt x="733441" y="915450"/>
                    <a:pt x="629493" y="955880"/>
                    <a:pt x="521614" y="955956"/>
                  </a:cubicBezTo>
                  <a:close/>
                  <a:moveTo>
                    <a:pt x="849039" y="806977"/>
                  </a:moveTo>
                  <a:lnTo>
                    <a:pt x="801058" y="759375"/>
                  </a:lnTo>
                  <a:cubicBezTo>
                    <a:pt x="850027" y="700820"/>
                    <a:pt x="879170" y="628248"/>
                    <a:pt x="884300" y="552089"/>
                  </a:cubicBezTo>
                  <a:lnTo>
                    <a:pt x="954948" y="552089"/>
                  </a:lnTo>
                  <a:cubicBezTo>
                    <a:pt x="948122" y="646209"/>
                    <a:pt x="910758" y="735527"/>
                    <a:pt x="848535" y="80647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79" name="Google Shape;7179;p52"/>
            <p:cNvSpPr/>
            <p:nvPr/>
          </p:nvSpPr>
          <p:spPr>
            <a:xfrm>
              <a:off x="6223619" y="6125492"/>
              <a:ext cx="438431" cy="169501"/>
            </a:xfrm>
            <a:custGeom>
              <a:avLst/>
              <a:gdLst/>
              <a:ahLst/>
              <a:cxnLst/>
              <a:rect l="l" t="t" r="r" b="b"/>
              <a:pathLst>
                <a:path w="438431" h="169501" extrusionOk="0">
                  <a:moveTo>
                    <a:pt x="421292" y="7918"/>
                  </a:moveTo>
                  <a:cubicBezTo>
                    <a:pt x="402918" y="-5486"/>
                    <a:pt x="377157" y="-1456"/>
                    <a:pt x="363754" y="16918"/>
                  </a:cubicBezTo>
                  <a:cubicBezTo>
                    <a:pt x="363708" y="16982"/>
                    <a:pt x="363661" y="17046"/>
                    <a:pt x="363615" y="17111"/>
                  </a:cubicBezTo>
                  <a:cubicBezTo>
                    <a:pt x="329420" y="62144"/>
                    <a:pt x="275700" y="88044"/>
                    <a:pt x="219170" y="86752"/>
                  </a:cubicBezTo>
                  <a:cubicBezTo>
                    <a:pt x="162684" y="88004"/>
                    <a:pt x="109019" y="62108"/>
                    <a:pt x="74851" y="17111"/>
                  </a:cubicBezTo>
                  <a:cubicBezTo>
                    <a:pt x="61462" y="-1390"/>
                    <a:pt x="35611" y="-5534"/>
                    <a:pt x="17111" y="7855"/>
                  </a:cubicBezTo>
                  <a:cubicBezTo>
                    <a:pt x="-1390" y="21243"/>
                    <a:pt x="-5534" y="47094"/>
                    <a:pt x="7855" y="65595"/>
                  </a:cubicBezTo>
                  <a:cubicBezTo>
                    <a:pt x="97923" y="182336"/>
                    <a:pt x="265575" y="203958"/>
                    <a:pt x="382316" y="113889"/>
                  </a:cubicBezTo>
                  <a:cubicBezTo>
                    <a:pt x="400416" y="99925"/>
                    <a:pt x="416647" y="83694"/>
                    <a:pt x="430611" y="65595"/>
                  </a:cubicBezTo>
                  <a:cubicBezTo>
                    <a:pt x="443966" y="47100"/>
                    <a:pt x="439798" y="21280"/>
                    <a:pt x="421303" y="7926"/>
                  </a:cubicBezTo>
                  <a:cubicBezTo>
                    <a:pt x="421299" y="7923"/>
                    <a:pt x="421296" y="7920"/>
                    <a:pt x="421292" y="791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0" name="Google Shape;7180;p52"/>
            <p:cNvSpPr/>
            <p:nvPr/>
          </p:nvSpPr>
          <p:spPr>
            <a:xfrm>
              <a:off x="6346166" y="5870966"/>
              <a:ext cx="292574" cy="243304"/>
            </a:xfrm>
            <a:custGeom>
              <a:avLst/>
              <a:gdLst/>
              <a:ahLst/>
              <a:cxnLst/>
              <a:rect l="l" t="t" r="r" b="b"/>
              <a:pathLst>
                <a:path w="292574" h="243304" extrusionOk="0">
                  <a:moveTo>
                    <a:pt x="96623" y="243302"/>
                  </a:moveTo>
                  <a:cubicBezTo>
                    <a:pt x="128995" y="243338"/>
                    <a:pt x="159185" y="226987"/>
                    <a:pt x="176842" y="199855"/>
                  </a:cubicBezTo>
                  <a:lnTo>
                    <a:pt x="176842" y="199855"/>
                  </a:lnTo>
                  <a:cubicBezTo>
                    <a:pt x="178605" y="197085"/>
                    <a:pt x="180368" y="194188"/>
                    <a:pt x="181879" y="191292"/>
                  </a:cubicBezTo>
                  <a:lnTo>
                    <a:pt x="292574" y="0"/>
                  </a:lnTo>
                  <a:lnTo>
                    <a:pt x="80378" y="52892"/>
                  </a:lnTo>
                  <a:lnTo>
                    <a:pt x="80378" y="52892"/>
                  </a:lnTo>
                  <a:cubicBezTo>
                    <a:pt x="28144" y="61437"/>
                    <a:pt x="-7273" y="110707"/>
                    <a:pt x="1272" y="162941"/>
                  </a:cubicBezTo>
                  <a:cubicBezTo>
                    <a:pt x="8892" y="209524"/>
                    <a:pt x="49296" y="243621"/>
                    <a:pt x="96497" y="243302"/>
                  </a:cubicBezTo>
                  <a:close/>
                  <a:moveTo>
                    <a:pt x="96623" y="109184"/>
                  </a:moveTo>
                  <a:cubicBezTo>
                    <a:pt x="117488" y="109184"/>
                    <a:pt x="134403" y="126098"/>
                    <a:pt x="134403" y="146964"/>
                  </a:cubicBezTo>
                  <a:cubicBezTo>
                    <a:pt x="134403" y="167829"/>
                    <a:pt x="117488" y="184743"/>
                    <a:pt x="96623" y="184743"/>
                  </a:cubicBezTo>
                  <a:cubicBezTo>
                    <a:pt x="75758" y="184743"/>
                    <a:pt x="58843" y="167829"/>
                    <a:pt x="58843" y="146964"/>
                  </a:cubicBezTo>
                  <a:cubicBezTo>
                    <a:pt x="58843" y="126098"/>
                    <a:pt x="75758" y="109184"/>
                    <a:pt x="96623" y="10918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81" name="Google Shape;7181;p52"/>
          <p:cNvGrpSpPr/>
          <p:nvPr/>
        </p:nvGrpSpPr>
        <p:grpSpPr>
          <a:xfrm>
            <a:off x="10796897" y="5486400"/>
            <a:ext cx="455586" cy="455586"/>
            <a:chOff x="5846134" y="5419008"/>
            <a:chExt cx="1493310" cy="1493310"/>
          </a:xfrm>
        </p:grpSpPr>
        <p:sp>
          <p:nvSpPr>
            <p:cNvPr id="7182" name="Google Shape;7182;p52"/>
            <p:cNvSpPr/>
            <p:nvPr/>
          </p:nvSpPr>
          <p:spPr>
            <a:xfrm>
              <a:off x="5846134" y="5419008"/>
              <a:ext cx="1493310" cy="1493310"/>
            </a:xfrm>
            <a:custGeom>
              <a:avLst/>
              <a:gdLst/>
              <a:ahLst/>
              <a:cxnLst/>
              <a:rect l="l" t="t" r="r" b="b"/>
              <a:pathLst>
                <a:path w="1493310" h="1493310" extrusionOk="0">
                  <a:moveTo>
                    <a:pt x="1493311" y="746655"/>
                  </a:moveTo>
                  <a:cubicBezTo>
                    <a:pt x="1493311" y="1159022"/>
                    <a:pt x="1159022" y="1493311"/>
                    <a:pt x="746655" y="1493311"/>
                  </a:cubicBezTo>
                  <a:cubicBezTo>
                    <a:pt x="334289" y="1493311"/>
                    <a:pt x="0" y="1159022"/>
                    <a:pt x="0" y="746655"/>
                  </a:cubicBezTo>
                  <a:cubicBezTo>
                    <a:pt x="0" y="334289"/>
                    <a:pt x="334289" y="0"/>
                    <a:pt x="746655" y="0"/>
                  </a:cubicBezTo>
                  <a:cubicBezTo>
                    <a:pt x="1159022" y="0"/>
                    <a:pt x="1493311" y="334289"/>
                    <a:pt x="1493311" y="746655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3" name="Google Shape;7183;p52"/>
            <p:cNvSpPr/>
            <p:nvPr/>
          </p:nvSpPr>
          <p:spPr>
            <a:xfrm>
              <a:off x="6488099" y="6011776"/>
              <a:ext cx="191691" cy="297208"/>
            </a:xfrm>
            <a:custGeom>
              <a:avLst/>
              <a:gdLst/>
              <a:ahLst/>
              <a:cxnLst/>
              <a:rect l="l" t="t" r="r" b="b"/>
              <a:pathLst>
                <a:path w="191691" h="297208" extrusionOk="0">
                  <a:moveTo>
                    <a:pt x="185539" y="167236"/>
                  </a:moveTo>
                  <a:lnTo>
                    <a:pt x="185539" y="167236"/>
                  </a:lnTo>
                  <a:cubicBezTo>
                    <a:pt x="184379" y="164095"/>
                    <a:pt x="183033" y="161025"/>
                    <a:pt x="181509" y="158043"/>
                  </a:cubicBezTo>
                  <a:lnTo>
                    <a:pt x="118543" y="15739"/>
                  </a:lnTo>
                  <a:cubicBezTo>
                    <a:pt x="111931" y="1940"/>
                    <a:pt x="95384" y="-3885"/>
                    <a:pt x="81586" y="2727"/>
                  </a:cubicBezTo>
                  <a:cubicBezTo>
                    <a:pt x="75592" y="5599"/>
                    <a:pt x="70830" y="10530"/>
                    <a:pt x="68170" y="16621"/>
                  </a:cubicBezTo>
                  <a:lnTo>
                    <a:pt x="9863" y="159051"/>
                  </a:lnTo>
                  <a:lnTo>
                    <a:pt x="9863" y="159051"/>
                  </a:lnTo>
                  <a:cubicBezTo>
                    <a:pt x="-13500" y="206544"/>
                    <a:pt x="6062" y="263983"/>
                    <a:pt x="53555" y="287346"/>
                  </a:cubicBezTo>
                  <a:cubicBezTo>
                    <a:pt x="101048" y="310708"/>
                    <a:pt x="158487" y="291147"/>
                    <a:pt x="181850" y="243654"/>
                  </a:cubicBezTo>
                  <a:cubicBezTo>
                    <a:pt x="193594" y="219780"/>
                    <a:pt x="194884" y="192099"/>
                    <a:pt x="185413" y="1672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4" name="Google Shape;7184;p52"/>
            <p:cNvSpPr/>
            <p:nvPr/>
          </p:nvSpPr>
          <p:spPr>
            <a:xfrm>
              <a:off x="5941087" y="5688126"/>
              <a:ext cx="1285899" cy="839117"/>
            </a:xfrm>
            <a:custGeom>
              <a:avLst/>
              <a:gdLst/>
              <a:ahLst/>
              <a:cxnLst/>
              <a:rect l="l" t="t" r="r" b="b"/>
              <a:pathLst>
                <a:path w="1285899" h="839117" extrusionOk="0">
                  <a:moveTo>
                    <a:pt x="1285900" y="377169"/>
                  </a:moveTo>
                  <a:lnTo>
                    <a:pt x="1082266" y="377169"/>
                  </a:lnTo>
                  <a:lnTo>
                    <a:pt x="1082266" y="325662"/>
                  </a:lnTo>
                  <a:cubicBezTo>
                    <a:pt x="1082209" y="304449"/>
                    <a:pt x="1064966" y="287299"/>
                    <a:pt x="1043753" y="287357"/>
                  </a:cubicBezTo>
                  <a:cubicBezTo>
                    <a:pt x="1039724" y="287368"/>
                    <a:pt x="1035722" y="288013"/>
                    <a:pt x="1031893" y="289268"/>
                  </a:cubicBezTo>
                  <a:lnTo>
                    <a:pt x="961875" y="312817"/>
                  </a:lnTo>
                  <a:cubicBezTo>
                    <a:pt x="906210" y="205328"/>
                    <a:pt x="800384" y="132887"/>
                    <a:pt x="680037" y="119888"/>
                  </a:cubicBezTo>
                  <a:lnTo>
                    <a:pt x="680037" y="74048"/>
                  </a:lnTo>
                  <a:lnTo>
                    <a:pt x="802066" y="74048"/>
                  </a:lnTo>
                  <a:cubicBezTo>
                    <a:pt x="822514" y="74048"/>
                    <a:pt x="839090" y="57472"/>
                    <a:pt x="839090" y="37024"/>
                  </a:cubicBezTo>
                  <a:cubicBezTo>
                    <a:pt x="839090" y="16576"/>
                    <a:pt x="822514" y="0"/>
                    <a:pt x="802066" y="0"/>
                  </a:cubicBezTo>
                  <a:lnTo>
                    <a:pt x="483204" y="0"/>
                  </a:lnTo>
                  <a:cubicBezTo>
                    <a:pt x="462756" y="0"/>
                    <a:pt x="446180" y="16576"/>
                    <a:pt x="446180" y="37024"/>
                  </a:cubicBezTo>
                  <a:cubicBezTo>
                    <a:pt x="446180" y="57472"/>
                    <a:pt x="462756" y="74049"/>
                    <a:pt x="483204" y="74049"/>
                  </a:cubicBezTo>
                  <a:lnTo>
                    <a:pt x="605863" y="74048"/>
                  </a:lnTo>
                  <a:lnTo>
                    <a:pt x="605863" y="119384"/>
                  </a:lnTo>
                  <a:lnTo>
                    <a:pt x="605863" y="119384"/>
                  </a:lnTo>
                  <a:cubicBezTo>
                    <a:pt x="484336" y="131095"/>
                    <a:pt x="376992" y="203511"/>
                    <a:pt x="320625" y="311810"/>
                  </a:cubicBezTo>
                  <a:lnTo>
                    <a:pt x="253755" y="289268"/>
                  </a:lnTo>
                  <a:cubicBezTo>
                    <a:pt x="234084" y="282308"/>
                    <a:pt x="212496" y="292612"/>
                    <a:pt x="205537" y="312283"/>
                  </a:cubicBezTo>
                  <a:cubicBezTo>
                    <a:pt x="204018" y="316576"/>
                    <a:pt x="203288" y="321109"/>
                    <a:pt x="203381" y="325662"/>
                  </a:cubicBezTo>
                  <a:lnTo>
                    <a:pt x="203381" y="377169"/>
                  </a:lnTo>
                  <a:lnTo>
                    <a:pt x="0" y="377169"/>
                  </a:lnTo>
                  <a:lnTo>
                    <a:pt x="0" y="588232"/>
                  </a:lnTo>
                  <a:lnTo>
                    <a:pt x="203633" y="588232"/>
                  </a:lnTo>
                  <a:lnTo>
                    <a:pt x="203633" y="633568"/>
                  </a:lnTo>
                  <a:cubicBezTo>
                    <a:pt x="203203" y="654429"/>
                    <a:pt x="219766" y="671688"/>
                    <a:pt x="240627" y="672118"/>
                  </a:cubicBezTo>
                  <a:cubicBezTo>
                    <a:pt x="245180" y="672212"/>
                    <a:pt x="249713" y="671482"/>
                    <a:pt x="254006" y="669962"/>
                  </a:cubicBezTo>
                  <a:lnTo>
                    <a:pt x="321758" y="647043"/>
                  </a:lnTo>
                  <a:cubicBezTo>
                    <a:pt x="414981" y="823154"/>
                    <a:pt x="633319" y="890349"/>
                    <a:pt x="809431" y="797126"/>
                  </a:cubicBezTo>
                  <a:cubicBezTo>
                    <a:pt x="873761" y="763073"/>
                    <a:pt x="926288" y="710360"/>
                    <a:pt x="960111" y="645909"/>
                  </a:cubicBezTo>
                  <a:lnTo>
                    <a:pt x="1031138" y="669962"/>
                  </a:lnTo>
                  <a:cubicBezTo>
                    <a:pt x="1050808" y="676922"/>
                    <a:pt x="1072396" y="666618"/>
                    <a:pt x="1079355" y="646947"/>
                  </a:cubicBezTo>
                  <a:cubicBezTo>
                    <a:pt x="1080874" y="642654"/>
                    <a:pt x="1081605" y="638121"/>
                    <a:pt x="1081511" y="633568"/>
                  </a:cubicBezTo>
                  <a:lnTo>
                    <a:pt x="1081511" y="588232"/>
                  </a:lnTo>
                  <a:lnTo>
                    <a:pt x="1285144" y="588232"/>
                  </a:lnTo>
                  <a:close/>
                  <a:moveTo>
                    <a:pt x="74048" y="514184"/>
                  </a:moveTo>
                  <a:lnTo>
                    <a:pt x="74048" y="451217"/>
                  </a:lnTo>
                  <a:lnTo>
                    <a:pt x="203633" y="451217"/>
                  </a:lnTo>
                  <a:lnTo>
                    <a:pt x="203633" y="514184"/>
                  </a:lnTo>
                  <a:close/>
                  <a:moveTo>
                    <a:pt x="640746" y="709127"/>
                  </a:moveTo>
                  <a:cubicBezTo>
                    <a:pt x="513329" y="708988"/>
                    <a:pt x="410150" y="605584"/>
                    <a:pt x="410289" y="478167"/>
                  </a:cubicBezTo>
                  <a:cubicBezTo>
                    <a:pt x="410428" y="350750"/>
                    <a:pt x="513833" y="247571"/>
                    <a:pt x="641250" y="247710"/>
                  </a:cubicBezTo>
                  <a:cubicBezTo>
                    <a:pt x="768568" y="247849"/>
                    <a:pt x="871707" y="351100"/>
                    <a:pt x="871707" y="478419"/>
                  </a:cubicBezTo>
                  <a:cubicBezTo>
                    <a:pt x="871707" y="605836"/>
                    <a:pt x="768415" y="709127"/>
                    <a:pt x="640998" y="709127"/>
                  </a:cubicBezTo>
                  <a:close/>
                  <a:moveTo>
                    <a:pt x="1211725" y="514184"/>
                  </a:moveTo>
                  <a:lnTo>
                    <a:pt x="1082266" y="514184"/>
                  </a:lnTo>
                  <a:lnTo>
                    <a:pt x="1082266" y="451217"/>
                  </a:lnTo>
                  <a:lnTo>
                    <a:pt x="1211725" y="45121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185" name="Google Shape;7185;p52"/>
          <p:cNvGrpSpPr/>
          <p:nvPr/>
        </p:nvGrpSpPr>
        <p:grpSpPr>
          <a:xfrm>
            <a:off x="9512281" y="5490538"/>
            <a:ext cx="455586" cy="455586"/>
            <a:chOff x="6746134" y="6319008"/>
            <a:chExt cx="1493310" cy="1493310"/>
          </a:xfrm>
        </p:grpSpPr>
        <p:sp>
          <p:nvSpPr>
            <p:cNvPr id="7186" name="Google Shape;7186;p52"/>
            <p:cNvSpPr/>
            <p:nvPr/>
          </p:nvSpPr>
          <p:spPr>
            <a:xfrm>
              <a:off x="6746134" y="6319008"/>
              <a:ext cx="1493310" cy="1493310"/>
            </a:xfrm>
            <a:custGeom>
              <a:avLst/>
              <a:gdLst/>
              <a:ahLst/>
              <a:cxnLst/>
              <a:rect l="l" t="t" r="r" b="b"/>
              <a:pathLst>
                <a:path w="1493310" h="1493310" extrusionOk="0">
                  <a:moveTo>
                    <a:pt x="1493311" y="746655"/>
                  </a:moveTo>
                  <a:cubicBezTo>
                    <a:pt x="1493311" y="1159022"/>
                    <a:pt x="1159022" y="1493311"/>
                    <a:pt x="746655" y="1493311"/>
                  </a:cubicBezTo>
                  <a:cubicBezTo>
                    <a:pt x="334289" y="1493311"/>
                    <a:pt x="0" y="1159022"/>
                    <a:pt x="0" y="746655"/>
                  </a:cubicBezTo>
                  <a:cubicBezTo>
                    <a:pt x="0" y="334289"/>
                    <a:pt x="334289" y="0"/>
                    <a:pt x="746655" y="0"/>
                  </a:cubicBezTo>
                  <a:cubicBezTo>
                    <a:pt x="1159022" y="0"/>
                    <a:pt x="1493311" y="334289"/>
                    <a:pt x="1493311" y="746655"/>
                  </a:cubicBezTo>
                  <a:close/>
                </a:path>
              </a:pathLst>
            </a:custGeom>
            <a:solidFill>
              <a:srgbClr val="999999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7" name="Google Shape;7187;p52"/>
            <p:cNvSpPr/>
            <p:nvPr/>
          </p:nvSpPr>
          <p:spPr>
            <a:xfrm>
              <a:off x="7254902" y="6632454"/>
              <a:ext cx="468847" cy="292415"/>
            </a:xfrm>
            <a:custGeom>
              <a:avLst/>
              <a:gdLst/>
              <a:ahLst/>
              <a:cxnLst/>
              <a:rect l="l" t="t" r="r" b="b"/>
              <a:pathLst>
                <a:path w="468847" h="292415" extrusionOk="0">
                  <a:moveTo>
                    <a:pt x="446432" y="0"/>
                  </a:moveTo>
                  <a:lnTo>
                    <a:pt x="22416" y="0"/>
                  </a:lnTo>
                  <a:cubicBezTo>
                    <a:pt x="10036" y="0"/>
                    <a:pt x="0" y="10036"/>
                    <a:pt x="0" y="22416"/>
                  </a:cubicBezTo>
                  <a:lnTo>
                    <a:pt x="0" y="270000"/>
                  </a:lnTo>
                  <a:cubicBezTo>
                    <a:pt x="0" y="282380"/>
                    <a:pt x="10036" y="292416"/>
                    <a:pt x="22416" y="292416"/>
                  </a:cubicBezTo>
                  <a:lnTo>
                    <a:pt x="446432" y="292416"/>
                  </a:lnTo>
                  <a:cubicBezTo>
                    <a:pt x="458812" y="292416"/>
                    <a:pt x="468848" y="282380"/>
                    <a:pt x="468848" y="270000"/>
                  </a:cubicBezTo>
                  <a:lnTo>
                    <a:pt x="468848" y="22416"/>
                  </a:lnTo>
                  <a:cubicBezTo>
                    <a:pt x="468848" y="10036"/>
                    <a:pt x="458812" y="0"/>
                    <a:pt x="446432" y="0"/>
                  </a:cubicBezTo>
                  <a:close/>
                  <a:moveTo>
                    <a:pt x="424016" y="247584"/>
                  </a:moveTo>
                  <a:lnTo>
                    <a:pt x="45336" y="247584"/>
                  </a:lnTo>
                  <a:lnTo>
                    <a:pt x="45336" y="44832"/>
                  </a:lnTo>
                  <a:lnTo>
                    <a:pt x="424016" y="4483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8" name="Google Shape;7188;p52"/>
            <p:cNvSpPr/>
            <p:nvPr/>
          </p:nvSpPr>
          <p:spPr>
            <a:xfrm>
              <a:off x="7261702" y="6979399"/>
              <a:ext cx="107798" cy="44832"/>
            </a:xfrm>
            <a:custGeom>
              <a:avLst/>
              <a:gdLst/>
              <a:ahLst/>
              <a:cxnLst/>
              <a:rect l="l" t="t" r="r" b="b"/>
              <a:pathLst>
                <a:path w="107798" h="44832" extrusionOk="0">
                  <a:moveTo>
                    <a:pt x="85382" y="0"/>
                  </a:moveTo>
                  <a:lnTo>
                    <a:pt x="22416" y="0"/>
                  </a:lnTo>
                  <a:cubicBezTo>
                    <a:pt x="10036" y="0"/>
                    <a:pt x="0" y="10036"/>
                    <a:pt x="0" y="22416"/>
                  </a:cubicBezTo>
                  <a:cubicBezTo>
                    <a:pt x="0" y="34796"/>
                    <a:pt x="10036" y="44832"/>
                    <a:pt x="22416" y="44832"/>
                  </a:cubicBezTo>
                  <a:lnTo>
                    <a:pt x="85382" y="44832"/>
                  </a:lnTo>
                  <a:cubicBezTo>
                    <a:pt x="97763" y="44832"/>
                    <a:pt x="107798" y="34796"/>
                    <a:pt x="107798" y="22416"/>
                  </a:cubicBezTo>
                  <a:cubicBezTo>
                    <a:pt x="107798" y="10036"/>
                    <a:pt x="97763" y="0"/>
                    <a:pt x="8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89" name="Google Shape;7189;p52"/>
            <p:cNvSpPr/>
            <p:nvPr/>
          </p:nvSpPr>
          <p:spPr>
            <a:xfrm>
              <a:off x="7438386" y="6979399"/>
              <a:ext cx="107798" cy="44832"/>
            </a:xfrm>
            <a:custGeom>
              <a:avLst/>
              <a:gdLst/>
              <a:ahLst/>
              <a:cxnLst/>
              <a:rect l="l" t="t" r="r" b="b"/>
              <a:pathLst>
                <a:path w="107798" h="44832" extrusionOk="0">
                  <a:moveTo>
                    <a:pt x="85382" y="0"/>
                  </a:moveTo>
                  <a:lnTo>
                    <a:pt x="22416" y="0"/>
                  </a:lnTo>
                  <a:cubicBezTo>
                    <a:pt x="10036" y="0"/>
                    <a:pt x="0" y="10036"/>
                    <a:pt x="0" y="22416"/>
                  </a:cubicBezTo>
                  <a:cubicBezTo>
                    <a:pt x="0" y="34796"/>
                    <a:pt x="10036" y="44832"/>
                    <a:pt x="22416" y="44832"/>
                  </a:cubicBezTo>
                  <a:lnTo>
                    <a:pt x="85382" y="44832"/>
                  </a:lnTo>
                  <a:cubicBezTo>
                    <a:pt x="97763" y="44832"/>
                    <a:pt x="107798" y="34796"/>
                    <a:pt x="107798" y="22416"/>
                  </a:cubicBezTo>
                  <a:cubicBezTo>
                    <a:pt x="107798" y="10036"/>
                    <a:pt x="97763" y="0"/>
                    <a:pt x="8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0" name="Google Shape;7190;p52"/>
            <p:cNvSpPr/>
            <p:nvPr/>
          </p:nvSpPr>
          <p:spPr>
            <a:xfrm>
              <a:off x="7438386" y="7072211"/>
              <a:ext cx="107798" cy="44832"/>
            </a:xfrm>
            <a:custGeom>
              <a:avLst/>
              <a:gdLst/>
              <a:ahLst/>
              <a:cxnLst/>
              <a:rect l="l" t="t" r="r" b="b"/>
              <a:pathLst>
                <a:path w="107798" h="44832" extrusionOk="0">
                  <a:moveTo>
                    <a:pt x="85382" y="0"/>
                  </a:moveTo>
                  <a:lnTo>
                    <a:pt x="22416" y="0"/>
                  </a:lnTo>
                  <a:cubicBezTo>
                    <a:pt x="10036" y="0"/>
                    <a:pt x="0" y="10036"/>
                    <a:pt x="0" y="22416"/>
                  </a:cubicBezTo>
                  <a:cubicBezTo>
                    <a:pt x="0" y="34796"/>
                    <a:pt x="10036" y="44832"/>
                    <a:pt x="22416" y="44832"/>
                  </a:cubicBezTo>
                  <a:lnTo>
                    <a:pt x="85382" y="44832"/>
                  </a:lnTo>
                  <a:cubicBezTo>
                    <a:pt x="97763" y="44832"/>
                    <a:pt x="107798" y="34796"/>
                    <a:pt x="107798" y="22416"/>
                  </a:cubicBezTo>
                  <a:cubicBezTo>
                    <a:pt x="107798" y="10036"/>
                    <a:pt x="97763" y="0"/>
                    <a:pt x="8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1" name="Google Shape;7191;p52"/>
            <p:cNvSpPr/>
            <p:nvPr/>
          </p:nvSpPr>
          <p:spPr>
            <a:xfrm>
              <a:off x="7614566" y="6979399"/>
              <a:ext cx="107798" cy="44832"/>
            </a:xfrm>
            <a:custGeom>
              <a:avLst/>
              <a:gdLst/>
              <a:ahLst/>
              <a:cxnLst/>
              <a:rect l="l" t="t" r="r" b="b"/>
              <a:pathLst>
                <a:path w="107798" h="44832" extrusionOk="0">
                  <a:moveTo>
                    <a:pt x="85382" y="0"/>
                  </a:moveTo>
                  <a:lnTo>
                    <a:pt x="22416" y="0"/>
                  </a:lnTo>
                  <a:cubicBezTo>
                    <a:pt x="10036" y="0"/>
                    <a:pt x="0" y="10036"/>
                    <a:pt x="0" y="22416"/>
                  </a:cubicBezTo>
                  <a:cubicBezTo>
                    <a:pt x="0" y="34796"/>
                    <a:pt x="10036" y="44832"/>
                    <a:pt x="22416" y="44832"/>
                  </a:cubicBezTo>
                  <a:lnTo>
                    <a:pt x="85382" y="44832"/>
                  </a:lnTo>
                  <a:cubicBezTo>
                    <a:pt x="97763" y="44832"/>
                    <a:pt x="107798" y="34796"/>
                    <a:pt x="107798" y="22416"/>
                  </a:cubicBezTo>
                  <a:cubicBezTo>
                    <a:pt x="107798" y="10036"/>
                    <a:pt x="97763" y="0"/>
                    <a:pt x="8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2" name="Google Shape;7192;p52"/>
            <p:cNvSpPr/>
            <p:nvPr/>
          </p:nvSpPr>
          <p:spPr>
            <a:xfrm>
              <a:off x="7614566" y="7072211"/>
              <a:ext cx="107798" cy="44832"/>
            </a:xfrm>
            <a:custGeom>
              <a:avLst/>
              <a:gdLst/>
              <a:ahLst/>
              <a:cxnLst/>
              <a:rect l="l" t="t" r="r" b="b"/>
              <a:pathLst>
                <a:path w="107798" h="44832" extrusionOk="0">
                  <a:moveTo>
                    <a:pt x="85382" y="0"/>
                  </a:moveTo>
                  <a:lnTo>
                    <a:pt x="22416" y="0"/>
                  </a:lnTo>
                  <a:cubicBezTo>
                    <a:pt x="10036" y="0"/>
                    <a:pt x="0" y="10036"/>
                    <a:pt x="0" y="22416"/>
                  </a:cubicBezTo>
                  <a:cubicBezTo>
                    <a:pt x="0" y="34796"/>
                    <a:pt x="10036" y="44832"/>
                    <a:pt x="22416" y="44832"/>
                  </a:cubicBezTo>
                  <a:lnTo>
                    <a:pt x="85382" y="44832"/>
                  </a:lnTo>
                  <a:cubicBezTo>
                    <a:pt x="97763" y="44832"/>
                    <a:pt x="107798" y="34796"/>
                    <a:pt x="107798" y="22416"/>
                  </a:cubicBezTo>
                  <a:cubicBezTo>
                    <a:pt x="107798" y="10036"/>
                    <a:pt x="97763" y="0"/>
                    <a:pt x="8538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93" name="Google Shape;7193;p52"/>
            <p:cNvSpPr/>
            <p:nvPr/>
          </p:nvSpPr>
          <p:spPr>
            <a:xfrm>
              <a:off x="7160830" y="6525537"/>
              <a:ext cx="803208" cy="1177742"/>
            </a:xfrm>
            <a:custGeom>
              <a:avLst/>
              <a:gdLst/>
              <a:ahLst/>
              <a:cxnLst/>
              <a:rect l="l" t="t" r="r" b="b"/>
              <a:pathLst>
                <a:path w="803208" h="1177742" extrusionOk="0">
                  <a:moveTo>
                    <a:pt x="802192" y="979883"/>
                  </a:moveTo>
                  <a:cubicBezTo>
                    <a:pt x="795014" y="964645"/>
                    <a:pt x="783680" y="943740"/>
                    <a:pt x="775368" y="928376"/>
                  </a:cubicBezTo>
                  <a:lnTo>
                    <a:pt x="774235" y="926865"/>
                  </a:lnTo>
                  <a:cubicBezTo>
                    <a:pt x="766465" y="914774"/>
                    <a:pt x="762112" y="900806"/>
                    <a:pt x="761641" y="886441"/>
                  </a:cubicBezTo>
                  <a:cubicBezTo>
                    <a:pt x="761624" y="872962"/>
                    <a:pt x="760359" y="859514"/>
                    <a:pt x="757863" y="846268"/>
                  </a:cubicBezTo>
                  <a:lnTo>
                    <a:pt x="757863" y="842238"/>
                  </a:lnTo>
                  <a:cubicBezTo>
                    <a:pt x="747459" y="765975"/>
                    <a:pt x="712387" y="695211"/>
                    <a:pt x="657999" y="640746"/>
                  </a:cubicBezTo>
                  <a:lnTo>
                    <a:pt x="657999" y="22416"/>
                  </a:lnTo>
                  <a:cubicBezTo>
                    <a:pt x="657999" y="10036"/>
                    <a:pt x="647963" y="0"/>
                    <a:pt x="635583" y="0"/>
                  </a:cubicBezTo>
                  <a:lnTo>
                    <a:pt x="22416" y="0"/>
                  </a:lnTo>
                  <a:cubicBezTo>
                    <a:pt x="10036" y="0"/>
                    <a:pt x="0" y="10036"/>
                    <a:pt x="0" y="22416"/>
                  </a:cubicBezTo>
                  <a:lnTo>
                    <a:pt x="0" y="840349"/>
                  </a:lnTo>
                  <a:cubicBezTo>
                    <a:pt x="0" y="852730"/>
                    <a:pt x="10036" y="862766"/>
                    <a:pt x="22416" y="862766"/>
                  </a:cubicBezTo>
                  <a:lnTo>
                    <a:pt x="269244" y="862766"/>
                  </a:lnTo>
                  <a:lnTo>
                    <a:pt x="269244" y="860625"/>
                  </a:lnTo>
                  <a:cubicBezTo>
                    <a:pt x="271385" y="863899"/>
                    <a:pt x="273526" y="867047"/>
                    <a:pt x="275793" y="870195"/>
                  </a:cubicBezTo>
                  <a:cubicBezTo>
                    <a:pt x="278060" y="873344"/>
                    <a:pt x="278437" y="875107"/>
                    <a:pt x="276548" y="878381"/>
                  </a:cubicBezTo>
                  <a:cubicBezTo>
                    <a:pt x="259678" y="905522"/>
                    <a:pt x="260319" y="940039"/>
                    <a:pt x="278186" y="966534"/>
                  </a:cubicBezTo>
                  <a:cubicBezTo>
                    <a:pt x="295874" y="993499"/>
                    <a:pt x="319151" y="1016347"/>
                    <a:pt x="346441" y="1033530"/>
                  </a:cubicBezTo>
                  <a:cubicBezTo>
                    <a:pt x="385553" y="1059296"/>
                    <a:pt x="427202" y="1080982"/>
                    <a:pt x="470737" y="1098260"/>
                  </a:cubicBezTo>
                  <a:cubicBezTo>
                    <a:pt x="472603" y="1098965"/>
                    <a:pt x="474379" y="1099897"/>
                    <a:pt x="476026" y="1101030"/>
                  </a:cubicBezTo>
                  <a:cubicBezTo>
                    <a:pt x="490130" y="1117779"/>
                    <a:pt x="517961" y="1151403"/>
                    <a:pt x="532570" y="1169412"/>
                  </a:cubicBezTo>
                  <a:cubicBezTo>
                    <a:pt x="540429" y="1179083"/>
                    <a:pt x="554637" y="1180544"/>
                    <a:pt x="564305" y="1172686"/>
                  </a:cubicBezTo>
                  <a:cubicBezTo>
                    <a:pt x="573973" y="1164828"/>
                    <a:pt x="575438" y="1150623"/>
                    <a:pt x="567579" y="1140951"/>
                  </a:cubicBezTo>
                  <a:cubicBezTo>
                    <a:pt x="553726" y="1123446"/>
                    <a:pt x="528036" y="1092719"/>
                    <a:pt x="510280" y="1071688"/>
                  </a:cubicBezTo>
                  <a:cubicBezTo>
                    <a:pt x="504234" y="1064837"/>
                    <a:pt x="496572" y="1059598"/>
                    <a:pt x="487990" y="1056450"/>
                  </a:cubicBezTo>
                  <a:cubicBezTo>
                    <a:pt x="447328" y="1040308"/>
                    <a:pt x="408423" y="1020053"/>
                    <a:pt x="371879" y="996002"/>
                  </a:cubicBezTo>
                  <a:cubicBezTo>
                    <a:pt x="349877" y="982525"/>
                    <a:pt x="331058" y="964437"/>
                    <a:pt x="316721" y="942985"/>
                  </a:cubicBezTo>
                  <a:cubicBezTo>
                    <a:pt x="307715" y="930881"/>
                    <a:pt x="307017" y="914505"/>
                    <a:pt x="314958" y="901679"/>
                  </a:cubicBezTo>
                  <a:cubicBezTo>
                    <a:pt x="326173" y="884202"/>
                    <a:pt x="325318" y="861589"/>
                    <a:pt x="312817" y="845009"/>
                  </a:cubicBezTo>
                  <a:cubicBezTo>
                    <a:pt x="285112" y="804626"/>
                    <a:pt x="257533" y="764119"/>
                    <a:pt x="230079" y="723484"/>
                  </a:cubicBezTo>
                  <a:lnTo>
                    <a:pt x="160816" y="621856"/>
                  </a:lnTo>
                  <a:cubicBezTo>
                    <a:pt x="158274" y="618320"/>
                    <a:pt x="156121" y="614521"/>
                    <a:pt x="154394" y="610522"/>
                  </a:cubicBezTo>
                  <a:cubicBezTo>
                    <a:pt x="154134" y="609814"/>
                    <a:pt x="153797" y="609139"/>
                    <a:pt x="153386" y="608507"/>
                  </a:cubicBezTo>
                  <a:cubicBezTo>
                    <a:pt x="146256" y="595590"/>
                    <a:pt x="149875" y="579384"/>
                    <a:pt x="161824" y="570727"/>
                  </a:cubicBezTo>
                  <a:cubicBezTo>
                    <a:pt x="168047" y="566480"/>
                    <a:pt x="175743" y="564977"/>
                    <a:pt x="183106" y="566572"/>
                  </a:cubicBezTo>
                  <a:cubicBezTo>
                    <a:pt x="190990" y="568182"/>
                    <a:pt x="197916" y="572846"/>
                    <a:pt x="202374" y="579543"/>
                  </a:cubicBezTo>
                  <a:lnTo>
                    <a:pt x="281963" y="696660"/>
                  </a:lnTo>
                  <a:cubicBezTo>
                    <a:pt x="281963" y="696660"/>
                    <a:pt x="281963" y="696660"/>
                    <a:pt x="281963" y="696660"/>
                  </a:cubicBezTo>
                  <a:lnTo>
                    <a:pt x="281963" y="696660"/>
                  </a:lnTo>
                  <a:lnTo>
                    <a:pt x="328307" y="758745"/>
                  </a:lnTo>
                  <a:cubicBezTo>
                    <a:pt x="335382" y="768904"/>
                    <a:pt x="349353" y="771404"/>
                    <a:pt x="359512" y="764329"/>
                  </a:cubicBezTo>
                  <a:cubicBezTo>
                    <a:pt x="369671" y="757254"/>
                    <a:pt x="372172" y="743283"/>
                    <a:pt x="365095" y="733124"/>
                  </a:cubicBezTo>
                  <a:cubicBezTo>
                    <a:pt x="364810" y="732712"/>
                    <a:pt x="364510" y="732312"/>
                    <a:pt x="364198" y="731921"/>
                  </a:cubicBezTo>
                  <a:lnTo>
                    <a:pt x="343419" y="704090"/>
                  </a:lnTo>
                  <a:lnTo>
                    <a:pt x="344552" y="703335"/>
                  </a:lnTo>
                  <a:lnTo>
                    <a:pt x="348582" y="700564"/>
                  </a:lnTo>
                  <a:cubicBezTo>
                    <a:pt x="353477" y="696649"/>
                    <a:pt x="358750" y="693231"/>
                    <a:pt x="364324" y="690364"/>
                  </a:cubicBezTo>
                  <a:cubicBezTo>
                    <a:pt x="373711" y="686092"/>
                    <a:pt x="384420" y="685774"/>
                    <a:pt x="394044" y="689482"/>
                  </a:cubicBezTo>
                  <a:cubicBezTo>
                    <a:pt x="397519" y="690704"/>
                    <a:pt x="401103" y="691589"/>
                    <a:pt x="404748" y="692127"/>
                  </a:cubicBezTo>
                  <a:lnTo>
                    <a:pt x="425653" y="723610"/>
                  </a:lnTo>
                  <a:cubicBezTo>
                    <a:pt x="429870" y="729832"/>
                    <a:pt x="436900" y="733558"/>
                    <a:pt x="444417" y="733558"/>
                  </a:cubicBezTo>
                  <a:cubicBezTo>
                    <a:pt x="448900" y="733601"/>
                    <a:pt x="453291" y="732284"/>
                    <a:pt x="457010" y="729780"/>
                  </a:cubicBezTo>
                  <a:cubicBezTo>
                    <a:pt x="467334" y="722949"/>
                    <a:pt x="470166" y="709041"/>
                    <a:pt x="463334" y="698717"/>
                  </a:cubicBezTo>
                  <a:cubicBezTo>
                    <a:pt x="463326" y="698703"/>
                    <a:pt x="463316" y="698689"/>
                    <a:pt x="463307" y="698675"/>
                  </a:cubicBezTo>
                  <a:lnTo>
                    <a:pt x="447439" y="675000"/>
                  </a:lnTo>
                  <a:cubicBezTo>
                    <a:pt x="457025" y="662948"/>
                    <a:pt x="472021" y="656514"/>
                    <a:pt x="487360" y="657873"/>
                  </a:cubicBezTo>
                  <a:cubicBezTo>
                    <a:pt x="492401" y="658926"/>
                    <a:pt x="497334" y="660443"/>
                    <a:pt x="502094" y="662406"/>
                  </a:cubicBezTo>
                  <a:lnTo>
                    <a:pt x="521739" y="691875"/>
                  </a:lnTo>
                  <a:cubicBezTo>
                    <a:pt x="525913" y="698163"/>
                    <a:pt x="532956" y="701944"/>
                    <a:pt x="540503" y="701949"/>
                  </a:cubicBezTo>
                  <a:cubicBezTo>
                    <a:pt x="544987" y="701992"/>
                    <a:pt x="549378" y="700675"/>
                    <a:pt x="553097" y="698171"/>
                  </a:cubicBezTo>
                  <a:cubicBezTo>
                    <a:pt x="563375" y="691287"/>
                    <a:pt x="566185" y="677405"/>
                    <a:pt x="559393" y="667066"/>
                  </a:cubicBezTo>
                  <a:lnTo>
                    <a:pt x="551963" y="655984"/>
                  </a:lnTo>
                  <a:cubicBezTo>
                    <a:pt x="557457" y="653370"/>
                    <a:pt x="563193" y="651303"/>
                    <a:pt x="569090" y="649813"/>
                  </a:cubicBezTo>
                  <a:cubicBezTo>
                    <a:pt x="590184" y="646434"/>
                    <a:pt x="611504" y="654369"/>
                    <a:pt x="625256" y="670718"/>
                  </a:cubicBezTo>
                  <a:cubicBezTo>
                    <a:pt x="673368" y="718653"/>
                    <a:pt x="704348" y="781102"/>
                    <a:pt x="713409" y="848409"/>
                  </a:cubicBezTo>
                  <a:lnTo>
                    <a:pt x="713409" y="852565"/>
                  </a:lnTo>
                  <a:cubicBezTo>
                    <a:pt x="715395" y="863199"/>
                    <a:pt x="716448" y="873986"/>
                    <a:pt x="716558" y="884804"/>
                  </a:cubicBezTo>
                  <a:cubicBezTo>
                    <a:pt x="716597" y="907006"/>
                    <a:pt x="722693" y="928776"/>
                    <a:pt x="734188" y="947770"/>
                  </a:cubicBezTo>
                  <a:lnTo>
                    <a:pt x="735321" y="949911"/>
                  </a:lnTo>
                  <a:cubicBezTo>
                    <a:pt x="743381" y="964771"/>
                    <a:pt x="754337" y="985046"/>
                    <a:pt x="760508" y="999151"/>
                  </a:cubicBezTo>
                  <a:cubicBezTo>
                    <a:pt x="765793" y="1010349"/>
                    <a:pt x="779156" y="1015140"/>
                    <a:pt x="790354" y="1009855"/>
                  </a:cubicBezTo>
                  <a:cubicBezTo>
                    <a:pt x="801552" y="1004570"/>
                    <a:pt x="806344" y="991207"/>
                    <a:pt x="801058" y="980009"/>
                  </a:cubicBezTo>
                  <a:close/>
                  <a:moveTo>
                    <a:pt x="613293" y="610144"/>
                  </a:moveTo>
                  <a:cubicBezTo>
                    <a:pt x="596613" y="603867"/>
                    <a:pt x="578510" y="602383"/>
                    <a:pt x="561031" y="605863"/>
                  </a:cubicBezTo>
                  <a:cubicBezTo>
                    <a:pt x="549067" y="608511"/>
                    <a:pt x="537446" y="612524"/>
                    <a:pt x="526399" y="617826"/>
                  </a:cubicBezTo>
                  <a:lnTo>
                    <a:pt x="522621" y="619589"/>
                  </a:lnTo>
                  <a:cubicBezTo>
                    <a:pt x="519516" y="618485"/>
                    <a:pt x="516210" y="618055"/>
                    <a:pt x="512924" y="618330"/>
                  </a:cubicBezTo>
                  <a:cubicBezTo>
                    <a:pt x="506381" y="616103"/>
                    <a:pt x="499631" y="614543"/>
                    <a:pt x="492775" y="613670"/>
                  </a:cubicBezTo>
                  <a:cubicBezTo>
                    <a:pt x="462673" y="610459"/>
                    <a:pt x="432968" y="622568"/>
                    <a:pt x="413689" y="645909"/>
                  </a:cubicBezTo>
                  <a:cubicBezTo>
                    <a:pt x="412430" y="647295"/>
                    <a:pt x="411674" y="647672"/>
                    <a:pt x="411674" y="647798"/>
                  </a:cubicBezTo>
                  <a:lnTo>
                    <a:pt x="409030" y="647798"/>
                  </a:lnTo>
                  <a:cubicBezTo>
                    <a:pt x="388547" y="640260"/>
                    <a:pt x="365915" y="641119"/>
                    <a:pt x="346063" y="650191"/>
                  </a:cubicBezTo>
                  <a:cubicBezTo>
                    <a:pt x="337788" y="654269"/>
                    <a:pt x="329941" y="659162"/>
                    <a:pt x="322640" y="664799"/>
                  </a:cubicBezTo>
                  <a:lnTo>
                    <a:pt x="318988" y="667444"/>
                  </a:lnTo>
                  <a:lnTo>
                    <a:pt x="317099" y="668703"/>
                  </a:lnTo>
                  <a:lnTo>
                    <a:pt x="238894" y="553601"/>
                  </a:lnTo>
                  <a:cubicBezTo>
                    <a:pt x="216541" y="520021"/>
                    <a:pt x="171198" y="510919"/>
                    <a:pt x="137619" y="533274"/>
                  </a:cubicBezTo>
                  <a:cubicBezTo>
                    <a:pt x="104901" y="555053"/>
                    <a:pt x="95285" y="598819"/>
                    <a:pt x="115858" y="632308"/>
                  </a:cubicBezTo>
                  <a:lnTo>
                    <a:pt x="192929" y="748670"/>
                  </a:lnTo>
                  <a:lnTo>
                    <a:pt x="240154" y="817933"/>
                  </a:lnTo>
                  <a:lnTo>
                    <a:pt x="44832" y="817933"/>
                  </a:lnTo>
                  <a:lnTo>
                    <a:pt x="44832" y="45336"/>
                  </a:lnTo>
                  <a:lnTo>
                    <a:pt x="613041" y="4533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194" name="Google Shape;7194;p52"/>
          <p:cNvSpPr txBox="1"/>
          <p:nvPr/>
        </p:nvSpPr>
        <p:spPr>
          <a:xfrm>
            <a:off x="6997074" y="5987843"/>
            <a:ext cx="339837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IOT Endpoint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Actuator</a:t>
            </a:r>
            <a:endParaRPr/>
          </a:p>
        </p:txBody>
      </p:sp>
      <p:sp>
        <p:nvSpPr>
          <p:cNvPr id="7195" name="Google Shape;7195;p52"/>
          <p:cNvSpPr txBox="1"/>
          <p:nvPr/>
        </p:nvSpPr>
        <p:spPr>
          <a:xfrm>
            <a:off x="7627068" y="5988095"/>
            <a:ext cx="339837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IOT Endpoint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Engine</a:t>
            </a:r>
            <a:endParaRPr/>
          </a:p>
        </p:txBody>
      </p:sp>
      <p:sp>
        <p:nvSpPr>
          <p:cNvPr id="7196" name="Google Shape;7196;p52"/>
          <p:cNvSpPr txBox="1"/>
          <p:nvPr/>
        </p:nvSpPr>
        <p:spPr>
          <a:xfrm>
            <a:off x="8273301" y="5990164"/>
            <a:ext cx="339837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IOT Endpoint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Gauge</a:t>
            </a:r>
            <a:endParaRPr/>
          </a:p>
        </p:txBody>
      </p:sp>
      <p:sp>
        <p:nvSpPr>
          <p:cNvPr id="7197" name="Google Shape;7197;p52"/>
          <p:cNvSpPr txBox="1"/>
          <p:nvPr/>
        </p:nvSpPr>
        <p:spPr>
          <a:xfrm>
            <a:off x="8942191" y="5979812"/>
            <a:ext cx="339837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IOT Endpoint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Gauge</a:t>
            </a:r>
            <a:endParaRPr/>
          </a:p>
        </p:txBody>
      </p:sp>
      <p:sp>
        <p:nvSpPr>
          <p:cNvPr id="7198" name="Google Shape;7198;p52"/>
          <p:cNvSpPr txBox="1"/>
          <p:nvPr/>
        </p:nvSpPr>
        <p:spPr>
          <a:xfrm>
            <a:off x="9570110" y="5979812"/>
            <a:ext cx="339837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IOT Endpoint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HMI</a:t>
            </a:r>
            <a:endParaRPr/>
          </a:p>
        </p:txBody>
      </p:sp>
      <p:sp>
        <p:nvSpPr>
          <p:cNvPr id="7199" name="Google Shape;7199;p52"/>
          <p:cNvSpPr txBox="1"/>
          <p:nvPr/>
        </p:nvSpPr>
        <p:spPr>
          <a:xfrm>
            <a:off x="10211661" y="5988095"/>
            <a:ext cx="339837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IOT Endpoint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PLC</a:t>
            </a:r>
            <a:endParaRPr/>
          </a:p>
        </p:txBody>
      </p:sp>
      <p:sp>
        <p:nvSpPr>
          <p:cNvPr id="7200" name="Google Shape;7200;p52"/>
          <p:cNvSpPr txBox="1"/>
          <p:nvPr/>
        </p:nvSpPr>
        <p:spPr>
          <a:xfrm>
            <a:off x="10853212" y="5979812"/>
            <a:ext cx="339837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IOT Endpoint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Pump</a:t>
            </a:r>
            <a:endParaRPr/>
          </a:p>
        </p:txBody>
      </p:sp>
      <p:grpSp>
        <p:nvGrpSpPr>
          <p:cNvPr id="7201" name="Google Shape;7201;p52"/>
          <p:cNvGrpSpPr/>
          <p:nvPr/>
        </p:nvGrpSpPr>
        <p:grpSpPr>
          <a:xfrm>
            <a:off x="857596" y="2539976"/>
            <a:ext cx="7611371" cy="2393949"/>
            <a:chOff x="857596" y="2539976"/>
            <a:chExt cx="7611371" cy="2393949"/>
          </a:xfrm>
        </p:grpSpPr>
        <p:sp>
          <p:nvSpPr>
            <p:cNvPr id="7202" name="Google Shape;7202;p52"/>
            <p:cNvSpPr/>
            <p:nvPr/>
          </p:nvSpPr>
          <p:spPr>
            <a:xfrm>
              <a:off x="857596" y="3555849"/>
              <a:ext cx="649357" cy="695739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3" name="Google Shape;7203;p52"/>
            <p:cNvSpPr/>
            <p:nvPr/>
          </p:nvSpPr>
          <p:spPr>
            <a:xfrm>
              <a:off x="1864591" y="3555849"/>
              <a:ext cx="649357" cy="695739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4" name="Google Shape;7204;p52"/>
            <p:cNvSpPr/>
            <p:nvPr/>
          </p:nvSpPr>
          <p:spPr>
            <a:xfrm>
              <a:off x="5684102" y="2567434"/>
              <a:ext cx="800217" cy="2166172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5" name="Google Shape;7205;p52"/>
            <p:cNvSpPr/>
            <p:nvPr/>
          </p:nvSpPr>
          <p:spPr>
            <a:xfrm>
              <a:off x="6695375" y="2539976"/>
              <a:ext cx="800217" cy="2166172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6" name="Google Shape;7206;p52"/>
            <p:cNvSpPr/>
            <p:nvPr/>
          </p:nvSpPr>
          <p:spPr>
            <a:xfrm>
              <a:off x="7668750" y="2567434"/>
              <a:ext cx="800217" cy="2316946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7" name="Google Shape;7207;p52"/>
            <p:cNvSpPr/>
            <p:nvPr/>
          </p:nvSpPr>
          <p:spPr>
            <a:xfrm>
              <a:off x="4706395" y="4251588"/>
              <a:ext cx="800217" cy="672917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08" name="Google Shape;7208;p52"/>
            <p:cNvSpPr/>
            <p:nvPr/>
          </p:nvSpPr>
          <p:spPr>
            <a:xfrm>
              <a:off x="3691176" y="4261008"/>
              <a:ext cx="800217" cy="672917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2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13" name="Google Shape;7213;p53"/>
          <p:cNvSpPr txBox="1"/>
          <p:nvPr/>
        </p:nvSpPr>
        <p:spPr>
          <a:xfrm>
            <a:off x="683089" y="1605280"/>
            <a:ext cx="1804473" cy="7848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Wired Network: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Physical network infrastructure; routers, switches, used to connect access, distribution, core, and services layers together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14" name="Google Shape;7214;p53"/>
          <p:cNvSpPr txBox="1"/>
          <p:nvPr/>
        </p:nvSpPr>
        <p:spPr>
          <a:xfrm>
            <a:off x="2493404" y="1605280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Exploit Redirection: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Unauthorized access and malformed packets connecting to client.</a:t>
            </a:r>
            <a:endParaRPr/>
          </a:p>
        </p:txBody>
      </p:sp>
      <p:sp>
        <p:nvSpPr>
          <p:cNvPr id="7215" name="Google Shape;7215;p53"/>
          <p:cNvSpPr txBox="1"/>
          <p:nvPr/>
        </p:nvSpPr>
        <p:spPr>
          <a:xfrm>
            <a:off x="4294702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Stateful filtering and protocol inspection.</a:t>
            </a:r>
            <a:endParaRPr/>
          </a:p>
        </p:txBody>
      </p:sp>
      <p:sp>
        <p:nvSpPr>
          <p:cNvPr id="7216" name="Google Shape;7216;p53"/>
          <p:cNvSpPr txBox="1"/>
          <p:nvPr/>
        </p:nvSpPr>
        <p:spPr>
          <a:xfrm>
            <a:off x="6096000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7217" name="Google Shape;7217;p53"/>
          <p:cNvSpPr txBox="1"/>
          <p:nvPr/>
        </p:nvSpPr>
        <p:spPr>
          <a:xfrm>
            <a:off x="7914796" y="1605280"/>
            <a:ext cx="3171901" cy="83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Adaptive Security Appliance (ASA)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Firepower Appliance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Firewall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Firewall Virtual</a:t>
            </a:r>
            <a:endParaRPr/>
          </a:p>
        </p:txBody>
      </p:sp>
      <p:sp>
        <p:nvSpPr>
          <p:cNvPr id="7218" name="Google Shape;7218;p53"/>
          <p:cNvSpPr txBox="1"/>
          <p:nvPr/>
        </p:nvSpPr>
        <p:spPr>
          <a:xfrm>
            <a:off x="7914796" y="3202149"/>
            <a:ext cx="3280195" cy="83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Adaptive Security Appliance (ASA)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Firepower Appliance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Intrusion Prevention System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Intrusion Prevention System Virtual</a:t>
            </a:r>
            <a:endParaRPr/>
          </a:p>
        </p:txBody>
      </p:sp>
      <p:sp>
        <p:nvSpPr>
          <p:cNvPr id="7219" name="Google Shape;7219;p53"/>
          <p:cNvSpPr txBox="1"/>
          <p:nvPr/>
        </p:nvSpPr>
        <p:spPr>
          <a:xfrm>
            <a:off x="4294702" y="3202149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 Prevention: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Blocking of attacks by signatures and anomaly analysis.</a:t>
            </a:r>
            <a:endParaRPr/>
          </a:p>
        </p:txBody>
      </p:sp>
      <p:sp>
        <p:nvSpPr>
          <p:cNvPr id="7220" name="Google Shape;7220;p53"/>
          <p:cNvSpPr txBox="1"/>
          <p:nvPr/>
        </p:nvSpPr>
        <p:spPr>
          <a:xfrm>
            <a:off x="2493404" y="320214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Exploit Redirection: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Attacks using worms, viruses, or other techniques.</a:t>
            </a:r>
            <a:endParaRPr/>
          </a:p>
        </p:txBody>
      </p:sp>
      <p:sp>
        <p:nvSpPr>
          <p:cNvPr id="7222" name="Google Shape;7222;p53"/>
          <p:cNvSpPr txBox="1"/>
          <p:nvPr/>
        </p:nvSpPr>
        <p:spPr>
          <a:xfrm>
            <a:off x="4294702" y="479452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Tagging: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Policy-based, software-defined segmentation.</a:t>
            </a:r>
            <a:endParaRPr/>
          </a:p>
        </p:txBody>
      </p:sp>
      <p:sp>
        <p:nvSpPr>
          <p:cNvPr id="7223" name="Google Shape;7223;p53"/>
          <p:cNvSpPr txBox="1"/>
          <p:nvPr/>
        </p:nvSpPr>
        <p:spPr>
          <a:xfrm>
            <a:off x="2493404" y="4794529"/>
            <a:ext cx="17272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Unauthorized Network Access: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Lateral spread of infiltration.</a:t>
            </a:r>
            <a:endParaRPr/>
          </a:p>
        </p:txBody>
      </p:sp>
      <p:sp>
        <p:nvSpPr>
          <p:cNvPr id="7225" name="Google Shape;7225;p53"/>
          <p:cNvSpPr/>
          <p:nvPr/>
        </p:nvSpPr>
        <p:spPr>
          <a:xfrm>
            <a:off x="4727380" y="2736478"/>
            <a:ext cx="35266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7228" name="Google Shape;7228;p53"/>
          <p:cNvSpPr/>
          <p:nvPr/>
        </p:nvSpPr>
        <p:spPr>
          <a:xfrm>
            <a:off x="4452767" y="4337943"/>
            <a:ext cx="91852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 Prevention</a:t>
            </a:r>
            <a:endParaRPr/>
          </a:p>
        </p:txBody>
      </p:sp>
      <p:sp>
        <p:nvSpPr>
          <p:cNvPr id="7231" name="Google Shape;7231;p53"/>
          <p:cNvSpPr/>
          <p:nvPr/>
        </p:nvSpPr>
        <p:spPr>
          <a:xfrm>
            <a:off x="4725277" y="5960463"/>
            <a:ext cx="37350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Tagging</a:t>
            </a:r>
            <a:endParaRPr/>
          </a:p>
        </p:txBody>
      </p:sp>
      <p:sp>
        <p:nvSpPr>
          <p:cNvPr id="7235" name="Google Shape;7235;p53"/>
          <p:cNvSpPr/>
          <p:nvPr/>
        </p:nvSpPr>
        <p:spPr>
          <a:xfrm>
            <a:off x="6822635" y="2814367"/>
            <a:ext cx="306174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7240" name="Google Shape;7240;p53"/>
          <p:cNvSpPr txBox="1"/>
          <p:nvPr/>
        </p:nvSpPr>
        <p:spPr>
          <a:xfrm>
            <a:off x="6096000" y="3216838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 Prevention</a:t>
            </a:r>
            <a:endParaRPr/>
          </a:p>
        </p:txBody>
      </p:sp>
      <p:sp>
        <p:nvSpPr>
          <p:cNvPr id="7242" name="Google Shape;7242;p53"/>
          <p:cNvSpPr txBox="1"/>
          <p:nvPr/>
        </p:nvSpPr>
        <p:spPr>
          <a:xfrm>
            <a:off x="6096000" y="479452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/>
          </a:p>
        </p:txBody>
      </p:sp>
      <p:sp>
        <p:nvSpPr>
          <p:cNvPr id="7244" name="Google Shape;7244;p53"/>
          <p:cNvSpPr/>
          <p:nvPr/>
        </p:nvSpPr>
        <p:spPr>
          <a:xfrm>
            <a:off x="6761722" y="4447145"/>
            <a:ext cx="42800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 </a:t>
            </a:r>
            <a:endParaRPr dirty="0"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 dirty="0"/>
          </a:p>
        </p:txBody>
      </p:sp>
      <p:sp>
        <p:nvSpPr>
          <p:cNvPr id="7245" name="Google Shape;7245;p53"/>
          <p:cNvSpPr/>
          <p:nvPr/>
        </p:nvSpPr>
        <p:spPr>
          <a:xfrm>
            <a:off x="6844276" y="6047313"/>
            <a:ext cx="262893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249" name="Google Shape;7249;p53"/>
          <p:cNvSpPr/>
          <p:nvPr/>
        </p:nvSpPr>
        <p:spPr>
          <a:xfrm>
            <a:off x="1014861" y="3027788"/>
            <a:ext cx="376706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L2/L3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Network</a:t>
            </a:r>
            <a:endParaRPr dirty="0"/>
          </a:p>
        </p:txBody>
      </p:sp>
      <p:sp>
        <p:nvSpPr>
          <p:cNvPr id="7250" name="Google Shape;7250;p53"/>
          <p:cNvSpPr/>
          <p:nvPr/>
        </p:nvSpPr>
        <p:spPr>
          <a:xfrm>
            <a:off x="1801635" y="3027788"/>
            <a:ext cx="309380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Router</a:t>
            </a:r>
            <a:endParaRPr dirty="0"/>
          </a:p>
        </p:txBody>
      </p:sp>
      <p:sp>
        <p:nvSpPr>
          <p:cNvPr id="7251" name="Google Shape;7251;p53"/>
          <p:cNvSpPr/>
          <p:nvPr/>
        </p:nvSpPr>
        <p:spPr>
          <a:xfrm>
            <a:off x="1699045" y="3811217"/>
            <a:ext cx="514563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Distribution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252" name="Google Shape;7252;p53"/>
          <p:cNvSpPr/>
          <p:nvPr/>
        </p:nvSpPr>
        <p:spPr>
          <a:xfrm>
            <a:off x="1055206" y="3811217"/>
            <a:ext cx="30296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Fabric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253" name="Google Shape;7253;p53"/>
          <p:cNvSpPr/>
          <p:nvPr/>
        </p:nvSpPr>
        <p:spPr>
          <a:xfrm>
            <a:off x="1040779" y="4550763"/>
            <a:ext cx="331822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Access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254" name="Google Shape;7254;p53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Network Icons</a:t>
            </a:r>
            <a:endParaRPr/>
          </a:p>
        </p:txBody>
      </p:sp>
      <p:grpSp>
        <p:nvGrpSpPr>
          <p:cNvPr id="62" name="Google Shape;8925;p87">
            <a:extLst>
              <a:ext uri="{FF2B5EF4-FFF2-40B4-BE49-F238E27FC236}">
                <a16:creationId xmlns:a16="http://schemas.microsoft.com/office/drawing/2014/main" id="{327A60E0-EF09-4867-979F-B20ECEC56142}"/>
              </a:ext>
            </a:extLst>
          </p:cNvPr>
          <p:cNvGrpSpPr/>
          <p:nvPr/>
        </p:nvGrpSpPr>
        <p:grpSpPr>
          <a:xfrm>
            <a:off x="3062225" y="2296043"/>
            <a:ext cx="478460" cy="446956"/>
            <a:chOff x="2879" y="601"/>
            <a:chExt cx="486" cy="454"/>
          </a:xfrm>
        </p:grpSpPr>
        <p:sp>
          <p:nvSpPr>
            <p:cNvPr id="63" name="Google Shape;8926;p87">
              <a:extLst>
                <a:ext uri="{FF2B5EF4-FFF2-40B4-BE49-F238E27FC236}">
                  <a16:creationId xmlns:a16="http://schemas.microsoft.com/office/drawing/2014/main" id="{71E5671A-5AE5-465F-A245-101CE134AE3A}"/>
                </a:ext>
              </a:extLst>
            </p:cNvPr>
            <p:cNvSpPr/>
            <p:nvPr/>
          </p:nvSpPr>
          <p:spPr>
            <a:xfrm>
              <a:off x="2880" y="60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4" name="Google Shape;8927;p87">
              <a:extLst>
                <a:ext uri="{FF2B5EF4-FFF2-40B4-BE49-F238E27FC236}">
                  <a16:creationId xmlns:a16="http://schemas.microsoft.com/office/drawing/2014/main" id="{9885420D-3D60-445E-B1A4-4012E8533E36}"/>
                </a:ext>
              </a:extLst>
            </p:cNvPr>
            <p:cNvSpPr/>
            <p:nvPr/>
          </p:nvSpPr>
          <p:spPr>
            <a:xfrm>
              <a:off x="2879" y="601"/>
              <a:ext cx="486" cy="454"/>
            </a:xfrm>
            <a:custGeom>
              <a:avLst/>
              <a:gdLst/>
              <a:ahLst/>
              <a:cxnLst/>
              <a:rect l="l" t="t" r="r" b="b"/>
              <a:pathLst>
                <a:path w="2287" h="2139" extrusionOk="0">
                  <a:moveTo>
                    <a:pt x="2235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3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6" y="0"/>
                    <a:pt x="342" y="354"/>
                    <a:pt x="342" y="791"/>
                  </a:cubicBezTo>
                  <a:cubicBezTo>
                    <a:pt x="342" y="1028"/>
                    <a:pt x="446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7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5" y="1602"/>
                    <a:pt x="718" y="1669"/>
                    <a:pt x="762" y="1725"/>
                  </a:cubicBezTo>
                  <a:cubicBezTo>
                    <a:pt x="490" y="1826"/>
                    <a:pt x="490" y="1826"/>
                    <a:pt x="490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8" y="2013"/>
                    <a:pt x="418" y="2108"/>
                    <a:pt x="507" y="2070"/>
                  </a:cubicBezTo>
                  <a:cubicBezTo>
                    <a:pt x="596" y="2032"/>
                    <a:pt x="593" y="1907"/>
                    <a:pt x="593" y="1907"/>
                  </a:cubicBezTo>
                  <a:cubicBezTo>
                    <a:pt x="593" y="1907"/>
                    <a:pt x="619" y="1900"/>
                    <a:pt x="855" y="1814"/>
                  </a:cubicBezTo>
                  <a:cubicBezTo>
                    <a:pt x="933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8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4"/>
                    <a:pt x="1869" y="2032"/>
                  </a:cubicBezTo>
                  <a:cubicBezTo>
                    <a:pt x="1920" y="2139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7" y="2009"/>
                  </a:cubicBezTo>
                  <a:cubicBezTo>
                    <a:pt x="2096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0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7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7" y="1453"/>
                    <a:pt x="1864" y="1449"/>
                  </a:cubicBezTo>
                  <a:cubicBezTo>
                    <a:pt x="1927" y="1434"/>
                    <a:pt x="2028" y="1446"/>
                    <a:pt x="2083" y="1469"/>
                  </a:cubicBezTo>
                  <a:cubicBezTo>
                    <a:pt x="2139" y="1492"/>
                    <a:pt x="2218" y="1467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4" y="1241"/>
                    <a:pt x="2235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5" name="Google Shape;8928;p87">
              <a:extLst>
                <a:ext uri="{FF2B5EF4-FFF2-40B4-BE49-F238E27FC236}">
                  <a16:creationId xmlns:a16="http://schemas.microsoft.com/office/drawing/2014/main" id="{61D31521-0982-4FB7-B72E-E2CAA2409948}"/>
                </a:ext>
              </a:extLst>
            </p:cNvPr>
            <p:cNvSpPr/>
            <p:nvPr/>
          </p:nvSpPr>
          <p:spPr>
            <a:xfrm>
              <a:off x="3111" y="774"/>
              <a:ext cx="122" cy="88"/>
            </a:xfrm>
            <a:custGeom>
              <a:avLst/>
              <a:gdLst/>
              <a:ahLst/>
              <a:cxnLst/>
              <a:rect l="l" t="t" r="r" b="b"/>
              <a:pathLst>
                <a:path w="122" h="88" extrusionOk="0">
                  <a:moveTo>
                    <a:pt x="122" y="53"/>
                  </a:moveTo>
                  <a:lnTo>
                    <a:pt x="122" y="53"/>
                  </a:lnTo>
                  <a:lnTo>
                    <a:pt x="122" y="54"/>
                  </a:lnTo>
                  <a:lnTo>
                    <a:pt x="122" y="55"/>
                  </a:lnTo>
                  <a:lnTo>
                    <a:pt x="121" y="56"/>
                  </a:lnTo>
                  <a:lnTo>
                    <a:pt x="120" y="57"/>
                  </a:lnTo>
                  <a:lnTo>
                    <a:pt x="118" y="59"/>
                  </a:lnTo>
                  <a:lnTo>
                    <a:pt x="116" y="61"/>
                  </a:lnTo>
                  <a:lnTo>
                    <a:pt x="110" y="65"/>
                  </a:lnTo>
                  <a:lnTo>
                    <a:pt x="103" y="70"/>
                  </a:lnTo>
                  <a:lnTo>
                    <a:pt x="96" y="76"/>
                  </a:lnTo>
                  <a:lnTo>
                    <a:pt x="89" y="80"/>
                  </a:lnTo>
                  <a:lnTo>
                    <a:pt x="83" y="84"/>
                  </a:lnTo>
                  <a:lnTo>
                    <a:pt x="80" y="86"/>
                  </a:lnTo>
                  <a:lnTo>
                    <a:pt x="77" y="87"/>
                  </a:lnTo>
                  <a:lnTo>
                    <a:pt x="75" y="88"/>
                  </a:lnTo>
                  <a:lnTo>
                    <a:pt x="74" y="88"/>
                  </a:lnTo>
                  <a:lnTo>
                    <a:pt x="73" y="88"/>
                  </a:lnTo>
                  <a:lnTo>
                    <a:pt x="73" y="88"/>
                  </a:lnTo>
                  <a:lnTo>
                    <a:pt x="72" y="87"/>
                  </a:lnTo>
                  <a:lnTo>
                    <a:pt x="72" y="87"/>
                  </a:lnTo>
                  <a:lnTo>
                    <a:pt x="72" y="86"/>
                  </a:lnTo>
                  <a:lnTo>
                    <a:pt x="71" y="84"/>
                  </a:lnTo>
                  <a:lnTo>
                    <a:pt x="71" y="83"/>
                  </a:lnTo>
                  <a:lnTo>
                    <a:pt x="71" y="77"/>
                  </a:lnTo>
                  <a:lnTo>
                    <a:pt x="70" y="70"/>
                  </a:lnTo>
                  <a:lnTo>
                    <a:pt x="35" y="70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0" y="69"/>
                  </a:lnTo>
                  <a:lnTo>
                    <a:pt x="29" y="69"/>
                  </a:lnTo>
                  <a:lnTo>
                    <a:pt x="27" y="68"/>
                  </a:lnTo>
                  <a:lnTo>
                    <a:pt x="26" y="67"/>
                  </a:lnTo>
                  <a:lnTo>
                    <a:pt x="25" y="65"/>
                  </a:lnTo>
                  <a:lnTo>
                    <a:pt x="24" y="64"/>
                  </a:lnTo>
                  <a:lnTo>
                    <a:pt x="0" y="28"/>
                  </a:lnTo>
                  <a:lnTo>
                    <a:pt x="19" y="0"/>
                  </a:lnTo>
                  <a:lnTo>
                    <a:pt x="20" y="2"/>
                  </a:lnTo>
                  <a:lnTo>
                    <a:pt x="27" y="14"/>
                  </a:lnTo>
                  <a:lnTo>
                    <a:pt x="33" y="24"/>
                  </a:lnTo>
                  <a:lnTo>
                    <a:pt x="36" y="29"/>
                  </a:lnTo>
                  <a:lnTo>
                    <a:pt x="39" y="32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2" y="36"/>
                  </a:lnTo>
                  <a:lnTo>
                    <a:pt x="42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51" y="36"/>
                  </a:lnTo>
                  <a:lnTo>
                    <a:pt x="61" y="36"/>
                  </a:lnTo>
                  <a:lnTo>
                    <a:pt x="71" y="36"/>
                  </a:lnTo>
                  <a:lnTo>
                    <a:pt x="71" y="29"/>
                  </a:lnTo>
                  <a:lnTo>
                    <a:pt x="71" y="24"/>
                  </a:lnTo>
                  <a:lnTo>
                    <a:pt x="72" y="22"/>
                  </a:lnTo>
                  <a:lnTo>
                    <a:pt x="72" y="20"/>
                  </a:lnTo>
                  <a:lnTo>
                    <a:pt x="72" y="19"/>
                  </a:lnTo>
                  <a:lnTo>
                    <a:pt x="73" y="18"/>
                  </a:lnTo>
                  <a:lnTo>
                    <a:pt x="74" y="18"/>
                  </a:lnTo>
                  <a:lnTo>
                    <a:pt x="75" y="18"/>
                  </a:lnTo>
                  <a:lnTo>
                    <a:pt x="75" y="18"/>
                  </a:lnTo>
                  <a:lnTo>
                    <a:pt x="78" y="19"/>
                  </a:lnTo>
                  <a:lnTo>
                    <a:pt x="81" y="21"/>
                  </a:lnTo>
                  <a:lnTo>
                    <a:pt x="84" y="22"/>
                  </a:lnTo>
                  <a:lnTo>
                    <a:pt x="92" y="27"/>
                  </a:lnTo>
                  <a:lnTo>
                    <a:pt x="100" y="33"/>
                  </a:lnTo>
                  <a:lnTo>
                    <a:pt x="108" y="39"/>
                  </a:lnTo>
                  <a:lnTo>
                    <a:pt x="112" y="42"/>
                  </a:lnTo>
                  <a:lnTo>
                    <a:pt x="115" y="45"/>
                  </a:lnTo>
                  <a:lnTo>
                    <a:pt x="118" y="48"/>
                  </a:lnTo>
                  <a:lnTo>
                    <a:pt x="120" y="50"/>
                  </a:lnTo>
                  <a:lnTo>
                    <a:pt x="121" y="51"/>
                  </a:lnTo>
                  <a:lnTo>
                    <a:pt x="122" y="52"/>
                  </a:lnTo>
                  <a:lnTo>
                    <a:pt x="122" y="52"/>
                  </a:lnTo>
                  <a:lnTo>
                    <a:pt x="122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6" name="Google Shape;8929;p87">
              <a:extLst>
                <a:ext uri="{FF2B5EF4-FFF2-40B4-BE49-F238E27FC236}">
                  <a16:creationId xmlns:a16="http://schemas.microsoft.com/office/drawing/2014/main" id="{68AA9901-C5D5-4C64-BE44-CE777C094D02}"/>
                </a:ext>
              </a:extLst>
            </p:cNvPr>
            <p:cNvSpPr/>
            <p:nvPr/>
          </p:nvSpPr>
          <p:spPr>
            <a:xfrm>
              <a:off x="3012" y="693"/>
              <a:ext cx="92" cy="7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14" y="35"/>
                  </a:moveTo>
                  <a:lnTo>
                    <a:pt x="14" y="35"/>
                  </a:lnTo>
                  <a:lnTo>
                    <a:pt x="23" y="35"/>
                  </a:lnTo>
                  <a:lnTo>
                    <a:pt x="31" y="35"/>
                  </a:lnTo>
                  <a:lnTo>
                    <a:pt x="40" y="34"/>
                  </a:lnTo>
                  <a:lnTo>
                    <a:pt x="45" y="35"/>
                  </a:lnTo>
                  <a:lnTo>
                    <a:pt x="48" y="35"/>
                  </a:lnTo>
                  <a:lnTo>
                    <a:pt x="50" y="35"/>
                  </a:lnTo>
                  <a:lnTo>
                    <a:pt x="51" y="36"/>
                  </a:lnTo>
                  <a:lnTo>
                    <a:pt x="53" y="38"/>
                  </a:lnTo>
                  <a:lnTo>
                    <a:pt x="58" y="46"/>
                  </a:lnTo>
                  <a:lnTo>
                    <a:pt x="65" y="57"/>
                  </a:lnTo>
                  <a:lnTo>
                    <a:pt x="72" y="68"/>
                  </a:lnTo>
                  <a:lnTo>
                    <a:pt x="73" y="70"/>
                  </a:lnTo>
                  <a:lnTo>
                    <a:pt x="92" y="42"/>
                  </a:lnTo>
                  <a:lnTo>
                    <a:pt x="68" y="7"/>
                  </a:lnTo>
                  <a:lnTo>
                    <a:pt x="67" y="5"/>
                  </a:lnTo>
                  <a:lnTo>
                    <a:pt x="66" y="4"/>
                  </a:lnTo>
                  <a:lnTo>
                    <a:pt x="64" y="3"/>
                  </a:lnTo>
                  <a:lnTo>
                    <a:pt x="63" y="2"/>
                  </a:lnTo>
                  <a:lnTo>
                    <a:pt x="61" y="1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4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9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1" y="26"/>
                  </a:lnTo>
                  <a:lnTo>
                    <a:pt x="2" y="27"/>
                  </a:lnTo>
                  <a:lnTo>
                    <a:pt x="3" y="29"/>
                  </a:lnTo>
                  <a:lnTo>
                    <a:pt x="4" y="30"/>
                  </a:lnTo>
                  <a:lnTo>
                    <a:pt x="5" y="31"/>
                  </a:lnTo>
                  <a:lnTo>
                    <a:pt x="6" y="32"/>
                  </a:lnTo>
                  <a:lnTo>
                    <a:pt x="7" y="33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1" y="35"/>
                  </a:lnTo>
                  <a:lnTo>
                    <a:pt x="12" y="35"/>
                  </a:lnTo>
                  <a:lnTo>
                    <a:pt x="14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7" name="Google Shape;8930;p87">
              <a:extLst>
                <a:ext uri="{FF2B5EF4-FFF2-40B4-BE49-F238E27FC236}">
                  <a16:creationId xmlns:a16="http://schemas.microsoft.com/office/drawing/2014/main" id="{827567EE-3D77-4E08-A973-E9D18A7FAEB3}"/>
                </a:ext>
              </a:extLst>
            </p:cNvPr>
            <p:cNvSpPr/>
            <p:nvPr/>
          </p:nvSpPr>
          <p:spPr>
            <a:xfrm>
              <a:off x="3012" y="676"/>
              <a:ext cx="221" cy="168"/>
            </a:xfrm>
            <a:custGeom>
              <a:avLst/>
              <a:gdLst/>
              <a:ahLst/>
              <a:cxnLst/>
              <a:rect l="l" t="t" r="r" b="b"/>
              <a:pathLst>
                <a:path w="221" h="168" extrusionOk="0">
                  <a:moveTo>
                    <a:pt x="141" y="52"/>
                  </a:moveTo>
                  <a:lnTo>
                    <a:pt x="141" y="52"/>
                  </a:lnTo>
                  <a:lnTo>
                    <a:pt x="140" y="53"/>
                  </a:lnTo>
                  <a:lnTo>
                    <a:pt x="138" y="55"/>
                  </a:lnTo>
                  <a:lnTo>
                    <a:pt x="132" y="64"/>
                  </a:lnTo>
                  <a:lnTo>
                    <a:pt x="114" y="92"/>
                  </a:lnTo>
                  <a:lnTo>
                    <a:pt x="90" y="127"/>
                  </a:lnTo>
                  <a:lnTo>
                    <a:pt x="68" y="162"/>
                  </a:lnTo>
                  <a:lnTo>
                    <a:pt x="67" y="163"/>
                  </a:lnTo>
                  <a:lnTo>
                    <a:pt x="66" y="165"/>
                  </a:lnTo>
                  <a:lnTo>
                    <a:pt x="64" y="166"/>
                  </a:lnTo>
                  <a:lnTo>
                    <a:pt x="63" y="167"/>
                  </a:lnTo>
                  <a:lnTo>
                    <a:pt x="61" y="167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14" y="168"/>
                  </a:lnTo>
                  <a:lnTo>
                    <a:pt x="12" y="168"/>
                  </a:lnTo>
                  <a:lnTo>
                    <a:pt x="11" y="168"/>
                  </a:lnTo>
                  <a:lnTo>
                    <a:pt x="10" y="168"/>
                  </a:lnTo>
                  <a:lnTo>
                    <a:pt x="8" y="167"/>
                  </a:lnTo>
                  <a:lnTo>
                    <a:pt x="7" y="166"/>
                  </a:lnTo>
                  <a:lnTo>
                    <a:pt x="6" y="165"/>
                  </a:lnTo>
                  <a:lnTo>
                    <a:pt x="5" y="164"/>
                  </a:lnTo>
                  <a:lnTo>
                    <a:pt x="4" y="163"/>
                  </a:lnTo>
                  <a:lnTo>
                    <a:pt x="3" y="162"/>
                  </a:lnTo>
                  <a:lnTo>
                    <a:pt x="2" y="161"/>
                  </a:lnTo>
                  <a:lnTo>
                    <a:pt x="1" y="159"/>
                  </a:lnTo>
                  <a:lnTo>
                    <a:pt x="1" y="158"/>
                  </a:lnTo>
                  <a:lnTo>
                    <a:pt x="0" y="156"/>
                  </a:lnTo>
                  <a:lnTo>
                    <a:pt x="0" y="154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49"/>
                  </a:lnTo>
                  <a:lnTo>
                    <a:pt x="0" y="147"/>
                  </a:lnTo>
                  <a:lnTo>
                    <a:pt x="0" y="146"/>
                  </a:lnTo>
                  <a:lnTo>
                    <a:pt x="1" y="144"/>
                  </a:lnTo>
                  <a:lnTo>
                    <a:pt x="1" y="143"/>
                  </a:lnTo>
                  <a:lnTo>
                    <a:pt x="2" y="141"/>
                  </a:lnTo>
                  <a:lnTo>
                    <a:pt x="3" y="140"/>
                  </a:lnTo>
                  <a:lnTo>
                    <a:pt x="4" y="139"/>
                  </a:lnTo>
                  <a:lnTo>
                    <a:pt x="5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5"/>
                  </a:lnTo>
                  <a:lnTo>
                    <a:pt x="10" y="134"/>
                  </a:lnTo>
                  <a:lnTo>
                    <a:pt x="11" y="134"/>
                  </a:lnTo>
                  <a:lnTo>
                    <a:pt x="12" y="133"/>
                  </a:lnTo>
                  <a:lnTo>
                    <a:pt x="14" y="133"/>
                  </a:lnTo>
                  <a:lnTo>
                    <a:pt x="23" y="134"/>
                  </a:lnTo>
                  <a:lnTo>
                    <a:pt x="31" y="134"/>
                  </a:lnTo>
                  <a:lnTo>
                    <a:pt x="39" y="134"/>
                  </a:lnTo>
                  <a:lnTo>
                    <a:pt x="45" y="134"/>
                  </a:lnTo>
                  <a:lnTo>
                    <a:pt x="48" y="134"/>
                  </a:lnTo>
                  <a:lnTo>
                    <a:pt x="49" y="134"/>
                  </a:lnTo>
                  <a:lnTo>
                    <a:pt x="50" y="134"/>
                  </a:lnTo>
                  <a:lnTo>
                    <a:pt x="51" y="132"/>
                  </a:lnTo>
                  <a:lnTo>
                    <a:pt x="53" y="130"/>
                  </a:lnTo>
                  <a:lnTo>
                    <a:pt x="59" y="122"/>
                  </a:lnTo>
                  <a:lnTo>
                    <a:pt x="67" y="109"/>
                  </a:lnTo>
                  <a:lnTo>
                    <a:pt x="77" y="94"/>
                  </a:lnTo>
                  <a:lnTo>
                    <a:pt x="100" y="58"/>
                  </a:lnTo>
                  <a:lnTo>
                    <a:pt x="123" y="24"/>
                  </a:lnTo>
                  <a:lnTo>
                    <a:pt x="124" y="22"/>
                  </a:lnTo>
                  <a:lnTo>
                    <a:pt x="125" y="21"/>
                  </a:lnTo>
                  <a:lnTo>
                    <a:pt x="126" y="20"/>
                  </a:lnTo>
                  <a:lnTo>
                    <a:pt x="128" y="19"/>
                  </a:lnTo>
                  <a:lnTo>
                    <a:pt x="129" y="18"/>
                  </a:lnTo>
                  <a:lnTo>
                    <a:pt x="131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70" y="17"/>
                  </a:lnTo>
                  <a:lnTo>
                    <a:pt x="170" y="11"/>
                  </a:lnTo>
                  <a:lnTo>
                    <a:pt x="170" y="5"/>
                  </a:lnTo>
                  <a:lnTo>
                    <a:pt x="171" y="3"/>
                  </a:lnTo>
                  <a:lnTo>
                    <a:pt x="171" y="2"/>
                  </a:lnTo>
                  <a:lnTo>
                    <a:pt x="171" y="0"/>
                  </a:lnTo>
                  <a:lnTo>
                    <a:pt x="172" y="0"/>
                  </a:lnTo>
                  <a:lnTo>
                    <a:pt x="173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7" y="1"/>
                  </a:lnTo>
                  <a:lnTo>
                    <a:pt x="180" y="2"/>
                  </a:lnTo>
                  <a:lnTo>
                    <a:pt x="183" y="4"/>
                  </a:lnTo>
                  <a:lnTo>
                    <a:pt x="191" y="9"/>
                  </a:lnTo>
                  <a:lnTo>
                    <a:pt x="199" y="15"/>
                  </a:lnTo>
                  <a:lnTo>
                    <a:pt x="207" y="21"/>
                  </a:lnTo>
                  <a:lnTo>
                    <a:pt x="211" y="24"/>
                  </a:lnTo>
                  <a:lnTo>
                    <a:pt x="214" y="27"/>
                  </a:lnTo>
                  <a:lnTo>
                    <a:pt x="217" y="29"/>
                  </a:lnTo>
                  <a:lnTo>
                    <a:pt x="219" y="32"/>
                  </a:lnTo>
                  <a:lnTo>
                    <a:pt x="220" y="32"/>
                  </a:lnTo>
                  <a:lnTo>
                    <a:pt x="221" y="33"/>
                  </a:lnTo>
                  <a:lnTo>
                    <a:pt x="221" y="34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6"/>
                  </a:lnTo>
                  <a:lnTo>
                    <a:pt x="220" y="38"/>
                  </a:lnTo>
                  <a:lnTo>
                    <a:pt x="219" y="39"/>
                  </a:lnTo>
                  <a:lnTo>
                    <a:pt x="217" y="41"/>
                  </a:lnTo>
                  <a:lnTo>
                    <a:pt x="215" y="42"/>
                  </a:lnTo>
                  <a:lnTo>
                    <a:pt x="209" y="47"/>
                  </a:lnTo>
                  <a:lnTo>
                    <a:pt x="202" y="52"/>
                  </a:lnTo>
                  <a:lnTo>
                    <a:pt x="195" y="57"/>
                  </a:lnTo>
                  <a:lnTo>
                    <a:pt x="188" y="62"/>
                  </a:lnTo>
                  <a:lnTo>
                    <a:pt x="182" y="66"/>
                  </a:lnTo>
                  <a:lnTo>
                    <a:pt x="179" y="68"/>
                  </a:lnTo>
                  <a:lnTo>
                    <a:pt x="176" y="69"/>
                  </a:lnTo>
                  <a:lnTo>
                    <a:pt x="174" y="70"/>
                  </a:lnTo>
                  <a:lnTo>
                    <a:pt x="173" y="70"/>
                  </a:lnTo>
                  <a:lnTo>
                    <a:pt x="172" y="70"/>
                  </a:lnTo>
                  <a:lnTo>
                    <a:pt x="172" y="69"/>
                  </a:lnTo>
                  <a:lnTo>
                    <a:pt x="171" y="69"/>
                  </a:lnTo>
                  <a:lnTo>
                    <a:pt x="171" y="68"/>
                  </a:lnTo>
                  <a:lnTo>
                    <a:pt x="171" y="68"/>
                  </a:lnTo>
                  <a:lnTo>
                    <a:pt x="170" y="66"/>
                  </a:lnTo>
                  <a:lnTo>
                    <a:pt x="170" y="65"/>
                  </a:lnTo>
                  <a:lnTo>
                    <a:pt x="170" y="59"/>
                  </a:lnTo>
                  <a:lnTo>
                    <a:pt x="169" y="52"/>
                  </a:lnTo>
                  <a:lnTo>
                    <a:pt x="160" y="51"/>
                  </a:lnTo>
                  <a:lnTo>
                    <a:pt x="150" y="51"/>
                  </a:lnTo>
                  <a:lnTo>
                    <a:pt x="145" y="51"/>
                  </a:lnTo>
                  <a:lnTo>
                    <a:pt x="143" y="51"/>
                  </a:lnTo>
                  <a:lnTo>
                    <a:pt x="141" y="52"/>
                  </a:lnTo>
                  <a:lnTo>
                    <a:pt x="141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8" name="Group 67">
            <a:extLst>
              <a:ext uri="{FF2B5EF4-FFF2-40B4-BE49-F238E27FC236}">
                <a16:creationId xmlns:a16="http://schemas.microsoft.com/office/drawing/2014/main" id="{D9E55A69-F32B-4F28-A10F-170B9F619785}"/>
              </a:ext>
            </a:extLst>
          </p:cNvPr>
          <p:cNvGrpSpPr/>
          <p:nvPr/>
        </p:nvGrpSpPr>
        <p:grpSpPr>
          <a:xfrm>
            <a:off x="3049264" y="3913112"/>
            <a:ext cx="491421" cy="459063"/>
            <a:chOff x="3365970" y="1904711"/>
            <a:chExt cx="1028700" cy="960966"/>
          </a:xfrm>
        </p:grpSpPr>
        <p:sp>
          <p:nvSpPr>
            <p:cNvPr id="69" name="Google Shape;8971;p87">
              <a:extLst>
                <a:ext uri="{FF2B5EF4-FFF2-40B4-BE49-F238E27FC236}">
                  <a16:creationId xmlns:a16="http://schemas.microsoft.com/office/drawing/2014/main" id="{6E0652F3-F8C9-4D4D-BF42-CACA7CE53E1D}"/>
                </a:ext>
              </a:extLst>
            </p:cNvPr>
            <p:cNvSpPr/>
            <p:nvPr/>
          </p:nvSpPr>
          <p:spPr>
            <a:xfrm>
              <a:off x="3368087" y="1904711"/>
              <a:ext cx="1016000" cy="93768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0" name="Google Shape;8972;p87">
              <a:extLst>
                <a:ext uri="{FF2B5EF4-FFF2-40B4-BE49-F238E27FC236}">
                  <a16:creationId xmlns:a16="http://schemas.microsoft.com/office/drawing/2014/main" id="{A515288A-40DB-4AA4-8054-FF2C465CBF64}"/>
                </a:ext>
              </a:extLst>
            </p:cNvPr>
            <p:cNvSpPr/>
            <p:nvPr/>
          </p:nvSpPr>
          <p:spPr>
            <a:xfrm>
              <a:off x="3365970" y="1904711"/>
              <a:ext cx="1028700" cy="960966"/>
            </a:xfrm>
            <a:custGeom>
              <a:avLst/>
              <a:gdLst/>
              <a:ahLst/>
              <a:cxnLst/>
              <a:rect l="l" t="t" r="r" b="b"/>
              <a:pathLst>
                <a:path w="2287" h="2139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1"/>
                    <a:pt x="1832" y="1321"/>
                  </a:cubicBezTo>
                  <a:cubicBezTo>
                    <a:pt x="1654" y="1388"/>
                    <a:pt x="1654" y="1388"/>
                    <a:pt x="1654" y="1388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3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8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5"/>
                    <a:pt x="368" y="1975"/>
                    <a:pt x="368" y="1975"/>
                  </a:cubicBezTo>
                  <a:cubicBezTo>
                    <a:pt x="379" y="2013"/>
                    <a:pt x="418" y="2108"/>
                    <a:pt x="508" y="2070"/>
                  </a:cubicBezTo>
                  <a:cubicBezTo>
                    <a:pt x="597" y="2031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1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4"/>
                    <a:pt x="1869" y="2032"/>
                  </a:cubicBezTo>
                  <a:cubicBezTo>
                    <a:pt x="1920" y="2139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8" y="2009"/>
                  </a:cubicBezTo>
                  <a:cubicBezTo>
                    <a:pt x="2097" y="1951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4"/>
                  </a:cubicBezTo>
                  <a:cubicBezTo>
                    <a:pt x="1709" y="1771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7"/>
                    <a:pt x="2234" y="1426"/>
                  </a:cubicBezTo>
                  <a:cubicBezTo>
                    <a:pt x="2249" y="1384"/>
                    <a:pt x="2200" y="1321"/>
                    <a:pt x="2200" y="1321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1" name="Google Shape;8973;p87">
              <a:extLst>
                <a:ext uri="{FF2B5EF4-FFF2-40B4-BE49-F238E27FC236}">
                  <a16:creationId xmlns:a16="http://schemas.microsoft.com/office/drawing/2014/main" id="{8FC398EC-446F-443D-B87D-0BA912AC1718}"/>
                </a:ext>
              </a:extLst>
            </p:cNvPr>
            <p:cNvSpPr/>
            <p:nvPr/>
          </p:nvSpPr>
          <p:spPr>
            <a:xfrm>
              <a:off x="3890903" y="2169294"/>
              <a:ext cx="224367" cy="340783"/>
            </a:xfrm>
            <a:custGeom>
              <a:avLst/>
              <a:gdLst/>
              <a:ahLst/>
              <a:cxnLst/>
              <a:rect l="l" t="t" r="r" b="b"/>
              <a:pathLst>
                <a:path w="496" h="755" extrusionOk="0">
                  <a:moveTo>
                    <a:pt x="455" y="338"/>
                  </a:moveTo>
                  <a:cubicBezTo>
                    <a:pt x="478" y="338"/>
                    <a:pt x="493" y="320"/>
                    <a:pt x="496" y="301"/>
                  </a:cubicBezTo>
                  <a:cubicBezTo>
                    <a:pt x="496" y="279"/>
                    <a:pt x="478" y="264"/>
                    <a:pt x="459" y="264"/>
                  </a:cubicBezTo>
                  <a:cubicBezTo>
                    <a:pt x="323" y="264"/>
                    <a:pt x="323" y="264"/>
                    <a:pt x="323" y="264"/>
                  </a:cubicBezTo>
                  <a:cubicBezTo>
                    <a:pt x="323" y="223"/>
                    <a:pt x="316" y="186"/>
                    <a:pt x="308" y="152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55" y="89"/>
                    <a:pt x="463" y="67"/>
                    <a:pt x="455" y="48"/>
                  </a:cubicBezTo>
                  <a:cubicBezTo>
                    <a:pt x="448" y="29"/>
                    <a:pt x="425" y="22"/>
                    <a:pt x="406" y="29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78" y="52"/>
                    <a:pt x="267" y="26"/>
                    <a:pt x="252" y="0"/>
                  </a:cubicBezTo>
                  <a:cubicBezTo>
                    <a:pt x="244" y="3"/>
                    <a:pt x="237" y="7"/>
                    <a:pt x="233" y="11"/>
                  </a:cubicBezTo>
                  <a:cubicBezTo>
                    <a:pt x="169" y="44"/>
                    <a:pt x="90" y="67"/>
                    <a:pt x="0" y="67"/>
                  </a:cubicBezTo>
                  <a:cubicBezTo>
                    <a:pt x="0" y="755"/>
                    <a:pt x="0" y="755"/>
                    <a:pt x="0" y="755"/>
                  </a:cubicBezTo>
                  <a:cubicBezTo>
                    <a:pt x="124" y="714"/>
                    <a:pt x="226" y="640"/>
                    <a:pt x="282" y="524"/>
                  </a:cubicBezTo>
                  <a:cubicBezTo>
                    <a:pt x="406" y="576"/>
                    <a:pt x="406" y="576"/>
                    <a:pt x="406" y="576"/>
                  </a:cubicBezTo>
                  <a:cubicBezTo>
                    <a:pt x="410" y="576"/>
                    <a:pt x="417" y="580"/>
                    <a:pt x="421" y="580"/>
                  </a:cubicBezTo>
                  <a:cubicBezTo>
                    <a:pt x="436" y="580"/>
                    <a:pt x="451" y="569"/>
                    <a:pt x="455" y="558"/>
                  </a:cubicBezTo>
                  <a:cubicBezTo>
                    <a:pt x="463" y="539"/>
                    <a:pt x="455" y="517"/>
                    <a:pt x="436" y="506"/>
                  </a:cubicBezTo>
                  <a:cubicBezTo>
                    <a:pt x="305" y="454"/>
                    <a:pt x="305" y="454"/>
                    <a:pt x="305" y="454"/>
                  </a:cubicBezTo>
                  <a:cubicBezTo>
                    <a:pt x="316" y="416"/>
                    <a:pt x="323" y="379"/>
                    <a:pt x="323" y="338"/>
                  </a:cubicBezTo>
                  <a:lnTo>
                    <a:pt x="455" y="3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" name="Google Shape;8974;p87">
              <a:extLst>
                <a:ext uri="{FF2B5EF4-FFF2-40B4-BE49-F238E27FC236}">
                  <a16:creationId xmlns:a16="http://schemas.microsoft.com/office/drawing/2014/main" id="{6CAE0AE8-84AB-4014-9704-20420FDF4006}"/>
                </a:ext>
              </a:extLst>
            </p:cNvPr>
            <p:cNvSpPr/>
            <p:nvPr/>
          </p:nvSpPr>
          <p:spPr>
            <a:xfrm>
              <a:off x="3719453" y="2008428"/>
              <a:ext cx="319617" cy="173567"/>
            </a:xfrm>
            <a:custGeom>
              <a:avLst/>
              <a:gdLst/>
              <a:ahLst/>
              <a:cxnLst/>
              <a:rect l="l" t="t" r="r" b="b"/>
              <a:pathLst>
                <a:path w="707" h="383" extrusionOk="0">
                  <a:moveTo>
                    <a:pt x="606" y="319"/>
                  </a:moveTo>
                  <a:cubicBezTo>
                    <a:pt x="587" y="286"/>
                    <a:pt x="560" y="260"/>
                    <a:pt x="530" y="238"/>
                  </a:cubicBezTo>
                  <a:cubicBezTo>
                    <a:pt x="632" y="122"/>
                    <a:pt x="632" y="122"/>
                    <a:pt x="632" y="122"/>
                  </a:cubicBezTo>
                  <a:cubicBezTo>
                    <a:pt x="636" y="126"/>
                    <a:pt x="639" y="126"/>
                    <a:pt x="643" y="126"/>
                  </a:cubicBezTo>
                  <a:cubicBezTo>
                    <a:pt x="677" y="126"/>
                    <a:pt x="707" y="96"/>
                    <a:pt x="707" y="63"/>
                  </a:cubicBezTo>
                  <a:cubicBezTo>
                    <a:pt x="707" y="26"/>
                    <a:pt x="677" y="0"/>
                    <a:pt x="643" y="0"/>
                  </a:cubicBezTo>
                  <a:cubicBezTo>
                    <a:pt x="606" y="0"/>
                    <a:pt x="579" y="26"/>
                    <a:pt x="579" y="63"/>
                  </a:cubicBezTo>
                  <a:cubicBezTo>
                    <a:pt x="579" y="70"/>
                    <a:pt x="579" y="81"/>
                    <a:pt x="583" y="89"/>
                  </a:cubicBezTo>
                  <a:cubicBezTo>
                    <a:pt x="481" y="204"/>
                    <a:pt x="481" y="204"/>
                    <a:pt x="481" y="204"/>
                  </a:cubicBezTo>
                  <a:cubicBezTo>
                    <a:pt x="444" y="186"/>
                    <a:pt x="402" y="174"/>
                    <a:pt x="357" y="174"/>
                  </a:cubicBezTo>
                  <a:cubicBezTo>
                    <a:pt x="312" y="174"/>
                    <a:pt x="267" y="186"/>
                    <a:pt x="226" y="208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4" y="81"/>
                    <a:pt x="128" y="70"/>
                    <a:pt x="128" y="63"/>
                  </a:cubicBezTo>
                  <a:cubicBezTo>
                    <a:pt x="128" y="26"/>
                    <a:pt x="98" y="0"/>
                    <a:pt x="64" y="0"/>
                  </a:cubicBezTo>
                  <a:cubicBezTo>
                    <a:pt x="26" y="0"/>
                    <a:pt x="0" y="26"/>
                    <a:pt x="0" y="63"/>
                  </a:cubicBezTo>
                  <a:cubicBezTo>
                    <a:pt x="0" y="96"/>
                    <a:pt x="26" y="126"/>
                    <a:pt x="64" y="126"/>
                  </a:cubicBezTo>
                  <a:cubicBezTo>
                    <a:pt x="68" y="126"/>
                    <a:pt x="71" y="126"/>
                    <a:pt x="75" y="122"/>
                  </a:cubicBezTo>
                  <a:cubicBezTo>
                    <a:pt x="177" y="241"/>
                    <a:pt x="177" y="241"/>
                    <a:pt x="177" y="241"/>
                  </a:cubicBezTo>
                  <a:cubicBezTo>
                    <a:pt x="150" y="264"/>
                    <a:pt x="128" y="290"/>
                    <a:pt x="109" y="319"/>
                  </a:cubicBezTo>
                  <a:cubicBezTo>
                    <a:pt x="113" y="323"/>
                    <a:pt x="116" y="327"/>
                    <a:pt x="124" y="331"/>
                  </a:cubicBezTo>
                  <a:cubicBezTo>
                    <a:pt x="184" y="360"/>
                    <a:pt x="267" y="383"/>
                    <a:pt x="357" y="383"/>
                  </a:cubicBezTo>
                  <a:cubicBezTo>
                    <a:pt x="448" y="383"/>
                    <a:pt x="530" y="360"/>
                    <a:pt x="591" y="331"/>
                  </a:cubicBezTo>
                  <a:cubicBezTo>
                    <a:pt x="598" y="327"/>
                    <a:pt x="602" y="323"/>
                    <a:pt x="606" y="3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" name="Google Shape;8975;p87">
              <a:extLst>
                <a:ext uri="{FF2B5EF4-FFF2-40B4-BE49-F238E27FC236}">
                  <a16:creationId xmlns:a16="http://schemas.microsoft.com/office/drawing/2014/main" id="{42E60FFA-D3DA-4317-A785-63B72D39380B}"/>
                </a:ext>
              </a:extLst>
            </p:cNvPr>
            <p:cNvSpPr/>
            <p:nvPr/>
          </p:nvSpPr>
          <p:spPr>
            <a:xfrm>
              <a:off x="3645370" y="2169294"/>
              <a:ext cx="226483" cy="340783"/>
            </a:xfrm>
            <a:custGeom>
              <a:avLst/>
              <a:gdLst/>
              <a:ahLst/>
              <a:cxnLst/>
              <a:rect l="l" t="t" r="r" b="b"/>
              <a:pathLst>
                <a:path w="501" h="755" extrusionOk="0">
                  <a:moveTo>
                    <a:pt x="249" y="0"/>
                  </a:moveTo>
                  <a:cubicBezTo>
                    <a:pt x="234" y="26"/>
                    <a:pt x="222" y="52"/>
                    <a:pt x="211" y="82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68" y="22"/>
                    <a:pt x="45" y="29"/>
                    <a:pt x="38" y="48"/>
                  </a:cubicBezTo>
                  <a:cubicBezTo>
                    <a:pt x="30" y="67"/>
                    <a:pt x="42" y="89"/>
                    <a:pt x="60" y="96"/>
                  </a:cubicBezTo>
                  <a:cubicBezTo>
                    <a:pt x="192" y="152"/>
                    <a:pt x="192" y="152"/>
                    <a:pt x="192" y="152"/>
                  </a:cubicBezTo>
                  <a:cubicBezTo>
                    <a:pt x="185" y="189"/>
                    <a:pt x="177" y="227"/>
                    <a:pt x="177" y="264"/>
                  </a:cubicBezTo>
                  <a:cubicBezTo>
                    <a:pt x="38" y="264"/>
                    <a:pt x="38" y="264"/>
                    <a:pt x="38" y="264"/>
                  </a:cubicBezTo>
                  <a:cubicBezTo>
                    <a:pt x="15" y="264"/>
                    <a:pt x="0" y="279"/>
                    <a:pt x="0" y="301"/>
                  </a:cubicBezTo>
                  <a:cubicBezTo>
                    <a:pt x="0" y="320"/>
                    <a:pt x="15" y="338"/>
                    <a:pt x="38" y="338"/>
                  </a:cubicBezTo>
                  <a:cubicBezTo>
                    <a:pt x="177" y="338"/>
                    <a:pt x="177" y="338"/>
                    <a:pt x="177" y="338"/>
                  </a:cubicBezTo>
                  <a:cubicBezTo>
                    <a:pt x="177" y="379"/>
                    <a:pt x="185" y="416"/>
                    <a:pt x="192" y="450"/>
                  </a:cubicBezTo>
                  <a:cubicBezTo>
                    <a:pt x="60" y="506"/>
                    <a:pt x="60" y="506"/>
                    <a:pt x="60" y="506"/>
                  </a:cubicBezTo>
                  <a:cubicBezTo>
                    <a:pt x="38" y="517"/>
                    <a:pt x="30" y="539"/>
                    <a:pt x="38" y="558"/>
                  </a:cubicBezTo>
                  <a:cubicBezTo>
                    <a:pt x="45" y="569"/>
                    <a:pt x="60" y="580"/>
                    <a:pt x="76" y="580"/>
                  </a:cubicBezTo>
                  <a:cubicBezTo>
                    <a:pt x="79" y="580"/>
                    <a:pt x="83" y="576"/>
                    <a:pt x="87" y="576"/>
                  </a:cubicBezTo>
                  <a:cubicBezTo>
                    <a:pt x="219" y="521"/>
                    <a:pt x="219" y="521"/>
                    <a:pt x="219" y="521"/>
                  </a:cubicBezTo>
                  <a:cubicBezTo>
                    <a:pt x="271" y="640"/>
                    <a:pt x="373" y="710"/>
                    <a:pt x="501" y="755"/>
                  </a:cubicBezTo>
                  <a:cubicBezTo>
                    <a:pt x="501" y="67"/>
                    <a:pt x="501" y="67"/>
                    <a:pt x="501" y="67"/>
                  </a:cubicBezTo>
                  <a:cubicBezTo>
                    <a:pt x="410" y="67"/>
                    <a:pt x="331" y="44"/>
                    <a:pt x="267" y="11"/>
                  </a:cubicBezTo>
                  <a:cubicBezTo>
                    <a:pt x="264" y="7"/>
                    <a:pt x="256" y="3"/>
                    <a:pt x="2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4" name="Google Shape;8917;p87">
            <a:extLst>
              <a:ext uri="{FF2B5EF4-FFF2-40B4-BE49-F238E27FC236}">
                <a16:creationId xmlns:a16="http://schemas.microsoft.com/office/drawing/2014/main" id="{822AB00C-9D8C-4504-ACAB-914847294D3E}"/>
              </a:ext>
            </a:extLst>
          </p:cNvPr>
          <p:cNvGrpSpPr/>
          <p:nvPr/>
        </p:nvGrpSpPr>
        <p:grpSpPr>
          <a:xfrm>
            <a:off x="3048432" y="5512892"/>
            <a:ext cx="492388" cy="460980"/>
            <a:chOff x="2015" y="601"/>
            <a:chExt cx="486" cy="455"/>
          </a:xfrm>
        </p:grpSpPr>
        <p:sp>
          <p:nvSpPr>
            <p:cNvPr id="75" name="Google Shape;8918;p87">
              <a:extLst>
                <a:ext uri="{FF2B5EF4-FFF2-40B4-BE49-F238E27FC236}">
                  <a16:creationId xmlns:a16="http://schemas.microsoft.com/office/drawing/2014/main" id="{AA83DED0-9445-4F44-B6DA-117026C992DB}"/>
                </a:ext>
              </a:extLst>
            </p:cNvPr>
            <p:cNvSpPr/>
            <p:nvPr/>
          </p:nvSpPr>
          <p:spPr>
            <a:xfrm>
              <a:off x="2016" y="601"/>
              <a:ext cx="480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8919;p87">
              <a:extLst>
                <a:ext uri="{FF2B5EF4-FFF2-40B4-BE49-F238E27FC236}">
                  <a16:creationId xmlns:a16="http://schemas.microsoft.com/office/drawing/2014/main" id="{77A1614C-7560-458A-9CCA-E10BB30EDDD3}"/>
                </a:ext>
              </a:extLst>
            </p:cNvPr>
            <p:cNvSpPr/>
            <p:nvPr/>
          </p:nvSpPr>
          <p:spPr>
            <a:xfrm>
              <a:off x="2015" y="60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7" h="2140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9" y="2013"/>
                    <a:pt x="418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69" y="2032"/>
                  </a:cubicBezTo>
                  <a:cubicBezTo>
                    <a:pt x="1920" y="2140"/>
                    <a:pt x="2032" y="2051"/>
                    <a:pt x="2032" y="2051"/>
                  </a:cubicBezTo>
                  <a:cubicBezTo>
                    <a:pt x="2032" y="2051"/>
                    <a:pt x="2054" y="2035"/>
                    <a:pt x="2068" y="2009"/>
                  </a:cubicBezTo>
                  <a:cubicBezTo>
                    <a:pt x="2097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8920;p87">
              <a:extLst>
                <a:ext uri="{FF2B5EF4-FFF2-40B4-BE49-F238E27FC236}">
                  <a16:creationId xmlns:a16="http://schemas.microsoft.com/office/drawing/2014/main" id="{8EB8DAA2-6932-449B-B877-D52137C8CA7D}"/>
                </a:ext>
              </a:extLst>
            </p:cNvPr>
            <p:cNvSpPr/>
            <p:nvPr/>
          </p:nvSpPr>
          <p:spPr>
            <a:xfrm>
              <a:off x="2165" y="648"/>
              <a:ext cx="188" cy="229"/>
            </a:xfrm>
            <a:custGeom>
              <a:avLst/>
              <a:gdLst/>
              <a:ahLst/>
              <a:cxnLst/>
              <a:rect l="l" t="t" r="r" b="b"/>
              <a:pathLst>
                <a:path w="879" h="1080" extrusionOk="0">
                  <a:moveTo>
                    <a:pt x="0" y="311"/>
                  </a:moveTo>
                  <a:cubicBezTo>
                    <a:pt x="0" y="329"/>
                    <a:pt x="66" y="350"/>
                    <a:pt x="171" y="363"/>
                  </a:cubicBezTo>
                  <a:cubicBezTo>
                    <a:pt x="162" y="391"/>
                    <a:pt x="155" y="420"/>
                    <a:pt x="155" y="452"/>
                  </a:cubicBezTo>
                  <a:cubicBezTo>
                    <a:pt x="155" y="482"/>
                    <a:pt x="162" y="511"/>
                    <a:pt x="171" y="538"/>
                  </a:cubicBezTo>
                  <a:cubicBezTo>
                    <a:pt x="159" y="538"/>
                    <a:pt x="159" y="538"/>
                    <a:pt x="159" y="538"/>
                  </a:cubicBezTo>
                  <a:cubicBezTo>
                    <a:pt x="134" y="538"/>
                    <a:pt x="114" y="559"/>
                    <a:pt x="114" y="584"/>
                  </a:cubicBezTo>
                  <a:cubicBezTo>
                    <a:pt x="114" y="634"/>
                    <a:pt x="114" y="634"/>
                    <a:pt x="114" y="634"/>
                  </a:cubicBezTo>
                  <a:cubicBezTo>
                    <a:pt x="77" y="639"/>
                    <a:pt x="50" y="673"/>
                    <a:pt x="50" y="716"/>
                  </a:cubicBezTo>
                  <a:cubicBezTo>
                    <a:pt x="50" y="998"/>
                    <a:pt x="50" y="998"/>
                    <a:pt x="50" y="998"/>
                  </a:cubicBezTo>
                  <a:cubicBezTo>
                    <a:pt x="50" y="1043"/>
                    <a:pt x="82" y="1080"/>
                    <a:pt x="123" y="1080"/>
                  </a:cubicBezTo>
                  <a:cubicBezTo>
                    <a:pt x="423" y="1080"/>
                    <a:pt x="423" y="1080"/>
                    <a:pt x="423" y="1080"/>
                  </a:cubicBezTo>
                  <a:cubicBezTo>
                    <a:pt x="423" y="716"/>
                    <a:pt x="423" y="716"/>
                    <a:pt x="423" y="716"/>
                  </a:cubicBezTo>
                  <a:cubicBezTo>
                    <a:pt x="455" y="716"/>
                    <a:pt x="455" y="716"/>
                    <a:pt x="455" y="716"/>
                  </a:cubicBezTo>
                  <a:cubicBezTo>
                    <a:pt x="455" y="1080"/>
                    <a:pt x="455" y="1080"/>
                    <a:pt x="455" y="1080"/>
                  </a:cubicBezTo>
                  <a:cubicBezTo>
                    <a:pt x="754" y="1080"/>
                    <a:pt x="754" y="1080"/>
                    <a:pt x="754" y="1080"/>
                  </a:cubicBezTo>
                  <a:cubicBezTo>
                    <a:pt x="795" y="1080"/>
                    <a:pt x="829" y="1043"/>
                    <a:pt x="829" y="998"/>
                  </a:cubicBezTo>
                  <a:cubicBezTo>
                    <a:pt x="829" y="716"/>
                    <a:pt x="829" y="716"/>
                    <a:pt x="829" y="716"/>
                  </a:cubicBezTo>
                  <a:cubicBezTo>
                    <a:pt x="829" y="673"/>
                    <a:pt x="800" y="639"/>
                    <a:pt x="763" y="634"/>
                  </a:cubicBezTo>
                  <a:cubicBezTo>
                    <a:pt x="763" y="584"/>
                    <a:pt x="763" y="584"/>
                    <a:pt x="763" y="584"/>
                  </a:cubicBezTo>
                  <a:cubicBezTo>
                    <a:pt x="763" y="559"/>
                    <a:pt x="743" y="538"/>
                    <a:pt x="718" y="538"/>
                  </a:cubicBezTo>
                  <a:cubicBezTo>
                    <a:pt x="707" y="538"/>
                    <a:pt x="707" y="538"/>
                    <a:pt x="707" y="538"/>
                  </a:cubicBezTo>
                  <a:cubicBezTo>
                    <a:pt x="718" y="511"/>
                    <a:pt x="723" y="482"/>
                    <a:pt x="723" y="452"/>
                  </a:cubicBezTo>
                  <a:cubicBezTo>
                    <a:pt x="723" y="420"/>
                    <a:pt x="718" y="391"/>
                    <a:pt x="707" y="363"/>
                  </a:cubicBezTo>
                  <a:cubicBezTo>
                    <a:pt x="811" y="350"/>
                    <a:pt x="879" y="329"/>
                    <a:pt x="879" y="311"/>
                  </a:cubicBezTo>
                  <a:cubicBezTo>
                    <a:pt x="877" y="282"/>
                    <a:pt x="798" y="250"/>
                    <a:pt x="677" y="236"/>
                  </a:cubicBezTo>
                  <a:cubicBezTo>
                    <a:pt x="614" y="18"/>
                    <a:pt x="614" y="18"/>
                    <a:pt x="614" y="18"/>
                  </a:cubicBezTo>
                  <a:cubicBezTo>
                    <a:pt x="609" y="9"/>
                    <a:pt x="602" y="0"/>
                    <a:pt x="589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75" y="0"/>
                    <a:pt x="268" y="9"/>
                    <a:pt x="266" y="18"/>
                  </a:cubicBezTo>
                  <a:cubicBezTo>
                    <a:pt x="200" y="236"/>
                    <a:pt x="200" y="236"/>
                    <a:pt x="200" y="236"/>
                  </a:cubicBezTo>
                  <a:cubicBezTo>
                    <a:pt x="80" y="250"/>
                    <a:pt x="0" y="282"/>
                    <a:pt x="0" y="311"/>
                  </a:cubicBezTo>
                  <a:moveTo>
                    <a:pt x="227" y="409"/>
                  </a:moveTo>
                  <a:cubicBezTo>
                    <a:pt x="227" y="393"/>
                    <a:pt x="230" y="382"/>
                    <a:pt x="237" y="370"/>
                  </a:cubicBezTo>
                  <a:cubicBezTo>
                    <a:pt x="296" y="377"/>
                    <a:pt x="364" y="379"/>
                    <a:pt x="434" y="379"/>
                  </a:cubicBezTo>
                  <a:cubicBezTo>
                    <a:pt x="436" y="379"/>
                    <a:pt x="436" y="379"/>
                    <a:pt x="436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5" y="379"/>
                    <a:pt x="445" y="379"/>
                    <a:pt x="445" y="379"/>
                  </a:cubicBezTo>
                  <a:cubicBezTo>
                    <a:pt x="516" y="379"/>
                    <a:pt x="582" y="377"/>
                    <a:pt x="641" y="370"/>
                  </a:cubicBezTo>
                  <a:cubicBezTo>
                    <a:pt x="648" y="382"/>
                    <a:pt x="652" y="393"/>
                    <a:pt x="652" y="409"/>
                  </a:cubicBezTo>
                  <a:cubicBezTo>
                    <a:pt x="652" y="491"/>
                    <a:pt x="652" y="491"/>
                    <a:pt x="652" y="491"/>
                  </a:cubicBezTo>
                  <a:cubicBezTo>
                    <a:pt x="652" y="511"/>
                    <a:pt x="643" y="529"/>
                    <a:pt x="629" y="538"/>
                  </a:cubicBezTo>
                  <a:cubicBezTo>
                    <a:pt x="595" y="538"/>
                    <a:pt x="595" y="538"/>
                    <a:pt x="595" y="538"/>
                  </a:cubicBezTo>
                  <a:cubicBezTo>
                    <a:pt x="570" y="538"/>
                    <a:pt x="550" y="559"/>
                    <a:pt x="550" y="584"/>
                  </a:cubicBezTo>
                  <a:cubicBezTo>
                    <a:pt x="550" y="675"/>
                    <a:pt x="550" y="675"/>
                    <a:pt x="550" y="675"/>
                  </a:cubicBezTo>
                  <a:cubicBezTo>
                    <a:pt x="486" y="711"/>
                    <a:pt x="391" y="711"/>
                    <a:pt x="327" y="675"/>
                  </a:cubicBezTo>
                  <a:cubicBezTo>
                    <a:pt x="327" y="584"/>
                    <a:pt x="327" y="584"/>
                    <a:pt x="327" y="584"/>
                  </a:cubicBezTo>
                  <a:cubicBezTo>
                    <a:pt x="327" y="559"/>
                    <a:pt x="307" y="538"/>
                    <a:pt x="282" y="538"/>
                  </a:cubicBezTo>
                  <a:cubicBezTo>
                    <a:pt x="248" y="538"/>
                    <a:pt x="248" y="538"/>
                    <a:pt x="248" y="538"/>
                  </a:cubicBezTo>
                  <a:cubicBezTo>
                    <a:pt x="237" y="529"/>
                    <a:pt x="227" y="511"/>
                    <a:pt x="227" y="491"/>
                  </a:cubicBezTo>
                  <a:lnTo>
                    <a:pt x="227" y="4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8921;p87">
              <a:extLst>
                <a:ext uri="{FF2B5EF4-FFF2-40B4-BE49-F238E27FC236}">
                  <a16:creationId xmlns:a16="http://schemas.microsoft.com/office/drawing/2014/main" id="{2ADD0CDB-4D45-4BE6-A2D3-6F30831F6327}"/>
                </a:ext>
              </a:extLst>
            </p:cNvPr>
            <p:cNvSpPr/>
            <p:nvPr/>
          </p:nvSpPr>
          <p:spPr>
            <a:xfrm>
              <a:off x="2265" y="734"/>
              <a:ext cx="27" cy="24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30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3" y="0"/>
                    <a:pt x="125" y="2"/>
                    <a:pt x="125" y="6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91"/>
                    <a:pt x="109" y="109"/>
                    <a:pt x="86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6"/>
                    <a:pt x="2" y="0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8922;p87">
              <a:extLst>
                <a:ext uri="{FF2B5EF4-FFF2-40B4-BE49-F238E27FC236}">
                  <a16:creationId xmlns:a16="http://schemas.microsoft.com/office/drawing/2014/main" id="{2E963A5E-D296-4686-80B0-65A3A16A5430}"/>
                </a:ext>
              </a:extLst>
            </p:cNvPr>
            <p:cNvSpPr/>
            <p:nvPr/>
          </p:nvSpPr>
          <p:spPr>
            <a:xfrm>
              <a:off x="2222" y="734"/>
              <a:ext cx="29" cy="24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7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32" y="0"/>
                    <a:pt x="128" y="6"/>
                    <a:pt x="128" y="31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5" y="91"/>
                    <a:pt x="109" y="109"/>
                    <a:pt x="8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9" name="Group 98">
            <a:extLst>
              <a:ext uri="{FF2B5EF4-FFF2-40B4-BE49-F238E27FC236}">
                <a16:creationId xmlns:a16="http://schemas.microsoft.com/office/drawing/2014/main" id="{E11656ED-0B19-4CD7-81BE-6273527A650F}"/>
              </a:ext>
            </a:extLst>
          </p:cNvPr>
          <p:cNvGrpSpPr/>
          <p:nvPr/>
        </p:nvGrpSpPr>
        <p:grpSpPr>
          <a:xfrm>
            <a:off x="5634777" y="2449555"/>
            <a:ext cx="155042" cy="155042"/>
            <a:chOff x="4527459" y="640845"/>
            <a:chExt cx="3123355" cy="3123355"/>
          </a:xfrm>
        </p:grpSpPr>
        <p:sp>
          <p:nvSpPr>
            <p:cNvPr id="100" name="Graphic 62">
              <a:extLst>
                <a:ext uri="{FF2B5EF4-FFF2-40B4-BE49-F238E27FC236}">
                  <a16:creationId xmlns:a16="http://schemas.microsoft.com/office/drawing/2014/main" id="{D2425D07-2D9C-4817-B11F-11DB6F0ACD41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Freeform: Shape 100">
              <a:extLst>
                <a:ext uri="{FF2B5EF4-FFF2-40B4-BE49-F238E27FC236}">
                  <a16:creationId xmlns:a16="http://schemas.microsoft.com/office/drawing/2014/main" id="{6D5A2EAE-B0A9-424E-A1F7-E13D61A000C6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12C17091-E56C-43AD-848A-DA450CC60920}"/>
              </a:ext>
            </a:extLst>
          </p:cNvPr>
          <p:cNvGrpSpPr/>
          <p:nvPr/>
        </p:nvGrpSpPr>
        <p:grpSpPr>
          <a:xfrm>
            <a:off x="4720544" y="2331316"/>
            <a:ext cx="388859" cy="388859"/>
            <a:chOff x="4527459" y="640845"/>
            <a:chExt cx="3123355" cy="3123355"/>
          </a:xfrm>
        </p:grpSpPr>
        <p:sp>
          <p:nvSpPr>
            <p:cNvPr id="113" name="Graphic 62">
              <a:extLst>
                <a:ext uri="{FF2B5EF4-FFF2-40B4-BE49-F238E27FC236}">
                  <a16:creationId xmlns:a16="http://schemas.microsoft.com/office/drawing/2014/main" id="{3D1F52E5-88BB-49DF-B244-9CE770AF6747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4" name="Freeform: Shape 113">
              <a:extLst>
                <a:ext uri="{FF2B5EF4-FFF2-40B4-BE49-F238E27FC236}">
                  <a16:creationId xmlns:a16="http://schemas.microsoft.com/office/drawing/2014/main" id="{9824B5DD-6C51-4D6B-8E5A-46F03276013C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0" name="Group 119">
            <a:extLst>
              <a:ext uri="{FF2B5EF4-FFF2-40B4-BE49-F238E27FC236}">
                <a16:creationId xmlns:a16="http://schemas.microsoft.com/office/drawing/2014/main" id="{7BBFA16E-E18E-48B7-AD75-CD76E9A2F4AB}"/>
              </a:ext>
            </a:extLst>
          </p:cNvPr>
          <p:cNvGrpSpPr/>
          <p:nvPr/>
        </p:nvGrpSpPr>
        <p:grpSpPr>
          <a:xfrm>
            <a:off x="4720544" y="3922964"/>
            <a:ext cx="390942" cy="390940"/>
            <a:chOff x="4527459" y="639625"/>
            <a:chExt cx="3123355" cy="3123355"/>
          </a:xfrm>
        </p:grpSpPr>
        <p:sp>
          <p:nvSpPr>
            <p:cNvPr id="121" name="Graphic 153">
              <a:extLst>
                <a:ext uri="{FF2B5EF4-FFF2-40B4-BE49-F238E27FC236}">
                  <a16:creationId xmlns:a16="http://schemas.microsoft.com/office/drawing/2014/main" id="{B3477B6A-7D09-4780-8B1E-192F5A110A4D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" name="Freeform: Shape 121">
              <a:extLst>
                <a:ext uri="{FF2B5EF4-FFF2-40B4-BE49-F238E27FC236}">
                  <a16:creationId xmlns:a16="http://schemas.microsoft.com/office/drawing/2014/main" id="{BFEA7935-1D56-42F2-94E1-70C27A35E7CC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3" name="Group 132">
            <a:extLst>
              <a:ext uri="{FF2B5EF4-FFF2-40B4-BE49-F238E27FC236}">
                <a16:creationId xmlns:a16="http://schemas.microsoft.com/office/drawing/2014/main" id="{0F8C6F02-5652-4B93-8EC7-54FAE40EFAF3}"/>
              </a:ext>
            </a:extLst>
          </p:cNvPr>
          <p:cNvGrpSpPr/>
          <p:nvPr/>
        </p:nvGrpSpPr>
        <p:grpSpPr>
          <a:xfrm>
            <a:off x="5634777" y="4038275"/>
            <a:ext cx="155873" cy="155872"/>
            <a:chOff x="4527459" y="639625"/>
            <a:chExt cx="3123355" cy="3123355"/>
          </a:xfrm>
        </p:grpSpPr>
        <p:sp>
          <p:nvSpPr>
            <p:cNvPr id="134" name="Graphic 153">
              <a:extLst>
                <a:ext uri="{FF2B5EF4-FFF2-40B4-BE49-F238E27FC236}">
                  <a16:creationId xmlns:a16="http://schemas.microsoft.com/office/drawing/2014/main" id="{29D90814-807E-452F-B2BA-246A75AE8D4B}"/>
                </a:ext>
              </a:extLst>
            </p:cNvPr>
            <p:cNvSpPr/>
            <p:nvPr/>
          </p:nvSpPr>
          <p:spPr>
            <a:xfrm>
              <a:off x="4527459" y="63962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5" name="Freeform: Shape 134">
              <a:extLst>
                <a:ext uri="{FF2B5EF4-FFF2-40B4-BE49-F238E27FC236}">
                  <a16:creationId xmlns:a16="http://schemas.microsoft.com/office/drawing/2014/main" id="{8BDF5B3B-2255-4EF6-AC84-C0A4A2447A56}"/>
                </a:ext>
              </a:extLst>
            </p:cNvPr>
            <p:cNvSpPr/>
            <p:nvPr/>
          </p:nvSpPr>
          <p:spPr>
            <a:xfrm>
              <a:off x="5250443" y="1312632"/>
              <a:ext cx="1643003" cy="1953550"/>
            </a:xfrm>
            <a:custGeom>
              <a:avLst/>
              <a:gdLst>
                <a:gd name="connsiteX0" fmla="*/ 896169 w 1643003"/>
                <a:gd name="connsiteY0" fmla="*/ 628271 h 1953550"/>
                <a:gd name="connsiteX1" fmla="*/ 724513 w 1643003"/>
                <a:gd name="connsiteY1" fmla="*/ 781520 h 1953550"/>
                <a:gd name="connsiteX2" fmla="*/ 739434 w 1643003"/>
                <a:gd name="connsiteY2" fmla="*/ 803950 h 1953550"/>
                <a:gd name="connsiteX3" fmla="*/ 758086 w 1643003"/>
                <a:gd name="connsiteY3" fmla="*/ 789028 h 1953550"/>
                <a:gd name="connsiteX4" fmla="*/ 974634 w 1643003"/>
                <a:gd name="connsiteY4" fmla="*/ 658349 h 1953550"/>
                <a:gd name="connsiteX5" fmla="*/ 989555 w 1643003"/>
                <a:gd name="connsiteY5" fmla="*/ 647182 h 1953550"/>
                <a:gd name="connsiteX6" fmla="*/ 978340 w 1643003"/>
                <a:gd name="connsiteY6" fmla="*/ 628482 h 1953550"/>
                <a:gd name="connsiteX7" fmla="*/ 896169 w 1643003"/>
                <a:gd name="connsiteY7" fmla="*/ 628271 h 1953550"/>
                <a:gd name="connsiteX8" fmla="*/ 938111 w 1643003"/>
                <a:gd name="connsiteY8" fmla="*/ 589315 h 1953550"/>
                <a:gd name="connsiteX9" fmla="*/ 1023152 w 1643003"/>
                <a:gd name="connsiteY9" fmla="*/ 613561 h 1953550"/>
                <a:gd name="connsiteX10" fmla="*/ 1120235 w 1643003"/>
                <a:gd name="connsiteY10" fmla="*/ 919637 h 1953550"/>
                <a:gd name="connsiteX11" fmla="*/ 810405 w 1643003"/>
                <a:gd name="connsiteY11" fmla="*/ 1012942 h 1953550"/>
                <a:gd name="connsiteX12" fmla="*/ 720806 w 1643003"/>
                <a:gd name="connsiteY12" fmla="*/ 706866 h 1953550"/>
                <a:gd name="connsiteX13" fmla="*/ 938111 w 1643003"/>
                <a:gd name="connsiteY13" fmla="*/ 589315 h 1953550"/>
                <a:gd name="connsiteX14" fmla="*/ 825303 w 1643003"/>
                <a:gd name="connsiteY14" fmla="*/ 232880 h 1953550"/>
                <a:gd name="connsiteX15" fmla="*/ 1366626 w 1643003"/>
                <a:gd name="connsiteY15" fmla="*/ 453087 h 1953550"/>
                <a:gd name="connsiteX16" fmla="*/ 1474852 w 1643003"/>
                <a:gd name="connsiteY16" fmla="*/ 445626 h 1953550"/>
                <a:gd name="connsiteX17" fmla="*/ 1467415 w 1643003"/>
                <a:gd name="connsiteY17" fmla="*/ 576234 h 1953550"/>
                <a:gd name="connsiteX18" fmla="*/ 825303 w 1643003"/>
                <a:gd name="connsiteY18" fmla="*/ 1759455 h 1953550"/>
                <a:gd name="connsiteX19" fmla="*/ 601270 w 1643003"/>
                <a:gd name="connsiteY19" fmla="*/ 1606417 h 1953550"/>
                <a:gd name="connsiteX20" fmla="*/ 810358 w 1643003"/>
                <a:gd name="connsiteY20" fmla="*/ 1214473 h 1953550"/>
                <a:gd name="connsiteX21" fmla="*/ 773007 w 1643003"/>
                <a:gd name="connsiteY21" fmla="*/ 1192115 h 1953550"/>
                <a:gd name="connsiteX22" fmla="*/ 817794 w 1643003"/>
                <a:gd name="connsiteY22" fmla="*/ 1113731 h 1953550"/>
                <a:gd name="connsiteX23" fmla="*/ 1198571 w 1643003"/>
                <a:gd name="connsiteY23" fmla="*/ 960694 h 1953550"/>
                <a:gd name="connsiteX24" fmla="*/ 1067915 w 1643003"/>
                <a:gd name="connsiteY24" fmla="*/ 531447 h 1953550"/>
                <a:gd name="connsiteX25" fmla="*/ 638620 w 1643003"/>
                <a:gd name="connsiteY25" fmla="*/ 662103 h 1953550"/>
                <a:gd name="connsiteX26" fmla="*/ 728219 w 1643003"/>
                <a:gd name="connsiteY26" fmla="*/ 1065213 h 1953550"/>
                <a:gd name="connsiteX27" fmla="*/ 687138 w 1643003"/>
                <a:gd name="connsiteY27" fmla="*/ 1143597 h 1953550"/>
                <a:gd name="connsiteX28" fmla="*/ 653565 w 1643003"/>
                <a:gd name="connsiteY28" fmla="*/ 1124946 h 1953550"/>
                <a:gd name="connsiteX29" fmla="*/ 470614 w 1643003"/>
                <a:gd name="connsiteY29" fmla="*/ 1457110 h 1953550"/>
                <a:gd name="connsiteX30" fmla="*/ 257844 w 1643003"/>
                <a:gd name="connsiteY30" fmla="*/ 975639 h 1953550"/>
                <a:gd name="connsiteX31" fmla="*/ 186896 w 1643003"/>
                <a:gd name="connsiteY31" fmla="*/ 576258 h 1953550"/>
                <a:gd name="connsiteX32" fmla="*/ 168197 w 1643003"/>
                <a:gd name="connsiteY32" fmla="*/ 445650 h 1953550"/>
                <a:gd name="connsiteX33" fmla="*/ 283932 w 1643003"/>
                <a:gd name="connsiteY33" fmla="*/ 453087 h 1953550"/>
                <a:gd name="connsiteX34" fmla="*/ 825303 w 1643003"/>
                <a:gd name="connsiteY34" fmla="*/ 232880 h 1953550"/>
                <a:gd name="connsiteX35" fmla="*/ 825327 w 1643003"/>
                <a:gd name="connsiteY35" fmla="*/ 137997 h 1953550"/>
                <a:gd name="connsiteX36" fmla="*/ 212914 w 1643003"/>
                <a:gd name="connsiteY36" fmla="*/ 387735 h 1953550"/>
                <a:gd name="connsiteX37" fmla="*/ 85964 w 1643003"/>
                <a:gd name="connsiteY37" fmla="*/ 376568 h 1953550"/>
                <a:gd name="connsiteX38" fmla="*/ 104616 w 1643003"/>
                <a:gd name="connsiteY38" fmla="*/ 525661 h 1953550"/>
                <a:gd name="connsiteX39" fmla="*/ 186778 w 1643003"/>
                <a:gd name="connsiteY39" fmla="*/ 976787 h 1953550"/>
                <a:gd name="connsiteX40" fmla="*/ 825327 w 1643003"/>
                <a:gd name="connsiteY40" fmla="*/ 1860340 h 1953550"/>
                <a:gd name="connsiteX41" fmla="*/ 1549698 w 1643003"/>
                <a:gd name="connsiteY41" fmla="*/ 525661 h 1953550"/>
                <a:gd name="connsiteX42" fmla="*/ 1560912 w 1643003"/>
                <a:gd name="connsiteY42" fmla="*/ 376568 h 1953550"/>
                <a:gd name="connsiteX43" fmla="*/ 1437693 w 1643003"/>
                <a:gd name="connsiteY43" fmla="*/ 387735 h 1953550"/>
                <a:gd name="connsiteX44" fmla="*/ 825327 w 1643003"/>
                <a:gd name="connsiteY44" fmla="*/ 137997 h 1953550"/>
                <a:gd name="connsiteX45" fmla="*/ 825303 w 1643003"/>
                <a:gd name="connsiteY45" fmla="*/ 0 h 1953550"/>
                <a:gd name="connsiteX46" fmla="*/ 862606 w 1643003"/>
                <a:gd name="connsiteY46" fmla="*/ 55907 h 1953550"/>
                <a:gd name="connsiteX47" fmla="*/ 862606 w 1643003"/>
                <a:gd name="connsiteY47" fmla="*/ 67121 h 1953550"/>
                <a:gd name="connsiteX48" fmla="*/ 892473 w 1643003"/>
                <a:gd name="connsiteY48" fmla="*/ 93209 h 1953550"/>
                <a:gd name="connsiteX49" fmla="*/ 985826 w 1643003"/>
                <a:gd name="connsiteY49" fmla="*/ 175204 h 1953550"/>
                <a:gd name="connsiteX50" fmla="*/ 1437669 w 1643003"/>
                <a:gd name="connsiteY50" fmla="*/ 294502 h 1953550"/>
                <a:gd name="connsiteX51" fmla="*/ 1598263 w 1643003"/>
                <a:gd name="connsiteY51" fmla="*/ 287065 h 1953550"/>
                <a:gd name="connsiteX52" fmla="*/ 1643003 w 1643003"/>
                <a:gd name="connsiteY52" fmla="*/ 287065 h 1953550"/>
                <a:gd name="connsiteX53" fmla="*/ 1643003 w 1643003"/>
                <a:gd name="connsiteY53" fmla="*/ 331805 h 1953550"/>
                <a:gd name="connsiteX54" fmla="*/ 1549650 w 1643003"/>
                <a:gd name="connsiteY54" fmla="*/ 1002875 h 1953550"/>
                <a:gd name="connsiteX55" fmla="*/ 843931 w 1643003"/>
                <a:gd name="connsiteY55" fmla="*/ 1953550 h 1953550"/>
                <a:gd name="connsiteX56" fmla="*/ 825280 w 1643003"/>
                <a:gd name="connsiteY56" fmla="*/ 1953550 h 1953550"/>
                <a:gd name="connsiteX57" fmla="*/ 810287 w 1643003"/>
                <a:gd name="connsiteY57" fmla="*/ 1953550 h 1953550"/>
                <a:gd name="connsiteX58" fmla="*/ 104568 w 1643003"/>
                <a:gd name="connsiteY58" fmla="*/ 1002875 h 1953550"/>
                <a:gd name="connsiteX59" fmla="*/ 0 w 1643003"/>
                <a:gd name="connsiteY59" fmla="*/ 331805 h 1953550"/>
                <a:gd name="connsiteX60" fmla="*/ 0 w 1643003"/>
                <a:gd name="connsiteY60" fmla="*/ 287065 h 1953550"/>
                <a:gd name="connsiteX61" fmla="*/ 48566 w 1643003"/>
                <a:gd name="connsiteY61" fmla="*/ 287065 h 1953550"/>
                <a:gd name="connsiteX62" fmla="*/ 212866 w 1643003"/>
                <a:gd name="connsiteY62" fmla="*/ 294502 h 1953550"/>
                <a:gd name="connsiteX63" fmla="*/ 780444 w 1643003"/>
                <a:gd name="connsiteY63" fmla="*/ 67121 h 1953550"/>
                <a:gd name="connsiteX64" fmla="*/ 791659 w 1643003"/>
                <a:gd name="connsiteY64" fmla="*/ 55907 h 1953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</a:cxnLst>
              <a:rect l="l" t="t" r="r" b="b"/>
              <a:pathLst>
                <a:path w="1643003" h="1953550">
                  <a:moveTo>
                    <a:pt x="896169" y="628271"/>
                  </a:moveTo>
                  <a:cubicBezTo>
                    <a:pt x="816905" y="643683"/>
                    <a:pt x="749693" y="703166"/>
                    <a:pt x="724513" y="781520"/>
                  </a:cubicBezTo>
                  <a:cubicBezTo>
                    <a:pt x="724513" y="789028"/>
                    <a:pt x="728219" y="800219"/>
                    <a:pt x="739434" y="803950"/>
                  </a:cubicBezTo>
                  <a:cubicBezTo>
                    <a:pt x="746871" y="803950"/>
                    <a:pt x="754355" y="796465"/>
                    <a:pt x="758086" y="789028"/>
                  </a:cubicBezTo>
                  <a:cubicBezTo>
                    <a:pt x="787952" y="699454"/>
                    <a:pt x="877551" y="647205"/>
                    <a:pt x="974634" y="658349"/>
                  </a:cubicBezTo>
                  <a:cubicBezTo>
                    <a:pt x="982118" y="662103"/>
                    <a:pt x="989555" y="658349"/>
                    <a:pt x="989555" y="647182"/>
                  </a:cubicBezTo>
                  <a:cubicBezTo>
                    <a:pt x="993261" y="639697"/>
                    <a:pt x="989555" y="628482"/>
                    <a:pt x="978340" y="628482"/>
                  </a:cubicBezTo>
                  <a:cubicBezTo>
                    <a:pt x="950351" y="622893"/>
                    <a:pt x="922591" y="623133"/>
                    <a:pt x="896169" y="628271"/>
                  </a:cubicBezTo>
                  <a:close/>
                  <a:moveTo>
                    <a:pt x="938111" y="589315"/>
                  </a:moveTo>
                  <a:cubicBezTo>
                    <a:pt x="967159" y="591646"/>
                    <a:pt x="996090" y="599573"/>
                    <a:pt x="1023152" y="613561"/>
                  </a:cubicBezTo>
                  <a:cubicBezTo>
                    <a:pt x="1135156" y="673294"/>
                    <a:pt x="1176237" y="811386"/>
                    <a:pt x="1120235" y="919637"/>
                  </a:cubicBezTo>
                  <a:cubicBezTo>
                    <a:pt x="1060502" y="1027887"/>
                    <a:pt x="922338" y="1072674"/>
                    <a:pt x="810405" y="1012942"/>
                  </a:cubicBezTo>
                  <a:cubicBezTo>
                    <a:pt x="702107" y="956987"/>
                    <a:pt x="661026" y="815117"/>
                    <a:pt x="720806" y="706866"/>
                  </a:cubicBezTo>
                  <a:cubicBezTo>
                    <a:pt x="762773" y="625697"/>
                    <a:pt x="850968" y="582323"/>
                    <a:pt x="938111" y="589315"/>
                  </a:cubicBezTo>
                  <a:close/>
                  <a:moveTo>
                    <a:pt x="825303" y="232880"/>
                  </a:moveTo>
                  <a:cubicBezTo>
                    <a:pt x="892472" y="303779"/>
                    <a:pt x="1056772" y="453087"/>
                    <a:pt x="1366626" y="453087"/>
                  </a:cubicBezTo>
                  <a:cubicBezTo>
                    <a:pt x="1400198" y="453087"/>
                    <a:pt x="1433843" y="445650"/>
                    <a:pt x="1474852" y="445626"/>
                  </a:cubicBezTo>
                  <a:cubicBezTo>
                    <a:pt x="1474852" y="475421"/>
                    <a:pt x="1474852" y="516502"/>
                    <a:pt x="1467415" y="576234"/>
                  </a:cubicBezTo>
                  <a:cubicBezTo>
                    <a:pt x="1433843" y="893524"/>
                    <a:pt x="1303163" y="1539200"/>
                    <a:pt x="825303" y="1759455"/>
                  </a:cubicBezTo>
                  <a:cubicBezTo>
                    <a:pt x="739434" y="1718374"/>
                    <a:pt x="664780" y="1666149"/>
                    <a:pt x="601270" y="1606417"/>
                  </a:cubicBezTo>
                  <a:cubicBezTo>
                    <a:pt x="776713" y="1281690"/>
                    <a:pt x="810358" y="1214473"/>
                    <a:pt x="810358" y="1214473"/>
                  </a:cubicBezTo>
                  <a:lnTo>
                    <a:pt x="773007" y="1192115"/>
                  </a:lnTo>
                  <a:lnTo>
                    <a:pt x="817794" y="1113731"/>
                  </a:lnTo>
                  <a:cubicBezTo>
                    <a:pt x="963395" y="1158519"/>
                    <a:pt x="1123917" y="1098786"/>
                    <a:pt x="1198571" y="960694"/>
                  </a:cubicBezTo>
                  <a:cubicBezTo>
                    <a:pt x="1280733" y="807656"/>
                    <a:pt x="1221001" y="613537"/>
                    <a:pt x="1067915" y="531447"/>
                  </a:cubicBezTo>
                  <a:cubicBezTo>
                    <a:pt x="911171" y="449333"/>
                    <a:pt x="720782" y="509065"/>
                    <a:pt x="638620" y="662103"/>
                  </a:cubicBezTo>
                  <a:cubicBezTo>
                    <a:pt x="563967" y="803926"/>
                    <a:pt x="605048" y="975615"/>
                    <a:pt x="728219" y="1065213"/>
                  </a:cubicBezTo>
                  <a:lnTo>
                    <a:pt x="687138" y="1143597"/>
                  </a:lnTo>
                  <a:lnTo>
                    <a:pt x="653565" y="1124946"/>
                  </a:lnTo>
                  <a:cubicBezTo>
                    <a:pt x="526616" y="1352590"/>
                    <a:pt x="485535" y="1430974"/>
                    <a:pt x="470614" y="1457110"/>
                  </a:cubicBezTo>
                  <a:cubicBezTo>
                    <a:pt x="369800" y="1311580"/>
                    <a:pt x="302631" y="1139891"/>
                    <a:pt x="257844" y="975639"/>
                  </a:cubicBezTo>
                  <a:cubicBezTo>
                    <a:pt x="209278" y="826331"/>
                    <a:pt x="194333" y="680778"/>
                    <a:pt x="186896" y="576258"/>
                  </a:cubicBezTo>
                  <a:cubicBezTo>
                    <a:pt x="175682" y="516526"/>
                    <a:pt x="175682" y="475469"/>
                    <a:pt x="168197" y="445650"/>
                  </a:cubicBezTo>
                  <a:cubicBezTo>
                    <a:pt x="209278" y="445650"/>
                    <a:pt x="242898" y="453087"/>
                    <a:pt x="283932" y="453087"/>
                  </a:cubicBezTo>
                  <a:cubicBezTo>
                    <a:pt x="586348" y="453087"/>
                    <a:pt x="761792" y="303755"/>
                    <a:pt x="825303" y="232880"/>
                  </a:cubicBezTo>
                  <a:close/>
                  <a:moveTo>
                    <a:pt x="825327" y="137997"/>
                  </a:moveTo>
                  <a:cubicBezTo>
                    <a:pt x="754332" y="223698"/>
                    <a:pt x="556459" y="387735"/>
                    <a:pt x="212914" y="387735"/>
                  </a:cubicBezTo>
                  <a:cubicBezTo>
                    <a:pt x="168126" y="387735"/>
                    <a:pt x="130751" y="376568"/>
                    <a:pt x="85964" y="376568"/>
                  </a:cubicBezTo>
                  <a:cubicBezTo>
                    <a:pt x="93401" y="413799"/>
                    <a:pt x="93401" y="462317"/>
                    <a:pt x="104616" y="525661"/>
                  </a:cubicBezTo>
                  <a:cubicBezTo>
                    <a:pt x="112076" y="644958"/>
                    <a:pt x="130775" y="812750"/>
                    <a:pt x="186778" y="976787"/>
                  </a:cubicBezTo>
                  <a:cubicBezTo>
                    <a:pt x="280131" y="1327219"/>
                    <a:pt x="466813" y="1696303"/>
                    <a:pt x="825327" y="1860340"/>
                  </a:cubicBezTo>
                  <a:cubicBezTo>
                    <a:pt x="1363016" y="1610554"/>
                    <a:pt x="1512395" y="883601"/>
                    <a:pt x="1549698" y="525661"/>
                  </a:cubicBezTo>
                  <a:cubicBezTo>
                    <a:pt x="1560912" y="462317"/>
                    <a:pt x="1560912" y="413799"/>
                    <a:pt x="1560912" y="376568"/>
                  </a:cubicBezTo>
                  <a:cubicBezTo>
                    <a:pt x="1512395" y="376568"/>
                    <a:pt x="1475044" y="387735"/>
                    <a:pt x="1437693" y="387735"/>
                  </a:cubicBezTo>
                  <a:cubicBezTo>
                    <a:pt x="1086711" y="387735"/>
                    <a:pt x="899981" y="223698"/>
                    <a:pt x="825327" y="137997"/>
                  </a:cubicBezTo>
                  <a:close/>
                  <a:moveTo>
                    <a:pt x="825303" y="0"/>
                  </a:moveTo>
                  <a:lnTo>
                    <a:pt x="862606" y="55907"/>
                  </a:lnTo>
                  <a:lnTo>
                    <a:pt x="862606" y="67121"/>
                  </a:lnTo>
                  <a:cubicBezTo>
                    <a:pt x="873821" y="67121"/>
                    <a:pt x="881305" y="74558"/>
                    <a:pt x="892473" y="93209"/>
                  </a:cubicBezTo>
                  <a:cubicBezTo>
                    <a:pt x="911172" y="111813"/>
                    <a:pt x="937308" y="137949"/>
                    <a:pt x="985826" y="175204"/>
                  </a:cubicBezTo>
                  <a:cubicBezTo>
                    <a:pt x="1079202" y="242326"/>
                    <a:pt x="1224851" y="294502"/>
                    <a:pt x="1437669" y="294502"/>
                  </a:cubicBezTo>
                  <a:cubicBezTo>
                    <a:pt x="1486259" y="294502"/>
                    <a:pt x="1542261" y="294502"/>
                    <a:pt x="1598263" y="287065"/>
                  </a:cubicBezTo>
                  <a:lnTo>
                    <a:pt x="1643003" y="287065"/>
                  </a:lnTo>
                  <a:lnTo>
                    <a:pt x="1643003" y="331805"/>
                  </a:lnTo>
                  <a:cubicBezTo>
                    <a:pt x="1643003" y="331805"/>
                    <a:pt x="1643003" y="644934"/>
                    <a:pt x="1549650" y="1002875"/>
                  </a:cubicBezTo>
                  <a:cubicBezTo>
                    <a:pt x="1448860" y="1364474"/>
                    <a:pt x="1254694" y="1767154"/>
                    <a:pt x="843931" y="1953550"/>
                  </a:cubicBezTo>
                  <a:lnTo>
                    <a:pt x="825280" y="1953550"/>
                  </a:lnTo>
                  <a:lnTo>
                    <a:pt x="810287" y="1953550"/>
                  </a:lnTo>
                  <a:cubicBezTo>
                    <a:pt x="399548" y="1767131"/>
                    <a:pt x="194166" y="1364474"/>
                    <a:pt x="104568" y="1002875"/>
                  </a:cubicBezTo>
                  <a:cubicBezTo>
                    <a:pt x="0" y="644934"/>
                    <a:pt x="0" y="331805"/>
                    <a:pt x="0" y="331805"/>
                  </a:cubicBezTo>
                  <a:lnTo>
                    <a:pt x="0" y="287065"/>
                  </a:lnTo>
                  <a:lnTo>
                    <a:pt x="48566" y="287065"/>
                  </a:lnTo>
                  <a:cubicBezTo>
                    <a:pt x="104568" y="294502"/>
                    <a:pt x="160570" y="294502"/>
                    <a:pt x="212866" y="294502"/>
                  </a:cubicBezTo>
                  <a:cubicBezTo>
                    <a:pt x="586278" y="294502"/>
                    <a:pt x="743141" y="100646"/>
                    <a:pt x="780444" y="67121"/>
                  </a:cubicBezTo>
                  <a:lnTo>
                    <a:pt x="791659" y="5590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36" name="Graphic 262">
            <a:extLst>
              <a:ext uri="{FF2B5EF4-FFF2-40B4-BE49-F238E27FC236}">
                <a16:creationId xmlns:a16="http://schemas.microsoft.com/office/drawing/2014/main" id="{40EB4187-461A-4BF8-AC67-AE803A0BF016}"/>
              </a:ext>
            </a:extLst>
          </p:cNvPr>
          <p:cNvGrpSpPr/>
          <p:nvPr/>
        </p:nvGrpSpPr>
        <p:grpSpPr>
          <a:xfrm>
            <a:off x="4720544" y="5543230"/>
            <a:ext cx="393195" cy="393193"/>
            <a:chOff x="4528440" y="642758"/>
            <a:chExt cx="3123355" cy="3123355"/>
          </a:xfrm>
        </p:grpSpPr>
        <p:sp>
          <p:nvSpPr>
            <p:cNvPr id="137" name="Graphic 262">
              <a:extLst>
                <a:ext uri="{FF2B5EF4-FFF2-40B4-BE49-F238E27FC236}">
                  <a16:creationId xmlns:a16="http://schemas.microsoft.com/office/drawing/2014/main" id="{C5BCD2EF-AB2B-447D-9141-414CBCD3A849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8" name="Graphic 262">
              <a:extLst>
                <a:ext uri="{FF2B5EF4-FFF2-40B4-BE49-F238E27FC236}">
                  <a16:creationId xmlns:a16="http://schemas.microsoft.com/office/drawing/2014/main" id="{B1EC9F63-AA60-47E6-AAA4-259779399B3E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139" name="Graphic 262">
                <a:extLst>
                  <a:ext uri="{FF2B5EF4-FFF2-40B4-BE49-F238E27FC236}">
                    <a16:creationId xmlns:a16="http://schemas.microsoft.com/office/drawing/2014/main" id="{4C28B7D1-8788-470E-A052-50B0B2957DED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Graphic 262">
                <a:extLst>
                  <a:ext uri="{FF2B5EF4-FFF2-40B4-BE49-F238E27FC236}">
                    <a16:creationId xmlns:a16="http://schemas.microsoft.com/office/drawing/2014/main" id="{5A4534A0-7038-4573-99E6-05E5C42AD31C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41" name="Graphic 262">
            <a:extLst>
              <a:ext uri="{FF2B5EF4-FFF2-40B4-BE49-F238E27FC236}">
                <a16:creationId xmlns:a16="http://schemas.microsoft.com/office/drawing/2014/main" id="{AEC807AE-0FE2-4790-8CFD-97C031F9A380}"/>
              </a:ext>
            </a:extLst>
          </p:cNvPr>
          <p:cNvGrpSpPr/>
          <p:nvPr/>
        </p:nvGrpSpPr>
        <p:grpSpPr>
          <a:xfrm>
            <a:off x="5634355" y="5662181"/>
            <a:ext cx="156295" cy="156294"/>
            <a:chOff x="4528440" y="642758"/>
            <a:chExt cx="3123355" cy="3123355"/>
          </a:xfrm>
        </p:grpSpPr>
        <p:sp>
          <p:nvSpPr>
            <p:cNvPr id="142" name="Graphic 262">
              <a:extLst>
                <a:ext uri="{FF2B5EF4-FFF2-40B4-BE49-F238E27FC236}">
                  <a16:creationId xmlns:a16="http://schemas.microsoft.com/office/drawing/2014/main" id="{8C5602FC-FAAB-46F2-A010-008157302869}"/>
                </a:ext>
              </a:extLst>
            </p:cNvPr>
            <p:cNvSpPr/>
            <p:nvPr/>
          </p:nvSpPr>
          <p:spPr>
            <a:xfrm>
              <a:off x="4528440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3" name="Graphic 262">
              <a:extLst>
                <a:ext uri="{FF2B5EF4-FFF2-40B4-BE49-F238E27FC236}">
                  <a16:creationId xmlns:a16="http://schemas.microsoft.com/office/drawing/2014/main" id="{DDDFB871-E258-4FDA-A816-5C633CF2DE29}"/>
                </a:ext>
              </a:extLst>
            </p:cNvPr>
            <p:cNvGrpSpPr/>
            <p:nvPr/>
          </p:nvGrpSpPr>
          <p:grpSpPr>
            <a:xfrm>
              <a:off x="4778800" y="884557"/>
              <a:ext cx="2631338" cy="2631338"/>
              <a:chOff x="4778800" y="884557"/>
              <a:chExt cx="2631338" cy="2631338"/>
            </a:xfrm>
            <a:solidFill>
              <a:srgbClr val="FFFFFF"/>
            </a:solidFill>
          </p:grpSpPr>
          <p:sp>
            <p:nvSpPr>
              <p:cNvPr id="144" name="Graphic 262">
                <a:extLst>
                  <a:ext uri="{FF2B5EF4-FFF2-40B4-BE49-F238E27FC236}">
                    <a16:creationId xmlns:a16="http://schemas.microsoft.com/office/drawing/2014/main" id="{3ADB722E-06CC-4BE0-A17E-D540826B05C1}"/>
                  </a:ext>
                </a:extLst>
              </p:cNvPr>
              <p:cNvSpPr/>
              <p:nvPr/>
            </p:nvSpPr>
            <p:spPr>
              <a:xfrm>
                <a:off x="5131001" y="1147776"/>
                <a:ext cx="1999403" cy="1995521"/>
              </a:xfrm>
              <a:custGeom>
                <a:avLst/>
                <a:gdLst>
                  <a:gd name="connsiteX0" fmla="*/ 942616 w 1999403"/>
                  <a:gd name="connsiteY0" fmla="*/ 990662 h 1995521"/>
                  <a:gd name="connsiteX1" fmla="*/ 952970 w 1999403"/>
                  <a:gd name="connsiteY1" fmla="*/ 1001016 h 1995521"/>
                  <a:gd name="connsiteX2" fmla="*/ 963324 w 1999403"/>
                  <a:gd name="connsiteY2" fmla="*/ 1001016 h 1995521"/>
                  <a:gd name="connsiteX3" fmla="*/ 973678 w 1999403"/>
                  <a:gd name="connsiteY3" fmla="*/ 1001016 h 1995521"/>
                  <a:gd name="connsiteX4" fmla="*/ 994386 w 1999403"/>
                  <a:gd name="connsiteY4" fmla="*/ 1001016 h 1995521"/>
                  <a:gd name="connsiteX5" fmla="*/ 1004740 w 1999403"/>
                  <a:gd name="connsiteY5" fmla="*/ 1001016 h 1995521"/>
                  <a:gd name="connsiteX6" fmla="*/ 1015094 w 1999403"/>
                  <a:gd name="connsiteY6" fmla="*/ 1001016 h 1995521"/>
                  <a:gd name="connsiteX7" fmla="*/ 1025448 w 1999403"/>
                  <a:gd name="connsiteY7" fmla="*/ 1001016 h 1995521"/>
                  <a:gd name="connsiteX8" fmla="*/ 1035802 w 1999403"/>
                  <a:gd name="connsiteY8" fmla="*/ 1001016 h 1995521"/>
                  <a:gd name="connsiteX9" fmla="*/ 1046156 w 1999403"/>
                  <a:gd name="connsiteY9" fmla="*/ 1001016 h 1995521"/>
                  <a:gd name="connsiteX10" fmla="*/ 1056510 w 1999403"/>
                  <a:gd name="connsiteY10" fmla="*/ 1001016 h 1995521"/>
                  <a:gd name="connsiteX11" fmla="*/ 1077218 w 1999403"/>
                  <a:gd name="connsiteY11" fmla="*/ 1001016 h 1995521"/>
                  <a:gd name="connsiteX12" fmla="*/ 1087572 w 1999403"/>
                  <a:gd name="connsiteY12" fmla="*/ 1001016 h 1995521"/>
                  <a:gd name="connsiteX13" fmla="*/ 1097926 w 1999403"/>
                  <a:gd name="connsiteY13" fmla="*/ 1001016 h 1995521"/>
                  <a:gd name="connsiteX14" fmla="*/ 1108280 w 1999403"/>
                  <a:gd name="connsiteY14" fmla="*/ 990662 h 1995521"/>
                  <a:gd name="connsiteX15" fmla="*/ 1118634 w 1999403"/>
                  <a:gd name="connsiteY15" fmla="*/ 990662 h 1995521"/>
                  <a:gd name="connsiteX16" fmla="*/ 1128987 w 1999403"/>
                  <a:gd name="connsiteY16" fmla="*/ 990662 h 1995521"/>
                  <a:gd name="connsiteX17" fmla="*/ 1139342 w 1999403"/>
                  <a:gd name="connsiteY17" fmla="*/ 980308 h 1995521"/>
                  <a:gd name="connsiteX18" fmla="*/ 1149695 w 1999403"/>
                  <a:gd name="connsiteY18" fmla="*/ 980308 h 1995521"/>
                  <a:gd name="connsiteX19" fmla="*/ 1160049 w 1999403"/>
                  <a:gd name="connsiteY19" fmla="*/ 969954 h 1995521"/>
                  <a:gd name="connsiteX20" fmla="*/ 1170403 w 1999403"/>
                  <a:gd name="connsiteY20" fmla="*/ 969954 h 1995521"/>
                  <a:gd name="connsiteX21" fmla="*/ 1180757 w 1999403"/>
                  <a:gd name="connsiteY21" fmla="*/ 959600 h 1995521"/>
                  <a:gd name="connsiteX22" fmla="*/ 1191111 w 1999403"/>
                  <a:gd name="connsiteY22" fmla="*/ 959600 h 1995521"/>
                  <a:gd name="connsiteX23" fmla="*/ 1201465 w 1999403"/>
                  <a:gd name="connsiteY23" fmla="*/ 949246 h 1995521"/>
                  <a:gd name="connsiteX24" fmla="*/ 1211819 w 1999403"/>
                  <a:gd name="connsiteY24" fmla="*/ 938892 h 1995521"/>
                  <a:gd name="connsiteX25" fmla="*/ 1222173 w 1999403"/>
                  <a:gd name="connsiteY25" fmla="*/ 938892 h 1995521"/>
                  <a:gd name="connsiteX26" fmla="*/ 1222173 w 1999403"/>
                  <a:gd name="connsiteY26" fmla="*/ 928538 h 1995521"/>
                  <a:gd name="connsiteX27" fmla="*/ 1232527 w 1999403"/>
                  <a:gd name="connsiteY27" fmla="*/ 928538 h 1995521"/>
                  <a:gd name="connsiteX28" fmla="*/ 1242881 w 1999403"/>
                  <a:gd name="connsiteY28" fmla="*/ 918184 h 1995521"/>
                  <a:gd name="connsiteX29" fmla="*/ 1253235 w 1999403"/>
                  <a:gd name="connsiteY29" fmla="*/ 907830 h 1995521"/>
                  <a:gd name="connsiteX30" fmla="*/ 1253235 w 1999403"/>
                  <a:gd name="connsiteY30" fmla="*/ 897476 h 1995521"/>
                  <a:gd name="connsiteX31" fmla="*/ 1263589 w 1999403"/>
                  <a:gd name="connsiteY31" fmla="*/ 897476 h 1995521"/>
                  <a:gd name="connsiteX32" fmla="*/ 1273943 w 1999403"/>
                  <a:gd name="connsiteY32" fmla="*/ 887122 h 1995521"/>
                  <a:gd name="connsiteX33" fmla="*/ 1273943 w 1999403"/>
                  <a:gd name="connsiteY33" fmla="*/ 876769 h 1995521"/>
                  <a:gd name="connsiteX34" fmla="*/ 1284297 w 1999403"/>
                  <a:gd name="connsiteY34" fmla="*/ 866415 h 1995521"/>
                  <a:gd name="connsiteX35" fmla="*/ 1284297 w 1999403"/>
                  <a:gd name="connsiteY35" fmla="*/ 856061 h 1995521"/>
                  <a:gd name="connsiteX36" fmla="*/ 1294651 w 1999403"/>
                  <a:gd name="connsiteY36" fmla="*/ 856061 h 1995521"/>
                  <a:gd name="connsiteX37" fmla="*/ 1294651 w 1999403"/>
                  <a:gd name="connsiteY37" fmla="*/ 845707 h 1995521"/>
                  <a:gd name="connsiteX38" fmla="*/ 1294651 w 1999403"/>
                  <a:gd name="connsiteY38" fmla="*/ 835353 h 1995521"/>
                  <a:gd name="connsiteX39" fmla="*/ 1294651 w 1999403"/>
                  <a:gd name="connsiteY39" fmla="*/ 824999 h 1995521"/>
                  <a:gd name="connsiteX40" fmla="*/ 1305005 w 1999403"/>
                  <a:gd name="connsiteY40" fmla="*/ 814645 h 1995521"/>
                  <a:gd name="connsiteX41" fmla="*/ 1305005 w 1999403"/>
                  <a:gd name="connsiteY41" fmla="*/ 814645 h 1995521"/>
                  <a:gd name="connsiteX42" fmla="*/ 1305005 w 1999403"/>
                  <a:gd name="connsiteY42" fmla="*/ 804291 h 1995521"/>
                  <a:gd name="connsiteX43" fmla="*/ 1305005 w 1999403"/>
                  <a:gd name="connsiteY43" fmla="*/ 793937 h 1995521"/>
                  <a:gd name="connsiteX44" fmla="*/ 1305005 w 1999403"/>
                  <a:gd name="connsiteY44" fmla="*/ 793937 h 1995521"/>
                  <a:gd name="connsiteX45" fmla="*/ 1294651 w 1999403"/>
                  <a:gd name="connsiteY45" fmla="*/ 783583 h 1995521"/>
                  <a:gd name="connsiteX46" fmla="*/ 1294651 w 1999403"/>
                  <a:gd name="connsiteY46" fmla="*/ 783583 h 1995521"/>
                  <a:gd name="connsiteX47" fmla="*/ 1294651 w 1999403"/>
                  <a:gd name="connsiteY47" fmla="*/ 773229 h 1995521"/>
                  <a:gd name="connsiteX48" fmla="*/ 1294651 w 1999403"/>
                  <a:gd name="connsiteY48" fmla="*/ 762875 h 1995521"/>
                  <a:gd name="connsiteX49" fmla="*/ 1284297 w 1999403"/>
                  <a:gd name="connsiteY49" fmla="*/ 762875 h 1995521"/>
                  <a:gd name="connsiteX50" fmla="*/ 1284297 w 1999403"/>
                  <a:gd name="connsiteY50" fmla="*/ 752521 h 1995521"/>
                  <a:gd name="connsiteX51" fmla="*/ 1273943 w 1999403"/>
                  <a:gd name="connsiteY51" fmla="*/ 752521 h 1995521"/>
                  <a:gd name="connsiteX52" fmla="*/ 1273943 w 1999403"/>
                  <a:gd name="connsiteY52" fmla="*/ 752521 h 1995521"/>
                  <a:gd name="connsiteX53" fmla="*/ 1263589 w 1999403"/>
                  <a:gd name="connsiteY53" fmla="*/ 742167 h 1995521"/>
                  <a:gd name="connsiteX54" fmla="*/ 1263589 w 1999403"/>
                  <a:gd name="connsiteY54" fmla="*/ 742167 h 1995521"/>
                  <a:gd name="connsiteX55" fmla="*/ 1253235 w 1999403"/>
                  <a:gd name="connsiteY55" fmla="*/ 742167 h 1995521"/>
                  <a:gd name="connsiteX56" fmla="*/ 1253235 w 1999403"/>
                  <a:gd name="connsiteY56" fmla="*/ 742167 h 1995521"/>
                  <a:gd name="connsiteX57" fmla="*/ 1242881 w 1999403"/>
                  <a:gd name="connsiteY57" fmla="*/ 742167 h 1995521"/>
                  <a:gd name="connsiteX58" fmla="*/ 1232527 w 1999403"/>
                  <a:gd name="connsiteY58" fmla="*/ 731813 h 1995521"/>
                  <a:gd name="connsiteX59" fmla="*/ 1232527 w 1999403"/>
                  <a:gd name="connsiteY59" fmla="*/ 731813 h 1995521"/>
                  <a:gd name="connsiteX60" fmla="*/ 1222173 w 1999403"/>
                  <a:gd name="connsiteY60" fmla="*/ 731813 h 1995521"/>
                  <a:gd name="connsiteX61" fmla="*/ 1211819 w 1999403"/>
                  <a:gd name="connsiteY61" fmla="*/ 731813 h 1995521"/>
                  <a:gd name="connsiteX62" fmla="*/ 1211819 w 1999403"/>
                  <a:gd name="connsiteY62" fmla="*/ 731813 h 1995521"/>
                  <a:gd name="connsiteX63" fmla="*/ 1201465 w 1999403"/>
                  <a:gd name="connsiteY63" fmla="*/ 742167 h 1995521"/>
                  <a:gd name="connsiteX64" fmla="*/ 1180757 w 1999403"/>
                  <a:gd name="connsiteY64" fmla="*/ 742167 h 1995521"/>
                  <a:gd name="connsiteX65" fmla="*/ 1160049 w 1999403"/>
                  <a:gd name="connsiteY65" fmla="*/ 742167 h 1995521"/>
                  <a:gd name="connsiteX66" fmla="*/ 1139342 w 1999403"/>
                  <a:gd name="connsiteY66" fmla="*/ 752521 h 1995521"/>
                  <a:gd name="connsiteX67" fmla="*/ 1118634 w 1999403"/>
                  <a:gd name="connsiteY67" fmla="*/ 762875 h 1995521"/>
                  <a:gd name="connsiteX68" fmla="*/ 1097926 w 1999403"/>
                  <a:gd name="connsiteY68" fmla="*/ 773229 h 1995521"/>
                  <a:gd name="connsiteX69" fmla="*/ 1077218 w 1999403"/>
                  <a:gd name="connsiteY69" fmla="*/ 783583 h 1995521"/>
                  <a:gd name="connsiteX70" fmla="*/ 1025424 w 1999403"/>
                  <a:gd name="connsiteY70" fmla="*/ 804291 h 1995521"/>
                  <a:gd name="connsiteX71" fmla="*/ 983984 w 1999403"/>
                  <a:gd name="connsiteY71" fmla="*/ 814645 h 1995521"/>
                  <a:gd name="connsiteX72" fmla="*/ 942545 w 1999403"/>
                  <a:gd name="connsiteY72" fmla="*/ 835353 h 1995521"/>
                  <a:gd name="connsiteX73" fmla="*/ 932191 w 1999403"/>
                  <a:gd name="connsiteY73" fmla="*/ 835353 h 1995521"/>
                  <a:gd name="connsiteX74" fmla="*/ 921837 w 1999403"/>
                  <a:gd name="connsiteY74" fmla="*/ 845707 h 1995521"/>
                  <a:gd name="connsiteX75" fmla="*/ 901129 w 1999403"/>
                  <a:gd name="connsiteY75" fmla="*/ 856061 h 1995521"/>
                  <a:gd name="connsiteX76" fmla="*/ 870043 w 1999403"/>
                  <a:gd name="connsiteY76" fmla="*/ 856061 h 1995521"/>
                  <a:gd name="connsiteX77" fmla="*/ 838957 w 1999403"/>
                  <a:gd name="connsiteY77" fmla="*/ 866415 h 1995521"/>
                  <a:gd name="connsiteX78" fmla="*/ 807872 w 1999403"/>
                  <a:gd name="connsiteY78" fmla="*/ 866415 h 1995521"/>
                  <a:gd name="connsiteX79" fmla="*/ 776786 w 1999403"/>
                  <a:gd name="connsiteY79" fmla="*/ 876769 h 1995521"/>
                  <a:gd name="connsiteX80" fmla="*/ 745700 w 1999403"/>
                  <a:gd name="connsiteY80" fmla="*/ 876769 h 1995521"/>
                  <a:gd name="connsiteX81" fmla="*/ 704260 w 1999403"/>
                  <a:gd name="connsiteY81" fmla="*/ 876769 h 1995521"/>
                  <a:gd name="connsiteX82" fmla="*/ 704260 w 1999403"/>
                  <a:gd name="connsiteY82" fmla="*/ 866415 h 1995521"/>
                  <a:gd name="connsiteX83" fmla="*/ 714614 w 1999403"/>
                  <a:gd name="connsiteY83" fmla="*/ 845707 h 1995521"/>
                  <a:gd name="connsiteX84" fmla="*/ 714614 w 1999403"/>
                  <a:gd name="connsiteY84" fmla="*/ 835353 h 1995521"/>
                  <a:gd name="connsiteX85" fmla="*/ 724968 w 1999403"/>
                  <a:gd name="connsiteY85" fmla="*/ 814645 h 1995521"/>
                  <a:gd name="connsiteX86" fmla="*/ 756054 w 1999403"/>
                  <a:gd name="connsiteY86" fmla="*/ 814645 h 1995521"/>
                  <a:gd name="connsiteX87" fmla="*/ 787140 w 1999403"/>
                  <a:gd name="connsiteY87" fmla="*/ 804291 h 1995521"/>
                  <a:gd name="connsiteX88" fmla="*/ 807848 w 1999403"/>
                  <a:gd name="connsiteY88" fmla="*/ 804291 h 1995521"/>
                  <a:gd name="connsiteX89" fmla="*/ 838933 w 1999403"/>
                  <a:gd name="connsiteY89" fmla="*/ 793937 h 1995521"/>
                  <a:gd name="connsiteX90" fmla="*/ 859641 w 1999403"/>
                  <a:gd name="connsiteY90" fmla="*/ 793937 h 1995521"/>
                  <a:gd name="connsiteX91" fmla="*/ 880349 w 1999403"/>
                  <a:gd name="connsiteY91" fmla="*/ 783583 h 1995521"/>
                  <a:gd name="connsiteX92" fmla="*/ 901057 w 1999403"/>
                  <a:gd name="connsiteY92" fmla="*/ 783583 h 1995521"/>
                  <a:gd name="connsiteX93" fmla="*/ 921765 w 1999403"/>
                  <a:gd name="connsiteY93" fmla="*/ 773229 h 1995521"/>
                  <a:gd name="connsiteX94" fmla="*/ 963205 w 1999403"/>
                  <a:gd name="connsiteY94" fmla="*/ 762875 h 1995521"/>
                  <a:gd name="connsiteX95" fmla="*/ 994290 w 1999403"/>
                  <a:gd name="connsiteY95" fmla="*/ 742167 h 1995521"/>
                  <a:gd name="connsiteX96" fmla="*/ 1056438 w 1999403"/>
                  <a:gd name="connsiteY96" fmla="*/ 721459 h 1995521"/>
                  <a:gd name="connsiteX97" fmla="*/ 1077146 w 1999403"/>
                  <a:gd name="connsiteY97" fmla="*/ 711105 h 1995521"/>
                  <a:gd name="connsiteX98" fmla="*/ 1108232 w 1999403"/>
                  <a:gd name="connsiteY98" fmla="*/ 700751 h 1995521"/>
                  <a:gd name="connsiteX99" fmla="*/ 1128940 w 1999403"/>
                  <a:gd name="connsiteY99" fmla="*/ 690397 h 1995521"/>
                  <a:gd name="connsiteX100" fmla="*/ 1160026 w 1999403"/>
                  <a:gd name="connsiteY100" fmla="*/ 680043 h 1995521"/>
                  <a:gd name="connsiteX101" fmla="*/ 1170380 w 1999403"/>
                  <a:gd name="connsiteY101" fmla="*/ 680043 h 1995521"/>
                  <a:gd name="connsiteX102" fmla="*/ 1180733 w 1999403"/>
                  <a:gd name="connsiteY102" fmla="*/ 680043 h 1995521"/>
                  <a:gd name="connsiteX103" fmla="*/ 1191087 w 1999403"/>
                  <a:gd name="connsiteY103" fmla="*/ 669689 h 1995521"/>
                  <a:gd name="connsiteX104" fmla="*/ 1201441 w 1999403"/>
                  <a:gd name="connsiteY104" fmla="*/ 669689 h 1995521"/>
                  <a:gd name="connsiteX105" fmla="*/ 1211795 w 1999403"/>
                  <a:gd name="connsiteY105" fmla="*/ 669689 h 1995521"/>
                  <a:gd name="connsiteX106" fmla="*/ 1222149 w 1999403"/>
                  <a:gd name="connsiteY106" fmla="*/ 669689 h 1995521"/>
                  <a:gd name="connsiteX107" fmla="*/ 1232503 w 1999403"/>
                  <a:gd name="connsiteY107" fmla="*/ 669689 h 1995521"/>
                  <a:gd name="connsiteX108" fmla="*/ 1242857 w 1999403"/>
                  <a:gd name="connsiteY108" fmla="*/ 669689 h 1995521"/>
                  <a:gd name="connsiteX109" fmla="*/ 1253211 w 1999403"/>
                  <a:gd name="connsiteY109" fmla="*/ 669689 h 1995521"/>
                  <a:gd name="connsiteX110" fmla="*/ 1263565 w 1999403"/>
                  <a:gd name="connsiteY110" fmla="*/ 680043 h 1995521"/>
                  <a:gd name="connsiteX111" fmla="*/ 1273919 w 1999403"/>
                  <a:gd name="connsiteY111" fmla="*/ 680043 h 1995521"/>
                  <a:gd name="connsiteX112" fmla="*/ 1284273 w 1999403"/>
                  <a:gd name="connsiteY112" fmla="*/ 680043 h 1995521"/>
                  <a:gd name="connsiteX113" fmla="*/ 1294627 w 1999403"/>
                  <a:gd name="connsiteY113" fmla="*/ 690397 h 1995521"/>
                  <a:gd name="connsiteX114" fmla="*/ 1304981 w 1999403"/>
                  <a:gd name="connsiteY114" fmla="*/ 690397 h 1995521"/>
                  <a:gd name="connsiteX115" fmla="*/ 1304981 w 1999403"/>
                  <a:gd name="connsiteY115" fmla="*/ 700751 h 1995521"/>
                  <a:gd name="connsiteX116" fmla="*/ 1315335 w 1999403"/>
                  <a:gd name="connsiteY116" fmla="*/ 700751 h 1995521"/>
                  <a:gd name="connsiteX117" fmla="*/ 1325689 w 1999403"/>
                  <a:gd name="connsiteY117" fmla="*/ 711105 h 1995521"/>
                  <a:gd name="connsiteX118" fmla="*/ 1336043 w 1999403"/>
                  <a:gd name="connsiteY118" fmla="*/ 721459 h 1995521"/>
                  <a:gd name="connsiteX119" fmla="*/ 1336043 w 1999403"/>
                  <a:gd name="connsiteY119" fmla="*/ 731813 h 1995521"/>
                  <a:gd name="connsiteX120" fmla="*/ 1346397 w 1999403"/>
                  <a:gd name="connsiteY120" fmla="*/ 742167 h 1995521"/>
                  <a:gd name="connsiteX121" fmla="*/ 1356751 w 1999403"/>
                  <a:gd name="connsiteY121" fmla="*/ 752521 h 1995521"/>
                  <a:gd name="connsiteX122" fmla="*/ 1356751 w 1999403"/>
                  <a:gd name="connsiteY122" fmla="*/ 762875 h 1995521"/>
                  <a:gd name="connsiteX123" fmla="*/ 1356751 w 1999403"/>
                  <a:gd name="connsiteY123" fmla="*/ 773229 h 1995521"/>
                  <a:gd name="connsiteX124" fmla="*/ 1367105 w 1999403"/>
                  <a:gd name="connsiteY124" fmla="*/ 783583 h 1995521"/>
                  <a:gd name="connsiteX125" fmla="*/ 1367105 w 1999403"/>
                  <a:gd name="connsiteY125" fmla="*/ 793937 h 1995521"/>
                  <a:gd name="connsiteX126" fmla="*/ 1367105 w 1999403"/>
                  <a:gd name="connsiteY126" fmla="*/ 804291 h 1995521"/>
                  <a:gd name="connsiteX127" fmla="*/ 1367105 w 1999403"/>
                  <a:gd name="connsiteY127" fmla="*/ 814645 h 1995521"/>
                  <a:gd name="connsiteX128" fmla="*/ 1367105 w 1999403"/>
                  <a:gd name="connsiteY128" fmla="*/ 835353 h 1995521"/>
                  <a:gd name="connsiteX129" fmla="*/ 1356751 w 1999403"/>
                  <a:gd name="connsiteY129" fmla="*/ 845707 h 1995521"/>
                  <a:gd name="connsiteX130" fmla="*/ 1356751 w 1999403"/>
                  <a:gd name="connsiteY130" fmla="*/ 856061 h 1995521"/>
                  <a:gd name="connsiteX131" fmla="*/ 1346397 w 1999403"/>
                  <a:gd name="connsiteY131" fmla="*/ 866415 h 1995521"/>
                  <a:gd name="connsiteX132" fmla="*/ 1346397 w 1999403"/>
                  <a:gd name="connsiteY132" fmla="*/ 887122 h 1995521"/>
                  <a:gd name="connsiteX133" fmla="*/ 1336043 w 1999403"/>
                  <a:gd name="connsiteY133" fmla="*/ 897476 h 1995521"/>
                  <a:gd name="connsiteX134" fmla="*/ 1325689 w 1999403"/>
                  <a:gd name="connsiteY134" fmla="*/ 907830 h 1995521"/>
                  <a:gd name="connsiteX135" fmla="*/ 1325689 w 1999403"/>
                  <a:gd name="connsiteY135" fmla="*/ 918184 h 1995521"/>
                  <a:gd name="connsiteX136" fmla="*/ 1315335 w 1999403"/>
                  <a:gd name="connsiteY136" fmla="*/ 938892 h 1995521"/>
                  <a:gd name="connsiteX137" fmla="*/ 1304981 w 1999403"/>
                  <a:gd name="connsiteY137" fmla="*/ 938892 h 1995521"/>
                  <a:gd name="connsiteX138" fmla="*/ 1294627 w 1999403"/>
                  <a:gd name="connsiteY138" fmla="*/ 949246 h 1995521"/>
                  <a:gd name="connsiteX139" fmla="*/ 1284273 w 1999403"/>
                  <a:gd name="connsiteY139" fmla="*/ 959600 h 1995521"/>
                  <a:gd name="connsiteX140" fmla="*/ 1273919 w 1999403"/>
                  <a:gd name="connsiteY140" fmla="*/ 969954 h 1995521"/>
                  <a:gd name="connsiteX141" fmla="*/ 1263565 w 1999403"/>
                  <a:gd name="connsiteY141" fmla="*/ 980308 h 1995521"/>
                  <a:gd name="connsiteX142" fmla="*/ 1253211 w 1999403"/>
                  <a:gd name="connsiteY142" fmla="*/ 990662 h 1995521"/>
                  <a:gd name="connsiteX143" fmla="*/ 1242857 w 1999403"/>
                  <a:gd name="connsiteY143" fmla="*/ 1001016 h 1995521"/>
                  <a:gd name="connsiteX144" fmla="*/ 1232503 w 1999403"/>
                  <a:gd name="connsiteY144" fmla="*/ 1001016 h 1995521"/>
                  <a:gd name="connsiteX145" fmla="*/ 1222149 w 1999403"/>
                  <a:gd name="connsiteY145" fmla="*/ 1011370 h 1995521"/>
                  <a:gd name="connsiteX146" fmla="*/ 1211795 w 1999403"/>
                  <a:gd name="connsiteY146" fmla="*/ 1021724 h 1995521"/>
                  <a:gd name="connsiteX147" fmla="*/ 1201441 w 1999403"/>
                  <a:gd name="connsiteY147" fmla="*/ 1021724 h 1995521"/>
                  <a:gd name="connsiteX148" fmla="*/ 1191087 w 1999403"/>
                  <a:gd name="connsiteY148" fmla="*/ 1032078 h 1995521"/>
                  <a:gd name="connsiteX149" fmla="*/ 1170380 w 1999403"/>
                  <a:gd name="connsiteY149" fmla="*/ 1042432 h 1995521"/>
                  <a:gd name="connsiteX150" fmla="*/ 1160026 w 1999403"/>
                  <a:gd name="connsiteY150" fmla="*/ 1042432 h 1995521"/>
                  <a:gd name="connsiteX151" fmla="*/ 1149672 w 1999403"/>
                  <a:gd name="connsiteY151" fmla="*/ 1052786 h 1995521"/>
                  <a:gd name="connsiteX152" fmla="*/ 1128964 w 1999403"/>
                  <a:gd name="connsiteY152" fmla="*/ 1052786 h 1995521"/>
                  <a:gd name="connsiteX153" fmla="*/ 1118610 w 1999403"/>
                  <a:gd name="connsiteY153" fmla="*/ 1052786 h 1995521"/>
                  <a:gd name="connsiteX154" fmla="*/ 1108256 w 1999403"/>
                  <a:gd name="connsiteY154" fmla="*/ 1063140 h 1995521"/>
                  <a:gd name="connsiteX155" fmla="*/ 1087548 w 1999403"/>
                  <a:gd name="connsiteY155" fmla="*/ 1063140 h 1995521"/>
                  <a:gd name="connsiteX156" fmla="*/ 1077194 w 1999403"/>
                  <a:gd name="connsiteY156" fmla="*/ 1063140 h 1995521"/>
                  <a:gd name="connsiteX157" fmla="*/ 1066840 w 1999403"/>
                  <a:gd name="connsiteY157" fmla="*/ 1073494 h 1995521"/>
                  <a:gd name="connsiteX158" fmla="*/ 1046132 w 1999403"/>
                  <a:gd name="connsiteY158" fmla="*/ 1073494 h 1995521"/>
                  <a:gd name="connsiteX159" fmla="*/ 1035778 w 1999403"/>
                  <a:gd name="connsiteY159" fmla="*/ 1073494 h 1995521"/>
                  <a:gd name="connsiteX160" fmla="*/ 1015070 w 1999403"/>
                  <a:gd name="connsiteY160" fmla="*/ 1073494 h 1995521"/>
                  <a:gd name="connsiteX161" fmla="*/ 1004716 w 1999403"/>
                  <a:gd name="connsiteY161" fmla="*/ 1073494 h 1995521"/>
                  <a:gd name="connsiteX162" fmla="*/ 984008 w 1999403"/>
                  <a:gd name="connsiteY162" fmla="*/ 1073494 h 1995521"/>
                  <a:gd name="connsiteX163" fmla="*/ 973654 w 1999403"/>
                  <a:gd name="connsiteY163" fmla="*/ 1063140 h 1995521"/>
                  <a:gd name="connsiteX164" fmla="*/ 952946 w 1999403"/>
                  <a:gd name="connsiteY164" fmla="*/ 1063140 h 1995521"/>
                  <a:gd name="connsiteX165" fmla="*/ 942592 w 1999403"/>
                  <a:gd name="connsiteY165" fmla="*/ 1063140 h 1995521"/>
                  <a:gd name="connsiteX166" fmla="*/ 921884 w 1999403"/>
                  <a:gd name="connsiteY166" fmla="*/ 1052786 h 1995521"/>
                  <a:gd name="connsiteX167" fmla="*/ 911531 w 1999403"/>
                  <a:gd name="connsiteY167" fmla="*/ 1052786 h 1995521"/>
                  <a:gd name="connsiteX168" fmla="*/ 890823 w 1999403"/>
                  <a:gd name="connsiteY168" fmla="*/ 1042432 h 1995521"/>
                  <a:gd name="connsiteX169" fmla="*/ 870115 w 1999403"/>
                  <a:gd name="connsiteY169" fmla="*/ 1042432 h 1995521"/>
                  <a:gd name="connsiteX170" fmla="*/ 849407 w 1999403"/>
                  <a:gd name="connsiteY170" fmla="*/ 1032078 h 1995521"/>
                  <a:gd name="connsiteX171" fmla="*/ 828699 w 1999403"/>
                  <a:gd name="connsiteY171" fmla="*/ 1032078 h 1995521"/>
                  <a:gd name="connsiteX172" fmla="*/ 807991 w 1999403"/>
                  <a:gd name="connsiteY172" fmla="*/ 1021724 h 1995521"/>
                  <a:gd name="connsiteX173" fmla="*/ 787283 w 1999403"/>
                  <a:gd name="connsiteY173" fmla="*/ 1021724 h 1995521"/>
                  <a:gd name="connsiteX174" fmla="*/ 756197 w 1999403"/>
                  <a:gd name="connsiteY174" fmla="*/ 1011370 h 1995521"/>
                  <a:gd name="connsiteX175" fmla="*/ 725112 w 1999403"/>
                  <a:gd name="connsiteY175" fmla="*/ 1011370 h 1995521"/>
                  <a:gd name="connsiteX176" fmla="*/ 704404 w 1999403"/>
                  <a:gd name="connsiteY176" fmla="*/ 1011370 h 1995521"/>
                  <a:gd name="connsiteX177" fmla="*/ 694050 w 1999403"/>
                  <a:gd name="connsiteY177" fmla="*/ 990662 h 1995521"/>
                  <a:gd name="connsiteX178" fmla="*/ 694050 w 1999403"/>
                  <a:gd name="connsiteY178" fmla="*/ 980308 h 1995521"/>
                  <a:gd name="connsiteX179" fmla="*/ 694050 w 1999403"/>
                  <a:gd name="connsiteY179" fmla="*/ 959600 h 1995521"/>
                  <a:gd name="connsiteX180" fmla="*/ 694050 w 1999403"/>
                  <a:gd name="connsiteY180" fmla="*/ 938892 h 1995521"/>
                  <a:gd name="connsiteX181" fmla="*/ 714758 w 1999403"/>
                  <a:gd name="connsiteY181" fmla="*/ 938892 h 1995521"/>
                  <a:gd name="connsiteX182" fmla="*/ 735466 w 1999403"/>
                  <a:gd name="connsiteY182" fmla="*/ 949246 h 1995521"/>
                  <a:gd name="connsiteX183" fmla="*/ 745819 w 1999403"/>
                  <a:gd name="connsiteY183" fmla="*/ 938892 h 1995521"/>
                  <a:gd name="connsiteX184" fmla="*/ 766527 w 1999403"/>
                  <a:gd name="connsiteY184" fmla="*/ 938892 h 1995521"/>
                  <a:gd name="connsiteX185" fmla="*/ 787235 w 1999403"/>
                  <a:gd name="connsiteY185" fmla="*/ 938892 h 1995521"/>
                  <a:gd name="connsiteX186" fmla="*/ 797589 w 1999403"/>
                  <a:gd name="connsiteY186" fmla="*/ 938892 h 1995521"/>
                  <a:gd name="connsiteX187" fmla="*/ 807943 w 1999403"/>
                  <a:gd name="connsiteY187" fmla="*/ 938892 h 1995521"/>
                  <a:gd name="connsiteX188" fmla="*/ 828651 w 1999403"/>
                  <a:gd name="connsiteY188" fmla="*/ 938892 h 1995521"/>
                  <a:gd name="connsiteX189" fmla="*/ 839005 w 1999403"/>
                  <a:gd name="connsiteY189" fmla="*/ 938892 h 1995521"/>
                  <a:gd name="connsiteX190" fmla="*/ 859713 w 1999403"/>
                  <a:gd name="connsiteY190" fmla="*/ 938892 h 1995521"/>
                  <a:gd name="connsiteX191" fmla="*/ 870067 w 1999403"/>
                  <a:gd name="connsiteY191" fmla="*/ 928538 h 1995521"/>
                  <a:gd name="connsiteX192" fmla="*/ 880421 w 1999403"/>
                  <a:gd name="connsiteY192" fmla="*/ 928538 h 1995521"/>
                  <a:gd name="connsiteX193" fmla="*/ 901129 w 1999403"/>
                  <a:gd name="connsiteY193" fmla="*/ 928538 h 1995521"/>
                  <a:gd name="connsiteX194" fmla="*/ 911483 w 1999403"/>
                  <a:gd name="connsiteY194" fmla="*/ 918184 h 1995521"/>
                  <a:gd name="connsiteX195" fmla="*/ 921837 w 1999403"/>
                  <a:gd name="connsiteY195" fmla="*/ 918184 h 1995521"/>
                  <a:gd name="connsiteX196" fmla="*/ 932191 w 1999403"/>
                  <a:gd name="connsiteY196" fmla="*/ 918184 h 1995521"/>
                  <a:gd name="connsiteX197" fmla="*/ 963277 w 1999403"/>
                  <a:gd name="connsiteY197" fmla="*/ 907830 h 1995521"/>
                  <a:gd name="connsiteX198" fmla="*/ 983984 w 1999403"/>
                  <a:gd name="connsiteY198" fmla="*/ 897476 h 1995521"/>
                  <a:gd name="connsiteX199" fmla="*/ 1004692 w 1999403"/>
                  <a:gd name="connsiteY199" fmla="*/ 887122 h 1995521"/>
                  <a:gd name="connsiteX200" fmla="*/ 1035778 w 1999403"/>
                  <a:gd name="connsiteY200" fmla="*/ 876769 h 1995521"/>
                  <a:gd name="connsiteX201" fmla="*/ 1056486 w 1999403"/>
                  <a:gd name="connsiteY201" fmla="*/ 856061 h 1995521"/>
                  <a:gd name="connsiteX202" fmla="*/ 1077194 w 1999403"/>
                  <a:gd name="connsiteY202" fmla="*/ 845707 h 1995521"/>
                  <a:gd name="connsiteX203" fmla="*/ 1097902 w 1999403"/>
                  <a:gd name="connsiteY203" fmla="*/ 835353 h 1995521"/>
                  <a:gd name="connsiteX204" fmla="*/ 1128987 w 1999403"/>
                  <a:gd name="connsiteY204" fmla="*/ 814645 h 1995521"/>
                  <a:gd name="connsiteX205" fmla="*/ 1139342 w 1999403"/>
                  <a:gd name="connsiteY205" fmla="*/ 814645 h 1995521"/>
                  <a:gd name="connsiteX206" fmla="*/ 1139342 w 1999403"/>
                  <a:gd name="connsiteY206" fmla="*/ 804291 h 1995521"/>
                  <a:gd name="connsiteX207" fmla="*/ 1149695 w 1999403"/>
                  <a:gd name="connsiteY207" fmla="*/ 804291 h 1995521"/>
                  <a:gd name="connsiteX208" fmla="*/ 1160049 w 1999403"/>
                  <a:gd name="connsiteY208" fmla="*/ 804291 h 1995521"/>
                  <a:gd name="connsiteX209" fmla="*/ 1160049 w 1999403"/>
                  <a:gd name="connsiteY209" fmla="*/ 804291 h 1995521"/>
                  <a:gd name="connsiteX210" fmla="*/ 1170403 w 1999403"/>
                  <a:gd name="connsiteY210" fmla="*/ 793937 h 1995521"/>
                  <a:gd name="connsiteX211" fmla="*/ 1180757 w 1999403"/>
                  <a:gd name="connsiteY211" fmla="*/ 793937 h 1995521"/>
                  <a:gd name="connsiteX212" fmla="*/ 1180757 w 1999403"/>
                  <a:gd name="connsiteY212" fmla="*/ 793937 h 1995521"/>
                  <a:gd name="connsiteX213" fmla="*/ 1191111 w 1999403"/>
                  <a:gd name="connsiteY213" fmla="*/ 793937 h 1995521"/>
                  <a:gd name="connsiteX214" fmla="*/ 1201465 w 1999403"/>
                  <a:gd name="connsiteY214" fmla="*/ 804291 h 1995521"/>
                  <a:gd name="connsiteX215" fmla="*/ 1201465 w 1999403"/>
                  <a:gd name="connsiteY215" fmla="*/ 804291 h 1995521"/>
                  <a:gd name="connsiteX216" fmla="*/ 1211819 w 1999403"/>
                  <a:gd name="connsiteY216" fmla="*/ 804291 h 1995521"/>
                  <a:gd name="connsiteX217" fmla="*/ 1222173 w 1999403"/>
                  <a:gd name="connsiteY217" fmla="*/ 814645 h 1995521"/>
                  <a:gd name="connsiteX218" fmla="*/ 1222173 w 1999403"/>
                  <a:gd name="connsiteY218" fmla="*/ 814645 h 1995521"/>
                  <a:gd name="connsiteX219" fmla="*/ 1232527 w 1999403"/>
                  <a:gd name="connsiteY219" fmla="*/ 824999 h 1995521"/>
                  <a:gd name="connsiteX220" fmla="*/ 1232527 w 1999403"/>
                  <a:gd name="connsiteY220" fmla="*/ 824999 h 1995521"/>
                  <a:gd name="connsiteX221" fmla="*/ 1232527 w 1999403"/>
                  <a:gd name="connsiteY221" fmla="*/ 835353 h 1995521"/>
                  <a:gd name="connsiteX222" fmla="*/ 1232527 w 1999403"/>
                  <a:gd name="connsiteY222" fmla="*/ 835353 h 1995521"/>
                  <a:gd name="connsiteX223" fmla="*/ 1232527 w 1999403"/>
                  <a:gd name="connsiteY223" fmla="*/ 845707 h 1995521"/>
                  <a:gd name="connsiteX224" fmla="*/ 1232527 w 1999403"/>
                  <a:gd name="connsiteY224" fmla="*/ 845707 h 1995521"/>
                  <a:gd name="connsiteX225" fmla="*/ 1232527 w 1999403"/>
                  <a:gd name="connsiteY225" fmla="*/ 856061 h 1995521"/>
                  <a:gd name="connsiteX226" fmla="*/ 1222173 w 1999403"/>
                  <a:gd name="connsiteY226" fmla="*/ 856061 h 1995521"/>
                  <a:gd name="connsiteX227" fmla="*/ 1222173 w 1999403"/>
                  <a:gd name="connsiteY227" fmla="*/ 866415 h 1995521"/>
                  <a:gd name="connsiteX228" fmla="*/ 1222173 w 1999403"/>
                  <a:gd name="connsiteY228" fmla="*/ 866415 h 1995521"/>
                  <a:gd name="connsiteX229" fmla="*/ 1211819 w 1999403"/>
                  <a:gd name="connsiteY229" fmla="*/ 876769 h 1995521"/>
                  <a:gd name="connsiteX230" fmla="*/ 1201465 w 1999403"/>
                  <a:gd name="connsiteY230" fmla="*/ 887122 h 1995521"/>
                  <a:gd name="connsiteX231" fmla="*/ 1201465 w 1999403"/>
                  <a:gd name="connsiteY231" fmla="*/ 887122 h 1995521"/>
                  <a:gd name="connsiteX232" fmla="*/ 1180757 w 1999403"/>
                  <a:gd name="connsiteY232" fmla="*/ 897476 h 1995521"/>
                  <a:gd name="connsiteX233" fmla="*/ 1170403 w 1999403"/>
                  <a:gd name="connsiteY233" fmla="*/ 907830 h 1995521"/>
                  <a:gd name="connsiteX234" fmla="*/ 1149695 w 1999403"/>
                  <a:gd name="connsiteY234" fmla="*/ 918184 h 1995521"/>
                  <a:gd name="connsiteX235" fmla="*/ 1139342 w 1999403"/>
                  <a:gd name="connsiteY235" fmla="*/ 928538 h 1995521"/>
                  <a:gd name="connsiteX236" fmla="*/ 1118634 w 1999403"/>
                  <a:gd name="connsiteY236" fmla="*/ 938892 h 1995521"/>
                  <a:gd name="connsiteX237" fmla="*/ 1108280 w 1999403"/>
                  <a:gd name="connsiteY237" fmla="*/ 949246 h 1995521"/>
                  <a:gd name="connsiteX238" fmla="*/ 1087572 w 1999403"/>
                  <a:gd name="connsiteY238" fmla="*/ 949246 h 1995521"/>
                  <a:gd name="connsiteX239" fmla="*/ 1077218 w 1999403"/>
                  <a:gd name="connsiteY239" fmla="*/ 959600 h 1995521"/>
                  <a:gd name="connsiteX240" fmla="*/ 1056510 w 1999403"/>
                  <a:gd name="connsiteY240" fmla="*/ 959600 h 1995521"/>
                  <a:gd name="connsiteX241" fmla="*/ 1046156 w 1999403"/>
                  <a:gd name="connsiteY241" fmla="*/ 969954 h 1995521"/>
                  <a:gd name="connsiteX242" fmla="*/ 1025448 w 1999403"/>
                  <a:gd name="connsiteY242" fmla="*/ 969954 h 1995521"/>
                  <a:gd name="connsiteX243" fmla="*/ 1004740 w 1999403"/>
                  <a:gd name="connsiteY243" fmla="*/ 980308 h 1995521"/>
                  <a:gd name="connsiteX244" fmla="*/ 973654 w 1999403"/>
                  <a:gd name="connsiteY244" fmla="*/ 980308 h 1995521"/>
                  <a:gd name="connsiteX245" fmla="*/ 932215 w 1999403"/>
                  <a:gd name="connsiteY245" fmla="*/ 990662 h 1995521"/>
                  <a:gd name="connsiteX246" fmla="*/ 942616 w 1999403"/>
                  <a:gd name="connsiteY246" fmla="*/ 990662 h 1995521"/>
                  <a:gd name="connsiteX247" fmla="*/ 745819 w 1999403"/>
                  <a:gd name="connsiteY247" fmla="*/ 752402 h 1995521"/>
                  <a:gd name="connsiteX248" fmla="*/ 756174 w 1999403"/>
                  <a:gd name="connsiteY248" fmla="*/ 731694 h 1995521"/>
                  <a:gd name="connsiteX249" fmla="*/ 756174 w 1999403"/>
                  <a:gd name="connsiteY249" fmla="*/ 710986 h 1995521"/>
                  <a:gd name="connsiteX250" fmla="*/ 766527 w 1999403"/>
                  <a:gd name="connsiteY250" fmla="*/ 700632 h 1995521"/>
                  <a:gd name="connsiteX251" fmla="*/ 787235 w 1999403"/>
                  <a:gd name="connsiteY251" fmla="*/ 690278 h 1995521"/>
                  <a:gd name="connsiteX252" fmla="*/ 807943 w 1999403"/>
                  <a:gd name="connsiteY252" fmla="*/ 690278 h 1995521"/>
                  <a:gd name="connsiteX253" fmla="*/ 818297 w 1999403"/>
                  <a:gd name="connsiteY253" fmla="*/ 690278 h 1995521"/>
                  <a:gd name="connsiteX254" fmla="*/ 839005 w 1999403"/>
                  <a:gd name="connsiteY254" fmla="*/ 679924 h 1995521"/>
                  <a:gd name="connsiteX255" fmla="*/ 849359 w 1999403"/>
                  <a:gd name="connsiteY255" fmla="*/ 679924 h 1995521"/>
                  <a:gd name="connsiteX256" fmla="*/ 870067 w 1999403"/>
                  <a:gd name="connsiteY256" fmla="*/ 669570 h 1995521"/>
                  <a:gd name="connsiteX257" fmla="*/ 880421 w 1999403"/>
                  <a:gd name="connsiteY257" fmla="*/ 669570 h 1995521"/>
                  <a:gd name="connsiteX258" fmla="*/ 890775 w 1999403"/>
                  <a:gd name="connsiteY258" fmla="*/ 669570 h 1995521"/>
                  <a:gd name="connsiteX259" fmla="*/ 921861 w 1999403"/>
                  <a:gd name="connsiteY259" fmla="*/ 648862 h 1995521"/>
                  <a:gd name="connsiteX260" fmla="*/ 952946 w 1999403"/>
                  <a:gd name="connsiteY260" fmla="*/ 638508 h 1995521"/>
                  <a:gd name="connsiteX261" fmla="*/ 1015094 w 1999403"/>
                  <a:gd name="connsiteY261" fmla="*/ 607422 h 1995521"/>
                  <a:gd name="connsiteX262" fmla="*/ 1035802 w 1999403"/>
                  <a:gd name="connsiteY262" fmla="*/ 597068 h 1995521"/>
                  <a:gd name="connsiteX263" fmla="*/ 1066888 w 1999403"/>
                  <a:gd name="connsiteY263" fmla="*/ 586714 h 1995521"/>
                  <a:gd name="connsiteX264" fmla="*/ 1097973 w 1999403"/>
                  <a:gd name="connsiteY264" fmla="*/ 576360 h 1995521"/>
                  <a:gd name="connsiteX265" fmla="*/ 1129059 w 1999403"/>
                  <a:gd name="connsiteY265" fmla="*/ 555653 h 1995521"/>
                  <a:gd name="connsiteX266" fmla="*/ 1139413 w 1999403"/>
                  <a:gd name="connsiteY266" fmla="*/ 555653 h 1995521"/>
                  <a:gd name="connsiteX267" fmla="*/ 1160121 w 1999403"/>
                  <a:gd name="connsiteY267" fmla="*/ 545299 h 1995521"/>
                  <a:gd name="connsiteX268" fmla="*/ 1170475 w 1999403"/>
                  <a:gd name="connsiteY268" fmla="*/ 545299 h 1995521"/>
                  <a:gd name="connsiteX269" fmla="*/ 1180829 w 1999403"/>
                  <a:gd name="connsiteY269" fmla="*/ 545299 h 1995521"/>
                  <a:gd name="connsiteX270" fmla="*/ 1201537 w 1999403"/>
                  <a:gd name="connsiteY270" fmla="*/ 534945 h 1995521"/>
                  <a:gd name="connsiteX271" fmla="*/ 1211891 w 1999403"/>
                  <a:gd name="connsiteY271" fmla="*/ 534945 h 1995521"/>
                  <a:gd name="connsiteX272" fmla="*/ 1232599 w 1999403"/>
                  <a:gd name="connsiteY272" fmla="*/ 534945 h 1995521"/>
                  <a:gd name="connsiteX273" fmla="*/ 1242953 w 1999403"/>
                  <a:gd name="connsiteY273" fmla="*/ 534945 h 1995521"/>
                  <a:gd name="connsiteX274" fmla="*/ 1253307 w 1999403"/>
                  <a:gd name="connsiteY274" fmla="*/ 534945 h 1995521"/>
                  <a:gd name="connsiteX275" fmla="*/ 1274015 w 1999403"/>
                  <a:gd name="connsiteY275" fmla="*/ 534945 h 1995521"/>
                  <a:gd name="connsiteX276" fmla="*/ 1284369 w 1999403"/>
                  <a:gd name="connsiteY276" fmla="*/ 534945 h 1995521"/>
                  <a:gd name="connsiteX277" fmla="*/ 1294723 w 1999403"/>
                  <a:gd name="connsiteY277" fmla="*/ 534945 h 1995521"/>
                  <a:gd name="connsiteX278" fmla="*/ 1305076 w 1999403"/>
                  <a:gd name="connsiteY278" fmla="*/ 534945 h 1995521"/>
                  <a:gd name="connsiteX279" fmla="*/ 1325784 w 1999403"/>
                  <a:gd name="connsiteY279" fmla="*/ 534945 h 1995521"/>
                  <a:gd name="connsiteX280" fmla="*/ 1336138 w 1999403"/>
                  <a:gd name="connsiteY280" fmla="*/ 545299 h 1995521"/>
                  <a:gd name="connsiteX281" fmla="*/ 1346492 w 1999403"/>
                  <a:gd name="connsiteY281" fmla="*/ 545299 h 1995521"/>
                  <a:gd name="connsiteX282" fmla="*/ 1367200 w 1999403"/>
                  <a:gd name="connsiteY282" fmla="*/ 555653 h 1995521"/>
                  <a:gd name="connsiteX283" fmla="*/ 1377554 w 1999403"/>
                  <a:gd name="connsiteY283" fmla="*/ 566007 h 1995521"/>
                  <a:gd name="connsiteX284" fmla="*/ 1387908 w 1999403"/>
                  <a:gd name="connsiteY284" fmla="*/ 576360 h 1995521"/>
                  <a:gd name="connsiteX285" fmla="*/ 1398262 w 1999403"/>
                  <a:gd name="connsiteY285" fmla="*/ 586714 h 1995521"/>
                  <a:gd name="connsiteX286" fmla="*/ 1408616 w 1999403"/>
                  <a:gd name="connsiteY286" fmla="*/ 597068 h 1995521"/>
                  <a:gd name="connsiteX287" fmla="*/ 1418970 w 1999403"/>
                  <a:gd name="connsiteY287" fmla="*/ 607422 h 1995521"/>
                  <a:gd name="connsiteX288" fmla="*/ 1439678 w 1999403"/>
                  <a:gd name="connsiteY288" fmla="*/ 617776 h 1995521"/>
                  <a:gd name="connsiteX289" fmla="*/ 1450032 w 1999403"/>
                  <a:gd name="connsiteY289" fmla="*/ 638484 h 1995521"/>
                  <a:gd name="connsiteX290" fmla="*/ 1450032 w 1999403"/>
                  <a:gd name="connsiteY290" fmla="*/ 648838 h 1995521"/>
                  <a:gd name="connsiteX291" fmla="*/ 1460386 w 1999403"/>
                  <a:gd name="connsiteY291" fmla="*/ 659192 h 1995521"/>
                  <a:gd name="connsiteX292" fmla="*/ 1460386 w 1999403"/>
                  <a:gd name="connsiteY292" fmla="*/ 669546 h 1995521"/>
                  <a:gd name="connsiteX293" fmla="*/ 1470740 w 1999403"/>
                  <a:gd name="connsiteY293" fmla="*/ 679900 h 1995521"/>
                  <a:gd name="connsiteX294" fmla="*/ 1470740 w 1999403"/>
                  <a:gd name="connsiteY294" fmla="*/ 690254 h 1995521"/>
                  <a:gd name="connsiteX295" fmla="*/ 1481094 w 1999403"/>
                  <a:gd name="connsiteY295" fmla="*/ 700608 h 1995521"/>
                  <a:gd name="connsiteX296" fmla="*/ 1481094 w 1999403"/>
                  <a:gd name="connsiteY296" fmla="*/ 710962 h 1995521"/>
                  <a:gd name="connsiteX297" fmla="*/ 1481094 w 1999403"/>
                  <a:gd name="connsiteY297" fmla="*/ 721316 h 1995521"/>
                  <a:gd name="connsiteX298" fmla="*/ 1491448 w 1999403"/>
                  <a:gd name="connsiteY298" fmla="*/ 742024 h 1995521"/>
                  <a:gd name="connsiteX299" fmla="*/ 1491448 w 1999403"/>
                  <a:gd name="connsiteY299" fmla="*/ 752378 h 1995521"/>
                  <a:gd name="connsiteX300" fmla="*/ 1491448 w 1999403"/>
                  <a:gd name="connsiteY300" fmla="*/ 762732 h 1995521"/>
                  <a:gd name="connsiteX301" fmla="*/ 1491448 w 1999403"/>
                  <a:gd name="connsiteY301" fmla="*/ 773086 h 1995521"/>
                  <a:gd name="connsiteX302" fmla="*/ 1491448 w 1999403"/>
                  <a:gd name="connsiteY302" fmla="*/ 783440 h 1995521"/>
                  <a:gd name="connsiteX303" fmla="*/ 1491448 w 1999403"/>
                  <a:gd name="connsiteY303" fmla="*/ 793794 h 1995521"/>
                  <a:gd name="connsiteX304" fmla="*/ 1491448 w 1999403"/>
                  <a:gd name="connsiteY304" fmla="*/ 814501 h 1995521"/>
                  <a:gd name="connsiteX305" fmla="*/ 1491448 w 1999403"/>
                  <a:gd name="connsiteY305" fmla="*/ 824855 h 1995521"/>
                  <a:gd name="connsiteX306" fmla="*/ 1491448 w 1999403"/>
                  <a:gd name="connsiteY306" fmla="*/ 835209 h 1995521"/>
                  <a:gd name="connsiteX307" fmla="*/ 1481094 w 1999403"/>
                  <a:gd name="connsiteY307" fmla="*/ 845563 h 1995521"/>
                  <a:gd name="connsiteX308" fmla="*/ 1481094 w 1999403"/>
                  <a:gd name="connsiteY308" fmla="*/ 855917 h 1995521"/>
                  <a:gd name="connsiteX309" fmla="*/ 1481094 w 1999403"/>
                  <a:gd name="connsiteY309" fmla="*/ 876625 h 1995521"/>
                  <a:gd name="connsiteX310" fmla="*/ 1470740 w 1999403"/>
                  <a:gd name="connsiteY310" fmla="*/ 886979 h 1995521"/>
                  <a:gd name="connsiteX311" fmla="*/ 1470740 w 1999403"/>
                  <a:gd name="connsiteY311" fmla="*/ 897333 h 1995521"/>
                  <a:gd name="connsiteX312" fmla="*/ 1470740 w 1999403"/>
                  <a:gd name="connsiteY312" fmla="*/ 907687 h 1995521"/>
                  <a:gd name="connsiteX313" fmla="*/ 1460386 w 1999403"/>
                  <a:gd name="connsiteY313" fmla="*/ 928395 h 1995521"/>
                  <a:gd name="connsiteX314" fmla="*/ 1450032 w 1999403"/>
                  <a:gd name="connsiteY314" fmla="*/ 938749 h 1995521"/>
                  <a:gd name="connsiteX315" fmla="*/ 1450032 w 1999403"/>
                  <a:gd name="connsiteY315" fmla="*/ 949103 h 1995521"/>
                  <a:gd name="connsiteX316" fmla="*/ 1439678 w 1999403"/>
                  <a:gd name="connsiteY316" fmla="*/ 959457 h 1995521"/>
                  <a:gd name="connsiteX317" fmla="*/ 1429324 w 1999403"/>
                  <a:gd name="connsiteY317" fmla="*/ 969811 h 1995521"/>
                  <a:gd name="connsiteX318" fmla="*/ 1418970 w 1999403"/>
                  <a:gd name="connsiteY318" fmla="*/ 980165 h 1995521"/>
                  <a:gd name="connsiteX319" fmla="*/ 1418970 w 1999403"/>
                  <a:gd name="connsiteY319" fmla="*/ 1000873 h 1995521"/>
                  <a:gd name="connsiteX320" fmla="*/ 1408616 w 1999403"/>
                  <a:gd name="connsiteY320" fmla="*/ 1011227 h 1995521"/>
                  <a:gd name="connsiteX321" fmla="*/ 1398262 w 1999403"/>
                  <a:gd name="connsiteY321" fmla="*/ 1021580 h 1995521"/>
                  <a:gd name="connsiteX322" fmla="*/ 1387908 w 1999403"/>
                  <a:gd name="connsiteY322" fmla="*/ 1031934 h 1995521"/>
                  <a:gd name="connsiteX323" fmla="*/ 1367200 w 1999403"/>
                  <a:gd name="connsiteY323" fmla="*/ 1052642 h 1995521"/>
                  <a:gd name="connsiteX324" fmla="*/ 1356846 w 1999403"/>
                  <a:gd name="connsiteY324" fmla="*/ 1062996 h 1995521"/>
                  <a:gd name="connsiteX325" fmla="*/ 1346492 w 1999403"/>
                  <a:gd name="connsiteY325" fmla="*/ 1073350 h 1995521"/>
                  <a:gd name="connsiteX326" fmla="*/ 1336138 w 1999403"/>
                  <a:gd name="connsiteY326" fmla="*/ 1083704 h 1995521"/>
                  <a:gd name="connsiteX327" fmla="*/ 1315431 w 1999403"/>
                  <a:gd name="connsiteY327" fmla="*/ 1094058 h 1995521"/>
                  <a:gd name="connsiteX328" fmla="*/ 1305076 w 1999403"/>
                  <a:gd name="connsiteY328" fmla="*/ 1104412 h 1995521"/>
                  <a:gd name="connsiteX329" fmla="*/ 1284369 w 1999403"/>
                  <a:gd name="connsiteY329" fmla="*/ 1114766 h 1995521"/>
                  <a:gd name="connsiteX330" fmla="*/ 1274015 w 1999403"/>
                  <a:gd name="connsiteY330" fmla="*/ 1125120 h 1995521"/>
                  <a:gd name="connsiteX331" fmla="*/ 1253307 w 1999403"/>
                  <a:gd name="connsiteY331" fmla="*/ 1135474 h 1995521"/>
                  <a:gd name="connsiteX332" fmla="*/ 1242953 w 1999403"/>
                  <a:gd name="connsiteY332" fmla="*/ 1145828 h 1995521"/>
                  <a:gd name="connsiteX333" fmla="*/ 1222245 w 1999403"/>
                  <a:gd name="connsiteY333" fmla="*/ 1156182 h 1995521"/>
                  <a:gd name="connsiteX334" fmla="*/ 1201537 w 1999403"/>
                  <a:gd name="connsiteY334" fmla="*/ 1166536 h 1995521"/>
                  <a:gd name="connsiteX335" fmla="*/ 1191183 w 1999403"/>
                  <a:gd name="connsiteY335" fmla="*/ 1166536 h 1995521"/>
                  <a:gd name="connsiteX336" fmla="*/ 1170475 w 1999403"/>
                  <a:gd name="connsiteY336" fmla="*/ 1176890 h 1995521"/>
                  <a:gd name="connsiteX337" fmla="*/ 1149767 w 1999403"/>
                  <a:gd name="connsiteY337" fmla="*/ 1187244 h 1995521"/>
                  <a:gd name="connsiteX338" fmla="*/ 1139413 w 1999403"/>
                  <a:gd name="connsiteY338" fmla="*/ 1187244 h 1995521"/>
                  <a:gd name="connsiteX339" fmla="*/ 1118705 w 1999403"/>
                  <a:gd name="connsiteY339" fmla="*/ 1197598 h 1995521"/>
                  <a:gd name="connsiteX340" fmla="*/ 1077265 w 1999403"/>
                  <a:gd name="connsiteY340" fmla="*/ 1197598 h 1995521"/>
                  <a:gd name="connsiteX341" fmla="*/ 1066912 w 1999403"/>
                  <a:gd name="connsiteY341" fmla="*/ 1197598 h 1995521"/>
                  <a:gd name="connsiteX342" fmla="*/ 1046204 w 1999403"/>
                  <a:gd name="connsiteY342" fmla="*/ 1207952 h 1995521"/>
                  <a:gd name="connsiteX343" fmla="*/ 1025496 w 1999403"/>
                  <a:gd name="connsiteY343" fmla="*/ 1207952 h 1995521"/>
                  <a:gd name="connsiteX344" fmla="*/ 1004788 w 1999403"/>
                  <a:gd name="connsiteY344" fmla="*/ 1207952 h 1995521"/>
                  <a:gd name="connsiteX345" fmla="*/ 984080 w 1999403"/>
                  <a:gd name="connsiteY345" fmla="*/ 1207952 h 1995521"/>
                  <a:gd name="connsiteX346" fmla="*/ 963372 w 1999403"/>
                  <a:gd name="connsiteY346" fmla="*/ 1197598 h 1995521"/>
                  <a:gd name="connsiteX347" fmla="*/ 953018 w 1999403"/>
                  <a:gd name="connsiteY347" fmla="*/ 1197598 h 1995521"/>
                  <a:gd name="connsiteX348" fmla="*/ 932310 w 1999403"/>
                  <a:gd name="connsiteY348" fmla="*/ 1197598 h 1995521"/>
                  <a:gd name="connsiteX349" fmla="*/ 911602 w 1999403"/>
                  <a:gd name="connsiteY349" fmla="*/ 1187244 h 1995521"/>
                  <a:gd name="connsiteX350" fmla="*/ 890894 w 1999403"/>
                  <a:gd name="connsiteY350" fmla="*/ 1187244 h 1995521"/>
                  <a:gd name="connsiteX351" fmla="*/ 870186 w 1999403"/>
                  <a:gd name="connsiteY351" fmla="*/ 1176890 h 1995521"/>
                  <a:gd name="connsiteX352" fmla="*/ 859833 w 1999403"/>
                  <a:gd name="connsiteY352" fmla="*/ 1166536 h 1995521"/>
                  <a:gd name="connsiteX353" fmla="*/ 839125 w 1999403"/>
                  <a:gd name="connsiteY353" fmla="*/ 1166536 h 1995521"/>
                  <a:gd name="connsiteX354" fmla="*/ 828771 w 1999403"/>
                  <a:gd name="connsiteY354" fmla="*/ 1156182 h 1995521"/>
                  <a:gd name="connsiteX355" fmla="*/ 808063 w 1999403"/>
                  <a:gd name="connsiteY355" fmla="*/ 1156182 h 1995521"/>
                  <a:gd name="connsiteX356" fmla="*/ 797709 w 1999403"/>
                  <a:gd name="connsiteY356" fmla="*/ 1145828 h 1995521"/>
                  <a:gd name="connsiteX357" fmla="*/ 777001 w 1999403"/>
                  <a:gd name="connsiteY357" fmla="*/ 1145828 h 1995521"/>
                  <a:gd name="connsiteX358" fmla="*/ 766647 w 1999403"/>
                  <a:gd name="connsiteY358" fmla="*/ 1135474 h 1995521"/>
                  <a:gd name="connsiteX359" fmla="*/ 735561 w 1999403"/>
                  <a:gd name="connsiteY359" fmla="*/ 1125120 h 1995521"/>
                  <a:gd name="connsiteX360" fmla="*/ 725207 w 1999403"/>
                  <a:gd name="connsiteY360" fmla="*/ 1104412 h 1995521"/>
                  <a:gd name="connsiteX361" fmla="*/ 714853 w 1999403"/>
                  <a:gd name="connsiteY361" fmla="*/ 1094058 h 1995521"/>
                  <a:gd name="connsiteX362" fmla="*/ 714853 w 1999403"/>
                  <a:gd name="connsiteY362" fmla="*/ 1073350 h 1995521"/>
                  <a:gd name="connsiteX363" fmla="*/ 704499 w 1999403"/>
                  <a:gd name="connsiteY363" fmla="*/ 1052642 h 1995521"/>
                  <a:gd name="connsiteX364" fmla="*/ 735585 w 1999403"/>
                  <a:gd name="connsiteY364" fmla="*/ 1062996 h 1995521"/>
                  <a:gd name="connsiteX365" fmla="*/ 756293 w 1999403"/>
                  <a:gd name="connsiteY365" fmla="*/ 1062996 h 1995521"/>
                  <a:gd name="connsiteX366" fmla="*/ 777001 w 1999403"/>
                  <a:gd name="connsiteY366" fmla="*/ 1073350 h 1995521"/>
                  <a:gd name="connsiteX367" fmla="*/ 797709 w 1999403"/>
                  <a:gd name="connsiteY367" fmla="*/ 1083704 h 1995521"/>
                  <a:gd name="connsiteX368" fmla="*/ 818417 w 1999403"/>
                  <a:gd name="connsiteY368" fmla="*/ 1083704 h 1995521"/>
                  <a:gd name="connsiteX369" fmla="*/ 839125 w 1999403"/>
                  <a:gd name="connsiteY369" fmla="*/ 1094058 h 1995521"/>
                  <a:gd name="connsiteX370" fmla="*/ 859833 w 1999403"/>
                  <a:gd name="connsiteY370" fmla="*/ 1104412 h 1995521"/>
                  <a:gd name="connsiteX371" fmla="*/ 880541 w 1999403"/>
                  <a:gd name="connsiteY371" fmla="*/ 1114766 h 1995521"/>
                  <a:gd name="connsiteX372" fmla="*/ 901248 w 1999403"/>
                  <a:gd name="connsiteY372" fmla="*/ 1114766 h 1995521"/>
                  <a:gd name="connsiteX373" fmla="*/ 911602 w 1999403"/>
                  <a:gd name="connsiteY373" fmla="*/ 1125120 h 1995521"/>
                  <a:gd name="connsiteX374" fmla="*/ 932310 w 1999403"/>
                  <a:gd name="connsiteY374" fmla="*/ 1125120 h 1995521"/>
                  <a:gd name="connsiteX375" fmla="*/ 942664 w 1999403"/>
                  <a:gd name="connsiteY375" fmla="*/ 1135474 h 1995521"/>
                  <a:gd name="connsiteX376" fmla="*/ 963372 w 1999403"/>
                  <a:gd name="connsiteY376" fmla="*/ 1135474 h 1995521"/>
                  <a:gd name="connsiteX377" fmla="*/ 973726 w 1999403"/>
                  <a:gd name="connsiteY377" fmla="*/ 1135474 h 1995521"/>
                  <a:gd name="connsiteX378" fmla="*/ 994434 w 1999403"/>
                  <a:gd name="connsiteY378" fmla="*/ 1135474 h 1995521"/>
                  <a:gd name="connsiteX379" fmla="*/ 1015142 w 1999403"/>
                  <a:gd name="connsiteY379" fmla="*/ 1145828 h 1995521"/>
                  <a:gd name="connsiteX380" fmla="*/ 1025496 w 1999403"/>
                  <a:gd name="connsiteY380" fmla="*/ 1145828 h 1995521"/>
                  <a:gd name="connsiteX381" fmla="*/ 1046204 w 1999403"/>
                  <a:gd name="connsiteY381" fmla="*/ 1135474 h 1995521"/>
                  <a:gd name="connsiteX382" fmla="*/ 1056558 w 1999403"/>
                  <a:gd name="connsiteY382" fmla="*/ 1135474 h 1995521"/>
                  <a:gd name="connsiteX383" fmla="*/ 1077265 w 1999403"/>
                  <a:gd name="connsiteY383" fmla="*/ 1135474 h 1995521"/>
                  <a:gd name="connsiteX384" fmla="*/ 1087620 w 1999403"/>
                  <a:gd name="connsiteY384" fmla="*/ 1135474 h 1995521"/>
                  <a:gd name="connsiteX385" fmla="*/ 1108327 w 1999403"/>
                  <a:gd name="connsiteY385" fmla="*/ 1125120 h 1995521"/>
                  <a:gd name="connsiteX386" fmla="*/ 1118681 w 1999403"/>
                  <a:gd name="connsiteY386" fmla="*/ 1125120 h 1995521"/>
                  <a:gd name="connsiteX387" fmla="*/ 1139389 w 1999403"/>
                  <a:gd name="connsiteY387" fmla="*/ 1125120 h 1995521"/>
                  <a:gd name="connsiteX388" fmla="*/ 1149743 w 1999403"/>
                  <a:gd name="connsiteY388" fmla="*/ 1114766 h 1995521"/>
                  <a:gd name="connsiteX389" fmla="*/ 1170451 w 1999403"/>
                  <a:gd name="connsiteY389" fmla="*/ 1104412 h 1995521"/>
                  <a:gd name="connsiteX390" fmla="*/ 1180805 w 1999403"/>
                  <a:gd name="connsiteY390" fmla="*/ 1104412 h 1995521"/>
                  <a:gd name="connsiteX391" fmla="*/ 1201513 w 1999403"/>
                  <a:gd name="connsiteY391" fmla="*/ 1094058 h 1995521"/>
                  <a:gd name="connsiteX392" fmla="*/ 1211867 w 1999403"/>
                  <a:gd name="connsiteY392" fmla="*/ 1094058 h 1995521"/>
                  <a:gd name="connsiteX393" fmla="*/ 1222221 w 1999403"/>
                  <a:gd name="connsiteY393" fmla="*/ 1083704 h 1995521"/>
                  <a:gd name="connsiteX394" fmla="*/ 1242929 w 1999403"/>
                  <a:gd name="connsiteY394" fmla="*/ 1073350 h 1995521"/>
                  <a:gd name="connsiteX395" fmla="*/ 1253283 w 1999403"/>
                  <a:gd name="connsiteY395" fmla="*/ 1062996 h 1995521"/>
                  <a:gd name="connsiteX396" fmla="*/ 1263637 w 1999403"/>
                  <a:gd name="connsiteY396" fmla="*/ 1052642 h 1995521"/>
                  <a:gd name="connsiteX397" fmla="*/ 1284345 w 1999403"/>
                  <a:gd name="connsiteY397" fmla="*/ 1042288 h 1995521"/>
                  <a:gd name="connsiteX398" fmla="*/ 1294699 w 1999403"/>
                  <a:gd name="connsiteY398" fmla="*/ 1031934 h 1995521"/>
                  <a:gd name="connsiteX399" fmla="*/ 1305053 w 1999403"/>
                  <a:gd name="connsiteY399" fmla="*/ 1021580 h 1995521"/>
                  <a:gd name="connsiteX400" fmla="*/ 1315407 w 1999403"/>
                  <a:gd name="connsiteY400" fmla="*/ 1011227 h 1995521"/>
                  <a:gd name="connsiteX401" fmla="*/ 1325761 w 1999403"/>
                  <a:gd name="connsiteY401" fmla="*/ 1000873 h 1995521"/>
                  <a:gd name="connsiteX402" fmla="*/ 1336114 w 1999403"/>
                  <a:gd name="connsiteY402" fmla="*/ 990519 h 1995521"/>
                  <a:gd name="connsiteX403" fmla="*/ 1346468 w 1999403"/>
                  <a:gd name="connsiteY403" fmla="*/ 980165 h 1995521"/>
                  <a:gd name="connsiteX404" fmla="*/ 1356822 w 1999403"/>
                  <a:gd name="connsiteY404" fmla="*/ 969811 h 1995521"/>
                  <a:gd name="connsiteX405" fmla="*/ 1367176 w 1999403"/>
                  <a:gd name="connsiteY405" fmla="*/ 959457 h 1995521"/>
                  <a:gd name="connsiteX406" fmla="*/ 1367176 w 1999403"/>
                  <a:gd name="connsiteY406" fmla="*/ 949103 h 1995521"/>
                  <a:gd name="connsiteX407" fmla="*/ 1377530 w 1999403"/>
                  <a:gd name="connsiteY407" fmla="*/ 938749 h 1995521"/>
                  <a:gd name="connsiteX408" fmla="*/ 1387884 w 1999403"/>
                  <a:gd name="connsiteY408" fmla="*/ 928395 h 1995521"/>
                  <a:gd name="connsiteX409" fmla="*/ 1387884 w 1999403"/>
                  <a:gd name="connsiteY409" fmla="*/ 918041 h 1995521"/>
                  <a:gd name="connsiteX410" fmla="*/ 1398238 w 1999403"/>
                  <a:gd name="connsiteY410" fmla="*/ 907687 h 1995521"/>
                  <a:gd name="connsiteX411" fmla="*/ 1398238 w 1999403"/>
                  <a:gd name="connsiteY411" fmla="*/ 897333 h 1995521"/>
                  <a:gd name="connsiteX412" fmla="*/ 1408592 w 1999403"/>
                  <a:gd name="connsiteY412" fmla="*/ 886979 h 1995521"/>
                  <a:gd name="connsiteX413" fmla="*/ 1408592 w 1999403"/>
                  <a:gd name="connsiteY413" fmla="*/ 876625 h 1995521"/>
                  <a:gd name="connsiteX414" fmla="*/ 1408592 w 1999403"/>
                  <a:gd name="connsiteY414" fmla="*/ 866271 h 1995521"/>
                  <a:gd name="connsiteX415" fmla="*/ 1418946 w 1999403"/>
                  <a:gd name="connsiteY415" fmla="*/ 855917 h 1995521"/>
                  <a:gd name="connsiteX416" fmla="*/ 1418946 w 1999403"/>
                  <a:gd name="connsiteY416" fmla="*/ 845563 h 1995521"/>
                  <a:gd name="connsiteX417" fmla="*/ 1418946 w 1999403"/>
                  <a:gd name="connsiteY417" fmla="*/ 835209 h 1995521"/>
                  <a:gd name="connsiteX418" fmla="*/ 1429300 w 1999403"/>
                  <a:gd name="connsiteY418" fmla="*/ 824855 h 1995521"/>
                  <a:gd name="connsiteX419" fmla="*/ 1429300 w 1999403"/>
                  <a:gd name="connsiteY419" fmla="*/ 814501 h 1995521"/>
                  <a:gd name="connsiteX420" fmla="*/ 1429300 w 1999403"/>
                  <a:gd name="connsiteY420" fmla="*/ 814501 h 1995521"/>
                  <a:gd name="connsiteX421" fmla="*/ 1429300 w 1999403"/>
                  <a:gd name="connsiteY421" fmla="*/ 804147 h 1995521"/>
                  <a:gd name="connsiteX422" fmla="*/ 1429300 w 1999403"/>
                  <a:gd name="connsiteY422" fmla="*/ 793794 h 1995521"/>
                  <a:gd name="connsiteX423" fmla="*/ 1429300 w 1999403"/>
                  <a:gd name="connsiteY423" fmla="*/ 783440 h 1995521"/>
                  <a:gd name="connsiteX424" fmla="*/ 1429300 w 1999403"/>
                  <a:gd name="connsiteY424" fmla="*/ 773086 h 1995521"/>
                  <a:gd name="connsiteX425" fmla="*/ 1429300 w 1999403"/>
                  <a:gd name="connsiteY425" fmla="*/ 762732 h 1995521"/>
                  <a:gd name="connsiteX426" fmla="*/ 1429300 w 1999403"/>
                  <a:gd name="connsiteY426" fmla="*/ 752378 h 1995521"/>
                  <a:gd name="connsiteX427" fmla="*/ 1418946 w 1999403"/>
                  <a:gd name="connsiteY427" fmla="*/ 742024 h 1995521"/>
                  <a:gd name="connsiteX428" fmla="*/ 1418946 w 1999403"/>
                  <a:gd name="connsiteY428" fmla="*/ 731670 h 1995521"/>
                  <a:gd name="connsiteX429" fmla="*/ 1418946 w 1999403"/>
                  <a:gd name="connsiteY429" fmla="*/ 721316 h 1995521"/>
                  <a:gd name="connsiteX430" fmla="*/ 1418946 w 1999403"/>
                  <a:gd name="connsiteY430" fmla="*/ 710962 h 1995521"/>
                  <a:gd name="connsiteX431" fmla="*/ 1408592 w 1999403"/>
                  <a:gd name="connsiteY431" fmla="*/ 710962 h 1995521"/>
                  <a:gd name="connsiteX432" fmla="*/ 1408592 w 1999403"/>
                  <a:gd name="connsiteY432" fmla="*/ 700608 h 1995521"/>
                  <a:gd name="connsiteX433" fmla="*/ 1408592 w 1999403"/>
                  <a:gd name="connsiteY433" fmla="*/ 690254 h 1995521"/>
                  <a:gd name="connsiteX434" fmla="*/ 1398238 w 1999403"/>
                  <a:gd name="connsiteY434" fmla="*/ 679900 h 1995521"/>
                  <a:gd name="connsiteX435" fmla="*/ 1398238 w 1999403"/>
                  <a:gd name="connsiteY435" fmla="*/ 669546 h 1995521"/>
                  <a:gd name="connsiteX436" fmla="*/ 1387884 w 1999403"/>
                  <a:gd name="connsiteY436" fmla="*/ 659192 h 1995521"/>
                  <a:gd name="connsiteX437" fmla="*/ 1377530 w 1999403"/>
                  <a:gd name="connsiteY437" fmla="*/ 648838 h 1995521"/>
                  <a:gd name="connsiteX438" fmla="*/ 1367176 w 1999403"/>
                  <a:gd name="connsiteY438" fmla="*/ 638484 h 1995521"/>
                  <a:gd name="connsiteX439" fmla="*/ 1356822 w 1999403"/>
                  <a:gd name="connsiteY439" fmla="*/ 638484 h 1995521"/>
                  <a:gd name="connsiteX440" fmla="*/ 1356822 w 1999403"/>
                  <a:gd name="connsiteY440" fmla="*/ 628130 h 1995521"/>
                  <a:gd name="connsiteX441" fmla="*/ 1346468 w 1999403"/>
                  <a:gd name="connsiteY441" fmla="*/ 617776 h 1995521"/>
                  <a:gd name="connsiteX442" fmla="*/ 1336114 w 1999403"/>
                  <a:gd name="connsiteY442" fmla="*/ 617776 h 1995521"/>
                  <a:gd name="connsiteX443" fmla="*/ 1325761 w 1999403"/>
                  <a:gd name="connsiteY443" fmla="*/ 607422 h 1995521"/>
                  <a:gd name="connsiteX444" fmla="*/ 1315407 w 1999403"/>
                  <a:gd name="connsiteY444" fmla="*/ 607422 h 1995521"/>
                  <a:gd name="connsiteX445" fmla="*/ 1305053 w 1999403"/>
                  <a:gd name="connsiteY445" fmla="*/ 597068 h 1995521"/>
                  <a:gd name="connsiteX446" fmla="*/ 1294699 w 1999403"/>
                  <a:gd name="connsiteY446" fmla="*/ 597068 h 1995521"/>
                  <a:gd name="connsiteX447" fmla="*/ 1284345 w 1999403"/>
                  <a:gd name="connsiteY447" fmla="*/ 597068 h 1995521"/>
                  <a:gd name="connsiteX448" fmla="*/ 1273991 w 1999403"/>
                  <a:gd name="connsiteY448" fmla="*/ 597068 h 1995521"/>
                  <a:gd name="connsiteX449" fmla="*/ 1263637 w 1999403"/>
                  <a:gd name="connsiteY449" fmla="*/ 597068 h 1995521"/>
                  <a:gd name="connsiteX450" fmla="*/ 1263637 w 1999403"/>
                  <a:gd name="connsiteY450" fmla="*/ 597068 h 1995521"/>
                  <a:gd name="connsiteX451" fmla="*/ 1253283 w 1999403"/>
                  <a:gd name="connsiteY451" fmla="*/ 597068 h 1995521"/>
                  <a:gd name="connsiteX452" fmla="*/ 1232575 w 1999403"/>
                  <a:gd name="connsiteY452" fmla="*/ 597068 h 1995521"/>
                  <a:gd name="connsiteX453" fmla="*/ 1222221 w 1999403"/>
                  <a:gd name="connsiteY453" fmla="*/ 597068 h 1995521"/>
                  <a:gd name="connsiteX454" fmla="*/ 1211867 w 1999403"/>
                  <a:gd name="connsiteY454" fmla="*/ 597068 h 1995521"/>
                  <a:gd name="connsiteX455" fmla="*/ 1201513 w 1999403"/>
                  <a:gd name="connsiteY455" fmla="*/ 607422 h 1995521"/>
                  <a:gd name="connsiteX456" fmla="*/ 1191159 w 1999403"/>
                  <a:gd name="connsiteY456" fmla="*/ 607422 h 1995521"/>
                  <a:gd name="connsiteX457" fmla="*/ 1180805 w 1999403"/>
                  <a:gd name="connsiteY457" fmla="*/ 607422 h 1995521"/>
                  <a:gd name="connsiteX458" fmla="*/ 1149719 w 1999403"/>
                  <a:gd name="connsiteY458" fmla="*/ 617776 h 1995521"/>
                  <a:gd name="connsiteX459" fmla="*/ 1129011 w 1999403"/>
                  <a:gd name="connsiteY459" fmla="*/ 628130 h 1995521"/>
                  <a:gd name="connsiteX460" fmla="*/ 1097926 w 1999403"/>
                  <a:gd name="connsiteY460" fmla="*/ 638484 h 1995521"/>
                  <a:gd name="connsiteX461" fmla="*/ 1066840 w 1999403"/>
                  <a:gd name="connsiteY461" fmla="*/ 659192 h 1995521"/>
                  <a:gd name="connsiteX462" fmla="*/ 1035754 w 1999403"/>
                  <a:gd name="connsiteY462" fmla="*/ 669546 h 1995521"/>
                  <a:gd name="connsiteX463" fmla="*/ 983961 w 1999403"/>
                  <a:gd name="connsiteY463" fmla="*/ 700632 h 1995521"/>
                  <a:gd name="connsiteX464" fmla="*/ 952875 w 1999403"/>
                  <a:gd name="connsiteY464" fmla="*/ 710986 h 1995521"/>
                  <a:gd name="connsiteX465" fmla="*/ 921789 w 1999403"/>
                  <a:gd name="connsiteY465" fmla="*/ 721340 h 1995521"/>
                  <a:gd name="connsiteX466" fmla="*/ 901081 w 1999403"/>
                  <a:gd name="connsiteY466" fmla="*/ 731694 h 1995521"/>
                  <a:gd name="connsiteX467" fmla="*/ 880373 w 1999403"/>
                  <a:gd name="connsiteY467" fmla="*/ 742048 h 1995521"/>
                  <a:gd name="connsiteX468" fmla="*/ 859665 w 1999403"/>
                  <a:gd name="connsiteY468" fmla="*/ 742048 h 1995521"/>
                  <a:gd name="connsiteX469" fmla="*/ 838957 w 1999403"/>
                  <a:gd name="connsiteY469" fmla="*/ 752402 h 1995521"/>
                  <a:gd name="connsiteX470" fmla="*/ 818249 w 1999403"/>
                  <a:gd name="connsiteY470" fmla="*/ 752402 h 1995521"/>
                  <a:gd name="connsiteX471" fmla="*/ 787164 w 1999403"/>
                  <a:gd name="connsiteY471" fmla="*/ 762755 h 1995521"/>
                  <a:gd name="connsiteX472" fmla="*/ 766456 w 1999403"/>
                  <a:gd name="connsiteY472" fmla="*/ 762755 h 1995521"/>
                  <a:gd name="connsiteX473" fmla="*/ 735370 w 1999403"/>
                  <a:gd name="connsiteY473" fmla="*/ 762755 h 1995521"/>
                  <a:gd name="connsiteX474" fmla="*/ 745819 w 1999403"/>
                  <a:gd name="connsiteY474" fmla="*/ 752402 h 1995521"/>
                  <a:gd name="connsiteX475" fmla="*/ 818321 w 1999403"/>
                  <a:gd name="connsiteY475" fmla="*/ 628106 h 1995521"/>
                  <a:gd name="connsiteX476" fmla="*/ 828675 w 1999403"/>
                  <a:gd name="connsiteY476" fmla="*/ 607398 h 1995521"/>
                  <a:gd name="connsiteX477" fmla="*/ 839029 w 1999403"/>
                  <a:gd name="connsiteY477" fmla="*/ 586690 h 1995521"/>
                  <a:gd name="connsiteX478" fmla="*/ 859737 w 1999403"/>
                  <a:gd name="connsiteY478" fmla="*/ 576337 h 1995521"/>
                  <a:gd name="connsiteX479" fmla="*/ 870091 w 1999403"/>
                  <a:gd name="connsiteY479" fmla="*/ 565983 h 1995521"/>
                  <a:gd name="connsiteX480" fmla="*/ 880445 w 1999403"/>
                  <a:gd name="connsiteY480" fmla="*/ 555629 h 1995521"/>
                  <a:gd name="connsiteX481" fmla="*/ 901153 w 1999403"/>
                  <a:gd name="connsiteY481" fmla="*/ 545275 h 1995521"/>
                  <a:gd name="connsiteX482" fmla="*/ 932239 w 1999403"/>
                  <a:gd name="connsiteY482" fmla="*/ 534921 h 1995521"/>
                  <a:gd name="connsiteX483" fmla="*/ 984032 w 1999403"/>
                  <a:gd name="connsiteY483" fmla="*/ 503835 h 1995521"/>
                  <a:gd name="connsiteX484" fmla="*/ 1015118 w 1999403"/>
                  <a:gd name="connsiteY484" fmla="*/ 493481 h 1995521"/>
                  <a:gd name="connsiteX485" fmla="*/ 1056558 w 1999403"/>
                  <a:gd name="connsiteY485" fmla="*/ 472773 h 1995521"/>
                  <a:gd name="connsiteX486" fmla="*/ 1087644 w 1999403"/>
                  <a:gd name="connsiteY486" fmla="*/ 462419 h 1995521"/>
                  <a:gd name="connsiteX487" fmla="*/ 1108351 w 1999403"/>
                  <a:gd name="connsiteY487" fmla="*/ 452065 h 1995521"/>
                  <a:gd name="connsiteX488" fmla="*/ 1129059 w 1999403"/>
                  <a:gd name="connsiteY488" fmla="*/ 441711 h 1995521"/>
                  <a:gd name="connsiteX489" fmla="*/ 1149767 w 1999403"/>
                  <a:gd name="connsiteY489" fmla="*/ 441711 h 1995521"/>
                  <a:gd name="connsiteX490" fmla="*/ 1160121 w 1999403"/>
                  <a:gd name="connsiteY490" fmla="*/ 431357 h 1995521"/>
                  <a:gd name="connsiteX491" fmla="*/ 1180829 w 1999403"/>
                  <a:gd name="connsiteY491" fmla="*/ 431357 h 1995521"/>
                  <a:gd name="connsiteX492" fmla="*/ 1201537 w 1999403"/>
                  <a:gd name="connsiteY492" fmla="*/ 421003 h 1995521"/>
                  <a:gd name="connsiteX493" fmla="*/ 1222245 w 1999403"/>
                  <a:gd name="connsiteY493" fmla="*/ 421003 h 1995521"/>
                  <a:gd name="connsiteX494" fmla="*/ 1232599 w 1999403"/>
                  <a:gd name="connsiteY494" fmla="*/ 410649 h 1995521"/>
                  <a:gd name="connsiteX495" fmla="*/ 1253307 w 1999403"/>
                  <a:gd name="connsiteY495" fmla="*/ 410649 h 1995521"/>
                  <a:gd name="connsiteX496" fmla="*/ 1274015 w 1999403"/>
                  <a:gd name="connsiteY496" fmla="*/ 410649 h 1995521"/>
                  <a:gd name="connsiteX497" fmla="*/ 1294723 w 1999403"/>
                  <a:gd name="connsiteY497" fmla="*/ 410649 h 1995521"/>
                  <a:gd name="connsiteX498" fmla="*/ 1305076 w 1999403"/>
                  <a:gd name="connsiteY498" fmla="*/ 410649 h 1995521"/>
                  <a:gd name="connsiteX499" fmla="*/ 1325784 w 1999403"/>
                  <a:gd name="connsiteY499" fmla="*/ 410649 h 1995521"/>
                  <a:gd name="connsiteX500" fmla="*/ 1346492 w 1999403"/>
                  <a:gd name="connsiteY500" fmla="*/ 410649 h 1995521"/>
                  <a:gd name="connsiteX501" fmla="*/ 1367200 w 1999403"/>
                  <a:gd name="connsiteY501" fmla="*/ 410649 h 1995521"/>
                  <a:gd name="connsiteX502" fmla="*/ 1377554 w 1999403"/>
                  <a:gd name="connsiteY502" fmla="*/ 421003 h 1995521"/>
                  <a:gd name="connsiteX503" fmla="*/ 1398262 w 1999403"/>
                  <a:gd name="connsiteY503" fmla="*/ 421003 h 1995521"/>
                  <a:gd name="connsiteX504" fmla="*/ 1418970 w 1999403"/>
                  <a:gd name="connsiteY504" fmla="*/ 431357 h 1995521"/>
                  <a:gd name="connsiteX505" fmla="*/ 1429324 w 1999403"/>
                  <a:gd name="connsiteY505" fmla="*/ 441711 h 1995521"/>
                  <a:gd name="connsiteX506" fmla="*/ 1439678 w 1999403"/>
                  <a:gd name="connsiteY506" fmla="*/ 441711 h 1995521"/>
                  <a:gd name="connsiteX507" fmla="*/ 1450032 w 1999403"/>
                  <a:gd name="connsiteY507" fmla="*/ 452065 h 1995521"/>
                  <a:gd name="connsiteX508" fmla="*/ 1460386 w 1999403"/>
                  <a:gd name="connsiteY508" fmla="*/ 452065 h 1995521"/>
                  <a:gd name="connsiteX509" fmla="*/ 1460386 w 1999403"/>
                  <a:gd name="connsiteY509" fmla="*/ 462419 h 1995521"/>
                  <a:gd name="connsiteX510" fmla="*/ 1470740 w 1999403"/>
                  <a:gd name="connsiteY510" fmla="*/ 462419 h 1995521"/>
                  <a:gd name="connsiteX511" fmla="*/ 1481094 w 1999403"/>
                  <a:gd name="connsiteY511" fmla="*/ 472773 h 1995521"/>
                  <a:gd name="connsiteX512" fmla="*/ 1491448 w 1999403"/>
                  <a:gd name="connsiteY512" fmla="*/ 472773 h 1995521"/>
                  <a:gd name="connsiteX513" fmla="*/ 1491448 w 1999403"/>
                  <a:gd name="connsiteY513" fmla="*/ 483127 h 1995521"/>
                  <a:gd name="connsiteX514" fmla="*/ 1501802 w 1999403"/>
                  <a:gd name="connsiteY514" fmla="*/ 493481 h 1995521"/>
                  <a:gd name="connsiteX515" fmla="*/ 1512155 w 1999403"/>
                  <a:gd name="connsiteY515" fmla="*/ 503835 h 1995521"/>
                  <a:gd name="connsiteX516" fmla="*/ 1522510 w 1999403"/>
                  <a:gd name="connsiteY516" fmla="*/ 503835 h 1995521"/>
                  <a:gd name="connsiteX517" fmla="*/ 1522510 w 1999403"/>
                  <a:gd name="connsiteY517" fmla="*/ 514189 h 1995521"/>
                  <a:gd name="connsiteX518" fmla="*/ 1532863 w 1999403"/>
                  <a:gd name="connsiteY518" fmla="*/ 524543 h 1995521"/>
                  <a:gd name="connsiteX519" fmla="*/ 1543218 w 1999403"/>
                  <a:gd name="connsiteY519" fmla="*/ 534897 h 1995521"/>
                  <a:gd name="connsiteX520" fmla="*/ 1553571 w 1999403"/>
                  <a:gd name="connsiteY520" fmla="*/ 555605 h 1995521"/>
                  <a:gd name="connsiteX521" fmla="*/ 1563925 w 1999403"/>
                  <a:gd name="connsiteY521" fmla="*/ 565959 h 1995521"/>
                  <a:gd name="connsiteX522" fmla="*/ 1574279 w 1999403"/>
                  <a:gd name="connsiteY522" fmla="*/ 586667 h 1995521"/>
                  <a:gd name="connsiteX523" fmla="*/ 1584633 w 1999403"/>
                  <a:gd name="connsiteY523" fmla="*/ 607374 h 1995521"/>
                  <a:gd name="connsiteX524" fmla="*/ 1594987 w 1999403"/>
                  <a:gd name="connsiteY524" fmla="*/ 628082 h 1995521"/>
                  <a:gd name="connsiteX525" fmla="*/ 1594987 w 1999403"/>
                  <a:gd name="connsiteY525" fmla="*/ 648790 h 1995521"/>
                  <a:gd name="connsiteX526" fmla="*/ 1605341 w 1999403"/>
                  <a:gd name="connsiteY526" fmla="*/ 659144 h 1995521"/>
                  <a:gd name="connsiteX527" fmla="*/ 1605341 w 1999403"/>
                  <a:gd name="connsiteY527" fmla="*/ 679852 h 1995521"/>
                  <a:gd name="connsiteX528" fmla="*/ 1615695 w 1999403"/>
                  <a:gd name="connsiteY528" fmla="*/ 700560 h 1995521"/>
                  <a:gd name="connsiteX529" fmla="*/ 1615695 w 1999403"/>
                  <a:gd name="connsiteY529" fmla="*/ 721268 h 1995521"/>
                  <a:gd name="connsiteX530" fmla="*/ 1615695 w 1999403"/>
                  <a:gd name="connsiteY530" fmla="*/ 741976 h 1995521"/>
                  <a:gd name="connsiteX531" fmla="*/ 1615695 w 1999403"/>
                  <a:gd name="connsiteY531" fmla="*/ 762684 h 1995521"/>
                  <a:gd name="connsiteX532" fmla="*/ 1615695 w 1999403"/>
                  <a:gd name="connsiteY532" fmla="*/ 773038 h 1995521"/>
                  <a:gd name="connsiteX533" fmla="*/ 1615695 w 1999403"/>
                  <a:gd name="connsiteY533" fmla="*/ 793746 h 1995521"/>
                  <a:gd name="connsiteX534" fmla="*/ 1615695 w 1999403"/>
                  <a:gd name="connsiteY534" fmla="*/ 814453 h 1995521"/>
                  <a:gd name="connsiteX535" fmla="*/ 1605341 w 1999403"/>
                  <a:gd name="connsiteY535" fmla="*/ 835161 h 1995521"/>
                  <a:gd name="connsiteX536" fmla="*/ 1605341 w 1999403"/>
                  <a:gd name="connsiteY536" fmla="*/ 845515 h 1995521"/>
                  <a:gd name="connsiteX537" fmla="*/ 1605341 w 1999403"/>
                  <a:gd name="connsiteY537" fmla="*/ 866223 h 1995521"/>
                  <a:gd name="connsiteX538" fmla="*/ 1594987 w 1999403"/>
                  <a:gd name="connsiteY538" fmla="*/ 886931 h 1995521"/>
                  <a:gd name="connsiteX539" fmla="*/ 1594987 w 1999403"/>
                  <a:gd name="connsiteY539" fmla="*/ 907639 h 1995521"/>
                  <a:gd name="connsiteX540" fmla="*/ 1584633 w 1999403"/>
                  <a:gd name="connsiteY540" fmla="*/ 917993 h 1995521"/>
                  <a:gd name="connsiteX541" fmla="*/ 1574279 w 1999403"/>
                  <a:gd name="connsiteY541" fmla="*/ 938701 h 1995521"/>
                  <a:gd name="connsiteX542" fmla="*/ 1563925 w 1999403"/>
                  <a:gd name="connsiteY542" fmla="*/ 959409 h 1995521"/>
                  <a:gd name="connsiteX543" fmla="*/ 1563925 w 1999403"/>
                  <a:gd name="connsiteY543" fmla="*/ 969763 h 1995521"/>
                  <a:gd name="connsiteX544" fmla="*/ 1553571 w 1999403"/>
                  <a:gd name="connsiteY544" fmla="*/ 990471 h 1995521"/>
                  <a:gd name="connsiteX545" fmla="*/ 1543218 w 1999403"/>
                  <a:gd name="connsiteY545" fmla="*/ 1011179 h 1995521"/>
                  <a:gd name="connsiteX546" fmla="*/ 1532863 w 1999403"/>
                  <a:gd name="connsiteY546" fmla="*/ 1021533 h 1995521"/>
                  <a:gd name="connsiteX547" fmla="*/ 1522510 w 1999403"/>
                  <a:gd name="connsiteY547" fmla="*/ 1042240 h 1995521"/>
                  <a:gd name="connsiteX548" fmla="*/ 1512155 w 1999403"/>
                  <a:gd name="connsiteY548" fmla="*/ 1052595 h 1995521"/>
                  <a:gd name="connsiteX549" fmla="*/ 1501802 w 1999403"/>
                  <a:gd name="connsiteY549" fmla="*/ 1073302 h 1995521"/>
                  <a:gd name="connsiteX550" fmla="*/ 1491448 w 1999403"/>
                  <a:gd name="connsiteY550" fmla="*/ 1083656 h 1995521"/>
                  <a:gd name="connsiteX551" fmla="*/ 1481094 w 1999403"/>
                  <a:gd name="connsiteY551" fmla="*/ 1104364 h 1995521"/>
                  <a:gd name="connsiteX552" fmla="*/ 1460386 w 1999403"/>
                  <a:gd name="connsiteY552" fmla="*/ 1125072 h 1995521"/>
                  <a:gd name="connsiteX553" fmla="*/ 1439678 w 1999403"/>
                  <a:gd name="connsiteY553" fmla="*/ 1145780 h 1995521"/>
                  <a:gd name="connsiteX554" fmla="*/ 1418970 w 1999403"/>
                  <a:gd name="connsiteY554" fmla="*/ 1166488 h 1995521"/>
                  <a:gd name="connsiteX555" fmla="*/ 1398262 w 1999403"/>
                  <a:gd name="connsiteY555" fmla="*/ 1176842 h 1995521"/>
                  <a:gd name="connsiteX556" fmla="*/ 1377554 w 1999403"/>
                  <a:gd name="connsiteY556" fmla="*/ 1197550 h 1995521"/>
                  <a:gd name="connsiteX557" fmla="*/ 1346468 w 1999403"/>
                  <a:gd name="connsiteY557" fmla="*/ 1218258 h 1995521"/>
                  <a:gd name="connsiteX558" fmla="*/ 1325761 w 1999403"/>
                  <a:gd name="connsiteY558" fmla="*/ 1238966 h 1995521"/>
                  <a:gd name="connsiteX559" fmla="*/ 1294675 w 1999403"/>
                  <a:gd name="connsiteY559" fmla="*/ 1249320 h 1995521"/>
                  <a:gd name="connsiteX560" fmla="*/ 1273967 w 1999403"/>
                  <a:gd name="connsiteY560" fmla="*/ 1270028 h 1995521"/>
                  <a:gd name="connsiteX561" fmla="*/ 1253259 w 1999403"/>
                  <a:gd name="connsiteY561" fmla="*/ 1280382 h 1995521"/>
                  <a:gd name="connsiteX562" fmla="*/ 1232551 w 1999403"/>
                  <a:gd name="connsiteY562" fmla="*/ 1290736 h 1995521"/>
                  <a:gd name="connsiteX563" fmla="*/ 1222197 w 1999403"/>
                  <a:gd name="connsiteY563" fmla="*/ 1290736 h 1995521"/>
                  <a:gd name="connsiteX564" fmla="*/ 1211843 w 1999403"/>
                  <a:gd name="connsiteY564" fmla="*/ 1301089 h 1995521"/>
                  <a:gd name="connsiteX565" fmla="*/ 1191135 w 1999403"/>
                  <a:gd name="connsiteY565" fmla="*/ 1301089 h 1995521"/>
                  <a:gd name="connsiteX566" fmla="*/ 1180781 w 1999403"/>
                  <a:gd name="connsiteY566" fmla="*/ 1311443 h 1995521"/>
                  <a:gd name="connsiteX567" fmla="*/ 1170427 w 1999403"/>
                  <a:gd name="connsiteY567" fmla="*/ 1311443 h 1995521"/>
                  <a:gd name="connsiteX568" fmla="*/ 1149719 w 1999403"/>
                  <a:gd name="connsiteY568" fmla="*/ 1321797 h 1995521"/>
                  <a:gd name="connsiteX569" fmla="*/ 1139366 w 1999403"/>
                  <a:gd name="connsiteY569" fmla="*/ 1321797 h 1995521"/>
                  <a:gd name="connsiteX570" fmla="*/ 1118658 w 1999403"/>
                  <a:gd name="connsiteY570" fmla="*/ 1321797 h 1995521"/>
                  <a:gd name="connsiteX571" fmla="*/ 1108304 w 1999403"/>
                  <a:gd name="connsiteY571" fmla="*/ 1332151 h 1995521"/>
                  <a:gd name="connsiteX572" fmla="*/ 1097950 w 1999403"/>
                  <a:gd name="connsiteY572" fmla="*/ 1332151 h 1995521"/>
                  <a:gd name="connsiteX573" fmla="*/ 1077242 w 1999403"/>
                  <a:gd name="connsiteY573" fmla="*/ 1332151 h 1995521"/>
                  <a:gd name="connsiteX574" fmla="*/ 1066888 w 1999403"/>
                  <a:gd name="connsiteY574" fmla="*/ 1332151 h 1995521"/>
                  <a:gd name="connsiteX575" fmla="*/ 1046180 w 1999403"/>
                  <a:gd name="connsiteY575" fmla="*/ 1332151 h 1995521"/>
                  <a:gd name="connsiteX576" fmla="*/ 1025472 w 1999403"/>
                  <a:gd name="connsiteY576" fmla="*/ 1332151 h 1995521"/>
                  <a:gd name="connsiteX577" fmla="*/ 1004764 w 1999403"/>
                  <a:gd name="connsiteY577" fmla="*/ 1332151 h 1995521"/>
                  <a:gd name="connsiteX578" fmla="*/ 984056 w 1999403"/>
                  <a:gd name="connsiteY578" fmla="*/ 1332151 h 1995521"/>
                  <a:gd name="connsiteX579" fmla="*/ 973702 w 1999403"/>
                  <a:gd name="connsiteY579" fmla="*/ 1321797 h 1995521"/>
                  <a:gd name="connsiteX580" fmla="*/ 952994 w 1999403"/>
                  <a:gd name="connsiteY580" fmla="*/ 1321797 h 1995521"/>
                  <a:gd name="connsiteX581" fmla="*/ 932286 w 1999403"/>
                  <a:gd name="connsiteY581" fmla="*/ 1311443 h 1995521"/>
                  <a:gd name="connsiteX582" fmla="*/ 921932 w 1999403"/>
                  <a:gd name="connsiteY582" fmla="*/ 1311443 h 1995521"/>
                  <a:gd name="connsiteX583" fmla="*/ 901224 w 1999403"/>
                  <a:gd name="connsiteY583" fmla="*/ 1301089 h 1995521"/>
                  <a:gd name="connsiteX584" fmla="*/ 890870 w 1999403"/>
                  <a:gd name="connsiteY584" fmla="*/ 1290736 h 1995521"/>
                  <a:gd name="connsiteX585" fmla="*/ 870163 w 1999403"/>
                  <a:gd name="connsiteY585" fmla="*/ 1290736 h 1995521"/>
                  <a:gd name="connsiteX586" fmla="*/ 859809 w 1999403"/>
                  <a:gd name="connsiteY586" fmla="*/ 1280382 h 1995521"/>
                  <a:gd name="connsiteX587" fmla="*/ 839101 w 1999403"/>
                  <a:gd name="connsiteY587" fmla="*/ 1270028 h 1995521"/>
                  <a:gd name="connsiteX588" fmla="*/ 828747 w 1999403"/>
                  <a:gd name="connsiteY588" fmla="*/ 1259674 h 1995521"/>
                  <a:gd name="connsiteX589" fmla="*/ 818393 w 1999403"/>
                  <a:gd name="connsiteY589" fmla="*/ 1238966 h 1995521"/>
                  <a:gd name="connsiteX590" fmla="*/ 808039 w 1999403"/>
                  <a:gd name="connsiteY590" fmla="*/ 1238966 h 1995521"/>
                  <a:gd name="connsiteX591" fmla="*/ 797685 w 1999403"/>
                  <a:gd name="connsiteY591" fmla="*/ 1228612 h 1995521"/>
                  <a:gd name="connsiteX592" fmla="*/ 787331 w 1999403"/>
                  <a:gd name="connsiteY592" fmla="*/ 1218258 h 1995521"/>
                  <a:gd name="connsiteX593" fmla="*/ 776977 w 1999403"/>
                  <a:gd name="connsiteY593" fmla="*/ 1207904 h 1995521"/>
                  <a:gd name="connsiteX594" fmla="*/ 797685 w 1999403"/>
                  <a:gd name="connsiteY594" fmla="*/ 1218258 h 1995521"/>
                  <a:gd name="connsiteX595" fmla="*/ 818393 w 1999403"/>
                  <a:gd name="connsiteY595" fmla="*/ 1218258 h 1995521"/>
                  <a:gd name="connsiteX596" fmla="*/ 828747 w 1999403"/>
                  <a:gd name="connsiteY596" fmla="*/ 1228612 h 1995521"/>
                  <a:gd name="connsiteX597" fmla="*/ 849455 w 1999403"/>
                  <a:gd name="connsiteY597" fmla="*/ 1238966 h 1995521"/>
                  <a:gd name="connsiteX598" fmla="*/ 870163 w 1999403"/>
                  <a:gd name="connsiteY598" fmla="*/ 1249320 h 1995521"/>
                  <a:gd name="connsiteX599" fmla="*/ 880517 w 1999403"/>
                  <a:gd name="connsiteY599" fmla="*/ 1249320 h 1995521"/>
                  <a:gd name="connsiteX600" fmla="*/ 901224 w 1999403"/>
                  <a:gd name="connsiteY600" fmla="*/ 1259674 h 1995521"/>
                  <a:gd name="connsiteX601" fmla="*/ 921932 w 1999403"/>
                  <a:gd name="connsiteY601" fmla="*/ 1270028 h 1995521"/>
                  <a:gd name="connsiteX602" fmla="*/ 942640 w 1999403"/>
                  <a:gd name="connsiteY602" fmla="*/ 1270028 h 1995521"/>
                  <a:gd name="connsiteX603" fmla="*/ 963348 w 1999403"/>
                  <a:gd name="connsiteY603" fmla="*/ 1270028 h 1995521"/>
                  <a:gd name="connsiteX604" fmla="*/ 984056 w 1999403"/>
                  <a:gd name="connsiteY604" fmla="*/ 1270028 h 1995521"/>
                  <a:gd name="connsiteX605" fmla="*/ 1004764 w 1999403"/>
                  <a:gd name="connsiteY605" fmla="*/ 1270028 h 1995521"/>
                  <a:gd name="connsiteX606" fmla="*/ 1025472 w 1999403"/>
                  <a:gd name="connsiteY606" fmla="*/ 1280382 h 1995521"/>
                  <a:gd name="connsiteX607" fmla="*/ 1046180 w 1999403"/>
                  <a:gd name="connsiteY607" fmla="*/ 1270028 h 1995521"/>
                  <a:gd name="connsiteX608" fmla="*/ 1056534 w 1999403"/>
                  <a:gd name="connsiteY608" fmla="*/ 1270028 h 1995521"/>
                  <a:gd name="connsiteX609" fmla="*/ 1077242 w 1999403"/>
                  <a:gd name="connsiteY609" fmla="*/ 1270028 h 1995521"/>
                  <a:gd name="connsiteX610" fmla="*/ 1097950 w 1999403"/>
                  <a:gd name="connsiteY610" fmla="*/ 1259674 h 1995521"/>
                  <a:gd name="connsiteX611" fmla="*/ 1118658 w 1999403"/>
                  <a:gd name="connsiteY611" fmla="*/ 1259674 h 1995521"/>
                  <a:gd name="connsiteX612" fmla="*/ 1139366 w 1999403"/>
                  <a:gd name="connsiteY612" fmla="*/ 1249320 h 1995521"/>
                  <a:gd name="connsiteX613" fmla="*/ 1160073 w 1999403"/>
                  <a:gd name="connsiteY613" fmla="*/ 1249320 h 1995521"/>
                  <a:gd name="connsiteX614" fmla="*/ 1180781 w 1999403"/>
                  <a:gd name="connsiteY614" fmla="*/ 1238966 h 1995521"/>
                  <a:gd name="connsiteX615" fmla="*/ 1201489 w 1999403"/>
                  <a:gd name="connsiteY615" fmla="*/ 1228612 h 1995521"/>
                  <a:gd name="connsiteX616" fmla="*/ 1211843 w 1999403"/>
                  <a:gd name="connsiteY616" fmla="*/ 1228612 h 1995521"/>
                  <a:gd name="connsiteX617" fmla="*/ 1232551 w 1999403"/>
                  <a:gd name="connsiteY617" fmla="*/ 1218258 h 1995521"/>
                  <a:gd name="connsiteX618" fmla="*/ 1253259 w 1999403"/>
                  <a:gd name="connsiteY618" fmla="*/ 1207904 h 1995521"/>
                  <a:gd name="connsiteX619" fmla="*/ 1273967 w 1999403"/>
                  <a:gd name="connsiteY619" fmla="*/ 1197550 h 1995521"/>
                  <a:gd name="connsiteX620" fmla="*/ 1284321 w 1999403"/>
                  <a:gd name="connsiteY620" fmla="*/ 1187196 h 1995521"/>
                  <a:gd name="connsiteX621" fmla="*/ 1305029 w 1999403"/>
                  <a:gd name="connsiteY621" fmla="*/ 1166488 h 1995521"/>
                  <a:gd name="connsiteX622" fmla="*/ 1325737 w 1999403"/>
                  <a:gd name="connsiteY622" fmla="*/ 1156134 h 1995521"/>
                  <a:gd name="connsiteX623" fmla="*/ 1336090 w 1999403"/>
                  <a:gd name="connsiteY623" fmla="*/ 1145780 h 1995521"/>
                  <a:gd name="connsiteX624" fmla="*/ 1356798 w 1999403"/>
                  <a:gd name="connsiteY624" fmla="*/ 1135426 h 1995521"/>
                  <a:gd name="connsiteX625" fmla="*/ 1367153 w 1999403"/>
                  <a:gd name="connsiteY625" fmla="*/ 1114718 h 1995521"/>
                  <a:gd name="connsiteX626" fmla="*/ 1387860 w 1999403"/>
                  <a:gd name="connsiteY626" fmla="*/ 1104364 h 1995521"/>
                  <a:gd name="connsiteX627" fmla="*/ 1398214 w 1999403"/>
                  <a:gd name="connsiteY627" fmla="*/ 1083656 h 1995521"/>
                  <a:gd name="connsiteX628" fmla="*/ 1418922 w 1999403"/>
                  <a:gd name="connsiteY628" fmla="*/ 1073302 h 1995521"/>
                  <a:gd name="connsiteX629" fmla="*/ 1429276 w 1999403"/>
                  <a:gd name="connsiteY629" fmla="*/ 1062949 h 1995521"/>
                  <a:gd name="connsiteX630" fmla="*/ 1439630 w 1999403"/>
                  <a:gd name="connsiteY630" fmla="*/ 1042240 h 1995521"/>
                  <a:gd name="connsiteX631" fmla="*/ 1449984 w 1999403"/>
                  <a:gd name="connsiteY631" fmla="*/ 1031887 h 1995521"/>
                  <a:gd name="connsiteX632" fmla="*/ 1460338 w 1999403"/>
                  <a:gd name="connsiteY632" fmla="*/ 1021533 h 1995521"/>
                  <a:gd name="connsiteX633" fmla="*/ 1470692 w 1999403"/>
                  <a:gd name="connsiteY633" fmla="*/ 1011179 h 1995521"/>
                  <a:gd name="connsiteX634" fmla="*/ 1470692 w 1999403"/>
                  <a:gd name="connsiteY634" fmla="*/ 990471 h 1995521"/>
                  <a:gd name="connsiteX635" fmla="*/ 1481046 w 1999403"/>
                  <a:gd name="connsiteY635" fmla="*/ 980117 h 1995521"/>
                  <a:gd name="connsiteX636" fmla="*/ 1491400 w 1999403"/>
                  <a:gd name="connsiteY636" fmla="*/ 969763 h 1995521"/>
                  <a:gd name="connsiteX637" fmla="*/ 1501754 w 1999403"/>
                  <a:gd name="connsiteY637" fmla="*/ 949055 h 1995521"/>
                  <a:gd name="connsiteX638" fmla="*/ 1512108 w 1999403"/>
                  <a:gd name="connsiteY638" fmla="*/ 938701 h 1995521"/>
                  <a:gd name="connsiteX639" fmla="*/ 1512108 w 1999403"/>
                  <a:gd name="connsiteY639" fmla="*/ 917993 h 1995521"/>
                  <a:gd name="connsiteX640" fmla="*/ 1522462 w 1999403"/>
                  <a:gd name="connsiteY640" fmla="*/ 907639 h 1995521"/>
                  <a:gd name="connsiteX641" fmla="*/ 1532816 w 1999403"/>
                  <a:gd name="connsiteY641" fmla="*/ 886931 h 1995521"/>
                  <a:gd name="connsiteX642" fmla="*/ 1532816 w 1999403"/>
                  <a:gd name="connsiteY642" fmla="*/ 876577 h 1995521"/>
                  <a:gd name="connsiteX643" fmla="*/ 1532816 w 1999403"/>
                  <a:gd name="connsiteY643" fmla="*/ 855869 h 1995521"/>
                  <a:gd name="connsiteX644" fmla="*/ 1543170 w 1999403"/>
                  <a:gd name="connsiteY644" fmla="*/ 845515 h 1995521"/>
                  <a:gd name="connsiteX645" fmla="*/ 1543170 w 1999403"/>
                  <a:gd name="connsiteY645" fmla="*/ 824807 h 1995521"/>
                  <a:gd name="connsiteX646" fmla="*/ 1543170 w 1999403"/>
                  <a:gd name="connsiteY646" fmla="*/ 814453 h 1995521"/>
                  <a:gd name="connsiteX647" fmla="*/ 1553524 w 1999403"/>
                  <a:gd name="connsiteY647" fmla="*/ 793746 h 1995521"/>
                  <a:gd name="connsiteX648" fmla="*/ 1553524 w 1999403"/>
                  <a:gd name="connsiteY648" fmla="*/ 783392 h 1995521"/>
                  <a:gd name="connsiteX649" fmla="*/ 1553524 w 1999403"/>
                  <a:gd name="connsiteY649" fmla="*/ 762684 h 1995521"/>
                  <a:gd name="connsiteX650" fmla="*/ 1553524 w 1999403"/>
                  <a:gd name="connsiteY650" fmla="*/ 741976 h 1995521"/>
                  <a:gd name="connsiteX651" fmla="*/ 1553524 w 1999403"/>
                  <a:gd name="connsiteY651" fmla="*/ 731622 h 1995521"/>
                  <a:gd name="connsiteX652" fmla="*/ 1553524 w 1999403"/>
                  <a:gd name="connsiteY652" fmla="*/ 710914 h 1995521"/>
                  <a:gd name="connsiteX653" fmla="*/ 1543170 w 1999403"/>
                  <a:gd name="connsiteY653" fmla="*/ 700560 h 1995521"/>
                  <a:gd name="connsiteX654" fmla="*/ 1543170 w 1999403"/>
                  <a:gd name="connsiteY654" fmla="*/ 679852 h 1995521"/>
                  <a:gd name="connsiteX655" fmla="*/ 1543170 w 1999403"/>
                  <a:gd name="connsiteY655" fmla="*/ 669498 h 1995521"/>
                  <a:gd name="connsiteX656" fmla="*/ 1532816 w 1999403"/>
                  <a:gd name="connsiteY656" fmla="*/ 648790 h 1995521"/>
                  <a:gd name="connsiteX657" fmla="*/ 1522462 w 1999403"/>
                  <a:gd name="connsiteY657" fmla="*/ 638436 h 1995521"/>
                  <a:gd name="connsiteX658" fmla="*/ 1522462 w 1999403"/>
                  <a:gd name="connsiteY658" fmla="*/ 617728 h 1995521"/>
                  <a:gd name="connsiteX659" fmla="*/ 1512108 w 1999403"/>
                  <a:gd name="connsiteY659" fmla="*/ 607374 h 1995521"/>
                  <a:gd name="connsiteX660" fmla="*/ 1501754 w 1999403"/>
                  <a:gd name="connsiteY660" fmla="*/ 586667 h 1995521"/>
                  <a:gd name="connsiteX661" fmla="*/ 1491400 w 1999403"/>
                  <a:gd name="connsiteY661" fmla="*/ 576313 h 1995521"/>
                  <a:gd name="connsiteX662" fmla="*/ 1481046 w 1999403"/>
                  <a:gd name="connsiteY662" fmla="*/ 555605 h 1995521"/>
                  <a:gd name="connsiteX663" fmla="*/ 1470692 w 1999403"/>
                  <a:gd name="connsiteY663" fmla="*/ 545251 h 1995521"/>
                  <a:gd name="connsiteX664" fmla="*/ 1449984 w 1999403"/>
                  <a:gd name="connsiteY664" fmla="*/ 534897 h 1995521"/>
                  <a:gd name="connsiteX665" fmla="*/ 1439630 w 1999403"/>
                  <a:gd name="connsiteY665" fmla="*/ 524543 h 1995521"/>
                  <a:gd name="connsiteX666" fmla="*/ 1429276 w 1999403"/>
                  <a:gd name="connsiteY666" fmla="*/ 514189 h 1995521"/>
                  <a:gd name="connsiteX667" fmla="*/ 1418922 w 1999403"/>
                  <a:gd name="connsiteY667" fmla="*/ 503835 h 1995521"/>
                  <a:gd name="connsiteX668" fmla="*/ 1398214 w 1999403"/>
                  <a:gd name="connsiteY668" fmla="*/ 493481 h 1995521"/>
                  <a:gd name="connsiteX669" fmla="*/ 1387860 w 1999403"/>
                  <a:gd name="connsiteY669" fmla="*/ 493481 h 1995521"/>
                  <a:gd name="connsiteX670" fmla="*/ 1377506 w 1999403"/>
                  <a:gd name="connsiteY670" fmla="*/ 483127 h 1995521"/>
                  <a:gd name="connsiteX671" fmla="*/ 1356798 w 1999403"/>
                  <a:gd name="connsiteY671" fmla="*/ 483127 h 1995521"/>
                  <a:gd name="connsiteX672" fmla="*/ 1346445 w 1999403"/>
                  <a:gd name="connsiteY672" fmla="*/ 472773 h 1995521"/>
                  <a:gd name="connsiteX673" fmla="*/ 1336090 w 1999403"/>
                  <a:gd name="connsiteY673" fmla="*/ 472773 h 1995521"/>
                  <a:gd name="connsiteX674" fmla="*/ 1315383 w 1999403"/>
                  <a:gd name="connsiteY674" fmla="*/ 472773 h 1995521"/>
                  <a:gd name="connsiteX675" fmla="*/ 1305029 w 1999403"/>
                  <a:gd name="connsiteY675" fmla="*/ 472773 h 1995521"/>
                  <a:gd name="connsiteX676" fmla="*/ 1284321 w 1999403"/>
                  <a:gd name="connsiteY676" fmla="*/ 472773 h 1995521"/>
                  <a:gd name="connsiteX677" fmla="*/ 1273967 w 1999403"/>
                  <a:gd name="connsiteY677" fmla="*/ 472773 h 1995521"/>
                  <a:gd name="connsiteX678" fmla="*/ 1253259 w 1999403"/>
                  <a:gd name="connsiteY678" fmla="*/ 472773 h 1995521"/>
                  <a:gd name="connsiteX679" fmla="*/ 1242905 w 1999403"/>
                  <a:gd name="connsiteY679" fmla="*/ 483127 h 1995521"/>
                  <a:gd name="connsiteX680" fmla="*/ 1222197 w 1999403"/>
                  <a:gd name="connsiteY680" fmla="*/ 483127 h 1995521"/>
                  <a:gd name="connsiteX681" fmla="*/ 1211843 w 1999403"/>
                  <a:gd name="connsiteY681" fmla="*/ 483127 h 1995521"/>
                  <a:gd name="connsiteX682" fmla="*/ 1191135 w 1999403"/>
                  <a:gd name="connsiteY682" fmla="*/ 493481 h 1995521"/>
                  <a:gd name="connsiteX683" fmla="*/ 1180781 w 1999403"/>
                  <a:gd name="connsiteY683" fmla="*/ 493481 h 1995521"/>
                  <a:gd name="connsiteX684" fmla="*/ 1160073 w 1999403"/>
                  <a:gd name="connsiteY684" fmla="*/ 503835 h 1995521"/>
                  <a:gd name="connsiteX685" fmla="*/ 1149719 w 1999403"/>
                  <a:gd name="connsiteY685" fmla="*/ 503835 h 1995521"/>
                  <a:gd name="connsiteX686" fmla="*/ 1108280 w 1999403"/>
                  <a:gd name="connsiteY686" fmla="*/ 524543 h 1995521"/>
                  <a:gd name="connsiteX687" fmla="*/ 1077194 w 1999403"/>
                  <a:gd name="connsiteY687" fmla="*/ 534897 h 1995521"/>
                  <a:gd name="connsiteX688" fmla="*/ 1046108 w 1999403"/>
                  <a:gd name="connsiteY688" fmla="*/ 545251 h 1995521"/>
                  <a:gd name="connsiteX689" fmla="*/ 1004668 w 1999403"/>
                  <a:gd name="connsiteY689" fmla="*/ 565959 h 1995521"/>
                  <a:gd name="connsiteX690" fmla="*/ 952875 w 1999403"/>
                  <a:gd name="connsiteY690" fmla="*/ 597044 h 1995521"/>
                  <a:gd name="connsiteX691" fmla="*/ 921789 w 1999403"/>
                  <a:gd name="connsiteY691" fmla="*/ 607398 h 1995521"/>
                  <a:gd name="connsiteX692" fmla="*/ 890703 w 1999403"/>
                  <a:gd name="connsiteY692" fmla="*/ 617752 h 1995521"/>
                  <a:gd name="connsiteX693" fmla="*/ 869995 w 1999403"/>
                  <a:gd name="connsiteY693" fmla="*/ 628106 h 1995521"/>
                  <a:gd name="connsiteX694" fmla="*/ 849287 w 1999403"/>
                  <a:gd name="connsiteY694" fmla="*/ 628106 h 1995521"/>
                  <a:gd name="connsiteX695" fmla="*/ 828579 w 1999403"/>
                  <a:gd name="connsiteY695" fmla="*/ 638460 h 1995521"/>
                  <a:gd name="connsiteX696" fmla="*/ 797493 w 1999403"/>
                  <a:gd name="connsiteY696" fmla="*/ 648814 h 1995521"/>
                  <a:gd name="connsiteX697" fmla="*/ 818321 w 1999403"/>
                  <a:gd name="connsiteY697" fmla="*/ 628106 h 1995521"/>
                  <a:gd name="connsiteX698" fmla="*/ 569730 w 1999403"/>
                  <a:gd name="connsiteY698" fmla="*/ 1995522 h 1995521"/>
                  <a:gd name="connsiteX699" fmla="*/ 859761 w 1999403"/>
                  <a:gd name="connsiteY699" fmla="*/ 1964436 h 1995521"/>
                  <a:gd name="connsiteX700" fmla="*/ 942640 w 1999403"/>
                  <a:gd name="connsiteY700" fmla="*/ 1922996 h 1995521"/>
                  <a:gd name="connsiteX701" fmla="*/ 1926696 w 1999403"/>
                  <a:gd name="connsiteY701" fmla="*/ 938868 h 1995521"/>
                  <a:gd name="connsiteX702" fmla="*/ 1916342 w 1999403"/>
                  <a:gd name="connsiteY702" fmla="*/ 586643 h 1995521"/>
                  <a:gd name="connsiteX703" fmla="*/ 1667728 w 1999403"/>
                  <a:gd name="connsiteY703" fmla="*/ 338028 h 1995521"/>
                  <a:gd name="connsiteX704" fmla="*/ 1667728 w 1999403"/>
                  <a:gd name="connsiteY704" fmla="*/ 338028 h 1995521"/>
                  <a:gd name="connsiteX705" fmla="*/ 1408759 w 1999403"/>
                  <a:gd name="connsiteY705" fmla="*/ 79036 h 1995521"/>
                  <a:gd name="connsiteX706" fmla="*/ 1056582 w 1999403"/>
                  <a:gd name="connsiteY706" fmla="*/ 68682 h 1995521"/>
                  <a:gd name="connsiteX707" fmla="*/ 72526 w 1999403"/>
                  <a:gd name="connsiteY707" fmla="*/ 1052834 h 1995521"/>
                  <a:gd name="connsiteX708" fmla="*/ 41440 w 1999403"/>
                  <a:gd name="connsiteY708" fmla="*/ 1146067 h 1995521"/>
                  <a:gd name="connsiteX709" fmla="*/ 0 w 1999403"/>
                  <a:gd name="connsiteY709" fmla="*/ 1425767 h 1995521"/>
                  <a:gd name="connsiteX710" fmla="*/ 20708 w 1999403"/>
                  <a:gd name="connsiteY710" fmla="*/ 1498293 h 1995521"/>
                  <a:gd name="connsiteX711" fmla="*/ 103587 w 1999403"/>
                  <a:gd name="connsiteY711" fmla="*/ 1591526 h 1995521"/>
                  <a:gd name="connsiteX712" fmla="*/ 279676 w 1999403"/>
                  <a:gd name="connsiteY712" fmla="*/ 1467207 h 1995521"/>
                  <a:gd name="connsiteX713" fmla="*/ 290030 w 1999403"/>
                  <a:gd name="connsiteY713" fmla="*/ 1456853 h 1995521"/>
                  <a:gd name="connsiteX714" fmla="*/ 548999 w 1999403"/>
                  <a:gd name="connsiteY714" fmla="*/ 1456853 h 1995521"/>
                  <a:gd name="connsiteX715" fmla="*/ 548999 w 1999403"/>
                  <a:gd name="connsiteY715" fmla="*/ 1715846 h 1995521"/>
                  <a:gd name="connsiteX716" fmla="*/ 383264 w 1999403"/>
                  <a:gd name="connsiteY716" fmla="*/ 1767639 h 1995521"/>
                  <a:gd name="connsiteX717" fmla="*/ 331470 w 1999403"/>
                  <a:gd name="connsiteY717" fmla="*/ 1819433 h 1995521"/>
                  <a:gd name="connsiteX718" fmla="*/ 497205 w 1999403"/>
                  <a:gd name="connsiteY718" fmla="*/ 1974814 h 1995521"/>
                  <a:gd name="connsiteX719" fmla="*/ 569730 w 1999403"/>
                  <a:gd name="connsiteY719" fmla="*/ 1995522 h 19955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  <a:cxn ang="0">
                    <a:pos x="connsiteX713" y="connsiteY713"/>
                  </a:cxn>
                  <a:cxn ang="0">
                    <a:pos x="connsiteX714" y="connsiteY714"/>
                  </a:cxn>
                  <a:cxn ang="0">
                    <a:pos x="connsiteX715" y="connsiteY715"/>
                  </a:cxn>
                  <a:cxn ang="0">
                    <a:pos x="connsiteX716" y="connsiteY716"/>
                  </a:cxn>
                  <a:cxn ang="0">
                    <a:pos x="connsiteX717" y="connsiteY717"/>
                  </a:cxn>
                  <a:cxn ang="0">
                    <a:pos x="connsiteX718" y="connsiteY718"/>
                  </a:cxn>
                  <a:cxn ang="0">
                    <a:pos x="connsiteX719" y="connsiteY719"/>
                  </a:cxn>
                </a:cxnLst>
                <a:rect l="l" t="t" r="r" b="b"/>
                <a:pathLst>
                  <a:path w="1999403" h="1995521">
                    <a:moveTo>
                      <a:pt x="942616" y="990662"/>
                    </a:moveTo>
                    <a:cubicBezTo>
                      <a:pt x="952970" y="1001016"/>
                      <a:pt x="952970" y="1001016"/>
                      <a:pt x="952970" y="1001016"/>
                    </a:cubicBezTo>
                    <a:cubicBezTo>
                      <a:pt x="963324" y="1001016"/>
                      <a:pt x="963324" y="1001016"/>
                      <a:pt x="963324" y="1001016"/>
                    </a:cubicBezTo>
                    <a:cubicBezTo>
                      <a:pt x="973678" y="1001016"/>
                      <a:pt x="973678" y="1001016"/>
                      <a:pt x="973678" y="1001016"/>
                    </a:cubicBezTo>
                    <a:cubicBezTo>
                      <a:pt x="994386" y="1001016"/>
                      <a:pt x="994386" y="1001016"/>
                      <a:pt x="994386" y="1001016"/>
                    </a:cubicBezTo>
                    <a:cubicBezTo>
                      <a:pt x="1004740" y="1001016"/>
                      <a:pt x="1004740" y="1001016"/>
                      <a:pt x="1004740" y="1001016"/>
                    </a:cubicBezTo>
                    <a:cubicBezTo>
                      <a:pt x="1015094" y="1001016"/>
                      <a:pt x="1015094" y="1001016"/>
                      <a:pt x="1015094" y="1001016"/>
                    </a:cubicBezTo>
                    <a:cubicBezTo>
                      <a:pt x="1025448" y="1001016"/>
                      <a:pt x="1025448" y="1001016"/>
                      <a:pt x="1025448" y="1001016"/>
                    </a:cubicBezTo>
                    <a:cubicBezTo>
                      <a:pt x="1035802" y="1001016"/>
                      <a:pt x="1035802" y="1001016"/>
                      <a:pt x="1035802" y="1001016"/>
                    </a:cubicBezTo>
                    <a:cubicBezTo>
                      <a:pt x="1046156" y="1001016"/>
                      <a:pt x="1046156" y="1001016"/>
                      <a:pt x="1046156" y="1001016"/>
                    </a:cubicBezTo>
                    <a:cubicBezTo>
                      <a:pt x="1056510" y="1001016"/>
                      <a:pt x="1056510" y="1001016"/>
                      <a:pt x="1056510" y="1001016"/>
                    </a:cubicBezTo>
                    <a:cubicBezTo>
                      <a:pt x="1077218" y="1001016"/>
                      <a:pt x="1077218" y="1001016"/>
                      <a:pt x="1077218" y="1001016"/>
                    </a:cubicBezTo>
                    <a:cubicBezTo>
                      <a:pt x="1087572" y="1001016"/>
                      <a:pt x="1087572" y="1001016"/>
                      <a:pt x="1087572" y="1001016"/>
                    </a:cubicBezTo>
                    <a:cubicBezTo>
                      <a:pt x="1097926" y="1001016"/>
                      <a:pt x="1097926" y="1001016"/>
                      <a:pt x="1097926" y="1001016"/>
                    </a:cubicBezTo>
                    <a:cubicBezTo>
                      <a:pt x="1108280" y="990662"/>
                      <a:pt x="1108280" y="990662"/>
                      <a:pt x="1108280" y="990662"/>
                    </a:cubicBezTo>
                    <a:cubicBezTo>
                      <a:pt x="1118634" y="990662"/>
                      <a:pt x="1118634" y="990662"/>
                      <a:pt x="1118634" y="990662"/>
                    </a:cubicBezTo>
                    <a:cubicBezTo>
                      <a:pt x="1128987" y="990662"/>
                      <a:pt x="1128987" y="990662"/>
                      <a:pt x="1128987" y="990662"/>
                    </a:cubicBezTo>
                    <a:cubicBezTo>
                      <a:pt x="1139342" y="980308"/>
                      <a:pt x="1139342" y="980308"/>
                      <a:pt x="1139342" y="980308"/>
                    </a:cubicBezTo>
                    <a:cubicBezTo>
                      <a:pt x="1149695" y="980308"/>
                      <a:pt x="1149695" y="980308"/>
                      <a:pt x="1149695" y="980308"/>
                    </a:cubicBezTo>
                    <a:cubicBezTo>
                      <a:pt x="1160049" y="969954"/>
                      <a:pt x="1160049" y="969954"/>
                      <a:pt x="1160049" y="969954"/>
                    </a:cubicBezTo>
                    <a:cubicBezTo>
                      <a:pt x="1170403" y="969954"/>
                      <a:pt x="1170403" y="969954"/>
                      <a:pt x="1170403" y="969954"/>
                    </a:cubicBezTo>
                    <a:cubicBezTo>
                      <a:pt x="1180757" y="959600"/>
                      <a:pt x="1180757" y="959600"/>
                      <a:pt x="1180757" y="959600"/>
                    </a:cubicBezTo>
                    <a:cubicBezTo>
                      <a:pt x="1191111" y="959600"/>
                      <a:pt x="1191111" y="959600"/>
                      <a:pt x="1191111" y="959600"/>
                    </a:cubicBezTo>
                    <a:cubicBezTo>
                      <a:pt x="1201465" y="949246"/>
                      <a:pt x="1201465" y="949246"/>
                      <a:pt x="1201465" y="949246"/>
                    </a:cubicBezTo>
                    <a:cubicBezTo>
                      <a:pt x="1211819" y="938892"/>
                      <a:pt x="1211819" y="938892"/>
                      <a:pt x="1211819" y="938892"/>
                    </a:cubicBezTo>
                    <a:cubicBezTo>
                      <a:pt x="1222173" y="938892"/>
                      <a:pt x="1222173" y="938892"/>
                      <a:pt x="1222173" y="938892"/>
                    </a:cubicBezTo>
                    <a:cubicBezTo>
                      <a:pt x="1222173" y="928538"/>
                      <a:pt x="1222173" y="928538"/>
                      <a:pt x="1222173" y="928538"/>
                    </a:cubicBezTo>
                    <a:cubicBezTo>
                      <a:pt x="1232527" y="928538"/>
                      <a:pt x="1232527" y="928538"/>
                      <a:pt x="1232527" y="928538"/>
                    </a:cubicBezTo>
                    <a:cubicBezTo>
                      <a:pt x="1242881" y="918184"/>
                      <a:pt x="1242881" y="918184"/>
                      <a:pt x="1242881" y="918184"/>
                    </a:cubicBezTo>
                    <a:cubicBezTo>
                      <a:pt x="1253235" y="907830"/>
                      <a:pt x="1253235" y="907830"/>
                      <a:pt x="1253235" y="907830"/>
                    </a:cubicBezTo>
                    <a:cubicBezTo>
                      <a:pt x="1253235" y="897476"/>
                      <a:pt x="1253235" y="897476"/>
                      <a:pt x="1253235" y="897476"/>
                    </a:cubicBezTo>
                    <a:cubicBezTo>
                      <a:pt x="1263589" y="897476"/>
                      <a:pt x="1263589" y="897476"/>
                      <a:pt x="1263589" y="897476"/>
                    </a:cubicBezTo>
                    <a:cubicBezTo>
                      <a:pt x="1273943" y="887122"/>
                      <a:pt x="1273943" y="887122"/>
                      <a:pt x="1273943" y="887122"/>
                    </a:cubicBezTo>
                    <a:cubicBezTo>
                      <a:pt x="1273943" y="876769"/>
                      <a:pt x="1273943" y="876769"/>
                      <a:pt x="1273943" y="876769"/>
                    </a:cubicBezTo>
                    <a:cubicBezTo>
                      <a:pt x="1284297" y="866415"/>
                      <a:pt x="1284297" y="866415"/>
                      <a:pt x="1284297" y="866415"/>
                    </a:cubicBezTo>
                    <a:cubicBezTo>
                      <a:pt x="1284297" y="856061"/>
                      <a:pt x="1284297" y="856061"/>
                      <a:pt x="1284297" y="856061"/>
                    </a:cubicBezTo>
                    <a:cubicBezTo>
                      <a:pt x="1294651" y="856061"/>
                      <a:pt x="1294651" y="856061"/>
                      <a:pt x="1294651" y="856061"/>
                    </a:cubicBezTo>
                    <a:cubicBezTo>
                      <a:pt x="1294651" y="845707"/>
                      <a:pt x="1294651" y="845707"/>
                      <a:pt x="1294651" y="845707"/>
                    </a:cubicBezTo>
                    <a:cubicBezTo>
                      <a:pt x="1294651" y="835353"/>
                      <a:pt x="1294651" y="835353"/>
                      <a:pt x="1294651" y="835353"/>
                    </a:cubicBezTo>
                    <a:cubicBezTo>
                      <a:pt x="1294651" y="824999"/>
                      <a:pt x="1294651" y="824999"/>
                      <a:pt x="1294651" y="824999"/>
                    </a:cubicBezTo>
                    <a:cubicBezTo>
                      <a:pt x="1305005" y="814645"/>
                      <a:pt x="1305005" y="814645"/>
                      <a:pt x="1305005" y="814645"/>
                    </a:cubicBezTo>
                    <a:lnTo>
                      <a:pt x="1305005" y="814645"/>
                    </a:lnTo>
                    <a:cubicBezTo>
                      <a:pt x="1305005" y="804291"/>
                      <a:pt x="1305005" y="804291"/>
                      <a:pt x="1305005" y="804291"/>
                    </a:cubicBezTo>
                    <a:cubicBezTo>
                      <a:pt x="1305005" y="793937"/>
                      <a:pt x="1305005" y="793937"/>
                      <a:pt x="1305005" y="793937"/>
                    </a:cubicBezTo>
                    <a:lnTo>
                      <a:pt x="1305005" y="793937"/>
                    </a:lnTo>
                    <a:cubicBezTo>
                      <a:pt x="1294651" y="783583"/>
                      <a:pt x="1294651" y="783583"/>
                      <a:pt x="1294651" y="783583"/>
                    </a:cubicBezTo>
                    <a:lnTo>
                      <a:pt x="1294651" y="783583"/>
                    </a:lnTo>
                    <a:cubicBezTo>
                      <a:pt x="1294651" y="773229"/>
                      <a:pt x="1294651" y="773229"/>
                      <a:pt x="1294651" y="773229"/>
                    </a:cubicBezTo>
                    <a:cubicBezTo>
                      <a:pt x="1294651" y="762875"/>
                      <a:pt x="1294651" y="762875"/>
                      <a:pt x="1294651" y="762875"/>
                    </a:cubicBezTo>
                    <a:cubicBezTo>
                      <a:pt x="1284297" y="762875"/>
                      <a:pt x="1284297" y="762875"/>
                      <a:pt x="1284297" y="762875"/>
                    </a:cubicBezTo>
                    <a:cubicBezTo>
                      <a:pt x="1284297" y="752521"/>
                      <a:pt x="1284297" y="752521"/>
                      <a:pt x="1284297" y="752521"/>
                    </a:cubicBezTo>
                    <a:cubicBezTo>
                      <a:pt x="1273943" y="752521"/>
                      <a:pt x="1273943" y="752521"/>
                      <a:pt x="1273943" y="752521"/>
                    </a:cubicBezTo>
                    <a:lnTo>
                      <a:pt x="1273943" y="752521"/>
                    </a:lnTo>
                    <a:cubicBezTo>
                      <a:pt x="1263589" y="742167"/>
                      <a:pt x="1263589" y="742167"/>
                      <a:pt x="1263589" y="742167"/>
                    </a:cubicBezTo>
                    <a:lnTo>
                      <a:pt x="1263589" y="742167"/>
                    </a:lnTo>
                    <a:cubicBezTo>
                      <a:pt x="1253235" y="742167"/>
                      <a:pt x="1253235" y="742167"/>
                      <a:pt x="1253235" y="742167"/>
                    </a:cubicBezTo>
                    <a:lnTo>
                      <a:pt x="1253235" y="742167"/>
                    </a:lnTo>
                    <a:cubicBezTo>
                      <a:pt x="1242881" y="742167"/>
                      <a:pt x="1242881" y="742167"/>
                      <a:pt x="1242881" y="742167"/>
                    </a:cubicBezTo>
                    <a:cubicBezTo>
                      <a:pt x="1232527" y="731813"/>
                      <a:pt x="1232527" y="731813"/>
                      <a:pt x="1232527" y="731813"/>
                    </a:cubicBezTo>
                    <a:lnTo>
                      <a:pt x="1232527" y="731813"/>
                    </a:lnTo>
                    <a:cubicBezTo>
                      <a:pt x="1222173" y="731813"/>
                      <a:pt x="1222173" y="731813"/>
                      <a:pt x="1222173" y="731813"/>
                    </a:cubicBezTo>
                    <a:cubicBezTo>
                      <a:pt x="1211819" y="731813"/>
                      <a:pt x="1211819" y="731813"/>
                      <a:pt x="1211819" y="731813"/>
                    </a:cubicBezTo>
                    <a:lnTo>
                      <a:pt x="1211819" y="731813"/>
                    </a:lnTo>
                    <a:cubicBezTo>
                      <a:pt x="1201465" y="742167"/>
                      <a:pt x="1201465" y="742167"/>
                      <a:pt x="1201465" y="742167"/>
                    </a:cubicBezTo>
                    <a:cubicBezTo>
                      <a:pt x="1180757" y="742167"/>
                      <a:pt x="1180757" y="742167"/>
                      <a:pt x="1180757" y="742167"/>
                    </a:cubicBezTo>
                    <a:cubicBezTo>
                      <a:pt x="1160049" y="742167"/>
                      <a:pt x="1160049" y="742167"/>
                      <a:pt x="1160049" y="742167"/>
                    </a:cubicBezTo>
                    <a:cubicBezTo>
                      <a:pt x="1139342" y="752521"/>
                      <a:pt x="1139342" y="752521"/>
                      <a:pt x="1139342" y="752521"/>
                    </a:cubicBezTo>
                    <a:cubicBezTo>
                      <a:pt x="1118634" y="762875"/>
                      <a:pt x="1118634" y="762875"/>
                      <a:pt x="1118634" y="762875"/>
                    </a:cubicBezTo>
                    <a:cubicBezTo>
                      <a:pt x="1097926" y="773229"/>
                      <a:pt x="1097926" y="773229"/>
                      <a:pt x="1097926" y="773229"/>
                    </a:cubicBezTo>
                    <a:cubicBezTo>
                      <a:pt x="1077218" y="783583"/>
                      <a:pt x="1077218" y="783583"/>
                      <a:pt x="1077218" y="783583"/>
                    </a:cubicBezTo>
                    <a:cubicBezTo>
                      <a:pt x="1025424" y="804291"/>
                      <a:pt x="1025424" y="804291"/>
                      <a:pt x="1025424" y="804291"/>
                    </a:cubicBezTo>
                    <a:cubicBezTo>
                      <a:pt x="983984" y="814645"/>
                      <a:pt x="983984" y="814645"/>
                      <a:pt x="983984" y="814645"/>
                    </a:cubicBezTo>
                    <a:cubicBezTo>
                      <a:pt x="942545" y="835353"/>
                      <a:pt x="942545" y="835353"/>
                      <a:pt x="942545" y="835353"/>
                    </a:cubicBezTo>
                    <a:cubicBezTo>
                      <a:pt x="932191" y="835353"/>
                      <a:pt x="932191" y="835353"/>
                      <a:pt x="932191" y="835353"/>
                    </a:cubicBezTo>
                    <a:cubicBezTo>
                      <a:pt x="921837" y="845707"/>
                      <a:pt x="921837" y="845707"/>
                      <a:pt x="921837" y="845707"/>
                    </a:cubicBezTo>
                    <a:cubicBezTo>
                      <a:pt x="901129" y="856061"/>
                      <a:pt x="901129" y="856061"/>
                      <a:pt x="901129" y="856061"/>
                    </a:cubicBezTo>
                    <a:cubicBezTo>
                      <a:pt x="870043" y="856061"/>
                      <a:pt x="870043" y="856061"/>
                      <a:pt x="870043" y="856061"/>
                    </a:cubicBezTo>
                    <a:cubicBezTo>
                      <a:pt x="838957" y="866415"/>
                      <a:pt x="838957" y="866415"/>
                      <a:pt x="838957" y="866415"/>
                    </a:cubicBezTo>
                    <a:cubicBezTo>
                      <a:pt x="807872" y="866415"/>
                      <a:pt x="807872" y="866415"/>
                      <a:pt x="807872" y="866415"/>
                    </a:cubicBezTo>
                    <a:cubicBezTo>
                      <a:pt x="776786" y="876769"/>
                      <a:pt x="776786" y="876769"/>
                      <a:pt x="776786" y="876769"/>
                    </a:cubicBezTo>
                    <a:cubicBezTo>
                      <a:pt x="745700" y="876769"/>
                      <a:pt x="745700" y="876769"/>
                      <a:pt x="745700" y="876769"/>
                    </a:cubicBezTo>
                    <a:cubicBezTo>
                      <a:pt x="704260" y="876769"/>
                      <a:pt x="704260" y="876769"/>
                      <a:pt x="704260" y="876769"/>
                    </a:cubicBezTo>
                    <a:cubicBezTo>
                      <a:pt x="704260" y="866415"/>
                      <a:pt x="704260" y="866415"/>
                      <a:pt x="704260" y="866415"/>
                    </a:cubicBezTo>
                    <a:cubicBezTo>
                      <a:pt x="714614" y="845707"/>
                      <a:pt x="714614" y="845707"/>
                      <a:pt x="714614" y="845707"/>
                    </a:cubicBezTo>
                    <a:cubicBezTo>
                      <a:pt x="714614" y="835353"/>
                      <a:pt x="714614" y="835353"/>
                      <a:pt x="714614" y="835353"/>
                    </a:cubicBezTo>
                    <a:cubicBezTo>
                      <a:pt x="724968" y="814645"/>
                      <a:pt x="724968" y="814645"/>
                      <a:pt x="724968" y="814645"/>
                    </a:cubicBezTo>
                    <a:cubicBezTo>
                      <a:pt x="756054" y="814645"/>
                      <a:pt x="756054" y="814645"/>
                      <a:pt x="756054" y="814645"/>
                    </a:cubicBezTo>
                    <a:cubicBezTo>
                      <a:pt x="787140" y="804291"/>
                      <a:pt x="787140" y="804291"/>
                      <a:pt x="787140" y="804291"/>
                    </a:cubicBezTo>
                    <a:cubicBezTo>
                      <a:pt x="807848" y="804291"/>
                      <a:pt x="807848" y="804291"/>
                      <a:pt x="807848" y="804291"/>
                    </a:cubicBezTo>
                    <a:cubicBezTo>
                      <a:pt x="838933" y="793937"/>
                      <a:pt x="838933" y="793937"/>
                      <a:pt x="838933" y="793937"/>
                    </a:cubicBezTo>
                    <a:cubicBezTo>
                      <a:pt x="859641" y="793937"/>
                      <a:pt x="859641" y="793937"/>
                      <a:pt x="859641" y="793937"/>
                    </a:cubicBezTo>
                    <a:cubicBezTo>
                      <a:pt x="880349" y="783583"/>
                      <a:pt x="880349" y="783583"/>
                      <a:pt x="880349" y="783583"/>
                    </a:cubicBezTo>
                    <a:cubicBezTo>
                      <a:pt x="901057" y="783583"/>
                      <a:pt x="901057" y="783583"/>
                      <a:pt x="901057" y="783583"/>
                    </a:cubicBezTo>
                    <a:cubicBezTo>
                      <a:pt x="921765" y="773229"/>
                      <a:pt x="921765" y="773229"/>
                      <a:pt x="921765" y="773229"/>
                    </a:cubicBezTo>
                    <a:cubicBezTo>
                      <a:pt x="963205" y="762875"/>
                      <a:pt x="963205" y="762875"/>
                      <a:pt x="963205" y="762875"/>
                    </a:cubicBezTo>
                    <a:cubicBezTo>
                      <a:pt x="994290" y="742167"/>
                      <a:pt x="994290" y="742167"/>
                      <a:pt x="994290" y="742167"/>
                    </a:cubicBezTo>
                    <a:cubicBezTo>
                      <a:pt x="1056438" y="721459"/>
                      <a:pt x="1056438" y="721459"/>
                      <a:pt x="1056438" y="721459"/>
                    </a:cubicBezTo>
                    <a:cubicBezTo>
                      <a:pt x="1077146" y="711105"/>
                      <a:pt x="1077146" y="711105"/>
                      <a:pt x="1077146" y="711105"/>
                    </a:cubicBezTo>
                    <a:cubicBezTo>
                      <a:pt x="1108232" y="700751"/>
                      <a:pt x="1108232" y="700751"/>
                      <a:pt x="1108232" y="700751"/>
                    </a:cubicBezTo>
                    <a:cubicBezTo>
                      <a:pt x="1128940" y="690397"/>
                      <a:pt x="1128940" y="690397"/>
                      <a:pt x="1128940" y="690397"/>
                    </a:cubicBezTo>
                    <a:cubicBezTo>
                      <a:pt x="1160026" y="680043"/>
                      <a:pt x="1160026" y="680043"/>
                      <a:pt x="1160026" y="680043"/>
                    </a:cubicBezTo>
                    <a:cubicBezTo>
                      <a:pt x="1170380" y="680043"/>
                      <a:pt x="1170380" y="680043"/>
                      <a:pt x="1170380" y="680043"/>
                    </a:cubicBezTo>
                    <a:cubicBezTo>
                      <a:pt x="1180733" y="680043"/>
                      <a:pt x="1180733" y="680043"/>
                      <a:pt x="1180733" y="680043"/>
                    </a:cubicBezTo>
                    <a:cubicBezTo>
                      <a:pt x="1191087" y="669689"/>
                      <a:pt x="1191087" y="669689"/>
                      <a:pt x="1191087" y="669689"/>
                    </a:cubicBezTo>
                    <a:cubicBezTo>
                      <a:pt x="1201441" y="669689"/>
                      <a:pt x="1201441" y="669689"/>
                      <a:pt x="1201441" y="669689"/>
                    </a:cubicBezTo>
                    <a:cubicBezTo>
                      <a:pt x="1211795" y="669689"/>
                      <a:pt x="1211795" y="669689"/>
                      <a:pt x="1211795" y="669689"/>
                    </a:cubicBezTo>
                    <a:cubicBezTo>
                      <a:pt x="1222149" y="669689"/>
                      <a:pt x="1222149" y="669689"/>
                      <a:pt x="1222149" y="669689"/>
                    </a:cubicBezTo>
                    <a:cubicBezTo>
                      <a:pt x="1232503" y="669689"/>
                      <a:pt x="1232503" y="669689"/>
                      <a:pt x="1232503" y="669689"/>
                    </a:cubicBezTo>
                    <a:cubicBezTo>
                      <a:pt x="1242857" y="669689"/>
                      <a:pt x="1242857" y="669689"/>
                      <a:pt x="1242857" y="669689"/>
                    </a:cubicBezTo>
                    <a:cubicBezTo>
                      <a:pt x="1253211" y="669689"/>
                      <a:pt x="1253211" y="669689"/>
                      <a:pt x="1253211" y="669689"/>
                    </a:cubicBezTo>
                    <a:cubicBezTo>
                      <a:pt x="1263565" y="680043"/>
                      <a:pt x="1263565" y="680043"/>
                      <a:pt x="1263565" y="680043"/>
                    </a:cubicBezTo>
                    <a:cubicBezTo>
                      <a:pt x="1273919" y="680043"/>
                      <a:pt x="1273919" y="680043"/>
                      <a:pt x="1273919" y="680043"/>
                    </a:cubicBezTo>
                    <a:cubicBezTo>
                      <a:pt x="1284273" y="680043"/>
                      <a:pt x="1284273" y="680043"/>
                      <a:pt x="1284273" y="680043"/>
                    </a:cubicBezTo>
                    <a:cubicBezTo>
                      <a:pt x="1294627" y="690397"/>
                      <a:pt x="1294627" y="690397"/>
                      <a:pt x="1294627" y="690397"/>
                    </a:cubicBezTo>
                    <a:cubicBezTo>
                      <a:pt x="1304981" y="690397"/>
                      <a:pt x="1304981" y="690397"/>
                      <a:pt x="1304981" y="690397"/>
                    </a:cubicBezTo>
                    <a:cubicBezTo>
                      <a:pt x="1304981" y="700751"/>
                      <a:pt x="1304981" y="700751"/>
                      <a:pt x="1304981" y="700751"/>
                    </a:cubicBezTo>
                    <a:cubicBezTo>
                      <a:pt x="1315335" y="700751"/>
                      <a:pt x="1315335" y="700751"/>
                      <a:pt x="1315335" y="700751"/>
                    </a:cubicBezTo>
                    <a:cubicBezTo>
                      <a:pt x="1325689" y="711105"/>
                      <a:pt x="1325689" y="711105"/>
                      <a:pt x="1325689" y="711105"/>
                    </a:cubicBezTo>
                    <a:cubicBezTo>
                      <a:pt x="1336043" y="721459"/>
                      <a:pt x="1336043" y="721459"/>
                      <a:pt x="1336043" y="721459"/>
                    </a:cubicBezTo>
                    <a:cubicBezTo>
                      <a:pt x="1336043" y="731813"/>
                      <a:pt x="1336043" y="731813"/>
                      <a:pt x="1336043" y="731813"/>
                    </a:cubicBezTo>
                    <a:cubicBezTo>
                      <a:pt x="1346397" y="742167"/>
                      <a:pt x="1346397" y="742167"/>
                      <a:pt x="1346397" y="742167"/>
                    </a:cubicBezTo>
                    <a:cubicBezTo>
                      <a:pt x="1356751" y="752521"/>
                      <a:pt x="1356751" y="752521"/>
                      <a:pt x="1356751" y="752521"/>
                    </a:cubicBezTo>
                    <a:cubicBezTo>
                      <a:pt x="1356751" y="762875"/>
                      <a:pt x="1356751" y="762875"/>
                      <a:pt x="1356751" y="762875"/>
                    </a:cubicBezTo>
                    <a:cubicBezTo>
                      <a:pt x="1356751" y="773229"/>
                      <a:pt x="1356751" y="773229"/>
                      <a:pt x="1356751" y="773229"/>
                    </a:cubicBezTo>
                    <a:cubicBezTo>
                      <a:pt x="1367105" y="783583"/>
                      <a:pt x="1367105" y="783583"/>
                      <a:pt x="1367105" y="783583"/>
                    </a:cubicBezTo>
                    <a:cubicBezTo>
                      <a:pt x="1367105" y="793937"/>
                      <a:pt x="1367105" y="793937"/>
                      <a:pt x="1367105" y="793937"/>
                    </a:cubicBezTo>
                    <a:cubicBezTo>
                      <a:pt x="1367105" y="804291"/>
                      <a:pt x="1367105" y="804291"/>
                      <a:pt x="1367105" y="804291"/>
                    </a:cubicBezTo>
                    <a:cubicBezTo>
                      <a:pt x="1367105" y="814645"/>
                      <a:pt x="1367105" y="814645"/>
                      <a:pt x="1367105" y="814645"/>
                    </a:cubicBezTo>
                    <a:cubicBezTo>
                      <a:pt x="1367105" y="835353"/>
                      <a:pt x="1367105" y="835353"/>
                      <a:pt x="1367105" y="835353"/>
                    </a:cubicBezTo>
                    <a:cubicBezTo>
                      <a:pt x="1356751" y="845707"/>
                      <a:pt x="1356751" y="845707"/>
                      <a:pt x="1356751" y="845707"/>
                    </a:cubicBezTo>
                    <a:cubicBezTo>
                      <a:pt x="1356751" y="856061"/>
                      <a:pt x="1356751" y="856061"/>
                      <a:pt x="1356751" y="856061"/>
                    </a:cubicBezTo>
                    <a:cubicBezTo>
                      <a:pt x="1346397" y="866415"/>
                      <a:pt x="1346397" y="866415"/>
                      <a:pt x="1346397" y="866415"/>
                    </a:cubicBezTo>
                    <a:cubicBezTo>
                      <a:pt x="1346397" y="887122"/>
                      <a:pt x="1346397" y="887122"/>
                      <a:pt x="1346397" y="887122"/>
                    </a:cubicBezTo>
                    <a:cubicBezTo>
                      <a:pt x="1336043" y="897476"/>
                      <a:pt x="1336043" y="897476"/>
                      <a:pt x="1336043" y="897476"/>
                    </a:cubicBezTo>
                    <a:cubicBezTo>
                      <a:pt x="1325689" y="907830"/>
                      <a:pt x="1325689" y="907830"/>
                      <a:pt x="1325689" y="907830"/>
                    </a:cubicBezTo>
                    <a:cubicBezTo>
                      <a:pt x="1325689" y="918184"/>
                      <a:pt x="1325689" y="918184"/>
                      <a:pt x="1325689" y="918184"/>
                    </a:cubicBezTo>
                    <a:cubicBezTo>
                      <a:pt x="1315335" y="938892"/>
                      <a:pt x="1315335" y="938892"/>
                      <a:pt x="1315335" y="938892"/>
                    </a:cubicBezTo>
                    <a:cubicBezTo>
                      <a:pt x="1304981" y="938892"/>
                      <a:pt x="1304981" y="938892"/>
                      <a:pt x="1304981" y="938892"/>
                    </a:cubicBezTo>
                    <a:cubicBezTo>
                      <a:pt x="1294627" y="949246"/>
                      <a:pt x="1294627" y="949246"/>
                      <a:pt x="1294627" y="949246"/>
                    </a:cubicBezTo>
                    <a:cubicBezTo>
                      <a:pt x="1284273" y="959600"/>
                      <a:pt x="1284273" y="959600"/>
                      <a:pt x="1284273" y="959600"/>
                    </a:cubicBezTo>
                    <a:cubicBezTo>
                      <a:pt x="1273919" y="969954"/>
                      <a:pt x="1273919" y="969954"/>
                      <a:pt x="1273919" y="969954"/>
                    </a:cubicBezTo>
                    <a:cubicBezTo>
                      <a:pt x="1263565" y="980308"/>
                      <a:pt x="1263565" y="980308"/>
                      <a:pt x="1263565" y="980308"/>
                    </a:cubicBezTo>
                    <a:cubicBezTo>
                      <a:pt x="1253211" y="990662"/>
                      <a:pt x="1253211" y="990662"/>
                      <a:pt x="1253211" y="990662"/>
                    </a:cubicBezTo>
                    <a:cubicBezTo>
                      <a:pt x="1242857" y="1001016"/>
                      <a:pt x="1242857" y="1001016"/>
                      <a:pt x="1242857" y="1001016"/>
                    </a:cubicBezTo>
                    <a:cubicBezTo>
                      <a:pt x="1232503" y="1001016"/>
                      <a:pt x="1232503" y="1001016"/>
                      <a:pt x="1232503" y="1001016"/>
                    </a:cubicBezTo>
                    <a:cubicBezTo>
                      <a:pt x="1222149" y="1011370"/>
                      <a:pt x="1222149" y="1011370"/>
                      <a:pt x="1222149" y="1011370"/>
                    </a:cubicBezTo>
                    <a:cubicBezTo>
                      <a:pt x="1211795" y="1021724"/>
                      <a:pt x="1211795" y="1021724"/>
                      <a:pt x="1211795" y="1021724"/>
                    </a:cubicBezTo>
                    <a:cubicBezTo>
                      <a:pt x="1201441" y="1021724"/>
                      <a:pt x="1201441" y="1021724"/>
                      <a:pt x="1201441" y="1021724"/>
                    </a:cubicBezTo>
                    <a:cubicBezTo>
                      <a:pt x="1191087" y="1032078"/>
                      <a:pt x="1191087" y="1032078"/>
                      <a:pt x="1191087" y="1032078"/>
                    </a:cubicBezTo>
                    <a:cubicBezTo>
                      <a:pt x="1170380" y="1042432"/>
                      <a:pt x="1170380" y="1042432"/>
                      <a:pt x="1170380" y="1042432"/>
                    </a:cubicBezTo>
                    <a:cubicBezTo>
                      <a:pt x="1160026" y="1042432"/>
                      <a:pt x="1160026" y="1042432"/>
                      <a:pt x="1160026" y="1042432"/>
                    </a:cubicBezTo>
                    <a:cubicBezTo>
                      <a:pt x="1149672" y="1052786"/>
                      <a:pt x="1149672" y="1052786"/>
                      <a:pt x="1149672" y="1052786"/>
                    </a:cubicBezTo>
                    <a:cubicBezTo>
                      <a:pt x="1128964" y="1052786"/>
                      <a:pt x="1128964" y="1052786"/>
                      <a:pt x="1128964" y="1052786"/>
                    </a:cubicBezTo>
                    <a:cubicBezTo>
                      <a:pt x="1118610" y="1052786"/>
                      <a:pt x="1118610" y="1052786"/>
                      <a:pt x="1118610" y="1052786"/>
                    </a:cubicBezTo>
                    <a:cubicBezTo>
                      <a:pt x="1108256" y="1063140"/>
                      <a:pt x="1108256" y="1063140"/>
                      <a:pt x="1108256" y="1063140"/>
                    </a:cubicBezTo>
                    <a:cubicBezTo>
                      <a:pt x="1087548" y="1063140"/>
                      <a:pt x="1087548" y="1063140"/>
                      <a:pt x="1087548" y="1063140"/>
                    </a:cubicBezTo>
                    <a:cubicBezTo>
                      <a:pt x="1077194" y="1063140"/>
                      <a:pt x="1077194" y="1063140"/>
                      <a:pt x="1077194" y="1063140"/>
                    </a:cubicBezTo>
                    <a:cubicBezTo>
                      <a:pt x="1066840" y="1073494"/>
                      <a:pt x="1066840" y="1073494"/>
                      <a:pt x="1066840" y="1073494"/>
                    </a:cubicBezTo>
                    <a:cubicBezTo>
                      <a:pt x="1046132" y="1073494"/>
                      <a:pt x="1046132" y="1073494"/>
                      <a:pt x="1046132" y="1073494"/>
                    </a:cubicBezTo>
                    <a:cubicBezTo>
                      <a:pt x="1035778" y="1073494"/>
                      <a:pt x="1035778" y="1073494"/>
                      <a:pt x="1035778" y="1073494"/>
                    </a:cubicBezTo>
                    <a:cubicBezTo>
                      <a:pt x="1015070" y="1073494"/>
                      <a:pt x="1015070" y="1073494"/>
                      <a:pt x="1015070" y="1073494"/>
                    </a:cubicBezTo>
                    <a:cubicBezTo>
                      <a:pt x="1004716" y="1073494"/>
                      <a:pt x="1004716" y="1073494"/>
                      <a:pt x="1004716" y="1073494"/>
                    </a:cubicBezTo>
                    <a:cubicBezTo>
                      <a:pt x="984008" y="1073494"/>
                      <a:pt x="984008" y="1073494"/>
                      <a:pt x="984008" y="1073494"/>
                    </a:cubicBezTo>
                    <a:cubicBezTo>
                      <a:pt x="973654" y="1063140"/>
                      <a:pt x="973654" y="1063140"/>
                      <a:pt x="973654" y="1063140"/>
                    </a:cubicBezTo>
                    <a:cubicBezTo>
                      <a:pt x="952946" y="1063140"/>
                      <a:pt x="952946" y="1063140"/>
                      <a:pt x="952946" y="1063140"/>
                    </a:cubicBezTo>
                    <a:cubicBezTo>
                      <a:pt x="942592" y="1063140"/>
                      <a:pt x="942592" y="1063140"/>
                      <a:pt x="942592" y="1063140"/>
                    </a:cubicBezTo>
                    <a:cubicBezTo>
                      <a:pt x="921884" y="1052786"/>
                      <a:pt x="921884" y="1052786"/>
                      <a:pt x="921884" y="1052786"/>
                    </a:cubicBezTo>
                    <a:cubicBezTo>
                      <a:pt x="911531" y="1052786"/>
                      <a:pt x="911531" y="1052786"/>
                      <a:pt x="911531" y="1052786"/>
                    </a:cubicBezTo>
                    <a:cubicBezTo>
                      <a:pt x="890823" y="1042432"/>
                      <a:pt x="890823" y="1042432"/>
                      <a:pt x="890823" y="1042432"/>
                    </a:cubicBezTo>
                    <a:cubicBezTo>
                      <a:pt x="870115" y="1042432"/>
                      <a:pt x="870115" y="1042432"/>
                      <a:pt x="870115" y="1042432"/>
                    </a:cubicBezTo>
                    <a:cubicBezTo>
                      <a:pt x="849407" y="1032078"/>
                      <a:pt x="849407" y="1032078"/>
                      <a:pt x="849407" y="1032078"/>
                    </a:cubicBezTo>
                    <a:cubicBezTo>
                      <a:pt x="828699" y="1032078"/>
                      <a:pt x="828699" y="1032078"/>
                      <a:pt x="828699" y="1032078"/>
                    </a:cubicBezTo>
                    <a:cubicBezTo>
                      <a:pt x="807991" y="1021724"/>
                      <a:pt x="807991" y="1021724"/>
                      <a:pt x="807991" y="1021724"/>
                    </a:cubicBezTo>
                    <a:cubicBezTo>
                      <a:pt x="787283" y="1021724"/>
                      <a:pt x="787283" y="1021724"/>
                      <a:pt x="787283" y="1021724"/>
                    </a:cubicBezTo>
                    <a:cubicBezTo>
                      <a:pt x="756197" y="1011370"/>
                      <a:pt x="756197" y="1011370"/>
                      <a:pt x="756197" y="1011370"/>
                    </a:cubicBezTo>
                    <a:cubicBezTo>
                      <a:pt x="725112" y="1011370"/>
                      <a:pt x="725112" y="1011370"/>
                      <a:pt x="725112" y="1011370"/>
                    </a:cubicBezTo>
                    <a:cubicBezTo>
                      <a:pt x="704404" y="1011370"/>
                      <a:pt x="704404" y="1011370"/>
                      <a:pt x="704404" y="1011370"/>
                    </a:cubicBezTo>
                    <a:cubicBezTo>
                      <a:pt x="694050" y="990662"/>
                      <a:pt x="694050" y="990662"/>
                      <a:pt x="694050" y="990662"/>
                    </a:cubicBezTo>
                    <a:cubicBezTo>
                      <a:pt x="694050" y="980308"/>
                      <a:pt x="694050" y="980308"/>
                      <a:pt x="694050" y="980308"/>
                    </a:cubicBezTo>
                    <a:cubicBezTo>
                      <a:pt x="694050" y="959600"/>
                      <a:pt x="694050" y="959600"/>
                      <a:pt x="694050" y="959600"/>
                    </a:cubicBezTo>
                    <a:cubicBezTo>
                      <a:pt x="694050" y="938892"/>
                      <a:pt x="694050" y="938892"/>
                      <a:pt x="694050" y="938892"/>
                    </a:cubicBezTo>
                    <a:cubicBezTo>
                      <a:pt x="714758" y="938892"/>
                      <a:pt x="714758" y="938892"/>
                      <a:pt x="714758" y="938892"/>
                    </a:cubicBezTo>
                    <a:cubicBezTo>
                      <a:pt x="735466" y="949246"/>
                      <a:pt x="735466" y="949246"/>
                      <a:pt x="735466" y="949246"/>
                    </a:cubicBezTo>
                    <a:cubicBezTo>
                      <a:pt x="745819" y="938892"/>
                      <a:pt x="745819" y="938892"/>
                      <a:pt x="745819" y="938892"/>
                    </a:cubicBezTo>
                    <a:cubicBezTo>
                      <a:pt x="766527" y="938892"/>
                      <a:pt x="766527" y="938892"/>
                      <a:pt x="766527" y="938892"/>
                    </a:cubicBezTo>
                    <a:cubicBezTo>
                      <a:pt x="787235" y="938892"/>
                      <a:pt x="787235" y="938892"/>
                      <a:pt x="787235" y="938892"/>
                    </a:cubicBezTo>
                    <a:cubicBezTo>
                      <a:pt x="797589" y="938892"/>
                      <a:pt x="797589" y="938892"/>
                      <a:pt x="797589" y="938892"/>
                    </a:cubicBezTo>
                    <a:cubicBezTo>
                      <a:pt x="807943" y="938892"/>
                      <a:pt x="807943" y="938892"/>
                      <a:pt x="807943" y="938892"/>
                    </a:cubicBezTo>
                    <a:cubicBezTo>
                      <a:pt x="828651" y="938892"/>
                      <a:pt x="828651" y="938892"/>
                      <a:pt x="828651" y="938892"/>
                    </a:cubicBezTo>
                    <a:cubicBezTo>
                      <a:pt x="839005" y="938892"/>
                      <a:pt x="839005" y="938892"/>
                      <a:pt x="839005" y="938892"/>
                    </a:cubicBezTo>
                    <a:cubicBezTo>
                      <a:pt x="859713" y="938892"/>
                      <a:pt x="859713" y="938892"/>
                      <a:pt x="859713" y="938892"/>
                    </a:cubicBezTo>
                    <a:cubicBezTo>
                      <a:pt x="870067" y="928538"/>
                      <a:pt x="870067" y="928538"/>
                      <a:pt x="870067" y="928538"/>
                    </a:cubicBezTo>
                    <a:cubicBezTo>
                      <a:pt x="880421" y="928538"/>
                      <a:pt x="880421" y="928538"/>
                      <a:pt x="880421" y="928538"/>
                    </a:cubicBezTo>
                    <a:cubicBezTo>
                      <a:pt x="901129" y="928538"/>
                      <a:pt x="901129" y="928538"/>
                      <a:pt x="901129" y="928538"/>
                    </a:cubicBezTo>
                    <a:cubicBezTo>
                      <a:pt x="911483" y="918184"/>
                      <a:pt x="911483" y="918184"/>
                      <a:pt x="911483" y="918184"/>
                    </a:cubicBezTo>
                    <a:cubicBezTo>
                      <a:pt x="921837" y="918184"/>
                      <a:pt x="921837" y="918184"/>
                      <a:pt x="921837" y="918184"/>
                    </a:cubicBezTo>
                    <a:cubicBezTo>
                      <a:pt x="932191" y="918184"/>
                      <a:pt x="932191" y="918184"/>
                      <a:pt x="932191" y="918184"/>
                    </a:cubicBezTo>
                    <a:cubicBezTo>
                      <a:pt x="963277" y="907830"/>
                      <a:pt x="963277" y="907830"/>
                      <a:pt x="963277" y="907830"/>
                    </a:cubicBezTo>
                    <a:cubicBezTo>
                      <a:pt x="983984" y="897476"/>
                      <a:pt x="983984" y="897476"/>
                      <a:pt x="983984" y="897476"/>
                    </a:cubicBezTo>
                    <a:cubicBezTo>
                      <a:pt x="1004692" y="887122"/>
                      <a:pt x="1004692" y="887122"/>
                      <a:pt x="1004692" y="887122"/>
                    </a:cubicBezTo>
                    <a:cubicBezTo>
                      <a:pt x="1035778" y="876769"/>
                      <a:pt x="1035778" y="876769"/>
                      <a:pt x="1035778" y="876769"/>
                    </a:cubicBezTo>
                    <a:cubicBezTo>
                      <a:pt x="1056486" y="856061"/>
                      <a:pt x="1056486" y="856061"/>
                      <a:pt x="1056486" y="856061"/>
                    </a:cubicBezTo>
                    <a:cubicBezTo>
                      <a:pt x="1077194" y="845707"/>
                      <a:pt x="1077194" y="845707"/>
                      <a:pt x="1077194" y="845707"/>
                    </a:cubicBezTo>
                    <a:cubicBezTo>
                      <a:pt x="1097902" y="835353"/>
                      <a:pt x="1097902" y="835353"/>
                      <a:pt x="1097902" y="835353"/>
                    </a:cubicBezTo>
                    <a:cubicBezTo>
                      <a:pt x="1128987" y="814645"/>
                      <a:pt x="1128987" y="814645"/>
                      <a:pt x="1128987" y="814645"/>
                    </a:cubicBezTo>
                    <a:cubicBezTo>
                      <a:pt x="1139342" y="814645"/>
                      <a:pt x="1139342" y="814645"/>
                      <a:pt x="1139342" y="814645"/>
                    </a:cubicBezTo>
                    <a:cubicBezTo>
                      <a:pt x="1139342" y="804291"/>
                      <a:pt x="1139342" y="804291"/>
                      <a:pt x="1139342" y="804291"/>
                    </a:cubicBezTo>
                    <a:cubicBezTo>
                      <a:pt x="1149695" y="804291"/>
                      <a:pt x="1149695" y="804291"/>
                      <a:pt x="1149695" y="804291"/>
                    </a:cubicBezTo>
                    <a:cubicBezTo>
                      <a:pt x="1160049" y="804291"/>
                      <a:pt x="1160049" y="804291"/>
                      <a:pt x="1160049" y="804291"/>
                    </a:cubicBezTo>
                    <a:lnTo>
                      <a:pt x="1160049" y="804291"/>
                    </a:lnTo>
                    <a:cubicBezTo>
                      <a:pt x="1170403" y="793937"/>
                      <a:pt x="1170403" y="793937"/>
                      <a:pt x="1170403" y="793937"/>
                    </a:cubicBezTo>
                    <a:cubicBezTo>
                      <a:pt x="1180757" y="793937"/>
                      <a:pt x="1180757" y="793937"/>
                      <a:pt x="1180757" y="793937"/>
                    </a:cubicBezTo>
                    <a:lnTo>
                      <a:pt x="1180757" y="793937"/>
                    </a:lnTo>
                    <a:cubicBezTo>
                      <a:pt x="1191111" y="793937"/>
                      <a:pt x="1191111" y="793937"/>
                      <a:pt x="1191111" y="793937"/>
                    </a:cubicBezTo>
                    <a:cubicBezTo>
                      <a:pt x="1201465" y="804291"/>
                      <a:pt x="1201465" y="804291"/>
                      <a:pt x="1201465" y="804291"/>
                    </a:cubicBezTo>
                    <a:lnTo>
                      <a:pt x="1201465" y="804291"/>
                    </a:lnTo>
                    <a:cubicBezTo>
                      <a:pt x="1211819" y="804291"/>
                      <a:pt x="1211819" y="804291"/>
                      <a:pt x="1211819" y="804291"/>
                    </a:cubicBezTo>
                    <a:cubicBezTo>
                      <a:pt x="1222173" y="814645"/>
                      <a:pt x="1222173" y="814645"/>
                      <a:pt x="1222173" y="814645"/>
                    </a:cubicBezTo>
                    <a:lnTo>
                      <a:pt x="1222173" y="814645"/>
                    </a:lnTo>
                    <a:cubicBezTo>
                      <a:pt x="1232527" y="824999"/>
                      <a:pt x="1232527" y="824999"/>
                      <a:pt x="1232527" y="824999"/>
                    </a:cubicBezTo>
                    <a:lnTo>
                      <a:pt x="1232527" y="824999"/>
                    </a:lnTo>
                    <a:cubicBezTo>
                      <a:pt x="1232527" y="835353"/>
                      <a:pt x="1232527" y="835353"/>
                      <a:pt x="1232527" y="835353"/>
                    </a:cubicBezTo>
                    <a:lnTo>
                      <a:pt x="1232527" y="835353"/>
                    </a:lnTo>
                    <a:cubicBezTo>
                      <a:pt x="1232527" y="845707"/>
                      <a:pt x="1232527" y="845707"/>
                      <a:pt x="1232527" y="845707"/>
                    </a:cubicBezTo>
                    <a:lnTo>
                      <a:pt x="1232527" y="845707"/>
                    </a:lnTo>
                    <a:cubicBezTo>
                      <a:pt x="1232527" y="856061"/>
                      <a:pt x="1232527" y="856061"/>
                      <a:pt x="1232527" y="856061"/>
                    </a:cubicBezTo>
                    <a:cubicBezTo>
                      <a:pt x="1222173" y="856061"/>
                      <a:pt x="1222173" y="856061"/>
                      <a:pt x="1222173" y="856061"/>
                    </a:cubicBezTo>
                    <a:cubicBezTo>
                      <a:pt x="1222173" y="866415"/>
                      <a:pt x="1222173" y="866415"/>
                      <a:pt x="1222173" y="866415"/>
                    </a:cubicBezTo>
                    <a:lnTo>
                      <a:pt x="1222173" y="866415"/>
                    </a:lnTo>
                    <a:cubicBezTo>
                      <a:pt x="1211819" y="876769"/>
                      <a:pt x="1211819" y="876769"/>
                      <a:pt x="1211819" y="876769"/>
                    </a:cubicBezTo>
                    <a:cubicBezTo>
                      <a:pt x="1201465" y="887122"/>
                      <a:pt x="1201465" y="887122"/>
                      <a:pt x="1201465" y="887122"/>
                    </a:cubicBezTo>
                    <a:lnTo>
                      <a:pt x="1201465" y="887122"/>
                    </a:lnTo>
                    <a:cubicBezTo>
                      <a:pt x="1180757" y="897476"/>
                      <a:pt x="1180757" y="897476"/>
                      <a:pt x="1180757" y="897476"/>
                    </a:cubicBezTo>
                    <a:cubicBezTo>
                      <a:pt x="1170403" y="907830"/>
                      <a:pt x="1170403" y="907830"/>
                      <a:pt x="1170403" y="907830"/>
                    </a:cubicBezTo>
                    <a:cubicBezTo>
                      <a:pt x="1149695" y="918184"/>
                      <a:pt x="1149695" y="918184"/>
                      <a:pt x="1149695" y="918184"/>
                    </a:cubicBezTo>
                    <a:cubicBezTo>
                      <a:pt x="1139342" y="928538"/>
                      <a:pt x="1139342" y="928538"/>
                      <a:pt x="1139342" y="928538"/>
                    </a:cubicBezTo>
                    <a:cubicBezTo>
                      <a:pt x="1118634" y="938892"/>
                      <a:pt x="1118634" y="938892"/>
                      <a:pt x="1118634" y="938892"/>
                    </a:cubicBezTo>
                    <a:cubicBezTo>
                      <a:pt x="1108280" y="949246"/>
                      <a:pt x="1108280" y="949246"/>
                      <a:pt x="1108280" y="949246"/>
                    </a:cubicBezTo>
                    <a:cubicBezTo>
                      <a:pt x="1087572" y="949246"/>
                      <a:pt x="1087572" y="949246"/>
                      <a:pt x="1087572" y="949246"/>
                    </a:cubicBezTo>
                    <a:cubicBezTo>
                      <a:pt x="1077218" y="959600"/>
                      <a:pt x="1077218" y="959600"/>
                      <a:pt x="1077218" y="959600"/>
                    </a:cubicBezTo>
                    <a:cubicBezTo>
                      <a:pt x="1056510" y="959600"/>
                      <a:pt x="1056510" y="959600"/>
                      <a:pt x="1056510" y="959600"/>
                    </a:cubicBezTo>
                    <a:cubicBezTo>
                      <a:pt x="1046156" y="969954"/>
                      <a:pt x="1046156" y="969954"/>
                      <a:pt x="1046156" y="969954"/>
                    </a:cubicBezTo>
                    <a:cubicBezTo>
                      <a:pt x="1025448" y="969954"/>
                      <a:pt x="1025448" y="969954"/>
                      <a:pt x="1025448" y="969954"/>
                    </a:cubicBezTo>
                    <a:cubicBezTo>
                      <a:pt x="1004740" y="980308"/>
                      <a:pt x="1004740" y="980308"/>
                      <a:pt x="1004740" y="980308"/>
                    </a:cubicBezTo>
                    <a:cubicBezTo>
                      <a:pt x="973654" y="980308"/>
                      <a:pt x="973654" y="980308"/>
                      <a:pt x="973654" y="980308"/>
                    </a:cubicBezTo>
                    <a:cubicBezTo>
                      <a:pt x="932215" y="990662"/>
                      <a:pt x="932215" y="990662"/>
                      <a:pt x="932215" y="990662"/>
                    </a:cubicBezTo>
                    <a:lnTo>
                      <a:pt x="942616" y="990662"/>
                    </a:lnTo>
                    <a:close/>
                    <a:moveTo>
                      <a:pt x="745819" y="752402"/>
                    </a:moveTo>
                    <a:cubicBezTo>
                      <a:pt x="756174" y="731694"/>
                      <a:pt x="756174" y="731694"/>
                      <a:pt x="756174" y="731694"/>
                    </a:cubicBezTo>
                    <a:cubicBezTo>
                      <a:pt x="756174" y="710986"/>
                      <a:pt x="756174" y="710986"/>
                      <a:pt x="756174" y="710986"/>
                    </a:cubicBezTo>
                    <a:cubicBezTo>
                      <a:pt x="766527" y="700632"/>
                      <a:pt x="766527" y="700632"/>
                      <a:pt x="766527" y="700632"/>
                    </a:cubicBezTo>
                    <a:cubicBezTo>
                      <a:pt x="787235" y="690278"/>
                      <a:pt x="787235" y="690278"/>
                      <a:pt x="787235" y="690278"/>
                    </a:cubicBezTo>
                    <a:cubicBezTo>
                      <a:pt x="807943" y="690278"/>
                      <a:pt x="807943" y="690278"/>
                      <a:pt x="807943" y="690278"/>
                    </a:cubicBezTo>
                    <a:cubicBezTo>
                      <a:pt x="818297" y="690278"/>
                      <a:pt x="818297" y="690278"/>
                      <a:pt x="818297" y="690278"/>
                    </a:cubicBezTo>
                    <a:cubicBezTo>
                      <a:pt x="839005" y="679924"/>
                      <a:pt x="839005" y="679924"/>
                      <a:pt x="839005" y="679924"/>
                    </a:cubicBezTo>
                    <a:cubicBezTo>
                      <a:pt x="849359" y="679924"/>
                      <a:pt x="849359" y="679924"/>
                      <a:pt x="849359" y="679924"/>
                    </a:cubicBezTo>
                    <a:cubicBezTo>
                      <a:pt x="870067" y="669570"/>
                      <a:pt x="870067" y="669570"/>
                      <a:pt x="870067" y="669570"/>
                    </a:cubicBezTo>
                    <a:cubicBezTo>
                      <a:pt x="880421" y="669570"/>
                      <a:pt x="880421" y="669570"/>
                      <a:pt x="880421" y="669570"/>
                    </a:cubicBezTo>
                    <a:cubicBezTo>
                      <a:pt x="890775" y="669570"/>
                      <a:pt x="890775" y="669570"/>
                      <a:pt x="890775" y="669570"/>
                    </a:cubicBezTo>
                    <a:cubicBezTo>
                      <a:pt x="921861" y="648862"/>
                      <a:pt x="921861" y="648862"/>
                      <a:pt x="921861" y="648862"/>
                    </a:cubicBezTo>
                    <a:cubicBezTo>
                      <a:pt x="952946" y="638508"/>
                      <a:pt x="952946" y="638508"/>
                      <a:pt x="952946" y="638508"/>
                    </a:cubicBezTo>
                    <a:cubicBezTo>
                      <a:pt x="1015094" y="607422"/>
                      <a:pt x="1015094" y="607422"/>
                      <a:pt x="1015094" y="607422"/>
                    </a:cubicBezTo>
                    <a:cubicBezTo>
                      <a:pt x="1035802" y="597068"/>
                      <a:pt x="1035802" y="597068"/>
                      <a:pt x="1035802" y="597068"/>
                    </a:cubicBezTo>
                    <a:cubicBezTo>
                      <a:pt x="1066888" y="586714"/>
                      <a:pt x="1066888" y="586714"/>
                      <a:pt x="1066888" y="586714"/>
                    </a:cubicBezTo>
                    <a:cubicBezTo>
                      <a:pt x="1097973" y="576360"/>
                      <a:pt x="1097973" y="576360"/>
                      <a:pt x="1097973" y="576360"/>
                    </a:cubicBezTo>
                    <a:cubicBezTo>
                      <a:pt x="1129059" y="555653"/>
                      <a:pt x="1129059" y="555653"/>
                      <a:pt x="1129059" y="555653"/>
                    </a:cubicBezTo>
                    <a:cubicBezTo>
                      <a:pt x="1139413" y="555653"/>
                      <a:pt x="1139413" y="555653"/>
                      <a:pt x="1139413" y="555653"/>
                    </a:cubicBezTo>
                    <a:cubicBezTo>
                      <a:pt x="1160121" y="545299"/>
                      <a:pt x="1160121" y="545299"/>
                      <a:pt x="1160121" y="545299"/>
                    </a:cubicBezTo>
                    <a:cubicBezTo>
                      <a:pt x="1170475" y="545299"/>
                      <a:pt x="1170475" y="545299"/>
                      <a:pt x="1170475" y="545299"/>
                    </a:cubicBezTo>
                    <a:cubicBezTo>
                      <a:pt x="1180829" y="545299"/>
                      <a:pt x="1180829" y="545299"/>
                      <a:pt x="1180829" y="545299"/>
                    </a:cubicBezTo>
                    <a:cubicBezTo>
                      <a:pt x="1201537" y="534945"/>
                      <a:pt x="1201537" y="534945"/>
                      <a:pt x="1201537" y="534945"/>
                    </a:cubicBezTo>
                    <a:cubicBezTo>
                      <a:pt x="1211891" y="534945"/>
                      <a:pt x="1211891" y="534945"/>
                      <a:pt x="1211891" y="534945"/>
                    </a:cubicBezTo>
                    <a:cubicBezTo>
                      <a:pt x="1232599" y="534945"/>
                      <a:pt x="1232599" y="534945"/>
                      <a:pt x="1232599" y="534945"/>
                    </a:cubicBezTo>
                    <a:cubicBezTo>
                      <a:pt x="1242953" y="534945"/>
                      <a:pt x="1242953" y="534945"/>
                      <a:pt x="1242953" y="534945"/>
                    </a:cubicBezTo>
                    <a:cubicBezTo>
                      <a:pt x="1253307" y="534945"/>
                      <a:pt x="1253307" y="534945"/>
                      <a:pt x="1253307" y="534945"/>
                    </a:cubicBezTo>
                    <a:cubicBezTo>
                      <a:pt x="1274015" y="534945"/>
                      <a:pt x="1274015" y="534945"/>
                      <a:pt x="1274015" y="534945"/>
                    </a:cubicBezTo>
                    <a:cubicBezTo>
                      <a:pt x="1284369" y="534945"/>
                      <a:pt x="1284369" y="534945"/>
                      <a:pt x="1284369" y="534945"/>
                    </a:cubicBezTo>
                    <a:cubicBezTo>
                      <a:pt x="1294723" y="534945"/>
                      <a:pt x="1294723" y="534945"/>
                      <a:pt x="1294723" y="534945"/>
                    </a:cubicBezTo>
                    <a:cubicBezTo>
                      <a:pt x="1305076" y="534945"/>
                      <a:pt x="1305076" y="534945"/>
                      <a:pt x="1305076" y="534945"/>
                    </a:cubicBezTo>
                    <a:cubicBezTo>
                      <a:pt x="1325784" y="534945"/>
                      <a:pt x="1325784" y="534945"/>
                      <a:pt x="1325784" y="534945"/>
                    </a:cubicBezTo>
                    <a:cubicBezTo>
                      <a:pt x="1336138" y="545299"/>
                      <a:pt x="1336138" y="545299"/>
                      <a:pt x="1336138" y="545299"/>
                    </a:cubicBezTo>
                    <a:cubicBezTo>
                      <a:pt x="1346492" y="545299"/>
                      <a:pt x="1346492" y="545299"/>
                      <a:pt x="1346492" y="545299"/>
                    </a:cubicBezTo>
                    <a:cubicBezTo>
                      <a:pt x="1367200" y="555653"/>
                      <a:pt x="1367200" y="555653"/>
                      <a:pt x="1367200" y="555653"/>
                    </a:cubicBezTo>
                    <a:cubicBezTo>
                      <a:pt x="1377554" y="566007"/>
                      <a:pt x="1377554" y="566007"/>
                      <a:pt x="1377554" y="566007"/>
                    </a:cubicBezTo>
                    <a:cubicBezTo>
                      <a:pt x="1387908" y="576360"/>
                      <a:pt x="1387908" y="576360"/>
                      <a:pt x="1387908" y="576360"/>
                    </a:cubicBezTo>
                    <a:cubicBezTo>
                      <a:pt x="1398262" y="586714"/>
                      <a:pt x="1398262" y="586714"/>
                      <a:pt x="1398262" y="586714"/>
                    </a:cubicBezTo>
                    <a:cubicBezTo>
                      <a:pt x="1408616" y="597068"/>
                      <a:pt x="1408616" y="597068"/>
                      <a:pt x="1408616" y="597068"/>
                    </a:cubicBezTo>
                    <a:cubicBezTo>
                      <a:pt x="1418970" y="607422"/>
                      <a:pt x="1418970" y="607422"/>
                      <a:pt x="1418970" y="607422"/>
                    </a:cubicBezTo>
                    <a:cubicBezTo>
                      <a:pt x="1439678" y="617776"/>
                      <a:pt x="1439678" y="617776"/>
                      <a:pt x="1439678" y="617776"/>
                    </a:cubicBezTo>
                    <a:cubicBezTo>
                      <a:pt x="1450032" y="638484"/>
                      <a:pt x="1450032" y="638484"/>
                      <a:pt x="1450032" y="638484"/>
                    </a:cubicBezTo>
                    <a:cubicBezTo>
                      <a:pt x="1450032" y="648838"/>
                      <a:pt x="1450032" y="648838"/>
                      <a:pt x="1450032" y="648838"/>
                    </a:cubicBezTo>
                    <a:cubicBezTo>
                      <a:pt x="1460386" y="659192"/>
                      <a:pt x="1460386" y="659192"/>
                      <a:pt x="1460386" y="659192"/>
                    </a:cubicBezTo>
                    <a:cubicBezTo>
                      <a:pt x="1460386" y="669546"/>
                      <a:pt x="1460386" y="669546"/>
                      <a:pt x="1460386" y="669546"/>
                    </a:cubicBezTo>
                    <a:cubicBezTo>
                      <a:pt x="1470740" y="679900"/>
                      <a:pt x="1470740" y="679900"/>
                      <a:pt x="1470740" y="679900"/>
                    </a:cubicBezTo>
                    <a:cubicBezTo>
                      <a:pt x="1470740" y="690254"/>
                      <a:pt x="1470740" y="690254"/>
                      <a:pt x="1470740" y="690254"/>
                    </a:cubicBezTo>
                    <a:cubicBezTo>
                      <a:pt x="1481094" y="700608"/>
                      <a:pt x="1481094" y="700608"/>
                      <a:pt x="1481094" y="700608"/>
                    </a:cubicBezTo>
                    <a:cubicBezTo>
                      <a:pt x="1481094" y="710962"/>
                      <a:pt x="1481094" y="710962"/>
                      <a:pt x="1481094" y="710962"/>
                    </a:cubicBezTo>
                    <a:cubicBezTo>
                      <a:pt x="1481094" y="721316"/>
                      <a:pt x="1481094" y="721316"/>
                      <a:pt x="1481094" y="721316"/>
                    </a:cubicBezTo>
                    <a:cubicBezTo>
                      <a:pt x="1491448" y="742024"/>
                      <a:pt x="1491448" y="742024"/>
                      <a:pt x="1491448" y="742024"/>
                    </a:cubicBezTo>
                    <a:cubicBezTo>
                      <a:pt x="1491448" y="752378"/>
                      <a:pt x="1491448" y="752378"/>
                      <a:pt x="1491448" y="752378"/>
                    </a:cubicBezTo>
                    <a:cubicBezTo>
                      <a:pt x="1491448" y="762732"/>
                      <a:pt x="1491448" y="762732"/>
                      <a:pt x="1491448" y="762732"/>
                    </a:cubicBezTo>
                    <a:cubicBezTo>
                      <a:pt x="1491448" y="773086"/>
                      <a:pt x="1491448" y="773086"/>
                      <a:pt x="1491448" y="773086"/>
                    </a:cubicBezTo>
                    <a:cubicBezTo>
                      <a:pt x="1491448" y="783440"/>
                      <a:pt x="1491448" y="783440"/>
                      <a:pt x="1491448" y="783440"/>
                    </a:cubicBezTo>
                    <a:cubicBezTo>
                      <a:pt x="1491448" y="793794"/>
                      <a:pt x="1491448" y="793794"/>
                      <a:pt x="1491448" y="793794"/>
                    </a:cubicBezTo>
                    <a:cubicBezTo>
                      <a:pt x="1491448" y="814501"/>
                      <a:pt x="1491448" y="814501"/>
                      <a:pt x="1491448" y="814501"/>
                    </a:cubicBezTo>
                    <a:cubicBezTo>
                      <a:pt x="1491448" y="824855"/>
                      <a:pt x="1491448" y="824855"/>
                      <a:pt x="1491448" y="824855"/>
                    </a:cubicBezTo>
                    <a:cubicBezTo>
                      <a:pt x="1491448" y="835209"/>
                      <a:pt x="1491448" y="835209"/>
                      <a:pt x="1491448" y="835209"/>
                    </a:cubicBezTo>
                    <a:cubicBezTo>
                      <a:pt x="1481094" y="845563"/>
                      <a:pt x="1481094" y="845563"/>
                      <a:pt x="1481094" y="845563"/>
                    </a:cubicBezTo>
                    <a:cubicBezTo>
                      <a:pt x="1481094" y="855917"/>
                      <a:pt x="1481094" y="855917"/>
                      <a:pt x="1481094" y="855917"/>
                    </a:cubicBezTo>
                    <a:cubicBezTo>
                      <a:pt x="1481094" y="876625"/>
                      <a:pt x="1481094" y="876625"/>
                      <a:pt x="1481094" y="876625"/>
                    </a:cubicBezTo>
                    <a:cubicBezTo>
                      <a:pt x="1470740" y="886979"/>
                      <a:pt x="1470740" y="886979"/>
                      <a:pt x="1470740" y="886979"/>
                    </a:cubicBezTo>
                    <a:cubicBezTo>
                      <a:pt x="1470740" y="897333"/>
                      <a:pt x="1470740" y="897333"/>
                      <a:pt x="1470740" y="897333"/>
                    </a:cubicBezTo>
                    <a:cubicBezTo>
                      <a:pt x="1470740" y="907687"/>
                      <a:pt x="1470740" y="907687"/>
                      <a:pt x="1470740" y="907687"/>
                    </a:cubicBezTo>
                    <a:cubicBezTo>
                      <a:pt x="1460386" y="928395"/>
                      <a:pt x="1460386" y="928395"/>
                      <a:pt x="1460386" y="928395"/>
                    </a:cubicBezTo>
                    <a:cubicBezTo>
                      <a:pt x="1450032" y="938749"/>
                      <a:pt x="1450032" y="938749"/>
                      <a:pt x="1450032" y="938749"/>
                    </a:cubicBezTo>
                    <a:cubicBezTo>
                      <a:pt x="1450032" y="949103"/>
                      <a:pt x="1450032" y="949103"/>
                      <a:pt x="1450032" y="949103"/>
                    </a:cubicBezTo>
                    <a:cubicBezTo>
                      <a:pt x="1439678" y="959457"/>
                      <a:pt x="1439678" y="959457"/>
                      <a:pt x="1439678" y="959457"/>
                    </a:cubicBezTo>
                    <a:cubicBezTo>
                      <a:pt x="1429324" y="969811"/>
                      <a:pt x="1429324" y="969811"/>
                      <a:pt x="1429324" y="969811"/>
                    </a:cubicBezTo>
                    <a:cubicBezTo>
                      <a:pt x="1418970" y="980165"/>
                      <a:pt x="1418970" y="980165"/>
                      <a:pt x="1418970" y="980165"/>
                    </a:cubicBezTo>
                    <a:cubicBezTo>
                      <a:pt x="1418970" y="1000873"/>
                      <a:pt x="1418970" y="1000873"/>
                      <a:pt x="1418970" y="1000873"/>
                    </a:cubicBezTo>
                    <a:cubicBezTo>
                      <a:pt x="1408616" y="1011227"/>
                      <a:pt x="1408616" y="1011227"/>
                      <a:pt x="1408616" y="1011227"/>
                    </a:cubicBezTo>
                    <a:cubicBezTo>
                      <a:pt x="1398262" y="1021580"/>
                      <a:pt x="1398262" y="1021580"/>
                      <a:pt x="1398262" y="1021580"/>
                    </a:cubicBezTo>
                    <a:cubicBezTo>
                      <a:pt x="1387908" y="1031934"/>
                      <a:pt x="1387908" y="1031934"/>
                      <a:pt x="1387908" y="1031934"/>
                    </a:cubicBezTo>
                    <a:cubicBezTo>
                      <a:pt x="1367200" y="1052642"/>
                      <a:pt x="1367200" y="1052642"/>
                      <a:pt x="1367200" y="1052642"/>
                    </a:cubicBezTo>
                    <a:cubicBezTo>
                      <a:pt x="1356846" y="1062996"/>
                      <a:pt x="1356846" y="1062996"/>
                      <a:pt x="1356846" y="1062996"/>
                    </a:cubicBezTo>
                    <a:cubicBezTo>
                      <a:pt x="1346492" y="1073350"/>
                      <a:pt x="1346492" y="1073350"/>
                      <a:pt x="1346492" y="1073350"/>
                    </a:cubicBezTo>
                    <a:cubicBezTo>
                      <a:pt x="1336138" y="1083704"/>
                      <a:pt x="1336138" y="1083704"/>
                      <a:pt x="1336138" y="1083704"/>
                    </a:cubicBezTo>
                    <a:cubicBezTo>
                      <a:pt x="1315431" y="1094058"/>
                      <a:pt x="1315431" y="1094058"/>
                      <a:pt x="1315431" y="1094058"/>
                    </a:cubicBezTo>
                    <a:cubicBezTo>
                      <a:pt x="1305076" y="1104412"/>
                      <a:pt x="1305076" y="1104412"/>
                      <a:pt x="1305076" y="1104412"/>
                    </a:cubicBezTo>
                    <a:cubicBezTo>
                      <a:pt x="1284369" y="1114766"/>
                      <a:pt x="1284369" y="1114766"/>
                      <a:pt x="1284369" y="1114766"/>
                    </a:cubicBezTo>
                    <a:cubicBezTo>
                      <a:pt x="1274015" y="1125120"/>
                      <a:pt x="1274015" y="1125120"/>
                      <a:pt x="1274015" y="1125120"/>
                    </a:cubicBezTo>
                    <a:cubicBezTo>
                      <a:pt x="1253307" y="1135474"/>
                      <a:pt x="1253307" y="1135474"/>
                      <a:pt x="1253307" y="1135474"/>
                    </a:cubicBezTo>
                    <a:cubicBezTo>
                      <a:pt x="1242953" y="1145828"/>
                      <a:pt x="1242953" y="1145828"/>
                      <a:pt x="1242953" y="1145828"/>
                    </a:cubicBezTo>
                    <a:cubicBezTo>
                      <a:pt x="1222245" y="1156182"/>
                      <a:pt x="1222245" y="1156182"/>
                      <a:pt x="1222245" y="1156182"/>
                    </a:cubicBezTo>
                    <a:cubicBezTo>
                      <a:pt x="1201537" y="1166536"/>
                      <a:pt x="1201537" y="1166536"/>
                      <a:pt x="1201537" y="1166536"/>
                    </a:cubicBezTo>
                    <a:cubicBezTo>
                      <a:pt x="1191183" y="1166536"/>
                      <a:pt x="1191183" y="1166536"/>
                      <a:pt x="1191183" y="1166536"/>
                    </a:cubicBezTo>
                    <a:cubicBezTo>
                      <a:pt x="1170475" y="1176890"/>
                      <a:pt x="1170475" y="1176890"/>
                      <a:pt x="1170475" y="1176890"/>
                    </a:cubicBezTo>
                    <a:cubicBezTo>
                      <a:pt x="1149767" y="1187244"/>
                      <a:pt x="1149767" y="1187244"/>
                      <a:pt x="1149767" y="1187244"/>
                    </a:cubicBezTo>
                    <a:cubicBezTo>
                      <a:pt x="1139413" y="1187244"/>
                      <a:pt x="1139413" y="1187244"/>
                      <a:pt x="1139413" y="1187244"/>
                    </a:cubicBezTo>
                    <a:cubicBezTo>
                      <a:pt x="1118705" y="1197598"/>
                      <a:pt x="1118705" y="1197598"/>
                      <a:pt x="1118705" y="1197598"/>
                    </a:cubicBezTo>
                    <a:cubicBezTo>
                      <a:pt x="1077265" y="1197598"/>
                      <a:pt x="1077265" y="1197598"/>
                      <a:pt x="1077265" y="1197598"/>
                    </a:cubicBezTo>
                    <a:cubicBezTo>
                      <a:pt x="1066912" y="1197598"/>
                      <a:pt x="1066912" y="1197598"/>
                      <a:pt x="1066912" y="1197598"/>
                    </a:cubicBezTo>
                    <a:cubicBezTo>
                      <a:pt x="1046204" y="1207952"/>
                      <a:pt x="1046204" y="1207952"/>
                      <a:pt x="1046204" y="1207952"/>
                    </a:cubicBezTo>
                    <a:cubicBezTo>
                      <a:pt x="1025496" y="1207952"/>
                      <a:pt x="1025496" y="1207952"/>
                      <a:pt x="1025496" y="1207952"/>
                    </a:cubicBezTo>
                    <a:cubicBezTo>
                      <a:pt x="1004788" y="1207952"/>
                      <a:pt x="1004788" y="1207952"/>
                      <a:pt x="1004788" y="1207952"/>
                    </a:cubicBezTo>
                    <a:cubicBezTo>
                      <a:pt x="984080" y="1207952"/>
                      <a:pt x="984080" y="1207952"/>
                      <a:pt x="984080" y="1207952"/>
                    </a:cubicBezTo>
                    <a:cubicBezTo>
                      <a:pt x="963372" y="1197598"/>
                      <a:pt x="963372" y="1197598"/>
                      <a:pt x="963372" y="1197598"/>
                    </a:cubicBezTo>
                    <a:cubicBezTo>
                      <a:pt x="953018" y="1197598"/>
                      <a:pt x="953018" y="1197598"/>
                      <a:pt x="953018" y="1197598"/>
                    </a:cubicBezTo>
                    <a:cubicBezTo>
                      <a:pt x="932310" y="1197598"/>
                      <a:pt x="932310" y="1197598"/>
                      <a:pt x="932310" y="1197598"/>
                    </a:cubicBezTo>
                    <a:cubicBezTo>
                      <a:pt x="911602" y="1187244"/>
                      <a:pt x="911602" y="1187244"/>
                      <a:pt x="911602" y="1187244"/>
                    </a:cubicBezTo>
                    <a:cubicBezTo>
                      <a:pt x="890894" y="1187244"/>
                      <a:pt x="890894" y="1187244"/>
                      <a:pt x="890894" y="1187244"/>
                    </a:cubicBezTo>
                    <a:cubicBezTo>
                      <a:pt x="870186" y="1176890"/>
                      <a:pt x="870186" y="1176890"/>
                      <a:pt x="870186" y="1176890"/>
                    </a:cubicBezTo>
                    <a:cubicBezTo>
                      <a:pt x="859833" y="1166536"/>
                      <a:pt x="859833" y="1166536"/>
                      <a:pt x="859833" y="1166536"/>
                    </a:cubicBezTo>
                    <a:cubicBezTo>
                      <a:pt x="839125" y="1166536"/>
                      <a:pt x="839125" y="1166536"/>
                      <a:pt x="839125" y="1166536"/>
                    </a:cubicBezTo>
                    <a:cubicBezTo>
                      <a:pt x="828771" y="1156182"/>
                      <a:pt x="828771" y="1156182"/>
                      <a:pt x="828771" y="1156182"/>
                    </a:cubicBezTo>
                    <a:cubicBezTo>
                      <a:pt x="808063" y="1156182"/>
                      <a:pt x="808063" y="1156182"/>
                      <a:pt x="808063" y="1156182"/>
                    </a:cubicBezTo>
                    <a:cubicBezTo>
                      <a:pt x="797709" y="1145828"/>
                      <a:pt x="797709" y="1145828"/>
                      <a:pt x="797709" y="1145828"/>
                    </a:cubicBezTo>
                    <a:cubicBezTo>
                      <a:pt x="777001" y="1145828"/>
                      <a:pt x="777001" y="1145828"/>
                      <a:pt x="777001" y="1145828"/>
                    </a:cubicBezTo>
                    <a:cubicBezTo>
                      <a:pt x="766647" y="1135474"/>
                      <a:pt x="766647" y="1135474"/>
                      <a:pt x="766647" y="1135474"/>
                    </a:cubicBezTo>
                    <a:cubicBezTo>
                      <a:pt x="735561" y="1125120"/>
                      <a:pt x="735561" y="1125120"/>
                      <a:pt x="735561" y="1125120"/>
                    </a:cubicBezTo>
                    <a:cubicBezTo>
                      <a:pt x="725207" y="1104412"/>
                      <a:pt x="725207" y="1104412"/>
                      <a:pt x="725207" y="1104412"/>
                    </a:cubicBezTo>
                    <a:cubicBezTo>
                      <a:pt x="714853" y="1094058"/>
                      <a:pt x="714853" y="1094058"/>
                      <a:pt x="714853" y="1094058"/>
                    </a:cubicBezTo>
                    <a:cubicBezTo>
                      <a:pt x="714853" y="1073350"/>
                      <a:pt x="714853" y="1073350"/>
                      <a:pt x="714853" y="1073350"/>
                    </a:cubicBezTo>
                    <a:cubicBezTo>
                      <a:pt x="704499" y="1052642"/>
                      <a:pt x="704499" y="1052642"/>
                      <a:pt x="704499" y="1052642"/>
                    </a:cubicBezTo>
                    <a:cubicBezTo>
                      <a:pt x="735585" y="1062996"/>
                      <a:pt x="735585" y="1062996"/>
                      <a:pt x="735585" y="1062996"/>
                    </a:cubicBezTo>
                    <a:cubicBezTo>
                      <a:pt x="756293" y="1062996"/>
                      <a:pt x="756293" y="1062996"/>
                      <a:pt x="756293" y="1062996"/>
                    </a:cubicBezTo>
                    <a:cubicBezTo>
                      <a:pt x="777001" y="1073350"/>
                      <a:pt x="777001" y="1073350"/>
                      <a:pt x="777001" y="1073350"/>
                    </a:cubicBezTo>
                    <a:cubicBezTo>
                      <a:pt x="797709" y="1083704"/>
                      <a:pt x="797709" y="1083704"/>
                      <a:pt x="797709" y="1083704"/>
                    </a:cubicBezTo>
                    <a:cubicBezTo>
                      <a:pt x="818417" y="1083704"/>
                      <a:pt x="818417" y="1083704"/>
                      <a:pt x="818417" y="1083704"/>
                    </a:cubicBezTo>
                    <a:cubicBezTo>
                      <a:pt x="839125" y="1094058"/>
                      <a:pt x="839125" y="1094058"/>
                      <a:pt x="839125" y="1094058"/>
                    </a:cubicBezTo>
                    <a:cubicBezTo>
                      <a:pt x="859833" y="1104412"/>
                      <a:pt x="859833" y="1104412"/>
                      <a:pt x="859833" y="1104412"/>
                    </a:cubicBezTo>
                    <a:cubicBezTo>
                      <a:pt x="880541" y="1114766"/>
                      <a:pt x="880541" y="1114766"/>
                      <a:pt x="880541" y="1114766"/>
                    </a:cubicBezTo>
                    <a:cubicBezTo>
                      <a:pt x="901248" y="1114766"/>
                      <a:pt x="901248" y="1114766"/>
                      <a:pt x="901248" y="1114766"/>
                    </a:cubicBezTo>
                    <a:cubicBezTo>
                      <a:pt x="911602" y="1125120"/>
                      <a:pt x="911602" y="1125120"/>
                      <a:pt x="911602" y="1125120"/>
                    </a:cubicBezTo>
                    <a:cubicBezTo>
                      <a:pt x="932310" y="1125120"/>
                      <a:pt x="932310" y="1125120"/>
                      <a:pt x="932310" y="1125120"/>
                    </a:cubicBezTo>
                    <a:cubicBezTo>
                      <a:pt x="942664" y="1135474"/>
                      <a:pt x="942664" y="1135474"/>
                      <a:pt x="942664" y="1135474"/>
                    </a:cubicBezTo>
                    <a:cubicBezTo>
                      <a:pt x="963372" y="1135474"/>
                      <a:pt x="963372" y="1135474"/>
                      <a:pt x="963372" y="1135474"/>
                    </a:cubicBezTo>
                    <a:cubicBezTo>
                      <a:pt x="973726" y="1135474"/>
                      <a:pt x="973726" y="1135474"/>
                      <a:pt x="973726" y="1135474"/>
                    </a:cubicBezTo>
                    <a:cubicBezTo>
                      <a:pt x="994434" y="1135474"/>
                      <a:pt x="994434" y="1135474"/>
                      <a:pt x="994434" y="1135474"/>
                    </a:cubicBezTo>
                    <a:cubicBezTo>
                      <a:pt x="1015142" y="1145828"/>
                      <a:pt x="1015142" y="1145828"/>
                      <a:pt x="1015142" y="1145828"/>
                    </a:cubicBezTo>
                    <a:cubicBezTo>
                      <a:pt x="1025496" y="1145828"/>
                      <a:pt x="1025496" y="1145828"/>
                      <a:pt x="1025496" y="1145828"/>
                    </a:cubicBezTo>
                    <a:cubicBezTo>
                      <a:pt x="1046204" y="1135474"/>
                      <a:pt x="1046204" y="1135474"/>
                      <a:pt x="1046204" y="1135474"/>
                    </a:cubicBezTo>
                    <a:cubicBezTo>
                      <a:pt x="1056558" y="1135474"/>
                      <a:pt x="1056558" y="1135474"/>
                      <a:pt x="1056558" y="1135474"/>
                    </a:cubicBezTo>
                    <a:cubicBezTo>
                      <a:pt x="1077265" y="1135474"/>
                      <a:pt x="1077265" y="1135474"/>
                      <a:pt x="1077265" y="1135474"/>
                    </a:cubicBezTo>
                    <a:cubicBezTo>
                      <a:pt x="1087620" y="1135474"/>
                      <a:pt x="1087620" y="1135474"/>
                      <a:pt x="1087620" y="1135474"/>
                    </a:cubicBezTo>
                    <a:cubicBezTo>
                      <a:pt x="1108327" y="1125120"/>
                      <a:pt x="1108327" y="1125120"/>
                      <a:pt x="1108327" y="1125120"/>
                    </a:cubicBezTo>
                    <a:cubicBezTo>
                      <a:pt x="1118681" y="1125120"/>
                      <a:pt x="1118681" y="1125120"/>
                      <a:pt x="1118681" y="1125120"/>
                    </a:cubicBezTo>
                    <a:cubicBezTo>
                      <a:pt x="1139389" y="1125120"/>
                      <a:pt x="1139389" y="1125120"/>
                      <a:pt x="1139389" y="1125120"/>
                    </a:cubicBezTo>
                    <a:cubicBezTo>
                      <a:pt x="1149743" y="1114766"/>
                      <a:pt x="1149743" y="1114766"/>
                      <a:pt x="1149743" y="1114766"/>
                    </a:cubicBezTo>
                    <a:cubicBezTo>
                      <a:pt x="1170451" y="1104412"/>
                      <a:pt x="1170451" y="1104412"/>
                      <a:pt x="1170451" y="1104412"/>
                    </a:cubicBezTo>
                    <a:cubicBezTo>
                      <a:pt x="1180805" y="1104412"/>
                      <a:pt x="1180805" y="1104412"/>
                      <a:pt x="1180805" y="1104412"/>
                    </a:cubicBezTo>
                    <a:cubicBezTo>
                      <a:pt x="1201513" y="1094058"/>
                      <a:pt x="1201513" y="1094058"/>
                      <a:pt x="1201513" y="1094058"/>
                    </a:cubicBezTo>
                    <a:cubicBezTo>
                      <a:pt x="1211867" y="1094058"/>
                      <a:pt x="1211867" y="1094058"/>
                      <a:pt x="1211867" y="1094058"/>
                    </a:cubicBezTo>
                    <a:cubicBezTo>
                      <a:pt x="1222221" y="1083704"/>
                      <a:pt x="1222221" y="1083704"/>
                      <a:pt x="1222221" y="1083704"/>
                    </a:cubicBezTo>
                    <a:cubicBezTo>
                      <a:pt x="1242929" y="1073350"/>
                      <a:pt x="1242929" y="1073350"/>
                      <a:pt x="1242929" y="1073350"/>
                    </a:cubicBezTo>
                    <a:cubicBezTo>
                      <a:pt x="1253283" y="1062996"/>
                      <a:pt x="1253283" y="1062996"/>
                      <a:pt x="1253283" y="1062996"/>
                    </a:cubicBezTo>
                    <a:cubicBezTo>
                      <a:pt x="1263637" y="1052642"/>
                      <a:pt x="1263637" y="1052642"/>
                      <a:pt x="1263637" y="1052642"/>
                    </a:cubicBezTo>
                    <a:cubicBezTo>
                      <a:pt x="1284345" y="1042288"/>
                      <a:pt x="1284345" y="1042288"/>
                      <a:pt x="1284345" y="1042288"/>
                    </a:cubicBezTo>
                    <a:cubicBezTo>
                      <a:pt x="1294699" y="1031934"/>
                      <a:pt x="1294699" y="1031934"/>
                      <a:pt x="1294699" y="1031934"/>
                    </a:cubicBezTo>
                    <a:cubicBezTo>
                      <a:pt x="1305053" y="1021580"/>
                      <a:pt x="1305053" y="1021580"/>
                      <a:pt x="1305053" y="1021580"/>
                    </a:cubicBezTo>
                    <a:cubicBezTo>
                      <a:pt x="1315407" y="1011227"/>
                      <a:pt x="1315407" y="1011227"/>
                      <a:pt x="1315407" y="1011227"/>
                    </a:cubicBezTo>
                    <a:cubicBezTo>
                      <a:pt x="1325761" y="1000873"/>
                      <a:pt x="1325761" y="1000873"/>
                      <a:pt x="1325761" y="1000873"/>
                    </a:cubicBezTo>
                    <a:cubicBezTo>
                      <a:pt x="1336114" y="990519"/>
                      <a:pt x="1336114" y="990519"/>
                      <a:pt x="1336114" y="990519"/>
                    </a:cubicBezTo>
                    <a:cubicBezTo>
                      <a:pt x="1346468" y="980165"/>
                      <a:pt x="1346468" y="980165"/>
                      <a:pt x="1346468" y="980165"/>
                    </a:cubicBezTo>
                    <a:cubicBezTo>
                      <a:pt x="1356822" y="969811"/>
                      <a:pt x="1356822" y="969811"/>
                      <a:pt x="1356822" y="969811"/>
                    </a:cubicBezTo>
                    <a:cubicBezTo>
                      <a:pt x="1367176" y="959457"/>
                      <a:pt x="1367176" y="959457"/>
                      <a:pt x="1367176" y="959457"/>
                    </a:cubicBezTo>
                    <a:cubicBezTo>
                      <a:pt x="1367176" y="949103"/>
                      <a:pt x="1367176" y="949103"/>
                      <a:pt x="1367176" y="949103"/>
                    </a:cubicBezTo>
                    <a:cubicBezTo>
                      <a:pt x="1377530" y="938749"/>
                      <a:pt x="1377530" y="938749"/>
                      <a:pt x="1377530" y="938749"/>
                    </a:cubicBezTo>
                    <a:cubicBezTo>
                      <a:pt x="1387884" y="928395"/>
                      <a:pt x="1387884" y="928395"/>
                      <a:pt x="1387884" y="928395"/>
                    </a:cubicBezTo>
                    <a:cubicBezTo>
                      <a:pt x="1387884" y="918041"/>
                      <a:pt x="1387884" y="918041"/>
                      <a:pt x="1387884" y="918041"/>
                    </a:cubicBezTo>
                    <a:cubicBezTo>
                      <a:pt x="1398238" y="907687"/>
                      <a:pt x="1398238" y="907687"/>
                      <a:pt x="1398238" y="907687"/>
                    </a:cubicBezTo>
                    <a:cubicBezTo>
                      <a:pt x="1398238" y="897333"/>
                      <a:pt x="1398238" y="897333"/>
                      <a:pt x="1398238" y="897333"/>
                    </a:cubicBezTo>
                    <a:cubicBezTo>
                      <a:pt x="1408592" y="886979"/>
                      <a:pt x="1408592" y="886979"/>
                      <a:pt x="1408592" y="886979"/>
                    </a:cubicBezTo>
                    <a:cubicBezTo>
                      <a:pt x="1408592" y="876625"/>
                      <a:pt x="1408592" y="876625"/>
                      <a:pt x="1408592" y="876625"/>
                    </a:cubicBezTo>
                    <a:cubicBezTo>
                      <a:pt x="1408592" y="866271"/>
                      <a:pt x="1408592" y="866271"/>
                      <a:pt x="1408592" y="866271"/>
                    </a:cubicBezTo>
                    <a:cubicBezTo>
                      <a:pt x="1418946" y="855917"/>
                      <a:pt x="1418946" y="855917"/>
                      <a:pt x="1418946" y="855917"/>
                    </a:cubicBezTo>
                    <a:cubicBezTo>
                      <a:pt x="1418946" y="845563"/>
                      <a:pt x="1418946" y="845563"/>
                      <a:pt x="1418946" y="845563"/>
                    </a:cubicBezTo>
                    <a:cubicBezTo>
                      <a:pt x="1418946" y="835209"/>
                      <a:pt x="1418946" y="835209"/>
                      <a:pt x="1418946" y="835209"/>
                    </a:cubicBezTo>
                    <a:cubicBezTo>
                      <a:pt x="1429300" y="824855"/>
                      <a:pt x="1429300" y="824855"/>
                      <a:pt x="1429300" y="824855"/>
                    </a:cubicBezTo>
                    <a:cubicBezTo>
                      <a:pt x="1429300" y="814501"/>
                      <a:pt x="1429300" y="814501"/>
                      <a:pt x="1429300" y="814501"/>
                    </a:cubicBezTo>
                    <a:lnTo>
                      <a:pt x="1429300" y="814501"/>
                    </a:lnTo>
                    <a:cubicBezTo>
                      <a:pt x="1429300" y="804147"/>
                      <a:pt x="1429300" y="804147"/>
                      <a:pt x="1429300" y="804147"/>
                    </a:cubicBezTo>
                    <a:cubicBezTo>
                      <a:pt x="1429300" y="793794"/>
                      <a:pt x="1429300" y="793794"/>
                      <a:pt x="1429300" y="793794"/>
                    </a:cubicBezTo>
                    <a:cubicBezTo>
                      <a:pt x="1429300" y="783440"/>
                      <a:pt x="1429300" y="783440"/>
                      <a:pt x="1429300" y="783440"/>
                    </a:cubicBezTo>
                    <a:cubicBezTo>
                      <a:pt x="1429300" y="773086"/>
                      <a:pt x="1429300" y="773086"/>
                      <a:pt x="1429300" y="773086"/>
                    </a:cubicBezTo>
                    <a:cubicBezTo>
                      <a:pt x="1429300" y="762732"/>
                      <a:pt x="1429300" y="762732"/>
                      <a:pt x="1429300" y="762732"/>
                    </a:cubicBezTo>
                    <a:cubicBezTo>
                      <a:pt x="1429300" y="752378"/>
                      <a:pt x="1429300" y="752378"/>
                      <a:pt x="1429300" y="752378"/>
                    </a:cubicBezTo>
                    <a:cubicBezTo>
                      <a:pt x="1418946" y="742024"/>
                      <a:pt x="1418946" y="742024"/>
                      <a:pt x="1418946" y="742024"/>
                    </a:cubicBezTo>
                    <a:cubicBezTo>
                      <a:pt x="1418946" y="731670"/>
                      <a:pt x="1418946" y="731670"/>
                      <a:pt x="1418946" y="731670"/>
                    </a:cubicBezTo>
                    <a:cubicBezTo>
                      <a:pt x="1418946" y="721316"/>
                      <a:pt x="1418946" y="721316"/>
                      <a:pt x="1418946" y="721316"/>
                    </a:cubicBezTo>
                    <a:cubicBezTo>
                      <a:pt x="1418946" y="710962"/>
                      <a:pt x="1418946" y="710962"/>
                      <a:pt x="1418946" y="710962"/>
                    </a:cubicBezTo>
                    <a:cubicBezTo>
                      <a:pt x="1408592" y="710962"/>
                      <a:pt x="1408592" y="710962"/>
                      <a:pt x="1408592" y="710962"/>
                    </a:cubicBezTo>
                    <a:cubicBezTo>
                      <a:pt x="1408592" y="700608"/>
                      <a:pt x="1408592" y="700608"/>
                      <a:pt x="1408592" y="700608"/>
                    </a:cubicBezTo>
                    <a:cubicBezTo>
                      <a:pt x="1408592" y="690254"/>
                      <a:pt x="1408592" y="690254"/>
                      <a:pt x="1408592" y="690254"/>
                    </a:cubicBezTo>
                    <a:cubicBezTo>
                      <a:pt x="1398238" y="679900"/>
                      <a:pt x="1398238" y="679900"/>
                      <a:pt x="1398238" y="679900"/>
                    </a:cubicBezTo>
                    <a:cubicBezTo>
                      <a:pt x="1398238" y="669546"/>
                      <a:pt x="1398238" y="669546"/>
                      <a:pt x="1398238" y="669546"/>
                    </a:cubicBezTo>
                    <a:cubicBezTo>
                      <a:pt x="1387884" y="659192"/>
                      <a:pt x="1387884" y="659192"/>
                      <a:pt x="1387884" y="659192"/>
                    </a:cubicBezTo>
                    <a:cubicBezTo>
                      <a:pt x="1377530" y="648838"/>
                      <a:pt x="1377530" y="648838"/>
                      <a:pt x="1377530" y="648838"/>
                    </a:cubicBezTo>
                    <a:cubicBezTo>
                      <a:pt x="1367176" y="638484"/>
                      <a:pt x="1367176" y="638484"/>
                      <a:pt x="1367176" y="638484"/>
                    </a:cubicBezTo>
                    <a:cubicBezTo>
                      <a:pt x="1356822" y="638484"/>
                      <a:pt x="1356822" y="638484"/>
                      <a:pt x="1356822" y="638484"/>
                    </a:cubicBezTo>
                    <a:cubicBezTo>
                      <a:pt x="1356822" y="628130"/>
                      <a:pt x="1356822" y="628130"/>
                      <a:pt x="1356822" y="628130"/>
                    </a:cubicBezTo>
                    <a:cubicBezTo>
                      <a:pt x="1346468" y="617776"/>
                      <a:pt x="1346468" y="617776"/>
                      <a:pt x="1346468" y="617776"/>
                    </a:cubicBezTo>
                    <a:cubicBezTo>
                      <a:pt x="1336114" y="617776"/>
                      <a:pt x="1336114" y="617776"/>
                      <a:pt x="1336114" y="617776"/>
                    </a:cubicBezTo>
                    <a:cubicBezTo>
                      <a:pt x="1325761" y="607422"/>
                      <a:pt x="1325761" y="607422"/>
                      <a:pt x="1325761" y="607422"/>
                    </a:cubicBezTo>
                    <a:cubicBezTo>
                      <a:pt x="1315407" y="607422"/>
                      <a:pt x="1315407" y="607422"/>
                      <a:pt x="1315407" y="607422"/>
                    </a:cubicBezTo>
                    <a:cubicBezTo>
                      <a:pt x="1305053" y="597068"/>
                      <a:pt x="1305053" y="597068"/>
                      <a:pt x="1305053" y="597068"/>
                    </a:cubicBezTo>
                    <a:cubicBezTo>
                      <a:pt x="1294699" y="597068"/>
                      <a:pt x="1294699" y="597068"/>
                      <a:pt x="1294699" y="597068"/>
                    </a:cubicBezTo>
                    <a:cubicBezTo>
                      <a:pt x="1284345" y="597068"/>
                      <a:pt x="1284345" y="597068"/>
                      <a:pt x="1284345" y="597068"/>
                    </a:cubicBezTo>
                    <a:cubicBezTo>
                      <a:pt x="1273991" y="597068"/>
                      <a:pt x="1273991" y="597068"/>
                      <a:pt x="1273991" y="597068"/>
                    </a:cubicBezTo>
                    <a:cubicBezTo>
                      <a:pt x="1263637" y="597068"/>
                      <a:pt x="1263637" y="597068"/>
                      <a:pt x="1263637" y="597068"/>
                    </a:cubicBezTo>
                    <a:lnTo>
                      <a:pt x="1263637" y="597068"/>
                    </a:lnTo>
                    <a:cubicBezTo>
                      <a:pt x="1253283" y="597068"/>
                      <a:pt x="1253283" y="597068"/>
                      <a:pt x="1253283" y="597068"/>
                    </a:cubicBezTo>
                    <a:cubicBezTo>
                      <a:pt x="1232575" y="597068"/>
                      <a:pt x="1232575" y="597068"/>
                      <a:pt x="1232575" y="597068"/>
                    </a:cubicBezTo>
                    <a:cubicBezTo>
                      <a:pt x="1222221" y="597068"/>
                      <a:pt x="1222221" y="597068"/>
                      <a:pt x="1222221" y="597068"/>
                    </a:cubicBezTo>
                    <a:cubicBezTo>
                      <a:pt x="1211867" y="597068"/>
                      <a:pt x="1211867" y="597068"/>
                      <a:pt x="1211867" y="597068"/>
                    </a:cubicBezTo>
                    <a:cubicBezTo>
                      <a:pt x="1201513" y="607422"/>
                      <a:pt x="1201513" y="607422"/>
                      <a:pt x="1201513" y="607422"/>
                    </a:cubicBezTo>
                    <a:cubicBezTo>
                      <a:pt x="1191159" y="607422"/>
                      <a:pt x="1191159" y="607422"/>
                      <a:pt x="1191159" y="607422"/>
                    </a:cubicBezTo>
                    <a:cubicBezTo>
                      <a:pt x="1180805" y="607422"/>
                      <a:pt x="1180805" y="607422"/>
                      <a:pt x="1180805" y="607422"/>
                    </a:cubicBezTo>
                    <a:cubicBezTo>
                      <a:pt x="1149719" y="617776"/>
                      <a:pt x="1149719" y="617776"/>
                      <a:pt x="1149719" y="617776"/>
                    </a:cubicBezTo>
                    <a:cubicBezTo>
                      <a:pt x="1129011" y="628130"/>
                      <a:pt x="1129011" y="628130"/>
                      <a:pt x="1129011" y="628130"/>
                    </a:cubicBezTo>
                    <a:cubicBezTo>
                      <a:pt x="1097926" y="638484"/>
                      <a:pt x="1097926" y="638484"/>
                      <a:pt x="1097926" y="638484"/>
                    </a:cubicBezTo>
                    <a:cubicBezTo>
                      <a:pt x="1066840" y="659192"/>
                      <a:pt x="1066840" y="659192"/>
                      <a:pt x="1066840" y="659192"/>
                    </a:cubicBezTo>
                    <a:cubicBezTo>
                      <a:pt x="1035754" y="669546"/>
                      <a:pt x="1035754" y="669546"/>
                      <a:pt x="1035754" y="669546"/>
                    </a:cubicBezTo>
                    <a:cubicBezTo>
                      <a:pt x="983961" y="700632"/>
                      <a:pt x="983961" y="700632"/>
                      <a:pt x="983961" y="700632"/>
                    </a:cubicBezTo>
                    <a:cubicBezTo>
                      <a:pt x="952875" y="710986"/>
                      <a:pt x="952875" y="710986"/>
                      <a:pt x="952875" y="710986"/>
                    </a:cubicBezTo>
                    <a:cubicBezTo>
                      <a:pt x="921789" y="721340"/>
                      <a:pt x="921789" y="721340"/>
                      <a:pt x="921789" y="721340"/>
                    </a:cubicBezTo>
                    <a:cubicBezTo>
                      <a:pt x="901081" y="731694"/>
                      <a:pt x="901081" y="731694"/>
                      <a:pt x="901081" y="731694"/>
                    </a:cubicBezTo>
                    <a:cubicBezTo>
                      <a:pt x="880373" y="742048"/>
                      <a:pt x="880373" y="742048"/>
                      <a:pt x="880373" y="742048"/>
                    </a:cubicBezTo>
                    <a:cubicBezTo>
                      <a:pt x="859665" y="742048"/>
                      <a:pt x="859665" y="742048"/>
                      <a:pt x="859665" y="742048"/>
                    </a:cubicBezTo>
                    <a:cubicBezTo>
                      <a:pt x="838957" y="752402"/>
                      <a:pt x="838957" y="752402"/>
                      <a:pt x="838957" y="752402"/>
                    </a:cubicBezTo>
                    <a:cubicBezTo>
                      <a:pt x="818249" y="752402"/>
                      <a:pt x="818249" y="752402"/>
                      <a:pt x="818249" y="752402"/>
                    </a:cubicBezTo>
                    <a:cubicBezTo>
                      <a:pt x="787164" y="762755"/>
                      <a:pt x="787164" y="762755"/>
                      <a:pt x="787164" y="762755"/>
                    </a:cubicBezTo>
                    <a:cubicBezTo>
                      <a:pt x="766456" y="762755"/>
                      <a:pt x="766456" y="762755"/>
                      <a:pt x="766456" y="762755"/>
                    </a:cubicBezTo>
                    <a:cubicBezTo>
                      <a:pt x="735370" y="762755"/>
                      <a:pt x="735370" y="762755"/>
                      <a:pt x="735370" y="762755"/>
                    </a:cubicBezTo>
                    <a:lnTo>
                      <a:pt x="745819" y="752402"/>
                    </a:lnTo>
                    <a:close/>
                    <a:moveTo>
                      <a:pt x="818321" y="628106"/>
                    </a:moveTo>
                    <a:cubicBezTo>
                      <a:pt x="828675" y="607398"/>
                      <a:pt x="828675" y="607398"/>
                      <a:pt x="828675" y="607398"/>
                    </a:cubicBezTo>
                    <a:cubicBezTo>
                      <a:pt x="839029" y="586690"/>
                      <a:pt x="839029" y="586690"/>
                      <a:pt x="839029" y="586690"/>
                    </a:cubicBezTo>
                    <a:cubicBezTo>
                      <a:pt x="859737" y="576337"/>
                      <a:pt x="859737" y="576337"/>
                      <a:pt x="859737" y="576337"/>
                    </a:cubicBezTo>
                    <a:cubicBezTo>
                      <a:pt x="870091" y="565983"/>
                      <a:pt x="870091" y="565983"/>
                      <a:pt x="870091" y="565983"/>
                    </a:cubicBezTo>
                    <a:cubicBezTo>
                      <a:pt x="880445" y="555629"/>
                      <a:pt x="880445" y="555629"/>
                      <a:pt x="880445" y="555629"/>
                    </a:cubicBezTo>
                    <a:cubicBezTo>
                      <a:pt x="901153" y="545275"/>
                      <a:pt x="901153" y="545275"/>
                      <a:pt x="901153" y="545275"/>
                    </a:cubicBezTo>
                    <a:cubicBezTo>
                      <a:pt x="932239" y="534921"/>
                      <a:pt x="932239" y="534921"/>
                      <a:pt x="932239" y="534921"/>
                    </a:cubicBezTo>
                    <a:cubicBezTo>
                      <a:pt x="984032" y="503835"/>
                      <a:pt x="984032" y="503835"/>
                      <a:pt x="984032" y="503835"/>
                    </a:cubicBezTo>
                    <a:cubicBezTo>
                      <a:pt x="1015118" y="493481"/>
                      <a:pt x="1015118" y="493481"/>
                      <a:pt x="1015118" y="493481"/>
                    </a:cubicBezTo>
                    <a:cubicBezTo>
                      <a:pt x="1056558" y="472773"/>
                      <a:pt x="1056558" y="472773"/>
                      <a:pt x="1056558" y="472773"/>
                    </a:cubicBezTo>
                    <a:cubicBezTo>
                      <a:pt x="1087644" y="462419"/>
                      <a:pt x="1087644" y="462419"/>
                      <a:pt x="1087644" y="462419"/>
                    </a:cubicBezTo>
                    <a:cubicBezTo>
                      <a:pt x="1108351" y="452065"/>
                      <a:pt x="1108351" y="452065"/>
                      <a:pt x="1108351" y="452065"/>
                    </a:cubicBezTo>
                    <a:cubicBezTo>
                      <a:pt x="1129059" y="441711"/>
                      <a:pt x="1129059" y="441711"/>
                      <a:pt x="1129059" y="441711"/>
                    </a:cubicBezTo>
                    <a:cubicBezTo>
                      <a:pt x="1149767" y="441711"/>
                      <a:pt x="1149767" y="441711"/>
                      <a:pt x="1149767" y="441711"/>
                    </a:cubicBezTo>
                    <a:cubicBezTo>
                      <a:pt x="1160121" y="431357"/>
                      <a:pt x="1160121" y="431357"/>
                      <a:pt x="1160121" y="431357"/>
                    </a:cubicBezTo>
                    <a:cubicBezTo>
                      <a:pt x="1180829" y="431357"/>
                      <a:pt x="1180829" y="431357"/>
                      <a:pt x="1180829" y="431357"/>
                    </a:cubicBezTo>
                    <a:cubicBezTo>
                      <a:pt x="1201537" y="421003"/>
                      <a:pt x="1201537" y="421003"/>
                      <a:pt x="1201537" y="421003"/>
                    </a:cubicBezTo>
                    <a:cubicBezTo>
                      <a:pt x="1222245" y="421003"/>
                      <a:pt x="1222245" y="421003"/>
                      <a:pt x="1222245" y="421003"/>
                    </a:cubicBezTo>
                    <a:cubicBezTo>
                      <a:pt x="1232599" y="410649"/>
                      <a:pt x="1232599" y="410649"/>
                      <a:pt x="1232599" y="410649"/>
                    </a:cubicBezTo>
                    <a:cubicBezTo>
                      <a:pt x="1253307" y="410649"/>
                      <a:pt x="1253307" y="410649"/>
                      <a:pt x="1253307" y="410649"/>
                    </a:cubicBezTo>
                    <a:cubicBezTo>
                      <a:pt x="1274015" y="410649"/>
                      <a:pt x="1274015" y="410649"/>
                      <a:pt x="1274015" y="410649"/>
                    </a:cubicBezTo>
                    <a:cubicBezTo>
                      <a:pt x="1294723" y="410649"/>
                      <a:pt x="1294723" y="410649"/>
                      <a:pt x="1294723" y="410649"/>
                    </a:cubicBezTo>
                    <a:cubicBezTo>
                      <a:pt x="1305076" y="410649"/>
                      <a:pt x="1305076" y="410649"/>
                      <a:pt x="1305076" y="410649"/>
                    </a:cubicBezTo>
                    <a:cubicBezTo>
                      <a:pt x="1325784" y="410649"/>
                      <a:pt x="1325784" y="410649"/>
                      <a:pt x="1325784" y="410649"/>
                    </a:cubicBezTo>
                    <a:cubicBezTo>
                      <a:pt x="1346492" y="410649"/>
                      <a:pt x="1346492" y="410649"/>
                      <a:pt x="1346492" y="410649"/>
                    </a:cubicBezTo>
                    <a:cubicBezTo>
                      <a:pt x="1367200" y="410649"/>
                      <a:pt x="1367200" y="410649"/>
                      <a:pt x="1367200" y="410649"/>
                    </a:cubicBezTo>
                    <a:cubicBezTo>
                      <a:pt x="1377554" y="421003"/>
                      <a:pt x="1377554" y="421003"/>
                      <a:pt x="1377554" y="421003"/>
                    </a:cubicBezTo>
                    <a:cubicBezTo>
                      <a:pt x="1398262" y="421003"/>
                      <a:pt x="1398262" y="421003"/>
                      <a:pt x="1398262" y="421003"/>
                    </a:cubicBezTo>
                    <a:cubicBezTo>
                      <a:pt x="1418970" y="431357"/>
                      <a:pt x="1418970" y="431357"/>
                      <a:pt x="1418970" y="431357"/>
                    </a:cubicBezTo>
                    <a:cubicBezTo>
                      <a:pt x="1429324" y="441711"/>
                      <a:pt x="1429324" y="441711"/>
                      <a:pt x="1429324" y="441711"/>
                    </a:cubicBezTo>
                    <a:cubicBezTo>
                      <a:pt x="1439678" y="441711"/>
                      <a:pt x="1439678" y="441711"/>
                      <a:pt x="1439678" y="441711"/>
                    </a:cubicBezTo>
                    <a:cubicBezTo>
                      <a:pt x="1450032" y="452065"/>
                      <a:pt x="1450032" y="452065"/>
                      <a:pt x="1450032" y="452065"/>
                    </a:cubicBezTo>
                    <a:cubicBezTo>
                      <a:pt x="1460386" y="452065"/>
                      <a:pt x="1460386" y="452065"/>
                      <a:pt x="1460386" y="452065"/>
                    </a:cubicBezTo>
                    <a:cubicBezTo>
                      <a:pt x="1460386" y="462419"/>
                      <a:pt x="1460386" y="462419"/>
                      <a:pt x="1460386" y="462419"/>
                    </a:cubicBezTo>
                    <a:cubicBezTo>
                      <a:pt x="1470740" y="462419"/>
                      <a:pt x="1470740" y="462419"/>
                      <a:pt x="1470740" y="462419"/>
                    </a:cubicBezTo>
                    <a:cubicBezTo>
                      <a:pt x="1481094" y="472773"/>
                      <a:pt x="1481094" y="472773"/>
                      <a:pt x="1481094" y="472773"/>
                    </a:cubicBezTo>
                    <a:cubicBezTo>
                      <a:pt x="1491448" y="472773"/>
                      <a:pt x="1491448" y="472773"/>
                      <a:pt x="1491448" y="472773"/>
                    </a:cubicBezTo>
                    <a:cubicBezTo>
                      <a:pt x="1491448" y="483127"/>
                      <a:pt x="1491448" y="483127"/>
                      <a:pt x="1491448" y="483127"/>
                    </a:cubicBezTo>
                    <a:cubicBezTo>
                      <a:pt x="1501802" y="493481"/>
                      <a:pt x="1501802" y="493481"/>
                      <a:pt x="1501802" y="493481"/>
                    </a:cubicBezTo>
                    <a:cubicBezTo>
                      <a:pt x="1512155" y="503835"/>
                      <a:pt x="1512155" y="503835"/>
                      <a:pt x="1512155" y="503835"/>
                    </a:cubicBezTo>
                    <a:cubicBezTo>
                      <a:pt x="1522510" y="503835"/>
                      <a:pt x="1522510" y="503835"/>
                      <a:pt x="1522510" y="503835"/>
                    </a:cubicBezTo>
                    <a:cubicBezTo>
                      <a:pt x="1522510" y="514189"/>
                      <a:pt x="1522510" y="514189"/>
                      <a:pt x="1522510" y="514189"/>
                    </a:cubicBezTo>
                    <a:cubicBezTo>
                      <a:pt x="1532863" y="524543"/>
                      <a:pt x="1532863" y="524543"/>
                      <a:pt x="1532863" y="524543"/>
                    </a:cubicBezTo>
                    <a:cubicBezTo>
                      <a:pt x="1543218" y="534897"/>
                      <a:pt x="1543218" y="534897"/>
                      <a:pt x="1543218" y="534897"/>
                    </a:cubicBezTo>
                    <a:cubicBezTo>
                      <a:pt x="1553571" y="555605"/>
                      <a:pt x="1553571" y="555605"/>
                      <a:pt x="1553571" y="555605"/>
                    </a:cubicBezTo>
                    <a:cubicBezTo>
                      <a:pt x="1563925" y="565959"/>
                      <a:pt x="1563925" y="565959"/>
                      <a:pt x="1563925" y="565959"/>
                    </a:cubicBezTo>
                    <a:cubicBezTo>
                      <a:pt x="1574279" y="586667"/>
                      <a:pt x="1574279" y="586667"/>
                      <a:pt x="1574279" y="586667"/>
                    </a:cubicBezTo>
                    <a:cubicBezTo>
                      <a:pt x="1584633" y="607374"/>
                      <a:pt x="1584633" y="607374"/>
                      <a:pt x="1584633" y="607374"/>
                    </a:cubicBezTo>
                    <a:cubicBezTo>
                      <a:pt x="1594987" y="628082"/>
                      <a:pt x="1594987" y="628082"/>
                      <a:pt x="1594987" y="628082"/>
                    </a:cubicBezTo>
                    <a:cubicBezTo>
                      <a:pt x="1594987" y="648790"/>
                      <a:pt x="1594987" y="648790"/>
                      <a:pt x="1594987" y="648790"/>
                    </a:cubicBezTo>
                    <a:cubicBezTo>
                      <a:pt x="1605341" y="659144"/>
                      <a:pt x="1605341" y="659144"/>
                      <a:pt x="1605341" y="659144"/>
                    </a:cubicBezTo>
                    <a:cubicBezTo>
                      <a:pt x="1605341" y="679852"/>
                      <a:pt x="1605341" y="679852"/>
                      <a:pt x="1605341" y="679852"/>
                    </a:cubicBezTo>
                    <a:cubicBezTo>
                      <a:pt x="1615695" y="700560"/>
                      <a:pt x="1615695" y="700560"/>
                      <a:pt x="1615695" y="700560"/>
                    </a:cubicBezTo>
                    <a:cubicBezTo>
                      <a:pt x="1615695" y="721268"/>
                      <a:pt x="1615695" y="721268"/>
                      <a:pt x="1615695" y="721268"/>
                    </a:cubicBezTo>
                    <a:cubicBezTo>
                      <a:pt x="1615695" y="741976"/>
                      <a:pt x="1615695" y="741976"/>
                      <a:pt x="1615695" y="741976"/>
                    </a:cubicBezTo>
                    <a:cubicBezTo>
                      <a:pt x="1615695" y="762684"/>
                      <a:pt x="1615695" y="762684"/>
                      <a:pt x="1615695" y="762684"/>
                    </a:cubicBezTo>
                    <a:cubicBezTo>
                      <a:pt x="1615695" y="773038"/>
                      <a:pt x="1615695" y="773038"/>
                      <a:pt x="1615695" y="773038"/>
                    </a:cubicBezTo>
                    <a:cubicBezTo>
                      <a:pt x="1615695" y="793746"/>
                      <a:pt x="1615695" y="793746"/>
                      <a:pt x="1615695" y="793746"/>
                    </a:cubicBezTo>
                    <a:cubicBezTo>
                      <a:pt x="1615695" y="814453"/>
                      <a:pt x="1615695" y="814453"/>
                      <a:pt x="1615695" y="814453"/>
                    </a:cubicBezTo>
                    <a:cubicBezTo>
                      <a:pt x="1605341" y="835161"/>
                      <a:pt x="1605341" y="835161"/>
                      <a:pt x="1605341" y="835161"/>
                    </a:cubicBezTo>
                    <a:cubicBezTo>
                      <a:pt x="1605341" y="845515"/>
                      <a:pt x="1605341" y="845515"/>
                      <a:pt x="1605341" y="845515"/>
                    </a:cubicBezTo>
                    <a:cubicBezTo>
                      <a:pt x="1605341" y="866223"/>
                      <a:pt x="1605341" y="866223"/>
                      <a:pt x="1605341" y="866223"/>
                    </a:cubicBezTo>
                    <a:cubicBezTo>
                      <a:pt x="1594987" y="886931"/>
                      <a:pt x="1594987" y="886931"/>
                      <a:pt x="1594987" y="886931"/>
                    </a:cubicBezTo>
                    <a:cubicBezTo>
                      <a:pt x="1594987" y="907639"/>
                      <a:pt x="1594987" y="907639"/>
                      <a:pt x="1594987" y="907639"/>
                    </a:cubicBezTo>
                    <a:cubicBezTo>
                      <a:pt x="1584633" y="917993"/>
                      <a:pt x="1584633" y="917993"/>
                      <a:pt x="1584633" y="917993"/>
                    </a:cubicBezTo>
                    <a:cubicBezTo>
                      <a:pt x="1574279" y="938701"/>
                      <a:pt x="1574279" y="938701"/>
                      <a:pt x="1574279" y="938701"/>
                    </a:cubicBezTo>
                    <a:cubicBezTo>
                      <a:pt x="1563925" y="959409"/>
                      <a:pt x="1563925" y="959409"/>
                      <a:pt x="1563925" y="959409"/>
                    </a:cubicBezTo>
                    <a:cubicBezTo>
                      <a:pt x="1563925" y="969763"/>
                      <a:pt x="1563925" y="969763"/>
                      <a:pt x="1563925" y="969763"/>
                    </a:cubicBezTo>
                    <a:cubicBezTo>
                      <a:pt x="1553571" y="990471"/>
                      <a:pt x="1553571" y="990471"/>
                      <a:pt x="1553571" y="990471"/>
                    </a:cubicBezTo>
                    <a:cubicBezTo>
                      <a:pt x="1543218" y="1011179"/>
                      <a:pt x="1543218" y="1011179"/>
                      <a:pt x="1543218" y="1011179"/>
                    </a:cubicBezTo>
                    <a:cubicBezTo>
                      <a:pt x="1532863" y="1021533"/>
                      <a:pt x="1532863" y="1021533"/>
                      <a:pt x="1532863" y="1021533"/>
                    </a:cubicBezTo>
                    <a:cubicBezTo>
                      <a:pt x="1522510" y="1042240"/>
                      <a:pt x="1522510" y="1042240"/>
                      <a:pt x="1522510" y="1042240"/>
                    </a:cubicBezTo>
                    <a:cubicBezTo>
                      <a:pt x="1512155" y="1052595"/>
                      <a:pt x="1512155" y="1052595"/>
                      <a:pt x="1512155" y="1052595"/>
                    </a:cubicBezTo>
                    <a:cubicBezTo>
                      <a:pt x="1501802" y="1073302"/>
                      <a:pt x="1501802" y="1073302"/>
                      <a:pt x="1501802" y="1073302"/>
                    </a:cubicBezTo>
                    <a:cubicBezTo>
                      <a:pt x="1491448" y="1083656"/>
                      <a:pt x="1491448" y="1083656"/>
                      <a:pt x="1491448" y="1083656"/>
                    </a:cubicBezTo>
                    <a:cubicBezTo>
                      <a:pt x="1481094" y="1104364"/>
                      <a:pt x="1481094" y="1104364"/>
                      <a:pt x="1481094" y="1104364"/>
                    </a:cubicBezTo>
                    <a:cubicBezTo>
                      <a:pt x="1460386" y="1125072"/>
                      <a:pt x="1460386" y="1125072"/>
                      <a:pt x="1460386" y="1125072"/>
                    </a:cubicBezTo>
                    <a:cubicBezTo>
                      <a:pt x="1439678" y="1145780"/>
                      <a:pt x="1439678" y="1145780"/>
                      <a:pt x="1439678" y="1145780"/>
                    </a:cubicBezTo>
                    <a:cubicBezTo>
                      <a:pt x="1418970" y="1166488"/>
                      <a:pt x="1418970" y="1166488"/>
                      <a:pt x="1418970" y="1166488"/>
                    </a:cubicBezTo>
                    <a:cubicBezTo>
                      <a:pt x="1398262" y="1176842"/>
                      <a:pt x="1398262" y="1176842"/>
                      <a:pt x="1398262" y="1176842"/>
                    </a:cubicBezTo>
                    <a:cubicBezTo>
                      <a:pt x="1377554" y="1197550"/>
                      <a:pt x="1377554" y="1197550"/>
                      <a:pt x="1377554" y="1197550"/>
                    </a:cubicBezTo>
                    <a:cubicBezTo>
                      <a:pt x="1346468" y="1218258"/>
                      <a:pt x="1346468" y="1218258"/>
                      <a:pt x="1346468" y="1218258"/>
                    </a:cubicBezTo>
                    <a:cubicBezTo>
                      <a:pt x="1325761" y="1238966"/>
                      <a:pt x="1325761" y="1238966"/>
                      <a:pt x="1325761" y="1238966"/>
                    </a:cubicBezTo>
                    <a:cubicBezTo>
                      <a:pt x="1294675" y="1249320"/>
                      <a:pt x="1294675" y="1249320"/>
                      <a:pt x="1294675" y="1249320"/>
                    </a:cubicBezTo>
                    <a:cubicBezTo>
                      <a:pt x="1273967" y="1270028"/>
                      <a:pt x="1273967" y="1270028"/>
                      <a:pt x="1273967" y="1270028"/>
                    </a:cubicBezTo>
                    <a:cubicBezTo>
                      <a:pt x="1253259" y="1280382"/>
                      <a:pt x="1253259" y="1280382"/>
                      <a:pt x="1253259" y="1280382"/>
                    </a:cubicBezTo>
                    <a:cubicBezTo>
                      <a:pt x="1232551" y="1290736"/>
                      <a:pt x="1232551" y="1290736"/>
                      <a:pt x="1232551" y="1290736"/>
                    </a:cubicBezTo>
                    <a:cubicBezTo>
                      <a:pt x="1222197" y="1290736"/>
                      <a:pt x="1222197" y="1290736"/>
                      <a:pt x="1222197" y="1290736"/>
                    </a:cubicBezTo>
                    <a:cubicBezTo>
                      <a:pt x="1211843" y="1301089"/>
                      <a:pt x="1211843" y="1301089"/>
                      <a:pt x="1211843" y="1301089"/>
                    </a:cubicBezTo>
                    <a:cubicBezTo>
                      <a:pt x="1191135" y="1301089"/>
                      <a:pt x="1191135" y="1301089"/>
                      <a:pt x="1191135" y="1301089"/>
                    </a:cubicBezTo>
                    <a:cubicBezTo>
                      <a:pt x="1180781" y="1311443"/>
                      <a:pt x="1180781" y="1311443"/>
                      <a:pt x="1180781" y="1311443"/>
                    </a:cubicBezTo>
                    <a:cubicBezTo>
                      <a:pt x="1170427" y="1311443"/>
                      <a:pt x="1170427" y="1311443"/>
                      <a:pt x="1170427" y="1311443"/>
                    </a:cubicBezTo>
                    <a:cubicBezTo>
                      <a:pt x="1149719" y="1321797"/>
                      <a:pt x="1149719" y="1321797"/>
                      <a:pt x="1149719" y="1321797"/>
                    </a:cubicBezTo>
                    <a:cubicBezTo>
                      <a:pt x="1139366" y="1321797"/>
                      <a:pt x="1139366" y="1321797"/>
                      <a:pt x="1139366" y="1321797"/>
                    </a:cubicBezTo>
                    <a:cubicBezTo>
                      <a:pt x="1118658" y="1321797"/>
                      <a:pt x="1118658" y="1321797"/>
                      <a:pt x="1118658" y="1321797"/>
                    </a:cubicBezTo>
                    <a:cubicBezTo>
                      <a:pt x="1108304" y="1332151"/>
                      <a:pt x="1108304" y="1332151"/>
                      <a:pt x="1108304" y="1332151"/>
                    </a:cubicBezTo>
                    <a:cubicBezTo>
                      <a:pt x="1097950" y="1332151"/>
                      <a:pt x="1097950" y="1332151"/>
                      <a:pt x="1097950" y="1332151"/>
                    </a:cubicBezTo>
                    <a:cubicBezTo>
                      <a:pt x="1077242" y="1332151"/>
                      <a:pt x="1077242" y="1332151"/>
                      <a:pt x="1077242" y="1332151"/>
                    </a:cubicBezTo>
                    <a:cubicBezTo>
                      <a:pt x="1066888" y="1332151"/>
                      <a:pt x="1066888" y="1332151"/>
                      <a:pt x="1066888" y="1332151"/>
                    </a:cubicBezTo>
                    <a:cubicBezTo>
                      <a:pt x="1046180" y="1332151"/>
                      <a:pt x="1046180" y="1332151"/>
                      <a:pt x="1046180" y="1332151"/>
                    </a:cubicBezTo>
                    <a:cubicBezTo>
                      <a:pt x="1025472" y="1332151"/>
                      <a:pt x="1025472" y="1332151"/>
                      <a:pt x="1025472" y="1332151"/>
                    </a:cubicBezTo>
                    <a:cubicBezTo>
                      <a:pt x="1004764" y="1332151"/>
                      <a:pt x="1004764" y="1332151"/>
                      <a:pt x="1004764" y="1332151"/>
                    </a:cubicBezTo>
                    <a:cubicBezTo>
                      <a:pt x="984056" y="1332151"/>
                      <a:pt x="984056" y="1332151"/>
                      <a:pt x="984056" y="1332151"/>
                    </a:cubicBezTo>
                    <a:cubicBezTo>
                      <a:pt x="973702" y="1321797"/>
                      <a:pt x="973702" y="1321797"/>
                      <a:pt x="973702" y="1321797"/>
                    </a:cubicBezTo>
                    <a:cubicBezTo>
                      <a:pt x="952994" y="1321797"/>
                      <a:pt x="952994" y="1321797"/>
                      <a:pt x="952994" y="1321797"/>
                    </a:cubicBezTo>
                    <a:cubicBezTo>
                      <a:pt x="932286" y="1311443"/>
                      <a:pt x="932286" y="1311443"/>
                      <a:pt x="932286" y="1311443"/>
                    </a:cubicBezTo>
                    <a:cubicBezTo>
                      <a:pt x="921932" y="1311443"/>
                      <a:pt x="921932" y="1311443"/>
                      <a:pt x="921932" y="1311443"/>
                    </a:cubicBezTo>
                    <a:cubicBezTo>
                      <a:pt x="901224" y="1301089"/>
                      <a:pt x="901224" y="1301089"/>
                      <a:pt x="901224" y="1301089"/>
                    </a:cubicBezTo>
                    <a:cubicBezTo>
                      <a:pt x="890870" y="1290736"/>
                      <a:pt x="890870" y="1290736"/>
                      <a:pt x="890870" y="1290736"/>
                    </a:cubicBezTo>
                    <a:cubicBezTo>
                      <a:pt x="870163" y="1290736"/>
                      <a:pt x="870163" y="1290736"/>
                      <a:pt x="870163" y="1290736"/>
                    </a:cubicBezTo>
                    <a:cubicBezTo>
                      <a:pt x="859809" y="1280382"/>
                      <a:pt x="859809" y="1280382"/>
                      <a:pt x="859809" y="1280382"/>
                    </a:cubicBezTo>
                    <a:cubicBezTo>
                      <a:pt x="839101" y="1270028"/>
                      <a:pt x="839101" y="1270028"/>
                      <a:pt x="839101" y="1270028"/>
                    </a:cubicBezTo>
                    <a:cubicBezTo>
                      <a:pt x="828747" y="1259674"/>
                      <a:pt x="828747" y="1259674"/>
                      <a:pt x="828747" y="1259674"/>
                    </a:cubicBezTo>
                    <a:cubicBezTo>
                      <a:pt x="818393" y="1238966"/>
                      <a:pt x="818393" y="1238966"/>
                      <a:pt x="818393" y="1238966"/>
                    </a:cubicBezTo>
                    <a:cubicBezTo>
                      <a:pt x="808039" y="1238966"/>
                      <a:pt x="808039" y="1238966"/>
                      <a:pt x="808039" y="1238966"/>
                    </a:cubicBezTo>
                    <a:cubicBezTo>
                      <a:pt x="797685" y="1228612"/>
                      <a:pt x="797685" y="1228612"/>
                      <a:pt x="797685" y="1228612"/>
                    </a:cubicBezTo>
                    <a:cubicBezTo>
                      <a:pt x="787331" y="1218258"/>
                      <a:pt x="787331" y="1218258"/>
                      <a:pt x="787331" y="1218258"/>
                    </a:cubicBezTo>
                    <a:cubicBezTo>
                      <a:pt x="776977" y="1207904"/>
                      <a:pt x="776977" y="1207904"/>
                      <a:pt x="776977" y="1207904"/>
                    </a:cubicBezTo>
                    <a:cubicBezTo>
                      <a:pt x="797685" y="1218258"/>
                      <a:pt x="797685" y="1218258"/>
                      <a:pt x="797685" y="1218258"/>
                    </a:cubicBezTo>
                    <a:cubicBezTo>
                      <a:pt x="818393" y="1218258"/>
                      <a:pt x="818393" y="1218258"/>
                      <a:pt x="818393" y="1218258"/>
                    </a:cubicBezTo>
                    <a:cubicBezTo>
                      <a:pt x="828747" y="1228612"/>
                      <a:pt x="828747" y="1228612"/>
                      <a:pt x="828747" y="1228612"/>
                    </a:cubicBezTo>
                    <a:cubicBezTo>
                      <a:pt x="849455" y="1238966"/>
                      <a:pt x="849455" y="1238966"/>
                      <a:pt x="849455" y="1238966"/>
                    </a:cubicBezTo>
                    <a:cubicBezTo>
                      <a:pt x="870163" y="1249320"/>
                      <a:pt x="870163" y="1249320"/>
                      <a:pt x="870163" y="1249320"/>
                    </a:cubicBezTo>
                    <a:cubicBezTo>
                      <a:pt x="880517" y="1249320"/>
                      <a:pt x="880517" y="1249320"/>
                      <a:pt x="880517" y="1249320"/>
                    </a:cubicBezTo>
                    <a:cubicBezTo>
                      <a:pt x="901224" y="1259674"/>
                      <a:pt x="901224" y="1259674"/>
                      <a:pt x="901224" y="1259674"/>
                    </a:cubicBezTo>
                    <a:cubicBezTo>
                      <a:pt x="921932" y="1270028"/>
                      <a:pt x="921932" y="1270028"/>
                      <a:pt x="921932" y="1270028"/>
                    </a:cubicBezTo>
                    <a:cubicBezTo>
                      <a:pt x="942640" y="1270028"/>
                      <a:pt x="942640" y="1270028"/>
                      <a:pt x="942640" y="1270028"/>
                    </a:cubicBezTo>
                    <a:cubicBezTo>
                      <a:pt x="963348" y="1270028"/>
                      <a:pt x="963348" y="1270028"/>
                      <a:pt x="963348" y="1270028"/>
                    </a:cubicBezTo>
                    <a:cubicBezTo>
                      <a:pt x="984056" y="1270028"/>
                      <a:pt x="984056" y="1270028"/>
                      <a:pt x="984056" y="1270028"/>
                    </a:cubicBezTo>
                    <a:cubicBezTo>
                      <a:pt x="1004764" y="1270028"/>
                      <a:pt x="1004764" y="1270028"/>
                      <a:pt x="1004764" y="1270028"/>
                    </a:cubicBezTo>
                    <a:cubicBezTo>
                      <a:pt x="1025472" y="1280382"/>
                      <a:pt x="1025472" y="1280382"/>
                      <a:pt x="1025472" y="1280382"/>
                    </a:cubicBezTo>
                    <a:cubicBezTo>
                      <a:pt x="1046180" y="1270028"/>
                      <a:pt x="1046180" y="1270028"/>
                      <a:pt x="1046180" y="1270028"/>
                    </a:cubicBezTo>
                    <a:cubicBezTo>
                      <a:pt x="1056534" y="1270028"/>
                      <a:pt x="1056534" y="1270028"/>
                      <a:pt x="1056534" y="1270028"/>
                    </a:cubicBezTo>
                    <a:cubicBezTo>
                      <a:pt x="1077242" y="1270028"/>
                      <a:pt x="1077242" y="1270028"/>
                      <a:pt x="1077242" y="1270028"/>
                    </a:cubicBezTo>
                    <a:cubicBezTo>
                      <a:pt x="1097950" y="1259674"/>
                      <a:pt x="1097950" y="1259674"/>
                      <a:pt x="1097950" y="1259674"/>
                    </a:cubicBezTo>
                    <a:cubicBezTo>
                      <a:pt x="1118658" y="1259674"/>
                      <a:pt x="1118658" y="1259674"/>
                      <a:pt x="1118658" y="1259674"/>
                    </a:cubicBezTo>
                    <a:cubicBezTo>
                      <a:pt x="1139366" y="1249320"/>
                      <a:pt x="1139366" y="1249320"/>
                      <a:pt x="1139366" y="1249320"/>
                    </a:cubicBezTo>
                    <a:cubicBezTo>
                      <a:pt x="1160073" y="1249320"/>
                      <a:pt x="1160073" y="1249320"/>
                      <a:pt x="1160073" y="1249320"/>
                    </a:cubicBezTo>
                    <a:cubicBezTo>
                      <a:pt x="1180781" y="1238966"/>
                      <a:pt x="1180781" y="1238966"/>
                      <a:pt x="1180781" y="1238966"/>
                    </a:cubicBezTo>
                    <a:cubicBezTo>
                      <a:pt x="1201489" y="1228612"/>
                      <a:pt x="1201489" y="1228612"/>
                      <a:pt x="1201489" y="1228612"/>
                    </a:cubicBezTo>
                    <a:cubicBezTo>
                      <a:pt x="1211843" y="1228612"/>
                      <a:pt x="1211843" y="1228612"/>
                      <a:pt x="1211843" y="1228612"/>
                    </a:cubicBezTo>
                    <a:cubicBezTo>
                      <a:pt x="1232551" y="1218258"/>
                      <a:pt x="1232551" y="1218258"/>
                      <a:pt x="1232551" y="1218258"/>
                    </a:cubicBezTo>
                    <a:cubicBezTo>
                      <a:pt x="1253259" y="1207904"/>
                      <a:pt x="1253259" y="1207904"/>
                      <a:pt x="1253259" y="1207904"/>
                    </a:cubicBezTo>
                    <a:cubicBezTo>
                      <a:pt x="1273967" y="1197550"/>
                      <a:pt x="1273967" y="1197550"/>
                      <a:pt x="1273967" y="1197550"/>
                    </a:cubicBezTo>
                    <a:cubicBezTo>
                      <a:pt x="1284321" y="1187196"/>
                      <a:pt x="1284321" y="1187196"/>
                      <a:pt x="1284321" y="1187196"/>
                    </a:cubicBezTo>
                    <a:cubicBezTo>
                      <a:pt x="1305029" y="1166488"/>
                      <a:pt x="1305029" y="1166488"/>
                      <a:pt x="1305029" y="1166488"/>
                    </a:cubicBezTo>
                    <a:cubicBezTo>
                      <a:pt x="1325737" y="1156134"/>
                      <a:pt x="1325737" y="1156134"/>
                      <a:pt x="1325737" y="1156134"/>
                    </a:cubicBezTo>
                    <a:cubicBezTo>
                      <a:pt x="1336090" y="1145780"/>
                      <a:pt x="1336090" y="1145780"/>
                      <a:pt x="1336090" y="1145780"/>
                    </a:cubicBezTo>
                    <a:cubicBezTo>
                      <a:pt x="1356798" y="1135426"/>
                      <a:pt x="1356798" y="1135426"/>
                      <a:pt x="1356798" y="1135426"/>
                    </a:cubicBezTo>
                    <a:cubicBezTo>
                      <a:pt x="1367153" y="1114718"/>
                      <a:pt x="1367153" y="1114718"/>
                      <a:pt x="1367153" y="1114718"/>
                    </a:cubicBezTo>
                    <a:cubicBezTo>
                      <a:pt x="1387860" y="1104364"/>
                      <a:pt x="1387860" y="1104364"/>
                      <a:pt x="1387860" y="1104364"/>
                    </a:cubicBezTo>
                    <a:cubicBezTo>
                      <a:pt x="1398214" y="1083656"/>
                      <a:pt x="1398214" y="1083656"/>
                      <a:pt x="1398214" y="1083656"/>
                    </a:cubicBezTo>
                    <a:cubicBezTo>
                      <a:pt x="1418922" y="1073302"/>
                      <a:pt x="1418922" y="1073302"/>
                      <a:pt x="1418922" y="1073302"/>
                    </a:cubicBezTo>
                    <a:cubicBezTo>
                      <a:pt x="1429276" y="1062949"/>
                      <a:pt x="1429276" y="1062949"/>
                      <a:pt x="1429276" y="1062949"/>
                    </a:cubicBezTo>
                    <a:cubicBezTo>
                      <a:pt x="1439630" y="1042240"/>
                      <a:pt x="1439630" y="1042240"/>
                      <a:pt x="1439630" y="1042240"/>
                    </a:cubicBezTo>
                    <a:cubicBezTo>
                      <a:pt x="1449984" y="1031887"/>
                      <a:pt x="1449984" y="1031887"/>
                      <a:pt x="1449984" y="1031887"/>
                    </a:cubicBezTo>
                    <a:cubicBezTo>
                      <a:pt x="1460338" y="1021533"/>
                      <a:pt x="1460338" y="1021533"/>
                      <a:pt x="1460338" y="1021533"/>
                    </a:cubicBezTo>
                    <a:cubicBezTo>
                      <a:pt x="1470692" y="1011179"/>
                      <a:pt x="1470692" y="1011179"/>
                      <a:pt x="1470692" y="1011179"/>
                    </a:cubicBezTo>
                    <a:cubicBezTo>
                      <a:pt x="1470692" y="990471"/>
                      <a:pt x="1470692" y="990471"/>
                      <a:pt x="1470692" y="990471"/>
                    </a:cubicBezTo>
                    <a:cubicBezTo>
                      <a:pt x="1481046" y="980117"/>
                      <a:pt x="1481046" y="980117"/>
                      <a:pt x="1481046" y="980117"/>
                    </a:cubicBezTo>
                    <a:cubicBezTo>
                      <a:pt x="1491400" y="969763"/>
                      <a:pt x="1491400" y="969763"/>
                      <a:pt x="1491400" y="969763"/>
                    </a:cubicBezTo>
                    <a:cubicBezTo>
                      <a:pt x="1501754" y="949055"/>
                      <a:pt x="1501754" y="949055"/>
                      <a:pt x="1501754" y="949055"/>
                    </a:cubicBezTo>
                    <a:cubicBezTo>
                      <a:pt x="1512108" y="938701"/>
                      <a:pt x="1512108" y="938701"/>
                      <a:pt x="1512108" y="938701"/>
                    </a:cubicBezTo>
                    <a:cubicBezTo>
                      <a:pt x="1512108" y="917993"/>
                      <a:pt x="1512108" y="917993"/>
                      <a:pt x="1512108" y="917993"/>
                    </a:cubicBezTo>
                    <a:cubicBezTo>
                      <a:pt x="1522462" y="907639"/>
                      <a:pt x="1522462" y="907639"/>
                      <a:pt x="1522462" y="907639"/>
                    </a:cubicBezTo>
                    <a:cubicBezTo>
                      <a:pt x="1532816" y="886931"/>
                      <a:pt x="1532816" y="886931"/>
                      <a:pt x="1532816" y="886931"/>
                    </a:cubicBezTo>
                    <a:cubicBezTo>
                      <a:pt x="1532816" y="876577"/>
                      <a:pt x="1532816" y="876577"/>
                      <a:pt x="1532816" y="876577"/>
                    </a:cubicBezTo>
                    <a:cubicBezTo>
                      <a:pt x="1532816" y="855869"/>
                      <a:pt x="1532816" y="855869"/>
                      <a:pt x="1532816" y="855869"/>
                    </a:cubicBezTo>
                    <a:cubicBezTo>
                      <a:pt x="1543170" y="845515"/>
                      <a:pt x="1543170" y="845515"/>
                      <a:pt x="1543170" y="845515"/>
                    </a:cubicBezTo>
                    <a:cubicBezTo>
                      <a:pt x="1543170" y="824807"/>
                      <a:pt x="1543170" y="824807"/>
                      <a:pt x="1543170" y="824807"/>
                    </a:cubicBezTo>
                    <a:cubicBezTo>
                      <a:pt x="1543170" y="814453"/>
                      <a:pt x="1543170" y="814453"/>
                      <a:pt x="1543170" y="814453"/>
                    </a:cubicBezTo>
                    <a:cubicBezTo>
                      <a:pt x="1553524" y="793746"/>
                      <a:pt x="1553524" y="793746"/>
                      <a:pt x="1553524" y="793746"/>
                    </a:cubicBezTo>
                    <a:cubicBezTo>
                      <a:pt x="1553524" y="783392"/>
                      <a:pt x="1553524" y="783392"/>
                      <a:pt x="1553524" y="783392"/>
                    </a:cubicBezTo>
                    <a:cubicBezTo>
                      <a:pt x="1553524" y="762684"/>
                      <a:pt x="1553524" y="762684"/>
                      <a:pt x="1553524" y="762684"/>
                    </a:cubicBezTo>
                    <a:cubicBezTo>
                      <a:pt x="1553524" y="741976"/>
                      <a:pt x="1553524" y="741976"/>
                      <a:pt x="1553524" y="741976"/>
                    </a:cubicBezTo>
                    <a:cubicBezTo>
                      <a:pt x="1553524" y="731622"/>
                      <a:pt x="1553524" y="731622"/>
                      <a:pt x="1553524" y="731622"/>
                    </a:cubicBezTo>
                    <a:cubicBezTo>
                      <a:pt x="1553524" y="710914"/>
                      <a:pt x="1553524" y="710914"/>
                      <a:pt x="1553524" y="710914"/>
                    </a:cubicBezTo>
                    <a:cubicBezTo>
                      <a:pt x="1543170" y="700560"/>
                      <a:pt x="1543170" y="700560"/>
                      <a:pt x="1543170" y="700560"/>
                    </a:cubicBezTo>
                    <a:cubicBezTo>
                      <a:pt x="1543170" y="679852"/>
                      <a:pt x="1543170" y="679852"/>
                      <a:pt x="1543170" y="679852"/>
                    </a:cubicBezTo>
                    <a:cubicBezTo>
                      <a:pt x="1543170" y="669498"/>
                      <a:pt x="1543170" y="669498"/>
                      <a:pt x="1543170" y="669498"/>
                    </a:cubicBezTo>
                    <a:cubicBezTo>
                      <a:pt x="1532816" y="648790"/>
                      <a:pt x="1532816" y="648790"/>
                      <a:pt x="1532816" y="648790"/>
                    </a:cubicBezTo>
                    <a:cubicBezTo>
                      <a:pt x="1522462" y="638436"/>
                      <a:pt x="1522462" y="638436"/>
                      <a:pt x="1522462" y="638436"/>
                    </a:cubicBezTo>
                    <a:cubicBezTo>
                      <a:pt x="1522462" y="617728"/>
                      <a:pt x="1522462" y="617728"/>
                      <a:pt x="1522462" y="617728"/>
                    </a:cubicBezTo>
                    <a:cubicBezTo>
                      <a:pt x="1512108" y="607374"/>
                      <a:pt x="1512108" y="607374"/>
                      <a:pt x="1512108" y="607374"/>
                    </a:cubicBezTo>
                    <a:cubicBezTo>
                      <a:pt x="1501754" y="586667"/>
                      <a:pt x="1501754" y="586667"/>
                      <a:pt x="1501754" y="586667"/>
                    </a:cubicBezTo>
                    <a:cubicBezTo>
                      <a:pt x="1491400" y="576313"/>
                      <a:pt x="1491400" y="576313"/>
                      <a:pt x="1491400" y="576313"/>
                    </a:cubicBezTo>
                    <a:cubicBezTo>
                      <a:pt x="1481046" y="555605"/>
                      <a:pt x="1481046" y="555605"/>
                      <a:pt x="1481046" y="555605"/>
                    </a:cubicBezTo>
                    <a:cubicBezTo>
                      <a:pt x="1470692" y="545251"/>
                      <a:pt x="1470692" y="545251"/>
                      <a:pt x="1470692" y="545251"/>
                    </a:cubicBezTo>
                    <a:cubicBezTo>
                      <a:pt x="1449984" y="534897"/>
                      <a:pt x="1449984" y="534897"/>
                      <a:pt x="1449984" y="534897"/>
                    </a:cubicBezTo>
                    <a:cubicBezTo>
                      <a:pt x="1439630" y="524543"/>
                      <a:pt x="1439630" y="524543"/>
                      <a:pt x="1439630" y="524543"/>
                    </a:cubicBezTo>
                    <a:cubicBezTo>
                      <a:pt x="1429276" y="514189"/>
                      <a:pt x="1429276" y="514189"/>
                      <a:pt x="1429276" y="514189"/>
                    </a:cubicBezTo>
                    <a:cubicBezTo>
                      <a:pt x="1418922" y="503835"/>
                      <a:pt x="1418922" y="503835"/>
                      <a:pt x="1418922" y="503835"/>
                    </a:cubicBezTo>
                    <a:cubicBezTo>
                      <a:pt x="1398214" y="493481"/>
                      <a:pt x="1398214" y="493481"/>
                      <a:pt x="1398214" y="493481"/>
                    </a:cubicBezTo>
                    <a:cubicBezTo>
                      <a:pt x="1387860" y="493481"/>
                      <a:pt x="1387860" y="493481"/>
                      <a:pt x="1387860" y="493481"/>
                    </a:cubicBezTo>
                    <a:cubicBezTo>
                      <a:pt x="1377506" y="483127"/>
                      <a:pt x="1377506" y="483127"/>
                      <a:pt x="1377506" y="483127"/>
                    </a:cubicBezTo>
                    <a:cubicBezTo>
                      <a:pt x="1356798" y="483127"/>
                      <a:pt x="1356798" y="483127"/>
                      <a:pt x="1356798" y="483127"/>
                    </a:cubicBezTo>
                    <a:cubicBezTo>
                      <a:pt x="1346445" y="472773"/>
                      <a:pt x="1346445" y="472773"/>
                      <a:pt x="1346445" y="472773"/>
                    </a:cubicBezTo>
                    <a:cubicBezTo>
                      <a:pt x="1336090" y="472773"/>
                      <a:pt x="1336090" y="472773"/>
                      <a:pt x="1336090" y="472773"/>
                    </a:cubicBezTo>
                    <a:cubicBezTo>
                      <a:pt x="1315383" y="472773"/>
                      <a:pt x="1315383" y="472773"/>
                      <a:pt x="1315383" y="472773"/>
                    </a:cubicBezTo>
                    <a:cubicBezTo>
                      <a:pt x="1305029" y="472773"/>
                      <a:pt x="1305029" y="472773"/>
                      <a:pt x="1305029" y="472773"/>
                    </a:cubicBezTo>
                    <a:cubicBezTo>
                      <a:pt x="1284321" y="472773"/>
                      <a:pt x="1284321" y="472773"/>
                      <a:pt x="1284321" y="472773"/>
                    </a:cubicBezTo>
                    <a:cubicBezTo>
                      <a:pt x="1273967" y="472773"/>
                      <a:pt x="1273967" y="472773"/>
                      <a:pt x="1273967" y="472773"/>
                    </a:cubicBezTo>
                    <a:cubicBezTo>
                      <a:pt x="1253259" y="472773"/>
                      <a:pt x="1253259" y="472773"/>
                      <a:pt x="1253259" y="472773"/>
                    </a:cubicBezTo>
                    <a:cubicBezTo>
                      <a:pt x="1242905" y="483127"/>
                      <a:pt x="1242905" y="483127"/>
                      <a:pt x="1242905" y="483127"/>
                    </a:cubicBezTo>
                    <a:cubicBezTo>
                      <a:pt x="1222197" y="483127"/>
                      <a:pt x="1222197" y="483127"/>
                      <a:pt x="1222197" y="483127"/>
                    </a:cubicBezTo>
                    <a:cubicBezTo>
                      <a:pt x="1211843" y="483127"/>
                      <a:pt x="1211843" y="483127"/>
                      <a:pt x="1211843" y="483127"/>
                    </a:cubicBezTo>
                    <a:cubicBezTo>
                      <a:pt x="1191135" y="493481"/>
                      <a:pt x="1191135" y="493481"/>
                      <a:pt x="1191135" y="493481"/>
                    </a:cubicBezTo>
                    <a:cubicBezTo>
                      <a:pt x="1180781" y="493481"/>
                      <a:pt x="1180781" y="493481"/>
                      <a:pt x="1180781" y="493481"/>
                    </a:cubicBezTo>
                    <a:cubicBezTo>
                      <a:pt x="1160073" y="503835"/>
                      <a:pt x="1160073" y="503835"/>
                      <a:pt x="1160073" y="503835"/>
                    </a:cubicBezTo>
                    <a:cubicBezTo>
                      <a:pt x="1149719" y="503835"/>
                      <a:pt x="1149719" y="503835"/>
                      <a:pt x="1149719" y="503835"/>
                    </a:cubicBezTo>
                    <a:cubicBezTo>
                      <a:pt x="1108280" y="524543"/>
                      <a:pt x="1108280" y="524543"/>
                      <a:pt x="1108280" y="524543"/>
                    </a:cubicBezTo>
                    <a:cubicBezTo>
                      <a:pt x="1077194" y="534897"/>
                      <a:pt x="1077194" y="534897"/>
                      <a:pt x="1077194" y="534897"/>
                    </a:cubicBezTo>
                    <a:cubicBezTo>
                      <a:pt x="1046108" y="545251"/>
                      <a:pt x="1046108" y="545251"/>
                      <a:pt x="1046108" y="545251"/>
                    </a:cubicBezTo>
                    <a:cubicBezTo>
                      <a:pt x="1004668" y="565959"/>
                      <a:pt x="1004668" y="565959"/>
                      <a:pt x="1004668" y="565959"/>
                    </a:cubicBezTo>
                    <a:cubicBezTo>
                      <a:pt x="952875" y="597044"/>
                      <a:pt x="952875" y="597044"/>
                      <a:pt x="952875" y="597044"/>
                    </a:cubicBezTo>
                    <a:cubicBezTo>
                      <a:pt x="921789" y="607398"/>
                      <a:pt x="921789" y="607398"/>
                      <a:pt x="921789" y="607398"/>
                    </a:cubicBezTo>
                    <a:cubicBezTo>
                      <a:pt x="890703" y="617752"/>
                      <a:pt x="890703" y="617752"/>
                      <a:pt x="890703" y="617752"/>
                    </a:cubicBezTo>
                    <a:cubicBezTo>
                      <a:pt x="869995" y="628106"/>
                      <a:pt x="869995" y="628106"/>
                      <a:pt x="869995" y="628106"/>
                    </a:cubicBezTo>
                    <a:cubicBezTo>
                      <a:pt x="849287" y="628106"/>
                      <a:pt x="849287" y="628106"/>
                      <a:pt x="849287" y="628106"/>
                    </a:cubicBezTo>
                    <a:cubicBezTo>
                      <a:pt x="828579" y="638460"/>
                      <a:pt x="828579" y="638460"/>
                      <a:pt x="828579" y="638460"/>
                    </a:cubicBezTo>
                    <a:cubicBezTo>
                      <a:pt x="797493" y="648814"/>
                      <a:pt x="797493" y="648814"/>
                      <a:pt x="797493" y="648814"/>
                    </a:cubicBezTo>
                    <a:lnTo>
                      <a:pt x="818321" y="628106"/>
                    </a:lnTo>
                    <a:close/>
                    <a:moveTo>
                      <a:pt x="569730" y="1995522"/>
                    </a:moveTo>
                    <a:cubicBezTo>
                      <a:pt x="673318" y="1995522"/>
                      <a:pt x="776905" y="1985168"/>
                      <a:pt x="859761" y="1964436"/>
                    </a:cubicBezTo>
                    <a:cubicBezTo>
                      <a:pt x="901200" y="1943728"/>
                      <a:pt x="921908" y="1943728"/>
                      <a:pt x="942640" y="1922996"/>
                    </a:cubicBezTo>
                    <a:cubicBezTo>
                      <a:pt x="1926696" y="938868"/>
                      <a:pt x="1926696" y="938868"/>
                      <a:pt x="1926696" y="938868"/>
                    </a:cubicBezTo>
                    <a:cubicBezTo>
                      <a:pt x="2030284" y="835281"/>
                      <a:pt x="2019930" y="679876"/>
                      <a:pt x="1916342" y="586643"/>
                    </a:cubicBezTo>
                    <a:cubicBezTo>
                      <a:pt x="1916342" y="586643"/>
                      <a:pt x="1916342" y="586643"/>
                      <a:pt x="1667728" y="338028"/>
                    </a:cubicBezTo>
                    <a:lnTo>
                      <a:pt x="1667728" y="338028"/>
                    </a:lnTo>
                    <a:cubicBezTo>
                      <a:pt x="1419114" y="89414"/>
                      <a:pt x="1408759" y="79036"/>
                      <a:pt x="1408759" y="79036"/>
                    </a:cubicBezTo>
                    <a:cubicBezTo>
                      <a:pt x="1315526" y="-24552"/>
                      <a:pt x="1160145" y="-24552"/>
                      <a:pt x="1056582" y="68682"/>
                    </a:cubicBezTo>
                    <a:cubicBezTo>
                      <a:pt x="72526" y="1052834"/>
                      <a:pt x="72526" y="1052834"/>
                      <a:pt x="72526" y="1052834"/>
                    </a:cubicBezTo>
                    <a:cubicBezTo>
                      <a:pt x="51818" y="1073542"/>
                      <a:pt x="51818" y="1094273"/>
                      <a:pt x="41440" y="1146067"/>
                    </a:cubicBezTo>
                    <a:cubicBezTo>
                      <a:pt x="20732" y="1218593"/>
                      <a:pt x="10354" y="1332534"/>
                      <a:pt x="0" y="1425767"/>
                    </a:cubicBezTo>
                    <a:cubicBezTo>
                      <a:pt x="0" y="1446475"/>
                      <a:pt x="10354" y="1487915"/>
                      <a:pt x="20708" y="1498293"/>
                    </a:cubicBezTo>
                    <a:cubicBezTo>
                      <a:pt x="20708" y="1498293"/>
                      <a:pt x="62148" y="1539733"/>
                      <a:pt x="103587" y="1591526"/>
                    </a:cubicBezTo>
                    <a:cubicBezTo>
                      <a:pt x="155381" y="1539733"/>
                      <a:pt x="207175" y="1498293"/>
                      <a:pt x="279676" y="1467207"/>
                    </a:cubicBezTo>
                    <a:cubicBezTo>
                      <a:pt x="279676" y="1456853"/>
                      <a:pt x="279676" y="1456853"/>
                      <a:pt x="290030" y="1456853"/>
                    </a:cubicBezTo>
                    <a:cubicBezTo>
                      <a:pt x="362532" y="1373974"/>
                      <a:pt x="476473" y="1373974"/>
                      <a:pt x="548999" y="1456853"/>
                    </a:cubicBezTo>
                    <a:cubicBezTo>
                      <a:pt x="621500" y="1529378"/>
                      <a:pt x="621500" y="1643320"/>
                      <a:pt x="548999" y="1715846"/>
                    </a:cubicBezTo>
                    <a:cubicBezTo>
                      <a:pt x="507559" y="1767639"/>
                      <a:pt x="445411" y="1777993"/>
                      <a:pt x="383264" y="1767639"/>
                    </a:cubicBezTo>
                    <a:cubicBezTo>
                      <a:pt x="362556" y="1777993"/>
                      <a:pt x="352178" y="1798725"/>
                      <a:pt x="331470" y="1819433"/>
                    </a:cubicBezTo>
                    <a:cubicBezTo>
                      <a:pt x="393618" y="1881580"/>
                      <a:pt x="497205" y="1974814"/>
                      <a:pt x="497205" y="1974814"/>
                    </a:cubicBezTo>
                    <a:cubicBezTo>
                      <a:pt x="517937" y="1995522"/>
                      <a:pt x="548999" y="1995522"/>
                      <a:pt x="569730" y="199552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Graphic 262">
                <a:extLst>
                  <a:ext uri="{FF2B5EF4-FFF2-40B4-BE49-F238E27FC236}">
                    <a16:creationId xmlns:a16="http://schemas.microsoft.com/office/drawing/2014/main" id="{C61375F8-752C-47EA-B42F-5B0B0239CC8E}"/>
                  </a:ext>
                </a:extLst>
              </p:cNvPr>
              <p:cNvSpPr/>
              <p:nvPr/>
            </p:nvSpPr>
            <p:spPr>
              <a:xfrm>
                <a:off x="4778800" y="884557"/>
                <a:ext cx="2631338" cy="2631338"/>
              </a:xfrm>
              <a:custGeom>
                <a:avLst/>
                <a:gdLst>
                  <a:gd name="connsiteX0" fmla="*/ 1315670 w 2631338"/>
                  <a:gd name="connsiteY0" fmla="*/ 0 h 2631338"/>
                  <a:gd name="connsiteX1" fmla="*/ 0 w 2631338"/>
                  <a:gd name="connsiteY1" fmla="*/ 1315670 h 2631338"/>
                  <a:gd name="connsiteX2" fmla="*/ 290078 w 2631338"/>
                  <a:gd name="connsiteY2" fmla="*/ 2144440 h 2631338"/>
                  <a:gd name="connsiteX3" fmla="*/ 352226 w 2631338"/>
                  <a:gd name="connsiteY3" fmla="*/ 1999413 h 2631338"/>
                  <a:gd name="connsiteX4" fmla="*/ 134673 w 2631338"/>
                  <a:gd name="connsiteY4" fmla="*/ 1315670 h 2631338"/>
                  <a:gd name="connsiteX5" fmla="*/ 1315670 w 2631338"/>
                  <a:gd name="connsiteY5" fmla="*/ 134673 h 2631338"/>
                  <a:gd name="connsiteX6" fmla="*/ 2496666 w 2631338"/>
                  <a:gd name="connsiteY6" fmla="*/ 1315670 h 2631338"/>
                  <a:gd name="connsiteX7" fmla="*/ 1315670 w 2631338"/>
                  <a:gd name="connsiteY7" fmla="*/ 2496666 h 2631338"/>
                  <a:gd name="connsiteX8" fmla="*/ 528339 w 2631338"/>
                  <a:gd name="connsiteY8" fmla="*/ 2196234 h 2631338"/>
                  <a:gd name="connsiteX9" fmla="*/ 528339 w 2631338"/>
                  <a:gd name="connsiteY9" fmla="*/ 2196234 h 2631338"/>
                  <a:gd name="connsiteX10" fmla="*/ 808039 w 2631338"/>
                  <a:gd name="connsiteY10" fmla="*/ 1906156 h 2631338"/>
                  <a:gd name="connsiteX11" fmla="*/ 849479 w 2631338"/>
                  <a:gd name="connsiteY11" fmla="*/ 1802568 h 2631338"/>
                  <a:gd name="connsiteX12" fmla="*/ 828771 w 2631338"/>
                  <a:gd name="connsiteY12" fmla="*/ 1781860 h 2631338"/>
                  <a:gd name="connsiteX13" fmla="*/ 745891 w 2631338"/>
                  <a:gd name="connsiteY13" fmla="*/ 1771507 h 2631338"/>
                  <a:gd name="connsiteX14" fmla="*/ 372958 w 2631338"/>
                  <a:gd name="connsiteY14" fmla="*/ 2185880 h 2631338"/>
                  <a:gd name="connsiteX15" fmla="*/ 435105 w 2631338"/>
                  <a:gd name="connsiteY15" fmla="*/ 2289467 h 2631338"/>
                  <a:gd name="connsiteX16" fmla="*/ 435105 w 2631338"/>
                  <a:gd name="connsiteY16" fmla="*/ 2289467 h 2631338"/>
                  <a:gd name="connsiteX17" fmla="*/ 1315670 w 2631338"/>
                  <a:gd name="connsiteY17" fmla="*/ 2631339 h 2631338"/>
                  <a:gd name="connsiteX18" fmla="*/ 2631339 w 2631338"/>
                  <a:gd name="connsiteY18" fmla="*/ 1315670 h 2631338"/>
                  <a:gd name="connsiteX19" fmla="*/ 1315670 w 2631338"/>
                  <a:gd name="connsiteY19" fmla="*/ 0 h 26313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631338" h="2631338">
                    <a:moveTo>
                      <a:pt x="1315670" y="0"/>
                    </a:moveTo>
                    <a:cubicBezTo>
                      <a:pt x="590510" y="0"/>
                      <a:pt x="0" y="590486"/>
                      <a:pt x="0" y="1315670"/>
                    </a:cubicBezTo>
                    <a:cubicBezTo>
                      <a:pt x="0" y="1626455"/>
                      <a:pt x="103587" y="1916534"/>
                      <a:pt x="290078" y="2144440"/>
                    </a:cubicBezTo>
                    <a:cubicBezTo>
                      <a:pt x="310786" y="2092647"/>
                      <a:pt x="331518" y="2040853"/>
                      <a:pt x="352226" y="1999413"/>
                    </a:cubicBezTo>
                    <a:cubicBezTo>
                      <a:pt x="217553" y="1802592"/>
                      <a:pt x="134673" y="1564308"/>
                      <a:pt x="134673" y="1315670"/>
                    </a:cubicBezTo>
                    <a:cubicBezTo>
                      <a:pt x="134673" y="663012"/>
                      <a:pt x="663012" y="134673"/>
                      <a:pt x="1315670" y="134673"/>
                    </a:cubicBezTo>
                    <a:cubicBezTo>
                      <a:pt x="1968327" y="134673"/>
                      <a:pt x="2496666" y="663012"/>
                      <a:pt x="2496666" y="1315670"/>
                    </a:cubicBezTo>
                    <a:cubicBezTo>
                      <a:pt x="2496666" y="1968327"/>
                      <a:pt x="1968327" y="2496666"/>
                      <a:pt x="1315670" y="2496666"/>
                    </a:cubicBezTo>
                    <a:cubicBezTo>
                      <a:pt x="1015237" y="2496666"/>
                      <a:pt x="735537" y="2382701"/>
                      <a:pt x="528339" y="2196234"/>
                    </a:cubicBezTo>
                    <a:lnTo>
                      <a:pt x="528339" y="2196234"/>
                    </a:lnTo>
                    <a:cubicBezTo>
                      <a:pt x="611218" y="1937241"/>
                      <a:pt x="808039" y="1906156"/>
                      <a:pt x="808039" y="1906156"/>
                    </a:cubicBezTo>
                    <a:cubicBezTo>
                      <a:pt x="849479" y="1885448"/>
                      <a:pt x="870187" y="1844008"/>
                      <a:pt x="849479" y="1802568"/>
                    </a:cubicBezTo>
                    <a:cubicBezTo>
                      <a:pt x="839124" y="1792215"/>
                      <a:pt x="839124" y="1781860"/>
                      <a:pt x="828771" y="1781860"/>
                    </a:cubicBezTo>
                    <a:cubicBezTo>
                      <a:pt x="808063" y="1761153"/>
                      <a:pt x="776977" y="1750775"/>
                      <a:pt x="745891" y="1771507"/>
                    </a:cubicBezTo>
                    <a:cubicBezTo>
                      <a:pt x="735537" y="1781860"/>
                      <a:pt x="466191" y="1833654"/>
                      <a:pt x="372958" y="2185880"/>
                    </a:cubicBezTo>
                    <a:cubicBezTo>
                      <a:pt x="362604" y="2216966"/>
                      <a:pt x="393665" y="2268759"/>
                      <a:pt x="435105" y="2289467"/>
                    </a:cubicBezTo>
                    <a:lnTo>
                      <a:pt x="435105" y="2289467"/>
                    </a:lnTo>
                    <a:cubicBezTo>
                      <a:pt x="673366" y="2507020"/>
                      <a:pt x="973798" y="2631339"/>
                      <a:pt x="1315670" y="2631339"/>
                    </a:cubicBezTo>
                    <a:cubicBezTo>
                      <a:pt x="2040829" y="2631339"/>
                      <a:pt x="2631339" y="2040853"/>
                      <a:pt x="2631339" y="1315670"/>
                    </a:cubicBezTo>
                    <a:cubicBezTo>
                      <a:pt x="2631339" y="590486"/>
                      <a:pt x="2040853" y="0"/>
                      <a:pt x="13156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" name="Graphic 2">
            <a:extLst>
              <a:ext uri="{FF2B5EF4-FFF2-40B4-BE49-F238E27FC236}">
                <a16:creationId xmlns:a16="http://schemas.microsoft.com/office/drawing/2014/main" id="{859B99CD-C1AA-4F79-A9A4-3B8B885A108B}"/>
              </a:ext>
            </a:extLst>
          </p:cNvPr>
          <p:cNvGrpSpPr/>
          <p:nvPr/>
        </p:nvGrpSpPr>
        <p:grpSpPr>
          <a:xfrm>
            <a:off x="6688358" y="2233404"/>
            <a:ext cx="576072" cy="576072"/>
            <a:chOff x="3983876" y="555648"/>
            <a:chExt cx="4210196" cy="4210196"/>
          </a:xfrm>
        </p:grpSpPr>
        <p:grpSp>
          <p:nvGrpSpPr>
            <p:cNvPr id="5" name="Graphic 2">
              <a:extLst>
                <a:ext uri="{FF2B5EF4-FFF2-40B4-BE49-F238E27FC236}">
                  <a16:creationId xmlns:a16="http://schemas.microsoft.com/office/drawing/2014/main" id="{96D003D9-3710-44E1-A4BD-348BED6CFBDA}"/>
                </a:ext>
              </a:extLst>
            </p:cNvPr>
            <p:cNvGrpSpPr/>
            <p:nvPr/>
          </p:nvGrpSpPr>
          <p:grpSpPr>
            <a:xfrm>
              <a:off x="3983876" y="555648"/>
              <a:ext cx="4210196" cy="4210196"/>
              <a:chOff x="3983876" y="555648"/>
              <a:chExt cx="4210196" cy="4210196"/>
            </a:xfrm>
          </p:grpSpPr>
          <p:sp>
            <p:nvSpPr>
              <p:cNvPr id="6" name="Graphic 2">
                <a:extLst>
                  <a:ext uri="{FF2B5EF4-FFF2-40B4-BE49-F238E27FC236}">
                    <a16:creationId xmlns:a16="http://schemas.microsoft.com/office/drawing/2014/main" id="{D5C3AAF4-FE82-4826-8EB2-484E4D3D8616}"/>
                  </a:ext>
                </a:extLst>
              </p:cNvPr>
              <p:cNvSpPr/>
              <p:nvPr/>
            </p:nvSpPr>
            <p:spPr>
              <a:xfrm>
                <a:off x="3983876" y="555648"/>
                <a:ext cx="4210196" cy="4210196"/>
              </a:xfrm>
              <a:custGeom>
                <a:avLst/>
                <a:gdLst>
                  <a:gd name="connsiteX0" fmla="*/ 1440597 w 4210196"/>
                  <a:gd name="connsiteY0" fmla="*/ 0 h 4210196"/>
                  <a:gd name="connsiteX1" fmla="*/ 2769599 w 4210196"/>
                  <a:gd name="connsiteY1" fmla="*/ 0 h 4210196"/>
                  <a:gd name="connsiteX2" fmla="*/ 4210196 w 4210196"/>
                  <a:gd name="connsiteY2" fmla="*/ 1440597 h 4210196"/>
                  <a:gd name="connsiteX3" fmla="*/ 4210196 w 4210196"/>
                  <a:gd name="connsiteY3" fmla="*/ 2769599 h 4210196"/>
                  <a:gd name="connsiteX4" fmla="*/ 2769599 w 4210196"/>
                  <a:gd name="connsiteY4" fmla="*/ 4210196 h 4210196"/>
                  <a:gd name="connsiteX5" fmla="*/ 1440597 w 4210196"/>
                  <a:gd name="connsiteY5" fmla="*/ 4210196 h 4210196"/>
                  <a:gd name="connsiteX6" fmla="*/ 0 w 4210196"/>
                  <a:gd name="connsiteY6" fmla="*/ 2769599 h 4210196"/>
                  <a:gd name="connsiteX7" fmla="*/ 0 w 4210196"/>
                  <a:gd name="connsiteY7" fmla="*/ 1440597 h 4210196"/>
                  <a:gd name="connsiteX8" fmla="*/ 1440597 w 4210196"/>
                  <a:gd name="connsiteY8" fmla="*/ 0 h 421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196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6" y="644982"/>
                      <a:pt x="4210196" y="1440597"/>
                    </a:cubicBezTo>
                    <a:lnTo>
                      <a:pt x="4210196" y="2769599"/>
                    </a:lnTo>
                    <a:cubicBezTo>
                      <a:pt x="4210196" y="3565214"/>
                      <a:pt x="3565214" y="4210196"/>
                      <a:pt x="2769599" y="4210196"/>
                    </a:cubicBezTo>
                    <a:lnTo>
                      <a:pt x="1440597" y="4210196"/>
                    </a:lnTo>
                    <a:cubicBezTo>
                      <a:pt x="644982" y="4210196"/>
                      <a:pt x="0" y="3565214"/>
                      <a:pt x="0" y="2769599"/>
                    </a:cubicBezTo>
                    <a:lnTo>
                      <a:pt x="0" y="1440597"/>
                    </a:lnTo>
                    <a:cubicBezTo>
                      <a:pt x="0" y="644982"/>
                      <a:pt x="644966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Graphic 2">
                <a:extLst>
                  <a:ext uri="{FF2B5EF4-FFF2-40B4-BE49-F238E27FC236}">
                    <a16:creationId xmlns:a16="http://schemas.microsoft.com/office/drawing/2014/main" id="{2559D78F-6578-4FCF-A3C5-8DCB51B1B4DA}"/>
                  </a:ext>
                </a:extLst>
              </p:cNvPr>
              <p:cNvSpPr/>
              <p:nvPr/>
            </p:nvSpPr>
            <p:spPr>
              <a:xfrm>
                <a:off x="6012888" y="4155938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Graphic 2">
                <a:extLst>
                  <a:ext uri="{FF2B5EF4-FFF2-40B4-BE49-F238E27FC236}">
                    <a16:creationId xmlns:a16="http://schemas.microsoft.com/office/drawing/2014/main" id="{3EC063F9-2E71-4A33-BE55-18EB884759D1}"/>
                  </a:ext>
                </a:extLst>
              </p:cNvPr>
              <p:cNvSpPr/>
              <p:nvPr/>
            </p:nvSpPr>
            <p:spPr>
              <a:xfrm>
                <a:off x="6012888" y="1002413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Graphic 2">
                <a:extLst>
                  <a:ext uri="{FF2B5EF4-FFF2-40B4-BE49-F238E27FC236}">
                    <a16:creationId xmlns:a16="http://schemas.microsoft.com/office/drawing/2014/main" id="{B59BFB74-B7D6-433F-9F17-692B95BB7952}"/>
                  </a:ext>
                </a:extLst>
              </p:cNvPr>
              <p:cNvSpPr/>
              <p:nvPr/>
            </p:nvSpPr>
            <p:spPr>
              <a:xfrm>
                <a:off x="7577478" y="25789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Graphic 2">
                <a:extLst>
                  <a:ext uri="{FF2B5EF4-FFF2-40B4-BE49-F238E27FC236}">
                    <a16:creationId xmlns:a16="http://schemas.microsoft.com/office/drawing/2014/main" id="{EA127C04-B70E-4EA3-AAFA-FA8A1CC05CD7}"/>
                  </a:ext>
                </a:extLst>
              </p:cNvPr>
              <p:cNvSpPr/>
              <p:nvPr/>
            </p:nvSpPr>
            <p:spPr>
              <a:xfrm>
                <a:off x="4425380" y="25789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6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Graphic 2">
                <a:extLst>
                  <a:ext uri="{FF2B5EF4-FFF2-40B4-BE49-F238E27FC236}">
                    <a16:creationId xmlns:a16="http://schemas.microsoft.com/office/drawing/2014/main" id="{FED4243A-C3BB-4214-8637-F034C60655DF}"/>
                  </a:ext>
                </a:extLst>
              </p:cNvPr>
              <p:cNvSpPr/>
              <p:nvPr/>
            </p:nvSpPr>
            <p:spPr>
              <a:xfrm>
                <a:off x="4696428" y="1276171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Graphic 2">
                <a:extLst>
                  <a:ext uri="{FF2B5EF4-FFF2-40B4-BE49-F238E27FC236}">
                    <a16:creationId xmlns:a16="http://schemas.microsoft.com/office/drawing/2014/main" id="{3B86B622-E65E-4505-8BD0-EE8D602985DF}"/>
                  </a:ext>
                </a:extLst>
              </p:cNvPr>
              <p:cNvSpPr/>
              <p:nvPr/>
            </p:nvSpPr>
            <p:spPr>
              <a:xfrm>
                <a:off x="7303575" y="388333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Graphic 2">
                <a:extLst>
                  <a:ext uri="{FF2B5EF4-FFF2-40B4-BE49-F238E27FC236}">
                    <a16:creationId xmlns:a16="http://schemas.microsoft.com/office/drawing/2014/main" id="{160E7FFE-308A-42E0-BF41-01BB03D01693}"/>
                  </a:ext>
                </a:extLst>
              </p:cNvPr>
              <p:cNvSpPr/>
              <p:nvPr/>
            </p:nvSpPr>
            <p:spPr>
              <a:xfrm>
                <a:off x="4695674" y="3879998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46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Graphic 2">
                <a:extLst>
                  <a:ext uri="{FF2B5EF4-FFF2-40B4-BE49-F238E27FC236}">
                    <a16:creationId xmlns:a16="http://schemas.microsoft.com/office/drawing/2014/main" id="{E77DBA81-0D56-4944-8DCD-A83DA76D650A}"/>
                  </a:ext>
                </a:extLst>
              </p:cNvPr>
              <p:cNvSpPr/>
              <p:nvPr/>
            </p:nvSpPr>
            <p:spPr>
              <a:xfrm>
                <a:off x="7304120" y="127155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" name="Graphic 2">
              <a:extLst>
                <a:ext uri="{FF2B5EF4-FFF2-40B4-BE49-F238E27FC236}">
                  <a16:creationId xmlns:a16="http://schemas.microsoft.com/office/drawing/2014/main" id="{00688519-A974-40D0-9826-D98D20FA5399}"/>
                </a:ext>
              </a:extLst>
            </p:cNvPr>
            <p:cNvGrpSpPr/>
            <p:nvPr/>
          </p:nvGrpSpPr>
          <p:grpSpPr>
            <a:xfrm>
              <a:off x="5036201" y="1609769"/>
              <a:ext cx="2108787" cy="2108786"/>
              <a:chOff x="5036201" y="1609769"/>
              <a:chExt cx="2108787" cy="2108786"/>
            </a:xfrm>
          </p:grpSpPr>
          <p:sp>
            <p:nvSpPr>
              <p:cNvPr id="16" name="Graphic 2">
                <a:extLst>
                  <a:ext uri="{FF2B5EF4-FFF2-40B4-BE49-F238E27FC236}">
                    <a16:creationId xmlns:a16="http://schemas.microsoft.com/office/drawing/2014/main" id="{77170C92-8B06-43A1-B47A-F91B06E62F5D}"/>
                  </a:ext>
                </a:extLst>
              </p:cNvPr>
              <p:cNvSpPr/>
              <p:nvPr/>
            </p:nvSpPr>
            <p:spPr>
              <a:xfrm>
                <a:off x="5036201" y="1609769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7" name="Graphic 2">
                <a:extLst>
                  <a:ext uri="{FF2B5EF4-FFF2-40B4-BE49-F238E27FC236}">
                    <a16:creationId xmlns:a16="http://schemas.microsoft.com/office/drawing/2014/main" id="{096D1234-D492-4A9D-9ADB-6148D45D93E9}"/>
                  </a:ext>
                </a:extLst>
              </p:cNvPr>
              <p:cNvGrpSpPr/>
              <p:nvPr/>
            </p:nvGrpSpPr>
            <p:grpSpPr>
              <a:xfrm>
                <a:off x="5354305" y="2220253"/>
                <a:ext cx="1463259" cy="908284"/>
                <a:chOff x="5354305" y="2220253"/>
                <a:chExt cx="1463259" cy="908284"/>
              </a:xfrm>
              <a:solidFill>
                <a:srgbClr val="FFFFFF"/>
              </a:solidFill>
            </p:grpSpPr>
            <p:sp>
              <p:nvSpPr>
                <p:cNvPr id="18" name="Graphic 2">
                  <a:extLst>
                    <a:ext uri="{FF2B5EF4-FFF2-40B4-BE49-F238E27FC236}">
                      <a16:creationId xmlns:a16="http://schemas.microsoft.com/office/drawing/2014/main" id="{9D968C73-73BB-4B8E-9322-1FEDA7DC2CA0}"/>
                    </a:ext>
                  </a:extLst>
                </p:cNvPr>
                <p:cNvSpPr/>
                <p:nvPr/>
              </p:nvSpPr>
              <p:spPr>
                <a:xfrm>
                  <a:off x="5354305" y="2220253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5 w 447694"/>
                    <a:gd name="connsiteY1" fmla="*/ 0 h 96791"/>
                    <a:gd name="connsiteX2" fmla="*/ 447695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" name="Graphic 2">
                  <a:extLst>
                    <a:ext uri="{FF2B5EF4-FFF2-40B4-BE49-F238E27FC236}">
                      <a16:creationId xmlns:a16="http://schemas.microsoft.com/office/drawing/2014/main" id="{5AF89F75-E182-44E8-8AD4-7A4903720DFA}"/>
                    </a:ext>
                  </a:extLst>
                </p:cNvPr>
                <p:cNvSpPr/>
                <p:nvPr/>
              </p:nvSpPr>
              <p:spPr>
                <a:xfrm>
                  <a:off x="5864918" y="2220253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5 w 447694"/>
                    <a:gd name="connsiteY1" fmla="*/ 0 h 96791"/>
                    <a:gd name="connsiteX2" fmla="*/ 447695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" name="Graphic 2">
                  <a:extLst>
                    <a:ext uri="{FF2B5EF4-FFF2-40B4-BE49-F238E27FC236}">
                      <a16:creationId xmlns:a16="http://schemas.microsoft.com/office/drawing/2014/main" id="{0654C497-8135-45C8-9900-599984BB1C10}"/>
                    </a:ext>
                  </a:extLst>
                </p:cNvPr>
                <p:cNvSpPr/>
                <p:nvPr/>
              </p:nvSpPr>
              <p:spPr>
                <a:xfrm>
                  <a:off x="6369870" y="2220253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4 w 447694"/>
                    <a:gd name="connsiteY1" fmla="*/ 0 h 96791"/>
                    <a:gd name="connsiteX2" fmla="*/ 447694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4" y="0"/>
                      </a:lnTo>
                      <a:lnTo>
                        <a:pt x="447694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" name="Graphic 2">
                  <a:extLst>
                    <a:ext uri="{FF2B5EF4-FFF2-40B4-BE49-F238E27FC236}">
                      <a16:creationId xmlns:a16="http://schemas.microsoft.com/office/drawing/2014/main" id="{0674FE4C-D5FF-4655-B9CD-310AC27A01C0}"/>
                    </a:ext>
                  </a:extLst>
                </p:cNvPr>
                <p:cNvSpPr/>
                <p:nvPr/>
              </p:nvSpPr>
              <p:spPr>
                <a:xfrm>
                  <a:off x="5610021" y="2382385"/>
                  <a:ext cx="447694" cy="100833"/>
                </a:xfrm>
                <a:custGeom>
                  <a:avLst/>
                  <a:gdLst>
                    <a:gd name="connsiteX0" fmla="*/ 0 w 447694"/>
                    <a:gd name="connsiteY0" fmla="*/ 0 h 100833"/>
                    <a:gd name="connsiteX1" fmla="*/ 447695 w 447694"/>
                    <a:gd name="connsiteY1" fmla="*/ 0 h 100833"/>
                    <a:gd name="connsiteX2" fmla="*/ 447695 w 447694"/>
                    <a:gd name="connsiteY2" fmla="*/ 100833 h 100833"/>
                    <a:gd name="connsiteX3" fmla="*/ 0 w 447694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0833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" name="Graphic 2">
                  <a:extLst>
                    <a:ext uri="{FF2B5EF4-FFF2-40B4-BE49-F238E27FC236}">
                      <a16:creationId xmlns:a16="http://schemas.microsoft.com/office/drawing/2014/main" id="{362123DD-07FF-4A5D-922F-EFF9CEE73589}"/>
                    </a:ext>
                  </a:extLst>
                </p:cNvPr>
                <p:cNvSpPr/>
                <p:nvPr/>
              </p:nvSpPr>
              <p:spPr>
                <a:xfrm>
                  <a:off x="6114972" y="2382385"/>
                  <a:ext cx="447694" cy="100833"/>
                </a:xfrm>
                <a:custGeom>
                  <a:avLst/>
                  <a:gdLst>
                    <a:gd name="connsiteX0" fmla="*/ 0 w 447694"/>
                    <a:gd name="connsiteY0" fmla="*/ 0 h 100833"/>
                    <a:gd name="connsiteX1" fmla="*/ 447695 w 447694"/>
                    <a:gd name="connsiteY1" fmla="*/ 0 h 100833"/>
                    <a:gd name="connsiteX2" fmla="*/ 447695 w 447694"/>
                    <a:gd name="connsiteY2" fmla="*/ 100833 h 100833"/>
                    <a:gd name="connsiteX3" fmla="*/ 0 w 447694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0833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" name="Graphic 2">
                  <a:extLst>
                    <a:ext uri="{FF2B5EF4-FFF2-40B4-BE49-F238E27FC236}">
                      <a16:creationId xmlns:a16="http://schemas.microsoft.com/office/drawing/2014/main" id="{2B39BC34-DABA-4F89-9BAD-EC044CBF6108}"/>
                    </a:ext>
                  </a:extLst>
                </p:cNvPr>
                <p:cNvSpPr/>
                <p:nvPr/>
              </p:nvSpPr>
              <p:spPr>
                <a:xfrm>
                  <a:off x="5354305" y="2382385"/>
                  <a:ext cx="190375" cy="100833"/>
                </a:xfrm>
                <a:custGeom>
                  <a:avLst/>
                  <a:gdLst>
                    <a:gd name="connsiteX0" fmla="*/ 0 w 190375"/>
                    <a:gd name="connsiteY0" fmla="*/ 0 h 100833"/>
                    <a:gd name="connsiteX1" fmla="*/ 190375 w 190375"/>
                    <a:gd name="connsiteY1" fmla="*/ 0 h 100833"/>
                    <a:gd name="connsiteX2" fmla="*/ 190375 w 190375"/>
                    <a:gd name="connsiteY2" fmla="*/ 100833 h 100833"/>
                    <a:gd name="connsiteX3" fmla="*/ 0 w 190375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100833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" name="Graphic 2">
                  <a:extLst>
                    <a:ext uri="{FF2B5EF4-FFF2-40B4-BE49-F238E27FC236}">
                      <a16:creationId xmlns:a16="http://schemas.microsoft.com/office/drawing/2014/main" id="{C50F6E9C-DA7F-4ED0-897B-3B514AF80322}"/>
                    </a:ext>
                  </a:extLst>
                </p:cNvPr>
                <p:cNvSpPr/>
                <p:nvPr/>
              </p:nvSpPr>
              <p:spPr>
                <a:xfrm>
                  <a:off x="6627189" y="2382385"/>
                  <a:ext cx="190375" cy="100833"/>
                </a:xfrm>
                <a:custGeom>
                  <a:avLst/>
                  <a:gdLst>
                    <a:gd name="connsiteX0" fmla="*/ 0 w 190375"/>
                    <a:gd name="connsiteY0" fmla="*/ 0 h 100833"/>
                    <a:gd name="connsiteX1" fmla="*/ 190375 w 190375"/>
                    <a:gd name="connsiteY1" fmla="*/ 0 h 100833"/>
                    <a:gd name="connsiteX2" fmla="*/ 190375 w 190375"/>
                    <a:gd name="connsiteY2" fmla="*/ 100833 h 100833"/>
                    <a:gd name="connsiteX3" fmla="*/ 0 w 190375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100833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" name="Graphic 2">
                  <a:extLst>
                    <a:ext uri="{FF2B5EF4-FFF2-40B4-BE49-F238E27FC236}">
                      <a16:creationId xmlns:a16="http://schemas.microsoft.com/office/drawing/2014/main" id="{58F70D5D-AC01-4554-9AFE-EE75814C3386}"/>
                    </a:ext>
                  </a:extLst>
                </p:cNvPr>
                <p:cNvSpPr/>
                <p:nvPr/>
              </p:nvSpPr>
              <p:spPr>
                <a:xfrm>
                  <a:off x="5354305" y="2540491"/>
                  <a:ext cx="447694" cy="102436"/>
                </a:xfrm>
                <a:custGeom>
                  <a:avLst/>
                  <a:gdLst>
                    <a:gd name="connsiteX0" fmla="*/ 0 w 447694"/>
                    <a:gd name="connsiteY0" fmla="*/ 0 h 102436"/>
                    <a:gd name="connsiteX1" fmla="*/ 447695 w 447694"/>
                    <a:gd name="connsiteY1" fmla="*/ 0 h 102436"/>
                    <a:gd name="connsiteX2" fmla="*/ 447695 w 447694"/>
                    <a:gd name="connsiteY2" fmla="*/ 102437 h 102436"/>
                    <a:gd name="connsiteX3" fmla="*/ 0 w 447694"/>
                    <a:gd name="connsiteY3" fmla="*/ 102437 h 102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2436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2437"/>
                      </a:lnTo>
                      <a:lnTo>
                        <a:pt x="0" y="10243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Graphic 2">
                  <a:extLst>
                    <a:ext uri="{FF2B5EF4-FFF2-40B4-BE49-F238E27FC236}">
                      <a16:creationId xmlns:a16="http://schemas.microsoft.com/office/drawing/2014/main" id="{8DA06BA3-21BC-4F1E-8BB3-81FD0B8291D0}"/>
                    </a:ext>
                  </a:extLst>
                </p:cNvPr>
                <p:cNvSpPr/>
                <p:nvPr/>
              </p:nvSpPr>
              <p:spPr>
                <a:xfrm>
                  <a:off x="5864918" y="2540491"/>
                  <a:ext cx="447694" cy="102436"/>
                </a:xfrm>
                <a:custGeom>
                  <a:avLst/>
                  <a:gdLst>
                    <a:gd name="connsiteX0" fmla="*/ 0 w 447694"/>
                    <a:gd name="connsiteY0" fmla="*/ 0 h 102436"/>
                    <a:gd name="connsiteX1" fmla="*/ 447695 w 447694"/>
                    <a:gd name="connsiteY1" fmla="*/ 0 h 102436"/>
                    <a:gd name="connsiteX2" fmla="*/ 447695 w 447694"/>
                    <a:gd name="connsiteY2" fmla="*/ 102437 h 102436"/>
                    <a:gd name="connsiteX3" fmla="*/ 0 w 447694"/>
                    <a:gd name="connsiteY3" fmla="*/ 102437 h 102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2436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2437"/>
                      </a:lnTo>
                      <a:lnTo>
                        <a:pt x="0" y="10243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" name="Graphic 2">
                  <a:extLst>
                    <a:ext uri="{FF2B5EF4-FFF2-40B4-BE49-F238E27FC236}">
                      <a16:creationId xmlns:a16="http://schemas.microsoft.com/office/drawing/2014/main" id="{5220BF2A-B08A-4B4A-AFF8-9546DCB3EB49}"/>
                    </a:ext>
                  </a:extLst>
                </p:cNvPr>
                <p:cNvSpPr/>
                <p:nvPr/>
              </p:nvSpPr>
              <p:spPr>
                <a:xfrm>
                  <a:off x="6369870" y="2540491"/>
                  <a:ext cx="447694" cy="102436"/>
                </a:xfrm>
                <a:custGeom>
                  <a:avLst/>
                  <a:gdLst>
                    <a:gd name="connsiteX0" fmla="*/ 0 w 447694"/>
                    <a:gd name="connsiteY0" fmla="*/ 0 h 102436"/>
                    <a:gd name="connsiteX1" fmla="*/ 447694 w 447694"/>
                    <a:gd name="connsiteY1" fmla="*/ 0 h 102436"/>
                    <a:gd name="connsiteX2" fmla="*/ 447694 w 447694"/>
                    <a:gd name="connsiteY2" fmla="*/ 102437 h 102436"/>
                    <a:gd name="connsiteX3" fmla="*/ 0 w 447694"/>
                    <a:gd name="connsiteY3" fmla="*/ 102437 h 102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2436">
                      <a:moveTo>
                        <a:pt x="0" y="0"/>
                      </a:moveTo>
                      <a:lnTo>
                        <a:pt x="447694" y="0"/>
                      </a:lnTo>
                      <a:lnTo>
                        <a:pt x="447694" y="102437"/>
                      </a:lnTo>
                      <a:lnTo>
                        <a:pt x="0" y="10243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" name="Graphic 2">
                  <a:extLst>
                    <a:ext uri="{FF2B5EF4-FFF2-40B4-BE49-F238E27FC236}">
                      <a16:creationId xmlns:a16="http://schemas.microsoft.com/office/drawing/2014/main" id="{2183A379-8EAA-4DD1-BE10-6BECAD52CEF9}"/>
                    </a:ext>
                  </a:extLst>
                </p:cNvPr>
                <p:cNvSpPr/>
                <p:nvPr/>
              </p:nvSpPr>
              <p:spPr>
                <a:xfrm>
                  <a:off x="5610021" y="2704226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5 w 447694"/>
                    <a:gd name="connsiteY1" fmla="*/ 0 h 96791"/>
                    <a:gd name="connsiteX2" fmla="*/ 447695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" name="Graphic 2">
                  <a:extLst>
                    <a:ext uri="{FF2B5EF4-FFF2-40B4-BE49-F238E27FC236}">
                      <a16:creationId xmlns:a16="http://schemas.microsoft.com/office/drawing/2014/main" id="{1D74C011-6D45-403F-9CEF-BFC838C988A1}"/>
                    </a:ext>
                  </a:extLst>
                </p:cNvPr>
                <p:cNvSpPr/>
                <p:nvPr/>
              </p:nvSpPr>
              <p:spPr>
                <a:xfrm>
                  <a:off x="6114972" y="2704226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5 w 447694"/>
                    <a:gd name="connsiteY1" fmla="*/ 0 h 96791"/>
                    <a:gd name="connsiteX2" fmla="*/ 447695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" name="Graphic 2">
                  <a:extLst>
                    <a:ext uri="{FF2B5EF4-FFF2-40B4-BE49-F238E27FC236}">
                      <a16:creationId xmlns:a16="http://schemas.microsoft.com/office/drawing/2014/main" id="{420CCB15-625A-417B-B32B-3E2566341D87}"/>
                    </a:ext>
                  </a:extLst>
                </p:cNvPr>
                <p:cNvSpPr/>
                <p:nvPr/>
              </p:nvSpPr>
              <p:spPr>
                <a:xfrm>
                  <a:off x="5354305" y="2704226"/>
                  <a:ext cx="190375" cy="96791"/>
                </a:xfrm>
                <a:custGeom>
                  <a:avLst/>
                  <a:gdLst>
                    <a:gd name="connsiteX0" fmla="*/ 0 w 190375"/>
                    <a:gd name="connsiteY0" fmla="*/ 0 h 96791"/>
                    <a:gd name="connsiteX1" fmla="*/ 190375 w 190375"/>
                    <a:gd name="connsiteY1" fmla="*/ 0 h 96791"/>
                    <a:gd name="connsiteX2" fmla="*/ 190375 w 190375"/>
                    <a:gd name="connsiteY2" fmla="*/ 96791 h 96791"/>
                    <a:gd name="connsiteX3" fmla="*/ 0 w 190375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96791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" name="Graphic 2">
                  <a:extLst>
                    <a:ext uri="{FF2B5EF4-FFF2-40B4-BE49-F238E27FC236}">
                      <a16:creationId xmlns:a16="http://schemas.microsoft.com/office/drawing/2014/main" id="{08A6CFE9-798D-4192-9264-74311680AE06}"/>
                    </a:ext>
                  </a:extLst>
                </p:cNvPr>
                <p:cNvSpPr/>
                <p:nvPr/>
              </p:nvSpPr>
              <p:spPr>
                <a:xfrm>
                  <a:off x="6627189" y="2704226"/>
                  <a:ext cx="190375" cy="96791"/>
                </a:xfrm>
                <a:custGeom>
                  <a:avLst/>
                  <a:gdLst>
                    <a:gd name="connsiteX0" fmla="*/ 0 w 190375"/>
                    <a:gd name="connsiteY0" fmla="*/ 0 h 96791"/>
                    <a:gd name="connsiteX1" fmla="*/ 190375 w 190375"/>
                    <a:gd name="connsiteY1" fmla="*/ 0 h 96791"/>
                    <a:gd name="connsiteX2" fmla="*/ 190375 w 190375"/>
                    <a:gd name="connsiteY2" fmla="*/ 96791 h 96791"/>
                    <a:gd name="connsiteX3" fmla="*/ 0 w 190375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96791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" name="Graphic 2">
                  <a:extLst>
                    <a:ext uri="{FF2B5EF4-FFF2-40B4-BE49-F238E27FC236}">
                      <a16:creationId xmlns:a16="http://schemas.microsoft.com/office/drawing/2014/main" id="{3A69C6DA-E79A-49BF-8D0A-FC652BEA222A}"/>
                    </a:ext>
                  </a:extLst>
                </p:cNvPr>
                <p:cNvSpPr/>
                <p:nvPr/>
              </p:nvSpPr>
              <p:spPr>
                <a:xfrm>
                  <a:off x="5354305" y="2865556"/>
                  <a:ext cx="447694" cy="97609"/>
                </a:xfrm>
                <a:custGeom>
                  <a:avLst/>
                  <a:gdLst>
                    <a:gd name="connsiteX0" fmla="*/ 0 w 447694"/>
                    <a:gd name="connsiteY0" fmla="*/ 0 h 97609"/>
                    <a:gd name="connsiteX1" fmla="*/ 447695 w 447694"/>
                    <a:gd name="connsiteY1" fmla="*/ 0 h 97609"/>
                    <a:gd name="connsiteX2" fmla="*/ 447695 w 447694"/>
                    <a:gd name="connsiteY2" fmla="*/ 97609 h 97609"/>
                    <a:gd name="connsiteX3" fmla="*/ 0 w 447694"/>
                    <a:gd name="connsiteY3" fmla="*/ 97609 h 97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7609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7609"/>
                      </a:lnTo>
                      <a:lnTo>
                        <a:pt x="0" y="976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" name="Graphic 2">
                  <a:extLst>
                    <a:ext uri="{FF2B5EF4-FFF2-40B4-BE49-F238E27FC236}">
                      <a16:creationId xmlns:a16="http://schemas.microsoft.com/office/drawing/2014/main" id="{363BE5DC-F96F-4B6D-80BF-FD659110000E}"/>
                    </a:ext>
                  </a:extLst>
                </p:cNvPr>
                <p:cNvSpPr/>
                <p:nvPr/>
              </p:nvSpPr>
              <p:spPr>
                <a:xfrm>
                  <a:off x="5864918" y="2865556"/>
                  <a:ext cx="447694" cy="97609"/>
                </a:xfrm>
                <a:custGeom>
                  <a:avLst/>
                  <a:gdLst>
                    <a:gd name="connsiteX0" fmla="*/ 0 w 447694"/>
                    <a:gd name="connsiteY0" fmla="*/ 0 h 97609"/>
                    <a:gd name="connsiteX1" fmla="*/ 447695 w 447694"/>
                    <a:gd name="connsiteY1" fmla="*/ 0 h 97609"/>
                    <a:gd name="connsiteX2" fmla="*/ 447695 w 447694"/>
                    <a:gd name="connsiteY2" fmla="*/ 97609 h 97609"/>
                    <a:gd name="connsiteX3" fmla="*/ 0 w 447694"/>
                    <a:gd name="connsiteY3" fmla="*/ 97609 h 97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7609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7609"/>
                      </a:lnTo>
                      <a:lnTo>
                        <a:pt x="0" y="976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" name="Graphic 2">
                  <a:extLst>
                    <a:ext uri="{FF2B5EF4-FFF2-40B4-BE49-F238E27FC236}">
                      <a16:creationId xmlns:a16="http://schemas.microsoft.com/office/drawing/2014/main" id="{78F01538-A90B-43F3-B663-DA3C5C24ED90}"/>
                    </a:ext>
                  </a:extLst>
                </p:cNvPr>
                <p:cNvSpPr/>
                <p:nvPr/>
              </p:nvSpPr>
              <p:spPr>
                <a:xfrm>
                  <a:off x="6369870" y="2865556"/>
                  <a:ext cx="447694" cy="97609"/>
                </a:xfrm>
                <a:custGeom>
                  <a:avLst/>
                  <a:gdLst>
                    <a:gd name="connsiteX0" fmla="*/ 0 w 447694"/>
                    <a:gd name="connsiteY0" fmla="*/ 0 h 97609"/>
                    <a:gd name="connsiteX1" fmla="*/ 447694 w 447694"/>
                    <a:gd name="connsiteY1" fmla="*/ 0 h 97609"/>
                    <a:gd name="connsiteX2" fmla="*/ 447694 w 447694"/>
                    <a:gd name="connsiteY2" fmla="*/ 97609 h 97609"/>
                    <a:gd name="connsiteX3" fmla="*/ 0 w 447694"/>
                    <a:gd name="connsiteY3" fmla="*/ 97609 h 97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7609">
                      <a:moveTo>
                        <a:pt x="0" y="0"/>
                      </a:moveTo>
                      <a:lnTo>
                        <a:pt x="447694" y="0"/>
                      </a:lnTo>
                      <a:lnTo>
                        <a:pt x="447694" y="97609"/>
                      </a:lnTo>
                      <a:lnTo>
                        <a:pt x="0" y="976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" name="Graphic 2">
                  <a:extLst>
                    <a:ext uri="{FF2B5EF4-FFF2-40B4-BE49-F238E27FC236}">
                      <a16:creationId xmlns:a16="http://schemas.microsoft.com/office/drawing/2014/main" id="{7CCA493C-67E9-41F7-A8E8-251BB6F2AC7D}"/>
                    </a:ext>
                  </a:extLst>
                </p:cNvPr>
                <p:cNvSpPr/>
                <p:nvPr/>
              </p:nvSpPr>
              <p:spPr>
                <a:xfrm>
                  <a:off x="5610021" y="3027704"/>
                  <a:ext cx="447694" cy="100833"/>
                </a:xfrm>
                <a:custGeom>
                  <a:avLst/>
                  <a:gdLst>
                    <a:gd name="connsiteX0" fmla="*/ 0 w 447694"/>
                    <a:gd name="connsiteY0" fmla="*/ 0 h 100833"/>
                    <a:gd name="connsiteX1" fmla="*/ 447695 w 447694"/>
                    <a:gd name="connsiteY1" fmla="*/ 0 h 100833"/>
                    <a:gd name="connsiteX2" fmla="*/ 447695 w 447694"/>
                    <a:gd name="connsiteY2" fmla="*/ 100833 h 100833"/>
                    <a:gd name="connsiteX3" fmla="*/ 0 w 447694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0833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" name="Graphic 2">
                  <a:extLst>
                    <a:ext uri="{FF2B5EF4-FFF2-40B4-BE49-F238E27FC236}">
                      <a16:creationId xmlns:a16="http://schemas.microsoft.com/office/drawing/2014/main" id="{A33A2498-B6E5-418B-9DB4-BE2FFAE3D9A5}"/>
                    </a:ext>
                  </a:extLst>
                </p:cNvPr>
                <p:cNvSpPr/>
                <p:nvPr/>
              </p:nvSpPr>
              <p:spPr>
                <a:xfrm>
                  <a:off x="6114972" y="3027704"/>
                  <a:ext cx="447694" cy="100833"/>
                </a:xfrm>
                <a:custGeom>
                  <a:avLst/>
                  <a:gdLst>
                    <a:gd name="connsiteX0" fmla="*/ 0 w 447694"/>
                    <a:gd name="connsiteY0" fmla="*/ 0 h 100833"/>
                    <a:gd name="connsiteX1" fmla="*/ 447695 w 447694"/>
                    <a:gd name="connsiteY1" fmla="*/ 0 h 100833"/>
                    <a:gd name="connsiteX2" fmla="*/ 447695 w 447694"/>
                    <a:gd name="connsiteY2" fmla="*/ 100833 h 100833"/>
                    <a:gd name="connsiteX3" fmla="*/ 0 w 447694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0833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" name="Graphic 2">
                  <a:extLst>
                    <a:ext uri="{FF2B5EF4-FFF2-40B4-BE49-F238E27FC236}">
                      <a16:creationId xmlns:a16="http://schemas.microsoft.com/office/drawing/2014/main" id="{17629234-75AA-4C9C-B84E-24C1DA1A1C8E}"/>
                    </a:ext>
                  </a:extLst>
                </p:cNvPr>
                <p:cNvSpPr/>
                <p:nvPr/>
              </p:nvSpPr>
              <p:spPr>
                <a:xfrm>
                  <a:off x="5354305" y="3027704"/>
                  <a:ext cx="190375" cy="100833"/>
                </a:xfrm>
                <a:custGeom>
                  <a:avLst/>
                  <a:gdLst>
                    <a:gd name="connsiteX0" fmla="*/ 0 w 190375"/>
                    <a:gd name="connsiteY0" fmla="*/ 0 h 100833"/>
                    <a:gd name="connsiteX1" fmla="*/ 190375 w 190375"/>
                    <a:gd name="connsiteY1" fmla="*/ 0 h 100833"/>
                    <a:gd name="connsiteX2" fmla="*/ 190375 w 190375"/>
                    <a:gd name="connsiteY2" fmla="*/ 100833 h 100833"/>
                    <a:gd name="connsiteX3" fmla="*/ 0 w 190375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100833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" name="Graphic 2">
                  <a:extLst>
                    <a:ext uri="{FF2B5EF4-FFF2-40B4-BE49-F238E27FC236}">
                      <a16:creationId xmlns:a16="http://schemas.microsoft.com/office/drawing/2014/main" id="{FF83D593-3066-44D6-8B81-E210E81B3EBF}"/>
                    </a:ext>
                  </a:extLst>
                </p:cNvPr>
                <p:cNvSpPr/>
                <p:nvPr/>
              </p:nvSpPr>
              <p:spPr>
                <a:xfrm>
                  <a:off x="6627189" y="3027704"/>
                  <a:ext cx="190375" cy="100833"/>
                </a:xfrm>
                <a:custGeom>
                  <a:avLst/>
                  <a:gdLst>
                    <a:gd name="connsiteX0" fmla="*/ 0 w 190375"/>
                    <a:gd name="connsiteY0" fmla="*/ 0 h 100833"/>
                    <a:gd name="connsiteX1" fmla="*/ 190375 w 190375"/>
                    <a:gd name="connsiteY1" fmla="*/ 0 h 100833"/>
                    <a:gd name="connsiteX2" fmla="*/ 190375 w 190375"/>
                    <a:gd name="connsiteY2" fmla="*/ 100833 h 100833"/>
                    <a:gd name="connsiteX3" fmla="*/ 0 w 190375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100833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1" name="Graphic 39">
            <a:extLst>
              <a:ext uri="{FF2B5EF4-FFF2-40B4-BE49-F238E27FC236}">
                <a16:creationId xmlns:a16="http://schemas.microsoft.com/office/drawing/2014/main" id="{0DB0477C-EC83-41E7-ABFD-0D2447690293}"/>
              </a:ext>
            </a:extLst>
          </p:cNvPr>
          <p:cNvGrpSpPr/>
          <p:nvPr/>
        </p:nvGrpSpPr>
        <p:grpSpPr>
          <a:xfrm>
            <a:off x="6688358" y="3834894"/>
            <a:ext cx="576071" cy="576073"/>
            <a:chOff x="3984181" y="553531"/>
            <a:chExt cx="4210196" cy="4210212"/>
          </a:xfrm>
        </p:grpSpPr>
        <p:grpSp>
          <p:nvGrpSpPr>
            <p:cNvPr id="42" name="Graphic 39">
              <a:extLst>
                <a:ext uri="{FF2B5EF4-FFF2-40B4-BE49-F238E27FC236}">
                  <a16:creationId xmlns:a16="http://schemas.microsoft.com/office/drawing/2014/main" id="{D6F0C67C-97CB-4060-861A-E01D44B1B756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sp>
            <p:nvSpPr>
              <p:cNvPr id="43" name="Graphic 39">
                <a:extLst>
                  <a:ext uri="{FF2B5EF4-FFF2-40B4-BE49-F238E27FC236}">
                    <a16:creationId xmlns:a16="http://schemas.microsoft.com/office/drawing/2014/main" id="{9402E568-ED63-4AB3-A1DC-6C6FFD7DD124}"/>
                  </a:ext>
                </a:extLst>
              </p:cNvPr>
              <p:cNvSpPr/>
              <p:nvPr/>
            </p:nvSpPr>
            <p:spPr>
              <a:xfrm>
                <a:off x="3984181" y="553531"/>
                <a:ext cx="4210196" cy="4210212"/>
              </a:xfrm>
              <a:custGeom>
                <a:avLst/>
                <a:gdLst>
                  <a:gd name="connsiteX0" fmla="*/ 1440597 w 4210196"/>
                  <a:gd name="connsiteY0" fmla="*/ 0 h 4210212"/>
                  <a:gd name="connsiteX1" fmla="*/ 2769599 w 4210196"/>
                  <a:gd name="connsiteY1" fmla="*/ 0 h 4210212"/>
                  <a:gd name="connsiteX2" fmla="*/ 4210197 w 4210196"/>
                  <a:gd name="connsiteY2" fmla="*/ 1440597 h 4210212"/>
                  <a:gd name="connsiteX3" fmla="*/ 4210197 w 4210196"/>
                  <a:gd name="connsiteY3" fmla="*/ 2769615 h 4210212"/>
                  <a:gd name="connsiteX4" fmla="*/ 2769599 w 4210196"/>
                  <a:gd name="connsiteY4" fmla="*/ 4210212 h 4210212"/>
                  <a:gd name="connsiteX5" fmla="*/ 1440597 w 4210196"/>
                  <a:gd name="connsiteY5" fmla="*/ 4210212 h 4210212"/>
                  <a:gd name="connsiteX6" fmla="*/ 0 w 4210196"/>
                  <a:gd name="connsiteY6" fmla="*/ 2769615 h 4210212"/>
                  <a:gd name="connsiteX7" fmla="*/ 0 w 4210196"/>
                  <a:gd name="connsiteY7" fmla="*/ 1440613 h 4210212"/>
                  <a:gd name="connsiteX8" fmla="*/ 1440597 w 4210196"/>
                  <a:gd name="connsiteY8" fmla="*/ 0 h 4210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212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615"/>
                    </a:lnTo>
                    <a:cubicBezTo>
                      <a:pt x="4210197" y="3565230"/>
                      <a:pt x="3565214" y="4210212"/>
                      <a:pt x="2769599" y="4210212"/>
                    </a:cubicBezTo>
                    <a:lnTo>
                      <a:pt x="1440597" y="4210212"/>
                    </a:lnTo>
                    <a:cubicBezTo>
                      <a:pt x="644982" y="4210212"/>
                      <a:pt x="0" y="3565230"/>
                      <a:pt x="0" y="2769615"/>
                    </a:cubicBezTo>
                    <a:lnTo>
                      <a:pt x="0" y="1440613"/>
                    </a:lnTo>
                    <a:cubicBezTo>
                      <a:pt x="0" y="644982"/>
                      <a:pt x="644982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68" name="Graphic 39">
                <a:extLst>
                  <a:ext uri="{FF2B5EF4-FFF2-40B4-BE49-F238E27FC236}">
                    <a16:creationId xmlns:a16="http://schemas.microsoft.com/office/drawing/2014/main" id="{983F714B-D2C1-4BCC-A8F1-4FE1C118C826}"/>
                  </a:ext>
                </a:extLst>
              </p:cNvPr>
              <p:cNvSpPr/>
              <p:nvPr/>
            </p:nvSpPr>
            <p:spPr>
              <a:xfrm>
                <a:off x="6013193" y="415383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69" name="Graphic 39">
                <a:extLst>
                  <a:ext uri="{FF2B5EF4-FFF2-40B4-BE49-F238E27FC236}">
                    <a16:creationId xmlns:a16="http://schemas.microsoft.com/office/drawing/2014/main" id="{973A01C4-4765-4144-BC79-09546E5FF5EB}"/>
                  </a:ext>
                </a:extLst>
              </p:cNvPr>
              <p:cNvSpPr/>
              <p:nvPr/>
            </p:nvSpPr>
            <p:spPr>
              <a:xfrm>
                <a:off x="6013193" y="100031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70" name="Graphic 39">
                <a:extLst>
                  <a:ext uri="{FF2B5EF4-FFF2-40B4-BE49-F238E27FC236}">
                    <a16:creationId xmlns:a16="http://schemas.microsoft.com/office/drawing/2014/main" id="{BCB035AE-4F78-4AD5-A1EF-4D901540AB95}"/>
                  </a:ext>
                </a:extLst>
              </p:cNvPr>
              <p:cNvSpPr/>
              <p:nvPr/>
            </p:nvSpPr>
            <p:spPr>
              <a:xfrm>
                <a:off x="7577782" y="2576834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5 w 165131"/>
                  <a:gd name="connsiteY1" fmla="*/ 165131 h 165130"/>
                  <a:gd name="connsiteX2" fmla="*/ 0 w 165131"/>
                  <a:gd name="connsiteY2" fmla="*/ 82565 h 165130"/>
                  <a:gd name="connsiteX3" fmla="*/ 82565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71" name="Graphic 39">
                <a:extLst>
                  <a:ext uri="{FF2B5EF4-FFF2-40B4-BE49-F238E27FC236}">
                    <a16:creationId xmlns:a16="http://schemas.microsoft.com/office/drawing/2014/main" id="{FBA0652B-AFFD-4DDA-ABF1-835D5F730FFC}"/>
                  </a:ext>
                </a:extLst>
              </p:cNvPr>
              <p:cNvSpPr/>
              <p:nvPr/>
            </p:nvSpPr>
            <p:spPr>
              <a:xfrm>
                <a:off x="4425685" y="257683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72" name="Graphic 39">
                <a:extLst>
                  <a:ext uri="{FF2B5EF4-FFF2-40B4-BE49-F238E27FC236}">
                    <a16:creationId xmlns:a16="http://schemas.microsoft.com/office/drawing/2014/main" id="{71ED6DC9-2BDE-4AE4-B235-5B92816E1761}"/>
                  </a:ext>
                </a:extLst>
              </p:cNvPr>
              <p:cNvSpPr/>
              <p:nvPr/>
            </p:nvSpPr>
            <p:spPr>
              <a:xfrm>
                <a:off x="4696733" y="1274070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73" name="Graphic 39">
                <a:extLst>
                  <a:ext uri="{FF2B5EF4-FFF2-40B4-BE49-F238E27FC236}">
                    <a16:creationId xmlns:a16="http://schemas.microsoft.com/office/drawing/2014/main" id="{76EC42A3-6A4F-4B3E-9DEB-C350D7E4341F}"/>
                  </a:ext>
                </a:extLst>
              </p:cNvPr>
              <p:cNvSpPr/>
              <p:nvPr/>
            </p:nvSpPr>
            <p:spPr>
              <a:xfrm>
                <a:off x="7303880" y="388121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74" name="Graphic 39">
                <a:extLst>
                  <a:ext uri="{FF2B5EF4-FFF2-40B4-BE49-F238E27FC236}">
                    <a16:creationId xmlns:a16="http://schemas.microsoft.com/office/drawing/2014/main" id="{6BE0D45B-2BA8-45E7-B349-B211E222416B}"/>
                  </a:ext>
                </a:extLst>
              </p:cNvPr>
              <p:cNvSpPr/>
              <p:nvPr/>
            </p:nvSpPr>
            <p:spPr>
              <a:xfrm>
                <a:off x="4695979" y="3877897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5 w 165130"/>
                  <a:gd name="connsiteY1" fmla="*/ 165131 h 165131"/>
                  <a:gd name="connsiteX2" fmla="*/ 0 w 165130"/>
                  <a:gd name="connsiteY2" fmla="*/ 82566 h 165131"/>
                  <a:gd name="connsiteX3" fmla="*/ 82565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-16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75" name="Graphic 39">
                <a:extLst>
                  <a:ext uri="{FF2B5EF4-FFF2-40B4-BE49-F238E27FC236}">
                    <a16:creationId xmlns:a16="http://schemas.microsoft.com/office/drawing/2014/main" id="{B6E3445C-5AE6-4E97-BA9E-D678E749FA0E}"/>
                  </a:ext>
                </a:extLst>
              </p:cNvPr>
              <p:cNvSpPr/>
              <p:nvPr/>
            </p:nvSpPr>
            <p:spPr>
              <a:xfrm>
                <a:off x="7304425" y="12694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176" name="Graphic 39">
              <a:extLst>
                <a:ext uri="{FF2B5EF4-FFF2-40B4-BE49-F238E27FC236}">
                  <a16:creationId xmlns:a16="http://schemas.microsoft.com/office/drawing/2014/main" id="{442304D0-BC86-4DC1-B5E4-04A157DBDCB7}"/>
                </a:ext>
              </a:extLst>
            </p:cNvPr>
            <p:cNvGrpSpPr/>
            <p:nvPr/>
          </p:nvGrpSpPr>
          <p:grpSpPr>
            <a:xfrm>
              <a:off x="5036505" y="1607652"/>
              <a:ext cx="2108786" cy="2108786"/>
              <a:chOff x="5036505" y="1607652"/>
              <a:chExt cx="2108786" cy="2108786"/>
            </a:xfrm>
          </p:grpSpPr>
          <p:sp>
            <p:nvSpPr>
              <p:cNvPr id="7177" name="Graphic 39">
                <a:extLst>
                  <a:ext uri="{FF2B5EF4-FFF2-40B4-BE49-F238E27FC236}">
                    <a16:creationId xmlns:a16="http://schemas.microsoft.com/office/drawing/2014/main" id="{72497263-B196-4158-B34E-C16229FDBE17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78" name="Graphic 39">
                <a:extLst>
                  <a:ext uri="{FF2B5EF4-FFF2-40B4-BE49-F238E27FC236}">
                    <a16:creationId xmlns:a16="http://schemas.microsoft.com/office/drawing/2014/main" id="{E64D7EFD-C007-4ABB-9046-C26DDFDF868C}"/>
                  </a:ext>
                </a:extLst>
              </p:cNvPr>
              <p:cNvSpPr/>
              <p:nvPr/>
            </p:nvSpPr>
            <p:spPr>
              <a:xfrm>
                <a:off x="5216055" y="2173649"/>
                <a:ext cx="1820128" cy="415886"/>
              </a:xfrm>
              <a:custGeom>
                <a:avLst/>
                <a:gdLst>
                  <a:gd name="connsiteX0" fmla="*/ 39262 w 1820128"/>
                  <a:gd name="connsiteY0" fmla="*/ 250323 h 415886"/>
                  <a:gd name="connsiteX1" fmla="*/ 1676746 w 1820128"/>
                  <a:gd name="connsiteY1" fmla="*/ 250323 h 415886"/>
                  <a:gd name="connsiteX2" fmla="*/ 1583852 w 1820128"/>
                  <a:gd name="connsiteY2" fmla="*/ 343217 h 415886"/>
                  <a:gd name="connsiteX3" fmla="*/ 1583852 w 1820128"/>
                  <a:gd name="connsiteY3" fmla="*/ 398758 h 415886"/>
                  <a:gd name="connsiteX4" fmla="*/ 1589465 w 1820128"/>
                  <a:gd name="connsiteY4" fmla="*/ 404387 h 415886"/>
                  <a:gd name="connsiteX5" fmla="*/ 1644990 w 1820128"/>
                  <a:gd name="connsiteY5" fmla="*/ 404387 h 415886"/>
                  <a:gd name="connsiteX6" fmla="*/ 1803529 w 1820128"/>
                  <a:gd name="connsiteY6" fmla="*/ 245848 h 415886"/>
                  <a:gd name="connsiteX7" fmla="*/ 1809512 w 1820128"/>
                  <a:gd name="connsiteY7" fmla="*/ 237861 h 415886"/>
                  <a:gd name="connsiteX8" fmla="*/ 1820129 w 1820128"/>
                  <a:gd name="connsiteY8" fmla="*/ 211077 h 415886"/>
                  <a:gd name="connsiteX9" fmla="*/ 1820129 w 1820128"/>
                  <a:gd name="connsiteY9" fmla="*/ 203122 h 415886"/>
                  <a:gd name="connsiteX10" fmla="*/ 1805758 w 1820128"/>
                  <a:gd name="connsiteY10" fmla="*/ 172761 h 415886"/>
                  <a:gd name="connsiteX11" fmla="*/ 1803513 w 1820128"/>
                  <a:gd name="connsiteY11" fmla="*/ 170019 h 415886"/>
                  <a:gd name="connsiteX12" fmla="*/ 1644974 w 1820128"/>
                  <a:gd name="connsiteY12" fmla="*/ 11511 h 415886"/>
                  <a:gd name="connsiteX13" fmla="*/ 1589449 w 1820128"/>
                  <a:gd name="connsiteY13" fmla="*/ 11511 h 415886"/>
                  <a:gd name="connsiteX14" fmla="*/ 1583836 w 1820128"/>
                  <a:gd name="connsiteY14" fmla="*/ 17109 h 415886"/>
                  <a:gd name="connsiteX15" fmla="*/ 1583836 w 1820128"/>
                  <a:gd name="connsiteY15" fmla="*/ 72650 h 415886"/>
                  <a:gd name="connsiteX16" fmla="*/ 1675062 w 1820128"/>
                  <a:gd name="connsiteY16" fmla="*/ 163860 h 415886"/>
                  <a:gd name="connsiteX17" fmla="*/ 39262 w 1820128"/>
                  <a:gd name="connsiteY17" fmla="*/ 163860 h 415886"/>
                  <a:gd name="connsiteX18" fmla="*/ 0 w 1820128"/>
                  <a:gd name="connsiteY18" fmla="*/ 203122 h 415886"/>
                  <a:gd name="connsiteX19" fmla="*/ 0 w 1820128"/>
                  <a:gd name="connsiteY19" fmla="*/ 211077 h 415886"/>
                  <a:gd name="connsiteX20" fmla="*/ 39262 w 1820128"/>
                  <a:gd name="connsiteY20" fmla="*/ 250323 h 415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820128" h="415886">
                    <a:moveTo>
                      <a:pt x="39262" y="250323"/>
                    </a:moveTo>
                    <a:lnTo>
                      <a:pt x="1676746" y="250323"/>
                    </a:lnTo>
                    <a:lnTo>
                      <a:pt x="1583852" y="343217"/>
                    </a:lnTo>
                    <a:cubicBezTo>
                      <a:pt x="1568519" y="358565"/>
                      <a:pt x="1568519" y="383425"/>
                      <a:pt x="1583852" y="398758"/>
                    </a:cubicBezTo>
                    <a:lnTo>
                      <a:pt x="1589465" y="404387"/>
                    </a:lnTo>
                    <a:cubicBezTo>
                      <a:pt x="1604814" y="419720"/>
                      <a:pt x="1629657" y="419720"/>
                      <a:pt x="1644990" y="404387"/>
                    </a:cubicBezTo>
                    <a:lnTo>
                      <a:pt x="1803529" y="245848"/>
                    </a:lnTo>
                    <a:cubicBezTo>
                      <a:pt x="1805967" y="243410"/>
                      <a:pt x="1807860" y="240700"/>
                      <a:pt x="1809512" y="237861"/>
                    </a:cubicBezTo>
                    <a:cubicBezTo>
                      <a:pt x="1816071" y="230852"/>
                      <a:pt x="1820129" y="221438"/>
                      <a:pt x="1820129" y="211077"/>
                    </a:cubicBezTo>
                    <a:lnTo>
                      <a:pt x="1820129" y="203122"/>
                    </a:lnTo>
                    <a:cubicBezTo>
                      <a:pt x="1820129" y="190916"/>
                      <a:pt x="1814531" y="179978"/>
                      <a:pt x="1805758" y="172761"/>
                    </a:cubicBezTo>
                    <a:cubicBezTo>
                      <a:pt x="1805005" y="171863"/>
                      <a:pt x="1804363" y="170869"/>
                      <a:pt x="1803513" y="170019"/>
                    </a:cubicBezTo>
                    <a:lnTo>
                      <a:pt x="1644974" y="11511"/>
                    </a:lnTo>
                    <a:cubicBezTo>
                      <a:pt x="1629641" y="-3837"/>
                      <a:pt x="1604782" y="-3837"/>
                      <a:pt x="1589449" y="11511"/>
                    </a:cubicBezTo>
                    <a:lnTo>
                      <a:pt x="1583836" y="17109"/>
                    </a:lnTo>
                    <a:cubicBezTo>
                      <a:pt x="1568503" y="32458"/>
                      <a:pt x="1568503" y="57317"/>
                      <a:pt x="1583836" y="72650"/>
                    </a:cubicBezTo>
                    <a:lnTo>
                      <a:pt x="1675062" y="163860"/>
                    </a:lnTo>
                    <a:lnTo>
                      <a:pt x="39262" y="163860"/>
                    </a:lnTo>
                    <a:cubicBezTo>
                      <a:pt x="17578" y="163860"/>
                      <a:pt x="0" y="181454"/>
                      <a:pt x="0" y="203122"/>
                    </a:cubicBezTo>
                    <a:lnTo>
                      <a:pt x="0" y="211077"/>
                    </a:lnTo>
                    <a:cubicBezTo>
                      <a:pt x="0" y="232745"/>
                      <a:pt x="17578" y="250323"/>
                      <a:pt x="39262" y="2503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79" name="Graphic 39">
                <a:extLst>
                  <a:ext uri="{FF2B5EF4-FFF2-40B4-BE49-F238E27FC236}">
                    <a16:creationId xmlns:a16="http://schemas.microsoft.com/office/drawing/2014/main" id="{DA6B199A-42EE-48A6-8D11-104CBB40FC47}"/>
                  </a:ext>
                </a:extLst>
              </p:cNvPr>
              <p:cNvSpPr/>
              <p:nvPr/>
            </p:nvSpPr>
            <p:spPr>
              <a:xfrm>
                <a:off x="5152431" y="2744066"/>
                <a:ext cx="1820144" cy="415886"/>
              </a:xfrm>
              <a:custGeom>
                <a:avLst/>
                <a:gdLst>
                  <a:gd name="connsiteX0" fmla="*/ 1780851 w 1820144"/>
                  <a:gd name="connsiteY0" fmla="*/ 165564 h 415886"/>
                  <a:gd name="connsiteX1" fmla="*/ 143383 w 1820144"/>
                  <a:gd name="connsiteY1" fmla="*/ 165564 h 415886"/>
                  <a:gd name="connsiteX2" fmla="*/ 236277 w 1820144"/>
                  <a:gd name="connsiteY2" fmla="*/ 72670 h 415886"/>
                  <a:gd name="connsiteX3" fmla="*/ 236277 w 1820144"/>
                  <a:gd name="connsiteY3" fmla="*/ 17129 h 415886"/>
                  <a:gd name="connsiteX4" fmla="*/ 230664 w 1820144"/>
                  <a:gd name="connsiteY4" fmla="*/ 11499 h 415886"/>
                  <a:gd name="connsiteX5" fmla="*/ 175139 w 1820144"/>
                  <a:gd name="connsiteY5" fmla="*/ 11499 h 415886"/>
                  <a:gd name="connsiteX6" fmla="*/ 16600 w 1820144"/>
                  <a:gd name="connsiteY6" fmla="*/ 170039 h 415886"/>
                  <a:gd name="connsiteX7" fmla="*/ 10617 w 1820144"/>
                  <a:gd name="connsiteY7" fmla="*/ 178026 h 415886"/>
                  <a:gd name="connsiteX8" fmla="*/ 0 w 1820144"/>
                  <a:gd name="connsiteY8" fmla="*/ 204810 h 415886"/>
                  <a:gd name="connsiteX9" fmla="*/ 0 w 1820144"/>
                  <a:gd name="connsiteY9" fmla="*/ 212765 h 415886"/>
                  <a:gd name="connsiteX10" fmla="*/ 14370 w 1820144"/>
                  <a:gd name="connsiteY10" fmla="*/ 243125 h 415886"/>
                  <a:gd name="connsiteX11" fmla="*/ 16616 w 1820144"/>
                  <a:gd name="connsiteY11" fmla="*/ 245868 h 415886"/>
                  <a:gd name="connsiteX12" fmla="*/ 175155 w 1820144"/>
                  <a:gd name="connsiteY12" fmla="*/ 404375 h 415886"/>
                  <a:gd name="connsiteX13" fmla="*/ 230680 w 1820144"/>
                  <a:gd name="connsiteY13" fmla="*/ 404375 h 415886"/>
                  <a:gd name="connsiteX14" fmla="*/ 236293 w 1820144"/>
                  <a:gd name="connsiteY14" fmla="*/ 398778 h 415886"/>
                  <a:gd name="connsiteX15" fmla="*/ 236293 w 1820144"/>
                  <a:gd name="connsiteY15" fmla="*/ 343237 h 415886"/>
                  <a:gd name="connsiteX16" fmla="*/ 145067 w 1820144"/>
                  <a:gd name="connsiteY16" fmla="*/ 252027 h 415886"/>
                  <a:gd name="connsiteX17" fmla="*/ 1780883 w 1820144"/>
                  <a:gd name="connsiteY17" fmla="*/ 252027 h 415886"/>
                  <a:gd name="connsiteX18" fmla="*/ 1820145 w 1820144"/>
                  <a:gd name="connsiteY18" fmla="*/ 212765 h 415886"/>
                  <a:gd name="connsiteX19" fmla="*/ 1820145 w 1820144"/>
                  <a:gd name="connsiteY19" fmla="*/ 204810 h 415886"/>
                  <a:gd name="connsiteX20" fmla="*/ 1780851 w 1820144"/>
                  <a:gd name="connsiteY20" fmla="*/ 165564 h 415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820144" h="415886">
                    <a:moveTo>
                      <a:pt x="1780851" y="165564"/>
                    </a:moveTo>
                    <a:lnTo>
                      <a:pt x="143383" y="165564"/>
                    </a:lnTo>
                    <a:lnTo>
                      <a:pt x="236277" y="72670"/>
                    </a:lnTo>
                    <a:cubicBezTo>
                      <a:pt x="251610" y="57321"/>
                      <a:pt x="251610" y="32462"/>
                      <a:pt x="236277" y="17129"/>
                    </a:cubicBezTo>
                    <a:lnTo>
                      <a:pt x="230664" y="11499"/>
                    </a:lnTo>
                    <a:cubicBezTo>
                      <a:pt x="215315" y="-3833"/>
                      <a:pt x="190471" y="-3833"/>
                      <a:pt x="175139" y="11499"/>
                    </a:cubicBezTo>
                    <a:lnTo>
                      <a:pt x="16600" y="170039"/>
                    </a:lnTo>
                    <a:cubicBezTo>
                      <a:pt x="14162" y="172476"/>
                      <a:pt x="12269" y="175187"/>
                      <a:pt x="10617" y="178026"/>
                    </a:cubicBezTo>
                    <a:cubicBezTo>
                      <a:pt x="4058" y="185035"/>
                      <a:pt x="0" y="194449"/>
                      <a:pt x="0" y="204810"/>
                    </a:cubicBezTo>
                    <a:lnTo>
                      <a:pt x="0" y="212765"/>
                    </a:lnTo>
                    <a:cubicBezTo>
                      <a:pt x="0" y="224970"/>
                      <a:pt x="5597" y="235908"/>
                      <a:pt x="14370" y="243125"/>
                    </a:cubicBezTo>
                    <a:cubicBezTo>
                      <a:pt x="15124" y="244023"/>
                      <a:pt x="15766" y="245018"/>
                      <a:pt x="16616" y="245868"/>
                    </a:cubicBezTo>
                    <a:lnTo>
                      <a:pt x="175155" y="404375"/>
                    </a:lnTo>
                    <a:cubicBezTo>
                      <a:pt x="190487" y="419724"/>
                      <a:pt x="215347" y="419724"/>
                      <a:pt x="230680" y="404375"/>
                    </a:cubicBezTo>
                    <a:lnTo>
                      <a:pt x="236293" y="398778"/>
                    </a:lnTo>
                    <a:cubicBezTo>
                      <a:pt x="251626" y="383429"/>
                      <a:pt x="251626" y="358569"/>
                      <a:pt x="236293" y="343237"/>
                    </a:cubicBezTo>
                    <a:lnTo>
                      <a:pt x="145067" y="252027"/>
                    </a:lnTo>
                    <a:lnTo>
                      <a:pt x="1780883" y="252027"/>
                    </a:lnTo>
                    <a:cubicBezTo>
                      <a:pt x="1802567" y="252027"/>
                      <a:pt x="1820145" y="234433"/>
                      <a:pt x="1820145" y="212765"/>
                    </a:cubicBezTo>
                    <a:lnTo>
                      <a:pt x="1820145" y="204810"/>
                    </a:lnTo>
                    <a:cubicBezTo>
                      <a:pt x="1820113" y="183142"/>
                      <a:pt x="1802551" y="165564"/>
                      <a:pt x="1780851" y="1655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80" name="Graphic 39">
                <a:extLst>
                  <a:ext uri="{FF2B5EF4-FFF2-40B4-BE49-F238E27FC236}">
                    <a16:creationId xmlns:a16="http://schemas.microsoft.com/office/drawing/2014/main" id="{F1F1149F-D5B7-4FB6-BDA6-2F45BD23ADFA}"/>
                  </a:ext>
                </a:extLst>
              </p:cNvPr>
              <p:cNvSpPr/>
              <p:nvPr/>
            </p:nvSpPr>
            <p:spPr>
              <a:xfrm>
                <a:off x="5489316" y="2068033"/>
                <a:ext cx="1205250" cy="1205250"/>
              </a:xfrm>
              <a:custGeom>
                <a:avLst/>
                <a:gdLst>
                  <a:gd name="connsiteX0" fmla="*/ 602609 w 1205250"/>
                  <a:gd name="connsiteY0" fmla="*/ 0 h 1205250"/>
                  <a:gd name="connsiteX1" fmla="*/ 0 w 1205250"/>
                  <a:gd name="connsiteY1" fmla="*/ 602609 h 1205250"/>
                  <a:gd name="connsiteX2" fmla="*/ 602609 w 1205250"/>
                  <a:gd name="connsiteY2" fmla="*/ 1205250 h 1205250"/>
                  <a:gd name="connsiteX3" fmla="*/ 1205250 w 1205250"/>
                  <a:gd name="connsiteY3" fmla="*/ 602609 h 1205250"/>
                  <a:gd name="connsiteX4" fmla="*/ 602609 w 1205250"/>
                  <a:gd name="connsiteY4" fmla="*/ 0 h 1205250"/>
                  <a:gd name="connsiteX5" fmla="*/ 602738 w 1205250"/>
                  <a:gd name="connsiteY5" fmla="*/ 1102107 h 1205250"/>
                  <a:gd name="connsiteX6" fmla="*/ 103175 w 1205250"/>
                  <a:gd name="connsiteY6" fmla="*/ 602529 h 1205250"/>
                  <a:gd name="connsiteX7" fmla="*/ 602738 w 1205250"/>
                  <a:gd name="connsiteY7" fmla="*/ 102998 h 1205250"/>
                  <a:gd name="connsiteX8" fmla="*/ 1102332 w 1205250"/>
                  <a:gd name="connsiteY8" fmla="*/ 602529 h 1205250"/>
                  <a:gd name="connsiteX9" fmla="*/ 602738 w 1205250"/>
                  <a:gd name="connsiteY9" fmla="*/ 1102107 h 12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05250" h="1205250">
                    <a:moveTo>
                      <a:pt x="602609" y="0"/>
                    </a:moveTo>
                    <a:cubicBezTo>
                      <a:pt x="269781" y="0"/>
                      <a:pt x="0" y="269829"/>
                      <a:pt x="0" y="602609"/>
                    </a:cubicBezTo>
                    <a:cubicBezTo>
                      <a:pt x="0" y="935421"/>
                      <a:pt x="269781" y="1205250"/>
                      <a:pt x="602609" y="1205250"/>
                    </a:cubicBezTo>
                    <a:cubicBezTo>
                      <a:pt x="935469" y="1205250"/>
                      <a:pt x="1205250" y="935421"/>
                      <a:pt x="1205250" y="602609"/>
                    </a:cubicBezTo>
                    <a:cubicBezTo>
                      <a:pt x="1205250" y="269829"/>
                      <a:pt x="935469" y="0"/>
                      <a:pt x="602609" y="0"/>
                    </a:cubicBezTo>
                    <a:close/>
                    <a:moveTo>
                      <a:pt x="602738" y="1102107"/>
                    </a:moveTo>
                    <a:cubicBezTo>
                      <a:pt x="326878" y="1102107"/>
                      <a:pt x="103175" y="878501"/>
                      <a:pt x="103175" y="602529"/>
                    </a:cubicBezTo>
                    <a:cubicBezTo>
                      <a:pt x="103175" y="326701"/>
                      <a:pt x="326878" y="102998"/>
                      <a:pt x="602738" y="102998"/>
                    </a:cubicBezTo>
                    <a:cubicBezTo>
                      <a:pt x="878661" y="102998"/>
                      <a:pt x="1102332" y="326701"/>
                      <a:pt x="1102332" y="602529"/>
                    </a:cubicBezTo>
                    <a:cubicBezTo>
                      <a:pt x="1102332" y="878501"/>
                      <a:pt x="878677" y="1102107"/>
                      <a:pt x="602738" y="11021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183" name="Graphic 7181">
            <a:extLst>
              <a:ext uri="{FF2B5EF4-FFF2-40B4-BE49-F238E27FC236}">
                <a16:creationId xmlns:a16="http://schemas.microsoft.com/office/drawing/2014/main" id="{A22DD983-DEAA-4363-8A25-7A465AA2FB02}"/>
              </a:ext>
            </a:extLst>
          </p:cNvPr>
          <p:cNvGrpSpPr/>
          <p:nvPr/>
        </p:nvGrpSpPr>
        <p:grpSpPr>
          <a:xfrm>
            <a:off x="6688356" y="5450918"/>
            <a:ext cx="576073" cy="576076"/>
            <a:chOff x="3984181" y="553531"/>
            <a:chExt cx="4210196" cy="4210212"/>
          </a:xfrm>
        </p:grpSpPr>
        <p:grpSp>
          <p:nvGrpSpPr>
            <p:cNvPr id="7184" name="Graphic 7181">
              <a:extLst>
                <a:ext uri="{FF2B5EF4-FFF2-40B4-BE49-F238E27FC236}">
                  <a16:creationId xmlns:a16="http://schemas.microsoft.com/office/drawing/2014/main" id="{3B1E574D-6EC6-4A22-AD07-13FC29477984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sp>
            <p:nvSpPr>
              <p:cNvPr id="7185" name="Graphic 7181">
                <a:extLst>
                  <a:ext uri="{FF2B5EF4-FFF2-40B4-BE49-F238E27FC236}">
                    <a16:creationId xmlns:a16="http://schemas.microsoft.com/office/drawing/2014/main" id="{06A594FD-19C3-4CFE-8006-D9E7FDC3A08C}"/>
                  </a:ext>
                </a:extLst>
              </p:cNvPr>
              <p:cNvSpPr/>
              <p:nvPr/>
            </p:nvSpPr>
            <p:spPr>
              <a:xfrm>
                <a:off x="3984181" y="553531"/>
                <a:ext cx="4210196" cy="4210212"/>
              </a:xfrm>
              <a:custGeom>
                <a:avLst/>
                <a:gdLst>
                  <a:gd name="connsiteX0" fmla="*/ 1440597 w 4210196"/>
                  <a:gd name="connsiteY0" fmla="*/ 0 h 4210212"/>
                  <a:gd name="connsiteX1" fmla="*/ 2769599 w 4210196"/>
                  <a:gd name="connsiteY1" fmla="*/ 0 h 4210212"/>
                  <a:gd name="connsiteX2" fmla="*/ 4210197 w 4210196"/>
                  <a:gd name="connsiteY2" fmla="*/ 1440597 h 4210212"/>
                  <a:gd name="connsiteX3" fmla="*/ 4210197 w 4210196"/>
                  <a:gd name="connsiteY3" fmla="*/ 2769615 h 4210212"/>
                  <a:gd name="connsiteX4" fmla="*/ 2769599 w 4210196"/>
                  <a:gd name="connsiteY4" fmla="*/ 4210212 h 4210212"/>
                  <a:gd name="connsiteX5" fmla="*/ 1440597 w 4210196"/>
                  <a:gd name="connsiteY5" fmla="*/ 4210212 h 4210212"/>
                  <a:gd name="connsiteX6" fmla="*/ 0 w 4210196"/>
                  <a:gd name="connsiteY6" fmla="*/ 2769615 h 4210212"/>
                  <a:gd name="connsiteX7" fmla="*/ 0 w 4210196"/>
                  <a:gd name="connsiteY7" fmla="*/ 1440613 h 4210212"/>
                  <a:gd name="connsiteX8" fmla="*/ 1440597 w 4210196"/>
                  <a:gd name="connsiteY8" fmla="*/ 0 h 4210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212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615"/>
                    </a:lnTo>
                    <a:cubicBezTo>
                      <a:pt x="4210197" y="3565230"/>
                      <a:pt x="3565214" y="4210212"/>
                      <a:pt x="2769599" y="4210212"/>
                    </a:cubicBezTo>
                    <a:lnTo>
                      <a:pt x="1440597" y="4210212"/>
                    </a:lnTo>
                    <a:cubicBezTo>
                      <a:pt x="644982" y="4210212"/>
                      <a:pt x="0" y="3565230"/>
                      <a:pt x="0" y="2769615"/>
                    </a:cubicBezTo>
                    <a:lnTo>
                      <a:pt x="0" y="1440613"/>
                    </a:lnTo>
                    <a:cubicBezTo>
                      <a:pt x="0" y="644982"/>
                      <a:pt x="644982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86" name="Graphic 7181">
                <a:extLst>
                  <a:ext uri="{FF2B5EF4-FFF2-40B4-BE49-F238E27FC236}">
                    <a16:creationId xmlns:a16="http://schemas.microsoft.com/office/drawing/2014/main" id="{64E05110-6C52-4B91-9A2F-F9CAFFFB919E}"/>
                  </a:ext>
                </a:extLst>
              </p:cNvPr>
              <p:cNvSpPr/>
              <p:nvPr/>
            </p:nvSpPr>
            <p:spPr>
              <a:xfrm>
                <a:off x="6013193" y="415383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87" name="Graphic 7181">
                <a:extLst>
                  <a:ext uri="{FF2B5EF4-FFF2-40B4-BE49-F238E27FC236}">
                    <a16:creationId xmlns:a16="http://schemas.microsoft.com/office/drawing/2014/main" id="{A00472DC-6781-4D7E-A80B-8920E28678CA}"/>
                  </a:ext>
                </a:extLst>
              </p:cNvPr>
              <p:cNvSpPr/>
              <p:nvPr/>
            </p:nvSpPr>
            <p:spPr>
              <a:xfrm>
                <a:off x="6013193" y="100031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88" name="Graphic 7181">
                <a:extLst>
                  <a:ext uri="{FF2B5EF4-FFF2-40B4-BE49-F238E27FC236}">
                    <a16:creationId xmlns:a16="http://schemas.microsoft.com/office/drawing/2014/main" id="{037AEB36-8CB9-4CC7-B9E3-06CC3D36F9EE}"/>
                  </a:ext>
                </a:extLst>
              </p:cNvPr>
              <p:cNvSpPr/>
              <p:nvPr/>
            </p:nvSpPr>
            <p:spPr>
              <a:xfrm>
                <a:off x="7577782" y="2576834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5 w 165131"/>
                  <a:gd name="connsiteY1" fmla="*/ 165131 h 165130"/>
                  <a:gd name="connsiteX2" fmla="*/ 0 w 165131"/>
                  <a:gd name="connsiteY2" fmla="*/ 82565 h 165130"/>
                  <a:gd name="connsiteX3" fmla="*/ 82565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89" name="Graphic 7181">
                <a:extLst>
                  <a:ext uri="{FF2B5EF4-FFF2-40B4-BE49-F238E27FC236}">
                    <a16:creationId xmlns:a16="http://schemas.microsoft.com/office/drawing/2014/main" id="{A0819287-2414-4787-A3EC-DF28A7AB0B05}"/>
                  </a:ext>
                </a:extLst>
              </p:cNvPr>
              <p:cNvSpPr/>
              <p:nvPr/>
            </p:nvSpPr>
            <p:spPr>
              <a:xfrm>
                <a:off x="4425685" y="257683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90" name="Graphic 7181">
                <a:extLst>
                  <a:ext uri="{FF2B5EF4-FFF2-40B4-BE49-F238E27FC236}">
                    <a16:creationId xmlns:a16="http://schemas.microsoft.com/office/drawing/2014/main" id="{47E89624-B7BA-492B-9107-30F68A18BBD0}"/>
                  </a:ext>
                </a:extLst>
              </p:cNvPr>
              <p:cNvSpPr/>
              <p:nvPr/>
            </p:nvSpPr>
            <p:spPr>
              <a:xfrm>
                <a:off x="4696733" y="1274070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2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91" name="Graphic 7181">
                <a:extLst>
                  <a:ext uri="{FF2B5EF4-FFF2-40B4-BE49-F238E27FC236}">
                    <a16:creationId xmlns:a16="http://schemas.microsoft.com/office/drawing/2014/main" id="{AC6F9054-5533-4EAF-8F8C-D365F2B619F0}"/>
                  </a:ext>
                </a:extLst>
              </p:cNvPr>
              <p:cNvSpPr/>
              <p:nvPr/>
            </p:nvSpPr>
            <p:spPr>
              <a:xfrm>
                <a:off x="7303880" y="388121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92" name="Graphic 7181">
                <a:extLst>
                  <a:ext uri="{FF2B5EF4-FFF2-40B4-BE49-F238E27FC236}">
                    <a16:creationId xmlns:a16="http://schemas.microsoft.com/office/drawing/2014/main" id="{12CF6561-9B13-42A5-97BE-6B504432C047}"/>
                  </a:ext>
                </a:extLst>
              </p:cNvPr>
              <p:cNvSpPr/>
              <p:nvPr/>
            </p:nvSpPr>
            <p:spPr>
              <a:xfrm>
                <a:off x="4695979" y="3877897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5 w 165130"/>
                  <a:gd name="connsiteY1" fmla="*/ 165131 h 165131"/>
                  <a:gd name="connsiteX2" fmla="*/ 0 w 165130"/>
                  <a:gd name="connsiteY2" fmla="*/ 82566 h 165131"/>
                  <a:gd name="connsiteX3" fmla="*/ 82565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-16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93" name="Graphic 7181">
                <a:extLst>
                  <a:ext uri="{FF2B5EF4-FFF2-40B4-BE49-F238E27FC236}">
                    <a16:creationId xmlns:a16="http://schemas.microsoft.com/office/drawing/2014/main" id="{3D714B83-9FCC-499F-9A38-3FF31CC50D28}"/>
                  </a:ext>
                </a:extLst>
              </p:cNvPr>
              <p:cNvSpPr/>
              <p:nvPr/>
            </p:nvSpPr>
            <p:spPr>
              <a:xfrm>
                <a:off x="7304425" y="12694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194" name="Graphic 7181">
              <a:extLst>
                <a:ext uri="{FF2B5EF4-FFF2-40B4-BE49-F238E27FC236}">
                  <a16:creationId xmlns:a16="http://schemas.microsoft.com/office/drawing/2014/main" id="{ECCB3E6B-B55E-44B6-9742-F801BBAF4145}"/>
                </a:ext>
              </a:extLst>
            </p:cNvPr>
            <p:cNvGrpSpPr/>
            <p:nvPr/>
          </p:nvGrpSpPr>
          <p:grpSpPr>
            <a:xfrm>
              <a:off x="5036505" y="1607652"/>
              <a:ext cx="2108786" cy="2108786"/>
              <a:chOff x="5036505" y="1607652"/>
              <a:chExt cx="2108786" cy="2108786"/>
            </a:xfrm>
          </p:grpSpPr>
          <p:sp>
            <p:nvSpPr>
              <p:cNvPr id="7195" name="Graphic 7181">
                <a:extLst>
                  <a:ext uri="{FF2B5EF4-FFF2-40B4-BE49-F238E27FC236}">
                    <a16:creationId xmlns:a16="http://schemas.microsoft.com/office/drawing/2014/main" id="{6B8C7E60-6D79-4F50-9CAF-BFC032E1518B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7196" name="Graphic 7181">
                <a:extLst>
                  <a:ext uri="{FF2B5EF4-FFF2-40B4-BE49-F238E27FC236}">
                    <a16:creationId xmlns:a16="http://schemas.microsoft.com/office/drawing/2014/main" id="{B67B0B01-897D-4506-9732-30490CC1F450}"/>
                  </a:ext>
                </a:extLst>
              </p:cNvPr>
              <p:cNvGrpSpPr/>
              <p:nvPr/>
            </p:nvGrpSpPr>
            <p:grpSpPr>
              <a:xfrm>
                <a:off x="5386382" y="2011546"/>
                <a:ext cx="1403612" cy="1329323"/>
                <a:chOff x="5386382" y="2011546"/>
                <a:chExt cx="1403612" cy="1329323"/>
              </a:xfrm>
              <a:solidFill>
                <a:srgbClr val="FFFFFF"/>
              </a:solidFill>
            </p:grpSpPr>
            <p:sp>
              <p:nvSpPr>
                <p:cNvPr id="7197" name="Graphic 7181">
                  <a:extLst>
                    <a:ext uri="{FF2B5EF4-FFF2-40B4-BE49-F238E27FC236}">
                      <a16:creationId xmlns:a16="http://schemas.microsoft.com/office/drawing/2014/main" id="{3765656E-308D-4DD6-B00B-3502DA86F394}"/>
                    </a:ext>
                  </a:extLst>
                </p:cNvPr>
                <p:cNvSpPr/>
                <p:nvPr/>
              </p:nvSpPr>
              <p:spPr>
                <a:xfrm>
                  <a:off x="6113721" y="2844113"/>
                  <a:ext cx="676273" cy="496756"/>
                </a:xfrm>
                <a:custGeom>
                  <a:avLst/>
                  <a:gdLst>
                    <a:gd name="connsiteX0" fmla="*/ 428882 w 676273"/>
                    <a:gd name="connsiteY0" fmla="*/ 125372 h 496756"/>
                    <a:gd name="connsiteX1" fmla="*/ 0 w 676273"/>
                    <a:gd name="connsiteY1" fmla="*/ 125372 h 496756"/>
                    <a:gd name="connsiteX2" fmla="*/ 0 w 676273"/>
                    <a:gd name="connsiteY2" fmla="*/ 371384 h 496756"/>
                    <a:gd name="connsiteX3" fmla="*/ 428882 w 676273"/>
                    <a:gd name="connsiteY3" fmla="*/ 371384 h 496756"/>
                    <a:gd name="connsiteX4" fmla="*/ 428882 w 676273"/>
                    <a:gd name="connsiteY4" fmla="*/ 496756 h 496756"/>
                    <a:gd name="connsiteX5" fmla="*/ 672376 w 676273"/>
                    <a:gd name="connsiteY5" fmla="*/ 252332 h 496756"/>
                    <a:gd name="connsiteX6" fmla="*/ 676273 w 676273"/>
                    <a:gd name="connsiteY6" fmla="*/ 248386 h 496756"/>
                    <a:gd name="connsiteX7" fmla="*/ 428882 w 676273"/>
                    <a:gd name="connsiteY7" fmla="*/ 0 h 496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73" h="496756">
                      <a:moveTo>
                        <a:pt x="428882" y="125372"/>
                      </a:moveTo>
                      <a:lnTo>
                        <a:pt x="0" y="125372"/>
                      </a:lnTo>
                      <a:lnTo>
                        <a:pt x="0" y="371384"/>
                      </a:lnTo>
                      <a:lnTo>
                        <a:pt x="428882" y="371384"/>
                      </a:lnTo>
                      <a:lnTo>
                        <a:pt x="428882" y="496756"/>
                      </a:lnTo>
                      <a:lnTo>
                        <a:pt x="672376" y="252332"/>
                      </a:lnTo>
                      <a:lnTo>
                        <a:pt x="676273" y="248386"/>
                      </a:lnTo>
                      <a:lnTo>
                        <a:pt x="4288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98" name="Graphic 7181">
                  <a:extLst>
                    <a:ext uri="{FF2B5EF4-FFF2-40B4-BE49-F238E27FC236}">
                      <a16:creationId xmlns:a16="http://schemas.microsoft.com/office/drawing/2014/main" id="{E21E4370-93D4-4ACC-83DB-FF393D743A13}"/>
                    </a:ext>
                  </a:extLst>
                </p:cNvPr>
                <p:cNvSpPr/>
                <p:nvPr/>
              </p:nvSpPr>
              <p:spPr>
                <a:xfrm>
                  <a:off x="6113721" y="2286940"/>
                  <a:ext cx="676273" cy="496707"/>
                </a:xfrm>
                <a:custGeom>
                  <a:avLst/>
                  <a:gdLst>
                    <a:gd name="connsiteX0" fmla="*/ 428882 w 676273"/>
                    <a:gd name="connsiteY0" fmla="*/ 496708 h 496707"/>
                    <a:gd name="connsiteX1" fmla="*/ 672376 w 676273"/>
                    <a:gd name="connsiteY1" fmla="*/ 252283 h 496707"/>
                    <a:gd name="connsiteX2" fmla="*/ 676273 w 676273"/>
                    <a:gd name="connsiteY2" fmla="*/ 248354 h 496707"/>
                    <a:gd name="connsiteX3" fmla="*/ 428882 w 676273"/>
                    <a:gd name="connsiteY3" fmla="*/ 0 h 496707"/>
                    <a:gd name="connsiteX4" fmla="*/ 428882 w 676273"/>
                    <a:gd name="connsiteY4" fmla="*/ 125340 h 496707"/>
                    <a:gd name="connsiteX5" fmla="*/ 0 w 676273"/>
                    <a:gd name="connsiteY5" fmla="*/ 125340 h 496707"/>
                    <a:gd name="connsiteX6" fmla="*/ 0 w 676273"/>
                    <a:gd name="connsiteY6" fmla="*/ 371384 h 496707"/>
                    <a:gd name="connsiteX7" fmla="*/ 428882 w 676273"/>
                    <a:gd name="connsiteY7" fmla="*/ 371384 h 49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73" h="496707">
                      <a:moveTo>
                        <a:pt x="428882" y="496708"/>
                      </a:moveTo>
                      <a:lnTo>
                        <a:pt x="672376" y="252283"/>
                      </a:lnTo>
                      <a:lnTo>
                        <a:pt x="676273" y="248354"/>
                      </a:lnTo>
                      <a:lnTo>
                        <a:pt x="428882" y="0"/>
                      </a:lnTo>
                      <a:lnTo>
                        <a:pt x="428882" y="125340"/>
                      </a:lnTo>
                      <a:lnTo>
                        <a:pt x="0" y="125340"/>
                      </a:lnTo>
                      <a:lnTo>
                        <a:pt x="0" y="371384"/>
                      </a:lnTo>
                      <a:lnTo>
                        <a:pt x="428882" y="37138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99" name="Graphic 7181">
                  <a:extLst>
                    <a:ext uri="{FF2B5EF4-FFF2-40B4-BE49-F238E27FC236}">
                      <a16:creationId xmlns:a16="http://schemas.microsoft.com/office/drawing/2014/main" id="{33C72716-7CD1-4843-8A1B-A2A5948D42AB}"/>
                    </a:ext>
                  </a:extLst>
                </p:cNvPr>
                <p:cNvSpPr/>
                <p:nvPr/>
              </p:nvSpPr>
              <p:spPr>
                <a:xfrm>
                  <a:off x="5386382" y="2574989"/>
                  <a:ext cx="676257" cy="496723"/>
                </a:xfrm>
                <a:custGeom>
                  <a:avLst/>
                  <a:gdLst>
                    <a:gd name="connsiteX0" fmla="*/ 247360 w 676257"/>
                    <a:gd name="connsiteY0" fmla="*/ 0 h 496723"/>
                    <a:gd name="connsiteX1" fmla="*/ 3897 w 676257"/>
                    <a:gd name="connsiteY1" fmla="*/ 244425 h 496723"/>
                    <a:gd name="connsiteX2" fmla="*/ 0 w 676257"/>
                    <a:gd name="connsiteY2" fmla="*/ 248354 h 496723"/>
                    <a:gd name="connsiteX3" fmla="*/ 247360 w 676257"/>
                    <a:gd name="connsiteY3" fmla="*/ 496724 h 496723"/>
                    <a:gd name="connsiteX4" fmla="*/ 247360 w 676257"/>
                    <a:gd name="connsiteY4" fmla="*/ 371352 h 496723"/>
                    <a:gd name="connsiteX5" fmla="*/ 676257 w 676257"/>
                    <a:gd name="connsiteY5" fmla="*/ 371352 h 496723"/>
                    <a:gd name="connsiteX6" fmla="*/ 676257 w 676257"/>
                    <a:gd name="connsiteY6" fmla="*/ 125340 h 496723"/>
                    <a:gd name="connsiteX7" fmla="*/ 247360 w 676257"/>
                    <a:gd name="connsiteY7" fmla="*/ 125340 h 496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57" h="496723">
                      <a:moveTo>
                        <a:pt x="247360" y="0"/>
                      </a:moveTo>
                      <a:lnTo>
                        <a:pt x="3897" y="244425"/>
                      </a:lnTo>
                      <a:lnTo>
                        <a:pt x="0" y="248354"/>
                      </a:lnTo>
                      <a:lnTo>
                        <a:pt x="247360" y="496724"/>
                      </a:lnTo>
                      <a:lnTo>
                        <a:pt x="247360" y="371352"/>
                      </a:lnTo>
                      <a:lnTo>
                        <a:pt x="676257" y="371352"/>
                      </a:lnTo>
                      <a:lnTo>
                        <a:pt x="676257" y="125340"/>
                      </a:lnTo>
                      <a:lnTo>
                        <a:pt x="247360" y="12534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00" name="Graphic 7181">
                  <a:extLst>
                    <a:ext uri="{FF2B5EF4-FFF2-40B4-BE49-F238E27FC236}">
                      <a16:creationId xmlns:a16="http://schemas.microsoft.com/office/drawing/2014/main" id="{214EB794-F45F-4719-B9F5-E8A37C890121}"/>
                    </a:ext>
                  </a:extLst>
                </p:cNvPr>
                <p:cNvSpPr/>
                <p:nvPr/>
              </p:nvSpPr>
              <p:spPr>
                <a:xfrm>
                  <a:off x="5386382" y="2011546"/>
                  <a:ext cx="676257" cy="496707"/>
                </a:xfrm>
                <a:custGeom>
                  <a:avLst/>
                  <a:gdLst>
                    <a:gd name="connsiteX0" fmla="*/ 247360 w 676257"/>
                    <a:gd name="connsiteY0" fmla="*/ 0 h 496707"/>
                    <a:gd name="connsiteX1" fmla="*/ 3897 w 676257"/>
                    <a:gd name="connsiteY1" fmla="*/ 244425 h 496707"/>
                    <a:gd name="connsiteX2" fmla="*/ 0 w 676257"/>
                    <a:gd name="connsiteY2" fmla="*/ 248354 h 496707"/>
                    <a:gd name="connsiteX3" fmla="*/ 247360 w 676257"/>
                    <a:gd name="connsiteY3" fmla="*/ 496708 h 496707"/>
                    <a:gd name="connsiteX4" fmla="*/ 247360 w 676257"/>
                    <a:gd name="connsiteY4" fmla="*/ 371336 h 496707"/>
                    <a:gd name="connsiteX5" fmla="*/ 676257 w 676257"/>
                    <a:gd name="connsiteY5" fmla="*/ 371336 h 496707"/>
                    <a:gd name="connsiteX6" fmla="*/ 676257 w 676257"/>
                    <a:gd name="connsiteY6" fmla="*/ 125324 h 496707"/>
                    <a:gd name="connsiteX7" fmla="*/ 247360 w 676257"/>
                    <a:gd name="connsiteY7" fmla="*/ 125324 h 49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57" h="496707">
                      <a:moveTo>
                        <a:pt x="247360" y="0"/>
                      </a:moveTo>
                      <a:lnTo>
                        <a:pt x="3897" y="244425"/>
                      </a:lnTo>
                      <a:lnTo>
                        <a:pt x="0" y="248354"/>
                      </a:lnTo>
                      <a:lnTo>
                        <a:pt x="247360" y="496708"/>
                      </a:lnTo>
                      <a:lnTo>
                        <a:pt x="247360" y="371336"/>
                      </a:lnTo>
                      <a:lnTo>
                        <a:pt x="676257" y="371336"/>
                      </a:lnTo>
                      <a:lnTo>
                        <a:pt x="676257" y="125324"/>
                      </a:lnTo>
                      <a:lnTo>
                        <a:pt x="247360" y="1253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7203" name="Graphic 7201">
            <a:extLst>
              <a:ext uri="{FF2B5EF4-FFF2-40B4-BE49-F238E27FC236}">
                <a16:creationId xmlns:a16="http://schemas.microsoft.com/office/drawing/2014/main" id="{BC7843B2-5AFC-4D7E-B969-7103B757D62E}"/>
              </a:ext>
            </a:extLst>
          </p:cNvPr>
          <p:cNvGrpSpPr/>
          <p:nvPr/>
        </p:nvGrpSpPr>
        <p:grpSpPr>
          <a:xfrm>
            <a:off x="1007090" y="2610563"/>
            <a:ext cx="395101" cy="395101"/>
            <a:chOff x="4527459" y="640845"/>
            <a:chExt cx="3123355" cy="3123355"/>
          </a:xfrm>
        </p:grpSpPr>
        <p:sp>
          <p:nvSpPr>
            <p:cNvPr id="7204" name="Graphic 7201">
              <a:extLst>
                <a:ext uri="{FF2B5EF4-FFF2-40B4-BE49-F238E27FC236}">
                  <a16:creationId xmlns:a16="http://schemas.microsoft.com/office/drawing/2014/main" id="{0ADF1393-6093-4E49-80FA-6B07D506B46C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05" name="Graphic 7201">
              <a:extLst>
                <a:ext uri="{FF2B5EF4-FFF2-40B4-BE49-F238E27FC236}">
                  <a16:creationId xmlns:a16="http://schemas.microsoft.com/office/drawing/2014/main" id="{A173EAFE-F057-4B40-929C-724913A7D291}"/>
                </a:ext>
              </a:extLst>
            </p:cNvPr>
            <p:cNvSpPr/>
            <p:nvPr/>
          </p:nvSpPr>
          <p:spPr>
            <a:xfrm>
              <a:off x="5036381" y="1138576"/>
              <a:ext cx="2109408" cy="2109409"/>
            </a:xfrm>
            <a:custGeom>
              <a:avLst/>
              <a:gdLst>
                <a:gd name="connsiteX0" fmla="*/ 1054692 w 2109408"/>
                <a:gd name="connsiteY0" fmla="*/ 0 h 2109409"/>
                <a:gd name="connsiteX1" fmla="*/ 0 w 2109408"/>
                <a:gd name="connsiteY1" fmla="*/ 1054716 h 2109409"/>
                <a:gd name="connsiteX2" fmla="*/ 1054692 w 2109408"/>
                <a:gd name="connsiteY2" fmla="*/ 2109409 h 2109409"/>
                <a:gd name="connsiteX3" fmla="*/ 2109409 w 2109408"/>
                <a:gd name="connsiteY3" fmla="*/ 1054716 h 2109409"/>
                <a:gd name="connsiteX4" fmla="*/ 1054692 w 2109408"/>
                <a:gd name="connsiteY4" fmla="*/ 0 h 2109409"/>
                <a:gd name="connsiteX5" fmla="*/ 1141159 w 2109408"/>
                <a:gd name="connsiteY5" fmla="*/ 207773 h 2109409"/>
                <a:gd name="connsiteX6" fmla="*/ 1281738 w 2109408"/>
                <a:gd name="connsiteY6" fmla="*/ 207773 h 2109409"/>
                <a:gd name="connsiteX7" fmla="*/ 1281738 w 2109408"/>
                <a:gd name="connsiteY7" fmla="*/ 825088 h 2109409"/>
                <a:gd name="connsiteX8" fmla="*/ 1648814 w 2109408"/>
                <a:gd name="connsiteY8" fmla="*/ 825088 h 2109409"/>
                <a:gd name="connsiteX9" fmla="*/ 1648814 w 2109408"/>
                <a:gd name="connsiteY9" fmla="*/ 727144 h 2109409"/>
                <a:gd name="connsiteX10" fmla="*/ 1940159 w 2109408"/>
                <a:gd name="connsiteY10" fmla="*/ 895390 h 2109409"/>
                <a:gd name="connsiteX11" fmla="*/ 1648814 w 2109408"/>
                <a:gd name="connsiteY11" fmla="*/ 1063636 h 2109409"/>
                <a:gd name="connsiteX12" fmla="*/ 1648814 w 2109408"/>
                <a:gd name="connsiteY12" fmla="*/ 965692 h 2109409"/>
                <a:gd name="connsiteX13" fmla="*/ 1141159 w 2109408"/>
                <a:gd name="connsiteY13" fmla="*/ 965692 h 2109409"/>
                <a:gd name="connsiteX14" fmla="*/ 1141159 w 2109408"/>
                <a:gd name="connsiteY14" fmla="*/ 207773 h 2109409"/>
                <a:gd name="connsiteX15" fmla="*/ 198208 w 2109408"/>
                <a:gd name="connsiteY15" fmla="*/ 824825 h 2109409"/>
                <a:gd name="connsiteX16" fmla="*/ 815523 w 2109408"/>
                <a:gd name="connsiteY16" fmla="*/ 824825 h 2109409"/>
                <a:gd name="connsiteX17" fmla="*/ 815523 w 2109408"/>
                <a:gd name="connsiteY17" fmla="*/ 457750 h 2109409"/>
                <a:gd name="connsiteX18" fmla="*/ 717579 w 2109408"/>
                <a:gd name="connsiteY18" fmla="*/ 457750 h 2109409"/>
                <a:gd name="connsiteX19" fmla="*/ 885825 w 2109408"/>
                <a:gd name="connsiteY19" fmla="*/ 166405 h 2109409"/>
                <a:gd name="connsiteX20" fmla="*/ 1054071 w 2109408"/>
                <a:gd name="connsiteY20" fmla="*/ 457750 h 2109409"/>
                <a:gd name="connsiteX21" fmla="*/ 956127 w 2109408"/>
                <a:gd name="connsiteY21" fmla="*/ 457750 h 2109409"/>
                <a:gd name="connsiteX22" fmla="*/ 956127 w 2109408"/>
                <a:gd name="connsiteY22" fmla="*/ 965405 h 2109409"/>
                <a:gd name="connsiteX23" fmla="*/ 198208 w 2109408"/>
                <a:gd name="connsiteY23" fmla="*/ 965405 h 2109409"/>
                <a:gd name="connsiteX24" fmla="*/ 198208 w 2109408"/>
                <a:gd name="connsiteY24" fmla="*/ 824825 h 2109409"/>
                <a:gd name="connsiteX25" fmla="*/ 956390 w 2109408"/>
                <a:gd name="connsiteY25" fmla="*/ 1910699 h 2109409"/>
                <a:gd name="connsiteX26" fmla="*/ 815810 w 2109408"/>
                <a:gd name="connsiteY26" fmla="*/ 1910699 h 2109409"/>
                <a:gd name="connsiteX27" fmla="*/ 815810 w 2109408"/>
                <a:gd name="connsiteY27" fmla="*/ 1293383 h 2109409"/>
                <a:gd name="connsiteX28" fmla="*/ 448735 w 2109408"/>
                <a:gd name="connsiteY28" fmla="*/ 1293383 h 2109409"/>
                <a:gd name="connsiteX29" fmla="*/ 448735 w 2109408"/>
                <a:gd name="connsiteY29" fmla="*/ 1391328 h 2109409"/>
                <a:gd name="connsiteX30" fmla="*/ 157390 w 2109408"/>
                <a:gd name="connsiteY30" fmla="*/ 1223082 h 2109409"/>
                <a:gd name="connsiteX31" fmla="*/ 448735 w 2109408"/>
                <a:gd name="connsiteY31" fmla="*/ 1054836 h 2109409"/>
                <a:gd name="connsiteX32" fmla="*/ 448735 w 2109408"/>
                <a:gd name="connsiteY32" fmla="*/ 1152780 h 2109409"/>
                <a:gd name="connsiteX33" fmla="*/ 956390 w 2109408"/>
                <a:gd name="connsiteY33" fmla="*/ 1152780 h 2109409"/>
                <a:gd name="connsiteX34" fmla="*/ 956390 w 2109408"/>
                <a:gd name="connsiteY34" fmla="*/ 1910699 h 2109409"/>
                <a:gd name="connsiteX35" fmla="*/ 1898528 w 2109408"/>
                <a:gd name="connsiteY35" fmla="*/ 1293647 h 2109409"/>
                <a:gd name="connsiteX36" fmla="*/ 1281212 w 2109408"/>
                <a:gd name="connsiteY36" fmla="*/ 1293647 h 2109409"/>
                <a:gd name="connsiteX37" fmla="*/ 1281212 w 2109408"/>
                <a:gd name="connsiteY37" fmla="*/ 1660722 h 2109409"/>
                <a:gd name="connsiteX38" fmla="*/ 1379156 w 2109408"/>
                <a:gd name="connsiteY38" fmla="*/ 1660722 h 2109409"/>
                <a:gd name="connsiteX39" fmla="*/ 1210911 w 2109408"/>
                <a:gd name="connsiteY39" fmla="*/ 1952067 h 2109409"/>
                <a:gd name="connsiteX40" fmla="*/ 1042665 w 2109408"/>
                <a:gd name="connsiteY40" fmla="*/ 1660722 h 2109409"/>
                <a:gd name="connsiteX41" fmla="*/ 1140609 w 2109408"/>
                <a:gd name="connsiteY41" fmla="*/ 1660722 h 2109409"/>
                <a:gd name="connsiteX42" fmla="*/ 1140609 w 2109408"/>
                <a:gd name="connsiteY42" fmla="*/ 1153067 h 2109409"/>
                <a:gd name="connsiteX43" fmla="*/ 1898504 w 2109408"/>
                <a:gd name="connsiteY43" fmla="*/ 1153067 h 2109409"/>
                <a:gd name="connsiteX44" fmla="*/ 1898504 w 2109408"/>
                <a:gd name="connsiteY44" fmla="*/ 1293647 h 210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09408" h="2109409">
                  <a:moveTo>
                    <a:pt x="1054692" y="0"/>
                  </a:moveTo>
                  <a:cubicBezTo>
                    <a:pt x="472193" y="0"/>
                    <a:pt x="0" y="472217"/>
                    <a:pt x="0" y="1054716"/>
                  </a:cubicBezTo>
                  <a:cubicBezTo>
                    <a:pt x="0" y="1637216"/>
                    <a:pt x="472217" y="2109409"/>
                    <a:pt x="1054692" y="2109409"/>
                  </a:cubicBezTo>
                  <a:cubicBezTo>
                    <a:pt x="1637192" y="2109409"/>
                    <a:pt x="2109409" y="1637192"/>
                    <a:pt x="2109409" y="1054716"/>
                  </a:cubicBezTo>
                  <a:cubicBezTo>
                    <a:pt x="2109409" y="472241"/>
                    <a:pt x="1637192" y="0"/>
                    <a:pt x="1054692" y="0"/>
                  </a:cubicBezTo>
                  <a:close/>
                  <a:moveTo>
                    <a:pt x="1141159" y="207773"/>
                  </a:moveTo>
                  <a:lnTo>
                    <a:pt x="1281738" y="207773"/>
                  </a:lnTo>
                  <a:lnTo>
                    <a:pt x="1281738" y="825088"/>
                  </a:lnTo>
                  <a:lnTo>
                    <a:pt x="1648814" y="825088"/>
                  </a:lnTo>
                  <a:lnTo>
                    <a:pt x="1648814" y="727144"/>
                  </a:lnTo>
                  <a:lnTo>
                    <a:pt x="1940159" y="895390"/>
                  </a:lnTo>
                  <a:lnTo>
                    <a:pt x="1648814" y="1063636"/>
                  </a:lnTo>
                  <a:lnTo>
                    <a:pt x="1648814" y="965692"/>
                  </a:lnTo>
                  <a:lnTo>
                    <a:pt x="1141159" y="965692"/>
                  </a:lnTo>
                  <a:lnTo>
                    <a:pt x="1141159" y="207773"/>
                  </a:lnTo>
                  <a:close/>
                  <a:moveTo>
                    <a:pt x="198208" y="824825"/>
                  </a:moveTo>
                  <a:lnTo>
                    <a:pt x="815523" y="824825"/>
                  </a:lnTo>
                  <a:lnTo>
                    <a:pt x="815523" y="457750"/>
                  </a:lnTo>
                  <a:lnTo>
                    <a:pt x="717579" y="457750"/>
                  </a:lnTo>
                  <a:lnTo>
                    <a:pt x="885825" y="166405"/>
                  </a:lnTo>
                  <a:lnTo>
                    <a:pt x="1054071" y="457750"/>
                  </a:lnTo>
                  <a:lnTo>
                    <a:pt x="956127" y="457750"/>
                  </a:lnTo>
                  <a:lnTo>
                    <a:pt x="956127" y="965405"/>
                  </a:lnTo>
                  <a:lnTo>
                    <a:pt x="198208" y="965405"/>
                  </a:lnTo>
                  <a:lnTo>
                    <a:pt x="198208" y="824825"/>
                  </a:lnTo>
                  <a:close/>
                  <a:moveTo>
                    <a:pt x="956390" y="1910699"/>
                  </a:moveTo>
                  <a:lnTo>
                    <a:pt x="815810" y="1910699"/>
                  </a:lnTo>
                  <a:lnTo>
                    <a:pt x="815810" y="1293383"/>
                  </a:lnTo>
                  <a:lnTo>
                    <a:pt x="448735" y="1293383"/>
                  </a:lnTo>
                  <a:lnTo>
                    <a:pt x="448735" y="1391328"/>
                  </a:lnTo>
                  <a:lnTo>
                    <a:pt x="157390" y="1223082"/>
                  </a:lnTo>
                  <a:lnTo>
                    <a:pt x="448735" y="1054836"/>
                  </a:lnTo>
                  <a:lnTo>
                    <a:pt x="448735" y="1152780"/>
                  </a:lnTo>
                  <a:lnTo>
                    <a:pt x="956390" y="1152780"/>
                  </a:lnTo>
                  <a:lnTo>
                    <a:pt x="956390" y="1910699"/>
                  </a:lnTo>
                  <a:close/>
                  <a:moveTo>
                    <a:pt x="1898528" y="1293647"/>
                  </a:moveTo>
                  <a:lnTo>
                    <a:pt x="1281212" y="1293647"/>
                  </a:lnTo>
                  <a:lnTo>
                    <a:pt x="1281212" y="1660722"/>
                  </a:lnTo>
                  <a:lnTo>
                    <a:pt x="1379156" y="1660722"/>
                  </a:lnTo>
                  <a:lnTo>
                    <a:pt x="1210911" y="1952067"/>
                  </a:lnTo>
                  <a:lnTo>
                    <a:pt x="1042665" y="1660722"/>
                  </a:lnTo>
                  <a:lnTo>
                    <a:pt x="1140609" y="1660722"/>
                  </a:lnTo>
                  <a:lnTo>
                    <a:pt x="1140609" y="1153067"/>
                  </a:lnTo>
                  <a:lnTo>
                    <a:pt x="1898504" y="1153067"/>
                  </a:lnTo>
                  <a:lnTo>
                    <a:pt x="1898504" y="129364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208" name="Graphic 7206">
            <a:extLst>
              <a:ext uri="{FF2B5EF4-FFF2-40B4-BE49-F238E27FC236}">
                <a16:creationId xmlns:a16="http://schemas.microsoft.com/office/drawing/2014/main" id="{471DC711-2A80-4ADE-9082-A6183FECAD81}"/>
              </a:ext>
            </a:extLst>
          </p:cNvPr>
          <p:cNvGrpSpPr/>
          <p:nvPr/>
        </p:nvGrpSpPr>
        <p:grpSpPr>
          <a:xfrm>
            <a:off x="1759565" y="2610563"/>
            <a:ext cx="395101" cy="395101"/>
            <a:chOff x="4527459" y="640845"/>
            <a:chExt cx="3123355" cy="3123355"/>
          </a:xfrm>
        </p:grpSpPr>
        <p:sp>
          <p:nvSpPr>
            <p:cNvPr id="7209" name="Graphic 7206">
              <a:extLst>
                <a:ext uri="{FF2B5EF4-FFF2-40B4-BE49-F238E27FC236}">
                  <a16:creationId xmlns:a16="http://schemas.microsoft.com/office/drawing/2014/main" id="{607878A3-E991-48CB-88E5-06F1268DE86D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10" name="Graphic 7206">
              <a:extLst>
                <a:ext uri="{FF2B5EF4-FFF2-40B4-BE49-F238E27FC236}">
                  <a16:creationId xmlns:a16="http://schemas.microsoft.com/office/drawing/2014/main" id="{E5E795CC-C0E3-4D4A-9D7D-59EF956E3020}"/>
                </a:ext>
              </a:extLst>
            </p:cNvPr>
            <p:cNvSpPr/>
            <p:nvPr/>
          </p:nvSpPr>
          <p:spPr>
            <a:xfrm>
              <a:off x="5123588" y="1246228"/>
              <a:ext cx="1901253" cy="1901230"/>
            </a:xfrm>
            <a:custGeom>
              <a:avLst/>
              <a:gdLst>
                <a:gd name="connsiteX0" fmla="*/ 770378 w 1901253"/>
                <a:gd name="connsiteY0" fmla="*/ 159757 h 1901230"/>
                <a:gd name="connsiteX1" fmla="*/ 856557 w 1901253"/>
                <a:gd name="connsiteY1" fmla="*/ 245937 h 1901230"/>
                <a:gd name="connsiteX2" fmla="*/ 856557 w 1901253"/>
                <a:gd name="connsiteY2" fmla="*/ 737929 h 1901230"/>
                <a:gd name="connsiteX3" fmla="*/ 855792 w 1901253"/>
                <a:gd name="connsiteY3" fmla="*/ 745652 h 1901230"/>
                <a:gd name="connsiteX4" fmla="*/ 830995 w 1901253"/>
                <a:gd name="connsiteY4" fmla="*/ 815046 h 1901230"/>
                <a:gd name="connsiteX5" fmla="*/ 818680 w 1901253"/>
                <a:gd name="connsiteY5" fmla="*/ 827360 h 1901230"/>
                <a:gd name="connsiteX6" fmla="*/ 760574 w 1901253"/>
                <a:gd name="connsiteY6" fmla="*/ 852492 h 1901230"/>
                <a:gd name="connsiteX7" fmla="*/ 738933 w 1901253"/>
                <a:gd name="connsiteY7" fmla="*/ 855553 h 1901230"/>
                <a:gd name="connsiteX8" fmla="*/ 246941 w 1901253"/>
                <a:gd name="connsiteY8" fmla="*/ 855553 h 1901230"/>
                <a:gd name="connsiteX9" fmla="*/ 160762 w 1901253"/>
                <a:gd name="connsiteY9" fmla="*/ 769373 h 1901230"/>
                <a:gd name="connsiteX10" fmla="*/ 160809 w 1901253"/>
                <a:gd name="connsiteY10" fmla="*/ 751989 h 1901230"/>
                <a:gd name="connsiteX11" fmla="*/ 246941 w 1901253"/>
                <a:gd name="connsiteY11" fmla="*/ 665858 h 1901230"/>
                <a:gd name="connsiteX12" fmla="*/ 535226 w 1901253"/>
                <a:gd name="connsiteY12" fmla="*/ 665786 h 1901230"/>
                <a:gd name="connsiteX13" fmla="*/ 43353 w 1901253"/>
                <a:gd name="connsiteY13" fmla="*/ 173913 h 1901230"/>
                <a:gd name="connsiteX14" fmla="*/ 43377 w 1901253"/>
                <a:gd name="connsiteY14" fmla="*/ 52081 h 1901230"/>
                <a:gd name="connsiteX15" fmla="*/ 55692 w 1901253"/>
                <a:gd name="connsiteY15" fmla="*/ 39766 h 1901230"/>
                <a:gd name="connsiteX16" fmla="*/ 177524 w 1901253"/>
                <a:gd name="connsiteY16" fmla="*/ 39766 h 1901230"/>
                <a:gd name="connsiteX17" fmla="*/ 666814 w 1901253"/>
                <a:gd name="connsiteY17" fmla="*/ 529056 h 1901230"/>
                <a:gd name="connsiteX18" fmla="*/ 666862 w 1901253"/>
                <a:gd name="connsiteY18" fmla="*/ 245961 h 1901230"/>
                <a:gd name="connsiteX19" fmla="*/ 752993 w 1901253"/>
                <a:gd name="connsiteY19" fmla="*/ 159829 h 1901230"/>
                <a:gd name="connsiteX20" fmla="*/ 770378 w 1901253"/>
                <a:gd name="connsiteY20" fmla="*/ 159757 h 1901230"/>
                <a:gd name="connsiteX21" fmla="*/ 1751014 w 1901253"/>
                <a:gd name="connsiteY21" fmla="*/ 1140370 h 1901230"/>
                <a:gd name="connsiteX22" fmla="*/ 1664835 w 1901253"/>
                <a:gd name="connsiteY22" fmla="*/ 1054191 h 1901230"/>
                <a:gd name="connsiteX23" fmla="*/ 1172843 w 1901253"/>
                <a:gd name="connsiteY23" fmla="*/ 1054191 h 1901230"/>
                <a:gd name="connsiteX24" fmla="*/ 1165119 w 1901253"/>
                <a:gd name="connsiteY24" fmla="*/ 1054956 h 1901230"/>
                <a:gd name="connsiteX25" fmla="*/ 1095726 w 1901253"/>
                <a:gd name="connsiteY25" fmla="*/ 1079753 h 1901230"/>
                <a:gd name="connsiteX26" fmla="*/ 1083411 w 1901253"/>
                <a:gd name="connsiteY26" fmla="*/ 1092068 h 1901230"/>
                <a:gd name="connsiteX27" fmla="*/ 1058280 w 1901253"/>
                <a:gd name="connsiteY27" fmla="*/ 1150174 h 1901230"/>
                <a:gd name="connsiteX28" fmla="*/ 1055219 w 1901253"/>
                <a:gd name="connsiteY28" fmla="*/ 1171814 h 1901230"/>
                <a:gd name="connsiteX29" fmla="*/ 1055219 w 1901253"/>
                <a:gd name="connsiteY29" fmla="*/ 1663807 h 1901230"/>
                <a:gd name="connsiteX30" fmla="*/ 1141398 w 1901253"/>
                <a:gd name="connsiteY30" fmla="*/ 1749986 h 1901230"/>
                <a:gd name="connsiteX31" fmla="*/ 1158782 w 1901253"/>
                <a:gd name="connsiteY31" fmla="*/ 1749938 h 1901230"/>
                <a:gd name="connsiteX32" fmla="*/ 1244914 w 1901253"/>
                <a:gd name="connsiteY32" fmla="*/ 1663807 h 1901230"/>
                <a:gd name="connsiteX33" fmla="*/ 1244986 w 1901253"/>
                <a:gd name="connsiteY33" fmla="*/ 1375522 h 1901230"/>
                <a:gd name="connsiteX34" fmla="*/ 1736858 w 1901253"/>
                <a:gd name="connsiteY34" fmla="*/ 1867395 h 1901230"/>
                <a:gd name="connsiteX35" fmla="*/ 1858691 w 1901253"/>
                <a:gd name="connsiteY35" fmla="*/ 1867371 h 1901230"/>
                <a:gd name="connsiteX36" fmla="*/ 1871005 w 1901253"/>
                <a:gd name="connsiteY36" fmla="*/ 1855056 h 1901230"/>
                <a:gd name="connsiteX37" fmla="*/ 1871005 w 1901253"/>
                <a:gd name="connsiteY37" fmla="*/ 1733224 h 1901230"/>
                <a:gd name="connsiteX38" fmla="*/ 1381715 w 1901253"/>
                <a:gd name="connsiteY38" fmla="*/ 1243934 h 1901230"/>
                <a:gd name="connsiteX39" fmla="*/ 1664811 w 1901253"/>
                <a:gd name="connsiteY39" fmla="*/ 1243886 h 1901230"/>
                <a:gd name="connsiteX40" fmla="*/ 1750942 w 1901253"/>
                <a:gd name="connsiteY40" fmla="*/ 1157754 h 1901230"/>
                <a:gd name="connsiteX41" fmla="*/ 1751014 w 1901253"/>
                <a:gd name="connsiteY41" fmla="*/ 1140370 h 1901230"/>
                <a:gd name="connsiteX42" fmla="*/ 695724 w 1901253"/>
                <a:gd name="connsiteY42" fmla="*/ 1797667 h 1901230"/>
                <a:gd name="connsiteX43" fmla="*/ 609592 w 1901253"/>
                <a:gd name="connsiteY43" fmla="*/ 1711535 h 1901230"/>
                <a:gd name="connsiteX44" fmla="*/ 326497 w 1901253"/>
                <a:gd name="connsiteY44" fmla="*/ 1711488 h 1901230"/>
                <a:gd name="connsiteX45" fmla="*/ 815787 w 1901253"/>
                <a:gd name="connsiteY45" fmla="*/ 1222198 h 1901230"/>
                <a:gd name="connsiteX46" fmla="*/ 815787 w 1901253"/>
                <a:gd name="connsiteY46" fmla="*/ 1100365 h 1901230"/>
                <a:gd name="connsiteX47" fmla="*/ 803472 w 1901253"/>
                <a:gd name="connsiteY47" fmla="*/ 1088050 h 1901230"/>
                <a:gd name="connsiteX48" fmla="*/ 681640 w 1901253"/>
                <a:gd name="connsiteY48" fmla="*/ 1088026 h 1901230"/>
                <a:gd name="connsiteX49" fmla="*/ 189767 w 1901253"/>
                <a:gd name="connsiteY49" fmla="*/ 1579899 h 1901230"/>
                <a:gd name="connsiteX50" fmla="*/ 189695 w 1901253"/>
                <a:gd name="connsiteY50" fmla="*/ 1291614 h 1901230"/>
                <a:gd name="connsiteX51" fmla="*/ 103564 w 1901253"/>
                <a:gd name="connsiteY51" fmla="*/ 1205483 h 1901230"/>
                <a:gd name="connsiteX52" fmla="*/ 86180 w 1901253"/>
                <a:gd name="connsiteY52" fmla="*/ 1205435 h 1901230"/>
                <a:gd name="connsiteX53" fmla="*/ 0 w 1901253"/>
                <a:gd name="connsiteY53" fmla="*/ 1291614 h 1901230"/>
                <a:gd name="connsiteX54" fmla="*/ 0 w 1901253"/>
                <a:gd name="connsiteY54" fmla="*/ 1783606 h 1901230"/>
                <a:gd name="connsiteX55" fmla="*/ 3061 w 1901253"/>
                <a:gd name="connsiteY55" fmla="*/ 1805247 h 1901230"/>
                <a:gd name="connsiteX56" fmla="*/ 28193 w 1901253"/>
                <a:gd name="connsiteY56" fmla="*/ 1863354 h 1901230"/>
                <a:gd name="connsiteX57" fmla="*/ 40507 w 1901253"/>
                <a:gd name="connsiteY57" fmla="*/ 1875668 h 1901230"/>
                <a:gd name="connsiteX58" fmla="*/ 109900 w 1901253"/>
                <a:gd name="connsiteY58" fmla="*/ 1900465 h 1901230"/>
                <a:gd name="connsiteX59" fmla="*/ 117624 w 1901253"/>
                <a:gd name="connsiteY59" fmla="*/ 1901230 h 1901230"/>
                <a:gd name="connsiteX60" fmla="*/ 609616 w 1901253"/>
                <a:gd name="connsiteY60" fmla="*/ 1901230 h 1901230"/>
                <a:gd name="connsiteX61" fmla="*/ 695795 w 1901253"/>
                <a:gd name="connsiteY61" fmla="*/ 1815051 h 1901230"/>
                <a:gd name="connsiteX62" fmla="*/ 695724 w 1901253"/>
                <a:gd name="connsiteY62" fmla="*/ 1797667 h 1901230"/>
                <a:gd name="connsiteX63" fmla="*/ 1815075 w 1901253"/>
                <a:gd name="connsiteY63" fmla="*/ 695796 h 1901230"/>
                <a:gd name="connsiteX64" fmla="*/ 1901254 w 1901253"/>
                <a:gd name="connsiteY64" fmla="*/ 609616 h 1901230"/>
                <a:gd name="connsiteX65" fmla="*/ 1901254 w 1901253"/>
                <a:gd name="connsiteY65" fmla="*/ 117624 h 1901230"/>
                <a:gd name="connsiteX66" fmla="*/ 1900489 w 1901253"/>
                <a:gd name="connsiteY66" fmla="*/ 109901 h 1901230"/>
                <a:gd name="connsiteX67" fmla="*/ 1875692 w 1901253"/>
                <a:gd name="connsiteY67" fmla="*/ 40507 h 1901230"/>
                <a:gd name="connsiteX68" fmla="*/ 1863377 w 1901253"/>
                <a:gd name="connsiteY68" fmla="*/ 28193 h 1901230"/>
                <a:gd name="connsiteX69" fmla="*/ 1805271 w 1901253"/>
                <a:gd name="connsiteY69" fmla="*/ 3061 h 1901230"/>
                <a:gd name="connsiteX70" fmla="*/ 1783630 w 1901253"/>
                <a:gd name="connsiteY70" fmla="*/ 0 h 1901230"/>
                <a:gd name="connsiteX71" fmla="*/ 1291638 w 1901253"/>
                <a:gd name="connsiteY71" fmla="*/ 0 h 1901230"/>
                <a:gd name="connsiteX72" fmla="*/ 1205459 w 1901253"/>
                <a:gd name="connsiteY72" fmla="*/ 86180 h 1901230"/>
                <a:gd name="connsiteX73" fmla="*/ 1205507 w 1901253"/>
                <a:gd name="connsiteY73" fmla="*/ 103564 h 1901230"/>
                <a:gd name="connsiteX74" fmla="*/ 1291638 w 1901253"/>
                <a:gd name="connsiteY74" fmla="*/ 189695 h 1901230"/>
                <a:gd name="connsiteX75" fmla="*/ 1579923 w 1901253"/>
                <a:gd name="connsiteY75" fmla="*/ 189767 h 1901230"/>
                <a:gd name="connsiteX76" fmla="*/ 1088050 w 1901253"/>
                <a:gd name="connsiteY76" fmla="*/ 681640 h 1901230"/>
                <a:gd name="connsiteX77" fmla="*/ 1088074 w 1901253"/>
                <a:gd name="connsiteY77" fmla="*/ 803472 h 1901230"/>
                <a:gd name="connsiteX78" fmla="*/ 1100389 w 1901253"/>
                <a:gd name="connsiteY78" fmla="*/ 815787 h 1901230"/>
                <a:gd name="connsiteX79" fmla="*/ 1222221 w 1901253"/>
                <a:gd name="connsiteY79" fmla="*/ 815787 h 1901230"/>
                <a:gd name="connsiteX80" fmla="*/ 1711511 w 1901253"/>
                <a:gd name="connsiteY80" fmla="*/ 326497 h 1901230"/>
                <a:gd name="connsiteX81" fmla="*/ 1711559 w 1901253"/>
                <a:gd name="connsiteY81" fmla="*/ 609592 h 1901230"/>
                <a:gd name="connsiteX82" fmla="*/ 1797691 w 1901253"/>
                <a:gd name="connsiteY82" fmla="*/ 695724 h 1901230"/>
                <a:gd name="connsiteX83" fmla="*/ 1815075 w 1901253"/>
                <a:gd name="connsiteY83" fmla="*/ 695796 h 190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901253" h="1901230">
                  <a:moveTo>
                    <a:pt x="770378" y="159757"/>
                  </a:moveTo>
                  <a:cubicBezTo>
                    <a:pt x="817963" y="159757"/>
                    <a:pt x="856557" y="198352"/>
                    <a:pt x="856557" y="245937"/>
                  </a:cubicBezTo>
                  <a:lnTo>
                    <a:pt x="856557" y="737929"/>
                  </a:lnTo>
                  <a:cubicBezTo>
                    <a:pt x="856533" y="740559"/>
                    <a:pt x="856007" y="743094"/>
                    <a:pt x="855792" y="745652"/>
                  </a:cubicBezTo>
                  <a:cubicBezTo>
                    <a:pt x="858207" y="770449"/>
                    <a:pt x="849981" y="796083"/>
                    <a:pt x="830995" y="815046"/>
                  </a:cubicBezTo>
                  <a:lnTo>
                    <a:pt x="818680" y="827360"/>
                  </a:lnTo>
                  <a:cubicBezTo>
                    <a:pt x="802563" y="843477"/>
                    <a:pt x="781712" y="851775"/>
                    <a:pt x="760574" y="852492"/>
                  </a:cubicBezTo>
                  <a:cubicBezTo>
                    <a:pt x="753615" y="854261"/>
                    <a:pt x="746465" y="855576"/>
                    <a:pt x="738933" y="855553"/>
                  </a:cubicBezTo>
                  <a:lnTo>
                    <a:pt x="246941" y="855553"/>
                  </a:lnTo>
                  <a:cubicBezTo>
                    <a:pt x="199356" y="855553"/>
                    <a:pt x="160809" y="816982"/>
                    <a:pt x="160762" y="769373"/>
                  </a:cubicBezTo>
                  <a:lnTo>
                    <a:pt x="160809" y="751989"/>
                  </a:lnTo>
                  <a:cubicBezTo>
                    <a:pt x="160809" y="704380"/>
                    <a:pt x="199356" y="665834"/>
                    <a:pt x="246941" y="665858"/>
                  </a:cubicBezTo>
                  <a:lnTo>
                    <a:pt x="535226" y="665786"/>
                  </a:lnTo>
                  <a:lnTo>
                    <a:pt x="43353" y="173913"/>
                  </a:lnTo>
                  <a:cubicBezTo>
                    <a:pt x="9709" y="140269"/>
                    <a:pt x="9709" y="85749"/>
                    <a:pt x="43377" y="52081"/>
                  </a:cubicBezTo>
                  <a:lnTo>
                    <a:pt x="55692" y="39766"/>
                  </a:lnTo>
                  <a:cubicBezTo>
                    <a:pt x="89336" y="6122"/>
                    <a:pt x="143856" y="6122"/>
                    <a:pt x="177524" y="39766"/>
                  </a:cubicBezTo>
                  <a:lnTo>
                    <a:pt x="666814" y="529056"/>
                  </a:lnTo>
                  <a:lnTo>
                    <a:pt x="666862" y="245961"/>
                  </a:lnTo>
                  <a:cubicBezTo>
                    <a:pt x="666838" y="198375"/>
                    <a:pt x="705408" y="159805"/>
                    <a:pt x="752993" y="159829"/>
                  </a:cubicBezTo>
                  <a:lnTo>
                    <a:pt x="770378" y="159757"/>
                  </a:lnTo>
                  <a:close/>
                  <a:moveTo>
                    <a:pt x="1751014" y="1140370"/>
                  </a:moveTo>
                  <a:cubicBezTo>
                    <a:pt x="1751014" y="1092785"/>
                    <a:pt x="1712420" y="1054191"/>
                    <a:pt x="1664835" y="1054191"/>
                  </a:cubicBezTo>
                  <a:lnTo>
                    <a:pt x="1172843" y="1054191"/>
                  </a:lnTo>
                  <a:cubicBezTo>
                    <a:pt x="1170212" y="1054215"/>
                    <a:pt x="1167678" y="1054741"/>
                    <a:pt x="1165119" y="1054956"/>
                  </a:cubicBezTo>
                  <a:cubicBezTo>
                    <a:pt x="1140322" y="1052541"/>
                    <a:pt x="1114688" y="1060767"/>
                    <a:pt x="1095726" y="1079753"/>
                  </a:cubicBezTo>
                  <a:lnTo>
                    <a:pt x="1083411" y="1092068"/>
                  </a:lnTo>
                  <a:cubicBezTo>
                    <a:pt x="1067295" y="1108184"/>
                    <a:pt x="1058997" y="1129036"/>
                    <a:pt x="1058280" y="1150174"/>
                  </a:cubicBezTo>
                  <a:cubicBezTo>
                    <a:pt x="1056510" y="1157133"/>
                    <a:pt x="1055195" y="1164282"/>
                    <a:pt x="1055219" y="1171814"/>
                  </a:cubicBezTo>
                  <a:lnTo>
                    <a:pt x="1055219" y="1663807"/>
                  </a:lnTo>
                  <a:cubicBezTo>
                    <a:pt x="1055219" y="1711392"/>
                    <a:pt x="1093789" y="1749938"/>
                    <a:pt x="1141398" y="1749986"/>
                  </a:cubicBezTo>
                  <a:lnTo>
                    <a:pt x="1158782" y="1749938"/>
                  </a:lnTo>
                  <a:cubicBezTo>
                    <a:pt x="1206391" y="1749938"/>
                    <a:pt x="1244938" y="1711392"/>
                    <a:pt x="1244914" y="1663807"/>
                  </a:cubicBezTo>
                  <a:lnTo>
                    <a:pt x="1244986" y="1375522"/>
                  </a:lnTo>
                  <a:lnTo>
                    <a:pt x="1736858" y="1867395"/>
                  </a:lnTo>
                  <a:cubicBezTo>
                    <a:pt x="1770503" y="1901039"/>
                    <a:pt x="1825022" y="1901039"/>
                    <a:pt x="1858691" y="1867371"/>
                  </a:cubicBezTo>
                  <a:lnTo>
                    <a:pt x="1871005" y="1855056"/>
                  </a:lnTo>
                  <a:cubicBezTo>
                    <a:pt x="1904650" y="1821412"/>
                    <a:pt x="1904650" y="1766892"/>
                    <a:pt x="1871005" y="1733224"/>
                  </a:cubicBezTo>
                  <a:lnTo>
                    <a:pt x="1381715" y="1243934"/>
                  </a:lnTo>
                  <a:lnTo>
                    <a:pt x="1664811" y="1243886"/>
                  </a:lnTo>
                  <a:cubicBezTo>
                    <a:pt x="1712396" y="1243910"/>
                    <a:pt x="1750966" y="1205339"/>
                    <a:pt x="1750942" y="1157754"/>
                  </a:cubicBezTo>
                  <a:lnTo>
                    <a:pt x="1751014" y="1140370"/>
                  </a:lnTo>
                  <a:close/>
                  <a:moveTo>
                    <a:pt x="695724" y="1797667"/>
                  </a:moveTo>
                  <a:cubicBezTo>
                    <a:pt x="695748" y="1750082"/>
                    <a:pt x="657178" y="1711512"/>
                    <a:pt x="609592" y="1711535"/>
                  </a:cubicBezTo>
                  <a:lnTo>
                    <a:pt x="326497" y="1711488"/>
                  </a:lnTo>
                  <a:lnTo>
                    <a:pt x="815787" y="1222198"/>
                  </a:lnTo>
                  <a:cubicBezTo>
                    <a:pt x="849431" y="1188553"/>
                    <a:pt x="849431" y="1134033"/>
                    <a:pt x="815787" y="1100365"/>
                  </a:cubicBezTo>
                  <a:lnTo>
                    <a:pt x="803472" y="1088050"/>
                  </a:lnTo>
                  <a:cubicBezTo>
                    <a:pt x="769804" y="1054382"/>
                    <a:pt x="715284" y="1054382"/>
                    <a:pt x="681640" y="1088026"/>
                  </a:cubicBezTo>
                  <a:lnTo>
                    <a:pt x="189767" y="1579899"/>
                  </a:lnTo>
                  <a:lnTo>
                    <a:pt x="189695" y="1291614"/>
                  </a:lnTo>
                  <a:cubicBezTo>
                    <a:pt x="189719" y="1244029"/>
                    <a:pt x="151149" y="1205459"/>
                    <a:pt x="103564" y="1205483"/>
                  </a:cubicBezTo>
                  <a:lnTo>
                    <a:pt x="86180" y="1205435"/>
                  </a:lnTo>
                  <a:cubicBezTo>
                    <a:pt x="38570" y="1205459"/>
                    <a:pt x="0" y="1244029"/>
                    <a:pt x="0" y="1291614"/>
                  </a:cubicBezTo>
                  <a:lnTo>
                    <a:pt x="0" y="1783606"/>
                  </a:lnTo>
                  <a:cubicBezTo>
                    <a:pt x="-24" y="1791139"/>
                    <a:pt x="1292" y="1798312"/>
                    <a:pt x="3061" y="1805247"/>
                  </a:cubicBezTo>
                  <a:cubicBezTo>
                    <a:pt x="3778" y="1826361"/>
                    <a:pt x="12076" y="1847237"/>
                    <a:pt x="28193" y="1863354"/>
                  </a:cubicBezTo>
                  <a:lnTo>
                    <a:pt x="40507" y="1875668"/>
                  </a:lnTo>
                  <a:cubicBezTo>
                    <a:pt x="59470" y="1894631"/>
                    <a:pt x="85104" y="1902880"/>
                    <a:pt x="109900" y="1900465"/>
                  </a:cubicBezTo>
                  <a:cubicBezTo>
                    <a:pt x="112459" y="1900680"/>
                    <a:pt x="114994" y="1901230"/>
                    <a:pt x="117624" y="1901230"/>
                  </a:cubicBezTo>
                  <a:lnTo>
                    <a:pt x="609616" y="1901230"/>
                  </a:lnTo>
                  <a:cubicBezTo>
                    <a:pt x="657202" y="1901230"/>
                    <a:pt x="695795" y="1862636"/>
                    <a:pt x="695795" y="1815051"/>
                  </a:cubicBezTo>
                  <a:lnTo>
                    <a:pt x="695724" y="1797667"/>
                  </a:lnTo>
                  <a:close/>
                  <a:moveTo>
                    <a:pt x="1815075" y="695796"/>
                  </a:moveTo>
                  <a:cubicBezTo>
                    <a:pt x="1862660" y="695796"/>
                    <a:pt x="1901254" y="657202"/>
                    <a:pt x="1901254" y="609616"/>
                  </a:cubicBezTo>
                  <a:lnTo>
                    <a:pt x="1901254" y="117624"/>
                  </a:lnTo>
                  <a:cubicBezTo>
                    <a:pt x="1901230" y="114994"/>
                    <a:pt x="1900704" y="112459"/>
                    <a:pt x="1900489" y="109901"/>
                  </a:cubicBezTo>
                  <a:cubicBezTo>
                    <a:pt x="1902904" y="85104"/>
                    <a:pt x="1894678" y="59470"/>
                    <a:pt x="1875692" y="40507"/>
                  </a:cubicBezTo>
                  <a:lnTo>
                    <a:pt x="1863377" y="28193"/>
                  </a:lnTo>
                  <a:cubicBezTo>
                    <a:pt x="1847260" y="12076"/>
                    <a:pt x="1826409" y="3778"/>
                    <a:pt x="1805271" y="3061"/>
                  </a:cubicBezTo>
                  <a:cubicBezTo>
                    <a:pt x="1798312" y="1292"/>
                    <a:pt x="1791163" y="-24"/>
                    <a:pt x="1783630" y="0"/>
                  </a:cubicBezTo>
                  <a:lnTo>
                    <a:pt x="1291638" y="0"/>
                  </a:lnTo>
                  <a:cubicBezTo>
                    <a:pt x="1244053" y="0"/>
                    <a:pt x="1205507" y="38571"/>
                    <a:pt x="1205459" y="86180"/>
                  </a:cubicBezTo>
                  <a:lnTo>
                    <a:pt x="1205507" y="103564"/>
                  </a:lnTo>
                  <a:cubicBezTo>
                    <a:pt x="1205507" y="151173"/>
                    <a:pt x="1244053" y="189719"/>
                    <a:pt x="1291638" y="189695"/>
                  </a:cubicBezTo>
                  <a:lnTo>
                    <a:pt x="1579923" y="189767"/>
                  </a:lnTo>
                  <a:lnTo>
                    <a:pt x="1088050" y="681640"/>
                  </a:lnTo>
                  <a:cubicBezTo>
                    <a:pt x="1054406" y="715284"/>
                    <a:pt x="1054406" y="769804"/>
                    <a:pt x="1088074" y="803472"/>
                  </a:cubicBezTo>
                  <a:lnTo>
                    <a:pt x="1100389" y="815787"/>
                  </a:lnTo>
                  <a:cubicBezTo>
                    <a:pt x="1134033" y="849431"/>
                    <a:pt x="1188553" y="849431"/>
                    <a:pt x="1222221" y="815787"/>
                  </a:cubicBezTo>
                  <a:lnTo>
                    <a:pt x="1711511" y="326497"/>
                  </a:lnTo>
                  <a:lnTo>
                    <a:pt x="1711559" y="609592"/>
                  </a:lnTo>
                  <a:cubicBezTo>
                    <a:pt x="1711535" y="657178"/>
                    <a:pt x="1750105" y="695748"/>
                    <a:pt x="1797691" y="695724"/>
                  </a:cubicBezTo>
                  <a:lnTo>
                    <a:pt x="1815075" y="695796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255" name="Graphic 7211">
            <a:extLst>
              <a:ext uri="{FF2B5EF4-FFF2-40B4-BE49-F238E27FC236}">
                <a16:creationId xmlns:a16="http://schemas.microsoft.com/office/drawing/2014/main" id="{6FEF1B13-1F59-43E2-BD06-5E56BE217F7D}"/>
              </a:ext>
            </a:extLst>
          </p:cNvPr>
          <p:cNvGrpSpPr/>
          <p:nvPr/>
        </p:nvGrpSpPr>
        <p:grpSpPr>
          <a:xfrm>
            <a:off x="1759565" y="3374594"/>
            <a:ext cx="395101" cy="395101"/>
            <a:chOff x="4520740" y="648592"/>
            <a:chExt cx="3123355" cy="3123355"/>
          </a:xfrm>
        </p:grpSpPr>
        <p:sp>
          <p:nvSpPr>
            <p:cNvPr id="7256" name="Graphic 7211">
              <a:extLst>
                <a:ext uri="{FF2B5EF4-FFF2-40B4-BE49-F238E27FC236}">
                  <a16:creationId xmlns:a16="http://schemas.microsoft.com/office/drawing/2014/main" id="{7946FDB4-A8A0-4917-AD1A-AEF66AB5E1D0}"/>
                </a:ext>
              </a:extLst>
            </p:cNvPr>
            <p:cNvSpPr/>
            <p:nvPr/>
          </p:nvSpPr>
          <p:spPr>
            <a:xfrm>
              <a:off x="4520740" y="64859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57" name="Graphic 7211">
              <a:extLst>
                <a:ext uri="{FF2B5EF4-FFF2-40B4-BE49-F238E27FC236}">
                  <a16:creationId xmlns:a16="http://schemas.microsoft.com/office/drawing/2014/main" id="{5C4A60F6-4184-48F6-B33F-61C999556F81}"/>
                </a:ext>
              </a:extLst>
            </p:cNvPr>
            <p:cNvSpPr/>
            <p:nvPr/>
          </p:nvSpPr>
          <p:spPr>
            <a:xfrm>
              <a:off x="4773061" y="899909"/>
              <a:ext cx="2627704" cy="2627608"/>
            </a:xfrm>
            <a:custGeom>
              <a:avLst/>
              <a:gdLst>
                <a:gd name="connsiteX0" fmla="*/ 2611994 w 2627704"/>
                <a:gd name="connsiteY0" fmla="*/ 1269758 h 2627608"/>
                <a:gd name="connsiteX1" fmla="*/ 2603195 w 2627704"/>
                <a:gd name="connsiteY1" fmla="*/ 1258017 h 2627608"/>
                <a:gd name="connsiteX2" fmla="*/ 2369836 w 2627704"/>
                <a:gd name="connsiteY2" fmla="*/ 1024731 h 2627608"/>
                <a:gd name="connsiteX3" fmla="*/ 2288152 w 2627704"/>
                <a:gd name="connsiteY3" fmla="*/ 1024731 h 2627608"/>
                <a:gd name="connsiteX4" fmla="*/ 2279879 w 2627704"/>
                <a:gd name="connsiteY4" fmla="*/ 1033028 h 2627608"/>
                <a:gd name="connsiteX5" fmla="*/ 2279879 w 2627704"/>
                <a:gd name="connsiteY5" fmla="*/ 1114712 h 2627608"/>
                <a:gd name="connsiteX6" fmla="*/ 2416560 w 2627704"/>
                <a:gd name="connsiteY6" fmla="*/ 1251394 h 2627608"/>
                <a:gd name="connsiteX7" fmla="*/ 1996281 w 2627704"/>
                <a:gd name="connsiteY7" fmla="*/ 1251394 h 2627608"/>
                <a:gd name="connsiteX8" fmla="*/ 1842143 w 2627704"/>
                <a:gd name="connsiteY8" fmla="*/ 877145 h 2627608"/>
                <a:gd name="connsiteX9" fmla="*/ 2137673 w 2627704"/>
                <a:gd name="connsiteY9" fmla="*/ 581615 h 2627608"/>
                <a:gd name="connsiteX10" fmla="*/ 2137673 w 2627704"/>
                <a:gd name="connsiteY10" fmla="*/ 771405 h 2627608"/>
                <a:gd name="connsiteX11" fmla="*/ 2195517 w 2627704"/>
                <a:gd name="connsiteY11" fmla="*/ 829249 h 2627608"/>
                <a:gd name="connsiteX12" fmla="*/ 2207162 w 2627704"/>
                <a:gd name="connsiteY12" fmla="*/ 829249 h 2627608"/>
                <a:gd name="connsiteX13" fmla="*/ 2264933 w 2627704"/>
                <a:gd name="connsiteY13" fmla="*/ 771453 h 2627608"/>
                <a:gd name="connsiteX14" fmla="*/ 2265005 w 2627704"/>
                <a:gd name="connsiteY14" fmla="*/ 441585 h 2627608"/>
                <a:gd name="connsiteX15" fmla="*/ 2264479 w 2627704"/>
                <a:gd name="connsiteY15" fmla="*/ 436373 h 2627608"/>
                <a:gd name="connsiteX16" fmla="*/ 2247813 w 2627704"/>
                <a:gd name="connsiteY16" fmla="*/ 389816 h 2627608"/>
                <a:gd name="connsiteX17" fmla="*/ 2239515 w 2627704"/>
                <a:gd name="connsiteY17" fmla="*/ 381542 h 2627608"/>
                <a:gd name="connsiteX18" fmla="*/ 2200586 w 2627704"/>
                <a:gd name="connsiteY18" fmla="*/ 364684 h 2627608"/>
                <a:gd name="connsiteX19" fmla="*/ 2186095 w 2627704"/>
                <a:gd name="connsiteY19" fmla="*/ 362651 h 2627608"/>
                <a:gd name="connsiteX20" fmla="*/ 1856132 w 2627704"/>
                <a:gd name="connsiteY20" fmla="*/ 362651 h 2627608"/>
                <a:gd name="connsiteX21" fmla="*/ 1798360 w 2627704"/>
                <a:gd name="connsiteY21" fmla="*/ 420447 h 2627608"/>
                <a:gd name="connsiteX22" fmla="*/ 1798408 w 2627704"/>
                <a:gd name="connsiteY22" fmla="*/ 432092 h 2627608"/>
                <a:gd name="connsiteX23" fmla="*/ 1856179 w 2627704"/>
                <a:gd name="connsiteY23" fmla="*/ 489912 h 2627608"/>
                <a:gd name="connsiteX24" fmla="*/ 2049485 w 2627704"/>
                <a:gd name="connsiteY24" fmla="*/ 489912 h 2627608"/>
                <a:gd name="connsiteX25" fmla="*/ 1752353 w 2627704"/>
                <a:gd name="connsiteY25" fmla="*/ 787020 h 2627608"/>
                <a:gd name="connsiteX26" fmla="*/ 1378654 w 2627704"/>
                <a:gd name="connsiteY26" fmla="*/ 631448 h 2627608"/>
                <a:gd name="connsiteX27" fmla="*/ 1378654 w 2627704"/>
                <a:gd name="connsiteY27" fmla="*/ 213464 h 2627608"/>
                <a:gd name="connsiteX28" fmla="*/ 1512897 w 2627704"/>
                <a:gd name="connsiteY28" fmla="*/ 347706 h 2627608"/>
                <a:gd name="connsiteX29" fmla="*/ 1594605 w 2627704"/>
                <a:gd name="connsiteY29" fmla="*/ 347706 h 2627608"/>
                <a:gd name="connsiteX30" fmla="*/ 1602854 w 2627704"/>
                <a:gd name="connsiteY30" fmla="*/ 339433 h 2627608"/>
                <a:gd name="connsiteX31" fmla="*/ 1602854 w 2627704"/>
                <a:gd name="connsiteY31" fmla="*/ 257749 h 2627608"/>
                <a:gd name="connsiteX32" fmla="*/ 1369591 w 2627704"/>
                <a:gd name="connsiteY32" fmla="*/ 24438 h 2627608"/>
                <a:gd name="connsiteX33" fmla="*/ 1365527 w 2627704"/>
                <a:gd name="connsiteY33" fmla="*/ 21138 h 2627608"/>
                <a:gd name="connsiteX34" fmla="*/ 1320906 w 2627704"/>
                <a:gd name="connsiteY34" fmla="*/ 0 h 2627608"/>
                <a:gd name="connsiteX35" fmla="*/ 1309189 w 2627704"/>
                <a:gd name="connsiteY35" fmla="*/ 0 h 2627608"/>
                <a:gd name="connsiteX36" fmla="*/ 1269758 w 2627704"/>
                <a:gd name="connsiteY36" fmla="*/ 15615 h 2627608"/>
                <a:gd name="connsiteX37" fmla="*/ 1258017 w 2627704"/>
                <a:gd name="connsiteY37" fmla="*/ 24438 h 2627608"/>
                <a:gd name="connsiteX38" fmla="*/ 1024755 w 2627704"/>
                <a:gd name="connsiteY38" fmla="*/ 257749 h 2627608"/>
                <a:gd name="connsiteX39" fmla="*/ 1024755 w 2627704"/>
                <a:gd name="connsiteY39" fmla="*/ 339433 h 2627608"/>
                <a:gd name="connsiteX40" fmla="*/ 1033028 w 2627704"/>
                <a:gd name="connsiteY40" fmla="*/ 347706 h 2627608"/>
                <a:gd name="connsiteX41" fmla="*/ 1114712 w 2627704"/>
                <a:gd name="connsiteY41" fmla="*/ 347706 h 2627608"/>
                <a:gd name="connsiteX42" fmla="*/ 1251394 w 2627704"/>
                <a:gd name="connsiteY42" fmla="*/ 211025 h 2627608"/>
                <a:gd name="connsiteX43" fmla="*/ 1251394 w 2627704"/>
                <a:gd name="connsiteY43" fmla="*/ 631280 h 2627608"/>
                <a:gd name="connsiteX44" fmla="*/ 875280 w 2627704"/>
                <a:gd name="connsiteY44" fmla="*/ 787044 h 2627608"/>
                <a:gd name="connsiteX45" fmla="*/ 578124 w 2627704"/>
                <a:gd name="connsiteY45" fmla="*/ 489936 h 2627608"/>
                <a:gd name="connsiteX46" fmla="*/ 771429 w 2627704"/>
                <a:gd name="connsiteY46" fmla="*/ 489936 h 2627608"/>
                <a:gd name="connsiteX47" fmla="*/ 829201 w 2627704"/>
                <a:gd name="connsiteY47" fmla="*/ 432116 h 2627608"/>
                <a:gd name="connsiteX48" fmla="*/ 829249 w 2627704"/>
                <a:gd name="connsiteY48" fmla="*/ 420471 h 2627608"/>
                <a:gd name="connsiteX49" fmla="*/ 771477 w 2627704"/>
                <a:gd name="connsiteY49" fmla="*/ 362675 h 2627608"/>
                <a:gd name="connsiteX50" fmla="*/ 441538 w 2627704"/>
                <a:gd name="connsiteY50" fmla="*/ 362675 h 2627608"/>
                <a:gd name="connsiteX51" fmla="*/ 427023 w 2627704"/>
                <a:gd name="connsiteY51" fmla="*/ 364708 h 2627608"/>
                <a:gd name="connsiteX52" fmla="*/ 388070 w 2627704"/>
                <a:gd name="connsiteY52" fmla="*/ 381566 h 2627608"/>
                <a:gd name="connsiteX53" fmla="*/ 379796 w 2627704"/>
                <a:gd name="connsiteY53" fmla="*/ 389840 h 2627608"/>
                <a:gd name="connsiteX54" fmla="*/ 363154 w 2627704"/>
                <a:gd name="connsiteY54" fmla="*/ 436397 h 2627608"/>
                <a:gd name="connsiteX55" fmla="*/ 362675 w 2627704"/>
                <a:gd name="connsiteY55" fmla="*/ 441609 h 2627608"/>
                <a:gd name="connsiteX56" fmla="*/ 362675 w 2627704"/>
                <a:gd name="connsiteY56" fmla="*/ 771477 h 2627608"/>
                <a:gd name="connsiteX57" fmla="*/ 420447 w 2627704"/>
                <a:gd name="connsiteY57" fmla="*/ 829273 h 2627608"/>
                <a:gd name="connsiteX58" fmla="*/ 432092 w 2627704"/>
                <a:gd name="connsiteY58" fmla="*/ 829273 h 2627608"/>
                <a:gd name="connsiteX59" fmla="*/ 489936 w 2627704"/>
                <a:gd name="connsiteY59" fmla="*/ 771477 h 2627608"/>
                <a:gd name="connsiteX60" fmla="*/ 489936 w 2627704"/>
                <a:gd name="connsiteY60" fmla="*/ 581639 h 2627608"/>
                <a:gd name="connsiteX61" fmla="*/ 785466 w 2627704"/>
                <a:gd name="connsiteY61" fmla="*/ 877169 h 2627608"/>
                <a:gd name="connsiteX62" fmla="*/ 631352 w 2627704"/>
                <a:gd name="connsiteY62" fmla="*/ 1251418 h 2627608"/>
                <a:gd name="connsiteX63" fmla="*/ 211049 w 2627704"/>
                <a:gd name="connsiteY63" fmla="*/ 1251418 h 2627608"/>
                <a:gd name="connsiteX64" fmla="*/ 347730 w 2627704"/>
                <a:gd name="connsiteY64" fmla="*/ 1114736 h 2627608"/>
                <a:gd name="connsiteX65" fmla="*/ 347730 w 2627704"/>
                <a:gd name="connsiteY65" fmla="*/ 1033052 h 2627608"/>
                <a:gd name="connsiteX66" fmla="*/ 339457 w 2627704"/>
                <a:gd name="connsiteY66" fmla="*/ 1024755 h 2627608"/>
                <a:gd name="connsiteX67" fmla="*/ 257773 w 2627704"/>
                <a:gd name="connsiteY67" fmla="*/ 1024755 h 2627608"/>
                <a:gd name="connsiteX68" fmla="*/ 24462 w 2627704"/>
                <a:gd name="connsiteY68" fmla="*/ 1258041 h 2627608"/>
                <a:gd name="connsiteX69" fmla="*/ 15638 w 2627704"/>
                <a:gd name="connsiteY69" fmla="*/ 1269782 h 2627608"/>
                <a:gd name="connsiteX70" fmla="*/ 0 w 2627704"/>
                <a:gd name="connsiteY70" fmla="*/ 1309213 h 2627608"/>
                <a:gd name="connsiteX71" fmla="*/ 0 w 2627704"/>
                <a:gd name="connsiteY71" fmla="*/ 1320954 h 2627608"/>
                <a:gd name="connsiteX72" fmla="*/ 21138 w 2627704"/>
                <a:gd name="connsiteY72" fmla="*/ 1365574 h 2627608"/>
                <a:gd name="connsiteX73" fmla="*/ 24462 w 2627704"/>
                <a:gd name="connsiteY73" fmla="*/ 1369615 h 2627608"/>
                <a:gd name="connsiteX74" fmla="*/ 257773 w 2627704"/>
                <a:gd name="connsiteY74" fmla="*/ 1602878 h 2627608"/>
                <a:gd name="connsiteX75" fmla="*/ 339457 w 2627704"/>
                <a:gd name="connsiteY75" fmla="*/ 1602878 h 2627608"/>
                <a:gd name="connsiteX76" fmla="*/ 347730 w 2627704"/>
                <a:gd name="connsiteY76" fmla="*/ 1594628 h 2627608"/>
                <a:gd name="connsiteX77" fmla="*/ 347730 w 2627704"/>
                <a:gd name="connsiteY77" fmla="*/ 1512921 h 2627608"/>
                <a:gd name="connsiteX78" fmla="*/ 213488 w 2627704"/>
                <a:gd name="connsiteY78" fmla="*/ 1378654 h 2627608"/>
                <a:gd name="connsiteX79" fmla="*/ 631519 w 2627704"/>
                <a:gd name="connsiteY79" fmla="*/ 1378654 h 2627608"/>
                <a:gd name="connsiteX80" fmla="*/ 787092 w 2627704"/>
                <a:gd name="connsiteY80" fmla="*/ 1752329 h 2627608"/>
                <a:gd name="connsiteX81" fmla="*/ 489960 w 2627704"/>
                <a:gd name="connsiteY81" fmla="*/ 2049509 h 2627608"/>
                <a:gd name="connsiteX82" fmla="*/ 489960 w 2627704"/>
                <a:gd name="connsiteY82" fmla="*/ 1856203 h 2627608"/>
                <a:gd name="connsiteX83" fmla="*/ 432188 w 2627704"/>
                <a:gd name="connsiteY83" fmla="*/ 1798408 h 2627608"/>
                <a:gd name="connsiteX84" fmla="*/ 420495 w 2627704"/>
                <a:gd name="connsiteY84" fmla="*/ 1798360 h 2627608"/>
                <a:gd name="connsiteX85" fmla="*/ 362723 w 2627704"/>
                <a:gd name="connsiteY85" fmla="*/ 1856155 h 2627608"/>
                <a:gd name="connsiteX86" fmla="*/ 362723 w 2627704"/>
                <a:gd name="connsiteY86" fmla="*/ 2186095 h 2627608"/>
                <a:gd name="connsiteX87" fmla="*/ 364780 w 2627704"/>
                <a:gd name="connsiteY87" fmla="*/ 2200586 h 2627608"/>
                <a:gd name="connsiteX88" fmla="*/ 381614 w 2627704"/>
                <a:gd name="connsiteY88" fmla="*/ 2239539 h 2627608"/>
                <a:gd name="connsiteX89" fmla="*/ 389887 w 2627704"/>
                <a:gd name="connsiteY89" fmla="*/ 2247812 h 2627608"/>
                <a:gd name="connsiteX90" fmla="*/ 436420 w 2627704"/>
                <a:gd name="connsiteY90" fmla="*/ 2264479 h 2627608"/>
                <a:gd name="connsiteX91" fmla="*/ 441633 w 2627704"/>
                <a:gd name="connsiteY91" fmla="*/ 2264958 h 2627608"/>
                <a:gd name="connsiteX92" fmla="*/ 771525 w 2627704"/>
                <a:gd name="connsiteY92" fmla="*/ 2264958 h 2627608"/>
                <a:gd name="connsiteX93" fmla="*/ 829297 w 2627704"/>
                <a:gd name="connsiteY93" fmla="*/ 2207186 h 2627608"/>
                <a:gd name="connsiteX94" fmla="*/ 829297 w 2627704"/>
                <a:gd name="connsiteY94" fmla="*/ 2195541 h 2627608"/>
                <a:gd name="connsiteX95" fmla="*/ 771525 w 2627704"/>
                <a:gd name="connsiteY95" fmla="*/ 2137697 h 2627608"/>
                <a:gd name="connsiteX96" fmla="*/ 581687 w 2627704"/>
                <a:gd name="connsiteY96" fmla="*/ 2137697 h 2627608"/>
                <a:gd name="connsiteX97" fmla="*/ 877217 w 2627704"/>
                <a:gd name="connsiteY97" fmla="*/ 1842143 h 2627608"/>
                <a:gd name="connsiteX98" fmla="*/ 1251465 w 2627704"/>
                <a:gd name="connsiteY98" fmla="*/ 1996281 h 2627608"/>
                <a:gd name="connsiteX99" fmla="*/ 1251465 w 2627704"/>
                <a:gd name="connsiteY99" fmla="*/ 2416560 h 2627608"/>
                <a:gd name="connsiteX100" fmla="*/ 1114784 w 2627704"/>
                <a:gd name="connsiteY100" fmla="*/ 2279879 h 2627608"/>
                <a:gd name="connsiteX101" fmla="*/ 1033100 w 2627704"/>
                <a:gd name="connsiteY101" fmla="*/ 2279879 h 2627608"/>
                <a:gd name="connsiteX102" fmla="*/ 1024826 w 2627704"/>
                <a:gd name="connsiteY102" fmla="*/ 2288152 h 2627608"/>
                <a:gd name="connsiteX103" fmla="*/ 1024826 w 2627704"/>
                <a:gd name="connsiteY103" fmla="*/ 2369836 h 2627608"/>
                <a:gd name="connsiteX104" fmla="*/ 1258089 w 2627704"/>
                <a:gd name="connsiteY104" fmla="*/ 2603171 h 2627608"/>
                <a:gd name="connsiteX105" fmla="*/ 1269830 w 2627704"/>
                <a:gd name="connsiteY105" fmla="*/ 2611994 h 2627608"/>
                <a:gd name="connsiteX106" fmla="*/ 1309261 w 2627704"/>
                <a:gd name="connsiteY106" fmla="*/ 2627609 h 2627608"/>
                <a:gd name="connsiteX107" fmla="*/ 1320978 w 2627704"/>
                <a:gd name="connsiteY107" fmla="*/ 2627609 h 2627608"/>
                <a:gd name="connsiteX108" fmla="*/ 1365598 w 2627704"/>
                <a:gd name="connsiteY108" fmla="*/ 2606471 h 2627608"/>
                <a:gd name="connsiteX109" fmla="*/ 1369663 w 2627704"/>
                <a:gd name="connsiteY109" fmla="*/ 2603171 h 2627608"/>
                <a:gd name="connsiteX110" fmla="*/ 1602926 w 2627704"/>
                <a:gd name="connsiteY110" fmla="*/ 2369836 h 2627608"/>
                <a:gd name="connsiteX111" fmla="*/ 1602926 w 2627704"/>
                <a:gd name="connsiteY111" fmla="*/ 2288152 h 2627608"/>
                <a:gd name="connsiteX112" fmla="*/ 1594676 w 2627704"/>
                <a:gd name="connsiteY112" fmla="*/ 2279879 h 2627608"/>
                <a:gd name="connsiteX113" fmla="*/ 1512969 w 2627704"/>
                <a:gd name="connsiteY113" fmla="*/ 2279879 h 2627608"/>
                <a:gd name="connsiteX114" fmla="*/ 1378726 w 2627704"/>
                <a:gd name="connsiteY114" fmla="*/ 2414145 h 2627608"/>
                <a:gd name="connsiteX115" fmla="*/ 1378726 w 2627704"/>
                <a:gd name="connsiteY115" fmla="*/ 1996089 h 2627608"/>
                <a:gd name="connsiteX116" fmla="*/ 1750559 w 2627704"/>
                <a:gd name="connsiteY116" fmla="*/ 1842167 h 2627608"/>
                <a:gd name="connsiteX117" fmla="*/ 2046042 w 2627704"/>
                <a:gd name="connsiteY117" fmla="*/ 2137721 h 2627608"/>
                <a:gd name="connsiteX118" fmla="*/ 1856251 w 2627704"/>
                <a:gd name="connsiteY118" fmla="*/ 2137721 h 2627608"/>
                <a:gd name="connsiteX119" fmla="*/ 1798432 w 2627704"/>
                <a:gd name="connsiteY119" fmla="*/ 2195564 h 2627608"/>
                <a:gd name="connsiteX120" fmla="*/ 1798432 w 2627704"/>
                <a:gd name="connsiteY120" fmla="*/ 2207210 h 2627608"/>
                <a:gd name="connsiteX121" fmla="*/ 1856203 w 2627704"/>
                <a:gd name="connsiteY121" fmla="*/ 2264981 h 2627608"/>
                <a:gd name="connsiteX122" fmla="*/ 2186095 w 2627704"/>
                <a:gd name="connsiteY122" fmla="*/ 2265029 h 2627608"/>
                <a:gd name="connsiteX123" fmla="*/ 2191308 w 2627704"/>
                <a:gd name="connsiteY123" fmla="*/ 2264503 h 2627608"/>
                <a:gd name="connsiteX124" fmla="*/ 2237841 w 2627704"/>
                <a:gd name="connsiteY124" fmla="*/ 2247836 h 2627608"/>
                <a:gd name="connsiteX125" fmla="*/ 2246115 w 2627704"/>
                <a:gd name="connsiteY125" fmla="*/ 2239563 h 2627608"/>
                <a:gd name="connsiteX126" fmla="*/ 2262973 w 2627704"/>
                <a:gd name="connsiteY126" fmla="*/ 2200610 h 2627608"/>
                <a:gd name="connsiteX127" fmla="*/ 2265005 w 2627704"/>
                <a:gd name="connsiteY127" fmla="*/ 2186119 h 2627608"/>
                <a:gd name="connsiteX128" fmla="*/ 2265005 w 2627704"/>
                <a:gd name="connsiteY128" fmla="*/ 1856179 h 2627608"/>
                <a:gd name="connsiteX129" fmla="*/ 2207234 w 2627704"/>
                <a:gd name="connsiteY129" fmla="*/ 1798384 h 2627608"/>
                <a:gd name="connsiteX130" fmla="*/ 2195565 w 2627704"/>
                <a:gd name="connsiteY130" fmla="*/ 1798432 h 2627608"/>
                <a:gd name="connsiteX131" fmla="*/ 2137769 w 2627704"/>
                <a:gd name="connsiteY131" fmla="*/ 1856227 h 2627608"/>
                <a:gd name="connsiteX132" fmla="*/ 2137769 w 2627704"/>
                <a:gd name="connsiteY132" fmla="*/ 2049533 h 2627608"/>
                <a:gd name="connsiteX133" fmla="*/ 1840637 w 2627704"/>
                <a:gd name="connsiteY133" fmla="*/ 1752353 h 2627608"/>
                <a:gd name="connsiteX134" fmla="*/ 1996233 w 2627704"/>
                <a:gd name="connsiteY134" fmla="*/ 1378678 h 2627608"/>
                <a:gd name="connsiteX135" fmla="*/ 2414241 w 2627704"/>
                <a:gd name="connsiteY135" fmla="*/ 1378678 h 2627608"/>
                <a:gd name="connsiteX136" fmla="*/ 2279998 w 2627704"/>
                <a:gd name="connsiteY136" fmla="*/ 1512945 h 2627608"/>
                <a:gd name="connsiteX137" fmla="*/ 2279998 w 2627704"/>
                <a:gd name="connsiteY137" fmla="*/ 1594652 h 2627608"/>
                <a:gd name="connsiteX138" fmla="*/ 2288272 w 2627704"/>
                <a:gd name="connsiteY138" fmla="*/ 1602902 h 2627608"/>
                <a:gd name="connsiteX139" fmla="*/ 2369956 w 2627704"/>
                <a:gd name="connsiteY139" fmla="*/ 1602902 h 2627608"/>
                <a:gd name="connsiteX140" fmla="*/ 2603314 w 2627704"/>
                <a:gd name="connsiteY140" fmla="*/ 1369639 h 2627608"/>
                <a:gd name="connsiteX141" fmla="*/ 2606614 w 2627704"/>
                <a:gd name="connsiteY141" fmla="*/ 1365598 h 2627608"/>
                <a:gd name="connsiteX142" fmla="*/ 2627705 w 2627704"/>
                <a:gd name="connsiteY142" fmla="*/ 1320978 h 2627608"/>
                <a:gd name="connsiteX143" fmla="*/ 2627705 w 2627704"/>
                <a:gd name="connsiteY143" fmla="*/ 1309237 h 2627608"/>
                <a:gd name="connsiteX144" fmla="*/ 2611994 w 2627704"/>
                <a:gd name="connsiteY144" fmla="*/ 1269758 h 2627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2627704" h="2627608">
                  <a:moveTo>
                    <a:pt x="2611994" y="1269758"/>
                  </a:moveTo>
                  <a:cubicBezTo>
                    <a:pt x="2609508" y="1265598"/>
                    <a:pt x="2606734" y="1261556"/>
                    <a:pt x="2603195" y="1258017"/>
                  </a:cubicBezTo>
                  <a:lnTo>
                    <a:pt x="2369836" y="1024731"/>
                  </a:lnTo>
                  <a:cubicBezTo>
                    <a:pt x="2347311" y="1002134"/>
                    <a:pt x="2310749" y="1002134"/>
                    <a:pt x="2288152" y="1024731"/>
                  </a:cubicBezTo>
                  <a:lnTo>
                    <a:pt x="2279879" y="1033028"/>
                  </a:lnTo>
                  <a:cubicBezTo>
                    <a:pt x="2257330" y="1055553"/>
                    <a:pt x="2257330" y="1092115"/>
                    <a:pt x="2279879" y="1114712"/>
                  </a:cubicBezTo>
                  <a:lnTo>
                    <a:pt x="2416560" y="1251394"/>
                  </a:lnTo>
                  <a:lnTo>
                    <a:pt x="1996281" y="1251394"/>
                  </a:lnTo>
                  <a:cubicBezTo>
                    <a:pt x="1983512" y="1109810"/>
                    <a:pt x="1927820" y="980661"/>
                    <a:pt x="1842143" y="877145"/>
                  </a:cubicBezTo>
                  <a:lnTo>
                    <a:pt x="2137673" y="581615"/>
                  </a:lnTo>
                  <a:lnTo>
                    <a:pt x="2137673" y="771405"/>
                  </a:lnTo>
                  <a:cubicBezTo>
                    <a:pt x="2137673" y="803328"/>
                    <a:pt x="2163570" y="829177"/>
                    <a:pt x="2195517" y="829249"/>
                  </a:cubicBezTo>
                  <a:lnTo>
                    <a:pt x="2207162" y="829249"/>
                  </a:lnTo>
                  <a:cubicBezTo>
                    <a:pt x="2239108" y="829249"/>
                    <a:pt x="2264933" y="803328"/>
                    <a:pt x="2264933" y="771453"/>
                  </a:cubicBezTo>
                  <a:lnTo>
                    <a:pt x="2265005" y="441585"/>
                  </a:lnTo>
                  <a:cubicBezTo>
                    <a:pt x="2264933" y="439768"/>
                    <a:pt x="2264599" y="438070"/>
                    <a:pt x="2264479" y="436373"/>
                  </a:cubicBezTo>
                  <a:cubicBezTo>
                    <a:pt x="2266081" y="419706"/>
                    <a:pt x="2260534" y="402537"/>
                    <a:pt x="2247813" y="389816"/>
                  </a:cubicBezTo>
                  <a:lnTo>
                    <a:pt x="2239515" y="381542"/>
                  </a:lnTo>
                  <a:cubicBezTo>
                    <a:pt x="2228707" y="370734"/>
                    <a:pt x="2214766" y="365186"/>
                    <a:pt x="2200586" y="364684"/>
                  </a:cubicBezTo>
                  <a:cubicBezTo>
                    <a:pt x="2195899" y="363512"/>
                    <a:pt x="2191093" y="362651"/>
                    <a:pt x="2186095" y="362651"/>
                  </a:cubicBezTo>
                  <a:lnTo>
                    <a:pt x="1856132" y="362651"/>
                  </a:lnTo>
                  <a:cubicBezTo>
                    <a:pt x="1824233" y="362651"/>
                    <a:pt x="1798408" y="388477"/>
                    <a:pt x="1798360" y="420447"/>
                  </a:cubicBezTo>
                  <a:lnTo>
                    <a:pt x="1798408" y="432092"/>
                  </a:lnTo>
                  <a:cubicBezTo>
                    <a:pt x="1798408" y="463991"/>
                    <a:pt x="1824233" y="489840"/>
                    <a:pt x="1856179" y="489912"/>
                  </a:cubicBezTo>
                  <a:lnTo>
                    <a:pt x="2049485" y="489912"/>
                  </a:lnTo>
                  <a:lnTo>
                    <a:pt x="1752353" y="787020"/>
                  </a:lnTo>
                  <a:cubicBezTo>
                    <a:pt x="1649053" y="700960"/>
                    <a:pt x="1520118" y="644743"/>
                    <a:pt x="1378654" y="631448"/>
                  </a:cubicBezTo>
                  <a:lnTo>
                    <a:pt x="1378654" y="213464"/>
                  </a:lnTo>
                  <a:lnTo>
                    <a:pt x="1512897" y="347706"/>
                  </a:lnTo>
                  <a:cubicBezTo>
                    <a:pt x="1535422" y="370255"/>
                    <a:pt x="1572032" y="370255"/>
                    <a:pt x="1594605" y="347706"/>
                  </a:cubicBezTo>
                  <a:lnTo>
                    <a:pt x="1602854" y="339433"/>
                  </a:lnTo>
                  <a:cubicBezTo>
                    <a:pt x="1625427" y="316884"/>
                    <a:pt x="1625427" y="280274"/>
                    <a:pt x="1602854" y="257749"/>
                  </a:cubicBezTo>
                  <a:lnTo>
                    <a:pt x="1369591" y="24438"/>
                  </a:lnTo>
                  <a:cubicBezTo>
                    <a:pt x="1368324" y="23219"/>
                    <a:pt x="1366865" y="22238"/>
                    <a:pt x="1365527" y="21138"/>
                  </a:cubicBezTo>
                  <a:cubicBezTo>
                    <a:pt x="1354933" y="8226"/>
                    <a:pt x="1338864" y="0"/>
                    <a:pt x="1320906" y="0"/>
                  </a:cubicBezTo>
                  <a:lnTo>
                    <a:pt x="1309189" y="0"/>
                  </a:lnTo>
                  <a:cubicBezTo>
                    <a:pt x="1293957" y="0"/>
                    <a:pt x="1280112" y="5978"/>
                    <a:pt x="1269758" y="15615"/>
                  </a:cubicBezTo>
                  <a:cubicBezTo>
                    <a:pt x="1265622" y="18102"/>
                    <a:pt x="1261556" y="20875"/>
                    <a:pt x="1258017" y="24438"/>
                  </a:cubicBezTo>
                  <a:lnTo>
                    <a:pt x="1024755" y="257749"/>
                  </a:lnTo>
                  <a:cubicBezTo>
                    <a:pt x="1002181" y="280298"/>
                    <a:pt x="1002181" y="316860"/>
                    <a:pt x="1024755" y="339433"/>
                  </a:cubicBezTo>
                  <a:lnTo>
                    <a:pt x="1033028" y="347706"/>
                  </a:lnTo>
                  <a:cubicBezTo>
                    <a:pt x="1055554" y="370255"/>
                    <a:pt x="1092139" y="370255"/>
                    <a:pt x="1114712" y="347706"/>
                  </a:cubicBezTo>
                  <a:lnTo>
                    <a:pt x="1251394" y="211025"/>
                  </a:lnTo>
                  <a:lnTo>
                    <a:pt x="1251394" y="631280"/>
                  </a:lnTo>
                  <a:cubicBezTo>
                    <a:pt x="1108997" y="644169"/>
                    <a:pt x="979130" y="700482"/>
                    <a:pt x="875280" y="787044"/>
                  </a:cubicBezTo>
                  <a:lnTo>
                    <a:pt x="578124" y="489936"/>
                  </a:lnTo>
                  <a:lnTo>
                    <a:pt x="771429" y="489936"/>
                  </a:lnTo>
                  <a:cubicBezTo>
                    <a:pt x="803352" y="489864"/>
                    <a:pt x="829201" y="464015"/>
                    <a:pt x="829201" y="432116"/>
                  </a:cubicBezTo>
                  <a:lnTo>
                    <a:pt x="829249" y="420471"/>
                  </a:lnTo>
                  <a:cubicBezTo>
                    <a:pt x="829201" y="388524"/>
                    <a:pt x="803376" y="362675"/>
                    <a:pt x="771477" y="362675"/>
                  </a:cubicBezTo>
                  <a:lnTo>
                    <a:pt x="441538" y="362675"/>
                  </a:lnTo>
                  <a:cubicBezTo>
                    <a:pt x="436516" y="362675"/>
                    <a:pt x="431710" y="363536"/>
                    <a:pt x="427023" y="364708"/>
                  </a:cubicBezTo>
                  <a:cubicBezTo>
                    <a:pt x="412867" y="365186"/>
                    <a:pt x="398878" y="370782"/>
                    <a:pt x="388070" y="381566"/>
                  </a:cubicBezTo>
                  <a:lnTo>
                    <a:pt x="379796" y="389840"/>
                  </a:lnTo>
                  <a:cubicBezTo>
                    <a:pt x="367099" y="402609"/>
                    <a:pt x="361552" y="419754"/>
                    <a:pt x="363154" y="436397"/>
                  </a:cubicBezTo>
                  <a:cubicBezTo>
                    <a:pt x="362986" y="438094"/>
                    <a:pt x="362675" y="439792"/>
                    <a:pt x="362675" y="441609"/>
                  </a:cubicBezTo>
                  <a:lnTo>
                    <a:pt x="362675" y="771477"/>
                  </a:lnTo>
                  <a:cubicBezTo>
                    <a:pt x="362675" y="803352"/>
                    <a:pt x="388524" y="829273"/>
                    <a:pt x="420447" y="829273"/>
                  </a:cubicBezTo>
                  <a:lnTo>
                    <a:pt x="432092" y="829273"/>
                  </a:lnTo>
                  <a:cubicBezTo>
                    <a:pt x="464015" y="829201"/>
                    <a:pt x="489936" y="803352"/>
                    <a:pt x="489936" y="771477"/>
                  </a:cubicBezTo>
                  <a:lnTo>
                    <a:pt x="489936" y="581639"/>
                  </a:lnTo>
                  <a:lnTo>
                    <a:pt x="785466" y="877169"/>
                  </a:lnTo>
                  <a:cubicBezTo>
                    <a:pt x="699789" y="980685"/>
                    <a:pt x="644097" y="1109834"/>
                    <a:pt x="631352" y="1251418"/>
                  </a:cubicBezTo>
                  <a:lnTo>
                    <a:pt x="211049" y="1251418"/>
                  </a:lnTo>
                  <a:lnTo>
                    <a:pt x="347730" y="1114736"/>
                  </a:lnTo>
                  <a:cubicBezTo>
                    <a:pt x="370279" y="1092115"/>
                    <a:pt x="370279" y="1055577"/>
                    <a:pt x="347730" y="1033052"/>
                  </a:cubicBezTo>
                  <a:lnTo>
                    <a:pt x="339457" y="1024755"/>
                  </a:lnTo>
                  <a:cubicBezTo>
                    <a:pt x="316884" y="1002158"/>
                    <a:pt x="280322" y="1002158"/>
                    <a:pt x="257773" y="1024755"/>
                  </a:cubicBezTo>
                  <a:lnTo>
                    <a:pt x="24462" y="1258041"/>
                  </a:lnTo>
                  <a:cubicBezTo>
                    <a:pt x="20899" y="1261580"/>
                    <a:pt x="18125" y="1265621"/>
                    <a:pt x="15638" y="1269782"/>
                  </a:cubicBezTo>
                  <a:cubicBezTo>
                    <a:pt x="6002" y="1280160"/>
                    <a:pt x="0" y="1293957"/>
                    <a:pt x="0" y="1309213"/>
                  </a:cubicBezTo>
                  <a:lnTo>
                    <a:pt x="0" y="1320954"/>
                  </a:lnTo>
                  <a:cubicBezTo>
                    <a:pt x="0" y="1338912"/>
                    <a:pt x="8226" y="1354981"/>
                    <a:pt x="21138" y="1365574"/>
                  </a:cubicBezTo>
                  <a:cubicBezTo>
                    <a:pt x="22238" y="1366889"/>
                    <a:pt x="23219" y="1368324"/>
                    <a:pt x="24462" y="1369615"/>
                  </a:cubicBezTo>
                  <a:lnTo>
                    <a:pt x="257773" y="1602878"/>
                  </a:lnTo>
                  <a:cubicBezTo>
                    <a:pt x="280298" y="1625475"/>
                    <a:pt x="316908" y="1625475"/>
                    <a:pt x="339457" y="1602878"/>
                  </a:cubicBezTo>
                  <a:lnTo>
                    <a:pt x="347730" y="1594628"/>
                  </a:lnTo>
                  <a:cubicBezTo>
                    <a:pt x="370279" y="1572056"/>
                    <a:pt x="370279" y="1535446"/>
                    <a:pt x="347730" y="1512921"/>
                  </a:cubicBezTo>
                  <a:lnTo>
                    <a:pt x="213488" y="1378654"/>
                  </a:lnTo>
                  <a:lnTo>
                    <a:pt x="631519" y="1378654"/>
                  </a:lnTo>
                  <a:cubicBezTo>
                    <a:pt x="644791" y="1520118"/>
                    <a:pt x="701008" y="1649076"/>
                    <a:pt x="787092" y="1752329"/>
                  </a:cubicBezTo>
                  <a:lnTo>
                    <a:pt x="489960" y="2049509"/>
                  </a:lnTo>
                  <a:lnTo>
                    <a:pt x="489960" y="1856203"/>
                  </a:lnTo>
                  <a:cubicBezTo>
                    <a:pt x="489912" y="1824233"/>
                    <a:pt x="464063" y="1798408"/>
                    <a:pt x="432188" y="1798408"/>
                  </a:cubicBezTo>
                  <a:lnTo>
                    <a:pt x="420495" y="1798360"/>
                  </a:lnTo>
                  <a:cubicBezTo>
                    <a:pt x="388572" y="1798408"/>
                    <a:pt x="362723" y="1824233"/>
                    <a:pt x="362723" y="1856155"/>
                  </a:cubicBezTo>
                  <a:lnTo>
                    <a:pt x="362723" y="2186095"/>
                  </a:lnTo>
                  <a:cubicBezTo>
                    <a:pt x="362723" y="2191093"/>
                    <a:pt x="363584" y="2195923"/>
                    <a:pt x="364780" y="2200586"/>
                  </a:cubicBezTo>
                  <a:cubicBezTo>
                    <a:pt x="365258" y="2214766"/>
                    <a:pt x="370853" y="2228731"/>
                    <a:pt x="381614" y="2239539"/>
                  </a:cubicBezTo>
                  <a:lnTo>
                    <a:pt x="389887" y="2247812"/>
                  </a:lnTo>
                  <a:cubicBezTo>
                    <a:pt x="402633" y="2260534"/>
                    <a:pt x="419778" y="2266081"/>
                    <a:pt x="436420" y="2264479"/>
                  </a:cubicBezTo>
                  <a:cubicBezTo>
                    <a:pt x="438118" y="2264623"/>
                    <a:pt x="439840" y="2264958"/>
                    <a:pt x="441633" y="2264958"/>
                  </a:cubicBezTo>
                  <a:lnTo>
                    <a:pt x="771525" y="2264958"/>
                  </a:lnTo>
                  <a:cubicBezTo>
                    <a:pt x="803400" y="2264958"/>
                    <a:pt x="829297" y="2239108"/>
                    <a:pt x="829297" y="2207186"/>
                  </a:cubicBezTo>
                  <a:lnTo>
                    <a:pt x="829297" y="2195541"/>
                  </a:lnTo>
                  <a:cubicBezTo>
                    <a:pt x="829249" y="2163594"/>
                    <a:pt x="803424" y="2137697"/>
                    <a:pt x="771525" y="2137697"/>
                  </a:cubicBezTo>
                  <a:lnTo>
                    <a:pt x="581687" y="2137697"/>
                  </a:lnTo>
                  <a:lnTo>
                    <a:pt x="877217" y="1842143"/>
                  </a:lnTo>
                  <a:cubicBezTo>
                    <a:pt x="980780" y="1927820"/>
                    <a:pt x="1109906" y="1983464"/>
                    <a:pt x="1251465" y="1996281"/>
                  </a:cubicBezTo>
                  <a:lnTo>
                    <a:pt x="1251465" y="2416560"/>
                  </a:lnTo>
                  <a:lnTo>
                    <a:pt x="1114784" y="2279879"/>
                  </a:lnTo>
                  <a:cubicBezTo>
                    <a:pt x="1092211" y="2257353"/>
                    <a:pt x="1055625" y="2257353"/>
                    <a:pt x="1033100" y="2279879"/>
                  </a:cubicBezTo>
                  <a:lnTo>
                    <a:pt x="1024826" y="2288152"/>
                  </a:lnTo>
                  <a:cubicBezTo>
                    <a:pt x="1002253" y="2310749"/>
                    <a:pt x="1002253" y="2347311"/>
                    <a:pt x="1024826" y="2369836"/>
                  </a:cubicBezTo>
                  <a:lnTo>
                    <a:pt x="1258089" y="2603171"/>
                  </a:lnTo>
                  <a:cubicBezTo>
                    <a:pt x="1261628" y="2606710"/>
                    <a:pt x="1265693" y="2609483"/>
                    <a:pt x="1269830" y="2611994"/>
                  </a:cubicBezTo>
                  <a:cubicBezTo>
                    <a:pt x="1280184" y="2621607"/>
                    <a:pt x="1294029" y="2627609"/>
                    <a:pt x="1309261" y="2627609"/>
                  </a:cubicBezTo>
                  <a:lnTo>
                    <a:pt x="1320978" y="2627609"/>
                  </a:lnTo>
                  <a:cubicBezTo>
                    <a:pt x="1338960" y="2627609"/>
                    <a:pt x="1355005" y="2619359"/>
                    <a:pt x="1365598" y="2606471"/>
                  </a:cubicBezTo>
                  <a:cubicBezTo>
                    <a:pt x="1366937" y="2605347"/>
                    <a:pt x="1368396" y="2604366"/>
                    <a:pt x="1369663" y="2603171"/>
                  </a:cubicBezTo>
                  <a:lnTo>
                    <a:pt x="1602926" y="2369836"/>
                  </a:lnTo>
                  <a:cubicBezTo>
                    <a:pt x="1625499" y="2347311"/>
                    <a:pt x="1625499" y="2310678"/>
                    <a:pt x="1602926" y="2288152"/>
                  </a:cubicBezTo>
                  <a:lnTo>
                    <a:pt x="1594676" y="2279879"/>
                  </a:lnTo>
                  <a:cubicBezTo>
                    <a:pt x="1572079" y="2257353"/>
                    <a:pt x="1535494" y="2257353"/>
                    <a:pt x="1512969" y="2279879"/>
                  </a:cubicBezTo>
                  <a:lnTo>
                    <a:pt x="1378726" y="2414145"/>
                  </a:lnTo>
                  <a:lnTo>
                    <a:pt x="1378726" y="1996089"/>
                  </a:lnTo>
                  <a:cubicBezTo>
                    <a:pt x="1519329" y="1982914"/>
                    <a:pt x="1647594" y="1927366"/>
                    <a:pt x="1750559" y="1842167"/>
                  </a:cubicBezTo>
                  <a:lnTo>
                    <a:pt x="2046042" y="2137721"/>
                  </a:lnTo>
                  <a:lnTo>
                    <a:pt x="1856251" y="2137721"/>
                  </a:lnTo>
                  <a:cubicBezTo>
                    <a:pt x="1824305" y="2137721"/>
                    <a:pt x="1798479" y="2163618"/>
                    <a:pt x="1798432" y="2195564"/>
                  </a:cubicBezTo>
                  <a:lnTo>
                    <a:pt x="1798432" y="2207210"/>
                  </a:lnTo>
                  <a:cubicBezTo>
                    <a:pt x="1798432" y="2239132"/>
                    <a:pt x="1824305" y="2264981"/>
                    <a:pt x="1856203" y="2264981"/>
                  </a:cubicBezTo>
                  <a:lnTo>
                    <a:pt x="2186095" y="2265029"/>
                  </a:lnTo>
                  <a:cubicBezTo>
                    <a:pt x="2187889" y="2264981"/>
                    <a:pt x="2189587" y="2264647"/>
                    <a:pt x="2191308" y="2264503"/>
                  </a:cubicBezTo>
                  <a:cubicBezTo>
                    <a:pt x="2207975" y="2266105"/>
                    <a:pt x="2225144" y="2260558"/>
                    <a:pt x="2237841" y="2247836"/>
                  </a:cubicBezTo>
                  <a:lnTo>
                    <a:pt x="2246115" y="2239563"/>
                  </a:lnTo>
                  <a:cubicBezTo>
                    <a:pt x="2256923" y="2228755"/>
                    <a:pt x="2262471" y="2214790"/>
                    <a:pt x="2262973" y="2200610"/>
                  </a:cubicBezTo>
                  <a:cubicBezTo>
                    <a:pt x="2264144" y="2195947"/>
                    <a:pt x="2265005" y="2191117"/>
                    <a:pt x="2265005" y="2186119"/>
                  </a:cubicBezTo>
                  <a:lnTo>
                    <a:pt x="2265005" y="1856179"/>
                  </a:lnTo>
                  <a:cubicBezTo>
                    <a:pt x="2265005" y="1824257"/>
                    <a:pt x="2239180" y="1798432"/>
                    <a:pt x="2207234" y="1798384"/>
                  </a:cubicBezTo>
                  <a:lnTo>
                    <a:pt x="2195565" y="1798432"/>
                  </a:lnTo>
                  <a:cubicBezTo>
                    <a:pt x="2163666" y="1798432"/>
                    <a:pt x="2137817" y="1824257"/>
                    <a:pt x="2137769" y="1856227"/>
                  </a:cubicBezTo>
                  <a:lnTo>
                    <a:pt x="2137769" y="2049533"/>
                  </a:lnTo>
                  <a:lnTo>
                    <a:pt x="1840637" y="1752353"/>
                  </a:lnTo>
                  <a:cubicBezTo>
                    <a:pt x="1926696" y="1649100"/>
                    <a:pt x="1982914" y="1520142"/>
                    <a:pt x="1996233" y="1378678"/>
                  </a:cubicBezTo>
                  <a:lnTo>
                    <a:pt x="2414241" y="1378678"/>
                  </a:lnTo>
                  <a:lnTo>
                    <a:pt x="2279998" y="1512945"/>
                  </a:lnTo>
                  <a:cubicBezTo>
                    <a:pt x="2257449" y="1535470"/>
                    <a:pt x="2257449" y="1572079"/>
                    <a:pt x="2279998" y="1594652"/>
                  </a:cubicBezTo>
                  <a:lnTo>
                    <a:pt x="2288272" y="1602902"/>
                  </a:lnTo>
                  <a:cubicBezTo>
                    <a:pt x="2310821" y="1625499"/>
                    <a:pt x="2347407" y="1625499"/>
                    <a:pt x="2369956" y="1602902"/>
                  </a:cubicBezTo>
                  <a:lnTo>
                    <a:pt x="2603314" y="1369639"/>
                  </a:lnTo>
                  <a:cubicBezTo>
                    <a:pt x="2604510" y="1368348"/>
                    <a:pt x="2605490" y="1366913"/>
                    <a:pt x="2606614" y="1365598"/>
                  </a:cubicBezTo>
                  <a:cubicBezTo>
                    <a:pt x="2619527" y="1355005"/>
                    <a:pt x="2627705" y="1338912"/>
                    <a:pt x="2627705" y="1320978"/>
                  </a:cubicBezTo>
                  <a:lnTo>
                    <a:pt x="2627705" y="1309237"/>
                  </a:lnTo>
                  <a:cubicBezTo>
                    <a:pt x="2627585" y="1293934"/>
                    <a:pt x="2621631" y="1280136"/>
                    <a:pt x="2611994" y="1269758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260" name="Graphic 7258">
            <a:extLst>
              <a:ext uri="{FF2B5EF4-FFF2-40B4-BE49-F238E27FC236}">
                <a16:creationId xmlns:a16="http://schemas.microsoft.com/office/drawing/2014/main" id="{50FED1B5-648D-44AC-9C68-937269EECA79}"/>
              </a:ext>
            </a:extLst>
          </p:cNvPr>
          <p:cNvGrpSpPr/>
          <p:nvPr/>
        </p:nvGrpSpPr>
        <p:grpSpPr>
          <a:xfrm flipH="1">
            <a:off x="1007090" y="3374594"/>
            <a:ext cx="393201" cy="393201"/>
            <a:chOff x="4523370" y="631256"/>
            <a:chExt cx="3123355" cy="3123355"/>
          </a:xfrm>
        </p:grpSpPr>
        <p:sp>
          <p:nvSpPr>
            <p:cNvPr id="7261" name="Graphic 7258">
              <a:extLst>
                <a:ext uri="{FF2B5EF4-FFF2-40B4-BE49-F238E27FC236}">
                  <a16:creationId xmlns:a16="http://schemas.microsoft.com/office/drawing/2014/main" id="{B580B570-A753-4595-A5AF-0487C82C3FB6}"/>
                </a:ext>
              </a:extLst>
            </p:cNvPr>
            <p:cNvSpPr/>
            <p:nvPr/>
          </p:nvSpPr>
          <p:spPr>
            <a:xfrm>
              <a:off x="4523370" y="631256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262" name="Graphic 7258">
              <a:extLst>
                <a:ext uri="{FF2B5EF4-FFF2-40B4-BE49-F238E27FC236}">
                  <a16:creationId xmlns:a16="http://schemas.microsoft.com/office/drawing/2014/main" id="{94020A93-D161-4B13-BAFA-0588339614CF}"/>
                </a:ext>
              </a:extLst>
            </p:cNvPr>
            <p:cNvSpPr/>
            <p:nvPr/>
          </p:nvSpPr>
          <p:spPr>
            <a:xfrm>
              <a:off x="4903334" y="1016720"/>
              <a:ext cx="2371581" cy="2371629"/>
            </a:xfrm>
            <a:custGeom>
              <a:avLst/>
              <a:gdLst>
                <a:gd name="connsiteX0" fmla="*/ 2353026 w 2371581"/>
                <a:gd name="connsiteY0" fmla="*/ 1133363 h 2371629"/>
                <a:gd name="connsiteX1" fmla="*/ 2342505 w 2371581"/>
                <a:gd name="connsiteY1" fmla="*/ 1119423 h 2371629"/>
                <a:gd name="connsiteX2" fmla="*/ 2064789 w 2371581"/>
                <a:gd name="connsiteY2" fmla="*/ 841707 h 2371629"/>
                <a:gd name="connsiteX3" fmla="*/ 1967538 w 2371581"/>
                <a:gd name="connsiteY3" fmla="*/ 841707 h 2371629"/>
                <a:gd name="connsiteX4" fmla="*/ 1957687 w 2371581"/>
                <a:gd name="connsiteY4" fmla="*/ 851559 h 2371629"/>
                <a:gd name="connsiteX5" fmla="*/ 1957687 w 2371581"/>
                <a:gd name="connsiteY5" fmla="*/ 948810 h 2371629"/>
                <a:gd name="connsiteX6" fmla="*/ 2120409 w 2371581"/>
                <a:gd name="connsiteY6" fmla="*/ 1111556 h 2371629"/>
                <a:gd name="connsiteX7" fmla="*/ 1694199 w 2371581"/>
                <a:gd name="connsiteY7" fmla="*/ 1111556 h 2371629"/>
                <a:gd name="connsiteX8" fmla="*/ 1933727 w 2371581"/>
                <a:gd name="connsiteY8" fmla="*/ 791587 h 2371629"/>
                <a:gd name="connsiteX9" fmla="*/ 2036597 w 2371581"/>
                <a:gd name="connsiteY9" fmla="*/ 350624 h 2371629"/>
                <a:gd name="connsiteX10" fmla="*/ 1934994 w 2371581"/>
                <a:gd name="connsiteY10" fmla="*/ 312699 h 2371629"/>
                <a:gd name="connsiteX11" fmla="*/ 1263015 w 2371581"/>
                <a:gd name="connsiteY11" fmla="*/ 704069 h 2371629"/>
                <a:gd name="connsiteX12" fmla="*/ 1263015 w 2371581"/>
                <a:gd name="connsiteY12" fmla="*/ 254114 h 2371629"/>
                <a:gd name="connsiteX13" fmla="*/ 1422844 w 2371581"/>
                <a:gd name="connsiteY13" fmla="*/ 413895 h 2371629"/>
                <a:gd name="connsiteX14" fmla="*/ 1520095 w 2371581"/>
                <a:gd name="connsiteY14" fmla="*/ 413895 h 2371629"/>
                <a:gd name="connsiteX15" fmla="*/ 1529946 w 2371581"/>
                <a:gd name="connsiteY15" fmla="*/ 404091 h 2371629"/>
                <a:gd name="connsiteX16" fmla="*/ 1529946 w 2371581"/>
                <a:gd name="connsiteY16" fmla="*/ 306793 h 2371629"/>
                <a:gd name="connsiteX17" fmla="*/ 1252207 w 2371581"/>
                <a:gd name="connsiteY17" fmla="*/ 29077 h 2371629"/>
                <a:gd name="connsiteX18" fmla="*/ 1247401 w 2371581"/>
                <a:gd name="connsiteY18" fmla="*/ 25156 h 2371629"/>
                <a:gd name="connsiteX19" fmla="*/ 1194220 w 2371581"/>
                <a:gd name="connsiteY19" fmla="*/ 0 h 2371629"/>
                <a:gd name="connsiteX20" fmla="*/ 1180303 w 2371581"/>
                <a:gd name="connsiteY20" fmla="*/ 0 h 2371629"/>
                <a:gd name="connsiteX21" fmla="*/ 1133339 w 2371581"/>
                <a:gd name="connsiteY21" fmla="*/ 18628 h 2371629"/>
                <a:gd name="connsiteX22" fmla="*/ 1119399 w 2371581"/>
                <a:gd name="connsiteY22" fmla="*/ 29101 h 2371629"/>
                <a:gd name="connsiteX23" fmla="*/ 841707 w 2371581"/>
                <a:gd name="connsiteY23" fmla="*/ 306817 h 2371629"/>
                <a:gd name="connsiteX24" fmla="*/ 841707 w 2371581"/>
                <a:gd name="connsiteY24" fmla="*/ 404115 h 2371629"/>
                <a:gd name="connsiteX25" fmla="*/ 851559 w 2371581"/>
                <a:gd name="connsiteY25" fmla="*/ 413919 h 2371629"/>
                <a:gd name="connsiteX26" fmla="*/ 948810 w 2371581"/>
                <a:gd name="connsiteY26" fmla="*/ 413919 h 2371629"/>
                <a:gd name="connsiteX27" fmla="*/ 1111556 w 2371581"/>
                <a:gd name="connsiteY27" fmla="*/ 251197 h 2371629"/>
                <a:gd name="connsiteX28" fmla="*/ 1111556 w 2371581"/>
                <a:gd name="connsiteY28" fmla="*/ 709975 h 2371629"/>
                <a:gd name="connsiteX29" fmla="*/ 432642 w 2371581"/>
                <a:gd name="connsiteY29" fmla="*/ 312699 h 2371629"/>
                <a:gd name="connsiteX30" fmla="*/ 331016 w 2371581"/>
                <a:gd name="connsiteY30" fmla="*/ 350624 h 2371629"/>
                <a:gd name="connsiteX31" fmla="*/ 433910 w 2371581"/>
                <a:gd name="connsiteY31" fmla="*/ 791611 h 2371629"/>
                <a:gd name="connsiteX32" fmla="*/ 673437 w 2371581"/>
                <a:gd name="connsiteY32" fmla="*/ 1111579 h 2371629"/>
                <a:gd name="connsiteX33" fmla="*/ 251197 w 2371581"/>
                <a:gd name="connsiteY33" fmla="*/ 1111579 h 2371629"/>
                <a:gd name="connsiteX34" fmla="*/ 413919 w 2371581"/>
                <a:gd name="connsiteY34" fmla="*/ 948833 h 2371629"/>
                <a:gd name="connsiteX35" fmla="*/ 413919 w 2371581"/>
                <a:gd name="connsiteY35" fmla="*/ 851583 h 2371629"/>
                <a:gd name="connsiteX36" fmla="*/ 404115 w 2371581"/>
                <a:gd name="connsiteY36" fmla="*/ 841731 h 2371629"/>
                <a:gd name="connsiteX37" fmla="*/ 306817 w 2371581"/>
                <a:gd name="connsiteY37" fmla="*/ 841731 h 2371629"/>
                <a:gd name="connsiteX38" fmla="*/ 29101 w 2371581"/>
                <a:gd name="connsiteY38" fmla="*/ 1119423 h 2371629"/>
                <a:gd name="connsiteX39" fmla="*/ 18628 w 2371581"/>
                <a:gd name="connsiteY39" fmla="*/ 1133363 h 2371629"/>
                <a:gd name="connsiteX40" fmla="*/ 0 w 2371581"/>
                <a:gd name="connsiteY40" fmla="*/ 1180327 h 2371629"/>
                <a:gd name="connsiteX41" fmla="*/ 0 w 2371581"/>
                <a:gd name="connsiteY41" fmla="*/ 1194244 h 2371629"/>
                <a:gd name="connsiteX42" fmla="*/ 25156 w 2371581"/>
                <a:gd name="connsiteY42" fmla="*/ 1247424 h 2371629"/>
                <a:gd name="connsiteX43" fmla="*/ 29077 w 2371581"/>
                <a:gd name="connsiteY43" fmla="*/ 1252231 h 2371629"/>
                <a:gd name="connsiteX44" fmla="*/ 306817 w 2371581"/>
                <a:gd name="connsiteY44" fmla="*/ 1529922 h 2371629"/>
                <a:gd name="connsiteX45" fmla="*/ 404115 w 2371581"/>
                <a:gd name="connsiteY45" fmla="*/ 1529922 h 2371629"/>
                <a:gd name="connsiteX46" fmla="*/ 413919 w 2371581"/>
                <a:gd name="connsiteY46" fmla="*/ 1520071 h 2371629"/>
                <a:gd name="connsiteX47" fmla="*/ 413919 w 2371581"/>
                <a:gd name="connsiteY47" fmla="*/ 1422820 h 2371629"/>
                <a:gd name="connsiteX48" fmla="*/ 254138 w 2371581"/>
                <a:gd name="connsiteY48" fmla="*/ 1263015 h 2371629"/>
                <a:gd name="connsiteX49" fmla="*/ 700841 w 2371581"/>
                <a:gd name="connsiteY49" fmla="*/ 1263015 h 2371629"/>
                <a:gd name="connsiteX50" fmla="*/ 433886 w 2371581"/>
                <a:gd name="connsiteY50" fmla="*/ 1615384 h 2371629"/>
                <a:gd name="connsiteX51" fmla="*/ 330896 w 2371581"/>
                <a:gd name="connsiteY51" fmla="*/ 2056348 h 2371629"/>
                <a:gd name="connsiteX52" fmla="*/ 432618 w 2371581"/>
                <a:gd name="connsiteY52" fmla="*/ 2094320 h 2371629"/>
                <a:gd name="connsiteX53" fmla="*/ 432642 w 2371581"/>
                <a:gd name="connsiteY53" fmla="*/ 2094320 h 2371629"/>
                <a:gd name="connsiteX54" fmla="*/ 1111579 w 2371581"/>
                <a:gd name="connsiteY54" fmla="*/ 1697020 h 2371629"/>
                <a:gd name="connsiteX55" fmla="*/ 1111579 w 2371581"/>
                <a:gd name="connsiteY55" fmla="*/ 2120432 h 2371629"/>
                <a:gd name="connsiteX56" fmla="*/ 948834 w 2371581"/>
                <a:gd name="connsiteY56" fmla="*/ 1957710 h 2371629"/>
                <a:gd name="connsiteX57" fmla="*/ 851583 w 2371581"/>
                <a:gd name="connsiteY57" fmla="*/ 1957710 h 2371629"/>
                <a:gd name="connsiteX58" fmla="*/ 841731 w 2371581"/>
                <a:gd name="connsiteY58" fmla="*/ 1967562 h 2371629"/>
                <a:gd name="connsiteX59" fmla="*/ 841731 w 2371581"/>
                <a:gd name="connsiteY59" fmla="*/ 2064813 h 2371629"/>
                <a:gd name="connsiteX60" fmla="*/ 1119423 w 2371581"/>
                <a:gd name="connsiteY60" fmla="*/ 2342552 h 2371629"/>
                <a:gd name="connsiteX61" fmla="*/ 1133363 w 2371581"/>
                <a:gd name="connsiteY61" fmla="*/ 2353050 h 2371629"/>
                <a:gd name="connsiteX62" fmla="*/ 1180327 w 2371581"/>
                <a:gd name="connsiteY62" fmla="*/ 2371629 h 2371629"/>
                <a:gd name="connsiteX63" fmla="*/ 1194244 w 2371581"/>
                <a:gd name="connsiteY63" fmla="*/ 2371629 h 2371629"/>
                <a:gd name="connsiteX64" fmla="*/ 1247424 w 2371581"/>
                <a:gd name="connsiteY64" fmla="*/ 2346474 h 2371629"/>
                <a:gd name="connsiteX65" fmla="*/ 1252231 w 2371581"/>
                <a:gd name="connsiteY65" fmla="*/ 2342552 h 2371629"/>
                <a:gd name="connsiteX66" fmla="*/ 1529946 w 2371581"/>
                <a:gd name="connsiteY66" fmla="*/ 2064813 h 2371629"/>
                <a:gd name="connsiteX67" fmla="*/ 1529946 w 2371581"/>
                <a:gd name="connsiteY67" fmla="*/ 1967562 h 2371629"/>
                <a:gd name="connsiteX68" fmla="*/ 1520095 w 2371581"/>
                <a:gd name="connsiteY68" fmla="*/ 1957710 h 2371629"/>
                <a:gd name="connsiteX69" fmla="*/ 1422844 w 2371581"/>
                <a:gd name="connsiteY69" fmla="*/ 1957710 h 2371629"/>
                <a:gd name="connsiteX70" fmla="*/ 1263015 w 2371581"/>
                <a:gd name="connsiteY70" fmla="*/ 2117539 h 2371629"/>
                <a:gd name="connsiteX71" fmla="*/ 1263015 w 2371581"/>
                <a:gd name="connsiteY71" fmla="*/ 1702974 h 2371629"/>
                <a:gd name="connsiteX72" fmla="*/ 1935018 w 2371581"/>
                <a:gd name="connsiteY72" fmla="*/ 2094344 h 2371629"/>
                <a:gd name="connsiteX73" fmla="*/ 2036740 w 2371581"/>
                <a:gd name="connsiteY73" fmla="*/ 2056372 h 2371629"/>
                <a:gd name="connsiteX74" fmla="*/ 1933751 w 2371581"/>
                <a:gd name="connsiteY74" fmla="*/ 1615408 h 2371629"/>
                <a:gd name="connsiteX75" fmla="*/ 1666819 w 2371581"/>
                <a:gd name="connsiteY75" fmla="*/ 1263039 h 2371629"/>
                <a:gd name="connsiteX76" fmla="*/ 2117515 w 2371581"/>
                <a:gd name="connsiteY76" fmla="*/ 1263039 h 2371629"/>
                <a:gd name="connsiteX77" fmla="*/ 1957687 w 2371581"/>
                <a:gd name="connsiteY77" fmla="*/ 1422844 h 2371629"/>
                <a:gd name="connsiteX78" fmla="*/ 1957687 w 2371581"/>
                <a:gd name="connsiteY78" fmla="*/ 1520094 h 2371629"/>
                <a:gd name="connsiteX79" fmla="*/ 1967538 w 2371581"/>
                <a:gd name="connsiteY79" fmla="*/ 1529946 h 2371629"/>
                <a:gd name="connsiteX80" fmla="*/ 2064789 w 2371581"/>
                <a:gd name="connsiteY80" fmla="*/ 1529946 h 2371629"/>
                <a:gd name="connsiteX81" fmla="*/ 2342505 w 2371581"/>
                <a:gd name="connsiteY81" fmla="*/ 1252231 h 2371629"/>
                <a:gd name="connsiteX82" fmla="*/ 2346426 w 2371581"/>
                <a:gd name="connsiteY82" fmla="*/ 1247424 h 2371629"/>
                <a:gd name="connsiteX83" fmla="*/ 2371582 w 2371581"/>
                <a:gd name="connsiteY83" fmla="*/ 1194244 h 2371629"/>
                <a:gd name="connsiteX84" fmla="*/ 2371582 w 2371581"/>
                <a:gd name="connsiteY84" fmla="*/ 1180327 h 2371629"/>
                <a:gd name="connsiteX85" fmla="*/ 2353026 w 2371581"/>
                <a:gd name="connsiteY85" fmla="*/ 1133363 h 2371629"/>
                <a:gd name="connsiteX86" fmla="*/ 432618 w 2371581"/>
                <a:gd name="connsiteY86" fmla="*/ 1967203 h 2371629"/>
                <a:gd name="connsiteX87" fmla="*/ 420973 w 2371581"/>
                <a:gd name="connsiteY87" fmla="*/ 1965984 h 2371629"/>
                <a:gd name="connsiteX88" fmla="*/ 787259 w 2371581"/>
                <a:gd name="connsiteY88" fmla="*/ 1357348 h 2371629"/>
                <a:gd name="connsiteX89" fmla="*/ 1030135 w 2371581"/>
                <a:gd name="connsiteY89" fmla="*/ 1600152 h 2371629"/>
                <a:gd name="connsiteX90" fmla="*/ 432618 w 2371581"/>
                <a:gd name="connsiteY90" fmla="*/ 1967203 h 2371629"/>
                <a:gd name="connsiteX91" fmla="*/ 787307 w 2371581"/>
                <a:gd name="connsiteY91" fmla="*/ 1049623 h 2371629"/>
                <a:gd name="connsiteX92" fmla="*/ 421093 w 2371581"/>
                <a:gd name="connsiteY92" fmla="*/ 441011 h 2371629"/>
                <a:gd name="connsiteX93" fmla="*/ 432666 w 2371581"/>
                <a:gd name="connsiteY93" fmla="*/ 439816 h 2371629"/>
                <a:gd name="connsiteX94" fmla="*/ 1030207 w 2371581"/>
                <a:gd name="connsiteY94" fmla="*/ 806867 h 2371629"/>
                <a:gd name="connsiteX95" fmla="*/ 787307 w 2371581"/>
                <a:gd name="connsiteY95" fmla="*/ 1049623 h 2371629"/>
                <a:gd name="connsiteX96" fmla="*/ 1934994 w 2371581"/>
                <a:gd name="connsiteY96" fmla="*/ 439816 h 2371629"/>
                <a:gd name="connsiteX97" fmla="*/ 1946544 w 2371581"/>
                <a:gd name="connsiteY97" fmla="*/ 441011 h 2371629"/>
                <a:gd name="connsiteX98" fmla="*/ 1580401 w 2371581"/>
                <a:gd name="connsiteY98" fmla="*/ 1049551 h 2371629"/>
                <a:gd name="connsiteX99" fmla="*/ 1337478 w 2371581"/>
                <a:gd name="connsiteY99" fmla="*/ 806819 h 2371629"/>
                <a:gd name="connsiteX100" fmla="*/ 1934994 w 2371581"/>
                <a:gd name="connsiteY100" fmla="*/ 439816 h 2371629"/>
                <a:gd name="connsiteX101" fmla="*/ 1946663 w 2371581"/>
                <a:gd name="connsiteY101" fmla="*/ 1965984 h 2371629"/>
                <a:gd name="connsiteX102" fmla="*/ 1935042 w 2371581"/>
                <a:gd name="connsiteY102" fmla="*/ 1967203 h 2371629"/>
                <a:gd name="connsiteX103" fmla="*/ 1337525 w 2371581"/>
                <a:gd name="connsiteY103" fmla="*/ 1600176 h 2371629"/>
                <a:gd name="connsiteX104" fmla="*/ 1580449 w 2371581"/>
                <a:gd name="connsiteY104" fmla="*/ 1357396 h 2371629"/>
                <a:gd name="connsiteX105" fmla="*/ 1946663 w 2371581"/>
                <a:gd name="connsiteY105" fmla="*/ 1965984 h 237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2371581" h="2371629">
                  <a:moveTo>
                    <a:pt x="2353026" y="1133363"/>
                  </a:moveTo>
                  <a:cubicBezTo>
                    <a:pt x="2350085" y="1128438"/>
                    <a:pt x="2346785" y="1123631"/>
                    <a:pt x="2342505" y="1119423"/>
                  </a:cubicBezTo>
                  <a:lnTo>
                    <a:pt x="2064789" y="841707"/>
                  </a:lnTo>
                  <a:cubicBezTo>
                    <a:pt x="2037936" y="814854"/>
                    <a:pt x="1994392" y="814854"/>
                    <a:pt x="1967538" y="841707"/>
                  </a:cubicBezTo>
                  <a:lnTo>
                    <a:pt x="1957687" y="851559"/>
                  </a:lnTo>
                  <a:cubicBezTo>
                    <a:pt x="1930833" y="878412"/>
                    <a:pt x="1930833" y="921956"/>
                    <a:pt x="1957687" y="948810"/>
                  </a:cubicBezTo>
                  <a:lnTo>
                    <a:pt x="2120409" y="1111556"/>
                  </a:lnTo>
                  <a:lnTo>
                    <a:pt x="1694199" y="1111556"/>
                  </a:lnTo>
                  <a:cubicBezTo>
                    <a:pt x="1788652" y="999240"/>
                    <a:pt x="1870312" y="890584"/>
                    <a:pt x="1933727" y="791587"/>
                  </a:cubicBezTo>
                  <a:cubicBezTo>
                    <a:pt x="2076650" y="568511"/>
                    <a:pt x="2110294" y="424273"/>
                    <a:pt x="2036597" y="350624"/>
                  </a:cubicBezTo>
                  <a:cubicBezTo>
                    <a:pt x="2019308" y="333311"/>
                    <a:pt x="1987624" y="312699"/>
                    <a:pt x="1934994" y="312699"/>
                  </a:cubicBezTo>
                  <a:cubicBezTo>
                    <a:pt x="1784778" y="312699"/>
                    <a:pt x="1522175" y="484460"/>
                    <a:pt x="1263015" y="704069"/>
                  </a:cubicBezTo>
                  <a:lnTo>
                    <a:pt x="1263015" y="254114"/>
                  </a:lnTo>
                  <a:lnTo>
                    <a:pt x="1422844" y="413895"/>
                  </a:lnTo>
                  <a:cubicBezTo>
                    <a:pt x="1449697" y="440748"/>
                    <a:pt x="1493241" y="440748"/>
                    <a:pt x="1520095" y="413895"/>
                  </a:cubicBezTo>
                  <a:lnTo>
                    <a:pt x="1529946" y="404091"/>
                  </a:lnTo>
                  <a:cubicBezTo>
                    <a:pt x="1556800" y="377238"/>
                    <a:pt x="1556800" y="333670"/>
                    <a:pt x="1529946" y="306793"/>
                  </a:cubicBezTo>
                  <a:lnTo>
                    <a:pt x="1252207" y="29077"/>
                  </a:lnTo>
                  <a:cubicBezTo>
                    <a:pt x="1250724" y="27595"/>
                    <a:pt x="1248979" y="26471"/>
                    <a:pt x="1247401" y="25156"/>
                  </a:cubicBezTo>
                  <a:cubicBezTo>
                    <a:pt x="1234775" y="9804"/>
                    <a:pt x="1215669" y="0"/>
                    <a:pt x="1194220" y="0"/>
                  </a:cubicBezTo>
                  <a:lnTo>
                    <a:pt x="1180303" y="0"/>
                  </a:lnTo>
                  <a:cubicBezTo>
                    <a:pt x="1162130" y="0"/>
                    <a:pt x="1145678" y="7126"/>
                    <a:pt x="1133339" y="18628"/>
                  </a:cubicBezTo>
                  <a:cubicBezTo>
                    <a:pt x="1128414" y="21521"/>
                    <a:pt x="1123607" y="24845"/>
                    <a:pt x="1119399" y="29101"/>
                  </a:cubicBezTo>
                  <a:lnTo>
                    <a:pt x="841707" y="306817"/>
                  </a:lnTo>
                  <a:cubicBezTo>
                    <a:pt x="814854" y="333670"/>
                    <a:pt x="814854" y="377214"/>
                    <a:pt x="841707" y="404115"/>
                  </a:cubicBezTo>
                  <a:lnTo>
                    <a:pt x="851559" y="413919"/>
                  </a:lnTo>
                  <a:cubicBezTo>
                    <a:pt x="878412" y="440772"/>
                    <a:pt x="921956" y="440772"/>
                    <a:pt x="948810" y="413919"/>
                  </a:cubicBezTo>
                  <a:lnTo>
                    <a:pt x="1111556" y="251197"/>
                  </a:lnTo>
                  <a:lnTo>
                    <a:pt x="1111556" y="709975"/>
                  </a:lnTo>
                  <a:cubicBezTo>
                    <a:pt x="850124" y="487568"/>
                    <a:pt x="584198" y="312699"/>
                    <a:pt x="432642" y="312699"/>
                  </a:cubicBezTo>
                  <a:cubicBezTo>
                    <a:pt x="379988" y="312699"/>
                    <a:pt x="348328" y="333311"/>
                    <a:pt x="331016" y="350624"/>
                  </a:cubicBezTo>
                  <a:cubicBezTo>
                    <a:pt x="257319" y="424273"/>
                    <a:pt x="290987" y="568535"/>
                    <a:pt x="433910" y="791611"/>
                  </a:cubicBezTo>
                  <a:cubicBezTo>
                    <a:pt x="497325" y="890584"/>
                    <a:pt x="578985" y="999240"/>
                    <a:pt x="673437" y="1111579"/>
                  </a:cubicBezTo>
                  <a:lnTo>
                    <a:pt x="251197" y="1111579"/>
                  </a:lnTo>
                  <a:lnTo>
                    <a:pt x="413919" y="948833"/>
                  </a:lnTo>
                  <a:cubicBezTo>
                    <a:pt x="440772" y="921980"/>
                    <a:pt x="440772" y="878436"/>
                    <a:pt x="413919" y="851583"/>
                  </a:cubicBezTo>
                  <a:lnTo>
                    <a:pt x="404115" y="841731"/>
                  </a:lnTo>
                  <a:cubicBezTo>
                    <a:pt x="377214" y="814878"/>
                    <a:pt x="333694" y="814878"/>
                    <a:pt x="306817" y="841731"/>
                  </a:cubicBezTo>
                  <a:lnTo>
                    <a:pt x="29101" y="1119423"/>
                  </a:lnTo>
                  <a:cubicBezTo>
                    <a:pt x="24845" y="1123655"/>
                    <a:pt x="21521" y="1128438"/>
                    <a:pt x="18628" y="1133363"/>
                  </a:cubicBezTo>
                  <a:cubicBezTo>
                    <a:pt x="7126" y="1145702"/>
                    <a:pt x="0" y="1162178"/>
                    <a:pt x="0" y="1180327"/>
                  </a:cubicBezTo>
                  <a:lnTo>
                    <a:pt x="0" y="1194244"/>
                  </a:lnTo>
                  <a:cubicBezTo>
                    <a:pt x="0" y="1215669"/>
                    <a:pt x="9804" y="1234799"/>
                    <a:pt x="25156" y="1247424"/>
                  </a:cubicBezTo>
                  <a:cubicBezTo>
                    <a:pt x="26471" y="1249003"/>
                    <a:pt x="27595" y="1250724"/>
                    <a:pt x="29077" y="1252231"/>
                  </a:cubicBezTo>
                  <a:lnTo>
                    <a:pt x="306817" y="1529922"/>
                  </a:lnTo>
                  <a:cubicBezTo>
                    <a:pt x="333670" y="1556776"/>
                    <a:pt x="377238" y="1556776"/>
                    <a:pt x="404115" y="1529922"/>
                  </a:cubicBezTo>
                  <a:lnTo>
                    <a:pt x="413919" y="1520071"/>
                  </a:lnTo>
                  <a:cubicBezTo>
                    <a:pt x="440772" y="1493217"/>
                    <a:pt x="440772" y="1449673"/>
                    <a:pt x="413919" y="1422820"/>
                  </a:cubicBezTo>
                  <a:lnTo>
                    <a:pt x="254138" y="1263015"/>
                  </a:lnTo>
                  <a:lnTo>
                    <a:pt x="700841" y="1263015"/>
                  </a:lnTo>
                  <a:cubicBezTo>
                    <a:pt x="594647" y="1386832"/>
                    <a:pt x="503398" y="1506919"/>
                    <a:pt x="433886" y="1615384"/>
                  </a:cubicBezTo>
                  <a:cubicBezTo>
                    <a:pt x="290939" y="1838485"/>
                    <a:pt x="257247" y="1982722"/>
                    <a:pt x="330896" y="2056348"/>
                  </a:cubicBezTo>
                  <a:cubicBezTo>
                    <a:pt x="348209" y="2073660"/>
                    <a:pt x="379892" y="2094320"/>
                    <a:pt x="432618" y="2094320"/>
                  </a:cubicBezTo>
                  <a:lnTo>
                    <a:pt x="432642" y="2094320"/>
                  </a:lnTo>
                  <a:cubicBezTo>
                    <a:pt x="584245" y="2094320"/>
                    <a:pt x="850196" y="1919427"/>
                    <a:pt x="1111579" y="1697020"/>
                  </a:cubicBezTo>
                  <a:lnTo>
                    <a:pt x="1111579" y="2120432"/>
                  </a:lnTo>
                  <a:lnTo>
                    <a:pt x="948834" y="1957710"/>
                  </a:lnTo>
                  <a:cubicBezTo>
                    <a:pt x="921980" y="1930857"/>
                    <a:pt x="878436" y="1930857"/>
                    <a:pt x="851583" y="1957710"/>
                  </a:cubicBezTo>
                  <a:lnTo>
                    <a:pt x="841731" y="1967562"/>
                  </a:lnTo>
                  <a:cubicBezTo>
                    <a:pt x="814878" y="1994415"/>
                    <a:pt x="814878" y="2037959"/>
                    <a:pt x="841731" y="2064813"/>
                  </a:cubicBezTo>
                  <a:lnTo>
                    <a:pt x="1119423" y="2342552"/>
                  </a:lnTo>
                  <a:cubicBezTo>
                    <a:pt x="1123655" y="2346809"/>
                    <a:pt x="1128438" y="2350132"/>
                    <a:pt x="1133363" y="2353050"/>
                  </a:cubicBezTo>
                  <a:cubicBezTo>
                    <a:pt x="1145702" y="2364552"/>
                    <a:pt x="1162178" y="2371629"/>
                    <a:pt x="1180327" y="2371629"/>
                  </a:cubicBezTo>
                  <a:lnTo>
                    <a:pt x="1194244" y="2371629"/>
                  </a:lnTo>
                  <a:cubicBezTo>
                    <a:pt x="1215669" y="2371629"/>
                    <a:pt x="1234799" y="2361826"/>
                    <a:pt x="1247424" y="2346474"/>
                  </a:cubicBezTo>
                  <a:cubicBezTo>
                    <a:pt x="1249003" y="2345159"/>
                    <a:pt x="1250724" y="2344035"/>
                    <a:pt x="1252231" y="2342552"/>
                  </a:cubicBezTo>
                  <a:lnTo>
                    <a:pt x="1529946" y="2064813"/>
                  </a:lnTo>
                  <a:cubicBezTo>
                    <a:pt x="1556800" y="2037959"/>
                    <a:pt x="1556800" y="1994415"/>
                    <a:pt x="1529946" y="1967562"/>
                  </a:cubicBezTo>
                  <a:lnTo>
                    <a:pt x="1520095" y="1957710"/>
                  </a:lnTo>
                  <a:cubicBezTo>
                    <a:pt x="1493241" y="1930857"/>
                    <a:pt x="1449697" y="1930857"/>
                    <a:pt x="1422844" y="1957710"/>
                  </a:cubicBezTo>
                  <a:lnTo>
                    <a:pt x="1263015" y="2117539"/>
                  </a:lnTo>
                  <a:lnTo>
                    <a:pt x="1263015" y="1702974"/>
                  </a:lnTo>
                  <a:cubicBezTo>
                    <a:pt x="1522175" y="1922583"/>
                    <a:pt x="1784754" y="2094344"/>
                    <a:pt x="1935018" y="2094344"/>
                  </a:cubicBezTo>
                  <a:cubicBezTo>
                    <a:pt x="1987744" y="2094344"/>
                    <a:pt x="2019428" y="2073684"/>
                    <a:pt x="2036740" y="2056372"/>
                  </a:cubicBezTo>
                  <a:cubicBezTo>
                    <a:pt x="2110414" y="1982722"/>
                    <a:pt x="2076721" y="1838485"/>
                    <a:pt x="1933751" y="1615408"/>
                  </a:cubicBezTo>
                  <a:cubicBezTo>
                    <a:pt x="1864238" y="1506919"/>
                    <a:pt x="1773013" y="1386880"/>
                    <a:pt x="1666819" y="1263039"/>
                  </a:cubicBezTo>
                  <a:lnTo>
                    <a:pt x="2117515" y="1263039"/>
                  </a:lnTo>
                  <a:lnTo>
                    <a:pt x="1957687" y="1422844"/>
                  </a:lnTo>
                  <a:cubicBezTo>
                    <a:pt x="1930833" y="1449697"/>
                    <a:pt x="1930833" y="1493241"/>
                    <a:pt x="1957687" y="1520094"/>
                  </a:cubicBezTo>
                  <a:lnTo>
                    <a:pt x="1967538" y="1529946"/>
                  </a:lnTo>
                  <a:cubicBezTo>
                    <a:pt x="1994392" y="1556800"/>
                    <a:pt x="2037936" y="1556800"/>
                    <a:pt x="2064789" y="1529946"/>
                  </a:cubicBezTo>
                  <a:lnTo>
                    <a:pt x="2342505" y="1252231"/>
                  </a:lnTo>
                  <a:cubicBezTo>
                    <a:pt x="2343987" y="1250748"/>
                    <a:pt x="2345111" y="1249003"/>
                    <a:pt x="2346426" y="1247424"/>
                  </a:cubicBezTo>
                  <a:cubicBezTo>
                    <a:pt x="2361778" y="1234799"/>
                    <a:pt x="2371582" y="1215693"/>
                    <a:pt x="2371582" y="1194244"/>
                  </a:cubicBezTo>
                  <a:lnTo>
                    <a:pt x="2371582" y="1180327"/>
                  </a:lnTo>
                  <a:cubicBezTo>
                    <a:pt x="2371606" y="1162178"/>
                    <a:pt x="2364528" y="1145702"/>
                    <a:pt x="2353026" y="1133363"/>
                  </a:cubicBezTo>
                  <a:close/>
                  <a:moveTo>
                    <a:pt x="432618" y="1967203"/>
                  </a:moveTo>
                  <a:cubicBezTo>
                    <a:pt x="426425" y="1967203"/>
                    <a:pt x="422790" y="1966510"/>
                    <a:pt x="420973" y="1965984"/>
                  </a:cubicBezTo>
                  <a:cubicBezTo>
                    <a:pt x="399644" y="1913975"/>
                    <a:pt x="511768" y="1681382"/>
                    <a:pt x="787259" y="1357348"/>
                  </a:cubicBezTo>
                  <a:cubicBezTo>
                    <a:pt x="830445" y="1468612"/>
                    <a:pt x="918872" y="1556991"/>
                    <a:pt x="1030135" y="1600152"/>
                  </a:cubicBezTo>
                  <a:cubicBezTo>
                    <a:pt x="748785" y="1840086"/>
                    <a:pt x="524991" y="1967227"/>
                    <a:pt x="432618" y="1967203"/>
                  </a:cubicBezTo>
                  <a:close/>
                  <a:moveTo>
                    <a:pt x="787307" y="1049623"/>
                  </a:moveTo>
                  <a:cubicBezTo>
                    <a:pt x="511768" y="725590"/>
                    <a:pt x="399739" y="493020"/>
                    <a:pt x="421093" y="441011"/>
                  </a:cubicBezTo>
                  <a:cubicBezTo>
                    <a:pt x="422910" y="440509"/>
                    <a:pt x="426521" y="439816"/>
                    <a:pt x="432666" y="439816"/>
                  </a:cubicBezTo>
                  <a:cubicBezTo>
                    <a:pt x="524991" y="439816"/>
                    <a:pt x="748785" y="566933"/>
                    <a:pt x="1030207" y="806867"/>
                  </a:cubicBezTo>
                  <a:cubicBezTo>
                    <a:pt x="918943" y="850029"/>
                    <a:pt x="830516" y="938408"/>
                    <a:pt x="787307" y="1049623"/>
                  </a:cubicBezTo>
                  <a:close/>
                  <a:moveTo>
                    <a:pt x="1934994" y="439816"/>
                  </a:moveTo>
                  <a:cubicBezTo>
                    <a:pt x="1941115" y="439816"/>
                    <a:pt x="1944750" y="440509"/>
                    <a:pt x="1946544" y="441011"/>
                  </a:cubicBezTo>
                  <a:cubicBezTo>
                    <a:pt x="1967945" y="493020"/>
                    <a:pt x="1855916" y="725542"/>
                    <a:pt x="1580401" y="1049551"/>
                  </a:cubicBezTo>
                  <a:cubicBezTo>
                    <a:pt x="1537168" y="938336"/>
                    <a:pt x="1448765" y="849957"/>
                    <a:pt x="1337478" y="806819"/>
                  </a:cubicBezTo>
                  <a:cubicBezTo>
                    <a:pt x="1618875" y="566933"/>
                    <a:pt x="1842669" y="439816"/>
                    <a:pt x="1934994" y="439816"/>
                  </a:cubicBezTo>
                  <a:close/>
                  <a:moveTo>
                    <a:pt x="1946663" y="1965984"/>
                  </a:moveTo>
                  <a:cubicBezTo>
                    <a:pt x="1944870" y="1966510"/>
                    <a:pt x="1941211" y="1967203"/>
                    <a:pt x="1935042" y="1967203"/>
                  </a:cubicBezTo>
                  <a:cubicBezTo>
                    <a:pt x="1842645" y="1967203"/>
                    <a:pt x="1618875" y="1840086"/>
                    <a:pt x="1337525" y="1600176"/>
                  </a:cubicBezTo>
                  <a:cubicBezTo>
                    <a:pt x="1448812" y="1557039"/>
                    <a:pt x="1537239" y="1468659"/>
                    <a:pt x="1580449" y="1357396"/>
                  </a:cubicBezTo>
                  <a:cubicBezTo>
                    <a:pt x="1855893" y="1681382"/>
                    <a:pt x="1967993" y="1913951"/>
                    <a:pt x="1946663" y="1965984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265" name="Graphic 7263">
            <a:extLst>
              <a:ext uri="{FF2B5EF4-FFF2-40B4-BE49-F238E27FC236}">
                <a16:creationId xmlns:a16="http://schemas.microsoft.com/office/drawing/2014/main" id="{6437E1A8-DEFF-4C4E-A7E3-126DBFEF6FDD}"/>
              </a:ext>
            </a:extLst>
          </p:cNvPr>
          <p:cNvGrpSpPr/>
          <p:nvPr/>
        </p:nvGrpSpPr>
        <p:grpSpPr>
          <a:xfrm>
            <a:off x="1007090" y="4129461"/>
            <a:ext cx="393201" cy="393201"/>
            <a:chOff x="4527459" y="640845"/>
            <a:chExt cx="3123355" cy="3123355"/>
          </a:xfrm>
        </p:grpSpPr>
        <p:sp>
          <p:nvSpPr>
            <p:cNvPr id="7266" name="Graphic 7263">
              <a:extLst>
                <a:ext uri="{FF2B5EF4-FFF2-40B4-BE49-F238E27FC236}">
                  <a16:creationId xmlns:a16="http://schemas.microsoft.com/office/drawing/2014/main" id="{E2561AA5-31E7-4554-92FA-5930B9FB51AD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267" name="Graphic 7263">
              <a:extLst>
                <a:ext uri="{FF2B5EF4-FFF2-40B4-BE49-F238E27FC236}">
                  <a16:creationId xmlns:a16="http://schemas.microsoft.com/office/drawing/2014/main" id="{F4365504-826B-4773-A1AB-BE896621567D}"/>
                </a:ext>
              </a:extLst>
            </p:cNvPr>
            <p:cNvGrpSpPr/>
            <p:nvPr/>
          </p:nvGrpSpPr>
          <p:grpSpPr>
            <a:xfrm>
              <a:off x="5045061" y="1215166"/>
              <a:ext cx="2092694" cy="1981933"/>
              <a:chOff x="5045061" y="1215166"/>
              <a:chExt cx="2092694" cy="1981933"/>
            </a:xfrm>
            <a:solidFill>
              <a:srgbClr val="FFFFFF"/>
            </a:solidFill>
          </p:grpSpPr>
          <p:sp>
            <p:nvSpPr>
              <p:cNvPr id="7268" name="Graphic 7263">
                <a:extLst>
                  <a:ext uri="{FF2B5EF4-FFF2-40B4-BE49-F238E27FC236}">
                    <a16:creationId xmlns:a16="http://schemas.microsoft.com/office/drawing/2014/main" id="{222FA726-0B89-424E-A639-5B9F77545626}"/>
                  </a:ext>
                </a:extLst>
              </p:cNvPr>
              <p:cNvSpPr/>
              <p:nvPr/>
            </p:nvSpPr>
            <p:spPr>
              <a:xfrm>
                <a:off x="6129500" y="2456469"/>
                <a:ext cx="1008255" cy="740630"/>
              </a:xfrm>
              <a:custGeom>
                <a:avLst/>
                <a:gdLst>
                  <a:gd name="connsiteX0" fmla="*/ 639411 w 1008255"/>
                  <a:gd name="connsiteY0" fmla="*/ 186921 h 740630"/>
                  <a:gd name="connsiteX1" fmla="*/ 0 w 1008255"/>
                  <a:gd name="connsiteY1" fmla="*/ 186921 h 740630"/>
                  <a:gd name="connsiteX2" fmla="*/ 0 w 1008255"/>
                  <a:gd name="connsiteY2" fmla="*/ 553709 h 740630"/>
                  <a:gd name="connsiteX3" fmla="*/ 639411 w 1008255"/>
                  <a:gd name="connsiteY3" fmla="*/ 553709 h 740630"/>
                  <a:gd name="connsiteX4" fmla="*/ 639411 w 1008255"/>
                  <a:gd name="connsiteY4" fmla="*/ 740631 h 740630"/>
                  <a:gd name="connsiteX5" fmla="*/ 1002444 w 1008255"/>
                  <a:gd name="connsiteY5" fmla="*/ 376210 h 740630"/>
                  <a:gd name="connsiteX6" fmla="*/ 1008255 w 1008255"/>
                  <a:gd name="connsiteY6" fmla="*/ 370351 h 740630"/>
                  <a:gd name="connsiteX7" fmla="*/ 639411 w 1008255"/>
                  <a:gd name="connsiteY7" fmla="*/ 0 h 740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55" h="740630">
                    <a:moveTo>
                      <a:pt x="639411" y="186921"/>
                    </a:moveTo>
                    <a:lnTo>
                      <a:pt x="0" y="186921"/>
                    </a:lnTo>
                    <a:lnTo>
                      <a:pt x="0" y="553709"/>
                    </a:lnTo>
                    <a:lnTo>
                      <a:pt x="639411" y="553709"/>
                    </a:lnTo>
                    <a:lnTo>
                      <a:pt x="639411" y="740631"/>
                    </a:lnTo>
                    <a:lnTo>
                      <a:pt x="1002444" y="376210"/>
                    </a:lnTo>
                    <a:lnTo>
                      <a:pt x="1008255" y="370351"/>
                    </a:lnTo>
                    <a:lnTo>
                      <a:pt x="63941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69" name="Graphic 7263">
                <a:extLst>
                  <a:ext uri="{FF2B5EF4-FFF2-40B4-BE49-F238E27FC236}">
                    <a16:creationId xmlns:a16="http://schemas.microsoft.com/office/drawing/2014/main" id="{3237D17D-233E-4453-818C-964072EE6229}"/>
                  </a:ext>
                </a:extLst>
              </p:cNvPr>
              <p:cNvSpPr/>
              <p:nvPr/>
            </p:nvSpPr>
            <p:spPr>
              <a:xfrm>
                <a:off x="6129500" y="1625762"/>
                <a:ext cx="1008255" cy="740582"/>
              </a:xfrm>
              <a:custGeom>
                <a:avLst/>
                <a:gdLst>
                  <a:gd name="connsiteX0" fmla="*/ 639411 w 1008255"/>
                  <a:gd name="connsiteY0" fmla="*/ 740583 h 740582"/>
                  <a:gd name="connsiteX1" fmla="*/ 1002444 w 1008255"/>
                  <a:gd name="connsiteY1" fmla="*/ 376162 h 740582"/>
                  <a:gd name="connsiteX2" fmla="*/ 1008255 w 1008255"/>
                  <a:gd name="connsiteY2" fmla="*/ 370279 h 740582"/>
                  <a:gd name="connsiteX3" fmla="*/ 639411 w 1008255"/>
                  <a:gd name="connsiteY3" fmla="*/ 0 h 740582"/>
                  <a:gd name="connsiteX4" fmla="*/ 639411 w 1008255"/>
                  <a:gd name="connsiteY4" fmla="*/ 186873 h 740582"/>
                  <a:gd name="connsiteX5" fmla="*/ 0 w 1008255"/>
                  <a:gd name="connsiteY5" fmla="*/ 186873 h 740582"/>
                  <a:gd name="connsiteX6" fmla="*/ 0 w 1008255"/>
                  <a:gd name="connsiteY6" fmla="*/ 553709 h 740582"/>
                  <a:gd name="connsiteX7" fmla="*/ 639411 w 1008255"/>
                  <a:gd name="connsiteY7" fmla="*/ 553709 h 74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55" h="740582">
                    <a:moveTo>
                      <a:pt x="639411" y="740583"/>
                    </a:moveTo>
                    <a:lnTo>
                      <a:pt x="1002444" y="376162"/>
                    </a:lnTo>
                    <a:lnTo>
                      <a:pt x="1008255" y="370279"/>
                    </a:lnTo>
                    <a:lnTo>
                      <a:pt x="639411" y="0"/>
                    </a:lnTo>
                    <a:lnTo>
                      <a:pt x="639411" y="186873"/>
                    </a:lnTo>
                    <a:lnTo>
                      <a:pt x="0" y="186873"/>
                    </a:lnTo>
                    <a:lnTo>
                      <a:pt x="0" y="553709"/>
                    </a:lnTo>
                    <a:lnTo>
                      <a:pt x="639411" y="55370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70" name="Graphic 7263">
                <a:extLst>
                  <a:ext uri="{FF2B5EF4-FFF2-40B4-BE49-F238E27FC236}">
                    <a16:creationId xmlns:a16="http://schemas.microsoft.com/office/drawing/2014/main" id="{8F94CACB-C9DC-41A3-B084-782C43C5FB93}"/>
                  </a:ext>
                </a:extLst>
              </p:cNvPr>
              <p:cNvSpPr/>
              <p:nvPr/>
            </p:nvSpPr>
            <p:spPr>
              <a:xfrm>
                <a:off x="5045061" y="2055247"/>
                <a:ext cx="1008279" cy="740558"/>
              </a:xfrm>
              <a:custGeom>
                <a:avLst/>
                <a:gdLst>
                  <a:gd name="connsiteX0" fmla="*/ 368797 w 1008279"/>
                  <a:gd name="connsiteY0" fmla="*/ 0 h 740558"/>
                  <a:gd name="connsiteX1" fmla="*/ 5811 w 1008279"/>
                  <a:gd name="connsiteY1" fmla="*/ 364421 h 740558"/>
                  <a:gd name="connsiteX2" fmla="*/ 0 w 1008279"/>
                  <a:gd name="connsiteY2" fmla="*/ 370279 h 740558"/>
                  <a:gd name="connsiteX3" fmla="*/ 368797 w 1008279"/>
                  <a:gd name="connsiteY3" fmla="*/ 740559 h 740558"/>
                  <a:gd name="connsiteX4" fmla="*/ 368797 w 1008279"/>
                  <a:gd name="connsiteY4" fmla="*/ 553638 h 740558"/>
                  <a:gd name="connsiteX5" fmla="*/ 1008279 w 1008279"/>
                  <a:gd name="connsiteY5" fmla="*/ 553638 h 740558"/>
                  <a:gd name="connsiteX6" fmla="*/ 1008279 w 1008279"/>
                  <a:gd name="connsiteY6" fmla="*/ 186849 h 740558"/>
                  <a:gd name="connsiteX7" fmla="*/ 368797 w 1008279"/>
                  <a:gd name="connsiteY7" fmla="*/ 186849 h 740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79" h="740558">
                    <a:moveTo>
                      <a:pt x="368797" y="0"/>
                    </a:moveTo>
                    <a:lnTo>
                      <a:pt x="5811" y="364421"/>
                    </a:lnTo>
                    <a:lnTo>
                      <a:pt x="0" y="370279"/>
                    </a:lnTo>
                    <a:lnTo>
                      <a:pt x="368797" y="740559"/>
                    </a:lnTo>
                    <a:lnTo>
                      <a:pt x="368797" y="553638"/>
                    </a:lnTo>
                    <a:lnTo>
                      <a:pt x="1008279" y="553638"/>
                    </a:lnTo>
                    <a:lnTo>
                      <a:pt x="1008279" y="186849"/>
                    </a:lnTo>
                    <a:lnTo>
                      <a:pt x="368797" y="18684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71" name="Graphic 7263">
                <a:extLst>
                  <a:ext uri="{FF2B5EF4-FFF2-40B4-BE49-F238E27FC236}">
                    <a16:creationId xmlns:a16="http://schemas.microsoft.com/office/drawing/2014/main" id="{FE853C79-0D95-4B9C-A7A8-3279E92597A3}"/>
                  </a:ext>
                </a:extLst>
              </p:cNvPr>
              <p:cNvSpPr/>
              <p:nvPr/>
            </p:nvSpPr>
            <p:spPr>
              <a:xfrm>
                <a:off x="5045061" y="1215166"/>
                <a:ext cx="1008279" cy="740582"/>
              </a:xfrm>
              <a:custGeom>
                <a:avLst/>
                <a:gdLst>
                  <a:gd name="connsiteX0" fmla="*/ 368797 w 1008279"/>
                  <a:gd name="connsiteY0" fmla="*/ 0 h 740582"/>
                  <a:gd name="connsiteX1" fmla="*/ 5811 w 1008279"/>
                  <a:gd name="connsiteY1" fmla="*/ 364421 h 740582"/>
                  <a:gd name="connsiteX2" fmla="*/ 0 w 1008279"/>
                  <a:gd name="connsiteY2" fmla="*/ 370279 h 740582"/>
                  <a:gd name="connsiteX3" fmla="*/ 368797 w 1008279"/>
                  <a:gd name="connsiteY3" fmla="*/ 740583 h 740582"/>
                  <a:gd name="connsiteX4" fmla="*/ 368797 w 1008279"/>
                  <a:gd name="connsiteY4" fmla="*/ 553662 h 740582"/>
                  <a:gd name="connsiteX5" fmla="*/ 1008279 w 1008279"/>
                  <a:gd name="connsiteY5" fmla="*/ 553662 h 740582"/>
                  <a:gd name="connsiteX6" fmla="*/ 1008279 w 1008279"/>
                  <a:gd name="connsiteY6" fmla="*/ 186873 h 740582"/>
                  <a:gd name="connsiteX7" fmla="*/ 368797 w 1008279"/>
                  <a:gd name="connsiteY7" fmla="*/ 186873 h 74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79" h="740582">
                    <a:moveTo>
                      <a:pt x="368797" y="0"/>
                    </a:moveTo>
                    <a:lnTo>
                      <a:pt x="5811" y="364421"/>
                    </a:lnTo>
                    <a:lnTo>
                      <a:pt x="0" y="370279"/>
                    </a:lnTo>
                    <a:lnTo>
                      <a:pt x="368797" y="740583"/>
                    </a:lnTo>
                    <a:lnTo>
                      <a:pt x="368797" y="553662"/>
                    </a:lnTo>
                    <a:lnTo>
                      <a:pt x="1008279" y="553662"/>
                    </a:lnTo>
                    <a:lnTo>
                      <a:pt x="1008279" y="186873"/>
                    </a:lnTo>
                    <a:lnTo>
                      <a:pt x="368797" y="18687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55" name="TextBox 154">
            <a:extLst>
              <a:ext uri="{FF2B5EF4-FFF2-40B4-BE49-F238E27FC236}">
                <a16:creationId xmlns:a16="http://schemas.microsoft.com/office/drawing/2014/main" id="{2DAB39A7-8AA9-0D49-ACC9-0E990332043E}"/>
              </a:ext>
            </a:extLst>
          </p:cNvPr>
          <p:cNvSpPr txBox="1"/>
          <p:nvPr/>
        </p:nvSpPr>
        <p:spPr>
          <a:xfrm>
            <a:off x="7914795" y="4794529"/>
            <a:ext cx="3598331" cy="1674003"/>
          </a:xfrm>
          <a:prstGeom prst="rect">
            <a:avLst/>
          </a:prstGeom>
          <a:noFill/>
        </p:spPr>
        <p:txBody>
          <a:bodyPr wrap="square" lIns="82296" rIns="0" numCol="2" spcCol="91440" rtlCol="0">
            <a:noAutofit/>
          </a:bodyPr>
          <a:lstStyle/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Adaptive Security Appliance (ASA)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Firepower Appliance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Catalyst Switches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Wireless Controller and Access Points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Identity Services Engine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Integrated Services Routers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Aggregation Services Routers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Nexus Switches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ACI Fabric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DNA Fabric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Tetration</a:t>
            </a:r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9" name="Google Shape;219;p5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290858" y="2290922"/>
            <a:ext cx="6784214" cy="2740822"/>
          </a:xfrm>
          <a:prstGeom prst="rect">
            <a:avLst/>
          </a:prstGeom>
          <a:noFill/>
          <a:ln>
            <a:noFill/>
          </a:ln>
        </p:spPr>
      </p:pic>
      <p:sp>
        <p:nvSpPr>
          <p:cNvPr id="220" name="Google Shape;220;p5"/>
          <p:cNvSpPr/>
          <p:nvPr/>
        </p:nvSpPr>
        <p:spPr>
          <a:xfrm rot="878803">
            <a:off x="9667029" y="1819557"/>
            <a:ext cx="236475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241B"/>
              </a:buClr>
              <a:buSzPts val="3600"/>
              <a:buFont typeface="Arial"/>
              <a:buNone/>
            </a:pPr>
            <a:r>
              <a:rPr lang="en-US" sz="3600" b="0" i="0" u="none" strike="noStrike" cap="none">
                <a:solidFill>
                  <a:srgbClr val="E3241B"/>
                </a:solidFill>
                <a:latin typeface="Arial"/>
                <a:ea typeface="Arial"/>
                <a:cs typeface="Arial"/>
                <a:sym typeface="Arial"/>
              </a:rPr>
              <a:t>EXAMPLE</a:t>
            </a:r>
            <a:endParaRPr/>
          </a:p>
        </p:txBody>
      </p:sp>
      <p:pic>
        <p:nvPicPr>
          <p:cNvPr id="221" name="Google Shape;221;p5" descr="https://tse1.mm.bing.net/th?id=OIP.cEfPb2qDCk-F5NdCde_zzgHaCO&amp;pid=Api&amp;P=0&amp;w=590&amp;h=17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290857" y="1177048"/>
            <a:ext cx="3718142" cy="1113874"/>
          </a:xfrm>
          <a:prstGeom prst="rect">
            <a:avLst/>
          </a:prstGeom>
          <a:noFill/>
          <a:ln>
            <a:noFill/>
          </a:ln>
        </p:spPr>
      </p:pic>
      <p:sp>
        <p:nvSpPr>
          <p:cNvPr id="222" name="Google Shape;222;p5"/>
          <p:cNvSpPr txBox="1">
            <a:spLocks noGrp="1"/>
          </p:cNvSpPr>
          <p:nvPr>
            <p:ph type="title"/>
          </p:nvPr>
        </p:nvSpPr>
        <p:spPr>
          <a:xfrm>
            <a:off x="182879" y="182880"/>
            <a:ext cx="12009121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 sz="4000" dirty="0"/>
              <a:t>SAFE Security Architecture Toolkit for </a:t>
            </a:r>
            <a:r>
              <a:rPr lang="en-US" sz="4000" dirty="0" err="1"/>
              <a:t>LucidCharts</a:t>
            </a:r>
            <a:r>
              <a:rPr lang="en-US" sz="4000" dirty="0"/>
              <a:t>!</a:t>
            </a:r>
            <a:endParaRPr sz="4000" dirty="0"/>
          </a:p>
        </p:txBody>
      </p:sp>
      <p:sp>
        <p:nvSpPr>
          <p:cNvPr id="223" name="Google Shape;223;p5"/>
          <p:cNvSpPr/>
          <p:nvPr/>
        </p:nvSpPr>
        <p:spPr>
          <a:xfrm>
            <a:off x="580356" y="5828658"/>
            <a:ext cx="9469952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SAFE Toolkit for </a:t>
            </a:r>
            <a:r>
              <a:rPr lang="en-US" sz="18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Lucidchart</a:t>
            </a:r>
            <a:r>
              <a:rPr 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 dirty="0"/>
          </a:p>
          <a:p>
            <a:pPr lvl="0"/>
            <a:r>
              <a:rPr lang="en-US" dirty="0">
                <a:solidFill>
                  <a:schemeClr val="dk1"/>
                </a:solidFill>
                <a:hlinkClick r:id="rId5"/>
              </a:rPr>
              <a:t>https://www.cisco.com/c/dam/en/us/solutions/collateral/enterprise/design-zone-security/safe-lucidchart-toolkit.pdf</a:t>
            </a:r>
            <a:r>
              <a:rPr lang="en-US" dirty="0">
                <a:solidFill>
                  <a:schemeClr val="dk1"/>
                </a:solidFill>
              </a:rPr>
              <a:t>  </a:t>
            </a:r>
            <a:endParaRPr dirty="0"/>
          </a:p>
        </p:txBody>
      </p:sp>
      <p:sp>
        <p:nvSpPr>
          <p:cNvPr id="8" name="Google Shape;229;p6">
            <a:extLst>
              <a:ext uri="{FF2B5EF4-FFF2-40B4-BE49-F238E27FC236}">
                <a16:creationId xmlns:a16="http://schemas.microsoft.com/office/drawing/2014/main" id="{FE9109F3-F592-5444-9A4A-48C120CA3E50}"/>
              </a:ext>
            </a:extLst>
          </p:cNvPr>
          <p:cNvSpPr txBox="1"/>
          <p:nvPr/>
        </p:nvSpPr>
        <p:spPr>
          <a:xfrm>
            <a:off x="596992" y="2024166"/>
            <a:ext cx="4693865" cy="31393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t" anchorCtr="0">
            <a:spAutoFit/>
          </a:bodyPr>
          <a:lstStyle/>
          <a:p>
            <a:pPr marL="457200" marR="0" lvl="0" indent="-457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8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Reference Security  Architecture</a:t>
            </a:r>
            <a:endParaRPr dirty="0"/>
          </a:p>
          <a:p>
            <a:pPr marL="457200" marR="0" lvl="0" indent="-457200" algn="l" rtl="0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8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Cyber </a:t>
            </a:r>
            <a:r>
              <a:rPr lang="en-US" sz="2800" b="0" i="0" u="none" strike="noStrike" cap="none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BluePrint</a:t>
            </a:r>
            <a:r>
              <a:rPr lang="en-US" sz="28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     Templates</a:t>
            </a:r>
            <a:endParaRPr dirty="0"/>
          </a:p>
          <a:p>
            <a:pPr marL="457200" marR="0" lvl="0" indent="-457200" algn="l" rtl="0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8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Customize to your     environments</a:t>
            </a:r>
            <a:endParaRPr sz="3200" b="0" i="0" u="none" strike="noStrike" cap="none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2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59" name="Google Shape;7259;p54"/>
          <p:cNvSpPr txBox="1"/>
          <p:nvPr/>
        </p:nvSpPr>
        <p:spPr>
          <a:xfrm>
            <a:off x="683089" y="1605280"/>
            <a:ext cx="1804473" cy="7848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Wired Network: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Physical network infrastructure; routers, switches, used to connect access, distribution, core, and services layers together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1" name="Google Shape;7261;p54"/>
          <p:cNvSpPr txBox="1"/>
          <p:nvPr/>
        </p:nvSpPr>
        <p:spPr>
          <a:xfrm>
            <a:off x="4311173" y="1569063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Microsegmentation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2" name="Google Shape;7262;p54"/>
          <p:cNvSpPr txBox="1"/>
          <p:nvPr/>
        </p:nvSpPr>
        <p:spPr>
          <a:xfrm>
            <a:off x="2509875" y="1569063"/>
            <a:ext cx="17272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Unauthorized Network Access: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Lateral spread of infiltration.</a:t>
            </a:r>
            <a:endParaRPr/>
          </a:p>
        </p:txBody>
      </p:sp>
      <p:sp>
        <p:nvSpPr>
          <p:cNvPr id="7264" name="Google Shape;7264;p54"/>
          <p:cNvSpPr/>
          <p:nvPr/>
        </p:nvSpPr>
        <p:spPr>
          <a:xfrm>
            <a:off x="4493282" y="2734997"/>
            <a:ext cx="870431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Microsegmentation</a:t>
            </a:r>
            <a:endParaRPr sz="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269" name="Google Shape;7269;p54"/>
          <p:cNvSpPr txBox="1"/>
          <p:nvPr/>
        </p:nvSpPr>
        <p:spPr>
          <a:xfrm>
            <a:off x="6112471" y="1569063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/>
          </a:p>
        </p:txBody>
      </p:sp>
      <p:sp>
        <p:nvSpPr>
          <p:cNvPr id="7271" name="Google Shape;7271;p54"/>
          <p:cNvSpPr/>
          <p:nvPr/>
        </p:nvSpPr>
        <p:spPr>
          <a:xfrm>
            <a:off x="6860747" y="2821847"/>
            <a:ext cx="262893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/>
          </a:p>
        </p:txBody>
      </p:sp>
      <p:sp>
        <p:nvSpPr>
          <p:cNvPr id="7273" name="Google Shape;7273;p54"/>
          <p:cNvSpPr/>
          <p:nvPr/>
        </p:nvSpPr>
        <p:spPr>
          <a:xfrm>
            <a:off x="1014861" y="3027788"/>
            <a:ext cx="376706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L2/L3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Network</a:t>
            </a:r>
            <a:endParaRPr/>
          </a:p>
        </p:txBody>
      </p:sp>
      <p:sp>
        <p:nvSpPr>
          <p:cNvPr id="7274" name="Google Shape;7274;p54"/>
          <p:cNvSpPr/>
          <p:nvPr/>
        </p:nvSpPr>
        <p:spPr>
          <a:xfrm>
            <a:off x="1801635" y="3027788"/>
            <a:ext cx="309380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Router</a:t>
            </a:r>
            <a:endParaRPr/>
          </a:p>
        </p:txBody>
      </p:sp>
      <p:sp>
        <p:nvSpPr>
          <p:cNvPr id="7275" name="Google Shape;7275;p54"/>
          <p:cNvSpPr/>
          <p:nvPr/>
        </p:nvSpPr>
        <p:spPr>
          <a:xfrm>
            <a:off x="1699045" y="3811217"/>
            <a:ext cx="514563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Distribution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/>
          </a:p>
        </p:txBody>
      </p:sp>
      <p:sp>
        <p:nvSpPr>
          <p:cNvPr id="7276" name="Google Shape;7276;p54"/>
          <p:cNvSpPr/>
          <p:nvPr/>
        </p:nvSpPr>
        <p:spPr>
          <a:xfrm>
            <a:off x="1055206" y="3811217"/>
            <a:ext cx="30296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Fabric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/>
          </a:p>
        </p:txBody>
      </p:sp>
      <p:sp>
        <p:nvSpPr>
          <p:cNvPr id="7277" name="Google Shape;7277;p54"/>
          <p:cNvSpPr/>
          <p:nvPr/>
        </p:nvSpPr>
        <p:spPr>
          <a:xfrm>
            <a:off x="1040779" y="4550763"/>
            <a:ext cx="331822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Access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/>
          </a:p>
        </p:txBody>
      </p:sp>
      <p:sp>
        <p:nvSpPr>
          <p:cNvPr id="7278" name="Google Shape;7278;p54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Network Icons</a:t>
            </a:r>
            <a:endParaRPr/>
          </a:p>
        </p:txBody>
      </p:sp>
      <p:grpSp>
        <p:nvGrpSpPr>
          <p:cNvPr id="7279" name="Google Shape;7279;p54"/>
          <p:cNvGrpSpPr/>
          <p:nvPr/>
        </p:nvGrpSpPr>
        <p:grpSpPr>
          <a:xfrm>
            <a:off x="4722149" y="2329056"/>
            <a:ext cx="391804" cy="391804"/>
            <a:chOff x="5387883" y="904293"/>
            <a:chExt cx="783608" cy="783608"/>
          </a:xfrm>
        </p:grpSpPr>
        <p:sp>
          <p:nvSpPr>
            <p:cNvPr id="7280" name="Google Shape;7280;p54"/>
            <p:cNvSpPr/>
            <p:nvPr/>
          </p:nvSpPr>
          <p:spPr>
            <a:xfrm>
              <a:off x="5387883" y="904293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1" name="Google Shape;7281;p54"/>
            <p:cNvSpPr/>
            <p:nvPr/>
          </p:nvSpPr>
          <p:spPr>
            <a:xfrm>
              <a:off x="5505411" y="1332047"/>
              <a:ext cx="162168" cy="167386"/>
            </a:xfrm>
            <a:custGeom>
              <a:avLst/>
              <a:gdLst/>
              <a:ahLst/>
              <a:cxnLst/>
              <a:rect l="l" t="t" r="r" b="b"/>
              <a:pathLst>
                <a:path w="162167" h="167385" extrusionOk="0">
                  <a:moveTo>
                    <a:pt x="127970" y="0"/>
                  </a:moveTo>
                  <a:lnTo>
                    <a:pt x="34463" y="0"/>
                  </a:lnTo>
                  <a:cubicBezTo>
                    <a:pt x="15448" y="0"/>
                    <a:pt x="34" y="15414"/>
                    <a:pt x="34" y="34429"/>
                  </a:cubicBezTo>
                  <a:lnTo>
                    <a:pt x="34" y="149479"/>
                  </a:lnTo>
                  <a:cubicBezTo>
                    <a:pt x="-549" y="158768"/>
                    <a:pt x="6508" y="166770"/>
                    <a:pt x="15797" y="167352"/>
                  </a:cubicBezTo>
                  <a:cubicBezTo>
                    <a:pt x="25086" y="167935"/>
                    <a:pt x="33087" y="160877"/>
                    <a:pt x="33670" y="151588"/>
                  </a:cubicBezTo>
                  <a:cubicBezTo>
                    <a:pt x="33714" y="150886"/>
                    <a:pt x="33714" y="150181"/>
                    <a:pt x="33670" y="149479"/>
                  </a:cubicBezTo>
                  <a:lnTo>
                    <a:pt x="33670" y="55840"/>
                  </a:lnTo>
                  <a:lnTo>
                    <a:pt x="39419" y="55840"/>
                  </a:lnTo>
                  <a:lnTo>
                    <a:pt x="43648" y="164744"/>
                  </a:lnTo>
                  <a:lnTo>
                    <a:pt x="43648" y="164744"/>
                  </a:lnTo>
                  <a:lnTo>
                    <a:pt x="118520" y="164744"/>
                  </a:lnTo>
                  <a:lnTo>
                    <a:pt x="122749" y="55972"/>
                  </a:lnTo>
                  <a:lnTo>
                    <a:pt x="128498" y="55972"/>
                  </a:lnTo>
                  <a:lnTo>
                    <a:pt x="128498" y="149479"/>
                  </a:lnTo>
                  <a:cubicBezTo>
                    <a:pt x="127915" y="158768"/>
                    <a:pt x="134973" y="166770"/>
                    <a:pt x="144262" y="167352"/>
                  </a:cubicBezTo>
                  <a:cubicBezTo>
                    <a:pt x="153550" y="167935"/>
                    <a:pt x="161552" y="160877"/>
                    <a:pt x="162134" y="151588"/>
                  </a:cubicBezTo>
                  <a:cubicBezTo>
                    <a:pt x="162179" y="150886"/>
                    <a:pt x="162179" y="150181"/>
                    <a:pt x="162134" y="149479"/>
                  </a:cubicBezTo>
                  <a:lnTo>
                    <a:pt x="162134" y="34429"/>
                  </a:lnTo>
                  <a:cubicBezTo>
                    <a:pt x="162099" y="15532"/>
                    <a:pt x="146866" y="181"/>
                    <a:pt x="1279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2" name="Google Shape;7282;p54"/>
            <p:cNvSpPr/>
            <p:nvPr/>
          </p:nvSpPr>
          <p:spPr>
            <a:xfrm>
              <a:off x="5552033" y="1250037"/>
              <a:ext cx="69254" cy="69254"/>
            </a:xfrm>
            <a:custGeom>
              <a:avLst/>
              <a:gdLst/>
              <a:ahLst/>
              <a:cxnLst/>
              <a:rect l="l" t="t" r="r" b="b"/>
              <a:pathLst>
                <a:path w="69254" h="69254" extrusionOk="0">
                  <a:moveTo>
                    <a:pt x="34561" y="69255"/>
                  </a:moveTo>
                  <a:cubicBezTo>
                    <a:pt x="53686" y="69291"/>
                    <a:pt x="69218" y="53818"/>
                    <a:pt x="69255" y="34693"/>
                  </a:cubicBezTo>
                  <a:cubicBezTo>
                    <a:pt x="69291" y="15569"/>
                    <a:pt x="53817" y="36"/>
                    <a:pt x="34693" y="0"/>
                  </a:cubicBezTo>
                  <a:cubicBezTo>
                    <a:pt x="15569" y="-36"/>
                    <a:pt x="36" y="15438"/>
                    <a:pt x="0" y="34561"/>
                  </a:cubicBezTo>
                  <a:cubicBezTo>
                    <a:pt x="0" y="34606"/>
                    <a:pt x="0" y="34649"/>
                    <a:pt x="0" y="34693"/>
                  </a:cubicBezTo>
                  <a:cubicBezTo>
                    <a:pt x="0" y="53781"/>
                    <a:pt x="15474" y="69255"/>
                    <a:pt x="34561" y="692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3" name="Google Shape;7283;p54"/>
            <p:cNvSpPr/>
            <p:nvPr/>
          </p:nvSpPr>
          <p:spPr>
            <a:xfrm>
              <a:off x="5886971" y="1332047"/>
              <a:ext cx="162368" cy="167386"/>
            </a:xfrm>
            <a:custGeom>
              <a:avLst/>
              <a:gdLst/>
              <a:ahLst/>
              <a:cxnLst/>
              <a:rect l="l" t="t" r="r" b="b"/>
              <a:pathLst>
                <a:path w="162367" h="167385" extrusionOk="0">
                  <a:moveTo>
                    <a:pt x="128036" y="0"/>
                  </a:moveTo>
                  <a:lnTo>
                    <a:pt x="34463" y="0"/>
                  </a:lnTo>
                  <a:cubicBezTo>
                    <a:pt x="15448" y="0"/>
                    <a:pt x="34" y="15414"/>
                    <a:pt x="34" y="34429"/>
                  </a:cubicBezTo>
                  <a:lnTo>
                    <a:pt x="34" y="149479"/>
                  </a:lnTo>
                  <a:cubicBezTo>
                    <a:pt x="-549" y="158768"/>
                    <a:pt x="6508" y="166770"/>
                    <a:pt x="15797" y="167352"/>
                  </a:cubicBezTo>
                  <a:cubicBezTo>
                    <a:pt x="25086" y="167935"/>
                    <a:pt x="33088" y="160877"/>
                    <a:pt x="33670" y="151588"/>
                  </a:cubicBezTo>
                  <a:cubicBezTo>
                    <a:pt x="33714" y="150886"/>
                    <a:pt x="33714" y="150181"/>
                    <a:pt x="33670" y="149479"/>
                  </a:cubicBezTo>
                  <a:lnTo>
                    <a:pt x="33670" y="55840"/>
                  </a:lnTo>
                  <a:lnTo>
                    <a:pt x="39485" y="55840"/>
                  </a:lnTo>
                  <a:lnTo>
                    <a:pt x="43714" y="164612"/>
                  </a:lnTo>
                  <a:lnTo>
                    <a:pt x="118586" y="164612"/>
                  </a:lnTo>
                  <a:lnTo>
                    <a:pt x="118586" y="164612"/>
                  </a:lnTo>
                  <a:lnTo>
                    <a:pt x="122881" y="55708"/>
                  </a:lnTo>
                  <a:lnTo>
                    <a:pt x="128697" y="55708"/>
                  </a:lnTo>
                  <a:lnTo>
                    <a:pt x="128697" y="149479"/>
                  </a:lnTo>
                  <a:cubicBezTo>
                    <a:pt x="128114" y="158768"/>
                    <a:pt x="135171" y="166770"/>
                    <a:pt x="144460" y="167352"/>
                  </a:cubicBezTo>
                  <a:cubicBezTo>
                    <a:pt x="153749" y="167935"/>
                    <a:pt x="161751" y="160877"/>
                    <a:pt x="162333" y="151588"/>
                  </a:cubicBezTo>
                  <a:cubicBezTo>
                    <a:pt x="162379" y="150886"/>
                    <a:pt x="162379" y="150181"/>
                    <a:pt x="162333" y="149479"/>
                  </a:cubicBezTo>
                  <a:lnTo>
                    <a:pt x="162333" y="34429"/>
                  </a:lnTo>
                  <a:cubicBezTo>
                    <a:pt x="162333" y="15466"/>
                    <a:pt x="146999" y="73"/>
                    <a:pt x="1280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4" name="Google Shape;7284;p54"/>
            <p:cNvSpPr/>
            <p:nvPr/>
          </p:nvSpPr>
          <p:spPr>
            <a:xfrm>
              <a:off x="5933659" y="1250103"/>
              <a:ext cx="69254" cy="69254"/>
            </a:xfrm>
            <a:custGeom>
              <a:avLst/>
              <a:gdLst/>
              <a:ahLst/>
              <a:cxnLst/>
              <a:rect l="l" t="t" r="r" b="b"/>
              <a:pathLst>
                <a:path w="69254" h="69254" extrusionOk="0">
                  <a:moveTo>
                    <a:pt x="0" y="34561"/>
                  </a:moveTo>
                  <a:cubicBezTo>
                    <a:pt x="-36" y="53686"/>
                    <a:pt x="15437" y="69218"/>
                    <a:pt x="34561" y="69255"/>
                  </a:cubicBezTo>
                  <a:cubicBezTo>
                    <a:pt x="53686" y="69291"/>
                    <a:pt x="69218" y="53817"/>
                    <a:pt x="69255" y="34693"/>
                  </a:cubicBezTo>
                  <a:cubicBezTo>
                    <a:pt x="69291" y="15569"/>
                    <a:pt x="53817" y="36"/>
                    <a:pt x="34693" y="0"/>
                  </a:cubicBezTo>
                  <a:cubicBezTo>
                    <a:pt x="34649" y="0"/>
                    <a:pt x="34606" y="0"/>
                    <a:pt x="34561" y="0"/>
                  </a:cubicBezTo>
                  <a:cubicBezTo>
                    <a:pt x="15473" y="0"/>
                    <a:pt x="0" y="15474"/>
                    <a:pt x="0" y="345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5" name="Google Shape;7285;p54"/>
            <p:cNvSpPr/>
            <p:nvPr/>
          </p:nvSpPr>
          <p:spPr>
            <a:xfrm>
              <a:off x="5743209" y="1047229"/>
              <a:ext cx="69254" cy="69254"/>
            </a:xfrm>
            <a:custGeom>
              <a:avLst/>
              <a:gdLst/>
              <a:ahLst/>
              <a:cxnLst/>
              <a:rect l="l" t="t" r="r" b="b"/>
              <a:pathLst>
                <a:path w="69254" h="69254" extrusionOk="0">
                  <a:moveTo>
                    <a:pt x="34561" y="69255"/>
                  </a:moveTo>
                  <a:cubicBezTo>
                    <a:pt x="53686" y="69291"/>
                    <a:pt x="69218" y="53818"/>
                    <a:pt x="69255" y="34693"/>
                  </a:cubicBezTo>
                  <a:cubicBezTo>
                    <a:pt x="69291" y="15569"/>
                    <a:pt x="53818" y="36"/>
                    <a:pt x="34693" y="0"/>
                  </a:cubicBezTo>
                  <a:cubicBezTo>
                    <a:pt x="15569" y="-36"/>
                    <a:pt x="36" y="15437"/>
                    <a:pt x="0" y="34561"/>
                  </a:cubicBezTo>
                  <a:cubicBezTo>
                    <a:pt x="0" y="34583"/>
                    <a:pt x="0" y="34606"/>
                    <a:pt x="0" y="34627"/>
                  </a:cubicBezTo>
                  <a:cubicBezTo>
                    <a:pt x="-36" y="53715"/>
                    <a:pt x="15407" y="69218"/>
                    <a:pt x="34495" y="69255"/>
                  </a:cubicBezTo>
                  <a:cubicBezTo>
                    <a:pt x="34517" y="69255"/>
                    <a:pt x="34540" y="69255"/>
                    <a:pt x="34561" y="692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6" name="Google Shape;7286;p54"/>
            <p:cNvSpPr/>
            <p:nvPr/>
          </p:nvSpPr>
          <p:spPr>
            <a:xfrm>
              <a:off x="5696653" y="1443461"/>
              <a:ext cx="162498" cy="167388"/>
            </a:xfrm>
            <a:custGeom>
              <a:avLst/>
              <a:gdLst/>
              <a:ahLst/>
              <a:cxnLst/>
              <a:rect l="l" t="t" r="r" b="b"/>
              <a:pathLst>
                <a:path w="162498" h="167387" extrusionOk="0">
                  <a:moveTo>
                    <a:pt x="128036" y="0"/>
                  </a:moveTo>
                  <a:lnTo>
                    <a:pt x="34463" y="0"/>
                  </a:lnTo>
                  <a:cubicBezTo>
                    <a:pt x="15448" y="0"/>
                    <a:pt x="34" y="15414"/>
                    <a:pt x="34" y="34429"/>
                  </a:cubicBezTo>
                  <a:lnTo>
                    <a:pt x="34" y="149479"/>
                  </a:lnTo>
                  <a:cubicBezTo>
                    <a:pt x="-549" y="158770"/>
                    <a:pt x="6508" y="166766"/>
                    <a:pt x="15797" y="167354"/>
                  </a:cubicBezTo>
                  <a:cubicBezTo>
                    <a:pt x="25086" y="167936"/>
                    <a:pt x="33087" y="160878"/>
                    <a:pt x="33670" y="151587"/>
                  </a:cubicBezTo>
                  <a:cubicBezTo>
                    <a:pt x="33714" y="150887"/>
                    <a:pt x="33714" y="150180"/>
                    <a:pt x="33670" y="149479"/>
                  </a:cubicBezTo>
                  <a:lnTo>
                    <a:pt x="33670" y="55576"/>
                  </a:lnTo>
                  <a:lnTo>
                    <a:pt x="39419" y="55576"/>
                  </a:lnTo>
                  <a:lnTo>
                    <a:pt x="43648" y="164348"/>
                  </a:lnTo>
                  <a:lnTo>
                    <a:pt x="118520" y="164348"/>
                  </a:lnTo>
                  <a:lnTo>
                    <a:pt x="118520" y="164348"/>
                  </a:lnTo>
                  <a:lnTo>
                    <a:pt x="123080" y="55576"/>
                  </a:lnTo>
                  <a:lnTo>
                    <a:pt x="128829" y="55576"/>
                  </a:lnTo>
                  <a:lnTo>
                    <a:pt x="128829" y="149215"/>
                  </a:lnTo>
                  <a:cubicBezTo>
                    <a:pt x="128247" y="158506"/>
                    <a:pt x="135304" y="166502"/>
                    <a:pt x="144592" y="167090"/>
                  </a:cubicBezTo>
                  <a:cubicBezTo>
                    <a:pt x="153881" y="167672"/>
                    <a:pt x="161883" y="160614"/>
                    <a:pt x="162465" y="151323"/>
                  </a:cubicBezTo>
                  <a:cubicBezTo>
                    <a:pt x="162509" y="150622"/>
                    <a:pt x="162509" y="149915"/>
                    <a:pt x="162465" y="149215"/>
                  </a:cubicBezTo>
                  <a:lnTo>
                    <a:pt x="162465" y="34429"/>
                  </a:lnTo>
                  <a:cubicBezTo>
                    <a:pt x="162429" y="15430"/>
                    <a:pt x="147035" y="36"/>
                    <a:pt x="1280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7" name="Google Shape;7287;p54"/>
            <p:cNvSpPr/>
            <p:nvPr/>
          </p:nvSpPr>
          <p:spPr>
            <a:xfrm>
              <a:off x="5743341" y="1361519"/>
              <a:ext cx="69254" cy="69254"/>
            </a:xfrm>
            <a:custGeom>
              <a:avLst/>
              <a:gdLst/>
              <a:ahLst/>
              <a:cxnLst/>
              <a:rect l="l" t="t" r="r" b="b"/>
              <a:pathLst>
                <a:path w="69254" h="69254" extrusionOk="0">
                  <a:moveTo>
                    <a:pt x="0" y="34628"/>
                  </a:moveTo>
                  <a:cubicBezTo>
                    <a:pt x="0" y="53752"/>
                    <a:pt x="15504" y="69255"/>
                    <a:pt x="34628" y="69255"/>
                  </a:cubicBezTo>
                  <a:cubicBezTo>
                    <a:pt x="53752" y="69255"/>
                    <a:pt x="69255" y="53751"/>
                    <a:pt x="69255" y="34627"/>
                  </a:cubicBezTo>
                  <a:cubicBezTo>
                    <a:pt x="69255" y="15503"/>
                    <a:pt x="53751" y="0"/>
                    <a:pt x="34627" y="0"/>
                  </a:cubicBezTo>
                  <a:cubicBezTo>
                    <a:pt x="34561" y="0"/>
                    <a:pt x="34495" y="0"/>
                    <a:pt x="34429" y="1"/>
                  </a:cubicBezTo>
                  <a:cubicBezTo>
                    <a:pt x="15383" y="110"/>
                    <a:pt x="0" y="15581"/>
                    <a:pt x="0" y="34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88" name="Google Shape;7288;p54"/>
            <p:cNvSpPr/>
            <p:nvPr/>
          </p:nvSpPr>
          <p:spPr>
            <a:xfrm>
              <a:off x="5613489" y="980817"/>
              <a:ext cx="330414" cy="330414"/>
            </a:xfrm>
            <a:custGeom>
              <a:avLst/>
              <a:gdLst/>
              <a:ahLst/>
              <a:cxnLst/>
              <a:rect l="l" t="t" r="r" b="b"/>
              <a:pathLst>
                <a:path w="330413" h="330413" extrusionOk="0">
                  <a:moveTo>
                    <a:pt x="165207" y="330413"/>
                  </a:moveTo>
                  <a:cubicBezTo>
                    <a:pt x="256448" y="330413"/>
                    <a:pt x="330413" y="256448"/>
                    <a:pt x="330413" y="165207"/>
                  </a:cubicBezTo>
                  <a:cubicBezTo>
                    <a:pt x="330413" y="73966"/>
                    <a:pt x="256448" y="0"/>
                    <a:pt x="165207" y="0"/>
                  </a:cubicBezTo>
                  <a:cubicBezTo>
                    <a:pt x="73966" y="0"/>
                    <a:pt x="0" y="73966"/>
                    <a:pt x="0" y="165207"/>
                  </a:cubicBezTo>
                  <a:cubicBezTo>
                    <a:pt x="0" y="256448"/>
                    <a:pt x="73966" y="330413"/>
                    <a:pt x="165207" y="330413"/>
                  </a:cubicBezTo>
                  <a:close/>
                  <a:moveTo>
                    <a:pt x="116900" y="204262"/>
                  </a:moveTo>
                  <a:lnTo>
                    <a:pt x="122649" y="204262"/>
                  </a:lnTo>
                  <a:lnTo>
                    <a:pt x="125689" y="282107"/>
                  </a:lnTo>
                  <a:cubicBezTo>
                    <a:pt x="122716" y="281050"/>
                    <a:pt x="119742" y="279992"/>
                    <a:pt x="116900" y="278737"/>
                  </a:cubicBezTo>
                  <a:close/>
                  <a:moveTo>
                    <a:pt x="211993" y="279332"/>
                  </a:moveTo>
                  <a:cubicBezTo>
                    <a:pt x="209086" y="280521"/>
                    <a:pt x="206178" y="281644"/>
                    <a:pt x="203204" y="282570"/>
                  </a:cubicBezTo>
                  <a:lnTo>
                    <a:pt x="206244" y="204262"/>
                  </a:lnTo>
                  <a:lnTo>
                    <a:pt x="211993" y="204262"/>
                  </a:lnTo>
                  <a:close/>
                  <a:moveTo>
                    <a:pt x="77978" y="77912"/>
                  </a:moveTo>
                  <a:cubicBezTo>
                    <a:pt x="125383" y="28967"/>
                    <a:pt x="203491" y="27719"/>
                    <a:pt x="252436" y="75125"/>
                  </a:cubicBezTo>
                  <a:cubicBezTo>
                    <a:pt x="301381" y="122531"/>
                    <a:pt x="302628" y="200638"/>
                    <a:pt x="255223" y="249583"/>
                  </a:cubicBezTo>
                  <a:cubicBezTo>
                    <a:pt x="254309" y="250527"/>
                    <a:pt x="253380" y="251456"/>
                    <a:pt x="252436" y="252370"/>
                  </a:cubicBezTo>
                  <a:cubicBezTo>
                    <a:pt x="250255" y="254551"/>
                    <a:pt x="248008" y="256665"/>
                    <a:pt x="245828" y="258978"/>
                  </a:cubicBezTo>
                  <a:lnTo>
                    <a:pt x="245828" y="182851"/>
                  </a:lnTo>
                  <a:cubicBezTo>
                    <a:pt x="245937" y="163800"/>
                    <a:pt x="230582" y="148267"/>
                    <a:pt x="211531" y="148157"/>
                  </a:cubicBezTo>
                  <a:cubicBezTo>
                    <a:pt x="211421" y="148157"/>
                    <a:pt x="211311" y="148157"/>
                    <a:pt x="211200" y="148157"/>
                  </a:cubicBezTo>
                  <a:lnTo>
                    <a:pt x="117627" y="148157"/>
                  </a:lnTo>
                  <a:cubicBezTo>
                    <a:pt x="98602" y="148194"/>
                    <a:pt x="83198" y="163627"/>
                    <a:pt x="83198" y="182653"/>
                  </a:cubicBezTo>
                  <a:lnTo>
                    <a:pt x="83198" y="257326"/>
                  </a:lnTo>
                  <a:cubicBezTo>
                    <a:pt x="81414" y="255740"/>
                    <a:pt x="79696" y="254088"/>
                    <a:pt x="77978" y="252370"/>
                  </a:cubicBezTo>
                  <a:cubicBezTo>
                    <a:pt x="29802" y="204234"/>
                    <a:pt x="29770" y="126158"/>
                    <a:pt x="77906" y="77983"/>
                  </a:cubicBezTo>
                  <a:cubicBezTo>
                    <a:pt x="77930" y="77959"/>
                    <a:pt x="77954" y="77935"/>
                    <a:pt x="77978" y="779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89" name="Google Shape;7289;p54"/>
          <p:cNvGrpSpPr/>
          <p:nvPr/>
        </p:nvGrpSpPr>
        <p:grpSpPr>
          <a:xfrm>
            <a:off x="5633383" y="2448444"/>
            <a:ext cx="145788" cy="145788"/>
            <a:chOff x="5387883" y="904293"/>
            <a:chExt cx="783608" cy="783608"/>
          </a:xfrm>
        </p:grpSpPr>
        <p:sp>
          <p:nvSpPr>
            <p:cNvPr id="7290" name="Google Shape;7290;p54"/>
            <p:cNvSpPr/>
            <p:nvPr/>
          </p:nvSpPr>
          <p:spPr>
            <a:xfrm>
              <a:off x="5387883" y="904293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1" name="Google Shape;7291;p54"/>
            <p:cNvSpPr/>
            <p:nvPr/>
          </p:nvSpPr>
          <p:spPr>
            <a:xfrm>
              <a:off x="5505410" y="1332046"/>
              <a:ext cx="162167" cy="167385"/>
            </a:xfrm>
            <a:custGeom>
              <a:avLst/>
              <a:gdLst/>
              <a:ahLst/>
              <a:cxnLst/>
              <a:rect l="l" t="t" r="r" b="b"/>
              <a:pathLst>
                <a:path w="162167" h="167385" extrusionOk="0">
                  <a:moveTo>
                    <a:pt x="127970" y="0"/>
                  </a:moveTo>
                  <a:lnTo>
                    <a:pt x="34463" y="0"/>
                  </a:lnTo>
                  <a:cubicBezTo>
                    <a:pt x="15448" y="0"/>
                    <a:pt x="34" y="15414"/>
                    <a:pt x="34" y="34429"/>
                  </a:cubicBezTo>
                  <a:lnTo>
                    <a:pt x="34" y="149479"/>
                  </a:lnTo>
                  <a:cubicBezTo>
                    <a:pt x="-549" y="158768"/>
                    <a:pt x="6508" y="166770"/>
                    <a:pt x="15797" y="167352"/>
                  </a:cubicBezTo>
                  <a:cubicBezTo>
                    <a:pt x="25086" y="167935"/>
                    <a:pt x="33087" y="160877"/>
                    <a:pt x="33670" y="151588"/>
                  </a:cubicBezTo>
                  <a:cubicBezTo>
                    <a:pt x="33714" y="150886"/>
                    <a:pt x="33714" y="150181"/>
                    <a:pt x="33670" y="149479"/>
                  </a:cubicBezTo>
                  <a:lnTo>
                    <a:pt x="33670" y="55840"/>
                  </a:lnTo>
                  <a:lnTo>
                    <a:pt x="39419" y="55840"/>
                  </a:lnTo>
                  <a:lnTo>
                    <a:pt x="43648" y="164744"/>
                  </a:lnTo>
                  <a:lnTo>
                    <a:pt x="43648" y="164744"/>
                  </a:lnTo>
                  <a:lnTo>
                    <a:pt x="118520" y="164744"/>
                  </a:lnTo>
                  <a:lnTo>
                    <a:pt x="122749" y="55972"/>
                  </a:lnTo>
                  <a:lnTo>
                    <a:pt x="128498" y="55972"/>
                  </a:lnTo>
                  <a:lnTo>
                    <a:pt x="128498" y="149479"/>
                  </a:lnTo>
                  <a:cubicBezTo>
                    <a:pt x="127915" y="158768"/>
                    <a:pt x="134973" y="166770"/>
                    <a:pt x="144262" y="167352"/>
                  </a:cubicBezTo>
                  <a:cubicBezTo>
                    <a:pt x="153550" y="167935"/>
                    <a:pt x="161552" y="160877"/>
                    <a:pt x="162134" y="151588"/>
                  </a:cubicBezTo>
                  <a:cubicBezTo>
                    <a:pt x="162179" y="150886"/>
                    <a:pt x="162179" y="150181"/>
                    <a:pt x="162134" y="149479"/>
                  </a:cubicBezTo>
                  <a:lnTo>
                    <a:pt x="162134" y="34429"/>
                  </a:lnTo>
                  <a:cubicBezTo>
                    <a:pt x="162099" y="15532"/>
                    <a:pt x="146866" y="181"/>
                    <a:pt x="12797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2" name="Google Shape;7292;p54"/>
            <p:cNvSpPr/>
            <p:nvPr/>
          </p:nvSpPr>
          <p:spPr>
            <a:xfrm>
              <a:off x="5552032" y="1250037"/>
              <a:ext cx="69254" cy="69254"/>
            </a:xfrm>
            <a:custGeom>
              <a:avLst/>
              <a:gdLst/>
              <a:ahLst/>
              <a:cxnLst/>
              <a:rect l="l" t="t" r="r" b="b"/>
              <a:pathLst>
                <a:path w="69254" h="69254" extrusionOk="0">
                  <a:moveTo>
                    <a:pt x="34561" y="69255"/>
                  </a:moveTo>
                  <a:cubicBezTo>
                    <a:pt x="53686" y="69291"/>
                    <a:pt x="69218" y="53818"/>
                    <a:pt x="69255" y="34693"/>
                  </a:cubicBezTo>
                  <a:cubicBezTo>
                    <a:pt x="69291" y="15569"/>
                    <a:pt x="53817" y="36"/>
                    <a:pt x="34693" y="0"/>
                  </a:cubicBezTo>
                  <a:cubicBezTo>
                    <a:pt x="15569" y="-36"/>
                    <a:pt x="36" y="15438"/>
                    <a:pt x="0" y="34561"/>
                  </a:cubicBezTo>
                  <a:cubicBezTo>
                    <a:pt x="0" y="34606"/>
                    <a:pt x="0" y="34649"/>
                    <a:pt x="0" y="34693"/>
                  </a:cubicBezTo>
                  <a:cubicBezTo>
                    <a:pt x="0" y="53781"/>
                    <a:pt x="15474" y="69255"/>
                    <a:pt x="34561" y="692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3" name="Google Shape;7293;p54"/>
            <p:cNvSpPr/>
            <p:nvPr/>
          </p:nvSpPr>
          <p:spPr>
            <a:xfrm>
              <a:off x="5886971" y="1332046"/>
              <a:ext cx="162367" cy="167385"/>
            </a:xfrm>
            <a:custGeom>
              <a:avLst/>
              <a:gdLst/>
              <a:ahLst/>
              <a:cxnLst/>
              <a:rect l="l" t="t" r="r" b="b"/>
              <a:pathLst>
                <a:path w="162367" h="167385" extrusionOk="0">
                  <a:moveTo>
                    <a:pt x="128036" y="0"/>
                  </a:moveTo>
                  <a:lnTo>
                    <a:pt x="34463" y="0"/>
                  </a:lnTo>
                  <a:cubicBezTo>
                    <a:pt x="15448" y="0"/>
                    <a:pt x="34" y="15414"/>
                    <a:pt x="34" y="34429"/>
                  </a:cubicBezTo>
                  <a:lnTo>
                    <a:pt x="34" y="149479"/>
                  </a:lnTo>
                  <a:cubicBezTo>
                    <a:pt x="-549" y="158768"/>
                    <a:pt x="6508" y="166770"/>
                    <a:pt x="15797" y="167352"/>
                  </a:cubicBezTo>
                  <a:cubicBezTo>
                    <a:pt x="25086" y="167935"/>
                    <a:pt x="33088" y="160877"/>
                    <a:pt x="33670" y="151588"/>
                  </a:cubicBezTo>
                  <a:cubicBezTo>
                    <a:pt x="33714" y="150886"/>
                    <a:pt x="33714" y="150181"/>
                    <a:pt x="33670" y="149479"/>
                  </a:cubicBezTo>
                  <a:lnTo>
                    <a:pt x="33670" y="55840"/>
                  </a:lnTo>
                  <a:lnTo>
                    <a:pt x="39485" y="55840"/>
                  </a:lnTo>
                  <a:lnTo>
                    <a:pt x="43714" y="164612"/>
                  </a:lnTo>
                  <a:lnTo>
                    <a:pt x="118586" y="164612"/>
                  </a:lnTo>
                  <a:lnTo>
                    <a:pt x="118586" y="164612"/>
                  </a:lnTo>
                  <a:lnTo>
                    <a:pt x="122881" y="55708"/>
                  </a:lnTo>
                  <a:lnTo>
                    <a:pt x="128697" y="55708"/>
                  </a:lnTo>
                  <a:lnTo>
                    <a:pt x="128697" y="149479"/>
                  </a:lnTo>
                  <a:cubicBezTo>
                    <a:pt x="128114" y="158768"/>
                    <a:pt x="135171" y="166770"/>
                    <a:pt x="144460" y="167352"/>
                  </a:cubicBezTo>
                  <a:cubicBezTo>
                    <a:pt x="153749" y="167935"/>
                    <a:pt x="161751" y="160877"/>
                    <a:pt x="162333" y="151588"/>
                  </a:cubicBezTo>
                  <a:cubicBezTo>
                    <a:pt x="162379" y="150886"/>
                    <a:pt x="162379" y="150181"/>
                    <a:pt x="162333" y="149479"/>
                  </a:cubicBezTo>
                  <a:lnTo>
                    <a:pt x="162333" y="34429"/>
                  </a:lnTo>
                  <a:cubicBezTo>
                    <a:pt x="162333" y="15466"/>
                    <a:pt x="146999" y="73"/>
                    <a:pt x="1280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4" name="Google Shape;7294;p54"/>
            <p:cNvSpPr/>
            <p:nvPr/>
          </p:nvSpPr>
          <p:spPr>
            <a:xfrm>
              <a:off x="5933659" y="1250103"/>
              <a:ext cx="69254" cy="69254"/>
            </a:xfrm>
            <a:custGeom>
              <a:avLst/>
              <a:gdLst/>
              <a:ahLst/>
              <a:cxnLst/>
              <a:rect l="l" t="t" r="r" b="b"/>
              <a:pathLst>
                <a:path w="69254" h="69254" extrusionOk="0">
                  <a:moveTo>
                    <a:pt x="0" y="34561"/>
                  </a:moveTo>
                  <a:cubicBezTo>
                    <a:pt x="-36" y="53686"/>
                    <a:pt x="15437" y="69218"/>
                    <a:pt x="34561" y="69255"/>
                  </a:cubicBezTo>
                  <a:cubicBezTo>
                    <a:pt x="53686" y="69291"/>
                    <a:pt x="69218" y="53817"/>
                    <a:pt x="69255" y="34693"/>
                  </a:cubicBezTo>
                  <a:cubicBezTo>
                    <a:pt x="69291" y="15569"/>
                    <a:pt x="53817" y="36"/>
                    <a:pt x="34693" y="0"/>
                  </a:cubicBezTo>
                  <a:cubicBezTo>
                    <a:pt x="34649" y="0"/>
                    <a:pt x="34606" y="0"/>
                    <a:pt x="34561" y="0"/>
                  </a:cubicBezTo>
                  <a:cubicBezTo>
                    <a:pt x="15473" y="0"/>
                    <a:pt x="0" y="15474"/>
                    <a:pt x="0" y="3456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5" name="Google Shape;7295;p54"/>
            <p:cNvSpPr/>
            <p:nvPr/>
          </p:nvSpPr>
          <p:spPr>
            <a:xfrm>
              <a:off x="5743209" y="1047229"/>
              <a:ext cx="69254" cy="69254"/>
            </a:xfrm>
            <a:custGeom>
              <a:avLst/>
              <a:gdLst/>
              <a:ahLst/>
              <a:cxnLst/>
              <a:rect l="l" t="t" r="r" b="b"/>
              <a:pathLst>
                <a:path w="69254" h="69254" extrusionOk="0">
                  <a:moveTo>
                    <a:pt x="34561" y="69255"/>
                  </a:moveTo>
                  <a:cubicBezTo>
                    <a:pt x="53686" y="69291"/>
                    <a:pt x="69218" y="53818"/>
                    <a:pt x="69255" y="34693"/>
                  </a:cubicBezTo>
                  <a:cubicBezTo>
                    <a:pt x="69291" y="15569"/>
                    <a:pt x="53818" y="36"/>
                    <a:pt x="34693" y="0"/>
                  </a:cubicBezTo>
                  <a:cubicBezTo>
                    <a:pt x="15569" y="-36"/>
                    <a:pt x="36" y="15437"/>
                    <a:pt x="0" y="34561"/>
                  </a:cubicBezTo>
                  <a:cubicBezTo>
                    <a:pt x="0" y="34583"/>
                    <a:pt x="0" y="34606"/>
                    <a:pt x="0" y="34627"/>
                  </a:cubicBezTo>
                  <a:cubicBezTo>
                    <a:pt x="-36" y="53715"/>
                    <a:pt x="15407" y="69218"/>
                    <a:pt x="34495" y="69255"/>
                  </a:cubicBezTo>
                  <a:cubicBezTo>
                    <a:pt x="34517" y="69255"/>
                    <a:pt x="34540" y="69255"/>
                    <a:pt x="34561" y="692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6" name="Google Shape;7296;p54"/>
            <p:cNvSpPr/>
            <p:nvPr/>
          </p:nvSpPr>
          <p:spPr>
            <a:xfrm>
              <a:off x="5696653" y="1443461"/>
              <a:ext cx="162498" cy="167387"/>
            </a:xfrm>
            <a:custGeom>
              <a:avLst/>
              <a:gdLst/>
              <a:ahLst/>
              <a:cxnLst/>
              <a:rect l="l" t="t" r="r" b="b"/>
              <a:pathLst>
                <a:path w="162498" h="167387" extrusionOk="0">
                  <a:moveTo>
                    <a:pt x="128036" y="0"/>
                  </a:moveTo>
                  <a:lnTo>
                    <a:pt x="34463" y="0"/>
                  </a:lnTo>
                  <a:cubicBezTo>
                    <a:pt x="15448" y="0"/>
                    <a:pt x="34" y="15414"/>
                    <a:pt x="34" y="34429"/>
                  </a:cubicBezTo>
                  <a:lnTo>
                    <a:pt x="34" y="149479"/>
                  </a:lnTo>
                  <a:cubicBezTo>
                    <a:pt x="-549" y="158770"/>
                    <a:pt x="6508" y="166766"/>
                    <a:pt x="15797" y="167354"/>
                  </a:cubicBezTo>
                  <a:cubicBezTo>
                    <a:pt x="25086" y="167936"/>
                    <a:pt x="33087" y="160878"/>
                    <a:pt x="33670" y="151587"/>
                  </a:cubicBezTo>
                  <a:cubicBezTo>
                    <a:pt x="33714" y="150887"/>
                    <a:pt x="33714" y="150180"/>
                    <a:pt x="33670" y="149479"/>
                  </a:cubicBezTo>
                  <a:lnTo>
                    <a:pt x="33670" y="55576"/>
                  </a:lnTo>
                  <a:lnTo>
                    <a:pt x="39419" y="55576"/>
                  </a:lnTo>
                  <a:lnTo>
                    <a:pt x="43648" y="164348"/>
                  </a:lnTo>
                  <a:lnTo>
                    <a:pt x="118520" y="164348"/>
                  </a:lnTo>
                  <a:lnTo>
                    <a:pt x="118520" y="164348"/>
                  </a:lnTo>
                  <a:lnTo>
                    <a:pt x="123080" y="55576"/>
                  </a:lnTo>
                  <a:lnTo>
                    <a:pt x="128829" y="55576"/>
                  </a:lnTo>
                  <a:lnTo>
                    <a:pt x="128829" y="149215"/>
                  </a:lnTo>
                  <a:cubicBezTo>
                    <a:pt x="128247" y="158506"/>
                    <a:pt x="135304" y="166502"/>
                    <a:pt x="144592" y="167090"/>
                  </a:cubicBezTo>
                  <a:cubicBezTo>
                    <a:pt x="153881" y="167672"/>
                    <a:pt x="161883" y="160614"/>
                    <a:pt x="162465" y="151323"/>
                  </a:cubicBezTo>
                  <a:cubicBezTo>
                    <a:pt x="162509" y="150622"/>
                    <a:pt x="162509" y="149915"/>
                    <a:pt x="162465" y="149215"/>
                  </a:cubicBezTo>
                  <a:lnTo>
                    <a:pt x="162465" y="34429"/>
                  </a:lnTo>
                  <a:cubicBezTo>
                    <a:pt x="162429" y="15430"/>
                    <a:pt x="147035" y="36"/>
                    <a:pt x="1280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7" name="Google Shape;7297;p54"/>
            <p:cNvSpPr/>
            <p:nvPr/>
          </p:nvSpPr>
          <p:spPr>
            <a:xfrm>
              <a:off x="5743341" y="1361518"/>
              <a:ext cx="69254" cy="69254"/>
            </a:xfrm>
            <a:custGeom>
              <a:avLst/>
              <a:gdLst/>
              <a:ahLst/>
              <a:cxnLst/>
              <a:rect l="l" t="t" r="r" b="b"/>
              <a:pathLst>
                <a:path w="69254" h="69254" extrusionOk="0">
                  <a:moveTo>
                    <a:pt x="0" y="34628"/>
                  </a:moveTo>
                  <a:cubicBezTo>
                    <a:pt x="0" y="53752"/>
                    <a:pt x="15504" y="69255"/>
                    <a:pt x="34628" y="69255"/>
                  </a:cubicBezTo>
                  <a:cubicBezTo>
                    <a:pt x="53752" y="69255"/>
                    <a:pt x="69255" y="53751"/>
                    <a:pt x="69255" y="34627"/>
                  </a:cubicBezTo>
                  <a:cubicBezTo>
                    <a:pt x="69255" y="15503"/>
                    <a:pt x="53751" y="0"/>
                    <a:pt x="34627" y="0"/>
                  </a:cubicBezTo>
                  <a:cubicBezTo>
                    <a:pt x="34561" y="0"/>
                    <a:pt x="34495" y="0"/>
                    <a:pt x="34429" y="1"/>
                  </a:cubicBezTo>
                  <a:cubicBezTo>
                    <a:pt x="15383" y="110"/>
                    <a:pt x="0" y="15581"/>
                    <a:pt x="0" y="3462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298" name="Google Shape;7298;p54"/>
            <p:cNvSpPr/>
            <p:nvPr/>
          </p:nvSpPr>
          <p:spPr>
            <a:xfrm>
              <a:off x="5613489" y="980816"/>
              <a:ext cx="330413" cy="330413"/>
            </a:xfrm>
            <a:custGeom>
              <a:avLst/>
              <a:gdLst/>
              <a:ahLst/>
              <a:cxnLst/>
              <a:rect l="l" t="t" r="r" b="b"/>
              <a:pathLst>
                <a:path w="330413" h="330413" extrusionOk="0">
                  <a:moveTo>
                    <a:pt x="165207" y="330413"/>
                  </a:moveTo>
                  <a:cubicBezTo>
                    <a:pt x="256448" y="330413"/>
                    <a:pt x="330413" y="256448"/>
                    <a:pt x="330413" y="165207"/>
                  </a:cubicBezTo>
                  <a:cubicBezTo>
                    <a:pt x="330413" y="73966"/>
                    <a:pt x="256448" y="0"/>
                    <a:pt x="165207" y="0"/>
                  </a:cubicBezTo>
                  <a:cubicBezTo>
                    <a:pt x="73966" y="0"/>
                    <a:pt x="0" y="73966"/>
                    <a:pt x="0" y="165207"/>
                  </a:cubicBezTo>
                  <a:cubicBezTo>
                    <a:pt x="0" y="256448"/>
                    <a:pt x="73966" y="330413"/>
                    <a:pt x="165207" y="330413"/>
                  </a:cubicBezTo>
                  <a:close/>
                  <a:moveTo>
                    <a:pt x="116900" y="204262"/>
                  </a:moveTo>
                  <a:lnTo>
                    <a:pt x="122649" y="204262"/>
                  </a:lnTo>
                  <a:lnTo>
                    <a:pt x="125689" y="282107"/>
                  </a:lnTo>
                  <a:cubicBezTo>
                    <a:pt x="122716" y="281050"/>
                    <a:pt x="119742" y="279992"/>
                    <a:pt x="116900" y="278737"/>
                  </a:cubicBezTo>
                  <a:close/>
                  <a:moveTo>
                    <a:pt x="211993" y="279332"/>
                  </a:moveTo>
                  <a:cubicBezTo>
                    <a:pt x="209086" y="280521"/>
                    <a:pt x="206178" y="281644"/>
                    <a:pt x="203204" y="282570"/>
                  </a:cubicBezTo>
                  <a:lnTo>
                    <a:pt x="206244" y="204262"/>
                  </a:lnTo>
                  <a:lnTo>
                    <a:pt x="211993" y="204262"/>
                  </a:lnTo>
                  <a:close/>
                  <a:moveTo>
                    <a:pt x="77978" y="77912"/>
                  </a:moveTo>
                  <a:cubicBezTo>
                    <a:pt x="125383" y="28967"/>
                    <a:pt x="203491" y="27719"/>
                    <a:pt x="252436" y="75125"/>
                  </a:cubicBezTo>
                  <a:cubicBezTo>
                    <a:pt x="301381" y="122531"/>
                    <a:pt x="302628" y="200638"/>
                    <a:pt x="255223" y="249583"/>
                  </a:cubicBezTo>
                  <a:cubicBezTo>
                    <a:pt x="254309" y="250527"/>
                    <a:pt x="253380" y="251456"/>
                    <a:pt x="252436" y="252370"/>
                  </a:cubicBezTo>
                  <a:cubicBezTo>
                    <a:pt x="250255" y="254551"/>
                    <a:pt x="248008" y="256665"/>
                    <a:pt x="245828" y="258978"/>
                  </a:cubicBezTo>
                  <a:lnTo>
                    <a:pt x="245828" y="182851"/>
                  </a:lnTo>
                  <a:cubicBezTo>
                    <a:pt x="245937" y="163800"/>
                    <a:pt x="230582" y="148267"/>
                    <a:pt x="211531" y="148157"/>
                  </a:cubicBezTo>
                  <a:cubicBezTo>
                    <a:pt x="211421" y="148157"/>
                    <a:pt x="211311" y="148157"/>
                    <a:pt x="211200" y="148157"/>
                  </a:cubicBezTo>
                  <a:lnTo>
                    <a:pt x="117627" y="148157"/>
                  </a:lnTo>
                  <a:cubicBezTo>
                    <a:pt x="98602" y="148194"/>
                    <a:pt x="83198" y="163627"/>
                    <a:pt x="83198" y="182653"/>
                  </a:cubicBezTo>
                  <a:lnTo>
                    <a:pt x="83198" y="257326"/>
                  </a:lnTo>
                  <a:cubicBezTo>
                    <a:pt x="81414" y="255740"/>
                    <a:pt x="79696" y="254088"/>
                    <a:pt x="77978" y="252370"/>
                  </a:cubicBezTo>
                  <a:cubicBezTo>
                    <a:pt x="29802" y="204234"/>
                    <a:pt x="29770" y="126158"/>
                    <a:pt x="77906" y="77983"/>
                  </a:cubicBezTo>
                  <a:cubicBezTo>
                    <a:pt x="77930" y="77959"/>
                    <a:pt x="77954" y="77935"/>
                    <a:pt x="77978" y="779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00" name="Google Shape;7300;p54"/>
          <p:cNvGrpSpPr/>
          <p:nvPr/>
        </p:nvGrpSpPr>
        <p:grpSpPr>
          <a:xfrm>
            <a:off x="4720529" y="3925527"/>
            <a:ext cx="391804" cy="391804"/>
            <a:chOff x="6164789" y="3335937"/>
            <a:chExt cx="783608" cy="783608"/>
          </a:xfrm>
        </p:grpSpPr>
        <p:sp>
          <p:nvSpPr>
            <p:cNvPr id="7301" name="Google Shape;7301;p54"/>
            <p:cNvSpPr/>
            <p:nvPr/>
          </p:nvSpPr>
          <p:spPr>
            <a:xfrm>
              <a:off x="6164789" y="3335937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2" name="Google Shape;7302;p54"/>
            <p:cNvSpPr/>
            <p:nvPr/>
          </p:nvSpPr>
          <p:spPr>
            <a:xfrm>
              <a:off x="6280499" y="3451629"/>
              <a:ext cx="550468" cy="289460"/>
            </a:xfrm>
            <a:custGeom>
              <a:avLst/>
              <a:gdLst/>
              <a:ahLst/>
              <a:cxnLst/>
              <a:rect l="l" t="t" r="r" b="b"/>
              <a:pathLst>
                <a:path w="550468" h="289460" extrusionOk="0">
                  <a:moveTo>
                    <a:pt x="528662" y="167934"/>
                  </a:moveTo>
                  <a:cubicBezTo>
                    <a:pt x="469362" y="27970"/>
                    <a:pt x="307827" y="-37421"/>
                    <a:pt x="167863" y="21878"/>
                  </a:cubicBezTo>
                  <a:cubicBezTo>
                    <a:pt x="66165" y="64965"/>
                    <a:pt x="75" y="164672"/>
                    <a:pt x="0" y="275120"/>
                  </a:cubicBezTo>
                  <a:lnTo>
                    <a:pt x="0" y="289460"/>
                  </a:lnTo>
                  <a:lnTo>
                    <a:pt x="550469" y="289460"/>
                  </a:lnTo>
                  <a:lnTo>
                    <a:pt x="550469" y="275120"/>
                  </a:lnTo>
                  <a:cubicBezTo>
                    <a:pt x="550502" y="238286"/>
                    <a:pt x="543085" y="201826"/>
                    <a:pt x="528662" y="167934"/>
                  </a:cubicBezTo>
                  <a:close/>
                  <a:moveTo>
                    <a:pt x="449362" y="100794"/>
                  </a:moveTo>
                  <a:cubicBezTo>
                    <a:pt x="454649" y="106081"/>
                    <a:pt x="459671" y="111632"/>
                    <a:pt x="464429" y="117381"/>
                  </a:cubicBezTo>
                  <a:cubicBezTo>
                    <a:pt x="445755" y="124471"/>
                    <a:pt x="426692" y="130494"/>
                    <a:pt x="407334" y="135421"/>
                  </a:cubicBezTo>
                  <a:cubicBezTo>
                    <a:pt x="401680" y="117567"/>
                    <a:pt x="394449" y="100251"/>
                    <a:pt x="385725" y="83679"/>
                  </a:cubicBezTo>
                  <a:cubicBezTo>
                    <a:pt x="378091" y="69085"/>
                    <a:pt x="368825" y="55406"/>
                    <a:pt x="358102" y="42906"/>
                  </a:cubicBezTo>
                  <a:cubicBezTo>
                    <a:pt x="362464" y="44426"/>
                    <a:pt x="366759" y="46144"/>
                    <a:pt x="371319" y="47928"/>
                  </a:cubicBezTo>
                  <a:cubicBezTo>
                    <a:pt x="400521" y="60347"/>
                    <a:pt x="427045" y="78300"/>
                    <a:pt x="449428" y="100794"/>
                  </a:cubicBezTo>
                  <a:close/>
                  <a:moveTo>
                    <a:pt x="230034" y="45945"/>
                  </a:moveTo>
                  <a:cubicBezTo>
                    <a:pt x="239061" y="38508"/>
                    <a:pt x="249623" y="33160"/>
                    <a:pt x="260961" y="30284"/>
                  </a:cubicBezTo>
                  <a:lnTo>
                    <a:pt x="260961" y="152074"/>
                  </a:lnTo>
                  <a:cubicBezTo>
                    <a:pt x="230707" y="151279"/>
                    <a:pt x="200576" y="147918"/>
                    <a:pt x="170890" y="142030"/>
                  </a:cubicBezTo>
                  <a:cubicBezTo>
                    <a:pt x="175939" y="126640"/>
                    <a:pt x="182260" y="111698"/>
                    <a:pt x="189789" y="97358"/>
                  </a:cubicBezTo>
                  <a:cubicBezTo>
                    <a:pt x="199584" y="77653"/>
                    <a:pt x="213301" y="60158"/>
                    <a:pt x="230100" y="45945"/>
                  </a:cubicBezTo>
                  <a:close/>
                  <a:moveTo>
                    <a:pt x="289508" y="30284"/>
                  </a:moveTo>
                  <a:cubicBezTo>
                    <a:pt x="300846" y="33160"/>
                    <a:pt x="311407" y="38508"/>
                    <a:pt x="320435" y="45945"/>
                  </a:cubicBezTo>
                  <a:cubicBezTo>
                    <a:pt x="337215" y="60176"/>
                    <a:pt x="350929" y="77667"/>
                    <a:pt x="360745" y="97358"/>
                  </a:cubicBezTo>
                  <a:cubicBezTo>
                    <a:pt x="368139" y="111710"/>
                    <a:pt x="374328" y="126652"/>
                    <a:pt x="379249" y="142030"/>
                  </a:cubicBezTo>
                  <a:cubicBezTo>
                    <a:pt x="349650" y="147907"/>
                    <a:pt x="319608" y="151267"/>
                    <a:pt x="289442" y="152074"/>
                  </a:cubicBezTo>
                  <a:close/>
                  <a:moveTo>
                    <a:pt x="179150" y="47928"/>
                  </a:moveTo>
                  <a:cubicBezTo>
                    <a:pt x="183446" y="46144"/>
                    <a:pt x="187741" y="44426"/>
                    <a:pt x="192367" y="42906"/>
                  </a:cubicBezTo>
                  <a:cubicBezTo>
                    <a:pt x="181610" y="55465"/>
                    <a:pt x="172320" y="69212"/>
                    <a:pt x="164678" y="83877"/>
                  </a:cubicBezTo>
                  <a:cubicBezTo>
                    <a:pt x="155902" y="100390"/>
                    <a:pt x="148583" y="117637"/>
                    <a:pt x="142805" y="135421"/>
                  </a:cubicBezTo>
                  <a:cubicBezTo>
                    <a:pt x="123423" y="130422"/>
                    <a:pt x="104339" y="124333"/>
                    <a:pt x="85643" y="117183"/>
                  </a:cubicBezTo>
                  <a:cubicBezTo>
                    <a:pt x="90407" y="111404"/>
                    <a:pt x="95458" y="105868"/>
                    <a:pt x="100776" y="100596"/>
                  </a:cubicBezTo>
                  <a:cubicBezTo>
                    <a:pt x="123255" y="78144"/>
                    <a:pt x="149870" y="60259"/>
                    <a:pt x="179150" y="47928"/>
                  </a:cubicBezTo>
                  <a:close/>
                  <a:moveTo>
                    <a:pt x="47910" y="179168"/>
                  </a:moveTo>
                  <a:cubicBezTo>
                    <a:pt x="53410" y="165997"/>
                    <a:pt x="60043" y="153327"/>
                    <a:pt x="67735" y="141303"/>
                  </a:cubicBezTo>
                  <a:cubicBezTo>
                    <a:pt x="89583" y="150028"/>
                    <a:pt x="111965" y="157356"/>
                    <a:pt x="134743" y="163242"/>
                  </a:cubicBezTo>
                  <a:cubicBezTo>
                    <a:pt x="127138" y="195290"/>
                    <a:pt x="122930" y="228049"/>
                    <a:pt x="122187" y="260978"/>
                  </a:cubicBezTo>
                  <a:lnTo>
                    <a:pt x="28944" y="260978"/>
                  </a:lnTo>
                  <a:cubicBezTo>
                    <a:pt x="30522" y="232822"/>
                    <a:pt x="36938" y="205147"/>
                    <a:pt x="47910" y="179168"/>
                  </a:cubicBezTo>
                  <a:close/>
                  <a:moveTo>
                    <a:pt x="163026" y="169718"/>
                  </a:moveTo>
                  <a:cubicBezTo>
                    <a:pt x="195278" y="176303"/>
                    <a:pt x="228053" y="179996"/>
                    <a:pt x="260961" y="180754"/>
                  </a:cubicBezTo>
                  <a:lnTo>
                    <a:pt x="260961" y="260978"/>
                  </a:lnTo>
                  <a:lnTo>
                    <a:pt x="151065" y="260978"/>
                  </a:lnTo>
                  <a:cubicBezTo>
                    <a:pt x="151835" y="230223"/>
                    <a:pt x="155844" y="199634"/>
                    <a:pt x="163026" y="169718"/>
                  </a:cubicBezTo>
                  <a:close/>
                  <a:moveTo>
                    <a:pt x="289442" y="260978"/>
                  </a:moveTo>
                  <a:lnTo>
                    <a:pt x="289442" y="180754"/>
                  </a:lnTo>
                  <a:cubicBezTo>
                    <a:pt x="322284" y="179984"/>
                    <a:pt x="354992" y="176291"/>
                    <a:pt x="387178" y="169718"/>
                  </a:cubicBezTo>
                  <a:cubicBezTo>
                    <a:pt x="394305" y="199642"/>
                    <a:pt x="398292" y="230228"/>
                    <a:pt x="399073" y="260978"/>
                  </a:cubicBezTo>
                  <a:close/>
                  <a:moveTo>
                    <a:pt x="427819" y="260978"/>
                  </a:moveTo>
                  <a:cubicBezTo>
                    <a:pt x="426983" y="228135"/>
                    <a:pt x="422731" y="195469"/>
                    <a:pt x="415131" y="163507"/>
                  </a:cubicBezTo>
                  <a:cubicBezTo>
                    <a:pt x="437921" y="157662"/>
                    <a:pt x="460306" y="150333"/>
                    <a:pt x="482139" y="141567"/>
                  </a:cubicBezTo>
                  <a:cubicBezTo>
                    <a:pt x="489856" y="153577"/>
                    <a:pt x="496490" y="166248"/>
                    <a:pt x="501964" y="179432"/>
                  </a:cubicBezTo>
                  <a:cubicBezTo>
                    <a:pt x="513028" y="205303"/>
                    <a:pt x="519534" y="232891"/>
                    <a:pt x="521194" y="2609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3" name="Google Shape;7303;p54"/>
            <p:cNvSpPr/>
            <p:nvPr/>
          </p:nvSpPr>
          <p:spPr>
            <a:xfrm>
              <a:off x="6421521" y="3767127"/>
              <a:ext cx="86040" cy="86040"/>
            </a:xfrm>
            <a:custGeom>
              <a:avLst/>
              <a:gdLst/>
              <a:ahLst/>
              <a:cxnLst/>
              <a:rect l="l" t="t" r="r" b="b"/>
              <a:pathLst>
                <a:path w="86039" h="86039" extrusionOk="0">
                  <a:moveTo>
                    <a:pt x="86040" y="43020"/>
                  </a:moveTo>
                  <a:cubicBezTo>
                    <a:pt x="86040" y="19260"/>
                    <a:pt x="66779" y="0"/>
                    <a:pt x="43020" y="0"/>
                  </a:cubicBezTo>
                  <a:cubicBezTo>
                    <a:pt x="19260" y="0"/>
                    <a:pt x="0" y="19260"/>
                    <a:pt x="0" y="43020"/>
                  </a:cubicBezTo>
                  <a:cubicBezTo>
                    <a:pt x="0" y="66779"/>
                    <a:pt x="19260" y="86040"/>
                    <a:pt x="43020" y="86040"/>
                  </a:cubicBezTo>
                  <a:cubicBezTo>
                    <a:pt x="43042" y="86040"/>
                    <a:pt x="43064" y="86040"/>
                    <a:pt x="43086" y="86040"/>
                  </a:cubicBezTo>
                  <a:cubicBezTo>
                    <a:pt x="66820" y="86003"/>
                    <a:pt x="86040" y="66753"/>
                    <a:pt x="86040" y="43020"/>
                  </a:cubicBezTo>
                  <a:close/>
                  <a:moveTo>
                    <a:pt x="60796" y="60796"/>
                  </a:moveTo>
                  <a:cubicBezTo>
                    <a:pt x="51124" y="70735"/>
                    <a:pt x="35225" y="70951"/>
                    <a:pt x="25287" y="61278"/>
                  </a:cubicBezTo>
                  <a:cubicBezTo>
                    <a:pt x="15348" y="51606"/>
                    <a:pt x="15132" y="35708"/>
                    <a:pt x="24804" y="25769"/>
                  </a:cubicBezTo>
                  <a:cubicBezTo>
                    <a:pt x="29600" y="20840"/>
                    <a:pt x="36209" y="18094"/>
                    <a:pt x="43086" y="18173"/>
                  </a:cubicBezTo>
                  <a:lnTo>
                    <a:pt x="43086" y="18173"/>
                  </a:lnTo>
                  <a:cubicBezTo>
                    <a:pt x="49733" y="18150"/>
                    <a:pt x="56111" y="20792"/>
                    <a:pt x="60796" y="25508"/>
                  </a:cubicBezTo>
                  <a:cubicBezTo>
                    <a:pt x="70585" y="35311"/>
                    <a:pt x="70585" y="51191"/>
                    <a:pt x="60796" y="609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4" name="Google Shape;7304;p54"/>
            <p:cNvSpPr/>
            <p:nvPr/>
          </p:nvSpPr>
          <p:spPr>
            <a:xfrm>
              <a:off x="6522429" y="3850193"/>
              <a:ext cx="68858" cy="68858"/>
            </a:xfrm>
            <a:custGeom>
              <a:avLst/>
              <a:gdLst/>
              <a:ahLst/>
              <a:cxnLst/>
              <a:rect l="l" t="t" r="r" b="b"/>
              <a:pathLst>
                <a:path w="68858" h="68858" extrusionOk="0">
                  <a:moveTo>
                    <a:pt x="34495" y="0"/>
                  </a:moveTo>
                  <a:cubicBezTo>
                    <a:pt x="15480" y="-36"/>
                    <a:pt x="36" y="15349"/>
                    <a:pt x="0" y="34364"/>
                  </a:cubicBezTo>
                  <a:cubicBezTo>
                    <a:pt x="-36" y="53378"/>
                    <a:pt x="15349" y="68822"/>
                    <a:pt x="34364" y="68858"/>
                  </a:cubicBezTo>
                  <a:cubicBezTo>
                    <a:pt x="53378" y="68895"/>
                    <a:pt x="68822" y="53509"/>
                    <a:pt x="68858" y="34495"/>
                  </a:cubicBezTo>
                  <a:cubicBezTo>
                    <a:pt x="68858" y="34407"/>
                    <a:pt x="68858" y="34319"/>
                    <a:pt x="68858" y="34231"/>
                  </a:cubicBezTo>
                  <a:cubicBezTo>
                    <a:pt x="68749" y="15319"/>
                    <a:pt x="53406" y="36"/>
                    <a:pt x="34495" y="0"/>
                  </a:cubicBezTo>
                  <a:close/>
                  <a:moveTo>
                    <a:pt x="48636" y="48637"/>
                  </a:moveTo>
                  <a:cubicBezTo>
                    <a:pt x="41124" y="56602"/>
                    <a:pt x="28577" y="56969"/>
                    <a:pt x="20612" y="49457"/>
                  </a:cubicBezTo>
                  <a:cubicBezTo>
                    <a:pt x="16437" y="45519"/>
                    <a:pt x="14173" y="39966"/>
                    <a:pt x="14405" y="34231"/>
                  </a:cubicBezTo>
                  <a:cubicBezTo>
                    <a:pt x="14736" y="23287"/>
                    <a:pt x="23875" y="14683"/>
                    <a:pt x="34819" y="15013"/>
                  </a:cubicBezTo>
                  <a:cubicBezTo>
                    <a:pt x="45763" y="15343"/>
                    <a:pt x="54367" y="24482"/>
                    <a:pt x="54037" y="35426"/>
                  </a:cubicBezTo>
                  <a:cubicBezTo>
                    <a:pt x="53891" y="40279"/>
                    <a:pt x="51969" y="44909"/>
                    <a:pt x="48636" y="484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5" name="Google Shape;7305;p54"/>
            <p:cNvSpPr/>
            <p:nvPr/>
          </p:nvSpPr>
          <p:spPr>
            <a:xfrm>
              <a:off x="6470223" y="3942709"/>
              <a:ext cx="55114" cy="55114"/>
            </a:xfrm>
            <a:custGeom>
              <a:avLst/>
              <a:gdLst/>
              <a:ahLst/>
              <a:cxnLst/>
              <a:rect l="l" t="t" r="r" b="b"/>
              <a:pathLst>
                <a:path w="55113" h="55113" extrusionOk="0">
                  <a:moveTo>
                    <a:pt x="27623" y="0"/>
                  </a:moveTo>
                  <a:cubicBezTo>
                    <a:pt x="12404" y="-36"/>
                    <a:pt x="36" y="12272"/>
                    <a:pt x="0" y="27491"/>
                  </a:cubicBezTo>
                  <a:cubicBezTo>
                    <a:pt x="-36" y="42709"/>
                    <a:pt x="12272" y="55073"/>
                    <a:pt x="27490" y="55113"/>
                  </a:cubicBezTo>
                  <a:cubicBezTo>
                    <a:pt x="42709" y="55146"/>
                    <a:pt x="55077" y="42842"/>
                    <a:pt x="55113" y="27623"/>
                  </a:cubicBezTo>
                  <a:cubicBezTo>
                    <a:pt x="55149" y="12404"/>
                    <a:pt x="42841" y="36"/>
                    <a:pt x="27623" y="0"/>
                  </a:cubicBezTo>
                  <a:close/>
                  <a:moveTo>
                    <a:pt x="27623" y="43549"/>
                  </a:moveTo>
                  <a:cubicBezTo>
                    <a:pt x="18772" y="44118"/>
                    <a:pt x="11136" y="37404"/>
                    <a:pt x="10568" y="28553"/>
                  </a:cubicBezTo>
                  <a:cubicBezTo>
                    <a:pt x="10000" y="19703"/>
                    <a:pt x="16713" y="12067"/>
                    <a:pt x="25564" y="11498"/>
                  </a:cubicBezTo>
                  <a:cubicBezTo>
                    <a:pt x="26249" y="11454"/>
                    <a:pt x="26937" y="11454"/>
                    <a:pt x="27623" y="11498"/>
                  </a:cubicBezTo>
                  <a:lnTo>
                    <a:pt x="27623" y="11498"/>
                  </a:lnTo>
                  <a:cubicBezTo>
                    <a:pt x="31887" y="11478"/>
                    <a:pt x="35981" y="13168"/>
                    <a:pt x="38989" y="16190"/>
                  </a:cubicBezTo>
                  <a:cubicBezTo>
                    <a:pt x="45230" y="22491"/>
                    <a:pt x="45181" y="32659"/>
                    <a:pt x="38880" y="38900"/>
                  </a:cubicBezTo>
                  <a:cubicBezTo>
                    <a:pt x="35884" y="41867"/>
                    <a:pt x="31840" y="43537"/>
                    <a:pt x="27623" y="435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6" name="Google Shape;7306;p54"/>
            <p:cNvSpPr/>
            <p:nvPr/>
          </p:nvSpPr>
          <p:spPr>
            <a:xfrm>
              <a:off x="6586067" y="3942709"/>
              <a:ext cx="55114" cy="55114"/>
            </a:xfrm>
            <a:custGeom>
              <a:avLst/>
              <a:gdLst/>
              <a:ahLst/>
              <a:cxnLst/>
              <a:rect l="l" t="t" r="r" b="b"/>
              <a:pathLst>
                <a:path w="55113" h="55113" extrusionOk="0">
                  <a:moveTo>
                    <a:pt x="27623" y="0"/>
                  </a:moveTo>
                  <a:cubicBezTo>
                    <a:pt x="12404" y="-36"/>
                    <a:pt x="36" y="12272"/>
                    <a:pt x="0" y="27491"/>
                  </a:cubicBezTo>
                  <a:cubicBezTo>
                    <a:pt x="-36" y="42709"/>
                    <a:pt x="12272" y="55073"/>
                    <a:pt x="27491" y="55113"/>
                  </a:cubicBezTo>
                  <a:cubicBezTo>
                    <a:pt x="42709" y="55146"/>
                    <a:pt x="55077" y="42842"/>
                    <a:pt x="55113" y="27623"/>
                  </a:cubicBezTo>
                  <a:cubicBezTo>
                    <a:pt x="55149" y="12404"/>
                    <a:pt x="42842" y="36"/>
                    <a:pt x="27623" y="0"/>
                  </a:cubicBezTo>
                  <a:close/>
                  <a:moveTo>
                    <a:pt x="27623" y="43549"/>
                  </a:moveTo>
                  <a:cubicBezTo>
                    <a:pt x="18772" y="44118"/>
                    <a:pt x="11136" y="37404"/>
                    <a:pt x="10568" y="28553"/>
                  </a:cubicBezTo>
                  <a:cubicBezTo>
                    <a:pt x="9999" y="19703"/>
                    <a:pt x="16713" y="12067"/>
                    <a:pt x="25564" y="11498"/>
                  </a:cubicBezTo>
                  <a:cubicBezTo>
                    <a:pt x="26249" y="11454"/>
                    <a:pt x="26937" y="11454"/>
                    <a:pt x="27623" y="11498"/>
                  </a:cubicBezTo>
                  <a:lnTo>
                    <a:pt x="27623" y="11498"/>
                  </a:lnTo>
                  <a:cubicBezTo>
                    <a:pt x="31887" y="11478"/>
                    <a:pt x="35981" y="13168"/>
                    <a:pt x="38989" y="16190"/>
                  </a:cubicBezTo>
                  <a:cubicBezTo>
                    <a:pt x="45230" y="22491"/>
                    <a:pt x="45181" y="32659"/>
                    <a:pt x="38880" y="38900"/>
                  </a:cubicBezTo>
                  <a:cubicBezTo>
                    <a:pt x="35884" y="41867"/>
                    <a:pt x="31840" y="43537"/>
                    <a:pt x="27623" y="435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7" name="Google Shape;7307;p54"/>
            <p:cNvSpPr/>
            <p:nvPr/>
          </p:nvSpPr>
          <p:spPr>
            <a:xfrm>
              <a:off x="6277659" y="3777501"/>
              <a:ext cx="102560" cy="77978"/>
            </a:xfrm>
            <a:custGeom>
              <a:avLst/>
              <a:gdLst/>
              <a:ahLst/>
              <a:cxnLst/>
              <a:rect l="l" t="t" r="r" b="b"/>
              <a:pathLst>
                <a:path w="102560" h="77977" extrusionOk="0">
                  <a:moveTo>
                    <a:pt x="0" y="0"/>
                  </a:moveTo>
                  <a:lnTo>
                    <a:pt x="51280" y="77978"/>
                  </a:lnTo>
                  <a:lnTo>
                    <a:pt x="1025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8" name="Google Shape;7308;p54"/>
            <p:cNvSpPr/>
            <p:nvPr/>
          </p:nvSpPr>
          <p:spPr>
            <a:xfrm>
              <a:off x="6725567" y="3767127"/>
              <a:ext cx="86040" cy="86040"/>
            </a:xfrm>
            <a:custGeom>
              <a:avLst/>
              <a:gdLst/>
              <a:ahLst/>
              <a:cxnLst/>
              <a:rect l="l" t="t" r="r" b="b"/>
              <a:pathLst>
                <a:path w="86039" h="86039" extrusionOk="0">
                  <a:moveTo>
                    <a:pt x="43020" y="0"/>
                  </a:moveTo>
                  <a:cubicBezTo>
                    <a:pt x="19260" y="0"/>
                    <a:pt x="0" y="19260"/>
                    <a:pt x="0" y="43020"/>
                  </a:cubicBezTo>
                  <a:cubicBezTo>
                    <a:pt x="0" y="66779"/>
                    <a:pt x="19260" y="86040"/>
                    <a:pt x="43020" y="86040"/>
                  </a:cubicBezTo>
                  <a:cubicBezTo>
                    <a:pt x="66779" y="86040"/>
                    <a:pt x="86040" y="66779"/>
                    <a:pt x="86040" y="43020"/>
                  </a:cubicBezTo>
                  <a:cubicBezTo>
                    <a:pt x="86040" y="19260"/>
                    <a:pt x="66779" y="0"/>
                    <a:pt x="43020" y="0"/>
                  </a:cubicBezTo>
                  <a:close/>
                  <a:moveTo>
                    <a:pt x="60730" y="60796"/>
                  </a:moveTo>
                  <a:cubicBezTo>
                    <a:pt x="51057" y="70735"/>
                    <a:pt x="35159" y="70951"/>
                    <a:pt x="25220" y="61278"/>
                  </a:cubicBezTo>
                  <a:cubicBezTo>
                    <a:pt x="15282" y="51606"/>
                    <a:pt x="15066" y="35708"/>
                    <a:pt x="24738" y="25769"/>
                  </a:cubicBezTo>
                  <a:cubicBezTo>
                    <a:pt x="29534" y="20840"/>
                    <a:pt x="36143" y="18094"/>
                    <a:pt x="43020" y="18173"/>
                  </a:cubicBezTo>
                  <a:lnTo>
                    <a:pt x="43020" y="18173"/>
                  </a:lnTo>
                  <a:cubicBezTo>
                    <a:pt x="49666" y="18150"/>
                    <a:pt x="56045" y="20792"/>
                    <a:pt x="60730" y="25508"/>
                  </a:cubicBezTo>
                  <a:cubicBezTo>
                    <a:pt x="70519" y="35311"/>
                    <a:pt x="70519" y="51191"/>
                    <a:pt x="60730" y="609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09" name="Google Shape;7309;p54"/>
            <p:cNvSpPr/>
            <p:nvPr/>
          </p:nvSpPr>
          <p:spPr>
            <a:xfrm>
              <a:off x="6581639" y="3777501"/>
              <a:ext cx="102560" cy="77978"/>
            </a:xfrm>
            <a:custGeom>
              <a:avLst/>
              <a:gdLst/>
              <a:ahLst/>
              <a:cxnLst/>
              <a:rect l="l" t="t" r="r" b="b"/>
              <a:pathLst>
                <a:path w="102560" h="77977" extrusionOk="0">
                  <a:moveTo>
                    <a:pt x="102560" y="0"/>
                  </a:moveTo>
                  <a:lnTo>
                    <a:pt x="0" y="0"/>
                  </a:lnTo>
                  <a:lnTo>
                    <a:pt x="51280" y="77978"/>
                  </a:lnTo>
                  <a:lnTo>
                    <a:pt x="1025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0" name="Google Shape;7310;p54"/>
            <p:cNvSpPr/>
            <p:nvPr/>
          </p:nvSpPr>
          <p:spPr>
            <a:xfrm>
              <a:off x="6363499" y="3878079"/>
              <a:ext cx="82074" cy="62382"/>
            </a:xfrm>
            <a:custGeom>
              <a:avLst/>
              <a:gdLst/>
              <a:ahLst/>
              <a:cxnLst/>
              <a:rect l="l" t="t" r="r" b="b"/>
              <a:pathLst>
                <a:path w="82074" h="62382" extrusionOk="0">
                  <a:moveTo>
                    <a:pt x="41037" y="62382"/>
                  </a:moveTo>
                  <a:lnTo>
                    <a:pt x="82075" y="0"/>
                  </a:lnTo>
                  <a:lnTo>
                    <a:pt x="0" y="0"/>
                  </a:lnTo>
                  <a:lnTo>
                    <a:pt x="41037" y="623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1" name="Google Shape;7311;p54"/>
            <p:cNvSpPr/>
            <p:nvPr/>
          </p:nvSpPr>
          <p:spPr>
            <a:xfrm>
              <a:off x="6666819" y="3878079"/>
              <a:ext cx="82074" cy="62382"/>
            </a:xfrm>
            <a:custGeom>
              <a:avLst/>
              <a:gdLst/>
              <a:ahLst/>
              <a:cxnLst/>
              <a:rect l="l" t="t" r="r" b="b"/>
              <a:pathLst>
                <a:path w="82074" h="62382" extrusionOk="0">
                  <a:moveTo>
                    <a:pt x="41037" y="62382"/>
                  </a:moveTo>
                  <a:lnTo>
                    <a:pt x="82075" y="0"/>
                  </a:lnTo>
                  <a:lnTo>
                    <a:pt x="0" y="0"/>
                  </a:lnTo>
                  <a:lnTo>
                    <a:pt x="41037" y="623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312" name="Google Shape;7312;p54"/>
          <p:cNvGrpSpPr/>
          <p:nvPr/>
        </p:nvGrpSpPr>
        <p:grpSpPr>
          <a:xfrm>
            <a:off x="5639222" y="4050294"/>
            <a:ext cx="145788" cy="145788"/>
            <a:chOff x="6164789" y="3335937"/>
            <a:chExt cx="783608" cy="783608"/>
          </a:xfrm>
        </p:grpSpPr>
        <p:sp>
          <p:nvSpPr>
            <p:cNvPr id="7313" name="Google Shape;7313;p54"/>
            <p:cNvSpPr/>
            <p:nvPr/>
          </p:nvSpPr>
          <p:spPr>
            <a:xfrm>
              <a:off x="6164789" y="3335937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4" name="Google Shape;7314;p54"/>
            <p:cNvSpPr/>
            <p:nvPr/>
          </p:nvSpPr>
          <p:spPr>
            <a:xfrm>
              <a:off x="6280499" y="3451629"/>
              <a:ext cx="550468" cy="289460"/>
            </a:xfrm>
            <a:custGeom>
              <a:avLst/>
              <a:gdLst/>
              <a:ahLst/>
              <a:cxnLst/>
              <a:rect l="l" t="t" r="r" b="b"/>
              <a:pathLst>
                <a:path w="550468" h="289460" extrusionOk="0">
                  <a:moveTo>
                    <a:pt x="528662" y="167934"/>
                  </a:moveTo>
                  <a:cubicBezTo>
                    <a:pt x="469362" y="27970"/>
                    <a:pt x="307827" y="-37421"/>
                    <a:pt x="167863" y="21878"/>
                  </a:cubicBezTo>
                  <a:cubicBezTo>
                    <a:pt x="66165" y="64965"/>
                    <a:pt x="75" y="164672"/>
                    <a:pt x="0" y="275120"/>
                  </a:cubicBezTo>
                  <a:lnTo>
                    <a:pt x="0" y="289460"/>
                  </a:lnTo>
                  <a:lnTo>
                    <a:pt x="550469" y="289460"/>
                  </a:lnTo>
                  <a:lnTo>
                    <a:pt x="550469" y="275120"/>
                  </a:lnTo>
                  <a:cubicBezTo>
                    <a:pt x="550502" y="238286"/>
                    <a:pt x="543085" y="201826"/>
                    <a:pt x="528662" y="167934"/>
                  </a:cubicBezTo>
                  <a:close/>
                  <a:moveTo>
                    <a:pt x="449362" y="100794"/>
                  </a:moveTo>
                  <a:cubicBezTo>
                    <a:pt x="454649" y="106081"/>
                    <a:pt x="459671" y="111632"/>
                    <a:pt x="464429" y="117381"/>
                  </a:cubicBezTo>
                  <a:cubicBezTo>
                    <a:pt x="445755" y="124471"/>
                    <a:pt x="426692" y="130494"/>
                    <a:pt x="407334" y="135421"/>
                  </a:cubicBezTo>
                  <a:cubicBezTo>
                    <a:pt x="401680" y="117567"/>
                    <a:pt x="394449" y="100251"/>
                    <a:pt x="385725" y="83679"/>
                  </a:cubicBezTo>
                  <a:cubicBezTo>
                    <a:pt x="378091" y="69085"/>
                    <a:pt x="368825" y="55406"/>
                    <a:pt x="358102" y="42906"/>
                  </a:cubicBezTo>
                  <a:cubicBezTo>
                    <a:pt x="362464" y="44426"/>
                    <a:pt x="366759" y="46144"/>
                    <a:pt x="371319" y="47928"/>
                  </a:cubicBezTo>
                  <a:cubicBezTo>
                    <a:pt x="400521" y="60347"/>
                    <a:pt x="427045" y="78300"/>
                    <a:pt x="449428" y="100794"/>
                  </a:cubicBezTo>
                  <a:close/>
                  <a:moveTo>
                    <a:pt x="230034" y="45945"/>
                  </a:moveTo>
                  <a:cubicBezTo>
                    <a:pt x="239061" y="38508"/>
                    <a:pt x="249623" y="33160"/>
                    <a:pt x="260961" y="30284"/>
                  </a:cubicBezTo>
                  <a:lnTo>
                    <a:pt x="260961" y="152074"/>
                  </a:lnTo>
                  <a:cubicBezTo>
                    <a:pt x="230707" y="151279"/>
                    <a:pt x="200576" y="147918"/>
                    <a:pt x="170890" y="142030"/>
                  </a:cubicBezTo>
                  <a:cubicBezTo>
                    <a:pt x="175939" y="126640"/>
                    <a:pt x="182260" y="111698"/>
                    <a:pt x="189789" y="97358"/>
                  </a:cubicBezTo>
                  <a:cubicBezTo>
                    <a:pt x="199584" y="77653"/>
                    <a:pt x="213301" y="60158"/>
                    <a:pt x="230100" y="45945"/>
                  </a:cubicBezTo>
                  <a:close/>
                  <a:moveTo>
                    <a:pt x="289508" y="30284"/>
                  </a:moveTo>
                  <a:cubicBezTo>
                    <a:pt x="300846" y="33160"/>
                    <a:pt x="311407" y="38508"/>
                    <a:pt x="320435" y="45945"/>
                  </a:cubicBezTo>
                  <a:cubicBezTo>
                    <a:pt x="337215" y="60176"/>
                    <a:pt x="350929" y="77667"/>
                    <a:pt x="360745" y="97358"/>
                  </a:cubicBezTo>
                  <a:cubicBezTo>
                    <a:pt x="368139" y="111710"/>
                    <a:pt x="374328" y="126652"/>
                    <a:pt x="379249" y="142030"/>
                  </a:cubicBezTo>
                  <a:cubicBezTo>
                    <a:pt x="349650" y="147907"/>
                    <a:pt x="319608" y="151267"/>
                    <a:pt x="289442" y="152074"/>
                  </a:cubicBezTo>
                  <a:close/>
                  <a:moveTo>
                    <a:pt x="179150" y="47928"/>
                  </a:moveTo>
                  <a:cubicBezTo>
                    <a:pt x="183446" y="46144"/>
                    <a:pt x="187741" y="44426"/>
                    <a:pt x="192367" y="42906"/>
                  </a:cubicBezTo>
                  <a:cubicBezTo>
                    <a:pt x="181610" y="55465"/>
                    <a:pt x="172320" y="69212"/>
                    <a:pt x="164678" y="83877"/>
                  </a:cubicBezTo>
                  <a:cubicBezTo>
                    <a:pt x="155902" y="100390"/>
                    <a:pt x="148583" y="117637"/>
                    <a:pt x="142805" y="135421"/>
                  </a:cubicBezTo>
                  <a:cubicBezTo>
                    <a:pt x="123423" y="130422"/>
                    <a:pt x="104339" y="124333"/>
                    <a:pt x="85643" y="117183"/>
                  </a:cubicBezTo>
                  <a:cubicBezTo>
                    <a:pt x="90407" y="111404"/>
                    <a:pt x="95458" y="105868"/>
                    <a:pt x="100776" y="100596"/>
                  </a:cubicBezTo>
                  <a:cubicBezTo>
                    <a:pt x="123255" y="78144"/>
                    <a:pt x="149870" y="60259"/>
                    <a:pt x="179150" y="47928"/>
                  </a:cubicBezTo>
                  <a:close/>
                  <a:moveTo>
                    <a:pt x="47910" y="179168"/>
                  </a:moveTo>
                  <a:cubicBezTo>
                    <a:pt x="53410" y="165997"/>
                    <a:pt x="60043" y="153327"/>
                    <a:pt x="67735" y="141303"/>
                  </a:cubicBezTo>
                  <a:cubicBezTo>
                    <a:pt x="89583" y="150028"/>
                    <a:pt x="111965" y="157356"/>
                    <a:pt x="134743" y="163242"/>
                  </a:cubicBezTo>
                  <a:cubicBezTo>
                    <a:pt x="127138" y="195290"/>
                    <a:pt x="122930" y="228049"/>
                    <a:pt x="122187" y="260978"/>
                  </a:cubicBezTo>
                  <a:lnTo>
                    <a:pt x="28944" y="260978"/>
                  </a:lnTo>
                  <a:cubicBezTo>
                    <a:pt x="30522" y="232822"/>
                    <a:pt x="36938" y="205147"/>
                    <a:pt x="47910" y="179168"/>
                  </a:cubicBezTo>
                  <a:close/>
                  <a:moveTo>
                    <a:pt x="163026" y="169718"/>
                  </a:moveTo>
                  <a:cubicBezTo>
                    <a:pt x="195278" y="176303"/>
                    <a:pt x="228053" y="179996"/>
                    <a:pt x="260961" y="180754"/>
                  </a:cubicBezTo>
                  <a:lnTo>
                    <a:pt x="260961" y="260978"/>
                  </a:lnTo>
                  <a:lnTo>
                    <a:pt x="151065" y="260978"/>
                  </a:lnTo>
                  <a:cubicBezTo>
                    <a:pt x="151835" y="230223"/>
                    <a:pt x="155844" y="199634"/>
                    <a:pt x="163026" y="169718"/>
                  </a:cubicBezTo>
                  <a:close/>
                  <a:moveTo>
                    <a:pt x="289442" y="260978"/>
                  </a:moveTo>
                  <a:lnTo>
                    <a:pt x="289442" y="180754"/>
                  </a:lnTo>
                  <a:cubicBezTo>
                    <a:pt x="322284" y="179984"/>
                    <a:pt x="354992" y="176291"/>
                    <a:pt x="387178" y="169718"/>
                  </a:cubicBezTo>
                  <a:cubicBezTo>
                    <a:pt x="394305" y="199642"/>
                    <a:pt x="398292" y="230228"/>
                    <a:pt x="399073" y="260978"/>
                  </a:cubicBezTo>
                  <a:close/>
                  <a:moveTo>
                    <a:pt x="427819" y="260978"/>
                  </a:moveTo>
                  <a:cubicBezTo>
                    <a:pt x="426983" y="228135"/>
                    <a:pt x="422731" y="195469"/>
                    <a:pt x="415131" y="163507"/>
                  </a:cubicBezTo>
                  <a:cubicBezTo>
                    <a:pt x="437921" y="157662"/>
                    <a:pt x="460306" y="150333"/>
                    <a:pt x="482139" y="141567"/>
                  </a:cubicBezTo>
                  <a:cubicBezTo>
                    <a:pt x="489856" y="153577"/>
                    <a:pt x="496490" y="166248"/>
                    <a:pt x="501964" y="179432"/>
                  </a:cubicBezTo>
                  <a:cubicBezTo>
                    <a:pt x="513028" y="205303"/>
                    <a:pt x="519534" y="232891"/>
                    <a:pt x="521194" y="2609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5" name="Google Shape;7315;p54"/>
            <p:cNvSpPr/>
            <p:nvPr/>
          </p:nvSpPr>
          <p:spPr>
            <a:xfrm>
              <a:off x="6421520" y="3767126"/>
              <a:ext cx="86039" cy="86039"/>
            </a:xfrm>
            <a:custGeom>
              <a:avLst/>
              <a:gdLst/>
              <a:ahLst/>
              <a:cxnLst/>
              <a:rect l="l" t="t" r="r" b="b"/>
              <a:pathLst>
                <a:path w="86039" h="86039" extrusionOk="0">
                  <a:moveTo>
                    <a:pt x="86040" y="43020"/>
                  </a:moveTo>
                  <a:cubicBezTo>
                    <a:pt x="86040" y="19260"/>
                    <a:pt x="66779" y="0"/>
                    <a:pt x="43020" y="0"/>
                  </a:cubicBezTo>
                  <a:cubicBezTo>
                    <a:pt x="19260" y="0"/>
                    <a:pt x="0" y="19260"/>
                    <a:pt x="0" y="43020"/>
                  </a:cubicBezTo>
                  <a:cubicBezTo>
                    <a:pt x="0" y="66779"/>
                    <a:pt x="19260" y="86040"/>
                    <a:pt x="43020" y="86040"/>
                  </a:cubicBezTo>
                  <a:cubicBezTo>
                    <a:pt x="43042" y="86040"/>
                    <a:pt x="43064" y="86040"/>
                    <a:pt x="43086" y="86040"/>
                  </a:cubicBezTo>
                  <a:cubicBezTo>
                    <a:pt x="66820" y="86003"/>
                    <a:pt x="86040" y="66753"/>
                    <a:pt x="86040" y="43020"/>
                  </a:cubicBezTo>
                  <a:close/>
                  <a:moveTo>
                    <a:pt x="60796" y="60796"/>
                  </a:moveTo>
                  <a:cubicBezTo>
                    <a:pt x="51124" y="70735"/>
                    <a:pt x="35225" y="70951"/>
                    <a:pt x="25287" y="61278"/>
                  </a:cubicBezTo>
                  <a:cubicBezTo>
                    <a:pt x="15348" y="51606"/>
                    <a:pt x="15132" y="35708"/>
                    <a:pt x="24804" y="25769"/>
                  </a:cubicBezTo>
                  <a:cubicBezTo>
                    <a:pt x="29600" y="20840"/>
                    <a:pt x="36209" y="18094"/>
                    <a:pt x="43086" y="18173"/>
                  </a:cubicBezTo>
                  <a:lnTo>
                    <a:pt x="43086" y="18173"/>
                  </a:lnTo>
                  <a:cubicBezTo>
                    <a:pt x="49733" y="18150"/>
                    <a:pt x="56111" y="20792"/>
                    <a:pt x="60796" y="25508"/>
                  </a:cubicBezTo>
                  <a:cubicBezTo>
                    <a:pt x="70585" y="35311"/>
                    <a:pt x="70585" y="51191"/>
                    <a:pt x="60796" y="609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6" name="Google Shape;7316;p54"/>
            <p:cNvSpPr/>
            <p:nvPr/>
          </p:nvSpPr>
          <p:spPr>
            <a:xfrm>
              <a:off x="6522429" y="3850192"/>
              <a:ext cx="68858" cy="68858"/>
            </a:xfrm>
            <a:custGeom>
              <a:avLst/>
              <a:gdLst/>
              <a:ahLst/>
              <a:cxnLst/>
              <a:rect l="l" t="t" r="r" b="b"/>
              <a:pathLst>
                <a:path w="68858" h="68858" extrusionOk="0">
                  <a:moveTo>
                    <a:pt x="34495" y="0"/>
                  </a:moveTo>
                  <a:cubicBezTo>
                    <a:pt x="15480" y="-36"/>
                    <a:pt x="36" y="15349"/>
                    <a:pt x="0" y="34364"/>
                  </a:cubicBezTo>
                  <a:cubicBezTo>
                    <a:pt x="-36" y="53378"/>
                    <a:pt x="15349" y="68822"/>
                    <a:pt x="34364" y="68858"/>
                  </a:cubicBezTo>
                  <a:cubicBezTo>
                    <a:pt x="53378" y="68895"/>
                    <a:pt x="68822" y="53509"/>
                    <a:pt x="68858" y="34495"/>
                  </a:cubicBezTo>
                  <a:cubicBezTo>
                    <a:pt x="68858" y="34407"/>
                    <a:pt x="68858" y="34319"/>
                    <a:pt x="68858" y="34231"/>
                  </a:cubicBezTo>
                  <a:cubicBezTo>
                    <a:pt x="68749" y="15319"/>
                    <a:pt x="53406" y="36"/>
                    <a:pt x="34495" y="0"/>
                  </a:cubicBezTo>
                  <a:close/>
                  <a:moveTo>
                    <a:pt x="48636" y="48637"/>
                  </a:moveTo>
                  <a:cubicBezTo>
                    <a:pt x="41124" y="56602"/>
                    <a:pt x="28577" y="56969"/>
                    <a:pt x="20612" y="49457"/>
                  </a:cubicBezTo>
                  <a:cubicBezTo>
                    <a:pt x="16437" y="45519"/>
                    <a:pt x="14173" y="39966"/>
                    <a:pt x="14405" y="34231"/>
                  </a:cubicBezTo>
                  <a:cubicBezTo>
                    <a:pt x="14736" y="23287"/>
                    <a:pt x="23875" y="14683"/>
                    <a:pt x="34819" y="15013"/>
                  </a:cubicBezTo>
                  <a:cubicBezTo>
                    <a:pt x="45763" y="15343"/>
                    <a:pt x="54367" y="24482"/>
                    <a:pt x="54037" y="35426"/>
                  </a:cubicBezTo>
                  <a:cubicBezTo>
                    <a:pt x="53891" y="40279"/>
                    <a:pt x="51969" y="44909"/>
                    <a:pt x="48636" y="484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7" name="Google Shape;7317;p54"/>
            <p:cNvSpPr/>
            <p:nvPr/>
          </p:nvSpPr>
          <p:spPr>
            <a:xfrm>
              <a:off x="6470223" y="3942708"/>
              <a:ext cx="55113" cy="55113"/>
            </a:xfrm>
            <a:custGeom>
              <a:avLst/>
              <a:gdLst/>
              <a:ahLst/>
              <a:cxnLst/>
              <a:rect l="l" t="t" r="r" b="b"/>
              <a:pathLst>
                <a:path w="55113" h="55113" extrusionOk="0">
                  <a:moveTo>
                    <a:pt x="27623" y="0"/>
                  </a:moveTo>
                  <a:cubicBezTo>
                    <a:pt x="12404" y="-36"/>
                    <a:pt x="36" y="12272"/>
                    <a:pt x="0" y="27491"/>
                  </a:cubicBezTo>
                  <a:cubicBezTo>
                    <a:pt x="-36" y="42709"/>
                    <a:pt x="12272" y="55073"/>
                    <a:pt x="27490" y="55113"/>
                  </a:cubicBezTo>
                  <a:cubicBezTo>
                    <a:pt x="42709" y="55146"/>
                    <a:pt x="55077" y="42842"/>
                    <a:pt x="55113" y="27623"/>
                  </a:cubicBezTo>
                  <a:cubicBezTo>
                    <a:pt x="55149" y="12404"/>
                    <a:pt x="42841" y="36"/>
                    <a:pt x="27623" y="0"/>
                  </a:cubicBezTo>
                  <a:close/>
                  <a:moveTo>
                    <a:pt x="27623" y="43549"/>
                  </a:moveTo>
                  <a:cubicBezTo>
                    <a:pt x="18772" y="44118"/>
                    <a:pt x="11136" y="37404"/>
                    <a:pt x="10568" y="28553"/>
                  </a:cubicBezTo>
                  <a:cubicBezTo>
                    <a:pt x="10000" y="19703"/>
                    <a:pt x="16713" y="12067"/>
                    <a:pt x="25564" y="11498"/>
                  </a:cubicBezTo>
                  <a:cubicBezTo>
                    <a:pt x="26249" y="11454"/>
                    <a:pt x="26937" y="11454"/>
                    <a:pt x="27623" y="11498"/>
                  </a:cubicBezTo>
                  <a:lnTo>
                    <a:pt x="27623" y="11498"/>
                  </a:lnTo>
                  <a:cubicBezTo>
                    <a:pt x="31887" y="11478"/>
                    <a:pt x="35981" y="13168"/>
                    <a:pt x="38989" y="16190"/>
                  </a:cubicBezTo>
                  <a:cubicBezTo>
                    <a:pt x="45230" y="22491"/>
                    <a:pt x="45181" y="32659"/>
                    <a:pt x="38880" y="38900"/>
                  </a:cubicBezTo>
                  <a:cubicBezTo>
                    <a:pt x="35884" y="41867"/>
                    <a:pt x="31840" y="43537"/>
                    <a:pt x="27623" y="435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8" name="Google Shape;7318;p54"/>
            <p:cNvSpPr/>
            <p:nvPr/>
          </p:nvSpPr>
          <p:spPr>
            <a:xfrm>
              <a:off x="6586066" y="3942708"/>
              <a:ext cx="55113" cy="55113"/>
            </a:xfrm>
            <a:custGeom>
              <a:avLst/>
              <a:gdLst/>
              <a:ahLst/>
              <a:cxnLst/>
              <a:rect l="l" t="t" r="r" b="b"/>
              <a:pathLst>
                <a:path w="55113" h="55113" extrusionOk="0">
                  <a:moveTo>
                    <a:pt x="27623" y="0"/>
                  </a:moveTo>
                  <a:cubicBezTo>
                    <a:pt x="12404" y="-36"/>
                    <a:pt x="36" y="12272"/>
                    <a:pt x="0" y="27491"/>
                  </a:cubicBezTo>
                  <a:cubicBezTo>
                    <a:pt x="-36" y="42709"/>
                    <a:pt x="12272" y="55073"/>
                    <a:pt x="27491" y="55113"/>
                  </a:cubicBezTo>
                  <a:cubicBezTo>
                    <a:pt x="42709" y="55146"/>
                    <a:pt x="55077" y="42842"/>
                    <a:pt x="55113" y="27623"/>
                  </a:cubicBezTo>
                  <a:cubicBezTo>
                    <a:pt x="55149" y="12404"/>
                    <a:pt x="42842" y="36"/>
                    <a:pt x="27623" y="0"/>
                  </a:cubicBezTo>
                  <a:close/>
                  <a:moveTo>
                    <a:pt x="27623" y="43549"/>
                  </a:moveTo>
                  <a:cubicBezTo>
                    <a:pt x="18772" y="44118"/>
                    <a:pt x="11136" y="37404"/>
                    <a:pt x="10568" y="28553"/>
                  </a:cubicBezTo>
                  <a:cubicBezTo>
                    <a:pt x="9999" y="19703"/>
                    <a:pt x="16713" y="12067"/>
                    <a:pt x="25564" y="11498"/>
                  </a:cubicBezTo>
                  <a:cubicBezTo>
                    <a:pt x="26249" y="11454"/>
                    <a:pt x="26937" y="11454"/>
                    <a:pt x="27623" y="11498"/>
                  </a:cubicBezTo>
                  <a:lnTo>
                    <a:pt x="27623" y="11498"/>
                  </a:lnTo>
                  <a:cubicBezTo>
                    <a:pt x="31887" y="11478"/>
                    <a:pt x="35981" y="13168"/>
                    <a:pt x="38989" y="16190"/>
                  </a:cubicBezTo>
                  <a:cubicBezTo>
                    <a:pt x="45230" y="22491"/>
                    <a:pt x="45181" y="32659"/>
                    <a:pt x="38880" y="38900"/>
                  </a:cubicBezTo>
                  <a:cubicBezTo>
                    <a:pt x="35884" y="41867"/>
                    <a:pt x="31840" y="43537"/>
                    <a:pt x="27623" y="435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19" name="Google Shape;7319;p54"/>
            <p:cNvSpPr/>
            <p:nvPr/>
          </p:nvSpPr>
          <p:spPr>
            <a:xfrm>
              <a:off x="6277658" y="3777501"/>
              <a:ext cx="102560" cy="77977"/>
            </a:xfrm>
            <a:custGeom>
              <a:avLst/>
              <a:gdLst/>
              <a:ahLst/>
              <a:cxnLst/>
              <a:rect l="l" t="t" r="r" b="b"/>
              <a:pathLst>
                <a:path w="102560" h="77977" extrusionOk="0">
                  <a:moveTo>
                    <a:pt x="0" y="0"/>
                  </a:moveTo>
                  <a:lnTo>
                    <a:pt x="51280" y="77978"/>
                  </a:lnTo>
                  <a:lnTo>
                    <a:pt x="10256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0" name="Google Shape;7320;p54"/>
            <p:cNvSpPr/>
            <p:nvPr/>
          </p:nvSpPr>
          <p:spPr>
            <a:xfrm>
              <a:off x="6725566" y="3767126"/>
              <a:ext cx="86039" cy="86039"/>
            </a:xfrm>
            <a:custGeom>
              <a:avLst/>
              <a:gdLst/>
              <a:ahLst/>
              <a:cxnLst/>
              <a:rect l="l" t="t" r="r" b="b"/>
              <a:pathLst>
                <a:path w="86039" h="86039" extrusionOk="0">
                  <a:moveTo>
                    <a:pt x="43020" y="0"/>
                  </a:moveTo>
                  <a:cubicBezTo>
                    <a:pt x="19260" y="0"/>
                    <a:pt x="0" y="19260"/>
                    <a:pt x="0" y="43020"/>
                  </a:cubicBezTo>
                  <a:cubicBezTo>
                    <a:pt x="0" y="66779"/>
                    <a:pt x="19260" y="86040"/>
                    <a:pt x="43020" y="86040"/>
                  </a:cubicBezTo>
                  <a:cubicBezTo>
                    <a:pt x="66779" y="86040"/>
                    <a:pt x="86040" y="66779"/>
                    <a:pt x="86040" y="43020"/>
                  </a:cubicBezTo>
                  <a:cubicBezTo>
                    <a:pt x="86040" y="19260"/>
                    <a:pt x="66779" y="0"/>
                    <a:pt x="43020" y="0"/>
                  </a:cubicBezTo>
                  <a:close/>
                  <a:moveTo>
                    <a:pt x="60730" y="60796"/>
                  </a:moveTo>
                  <a:cubicBezTo>
                    <a:pt x="51057" y="70735"/>
                    <a:pt x="35159" y="70951"/>
                    <a:pt x="25220" y="61278"/>
                  </a:cubicBezTo>
                  <a:cubicBezTo>
                    <a:pt x="15282" y="51606"/>
                    <a:pt x="15066" y="35708"/>
                    <a:pt x="24738" y="25769"/>
                  </a:cubicBezTo>
                  <a:cubicBezTo>
                    <a:pt x="29534" y="20840"/>
                    <a:pt x="36143" y="18094"/>
                    <a:pt x="43020" y="18173"/>
                  </a:cubicBezTo>
                  <a:lnTo>
                    <a:pt x="43020" y="18173"/>
                  </a:lnTo>
                  <a:cubicBezTo>
                    <a:pt x="49666" y="18150"/>
                    <a:pt x="56045" y="20792"/>
                    <a:pt x="60730" y="25508"/>
                  </a:cubicBezTo>
                  <a:cubicBezTo>
                    <a:pt x="70519" y="35311"/>
                    <a:pt x="70519" y="51191"/>
                    <a:pt x="60730" y="6099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1" name="Google Shape;7321;p54"/>
            <p:cNvSpPr/>
            <p:nvPr/>
          </p:nvSpPr>
          <p:spPr>
            <a:xfrm>
              <a:off x="6581638" y="3777501"/>
              <a:ext cx="102560" cy="77977"/>
            </a:xfrm>
            <a:custGeom>
              <a:avLst/>
              <a:gdLst/>
              <a:ahLst/>
              <a:cxnLst/>
              <a:rect l="l" t="t" r="r" b="b"/>
              <a:pathLst>
                <a:path w="102560" h="77977" extrusionOk="0">
                  <a:moveTo>
                    <a:pt x="102560" y="0"/>
                  </a:moveTo>
                  <a:lnTo>
                    <a:pt x="0" y="0"/>
                  </a:lnTo>
                  <a:lnTo>
                    <a:pt x="51280" y="77978"/>
                  </a:lnTo>
                  <a:lnTo>
                    <a:pt x="10256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2" name="Google Shape;7322;p54"/>
            <p:cNvSpPr/>
            <p:nvPr/>
          </p:nvSpPr>
          <p:spPr>
            <a:xfrm>
              <a:off x="6363499" y="3878079"/>
              <a:ext cx="82074" cy="62382"/>
            </a:xfrm>
            <a:custGeom>
              <a:avLst/>
              <a:gdLst/>
              <a:ahLst/>
              <a:cxnLst/>
              <a:rect l="l" t="t" r="r" b="b"/>
              <a:pathLst>
                <a:path w="82074" h="62382" extrusionOk="0">
                  <a:moveTo>
                    <a:pt x="41037" y="62382"/>
                  </a:moveTo>
                  <a:lnTo>
                    <a:pt x="82075" y="0"/>
                  </a:lnTo>
                  <a:lnTo>
                    <a:pt x="0" y="0"/>
                  </a:lnTo>
                  <a:lnTo>
                    <a:pt x="41037" y="623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323" name="Google Shape;7323;p54"/>
            <p:cNvSpPr/>
            <p:nvPr/>
          </p:nvSpPr>
          <p:spPr>
            <a:xfrm>
              <a:off x="6666819" y="3878079"/>
              <a:ext cx="82074" cy="62382"/>
            </a:xfrm>
            <a:custGeom>
              <a:avLst/>
              <a:gdLst/>
              <a:ahLst/>
              <a:cxnLst/>
              <a:rect l="l" t="t" r="r" b="b"/>
              <a:pathLst>
                <a:path w="82074" h="62382" extrusionOk="0">
                  <a:moveTo>
                    <a:pt x="41037" y="62382"/>
                  </a:moveTo>
                  <a:lnTo>
                    <a:pt x="82075" y="0"/>
                  </a:lnTo>
                  <a:lnTo>
                    <a:pt x="0" y="0"/>
                  </a:lnTo>
                  <a:lnTo>
                    <a:pt x="41037" y="6238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7325" name="Google Shape;7325;p54"/>
          <p:cNvSpPr/>
          <p:nvPr/>
        </p:nvSpPr>
        <p:spPr>
          <a:xfrm>
            <a:off x="6863922" y="4432832"/>
            <a:ext cx="262893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/>
          </a:p>
        </p:txBody>
      </p:sp>
      <p:sp>
        <p:nvSpPr>
          <p:cNvPr id="7327" name="Google Shape;7327;p54"/>
          <p:cNvSpPr/>
          <p:nvPr/>
        </p:nvSpPr>
        <p:spPr>
          <a:xfrm>
            <a:off x="4480785" y="4345741"/>
            <a:ext cx="870431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Microsegmentation</a:t>
            </a:r>
            <a:endParaRPr sz="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8" name="Google Shape;7328;p54"/>
          <p:cNvSpPr/>
          <p:nvPr/>
        </p:nvSpPr>
        <p:spPr>
          <a:xfrm>
            <a:off x="2775284" y="5117432"/>
            <a:ext cx="1122948" cy="1050757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29" name="Google Shape;7329;p54"/>
          <p:cNvSpPr/>
          <p:nvPr/>
        </p:nvSpPr>
        <p:spPr>
          <a:xfrm>
            <a:off x="4547384" y="5151141"/>
            <a:ext cx="1396215" cy="1050757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330" name="Google Shape;7330;p54"/>
          <p:cNvSpPr/>
          <p:nvPr/>
        </p:nvSpPr>
        <p:spPr>
          <a:xfrm>
            <a:off x="6294085" y="5156776"/>
            <a:ext cx="1396215" cy="1050757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4" name="Graphic 7201">
            <a:extLst>
              <a:ext uri="{FF2B5EF4-FFF2-40B4-BE49-F238E27FC236}">
                <a16:creationId xmlns:a16="http://schemas.microsoft.com/office/drawing/2014/main" id="{5C5039AB-E53D-4E69-B32A-023D056C9BE8}"/>
              </a:ext>
            </a:extLst>
          </p:cNvPr>
          <p:cNvGrpSpPr/>
          <p:nvPr/>
        </p:nvGrpSpPr>
        <p:grpSpPr>
          <a:xfrm>
            <a:off x="1007090" y="2610563"/>
            <a:ext cx="395101" cy="395101"/>
            <a:chOff x="4527459" y="640845"/>
            <a:chExt cx="3123355" cy="3123355"/>
          </a:xfrm>
        </p:grpSpPr>
        <p:sp>
          <p:nvSpPr>
            <p:cNvPr id="75" name="Graphic 7201">
              <a:extLst>
                <a:ext uri="{FF2B5EF4-FFF2-40B4-BE49-F238E27FC236}">
                  <a16:creationId xmlns:a16="http://schemas.microsoft.com/office/drawing/2014/main" id="{8EDE5E27-D33B-4251-BB18-2CFF7F36A6CC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" name="Graphic 7201">
              <a:extLst>
                <a:ext uri="{FF2B5EF4-FFF2-40B4-BE49-F238E27FC236}">
                  <a16:creationId xmlns:a16="http://schemas.microsoft.com/office/drawing/2014/main" id="{4CDB03B0-95A9-4C43-B10A-64A9F04A7A24}"/>
                </a:ext>
              </a:extLst>
            </p:cNvPr>
            <p:cNvSpPr/>
            <p:nvPr/>
          </p:nvSpPr>
          <p:spPr>
            <a:xfrm>
              <a:off x="5036381" y="1138576"/>
              <a:ext cx="2109408" cy="2109409"/>
            </a:xfrm>
            <a:custGeom>
              <a:avLst/>
              <a:gdLst>
                <a:gd name="connsiteX0" fmla="*/ 1054692 w 2109408"/>
                <a:gd name="connsiteY0" fmla="*/ 0 h 2109409"/>
                <a:gd name="connsiteX1" fmla="*/ 0 w 2109408"/>
                <a:gd name="connsiteY1" fmla="*/ 1054716 h 2109409"/>
                <a:gd name="connsiteX2" fmla="*/ 1054692 w 2109408"/>
                <a:gd name="connsiteY2" fmla="*/ 2109409 h 2109409"/>
                <a:gd name="connsiteX3" fmla="*/ 2109409 w 2109408"/>
                <a:gd name="connsiteY3" fmla="*/ 1054716 h 2109409"/>
                <a:gd name="connsiteX4" fmla="*/ 1054692 w 2109408"/>
                <a:gd name="connsiteY4" fmla="*/ 0 h 2109409"/>
                <a:gd name="connsiteX5" fmla="*/ 1141159 w 2109408"/>
                <a:gd name="connsiteY5" fmla="*/ 207773 h 2109409"/>
                <a:gd name="connsiteX6" fmla="*/ 1281738 w 2109408"/>
                <a:gd name="connsiteY6" fmla="*/ 207773 h 2109409"/>
                <a:gd name="connsiteX7" fmla="*/ 1281738 w 2109408"/>
                <a:gd name="connsiteY7" fmla="*/ 825088 h 2109409"/>
                <a:gd name="connsiteX8" fmla="*/ 1648814 w 2109408"/>
                <a:gd name="connsiteY8" fmla="*/ 825088 h 2109409"/>
                <a:gd name="connsiteX9" fmla="*/ 1648814 w 2109408"/>
                <a:gd name="connsiteY9" fmla="*/ 727144 h 2109409"/>
                <a:gd name="connsiteX10" fmla="*/ 1940159 w 2109408"/>
                <a:gd name="connsiteY10" fmla="*/ 895390 h 2109409"/>
                <a:gd name="connsiteX11" fmla="*/ 1648814 w 2109408"/>
                <a:gd name="connsiteY11" fmla="*/ 1063636 h 2109409"/>
                <a:gd name="connsiteX12" fmla="*/ 1648814 w 2109408"/>
                <a:gd name="connsiteY12" fmla="*/ 965692 h 2109409"/>
                <a:gd name="connsiteX13" fmla="*/ 1141159 w 2109408"/>
                <a:gd name="connsiteY13" fmla="*/ 965692 h 2109409"/>
                <a:gd name="connsiteX14" fmla="*/ 1141159 w 2109408"/>
                <a:gd name="connsiteY14" fmla="*/ 207773 h 2109409"/>
                <a:gd name="connsiteX15" fmla="*/ 198208 w 2109408"/>
                <a:gd name="connsiteY15" fmla="*/ 824825 h 2109409"/>
                <a:gd name="connsiteX16" fmla="*/ 815523 w 2109408"/>
                <a:gd name="connsiteY16" fmla="*/ 824825 h 2109409"/>
                <a:gd name="connsiteX17" fmla="*/ 815523 w 2109408"/>
                <a:gd name="connsiteY17" fmla="*/ 457750 h 2109409"/>
                <a:gd name="connsiteX18" fmla="*/ 717579 w 2109408"/>
                <a:gd name="connsiteY18" fmla="*/ 457750 h 2109409"/>
                <a:gd name="connsiteX19" fmla="*/ 885825 w 2109408"/>
                <a:gd name="connsiteY19" fmla="*/ 166405 h 2109409"/>
                <a:gd name="connsiteX20" fmla="*/ 1054071 w 2109408"/>
                <a:gd name="connsiteY20" fmla="*/ 457750 h 2109409"/>
                <a:gd name="connsiteX21" fmla="*/ 956127 w 2109408"/>
                <a:gd name="connsiteY21" fmla="*/ 457750 h 2109409"/>
                <a:gd name="connsiteX22" fmla="*/ 956127 w 2109408"/>
                <a:gd name="connsiteY22" fmla="*/ 965405 h 2109409"/>
                <a:gd name="connsiteX23" fmla="*/ 198208 w 2109408"/>
                <a:gd name="connsiteY23" fmla="*/ 965405 h 2109409"/>
                <a:gd name="connsiteX24" fmla="*/ 198208 w 2109408"/>
                <a:gd name="connsiteY24" fmla="*/ 824825 h 2109409"/>
                <a:gd name="connsiteX25" fmla="*/ 956390 w 2109408"/>
                <a:gd name="connsiteY25" fmla="*/ 1910699 h 2109409"/>
                <a:gd name="connsiteX26" fmla="*/ 815810 w 2109408"/>
                <a:gd name="connsiteY26" fmla="*/ 1910699 h 2109409"/>
                <a:gd name="connsiteX27" fmla="*/ 815810 w 2109408"/>
                <a:gd name="connsiteY27" fmla="*/ 1293383 h 2109409"/>
                <a:gd name="connsiteX28" fmla="*/ 448735 w 2109408"/>
                <a:gd name="connsiteY28" fmla="*/ 1293383 h 2109409"/>
                <a:gd name="connsiteX29" fmla="*/ 448735 w 2109408"/>
                <a:gd name="connsiteY29" fmla="*/ 1391328 h 2109409"/>
                <a:gd name="connsiteX30" fmla="*/ 157390 w 2109408"/>
                <a:gd name="connsiteY30" fmla="*/ 1223082 h 2109409"/>
                <a:gd name="connsiteX31" fmla="*/ 448735 w 2109408"/>
                <a:gd name="connsiteY31" fmla="*/ 1054836 h 2109409"/>
                <a:gd name="connsiteX32" fmla="*/ 448735 w 2109408"/>
                <a:gd name="connsiteY32" fmla="*/ 1152780 h 2109409"/>
                <a:gd name="connsiteX33" fmla="*/ 956390 w 2109408"/>
                <a:gd name="connsiteY33" fmla="*/ 1152780 h 2109409"/>
                <a:gd name="connsiteX34" fmla="*/ 956390 w 2109408"/>
                <a:gd name="connsiteY34" fmla="*/ 1910699 h 2109409"/>
                <a:gd name="connsiteX35" fmla="*/ 1898528 w 2109408"/>
                <a:gd name="connsiteY35" fmla="*/ 1293647 h 2109409"/>
                <a:gd name="connsiteX36" fmla="*/ 1281212 w 2109408"/>
                <a:gd name="connsiteY36" fmla="*/ 1293647 h 2109409"/>
                <a:gd name="connsiteX37" fmla="*/ 1281212 w 2109408"/>
                <a:gd name="connsiteY37" fmla="*/ 1660722 h 2109409"/>
                <a:gd name="connsiteX38" fmla="*/ 1379156 w 2109408"/>
                <a:gd name="connsiteY38" fmla="*/ 1660722 h 2109409"/>
                <a:gd name="connsiteX39" fmla="*/ 1210911 w 2109408"/>
                <a:gd name="connsiteY39" fmla="*/ 1952067 h 2109409"/>
                <a:gd name="connsiteX40" fmla="*/ 1042665 w 2109408"/>
                <a:gd name="connsiteY40" fmla="*/ 1660722 h 2109409"/>
                <a:gd name="connsiteX41" fmla="*/ 1140609 w 2109408"/>
                <a:gd name="connsiteY41" fmla="*/ 1660722 h 2109409"/>
                <a:gd name="connsiteX42" fmla="*/ 1140609 w 2109408"/>
                <a:gd name="connsiteY42" fmla="*/ 1153067 h 2109409"/>
                <a:gd name="connsiteX43" fmla="*/ 1898504 w 2109408"/>
                <a:gd name="connsiteY43" fmla="*/ 1153067 h 2109409"/>
                <a:gd name="connsiteX44" fmla="*/ 1898504 w 2109408"/>
                <a:gd name="connsiteY44" fmla="*/ 1293647 h 210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109408" h="2109409">
                  <a:moveTo>
                    <a:pt x="1054692" y="0"/>
                  </a:moveTo>
                  <a:cubicBezTo>
                    <a:pt x="472193" y="0"/>
                    <a:pt x="0" y="472217"/>
                    <a:pt x="0" y="1054716"/>
                  </a:cubicBezTo>
                  <a:cubicBezTo>
                    <a:pt x="0" y="1637216"/>
                    <a:pt x="472217" y="2109409"/>
                    <a:pt x="1054692" y="2109409"/>
                  </a:cubicBezTo>
                  <a:cubicBezTo>
                    <a:pt x="1637192" y="2109409"/>
                    <a:pt x="2109409" y="1637192"/>
                    <a:pt x="2109409" y="1054716"/>
                  </a:cubicBezTo>
                  <a:cubicBezTo>
                    <a:pt x="2109409" y="472241"/>
                    <a:pt x="1637192" y="0"/>
                    <a:pt x="1054692" y="0"/>
                  </a:cubicBezTo>
                  <a:close/>
                  <a:moveTo>
                    <a:pt x="1141159" y="207773"/>
                  </a:moveTo>
                  <a:lnTo>
                    <a:pt x="1281738" y="207773"/>
                  </a:lnTo>
                  <a:lnTo>
                    <a:pt x="1281738" y="825088"/>
                  </a:lnTo>
                  <a:lnTo>
                    <a:pt x="1648814" y="825088"/>
                  </a:lnTo>
                  <a:lnTo>
                    <a:pt x="1648814" y="727144"/>
                  </a:lnTo>
                  <a:lnTo>
                    <a:pt x="1940159" y="895390"/>
                  </a:lnTo>
                  <a:lnTo>
                    <a:pt x="1648814" y="1063636"/>
                  </a:lnTo>
                  <a:lnTo>
                    <a:pt x="1648814" y="965692"/>
                  </a:lnTo>
                  <a:lnTo>
                    <a:pt x="1141159" y="965692"/>
                  </a:lnTo>
                  <a:lnTo>
                    <a:pt x="1141159" y="207773"/>
                  </a:lnTo>
                  <a:close/>
                  <a:moveTo>
                    <a:pt x="198208" y="824825"/>
                  </a:moveTo>
                  <a:lnTo>
                    <a:pt x="815523" y="824825"/>
                  </a:lnTo>
                  <a:lnTo>
                    <a:pt x="815523" y="457750"/>
                  </a:lnTo>
                  <a:lnTo>
                    <a:pt x="717579" y="457750"/>
                  </a:lnTo>
                  <a:lnTo>
                    <a:pt x="885825" y="166405"/>
                  </a:lnTo>
                  <a:lnTo>
                    <a:pt x="1054071" y="457750"/>
                  </a:lnTo>
                  <a:lnTo>
                    <a:pt x="956127" y="457750"/>
                  </a:lnTo>
                  <a:lnTo>
                    <a:pt x="956127" y="965405"/>
                  </a:lnTo>
                  <a:lnTo>
                    <a:pt x="198208" y="965405"/>
                  </a:lnTo>
                  <a:lnTo>
                    <a:pt x="198208" y="824825"/>
                  </a:lnTo>
                  <a:close/>
                  <a:moveTo>
                    <a:pt x="956390" y="1910699"/>
                  </a:moveTo>
                  <a:lnTo>
                    <a:pt x="815810" y="1910699"/>
                  </a:lnTo>
                  <a:lnTo>
                    <a:pt x="815810" y="1293383"/>
                  </a:lnTo>
                  <a:lnTo>
                    <a:pt x="448735" y="1293383"/>
                  </a:lnTo>
                  <a:lnTo>
                    <a:pt x="448735" y="1391328"/>
                  </a:lnTo>
                  <a:lnTo>
                    <a:pt x="157390" y="1223082"/>
                  </a:lnTo>
                  <a:lnTo>
                    <a:pt x="448735" y="1054836"/>
                  </a:lnTo>
                  <a:lnTo>
                    <a:pt x="448735" y="1152780"/>
                  </a:lnTo>
                  <a:lnTo>
                    <a:pt x="956390" y="1152780"/>
                  </a:lnTo>
                  <a:lnTo>
                    <a:pt x="956390" y="1910699"/>
                  </a:lnTo>
                  <a:close/>
                  <a:moveTo>
                    <a:pt x="1898528" y="1293647"/>
                  </a:moveTo>
                  <a:lnTo>
                    <a:pt x="1281212" y="1293647"/>
                  </a:lnTo>
                  <a:lnTo>
                    <a:pt x="1281212" y="1660722"/>
                  </a:lnTo>
                  <a:lnTo>
                    <a:pt x="1379156" y="1660722"/>
                  </a:lnTo>
                  <a:lnTo>
                    <a:pt x="1210911" y="1952067"/>
                  </a:lnTo>
                  <a:lnTo>
                    <a:pt x="1042665" y="1660722"/>
                  </a:lnTo>
                  <a:lnTo>
                    <a:pt x="1140609" y="1660722"/>
                  </a:lnTo>
                  <a:lnTo>
                    <a:pt x="1140609" y="1153067"/>
                  </a:lnTo>
                  <a:lnTo>
                    <a:pt x="1898504" y="1153067"/>
                  </a:lnTo>
                  <a:lnTo>
                    <a:pt x="1898504" y="1293647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7" name="Graphic 7206">
            <a:extLst>
              <a:ext uri="{FF2B5EF4-FFF2-40B4-BE49-F238E27FC236}">
                <a16:creationId xmlns:a16="http://schemas.microsoft.com/office/drawing/2014/main" id="{22E544C7-CB2C-4B99-B6F3-08B5E91BDADC}"/>
              </a:ext>
            </a:extLst>
          </p:cNvPr>
          <p:cNvGrpSpPr/>
          <p:nvPr/>
        </p:nvGrpSpPr>
        <p:grpSpPr>
          <a:xfrm>
            <a:off x="1759565" y="2610563"/>
            <a:ext cx="395101" cy="395101"/>
            <a:chOff x="4527459" y="640845"/>
            <a:chExt cx="3123355" cy="3123355"/>
          </a:xfrm>
        </p:grpSpPr>
        <p:sp>
          <p:nvSpPr>
            <p:cNvPr id="78" name="Graphic 7206">
              <a:extLst>
                <a:ext uri="{FF2B5EF4-FFF2-40B4-BE49-F238E27FC236}">
                  <a16:creationId xmlns:a16="http://schemas.microsoft.com/office/drawing/2014/main" id="{20FFE129-BD45-425E-8094-9F1BDF8BAD1D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9" name="Graphic 7206">
              <a:extLst>
                <a:ext uri="{FF2B5EF4-FFF2-40B4-BE49-F238E27FC236}">
                  <a16:creationId xmlns:a16="http://schemas.microsoft.com/office/drawing/2014/main" id="{F69FD6CF-24B6-4997-9D0B-9F2FC00B6DCC}"/>
                </a:ext>
              </a:extLst>
            </p:cNvPr>
            <p:cNvSpPr/>
            <p:nvPr/>
          </p:nvSpPr>
          <p:spPr>
            <a:xfrm>
              <a:off x="5123588" y="1246228"/>
              <a:ext cx="1901253" cy="1901230"/>
            </a:xfrm>
            <a:custGeom>
              <a:avLst/>
              <a:gdLst>
                <a:gd name="connsiteX0" fmla="*/ 770378 w 1901253"/>
                <a:gd name="connsiteY0" fmla="*/ 159757 h 1901230"/>
                <a:gd name="connsiteX1" fmla="*/ 856557 w 1901253"/>
                <a:gd name="connsiteY1" fmla="*/ 245937 h 1901230"/>
                <a:gd name="connsiteX2" fmla="*/ 856557 w 1901253"/>
                <a:gd name="connsiteY2" fmla="*/ 737929 h 1901230"/>
                <a:gd name="connsiteX3" fmla="*/ 855792 w 1901253"/>
                <a:gd name="connsiteY3" fmla="*/ 745652 h 1901230"/>
                <a:gd name="connsiteX4" fmla="*/ 830995 w 1901253"/>
                <a:gd name="connsiteY4" fmla="*/ 815046 h 1901230"/>
                <a:gd name="connsiteX5" fmla="*/ 818680 w 1901253"/>
                <a:gd name="connsiteY5" fmla="*/ 827360 h 1901230"/>
                <a:gd name="connsiteX6" fmla="*/ 760574 w 1901253"/>
                <a:gd name="connsiteY6" fmla="*/ 852492 h 1901230"/>
                <a:gd name="connsiteX7" fmla="*/ 738933 w 1901253"/>
                <a:gd name="connsiteY7" fmla="*/ 855553 h 1901230"/>
                <a:gd name="connsiteX8" fmla="*/ 246941 w 1901253"/>
                <a:gd name="connsiteY8" fmla="*/ 855553 h 1901230"/>
                <a:gd name="connsiteX9" fmla="*/ 160762 w 1901253"/>
                <a:gd name="connsiteY9" fmla="*/ 769373 h 1901230"/>
                <a:gd name="connsiteX10" fmla="*/ 160809 w 1901253"/>
                <a:gd name="connsiteY10" fmla="*/ 751989 h 1901230"/>
                <a:gd name="connsiteX11" fmla="*/ 246941 w 1901253"/>
                <a:gd name="connsiteY11" fmla="*/ 665858 h 1901230"/>
                <a:gd name="connsiteX12" fmla="*/ 535226 w 1901253"/>
                <a:gd name="connsiteY12" fmla="*/ 665786 h 1901230"/>
                <a:gd name="connsiteX13" fmla="*/ 43353 w 1901253"/>
                <a:gd name="connsiteY13" fmla="*/ 173913 h 1901230"/>
                <a:gd name="connsiteX14" fmla="*/ 43377 w 1901253"/>
                <a:gd name="connsiteY14" fmla="*/ 52081 h 1901230"/>
                <a:gd name="connsiteX15" fmla="*/ 55692 w 1901253"/>
                <a:gd name="connsiteY15" fmla="*/ 39766 h 1901230"/>
                <a:gd name="connsiteX16" fmla="*/ 177524 w 1901253"/>
                <a:gd name="connsiteY16" fmla="*/ 39766 h 1901230"/>
                <a:gd name="connsiteX17" fmla="*/ 666814 w 1901253"/>
                <a:gd name="connsiteY17" fmla="*/ 529056 h 1901230"/>
                <a:gd name="connsiteX18" fmla="*/ 666862 w 1901253"/>
                <a:gd name="connsiteY18" fmla="*/ 245961 h 1901230"/>
                <a:gd name="connsiteX19" fmla="*/ 752993 w 1901253"/>
                <a:gd name="connsiteY19" fmla="*/ 159829 h 1901230"/>
                <a:gd name="connsiteX20" fmla="*/ 770378 w 1901253"/>
                <a:gd name="connsiteY20" fmla="*/ 159757 h 1901230"/>
                <a:gd name="connsiteX21" fmla="*/ 1751014 w 1901253"/>
                <a:gd name="connsiteY21" fmla="*/ 1140370 h 1901230"/>
                <a:gd name="connsiteX22" fmla="*/ 1664835 w 1901253"/>
                <a:gd name="connsiteY22" fmla="*/ 1054191 h 1901230"/>
                <a:gd name="connsiteX23" fmla="*/ 1172843 w 1901253"/>
                <a:gd name="connsiteY23" fmla="*/ 1054191 h 1901230"/>
                <a:gd name="connsiteX24" fmla="*/ 1165119 w 1901253"/>
                <a:gd name="connsiteY24" fmla="*/ 1054956 h 1901230"/>
                <a:gd name="connsiteX25" fmla="*/ 1095726 w 1901253"/>
                <a:gd name="connsiteY25" fmla="*/ 1079753 h 1901230"/>
                <a:gd name="connsiteX26" fmla="*/ 1083411 w 1901253"/>
                <a:gd name="connsiteY26" fmla="*/ 1092068 h 1901230"/>
                <a:gd name="connsiteX27" fmla="*/ 1058280 w 1901253"/>
                <a:gd name="connsiteY27" fmla="*/ 1150174 h 1901230"/>
                <a:gd name="connsiteX28" fmla="*/ 1055219 w 1901253"/>
                <a:gd name="connsiteY28" fmla="*/ 1171814 h 1901230"/>
                <a:gd name="connsiteX29" fmla="*/ 1055219 w 1901253"/>
                <a:gd name="connsiteY29" fmla="*/ 1663807 h 1901230"/>
                <a:gd name="connsiteX30" fmla="*/ 1141398 w 1901253"/>
                <a:gd name="connsiteY30" fmla="*/ 1749986 h 1901230"/>
                <a:gd name="connsiteX31" fmla="*/ 1158782 w 1901253"/>
                <a:gd name="connsiteY31" fmla="*/ 1749938 h 1901230"/>
                <a:gd name="connsiteX32" fmla="*/ 1244914 w 1901253"/>
                <a:gd name="connsiteY32" fmla="*/ 1663807 h 1901230"/>
                <a:gd name="connsiteX33" fmla="*/ 1244986 w 1901253"/>
                <a:gd name="connsiteY33" fmla="*/ 1375522 h 1901230"/>
                <a:gd name="connsiteX34" fmla="*/ 1736858 w 1901253"/>
                <a:gd name="connsiteY34" fmla="*/ 1867395 h 1901230"/>
                <a:gd name="connsiteX35" fmla="*/ 1858691 w 1901253"/>
                <a:gd name="connsiteY35" fmla="*/ 1867371 h 1901230"/>
                <a:gd name="connsiteX36" fmla="*/ 1871005 w 1901253"/>
                <a:gd name="connsiteY36" fmla="*/ 1855056 h 1901230"/>
                <a:gd name="connsiteX37" fmla="*/ 1871005 w 1901253"/>
                <a:gd name="connsiteY37" fmla="*/ 1733224 h 1901230"/>
                <a:gd name="connsiteX38" fmla="*/ 1381715 w 1901253"/>
                <a:gd name="connsiteY38" fmla="*/ 1243934 h 1901230"/>
                <a:gd name="connsiteX39" fmla="*/ 1664811 w 1901253"/>
                <a:gd name="connsiteY39" fmla="*/ 1243886 h 1901230"/>
                <a:gd name="connsiteX40" fmla="*/ 1750942 w 1901253"/>
                <a:gd name="connsiteY40" fmla="*/ 1157754 h 1901230"/>
                <a:gd name="connsiteX41" fmla="*/ 1751014 w 1901253"/>
                <a:gd name="connsiteY41" fmla="*/ 1140370 h 1901230"/>
                <a:gd name="connsiteX42" fmla="*/ 695724 w 1901253"/>
                <a:gd name="connsiteY42" fmla="*/ 1797667 h 1901230"/>
                <a:gd name="connsiteX43" fmla="*/ 609592 w 1901253"/>
                <a:gd name="connsiteY43" fmla="*/ 1711535 h 1901230"/>
                <a:gd name="connsiteX44" fmla="*/ 326497 w 1901253"/>
                <a:gd name="connsiteY44" fmla="*/ 1711488 h 1901230"/>
                <a:gd name="connsiteX45" fmla="*/ 815787 w 1901253"/>
                <a:gd name="connsiteY45" fmla="*/ 1222198 h 1901230"/>
                <a:gd name="connsiteX46" fmla="*/ 815787 w 1901253"/>
                <a:gd name="connsiteY46" fmla="*/ 1100365 h 1901230"/>
                <a:gd name="connsiteX47" fmla="*/ 803472 w 1901253"/>
                <a:gd name="connsiteY47" fmla="*/ 1088050 h 1901230"/>
                <a:gd name="connsiteX48" fmla="*/ 681640 w 1901253"/>
                <a:gd name="connsiteY48" fmla="*/ 1088026 h 1901230"/>
                <a:gd name="connsiteX49" fmla="*/ 189767 w 1901253"/>
                <a:gd name="connsiteY49" fmla="*/ 1579899 h 1901230"/>
                <a:gd name="connsiteX50" fmla="*/ 189695 w 1901253"/>
                <a:gd name="connsiteY50" fmla="*/ 1291614 h 1901230"/>
                <a:gd name="connsiteX51" fmla="*/ 103564 w 1901253"/>
                <a:gd name="connsiteY51" fmla="*/ 1205483 h 1901230"/>
                <a:gd name="connsiteX52" fmla="*/ 86180 w 1901253"/>
                <a:gd name="connsiteY52" fmla="*/ 1205435 h 1901230"/>
                <a:gd name="connsiteX53" fmla="*/ 0 w 1901253"/>
                <a:gd name="connsiteY53" fmla="*/ 1291614 h 1901230"/>
                <a:gd name="connsiteX54" fmla="*/ 0 w 1901253"/>
                <a:gd name="connsiteY54" fmla="*/ 1783606 h 1901230"/>
                <a:gd name="connsiteX55" fmla="*/ 3061 w 1901253"/>
                <a:gd name="connsiteY55" fmla="*/ 1805247 h 1901230"/>
                <a:gd name="connsiteX56" fmla="*/ 28193 w 1901253"/>
                <a:gd name="connsiteY56" fmla="*/ 1863354 h 1901230"/>
                <a:gd name="connsiteX57" fmla="*/ 40507 w 1901253"/>
                <a:gd name="connsiteY57" fmla="*/ 1875668 h 1901230"/>
                <a:gd name="connsiteX58" fmla="*/ 109900 w 1901253"/>
                <a:gd name="connsiteY58" fmla="*/ 1900465 h 1901230"/>
                <a:gd name="connsiteX59" fmla="*/ 117624 w 1901253"/>
                <a:gd name="connsiteY59" fmla="*/ 1901230 h 1901230"/>
                <a:gd name="connsiteX60" fmla="*/ 609616 w 1901253"/>
                <a:gd name="connsiteY60" fmla="*/ 1901230 h 1901230"/>
                <a:gd name="connsiteX61" fmla="*/ 695795 w 1901253"/>
                <a:gd name="connsiteY61" fmla="*/ 1815051 h 1901230"/>
                <a:gd name="connsiteX62" fmla="*/ 695724 w 1901253"/>
                <a:gd name="connsiteY62" fmla="*/ 1797667 h 1901230"/>
                <a:gd name="connsiteX63" fmla="*/ 1815075 w 1901253"/>
                <a:gd name="connsiteY63" fmla="*/ 695796 h 1901230"/>
                <a:gd name="connsiteX64" fmla="*/ 1901254 w 1901253"/>
                <a:gd name="connsiteY64" fmla="*/ 609616 h 1901230"/>
                <a:gd name="connsiteX65" fmla="*/ 1901254 w 1901253"/>
                <a:gd name="connsiteY65" fmla="*/ 117624 h 1901230"/>
                <a:gd name="connsiteX66" fmla="*/ 1900489 w 1901253"/>
                <a:gd name="connsiteY66" fmla="*/ 109901 h 1901230"/>
                <a:gd name="connsiteX67" fmla="*/ 1875692 w 1901253"/>
                <a:gd name="connsiteY67" fmla="*/ 40507 h 1901230"/>
                <a:gd name="connsiteX68" fmla="*/ 1863377 w 1901253"/>
                <a:gd name="connsiteY68" fmla="*/ 28193 h 1901230"/>
                <a:gd name="connsiteX69" fmla="*/ 1805271 w 1901253"/>
                <a:gd name="connsiteY69" fmla="*/ 3061 h 1901230"/>
                <a:gd name="connsiteX70" fmla="*/ 1783630 w 1901253"/>
                <a:gd name="connsiteY70" fmla="*/ 0 h 1901230"/>
                <a:gd name="connsiteX71" fmla="*/ 1291638 w 1901253"/>
                <a:gd name="connsiteY71" fmla="*/ 0 h 1901230"/>
                <a:gd name="connsiteX72" fmla="*/ 1205459 w 1901253"/>
                <a:gd name="connsiteY72" fmla="*/ 86180 h 1901230"/>
                <a:gd name="connsiteX73" fmla="*/ 1205507 w 1901253"/>
                <a:gd name="connsiteY73" fmla="*/ 103564 h 1901230"/>
                <a:gd name="connsiteX74" fmla="*/ 1291638 w 1901253"/>
                <a:gd name="connsiteY74" fmla="*/ 189695 h 1901230"/>
                <a:gd name="connsiteX75" fmla="*/ 1579923 w 1901253"/>
                <a:gd name="connsiteY75" fmla="*/ 189767 h 1901230"/>
                <a:gd name="connsiteX76" fmla="*/ 1088050 w 1901253"/>
                <a:gd name="connsiteY76" fmla="*/ 681640 h 1901230"/>
                <a:gd name="connsiteX77" fmla="*/ 1088074 w 1901253"/>
                <a:gd name="connsiteY77" fmla="*/ 803472 h 1901230"/>
                <a:gd name="connsiteX78" fmla="*/ 1100389 w 1901253"/>
                <a:gd name="connsiteY78" fmla="*/ 815787 h 1901230"/>
                <a:gd name="connsiteX79" fmla="*/ 1222221 w 1901253"/>
                <a:gd name="connsiteY79" fmla="*/ 815787 h 1901230"/>
                <a:gd name="connsiteX80" fmla="*/ 1711511 w 1901253"/>
                <a:gd name="connsiteY80" fmla="*/ 326497 h 1901230"/>
                <a:gd name="connsiteX81" fmla="*/ 1711559 w 1901253"/>
                <a:gd name="connsiteY81" fmla="*/ 609592 h 1901230"/>
                <a:gd name="connsiteX82" fmla="*/ 1797691 w 1901253"/>
                <a:gd name="connsiteY82" fmla="*/ 695724 h 1901230"/>
                <a:gd name="connsiteX83" fmla="*/ 1815075 w 1901253"/>
                <a:gd name="connsiteY83" fmla="*/ 695796 h 1901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1901253" h="1901230">
                  <a:moveTo>
                    <a:pt x="770378" y="159757"/>
                  </a:moveTo>
                  <a:cubicBezTo>
                    <a:pt x="817963" y="159757"/>
                    <a:pt x="856557" y="198352"/>
                    <a:pt x="856557" y="245937"/>
                  </a:cubicBezTo>
                  <a:lnTo>
                    <a:pt x="856557" y="737929"/>
                  </a:lnTo>
                  <a:cubicBezTo>
                    <a:pt x="856533" y="740559"/>
                    <a:pt x="856007" y="743094"/>
                    <a:pt x="855792" y="745652"/>
                  </a:cubicBezTo>
                  <a:cubicBezTo>
                    <a:pt x="858207" y="770449"/>
                    <a:pt x="849981" y="796083"/>
                    <a:pt x="830995" y="815046"/>
                  </a:cubicBezTo>
                  <a:lnTo>
                    <a:pt x="818680" y="827360"/>
                  </a:lnTo>
                  <a:cubicBezTo>
                    <a:pt x="802563" y="843477"/>
                    <a:pt x="781712" y="851775"/>
                    <a:pt x="760574" y="852492"/>
                  </a:cubicBezTo>
                  <a:cubicBezTo>
                    <a:pt x="753615" y="854261"/>
                    <a:pt x="746465" y="855576"/>
                    <a:pt x="738933" y="855553"/>
                  </a:cubicBezTo>
                  <a:lnTo>
                    <a:pt x="246941" y="855553"/>
                  </a:lnTo>
                  <a:cubicBezTo>
                    <a:pt x="199356" y="855553"/>
                    <a:pt x="160809" y="816982"/>
                    <a:pt x="160762" y="769373"/>
                  </a:cubicBezTo>
                  <a:lnTo>
                    <a:pt x="160809" y="751989"/>
                  </a:lnTo>
                  <a:cubicBezTo>
                    <a:pt x="160809" y="704380"/>
                    <a:pt x="199356" y="665834"/>
                    <a:pt x="246941" y="665858"/>
                  </a:cubicBezTo>
                  <a:lnTo>
                    <a:pt x="535226" y="665786"/>
                  </a:lnTo>
                  <a:lnTo>
                    <a:pt x="43353" y="173913"/>
                  </a:lnTo>
                  <a:cubicBezTo>
                    <a:pt x="9709" y="140269"/>
                    <a:pt x="9709" y="85749"/>
                    <a:pt x="43377" y="52081"/>
                  </a:cubicBezTo>
                  <a:lnTo>
                    <a:pt x="55692" y="39766"/>
                  </a:lnTo>
                  <a:cubicBezTo>
                    <a:pt x="89336" y="6122"/>
                    <a:pt x="143856" y="6122"/>
                    <a:pt x="177524" y="39766"/>
                  </a:cubicBezTo>
                  <a:lnTo>
                    <a:pt x="666814" y="529056"/>
                  </a:lnTo>
                  <a:lnTo>
                    <a:pt x="666862" y="245961"/>
                  </a:lnTo>
                  <a:cubicBezTo>
                    <a:pt x="666838" y="198375"/>
                    <a:pt x="705408" y="159805"/>
                    <a:pt x="752993" y="159829"/>
                  </a:cubicBezTo>
                  <a:lnTo>
                    <a:pt x="770378" y="159757"/>
                  </a:lnTo>
                  <a:close/>
                  <a:moveTo>
                    <a:pt x="1751014" y="1140370"/>
                  </a:moveTo>
                  <a:cubicBezTo>
                    <a:pt x="1751014" y="1092785"/>
                    <a:pt x="1712420" y="1054191"/>
                    <a:pt x="1664835" y="1054191"/>
                  </a:cubicBezTo>
                  <a:lnTo>
                    <a:pt x="1172843" y="1054191"/>
                  </a:lnTo>
                  <a:cubicBezTo>
                    <a:pt x="1170212" y="1054215"/>
                    <a:pt x="1167678" y="1054741"/>
                    <a:pt x="1165119" y="1054956"/>
                  </a:cubicBezTo>
                  <a:cubicBezTo>
                    <a:pt x="1140322" y="1052541"/>
                    <a:pt x="1114688" y="1060767"/>
                    <a:pt x="1095726" y="1079753"/>
                  </a:cubicBezTo>
                  <a:lnTo>
                    <a:pt x="1083411" y="1092068"/>
                  </a:lnTo>
                  <a:cubicBezTo>
                    <a:pt x="1067295" y="1108184"/>
                    <a:pt x="1058997" y="1129036"/>
                    <a:pt x="1058280" y="1150174"/>
                  </a:cubicBezTo>
                  <a:cubicBezTo>
                    <a:pt x="1056510" y="1157133"/>
                    <a:pt x="1055195" y="1164282"/>
                    <a:pt x="1055219" y="1171814"/>
                  </a:cubicBezTo>
                  <a:lnTo>
                    <a:pt x="1055219" y="1663807"/>
                  </a:lnTo>
                  <a:cubicBezTo>
                    <a:pt x="1055219" y="1711392"/>
                    <a:pt x="1093789" y="1749938"/>
                    <a:pt x="1141398" y="1749986"/>
                  </a:cubicBezTo>
                  <a:lnTo>
                    <a:pt x="1158782" y="1749938"/>
                  </a:lnTo>
                  <a:cubicBezTo>
                    <a:pt x="1206391" y="1749938"/>
                    <a:pt x="1244938" y="1711392"/>
                    <a:pt x="1244914" y="1663807"/>
                  </a:cubicBezTo>
                  <a:lnTo>
                    <a:pt x="1244986" y="1375522"/>
                  </a:lnTo>
                  <a:lnTo>
                    <a:pt x="1736858" y="1867395"/>
                  </a:lnTo>
                  <a:cubicBezTo>
                    <a:pt x="1770503" y="1901039"/>
                    <a:pt x="1825022" y="1901039"/>
                    <a:pt x="1858691" y="1867371"/>
                  </a:cubicBezTo>
                  <a:lnTo>
                    <a:pt x="1871005" y="1855056"/>
                  </a:lnTo>
                  <a:cubicBezTo>
                    <a:pt x="1904650" y="1821412"/>
                    <a:pt x="1904650" y="1766892"/>
                    <a:pt x="1871005" y="1733224"/>
                  </a:cubicBezTo>
                  <a:lnTo>
                    <a:pt x="1381715" y="1243934"/>
                  </a:lnTo>
                  <a:lnTo>
                    <a:pt x="1664811" y="1243886"/>
                  </a:lnTo>
                  <a:cubicBezTo>
                    <a:pt x="1712396" y="1243910"/>
                    <a:pt x="1750966" y="1205339"/>
                    <a:pt x="1750942" y="1157754"/>
                  </a:cubicBezTo>
                  <a:lnTo>
                    <a:pt x="1751014" y="1140370"/>
                  </a:lnTo>
                  <a:close/>
                  <a:moveTo>
                    <a:pt x="695724" y="1797667"/>
                  </a:moveTo>
                  <a:cubicBezTo>
                    <a:pt x="695748" y="1750082"/>
                    <a:pt x="657178" y="1711512"/>
                    <a:pt x="609592" y="1711535"/>
                  </a:cubicBezTo>
                  <a:lnTo>
                    <a:pt x="326497" y="1711488"/>
                  </a:lnTo>
                  <a:lnTo>
                    <a:pt x="815787" y="1222198"/>
                  </a:lnTo>
                  <a:cubicBezTo>
                    <a:pt x="849431" y="1188553"/>
                    <a:pt x="849431" y="1134033"/>
                    <a:pt x="815787" y="1100365"/>
                  </a:cubicBezTo>
                  <a:lnTo>
                    <a:pt x="803472" y="1088050"/>
                  </a:lnTo>
                  <a:cubicBezTo>
                    <a:pt x="769804" y="1054382"/>
                    <a:pt x="715284" y="1054382"/>
                    <a:pt x="681640" y="1088026"/>
                  </a:cubicBezTo>
                  <a:lnTo>
                    <a:pt x="189767" y="1579899"/>
                  </a:lnTo>
                  <a:lnTo>
                    <a:pt x="189695" y="1291614"/>
                  </a:lnTo>
                  <a:cubicBezTo>
                    <a:pt x="189719" y="1244029"/>
                    <a:pt x="151149" y="1205459"/>
                    <a:pt x="103564" y="1205483"/>
                  </a:cubicBezTo>
                  <a:lnTo>
                    <a:pt x="86180" y="1205435"/>
                  </a:lnTo>
                  <a:cubicBezTo>
                    <a:pt x="38570" y="1205459"/>
                    <a:pt x="0" y="1244029"/>
                    <a:pt x="0" y="1291614"/>
                  </a:cubicBezTo>
                  <a:lnTo>
                    <a:pt x="0" y="1783606"/>
                  </a:lnTo>
                  <a:cubicBezTo>
                    <a:pt x="-24" y="1791139"/>
                    <a:pt x="1292" y="1798312"/>
                    <a:pt x="3061" y="1805247"/>
                  </a:cubicBezTo>
                  <a:cubicBezTo>
                    <a:pt x="3778" y="1826361"/>
                    <a:pt x="12076" y="1847237"/>
                    <a:pt x="28193" y="1863354"/>
                  </a:cubicBezTo>
                  <a:lnTo>
                    <a:pt x="40507" y="1875668"/>
                  </a:lnTo>
                  <a:cubicBezTo>
                    <a:pt x="59470" y="1894631"/>
                    <a:pt x="85104" y="1902880"/>
                    <a:pt x="109900" y="1900465"/>
                  </a:cubicBezTo>
                  <a:cubicBezTo>
                    <a:pt x="112459" y="1900680"/>
                    <a:pt x="114994" y="1901230"/>
                    <a:pt x="117624" y="1901230"/>
                  </a:cubicBezTo>
                  <a:lnTo>
                    <a:pt x="609616" y="1901230"/>
                  </a:lnTo>
                  <a:cubicBezTo>
                    <a:pt x="657202" y="1901230"/>
                    <a:pt x="695795" y="1862636"/>
                    <a:pt x="695795" y="1815051"/>
                  </a:cubicBezTo>
                  <a:lnTo>
                    <a:pt x="695724" y="1797667"/>
                  </a:lnTo>
                  <a:close/>
                  <a:moveTo>
                    <a:pt x="1815075" y="695796"/>
                  </a:moveTo>
                  <a:cubicBezTo>
                    <a:pt x="1862660" y="695796"/>
                    <a:pt x="1901254" y="657202"/>
                    <a:pt x="1901254" y="609616"/>
                  </a:cubicBezTo>
                  <a:lnTo>
                    <a:pt x="1901254" y="117624"/>
                  </a:lnTo>
                  <a:cubicBezTo>
                    <a:pt x="1901230" y="114994"/>
                    <a:pt x="1900704" y="112459"/>
                    <a:pt x="1900489" y="109901"/>
                  </a:cubicBezTo>
                  <a:cubicBezTo>
                    <a:pt x="1902904" y="85104"/>
                    <a:pt x="1894678" y="59470"/>
                    <a:pt x="1875692" y="40507"/>
                  </a:cubicBezTo>
                  <a:lnTo>
                    <a:pt x="1863377" y="28193"/>
                  </a:lnTo>
                  <a:cubicBezTo>
                    <a:pt x="1847260" y="12076"/>
                    <a:pt x="1826409" y="3778"/>
                    <a:pt x="1805271" y="3061"/>
                  </a:cubicBezTo>
                  <a:cubicBezTo>
                    <a:pt x="1798312" y="1292"/>
                    <a:pt x="1791163" y="-24"/>
                    <a:pt x="1783630" y="0"/>
                  </a:cubicBezTo>
                  <a:lnTo>
                    <a:pt x="1291638" y="0"/>
                  </a:lnTo>
                  <a:cubicBezTo>
                    <a:pt x="1244053" y="0"/>
                    <a:pt x="1205507" y="38571"/>
                    <a:pt x="1205459" y="86180"/>
                  </a:cubicBezTo>
                  <a:lnTo>
                    <a:pt x="1205507" y="103564"/>
                  </a:lnTo>
                  <a:cubicBezTo>
                    <a:pt x="1205507" y="151173"/>
                    <a:pt x="1244053" y="189719"/>
                    <a:pt x="1291638" y="189695"/>
                  </a:cubicBezTo>
                  <a:lnTo>
                    <a:pt x="1579923" y="189767"/>
                  </a:lnTo>
                  <a:lnTo>
                    <a:pt x="1088050" y="681640"/>
                  </a:lnTo>
                  <a:cubicBezTo>
                    <a:pt x="1054406" y="715284"/>
                    <a:pt x="1054406" y="769804"/>
                    <a:pt x="1088074" y="803472"/>
                  </a:cubicBezTo>
                  <a:lnTo>
                    <a:pt x="1100389" y="815787"/>
                  </a:lnTo>
                  <a:cubicBezTo>
                    <a:pt x="1134033" y="849431"/>
                    <a:pt x="1188553" y="849431"/>
                    <a:pt x="1222221" y="815787"/>
                  </a:cubicBezTo>
                  <a:lnTo>
                    <a:pt x="1711511" y="326497"/>
                  </a:lnTo>
                  <a:lnTo>
                    <a:pt x="1711559" y="609592"/>
                  </a:lnTo>
                  <a:cubicBezTo>
                    <a:pt x="1711535" y="657178"/>
                    <a:pt x="1750105" y="695748"/>
                    <a:pt x="1797691" y="695724"/>
                  </a:cubicBezTo>
                  <a:lnTo>
                    <a:pt x="1815075" y="695796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0" name="Graphic 7211">
            <a:extLst>
              <a:ext uri="{FF2B5EF4-FFF2-40B4-BE49-F238E27FC236}">
                <a16:creationId xmlns:a16="http://schemas.microsoft.com/office/drawing/2014/main" id="{722DF480-9B01-4FAD-BDB8-933B50F19D9F}"/>
              </a:ext>
            </a:extLst>
          </p:cNvPr>
          <p:cNvGrpSpPr/>
          <p:nvPr/>
        </p:nvGrpSpPr>
        <p:grpSpPr>
          <a:xfrm>
            <a:off x="1759565" y="3374594"/>
            <a:ext cx="395101" cy="395101"/>
            <a:chOff x="4520740" y="648592"/>
            <a:chExt cx="3123355" cy="3123355"/>
          </a:xfrm>
        </p:grpSpPr>
        <p:sp>
          <p:nvSpPr>
            <p:cNvPr id="81" name="Graphic 7211">
              <a:extLst>
                <a:ext uri="{FF2B5EF4-FFF2-40B4-BE49-F238E27FC236}">
                  <a16:creationId xmlns:a16="http://schemas.microsoft.com/office/drawing/2014/main" id="{3AD26FD8-C9A2-4A79-9698-37491C3BC7A8}"/>
                </a:ext>
              </a:extLst>
            </p:cNvPr>
            <p:cNvSpPr/>
            <p:nvPr/>
          </p:nvSpPr>
          <p:spPr>
            <a:xfrm>
              <a:off x="4520740" y="648592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" name="Graphic 7211">
              <a:extLst>
                <a:ext uri="{FF2B5EF4-FFF2-40B4-BE49-F238E27FC236}">
                  <a16:creationId xmlns:a16="http://schemas.microsoft.com/office/drawing/2014/main" id="{1A6F5A61-13BB-4975-92C4-0E728DF250B1}"/>
                </a:ext>
              </a:extLst>
            </p:cNvPr>
            <p:cNvSpPr/>
            <p:nvPr/>
          </p:nvSpPr>
          <p:spPr>
            <a:xfrm>
              <a:off x="4773061" y="899909"/>
              <a:ext cx="2627704" cy="2627608"/>
            </a:xfrm>
            <a:custGeom>
              <a:avLst/>
              <a:gdLst>
                <a:gd name="connsiteX0" fmla="*/ 2611994 w 2627704"/>
                <a:gd name="connsiteY0" fmla="*/ 1269758 h 2627608"/>
                <a:gd name="connsiteX1" fmla="*/ 2603195 w 2627704"/>
                <a:gd name="connsiteY1" fmla="*/ 1258017 h 2627608"/>
                <a:gd name="connsiteX2" fmla="*/ 2369836 w 2627704"/>
                <a:gd name="connsiteY2" fmla="*/ 1024731 h 2627608"/>
                <a:gd name="connsiteX3" fmla="*/ 2288152 w 2627704"/>
                <a:gd name="connsiteY3" fmla="*/ 1024731 h 2627608"/>
                <a:gd name="connsiteX4" fmla="*/ 2279879 w 2627704"/>
                <a:gd name="connsiteY4" fmla="*/ 1033028 h 2627608"/>
                <a:gd name="connsiteX5" fmla="*/ 2279879 w 2627704"/>
                <a:gd name="connsiteY5" fmla="*/ 1114712 h 2627608"/>
                <a:gd name="connsiteX6" fmla="*/ 2416560 w 2627704"/>
                <a:gd name="connsiteY6" fmla="*/ 1251394 h 2627608"/>
                <a:gd name="connsiteX7" fmla="*/ 1996281 w 2627704"/>
                <a:gd name="connsiteY7" fmla="*/ 1251394 h 2627608"/>
                <a:gd name="connsiteX8" fmla="*/ 1842143 w 2627704"/>
                <a:gd name="connsiteY8" fmla="*/ 877145 h 2627608"/>
                <a:gd name="connsiteX9" fmla="*/ 2137673 w 2627704"/>
                <a:gd name="connsiteY9" fmla="*/ 581615 h 2627608"/>
                <a:gd name="connsiteX10" fmla="*/ 2137673 w 2627704"/>
                <a:gd name="connsiteY10" fmla="*/ 771405 h 2627608"/>
                <a:gd name="connsiteX11" fmla="*/ 2195517 w 2627704"/>
                <a:gd name="connsiteY11" fmla="*/ 829249 h 2627608"/>
                <a:gd name="connsiteX12" fmla="*/ 2207162 w 2627704"/>
                <a:gd name="connsiteY12" fmla="*/ 829249 h 2627608"/>
                <a:gd name="connsiteX13" fmla="*/ 2264933 w 2627704"/>
                <a:gd name="connsiteY13" fmla="*/ 771453 h 2627608"/>
                <a:gd name="connsiteX14" fmla="*/ 2265005 w 2627704"/>
                <a:gd name="connsiteY14" fmla="*/ 441585 h 2627608"/>
                <a:gd name="connsiteX15" fmla="*/ 2264479 w 2627704"/>
                <a:gd name="connsiteY15" fmla="*/ 436373 h 2627608"/>
                <a:gd name="connsiteX16" fmla="*/ 2247813 w 2627704"/>
                <a:gd name="connsiteY16" fmla="*/ 389816 h 2627608"/>
                <a:gd name="connsiteX17" fmla="*/ 2239515 w 2627704"/>
                <a:gd name="connsiteY17" fmla="*/ 381542 h 2627608"/>
                <a:gd name="connsiteX18" fmla="*/ 2200586 w 2627704"/>
                <a:gd name="connsiteY18" fmla="*/ 364684 h 2627608"/>
                <a:gd name="connsiteX19" fmla="*/ 2186095 w 2627704"/>
                <a:gd name="connsiteY19" fmla="*/ 362651 h 2627608"/>
                <a:gd name="connsiteX20" fmla="*/ 1856132 w 2627704"/>
                <a:gd name="connsiteY20" fmla="*/ 362651 h 2627608"/>
                <a:gd name="connsiteX21" fmla="*/ 1798360 w 2627704"/>
                <a:gd name="connsiteY21" fmla="*/ 420447 h 2627608"/>
                <a:gd name="connsiteX22" fmla="*/ 1798408 w 2627704"/>
                <a:gd name="connsiteY22" fmla="*/ 432092 h 2627608"/>
                <a:gd name="connsiteX23" fmla="*/ 1856179 w 2627704"/>
                <a:gd name="connsiteY23" fmla="*/ 489912 h 2627608"/>
                <a:gd name="connsiteX24" fmla="*/ 2049485 w 2627704"/>
                <a:gd name="connsiteY24" fmla="*/ 489912 h 2627608"/>
                <a:gd name="connsiteX25" fmla="*/ 1752353 w 2627704"/>
                <a:gd name="connsiteY25" fmla="*/ 787020 h 2627608"/>
                <a:gd name="connsiteX26" fmla="*/ 1378654 w 2627704"/>
                <a:gd name="connsiteY26" fmla="*/ 631448 h 2627608"/>
                <a:gd name="connsiteX27" fmla="*/ 1378654 w 2627704"/>
                <a:gd name="connsiteY27" fmla="*/ 213464 h 2627608"/>
                <a:gd name="connsiteX28" fmla="*/ 1512897 w 2627704"/>
                <a:gd name="connsiteY28" fmla="*/ 347706 h 2627608"/>
                <a:gd name="connsiteX29" fmla="*/ 1594605 w 2627704"/>
                <a:gd name="connsiteY29" fmla="*/ 347706 h 2627608"/>
                <a:gd name="connsiteX30" fmla="*/ 1602854 w 2627704"/>
                <a:gd name="connsiteY30" fmla="*/ 339433 h 2627608"/>
                <a:gd name="connsiteX31" fmla="*/ 1602854 w 2627704"/>
                <a:gd name="connsiteY31" fmla="*/ 257749 h 2627608"/>
                <a:gd name="connsiteX32" fmla="*/ 1369591 w 2627704"/>
                <a:gd name="connsiteY32" fmla="*/ 24438 h 2627608"/>
                <a:gd name="connsiteX33" fmla="*/ 1365527 w 2627704"/>
                <a:gd name="connsiteY33" fmla="*/ 21138 h 2627608"/>
                <a:gd name="connsiteX34" fmla="*/ 1320906 w 2627704"/>
                <a:gd name="connsiteY34" fmla="*/ 0 h 2627608"/>
                <a:gd name="connsiteX35" fmla="*/ 1309189 w 2627704"/>
                <a:gd name="connsiteY35" fmla="*/ 0 h 2627608"/>
                <a:gd name="connsiteX36" fmla="*/ 1269758 w 2627704"/>
                <a:gd name="connsiteY36" fmla="*/ 15615 h 2627608"/>
                <a:gd name="connsiteX37" fmla="*/ 1258017 w 2627704"/>
                <a:gd name="connsiteY37" fmla="*/ 24438 h 2627608"/>
                <a:gd name="connsiteX38" fmla="*/ 1024755 w 2627704"/>
                <a:gd name="connsiteY38" fmla="*/ 257749 h 2627608"/>
                <a:gd name="connsiteX39" fmla="*/ 1024755 w 2627704"/>
                <a:gd name="connsiteY39" fmla="*/ 339433 h 2627608"/>
                <a:gd name="connsiteX40" fmla="*/ 1033028 w 2627704"/>
                <a:gd name="connsiteY40" fmla="*/ 347706 h 2627608"/>
                <a:gd name="connsiteX41" fmla="*/ 1114712 w 2627704"/>
                <a:gd name="connsiteY41" fmla="*/ 347706 h 2627608"/>
                <a:gd name="connsiteX42" fmla="*/ 1251394 w 2627704"/>
                <a:gd name="connsiteY42" fmla="*/ 211025 h 2627608"/>
                <a:gd name="connsiteX43" fmla="*/ 1251394 w 2627704"/>
                <a:gd name="connsiteY43" fmla="*/ 631280 h 2627608"/>
                <a:gd name="connsiteX44" fmla="*/ 875280 w 2627704"/>
                <a:gd name="connsiteY44" fmla="*/ 787044 h 2627608"/>
                <a:gd name="connsiteX45" fmla="*/ 578124 w 2627704"/>
                <a:gd name="connsiteY45" fmla="*/ 489936 h 2627608"/>
                <a:gd name="connsiteX46" fmla="*/ 771429 w 2627704"/>
                <a:gd name="connsiteY46" fmla="*/ 489936 h 2627608"/>
                <a:gd name="connsiteX47" fmla="*/ 829201 w 2627704"/>
                <a:gd name="connsiteY47" fmla="*/ 432116 h 2627608"/>
                <a:gd name="connsiteX48" fmla="*/ 829249 w 2627704"/>
                <a:gd name="connsiteY48" fmla="*/ 420471 h 2627608"/>
                <a:gd name="connsiteX49" fmla="*/ 771477 w 2627704"/>
                <a:gd name="connsiteY49" fmla="*/ 362675 h 2627608"/>
                <a:gd name="connsiteX50" fmla="*/ 441538 w 2627704"/>
                <a:gd name="connsiteY50" fmla="*/ 362675 h 2627608"/>
                <a:gd name="connsiteX51" fmla="*/ 427023 w 2627704"/>
                <a:gd name="connsiteY51" fmla="*/ 364708 h 2627608"/>
                <a:gd name="connsiteX52" fmla="*/ 388070 w 2627704"/>
                <a:gd name="connsiteY52" fmla="*/ 381566 h 2627608"/>
                <a:gd name="connsiteX53" fmla="*/ 379796 w 2627704"/>
                <a:gd name="connsiteY53" fmla="*/ 389840 h 2627608"/>
                <a:gd name="connsiteX54" fmla="*/ 363154 w 2627704"/>
                <a:gd name="connsiteY54" fmla="*/ 436397 h 2627608"/>
                <a:gd name="connsiteX55" fmla="*/ 362675 w 2627704"/>
                <a:gd name="connsiteY55" fmla="*/ 441609 h 2627608"/>
                <a:gd name="connsiteX56" fmla="*/ 362675 w 2627704"/>
                <a:gd name="connsiteY56" fmla="*/ 771477 h 2627608"/>
                <a:gd name="connsiteX57" fmla="*/ 420447 w 2627704"/>
                <a:gd name="connsiteY57" fmla="*/ 829273 h 2627608"/>
                <a:gd name="connsiteX58" fmla="*/ 432092 w 2627704"/>
                <a:gd name="connsiteY58" fmla="*/ 829273 h 2627608"/>
                <a:gd name="connsiteX59" fmla="*/ 489936 w 2627704"/>
                <a:gd name="connsiteY59" fmla="*/ 771477 h 2627608"/>
                <a:gd name="connsiteX60" fmla="*/ 489936 w 2627704"/>
                <a:gd name="connsiteY60" fmla="*/ 581639 h 2627608"/>
                <a:gd name="connsiteX61" fmla="*/ 785466 w 2627704"/>
                <a:gd name="connsiteY61" fmla="*/ 877169 h 2627608"/>
                <a:gd name="connsiteX62" fmla="*/ 631352 w 2627704"/>
                <a:gd name="connsiteY62" fmla="*/ 1251418 h 2627608"/>
                <a:gd name="connsiteX63" fmla="*/ 211049 w 2627704"/>
                <a:gd name="connsiteY63" fmla="*/ 1251418 h 2627608"/>
                <a:gd name="connsiteX64" fmla="*/ 347730 w 2627704"/>
                <a:gd name="connsiteY64" fmla="*/ 1114736 h 2627608"/>
                <a:gd name="connsiteX65" fmla="*/ 347730 w 2627704"/>
                <a:gd name="connsiteY65" fmla="*/ 1033052 h 2627608"/>
                <a:gd name="connsiteX66" fmla="*/ 339457 w 2627704"/>
                <a:gd name="connsiteY66" fmla="*/ 1024755 h 2627608"/>
                <a:gd name="connsiteX67" fmla="*/ 257773 w 2627704"/>
                <a:gd name="connsiteY67" fmla="*/ 1024755 h 2627608"/>
                <a:gd name="connsiteX68" fmla="*/ 24462 w 2627704"/>
                <a:gd name="connsiteY68" fmla="*/ 1258041 h 2627608"/>
                <a:gd name="connsiteX69" fmla="*/ 15638 w 2627704"/>
                <a:gd name="connsiteY69" fmla="*/ 1269782 h 2627608"/>
                <a:gd name="connsiteX70" fmla="*/ 0 w 2627704"/>
                <a:gd name="connsiteY70" fmla="*/ 1309213 h 2627608"/>
                <a:gd name="connsiteX71" fmla="*/ 0 w 2627704"/>
                <a:gd name="connsiteY71" fmla="*/ 1320954 h 2627608"/>
                <a:gd name="connsiteX72" fmla="*/ 21138 w 2627704"/>
                <a:gd name="connsiteY72" fmla="*/ 1365574 h 2627608"/>
                <a:gd name="connsiteX73" fmla="*/ 24462 w 2627704"/>
                <a:gd name="connsiteY73" fmla="*/ 1369615 h 2627608"/>
                <a:gd name="connsiteX74" fmla="*/ 257773 w 2627704"/>
                <a:gd name="connsiteY74" fmla="*/ 1602878 h 2627608"/>
                <a:gd name="connsiteX75" fmla="*/ 339457 w 2627704"/>
                <a:gd name="connsiteY75" fmla="*/ 1602878 h 2627608"/>
                <a:gd name="connsiteX76" fmla="*/ 347730 w 2627704"/>
                <a:gd name="connsiteY76" fmla="*/ 1594628 h 2627608"/>
                <a:gd name="connsiteX77" fmla="*/ 347730 w 2627704"/>
                <a:gd name="connsiteY77" fmla="*/ 1512921 h 2627608"/>
                <a:gd name="connsiteX78" fmla="*/ 213488 w 2627704"/>
                <a:gd name="connsiteY78" fmla="*/ 1378654 h 2627608"/>
                <a:gd name="connsiteX79" fmla="*/ 631519 w 2627704"/>
                <a:gd name="connsiteY79" fmla="*/ 1378654 h 2627608"/>
                <a:gd name="connsiteX80" fmla="*/ 787092 w 2627704"/>
                <a:gd name="connsiteY80" fmla="*/ 1752329 h 2627608"/>
                <a:gd name="connsiteX81" fmla="*/ 489960 w 2627704"/>
                <a:gd name="connsiteY81" fmla="*/ 2049509 h 2627608"/>
                <a:gd name="connsiteX82" fmla="*/ 489960 w 2627704"/>
                <a:gd name="connsiteY82" fmla="*/ 1856203 h 2627608"/>
                <a:gd name="connsiteX83" fmla="*/ 432188 w 2627704"/>
                <a:gd name="connsiteY83" fmla="*/ 1798408 h 2627608"/>
                <a:gd name="connsiteX84" fmla="*/ 420495 w 2627704"/>
                <a:gd name="connsiteY84" fmla="*/ 1798360 h 2627608"/>
                <a:gd name="connsiteX85" fmla="*/ 362723 w 2627704"/>
                <a:gd name="connsiteY85" fmla="*/ 1856155 h 2627608"/>
                <a:gd name="connsiteX86" fmla="*/ 362723 w 2627704"/>
                <a:gd name="connsiteY86" fmla="*/ 2186095 h 2627608"/>
                <a:gd name="connsiteX87" fmla="*/ 364780 w 2627704"/>
                <a:gd name="connsiteY87" fmla="*/ 2200586 h 2627608"/>
                <a:gd name="connsiteX88" fmla="*/ 381614 w 2627704"/>
                <a:gd name="connsiteY88" fmla="*/ 2239539 h 2627608"/>
                <a:gd name="connsiteX89" fmla="*/ 389887 w 2627704"/>
                <a:gd name="connsiteY89" fmla="*/ 2247812 h 2627608"/>
                <a:gd name="connsiteX90" fmla="*/ 436420 w 2627704"/>
                <a:gd name="connsiteY90" fmla="*/ 2264479 h 2627608"/>
                <a:gd name="connsiteX91" fmla="*/ 441633 w 2627704"/>
                <a:gd name="connsiteY91" fmla="*/ 2264958 h 2627608"/>
                <a:gd name="connsiteX92" fmla="*/ 771525 w 2627704"/>
                <a:gd name="connsiteY92" fmla="*/ 2264958 h 2627608"/>
                <a:gd name="connsiteX93" fmla="*/ 829297 w 2627704"/>
                <a:gd name="connsiteY93" fmla="*/ 2207186 h 2627608"/>
                <a:gd name="connsiteX94" fmla="*/ 829297 w 2627704"/>
                <a:gd name="connsiteY94" fmla="*/ 2195541 h 2627608"/>
                <a:gd name="connsiteX95" fmla="*/ 771525 w 2627704"/>
                <a:gd name="connsiteY95" fmla="*/ 2137697 h 2627608"/>
                <a:gd name="connsiteX96" fmla="*/ 581687 w 2627704"/>
                <a:gd name="connsiteY96" fmla="*/ 2137697 h 2627608"/>
                <a:gd name="connsiteX97" fmla="*/ 877217 w 2627704"/>
                <a:gd name="connsiteY97" fmla="*/ 1842143 h 2627608"/>
                <a:gd name="connsiteX98" fmla="*/ 1251465 w 2627704"/>
                <a:gd name="connsiteY98" fmla="*/ 1996281 h 2627608"/>
                <a:gd name="connsiteX99" fmla="*/ 1251465 w 2627704"/>
                <a:gd name="connsiteY99" fmla="*/ 2416560 h 2627608"/>
                <a:gd name="connsiteX100" fmla="*/ 1114784 w 2627704"/>
                <a:gd name="connsiteY100" fmla="*/ 2279879 h 2627608"/>
                <a:gd name="connsiteX101" fmla="*/ 1033100 w 2627704"/>
                <a:gd name="connsiteY101" fmla="*/ 2279879 h 2627608"/>
                <a:gd name="connsiteX102" fmla="*/ 1024826 w 2627704"/>
                <a:gd name="connsiteY102" fmla="*/ 2288152 h 2627608"/>
                <a:gd name="connsiteX103" fmla="*/ 1024826 w 2627704"/>
                <a:gd name="connsiteY103" fmla="*/ 2369836 h 2627608"/>
                <a:gd name="connsiteX104" fmla="*/ 1258089 w 2627704"/>
                <a:gd name="connsiteY104" fmla="*/ 2603171 h 2627608"/>
                <a:gd name="connsiteX105" fmla="*/ 1269830 w 2627704"/>
                <a:gd name="connsiteY105" fmla="*/ 2611994 h 2627608"/>
                <a:gd name="connsiteX106" fmla="*/ 1309261 w 2627704"/>
                <a:gd name="connsiteY106" fmla="*/ 2627609 h 2627608"/>
                <a:gd name="connsiteX107" fmla="*/ 1320978 w 2627704"/>
                <a:gd name="connsiteY107" fmla="*/ 2627609 h 2627608"/>
                <a:gd name="connsiteX108" fmla="*/ 1365598 w 2627704"/>
                <a:gd name="connsiteY108" fmla="*/ 2606471 h 2627608"/>
                <a:gd name="connsiteX109" fmla="*/ 1369663 w 2627704"/>
                <a:gd name="connsiteY109" fmla="*/ 2603171 h 2627608"/>
                <a:gd name="connsiteX110" fmla="*/ 1602926 w 2627704"/>
                <a:gd name="connsiteY110" fmla="*/ 2369836 h 2627608"/>
                <a:gd name="connsiteX111" fmla="*/ 1602926 w 2627704"/>
                <a:gd name="connsiteY111" fmla="*/ 2288152 h 2627608"/>
                <a:gd name="connsiteX112" fmla="*/ 1594676 w 2627704"/>
                <a:gd name="connsiteY112" fmla="*/ 2279879 h 2627608"/>
                <a:gd name="connsiteX113" fmla="*/ 1512969 w 2627704"/>
                <a:gd name="connsiteY113" fmla="*/ 2279879 h 2627608"/>
                <a:gd name="connsiteX114" fmla="*/ 1378726 w 2627704"/>
                <a:gd name="connsiteY114" fmla="*/ 2414145 h 2627608"/>
                <a:gd name="connsiteX115" fmla="*/ 1378726 w 2627704"/>
                <a:gd name="connsiteY115" fmla="*/ 1996089 h 2627608"/>
                <a:gd name="connsiteX116" fmla="*/ 1750559 w 2627704"/>
                <a:gd name="connsiteY116" fmla="*/ 1842167 h 2627608"/>
                <a:gd name="connsiteX117" fmla="*/ 2046042 w 2627704"/>
                <a:gd name="connsiteY117" fmla="*/ 2137721 h 2627608"/>
                <a:gd name="connsiteX118" fmla="*/ 1856251 w 2627704"/>
                <a:gd name="connsiteY118" fmla="*/ 2137721 h 2627608"/>
                <a:gd name="connsiteX119" fmla="*/ 1798432 w 2627704"/>
                <a:gd name="connsiteY119" fmla="*/ 2195564 h 2627608"/>
                <a:gd name="connsiteX120" fmla="*/ 1798432 w 2627704"/>
                <a:gd name="connsiteY120" fmla="*/ 2207210 h 2627608"/>
                <a:gd name="connsiteX121" fmla="*/ 1856203 w 2627704"/>
                <a:gd name="connsiteY121" fmla="*/ 2264981 h 2627608"/>
                <a:gd name="connsiteX122" fmla="*/ 2186095 w 2627704"/>
                <a:gd name="connsiteY122" fmla="*/ 2265029 h 2627608"/>
                <a:gd name="connsiteX123" fmla="*/ 2191308 w 2627704"/>
                <a:gd name="connsiteY123" fmla="*/ 2264503 h 2627608"/>
                <a:gd name="connsiteX124" fmla="*/ 2237841 w 2627704"/>
                <a:gd name="connsiteY124" fmla="*/ 2247836 h 2627608"/>
                <a:gd name="connsiteX125" fmla="*/ 2246115 w 2627704"/>
                <a:gd name="connsiteY125" fmla="*/ 2239563 h 2627608"/>
                <a:gd name="connsiteX126" fmla="*/ 2262973 w 2627704"/>
                <a:gd name="connsiteY126" fmla="*/ 2200610 h 2627608"/>
                <a:gd name="connsiteX127" fmla="*/ 2265005 w 2627704"/>
                <a:gd name="connsiteY127" fmla="*/ 2186119 h 2627608"/>
                <a:gd name="connsiteX128" fmla="*/ 2265005 w 2627704"/>
                <a:gd name="connsiteY128" fmla="*/ 1856179 h 2627608"/>
                <a:gd name="connsiteX129" fmla="*/ 2207234 w 2627704"/>
                <a:gd name="connsiteY129" fmla="*/ 1798384 h 2627608"/>
                <a:gd name="connsiteX130" fmla="*/ 2195565 w 2627704"/>
                <a:gd name="connsiteY130" fmla="*/ 1798432 h 2627608"/>
                <a:gd name="connsiteX131" fmla="*/ 2137769 w 2627704"/>
                <a:gd name="connsiteY131" fmla="*/ 1856227 h 2627608"/>
                <a:gd name="connsiteX132" fmla="*/ 2137769 w 2627704"/>
                <a:gd name="connsiteY132" fmla="*/ 2049533 h 2627608"/>
                <a:gd name="connsiteX133" fmla="*/ 1840637 w 2627704"/>
                <a:gd name="connsiteY133" fmla="*/ 1752353 h 2627608"/>
                <a:gd name="connsiteX134" fmla="*/ 1996233 w 2627704"/>
                <a:gd name="connsiteY134" fmla="*/ 1378678 h 2627608"/>
                <a:gd name="connsiteX135" fmla="*/ 2414241 w 2627704"/>
                <a:gd name="connsiteY135" fmla="*/ 1378678 h 2627608"/>
                <a:gd name="connsiteX136" fmla="*/ 2279998 w 2627704"/>
                <a:gd name="connsiteY136" fmla="*/ 1512945 h 2627608"/>
                <a:gd name="connsiteX137" fmla="*/ 2279998 w 2627704"/>
                <a:gd name="connsiteY137" fmla="*/ 1594652 h 2627608"/>
                <a:gd name="connsiteX138" fmla="*/ 2288272 w 2627704"/>
                <a:gd name="connsiteY138" fmla="*/ 1602902 h 2627608"/>
                <a:gd name="connsiteX139" fmla="*/ 2369956 w 2627704"/>
                <a:gd name="connsiteY139" fmla="*/ 1602902 h 2627608"/>
                <a:gd name="connsiteX140" fmla="*/ 2603314 w 2627704"/>
                <a:gd name="connsiteY140" fmla="*/ 1369639 h 2627608"/>
                <a:gd name="connsiteX141" fmla="*/ 2606614 w 2627704"/>
                <a:gd name="connsiteY141" fmla="*/ 1365598 h 2627608"/>
                <a:gd name="connsiteX142" fmla="*/ 2627705 w 2627704"/>
                <a:gd name="connsiteY142" fmla="*/ 1320978 h 2627608"/>
                <a:gd name="connsiteX143" fmla="*/ 2627705 w 2627704"/>
                <a:gd name="connsiteY143" fmla="*/ 1309237 h 2627608"/>
                <a:gd name="connsiteX144" fmla="*/ 2611994 w 2627704"/>
                <a:gd name="connsiteY144" fmla="*/ 1269758 h 2627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2627704" h="2627608">
                  <a:moveTo>
                    <a:pt x="2611994" y="1269758"/>
                  </a:moveTo>
                  <a:cubicBezTo>
                    <a:pt x="2609508" y="1265598"/>
                    <a:pt x="2606734" y="1261556"/>
                    <a:pt x="2603195" y="1258017"/>
                  </a:cubicBezTo>
                  <a:lnTo>
                    <a:pt x="2369836" y="1024731"/>
                  </a:lnTo>
                  <a:cubicBezTo>
                    <a:pt x="2347311" y="1002134"/>
                    <a:pt x="2310749" y="1002134"/>
                    <a:pt x="2288152" y="1024731"/>
                  </a:cubicBezTo>
                  <a:lnTo>
                    <a:pt x="2279879" y="1033028"/>
                  </a:lnTo>
                  <a:cubicBezTo>
                    <a:pt x="2257330" y="1055553"/>
                    <a:pt x="2257330" y="1092115"/>
                    <a:pt x="2279879" y="1114712"/>
                  </a:cubicBezTo>
                  <a:lnTo>
                    <a:pt x="2416560" y="1251394"/>
                  </a:lnTo>
                  <a:lnTo>
                    <a:pt x="1996281" y="1251394"/>
                  </a:lnTo>
                  <a:cubicBezTo>
                    <a:pt x="1983512" y="1109810"/>
                    <a:pt x="1927820" y="980661"/>
                    <a:pt x="1842143" y="877145"/>
                  </a:cubicBezTo>
                  <a:lnTo>
                    <a:pt x="2137673" y="581615"/>
                  </a:lnTo>
                  <a:lnTo>
                    <a:pt x="2137673" y="771405"/>
                  </a:lnTo>
                  <a:cubicBezTo>
                    <a:pt x="2137673" y="803328"/>
                    <a:pt x="2163570" y="829177"/>
                    <a:pt x="2195517" y="829249"/>
                  </a:cubicBezTo>
                  <a:lnTo>
                    <a:pt x="2207162" y="829249"/>
                  </a:lnTo>
                  <a:cubicBezTo>
                    <a:pt x="2239108" y="829249"/>
                    <a:pt x="2264933" y="803328"/>
                    <a:pt x="2264933" y="771453"/>
                  </a:cubicBezTo>
                  <a:lnTo>
                    <a:pt x="2265005" y="441585"/>
                  </a:lnTo>
                  <a:cubicBezTo>
                    <a:pt x="2264933" y="439768"/>
                    <a:pt x="2264599" y="438070"/>
                    <a:pt x="2264479" y="436373"/>
                  </a:cubicBezTo>
                  <a:cubicBezTo>
                    <a:pt x="2266081" y="419706"/>
                    <a:pt x="2260534" y="402537"/>
                    <a:pt x="2247813" y="389816"/>
                  </a:cubicBezTo>
                  <a:lnTo>
                    <a:pt x="2239515" y="381542"/>
                  </a:lnTo>
                  <a:cubicBezTo>
                    <a:pt x="2228707" y="370734"/>
                    <a:pt x="2214766" y="365186"/>
                    <a:pt x="2200586" y="364684"/>
                  </a:cubicBezTo>
                  <a:cubicBezTo>
                    <a:pt x="2195899" y="363512"/>
                    <a:pt x="2191093" y="362651"/>
                    <a:pt x="2186095" y="362651"/>
                  </a:cubicBezTo>
                  <a:lnTo>
                    <a:pt x="1856132" y="362651"/>
                  </a:lnTo>
                  <a:cubicBezTo>
                    <a:pt x="1824233" y="362651"/>
                    <a:pt x="1798408" y="388477"/>
                    <a:pt x="1798360" y="420447"/>
                  </a:cubicBezTo>
                  <a:lnTo>
                    <a:pt x="1798408" y="432092"/>
                  </a:lnTo>
                  <a:cubicBezTo>
                    <a:pt x="1798408" y="463991"/>
                    <a:pt x="1824233" y="489840"/>
                    <a:pt x="1856179" y="489912"/>
                  </a:cubicBezTo>
                  <a:lnTo>
                    <a:pt x="2049485" y="489912"/>
                  </a:lnTo>
                  <a:lnTo>
                    <a:pt x="1752353" y="787020"/>
                  </a:lnTo>
                  <a:cubicBezTo>
                    <a:pt x="1649053" y="700960"/>
                    <a:pt x="1520118" y="644743"/>
                    <a:pt x="1378654" y="631448"/>
                  </a:cubicBezTo>
                  <a:lnTo>
                    <a:pt x="1378654" y="213464"/>
                  </a:lnTo>
                  <a:lnTo>
                    <a:pt x="1512897" y="347706"/>
                  </a:lnTo>
                  <a:cubicBezTo>
                    <a:pt x="1535422" y="370255"/>
                    <a:pt x="1572032" y="370255"/>
                    <a:pt x="1594605" y="347706"/>
                  </a:cubicBezTo>
                  <a:lnTo>
                    <a:pt x="1602854" y="339433"/>
                  </a:lnTo>
                  <a:cubicBezTo>
                    <a:pt x="1625427" y="316884"/>
                    <a:pt x="1625427" y="280274"/>
                    <a:pt x="1602854" y="257749"/>
                  </a:cubicBezTo>
                  <a:lnTo>
                    <a:pt x="1369591" y="24438"/>
                  </a:lnTo>
                  <a:cubicBezTo>
                    <a:pt x="1368324" y="23219"/>
                    <a:pt x="1366865" y="22238"/>
                    <a:pt x="1365527" y="21138"/>
                  </a:cubicBezTo>
                  <a:cubicBezTo>
                    <a:pt x="1354933" y="8226"/>
                    <a:pt x="1338864" y="0"/>
                    <a:pt x="1320906" y="0"/>
                  </a:cubicBezTo>
                  <a:lnTo>
                    <a:pt x="1309189" y="0"/>
                  </a:lnTo>
                  <a:cubicBezTo>
                    <a:pt x="1293957" y="0"/>
                    <a:pt x="1280112" y="5978"/>
                    <a:pt x="1269758" y="15615"/>
                  </a:cubicBezTo>
                  <a:cubicBezTo>
                    <a:pt x="1265622" y="18102"/>
                    <a:pt x="1261556" y="20875"/>
                    <a:pt x="1258017" y="24438"/>
                  </a:cubicBezTo>
                  <a:lnTo>
                    <a:pt x="1024755" y="257749"/>
                  </a:lnTo>
                  <a:cubicBezTo>
                    <a:pt x="1002181" y="280298"/>
                    <a:pt x="1002181" y="316860"/>
                    <a:pt x="1024755" y="339433"/>
                  </a:cubicBezTo>
                  <a:lnTo>
                    <a:pt x="1033028" y="347706"/>
                  </a:lnTo>
                  <a:cubicBezTo>
                    <a:pt x="1055554" y="370255"/>
                    <a:pt x="1092139" y="370255"/>
                    <a:pt x="1114712" y="347706"/>
                  </a:cubicBezTo>
                  <a:lnTo>
                    <a:pt x="1251394" y="211025"/>
                  </a:lnTo>
                  <a:lnTo>
                    <a:pt x="1251394" y="631280"/>
                  </a:lnTo>
                  <a:cubicBezTo>
                    <a:pt x="1108997" y="644169"/>
                    <a:pt x="979130" y="700482"/>
                    <a:pt x="875280" y="787044"/>
                  </a:cubicBezTo>
                  <a:lnTo>
                    <a:pt x="578124" y="489936"/>
                  </a:lnTo>
                  <a:lnTo>
                    <a:pt x="771429" y="489936"/>
                  </a:lnTo>
                  <a:cubicBezTo>
                    <a:pt x="803352" y="489864"/>
                    <a:pt x="829201" y="464015"/>
                    <a:pt x="829201" y="432116"/>
                  </a:cubicBezTo>
                  <a:lnTo>
                    <a:pt x="829249" y="420471"/>
                  </a:lnTo>
                  <a:cubicBezTo>
                    <a:pt x="829201" y="388524"/>
                    <a:pt x="803376" y="362675"/>
                    <a:pt x="771477" y="362675"/>
                  </a:cubicBezTo>
                  <a:lnTo>
                    <a:pt x="441538" y="362675"/>
                  </a:lnTo>
                  <a:cubicBezTo>
                    <a:pt x="436516" y="362675"/>
                    <a:pt x="431710" y="363536"/>
                    <a:pt x="427023" y="364708"/>
                  </a:cubicBezTo>
                  <a:cubicBezTo>
                    <a:pt x="412867" y="365186"/>
                    <a:pt x="398878" y="370782"/>
                    <a:pt x="388070" y="381566"/>
                  </a:cubicBezTo>
                  <a:lnTo>
                    <a:pt x="379796" y="389840"/>
                  </a:lnTo>
                  <a:cubicBezTo>
                    <a:pt x="367099" y="402609"/>
                    <a:pt x="361552" y="419754"/>
                    <a:pt x="363154" y="436397"/>
                  </a:cubicBezTo>
                  <a:cubicBezTo>
                    <a:pt x="362986" y="438094"/>
                    <a:pt x="362675" y="439792"/>
                    <a:pt x="362675" y="441609"/>
                  </a:cubicBezTo>
                  <a:lnTo>
                    <a:pt x="362675" y="771477"/>
                  </a:lnTo>
                  <a:cubicBezTo>
                    <a:pt x="362675" y="803352"/>
                    <a:pt x="388524" y="829273"/>
                    <a:pt x="420447" y="829273"/>
                  </a:cubicBezTo>
                  <a:lnTo>
                    <a:pt x="432092" y="829273"/>
                  </a:lnTo>
                  <a:cubicBezTo>
                    <a:pt x="464015" y="829201"/>
                    <a:pt x="489936" y="803352"/>
                    <a:pt x="489936" y="771477"/>
                  </a:cubicBezTo>
                  <a:lnTo>
                    <a:pt x="489936" y="581639"/>
                  </a:lnTo>
                  <a:lnTo>
                    <a:pt x="785466" y="877169"/>
                  </a:lnTo>
                  <a:cubicBezTo>
                    <a:pt x="699789" y="980685"/>
                    <a:pt x="644097" y="1109834"/>
                    <a:pt x="631352" y="1251418"/>
                  </a:cubicBezTo>
                  <a:lnTo>
                    <a:pt x="211049" y="1251418"/>
                  </a:lnTo>
                  <a:lnTo>
                    <a:pt x="347730" y="1114736"/>
                  </a:lnTo>
                  <a:cubicBezTo>
                    <a:pt x="370279" y="1092115"/>
                    <a:pt x="370279" y="1055577"/>
                    <a:pt x="347730" y="1033052"/>
                  </a:cubicBezTo>
                  <a:lnTo>
                    <a:pt x="339457" y="1024755"/>
                  </a:lnTo>
                  <a:cubicBezTo>
                    <a:pt x="316884" y="1002158"/>
                    <a:pt x="280322" y="1002158"/>
                    <a:pt x="257773" y="1024755"/>
                  </a:cubicBezTo>
                  <a:lnTo>
                    <a:pt x="24462" y="1258041"/>
                  </a:lnTo>
                  <a:cubicBezTo>
                    <a:pt x="20899" y="1261580"/>
                    <a:pt x="18125" y="1265621"/>
                    <a:pt x="15638" y="1269782"/>
                  </a:cubicBezTo>
                  <a:cubicBezTo>
                    <a:pt x="6002" y="1280160"/>
                    <a:pt x="0" y="1293957"/>
                    <a:pt x="0" y="1309213"/>
                  </a:cubicBezTo>
                  <a:lnTo>
                    <a:pt x="0" y="1320954"/>
                  </a:lnTo>
                  <a:cubicBezTo>
                    <a:pt x="0" y="1338912"/>
                    <a:pt x="8226" y="1354981"/>
                    <a:pt x="21138" y="1365574"/>
                  </a:cubicBezTo>
                  <a:cubicBezTo>
                    <a:pt x="22238" y="1366889"/>
                    <a:pt x="23219" y="1368324"/>
                    <a:pt x="24462" y="1369615"/>
                  </a:cubicBezTo>
                  <a:lnTo>
                    <a:pt x="257773" y="1602878"/>
                  </a:lnTo>
                  <a:cubicBezTo>
                    <a:pt x="280298" y="1625475"/>
                    <a:pt x="316908" y="1625475"/>
                    <a:pt x="339457" y="1602878"/>
                  </a:cubicBezTo>
                  <a:lnTo>
                    <a:pt x="347730" y="1594628"/>
                  </a:lnTo>
                  <a:cubicBezTo>
                    <a:pt x="370279" y="1572056"/>
                    <a:pt x="370279" y="1535446"/>
                    <a:pt x="347730" y="1512921"/>
                  </a:cubicBezTo>
                  <a:lnTo>
                    <a:pt x="213488" y="1378654"/>
                  </a:lnTo>
                  <a:lnTo>
                    <a:pt x="631519" y="1378654"/>
                  </a:lnTo>
                  <a:cubicBezTo>
                    <a:pt x="644791" y="1520118"/>
                    <a:pt x="701008" y="1649076"/>
                    <a:pt x="787092" y="1752329"/>
                  </a:cubicBezTo>
                  <a:lnTo>
                    <a:pt x="489960" y="2049509"/>
                  </a:lnTo>
                  <a:lnTo>
                    <a:pt x="489960" y="1856203"/>
                  </a:lnTo>
                  <a:cubicBezTo>
                    <a:pt x="489912" y="1824233"/>
                    <a:pt x="464063" y="1798408"/>
                    <a:pt x="432188" y="1798408"/>
                  </a:cubicBezTo>
                  <a:lnTo>
                    <a:pt x="420495" y="1798360"/>
                  </a:lnTo>
                  <a:cubicBezTo>
                    <a:pt x="388572" y="1798408"/>
                    <a:pt x="362723" y="1824233"/>
                    <a:pt x="362723" y="1856155"/>
                  </a:cubicBezTo>
                  <a:lnTo>
                    <a:pt x="362723" y="2186095"/>
                  </a:lnTo>
                  <a:cubicBezTo>
                    <a:pt x="362723" y="2191093"/>
                    <a:pt x="363584" y="2195923"/>
                    <a:pt x="364780" y="2200586"/>
                  </a:cubicBezTo>
                  <a:cubicBezTo>
                    <a:pt x="365258" y="2214766"/>
                    <a:pt x="370853" y="2228731"/>
                    <a:pt x="381614" y="2239539"/>
                  </a:cubicBezTo>
                  <a:lnTo>
                    <a:pt x="389887" y="2247812"/>
                  </a:lnTo>
                  <a:cubicBezTo>
                    <a:pt x="402633" y="2260534"/>
                    <a:pt x="419778" y="2266081"/>
                    <a:pt x="436420" y="2264479"/>
                  </a:cubicBezTo>
                  <a:cubicBezTo>
                    <a:pt x="438118" y="2264623"/>
                    <a:pt x="439840" y="2264958"/>
                    <a:pt x="441633" y="2264958"/>
                  </a:cubicBezTo>
                  <a:lnTo>
                    <a:pt x="771525" y="2264958"/>
                  </a:lnTo>
                  <a:cubicBezTo>
                    <a:pt x="803400" y="2264958"/>
                    <a:pt x="829297" y="2239108"/>
                    <a:pt x="829297" y="2207186"/>
                  </a:cubicBezTo>
                  <a:lnTo>
                    <a:pt x="829297" y="2195541"/>
                  </a:lnTo>
                  <a:cubicBezTo>
                    <a:pt x="829249" y="2163594"/>
                    <a:pt x="803424" y="2137697"/>
                    <a:pt x="771525" y="2137697"/>
                  </a:cubicBezTo>
                  <a:lnTo>
                    <a:pt x="581687" y="2137697"/>
                  </a:lnTo>
                  <a:lnTo>
                    <a:pt x="877217" y="1842143"/>
                  </a:lnTo>
                  <a:cubicBezTo>
                    <a:pt x="980780" y="1927820"/>
                    <a:pt x="1109906" y="1983464"/>
                    <a:pt x="1251465" y="1996281"/>
                  </a:cubicBezTo>
                  <a:lnTo>
                    <a:pt x="1251465" y="2416560"/>
                  </a:lnTo>
                  <a:lnTo>
                    <a:pt x="1114784" y="2279879"/>
                  </a:lnTo>
                  <a:cubicBezTo>
                    <a:pt x="1092211" y="2257353"/>
                    <a:pt x="1055625" y="2257353"/>
                    <a:pt x="1033100" y="2279879"/>
                  </a:cubicBezTo>
                  <a:lnTo>
                    <a:pt x="1024826" y="2288152"/>
                  </a:lnTo>
                  <a:cubicBezTo>
                    <a:pt x="1002253" y="2310749"/>
                    <a:pt x="1002253" y="2347311"/>
                    <a:pt x="1024826" y="2369836"/>
                  </a:cubicBezTo>
                  <a:lnTo>
                    <a:pt x="1258089" y="2603171"/>
                  </a:lnTo>
                  <a:cubicBezTo>
                    <a:pt x="1261628" y="2606710"/>
                    <a:pt x="1265693" y="2609483"/>
                    <a:pt x="1269830" y="2611994"/>
                  </a:cubicBezTo>
                  <a:cubicBezTo>
                    <a:pt x="1280184" y="2621607"/>
                    <a:pt x="1294029" y="2627609"/>
                    <a:pt x="1309261" y="2627609"/>
                  </a:cubicBezTo>
                  <a:lnTo>
                    <a:pt x="1320978" y="2627609"/>
                  </a:lnTo>
                  <a:cubicBezTo>
                    <a:pt x="1338960" y="2627609"/>
                    <a:pt x="1355005" y="2619359"/>
                    <a:pt x="1365598" y="2606471"/>
                  </a:cubicBezTo>
                  <a:cubicBezTo>
                    <a:pt x="1366937" y="2605347"/>
                    <a:pt x="1368396" y="2604366"/>
                    <a:pt x="1369663" y="2603171"/>
                  </a:cubicBezTo>
                  <a:lnTo>
                    <a:pt x="1602926" y="2369836"/>
                  </a:lnTo>
                  <a:cubicBezTo>
                    <a:pt x="1625499" y="2347311"/>
                    <a:pt x="1625499" y="2310678"/>
                    <a:pt x="1602926" y="2288152"/>
                  </a:cubicBezTo>
                  <a:lnTo>
                    <a:pt x="1594676" y="2279879"/>
                  </a:lnTo>
                  <a:cubicBezTo>
                    <a:pt x="1572079" y="2257353"/>
                    <a:pt x="1535494" y="2257353"/>
                    <a:pt x="1512969" y="2279879"/>
                  </a:cubicBezTo>
                  <a:lnTo>
                    <a:pt x="1378726" y="2414145"/>
                  </a:lnTo>
                  <a:lnTo>
                    <a:pt x="1378726" y="1996089"/>
                  </a:lnTo>
                  <a:cubicBezTo>
                    <a:pt x="1519329" y="1982914"/>
                    <a:pt x="1647594" y="1927366"/>
                    <a:pt x="1750559" y="1842167"/>
                  </a:cubicBezTo>
                  <a:lnTo>
                    <a:pt x="2046042" y="2137721"/>
                  </a:lnTo>
                  <a:lnTo>
                    <a:pt x="1856251" y="2137721"/>
                  </a:lnTo>
                  <a:cubicBezTo>
                    <a:pt x="1824305" y="2137721"/>
                    <a:pt x="1798479" y="2163618"/>
                    <a:pt x="1798432" y="2195564"/>
                  </a:cubicBezTo>
                  <a:lnTo>
                    <a:pt x="1798432" y="2207210"/>
                  </a:lnTo>
                  <a:cubicBezTo>
                    <a:pt x="1798432" y="2239132"/>
                    <a:pt x="1824305" y="2264981"/>
                    <a:pt x="1856203" y="2264981"/>
                  </a:cubicBezTo>
                  <a:lnTo>
                    <a:pt x="2186095" y="2265029"/>
                  </a:lnTo>
                  <a:cubicBezTo>
                    <a:pt x="2187889" y="2264981"/>
                    <a:pt x="2189587" y="2264647"/>
                    <a:pt x="2191308" y="2264503"/>
                  </a:cubicBezTo>
                  <a:cubicBezTo>
                    <a:pt x="2207975" y="2266105"/>
                    <a:pt x="2225144" y="2260558"/>
                    <a:pt x="2237841" y="2247836"/>
                  </a:cubicBezTo>
                  <a:lnTo>
                    <a:pt x="2246115" y="2239563"/>
                  </a:lnTo>
                  <a:cubicBezTo>
                    <a:pt x="2256923" y="2228755"/>
                    <a:pt x="2262471" y="2214790"/>
                    <a:pt x="2262973" y="2200610"/>
                  </a:cubicBezTo>
                  <a:cubicBezTo>
                    <a:pt x="2264144" y="2195947"/>
                    <a:pt x="2265005" y="2191117"/>
                    <a:pt x="2265005" y="2186119"/>
                  </a:cubicBezTo>
                  <a:lnTo>
                    <a:pt x="2265005" y="1856179"/>
                  </a:lnTo>
                  <a:cubicBezTo>
                    <a:pt x="2265005" y="1824257"/>
                    <a:pt x="2239180" y="1798432"/>
                    <a:pt x="2207234" y="1798384"/>
                  </a:cubicBezTo>
                  <a:lnTo>
                    <a:pt x="2195565" y="1798432"/>
                  </a:lnTo>
                  <a:cubicBezTo>
                    <a:pt x="2163666" y="1798432"/>
                    <a:pt x="2137817" y="1824257"/>
                    <a:pt x="2137769" y="1856227"/>
                  </a:cubicBezTo>
                  <a:lnTo>
                    <a:pt x="2137769" y="2049533"/>
                  </a:lnTo>
                  <a:lnTo>
                    <a:pt x="1840637" y="1752353"/>
                  </a:lnTo>
                  <a:cubicBezTo>
                    <a:pt x="1926696" y="1649100"/>
                    <a:pt x="1982914" y="1520142"/>
                    <a:pt x="1996233" y="1378678"/>
                  </a:cubicBezTo>
                  <a:lnTo>
                    <a:pt x="2414241" y="1378678"/>
                  </a:lnTo>
                  <a:lnTo>
                    <a:pt x="2279998" y="1512945"/>
                  </a:lnTo>
                  <a:cubicBezTo>
                    <a:pt x="2257449" y="1535470"/>
                    <a:pt x="2257449" y="1572079"/>
                    <a:pt x="2279998" y="1594652"/>
                  </a:cubicBezTo>
                  <a:lnTo>
                    <a:pt x="2288272" y="1602902"/>
                  </a:lnTo>
                  <a:cubicBezTo>
                    <a:pt x="2310821" y="1625499"/>
                    <a:pt x="2347407" y="1625499"/>
                    <a:pt x="2369956" y="1602902"/>
                  </a:cubicBezTo>
                  <a:lnTo>
                    <a:pt x="2603314" y="1369639"/>
                  </a:lnTo>
                  <a:cubicBezTo>
                    <a:pt x="2604510" y="1368348"/>
                    <a:pt x="2605490" y="1366913"/>
                    <a:pt x="2606614" y="1365598"/>
                  </a:cubicBezTo>
                  <a:cubicBezTo>
                    <a:pt x="2619527" y="1355005"/>
                    <a:pt x="2627705" y="1338912"/>
                    <a:pt x="2627705" y="1320978"/>
                  </a:cubicBezTo>
                  <a:lnTo>
                    <a:pt x="2627705" y="1309237"/>
                  </a:lnTo>
                  <a:cubicBezTo>
                    <a:pt x="2627585" y="1293934"/>
                    <a:pt x="2621631" y="1280136"/>
                    <a:pt x="2611994" y="1269758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3" name="Graphic 7258">
            <a:extLst>
              <a:ext uri="{FF2B5EF4-FFF2-40B4-BE49-F238E27FC236}">
                <a16:creationId xmlns:a16="http://schemas.microsoft.com/office/drawing/2014/main" id="{8F143C4C-40DB-42A1-9BC9-67A77FFB514F}"/>
              </a:ext>
            </a:extLst>
          </p:cNvPr>
          <p:cNvGrpSpPr/>
          <p:nvPr/>
        </p:nvGrpSpPr>
        <p:grpSpPr>
          <a:xfrm flipH="1">
            <a:off x="1007090" y="3374594"/>
            <a:ext cx="393201" cy="393201"/>
            <a:chOff x="4523370" y="631256"/>
            <a:chExt cx="3123355" cy="3123355"/>
          </a:xfrm>
        </p:grpSpPr>
        <p:sp>
          <p:nvSpPr>
            <p:cNvPr id="84" name="Graphic 7258">
              <a:extLst>
                <a:ext uri="{FF2B5EF4-FFF2-40B4-BE49-F238E27FC236}">
                  <a16:creationId xmlns:a16="http://schemas.microsoft.com/office/drawing/2014/main" id="{FA8CAF0C-F16B-4CE6-B9CB-B37AFC1F9056}"/>
                </a:ext>
              </a:extLst>
            </p:cNvPr>
            <p:cNvSpPr/>
            <p:nvPr/>
          </p:nvSpPr>
          <p:spPr>
            <a:xfrm>
              <a:off x="4523370" y="631256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5" name="Graphic 7258">
              <a:extLst>
                <a:ext uri="{FF2B5EF4-FFF2-40B4-BE49-F238E27FC236}">
                  <a16:creationId xmlns:a16="http://schemas.microsoft.com/office/drawing/2014/main" id="{71867996-1168-4C15-A6E4-885E5AFEB373}"/>
                </a:ext>
              </a:extLst>
            </p:cNvPr>
            <p:cNvSpPr/>
            <p:nvPr/>
          </p:nvSpPr>
          <p:spPr>
            <a:xfrm>
              <a:off x="4903334" y="1016720"/>
              <a:ext cx="2371581" cy="2371629"/>
            </a:xfrm>
            <a:custGeom>
              <a:avLst/>
              <a:gdLst>
                <a:gd name="connsiteX0" fmla="*/ 2353026 w 2371581"/>
                <a:gd name="connsiteY0" fmla="*/ 1133363 h 2371629"/>
                <a:gd name="connsiteX1" fmla="*/ 2342505 w 2371581"/>
                <a:gd name="connsiteY1" fmla="*/ 1119423 h 2371629"/>
                <a:gd name="connsiteX2" fmla="*/ 2064789 w 2371581"/>
                <a:gd name="connsiteY2" fmla="*/ 841707 h 2371629"/>
                <a:gd name="connsiteX3" fmla="*/ 1967538 w 2371581"/>
                <a:gd name="connsiteY3" fmla="*/ 841707 h 2371629"/>
                <a:gd name="connsiteX4" fmla="*/ 1957687 w 2371581"/>
                <a:gd name="connsiteY4" fmla="*/ 851559 h 2371629"/>
                <a:gd name="connsiteX5" fmla="*/ 1957687 w 2371581"/>
                <a:gd name="connsiteY5" fmla="*/ 948810 h 2371629"/>
                <a:gd name="connsiteX6" fmla="*/ 2120409 w 2371581"/>
                <a:gd name="connsiteY6" fmla="*/ 1111556 h 2371629"/>
                <a:gd name="connsiteX7" fmla="*/ 1694199 w 2371581"/>
                <a:gd name="connsiteY7" fmla="*/ 1111556 h 2371629"/>
                <a:gd name="connsiteX8" fmla="*/ 1933727 w 2371581"/>
                <a:gd name="connsiteY8" fmla="*/ 791587 h 2371629"/>
                <a:gd name="connsiteX9" fmla="*/ 2036597 w 2371581"/>
                <a:gd name="connsiteY9" fmla="*/ 350624 h 2371629"/>
                <a:gd name="connsiteX10" fmla="*/ 1934994 w 2371581"/>
                <a:gd name="connsiteY10" fmla="*/ 312699 h 2371629"/>
                <a:gd name="connsiteX11" fmla="*/ 1263015 w 2371581"/>
                <a:gd name="connsiteY11" fmla="*/ 704069 h 2371629"/>
                <a:gd name="connsiteX12" fmla="*/ 1263015 w 2371581"/>
                <a:gd name="connsiteY12" fmla="*/ 254114 h 2371629"/>
                <a:gd name="connsiteX13" fmla="*/ 1422844 w 2371581"/>
                <a:gd name="connsiteY13" fmla="*/ 413895 h 2371629"/>
                <a:gd name="connsiteX14" fmla="*/ 1520095 w 2371581"/>
                <a:gd name="connsiteY14" fmla="*/ 413895 h 2371629"/>
                <a:gd name="connsiteX15" fmla="*/ 1529946 w 2371581"/>
                <a:gd name="connsiteY15" fmla="*/ 404091 h 2371629"/>
                <a:gd name="connsiteX16" fmla="*/ 1529946 w 2371581"/>
                <a:gd name="connsiteY16" fmla="*/ 306793 h 2371629"/>
                <a:gd name="connsiteX17" fmla="*/ 1252207 w 2371581"/>
                <a:gd name="connsiteY17" fmla="*/ 29077 h 2371629"/>
                <a:gd name="connsiteX18" fmla="*/ 1247401 w 2371581"/>
                <a:gd name="connsiteY18" fmla="*/ 25156 h 2371629"/>
                <a:gd name="connsiteX19" fmla="*/ 1194220 w 2371581"/>
                <a:gd name="connsiteY19" fmla="*/ 0 h 2371629"/>
                <a:gd name="connsiteX20" fmla="*/ 1180303 w 2371581"/>
                <a:gd name="connsiteY20" fmla="*/ 0 h 2371629"/>
                <a:gd name="connsiteX21" fmla="*/ 1133339 w 2371581"/>
                <a:gd name="connsiteY21" fmla="*/ 18628 h 2371629"/>
                <a:gd name="connsiteX22" fmla="*/ 1119399 w 2371581"/>
                <a:gd name="connsiteY22" fmla="*/ 29101 h 2371629"/>
                <a:gd name="connsiteX23" fmla="*/ 841707 w 2371581"/>
                <a:gd name="connsiteY23" fmla="*/ 306817 h 2371629"/>
                <a:gd name="connsiteX24" fmla="*/ 841707 w 2371581"/>
                <a:gd name="connsiteY24" fmla="*/ 404115 h 2371629"/>
                <a:gd name="connsiteX25" fmla="*/ 851559 w 2371581"/>
                <a:gd name="connsiteY25" fmla="*/ 413919 h 2371629"/>
                <a:gd name="connsiteX26" fmla="*/ 948810 w 2371581"/>
                <a:gd name="connsiteY26" fmla="*/ 413919 h 2371629"/>
                <a:gd name="connsiteX27" fmla="*/ 1111556 w 2371581"/>
                <a:gd name="connsiteY27" fmla="*/ 251197 h 2371629"/>
                <a:gd name="connsiteX28" fmla="*/ 1111556 w 2371581"/>
                <a:gd name="connsiteY28" fmla="*/ 709975 h 2371629"/>
                <a:gd name="connsiteX29" fmla="*/ 432642 w 2371581"/>
                <a:gd name="connsiteY29" fmla="*/ 312699 h 2371629"/>
                <a:gd name="connsiteX30" fmla="*/ 331016 w 2371581"/>
                <a:gd name="connsiteY30" fmla="*/ 350624 h 2371629"/>
                <a:gd name="connsiteX31" fmla="*/ 433910 w 2371581"/>
                <a:gd name="connsiteY31" fmla="*/ 791611 h 2371629"/>
                <a:gd name="connsiteX32" fmla="*/ 673437 w 2371581"/>
                <a:gd name="connsiteY32" fmla="*/ 1111579 h 2371629"/>
                <a:gd name="connsiteX33" fmla="*/ 251197 w 2371581"/>
                <a:gd name="connsiteY33" fmla="*/ 1111579 h 2371629"/>
                <a:gd name="connsiteX34" fmla="*/ 413919 w 2371581"/>
                <a:gd name="connsiteY34" fmla="*/ 948833 h 2371629"/>
                <a:gd name="connsiteX35" fmla="*/ 413919 w 2371581"/>
                <a:gd name="connsiteY35" fmla="*/ 851583 h 2371629"/>
                <a:gd name="connsiteX36" fmla="*/ 404115 w 2371581"/>
                <a:gd name="connsiteY36" fmla="*/ 841731 h 2371629"/>
                <a:gd name="connsiteX37" fmla="*/ 306817 w 2371581"/>
                <a:gd name="connsiteY37" fmla="*/ 841731 h 2371629"/>
                <a:gd name="connsiteX38" fmla="*/ 29101 w 2371581"/>
                <a:gd name="connsiteY38" fmla="*/ 1119423 h 2371629"/>
                <a:gd name="connsiteX39" fmla="*/ 18628 w 2371581"/>
                <a:gd name="connsiteY39" fmla="*/ 1133363 h 2371629"/>
                <a:gd name="connsiteX40" fmla="*/ 0 w 2371581"/>
                <a:gd name="connsiteY40" fmla="*/ 1180327 h 2371629"/>
                <a:gd name="connsiteX41" fmla="*/ 0 w 2371581"/>
                <a:gd name="connsiteY41" fmla="*/ 1194244 h 2371629"/>
                <a:gd name="connsiteX42" fmla="*/ 25156 w 2371581"/>
                <a:gd name="connsiteY42" fmla="*/ 1247424 h 2371629"/>
                <a:gd name="connsiteX43" fmla="*/ 29077 w 2371581"/>
                <a:gd name="connsiteY43" fmla="*/ 1252231 h 2371629"/>
                <a:gd name="connsiteX44" fmla="*/ 306817 w 2371581"/>
                <a:gd name="connsiteY44" fmla="*/ 1529922 h 2371629"/>
                <a:gd name="connsiteX45" fmla="*/ 404115 w 2371581"/>
                <a:gd name="connsiteY45" fmla="*/ 1529922 h 2371629"/>
                <a:gd name="connsiteX46" fmla="*/ 413919 w 2371581"/>
                <a:gd name="connsiteY46" fmla="*/ 1520071 h 2371629"/>
                <a:gd name="connsiteX47" fmla="*/ 413919 w 2371581"/>
                <a:gd name="connsiteY47" fmla="*/ 1422820 h 2371629"/>
                <a:gd name="connsiteX48" fmla="*/ 254138 w 2371581"/>
                <a:gd name="connsiteY48" fmla="*/ 1263015 h 2371629"/>
                <a:gd name="connsiteX49" fmla="*/ 700841 w 2371581"/>
                <a:gd name="connsiteY49" fmla="*/ 1263015 h 2371629"/>
                <a:gd name="connsiteX50" fmla="*/ 433886 w 2371581"/>
                <a:gd name="connsiteY50" fmla="*/ 1615384 h 2371629"/>
                <a:gd name="connsiteX51" fmla="*/ 330896 w 2371581"/>
                <a:gd name="connsiteY51" fmla="*/ 2056348 h 2371629"/>
                <a:gd name="connsiteX52" fmla="*/ 432618 w 2371581"/>
                <a:gd name="connsiteY52" fmla="*/ 2094320 h 2371629"/>
                <a:gd name="connsiteX53" fmla="*/ 432642 w 2371581"/>
                <a:gd name="connsiteY53" fmla="*/ 2094320 h 2371629"/>
                <a:gd name="connsiteX54" fmla="*/ 1111579 w 2371581"/>
                <a:gd name="connsiteY54" fmla="*/ 1697020 h 2371629"/>
                <a:gd name="connsiteX55" fmla="*/ 1111579 w 2371581"/>
                <a:gd name="connsiteY55" fmla="*/ 2120432 h 2371629"/>
                <a:gd name="connsiteX56" fmla="*/ 948834 w 2371581"/>
                <a:gd name="connsiteY56" fmla="*/ 1957710 h 2371629"/>
                <a:gd name="connsiteX57" fmla="*/ 851583 w 2371581"/>
                <a:gd name="connsiteY57" fmla="*/ 1957710 h 2371629"/>
                <a:gd name="connsiteX58" fmla="*/ 841731 w 2371581"/>
                <a:gd name="connsiteY58" fmla="*/ 1967562 h 2371629"/>
                <a:gd name="connsiteX59" fmla="*/ 841731 w 2371581"/>
                <a:gd name="connsiteY59" fmla="*/ 2064813 h 2371629"/>
                <a:gd name="connsiteX60" fmla="*/ 1119423 w 2371581"/>
                <a:gd name="connsiteY60" fmla="*/ 2342552 h 2371629"/>
                <a:gd name="connsiteX61" fmla="*/ 1133363 w 2371581"/>
                <a:gd name="connsiteY61" fmla="*/ 2353050 h 2371629"/>
                <a:gd name="connsiteX62" fmla="*/ 1180327 w 2371581"/>
                <a:gd name="connsiteY62" fmla="*/ 2371629 h 2371629"/>
                <a:gd name="connsiteX63" fmla="*/ 1194244 w 2371581"/>
                <a:gd name="connsiteY63" fmla="*/ 2371629 h 2371629"/>
                <a:gd name="connsiteX64" fmla="*/ 1247424 w 2371581"/>
                <a:gd name="connsiteY64" fmla="*/ 2346474 h 2371629"/>
                <a:gd name="connsiteX65" fmla="*/ 1252231 w 2371581"/>
                <a:gd name="connsiteY65" fmla="*/ 2342552 h 2371629"/>
                <a:gd name="connsiteX66" fmla="*/ 1529946 w 2371581"/>
                <a:gd name="connsiteY66" fmla="*/ 2064813 h 2371629"/>
                <a:gd name="connsiteX67" fmla="*/ 1529946 w 2371581"/>
                <a:gd name="connsiteY67" fmla="*/ 1967562 h 2371629"/>
                <a:gd name="connsiteX68" fmla="*/ 1520095 w 2371581"/>
                <a:gd name="connsiteY68" fmla="*/ 1957710 h 2371629"/>
                <a:gd name="connsiteX69" fmla="*/ 1422844 w 2371581"/>
                <a:gd name="connsiteY69" fmla="*/ 1957710 h 2371629"/>
                <a:gd name="connsiteX70" fmla="*/ 1263015 w 2371581"/>
                <a:gd name="connsiteY70" fmla="*/ 2117539 h 2371629"/>
                <a:gd name="connsiteX71" fmla="*/ 1263015 w 2371581"/>
                <a:gd name="connsiteY71" fmla="*/ 1702974 h 2371629"/>
                <a:gd name="connsiteX72" fmla="*/ 1935018 w 2371581"/>
                <a:gd name="connsiteY72" fmla="*/ 2094344 h 2371629"/>
                <a:gd name="connsiteX73" fmla="*/ 2036740 w 2371581"/>
                <a:gd name="connsiteY73" fmla="*/ 2056372 h 2371629"/>
                <a:gd name="connsiteX74" fmla="*/ 1933751 w 2371581"/>
                <a:gd name="connsiteY74" fmla="*/ 1615408 h 2371629"/>
                <a:gd name="connsiteX75" fmla="*/ 1666819 w 2371581"/>
                <a:gd name="connsiteY75" fmla="*/ 1263039 h 2371629"/>
                <a:gd name="connsiteX76" fmla="*/ 2117515 w 2371581"/>
                <a:gd name="connsiteY76" fmla="*/ 1263039 h 2371629"/>
                <a:gd name="connsiteX77" fmla="*/ 1957687 w 2371581"/>
                <a:gd name="connsiteY77" fmla="*/ 1422844 h 2371629"/>
                <a:gd name="connsiteX78" fmla="*/ 1957687 w 2371581"/>
                <a:gd name="connsiteY78" fmla="*/ 1520094 h 2371629"/>
                <a:gd name="connsiteX79" fmla="*/ 1967538 w 2371581"/>
                <a:gd name="connsiteY79" fmla="*/ 1529946 h 2371629"/>
                <a:gd name="connsiteX80" fmla="*/ 2064789 w 2371581"/>
                <a:gd name="connsiteY80" fmla="*/ 1529946 h 2371629"/>
                <a:gd name="connsiteX81" fmla="*/ 2342505 w 2371581"/>
                <a:gd name="connsiteY81" fmla="*/ 1252231 h 2371629"/>
                <a:gd name="connsiteX82" fmla="*/ 2346426 w 2371581"/>
                <a:gd name="connsiteY82" fmla="*/ 1247424 h 2371629"/>
                <a:gd name="connsiteX83" fmla="*/ 2371582 w 2371581"/>
                <a:gd name="connsiteY83" fmla="*/ 1194244 h 2371629"/>
                <a:gd name="connsiteX84" fmla="*/ 2371582 w 2371581"/>
                <a:gd name="connsiteY84" fmla="*/ 1180327 h 2371629"/>
                <a:gd name="connsiteX85" fmla="*/ 2353026 w 2371581"/>
                <a:gd name="connsiteY85" fmla="*/ 1133363 h 2371629"/>
                <a:gd name="connsiteX86" fmla="*/ 432618 w 2371581"/>
                <a:gd name="connsiteY86" fmla="*/ 1967203 h 2371629"/>
                <a:gd name="connsiteX87" fmla="*/ 420973 w 2371581"/>
                <a:gd name="connsiteY87" fmla="*/ 1965984 h 2371629"/>
                <a:gd name="connsiteX88" fmla="*/ 787259 w 2371581"/>
                <a:gd name="connsiteY88" fmla="*/ 1357348 h 2371629"/>
                <a:gd name="connsiteX89" fmla="*/ 1030135 w 2371581"/>
                <a:gd name="connsiteY89" fmla="*/ 1600152 h 2371629"/>
                <a:gd name="connsiteX90" fmla="*/ 432618 w 2371581"/>
                <a:gd name="connsiteY90" fmla="*/ 1967203 h 2371629"/>
                <a:gd name="connsiteX91" fmla="*/ 787307 w 2371581"/>
                <a:gd name="connsiteY91" fmla="*/ 1049623 h 2371629"/>
                <a:gd name="connsiteX92" fmla="*/ 421093 w 2371581"/>
                <a:gd name="connsiteY92" fmla="*/ 441011 h 2371629"/>
                <a:gd name="connsiteX93" fmla="*/ 432666 w 2371581"/>
                <a:gd name="connsiteY93" fmla="*/ 439816 h 2371629"/>
                <a:gd name="connsiteX94" fmla="*/ 1030207 w 2371581"/>
                <a:gd name="connsiteY94" fmla="*/ 806867 h 2371629"/>
                <a:gd name="connsiteX95" fmla="*/ 787307 w 2371581"/>
                <a:gd name="connsiteY95" fmla="*/ 1049623 h 2371629"/>
                <a:gd name="connsiteX96" fmla="*/ 1934994 w 2371581"/>
                <a:gd name="connsiteY96" fmla="*/ 439816 h 2371629"/>
                <a:gd name="connsiteX97" fmla="*/ 1946544 w 2371581"/>
                <a:gd name="connsiteY97" fmla="*/ 441011 h 2371629"/>
                <a:gd name="connsiteX98" fmla="*/ 1580401 w 2371581"/>
                <a:gd name="connsiteY98" fmla="*/ 1049551 h 2371629"/>
                <a:gd name="connsiteX99" fmla="*/ 1337478 w 2371581"/>
                <a:gd name="connsiteY99" fmla="*/ 806819 h 2371629"/>
                <a:gd name="connsiteX100" fmla="*/ 1934994 w 2371581"/>
                <a:gd name="connsiteY100" fmla="*/ 439816 h 2371629"/>
                <a:gd name="connsiteX101" fmla="*/ 1946663 w 2371581"/>
                <a:gd name="connsiteY101" fmla="*/ 1965984 h 2371629"/>
                <a:gd name="connsiteX102" fmla="*/ 1935042 w 2371581"/>
                <a:gd name="connsiteY102" fmla="*/ 1967203 h 2371629"/>
                <a:gd name="connsiteX103" fmla="*/ 1337525 w 2371581"/>
                <a:gd name="connsiteY103" fmla="*/ 1600176 h 2371629"/>
                <a:gd name="connsiteX104" fmla="*/ 1580449 w 2371581"/>
                <a:gd name="connsiteY104" fmla="*/ 1357396 h 2371629"/>
                <a:gd name="connsiteX105" fmla="*/ 1946663 w 2371581"/>
                <a:gd name="connsiteY105" fmla="*/ 1965984 h 2371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2371581" h="2371629">
                  <a:moveTo>
                    <a:pt x="2353026" y="1133363"/>
                  </a:moveTo>
                  <a:cubicBezTo>
                    <a:pt x="2350085" y="1128438"/>
                    <a:pt x="2346785" y="1123631"/>
                    <a:pt x="2342505" y="1119423"/>
                  </a:cubicBezTo>
                  <a:lnTo>
                    <a:pt x="2064789" y="841707"/>
                  </a:lnTo>
                  <a:cubicBezTo>
                    <a:pt x="2037936" y="814854"/>
                    <a:pt x="1994392" y="814854"/>
                    <a:pt x="1967538" y="841707"/>
                  </a:cubicBezTo>
                  <a:lnTo>
                    <a:pt x="1957687" y="851559"/>
                  </a:lnTo>
                  <a:cubicBezTo>
                    <a:pt x="1930833" y="878412"/>
                    <a:pt x="1930833" y="921956"/>
                    <a:pt x="1957687" y="948810"/>
                  </a:cubicBezTo>
                  <a:lnTo>
                    <a:pt x="2120409" y="1111556"/>
                  </a:lnTo>
                  <a:lnTo>
                    <a:pt x="1694199" y="1111556"/>
                  </a:lnTo>
                  <a:cubicBezTo>
                    <a:pt x="1788652" y="999240"/>
                    <a:pt x="1870312" y="890584"/>
                    <a:pt x="1933727" y="791587"/>
                  </a:cubicBezTo>
                  <a:cubicBezTo>
                    <a:pt x="2076650" y="568511"/>
                    <a:pt x="2110294" y="424273"/>
                    <a:pt x="2036597" y="350624"/>
                  </a:cubicBezTo>
                  <a:cubicBezTo>
                    <a:pt x="2019308" y="333311"/>
                    <a:pt x="1987624" y="312699"/>
                    <a:pt x="1934994" y="312699"/>
                  </a:cubicBezTo>
                  <a:cubicBezTo>
                    <a:pt x="1784778" y="312699"/>
                    <a:pt x="1522175" y="484460"/>
                    <a:pt x="1263015" y="704069"/>
                  </a:cubicBezTo>
                  <a:lnTo>
                    <a:pt x="1263015" y="254114"/>
                  </a:lnTo>
                  <a:lnTo>
                    <a:pt x="1422844" y="413895"/>
                  </a:lnTo>
                  <a:cubicBezTo>
                    <a:pt x="1449697" y="440748"/>
                    <a:pt x="1493241" y="440748"/>
                    <a:pt x="1520095" y="413895"/>
                  </a:cubicBezTo>
                  <a:lnTo>
                    <a:pt x="1529946" y="404091"/>
                  </a:lnTo>
                  <a:cubicBezTo>
                    <a:pt x="1556800" y="377238"/>
                    <a:pt x="1556800" y="333670"/>
                    <a:pt x="1529946" y="306793"/>
                  </a:cubicBezTo>
                  <a:lnTo>
                    <a:pt x="1252207" y="29077"/>
                  </a:lnTo>
                  <a:cubicBezTo>
                    <a:pt x="1250724" y="27595"/>
                    <a:pt x="1248979" y="26471"/>
                    <a:pt x="1247401" y="25156"/>
                  </a:cubicBezTo>
                  <a:cubicBezTo>
                    <a:pt x="1234775" y="9804"/>
                    <a:pt x="1215669" y="0"/>
                    <a:pt x="1194220" y="0"/>
                  </a:cubicBezTo>
                  <a:lnTo>
                    <a:pt x="1180303" y="0"/>
                  </a:lnTo>
                  <a:cubicBezTo>
                    <a:pt x="1162130" y="0"/>
                    <a:pt x="1145678" y="7126"/>
                    <a:pt x="1133339" y="18628"/>
                  </a:cubicBezTo>
                  <a:cubicBezTo>
                    <a:pt x="1128414" y="21521"/>
                    <a:pt x="1123607" y="24845"/>
                    <a:pt x="1119399" y="29101"/>
                  </a:cubicBezTo>
                  <a:lnTo>
                    <a:pt x="841707" y="306817"/>
                  </a:lnTo>
                  <a:cubicBezTo>
                    <a:pt x="814854" y="333670"/>
                    <a:pt x="814854" y="377214"/>
                    <a:pt x="841707" y="404115"/>
                  </a:cubicBezTo>
                  <a:lnTo>
                    <a:pt x="851559" y="413919"/>
                  </a:lnTo>
                  <a:cubicBezTo>
                    <a:pt x="878412" y="440772"/>
                    <a:pt x="921956" y="440772"/>
                    <a:pt x="948810" y="413919"/>
                  </a:cubicBezTo>
                  <a:lnTo>
                    <a:pt x="1111556" y="251197"/>
                  </a:lnTo>
                  <a:lnTo>
                    <a:pt x="1111556" y="709975"/>
                  </a:lnTo>
                  <a:cubicBezTo>
                    <a:pt x="850124" y="487568"/>
                    <a:pt x="584198" y="312699"/>
                    <a:pt x="432642" y="312699"/>
                  </a:cubicBezTo>
                  <a:cubicBezTo>
                    <a:pt x="379988" y="312699"/>
                    <a:pt x="348328" y="333311"/>
                    <a:pt x="331016" y="350624"/>
                  </a:cubicBezTo>
                  <a:cubicBezTo>
                    <a:pt x="257319" y="424273"/>
                    <a:pt x="290987" y="568535"/>
                    <a:pt x="433910" y="791611"/>
                  </a:cubicBezTo>
                  <a:cubicBezTo>
                    <a:pt x="497325" y="890584"/>
                    <a:pt x="578985" y="999240"/>
                    <a:pt x="673437" y="1111579"/>
                  </a:cubicBezTo>
                  <a:lnTo>
                    <a:pt x="251197" y="1111579"/>
                  </a:lnTo>
                  <a:lnTo>
                    <a:pt x="413919" y="948833"/>
                  </a:lnTo>
                  <a:cubicBezTo>
                    <a:pt x="440772" y="921980"/>
                    <a:pt x="440772" y="878436"/>
                    <a:pt x="413919" y="851583"/>
                  </a:cubicBezTo>
                  <a:lnTo>
                    <a:pt x="404115" y="841731"/>
                  </a:lnTo>
                  <a:cubicBezTo>
                    <a:pt x="377214" y="814878"/>
                    <a:pt x="333694" y="814878"/>
                    <a:pt x="306817" y="841731"/>
                  </a:cubicBezTo>
                  <a:lnTo>
                    <a:pt x="29101" y="1119423"/>
                  </a:lnTo>
                  <a:cubicBezTo>
                    <a:pt x="24845" y="1123655"/>
                    <a:pt x="21521" y="1128438"/>
                    <a:pt x="18628" y="1133363"/>
                  </a:cubicBezTo>
                  <a:cubicBezTo>
                    <a:pt x="7126" y="1145702"/>
                    <a:pt x="0" y="1162178"/>
                    <a:pt x="0" y="1180327"/>
                  </a:cubicBezTo>
                  <a:lnTo>
                    <a:pt x="0" y="1194244"/>
                  </a:lnTo>
                  <a:cubicBezTo>
                    <a:pt x="0" y="1215669"/>
                    <a:pt x="9804" y="1234799"/>
                    <a:pt x="25156" y="1247424"/>
                  </a:cubicBezTo>
                  <a:cubicBezTo>
                    <a:pt x="26471" y="1249003"/>
                    <a:pt x="27595" y="1250724"/>
                    <a:pt x="29077" y="1252231"/>
                  </a:cubicBezTo>
                  <a:lnTo>
                    <a:pt x="306817" y="1529922"/>
                  </a:lnTo>
                  <a:cubicBezTo>
                    <a:pt x="333670" y="1556776"/>
                    <a:pt x="377238" y="1556776"/>
                    <a:pt x="404115" y="1529922"/>
                  </a:cubicBezTo>
                  <a:lnTo>
                    <a:pt x="413919" y="1520071"/>
                  </a:lnTo>
                  <a:cubicBezTo>
                    <a:pt x="440772" y="1493217"/>
                    <a:pt x="440772" y="1449673"/>
                    <a:pt x="413919" y="1422820"/>
                  </a:cubicBezTo>
                  <a:lnTo>
                    <a:pt x="254138" y="1263015"/>
                  </a:lnTo>
                  <a:lnTo>
                    <a:pt x="700841" y="1263015"/>
                  </a:lnTo>
                  <a:cubicBezTo>
                    <a:pt x="594647" y="1386832"/>
                    <a:pt x="503398" y="1506919"/>
                    <a:pt x="433886" y="1615384"/>
                  </a:cubicBezTo>
                  <a:cubicBezTo>
                    <a:pt x="290939" y="1838485"/>
                    <a:pt x="257247" y="1982722"/>
                    <a:pt x="330896" y="2056348"/>
                  </a:cubicBezTo>
                  <a:cubicBezTo>
                    <a:pt x="348209" y="2073660"/>
                    <a:pt x="379892" y="2094320"/>
                    <a:pt x="432618" y="2094320"/>
                  </a:cubicBezTo>
                  <a:lnTo>
                    <a:pt x="432642" y="2094320"/>
                  </a:lnTo>
                  <a:cubicBezTo>
                    <a:pt x="584245" y="2094320"/>
                    <a:pt x="850196" y="1919427"/>
                    <a:pt x="1111579" y="1697020"/>
                  </a:cubicBezTo>
                  <a:lnTo>
                    <a:pt x="1111579" y="2120432"/>
                  </a:lnTo>
                  <a:lnTo>
                    <a:pt x="948834" y="1957710"/>
                  </a:lnTo>
                  <a:cubicBezTo>
                    <a:pt x="921980" y="1930857"/>
                    <a:pt x="878436" y="1930857"/>
                    <a:pt x="851583" y="1957710"/>
                  </a:cubicBezTo>
                  <a:lnTo>
                    <a:pt x="841731" y="1967562"/>
                  </a:lnTo>
                  <a:cubicBezTo>
                    <a:pt x="814878" y="1994415"/>
                    <a:pt x="814878" y="2037959"/>
                    <a:pt x="841731" y="2064813"/>
                  </a:cubicBezTo>
                  <a:lnTo>
                    <a:pt x="1119423" y="2342552"/>
                  </a:lnTo>
                  <a:cubicBezTo>
                    <a:pt x="1123655" y="2346809"/>
                    <a:pt x="1128438" y="2350132"/>
                    <a:pt x="1133363" y="2353050"/>
                  </a:cubicBezTo>
                  <a:cubicBezTo>
                    <a:pt x="1145702" y="2364552"/>
                    <a:pt x="1162178" y="2371629"/>
                    <a:pt x="1180327" y="2371629"/>
                  </a:cubicBezTo>
                  <a:lnTo>
                    <a:pt x="1194244" y="2371629"/>
                  </a:lnTo>
                  <a:cubicBezTo>
                    <a:pt x="1215669" y="2371629"/>
                    <a:pt x="1234799" y="2361826"/>
                    <a:pt x="1247424" y="2346474"/>
                  </a:cubicBezTo>
                  <a:cubicBezTo>
                    <a:pt x="1249003" y="2345159"/>
                    <a:pt x="1250724" y="2344035"/>
                    <a:pt x="1252231" y="2342552"/>
                  </a:cubicBezTo>
                  <a:lnTo>
                    <a:pt x="1529946" y="2064813"/>
                  </a:lnTo>
                  <a:cubicBezTo>
                    <a:pt x="1556800" y="2037959"/>
                    <a:pt x="1556800" y="1994415"/>
                    <a:pt x="1529946" y="1967562"/>
                  </a:cubicBezTo>
                  <a:lnTo>
                    <a:pt x="1520095" y="1957710"/>
                  </a:lnTo>
                  <a:cubicBezTo>
                    <a:pt x="1493241" y="1930857"/>
                    <a:pt x="1449697" y="1930857"/>
                    <a:pt x="1422844" y="1957710"/>
                  </a:cubicBezTo>
                  <a:lnTo>
                    <a:pt x="1263015" y="2117539"/>
                  </a:lnTo>
                  <a:lnTo>
                    <a:pt x="1263015" y="1702974"/>
                  </a:lnTo>
                  <a:cubicBezTo>
                    <a:pt x="1522175" y="1922583"/>
                    <a:pt x="1784754" y="2094344"/>
                    <a:pt x="1935018" y="2094344"/>
                  </a:cubicBezTo>
                  <a:cubicBezTo>
                    <a:pt x="1987744" y="2094344"/>
                    <a:pt x="2019428" y="2073684"/>
                    <a:pt x="2036740" y="2056372"/>
                  </a:cubicBezTo>
                  <a:cubicBezTo>
                    <a:pt x="2110414" y="1982722"/>
                    <a:pt x="2076721" y="1838485"/>
                    <a:pt x="1933751" y="1615408"/>
                  </a:cubicBezTo>
                  <a:cubicBezTo>
                    <a:pt x="1864238" y="1506919"/>
                    <a:pt x="1773013" y="1386880"/>
                    <a:pt x="1666819" y="1263039"/>
                  </a:cubicBezTo>
                  <a:lnTo>
                    <a:pt x="2117515" y="1263039"/>
                  </a:lnTo>
                  <a:lnTo>
                    <a:pt x="1957687" y="1422844"/>
                  </a:lnTo>
                  <a:cubicBezTo>
                    <a:pt x="1930833" y="1449697"/>
                    <a:pt x="1930833" y="1493241"/>
                    <a:pt x="1957687" y="1520094"/>
                  </a:cubicBezTo>
                  <a:lnTo>
                    <a:pt x="1967538" y="1529946"/>
                  </a:lnTo>
                  <a:cubicBezTo>
                    <a:pt x="1994392" y="1556800"/>
                    <a:pt x="2037936" y="1556800"/>
                    <a:pt x="2064789" y="1529946"/>
                  </a:cubicBezTo>
                  <a:lnTo>
                    <a:pt x="2342505" y="1252231"/>
                  </a:lnTo>
                  <a:cubicBezTo>
                    <a:pt x="2343987" y="1250748"/>
                    <a:pt x="2345111" y="1249003"/>
                    <a:pt x="2346426" y="1247424"/>
                  </a:cubicBezTo>
                  <a:cubicBezTo>
                    <a:pt x="2361778" y="1234799"/>
                    <a:pt x="2371582" y="1215693"/>
                    <a:pt x="2371582" y="1194244"/>
                  </a:cubicBezTo>
                  <a:lnTo>
                    <a:pt x="2371582" y="1180327"/>
                  </a:lnTo>
                  <a:cubicBezTo>
                    <a:pt x="2371606" y="1162178"/>
                    <a:pt x="2364528" y="1145702"/>
                    <a:pt x="2353026" y="1133363"/>
                  </a:cubicBezTo>
                  <a:close/>
                  <a:moveTo>
                    <a:pt x="432618" y="1967203"/>
                  </a:moveTo>
                  <a:cubicBezTo>
                    <a:pt x="426425" y="1967203"/>
                    <a:pt x="422790" y="1966510"/>
                    <a:pt x="420973" y="1965984"/>
                  </a:cubicBezTo>
                  <a:cubicBezTo>
                    <a:pt x="399644" y="1913975"/>
                    <a:pt x="511768" y="1681382"/>
                    <a:pt x="787259" y="1357348"/>
                  </a:cubicBezTo>
                  <a:cubicBezTo>
                    <a:pt x="830445" y="1468612"/>
                    <a:pt x="918872" y="1556991"/>
                    <a:pt x="1030135" y="1600152"/>
                  </a:cubicBezTo>
                  <a:cubicBezTo>
                    <a:pt x="748785" y="1840086"/>
                    <a:pt x="524991" y="1967227"/>
                    <a:pt x="432618" y="1967203"/>
                  </a:cubicBezTo>
                  <a:close/>
                  <a:moveTo>
                    <a:pt x="787307" y="1049623"/>
                  </a:moveTo>
                  <a:cubicBezTo>
                    <a:pt x="511768" y="725590"/>
                    <a:pt x="399739" y="493020"/>
                    <a:pt x="421093" y="441011"/>
                  </a:cubicBezTo>
                  <a:cubicBezTo>
                    <a:pt x="422910" y="440509"/>
                    <a:pt x="426521" y="439816"/>
                    <a:pt x="432666" y="439816"/>
                  </a:cubicBezTo>
                  <a:cubicBezTo>
                    <a:pt x="524991" y="439816"/>
                    <a:pt x="748785" y="566933"/>
                    <a:pt x="1030207" y="806867"/>
                  </a:cubicBezTo>
                  <a:cubicBezTo>
                    <a:pt x="918943" y="850029"/>
                    <a:pt x="830516" y="938408"/>
                    <a:pt x="787307" y="1049623"/>
                  </a:cubicBezTo>
                  <a:close/>
                  <a:moveTo>
                    <a:pt x="1934994" y="439816"/>
                  </a:moveTo>
                  <a:cubicBezTo>
                    <a:pt x="1941115" y="439816"/>
                    <a:pt x="1944750" y="440509"/>
                    <a:pt x="1946544" y="441011"/>
                  </a:cubicBezTo>
                  <a:cubicBezTo>
                    <a:pt x="1967945" y="493020"/>
                    <a:pt x="1855916" y="725542"/>
                    <a:pt x="1580401" y="1049551"/>
                  </a:cubicBezTo>
                  <a:cubicBezTo>
                    <a:pt x="1537168" y="938336"/>
                    <a:pt x="1448765" y="849957"/>
                    <a:pt x="1337478" y="806819"/>
                  </a:cubicBezTo>
                  <a:cubicBezTo>
                    <a:pt x="1618875" y="566933"/>
                    <a:pt x="1842669" y="439816"/>
                    <a:pt x="1934994" y="439816"/>
                  </a:cubicBezTo>
                  <a:close/>
                  <a:moveTo>
                    <a:pt x="1946663" y="1965984"/>
                  </a:moveTo>
                  <a:cubicBezTo>
                    <a:pt x="1944870" y="1966510"/>
                    <a:pt x="1941211" y="1967203"/>
                    <a:pt x="1935042" y="1967203"/>
                  </a:cubicBezTo>
                  <a:cubicBezTo>
                    <a:pt x="1842645" y="1967203"/>
                    <a:pt x="1618875" y="1840086"/>
                    <a:pt x="1337525" y="1600176"/>
                  </a:cubicBezTo>
                  <a:cubicBezTo>
                    <a:pt x="1448812" y="1557039"/>
                    <a:pt x="1537239" y="1468659"/>
                    <a:pt x="1580449" y="1357396"/>
                  </a:cubicBezTo>
                  <a:cubicBezTo>
                    <a:pt x="1855893" y="1681382"/>
                    <a:pt x="1967993" y="1913951"/>
                    <a:pt x="1946663" y="1965984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6" name="Graphic 7263">
            <a:extLst>
              <a:ext uri="{FF2B5EF4-FFF2-40B4-BE49-F238E27FC236}">
                <a16:creationId xmlns:a16="http://schemas.microsoft.com/office/drawing/2014/main" id="{E0E3D29E-E0B4-469D-AC4F-8F4CDFDB9EDA}"/>
              </a:ext>
            </a:extLst>
          </p:cNvPr>
          <p:cNvGrpSpPr/>
          <p:nvPr/>
        </p:nvGrpSpPr>
        <p:grpSpPr>
          <a:xfrm>
            <a:off x="1007090" y="4129461"/>
            <a:ext cx="393201" cy="393201"/>
            <a:chOff x="4527459" y="640845"/>
            <a:chExt cx="3123355" cy="3123355"/>
          </a:xfrm>
        </p:grpSpPr>
        <p:sp>
          <p:nvSpPr>
            <p:cNvPr id="87" name="Graphic 7263">
              <a:extLst>
                <a:ext uri="{FF2B5EF4-FFF2-40B4-BE49-F238E27FC236}">
                  <a16:creationId xmlns:a16="http://schemas.microsoft.com/office/drawing/2014/main" id="{79179B99-85A3-4344-BB76-B80960FFD1E9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8" name="Graphic 7263">
              <a:extLst>
                <a:ext uri="{FF2B5EF4-FFF2-40B4-BE49-F238E27FC236}">
                  <a16:creationId xmlns:a16="http://schemas.microsoft.com/office/drawing/2014/main" id="{25901A4B-A32A-4EC5-B63C-0E61C706780C}"/>
                </a:ext>
              </a:extLst>
            </p:cNvPr>
            <p:cNvGrpSpPr/>
            <p:nvPr/>
          </p:nvGrpSpPr>
          <p:grpSpPr>
            <a:xfrm>
              <a:off x="5045061" y="1215166"/>
              <a:ext cx="2092694" cy="1981933"/>
              <a:chOff x="5045061" y="1215166"/>
              <a:chExt cx="2092694" cy="1981933"/>
            </a:xfrm>
            <a:solidFill>
              <a:srgbClr val="FFFFFF"/>
            </a:solidFill>
          </p:grpSpPr>
          <p:sp>
            <p:nvSpPr>
              <p:cNvPr id="89" name="Graphic 7263">
                <a:extLst>
                  <a:ext uri="{FF2B5EF4-FFF2-40B4-BE49-F238E27FC236}">
                    <a16:creationId xmlns:a16="http://schemas.microsoft.com/office/drawing/2014/main" id="{CCBBBC21-20DB-44E3-B5DB-A1F7C158239F}"/>
                  </a:ext>
                </a:extLst>
              </p:cNvPr>
              <p:cNvSpPr/>
              <p:nvPr/>
            </p:nvSpPr>
            <p:spPr>
              <a:xfrm>
                <a:off x="6129500" y="2456469"/>
                <a:ext cx="1008255" cy="740630"/>
              </a:xfrm>
              <a:custGeom>
                <a:avLst/>
                <a:gdLst>
                  <a:gd name="connsiteX0" fmla="*/ 639411 w 1008255"/>
                  <a:gd name="connsiteY0" fmla="*/ 186921 h 740630"/>
                  <a:gd name="connsiteX1" fmla="*/ 0 w 1008255"/>
                  <a:gd name="connsiteY1" fmla="*/ 186921 h 740630"/>
                  <a:gd name="connsiteX2" fmla="*/ 0 w 1008255"/>
                  <a:gd name="connsiteY2" fmla="*/ 553709 h 740630"/>
                  <a:gd name="connsiteX3" fmla="*/ 639411 w 1008255"/>
                  <a:gd name="connsiteY3" fmla="*/ 553709 h 740630"/>
                  <a:gd name="connsiteX4" fmla="*/ 639411 w 1008255"/>
                  <a:gd name="connsiteY4" fmla="*/ 740631 h 740630"/>
                  <a:gd name="connsiteX5" fmla="*/ 1002444 w 1008255"/>
                  <a:gd name="connsiteY5" fmla="*/ 376210 h 740630"/>
                  <a:gd name="connsiteX6" fmla="*/ 1008255 w 1008255"/>
                  <a:gd name="connsiteY6" fmla="*/ 370351 h 740630"/>
                  <a:gd name="connsiteX7" fmla="*/ 639411 w 1008255"/>
                  <a:gd name="connsiteY7" fmla="*/ 0 h 740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55" h="740630">
                    <a:moveTo>
                      <a:pt x="639411" y="186921"/>
                    </a:moveTo>
                    <a:lnTo>
                      <a:pt x="0" y="186921"/>
                    </a:lnTo>
                    <a:lnTo>
                      <a:pt x="0" y="553709"/>
                    </a:lnTo>
                    <a:lnTo>
                      <a:pt x="639411" y="553709"/>
                    </a:lnTo>
                    <a:lnTo>
                      <a:pt x="639411" y="740631"/>
                    </a:lnTo>
                    <a:lnTo>
                      <a:pt x="1002444" y="376210"/>
                    </a:lnTo>
                    <a:lnTo>
                      <a:pt x="1008255" y="370351"/>
                    </a:lnTo>
                    <a:lnTo>
                      <a:pt x="63941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Graphic 7263">
                <a:extLst>
                  <a:ext uri="{FF2B5EF4-FFF2-40B4-BE49-F238E27FC236}">
                    <a16:creationId xmlns:a16="http://schemas.microsoft.com/office/drawing/2014/main" id="{CAC1C193-C69E-4201-9212-B7C628CF76AB}"/>
                  </a:ext>
                </a:extLst>
              </p:cNvPr>
              <p:cNvSpPr/>
              <p:nvPr/>
            </p:nvSpPr>
            <p:spPr>
              <a:xfrm>
                <a:off x="6129500" y="1625762"/>
                <a:ext cx="1008255" cy="740582"/>
              </a:xfrm>
              <a:custGeom>
                <a:avLst/>
                <a:gdLst>
                  <a:gd name="connsiteX0" fmla="*/ 639411 w 1008255"/>
                  <a:gd name="connsiteY0" fmla="*/ 740583 h 740582"/>
                  <a:gd name="connsiteX1" fmla="*/ 1002444 w 1008255"/>
                  <a:gd name="connsiteY1" fmla="*/ 376162 h 740582"/>
                  <a:gd name="connsiteX2" fmla="*/ 1008255 w 1008255"/>
                  <a:gd name="connsiteY2" fmla="*/ 370279 h 740582"/>
                  <a:gd name="connsiteX3" fmla="*/ 639411 w 1008255"/>
                  <a:gd name="connsiteY3" fmla="*/ 0 h 740582"/>
                  <a:gd name="connsiteX4" fmla="*/ 639411 w 1008255"/>
                  <a:gd name="connsiteY4" fmla="*/ 186873 h 740582"/>
                  <a:gd name="connsiteX5" fmla="*/ 0 w 1008255"/>
                  <a:gd name="connsiteY5" fmla="*/ 186873 h 740582"/>
                  <a:gd name="connsiteX6" fmla="*/ 0 w 1008255"/>
                  <a:gd name="connsiteY6" fmla="*/ 553709 h 740582"/>
                  <a:gd name="connsiteX7" fmla="*/ 639411 w 1008255"/>
                  <a:gd name="connsiteY7" fmla="*/ 553709 h 74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55" h="740582">
                    <a:moveTo>
                      <a:pt x="639411" y="740583"/>
                    </a:moveTo>
                    <a:lnTo>
                      <a:pt x="1002444" y="376162"/>
                    </a:lnTo>
                    <a:lnTo>
                      <a:pt x="1008255" y="370279"/>
                    </a:lnTo>
                    <a:lnTo>
                      <a:pt x="639411" y="0"/>
                    </a:lnTo>
                    <a:lnTo>
                      <a:pt x="639411" y="186873"/>
                    </a:lnTo>
                    <a:lnTo>
                      <a:pt x="0" y="186873"/>
                    </a:lnTo>
                    <a:lnTo>
                      <a:pt x="0" y="553709"/>
                    </a:lnTo>
                    <a:lnTo>
                      <a:pt x="639411" y="55370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Graphic 7263">
                <a:extLst>
                  <a:ext uri="{FF2B5EF4-FFF2-40B4-BE49-F238E27FC236}">
                    <a16:creationId xmlns:a16="http://schemas.microsoft.com/office/drawing/2014/main" id="{2E4A1867-D8D2-4B04-8BFC-97FE6B13F1D9}"/>
                  </a:ext>
                </a:extLst>
              </p:cNvPr>
              <p:cNvSpPr/>
              <p:nvPr/>
            </p:nvSpPr>
            <p:spPr>
              <a:xfrm>
                <a:off x="5045061" y="2055247"/>
                <a:ext cx="1008279" cy="740558"/>
              </a:xfrm>
              <a:custGeom>
                <a:avLst/>
                <a:gdLst>
                  <a:gd name="connsiteX0" fmla="*/ 368797 w 1008279"/>
                  <a:gd name="connsiteY0" fmla="*/ 0 h 740558"/>
                  <a:gd name="connsiteX1" fmla="*/ 5811 w 1008279"/>
                  <a:gd name="connsiteY1" fmla="*/ 364421 h 740558"/>
                  <a:gd name="connsiteX2" fmla="*/ 0 w 1008279"/>
                  <a:gd name="connsiteY2" fmla="*/ 370279 h 740558"/>
                  <a:gd name="connsiteX3" fmla="*/ 368797 w 1008279"/>
                  <a:gd name="connsiteY3" fmla="*/ 740559 h 740558"/>
                  <a:gd name="connsiteX4" fmla="*/ 368797 w 1008279"/>
                  <a:gd name="connsiteY4" fmla="*/ 553638 h 740558"/>
                  <a:gd name="connsiteX5" fmla="*/ 1008279 w 1008279"/>
                  <a:gd name="connsiteY5" fmla="*/ 553638 h 740558"/>
                  <a:gd name="connsiteX6" fmla="*/ 1008279 w 1008279"/>
                  <a:gd name="connsiteY6" fmla="*/ 186849 h 740558"/>
                  <a:gd name="connsiteX7" fmla="*/ 368797 w 1008279"/>
                  <a:gd name="connsiteY7" fmla="*/ 186849 h 740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79" h="740558">
                    <a:moveTo>
                      <a:pt x="368797" y="0"/>
                    </a:moveTo>
                    <a:lnTo>
                      <a:pt x="5811" y="364421"/>
                    </a:lnTo>
                    <a:lnTo>
                      <a:pt x="0" y="370279"/>
                    </a:lnTo>
                    <a:lnTo>
                      <a:pt x="368797" y="740559"/>
                    </a:lnTo>
                    <a:lnTo>
                      <a:pt x="368797" y="553638"/>
                    </a:lnTo>
                    <a:lnTo>
                      <a:pt x="1008279" y="553638"/>
                    </a:lnTo>
                    <a:lnTo>
                      <a:pt x="1008279" y="186849"/>
                    </a:lnTo>
                    <a:lnTo>
                      <a:pt x="368797" y="18684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Graphic 7263">
                <a:extLst>
                  <a:ext uri="{FF2B5EF4-FFF2-40B4-BE49-F238E27FC236}">
                    <a16:creationId xmlns:a16="http://schemas.microsoft.com/office/drawing/2014/main" id="{E304C25E-431F-49D7-A3F7-BE045BD861C5}"/>
                  </a:ext>
                </a:extLst>
              </p:cNvPr>
              <p:cNvSpPr/>
              <p:nvPr/>
            </p:nvSpPr>
            <p:spPr>
              <a:xfrm>
                <a:off x="5045061" y="1215166"/>
                <a:ext cx="1008279" cy="740582"/>
              </a:xfrm>
              <a:custGeom>
                <a:avLst/>
                <a:gdLst>
                  <a:gd name="connsiteX0" fmla="*/ 368797 w 1008279"/>
                  <a:gd name="connsiteY0" fmla="*/ 0 h 740582"/>
                  <a:gd name="connsiteX1" fmla="*/ 5811 w 1008279"/>
                  <a:gd name="connsiteY1" fmla="*/ 364421 h 740582"/>
                  <a:gd name="connsiteX2" fmla="*/ 0 w 1008279"/>
                  <a:gd name="connsiteY2" fmla="*/ 370279 h 740582"/>
                  <a:gd name="connsiteX3" fmla="*/ 368797 w 1008279"/>
                  <a:gd name="connsiteY3" fmla="*/ 740583 h 740582"/>
                  <a:gd name="connsiteX4" fmla="*/ 368797 w 1008279"/>
                  <a:gd name="connsiteY4" fmla="*/ 553662 h 740582"/>
                  <a:gd name="connsiteX5" fmla="*/ 1008279 w 1008279"/>
                  <a:gd name="connsiteY5" fmla="*/ 553662 h 740582"/>
                  <a:gd name="connsiteX6" fmla="*/ 1008279 w 1008279"/>
                  <a:gd name="connsiteY6" fmla="*/ 186873 h 740582"/>
                  <a:gd name="connsiteX7" fmla="*/ 368797 w 1008279"/>
                  <a:gd name="connsiteY7" fmla="*/ 186873 h 74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79" h="740582">
                    <a:moveTo>
                      <a:pt x="368797" y="0"/>
                    </a:moveTo>
                    <a:lnTo>
                      <a:pt x="5811" y="364421"/>
                    </a:lnTo>
                    <a:lnTo>
                      <a:pt x="0" y="370279"/>
                    </a:lnTo>
                    <a:lnTo>
                      <a:pt x="368797" y="740583"/>
                    </a:lnTo>
                    <a:lnTo>
                      <a:pt x="368797" y="553662"/>
                    </a:lnTo>
                    <a:lnTo>
                      <a:pt x="1008279" y="553662"/>
                    </a:lnTo>
                    <a:lnTo>
                      <a:pt x="1008279" y="186873"/>
                    </a:lnTo>
                    <a:lnTo>
                      <a:pt x="368797" y="18687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5" name="Google Shape;8917;p87">
            <a:extLst>
              <a:ext uri="{FF2B5EF4-FFF2-40B4-BE49-F238E27FC236}">
                <a16:creationId xmlns:a16="http://schemas.microsoft.com/office/drawing/2014/main" id="{E75894EC-A3A6-463D-A17B-098716F006F6}"/>
              </a:ext>
            </a:extLst>
          </p:cNvPr>
          <p:cNvGrpSpPr/>
          <p:nvPr/>
        </p:nvGrpSpPr>
        <p:grpSpPr>
          <a:xfrm>
            <a:off x="3048432" y="3913112"/>
            <a:ext cx="492388" cy="460980"/>
            <a:chOff x="2015" y="601"/>
            <a:chExt cx="486" cy="455"/>
          </a:xfrm>
        </p:grpSpPr>
        <p:sp>
          <p:nvSpPr>
            <p:cNvPr id="106" name="Google Shape;8918;p87">
              <a:extLst>
                <a:ext uri="{FF2B5EF4-FFF2-40B4-BE49-F238E27FC236}">
                  <a16:creationId xmlns:a16="http://schemas.microsoft.com/office/drawing/2014/main" id="{270FC56F-D24F-461A-8053-337AC1EC8C80}"/>
                </a:ext>
              </a:extLst>
            </p:cNvPr>
            <p:cNvSpPr/>
            <p:nvPr/>
          </p:nvSpPr>
          <p:spPr>
            <a:xfrm>
              <a:off x="2016" y="601"/>
              <a:ext cx="480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8919;p87">
              <a:extLst>
                <a:ext uri="{FF2B5EF4-FFF2-40B4-BE49-F238E27FC236}">
                  <a16:creationId xmlns:a16="http://schemas.microsoft.com/office/drawing/2014/main" id="{761D5F47-490F-4DCD-A80C-608FAE905658}"/>
                </a:ext>
              </a:extLst>
            </p:cNvPr>
            <p:cNvSpPr/>
            <p:nvPr/>
          </p:nvSpPr>
          <p:spPr>
            <a:xfrm>
              <a:off x="2015" y="60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7" h="2140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9" y="2013"/>
                    <a:pt x="418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69" y="2032"/>
                  </a:cubicBezTo>
                  <a:cubicBezTo>
                    <a:pt x="1920" y="2140"/>
                    <a:pt x="2032" y="2051"/>
                    <a:pt x="2032" y="2051"/>
                  </a:cubicBezTo>
                  <a:cubicBezTo>
                    <a:pt x="2032" y="2051"/>
                    <a:pt x="2054" y="2035"/>
                    <a:pt x="2068" y="2009"/>
                  </a:cubicBezTo>
                  <a:cubicBezTo>
                    <a:pt x="2097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8920;p87">
              <a:extLst>
                <a:ext uri="{FF2B5EF4-FFF2-40B4-BE49-F238E27FC236}">
                  <a16:creationId xmlns:a16="http://schemas.microsoft.com/office/drawing/2014/main" id="{A7885CA5-4969-492E-B112-D4CFF93FD9EA}"/>
                </a:ext>
              </a:extLst>
            </p:cNvPr>
            <p:cNvSpPr/>
            <p:nvPr/>
          </p:nvSpPr>
          <p:spPr>
            <a:xfrm>
              <a:off x="2165" y="648"/>
              <a:ext cx="188" cy="229"/>
            </a:xfrm>
            <a:custGeom>
              <a:avLst/>
              <a:gdLst/>
              <a:ahLst/>
              <a:cxnLst/>
              <a:rect l="l" t="t" r="r" b="b"/>
              <a:pathLst>
                <a:path w="879" h="1080" extrusionOk="0">
                  <a:moveTo>
                    <a:pt x="0" y="311"/>
                  </a:moveTo>
                  <a:cubicBezTo>
                    <a:pt x="0" y="329"/>
                    <a:pt x="66" y="350"/>
                    <a:pt x="171" y="363"/>
                  </a:cubicBezTo>
                  <a:cubicBezTo>
                    <a:pt x="162" y="391"/>
                    <a:pt x="155" y="420"/>
                    <a:pt x="155" y="452"/>
                  </a:cubicBezTo>
                  <a:cubicBezTo>
                    <a:pt x="155" y="482"/>
                    <a:pt x="162" y="511"/>
                    <a:pt x="171" y="538"/>
                  </a:cubicBezTo>
                  <a:cubicBezTo>
                    <a:pt x="159" y="538"/>
                    <a:pt x="159" y="538"/>
                    <a:pt x="159" y="538"/>
                  </a:cubicBezTo>
                  <a:cubicBezTo>
                    <a:pt x="134" y="538"/>
                    <a:pt x="114" y="559"/>
                    <a:pt x="114" y="584"/>
                  </a:cubicBezTo>
                  <a:cubicBezTo>
                    <a:pt x="114" y="634"/>
                    <a:pt x="114" y="634"/>
                    <a:pt x="114" y="634"/>
                  </a:cubicBezTo>
                  <a:cubicBezTo>
                    <a:pt x="77" y="639"/>
                    <a:pt x="50" y="673"/>
                    <a:pt x="50" y="716"/>
                  </a:cubicBezTo>
                  <a:cubicBezTo>
                    <a:pt x="50" y="998"/>
                    <a:pt x="50" y="998"/>
                    <a:pt x="50" y="998"/>
                  </a:cubicBezTo>
                  <a:cubicBezTo>
                    <a:pt x="50" y="1043"/>
                    <a:pt x="82" y="1080"/>
                    <a:pt x="123" y="1080"/>
                  </a:cubicBezTo>
                  <a:cubicBezTo>
                    <a:pt x="423" y="1080"/>
                    <a:pt x="423" y="1080"/>
                    <a:pt x="423" y="1080"/>
                  </a:cubicBezTo>
                  <a:cubicBezTo>
                    <a:pt x="423" y="716"/>
                    <a:pt x="423" y="716"/>
                    <a:pt x="423" y="716"/>
                  </a:cubicBezTo>
                  <a:cubicBezTo>
                    <a:pt x="455" y="716"/>
                    <a:pt x="455" y="716"/>
                    <a:pt x="455" y="716"/>
                  </a:cubicBezTo>
                  <a:cubicBezTo>
                    <a:pt x="455" y="1080"/>
                    <a:pt x="455" y="1080"/>
                    <a:pt x="455" y="1080"/>
                  </a:cubicBezTo>
                  <a:cubicBezTo>
                    <a:pt x="754" y="1080"/>
                    <a:pt x="754" y="1080"/>
                    <a:pt x="754" y="1080"/>
                  </a:cubicBezTo>
                  <a:cubicBezTo>
                    <a:pt x="795" y="1080"/>
                    <a:pt x="829" y="1043"/>
                    <a:pt x="829" y="998"/>
                  </a:cubicBezTo>
                  <a:cubicBezTo>
                    <a:pt x="829" y="716"/>
                    <a:pt x="829" y="716"/>
                    <a:pt x="829" y="716"/>
                  </a:cubicBezTo>
                  <a:cubicBezTo>
                    <a:pt x="829" y="673"/>
                    <a:pt x="800" y="639"/>
                    <a:pt x="763" y="634"/>
                  </a:cubicBezTo>
                  <a:cubicBezTo>
                    <a:pt x="763" y="584"/>
                    <a:pt x="763" y="584"/>
                    <a:pt x="763" y="584"/>
                  </a:cubicBezTo>
                  <a:cubicBezTo>
                    <a:pt x="763" y="559"/>
                    <a:pt x="743" y="538"/>
                    <a:pt x="718" y="538"/>
                  </a:cubicBezTo>
                  <a:cubicBezTo>
                    <a:pt x="707" y="538"/>
                    <a:pt x="707" y="538"/>
                    <a:pt x="707" y="538"/>
                  </a:cubicBezTo>
                  <a:cubicBezTo>
                    <a:pt x="718" y="511"/>
                    <a:pt x="723" y="482"/>
                    <a:pt x="723" y="452"/>
                  </a:cubicBezTo>
                  <a:cubicBezTo>
                    <a:pt x="723" y="420"/>
                    <a:pt x="718" y="391"/>
                    <a:pt x="707" y="363"/>
                  </a:cubicBezTo>
                  <a:cubicBezTo>
                    <a:pt x="811" y="350"/>
                    <a:pt x="879" y="329"/>
                    <a:pt x="879" y="311"/>
                  </a:cubicBezTo>
                  <a:cubicBezTo>
                    <a:pt x="877" y="282"/>
                    <a:pt x="798" y="250"/>
                    <a:pt x="677" y="236"/>
                  </a:cubicBezTo>
                  <a:cubicBezTo>
                    <a:pt x="614" y="18"/>
                    <a:pt x="614" y="18"/>
                    <a:pt x="614" y="18"/>
                  </a:cubicBezTo>
                  <a:cubicBezTo>
                    <a:pt x="609" y="9"/>
                    <a:pt x="602" y="0"/>
                    <a:pt x="589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75" y="0"/>
                    <a:pt x="268" y="9"/>
                    <a:pt x="266" y="18"/>
                  </a:cubicBezTo>
                  <a:cubicBezTo>
                    <a:pt x="200" y="236"/>
                    <a:pt x="200" y="236"/>
                    <a:pt x="200" y="236"/>
                  </a:cubicBezTo>
                  <a:cubicBezTo>
                    <a:pt x="80" y="250"/>
                    <a:pt x="0" y="282"/>
                    <a:pt x="0" y="311"/>
                  </a:cubicBezTo>
                  <a:moveTo>
                    <a:pt x="227" y="409"/>
                  </a:moveTo>
                  <a:cubicBezTo>
                    <a:pt x="227" y="393"/>
                    <a:pt x="230" y="382"/>
                    <a:pt x="237" y="370"/>
                  </a:cubicBezTo>
                  <a:cubicBezTo>
                    <a:pt x="296" y="377"/>
                    <a:pt x="364" y="379"/>
                    <a:pt x="434" y="379"/>
                  </a:cubicBezTo>
                  <a:cubicBezTo>
                    <a:pt x="436" y="379"/>
                    <a:pt x="436" y="379"/>
                    <a:pt x="436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5" y="379"/>
                    <a:pt x="445" y="379"/>
                    <a:pt x="445" y="379"/>
                  </a:cubicBezTo>
                  <a:cubicBezTo>
                    <a:pt x="516" y="379"/>
                    <a:pt x="582" y="377"/>
                    <a:pt x="641" y="370"/>
                  </a:cubicBezTo>
                  <a:cubicBezTo>
                    <a:pt x="648" y="382"/>
                    <a:pt x="652" y="393"/>
                    <a:pt x="652" y="409"/>
                  </a:cubicBezTo>
                  <a:cubicBezTo>
                    <a:pt x="652" y="491"/>
                    <a:pt x="652" y="491"/>
                    <a:pt x="652" y="491"/>
                  </a:cubicBezTo>
                  <a:cubicBezTo>
                    <a:pt x="652" y="511"/>
                    <a:pt x="643" y="529"/>
                    <a:pt x="629" y="538"/>
                  </a:cubicBezTo>
                  <a:cubicBezTo>
                    <a:pt x="595" y="538"/>
                    <a:pt x="595" y="538"/>
                    <a:pt x="595" y="538"/>
                  </a:cubicBezTo>
                  <a:cubicBezTo>
                    <a:pt x="570" y="538"/>
                    <a:pt x="550" y="559"/>
                    <a:pt x="550" y="584"/>
                  </a:cubicBezTo>
                  <a:cubicBezTo>
                    <a:pt x="550" y="675"/>
                    <a:pt x="550" y="675"/>
                    <a:pt x="550" y="675"/>
                  </a:cubicBezTo>
                  <a:cubicBezTo>
                    <a:pt x="486" y="711"/>
                    <a:pt x="391" y="711"/>
                    <a:pt x="327" y="675"/>
                  </a:cubicBezTo>
                  <a:cubicBezTo>
                    <a:pt x="327" y="584"/>
                    <a:pt x="327" y="584"/>
                    <a:pt x="327" y="584"/>
                  </a:cubicBezTo>
                  <a:cubicBezTo>
                    <a:pt x="327" y="559"/>
                    <a:pt x="307" y="538"/>
                    <a:pt x="282" y="538"/>
                  </a:cubicBezTo>
                  <a:cubicBezTo>
                    <a:pt x="248" y="538"/>
                    <a:pt x="248" y="538"/>
                    <a:pt x="248" y="538"/>
                  </a:cubicBezTo>
                  <a:cubicBezTo>
                    <a:pt x="237" y="529"/>
                    <a:pt x="227" y="511"/>
                    <a:pt x="227" y="491"/>
                  </a:cubicBezTo>
                  <a:lnTo>
                    <a:pt x="227" y="4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8921;p87">
              <a:extLst>
                <a:ext uri="{FF2B5EF4-FFF2-40B4-BE49-F238E27FC236}">
                  <a16:creationId xmlns:a16="http://schemas.microsoft.com/office/drawing/2014/main" id="{BEFC0F84-27C6-46A2-A09E-6883B695D722}"/>
                </a:ext>
              </a:extLst>
            </p:cNvPr>
            <p:cNvSpPr/>
            <p:nvPr/>
          </p:nvSpPr>
          <p:spPr>
            <a:xfrm>
              <a:off x="2265" y="734"/>
              <a:ext cx="27" cy="24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30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3" y="0"/>
                    <a:pt x="125" y="2"/>
                    <a:pt x="125" y="6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91"/>
                    <a:pt x="109" y="109"/>
                    <a:pt x="86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6"/>
                    <a:pt x="2" y="0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8922;p87">
              <a:extLst>
                <a:ext uri="{FF2B5EF4-FFF2-40B4-BE49-F238E27FC236}">
                  <a16:creationId xmlns:a16="http://schemas.microsoft.com/office/drawing/2014/main" id="{BB4CEC61-E79B-4258-A354-D1CABBC57DA9}"/>
                </a:ext>
              </a:extLst>
            </p:cNvPr>
            <p:cNvSpPr/>
            <p:nvPr/>
          </p:nvSpPr>
          <p:spPr>
            <a:xfrm>
              <a:off x="2222" y="734"/>
              <a:ext cx="29" cy="24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7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32" y="0"/>
                    <a:pt x="128" y="6"/>
                    <a:pt x="128" y="31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5" y="91"/>
                    <a:pt x="109" y="109"/>
                    <a:pt x="8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1" name="Google Shape;8917;p87">
            <a:extLst>
              <a:ext uri="{FF2B5EF4-FFF2-40B4-BE49-F238E27FC236}">
                <a16:creationId xmlns:a16="http://schemas.microsoft.com/office/drawing/2014/main" id="{6611F375-98FA-495A-B8C1-9EFA0BBEE6E2}"/>
              </a:ext>
            </a:extLst>
          </p:cNvPr>
          <p:cNvGrpSpPr/>
          <p:nvPr/>
        </p:nvGrpSpPr>
        <p:grpSpPr>
          <a:xfrm>
            <a:off x="3048432" y="2296043"/>
            <a:ext cx="492388" cy="460980"/>
            <a:chOff x="2015" y="601"/>
            <a:chExt cx="486" cy="455"/>
          </a:xfrm>
        </p:grpSpPr>
        <p:sp>
          <p:nvSpPr>
            <p:cNvPr id="112" name="Google Shape;8918;p87">
              <a:extLst>
                <a:ext uri="{FF2B5EF4-FFF2-40B4-BE49-F238E27FC236}">
                  <a16:creationId xmlns:a16="http://schemas.microsoft.com/office/drawing/2014/main" id="{BF9140F7-9563-4EAE-9047-78329ED6C4E0}"/>
                </a:ext>
              </a:extLst>
            </p:cNvPr>
            <p:cNvSpPr/>
            <p:nvPr/>
          </p:nvSpPr>
          <p:spPr>
            <a:xfrm>
              <a:off x="2016" y="601"/>
              <a:ext cx="480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8919;p87">
              <a:extLst>
                <a:ext uri="{FF2B5EF4-FFF2-40B4-BE49-F238E27FC236}">
                  <a16:creationId xmlns:a16="http://schemas.microsoft.com/office/drawing/2014/main" id="{E4676E28-8460-469A-A077-E489CF80B6E2}"/>
                </a:ext>
              </a:extLst>
            </p:cNvPr>
            <p:cNvSpPr/>
            <p:nvPr/>
          </p:nvSpPr>
          <p:spPr>
            <a:xfrm>
              <a:off x="2015" y="60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7" h="2140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9" y="2013"/>
                    <a:pt x="418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69" y="2032"/>
                  </a:cubicBezTo>
                  <a:cubicBezTo>
                    <a:pt x="1920" y="2140"/>
                    <a:pt x="2032" y="2051"/>
                    <a:pt x="2032" y="2051"/>
                  </a:cubicBezTo>
                  <a:cubicBezTo>
                    <a:pt x="2032" y="2051"/>
                    <a:pt x="2054" y="2035"/>
                    <a:pt x="2068" y="2009"/>
                  </a:cubicBezTo>
                  <a:cubicBezTo>
                    <a:pt x="2097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8920;p87">
              <a:extLst>
                <a:ext uri="{FF2B5EF4-FFF2-40B4-BE49-F238E27FC236}">
                  <a16:creationId xmlns:a16="http://schemas.microsoft.com/office/drawing/2014/main" id="{238B15E7-92E5-4840-9F06-9E163539A6C2}"/>
                </a:ext>
              </a:extLst>
            </p:cNvPr>
            <p:cNvSpPr/>
            <p:nvPr/>
          </p:nvSpPr>
          <p:spPr>
            <a:xfrm>
              <a:off x="2165" y="648"/>
              <a:ext cx="188" cy="229"/>
            </a:xfrm>
            <a:custGeom>
              <a:avLst/>
              <a:gdLst/>
              <a:ahLst/>
              <a:cxnLst/>
              <a:rect l="l" t="t" r="r" b="b"/>
              <a:pathLst>
                <a:path w="879" h="1080" extrusionOk="0">
                  <a:moveTo>
                    <a:pt x="0" y="311"/>
                  </a:moveTo>
                  <a:cubicBezTo>
                    <a:pt x="0" y="329"/>
                    <a:pt x="66" y="350"/>
                    <a:pt x="171" y="363"/>
                  </a:cubicBezTo>
                  <a:cubicBezTo>
                    <a:pt x="162" y="391"/>
                    <a:pt x="155" y="420"/>
                    <a:pt x="155" y="452"/>
                  </a:cubicBezTo>
                  <a:cubicBezTo>
                    <a:pt x="155" y="482"/>
                    <a:pt x="162" y="511"/>
                    <a:pt x="171" y="538"/>
                  </a:cubicBezTo>
                  <a:cubicBezTo>
                    <a:pt x="159" y="538"/>
                    <a:pt x="159" y="538"/>
                    <a:pt x="159" y="538"/>
                  </a:cubicBezTo>
                  <a:cubicBezTo>
                    <a:pt x="134" y="538"/>
                    <a:pt x="114" y="559"/>
                    <a:pt x="114" y="584"/>
                  </a:cubicBezTo>
                  <a:cubicBezTo>
                    <a:pt x="114" y="634"/>
                    <a:pt x="114" y="634"/>
                    <a:pt x="114" y="634"/>
                  </a:cubicBezTo>
                  <a:cubicBezTo>
                    <a:pt x="77" y="639"/>
                    <a:pt x="50" y="673"/>
                    <a:pt x="50" y="716"/>
                  </a:cubicBezTo>
                  <a:cubicBezTo>
                    <a:pt x="50" y="998"/>
                    <a:pt x="50" y="998"/>
                    <a:pt x="50" y="998"/>
                  </a:cubicBezTo>
                  <a:cubicBezTo>
                    <a:pt x="50" y="1043"/>
                    <a:pt x="82" y="1080"/>
                    <a:pt x="123" y="1080"/>
                  </a:cubicBezTo>
                  <a:cubicBezTo>
                    <a:pt x="423" y="1080"/>
                    <a:pt x="423" y="1080"/>
                    <a:pt x="423" y="1080"/>
                  </a:cubicBezTo>
                  <a:cubicBezTo>
                    <a:pt x="423" y="716"/>
                    <a:pt x="423" y="716"/>
                    <a:pt x="423" y="716"/>
                  </a:cubicBezTo>
                  <a:cubicBezTo>
                    <a:pt x="455" y="716"/>
                    <a:pt x="455" y="716"/>
                    <a:pt x="455" y="716"/>
                  </a:cubicBezTo>
                  <a:cubicBezTo>
                    <a:pt x="455" y="1080"/>
                    <a:pt x="455" y="1080"/>
                    <a:pt x="455" y="1080"/>
                  </a:cubicBezTo>
                  <a:cubicBezTo>
                    <a:pt x="754" y="1080"/>
                    <a:pt x="754" y="1080"/>
                    <a:pt x="754" y="1080"/>
                  </a:cubicBezTo>
                  <a:cubicBezTo>
                    <a:pt x="795" y="1080"/>
                    <a:pt x="829" y="1043"/>
                    <a:pt x="829" y="998"/>
                  </a:cubicBezTo>
                  <a:cubicBezTo>
                    <a:pt x="829" y="716"/>
                    <a:pt x="829" y="716"/>
                    <a:pt x="829" y="716"/>
                  </a:cubicBezTo>
                  <a:cubicBezTo>
                    <a:pt x="829" y="673"/>
                    <a:pt x="800" y="639"/>
                    <a:pt x="763" y="634"/>
                  </a:cubicBezTo>
                  <a:cubicBezTo>
                    <a:pt x="763" y="584"/>
                    <a:pt x="763" y="584"/>
                    <a:pt x="763" y="584"/>
                  </a:cubicBezTo>
                  <a:cubicBezTo>
                    <a:pt x="763" y="559"/>
                    <a:pt x="743" y="538"/>
                    <a:pt x="718" y="538"/>
                  </a:cubicBezTo>
                  <a:cubicBezTo>
                    <a:pt x="707" y="538"/>
                    <a:pt x="707" y="538"/>
                    <a:pt x="707" y="538"/>
                  </a:cubicBezTo>
                  <a:cubicBezTo>
                    <a:pt x="718" y="511"/>
                    <a:pt x="723" y="482"/>
                    <a:pt x="723" y="452"/>
                  </a:cubicBezTo>
                  <a:cubicBezTo>
                    <a:pt x="723" y="420"/>
                    <a:pt x="718" y="391"/>
                    <a:pt x="707" y="363"/>
                  </a:cubicBezTo>
                  <a:cubicBezTo>
                    <a:pt x="811" y="350"/>
                    <a:pt x="879" y="329"/>
                    <a:pt x="879" y="311"/>
                  </a:cubicBezTo>
                  <a:cubicBezTo>
                    <a:pt x="877" y="282"/>
                    <a:pt x="798" y="250"/>
                    <a:pt x="677" y="236"/>
                  </a:cubicBezTo>
                  <a:cubicBezTo>
                    <a:pt x="614" y="18"/>
                    <a:pt x="614" y="18"/>
                    <a:pt x="614" y="18"/>
                  </a:cubicBezTo>
                  <a:cubicBezTo>
                    <a:pt x="609" y="9"/>
                    <a:pt x="602" y="0"/>
                    <a:pt x="589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75" y="0"/>
                    <a:pt x="268" y="9"/>
                    <a:pt x="266" y="18"/>
                  </a:cubicBezTo>
                  <a:cubicBezTo>
                    <a:pt x="200" y="236"/>
                    <a:pt x="200" y="236"/>
                    <a:pt x="200" y="236"/>
                  </a:cubicBezTo>
                  <a:cubicBezTo>
                    <a:pt x="80" y="250"/>
                    <a:pt x="0" y="282"/>
                    <a:pt x="0" y="311"/>
                  </a:cubicBezTo>
                  <a:moveTo>
                    <a:pt x="227" y="409"/>
                  </a:moveTo>
                  <a:cubicBezTo>
                    <a:pt x="227" y="393"/>
                    <a:pt x="230" y="382"/>
                    <a:pt x="237" y="370"/>
                  </a:cubicBezTo>
                  <a:cubicBezTo>
                    <a:pt x="296" y="377"/>
                    <a:pt x="364" y="379"/>
                    <a:pt x="434" y="379"/>
                  </a:cubicBezTo>
                  <a:cubicBezTo>
                    <a:pt x="436" y="379"/>
                    <a:pt x="436" y="379"/>
                    <a:pt x="436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5" y="379"/>
                    <a:pt x="445" y="379"/>
                    <a:pt x="445" y="379"/>
                  </a:cubicBezTo>
                  <a:cubicBezTo>
                    <a:pt x="516" y="379"/>
                    <a:pt x="582" y="377"/>
                    <a:pt x="641" y="370"/>
                  </a:cubicBezTo>
                  <a:cubicBezTo>
                    <a:pt x="648" y="382"/>
                    <a:pt x="652" y="393"/>
                    <a:pt x="652" y="409"/>
                  </a:cubicBezTo>
                  <a:cubicBezTo>
                    <a:pt x="652" y="491"/>
                    <a:pt x="652" y="491"/>
                    <a:pt x="652" y="491"/>
                  </a:cubicBezTo>
                  <a:cubicBezTo>
                    <a:pt x="652" y="511"/>
                    <a:pt x="643" y="529"/>
                    <a:pt x="629" y="538"/>
                  </a:cubicBezTo>
                  <a:cubicBezTo>
                    <a:pt x="595" y="538"/>
                    <a:pt x="595" y="538"/>
                    <a:pt x="595" y="538"/>
                  </a:cubicBezTo>
                  <a:cubicBezTo>
                    <a:pt x="570" y="538"/>
                    <a:pt x="550" y="559"/>
                    <a:pt x="550" y="584"/>
                  </a:cubicBezTo>
                  <a:cubicBezTo>
                    <a:pt x="550" y="675"/>
                    <a:pt x="550" y="675"/>
                    <a:pt x="550" y="675"/>
                  </a:cubicBezTo>
                  <a:cubicBezTo>
                    <a:pt x="486" y="711"/>
                    <a:pt x="391" y="711"/>
                    <a:pt x="327" y="675"/>
                  </a:cubicBezTo>
                  <a:cubicBezTo>
                    <a:pt x="327" y="584"/>
                    <a:pt x="327" y="584"/>
                    <a:pt x="327" y="584"/>
                  </a:cubicBezTo>
                  <a:cubicBezTo>
                    <a:pt x="327" y="559"/>
                    <a:pt x="307" y="538"/>
                    <a:pt x="282" y="538"/>
                  </a:cubicBezTo>
                  <a:cubicBezTo>
                    <a:pt x="248" y="538"/>
                    <a:pt x="248" y="538"/>
                    <a:pt x="248" y="538"/>
                  </a:cubicBezTo>
                  <a:cubicBezTo>
                    <a:pt x="237" y="529"/>
                    <a:pt x="227" y="511"/>
                    <a:pt x="227" y="491"/>
                  </a:cubicBezTo>
                  <a:lnTo>
                    <a:pt x="227" y="4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8921;p87">
              <a:extLst>
                <a:ext uri="{FF2B5EF4-FFF2-40B4-BE49-F238E27FC236}">
                  <a16:creationId xmlns:a16="http://schemas.microsoft.com/office/drawing/2014/main" id="{3E41A491-77C9-44BA-8A75-FA2A41C9E461}"/>
                </a:ext>
              </a:extLst>
            </p:cNvPr>
            <p:cNvSpPr/>
            <p:nvPr/>
          </p:nvSpPr>
          <p:spPr>
            <a:xfrm>
              <a:off x="2265" y="734"/>
              <a:ext cx="27" cy="24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30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3" y="0"/>
                    <a:pt x="125" y="2"/>
                    <a:pt x="125" y="6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91"/>
                    <a:pt x="109" y="109"/>
                    <a:pt x="86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6"/>
                    <a:pt x="2" y="0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8922;p87">
              <a:extLst>
                <a:ext uri="{FF2B5EF4-FFF2-40B4-BE49-F238E27FC236}">
                  <a16:creationId xmlns:a16="http://schemas.microsoft.com/office/drawing/2014/main" id="{C5F7F33A-487E-482F-B967-82497D38087E}"/>
                </a:ext>
              </a:extLst>
            </p:cNvPr>
            <p:cNvSpPr/>
            <p:nvPr/>
          </p:nvSpPr>
          <p:spPr>
            <a:xfrm>
              <a:off x="2222" y="734"/>
              <a:ext cx="29" cy="24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7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32" y="0"/>
                    <a:pt x="128" y="6"/>
                    <a:pt x="128" y="31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5" y="91"/>
                    <a:pt x="109" y="109"/>
                    <a:pt x="8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17" name="Graphic 7181">
            <a:extLst>
              <a:ext uri="{FF2B5EF4-FFF2-40B4-BE49-F238E27FC236}">
                <a16:creationId xmlns:a16="http://schemas.microsoft.com/office/drawing/2014/main" id="{9152ACD0-6F55-499D-90AB-8192A20014C3}"/>
              </a:ext>
            </a:extLst>
          </p:cNvPr>
          <p:cNvGrpSpPr/>
          <p:nvPr/>
        </p:nvGrpSpPr>
        <p:grpSpPr>
          <a:xfrm>
            <a:off x="6688356" y="2233404"/>
            <a:ext cx="576073" cy="576076"/>
            <a:chOff x="3984181" y="553531"/>
            <a:chExt cx="4210196" cy="4210212"/>
          </a:xfrm>
        </p:grpSpPr>
        <p:grpSp>
          <p:nvGrpSpPr>
            <p:cNvPr id="118" name="Graphic 7181">
              <a:extLst>
                <a:ext uri="{FF2B5EF4-FFF2-40B4-BE49-F238E27FC236}">
                  <a16:creationId xmlns:a16="http://schemas.microsoft.com/office/drawing/2014/main" id="{2F419AC5-90B4-4438-8A28-EE267AB5D24C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sp>
            <p:nvSpPr>
              <p:cNvPr id="126" name="Graphic 7181">
                <a:extLst>
                  <a:ext uri="{FF2B5EF4-FFF2-40B4-BE49-F238E27FC236}">
                    <a16:creationId xmlns:a16="http://schemas.microsoft.com/office/drawing/2014/main" id="{630448FC-D6BF-4457-B411-DFAEAEDAFF42}"/>
                  </a:ext>
                </a:extLst>
              </p:cNvPr>
              <p:cNvSpPr/>
              <p:nvPr/>
            </p:nvSpPr>
            <p:spPr>
              <a:xfrm>
                <a:off x="3984181" y="553531"/>
                <a:ext cx="4210196" cy="4210212"/>
              </a:xfrm>
              <a:custGeom>
                <a:avLst/>
                <a:gdLst>
                  <a:gd name="connsiteX0" fmla="*/ 1440597 w 4210196"/>
                  <a:gd name="connsiteY0" fmla="*/ 0 h 4210212"/>
                  <a:gd name="connsiteX1" fmla="*/ 2769599 w 4210196"/>
                  <a:gd name="connsiteY1" fmla="*/ 0 h 4210212"/>
                  <a:gd name="connsiteX2" fmla="*/ 4210197 w 4210196"/>
                  <a:gd name="connsiteY2" fmla="*/ 1440597 h 4210212"/>
                  <a:gd name="connsiteX3" fmla="*/ 4210197 w 4210196"/>
                  <a:gd name="connsiteY3" fmla="*/ 2769615 h 4210212"/>
                  <a:gd name="connsiteX4" fmla="*/ 2769599 w 4210196"/>
                  <a:gd name="connsiteY4" fmla="*/ 4210212 h 4210212"/>
                  <a:gd name="connsiteX5" fmla="*/ 1440597 w 4210196"/>
                  <a:gd name="connsiteY5" fmla="*/ 4210212 h 4210212"/>
                  <a:gd name="connsiteX6" fmla="*/ 0 w 4210196"/>
                  <a:gd name="connsiteY6" fmla="*/ 2769615 h 4210212"/>
                  <a:gd name="connsiteX7" fmla="*/ 0 w 4210196"/>
                  <a:gd name="connsiteY7" fmla="*/ 1440613 h 4210212"/>
                  <a:gd name="connsiteX8" fmla="*/ 1440597 w 4210196"/>
                  <a:gd name="connsiteY8" fmla="*/ 0 h 4210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212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615"/>
                    </a:lnTo>
                    <a:cubicBezTo>
                      <a:pt x="4210197" y="3565230"/>
                      <a:pt x="3565214" y="4210212"/>
                      <a:pt x="2769599" y="4210212"/>
                    </a:cubicBezTo>
                    <a:lnTo>
                      <a:pt x="1440597" y="4210212"/>
                    </a:lnTo>
                    <a:cubicBezTo>
                      <a:pt x="644982" y="4210212"/>
                      <a:pt x="0" y="3565230"/>
                      <a:pt x="0" y="2769615"/>
                    </a:cubicBezTo>
                    <a:lnTo>
                      <a:pt x="0" y="1440613"/>
                    </a:lnTo>
                    <a:cubicBezTo>
                      <a:pt x="0" y="644982"/>
                      <a:pt x="644982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Graphic 7181">
                <a:extLst>
                  <a:ext uri="{FF2B5EF4-FFF2-40B4-BE49-F238E27FC236}">
                    <a16:creationId xmlns:a16="http://schemas.microsoft.com/office/drawing/2014/main" id="{53F37E9B-AE71-496A-9D9E-59F8B13F3DDC}"/>
                  </a:ext>
                </a:extLst>
              </p:cNvPr>
              <p:cNvSpPr/>
              <p:nvPr/>
            </p:nvSpPr>
            <p:spPr>
              <a:xfrm>
                <a:off x="6013193" y="415383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Graphic 7181">
                <a:extLst>
                  <a:ext uri="{FF2B5EF4-FFF2-40B4-BE49-F238E27FC236}">
                    <a16:creationId xmlns:a16="http://schemas.microsoft.com/office/drawing/2014/main" id="{5138CAFF-23E8-43A4-AD35-C2F84FEDDB2E}"/>
                  </a:ext>
                </a:extLst>
              </p:cNvPr>
              <p:cNvSpPr/>
              <p:nvPr/>
            </p:nvSpPr>
            <p:spPr>
              <a:xfrm>
                <a:off x="6013193" y="100031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Graphic 7181">
                <a:extLst>
                  <a:ext uri="{FF2B5EF4-FFF2-40B4-BE49-F238E27FC236}">
                    <a16:creationId xmlns:a16="http://schemas.microsoft.com/office/drawing/2014/main" id="{84D5C0FD-417F-4D47-9175-760B84FDCABB}"/>
                  </a:ext>
                </a:extLst>
              </p:cNvPr>
              <p:cNvSpPr/>
              <p:nvPr/>
            </p:nvSpPr>
            <p:spPr>
              <a:xfrm>
                <a:off x="7577782" y="2576834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5 w 165131"/>
                  <a:gd name="connsiteY1" fmla="*/ 165131 h 165130"/>
                  <a:gd name="connsiteX2" fmla="*/ 0 w 165131"/>
                  <a:gd name="connsiteY2" fmla="*/ 82565 h 165130"/>
                  <a:gd name="connsiteX3" fmla="*/ 82565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0" name="Graphic 7181">
                <a:extLst>
                  <a:ext uri="{FF2B5EF4-FFF2-40B4-BE49-F238E27FC236}">
                    <a16:creationId xmlns:a16="http://schemas.microsoft.com/office/drawing/2014/main" id="{B4720208-E5BE-4EAE-9450-76FFAA8E21BB}"/>
                  </a:ext>
                </a:extLst>
              </p:cNvPr>
              <p:cNvSpPr/>
              <p:nvPr/>
            </p:nvSpPr>
            <p:spPr>
              <a:xfrm>
                <a:off x="4425685" y="257683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1" name="Graphic 7181">
                <a:extLst>
                  <a:ext uri="{FF2B5EF4-FFF2-40B4-BE49-F238E27FC236}">
                    <a16:creationId xmlns:a16="http://schemas.microsoft.com/office/drawing/2014/main" id="{D5F42B68-31FD-4F70-9050-FC0BD23A1286}"/>
                  </a:ext>
                </a:extLst>
              </p:cNvPr>
              <p:cNvSpPr/>
              <p:nvPr/>
            </p:nvSpPr>
            <p:spPr>
              <a:xfrm>
                <a:off x="4696733" y="1274070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2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2" name="Graphic 7181">
                <a:extLst>
                  <a:ext uri="{FF2B5EF4-FFF2-40B4-BE49-F238E27FC236}">
                    <a16:creationId xmlns:a16="http://schemas.microsoft.com/office/drawing/2014/main" id="{1527BCDF-02FE-4117-8B64-0EF4CF718125}"/>
                  </a:ext>
                </a:extLst>
              </p:cNvPr>
              <p:cNvSpPr/>
              <p:nvPr/>
            </p:nvSpPr>
            <p:spPr>
              <a:xfrm>
                <a:off x="7303880" y="388121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Graphic 7181">
                <a:extLst>
                  <a:ext uri="{FF2B5EF4-FFF2-40B4-BE49-F238E27FC236}">
                    <a16:creationId xmlns:a16="http://schemas.microsoft.com/office/drawing/2014/main" id="{01B3BE04-6F19-4683-B191-23AA54E4C5BC}"/>
                  </a:ext>
                </a:extLst>
              </p:cNvPr>
              <p:cNvSpPr/>
              <p:nvPr/>
            </p:nvSpPr>
            <p:spPr>
              <a:xfrm>
                <a:off x="4695979" y="3877897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5 w 165130"/>
                  <a:gd name="connsiteY1" fmla="*/ 165131 h 165131"/>
                  <a:gd name="connsiteX2" fmla="*/ 0 w 165130"/>
                  <a:gd name="connsiteY2" fmla="*/ 82566 h 165131"/>
                  <a:gd name="connsiteX3" fmla="*/ 82565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-16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Graphic 7181">
                <a:extLst>
                  <a:ext uri="{FF2B5EF4-FFF2-40B4-BE49-F238E27FC236}">
                    <a16:creationId xmlns:a16="http://schemas.microsoft.com/office/drawing/2014/main" id="{9304EFB3-AFDB-4EDC-B128-4C67678D74CE}"/>
                  </a:ext>
                </a:extLst>
              </p:cNvPr>
              <p:cNvSpPr/>
              <p:nvPr/>
            </p:nvSpPr>
            <p:spPr>
              <a:xfrm>
                <a:off x="7304425" y="12694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9" name="Graphic 7181">
              <a:extLst>
                <a:ext uri="{FF2B5EF4-FFF2-40B4-BE49-F238E27FC236}">
                  <a16:creationId xmlns:a16="http://schemas.microsoft.com/office/drawing/2014/main" id="{BBE386CA-2409-4FF8-A780-CFB461165B72}"/>
                </a:ext>
              </a:extLst>
            </p:cNvPr>
            <p:cNvGrpSpPr/>
            <p:nvPr/>
          </p:nvGrpSpPr>
          <p:grpSpPr>
            <a:xfrm>
              <a:off x="5036505" y="1607652"/>
              <a:ext cx="2108786" cy="2108786"/>
              <a:chOff x="5036505" y="1607652"/>
              <a:chExt cx="2108786" cy="2108786"/>
            </a:xfrm>
          </p:grpSpPr>
          <p:sp>
            <p:nvSpPr>
              <p:cNvPr id="120" name="Graphic 7181">
                <a:extLst>
                  <a:ext uri="{FF2B5EF4-FFF2-40B4-BE49-F238E27FC236}">
                    <a16:creationId xmlns:a16="http://schemas.microsoft.com/office/drawing/2014/main" id="{68045728-4C7E-46CB-B03B-6A296746B53B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21" name="Graphic 7181">
                <a:extLst>
                  <a:ext uri="{FF2B5EF4-FFF2-40B4-BE49-F238E27FC236}">
                    <a16:creationId xmlns:a16="http://schemas.microsoft.com/office/drawing/2014/main" id="{FC48B41A-9738-4686-BF30-D67EE50EB09D}"/>
                  </a:ext>
                </a:extLst>
              </p:cNvPr>
              <p:cNvGrpSpPr/>
              <p:nvPr/>
            </p:nvGrpSpPr>
            <p:grpSpPr>
              <a:xfrm>
                <a:off x="5386382" y="2011546"/>
                <a:ext cx="1403612" cy="1329323"/>
                <a:chOff x="5386382" y="2011546"/>
                <a:chExt cx="1403612" cy="1329323"/>
              </a:xfrm>
              <a:solidFill>
                <a:srgbClr val="FFFFFF"/>
              </a:solidFill>
            </p:grpSpPr>
            <p:sp>
              <p:nvSpPr>
                <p:cNvPr id="122" name="Graphic 7181">
                  <a:extLst>
                    <a:ext uri="{FF2B5EF4-FFF2-40B4-BE49-F238E27FC236}">
                      <a16:creationId xmlns:a16="http://schemas.microsoft.com/office/drawing/2014/main" id="{BD9D0799-221F-42E6-8133-BC5A46C7A0E8}"/>
                    </a:ext>
                  </a:extLst>
                </p:cNvPr>
                <p:cNvSpPr/>
                <p:nvPr/>
              </p:nvSpPr>
              <p:spPr>
                <a:xfrm>
                  <a:off x="6113721" y="2844113"/>
                  <a:ext cx="676273" cy="496756"/>
                </a:xfrm>
                <a:custGeom>
                  <a:avLst/>
                  <a:gdLst>
                    <a:gd name="connsiteX0" fmla="*/ 428882 w 676273"/>
                    <a:gd name="connsiteY0" fmla="*/ 125372 h 496756"/>
                    <a:gd name="connsiteX1" fmla="*/ 0 w 676273"/>
                    <a:gd name="connsiteY1" fmla="*/ 125372 h 496756"/>
                    <a:gd name="connsiteX2" fmla="*/ 0 w 676273"/>
                    <a:gd name="connsiteY2" fmla="*/ 371384 h 496756"/>
                    <a:gd name="connsiteX3" fmla="*/ 428882 w 676273"/>
                    <a:gd name="connsiteY3" fmla="*/ 371384 h 496756"/>
                    <a:gd name="connsiteX4" fmla="*/ 428882 w 676273"/>
                    <a:gd name="connsiteY4" fmla="*/ 496756 h 496756"/>
                    <a:gd name="connsiteX5" fmla="*/ 672376 w 676273"/>
                    <a:gd name="connsiteY5" fmla="*/ 252332 h 496756"/>
                    <a:gd name="connsiteX6" fmla="*/ 676273 w 676273"/>
                    <a:gd name="connsiteY6" fmla="*/ 248386 h 496756"/>
                    <a:gd name="connsiteX7" fmla="*/ 428882 w 676273"/>
                    <a:gd name="connsiteY7" fmla="*/ 0 h 496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73" h="496756">
                      <a:moveTo>
                        <a:pt x="428882" y="125372"/>
                      </a:moveTo>
                      <a:lnTo>
                        <a:pt x="0" y="125372"/>
                      </a:lnTo>
                      <a:lnTo>
                        <a:pt x="0" y="371384"/>
                      </a:lnTo>
                      <a:lnTo>
                        <a:pt x="428882" y="371384"/>
                      </a:lnTo>
                      <a:lnTo>
                        <a:pt x="428882" y="496756"/>
                      </a:lnTo>
                      <a:lnTo>
                        <a:pt x="672376" y="252332"/>
                      </a:lnTo>
                      <a:lnTo>
                        <a:pt x="676273" y="248386"/>
                      </a:lnTo>
                      <a:lnTo>
                        <a:pt x="4288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" name="Graphic 7181">
                  <a:extLst>
                    <a:ext uri="{FF2B5EF4-FFF2-40B4-BE49-F238E27FC236}">
                      <a16:creationId xmlns:a16="http://schemas.microsoft.com/office/drawing/2014/main" id="{D5C65F4B-BB6A-4322-AD34-DEC2B454E487}"/>
                    </a:ext>
                  </a:extLst>
                </p:cNvPr>
                <p:cNvSpPr/>
                <p:nvPr/>
              </p:nvSpPr>
              <p:spPr>
                <a:xfrm>
                  <a:off x="6113721" y="2286940"/>
                  <a:ext cx="676273" cy="496707"/>
                </a:xfrm>
                <a:custGeom>
                  <a:avLst/>
                  <a:gdLst>
                    <a:gd name="connsiteX0" fmla="*/ 428882 w 676273"/>
                    <a:gd name="connsiteY0" fmla="*/ 496708 h 496707"/>
                    <a:gd name="connsiteX1" fmla="*/ 672376 w 676273"/>
                    <a:gd name="connsiteY1" fmla="*/ 252283 h 496707"/>
                    <a:gd name="connsiteX2" fmla="*/ 676273 w 676273"/>
                    <a:gd name="connsiteY2" fmla="*/ 248354 h 496707"/>
                    <a:gd name="connsiteX3" fmla="*/ 428882 w 676273"/>
                    <a:gd name="connsiteY3" fmla="*/ 0 h 496707"/>
                    <a:gd name="connsiteX4" fmla="*/ 428882 w 676273"/>
                    <a:gd name="connsiteY4" fmla="*/ 125340 h 496707"/>
                    <a:gd name="connsiteX5" fmla="*/ 0 w 676273"/>
                    <a:gd name="connsiteY5" fmla="*/ 125340 h 496707"/>
                    <a:gd name="connsiteX6" fmla="*/ 0 w 676273"/>
                    <a:gd name="connsiteY6" fmla="*/ 371384 h 496707"/>
                    <a:gd name="connsiteX7" fmla="*/ 428882 w 676273"/>
                    <a:gd name="connsiteY7" fmla="*/ 371384 h 49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73" h="496707">
                      <a:moveTo>
                        <a:pt x="428882" y="496708"/>
                      </a:moveTo>
                      <a:lnTo>
                        <a:pt x="672376" y="252283"/>
                      </a:lnTo>
                      <a:lnTo>
                        <a:pt x="676273" y="248354"/>
                      </a:lnTo>
                      <a:lnTo>
                        <a:pt x="428882" y="0"/>
                      </a:lnTo>
                      <a:lnTo>
                        <a:pt x="428882" y="125340"/>
                      </a:lnTo>
                      <a:lnTo>
                        <a:pt x="0" y="125340"/>
                      </a:lnTo>
                      <a:lnTo>
                        <a:pt x="0" y="371384"/>
                      </a:lnTo>
                      <a:lnTo>
                        <a:pt x="428882" y="37138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" name="Graphic 7181">
                  <a:extLst>
                    <a:ext uri="{FF2B5EF4-FFF2-40B4-BE49-F238E27FC236}">
                      <a16:creationId xmlns:a16="http://schemas.microsoft.com/office/drawing/2014/main" id="{4ADB176F-7D88-4740-A5CA-C04FD59A9851}"/>
                    </a:ext>
                  </a:extLst>
                </p:cNvPr>
                <p:cNvSpPr/>
                <p:nvPr/>
              </p:nvSpPr>
              <p:spPr>
                <a:xfrm>
                  <a:off x="5386382" y="2574989"/>
                  <a:ext cx="676257" cy="496723"/>
                </a:xfrm>
                <a:custGeom>
                  <a:avLst/>
                  <a:gdLst>
                    <a:gd name="connsiteX0" fmla="*/ 247360 w 676257"/>
                    <a:gd name="connsiteY0" fmla="*/ 0 h 496723"/>
                    <a:gd name="connsiteX1" fmla="*/ 3897 w 676257"/>
                    <a:gd name="connsiteY1" fmla="*/ 244425 h 496723"/>
                    <a:gd name="connsiteX2" fmla="*/ 0 w 676257"/>
                    <a:gd name="connsiteY2" fmla="*/ 248354 h 496723"/>
                    <a:gd name="connsiteX3" fmla="*/ 247360 w 676257"/>
                    <a:gd name="connsiteY3" fmla="*/ 496724 h 496723"/>
                    <a:gd name="connsiteX4" fmla="*/ 247360 w 676257"/>
                    <a:gd name="connsiteY4" fmla="*/ 371352 h 496723"/>
                    <a:gd name="connsiteX5" fmla="*/ 676257 w 676257"/>
                    <a:gd name="connsiteY5" fmla="*/ 371352 h 496723"/>
                    <a:gd name="connsiteX6" fmla="*/ 676257 w 676257"/>
                    <a:gd name="connsiteY6" fmla="*/ 125340 h 496723"/>
                    <a:gd name="connsiteX7" fmla="*/ 247360 w 676257"/>
                    <a:gd name="connsiteY7" fmla="*/ 125340 h 496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57" h="496723">
                      <a:moveTo>
                        <a:pt x="247360" y="0"/>
                      </a:moveTo>
                      <a:lnTo>
                        <a:pt x="3897" y="244425"/>
                      </a:lnTo>
                      <a:lnTo>
                        <a:pt x="0" y="248354"/>
                      </a:lnTo>
                      <a:lnTo>
                        <a:pt x="247360" y="496724"/>
                      </a:lnTo>
                      <a:lnTo>
                        <a:pt x="247360" y="371352"/>
                      </a:lnTo>
                      <a:lnTo>
                        <a:pt x="676257" y="371352"/>
                      </a:lnTo>
                      <a:lnTo>
                        <a:pt x="676257" y="125340"/>
                      </a:lnTo>
                      <a:lnTo>
                        <a:pt x="247360" y="12534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" name="Graphic 7181">
                  <a:extLst>
                    <a:ext uri="{FF2B5EF4-FFF2-40B4-BE49-F238E27FC236}">
                      <a16:creationId xmlns:a16="http://schemas.microsoft.com/office/drawing/2014/main" id="{5289DB4E-4EA7-4FAE-9D6C-902B91455E96}"/>
                    </a:ext>
                  </a:extLst>
                </p:cNvPr>
                <p:cNvSpPr/>
                <p:nvPr/>
              </p:nvSpPr>
              <p:spPr>
                <a:xfrm>
                  <a:off x="5386382" y="2011546"/>
                  <a:ext cx="676257" cy="496707"/>
                </a:xfrm>
                <a:custGeom>
                  <a:avLst/>
                  <a:gdLst>
                    <a:gd name="connsiteX0" fmla="*/ 247360 w 676257"/>
                    <a:gd name="connsiteY0" fmla="*/ 0 h 496707"/>
                    <a:gd name="connsiteX1" fmla="*/ 3897 w 676257"/>
                    <a:gd name="connsiteY1" fmla="*/ 244425 h 496707"/>
                    <a:gd name="connsiteX2" fmla="*/ 0 w 676257"/>
                    <a:gd name="connsiteY2" fmla="*/ 248354 h 496707"/>
                    <a:gd name="connsiteX3" fmla="*/ 247360 w 676257"/>
                    <a:gd name="connsiteY3" fmla="*/ 496708 h 496707"/>
                    <a:gd name="connsiteX4" fmla="*/ 247360 w 676257"/>
                    <a:gd name="connsiteY4" fmla="*/ 371336 h 496707"/>
                    <a:gd name="connsiteX5" fmla="*/ 676257 w 676257"/>
                    <a:gd name="connsiteY5" fmla="*/ 371336 h 496707"/>
                    <a:gd name="connsiteX6" fmla="*/ 676257 w 676257"/>
                    <a:gd name="connsiteY6" fmla="*/ 125324 h 496707"/>
                    <a:gd name="connsiteX7" fmla="*/ 247360 w 676257"/>
                    <a:gd name="connsiteY7" fmla="*/ 125324 h 49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57" h="496707">
                      <a:moveTo>
                        <a:pt x="247360" y="0"/>
                      </a:moveTo>
                      <a:lnTo>
                        <a:pt x="3897" y="244425"/>
                      </a:lnTo>
                      <a:lnTo>
                        <a:pt x="0" y="248354"/>
                      </a:lnTo>
                      <a:lnTo>
                        <a:pt x="247360" y="496708"/>
                      </a:lnTo>
                      <a:lnTo>
                        <a:pt x="247360" y="371336"/>
                      </a:lnTo>
                      <a:lnTo>
                        <a:pt x="676257" y="371336"/>
                      </a:lnTo>
                      <a:lnTo>
                        <a:pt x="676257" y="125324"/>
                      </a:lnTo>
                      <a:lnTo>
                        <a:pt x="247360" y="1253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86" name="Graphic 7181">
            <a:extLst>
              <a:ext uri="{FF2B5EF4-FFF2-40B4-BE49-F238E27FC236}">
                <a16:creationId xmlns:a16="http://schemas.microsoft.com/office/drawing/2014/main" id="{F3C04863-2774-43C2-92E2-0810F3600115}"/>
              </a:ext>
            </a:extLst>
          </p:cNvPr>
          <p:cNvGrpSpPr/>
          <p:nvPr/>
        </p:nvGrpSpPr>
        <p:grpSpPr>
          <a:xfrm>
            <a:off x="6688356" y="3834891"/>
            <a:ext cx="576073" cy="576076"/>
            <a:chOff x="3984181" y="553531"/>
            <a:chExt cx="4210196" cy="4210212"/>
          </a:xfrm>
        </p:grpSpPr>
        <p:grpSp>
          <p:nvGrpSpPr>
            <p:cNvPr id="187" name="Graphic 7181">
              <a:extLst>
                <a:ext uri="{FF2B5EF4-FFF2-40B4-BE49-F238E27FC236}">
                  <a16:creationId xmlns:a16="http://schemas.microsoft.com/office/drawing/2014/main" id="{02019431-457D-4600-9DD8-33828263DFBF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sp>
            <p:nvSpPr>
              <p:cNvPr id="195" name="Graphic 7181">
                <a:extLst>
                  <a:ext uri="{FF2B5EF4-FFF2-40B4-BE49-F238E27FC236}">
                    <a16:creationId xmlns:a16="http://schemas.microsoft.com/office/drawing/2014/main" id="{5722E32F-8096-4FEA-950C-0173E6882312}"/>
                  </a:ext>
                </a:extLst>
              </p:cNvPr>
              <p:cNvSpPr/>
              <p:nvPr/>
            </p:nvSpPr>
            <p:spPr>
              <a:xfrm>
                <a:off x="3984181" y="553531"/>
                <a:ext cx="4210196" cy="4210212"/>
              </a:xfrm>
              <a:custGeom>
                <a:avLst/>
                <a:gdLst>
                  <a:gd name="connsiteX0" fmla="*/ 1440597 w 4210196"/>
                  <a:gd name="connsiteY0" fmla="*/ 0 h 4210212"/>
                  <a:gd name="connsiteX1" fmla="*/ 2769599 w 4210196"/>
                  <a:gd name="connsiteY1" fmla="*/ 0 h 4210212"/>
                  <a:gd name="connsiteX2" fmla="*/ 4210197 w 4210196"/>
                  <a:gd name="connsiteY2" fmla="*/ 1440597 h 4210212"/>
                  <a:gd name="connsiteX3" fmla="*/ 4210197 w 4210196"/>
                  <a:gd name="connsiteY3" fmla="*/ 2769615 h 4210212"/>
                  <a:gd name="connsiteX4" fmla="*/ 2769599 w 4210196"/>
                  <a:gd name="connsiteY4" fmla="*/ 4210212 h 4210212"/>
                  <a:gd name="connsiteX5" fmla="*/ 1440597 w 4210196"/>
                  <a:gd name="connsiteY5" fmla="*/ 4210212 h 4210212"/>
                  <a:gd name="connsiteX6" fmla="*/ 0 w 4210196"/>
                  <a:gd name="connsiteY6" fmla="*/ 2769615 h 4210212"/>
                  <a:gd name="connsiteX7" fmla="*/ 0 w 4210196"/>
                  <a:gd name="connsiteY7" fmla="*/ 1440613 h 4210212"/>
                  <a:gd name="connsiteX8" fmla="*/ 1440597 w 4210196"/>
                  <a:gd name="connsiteY8" fmla="*/ 0 h 4210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212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615"/>
                    </a:lnTo>
                    <a:cubicBezTo>
                      <a:pt x="4210197" y="3565230"/>
                      <a:pt x="3565214" y="4210212"/>
                      <a:pt x="2769599" y="4210212"/>
                    </a:cubicBezTo>
                    <a:lnTo>
                      <a:pt x="1440597" y="4210212"/>
                    </a:lnTo>
                    <a:cubicBezTo>
                      <a:pt x="644982" y="4210212"/>
                      <a:pt x="0" y="3565230"/>
                      <a:pt x="0" y="2769615"/>
                    </a:cubicBezTo>
                    <a:lnTo>
                      <a:pt x="0" y="1440613"/>
                    </a:lnTo>
                    <a:cubicBezTo>
                      <a:pt x="0" y="644982"/>
                      <a:pt x="644982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" name="Graphic 7181">
                <a:extLst>
                  <a:ext uri="{FF2B5EF4-FFF2-40B4-BE49-F238E27FC236}">
                    <a16:creationId xmlns:a16="http://schemas.microsoft.com/office/drawing/2014/main" id="{DF297C6F-1756-4655-A490-B6F4E3CF5342}"/>
                  </a:ext>
                </a:extLst>
              </p:cNvPr>
              <p:cNvSpPr/>
              <p:nvPr/>
            </p:nvSpPr>
            <p:spPr>
              <a:xfrm>
                <a:off x="6013193" y="415383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" name="Graphic 7181">
                <a:extLst>
                  <a:ext uri="{FF2B5EF4-FFF2-40B4-BE49-F238E27FC236}">
                    <a16:creationId xmlns:a16="http://schemas.microsoft.com/office/drawing/2014/main" id="{C233FD73-D40E-4ED4-8DA1-33D36238CB5F}"/>
                  </a:ext>
                </a:extLst>
              </p:cNvPr>
              <p:cNvSpPr/>
              <p:nvPr/>
            </p:nvSpPr>
            <p:spPr>
              <a:xfrm>
                <a:off x="6013193" y="100031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" name="Graphic 7181">
                <a:extLst>
                  <a:ext uri="{FF2B5EF4-FFF2-40B4-BE49-F238E27FC236}">
                    <a16:creationId xmlns:a16="http://schemas.microsoft.com/office/drawing/2014/main" id="{31BCA647-1B4C-4C81-9253-50F2C76276FC}"/>
                  </a:ext>
                </a:extLst>
              </p:cNvPr>
              <p:cNvSpPr/>
              <p:nvPr/>
            </p:nvSpPr>
            <p:spPr>
              <a:xfrm>
                <a:off x="7577782" y="2576834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5 w 165131"/>
                  <a:gd name="connsiteY1" fmla="*/ 165131 h 165130"/>
                  <a:gd name="connsiteX2" fmla="*/ 0 w 165131"/>
                  <a:gd name="connsiteY2" fmla="*/ 82565 h 165130"/>
                  <a:gd name="connsiteX3" fmla="*/ 82565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" name="Graphic 7181">
                <a:extLst>
                  <a:ext uri="{FF2B5EF4-FFF2-40B4-BE49-F238E27FC236}">
                    <a16:creationId xmlns:a16="http://schemas.microsoft.com/office/drawing/2014/main" id="{ED527338-B25A-4EBD-B387-864BB5110F0C}"/>
                  </a:ext>
                </a:extLst>
              </p:cNvPr>
              <p:cNvSpPr/>
              <p:nvPr/>
            </p:nvSpPr>
            <p:spPr>
              <a:xfrm>
                <a:off x="4425685" y="257683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" name="Graphic 7181">
                <a:extLst>
                  <a:ext uri="{FF2B5EF4-FFF2-40B4-BE49-F238E27FC236}">
                    <a16:creationId xmlns:a16="http://schemas.microsoft.com/office/drawing/2014/main" id="{8F224767-FB33-4A4D-B719-FBEA3CD67D10}"/>
                  </a:ext>
                </a:extLst>
              </p:cNvPr>
              <p:cNvSpPr/>
              <p:nvPr/>
            </p:nvSpPr>
            <p:spPr>
              <a:xfrm>
                <a:off x="4696733" y="1274070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2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" name="Graphic 7181">
                <a:extLst>
                  <a:ext uri="{FF2B5EF4-FFF2-40B4-BE49-F238E27FC236}">
                    <a16:creationId xmlns:a16="http://schemas.microsoft.com/office/drawing/2014/main" id="{FE2B271E-A099-49B5-BB7B-6A15EC42B0BF}"/>
                  </a:ext>
                </a:extLst>
              </p:cNvPr>
              <p:cNvSpPr/>
              <p:nvPr/>
            </p:nvSpPr>
            <p:spPr>
              <a:xfrm>
                <a:off x="7303880" y="388121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" name="Graphic 7181">
                <a:extLst>
                  <a:ext uri="{FF2B5EF4-FFF2-40B4-BE49-F238E27FC236}">
                    <a16:creationId xmlns:a16="http://schemas.microsoft.com/office/drawing/2014/main" id="{21F55609-5228-4615-A684-4E3D22B98EE0}"/>
                  </a:ext>
                </a:extLst>
              </p:cNvPr>
              <p:cNvSpPr/>
              <p:nvPr/>
            </p:nvSpPr>
            <p:spPr>
              <a:xfrm>
                <a:off x="4695979" y="3877897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5 w 165130"/>
                  <a:gd name="connsiteY1" fmla="*/ 165131 h 165131"/>
                  <a:gd name="connsiteX2" fmla="*/ 0 w 165130"/>
                  <a:gd name="connsiteY2" fmla="*/ 82566 h 165131"/>
                  <a:gd name="connsiteX3" fmla="*/ 82565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-16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" name="Graphic 7181">
                <a:extLst>
                  <a:ext uri="{FF2B5EF4-FFF2-40B4-BE49-F238E27FC236}">
                    <a16:creationId xmlns:a16="http://schemas.microsoft.com/office/drawing/2014/main" id="{5C28DFE1-9FA1-4457-A3A4-4F15F78F203B}"/>
                  </a:ext>
                </a:extLst>
              </p:cNvPr>
              <p:cNvSpPr/>
              <p:nvPr/>
            </p:nvSpPr>
            <p:spPr>
              <a:xfrm>
                <a:off x="7304425" y="12694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88" name="Graphic 7181">
              <a:extLst>
                <a:ext uri="{FF2B5EF4-FFF2-40B4-BE49-F238E27FC236}">
                  <a16:creationId xmlns:a16="http://schemas.microsoft.com/office/drawing/2014/main" id="{91B6EC33-EDD6-4C1D-A605-724C5C951F1B}"/>
                </a:ext>
              </a:extLst>
            </p:cNvPr>
            <p:cNvGrpSpPr/>
            <p:nvPr/>
          </p:nvGrpSpPr>
          <p:grpSpPr>
            <a:xfrm>
              <a:off x="5036505" y="1607652"/>
              <a:ext cx="2108786" cy="2108786"/>
              <a:chOff x="5036505" y="1607652"/>
              <a:chExt cx="2108786" cy="2108786"/>
            </a:xfrm>
          </p:grpSpPr>
          <p:sp>
            <p:nvSpPr>
              <p:cNvPr id="189" name="Graphic 7181">
                <a:extLst>
                  <a:ext uri="{FF2B5EF4-FFF2-40B4-BE49-F238E27FC236}">
                    <a16:creationId xmlns:a16="http://schemas.microsoft.com/office/drawing/2014/main" id="{9C0E4F80-384D-454C-AD73-3CB24A58F9AC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90" name="Graphic 7181">
                <a:extLst>
                  <a:ext uri="{FF2B5EF4-FFF2-40B4-BE49-F238E27FC236}">
                    <a16:creationId xmlns:a16="http://schemas.microsoft.com/office/drawing/2014/main" id="{6FA26C08-C388-4AB3-B8FF-AE0486EF4A9F}"/>
                  </a:ext>
                </a:extLst>
              </p:cNvPr>
              <p:cNvGrpSpPr/>
              <p:nvPr/>
            </p:nvGrpSpPr>
            <p:grpSpPr>
              <a:xfrm>
                <a:off x="5386382" y="2011546"/>
                <a:ext cx="1403612" cy="1329323"/>
                <a:chOff x="5386382" y="2011546"/>
                <a:chExt cx="1403612" cy="1329323"/>
              </a:xfrm>
              <a:solidFill>
                <a:srgbClr val="FFFFFF"/>
              </a:solidFill>
            </p:grpSpPr>
            <p:sp>
              <p:nvSpPr>
                <p:cNvPr id="191" name="Graphic 7181">
                  <a:extLst>
                    <a:ext uri="{FF2B5EF4-FFF2-40B4-BE49-F238E27FC236}">
                      <a16:creationId xmlns:a16="http://schemas.microsoft.com/office/drawing/2014/main" id="{65B4239A-0A8F-4518-9ED4-2EC3FEF393D4}"/>
                    </a:ext>
                  </a:extLst>
                </p:cNvPr>
                <p:cNvSpPr/>
                <p:nvPr/>
              </p:nvSpPr>
              <p:spPr>
                <a:xfrm>
                  <a:off x="6113720" y="2844115"/>
                  <a:ext cx="676274" cy="496754"/>
                </a:xfrm>
                <a:custGeom>
                  <a:avLst/>
                  <a:gdLst>
                    <a:gd name="connsiteX0" fmla="*/ 428882 w 676273"/>
                    <a:gd name="connsiteY0" fmla="*/ 125372 h 496756"/>
                    <a:gd name="connsiteX1" fmla="*/ 0 w 676273"/>
                    <a:gd name="connsiteY1" fmla="*/ 125372 h 496756"/>
                    <a:gd name="connsiteX2" fmla="*/ 0 w 676273"/>
                    <a:gd name="connsiteY2" fmla="*/ 371384 h 496756"/>
                    <a:gd name="connsiteX3" fmla="*/ 428882 w 676273"/>
                    <a:gd name="connsiteY3" fmla="*/ 371384 h 496756"/>
                    <a:gd name="connsiteX4" fmla="*/ 428882 w 676273"/>
                    <a:gd name="connsiteY4" fmla="*/ 496756 h 496756"/>
                    <a:gd name="connsiteX5" fmla="*/ 672376 w 676273"/>
                    <a:gd name="connsiteY5" fmla="*/ 252332 h 496756"/>
                    <a:gd name="connsiteX6" fmla="*/ 676273 w 676273"/>
                    <a:gd name="connsiteY6" fmla="*/ 248386 h 496756"/>
                    <a:gd name="connsiteX7" fmla="*/ 428882 w 676273"/>
                    <a:gd name="connsiteY7" fmla="*/ 0 h 496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73" h="496756">
                      <a:moveTo>
                        <a:pt x="428882" y="125372"/>
                      </a:moveTo>
                      <a:lnTo>
                        <a:pt x="0" y="125372"/>
                      </a:lnTo>
                      <a:lnTo>
                        <a:pt x="0" y="371384"/>
                      </a:lnTo>
                      <a:lnTo>
                        <a:pt x="428882" y="371384"/>
                      </a:lnTo>
                      <a:lnTo>
                        <a:pt x="428882" y="496756"/>
                      </a:lnTo>
                      <a:lnTo>
                        <a:pt x="672376" y="252332"/>
                      </a:lnTo>
                      <a:lnTo>
                        <a:pt x="676273" y="248386"/>
                      </a:lnTo>
                      <a:lnTo>
                        <a:pt x="4288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2" name="Graphic 7181">
                  <a:extLst>
                    <a:ext uri="{FF2B5EF4-FFF2-40B4-BE49-F238E27FC236}">
                      <a16:creationId xmlns:a16="http://schemas.microsoft.com/office/drawing/2014/main" id="{2B2B28BC-A357-4C19-B9D8-71984665C3CA}"/>
                    </a:ext>
                  </a:extLst>
                </p:cNvPr>
                <p:cNvSpPr/>
                <p:nvPr/>
              </p:nvSpPr>
              <p:spPr>
                <a:xfrm>
                  <a:off x="6113721" y="2286940"/>
                  <a:ext cx="676273" cy="496707"/>
                </a:xfrm>
                <a:custGeom>
                  <a:avLst/>
                  <a:gdLst>
                    <a:gd name="connsiteX0" fmla="*/ 428882 w 676273"/>
                    <a:gd name="connsiteY0" fmla="*/ 496708 h 496707"/>
                    <a:gd name="connsiteX1" fmla="*/ 672376 w 676273"/>
                    <a:gd name="connsiteY1" fmla="*/ 252283 h 496707"/>
                    <a:gd name="connsiteX2" fmla="*/ 676273 w 676273"/>
                    <a:gd name="connsiteY2" fmla="*/ 248354 h 496707"/>
                    <a:gd name="connsiteX3" fmla="*/ 428882 w 676273"/>
                    <a:gd name="connsiteY3" fmla="*/ 0 h 496707"/>
                    <a:gd name="connsiteX4" fmla="*/ 428882 w 676273"/>
                    <a:gd name="connsiteY4" fmla="*/ 125340 h 496707"/>
                    <a:gd name="connsiteX5" fmla="*/ 0 w 676273"/>
                    <a:gd name="connsiteY5" fmla="*/ 125340 h 496707"/>
                    <a:gd name="connsiteX6" fmla="*/ 0 w 676273"/>
                    <a:gd name="connsiteY6" fmla="*/ 371384 h 496707"/>
                    <a:gd name="connsiteX7" fmla="*/ 428882 w 676273"/>
                    <a:gd name="connsiteY7" fmla="*/ 371384 h 49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73" h="496707">
                      <a:moveTo>
                        <a:pt x="428882" y="496708"/>
                      </a:moveTo>
                      <a:lnTo>
                        <a:pt x="672376" y="252283"/>
                      </a:lnTo>
                      <a:lnTo>
                        <a:pt x="676273" y="248354"/>
                      </a:lnTo>
                      <a:lnTo>
                        <a:pt x="428882" y="0"/>
                      </a:lnTo>
                      <a:lnTo>
                        <a:pt x="428882" y="125340"/>
                      </a:lnTo>
                      <a:lnTo>
                        <a:pt x="0" y="125340"/>
                      </a:lnTo>
                      <a:lnTo>
                        <a:pt x="0" y="371384"/>
                      </a:lnTo>
                      <a:lnTo>
                        <a:pt x="428882" y="37138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3" name="Graphic 7181">
                  <a:extLst>
                    <a:ext uri="{FF2B5EF4-FFF2-40B4-BE49-F238E27FC236}">
                      <a16:creationId xmlns:a16="http://schemas.microsoft.com/office/drawing/2014/main" id="{9D0C5B43-B4C3-4D6A-A6BA-46B718C8CB16}"/>
                    </a:ext>
                  </a:extLst>
                </p:cNvPr>
                <p:cNvSpPr/>
                <p:nvPr/>
              </p:nvSpPr>
              <p:spPr>
                <a:xfrm>
                  <a:off x="5386382" y="2574989"/>
                  <a:ext cx="676257" cy="496723"/>
                </a:xfrm>
                <a:custGeom>
                  <a:avLst/>
                  <a:gdLst>
                    <a:gd name="connsiteX0" fmla="*/ 247360 w 676257"/>
                    <a:gd name="connsiteY0" fmla="*/ 0 h 496723"/>
                    <a:gd name="connsiteX1" fmla="*/ 3897 w 676257"/>
                    <a:gd name="connsiteY1" fmla="*/ 244425 h 496723"/>
                    <a:gd name="connsiteX2" fmla="*/ 0 w 676257"/>
                    <a:gd name="connsiteY2" fmla="*/ 248354 h 496723"/>
                    <a:gd name="connsiteX3" fmla="*/ 247360 w 676257"/>
                    <a:gd name="connsiteY3" fmla="*/ 496724 h 496723"/>
                    <a:gd name="connsiteX4" fmla="*/ 247360 w 676257"/>
                    <a:gd name="connsiteY4" fmla="*/ 371352 h 496723"/>
                    <a:gd name="connsiteX5" fmla="*/ 676257 w 676257"/>
                    <a:gd name="connsiteY5" fmla="*/ 371352 h 496723"/>
                    <a:gd name="connsiteX6" fmla="*/ 676257 w 676257"/>
                    <a:gd name="connsiteY6" fmla="*/ 125340 h 496723"/>
                    <a:gd name="connsiteX7" fmla="*/ 247360 w 676257"/>
                    <a:gd name="connsiteY7" fmla="*/ 125340 h 496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57" h="496723">
                      <a:moveTo>
                        <a:pt x="247360" y="0"/>
                      </a:moveTo>
                      <a:lnTo>
                        <a:pt x="3897" y="244425"/>
                      </a:lnTo>
                      <a:lnTo>
                        <a:pt x="0" y="248354"/>
                      </a:lnTo>
                      <a:lnTo>
                        <a:pt x="247360" y="496724"/>
                      </a:lnTo>
                      <a:lnTo>
                        <a:pt x="247360" y="371352"/>
                      </a:lnTo>
                      <a:lnTo>
                        <a:pt x="676257" y="371352"/>
                      </a:lnTo>
                      <a:lnTo>
                        <a:pt x="676257" y="125340"/>
                      </a:lnTo>
                      <a:lnTo>
                        <a:pt x="247360" y="12534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4" name="Graphic 7181">
                  <a:extLst>
                    <a:ext uri="{FF2B5EF4-FFF2-40B4-BE49-F238E27FC236}">
                      <a16:creationId xmlns:a16="http://schemas.microsoft.com/office/drawing/2014/main" id="{24A264EA-2240-4406-83DE-038951EDF3FD}"/>
                    </a:ext>
                  </a:extLst>
                </p:cNvPr>
                <p:cNvSpPr/>
                <p:nvPr/>
              </p:nvSpPr>
              <p:spPr>
                <a:xfrm>
                  <a:off x="5386382" y="2011546"/>
                  <a:ext cx="676257" cy="496707"/>
                </a:xfrm>
                <a:custGeom>
                  <a:avLst/>
                  <a:gdLst>
                    <a:gd name="connsiteX0" fmla="*/ 247360 w 676257"/>
                    <a:gd name="connsiteY0" fmla="*/ 0 h 496707"/>
                    <a:gd name="connsiteX1" fmla="*/ 3897 w 676257"/>
                    <a:gd name="connsiteY1" fmla="*/ 244425 h 496707"/>
                    <a:gd name="connsiteX2" fmla="*/ 0 w 676257"/>
                    <a:gd name="connsiteY2" fmla="*/ 248354 h 496707"/>
                    <a:gd name="connsiteX3" fmla="*/ 247360 w 676257"/>
                    <a:gd name="connsiteY3" fmla="*/ 496708 h 496707"/>
                    <a:gd name="connsiteX4" fmla="*/ 247360 w 676257"/>
                    <a:gd name="connsiteY4" fmla="*/ 371336 h 496707"/>
                    <a:gd name="connsiteX5" fmla="*/ 676257 w 676257"/>
                    <a:gd name="connsiteY5" fmla="*/ 371336 h 496707"/>
                    <a:gd name="connsiteX6" fmla="*/ 676257 w 676257"/>
                    <a:gd name="connsiteY6" fmla="*/ 125324 h 496707"/>
                    <a:gd name="connsiteX7" fmla="*/ 247360 w 676257"/>
                    <a:gd name="connsiteY7" fmla="*/ 125324 h 49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57" h="496707">
                      <a:moveTo>
                        <a:pt x="247360" y="0"/>
                      </a:moveTo>
                      <a:lnTo>
                        <a:pt x="3897" y="244425"/>
                      </a:lnTo>
                      <a:lnTo>
                        <a:pt x="0" y="248354"/>
                      </a:lnTo>
                      <a:lnTo>
                        <a:pt x="247360" y="496708"/>
                      </a:lnTo>
                      <a:lnTo>
                        <a:pt x="247360" y="371336"/>
                      </a:lnTo>
                      <a:lnTo>
                        <a:pt x="676257" y="371336"/>
                      </a:lnTo>
                      <a:lnTo>
                        <a:pt x="676257" y="125324"/>
                      </a:lnTo>
                      <a:lnTo>
                        <a:pt x="247360" y="1253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135" name="TextBox 134">
            <a:extLst>
              <a:ext uri="{FF2B5EF4-FFF2-40B4-BE49-F238E27FC236}">
                <a16:creationId xmlns:a16="http://schemas.microsoft.com/office/drawing/2014/main" id="{90CFAFD7-8538-EF4B-98B0-68B1A8CF433E}"/>
              </a:ext>
            </a:extLst>
          </p:cNvPr>
          <p:cNvSpPr txBox="1"/>
          <p:nvPr/>
        </p:nvSpPr>
        <p:spPr>
          <a:xfrm>
            <a:off x="7931266" y="1569063"/>
            <a:ext cx="3598331" cy="1674003"/>
          </a:xfrm>
          <a:prstGeom prst="rect">
            <a:avLst/>
          </a:prstGeom>
          <a:noFill/>
        </p:spPr>
        <p:txBody>
          <a:bodyPr wrap="square" lIns="82296" rIns="0" numCol="2" spcCol="91440" rtlCol="0">
            <a:noAutofit/>
          </a:bodyPr>
          <a:lstStyle/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Adaptive Security Appliance (ASA)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Firepower Appliance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Catalyst Switches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Wireless Controller and Access Points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Identity Services Engine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Integrated Services Routers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Aggregation Services Routers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Nexus Switches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ACI Fabric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DNA Fabric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Tetration</a:t>
            </a:r>
          </a:p>
        </p:txBody>
      </p:sp>
      <p:sp>
        <p:nvSpPr>
          <p:cNvPr id="136" name="TextBox 135">
            <a:extLst>
              <a:ext uri="{FF2B5EF4-FFF2-40B4-BE49-F238E27FC236}">
                <a16:creationId xmlns:a16="http://schemas.microsoft.com/office/drawing/2014/main" id="{B8F18E85-0F54-9949-A2D3-3911152E0BD0}"/>
              </a:ext>
            </a:extLst>
          </p:cNvPr>
          <p:cNvSpPr txBox="1"/>
          <p:nvPr/>
        </p:nvSpPr>
        <p:spPr>
          <a:xfrm>
            <a:off x="7931265" y="3182349"/>
            <a:ext cx="3598331" cy="1674003"/>
          </a:xfrm>
          <a:prstGeom prst="rect">
            <a:avLst/>
          </a:prstGeom>
          <a:noFill/>
        </p:spPr>
        <p:txBody>
          <a:bodyPr wrap="square" lIns="82296" rIns="0" numCol="2" spcCol="91440" rtlCol="0">
            <a:noAutofit/>
          </a:bodyPr>
          <a:lstStyle/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Adaptive Security Appliance (ASA)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Firepower Appliance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Catalyst Switches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Wireless Controller and Access Points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Identity Services Engine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Integrated Services Routers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Aggregation Services Routers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Nexus Switches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ACI Fabric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DNA Fabric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Tetration</a:t>
            </a:r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3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35" name="Google Shape;7335;p55"/>
          <p:cNvSpPr txBox="1"/>
          <p:nvPr/>
        </p:nvSpPr>
        <p:spPr>
          <a:xfrm>
            <a:off x="699171" y="1605280"/>
            <a:ext cx="1727200" cy="7848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 Network: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Physical network infrastructure; access points and controllers used to connect mobile devices to the access layer.</a:t>
            </a:r>
            <a:endParaRPr/>
          </a:p>
        </p:txBody>
      </p:sp>
      <p:sp>
        <p:nvSpPr>
          <p:cNvPr id="7336" name="Google Shape;7336;p55"/>
          <p:cNvSpPr txBox="1"/>
          <p:nvPr/>
        </p:nvSpPr>
        <p:spPr>
          <a:xfrm>
            <a:off x="2501611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Malware: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Compromised devices connecting to infrastructure.</a:t>
            </a:r>
            <a:endParaRPr/>
          </a:p>
        </p:txBody>
      </p:sp>
      <p:sp>
        <p:nvSpPr>
          <p:cNvPr id="7337" name="Google Shape;7337;p55"/>
          <p:cNvSpPr txBox="1"/>
          <p:nvPr/>
        </p:nvSpPr>
        <p:spPr>
          <a:xfrm>
            <a:off x="4305719" y="1605280"/>
            <a:ext cx="1771673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Mobile Device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 (MDM):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Endpoint access control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based on policies.</a:t>
            </a:r>
            <a:endParaRPr/>
          </a:p>
        </p:txBody>
      </p:sp>
      <p:sp>
        <p:nvSpPr>
          <p:cNvPr id="7338" name="Google Shape;7338;p55"/>
          <p:cNvSpPr txBox="1"/>
          <p:nvPr/>
        </p:nvSpPr>
        <p:spPr>
          <a:xfrm>
            <a:off x="6112728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MDM Appliance</a:t>
            </a:r>
            <a:endParaRPr/>
          </a:p>
        </p:txBody>
      </p:sp>
      <p:sp>
        <p:nvSpPr>
          <p:cNvPr id="7339" name="Google Shape;7339;p55"/>
          <p:cNvSpPr txBox="1"/>
          <p:nvPr/>
        </p:nvSpPr>
        <p:spPr>
          <a:xfrm>
            <a:off x="7912107" y="1605280"/>
            <a:ext cx="3171901" cy="4257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Identity Services Engine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Meraki Mobile Device Management</a:t>
            </a:r>
            <a:endParaRPr/>
          </a:p>
        </p:txBody>
      </p:sp>
      <p:sp>
        <p:nvSpPr>
          <p:cNvPr id="7340" name="Google Shape;7340;p55"/>
          <p:cNvSpPr txBox="1"/>
          <p:nvPr/>
        </p:nvSpPr>
        <p:spPr>
          <a:xfrm>
            <a:off x="7912107" y="3202149"/>
            <a:ext cx="3171901" cy="63094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Catalyst Switches with Unified Access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Wireless Controller and Access Points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Mobility Services Engine</a:t>
            </a:r>
            <a:endParaRPr/>
          </a:p>
        </p:txBody>
      </p:sp>
      <p:sp>
        <p:nvSpPr>
          <p:cNvPr id="7341" name="Google Shape;7341;p55"/>
          <p:cNvSpPr txBox="1"/>
          <p:nvPr/>
        </p:nvSpPr>
        <p:spPr>
          <a:xfrm>
            <a:off x="4296973" y="3202149"/>
            <a:ext cx="1883694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 Rogue Detection: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Detection and containment of malicious wireless devices not controlled by the company.</a:t>
            </a:r>
            <a:endParaRPr/>
          </a:p>
        </p:txBody>
      </p:sp>
      <p:sp>
        <p:nvSpPr>
          <p:cNvPr id="7342" name="Google Shape;7342;p55"/>
          <p:cNvSpPr txBox="1"/>
          <p:nvPr/>
        </p:nvSpPr>
        <p:spPr>
          <a:xfrm>
            <a:off x="2494416" y="320214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Unauthorized access and disruption of wireless network.</a:t>
            </a:r>
            <a:endParaRPr/>
          </a:p>
        </p:txBody>
      </p:sp>
      <p:sp>
        <p:nvSpPr>
          <p:cNvPr id="7343" name="Google Shape;7343;p55"/>
          <p:cNvSpPr txBox="1"/>
          <p:nvPr/>
        </p:nvSpPr>
        <p:spPr>
          <a:xfrm>
            <a:off x="7912107" y="4794529"/>
            <a:ext cx="3356395" cy="4257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Catalyst Switches with Unified Access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Wireless Controller and Access Points</a:t>
            </a:r>
            <a:endParaRPr/>
          </a:p>
        </p:txBody>
      </p:sp>
      <p:sp>
        <p:nvSpPr>
          <p:cNvPr id="7344" name="Google Shape;7344;p55"/>
          <p:cNvSpPr txBox="1"/>
          <p:nvPr/>
        </p:nvSpPr>
        <p:spPr>
          <a:xfrm>
            <a:off x="4302016" y="4794529"/>
            <a:ext cx="1771673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 Intrusion Prevention (WIPS):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Blocking of wireless attacks by signatures and anomaly analysis.</a:t>
            </a:r>
            <a:endParaRPr/>
          </a:p>
        </p:txBody>
      </p:sp>
      <p:sp>
        <p:nvSpPr>
          <p:cNvPr id="7345" name="Google Shape;7345;p55"/>
          <p:cNvSpPr txBox="1"/>
          <p:nvPr/>
        </p:nvSpPr>
        <p:spPr>
          <a:xfrm>
            <a:off x="2507441" y="479452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Attacks on the infrastructure via wireless technology.</a:t>
            </a:r>
            <a:endParaRPr/>
          </a:p>
        </p:txBody>
      </p:sp>
      <p:sp>
        <p:nvSpPr>
          <p:cNvPr id="7347" name="Google Shape;7347;p55"/>
          <p:cNvSpPr/>
          <p:nvPr/>
        </p:nvSpPr>
        <p:spPr>
          <a:xfrm>
            <a:off x="4435352" y="2736478"/>
            <a:ext cx="942566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Mobile Device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 (MDM)</a:t>
            </a:r>
            <a:endParaRPr dirty="0"/>
          </a:p>
        </p:txBody>
      </p:sp>
      <p:sp>
        <p:nvSpPr>
          <p:cNvPr id="7350" name="Google Shape;7350;p55"/>
          <p:cNvSpPr/>
          <p:nvPr/>
        </p:nvSpPr>
        <p:spPr>
          <a:xfrm>
            <a:off x="4537595" y="4337943"/>
            <a:ext cx="755014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 Rogue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Detection</a:t>
            </a:r>
            <a:endParaRPr dirty="0"/>
          </a:p>
        </p:txBody>
      </p:sp>
      <p:sp>
        <p:nvSpPr>
          <p:cNvPr id="7353" name="Google Shape;7353;p55"/>
          <p:cNvSpPr/>
          <p:nvPr/>
        </p:nvSpPr>
        <p:spPr>
          <a:xfrm>
            <a:off x="4488703" y="5960463"/>
            <a:ext cx="852798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 Intrusion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 (WIPS)</a:t>
            </a:r>
            <a:endParaRPr dirty="0"/>
          </a:p>
        </p:txBody>
      </p:sp>
      <p:sp>
        <p:nvSpPr>
          <p:cNvPr id="7356" name="Google Shape;7356;p55"/>
          <p:cNvSpPr/>
          <p:nvPr/>
        </p:nvSpPr>
        <p:spPr>
          <a:xfrm>
            <a:off x="6657629" y="2814367"/>
            <a:ext cx="631583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MDM Appliance</a:t>
            </a:r>
            <a:endParaRPr/>
          </a:p>
        </p:txBody>
      </p:sp>
      <p:sp>
        <p:nvSpPr>
          <p:cNvPr id="7357" name="Google Shape;7357;p55"/>
          <p:cNvSpPr txBox="1"/>
          <p:nvPr/>
        </p:nvSpPr>
        <p:spPr>
          <a:xfrm>
            <a:off x="6101714" y="320214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 LAN Controller</a:t>
            </a:r>
            <a:endParaRPr/>
          </a:p>
        </p:txBody>
      </p:sp>
      <p:sp>
        <p:nvSpPr>
          <p:cNvPr id="7359" name="Google Shape;7359;p55"/>
          <p:cNvSpPr/>
          <p:nvPr/>
        </p:nvSpPr>
        <p:spPr>
          <a:xfrm>
            <a:off x="6689689" y="4416827"/>
            <a:ext cx="567463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 LAN </a:t>
            </a:r>
            <a:endParaRPr dirty="0"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Controller</a:t>
            </a:r>
            <a:endParaRPr dirty="0"/>
          </a:p>
        </p:txBody>
      </p:sp>
      <p:sp>
        <p:nvSpPr>
          <p:cNvPr id="7360" name="Google Shape;7360;p55"/>
          <p:cNvSpPr txBox="1"/>
          <p:nvPr/>
        </p:nvSpPr>
        <p:spPr>
          <a:xfrm>
            <a:off x="6083568" y="479452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 Access Point</a:t>
            </a:r>
            <a:endParaRPr/>
          </a:p>
        </p:txBody>
      </p:sp>
      <p:sp>
        <p:nvSpPr>
          <p:cNvPr id="7362" name="Google Shape;7362;p55"/>
          <p:cNvSpPr/>
          <p:nvPr/>
        </p:nvSpPr>
        <p:spPr>
          <a:xfrm>
            <a:off x="6714536" y="6032303"/>
            <a:ext cx="51776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 </a:t>
            </a:r>
            <a:endParaRPr dirty="0"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Access Point</a:t>
            </a:r>
            <a:endParaRPr dirty="0"/>
          </a:p>
        </p:txBody>
      </p:sp>
      <p:sp>
        <p:nvSpPr>
          <p:cNvPr id="7367" name="Google Shape;7367;p55"/>
          <p:cNvSpPr/>
          <p:nvPr/>
        </p:nvSpPr>
        <p:spPr>
          <a:xfrm>
            <a:off x="1395678" y="3036156"/>
            <a:ext cx="392736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</a:t>
            </a:r>
            <a:endParaRPr dirty="0"/>
          </a:p>
        </p:txBody>
      </p:sp>
      <p:sp>
        <p:nvSpPr>
          <p:cNvPr id="7368" name="Google Shape;7368;p55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Network Icons</a:t>
            </a:r>
            <a:endParaRPr/>
          </a:p>
        </p:txBody>
      </p:sp>
      <p:grpSp>
        <p:nvGrpSpPr>
          <p:cNvPr id="48" name="Google Shape;8917;p87">
            <a:extLst>
              <a:ext uri="{FF2B5EF4-FFF2-40B4-BE49-F238E27FC236}">
                <a16:creationId xmlns:a16="http://schemas.microsoft.com/office/drawing/2014/main" id="{C3A3FF06-E377-4455-A239-197701114B4E}"/>
              </a:ext>
            </a:extLst>
          </p:cNvPr>
          <p:cNvGrpSpPr/>
          <p:nvPr/>
        </p:nvGrpSpPr>
        <p:grpSpPr>
          <a:xfrm>
            <a:off x="3048432" y="5512892"/>
            <a:ext cx="492388" cy="460980"/>
            <a:chOff x="2015" y="601"/>
            <a:chExt cx="486" cy="455"/>
          </a:xfrm>
        </p:grpSpPr>
        <p:sp>
          <p:nvSpPr>
            <p:cNvPr id="49" name="Google Shape;8918;p87">
              <a:extLst>
                <a:ext uri="{FF2B5EF4-FFF2-40B4-BE49-F238E27FC236}">
                  <a16:creationId xmlns:a16="http://schemas.microsoft.com/office/drawing/2014/main" id="{9B21E776-9224-454B-B567-68C9B3830BCD}"/>
                </a:ext>
              </a:extLst>
            </p:cNvPr>
            <p:cNvSpPr/>
            <p:nvPr/>
          </p:nvSpPr>
          <p:spPr>
            <a:xfrm>
              <a:off x="2016" y="601"/>
              <a:ext cx="480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8919;p87">
              <a:extLst>
                <a:ext uri="{FF2B5EF4-FFF2-40B4-BE49-F238E27FC236}">
                  <a16:creationId xmlns:a16="http://schemas.microsoft.com/office/drawing/2014/main" id="{A686184A-EDE6-4303-A4C1-4EFE2C116B9A}"/>
                </a:ext>
              </a:extLst>
            </p:cNvPr>
            <p:cNvSpPr/>
            <p:nvPr/>
          </p:nvSpPr>
          <p:spPr>
            <a:xfrm>
              <a:off x="2015" y="60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7" h="2140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9" y="2013"/>
                    <a:pt x="418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69" y="2032"/>
                  </a:cubicBezTo>
                  <a:cubicBezTo>
                    <a:pt x="1920" y="2140"/>
                    <a:pt x="2032" y="2051"/>
                    <a:pt x="2032" y="2051"/>
                  </a:cubicBezTo>
                  <a:cubicBezTo>
                    <a:pt x="2032" y="2051"/>
                    <a:pt x="2054" y="2035"/>
                    <a:pt x="2068" y="2009"/>
                  </a:cubicBezTo>
                  <a:cubicBezTo>
                    <a:pt x="2097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8920;p87">
              <a:extLst>
                <a:ext uri="{FF2B5EF4-FFF2-40B4-BE49-F238E27FC236}">
                  <a16:creationId xmlns:a16="http://schemas.microsoft.com/office/drawing/2014/main" id="{F1C2C806-F5C0-421C-9D6B-6A5A98E065AB}"/>
                </a:ext>
              </a:extLst>
            </p:cNvPr>
            <p:cNvSpPr/>
            <p:nvPr/>
          </p:nvSpPr>
          <p:spPr>
            <a:xfrm>
              <a:off x="2165" y="648"/>
              <a:ext cx="188" cy="229"/>
            </a:xfrm>
            <a:custGeom>
              <a:avLst/>
              <a:gdLst/>
              <a:ahLst/>
              <a:cxnLst/>
              <a:rect l="l" t="t" r="r" b="b"/>
              <a:pathLst>
                <a:path w="879" h="1080" extrusionOk="0">
                  <a:moveTo>
                    <a:pt x="0" y="311"/>
                  </a:moveTo>
                  <a:cubicBezTo>
                    <a:pt x="0" y="329"/>
                    <a:pt x="66" y="350"/>
                    <a:pt x="171" y="363"/>
                  </a:cubicBezTo>
                  <a:cubicBezTo>
                    <a:pt x="162" y="391"/>
                    <a:pt x="155" y="420"/>
                    <a:pt x="155" y="452"/>
                  </a:cubicBezTo>
                  <a:cubicBezTo>
                    <a:pt x="155" y="482"/>
                    <a:pt x="162" y="511"/>
                    <a:pt x="171" y="538"/>
                  </a:cubicBezTo>
                  <a:cubicBezTo>
                    <a:pt x="159" y="538"/>
                    <a:pt x="159" y="538"/>
                    <a:pt x="159" y="538"/>
                  </a:cubicBezTo>
                  <a:cubicBezTo>
                    <a:pt x="134" y="538"/>
                    <a:pt x="114" y="559"/>
                    <a:pt x="114" y="584"/>
                  </a:cubicBezTo>
                  <a:cubicBezTo>
                    <a:pt x="114" y="634"/>
                    <a:pt x="114" y="634"/>
                    <a:pt x="114" y="634"/>
                  </a:cubicBezTo>
                  <a:cubicBezTo>
                    <a:pt x="77" y="639"/>
                    <a:pt x="50" y="673"/>
                    <a:pt x="50" y="716"/>
                  </a:cubicBezTo>
                  <a:cubicBezTo>
                    <a:pt x="50" y="998"/>
                    <a:pt x="50" y="998"/>
                    <a:pt x="50" y="998"/>
                  </a:cubicBezTo>
                  <a:cubicBezTo>
                    <a:pt x="50" y="1043"/>
                    <a:pt x="82" y="1080"/>
                    <a:pt x="123" y="1080"/>
                  </a:cubicBezTo>
                  <a:cubicBezTo>
                    <a:pt x="423" y="1080"/>
                    <a:pt x="423" y="1080"/>
                    <a:pt x="423" y="1080"/>
                  </a:cubicBezTo>
                  <a:cubicBezTo>
                    <a:pt x="423" y="716"/>
                    <a:pt x="423" y="716"/>
                    <a:pt x="423" y="716"/>
                  </a:cubicBezTo>
                  <a:cubicBezTo>
                    <a:pt x="455" y="716"/>
                    <a:pt x="455" y="716"/>
                    <a:pt x="455" y="716"/>
                  </a:cubicBezTo>
                  <a:cubicBezTo>
                    <a:pt x="455" y="1080"/>
                    <a:pt x="455" y="1080"/>
                    <a:pt x="455" y="1080"/>
                  </a:cubicBezTo>
                  <a:cubicBezTo>
                    <a:pt x="754" y="1080"/>
                    <a:pt x="754" y="1080"/>
                    <a:pt x="754" y="1080"/>
                  </a:cubicBezTo>
                  <a:cubicBezTo>
                    <a:pt x="795" y="1080"/>
                    <a:pt x="829" y="1043"/>
                    <a:pt x="829" y="998"/>
                  </a:cubicBezTo>
                  <a:cubicBezTo>
                    <a:pt x="829" y="716"/>
                    <a:pt x="829" y="716"/>
                    <a:pt x="829" y="716"/>
                  </a:cubicBezTo>
                  <a:cubicBezTo>
                    <a:pt x="829" y="673"/>
                    <a:pt x="800" y="639"/>
                    <a:pt x="763" y="634"/>
                  </a:cubicBezTo>
                  <a:cubicBezTo>
                    <a:pt x="763" y="584"/>
                    <a:pt x="763" y="584"/>
                    <a:pt x="763" y="584"/>
                  </a:cubicBezTo>
                  <a:cubicBezTo>
                    <a:pt x="763" y="559"/>
                    <a:pt x="743" y="538"/>
                    <a:pt x="718" y="538"/>
                  </a:cubicBezTo>
                  <a:cubicBezTo>
                    <a:pt x="707" y="538"/>
                    <a:pt x="707" y="538"/>
                    <a:pt x="707" y="538"/>
                  </a:cubicBezTo>
                  <a:cubicBezTo>
                    <a:pt x="718" y="511"/>
                    <a:pt x="723" y="482"/>
                    <a:pt x="723" y="452"/>
                  </a:cubicBezTo>
                  <a:cubicBezTo>
                    <a:pt x="723" y="420"/>
                    <a:pt x="718" y="391"/>
                    <a:pt x="707" y="363"/>
                  </a:cubicBezTo>
                  <a:cubicBezTo>
                    <a:pt x="811" y="350"/>
                    <a:pt x="879" y="329"/>
                    <a:pt x="879" y="311"/>
                  </a:cubicBezTo>
                  <a:cubicBezTo>
                    <a:pt x="877" y="282"/>
                    <a:pt x="798" y="250"/>
                    <a:pt x="677" y="236"/>
                  </a:cubicBezTo>
                  <a:cubicBezTo>
                    <a:pt x="614" y="18"/>
                    <a:pt x="614" y="18"/>
                    <a:pt x="614" y="18"/>
                  </a:cubicBezTo>
                  <a:cubicBezTo>
                    <a:pt x="609" y="9"/>
                    <a:pt x="602" y="0"/>
                    <a:pt x="589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75" y="0"/>
                    <a:pt x="268" y="9"/>
                    <a:pt x="266" y="18"/>
                  </a:cubicBezTo>
                  <a:cubicBezTo>
                    <a:pt x="200" y="236"/>
                    <a:pt x="200" y="236"/>
                    <a:pt x="200" y="236"/>
                  </a:cubicBezTo>
                  <a:cubicBezTo>
                    <a:pt x="80" y="250"/>
                    <a:pt x="0" y="282"/>
                    <a:pt x="0" y="311"/>
                  </a:cubicBezTo>
                  <a:moveTo>
                    <a:pt x="227" y="409"/>
                  </a:moveTo>
                  <a:cubicBezTo>
                    <a:pt x="227" y="393"/>
                    <a:pt x="230" y="382"/>
                    <a:pt x="237" y="370"/>
                  </a:cubicBezTo>
                  <a:cubicBezTo>
                    <a:pt x="296" y="377"/>
                    <a:pt x="364" y="379"/>
                    <a:pt x="434" y="379"/>
                  </a:cubicBezTo>
                  <a:cubicBezTo>
                    <a:pt x="436" y="379"/>
                    <a:pt x="436" y="379"/>
                    <a:pt x="436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5" y="379"/>
                    <a:pt x="445" y="379"/>
                    <a:pt x="445" y="379"/>
                  </a:cubicBezTo>
                  <a:cubicBezTo>
                    <a:pt x="516" y="379"/>
                    <a:pt x="582" y="377"/>
                    <a:pt x="641" y="370"/>
                  </a:cubicBezTo>
                  <a:cubicBezTo>
                    <a:pt x="648" y="382"/>
                    <a:pt x="652" y="393"/>
                    <a:pt x="652" y="409"/>
                  </a:cubicBezTo>
                  <a:cubicBezTo>
                    <a:pt x="652" y="491"/>
                    <a:pt x="652" y="491"/>
                    <a:pt x="652" y="491"/>
                  </a:cubicBezTo>
                  <a:cubicBezTo>
                    <a:pt x="652" y="511"/>
                    <a:pt x="643" y="529"/>
                    <a:pt x="629" y="538"/>
                  </a:cubicBezTo>
                  <a:cubicBezTo>
                    <a:pt x="595" y="538"/>
                    <a:pt x="595" y="538"/>
                    <a:pt x="595" y="538"/>
                  </a:cubicBezTo>
                  <a:cubicBezTo>
                    <a:pt x="570" y="538"/>
                    <a:pt x="550" y="559"/>
                    <a:pt x="550" y="584"/>
                  </a:cubicBezTo>
                  <a:cubicBezTo>
                    <a:pt x="550" y="675"/>
                    <a:pt x="550" y="675"/>
                    <a:pt x="550" y="675"/>
                  </a:cubicBezTo>
                  <a:cubicBezTo>
                    <a:pt x="486" y="711"/>
                    <a:pt x="391" y="711"/>
                    <a:pt x="327" y="675"/>
                  </a:cubicBezTo>
                  <a:cubicBezTo>
                    <a:pt x="327" y="584"/>
                    <a:pt x="327" y="584"/>
                    <a:pt x="327" y="584"/>
                  </a:cubicBezTo>
                  <a:cubicBezTo>
                    <a:pt x="327" y="559"/>
                    <a:pt x="307" y="538"/>
                    <a:pt x="282" y="538"/>
                  </a:cubicBezTo>
                  <a:cubicBezTo>
                    <a:pt x="248" y="538"/>
                    <a:pt x="248" y="538"/>
                    <a:pt x="248" y="538"/>
                  </a:cubicBezTo>
                  <a:cubicBezTo>
                    <a:pt x="237" y="529"/>
                    <a:pt x="227" y="511"/>
                    <a:pt x="227" y="491"/>
                  </a:cubicBezTo>
                  <a:lnTo>
                    <a:pt x="227" y="4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8921;p87">
              <a:extLst>
                <a:ext uri="{FF2B5EF4-FFF2-40B4-BE49-F238E27FC236}">
                  <a16:creationId xmlns:a16="http://schemas.microsoft.com/office/drawing/2014/main" id="{68A037F8-5F4D-42A0-B8DF-8399A50E8EEB}"/>
                </a:ext>
              </a:extLst>
            </p:cNvPr>
            <p:cNvSpPr/>
            <p:nvPr/>
          </p:nvSpPr>
          <p:spPr>
            <a:xfrm>
              <a:off x="2265" y="734"/>
              <a:ext cx="27" cy="24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30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3" y="0"/>
                    <a:pt x="125" y="2"/>
                    <a:pt x="125" y="6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91"/>
                    <a:pt x="109" y="109"/>
                    <a:pt x="86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6"/>
                    <a:pt x="2" y="0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8922;p87">
              <a:extLst>
                <a:ext uri="{FF2B5EF4-FFF2-40B4-BE49-F238E27FC236}">
                  <a16:creationId xmlns:a16="http://schemas.microsoft.com/office/drawing/2014/main" id="{5D52D908-DB10-4F46-81C6-56738E3C9370}"/>
                </a:ext>
              </a:extLst>
            </p:cNvPr>
            <p:cNvSpPr/>
            <p:nvPr/>
          </p:nvSpPr>
          <p:spPr>
            <a:xfrm>
              <a:off x="2222" y="734"/>
              <a:ext cx="29" cy="24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7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32" y="0"/>
                    <a:pt x="128" y="6"/>
                    <a:pt x="128" y="31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5" y="91"/>
                    <a:pt x="109" y="109"/>
                    <a:pt x="8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4" name="Google Shape;8917;p87">
            <a:extLst>
              <a:ext uri="{FF2B5EF4-FFF2-40B4-BE49-F238E27FC236}">
                <a16:creationId xmlns:a16="http://schemas.microsoft.com/office/drawing/2014/main" id="{8E7413AD-0ECA-46D6-BF1D-AD72BE156A95}"/>
              </a:ext>
            </a:extLst>
          </p:cNvPr>
          <p:cNvGrpSpPr/>
          <p:nvPr/>
        </p:nvGrpSpPr>
        <p:grpSpPr>
          <a:xfrm>
            <a:off x="3048432" y="3913112"/>
            <a:ext cx="492388" cy="460980"/>
            <a:chOff x="2015" y="601"/>
            <a:chExt cx="486" cy="455"/>
          </a:xfrm>
        </p:grpSpPr>
        <p:sp>
          <p:nvSpPr>
            <p:cNvPr id="55" name="Google Shape;8918;p87">
              <a:extLst>
                <a:ext uri="{FF2B5EF4-FFF2-40B4-BE49-F238E27FC236}">
                  <a16:creationId xmlns:a16="http://schemas.microsoft.com/office/drawing/2014/main" id="{F5A22FEC-494B-4316-85DC-C4A8A3A54F70}"/>
                </a:ext>
              </a:extLst>
            </p:cNvPr>
            <p:cNvSpPr/>
            <p:nvPr/>
          </p:nvSpPr>
          <p:spPr>
            <a:xfrm>
              <a:off x="2016" y="601"/>
              <a:ext cx="480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8919;p87">
              <a:extLst>
                <a:ext uri="{FF2B5EF4-FFF2-40B4-BE49-F238E27FC236}">
                  <a16:creationId xmlns:a16="http://schemas.microsoft.com/office/drawing/2014/main" id="{87297B3A-14C6-4C40-B871-66383E63579F}"/>
                </a:ext>
              </a:extLst>
            </p:cNvPr>
            <p:cNvSpPr/>
            <p:nvPr/>
          </p:nvSpPr>
          <p:spPr>
            <a:xfrm>
              <a:off x="2015" y="60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7" h="2140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9" y="2013"/>
                    <a:pt x="418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69" y="2032"/>
                  </a:cubicBezTo>
                  <a:cubicBezTo>
                    <a:pt x="1920" y="2140"/>
                    <a:pt x="2032" y="2051"/>
                    <a:pt x="2032" y="2051"/>
                  </a:cubicBezTo>
                  <a:cubicBezTo>
                    <a:pt x="2032" y="2051"/>
                    <a:pt x="2054" y="2035"/>
                    <a:pt x="2068" y="2009"/>
                  </a:cubicBezTo>
                  <a:cubicBezTo>
                    <a:pt x="2097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8920;p87">
              <a:extLst>
                <a:ext uri="{FF2B5EF4-FFF2-40B4-BE49-F238E27FC236}">
                  <a16:creationId xmlns:a16="http://schemas.microsoft.com/office/drawing/2014/main" id="{23464FCA-B317-4F82-84D3-D7214B875A74}"/>
                </a:ext>
              </a:extLst>
            </p:cNvPr>
            <p:cNvSpPr/>
            <p:nvPr/>
          </p:nvSpPr>
          <p:spPr>
            <a:xfrm>
              <a:off x="2165" y="648"/>
              <a:ext cx="188" cy="229"/>
            </a:xfrm>
            <a:custGeom>
              <a:avLst/>
              <a:gdLst/>
              <a:ahLst/>
              <a:cxnLst/>
              <a:rect l="l" t="t" r="r" b="b"/>
              <a:pathLst>
                <a:path w="879" h="1080" extrusionOk="0">
                  <a:moveTo>
                    <a:pt x="0" y="311"/>
                  </a:moveTo>
                  <a:cubicBezTo>
                    <a:pt x="0" y="329"/>
                    <a:pt x="66" y="350"/>
                    <a:pt x="171" y="363"/>
                  </a:cubicBezTo>
                  <a:cubicBezTo>
                    <a:pt x="162" y="391"/>
                    <a:pt x="155" y="420"/>
                    <a:pt x="155" y="452"/>
                  </a:cubicBezTo>
                  <a:cubicBezTo>
                    <a:pt x="155" y="482"/>
                    <a:pt x="162" y="511"/>
                    <a:pt x="171" y="538"/>
                  </a:cubicBezTo>
                  <a:cubicBezTo>
                    <a:pt x="159" y="538"/>
                    <a:pt x="159" y="538"/>
                    <a:pt x="159" y="538"/>
                  </a:cubicBezTo>
                  <a:cubicBezTo>
                    <a:pt x="134" y="538"/>
                    <a:pt x="114" y="559"/>
                    <a:pt x="114" y="584"/>
                  </a:cubicBezTo>
                  <a:cubicBezTo>
                    <a:pt x="114" y="634"/>
                    <a:pt x="114" y="634"/>
                    <a:pt x="114" y="634"/>
                  </a:cubicBezTo>
                  <a:cubicBezTo>
                    <a:pt x="77" y="639"/>
                    <a:pt x="50" y="673"/>
                    <a:pt x="50" y="716"/>
                  </a:cubicBezTo>
                  <a:cubicBezTo>
                    <a:pt x="50" y="998"/>
                    <a:pt x="50" y="998"/>
                    <a:pt x="50" y="998"/>
                  </a:cubicBezTo>
                  <a:cubicBezTo>
                    <a:pt x="50" y="1043"/>
                    <a:pt x="82" y="1080"/>
                    <a:pt x="123" y="1080"/>
                  </a:cubicBezTo>
                  <a:cubicBezTo>
                    <a:pt x="423" y="1080"/>
                    <a:pt x="423" y="1080"/>
                    <a:pt x="423" y="1080"/>
                  </a:cubicBezTo>
                  <a:cubicBezTo>
                    <a:pt x="423" y="716"/>
                    <a:pt x="423" y="716"/>
                    <a:pt x="423" y="716"/>
                  </a:cubicBezTo>
                  <a:cubicBezTo>
                    <a:pt x="455" y="716"/>
                    <a:pt x="455" y="716"/>
                    <a:pt x="455" y="716"/>
                  </a:cubicBezTo>
                  <a:cubicBezTo>
                    <a:pt x="455" y="1080"/>
                    <a:pt x="455" y="1080"/>
                    <a:pt x="455" y="1080"/>
                  </a:cubicBezTo>
                  <a:cubicBezTo>
                    <a:pt x="754" y="1080"/>
                    <a:pt x="754" y="1080"/>
                    <a:pt x="754" y="1080"/>
                  </a:cubicBezTo>
                  <a:cubicBezTo>
                    <a:pt x="795" y="1080"/>
                    <a:pt x="829" y="1043"/>
                    <a:pt x="829" y="998"/>
                  </a:cubicBezTo>
                  <a:cubicBezTo>
                    <a:pt x="829" y="716"/>
                    <a:pt x="829" y="716"/>
                    <a:pt x="829" y="716"/>
                  </a:cubicBezTo>
                  <a:cubicBezTo>
                    <a:pt x="829" y="673"/>
                    <a:pt x="800" y="639"/>
                    <a:pt x="763" y="634"/>
                  </a:cubicBezTo>
                  <a:cubicBezTo>
                    <a:pt x="763" y="584"/>
                    <a:pt x="763" y="584"/>
                    <a:pt x="763" y="584"/>
                  </a:cubicBezTo>
                  <a:cubicBezTo>
                    <a:pt x="763" y="559"/>
                    <a:pt x="743" y="538"/>
                    <a:pt x="718" y="538"/>
                  </a:cubicBezTo>
                  <a:cubicBezTo>
                    <a:pt x="707" y="538"/>
                    <a:pt x="707" y="538"/>
                    <a:pt x="707" y="538"/>
                  </a:cubicBezTo>
                  <a:cubicBezTo>
                    <a:pt x="718" y="511"/>
                    <a:pt x="723" y="482"/>
                    <a:pt x="723" y="452"/>
                  </a:cubicBezTo>
                  <a:cubicBezTo>
                    <a:pt x="723" y="420"/>
                    <a:pt x="718" y="391"/>
                    <a:pt x="707" y="363"/>
                  </a:cubicBezTo>
                  <a:cubicBezTo>
                    <a:pt x="811" y="350"/>
                    <a:pt x="879" y="329"/>
                    <a:pt x="879" y="311"/>
                  </a:cubicBezTo>
                  <a:cubicBezTo>
                    <a:pt x="877" y="282"/>
                    <a:pt x="798" y="250"/>
                    <a:pt x="677" y="236"/>
                  </a:cubicBezTo>
                  <a:cubicBezTo>
                    <a:pt x="614" y="18"/>
                    <a:pt x="614" y="18"/>
                    <a:pt x="614" y="18"/>
                  </a:cubicBezTo>
                  <a:cubicBezTo>
                    <a:pt x="609" y="9"/>
                    <a:pt x="602" y="0"/>
                    <a:pt x="589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75" y="0"/>
                    <a:pt x="268" y="9"/>
                    <a:pt x="266" y="18"/>
                  </a:cubicBezTo>
                  <a:cubicBezTo>
                    <a:pt x="200" y="236"/>
                    <a:pt x="200" y="236"/>
                    <a:pt x="200" y="236"/>
                  </a:cubicBezTo>
                  <a:cubicBezTo>
                    <a:pt x="80" y="250"/>
                    <a:pt x="0" y="282"/>
                    <a:pt x="0" y="311"/>
                  </a:cubicBezTo>
                  <a:moveTo>
                    <a:pt x="227" y="409"/>
                  </a:moveTo>
                  <a:cubicBezTo>
                    <a:pt x="227" y="393"/>
                    <a:pt x="230" y="382"/>
                    <a:pt x="237" y="370"/>
                  </a:cubicBezTo>
                  <a:cubicBezTo>
                    <a:pt x="296" y="377"/>
                    <a:pt x="364" y="379"/>
                    <a:pt x="434" y="379"/>
                  </a:cubicBezTo>
                  <a:cubicBezTo>
                    <a:pt x="436" y="379"/>
                    <a:pt x="436" y="379"/>
                    <a:pt x="436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5" y="379"/>
                    <a:pt x="445" y="379"/>
                    <a:pt x="445" y="379"/>
                  </a:cubicBezTo>
                  <a:cubicBezTo>
                    <a:pt x="516" y="379"/>
                    <a:pt x="582" y="377"/>
                    <a:pt x="641" y="370"/>
                  </a:cubicBezTo>
                  <a:cubicBezTo>
                    <a:pt x="648" y="382"/>
                    <a:pt x="652" y="393"/>
                    <a:pt x="652" y="409"/>
                  </a:cubicBezTo>
                  <a:cubicBezTo>
                    <a:pt x="652" y="491"/>
                    <a:pt x="652" y="491"/>
                    <a:pt x="652" y="491"/>
                  </a:cubicBezTo>
                  <a:cubicBezTo>
                    <a:pt x="652" y="511"/>
                    <a:pt x="643" y="529"/>
                    <a:pt x="629" y="538"/>
                  </a:cubicBezTo>
                  <a:cubicBezTo>
                    <a:pt x="595" y="538"/>
                    <a:pt x="595" y="538"/>
                    <a:pt x="595" y="538"/>
                  </a:cubicBezTo>
                  <a:cubicBezTo>
                    <a:pt x="570" y="538"/>
                    <a:pt x="550" y="559"/>
                    <a:pt x="550" y="584"/>
                  </a:cubicBezTo>
                  <a:cubicBezTo>
                    <a:pt x="550" y="675"/>
                    <a:pt x="550" y="675"/>
                    <a:pt x="550" y="675"/>
                  </a:cubicBezTo>
                  <a:cubicBezTo>
                    <a:pt x="486" y="711"/>
                    <a:pt x="391" y="711"/>
                    <a:pt x="327" y="675"/>
                  </a:cubicBezTo>
                  <a:cubicBezTo>
                    <a:pt x="327" y="584"/>
                    <a:pt x="327" y="584"/>
                    <a:pt x="327" y="584"/>
                  </a:cubicBezTo>
                  <a:cubicBezTo>
                    <a:pt x="327" y="559"/>
                    <a:pt x="307" y="538"/>
                    <a:pt x="282" y="538"/>
                  </a:cubicBezTo>
                  <a:cubicBezTo>
                    <a:pt x="248" y="538"/>
                    <a:pt x="248" y="538"/>
                    <a:pt x="248" y="538"/>
                  </a:cubicBezTo>
                  <a:cubicBezTo>
                    <a:pt x="237" y="529"/>
                    <a:pt x="227" y="511"/>
                    <a:pt x="227" y="491"/>
                  </a:cubicBezTo>
                  <a:lnTo>
                    <a:pt x="227" y="4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8" name="Google Shape;8921;p87">
              <a:extLst>
                <a:ext uri="{FF2B5EF4-FFF2-40B4-BE49-F238E27FC236}">
                  <a16:creationId xmlns:a16="http://schemas.microsoft.com/office/drawing/2014/main" id="{5E3C3F67-16EB-4657-AB0A-3E4979B5C800}"/>
                </a:ext>
              </a:extLst>
            </p:cNvPr>
            <p:cNvSpPr/>
            <p:nvPr/>
          </p:nvSpPr>
          <p:spPr>
            <a:xfrm>
              <a:off x="2265" y="734"/>
              <a:ext cx="27" cy="24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30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3" y="0"/>
                    <a:pt x="125" y="2"/>
                    <a:pt x="125" y="6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91"/>
                    <a:pt x="109" y="109"/>
                    <a:pt x="86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6"/>
                    <a:pt x="2" y="0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8922;p87">
              <a:extLst>
                <a:ext uri="{FF2B5EF4-FFF2-40B4-BE49-F238E27FC236}">
                  <a16:creationId xmlns:a16="http://schemas.microsoft.com/office/drawing/2014/main" id="{D08453E6-A0DE-40B9-8F61-F7AED2734923}"/>
                </a:ext>
              </a:extLst>
            </p:cNvPr>
            <p:cNvSpPr/>
            <p:nvPr/>
          </p:nvSpPr>
          <p:spPr>
            <a:xfrm>
              <a:off x="2222" y="734"/>
              <a:ext cx="29" cy="24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7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32" y="0"/>
                    <a:pt x="128" y="6"/>
                    <a:pt x="128" y="31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5" y="91"/>
                    <a:pt x="109" y="109"/>
                    <a:pt x="8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2" name="Google Shape;8950;p87">
            <a:extLst>
              <a:ext uri="{FF2B5EF4-FFF2-40B4-BE49-F238E27FC236}">
                <a16:creationId xmlns:a16="http://schemas.microsoft.com/office/drawing/2014/main" id="{B94EF1D5-7755-45D8-B022-4985102C4BF6}"/>
              </a:ext>
            </a:extLst>
          </p:cNvPr>
          <p:cNvGrpSpPr/>
          <p:nvPr/>
        </p:nvGrpSpPr>
        <p:grpSpPr>
          <a:xfrm>
            <a:off x="3049264" y="2296043"/>
            <a:ext cx="490340" cy="459063"/>
            <a:chOff x="1174" y="1321"/>
            <a:chExt cx="486" cy="455"/>
          </a:xfrm>
        </p:grpSpPr>
        <p:sp>
          <p:nvSpPr>
            <p:cNvPr id="73" name="Google Shape;8951;p87">
              <a:extLst>
                <a:ext uri="{FF2B5EF4-FFF2-40B4-BE49-F238E27FC236}">
                  <a16:creationId xmlns:a16="http://schemas.microsoft.com/office/drawing/2014/main" id="{A09A1823-86DF-4F3F-89C4-92DEE5CB31A1}"/>
                </a:ext>
              </a:extLst>
            </p:cNvPr>
            <p:cNvSpPr/>
            <p:nvPr/>
          </p:nvSpPr>
          <p:spPr>
            <a:xfrm>
              <a:off x="1176" y="132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4" name="Google Shape;8952;p87">
              <a:extLst>
                <a:ext uri="{FF2B5EF4-FFF2-40B4-BE49-F238E27FC236}">
                  <a16:creationId xmlns:a16="http://schemas.microsoft.com/office/drawing/2014/main" id="{8A3E52F8-F84C-4280-9BBB-2331425467F4}"/>
                </a:ext>
              </a:extLst>
            </p:cNvPr>
            <p:cNvSpPr/>
            <p:nvPr/>
          </p:nvSpPr>
          <p:spPr>
            <a:xfrm>
              <a:off x="1174" y="132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8" h="2140" extrusionOk="0">
                  <a:moveTo>
                    <a:pt x="2236" y="1184"/>
                  </a:moveTo>
                  <a:cubicBezTo>
                    <a:pt x="2223" y="1157"/>
                    <a:pt x="2201" y="1142"/>
                    <a:pt x="2201" y="1142"/>
                  </a:cubicBezTo>
                  <a:cubicBezTo>
                    <a:pt x="2201" y="1142"/>
                    <a:pt x="2088" y="1053"/>
                    <a:pt x="2038" y="1161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20" y="1242"/>
                    <a:pt x="1925" y="1029"/>
                    <a:pt x="1925" y="791"/>
                  </a:cubicBezTo>
                  <a:cubicBezTo>
                    <a:pt x="1925" y="355"/>
                    <a:pt x="1570" y="0"/>
                    <a:pt x="1134" y="0"/>
                  </a:cubicBezTo>
                  <a:cubicBezTo>
                    <a:pt x="697" y="0"/>
                    <a:pt x="343" y="355"/>
                    <a:pt x="343" y="791"/>
                  </a:cubicBezTo>
                  <a:cubicBezTo>
                    <a:pt x="343" y="1028"/>
                    <a:pt x="447" y="1240"/>
                    <a:pt x="612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8" y="1237"/>
                  </a:cubicBezTo>
                  <a:cubicBezTo>
                    <a:pt x="168" y="1237"/>
                    <a:pt x="0" y="1247"/>
                    <a:pt x="8" y="1343"/>
                  </a:cubicBezTo>
                  <a:cubicBezTo>
                    <a:pt x="16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3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6" y="1757"/>
                    <a:pt x="216" y="1772"/>
                    <a:pt x="208" y="1869"/>
                  </a:cubicBezTo>
                  <a:cubicBezTo>
                    <a:pt x="201" y="1966"/>
                    <a:pt x="368" y="1975"/>
                    <a:pt x="368" y="1975"/>
                  </a:cubicBezTo>
                  <a:cubicBezTo>
                    <a:pt x="379" y="2013"/>
                    <a:pt x="419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20" y="1900"/>
                    <a:pt x="855" y="1814"/>
                  </a:cubicBezTo>
                  <a:cubicBezTo>
                    <a:pt x="934" y="1871"/>
                    <a:pt x="1031" y="1905"/>
                    <a:pt x="1136" y="1905"/>
                  </a:cubicBezTo>
                  <a:cubicBezTo>
                    <a:pt x="1242" y="1905"/>
                    <a:pt x="1340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70" y="2032"/>
                  </a:cubicBezTo>
                  <a:cubicBezTo>
                    <a:pt x="1920" y="2140"/>
                    <a:pt x="2033" y="2051"/>
                    <a:pt x="2033" y="2051"/>
                  </a:cubicBezTo>
                  <a:cubicBezTo>
                    <a:pt x="2033" y="2051"/>
                    <a:pt x="2054" y="2036"/>
                    <a:pt x="2068" y="2009"/>
                  </a:cubicBezTo>
                  <a:cubicBezTo>
                    <a:pt x="2097" y="1952"/>
                    <a:pt x="2120" y="1858"/>
                    <a:pt x="2033" y="1871"/>
                  </a:cubicBezTo>
                  <a:cubicBezTo>
                    <a:pt x="2033" y="1871"/>
                    <a:pt x="2082" y="1808"/>
                    <a:pt x="2066" y="1767"/>
                  </a:cubicBezTo>
                  <a:cubicBezTo>
                    <a:pt x="2051" y="1725"/>
                    <a:pt x="1971" y="1700"/>
                    <a:pt x="1916" y="1724"/>
                  </a:cubicBezTo>
                  <a:cubicBezTo>
                    <a:pt x="1861" y="1747"/>
                    <a:pt x="1795" y="1786"/>
                    <a:pt x="1728" y="1775"/>
                  </a:cubicBezTo>
                  <a:cubicBezTo>
                    <a:pt x="1710" y="1772"/>
                    <a:pt x="1681" y="1776"/>
                    <a:pt x="1515" y="1716"/>
                  </a:cubicBezTo>
                  <a:cubicBezTo>
                    <a:pt x="1554" y="1665"/>
                    <a:pt x="1582" y="1607"/>
                    <a:pt x="1598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9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50" y="1385"/>
                    <a:pt x="2201" y="1322"/>
                    <a:pt x="2201" y="1322"/>
                  </a:cubicBezTo>
                  <a:cubicBezTo>
                    <a:pt x="2288" y="1334"/>
                    <a:pt x="2265" y="1241"/>
                    <a:pt x="2236" y="1184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" name="Google Shape;8953;p87">
              <a:extLst>
                <a:ext uri="{FF2B5EF4-FFF2-40B4-BE49-F238E27FC236}">
                  <a16:creationId xmlns:a16="http://schemas.microsoft.com/office/drawing/2014/main" id="{26366735-ADFC-46C5-8250-BD90C4214F23}"/>
                </a:ext>
              </a:extLst>
            </p:cNvPr>
            <p:cNvSpPr/>
            <p:nvPr/>
          </p:nvSpPr>
          <p:spPr>
            <a:xfrm>
              <a:off x="1308" y="1450"/>
              <a:ext cx="107" cy="147"/>
            </a:xfrm>
            <a:custGeom>
              <a:avLst/>
              <a:gdLst/>
              <a:ahLst/>
              <a:cxnLst/>
              <a:rect l="l" t="t" r="r" b="b"/>
              <a:pathLst>
                <a:path w="503" h="690" extrusionOk="0">
                  <a:moveTo>
                    <a:pt x="503" y="131"/>
                  </a:moveTo>
                  <a:cubicBezTo>
                    <a:pt x="380" y="139"/>
                    <a:pt x="281" y="234"/>
                    <a:pt x="281" y="350"/>
                  </a:cubicBezTo>
                  <a:cubicBezTo>
                    <a:pt x="281" y="466"/>
                    <a:pt x="380" y="558"/>
                    <a:pt x="503" y="569"/>
                  </a:cubicBezTo>
                  <a:cubicBezTo>
                    <a:pt x="503" y="690"/>
                    <a:pt x="503" y="690"/>
                    <a:pt x="503" y="690"/>
                  </a:cubicBezTo>
                  <a:cubicBezTo>
                    <a:pt x="374" y="651"/>
                    <a:pt x="272" y="585"/>
                    <a:pt x="219" y="477"/>
                  </a:cubicBezTo>
                  <a:cubicBezTo>
                    <a:pt x="87" y="527"/>
                    <a:pt x="87" y="527"/>
                    <a:pt x="87" y="527"/>
                  </a:cubicBezTo>
                  <a:cubicBezTo>
                    <a:pt x="84" y="527"/>
                    <a:pt x="79" y="532"/>
                    <a:pt x="76" y="532"/>
                  </a:cubicBezTo>
                  <a:cubicBezTo>
                    <a:pt x="61" y="532"/>
                    <a:pt x="46" y="522"/>
                    <a:pt x="38" y="511"/>
                  </a:cubicBezTo>
                  <a:cubicBezTo>
                    <a:pt x="29" y="493"/>
                    <a:pt x="38" y="474"/>
                    <a:pt x="61" y="464"/>
                  </a:cubicBezTo>
                  <a:cubicBezTo>
                    <a:pt x="193" y="411"/>
                    <a:pt x="193" y="411"/>
                    <a:pt x="193" y="411"/>
                  </a:cubicBezTo>
                  <a:cubicBezTo>
                    <a:pt x="187" y="382"/>
                    <a:pt x="178" y="348"/>
                    <a:pt x="178" y="311"/>
                  </a:cubicBezTo>
                  <a:cubicBezTo>
                    <a:pt x="38" y="311"/>
                    <a:pt x="38" y="311"/>
                    <a:pt x="38" y="311"/>
                  </a:cubicBezTo>
                  <a:cubicBezTo>
                    <a:pt x="14" y="311"/>
                    <a:pt x="0" y="292"/>
                    <a:pt x="0" y="276"/>
                  </a:cubicBezTo>
                  <a:cubicBezTo>
                    <a:pt x="0" y="255"/>
                    <a:pt x="14" y="242"/>
                    <a:pt x="38" y="242"/>
                  </a:cubicBezTo>
                  <a:cubicBezTo>
                    <a:pt x="178" y="242"/>
                    <a:pt x="178" y="242"/>
                    <a:pt x="178" y="242"/>
                  </a:cubicBezTo>
                  <a:cubicBezTo>
                    <a:pt x="178" y="208"/>
                    <a:pt x="187" y="174"/>
                    <a:pt x="193" y="139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41" y="81"/>
                    <a:pt x="29" y="60"/>
                    <a:pt x="38" y="44"/>
                  </a:cubicBezTo>
                  <a:cubicBezTo>
                    <a:pt x="46" y="26"/>
                    <a:pt x="67" y="21"/>
                    <a:pt x="87" y="26"/>
                  </a:cubicBezTo>
                  <a:cubicBezTo>
                    <a:pt x="213" y="73"/>
                    <a:pt x="213" y="73"/>
                    <a:pt x="213" y="73"/>
                  </a:cubicBezTo>
                  <a:cubicBezTo>
                    <a:pt x="222" y="47"/>
                    <a:pt x="234" y="23"/>
                    <a:pt x="251" y="0"/>
                  </a:cubicBezTo>
                  <a:cubicBezTo>
                    <a:pt x="257" y="2"/>
                    <a:pt x="266" y="7"/>
                    <a:pt x="269" y="10"/>
                  </a:cubicBezTo>
                  <a:cubicBezTo>
                    <a:pt x="333" y="42"/>
                    <a:pt x="412" y="60"/>
                    <a:pt x="503" y="60"/>
                  </a:cubicBezTo>
                  <a:lnTo>
                    <a:pt x="503" y="1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" name="Google Shape;8954;p87">
              <a:extLst>
                <a:ext uri="{FF2B5EF4-FFF2-40B4-BE49-F238E27FC236}">
                  <a16:creationId xmlns:a16="http://schemas.microsoft.com/office/drawing/2014/main" id="{66A2F2A7-E785-4D0F-8574-8B0370F2FEE5}"/>
                </a:ext>
              </a:extLst>
            </p:cNvPr>
            <p:cNvSpPr/>
            <p:nvPr/>
          </p:nvSpPr>
          <p:spPr>
            <a:xfrm>
              <a:off x="1343" y="1381"/>
              <a:ext cx="149" cy="74"/>
            </a:xfrm>
            <a:custGeom>
              <a:avLst/>
              <a:gdLst/>
              <a:ahLst/>
              <a:cxnLst/>
              <a:rect l="l" t="t" r="r" b="b"/>
              <a:pathLst>
                <a:path w="702" h="351" extrusionOk="0">
                  <a:moveTo>
                    <a:pt x="124" y="303"/>
                  </a:moveTo>
                  <a:cubicBezTo>
                    <a:pt x="115" y="301"/>
                    <a:pt x="112" y="295"/>
                    <a:pt x="109" y="293"/>
                  </a:cubicBezTo>
                  <a:cubicBezTo>
                    <a:pt x="127" y="266"/>
                    <a:pt x="150" y="243"/>
                    <a:pt x="176" y="221"/>
                  </a:cubicBezTo>
                  <a:cubicBezTo>
                    <a:pt x="75" y="113"/>
                    <a:pt x="75" y="113"/>
                    <a:pt x="75" y="113"/>
                  </a:cubicBezTo>
                  <a:cubicBezTo>
                    <a:pt x="72" y="116"/>
                    <a:pt x="66" y="116"/>
                    <a:pt x="63" y="116"/>
                  </a:cubicBezTo>
                  <a:cubicBezTo>
                    <a:pt x="26" y="116"/>
                    <a:pt x="0" y="89"/>
                    <a:pt x="0" y="58"/>
                  </a:cubicBezTo>
                  <a:cubicBezTo>
                    <a:pt x="0" y="23"/>
                    <a:pt x="26" y="0"/>
                    <a:pt x="63" y="0"/>
                  </a:cubicBezTo>
                  <a:cubicBezTo>
                    <a:pt x="98" y="0"/>
                    <a:pt x="127" y="23"/>
                    <a:pt x="127" y="58"/>
                  </a:cubicBezTo>
                  <a:cubicBezTo>
                    <a:pt x="127" y="66"/>
                    <a:pt x="124" y="74"/>
                    <a:pt x="118" y="82"/>
                  </a:cubicBezTo>
                  <a:cubicBezTo>
                    <a:pt x="225" y="190"/>
                    <a:pt x="225" y="190"/>
                    <a:pt x="225" y="190"/>
                  </a:cubicBezTo>
                  <a:cubicBezTo>
                    <a:pt x="266" y="171"/>
                    <a:pt x="312" y="161"/>
                    <a:pt x="355" y="161"/>
                  </a:cubicBezTo>
                  <a:cubicBezTo>
                    <a:pt x="401" y="161"/>
                    <a:pt x="442" y="171"/>
                    <a:pt x="479" y="187"/>
                  </a:cubicBezTo>
                  <a:cubicBezTo>
                    <a:pt x="581" y="82"/>
                    <a:pt x="581" y="82"/>
                    <a:pt x="581" y="82"/>
                  </a:cubicBezTo>
                  <a:cubicBezTo>
                    <a:pt x="575" y="74"/>
                    <a:pt x="575" y="66"/>
                    <a:pt x="575" y="58"/>
                  </a:cubicBezTo>
                  <a:cubicBezTo>
                    <a:pt x="575" y="23"/>
                    <a:pt x="604" y="0"/>
                    <a:pt x="638" y="0"/>
                  </a:cubicBezTo>
                  <a:cubicBezTo>
                    <a:pt x="673" y="0"/>
                    <a:pt x="702" y="23"/>
                    <a:pt x="702" y="58"/>
                  </a:cubicBezTo>
                  <a:cubicBezTo>
                    <a:pt x="702" y="89"/>
                    <a:pt x="673" y="116"/>
                    <a:pt x="638" y="116"/>
                  </a:cubicBezTo>
                  <a:cubicBezTo>
                    <a:pt x="636" y="116"/>
                    <a:pt x="633" y="116"/>
                    <a:pt x="630" y="113"/>
                  </a:cubicBezTo>
                  <a:cubicBezTo>
                    <a:pt x="529" y="219"/>
                    <a:pt x="529" y="219"/>
                    <a:pt x="529" y="219"/>
                  </a:cubicBezTo>
                  <a:cubicBezTo>
                    <a:pt x="558" y="237"/>
                    <a:pt x="584" y="261"/>
                    <a:pt x="604" y="293"/>
                  </a:cubicBezTo>
                  <a:cubicBezTo>
                    <a:pt x="598" y="295"/>
                    <a:pt x="595" y="301"/>
                    <a:pt x="586" y="303"/>
                  </a:cubicBezTo>
                  <a:cubicBezTo>
                    <a:pt x="529" y="330"/>
                    <a:pt x="445" y="351"/>
                    <a:pt x="355" y="351"/>
                  </a:cubicBezTo>
                  <a:cubicBezTo>
                    <a:pt x="266" y="351"/>
                    <a:pt x="185" y="330"/>
                    <a:pt x="124" y="3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7" name="Google Shape;8955;p87">
              <a:extLst>
                <a:ext uri="{FF2B5EF4-FFF2-40B4-BE49-F238E27FC236}">
                  <a16:creationId xmlns:a16="http://schemas.microsoft.com/office/drawing/2014/main" id="{AE26CF45-B9DD-4E61-AB55-C33186CEC626}"/>
                </a:ext>
              </a:extLst>
            </p:cNvPr>
            <p:cNvSpPr/>
            <p:nvPr/>
          </p:nvSpPr>
          <p:spPr>
            <a:xfrm>
              <a:off x="1425" y="1450"/>
              <a:ext cx="105" cy="147"/>
            </a:xfrm>
            <a:custGeom>
              <a:avLst/>
              <a:gdLst/>
              <a:ahLst/>
              <a:cxnLst/>
              <a:rect l="l" t="t" r="r" b="b"/>
              <a:pathLst>
                <a:path w="492" h="690" extrusionOk="0">
                  <a:moveTo>
                    <a:pt x="449" y="311"/>
                  </a:moveTo>
                  <a:cubicBezTo>
                    <a:pt x="319" y="311"/>
                    <a:pt x="319" y="311"/>
                    <a:pt x="319" y="311"/>
                  </a:cubicBezTo>
                  <a:cubicBezTo>
                    <a:pt x="319" y="348"/>
                    <a:pt x="313" y="382"/>
                    <a:pt x="302" y="416"/>
                  </a:cubicBezTo>
                  <a:cubicBezTo>
                    <a:pt x="431" y="464"/>
                    <a:pt x="431" y="464"/>
                    <a:pt x="431" y="464"/>
                  </a:cubicBezTo>
                  <a:cubicBezTo>
                    <a:pt x="449" y="474"/>
                    <a:pt x="457" y="493"/>
                    <a:pt x="449" y="511"/>
                  </a:cubicBezTo>
                  <a:cubicBezTo>
                    <a:pt x="446" y="522"/>
                    <a:pt x="431" y="532"/>
                    <a:pt x="417" y="532"/>
                  </a:cubicBezTo>
                  <a:cubicBezTo>
                    <a:pt x="414" y="532"/>
                    <a:pt x="405" y="527"/>
                    <a:pt x="403" y="527"/>
                  </a:cubicBezTo>
                  <a:cubicBezTo>
                    <a:pt x="279" y="479"/>
                    <a:pt x="279" y="479"/>
                    <a:pt x="279" y="479"/>
                  </a:cubicBezTo>
                  <a:cubicBezTo>
                    <a:pt x="224" y="585"/>
                    <a:pt x="124" y="653"/>
                    <a:pt x="0" y="690"/>
                  </a:cubicBezTo>
                  <a:cubicBezTo>
                    <a:pt x="0" y="569"/>
                    <a:pt x="0" y="569"/>
                    <a:pt x="0" y="569"/>
                  </a:cubicBezTo>
                  <a:cubicBezTo>
                    <a:pt x="121" y="558"/>
                    <a:pt x="216" y="464"/>
                    <a:pt x="216" y="350"/>
                  </a:cubicBezTo>
                  <a:cubicBezTo>
                    <a:pt x="216" y="237"/>
                    <a:pt x="121" y="142"/>
                    <a:pt x="0" y="13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89" y="60"/>
                    <a:pt x="167" y="42"/>
                    <a:pt x="230" y="10"/>
                  </a:cubicBezTo>
                  <a:cubicBezTo>
                    <a:pt x="233" y="7"/>
                    <a:pt x="242" y="2"/>
                    <a:pt x="250" y="0"/>
                  </a:cubicBezTo>
                  <a:cubicBezTo>
                    <a:pt x="265" y="23"/>
                    <a:pt x="276" y="47"/>
                    <a:pt x="282" y="71"/>
                  </a:cubicBezTo>
                  <a:cubicBezTo>
                    <a:pt x="403" y="26"/>
                    <a:pt x="403" y="26"/>
                    <a:pt x="403" y="26"/>
                  </a:cubicBezTo>
                  <a:cubicBezTo>
                    <a:pt x="420" y="21"/>
                    <a:pt x="443" y="26"/>
                    <a:pt x="449" y="44"/>
                  </a:cubicBezTo>
                  <a:cubicBezTo>
                    <a:pt x="457" y="60"/>
                    <a:pt x="449" y="81"/>
                    <a:pt x="431" y="89"/>
                  </a:cubicBezTo>
                  <a:cubicBezTo>
                    <a:pt x="305" y="139"/>
                    <a:pt x="305" y="139"/>
                    <a:pt x="305" y="139"/>
                  </a:cubicBezTo>
                  <a:cubicBezTo>
                    <a:pt x="313" y="171"/>
                    <a:pt x="319" y="205"/>
                    <a:pt x="319" y="242"/>
                  </a:cubicBezTo>
                  <a:cubicBezTo>
                    <a:pt x="454" y="242"/>
                    <a:pt x="454" y="242"/>
                    <a:pt x="454" y="242"/>
                  </a:cubicBezTo>
                  <a:cubicBezTo>
                    <a:pt x="472" y="242"/>
                    <a:pt x="492" y="255"/>
                    <a:pt x="492" y="276"/>
                  </a:cubicBezTo>
                  <a:cubicBezTo>
                    <a:pt x="486" y="292"/>
                    <a:pt x="472" y="311"/>
                    <a:pt x="449" y="3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8" name="Google Shape;8956;p87">
              <a:extLst>
                <a:ext uri="{FF2B5EF4-FFF2-40B4-BE49-F238E27FC236}">
                  <a16:creationId xmlns:a16="http://schemas.microsoft.com/office/drawing/2014/main" id="{8A0C5ED3-BFBD-4DF2-A5EE-54B38619C9C8}"/>
                </a:ext>
              </a:extLst>
            </p:cNvPr>
            <p:cNvSpPr/>
            <p:nvPr/>
          </p:nvSpPr>
          <p:spPr>
            <a:xfrm>
              <a:off x="1426" y="1526"/>
              <a:ext cx="15" cy="19"/>
            </a:xfrm>
            <a:custGeom>
              <a:avLst/>
              <a:gdLst/>
              <a:ahLst/>
              <a:cxnLst/>
              <a:rect l="l" t="t" r="r" b="b"/>
              <a:pathLst>
                <a:path w="71" h="89" extrusionOk="0">
                  <a:moveTo>
                    <a:pt x="0" y="75"/>
                  </a:moveTo>
                  <a:cubicBezTo>
                    <a:pt x="3" y="81"/>
                    <a:pt x="4" y="85"/>
                    <a:pt x="7" y="89"/>
                  </a:cubicBezTo>
                  <a:cubicBezTo>
                    <a:pt x="46" y="74"/>
                    <a:pt x="71" y="39"/>
                    <a:pt x="69" y="1"/>
                  </a:cubicBezTo>
                  <a:cubicBezTo>
                    <a:pt x="65" y="0"/>
                    <a:pt x="58" y="0"/>
                    <a:pt x="52" y="0"/>
                  </a:cubicBezTo>
                  <a:cubicBezTo>
                    <a:pt x="55" y="33"/>
                    <a:pt x="33" y="64"/>
                    <a:pt x="0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9" name="Google Shape;8957;p87">
              <a:extLst>
                <a:ext uri="{FF2B5EF4-FFF2-40B4-BE49-F238E27FC236}">
                  <a16:creationId xmlns:a16="http://schemas.microsoft.com/office/drawing/2014/main" id="{5E54756C-28B0-4F3D-9571-B4393F8215CA}"/>
                </a:ext>
              </a:extLst>
            </p:cNvPr>
            <p:cNvSpPr/>
            <p:nvPr/>
          </p:nvSpPr>
          <p:spPr>
            <a:xfrm>
              <a:off x="1420" y="1492"/>
              <a:ext cx="40" cy="52"/>
            </a:xfrm>
            <a:custGeom>
              <a:avLst/>
              <a:gdLst/>
              <a:ahLst/>
              <a:cxnLst/>
              <a:rect l="l" t="t" r="r" b="b"/>
              <a:pathLst>
                <a:path w="188" h="243" extrusionOk="0">
                  <a:moveTo>
                    <a:pt x="83" y="118"/>
                  </a:moveTo>
                  <a:cubicBezTo>
                    <a:pt x="108" y="66"/>
                    <a:pt x="69" y="5"/>
                    <a:pt x="4" y="0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88" y="17"/>
                    <a:pt x="83" y="130"/>
                    <a:pt x="0" y="136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11" y="144"/>
                    <a:pt x="20" y="153"/>
                    <a:pt x="20" y="164"/>
                  </a:cubicBezTo>
                  <a:cubicBezTo>
                    <a:pt x="20" y="167"/>
                    <a:pt x="19" y="170"/>
                    <a:pt x="19" y="172"/>
                  </a:cubicBezTo>
                  <a:cubicBezTo>
                    <a:pt x="24" y="175"/>
                    <a:pt x="24" y="175"/>
                    <a:pt x="24" y="175"/>
                  </a:cubicBezTo>
                  <a:cubicBezTo>
                    <a:pt x="37" y="160"/>
                    <a:pt x="58" y="149"/>
                    <a:pt x="83" y="148"/>
                  </a:cubicBezTo>
                  <a:cubicBezTo>
                    <a:pt x="134" y="148"/>
                    <a:pt x="167" y="197"/>
                    <a:pt x="148" y="237"/>
                  </a:cubicBezTo>
                  <a:cubicBezTo>
                    <a:pt x="159" y="243"/>
                    <a:pt x="159" y="243"/>
                    <a:pt x="159" y="243"/>
                  </a:cubicBezTo>
                  <a:cubicBezTo>
                    <a:pt x="188" y="190"/>
                    <a:pt x="151" y="124"/>
                    <a:pt x="83" y="1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0" name="Google Shape;8958;p87">
              <a:extLst>
                <a:ext uri="{FF2B5EF4-FFF2-40B4-BE49-F238E27FC236}">
                  <a16:creationId xmlns:a16="http://schemas.microsoft.com/office/drawing/2014/main" id="{EE0C0477-2496-4406-8331-B61BAB37C722}"/>
                </a:ext>
              </a:extLst>
            </p:cNvPr>
            <p:cNvSpPr/>
            <p:nvPr/>
          </p:nvSpPr>
          <p:spPr>
            <a:xfrm>
              <a:off x="1386" y="1531"/>
              <a:ext cx="65" cy="26"/>
            </a:xfrm>
            <a:custGeom>
              <a:avLst/>
              <a:gdLst/>
              <a:ahLst/>
              <a:cxnLst/>
              <a:rect l="l" t="t" r="r" b="b"/>
              <a:pathLst>
                <a:path w="308" h="125" extrusionOk="0">
                  <a:moveTo>
                    <a:pt x="170" y="39"/>
                  </a:moveTo>
                  <a:cubicBezTo>
                    <a:pt x="169" y="24"/>
                    <a:pt x="170" y="18"/>
                    <a:pt x="179" y="4"/>
                  </a:cubicBezTo>
                  <a:cubicBezTo>
                    <a:pt x="173" y="1"/>
                    <a:pt x="173" y="1"/>
                    <a:pt x="173" y="1"/>
                  </a:cubicBezTo>
                  <a:cubicBezTo>
                    <a:pt x="168" y="5"/>
                    <a:pt x="162" y="7"/>
                    <a:pt x="155" y="7"/>
                  </a:cubicBezTo>
                  <a:cubicBezTo>
                    <a:pt x="147" y="7"/>
                    <a:pt x="141" y="4"/>
                    <a:pt x="136" y="0"/>
                  </a:cubicBezTo>
                  <a:cubicBezTo>
                    <a:pt x="131" y="3"/>
                    <a:pt x="131" y="3"/>
                    <a:pt x="131" y="3"/>
                  </a:cubicBezTo>
                  <a:cubicBezTo>
                    <a:pt x="137" y="14"/>
                    <a:pt x="138" y="26"/>
                    <a:pt x="138" y="39"/>
                  </a:cubicBezTo>
                  <a:cubicBezTo>
                    <a:pt x="137" y="72"/>
                    <a:pt x="104" y="99"/>
                    <a:pt x="67" y="99"/>
                  </a:cubicBezTo>
                  <a:cubicBezTo>
                    <a:pt x="43" y="99"/>
                    <a:pt x="23" y="89"/>
                    <a:pt x="9" y="72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7" y="98"/>
                    <a:pt x="46" y="113"/>
                    <a:pt x="77" y="113"/>
                  </a:cubicBezTo>
                  <a:cubicBezTo>
                    <a:pt x="109" y="113"/>
                    <a:pt x="137" y="98"/>
                    <a:pt x="155" y="75"/>
                  </a:cubicBezTo>
                  <a:cubicBezTo>
                    <a:pt x="192" y="123"/>
                    <a:pt x="270" y="125"/>
                    <a:pt x="308" y="78"/>
                  </a:cubicBezTo>
                  <a:cubicBezTo>
                    <a:pt x="299" y="74"/>
                    <a:pt x="299" y="74"/>
                    <a:pt x="299" y="74"/>
                  </a:cubicBezTo>
                  <a:cubicBezTo>
                    <a:pt x="262" y="120"/>
                    <a:pt x="176" y="97"/>
                    <a:pt x="170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1" name="Google Shape;8959;p87">
              <a:extLst>
                <a:ext uri="{FF2B5EF4-FFF2-40B4-BE49-F238E27FC236}">
                  <a16:creationId xmlns:a16="http://schemas.microsoft.com/office/drawing/2014/main" id="{4571AD74-A238-41EA-91DE-45B6C424E7DF}"/>
                </a:ext>
              </a:extLst>
            </p:cNvPr>
            <p:cNvSpPr/>
            <p:nvPr/>
          </p:nvSpPr>
          <p:spPr>
            <a:xfrm>
              <a:off x="1397" y="1526"/>
              <a:ext cx="15" cy="19"/>
            </a:xfrm>
            <a:custGeom>
              <a:avLst/>
              <a:gdLst/>
              <a:ahLst/>
              <a:cxnLst/>
              <a:rect l="l" t="t" r="r" b="b"/>
              <a:pathLst>
                <a:path w="71" h="89" extrusionOk="0">
                  <a:moveTo>
                    <a:pt x="1" y="2"/>
                  </a:moveTo>
                  <a:cubicBezTo>
                    <a:pt x="0" y="39"/>
                    <a:pt x="23" y="74"/>
                    <a:pt x="62" y="89"/>
                  </a:cubicBezTo>
                  <a:cubicBezTo>
                    <a:pt x="65" y="85"/>
                    <a:pt x="68" y="81"/>
                    <a:pt x="71" y="75"/>
                  </a:cubicBezTo>
                  <a:cubicBezTo>
                    <a:pt x="36" y="63"/>
                    <a:pt x="15" y="32"/>
                    <a:pt x="17" y="0"/>
                  </a:cubicBezTo>
                  <a:cubicBezTo>
                    <a:pt x="12" y="0"/>
                    <a:pt x="6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960;p87">
              <a:extLst>
                <a:ext uri="{FF2B5EF4-FFF2-40B4-BE49-F238E27FC236}">
                  <a16:creationId xmlns:a16="http://schemas.microsoft.com/office/drawing/2014/main" id="{0AF103B3-B811-4817-B0A7-20A1AE1D69EF}"/>
                </a:ext>
              </a:extLst>
            </p:cNvPr>
            <p:cNvSpPr/>
            <p:nvPr/>
          </p:nvSpPr>
          <p:spPr>
            <a:xfrm>
              <a:off x="1407" y="1506"/>
              <a:ext cx="24" cy="8"/>
            </a:xfrm>
            <a:custGeom>
              <a:avLst/>
              <a:gdLst/>
              <a:ahLst/>
              <a:cxnLst/>
              <a:rect l="l" t="t" r="r" b="b"/>
              <a:pathLst>
                <a:path w="113" h="37" extrusionOk="0">
                  <a:moveTo>
                    <a:pt x="6" y="37"/>
                  </a:moveTo>
                  <a:cubicBezTo>
                    <a:pt x="35" y="15"/>
                    <a:pt x="76" y="15"/>
                    <a:pt x="105" y="36"/>
                  </a:cubicBezTo>
                  <a:cubicBezTo>
                    <a:pt x="109" y="32"/>
                    <a:pt x="112" y="28"/>
                    <a:pt x="113" y="22"/>
                  </a:cubicBezTo>
                  <a:cubicBezTo>
                    <a:pt x="78" y="0"/>
                    <a:pt x="34" y="0"/>
                    <a:pt x="0" y="22"/>
                  </a:cubicBezTo>
                  <a:cubicBezTo>
                    <a:pt x="1" y="30"/>
                    <a:pt x="3" y="33"/>
                    <a:pt x="6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961;p87">
              <a:extLst>
                <a:ext uri="{FF2B5EF4-FFF2-40B4-BE49-F238E27FC236}">
                  <a16:creationId xmlns:a16="http://schemas.microsoft.com/office/drawing/2014/main" id="{732AFAB5-F08F-414A-A99F-FCF47F0BDD27}"/>
                </a:ext>
              </a:extLst>
            </p:cNvPr>
            <p:cNvSpPr/>
            <p:nvPr/>
          </p:nvSpPr>
          <p:spPr>
            <a:xfrm>
              <a:off x="1378" y="1492"/>
              <a:ext cx="40" cy="52"/>
            </a:xfrm>
            <a:custGeom>
              <a:avLst/>
              <a:gdLst/>
              <a:ahLst/>
              <a:cxnLst/>
              <a:rect l="l" t="t" r="r" b="b"/>
              <a:pathLst>
                <a:path w="189" h="243" extrusionOk="0">
                  <a:moveTo>
                    <a:pt x="106" y="149"/>
                  </a:moveTo>
                  <a:cubicBezTo>
                    <a:pt x="119" y="149"/>
                    <a:pt x="131" y="152"/>
                    <a:pt x="141" y="157"/>
                  </a:cubicBezTo>
                  <a:cubicBezTo>
                    <a:pt x="143" y="159"/>
                    <a:pt x="144" y="159"/>
                    <a:pt x="144" y="159"/>
                  </a:cubicBezTo>
                  <a:cubicBezTo>
                    <a:pt x="154" y="164"/>
                    <a:pt x="160" y="170"/>
                    <a:pt x="165" y="175"/>
                  </a:cubicBezTo>
                  <a:cubicBezTo>
                    <a:pt x="170" y="172"/>
                    <a:pt x="170" y="172"/>
                    <a:pt x="170" y="172"/>
                  </a:cubicBezTo>
                  <a:cubicBezTo>
                    <a:pt x="170" y="169"/>
                    <a:pt x="169" y="166"/>
                    <a:pt x="169" y="164"/>
                  </a:cubicBezTo>
                  <a:cubicBezTo>
                    <a:pt x="169" y="153"/>
                    <a:pt x="178" y="144"/>
                    <a:pt x="189" y="141"/>
                  </a:cubicBezTo>
                  <a:cubicBezTo>
                    <a:pt x="189" y="136"/>
                    <a:pt x="189" y="136"/>
                    <a:pt x="189" y="136"/>
                  </a:cubicBezTo>
                  <a:cubicBezTo>
                    <a:pt x="104" y="130"/>
                    <a:pt x="98" y="15"/>
                    <a:pt x="184" y="8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19" y="4"/>
                    <a:pt x="80" y="67"/>
                    <a:pt x="104" y="118"/>
                  </a:cubicBezTo>
                  <a:cubicBezTo>
                    <a:pt x="35" y="124"/>
                    <a:pt x="0" y="190"/>
                    <a:pt x="29" y="243"/>
                  </a:cubicBezTo>
                  <a:cubicBezTo>
                    <a:pt x="40" y="237"/>
                    <a:pt x="40" y="237"/>
                    <a:pt x="40" y="237"/>
                  </a:cubicBezTo>
                  <a:cubicBezTo>
                    <a:pt x="14" y="198"/>
                    <a:pt x="59" y="149"/>
                    <a:pt x="106" y="1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" name="Graphic 2">
            <a:extLst>
              <a:ext uri="{FF2B5EF4-FFF2-40B4-BE49-F238E27FC236}">
                <a16:creationId xmlns:a16="http://schemas.microsoft.com/office/drawing/2014/main" id="{F743810A-BB29-48E4-AE56-C7EBD350C329}"/>
              </a:ext>
            </a:extLst>
          </p:cNvPr>
          <p:cNvGrpSpPr/>
          <p:nvPr/>
        </p:nvGrpSpPr>
        <p:grpSpPr>
          <a:xfrm>
            <a:off x="1407319" y="2615403"/>
            <a:ext cx="395287" cy="395287"/>
            <a:chOff x="4527459" y="640845"/>
            <a:chExt cx="3123355" cy="3123355"/>
          </a:xfrm>
        </p:grpSpPr>
        <p:sp>
          <p:nvSpPr>
            <p:cNvPr id="97" name="Graphic 2">
              <a:extLst>
                <a:ext uri="{FF2B5EF4-FFF2-40B4-BE49-F238E27FC236}">
                  <a16:creationId xmlns:a16="http://schemas.microsoft.com/office/drawing/2014/main" id="{EA77ECE6-7DCD-4306-8BDC-A5D591EC018B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8" name="Graphic 2">
              <a:extLst>
                <a:ext uri="{FF2B5EF4-FFF2-40B4-BE49-F238E27FC236}">
                  <a16:creationId xmlns:a16="http://schemas.microsoft.com/office/drawing/2014/main" id="{75F1EA34-9E2F-4F5B-817F-51C578F3918D}"/>
                </a:ext>
              </a:extLst>
            </p:cNvPr>
            <p:cNvGrpSpPr/>
            <p:nvPr/>
          </p:nvGrpSpPr>
          <p:grpSpPr>
            <a:xfrm>
              <a:off x="5140234" y="1303027"/>
              <a:ext cx="2061047" cy="1737487"/>
              <a:chOff x="5140234" y="1303027"/>
              <a:chExt cx="2061047" cy="1737487"/>
            </a:xfrm>
            <a:solidFill>
              <a:srgbClr val="FFFFFF"/>
            </a:solidFill>
          </p:grpSpPr>
          <p:sp>
            <p:nvSpPr>
              <p:cNvPr id="99" name="Graphic 2">
                <a:extLst>
                  <a:ext uri="{FF2B5EF4-FFF2-40B4-BE49-F238E27FC236}">
                    <a16:creationId xmlns:a16="http://schemas.microsoft.com/office/drawing/2014/main" id="{E53F730A-A7EA-44E6-9CC7-A54F88DEEB17}"/>
                  </a:ext>
                </a:extLst>
              </p:cNvPr>
              <p:cNvSpPr/>
              <p:nvPr/>
            </p:nvSpPr>
            <p:spPr>
              <a:xfrm>
                <a:off x="5379547" y="2175558"/>
                <a:ext cx="970815" cy="716225"/>
              </a:xfrm>
              <a:custGeom>
                <a:avLst/>
                <a:gdLst>
                  <a:gd name="connsiteX0" fmla="*/ 81275 w 970815"/>
                  <a:gd name="connsiteY0" fmla="*/ 17806 h 716225"/>
                  <a:gd name="connsiteX1" fmla="*/ 2939 w 970815"/>
                  <a:gd name="connsiteY1" fmla="*/ 146358 h 716225"/>
                  <a:gd name="connsiteX2" fmla="*/ 128238 w 970815"/>
                  <a:gd name="connsiteY2" fmla="*/ 225459 h 716225"/>
                  <a:gd name="connsiteX3" fmla="*/ 762460 w 970815"/>
                  <a:gd name="connsiteY3" fmla="*/ 632850 h 716225"/>
                  <a:gd name="connsiteX4" fmla="*/ 809447 w 970815"/>
                  <a:gd name="connsiteY4" fmla="*/ 700091 h 716225"/>
                  <a:gd name="connsiteX5" fmla="*/ 887712 w 970815"/>
                  <a:gd name="connsiteY5" fmla="*/ 713936 h 716225"/>
                  <a:gd name="connsiteX6" fmla="*/ 967961 w 970815"/>
                  <a:gd name="connsiteY6" fmla="*/ 587369 h 716225"/>
                  <a:gd name="connsiteX7" fmla="*/ 81275 w 970815"/>
                  <a:gd name="connsiteY7" fmla="*/ 17806 h 71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970815" h="716225">
                    <a:moveTo>
                      <a:pt x="81275" y="17806"/>
                    </a:moveTo>
                    <a:cubicBezTo>
                      <a:pt x="24531" y="31651"/>
                      <a:pt x="-10715" y="88993"/>
                      <a:pt x="2939" y="146358"/>
                    </a:cubicBezTo>
                    <a:cubicBezTo>
                      <a:pt x="14680" y="203699"/>
                      <a:pt x="71495" y="239304"/>
                      <a:pt x="128238" y="225459"/>
                    </a:cubicBezTo>
                    <a:cubicBezTo>
                      <a:pt x="414036" y="162164"/>
                      <a:pt x="697849" y="344111"/>
                      <a:pt x="762460" y="632850"/>
                    </a:cubicBezTo>
                    <a:cubicBezTo>
                      <a:pt x="768342" y="662525"/>
                      <a:pt x="785942" y="684261"/>
                      <a:pt x="809447" y="700091"/>
                    </a:cubicBezTo>
                    <a:cubicBezTo>
                      <a:pt x="830968" y="713936"/>
                      <a:pt x="860332" y="719867"/>
                      <a:pt x="887712" y="713936"/>
                    </a:cubicBezTo>
                    <a:cubicBezTo>
                      <a:pt x="944455" y="700091"/>
                      <a:pt x="981686" y="644711"/>
                      <a:pt x="967961" y="587369"/>
                    </a:cubicBezTo>
                    <a:cubicBezTo>
                      <a:pt x="879868" y="181939"/>
                      <a:pt x="480560" y="-71195"/>
                      <a:pt x="81275" y="17806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Graphic 2">
                <a:extLst>
                  <a:ext uri="{FF2B5EF4-FFF2-40B4-BE49-F238E27FC236}">
                    <a16:creationId xmlns:a16="http://schemas.microsoft.com/office/drawing/2014/main" id="{A0905278-AD7F-4E38-9684-346057265B09}"/>
                  </a:ext>
                </a:extLst>
              </p:cNvPr>
              <p:cNvSpPr/>
              <p:nvPr/>
            </p:nvSpPr>
            <p:spPr>
              <a:xfrm>
                <a:off x="5469006" y="2649153"/>
                <a:ext cx="403588" cy="391361"/>
              </a:xfrm>
              <a:custGeom>
                <a:avLst/>
                <a:gdLst>
                  <a:gd name="connsiteX0" fmla="*/ 308436 w 403588"/>
                  <a:gd name="connsiteY0" fmla="*/ 29221 h 391361"/>
                  <a:gd name="connsiteX1" fmla="*/ 31510 w 403588"/>
                  <a:gd name="connsiteY1" fmla="*/ 91249 h 391361"/>
                  <a:gd name="connsiteX2" fmla="*/ 93227 w 403588"/>
                  <a:gd name="connsiteY2" fmla="*/ 360691 h 391361"/>
                  <a:gd name="connsiteX3" fmla="*/ 372186 w 403588"/>
                  <a:gd name="connsiteY3" fmla="*/ 300647 h 391361"/>
                  <a:gd name="connsiteX4" fmla="*/ 308436 w 403588"/>
                  <a:gd name="connsiteY4" fmla="*/ 29221 h 3913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3588" h="391361">
                    <a:moveTo>
                      <a:pt x="308436" y="29221"/>
                    </a:moveTo>
                    <a:cubicBezTo>
                      <a:pt x="214772" y="-26997"/>
                      <a:pt x="91266" y="167"/>
                      <a:pt x="31510" y="91249"/>
                    </a:cubicBezTo>
                    <a:cubicBezTo>
                      <a:pt x="-28294" y="182330"/>
                      <a:pt x="-365" y="302560"/>
                      <a:pt x="93227" y="360691"/>
                    </a:cubicBezTo>
                    <a:cubicBezTo>
                      <a:pt x="186891" y="418893"/>
                      <a:pt x="312382" y="391729"/>
                      <a:pt x="372186" y="300647"/>
                    </a:cubicBezTo>
                    <a:cubicBezTo>
                      <a:pt x="431943" y="209470"/>
                      <a:pt x="404085" y="87351"/>
                      <a:pt x="308436" y="2922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Graphic 2">
                <a:extLst>
                  <a:ext uri="{FF2B5EF4-FFF2-40B4-BE49-F238E27FC236}">
                    <a16:creationId xmlns:a16="http://schemas.microsoft.com/office/drawing/2014/main" id="{A087E307-0A46-49F1-9B88-92B554F94E93}"/>
                  </a:ext>
                </a:extLst>
              </p:cNvPr>
              <p:cNvSpPr/>
              <p:nvPr/>
            </p:nvSpPr>
            <p:spPr>
              <a:xfrm>
                <a:off x="5323528" y="1750634"/>
                <a:ext cx="1413732" cy="1022796"/>
              </a:xfrm>
              <a:custGeom>
                <a:avLst/>
                <a:gdLst>
                  <a:gd name="connsiteX0" fmla="*/ 94515 w 1413732"/>
                  <a:gd name="connsiteY0" fmla="*/ 33809 h 1022796"/>
                  <a:gd name="connsiteX1" fmla="*/ 88704 w 1413732"/>
                  <a:gd name="connsiteY1" fmla="*/ 33809 h 1022796"/>
                  <a:gd name="connsiteX2" fmla="*/ 3314 w 1413732"/>
                  <a:gd name="connsiteY2" fmla="*/ 176086 h 1022796"/>
                  <a:gd name="connsiteX3" fmla="*/ 148891 w 1413732"/>
                  <a:gd name="connsiteY3" fmla="*/ 261835 h 1022796"/>
                  <a:gd name="connsiteX4" fmla="*/ 154702 w 1413732"/>
                  <a:gd name="connsiteY4" fmla="*/ 261835 h 1022796"/>
                  <a:gd name="connsiteX5" fmla="*/ 168308 w 1413732"/>
                  <a:gd name="connsiteY5" fmla="*/ 257937 h 1022796"/>
                  <a:gd name="connsiteX6" fmla="*/ 1177615 w 1413732"/>
                  <a:gd name="connsiteY6" fmla="*/ 897180 h 1022796"/>
                  <a:gd name="connsiteX7" fmla="*/ 1181513 w 1413732"/>
                  <a:gd name="connsiteY7" fmla="*/ 918629 h 1022796"/>
                  <a:gd name="connsiteX8" fmla="*/ 1183426 w 1413732"/>
                  <a:gd name="connsiteY8" fmla="*/ 924440 h 1022796"/>
                  <a:gd name="connsiteX9" fmla="*/ 1317358 w 1413732"/>
                  <a:gd name="connsiteY9" fmla="*/ 1021882 h 1022796"/>
                  <a:gd name="connsiteX10" fmla="*/ 1410543 w 1413732"/>
                  <a:gd name="connsiteY10" fmla="*/ 879605 h 1022796"/>
                  <a:gd name="connsiteX11" fmla="*/ 1408559 w 1413732"/>
                  <a:gd name="connsiteY11" fmla="*/ 871809 h 1022796"/>
                  <a:gd name="connsiteX12" fmla="*/ 1402748 w 1413732"/>
                  <a:gd name="connsiteY12" fmla="*/ 844550 h 1022796"/>
                  <a:gd name="connsiteX13" fmla="*/ 115845 w 1413732"/>
                  <a:gd name="connsiteY13" fmla="*/ 27902 h 1022796"/>
                  <a:gd name="connsiteX14" fmla="*/ 94515 w 1413732"/>
                  <a:gd name="connsiteY14" fmla="*/ 33809 h 1022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413732" h="1022796">
                    <a:moveTo>
                      <a:pt x="94515" y="33809"/>
                    </a:moveTo>
                    <a:lnTo>
                      <a:pt x="88704" y="33809"/>
                    </a:lnTo>
                    <a:cubicBezTo>
                      <a:pt x="28541" y="49399"/>
                      <a:pt x="-12205" y="115660"/>
                      <a:pt x="3314" y="176086"/>
                    </a:cubicBezTo>
                    <a:cubicBezTo>
                      <a:pt x="24644" y="242370"/>
                      <a:pt x="82894" y="277425"/>
                      <a:pt x="148891" y="261835"/>
                    </a:cubicBezTo>
                    <a:lnTo>
                      <a:pt x="154702" y="261835"/>
                    </a:lnTo>
                    <a:lnTo>
                      <a:pt x="168308" y="257937"/>
                    </a:lnTo>
                    <a:cubicBezTo>
                      <a:pt x="618597" y="152700"/>
                      <a:pt x="1070895" y="439167"/>
                      <a:pt x="1177615" y="897180"/>
                    </a:cubicBezTo>
                    <a:lnTo>
                      <a:pt x="1181513" y="918629"/>
                    </a:lnTo>
                    <a:lnTo>
                      <a:pt x="1183426" y="924440"/>
                    </a:lnTo>
                    <a:cubicBezTo>
                      <a:pt x="1197032" y="986827"/>
                      <a:pt x="1257195" y="1029677"/>
                      <a:pt x="1317358" y="1021882"/>
                    </a:cubicBezTo>
                    <a:cubicBezTo>
                      <a:pt x="1383331" y="1006291"/>
                      <a:pt x="1426062" y="945889"/>
                      <a:pt x="1410543" y="879605"/>
                    </a:cubicBezTo>
                    <a:lnTo>
                      <a:pt x="1408559" y="871809"/>
                    </a:lnTo>
                    <a:lnTo>
                      <a:pt x="1402748" y="844550"/>
                    </a:lnTo>
                    <a:cubicBezTo>
                      <a:pt x="1264918" y="257913"/>
                      <a:pt x="692366" y="-106580"/>
                      <a:pt x="115845" y="27902"/>
                    </a:cubicBezTo>
                    <a:lnTo>
                      <a:pt x="94515" y="3380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Graphic 2">
                <a:extLst>
                  <a:ext uri="{FF2B5EF4-FFF2-40B4-BE49-F238E27FC236}">
                    <a16:creationId xmlns:a16="http://schemas.microsoft.com/office/drawing/2014/main" id="{5F0E92E6-8A45-4BB3-A2DE-D3241862535A}"/>
                  </a:ext>
                </a:extLst>
              </p:cNvPr>
              <p:cNvSpPr/>
              <p:nvPr/>
            </p:nvSpPr>
            <p:spPr>
              <a:xfrm>
                <a:off x="5140234" y="1303027"/>
                <a:ext cx="2061047" cy="1448565"/>
              </a:xfrm>
              <a:custGeom>
                <a:avLst/>
                <a:gdLst>
                  <a:gd name="connsiteX0" fmla="*/ 1936402 w 2061047"/>
                  <a:gd name="connsiteY0" fmla="*/ 1448565 h 1448565"/>
                  <a:gd name="connsiteX1" fmla="*/ 1814976 w 2061047"/>
                  <a:gd name="connsiteY1" fmla="*/ 1345241 h 1448565"/>
                  <a:gd name="connsiteX2" fmla="*/ 1274538 w 2061047"/>
                  <a:gd name="connsiteY2" fmla="*/ 489354 h 1448565"/>
                  <a:gd name="connsiteX3" fmla="*/ 166163 w 2061047"/>
                  <a:gd name="connsiteY3" fmla="*/ 302194 h 1448565"/>
                  <a:gd name="connsiteX4" fmla="*/ 7530 w 2061047"/>
                  <a:gd name="connsiteY4" fmla="*/ 230099 h 1448565"/>
                  <a:gd name="connsiteX5" fmla="*/ 81968 w 2061047"/>
                  <a:gd name="connsiteY5" fmla="*/ 72135 h 1448565"/>
                  <a:gd name="connsiteX6" fmla="*/ 1417461 w 2061047"/>
                  <a:gd name="connsiteY6" fmla="*/ 288540 h 1448565"/>
                  <a:gd name="connsiteX7" fmla="*/ 2059765 w 2061047"/>
                  <a:gd name="connsiteY7" fmla="*/ 1306240 h 1448565"/>
                  <a:gd name="connsiteX8" fmla="*/ 1955962 w 2061047"/>
                  <a:gd name="connsiteY8" fmla="*/ 1446605 h 1448565"/>
                  <a:gd name="connsiteX9" fmla="*/ 1936402 w 2061047"/>
                  <a:gd name="connsiteY9" fmla="*/ 1448565 h 1448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061047" h="1448565">
                    <a:moveTo>
                      <a:pt x="1936402" y="1448565"/>
                    </a:moveTo>
                    <a:cubicBezTo>
                      <a:pt x="1877674" y="1448565"/>
                      <a:pt x="1824756" y="1405667"/>
                      <a:pt x="1814976" y="1345241"/>
                    </a:cubicBezTo>
                    <a:cubicBezTo>
                      <a:pt x="1773871" y="1085938"/>
                      <a:pt x="1611341" y="727208"/>
                      <a:pt x="1274538" y="489354"/>
                    </a:cubicBezTo>
                    <a:cubicBezTo>
                      <a:pt x="892685" y="222255"/>
                      <a:pt x="442252" y="202767"/>
                      <a:pt x="166163" y="302194"/>
                    </a:cubicBezTo>
                    <a:cubicBezTo>
                      <a:pt x="101552" y="325628"/>
                      <a:pt x="31035" y="292485"/>
                      <a:pt x="7530" y="230099"/>
                    </a:cubicBezTo>
                    <a:cubicBezTo>
                      <a:pt x="-15952" y="165727"/>
                      <a:pt x="17310" y="95569"/>
                      <a:pt x="81968" y="72135"/>
                    </a:cubicBezTo>
                    <a:cubicBezTo>
                      <a:pt x="493185" y="-76001"/>
                      <a:pt x="1017985" y="7835"/>
                      <a:pt x="1417461" y="288540"/>
                    </a:cubicBezTo>
                    <a:cubicBezTo>
                      <a:pt x="1756224" y="528379"/>
                      <a:pt x="1997091" y="908558"/>
                      <a:pt x="2059765" y="1306240"/>
                    </a:cubicBezTo>
                    <a:cubicBezTo>
                      <a:pt x="2069521" y="1374509"/>
                      <a:pt x="2022557" y="1436896"/>
                      <a:pt x="1955962" y="1446605"/>
                    </a:cubicBezTo>
                    <a:cubicBezTo>
                      <a:pt x="1950127" y="1448565"/>
                      <a:pt x="1942285" y="1448565"/>
                      <a:pt x="1936402" y="144856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0" name="Group 19">
            <a:extLst>
              <a:ext uri="{FF2B5EF4-FFF2-40B4-BE49-F238E27FC236}">
                <a16:creationId xmlns:a16="http://schemas.microsoft.com/office/drawing/2014/main" id="{F12B4D17-D6A4-4B20-8432-81E34CCBBCE7}"/>
              </a:ext>
            </a:extLst>
          </p:cNvPr>
          <p:cNvGrpSpPr/>
          <p:nvPr/>
        </p:nvGrpSpPr>
        <p:grpSpPr>
          <a:xfrm>
            <a:off x="4720146" y="2331316"/>
            <a:ext cx="389257" cy="389257"/>
            <a:chOff x="4529181" y="641538"/>
            <a:chExt cx="3123355" cy="3123355"/>
          </a:xfrm>
        </p:grpSpPr>
        <p:sp>
          <p:nvSpPr>
            <p:cNvPr id="13" name="Graphic 11">
              <a:extLst>
                <a:ext uri="{FF2B5EF4-FFF2-40B4-BE49-F238E27FC236}">
                  <a16:creationId xmlns:a16="http://schemas.microsoft.com/office/drawing/2014/main" id="{2C6C1B85-462E-4437-A28D-AFF969BC57B6}"/>
                </a:ext>
              </a:extLst>
            </p:cNvPr>
            <p:cNvSpPr/>
            <p:nvPr/>
          </p:nvSpPr>
          <p:spPr>
            <a:xfrm>
              <a:off x="4529181" y="64153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" name="Graphic 11">
              <a:extLst>
                <a:ext uri="{FF2B5EF4-FFF2-40B4-BE49-F238E27FC236}">
                  <a16:creationId xmlns:a16="http://schemas.microsoft.com/office/drawing/2014/main" id="{D140978B-D820-4112-AB1A-209D46CB05AC}"/>
                </a:ext>
              </a:extLst>
            </p:cNvPr>
            <p:cNvGrpSpPr/>
            <p:nvPr/>
          </p:nvGrpSpPr>
          <p:grpSpPr>
            <a:xfrm>
              <a:off x="4609382" y="1589080"/>
              <a:ext cx="2975841" cy="1198213"/>
              <a:chOff x="4609382" y="1589080"/>
              <a:chExt cx="2975841" cy="1198213"/>
            </a:xfrm>
            <a:solidFill>
              <a:srgbClr val="FFFFFF"/>
            </a:solidFill>
          </p:grpSpPr>
          <p:sp>
            <p:nvSpPr>
              <p:cNvPr id="15" name="Graphic 11">
                <a:extLst>
                  <a:ext uri="{FF2B5EF4-FFF2-40B4-BE49-F238E27FC236}">
                    <a16:creationId xmlns:a16="http://schemas.microsoft.com/office/drawing/2014/main" id="{CEAC8E49-15C1-4010-A798-BC0D32094248}"/>
                  </a:ext>
                </a:extLst>
              </p:cNvPr>
              <p:cNvSpPr/>
              <p:nvPr/>
            </p:nvSpPr>
            <p:spPr>
              <a:xfrm>
                <a:off x="6476418" y="2385378"/>
                <a:ext cx="900348" cy="243162"/>
              </a:xfrm>
              <a:custGeom>
                <a:avLst/>
                <a:gdLst>
                  <a:gd name="connsiteX0" fmla="*/ 894816 w 900348"/>
                  <a:gd name="connsiteY0" fmla="*/ 189456 h 243162"/>
                  <a:gd name="connsiteX1" fmla="*/ 774179 w 900348"/>
                  <a:gd name="connsiteY1" fmla="*/ 0 h 243162"/>
                  <a:gd name="connsiteX2" fmla="*/ 0 w 900348"/>
                  <a:gd name="connsiteY2" fmla="*/ 0 h 243162"/>
                  <a:gd name="connsiteX3" fmla="*/ 0 w 900348"/>
                  <a:gd name="connsiteY3" fmla="*/ 243163 h 243162"/>
                  <a:gd name="connsiteX4" fmla="*/ 865356 w 900348"/>
                  <a:gd name="connsiteY4" fmla="*/ 243163 h 243162"/>
                  <a:gd name="connsiteX5" fmla="*/ 894816 w 900348"/>
                  <a:gd name="connsiteY5" fmla="*/ 189456 h 243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00348" h="243162">
                    <a:moveTo>
                      <a:pt x="894816" y="189456"/>
                    </a:moveTo>
                    <a:lnTo>
                      <a:pt x="774179" y="0"/>
                    </a:lnTo>
                    <a:lnTo>
                      <a:pt x="0" y="0"/>
                    </a:lnTo>
                    <a:lnTo>
                      <a:pt x="0" y="243163"/>
                    </a:lnTo>
                    <a:lnTo>
                      <a:pt x="865356" y="243163"/>
                    </a:lnTo>
                    <a:cubicBezTo>
                      <a:pt x="892927" y="243186"/>
                      <a:pt x="909642" y="212722"/>
                      <a:pt x="894816" y="1894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" name="Graphic 11">
                <a:extLst>
                  <a:ext uri="{FF2B5EF4-FFF2-40B4-BE49-F238E27FC236}">
                    <a16:creationId xmlns:a16="http://schemas.microsoft.com/office/drawing/2014/main" id="{0C29892F-941E-48E1-88E5-0573EC70032F}"/>
                  </a:ext>
                </a:extLst>
              </p:cNvPr>
              <p:cNvSpPr/>
              <p:nvPr/>
            </p:nvSpPr>
            <p:spPr>
              <a:xfrm>
                <a:off x="6476418" y="2207472"/>
                <a:ext cx="771501" cy="136418"/>
              </a:xfrm>
              <a:custGeom>
                <a:avLst/>
                <a:gdLst>
                  <a:gd name="connsiteX0" fmla="*/ 709067 w 771501"/>
                  <a:gd name="connsiteY0" fmla="*/ 33166 h 136418"/>
                  <a:gd name="connsiteX1" fmla="*/ 657632 w 771501"/>
                  <a:gd name="connsiteY1" fmla="*/ 81110 h 136418"/>
                  <a:gd name="connsiteX2" fmla="*/ 0 w 771501"/>
                  <a:gd name="connsiteY2" fmla="*/ 81110 h 136418"/>
                  <a:gd name="connsiteX3" fmla="*/ 0 w 771501"/>
                  <a:gd name="connsiteY3" fmla="*/ 136419 h 136418"/>
                  <a:gd name="connsiteX4" fmla="*/ 705815 w 771501"/>
                  <a:gd name="connsiteY4" fmla="*/ 136419 h 136418"/>
                  <a:gd name="connsiteX5" fmla="*/ 771501 w 771501"/>
                  <a:gd name="connsiteY5" fmla="*/ 70732 h 136418"/>
                  <a:gd name="connsiteX6" fmla="*/ 771501 w 771501"/>
                  <a:gd name="connsiteY6" fmla="*/ 0 h 136418"/>
                  <a:gd name="connsiteX7" fmla="*/ 709043 w 771501"/>
                  <a:gd name="connsiteY7" fmla="*/ 7365 h 136418"/>
                  <a:gd name="connsiteX8" fmla="*/ 709043 w 771501"/>
                  <a:gd name="connsiteY8" fmla="*/ 33166 h 136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1501" h="136418">
                    <a:moveTo>
                      <a:pt x="709067" y="33166"/>
                    </a:moveTo>
                    <a:cubicBezTo>
                      <a:pt x="709067" y="58967"/>
                      <a:pt x="683337" y="81110"/>
                      <a:pt x="657632" y="81110"/>
                    </a:cubicBezTo>
                    <a:lnTo>
                      <a:pt x="0" y="81110"/>
                    </a:lnTo>
                    <a:lnTo>
                      <a:pt x="0" y="136419"/>
                    </a:lnTo>
                    <a:lnTo>
                      <a:pt x="705815" y="136419"/>
                    </a:lnTo>
                    <a:cubicBezTo>
                      <a:pt x="742089" y="136419"/>
                      <a:pt x="771501" y="107007"/>
                      <a:pt x="771501" y="70732"/>
                    </a:cubicBezTo>
                    <a:lnTo>
                      <a:pt x="771501" y="0"/>
                    </a:lnTo>
                    <a:cubicBezTo>
                      <a:pt x="753137" y="0"/>
                      <a:pt x="731090" y="3683"/>
                      <a:pt x="709043" y="7365"/>
                    </a:cubicBezTo>
                    <a:lnTo>
                      <a:pt x="709043" y="3316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Graphic 11">
                <a:extLst>
                  <a:ext uri="{FF2B5EF4-FFF2-40B4-BE49-F238E27FC236}">
                    <a16:creationId xmlns:a16="http://schemas.microsoft.com/office/drawing/2014/main" id="{52123CBC-3F56-4B72-886D-3D45D8C0377D}"/>
                  </a:ext>
                </a:extLst>
              </p:cNvPr>
              <p:cNvSpPr/>
              <p:nvPr/>
            </p:nvSpPr>
            <p:spPr>
              <a:xfrm>
                <a:off x="5493844" y="2253407"/>
                <a:ext cx="921573" cy="533886"/>
              </a:xfrm>
              <a:custGeom>
                <a:avLst/>
                <a:gdLst>
                  <a:gd name="connsiteX0" fmla="*/ 855480 w 921573"/>
                  <a:gd name="connsiteY0" fmla="*/ 320351 h 533886"/>
                  <a:gd name="connsiteX1" fmla="*/ 66093 w 921573"/>
                  <a:gd name="connsiteY1" fmla="*/ 320351 h 533886"/>
                  <a:gd name="connsiteX2" fmla="*/ 66093 w 921573"/>
                  <a:gd name="connsiteY2" fmla="*/ 3682 h 533886"/>
                  <a:gd name="connsiteX3" fmla="*/ 0 w 921573"/>
                  <a:gd name="connsiteY3" fmla="*/ 0 h 533886"/>
                  <a:gd name="connsiteX4" fmla="*/ 0 w 921573"/>
                  <a:gd name="connsiteY4" fmla="*/ 489697 h 533886"/>
                  <a:gd name="connsiteX5" fmla="*/ 40387 w 921573"/>
                  <a:gd name="connsiteY5" fmla="*/ 533886 h 533886"/>
                  <a:gd name="connsiteX6" fmla="*/ 881186 w 921573"/>
                  <a:gd name="connsiteY6" fmla="*/ 533886 h 533886"/>
                  <a:gd name="connsiteX7" fmla="*/ 921573 w 921573"/>
                  <a:gd name="connsiteY7" fmla="*/ 489697 h 533886"/>
                  <a:gd name="connsiteX8" fmla="*/ 921573 w 921573"/>
                  <a:gd name="connsiteY8" fmla="*/ 11047 h 533886"/>
                  <a:gd name="connsiteX9" fmla="*/ 855480 w 921573"/>
                  <a:gd name="connsiteY9" fmla="*/ 14730 h 533886"/>
                  <a:gd name="connsiteX10" fmla="*/ 855480 w 921573"/>
                  <a:gd name="connsiteY10" fmla="*/ 320351 h 533886"/>
                  <a:gd name="connsiteX11" fmla="*/ 462628 w 921573"/>
                  <a:gd name="connsiteY11" fmla="*/ 478673 h 533886"/>
                  <a:gd name="connsiteX12" fmla="*/ 411217 w 921573"/>
                  <a:gd name="connsiteY12" fmla="*/ 427119 h 533886"/>
                  <a:gd name="connsiteX13" fmla="*/ 462628 w 921573"/>
                  <a:gd name="connsiteY13" fmla="*/ 375564 h 533886"/>
                  <a:gd name="connsiteX14" fmla="*/ 510357 w 921573"/>
                  <a:gd name="connsiteY14" fmla="*/ 427119 h 533886"/>
                  <a:gd name="connsiteX15" fmla="*/ 462628 w 921573"/>
                  <a:gd name="connsiteY15" fmla="*/ 478673 h 53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21573" h="533886">
                    <a:moveTo>
                      <a:pt x="855480" y="320351"/>
                    </a:moveTo>
                    <a:lnTo>
                      <a:pt x="66093" y="320351"/>
                    </a:lnTo>
                    <a:lnTo>
                      <a:pt x="66093" y="3682"/>
                    </a:lnTo>
                    <a:cubicBezTo>
                      <a:pt x="44070" y="3682"/>
                      <a:pt x="22023" y="3682"/>
                      <a:pt x="0" y="0"/>
                    </a:cubicBezTo>
                    <a:lnTo>
                      <a:pt x="0" y="489697"/>
                    </a:lnTo>
                    <a:cubicBezTo>
                      <a:pt x="0" y="515474"/>
                      <a:pt x="18364" y="533886"/>
                      <a:pt x="40387" y="533886"/>
                    </a:cubicBezTo>
                    <a:lnTo>
                      <a:pt x="881186" y="533886"/>
                    </a:lnTo>
                    <a:cubicBezTo>
                      <a:pt x="903209" y="533886"/>
                      <a:pt x="921573" y="515474"/>
                      <a:pt x="921573" y="489697"/>
                    </a:cubicBezTo>
                    <a:lnTo>
                      <a:pt x="921573" y="11047"/>
                    </a:lnTo>
                    <a:cubicBezTo>
                      <a:pt x="899550" y="14730"/>
                      <a:pt x="877504" y="14730"/>
                      <a:pt x="855480" y="14730"/>
                    </a:cubicBezTo>
                    <a:lnTo>
                      <a:pt x="855480" y="320351"/>
                    </a:lnTo>
                    <a:close/>
                    <a:moveTo>
                      <a:pt x="462628" y="478673"/>
                    </a:moveTo>
                    <a:cubicBezTo>
                      <a:pt x="433240" y="478673"/>
                      <a:pt x="411217" y="456578"/>
                      <a:pt x="411217" y="427119"/>
                    </a:cubicBezTo>
                    <a:cubicBezTo>
                      <a:pt x="411217" y="397659"/>
                      <a:pt x="433240" y="375564"/>
                      <a:pt x="462628" y="375564"/>
                    </a:cubicBezTo>
                    <a:cubicBezTo>
                      <a:pt x="488334" y="375564"/>
                      <a:pt x="510357" y="397659"/>
                      <a:pt x="510357" y="427119"/>
                    </a:cubicBezTo>
                    <a:cubicBezTo>
                      <a:pt x="510357" y="456578"/>
                      <a:pt x="488334" y="478673"/>
                      <a:pt x="462628" y="478673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Graphic 11">
                <a:extLst>
                  <a:ext uri="{FF2B5EF4-FFF2-40B4-BE49-F238E27FC236}">
                    <a16:creationId xmlns:a16="http://schemas.microsoft.com/office/drawing/2014/main" id="{7B15ED8E-340D-4E13-81B3-8C61EBB35275}"/>
                  </a:ext>
                </a:extLst>
              </p:cNvPr>
              <p:cNvSpPr/>
              <p:nvPr/>
            </p:nvSpPr>
            <p:spPr>
              <a:xfrm>
                <a:off x="4609382" y="1589080"/>
                <a:ext cx="2975841" cy="618343"/>
              </a:xfrm>
              <a:custGeom>
                <a:avLst/>
                <a:gdLst>
                  <a:gd name="connsiteX0" fmla="*/ 1489750 w 2975841"/>
                  <a:gd name="connsiteY0" fmla="*/ 618344 h 618343"/>
                  <a:gd name="connsiteX1" fmla="*/ 2975841 w 2975841"/>
                  <a:gd name="connsiteY1" fmla="*/ 452728 h 618343"/>
                  <a:gd name="connsiteX2" fmla="*/ 2638274 w 2975841"/>
                  <a:gd name="connsiteY2" fmla="*/ 349667 h 618343"/>
                  <a:gd name="connsiteX3" fmla="*/ 2638274 w 2975841"/>
                  <a:gd name="connsiteY3" fmla="*/ 224535 h 618343"/>
                  <a:gd name="connsiteX4" fmla="*/ 2572228 w 2975841"/>
                  <a:gd name="connsiteY4" fmla="*/ 158274 h 618343"/>
                  <a:gd name="connsiteX5" fmla="*/ 1867705 w 2975841"/>
                  <a:gd name="connsiteY5" fmla="*/ 158274 h 618343"/>
                  <a:gd name="connsiteX6" fmla="*/ 1867705 w 2975841"/>
                  <a:gd name="connsiteY6" fmla="*/ 217170 h 618343"/>
                  <a:gd name="connsiteX7" fmla="*/ 2524524 w 2975841"/>
                  <a:gd name="connsiteY7" fmla="*/ 217170 h 618343"/>
                  <a:gd name="connsiteX8" fmla="*/ 2572228 w 2975841"/>
                  <a:gd name="connsiteY8" fmla="*/ 265018 h 618343"/>
                  <a:gd name="connsiteX9" fmla="*/ 2572228 w 2975841"/>
                  <a:gd name="connsiteY9" fmla="*/ 526330 h 618343"/>
                  <a:gd name="connsiteX10" fmla="*/ 1805342 w 2975841"/>
                  <a:gd name="connsiteY10" fmla="*/ 581543 h 618343"/>
                  <a:gd name="connsiteX11" fmla="*/ 1805342 w 2975841"/>
                  <a:gd name="connsiteY11" fmla="*/ 40483 h 618343"/>
                  <a:gd name="connsiteX12" fmla="*/ 1764979 w 2975841"/>
                  <a:gd name="connsiteY12" fmla="*/ 0 h 618343"/>
                  <a:gd name="connsiteX13" fmla="*/ 924682 w 2975841"/>
                  <a:gd name="connsiteY13" fmla="*/ 0 h 618343"/>
                  <a:gd name="connsiteX14" fmla="*/ 880636 w 2975841"/>
                  <a:gd name="connsiteY14" fmla="*/ 40483 h 618343"/>
                  <a:gd name="connsiteX15" fmla="*/ 880636 w 2975841"/>
                  <a:gd name="connsiteY15" fmla="*/ 566813 h 618343"/>
                  <a:gd name="connsiteX16" fmla="*/ 403613 w 2975841"/>
                  <a:gd name="connsiteY16" fmla="*/ 526330 h 618343"/>
                  <a:gd name="connsiteX17" fmla="*/ 403613 w 2975841"/>
                  <a:gd name="connsiteY17" fmla="*/ 268701 h 618343"/>
                  <a:gd name="connsiteX18" fmla="*/ 821908 w 2975841"/>
                  <a:gd name="connsiteY18" fmla="*/ 268701 h 618343"/>
                  <a:gd name="connsiteX19" fmla="*/ 821908 w 2975841"/>
                  <a:gd name="connsiteY19" fmla="*/ 147251 h 618343"/>
                  <a:gd name="connsiteX20" fmla="*/ 686135 w 2975841"/>
                  <a:gd name="connsiteY20" fmla="*/ 114133 h 618343"/>
                  <a:gd name="connsiteX21" fmla="*/ 620090 w 2975841"/>
                  <a:gd name="connsiteY21" fmla="*/ 114133 h 618343"/>
                  <a:gd name="connsiteX22" fmla="*/ 609090 w 2975841"/>
                  <a:gd name="connsiteY22" fmla="*/ 114133 h 618343"/>
                  <a:gd name="connsiteX23" fmla="*/ 550386 w 2975841"/>
                  <a:gd name="connsiteY23" fmla="*/ 114133 h 618343"/>
                  <a:gd name="connsiteX24" fmla="*/ 352250 w 2975841"/>
                  <a:gd name="connsiteY24" fmla="*/ 220876 h 618343"/>
                  <a:gd name="connsiteX25" fmla="*/ 352250 w 2975841"/>
                  <a:gd name="connsiteY25" fmla="*/ 346009 h 618343"/>
                  <a:gd name="connsiteX26" fmla="*/ 0 w 2975841"/>
                  <a:gd name="connsiteY26" fmla="*/ 452752 h 618343"/>
                  <a:gd name="connsiteX27" fmla="*/ 1489750 w 2975841"/>
                  <a:gd name="connsiteY27" fmla="*/ 618344 h 618343"/>
                  <a:gd name="connsiteX28" fmla="*/ 2638274 w 2975841"/>
                  <a:gd name="connsiteY28" fmla="*/ 371738 h 618343"/>
                  <a:gd name="connsiteX29" fmla="*/ 2836410 w 2975841"/>
                  <a:gd name="connsiteY29" fmla="*/ 445340 h 618343"/>
                  <a:gd name="connsiteX30" fmla="*/ 2770364 w 2975841"/>
                  <a:gd name="connsiteY30" fmla="*/ 489505 h 618343"/>
                  <a:gd name="connsiteX31" fmla="*/ 2638274 w 2975841"/>
                  <a:gd name="connsiteY31" fmla="*/ 518941 h 618343"/>
                  <a:gd name="connsiteX32" fmla="*/ 2638274 w 2975841"/>
                  <a:gd name="connsiteY32" fmla="*/ 371738 h 618343"/>
                  <a:gd name="connsiteX33" fmla="*/ 950364 w 2975841"/>
                  <a:gd name="connsiteY33" fmla="*/ 132497 h 618343"/>
                  <a:gd name="connsiteX34" fmla="*/ 1739273 w 2975841"/>
                  <a:gd name="connsiteY34" fmla="*/ 132497 h 618343"/>
                  <a:gd name="connsiteX35" fmla="*/ 1739273 w 2975841"/>
                  <a:gd name="connsiteY35" fmla="*/ 581519 h 618343"/>
                  <a:gd name="connsiteX36" fmla="*/ 1489750 w 2975841"/>
                  <a:gd name="connsiteY36" fmla="*/ 585202 h 618343"/>
                  <a:gd name="connsiteX37" fmla="*/ 950364 w 2975841"/>
                  <a:gd name="connsiteY37" fmla="*/ 570472 h 618343"/>
                  <a:gd name="connsiteX38" fmla="*/ 950364 w 2975841"/>
                  <a:gd name="connsiteY38" fmla="*/ 132497 h 618343"/>
                  <a:gd name="connsiteX39" fmla="*/ 521045 w 2975841"/>
                  <a:gd name="connsiteY39" fmla="*/ 206123 h 618343"/>
                  <a:gd name="connsiteX40" fmla="*/ 711864 w 2975841"/>
                  <a:gd name="connsiteY40" fmla="*/ 206123 h 618343"/>
                  <a:gd name="connsiteX41" fmla="*/ 726546 w 2975841"/>
                  <a:gd name="connsiteY41" fmla="*/ 220852 h 618343"/>
                  <a:gd name="connsiteX42" fmla="*/ 711864 w 2975841"/>
                  <a:gd name="connsiteY42" fmla="*/ 235582 h 618343"/>
                  <a:gd name="connsiteX43" fmla="*/ 521045 w 2975841"/>
                  <a:gd name="connsiteY43" fmla="*/ 235582 h 618343"/>
                  <a:gd name="connsiteX44" fmla="*/ 506363 w 2975841"/>
                  <a:gd name="connsiteY44" fmla="*/ 220852 h 618343"/>
                  <a:gd name="connsiteX45" fmla="*/ 521045 w 2975841"/>
                  <a:gd name="connsiteY45" fmla="*/ 206123 h 618343"/>
                  <a:gd name="connsiteX46" fmla="*/ 352274 w 2975841"/>
                  <a:gd name="connsiteY46" fmla="*/ 371738 h 618343"/>
                  <a:gd name="connsiteX47" fmla="*/ 352274 w 2975841"/>
                  <a:gd name="connsiteY47" fmla="*/ 518965 h 618343"/>
                  <a:gd name="connsiteX48" fmla="*/ 209160 w 2975841"/>
                  <a:gd name="connsiteY48" fmla="*/ 489529 h 618343"/>
                  <a:gd name="connsiteX49" fmla="*/ 139432 w 2975841"/>
                  <a:gd name="connsiteY49" fmla="*/ 445364 h 618343"/>
                  <a:gd name="connsiteX50" fmla="*/ 352274 w 2975841"/>
                  <a:gd name="connsiteY50" fmla="*/ 371738 h 618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75841" h="618343">
                    <a:moveTo>
                      <a:pt x="1489750" y="618344"/>
                    </a:moveTo>
                    <a:cubicBezTo>
                      <a:pt x="2304341" y="618344"/>
                      <a:pt x="2968500" y="544742"/>
                      <a:pt x="2975841" y="452728"/>
                    </a:cubicBezTo>
                    <a:cubicBezTo>
                      <a:pt x="2975841" y="412245"/>
                      <a:pt x="2851092" y="375444"/>
                      <a:pt x="2638274" y="349667"/>
                    </a:cubicBezTo>
                    <a:lnTo>
                      <a:pt x="2638274" y="224535"/>
                    </a:lnTo>
                    <a:cubicBezTo>
                      <a:pt x="2638274" y="187734"/>
                      <a:pt x="2608910" y="158274"/>
                      <a:pt x="2572228" y="158274"/>
                    </a:cubicBezTo>
                    <a:lnTo>
                      <a:pt x="1867705" y="158274"/>
                    </a:lnTo>
                    <a:lnTo>
                      <a:pt x="1867705" y="217170"/>
                    </a:lnTo>
                    <a:lnTo>
                      <a:pt x="2524524" y="217170"/>
                    </a:lnTo>
                    <a:cubicBezTo>
                      <a:pt x="2550205" y="217170"/>
                      <a:pt x="2572228" y="239265"/>
                      <a:pt x="2572228" y="265018"/>
                    </a:cubicBezTo>
                    <a:lnTo>
                      <a:pt x="2572228" y="526330"/>
                    </a:lnTo>
                    <a:cubicBezTo>
                      <a:pt x="2388751" y="552083"/>
                      <a:pt x="2117228" y="570496"/>
                      <a:pt x="1805342" y="581543"/>
                    </a:cubicBezTo>
                    <a:lnTo>
                      <a:pt x="1805342" y="40483"/>
                    </a:lnTo>
                    <a:cubicBezTo>
                      <a:pt x="1805342" y="18388"/>
                      <a:pt x="1787002" y="0"/>
                      <a:pt x="1764979" y="0"/>
                    </a:cubicBezTo>
                    <a:lnTo>
                      <a:pt x="924682" y="0"/>
                    </a:lnTo>
                    <a:cubicBezTo>
                      <a:pt x="899001" y="0"/>
                      <a:pt x="880636" y="18412"/>
                      <a:pt x="880636" y="40483"/>
                    </a:cubicBezTo>
                    <a:lnTo>
                      <a:pt x="880636" y="566813"/>
                    </a:lnTo>
                    <a:cubicBezTo>
                      <a:pt x="693500" y="559448"/>
                      <a:pt x="528387" y="544718"/>
                      <a:pt x="403613" y="526330"/>
                    </a:cubicBezTo>
                    <a:lnTo>
                      <a:pt x="403613" y="268701"/>
                    </a:lnTo>
                    <a:lnTo>
                      <a:pt x="821908" y="268701"/>
                    </a:lnTo>
                    <a:lnTo>
                      <a:pt x="821908" y="147251"/>
                    </a:lnTo>
                    <a:cubicBezTo>
                      <a:pt x="777886" y="125156"/>
                      <a:pt x="719157" y="114133"/>
                      <a:pt x="686135" y="114133"/>
                    </a:cubicBezTo>
                    <a:lnTo>
                      <a:pt x="620090" y="114133"/>
                    </a:lnTo>
                    <a:lnTo>
                      <a:pt x="609090" y="114133"/>
                    </a:lnTo>
                    <a:lnTo>
                      <a:pt x="550386" y="114133"/>
                    </a:lnTo>
                    <a:cubicBezTo>
                      <a:pt x="487999" y="114133"/>
                      <a:pt x="352250" y="154616"/>
                      <a:pt x="352250" y="220876"/>
                    </a:cubicBezTo>
                    <a:lnTo>
                      <a:pt x="352250" y="346009"/>
                    </a:lnTo>
                    <a:cubicBezTo>
                      <a:pt x="132091" y="375444"/>
                      <a:pt x="0" y="412269"/>
                      <a:pt x="0" y="452752"/>
                    </a:cubicBezTo>
                    <a:cubicBezTo>
                      <a:pt x="7341" y="544742"/>
                      <a:pt x="671501" y="618344"/>
                      <a:pt x="1489750" y="618344"/>
                    </a:cubicBezTo>
                    <a:moveTo>
                      <a:pt x="2638274" y="371738"/>
                    </a:moveTo>
                    <a:cubicBezTo>
                      <a:pt x="2766706" y="393833"/>
                      <a:pt x="2836410" y="419586"/>
                      <a:pt x="2836410" y="445340"/>
                    </a:cubicBezTo>
                    <a:cubicBezTo>
                      <a:pt x="2836410" y="460070"/>
                      <a:pt x="2810728" y="474775"/>
                      <a:pt x="2770364" y="489505"/>
                    </a:cubicBezTo>
                    <a:cubicBezTo>
                      <a:pt x="2737342" y="500553"/>
                      <a:pt x="2693296" y="507918"/>
                      <a:pt x="2638274" y="518941"/>
                    </a:cubicBezTo>
                    <a:lnTo>
                      <a:pt x="2638274" y="371738"/>
                    </a:lnTo>
                    <a:close/>
                    <a:moveTo>
                      <a:pt x="950364" y="132497"/>
                    </a:moveTo>
                    <a:lnTo>
                      <a:pt x="1739273" y="132497"/>
                    </a:lnTo>
                    <a:lnTo>
                      <a:pt x="1739273" y="581519"/>
                    </a:lnTo>
                    <a:cubicBezTo>
                      <a:pt x="1658546" y="581519"/>
                      <a:pt x="1574160" y="585202"/>
                      <a:pt x="1489750" y="585202"/>
                    </a:cubicBezTo>
                    <a:cubicBezTo>
                      <a:pt x="1298955" y="585202"/>
                      <a:pt x="1115477" y="577837"/>
                      <a:pt x="950364" y="570472"/>
                    </a:cubicBezTo>
                    <a:lnTo>
                      <a:pt x="950364" y="132497"/>
                    </a:lnTo>
                    <a:close/>
                    <a:moveTo>
                      <a:pt x="521045" y="206123"/>
                    </a:moveTo>
                    <a:lnTo>
                      <a:pt x="711864" y="206123"/>
                    </a:lnTo>
                    <a:cubicBezTo>
                      <a:pt x="719205" y="206123"/>
                      <a:pt x="726546" y="213488"/>
                      <a:pt x="726546" y="220852"/>
                    </a:cubicBezTo>
                    <a:cubicBezTo>
                      <a:pt x="726546" y="228217"/>
                      <a:pt x="719205" y="235582"/>
                      <a:pt x="711864" y="235582"/>
                    </a:cubicBezTo>
                    <a:lnTo>
                      <a:pt x="521045" y="235582"/>
                    </a:lnTo>
                    <a:cubicBezTo>
                      <a:pt x="517387" y="235582"/>
                      <a:pt x="506363" y="228217"/>
                      <a:pt x="506363" y="220852"/>
                    </a:cubicBezTo>
                    <a:cubicBezTo>
                      <a:pt x="506387" y="213488"/>
                      <a:pt x="517387" y="206123"/>
                      <a:pt x="521045" y="206123"/>
                    </a:cubicBezTo>
                    <a:moveTo>
                      <a:pt x="352274" y="371738"/>
                    </a:moveTo>
                    <a:lnTo>
                      <a:pt x="352274" y="518965"/>
                    </a:lnTo>
                    <a:cubicBezTo>
                      <a:pt x="293569" y="511600"/>
                      <a:pt x="242182" y="500553"/>
                      <a:pt x="209160" y="489529"/>
                    </a:cubicBezTo>
                    <a:cubicBezTo>
                      <a:pt x="165137" y="474799"/>
                      <a:pt x="143114" y="460093"/>
                      <a:pt x="139432" y="445364"/>
                    </a:cubicBezTo>
                    <a:cubicBezTo>
                      <a:pt x="139432" y="415904"/>
                      <a:pt x="216501" y="393833"/>
                      <a:pt x="352274" y="371738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9" name="Graphic 11">
              <a:extLst>
                <a:ext uri="{FF2B5EF4-FFF2-40B4-BE49-F238E27FC236}">
                  <a16:creationId xmlns:a16="http://schemas.microsoft.com/office/drawing/2014/main" id="{95B614E3-D0F4-4B6B-B784-92AEA83C571A}"/>
                </a:ext>
              </a:extLst>
            </p:cNvPr>
            <p:cNvSpPr/>
            <p:nvPr/>
          </p:nvSpPr>
          <p:spPr>
            <a:xfrm>
              <a:off x="4961680" y="2207448"/>
              <a:ext cx="469777" cy="465664"/>
            </a:xfrm>
            <a:custGeom>
              <a:avLst/>
              <a:gdLst>
                <a:gd name="connsiteX0" fmla="*/ 51387 w 469777"/>
                <a:gd name="connsiteY0" fmla="*/ 310427 h 465664"/>
                <a:gd name="connsiteX1" fmla="*/ 51387 w 469777"/>
                <a:gd name="connsiteY1" fmla="*/ 7389 h 465664"/>
                <a:gd name="connsiteX2" fmla="*/ 0 w 469777"/>
                <a:gd name="connsiteY2" fmla="*/ 0 h 465664"/>
                <a:gd name="connsiteX3" fmla="*/ 0 w 469777"/>
                <a:gd name="connsiteY3" fmla="*/ 358491 h 465664"/>
                <a:gd name="connsiteX4" fmla="*/ 198184 w 469777"/>
                <a:gd name="connsiteY4" fmla="*/ 465665 h 465664"/>
                <a:gd name="connsiteX5" fmla="*/ 242230 w 469777"/>
                <a:gd name="connsiteY5" fmla="*/ 465665 h 465664"/>
                <a:gd name="connsiteX6" fmla="*/ 260570 w 469777"/>
                <a:gd name="connsiteY6" fmla="*/ 465665 h 465664"/>
                <a:gd name="connsiteX7" fmla="*/ 333981 w 469777"/>
                <a:gd name="connsiteY7" fmla="*/ 465665 h 465664"/>
                <a:gd name="connsiteX8" fmla="*/ 469778 w 469777"/>
                <a:gd name="connsiteY8" fmla="*/ 428697 h 465664"/>
                <a:gd name="connsiteX9" fmla="*/ 469778 w 469777"/>
                <a:gd name="connsiteY9" fmla="*/ 310427 h 465664"/>
                <a:gd name="connsiteX10" fmla="*/ 51387 w 469777"/>
                <a:gd name="connsiteY10" fmla="*/ 310427 h 465664"/>
                <a:gd name="connsiteX11" fmla="*/ 266094 w 469777"/>
                <a:gd name="connsiteY11" fmla="*/ 409734 h 465664"/>
                <a:gd name="connsiteX12" fmla="*/ 233311 w 469777"/>
                <a:gd name="connsiteY12" fmla="*/ 376951 h 465664"/>
                <a:gd name="connsiteX13" fmla="*/ 266094 w 469777"/>
                <a:gd name="connsiteY13" fmla="*/ 344167 h 465664"/>
                <a:gd name="connsiteX14" fmla="*/ 298878 w 469777"/>
                <a:gd name="connsiteY14" fmla="*/ 376951 h 465664"/>
                <a:gd name="connsiteX15" fmla="*/ 266094 w 469777"/>
                <a:gd name="connsiteY15" fmla="*/ 409734 h 46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9777" h="465664">
                  <a:moveTo>
                    <a:pt x="51387" y="310427"/>
                  </a:moveTo>
                  <a:lnTo>
                    <a:pt x="51387" y="7389"/>
                  </a:lnTo>
                  <a:cubicBezTo>
                    <a:pt x="33047" y="7389"/>
                    <a:pt x="14682" y="3682"/>
                    <a:pt x="0" y="0"/>
                  </a:cubicBezTo>
                  <a:lnTo>
                    <a:pt x="0" y="358491"/>
                  </a:lnTo>
                  <a:cubicBezTo>
                    <a:pt x="0" y="413919"/>
                    <a:pt x="135797" y="465665"/>
                    <a:pt x="198184" y="465665"/>
                  </a:cubicBezTo>
                  <a:lnTo>
                    <a:pt x="242230" y="465665"/>
                  </a:lnTo>
                  <a:lnTo>
                    <a:pt x="260570" y="465665"/>
                  </a:lnTo>
                  <a:lnTo>
                    <a:pt x="333981" y="465665"/>
                  </a:lnTo>
                  <a:cubicBezTo>
                    <a:pt x="370686" y="465665"/>
                    <a:pt x="425732" y="450887"/>
                    <a:pt x="469778" y="428697"/>
                  </a:cubicBezTo>
                  <a:lnTo>
                    <a:pt x="469778" y="310427"/>
                  </a:lnTo>
                  <a:lnTo>
                    <a:pt x="51387" y="310427"/>
                  </a:lnTo>
                  <a:close/>
                  <a:moveTo>
                    <a:pt x="266094" y="409734"/>
                  </a:moveTo>
                  <a:cubicBezTo>
                    <a:pt x="247993" y="409734"/>
                    <a:pt x="233311" y="395052"/>
                    <a:pt x="233311" y="376951"/>
                  </a:cubicBezTo>
                  <a:cubicBezTo>
                    <a:pt x="233311" y="358849"/>
                    <a:pt x="247993" y="344167"/>
                    <a:pt x="266094" y="344167"/>
                  </a:cubicBezTo>
                  <a:cubicBezTo>
                    <a:pt x="284196" y="344167"/>
                    <a:pt x="298878" y="358849"/>
                    <a:pt x="298878" y="376951"/>
                  </a:cubicBezTo>
                  <a:cubicBezTo>
                    <a:pt x="298878" y="395052"/>
                    <a:pt x="284196" y="409734"/>
                    <a:pt x="266094" y="409734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6635293E-3179-45DB-A773-9347AC4C0064}"/>
              </a:ext>
            </a:extLst>
          </p:cNvPr>
          <p:cNvGrpSpPr/>
          <p:nvPr/>
        </p:nvGrpSpPr>
        <p:grpSpPr>
          <a:xfrm>
            <a:off x="5634355" y="2449556"/>
            <a:ext cx="155464" cy="155464"/>
            <a:chOff x="4529181" y="641538"/>
            <a:chExt cx="3123355" cy="3123355"/>
          </a:xfrm>
        </p:grpSpPr>
        <p:sp>
          <p:nvSpPr>
            <p:cNvPr id="144" name="Graphic 11">
              <a:extLst>
                <a:ext uri="{FF2B5EF4-FFF2-40B4-BE49-F238E27FC236}">
                  <a16:creationId xmlns:a16="http://schemas.microsoft.com/office/drawing/2014/main" id="{BCBC6F81-7322-4A91-B1A7-45A8F8EE9EA2}"/>
                </a:ext>
              </a:extLst>
            </p:cNvPr>
            <p:cNvSpPr/>
            <p:nvPr/>
          </p:nvSpPr>
          <p:spPr>
            <a:xfrm>
              <a:off x="4529181" y="64153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5" name="Graphic 11">
              <a:extLst>
                <a:ext uri="{FF2B5EF4-FFF2-40B4-BE49-F238E27FC236}">
                  <a16:creationId xmlns:a16="http://schemas.microsoft.com/office/drawing/2014/main" id="{F00F8FB2-5186-4387-9D55-1FD3707AB855}"/>
                </a:ext>
              </a:extLst>
            </p:cNvPr>
            <p:cNvGrpSpPr/>
            <p:nvPr/>
          </p:nvGrpSpPr>
          <p:grpSpPr>
            <a:xfrm>
              <a:off x="4609382" y="1589080"/>
              <a:ext cx="2975841" cy="1198213"/>
              <a:chOff x="4609382" y="1589080"/>
              <a:chExt cx="2975841" cy="1198213"/>
            </a:xfrm>
            <a:solidFill>
              <a:srgbClr val="FFFFFF"/>
            </a:solidFill>
          </p:grpSpPr>
          <p:sp>
            <p:nvSpPr>
              <p:cNvPr id="147" name="Graphic 11">
                <a:extLst>
                  <a:ext uri="{FF2B5EF4-FFF2-40B4-BE49-F238E27FC236}">
                    <a16:creationId xmlns:a16="http://schemas.microsoft.com/office/drawing/2014/main" id="{FC9B13A0-B6D4-4359-B07E-93BD3B162D27}"/>
                  </a:ext>
                </a:extLst>
              </p:cNvPr>
              <p:cNvSpPr/>
              <p:nvPr/>
            </p:nvSpPr>
            <p:spPr>
              <a:xfrm>
                <a:off x="6476418" y="2385378"/>
                <a:ext cx="900348" cy="243162"/>
              </a:xfrm>
              <a:custGeom>
                <a:avLst/>
                <a:gdLst>
                  <a:gd name="connsiteX0" fmla="*/ 894816 w 900348"/>
                  <a:gd name="connsiteY0" fmla="*/ 189456 h 243162"/>
                  <a:gd name="connsiteX1" fmla="*/ 774179 w 900348"/>
                  <a:gd name="connsiteY1" fmla="*/ 0 h 243162"/>
                  <a:gd name="connsiteX2" fmla="*/ 0 w 900348"/>
                  <a:gd name="connsiteY2" fmla="*/ 0 h 243162"/>
                  <a:gd name="connsiteX3" fmla="*/ 0 w 900348"/>
                  <a:gd name="connsiteY3" fmla="*/ 243163 h 243162"/>
                  <a:gd name="connsiteX4" fmla="*/ 865356 w 900348"/>
                  <a:gd name="connsiteY4" fmla="*/ 243163 h 243162"/>
                  <a:gd name="connsiteX5" fmla="*/ 894816 w 900348"/>
                  <a:gd name="connsiteY5" fmla="*/ 189456 h 243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00348" h="243162">
                    <a:moveTo>
                      <a:pt x="894816" y="189456"/>
                    </a:moveTo>
                    <a:lnTo>
                      <a:pt x="774179" y="0"/>
                    </a:lnTo>
                    <a:lnTo>
                      <a:pt x="0" y="0"/>
                    </a:lnTo>
                    <a:lnTo>
                      <a:pt x="0" y="243163"/>
                    </a:lnTo>
                    <a:lnTo>
                      <a:pt x="865356" y="243163"/>
                    </a:lnTo>
                    <a:cubicBezTo>
                      <a:pt x="892927" y="243186"/>
                      <a:pt x="909642" y="212722"/>
                      <a:pt x="894816" y="1894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" name="Graphic 11">
                <a:extLst>
                  <a:ext uri="{FF2B5EF4-FFF2-40B4-BE49-F238E27FC236}">
                    <a16:creationId xmlns:a16="http://schemas.microsoft.com/office/drawing/2014/main" id="{294B51FE-C0BC-46D9-A7FB-95A265986691}"/>
                  </a:ext>
                </a:extLst>
              </p:cNvPr>
              <p:cNvSpPr/>
              <p:nvPr/>
            </p:nvSpPr>
            <p:spPr>
              <a:xfrm>
                <a:off x="6476418" y="2207472"/>
                <a:ext cx="771501" cy="136418"/>
              </a:xfrm>
              <a:custGeom>
                <a:avLst/>
                <a:gdLst>
                  <a:gd name="connsiteX0" fmla="*/ 709067 w 771501"/>
                  <a:gd name="connsiteY0" fmla="*/ 33166 h 136418"/>
                  <a:gd name="connsiteX1" fmla="*/ 657632 w 771501"/>
                  <a:gd name="connsiteY1" fmla="*/ 81110 h 136418"/>
                  <a:gd name="connsiteX2" fmla="*/ 0 w 771501"/>
                  <a:gd name="connsiteY2" fmla="*/ 81110 h 136418"/>
                  <a:gd name="connsiteX3" fmla="*/ 0 w 771501"/>
                  <a:gd name="connsiteY3" fmla="*/ 136419 h 136418"/>
                  <a:gd name="connsiteX4" fmla="*/ 705815 w 771501"/>
                  <a:gd name="connsiteY4" fmla="*/ 136419 h 136418"/>
                  <a:gd name="connsiteX5" fmla="*/ 771501 w 771501"/>
                  <a:gd name="connsiteY5" fmla="*/ 70732 h 136418"/>
                  <a:gd name="connsiteX6" fmla="*/ 771501 w 771501"/>
                  <a:gd name="connsiteY6" fmla="*/ 0 h 136418"/>
                  <a:gd name="connsiteX7" fmla="*/ 709043 w 771501"/>
                  <a:gd name="connsiteY7" fmla="*/ 7365 h 136418"/>
                  <a:gd name="connsiteX8" fmla="*/ 709043 w 771501"/>
                  <a:gd name="connsiteY8" fmla="*/ 33166 h 136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1501" h="136418">
                    <a:moveTo>
                      <a:pt x="709067" y="33166"/>
                    </a:moveTo>
                    <a:cubicBezTo>
                      <a:pt x="709067" y="58967"/>
                      <a:pt x="683337" y="81110"/>
                      <a:pt x="657632" y="81110"/>
                    </a:cubicBezTo>
                    <a:lnTo>
                      <a:pt x="0" y="81110"/>
                    </a:lnTo>
                    <a:lnTo>
                      <a:pt x="0" y="136419"/>
                    </a:lnTo>
                    <a:lnTo>
                      <a:pt x="705815" y="136419"/>
                    </a:lnTo>
                    <a:cubicBezTo>
                      <a:pt x="742089" y="136419"/>
                      <a:pt x="771501" y="107007"/>
                      <a:pt x="771501" y="70732"/>
                    </a:cubicBezTo>
                    <a:lnTo>
                      <a:pt x="771501" y="0"/>
                    </a:lnTo>
                    <a:cubicBezTo>
                      <a:pt x="753137" y="0"/>
                      <a:pt x="731090" y="3683"/>
                      <a:pt x="709043" y="7365"/>
                    </a:cubicBezTo>
                    <a:lnTo>
                      <a:pt x="709043" y="3316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Graphic 11">
                <a:extLst>
                  <a:ext uri="{FF2B5EF4-FFF2-40B4-BE49-F238E27FC236}">
                    <a16:creationId xmlns:a16="http://schemas.microsoft.com/office/drawing/2014/main" id="{28A129CA-E24A-4958-BDD7-037F3257CDBF}"/>
                  </a:ext>
                </a:extLst>
              </p:cNvPr>
              <p:cNvSpPr/>
              <p:nvPr/>
            </p:nvSpPr>
            <p:spPr>
              <a:xfrm>
                <a:off x="5493844" y="2253407"/>
                <a:ext cx="921573" cy="533886"/>
              </a:xfrm>
              <a:custGeom>
                <a:avLst/>
                <a:gdLst>
                  <a:gd name="connsiteX0" fmla="*/ 855480 w 921573"/>
                  <a:gd name="connsiteY0" fmla="*/ 320351 h 533886"/>
                  <a:gd name="connsiteX1" fmla="*/ 66093 w 921573"/>
                  <a:gd name="connsiteY1" fmla="*/ 320351 h 533886"/>
                  <a:gd name="connsiteX2" fmla="*/ 66093 w 921573"/>
                  <a:gd name="connsiteY2" fmla="*/ 3682 h 533886"/>
                  <a:gd name="connsiteX3" fmla="*/ 0 w 921573"/>
                  <a:gd name="connsiteY3" fmla="*/ 0 h 533886"/>
                  <a:gd name="connsiteX4" fmla="*/ 0 w 921573"/>
                  <a:gd name="connsiteY4" fmla="*/ 489697 h 533886"/>
                  <a:gd name="connsiteX5" fmla="*/ 40387 w 921573"/>
                  <a:gd name="connsiteY5" fmla="*/ 533886 h 533886"/>
                  <a:gd name="connsiteX6" fmla="*/ 881186 w 921573"/>
                  <a:gd name="connsiteY6" fmla="*/ 533886 h 533886"/>
                  <a:gd name="connsiteX7" fmla="*/ 921573 w 921573"/>
                  <a:gd name="connsiteY7" fmla="*/ 489697 h 533886"/>
                  <a:gd name="connsiteX8" fmla="*/ 921573 w 921573"/>
                  <a:gd name="connsiteY8" fmla="*/ 11047 h 533886"/>
                  <a:gd name="connsiteX9" fmla="*/ 855480 w 921573"/>
                  <a:gd name="connsiteY9" fmla="*/ 14730 h 533886"/>
                  <a:gd name="connsiteX10" fmla="*/ 855480 w 921573"/>
                  <a:gd name="connsiteY10" fmla="*/ 320351 h 533886"/>
                  <a:gd name="connsiteX11" fmla="*/ 462628 w 921573"/>
                  <a:gd name="connsiteY11" fmla="*/ 478673 h 533886"/>
                  <a:gd name="connsiteX12" fmla="*/ 411217 w 921573"/>
                  <a:gd name="connsiteY12" fmla="*/ 427119 h 533886"/>
                  <a:gd name="connsiteX13" fmla="*/ 462628 w 921573"/>
                  <a:gd name="connsiteY13" fmla="*/ 375564 h 533886"/>
                  <a:gd name="connsiteX14" fmla="*/ 510357 w 921573"/>
                  <a:gd name="connsiteY14" fmla="*/ 427119 h 533886"/>
                  <a:gd name="connsiteX15" fmla="*/ 462628 w 921573"/>
                  <a:gd name="connsiteY15" fmla="*/ 478673 h 53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21573" h="533886">
                    <a:moveTo>
                      <a:pt x="855480" y="320351"/>
                    </a:moveTo>
                    <a:lnTo>
                      <a:pt x="66093" y="320351"/>
                    </a:lnTo>
                    <a:lnTo>
                      <a:pt x="66093" y="3682"/>
                    </a:lnTo>
                    <a:cubicBezTo>
                      <a:pt x="44070" y="3682"/>
                      <a:pt x="22023" y="3682"/>
                      <a:pt x="0" y="0"/>
                    </a:cubicBezTo>
                    <a:lnTo>
                      <a:pt x="0" y="489697"/>
                    </a:lnTo>
                    <a:cubicBezTo>
                      <a:pt x="0" y="515474"/>
                      <a:pt x="18364" y="533886"/>
                      <a:pt x="40387" y="533886"/>
                    </a:cubicBezTo>
                    <a:lnTo>
                      <a:pt x="881186" y="533886"/>
                    </a:lnTo>
                    <a:cubicBezTo>
                      <a:pt x="903209" y="533886"/>
                      <a:pt x="921573" y="515474"/>
                      <a:pt x="921573" y="489697"/>
                    </a:cubicBezTo>
                    <a:lnTo>
                      <a:pt x="921573" y="11047"/>
                    </a:lnTo>
                    <a:cubicBezTo>
                      <a:pt x="899550" y="14730"/>
                      <a:pt x="877504" y="14730"/>
                      <a:pt x="855480" y="14730"/>
                    </a:cubicBezTo>
                    <a:lnTo>
                      <a:pt x="855480" y="320351"/>
                    </a:lnTo>
                    <a:close/>
                    <a:moveTo>
                      <a:pt x="462628" y="478673"/>
                    </a:moveTo>
                    <a:cubicBezTo>
                      <a:pt x="433240" y="478673"/>
                      <a:pt x="411217" y="456578"/>
                      <a:pt x="411217" y="427119"/>
                    </a:cubicBezTo>
                    <a:cubicBezTo>
                      <a:pt x="411217" y="397659"/>
                      <a:pt x="433240" y="375564"/>
                      <a:pt x="462628" y="375564"/>
                    </a:cubicBezTo>
                    <a:cubicBezTo>
                      <a:pt x="488334" y="375564"/>
                      <a:pt x="510357" y="397659"/>
                      <a:pt x="510357" y="427119"/>
                    </a:cubicBezTo>
                    <a:cubicBezTo>
                      <a:pt x="510357" y="456578"/>
                      <a:pt x="488334" y="478673"/>
                      <a:pt x="462628" y="478673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Graphic 11">
                <a:extLst>
                  <a:ext uri="{FF2B5EF4-FFF2-40B4-BE49-F238E27FC236}">
                    <a16:creationId xmlns:a16="http://schemas.microsoft.com/office/drawing/2014/main" id="{EB32E727-64F1-4AB1-9F5E-D3D51D8C1F28}"/>
                  </a:ext>
                </a:extLst>
              </p:cNvPr>
              <p:cNvSpPr/>
              <p:nvPr/>
            </p:nvSpPr>
            <p:spPr>
              <a:xfrm>
                <a:off x="4609382" y="1589080"/>
                <a:ext cx="2975841" cy="618343"/>
              </a:xfrm>
              <a:custGeom>
                <a:avLst/>
                <a:gdLst>
                  <a:gd name="connsiteX0" fmla="*/ 1489750 w 2975841"/>
                  <a:gd name="connsiteY0" fmla="*/ 618344 h 618343"/>
                  <a:gd name="connsiteX1" fmla="*/ 2975841 w 2975841"/>
                  <a:gd name="connsiteY1" fmla="*/ 452728 h 618343"/>
                  <a:gd name="connsiteX2" fmla="*/ 2638274 w 2975841"/>
                  <a:gd name="connsiteY2" fmla="*/ 349667 h 618343"/>
                  <a:gd name="connsiteX3" fmla="*/ 2638274 w 2975841"/>
                  <a:gd name="connsiteY3" fmla="*/ 224535 h 618343"/>
                  <a:gd name="connsiteX4" fmla="*/ 2572228 w 2975841"/>
                  <a:gd name="connsiteY4" fmla="*/ 158274 h 618343"/>
                  <a:gd name="connsiteX5" fmla="*/ 1867705 w 2975841"/>
                  <a:gd name="connsiteY5" fmla="*/ 158274 h 618343"/>
                  <a:gd name="connsiteX6" fmla="*/ 1867705 w 2975841"/>
                  <a:gd name="connsiteY6" fmla="*/ 217170 h 618343"/>
                  <a:gd name="connsiteX7" fmla="*/ 2524524 w 2975841"/>
                  <a:gd name="connsiteY7" fmla="*/ 217170 h 618343"/>
                  <a:gd name="connsiteX8" fmla="*/ 2572228 w 2975841"/>
                  <a:gd name="connsiteY8" fmla="*/ 265018 h 618343"/>
                  <a:gd name="connsiteX9" fmla="*/ 2572228 w 2975841"/>
                  <a:gd name="connsiteY9" fmla="*/ 526330 h 618343"/>
                  <a:gd name="connsiteX10" fmla="*/ 1805342 w 2975841"/>
                  <a:gd name="connsiteY10" fmla="*/ 581543 h 618343"/>
                  <a:gd name="connsiteX11" fmla="*/ 1805342 w 2975841"/>
                  <a:gd name="connsiteY11" fmla="*/ 40483 h 618343"/>
                  <a:gd name="connsiteX12" fmla="*/ 1764979 w 2975841"/>
                  <a:gd name="connsiteY12" fmla="*/ 0 h 618343"/>
                  <a:gd name="connsiteX13" fmla="*/ 924682 w 2975841"/>
                  <a:gd name="connsiteY13" fmla="*/ 0 h 618343"/>
                  <a:gd name="connsiteX14" fmla="*/ 880636 w 2975841"/>
                  <a:gd name="connsiteY14" fmla="*/ 40483 h 618343"/>
                  <a:gd name="connsiteX15" fmla="*/ 880636 w 2975841"/>
                  <a:gd name="connsiteY15" fmla="*/ 566813 h 618343"/>
                  <a:gd name="connsiteX16" fmla="*/ 403613 w 2975841"/>
                  <a:gd name="connsiteY16" fmla="*/ 526330 h 618343"/>
                  <a:gd name="connsiteX17" fmla="*/ 403613 w 2975841"/>
                  <a:gd name="connsiteY17" fmla="*/ 268701 h 618343"/>
                  <a:gd name="connsiteX18" fmla="*/ 821908 w 2975841"/>
                  <a:gd name="connsiteY18" fmla="*/ 268701 h 618343"/>
                  <a:gd name="connsiteX19" fmla="*/ 821908 w 2975841"/>
                  <a:gd name="connsiteY19" fmla="*/ 147251 h 618343"/>
                  <a:gd name="connsiteX20" fmla="*/ 686135 w 2975841"/>
                  <a:gd name="connsiteY20" fmla="*/ 114133 h 618343"/>
                  <a:gd name="connsiteX21" fmla="*/ 620090 w 2975841"/>
                  <a:gd name="connsiteY21" fmla="*/ 114133 h 618343"/>
                  <a:gd name="connsiteX22" fmla="*/ 609090 w 2975841"/>
                  <a:gd name="connsiteY22" fmla="*/ 114133 h 618343"/>
                  <a:gd name="connsiteX23" fmla="*/ 550386 w 2975841"/>
                  <a:gd name="connsiteY23" fmla="*/ 114133 h 618343"/>
                  <a:gd name="connsiteX24" fmla="*/ 352250 w 2975841"/>
                  <a:gd name="connsiteY24" fmla="*/ 220876 h 618343"/>
                  <a:gd name="connsiteX25" fmla="*/ 352250 w 2975841"/>
                  <a:gd name="connsiteY25" fmla="*/ 346009 h 618343"/>
                  <a:gd name="connsiteX26" fmla="*/ 0 w 2975841"/>
                  <a:gd name="connsiteY26" fmla="*/ 452752 h 618343"/>
                  <a:gd name="connsiteX27" fmla="*/ 1489750 w 2975841"/>
                  <a:gd name="connsiteY27" fmla="*/ 618344 h 618343"/>
                  <a:gd name="connsiteX28" fmla="*/ 2638274 w 2975841"/>
                  <a:gd name="connsiteY28" fmla="*/ 371738 h 618343"/>
                  <a:gd name="connsiteX29" fmla="*/ 2836410 w 2975841"/>
                  <a:gd name="connsiteY29" fmla="*/ 445340 h 618343"/>
                  <a:gd name="connsiteX30" fmla="*/ 2770364 w 2975841"/>
                  <a:gd name="connsiteY30" fmla="*/ 489505 h 618343"/>
                  <a:gd name="connsiteX31" fmla="*/ 2638274 w 2975841"/>
                  <a:gd name="connsiteY31" fmla="*/ 518941 h 618343"/>
                  <a:gd name="connsiteX32" fmla="*/ 2638274 w 2975841"/>
                  <a:gd name="connsiteY32" fmla="*/ 371738 h 618343"/>
                  <a:gd name="connsiteX33" fmla="*/ 950364 w 2975841"/>
                  <a:gd name="connsiteY33" fmla="*/ 132497 h 618343"/>
                  <a:gd name="connsiteX34" fmla="*/ 1739273 w 2975841"/>
                  <a:gd name="connsiteY34" fmla="*/ 132497 h 618343"/>
                  <a:gd name="connsiteX35" fmla="*/ 1739273 w 2975841"/>
                  <a:gd name="connsiteY35" fmla="*/ 581519 h 618343"/>
                  <a:gd name="connsiteX36" fmla="*/ 1489750 w 2975841"/>
                  <a:gd name="connsiteY36" fmla="*/ 585202 h 618343"/>
                  <a:gd name="connsiteX37" fmla="*/ 950364 w 2975841"/>
                  <a:gd name="connsiteY37" fmla="*/ 570472 h 618343"/>
                  <a:gd name="connsiteX38" fmla="*/ 950364 w 2975841"/>
                  <a:gd name="connsiteY38" fmla="*/ 132497 h 618343"/>
                  <a:gd name="connsiteX39" fmla="*/ 521045 w 2975841"/>
                  <a:gd name="connsiteY39" fmla="*/ 206123 h 618343"/>
                  <a:gd name="connsiteX40" fmla="*/ 711864 w 2975841"/>
                  <a:gd name="connsiteY40" fmla="*/ 206123 h 618343"/>
                  <a:gd name="connsiteX41" fmla="*/ 726546 w 2975841"/>
                  <a:gd name="connsiteY41" fmla="*/ 220852 h 618343"/>
                  <a:gd name="connsiteX42" fmla="*/ 711864 w 2975841"/>
                  <a:gd name="connsiteY42" fmla="*/ 235582 h 618343"/>
                  <a:gd name="connsiteX43" fmla="*/ 521045 w 2975841"/>
                  <a:gd name="connsiteY43" fmla="*/ 235582 h 618343"/>
                  <a:gd name="connsiteX44" fmla="*/ 506363 w 2975841"/>
                  <a:gd name="connsiteY44" fmla="*/ 220852 h 618343"/>
                  <a:gd name="connsiteX45" fmla="*/ 521045 w 2975841"/>
                  <a:gd name="connsiteY45" fmla="*/ 206123 h 618343"/>
                  <a:gd name="connsiteX46" fmla="*/ 352274 w 2975841"/>
                  <a:gd name="connsiteY46" fmla="*/ 371738 h 618343"/>
                  <a:gd name="connsiteX47" fmla="*/ 352274 w 2975841"/>
                  <a:gd name="connsiteY47" fmla="*/ 518965 h 618343"/>
                  <a:gd name="connsiteX48" fmla="*/ 209160 w 2975841"/>
                  <a:gd name="connsiteY48" fmla="*/ 489529 h 618343"/>
                  <a:gd name="connsiteX49" fmla="*/ 139432 w 2975841"/>
                  <a:gd name="connsiteY49" fmla="*/ 445364 h 618343"/>
                  <a:gd name="connsiteX50" fmla="*/ 352274 w 2975841"/>
                  <a:gd name="connsiteY50" fmla="*/ 371738 h 618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75841" h="618343">
                    <a:moveTo>
                      <a:pt x="1489750" y="618344"/>
                    </a:moveTo>
                    <a:cubicBezTo>
                      <a:pt x="2304341" y="618344"/>
                      <a:pt x="2968500" y="544742"/>
                      <a:pt x="2975841" y="452728"/>
                    </a:cubicBezTo>
                    <a:cubicBezTo>
                      <a:pt x="2975841" y="412245"/>
                      <a:pt x="2851092" y="375444"/>
                      <a:pt x="2638274" y="349667"/>
                    </a:cubicBezTo>
                    <a:lnTo>
                      <a:pt x="2638274" y="224535"/>
                    </a:lnTo>
                    <a:cubicBezTo>
                      <a:pt x="2638274" y="187734"/>
                      <a:pt x="2608910" y="158274"/>
                      <a:pt x="2572228" y="158274"/>
                    </a:cubicBezTo>
                    <a:lnTo>
                      <a:pt x="1867705" y="158274"/>
                    </a:lnTo>
                    <a:lnTo>
                      <a:pt x="1867705" y="217170"/>
                    </a:lnTo>
                    <a:lnTo>
                      <a:pt x="2524524" y="217170"/>
                    </a:lnTo>
                    <a:cubicBezTo>
                      <a:pt x="2550205" y="217170"/>
                      <a:pt x="2572228" y="239265"/>
                      <a:pt x="2572228" y="265018"/>
                    </a:cubicBezTo>
                    <a:lnTo>
                      <a:pt x="2572228" y="526330"/>
                    </a:lnTo>
                    <a:cubicBezTo>
                      <a:pt x="2388751" y="552083"/>
                      <a:pt x="2117228" y="570496"/>
                      <a:pt x="1805342" y="581543"/>
                    </a:cubicBezTo>
                    <a:lnTo>
                      <a:pt x="1805342" y="40483"/>
                    </a:lnTo>
                    <a:cubicBezTo>
                      <a:pt x="1805342" y="18388"/>
                      <a:pt x="1787002" y="0"/>
                      <a:pt x="1764979" y="0"/>
                    </a:cubicBezTo>
                    <a:lnTo>
                      <a:pt x="924682" y="0"/>
                    </a:lnTo>
                    <a:cubicBezTo>
                      <a:pt x="899001" y="0"/>
                      <a:pt x="880636" y="18412"/>
                      <a:pt x="880636" y="40483"/>
                    </a:cubicBezTo>
                    <a:lnTo>
                      <a:pt x="880636" y="566813"/>
                    </a:lnTo>
                    <a:cubicBezTo>
                      <a:pt x="693500" y="559448"/>
                      <a:pt x="528387" y="544718"/>
                      <a:pt x="403613" y="526330"/>
                    </a:cubicBezTo>
                    <a:lnTo>
                      <a:pt x="403613" y="268701"/>
                    </a:lnTo>
                    <a:lnTo>
                      <a:pt x="821908" y="268701"/>
                    </a:lnTo>
                    <a:lnTo>
                      <a:pt x="821908" y="147251"/>
                    </a:lnTo>
                    <a:cubicBezTo>
                      <a:pt x="777886" y="125156"/>
                      <a:pt x="719157" y="114133"/>
                      <a:pt x="686135" y="114133"/>
                    </a:cubicBezTo>
                    <a:lnTo>
                      <a:pt x="620090" y="114133"/>
                    </a:lnTo>
                    <a:lnTo>
                      <a:pt x="609090" y="114133"/>
                    </a:lnTo>
                    <a:lnTo>
                      <a:pt x="550386" y="114133"/>
                    </a:lnTo>
                    <a:cubicBezTo>
                      <a:pt x="487999" y="114133"/>
                      <a:pt x="352250" y="154616"/>
                      <a:pt x="352250" y="220876"/>
                    </a:cubicBezTo>
                    <a:lnTo>
                      <a:pt x="352250" y="346009"/>
                    </a:lnTo>
                    <a:cubicBezTo>
                      <a:pt x="132091" y="375444"/>
                      <a:pt x="0" y="412269"/>
                      <a:pt x="0" y="452752"/>
                    </a:cubicBezTo>
                    <a:cubicBezTo>
                      <a:pt x="7341" y="544742"/>
                      <a:pt x="671501" y="618344"/>
                      <a:pt x="1489750" y="618344"/>
                    </a:cubicBezTo>
                    <a:moveTo>
                      <a:pt x="2638274" y="371738"/>
                    </a:moveTo>
                    <a:cubicBezTo>
                      <a:pt x="2766706" y="393833"/>
                      <a:pt x="2836410" y="419586"/>
                      <a:pt x="2836410" y="445340"/>
                    </a:cubicBezTo>
                    <a:cubicBezTo>
                      <a:pt x="2836410" y="460070"/>
                      <a:pt x="2810728" y="474775"/>
                      <a:pt x="2770364" y="489505"/>
                    </a:cubicBezTo>
                    <a:cubicBezTo>
                      <a:pt x="2737342" y="500553"/>
                      <a:pt x="2693296" y="507918"/>
                      <a:pt x="2638274" y="518941"/>
                    </a:cubicBezTo>
                    <a:lnTo>
                      <a:pt x="2638274" y="371738"/>
                    </a:lnTo>
                    <a:close/>
                    <a:moveTo>
                      <a:pt x="950364" y="132497"/>
                    </a:moveTo>
                    <a:lnTo>
                      <a:pt x="1739273" y="132497"/>
                    </a:lnTo>
                    <a:lnTo>
                      <a:pt x="1739273" y="581519"/>
                    </a:lnTo>
                    <a:cubicBezTo>
                      <a:pt x="1658546" y="581519"/>
                      <a:pt x="1574160" y="585202"/>
                      <a:pt x="1489750" y="585202"/>
                    </a:cubicBezTo>
                    <a:cubicBezTo>
                      <a:pt x="1298955" y="585202"/>
                      <a:pt x="1115477" y="577837"/>
                      <a:pt x="950364" y="570472"/>
                    </a:cubicBezTo>
                    <a:lnTo>
                      <a:pt x="950364" y="132497"/>
                    </a:lnTo>
                    <a:close/>
                    <a:moveTo>
                      <a:pt x="521045" y="206123"/>
                    </a:moveTo>
                    <a:lnTo>
                      <a:pt x="711864" y="206123"/>
                    </a:lnTo>
                    <a:cubicBezTo>
                      <a:pt x="719205" y="206123"/>
                      <a:pt x="726546" y="213488"/>
                      <a:pt x="726546" y="220852"/>
                    </a:cubicBezTo>
                    <a:cubicBezTo>
                      <a:pt x="726546" y="228217"/>
                      <a:pt x="719205" y="235582"/>
                      <a:pt x="711864" y="235582"/>
                    </a:cubicBezTo>
                    <a:lnTo>
                      <a:pt x="521045" y="235582"/>
                    </a:lnTo>
                    <a:cubicBezTo>
                      <a:pt x="517387" y="235582"/>
                      <a:pt x="506363" y="228217"/>
                      <a:pt x="506363" y="220852"/>
                    </a:cubicBezTo>
                    <a:cubicBezTo>
                      <a:pt x="506387" y="213488"/>
                      <a:pt x="517387" y="206123"/>
                      <a:pt x="521045" y="206123"/>
                    </a:cubicBezTo>
                    <a:moveTo>
                      <a:pt x="352274" y="371738"/>
                    </a:moveTo>
                    <a:lnTo>
                      <a:pt x="352274" y="518965"/>
                    </a:lnTo>
                    <a:cubicBezTo>
                      <a:pt x="293569" y="511600"/>
                      <a:pt x="242182" y="500553"/>
                      <a:pt x="209160" y="489529"/>
                    </a:cubicBezTo>
                    <a:cubicBezTo>
                      <a:pt x="165137" y="474799"/>
                      <a:pt x="143114" y="460093"/>
                      <a:pt x="139432" y="445364"/>
                    </a:cubicBezTo>
                    <a:cubicBezTo>
                      <a:pt x="139432" y="415904"/>
                      <a:pt x="216501" y="393833"/>
                      <a:pt x="352274" y="371738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46" name="Graphic 11">
              <a:extLst>
                <a:ext uri="{FF2B5EF4-FFF2-40B4-BE49-F238E27FC236}">
                  <a16:creationId xmlns:a16="http://schemas.microsoft.com/office/drawing/2014/main" id="{87300CBF-44F9-419A-9AB5-0D77B8CB67FD}"/>
                </a:ext>
              </a:extLst>
            </p:cNvPr>
            <p:cNvSpPr/>
            <p:nvPr/>
          </p:nvSpPr>
          <p:spPr>
            <a:xfrm>
              <a:off x="4961680" y="2207448"/>
              <a:ext cx="469777" cy="465664"/>
            </a:xfrm>
            <a:custGeom>
              <a:avLst/>
              <a:gdLst>
                <a:gd name="connsiteX0" fmla="*/ 51387 w 469777"/>
                <a:gd name="connsiteY0" fmla="*/ 310427 h 465664"/>
                <a:gd name="connsiteX1" fmla="*/ 51387 w 469777"/>
                <a:gd name="connsiteY1" fmla="*/ 7389 h 465664"/>
                <a:gd name="connsiteX2" fmla="*/ 0 w 469777"/>
                <a:gd name="connsiteY2" fmla="*/ 0 h 465664"/>
                <a:gd name="connsiteX3" fmla="*/ 0 w 469777"/>
                <a:gd name="connsiteY3" fmla="*/ 358491 h 465664"/>
                <a:gd name="connsiteX4" fmla="*/ 198184 w 469777"/>
                <a:gd name="connsiteY4" fmla="*/ 465665 h 465664"/>
                <a:gd name="connsiteX5" fmla="*/ 242230 w 469777"/>
                <a:gd name="connsiteY5" fmla="*/ 465665 h 465664"/>
                <a:gd name="connsiteX6" fmla="*/ 260570 w 469777"/>
                <a:gd name="connsiteY6" fmla="*/ 465665 h 465664"/>
                <a:gd name="connsiteX7" fmla="*/ 333981 w 469777"/>
                <a:gd name="connsiteY7" fmla="*/ 465665 h 465664"/>
                <a:gd name="connsiteX8" fmla="*/ 469778 w 469777"/>
                <a:gd name="connsiteY8" fmla="*/ 428697 h 465664"/>
                <a:gd name="connsiteX9" fmla="*/ 469778 w 469777"/>
                <a:gd name="connsiteY9" fmla="*/ 310427 h 465664"/>
                <a:gd name="connsiteX10" fmla="*/ 51387 w 469777"/>
                <a:gd name="connsiteY10" fmla="*/ 310427 h 465664"/>
                <a:gd name="connsiteX11" fmla="*/ 266094 w 469777"/>
                <a:gd name="connsiteY11" fmla="*/ 409734 h 465664"/>
                <a:gd name="connsiteX12" fmla="*/ 233311 w 469777"/>
                <a:gd name="connsiteY12" fmla="*/ 376951 h 465664"/>
                <a:gd name="connsiteX13" fmla="*/ 266094 w 469777"/>
                <a:gd name="connsiteY13" fmla="*/ 344167 h 465664"/>
                <a:gd name="connsiteX14" fmla="*/ 298878 w 469777"/>
                <a:gd name="connsiteY14" fmla="*/ 376951 h 465664"/>
                <a:gd name="connsiteX15" fmla="*/ 266094 w 469777"/>
                <a:gd name="connsiteY15" fmla="*/ 409734 h 46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9777" h="465664">
                  <a:moveTo>
                    <a:pt x="51387" y="310427"/>
                  </a:moveTo>
                  <a:lnTo>
                    <a:pt x="51387" y="7389"/>
                  </a:lnTo>
                  <a:cubicBezTo>
                    <a:pt x="33047" y="7389"/>
                    <a:pt x="14682" y="3682"/>
                    <a:pt x="0" y="0"/>
                  </a:cubicBezTo>
                  <a:lnTo>
                    <a:pt x="0" y="358491"/>
                  </a:lnTo>
                  <a:cubicBezTo>
                    <a:pt x="0" y="413919"/>
                    <a:pt x="135797" y="465665"/>
                    <a:pt x="198184" y="465665"/>
                  </a:cubicBezTo>
                  <a:lnTo>
                    <a:pt x="242230" y="465665"/>
                  </a:lnTo>
                  <a:lnTo>
                    <a:pt x="260570" y="465665"/>
                  </a:lnTo>
                  <a:lnTo>
                    <a:pt x="333981" y="465665"/>
                  </a:lnTo>
                  <a:cubicBezTo>
                    <a:pt x="370686" y="465665"/>
                    <a:pt x="425732" y="450887"/>
                    <a:pt x="469778" y="428697"/>
                  </a:cubicBezTo>
                  <a:lnTo>
                    <a:pt x="469778" y="310427"/>
                  </a:lnTo>
                  <a:lnTo>
                    <a:pt x="51387" y="310427"/>
                  </a:lnTo>
                  <a:close/>
                  <a:moveTo>
                    <a:pt x="266094" y="409734"/>
                  </a:moveTo>
                  <a:cubicBezTo>
                    <a:pt x="247993" y="409734"/>
                    <a:pt x="233311" y="395052"/>
                    <a:pt x="233311" y="376951"/>
                  </a:cubicBezTo>
                  <a:cubicBezTo>
                    <a:pt x="233311" y="358849"/>
                    <a:pt x="247993" y="344167"/>
                    <a:pt x="266094" y="344167"/>
                  </a:cubicBezTo>
                  <a:cubicBezTo>
                    <a:pt x="284196" y="344167"/>
                    <a:pt x="298878" y="358849"/>
                    <a:pt x="298878" y="376951"/>
                  </a:cubicBezTo>
                  <a:cubicBezTo>
                    <a:pt x="298878" y="395052"/>
                    <a:pt x="284196" y="409734"/>
                    <a:pt x="266094" y="409734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1" name="Group 170">
            <a:extLst>
              <a:ext uri="{FF2B5EF4-FFF2-40B4-BE49-F238E27FC236}">
                <a16:creationId xmlns:a16="http://schemas.microsoft.com/office/drawing/2014/main" id="{FA67F6B1-EA86-4501-A187-673563BFC3B1}"/>
              </a:ext>
            </a:extLst>
          </p:cNvPr>
          <p:cNvGrpSpPr/>
          <p:nvPr/>
        </p:nvGrpSpPr>
        <p:grpSpPr>
          <a:xfrm>
            <a:off x="5640663" y="4038275"/>
            <a:ext cx="149987" cy="149987"/>
            <a:chOff x="4527459" y="640845"/>
            <a:chExt cx="3123355" cy="3123355"/>
          </a:xfrm>
        </p:grpSpPr>
        <p:sp>
          <p:nvSpPr>
            <p:cNvPr id="172" name="Graphic 21">
              <a:extLst>
                <a:ext uri="{FF2B5EF4-FFF2-40B4-BE49-F238E27FC236}">
                  <a16:creationId xmlns:a16="http://schemas.microsoft.com/office/drawing/2014/main" id="{ACD62CCE-406B-4F90-8034-D2A9D66F3816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3" name="Graphic 21">
              <a:extLst>
                <a:ext uri="{FF2B5EF4-FFF2-40B4-BE49-F238E27FC236}">
                  <a16:creationId xmlns:a16="http://schemas.microsoft.com/office/drawing/2014/main" id="{29BF516C-E281-43EC-AA33-E9E8A9D7D1D1}"/>
                </a:ext>
              </a:extLst>
            </p:cNvPr>
            <p:cNvGrpSpPr/>
            <p:nvPr/>
          </p:nvGrpSpPr>
          <p:grpSpPr>
            <a:xfrm>
              <a:off x="4892601" y="1041201"/>
              <a:ext cx="2386622" cy="2350519"/>
              <a:chOff x="4892601" y="1041201"/>
              <a:chExt cx="2386622" cy="2350519"/>
            </a:xfrm>
          </p:grpSpPr>
          <p:grpSp>
            <p:nvGrpSpPr>
              <p:cNvPr id="174" name="Graphic 21">
                <a:extLst>
                  <a:ext uri="{FF2B5EF4-FFF2-40B4-BE49-F238E27FC236}">
                    <a16:creationId xmlns:a16="http://schemas.microsoft.com/office/drawing/2014/main" id="{7D3F363E-C68A-4E96-80C6-DFCACDEE85C3}"/>
                  </a:ext>
                </a:extLst>
              </p:cNvPr>
              <p:cNvGrpSpPr/>
              <p:nvPr/>
            </p:nvGrpSpPr>
            <p:grpSpPr>
              <a:xfrm>
                <a:off x="4892601" y="1041201"/>
                <a:ext cx="2386622" cy="982585"/>
                <a:chOff x="4892601" y="1041201"/>
                <a:chExt cx="2386622" cy="982585"/>
              </a:xfrm>
              <a:solidFill>
                <a:srgbClr val="FFFFFF"/>
              </a:solidFill>
            </p:grpSpPr>
            <p:sp>
              <p:nvSpPr>
                <p:cNvPr id="178" name="Graphic 21">
                  <a:extLst>
                    <a:ext uri="{FF2B5EF4-FFF2-40B4-BE49-F238E27FC236}">
                      <a16:creationId xmlns:a16="http://schemas.microsoft.com/office/drawing/2014/main" id="{842A1164-637A-4621-B5A8-93305646B41B}"/>
                    </a:ext>
                  </a:extLst>
                </p:cNvPr>
                <p:cNvSpPr/>
                <p:nvPr/>
              </p:nvSpPr>
              <p:spPr>
                <a:xfrm>
                  <a:off x="5269734" y="1483551"/>
                  <a:ext cx="1634582" cy="540235"/>
                </a:xfrm>
                <a:custGeom>
                  <a:avLst/>
                  <a:gdLst>
                    <a:gd name="connsiteX0" fmla="*/ 35061 w 1634582"/>
                    <a:gd name="connsiteY0" fmla="*/ 339916 h 540235"/>
                    <a:gd name="connsiteX1" fmla="*/ 30183 w 1634582"/>
                    <a:gd name="connsiteY1" fmla="*/ 343073 h 540235"/>
                    <a:gd name="connsiteX2" fmla="*/ 35826 w 1634582"/>
                    <a:gd name="connsiteY2" fmla="*/ 508856 h 540235"/>
                    <a:gd name="connsiteX3" fmla="*/ 204574 w 1634582"/>
                    <a:gd name="connsiteY3" fmla="*/ 501730 h 540235"/>
                    <a:gd name="connsiteX4" fmla="*/ 209452 w 1634582"/>
                    <a:gd name="connsiteY4" fmla="*/ 498573 h 540235"/>
                    <a:gd name="connsiteX5" fmla="*/ 218754 w 1634582"/>
                    <a:gd name="connsiteY5" fmla="*/ 487909 h 540235"/>
                    <a:gd name="connsiteX6" fmla="*/ 1413117 w 1634582"/>
                    <a:gd name="connsiteY6" fmla="*/ 475881 h 540235"/>
                    <a:gd name="connsiteX7" fmla="*/ 1428038 w 1634582"/>
                    <a:gd name="connsiteY7" fmla="*/ 491758 h 540235"/>
                    <a:gd name="connsiteX8" fmla="*/ 1432797 w 1634582"/>
                    <a:gd name="connsiteY8" fmla="*/ 495584 h 540235"/>
                    <a:gd name="connsiteX9" fmla="*/ 1598149 w 1634582"/>
                    <a:gd name="connsiteY9" fmla="*/ 504575 h 540235"/>
                    <a:gd name="connsiteX10" fmla="*/ 1599034 w 1634582"/>
                    <a:gd name="connsiteY10" fmla="*/ 334536 h 540235"/>
                    <a:gd name="connsiteX11" fmla="*/ 1593151 w 1634582"/>
                    <a:gd name="connsiteY11" fmla="*/ 329084 h 540235"/>
                    <a:gd name="connsiteX12" fmla="*/ 1573448 w 1634582"/>
                    <a:gd name="connsiteY12" fmla="*/ 309357 h 540235"/>
                    <a:gd name="connsiteX13" fmla="*/ 49743 w 1634582"/>
                    <a:gd name="connsiteY13" fmla="*/ 323369 h 540235"/>
                    <a:gd name="connsiteX14" fmla="*/ 35061 w 1634582"/>
                    <a:gd name="connsiteY14" fmla="*/ 339916 h 540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34582" h="540235">
                      <a:moveTo>
                        <a:pt x="35061" y="339916"/>
                      </a:moveTo>
                      <a:lnTo>
                        <a:pt x="30183" y="343073"/>
                      </a:lnTo>
                      <a:cubicBezTo>
                        <a:pt x="-11831" y="388841"/>
                        <a:pt x="-10014" y="466603"/>
                        <a:pt x="35826" y="508856"/>
                      </a:cubicBezTo>
                      <a:cubicBezTo>
                        <a:pt x="89748" y="552878"/>
                        <a:pt x="157682" y="550654"/>
                        <a:pt x="204574" y="501730"/>
                      </a:cubicBezTo>
                      <a:lnTo>
                        <a:pt x="209452" y="498573"/>
                      </a:lnTo>
                      <a:lnTo>
                        <a:pt x="218754" y="487909"/>
                      </a:lnTo>
                      <a:cubicBezTo>
                        <a:pt x="539440" y="154908"/>
                        <a:pt x="1074641" y="149504"/>
                        <a:pt x="1413117" y="475881"/>
                      </a:cubicBezTo>
                      <a:lnTo>
                        <a:pt x="1428038" y="491758"/>
                      </a:lnTo>
                      <a:lnTo>
                        <a:pt x="1432797" y="495584"/>
                      </a:lnTo>
                      <a:cubicBezTo>
                        <a:pt x="1478110" y="540539"/>
                        <a:pt x="1551879" y="543815"/>
                        <a:pt x="1598149" y="504575"/>
                      </a:cubicBezTo>
                      <a:cubicBezTo>
                        <a:pt x="1645041" y="455651"/>
                        <a:pt x="1648078" y="381739"/>
                        <a:pt x="1599034" y="334536"/>
                      </a:cubicBezTo>
                      <a:lnTo>
                        <a:pt x="1593151" y="329084"/>
                      </a:lnTo>
                      <a:lnTo>
                        <a:pt x="1573448" y="309357"/>
                      </a:lnTo>
                      <a:cubicBezTo>
                        <a:pt x="1138988" y="-108030"/>
                        <a:pt x="460458" y="-102769"/>
                        <a:pt x="49743" y="323369"/>
                      </a:cubicBezTo>
                      <a:lnTo>
                        <a:pt x="35061" y="3399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9" name="Graphic 21">
                  <a:extLst>
                    <a:ext uri="{FF2B5EF4-FFF2-40B4-BE49-F238E27FC236}">
                      <a16:creationId xmlns:a16="http://schemas.microsoft.com/office/drawing/2014/main" id="{768C9063-55CF-4282-99E6-ED9FB8E835DA}"/>
                    </a:ext>
                  </a:extLst>
                </p:cNvPr>
                <p:cNvSpPr/>
                <p:nvPr/>
              </p:nvSpPr>
              <p:spPr>
                <a:xfrm>
                  <a:off x="4892601" y="1041201"/>
                  <a:ext cx="2386622" cy="742050"/>
                </a:xfrm>
                <a:custGeom>
                  <a:avLst/>
                  <a:gdLst>
                    <a:gd name="connsiteX0" fmla="*/ 2329612 w 2386622"/>
                    <a:gd name="connsiteY0" fmla="*/ 692572 h 742050"/>
                    <a:gd name="connsiteX1" fmla="*/ 2171577 w 2386622"/>
                    <a:gd name="connsiteY1" fmla="*/ 671840 h 742050"/>
                    <a:gd name="connsiteX2" fmla="*/ 1252968 w 2386622"/>
                    <a:gd name="connsiteY2" fmla="*/ 247280 h 742050"/>
                    <a:gd name="connsiteX3" fmla="*/ 221160 w 2386622"/>
                    <a:gd name="connsiteY3" fmla="*/ 692524 h 742050"/>
                    <a:gd name="connsiteX4" fmla="*/ 48873 w 2386622"/>
                    <a:gd name="connsiteY4" fmla="*/ 718229 h 742050"/>
                    <a:gd name="connsiteX5" fmla="*/ 25487 w 2386622"/>
                    <a:gd name="connsiteY5" fmla="*/ 545225 h 742050"/>
                    <a:gd name="connsiteX6" fmla="*/ 1263777 w 2386622"/>
                    <a:gd name="connsiteY6" fmla="*/ 1105 h 742050"/>
                    <a:gd name="connsiteX7" fmla="*/ 2355820 w 2386622"/>
                    <a:gd name="connsiteY7" fmla="*/ 506081 h 742050"/>
                    <a:gd name="connsiteX8" fmla="*/ 2344988 w 2386622"/>
                    <a:gd name="connsiteY8" fmla="*/ 680257 h 742050"/>
                    <a:gd name="connsiteX9" fmla="*/ 2329612 w 2386622"/>
                    <a:gd name="connsiteY9" fmla="*/ 692572 h 74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86622" h="742050">
                      <a:moveTo>
                        <a:pt x="2329612" y="692572"/>
                      </a:moveTo>
                      <a:cubicBezTo>
                        <a:pt x="2280329" y="724494"/>
                        <a:pt x="2212610" y="717225"/>
                        <a:pt x="2171577" y="671840"/>
                      </a:cubicBezTo>
                      <a:cubicBezTo>
                        <a:pt x="1996158" y="476573"/>
                        <a:pt x="1664831" y="263851"/>
                        <a:pt x="1252968" y="247280"/>
                      </a:cubicBezTo>
                      <a:cubicBezTo>
                        <a:pt x="787375" y="230637"/>
                        <a:pt x="398803" y="459070"/>
                        <a:pt x="221160" y="692524"/>
                      </a:cubicBezTo>
                      <a:cubicBezTo>
                        <a:pt x="179672" y="747283"/>
                        <a:pt x="102484" y="757804"/>
                        <a:pt x="48873" y="718229"/>
                      </a:cubicBezTo>
                      <a:cubicBezTo>
                        <a:pt x="-5814" y="676981"/>
                        <a:pt x="-16049" y="600032"/>
                        <a:pt x="25487" y="545225"/>
                      </a:cubicBezTo>
                      <a:cubicBezTo>
                        <a:pt x="290051" y="197447"/>
                        <a:pt x="776017" y="-17379"/>
                        <a:pt x="1263777" y="1105"/>
                      </a:cubicBezTo>
                      <a:cubicBezTo>
                        <a:pt x="1678389" y="18274"/>
                        <a:pt x="2087096" y="206438"/>
                        <a:pt x="2355820" y="506081"/>
                      </a:cubicBezTo>
                      <a:cubicBezTo>
                        <a:pt x="2401110" y="558042"/>
                        <a:pt x="2395586" y="635948"/>
                        <a:pt x="2344988" y="680257"/>
                      </a:cubicBezTo>
                      <a:cubicBezTo>
                        <a:pt x="2341138" y="685111"/>
                        <a:pt x="2334538" y="689391"/>
                        <a:pt x="2329612" y="692572"/>
                      </a:cubicBezTo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75" name="Graphic 21">
                <a:extLst>
                  <a:ext uri="{FF2B5EF4-FFF2-40B4-BE49-F238E27FC236}">
                    <a16:creationId xmlns:a16="http://schemas.microsoft.com/office/drawing/2014/main" id="{859C4683-ACC8-4806-8DDC-A05B7E8E705A}"/>
                  </a:ext>
                </a:extLst>
              </p:cNvPr>
              <p:cNvGrpSpPr/>
              <p:nvPr/>
            </p:nvGrpSpPr>
            <p:grpSpPr>
              <a:xfrm>
                <a:off x="5567733" y="2046591"/>
                <a:ext cx="1094554" cy="1345129"/>
                <a:chOff x="5567733" y="2046591"/>
                <a:chExt cx="1094554" cy="1345129"/>
              </a:xfrm>
            </p:grpSpPr>
            <p:sp>
              <p:nvSpPr>
                <p:cNvPr id="176" name="Graphic 21">
                  <a:extLst>
                    <a:ext uri="{FF2B5EF4-FFF2-40B4-BE49-F238E27FC236}">
                      <a16:creationId xmlns:a16="http://schemas.microsoft.com/office/drawing/2014/main" id="{3759CC22-5040-4101-A286-62F84D690185}"/>
                    </a:ext>
                  </a:extLst>
                </p:cNvPr>
                <p:cNvSpPr/>
                <p:nvPr/>
              </p:nvSpPr>
              <p:spPr>
                <a:xfrm>
                  <a:off x="5567733" y="2046591"/>
                  <a:ext cx="1094554" cy="1345129"/>
                </a:xfrm>
                <a:custGeom>
                  <a:avLst/>
                  <a:gdLst>
                    <a:gd name="connsiteX0" fmla="*/ 879584 w 1094554"/>
                    <a:gd name="connsiteY0" fmla="*/ 453111 h 1345129"/>
                    <a:gd name="connsiteX1" fmla="*/ 899383 w 1094554"/>
                    <a:gd name="connsiteY1" fmla="*/ 563561 h 1345129"/>
                    <a:gd name="connsiteX2" fmla="*/ 879584 w 1094554"/>
                    <a:gd name="connsiteY2" fmla="*/ 671166 h 1345129"/>
                    <a:gd name="connsiteX3" fmla="*/ 893740 w 1094554"/>
                    <a:gd name="connsiteY3" fmla="*/ 671166 h 1345129"/>
                    <a:gd name="connsiteX4" fmla="*/ 950316 w 1094554"/>
                    <a:gd name="connsiteY4" fmla="*/ 727790 h 1345129"/>
                    <a:gd name="connsiteX5" fmla="*/ 950316 w 1094554"/>
                    <a:gd name="connsiteY5" fmla="*/ 790105 h 1345129"/>
                    <a:gd name="connsiteX6" fmla="*/ 1032311 w 1094554"/>
                    <a:gd name="connsiteY6" fmla="*/ 892042 h 1345129"/>
                    <a:gd name="connsiteX7" fmla="*/ 1032311 w 1094554"/>
                    <a:gd name="connsiteY7" fmla="*/ 1243192 h 1345129"/>
                    <a:gd name="connsiteX8" fmla="*/ 938982 w 1094554"/>
                    <a:gd name="connsiteY8" fmla="*/ 1345129 h 1345129"/>
                    <a:gd name="connsiteX9" fmla="*/ 565642 w 1094554"/>
                    <a:gd name="connsiteY9" fmla="*/ 1345129 h 1345129"/>
                    <a:gd name="connsiteX10" fmla="*/ 565642 w 1094554"/>
                    <a:gd name="connsiteY10" fmla="*/ 892042 h 1345129"/>
                    <a:gd name="connsiteX11" fmla="*/ 526043 w 1094554"/>
                    <a:gd name="connsiteY11" fmla="*/ 892042 h 1345129"/>
                    <a:gd name="connsiteX12" fmla="*/ 526043 w 1094554"/>
                    <a:gd name="connsiteY12" fmla="*/ 1345129 h 1345129"/>
                    <a:gd name="connsiteX13" fmla="*/ 152727 w 1094554"/>
                    <a:gd name="connsiteY13" fmla="*/ 1345129 h 1345129"/>
                    <a:gd name="connsiteX14" fmla="*/ 62219 w 1094554"/>
                    <a:gd name="connsiteY14" fmla="*/ 1243192 h 1345129"/>
                    <a:gd name="connsiteX15" fmla="*/ 62219 w 1094554"/>
                    <a:gd name="connsiteY15" fmla="*/ 892042 h 1345129"/>
                    <a:gd name="connsiteX16" fmla="*/ 141416 w 1094554"/>
                    <a:gd name="connsiteY16" fmla="*/ 790105 h 1345129"/>
                    <a:gd name="connsiteX17" fmla="*/ 141416 w 1094554"/>
                    <a:gd name="connsiteY17" fmla="*/ 727790 h 1345129"/>
                    <a:gd name="connsiteX18" fmla="*/ 197969 w 1094554"/>
                    <a:gd name="connsiteY18" fmla="*/ 671166 h 1345129"/>
                    <a:gd name="connsiteX19" fmla="*/ 212125 w 1094554"/>
                    <a:gd name="connsiteY19" fmla="*/ 671166 h 1345129"/>
                    <a:gd name="connsiteX20" fmla="*/ 192325 w 1094554"/>
                    <a:gd name="connsiteY20" fmla="*/ 563561 h 1345129"/>
                    <a:gd name="connsiteX21" fmla="*/ 212125 w 1094554"/>
                    <a:gd name="connsiteY21" fmla="*/ 453111 h 1345129"/>
                    <a:gd name="connsiteX22" fmla="*/ 0 w 1094554"/>
                    <a:gd name="connsiteY22" fmla="*/ 387974 h 1345129"/>
                    <a:gd name="connsiteX23" fmla="*/ 248878 w 1094554"/>
                    <a:gd name="connsiteY23" fmla="*/ 294526 h 1345129"/>
                    <a:gd name="connsiteX24" fmla="*/ 330896 w 1094554"/>
                    <a:gd name="connsiteY24" fmla="*/ 22645 h 1345129"/>
                    <a:gd name="connsiteX25" fmla="*/ 359184 w 1094554"/>
                    <a:gd name="connsiteY25" fmla="*/ 0 h 1345129"/>
                    <a:gd name="connsiteX26" fmla="*/ 732525 w 1094554"/>
                    <a:gd name="connsiteY26" fmla="*/ 0 h 1345129"/>
                    <a:gd name="connsiteX27" fmla="*/ 763634 w 1094554"/>
                    <a:gd name="connsiteY27" fmla="*/ 22645 h 1345129"/>
                    <a:gd name="connsiteX28" fmla="*/ 842831 w 1094554"/>
                    <a:gd name="connsiteY28" fmla="*/ 294526 h 1345129"/>
                    <a:gd name="connsiteX29" fmla="*/ 1094554 w 1094554"/>
                    <a:gd name="connsiteY29" fmla="*/ 387974 h 1345129"/>
                    <a:gd name="connsiteX30" fmla="*/ 879584 w 1094554"/>
                    <a:gd name="connsiteY30" fmla="*/ 453111 h 1345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094554" h="1345129">
                      <a:moveTo>
                        <a:pt x="879584" y="453111"/>
                      </a:moveTo>
                      <a:cubicBezTo>
                        <a:pt x="893740" y="487090"/>
                        <a:pt x="899383" y="523915"/>
                        <a:pt x="899383" y="563561"/>
                      </a:cubicBezTo>
                      <a:cubicBezTo>
                        <a:pt x="899383" y="600362"/>
                        <a:pt x="893716" y="637187"/>
                        <a:pt x="879584" y="671166"/>
                      </a:cubicBezTo>
                      <a:lnTo>
                        <a:pt x="893740" y="671166"/>
                      </a:lnTo>
                      <a:cubicBezTo>
                        <a:pt x="924850" y="671166"/>
                        <a:pt x="950316" y="696656"/>
                        <a:pt x="950316" y="727790"/>
                      </a:cubicBezTo>
                      <a:lnTo>
                        <a:pt x="950316" y="790105"/>
                      </a:lnTo>
                      <a:cubicBezTo>
                        <a:pt x="995558" y="795772"/>
                        <a:pt x="1032311" y="838240"/>
                        <a:pt x="1032311" y="892042"/>
                      </a:cubicBezTo>
                      <a:lnTo>
                        <a:pt x="1032311" y="1243192"/>
                      </a:lnTo>
                      <a:cubicBezTo>
                        <a:pt x="1032311" y="1299840"/>
                        <a:pt x="989891" y="1345129"/>
                        <a:pt x="938982" y="1345129"/>
                      </a:cubicBezTo>
                      <a:lnTo>
                        <a:pt x="565642" y="1345129"/>
                      </a:lnTo>
                      <a:lnTo>
                        <a:pt x="565642" y="892042"/>
                      </a:lnTo>
                      <a:lnTo>
                        <a:pt x="526043" y="892042"/>
                      </a:lnTo>
                      <a:lnTo>
                        <a:pt x="526043" y="1345129"/>
                      </a:lnTo>
                      <a:lnTo>
                        <a:pt x="152727" y="1345129"/>
                      </a:lnTo>
                      <a:cubicBezTo>
                        <a:pt x="101794" y="1345129"/>
                        <a:pt x="62219" y="1299816"/>
                        <a:pt x="62219" y="1243192"/>
                      </a:cubicBezTo>
                      <a:lnTo>
                        <a:pt x="62219" y="892042"/>
                      </a:lnTo>
                      <a:cubicBezTo>
                        <a:pt x="62219" y="838240"/>
                        <a:pt x="96151" y="795772"/>
                        <a:pt x="141416" y="790105"/>
                      </a:cubicBezTo>
                      <a:lnTo>
                        <a:pt x="141416" y="727790"/>
                      </a:lnTo>
                      <a:cubicBezTo>
                        <a:pt x="141416" y="696656"/>
                        <a:pt x="166883" y="671166"/>
                        <a:pt x="197969" y="671166"/>
                      </a:cubicBezTo>
                      <a:lnTo>
                        <a:pt x="212125" y="671166"/>
                      </a:lnTo>
                      <a:cubicBezTo>
                        <a:pt x="200814" y="637163"/>
                        <a:pt x="192325" y="600362"/>
                        <a:pt x="192325" y="563561"/>
                      </a:cubicBezTo>
                      <a:cubicBezTo>
                        <a:pt x="192325" y="523915"/>
                        <a:pt x="200814" y="487090"/>
                        <a:pt x="212125" y="453111"/>
                      </a:cubicBezTo>
                      <a:cubicBezTo>
                        <a:pt x="82019" y="436110"/>
                        <a:pt x="0" y="410643"/>
                        <a:pt x="0" y="387974"/>
                      </a:cubicBezTo>
                      <a:cubicBezTo>
                        <a:pt x="0" y="351150"/>
                        <a:pt x="98996" y="311503"/>
                        <a:pt x="248878" y="294526"/>
                      </a:cubicBezTo>
                      <a:lnTo>
                        <a:pt x="330896" y="22645"/>
                      </a:lnTo>
                      <a:cubicBezTo>
                        <a:pt x="333718" y="11334"/>
                        <a:pt x="342207" y="0"/>
                        <a:pt x="359184" y="0"/>
                      </a:cubicBezTo>
                      <a:lnTo>
                        <a:pt x="732525" y="0"/>
                      </a:lnTo>
                      <a:cubicBezTo>
                        <a:pt x="749478" y="0"/>
                        <a:pt x="757967" y="11310"/>
                        <a:pt x="763634" y="22645"/>
                      </a:cubicBezTo>
                      <a:lnTo>
                        <a:pt x="842831" y="294526"/>
                      </a:lnTo>
                      <a:cubicBezTo>
                        <a:pt x="992736" y="311503"/>
                        <a:pt x="1091709" y="351150"/>
                        <a:pt x="1094554" y="387974"/>
                      </a:cubicBezTo>
                      <a:cubicBezTo>
                        <a:pt x="1094554" y="410619"/>
                        <a:pt x="1009714" y="436110"/>
                        <a:pt x="879584" y="4531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7" name="Graphic 21">
                  <a:extLst>
                    <a:ext uri="{FF2B5EF4-FFF2-40B4-BE49-F238E27FC236}">
                      <a16:creationId xmlns:a16="http://schemas.microsoft.com/office/drawing/2014/main" id="{78FCFC06-7535-4F30-AE3D-8916AFCA3618}"/>
                    </a:ext>
                  </a:extLst>
                </p:cNvPr>
                <p:cNvSpPr/>
                <p:nvPr/>
              </p:nvSpPr>
              <p:spPr>
                <a:xfrm>
                  <a:off x="5850565" y="2508215"/>
                  <a:ext cx="528888" cy="413446"/>
                </a:xfrm>
                <a:custGeom>
                  <a:avLst/>
                  <a:gdLst>
                    <a:gd name="connsiteX0" fmla="*/ 271522 w 528888"/>
                    <a:gd name="connsiteY0" fmla="*/ 11310 h 413446"/>
                    <a:gd name="connsiteX1" fmla="*/ 265855 w 528888"/>
                    <a:gd name="connsiteY1" fmla="*/ 11310 h 413446"/>
                    <a:gd name="connsiteX2" fmla="*/ 260188 w 528888"/>
                    <a:gd name="connsiteY2" fmla="*/ 11310 h 413446"/>
                    <a:gd name="connsiteX3" fmla="*/ 257366 w 528888"/>
                    <a:gd name="connsiteY3" fmla="*/ 11310 h 413446"/>
                    <a:gd name="connsiteX4" fmla="*/ 11310 w 528888"/>
                    <a:gd name="connsiteY4" fmla="*/ 0 h 413446"/>
                    <a:gd name="connsiteX5" fmla="*/ 0 w 528888"/>
                    <a:gd name="connsiteY5" fmla="*/ 48135 h 413446"/>
                    <a:gd name="connsiteX6" fmla="*/ 0 w 528888"/>
                    <a:gd name="connsiteY6" fmla="*/ 150096 h 413446"/>
                    <a:gd name="connsiteX7" fmla="*/ 25466 w 528888"/>
                    <a:gd name="connsiteY7" fmla="*/ 209566 h 413446"/>
                    <a:gd name="connsiteX8" fmla="*/ 67887 w 528888"/>
                    <a:gd name="connsiteY8" fmla="*/ 209566 h 413446"/>
                    <a:gd name="connsiteX9" fmla="*/ 124439 w 528888"/>
                    <a:gd name="connsiteY9" fmla="*/ 266190 h 413446"/>
                    <a:gd name="connsiteX10" fmla="*/ 124439 w 528888"/>
                    <a:gd name="connsiteY10" fmla="*/ 379462 h 413446"/>
                    <a:gd name="connsiteX11" fmla="*/ 401604 w 528888"/>
                    <a:gd name="connsiteY11" fmla="*/ 379462 h 413446"/>
                    <a:gd name="connsiteX12" fmla="*/ 401604 w 528888"/>
                    <a:gd name="connsiteY12" fmla="*/ 266190 h 413446"/>
                    <a:gd name="connsiteX13" fmla="*/ 458156 w 528888"/>
                    <a:gd name="connsiteY13" fmla="*/ 209566 h 413446"/>
                    <a:gd name="connsiteX14" fmla="*/ 500600 w 528888"/>
                    <a:gd name="connsiteY14" fmla="*/ 209566 h 413446"/>
                    <a:gd name="connsiteX15" fmla="*/ 528889 w 528888"/>
                    <a:gd name="connsiteY15" fmla="*/ 150096 h 413446"/>
                    <a:gd name="connsiteX16" fmla="*/ 528889 w 528888"/>
                    <a:gd name="connsiteY16" fmla="*/ 48135 h 413446"/>
                    <a:gd name="connsiteX17" fmla="*/ 514733 w 528888"/>
                    <a:gd name="connsiteY17" fmla="*/ 0 h 413446"/>
                    <a:gd name="connsiteX18" fmla="*/ 271522 w 528888"/>
                    <a:gd name="connsiteY18" fmla="*/ 11310 h 413446"/>
                    <a:gd name="connsiteX19" fmla="*/ 209303 w 528888"/>
                    <a:gd name="connsiteY19" fmla="*/ 84936 h 413446"/>
                    <a:gd name="connsiteX20" fmla="*/ 209303 w 528888"/>
                    <a:gd name="connsiteY20" fmla="*/ 133071 h 413446"/>
                    <a:gd name="connsiteX21" fmla="*/ 161216 w 528888"/>
                    <a:gd name="connsiteY21" fmla="*/ 181230 h 413446"/>
                    <a:gd name="connsiteX22" fmla="*/ 98996 w 528888"/>
                    <a:gd name="connsiteY22" fmla="*/ 181230 h 413446"/>
                    <a:gd name="connsiteX23" fmla="*/ 50933 w 528888"/>
                    <a:gd name="connsiteY23" fmla="*/ 133071 h 413446"/>
                    <a:gd name="connsiteX24" fmla="*/ 50933 w 528888"/>
                    <a:gd name="connsiteY24" fmla="*/ 53778 h 413446"/>
                    <a:gd name="connsiteX25" fmla="*/ 59422 w 528888"/>
                    <a:gd name="connsiteY25" fmla="*/ 45289 h 413446"/>
                    <a:gd name="connsiteX26" fmla="*/ 70732 w 528888"/>
                    <a:gd name="connsiteY26" fmla="*/ 45289 h 413446"/>
                    <a:gd name="connsiteX27" fmla="*/ 178193 w 528888"/>
                    <a:gd name="connsiteY27" fmla="*/ 45289 h 413446"/>
                    <a:gd name="connsiteX28" fmla="*/ 209303 w 528888"/>
                    <a:gd name="connsiteY28" fmla="*/ 84936 h 413446"/>
                    <a:gd name="connsiteX29" fmla="*/ 455359 w 528888"/>
                    <a:gd name="connsiteY29" fmla="*/ 133071 h 413446"/>
                    <a:gd name="connsiteX30" fmla="*/ 407295 w 528888"/>
                    <a:gd name="connsiteY30" fmla="*/ 181230 h 413446"/>
                    <a:gd name="connsiteX31" fmla="*/ 347898 w 528888"/>
                    <a:gd name="connsiteY31" fmla="*/ 181230 h 413446"/>
                    <a:gd name="connsiteX32" fmla="*/ 299810 w 528888"/>
                    <a:gd name="connsiteY32" fmla="*/ 133071 h 413446"/>
                    <a:gd name="connsiteX33" fmla="*/ 299810 w 528888"/>
                    <a:gd name="connsiteY33" fmla="*/ 87757 h 413446"/>
                    <a:gd name="connsiteX34" fmla="*/ 336587 w 528888"/>
                    <a:gd name="connsiteY34" fmla="*/ 45289 h 413446"/>
                    <a:gd name="connsiteX35" fmla="*/ 438405 w 528888"/>
                    <a:gd name="connsiteY35" fmla="*/ 45289 h 413446"/>
                    <a:gd name="connsiteX36" fmla="*/ 441251 w 528888"/>
                    <a:gd name="connsiteY36" fmla="*/ 45289 h 413446"/>
                    <a:gd name="connsiteX37" fmla="*/ 449716 w 528888"/>
                    <a:gd name="connsiteY37" fmla="*/ 45289 h 413446"/>
                    <a:gd name="connsiteX38" fmla="*/ 455383 w 528888"/>
                    <a:gd name="connsiteY38" fmla="*/ 53778 h 413446"/>
                    <a:gd name="connsiteX39" fmla="*/ 455383 w 528888"/>
                    <a:gd name="connsiteY39" fmla="*/ 133071 h 413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28888" h="413446">
                      <a:moveTo>
                        <a:pt x="271522" y="11310"/>
                      </a:moveTo>
                      <a:lnTo>
                        <a:pt x="265855" y="11310"/>
                      </a:lnTo>
                      <a:lnTo>
                        <a:pt x="260188" y="11310"/>
                      </a:lnTo>
                      <a:lnTo>
                        <a:pt x="257366" y="11310"/>
                      </a:lnTo>
                      <a:cubicBezTo>
                        <a:pt x="169680" y="11310"/>
                        <a:pt x="84840" y="8489"/>
                        <a:pt x="11310" y="0"/>
                      </a:cubicBezTo>
                      <a:cubicBezTo>
                        <a:pt x="2822" y="14156"/>
                        <a:pt x="0" y="28312"/>
                        <a:pt x="0" y="48135"/>
                      </a:cubicBezTo>
                      <a:lnTo>
                        <a:pt x="0" y="150096"/>
                      </a:lnTo>
                      <a:cubicBezTo>
                        <a:pt x="0" y="175587"/>
                        <a:pt x="11310" y="198231"/>
                        <a:pt x="25466" y="209566"/>
                      </a:cubicBezTo>
                      <a:lnTo>
                        <a:pt x="67887" y="209566"/>
                      </a:lnTo>
                      <a:cubicBezTo>
                        <a:pt x="98996" y="209566"/>
                        <a:pt x="124439" y="235056"/>
                        <a:pt x="124439" y="266190"/>
                      </a:cubicBezTo>
                      <a:lnTo>
                        <a:pt x="124439" y="379462"/>
                      </a:lnTo>
                      <a:cubicBezTo>
                        <a:pt x="203636" y="424775"/>
                        <a:pt x="322407" y="424775"/>
                        <a:pt x="401604" y="379462"/>
                      </a:cubicBezTo>
                      <a:lnTo>
                        <a:pt x="401604" y="266190"/>
                      </a:lnTo>
                      <a:cubicBezTo>
                        <a:pt x="401604" y="235056"/>
                        <a:pt x="427071" y="209566"/>
                        <a:pt x="458156" y="209566"/>
                      </a:cubicBezTo>
                      <a:lnTo>
                        <a:pt x="500600" y="209566"/>
                      </a:lnTo>
                      <a:cubicBezTo>
                        <a:pt x="517578" y="198231"/>
                        <a:pt x="528889" y="175563"/>
                        <a:pt x="528889" y="150096"/>
                      </a:cubicBezTo>
                      <a:lnTo>
                        <a:pt x="528889" y="48135"/>
                      </a:lnTo>
                      <a:cubicBezTo>
                        <a:pt x="528889" y="28312"/>
                        <a:pt x="523222" y="14156"/>
                        <a:pt x="514733" y="0"/>
                      </a:cubicBezTo>
                      <a:cubicBezTo>
                        <a:pt x="441227" y="8465"/>
                        <a:pt x="359208" y="11310"/>
                        <a:pt x="271522" y="11310"/>
                      </a:cubicBezTo>
                      <a:close/>
                      <a:moveTo>
                        <a:pt x="209303" y="84936"/>
                      </a:moveTo>
                      <a:lnTo>
                        <a:pt x="209303" y="133071"/>
                      </a:lnTo>
                      <a:cubicBezTo>
                        <a:pt x="206481" y="158561"/>
                        <a:pt x="186682" y="181230"/>
                        <a:pt x="161216" y="181230"/>
                      </a:cubicBezTo>
                      <a:lnTo>
                        <a:pt x="98996" y="181230"/>
                      </a:lnTo>
                      <a:cubicBezTo>
                        <a:pt x="73554" y="181230"/>
                        <a:pt x="50933" y="158561"/>
                        <a:pt x="50933" y="133071"/>
                      </a:cubicBezTo>
                      <a:lnTo>
                        <a:pt x="50933" y="53778"/>
                      </a:lnTo>
                      <a:cubicBezTo>
                        <a:pt x="50933" y="48111"/>
                        <a:pt x="53754" y="45289"/>
                        <a:pt x="59422" y="45289"/>
                      </a:cubicBezTo>
                      <a:lnTo>
                        <a:pt x="70732" y="45289"/>
                      </a:lnTo>
                      <a:lnTo>
                        <a:pt x="178193" y="45289"/>
                      </a:lnTo>
                      <a:cubicBezTo>
                        <a:pt x="214946" y="45289"/>
                        <a:pt x="209303" y="53778"/>
                        <a:pt x="209303" y="84936"/>
                      </a:cubicBezTo>
                      <a:close/>
                      <a:moveTo>
                        <a:pt x="455359" y="133071"/>
                      </a:moveTo>
                      <a:cubicBezTo>
                        <a:pt x="455359" y="158561"/>
                        <a:pt x="435584" y="181230"/>
                        <a:pt x="407295" y="181230"/>
                      </a:cubicBezTo>
                      <a:lnTo>
                        <a:pt x="347898" y="181230"/>
                      </a:lnTo>
                      <a:cubicBezTo>
                        <a:pt x="322431" y="181230"/>
                        <a:pt x="299810" y="158561"/>
                        <a:pt x="299810" y="133071"/>
                      </a:cubicBezTo>
                      <a:lnTo>
                        <a:pt x="299810" y="87757"/>
                      </a:lnTo>
                      <a:cubicBezTo>
                        <a:pt x="299810" y="53754"/>
                        <a:pt x="302656" y="45289"/>
                        <a:pt x="336587" y="45289"/>
                      </a:cubicBezTo>
                      <a:lnTo>
                        <a:pt x="438405" y="45289"/>
                      </a:lnTo>
                      <a:lnTo>
                        <a:pt x="441251" y="45289"/>
                      </a:lnTo>
                      <a:lnTo>
                        <a:pt x="449716" y="45289"/>
                      </a:lnTo>
                      <a:cubicBezTo>
                        <a:pt x="452537" y="45289"/>
                        <a:pt x="455383" y="48111"/>
                        <a:pt x="455383" y="53778"/>
                      </a:cubicBezTo>
                      <a:lnTo>
                        <a:pt x="455383" y="133071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72053220-58E9-446D-98ED-CFB3F665984A}"/>
              </a:ext>
            </a:extLst>
          </p:cNvPr>
          <p:cNvGrpSpPr/>
          <p:nvPr/>
        </p:nvGrpSpPr>
        <p:grpSpPr>
          <a:xfrm>
            <a:off x="4720544" y="3922962"/>
            <a:ext cx="390941" cy="390941"/>
            <a:chOff x="4527459" y="640845"/>
            <a:chExt cx="3123355" cy="3123355"/>
          </a:xfrm>
        </p:grpSpPr>
        <p:sp>
          <p:nvSpPr>
            <p:cNvPr id="181" name="Graphic 21">
              <a:extLst>
                <a:ext uri="{FF2B5EF4-FFF2-40B4-BE49-F238E27FC236}">
                  <a16:creationId xmlns:a16="http://schemas.microsoft.com/office/drawing/2014/main" id="{A5B398A3-CD86-467C-9989-C475B180C5D8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82" name="Graphic 21">
              <a:extLst>
                <a:ext uri="{FF2B5EF4-FFF2-40B4-BE49-F238E27FC236}">
                  <a16:creationId xmlns:a16="http://schemas.microsoft.com/office/drawing/2014/main" id="{83C836BD-3965-408C-B662-4CADCDBA1B38}"/>
                </a:ext>
              </a:extLst>
            </p:cNvPr>
            <p:cNvGrpSpPr/>
            <p:nvPr/>
          </p:nvGrpSpPr>
          <p:grpSpPr>
            <a:xfrm>
              <a:off x="4892601" y="1041201"/>
              <a:ext cx="2386622" cy="2350519"/>
              <a:chOff x="4892601" y="1041201"/>
              <a:chExt cx="2386622" cy="2350519"/>
            </a:xfrm>
          </p:grpSpPr>
          <p:grpSp>
            <p:nvGrpSpPr>
              <p:cNvPr id="183" name="Graphic 21">
                <a:extLst>
                  <a:ext uri="{FF2B5EF4-FFF2-40B4-BE49-F238E27FC236}">
                    <a16:creationId xmlns:a16="http://schemas.microsoft.com/office/drawing/2014/main" id="{6E7DCFA3-92AE-44B4-8665-1E36C60E2B0E}"/>
                  </a:ext>
                </a:extLst>
              </p:cNvPr>
              <p:cNvGrpSpPr/>
              <p:nvPr/>
            </p:nvGrpSpPr>
            <p:grpSpPr>
              <a:xfrm>
                <a:off x="4892601" y="1041201"/>
                <a:ext cx="2386622" cy="982585"/>
                <a:chOff x="4892601" y="1041201"/>
                <a:chExt cx="2386622" cy="982585"/>
              </a:xfrm>
              <a:solidFill>
                <a:srgbClr val="FFFFFF"/>
              </a:solidFill>
            </p:grpSpPr>
            <p:sp>
              <p:nvSpPr>
                <p:cNvPr id="187" name="Graphic 21">
                  <a:extLst>
                    <a:ext uri="{FF2B5EF4-FFF2-40B4-BE49-F238E27FC236}">
                      <a16:creationId xmlns:a16="http://schemas.microsoft.com/office/drawing/2014/main" id="{E95E3923-A674-4D88-A1AC-E39F5E3C1F38}"/>
                    </a:ext>
                  </a:extLst>
                </p:cNvPr>
                <p:cNvSpPr/>
                <p:nvPr/>
              </p:nvSpPr>
              <p:spPr>
                <a:xfrm>
                  <a:off x="5269734" y="1483551"/>
                  <a:ext cx="1634582" cy="540235"/>
                </a:xfrm>
                <a:custGeom>
                  <a:avLst/>
                  <a:gdLst>
                    <a:gd name="connsiteX0" fmla="*/ 35061 w 1634582"/>
                    <a:gd name="connsiteY0" fmla="*/ 339916 h 540235"/>
                    <a:gd name="connsiteX1" fmla="*/ 30183 w 1634582"/>
                    <a:gd name="connsiteY1" fmla="*/ 343073 h 540235"/>
                    <a:gd name="connsiteX2" fmla="*/ 35826 w 1634582"/>
                    <a:gd name="connsiteY2" fmla="*/ 508856 h 540235"/>
                    <a:gd name="connsiteX3" fmla="*/ 204574 w 1634582"/>
                    <a:gd name="connsiteY3" fmla="*/ 501730 h 540235"/>
                    <a:gd name="connsiteX4" fmla="*/ 209452 w 1634582"/>
                    <a:gd name="connsiteY4" fmla="*/ 498573 h 540235"/>
                    <a:gd name="connsiteX5" fmla="*/ 218754 w 1634582"/>
                    <a:gd name="connsiteY5" fmla="*/ 487909 h 540235"/>
                    <a:gd name="connsiteX6" fmla="*/ 1413117 w 1634582"/>
                    <a:gd name="connsiteY6" fmla="*/ 475881 h 540235"/>
                    <a:gd name="connsiteX7" fmla="*/ 1428038 w 1634582"/>
                    <a:gd name="connsiteY7" fmla="*/ 491758 h 540235"/>
                    <a:gd name="connsiteX8" fmla="*/ 1432797 w 1634582"/>
                    <a:gd name="connsiteY8" fmla="*/ 495584 h 540235"/>
                    <a:gd name="connsiteX9" fmla="*/ 1598149 w 1634582"/>
                    <a:gd name="connsiteY9" fmla="*/ 504575 h 540235"/>
                    <a:gd name="connsiteX10" fmla="*/ 1599034 w 1634582"/>
                    <a:gd name="connsiteY10" fmla="*/ 334536 h 540235"/>
                    <a:gd name="connsiteX11" fmla="*/ 1593151 w 1634582"/>
                    <a:gd name="connsiteY11" fmla="*/ 329084 h 540235"/>
                    <a:gd name="connsiteX12" fmla="*/ 1573448 w 1634582"/>
                    <a:gd name="connsiteY12" fmla="*/ 309357 h 540235"/>
                    <a:gd name="connsiteX13" fmla="*/ 49743 w 1634582"/>
                    <a:gd name="connsiteY13" fmla="*/ 323369 h 540235"/>
                    <a:gd name="connsiteX14" fmla="*/ 35061 w 1634582"/>
                    <a:gd name="connsiteY14" fmla="*/ 339916 h 540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34582" h="540235">
                      <a:moveTo>
                        <a:pt x="35061" y="339916"/>
                      </a:moveTo>
                      <a:lnTo>
                        <a:pt x="30183" y="343073"/>
                      </a:lnTo>
                      <a:cubicBezTo>
                        <a:pt x="-11831" y="388841"/>
                        <a:pt x="-10014" y="466603"/>
                        <a:pt x="35826" y="508856"/>
                      </a:cubicBezTo>
                      <a:cubicBezTo>
                        <a:pt x="89748" y="552878"/>
                        <a:pt x="157682" y="550654"/>
                        <a:pt x="204574" y="501730"/>
                      </a:cubicBezTo>
                      <a:lnTo>
                        <a:pt x="209452" y="498573"/>
                      </a:lnTo>
                      <a:lnTo>
                        <a:pt x="218754" y="487909"/>
                      </a:lnTo>
                      <a:cubicBezTo>
                        <a:pt x="539440" y="154908"/>
                        <a:pt x="1074641" y="149504"/>
                        <a:pt x="1413117" y="475881"/>
                      </a:cubicBezTo>
                      <a:lnTo>
                        <a:pt x="1428038" y="491758"/>
                      </a:lnTo>
                      <a:lnTo>
                        <a:pt x="1432797" y="495584"/>
                      </a:lnTo>
                      <a:cubicBezTo>
                        <a:pt x="1478110" y="540539"/>
                        <a:pt x="1551879" y="543815"/>
                        <a:pt x="1598149" y="504575"/>
                      </a:cubicBezTo>
                      <a:cubicBezTo>
                        <a:pt x="1645041" y="455651"/>
                        <a:pt x="1648078" y="381739"/>
                        <a:pt x="1599034" y="334536"/>
                      </a:cubicBezTo>
                      <a:lnTo>
                        <a:pt x="1593151" y="329084"/>
                      </a:lnTo>
                      <a:lnTo>
                        <a:pt x="1573448" y="309357"/>
                      </a:lnTo>
                      <a:cubicBezTo>
                        <a:pt x="1138988" y="-108030"/>
                        <a:pt x="460458" y="-102769"/>
                        <a:pt x="49743" y="323369"/>
                      </a:cubicBezTo>
                      <a:lnTo>
                        <a:pt x="35061" y="3399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" name="Graphic 21">
                  <a:extLst>
                    <a:ext uri="{FF2B5EF4-FFF2-40B4-BE49-F238E27FC236}">
                      <a16:creationId xmlns:a16="http://schemas.microsoft.com/office/drawing/2014/main" id="{F785F167-779A-4D46-BD3D-CA8637856320}"/>
                    </a:ext>
                  </a:extLst>
                </p:cNvPr>
                <p:cNvSpPr/>
                <p:nvPr/>
              </p:nvSpPr>
              <p:spPr>
                <a:xfrm>
                  <a:off x="4892601" y="1041201"/>
                  <a:ext cx="2386622" cy="742050"/>
                </a:xfrm>
                <a:custGeom>
                  <a:avLst/>
                  <a:gdLst>
                    <a:gd name="connsiteX0" fmla="*/ 2329612 w 2386622"/>
                    <a:gd name="connsiteY0" fmla="*/ 692572 h 742050"/>
                    <a:gd name="connsiteX1" fmla="*/ 2171577 w 2386622"/>
                    <a:gd name="connsiteY1" fmla="*/ 671840 h 742050"/>
                    <a:gd name="connsiteX2" fmla="*/ 1252968 w 2386622"/>
                    <a:gd name="connsiteY2" fmla="*/ 247280 h 742050"/>
                    <a:gd name="connsiteX3" fmla="*/ 221160 w 2386622"/>
                    <a:gd name="connsiteY3" fmla="*/ 692524 h 742050"/>
                    <a:gd name="connsiteX4" fmla="*/ 48873 w 2386622"/>
                    <a:gd name="connsiteY4" fmla="*/ 718229 h 742050"/>
                    <a:gd name="connsiteX5" fmla="*/ 25487 w 2386622"/>
                    <a:gd name="connsiteY5" fmla="*/ 545225 h 742050"/>
                    <a:gd name="connsiteX6" fmla="*/ 1263777 w 2386622"/>
                    <a:gd name="connsiteY6" fmla="*/ 1105 h 742050"/>
                    <a:gd name="connsiteX7" fmla="*/ 2355820 w 2386622"/>
                    <a:gd name="connsiteY7" fmla="*/ 506081 h 742050"/>
                    <a:gd name="connsiteX8" fmla="*/ 2344988 w 2386622"/>
                    <a:gd name="connsiteY8" fmla="*/ 680257 h 742050"/>
                    <a:gd name="connsiteX9" fmla="*/ 2329612 w 2386622"/>
                    <a:gd name="connsiteY9" fmla="*/ 692572 h 74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86622" h="742050">
                      <a:moveTo>
                        <a:pt x="2329612" y="692572"/>
                      </a:moveTo>
                      <a:cubicBezTo>
                        <a:pt x="2280329" y="724494"/>
                        <a:pt x="2212610" y="717225"/>
                        <a:pt x="2171577" y="671840"/>
                      </a:cubicBezTo>
                      <a:cubicBezTo>
                        <a:pt x="1996158" y="476573"/>
                        <a:pt x="1664831" y="263851"/>
                        <a:pt x="1252968" y="247280"/>
                      </a:cubicBezTo>
                      <a:cubicBezTo>
                        <a:pt x="787375" y="230637"/>
                        <a:pt x="398803" y="459070"/>
                        <a:pt x="221160" y="692524"/>
                      </a:cubicBezTo>
                      <a:cubicBezTo>
                        <a:pt x="179672" y="747283"/>
                        <a:pt x="102484" y="757804"/>
                        <a:pt x="48873" y="718229"/>
                      </a:cubicBezTo>
                      <a:cubicBezTo>
                        <a:pt x="-5814" y="676981"/>
                        <a:pt x="-16049" y="600032"/>
                        <a:pt x="25487" y="545225"/>
                      </a:cubicBezTo>
                      <a:cubicBezTo>
                        <a:pt x="290051" y="197447"/>
                        <a:pt x="776017" y="-17379"/>
                        <a:pt x="1263777" y="1105"/>
                      </a:cubicBezTo>
                      <a:cubicBezTo>
                        <a:pt x="1678389" y="18274"/>
                        <a:pt x="2087096" y="206438"/>
                        <a:pt x="2355820" y="506081"/>
                      </a:cubicBezTo>
                      <a:cubicBezTo>
                        <a:pt x="2401110" y="558042"/>
                        <a:pt x="2395586" y="635948"/>
                        <a:pt x="2344988" y="680257"/>
                      </a:cubicBezTo>
                      <a:cubicBezTo>
                        <a:pt x="2341138" y="685111"/>
                        <a:pt x="2334538" y="689391"/>
                        <a:pt x="2329612" y="692572"/>
                      </a:cubicBezTo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grpSp>
            <p:nvGrpSpPr>
              <p:cNvPr id="184" name="Graphic 21">
                <a:extLst>
                  <a:ext uri="{FF2B5EF4-FFF2-40B4-BE49-F238E27FC236}">
                    <a16:creationId xmlns:a16="http://schemas.microsoft.com/office/drawing/2014/main" id="{2116856E-F8D5-4CFD-9D6D-1BF5D35AB1B7}"/>
                  </a:ext>
                </a:extLst>
              </p:cNvPr>
              <p:cNvGrpSpPr/>
              <p:nvPr/>
            </p:nvGrpSpPr>
            <p:grpSpPr>
              <a:xfrm>
                <a:off x="5567733" y="2046591"/>
                <a:ext cx="1094554" cy="1345129"/>
                <a:chOff x="5567733" y="2046591"/>
                <a:chExt cx="1094554" cy="1345129"/>
              </a:xfrm>
            </p:grpSpPr>
            <p:sp>
              <p:nvSpPr>
                <p:cNvPr id="185" name="Graphic 21">
                  <a:extLst>
                    <a:ext uri="{FF2B5EF4-FFF2-40B4-BE49-F238E27FC236}">
                      <a16:creationId xmlns:a16="http://schemas.microsoft.com/office/drawing/2014/main" id="{2089DD91-51FA-4F5B-B1C9-6FAF5FDBFE4F}"/>
                    </a:ext>
                  </a:extLst>
                </p:cNvPr>
                <p:cNvSpPr/>
                <p:nvPr/>
              </p:nvSpPr>
              <p:spPr>
                <a:xfrm>
                  <a:off x="5567733" y="2046591"/>
                  <a:ext cx="1094554" cy="1345129"/>
                </a:xfrm>
                <a:custGeom>
                  <a:avLst/>
                  <a:gdLst>
                    <a:gd name="connsiteX0" fmla="*/ 879584 w 1094554"/>
                    <a:gd name="connsiteY0" fmla="*/ 453111 h 1345129"/>
                    <a:gd name="connsiteX1" fmla="*/ 899383 w 1094554"/>
                    <a:gd name="connsiteY1" fmla="*/ 563561 h 1345129"/>
                    <a:gd name="connsiteX2" fmla="*/ 879584 w 1094554"/>
                    <a:gd name="connsiteY2" fmla="*/ 671166 h 1345129"/>
                    <a:gd name="connsiteX3" fmla="*/ 893740 w 1094554"/>
                    <a:gd name="connsiteY3" fmla="*/ 671166 h 1345129"/>
                    <a:gd name="connsiteX4" fmla="*/ 950316 w 1094554"/>
                    <a:gd name="connsiteY4" fmla="*/ 727790 h 1345129"/>
                    <a:gd name="connsiteX5" fmla="*/ 950316 w 1094554"/>
                    <a:gd name="connsiteY5" fmla="*/ 790105 h 1345129"/>
                    <a:gd name="connsiteX6" fmla="*/ 1032311 w 1094554"/>
                    <a:gd name="connsiteY6" fmla="*/ 892042 h 1345129"/>
                    <a:gd name="connsiteX7" fmla="*/ 1032311 w 1094554"/>
                    <a:gd name="connsiteY7" fmla="*/ 1243192 h 1345129"/>
                    <a:gd name="connsiteX8" fmla="*/ 938982 w 1094554"/>
                    <a:gd name="connsiteY8" fmla="*/ 1345129 h 1345129"/>
                    <a:gd name="connsiteX9" fmla="*/ 565642 w 1094554"/>
                    <a:gd name="connsiteY9" fmla="*/ 1345129 h 1345129"/>
                    <a:gd name="connsiteX10" fmla="*/ 565642 w 1094554"/>
                    <a:gd name="connsiteY10" fmla="*/ 892042 h 1345129"/>
                    <a:gd name="connsiteX11" fmla="*/ 526043 w 1094554"/>
                    <a:gd name="connsiteY11" fmla="*/ 892042 h 1345129"/>
                    <a:gd name="connsiteX12" fmla="*/ 526043 w 1094554"/>
                    <a:gd name="connsiteY12" fmla="*/ 1345129 h 1345129"/>
                    <a:gd name="connsiteX13" fmla="*/ 152727 w 1094554"/>
                    <a:gd name="connsiteY13" fmla="*/ 1345129 h 1345129"/>
                    <a:gd name="connsiteX14" fmla="*/ 62219 w 1094554"/>
                    <a:gd name="connsiteY14" fmla="*/ 1243192 h 1345129"/>
                    <a:gd name="connsiteX15" fmla="*/ 62219 w 1094554"/>
                    <a:gd name="connsiteY15" fmla="*/ 892042 h 1345129"/>
                    <a:gd name="connsiteX16" fmla="*/ 141416 w 1094554"/>
                    <a:gd name="connsiteY16" fmla="*/ 790105 h 1345129"/>
                    <a:gd name="connsiteX17" fmla="*/ 141416 w 1094554"/>
                    <a:gd name="connsiteY17" fmla="*/ 727790 h 1345129"/>
                    <a:gd name="connsiteX18" fmla="*/ 197969 w 1094554"/>
                    <a:gd name="connsiteY18" fmla="*/ 671166 h 1345129"/>
                    <a:gd name="connsiteX19" fmla="*/ 212125 w 1094554"/>
                    <a:gd name="connsiteY19" fmla="*/ 671166 h 1345129"/>
                    <a:gd name="connsiteX20" fmla="*/ 192325 w 1094554"/>
                    <a:gd name="connsiteY20" fmla="*/ 563561 h 1345129"/>
                    <a:gd name="connsiteX21" fmla="*/ 212125 w 1094554"/>
                    <a:gd name="connsiteY21" fmla="*/ 453111 h 1345129"/>
                    <a:gd name="connsiteX22" fmla="*/ 0 w 1094554"/>
                    <a:gd name="connsiteY22" fmla="*/ 387974 h 1345129"/>
                    <a:gd name="connsiteX23" fmla="*/ 248878 w 1094554"/>
                    <a:gd name="connsiteY23" fmla="*/ 294526 h 1345129"/>
                    <a:gd name="connsiteX24" fmla="*/ 330896 w 1094554"/>
                    <a:gd name="connsiteY24" fmla="*/ 22645 h 1345129"/>
                    <a:gd name="connsiteX25" fmla="*/ 359184 w 1094554"/>
                    <a:gd name="connsiteY25" fmla="*/ 0 h 1345129"/>
                    <a:gd name="connsiteX26" fmla="*/ 732525 w 1094554"/>
                    <a:gd name="connsiteY26" fmla="*/ 0 h 1345129"/>
                    <a:gd name="connsiteX27" fmla="*/ 763634 w 1094554"/>
                    <a:gd name="connsiteY27" fmla="*/ 22645 h 1345129"/>
                    <a:gd name="connsiteX28" fmla="*/ 842831 w 1094554"/>
                    <a:gd name="connsiteY28" fmla="*/ 294526 h 1345129"/>
                    <a:gd name="connsiteX29" fmla="*/ 1094554 w 1094554"/>
                    <a:gd name="connsiteY29" fmla="*/ 387974 h 1345129"/>
                    <a:gd name="connsiteX30" fmla="*/ 879584 w 1094554"/>
                    <a:gd name="connsiteY30" fmla="*/ 453111 h 1345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1094554" h="1345129">
                      <a:moveTo>
                        <a:pt x="879584" y="453111"/>
                      </a:moveTo>
                      <a:cubicBezTo>
                        <a:pt x="893740" y="487090"/>
                        <a:pt x="899383" y="523915"/>
                        <a:pt x="899383" y="563561"/>
                      </a:cubicBezTo>
                      <a:cubicBezTo>
                        <a:pt x="899383" y="600362"/>
                        <a:pt x="893716" y="637187"/>
                        <a:pt x="879584" y="671166"/>
                      </a:cubicBezTo>
                      <a:lnTo>
                        <a:pt x="893740" y="671166"/>
                      </a:lnTo>
                      <a:cubicBezTo>
                        <a:pt x="924850" y="671166"/>
                        <a:pt x="950316" y="696656"/>
                        <a:pt x="950316" y="727790"/>
                      </a:cubicBezTo>
                      <a:lnTo>
                        <a:pt x="950316" y="790105"/>
                      </a:lnTo>
                      <a:cubicBezTo>
                        <a:pt x="995558" y="795772"/>
                        <a:pt x="1032311" y="838240"/>
                        <a:pt x="1032311" y="892042"/>
                      </a:cubicBezTo>
                      <a:lnTo>
                        <a:pt x="1032311" y="1243192"/>
                      </a:lnTo>
                      <a:cubicBezTo>
                        <a:pt x="1032311" y="1299840"/>
                        <a:pt x="989891" y="1345129"/>
                        <a:pt x="938982" y="1345129"/>
                      </a:cubicBezTo>
                      <a:lnTo>
                        <a:pt x="565642" y="1345129"/>
                      </a:lnTo>
                      <a:lnTo>
                        <a:pt x="565642" y="892042"/>
                      </a:lnTo>
                      <a:lnTo>
                        <a:pt x="526043" y="892042"/>
                      </a:lnTo>
                      <a:lnTo>
                        <a:pt x="526043" y="1345129"/>
                      </a:lnTo>
                      <a:lnTo>
                        <a:pt x="152727" y="1345129"/>
                      </a:lnTo>
                      <a:cubicBezTo>
                        <a:pt x="101794" y="1345129"/>
                        <a:pt x="62219" y="1299816"/>
                        <a:pt x="62219" y="1243192"/>
                      </a:cubicBezTo>
                      <a:lnTo>
                        <a:pt x="62219" y="892042"/>
                      </a:lnTo>
                      <a:cubicBezTo>
                        <a:pt x="62219" y="838240"/>
                        <a:pt x="96151" y="795772"/>
                        <a:pt x="141416" y="790105"/>
                      </a:cubicBezTo>
                      <a:lnTo>
                        <a:pt x="141416" y="727790"/>
                      </a:lnTo>
                      <a:cubicBezTo>
                        <a:pt x="141416" y="696656"/>
                        <a:pt x="166883" y="671166"/>
                        <a:pt x="197969" y="671166"/>
                      </a:cubicBezTo>
                      <a:lnTo>
                        <a:pt x="212125" y="671166"/>
                      </a:lnTo>
                      <a:cubicBezTo>
                        <a:pt x="200814" y="637163"/>
                        <a:pt x="192325" y="600362"/>
                        <a:pt x="192325" y="563561"/>
                      </a:cubicBezTo>
                      <a:cubicBezTo>
                        <a:pt x="192325" y="523915"/>
                        <a:pt x="200814" y="487090"/>
                        <a:pt x="212125" y="453111"/>
                      </a:cubicBezTo>
                      <a:cubicBezTo>
                        <a:pt x="82019" y="436110"/>
                        <a:pt x="0" y="410643"/>
                        <a:pt x="0" y="387974"/>
                      </a:cubicBezTo>
                      <a:cubicBezTo>
                        <a:pt x="0" y="351150"/>
                        <a:pt x="98996" y="311503"/>
                        <a:pt x="248878" y="294526"/>
                      </a:cubicBezTo>
                      <a:lnTo>
                        <a:pt x="330896" y="22645"/>
                      </a:lnTo>
                      <a:cubicBezTo>
                        <a:pt x="333718" y="11334"/>
                        <a:pt x="342207" y="0"/>
                        <a:pt x="359184" y="0"/>
                      </a:cubicBezTo>
                      <a:lnTo>
                        <a:pt x="732525" y="0"/>
                      </a:lnTo>
                      <a:cubicBezTo>
                        <a:pt x="749478" y="0"/>
                        <a:pt x="757967" y="11310"/>
                        <a:pt x="763634" y="22645"/>
                      </a:cubicBezTo>
                      <a:lnTo>
                        <a:pt x="842831" y="294526"/>
                      </a:lnTo>
                      <a:cubicBezTo>
                        <a:pt x="992736" y="311503"/>
                        <a:pt x="1091709" y="351150"/>
                        <a:pt x="1094554" y="387974"/>
                      </a:cubicBezTo>
                      <a:cubicBezTo>
                        <a:pt x="1094554" y="410619"/>
                        <a:pt x="1009714" y="436110"/>
                        <a:pt x="879584" y="4531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" name="Graphic 21">
                  <a:extLst>
                    <a:ext uri="{FF2B5EF4-FFF2-40B4-BE49-F238E27FC236}">
                      <a16:creationId xmlns:a16="http://schemas.microsoft.com/office/drawing/2014/main" id="{67F9F2AF-EF7C-4556-8518-8AB61DA88D07}"/>
                    </a:ext>
                  </a:extLst>
                </p:cNvPr>
                <p:cNvSpPr/>
                <p:nvPr/>
              </p:nvSpPr>
              <p:spPr>
                <a:xfrm>
                  <a:off x="5850565" y="2508215"/>
                  <a:ext cx="528888" cy="413446"/>
                </a:xfrm>
                <a:custGeom>
                  <a:avLst/>
                  <a:gdLst>
                    <a:gd name="connsiteX0" fmla="*/ 271522 w 528888"/>
                    <a:gd name="connsiteY0" fmla="*/ 11310 h 413446"/>
                    <a:gd name="connsiteX1" fmla="*/ 265855 w 528888"/>
                    <a:gd name="connsiteY1" fmla="*/ 11310 h 413446"/>
                    <a:gd name="connsiteX2" fmla="*/ 260188 w 528888"/>
                    <a:gd name="connsiteY2" fmla="*/ 11310 h 413446"/>
                    <a:gd name="connsiteX3" fmla="*/ 257366 w 528888"/>
                    <a:gd name="connsiteY3" fmla="*/ 11310 h 413446"/>
                    <a:gd name="connsiteX4" fmla="*/ 11310 w 528888"/>
                    <a:gd name="connsiteY4" fmla="*/ 0 h 413446"/>
                    <a:gd name="connsiteX5" fmla="*/ 0 w 528888"/>
                    <a:gd name="connsiteY5" fmla="*/ 48135 h 413446"/>
                    <a:gd name="connsiteX6" fmla="*/ 0 w 528888"/>
                    <a:gd name="connsiteY6" fmla="*/ 150096 h 413446"/>
                    <a:gd name="connsiteX7" fmla="*/ 25466 w 528888"/>
                    <a:gd name="connsiteY7" fmla="*/ 209566 h 413446"/>
                    <a:gd name="connsiteX8" fmla="*/ 67887 w 528888"/>
                    <a:gd name="connsiteY8" fmla="*/ 209566 h 413446"/>
                    <a:gd name="connsiteX9" fmla="*/ 124439 w 528888"/>
                    <a:gd name="connsiteY9" fmla="*/ 266190 h 413446"/>
                    <a:gd name="connsiteX10" fmla="*/ 124439 w 528888"/>
                    <a:gd name="connsiteY10" fmla="*/ 379462 h 413446"/>
                    <a:gd name="connsiteX11" fmla="*/ 401604 w 528888"/>
                    <a:gd name="connsiteY11" fmla="*/ 379462 h 413446"/>
                    <a:gd name="connsiteX12" fmla="*/ 401604 w 528888"/>
                    <a:gd name="connsiteY12" fmla="*/ 266190 h 413446"/>
                    <a:gd name="connsiteX13" fmla="*/ 458156 w 528888"/>
                    <a:gd name="connsiteY13" fmla="*/ 209566 h 413446"/>
                    <a:gd name="connsiteX14" fmla="*/ 500600 w 528888"/>
                    <a:gd name="connsiteY14" fmla="*/ 209566 h 413446"/>
                    <a:gd name="connsiteX15" fmla="*/ 528889 w 528888"/>
                    <a:gd name="connsiteY15" fmla="*/ 150096 h 413446"/>
                    <a:gd name="connsiteX16" fmla="*/ 528889 w 528888"/>
                    <a:gd name="connsiteY16" fmla="*/ 48135 h 413446"/>
                    <a:gd name="connsiteX17" fmla="*/ 514733 w 528888"/>
                    <a:gd name="connsiteY17" fmla="*/ 0 h 413446"/>
                    <a:gd name="connsiteX18" fmla="*/ 271522 w 528888"/>
                    <a:gd name="connsiteY18" fmla="*/ 11310 h 413446"/>
                    <a:gd name="connsiteX19" fmla="*/ 209303 w 528888"/>
                    <a:gd name="connsiteY19" fmla="*/ 84936 h 413446"/>
                    <a:gd name="connsiteX20" fmla="*/ 209303 w 528888"/>
                    <a:gd name="connsiteY20" fmla="*/ 133071 h 413446"/>
                    <a:gd name="connsiteX21" fmla="*/ 161216 w 528888"/>
                    <a:gd name="connsiteY21" fmla="*/ 181230 h 413446"/>
                    <a:gd name="connsiteX22" fmla="*/ 98996 w 528888"/>
                    <a:gd name="connsiteY22" fmla="*/ 181230 h 413446"/>
                    <a:gd name="connsiteX23" fmla="*/ 50933 w 528888"/>
                    <a:gd name="connsiteY23" fmla="*/ 133071 h 413446"/>
                    <a:gd name="connsiteX24" fmla="*/ 50933 w 528888"/>
                    <a:gd name="connsiteY24" fmla="*/ 53778 h 413446"/>
                    <a:gd name="connsiteX25" fmla="*/ 59422 w 528888"/>
                    <a:gd name="connsiteY25" fmla="*/ 45289 h 413446"/>
                    <a:gd name="connsiteX26" fmla="*/ 70732 w 528888"/>
                    <a:gd name="connsiteY26" fmla="*/ 45289 h 413446"/>
                    <a:gd name="connsiteX27" fmla="*/ 178193 w 528888"/>
                    <a:gd name="connsiteY27" fmla="*/ 45289 h 413446"/>
                    <a:gd name="connsiteX28" fmla="*/ 209303 w 528888"/>
                    <a:gd name="connsiteY28" fmla="*/ 84936 h 413446"/>
                    <a:gd name="connsiteX29" fmla="*/ 455359 w 528888"/>
                    <a:gd name="connsiteY29" fmla="*/ 133071 h 413446"/>
                    <a:gd name="connsiteX30" fmla="*/ 407295 w 528888"/>
                    <a:gd name="connsiteY30" fmla="*/ 181230 h 413446"/>
                    <a:gd name="connsiteX31" fmla="*/ 347898 w 528888"/>
                    <a:gd name="connsiteY31" fmla="*/ 181230 h 413446"/>
                    <a:gd name="connsiteX32" fmla="*/ 299810 w 528888"/>
                    <a:gd name="connsiteY32" fmla="*/ 133071 h 413446"/>
                    <a:gd name="connsiteX33" fmla="*/ 299810 w 528888"/>
                    <a:gd name="connsiteY33" fmla="*/ 87757 h 413446"/>
                    <a:gd name="connsiteX34" fmla="*/ 336587 w 528888"/>
                    <a:gd name="connsiteY34" fmla="*/ 45289 h 413446"/>
                    <a:gd name="connsiteX35" fmla="*/ 438405 w 528888"/>
                    <a:gd name="connsiteY35" fmla="*/ 45289 h 413446"/>
                    <a:gd name="connsiteX36" fmla="*/ 441251 w 528888"/>
                    <a:gd name="connsiteY36" fmla="*/ 45289 h 413446"/>
                    <a:gd name="connsiteX37" fmla="*/ 449716 w 528888"/>
                    <a:gd name="connsiteY37" fmla="*/ 45289 h 413446"/>
                    <a:gd name="connsiteX38" fmla="*/ 455383 w 528888"/>
                    <a:gd name="connsiteY38" fmla="*/ 53778 h 413446"/>
                    <a:gd name="connsiteX39" fmla="*/ 455383 w 528888"/>
                    <a:gd name="connsiteY39" fmla="*/ 133071 h 4134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528888" h="413446">
                      <a:moveTo>
                        <a:pt x="271522" y="11310"/>
                      </a:moveTo>
                      <a:lnTo>
                        <a:pt x="265855" y="11310"/>
                      </a:lnTo>
                      <a:lnTo>
                        <a:pt x="260188" y="11310"/>
                      </a:lnTo>
                      <a:lnTo>
                        <a:pt x="257366" y="11310"/>
                      </a:lnTo>
                      <a:cubicBezTo>
                        <a:pt x="169680" y="11310"/>
                        <a:pt x="84840" y="8489"/>
                        <a:pt x="11310" y="0"/>
                      </a:cubicBezTo>
                      <a:cubicBezTo>
                        <a:pt x="2822" y="14156"/>
                        <a:pt x="0" y="28312"/>
                        <a:pt x="0" y="48135"/>
                      </a:cubicBezTo>
                      <a:lnTo>
                        <a:pt x="0" y="150096"/>
                      </a:lnTo>
                      <a:cubicBezTo>
                        <a:pt x="0" y="175587"/>
                        <a:pt x="11310" y="198231"/>
                        <a:pt x="25466" y="209566"/>
                      </a:cubicBezTo>
                      <a:lnTo>
                        <a:pt x="67887" y="209566"/>
                      </a:lnTo>
                      <a:cubicBezTo>
                        <a:pt x="98996" y="209566"/>
                        <a:pt x="124439" y="235056"/>
                        <a:pt x="124439" y="266190"/>
                      </a:cubicBezTo>
                      <a:lnTo>
                        <a:pt x="124439" y="379462"/>
                      </a:lnTo>
                      <a:cubicBezTo>
                        <a:pt x="203636" y="424775"/>
                        <a:pt x="322407" y="424775"/>
                        <a:pt x="401604" y="379462"/>
                      </a:cubicBezTo>
                      <a:lnTo>
                        <a:pt x="401604" y="266190"/>
                      </a:lnTo>
                      <a:cubicBezTo>
                        <a:pt x="401604" y="235056"/>
                        <a:pt x="427071" y="209566"/>
                        <a:pt x="458156" y="209566"/>
                      </a:cubicBezTo>
                      <a:lnTo>
                        <a:pt x="500600" y="209566"/>
                      </a:lnTo>
                      <a:cubicBezTo>
                        <a:pt x="517578" y="198231"/>
                        <a:pt x="528889" y="175563"/>
                        <a:pt x="528889" y="150096"/>
                      </a:cubicBezTo>
                      <a:lnTo>
                        <a:pt x="528889" y="48135"/>
                      </a:lnTo>
                      <a:cubicBezTo>
                        <a:pt x="528889" y="28312"/>
                        <a:pt x="523222" y="14156"/>
                        <a:pt x="514733" y="0"/>
                      </a:cubicBezTo>
                      <a:cubicBezTo>
                        <a:pt x="441227" y="8465"/>
                        <a:pt x="359208" y="11310"/>
                        <a:pt x="271522" y="11310"/>
                      </a:cubicBezTo>
                      <a:close/>
                      <a:moveTo>
                        <a:pt x="209303" y="84936"/>
                      </a:moveTo>
                      <a:lnTo>
                        <a:pt x="209303" y="133071"/>
                      </a:lnTo>
                      <a:cubicBezTo>
                        <a:pt x="206481" y="158561"/>
                        <a:pt x="186682" y="181230"/>
                        <a:pt x="161216" y="181230"/>
                      </a:cubicBezTo>
                      <a:lnTo>
                        <a:pt x="98996" y="181230"/>
                      </a:lnTo>
                      <a:cubicBezTo>
                        <a:pt x="73554" y="181230"/>
                        <a:pt x="50933" y="158561"/>
                        <a:pt x="50933" y="133071"/>
                      </a:cubicBezTo>
                      <a:lnTo>
                        <a:pt x="50933" y="53778"/>
                      </a:lnTo>
                      <a:cubicBezTo>
                        <a:pt x="50933" y="48111"/>
                        <a:pt x="53754" y="45289"/>
                        <a:pt x="59422" y="45289"/>
                      </a:cubicBezTo>
                      <a:lnTo>
                        <a:pt x="70732" y="45289"/>
                      </a:lnTo>
                      <a:lnTo>
                        <a:pt x="178193" y="45289"/>
                      </a:lnTo>
                      <a:cubicBezTo>
                        <a:pt x="214946" y="45289"/>
                        <a:pt x="209303" y="53778"/>
                        <a:pt x="209303" y="84936"/>
                      </a:cubicBezTo>
                      <a:close/>
                      <a:moveTo>
                        <a:pt x="455359" y="133071"/>
                      </a:moveTo>
                      <a:cubicBezTo>
                        <a:pt x="455359" y="158561"/>
                        <a:pt x="435584" y="181230"/>
                        <a:pt x="407295" y="181230"/>
                      </a:cubicBezTo>
                      <a:lnTo>
                        <a:pt x="347898" y="181230"/>
                      </a:lnTo>
                      <a:cubicBezTo>
                        <a:pt x="322431" y="181230"/>
                        <a:pt x="299810" y="158561"/>
                        <a:pt x="299810" y="133071"/>
                      </a:cubicBezTo>
                      <a:lnTo>
                        <a:pt x="299810" y="87757"/>
                      </a:lnTo>
                      <a:cubicBezTo>
                        <a:pt x="299810" y="53754"/>
                        <a:pt x="302656" y="45289"/>
                        <a:pt x="336587" y="45289"/>
                      </a:cubicBezTo>
                      <a:lnTo>
                        <a:pt x="438405" y="45289"/>
                      </a:lnTo>
                      <a:lnTo>
                        <a:pt x="441251" y="45289"/>
                      </a:lnTo>
                      <a:lnTo>
                        <a:pt x="449716" y="45289"/>
                      </a:lnTo>
                      <a:cubicBezTo>
                        <a:pt x="452537" y="45289"/>
                        <a:pt x="455383" y="48111"/>
                        <a:pt x="455383" y="53778"/>
                      </a:cubicBezTo>
                      <a:lnTo>
                        <a:pt x="455383" y="133071"/>
                      </a:lnTo>
                      <a:close/>
                    </a:path>
                  </a:pathLst>
                </a:custGeom>
                <a:solidFill>
                  <a:srgbClr val="28A8E0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99" name="Group 198">
            <a:extLst>
              <a:ext uri="{FF2B5EF4-FFF2-40B4-BE49-F238E27FC236}">
                <a16:creationId xmlns:a16="http://schemas.microsoft.com/office/drawing/2014/main" id="{8CF2C61A-FCB2-4138-B964-96921DBF91AE}"/>
              </a:ext>
            </a:extLst>
          </p:cNvPr>
          <p:cNvGrpSpPr/>
          <p:nvPr/>
        </p:nvGrpSpPr>
        <p:grpSpPr>
          <a:xfrm>
            <a:off x="4720546" y="5543230"/>
            <a:ext cx="393193" cy="393193"/>
            <a:chOff x="4521409" y="645771"/>
            <a:chExt cx="3123355" cy="3123355"/>
          </a:xfrm>
        </p:grpSpPr>
        <p:sp>
          <p:nvSpPr>
            <p:cNvPr id="200" name="Graphic 32">
              <a:extLst>
                <a:ext uri="{FF2B5EF4-FFF2-40B4-BE49-F238E27FC236}">
                  <a16:creationId xmlns:a16="http://schemas.microsoft.com/office/drawing/2014/main" id="{4ACF6E19-55F9-48C5-A845-7AE272209B2A}"/>
                </a:ext>
              </a:extLst>
            </p:cNvPr>
            <p:cNvSpPr/>
            <p:nvPr/>
          </p:nvSpPr>
          <p:spPr>
            <a:xfrm>
              <a:off x="4521409" y="64577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1" name="Graphic 32">
              <a:extLst>
                <a:ext uri="{FF2B5EF4-FFF2-40B4-BE49-F238E27FC236}">
                  <a16:creationId xmlns:a16="http://schemas.microsoft.com/office/drawing/2014/main" id="{9FD5B995-0AEA-4159-ACAD-B85378C70FCF}"/>
                </a:ext>
              </a:extLst>
            </p:cNvPr>
            <p:cNvGrpSpPr/>
            <p:nvPr/>
          </p:nvGrpSpPr>
          <p:grpSpPr>
            <a:xfrm>
              <a:off x="4878684" y="1041583"/>
              <a:ext cx="2386646" cy="2468765"/>
              <a:chOff x="4878684" y="1041583"/>
              <a:chExt cx="2386646" cy="2468765"/>
            </a:xfrm>
            <a:solidFill>
              <a:srgbClr val="FFFFFF"/>
            </a:solidFill>
          </p:grpSpPr>
          <p:sp>
            <p:nvSpPr>
              <p:cNvPr id="202" name="Graphic 32">
                <a:extLst>
                  <a:ext uri="{FF2B5EF4-FFF2-40B4-BE49-F238E27FC236}">
                    <a16:creationId xmlns:a16="http://schemas.microsoft.com/office/drawing/2014/main" id="{EE04605A-0790-457A-8B10-CA93D6979202}"/>
                  </a:ext>
                </a:extLst>
              </p:cNvPr>
              <p:cNvSpPr/>
              <p:nvPr/>
            </p:nvSpPr>
            <p:spPr>
              <a:xfrm>
                <a:off x="5841574" y="2532605"/>
                <a:ext cx="467625" cy="467625"/>
              </a:xfrm>
              <a:custGeom>
                <a:avLst/>
                <a:gdLst>
                  <a:gd name="connsiteX0" fmla="*/ 467626 w 467625"/>
                  <a:gd name="connsiteY0" fmla="*/ 233813 h 467625"/>
                  <a:gd name="connsiteX1" fmla="*/ 233813 w 467625"/>
                  <a:gd name="connsiteY1" fmla="*/ 467626 h 467625"/>
                  <a:gd name="connsiteX2" fmla="*/ 0 w 467625"/>
                  <a:gd name="connsiteY2" fmla="*/ 233813 h 467625"/>
                  <a:gd name="connsiteX3" fmla="*/ 233813 w 467625"/>
                  <a:gd name="connsiteY3" fmla="*/ 0 h 467625"/>
                  <a:gd name="connsiteX4" fmla="*/ 467626 w 467625"/>
                  <a:gd name="connsiteY4" fmla="*/ 233813 h 46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625" h="467625">
                    <a:moveTo>
                      <a:pt x="467626" y="233813"/>
                    </a:moveTo>
                    <a:cubicBezTo>
                      <a:pt x="467626" y="362944"/>
                      <a:pt x="362944" y="467626"/>
                      <a:pt x="233813" y="467626"/>
                    </a:cubicBezTo>
                    <a:cubicBezTo>
                      <a:pt x="104682" y="467626"/>
                      <a:pt x="0" y="362944"/>
                      <a:pt x="0" y="233813"/>
                    </a:cubicBezTo>
                    <a:cubicBezTo>
                      <a:pt x="0" y="104682"/>
                      <a:pt x="104682" y="0"/>
                      <a:pt x="233813" y="0"/>
                    </a:cubicBezTo>
                    <a:cubicBezTo>
                      <a:pt x="362944" y="0"/>
                      <a:pt x="467626" y="104682"/>
                      <a:pt x="467626" y="23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03" name="Graphic 32">
                <a:extLst>
                  <a:ext uri="{FF2B5EF4-FFF2-40B4-BE49-F238E27FC236}">
                    <a16:creationId xmlns:a16="http://schemas.microsoft.com/office/drawing/2014/main" id="{4026C83F-7E76-4FC8-9CBD-6D8858406047}"/>
                  </a:ext>
                </a:extLst>
              </p:cNvPr>
              <p:cNvGrpSpPr/>
              <p:nvPr/>
            </p:nvGrpSpPr>
            <p:grpSpPr>
              <a:xfrm>
                <a:off x="4878684" y="1041583"/>
                <a:ext cx="2386646" cy="982585"/>
                <a:chOff x="4878684" y="1041583"/>
                <a:chExt cx="2386646" cy="982585"/>
              </a:xfrm>
              <a:solidFill>
                <a:srgbClr val="FFFFFF"/>
              </a:solidFill>
            </p:grpSpPr>
            <p:sp>
              <p:nvSpPr>
                <p:cNvPr id="205" name="Graphic 32">
                  <a:extLst>
                    <a:ext uri="{FF2B5EF4-FFF2-40B4-BE49-F238E27FC236}">
                      <a16:creationId xmlns:a16="http://schemas.microsoft.com/office/drawing/2014/main" id="{902F9ABC-5905-47C7-A904-CF92052CCF0C}"/>
                    </a:ext>
                  </a:extLst>
                </p:cNvPr>
                <p:cNvSpPr/>
                <p:nvPr/>
              </p:nvSpPr>
              <p:spPr>
                <a:xfrm>
                  <a:off x="5255817" y="1483933"/>
                  <a:ext cx="1634582" cy="540235"/>
                </a:xfrm>
                <a:custGeom>
                  <a:avLst/>
                  <a:gdLst>
                    <a:gd name="connsiteX0" fmla="*/ 35061 w 1634582"/>
                    <a:gd name="connsiteY0" fmla="*/ 339916 h 540235"/>
                    <a:gd name="connsiteX1" fmla="*/ 30183 w 1634582"/>
                    <a:gd name="connsiteY1" fmla="*/ 343073 h 540235"/>
                    <a:gd name="connsiteX2" fmla="*/ 35826 w 1634582"/>
                    <a:gd name="connsiteY2" fmla="*/ 508856 h 540235"/>
                    <a:gd name="connsiteX3" fmla="*/ 204574 w 1634582"/>
                    <a:gd name="connsiteY3" fmla="*/ 501730 h 540235"/>
                    <a:gd name="connsiteX4" fmla="*/ 209452 w 1634582"/>
                    <a:gd name="connsiteY4" fmla="*/ 498573 h 540235"/>
                    <a:gd name="connsiteX5" fmla="*/ 218754 w 1634582"/>
                    <a:gd name="connsiteY5" fmla="*/ 487909 h 540235"/>
                    <a:gd name="connsiteX6" fmla="*/ 1413117 w 1634582"/>
                    <a:gd name="connsiteY6" fmla="*/ 475881 h 540235"/>
                    <a:gd name="connsiteX7" fmla="*/ 1428038 w 1634582"/>
                    <a:gd name="connsiteY7" fmla="*/ 491758 h 540235"/>
                    <a:gd name="connsiteX8" fmla="*/ 1432797 w 1634582"/>
                    <a:gd name="connsiteY8" fmla="*/ 495584 h 540235"/>
                    <a:gd name="connsiteX9" fmla="*/ 1598149 w 1634582"/>
                    <a:gd name="connsiteY9" fmla="*/ 504575 h 540235"/>
                    <a:gd name="connsiteX10" fmla="*/ 1599034 w 1634582"/>
                    <a:gd name="connsiteY10" fmla="*/ 334536 h 540235"/>
                    <a:gd name="connsiteX11" fmla="*/ 1593152 w 1634582"/>
                    <a:gd name="connsiteY11" fmla="*/ 329084 h 540235"/>
                    <a:gd name="connsiteX12" fmla="*/ 1573448 w 1634582"/>
                    <a:gd name="connsiteY12" fmla="*/ 309357 h 540235"/>
                    <a:gd name="connsiteX13" fmla="*/ 49743 w 1634582"/>
                    <a:gd name="connsiteY13" fmla="*/ 323369 h 540235"/>
                    <a:gd name="connsiteX14" fmla="*/ 35061 w 1634582"/>
                    <a:gd name="connsiteY14" fmla="*/ 339916 h 540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34582" h="540235">
                      <a:moveTo>
                        <a:pt x="35061" y="339916"/>
                      </a:moveTo>
                      <a:lnTo>
                        <a:pt x="30183" y="343073"/>
                      </a:lnTo>
                      <a:cubicBezTo>
                        <a:pt x="-11831" y="388841"/>
                        <a:pt x="-10014" y="466603"/>
                        <a:pt x="35826" y="508856"/>
                      </a:cubicBezTo>
                      <a:cubicBezTo>
                        <a:pt x="89748" y="552878"/>
                        <a:pt x="157682" y="550654"/>
                        <a:pt x="204574" y="501730"/>
                      </a:cubicBezTo>
                      <a:lnTo>
                        <a:pt x="209452" y="498573"/>
                      </a:lnTo>
                      <a:lnTo>
                        <a:pt x="218754" y="487909"/>
                      </a:lnTo>
                      <a:cubicBezTo>
                        <a:pt x="539439" y="154908"/>
                        <a:pt x="1074641" y="149504"/>
                        <a:pt x="1413117" y="475881"/>
                      </a:cubicBezTo>
                      <a:lnTo>
                        <a:pt x="1428038" y="491758"/>
                      </a:lnTo>
                      <a:lnTo>
                        <a:pt x="1432797" y="495584"/>
                      </a:lnTo>
                      <a:cubicBezTo>
                        <a:pt x="1478110" y="540539"/>
                        <a:pt x="1551879" y="543815"/>
                        <a:pt x="1598149" y="504575"/>
                      </a:cubicBezTo>
                      <a:cubicBezTo>
                        <a:pt x="1645041" y="455651"/>
                        <a:pt x="1648078" y="381739"/>
                        <a:pt x="1599034" y="334536"/>
                      </a:cubicBezTo>
                      <a:lnTo>
                        <a:pt x="1593152" y="329084"/>
                      </a:lnTo>
                      <a:lnTo>
                        <a:pt x="1573448" y="309357"/>
                      </a:lnTo>
                      <a:cubicBezTo>
                        <a:pt x="1138988" y="-108030"/>
                        <a:pt x="460458" y="-102769"/>
                        <a:pt x="49743" y="323369"/>
                      </a:cubicBezTo>
                      <a:lnTo>
                        <a:pt x="35061" y="3399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6" name="Graphic 32">
                  <a:extLst>
                    <a:ext uri="{FF2B5EF4-FFF2-40B4-BE49-F238E27FC236}">
                      <a16:creationId xmlns:a16="http://schemas.microsoft.com/office/drawing/2014/main" id="{E76D913E-A82C-4CF8-B264-2CF064116A2F}"/>
                    </a:ext>
                  </a:extLst>
                </p:cNvPr>
                <p:cNvSpPr/>
                <p:nvPr/>
              </p:nvSpPr>
              <p:spPr>
                <a:xfrm>
                  <a:off x="4878684" y="1041583"/>
                  <a:ext cx="2386646" cy="742050"/>
                </a:xfrm>
                <a:custGeom>
                  <a:avLst/>
                  <a:gdLst>
                    <a:gd name="connsiteX0" fmla="*/ 2329612 w 2386646"/>
                    <a:gd name="connsiteY0" fmla="*/ 692572 h 742050"/>
                    <a:gd name="connsiteX1" fmla="*/ 2171577 w 2386646"/>
                    <a:gd name="connsiteY1" fmla="*/ 671840 h 742050"/>
                    <a:gd name="connsiteX2" fmla="*/ 1252969 w 2386646"/>
                    <a:gd name="connsiteY2" fmla="*/ 247280 h 742050"/>
                    <a:gd name="connsiteX3" fmla="*/ 221160 w 2386646"/>
                    <a:gd name="connsiteY3" fmla="*/ 692524 h 742050"/>
                    <a:gd name="connsiteX4" fmla="*/ 48873 w 2386646"/>
                    <a:gd name="connsiteY4" fmla="*/ 718230 h 742050"/>
                    <a:gd name="connsiteX5" fmla="*/ 25487 w 2386646"/>
                    <a:gd name="connsiteY5" fmla="*/ 545225 h 742050"/>
                    <a:gd name="connsiteX6" fmla="*/ 1263801 w 2386646"/>
                    <a:gd name="connsiteY6" fmla="*/ 1105 h 742050"/>
                    <a:gd name="connsiteX7" fmla="*/ 2355844 w 2386646"/>
                    <a:gd name="connsiteY7" fmla="*/ 506081 h 742050"/>
                    <a:gd name="connsiteX8" fmla="*/ 2345012 w 2386646"/>
                    <a:gd name="connsiteY8" fmla="*/ 680257 h 742050"/>
                    <a:gd name="connsiteX9" fmla="*/ 2329612 w 2386646"/>
                    <a:gd name="connsiteY9" fmla="*/ 692572 h 74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86646" h="742050">
                      <a:moveTo>
                        <a:pt x="2329612" y="692572"/>
                      </a:moveTo>
                      <a:cubicBezTo>
                        <a:pt x="2280330" y="724495"/>
                        <a:pt x="2212610" y="717225"/>
                        <a:pt x="2171577" y="671840"/>
                      </a:cubicBezTo>
                      <a:cubicBezTo>
                        <a:pt x="1996158" y="476574"/>
                        <a:pt x="1664831" y="263851"/>
                        <a:pt x="1252969" y="247280"/>
                      </a:cubicBezTo>
                      <a:cubicBezTo>
                        <a:pt x="787375" y="230637"/>
                        <a:pt x="398803" y="459070"/>
                        <a:pt x="221160" y="692524"/>
                      </a:cubicBezTo>
                      <a:cubicBezTo>
                        <a:pt x="179672" y="747283"/>
                        <a:pt x="102484" y="757804"/>
                        <a:pt x="48873" y="718230"/>
                      </a:cubicBezTo>
                      <a:cubicBezTo>
                        <a:pt x="-5814" y="676981"/>
                        <a:pt x="-16049" y="600032"/>
                        <a:pt x="25487" y="545225"/>
                      </a:cubicBezTo>
                      <a:cubicBezTo>
                        <a:pt x="290075" y="197447"/>
                        <a:pt x="776017" y="-17379"/>
                        <a:pt x="1263801" y="1105"/>
                      </a:cubicBezTo>
                      <a:cubicBezTo>
                        <a:pt x="1678413" y="18274"/>
                        <a:pt x="2087119" y="206438"/>
                        <a:pt x="2355844" y="506081"/>
                      </a:cubicBezTo>
                      <a:cubicBezTo>
                        <a:pt x="2401133" y="558042"/>
                        <a:pt x="2395610" y="635948"/>
                        <a:pt x="2345012" y="680257"/>
                      </a:cubicBezTo>
                      <a:cubicBezTo>
                        <a:pt x="2341138" y="685111"/>
                        <a:pt x="2334538" y="689368"/>
                        <a:pt x="2329612" y="692572"/>
                      </a:cubicBezTo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04" name="Graphic 32">
                <a:extLst>
                  <a:ext uri="{FF2B5EF4-FFF2-40B4-BE49-F238E27FC236}">
                    <a16:creationId xmlns:a16="http://schemas.microsoft.com/office/drawing/2014/main" id="{53FE681D-A63B-4B4A-AC92-5EA8C8B64B92}"/>
                  </a:ext>
                </a:extLst>
              </p:cNvPr>
              <p:cNvSpPr/>
              <p:nvPr/>
            </p:nvSpPr>
            <p:spPr>
              <a:xfrm>
                <a:off x="5384374" y="2033248"/>
                <a:ext cx="1382862" cy="1477100"/>
              </a:xfrm>
              <a:custGeom>
                <a:avLst/>
                <a:gdLst>
                  <a:gd name="connsiteX0" fmla="*/ 1184320 w 1382862"/>
                  <a:gd name="connsiteY0" fmla="*/ 281637 h 1477100"/>
                  <a:gd name="connsiteX1" fmla="*/ 696895 w 1382862"/>
                  <a:gd name="connsiteY1" fmla="*/ 0 h 1477100"/>
                  <a:gd name="connsiteX2" fmla="*/ 209470 w 1382862"/>
                  <a:gd name="connsiteY2" fmla="*/ 281637 h 1477100"/>
                  <a:gd name="connsiteX3" fmla="*/ 0 w 1382862"/>
                  <a:gd name="connsiteY3" fmla="*/ 240963 h 1477100"/>
                  <a:gd name="connsiteX4" fmla="*/ 0 w 1382862"/>
                  <a:gd name="connsiteY4" fmla="*/ 250360 h 1477100"/>
                  <a:gd name="connsiteX5" fmla="*/ 90220 w 1382862"/>
                  <a:gd name="connsiteY5" fmla="*/ 757704 h 1477100"/>
                  <a:gd name="connsiteX6" fmla="*/ 233000 w 1382862"/>
                  <a:gd name="connsiteY6" fmla="*/ 1090920 h 1477100"/>
                  <a:gd name="connsiteX7" fmla="*/ 395531 w 1382862"/>
                  <a:gd name="connsiteY7" fmla="*/ 927289 h 1477100"/>
                  <a:gd name="connsiteX8" fmla="*/ 337783 w 1382862"/>
                  <a:gd name="connsiteY8" fmla="*/ 733863 h 1477100"/>
                  <a:gd name="connsiteX9" fmla="*/ 691563 w 1382862"/>
                  <a:gd name="connsiteY9" fmla="*/ 380059 h 1477100"/>
                  <a:gd name="connsiteX10" fmla="*/ 1045367 w 1382862"/>
                  <a:gd name="connsiteY10" fmla="*/ 733863 h 1477100"/>
                  <a:gd name="connsiteX11" fmla="*/ 691563 w 1382862"/>
                  <a:gd name="connsiteY11" fmla="*/ 1087644 h 1477100"/>
                  <a:gd name="connsiteX12" fmla="*/ 506507 w 1382862"/>
                  <a:gd name="connsiteY12" fmla="*/ 1034965 h 1477100"/>
                  <a:gd name="connsiteX13" fmla="*/ 323220 w 1382862"/>
                  <a:gd name="connsiteY13" fmla="*/ 1219638 h 1477100"/>
                  <a:gd name="connsiteX14" fmla="*/ 683983 w 1382862"/>
                  <a:gd name="connsiteY14" fmla="*/ 1477100 h 1477100"/>
                  <a:gd name="connsiteX15" fmla="*/ 699023 w 1382862"/>
                  <a:gd name="connsiteY15" fmla="*/ 1477100 h 1477100"/>
                  <a:gd name="connsiteX16" fmla="*/ 714064 w 1382862"/>
                  <a:gd name="connsiteY16" fmla="*/ 1477100 h 1477100"/>
                  <a:gd name="connsiteX17" fmla="*/ 1307826 w 1382862"/>
                  <a:gd name="connsiteY17" fmla="*/ 757704 h 1477100"/>
                  <a:gd name="connsiteX18" fmla="*/ 1382863 w 1382862"/>
                  <a:gd name="connsiteY18" fmla="*/ 250360 h 1477100"/>
                  <a:gd name="connsiteX19" fmla="*/ 1382863 w 1382862"/>
                  <a:gd name="connsiteY19" fmla="*/ 244956 h 1477100"/>
                  <a:gd name="connsiteX20" fmla="*/ 1184320 w 1382862"/>
                  <a:gd name="connsiteY20" fmla="*/ 281637 h 1477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82862" h="1477100">
                    <a:moveTo>
                      <a:pt x="1184320" y="281637"/>
                    </a:moveTo>
                    <a:cubicBezTo>
                      <a:pt x="975926" y="281637"/>
                      <a:pt x="794385" y="168198"/>
                      <a:pt x="696895" y="0"/>
                    </a:cubicBezTo>
                    <a:cubicBezTo>
                      <a:pt x="599405" y="168198"/>
                      <a:pt x="417888" y="281637"/>
                      <a:pt x="209470" y="281637"/>
                    </a:cubicBezTo>
                    <a:cubicBezTo>
                      <a:pt x="135367" y="281637"/>
                      <a:pt x="64802" y="266955"/>
                      <a:pt x="0" y="240963"/>
                    </a:cubicBezTo>
                    <a:lnTo>
                      <a:pt x="0" y="250360"/>
                    </a:lnTo>
                    <a:cubicBezTo>
                      <a:pt x="0" y="250360"/>
                      <a:pt x="0" y="485177"/>
                      <a:pt x="90220" y="757704"/>
                    </a:cubicBezTo>
                    <a:cubicBezTo>
                      <a:pt x="120302" y="871263"/>
                      <a:pt x="165400" y="984941"/>
                      <a:pt x="233000" y="1090920"/>
                    </a:cubicBezTo>
                    <a:cubicBezTo>
                      <a:pt x="270135" y="1053497"/>
                      <a:pt x="322001" y="1001249"/>
                      <a:pt x="395531" y="927289"/>
                    </a:cubicBezTo>
                    <a:cubicBezTo>
                      <a:pt x="359112" y="871669"/>
                      <a:pt x="337783" y="805313"/>
                      <a:pt x="337783" y="733863"/>
                    </a:cubicBezTo>
                    <a:cubicBezTo>
                      <a:pt x="337783" y="538477"/>
                      <a:pt x="496177" y="380059"/>
                      <a:pt x="691563" y="380059"/>
                    </a:cubicBezTo>
                    <a:cubicBezTo>
                      <a:pt x="886949" y="380059"/>
                      <a:pt x="1045367" y="538453"/>
                      <a:pt x="1045367" y="733863"/>
                    </a:cubicBezTo>
                    <a:cubicBezTo>
                      <a:pt x="1045367" y="929250"/>
                      <a:pt x="886973" y="1087644"/>
                      <a:pt x="691563" y="1087644"/>
                    </a:cubicBezTo>
                    <a:cubicBezTo>
                      <a:pt x="623628" y="1087644"/>
                      <a:pt x="560405" y="1068155"/>
                      <a:pt x="506507" y="1034965"/>
                    </a:cubicBezTo>
                    <a:lnTo>
                      <a:pt x="323220" y="1219638"/>
                    </a:lnTo>
                    <a:cubicBezTo>
                      <a:pt x="413441" y="1325593"/>
                      <a:pt x="533599" y="1416531"/>
                      <a:pt x="683983" y="1477100"/>
                    </a:cubicBezTo>
                    <a:lnTo>
                      <a:pt x="699023" y="1477100"/>
                    </a:lnTo>
                    <a:lnTo>
                      <a:pt x="714064" y="1477100"/>
                    </a:lnTo>
                    <a:cubicBezTo>
                      <a:pt x="1059786" y="1340777"/>
                      <a:pt x="1225042" y="1030326"/>
                      <a:pt x="1307826" y="757704"/>
                    </a:cubicBezTo>
                    <a:cubicBezTo>
                      <a:pt x="1382863" y="485201"/>
                      <a:pt x="1382863" y="250360"/>
                      <a:pt x="1382863" y="250360"/>
                    </a:cubicBezTo>
                    <a:lnTo>
                      <a:pt x="1382863" y="244956"/>
                    </a:lnTo>
                    <a:cubicBezTo>
                      <a:pt x="1321050" y="268270"/>
                      <a:pt x="1254335" y="281637"/>
                      <a:pt x="1184320" y="2816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DBE83877-5BBD-4C03-92F3-6BCE66D095CE}"/>
              </a:ext>
            </a:extLst>
          </p:cNvPr>
          <p:cNvGrpSpPr/>
          <p:nvPr/>
        </p:nvGrpSpPr>
        <p:grpSpPr>
          <a:xfrm>
            <a:off x="5639364" y="5662182"/>
            <a:ext cx="151286" cy="151286"/>
            <a:chOff x="4521409" y="645771"/>
            <a:chExt cx="3123355" cy="3123355"/>
          </a:xfrm>
        </p:grpSpPr>
        <p:sp>
          <p:nvSpPr>
            <p:cNvPr id="216" name="Graphic 32">
              <a:extLst>
                <a:ext uri="{FF2B5EF4-FFF2-40B4-BE49-F238E27FC236}">
                  <a16:creationId xmlns:a16="http://schemas.microsoft.com/office/drawing/2014/main" id="{5189D215-FE1D-4806-8944-721ADF37F307}"/>
                </a:ext>
              </a:extLst>
            </p:cNvPr>
            <p:cNvSpPr/>
            <p:nvPr/>
          </p:nvSpPr>
          <p:spPr>
            <a:xfrm>
              <a:off x="4521409" y="64577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17" name="Graphic 32">
              <a:extLst>
                <a:ext uri="{FF2B5EF4-FFF2-40B4-BE49-F238E27FC236}">
                  <a16:creationId xmlns:a16="http://schemas.microsoft.com/office/drawing/2014/main" id="{4A7CE18F-11BF-4AE7-92B9-1FC1A1751EAE}"/>
                </a:ext>
              </a:extLst>
            </p:cNvPr>
            <p:cNvGrpSpPr/>
            <p:nvPr/>
          </p:nvGrpSpPr>
          <p:grpSpPr>
            <a:xfrm>
              <a:off x="4878684" y="1041583"/>
              <a:ext cx="2386646" cy="2468765"/>
              <a:chOff x="4878684" y="1041583"/>
              <a:chExt cx="2386646" cy="2468765"/>
            </a:xfrm>
            <a:solidFill>
              <a:srgbClr val="FFFFFF"/>
            </a:solidFill>
          </p:grpSpPr>
          <p:sp>
            <p:nvSpPr>
              <p:cNvPr id="218" name="Graphic 32">
                <a:extLst>
                  <a:ext uri="{FF2B5EF4-FFF2-40B4-BE49-F238E27FC236}">
                    <a16:creationId xmlns:a16="http://schemas.microsoft.com/office/drawing/2014/main" id="{64B05C5D-A310-4A23-AE6F-7CD2BE8849BC}"/>
                  </a:ext>
                </a:extLst>
              </p:cNvPr>
              <p:cNvSpPr/>
              <p:nvPr/>
            </p:nvSpPr>
            <p:spPr>
              <a:xfrm>
                <a:off x="5841574" y="2532605"/>
                <a:ext cx="467625" cy="467625"/>
              </a:xfrm>
              <a:custGeom>
                <a:avLst/>
                <a:gdLst>
                  <a:gd name="connsiteX0" fmla="*/ 467626 w 467625"/>
                  <a:gd name="connsiteY0" fmla="*/ 233813 h 467625"/>
                  <a:gd name="connsiteX1" fmla="*/ 233813 w 467625"/>
                  <a:gd name="connsiteY1" fmla="*/ 467626 h 467625"/>
                  <a:gd name="connsiteX2" fmla="*/ 0 w 467625"/>
                  <a:gd name="connsiteY2" fmla="*/ 233813 h 467625"/>
                  <a:gd name="connsiteX3" fmla="*/ 233813 w 467625"/>
                  <a:gd name="connsiteY3" fmla="*/ 0 h 467625"/>
                  <a:gd name="connsiteX4" fmla="*/ 467626 w 467625"/>
                  <a:gd name="connsiteY4" fmla="*/ 233813 h 4676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7625" h="467625">
                    <a:moveTo>
                      <a:pt x="467626" y="233813"/>
                    </a:moveTo>
                    <a:cubicBezTo>
                      <a:pt x="467626" y="362944"/>
                      <a:pt x="362944" y="467626"/>
                      <a:pt x="233813" y="467626"/>
                    </a:cubicBezTo>
                    <a:cubicBezTo>
                      <a:pt x="104682" y="467626"/>
                      <a:pt x="0" y="362944"/>
                      <a:pt x="0" y="233813"/>
                    </a:cubicBezTo>
                    <a:cubicBezTo>
                      <a:pt x="0" y="104682"/>
                      <a:pt x="104682" y="0"/>
                      <a:pt x="233813" y="0"/>
                    </a:cubicBezTo>
                    <a:cubicBezTo>
                      <a:pt x="362944" y="0"/>
                      <a:pt x="467626" y="104682"/>
                      <a:pt x="467626" y="2338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19" name="Graphic 32">
                <a:extLst>
                  <a:ext uri="{FF2B5EF4-FFF2-40B4-BE49-F238E27FC236}">
                    <a16:creationId xmlns:a16="http://schemas.microsoft.com/office/drawing/2014/main" id="{F815BEC0-163D-4C7D-AD92-D6E5AF4F33A5}"/>
                  </a:ext>
                </a:extLst>
              </p:cNvPr>
              <p:cNvGrpSpPr/>
              <p:nvPr/>
            </p:nvGrpSpPr>
            <p:grpSpPr>
              <a:xfrm>
                <a:off x="4878684" y="1041583"/>
                <a:ext cx="2386646" cy="982585"/>
                <a:chOff x="4878684" y="1041583"/>
                <a:chExt cx="2386646" cy="982585"/>
              </a:xfrm>
              <a:solidFill>
                <a:srgbClr val="FFFFFF"/>
              </a:solidFill>
            </p:grpSpPr>
            <p:sp>
              <p:nvSpPr>
                <p:cNvPr id="221" name="Graphic 32">
                  <a:extLst>
                    <a:ext uri="{FF2B5EF4-FFF2-40B4-BE49-F238E27FC236}">
                      <a16:creationId xmlns:a16="http://schemas.microsoft.com/office/drawing/2014/main" id="{1AA8B029-72E9-4EA8-9A10-4C72B8D4567A}"/>
                    </a:ext>
                  </a:extLst>
                </p:cNvPr>
                <p:cNvSpPr/>
                <p:nvPr/>
              </p:nvSpPr>
              <p:spPr>
                <a:xfrm>
                  <a:off x="5255817" y="1483933"/>
                  <a:ext cx="1634582" cy="540235"/>
                </a:xfrm>
                <a:custGeom>
                  <a:avLst/>
                  <a:gdLst>
                    <a:gd name="connsiteX0" fmla="*/ 35061 w 1634582"/>
                    <a:gd name="connsiteY0" fmla="*/ 339916 h 540235"/>
                    <a:gd name="connsiteX1" fmla="*/ 30183 w 1634582"/>
                    <a:gd name="connsiteY1" fmla="*/ 343073 h 540235"/>
                    <a:gd name="connsiteX2" fmla="*/ 35826 w 1634582"/>
                    <a:gd name="connsiteY2" fmla="*/ 508856 h 540235"/>
                    <a:gd name="connsiteX3" fmla="*/ 204574 w 1634582"/>
                    <a:gd name="connsiteY3" fmla="*/ 501730 h 540235"/>
                    <a:gd name="connsiteX4" fmla="*/ 209452 w 1634582"/>
                    <a:gd name="connsiteY4" fmla="*/ 498573 h 540235"/>
                    <a:gd name="connsiteX5" fmla="*/ 218754 w 1634582"/>
                    <a:gd name="connsiteY5" fmla="*/ 487909 h 540235"/>
                    <a:gd name="connsiteX6" fmla="*/ 1413117 w 1634582"/>
                    <a:gd name="connsiteY6" fmla="*/ 475881 h 540235"/>
                    <a:gd name="connsiteX7" fmla="*/ 1428038 w 1634582"/>
                    <a:gd name="connsiteY7" fmla="*/ 491758 h 540235"/>
                    <a:gd name="connsiteX8" fmla="*/ 1432797 w 1634582"/>
                    <a:gd name="connsiteY8" fmla="*/ 495584 h 540235"/>
                    <a:gd name="connsiteX9" fmla="*/ 1598149 w 1634582"/>
                    <a:gd name="connsiteY9" fmla="*/ 504575 h 540235"/>
                    <a:gd name="connsiteX10" fmla="*/ 1599034 w 1634582"/>
                    <a:gd name="connsiteY10" fmla="*/ 334536 h 540235"/>
                    <a:gd name="connsiteX11" fmla="*/ 1593152 w 1634582"/>
                    <a:gd name="connsiteY11" fmla="*/ 329084 h 540235"/>
                    <a:gd name="connsiteX12" fmla="*/ 1573448 w 1634582"/>
                    <a:gd name="connsiteY12" fmla="*/ 309357 h 540235"/>
                    <a:gd name="connsiteX13" fmla="*/ 49743 w 1634582"/>
                    <a:gd name="connsiteY13" fmla="*/ 323369 h 540235"/>
                    <a:gd name="connsiteX14" fmla="*/ 35061 w 1634582"/>
                    <a:gd name="connsiteY14" fmla="*/ 339916 h 540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</a:cxnLst>
                  <a:rect l="l" t="t" r="r" b="b"/>
                  <a:pathLst>
                    <a:path w="1634582" h="540235">
                      <a:moveTo>
                        <a:pt x="35061" y="339916"/>
                      </a:moveTo>
                      <a:lnTo>
                        <a:pt x="30183" y="343073"/>
                      </a:lnTo>
                      <a:cubicBezTo>
                        <a:pt x="-11831" y="388841"/>
                        <a:pt x="-10014" y="466603"/>
                        <a:pt x="35826" y="508856"/>
                      </a:cubicBezTo>
                      <a:cubicBezTo>
                        <a:pt x="89748" y="552878"/>
                        <a:pt x="157682" y="550654"/>
                        <a:pt x="204574" y="501730"/>
                      </a:cubicBezTo>
                      <a:lnTo>
                        <a:pt x="209452" y="498573"/>
                      </a:lnTo>
                      <a:lnTo>
                        <a:pt x="218754" y="487909"/>
                      </a:lnTo>
                      <a:cubicBezTo>
                        <a:pt x="539439" y="154908"/>
                        <a:pt x="1074641" y="149504"/>
                        <a:pt x="1413117" y="475881"/>
                      </a:cubicBezTo>
                      <a:lnTo>
                        <a:pt x="1428038" y="491758"/>
                      </a:lnTo>
                      <a:lnTo>
                        <a:pt x="1432797" y="495584"/>
                      </a:lnTo>
                      <a:cubicBezTo>
                        <a:pt x="1478110" y="540539"/>
                        <a:pt x="1551879" y="543815"/>
                        <a:pt x="1598149" y="504575"/>
                      </a:cubicBezTo>
                      <a:cubicBezTo>
                        <a:pt x="1645041" y="455651"/>
                        <a:pt x="1648078" y="381739"/>
                        <a:pt x="1599034" y="334536"/>
                      </a:cubicBezTo>
                      <a:lnTo>
                        <a:pt x="1593152" y="329084"/>
                      </a:lnTo>
                      <a:lnTo>
                        <a:pt x="1573448" y="309357"/>
                      </a:lnTo>
                      <a:cubicBezTo>
                        <a:pt x="1138988" y="-108030"/>
                        <a:pt x="460458" y="-102769"/>
                        <a:pt x="49743" y="323369"/>
                      </a:cubicBezTo>
                      <a:lnTo>
                        <a:pt x="35061" y="33991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22" name="Graphic 32">
                  <a:extLst>
                    <a:ext uri="{FF2B5EF4-FFF2-40B4-BE49-F238E27FC236}">
                      <a16:creationId xmlns:a16="http://schemas.microsoft.com/office/drawing/2014/main" id="{02BFB2DF-C3B2-4685-BB5E-BA2099B8925E}"/>
                    </a:ext>
                  </a:extLst>
                </p:cNvPr>
                <p:cNvSpPr/>
                <p:nvPr/>
              </p:nvSpPr>
              <p:spPr>
                <a:xfrm>
                  <a:off x="4878684" y="1041583"/>
                  <a:ext cx="2386646" cy="742050"/>
                </a:xfrm>
                <a:custGeom>
                  <a:avLst/>
                  <a:gdLst>
                    <a:gd name="connsiteX0" fmla="*/ 2329612 w 2386646"/>
                    <a:gd name="connsiteY0" fmla="*/ 692572 h 742050"/>
                    <a:gd name="connsiteX1" fmla="*/ 2171577 w 2386646"/>
                    <a:gd name="connsiteY1" fmla="*/ 671840 h 742050"/>
                    <a:gd name="connsiteX2" fmla="*/ 1252969 w 2386646"/>
                    <a:gd name="connsiteY2" fmla="*/ 247280 h 742050"/>
                    <a:gd name="connsiteX3" fmla="*/ 221160 w 2386646"/>
                    <a:gd name="connsiteY3" fmla="*/ 692524 h 742050"/>
                    <a:gd name="connsiteX4" fmla="*/ 48873 w 2386646"/>
                    <a:gd name="connsiteY4" fmla="*/ 718230 h 742050"/>
                    <a:gd name="connsiteX5" fmla="*/ 25487 w 2386646"/>
                    <a:gd name="connsiteY5" fmla="*/ 545225 h 742050"/>
                    <a:gd name="connsiteX6" fmla="*/ 1263801 w 2386646"/>
                    <a:gd name="connsiteY6" fmla="*/ 1105 h 742050"/>
                    <a:gd name="connsiteX7" fmla="*/ 2355844 w 2386646"/>
                    <a:gd name="connsiteY7" fmla="*/ 506081 h 742050"/>
                    <a:gd name="connsiteX8" fmla="*/ 2345012 w 2386646"/>
                    <a:gd name="connsiteY8" fmla="*/ 680257 h 742050"/>
                    <a:gd name="connsiteX9" fmla="*/ 2329612 w 2386646"/>
                    <a:gd name="connsiteY9" fmla="*/ 692572 h 7420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386646" h="742050">
                      <a:moveTo>
                        <a:pt x="2329612" y="692572"/>
                      </a:moveTo>
                      <a:cubicBezTo>
                        <a:pt x="2280330" y="724495"/>
                        <a:pt x="2212610" y="717225"/>
                        <a:pt x="2171577" y="671840"/>
                      </a:cubicBezTo>
                      <a:cubicBezTo>
                        <a:pt x="1996158" y="476574"/>
                        <a:pt x="1664831" y="263851"/>
                        <a:pt x="1252969" y="247280"/>
                      </a:cubicBezTo>
                      <a:cubicBezTo>
                        <a:pt x="787375" y="230637"/>
                        <a:pt x="398803" y="459070"/>
                        <a:pt x="221160" y="692524"/>
                      </a:cubicBezTo>
                      <a:cubicBezTo>
                        <a:pt x="179672" y="747283"/>
                        <a:pt x="102484" y="757804"/>
                        <a:pt x="48873" y="718230"/>
                      </a:cubicBezTo>
                      <a:cubicBezTo>
                        <a:pt x="-5814" y="676981"/>
                        <a:pt x="-16049" y="600032"/>
                        <a:pt x="25487" y="545225"/>
                      </a:cubicBezTo>
                      <a:cubicBezTo>
                        <a:pt x="290075" y="197447"/>
                        <a:pt x="776017" y="-17379"/>
                        <a:pt x="1263801" y="1105"/>
                      </a:cubicBezTo>
                      <a:cubicBezTo>
                        <a:pt x="1678413" y="18274"/>
                        <a:pt x="2087119" y="206438"/>
                        <a:pt x="2355844" y="506081"/>
                      </a:cubicBezTo>
                      <a:cubicBezTo>
                        <a:pt x="2401133" y="558042"/>
                        <a:pt x="2395610" y="635948"/>
                        <a:pt x="2345012" y="680257"/>
                      </a:cubicBezTo>
                      <a:cubicBezTo>
                        <a:pt x="2341138" y="685111"/>
                        <a:pt x="2334538" y="689368"/>
                        <a:pt x="2329612" y="692572"/>
                      </a:cubicBezTo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20" name="Graphic 32">
                <a:extLst>
                  <a:ext uri="{FF2B5EF4-FFF2-40B4-BE49-F238E27FC236}">
                    <a16:creationId xmlns:a16="http://schemas.microsoft.com/office/drawing/2014/main" id="{5326CF35-CAC9-49DB-94E8-F1298054354B}"/>
                  </a:ext>
                </a:extLst>
              </p:cNvPr>
              <p:cNvSpPr/>
              <p:nvPr/>
            </p:nvSpPr>
            <p:spPr>
              <a:xfrm>
                <a:off x="5384374" y="2033248"/>
                <a:ext cx="1382862" cy="1477100"/>
              </a:xfrm>
              <a:custGeom>
                <a:avLst/>
                <a:gdLst>
                  <a:gd name="connsiteX0" fmla="*/ 1184320 w 1382862"/>
                  <a:gd name="connsiteY0" fmla="*/ 281637 h 1477100"/>
                  <a:gd name="connsiteX1" fmla="*/ 696895 w 1382862"/>
                  <a:gd name="connsiteY1" fmla="*/ 0 h 1477100"/>
                  <a:gd name="connsiteX2" fmla="*/ 209470 w 1382862"/>
                  <a:gd name="connsiteY2" fmla="*/ 281637 h 1477100"/>
                  <a:gd name="connsiteX3" fmla="*/ 0 w 1382862"/>
                  <a:gd name="connsiteY3" fmla="*/ 240963 h 1477100"/>
                  <a:gd name="connsiteX4" fmla="*/ 0 w 1382862"/>
                  <a:gd name="connsiteY4" fmla="*/ 250360 h 1477100"/>
                  <a:gd name="connsiteX5" fmla="*/ 90220 w 1382862"/>
                  <a:gd name="connsiteY5" fmla="*/ 757704 h 1477100"/>
                  <a:gd name="connsiteX6" fmla="*/ 233000 w 1382862"/>
                  <a:gd name="connsiteY6" fmla="*/ 1090920 h 1477100"/>
                  <a:gd name="connsiteX7" fmla="*/ 395531 w 1382862"/>
                  <a:gd name="connsiteY7" fmla="*/ 927289 h 1477100"/>
                  <a:gd name="connsiteX8" fmla="*/ 337783 w 1382862"/>
                  <a:gd name="connsiteY8" fmla="*/ 733863 h 1477100"/>
                  <a:gd name="connsiteX9" fmla="*/ 691563 w 1382862"/>
                  <a:gd name="connsiteY9" fmla="*/ 380059 h 1477100"/>
                  <a:gd name="connsiteX10" fmla="*/ 1045367 w 1382862"/>
                  <a:gd name="connsiteY10" fmla="*/ 733863 h 1477100"/>
                  <a:gd name="connsiteX11" fmla="*/ 691563 w 1382862"/>
                  <a:gd name="connsiteY11" fmla="*/ 1087644 h 1477100"/>
                  <a:gd name="connsiteX12" fmla="*/ 506507 w 1382862"/>
                  <a:gd name="connsiteY12" fmla="*/ 1034965 h 1477100"/>
                  <a:gd name="connsiteX13" fmla="*/ 323220 w 1382862"/>
                  <a:gd name="connsiteY13" fmla="*/ 1219638 h 1477100"/>
                  <a:gd name="connsiteX14" fmla="*/ 683983 w 1382862"/>
                  <a:gd name="connsiteY14" fmla="*/ 1477100 h 1477100"/>
                  <a:gd name="connsiteX15" fmla="*/ 699023 w 1382862"/>
                  <a:gd name="connsiteY15" fmla="*/ 1477100 h 1477100"/>
                  <a:gd name="connsiteX16" fmla="*/ 714064 w 1382862"/>
                  <a:gd name="connsiteY16" fmla="*/ 1477100 h 1477100"/>
                  <a:gd name="connsiteX17" fmla="*/ 1307826 w 1382862"/>
                  <a:gd name="connsiteY17" fmla="*/ 757704 h 1477100"/>
                  <a:gd name="connsiteX18" fmla="*/ 1382863 w 1382862"/>
                  <a:gd name="connsiteY18" fmla="*/ 250360 h 1477100"/>
                  <a:gd name="connsiteX19" fmla="*/ 1382863 w 1382862"/>
                  <a:gd name="connsiteY19" fmla="*/ 244956 h 1477100"/>
                  <a:gd name="connsiteX20" fmla="*/ 1184320 w 1382862"/>
                  <a:gd name="connsiteY20" fmla="*/ 281637 h 1477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382862" h="1477100">
                    <a:moveTo>
                      <a:pt x="1184320" y="281637"/>
                    </a:moveTo>
                    <a:cubicBezTo>
                      <a:pt x="975926" y="281637"/>
                      <a:pt x="794385" y="168198"/>
                      <a:pt x="696895" y="0"/>
                    </a:cubicBezTo>
                    <a:cubicBezTo>
                      <a:pt x="599405" y="168198"/>
                      <a:pt x="417888" y="281637"/>
                      <a:pt x="209470" y="281637"/>
                    </a:cubicBezTo>
                    <a:cubicBezTo>
                      <a:pt x="135367" y="281637"/>
                      <a:pt x="64802" y="266955"/>
                      <a:pt x="0" y="240963"/>
                    </a:cubicBezTo>
                    <a:lnTo>
                      <a:pt x="0" y="250360"/>
                    </a:lnTo>
                    <a:cubicBezTo>
                      <a:pt x="0" y="250360"/>
                      <a:pt x="0" y="485177"/>
                      <a:pt x="90220" y="757704"/>
                    </a:cubicBezTo>
                    <a:cubicBezTo>
                      <a:pt x="120302" y="871263"/>
                      <a:pt x="165400" y="984941"/>
                      <a:pt x="233000" y="1090920"/>
                    </a:cubicBezTo>
                    <a:cubicBezTo>
                      <a:pt x="270135" y="1053497"/>
                      <a:pt x="322001" y="1001249"/>
                      <a:pt x="395531" y="927289"/>
                    </a:cubicBezTo>
                    <a:cubicBezTo>
                      <a:pt x="359112" y="871669"/>
                      <a:pt x="337783" y="805313"/>
                      <a:pt x="337783" y="733863"/>
                    </a:cubicBezTo>
                    <a:cubicBezTo>
                      <a:pt x="337783" y="538477"/>
                      <a:pt x="496177" y="380059"/>
                      <a:pt x="691563" y="380059"/>
                    </a:cubicBezTo>
                    <a:cubicBezTo>
                      <a:pt x="886949" y="380059"/>
                      <a:pt x="1045367" y="538453"/>
                      <a:pt x="1045367" y="733863"/>
                    </a:cubicBezTo>
                    <a:cubicBezTo>
                      <a:pt x="1045367" y="929250"/>
                      <a:pt x="886973" y="1087644"/>
                      <a:pt x="691563" y="1087644"/>
                    </a:cubicBezTo>
                    <a:cubicBezTo>
                      <a:pt x="623628" y="1087644"/>
                      <a:pt x="560405" y="1068155"/>
                      <a:pt x="506507" y="1034965"/>
                    </a:cubicBezTo>
                    <a:lnTo>
                      <a:pt x="323220" y="1219638"/>
                    </a:lnTo>
                    <a:cubicBezTo>
                      <a:pt x="413441" y="1325593"/>
                      <a:pt x="533599" y="1416531"/>
                      <a:pt x="683983" y="1477100"/>
                    </a:cubicBezTo>
                    <a:lnTo>
                      <a:pt x="699023" y="1477100"/>
                    </a:lnTo>
                    <a:lnTo>
                      <a:pt x="714064" y="1477100"/>
                    </a:lnTo>
                    <a:cubicBezTo>
                      <a:pt x="1059786" y="1340777"/>
                      <a:pt x="1225042" y="1030326"/>
                      <a:pt x="1307826" y="757704"/>
                    </a:cubicBezTo>
                    <a:cubicBezTo>
                      <a:pt x="1382863" y="485201"/>
                      <a:pt x="1382863" y="250360"/>
                      <a:pt x="1382863" y="250360"/>
                    </a:cubicBezTo>
                    <a:lnTo>
                      <a:pt x="1382863" y="244956"/>
                    </a:lnTo>
                    <a:cubicBezTo>
                      <a:pt x="1321050" y="268270"/>
                      <a:pt x="1254335" y="281637"/>
                      <a:pt x="1184320" y="2816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4" name="Group 313">
            <a:extLst>
              <a:ext uri="{FF2B5EF4-FFF2-40B4-BE49-F238E27FC236}">
                <a16:creationId xmlns:a16="http://schemas.microsoft.com/office/drawing/2014/main" id="{6002B670-A579-4716-A165-FACD11ECAEE9}"/>
              </a:ext>
            </a:extLst>
          </p:cNvPr>
          <p:cNvGrpSpPr/>
          <p:nvPr/>
        </p:nvGrpSpPr>
        <p:grpSpPr>
          <a:xfrm>
            <a:off x="6688358" y="2233404"/>
            <a:ext cx="575103" cy="575103"/>
            <a:chOff x="3989955" y="570853"/>
            <a:chExt cx="4210196" cy="4210196"/>
          </a:xfrm>
        </p:grpSpPr>
        <p:grpSp>
          <p:nvGrpSpPr>
            <p:cNvPr id="315" name="Graphic 93">
              <a:extLst>
                <a:ext uri="{FF2B5EF4-FFF2-40B4-BE49-F238E27FC236}">
                  <a16:creationId xmlns:a16="http://schemas.microsoft.com/office/drawing/2014/main" id="{A946EDBC-F8BD-43F0-B159-8A134195DDF6}"/>
                </a:ext>
              </a:extLst>
            </p:cNvPr>
            <p:cNvGrpSpPr/>
            <p:nvPr/>
          </p:nvGrpSpPr>
          <p:grpSpPr>
            <a:xfrm>
              <a:off x="3989955" y="570853"/>
              <a:ext cx="4210196" cy="4210196"/>
              <a:chOff x="3989955" y="570853"/>
              <a:chExt cx="4210196" cy="4210196"/>
            </a:xfrm>
          </p:grpSpPr>
          <p:grpSp>
            <p:nvGrpSpPr>
              <p:cNvPr id="323" name="Graphic 93">
                <a:extLst>
                  <a:ext uri="{FF2B5EF4-FFF2-40B4-BE49-F238E27FC236}">
                    <a16:creationId xmlns:a16="http://schemas.microsoft.com/office/drawing/2014/main" id="{93E1A260-9E73-408A-9A9F-F6038A265BBF}"/>
                  </a:ext>
                </a:extLst>
              </p:cNvPr>
              <p:cNvGrpSpPr/>
              <p:nvPr/>
            </p:nvGrpSpPr>
            <p:grpSpPr>
              <a:xfrm>
                <a:off x="3989955" y="570853"/>
                <a:ext cx="4210196" cy="4210196"/>
                <a:chOff x="3989955" y="570853"/>
                <a:chExt cx="4210196" cy="4210196"/>
              </a:xfrm>
            </p:grpSpPr>
            <p:sp>
              <p:nvSpPr>
                <p:cNvPr id="325" name="Graphic 93">
                  <a:extLst>
                    <a:ext uri="{FF2B5EF4-FFF2-40B4-BE49-F238E27FC236}">
                      <a16:creationId xmlns:a16="http://schemas.microsoft.com/office/drawing/2014/main" id="{666B5184-52D2-489B-9EDA-C12DA79FC7ED}"/>
                    </a:ext>
                  </a:extLst>
                </p:cNvPr>
                <p:cNvSpPr/>
                <p:nvPr/>
              </p:nvSpPr>
              <p:spPr>
                <a:xfrm>
                  <a:off x="3989955" y="570853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7 w 4210196"/>
                    <a:gd name="connsiteY2" fmla="*/ 1440597 h 4210196"/>
                    <a:gd name="connsiteX3" fmla="*/ 4210197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599"/>
                      </a:lnTo>
                      <a:cubicBezTo>
                        <a:pt x="4210197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" name="Graphic 93">
                  <a:extLst>
                    <a:ext uri="{FF2B5EF4-FFF2-40B4-BE49-F238E27FC236}">
                      <a16:creationId xmlns:a16="http://schemas.microsoft.com/office/drawing/2014/main" id="{24B08AF3-267A-4267-A4AC-8DFCC11607FA}"/>
                    </a:ext>
                  </a:extLst>
                </p:cNvPr>
                <p:cNvSpPr/>
                <p:nvPr/>
              </p:nvSpPr>
              <p:spPr>
                <a:xfrm>
                  <a:off x="6018967" y="4171158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" name="Graphic 93">
                  <a:extLst>
                    <a:ext uri="{FF2B5EF4-FFF2-40B4-BE49-F238E27FC236}">
                      <a16:creationId xmlns:a16="http://schemas.microsoft.com/office/drawing/2014/main" id="{C5B0F3C8-C0B3-4493-915E-0BE4075DB59F}"/>
                    </a:ext>
                  </a:extLst>
                </p:cNvPr>
                <p:cNvSpPr/>
                <p:nvPr/>
              </p:nvSpPr>
              <p:spPr>
                <a:xfrm>
                  <a:off x="6018967" y="1017633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" name="Graphic 93">
                  <a:extLst>
                    <a:ext uri="{FF2B5EF4-FFF2-40B4-BE49-F238E27FC236}">
                      <a16:creationId xmlns:a16="http://schemas.microsoft.com/office/drawing/2014/main" id="{39720F45-A7D1-4E2D-83A1-C25191A2B73E}"/>
                    </a:ext>
                  </a:extLst>
                </p:cNvPr>
                <p:cNvSpPr/>
                <p:nvPr/>
              </p:nvSpPr>
              <p:spPr>
                <a:xfrm>
                  <a:off x="7583556" y="2594155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" name="Graphic 93">
                  <a:extLst>
                    <a:ext uri="{FF2B5EF4-FFF2-40B4-BE49-F238E27FC236}">
                      <a16:creationId xmlns:a16="http://schemas.microsoft.com/office/drawing/2014/main" id="{3083F029-0E6C-4039-9EB5-E3D594F542AF}"/>
                    </a:ext>
                  </a:extLst>
                </p:cNvPr>
                <p:cNvSpPr/>
                <p:nvPr/>
              </p:nvSpPr>
              <p:spPr>
                <a:xfrm>
                  <a:off x="4431458" y="2594155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-16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0" name="Graphic 93">
                  <a:extLst>
                    <a:ext uri="{FF2B5EF4-FFF2-40B4-BE49-F238E27FC236}">
                      <a16:creationId xmlns:a16="http://schemas.microsoft.com/office/drawing/2014/main" id="{30732C09-133D-4FD4-8891-F74384BCD227}"/>
                    </a:ext>
                  </a:extLst>
                </p:cNvPr>
                <p:cNvSpPr/>
                <p:nvPr/>
              </p:nvSpPr>
              <p:spPr>
                <a:xfrm>
                  <a:off x="4702507" y="129139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" name="Graphic 93">
                  <a:extLst>
                    <a:ext uri="{FF2B5EF4-FFF2-40B4-BE49-F238E27FC236}">
                      <a16:creationId xmlns:a16="http://schemas.microsoft.com/office/drawing/2014/main" id="{D4182148-5323-456E-88BE-A59802198F2A}"/>
                    </a:ext>
                  </a:extLst>
                </p:cNvPr>
                <p:cNvSpPr/>
                <p:nvPr/>
              </p:nvSpPr>
              <p:spPr>
                <a:xfrm>
                  <a:off x="7309669" y="389853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46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" name="Graphic 93">
                  <a:extLst>
                    <a:ext uri="{FF2B5EF4-FFF2-40B4-BE49-F238E27FC236}">
                      <a16:creationId xmlns:a16="http://schemas.microsoft.com/office/drawing/2014/main" id="{66FDB0B8-A006-4CFB-B365-7DB49A9B1120}"/>
                    </a:ext>
                  </a:extLst>
                </p:cNvPr>
                <p:cNvSpPr/>
                <p:nvPr/>
              </p:nvSpPr>
              <p:spPr>
                <a:xfrm>
                  <a:off x="4701753" y="389521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3" name="Graphic 93">
                  <a:extLst>
                    <a:ext uri="{FF2B5EF4-FFF2-40B4-BE49-F238E27FC236}">
                      <a16:creationId xmlns:a16="http://schemas.microsoft.com/office/drawing/2014/main" id="{33245858-051A-434C-9373-531E76527D3B}"/>
                    </a:ext>
                  </a:extLst>
                </p:cNvPr>
                <p:cNvSpPr/>
                <p:nvPr/>
              </p:nvSpPr>
              <p:spPr>
                <a:xfrm>
                  <a:off x="7310215" y="128675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6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6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24" name="Graphic 93">
                <a:extLst>
                  <a:ext uri="{FF2B5EF4-FFF2-40B4-BE49-F238E27FC236}">
                    <a16:creationId xmlns:a16="http://schemas.microsoft.com/office/drawing/2014/main" id="{7DC59A6A-6502-43CA-A283-3661872D6EF2}"/>
                  </a:ext>
                </a:extLst>
              </p:cNvPr>
              <p:cNvSpPr/>
              <p:nvPr/>
            </p:nvSpPr>
            <p:spPr>
              <a:xfrm>
                <a:off x="5042279" y="1624973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6" name="Graphic 93">
              <a:extLst>
                <a:ext uri="{FF2B5EF4-FFF2-40B4-BE49-F238E27FC236}">
                  <a16:creationId xmlns:a16="http://schemas.microsoft.com/office/drawing/2014/main" id="{51132FC8-06F8-41E3-8DC6-8D565579492A}"/>
                </a:ext>
              </a:extLst>
            </p:cNvPr>
            <p:cNvGrpSpPr/>
            <p:nvPr/>
          </p:nvGrpSpPr>
          <p:grpSpPr>
            <a:xfrm>
              <a:off x="5092944" y="2260237"/>
              <a:ext cx="1995941" cy="803649"/>
              <a:chOff x="5092944" y="2260237"/>
              <a:chExt cx="1995941" cy="803649"/>
            </a:xfrm>
            <a:solidFill>
              <a:srgbClr val="FFFFFF"/>
            </a:solidFill>
          </p:grpSpPr>
          <p:grpSp>
            <p:nvGrpSpPr>
              <p:cNvPr id="317" name="Graphic 93">
                <a:extLst>
                  <a:ext uri="{FF2B5EF4-FFF2-40B4-BE49-F238E27FC236}">
                    <a16:creationId xmlns:a16="http://schemas.microsoft.com/office/drawing/2014/main" id="{A553EE26-D037-40F5-9419-95DBD07FF307}"/>
                  </a:ext>
                </a:extLst>
              </p:cNvPr>
              <p:cNvGrpSpPr/>
              <p:nvPr/>
            </p:nvGrpSpPr>
            <p:grpSpPr>
              <a:xfrm>
                <a:off x="5092944" y="2260237"/>
                <a:ext cx="1995941" cy="803649"/>
                <a:chOff x="5092944" y="2260237"/>
                <a:chExt cx="1995941" cy="803649"/>
              </a:xfrm>
              <a:solidFill>
                <a:srgbClr val="FFFFFF"/>
              </a:solidFill>
            </p:grpSpPr>
            <p:sp>
              <p:nvSpPr>
                <p:cNvPr id="319" name="Graphic 93">
                  <a:extLst>
                    <a:ext uri="{FF2B5EF4-FFF2-40B4-BE49-F238E27FC236}">
                      <a16:creationId xmlns:a16="http://schemas.microsoft.com/office/drawing/2014/main" id="{F6EE4F76-1192-44FE-AC96-8479E885822C}"/>
                    </a:ext>
                  </a:extLst>
                </p:cNvPr>
                <p:cNvSpPr/>
                <p:nvPr/>
              </p:nvSpPr>
              <p:spPr>
                <a:xfrm>
                  <a:off x="6345187" y="2794314"/>
                  <a:ext cx="603874" cy="163093"/>
                </a:xfrm>
                <a:custGeom>
                  <a:avLst/>
                  <a:gdLst>
                    <a:gd name="connsiteX0" fmla="*/ 600171 w 603874"/>
                    <a:gd name="connsiteY0" fmla="*/ 127072 h 163093"/>
                    <a:gd name="connsiteX1" fmla="*/ 519258 w 603874"/>
                    <a:gd name="connsiteY1" fmla="*/ 0 h 163093"/>
                    <a:gd name="connsiteX2" fmla="*/ 0 w 603874"/>
                    <a:gd name="connsiteY2" fmla="*/ 0 h 163093"/>
                    <a:gd name="connsiteX3" fmla="*/ 0 w 603874"/>
                    <a:gd name="connsiteY3" fmla="*/ 163094 h 163093"/>
                    <a:gd name="connsiteX4" fmla="*/ 580412 w 603874"/>
                    <a:gd name="connsiteY4" fmla="*/ 163094 h 163093"/>
                    <a:gd name="connsiteX5" fmla="*/ 600171 w 603874"/>
                    <a:gd name="connsiteY5" fmla="*/ 127072 h 163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03874" h="163093">
                      <a:moveTo>
                        <a:pt x="600171" y="127072"/>
                      </a:moveTo>
                      <a:lnTo>
                        <a:pt x="519258" y="0"/>
                      </a:lnTo>
                      <a:lnTo>
                        <a:pt x="0" y="0"/>
                      </a:lnTo>
                      <a:lnTo>
                        <a:pt x="0" y="163094"/>
                      </a:lnTo>
                      <a:lnTo>
                        <a:pt x="580412" y="163094"/>
                      </a:lnTo>
                      <a:cubicBezTo>
                        <a:pt x="598904" y="163094"/>
                        <a:pt x="610099" y="142677"/>
                        <a:pt x="600171" y="1270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0" name="Graphic 93">
                  <a:extLst>
                    <a:ext uri="{FF2B5EF4-FFF2-40B4-BE49-F238E27FC236}">
                      <a16:creationId xmlns:a16="http://schemas.microsoft.com/office/drawing/2014/main" id="{3612DC87-F63E-4B10-9F69-88E11C096F15}"/>
                    </a:ext>
                  </a:extLst>
                </p:cNvPr>
                <p:cNvSpPr/>
                <p:nvPr/>
              </p:nvSpPr>
              <p:spPr>
                <a:xfrm>
                  <a:off x="6345171" y="2674972"/>
                  <a:ext cx="517461" cy="91498"/>
                </a:xfrm>
                <a:custGeom>
                  <a:avLst/>
                  <a:gdLst>
                    <a:gd name="connsiteX0" fmla="*/ 475585 w 517461"/>
                    <a:gd name="connsiteY0" fmla="*/ 22245 h 91498"/>
                    <a:gd name="connsiteX1" fmla="*/ 441087 w 517461"/>
                    <a:gd name="connsiteY1" fmla="*/ 54402 h 91498"/>
                    <a:gd name="connsiteX2" fmla="*/ 0 w 517461"/>
                    <a:gd name="connsiteY2" fmla="*/ 54402 h 91498"/>
                    <a:gd name="connsiteX3" fmla="*/ 0 w 517461"/>
                    <a:gd name="connsiteY3" fmla="*/ 91499 h 91498"/>
                    <a:gd name="connsiteX4" fmla="*/ 473404 w 517461"/>
                    <a:gd name="connsiteY4" fmla="*/ 91499 h 91498"/>
                    <a:gd name="connsiteX5" fmla="*/ 517462 w 517461"/>
                    <a:gd name="connsiteY5" fmla="*/ 47441 h 91498"/>
                    <a:gd name="connsiteX6" fmla="*/ 517462 w 517461"/>
                    <a:gd name="connsiteY6" fmla="*/ 0 h 91498"/>
                    <a:gd name="connsiteX7" fmla="*/ 475569 w 517461"/>
                    <a:gd name="connsiteY7" fmla="*/ 4940 h 91498"/>
                    <a:gd name="connsiteX8" fmla="*/ 475569 w 517461"/>
                    <a:gd name="connsiteY8" fmla="*/ 22245 h 91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7461" h="91498">
                      <a:moveTo>
                        <a:pt x="475585" y="22245"/>
                      </a:moveTo>
                      <a:cubicBezTo>
                        <a:pt x="475585" y="39551"/>
                        <a:pt x="458328" y="54402"/>
                        <a:pt x="441087" y="54402"/>
                      </a:cubicBezTo>
                      <a:lnTo>
                        <a:pt x="0" y="54402"/>
                      </a:lnTo>
                      <a:lnTo>
                        <a:pt x="0" y="91499"/>
                      </a:lnTo>
                      <a:lnTo>
                        <a:pt x="473404" y="91499"/>
                      </a:lnTo>
                      <a:cubicBezTo>
                        <a:pt x="497734" y="91499"/>
                        <a:pt x="517462" y="71772"/>
                        <a:pt x="517462" y="47441"/>
                      </a:cubicBezTo>
                      <a:lnTo>
                        <a:pt x="517462" y="0"/>
                      </a:lnTo>
                      <a:cubicBezTo>
                        <a:pt x="505144" y="0"/>
                        <a:pt x="490357" y="2470"/>
                        <a:pt x="475569" y="4940"/>
                      </a:cubicBezTo>
                      <a:lnTo>
                        <a:pt x="475569" y="222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1" name="Graphic 93">
                  <a:extLst>
                    <a:ext uri="{FF2B5EF4-FFF2-40B4-BE49-F238E27FC236}">
                      <a16:creationId xmlns:a16="http://schemas.microsoft.com/office/drawing/2014/main" id="{CFD245E1-81B4-429A-8442-0D79A3697571}"/>
                    </a:ext>
                  </a:extLst>
                </p:cNvPr>
                <p:cNvSpPr/>
                <p:nvPr/>
              </p:nvSpPr>
              <p:spPr>
                <a:xfrm>
                  <a:off x="5686155" y="2705798"/>
                  <a:ext cx="618118" cy="358088"/>
                </a:xfrm>
                <a:custGeom>
                  <a:avLst/>
                  <a:gdLst>
                    <a:gd name="connsiteX0" fmla="*/ 573788 w 618118"/>
                    <a:gd name="connsiteY0" fmla="*/ 214850 h 358088"/>
                    <a:gd name="connsiteX1" fmla="*/ 44330 w 618118"/>
                    <a:gd name="connsiteY1" fmla="*/ 214850 h 358088"/>
                    <a:gd name="connsiteX2" fmla="*/ 44330 w 618118"/>
                    <a:gd name="connsiteY2" fmla="*/ 2470 h 358088"/>
                    <a:gd name="connsiteX3" fmla="*/ 0 w 618118"/>
                    <a:gd name="connsiteY3" fmla="*/ 0 h 358088"/>
                    <a:gd name="connsiteX4" fmla="*/ 0 w 618118"/>
                    <a:gd name="connsiteY4" fmla="*/ 328450 h 358088"/>
                    <a:gd name="connsiteX5" fmla="*/ 27089 w 618118"/>
                    <a:gd name="connsiteY5" fmla="*/ 358088 h 358088"/>
                    <a:gd name="connsiteX6" fmla="*/ 591029 w 618118"/>
                    <a:gd name="connsiteY6" fmla="*/ 358088 h 358088"/>
                    <a:gd name="connsiteX7" fmla="*/ 618118 w 618118"/>
                    <a:gd name="connsiteY7" fmla="*/ 328450 h 358088"/>
                    <a:gd name="connsiteX8" fmla="*/ 618118 w 618118"/>
                    <a:gd name="connsiteY8" fmla="*/ 7410 h 358088"/>
                    <a:gd name="connsiteX9" fmla="*/ 573788 w 618118"/>
                    <a:gd name="connsiteY9" fmla="*/ 9880 h 358088"/>
                    <a:gd name="connsiteX10" fmla="*/ 573788 w 618118"/>
                    <a:gd name="connsiteY10" fmla="*/ 214850 h 358088"/>
                    <a:gd name="connsiteX11" fmla="*/ 310278 w 618118"/>
                    <a:gd name="connsiteY11" fmla="*/ 321040 h 358088"/>
                    <a:gd name="connsiteX12" fmla="*/ 275796 w 618118"/>
                    <a:gd name="connsiteY12" fmla="*/ 286461 h 358088"/>
                    <a:gd name="connsiteX13" fmla="*/ 310278 w 618118"/>
                    <a:gd name="connsiteY13" fmla="*/ 251882 h 358088"/>
                    <a:gd name="connsiteX14" fmla="*/ 342291 w 618118"/>
                    <a:gd name="connsiteY14" fmla="*/ 286461 h 358088"/>
                    <a:gd name="connsiteX15" fmla="*/ 310278 w 618118"/>
                    <a:gd name="connsiteY15" fmla="*/ 321040 h 358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18118" h="358088">
                      <a:moveTo>
                        <a:pt x="573788" y="214850"/>
                      </a:moveTo>
                      <a:lnTo>
                        <a:pt x="44330" y="214850"/>
                      </a:lnTo>
                      <a:lnTo>
                        <a:pt x="44330" y="2470"/>
                      </a:lnTo>
                      <a:cubicBezTo>
                        <a:pt x="29559" y="2470"/>
                        <a:pt x="14771" y="2470"/>
                        <a:pt x="0" y="0"/>
                      </a:cubicBezTo>
                      <a:lnTo>
                        <a:pt x="0" y="328450"/>
                      </a:lnTo>
                      <a:cubicBezTo>
                        <a:pt x="0" y="345739"/>
                        <a:pt x="12318" y="358088"/>
                        <a:pt x="27089" y="358088"/>
                      </a:cubicBezTo>
                      <a:lnTo>
                        <a:pt x="591029" y="358088"/>
                      </a:lnTo>
                      <a:cubicBezTo>
                        <a:pt x="605801" y="358088"/>
                        <a:pt x="618118" y="345739"/>
                        <a:pt x="618118" y="328450"/>
                      </a:cubicBezTo>
                      <a:lnTo>
                        <a:pt x="618118" y="7410"/>
                      </a:lnTo>
                      <a:cubicBezTo>
                        <a:pt x="603347" y="9880"/>
                        <a:pt x="588560" y="9880"/>
                        <a:pt x="573788" y="9880"/>
                      </a:cubicBezTo>
                      <a:lnTo>
                        <a:pt x="573788" y="214850"/>
                      </a:lnTo>
                      <a:close/>
                      <a:moveTo>
                        <a:pt x="310278" y="321040"/>
                      </a:moveTo>
                      <a:cubicBezTo>
                        <a:pt x="290567" y="321040"/>
                        <a:pt x="275796" y="306220"/>
                        <a:pt x="275796" y="286461"/>
                      </a:cubicBezTo>
                      <a:cubicBezTo>
                        <a:pt x="275796" y="266702"/>
                        <a:pt x="290567" y="251882"/>
                        <a:pt x="310278" y="251882"/>
                      </a:cubicBezTo>
                      <a:cubicBezTo>
                        <a:pt x="327519" y="251882"/>
                        <a:pt x="342291" y="266702"/>
                        <a:pt x="342291" y="286461"/>
                      </a:cubicBezTo>
                      <a:cubicBezTo>
                        <a:pt x="342291" y="306220"/>
                        <a:pt x="327519" y="321040"/>
                        <a:pt x="310278" y="321040"/>
                      </a:cubicBezTo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" name="Graphic 93">
                  <a:extLst>
                    <a:ext uri="{FF2B5EF4-FFF2-40B4-BE49-F238E27FC236}">
                      <a16:creationId xmlns:a16="http://schemas.microsoft.com/office/drawing/2014/main" id="{6D94BA49-E252-4082-A044-6C2FD1015142}"/>
                    </a:ext>
                  </a:extLst>
                </p:cNvPr>
                <p:cNvSpPr/>
                <p:nvPr/>
              </p:nvSpPr>
              <p:spPr>
                <a:xfrm>
                  <a:off x="5092944" y="2260237"/>
                  <a:ext cx="1995941" cy="414719"/>
                </a:xfrm>
                <a:custGeom>
                  <a:avLst/>
                  <a:gdLst>
                    <a:gd name="connsiteX0" fmla="*/ 999190 w 1995941"/>
                    <a:gd name="connsiteY0" fmla="*/ 414720 h 414719"/>
                    <a:gd name="connsiteX1" fmla="*/ 1995941 w 1995941"/>
                    <a:gd name="connsiteY1" fmla="*/ 303638 h 414719"/>
                    <a:gd name="connsiteX2" fmla="*/ 1769528 w 1995941"/>
                    <a:gd name="connsiteY2" fmla="*/ 234513 h 414719"/>
                    <a:gd name="connsiteX3" fmla="*/ 1769528 w 1995941"/>
                    <a:gd name="connsiteY3" fmla="*/ 150584 h 414719"/>
                    <a:gd name="connsiteX4" fmla="*/ 1725230 w 1995941"/>
                    <a:gd name="connsiteY4" fmla="*/ 106142 h 414719"/>
                    <a:gd name="connsiteX5" fmla="*/ 1252692 w 1995941"/>
                    <a:gd name="connsiteY5" fmla="*/ 106142 h 414719"/>
                    <a:gd name="connsiteX6" fmla="*/ 1252692 w 1995941"/>
                    <a:gd name="connsiteY6" fmla="*/ 145644 h 414719"/>
                    <a:gd name="connsiteX7" fmla="*/ 1693233 w 1995941"/>
                    <a:gd name="connsiteY7" fmla="*/ 145644 h 414719"/>
                    <a:gd name="connsiteX8" fmla="*/ 1725230 w 1995941"/>
                    <a:gd name="connsiteY8" fmla="*/ 177737 h 414719"/>
                    <a:gd name="connsiteX9" fmla="*/ 1725230 w 1995941"/>
                    <a:gd name="connsiteY9" fmla="*/ 353004 h 414719"/>
                    <a:gd name="connsiteX10" fmla="*/ 1210864 w 1995941"/>
                    <a:gd name="connsiteY10" fmla="*/ 390037 h 414719"/>
                    <a:gd name="connsiteX11" fmla="*/ 1210864 w 1995941"/>
                    <a:gd name="connsiteY11" fmla="*/ 27153 h 414719"/>
                    <a:gd name="connsiteX12" fmla="*/ 1183791 w 1995941"/>
                    <a:gd name="connsiteY12" fmla="*/ 0 h 414719"/>
                    <a:gd name="connsiteX13" fmla="*/ 620203 w 1995941"/>
                    <a:gd name="connsiteY13" fmla="*/ 0 h 414719"/>
                    <a:gd name="connsiteX14" fmla="*/ 590661 w 1995941"/>
                    <a:gd name="connsiteY14" fmla="*/ 27153 h 414719"/>
                    <a:gd name="connsiteX15" fmla="*/ 590661 w 1995941"/>
                    <a:gd name="connsiteY15" fmla="*/ 380173 h 414719"/>
                    <a:gd name="connsiteX16" fmla="*/ 270711 w 1995941"/>
                    <a:gd name="connsiteY16" fmla="*/ 353020 h 414719"/>
                    <a:gd name="connsiteX17" fmla="*/ 270711 w 1995941"/>
                    <a:gd name="connsiteY17" fmla="*/ 180223 h 414719"/>
                    <a:gd name="connsiteX18" fmla="*/ 551270 w 1995941"/>
                    <a:gd name="connsiteY18" fmla="*/ 180223 h 414719"/>
                    <a:gd name="connsiteX19" fmla="*/ 551270 w 1995941"/>
                    <a:gd name="connsiteY19" fmla="*/ 98764 h 414719"/>
                    <a:gd name="connsiteX20" fmla="*/ 460205 w 1995941"/>
                    <a:gd name="connsiteY20" fmla="*/ 76551 h 414719"/>
                    <a:gd name="connsiteX21" fmla="*/ 415907 w 1995941"/>
                    <a:gd name="connsiteY21" fmla="*/ 76551 h 414719"/>
                    <a:gd name="connsiteX22" fmla="*/ 408529 w 1995941"/>
                    <a:gd name="connsiteY22" fmla="*/ 76551 h 414719"/>
                    <a:gd name="connsiteX23" fmla="*/ 369155 w 1995941"/>
                    <a:gd name="connsiteY23" fmla="*/ 76551 h 414719"/>
                    <a:gd name="connsiteX24" fmla="*/ 236261 w 1995941"/>
                    <a:gd name="connsiteY24" fmla="*/ 148146 h 414719"/>
                    <a:gd name="connsiteX25" fmla="*/ 236261 w 1995941"/>
                    <a:gd name="connsiteY25" fmla="*/ 232075 h 414719"/>
                    <a:gd name="connsiteX26" fmla="*/ 0 w 1995941"/>
                    <a:gd name="connsiteY26" fmla="*/ 303670 h 414719"/>
                    <a:gd name="connsiteX27" fmla="*/ 999190 w 1995941"/>
                    <a:gd name="connsiteY27" fmla="*/ 414720 h 414719"/>
                    <a:gd name="connsiteX28" fmla="*/ 1769512 w 1995941"/>
                    <a:gd name="connsiteY28" fmla="*/ 249316 h 414719"/>
                    <a:gd name="connsiteX29" fmla="*/ 1902406 w 1995941"/>
                    <a:gd name="connsiteY29" fmla="*/ 298682 h 414719"/>
                    <a:gd name="connsiteX30" fmla="*/ 1858107 w 1995941"/>
                    <a:gd name="connsiteY30" fmla="*/ 328305 h 414719"/>
                    <a:gd name="connsiteX31" fmla="*/ 1769512 w 1995941"/>
                    <a:gd name="connsiteY31" fmla="*/ 348048 h 414719"/>
                    <a:gd name="connsiteX32" fmla="*/ 1769512 w 1995941"/>
                    <a:gd name="connsiteY32" fmla="*/ 249316 h 414719"/>
                    <a:gd name="connsiteX33" fmla="*/ 637396 w 1995941"/>
                    <a:gd name="connsiteY33" fmla="*/ 88853 h 414719"/>
                    <a:gd name="connsiteX34" fmla="*/ 1166534 w 1995941"/>
                    <a:gd name="connsiteY34" fmla="*/ 88853 h 414719"/>
                    <a:gd name="connsiteX35" fmla="*/ 1166534 w 1995941"/>
                    <a:gd name="connsiteY35" fmla="*/ 390021 h 414719"/>
                    <a:gd name="connsiteX36" fmla="*/ 999173 w 1995941"/>
                    <a:gd name="connsiteY36" fmla="*/ 392491 h 414719"/>
                    <a:gd name="connsiteX37" fmla="*/ 637396 w 1995941"/>
                    <a:gd name="connsiteY37" fmla="*/ 382611 h 414719"/>
                    <a:gd name="connsiteX38" fmla="*/ 637396 w 1995941"/>
                    <a:gd name="connsiteY38" fmla="*/ 88853 h 414719"/>
                    <a:gd name="connsiteX39" fmla="*/ 349460 w 1995941"/>
                    <a:gd name="connsiteY39" fmla="*/ 138234 h 414719"/>
                    <a:gd name="connsiteX40" fmla="*/ 477430 w 1995941"/>
                    <a:gd name="connsiteY40" fmla="*/ 138234 h 414719"/>
                    <a:gd name="connsiteX41" fmla="*/ 487277 w 1995941"/>
                    <a:gd name="connsiteY41" fmla="*/ 148114 h 414719"/>
                    <a:gd name="connsiteX42" fmla="*/ 477430 w 1995941"/>
                    <a:gd name="connsiteY42" fmla="*/ 157994 h 414719"/>
                    <a:gd name="connsiteX43" fmla="*/ 349460 w 1995941"/>
                    <a:gd name="connsiteY43" fmla="*/ 157994 h 414719"/>
                    <a:gd name="connsiteX44" fmla="*/ 339612 w 1995941"/>
                    <a:gd name="connsiteY44" fmla="*/ 148114 h 414719"/>
                    <a:gd name="connsiteX45" fmla="*/ 349460 w 1995941"/>
                    <a:gd name="connsiteY45" fmla="*/ 138234 h 414719"/>
                    <a:gd name="connsiteX46" fmla="*/ 236245 w 1995941"/>
                    <a:gd name="connsiteY46" fmla="*/ 249316 h 414719"/>
                    <a:gd name="connsiteX47" fmla="*/ 236245 w 1995941"/>
                    <a:gd name="connsiteY47" fmla="*/ 348064 h 414719"/>
                    <a:gd name="connsiteX48" fmla="*/ 140256 w 1995941"/>
                    <a:gd name="connsiteY48" fmla="*/ 328321 h 414719"/>
                    <a:gd name="connsiteX49" fmla="*/ 93488 w 1995941"/>
                    <a:gd name="connsiteY49" fmla="*/ 298698 h 414719"/>
                    <a:gd name="connsiteX50" fmla="*/ 236245 w 1995941"/>
                    <a:gd name="connsiteY50" fmla="*/ 249316 h 414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</a:cxnLst>
                  <a:rect l="l" t="t" r="r" b="b"/>
                  <a:pathLst>
                    <a:path w="1995941" h="414719">
                      <a:moveTo>
                        <a:pt x="999190" y="414720"/>
                      </a:moveTo>
                      <a:cubicBezTo>
                        <a:pt x="1545552" y="414720"/>
                        <a:pt x="1991017" y="365354"/>
                        <a:pt x="1995941" y="303638"/>
                      </a:cubicBezTo>
                      <a:cubicBezTo>
                        <a:pt x="1995941" y="276485"/>
                        <a:pt x="1912269" y="251802"/>
                        <a:pt x="1769528" y="234513"/>
                      </a:cubicBezTo>
                      <a:lnTo>
                        <a:pt x="1769528" y="150584"/>
                      </a:lnTo>
                      <a:cubicBezTo>
                        <a:pt x="1769528" y="125901"/>
                        <a:pt x="1749833" y="106142"/>
                        <a:pt x="1725230" y="106142"/>
                      </a:cubicBezTo>
                      <a:lnTo>
                        <a:pt x="1252692" y="106142"/>
                      </a:lnTo>
                      <a:lnTo>
                        <a:pt x="1252692" y="145644"/>
                      </a:lnTo>
                      <a:lnTo>
                        <a:pt x="1693233" y="145644"/>
                      </a:lnTo>
                      <a:cubicBezTo>
                        <a:pt x="1710459" y="145644"/>
                        <a:pt x="1725230" y="160464"/>
                        <a:pt x="1725230" y="177737"/>
                      </a:cubicBezTo>
                      <a:lnTo>
                        <a:pt x="1725230" y="353004"/>
                      </a:lnTo>
                      <a:cubicBezTo>
                        <a:pt x="1602168" y="370277"/>
                        <a:pt x="1420052" y="382627"/>
                        <a:pt x="1210864" y="390037"/>
                      </a:cubicBezTo>
                      <a:lnTo>
                        <a:pt x="1210864" y="27153"/>
                      </a:lnTo>
                      <a:cubicBezTo>
                        <a:pt x="1210864" y="12333"/>
                        <a:pt x="1198562" y="0"/>
                        <a:pt x="1183791" y="0"/>
                      </a:cubicBezTo>
                      <a:lnTo>
                        <a:pt x="620203" y="0"/>
                      </a:lnTo>
                      <a:cubicBezTo>
                        <a:pt x="602978" y="0"/>
                        <a:pt x="590661" y="12349"/>
                        <a:pt x="590661" y="27153"/>
                      </a:cubicBezTo>
                      <a:lnTo>
                        <a:pt x="590661" y="380173"/>
                      </a:lnTo>
                      <a:cubicBezTo>
                        <a:pt x="465144" y="375233"/>
                        <a:pt x="354400" y="365354"/>
                        <a:pt x="270711" y="353020"/>
                      </a:cubicBezTo>
                      <a:lnTo>
                        <a:pt x="270711" y="180223"/>
                      </a:lnTo>
                      <a:lnTo>
                        <a:pt x="551270" y="180223"/>
                      </a:lnTo>
                      <a:lnTo>
                        <a:pt x="551270" y="98764"/>
                      </a:lnTo>
                      <a:cubicBezTo>
                        <a:pt x="521744" y="83945"/>
                        <a:pt x="482354" y="76551"/>
                        <a:pt x="460205" y="76551"/>
                      </a:cubicBezTo>
                      <a:lnTo>
                        <a:pt x="415907" y="76551"/>
                      </a:lnTo>
                      <a:lnTo>
                        <a:pt x="408529" y="76551"/>
                      </a:lnTo>
                      <a:lnTo>
                        <a:pt x="369155" y="76551"/>
                      </a:lnTo>
                      <a:cubicBezTo>
                        <a:pt x="327311" y="76551"/>
                        <a:pt x="236261" y="103704"/>
                        <a:pt x="236261" y="148146"/>
                      </a:cubicBezTo>
                      <a:lnTo>
                        <a:pt x="236261" y="232075"/>
                      </a:lnTo>
                      <a:cubicBezTo>
                        <a:pt x="88596" y="251818"/>
                        <a:pt x="0" y="276517"/>
                        <a:pt x="0" y="303670"/>
                      </a:cubicBezTo>
                      <a:cubicBezTo>
                        <a:pt x="4892" y="365338"/>
                        <a:pt x="450357" y="414720"/>
                        <a:pt x="999190" y="414720"/>
                      </a:cubicBezTo>
                      <a:moveTo>
                        <a:pt x="1769512" y="249316"/>
                      </a:moveTo>
                      <a:cubicBezTo>
                        <a:pt x="1855654" y="264136"/>
                        <a:pt x="1902406" y="281409"/>
                        <a:pt x="1902406" y="298682"/>
                      </a:cubicBezTo>
                      <a:cubicBezTo>
                        <a:pt x="1902406" y="308562"/>
                        <a:pt x="1885180" y="318426"/>
                        <a:pt x="1858107" y="328305"/>
                      </a:cubicBezTo>
                      <a:cubicBezTo>
                        <a:pt x="1835959" y="335715"/>
                        <a:pt x="1806416" y="340655"/>
                        <a:pt x="1769512" y="348048"/>
                      </a:cubicBezTo>
                      <a:lnTo>
                        <a:pt x="1769512" y="249316"/>
                      </a:lnTo>
                      <a:close/>
                      <a:moveTo>
                        <a:pt x="637396" y="88853"/>
                      </a:moveTo>
                      <a:lnTo>
                        <a:pt x="1166534" y="88853"/>
                      </a:lnTo>
                      <a:lnTo>
                        <a:pt x="1166534" y="390021"/>
                      </a:lnTo>
                      <a:cubicBezTo>
                        <a:pt x="1112388" y="390021"/>
                        <a:pt x="1055789" y="392491"/>
                        <a:pt x="999173" y="392491"/>
                      </a:cubicBezTo>
                      <a:cubicBezTo>
                        <a:pt x="871204" y="392491"/>
                        <a:pt x="748141" y="387551"/>
                        <a:pt x="637396" y="382611"/>
                      </a:cubicBezTo>
                      <a:lnTo>
                        <a:pt x="637396" y="88853"/>
                      </a:lnTo>
                      <a:close/>
                      <a:moveTo>
                        <a:pt x="349460" y="138234"/>
                      </a:moveTo>
                      <a:lnTo>
                        <a:pt x="477430" y="138234"/>
                      </a:lnTo>
                      <a:cubicBezTo>
                        <a:pt x="482354" y="138234"/>
                        <a:pt x="487277" y="143174"/>
                        <a:pt x="487277" y="148114"/>
                      </a:cubicBezTo>
                      <a:cubicBezTo>
                        <a:pt x="487277" y="153054"/>
                        <a:pt x="482354" y="157994"/>
                        <a:pt x="477430" y="157994"/>
                      </a:cubicBezTo>
                      <a:lnTo>
                        <a:pt x="349460" y="157994"/>
                      </a:lnTo>
                      <a:cubicBezTo>
                        <a:pt x="347006" y="157994"/>
                        <a:pt x="339612" y="153054"/>
                        <a:pt x="339612" y="148114"/>
                      </a:cubicBezTo>
                      <a:cubicBezTo>
                        <a:pt x="339612" y="143174"/>
                        <a:pt x="346990" y="138234"/>
                        <a:pt x="349460" y="138234"/>
                      </a:cubicBezTo>
                      <a:moveTo>
                        <a:pt x="236245" y="249316"/>
                      </a:moveTo>
                      <a:lnTo>
                        <a:pt x="236245" y="348064"/>
                      </a:lnTo>
                      <a:cubicBezTo>
                        <a:pt x="196871" y="343124"/>
                        <a:pt x="162404" y="335715"/>
                        <a:pt x="140256" y="328321"/>
                      </a:cubicBezTo>
                      <a:cubicBezTo>
                        <a:pt x="110729" y="318441"/>
                        <a:pt x="95958" y="308578"/>
                        <a:pt x="93488" y="298698"/>
                      </a:cubicBezTo>
                      <a:cubicBezTo>
                        <a:pt x="93504" y="278939"/>
                        <a:pt x="145179" y="264120"/>
                        <a:pt x="236245" y="249316"/>
                      </a:cubicBezTo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18" name="Graphic 93">
                <a:extLst>
                  <a:ext uri="{FF2B5EF4-FFF2-40B4-BE49-F238E27FC236}">
                    <a16:creationId xmlns:a16="http://schemas.microsoft.com/office/drawing/2014/main" id="{0B8B8C14-5DB0-4D90-B6F9-47F775729923}"/>
                  </a:ext>
                </a:extLst>
              </p:cNvPr>
              <p:cNvSpPr/>
              <p:nvPr/>
            </p:nvSpPr>
            <p:spPr>
              <a:xfrm>
                <a:off x="5329205" y="2674972"/>
                <a:ext cx="315089" cy="312330"/>
              </a:xfrm>
              <a:custGeom>
                <a:avLst/>
                <a:gdLst>
                  <a:gd name="connsiteX0" fmla="*/ 34466 w 315089"/>
                  <a:gd name="connsiteY0" fmla="*/ 208210 h 312330"/>
                  <a:gd name="connsiteX1" fmla="*/ 34466 w 315089"/>
                  <a:gd name="connsiteY1" fmla="*/ 4956 h 312330"/>
                  <a:gd name="connsiteX2" fmla="*/ 0 w 315089"/>
                  <a:gd name="connsiteY2" fmla="*/ 0 h 312330"/>
                  <a:gd name="connsiteX3" fmla="*/ 0 w 315089"/>
                  <a:gd name="connsiteY3" fmla="*/ 240447 h 312330"/>
                  <a:gd name="connsiteX4" fmla="*/ 132926 w 315089"/>
                  <a:gd name="connsiteY4" fmla="*/ 312331 h 312330"/>
                  <a:gd name="connsiteX5" fmla="*/ 162468 w 315089"/>
                  <a:gd name="connsiteY5" fmla="*/ 312331 h 312330"/>
                  <a:gd name="connsiteX6" fmla="*/ 174770 w 315089"/>
                  <a:gd name="connsiteY6" fmla="*/ 312331 h 312330"/>
                  <a:gd name="connsiteX7" fmla="*/ 224008 w 315089"/>
                  <a:gd name="connsiteY7" fmla="*/ 312331 h 312330"/>
                  <a:gd name="connsiteX8" fmla="*/ 315089 w 315089"/>
                  <a:gd name="connsiteY8" fmla="*/ 287536 h 312330"/>
                  <a:gd name="connsiteX9" fmla="*/ 315089 w 315089"/>
                  <a:gd name="connsiteY9" fmla="*/ 208210 h 312330"/>
                  <a:gd name="connsiteX10" fmla="*/ 34466 w 315089"/>
                  <a:gd name="connsiteY10" fmla="*/ 208210 h 312330"/>
                  <a:gd name="connsiteX11" fmla="*/ 178475 w 315089"/>
                  <a:gd name="connsiteY11" fmla="*/ 274817 h 312330"/>
                  <a:gd name="connsiteX12" fmla="*/ 156486 w 315089"/>
                  <a:gd name="connsiteY12" fmla="*/ 252829 h 312330"/>
                  <a:gd name="connsiteX13" fmla="*/ 178475 w 315089"/>
                  <a:gd name="connsiteY13" fmla="*/ 230840 h 312330"/>
                  <a:gd name="connsiteX14" fmla="*/ 200463 w 315089"/>
                  <a:gd name="connsiteY14" fmla="*/ 252829 h 312330"/>
                  <a:gd name="connsiteX15" fmla="*/ 178475 w 315089"/>
                  <a:gd name="connsiteY15" fmla="*/ 274817 h 31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15089" h="312330">
                    <a:moveTo>
                      <a:pt x="34466" y="208210"/>
                    </a:moveTo>
                    <a:lnTo>
                      <a:pt x="34466" y="4956"/>
                    </a:lnTo>
                    <a:cubicBezTo>
                      <a:pt x="22165" y="4956"/>
                      <a:pt x="9848" y="2470"/>
                      <a:pt x="0" y="0"/>
                    </a:cubicBezTo>
                    <a:lnTo>
                      <a:pt x="0" y="240447"/>
                    </a:lnTo>
                    <a:cubicBezTo>
                      <a:pt x="0" y="277624"/>
                      <a:pt x="91082" y="312331"/>
                      <a:pt x="132926" y="312331"/>
                    </a:cubicBezTo>
                    <a:lnTo>
                      <a:pt x="162468" y="312331"/>
                    </a:lnTo>
                    <a:lnTo>
                      <a:pt x="174770" y="312331"/>
                    </a:lnTo>
                    <a:lnTo>
                      <a:pt x="224008" y="312331"/>
                    </a:lnTo>
                    <a:cubicBezTo>
                      <a:pt x="248627" y="312331"/>
                      <a:pt x="285547" y="302419"/>
                      <a:pt x="315089" y="287536"/>
                    </a:cubicBezTo>
                    <a:lnTo>
                      <a:pt x="315089" y="208210"/>
                    </a:lnTo>
                    <a:lnTo>
                      <a:pt x="34466" y="208210"/>
                    </a:lnTo>
                    <a:close/>
                    <a:moveTo>
                      <a:pt x="178475" y="274817"/>
                    </a:moveTo>
                    <a:cubicBezTo>
                      <a:pt x="166334" y="274817"/>
                      <a:pt x="156486" y="264970"/>
                      <a:pt x="156486" y="252829"/>
                    </a:cubicBezTo>
                    <a:cubicBezTo>
                      <a:pt x="156486" y="240688"/>
                      <a:pt x="166334" y="230840"/>
                      <a:pt x="178475" y="230840"/>
                    </a:cubicBezTo>
                    <a:cubicBezTo>
                      <a:pt x="190616" y="230840"/>
                      <a:pt x="200463" y="240688"/>
                      <a:pt x="200463" y="252829"/>
                    </a:cubicBezTo>
                    <a:cubicBezTo>
                      <a:pt x="200463" y="264970"/>
                      <a:pt x="190616" y="274817"/>
                      <a:pt x="178475" y="2748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56" name="Graphic 7305">
            <a:extLst>
              <a:ext uri="{FF2B5EF4-FFF2-40B4-BE49-F238E27FC236}">
                <a16:creationId xmlns:a16="http://schemas.microsoft.com/office/drawing/2014/main" id="{E9FF4D48-45F2-4C4A-AB02-7E665DAD23A3}"/>
              </a:ext>
            </a:extLst>
          </p:cNvPr>
          <p:cNvGrpSpPr/>
          <p:nvPr/>
        </p:nvGrpSpPr>
        <p:grpSpPr>
          <a:xfrm>
            <a:off x="6688358" y="3834894"/>
            <a:ext cx="576624" cy="576624"/>
            <a:chOff x="3981374" y="554077"/>
            <a:chExt cx="4210196" cy="4210196"/>
          </a:xfrm>
        </p:grpSpPr>
        <p:grpSp>
          <p:nvGrpSpPr>
            <p:cNvPr id="357" name="Graphic 7305">
              <a:extLst>
                <a:ext uri="{FF2B5EF4-FFF2-40B4-BE49-F238E27FC236}">
                  <a16:creationId xmlns:a16="http://schemas.microsoft.com/office/drawing/2014/main" id="{D73CB857-2D69-477B-8FF1-31C5A09AA257}"/>
                </a:ext>
              </a:extLst>
            </p:cNvPr>
            <p:cNvGrpSpPr/>
            <p:nvPr/>
          </p:nvGrpSpPr>
          <p:grpSpPr>
            <a:xfrm>
              <a:off x="3981374" y="554077"/>
              <a:ext cx="4210196" cy="4210196"/>
              <a:chOff x="3981374" y="554077"/>
              <a:chExt cx="4210196" cy="4210196"/>
            </a:xfrm>
          </p:grpSpPr>
          <p:sp>
            <p:nvSpPr>
              <p:cNvPr id="367" name="Graphic 7305">
                <a:extLst>
                  <a:ext uri="{FF2B5EF4-FFF2-40B4-BE49-F238E27FC236}">
                    <a16:creationId xmlns:a16="http://schemas.microsoft.com/office/drawing/2014/main" id="{858676B0-4124-4114-81A6-71B21EAC9FEE}"/>
                  </a:ext>
                </a:extLst>
              </p:cNvPr>
              <p:cNvSpPr/>
              <p:nvPr/>
            </p:nvSpPr>
            <p:spPr>
              <a:xfrm>
                <a:off x="3981374" y="554077"/>
                <a:ext cx="4210196" cy="4210196"/>
              </a:xfrm>
              <a:custGeom>
                <a:avLst/>
                <a:gdLst>
                  <a:gd name="connsiteX0" fmla="*/ 1440597 w 4210196"/>
                  <a:gd name="connsiteY0" fmla="*/ 0 h 4210196"/>
                  <a:gd name="connsiteX1" fmla="*/ 2769599 w 4210196"/>
                  <a:gd name="connsiteY1" fmla="*/ 0 h 4210196"/>
                  <a:gd name="connsiteX2" fmla="*/ 4210197 w 4210196"/>
                  <a:gd name="connsiteY2" fmla="*/ 1440597 h 4210196"/>
                  <a:gd name="connsiteX3" fmla="*/ 4210197 w 4210196"/>
                  <a:gd name="connsiteY3" fmla="*/ 2769599 h 4210196"/>
                  <a:gd name="connsiteX4" fmla="*/ 2769599 w 4210196"/>
                  <a:gd name="connsiteY4" fmla="*/ 4210196 h 4210196"/>
                  <a:gd name="connsiteX5" fmla="*/ 1440597 w 4210196"/>
                  <a:gd name="connsiteY5" fmla="*/ 4210196 h 4210196"/>
                  <a:gd name="connsiteX6" fmla="*/ 0 w 4210196"/>
                  <a:gd name="connsiteY6" fmla="*/ 2769599 h 4210196"/>
                  <a:gd name="connsiteX7" fmla="*/ 0 w 4210196"/>
                  <a:gd name="connsiteY7" fmla="*/ 1440597 h 4210196"/>
                  <a:gd name="connsiteX8" fmla="*/ 1440597 w 4210196"/>
                  <a:gd name="connsiteY8" fmla="*/ 0 h 421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196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599"/>
                    </a:lnTo>
                    <a:cubicBezTo>
                      <a:pt x="4210197" y="3565214"/>
                      <a:pt x="3565214" y="4210196"/>
                      <a:pt x="2769599" y="4210196"/>
                    </a:cubicBezTo>
                    <a:lnTo>
                      <a:pt x="1440597" y="4210196"/>
                    </a:lnTo>
                    <a:cubicBezTo>
                      <a:pt x="644982" y="4210196"/>
                      <a:pt x="0" y="3565214"/>
                      <a:pt x="0" y="2769599"/>
                    </a:cubicBezTo>
                    <a:lnTo>
                      <a:pt x="0" y="1440597"/>
                    </a:lnTo>
                    <a:cubicBezTo>
                      <a:pt x="-16" y="644966"/>
                      <a:pt x="644966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8" name="Graphic 7305">
                <a:extLst>
                  <a:ext uri="{FF2B5EF4-FFF2-40B4-BE49-F238E27FC236}">
                    <a16:creationId xmlns:a16="http://schemas.microsoft.com/office/drawing/2014/main" id="{DD61A6F9-6255-42C0-A2B0-800A30C2C69E}"/>
                  </a:ext>
                </a:extLst>
              </p:cNvPr>
              <p:cNvSpPr/>
              <p:nvPr/>
            </p:nvSpPr>
            <p:spPr>
              <a:xfrm>
                <a:off x="6010370" y="4154366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9" name="Graphic 7305">
                <a:extLst>
                  <a:ext uri="{FF2B5EF4-FFF2-40B4-BE49-F238E27FC236}">
                    <a16:creationId xmlns:a16="http://schemas.microsoft.com/office/drawing/2014/main" id="{338DF8FD-FFC0-4F60-BB65-63625357BDA7}"/>
                  </a:ext>
                </a:extLst>
              </p:cNvPr>
              <p:cNvSpPr/>
              <p:nvPr/>
            </p:nvSpPr>
            <p:spPr>
              <a:xfrm>
                <a:off x="6010370" y="1000841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" name="Graphic 7305">
                <a:extLst>
                  <a:ext uri="{FF2B5EF4-FFF2-40B4-BE49-F238E27FC236}">
                    <a16:creationId xmlns:a16="http://schemas.microsoft.com/office/drawing/2014/main" id="{9CFBD1B6-7FA2-4710-8DCE-88877E5440F3}"/>
                  </a:ext>
                </a:extLst>
              </p:cNvPr>
              <p:cNvSpPr/>
              <p:nvPr/>
            </p:nvSpPr>
            <p:spPr>
              <a:xfrm>
                <a:off x="7574960" y="2577363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6 w 165131"/>
                  <a:gd name="connsiteY1" fmla="*/ 165131 h 165130"/>
                  <a:gd name="connsiteX2" fmla="*/ 0 w 165131"/>
                  <a:gd name="connsiteY2" fmla="*/ 82565 h 165130"/>
                  <a:gd name="connsiteX3" fmla="*/ 82566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6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" name="Graphic 7305">
                <a:extLst>
                  <a:ext uri="{FF2B5EF4-FFF2-40B4-BE49-F238E27FC236}">
                    <a16:creationId xmlns:a16="http://schemas.microsoft.com/office/drawing/2014/main" id="{7BA53187-B194-4DF3-B310-61504E5BD48E}"/>
                  </a:ext>
                </a:extLst>
              </p:cNvPr>
              <p:cNvSpPr/>
              <p:nvPr/>
            </p:nvSpPr>
            <p:spPr>
              <a:xfrm>
                <a:off x="4422862" y="2577363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6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" name="Graphic 7305">
                <a:extLst>
                  <a:ext uri="{FF2B5EF4-FFF2-40B4-BE49-F238E27FC236}">
                    <a16:creationId xmlns:a16="http://schemas.microsoft.com/office/drawing/2014/main" id="{9E420025-4B12-47E8-95CB-7B3987C2C094}"/>
                  </a:ext>
                </a:extLst>
              </p:cNvPr>
              <p:cNvSpPr/>
              <p:nvPr/>
            </p:nvSpPr>
            <p:spPr>
              <a:xfrm>
                <a:off x="4693926" y="1274599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6 h 165130"/>
                  <a:gd name="connsiteX1" fmla="*/ 82566 w 165130"/>
                  <a:gd name="connsiteY1" fmla="*/ 165131 h 165130"/>
                  <a:gd name="connsiteX2" fmla="*/ 0 w 165130"/>
                  <a:gd name="connsiteY2" fmla="*/ 82566 h 165130"/>
                  <a:gd name="connsiteX3" fmla="*/ 82566 w 165130"/>
                  <a:gd name="connsiteY3" fmla="*/ 0 h 165130"/>
                  <a:gd name="connsiteX4" fmla="*/ 165131 w 165130"/>
                  <a:gd name="connsiteY4" fmla="*/ 82566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6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46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" name="Graphic 7305">
                <a:extLst>
                  <a:ext uri="{FF2B5EF4-FFF2-40B4-BE49-F238E27FC236}">
                    <a16:creationId xmlns:a16="http://schemas.microsoft.com/office/drawing/2014/main" id="{D5E15697-5B36-49C4-BAA3-06FA2C630763}"/>
                  </a:ext>
                </a:extLst>
              </p:cNvPr>
              <p:cNvSpPr/>
              <p:nvPr/>
            </p:nvSpPr>
            <p:spPr>
              <a:xfrm>
                <a:off x="7301073" y="3881746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" name="Graphic 7305">
                <a:extLst>
                  <a:ext uri="{FF2B5EF4-FFF2-40B4-BE49-F238E27FC236}">
                    <a16:creationId xmlns:a16="http://schemas.microsoft.com/office/drawing/2014/main" id="{D27D75E2-E663-4BAE-9475-52C1805F72A6}"/>
                  </a:ext>
                </a:extLst>
              </p:cNvPr>
              <p:cNvSpPr/>
              <p:nvPr/>
            </p:nvSpPr>
            <p:spPr>
              <a:xfrm>
                <a:off x="4693156" y="3878426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" name="Graphic 7305">
                <a:extLst>
                  <a:ext uri="{FF2B5EF4-FFF2-40B4-BE49-F238E27FC236}">
                    <a16:creationId xmlns:a16="http://schemas.microsoft.com/office/drawing/2014/main" id="{4D046825-3815-4B5D-B215-4904FB4842FE}"/>
                  </a:ext>
                </a:extLst>
              </p:cNvPr>
              <p:cNvSpPr/>
              <p:nvPr/>
            </p:nvSpPr>
            <p:spPr>
              <a:xfrm>
                <a:off x="7301618" y="126996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58" name="Graphic 7305">
              <a:extLst>
                <a:ext uri="{FF2B5EF4-FFF2-40B4-BE49-F238E27FC236}">
                  <a16:creationId xmlns:a16="http://schemas.microsoft.com/office/drawing/2014/main" id="{7E562BC9-7C28-474C-847A-3BF3566886E4}"/>
                </a:ext>
              </a:extLst>
            </p:cNvPr>
            <p:cNvGrpSpPr/>
            <p:nvPr/>
          </p:nvGrpSpPr>
          <p:grpSpPr>
            <a:xfrm>
              <a:off x="5033699" y="1608197"/>
              <a:ext cx="2108786" cy="2108787"/>
              <a:chOff x="5033699" y="1608197"/>
              <a:chExt cx="2108786" cy="2108787"/>
            </a:xfrm>
          </p:grpSpPr>
          <p:sp>
            <p:nvSpPr>
              <p:cNvPr id="359" name="Graphic 7305">
                <a:extLst>
                  <a:ext uri="{FF2B5EF4-FFF2-40B4-BE49-F238E27FC236}">
                    <a16:creationId xmlns:a16="http://schemas.microsoft.com/office/drawing/2014/main" id="{BFEE9EB3-E41E-4D6F-B635-81679824673D}"/>
                  </a:ext>
                </a:extLst>
              </p:cNvPr>
              <p:cNvSpPr/>
              <p:nvPr/>
            </p:nvSpPr>
            <p:spPr>
              <a:xfrm>
                <a:off x="5033699" y="1608197"/>
                <a:ext cx="2108786" cy="2108787"/>
              </a:xfrm>
              <a:custGeom>
                <a:avLst/>
                <a:gdLst>
                  <a:gd name="connsiteX0" fmla="*/ 425225 w 2108786"/>
                  <a:gd name="connsiteY0" fmla="*/ 0 h 2108787"/>
                  <a:gd name="connsiteX1" fmla="*/ 1683562 w 2108786"/>
                  <a:gd name="connsiteY1" fmla="*/ 0 h 2108787"/>
                  <a:gd name="connsiteX2" fmla="*/ 2108787 w 2108786"/>
                  <a:gd name="connsiteY2" fmla="*/ 425225 h 2108787"/>
                  <a:gd name="connsiteX3" fmla="*/ 2108787 w 2108786"/>
                  <a:gd name="connsiteY3" fmla="*/ 1683562 h 2108787"/>
                  <a:gd name="connsiteX4" fmla="*/ 1683562 w 2108786"/>
                  <a:gd name="connsiteY4" fmla="*/ 2108787 h 2108787"/>
                  <a:gd name="connsiteX5" fmla="*/ 425225 w 2108786"/>
                  <a:gd name="connsiteY5" fmla="*/ 2108787 h 2108787"/>
                  <a:gd name="connsiteX6" fmla="*/ 0 w 2108786"/>
                  <a:gd name="connsiteY6" fmla="*/ 1683562 h 2108787"/>
                  <a:gd name="connsiteX7" fmla="*/ 0 w 2108786"/>
                  <a:gd name="connsiteY7" fmla="*/ 425225 h 2108787"/>
                  <a:gd name="connsiteX8" fmla="*/ 425225 w 2108786"/>
                  <a:gd name="connsiteY8" fmla="*/ 0 h 2108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7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-16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60" name="Graphic 7305">
                <a:extLst>
                  <a:ext uri="{FF2B5EF4-FFF2-40B4-BE49-F238E27FC236}">
                    <a16:creationId xmlns:a16="http://schemas.microsoft.com/office/drawing/2014/main" id="{C49F4DD5-192B-4BCC-8A2D-0AF560B73E49}"/>
                  </a:ext>
                </a:extLst>
              </p:cNvPr>
              <p:cNvGrpSpPr/>
              <p:nvPr/>
            </p:nvGrpSpPr>
            <p:grpSpPr>
              <a:xfrm>
                <a:off x="5326993" y="1710666"/>
                <a:ext cx="1541099" cy="1834643"/>
                <a:chOff x="5326993" y="1710666"/>
                <a:chExt cx="1541099" cy="1834643"/>
              </a:xfrm>
              <a:solidFill>
                <a:srgbClr val="FFFFFF"/>
              </a:solidFill>
            </p:grpSpPr>
            <p:sp>
              <p:nvSpPr>
                <p:cNvPr id="361" name="Graphic 7305">
                  <a:extLst>
                    <a:ext uri="{FF2B5EF4-FFF2-40B4-BE49-F238E27FC236}">
                      <a16:creationId xmlns:a16="http://schemas.microsoft.com/office/drawing/2014/main" id="{5AD42CE3-C3A0-4175-AE6C-95CB41AD9EE6}"/>
                    </a:ext>
                  </a:extLst>
                </p:cNvPr>
                <p:cNvSpPr/>
                <p:nvPr/>
              </p:nvSpPr>
              <p:spPr>
                <a:xfrm>
                  <a:off x="5326993" y="3249498"/>
                  <a:ext cx="1541099" cy="295811"/>
                </a:xfrm>
                <a:custGeom>
                  <a:avLst/>
                  <a:gdLst>
                    <a:gd name="connsiteX0" fmla="*/ 1539473 w 1541099"/>
                    <a:gd name="connsiteY0" fmla="*/ 136919 h 295811"/>
                    <a:gd name="connsiteX1" fmla="*/ 1399458 w 1541099"/>
                    <a:gd name="connsiteY1" fmla="*/ 0 h 295811"/>
                    <a:gd name="connsiteX2" fmla="*/ 1263100 w 1541099"/>
                    <a:gd name="connsiteY2" fmla="*/ 109301 h 295811"/>
                    <a:gd name="connsiteX3" fmla="*/ 1148281 w 1541099"/>
                    <a:gd name="connsiteY3" fmla="*/ 11788 h 295811"/>
                    <a:gd name="connsiteX4" fmla="*/ 1027481 w 1541099"/>
                    <a:gd name="connsiteY4" fmla="*/ 111354 h 295811"/>
                    <a:gd name="connsiteX5" fmla="*/ 896159 w 1541099"/>
                    <a:gd name="connsiteY5" fmla="*/ 0 h 295811"/>
                    <a:gd name="connsiteX6" fmla="*/ 759800 w 1541099"/>
                    <a:gd name="connsiteY6" fmla="*/ 109301 h 295811"/>
                    <a:gd name="connsiteX7" fmla="*/ 644982 w 1541099"/>
                    <a:gd name="connsiteY7" fmla="*/ 11788 h 295811"/>
                    <a:gd name="connsiteX8" fmla="*/ 528303 w 1541099"/>
                    <a:gd name="connsiteY8" fmla="*/ 110344 h 295811"/>
                    <a:gd name="connsiteX9" fmla="*/ 392779 w 1541099"/>
                    <a:gd name="connsiteY9" fmla="*/ 0 h 295811"/>
                    <a:gd name="connsiteX10" fmla="*/ 256405 w 1541099"/>
                    <a:gd name="connsiteY10" fmla="*/ 109301 h 295811"/>
                    <a:gd name="connsiteX11" fmla="*/ 141586 w 1541099"/>
                    <a:gd name="connsiteY11" fmla="*/ 11788 h 295811"/>
                    <a:gd name="connsiteX12" fmla="*/ 17738 w 1541099"/>
                    <a:gd name="connsiteY12" fmla="*/ 126559 h 295811"/>
                    <a:gd name="connsiteX13" fmla="*/ 17385 w 1541099"/>
                    <a:gd name="connsiteY13" fmla="*/ 126623 h 295811"/>
                    <a:gd name="connsiteX14" fmla="*/ 833 w 1541099"/>
                    <a:gd name="connsiteY14" fmla="*/ 155572 h 295811"/>
                    <a:gd name="connsiteX15" fmla="*/ 141586 w 1541099"/>
                    <a:gd name="connsiteY15" fmla="*/ 295812 h 295811"/>
                    <a:gd name="connsiteX16" fmla="*/ 269748 w 1541099"/>
                    <a:gd name="connsiteY16" fmla="*/ 186494 h 295811"/>
                    <a:gd name="connsiteX17" fmla="*/ 392779 w 1541099"/>
                    <a:gd name="connsiteY17" fmla="*/ 284023 h 295811"/>
                    <a:gd name="connsiteX18" fmla="*/ 514863 w 1541099"/>
                    <a:gd name="connsiteY18" fmla="*/ 185451 h 295811"/>
                    <a:gd name="connsiteX19" fmla="*/ 644998 w 1541099"/>
                    <a:gd name="connsiteY19" fmla="*/ 295812 h 295811"/>
                    <a:gd name="connsiteX20" fmla="*/ 773160 w 1541099"/>
                    <a:gd name="connsiteY20" fmla="*/ 186494 h 295811"/>
                    <a:gd name="connsiteX21" fmla="*/ 896175 w 1541099"/>
                    <a:gd name="connsiteY21" fmla="*/ 284023 h 295811"/>
                    <a:gd name="connsiteX22" fmla="*/ 1013944 w 1541099"/>
                    <a:gd name="connsiteY22" fmla="*/ 184457 h 295811"/>
                    <a:gd name="connsiteX23" fmla="*/ 1148297 w 1541099"/>
                    <a:gd name="connsiteY23" fmla="*/ 295812 h 295811"/>
                    <a:gd name="connsiteX24" fmla="*/ 1276460 w 1541099"/>
                    <a:gd name="connsiteY24" fmla="*/ 186494 h 295811"/>
                    <a:gd name="connsiteX25" fmla="*/ 1399490 w 1541099"/>
                    <a:gd name="connsiteY25" fmla="*/ 284023 h 295811"/>
                    <a:gd name="connsiteX26" fmla="*/ 1522905 w 1541099"/>
                    <a:gd name="connsiteY26" fmla="*/ 168387 h 295811"/>
                    <a:gd name="connsiteX27" fmla="*/ 1526129 w 1541099"/>
                    <a:gd name="connsiteY27" fmla="*/ 167489 h 295811"/>
                    <a:gd name="connsiteX28" fmla="*/ 1539473 w 1541099"/>
                    <a:gd name="connsiteY28" fmla="*/ 136919 h 295811"/>
                    <a:gd name="connsiteX29" fmla="*/ 141570 w 1541099"/>
                    <a:gd name="connsiteY29" fmla="*/ 248643 h 295811"/>
                    <a:gd name="connsiteX30" fmla="*/ 46318 w 1541099"/>
                    <a:gd name="connsiteY30" fmla="*/ 143143 h 295811"/>
                    <a:gd name="connsiteX31" fmla="*/ 40528 w 1541099"/>
                    <a:gd name="connsiteY31" fmla="*/ 133119 h 295811"/>
                    <a:gd name="connsiteX32" fmla="*/ 141570 w 1541099"/>
                    <a:gd name="connsiteY32" fmla="*/ 35349 h 295811"/>
                    <a:gd name="connsiteX33" fmla="*/ 243125 w 1541099"/>
                    <a:gd name="connsiteY33" fmla="*/ 134850 h 295811"/>
                    <a:gd name="connsiteX34" fmla="*/ 239789 w 1541099"/>
                    <a:gd name="connsiteY34" fmla="*/ 141442 h 295811"/>
                    <a:gd name="connsiteX35" fmla="*/ 141570 w 1541099"/>
                    <a:gd name="connsiteY35" fmla="*/ 248643 h 295811"/>
                    <a:gd name="connsiteX36" fmla="*/ 392763 w 1541099"/>
                    <a:gd name="connsiteY36" fmla="*/ 260431 h 295811"/>
                    <a:gd name="connsiteX37" fmla="*/ 282804 w 1541099"/>
                    <a:gd name="connsiteY37" fmla="*/ 160865 h 295811"/>
                    <a:gd name="connsiteX38" fmla="*/ 392763 w 1541099"/>
                    <a:gd name="connsiteY38" fmla="*/ 47137 h 295811"/>
                    <a:gd name="connsiteX39" fmla="*/ 501631 w 1541099"/>
                    <a:gd name="connsiteY39" fmla="*/ 160496 h 295811"/>
                    <a:gd name="connsiteX40" fmla="*/ 392763 w 1541099"/>
                    <a:gd name="connsiteY40" fmla="*/ 260431 h 295811"/>
                    <a:gd name="connsiteX41" fmla="*/ 644966 w 1541099"/>
                    <a:gd name="connsiteY41" fmla="*/ 248643 h 295811"/>
                    <a:gd name="connsiteX42" fmla="*/ 544004 w 1541099"/>
                    <a:gd name="connsiteY42" fmla="*/ 139774 h 295811"/>
                    <a:gd name="connsiteX43" fmla="*/ 541631 w 1541099"/>
                    <a:gd name="connsiteY43" fmla="*/ 135251 h 295811"/>
                    <a:gd name="connsiteX44" fmla="*/ 644982 w 1541099"/>
                    <a:gd name="connsiteY44" fmla="*/ 35364 h 295811"/>
                    <a:gd name="connsiteX45" fmla="*/ 746553 w 1541099"/>
                    <a:gd name="connsiteY45" fmla="*/ 134883 h 295811"/>
                    <a:gd name="connsiteX46" fmla="*/ 743217 w 1541099"/>
                    <a:gd name="connsiteY46" fmla="*/ 141458 h 295811"/>
                    <a:gd name="connsiteX47" fmla="*/ 644966 w 1541099"/>
                    <a:gd name="connsiteY47" fmla="*/ 248643 h 295811"/>
                    <a:gd name="connsiteX48" fmla="*/ 896159 w 1541099"/>
                    <a:gd name="connsiteY48" fmla="*/ 260431 h 295811"/>
                    <a:gd name="connsiteX49" fmla="*/ 786216 w 1541099"/>
                    <a:gd name="connsiteY49" fmla="*/ 160865 h 295811"/>
                    <a:gd name="connsiteX50" fmla="*/ 896159 w 1541099"/>
                    <a:gd name="connsiteY50" fmla="*/ 47137 h 295811"/>
                    <a:gd name="connsiteX51" fmla="*/ 999060 w 1541099"/>
                    <a:gd name="connsiteY51" fmla="*/ 157497 h 295811"/>
                    <a:gd name="connsiteX52" fmla="*/ 1000520 w 1541099"/>
                    <a:gd name="connsiteY52" fmla="*/ 160175 h 295811"/>
                    <a:gd name="connsiteX53" fmla="*/ 896159 w 1541099"/>
                    <a:gd name="connsiteY53" fmla="*/ 260431 h 295811"/>
                    <a:gd name="connsiteX54" fmla="*/ 1148281 w 1541099"/>
                    <a:gd name="connsiteY54" fmla="*/ 248643 h 295811"/>
                    <a:gd name="connsiteX55" fmla="*/ 1040840 w 1541099"/>
                    <a:gd name="connsiteY55" fmla="*/ 135620 h 295811"/>
                    <a:gd name="connsiteX56" fmla="*/ 1148281 w 1541099"/>
                    <a:gd name="connsiteY56" fmla="*/ 35349 h 295811"/>
                    <a:gd name="connsiteX57" fmla="*/ 1249852 w 1541099"/>
                    <a:gd name="connsiteY57" fmla="*/ 134866 h 295811"/>
                    <a:gd name="connsiteX58" fmla="*/ 1246500 w 1541099"/>
                    <a:gd name="connsiteY58" fmla="*/ 141442 h 295811"/>
                    <a:gd name="connsiteX59" fmla="*/ 1148281 w 1541099"/>
                    <a:gd name="connsiteY59" fmla="*/ 248643 h 295811"/>
                    <a:gd name="connsiteX60" fmla="*/ 1399458 w 1541099"/>
                    <a:gd name="connsiteY60" fmla="*/ 260431 h 295811"/>
                    <a:gd name="connsiteX61" fmla="*/ 1289515 w 1541099"/>
                    <a:gd name="connsiteY61" fmla="*/ 160865 h 295811"/>
                    <a:gd name="connsiteX62" fmla="*/ 1399458 w 1541099"/>
                    <a:gd name="connsiteY62" fmla="*/ 47137 h 295811"/>
                    <a:gd name="connsiteX63" fmla="*/ 1495560 w 1541099"/>
                    <a:gd name="connsiteY63" fmla="*/ 154096 h 295811"/>
                    <a:gd name="connsiteX64" fmla="*/ 1500195 w 1541099"/>
                    <a:gd name="connsiteY64" fmla="*/ 161410 h 295811"/>
                    <a:gd name="connsiteX65" fmla="*/ 1399458 w 1541099"/>
                    <a:gd name="connsiteY65" fmla="*/ 260431 h 295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1541099" h="295811">
                      <a:moveTo>
                        <a:pt x="1539473" y="136919"/>
                      </a:moveTo>
                      <a:cubicBezTo>
                        <a:pt x="1516490" y="78139"/>
                        <a:pt x="1476955" y="0"/>
                        <a:pt x="1399458" y="0"/>
                      </a:cubicBezTo>
                      <a:cubicBezTo>
                        <a:pt x="1330926" y="0"/>
                        <a:pt x="1293236" y="53039"/>
                        <a:pt x="1263100" y="109301"/>
                      </a:cubicBezTo>
                      <a:cubicBezTo>
                        <a:pt x="1235642" y="57594"/>
                        <a:pt x="1203854" y="11788"/>
                        <a:pt x="1148281" y="11788"/>
                      </a:cubicBezTo>
                      <a:cubicBezTo>
                        <a:pt x="1092580" y="11788"/>
                        <a:pt x="1057937" y="58299"/>
                        <a:pt x="1027481" y="111354"/>
                      </a:cubicBezTo>
                      <a:cubicBezTo>
                        <a:pt x="994987" y="53280"/>
                        <a:pt x="958580" y="0"/>
                        <a:pt x="896159" y="0"/>
                      </a:cubicBezTo>
                      <a:cubicBezTo>
                        <a:pt x="827627" y="0"/>
                        <a:pt x="789937" y="53039"/>
                        <a:pt x="759800" y="109301"/>
                      </a:cubicBezTo>
                      <a:cubicBezTo>
                        <a:pt x="732343" y="57594"/>
                        <a:pt x="700555" y="11788"/>
                        <a:pt x="644982" y="11788"/>
                      </a:cubicBezTo>
                      <a:cubicBezTo>
                        <a:pt x="589858" y="11788"/>
                        <a:pt x="557011" y="58107"/>
                        <a:pt x="528303" y="110344"/>
                      </a:cubicBezTo>
                      <a:cubicBezTo>
                        <a:pt x="497253" y="53889"/>
                        <a:pt x="459193" y="0"/>
                        <a:pt x="392779" y="0"/>
                      </a:cubicBezTo>
                      <a:cubicBezTo>
                        <a:pt x="324231" y="0"/>
                        <a:pt x="286541" y="53039"/>
                        <a:pt x="256405" y="109301"/>
                      </a:cubicBezTo>
                      <a:cubicBezTo>
                        <a:pt x="228963" y="57594"/>
                        <a:pt x="197159" y="11788"/>
                        <a:pt x="141586" y="11788"/>
                      </a:cubicBezTo>
                      <a:cubicBezTo>
                        <a:pt x="68307" y="11788"/>
                        <a:pt x="30857" y="91002"/>
                        <a:pt x="17738" y="126559"/>
                      </a:cubicBezTo>
                      <a:cubicBezTo>
                        <a:pt x="17609" y="126591"/>
                        <a:pt x="17497" y="126591"/>
                        <a:pt x="17385" y="126623"/>
                      </a:cubicBezTo>
                      <a:cubicBezTo>
                        <a:pt x="4811" y="130039"/>
                        <a:pt x="-2583" y="142998"/>
                        <a:pt x="833" y="155572"/>
                      </a:cubicBezTo>
                      <a:cubicBezTo>
                        <a:pt x="2389" y="161298"/>
                        <a:pt x="40224" y="295812"/>
                        <a:pt x="141586" y="295812"/>
                      </a:cubicBezTo>
                      <a:cubicBezTo>
                        <a:pt x="205531" y="295812"/>
                        <a:pt x="240847" y="241778"/>
                        <a:pt x="269748" y="186494"/>
                      </a:cubicBezTo>
                      <a:cubicBezTo>
                        <a:pt x="298361" y="238924"/>
                        <a:pt x="332506" y="284023"/>
                        <a:pt x="392779" y="284023"/>
                      </a:cubicBezTo>
                      <a:cubicBezTo>
                        <a:pt x="450998" y="284023"/>
                        <a:pt x="485368" y="238202"/>
                        <a:pt x="514863" y="185451"/>
                      </a:cubicBezTo>
                      <a:cubicBezTo>
                        <a:pt x="545079" y="241217"/>
                        <a:pt x="581614" y="295812"/>
                        <a:pt x="644998" y="295812"/>
                      </a:cubicBezTo>
                      <a:cubicBezTo>
                        <a:pt x="708943" y="295812"/>
                        <a:pt x="744259" y="241778"/>
                        <a:pt x="773160" y="186494"/>
                      </a:cubicBezTo>
                      <a:cubicBezTo>
                        <a:pt x="801773" y="238924"/>
                        <a:pt x="835918" y="284023"/>
                        <a:pt x="896175" y="284023"/>
                      </a:cubicBezTo>
                      <a:cubicBezTo>
                        <a:pt x="950128" y="284023"/>
                        <a:pt x="983936" y="237191"/>
                        <a:pt x="1013944" y="184457"/>
                      </a:cubicBezTo>
                      <a:cubicBezTo>
                        <a:pt x="1045989" y="241105"/>
                        <a:pt x="1084497" y="295812"/>
                        <a:pt x="1148297" y="295812"/>
                      </a:cubicBezTo>
                      <a:cubicBezTo>
                        <a:pt x="1212243" y="295812"/>
                        <a:pt x="1247543" y="241778"/>
                        <a:pt x="1276460" y="186494"/>
                      </a:cubicBezTo>
                      <a:cubicBezTo>
                        <a:pt x="1305072" y="238924"/>
                        <a:pt x="1339234" y="284023"/>
                        <a:pt x="1399490" y="284023"/>
                      </a:cubicBezTo>
                      <a:cubicBezTo>
                        <a:pt x="1464092" y="284023"/>
                        <a:pt x="1500548" y="221618"/>
                        <a:pt x="1522905" y="168387"/>
                      </a:cubicBezTo>
                      <a:cubicBezTo>
                        <a:pt x="1523980" y="168130"/>
                        <a:pt x="1525070" y="167890"/>
                        <a:pt x="1526129" y="167489"/>
                      </a:cubicBezTo>
                      <a:cubicBezTo>
                        <a:pt x="1538222" y="162725"/>
                        <a:pt x="1544220" y="149045"/>
                        <a:pt x="1539473" y="136919"/>
                      </a:cubicBezTo>
                      <a:close/>
                      <a:moveTo>
                        <a:pt x="141570" y="248643"/>
                      </a:moveTo>
                      <a:cubicBezTo>
                        <a:pt x="76182" y="248643"/>
                        <a:pt x="46591" y="144153"/>
                        <a:pt x="46318" y="143143"/>
                      </a:cubicBezTo>
                      <a:cubicBezTo>
                        <a:pt x="45244" y="139213"/>
                        <a:pt x="43159" y="135861"/>
                        <a:pt x="40528" y="133119"/>
                      </a:cubicBezTo>
                      <a:cubicBezTo>
                        <a:pt x="52557" y="101555"/>
                        <a:pt x="84570" y="35349"/>
                        <a:pt x="141570" y="35349"/>
                      </a:cubicBezTo>
                      <a:cubicBezTo>
                        <a:pt x="188771" y="35349"/>
                        <a:pt x="216132" y="81956"/>
                        <a:pt x="243125" y="134850"/>
                      </a:cubicBezTo>
                      <a:cubicBezTo>
                        <a:pt x="242018" y="137064"/>
                        <a:pt x="240895" y="139261"/>
                        <a:pt x="239789" y="141442"/>
                      </a:cubicBezTo>
                      <a:cubicBezTo>
                        <a:pt x="206140" y="208146"/>
                        <a:pt x="182724" y="248643"/>
                        <a:pt x="141570" y="248643"/>
                      </a:cubicBezTo>
                      <a:close/>
                      <a:moveTo>
                        <a:pt x="392763" y="260431"/>
                      </a:moveTo>
                      <a:cubicBezTo>
                        <a:pt x="340157" y="260431"/>
                        <a:pt x="310694" y="214593"/>
                        <a:pt x="282804" y="160865"/>
                      </a:cubicBezTo>
                      <a:cubicBezTo>
                        <a:pt x="312459" y="102132"/>
                        <a:pt x="340718" y="47137"/>
                        <a:pt x="392763" y="47137"/>
                      </a:cubicBezTo>
                      <a:cubicBezTo>
                        <a:pt x="441888" y="47137"/>
                        <a:pt x="470982" y="102036"/>
                        <a:pt x="501631" y="160496"/>
                      </a:cubicBezTo>
                      <a:cubicBezTo>
                        <a:pt x="472794" y="214272"/>
                        <a:pt x="442931" y="260431"/>
                        <a:pt x="392763" y="260431"/>
                      </a:cubicBezTo>
                      <a:close/>
                      <a:moveTo>
                        <a:pt x="644966" y="248643"/>
                      </a:moveTo>
                      <a:cubicBezTo>
                        <a:pt x="601053" y="248643"/>
                        <a:pt x="573338" y="195764"/>
                        <a:pt x="544004" y="139774"/>
                      </a:cubicBezTo>
                      <a:cubicBezTo>
                        <a:pt x="543218" y="138267"/>
                        <a:pt x="542400" y="136743"/>
                        <a:pt x="541631" y="135251"/>
                      </a:cubicBezTo>
                      <a:cubicBezTo>
                        <a:pt x="569874" y="82036"/>
                        <a:pt x="598374" y="35364"/>
                        <a:pt x="644982" y="35364"/>
                      </a:cubicBezTo>
                      <a:cubicBezTo>
                        <a:pt x="692183" y="35364"/>
                        <a:pt x="719544" y="81972"/>
                        <a:pt x="746553" y="134883"/>
                      </a:cubicBezTo>
                      <a:cubicBezTo>
                        <a:pt x="745430" y="137080"/>
                        <a:pt x="744307" y="139293"/>
                        <a:pt x="743217" y="141458"/>
                      </a:cubicBezTo>
                      <a:cubicBezTo>
                        <a:pt x="709552" y="208146"/>
                        <a:pt x="686152" y="248643"/>
                        <a:pt x="644966" y="248643"/>
                      </a:cubicBezTo>
                      <a:close/>
                      <a:moveTo>
                        <a:pt x="896159" y="260431"/>
                      </a:moveTo>
                      <a:cubicBezTo>
                        <a:pt x="843569" y="260431"/>
                        <a:pt x="814074" y="214593"/>
                        <a:pt x="786216" y="160865"/>
                      </a:cubicBezTo>
                      <a:cubicBezTo>
                        <a:pt x="815870" y="102132"/>
                        <a:pt x="844130" y="47137"/>
                        <a:pt x="896159" y="47137"/>
                      </a:cubicBezTo>
                      <a:cubicBezTo>
                        <a:pt x="938981" y="47137"/>
                        <a:pt x="968171" y="100737"/>
                        <a:pt x="999060" y="157497"/>
                      </a:cubicBezTo>
                      <a:cubicBezTo>
                        <a:pt x="999558" y="158395"/>
                        <a:pt x="1000039" y="159277"/>
                        <a:pt x="1000520" y="160175"/>
                      </a:cubicBezTo>
                      <a:cubicBezTo>
                        <a:pt x="971009" y="213663"/>
                        <a:pt x="941435" y="260431"/>
                        <a:pt x="896159" y="260431"/>
                      </a:cubicBezTo>
                      <a:close/>
                      <a:moveTo>
                        <a:pt x="1148281" y="248643"/>
                      </a:moveTo>
                      <a:cubicBezTo>
                        <a:pt x="1102524" y="248643"/>
                        <a:pt x="1072532" y="193840"/>
                        <a:pt x="1040840" y="135620"/>
                      </a:cubicBezTo>
                      <a:cubicBezTo>
                        <a:pt x="1070688" y="81796"/>
                        <a:pt x="1101016" y="35349"/>
                        <a:pt x="1148281" y="35349"/>
                      </a:cubicBezTo>
                      <a:cubicBezTo>
                        <a:pt x="1195482" y="35349"/>
                        <a:pt x="1222844" y="81956"/>
                        <a:pt x="1249852" y="134866"/>
                      </a:cubicBezTo>
                      <a:cubicBezTo>
                        <a:pt x="1248730" y="137064"/>
                        <a:pt x="1247607" y="139277"/>
                        <a:pt x="1246500" y="141442"/>
                      </a:cubicBezTo>
                      <a:cubicBezTo>
                        <a:pt x="1212836" y="208146"/>
                        <a:pt x="1189436" y="248643"/>
                        <a:pt x="1148281" y="248643"/>
                      </a:cubicBezTo>
                      <a:close/>
                      <a:moveTo>
                        <a:pt x="1399458" y="260431"/>
                      </a:moveTo>
                      <a:cubicBezTo>
                        <a:pt x="1346868" y="260431"/>
                        <a:pt x="1317390" y="214593"/>
                        <a:pt x="1289515" y="160865"/>
                      </a:cubicBezTo>
                      <a:cubicBezTo>
                        <a:pt x="1319170" y="102132"/>
                        <a:pt x="1347430" y="47137"/>
                        <a:pt x="1399458" y="47137"/>
                      </a:cubicBezTo>
                      <a:cubicBezTo>
                        <a:pt x="1436474" y="47137"/>
                        <a:pt x="1467012" y="81122"/>
                        <a:pt x="1495560" y="154096"/>
                      </a:cubicBezTo>
                      <a:cubicBezTo>
                        <a:pt x="1496650" y="156903"/>
                        <a:pt x="1498270" y="159325"/>
                        <a:pt x="1500195" y="161410"/>
                      </a:cubicBezTo>
                      <a:cubicBezTo>
                        <a:pt x="1471278" y="228835"/>
                        <a:pt x="1439057" y="260431"/>
                        <a:pt x="1399458" y="2604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362" name="Graphic 7305">
                  <a:extLst>
                    <a:ext uri="{FF2B5EF4-FFF2-40B4-BE49-F238E27FC236}">
                      <a16:creationId xmlns:a16="http://schemas.microsoft.com/office/drawing/2014/main" id="{B293FD1B-13B9-47C4-86B9-FBCC84710333}"/>
                    </a:ext>
                  </a:extLst>
                </p:cNvPr>
                <p:cNvGrpSpPr/>
                <p:nvPr/>
              </p:nvGrpSpPr>
              <p:grpSpPr>
                <a:xfrm>
                  <a:off x="5417929" y="1710666"/>
                  <a:ext cx="1356524" cy="1479297"/>
                  <a:chOff x="5417929" y="1710666"/>
                  <a:chExt cx="1356524" cy="1479297"/>
                </a:xfrm>
                <a:solidFill>
                  <a:srgbClr val="FFFFFF"/>
                </a:solidFill>
              </p:grpSpPr>
              <p:sp>
                <p:nvSpPr>
                  <p:cNvPr id="363" name="Graphic 7305">
                    <a:extLst>
                      <a:ext uri="{FF2B5EF4-FFF2-40B4-BE49-F238E27FC236}">
                        <a16:creationId xmlns:a16="http://schemas.microsoft.com/office/drawing/2014/main" id="{58AAA8AC-D5E0-49AC-AC83-16C28040A645}"/>
                      </a:ext>
                    </a:extLst>
                  </p:cNvPr>
                  <p:cNvSpPr/>
                  <p:nvPr/>
                </p:nvSpPr>
                <p:spPr>
                  <a:xfrm>
                    <a:off x="5915664" y="2616737"/>
                    <a:ext cx="364407" cy="573226"/>
                  </a:xfrm>
                  <a:custGeom>
                    <a:avLst/>
                    <a:gdLst>
                      <a:gd name="connsiteX0" fmla="*/ 244697 w 364407"/>
                      <a:gd name="connsiteY0" fmla="*/ 573227 h 573226"/>
                      <a:gd name="connsiteX1" fmla="*/ 244697 w 364407"/>
                      <a:gd name="connsiteY1" fmla="*/ 337703 h 573226"/>
                      <a:gd name="connsiteX2" fmla="*/ 364407 w 364407"/>
                      <a:gd name="connsiteY2" fmla="*/ 337703 h 573226"/>
                      <a:gd name="connsiteX3" fmla="*/ 182212 w 364407"/>
                      <a:gd name="connsiteY3" fmla="*/ 0 h 573226"/>
                      <a:gd name="connsiteX4" fmla="*/ 0 w 364407"/>
                      <a:gd name="connsiteY4" fmla="*/ 337703 h 573226"/>
                      <a:gd name="connsiteX5" fmla="*/ 119710 w 364407"/>
                      <a:gd name="connsiteY5" fmla="*/ 337703 h 573226"/>
                      <a:gd name="connsiteX6" fmla="*/ 119710 w 364407"/>
                      <a:gd name="connsiteY6" fmla="*/ 573211 h 573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4407" h="573226">
                        <a:moveTo>
                          <a:pt x="244697" y="573227"/>
                        </a:moveTo>
                        <a:lnTo>
                          <a:pt x="244697" y="337703"/>
                        </a:lnTo>
                        <a:lnTo>
                          <a:pt x="364407" y="337703"/>
                        </a:lnTo>
                        <a:lnTo>
                          <a:pt x="182212" y="0"/>
                        </a:lnTo>
                        <a:lnTo>
                          <a:pt x="0" y="337703"/>
                        </a:lnTo>
                        <a:lnTo>
                          <a:pt x="119710" y="337703"/>
                        </a:lnTo>
                        <a:lnTo>
                          <a:pt x="119710" y="5732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64" name="Graphic 7305">
                    <a:extLst>
                      <a:ext uri="{FF2B5EF4-FFF2-40B4-BE49-F238E27FC236}">
                        <a16:creationId xmlns:a16="http://schemas.microsoft.com/office/drawing/2014/main" id="{B72354CE-51A0-411D-B5DB-50F6278F45C2}"/>
                      </a:ext>
                    </a:extLst>
                  </p:cNvPr>
                  <p:cNvSpPr/>
                  <p:nvPr/>
                </p:nvSpPr>
                <p:spPr>
                  <a:xfrm>
                    <a:off x="6262670" y="2555855"/>
                    <a:ext cx="511783" cy="369684"/>
                  </a:xfrm>
                  <a:custGeom>
                    <a:avLst/>
                    <a:gdLst>
                      <a:gd name="connsiteX0" fmla="*/ 511784 w 511783"/>
                      <a:gd name="connsiteY0" fmla="*/ 265643 h 369684"/>
                      <a:gd name="connsiteX1" fmla="*/ 315747 w 511783"/>
                      <a:gd name="connsiteY1" fmla="*/ 135139 h 369684"/>
                      <a:gd name="connsiteX2" fmla="*/ 382082 w 511783"/>
                      <a:gd name="connsiteY2" fmla="*/ 35477 h 369684"/>
                      <a:gd name="connsiteX3" fmla="*/ 0 w 511783"/>
                      <a:gd name="connsiteY3" fmla="*/ 0 h 369684"/>
                      <a:gd name="connsiteX4" fmla="*/ 180143 w 511783"/>
                      <a:gd name="connsiteY4" fmla="*/ 338826 h 369684"/>
                      <a:gd name="connsiteX5" fmla="*/ 246478 w 511783"/>
                      <a:gd name="connsiteY5" fmla="*/ 239180 h 369684"/>
                      <a:gd name="connsiteX6" fmla="*/ 442514 w 511783"/>
                      <a:gd name="connsiteY6" fmla="*/ 369684 h 369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11783" h="369684">
                        <a:moveTo>
                          <a:pt x="511784" y="265643"/>
                        </a:moveTo>
                        <a:lnTo>
                          <a:pt x="315747" y="135139"/>
                        </a:lnTo>
                        <a:lnTo>
                          <a:pt x="382082" y="35477"/>
                        </a:lnTo>
                        <a:lnTo>
                          <a:pt x="0" y="0"/>
                        </a:lnTo>
                        <a:lnTo>
                          <a:pt x="180143" y="338826"/>
                        </a:lnTo>
                        <a:lnTo>
                          <a:pt x="246478" y="239180"/>
                        </a:lnTo>
                        <a:lnTo>
                          <a:pt x="442514" y="3696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65" name="Graphic 7305">
                    <a:extLst>
                      <a:ext uri="{FF2B5EF4-FFF2-40B4-BE49-F238E27FC236}">
                        <a16:creationId xmlns:a16="http://schemas.microsoft.com/office/drawing/2014/main" id="{DE39EC68-EBA7-43F4-91D1-37D7652E0C2D}"/>
                      </a:ext>
                    </a:extLst>
                  </p:cNvPr>
                  <p:cNvSpPr/>
                  <p:nvPr/>
                </p:nvSpPr>
                <p:spPr>
                  <a:xfrm>
                    <a:off x="5417929" y="2555855"/>
                    <a:ext cx="511799" cy="369684"/>
                  </a:xfrm>
                  <a:custGeom>
                    <a:avLst/>
                    <a:gdLst>
                      <a:gd name="connsiteX0" fmla="*/ 0 w 511799"/>
                      <a:gd name="connsiteY0" fmla="*/ 265643 h 369684"/>
                      <a:gd name="connsiteX1" fmla="*/ 196053 w 511799"/>
                      <a:gd name="connsiteY1" fmla="*/ 135139 h 369684"/>
                      <a:gd name="connsiteX2" fmla="*/ 129702 w 511799"/>
                      <a:gd name="connsiteY2" fmla="*/ 35477 h 369684"/>
                      <a:gd name="connsiteX3" fmla="*/ 511800 w 511799"/>
                      <a:gd name="connsiteY3" fmla="*/ 0 h 369684"/>
                      <a:gd name="connsiteX4" fmla="*/ 331657 w 511799"/>
                      <a:gd name="connsiteY4" fmla="*/ 338826 h 369684"/>
                      <a:gd name="connsiteX5" fmla="*/ 265307 w 511799"/>
                      <a:gd name="connsiteY5" fmla="*/ 239180 h 369684"/>
                      <a:gd name="connsiteX6" fmla="*/ 69270 w 511799"/>
                      <a:gd name="connsiteY6" fmla="*/ 369684 h 369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11799" h="369684">
                        <a:moveTo>
                          <a:pt x="0" y="265643"/>
                        </a:moveTo>
                        <a:lnTo>
                          <a:pt x="196053" y="135139"/>
                        </a:lnTo>
                        <a:lnTo>
                          <a:pt x="129702" y="35477"/>
                        </a:lnTo>
                        <a:lnTo>
                          <a:pt x="511800" y="0"/>
                        </a:lnTo>
                        <a:lnTo>
                          <a:pt x="331657" y="338826"/>
                        </a:lnTo>
                        <a:lnTo>
                          <a:pt x="265307" y="239180"/>
                        </a:lnTo>
                        <a:lnTo>
                          <a:pt x="69270" y="3696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366" name="Graphic 7305">
                    <a:extLst>
                      <a:ext uri="{FF2B5EF4-FFF2-40B4-BE49-F238E27FC236}">
                        <a16:creationId xmlns:a16="http://schemas.microsoft.com/office/drawing/2014/main" id="{6EB1758F-759C-46BB-BFD2-95DCED896952}"/>
                      </a:ext>
                    </a:extLst>
                  </p:cNvPr>
                  <p:cNvSpPr/>
                  <p:nvPr/>
                </p:nvSpPr>
                <p:spPr>
                  <a:xfrm>
                    <a:off x="5776739" y="1710666"/>
                    <a:ext cx="640924" cy="774460"/>
                  </a:xfrm>
                  <a:custGeom>
                    <a:avLst/>
                    <a:gdLst>
                      <a:gd name="connsiteX0" fmla="*/ 430373 w 640924"/>
                      <a:gd name="connsiteY0" fmla="*/ 774460 h 774460"/>
                      <a:gd name="connsiteX1" fmla="*/ 430373 w 640924"/>
                      <a:gd name="connsiteY1" fmla="*/ 492714 h 774460"/>
                      <a:gd name="connsiteX2" fmla="*/ 640925 w 640924"/>
                      <a:gd name="connsiteY2" fmla="*/ 492714 h 774460"/>
                      <a:gd name="connsiteX3" fmla="*/ 320462 w 640924"/>
                      <a:gd name="connsiteY3" fmla="*/ 0 h 774460"/>
                      <a:gd name="connsiteX4" fmla="*/ 0 w 640924"/>
                      <a:gd name="connsiteY4" fmla="*/ 492714 h 774460"/>
                      <a:gd name="connsiteX5" fmla="*/ 210552 w 640924"/>
                      <a:gd name="connsiteY5" fmla="*/ 492714 h 774460"/>
                      <a:gd name="connsiteX6" fmla="*/ 210552 w 640924"/>
                      <a:gd name="connsiteY6" fmla="*/ 774460 h 774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0924" h="774460">
                        <a:moveTo>
                          <a:pt x="430373" y="774460"/>
                        </a:moveTo>
                        <a:lnTo>
                          <a:pt x="430373" y="492714"/>
                        </a:lnTo>
                        <a:lnTo>
                          <a:pt x="640925" y="492714"/>
                        </a:lnTo>
                        <a:lnTo>
                          <a:pt x="320462" y="0"/>
                        </a:lnTo>
                        <a:lnTo>
                          <a:pt x="0" y="492714"/>
                        </a:lnTo>
                        <a:lnTo>
                          <a:pt x="210552" y="492714"/>
                        </a:lnTo>
                        <a:lnTo>
                          <a:pt x="210552" y="77446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</p:grpSp>
      </p:grpSp>
      <p:grpSp>
        <p:nvGrpSpPr>
          <p:cNvPr id="392" name="Graphic 7327">
            <a:extLst>
              <a:ext uri="{FF2B5EF4-FFF2-40B4-BE49-F238E27FC236}">
                <a16:creationId xmlns:a16="http://schemas.microsoft.com/office/drawing/2014/main" id="{EB09CE09-E67A-424D-8433-DF268C0D6CD3}"/>
              </a:ext>
            </a:extLst>
          </p:cNvPr>
          <p:cNvGrpSpPr/>
          <p:nvPr/>
        </p:nvGrpSpPr>
        <p:grpSpPr>
          <a:xfrm>
            <a:off x="6688356" y="5450920"/>
            <a:ext cx="576073" cy="576073"/>
            <a:chOff x="3981230" y="555311"/>
            <a:chExt cx="4210196" cy="4210196"/>
          </a:xfrm>
        </p:grpSpPr>
        <p:grpSp>
          <p:nvGrpSpPr>
            <p:cNvPr id="393" name="Graphic 7327">
              <a:extLst>
                <a:ext uri="{FF2B5EF4-FFF2-40B4-BE49-F238E27FC236}">
                  <a16:creationId xmlns:a16="http://schemas.microsoft.com/office/drawing/2014/main" id="{5E95AFA8-D3A7-4868-A273-2F41E5230DFF}"/>
                </a:ext>
              </a:extLst>
            </p:cNvPr>
            <p:cNvGrpSpPr/>
            <p:nvPr/>
          </p:nvGrpSpPr>
          <p:grpSpPr>
            <a:xfrm>
              <a:off x="3981230" y="555311"/>
              <a:ext cx="4210196" cy="4210196"/>
              <a:chOff x="3981230" y="555311"/>
              <a:chExt cx="4210196" cy="4210196"/>
            </a:xfrm>
          </p:grpSpPr>
          <p:sp>
            <p:nvSpPr>
              <p:cNvPr id="397" name="Graphic 7327">
                <a:extLst>
                  <a:ext uri="{FF2B5EF4-FFF2-40B4-BE49-F238E27FC236}">
                    <a16:creationId xmlns:a16="http://schemas.microsoft.com/office/drawing/2014/main" id="{CCF38929-6810-47D9-B6CC-C212A5B18519}"/>
                  </a:ext>
                </a:extLst>
              </p:cNvPr>
              <p:cNvSpPr/>
              <p:nvPr/>
            </p:nvSpPr>
            <p:spPr>
              <a:xfrm>
                <a:off x="3981230" y="555311"/>
                <a:ext cx="4210196" cy="4210196"/>
              </a:xfrm>
              <a:custGeom>
                <a:avLst/>
                <a:gdLst>
                  <a:gd name="connsiteX0" fmla="*/ 1440597 w 4210196"/>
                  <a:gd name="connsiteY0" fmla="*/ 0 h 4210196"/>
                  <a:gd name="connsiteX1" fmla="*/ 2769599 w 4210196"/>
                  <a:gd name="connsiteY1" fmla="*/ 0 h 4210196"/>
                  <a:gd name="connsiteX2" fmla="*/ 4210197 w 4210196"/>
                  <a:gd name="connsiteY2" fmla="*/ 1440597 h 4210196"/>
                  <a:gd name="connsiteX3" fmla="*/ 4210197 w 4210196"/>
                  <a:gd name="connsiteY3" fmla="*/ 2769599 h 4210196"/>
                  <a:gd name="connsiteX4" fmla="*/ 2769599 w 4210196"/>
                  <a:gd name="connsiteY4" fmla="*/ 4210197 h 4210196"/>
                  <a:gd name="connsiteX5" fmla="*/ 1440597 w 4210196"/>
                  <a:gd name="connsiteY5" fmla="*/ 4210197 h 4210196"/>
                  <a:gd name="connsiteX6" fmla="*/ 0 w 4210196"/>
                  <a:gd name="connsiteY6" fmla="*/ 2769599 h 4210196"/>
                  <a:gd name="connsiteX7" fmla="*/ 0 w 4210196"/>
                  <a:gd name="connsiteY7" fmla="*/ 1440597 h 4210196"/>
                  <a:gd name="connsiteX8" fmla="*/ 1440597 w 4210196"/>
                  <a:gd name="connsiteY8" fmla="*/ 0 h 421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196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599"/>
                    </a:lnTo>
                    <a:cubicBezTo>
                      <a:pt x="4210197" y="3565214"/>
                      <a:pt x="3565214" y="4210197"/>
                      <a:pt x="2769599" y="4210197"/>
                    </a:cubicBezTo>
                    <a:lnTo>
                      <a:pt x="1440597" y="4210197"/>
                    </a:lnTo>
                    <a:cubicBezTo>
                      <a:pt x="644982" y="4210197"/>
                      <a:pt x="0" y="3565214"/>
                      <a:pt x="0" y="2769599"/>
                    </a:cubicBezTo>
                    <a:lnTo>
                      <a:pt x="0" y="1440597"/>
                    </a:lnTo>
                    <a:cubicBezTo>
                      <a:pt x="-16" y="644982"/>
                      <a:pt x="644966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8" name="Graphic 7327">
                <a:extLst>
                  <a:ext uri="{FF2B5EF4-FFF2-40B4-BE49-F238E27FC236}">
                    <a16:creationId xmlns:a16="http://schemas.microsoft.com/office/drawing/2014/main" id="{7E4E1C4F-0F17-4CBB-B19B-A5CEED023AF6}"/>
                  </a:ext>
                </a:extLst>
              </p:cNvPr>
              <p:cNvSpPr/>
              <p:nvPr/>
            </p:nvSpPr>
            <p:spPr>
              <a:xfrm>
                <a:off x="6010242" y="4155601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46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9" name="Graphic 7327">
                <a:extLst>
                  <a:ext uri="{FF2B5EF4-FFF2-40B4-BE49-F238E27FC236}">
                    <a16:creationId xmlns:a16="http://schemas.microsoft.com/office/drawing/2014/main" id="{70246F69-20EB-4784-A281-61CF3E0921EB}"/>
                  </a:ext>
                </a:extLst>
              </p:cNvPr>
              <p:cNvSpPr/>
              <p:nvPr/>
            </p:nvSpPr>
            <p:spPr>
              <a:xfrm>
                <a:off x="6010242" y="1002076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6 h 165130"/>
                  <a:gd name="connsiteX1" fmla="*/ 82565 w 165130"/>
                  <a:gd name="connsiteY1" fmla="*/ 165131 h 165130"/>
                  <a:gd name="connsiteX2" fmla="*/ 0 w 165130"/>
                  <a:gd name="connsiteY2" fmla="*/ 82566 h 165130"/>
                  <a:gd name="connsiteX3" fmla="*/ 82565 w 165130"/>
                  <a:gd name="connsiteY3" fmla="*/ 0 h 165130"/>
                  <a:gd name="connsiteX4" fmla="*/ 165131 w 165130"/>
                  <a:gd name="connsiteY4" fmla="*/ 82566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46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0" name="Graphic 7327">
                <a:extLst>
                  <a:ext uri="{FF2B5EF4-FFF2-40B4-BE49-F238E27FC236}">
                    <a16:creationId xmlns:a16="http://schemas.microsoft.com/office/drawing/2014/main" id="{2D330099-6959-473A-9AD4-300F82E1C066}"/>
                  </a:ext>
                </a:extLst>
              </p:cNvPr>
              <p:cNvSpPr/>
              <p:nvPr/>
            </p:nvSpPr>
            <p:spPr>
              <a:xfrm>
                <a:off x="7574832" y="257861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1" name="Graphic 7327">
                <a:extLst>
                  <a:ext uri="{FF2B5EF4-FFF2-40B4-BE49-F238E27FC236}">
                    <a16:creationId xmlns:a16="http://schemas.microsoft.com/office/drawing/2014/main" id="{817B4999-F24D-4B6F-85EC-9BCEADCE595A}"/>
                  </a:ext>
                </a:extLst>
              </p:cNvPr>
              <p:cNvSpPr/>
              <p:nvPr/>
            </p:nvSpPr>
            <p:spPr>
              <a:xfrm>
                <a:off x="4422734" y="257861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46" y="-16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2" name="Graphic 7327">
                <a:extLst>
                  <a:ext uri="{FF2B5EF4-FFF2-40B4-BE49-F238E27FC236}">
                    <a16:creationId xmlns:a16="http://schemas.microsoft.com/office/drawing/2014/main" id="{5E0151BD-5E82-463B-89F4-C87500BD32F8}"/>
                  </a:ext>
                </a:extLst>
              </p:cNvPr>
              <p:cNvSpPr/>
              <p:nvPr/>
            </p:nvSpPr>
            <p:spPr>
              <a:xfrm>
                <a:off x="4693782" y="1275851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-16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" name="Graphic 7327">
                <a:extLst>
                  <a:ext uri="{FF2B5EF4-FFF2-40B4-BE49-F238E27FC236}">
                    <a16:creationId xmlns:a16="http://schemas.microsoft.com/office/drawing/2014/main" id="{83AD3A7C-6592-435D-ADE0-59FEAB95D1F7}"/>
                  </a:ext>
                </a:extLst>
              </p:cNvPr>
              <p:cNvSpPr/>
              <p:nvPr/>
            </p:nvSpPr>
            <p:spPr>
              <a:xfrm>
                <a:off x="7300929" y="388299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" name="Graphic 7327">
                <a:extLst>
                  <a:ext uri="{FF2B5EF4-FFF2-40B4-BE49-F238E27FC236}">
                    <a16:creationId xmlns:a16="http://schemas.microsoft.com/office/drawing/2014/main" id="{49CFEBFE-9033-4470-924D-C8794AA8537C}"/>
                  </a:ext>
                </a:extLst>
              </p:cNvPr>
              <p:cNvSpPr/>
              <p:nvPr/>
            </p:nvSpPr>
            <p:spPr>
              <a:xfrm>
                <a:off x="4693012" y="387967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-16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" name="Graphic 7327">
                <a:extLst>
                  <a:ext uri="{FF2B5EF4-FFF2-40B4-BE49-F238E27FC236}">
                    <a16:creationId xmlns:a16="http://schemas.microsoft.com/office/drawing/2014/main" id="{7A156137-C789-45EE-BD7B-563E962116D1}"/>
                  </a:ext>
                </a:extLst>
              </p:cNvPr>
              <p:cNvSpPr/>
              <p:nvPr/>
            </p:nvSpPr>
            <p:spPr>
              <a:xfrm>
                <a:off x="7301474" y="127121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6 h 165130"/>
                  <a:gd name="connsiteX1" fmla="*/ 82565 w 165130"/>
                  <a:gd name="connsiteY1" fmla="*/ 165131 h 165130"/>
                  <a:gd name="connsiteX2" fmla="*/ 0 w 165130"/>
                  <a:gd name="connsiteY2" fmla="*/ 82566 h 165130"/>
                  <a:gd name="connsiteX3" fmla="*/ 82565 w 165130"/>
                  <a:gd name="connsiteY3" fmla="*/ 0 h 165130"/>
                  <a:gd name="connsiteX4" fmla="*/ 165131 w 165130"/>
                  <a:gd name="connsiteY4" fmla="*/ 82566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94" name="Graphic 7327">
              <a:extLst>
                <a:ext uri="{FF2B5EF4-FFF2-40B4-BE49-F238E27FC236}">
                  <a16:creationId xmlns:a16="http://schemas.microsoft.com/office/drawing/2014/main" id="{BA7C29D4-25C6-40BA-A757-E8789CD07895}"/>
                </a:ext>
              </a:extLst>
            </p:cNvPr>
            <p:cNvGrpSpPr/>
            <p:nvPr/>
          </p:nvGrpSpPr>
          <p:grpSpPr>
            <a:xfrm>
              <a:off x="5033554" y="1609432"/>
              <a:ext cx="2108786" cy="2108787"/>
              <a:chOff x="5033554" y="1609432"/>
              <a:chExt cx="2108786" cy="2108787"/>
            </a:xfrm>
          </p:grpSpPr>
          <p:sp>
            <p:nvSpPr>
              <p:cNvPr id="395" name="Graphic 7327">
                <a:extLst>
                  <a:ext uri="{FF2B5EF4-FFF2-40B4-BE49-F238E27FC236}">
                    <a16:creationId xmlns:a16="http://schemas.microsoft.com/office/drawing/2014/main" id="{AE8B2F6D-F460-480E-863E-4A9859842F09}"/>
                  </a:ext>
                </a:extLst>
              </p:cNvPr>
              <p:cNvSpPr/>
              <p:nvPr/>
            </p:nvSpPr>
            <p:spPr>
              <a:xfrm>
                <a:off x="5033554" y="1609432"/>
                <a:ext cx="2108786" cy="2108787"/>
              </a:xfrm>
              <a:custGeom>
                <a:avLst/>
                <a:gdLst>
                  <a:gd name="connsiteX0" fmla="*/ 425225 w 2108786"/>
                  <a:gd name="connsiteY0" fmla="*/ 0 h 2108787"/>
                  <a:gd name="connsiteX1" fmla="*/ 1683562 w 2108786"/>
                  <a:gd name="connsiteY1" fmla="*/ 0 h 2108787"/>
                  <a:gd name="connsiteX2" fmla="*/ 2108787 w 2108786"/>
                  <a:gd name="connsiteY2" fmla="*/ 425225 h 2108787"/>
                  <a:gd name="connsiteX3" fmla="*/ 2108787 w 2108786"/>
                  <a:gd name="connsiteY3" fmla="*/ 1683562 h 2108787"/>
                  <a:gd name="connsiteX4" fmla="*/ 1683562 w 2108786"/>
                  <a:gd name="connsiteY4" fmla="*/ 2108787 h 2108787"/>
                  <a:gd name="connsiteX5" fmla="*/ 425225 w 2108786"/>
                  <a:gd name="connsiteY5" fmla="*/ 2108787 h 2108787"/>
                  <a:gd name="connsiteX6" fmla="*/ 0 w 2108786"/>
                  <a:gd name="connsiteY6" fmla="*/ 1683562 h 2108787"/>
                  <a:gd name="connsiteX7" fmla="*/ 0 w 2108786"/>
                  <a:gd name="connsiteY7" fmla="*/ 425225 h 2108787"/>
                  <a:gd name="connsiteX8" fmla="*/ 425225 w 2108786"/>
                  <a:gd name="connsiteY8" fmla="*/ 0 h 2108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7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6" name="Graphic 7327">
                <a:extLst>
                  <a:ext uri="{FF2B5EF4-FFF2-40B4-BE49-F238E27FC236}">
                    <a16:creationId xmlns:a16="http://schemas.microsoft.com/office/drawing/2014/main" id="{3250C001-FCC7-4040-AF59-C8DF0CAC3F13}"/>
                  </a:ext>
                </a:extLst>
              </p:cNvPr>
              <p:cNvSpPr/>
              <p:nvPr/>
            </p:nvSpPr>
            <p:spPr>
              <a:xfrm>
                <a:off x="5325485" y="2509104"/>
                <a:ext cx="1541093" cy="295811"/>
              </a:xfrm>
              <a:custGeom>
                <a:avLst/>
                <a:gdLst>
                  <a:gd name="connsiteX0" fmla="*/ 1539473 w 1541093"/>
                  <a:gd name="connsiteY0" fmla="*/ 136920 h 295811"/>
                  <a:gd name="connsiteX1" fmla="*/ 1399458 w 1541093"/>
                  <a:gd name="connsiteY1" fmla="*/ 0 h 295811"/>
                  <a:gd name="connsiteX2" fmla="*/ 1263100 w 1541093"/>
                  <a:gd name="connsiteY2" fmla="*/ 109301 h 295811"/>
                  <a:gd name="connsiteX3" fmla="*/ 1148282 w 1541093"/>
                  <a:gd name="connsiteY3" fmla="*/ 11788 h 295811"/>
                  <a:gd name="connsiteX4" fmla="*/ 1027481 w 1541093"/>
                  <a:gd name="connsiteY4" fmla="*/ 111354 h 295811"/>
                  <a:gd name="connsiteX5" fmla="*/ 896159 w 1541093"/>
                  <a:gd name="connsiteY5" fmla="*/ 0 h 295811"/>
                  <a:gd name="connsiteX6" fmla="*/ 759800 w 1541093"/>
                  <a:gd name="connsiteY6" fmla="*/ 109301 h 295811"/>
                  <a:gd name="connsiteX7" fmla="*/ 644982 w 1541093"/>
                  <a:gd name="connsiteY7" fmla="*/ 11788 h 295811"/>
                  <a:gd name="connsiteX8" fmla="*/ 528303 w 1541093"/>
                  <a:gd name="connsiteY8" fmla="*/ 110344 h 295811"/>
                  <a:gd name="connsiteX9" fmla="*/ 392779 w 1541093"/>
                  <a:gd name="connsiteY9" fmla="*/ 0 h 295811"/>
                  <a:gd name="connsiteX10" fmla="*/ 256405 w 1541093"/>
                  <a:gd name="connsiteY10" fmla="*/ 109301 h 295811"/>
                  <a:gd name="connsiteX11" fmla="*/ 141586 w 1541093"/>
                  <a:gd name="connsiteY11" fmla="*/ 11788 h 295811"/>
                  <a:gd name="connsiteX12" fmla="*/ 17738 w 1541093"/>
                  <a:gd name="connsiteY12" fmla="*/ 126559 h 295811"/>
                  <a:gd name="connsiteX13" fmla="*/ 17385 w 1541093"/>
                  <a:gd name="connsiteY13" fmla="*/ 126623 h 295811"/>
                  <a:gd name="connsiteX14" fmla="*/ 833 w 1541093"/>
                  <a:gd name="connsiteY14" fmla="*/ 155572 h 295811"/>
                  <a:gd name="connsiteX15" fmla="*/ 141586 w 1541093"/>
                  <a:gd name="connsiteY15" fmla="*/ 295812 h 295811"/>
                  <a:gd name="connsiteX16" fmla="*/ 269749 w 1541093"/>
                  <a:gd name="connsiteY16" fmla="*/ 186494 h 295811"/>
                  <a:gd name="connsiteX17" fmla="*/ 392779 w 1541093"/>
                  <a:gd name="connsiteY17" fmla="*/ 284023 h 295811"/>
                  <a:gd name="connsiteX18" fmla="*/ 514863 w 1541093"/>
                  <a:gd name="connsiteY18" fmla="*/ 185451 h 295811"/>
                  <a:gd name="connsiteX19" fmla="*/ 644998 w 1541093"/>
                  <a:gd name="connsiteY19" fmla="*/ 295812 h 295811"/>
                  <a:gd name="connsiteX20" fmla="*/ 773160 w 1541093"/>
                  <a:gd name="connsiteY20" fmla="*/ 186494 h 295811"/>
                  <a:gd name="connsiteX21" fmla="*/ 896175 w 1541093"/>
                  <a:gd name="connsiteY21" fmla="*/ 284023 h 295811"/>
                  <a:gd name="connsiteX22" fmla="*/ 1013944 w 1541093"/>
                  <a:gd name="connsiteY22" fmla="*/ 184457 h 295811"/>
                  <a:gd name="connsiteX23" fmla="*/ 1148298 w 1541093"/>
                  <a:gd name="connsiteY23" fmla="*/ 295812 h 295811"/>
                  <a:gd name="connsiteX24" fmla="*/ 1276460 w 1541093"/>
                  <a:gd name="connsiteY24" fmla="*/ 186494 h 295811"/>
                  <a:gd name="connsiteX25" fmla="*/ 1399490 w 1541093"/>
                  <a:gd name="connsiteY25" fmla="*/ 284023 h 295811"/>
                  <a:gd name="connsiteX26" fmla="*/ 1522906 w 1541093"/>
                  <a:gd name="connsiteY26" fmla="*/ 168387 h 295811"/>
                  <a:gd name="connsiteX27" fmla="*/ 1526129 w 1541093"/>
                  <a:gd name="connsiteY27" fmla="*/ 167489 h 295811"/>
                  <a:gd name="connsiteX28" fmla="*/ 1539473 w 1541093"/>
                  <a:gd name="connsiteY28" fmla="*/ 136920 h 295811"/>
                  <a:gd name="connsiteX29" fmla="*/ 141554 w 1541093"/>
                  <a:gd name="connsiteY29" fmla="*/ 248643 h 295811"/>
                  <a:gd name="connsiteX30" fmla="*/ 46302 w 1541093"/>
                  <a:gd name="connsiteY30" fmla="*/ 143142 h 295811"/>
                  <a:gd name="connsiteX31" fmla="*/ 40512 w 1541093"/>
                  <a:gd name="connsiteY31" fmla="*/ 133118 h 295811"/>
                  <a:gd name="connsiteX32" fmla="*/ 141554 w 1541093"/>
                  <a:gd name="connsiteY32" fmla="*/ 35349 h 295811"/>
                  <a:gd name="connsiteX33" fmla="*/ 243109 w 1541093"/>
                  <a:gd name="connsiteY33" fmla="*/ 134851 h 295811"/>
                  <a:gd name="connsiteX34" fmla="*/ 239773 w 1541093"/>
                  <a:gd name="connsiteY34" fmla="*/ 141442 h 295811"/>
                  <a:gd name="connsiteX35" fmla="*/ 141554 w 1541093"/>
                  <a:gd name="connsiteY35" fmla="*/ 248643 h 295811"/>
                  <a:gd name="connsiteX36" fmla="*/ 392763 w 1541093"/>
                  <a:gd name="connsiteY36" fmla="*/ 260431 h 295811"/>
                  <a:gd name="connsiteX37" fmla="*/ 282804 w 1541093"/>
                  <a:gd name="connsiteY37" fmla="*/ 160865 h 295811"/>
                  <a:gd name="connsiteX38" fmla="*/ 392763 w 1541093"/>
                  <a:gd name="connsiteY38" fmla="*/ 47137 h 295811"/>
                  <a:gd name="connsiteX39" fmla="*/ 501631 w 1541093"/>
                  <a:gd name="connsiteY39" fmla="*/ 160496 h 295811"/>
                  <a:gd name="connsiteX40" fmla="*/ 392763 w 1541093"/>
                  <a:gd name="connsiteY40" fmla="*/ 260431 h 295811"/>
                  <a:gd name="connsiteX41" fmla="*/ 644966 w 1541093"/>
                  <a:gd name="connsiteY41" fmla="*/ 248643 h 295811"/>
                  <a:gd name="connsiteX42" fmla="*/ 544004 w 1541093"/>
                  <a:gd name="connsiteY42" fmla="*/ 139774 h 295811"/>
                  <a:gd name="connsiteX43" fmla="*/ 541631 w 1541093"/>
                  <a:gd name="connsiteY43" fmla="*/ 135252 h 295811"/>
                  <a:gd name="connsiteX44" fmla="*/ 644982 w 1541093"/>
                  <a:gd name="connsiteY44" fmla="*/ 35365 h 295811"/>
                  <a:gd name="connsiteX45" fmla="*/ 746553 w 1541093"/>
                  <a:gd name="connsiteY45" fmla="*/ 134883 h 295811"/>
                  <a:gd name="connsiteX46" fmla="*/ 743217 w 1541093"/>
                  <a:gd name="connsiteY46" fmla="*/ 141458 h 295811"/>
                  <a:gd name="connsiteX47" fmla="*/ 644966 w 1541093"/>
                  <a:gd name="connsiteY47" fmla="*/ 248643 h 295811"/>
                  <a:gd name="connsiteX48" fmla="*/ 896159 w 1541093"/>
                  <a:gd name="connsiteY48" fmla="*/ 260431 h 295811"/>
                  <a:gd name="connsiteX49" fmla="*/ 786216 w 1541093"/>
                  <a:gd name="connsiteY49" fmla="*/ 160865 h 295811"/>
                  <a:gd name="connsiteX50" fmla="*/ 896159 w 1541093"/>
                  <a:gd name="connsiteY50" fmla="*/ 47137 h 295811"/>
                  <a:gd name="connsiteX51" fmla="*/ 999061 w 1541093"/>
                  <a:gd name="connsiteY51" fmla="*/ 157497 h 295811"/>
                  <a:gd name="connsiteX52" fmla="*/ 1000520 w 1541093"/>
                  <a:gd name="connsiteY52" fmla="*/ 160175 h 295811"/>
                  <a:gd name="connsiteX53" fmla="*/ 896159 w 1541093"/>
                  <a:gd name="connsiteY53" fmla="*/ 260431 h 295811"/>
                  <a:gd name="connsiteX54" fmla="*/ 1148266 w 1541093"/>
                  <a:gd name="connsiteY54" fmla="*/ 248643 h 295811"/>
                  <a:gd name="connsiteX55" fmla="*/ 1040825 w 1541093"/>
                  <a:gd name="connsiteY55" fmla="*/ 135620 h 295811"/>
                  <a:gd name="connsiteX56" fmla="*/ 1148266 w 1541093"/>
                  <a:gd name="connsiteY56" fmla="*/ 35349 h 295811"/>
                  <a:gd name="connsiteX57" fmla="*/ 1249837 w 1541093"/>
                  <a:gd name="connsiteY57" fmla="*/ 134867 h 295811"/>
                  <a:gd name="connsiteX58" fmla="*/ 1246484 w 1541093"/>
                  <a:gd name="connsiteY58" fmla="*/ 141442 h 295811"/>
                  <a:gd name="connsiteX59" fmla="*/ 1148266 w 1541093"/>
                  <a:gd name="connsiteY59" fmla="*/ 248643 h 295811"/>
                  <a:gd name="connsiteX60" fmla="*/ 1399458 w 1541093"/>
                  <a:gd name="connsiteY60" fmla="*/ 260431 h 295811"/>
                  <a:gd name="connsiteX61" fmla="*/ 1289515 w 1541093"/>
                  <a:gd name="connsiteY61" fmla="*/ 160865 h 295811"/>
                  <a:gd name="connsiteX62" fmla="*/ 1399458 w 1541093"/>
                  <a:gd name="connsiteY62" fmla="*/ 47137 h 295811"/>
                  <a:gd name="connsiteX63" fmla="*/ 1495560 w 1541093"/>
                  <a:gd name="connsiteY63" fmla="*/ 154097 h 295811"/>
                  <a:gd name="connsiteX64" fmla="*/ 1500195 w 1541093"/>
                  <a:gd name="connsiteY64" fmla="*/ 161410 h 295811"/>
                  <a:gd name="connsiteX65" fmla="*/ 1399458 w 1541093"/>
                  <a:gd name="connsiteY65" fmla="*/ 260431 h 295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1541093" h="295811">
                    <a:moveTo>
                      <a:pt x="1539473" y="136920"/>
                    </a:moveTo>
                    <a:cubicBezTo>
                      <a:pt x="1516490" y="78139"/>
                      <a:pt x="1476955" y="0"/>
                      <a:pt x="1399458" y="0"/>
                    </a:cubicBezTo>
                    <a:cubicBezTo>
                      <a:pt x="1330926" y="0"/>
                      <a:pt x="1293236" y="53039"/>
                      <a:pt x="1263100" y="109301"/>
                    </a:cubicBezTo>
                    <a:cubicBezTo>
                      <a:pt x="1235642" y="57594"/>
                      <a:pt x="1203854" y="11788"/>
                      <a:pt x="1148282" y="11788"/>
                    </a:cubicBezTo>
                    <a:cubicBezTo>
                      <a:pt x="1092580" y="11788"/>
                      <a:pt x="1057937" y="58300"/>
                      <a:pt x="1027481" y="111354"/>
                    </a:cubicBezTo>
                    <a:cubicBezTo>
                      <a:pt x="994987" y="53280"/>
                      <a:pt x="958580" y="0"/>
                      <a:pt x="896159" y="0"/>
                    </a:cubicBezTo>
                    <a:cubicBezTo>
                      <a:pt x="827627" y="0"/>
                      <a:pt x="789937" y="53039"/>
                      <a:pt x="759800" y="109301"/>
                    </a:cubicBezTo>
                    <a:cubicBezTo>
                      <a:pt x="732343" y="57594"/>
                      <a:pt x="700555" y="11788"/>
                      <a:pt x="644982" y="11788"/>
                    </a:cubicBezTo>
                    <a:cubicBezTo>
                      <a:pt x="589858" y="11788"/>
                      <a:pt x="557012" y="58107"/>
                      <a:pt x="528303" y="110344"/>
                    </a:cubicBezTo>
                    <a:cubicBezTo>
                      <a:pt x="497253" y="53889"/>
                      <a:pt x="459194" y="0"/>
                      <a:pt x="392779" y="0"/>
                    </a:cubicBezTo>
                    <a:cubicBezTo>
                      <a:pt x="324231" y="0"/>
                      <a:pt x="286541" y="53039"/>
                      <a:pt x="256405" y="109301"/>
                    </a:cubicBezTo>
                    <a:cubicBezTo>
                      <a:pt x="228963" y="57594"/>
                      <a:pt x="197159" y="11788"/>
                      <a:pt x="141586" y="11788"/>
                    </a:cubicBezTo>
                    <a:cubicBezTo>
                      <a:pt x="68307" y="11788"/>
                      <a:pt x="30857" y="91002"/>
                      <a:pt x="17738" y="126559"/>
                    </a:cubicBezTo>
                    <a:cubicBezTo>
                      <a:pt x="17610" y="126591"/>
                      <a:pt x="17497" y="126591"/>
                      <a:pt x="17385" y="126623"/>
                    </a:cubicBezTo>
                    <a:cubicBezTo>
                      <a:pt x="4811" y="130039"/>
                      <a:pt x="-2583" y="142998"/>
                      <a:pt x="833" y="155572"/>
                    </a:cubicBezTo>
                    <a:cubicBezTo>
                      <a:pt x="2389" y="161298"/>
                      <a:pt x="40224" y="295812"/>
                      <a:pt x="141586" y="295812"/>
                    </a:cubicBezTo>
                    <a:cubicBezTo>
                      <a:pt x="205531" y="295812"/>
                      <a:pt x="240847" y="241778"/>
                      <a:pt x="269749" y="186494"/>
                    </a:cubicBezTo>
                    <a:cubicBezTo>
                      <a:pt x="298361" y="238924"/>
                      <a:pt x="332507" y="284023"/>
                      <a:pt x="392779" y="284023"/>
                    </a:cubicBezTo>
                    <a:cubicBezTo>
                      <a:pt x="450998" y="284023"/>
                      <a:pt x="485368" y="238202"/>
                      <a:pt x="514863" y="185451"/>
                    </a:cubicBezTo>
                    <a:cubicBezTo>
                      <a:pt x="545079" y="241217"/>
                      <a:pt x="581614" y="295812"/>
                      <a:pt x="644998" y="295812"/>
                    </a:cubicBezTo>
                    <a:cubicBezTo>
                      <a:pt x="708943" y="295812"/>
                      <a:pt x="744259" y="241778"/>
                      <a:pt x="773160" y="186494"/>
                    </a:cubicBezTo>
                    <a:cubicBezTo>
                      <a:pt x="801773" y="238924"/>
                      <a:pt x="835919" y="284023"/>
                      <a:pt x="896175" y="284023"/>
                    </a:cubicBezTo>
                    <a:cubicBezTo>
                      <a:pt x="950128" y="284023"/>
                      <a:pt x="983936" y="237191"/>
                      <a:pt x="1013944" y="184457"/>
                    </a:cubicBezTo>
                    <a:cubicBezTo>
                      <a:pt x="1045989" y="241105"/>
                      <a:pt x="1084497" y="295812"/>
                      <a:pt x="1148298" y="295812"/>
                    </a:cubicBezTo>
                    <a:cubicBezTo>
                      <a:pt x="1212242" y="295812"/>
                      <a:pt x="1247543" y="241778"/>
                      <a:pt x="1276460" y="186494"/>
                    </a:cubicBezTo>
                    <a:cubicBezTo>
                      <a:pt x="1305073" y="238924"/>
                      <a:pt x="1339234" y="284023"/>
                      <a:pt x="1399490" y="284023"/>
                    </a:cubicBezTo>
                    <a:cubicBezTo>
                      <a:pt x="1464093" y="284023"/>
                      <a:pt x="1500548" y="221618"/>
                      <a:pt x="1522906" y="168387"/>
                    </a:cubicBezTo>
                    <a:cubicBezTo>
                      <a:pt x="1523980" y="168130"/>
                      <a:pt x="1525071" y="167890"/>
                      <a:pt x="1526129" y="167489"/>
                    </a:cubicBezTo>
                    <a:cubicBezTo>
                      <a:pt x="1538222" y="162709"/>
                      <a:pt x="1544204" y="149045"/>
                      <a:pt x="1539473" y="136920"/>
                    </a:cubicBezTo>
                    <a:close/>
                    <a:moveTo>
                      <a:pt x="141554" y="248643"/>
                    </a:moveTo>
                    <a:cubicBezTo>
                      <a:pt x="76166" y="248643"/>
                      <a:pt x="46575" y="144153"/>
                      <a:pt x="46302" y="143142"/>
                    </a:cubicBezTo>
                    <a:cubicBezTo>
                      <a:pt x="45228" y="139213"/>
                      <a:pt x="43143" y="135861"/>
                      <a:pt x="40512" y="133118"/>
                    </a:cubicBezTo>
                    <a:cubicBezTo>
                      <a:pt x="52541" y="101555"/>
                      <a:pt x="84554" y="35349"/>
                      <a:pt x="141554" y="35349"/>
                    </a:cubicBezTo>
                    <a:cubicBezTo>
                      <a:pt x="188755" y="35349"/>
                      <a:pt x="216116" y="81956"/>
                      <a:pt x="243109" y="134851"/>
                    </a:cubicBezTo>
                    <a:cubicBezTo>
                      <a:pt x="242002" y="137064"/>
                      <a:pt x="240880" y="139261"/>
                      <a:pt x="239773" y="141442"/>
                    </a:cubicBezTo>
                    <a:cubicBezTo>
                      <a:pt x="206140" y="208146"/>
                      <a:pt x="182724" y="248643"/>
                      <a:pt x="141554" y="248643"/>
                    </a:cubicBezTo>
                    <a:close/>
                    <a:moveTo>
                      <a:pt x="392763" y="260431"/>
                    </a:moveTo>
                    <a:cubicBezTo>
                      <a:pt x="340157" y="260431"/>
                      <a:pt x="310695" y="214593"/>
                      <a:pt x="282804" y="160865"/>
                    </a:cubicBezTo>
                    <a:cubicBezTo>
                      <a:pt x="312459" y="102132"/>
                      <a:pt x="340718" y="47137"/>
                      <a:pt x="392763" y="47137"/>
                    </a:cubicBezTo>
                    <a:cubicBezTo>
                      <a:pt x="441888" y="47137"/>
                      <a:pt x="470982" y="102036"/>
                      <a:pt x="501631" y="160496"/>
                    </a:cubicBezTo>
                    <a:cubicBezTo>
                      <a:pt x="472794" y="214273"/>
                      <a:pt x="442931" y="260431"/>
                      <a:pt x="392763" y="260431"/>
                    </a:cubicBezTo>
                    <a:close/>
                    <a:moveTo>
                      <a:pt x="644966" y="248643"/>
                    </a:moveTo>
                    <a:cubicBezTo>
                      <a:pt x="601053" y="248643"/>
                      <a:pt x="573339" y="195764"/>
                      <a:pt x="544004" y="139774"/>
                    </a:cubicBezTo>
                    <a:cubicBezTo>
                      <a:pt x="543219" y="138267"/>
                      <a:pt x="542417" y="136743"/>
                      <a:pt x="541631" y="135252"/>
                    </a:cubicBezTo>
                    <a:cubicBezTo>
                      <a:pt x="569874" y="82036"/>
                      <a:pt x="598375" y="35365"/>
                      <a:pt x="644982" y="35365"/>
                    </a:cubicBezTo>
                    <a:cubicBezTo>
                      <a:pt x="692183" y="35365"/>
                      <a:pt x="719544" y="81972"/>
                      <a:pt x="746553" y="134883"/>
                    </a:cubicBezTo>
                    <a:cubicBezTo>
                      <a:pt x="745430" y="137080"/>
                      <a:pt x="744307" y="139293"/>
                      <a:pt x="743217" y="141458"/>
                    </a:cubicBezTo>
                    <a:cubicBezTo>
                      <a:pt x="709552" y="208146"/>
                      <a:pt x="686152" y="248643"/>
                      <a:pt x="644966" y="248643"/>
                    </a:cubicBezTo>
                    <a:close/>
                    <a:moveTo>
                      <a:pt x="896159" y="260431"/>
                    </a:moveTo>
                    <a:cubicBezTo>
                      <a:pt x="843569" y="260431"/>
                      <a:pt x="814074" y="214593"/>
                      <a:pt x="786216" y="160865"/>
                    </a:cubicBezTo>
                    <a:cubicBezTo>
                      <a:pt x="815871" y="102132"/>
                      <a:pt x="844130" y="47137"/>
                      <a:pt x="896159" y="47137"/>
                    </a:cubicBezTo>
                    <a:cubicBezTo>
                      <a:pt x="938981" y="47137"/>
                      <a:pt x="968171" y="100737"/>
                      <a:pt x="999061" y="157497"/>
                    </a:cubicBezTo>
                    <a:cubicBezTo>
                      <a:pt x="999558" y="158395"/>
                      <a:pt x="1000039" y="159277"/>
                      <a:pt x="1000520" y="160175"/>
                    </a:cubicBezTo>
                    <a:cubicBezTo>
                      <a:pt x="971010" y="213647"/>
                      <a:pt x="941419" y="260431"/>
                      <a:pt x="896159" y="260431"/>
                    </a:cubicBezTo>
                    <a:close/>
                    <a:moveTo>
                      <a:pt x="1148266" y="248643"/>
                    </a:moveTo>
                    <a:cubicBezTo>
                      <a:pt x="1102508" y="248643"/>
                      <a:pt x="1072516" y="193840"/>
                      <a:pt x="1040825" y="135620"/>
                    </a:cubicBezTo>
                    <a:cubicBezTo>
                      <a:pt x="1070672" y="81796"/>
                      <a:pt x="1101001" y="35349"/>
                      <a:pt x="1148266" y="35349"/>
                    </a:cubicBezTo>
                    <a:cubicBezTo>
                      <a:pt x="1195466" y="35349"/>
                      <a:pt x="1222828" y="81956"/>
                      <a:pt x="1249837" y="134867"/>
                    </a:cubicBezTo>
                    <a:cubicBezTo>
                      <a:pt x="1248714" y="137064"/>
                      <a:pt x="1247591" y="139277"/>
                      <a:pt x="1246484" y="141442"/>
                    </a:cubicBezTo>
                    <a:cubicBezTo>
                      <a:pt x="1212836" y="208146"/>
                      <a:pt x="1189436" y="248643"/>
                      <a:pt x="1148266" y="248643"/>
                    </a:cubicBezTo>
                    <a:close/>
                    <a:moveTo>
                      <a:pt x="1399458" y="260431"/>
                    </a:moveTo>
                    <a:cubicBezTo>
                      <a:pt x="1346869" y="260431"/>
                      <a:pt x="1317390" y="214593"/>
                      <a:pt x="1289515" y="160865"/>
                    </a:cubicBezTo>
                    <a:cubicBezTo>
                      <a:pt x="1319170" y="102132"/>
                      <a:pt x="1347430" y="47137"/>
                      <a:pt x="1399458" y="47137"/>
                    </a:cubicBezTo>
                    <a:cubicBezTo>
                      <a:pt x="1436475" y="47137"/>
                      <a:pt x="1467012" y="81122"/>
                      <a:pt x="1495560" y="154097"/>
                    </a:cubicBezTo>
                    <a:cubicBezTo>
                      <a:pt x="1496651" y="156903"/>
                      <a:pt x="1498271" y="159325"/>
                      <a:pt x="1500195" y="161410"/>
                    </a:cubicBezTo>
                    <a:cubicBezTo>
                      <a:pt x="1471278" y="228835"/>
                      <a:pt x="1439057" y="260431"/>
                      <a:pt x="1399458" y="2604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" name="Google Shape;7373;p56"/>
          <p:cNvSpPr txBox="1"/>
          <p:nvPr/>
        </p:nvSpPr>
        <p:spPr>
          <a:xfrm>
            <a:off x="700578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Analysis: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Telemetry and analysis of traffic across the enterprise.</a:t>
            </a:r>
            <a:endParaRPr/>
          </a:p>
        </p:txBody>
      </p:sp>
      <p:sp>
        <p:nvSpPr>
          <p:cNvPr id="7374" name="Google Shape;7374;p56"/>
          <p:cNvSpPr txBox="1"/>
          <p:nvPr/>
        </p:nvSpPr>
        <p:spPr>
          <a:xfrm>
            <a:off x="2507116" y="1605280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Malware: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 distribution across networks or between servers and devices.</a:t>
            </a:r>
            <a:endParaRPr/>
          </a:p>
        </p:txBody>
      </p:sp>
      <p:sp>
        <p:nvSpPr>
          <p:cNvPr id="7375" name="Google Shape;7375;p56"/>
          <p:cNvSpPr txBox="1"/>
          <p:nvPr/>
        </p:nvSpPr>
        <p:spPr>
          <a:xfrm>
            <a:off x="4303490" y="1605280"/>
            <a:ext cx="1804876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Anti-Malware for Networks:</a:t>
            </a:r>
            <a:endParaRPr dirty="0"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Identify, block, and analyze malicious files and transmissions.</a:t>
            </a:r>
            <a:endParaRPr dirty="0"/>
          </a:p>
        </p:txBody>
      </p:sp>
      <p:sp>
        <p:nvSpPr>
          <p:cNvPr id="7376" name="Google Shape;7376;p56"/>
          <p:cNvSpPr txBox="1"/>
          <p:nvPr/>
        </p:nvSpPr>
        <p:spPr>
          <a:xfrm>
            <a:off x="6177277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7377" name="Google Shape;7377;p56"/>
          <p:cNvSpPr txBox="1"/>
          <p:nvPr/>
        </p:nvSpPr>
        <p:spPr>
          <a:xfrm>
            <a:off x="7914904" y="1605280"/>
            <a:ext cx="3280195" cy="10413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Advanced Malware Protection for Networks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Firewall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Firewall Virtual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Intrusion Prevention System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Intrusion Prevention System Virtual</a:t>
            </a:r>
            <a:endParaRPr/>
          </a:p>
        </p:txBody>
      </p:sp>
      <p:sp>
        <p:nvSpPr>
          <p:cNvPr id="7378" name="Google Shape;7378;p56"/>
          <p:cNvSpPr txBox="1"/>
          <p:nvPr/>
        </p:nvSpPr>
        <p:spPr>
          <a:xfrm>
            <a:off x="7914904" y="3202149"/>
            <a:ext cx="3432595" cy="145167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Collective Security Intelligence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Global Threat Analytics and Encrypted Traffic Analytics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Talos Security Intelligence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Firepower Management Center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Umbrella Investigate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AMP Console – Telemetry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Stealthwatch Management Console</a:t>
            </a:r>
            <a:endParaRPr/>
          </a:p>
        </p:txBody>
      </p:sp>
      <p:sp>
        <p:nvSpPr>
          <p:cNvPr id="7379" name="Google Shape;7379;p56"/>
          <p:cNvSpPr txBox="1"/>
          <p:nvPr/>
        </p:nvSpPr>
        <p:spPr>
          <a:xfrm>
            <a:off x="4303490" y="3202149"/>
            <a:ext cx="1804876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Threat Intelligence: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Contextual knowledge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emerging hazards.</a:t>
            </a:r>
            <a:endParaRPr/>
          </a:p>
        </p:txBody>
      </p:sp>
      <p:sp>
        <p:nvSpPr>
          <p:cNvPr id="7380" name="Google Shape;7380;p56"/>
          <p:cNvSpPr txBox="1"/>
          <p:nvPr/>
        </p:nvSpPr>
        <p:spPr>
          <a:xfrm>
            <a:off x="2507115" y="3202149"/>
            <a:ext cx="1791421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Advanced Threat:</a:t>
            </a:r>
            <a:endParaRPr dirty="0"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Zero-day malware and attacks.</a:t>
            </a:r>
            <a:endParaRPr dirty="0"/>
          </a:p>
        </p:txBody>
      </p:sp>
      <p:sp>
        <p:nvSpPr>
          <p:cNvPr id="7382" name="Google Shape;7382;p56"/>
          <p:cNvSpPr txBox="1"/>
          <p:nvPr/>
        </p:nvSpPr>
        <p:spPr>
          <a:xfrm>
            <a:off x="4303490" y="4794529"/>
            <a:ext cx="1804876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 Analytics: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Network traffic metadata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identifying security Incidents.</a:t>
            </a:r>
            <a:endParaRPr/>
          </a:p>
        </p:txBody>
      </p:sp>
      <p:sp>
        <p:nvSpPr>
          <p:cNvPr id="7383" name="Google Shape;7383;p56"/>
          <p:cNvSpPr txBox="1"/>
          <p:nvPr/>
        </p:nvSpPr>
        <p:spPr>
          <a:xfrm>
            <a:off x="2507115" y="4794529"/>
            <a:ext cx="1727201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Exfiltration: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Traffic, telemetry, and data exfiltration from successful attacks.</a:t>
            </a:r>
            <a:endParaRPr/>
          </a:p>
        </p:txBody>
      </p:sp>
      <p:sp>
        <p:nvSpPr>
          <p:cNvPr id="7384" name="Google Shape;7384;p56"/>
          <p:cNvSpPr/>
          <p:nvPr/>
        </p:nvSpPr>
        <p:spPr>
          <a:xfrm>
            <a:off x="4619994" y="2736478"/>
            <a:ext cx="599523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Network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Anti-Malware</a:t>
            </a:r>
            <a:endParaRPr dirty="0"/>
          </a:p>
        </p:txBody>
      </p:sp>
      <p:sp>
        <p:nvSpPr>
          <p:cNvPr id="7387" name="Google Shape;7387;p56"/>
          <p:cNvSpPr/>
          <p:nvPr/>
        </p:nvSpPr>
        <p:spPr>
          <a:xfrm>
            <a:off x="4658463" y="4337943"/>
            <a:ext cx="52257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Threat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Intelligence</a:t>
            </a:r>
            <a:endParaRPr dirty="0"/>
          </a:p>
        </p:txBody>
      </p:sp>
      <p:sp>
        <p:nvSpPr>
          <p:cNvPr id="7390" name="Google Shape;7390;p56"/>
          <p:cNvSpPr/>
          <p:nvPr/>
        </p:nvSpPr>
        <p:spPr>
          <a:xfrm>
            <a:off x="4591138" y="5960463"/>
            <a:ext cx="657231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 Analytics</a:t>
            </a:r>
            <a:endParaRPr dirty="0"/>
          </a:p>
        </p:txBody>
      </p:sp>
      <p:sp>
        <p:nvSpPr>
          <p:cNvPr id="7394" name="Google Shape;7394;p56"/>
          <p:cNvSpPr/>
          <p:nvPr/>
        </p:nvSpPr>
        <p:spPr>
          <a:xfrm>
            <a:off x="6820263" y="2814367"/>
            <a:ext cx="306174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7395" name="Google Shape;7395;p56"/>
          <p:cNvSpPr txBox="1"/>
          <p:nvPr/>
        </p:nvSpPr>
        <p:spPr>
          <a:xfrm>
            <a:off x="6166263" y="3202149"/>
            <a:ext cx="1613536" cy="92333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Threat Intelligence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is a capability leveraged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by many systems and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not deployed separately;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there is no dedicated architecture icon.</a:t>
            </a:r>
            <a:endParaRPr/>
          </a:p>
        </p:txBody>
      </p:sp>
      <p:sp>
        <p:nvSpPr>
          <p:cNvPr id="7396" name="Google Shape;7396;p56"/>
          <p:cNvSpPr txBox="1"/>
          <p:nvPr/>
        </p:nvSpPr>
        <p:spPr>
          <a:xfrm>
            <a:off x="6148117" y="479452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 Sensor</a:t>
            </a:r>
            <a:endParaRPr/>
          </a:p>
        </p:txBody>
      </p:sp>
      <p:sp>
        <p:nvSpPr>
          <p:cNvPr id="7397" name="Google Shape;7397;p56"/>
          <p:cNvSpPr/>
          <p:nvPr/>
        </p:nvSpPr>
        <p:spPr>
          <a:xfrm>
            <a:off x="6724885" y="6032303"/>
            <a:ext cx="49693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 Sensor</a:t>
            </a:r>
            <a:endParaRPr dirty="0"/>
          </a:p>
        </p:txBody>
      </p:sp>
      <p:sp>
        <p:nvSpPr>
          <p:cNvPr id="7403" name="Google Shape;7403;p56"/>
          <p:cNvSpPr/>
          <p:nvPr/>
        </p:nvSpPr>
        <p:spPr>
          <a:xfrm>
            <a:off x="1430924" y="3048001"/>
            <a:ext cx="360675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Analytic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Engine</a:t>
            </a:r>
            <a:endParaRPr dirty="0"/>
          </a:p>
        </p:txBody>
      </p:sp>
      <p:sp>
        <p:nvSpPr>
          <p:cNvPr id="7404" name="Google Shape;7404;p56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Network Icons</a:t>
            </a:r>
            <a:endParaRPr/>
          </a:p>
        </p:txBody>
      </p:sp>
      <p:grpSp>
        <p:nvGrpSpPr>
          <p:cNvPr id="46" name="Google Shape;8950;p87">
            <a:extLst>
              <a:ext uri="{FF2B5EF4-FFF2-40B4-BE49-F238E27FC236}">
                <a16:creationId xmlns:a16="http://schemas.microsoft.com/office/drawing/2014/main" id="{87CB7A89-C6D6-455E-9B0C-04CA27E6E542}"/>
              </a:ext>
            </a:extLst>
          </p:cNvPr>
          <p:cNvGrpSpPr/>
          <p:nvPr/>
        </p:nvGrpSpPr>
        <p:grpSpPr>
          <a:xfrm>
            <a:off x="3049264" y="2296043"/>
            <a:ext cx="490340" cy="459063"/>
            <a:chOff x="1174" y="1321"/>
            <a:chExt cx="486" cy="455"/>
          </a:xfrm>
        </p:grpSpPr>
        <p:sp>
          <p:nvSpPr>
            <p:cNvPr id="47" name="Google Shape;8951;p87">
              <a:extLst>
                <a:ext uri="{FF2B5EF4-FFF2-40B4-BE49-F238E27FC236}">
                  <a16:creationId xmlns:a16="http://schemas.microsoft.com/office/drawing/2014/main" id="{399035B8-1082-4008-AB4C-5E5CA61A46D0}"/>
                </a:ext>
              </a:extLst>
            </p:cNvPr>
            <p:cNvSpPr/>
            <p:nvPr/>
          </p:nvSpPr>
          <p:spPr>
            <a:xfrm>
              <a:off x="1176" y="132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8" name="Google Shape;8952;p87">
              <a:extLst>
                <a:ext uri="{FF2B5EF4-FFF2-40B4-BE49-F238E27FC236}">
                  <a16:creationId xmlns:a16="http://schemas.microsoft.com/office/drawing/2014/main" id="{5F5239B7-9D30-4692-89BA-57FDBD76078B}"/>
                </a:ext>
              </a:extLst>
            </p:cNvPr>
            <p:cNvSpPr/>
            <p:nvPr/>
          </p:nvSpPr>
          <p:spPr>
            <a:xfrm>
              <a:off x="1174" y="132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8" h="2140" extrusionOk="0">
                  <a:moveTo>
                    <a:pt x="2236" y="1184"/>
                  </a:moveTo>
                  <a:cubicBezTo>
                    <a:pt x="2223" y="1157"/>
                    <a:pt x="2201" y="1142"/>
                    <a:pt x="2201" y="1142"/>
                  </a:cubicBezTo>
                  <a:cubicBezTo>
                    <a:pt x="2201" y="1142"/>
                    <a:pt x="2088" y="1053"/>
                    <a:pt x="2038" y="1161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20" y="1242"/>
                    <a:pt x="1925" y="1029"/>
                    <a:pt x="1925" y="791"/>
                  </a:cubicBezTo>
                  <a:cubicBezTo>
                    <a:pt x="1925" y="355"/>
                    <a:pt x="1570" y="0"/>
                    <a:pt x="1134" y="0"/>
                  </a:cubicBezTo>
                  <a:cubicBezTo>
                    <a:pt x="697" y="0"/>
                    <a:pt x="343" y="355"/>
                    <a:pt x="343" y="791"/>
                  </a:cubicBezTo>
                  <a:cubicBezTo>
                    <a:pt x="343" y="1028"/>
                    <a:pt x="447" y="1240"/>
                    <a:pt x="612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8" y="1237"/>
                  </a:cubicBezTo>
                  <a:cubicBezTo>
                    <a:pt x="168" y="1237"/>
                    <a:pt x="0" y="1247"/>
                    <a:pt x="8" y="1343"/>
                  </a:cubicBezTo>
                  <a:cubicBezTo>
                    <a:pt x="16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3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6" y="1757"/>
                    <a:pt x="216" y="1772"/>
                    <a:pt x="208" y="1869"/>
                  </a:cubicBezTo>
                  <a:cubicBezTo>
                    <a:pt x="201" y="1966"/>
                    <a:pt x="368" y="1975"/>
                    <a:pt x="368" y="1975"/>
                  </a:cubicBezTo>
                  <a:cubicBezTo>
                    <a:pt x="379" y="2013"/>
                    <a:pt x="419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20" y="1900"/>
                    <a:pt x="855" y="1814"/>
                  </a:cubicBezTo>
                  <a:cubicBezTo>
                    <a:pt x="934" y="1871"/>
                    <a:pt x="1031" y="1905"/>
                    <a:pt x="1136" y="1905"/>
                  </a:cubicBezTo>
                  <a:cubicBezTo>
                    <a:pt x="1242" y="1905"/>
                    <a:pt x="1340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70" y="2032"/>
                  </a:cubicBezTo>
                  <a:cubicBezTo>
                    <a:pt x="1920" y="2140"/>
                    <a:pt x="2033" y="2051"/>
                    <a:pt x="2033" y="2051"/>
                  </a:cubicBezTo>
                  <a:cubicBezTo>
                    <a:pt x="2033" y="2051"/>
                    <a:pt x="2054" y="2036"/>
                    <a:pt x="2068" y="2009"/>
                  </a:cubicBezTo>
                  <a:cubicBezTo>
                    <a:pt x="2097" y="1952"/>
                    <a:pt x="2120" y="1858"/>
                    <a:pt x="2033" y="1871"/>
                  </a:cubicBezTo>
                  <a:cubicBezTo>
                    <a:pt x="2033" y="1871"/>
                    <a:pt x="2082" y="1808"/>
                    <a:pt x="2066" y="1767"/>
                  </a:cubicBezTo>
                  <a:cubicBezTo>
                    <a:pt x="2051" y="1725"/>
                    <a:pt x="1971" y="1700"/>
                    <a:pt x="1916" y="1724"/>
                  </a:cubicBezTo>
                  <a:cubicBezTo>
                    <a:pt x="1861" y="1747"/>
                    <a:pt x="1795" y="1786"/>
                    <a:pt x="1728" y="1775"/>
                  </a:cubicBezTo>
                  <a:cubicBezTo>
                    <a:pt x="1710" y="1772"/>
                    <a:pt x="1681" y="1776"/>
                    <a:pt x="1515" y="1716"/>
                  </a:cubicBezTo>
                  <a:cubicBezTo>
                    <a:pt x="1554" y="1665"/>
                    <a:pt x="1582" y="1607"/>
                    <a:pt x="1598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9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50" y="1385"/>
                    <a:pt x="2201" y="1322"/>
                    <a:pt x="2201" y="1322"/>
                  </a:cubicBezTo>
                  <a:cubicBezTo>
                    <a:pt x="2288" y="1334"/>
                    <a:pt x="2265" y="1241"/>
                    <a:pt x="2236" y="1184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49" name="Google Shape;8953;p87">
              <a:extLst>
                <a:ext uri="{FF2B5EF4-FFF2-40B4-BE49-F238E27FC236}">
                  <a16:creationId xmlns:a16="http://schemas.microsoft.com/office/drawing/2014/main" id="{9815B128-32B3-4BAB-A687-8CA505298A41}"/>
                </a:ext>
              </a:extLst>
            </p:cNvPr>
            <p:cNvSpPr/>
            <p:nvPr/>
          </p:nvSpPr>
          <p:spPr>
            <a:xfrm>
              <a:off x="1308" y="1450"/>
              <a:ext cx="107" cy="147"/>
            </a:xfrm>
            <a:custGeom>
              <a:avLst/>
              <a:gdLst/>
              <a:ahLst/>
              <a:cxnLst/>
              <a:rect l="l" t="t" r="r" b="b"/>
              <a:pathLst>
                <a:path w="503" h="690" extrusionOk="0">
                  <a:moveTo>
                    <a:pt x="503" y="131"/>
                  </a:moveTo>
                  <a:cubicBezTo>
                    <a:pt x="380" y="139"/>
                    <a:pt x="281" y="234"/>
                    <a:pt x="281" y="350"/>
                  </a:cubicBezTo>
                  <a:cubicBezTo>
                    <a:pt x="281" y="466"/>
                    <a:pt x="380" y="558"/>
                    <a:pt x="503" y="569"/>
                  </a:cubicBezTo>
                  <a:cubicBezTo>
                    <a:pt x="503" y="690"/>
                    <a:pt x="503" y="690"/>
                    <a:pt x="503" y="690"/>
                  </a:cubicBezTo>
                  <a:cubicBezTo>
                    <a:pt x="374" y="651"/>
                    <a:pt x="272" y="585"/>
                    <a:pt x="219" y="477"/>
                  </a:cubicBezTo>
                  <a:cubicBezTo>
                    <a:pt x="87" y="527"/>
                    <a:pt x="87" y="527"/>
                    <a:pt x="87" y="527"/>
                  </a:cubicBezTo>
                  <a:cubicBezTo>
                    <a:pt x="84" y="527"/>
                    <a:pt x="79" y="532"/>
                    <a:pt x="76" y="532"/>
                  </a:cubicBezTo>
                  <a:cubicBezTo>
                    <a:pt x="61" y="532"/>
                    <a:pt x="46" y="522"/>
                    <a:pt x="38" y="511"/>
                  </a:cubicBezTo>
                  <a:cubicBezTo>
                    <a:pt x="29" y="493"/>
                    <a:pt x="38" y="474"/>
                    <a:pt x="61" y="464"/>
                  </a:cubicBezTo>
                  <a:cubicBezTo>
                    <a:pt x="193" y="411"/>
                    <a:pt x="193" y="411"/>
                    <a:pt x="193" y="411"/>
                  </a:cubicBezTo>
                  <a:cubicBezTo>
                    <a:pt x="187" y="382"/>
                    <a:pt x="178" y="348"/>
                    <a:pt x="178" y="311"/>
                  </a:cubicBezTo>
                  <a:cubicBezTo>
                    <a:pt x="38" y="311"/>
                    <a:pt x="38" y="311"/>
                    <a:pt x="38" y="311"/>
                  </a:cubicBezTo>
                  <a:cubicBezTo>
                    <a:pt x="14" y="311"/>
                    <a:pt x="0" y="292"/>
                    <a:pt x="0" y="276"/>
                  </a:cubicBezTo>
                  <a:cubicBezTo>
                    <a:pt x="0" y="255"/>
                    <a:pt x="14" y="242"/>
                    <a:pt x="38" y="242"/>
                  </a:cubicBezTo>
                  <a:cubicBezTo>
                    <a:pt x="178" y="242"/>
                    <a:pt x="178" y="242"/>
                    <a:pt x="178" y="242"/>
                  </a:cubicBezTo>
                  <a:cubicBezTo>
                    <a:pt x="178" y="208"/>
                    <a:pt x="187" y="174"/>
                    <a:pt x="193" y="139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41" y="81"/>
                    <a:pt x="29" y="60"/>
                    <a:pt x="38" y="44"/>
                  </a:cubicBezTo>
                  <a:cubicBezTo>
                    <a:pt x="46" y="26"/>
                    <a:pt x="67" y="21"/>
                    <a:pt x="87" y="26"/>
                  </a:cubicBezTo>
                  <a:cubicBezTo>
                    <a:pt x="213" y="73"/>
                    <a:pt x="213" y="73"/>
                    <a:pt x="213" y="73"/>
                  </a:cubicBezTo>
                  <a:cubicBezTo>
                    <a:pt x="222" y="47"/>
                    <a:pt x="234" y="23"/>
                    <a:pt x="251" y="0"/>
                  </a:cubicBezTo>
                  <a:cubicBezTo>
                    <a:pt x="257" y="2"/>
                    <a:pt x="266" y="7"/>
                    <a:pt x="269" y="10"/>
                  </a:cubicBezTo>
                  <a:cubicBezTo>
                    <a:pt x="333" y="42"/>
                    <a:pt x="412" y="60"/>
                    <a:pt x="503" y="60"/>
                  </a:cubicBezTo>
                  <a:lnTo>
                    <a:pt x="503" y="13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0" name="Google Shape;8954;p87">
              <a:extLst>
                <a:ext uri="{FF2B5EF4-FFF2-40B4-BE49-F238E27FC236}">
                  <a16:creationId xmlns:a16="http://schemas.microsoft.com/office/drawing/2014/main" id="{27937197-62B6-472B-AB58-FB628A254ABF}"/>
                </a:ext>
              </a:extLst>
            </p:cNvPr>
            <p:cNvSpPr/>
            <p:nvPr/>
          </p:nvSpPr>
          <p:spPr>
            <a:xfrm>
              <a:off x="1343" y="1381"/>
              <a:ext cx="149" cy="74"/>
            </a:xfrm>
            <a:custGeom>
              <a:avLst/>
              <a:gdLst/>
              <a:ahLst/>
              <a:cxnLst/>
              <a:rect l="l" t="t" r="r" b="b"/>
              <a:pathLst>
                <a:path w="702" h="351" extrusionOk="0">
                  <a:moveTo>
                    <a:pt x="124" y="303"/>
                  </a:moveTo>
                  <a:cubicBezTo>
                    <a:pt x="115" y="301"/>
                    <a:pt x="112" y="295"/>
                    <a:pt x="109" y="293"/>
                  </a:cubicBezTo>
                  <a:cubicBezTo>
                    <a:pt x="127" y="266"/>
                    <a:pt x="150" y="243"/>
                    <a:pt x="176" y="221"/>
                  </a:cubicBezTo>
                  <a:cubicBezTo>
                    <a:pt x="75" y="113"/>
                    <a:pt x="75" y="113"/>
                    <a:pt x="75" y="113"/>
                  </a:cubicBezTo>
                  <a:cubicBezTo>
                    <a:pt x="72" y="116"/>
                    <a:pt x="66" y="116"/>
                    <a:pt x="63" y="116"/>
                  </a:cubicBezTo>
                  <a:cubicBezTo>
                    <a:pt x="26" y="116"/>
                    <a:pt x="0" y="89"/>
                    <a:pt x="0" y="58"/>
                  </a:cubicBezTo>
                  <a:cubicBezTo>
                    <a:pt x="0" y="23"/>
                    <a:pt x="26" y="0"/>
                    <a:pt x="63" y="0"/>
                  </a:cubicBezTo>
                  <a:cubicBezTo>
                    <a:pt x="98" y="0"/>
                    <a:pt x="127" y="23"/>
                    <a:pt x="127" y="58"/>
                  </a:cubicBezTo>
                  <a:cubicBezTo>
                    <a:pt x="127" y="66"/>
                    <a:pt x="124" y="74"/>
                    <a:pt x="118" y="82"/>
                  </a:cubicBezTo>
                  <a:cubicBezTo>
                    <a:pt x="225" y="190"/>
                    <a:pt x="225" y="190"/>
                    <a:pt x="225" y="190"/>
                  </a:cubicBezTo>
                  <a:cubicBezTo>
                    <a:pt x="266" y="171"/>
                    <a:pt x="312" y="161"/>
                    <a:pt x="355" y="161"/>
                  </a:cubicBezTo>
                  <a:cubicBezTo>
                    <a:pt x="401" y="161"/>
                    <a:pt x="442" y="171"/>
                    <a:pt x="479" y="187"/>
                  </a:cubicBezTo>
                  <a:cubicBezTo>
                    <a:pt x="581" y="82"/>
                    <a:pt x="581" y="82"/>
                    <a:pt x="581" y="82"/>
                  </a:cubicBezTo>
                  <a:cubicBezTo>
                    <a:pt x="575" y="74"/>
                    <a:pt x="575" y="66"/>
                    <a:pt x="575" y="58"/>
                  </a:cubicBezTo>
                  <a:cubicBezTo>
                    <a:pt x="575" y="23"/>
                    <a:pt x="604" y="0"/>
                    <a:pt x="638" y="0"/>
                  </a:cubicBezTo>
                  <a:cubicBezTo>
                    <a:pt x="673" y="0"/>
                    <a:pt x="702" y="23"/>
                    <a:pt x="702" y="58"/>
                  </a:cubicBezTo>
                  <a:cubicBezTo>
                    <a:pt x="702" y="89"/>
                    <a:pt x="673" y="116"/>
                    <a:pt x="638" y="116"/>
                  </a:cubicBezTo>
                  <a:cubicBezTo>
                    <a:pt x="636" y="116"/>
                    <a:pt x="633" y="116"/>
                    <a:pt x="630" y="113"/>
                  </a:cubicBezTo>
                  <a:cubicBezTo>
                    <a:pt x="529" y="219"/>
                    <a:pt x="529" y="219"/>
                    <a:pt x="529" y="219"/>
                  </a:cubicBezTo>
                  <a:cubicBezTo>
                    <a:pt x="558" y="237"/>
                    <a:pt x="584" y="261"/>
                    <a:pt x="604" y="293"/>
                  </a:cubicBezTo>
                  <a:cubicBezTo>
                    <a:pt x="598" y="295"/>
                    <a:pt x="595" y="301"/>
                    <a:pt x="586" y="303"/>
                  </a:cubicBezTo>
                  <a:cubicBezTo>
                    <a:pt x="529" y="330"/>
                    <a:pt x="445" y="351"/>
                    <a:pt x="355" y="351"/>
                  </a:cubicBezTo>
                  <a:cubicBezTo>
                    <a:pt x="266" y="351"/>
                    <a:pt x="185" y="330"/>
                    <a:pt x="124" y="3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1" name="Google Shape;8955;p87">
              <a:extLst>
                <a:ext uri="{FF2B5EF4-FFF2-40B4-BE49-F238E27FC236}">
                  <a16:creationId xmlns:a16="http://schemas.microsoft.com/office/drawing/2014/main" id="{D20F10C7-ED71-46D6-8671-46E109B72052}"/>
                </a:ext>
              </a:extLst>
            </p:cNvPr>
            <p:cNvSpPr/>
            <p:nvPr/>
          </p:nvSpPr>
          <p:spPr>
            <a:xfrm>
              <a:off x="1425" y="1450"/>
              <a:ext cx="105" cy="147"/>
            </a:xfrm>
            <a:custGeom>
              <a:avLst/>
              <a:gdLst/>
              <a:ahLst/>
              <a:cxnLst/>
              <a:rect l="l" t="t" r="r" b="b"/>
              <a:pathLst>
                <a:path w="492" h="690" extrusionOk="0">
                  <a:moveTo>
                    <a:pt x="449" y="311"/>
                  </a:moveTo>
                  <a:cubicBezTo>
                    <a:pt x="319" y="311"/>
                    <a:pt x="319" y="311"/>
                    <a:pt x="319" y="311"/>
                  </a:cubicBezTo>
                  <a:cubicBezTo>
                    <a:pt x="319" y="348"/>
                    <a:pt x="313" y="382"/>
                    <a:pt x="302" y="416"/>
                  </a:cubicBezTo>
                  <a:cubicBezTo>
                    <a:pt x="431" y="464"/>
                    <a:pt x="431" y="464"/>
                    <a:pt x="431" y="464"/>
                  </a:cubicBezTo>
                  <a:cubicBezTo>
                    <a:pt x="449" y="474"/>
                    <a:pt x="457" y="493"/>
                    <a:pt x="449" y="511"/>
                  </a:cubicBezTo>
                  <a:cubicBezTo>
                    <a:pt x="446" y="522"/>
                    <a:pt x="431" y="532"/>
                    <a:pt x="417" y="532"/>
                  </a:cubicBezTo>
                  <a:cubicBezTo>
                    <a:pt x="414" y="532"/>
                    <a:pt x="405" y="527"/>
                    <a:pt x="403" y="527"/>
                  </a:cubicBezTo>
                  <a:cubicBezTo>
                    <a:pt x="279" y="479"/>
                    <a:pt x="279" y="479"/>
                    <a:pt x="279" y="479"/>
                  </a:cubicBezTo>
                  <a:cubicBezTo>
                    <a:pt x="224" y="585"/>
                    <a:pt x="124" y="653"/>
                    <a:pt x="0" y="690"/>
                  </a:cubicBezTo>
                  <a:cubicBezTo>
                    <a:pt x="0" y="569"/>
                    <a:pt x="0" y="569"/>
                    <a:pt x="0" y="569"/>
                  </a:cubicBezTo>
                  <a:cubicBezTo>
                    <a:pt x="121" y="558"/>
                    <a:pt x="216" y="464"/>
                    <a:pt x="216" y="350"/>
                  </a:cubicBezTo>
                  <a:cubicBezTo>
                    <a:pt x="216" y="237"/>
                    <a:pt x="121" y="142"/>
                    <a:pt x="0" y="131"/>
                  </a:cubicBezTo>
                  <a:cubicBezTo>
                    <a:pt x="0" y="60"/>
                    <a:pt x="0" y="60"/>
                    <a:pt x="0" y="60"/>
                  </a:cubicBezTo>
                  <a:cubicBezTo>
                    <a:pt x="89" y="60"/>
                    <a:pt x="167" y="42"/>
                    <a:pt x="230" y="10"/>
                  </a:cubicBezTo>
                  <a:cubicBezTo>
                    <a:pt x="233" y="7"/>
                    <a:pt x="242" y="2"/>
                    <a:pt x="250" y="0"/>
                  </a:cubicBezTo>
                  <a:cubicBezTo>
                    <a:pt x="265" y="23"/>
                    <a:pt x="276" y="47"/>
                    <a:pt x="282" y="71"/>
                  </a:cubicBezTo>
                  <a:cubicBezTo>
                    <a:pt x="403" y="26"/>
                    <a:pt x="403" y="26"/>
                    <a:pt x="403" y="26"/>
                  </a:cubicBezTo>
                  <a:cubicBezTo>
                    <a:pt x="420" y="21"/>
                    <a:pt x="443" y="26"/>
                    <a:pt x="449" y="44"/>
                  </a:cubicBezTo>
                  <a:cubicBezTo>
                    <a:pt x="457" y="60"/>
                    <a:pt x="449" y="81"/>
                    <a:pt x="431" y="89"/>
                  </a:cubicBezTo>
                  <a:cubicBezTo>
                    <a:pt x="305" y="139"/>
                    <a:pt x="305" y="139"/>
                    <a:pt x="305" y="139"/>
                  </a:cubicBezTo>
                  <a:cubicBezTo>
                    <a:pt x="313" y="171"/>
                    <a:pt x="319" y="205"/>
                    <a:pt x="319" y="242"/>
                  </a:cubicBezTo>
                  <a:cubicBezTo>
                    <a:pt x="454" y="242"/>
                    <a:pt x="454" y="242"/>
                    <a:pt x="454" y="242"/>
                  </a:cubicBezTo>
                  <a:cubicBezTo>
                    <a:pt x="472" y="242"/>
                    <a:pt x="492" y="255"/>
                    <a:pt x="492" y="276"/>
                  </a:cubicBezTo>
                  <a:cubicBezTo>
                    <a:pt x="486" y="292"/>
                    <a:pt x="472" y="311"/>
                    <a:pt x="449" y="3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2" name="Google Shape;8956;p87">
              <a:extLst>
                <a:ext uri="{FF2B5EF4-FFF2-40B4-BE49-F238E27FC236}">
                  <a16:creationId xmlns:a16="http://schemas.microsoft.com/office/drawing/2014/main" id="{24540D86-6424-41C2-8B78-22A29C8E0C80}"/>
                </a:ext>
              </a:extLst>
            </p:cNvPr>
            <p:cNvSpPr/>
            <p:nvPr/>
          </p:nvSpPr>
          <p:spPr>
            <a:xfrm>
              <a:off x="1426" y="1526"/>
              <a:ext cx="15" cy="19"/>
            </a:xfrm>
            <a:custGeom>
              <a:avLst/>
              <a:gdLst/>
              <a:ahLst/>
              <a:cxnLst/>
              <a:rect l="l" t="t" r="r" b="b"/>
              <a:pathLst>
                <a:path w="71" h="89" extrusionOk="0">
                  <a:moveTo>
                    <a:pt x="0" y="75"/>
                  </a:moveTo>
                  <a:cubicBezTo>
                    <a:pt x="3" y="81"/>
                    <a:pt x="4" y="85"/>
                    <a:pt x="7" y="89"/>
                  </a:cubicBezTo>
                  <a:cubicBezTo>
                    <a:pt x="46" y="74"/>
                    <a:pt x="71" y="39"/>
                    <a:pt x="69" y="1"/>
                  </a:cubicBezTo>
                  <a:cubicBezTo>
                    <a:pt x="65" y="0"/>
                    <a:pt x="58" y="0"/>
                    <a:pt x="52" y="0"/>
                  </a:cubicBezTo>
                  <a:cubicBezTo>
                    <a:pt x="55" y="33"/>
                    <a:pt x="33" y="64"/>
                    <a:pt x="0" y="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8957;p87">
              <a:extLst>
                <a:ext uri="{FF2B5EF4-FFF2-40B4-BE49-F238E27FC236}">
                  <a16:creationId xmlns:a16="http://schemas.microsoft.com/office/drawing/2014/main" id="{973F1A1C-88D0-4645-B04F-B387EED89B54}"/>
                </a:ext>
              </a:extLst>
            </p:cNvPr>
            <p:cNvSpPr/>
            <p:nvPr/>
          </p:nvSpPr>
          <p:spPr>
            <a:xfrm>
              <a:off x="1420" y="1492"/>
              <a:ext cx="40" cy="52"/>
            </a:xfrm>
            <a:custGeom>
              <a:avLst/>
              <a:gdLst/>
              <a:ahLst/>
              <a:cxnLst/>
              <a:rect l="l" t="t" r="r" b="b"/>
              <a:pathLst>
                <a:path w="188" h="243" extrusionOk="0">
                  <a:moveTo>
                    <a:pt x="83" y="118"/>
                  </a:moveTo>
                  <a:cubicBezTo>
                    <a:pt x="108" y="66"/>
                    <a:pt x="69" y="5"/>
                    <a:pt x="4" y="0"/>
                  </a:cubicBezTo>
                  <a:cubicBezTo>
                    <a:pt x="4" y="8"/>
                    <a:pt x="4" y="8"/>
                    <a:pt x="4" y="8"/>
                  </a:cubicBezTo>
                  <a:cubicBezTo>
                    <a:pt x="88" y="17"/>
                    <a:pt x="83" y="130"/>
                    <a:pt x="0" y="136"/>
                  </a:cubicBezTo>
                  <a:cubicBezTo>
                    <a:pt x="0" y="141"/>
                    <a:pt x="0" y="141"/>
                    <a:pt x="0" y="141"/>
                  </a:cubicBezTo>
                  <a:cubicBezTo>
                    <a:pt x="11" y="144"/>
                    <a:pt x="20" y="153"/>
                    <a:pt x="20" y="164"/>
                  </a:cubicBezTo>
                  <a:cubicBezTo>
                    <a:pt x="20" y="167"/>
                    <a:pt x="19" y="170"/>
                    <a:pt x="19" y="172"/>
                  </a:cubicBezTo>
                  <a:cubicBezTo>
                    <a:pt x="24" y="175"/>
                    <a:pt x="24" y="175"/>
                    <a:pt x="24" y="175"/>
                  </a:cubicBezTo>
                  <a:cubicBezTo>
                    <a:pt x="37" y="160"/>
                    <a:pt x="58" y="149"/>
                    <a:pt x="83" y="148"/>
                  </a:cubicBezTo>
                  <a:cubicBezTo>
                    <a:pt x="134" y="148"/>
                    <a:pt x="167" y="197"/>
                    <a:pt x="148" y="237"/>
                  </a:cubicBezTo>
                  <a:cubicBezTo>
                    <a:pt x="159" y="243"/>
                    <a:pt x="159" y="243"/>
                    <a:pt x="159" y="243"/>
                  </a:cubicBezTo>
                  <a:cubicBezTo>
                    <a:pt x="188" y="190"/>
                    <a:pt x="151" y="124"/>
                    <a:pt x="83" y="1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8958;p87">
              <a:extLst>
                <a:ext uri="{FF2B5EF4-FFF2-40B4-BE49-F238E27FC236}">
                  <a16:creationId xmlns:a16="http://schemas.microsoft.com/office/drawing/2014/main" id="{CE69700F-8A8E-4A5C-8F4D-F496121B3799}"/>
                </a:ext>
              </a:extLst>
            </p:cNvPr>
            <p:cNvSpPr/>
            <p:nvPr/>
          </p:nvSpPr>
          <p:spPr>
            <a:xfrm>
              <a:off x="1386" y="1531"/>
              <a:ext cx="65" cy="26"/>
            </a:xfrm>
            <a:custGeom>
              <a:avLst/>
              <a:gdLst/>
              <a:ahLst/>
              <a:cxnLst/>
              <a:rect l="l" t="t" r="r" b="b"/>
              <a:pathLst>
                <a:path w="308" h="125" extrusionOk="0">
                  <a:moveTo>
                    <a:pt x="170" y="39"/>
                  </a:moveTo>
                  <a:cubicBezTo>
                    <a:pt x="169" y="24"/>
                    <a:pt x="170" y="18"/>
                    <a:pt x="179" y="4"/>
                  </a:cubicBezTo>
                  <a:cubicBezTo>
                    <a:pt x="173" y="1"/>
                    <a:pt x="173" y="1"/>
                    <a:pt x="173" y="1"/>
                  </a:cubicBezTo>
                  <a:cubicBezTo>
                    <a:pt x="168" y="5"/>
                    <a:pt x="162" y="7"/>
                    <a:pt x="155" y="7"/>
                  </a:cubicBezTo>
                  <a:cubicBezTo>
                    <a:pt x="147" y="7"/>
                    <a:pt x="141" y="4"/>
                    <a:pt x="136" y="0"/>
                  </a:cubicBezTo>
                  <a:cubicBezTo>
                    <a:pt x="131" y="3"/>
                    <a:pt x="131" y="3"/>
                    <a:pt x="131" y="3"/>
                  </a:cubicBezTo>
                  <a:cubicBezTo>
                    <a:pt x="137" y="14"/>
                    <a:pt x="138" y="26"/>
                    <a:pt x="138" y="39"/>
                  </a:cubicBezTo>
                  <a:cubicBezTo>
                    <a:pt x="137" y="72"/>
                    <a:pt x="104" y="99"/>
                    <a:pt x="67" y="99"/>
                  </a:cubicBezTo>
                  <a:cubicBezTo>
                    <a:pt x="43" y="99"/>
                    <a:pt x="23" y="89"/>
                    <a:pt x="9" y="72"/>
                  </a:cubicBezTo>
                  <a:cubicBezTo>
                    <a:pt x="0" y="78"/>
                    <a:pt x="0" y="78"/>
                    <a:pt x="0" y="78"/>
                  </a:cubicBezTo>
                  <a:cubicBezTo>
                    <a:pt x="17" y="98"/>
                    <a:pt x="46" y="113"/>
                    <a:pt x="77" y="113"/>
                  </a:cubicBezTo>
                  <a:cubicBezTo>
                    <a:pt x="109" y="113"/>
                    <a:pt x="137" y="98"/>
                    <a:pt x="155" y="75"/>
                  </a:cubicBezTo>
                  <a:cubicBezTo>
                    <a:pt x="192" y="123"/>
                    <a:pt x="270" y="125"/>
                    <a:pt x="308" y="78"/>
                  </a:cubicBezTo>
                  <a:cubicBezTo>
                    <a:pt x="299" y="74"/>
                    <a:pt x="299" y="74"/>
                    <a:pt x="299" y="74"/>
                  </a:cubicBezTo>
                  <a:cubicBezTo>
                    <a:pt x="262" y="120"/>
                    <a:pt x="176" y="97"/>
                    <a:pt x="170" y="3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8959;p87">
              <a:extLst>
                <a:ext uri="{FF2B5EF4-FFF2-40B4-BE49-F238E27FC236}">
                  <a16:creationId xmlns:a16="http://schemas.microsoft.com/office/drawing/2014/main" id="{A918E021-05EC-4CB5-94F6-7FA671C42F73}"/>
                </a:ext>
              </a:extLst>
            </p:cNvPr>
            <p:cNvSpPr/>
            <p:nvPr/>
          </p:nvSpPr>
          <p:spPr>
            <a:xfrm>
              <a:off x="1397" y="1526"/>
              <a:ext cx="15" cy="19"/>
            </a:xfrm>
            <a:custGeom>
              <a:avLst/>
              <a:gdLst/>
              <a:ahLst/>
              <a:cxnLst/>
              <a:rect l="l" t="t" r="r" b="b"/>
              <a:pathLst>
                <a:path w="71" h="89" extrusionOk="0">
                  <a:moveTo>
                    <a:pt x="1" y="2"/>
                  </a:moveTo>
                  <a:cubicBezTo>
                    <a:pt x="0" y="39"/>
                    <a:pt x="23" y="74"/>
                    <a:pt x="62" y="89"/>
                  </a:cubicBezTo>
                  <a:cubicBezTo>
                    <a:pt x="65" y="85"/>
                    <a:pt x="68" y="81"/>
                    <a:pt x="71" y="75"/>
                  </a:cubicBezTo>
                  <a:cubicBezTo>
                    <a:pt x="36" y="63"/>
                    <a:pt x="15" y="32"/>
                    <a:pt x="17" y="0"/>
                  </a:cubicBezTo>
                  <a:cubicBezTo>
                    <a:pt x="12" y="0"/>
                    <a:pt x="6" y="0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8960;p87">
              <a:extLst>
                <a:ext uri="{FF2B5EF4-FFF2-40B4-BE49-F238E27FC236}">
                  <a16:creationId xmlns:a16="http://schemas.microsoft.com/office/drawing/2014/main" id="{0665EC2B-4380-43B3-9673-60E29861B8A9}"/>
                </a:ext>
              </a:extLst>
            </p:cNvPr>
            <p:cNvSpPr/>
            <p:nvPr/>
          </p:nvSpPr>
          <p:spPr>
            <a:xfrm>
              <a:off x="1407" y="1506"/>
              <a:ext cx="24" cy="8"/>
            </a:xfrm>
            <a:custGeom>
              <a:avLst/>
              <a:gdLst/>
              <a:ahLst/>
              <a:cxnLst/>
              <a:rect l="l" t="t" r="r" b="b"/>
              <a:pathLst>
                <a:path w="113" h="37" extrusionOk="0">
                  <a:moveTo>
                    <a:pt x="6" y="37"/>
                  </a:moveTo>
                  <a:cubicBezTo>
                    <a:pt x="35" y="15"/>
                    <a:pt x="76" y="15"/>
                    <a:pt x="105" y="36"/>
                  </a:cubicBezTo>
                  <a:cubicBezTo>
                    <a:pt x="109" y="32"/>
                    <a:pt x="112" y="28"/>
                    <a:pt x="113" y="22"/>
                  </a:cubicBezTo>
                  <a:cubicBezTo>
                    <a:pt x="78" y="0"/>
                    <a:pt x="34" y="0"/>
                    <a:pt x="0" y="22"/>
                  </a:cubicBezTo>
                  <a:cubicBezTo>
                    <a:pt x="1" y="30"/>
                    <a:pt x="3" y="33"/>
                    <a:pt x="6" y="3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8961;p87">
              <a:extLst>
                <a:ext uri="{FF2B5EF4-FFF2-40B4-BE49-F238E27FC236}">
                  <a16:creationId xmlns:a16="http://schemas.microsoft.com/office/drawing/2014/main" id="{E7265508-0E79-4705-ADBA-E4AC336E5BB0}"/>
                </a:ext>
              </a:extLst>
            </p:cNvPr>
            <p:cNvSpPr/>
            <p:nvPr/>
          </p:nvSpPr>
          <p:spPr>
            <a:xfrm>
              <a:off x="1378" y="1492"/>
              <a:ext cx="40" cy="52"/>
            </a:xfrm>
            <a:custGeom>
              <a:avLst/>
              <a:gdLst/>
              <a:ahLst/>
              <a:cxnLst/>
              <a:rect l="l" t="t" r="r" b="b"/>
              <a:pathLst>
                <a:path w="189" h="243" extrusionOk="0">
                  <a:moveTo>
                    <a:pt x="106" y="149"/>
                  </a:moveTo>
                  <a:cubicBezTo>
                    <a:pt x="119" y="149"/>
                    <a:pt x="131" y="152"/>
                    <a:pt x="141" y="157"/>
                  </a:cubicBezTo>
                  <a:cubicBezTo>
                    <a:pt x="143" y="159"/>
                    <a:pt x="144" y="159"/>
                    <a:pt x="144" y="159"/>
                  </a:cubicBezTo>
                  <a:cubicBezTo>
                    <a:pt x="154" y="164"/>
                    <a:pt x="160" y="170"/>
                    <a:pt x="165" y="175"/>
                  </a:cubicBezTo>
                  <a:cubicBezTo>
                    <a:pt x="170" y="172"/>
                    <a:pt x="170" y="172"/>
                    <a:pt x="170" y="172"/>
                  </a:cubicBezTo>
                  <a:cubicBezTo>
                    <a:pt x="170" y="169"/>
                    <a:pt x="169" y="166"/>
                    <a:pt x="169" y="164"/>
                  </a:cubicBezTo>
                  <a:cubicBezTo>
                    <a:pt x="169" y="153"/>
                    <a:pt x="178" y="144"/>
                    <a:pt x="189" y="141"/>
                  </a:cubicBezTo>
                  <a:cubicBezTo>
                    <a:pt x="189" y="136"/>
                    <a:pt x="189" y="136"/>
                    <a:pt x="189" y="136"/>
                  </a:cubicBezTo>
                  <a:cubicBezTo>
                    <a:pt x="104" y="130"/>
                    <a:pt x="98" y="15"/>
                    <a:pt x="184" y="8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19" y="4"/>
                    <a:pt x="80" y="67"/>
                    <a:pt x="104" y="118"/>
                  </a:cubicBezTo>
                  <a:cubicBezTo>
                    <a:pt x="35" y="124"/>
                    <a:pt x="0" y="190"/>
                    <a:pt x="29" y="243"/>
                  </a:cubicBezTo>
                  <a:cubicBezTo>
                    <a:pt x="40" y="237"/>
                    <a:pt x="40" y="237"/>
                    <a:pt x="40" y="237"/>
                  </a:cubicBezTo>
                  <a:cubicBezTo>
                    <a:pt x="14" y="198"/>
                    <a:pt x="59" y="149"/>
                    <a:pt x="106" y="14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5" name="Graphic 2">
            <a:extLst>
              <a:ext uri="{FF2B5EF4-FFF2-40B4-BE49-F238E27FC236}">
                <a16:creationId xmlns:a16="http://schemas.microsoft.com/office/drawing/2014/main" id="{D575467A-03DB-4CAE-8436-8154B8FB4A7E}"/>
              </a:ext>
            </a:extLst>
          </p:cNvPr>
          <p:cNvGrpSpPr/>
          <p:nvPr/>
        </p:nvGrpSpPr>
        <p:grpSpPr>
          <a:xfrm>
            <a:off x="6688358" y="2233404"/>
            <a:ext cx="576072" cy="576072"/>
            <a:chOff x="3983876" y="555648"/>
            <a:chExt cx="4210196" cy="4210196"/>
          </a:xfrm>
        </p:grpSpPr>
        <p:grpSp>
          <p:nvGrpSpPr>
            <p:cNvPr id="66" name="Graphic 2">
              <a:extLst>
                <a:ext uri="{FF2B5EF4-FFF2-40B4-BE49-F238E27FC236}">
                  <a16:creationId xmlns:a16="http://schemas.microsoft.com/office/drawing/2014/main" id="{42D53504-1761-4CF8-BA19-44164D06E881}"/>
                </a:ext>
              </a:extLst>
            </p:cNvPr>
            <p:cNvGrpSpPr/>
            <p:nvPr/>
          </p:nvGrpSpPr>
          <p:grpSpPr>
            <a:xfrm>
              <a:off x="3983876" y="555648"/>
              <a:ext cx="4210196" cy="4210196"/>
              <a:chOff x="3983876" y="555648"/>
              <a:chExt cx="4210196" cy="4210196"/>
            </a:xfrm>
          </p:grpSpPr>
          <p:sp>
            <p:nvSpPr>
              <p:cNvPr id="91" name="Graphic 2">
                <a:extLst>
                  <a:ext uri="{FF2B5EF4-FFF2-40B4-BE49-F238E27FC236}">
                    <a16:creationId xmlns:a16="http://schemas.microsoft.com/office/drawing/2014/main" id="{CB652D4A-5483-4E92-BE93-647F92427FB9}"/>
                  </a:ext>
                </a:extLst>
              </p:cNvPr>
              <p:cNvSpPr/>
              <p:nvPr/>
            </p:nvSpPr>
            <p:spPr>
              <a:xfrm>
                <a:off x="3983876" y="555648"/>
                <a:ext cx="4210196" cy="4210196"/>
              </a:xfrm>
              <a:custGeom>
                <a:avLst/>
                <a:gdLst>
                  <a:gd name="connsiteX0" fmla="*/ 1440597 w 4210196"/>
                  <a:gd name="connsiteY0" fmla="*/ 0 h 4210196"/>
                  <a:gd name="connsiteX1" fmla="*/ 2769599 w 4210196"/>
                  <a:gd name="connsiteY1" fmla="*/ 0 h 4210196"/>
                  <a:gd name="connsiteX2" fmla="*/ 4210196 w 4210196"/>
                  <a:gd name="connsiteY2" fmla="*/ 1440597 h 4210196"/>
                  <a:gd name="connsiteX3" fmla="*/ 4210196 w 4210196"/>
                  <a:gd name="connsiteY3" fmla="*/ 2769599 h 4210196"/>
                  <a:gd name="connsiteX4" fmla="*/ 2769599 w 4210196"/>
                  <a:gd name="connsiteY4" fmla="*/ 4210196 h 4210196"/>
                  <a:gd name="connsiteX5" fmla="*/ 1440597 w 4210196"/>
                  <a:gd name="connsiteY5" fmla="*/ 4210196 h 4210196"/>
                  <a:gd name="connsiteX6" fmla="*/ 0 w 4210196"/>
                  <a:gd name="connsiteY6" fmla="*/ 2769599 h 4210196"/>
                  <a:gd name="connsiteX7" fmla="*/ 0 w 4210196"/>
                  <a:gd name="connsiteY7" fmla="*/ 1440597 h 4210196"/>
                  <a:gd name="connsiteX8" fmla="*/ 1440597 w 4210196"/>
                  <a:gd name="connsiteY8" fmla="*/ 0 h 421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196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6" y="644982"/>
                      <a:pt x="4210196" y="1440597"/>
                    </a:cubicBezTo>
                    <a:lnTo>
                      <a:pt x="4210196" y="2769599"/>
                    </a:lnTo>
                    <a:cubicBezTo>
                      <a:pt x="4210196" y="3565214"/>
                      <a:pt x="3565214" y="4210196"/>
                      <a:pt x="2769599" y="4210196"/>
                    </a:cubicBezTo>
                    <a:lnTo>
                      <a:pt x="1440597" y="4210196"/>
                    </a:lnTo>
                    <a:cubicBezTo>
                      <a:pt x="644982" y="4210196"/>
                      <a:pt x="0" y="3565214"/>
                      <a:pt x="0" y="2769599"/>
                    </a:cubicBezTo>
                    <a:lnTo>
                      <a:pt x="0" y="1440597"/>
                    </a:lnTo>
                    <a:cubicBezTo>
                      <a:pt x="0" y="644982"/>
                      <a:pt x="644966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Graphic 2">
                <a:extLst>
                  <a:ext uri="{FF2B5EF4-FFF2-40B4-BE49-F238E27FC236}">
                    <a16:creationId xmlns:a16="http://schemas.microsoft.com/office/drawing/2014/main" id="{8D911557-AD23-494F-A434-DAF4A8C5C456}"/>
                  </a:ext>
                </a:extLst>
              </p:cNvPr>
              <p:cNvSpPr/>
              <p:nvPr/>
            </p:nvSpPr>
            <p:spPr>
              <a:xfrm>
                <a:off x="6012888" y="4155938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Graphic 2">
                <a:extLst>
                  <a:ext uri="{FF2B5EF4-FFF2-40B4-BE49-F238E27FC236}">
                    <a16:creationId xmlns:a16="http://schemas.microsoft.com/office/drawing/2014/main" id="{52D51945-D0FF-4485-991D-35B58240C358}"/>
                  </a:ext>
                </a:extLst>
              </p:cNvPr>
              <p:cNvSpPr/>
              <p:nvPr/>
            </p:nvSpPr>
            <p:spPr>
              <a:xfrm>
                <a:off x="6012888" y="1002413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Graphic 2">
                <a:extLst>
                  <a:ext uri="{FF2B5EF4-FFF2-40B4-BE49-F238E27FC236}">
                    <a16:creationId xmlns:a16="http://schemas.microsoft.com/office/drawing/2014/main" id="{3FE7CA54-4F4A-4602-942D-4C6452750AD7}"/>
                  </a:ext>
                </a:extLst>
              </p:cNvPr>
              <p:cNvSpPr/>
              <p:nvPr/>
            </p:nvSpPr>
            <p:spPr>
              <a:xfrm>
                <a:off x="7577478" y="25789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Graphic 2">
                <a:extLst>
                  <a:ext uri="{FF2B5EF4-FFF2-40B4-BE49-F238E27FC236}">
                    <a16:creationId xmlns:a16="http://schemas.microsoft.com/office/drawing/2014/main" id="{2852FE2D-0061-4259-B10C-38B8DA06541B}"/>
                  </a:ext>
                </a:extLst>
              </p:cNvPr>
              <p:cNvSpPr/>
              <p:nvPr/>
            </p:nvSpPr>
            <p:spPr>
              <a:xfrm>
                <a:off x="4425380" y="25789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6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Graphic 2">
                <a:extLst>
                  <a:ext uri="{FF2B5EF4-FFF2-40B4-BE49-F238E27FC236}">
                    <a16:creationId xmlns:a16="http://schemas.microsoft.com/office/drawing/2014/main" id="{9E1EC9C9-6C6E-444F-8258-1606797BC9BD}"/>
                  </a:ext>
                </a:extLst>
              </p:cNvPr>
              <p:cNvSpPr/>
              <p:nvPr/>
            </p:nvSpPr>
            <p:spPr>
              <a:xfrm>
                <a:off x="4696428" y="1276171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Graphic 2">
                <a:extLst>
                  <a:ext uri="{FF2B5EF4-FFF2-40B4-BE49-F238E27FC236}">
                    <a16:creationId xmlns:a16="http://schemas.microsoft.com/office/drawing/2014/main" id="{86553951-EBEE-44A8-BD9B-6AA8EE00840D}"/>
                  </a:ext>
                </a:extLst>
              </p:cNvPr>
              <p:cNvSpPr/>
              <p:nvPr/>
            </p:nvSpPr>
            <p:spPr>
              <a:xfrm>
                <a:off x="7303575" y="388333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Graphic 2">
                <a:extLst>
                  <a:ext uri="{FF2B5EF4-FFF2-40B4-BE49-F238E27FC236}">
                    <a16:creationId xmlns:a16="http://schemas.microsoft.com/office/drawing/2014/main" id="{BF8AE526-91EB-4181-B554-B5215296FF2E}"/>
                  </a:ext>
                </a:extLst>
              </p:cNvPr>
              <p:cNvSpPr/>
              <p:nvPr/>
            </p:nvSpPr>
            <p:spPr>
              <a:xfrm>
                <a:off x="4695674" y="3879998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46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Graphic 2">
                <a:extLst>
                  <a:ext uri="{FF2B5EF4-FFF2-40B4-BE49-F238E27FC236}">
                    <a16:creationId xmlns:a16="http://schemas.microsoft.com/office/drawing/2014/main" id="{FC409A5C-6D6D-4818-A3B0-B3D3C13DD445}"/>
                  </a:ext>
                </a:extLst>
              </p:cNvPr>
              <p:cNvSpPr/>
              <p:nvPr/>
            </p:nvSpPr>
            <p:spPr>
              <a:xfrm>
                <a:off x="7304120" y="127155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7" name="Graphic 2">
              <a:extLst>
                <a:ext uri="{FF2B5EF4-FFF2-40B4-BE49-F238E27FC236}">
                  <a16:creationId xmlns:a16="http://schemas.microsoft.com/office/drawing/2014/main" id="{E4765AB3-7C28-4355-A984-AA7A244D02BA}"/>
                </a:ext>
              </a:extLst>
            </p:cNvPr>
            <p:cNvGrpSpPr/>
            <p:nvPr/>
          </p:nvGrpSpPr>
          <p:grpSpPr>
            <a:xfrm>
              <a:off x="5036201" y="1609769"/>
              <a:ext cx="2108787" cy="2108786"/>
              <a:chOff x="5036201" y="1609769"/>
              <a:chExt cx="2108787" cy="2108786"/>
            </a:xfrm>
          </p:grpSpPr>
          <p:sp>
            <p:nvSpPr>
              <p:cNvPr id="68" name="Graphic 2">
                <a:extLst>
                  <a:ext uri="{FF2B5EF4-FFF2-40B4-BE49-F238E27FC236}">
                    <a16:creationId xmlns:a16="http://schemas.microsoft.com/office/drawing/2014/main" id="{0DEEFF42-CAC4-493C-A402-848865200046}"/>
                  </a:ext>
                </a:extLst>
              </p:cNvPr>
              <p:cNvSpPr/>
              <p:nvPr/>
            </p:nvSpPr>
            <p:spPr>
              <a:xfrm>
                <a:off x="5036201" y="1609769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69" name="Graphic 2">
                <a:extLst>
                  <a:ext uri="{FF2B5EF4-FFF2-40B4-BE49-F238E27FC236}">
                    <a16:creationId xmlns:a16="http://schemas.microsoft.com/office/drawing/2014/main" id="{BD1C4023-9E85-4E0B-9291-5A6E967E5AC6}"/>
                  </a:ext>
                </a:extLst>
              </p:cNvPr>
              <p:cNvGrpSpPr/>
              <p:nvPr/>
            </p:nvGrpSpPr>
            <p:grpSpPr>
              <a:xfrm>
                <a:off x="5354305" y="2220253"/>
                <a:ext cx="1463259" cy="908284"/>
                <a:chOff x="5354305" y="2220253"/>
                <a:chExt cx="1463259" cy="908284"/>
              </a:xfrm>
              <a:solidFill>
                <a:srgbClr val="FFFFFF"/>
              </a:solidFill>
            </p:grpSpPr>
            <p:sp>
              <p:nvSpPr>
                <p:cNvPr id="70" name="Graphic 2">
                  <a:extLst>
                    <a:ext uri="{FF2B5EF4-FFF2-40B4-BE49-F238E27FC236}">
                      <a16:creationId xmlns:a16="http://schemas.microsoft.com/office/drawing/2014/main" id="{3C09297B-60F9-47E8-A557-46A70F8F85C6}"/>
                    </a:ext>
                  </a:extLst>
                </p:cNvPr>
                <p:cNvSpPr/>
                <p:nvPr/>
              </p:nvSpPr>
              <p:spPr>
                <a:xfrm>
                  <a:off x="5354305" y="2220253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5 w 447694"/>
                    <a:gd name="connsiteY1" fmla="*/ 0 h 96791"/>
                    <a:gd name="connsiteX2" fmla="*/ 447695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" name="Graphic 2">
                  <a:extLst>
                    <a:ext uri="{FF2B5EF4-FFF2-40B4-BE49-F238E27FC236}">
                      <a16:creationId xmlns:a16="http://schemas.microsoft.com/office/drawing/2014/main" id="{960C9A58-06DB-4AE0-9621-C36F921BA5A8}"/>
                    </a:ext>
                  </a:extLst>
                </p:cNvPr>
                <p:cNvSpPr/>
                <p:nvPr/>
              </p:nvSpPr>
              <p:spPr>
                <a:xfrm>
                  <a:off x="5864918" y="2220253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5 w 447694"/>
                    <a:gd name="connsiteY1" fmla="*/ 0 h 96791"/>
                    <a:gd name="connsiteX2" fmla="*/ 447695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2" name="Graphic 2">
                  <a:extLst>
                    <a:ext uri="{FF2B5EF4-FFF2-40B4-BE49-F238E27FC236}">
                      <a16:creationId xmlns:a16="http://schemas.microsoft.com/office/drawing/2014/main" id="{575FBE97-D075-41BD-8BE8-0F7DB1C630B6}"/>
                    </a:ext>
                  </a:extLst>
                </p:cNvPr>
                <p:cNvSpPr/>
                <p:nvPr/>
              </p:nvSpPr>
              <p:spPr>
                <a:xfrm>
                  <a:off x="6369870" y="2220253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4 w 447694"/>
                    <a:gd name="connsiteY1" fmla="*/ 0 h 96791"/>
                    <a:gd name="connsiteX2" fmla="*/ 447694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4" y="0"/>
                      </a:lnTo>
                      <a:lnTo>
                        <a:pt x="447694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" name="Graphic 2">
                  <a:extLst>
                    <a:ext uri="{FF2B5EF4-FFF2-40B4-BE49-F238E27FC236}">
                      <a16:creationId xmlns:a16="http://schemas.microsoft.com/office/drawing/2014/main" id="{FDE81BF9-189C-425F-A65E-1C9C73FDDB49}"/>
                    </a:ext>
                  </a:extLst>
                </p:cNvPr>
                <p:cNvSpPr/>
                <p:nvPr/>
              </p:nvSpPr>
              <p:spPr>
                <a:xfrm>
                  <a:off x="5610021" y="2382385"/>
                  <a:ext cx="447694" cy="100833"/>
                </a:xfrm>
                <a:custGeom>
                  <a:avLst/>
                  <a:gdLst>
                    <a:gd name="connsiteX0" fmla="*/ 0 w 447694"/>
                    <a:gd name="connsiteY0" fmla="*/ 0 h 100833"/>
                    <a:gd name="connsiteX1" fmla="*/ 447695 w 447694"/>
                    <a:gd name="connsiteY1" fmla="*/ 0 h 100833"/>
                    <a:gd name="connsiteX2" fmla="*/ 447695 w 447694"/>
                    <a:gd name="connsiteY2" fmla="*/ 100833 h 100833"/>
                    <a:gd name="connsiteX3" fmla="*/ 0 w 447694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0833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" name="Graphic 2">
                  <a:extLst>
                    <a:ext uri="{FF2B5EF4-FFF2-40B4-BE49-F238E27FC236}">
                      <a16:creationId xmlns:a16="http://schemas.microsoft.com/office/drawing/2014/main" id="{3B66E3B4-2704-4D4A-AE28-AD49D0CD0533}"/>
                    </a:ext>
                  </a:extLst>
                </p:cNvPr>
                <p:cNvSpPr/>
                <p:nvPr/>
              </p:nvSpPr>
              <p:spPr>
                <a:xfrm>
                  <a:off x="6114972" y="2382385"/>
                  <a:ext cx="447694" cy="100833"/>
                </a:xfrm>
                <a:custGeom>
                  <a:avLst/>
                  <a:gdLst>
                    <a:gd name="connsiteX0" fmla="*/ 0 w 447694"/>
                    <a:gd name="connsiteY0" fmla="*/ 0 h 100833"/>
                    <a:gd name="connsiteX1" fmla="*/ 447695 w 447694"/>
                    <a:gd name="connsiteY1" fmla="*/ 0 h 100833"/>
                    <a:gd name="connsiteX2" fmla="*/ 447695 w 447694"/>
                    <a:gd name="connsiteY2" fmla="*/ 100833 h 100833"/>
                    <a:gd name="connsiteX3" fmla="*/ 0 w 447694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0833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5" name="Graphic 2">
                  <a:extLst>
                    <a:ext uri="{FF2B5EF4-FFF2-40B4-BE49-F238E27FC236}">
                      <a16:creationId xmlns:a16="http://schemas.microsoft.com/office/drawing/2014/main" id="{056721ED-B359-42E2-B9F9-9A2E7E364ABD}"/>
                    </a:ext>
                  </a:extLst>
                </p:cNvPr>
                <p:cNvSpPr/>
                <p:nvPr/>
              </p:nvSpPr>
              <p:spPr>
                <a:xfrm>
                  <a:off x="5354305" y="2382385"/>
                  <a:ext cx="190375" cy="100833"/>
                </a:xfrm>
                <a:custGeom>
                  <a:avLst/>
                  <a:gdLst>
                    <a:gd name="connsiteX0" fmla="*/ 0 w 190375"/>
                    <a:gd name="connsiteY0" fmla="*/ 0 h 100833"/>
                    <a:gd name="connsiteX1" fmla="*/ 190375 w 190375"/>
                    <a:gd name="connsiteY1" fmla="*/ 0 h 100833"/>
                    <a:gd name="connsiteX2" fmla="*/ 190375 w 190375"/>
                    <a:gd name="connsiteY2" fmla="*/ 100833 h 100833"/>
                    <a:gd name="connsiteX3" fmla="*/ 0 w 190375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100833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6" name="Graphic 2">
                  <a:extLst>
                    <a:ext uri="{FF2B5EF4-FFF2-40B4-BE49-F238E27FC236}">
                      <a16:creationId xmlns:a16="http://schemas.microsoft.com/office/drawing/2014/main" id="{12DB1C56-A4EB-42EB-BA87-1A470C3F5D65}"/>
                    </a:ext>
                  </a:extLst>
                </p:cNvPr>
                <p:cNvSpPr/>
                <p:nvPr/>
              </p:nvSpPr>
              <p:spPr>
                <a:xfrm>
                  <a:off x="6627189" y="2382385"/>
                  <a:ext cx="190375" cy="100833"/>
                </a:xfrm>
                <a:custGeom>
                  <a:avLst/>
                  <a:gdLst>
                    <a:gd name="connsiteX0" fmla="*/ 0 w 190375"/>
                    <a:gd name="connsiteY0" fmla="*/ 0 h 100833"/>
                    <a:gd name="connsiteX1" fmla="*/ 190375 w 190375"/>
                    <a:gd name="connsiteY1" fmla="*/ 0 h 100833"/>
                    <a:gd name="connsiteX2" fmla="*/ 190375 w 190375"/>
                    <a:gd name="connsiteY2" fmla="*/ 100833 h 100833"/>
                    <a:gd name="connsiteX3" fmla="*/ 0 w 190375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100833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7" name="Graphic 2">
                  <a:extLst>
                    <a:ext uri="{FF2B5EF4-FFF2-40B4-BE49-F238E27FC236}">
                      <a16:creationId xmlns:a16="http://schemas.microsoft.com/office/drawing/2014/main" id="{457F2334-18D1-4D68-A265-879FFA7B874C}"/>
                    </a:ext>
                  </a:extLst>
                </p:cNvPr>
                <p:cNvSpPr/>
                <p:nvPr/>
              </p:nvSpPr>
              <p:spPr>
                <a:xfrm>
                  <a:off x="5354305" y="2540491"/>
                  <a:ext cx="447694" cy="102436"/>
                </a:xfrm>
                <a:custGeom>
                  <a:avLst/>
                  <a:gdLst>
                    <a:gd name="connsiteX0" fmla="*/ 0 w 447694"/>
                    <a:gd name="connsiteY0" fmla="*/ 0 h 102436"/>
                    <a:gd name="connsiteX1" fmla="*/ 447695 w 447694"/>
                    <a:gd name="connsiteY1" fmla="*/ 0 h 102436"/>
                    <a:gd name="connsiteX2" fmla="*/ 447695 w 447694"/>
                    <a:gd name="connsiteY2" fmla="*/ 102437 h 102436"/>
                    <a:gd name="connsiteX3" fmla="*/ 0 w 447694"/>
                    <a:gd name="connsiteY3" fmla="*/ 102437 h 102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2436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2437"/>
                      </a:lnTo>
                      <a:lnTo>
                        <a:pt x="0" y="10243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8" name="Graphic 2">
                  <a:extLst>
                    <a:ext uri="{FF2B5EF4-FFF2-40B4-BE49-F238E27FC236}">
                      <a16:creationId xmlns:a16="http://schemas.microsoft.com/office/drawing/2014/main" id="{1F7D4D20-9582-4D82-9317-47D8BF4C469A}"/>
                    </a:ext>
                  </a:extLst>
                </p:cNvPr>
                <p:cNvSpPr/>
                <p:nvPr/>
              </p:nvSpPr>
              <p:spPr>
                <a:xfrm>
                  <a:off x="5864918" y="2540491"/>
                  <a:ext cx="447694" cy="102436"/>
                </a:xfrm>
                <a:custGeom>
                  <a:avLst/>
                  <a:gdLst>
                    <a:gd name="connsiteX0" fmla="*/ 0 w 447694"/>
                    <a:gd name="connsiteY0" fmla="*/ 0 h 102436"/>
                    <a:gd name="connsiteX1" fmla="*/ 447695 w 447694"/>
                    <a:gd name="connsiteY1" fmla="*/ 0 h 102436"/>
                    <a:gd name="connsiteX2" fmla="*/ 447695 w 447694"/>
                    <a:gd name="connsiteY2" fmla="*/ 102437 h 102436"/>
                    <a:gd name="connsiteX3" fmla="*/ 0 w 447694"/>
                    <a:gd name="connsiteY3" fmla="*/ 102437 h 102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2436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2437"/>
                      </a:lnTo>
                      <a:lnTo>
                        <a:pt x="0" y="10243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" name="Graphic 2">
                  <a:extLst>
                    <a:ext uri="{FF2B5EF4-FFF2-40B4-BE49-F238E27FC236}">
                      <a16:creationId xmlns:a16="http://schemas.microsoft.com/office/drawing/2014/main" id="{E7492254-F128-4F64-8ADF-7FA835E9EF46}"/>
                    </a:ext>
                  </a:extLst>
                </p:cNvPr>
                <p:cNvSpPr/>
                <p:nvPr/>
              </p:nvSpPr>
              <p:spPr>
                <a:xfrm>
                  <a:off x="6369870" y="2540491"/>
                  <a:ext cx="447694" cy="102436"/>
                </a:xfrm>
                <a:custGeom>
                  <a:avLst/>
                  <a:gdLst>
                    <a:gd name="connsiteX0" fmla="*/ 0 w 447694"/>
                    <a:gd name="connsiteY0" fmla="*/ 0 h 102436"/>
                    <a:gd name="connsiteX1" fmla="*/ 447694 w 447694"/>
                    <a:gd name="connsiteY1" fmla="*/ 0 h 102436"/>
                    <a:gd name="connsiteX2" fmla="*/ 447694 w 447694"/>
                    <a:gd name="connsiteY2" fmla="*/ 102437 h 102436"/>
                    <a:gd name="connsiteX3" fmla="*/ 0 w 447694"/>
                    <a:gd name="connsiteY3" fmla="*/ 102437 h 102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2436">
                      <a:moveTo>
                        <a:pt x="0" y="0"/>
                      </a:moveTo>
                      <a:lnTo>
                        <a:pt x="447694" y="0"/>
                      </a:lnTo>
                      <a:lnTo>
                        <a:pt x="447694" y="102437"/>
                      </a:lnTo>
                      <a:lnTo>
                        <a:pt x="0" y="10243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0" name="Graphic 2">
                  <a:extLst>
                    <a:ext uri="{FF2B5EF4-FFF2-40B4-BE49-F238E27FC236}">
                      <a16:creationId xmlns:a16="http://schemas.microsoft.com/office/drawing/2014/main" id="{4B1B4611-1143-4968-A19E-10CDFF4FF099}"/>
                    </a:ext>
                  </a:extLst>
                </p:cNvPr>
                <p:cNvSpPr/>
                <p:nvPr/>
              </p:nvSpPr>
              <p:spPr>
                <a:xfrm>
                  <a:off x="5610021" y="2704226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5 w 447694"/>
                    <a:gd name="connsiteY1" fmla="*/ 0 h 96791"/>
                    <a:gd name="connsiteX2" fmla="*/ 447695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1" name="Graphic 2">
                  <a:extLst>
                    <a:ext uri="{FF2B5EF4-FFF2-40B4-BE49-F238E27FC236}">
                      <a16:creationId xmlns:a16="http://schemas.microsoft.com/office/drawing/2014/main" id="{CE95BB0E-F753-4FC9-8B01-630B17B69D4D}"/>
                    </a:ext>
                  </a:extLst>
                </p:cNvPr>
                <p:cNvSpPr/>
                <p:nvPr/>
              </p:nvSpPr>
              <p:spPr>
                <a:xfrm>
                  <a:off x="6114972" y="2704226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5 w 447694"/>
                    <a:gd name="connsiteY1" fmla="*/ 0 h 96791"/>
                    <a:gd name="connsiteX2" fmla="*/ 447695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2" name="Graphic 2">
                  <a:extLst>
                    <a:ext uri="{FF2B5EF4-FFF2-40B4-BE49-F238E27FC236}">
                      <a16:creationId xmlns:a16="http://schemas.microsoft.com/office/drawing/2014/main" id="{52B58B05-77FE-4821-9D46-2BED3D6B0374}"/>
                    </a:ext>
                  </a:extLst>
                </p:cNvPr>
                <p:cNvSpPr/>
                <p:nvPr/>
              </p:nvSpPr>
              <p:spPr>
                <a:xfrm>
                  <a:off x="5354305" y="2704226"/>
                  <a:ext cx="190375" cy="96791"/>
                </a:xfrm>
                <a:custGeom>
                  <a:avLst/>
                  <a:gdLst>
                    <a:gd name="connsiteX0" fmla="*/ 0 w 190375"/>
                    <a:gd name="connsiteY0" fmla="*/ 0 h 96791"/>
                    <a:gd name="connsiteX1" fmla="*/ 190375 w 190375"/>
                    <a:gd name="connsiteY1" fmla="*/ 0 h 96791"/>
                    <a:gd name="connsiteX2" fmla="*/ 190375 w 190375"/>
                    <a:gd name="connsiteY2" fmla="*/ 96791 h 96791"/>
                    <a:gd name="connsiteX3" fmla="*/ 0 w 190375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96791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3" name="Graphic 2">
                  <a:extLst>
                    <a:ext uri="{FF2B5EF4-FFF2-40B4-BE49-F238E27FC236}">
                      <a16:creationId xmlns:a16="http://schemas.microsoft.com/office/drawing/2014/main" id="{123BC70F-B032-4905-9C38-FD6BCFA66E9E}"/>
                    </a:ext>
                  </a:extLst>
                </p:cNvPr>
                <p:cNvSpPr/>
                <p:nvPr/>
              </p:nvSpPr>
              <p:spPr>
                <a:xfrm>
                  <a:off x="6627189" y="2704226"/>
                  <a:ext cx="190375" cy="96791"/>
                </a:xfrm>
                <a:custGeom>
                  <a:avLst/>
                  <a:gdLst>
                    <a:gd name="connsiteX0" fmla="*/ 0 w 190375"/>
                    <a:gd name="connsiteY0" fmla="*/ 0 h 96791"/>
                    <a:gd name="connsiteX1" fmla="*/ 190375 w 190375"/>
                    <a:gd name="connsiteY1" fmla="*/ 0 h 96791"/>
                    <a:gd name="connsiteX2" fmla="*/ 190375 w 190375"/>
                    <a:gd name="connsiteY2" fmla="*/ 96791 h 96791"/>
                    <a:gd name="connsiteX3" fmla="*/ 0 w 190375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96791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4" name="Graphic 2">
                  <a:extLst>
                    <a:ext uri="{FF2B5EF4-FFF2-40B4-BE49-F238E27FC236}">
                      <a16:creationId xmlns:a16="http://schemas.microsoft.com/office/drawing/2014/main" id="{5A8A07FD-DD51-464D-80C1-F8B41C8E1469}"/>
                    </a:ext>
                  </a:extLst>
                </p:cNvPr>
                <p:cNvSpPr/>
                <p:nvPr/>
              </p:nvSpPr>
              <p:spPr>
                <a:xfrm>
                  <a:off x="5354305" y="2865556"/>
                  <a:ext cx="447694" cy="97609"/>
                </a:xfrm>
                <a:custGeom>
                  <a:avLst/>
                  <a:gdLst>
                    <a:gd name="connsiteX0" fmla="*/ 0 w 447694"/>
                    <a:gd name="connsiteY0" fmla="*/ 0 h 97609"/>
                    <a:gd name="connsiteX1" fmla="*/ 447695 w 447694"/>
                    <a:gd name="connsiteY1" fmla="*/ 0 h 97609"/>
                    <a:gd name="connsiteX2" fmla="*/ 447695 w 447694"/>
                    <a:gd name="connsiteY2" fmla="*/ 97609 h 97609"/>
                    <a:gd name="connsiteX3" fmla="*/ 0 w 447694"/>
                    <a:gd name="connsiteY3" fmla="*/ 97609 h 97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7609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7609"/>
                      </a:lnTo>
                      <a:lnTo>
                        <a:pt x="0" y="976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" name="Graphic 2">
                  <a:extLst>
                    <a:ext uri="{FF2B5EF4-FFF2-40B4-BE49-F238E27FC236}">
                      <a16:creationId xmlns:a16="http://schemas.microsoft.com/office/drawing/2014/main" id="{9E37113A-6CE1-4134-8C64-D49F7560468F}"/>
                    </a:ext>
                  </a:extLst>
                </p:cNvPr>
                <p:cNvSpPr/>
                <p:nvPr/>
              </p:nvSpPr>
              <p:spPr>
                <a:xfrm>
                  <a:off x="5864918" y="2865556"/>
                  <a:ext cx="447694" cy="97609"/>
                </a:xfrm>
                <a:custGeom>
                  <a:avLst/>
                  <a:gdLst>
                    <a:gd name="connsiteX0" fmla="*/ 0 w 447694"/>
                    <a:gd name="connsiteY0" fmla="*/ 0 h 97609"/>
                    <a:gd name="connsiteX1" fmla="*/ 447695 w 447694"/>
                    <a:gd name="connsiteY1" fmla="*/ 0 h 97609"/>
                    <a:gd name="connsiteX2" fmla="*/ 447695 w 447694"/>
                    <a:gd name="connsiteY2" fmla="*/ 97609 h 97609"/>
                    <a:gd name="connsiteX3" fmla="*/ 0 w 447694"/>
                    <a:gd name="connsiteY3" fmla="*/ 97609 h 97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7609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7609"/>
                      </a:lnTo>
                      <a:lnTo>
                        <a:pt x="0" y="976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" name="Graphic 2">
                  <a:extLst>
                    <a:ext uri="{FF2B5EF4-FFF2-40B4-BE49-F238E27FC236}">
                      <a16:creationId xmlns:a16="http://schemas.microsoft.com/office/drawing/2014/main" id="{1F72CF46-DC30-4F57-B996-1443DC9EDBCF}"/>
                    </a:ext>
                  </a:extLst>
                </p:cNvPr>
                <p:cNvSpPr/>
                <p:nvPr/>
              </p:nvSpPr>
              <p:spPr>
                <a:xfrm>
                  <a:off x="6369870" y="2865556"/>
                  <a:ext cx="447694" cy="97609"/>
                </a:xfrm>
                <a:custGeom>
                  <a:avLst/>
                  <a:gdLst>
                    <a:gd name="connsiteX0" fmla="*/ 0 w 447694"/>
                    <a:gd name="connsiteY0" fmla="*/ 0 h 97609"/>
                    <a:gd name="connsiteX1" fmla="*/ 447694 w 447694"/>
                    <a:gd name="connsiteY1" fmla="*/ 0 h 97609"/>
                    <a:gd name="connsiteX2" fmla="*/ 447694 w 447694"/>
                    <a:gd name="connsiteY2" fmla="*/ 97609 h 97609"/>
                    <a:gd name="connsiteX3" fmla="*/ 0 w 447694"/>
                    <a:gd name="connsiteY3" fmla="*/ 97609 h 97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7609">
                      <a:moveTo>
                        <a:pt x="0" y="0"/>
                      </a:moveTo>
                      <a:lnTo>
                        <a:pt x="447694" y="0"/>
                      </a:lnTo>
                      <a:lnTo>
                        <a:pt x="447694" y="97609"/>
                      </a:lnTo>
                      <a:lnTo>
                        <a:pt x="0" y="976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" name="Graphic 2">
                  <a:extLst>
                    <a:ext uri="{FF2B5EF4-FFF2-40B4-BE49-F238E27FC236}">
                      <a16:creationId xmlns:a16="http://schemas.microsoft.com/office/drawing/2014/main" id="{78C7842D-4C76-4597-A74F-3662D3B84ADE}"/>
                    </a:ext>
                  </a:extLst>
                </p:cNvPr>
                <p:cNvSpPr/>
                <p:nvPr/>
              </p:nvSpPr>
              <p:spPr>
                <a:xfrm>
                  <a:off x="5610021" y="3027704"/>
                  <a:ext cx="447694" cy="100833"/>
                </a:xfrm>
                <a:custGeom>
                  <a:avLst/>
                  <a:gdLst>
                    <a:gd name="connsiteX0" fmla="*/ 0 w 447694"/>
                    <a:gd name="connsiteY0" fmla="*/ 0 h 100833"/>
                    <a:gd name="connsiteX1" fmla="*/ 447695 w 447694"/>
                    <a:gd name="connsiteY1" fmla="*/ 0 h 100833"/>
                    <a:gd name="connsiteX2" fmla="*/ 447695 w 447694"/>
                    <a:gd name="connsiteY2" fmla="*/ 100833 h 100833"/>
                    <a:gd name="connsiteX3" fmla="*/ 0 w 447694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0833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" name="Graphic 2">
                  <a:extLst>
                    <a:ext uri="{FF2B5EF4-FFF2-40B4-BE49-F238E27FC236}">
                      <a16:creationId xmlns:a16="http://schemas.microsoft.com/office/drawing/2014/main" id="{725C2B4F-7E07-4ADD-B1F9-BBC09F0641AC}"/>
                    </a:ext>
                  </a:extLst>
                </p:cNvPr>
                <p:cNvSpPr/>
                <p:nvPr/>
              </p:nvSpPr>
              <p:spPr>
                <a:xfrm>
                  <a:off x="6114972" y="3027704"/>
                  <a:ext cx="447694" cy="100833"/>
                </a:xfrm>
                <a:custGeom>
                  <a:avLst/>
                  <a:gdLst>
                    <a:gd name="connsiteX0" fmla="*/ 0 w 447694"/>
                    <a:gd name="connsiteY0" fmla="*/ 0 h 100833"/>
                    <a:gd name="connsiteX1" fmla="*/ 447695 w 447694"/>
                    <a:gd name="connsiteY1" fmla="*/ 0 h 100833"/>
                    <a:gd name="connsiteX2" fmla="*/ 447695 w 447694"/>
                    <a:gd name="connsiteY2" fmla="*/ 100833 h 100833"/>
                    <a:gd name="connsiteX3" fmla="*/ 0 w 447694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0833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9" name="Graphic 2">
                  <a:extLst>
                    <a:ext uri="{FF2B5EF4-FFF2-40B4-BE49-F238E27FC236}">
                      <a16:creationId xmlns:a16="http://schemas.microsoft.com/office/drawing/2014/main" id="{CAFA0A86-77B1-4D19-BAE4-76980A54C7A1}"/>
                    </a:ext>
                  </a:extLst>
                </p:cNvPr>
                <p:cNvSpPr/>
                <p:nvPr/>
              </p:nvSpPr>
              <p:spPr>
                <a:xfrm>
                  <a:off x="5354305" y="3027704"/>
                  <a:ext cx="190375" cy="100833"/>
                </a:xfrm>
                <a:custGeom>
                  <a:avLst/>
                  <a:gdLst>
                    <a:gd name="connsiteX0" fmla="*/ 0 w 190375"/>
                    <a:gd name="connsiteY0" fmla="*/ 0 h 100833"/>
                    <a:gd name="connsiteX1" fmla="*/ 190375 w 190375"/>
                    <a:gd name="connsiteY1" fmla="*/ 0 h 100833"/>
                    <a:gd name="connsiteX2" fmla="*/ 190375 w 190375"/>
                    <a:gd name="connsiteY2" fmla="*/ 100833 h 100833"/>
                    <a:gd name="connsiteX3" fmla="*/ 0 w 190375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100833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0" name="Graphic 2">
                  <a:extLst>
                    <a:ext uri="{FF2B5EF4-FFF2-40B4-BE49-F238E27FC236}">
                      <a16:creationId xmlns:a16="http://schemas.microsoft.com/office/drawing/2014/main" id="{159758D7-1D5A-4221-8E47-8A3A29271687}"/>
                    </a:ext>
                  </a:extLst>
                </p:cNvPr>
                <p:cNvSpPr/>
                <p:nvPr/>
              </p:nvSpPr>
              <p:spPr>
                <a:xfrm>
                  <a:off x="6627189" y="3027704"/>
                  <a:ext cx="190375" cy="100833"/>
                </a:xfrm>
                <a:custGeom>
                  <a:avLst/>
                  <a:gdLst>
                    <a:gd name="connsiteX0" fmla="*/ 0 w 190375"/>
                    <a:gd name="connsiteY0" fmla="*/ 0 h 100833"/>
                    <a:gd name="connsiteX1" fmla="*/ 190375 w 190375"/>
                    <a:gd name="connsiteY1" fmla="*/ 0 h 100833"/>
                    <a:gd name="connsiteX2" fmla="*/ 190375 w 190375"/>
                    <a:gd name="connsiteY2" fmla="*/ 100833 h 100833"/>
                    <a:gd name="connsiteX3" fmla="*/ 0 w 190375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100833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16" name="Group 115">
            <a:extLst>
              <a:ext uri="{FF2B5EF4-FFF2-40B4-BE49-F238E27FC236}">
                <a16:creationId xmlns:a16="http://schemas.microsoft.com/office/drawing/2014/main" id="{445F7C53-E7E2-45BF-B917-99EE5BF93459}"/>
              </a:ext>
            </a:extLst>
          </p:cNvPr>
          <p:cNvGrpSpPr/>
          <p:nvPr/>
        </p:nvGrpSpPr>
        <p:grpSpPr>
          <a:xfrm>
            <a:off x="6685314" y="5447877"/>
            <a:ext cx="579116" cy="579116"/>
            <a:chOff x="3983074" y="552425"/>
            <a:chExt cx="4210196" cy="4210196"/>
          </a:xfrm>
        </p:grpSpPr>
        <p:grpSp>
          <p:nvGrpSpPr>
            <p:cNvPr id="117" name="Graphic 2">
              <a:extLst>
                <a:ext uri="{FF2B5EF4-FFF2-40B4-BE49-F238E27FC236}">
                  <a16:creationId xmlns:a16="http://schemas.microsoft.com/office/drawing/2014/main" id="{3F3DEEDD-6BD5-48F3-A72E-5EC4A548F896}"/>
                </a:ext>
              </a:extLst>
            </p:cNvPr>
            <p:cNvGrpSpPr/>
            <p:nvPr/>
          </p:nvGrpSpPr>
          <p:grpSpPr>
            <a:xfrm>
              <a:off x="3983074" y="552425"/>
              <a:ext cx="4210196" cy="4210196"/>
              <a:chOff x="3983074" y="552425"/>
              <a:chExt cx="4210196" cy="4210196"/>
            </a:xfrm>
          </p:grpSpPr>
          <p:grpSp>
            <p:nvGrpSpPr>
              <p:cNvPr id="119" name="Graphic 2">
                <a:extLst>
                  <a:ext uri="{FF2B5EF4-FFF2-40B4-BE49-F238E27FC236}">
                    <a16:creationId xmlns:a16="http://schemas.microsoft.com/office/drawing/2014/main" id="{AD8A75AE-87A6-4C58-996D-9B01FAD38088}"/>
                  </a:ext>
                </a:extLst>
              </p:cNvPr>
              <p:cNvGrpSpPr/>
              <p:nvPr/>
            </p:nvGrpSpPr>
            <p:grpSpPr>
              <a:xfrm>
                <a:off x="3983074" y="552425"/>
                <a:ext cx="4210196" cy="4210196"/>
                <a:chOff x="3983074" y="552425"/>
                <a:chExt cx="4210196" cy="4210196"/>
              </a:xfrm>
            </p:grpSpPr>
            <p:sp>
              <p:nvSpPr>
                <p:cNvPr id="121" name="Graphic 2">
                  <a:extLst>
                    <a:ext uri="{FF2B5EF4-FFF2-40B4-BE49-F238E27FC236}">
                      <a16:creationId xmlns:a16="http://schemas.microsoft.com/office/drawing/2014/main" id="{BFFF1682-E542-4A35-857B-198B7D664F5E}"/>
                    </a:ext>
                  </a:extLst>
                </p:cNvPr>
                <p:cNvSpPr/>
                <p:nvPr/>
              </p:nvSpPr>
              <p:spPr>
                <a:xfrm>
                  <a:off x="3983074" y="552425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6 w 4210196"/>
                    <a:gd name="connsiteY2" fmla="*/ 1440597 h 4210196"/>
                    <a:gd name="connsiteX3" fmla="*/ 4210196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6" y="644982"/>
                        <a:pt x="4210196" y="1440597"/>
                      </a:cubicBezTo>
                      <a:lnTo>
                        <a:pt x="4210196" y="2769599"/>
                      </a:lnTo>
                      <a:cubicBezTo>
                        <a:pt x="4210196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" name="Graphic 2">
                  <a:extLst>
                    <a:ext uri="{FF2B5EF4-FFF2-40B4-BE49-F238E27FC236}">
                      <a16:creationId xmlns:a16="http://schemas.microsoft.com/office/drawing/2014/main" id="{45C8DDEE-41DC-436C-AFD5-849D9D823CDA}"/>
                    </a:ext>
                  </a:extLst>
                </p:cNvPr>
                <p:cNvSpPr/>
                <p:nvPr/>
              </p:nvSpPr>
              <p:spPr>
                <a:xfrm>
                  <a:off x="6012086" y="415271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" name="Graphic 2">
                  <a:extLst>
                    <a:ext uri="{FF2B5EF4-FFF2-40B4-BE49-F238E27FC236}">
                      <a16:creationId xmlns:a16="http://schemas.microsoft.com/office/drawing/2014/main" id="{CFEC595B-62D1-4F58-8E51-4B2E715D3CE1}"/>
                    </a:ext>
                  </a:extLst>
                </p:cNvPr>
                <p:cNvSpPr/>
                <p:nvPr/>
              </p:nvSpPr>
              <p:spPr>
                <a:xfrm>
                  <a:off x="6012086" y="999189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" name="Graphic 2">
                  <a:extLst>
                    <a:ext uri="{FF2B5EF4-FFF2-40B4-BE49-F238E27FC236}">
                      <a16:creationId xmlns:a16="http://schemas.microsoft.com/office/drawing/2014/main" id="{26FD7D77-A0D5-4E41-AFDC-ADBCEFB76AE9}"/>
                    </a:ext>
                  </a:extLst>
                </p:cNvPr>
                <p:cNvSpPr/>
                <p:nvPr/>
              </p:nvSpPr>
              <p:spPr>
                <a:xfrm>
                  <a:off x="7576676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" name="Graphic 2">
                  <a:extLst>
                    <a:ext uri="{FF2B5EF4-FFF2-40B4-BE49-F238E27FC236}">
                      <a16:creationId xmlns:a16="http://schemas.microsoft.com/office/drawing/2014/main" id="{DA6E037D-BAAA-49FF-8309-5001CB6D8E03}"/>
                    </a:ext>
                  </a:extLst>
                </p:cNvPr>
                <p:cNvSpPr/>
                <p:nvPr/>
              </p:nvSpPr>
              <p:spPr>
                <a:xfrm>
                  <a:off x="4424578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6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6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" name="Graphic 2">
                  <a:extLst>
                    <a:ext uri="{FF2B5EF4-FFF2-40B4-BE49-F238E27FC236}">
                      <a16:creationId xmlns:a16="http://schemas.microsoft.com/office/drawing/2014/main" id="{245A4BD8-9885-4C16-BAAB-70D019BEAE6D}"/>
                    </a:ext>
                  </a:extLst>
                </p:cNvPr>
                <p:cNvSpPr/>
                <p:nvPr/>
              </p:nvSpPr>
              <p:spPr>
                <a:xfrm>
                  <a:off x="4695626" y="127294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" name="Graphic 2">
                  <a:extLst>
                    <a:ext uri="{FF2B5EF4-FFF2-40B4-BE49-F238E27FC236}">
                      <a16:creationId xmlns:a16="http://schemas.microsoft.com/office/drawing/2014/main" id="{44978896-C04E-4CF3-8A5E-531CC7E7334B}"/>
                    </a:ext>
                  </a:extLst>
                </p:cNvPr>
                <p:cNvSpPr/>
                <p:nvPr/>
              </p:nvSpPr>
              <p:spPr>
                <a:xfrm>
                  <a:off x="7302789" y="388009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" name="Graphic 2">
                  <a:extLst>
                    <a:ext uri="{FF2B5EF4-FFF2-40B4-BE49-F238E27FC236}">
                      <a16:creationId xmlns:a16="http://schemas.microsoft.com/office/drawing/2014/main" id="{4131826B-B155-428C-8ABB-F396CA569EC9}"/>
                    </a:ext>
                  </a:extLst>
                </p:cNvPr>
                <p:cNvSpPr/>
                <p:nvPr/>
              </p:nvSpPr>
              <p:spPr>
                <a:xfrm>
                  <a:off x="4694872" y="387677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" name="Graphic 2">
                  <a:extLst>
                    <a:ext uri="{FF2B5EF4-FFF2-40B4-BE49-F238E27FC236}">
                      <a16:creationId xmlns:a16="http://schemas.microsoft.com/office/drawing/2014/main" id="{3BA13DC5-04DD-44BD-BFAE-555193D7D985}"/>
                    </a:ext>
                  </a:extLst>
                </p:cNvPr>
                <p:cNvSpPr/>
                <p:nvPr/>
              </p:nvSpPr>
              <p:spPr>
                <a:xfrm>
                  <a:off x="7303334" y="1268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6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6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20" name="Graphic 2">
                <a:extLst>
                  <a:ext uri="{FF2B5EF4-FFF2-40B4-BE49-F238E27FC236}">
                    <a16:creationId xmlns:a16="http://schemas.microsoft.com/office/drawing/2014/main" id="{7E1C995A-FBF2-4086-BA9F-2C3E220BA3E8}"/>
                  </a:ext>
                </a:extLst>
              </p:cNvPr>
              <p:cNvSpPr/>
              <p:nvPr/>
            </p:nvSpPr>
            <p:spPr>
              <a:xfrm>
                <a:off x="5035415" y="1606545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-16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18" name="Graphic 2">
              <a:extLst>
                <a:ext uri="{FF2B5EF4-FFF2-40B4-BE49-F238E27FC236}">
                  <a16:creationId xmlns:a16="http://schemas.microsoft.com/office/drawing/2014/main" id="{794E2A06-522F-49C8-AE6B-EC7389601217}"/>
                </a:ext>
              </a:extLst>
            </p:cNvPr>
            <p:cNvSpPr/>
            <p:nvPr/>
          </p:nvSpPr>
          <p:spPr>
            <a:xfrm>
              <a:off x="5158718" y="1906863"/>
              <a:ext cx="1871868" cy="1476827"/>
            </a:xfrm>
            <a:custGeom>
              <a:avLst/>
              <a:gdLst>
                <a:gd name="connsiteX0" fmla="*/ 1871868 w 1871868"/>
                <a:gd name="connsiteY0" fmla="*/ 920281 h 1476827"/>
                <a:gd name="connsiteX1" fmla="*/ 1412370 w 1871868"/>
                <a:gd name="connsiteY1" fmla="*/ 920281 h 1476827"/>
                <a:gd name="connsiteX2" fmla="*/ 1274055 w 1871868"/>
                <a:gd name="connsiteY2" fmla="*/ 643106 h 1476827"/>
                <a:gd name="connsiteX3" fmla="*/ 996495 w 1871868"/>
                <a:gd name="connsiteY3" fmla="*/ 504727 h 1476827"/>
                <a:gd name="connsiteX4" fmla="*/ 996495 w 1871868"/>
                <a:gd name="connsiteY4" fmla="*/ 237961 h 1476827"/>
                <a:gd name="connsiteX5" fmla="*/ 1126326 w 1871868"/>
                <a:gd name="connsiteY5" fmla="*/ 237961 h 1476827"/>
                <a:gd name="connsiteX6" fmla="*/ 928717 w 1871868"/>
                <a:gd name="connsiteY6" fmla="*/ 0 h 1476827"/>
                <a:gd name="connsiteX7" fmla="*/ 731108 w 1871868"/>
                <a:gd name="connsiteY7" fmla="*/ 237961 h 1476827"/>
                <a:gd name="connsiteX8" fmla="*/ 860939 w 1871868"/>
                <a:gd name="connsiteY8" fmla="*/ 237961 h 1476827"/>
                <a:gd name="connsiteX9" fmla="*/ 860939 w 1871868"/>
                <a:gd name="connsiteY9" fmla="*/ 504727 h 1476827"/>
                <a:gd name="connsiteX10" fmla="*/ 583379 w 1871868"/>
                <a:gd name="connsiteY10" fmla="*/ 643106 h 1476827"/>
                <a:gd name="connsiteX11" fmla="*/ 445064 w 1871868"/>
                <a:gd name="connsiteY11" fmla="*/ 920281 h 1476827"/>
                <a:gd name="connsiteX12" fmla="*/ 0 w 1871868"/>
                <a:gd name="connsiteY12" fmla="*/ 920281 h 1476827"/>
                <a:gd name="connsiteX13" fmla="*/ 0 w 1871868"/>
                <a:gd name="connsiteY13" fmla="*/ 1056607 h 1476827"/>
                <a:gd name="connsiteX14" fmla="*/ 445064 w 1871868"/>
                <a:gd name="connsiteY14" fmla="*/ 1056607 h 1476827"/>
                <a:gd name="connsiteX15" fmla="*/ 583379 w 1871868"/>
                <a:gd name="connsiteY15" fmla="*/ 1333782 h 1476827"/>
                <a:gd name="connsiteX16" fmla="*/ 928717 w 1871868"/>
                <a:gd name="connsiteY16" fmla="*/ 1476828 h 1476827"/>
                <a:gd name="connsiteX17" fmla="*/ 1274055 w 1871868"/>
                <a:gd name="connsiteY17" fmla="*/ 1333782 h 1476827"/>
                <a:gd name="connsiteX18" fmla="*/ 1412370 w 1871868"/>
                <a:gd name="connsiteY18" fmla="*/ 1056607 h 1476827"/>
                <a:gd name="connsiteX19" fmla="*/ 1871868 w 1871868"/>
                <a:gd name="connsiteY19" fmla="*/ 1056607 h 1476827"/>
                <a:gd name="connsiteX20" fmla="*/ 1871868 w 1871868"/>
                <a:gd name="connsiteY20" fmla="*/ 920281 h 1476827"/>
                <a:gd name="connsiteX21" fmla="*/ 1177648 w 1871868"/>
                <a:gd name="connsiteY21" fmla="*/ 1237375 h 1476827"/>
                <a:gd name="connsiteX22" fmla="*/ 928717 w 1871868"/>
                <a:gd name="connsiteY22" fmla="*/ 1340486 h 1476827"/>
                <a:gd name="connsiteX23" fmla="*/ 679786 w 1871868"/>
                <a:gd name="connsiteY23" fmla="*/ 1237375 h 1476827"/>
                <a:gd name="connsiteX24" fmla="*/ 576675 w 1871868"/>
                <a:gd name="connsiteY24" fmla="*/ 988444 h 1476827"/>
                <a:gd name="connsiteX25" fmla="*/ 679786 w 1871868"/>
                <a:gd name="connsiteY25" fmla="*/ 739513 h 1476827"/>
                <a:gd name="connsiteX26" fmla="*/ 928717 w 1871868"/>
                <a:gd name="connsiteY26" fmla="*/ 636402 h 1476827"/>
                <a:gd name="connsiteX27" fmla="*/ 1177648 w 1871868"/>
                <a:gd name="connsiteY27" fmla="*/ 739513 h 1476827"/>
                <a:gd name="connsiteX28" fmla="*/ 1280759 w 1871868"/>
                <a:gd name="connsiteY28" fmla="*/ 988444 h 1476827"/>
                <a:gd name="connsiteX29" fmla="*/ 1177648 w 1871868"/>
                <a:gd name="connsiteY29" fmla="*/ 1237375 h 1476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871868" h="1476827">
                  <a:moveTo>
                    <a:pt x="1871868" y="920281"/>
                  </a:moveTo>
                  <a:lnTo>
                    <a:pt x="1412370" y="920281"/>
                  </a:lnTo>
                  <a:cubicBezTo>
                    <a:pt x="1397855" y="815679"/>
                    <a:pt x="1350029" y="719080"/>
                    <a:pt x="1274055" y="643106"/>
                  </a:cubicBezTo>
                  <a:cubicBezTo>
                    <a:pt x="1197985" y="567036"/>
                    <a:pt x="1101242" y="519194"/>
                    <a:pt x="996495" y="504727"/>
                  </a:cubicBezTo>
                  <a:lnTo>
                    <a:pt x="996495" y="237961"/>
                  </a:lnTo>
                  <a:lnTo>
                    <a:pt x="1126326" y="237961"/>
                  </a:lnTo>
                  <a:lnTo>
                    <a:pt x="928717" y="0"/>
                  </a:lnTo>
                  <a:lnTo>
                    <a:pt x="731108" y="237961"/>
                  </a:lnTo>
                  <a:lnTo>
                    <a:pt x="860939" y="237961"/>
                  </a:lnTo>
                  <a:lnTo>
                    <a:pt x="860939" y="504727"/>
                  </a:lnTo>
                  <a:cubicBezTo>
                    <a:pt x="756192" y="519178"/>
                    <a:pt x="659449" y="567036"/>
                    <a:pt x="583379" y="643106"/>
                  </a:cubicBezTo>
                  <a:cubicBezTo>
                    <a:pt x="507405" y="719080"/>
                    <a:pt x="459579" y="815679"/>
                    <a:pt x="445064" y="920281"/>
                  </a:cubicBezTo>
                  <a:lnTo>
                    <a:pt x="0" y="920281"/>
                  </a:lnTo>
                  <a:lnTo>
                    <a:pt x="0" y="1056607"/>
                  </a:lnTo>
                  <a:lnTo>
                    <a:pt x="445064" y="1056607"/>
                  </a:lnTo>
                  <a:cubicBezTo>
                    <a:pt x="459579" y="1161209"/>
                    <a:pt x="507405" y="1257808"/>
                    <a:pt x="583379" y="1333782"/>
                  </a:cubicBezTo>
                  <a:cubicBezTo>
                    <a:pt x="675616" y="1426018"/>
                    <a:pt x="798261" y="1476828"/>
                    <a:pt x="928717" y="1476828"/>
                  </a:cubicBezTo>
                  <a:cubicBezTo>
                    <a:pt x="1059173" y="1476828"/>
                    <a:pt x="1181802" y="1426034"/>
                    <a:pt x="1274055" y="1333782"/>
                  </a:cubicBezTo>
                  <a:cubicBezTo>
                    <a:pt x="1350029" y="1257808"/>
                    <a:pt x="1397855" y="1161209"/>
                    <a:pt x="1412370" y="1056607"/>
                  </a:cubicBezTo>
                  <a:lnTo>
                    <a:pt x="1871868" y="1056607"/>
                  </a:lnTo>
                  <a:lnTo>
                    <a:pt x="1871868" y="920281"/>
                  </a:lnTo>
                  <a:close/>
                  <a:moveTo>
                    <a:pt x="1177648" y="1237375"/>
                  </a:moveTo>
                  <a:cubicBezTo>
                    <a:pt x="1111153" y="1303870"/>
                    <a:pt x="1022750" y="1340486"/>
                    <a:pt x="928717" y="1340486"/>
                  </a:cubicBezTo>
                  <a:cubicBezTo>
                    <a:pt x="834684" y="1340486"/>
                    <a:pt x="746281" y="1303870"/>
                    <a:pt x="679786" y="1237375"/>
                  </a:cubicBezTo>
                  <a:cubicBezTo>
                    <a:pt x="613291" y="1170880"/>
                    <a:pt x="576675" y="1082477"/>
                    <a:pt x="576675" y="988444"/>
                  </a:cubicBezTo>
                  <a:cubicBezTo>
                    <a:pt x="576675" y="894411"/>
                    <a:pt x="613291" y="806008"/>
                    <a:pt x="679786" y="739513"/>
                  </a:cubicBezTo>
                  <a:cubicBezTo>
                    <a:pt x="746281" y="673017"/>
                    <a:pt x="834684" y="636402"/>
                    <a:pt x="928717" y="636402"/>
                  </a:cubicBezTo>
                  <a:cubicBezTo>
                    <a:pt x="1022750" y="636402"/>
                    <a:pt x="1111153" y="673017"/>
                    <a:pt x="1177648" y="739513"/>
                  </a:cubicBezTo>
                  <a:cubicBezTo>
                    <a:pt x="1244143" y="806008"/>
                    <a:pt x="1280759" y="894411"/>
                    <a:pt x="1280759" y="988444"/>
                  </a:cubicBezTo>
                  <a:cubicBezTo>
                    <a:pt x="1280759" y="1082477"/>
                    <a:pt x="1244143" y="1170880"/>
                    <a:pt x="1177648" y="1237375"/>
                  </a:cubicBez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61" name="Google Shape;8875;p87">
            <a:extLst>
              <a:ext uri="{FF2B5EF4-FFF2-40B4-BE49-F238E27FC236}">
                <a16:creationId xmlns:a16="http://schemas.microsoft.com/office/drawing/2014/main" id="{750359DE-4783-4A05-B2F0-BA6B5CBF7449}"/>
              </a:ext>
            </a:extLst>
          </p:cNvPr>
          <p:cNvGrpSpPr/>
          <p:nvPr/>
        </p:nvGrpSpPr>
        <p:grpSpPr>
          <a:xfrm>
            <a:off x="3048432" y="3913113"/>
            <a:ext cx="489426" cy="457200"/>
            <a:chOff x="287" y="601"/>
            <a:chExt cx="486" cy="454"/>
          </a:xfrm>
        </p:grpSpPr>
        <p:sp>
          <p:nvSpPr>
            <p:cNvPr id="162" name="Google Shape;8876;p87">
              <a:extLst>
                <a:ext uri="{FF2B5EF4-FFF2-40B4-BE49-F238E27FC236}">
                  <a16:creationId xmlns:a16="http://schemas.microsoft.com/office/drawing/2014/main" id="{D1E46D38-FDE9-4C95-88ED-F3A8D3F3C5E0}"/>
                </a:ext>
              </a:extLst>
            </p:cNvPr>
            <p:cNvSpPr/>
            <p:nvPr/>
          </p:nvSpPr>
          <p:spPr>
            <a:xfrm>
              <a:off x="288" y="60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8877;p87">
              <a:extLst>
                <a:ext uri="{FF2B5EF4-FFF2-40B4-BE49-F238E27FC236}">
                  <a16:creationId xmlns:a16="http://schemas.microsoft.com/office/drawing/2014/main" id="{14C3A40B-1719-4B9E-8D5C-FB18BC00FB3E}"/>
                </a:ext>
              </a:extLst>
            </p:cNvPr>
            <p:cNvSpPr/>
            <p:nvPr/>
          </p:nvSpPr>
          <p:spPr>
            <a:xfrm>
              <a:off x="287" y="601"/>
              <a:ext cx="486" cy="454"/>
            </a:xfrm>
            <a:custGeom>
              <a:avLst/>
              <a:gdLst/>
              <a:ahLst/>
              <a:cxnLst/>
              <a:rect l="l" t="t" r="r" b="b"/>
              <a:pathLst>
                <a:path w="2287" h="2139" extrusionOk="0">
                  <a:moveTo>
                    <a:pt x="2235" y="1183"/>
                  </a:moveTo>
                  <a:cubicBezTo>
                    <a:pt x="2222" y="1157"/>
                    <a:pt x="2200" y="1141"/>
                    <a:pt x="2200" y="1141"/>
                  </a:cubicBezTo>
                  <a:cubicBezTo>
                    <a:pt x="2200" y="1141"/>
                    <a:pt x="2088" y="1052"/>
                    <a:pt x="2037" y="1160"/>
                  </a:cubicBezTo>
                  <a:cubicBezTo>
                    <a:pt x="1987" y="1267"/>
                    <a:pt x="1831" y="1321"/>
                    <a:pt x="1831" y="1321"/>
                  </a:cubicBezTo>
                  <a:cubicBezTo>
                    <a:pt x="1654" y="1388"/>
                    <a:pt x="1654" y="1388"/>
                    <a:pt x="1654" y="1388"/>
                  </a:cubicBezTo>
                  <a:cubicBezTo>
                    <a:pt x="1654" y="1388"/>
                    <a:pt x="1653" y="1387"/>
                    <a:pt x="1653" y="1386"/>
                  </a:cubicBezTo>
                  <a:cubicBezTo>
                    <a:pt x="1819" y="1241"/>
                    <a:pt x="1924" y="1028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6" y="0"/>
                    <a:pt x="342" y="354"/>
                    <a:pt x="342" y="791"/>
                  </a:cubicBezTo>
                  <a:cubicBezTo>
                    <a:pt x="342" y="1027"/>
                    <a:pt x="446" y="1240"/>
                    <a:pt x="611" y="1385"/>
                  </a:cubicBezTo>
                  <a:cubicBezTo>
                    <a:pt x="480" y="1336"/>
                    <a:pt x="393" y="1304"/>
                    <a:pt x="393" y="1304"/>
                  </a:cubicBezTo>
                  <a:cubicBezTo>
                    <a:pt x="393" y="1304"/>
                    <a:pt x="396" y="1180"/>
                    <a:pt x="307" y="1141"/>
                  </a:cubicBezTo>
                  <a:cubicBezTo>
                    <a:pt x="218" y="1103"/>
                    <a:pt x="178" y="1198"/>
                    <a:pt x="167" y="1237"/>
                  </a:cubicBezTo>
                  <a:cubicBezTo>
                    <a:pt x="167" y="1237"/>
                    <a:pt x="0" y="1246"/>
                    <a:pt x="7" y="1343"/>
                  </a:cubicBezTo>
                  <a:cubicBezTo>
                    <a:pt x="15" y="1439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5" y="1602"/>
                    <a:pt x="718" y="1668"/>
                    <a:pt x="762" y="1724"/>
                  </a:cubicBezTo>
                  <a:cubicBezTo>
                    <a:pt x="490" y="1825"/>
                    <a:pt x="490" y="1825"/>
                    <a:pt x="490" y="1825"/>
                  </a:cubicBezTo>
                  <a:cubicBezTo>
                    <a:pt x="375" y="1756"/>
                    <a:pt x="216" y="1772"/>
                    <a:pt x="208" y="1868"/>
                  </a:cubicBezTo>
                  <a:cubicBezTo>
                    <a:pt x="200" y="1965"/>
                    <a:pt x="368" y="1974"/>
                    <a:pt x="368" y="1974"/>
                  </a:cubicBezTo>
                  <a:cubicBezTo>
                    <a:pt x="378" y="2013"/>
                    <a:pt x="418" y="2108"/>
                    <a:pt x="507" y="2070"/>
                  </a:cubicBezTo>
                  <a:cubicBezTo>
                    <a:pt x="596" y="2031"/>
                    <a:pt x="593" y="1907"/>
                    <a:pt x="593" y="1907"/>
                  </a:cubicBezTo>
                  <a:cubicBezTo>
                    <a:pt x="593" y="1907"/>
                    <a:pt x="619" y="1900"/>
                    <a:pt x="855" y="1813"/>
                  </a:cubicBezTo>
                  <a:cubicBezTo>
                    <a:pt x="933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8" y="1811"/>
                  </a:cubicBezTo>
                  <a:cubicBezTo>
                    <a:pt x="1712" y="1882"/>
                    <a:pt x="1712" y="1882"/>
                    <a:pt x="1712" y="1882"/>
                  </a:cubicBezTo>
                  <a:cubicBezTo>
                    <a:pt x="1712" y="1882"/>
                    <a:pt x="1819" y="1924"/>
                    <a:pt x="1869" y="2032"/>
                  </a:cubicBezTo>
                  <a:cubicBezTo>
                    <a:pt x="1920" y="2139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7" y="2009"/>
                  </a:cubicBezTo>
                  <a:cubicBezTo>
                    <a:pt x="2096" y="1951"/>
                    <a:pt x="2119" y="1858"/>
                    <a:pt x="2032" y="1870"/>
                  </a:cubicBezTo>
                  <a:cubicBezTo>
                    <a:pt x="2032" y="1870"/>
                    <a:pt x="2081" y="1807"/>
                    <a:pt x="2066" y="1766"/>
                  </a:cubicBezTo>
                  <a:cubicBezTo>
                    <a:pt x="2050" y="1724"/>
                    <a:pt x="1971" y="1700"/>
                    <a:pt x="1915" y="1723"/>
                  </a:cubicBezTo>
                  <a:cubicBezTo>
                    <a:pt x="1860" y="1746"/>
                    <a:pt x="1794" y="1785"/>
                    <a:pt x="1727" y="1774"/>
                  </a:cubicBezTo>
                  <a:cubicBezTo>
                    <a:pt x="1709" y="1771"/>
                    <a:pt x="1681" y="1775"/>
                    <a:pt x="1515" y="1715"/>
                  </a:cubicBezTo>
                  <a:cubicBezTo>
                    <a:pt x="1553" y="1665"/>
                    <a:pt x="1582" y="1606"/>
                    <a:pt x="1597" y="1542"/>
                  </a:cubicBezTo>
                  <a:cubicBezTo>
                    <a:pt x="1743" y="1490"/>
                    <a:pt x="1847" y="1453"/>
                    <a:pt x="1864" y="1449"/>
                  </a:cubicBezTo>
                  <a:cubicBezTo>
                    <a:pt x="1927" y="1433"/>
                    <a:pt x="2028" y="1446"/>
                    <a:pt x="2083" y="1469"/>
                  </a:cubicBezTo>
                  <a:cubicBezTo>
                    <a:pt x="2139" y="1492"/>
                    <a:pt x="2218" y="1467"/>
                    <a:pt x="2234" y="1426"/>
                  </a:cubicBezTo>
                  <a:cubicBezTo>
                    <a:pt x="2249" y="1384"/>
                    <a:pt x="2200" y="1321"/>
                    <a:pt x="2200" y="1321"/>
                  </a:cubicBezTo>
                  <a:cubicBezTo>
                    <a:pt x="2287" y="1334"/>
                    <a:pt x="2264" y="1240"/>
                    <a:pt x="2235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8878;p87">
              <a:extLst>
                <a:ext uri="{FF2B5EF4-FFF2-40B4-BE49-F238E27FC236}">
                  <a16:creationId xmlns:a16="http://schemas.microsoft.com/office/drawing/2014/main" id="{B9C965FD-C48E-40E0-AAF1-FA6C4A3B16D1}"/>
                </a:ext>
              </a:extLst>
            </p:cNvPr>
            <p:cNvSpPr/>
            <p:nvPr/>
          </p:nvSpPr>
          <p:spPr>
            <a:xfrm>
              <a:off x="410" y="672"/>
              <a:ext cx="189" cy="206"/>
            </a:xfrm>
            <a:custGeom>
              <a:avLst/>
              <a:gdLst/>
              <a:ahLst/>
              <a:cxnLst/>
              <a:rect l="l" t="t" r="r" b="b"/>
              <a:pathLst>
                <a:path w="189" h="206" extrusionOk="0">
                  <a:moveTo>
                    <a:pt x="164" y="123"/>
                  </a:moveTo>
                  <a:lnTo>
                    <a:pt x="163" y="122"/>
                  </a:lnTo>
                  <a:lnTo>
                    <a:pt x="163" y="121"/>
                  </a:lnTo>
                  <a:lnTo>
                    <a:pt x="161" y="120"/>
                  </a:lnTo>
                  <a:lnTo>
                    <a:pt x="160" y="119"/>
                  </a:lnTo>
                  <a:lnTo>
                    <a:pt x="159" y="119"/>
                  </a:lnTo>
                  <a:lnTo>
                    <a:pt x="158" y="118"/>
                  </a:lnTo>
                  <a:lnTo>
                    <a:pt x="157" y="118"/>
                  </a:lnTo>
                  <a:lnTo>
                    <a:pt x="144" y="118"/>
                  </a:lnTo>
                  <a:lnTo>
                    <a:pt x="143" y="116"/>
                  </a:lnTo>
                  <a:lnTo>
                    <a:pt x="142" y="113"/>
                  </a:lnTo>
                  <a:lnTo>
                    <a:pt x="141" y="110"/>
                  </a:lnTo>
                  <a:lnTo>
                    <a:pt x="140" y="108"/>
                  </a:lnTo>
                  <a:lnTo>
                    <a:pt x="149" y="98"/>
                  </a:lnTo>
                  <a:lnTo>
                    <a:pt x="150" y="97"/>
                  </a:lnTo>
                  <a:lnTo>
                    <a:pt x="150" y="97"/>
                  </a:lnTo>
                  <a:lnTo>
                    <a:pt x="151" y="95"/>
                  </a:lnTo>
                  <a:lnTo>
                    <a:pt x="151" y="94"/>
                  </a:lnTo>
                  <a:lnTo>
                    <a:pt x="151" y="92"/>
                  </a:lnTo>
                  <a:lnTo>
                    <a:pt x="151" y="91"/>
                  </a:lnTo>
                  <a:lnTo>
                    <a:pt x="151" y="89"/>
                  </a:lnTo>
                  <a:lnTo>
                    <a:pt x="150" y="88"/>
                  </a:lnTo>
                  <a:lnTo>
                    <a:pt x="150" y="88"/>
                  </a:lnTo>
                  <a:lnTo>
                    <a:pt x="149" y="87"/>
                  </a:lnTo>
                  <a:lnTo>
                    <a:pt x="140" y="77"/>
                  </a:lnTo>
                  <a:lnTo>
                    <a:pt x="139" y="76"/>
                  </a:lnTo>
                  <a:lnTo>
                    <a:pt x="139" y="76"/>
                  </a:lnTo>
                  <a:lnTo>
                    <a:pt x="137" y="75"/>
                  </a:lnTo>
                  <a:lnTo>
                    <a:pt x="136" y="75"/>
                  </a:lnTo>
                  <a:lnTo>
                    <a:pt x="134" y="74"/>
                  </a:lnTo>
                  <a:lnTo>
                    <a:pt x="133" y="75"/>
                  </a:lnTo>
                  <a:lnTo>
                    <a:pt x="132" y="75"/>
                  </a:lnTo>
                  <a:lnTo>
                    <a:pt x="130" y="76"/>
                  </a:lnTo>
                  <a:lnTo>
                    <a:pt x="130" y="76"/>
                  </a:lnTo>
                  <a:lnTo>
                    <a:pt x="129" y="77"/>
                  </a:lnTo>
                  <a:lnTo>
                    <a:pt x="120" y="87"/>
                  </a:lnTo>
                  <a:lnTo>
                    <a:pt x="117" y="86"/>
                  </a:lnTo>
                  <a:lnTo>
                    <a:pt x="115" y="84"/>
                  </a:lnTo>
                  <a:lnTo>
                    <a:pt x="113" y="83"/>
                  </a:lnTo>
                  <a:lnTo>
                    <a:pt x="110" y="83"/>
                  </a:lnTo>
                  <a:lnTo>
                    <a:pt x="110" y="68"/>
                  </a:lnTo>
                  <a:lnTo>
                    <a:pt x="110" y="68"/>
                  </a:lnTo>
                  <a:lnTo>
                    <a:pt x="110" y="68"/>
                  </a:lnTo>
                  <a:lnTo>
                    <a:pt x="110" y="68"/>
                  </a:lnTo>
                  <a:lnTo>
                    <a:pt x="110" y="68"/>
                  </a:lnTo>
                  <a:lnTo>
                    <a:pt x="110" y="67"/>
                  </a:lnTo>
                  <a:lnTo>
                    <a:pt x="110" y="67"/>
                  </a:lnTo>
                  <a:lnTo>
                    <a:pt x="110" y="67"/>
                  </a:lnTo>
                  <a:lnTo>
                    <a:pt x="110" y="67"/>
                  </a:lnTo>
                  <a:lnTo>
                    <a:pt x="110" y="67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6"/>
                  </a:lnTo>
                  <a:lnTo>
                    <a:pt x="110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5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9" y="64"/>
                  </a:lnTo>
                  <a:lnTo>
                    <a:pt x="108" y="64"/>
                  </a:lnTo>
                  <a:lnTo>
                    <a:pt x="108" y="63"/>
                  </a:lnTo>
                  <a:lnTo>
                    <a:pt x="108" y="63"/>
                  </a:lnTo>
                  <a:lnTo>
                    <a:pt x="108" y="63"/>
                  </a:lnTo>
                  <a:lnTo>
                    <a:pt x="108" y="63"/>
                  </a:lnTo>
                  <a:lnTo>
                    <a:pt x="108" y="63"/>
                  </a:lnTo>
                  <a:lnTo>
                    <a:pt x="108" y="63"/>
                  </a:lnTo>
                  <a:lnTo>
                    <a:pt x="108" y="63"/>
                  </a:lnTo>
                  <a:lnTo>
                    <a:pt x="108" y="63"/>
                  </a:lnTo>
                  <a:lnTo>
                    <a:pt x="107" y="62"/>
                  </a:lnTo>
                  <a:lnTo>
                    <a:pt x="107" y="62"/>
                  </a:lnTo>
                  <a:lnTo>
                    <a:pt x="107" y="62"/>
                  </a:lnTo>
                  <a:lnTo>
                    <a:pt x="107" y="62"/>
                  </a:lnTo>
                  <a:lnTo>
                    <a:pt x="107" y="62"/>
                  </a:lnTo>
                  <a:lnTo>
                    <a:pt x="107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2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106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5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4" y="61"/>
                  </a:lnTo>
                  <a:lnTo>
                    <a:pt x="103" y="61"/>
                  </a:lnTo>
                  <a:lnTo>
                    <a:pt x="103" y="61"/>
                  </a:lnTo>
                  <a:lnTo>
                    <a:pt x="103" y="61"/>
                  </a:lnTo>
                  <a:lnTo>
                    <a:pt x="103" y="61"/>
                  </a:lnTo>
                  <a:lnTo>
                    <a:pt x="103" y="61"/>
                  </a:lnTo>
                  <a:lnTo>
                    <a:pt x="103" y="61"/>
                  </a:lnTo>
                  <a:lnTo>
                    <a:pt x="89" y="61"/>
                  </a:lnTo>
                  <a:lnTo>
                    <a:pt x="88" y="61"/>
                  </a:lnTo>
                  <a:lnTo>
                    <a:pt x="88" y="61"/>
                  </a:lnTo>
                  <a:lnTo>
                    <a:pt x="86" y="61"/>
                  </a:lnTo>
                  <a:lnTo>
                    <a:pt x="85" y="62"/>
                  </a:lnTo>
                  <a:lnTo>
                    <a:pt x="84" y="63"/>
                  </a:lnTo>
                  <a:lnTo>
                    <a:pt x="83" y="64"/>
                  </a:lnTo>
                  <a:lnTo>
                    <a:pt x="82" y="65"/>
                  </a:lnTo>
                  <a:lnTo>
                    <a:pt x="82" y="67"/>
                  </a:lnTo>
                  <a:lnTo>
                    <a:pt x="82" y="68"/>
                  </a:lnTo>
                  <a:lnTo>
                    <a:pt x="82" y="68"/>
                  </a:lnTo>
                  <a:lnTo>
                    <a:pt x="82" y="83"/>
                  </a:lnTo>
                  <a:lnTo>
                    <a:pt x="79" y="83"/>
                  </a:lnTo>
                  <a:lnTo>
                    <a:pt x="77" y="84"/>
                  </a:lnTo>
                  <a:lnTo>
                    <a:pt x="74" y="86"/>
                  </a:lnTo>
                  <a:lnTo>
                    <a:pt x="72" y="87"/>
                  </a:lnTo>
                  <a:lnTo>
                    <a:pt x="62" y="77"/>
                  </a:lnTo>
                  <a:lnTo>
                    <a:pt x="62" y="76"/>
                  </a:lnTo>
                  <a:lnTo>
                    <a:pt x="61" y="76"/>
                  </a:lnTo>
                  <a:lnTo>
                    <a:pt x="60" y="75"/>
                  </a:lnTo>
                  <a:lnTo>
                    <a:pt x="59" y="75"/>
                  </a:lnTo>
                  <a:lnTo>
                    <a:pt x="57" y="74"/>
                  </a:lnTo>
                  <a:lnTo>
                    <a:pt x="56" y="75"/>
                  </a:lnTo>
                  <a:lnTo>
                    <a:pt x="54" y="75"/>
                  </a:lnTo>
                  <a:lnTo>
                    <a:pt x="53" y="76"/>
                  </a:lnTo>
                  <a:lnTo>
                    <a:pt x="53" y="76"/>
                  </a:lnTo>
                  <a:lnTo>
                    <a:pt x="52" y="77"/>
                  </a:lnTo>
                  <a:lnTo>
                    <a:pt x="42" y="87"/>
                  </a:lnTo>
                  <a:lnTo>
                    <a:pt x="42" y="88"/>
                  </a:lnTo>
                  <a:lnTo>
                    <a:pt x="42" y="88"/>
                  </a:lnTo>
                  <a:lnTo>
                    <a:pt x="41" y="89"/>
                  </a:lnTo>
                  <a:lnTo>
                    <a:pt x="40" y="91"/>
                  </a:lnTo>
                  <a:lnTo>
                    <a:pt x="40" y="92"/>
                  </a:lnTo>
                  <a:lnTo>
                    <a:pt x="40" y="94"/>
                  </a:lnTo>
                  <a:lnTo>
                    <a:pt x="41" y="95"/>
                  </a:lnTo>
                  <a:lnTo>
                    <a:pt x="42" y="97"/>
                  </a:lnTo>
                  <a:lnTo>
                    <a:pt x="42" y="97"/>
                  </a:lnTo>
                  <a:lnTo>
                    <a:pt x="42" y="98"/>
                  </a:lnTo>
                  <a:lnTo>
                    <a:pt x="52" y="108"/>
                  </a:lnTo>
                  <a:lnTo>
                    <a:pt x="51" y="110"/>
                  </a:lnTo>
                  <a:lnTo>
                    <a:pt x="50" y="113"/>
                  </a:lnTo>
                  <a:lnTo>
                    <a:pt x="49" y="116"/>
                  </a:lnTo>
                  <a:lnTo>
                    <a:pt x="48" y="118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4" y="118"/>
                  </a:lnTo>
                  <a:lnTo>
                    <a:pt x="33" y="118"/>
                  </a:lnTo>
                  <a:lnTo>
                    <a:pt x="33" y="118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3" y="119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2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19"/>
                  </a:lnTo>
                  <a:lnTo>
                    <a:pt x="31" y="120"/>
                  </a:lnTo>
                  <a:lnTo>
                    <a:pt x="31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30" y="120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9" y="121"/>
                  </a:lnTo>
                  <a:lnTo>
                    <a:pt x="28" y="122"/>
                  </a:lnTo>
                  <a:lnTo>
                    <a:pt x="28" y="122"/>
                  </a:lnTo>
                  <a:lnTo>
                    <a:pt x="28" y="122"/>
                  </a:lnTo>
                  <a:lnTo>
                    <a:pt x="28" y="122"/>
                  </a:lnTo>
                  <a:lnTo>
                    <a:pt x="28" y="122"/>
                  </a:lnTo>
                  <a:lnTo>
                    <a:pt x="28" y="122"/>
                  </a:lnTo>
                  <a:lnTo>
                    <a:pt x="28" y="122"/>
                  </a:lnTo>
                  <a:lnTo>
                    <a:pt x="28" y="123"/>
                  </a:lnTo>
                  <a:lnTo>
                    <a:pt x="28" y="123"/>
                  </a:lnTo>
                  <a:lnTo>
                    <a:pt x="28" y="123"/>
                  </a:lnTo>
                  <a:lnTo>
                    <a:pt x="28" y="123"/>
                  </a:lnTo>
                  <a:lnTo>
                    <a:pt x="28" y="123"/>
                  </a:lnTo>
                  <a:lnTo>
                    <a:pt x="27" y="123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4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5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41"/>
                  </a:lnTo>
                  <a:lnTo>
                    <a:pt x="27" y="141"/>
                  </a:lnTo>
                  <a:lnTo>
                    <a:pt x="27" y="141"/>
                  </a:lnTo>
                  <a:lnTo>
                    <a:pt x="27" y="141"/>
                  </a:lnTo>
                  <a:lnTo>
                    <a:pt x="27" y="141"/>
                  </a:lnTo>
                  <a:lnTo>
                    <a:pt x="27" y="141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2"/>
                  </a:lnTo>
                  <a:lnTo>
                    <a:pt x="27" y="143"/>
                  </a:lnTo>
                  <a:lnTo>
                    <a:pt x="27" y="143"/>
                  </a:lnTo>
                  <a:lnTo>
                    <a:pt x="27" y="143"/>
                  </a:lnTo>
                  <a:lnTo>
                    <a:pt x="27" y="143"/>
                  </a:lnTo>
                  <a:lnTo>
                    <a:pt x="27" y="143"/>
                  </a:lnTo>
                  <a:lnTo>
                    <a:pt x="28" y="143"/>
                  </a:lnTo>
                  <a:lnTo>
                    <a:pt x="28" y="144"/>
                  </a:lnTo>
                  <a:lnTo>
                    <a:pt x="28" y="144"/>
                  </a:lnTo>
                  <a:lnTo>
                    <a:pt x="28" y="144"/>
                  </a:lnTo>
                  <a:lnTo>
                    <a:pt x="28" y="144"/>
                  </a:lnTo>
                  <a:lnTo>
                    <a:pt x="28" y="144"/>
                  </a:lnTo>
                  <a:lnTo>
                    <a:pt x="28" y="144"/>
                  </a:lnTo>
                  <a:lnTo>
                    <a:pt x="28" y="144"/>
                  </a:lnTo>
                  <a:lnTo>
                    <a:pt x="28" y="145"/>
                  </a:lnTo>
                  <a:lnTo>
                    <a:pt x="28" y="145"/>
                  </a:lnTo>
                  <a:lnTo>
                    <a:pt x="28" y="145"/>
                  </a:lnTo>
                  <a:lnTo>
                    <a:pt x="28" y="145"/>
                  </a:lnTo>
                  <a:lnTo>
                    <a:pt x="29" y="145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29" y="146"/>
                  </a:lnTo>
                  <a:lnTo>
                    <a:pt x="30" y="146"/>
                  </a:lnTo>
                  <a:lnTo>
                    <a:pt x="30" y="146"/>
                  </a:lnTo>
                  <a:lnTo>
                    <a:pt x="30" y="147"/>
                  </a:lnTo>
                  <a:lnTo>
                    <a:pt x="30" y="147"/>
                  </a:lnTo>
                  <a:lnTo>
                    <a:pt x="30" y="147"/>
                  </a:lnTo>
                  <a:lnTo>
                    <a:pt x="30" y="147"/>
                  </a:lnTo>
                  <a:lnTo>
                    <a:pt x="30" y="147"/>
                  </a:lnTo>
                  <a:lnTo>
                    <a:pt x="31" y="147"/>
                  </a:lnTo>
                  <a:lnTo>
                    <a:pt x="31" y="147"/>
                  </a:lnTo>
                  <a:lnTo>
                    <a:pt x="31" y="147"/>
                  </a:lnTo>
                  <a:lnTo>
                    <a:pt x="31" y="147"/>
                  </a:lnTo>
                  <a:lnTo>
                    <a:pt x="31" y="147"/>
                  </a:lnTo>
                  <a:lnTo>
                    <a:pt x="31" y="147"/>
                  </a:lnTo>
                  <a:lnTo>
                    <a:pt x="31" y="147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2" y="148"/>
                  </a:lnTo>
                  <a:lnTo>
                    <a:pt x="33" y="148"/>
                  </a:lnTo>
                  <a:lnTo>
                    <a:pt x="33" y="148"/>
                  </a:lnTo>
                  <a:lnTo>
                    <a:pt x="33" y="148"/>
                  </a:lnTo>
                  <a:lnTo>
                    <a:pt x="33" y="148"/>
                  </a:lnTo>
                  <a:lnTo>
                    <a:pt x="33" y="148"/>
                  </a:lnTo>
                  <a:lnTo>
                    <a:pt x="34" y="148"/>
                  </a:lnTo>
                  <a:lnTo>
                    <a:pt x="34" y="148"/>
                  </a:lnTo>
                  <a:lnTo>
                    <a:pt x="34" y="148"/>
                  </a:lnTo>
                  <a:lnTo>
                    <a:pt x="34" y="148"/>
                  </a:lnTo>
                  <a:lnTo>
                    <a:pt x="34" y="148"/>
                  </a:lnTo>
                  <a:lnTo>
                    <a:pt x="34" y="148"/>
                  </a:lnTo>
                  <a:lnTo>
                    <a:pt x="48" y="148"/>
                  </a:lnTo>
                  <a:lnTo>
                    <a:pt x="48" y="150"/>
                  </a:lnTo>
                  <a:lnTo>
                    <a:pt x="25" y="150"/>
                  </a:lnTo>
                  <a:lnTo>
                    <a:pt x="24" y="150"/>
                  </a:lnTo>
                  <a:lnTo>
                    <a:pt x="22" y="150"/>
                  </a:lnTo>
                  <a:lnTo>
                    <a:pt x="21" y="149"/>
                  </a:lnTo>
                  <a:lnTo>
                    <a:pt x="19" y="149"/>
                  </a:lnTo>
                  <a:lnTo>
                    <a:pt x="18" y="148"/>
                  </a:lnTo>
                  <a:lnTo>
                    <a:pt x="17" y="147"/>
                  </a:lnTo>
                  <a:lnTo>
                    <a:pt x="16" y="146"/>
                  </a:lnTo>
                  <a:lnTo>
                    <a:pt x="15" y="145"/>
                  </a:lnTo>
                  <a:lnTo>
                    <a:pt x="14" y="144"/>
                  </a:lnTo>
                  <a:lnTo>
                    <a:pt x="13" y="143"/>
                  </a:lnTo>
                  <a:lnTo>
                    <a:pt x="12" y="142"/>
                  </a:lnTo>
                  <a:lnTo>
                    <a:pt x="11" y="140"/>
                  </a:lnTo>
                  <a:lnTo>
                    <a:pt x="11" y="139"/>
                  </a:lnTo>
                  <a:lnTo>
                    <a:pt x="11" y="137"/>
                  </a:lnTo>
                  <a:lnTo>
                    <a:pt x="10" y="136"/>
                  </a:lnTo>
                  <a:lnTo>
                    <a:pt x="10" y="134"/>
                  </a:lnTo>
                  <a:lnTo>
                    <a:pt x="10" y="48"/>
                  </a:lnTo>
                  <a:lnTo>
                    <a:pt x="183" y="48"/>
                  </a:lnTo>
                  <a:lnTo>
                    <a:pt x="184" y="48"/>
                  </a:lnTo>
                  <a:lnTo>
                    <a:pt x="185" y="48"/>
                  </a:lnTo>
                  <a:lnTo>
                    <a:pt x="186" y="48"/>
                  </a:lnTo>
                  <a:lnTo>
                    <a:pt x="187" y="47"/>
                  </a:lnTo>
                  <a:lnTo>
                    <a:pt x="187" y="46"/>
                  </a:lnTo>
                  <a:lnTo>
                    <a:pt x="188" y="46"/>
                  </a:lnTo>
                  <a:lnTo>
                    <a:pt x="188" y="44"/>
                  </a:lnTo>
                  <a:lnTo>
                    <a:pt x="189" y="44"/>
                  </a:lnTo>
                  <a:lnTo>
                    <a:pt x="189" y="42"/>
                  </a:lnTo>
                  <a:lnTo>
                    <a:pt x="189" y="17"/>
                  </a:lnTo>
                  <a:lnTo>
                    <a:pt x="189" y="15"/>
                  </a:lnTo>
                  <a:lnTo>
                    <a:pt x="188" y="13"/>
                  </a:lnTo>
                  <a:lnTo>
                    <a:pt x="188" y="12"/>
                  </a:lnTo>
                  <a:lnTo>
                    <a:pt x="188" y="10"/>
                  </a:lnTo>
                  <a:lnTo>
                    <a:pt x="187" y="9"/>
                  </a:lnTo>
                  <a:lnTo>
                    <a:pt x="186" y="7"/>
                  </a:lnTo>
                  <a:lnTo>
                    <a:pt x="185" y="6"/>
                  </a:lnTo>
                  <a:lnTo>
                    <a:pt x="184" y="4"/>
                  </a:lnTo>
                  <a:lnTo>
                    <a:pt x="183" y="3"/>
                  </a:lnTo>
                  <a:lnTo>
                    <a:pt x="182" y="3"/>
                  </a:lnTo>
                  <a:lnTo>
                    <a:pt x="181" y="2"/>
                  </a:lnTo>
                  <a:lnTo>
                    <a:pt x="179" y="1"/>
                  </a:lnTo>
                  <a:lnTo>
                    <a:pt x="178" y="0"/>
                  </a:lnTo>
                  <a:lnTo>
                    <a:pt x="176" y="0"/>
                  </a:lnTo>
                  <a:lnTo>
                    <a:pt x="175" y="0"/>
                  </a:lnTo>
                  <a:lnTo>
                    <a:pt x="173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3" y="0"/>
                  </a:lnTo>
                  <a:lnTo>
                    <a:pt x="11" y="0"/>
                  </a:lnTo>
                  <a:lnTo>
                    <a:pt x="10" y="1"/>
                  </a:lnTo>
                  <a:lnTo>
                    <a:pt x="9" y="2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4"/>
                  </a:lnTo>
                  <a:lnTo>
                    <a:pt x="4" y="6"/>
                  </a:lnTo>
                  <a:lnTo>
                    <a:pt x="3" y="7"/>
                  </a:lnTo>
                  <a:lnTo>
                    <a:pt x="2" y="9"/>
                  </a:lnTo>
                  <a:lnTo>
                    <a:pt x="1" y="11"/>
                  </a:lnTo>
                  <a:lnTo>
                    <a:pt x="1" y="13"/>
                  </a:lnTo>
                  <a:lnTo>
                    <a:pt x="0" y="16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134"/>
                  </a:lnTo>
                  <a:lnTo>
                    <a:pt x="0" y="137"/>
                  </a:lnTo>
                  <a:lnTo>
                    <a:pt x="0" y="140"/>
                  </a:lnTo>
                  <a:lnTo>
                    <a:pt x="1" y="142"/>
                  </a:lnTo>
                  <a:lnTo>
                    <a:pt x="2" y="145"/>
                  </a:lnTo>
                  <a:lnTo>
                    <a:pt x="3" y="147"/>
                  </a:lnTo>
                  <a:lnTo>
                    <a:pt x="4" y="149"/>
                  </a:lnTo>
                  <a:lnTo>
                    <a:pt x="6" y="151"/>
                  </a:lnTo>
                  <a:lnTo>
                    <a:pt x="7" y="153"/>
                  </a:lnTo>
                  <a:lnTo>
                    <a:pt x="9" y="155"/>
                  </a:lnTo>
                  <a:lnTo>
                    <a:pt x="11" y="157"/>
                  </a:lnTo>
                  <a:lnTo>
                    <a:pt x="13" y="158"/>
                  </a:lnTo>
                  <a:lnTo>
                    <a:pt x="15" y="159"/>
                  </a:lnTo>
                  <a:lnTo>
                    <a:pt x="17" y="160"/>
                  </a:lnTo>
                  <a:lnTo>
                    <a:pt x="20" y="161"/>
                  </a:lnTo>
                  <a:lnTo>
                    <a:pt x="23" y="161"/>
                  </a:lnTo>
                  <a:lnTo>
                    <a:pt x="25" y="161"/>
                  </a:lnTo>
                  <a:lnTo>
                    <a:pt x="49" y="161"/>
                  </a:lnTo>
                  <a:lnTo>
                    <a:pt x="42" y="169"/>
                  </a:lnTo>
                  <a:lnTo>
                    <a:pt x="42" y="169"/>
                  </a:lnTo>
                  <a:lnTo>
                    <a:pt x="42" y="170"/>
                  </a:lnTo>
                  <a:lnTo>
                    <a:pt x="41" y="171"/>
                  </a:lnTo>
                  <a:lnTo>
                    <a:pt x="40" y="173"/>
                  </a:lnTo>
                  <a:lnTo>
                    <a:pt x="40" y="174"/>
                  </a:lnTo>
                  <a:lnTo>
                    <a:pt x="40" y="176"/>
                  </a:lnTo>
                  <a:lnTo>
                    <a:pt x="41" y="177"/>
                  </a:lnTo>
                  <a:lnTo>
                    <a:pt x="42" y="178"/>
                  </a:lnTo>
                  <a:lnTo>
                    <a:pt x="42" y="179"/>
                  </a:lnTo>
                  <a:lnTo>
                    <a:pt x="42" y="180"/>
                  </a:lnTo>
                  <a:lnTo>
                    <a:pt x="52" y="190"/>
                  </a:lnTo>
                  <a:lnTo>
                    <a:pt x="53" y="190"/>
                  </a:lnTo>
                  <a:lnTo>
                    <a:pt x="53" y="191"/>
                  </a:lnTo>
                  <a:lnTo>
                    <a:pt x="54" y="192"/>
                  </a:lnTo>
                  <a:lnTo>
                    <a:pt x="56" y="192"/>
                  </a:lnTo>
                  <a:lnTo>
                    <a:pt x="57" y="192"/>
                  </a:lnTo>
                  <a:lnTo>
                    <a:pt x="59" y="192"/>
                  </a:lnTo>
                  <a:lnTo>
                    <a:pt x="60" y="192"/>
                  </a:lnTo>
                  <a:lnTo>
                    <a:pt x="61" y="191"/>
                  </a:lnTo>
                  <a:lnTo>
                    <a:pt x="62" y="190"/>
                  </a:lnTo>
                  <a:lnTo>
                    <a:pt x="62" y="190"/>
                  </a:lnTo>
                  <a:lnTo>
                    <a:pt x="72" y="180"/>
                  </a:lnTo>
                  <a:lnTo>
                    <a:pt x="74" y="181"/>
                  </a:lnTo>
                  <a:lnTo>
                    <a:pt x="77" y="182"/>
                  </a:lnTo>
                  <a:lnTo>
                    <a:pt x="79" y="183"/>
                  </a:lnTo>
                  <a:lnTo>
                    <a:pt x="82" y="184"/>
                  </a:lnTo>
                  <a:lnTo>
                    <a:pt x="82" y="198"/>
                  </a:lnTo>
                  <a:lnTo>
                    <a:pt x="82" y="199"/>
                  </a:lnTo>
                  <a:lnTo>
                    <a:pt x="82" y="199"/>
                  </a:lnTo>
                  <a:lnTo>
                    <a:pt x="82" y="199"/>
                  </a:lnTo>
                  <a:lnTo>
                    <a:pt x="82" y="199"/>
                  </a:lnTo>
                  <a:lnTo>
                    <a:pt x="82" y="199"/>
                  </a:lnTo>
                  <a:lnTo>
                    <a:pt x="82" y="199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0"/>
                  </a:lnTo>
                  <a:lnTo>
                    <a:pt x="82" y="201"/>
                  </a:lnTo>
                  <a:lnTo>
                    <a:pt x="82" y="201"/>
                  </a:lnTo>
                  <a:lnTo>
                    <a:pt x="82" y="201"/>
                  </a:lnTo>
                  <a:lnTo>
                    <a:pt x="82" y="201"/>
                  </a:lnTo>
                  <a:lnTo>
                    <a:pt x="82" y="201"/>
                  </a:lnTo>
                  <a:lnTo>
                    <a:pt x="82" y="201"/>
                  </a:lnTo>
                  <a:lnTo>
                    <a:pt x="82" y="202"/>
                  </a:lnTo>
                  <a:lnTo>
                    <a:pt x="82" y="202"/>
                  </a:lnTo>
                  <a:lnTo>
                    <a:pt x="83" y="202"/>
                  </a:lnTo>
                  <a:lnTo>
                    <a:pt x="83" y="202"/>
                  </a:lnTo>
                  <a:lnTo>
                    <a:pt x="83" y="202"/>
                  </a:lnTo>
                  <a:lnTo>
                    <a:pt x="83" y="202"/>
                  </a:lnTo>
                  <a:lnTo>
                    <a:pt x="83" y="203"/>
                  </a:lnTo>
                  <a:lnTo>
                    <a:pt x="83" y="203"/>
                  </a:lnTo>
                  <a:lnTo>
                    <a:pt x="83" y="203"/>
                  </a:lnTo>
                  <a:lnTo>
                    <a:pt x="83" y="203"/>
                  </a:lnTo>
                  <a:lnTo>
                    <a:pt x="83" y="203"/>
                  </a:lnTo>
                  <a:lnTo>
                    <a:pt x="83" y="203"/>
                  </a:lnTo>
                  <a:lnTo>
                    <a:pt x="83" y="204"/>
                  </a:lnTo>
                  <a:lnTo>
                    <a:pt x="83" y="204"/>
                  </a:lnTo>
                  <a:lnTo>
                    <a:pt x="84" y="204"/>
                  </a:lnTo>
                  <a:lnTo>
                    <a:pt x="84" y="204"/>
                  </a:lnTo>
                  <a:lnTo>
                    <a:pt x="84" y="204"/>
                  </a:lnTo>
                  <a:lnTo>
                    <a:pt x="84" y="204"/>
                  </a:lnTo>
                  <a:lnTo>
                    <a:pt x="84" y="204"/>
                  </a:lnTo>
                  <a:lnTo>
                    <a:pt x="85" y="204"/>
                  </a:lnTo>
                  <a:lnTo>
                    <a:pt x="85" y="205"/>
                  </a:lnTo>
                  <a:lnTo>
                    <a:pt x="85" y="205"/>
                  </a:lnTo>
                  <a:lnTo>
                    <a:pt x="85" y="205"/>
                  </a:lnTo>
                  <a:lnTo>
                    <a:pt x="85" y="205"/>
                  </a:lnTo>
                  <a:lnTo>
                    <a:pt x="85" y="205"/>
                  </a:lnTo>
                  <a:lnTo>
                    <a:pt x="85" y="205"/>
                  </a:lnTo>
                  <a:lnTo>
                    <a:pt x="85" y="205"/>
                  </a:lnTo>
                  <a:lnTo>
                    <a:pt x="86" y="205"/>
                  </a:lnTo>
                  <a:lnTo>
                    <a:pt x="86" y="205"/>
                  </a:lnTo>
                  <a:lnTo>
                    <a:pt x="86" y="205"/>
                  </a:lnTo>
                  <a:lnTo>
                    <a:pt x="86" y="205"/>
                  </a:lnTo>
                  <a:lnTo>
                    <a:pt x="86" y="206"/>
                  </a:lnTo>
                  <a:lnTo>
                    <a:pt x="86" y="206"/>
                  </a:lnTo>
                  <a:lnTo>
                    <a:pt x="87" y="206"/>
                  </a:lnTo>
                  <a:lnTo>
                    <a:pt x="87" y="206"/>
                  </a:lnTo>
                  <a:lnTo>
                    <a:pt x="87" y="206"/>
                  </a:lnTo>
                  <a:lnTo>
                    <a:pt x="87" y="206"/>
                  </a:lnTo>
                  <a:lnTo>
                    <a:pt x="87" y="206"/>
                  </a:lnTo>
                  <a:lnTo>
                    <a:pt x="88" y="206"/>
                  </a:lnTo>
                  <a:lnTo>
                    <a:pt x="88" y="206"/>
                  </a:lnTo>
                  <a:lnTo>
                    <a:pt x="88" y="206"/>
                  </a:lnTo>
                  <a:lnTo>
                    <a:pt x="88" y="206"/>
                  </a:lnTo>
                  <a:lnTo>
                    <a:pt x="88" y="206"/>
                  </a:lnTo>
                  <a:lnTo>
                    <a:pt x="88" y="206"/>
                  </a:lnTo>
                  <a:lnTo>
                    <a:pt x="88" y="206"/>
                  </a:lnTo>
                  <a:lnTo>
                    <a:pt x="89" y="206"/>
                  </a:lnTo>
                  <a:lnTo>
                    <a:pt x="89" y="206"/>
                  </a:lnTo>
                  <a:lnTo>
                    <a:pt x="89" y="206"/>
                  </a:lnTo>
                  <a:lnTo>
                    <a:pt x="103" y="206"/>
                  </a:lnTo>
                  <a:lnTo>
                    <a:pt x="103" y="206"/>
                  </a:lnTo>
                  <a:lnTo>
                    <a:pt x="103" y="206"/>
                  </a:lnTo>
                  <a:lnTo>
                    <a:pt x="103" y="206"/>
                  </a:lnTo>
                  <a:lnTo>
                    <a:pt x="103" y="206"/>
                  </a:lnTo>
                  <a:lnTo>
                    <a:pt x="103" y="206"/>
                  </a:lnTo>
                  <a:lnTo>
                    <a:pt x="104" y="206"/>
                  </a:lnTo>
                  <a:lnTo>
                    <a:pt x="104" y="206"/>
                  </a:lnTo>
                  <a:lnTo>
                    <a:pt x="104" y="206"/>
                  </a:lnTo>
                  <a:lnTo>
                    <a:pt x="104" y="206"/>
                  </a:lnTo>
                  <a:lnTo>
                    <a:pt x="105" y="206"/>
                  </a:lnTo>
                  <a:lnTo>
                    <a:pt x="105" y="206"/>
                  </a:lnTo>
                  <a:lnTo>
                    <a:pt x="105" y="206"/>
                  </a:lnTo>
                  <a:lnTo>
                    <a:pt x="105" y="206"/>
                  </a:lnTo>
                  <a:lnTo>
                    <a:pt x="105" y="206"/>
                  </a:lnTo>
                  <a:lnTo>
                    <a:pt x="105" y="206"/>
                  </a:lnTo>
                  <a:lnTo>
                    <a:pt x="106" y="206"/>
                  </a:lnTo>
                  <a:lnTo>
                    <a:pt x="106" y="205"/>
                  </a:lnTo>
                  <a:lnTo>
                    <a:pt x="106" y="205"/>
                  </a:lnTo>
                  <a:lnTo>
                    <a:pt x="106" y="205"/>
                  </a:lnTo>
                  <a:lnTo>
                    <a:pt x="106" y="205"/>
                  </a:lnTo>
                  <a:lnTo>
                    <a:pt x="106" y="205"/>
                  </a:lnTo>
                  <a:lnTo>
                    <a:pt x="106" y="205"/>
                  </a:lnTo>
                  <a:lnTo>
                    <a:pt x="107" y="205"/>
                  </a:lnTo>
                  <a:lnTo>
                    <a:pt x="107" y="205"/>
                  </a:lnTo>
                  <a:lnTo>
                    <a:pt x="107" y="205"/>
                  </a:lnTo>
                  <a:lnTo>
                    <a:pt x="107" y="205"/>
                  </a:lnTo>
                  <a:lnTo>
                    <a:pt x="107" y="205"/>
                  </a:lnTo>
                  <a:lnTo>
                    <a:pt x="107" y="204"/>
                  </a:lnTo>
                  <a:lnTo>
                    <a:pt x="108" y="204"/>
                  </a:lnTo>
                  <a:lnTo>
                    <a:pt x="108" y="204"/>
                  </a:lnTo>
                  <a:lnTo>
                    <a:pt x="108" y="204"/>
                  </a:lnTo>
                  <a:lnTo>
                    <a:pt x="108" y="204"/>
                  </a:lnTo>
                  <a:lnTo>
                    <a:pt x="108" y="204"/>
                  </a:lnTo>
                  <a:lnTo>
                    <a:pt x="108" y="204"/>
                  </a:lnTo>
                  <a:lnTo>
                    <a:pt x="108" y="204"/>
                  </a:lnTo>
                  <a:lnTo>
                    <a:pt x="108" y="203"/>
                  </a:lnTo>
                  <a:lnTo>
                    <a:pt x="108" y="203"/>
                  </a:lnTo>
                  <a:lnTo>
                    <a:pt x="109" y="203"/>
                  </a:lnTo>
                  <a:lnTo>
                    <a:pt x="109" y="203"/>
                  </a:lnTo>
                  <a:lnTo>
                    <a:pt x="109" y="203"/>
                  </a:lnTo>
                  <a:lnTo>
                    <a:pt x="109" y="203"/>
                  </a:lnTo>
                  <a:lnTo>
                    <a:pt x="109" y="202"/>
                  </a:lnTo>
                  <a:lnTo>
                    <a:pt x="109" y="202"/>
                  </a:lnTo>
                  <a:lnTo>
                    <a:pt x="109" y="202"/>
                  </a:lnTo>
                  <a:lnTo>
                    <a:pt x="109" y="202"/>
                  </a:lnTo>
                  <a:lnTo>
                    <a:pt x="109" y="202"/>
                  </a:lnTo>
                  <a:lnTo>
                    <a:pt x="109" y="202"/>
                  </a:lnTo>
                  <a:lnTo>
                    <a:pt x="109" y="201"/>
                  </a:lnTo>
                  <a:lnTo>
                    <a:pt x="109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10" y="200"/>
                  </a:lnTo>
                  <a:lnTo>
                    <a:pt x="110" y="200"/>
                  </a:lnTo>
                  <a:lnTo>
                    <a:pt x="110" y="200"/>
                  </a:lnTo>
                  <a:lnTo>
                    <a:pt x="110" y="199"/>
                  </a:lnTo>
                  <a:lnTo>
                    <a:pt x="110" y="199"/>
                  </a:lnTo>
                  <a:lnTo>
                    <a:pt x="110" y="199"/>
                  </a:lnTo>
                  <a:lnTo>
                    <a:pt x="110" y="199"/>
                  </a:lnTo>
                  <a:lnTo>
                    <a:pt x="110" y="199"/>
                  </a:lnTo>
                  <a:lnTo>
                    <a:pt x="110" y="199"/>
                  </a:lnTo>
                  <a:lnTo>
                    <a:pt x="110" y="198"/>
                  </a:lnTo>
                  <a:lnTo>
                    <a:pt x="110" y="184"/>
                  </a:lnTo>
                  <a:lnTo>
                    <a:pt x="113" y="183"/>
                  </a:lnTo>
                  <a:lnTo>
                    <a:pt x="115" y="182"/>
                  </a:lnTo>
                  <a:lnTo>
                    <a:pt x="117" y="181"/>
                  </a:lnTo>
                  <a:lnTo>
                    <a:pt x="120" y="180"/>
                  </a:lnTo>
                  <a:lnTo>
                    <a:pt x="129" y="190"/>
                  </a:lnTo>
                  <a:lnTo>
                    <a:pt x="130" y="190"/>
                  </a:lnTo>
                  <a:lnTo>
                    <a:pt x="130" y="191"/>
                  </a:lnTo>
                  <a:lnTo>
                    <a:pt x="132" y="192"/>
                  </a:lnTo>
                  <a:lnTo>
                    <a:pt x="133" y="192"/>
                  </a:lnTo>
                  <a:lnTo>
                    <a:pt x="134" y="192"/>
                  </a:lnTo>
                  <a:lnTo>
                    <a:pt x="136" y="192"/>
                  </a:lnTo>
                  <a:lnTo>
                    <a:pt x="137" y="192"/>
                  </a:lnTo>
                  <a:lnTo>
                    <a:pt x="139" y="191"/>
                  </a:lnTo>
                  <a:lnTo>
                    <a:pt x="139" y="190"/>
                  </a:lnTo>
                  <a:lnTo>
                    <a:pt x="140" y="190"/>
                  </a:lnTo>
                  <a:lnTo>
                    <a:pt x="149" y="180"/>
                  </a:lnTo>
                  <a:lnTo>
                    <a:pt x="150" y="179"/>
                  </a:lnTo>
                  <a:lnTo>
                    <a:pt x="150" y="178"/>
                  </a:lnTo>
                  <a:lnTo>
                    <a:pt x="151" y="177"/>
                  </a:lnTo>
                  <a:lnTo>
                    <a:pt x="151" y="176"/>
                  </a:lnTo>
                  <a:lnTo>
                    <a:pt x="151" y="174"/>
                  </a:lnTo>
                  <a:lnTo>
                    <a:pt x="151" y="173"/>
                  </a:lnTo>
                  <a:lnTo>
                    <a:pt x="151" y="171"/>
                  </a:lnTo>
                  <a:lnTo>
                    <a:pt x="150" y="170"/>
                  </a:lnTo>
                  <a:lnTo>
                    <a:pt x="150" y="169"/>
                  </a:lnTo>
                  <a:lnTo>
                    <a:pt x="149" y="169"/>
                  </a:lnTo>
                  <a:lnTo>
                    <a:pt x="140" y="159"/>
                  </a:lnTo>
                  <a:lnTo>
                    <a:pt x="141" y="156"/>
                  </a:lnTo>
                  <a:lnTo>
                    <a:pt x="142" y="154"/>
                  </a:lnTo>
                  <a:lnTo>
                    <a:pt x="143" y="151"/>
                  </a:lnTo>
                  <a:lnTo>
                    <a:pt x="144" y="148"/>
                  </a:lnTo>
                  <a:lnTo>
                    <a:pt x="157" y="148"/>
                  </a:lnTo>
                  <a:lnTo>
                    <a:pt x="158" y="148"/>
                  </a:lnTo>
                  <a:lnTo>
                    <a:pt x="158" y="148"/>
                  </a:lnTo>
                  <a:lnTo>
                    <a:pt x="158" y="148"/>
                  </a:lnTo>
                  <a:lnTo>
                    <a:pt x="158" y="148"/>
                  </a:lnTo>
                  <a:lnTo>
                    <a:pt x="158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59" y="148"/>
                  </a:lnTo>
                  <a:lnTo>
                    <a:pt x="160" y="148"/>
                  </a:lnTo>
                  <a:lnTo>
                    <a:pt x="160" y="148"/>
                  </a:lnTo>
                  <a:lnTo>
                    <a:pt x="160" y="148"/>
                  </a:lnTo>
                  <a:lnTo>
                    <a:pt x="160" y="148"/>
                  </a:lnTo>
                  <a:lnTo>
                    <a:pt x="160" y="148"/>
                  </a:lnTo>
                  <a:lnTo>
                    <a:pt x="160" y="147"/>
                  </a:lnTo>
                  <a:lnTo>
                    <a:pt x="161" y="147"/>
                  </a:lnTo>
                  <a:lnTo>
                    <a:pt x="161" y="147"/>
                  </a:lnTo>
                  <a:lnTo>
                    <a:pt x="161" y="147"/>
                  </a:lnTo>
                  <a:lnTo>
                    <a:pt x="161" y="147"/>
                  </a:lnTo>
                  <a:lnTo>
                    <a:pt x="161" y="147"/>
                  </a:lnTo>
                  <a:lnTo>
                    <a:pt x="161" y="147"/>
                  </a:lnTo>
                  <a:lnTo>
                    <a:pt x="161" y="147"/>
                  </a:lnTo>
                  <a:lnTo>
                    <a:pt x="161" y="147"/>
                  </a:lnTo>
                  <a:lnTo>
                    <a:pt x="162" y="147"/>
                  </a:lnTo>
                  <a:lnTo>
                    <a:pt x="162" y="147"/>
                  </a:lnTo>
                  <a:lnTo>
                    <a:pt x="162" y="147"/>
                  </a:lnTo>
                  <a:lnTo>
                    <a:pt x="162" y="146"/>
                  </a:lnTo>
                  <a:lnTo>
                    <a:pt x="162" y="146"/>
                  </a:lnTo>
                  <a:lnTo>
                    <a:pt x="162" y="146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3" y="146"/>
                  </a:lnTo>
                  <a:lnTo>
                    <a:pt x="163" y="145"/>
                  </a:lnTo>
                  <a:lnTo>
                    <a:pt x="163" y="145"/>
                  </a:lnTo>
                  <a:lnTo>
                    <a:pt x="163" y="145"/>
                  </a:lnTo>
                  <a:lnTo>
                    <a:pt x="163" y="145"/>
                  </a:lnTo>
                  <a:lnTo>
                    <a:pt x="164" y="145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4"/>
                  </a:lnTo>
                  <a:lnTo>
                    <a:pt x="164" y="143"/>
                  </a:lnTo>
                  <a:lnTo>
                    <a:pt x="164" y="143"/>
                  </a:lnTo>
                  <a:lnTo>
                    <a:pt x="164" y="143"/>
                  </a:lnTo>
                  <a:lnTo>
                    <a:pt x="164" y="143"/>
                  </a:lnTo>
                  <a:lnTo>
                    <a:pt x="164" y="143"/>
                  </a:lnTo>
                  <a:lnTo>
                    <a:pt x="164" y="143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4" y="142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41"/>
                  </a:lnTo>
                  <a:lnTo>
                    <a:pt x="165" y="126"/>
                  </a:lnTo>
                  <a:lnTo>
                    <a:pt x="165" y="125"/>
                  </a:lnTo>
                  <a:lnTo>
                    <a:pt x="164" y="124"/>
                  </a:lnTo>
                  <a:lnTo>
                    <a:pt x="164" y="123"/>
                  </a:lnTo>
                  <a:close/>
                  <a:moveTo>
                    <a:pt x="154" y="15"/>
                  </a:moveTo>
                  <a:lnTo>
                    <a:pt x="172" y="15"/>
                  </a:lnTo>
                  <a:lnTo>
                    <a:pt x="172" y="34"/>
                  </a:lnTo>
                  <a:lnTo>
                    <a:pt x="154" y="34"/>
                  </a:lnTo>
                  <a:lnTo>
                    <a:pt x="154" y="15"/>
                  </a:lnTo>
                  <a:close/>
                  <a:moveTo>
                    <a:pt x="125" y="15"/>
                  </a:moveTo>
                  <a:lnTo>
                    <a:pt x="143" y="15"/>
                  </a:lnTo>
                  <a:lnTo>
                    <a:pt x="143" y="34"/>
                  </a:lnTo>
                  <a:lnTo>
                    <a:pt x="125" y="34"/>
                  </a:lnTo>
                  <a:lnTo>
                    <a:pt x="125" y="15"/>
                  </a:lnTo>
                  <a:close/>
                  <a:moveTo>
                    <a:pt x="110" y="135"/>
                  </a:moveTo>
                  <a:lnTo>
                    <a:pt x="110" y="136"/>
                  </a:lnTo>
                  <a:lnTo>
                    <a:pt x="110" y="138"/>
                  </a:lnTo>
                  <a:lnTo>
                    <a:pt x="109" y="139"/>
                  </a:lnTo>
                  <a:lnTo>
                    <a:pt x="109" y="141"/>
                  </a:lnTo>
                  <a:lnTo>
                    <a:pt x="108" y="142"/>
                  </a:lnTo>
                  <a:lnTo>
                    <a:pt x="107" y="143"/>
                  </a:lnTo>
                  <a:lnTo>
                    <a:pt x="106" y="144"/>
                  </a:lnTo>
                  <a:lnTo>
                    <a:pt x="105" y="145"/>
                  </a:lnTo>
                  <a:lnTo>
                    <a:pt x="104" y="146"/>
                  </a:lnTo>
                  <a:lnTo>
                    <a:pt x="103" y="147"/>
                  </a:lnTo>
                  <a:lnTo>
                    <a:pt x="102" y="147"/>
                  </a:lnTo>
                  <a:lnTo>
                    <a:pt x="100" y="148"/>
                  </a:lnTo>
                  <a:lnTo>
                    <a:pt x="99" y="148"/>
                  </a:lnTo>
                  <a:lnTo>
                    <a:pt x="97" y="149"/>
                  </a:lnTo>
                  <a:lnTo>
                    <a:pt x="96" y="149"/>
                  </a:lnTo>
                  <a:lnTo>
                    <a:pt x="94" y="149"/>
                  </a:lnTo>
                  <a:lnTo>
                    <a:pt x="93" y="148"/>
                  </a:lnTo>
                  <a:lnTo>
                    <a:pt x="92" y="148"/>
                  </a:lnTo>
                  <a:lnTo>
                    <a:pt x="90" y="147"/>
                  </a:lnTo>
                  <a:lnTo>
                    <a:pt x="89" y="147"/>
                  </a:lnTo>
                  <a:lnTo>
                    <a:pt x="88" y="146"/>
                  </a:lnTo>
                  <a:lnTo>
                    <a:pt x="87" y="145"/>
                  </a:lnTo>
                  <a:lnTo>
                    <a:pt x="86" y="144"/>
                  </a:lnTo>
                  <a:lnTo>
                    <a:pt x="85" y="143"/>
                  </a:lnTo>
                  <a:lnTo>
                    <a:pt x="84" y="142"/>
                  </a:lnTo>
                  <a:lnTo>
                    <a:pt x="83" y="141"/>
                  </a:lnTo>
                  <a:lnTo>
                    <a:pt x="82" y="139"/>
                  </a:lnTo>
                  <a:lnTo>
                    <a:pt x="82" y="138"/>
                  </a:lnTo>
                  <a:lnTo>
                    <a:pt x="82" y="136"/>
                  </a:lnTo>
                  <a:lnTo>
                    <a:pt x="81" y="135"/>
                  </a:lnTo>
                  <a:lnTo>
                    <a:pt x="81" y="133"/>
                  </a:lnTo>
                  <a:lnTo>
                    <a:pt x="81" y="132"/>
                  </a:lnTo>
                  <a:lnTo>
                    <a:pt x="82" y="130"/>
                  </a:lnTo>
                  <a:lnTo>
                    <a:pt x="82" y="129"/>
                  </a:lnTo>
                  <a:lnTo>
                    <a:pt x="82" y="127"/>
                  </a:lnTo>
                  <a:lnTo>
                    <a:pt x="83" y="126"/>
                  </a:lnTo>
                  <a:lnTo>
                    <a:pt x="84" y="125"/>
                  </a:lnTo>
                  <a:lnTo>
                    <a:pt x="85" y="124"/>
                  </a:lnTo>
                  <a:lnTo>
                    <a:pt x="86" y="122"/>
                  </a:lnTo>
                  <a:lnTo>
                    <a:pt x="87" y="122"/>
                  </a:lnTo>
                  <a:lnTo>
                    <a:pt x="88" y="121"/>
                  </a:lnTo>
                  <a:lnTo>
                    <a:pt x="89" y="120"/>
                  </a:lnTo>
                  <a:lnTo>
                    <a:pt x="90" y="119"/>
                  </a:lnTo>
                  <a:lnTo>
                    <a:pt x="92" y="119"/>
                  </a:lnTo>
                  <a:lnTo>
                    <a:pt x="93" y="118"/>
                  </a:lnTo>
                  <a:lnTo>
                    <a:pt x="94" y="118"/>
                  </a:lnTo>
                  <a:lnTo>
                    <a:pt x="96" y="118"/>
                  </a:lnTo>
                  <a:lnTo>
                    <a:pt x="97" y="118"/>
                  </a:lnTo>
                  <a:lnTo>
                    <a:pt x="99" y="118"/>
                  </a:lnTo>
                  <a:lnTo>
                    <a:pt x="100" y="119"/>
                  </a:lnTo>
                  <a:lnTo>
                    <a:pt x="102" y="119"/>
                  </a:lnTo>
                  <a:lnTo>
                    <a:pt x="103" y="120"/>
                  </a:lnTo>
                  <a:lnTo>
                    <a:pt x="104" y="121"/>
                  </a:lnTo>
                  <a:lnTo>
                    <a:pt x="105" y="122"/>
                  </a:lnTo>
                  <a:lnTo>
                    <a:pt x="106" y="122"/>
                  </a:lnTo>
                  <a:lnTo>
                    <a:pt x="107" y="124"/>
                  </a:lnTo>
                  <a:lnTo>
                    <a:pt x="108" y="125"/>
                  </a:lnTo>
                  <a:lnTo>
                    <a:pt x="109" y="126"/>
                  </a:lnTo>
                  <a:lnTo>
                    <a:pt x="109" y="127"/>
                  </a:lnTo>
                  <a:lnTo>
                    <a:pt x="110" y="129"/>
                  </a:lnTo>
                  <a:lnTo>
                    <a:pt x="110" y="130"/>
                  </a:lnTo>
                  <a:lnTo>
                    <a:pt x="110" y="132"/>
                  </a:lnTo>
                  <a:lnTo>
                    <a:pt x="110" y="133"/>
                  </a:lnTo>
                  <a:lnTo>
                    <a:pt x="110" y="1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8879;p87">
              <a:extLst>
                <a:ext uri="{FF2B5EF4-FFF2-40B4-BE49-F238E27FC236}">
                  <a16:creationId xmlns:a16="http://schemas.microsoft.com/office/drawing/2014/main" id="{E99E8342-F788-40EE-8AE3-2EB1E6339B51}"/>
                </a:ext>
              </a:extLst>
            </p:cNvPr>
            <p:cNvSpPr/>
            <p:nvPr/>
          </p:nvSpPr>
          <p:spPr>
            <a:xfrm>
              <a:off x="574" y="731"/>
              <a:ext cx="90" cy="96"/>
            </a:xfrm>
            <a:custGeom>
              <a:avLst/>
              <a:gdLst/>
              <a:ahLst/>
              <a:cxnLst/>
              <a:rect l="l" t="t" r="r" b="b"/>
              <a:pathLst>
                <a:path w="90" h="96" extrusionOk="0">
                  <a:moveTo>
                    <a:pt x="89" y="41"/>
                  </a:moveTo>
                  <a:lnTo>
                    <a:pt x="89" y="41"/>
                  </a:lnTo>
                  <a:lnTo>
                    <a:pt x="88" y="40"/>
                  </a:lnTo>
                  <a:lnTo>
                    <a:pt x="87" y="39"/>
                  </a:lnTo>
                  <a:lnTo>
                    <a:pt x="87" y="39"/>
                  </a:lnTo>
                  <a:lnTo>
                    <a:pt x="86" y="38"/>
                  </a:lnTo>
                  <a:lnTo>
                    <a:pt x="85" y="38"/>
                  </a:lnTo>
                  <a:lnTo>
                    <a:pt x="76" y="38"/>
                  </a:lnTo>
                  <a:lnTo>
                    <a:pt x="75" y="36"/>
                  </a:lnTo>
                  <a:lnTo>
                    <a:pt x="75" y="35"/>
                  </a:lnTo>
                  <a:lnTo>
                    <a:pt x="74" y="33"/>
                  </a:lnTo>
                  <a:lnTo>
                    <a:pt x="73" y="32"/>
                  </a:lnTo>
                  <a:lnTo>
                    <a:pt x="80" y="25"/>
                  </a:lnTo>
                  <a:lnTo>
                    <a:pt x="80" y="24"/>
                  </a:lnTo>
                  <a:lnTo>
                    <a:pt x="81" y="23"/>
                  </a:lnTo>
                  <a:lnTo>
                    <a:pt x="81" y="22"/>
                  </a:lnTo>
                  <a:lnTo>
                    <a:pt x="81" y="21"/>
                  </a:lnTo>
                  <a:lnTo>
                    <a:pt x="81" y="20"/>
                  </a:lnTo>
                  <a:lnTo>
                    <a:pt x="81" y="19"/>
                  </a:lnTo>
                  <a:lnTo>
                    <a:pt x="80" y="19"/>
                  </a:lnTo>
                  <a:lnTo>
                    <a:pt x="80" y="18"/>
                  </a:lnTo>
                  <a:lnTo>
                    <a:pt x="73" y="11"/>
                  </a:lnTo>
                  <a:lnTo>
                    <a:pt x="73" y="11"/>
                  </a:lnTo>
                  <a:lnTo>
                    <a:pt x="72" y="10"/>
                  </a:lnTo>
                  <a:lnTo>
                    <a:pt x="71" y="10"/>
                  </a:lnTo>
                  <a:lnTo>
                    <a:pt x="70" y="9"/>
                  </a:lnTo>
                  <a:lnTo>
                    <a:pt x="69" y="10"/>
                  </a:lnTo>
                  <a:lnTo>
                    <a:pt x="68" y="10"/>
                  </a:lnTo>
                  <a:lnTo>
                    <a:pt x="67" y="11"/>
                  </a:lnTo>
                  <a:lnTo>
                    <a:pt x="66" y="11"/>
                  </a:lnTo>
                  <a:lnTo>
                    <a:pt x="60" y="18"/>
                  </a:lnTo>
                  <a:lnTo>
                    <a:pt x="59" y="17"/>
                  </a:lnTo>
                  <a:lnTo>
                    <a:pt x="57" y="16"/>
                  </a:lnTo>
                  <a:lnTo>
                    <a:pt x="55" y="16"/>
                  </a:lnTo>
                  <a:lnTo>
                    <a:pt x="54" y="15"/>
                  </a:lnTo>
                  <a:lnTo>
                    <a:pt x="54" y="6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5"/>
                  </a:lnTo>
                  <a:lnTo>
                    <a:pt x="54" y="4"/>
                  </a:lnTo>
                  <a:lnTo>
                    <a:pt x="54" y="4"/>
                  </a:lnTo>
                  <a:lnTo>
                    <a:pt x="54" y="4"/>
                  </a:lnTo>
                  <a:lnTo>
                    <a:pt x="54" y="4"/>
                  </a:lnTo>
                  <a:lnTo>
                    <a:pt x="54" y="4"/>
                  </a:lnTo>
                  <a:lnTo>
                    <a:pt x="54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4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53" y="3"/>
                  </a:lnTo>
                  <a:lnTo>
                    <a:pt x="53" y="2"/>
                  </a:lnTo>
                  <a:lnTo>
                    <a:pt x="53" y="2"/>
                  </a:lnTo>
                  <a:lnTo>
                    <a:pt x="53" y="2"/>
                  </a:lnTo>
                  <a:lnTo>
                    <a:pt x="53" y="2"/>
                  </a:lnTo>
                  <a:lnTo>
                    <a:pt x="52" y="2"/>
                  </a:lnTo>
                  <a:lnTo>
                    <a:pt x="52" y="2"/>
                  </a:lnTo>
                  <a:lnTo>
                    <a:pt x="52" y="2"/>
                  </a:lnTo>
                  <a:lnTo>
                    <a:pt x="52" y="2"/>
                  </a:lnTo>
                  <a:lnTo>
                    <a:pt x="52" y="2"/>
                  </a:lnTo>
                  <a:lnTo>
                    <a:pt x="52" y="1"/>
                  </a:lnTo>
                  <a:lnTo>
                    <a:pt x="52" y="1"/>
                  </a:lnTo>
                  <a:lnTo>
                    <a:pt x="52" y="1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1" y="1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50" y="1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7" y="2"/>
                  </a:lnTo>
                  <a:lnTo>
                    <a:pt x="36" y="3"/>
                  </a:lnTo>
                  <a:lnTo>
                    <a:pt x="36" y="4"/>
                  </a:lnTo>
                  <a:lnTo>
                    <a:pt x="36" y="5"/>
                  </a:lnTo>
                  <a:lnTo>
                    <a:pt x="35" y="6"/>
                  </a:lnTo>
                  <a:lnTo>
                    <a:pt x="35" y="15"/>
                  </a:lnTo>
                  <a:lnTo>
                    <a:pt x="34" y="16"/>
                  </a:lnTo>
                  <a:lnTo>
                    <a:pt x="32" y="16"/>
                  </a:lnTo>
                  <a:lnTo>
                    <a:pt x="30" y="17"/>
                  </a:lnTo>
                  <a:lnTo>
                    <a:pt x="29" y="18"/>
                  </a:lnTo>
                  <a:lnTo>
                    <a:pt x="23" y="11"/>
                  </a:lnTo>
                  <a:lnTo>
                    <a:pt x="22" y="11"/>
                  </a:lnTo>
                  <a:lnTo>
                    <a:pt x="21" y="10"/>
                  </a:lnTo>
                  <a:lnTo>
                    <a:pt x="20" y="10"/>
                  </a:lnTo>
                  <a:lnTo>
                    <a:pt x="19" y="9"/>
                  </a:lnTo>
                  <a:lnTo>
                    <a:pt x="18" y="10"/>
                  </a:lnTo>
                  <a:lnTo>
                    <a:pt x="17" y="10"/>
                  </a:lnTo>
                  <a:lnTo>
                    <a:pt x="17" y="11"/>
                  </a:lnTo>
                  <a:lnTo>
                    <a:pt x="16" y="11"/>
                  </a:lnTo>
                  <a:lnTo>
                    <a:pt x="10" y="18"/>
                  </a:lnTo>
                  <a:lnTo>
                    <a:pt x="9" y="19"/>
                  </a:lnTo>
                  <a:lnTo>
                    <a:pt x="9" y="19"/>
                  </a:lnTo>
                  <a:lnTo>
                    <a:pt x="8" y="20"/>
                  </a:lnTo>
                  <a:lnTo>
                    <a:pt x="8" y="21"/>
                  </a:lnTo>
                  <a:lnTo>
                    <a:pt x="8" y="22"/>
                  </a:lnTo>
                  <a:lnTo>
                    <a:pt x="9" y="23"/>
                  </a:lnTo>
                  <a:lnTo>
                    <a:pt x="9" y="24"/>
                  </a:lnTo>
                  <a:lnTo>
                    <a:pt x="10" y="25"/>
                  </a:lnTo>
                  <a:lnTo>
                    <a:pt x="16" y="32"/>
                  </a:lnTo>
                  <a:lnTo>
                    <a:pt x="15" y="33"/>
                  </a:lnTo>
                  <a:lnTo>
                    <a:pt x="14" y="35"/>
                  </a:lnTo>
                  <a:lnTo>
                    <a:pt x="14" y="36"/>
                  </a:lnTo>
                  <a:lnTo>
                    <a:pt x="13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4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3" y="38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2" y="39"/>
                  </a:lnTo>
                  <a:lnTo>
                    <a:pt x="1" y="39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1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0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1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2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4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3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4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5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0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56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1" y="57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2" y="57"/>
                  </a:lnTo>
                  <a:lnTo>
                    <a:pt x="3" y="57"/>
                  </a:lnTo>
                  <a:lnTo>
                    <a:pt x="3" y="57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3" y="58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4" y="58"/>
                  </a:lnTo>
                  <a:lnTo>
                    <a:pt x="13" y="58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3"/>
                  </a:lnTo>
                  <a:lnTo>
                    <a:pt x="16" y="65"/>
                  </a:lnTo>
                  <a:lnTo>
                    <a:pt x="10" y="71"/>
                  </a:lnTo>
                  <a:lnTo>
                    <a:pt x="9" y="72"/>
                  </a:lnTo>
                  <a:lnTo>
                    <a:pt x="9" y="73"/>
                  </a:lnTo>
                  <a:lnTo>
                    <a:pt x="8" y="74"/>
                  </a:lnTo>
                  <a:lnTo>
                    <a:pt x="8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9" y="78"/>
                  </a:lnTo>
                  <a:lnTo>
                    <a:pt x="10" y="78"/>
                  </a:lnTo>
                  <a:lnTo>
                    <a:pt x="16" y="85"/>
                  </a:lnTo>
                  <a:lnTo>
                    <a:pt x="17" y="86"/>
                  </a:lnTo>
                  <a:lnTo>
                    <a:pt x="17" y="86"/>
                  </a:lnTo>
                  <a:lnTo>
                    <a:pt x="18" y="87"/>
                  </a:lnTo>
                  <a:lnTo>
                    <a:pt x="19" y="87"/>
                  </a:lnTo>
                  <a:lnTo>
                    <a:pt x="20" y="87"/>
                  </a:lnTo>
                  <a:lnTo>
                    <a:pt x="21" y="86"/>
                  </a:lnTo>
                  <a:lnTo>
                    <a:pt x="22" y="86"/>
                  </a:lnTo>
                  <a:lnTo>
                    <a:pt x="23" y="85"/>
                  </a:lnTo>
                  <a:lnTo>
                    <a:pt x="29" y="78"/>
                  </a:lnTo>
                  <a:lnTo>
                    <a:pt x="30" y="79"/>
                  </a:lnTo>
                  <a:lnTo>
                    <a:pt x="32" y="80"/>
                  </a:lnTo>
                  <a:lnTo>
                    <a:pt x="34" y="81"/>
                  </a:lnTo>
                  <a:lnTo>
                    <a:pt x="35" y="8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35" y="91"/>
                  </a:lnTo>
                  <a:lnTo>
                    <a:pt x="36" y="91"/>
                  </a:lnTo>
                  <a:lnTo>
                    <a:pt x="36" y="92"/>
                  </a:lnTo>
                  <a:lnTo>
                    <a:pt x="36" y="92"/>
                  </a:lnTo>
                  <a:lnTo>
                    <a:pt x="36" y="92"/>
                  </a:lnTo>
                  <a:lnTo>
                    <a:pt x="36" y="92"/>
                  </a:lnTo>
                  <a:lnTo>
                    <a:pt x="36" y="92"/>
                  </a:lnTo>
                  <a:lnTo>
                    <a:pt x="36" y="92"/>
                  </a:lnTo>
                  <a:lnTo>
                    <a:pt x="36" y="92"/>
                  </a:lnTo>
                  <a:lnTo>
                    <a:pt x="36" y="92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6" y="93"/>
                  </a:lnTo>
                  <a:lnTo>
                    <a:pt x="36" y="94"/>
                  </a:lnTo>
                  <a:lnTo>
                    <a:pt x="36" y="94"/>
                  </a:lnTo>
                  <a:lnTo>
                    <a:pt x="36" y="94"/>
                  </a:lnTo>
                  <a:lnTo>
                    <a:pt x="36" y="94"/>
                  </a:lnTo>
                  <a:lnTo>
                    <a:pt x="36" y="94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37" y="94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8" y="95"/>
                  </a:lnTo>
                  <a:lnTo>
                    <a:pt x="38" y="95"/>
                  </a:lnTo>
                  <a:lnTo>
                    <a:pt x="38" y="95"/>
                  </a:lnTo>
                  <a:lnTo>
                    <a:pt x="38" y="95"/>
                  </a:lnTo>
                  <a:lnTo>
                    <a:pt x="38" y="95"/>
                  </a:lnTo>
                  <a:lnTo>
                    <a:pt x="38" y="95"/>
                  </a:lnTo>
                  <a:lnTo>
                    <a:pt x="38" y="95"/>
                  </a:lnTo>
                  <a:lnTo>
                    <a:pt x="38" y="95"/>
                  </a:lnTo>
                  <a:lnTo>
                    <a:pt x="39" y="95"/>
                  </a:lnTo>
                  <a:lnTo>
                    <a:pt x="39" y="95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40" y="96"/>
                  </a:lnTo>
                  <a:lnTo>
                    <a:pt x="40" y="96"/>
                  </a:lnTo>
                  <a:lnTo>
                    <a:pt x="40" y="96"/>
                  </a:lnTo>
                  <a:lnTo>
                    <a:pt x="40" y="96"/>
                  </a:lnTo>
                  <a:lnTo>
                    <a:pt x="40" y="96"/>
                  </a:lnTo>
                  <a:lnTo>
                    <a:pt x="40" y="96"/>
                  </a:lnTo>
                  <a:lnTo>
                    <a:pt x="49" y="96"/>
                  </a:lnTo>
                  <a:lnTo>
                    <a:pt x="49" y="96"/>
                  </a:lnTo>
                  <a:lnTo>
                    <a:pt x="49" y="96"/>
                  </a:lnTo>
                  <a:lnTo>
                    <a:pt x="49" y="96"/>
                  </a:lnTo>
                  <a:lnTo>
                    <a:pt x="50" y="96"/>
                  </a:lnTo>
                  <a:lnTo>
                    <a:pt x="50" y="96"/>
                  </a:lnTo>
                  <a:lnTo>
                    <a:pt x="50" y="96"/>
                  </a:lnTo>
                  <a:lnTo>
                    <a:pt x="50" y="96"/>
                  </a:lnTo>
                  <a:lnTo>
                    <a:pt x="50" y="96"/>
                  </a:lnTo>
                  <a:lnTo>
                    <a:pt x="50" y="96"/>
                  </a:lnTo>
                  <a:lnTo>
                    <a:pt x="50" y="96"/>
                  </a:lnTo>
                  <a:lnTo>
                    <a:pt x="50" y="95"/>
                  </a:lnTo>
                  <a:lnTo>
                    <a:pt x="51" y="95"/>
                  </a:lnTo>
                  <a:lnTo>
                    <a:pt x="51" y="95"/>
                  </a:lnTo>
                  <a:lnTo>
                    <a:pt x="51" y="95"/>
                  </a:lnTo>
                  <a:lnTo>
                    <a:pt x="51" y="95"/>
                  </a:lnTo>
                  <a:lnTo>
                    <a:pt x="51" y="95"/>
                  </a:lnTo>
                  <a:lnTo>
                    <a:pt x="51" y="95"/>
                  </a:lnTo>
                  <a:lnTo>
                    <a:pt x="51" y="95"/>
                  </a:lnTo>
                  <a:lnTo>
                    <a:pt x="51" y="95"/>
                  </a:lnTo>
                  <a:lnTo>
                    <a:pt x="51" y="95"/>
                  </a:lnTo>
                  <a:lnTo>
                    <a:pt x="51" y="95"/>
                  </a:lnTo>
                  <a:lnTo>
                    <a:pt x="52" y="95"/>
                  </a:lnTo>
                  <a:lnTo>
                    <a:pt x="52" y="95"/>
                  </a:lnTo>
                  <a:lnTo>
                    <a:pt x="52" y="95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2" y="94"/>
                  </a:lnTo>
                  <a:lnTo>
                    <a:pt x="53" y="94"/>
                  </a:lnTo>
                  <a:lnTo>
                    <a:pt x="53" y="94"/>
                  </a:lnTo>
                  <a:lnTo>
                    <a:pt x="53" y="94"/>
                  </a:lnTo>
                  <a:lnTo>
                    <a:pt x="53" y="94"/>
                  </a:lnTo>
                  <a:lnTo>
                    <a:pt x="53" y="94"/>
                  </a:lnTo>
                  <a:lnTo>
                    <a:pt x="53" y="94"/>
                  </a:lnTo>
                  <a:lnTo>
                    <a:pt x="53" y="94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3"/>
                  </a:lnTo>
                  <a:lnTo>
                    <a:pt x="53" y="92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4" y="92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91"/>
                  </a:lnTo>
                  <a:lnTo>
                    <a:pt x="54" y="81"/>
                  </a:lnTo>
                  <a:lnTo>
                    <a:pt x="55" y="81"/>
                  </a:lnTo>
                  <a:lnTo>
                    <a:pt x="57" y="80"/>
                  </a:lnTo>
                  <a:lnTo>
                    <a:pt x="59" y="79"/>
                  </a:lnTo>
                  <a:lnTo>
                    <a:pt x="60" y="78"/>
                  </a:lnTo>
                  <a:lnTo>
                    <a:pt x="66" y="85"/>
                  </a:lnTo>
                  <a:lnTo>
                    <a:pt x="67" y="86"/>
                  </a:lnTo>
                  <a:lnTo>
                    <a:pt x="68" y="86"/>
                  </a:lnTo>
                  <a:lnTo>
                    <a:pt x="69" y="87"/>
                  </a:lnTo>
                  <a:lnTo>
                    <a:pt x="70" y="87"/>
                  </a:lnTo>
                  <a:lnTo>
                    <a:pt x="71" y="87"/>
                  </a:lnTo>
                  <a:lnTo>
                    <a:pt x="72" y="86"/>
                  </a:lnTo>
                  <a:lnTo>
                    <a:pt x="73" y="86"/>
                  </a:lnTo>
                  <a:lnTo>
                    <a:pt x="73" y="85"/>
                  </a:lnTo>
                  <a:lnTo>
                    <a:pt x="80" y="78"/>
                  </a:lnTo>
                  <a:lnTo>
                    <a:pt x="80" y="78"/>
                  </a:lnTo>
                  <a:lnTo>
                    <a:pt x="81" y="77"/>
                  </a:lnTo>
                  <a:lnTo>
                    <a:pt x="81" y="76"/>
                  </a:lnTo>
                  <a:lnTo>
                    <a:pt x="81" y="75"/>
                  </a:lnTo>
                  <a:lnTo>
                    <a:pt x="81" y="74"/>
                  </a:lnTo>
                  <a:lnTo>
                    <a:pt x="81" y="73"/>
                  </a:lnTo>
                  <a:lnTo>
                    <a:pt x="80" y="72"/>
                  </a:lnTo>
                  <a:lnTo>
                    <a:pt x="80" y="71"/>
                  </a:lnTo>
                  <a:lnTo>
                    <a:pt x="73" y="65"/>
                  </a:lnTo>
                  <a:lnTo>
                    <a:pt x="74" y="63"/>
                  </a:lnTo>
                  <a:lnTo>
                    <a:pt x="75" y="61"/>
                  </a:lnTo>
                  <a:lnTo>
                    <a:pt x="75" y="60"/>
                  </a:lnTo>
                  <a:lnTo>
                    <a:pt x="76" y="58"/>
                  </a:lnTo>
                  <a:lnTo>
                    <a:pt x="85" y="58"/>
                  </a:lnTo>
                  <a:lnTo>
                    <a:pt x="85" y="58"/>
                  </a:lnTo>
                  <a:lnTo>
                    <a:pt x="85" y="58"/>
                  </a:lnTo>
                  <a:lnTo>
                    <a:pt x="85" y="58"/>
                  </a:lnTo>
                  <a:lnTo>
                    <a:pt x="85" y="58"/>
                  </a:lnTo>
                  <a:lnTo>
                    <a:pt x="85" y="58"/>
                  </a:lnTo>
                  <a:lnTo>
                    <a:pt x="85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8"/>
                  </a:lnTo>
                  <a:lnTo>
                    <a:pt x="86" y="57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7" y="57"/>
                  </a:lnTo>
                  <a:lnTo>
                    <a:pt x="88" y="57"/>
                  </a:lnTo>
                  <a:lnTo>
                    <a:pt x="88" y="57"/>
                  </a:lnTo>
                  <a:lnTo>
                    <a:pt x="88" y="57"/>
                  </a:lnTo>
                  <a:lnTo>
                    <a:pt x="88" y="57"/>
                  </a:lnTo>
                  <a:lnTo>
                    <a:pt x="88" y="56"/>
                  </a:lnTo>
                  <a:lnTo>
                    <a:pt x="88" y="56"/>
                  </a:lnTo>
                  <a:lnTo>
                    <a:pt x="88" y="56"/>
                  </a:lnTo>
                  <a:lnTo>
                    <a:pt x="88" y="56"/>
                  </a:lnTo>
                  <a:lnTo>
                    <a:pt x="88" y="56"/>
                  </a:lnTo>
                  <a:lnTo>
                    <a:pt x="89" y="56"/>
                  </a:lnTo>
                  <a:lnTo>
                    <a:pt x="89" y="56"/>
                  </a:lnTo>
                  <a:lnTo>
                    <a:pt x="89" y="56"/>
                  </a:lnTo>
                  <a:lnTo>
                    <a:pt x="89" y="56"/>
                  </a:lnTo>
                  <a:lnTo>
                    <a:pt x="89" y="55"/>
                  </a:lnTo>
                  <a:lnTo>
                    <a:pt x="89" y="55"/>
                  </a:lnTo>
                  <a:lnTo>
                    <a:pt x="89" y="55"/>
                  </a:lnTo>
                  <a:lnTo>
                    <a:pt x="89" y="55"/>
                  </a:lnTo>
                  <a:lnTo>
                    <a:pt x="89" y="55"/>
                  </a:lnTo>
                  <a:lnTo>
                    <a:pt x="89" y="55"/>
                  </a:lnTo>
                  <a:lnTo>
                    <a:pt x="89" y="55"/>
                  </a:lnTo>
                  <a:lnTo>
                    <a:pt x="89" y="55"/>
                  </a:lnTo>
                  <a:lnTo>
                    <a:pt x="89" y="54"/>
                  </a:lnTo>
                  <a:lnTo>
                    <a:pt x="89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4"/>
                  </a:lnTo>
                  <a:lnTo>
                    <a:pt x="90" y="53"/>
                  </a:lnTo>
                  <a:lnTo>
                    <a:pt x="90" y="53"/>
                  </a:lnTo>
                  <a:lnTo>
                    <a:pt x="90" y="53"/>
                  </a:lnTo>
                  <a:lnTo>
                    <a:pt x="90" y="53"/>
                  </a:lnTo>
                  <a:lnTo>
                    <a:pt x="90" y="53"/>
                  </a:lnTo>
                  <a:lnTo>
                    <a:pt x="90" y="53"/>
                  </a:lnTo>
                  <a:lnTo>
                    <a:pt x="90" y="53"/>
                  </a:lnTo>
                  <a:lnTo>
                    <a:pt x="90" y="43"/>
                  </a:lnTo>
                  <a:lnTo>
                    <a:pt x="90" y="42"/>
                  </a:lnTo>
                  <a:lnTo>
                    <a:pt x="89" y="41"/>
                  </a:lnTo>
                  <a:close/>
                  <a:moveTo>
                    <a:pt x="54" y="48"/>
                  </a:moveTo>
                  <a:lnTo>
                    <a:pt x="54" y="49"/>
                  </a:lnTo>
                  <a:lnTo>
                    <a:pt x="54" y="50"/>
                  </a:lnTo>
                  <a:lnTo>
                    <a:pt x="54" y="51"/>
                  </a:lnTo>
                  <a:lnTo>
                    <a:pt x="53" y="52"/>
                  </a:lnTo>
                  <a:lnTo>
                    <a:pt x="53" y="53"/>
                  </a:lnTo>
                  <a:lnTo>
                    <a:pt x="52" y="54"/>
                  </a:lnTo>
                  <a:lnTo>
                    <a:pt x="52" y="54"/>
                  </a:lnTo>
                  <a:lnTo>
                    <a:pt x="51" y="55"/>
                  </a:lnTo>
                  <a:lnTo>
                    <a:pt x="51" y="56"/>
                  </a:lnTo>
                  <a:lnTo>
                    <a:pt x="50" y="56"/>
                  </a:lnTo>
                  <a:lnTo>
                    <a:pt x="49" y="57"/>
                  </a:lnTo>
                  <a:lnTo>
                    <a:pt x="48" y="57"/>
                  </a:lnTo>
                  <a:lnTo>
                    <a:pt x="47" y="58"/>
                  </a:lnTo>
                  <a:lnTo>
                    <a:pt x="46" y="58"/>
                  </a:lnTo>
                  <a:lnTo>
                    <a:pt x="46" y="58"/>
                  </a:lnTo>
                  <a:lnTo>
                    <a:pt x="44" y="58"/>
                  </a:lnTo>
                  <a:lnTo>
                    <a:pt x="44" y="58"/>
                  </a:lnTo>
                  <a:lnTo>
                    <a:pt x="43" y="58"/>
                  </a:lnTo>
                  <a:lnTo>
                    <a:pt x="42" y="58"/>
                  </a:lnTo>
                  <a:lnTo>
                    <a:pt x="41" y="57"/>
                  </a:lnTo>
                  <a:lnTo>
                    <a:pt x="40" y="57"/>
                  </a:lnTo>
                  <a:lnTo>
                    <a:pt x="39" y="56"/>
                  </a:lnTo>
                  <a:lnTo>
                    <a:pt x="39" y="56"/>
                  </a:lnTo>
                  <a:lnTo>
                    <a:pt x="38" y="55"/>
                  </a:lnTo>
                  <a:lnTo>
                    <a:pt x="37" y="54"/>
                  </a:lnTo>
                  <a:lnTo>
                    <a:pt x="37" y="54"/>
                  </a:lnTo>
                  <a:lnTo>
                    <a:pt x="36" y="53"/>
                  </a:lnTo>
                  <a:lnTo>
                    <a:pt x="36" y="52"/>
                  </a:lnTo>
                  <a:lnTo>
                    <a:pt x="36" y="51"/>
                  </a:lnTo>
                  <a:lnTo>
                    <a:pt x="35" y="50"/>
                  </a:lnTo>
                  <a:lnTo>
                    <a:pt x="35" y="49"/>
                  </a:lnTo>
                  <a:lnTo>
                    <a:pt x="35" y="48"/>
                  </a:lnTo>
                  <a:lnTo>
                    <a:pt x="35" y="47"/>
                  </a:lnTo>
                  <a:lnTo>
                    <a:pt x="35" y="46"/>
                  </a:lnTo>
                  <a:lnTo>
                    <a:pt x="36" y="45"/>
                  </a:lnTo>
                  <a:lnTo>
                    <a:pt x="36" y="44"/>
                  </a:lnTo>
                  <a:lnTo>
                    <a:pt x="36" y="43"/>
                  </a:lnTo>
                  <a:lnTo>
                    <a:pt x="37" y="42"/>
                  </a:lnTo>
                  <a:lnTo>
                    <a:pt x="37" y="41"/>
                  </a:lnTo>
                  <a:lnTo>
                    <a:pt x="38" y="41"/>
                  </a:lnTo>
                  <a:lnTo>
                    <a:pt x="39" y="40"/>
                  </a:lnTo>
                  <a:lnTo>
                    <a:pt x="39" y="40"/>
                  </a:lnTo>
                  <a:lnTo>
                    <a:pt x="40" y="39"/>
                  </a:lnTo>
                  <a:lnTo>
                    <a:pt x="41" y="39"/>
                  </a:lnTo>
                  <a:lnTo>
                    <a:pt x="42" y="38"/>
                  </a:lnTo>
                  <a:lnTo>
                    <a:pt x="43" y="38"/>
                  </a:lnTo>
                  <a:lnTo>
                    <a:pt x="44" y="38"/>
                  </a:lnTo>
                  <a:lnTo>
                    <a:pt x="44" y="38"/>
                  </a:lnTo>
                  <a:lnTo>
                    <a:pt x="46" y="38"/>
                  </a:lnTo>
                  <a:lnTo>
                    <a:pt x="46" y="38"/>
                  </a:lnTo>
                  <a:lnTo>
                    <a:pt x="47" y="38"/>
                  </a:lnTo>
                  <a:lnTo>
                    <a:pt x="48" y="39"/>
                  </a:lnTo>
                  <a:lnTo>
                    <a:pt x="49" y="39"/>
                  </a:lnTo>
                  <a:lnTo>
                    <a:pt x="50" y="40"/>
                  </a:lnTo>
                  <a:lnTo>
                    <a:pt x="51" y="40"/>
                  </a:lnTo>
                  <a:lnTo>
                    <a:pt x="51" y="41"/>
                  </a:lnTo>
                  <a:lnTo>
                    <a:pt x="52" y="41"/>
                  </a:lnTo>
                  <a:lnTo>
                    <a:pt x="52" y="42"/>
                  </a:lnTo>
                  <a:lnTo>
                    <a:pt x="53" y="43"/>
                  </a:lnTo>
                  <a:lnTo>
                    <a:pt x="53" y="44"/>
                  </a:lnTo>
                  <a:lnTo>
                    <a:pt x="54" y="45"/>
                  </a:lnTo>
                  <a:lnTo>
                    <a:pt x="54" y="46"/>
                  </a:lnTo>
                  <a:lnTo>
                    <a:pt x="54" y="47"/>
                  </a:lnTo>
                  <a:lnTo>
                    <a:pt x="54" y="4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83" name="Google Shape;8933;p87">
            <a:extLst>
              <a:ext uri="{FF2B5EF4-FFF2-40B4-BE49-F238E27FC236}">
                <a16:creationId xmlns:a16="http://schemas.microsoft.com/office/drawing/2014/main" id="{77B8F114-16B9-46EF-946D-1FB2579F5389}"/>
              </a:ext>
            </a:extLst>
          </p:cNvPr>
          <p:cNvGrpSpPr/>
          <p:nvPr/>
        </p:nvGrpSpPr>
        <p:grpSpPr>
          <a:xfrm>
            <a:off x="3048432" y="5512893"/>
            <a:ext cx="492389" cy="460980"/>
            <a:chOff x="2879" y="1321"/>
            <a:chExt cx="486" cy="455"/>
          </a:xfrm>
        </p:grpSpPr>
        <p:sp>
          <p:nvSpPr>
            <p:cNvPr id="184" name="Google Shape;8934;p87">
              <a:extLst>
                <a:ext uri="{FF2B5EF4-FFF2-40B4-BE49-F238E27FC236}">
                  <a16:creationId xmlns:a16="http://schemas.microsoft.com/office/drawing/2014/main" id="{95AD5AD3-6CB7-4EBD-AEC6-29155F510F6A}"/>
                </a:ext>
              </a:extLst>
            </p:cNvPr>
            <p:cNvSpPr/>
            <p:nvPr/>
          </p:nvSpPr>
          <p:spPr>
            <a:xfrm>
              <a:off x="2880" y="132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5" name="Google Shape;8935;p87">
              <a:extLst>
                <a:ext uri="{FF2B5EF4-FFF2-40B4-BE49-F238E27FC236}">
                  <a16:creationId xmlns:a16="http://schemas.microsoft.com/office/drawing/2014/main" id="{94C7ECF0-389C-4BBB-AF02-1720C460849E}"/>
                </a:ext>
              </a:extLst>
            </p:cNvPr>
            <p:cNvSpPr/>
            <p:nvPr/>
          </p:nvSpPr>
          <p:spPr>
            <a:xfrm>
              <a:off x="2879" y="132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7" h="2140" extrusionOk="0">
                  <a:moveTo>
                    <a:pt x="2235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3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6" y="0"/>
                    <a:pt x="342" y="354"/>
                    <a:pt x="342" y="791"/>
                  </a:cubicBezTo>
                  <a:cubicBezTo>
                    <a:pt x="342" y="1028"/>
                    <a:pt x="446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7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5" y="1602"/>
                    <a:pt x="718" y="1669"/>
                    <a:pt x="762" y="1725"/>
                  </a:cubicBezTo>
                  <a:cubicBezTo>
                    <a:pt x="490" y="1826"/>
                    <a:pt x="490" y="1826"/>
                    <a:pt x="490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8" y="2013"/>
                    <a:pt x="418" y="2109"/>
                    <a:pt x="507" y="2070"/>
                  </a:cubicBezTo>
                  <a:cubicBezTo>
                    <a:pt x="596" y="2032"/>
                    <a:pt x="593" y="1907"/>
                    <a:pt x="593" y="1907"/>
                  </a:cubicBezTo>
                  <a:cubicBezTo>
                    <a:pt x="593" y="1907"/>
                    <a:pt x="619" y="1900"/>
                    <a:pt x="855" y="1814"/>
                  </a:cubicBezTo>
                  <a:cubicBezTo>
                    <a:pt x="933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8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69" y="2032"/>
                  </a:cubicBezTo>
                  <a:cubicBezTo>
                    <a:pt x="1920" y="2140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7" y="2009"/>
                  </a:cubicBezTo>
                  <a:cubicBezTo>
                    <a:pt x="2096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0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7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7" y="1453"/>
                    <a:pt x="1864" y="1449"/>
                  </a:cubicBezTo>
                  <a:cubicBezTo>
                    <a:pt x="1927" y="1434"/>
                    <a:pt x="2028" y="1446"/>
                    <a:pt x="2083" y="1469"/>
                  </a:cubicBezTo>
                  <a:cubicBezTo>
                    <a:pt x="2139" y="1492"/>
                    <a:pt x="2218" y="1468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4" y="1241"/>
                    <a:pt x="2235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8936;p87">
              <a:extLst>
                <a:ext uri="{FF2B5EF4-FFF2-40B4-BE49-F238E27FC236}">
                  <a16:creationId xmlns:a16="http://schemas.microsoft.com/office/drawing/2014/main" id="{A31B5ECB-658A-4DC4-B217-37AC019C031D}"/>
                </a:ext>
              </a:extLst>
            </p:cNvPr>
            <p:cNvSpPr/>
            <p:nvPr/>
          </p:nvSpPr>
          <p:spPr>
            <a:xfrm>
              <a:off x="3028" y="1502"/>
              <a:ext cx="0" cy="3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9"/>
                    <a:pt x="0" y="13"/>
                  </a:cubicBezTo>
                  <a:cubicBezTo>
                    <a:pt x="0" y="10"/>
                    <a:pt x="0" y="8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7" name="Google Shape;8937;p87">
              <a:extLst>
                <a:ext uri="{FF2B5EF4-FFF2-40B4-BE49-F238E27FC236}">
                  <a16:creationId xmlns:a16="http://schemas.microsoft.com/office/drawing/2014/main" id="{E1110559-63C1-468B-964F-F25B611E3DAB}"/>
                </a:ext>
              </a:extLst>
            </p:cNvPr>
            <p:cNvSpPr/>
            <p:nvPr/>
          </p:nvSpPr>
          <p:spPr>
            <a:xfrm>
              <a:off x="3178" y="1565"/>
              <a:ext cx="3" cy="2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11" y="2"/>
                  </a:moveTo>
                  <a:cubicBezTo>
                    <a:pt x="8" y="5"/>
                    <a:pt x="4" y="8"/>
                    <a:pt x="0" y="10"/>
                  </a:cubicBezTo>
                  <a:cubicBezTo>
                    <a:pt x="5" y="6"/>
                    <a:pt x="9" y="4"/>
                    <a:pt x="15" y="0"/>
                  </a:cubicBezTo>
                  <a:cubicBezTo>
                    <a:pt x="13" y="1"/>
                    <a:pt x="12" y="2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8" name="Google Shape;8938;p87">
              <a:extLst>
                <a:ext uri="{FF2B5EF4-FFF2-40B4-BE49-F238E27FC236}">
                  <a16:creationId xmlns:a16="http://schemas.microsoft.com/office/drawing/2014/main" id="{BA47B75A-0A5E-441B-A8DA-5578330D0084}"/>
                </a:ext>
              </a:extLst>
            </p:cNvPr>
            <p:cNvSpPr/>
            <p:nvPr/>
          </p:nvSpPr>
          <p:spPr>
            <a:xfrm>
              <a:off x="3065" y="1565"/>
              <a:ext cx="1" cy="1"/>
            </a:xfrm>
            <a:custGeom>
              <a:avLst/>
              <a:gdLst/>
              <a:ahLst/>
              <a:cxnLst/>
              <a:rect l="l" t="t" r="r" b="b"/>
              <a:pathLst>
                <a:path w="8" h="6" extrusionOk="0">
                  <a:moveTo>
                    <a:pt x="4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2" y="1"/>
                    <a:pt x="5" y="4"/>
                    <a:pt x="8" y="6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9" name="Google Shape;8939;p87">
              <a:extLst>
                <a:ext uri="{FF2B5EF4-FFF2-40B4-BE49-F238E27FC236}">
                  <a16:creationId xmlns:a16="http://schemas.microsoft.com/office/drawing/2014/main" id="{F488BBB9-1CAA-4E6B-85F3-D2BB4EB19B1C}"/>
                </a:ext>
              </a:extLst>
            </p:cNvPr>
            <p:cNvSpPr/>
            <p:nvPr/>
          </p:nvSpPr>
          <p:spPr>
            <a:xfrm>
              <a:off x="3217" y="1500"/>
              <a:ext cx="1" cy="4"/>
            </a:xfrm>
            <a:custGeom>
              <a:avLst/>
              <a:gdLst/>
              <a:ahLst/>
              <a:cxnLst/>
              <a:rect l="l" t="t" r="r" b="b"/>
              <a:pathLst>
                <a:path w="3" h="19" extrusionOk="0">
                  <a:moveTo>
                    <a:pt x="2" y="15"/>
                  </a:moveTo>
                  <a:cubicBezTo>
                    <a:pt x="2" y="16"/>
                    <a:pt x="0" y="17"/>
                    <a:pt x="0" y="19"/>
                  </a:cubicBezTo>
                  <a:cubicBezTo>
                    <a:pt x="2" y="12"/>
                    <a:pt x="3" y="7"/>
                    <a:pt x="3" y="0"/>
                  </a:cubicBezTo>
                  <a:cubicBezTo>
                    <a:pt x="3" y="6"/>
                    <a:pt x="2" y="10"/>
                    <a:pt x="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8940;p87">
              <a:extLst>
                <a:ext uri="{FF2B5EF4-FFF2-40B4-BE49-F238E27FC236}">
                  <a16:creationId xmlns:a16="http://schemas.microsoft.com/office/drawing/2014/main" id="{3E5D5E6D-F909-4F39-90B5-3FCF8E2C20A1}"/>
                </a:ext>
              </a:extLst>
            </p:cNvPr>
            <p:cNvSpPr/>
            <p:nvPr/>
          </p:nvSpPr>
          <p:spPr>
            <a:xfrm>
              <a:off x="3097" y="1405"/>
              <a:ext cx="17" cy="40"/>
            </a:xfrm>
            <a:custGeom>
              <a:avLst/>
              <a:gdLst/>
              <a:ahLst/>
              <a:cxnLst/>
              <a:rect l="l" t="t" r="r" b="b"/>
              <a:pathLst>
                <a:path w="82" h="187" extrusionOk="0">
                  <a:moveTo>
                    <a:pt x="46" y="187"/>
                  </a:moveTo>
                  <a:cubicBezTo>
                    <a:pt x="82" y="187"/>
                    <a:pt x="82" y="187"/>
                    <a:pt x="82" y="187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8" y="12"/>
                    <a:pt x="42" y="20"/>
                    <a:pt x="36" y="25"/>
                  </a:cubicBezTo>
                  <a:cubicBezTo>
                    <a:pt x="28" y="31"/>
                    <a:pt x="17" y="35"/>
                    <a:pt x="0" y="3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46" y="63"/>
                    <a:pt x="46" y="63"/>
                    <a:pt x="46" y="63"/>
                  </a:cubicBezTo>
                  <a:lnTo>
                    <a:pt x="46" y="1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8941;p87">
              <a:extLst>
                <a:ext uri="{FF2B5EF4-FFF2-40B4-BE49-F238E27FC236}">
                  <a16:creationId xmlns:a16="http://schemas.microsoft.com/office/drawing/2014/main" id="{35B88FF7-1CCC-4AE3-9B3A-C21D8A3B1AF0}"/>
                </a:ext>
              </a:extLst>
            </p:cNvPr>
            <p:cNvSpPr/>
            <p:nvPr/>
          </p:nvSpPr>
          <p:spPr>
            <a:xfrm>
              <a:off x="3054" y="1467"/>
              <a:ext cx="18" cy="40"/>
            </a:xfrm>
            <a:custGeom>
              <a:avLst/>
              <a:gdLst/>
              <a:ahLst/>
              <a:cxnLst/>
              <a:rect l="l" t="t" r="r" b="b"/>
              <a:pathLst>
                <a:path w="82" h="188" extrusionOk="0">
                  <a:moveTo>
                    <a:pt x="36" y="27"/>
                  </a:moveTo>
                  <a:cubicBezTo>
                    <a:pt x="28" y="33"/>
                    <a:pt x="15" y="36"/>
                    <a:pt x="0" y="3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82" y="188"/>
                    <a:pt x="82" y="188"/>
                    <a:pt x="82" y="188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7" y="12"/>
                    <a:pt x="42" y="22"/>
                    <a:pt x="3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8942;p87">
              <a:extLst>
                <a:ext uri="{FF2B5EF4-FFF2-40B4-BE49-F238E27FC236}">
                  <a16:creationId xmlns:a16="http://schemas.microsoft.com/office/drawing/2014/main" id="{7BF21A4D-3EB5-4901-A16D-1C9E23ACBE06}"/>
                </a:ext>
              </a:extLst>
            </p:cNvPr>
            <p:cNvSpPr/>
            <p:nvPr/>
          </p:nvSpPr>
          <p:spPr>
            <a:xfrm>
              <a:off x="3094" y="1530"/>
              <a:ext cx="17" cy="42"/>
            </a:xfrm>
            <a:custGeom>
              <a:avLst/>
              <a:gdLst/>
              <a:ahLst/>
              <a:cxnLst/>
              <a:rect l="l" t="t" r="r" b="b"/>
              <a:pathLst>
                <a:path w="82" h="199" extrusionOk="0">
                  <a:moveTo>
                    <a:pt x="36" y="27"/>
                  </a:moveTo>
                  <a:cubicBezTo>
                    <a:pt x="28" y="34"/>
                    <a:pt x="17" y="38"/>
                    <a:pt x="0" y="3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199"/>
                    <a:pt x="46" y="199"/>
                    <a:pt x="46" y="199"/>
                  </a:cubicBezTo>
                  <a:cubicBezTo>
                    <a:pt x="82" y="199"/>
                    <a:pt x="82" y="199"/>
                    <a:pt x="82" y="199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7" y="13"/>
                    <a:pt x="43" y="21"/>
                    <a:pt x="3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8943;p87">
              <a:extLst>
                <a:ext uri="{FF2B5EF4-FFF2-40B4-BE49-F238E27FC236}">
                  <a16:creationId xmlns:a16="http://schemas.microsoft.com/office/drawing/2014/main" id="{909E6DCB-4D63-4E52-A0F5-288254BF1782}"/>
                </a:ext>
              </a:extLst>
            </p:cNvPr>
            <p:cNvSpPr/>
            <p:nvPr/>
          </p:nvSpPr>
          <p:spPr>
            <a:xfrm>
              <a:off x="3097" y="1405"/>
              <a:ext cx="17" cy="40"/>
            </a:xfrm>
            <a:custGeom>
              <a:avLst/>
              <a:gdLst/>
              <a:ahLst/>
              <a:cxnLst/>
              <a:rect l="l" t="t" r="r" b="b"/>
              <a:pathLst>
                <a:path w="82" h="187" extrusionOk="0">
                  <a:moveTo>
                    <a:pt x="46" y="187"/>
                  </a:moveTo>
                  <a:cubicBezTo>
                    <a:pt x="82" y="187"/>
                    <a:pt x="82" y="187"/>
                    <a:pt x="82" y="187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8" y="12"/>
                    <a:pt x="42" y="20"/>
                    <a:pt x="36" y="25"/>
                  </a:cubicBezTo>
                  <a:cubicBezTo>
                    <a:pt x="28" y="31"/>
                    <a:pt x="17" y="35"/>
                    <a:pt x="0" y="3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46" y="63"/>
                    <a:pt x="46" y="63"/>
                    <a:pt x="46" y="63"/>
                  </a:cubicBezTo>
                  <a:lnTo>
                    <a:pt x="46" y="1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8944;p87">
              <a:extLst>
                <a:ext uri="{FF2B5EF4-FFF2-40B4-BE49-F238E27FC236}">
                  <a16:creationId xmlns:a16="http://schemas.microsoft.com/office/drawing/2014/main" id="{5EB868EC-6BB9-4C09-809B-35D9CA5B68A4}"/>
                </a:ext>
              </a:extLst>
            </p:cNvPr>
            <p:cNvSpPr/>
            <p:nvPr/>
          </p:nvSpPr>
          <p:spPr>
            <a:xfrm>
              <a:off x="3054" y="1467"/>
              <a:ext cx="18" cy="40"/>
            </a:xfrm>
            <a:custGeom>
              <a:avLst/>
              <a:gdLst/>
              <a:ahLst/>
              <a:cxnLst/>
              <a:rect l="l" t="t" r="r" b="b"/>
              <a:pathLst>
                <a:path w="82" h="188" extrusionOk="0">
                  <a:moveTo>
                    <a:pt x="36" y="27"/>
                  </a:moveTo>
                  <a:cubicBezTo>
                    <a:pt x="28" y="33"/>
                    <a:pt x="15" y="36"/>
                    <a:pt x="0" y="3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82" y="188"/>
                    <a:pt x="82" y="188"/>
                    <a:pt x="82" y="188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7" y="12"/>
                    <a:pt x="42" y="22"/>
                    <a:pt x="3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8945;p87">
              <a:extLst>
                <a:ext uri="{FF2B5EF4-FFF2-40B4-BE49-F238E27FC236}">
                  <a16:creationId xmlns:a16="http://schemas.microsoft.com/office/drawing/2014/main" id="{67BC4FB0-2933-484E-AD3E-956BEBE16AA0}"/>
                </a:ext>
              </a:extLst>
            </p:cNvPr>
            <p:cNvSpPr/>
            <p:nvPr/>
          </p:nvSpPr>
          <p:spPr>
            <a:xfrm>
              <a:off x="3094" y="1530"/>
              <a:ext cx="17" cy="42"/>
            </a:xfrm>
            <a:custGeom>
              <a:avLst/>
              <a:gdLst/>
              <a:ahLst/>
              <a:cxnLst/>
              <a:rect l="l" t="t" r="r" b="b"/>
              <a:pathLst>
                <a:path w="82" h="199" extrusionOk="0">
                  <a:moveTo>
                    <a:pt x="36" y="27"/>
                  </a:moveTo>
                  <a:cubicBezTo>
                    <a:pt x="28" y="34"/>
                    <a:pt x="17" y="38"/>
                    <a:pt x="0" y="3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199"/>
                    <a:pt x="46" y="199"/>
                    <a:pt x="46" y="199"/>
                  </a:cubicBezTo>
                  <a:cubicBezTo>
                    <a:pt x="82" y="199"/>
                    <a:pt x="82" y="199"/>
                    <a:pt x="82" y="199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7" y="13"/>
                    <a:pt x="43" y="21"/>
                    <a:pt x="3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8946;p87">
              <a:extLst>
                <a:ext uri="{FF2B5EF4-FFF2-40B4-BE49-F238E27FC236}">
                  <a16:creationId xmlns:a16="http://schemas.microsoft.com/office/drawing/2014/main" id="{9E5DC035-A3D7-4325-BBC4-FD2BFF6E947D}"/>
                </a:ext>
              </a:extLst>
            </p:cNvPr>
            <p:cNvSpPr/>
            <p:nvPr/>
          </p:nvSpPr>
          <p:spPr>
            <a:xfrm>
              <a:off x="3141" y="1469"/>
              <a:ext cx="35" cy="57"/>
            </a:xfrm>
            <a:custGeom>
              <a:avLst/>
              <a:gdLst/>
              <a:ahLst/>
              <a:cxnLst/>
              <a:rect l="l" t="t" r="r" b="b"/>
              <a:pathLst>
                <a:path w="165" h="269" extrusionOk="0">
                  <a:moveTo>
                    <a:pt x="164" y="165"/>
                  </a:moveTo>
                  <a:cubicBezTo>
                    <a:pt x="163" y="159"/>
                    <a:pt x="161" y="152"/>
                    <a:pt x="157" y="146"/>
                  </a:cubicBezTo>
                  <a:cubicBezTo>
                    <a:pt x="154" y="140"/>
                    <a:pt x="148" y="134"/>
                    <a:pt x="140" y="128"/>
                  </a:cubicBezTo>
                  <a:cubicBezTo>
                    <a:pt x="132" y="122"/>
                    <a:pt x="121" y="117"/>
                    <a:pt x="106" y="113"/>
                  </a:cubicBezTo>
                  <a:cubicBezTo>
                    <a:pt x="103" y="113"/>
                    <a:pt x="101" y="112"/>
                    <a:pt x="98" y="111"/>
                  </a:cubicBezTo>
                  <a:cubicBezTo>
                    <a:pt x="96" y="111"/>
                    <a:pt x="93" y="110"/>
                    <a:pt x="91" y="109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8" y="57"/>
                    <a:pt x="103" y="60"/>
                    <a:pt x="108" y="65"/>
                  </a:cubicBezTo>
                  <a:cubicBezTo>
                    <a:pt x="113" y="71"/>
                    <a:pt x="115" y="78"/>
                    <a:pt x="116" y="86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7" y="75"/>
                    <a:pt x="155" y="66"/>
                    <a:pt x="151" y="59"/>
                  </a:cubicBezTo>
                  <a:cubicBezTo>
                    <a:pt x="147" y="51"/>
                    <a:pt x="142" y="45"/>
                    <a:pt x="137" y="40"/>
                  </a:cubicBezTo>
                  <a:cubicBezTo>
                    <a:pt x="131" y="35"/>
                    <a:pt x="124" y="31"/>
                    <a:pt x="116" y="28"/>
                  </a:cubicBezTo>
                  <a:cubicBezTo>
                    <a:pt x="108" y="25"/>
                    <a:pt x="100" y="23"/>
                    <a:pt x="91" y="22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65" y="23"/>
                    <a:pt x="56" y="25"/>
                    <a:pt x="48" y="28"/>
                  </a:cubicBezTo>
                  <a:cubicBezTo>
                    <a:pt x="39" y="31"/>
                    <a:pt x="32" y="35"/>
                    <a:pt x="26" y="40"/>
                  </a:cubicBezTo>
                  <a:cubicBezTo>
                    <a:pt x="20" y="45"/>
                    <a:pt x="15" y="51"/>
                    <a:pt x="11" y="59"/>
                  </a:cubicBezTo>
                  <a:cubicBezTo>
                    <a:pt x="7" y="67"/>
                    <a:pt x="5" y="76"/>
                    <a:pt x="5" y="86"/>
                  </a:cubicBezTo>
                  <a:cubicBezTo>
                    <a:pt x="5" y="96"/>
                    <a:pt x="7" y="104"/>
                    <a:pt x="10" y="111"/>
                  </a:cubicBezTo>
                  <a:cubicBezTo>
                    <a:pt x="13" y="117"/>
                    <a:pt x="18" y="123"/>
                    <a:pt x="23" y="127"/>
                  </a:cubicBezTo>
                  <a:cubicBezTo>
                    <a:pt x="29" y="132"/>
                    <a:pt x="35" y="135"/>
                    <a:pt x="42" y="138"/>
                  </a:cubicBezTo>
                  <a:cubicBezTo>
                    <a:pt x="50" y="140"/>
                    <a:pt x="57" y="143"/>
                    <a:pt x="64" y="145"/>
                  </a:cubicBezTo>
                  <a:cubicBezTo>
                    <a:pt x="66" y="145"/>
                    <a:pt x="68" y="146"/>
                    <a:pt x="70" y="146"/>
                  </a:cubicBezTo>
                  <a:cubicBezTo>
                    <a:pt x="71" y="147"/>
                    <a:pt x="73" y="147"/>
                    <a:pt x="74" y="147"/>
                  </a:cubicBezTo>
                  <a:cubicBezTo>
                    <a:pt x="74" y="209"/>
                    <a:pt x="74" y="209"/>
                    <a:pt x="74" y="209"/>
                  </a:cubicBezTo>
                  <a:cubicBezTo>
                    <a:pt x="64" y="207"/>
                    <a:pt x="57" y="203"/>
                    <a:pt x="51" y="197"/>
                  </a:cubicBezTo>
                  <a:cubicBezTo>
                    <a:pt x="45" y="190"/>
                    <a:pt x="42" y="181"/>
                    <a:pt x="42" y="170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93"/>
                    <a:pt x="9" y="211"/>
                    <a:pt x="22" y="223"/>
                  </a:cubicBezTo>
                  <a:cubicBezTo>
                    <a:pt x="34" y="235"/>
                    <a:pt x="51" y="242"/>
                    <a:pt x="74" y="243"/>
                  </a:cubicBezTo>
                  <a:cubicBezTo>
                    <a:pt x="74" y="269"/>
                    <a:pt x="74" y="269"/>
                    <a:pt x="74" y="269"/>
                  </a:cubicBezTo>
                  <a:cubicBezTo>
                    <a:pt x="91" y="269"/>
                    <a:pt x="91" y="269"/>
                    <a:pt x="91" y="269"/>
                  </a:cubicBezTo>
                  <a:cubicBezTo>
                    <a:pt x="91" y="243"/>
                    <a:pt x="91" y="243"/>
                    <a:pt x="91" y="243"/>
                  </a:cubicBezTo>
                  <a:cubicBezTo>
                    <a:pt x="106" y="243"/>
                    <a:pt x="118" y="240"/>
                    <a:pt x="127" y="235"/>
                  </a:cubicBezTo>
                  <a:cubicBezTo>
                    <a:pt x="137" y="230"/>
                    <a:pt x="144" y="224"/>
                    <a:pt x="150" y="218"/>
                  </a:cubicBezTo>
                  <a:cubicBezTo>
                    <a:pt x="156" y="211"/>
                    <a:pt x="160" y="205"/>
                    <a:pt x="162" y="198"/>
                  </a:cubicBezTo>
                  <a:cubicBezTo>
                    <a:pt x="164" y="192"/>
                    <a:pt x="165" y="186"/>
                    <a:pt x="165" y="182"/>
                  </a:cubicBezTo>
                  <a:cubicBezTo>
                    <a:pt x="165" y="177"/>
                    <a:pt x="165" y="171"/>
                    <a:pt x="164" y="165"/>
                  </a:cubicBezTo>
                  <a:moveTo>
                    <a:pt x="74" y="105"/>
                  </a:moveTo>
                  <a:cubicBezTo>
                    <a:pt x="64" y="103"/>
                    <a:pt x="57" y="100"/>
                    <a:pt x="53" y="97"/>
                  </a:cubicBezTo>
                  <a:cubicBezTo>
                    <a:pt x="49" y="93"/>
                    <a:pt x="47" y="88"/>
                    <a:pt x="47" y="82"/>
                  </a:cubicBezTo>
                  <a:cubicBezTo>
                    <a:pt x="47" y="78"/>
                    <a:pt x="48" y="74"/>
                    <a:pt x="49" y="71"/>
                  </a:cubicBezTo>
                  <a:cubicBezTo>
                    <a:pt x="51" y="68"/>
                    <a:pt x="53" y="65"/>
                    <a:pt x="55" y="63"/>
                  </a:cubicBezTo>
                  <a:cubicBezTo>
                    <a:pt x="58" y="61"/>
                    <a:pt x="61" y="60"/>
                    <a:pt x="64" y="59"/>
                  </a:cubicBezTo>
                  <a:cubicBezTo>
                    <a:pt x="67" y="58"/>
                    <a:pt x="70" y="57"/>
                    <a:pt x="74" y="57"/>
                  </a:cubicBezTo>
                  <a:lnTo>
                    <a:pt x="74" y="105"/>
                  </a:lnTo>
                  <a:close/>
                  <a:moveTo>
                    <a:pt x="120" y="192"/>
                  </a:moveTo>
                  <a:cubicBezTo>
                    <a:pt x="118" y="196"/>
                    <a:pt x="115" y="199"/>
                    <a:pt x="112" y="201"/>
                  </a:cubicBezTo>
                  <a:cubicBezTo>
                    <a:pt x="109" y="204"/>
                    <a:pt x="106" y="205"/>
                    <a:pt x="102" y="207"/>
                  </a:cubicBezTo>
                  <a:cubicBezTo>
                    <a:pt x="98" y="208"/>
                    <a:pt x="95" y="209"/>
                    <a:pt x="91" y="209"/>
                  </a:cubicBezTo>
                  <a:cubicBezTo>
                    <a:pt x="91" y="152"/>
                    <a:pt x="91" y="152"/>
                    <a:pt x="91" y="152"/>
                  </a:cubicBezTo>
                  <a:cubicBezTo>
                    <a:pt x="103" y="156"/>
                    <a:pt x="111" y="159"/>
                    <a:pt x="116" y="163"/>
                  </a:cubicBezTo>
                  <a:cubicBezTo>
                    <a:pt x="121" y="167"/>
                    <a:pt x="123" y="173"/>
                    <a:pt x="123" y="180"/>
                  </a:cubicBezTo>
                  <a:cubicBezTo>
                    <a:pt x="123" y="185"/>
                    <a:pt x="122" y="189"/>
                    <a:pt x="120" y="1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8947;p87">
              <a:extLst>
                <a:ext uri="{FF2B5EF4-FFF2-40B4-BE49-F238E27FC236}">
                  <a16:creationId xmlns:a16="http://schemas.microsoft.com/office/drawing/2014/main" id="{A594ACCA-02B4-48E5-AE2F-F1E36E2E49E4}"/>
                </a:ext>
              </a:extLst>
            </p:cNvPr>
            <p:cNvSpPr/>
            <p:nvPr/>
          </p:nvSpPr>
          <p:spPr>
            <a:xfrm>
              <a:off x="3012" y="1378"/>
              <a:ext cx="236" cy="221"/>
            </a:xfrm>
            <a:custGeom>
              <a:avLst/>
              <a:gdLst/>
              <a:ahLst/>
              <a:cxnLst/>
              <a:rect l="l" t="t" r="r" b="b"/>
              <a:pathLst>
                <a:path w="1112" h="1042" extrusionOk="0">
                  <a:moveTo>
                    <a:pt x="1096" y="886"/>
                  </a:moveTo>
                  <a:cubicBezTo>
                    <a:pt x="1045" y="834"/>
                    <a:pt x="1007" y="796"/>
                    <a:pt x="981" y="768"/>
                  </a:cubicBezTo>
                  <a:cubicBezTo>
                    <a:pt x="1021" y="696"/>
                    <a:pt x="1043" y="611"/>
                    <a:pt x="1043" y="521"/>
                  </a:cubicBezTo>
                  <a:cubicBezTo>
                    <a:pt x="1043" y="234"/>
                    <a:pt x="809" y="0"/>
                    <a:pt x="522" y="0"/>
                  </a:cubicBezTo>
                  <a:cubicBezTo>
                    <a:pt x="382" y="0"/>
                    <a:pt x="252" y="54"/>
                    <a:pt x="153" y="152"/>
                  </a:cubicBezTo>
                  <a:cubicBezTo>
                    <a:pt x="55" y="251"/>
                    <a:pt x="0" y="382"/>
                    <a:pt x="0" y="521"/>
                  </a:cubicBezTo>
                  <a:cubicBezTo>
                    <a:pt x="0" y="808"/>
                    <a:pt x="234" y="1042"/>
                    <a:pt x="522" y="1042"/>
                  </a:cubicBezTo>
                  <a:cubicBezTo>
                    <a:pt x="664" y="1042"/>
                    <a:pt x="792" y="985"/>
                    <a:pt x="886" y="893"/>
                  </a:cubicBezTo>
                  <a:cubicBezTo>
                    <a:pt x="872" y="879"/>
                    <a:pt x="856" y="862"/>
                    <a:pt x="837" y="845"/>
                  </a:cubicBezTo>
                  <a:cubicBezTo>
                    <a:pt x="828" y="853"/>
                    <a:pt x="818" y="862"/>
                    <a:pt x="809" y="870"/>
                  </a:cubicBezTo>
                  <a:cubicBezTo>
                    <a:pt x="801" y="860"/>
                    <a:pt x="796" y="841"/>
                    <a:pt x="796" y="813"/>
                  </a:cubicBezTo>
                  <a:cubicBezTo>
                    <a:pt x="796" y="804"/>
                    <a:pt x="797" y="795"/>
                    <a:pt x="798" y="788"/>
                  </a:cubicBezTo>
                  <a:cubicBezTo>
                    <a:pt x="806" y="784"/>
                    <a:pt x="816" y="779"/>
                    <a:pt x="824" y="774"/>
                  </a:cubicBezTo>
                  <a:cubicBezTo>
                    <a:pt x="829" y="779"/>
                    <a:pt x="833" y="783"/>
                    <a:pt x="837" y="787"/>
                  </a:cubicBezTo>
                  <a:cubicBezTo>
                    <a:pt x="1018" y="964"/>
                    <a:pt x="1018" y="964"/>
                    <a:pt x="1018" y="964"/>
                  </a:cubicBezTo>
                  <a:cubicBezTo>
                    <a:pt x="1033" y="981"/>
                    <a:pt x="1059" y="981"/>
                    <a:pt x="1075" y="964"/>
                  </a:cubicBezTo>
                  <a:cubicBezTo>
                    <a:pt x="1094" y="947"/>
                    <a:pt x="1096" y="944"/>
                    <a:pt x="1096" y="944"/>
                  </a:cubicBezTo>
                  <a:cubicBezTo>
                    <a:pt x="1112" y="927"/>
                    <a:pt x="1112" y="901"/>
                    <a:pt x="1096" y="886"/>
                  </a:cubicBezTo>
                  <a:moveTo>
                    <a:pt x="282" y="164"/>
                  </a:moveTo>
                  <a:cubicBezTo>
                    <a:pt x="303" y="164"/>
                    <a:pt x="314" y="185"/>
                    <a:pt x="314" y="230"/>
                  </a:cubicBezTo>
                  <a:cubicBezTo>
                    <a:pt x="314" y="274"/>
                    <a:pt x="303" y="296"/>
                    <a:pt x="282" y="296"/>
                  </a:cubicBezTo>
                  <a:cubicBezTo>
                    <a:pt x="260" y="296"/>
                    <a:pt x="249" y="274"/>
                    <a:pt x="249" y="230"/>
                  </a:cubicBezTo>
                  <a:cubicBezTo>
                    <a:pt x="249" y="185"/>
                    <a:pt x="260" y="164"/>
                    <a:pt x="282" y="164"/>
                  </a:cubicBezTo>
                  <a:moveTo>
                    <a:pt x="69" y="521"/>
                  </a:moveTo>
                  <a:cubicBezTo>
                    <a:pt x="69" y="499"/>
                    <a:pt x="71" y="477"/>
                    <a:pt x="75" y="456"/>
                  </a:cubicBezTo>
                  <a:cubicBezTo>
                    <a:pt x="76" y="455"/>
                    <a:pt x="79" y="455"/>
                    <a:pt x="81" y="455"/>
                  </a:cubicBezTo>
                  <a:cubicBezTo>
                    <a:pt x="104" y="455"/>
                    <a:pt x="114" y="477"/>
                    <a:pt x="114" y="521"/>
                  </a:cubicBezTo>
                  <a:cubicBezTo>
                    <a:pt x="114" y="565"/>
                    <a:pt x="104" y="587"/>
                    <a:pt x="81" y="587"/>
                  </a:cubicBezTo>
                  <a:cubicBezTo>
                    <a:pt x="79" y="587"/>
                    <a:pt x="76" y="587"/>
                    <a:pt x="75" y="586"/>
                  </a:cubicBezTo>
                  <a:cubicBezTo>
                    <a:pt x="71" y="565"/>
                    <a:pt x="69" y="544"/>
                    <a:pt x="69" y="521"/>
                  </a:cubicBezTo>
                  <a:moveTo>
                    <a:pt x="244" y="813"/>
                  </a:moveTo>
                  <a:cubicBezTo>
                    <a:pt x="244" y="768"/>
                    <a:pt x="254" y="747"/>
                    <a:pt x="277" y="747"/>
                  </a:cubicBezTo>
                  <a:cubicBezTo>
                    <a:pt x="298" y="747"/>
                    <a:pt x="309" y="768"/>
                    <a:pt x="309" y="813"/>
                  </a:cubicBezTo>
                  <a:cubicBezTo>
                    <a:pt x="309" y="857"/>
                    <a:pt x="298" y="879"/>
                    <a:pt x="277" y="879"/>
                  </a:cubicBezTo>
                  <a:cubicBezTo>
                    <a:pt x="254" y="879"/>
                    <a:pt x="244" y="857"/>
                    <a:pt x="244" y="813"/>
                  </a:cubicBezTo>
                  <a:moveTo>
                    <a:pt x="812" y="681"/>
                  </a:moveTo>
                  <a:cubicBezTo>
                    <a:pt x="778" y="711"/>
                    <a:pt x="735" y="731"/>
                    <a:pt x="689" y="731"/>
                  </a:cubicBezTo>
                  <a:cubicBezTo>
                    <a:pt x="643" y="731"/>
                    <a:pt x="600" y="711"/>
                    <a:pt x="568" y="681"/>
                  </a:cubicBezTo>
                  <a:cubicBezTo>
                    <a:pt x="535" y="648"/>
                    <a:pt x="516" y="604"/>
                    <a:pt x="516" y="559"/>
                  </a:cubicBezTo>
                  <a:cubicBezTo>
                    <a:pt x="516" y="513"/>
                    <a:pt x="535" y="469"/>
                    <a:pt x="568" y="439"/>
                  </a:cubicBezTo>
                  <a:cubicBezTo>
                    <a:pt x="600" y="406"/>
                    <a:pt x="643" y="387"/>
                    <a:pt x="689" y="387"/>
                  </a:cubicBezTo>
                  <a:cubicBezTo>
                    <a:pt x="735" y="387"/>
                    <a:pt x="778" y="406"/>
                    <a:pt x="812" y="439"/>
                  </a:cubicBezTo>
                  <a:cubicBezTo>
                    <a:pt x="878" y="505"/>
                    <a:pt x="878" y="612"/>
                    <a:pt x="812" y="681"/>
                  </a:cubicBezTo>
                  <a:moveTo>
                    <a:pt x="656" y="809"/>
                  </a:moveTo>
                  <a:cubicBezTo>
                    <a:pt x="656" y="813"/>
                    <a:pt x="656" y="813"/>
                    <a:pt x="656" y="813"/>
                  </a:cubicBezTo>
                  <a:cubicBezTo>
                    <a:pt x="656" y="857"/>
                    <a:pt x="645" y="879"/>
                    <a:pt x="624" y="879"/>
                  </a:cubicBezTo>
                  <a:cubicBezTo>
                    <a:pt x="601" y="879"/>
                    <a:pt x="591" y="857"/>
                    <a:pt x="591" y="813"/>
                  </a:cubicBezTo>
                  <a:cubicBezTo>
                    <a:pt x="591" y="805"/>
                    <a:pt x="591" y="799"/>
                    <a:pt x="592" y="792"/>
                  </a:cubicBezTo>
                  <a:cubicBezTo>
                    <a:pt x="612" y="800"/>
                    <a:pt x="635" y="807"/>
                    <a:pt x="656" y="809"/>
                  </a:cubicBezTo>
                  <a:moveTo>
                    <a:pt x="607" y="230"/>
                  </a:moveTo>
                  <a:cubicBezTo>
                    <a:pt x="607" y="185"/>
                    <a:pt x="617" y="164"/>
                    <a:pt x="640" y="164"/>
                  </a:cubicBezTo>
                  <a:cubicBezTo>
                    <a:pt x="661" y="164"/>
                    <a:pt x="672" y="185"/>
                    <a:pt x="672" y="230"/>
                  </a:cubicBezTo>
                  <a:cubicBezTo>
                    <a:pt x="672" y="274"/>
                    <a:pt x="661" y="296"/>
                    <a:pt x="640" y="296"/>
                  </a:cubicBezTo>
                  <a:cubicBezTo>
                    <a:pt x="617" y="296"/>
                    <a:pt x="607" y="274"/>
                    <a:pt x="607" y="230"/>
                  </a:cubicBezTo>
                  <a:moveTo>
                    <a:pt x="689" y="307"/>
                  </a:moveTo>
                  <a:cubicBezTo>
                    <a:pt x="688" y="307"/>
                    <a:pt x="688" y="307"/>
                    <a:pt x="688" y="307"/>
                  </a:cubicBezTo>
                  <a:cubicBezTo>
                    <a:pt x="691" y="304"/>
                    <a:pt x="693" y="301"/>
                    <a:pt x="695" y="299"/>
                  </a:cubicBezTo>
                  <a:cubicBezTo>
                    <a:pt x="707" y="282"/>
                    <a:pt x="712" y="259"/>
                    <a:pt x="712" y="230"/>
                  </a:cubicBezTo>
                  <a:cubicBezTo>
                    <a:pt x="712" y="200"/>
                    <a:pt x="705" y="176"/>
                    <a:pt x="693" y="159"/>
                  </a:cubicBezTo>
                  <a:cubicBezTo>
                    <a:pt x="681" y="141"/>
                    <a:pt x="663" y="132"/>
                    <a:pt x="640" y="132"/>
                  </a:cubicBezTo>
                  <a:cubicBezTo>
                    <a:pt x="616" y="132"/>
                    <a:pt x="599" y="141"/>
                    <a:pt x="586" y="159"/>
                  </a:cubicBezTo>
                  <a:cubicBezTo>
                    <a:pt x="574" y="176"/>
                    <a:pt x="567" y="200"/>
                    <a:pt x="567" y="230"/>
                  </a:cubicBezTo>
                  <a:cubicBezTo>
                    <a:pt x="567" y="259"/>
                    <a:pt x="574" y="283"/>
                    <a:pt x="586" y="300"/>
                  </a:cubicBezTo>
                  <a:cubicBezTo>
                    <a:pt x="592" y="309"/>
                    <a:pt x="599" y="316"/>
                    <a:pt x="608" y="320"/>
                  </a:cubicBezTo>
                  <a:cubicBezTo>
                    <a:pt x="572" y="332"/>
                    <a:pt x="539" y="353"/>
                    <a:pt x="510" y="381"/>
                  </a:cubicBezTo>
                  <a:cubicBezTo>
                    <a:pt x="495" y="397"/>
                    <a:pt x="482" y="413"/>
                    <a:pt x="471" y="431"/>
                  </a:cubicBezTo>
                  <a:cubicBezTo>
                    <a:pt x="462" y="426"/>
                    <a:pt x="451" y="423"/>
                    <a:pt x="439" y="423"/>
                  </a:cubicBezTo>
                  <a:cubicBezTo>
                    <a:pt x="417" y="423"/>
                    <a:pt x="398" y="432"/>
                    <a:pt x="386" y="450"/>
                  </a:cubicBezTo>
                  <a:cubicBezTo>
                    <a:pt x="374" y="467"/>
                    <a:pt x="367" y="491"/>
                    <a:pt x="367" y="521"/>
                  </a:cubicBezTo>
                  <a:cubicBezTo>
                    <a:pt x="367" y="551"/>
                    <a:pt x="374" y="574"/>
                    <a:pt x="386" y="591"/>
                  </a:cubicBezTo>
                  <a:cubicBezTo>
                    <a:pt x="398" y="610"/>
                    <a:pt x="417" y="619"/>
                    <a:pt x="439" y="619"/>
                  </a:cubicBezTo>
                  <a:cubicBezTo>
                    <a:pt x="443" y="619"/>
                    <a:pt x="443" y="619"/>
                    <a:pt x="443" y="619"/>
                  </a:cubicBezTo>
                  <a:cubicBezTo>
                    <a:pt x="452" y="663"/>
                    <a:pt x="475" y="705"/>
                    <a:pt x="510" y="739"/>
                  </a:cubicBezTo>
                  <a:cubicBezTo>
                    <a:pt x="524" y="752"/>
                    <a:pt x="540" y="764"/>
                    <a:pt x="556" y="774"/>
                  </a:cubicBezTo>
                  <a:cubicBezTo>
                    <a:pt x="554" y="786"/>
                    <a:pt x="551" y="799"/>
                    <a:pt x="551" y="813"/>
                  </a:cubicBezTo>
                  <a:cubicBezTo>
                    <a:pt x="551" y="842"/>
                    <a:pt x="558" y="866"/>
                    <a:pt x="570" y="883"/>
                  </a:cubicBezTo>
                  <a:cubicBezTo>
                    <a:pt x="582" y="902"/>
                    <a:pt x="600" y="910"/>
                    <a:pt x="624" y="910"/>
                  </a:cubicBezTo>
                  <a:cubicBezTo>
                    <a:pt x="648" y="910"/>
                    <a:pt x="667" y="901"/>
                    <a:pt x="679" y="882"/>
                  </a:cubicBezTo>
                  <a:cubicBezTo>
                    <a:pt x="691" y="865"/>
                    <a:pt x="696" y="842"/>
                    <a:pt x="696" y="813"/>
                  </a:cubicBezTo>
                  <a:cubicBezTo>
                    <a:pt x="696" y="811"/>
                    <a:pt x="696" y="811"/>
                    <a:pt x="696" y="811"/>
                  </a:cubicBezTo>
                  <a:cubicBezTo>
                    <a:pt x="717" y="811"/>
                    <a:pt x="737" y="808"/>
                    <a:pt x="757" y="803"/>
                  </a:cubicBezTo>
                  <a:cubicBezTo>
                    <a:pt x="757" y="813"/>
                    <a:pt x="757" y="813"/>
                    <a:pt x="757" y="813"/>
                  </a:cubicBezTo>
                  <a:cubicBezTo>
                    <a:pt x="757" y="842"/>
                    <a:pt x="762" y="866"/>
                    <a:pt x="774" y="883"/>
                  </a:cubicBezTo>
                  <a:cubicBezTo>
                    <a:pt x="777" y="886"/>
                    <a:pt x="780" y="889"/>
                    <a:pt x="781" y="891"/>
                  </a:cubicBezTo>
                  <a:cubicBezTo>
                    <a:pt x="761" y="906"/>
                    <a:pt x="740" y="918"/>
                    <a:pt x="717" y="930"/>
                  </a:cubicBezTo>
                  <a:cubicBezTo>
                    <a:pt x="704" y="935"/>
                    <a:pt x="691" y="942"/>
                    <a:pt x="677" y="947"/>
                  </a:cubicBezTo>
                  <a:cubicBezTo>
                    <a:pt x="656" y="954"/>
                    <a:pt x="635" y="960"/>
                    <a:pt x="612" y="964"/>
                  </a:cubicBezTo>
                  <a:cubicBezTo>
                    <a:pt x="598" y="968"/>
                    <a:pt x="583" y="969"/>
                    <a:pt x="568" y="972"/>
                  </a:cubicBezTo>
                  <a:cubicBezTo>
                    <a:pt x="552" y="973"/>
                    <a:pt x="538" y="973"/>
                    <a:pt x="522" y="973"/>
                  </a:cubicBezTo>
                  <a:cubicBezTo>
                    <a:pt x="506" y="973"/>
                    <a:pt x="491" y="973"/>
                    <a:pt x="475" y="972"/>
                  </a:cubicBezTo>
                  <a:cubicBezTo>
                    <a:pt x="460" y="969"/>
                    <a:pt x="446" y="968"/>
                    <a:pt x="430" y="964"/>
                  </a:cubicBezTo>
                  <a:cubicBezTo>
                    <a:pt x="409" y="960"/>
                    <a:pt x="387" y="954"/>
                    <a:pt x="366" y="947"/>
                  </a:cubicBezTo>
                  <a:cubicBezTo>
                    <a:pt x="353" y="942"/>
                    <a:pt x="339" y="935"/>
                    <a:pt x="326" y="930"/>
                  </a:cubicBezTo>
                  <a:cubicBezTo>
                    <a:pt x="313" y="923"/>
                    <a:pt x="301" y="916"/>
                    <a:pt x="289" y="910"/>
                  </a:cubicBezTo>
                  <a:cubicBezTo>
                    <a:pt x="307" y="906"/>
                    <a:pt x="321" y="898"/>
                    <a:pt x="331" y="882"/>
                  </a:cubicBezTo>
                  <a:cubicBezTo>
                    <a:pt x="343" y="865"/>
                    <a:pt x="349" y="842"/>
                    <a:pt x="349" y="813"/>
                  </a:cubicBezTo>
                  <a:cubicBezTo>
                    <a:pt x="349" y="783"/>
                    <a:pt x="342" y="759"/>
                    <a:pt x="330" y="742"/>
                  </a:cubicBezTo>
                  <a:cubicBezTo>
                    <a:pt x="318" y="725"/>
                    <a:pt x="299" y="715"/>
                    <a:pt x="277" y="715"/>
                  </a:cubicBezTo>
                  <a:cubicBezTo>
                    <a:pt x="253" y="715"/>
                    <a:pt x="236" y="725"/>
                    <a:pt x="222" y="742"/>
                  </a:cubicBezTo>
                  <a:cubicBezTo>
                    <a:pt x="210" y="759"/>
                    <a:pt x="204" y="783"/>
                    <a:pt x="204" y="813"/>
                  </a:cubicBezTo>
                  <a:cubicBezTo>
                    <a:pt x="204" y="825"/>
                    <a:pt x="205" y="836"/>
                    <a:pt x="208" y="846"/>
                  </a:cubicBezTo>
                  <a:cubicBezTo>
                    <a:pt x="213" y="852"/>
                    <a:pt x="218" y="857"/>
                    <a:pt x="225" y="862"/>
                  </a:cubicBezTo>
                  <a:cubicBezTo>
                    <a:pt x="221" y="860"/>
                    <a:pt x="217" y="856"/>
                    <a:pt x="213" y="852"/>
                  </a:cubicBezTo>
                  <a:cubicBezTo>
                    <a:pt x="209" y="849"/>
                    <a:pt x="205" y="845"/>
                    <a:pt x="202" y="841"/>
                  </a:cubicBezTo>
                  <a:cubicBezTo>
                    <a:pt x="197" y="836"/>
                    <a:pt x="192" y="830"/>
                    <a:pt x="186" y="825"/>
                  </a:cubicBezTo>
                  <a:cubicBezTo>
                    <a:pt x="172" y="809"/>
                    <a:pt x="158" y="792"/>
                    <a:pt x="146" y="774"/>
                  </a:cubicBezTo>
                  <a:cubicBezTo>
                    <a:pt x="141" y="766"/>
                    <a:pt x="136" y="758"/>
                    <a:pt x="130" y="748"/>
                  </a:cubicBezTo>
                  <a:cubicBezTo>
                    <a:pt x="130" y="719"/>
                    <a:pt x="130" y="719"/>
                    <a:pt x="130" y="719"/>
                  </a:cubicBezTo>
                  <a:cubicBezTo>
                    <a:pt x="114" y="719"/>
                    <a:pt x="114" y="719"/>
                    <a:pt x="114" y="719"/>
                  </a:cubicBezTo>
                  <a:cubicBezTo>
                    <a:pt x="102" y="692"/>
                    <a:pt x="92" y="664"/>
                    <a:pt x="84" y="633"/>
                  </a:cubicBezTo>
                  <a:cubicBezTo>
                    <a:pt x="82" y="629"/>
                    <a:pt x="81" y="624"/>
                    <a:pt x="80" y="619"/>
                  </a:cubicBezTo>
                  <a:cubicBezTo>
                    <a:pt x="80" y="619"/>
                    <a:pt x="80" y="619"/>
                    <a:pt x="80" y="619"/>
                  </a:cubicBezTo>
                  <a:cubicBezTo>
                    <a:pt x="79" y="614"/>
                    <a:pt x="79" y="610"/>
                    <a:pt x="77" y="604"/>
                  </a:cubicBezTo>
                  <a:cubicBezTo>
                    <a:pt x="78" y="609"/>
                    <a:pt x="79" y="614"/>
                    <a:pt x="80" y="619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105" y="619"/>
                    <a:pt x="124" y="610"/>
                    <a:pt x="137" y="590"/>
                  </a:cubicBezTo>
                  <a:cubicBezTo>
                    <a:pt x="148" y="574"/>
                    <a:pt x="153" y="550"/>
                    <a:pt x="153" y="521"/>
                  </a:cubicBezTo>
                  <a:cubicBezTo>
                    <a:pt x="153" y="491"/>
                    <a:pt x="148" y="468"/>
                    <a:pt x="136" y="451"/>
                  </a:cubicBezTo>
                  <a:cubicBezTo>
                    <a:pt x="122" y="432"/>
                    <a:pt x="105" y="423"/>
                    <a:pt x="81" y="423"/>
                  </a:cubicBezTo>
                  <a:cubicBezTo>
                    <a:pt x="80" y="423"/>
                    <a:pt x="80" y="423"/>
                    <a:pt x="80" y="423"/>
                  </a:cubicBezTo>
                  <a:cubicBezTo>
                    <a:pt x="83" y="411"/>
                    <a:pt x="87" y="398"/>
                    <a:pt x="89" y="386"/>
                  </a:cubicBezTo>
                  <a:cubicBezTo>
                    <a:pt x="97" y="365"/>
                    <a:pt x="105" y="344"/>
                    <a:pt x="114" y="324"/>
                  </a:cubicBezTo>
                  <a:cubicBezTo>
                    <a:pt x="125" y="324"/>
                    <a:pt x="125" y="324"/>
                    <a:pt x="125" y="324"/>
                  </a:cubicBezTo>
                  <a:cubicBezTo>
                    <a:pt x="125" y="303"/>
                    <a:pt x="125" y="303"/>
                    <a:pt x="125" y="303"/>
                  </a:cubicBezTo>
                  <a:cubicBezTo>
                    <a:pt x="125" y="304"/>
                    <a:pt x="125" y="304"/>
                    <a:pt x="124" y="305"/>
                  </a:cubicBezTo>
                  <a:cubicBezTo>
                    <a:pt x="124" y="306"/>
                    <a:pt x="123" y="308"/>
                    <a:pt x="122" y="309"/>
                  </a:cubicBezTo>
                  <a:cubicBezTo>
                    <a:pt x="122" y="308"/>
                    <a:pt x="124" y="307"/>
                    <a:pt x="124" y="305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25" y="304"/>
                    <a:pt x="125" y="303"/>
                    <a:pt x="125" y="303"/>
                  </a:cubicBezTo>
                  <a:cubicBezTo>
                    <a:pt x="125" y="303"/>
                    <a:pt x="125" y="303"/>
                    <a:pt x="125" y="303"/>
                  </a:cubicBezTo>
                  <a:cubicBezTo>
                    <a:pt x="132" y="291"/>
                    <a:pt x="139" y="279"/>
                    <a:pt x="146" y="267"/>
                  </a:cubicBezTo>
                  <a:cubicBezTo>
                    <a:pt x="166" y="239"/>
                    <a:pt x="189" y="213"/>
                    <a:pt x="214" y="189"/>
                  </a:cubicBezTo>
                  <a:cubicBezTo>
                    <a:pt x="210" y="201"/>
                    <a:pt x="209" y="214"/>
                    <a:pt x="209" y="230"/>
                  </a:cubicBezTo>
                  <a:cubicBezTo>
                    <a:pt x="209" y="259"/>
                    <a:pt x="216" y="283"/>
                    <a:pt x="228" y="300"/>
                  </a:cubicBezTo>
                  <a:cubicBezTo>
                    <a:pt x="240" y="319"/>
                    <a:pt x="258" y="327"/>
                    <a:pt x="282" y="327"/>
                  </a:cubicBezTo>
                  <a:cubicBezTo>
                    <a:pt x="306" y="327"/>
                    <a:pt x="323" y="317"/>
                    <a:pt x="337" y="299"/>
                  </a:cubicBezTo>
                  <a:cubicBezTo>
                    <a:pt x="347" y="282"/>
                    <a:pt x="354" y="259"/>
                    <a:pt x="354" y="230"/>
                  </a:cubicBezTo>
                  <a:cubicBezTo>
                    <a:pt x="354" y="200"/>
                    <a:pt x="347" y="176"/>
                    <a:pt x="335" y="159"/>
                  </a:cubicBezTo>
                  <a:cubicBezTo>
                    <a:pt x="325" y="143"/>
                    <a:pt x="309" y="135"/>
                    <a:pt x="289" y="132"/>
                  </a:cubicBezTo>
                  <a:cubicBezTo>
                    <a:pt x="357" y="91"/>
                    <a:pt x="437" y="69"/>
                    <a:pt x="522" y="69"/>
                  </a:cubicBezTo>
                  <a:cubicBezTo>
                    <a:pt x="627" y="69"/>
                    <a:pt x="723" y="104"/>
                    <a:pt x="800" y="164"/>
                  </a:cubicBezTo>
                  <a:cubicBezTo>
                    <a:pt x="792" y="169"/>
                    <a:pt x="781" y="172"/>
                    <a:pt x="766" y="172"/>
                  </a:cubicBezTo>
                  <a:cubicBezTo>
                    <a:pt x="766" y="200"/>
                    <a:pt x="766" y="200"/>
                    <a:pt x="766" y="200"/>
                  </a:cubicBezTo>
                  <a:cubicBezTo>
                    <a:pt x="814" y="200"/>
                    <a:pt x="814" y="200"/>
                    <a:pt x="814" y="200"/>
                  </a:cubicBezTo>
                  <a:cubicBezTo>
                    <a:pt x="814" y="324"/>
                    <a:pt x="814" y="324"/>
                    <a:pt x="814" y="324"/>
                  </a:cubicBezTo>
                  <a:cubicBezTo>
                    <a:pt x="853" y="324"/>
                    <a:pt x="853" y="324"/>
                    <a:pt x="853" y="324"/>
                  </a:cubicBezTo>
                  <a:cubicBezTo>
                    <a:pt x="853" y="213"/>
                    <a:pt x="853" y="213"/>
                    <a:pt x="853" y="213"/>
                  </a:cubicBezTo>
                  <a:cubicBezTo>
                    <a:pt x="869" y="230"/>
                    <a:pt x="884" y="249"/>
                    <a:pt x="897" y="267"/>
                  </a:cubicBezTo>
                  <a:cubicBezTo>
                    <a:pt x="905" y="280"/>
                    <a:pt x="912" y="292"/>
                    <a:pt x="920" y="305"/>
                  </a:cubicBezTo>
                  <a:cubicBezTo>
                    <a:pt x="933" y="331"/>
                    <a:pt x="945" y="358"/>
                    <a:pt x="953" y="386"/>
                  </a:cubicBezTo>
                  <a:cubicBezTo>
                    <a:pt x="958" y="401"/>
                    <a:pt x="961" y="415"/>
                    <a:pt x="965" y="430"/>
                  </a:cubicBezTo>
                  <a:cubicBezTo>
                    <a:pt x="954" y="434"/>
                    <a:pt x="946" y="440"/>
                    <a:pt x="939" y="450"/>
                  </a:cubicBezTo>
                  <a:cubicBezTo>
                    <a:pt x="934" y="456"/>
                    <a:pt x="930" y="463"/>
                    <a:pt x="927" y="472"/>
                  </a:cubicBezTo>
                  <a:cubicBezTo>
                    <a:pt x="916" y="439"/>
                    <a:pt x="897" y="407"/>
                    <a:pt x="870" y="381"/>
                  </a:cubicBezTo>
                  <a:cubicBezTo>
                    <a:pt x="820" y="332"/>
                    <a:pt x="753" y="307"/>
                    <a:pt x="689" y="307"/>
                  </a:cubicBezTo>
                  <a:moveTo>
                    <a:pt x="437" y="587"/>
                  </a:moveTo>
                  <a:cubicBezTo>
                    <a:pt x="417" y="586"/>
                    <a:pt x="407" y="563"/>
                    <a:pt x="407" y="521"/>
                  </a:cubicBezTo>
                  <a:cubicBezTo>
                    <a:pt x="407" y="477"/>
                    <a:pt x="418" y="455"/>
                    <a:pt x="439" y="455"/>
                  </a:cubicBezTo>
                  <a:cubicBezTo>
                    <a:pt x="446" y="455"/>
                    <a:pt x="451" y="458"/>
                    <a:pt x="455" y="460"/>
                  </a:cubicBezTo>
                  <a:cubicBezTo>
                    <a:pt x="439" y="500"/>
                    <a:pt x="433" y="545"/>
                    <a:pt x="437" y="587"/>
                  </a:cubicBezTo>
                  <a:moveTo>
                    <a:pt x="959" y="633"/>
                  </a:moveTo>
                  <a:cubicBezTo>
                    <a:pt x="951" y="663"/>
                    <a:pt x="942" y="690"/>
                    <a:pt x="929" y="717"/>
                  </a:cubicBezTo>
                  <a:cubicBezTo>
                    <a:pt x="905" y="693"/>
                    <a:pt x="905" y="693"/>
                    <a:pt x="905" y="693"/>
                  </a:cubicBezTo>
                  <a:cubicBezTo>
                    <a:pt x="923" y="663"/>
                    <a:pt x="935" y="629"/>
                    <a:pt x="941" y="595"/>
                  </a:cubicBezTo>
                  <a:cubicBezTo>
                    <a:pt x="947" y="603"/>
                    <a:pt x="955" y="610"/>
                    <a:pt x="965" y="614"/>
                  </a:cubicBezTo>
                  <a:cubicBezTo>
                    <a:pt x="963" y="620"/>
                    <a:pt x="961" y="627"/>
                    <a:pt x="959" y="633"/>
                  </a:cubicBezTo>
                  <a:moveTo>
                    <a:pt x="970" y="575"/>
                  </a:moveTo>
                  <a:cubicBezTo>
                    <a:pt x="963" y="565"/>
                    <a:pt x="959" y="546"/>
                    <a:pt x="959" y="521"/>
                  </a:cubicBezTo>
                  <a:cubicBezTo>
                    <a:pt x="959" y="496"/>
                    <a:pt x="963" y="477"/>
                    <a:pt x="970" y="467"/>
                  </a:cubicBezTo>
                  <a:cubicBezTo>
                    <a:pt x="970" y="466"/>
                    <a:pt x="970" y="465"/>
                    <a:pt x="970" y="464"/>
                  </a:cubicBezTo>
                  <a:cubicBezTo>
                    <a:pt x="969" y="459"/>
                    <a:pt x="968" y="454"/>
                    <a:pt x="967" y="448"/>
                  </a:cubicBezTo>
                  <a:cubicBezTo>
                    <a:pt x="969" y="454"/>
                    <a:pt x="970" y="459"/>
                    <a:pt x="970" y="464"/>
                  </a:cubicBezTo>
                  <a:cubicBezTo>
                    <a:pt x="972" y="483"/>
                    <a:pt x="974" y="502"/>
                    <a:pt x="974" y="521"/>
                  </a:cubicBezTo>
                  <a:cubicBezTo>
                    <a:pt x="974" y="540"/>
                    <a:pt x="973" y="557"/>
                    <a:pt x="970" y="5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6" name="Graphic 18">
            <a:extLst>
              <a:ext uri="{FF2B5EF4-FFF2-40B4-BE49-F238E27FC236}">
                <a16:creationId xmlns:a16="http://schemas.microsoft.com/office/drawing/2014/main" id="{AE9DBDA7-B287-448B-8858-3C2EEA4534AB}"/>
              </a:ext>
            </a:extLst>
          </p:cNvPr>
          <p:cNvGrpSpPr/>
          <p:nvPr/>
        </p:nvGrpSpPr>
        <p:grpSpPr>
          <a:xfrm>
            <a:off x="1407319" y="2615403"/>
            <a:ext cx="395287" cy="395287"/>
            <a:chOff x="1198621" y="2196485"/>
            <a:chExt cx="3123355" cy="3123355"/>
          </a:xfrm>
        </p:grpSpPr>
        <p:sp>
          <p:nvSpPr>
            <p:cNvPr id="207" name="Graphic 18">
              <a:extLst>
                <a:ext uri="{FF2B5EF4-FFF2-40B4-BE49-F238E27FC236}">
                  <a16:creationId xmlns:a16="http://schemas.microsoft.com/office/drawing/2014/main" id="{32293BDE-F1D3-43F0-AE07-6644D03D5FDB}"/>
                </a:ext>
              </a:extLst>
            </p:cNvPr>
            <p:cNvSpPr/>
            <p:nvPr/>
          </p:nvSpPr>
          <p:spPr>
            <a:xfrm>
              <a:off x="1198621" y="219648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8" name="Graphic 18">
              <a:extLst>
                <a:ext uri="{FF2B5EF4-FFF2-40B4-BE49-F238E27FC236}">
                  <a16:creationId xmlns:a16="http://schemas.microsoft.com/office/drawing/2014/main" id="{788B9783-31CE-4E90-8D51-13A8DD6481FD}"/>
                </a:ext>
              </a:extLst>
            </p:cNvPr>
            <p:cNvGrpSpPr/>
            <p:nvPr/>
          </p:nvGrpSpPr>
          <p:grpSpPr>
            <a:xfrm>
              <a:off x="1717071" y="2870380"/>
              <a:ext cx="2293425" cy="1818151"/>
              <a:chOff x="1717071" y="2870380"/>
              <a:chExt cx="2293425" cy="1818151"/>
            </a:xfrm>
            <a:solidFill>
              <a:srgbClr val="FFFFFF"/>
            </a:solidFill>
          </p:grpSpPr>
          <p:sp>
            <p:nvSpPr>
              <p:cNvPr id="209" name="Graphic 18">
                <a:extLst>
                  <a:ext uri="{FF2B5EF4-FFF2-40B4-BE49-F238E27FC236}">
                    <a16:creationId xmlns:a16="http://schemas.microsoft.com/office/drawing/2014/main" id="{98BE984F-992B-468F-944E-41B3D5194C40}"/>
                  </a:ext>
                </a:extLst>
              </p:cNvPr>
              <p:cNvSpPr/>
              <p:nvPr/>
            </p:nvSpPr>
            <p:spPr>
              <a:xfrm>
                <a:off x="1987021" y="2870380"/>
                <a:ext cx="1498018" cy="1502990"/>
              </a:xfrm>
              <a:custGeom>
                <a:avLst/>
                <a:gdLst>
                  <a:gd name="connsiteX0" fmla="*/ 1168067 w 1498018"/>
                  <a:gd name="connsiteY0" fmla="*/ 1333337 h 1502990"/>
                  <a:gd name="connsiteX1" fmla="*/ 1106924 w 1498018"/>
                  <a:gd name="connsiteY1" fmla="*/ 1207678 h 1502990"/>
                  <a:gd name="connsiteX2" fmla="*/ 1237938 w 1498018"/>
                  <a:gd name="connsiteY2" fmla="*/ 1061551 h 1502990"/>
                  <a:gd name="connsiteX3" fmla="*/ 1368953 w 1498018"/>
                  <a:gd name="connsiteY3" fmla="*/ 1105382 h 1502990"/>
                  <a:gd name="connsiteX4" fmla="*/ 1450470 w 1498018"/>
                  <a:gd name="connsiteY4" fmla="*/ 1067386 h 1502990"/>
                  <a:gd name="connsiteX5" fmla="*/ 1491216 w 1498018"/>
                  <a:gd name="connsiteY5" fmla="*/ 947562 h 1502990"/>
                  <a:gd name="connsiteX6" fmla="*/ 1453363 w 1498018"/>
                  <a:gd name="connsiteY6" fmla="*/ 865735 h 1502990"/>
                  <a:gd name="connsiteX7" fmla="*/ 1316538 w 1498018"/>
                  <a:gd name="connsiteY7" fmla="*/ 816045 h 1502990"/>
                  <a:gd name="connsiteX8" fmla="*/ 1307810 w 1498018"/>
                  <a:gd name="connsiteY8" fmla="*/ 626087 h 1502990"/>
                  <a:gd name="connsiteX9" fmla="*/ 1438824 w 1498018"/>
                  <a:gd name="connsiteY9" fmla="*/ 561788 h 1502990"/>
                  <a:gd name="connsiteX10" fmla="*/ 1467949 w 1498018"/>
                  <a:gd name="connsiteY10" fmla="*/ 479960 h 1502990"/>
                  <a:gd name="connsiteX11" fmla="*/ 1412641 w 1498018"/>
                  <a:gd name="connsiteY11" fmla="*/ 360137 h 1502990"/>
                  <a:gd name="connsiteX12" fmla="*/ 1325313 w 1498018"/>
                  <a:gd name="connsiteY12" fmla="*/ 336751 h 1502990"/>
                  <a:gd name="connsiteX13" fmla="*/ 1203051 w 1498018"/>
                  <a:gd name="connsiteY13" fmla="*/ 395192 h 1502990"/>
                  <a:gd name="connsiteX14" fmla="*/ 1057498 w 1498018"/>
                  <a:gd name="connsiteY14" fmla="*/ 263675 h 1502990"/>
                  <a:gd name="connsiteX15" fmla="*/ 1106996 w 1498018"/>
                  <a:gd name="connsiteY15" fmla="*/ 129241 h 1502990"/>
                  <a:gd name="connsiteX16" fmla="*/ 1069143 w 1498018"/>
                  <a:gd name="connsiteY16" fmla="*/ 47414 h 1502990"/>
                  <a:gd name="connsiteX17" fmla="*/ 949773 w 1498018"/>
                  <a:gd name="connsiteY17" fmla="*/ 3583 h 1502990"/>
                  <a:gd name="connsiteX18" fmla="*/ 862446 w 1498018"/>
                  <a:gd name="connsiteY18" fmla="*/ 47414 h 1502990"/>
                  <a:gd name="connsiteX19" fmla="*/ 818783 w 1498018"/>
                  <a:gd name="connsiteY19" fmla="*/ 178931 h 1502990"/>
                  <a:gd name="connsiteX20" fmla="*/ 623731 w 1498018"/>
                  <a:gd name="connsiteY20" fmla="*/ 193541 h 1502990"/>
                  <a:gd name="connsiteX21" fmla="*/ 562540 w 1498018"/>
                  <a:gd name="connsiteY21" fmla="*/ 56213 h 1502990"/>
                  <a:gd name="connsiteX22" fmla="*/ 475213 w 1498018"/>
                  <a:gd name="connsiteY22" fmla="*/ 32827 h 1502990"/>
                  <a:gd name="connsiteX23" fmla="*/ 364596 w 1498018"/>
                  <a:gd name="connsiteY23" fmla="*/ 82517 h 1502990"/>
                  <a:gd name="connsiteX24" fmla="*/ 329660 w 1498018"/>
                  <a:gd name="connsiteY24" fmla="*/ 167261 h 1502990"/>
                  <a:gd name="connsiteX25" fmla="*/ 393697 w 1498018"/>
                  <a:gd name="connsiteY25" fmla="*/ 298778 h 1502990"/>
                  <a:gd name="connsiteX26" fmla="*/ 262682 w 1498018"/>
                  <a:gd name="connsiteY26" fmla="*/ 444905 h 1502990"/>
                  <a:gd name="connsiteX27" fmla="*/ 125857 w 1498018"/>
                  <a:gd name="connsiteY27" fmla="*/ 395216 h 1502990"/>
                  <a:gd name="connsiteX28" fmla="*/ 47258 w 1498018"/>
                  <a:gd name="connsiteY28" fmla="*/ 433212 h 1502990"/>
                  <a:gd name="connsiteX29" fmla="*/ 3594 w 1498018"/>
                  <a:gd name="connsiteY29" fmla="*/ 553036 h 1502990"/>
                  <a:gd name="connsiteX30" fmla="*/ 44340 w 1498018"/>
                  <a:gd name="connsiteY30" fmla="*/ 634863 h 1502990"/>
                  <a:gd name="connsiteX31" fmla="*/ 178248 w 1498018"/>
                  <a:gd name="connsiteY31" fmla="*/ 684553 h 1502990"/>
                  <a:gd name="connsiteX32" fmla="*/ 186976 w 1498018"/>
                  <a:gd name="connsiteY32" fmla="*/ 874511 h 1502990"/>
                  <a:gd name="connsiteX33" fmla="*/ 55962 w 1498018"/>
                  <a:gd name="connsiteY33" fmla="*/ 938810 h 1502990"/>
                  <a:gd name="connsiteX34" fmla="*/ 32671 w 1498018"/>
                  <a:gd name="connsiteY34" fmla="*/ 1026496 h 1502990"/>
                  <a:gd name="connsiteX35" fmla="*/ 82169 w 1498018"/>
                  <a:gd name="connsiteY35" fmla="*/ 1140485 h 1502990"/>
                  <a:gd name="connsiteX36" fmla="*/ 175331 w 1498018"/>
                  <a:gd name="connsiteY36" fmla="*/ 1172623 h 1502990"/>
                  <a:gd name="connsiteX37" fmla="*/ 297594 w 1498018"/>
                  <a:gd name="connsiteY37" fmla="*/ 1111241 h 1502990"/>
                  <a:gd name="connsiteX38" fmla="*/ 437336 w 1498018"/>
                  <a:gd name="connsiteY38" fmla="*/ 1236899 h 1502990"/>
                  <a:gd name="connsiteX39" fmla="*/ 399484 w 1498018"/>
                  <a:gd name="connsiteY39" fmla="*/ 1374250 h 1502990"/>
                  <a:gd name="connsiteX40" fmla="*/ 431502 w 1498018"/>
                  <a:gd name="connsiteY40" fmla="*/ 1458995 h 1502990"/>
                  <a:gd name="connsiteX41" fmla="*/ 556682 w 1498018"/>
                  <a:gd name="connsiteY41" fmla="*/ 1496991 h 1502990"/>
                  <a:gd name="connsiteX42" fmla="*/ 638198 w 1498018"/>
                  <a:gd name="connsiteY42" fmla="*/ 1458995 h 1502990"/>
                  <a:gd name="connsiteX43" fmla="*/ 681862 w 1498018"/>
                  <a:gd name="connsiteY43" fmla="*/ 1327478 h 1502990"/>
                  <a:gd name="connsiteX44" fmla="*/ 876913 w 1498018"/>
                  <a:gd name="connsiteY44" fmla="*/ 1312868 h 1502990"/>
                  <a:gd name="connsiteX45" fmla="*/ 932222 w 1498018"/>
                  <a:gd name="connsiteY45" fmla="*/ 1444385 h 1502990"/>
                  <a:gd name="connsiteX46" fmla="*/ 1022466 w 1498018"/>
                  <a:gd name="connsiteY46" fmla="*/ 1476523 h 1502990"/>
                  <a:gd name="connsiteX47" fmla="*/ 1141836 w 1498018"/>
                  <a:gd name="connsiteY47" fmla="*/ 1420998 h 1502990"/>
                  <a:gd name="connsiteX48" fmla="*/ 1168067 w 1498018"/>
                  <a:gd name="connsiteY48" fmla="*/ 1333337 h 1502990"/>
                  <a:gd name="connsiteX49" fmla="*/ 396590 w 1498018"/>
                  <a:gd name="connsiteY49" fmla="*/ 921259 h 1502990"/>
                  <a:gd name="connsiteX50" fmla="*/ 582914 w 1498018"/>
                  <a:gd name="connsiteY50" fmla="*/ 398133 h 1502990"/>
                  <a:gd name="connsiteX51" fmla="*/ 1104007 w 1498018"/>
                  <a:gd name="connsiteY51" fmla="*/ 585174 h 1502990"/>
                  <a:gd name="connsiteX52" fmla="*/ 917683 w 1498018"/>
                  <a:gd name="connsiteY52" fmla="*/ 1108300 h 1502990"/>
                  <a:gd name="connsiteX53" fmla="*/ 396590 w 1498018"/>
                  <a:gd name="connsiteY53" fmla="*/ 921259 h 1502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498018" h="1502990">
                    <a:moveTo>
                      <a:pt x="1168067" y="1333337"/>
                    </a:moveTo>
                    <a:lnTo>
                      <a:pt x="1106924" y="1207678"/>
                    </a:lnTo>
                    <a:cubicBezTo>
                      <a:pt x="1153505" y="1163848"/>
                      <a:pt x="1200086" y="1119993"/>
                      <a:pt x="1237938" y="1061551"/>
                    </a:cubicBezTo>
                    <a:lnTo>
                      <a:pt x="1368953" y="1105382"/>
                    </a:lnTo>
                    <a:cubicBezTo>
                      <a:pt x="1400972" y="1122910"/>
                      <a:pt x="1438824" y="1105382"/>
                      <a:pt x="1450470" y="1067386"/>
                    </a:cubicBezTo>
                    <a:lnTo>
                      <a:pt x="1491216" y="947562"/>
                    </a:lnTo>
                    <a:cubicBezTo>
                      <a:pt x="1508696" y="915424"/>
                      <a:pt x="1491216" y="880345"/>
                      <a:pt x="1453363" y="865735"/>
                    </a:cubicBezTo>
                    <a:lnTo>
                      <a:pt x="1316538" y="816045"/>
                    </a:lnTo>
                    <a:cubicBezTo>
                      <a:pt x="1328183" y="760521"/>
                      <a:pt x="1325266" y="690387"/>
                      <a:pt x="1307810" y="626087"/>
                    </a:cubicBezTo>
                    <a:lnTo>
                      <a:pt x="1438824" y="561788"/>
                    </a:lnTo>
                    <a:cubicBezTo>
                      <a:pt x="1467949" y="547177"/>
                      <a:pt x="1482488" y="509181"/>
                      <a:pt x="1467949" y="479960"/>
                    </a:cubicBezTo>
                    <a:lnTo>
                      <a:pt x="1412641" y="360137"/>
                    </a:lnTo>
                    <a:cubicBezTo>
                      <a:pt x="1400995" y="330916"/>
                      <a:pt x="1363143" y="319223"/>
                      <a:pt x="1325313" y="336751"/>
                    </a:cubicBezTo>
                    <a:lnTo>
                      <a:pt x="1203051" y="395192"/>
                    </a:lnTo>
                    <a:cubicBezTo>
                      <a:pt x="1165198" y="342585"/>
                      <a:pt x="1112806" y="301671"/>
                      <a:pt x="1057498" y="263675"/>
                    </a:cubicBezTo>
                    <a:lnTo>
                      <a:pt x="1106996" y="129241"/>
                    </a:lnTo>
                    <a:cubicBezTo>
                      <a:pt x="1112830" y="94162"/>
                      <a:pt x="1101185" y="64941"/>
                      <a:pt x="1069143" y="47414"/>
                    </a:cubicBezTo>
                    <a:lnTo>
                      <a:pt x="949773" y="3583"/>
                    </a:lnTo>
                    <a:cubicBezTo>
                      <a:pt x="911920" y="-8110"/>
                      <a:pt x="874092" y="9417"/>
                      <a:pt x="862446" y="47414"/>
                    </a:cubicBezTo>
                    <a:lnTo>
                      <a:pt x="818783" y="178931"/>
                    </a:lnTo>
                    <a:cubicBezTo>
                      <a:pt x="751829" y="167237"/>
                      <a:pt x="687792" y="176013"/>
                      <a:pt x="623731" y="193541"/>
                    </a:cubicBezTo>
                    <a:lnTo>
                      <a:pt x="562540" y="56213"/>
                    </a:lnTo>
                    <a:cubicBezTo>
                      <a:pt x="545084" y="29910"/>
                      <a:pt x="513042" y="15300"/>
                      <a:pt x="475213" y="32827"/>
                    </a:cubicBezTo>
                    <a:lnTo>
                      <a:pt x="364596" y="82517"/>
                    </a:lnTo>
                    <a:cubicBezTo>
                      <a:pt x="329660" y="100044"/>
                      <a:pt x="315098" y="138041"/>
                      <a:pt x="329660" y="167261"/>
                    </a:cubicBezTo>
                    <a:lnTo>
                      <a:pt x="393697" y="298778"/>
                    </a:lnTo>
                    <a:cubicBezTo>
                      <a:pt x="341305" y="336774"/>
                      <a:pt x="300535" y="386464"/>
                      <a:pt x="262682" y="444905"/>
                    </a:cubicBezTo>
                    <a:lnTo>
                      <a:pt x="125857" y="395216"/>
                    </a:lnTo>
                    <a:cubicBezTo>
                      <a:pt x="99649" y="383523"/>
                      <a:pt x="61820" y="401050"/>
                      <a:pt x="47258" y="433212"/>
                    </a:cubicBezTo>
                    <a:lnTo>
                      <a:pt x="3594" y="553036"/>
                    </a:lnTo>
                    <a:cubicBezTo>
                      <a:pt x="-8051" y="591032"/>
                      <a:pt x="9405" y="629029"/>
                      <a:pt x="44340" y="634863"/>
                    </a:cubicBezTo>
                    <a:lnTo>
                      <a:pt x="178248" y="684553"/>
                    </a:lnTo>
                    <a:cubicBezTo>
                      <a:pt x="172438" y="745935"/>
                      <a:pt x="175331" y="816069"/>
                      <a:pt x="186976" y="874511"/>
                    </a:cubicBezTo>
                    <a:lnTo>
                      <a:pt x="55962" y="938810"/>
                    </a:lnTo>
                    <a:cubicBezTo>
                      <a:pt x="26861" y="953421"/>
                      <a:pt x="15215" y="991417"/>
                      <a:pt x="32671" y="1026496"/>
                    </a:cubicBezTo>
                    <a:lnTo>
                      <a:pt x="82169" y="1140485"/>
                    </a:lnTo>
                    <a:cubicBezTo>
                      <a:pt x="99625" y="1175564"/>
                      <a:pt x="137478" y="1187233"/>
                      <a:pt x="175331" y="1172623"/>
                    </a:cubicBezTo>
                    <a:lnTo>
                      <a:pt x="297594" y="1111241"/>
                    </a:lnTo>
                    <a:cubicBezTo>
                      <a:pt x="335447" y="1163848"/>
                      <a:pt x="384921" y="1204761"/>
                      <a:pt x="437336" y="1236899"/>
                    </a:cubicBezTo>
                    <a:lnTo>
                      <a:pt x="399484" y="1374250"/>
                    </a:lnTo>
                    <a:cubicBezTo>
                      <a:pt x="382004" y="1406388"/>
                      <a:pt x="399484" y="1444385"/>
                      <a:pt x="431502" y="1458995"/>
                    </a:cubicBezTo>
                    <a:lnTo>
                      <a:pt x="556682" y="1496991"/>
                    </a:lnTo>
                    <a:cubicBezTo>
                      <a:pt x="588700" y="1514519"/>
                      <a:pt x="620718" y="1491157"/>
                      <a:pt x="638198" y="1458995"/>
                    </a:cubicBezTo>
                    <a:lnTo>
                      <a:pt x="681862" y="1327478"/>
                    </a:lnTo>
                    <a:cubicBezTo>
                      <a:pt x="743005" y="1333313"/>
                      <a:pt x="812876" y="1333313"/>
                      <a:pt x="876913" y="1312868"/>
                    </a:cubicBezTo>
                    <a:lnTo>
                      <a:pt x="932222" y="1444385"/>
                    </a:lnTo>
                    <a:cubicBezTo>
                      <a:pt x="955512" y="1476523"/>
                      <a:pt x="987531" y="1491133"/>
                      <a:pt x="1022466" y="1476523"/>
                    </a:cubicBezTo>
                    <a:lnTo>
                      <a:pt x="1141836" y="1420998"/>
                    </a:lnTo>
                    <a:cubicBezTo>
                      <a:pt x="1168067" y="1400554"/>
                      <a:pt x="1182606" y="1368416"/>
                      <a:pt x="1168067" y="1333337"/>
                    </a:cubicBezTo>
                    <a:moveTo>
                      <a:pt x="396590" y="921259"/>
                    </a:moveTo>
                    <a:cubicBezTo>
                      <a:pt x="303428" y="722525"/>
                      <a:pt x="384945" y="494571"/>
                      <a:pt x="582914" y="398133"/>
                    </a:cubicBezTo>
                    <a:cubicBezTo>
                      <a:pt x="777965" y="298778"/>
                      <a:pt x="1007952" y="386440"/>
                      <a:pt x="1104007" y="585174"/>
                    </a:cubicBezTo>
                    <a:cubicBezTo>
                      <a:pt x="1191334" y="778073"/>
                      <a:pt x="1115652" y="1014779"/>
                      <a:pt x="917683" y="1108300"/>
                    </a:cubicBezTo>
                    <a:cubicBezTo>
                      <a:pt x="725549" y="1198902"/>
                      <a:pt x="492669" y="1119993"/>
                      <a:pt x="396590" y="92125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" name="Graphic 18">
                <a:extLst>
                  <a:ext uri="{FF2B5EF4-FFF2-40B4-BE49-F238E27FC236}">
                    <a16:creationId xmlns:a16="http://schemas.microsoft.com/office/drawing/2014/main" id="{A0306994-29D6-4F90-9883-2671FC25468D}"/>
                  </a:ext>
                </a:extLst>
              </p:cNvPr>
              <p:cNvSpPr/>
              <p:nvPr/>
            </p:nvSpPr>
            <p:spPr>
              <a:xfrm>
                <a:off x="3471350" y="3284084"/>
                <a:ext cx="539146" cy="537752"/>
              </a:xfrm>
              <a:custGeom>
                <a:avLst/>
                <a:gdLst>
                  <a:gd name="connsiteX0" fmla="*/ 317649 w 539146"/>
                  <a:gd name="connsiteY0" fmla="*/ 361046 h 537752"/>
                  <a:gd name="connsiteX1" fmla="*/ 361360 w 539146"/>
                  <a:gd name="connsiteY1" fmla="*/ 220586 h 537752"/>
                  <a:gd name="connsiteX2" fmla="*/ 221474 w 539146"/>
                  <a:gd name="connsiteY2" fmla="*/ 176707 h 537752"/>
                  <a:gd name="connsiteX3" fmla="*/ 177763 w 539146"/>
                  <a:gd name="connsiteY3" fmla="*/ 317167 h 537752"/>
                  <a:gd name="connsiteX4" fmla="*/ 317649 w 539146"/>
                  <a:gd name="connsiteY4" fmla="*/ 361046 h 537752"/>
                  <a:gd name="connsiteX5" fmla="*/ 539147 w 539146"/>
                  <a:gd name="connsiteY5" fmla="*/ 214727 h 537752"/>
                  <a:gd name="connsiteX6" fmla="*/ 533312 w 539146"/>
                  <a:gd name="connsiteY6" fmla="*/ 346411 h 537752"/>
                  <a:gd name="connsiteX7" fmla="*/ 521643 w 539146"/>
                  <a:gd name="connsiteY7" fmla="*/ 358104 h 537752"/>
                  <a:gd name="connsiteX8" fmla="*/ 425469 w 539146"/>
                  <a:gd name="connsiteY8" fmla="*/ 352246 h 537752"/>
                  <a:gd name="connsiteX9" fmla="*/ 410906 w 539146"/>
                  <a:gd name="connsiteY9" fmla="*/ 372739 h 537752"/>
                  <a:gd name="connsiteX10" fmla="*/ 457535 w 539146"/>
                  <a:gd name="connsiteY10" fmla="*/ 460520 h 537752"/>
                  <a:gd name="connsiteX11" fmla="*/ 451700 w 539146"/>
                  <a:gd name="connsiteY11" fmla="*/ 475154 h 537752"/>
                  <a:gd name="connsiteX12" fmla="*/ 335129 w 539146"/>
                  <a:gd name="connsiteY12" fmla="*/ 536608 h 537752"/>
                  <a:gd name="connsiteX13" fmla="*/ 320566 w 539146"/>
                  <a:gd name="connsiteY13" fmla="*/ 530750 h 537752"/>
                  <a:gd name="connsiteX14" fmla="*/ 273938 w 539146"/>
                  <a:gd name="connsiteY14" fmla="*/ 445886 h 537752"/>
                  <a:gd name="connsiteX15" fmla="*/ 250623 w 539146"/>
                  <a:gd name="connsiteY15" fmla="*/ 445886 h 537752"/>
                  <a:gd name="connsiteX16" fmla="*/ 198160 w 539146"/>
                  <a:gd name="connsiteY16" fmla="*/ 527809 h 537752"/>
                  <a:gd name="connsiteX17" fmla="*/ 180680 w 539146"/>
                  <a:gd name="connsiteY17" fmla="*/ 530726 h 537752"/>
                  <a:gd name="connsiteX18" fmla="*/ 72860 w 539146"/>
                  <a:gd name="connsiteY18" fmla="*/ 460496 h 537752"/>
                  <a:gd name="connsiteX19" fmla="*/ 67026 w 539146"/>
                  <a:gd name="connsiteY19" fmla="*/ 442945 h 537752"/>
                  <a:gd name="connsiteX20" fmla="*/ 119489 w 539146"/>
                  <a:gd name="connsiteY20" fmla="*/ 361022 h 537752"/>
                  <a:gd name="connsiteX21" fmla="*/ 113654 w 539146"/>
                  <a:gd name="connsiteY21" fmla="*/ 352246 h 537752"/>
                  <a:gd name="connsiteX22" fmla="*/ 107820 w 539146"/>
                  <a:gd name="connsiteY22" fmla="*/ 340553 h 537752"/>
                  <a:gd name="connsiteX23" fmla="*/ 11645 w 539146"/>
                  <a:gd name="connsiteY23" fmla="*/ 334694 h 537752"/>
                  <a:gd name="connsiteX24" fmla="*/ 0 w 539146"/>
                  <a:gd name="connsiteY24" fmla="*/ 323001 h 537752"/>
                  <a:gd name="connsiteX25" fmla="*/ 5835 w 539146"/>
                  <a:gd name="connsiteY25" fmla="*/ 191341 h 537752"/>
                  <a:gd name="connsiteX26" fmla="*/ 17480 w 539146"/>
                  <a:gd name="connsiteY26" fmla="*/ 179648 h 537752"/>
                  <a:gd name="connsiteX27" fmla="*/ 113654 w 539146"/>
                  <a:gd name="connsiteY27" fmla="*/ 185506 h 537752"/>
                  <a:gd name="connsiteX28" fmla="*/ 128217 w 539146"/>
                  <a:gd name="connsiteY28" fmla="*/ 165014 h 537752"/>
                  <a:gd name="connsiteX29" fmla="*/ 81588 w 539146"/>
                  <a:gd name="connsiteY29" fmla="*/ 77232 h 537752"/>
                  <a:gd name="connsiteX30" fmla="*/ 87423 w 539146"/>
                  <a:gd name="connsiteY30" fmla="*/ 62598 h 537752"/>
                  <a:gd name="connsiteX31" fmla="*/ 203995 w 539146"/>
                  <a:gd name="connsiteY31" fmla="*/ 1144 h 537752"/>
                  <a:gd name="connsiteX32" fmla="*/ 221474 w 539146"/>
                  <a:gd name="connsiteY32" fmla="*/ 7002 h 537752"/>
                  <a:gd name="connsiteX33" fmla="*/ 265186 w 539146"/>
                  <a:gd name="connsiteY33" fmla="*/ 91867 h 537752"/>
                  <a:gd name="connsiteX34" fmla="*/ 288500 w 539146"/>
                  <a:gd name="connsiteY34" fmla="*/ 94784 h 537752"/>
                  <a:gd name="connsiteX35" fmla="*/ 340963 w 539146"/>
                  <a:gd name="connsiteY35" fmla="*/ 9920 h 537752"/>
                  <a:gd name="connsiteX36" fmla="*/ 358443 w 539146"/>
                  <a:gd name="connsiteY36" fmla="*/ 7002 h 537752"/>
                  <a:gd name="connsiteX37" fmla="*/ 469180 w 539146"/>
                  <a:gd name="connsiteY37" fmla="*/ 77232 h 537752"/>
                  <a:gd name="connsiteX38" fmla="*/ 472097 w 539146"/>
                  <a:gd name="connsiteY38" fmla="*/ 94784 h 537752"/>
                  <a:gd name="connsiteX39" fmla="*/ 419634 w 539146"/>
                  <a:gd name="connsiteY39" fmla="*/ 176707 h 537752"/>
                  <a:gd name="connsiteX40" fmla="*/ 425469 w 539146"/>
                  <a:gd name="connsiteY40" fmla="*/ 188400 h 537752"/>
                  <a:gd name="connsiteX41" fmla="*/ 431303 w 539146"/>
                  <a:gd name="connsiteY41" fmla="*/ 197176 h 537752"/>
                  <a:gd name="connsiteX42" fmla="*/ 527478 w 539146"/>
                  <a:gd name="connsiteY42" fmla="*/ 203034 h 537752"/>
                  <a:gd name="connsiteX43" fmla="*/ 539147 w 539146"/>
                  <a:gd name="connsiteY43" fmla="*/ 214727 h 53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39146" h="537752">
                    <a:moveTo>
                      <a:pt x="317649" y="361046"/>
                    </a:moveTo>
                    <a:cubicBezTo>
                      <a:pt x="370112" y="334718"/>
                      <a:pt x="387592" y="273264"/>
                      <a:pt x="361360" y="220586"/>
                    </a:cubicBezTo>
                    <a:cubicBezTo>
                      <a:pt x="335129" y="170848"/>
                      <a:pt x="271020" y="150356"/>
                      <a:pt x="221474" y="176707"/>
                    </a:cubicBezTo>
                    <a:cubicBezTo>
                      <a:pt x="171928" y="203034"/>
                      <a:pt x="151531" y="267406"/>
                      <a:pt x="177763" y="317167"/>
                    </a:cubicBezTo>
                    <a:cubicBezTo>
                      <a:pt x="203995" y="369821"/>
                      <a:pt x="268127" y="387373"/>
                      <a:pt x="317649" y="361046"/>
                    </a:cubicBezTo>
                    <a:moveTo>
                      <a:pt x="539147" y="214727"/>
                    </a:moveTo>
                    <a:lnTo>
                      <a:pt x="533312" y="346411"/>
                    </a:lnTo>
                    <a:cubicBezTo>
                      <a:pt x="533312" y="352270"/>
                      <a:pt x="527478" y="358104"/>
                      <a:pt x="521643" y="358104"/>
                    </a:cubicBezTo>
                    <a:lnTo>
                      <a:pt x="425469" y="352246"/>
                    </a:lnTo>
                    <a:cubicBezTo>
                      <a:pt x="419634" y="361022"/>
                      <a:pt x="416717" y="366880"/>
                      <a:pt x="410906" y="372739"/>
                    </a:cubicBezTo>
                    <a:lnTo>
                      <a:pt x="457535" y="460520"/>
                    </a:lnTo>
                    <a:cubicBezTo>
                      <a:pt x="460452" y="466378"/>
                      <a:pt x="457535" y="472213"/>
                      <a:pt x="451700" y="475154"/>
                    </a:cubicBezTo>
                    <a:lnTo>
                      <a:pt x="335129" y="536608"/>
                    </a:lnTo>
                    <a:cubicBezTo>
                      <a:pt x="329294" y="539526"/>
                      <a:pt x="323460" y="536608"/>
                      <a:pt x="320566" y="530750"/>
                    </a:cubicBezTo>
                    <a:lnTo>
                      <a:pt x="273938" y="445886"/>
                    </a:lnTo>
                    <a:lnTo>
                      <a:pt x="250623" y="445886"/>
                    </a:lnTo>
                    <a:lnTo>
                      <a:pt x="198160" y="527809"/>
                    </a:lnTo>
                    <a:cubicBezTo>
                      <a:pt x="195243" y="533667"/>
                      <a:pt x="186491" y="533667"/>
                      <a:pt x="180680" y="530726"/>
                    </a:cubicBezTo>
                    <a:lnTo>
                      <a:pt x="72860" y="460496"/>
                    </a:lnTo>
                    <a:cubicBezTo>
                      <a:pt x="67026" y="457579"/>
                      <a:pt x="64109" y="448803"/>
                      <a:pt x="67026" y="442945"/>
                    </a:cubicBezTo>
                    <a:lnTo>
                      <a:pt x="119489" y="361022"/>
                    </a:lnTo>
                    <a:cubicBezTo>
                      <a:pt x="116572" y="358104"/>
                      <a:pt x="116572" y="355163"/>
                      <a:pt x="113654" y="352246"/>
                    </a:cubicBezTo>
                    <a:cubicBezTo>
                      <a:pt x="110737" y="346387"/>
                      <a:pt x="110737" y="343470"/>
                      <a:pt x="107820" y="340553"/>
                    </a:cubicBezTo>
                    <a:lnTo>
                      <a:pt x="11645" y="334694"/>
                    </a:lnTo>
                    <a:cubicBezTo>
                      <a:pt x="5811" y="334694"/>
                      <a:pt x="0" y="328836"/>
                      <a:pt x="0" y="323001"/>
                    </a:cubicBezTo>
                    <a:lnTo>
                      <a:pt x="5835" y="191341"/>
                    </a:lnTo>
                    <a:cubicBezTo>
                      <a:pt x="5835" y="185483"/>
                      <a:pt x="11669" y="179648"/>
                      <a:pt x="17480" y="179648"/>
                    </a:cubicBezTo>
                    <a:lnTo>
                      <a:pt x="113654" y="185506"/>
                    </a:lnTo>
                    <a:cubicBezTo>
                      <a:pt x="119489" y="176731"/>
                      <a:pt x="122406" y="170872"/>
                      <a:pt x="128217" y="165014"/>
                    </a:cubicBezTo>
                    <a:lnTo>
                      <a:pt x="81588" y="77232"/>
                    </a:lnTo>
                    <a:cubicBezTo>
                      <a:pt x="78671" y="71374"/>
                      <a:pt x="81588" y="65539"/>
                      <a:pt x="87423" y="62598"/>
                    </a:cubicBezTo>
                    <a:lnTo>
                      <a:pt x="203995" y="1144"/>
                    </a:lnTo>
                    <a:cubicBezTo>
                      <a:pt x="209829" y="-1773"/>
                      <a:pt x="215664" y="1144"/>
                      <a:pt x="221474" y="7002"/>
                    </a:cubicBezTo>
                    <a:lnTo>
                      <a:pt x="265186" y="91867"/>
                    </a:lnTo>
                    <a:cubicBezTo>
                      <a:pt x="273938" y="91867"/>
                      <a:pt x="279748" y="91867"/>
                      <a:pt x="288500" y="94784"/>
                    </a:cubicBezTo>
                    <a:lnTo>
                      <a:pt x="340963" y="9920"/>
                    </a:lnTo>
                    <a:cubicBezTo>
                      <a:pt x="343881" y="7002"/>
                      <a:pt x="352608" y="4061"/>
                      <a:pt x="358443" y="7002"/>
                    </a:cubicBezTo>
                    <a:lnTo>
                      <a:pt x="469180" y="77232"/>
                    </a:lnTo>
                    <a:cubicBezTo>
                      <a:pt x="472097" y="80150"/>
                      <a:pt x="475015" y="88925"/>
                      <a:pt x="472097" y="94784"/>
                    </a:cubicBezTo>
                    <a:lnTo>
                      <a:pt x="419634" y="176707"/>
                    </a:lnTo>
                    <a:cubicBezTo>
                      <a:pt x="422551" y="179624"/>
                      <a:pt x="422551" y="182565"/>
                      <a:pt x="425469" y="188400"/>
                    </a:cubicBezTo>
                    <a:cubicBezTo>
                      <a:pt x="428386" y="191317"/>
                      <a:pt x="428386" y="194258"/>
                      <a:pt x="431303" y="197176"/>
                    </a:cubicBezTo>
                    <a:lnTo>
                      <a:pt x="527478" y="203034"/>
                    </a:lnTo>
                    <a:cubicBezTo>
                      <a:pt x="533312" y="203034"/>
                      <a:pt x="539147" y="208893"/>
                      <a:pt x="539147" y="21472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" name="Graphic 18">
                <a:extLst>
                  <a:ext uri="{FF2B5EF4-FFF2-40B4-BE49-F238E27FC236}">
                    <a16:creationId xmlns:a16="http://schemas.microsoft.com/office/drawing/2014/main" id="{60EA801B-9113-47D9-9AEE-B7FE797B4628}"/>
                  </a:ext>
                </a:extLst>
              </p:cNvPr>
              <p:cNvSpPr/>
              <p:nvPr/>
            </p:nvSpPr>
            <p:spPr>
              <a:xfrm>
                <a:off x="1717071" y="4086257"/>
                <a:ext cx="602038" cy="602275"/>
              </a:xfrm>
              <a:custGeom>
                <a:avLst/>
                <a:gdLst>
                  <a:gd name="connsiteX0" fmla="*/ 342291 w 602038"/>
                  <a:gd name="connsiteY0" fmla="*/ 407538 h 602275"/>
                  <a:gd name="connsiteX1" fmla="*/ 407643 w 602038"/>
                  <a:gd name="connsiteY1" fmla="*/ 260144 h 602275"/>
                  <a:gd name="connsiteX2" fmla="*/ 260631 w 602038"/>
                  <a:gd name="connsiteY2" fmla="*/ 194816 h 602275"/>
                  <a:gd name="connsiteX3" fmla="*/ 195279 w 602038"/>
                  <a:gd name="connsiteY3" fmla="*/ 342211 h 602275"/>
                  <a:gd name="connsiteX4" fmla="*/ 342291 w 602038"/>
                  <a:gd name="connsiteY4" fmla="*/ 407538 h 602275"/>
                  <a:gd name="connsiteX5" fmla="*/ 601929 w 602038"/>
                  <a:gd name="connsiteY5" fmla="*/ 273081 h 602275"/>
                  <a:gd name="connsiteX6" fmla="*/ 580839 w 602038"/>
                  <a:gd name="connsiteY6" fmla="*/ 415167 h 602275"/>
                  <a:gd name="connsiteX7" fmla="*/ 566037 w 602038"/>
                  <a:gd name="connsiteY7" fmla="*/ 426166 h 602275"/>
                  <a:gd name="connsiteX8" fmla="*/ 460178 w 602038"/>
                  <a:gd name="connsiteY8" fmla="*/ 411795 h 602275"/>
                  <a:gd name="connsiteX9" fmla="*/ 442555 w 602038"/>
                  <a:gd name="connsiteY9" fmla="*/ 432933 h 602275"/>
                  <a:gd name="connsiteX10" fmla="*/ 480671 w 602038"/>
                  <a:gd name="connsiteY10" fmla="*/ 530973 h 602275"/>
                  <a:gd name="connsiteX11" fmla="*/ 474119 w 602038"/>
                  <a:gd name="connsiteY11" fmla="*/ 548477 h 602275"/>
                  <a:gd name="connsiteX12" fmla="*/ 341167 w 602038"/>
                  <a:gd name="connsiteY12" fmla="*/ 601394 h 602275"/>
                  <a:gd name="connsiteX13" fmla="*/ 322803 w 602038"/>
                  <a:gd name="connsiteY13" fmla="*/ 592069 h 602275"/>
                  <a:gd name="connsiteX14" fmla="*/ 284687 w 602038"/>
                  <a:gd name="connsiteY14" fmla="*/ 494029 h 602275"/>
                  <a:gd name="connsiteX15" fmla="*/ 258910 w 602038"/>
                  <a:gd name="connsiteY15" fmla="*/ 490203 h 602275"/>
                  <a:gd name="connsiteX16" fmla="*/ 191167 w 602038"/>
                  <a:gd name="connsiteY16" fmla="*/ 573895 h 602275"/>
                  <a:gd name="connsiteX17" fmla="*/ 173639 w 602038"/>
                  <a:gd name="connsiteY17" fmla="*/ 576574 h 602275"/>
                  <a:gd name="connsiteX18" fmla="*/ 60869 w 602038"/>
                  <a:gd name="connsiteY18" fmla="*/ 484631 h 602275"/>
                  <a:gd name="connsiteX19" fmla="*/ 58215 w 602038"/>
                  <a:gd name="connsiteY19" fmla="*/ 467080 h 602275"/>
                  <a:gd name="connsiteX20" fmla="*/ 125958 w 602038"/>
                  <a:gd name="connsiteY20" fmla="*/ 383387 h 602275"/>
                  <a:gd name="connsiteX21" fmla="*/ 121439 w 602038"/>
                  <a:gd name="connsiteY21" fmla="*/ 369518 h 602275"/>
                  <a:gd name="connsiteX22" fmla="*/ 117828 w 602038"/>
                  <a:gd name="connsiteY22" fmla="*/ 358423 h 602275"/>
                  <a:gd name="connsiteX23" fmla="*/ 11084 w 602038"/>
                  <a:gd name="connsiteY23" fmla="*/ 341278 h 602275"/>
                  <a:gd name="connsiteX24" fmla="*/ 109 w 602038"/>
                  <a:gd name="connsiteY24" fmla="*/ 326452 h 602275"/>
                  <a:gd name="connsiteX25" fmla="*/ 21199 w 602038"/>
                  <a:gd name="connsiteY25" fmla="*/ 184367 h 602275"/>
                  <a:gd name="connsiteX26" fmla="*/ 36001 w 602038"/>
                  <a:gd name="connsiteY26" fmla="*/ 173367 h 602275"/>
                  <a:gd name="connsiteX27" fmla="*/ 142744 w 602038"/>
                  <a:gd name="connsiteY27" fmla="*/ 190512 h 602275"/>
                  <a:gd name="connsiteX28" fmla="*/ 160368 w 602038"/>
                  <a:gd name="connsiteY28" fmla="*/ 169350 h 602275"/>
                  <a:gd name="connsiteX29" fmla="*/ 121343 w 602038"/>
                  <a:gd name="connsiteY29" fmla="*/ 68536 h 602275"/>
                  <a:gd name="connsiteX30" fmla="*/ 127895 w 602038"/>
                  <a:gd name="connsiteY30" fmla="*/ 51033 h 602275"/>
                  <a:gd name="connsiteX31" fmla="*/ 261755 w 602038"/>
                  <a:gd name="connsiteY31" fmla="*/ 913 h 602275"/>
                  <a:gd name="connsiteX32" fmla="*/ 279211 w 602038"/>
                  <a:gd name="connsiteY32" fmla="*/ 7465 h 602275"/>
                  <a:gd name="connsiteX33" fmla="*/ 318236 w 602038"/>
                  <a:gd name="connsiteY33" fmla="*/ 108278 h 602275"/>
                  <a:gd name="connsiteX34" fmla="*/ 344013 w 602038"/>
                  <a:gd name="connsiteY34" fmla="*/ 112104 h 602275"/>
                  <a:gd name="connsiteX35" fmla="*/ 411756 w 602038"/>
                  <a:gd name="connsiteY35" fmla="*/ 28412 h 602275"/>
                  <a:gd name="connsiteX36" fmla="*/ 429284 w 602038"/>
                  <a:gd name="connsiteY36" fmla="*/ 25734 h 602275"/>
                  <a:gd name="connsiteX37" fmla="*/ 541145 w 602038"/>
                  <a:gd name="connsiteY37" fmla="*/ 114902 h 602275"/>
                  <a:gd name="connsiteX38" fmla="*/ 544708 w 602038"/>
                  <a:gd name="connsiteY38" fmla="*/ 135227 h 602275"/>
                  <a:gd name="connsiteX39" fmla="*/ 476964 w 602038"/>
                  <a:gd name="connsiteY39" fmla="*/ 218920 h 602275"/>
                  <a:gd name="connsiteX40" fmla="*/ 480575 w 602038"/>
                  <a:gd name="connsiteY40" fmla="*/ 230015 h 602275"/>
                  <a:gd name="connsiteX41" fmla="*/ 485094 w 602038"/>
                  <a:gd name="connsiteY41" fmla="*/ 243884 h 602275"/>
                  <a:gd name="connsiteX42" fmla="*/ 590954 w 602038"/>
                  <a:gd name="connsiteY42" fmla="*/ 258255 h 602275"/>
                  <a:gd name="connsiteX43" fmla="*/ 601929 w 602038"/>
                  <a:gd name="connsiteY43" fmla="*/ 273081 h 6022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602038" h="602275">
                    <a:moveTo>
                      <a:pt x="342291" y="407538"/>
                    </a:moveTo>
                    <a:cubicBezTo>
                      <a:pt x="402311" y="384750"/>
                      <a:pt x="429403" y="317485"/>
                      <a:pt x="407643" y="260144"/>
                    </a:cubicBezTo>
                    <a:cubicBezTo>
                      <a:pt x="384950" y="200029"/>
                      <a:pt x="319742" y="169230"/>
                      <a:pt x="260631" y="194816"/>
                    </a:cubicBezTo>
                    <a:cubicBezTo>
                      <a:pt x="200612" y="217605"/>
                      <a:pt x="172611" y="282096"/>
                      <a:pt x="195279" y="342211"/>
                    </a:cubicBezTo>
                    <a:cubicBezTo>
                      <a:pt x="217972" y="402326"/>
                      <a:pt x="285070" y="429442"/>
                      <a:pt x="342291" y="407538"/>
                    </a:cubicBezTo>
                    <a:moveTo>
                      <a:pt x="601929" y="273081"/>
                    </a:moveTo>
                    <a:lnTo>
                      <a:pt x="580839" y="415167"/>
                    </a:lnTo>
                    <a:cubicBezTo>
                      <a:pt x="580791" y="424397"/>
                      <a:pt x="572469" y="427123"/>
                      <a:pt x="566037" y="426166"/>
                    </a:cubicBezTo>
                    <a:lnTo>
                      <a:pt x="460178" y="411795"/>
                    </a:lnTo>
                    <a:cubicBezTo>
                      <a:pt x="456448" y="419160"/>
                      <a:pt x="449035" y="424660"/>
                      <a:pt x="442555" y="432933"/>
                    </a:cubicBezTo>
                    <a:lnTo>
                      <a:pt x="480671" y="530973"/>
                    </a:lnTo>
                    <a:cubicBezTo>
                      <a:pt x="486147" y="538386"/>
                      <a:pt x="482440" y="545751"/>
                      <a:pt x="474119" y="548477"/>
                    </a:cubicBezTo>
                    <a:lnTo>
                      <a:pt x="341167" y="601394"/>
                    </a:lnTo>
                    <a:cubicBezTo>
                      <a:pt x="332870" y="604120"/>
                      <a:pt x="325505" y="600390"/>
                      <a:pt x="322803" y="592069"/>
                    </a:cubicBezTo>
                    <a:lnTo>
                      <a:pt x="284687" y="494029"/>
                    </a:lnTo>
                    <a:cubicBezTo>
                      <a:pt x="275481" y="493981"/>
                      <a:pt x="268116" y="490250"/>
                      <a:pt x="258910" y="490203"/>
                    </a:cubicBezTo>
                    <a:lnTo>
                      <a:pt x="191167" y="573895"/>
                    </a:lnTo>
                    <a:cubicBezTo>
                      <a:pt x="186528" y="578486"/>
                      <a:pt x="178230" y="581212"/>
                      <a:pt x="173639" y="576574"/>
                    </a:cubicBezTo>
                    <a:lnTo>
                      <a:pt x="60869" y="484631"/>
                    </a:lnTo>
                    <a:cubicBezTo>
                      <a:pt x="56278" y="479992"/>
                      <a:pt x="53576" y="471671"/>
                      <a:pt x="58215" y="467080"/>
                    </a:cubicBezTo>
                    <a:lnTo>
                      <a:pt x="125958" y="383387"/>
                    </a:lnTo>
                    <a:lnTo>
                      <a:pt x="121439" y="369518"/>
                    </a:lnTo>
                    <a:lnTo>
                      <a:pt x="117828" y="358423"/>
                    </a:lnTo>
                    <a:lnTo>
                      <a:pt x="11084" y="341278"/>
                    </a:lnTo>
                    <a:cubicBezTo>
                      <a:pt x="4652" y="340322"/>
                      <a:pt x="-848" y="332909"/>
                      <a:pt x="109" y="326452"/>
                    </a:cubicBezTo>
                    <a:lnTo>
                      <a:pt x="21199" y="184367"/>
                    </a:lnTo>
                    <a:cubicBezTo>
                      <a:pt x="22156" y="177910"/>
                      <a:pt x="29568" y="172411"/>
                      <a:pt x="36001" y="173367"/>
                    </a:cubicBezTo>
                    <a:lnTo>
                      <a:pt x="142744" y="190512"/>
                    </a:lnTo>
                    <a:cubicBezTo>
                      <a:pt x="146475" y="183147"/>
                      <a:pt x="152979" y="174874"/>
                      <a:pt x="160368" y="169350"/>
                    </a:cubicBezTo>
                    <a:lnTo>
                      <a:pt x="121343" y="68536"/>
                    </a:lnTo>
                    <a:cubicBezTo>
                      <a:pt x="116752" y="63897"/>
                      <a:pt x="120482" y="56532"/>
                      <a:pt x="127895" y="51033"/>
                    </a:cubicBezTo>
                    <a:lnTo>
                      <a:pt x="261755" y="913"/>
                    </a:lnTo>
                    <a:cubicBezTo>
                      <a:pt x="270053" y="-1813"/>
                      <a:pt x="277418" y="1917"/>
                      <a:pt x="279211" y="7465"/>
                    </a:cubicBezTo>
                    <a:lnTo>
                      <a:pt x="318236" y="108278"/>
                    </a:lnTo>
                    <a:cubicBezTo>
                      <a:pt x="327442" y="108326"/>
                      <a:pt x="333898" y="109282"/>
                      <a:pt x="344013" y="112104"/>
                    </a:cubicBezTo>
                    <a:lnTo>
                      <a:pt x="411756" y="28412"/>
                    </a:lnTo>
                    <a:cubicBezTo>
                      <a:pt x="415486" y="21047"/>
                      <a:pt x="424692" y="21094"/>
                      <a:pt x="429284" y="25734"/>
                    </a:cubicBezTo>
                    <a:lnTo>
                      <a:pt x="541145" y="114902"/>
                    </a:lnTo>
                    <a:cubicBezTo>
                      <a:pt x="545736" y="119541"/>
                      <a:pt x="548438" y="127862"/>
                      <a:pt x="544708" y="135227"/>
                    </a:cubicBezTo>
                    <a:lnTo>
                      <a:pt x="476964" y="218920"/>
                    </a:lnTo>
                    <a:lnTo>
                      <a:pt x="480575" y="230015"/>
                    </a:lnTo>
                    <a:lnTo>
                      <a:pt x="485094" y="243884"/>
                    </a:lnTo>
                    <a:lnTo>
                      <a:pt x="590954" y="258255"/>
                    </a:lnTo>
                    <a:cubicBezTo>
                      <a:pt x="597410" y="259211"/>
                      <a:pt x="602886" y="266624"/>
                      <a:pt x="601929" y="273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92" name="Group 291">
            <a:extLst>
              <a:ext uri="{FF2B5EF4-FFF2-40B4-BE49-F238E27FC236}">
                <a16:creationId xmlns:a16="http://schemas.microsoft.com/office/drawing/2014/main" id="{8E2DFB3E-9CB0-4579-933E-75AF65C2A9B1}"/>
              </a:ext>
            </a:extLst>
          </p:cNvPr>
          <p:cNvGrpSpPr/>
          <p:nvPr/>
        </p:nvGrpSpPr>
        <p:grpSpPr>
          <a:xfrm>
            <a:off x="4720146" y="2328461"/>
            <a:ext cx="392111" cy="392111"/>
            <a:chOff x="4521409" y="645771"/>
            <a:chExt cx="3123355" cy="3123355"/>
          </a:xfrm>
        </p:grpSpPr>
        <p:sp>
          <p:nvSpPr>
            <p:cNvPr id="293" name="Graphic 29">
              <a:extLst>
                <a:ext uri="{FF2B5EF4-FFF2-40B4-BE49-F238E27FC236}">
                  <a16:creationId xmlns:a16="http://schemas.microsoft.com/office/drawing/2014/main" id="{E96DF5AD-D27F-4FF5-9CA4-B7A55CF07216}"/>
                </a:ext>
              </a:extLst>
            </p:cNvPr>
            <p:cNvSpPr/>
            <p:nvPr/>
          </p:nvSpPr>
          <p:spPr>
            <a:xfrm>
              <a:off x="4521409" y="64577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294" name="Graphic 29">
              <a:extLst>
                <a:ext uri="{FF2B5EF4-FFF2-40B4-BE49-F238E27FC236}">
                  <a16:creationId xmlns:a16="http://schemas.microsoft.com/office/drawing/2014/main" id="{B14FDA7B-F90D-4586-9EDF-DD1B0CF28C3A}"/>
                </a:ext>
              </a:extLst>
            </p:cNvPr>
            <p:cNvGrpSpPr/>
            <p:nvPr/>
          </p:nvGrpSpPr>
          <p:grpSpPr>
            <a:xfrm>
              <a:off x="5123278" y="950076"/>
              <a:ext cx="1906299" cy="2197262"/>
              <a:chOff x="5123278" y="950076"/>
              <a:chExt cx="1906299" cy="2197262"/>
            </a:xfrm>
            <a:solidFill>
              <a:srgbClr val="FFFFFF"/>
            </a:solidFill>
          </p:grpSpPr>
          <p:grpSp>
            <p:nvGrpSpPr>
              <p:cNvPr id="295" name="Graphic 29">
                <a:extLst>
                  <a:ext uri="{FF2B5EF4-FFF2-40B4-BE49-F238E27FC236}">
                    <a16:creationId xmlns:a16="http://schemas.microsoft.com/office/drawing/2014/main" id="{330D5799-3EED-46B4-A452-4A50EC4EC8E3}"/>
                  </a:ext>
                </a:extLst>
              </p:cNvPr>
              <p:cNvGrpSpPr/>
              <p:nvPr/>
            </p:nvGrpSpPr>
            <p:grpSpPr>
              <a:xfrm>
                <a:off x="5123278" y="2175286"/>
                <a:ext cx="1906299" cy="972052"/>
                <a:chOff x="5123278" y="2175286"/>
                <a:chExt cx="1906299" cy="972052"/>
              </a:xfrm>
              <a:solidFill>
                <a:srgbClr val="FFFFFF"/>
              </a:solidFill>
            </p:grpSpPr>
            <p:sp>
              <p:nvSpPr>
                <p:cNvPr id="301" name="Graphic 29">
                  <a:extLst>
                    <a:ext uri="{FF2B5EF4-FFF2-40B4-BE49-F238E27FC236}">
                      <a16:creationId xmlns:a16="http://schemas.microsoft.com/office/drawing/2014/main" id="{11F42DC4-25AC-414D-8A2A-DC4366C62CF8}"/>
                    </a:ext>
                  </a:extLst>
                </p:cNvPr>
                <p:cNvSpPr/>
                <p:nvPr/>
              </p:nvSpPr>
              <p:spPr>
                <a:xfrm>
                  <a:off x="5123278" y="2175286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7 w 248016"/>
                    <a:gd name="connsiteY1" fmla="*/ 0 h 131349"/>
                    <a:gd name="connsiteX2" fmla="*/ 248017 w 248016"/>
                    <a:gd name="connsiteY2" fmla="*/ 131349 h 131349"/>
                    <a:gd name="connsiteX3" fmla="*/ 0 w 248016"/>
                    <a:gd name="connsiteY3" fmla="*/ 131349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31349"/>
                      </a:lnTo>
                      <a:lnTo>
                        <a:pt x="0" y="1313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2" name="Graphic 29">
                  <a:extLst>
                    <a:ext uri="{FF2B5EF4-FFF2-40B4-BE49-F238E27FC236}">
                      <a16:creationId xmlns:a16="http://schemas.microsoft.com/office/drawing/2014/main" id="{B8A81369-03C3-4879-991A-32D4329A22E5}"/>
                    </a:ext>
                  </a:extLst>
                </p:cNvPr>
                <p:cNvSpPr/>
                <p:nvPr/>
              </p:nvSpPr>
              <p:spPr>
                <a:xfrm>
                  <a:off x="6781560" y="2175286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6 w 248016"/>
                    <a:gd name="connsiteY1" fmla="*/ 0 h 131349"/>
                    <a:gd name="connsiteX2" fmla="*/ 248016 w 248016"/>
                    <a:gd name="connsiteY2" fmla="*/ 131349 h 131349"/>
                    <a:gd name="connsiteX3" fmla="*/ 0 w 248016"/>
                    <a:gd name="connsiteY3" fmla="*/ 131349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31349"/>
                      </a:lnTo>
                      <a:lnTo>
                        <a:pt x="0" y="1313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3" name="Graphic 29">
                  <a:extLst>
                    <a:ext uri="{FF2B5EF4-FFF2-40B4-BE49-F238E27FC236}">
                      <a16:creationId xmlns:a16="http://schemas.microsoft.com/office/drawing/2014/main" id="{0DE9E931-7122-4DC1-A4E4-EA5402D2A510}"/>
                    </a:ext>
                  </a:extLst>
                </p:cNvPr>
                <p:cNvSpPr/>
                <p:nvPr/>
              </p:nvSpPr>
              <p:spPr>
                <a:xfrm>
                  <a:off x="5123278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4" name="Graphic 29">
                  <a:extLst>
                    <a:ext uri="{FF2B5EF4-FFF2-40B4-BE49-F238E27FC236}">
                      <a16:creationId xmlns:a16="http://schemas.microsoft.com/office/drawing/2014/main" id="{5B5415D2-61B7-4D94-98D2-F682ACDC1616}"/>
                    </a:ext>
                  </a:extLst>
                </p:cNvPr>
                <p:cNvSpPr/>
                <p:nvPr/>
              </p:nvSpPr>
              <p:spPr>
                <a:xfrm>
                  <a:off x="5788489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5" name="Graphic 29">
                  <a:extLst>
                    <a:ext uri="{FF2B5EF4-FFF2-40B4-BE49-F238E27FC236}">
                      <a16:creationId xmlns:a16="http://schemas.microsoft.com/office/drawing/2014/main" id="{0CAB7A91-1EF3-45D2-8FDC-99F6B7D6C830}"/>
                    </a:ext>
                  </a:extLst>
                </p:cNvPr>
                <p:cNvSpPr/>
                <p:nvPr/>
              </p:nvSpPr>
              <p:spPr>
                <a:xfrm>
                  <a:off x="6446336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6" name="Graphic 29">
                  <a:extLst>
                    <a:ext uri="{FF2B5EF4-FFF2-40B4-BE49-F238E27FC236}">
                      <a16:creationId xmlns:a16="http://schemas.microsoft.com/office/drawing/2014/main" id="{9F4E7767-5480-45CA-824D-75F1C739AEA8}"/>
                    </a:ext>
                  </a:extLst>
                </p:cNvPr>
                <p:cNvSpPr/>
                <p:nvPr/>
              </p:nvSpPr>
              <p:spPr>
                <a:xfrm>
                  <a:off x="5456398" y="2594586"/>
                  <a:ext cx="583240" cy="126112"/>
                </a:xfrm>
                <a:custGeom>
                  <a:avLst/>
                  <a:gdLst>
                    <a:gd name="connsiteX0" fmla="*/ 0 w 583240"/>
                    <a:gd name="connsiteY0" fmla="*/ 0 h 126112"/>
                    <a:gd name="connsiteX1" fmla="*/ 583241 w 583240"/>
                    <a:gd name="connsiteY1" fmla="*/ 0 h 126112"/>
                    <a:gd name="connsiteX2" fmla="*/ 583241 w 583240"/>
                    <a:gd name="connsiteY2" fmla="*/ 126113 h 126112"/>
                    <a:gd name="connsiteX3" fmla="*/ 0 w 583240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6112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7" name="Graphic 29">
                  <a:extLst>
                    <a:ext uri="{FF2B5EF4-FFF2-40B4-BE49-F238E27FC236}">
                      <a16:creationId xmlns:a16="http://schemas.microsoft.com/office/drawing/2014/main" id="{429DB7C8-8E62-41E2-A740-E29DBD17F023}"/>
                    </a:ext>
                  </a:extLst>
                </p:cNvPr>
                <p:cNvSpPr/>
                <p:nvPr/>
              </p:nvSpPr>
              <p:spPr>
                <a:xfrm>
                  <a:off x="6114244" y="2594586"/>
                  <a:ext cx="583240" cy="126112"/>
                </a:xfrm>
                <a:custGeom>
                  <a:avLst/>
                  <a:gdLst>
                    <a:gd name="connsiteX0" fmla="*/ 0 w 583240"/>
                    <a:gd name="connsiteY0" fmla="*/ 0 h 126112"/>
                    <a:gd name="connsiteX1" fmla="*/ 583241 w 583240"/>
                    <a:gd name="connsiteY1" fmla="*/ 0 h 126112"/>
                    <a:gd name="connsiteX2" fmla="*/ 583241 w 583240"/>
                    <a:gd name="connsiteY2" fmla="*/ 126113 h 126112"/>
                    <a:gd name="connsiteX3" fmla="*/ 0 w 583240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6112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8" name="Graphic 29">
                  <a:extLst>
                    <a:ext uri="{FF2B5EF4-FFF2-40B4-BE49-F238E27FC236}">
                      <a16:creationId xmlns:a16="http://schemas.microsoft.com/office/drawing/2014/main" id="{82D7BC05-31CA-40D0-9D8F-2440E9AF843D}"/>
                    </a:ext>
                  </a:extLst>
                </p:cNvPr>
                <p:cNvSpPr/>
                <p:nvPr/>
              </p:nvSpPr>
              <p:spPr>
                <a:xfrm>
                  <a:off x="5123278" y="2594586"/>
                  <a:ext cx="248016" cy="126112"/>
                </a:xfrm>
                <a:custGeom>
                  <a:avLst/>
                  <a:gdLst>
                    <a:gd name="connsiteX0" fmla="*/ 0 w 248016"/>
                    <a:gd name="connsiteY0" fmla="*/ 0 h 126112"/>
                    <a:gd name="connsiteX1" fmla="*/ 248017 w 248016"/>
                    <a:gd name="connsiteY1" fmla="*/ 0 h 126112"/>
                    <a:gd name="connsiteX2" fmla="*/ 248017 w 248016"/>
                    <a:gd name="connsiteY2" fmla="*/ 126113 h 126112"/>
                    <a:gd name="connsiteX3" fmla="*/ 0 w 248016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26112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9" name="Graphic 29">
                  <a:extLst>
                    <a:ext uri="{FF2B5EF4-FFF2-40B4-BE49-F238E27FC236}">
                      <a16:creationId xmlns:a16="http://schemas.microsoft.com/office/drawing/2014/main" id="{18427CD2-4053-475F-89F5-344A00AA60C4}"/>
                    </a:ext>
                  </a:extLst>
                </p:cNvPr>
                <p:cNvSpPr/>
                <p:nvPr/>
              </p:nvSpPr>
              <p:spPr>
                <a:xfrm>
                  <a:off x="6781560" y="2594586"/>
                  <a:ext cx="248016" cy="126112"/>
                </a:xfrm>
                <a:custGeom>
                  <a:avLst/>
                  <a:gdLst>
                    <a:gd name="connsiteX0" fmla="*/ 0 w 248016"/>
                    <a:gd name="connsiteY0" fmla="*/ 0 h 126112"/>
                    <a:gd name="connsiteX1" fmla="*/ 248016 w 248016"/>
                    <a:gd name="connsiteY1" fmla="*/ 0 h 126112"/>
                    <a:gd name="connsiteX2" fmla="*/ 248016 w 248016"/>
                    <a:gd name="connsiteY2" fmla="*/ 126113 h 126112"/>
                    <a:gd name="connsiteX3" fmla="*/ 0 w 248016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26112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0" name="Graphic 29">
                  <a:extLst>
                    <a:ext uri="{FF2B5EF4-FFF2-40B4-BE49-F238E27FC236}">
                      <a16:creationId xmlns:a16="http://schemas.microsoft.com/office/drawing/2014/main" id="{BBBDDAB6-BAA1-48DB-8ECA-3762B3416F1A}"/>
                    </a:ext>
                  </a:extLst>
                </p:cNvPr>
                <p:cNvSpPr/>
                <p:nvPr/>
              </p:nvSpPr>
              <p:spPr>
                <a:xfrm>
                  <a:off x="5123278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1" name="Graphic 29">
                  <a:extLst>
                    <a:ext uri="{FF2B5EF4-FFF2-40B4-BE49-F238E27FC236}">
                      <a16:creationId xmlns:a16="http://schemas.microsoft.com/office/drawing/2014/main" id="{FA8C0949-E750-42A6-ACE8-11ED48E966A6}"/>
                    </a:ext>
                  </a:extLst>
                </p:cNvPr>
                <p:cNvSpPr/>
                <p:nvPr/>
              </p:nvSpPr>
              <p:spPr>
                <a:xfrm>
                  <a:off x="5788489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2" name="Graphic 29">
                  <a:extLst>
                    <a:ext uri="{FF2B5EF4-FFF2-40B4-BE49-F238E27FC236}">
                      <a16:creationId xmlns:a16="http://schemas.microsoft.com/office/drawing/2014/main" id="{C5712B40-83D5-44FD-9E70-8B7F395A44B2}"/>
                    </a:ext>
                  </a:extLst>
                </p:cNvPr>
                <p:cNvSpPr/>
                <p:nvPr/>
              </p:nvSpPr>
              <p:spPr>
                <a:xfrm>
                  <a:off x="6446336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3" name="Graphic 29">
                  <a:extLst>
                    <a:ext uri="{FF2B5EF4-FFF2-40B4-BE49-F238E27FC236}">
                      <a16:creationId xmlns:a16="http://schemas.microsoft.com/office/drawing/2014/main" id="{44E6471A-AE3D-449B-9F7E-87361DAB370A}"/>
                    </a:ext>
                  </a:extLst>
                </p:cNvPr>
                <p:cNvSpPr/>
                <p:nvPr/>
              </p:nvSpPr>
              <p:spPr>
                <a:xfrm>
                  <a:off x="5456398" y="3015989"/>
                  <a:ext cx="583240" cy="131349"/>
                </a:xfrm>
                <a:custGeom>
                  <a:avLst/>
                  <a:gdLst>
                    <a:gd name="connsiteX0" fmla="*/ 0 w 583240"/>
                    <a:gd name="connsiteY0" fmla="*/ 0 h 131349"/>
                    <a:gd name="connsiteX1" fmla="*/ 583241 w 583240"/>
                    <a:gd name="connsiteY1" fmla="*/ 0 h 131349"/>
                    <a:gd name="connsiteX2" fmla="*/ 583241 w 583240"/>
                    <a:gd name="connsiteY2" fmla="*/ 131350 h 131349"/>
                    <a:gd name="connsiteX3" fmla="*/ 0 w 583240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1349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4" name="Graphic 29">
                  <a:extLst>
                    <a:ext uri="{FF2B5EF4-FFF2-40B4-BE49-F238E27FC236}">
                      <a16:creationId xmlns:a16="http://schemas.microsoft.com/office/drawing/2014/main" id="{AC27313B-E6A5-4601-AD90-D66CFA3A48A9}"/>
                    </a:ext>
                  </a:extLst>
                </p:cNvPr>
                <p:cNvSpPr/>
                <p:nvPr/>
              </p:nvSpPr>
              <p:spPr>
                <a:xfrm>
                  <a:off x="6114244" y="3015989"/>
                  <a:ext cx="583240" cy="131349"/>
                </a:xfrm>
                <a:custGeom>
                  <a:avLst/>
                  <a:gdLst>
                    <a:gd name="connsiteX0" fmla="*/ 0 w 583240"/>
                    <a:gd name="connsiteY0" fmla="*/ 0 h 131349"/>
                    <a:gd name="connsiteX1" fmla="*/ 583241 w 583240"/>
                    <a:gd name="connsiteY1" fmla="*/ 0 h 131349"/>
                    <a:gd name="connsiteX2" fmla="*/ 583241 w 583240"/>
                    <a:gd name="connsiteY2" fmla="*/ 131350 h 131349"/>
                    <a:gd name="connsiteX3" fmla="*/ 0 w 583240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1349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5" name="Graphic 29">
                  <a:extLst>
                    <a:ext uri="{FF2B5EF4-FFF2-40B4-BE49-F238E27FC236}">
                      <a16:creationId xmlns:a16="http://schemas.microsoft.com/office/drawing/2014/main" id="{6B3373E8-233C-4C02-8D85-FD728091CEA0}"/>
                    </a:ext>
                  </a:extLst>
                </p:cNvPr>
                <p:cNvSpPr/>
                <p:nvPr/>
              </p:nvSpPr>
              <p:spPr>
                <a:xfrm>
                  <a:off x="5123278" y="3015989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7 w 248016"/>
                    <a:gd name="connsiteY1" fmla="*/ 0 h 131349"/>
                    <a:gd name="connsiteX2" fmla="*/ 248017 w 248016"/>
                    <a:gd name="connsiteY2" fmla="*/ 131350 h 131349"/>
                    <a:gd name="connsiteX3" fmla="*/ 0 w 248016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6" name="Graphic 29">
                  <a:extLst>
                    <a:ext uri="{FF2B5EF4-FFF2-40B4-BE49-F238E27FC236}">
                      <a16:creationId xmlns:a16="http://schemas.microsoft.com/office/drawing/2014/main" id="{A319CD1E-E2F3-4AD6-8006-2522E872ADCF}"/>
                    </a:ext>
                  </a:extLst>
                </p:cNvPr>
                <p:cNvSpPr/>
                <p:nvPr/>
              </p:nvSpPr>
              <p:spPr>
                <a:xfrm>
                  <a:off x="6781560" y="3015989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6 w 248016"/>
                    <a:gd name="connsiteY1" fmla="*/ 0 h 131349"/>
                    <a:gd name="connsiteX2" fmla="*/ 248016 w 248016"/>
                    <a:gd name="connsiteY2" fmla="*/ 131350 h 131349"/>
                    <a:gd name="connsiteX3" fmla="*/ 0 w 248016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96" name="Graphic 29">
                <a:extLst>
                  <a:ext uri="{FF2B5EF4-FFF2-40B4-BE49-F238E27FC236}">
                    <a16:creationId xmlns:a16="http://schemas.microsoft.com/office/drawing/2014/main" id="{53EA6ADF-41A0-4B43-90FB-D79C8EA68F60}"/>
                  </a:ext>
                </a:extLst>
              </p:cNvPr>
              <p:cNvSpPr/>
              <p:nvPr/>
            </p:nvSpPr>
            <p:spPr>
              <a:xfrm>
                <a:off x="6511808" y="1964070"/>
                <a:ext cx="517769" cy="126112"/>
              </a:xfrm>
              <a:custGeom>
                <a:avLst/>
                <a:gdLst>
                  <a:gd name="connsiteX0" fmla="*/ 90053 w 517769"/>
                  <a:gd name="connsiteY0" fmla="*/ 0 h 126112"/>
                  <a:gd name="connsiteX1" fmla="*/ 56648 w 517769"/>
                  <a:gd name="connsiteY1" fmla="*/ 51889 h 126112"/>
                  <a:gd name="connsiteX2" fmla="*/ 0 w 517769"/>
                  <a:gd name="connsiteY2" fmla="*/ 126113 h 126112"/>
                  <a:gd name="connsiteX3" fmla="*/ 517770 w 517769"/>
                  <a:gd name="connsiteY3" fmla="*/ 126113 h 126112"/>
                  <a:gd name="connsiteX4" fmla="*/ 517770 w 517769"/>
                  <a:gd name="connsiteY4" fmla="*/ 0 h 126112"/>
                  <a:gd name="connsiteX5" fmla="*/ 90053 w 517769"/>
                  <a:gd name="connsiteY5" fmla="*/ 0 h 126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7769" h="126112">
                    <a:moveTo>
                      <a:pt x="90053" y="0"/>
                    </a:moveTo>
                    <a:cubicBezTo>
                      <a:pt x="79484" y="17575"/>
                      <a:pt x="68365" y="34888"/>
                      <a:pt x="56648" y="51889"/>
                    </a:cubicBezTo>
                    <a:cubicBezTo>
                      <a:pt x="38881" y="77619"/>
                      <a:pt x="19967" y="102368"/>
                      <a:pt x="0" y="126113"/>
                    </a:cubicBezTo>
                    <a:lnTo>
                      <a:pt x="517770" y="126113"/>
                    </a:lnTo>
                    <a:lnTo>
                      <a:pt x="517770" y="0"/>
                    </a:lnTo>
                    <a:lnTo>
                      <a:pt x="900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Graphic 29">
                <a:extLst>
                  <a:ext uri="{FF2B5EF4-FFF2-40B4-BE49-F238E27FC236}">
                    <a16:creationId xmlns:a16="http://schemas.microsoft.com/office/drawing/2014/main" id="{A34A395D-4B64-4392-BEE7-B7DEB02EA172}"/>
                  </a:ext>
                </a:extLst>
              </p:cNvPr>
              <p:cNvSpPr/>
              <p:nvPr/>
            </p:nvSpPr>
            <p:spPr>
              <a:xfrm>
                <a:off x="6254322" y="2175286"/>
                <a:ext cx="443163" cy="131349"/>
              </a:xfrm>
              <a:custGeom>
                <a:avLst/>
                <a:gdLst>
                  <a:gd name="connsiteX0" fmla="*/ 0 w 443163"/>
                  <a:gd name="connsiteY0" fmla="*/ 131349 h 131349"/>
                  <a:gd name="connsiteX1" fmla="*/ 443164 w 443163"/>
                  <a:gd name="connsiteY1" fmla="*/ 131349 h 131349"/>
                  <a:gd name="connsiteX2" fmla="*/ 443164 w 443163"/>
                  <a:gd name="connsiteY2" fmla="*/ 0 h 131349"/>
                  <a:gd name="connsiteX3" fmla="*/ 176735 w 443163"/>
                  <a:gd name="connsiteY3" fmla="*/ 0 h 131349"/>
                  <a:gd name="connsiteX4" fmla="*/ 0 w 443163"/>
                  <a:gd name="connsiteY4" fmla="*/ 131349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163" h="131349">
                    <a:moveTo>
                      <a:pt x="0" y="131349"/>
                    </a:moveTo>
                    <a:lnTo>
                      <a:pt x="443164" y="131349"/>
                    </a:lnTo>
                    <a:lnTo>
                      <a:pt x="443164" y="0"/>
                    </a:lnTo>
                    <a:lnTo>
                      <a:pt x="176735" y="0"/>
                    </a:lnTo>
                    <a:cubicBezTo>
                      <a:pt x="123028" y="50239"/>
                      <a:pt x="63798" y="94262"/>
                      <a:pt x="0" y="1313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" name="Graphic 29">
                <a:extLst>
                  <a:ext uri="{FF2B5EF4-FFF2-40B4-BE49-F238E27FC236}">
                    <a16:creationId xmlns:a16="http://schemas.microsoft.com/office/drawing/2014/main" id="{A472D103-8097-408A-92B5-9A5C6BDC7F33}"/>
                  </a:ext>
                </a:extLst>
              </p:cNvPr>
              <p:cNvSpPr/>
              <p:nvPr/>
            </p:nvSpPr>
            <p:spPr>
              <a:xfrm>
                <a:off x="5456398" y="2175286"/>
                <a:ext cx="469179" cy="131349"/>
              </a:xfrm>
              <a:custGeom>
                <a:avLst/>
                <a:gdLst>
                  <a:gd name="connsiteX0" fmla="*/ 291321 w 469179"/>
                  <a:gd name="connsiteY0" fmla="*/ 0 h 131349"/>
                  <a:gd name="connsiteX1" fmla="*/ 0 w 469179"/>
                  <a:gd name="connsiteY1" fmla="*/ 0 h 131349"/>
                  <a:gd name="connsiteX2" fmla="*/ 0 w 469179"/>
                  <a:gd name="connsiteY2" fmla="*/ 131349 h 131349"/>
                  <a:gd name="connsiteX3" fmla="*/ 469180 w 469179"/>
                  <a:gd name="connsiteY3" fmla="*/ 131349 h 131349"/>
                  <a:gd name="connsiteX4" fmla="*/ 291321 w 469179"/>
                  <a:gd name="connsiteY4" fmla="*/ 0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179" h="131349">
                    <a:moveTo>
                      <a:pt x="291321" y="0"/>
                    </a:moveTo>
                    <a:lnTo>
                      <a:pt x="0" y="0"/>
                    </a:lnTo>
                    <a:lnTo>
                      <a:pt x="0" y="131349"/>
                    </a:lnTo>
                    <a:lnTo>
                      <a:pt x="469180" y="131349"/>
                    </a:lnTo>
                    <a:cubicBezTo>
                      <a:pt x="404952" y="94286"/>
                      <a:pt x="345339" y="50239"/>
                      <a:pt x="2913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" name="Graphic 29">
                <a:extLst>
                  <a:ext uri="{FF2B5EF4-FFF2-40B4-BE49-F238E27FC236}">
                    <a16:creationId xmlns:a16="http://schemas.microsoft.com/office/drawing/2014/main" id="{37CD0746-F863-404A-BFEC-EF34705E0C17}"/>
                  </a:ext>
                </a:extLst>
              </p:cNvPr>
              <p:cNvSpPr/>
              <p:nvPr/>
            </p:nvSpPr>
            <p:spPr>
              <a:xfrm>
                <a:off x="5123278" y="1964046"/>
                <a:ext cx="543307" cy="126112"/>
              </a:xfrm>
              <a:custGeom>
                <a:avLst/>
                <a:gdLst>
                  <a:gd name="connsiteX0" fmla="*/ 486540 w 543307"/>
                  <a:gd name="connsiteY0" fmla="*/ 52057 h 126112"/>
                  <a:gd name="connsiteX1" fmla="*/ 452896 w 543307"/>
                  <a:gd name="connsiteY1" fmla="*/ 0 h 126112"/>
                  <a:gd name="connsiteX2" fmla="*/ 0 w 543307"/>
                  <a:gd name="connsiteY2" fmla="*/ 0 h 126112"/>
                  <a:gd name="connsiteX3" fmla="*/ 0 w 543307"/>
                  <a:gd name="connsiteY3" fmla="*/ 126113 h 126112"/>
                  <a:gd name="connsiteX4" fmla="*/ 543308 w 543307"/>
                  <a:gd name="connsiteY4" fmla="*/ 126113 h 126112"/>
                  <a:gd name="connsiteX5" fmla="*/ 486540 w 543307"/>
                  <a:gd name="connsiteY5" fmla="*/ 52057 h 126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3307" h="126112">
                    <a:moveTo>
                      <a:pt x="486540" y="52057"/>
                    </a:moveTo>
                    <a:cubicBezTo>
                      <a:pt x="474728" y="35007"/>
                      <a:pt x="463537" y="17647"/>
                      <a:pt x="452896" y="0"/>
                    </a:cubicBezTo>
                    <a:lnTo>
                      <a:pt x="0" y="0"/>
                    </a:lnTo>
                    <a:lnTo>
                      <a:pt x="0" y="126113"/>
                    </a:lnTo>
                    <a:lnTo>
                      <a:pt x="543308" y="126113"/>
                    </a:lnTo>
                    <a:cubicBezTo>
                      <a:pt x="523317" y="102416"/>
                      <a:pt x="504355" y="77738"/>
                      <a:pt x="486540" y="520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" name="Graphic 29">
                <a:extLst>
                  <a:ext uri="{FF2B5EF4-FFF2-40B4-BE49-F238E27FC236}">
                    <a16:creationId xmlns:a16="http://schemas.microsoft.com/office/drawing/2014/main" id="{32F9D7E4-DC67-4F59-B239-2D81A5C41701}"/>
                  </a:ext>
                </a:extLst>
              </p:cNvPr>
              <p:cNvSpPr/>
              <p:nvPr/>
            </p:nvSpPr>
            <p:spPr>
              <a:xfrm>
                <a:off x="5542386" y="950076"/>
                <a:ext cx="1092952" cy="1322747"/>
              </a:xfrm>
              <a:custGeom>
                <a:avLst/>
                <a:gdLst>
                  <a:gd name="connsiteX0" fmla="*/ 892210 w 1092952"/>
                  <a:gd name="connsiteY0" fmla="*/ 79293 h 1322747"/>
                  <a:gd name="connsiteX1" fmla="*/ 892210 w 1092952"/>
                  <a:gd name="connsiteY1" fmla="*/ 152249 h 1322747"/>
                  <a:gd name="connsiteX2" fmla="*/ 672338 w 1092952"/>
                  <a:gd name="connsiteY2" fmla="*/ 101507 h 1322747"/>
                  <a:gd name="connsiteX3" fmla="*/ 672338 w 1092952"/>
                  <a:gd name="connsiteY3" fmla="*/ 28551 h 1322747"/>
                  <a:gd name="connsiteX4" fmla="*/ 548066 w 1092952"/>
                  <a:gd name="connsiteY4" fmla="*/ 0 h 1322747"/>
                  <a:gd name="connsiteX5" fmla="*/ 420615 w 1092952"/>
                  <a:gd name="connsiteY5" fmla="*/ 28551 h 1322747"/>
                  <a:gd name="connsiteX6" fmla="*/ 420615 w 1092952"/>
                  <a:gd name="connsiteY6" fmla="*/ 101507 h 1322747"/>
                  <a:gd name="connsiteX7" fmla="*/ 200743 w 1092952"/>
                  <a:gd name="connsiteY7" fmla="*/ 152249 h 1322747"/>
                  <a:gd name="connsiteX8" fmla="*/ 200743 w 1092952"/>
                  <a:gd name="connsiteY8" fmla="*/ 79293 h 1322747"/>
                  <a:gd name="connsiteX9" fmla="*/ 0 w 1092952"/>
                  <a:gd name="connsiteY9" fmla="*/ 123697 h 1322747"/>
                  <a:gd name="connsiteX10" fmla="*/ 0 w 1092952"/>
                  <a:gd name="connsiteY10" fmla="*/ 517028 h 1322747"/>
                  <a:gd name="connsiteX11" fmla="*/ 548066 w 1092952"/>
                  <a:gd name="connsiteY11" fmla="*/ 1322748 h 1322747"/>
                  <a:gd name="connsiteX12" fmla="*/ 1092952 w 1092952"/>
                  <a:gd name="connsiteY12" fmla="*/ 517028 h 1322747"/>
                  <a:gd name="connsiteX13" fmla="*/ 1092952 w 1092952"/>
                  <a:gd name="connsiteY13" fmla="*/ 123697 h 1322747"/>
                  <a:gd name="connsiteX14" fmla="*/ 892210 w 1092952"/>
                  <a:gd name="connsiteY14" fmla="*/ 79293 h 1322747"/>
                  <a:gd name="connsiteX15" fmla="*/ 149786 w 1092952"/>
                  <a:gd name="connsiteY15" fmla="*/ 517052 h 1322747"/>
                  <a:gd name="connsiteX16" fmla="*/ 149786 w 1092952"/>
                  <a:gd name="connsiteY16" fmla="*/ 320375 h 1322747"/>
                  <a:gd name="connsiteX17" fmla="*/ 548090 w 1092952"/>
                  <a:gd name="connsiteY17" fmla="*/ 228385 h 1322747"/>
                  <a:gd name="connsiteX18" fmla="*/ 845485 w 1092952"/>
                  <a:gd name="connsiteY18" fmla="*/ 298447 h 1322747"/>
                  <a:gd name="connsiteX19" fmla="*/ 255860 w 1092952"/>
                  <a:gd name="connsiteY19" fmla="*/ 888049 h 1322747"/>
                  <a:gd name="connsiteX20" fmla="*/ 165711 w 1092952"/>
                  <a:gd name="connsiteY20" fmla="*/ 662964 h 1322747"/>
                  <a:gd name="connsiteX21" fmla="*/ 149786 w 1092952"/>
                  <a:gd name="connsiteY21" fmla="*/ 517052 h 1322747"/>
                  <a:gd name="connsiteX22" fmla="*/ 927265 w 1092952"/>
                  <a:gd name="connsiteY22" fmla="*/ 662964 h 1322747"/>
                  <a:gd name="connsiteX23" fmla="*/ 548090 w 1092952"/>
                  <a:gd name="connsiteY23" fmla="*/ 1157826 h 1322747"/>
                  <a:gd name="connsiteX24" fmla="*/ 340987 w 1092952"/>
                  <a:gd name="connsiteY24" fmla="*/ 1002516 h 1322747"/>
                  <a:gd name="connsiteX25" fmla="*/ 943190 w 1092952"/>
                  <a:gd name="connsiteY25" fmla="*/ 400313 h 1322747"/>
                  <a:gd name="connsiteX26" fmla="*/ 943190 w 1092952"/>
                  <a:gd name="connsiteY26" fmla="*/ 517052 h 1322747"/>
                  <a:gd name="connsiteX27" fmla="*/ 927265 w 1092952"/>
                  <a:gd name="connsiteY27" fmla="*/ 662964 h 132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92952" h="1322747">
                    <a:moveTo>
                      <a:pt x="892210" y="79293"/>
                    </a:moveTo>
                    <a:lnTo>
                      <a:pt x="892210" y="152249"/>
                    </a:lnTo>
                    <a:lnTo>
                      <a:pt x="672338" y="101507"/>
                    </a:lnTo>
                    <a:lnTo>
                      <a:pt x="672338" y="28551"/>
                    </a:lnTo>
                    <a:lnTo>
                      <a:pt x="548066" y="0"/>
                    </a:lnTo>
                    <a:lnTo>
                      <a:pt x="420615" y="28551"/>
                    </a:lnTo>
                    <a:lnTo>
                      <a:pt x="420615" y="101507"/>
                    </a:lnTo>
                    <a:lnTo>
                      <a:pt x="200743" y="152249"/>
                    </a:lnTo>
                    <a:lnTo>
                      <a:pt x="200743" y="79293"/>
                    </a:lnTo>
                    <a:lnTo>
                      <a:pt x="0" y="123697"/>
                    </a:lnTo>
                    <a:lnTo>
                      <a:pt x="0" y="517028"/>
                    </a:lnTo>
                    <a:cubicBezTo>
                      <a:pt x="0" y="881832"/>
                      <a:pt x="226233" y="1192689"/>
                      <a:pt x="548066" y="1322748"/>
                    </a:cubicBezTo>
                    <a:cubicBezTo>
                      <a:pt x="866696" y="1192689"/>
                      <a:pt x="1092952" y="881832"/>
                      <a:pt x="1092952" y="517028"/>
                    </a:cubicBezTo>
                    <a:lnTo>
                      <a:pt x="1092952" y="123697"/>
                    </a:lnTo>
                    <a:lnTo>
                      <a:pt x="892210" y="79293"/>
                    </a:lnTo>
                    <a:close/>
                    <a:moveTo>
                      <a:pt x="149786" y="517052"/>
                    </a:moveTo>
                    <a:lnTo>
                      <a:pt x="149786" y="320375"/>
                    </a:lnTo>
                    <a:lnTo>
                      <a:pt x="548090" y="228385"/>
                    </a:lnTo>
                    <a:cubicBezTo>
                      <a:pt x="695317" y="263918"/>
                      <a:pt x="787905" y="285463"/>
                      <a:pt x="845485" y="298447"/>
                    </a:cubicBezTo>
                    <a:lnTo>
                      <a:pt x="255860" y="888049"/>
                    </a:lnTo>
                    <a:cubicBezTo>
                      <a:pt x="212866" y="818847"/>
                      <a:pt x="181589" y="741994"/>
                      <a:pt x="165711" y="662964"/>
                    </a:cubicBezTo>
                    <a:cubicBezTo>
                      <a:pt x="152966" y="615379"/>
                      <a:pt x="149786" y="567794"/>
                      <a:pt x="149786" y="517052"/>
                    </a:cubicBezTo>
                    <a:close/>
                    <a:moveTo>
                      <a:pt x="927265" y="662964"/>
                    </a:moveTo>
                    <a:cubicBezTo>
                      <a:pt x="885849" y="872315"/>
                      <a:pt x="742448" y="1056319"/>
                      <a:pt x="548090" y="1157826"/>
                    </a:cubicBezTo>
                    <a:cubicBezTo>
                      <a:pt x="469826" y="1117318"/>
                      <a:pt x="400815" y="1064520"/>
                      <a:pt x="340987" y="1002516"/>
                    </a:cubicBezTo>
                    <a:lnTo>
                      <a:pt x="943190" y="400313"/>
                    </a:lnTo>
                    <a:lnTo>
                      <a:pt x="943190" y="517052"/>
                    </a:lnTo>
                    <a:cubicBezTo>
                      <a:pt x="943190" y="567794"/>
                      <a:pt x="940010" y="615379"/>
                      <a:pt x="927265" y="6629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A7B92444-2020-42D4-814D-7935CEE311C5}"/>
              </a:ext>
            </a:extLst>
          </p:cNvPr>
          <p:cNvGrpSpPr/>
          <p:nvPr/>
        </p:nvGrpSpPr>
        <p:grpSpPr>
          <a:xfrm>
            <a:off x="5634355" y="2449557"/>
            <a:ext cx="155464" cy="155464"/>
            <a:chOff x="4521409" y="645771"/>
            <a:chExt cx="3123355" cy="3123355"/>
          </a:xfrm>
        </p:grpSpPr>
        <p:sp>
          <p:nvSpPr>
            <p:cNvPr id="343" name="Graphic 29">
              <a:extLst>
                <a:ext uri="{FF2B5EF4-FFF2-40B4-BE49-F238E27FC236}">
                  <a16:creationId xmlns:a16="http://schemas.microsoft.com/office/drawing/2014/main" id="{A2D7E613-8012-4C39-928B-B15A578272EC}"/>
                </a:ext>
              </a:extLst>
            </p:cNvPr>
            <p:cNvSpPr/>
            <p:nvPr/>
          </p:nvSpPr>
          <p:spPr>
            <a:xfrm>
              <a:off x="4521409" y="64577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4" name="Graphic 29">
              <a:extLst>
                <a:ext uri="{FF2B5EF4-FFF2-40B4-BE49-F238E27FC236}">
                  <a16:creationId xmlns:a16="http://schemas.microsoft.com/office/drawing/2014/main" id="{DA053E62-86D9-4116-A397-51274AA50E30}"/>
                </a:ext>
              </a:extLst>
            </p:cNvPr>
            <p:cNvGrpSpPr/>
            <p:nvPr/>
          </p:nvGrpSpPr>
          <p:grpSpPr>
            <a:xfrm>
              <a:off x="5123278" y="950076"/>
              <a:ext cx="1906299" cy="2197262"/>
              <a:chOff x="5123278" y="950076"/>
              <a:chExt cx="1906299" cy="2197262"/>
            </a:xfrm>
            <a:solidFill>
              <a:srgbClr val="FFFFFF"/>
            </a:solidFill>
          </p:grpSpPr>
          <p:grpSp>
            <p:nvGrpSpPr>
              <p:cNvPr id="345" name="Graphic 29">
                <a:extLst>
                  <a:ext uri="{FF2B5EF4-FFF2-40B4-BE49-F238E27FC236}">
                    <a16:creationId xmlns:a16="http://schemas.microsoft.com/office/drawing/2014/main" id="{19D426D3-3D1A-4ACC-BB8B-6E01BB855E9F}"/>
                  </a:ext>
                </a:extLst>
              </p:cNvPr>
              <p:cNvGrpSpPr/>
              <p:nvPr/>
            </p:nvGrpSpPr>
            <p:grpSpPr>
              <a:xfrm>
                <a:off x="5123278" y="2175286"/>
                <a:ext cx="1906299" cy="972052"/>
                <a:chOff x="5123278" y="2175286"/>
                <a:chExt cx="1906299" cy="972052"/>
              </a:xfrm>
              <a:solidFill>
                <a:srgbClr val="FFFFFF"/>
              </a:solidFill>
            </p:grpSpPr>
            <p:sp>
              <p:nvSpPr>
                <p:cNvPr id="351" name="Graphic 29">
                  <a:extLst>
                    <a:ext uri="{FF2B5EF4-FFF2-40B4-BE49-F238E27FC236}">
                      <a16:creationId xmlns:a16="http://schemas.microsoft.com/office/drawing/2014/main" id="{1B9F558B-D75B-4EA5-9475-FB88D834905D}"/>
                    </a:ext>
                  </a:extLst>
                </p:cNvPr>
                <p:cNvSpPr/>
                <p:nvPr/>
              </p:nvSpPr>
              <p:spPr>
                <a:xfrm>
                  <a:off x="5123278" y="2175286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7 w 248016"/>
                    <a:gd name="connsiteY1" fmla="*/ 0 h 131349"/>
                    <a:gd name="connsiteX2" fmla="*/ 248017 w 248016"/>
                    <a:gd name="connsiteY2" fmla="*/ 131349 h 131349"/>
                    <a:gd name="connsiteX3" fmla="*/ 0 w 248016"/>
                    <a:gd name="connsiteY3" fmla="*/ 131349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31349"/>
                      </a:lnTo>
                      <a:lnTo>
                        <a:pt x="0" y="1313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2" name="Graphic 29">
                  <a:extLst>
                    <a:ext uri="{FF2B5EF4-FFF2-40B4-BE49-F238E27FC236}">
                      <a16:creationId xmlns:a16="http://schemas.microsoft.com/office/drawing/2014/main" id="{50A37A1A-97B9-4442-978D-C43F3D019798}"/>
                    </a:ext>
                  </a:extLst>
                </p:cNvPr>
                <p:cNvSpPr/>
                <p:nvPr/>
              </p:nvSpPr>
              <p:spPr>
                <a:xfrm>
                  <a:off x="6781560" y="2175286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6 w 248016"/>
                    <a:gd name="connsiteY1" fmla="*/ 0 h 131349"/>
                    <a:gd name="connsiteX2" fmla="*/ 248016 w 248016"/>
                    <a:gd name="connsiteY2" fmla="*/ 131349 h 131349"/>
                    <a:gd name="connsiteX3" fmla="*/ 0 w 248016"/>
                    <a:gd name="connsiteY3" fmla="*/ 131349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31349"/>
                      </a:lnTo>
                      <a:lnTo>
                        <a:pt x="0" y="1313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3" name="Graphic 29">
                  <a:extLst>
                    <a:ext uri="{FF2B5EF4-FFF2-40B4-BE49-F238E27FC236}">
                      <a16:creationId xmlns:a16="http://schemas.microsoft.com/office/drawing/2014/main" id="{D1C41E8B-E37A-4EB0-BC55-B90288A9FD3C}"/>
                    </a:ext>
                  </a:extLst>
                </p:cNvPr>
                <p:cNvSpPr/>
                <p:nvPr/>
              </p:nvSpPr>
              <p:spPr>
                <a:xfrm>
                  <a:off x="5123278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4" name="Graphic 29">
                  <a:extLst>
                    <a:ext uri="{FF2B5EF4-FFF2-40B4-BE49-F238E27FC236}">
                      <a16:creationId xmlns:a16="http://schemas.microsoft.com/office/drawing/2014/main" id="{4A726E96-C36E-4659-9875-A766D168990F}"/>
                    </a:ext>
                  </a:extLst>
                </p:cNvPr>
                <p:cNvSpPr/>
                <p:nvPr/>
              </p:nvSpPr>
              <p:spPr>
                <a:xfrm>
                  <a:off x="5788489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5" name="Graphic 29">
                  <a:extLst>
                    <a:ext uri="{FF2B5EF4-FFF2-40B4-BE49-F238E27FC236}">
                      <a16:creationId xmlns:a16="http://schemas.microsoft.com/office/drawing/2014/main" id="{92A40ACC-8D6F-457C-B2C3-826353314A5A}"/>
                    </a:ext>
                  </a:extLst>
                </p:cNvPr>
                <p:cNvSpPr/>
                <p:nvPr/>
              </p:nvSpPr>
              <p:spPr>
                <a:xfrm>
                  <a:off x="6446336" y="2381265"/>
                  <a:ext cx="583240" cy="133453"/>
                </a:xfrm>
                <a:custGeom>
                  <a:avLst/>
                  <a:gdLst>
                    <a:gd name="connsiteX0" fmla="*/ 0 w 583240"/>
                    <a:gd name="connsiteY0" fmla="*/ 0 h 133453"/>
                    <a:gd name="connsiteX1" fmla="*/ 583241 w 583240"/>
                    <a:gd name="connsiteY1" fmla="*/ 0 h 133453"/>
                    <a:gd name="connsiteX2" fmla="*/ 583241 w 583240"/>
                    <a:gd name="connsiteY2" fmla="*/ 133454 h 133453"/>
                    <a:gd name="connsiteX3" fmla="*/ 0 w 583240"/>
                    <a:gd name="connsiteY3" fmla="*/ 133454 h 1334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3453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3454"/>
                      </a:lnTo>
                      <a:lnTo>
                        <a:pt x="0" y="13345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6" name="Graphic 29">
                  <a:extLst>
                    <a:ext uri="{FF2B5EF4-FFF2-40B4-BE49-F238E27FC236}">
                      <a16:creationId xmlns:a16="http://schemas.microsoft.com/office/drawing/2014/main" id="{060E5878-1397-4C69-89B0-5CD4A9734C9E}"/>
                    </a:ext>
                  </a:extLst>
                </p:cNvPr>
                <p:cNvSpPr/>
                <p:nvPr/>
              </p:nvSpPr>
              <p:spPr>
                <a:xfrm>
                  <a:off x="5456398" y="2594586"/>
                  <a:ext cx="583240" cy="126112"/>
                </a:xfrm>
                <a:custGeom>
                  <a:avLst/>
                  <a:gdLst>
                    <a:gd name="connsiteX0" fmla="*/ 0 w 583240"/>
                    <a:gd name="connsiteY0" fmla="*/ 0 h 126112"/>
                    <a:gd name="connsiteX1" fmla="*/ 583241 w 583240"/>
                    <a:gd name="connsiteY1" fmla="*/ 0 h 126112"/>
                    <a:gd name="connsiteX2" fmla="*/ 583241 w 583240"/>
                    <a:gd name="connsiteY2" fmla="*/ 126113 h 126112"/>
                    <a:gd name="connsiteX3" fmla="*/ 0 w 583240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6112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" name="Graphic 29">
                  <a:extLst>
                    <a:ext uri="{FF2B5EF4-FFF2-40B4-BE49-F238E27FC236}">
                      <a16:creationId xmlns:a16="http://schemas.microsoft.com/office/drawing/2014/main" id="{FBBCD7B9-8557-4FBB-9075-166806B80F5F}"/>
                    </a:ext>
                  </a:extLst>
                </p:cNvPr>
                <p:cNvSpPr/>
                <p:nvPr/>
              </p:nvSpPr>
              <p:spPr>
                <a:xfrm>
                  <a:off x="6114244" y="2594586"/>
                  <a:ext cx="583240" cy="126112"/>
                </a:xfrm>
                <a:custGeom>
                  <a:avLst/>
                  <a:gdLst>
                    <a:gd name="connsiteX0" fmla="*/ 0 w 583240"/>
                    <a:gd name="connsiteY0" fmla="*/ 0 h 126112"/>
                    <a:gd name="connsiteX1" fmla="*/ 583241 w 583240"/>
                    <a:gd name="connsiteY1" fmla="*/ 0 h 126112"/>
                    <a:gd name="connsiteX2" fmla="*/ 583241 w 583240"/>
                    <a:gd name="connsiteY2" fmla="*/ 126113 h 126112"/>
                    <a:gd name="connsiteX3" fmla="*/ 0 w 583240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6112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" name="Graphic 29">
                  <a:extLst>
                    <a:ext uri="{FF2B5EF4-FFF2-40B4-BE49-F238E27FC236}">
                      <a16:creationId xmlns:a16="http://schemas.microsoft.com/office/drawing/2014/main" id="{F4B32CF5-B518-4D85-AE59-6B762C7730C1}"/>
                    </a:ext>
                  </a:extLst>
                </p:cNvPr>
                <p:cNvSpPr/>
                <p:nvPr/>
              </p:nvSpPr>
              <p:spPr>
                <a:xfrm>
                  <a:off x="5123278" y="2594586"/>
                  <a:ext cx="248016" cy="126112"/>
                </a:xfrm>
                <a:custGeom>
                  <a:avLst/>
                  <a:gdLst>
                    <a:gd name="connsiteX0" fmla="*/ 0 w 248016"/>
                    <a:gd name="connsiteY0" fmla="*/ 0 h 126112"/>
                    <a:gd name="connsiteX1" fmla="*/ 248017 w 248016"/>
                    <a:gd name="connsiteY1" fmla="*/ 0 h 126112"/>
                    <a:gd name="connsiteX2" fmla="*/ 248017 w 248016"/>
                    <a:gd name="connsiteY2" fmla="*/ 126113 h 126112"/>
                    <a:gd name="connsiteX3" fmla="*/ 0 w 248016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26112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" name="Graphic 29">
                  <a:extLst>
                    <a:ext uri="{FF2B5EF4-FFF2-40B4-BE49-F238E27FC236}">
                      <a16:creationId xmlns:a16="http://schemas.microsoft.com/office/drawing/2014/main" id="{4ED93A48-8F59-4060-A99C-2A2594F0A5E0}"/>
                    </a:ext>
                  </a:extLst>
                </p:cNvPr>
                <p:cNvSpPr/>
                <p:nvPr/>
              </p:nvSpPr>
              <p:spPr>
                <a:xfrm>
                  <a:off x="6781560" y="2594586"/>
                  <a:ext cx="248016" cy="126112"/>
                </a:xfrm>
                <a:custGeom>
                  <a:avLst/>
                  <a:gdLst>
                    <a:gd name="connsiteX0" fmla="*/ 0 w 248016"/>
                    <a:gd name="connsiteY0" fmla="*/ 0 h 126112"/>
                    <a:gd name="connsiteX1" fmla="*/ 248016 w 248016"/>
                    <a:gd name="connsiteY1" fmla="*/ 0 h 126112"/>
                    <a:gd name="connsiteX2" fmla="*/ 248016 w 248016"/>
                    <a:gd name="connsiteY2" fmla="*/ 126113 h 126112"/>
                    <a:gd name="connsiteX3" fmla="*/ 0 w 248016"/>
                    <a:gd name="connsiteY3" fmla="*/ 126113 h 1261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26112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26113"/>
                      </a:lnTo>
                      <a:lnTo>
                        <a:pt x="0" y="1261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" name="Graphic 29">
                  <a:extLst>
                    <a:ext uri="{FF2B5EF4-FFF2-40B4-BE49-F238E27FC236}">
                      <a16:creationId xmlns:a16="http://schemas.microsoft.com/office/drawing/2014/main" id="{B5FA4419-39E2-4DCA-8A67-9653C7DE3599}"/>
                    </a:ext>
                  </a:extLst>
                </p:cNvPr>
                <p:cNvSpPr/>
                <p:nvPr/>
              </p:nvSpPr>
              <p:spPr>
                <a:xfrm>
                  <a:off x="5123278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" name="Graphic 29">
                  <a:extLst>
                    <a:ext uri="{FF2B5EF4-FFF2-40B4-BE49-F238E27FC236}">
                      <a16:creationId xmlns:a16="http://schemas.microsoft.com/office/drawing/2014/main" id="{A111B70D-6E46-48DD-B7D1-708A7864BD50}"/>
                    </a:ext>
                  </a:extLst>
                </p:cNvPr>
                <p:cNvSpPr/>
                <p:nvPr/>
              </p:nvSpPr>
              <p:spPr>
                <a:xfrm>
                  <a:off x="5788489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" name="Graphic 29">
                  <a:extLst>
                    <a:ext uri="{FF2B5EF4-FFF2-40B4-BE49-F238E27FC236}">
                      <a16:creationId xmlns:a16="http://schemas.microsoft.com/office/drawing/2014/main" id="{D6394DAA-AFB1-42EB-9680-F0B8D232D5BA}"/>
                    </a:ext>
                  </a:extLst>
                </p:cNvPr>
                <p:cNvSpPr/>
                <p:nvPr/>
              </p:nvSpPr>
              <p:spPr>
                <a:xfrm>
                  <a:off x="6446336" y="2804749"/>
                  <a:ext cx="583240" cy="127164"/>
                </a:xfrm>
                <a:custGeom>
                  <a:avLst/>
                  <a:gdLst>
                    <a:gd name="connsiteX0" fmla="*/ 0 w 583240"/>
                    <a:gd name="connsiteY0" fmla="*/ 0 h 127164"/>
                    <a:gd name="connsiteX1" fmla="*/ 583241 w 583240"/>
                    <a:gd name="connsiteY1" fmla="*/ 0 h 127164"/>
                    <a:gd name="connsiteX2" fmla="*/ 583241 w 583240"/>
                    <a:gd name="connsiteY2" fmla="*/ 127165 h 127164"/>
                    <a:gd name="connsiteX3" fmla="*/ 0 w 583240"/>
                    <a:gd name="connsiteY3" fmla="*/ 127165 h 127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27164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27165"/>
                      </a:lnTo>
                      <a:lnTo>
                        <a:pt x="0" y="1271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" name="Graphic 29">
                  <a:extLst>
                    <a:ext uri="{FF2B5EF4-FFF2-40B4-BE49-F238E27FC236}">
                      <a16:creationId xmlns:a16="http://schemas.microsoft.com/office/drawing/2014/main" id="{ADDD457A-CC6E-460D-884C-225E7C43AE1A}"/>
                    </a:ext>
                  </a:extLst>
                </p:cNvPr>
                <p:cNvSpPr/>
                <p:nvPr/>
              </p:nvSpPr>
              <p:spPr>
                <a:xfrm>
                  <a:off x="5456398" y="3015989"/>
                  <a:ext cx="583240" cy="131349"/>
                </a:xfrm>
                <a:custGeom>
                  <a:avLst/>
                  <a:gdLst>
                    <a:gd name="connsiteX0" fmla="*/ 0 w 583240"/>
                    <a:gd name="connsiteY0" fmla="*/ 0 h 131349"/>
                    <a:gd name="connsiteX1" fmla="*/ 583241 w 583240"/>
                    <a:gd name="connsiteY1" fmla="*/ 0 h 131349"/>
                    <a:gd name="connsiteX2" fmla="*/ 583241 w 583240"/>
                    <a:gd name="connsiteY2" fmla="*/ 131350 h 131349"/>
                    <a:gd name="connsiteX3" fmla="*/ 0 w 583240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1349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" name="Graphic 29">
                  <a:extLst>
                    <a:ext uri="{FF2B5EF4-FFF2-40B4-BE49-F238E27FC236}">
                      <a16:creationId xmlns:a16="http://schemas.microsoft.com/office/drawing/2014/main" id="{CE96AE50-095C-4F28-B2EE-A1AB14E20BEB}"/>
                    </a:ext>
                  </a:extLst>
                </p:cNvPr>
                <p:cNvSpPr/>
                <p:nvPr/>
              </p:nvSpPr>
              <p:spPr>
                <a:xfrm>
                  <a:off x="6114244" y="3015989"/>
                  <a:ext cx="583240" cy="131349"/>
                </a:xfrm>
                <a:custGeom>
                  <a:avLst/>
                  <a:gdLst>
                    <a:gd name="connsiteX0" fmla="*/ 0 w 583240"/>
                    <a:gd name="connsiteY0" fmla="*/ 0 h 131349"/>
                    <a:gd name="connsiteX1" fmla="*/ 583241 w 583240"/>
                    <a:gd name="connsiteY1" fmla="*/ 0 h 131349"/>
                    <a:gd name="connsiteX2" fmla="*/ 583241 w 583240"/>
                    <a:gd name="connsiteY2" fmla="*/ 131350 h 131349"/>
                    <a:gd name="connsiteX3" fmla="*/ 0 w 583240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240" h="131349">
                      <a:moveTo>
                        <a:pt x="0" y="0"/>
                      </a:moveTo>
                      <a:lnTo>
                        <a:pt x="583241" y="0"/>
                      </a:lnTo>
                      <a:lnTo>
                        <a:pt x="583241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" name="Graphic 29">
                  <a:extLst>
                    <a:ext uri="{FF2B5EF4-FFF2-40B4-BE49-F238E27FC236}">
                      <a16:creationId xmlns:a16="http://schemas.microsoft.com/office/drawing/2014/main" id="{5087A19E-4AD8-4EAA-A994-4E0D58128A19}"/>
                    </a:ext>
                  </a:extLst>
                </p:cNvPr>
                <p:cNvSpPr/>
                <p:nvPr/>
              </p:nvSpPr>
              <p:spPr>
                <a:xfrm>
                  <a:off x="5123278" y="3015989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7 w 248016"/>
                    <a:gd name="connsiteY1" fmla="*/ 0 h 131349"/>
                    <a:gd name="connsiteX2" fmla="*/ 248017 w 248016"/>
                    <a:gd name="connsiteY2" fmla="*/ 131350 h 131349"/>
                    <a:gd name="connsiteX3" fmla="*/ 0 w 248016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7" y="0"/>
                      </a:lnTo>
                      <a:lnTo>
                        <a:pt x="248017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" name="Graphic 29">
                  <a:extLst>
                    <a:ext uri="{FF2B5EF4-FFF2-40B4-BE49-F238E27FC236}">
                      <a16:creationId xmlns:a16="http://schemas.microsoft.com/office/drawing/2014/main" id="{227134CC-9365-4E2B-AFE3-C3970F5F989F}"/>
                    </a:ext>
                  </a:extLst>
                </p:cNvPr>
                <p:cNvSpPr/>
                <p:nvPr/>
              </p:nvSpPr>
              <p:spPr>
                <a:xfrm>
                  <a:off x="6781560" y="3015989"/>
                  <a:ext cx="248016" cy="131349"/>
                </a:xfrm>
                <a:custGeom>
                  <a:avLst/>
                  <a:gdLst>
                    <a:gd name="connsiteX0" fmla="*/ 0 w 248016"/>
                    <a:gd name="connsiteY0" fmla="*/ 0 h 131349"/>
                    <a:gd name="connsiteX1" fmla="*/ 248016 w 248016"/>
                    <a:gd name="connsiteY1" fmla="*/ 0 h 131349"/>
                    <a:gd name="connsiteX2" fmla="*/ 248016 w 248016"/>
                    <a:gd name="connsiteY2" fmla="*/ 131350 h 131349"/>
                    <a:gd name="connsiteX3" fmla="*/ 0 w 248016"/>
                    <a:gd name="connsiteY3" fmla="*/ 131350 h 1313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8016" h="131349">
                      <a:moveTo>
                        <a:pt x="0" y="0"/>
                      </a:moveTo>
                      <a:lnTo>
                        <a:pt x="248016" y="0"/>
                      </a:lnTo>
                      <a:lnTo>
                        <a:pt x="248016" y="131350"/>
                      </a:lnTo>
                      <a:lnTo>
                        <a:pt x="0" y="13135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46" name="Graphic 29">
                <a:extLst>
                  <a:ext uri="{FF2B5EF4-FFF2-40B4-BE49-F238E27FC236}">
                    <a16:creationId xmlns:a16="http://schemas.microsoft.com/office/drawing/2014/main" id="{515EC925-EBF3-44C5-973F-48B4569AD262}"/>
                  </a:ext>
                </a:extLst>
              </p:cNvPr>
              <p:cNvSpPr/>
              <p:nvPr/>
            </p:nvSpPr>
            <p:spPr>
              <a:xfrm>
                <a:off x="6511808" y="1964070"/>
                <a:ext cx="517769" cy="126112"/>
              </a:xfrm>
              <a:custGeom>
                <a:avLst/>
                <a:gdLst>
                  <a:gd name="connsiteX0" fmla="*/ 90053 w 517769"/>
                  <a:gd name="connsiteY0" fmla="*/ 0 h 126112"/>
                  <a:gd name="connsiteX1" fmla="*/ 56648 w 517769"/>
                  <a:gd name="connsiteY1" fmla="*/ 51889 h 126112"/>
                  <a:gd name="connsiteX2" fmla="*/ 0 w 517769"/>
                  <a:gd name="connsiteY2" fmla="*/ 126113 h 126112"/>
                  <a:gd name="connsiteX3" fmla="*/ 517770 w 517769"/>
                  <a:gd name="connsiteY3" fmla="*/ 126113 h 126112"/>
                  <a:gd name="connsiteX4" fmla="*/ 517770 w 517769"/>
                  <a:gd name="connsiteY4" fmla="*/ 0 h 126112"/>
                  <a:gd name="connsiteX5" fmla="*/ 90053 w 517769"/>
                  <a:gd name="connsiteY5" fmla="*/ 0 h 126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7769" h="126112">
                    <a:moveTo>
                      <a:pt x="90053" y="0"/>
                    </a:moveTo>
                    <a:cubicBezTo>
                      <a:pt x="79484" y="17575"/>
                      <a:pt x="68365" y="34888"/>
                      <a:pt x="56648" y="51889"/>
                    </a:cubicBezTo>
                    <a:cubicBezTo>
                      <a:pt x="38881" y="77619"/>
                      <a:pt x="19967" y="102368"/>
                      <a:pt x="0" y="126113"/>
                    </a:cubicBezTo>
                    <a:lnTo>
                      <a:pt x="517770" y="126113"/>
                    </a:lnTo>
                    <a:lnTo>
                      <a:pt x="517770" y="0"/>
                    </a:lnTo>
                    <a:lnTo>
                      <a:pt x="9005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" name="Graphic 29">
                <a:extLst>
                  <a:ext uri="{FF2B5EF4-FFF2-40B4-BE49-F238E27FC236}">
                    <a16:creationId xmlns:a16="http://schemas.microsoft.com/office/drawing/2014/main" id="{4B214F6E-C659-4579-96FE-B79C0DB38DFF}"/>
                  </a:ext>
                </a:extLst>
              </p:cNvPr>
              <p:cNvSpPr/>
              <p:nvPr/>
            </p:nvSpPr>
            <p:spPr>
              <a:xfrm>
                <a:off x="6254322" y="2175286"/>
                <a:ext cx="443163" cy="131349"/>
              </a:xfrm>
              <a:custGeom>
                <a:avLst/>
                <a:gdLst>
                  <a:gd name="connsiteX0" fmla="*/ 0 w 443163"/>
                  <a:gd name="connsiteY0" fmla="*/ 131349 h 131349"/>
                  <a:gd name="connsiteX1" fmla="*/ 443164 w 443163"/>
                  <a:gd name="connsiteY1" fmla="*/ 131349 h 131349"/>
                  <a:gd name="connsiteX2" fmla="*/ 443164 w 443163"/>
                  <a:gd name="connsiteY2" fmla="*/ 0 h 131349"/>
                  <a:gd name="connsiteX3" fmla="*/ 176735 w 443163"/>
                  <a:gd name="connsiteY3" fmla="*/ 0 h 131349"/>
                  <a:gd name="connsiteX4" fmla="*/ 0 w 443163"/>
                  <a:gd name="connsiteY4" fmla="*/ 131349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163" h="131349">
                    <a:moveTo>
                      <a:pt x="0" y="131349"/>
                    </a:moveTo>
                    <a:lnTo>
                      <a:pt x="443164" y="131349"/>
                    </a:lnTo>
                    <a:lnTo>
                      <a:pt x="443164" y="0"/>
                    </a:lnTo>
                    <a:lnTo>
                      <a:pt x="176735" y="0"/>
                    </a:lnTo>
                    <a:cubicBezTo>
                      <a:pt x="123028" y="50239"/>
                      <a:pt x="63798" y="94262"/>
                      <a:pt x="0" y="1313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48" name="Graphic 29">
                <a:extLst>
                  <a:ext uri="{FF2B5EF4-FFF2-40B4-BE49-F238E27FC236}">
                    <a16:creationId xmlns:a16="http://schemas.microsoft.com/office/drawing/2014/main" id="{0CC61710-D74A-49A2-9587-8A404F5DF6F0}"/>
                  </a:ext>
                </a:extLst>
              </p:cNvPr>
              <p:cNvSpPr/>
              <p:nvPr/>
            </p:nvSpPr>
            <p:spPr>
              <a:xfrm>
                <a:off x="5456398" y="2175286"/>
                <a:ext cx="469179" cy="131349"/>
              </a:xfrm>
              <a:custGeom>
                <a:avLst/>
                <a:gdLst>
                  <a:gd name="connsiteX0" fmla="*/ 291321 w 469179"/>
                  <a:gd name="connsiteY0" fmla="*/ 0 h 131349"/>
                  <a:gd name="connsiteX1" fmla="*/ 0 w 469179"/>
                  <a:gd name="connsiteY1" fmla="*/ 0 h 131349"/>
                  <a:gd name="connsiteX2" fmla="*/ 0 w 469179"/>
                  <a:gd name="connsiteY2" fmla="*/ 131349 h 131349"/>
                  <a:gd name="connsiteX3" fmla="*/ 469180 w 469179"/>
                  <a:gd name="connsiteY3" fmla="*/ 131349 h 131349"/>
                  <a:gd name="connsiteX4" fmla="*/ 291321 w 469179"/>
                  <a:gd name="connsiteY4" fmla="*/ 0 h 1313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179" h="131349">
                    <a:moveTo>
                      <a:pt x="291321" y="0"/>
                    </a:moveTo>
                    <a:lnTo>
                      <a:pt x="0" y="0"/>
                    </a:lnTo>
                    <a:lnTo>
                      <a:pt x="0" y="131349"/>
                    </a:lnTo>
                    <a:lnTo>
                      <a:pt x="469180" y="131349"/>
                    </a:lnTo>
                    <a:cubicBezTo>
                      <a:pt x="404952" y="94286"/>
                      <a:pt x="345339" y="50239"/>
                      <a:pt x="2913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" name="Graphic 29">
                <a:extLst>
                  <a:ext uri="{FF2B5EF4-FFF2-40B4-BE49-F238E27FC236}">
                    <a16:creationId xmlns:a16="http://schemas.microsoft.com/office/drawing/2014/main" id="{9503C955-F088-492D-931A-C17D5F3EA81D}"/>
                  </a:ext>
                </a:extLst>
              </p:cNvPr>
              <p:cNvSpPr/>
              <p:nvPr/>
            </p:nvSpPr>
            <p:spPr>
              <a:xfrm>
                <a:off x="5123278" y="1964046"/>
                <a:ext cx="543307" cy="126112"/>
              </a:xfrm>
              <a:custGeom>
                <a:avLst/>
                <a:gdLst>
                  <a:gd name="connsiteX0" fmla="*/ 486540 w 543307"/>
                  <a:gd name="connsiteY0" fmla="*/ 52057 h 126112"/>
                  <a:gd name="connsiteX1" fmla="*/ 452896 w 543307"/>
                  <a:gd name="connsiteY1" fmla="*/ 0 h 126112"/>
                  <a:gd name="connsiteX2" fmla="*/ 0 w 543307"/>
                  <a:gd name="connsiteY2" fmla="*/ 0 h 126112"/>
                  <a:gd name="connsiteX3" fmla="*/ 0 w 543307"/>
                  <a:gd name="connsiteY3" fmla="*/ 126113 h 126112"/>
                  <a:gd name="connsiteX4" fmla="*/ 543308 w 543307"/>
                  <a:gd name="connsiteY4" fmla="*/ 126113 h 126112"/>
                  <a:gd name="connsiteX5" fmla="*/ 486540 w 543307"/>
                  <a:gd name="connsiteY5" fmla="*/ 52057 h 126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3307" h="126112">
                    <a:moveTo>
                      <a:pt x="486540" y="52057"/>
                    </a:moveTo>
                    <a:cubicBezTo>
                      <a:pt x="474728" y="35007"/>
                      <a:pt x="463537" y="17647"/>
                      <a:pt x="452896" y="0"/>
                    </a:cubicBezTo>
                    <a:lnTo>
                      <a:pt x="0" y="0"/>
                    </a:lnTo>
                    <a:lnTo>
                      <a:pt x="0" y="126113"/>
                    </a:lnTo>
                    <a:lnTo>
                      <a:pt x="543308" y="126113"/>
                    </a:lnTo>
                    <a:cubicBezTo>
                      <a:pt x="523317" y="102416"/>
                      <a:pt x="504355" y="77738"/>
                      <a:pt x="486540" y="520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" name="Graphic 29">
                <a:extLst>
                  <a:ext uri="{FF2B5EF4-FFF2-40B4-BE49-F238E27FC236}">
                    <a16:creationId xmlns:a16="http://schemas.microsoft.com/office/drawing/2014/main" id="{37215578-0EDE-4766-8B10-15747C5D0908}"/>
                  </a:ext>
                </a:extLst>
              </p:cNvPr>
              <p:cNvSpPr/>
              <p:nvPr/>
            </p:nvSpPr>
            <p:spPr>
              <a:xfrm>
                <a:off x="5542386" y="950076"/>
                <a:ext cx="1092952" cy="1322747"/>
              </a:xfrm>
              <a:custGeom>
                <a:avLst/>
                <a:gdLst>
                  <a:gd name="connsiteX0" fmla="*/ 892210 w 1092952"/>
                  <a:gd name="connsiteY0" fmla="*/ 79293 h 1322747"/>
                  <a:gd name="connsiteX1" fmla="*/ 892210 w 1092952"/>
                  <a:gd name="connsiteY1" fmla="*/ 152249 h 1322747"/>
                  <a:gd name="connsiteX2" fmla="*/ 672338 w 1092952"/>
                  <a:gd name="connsiteY2" fmla="*/ 101507 h 1322747"/>
                  <a:gd name="connsiteX3" fmla="*/ 672338 w 1092952"/>
                  <a:gd name="connsiteY3" fmla="*/ 28551 h 1322747"/>
                  <a:gd name="connsiteX4" fmla="*/ 548066 w 1092952"/>
                  <a:gd name="connsiteY4" fmla="*/ 0 h 1322747"/>
                  <a:gd name="connsiteX5" fmla="*/ 420615 w 1092952"/>
                  <a:gd name="connsiteY5" fmla="*/ 28551 h 1322747"/>
                  <a:gd name="connsiteX6" fmla="*/ 420615 w 1092952"/>
                  <a:gd name="connsiteY6" fmla="*/ 101507 h 1322747"/>
                  <a:gd name="connsiteX7" fmla="*/ 200743 w 1092952"/>
                  <a:gd name="connsiteY7" fmla="*/ 152249 h 1322747"/>
                  <a:gd name="connsiteX8" fmla="*/ 200743 w 1092952"/>
                  <a:gd name="connsiteY8" fmla="*/ 79293 h 1322747"/>
                  <a:gd name="connsiteX9" fmla="*/ 0 w 1092952"/>
                  <a:gd name="connsiteY9" fmla="*/ 123697 h 1322747"/>
                  <a:gd name="connsiteX10" fmla="*/ 0 w 1092952"/>
                  <a:gd name="connsiteY10" fmla="*/ 517028 h 1322747"/>
                  <a:gd name="connsiteX11" fmla="*/ 548066 w 1092952"/>
                  <a:gd name="connsiteY11" fmla="*/ 1322748 h 1322747"/>
                  <a:gd name="connsiteX12" fmla="*/ 1092952 w 1092952"/>
                  <a:gd name="connsiteY12" fmla="*/ 517028 h 1322747"/>
                  <a:gd name="connsiteX13" fmla="*/ 1092952 w 1092952"/>
                  <a:gd name="connsiteY13" fmla="*/ 123697 h 1322747"/>
                  <a:gd name="connsiteX14" fmla="*/ 892210 w 1092952"/>
                  <a:gd name="connsiteY14" fmla="*/ 79293 h 1322747"/>
                  <a:gd name="connsiteX15" fmla="*/ 149786 w 1092952"/>
                  <a:gd name="connsiteY15" fmla="*/ 517052 h 1322747"/>
                  <a:gd name="connsiteX16" fmla="*/ 149786 w 1092952"/>
                  <a:gd name="connsiteY16" fmla="*/ 320375 h 1322747"/>
                  <a:gd name="connsiteX17" fmla="*/ 548090 w 1092952"/>
                  <a:gd name="connsiteY17" fmla="*/ 228385 h 1322747"/>
                  <a:gd name="connsiteX18" fmla="*/ 845485 w 1092952"/>
                  <a:gd name="connsiteY18" fmla="*/ 298447 h 1322747"/>
                  <a:gd name="connsiteX19" fmla="*/ 255860 w 1092952"/>
                  <a:gd name="connsiteY19" fmla="*/ 888049 h 1322747"/>
                  <a:gd name="connsiteX20" fmla="*/ 165711 w 1092952"/>
                  <a:gd name="connsiteY20" fmla="*/ 662964 h 1322747"/>
                  <a:gd name="connsiteX21" fmla="*/ 149786 w 1092952"/>
                  <a:gd name="connsiteY21" fmla="*/ 517052 h 1322747"/>
                  <a:gd name="connsiteX22" fmla="*/ 927265 w 1092952"/>
                  <a:gd name="connsiteY22" fmla="*/ 662964 h 1322747"/>
                  <a:gd name="connsiteX23" fmla="*/ 548090 w 1092952"/>
                  <a:gd name="connsiteY23" fmla="*/ 1157826 h 1322747"/>
                  <a:gd name="connsiteX24" fmla="*/ 340987 w 1092952"/>
                  <a:gd name="connsiteY24" fmla="*/ 1002516 h 1322747"/>
                  <a:gd name="connsiteX25" fmla="*/ 943190 w 1092952"/>
                  <a:gd name="connsiteY25" fmla="*/ 400313 h 1322747"/>
                  <a:gd name="connsiteX26" fmla="*/ 943190 w 1092952"/>
                  <a:gd name="connsiteY26" fmla="*/ 517052 h 1322747"/>
                  <a:gd name="connsiteX27" fmla="*/ 927265 w 1092952"/>
                  <a:gd name="connsiteY27" fmla="*/ 662964 h 1322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92952" h="1322747">
                    <a:moveTo>
                      <a:pt x="892210" y="79293"/>
                    </a:moveTo>
                    <a:lnTo>
                      <a:pt x="892210" y="152249"/>
                    </a:lnTo>
                    <a:lnTo>
                      <a:pt x="672338" y="101507"/>
                    </a:lnTo>
                    <a:lnTo>
                      <a:pt x="672338" y="28551"/>
                    </a:lnTo>
                    <a:lnTo>
                      <a:pt x="548066" y="0"/>
                    </a:lnTo>
                    <a:lnTo>
                      <a:pt x="420615" y="28551"/>
                    </a:lnTo>
                    <a:lnTo>
                      <a:pt x="420615" y="101507"/>
                    </a:lnTo>
                    <a:lnTo>
                      <a:pt x="200743" y="152249"/>
                    </a:lnTo>
                    <a:lnTo>
                      <a:pt x="200743" y="79293"/>
                    </a:lnTo>
                    <a:lnTo>
                      <a:pt x="0" y="123697"/>
                    </a:lnTo>
                    <a:lnTo>
                      <a:pt x="0" y="517028"/>
                    </a:lnTo>
                    <a:cubicBezTo>
                      <a:pt x="0" y="881832"/>
                      <a:pt x="226233" y="1192689"/>
                      <a:pt x="548066" y="1322748"/>
                    </a:cubicBezTo>
                    <a:cubicBezTo>
                      <a:pt x="866696" y="1192689"/>
                      <a:pt x="1092952" y="881832"/>
                      <a:pt x="1092952" y="517028"/>
                    </a:cubicBezTo>
                    <a:lnTo>
                      <a:pt x="1092952" y="123697"/>
                    </a:lnTo>
                    <a:lnTo>
                      <a:pt x="892210" y="79293"/>
                    </a:lnTo>
                    <a:close/>
                    <a:moveTo>
                      <a:pt x="149786" y="517052"/>
                    </a:moveTo>
                    <a:lnTo>
                      <a:pt x="149786" y="320375"/>
                    </a:lnTo>
                    <a:lnTo>
                      <a:pt x="548090" y="228385"/>
                    </a:lnTo>
                    <a:cubicBezTo>
                      <a:pt x="695317" y="263918"/>
                      <a:pt x="787905" y="285463"/>
                      <a:pt x="845485" y="298447"/>
                    </a:cubicBezTo>
                    <a:lnTo>
                      <a:pt x="255860" y="888049"/>
                    </a:lnTo>
                    <a:cubicBezTo>
                      <a:pt x="212866" y="818847"/>
                      <a:pt x="181589" y="741994"/>
                      <a:pt x="165711" y="662964"/>
                    </a:cubicBezTo>
                    <a:cubicBezTo>
                      <a:pt x="152966" y="615379"/>
                      <a:pt x="149786" y="567794"/>
                      <a:pt x="149786" y="517052"/>
                    </a:cubicBezTo>
                    <a:close/>
                    <a:moveTo>
                      <a:pt x="927265" y="662964"/>
                    </a:moveTo>
                    <a:cubicBezTo>
                      <a:pt x="885849" y="872315"/>
                      <a:pt x="742448" y="1056319"/>
                      <a:pt x="548090" y="1157826"/>
                    </a:cubicBezTo>
                    <a:cubicBezTo>
                      <a:pt x="469826" y="1117318"/>
                      <a:pt x="400815" y="1064520"/>
                      <a:pt x="340987" y="1002516"/>
                    </a:cubicBezTo>
                    <a:lnTo>
                      <a:pt x="943190" y="400313"/>
                    </a:lnTo>
                    <a:lnTo>
                      <a:pt x="943190" y="517052"/>
                    </a:lnTo>
                    <a:cubicBezTo>
                      <a:pt x="943190" y="567794"/>
                      <a:pt x="940010" y="615379"/>
                      <a:pt x="927265" y="6629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80" name="Graphic 7366">
            <a:extLst>
              <a:ext uri="{FF2B5EF4-FFF2-40B4-BE49-F238E27FC236}">
                <a16:creationId xmlns:a16="http://schemas.microsoft.com/office/drawing/2014/main" id="{CA83928A-77C0-4148-BB45-5AE78CF25F49}"/>
              </a:ext>
            </a:extLst>
          </p:cNvPr>
          <p:cNvGrpSpPr/>
          <p:nvPr/>
        </p:nvGrpSpPr>
        <p:grpSpPr>
          <a:xfrm>
            <a:off x="4720544" y="3921819"/>
            <a:ext cx="392084" cy="392084"/>
            <a:chOff x="4527459" y="640845"/>
            <a:chExt cx="3123355" cy="3123355"/>
          </a:xfrm>
        </p:grpSpPr>
        <p:sp>
          <p:nvSpPr>
            <p:cNvPr id="381" name="Graphic 7366">
              <a:extLst>
                <a:ext uri="{FF2B5EF4-FFF2-40B4-BE49-F238E27FC236}">
                  <a16:creationId xmlns:a16="http://schemas.microsoft.com/office/drawing/2014/main" id="{970A572D-5618-4496-A509-34F357945B08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82" name="Graphic 7366">
              <a:extLst>
                <a:ext uri="{FF2B5EF4-FFF2-40B4-BE49-F238E27FC236}">
                  <a16:creationId xmlns:a16="http://schemas.microsoft.com/office/drawing/2014/main" id="{1BBC4710-0989-4297-8207-6B569379EC84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383" name="Graphic 7366">
                <a:extLst>
                  <a:ext uri="{FF2B5EF4-FFF2-40B4-BE49-F238E27FC236}">
                    <a16:creationId xmlns:a16="http://schemas.microsoft.com/office/drawing/2014/main" id="{FE285AF9-841B-4304-B211-0108F612994F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" name="Graphic 7366">
                <a:extLst>
                  <a:ext uri="{FF2B5EF4-FFF2-40B4-BE49-F238E27FC236}">
                    <a16:creationId xmlns:a16="http://schemas.microsoft.com/office/drawing/2014/main" id="{A3BD14DE-4F10-4A77-BED0-41817AE86530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" name="Graphic 7366">
                <a:extLst>
                  <a:ext uri="{FF2B5EF4-FFF2-40B4-BE49-F238E27FC236}">
                    <a16:creationId xmlns:a16="http://schemas.microsoft.com/office/drawing/2014/main" id="{CA0C66DA-7B84-439B-82AE-EAD64AEE497F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" name="Graphic 7366">
                <a:extLst>
                  <a:ext uri="{FF2B5EF4-FFF2-40B4-BE49-F238E27FC236}">
                    <a16:creationId xmlns:a16="http://schemas.microsoft.com/office/drawing/2014/main" id="{22812CBD-9283-401E-9427-1EF424B33684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" name="Graphic 7366">
                <a:extLst>
                  <a:ext uri="{FF2B5EF4-FFF2-40B4-BE49-F238E27FC236}">
                    <a16:creationId xmlns:a16="http://schemas.microsoft.com/office/drawing/2014/main" id="{3E6F6E6D-07D5-45F7-A3F4-8309755BA9F2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" name="Graphic 7366">
                <a:extLst>
                  <a:ext uri="{FF2B5EF4-FFF2-40B4-BE49-F238E27FC236}">
                    <a16:creationId xmlns:a16="http://schemas.microsoft.com/office/drawing/2014/main" id="{A1940063-2618-4532-AB75-0C0BDCFA936E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9" name="Graphic 7366">
                <a:extLst>
                  <a:ext uri="{FF2B5EF4-FFF2-40B4-BE49-F238E27FC236}">
                    <a16:creationId xmlns:a16="http://schemas.microsoft.com/office/drawing/2014/main" id="{DFE8CEB5-F901-4923-89CC-14C450C2DC80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0" name="Graphic 7366">
                <a:extLst>
                  <a:ext uri="{FF2B5EF4-FFF2-40B4-BE49-F238E27FC236}">
                    <a16:creationId xmlns:a16="http://schemas.microsoft.com/office/drawing/2014/main" id="{132E3DCC-0326-475F-962B-963AEF5AA560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02" name="Graphic 7366">
            <a:extLst>
              <a:ext uri="{FF2B5EF4-FFF2-40B4-BE49-F238E27FC236}">
                <a16:creationId xmlns:a16="http://schemas.microsoft.com/office/drawing/2014/main" id="{F7DAC684-AE86-4924-9DF3-8CEB29D6F9E4}"/>
              </a:ext>
            </a:extLst>
          </p:cNvPr>
          <p:cNvGrpSpPr/>
          <p:nvPr/>
        </p:nvGrpSpPr>
        <p:grpSpPr>
          <a:xfrm>
            <a:off x="5640662" y="4038275"/>
            <a:ext cx="149987" cy="149987"/>
            <a:chOff x="4527459" y="640845"/>
            <a:chExt cx="3123355" cy="3123355"/>
          </a:xfrm>
        </p:grpSpPr>
        <p:sp>
          <p:nvSpPr>
            <p:cNvPr id="403" name="Graphic 7366">
              <a:extLst>
                <a:ext uri="{FF2B5EF4-FFF2-40B4-BE49-F238E27FC236}">
                  <a16:creationId xmlns:a16="http://schemas.microsoft.com/office/drawing/2014/main" id="{95FB6937-10D9-4377-A4F5-7B5A21929E22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04" name="Graphic 7366">
              <a:extLst>
                <a:ext uri="{FF2B5EF4-FFF2-40B4-BE49-F238E27FC236}">
                  <a16:creationId xmlns:a16="http://schemas.microsoft.com/office/drawing/2014/main" id="{4A43A7A0-D83D-468C-ABF6-E61607CF20D6}"/>
                </a:ext>
              </a:extLst>
            </p:cNvPr>
            <p:cNvGrpSpPr/>
            <p:nvPr/>
          </p:nvGrpSpPr>
          <p:grpSpPr>
            <a:xfrm>
              <a:off x="4996400" y="1391112"/>
              <a:ext cx="2178825" cy="1456655"/>
              <a:chOff x="4996400" y="1391112"/>
              <a:chExt cx="2178825" cy="1456655"/>
            </a:xfrm>
            <a:solidFill>
              <a:srgbClr val="FFFFFF"/>
            </a:solidFill>
          </p:grpSpPr>
          <p:sp>
            <p:nvSpPr>
              <p:cNvPr id="405" name="Graphic 7366">
                <a:extLst>
                  <a:ext uri="{FF2B5EF4-FFF2-40B4-BE49-F238E27FC236}">
                    <a16:creationId xmlns:a16="http://schemas.microsoft.com/office/drawing/2014/main" id="{59968251-6BE0-439A-8369-C4400A0B3EA4}"/>
                  </a:ext>
                </a:extLst>
              </p:cNvPr>
              <p:cNvSpPr/>
              <p:nvPr/>
            </p:nvSpPr>
            <p:spPr>
              <a:xfrm>
                <a:off x="4996400" y="1391112"/>
                <a:ext cx="2178825" cy="1456655"/>
              </a:xfrm>
              <a:custGeom>
                <a:avLst/>
                <a:gdLst>
                  <a:gd name="connsiteX0" fmla="*/ 1689703 w 2178825"/>
                  <a:gd name="connsiteY0" fmla="*/ 496464 h 1456655"/>
                  <a:gd name="connsiteX1" fmla="*/ 1689703 w 2178825"/>
                  <a:gd name="connsiteY1" fmla="*/ 1099958 h 1456655"/>
                  <a:gd name="connsiteX2" fmla="*/ 1689703 w 2178825"/>
                  <a:gd name="connsiteY2" fmla="*/ 1174277 h 1456655"/>
                  <a:gd name="connsiteX3" fmla="*/ 1612634 w 2178825"/>
                  <a:gd name="connsiteY3" fmla="*/ 1174277 h 1456655"/>
                  <a:gd name="connsiteX4" fmla="*/ 1197615 w 2178825"/>
                  <a:gd name="connsiteY4" fmla="*/ 1174277 h 1456655"/>
                  <a:gd name="connsiteX5" fmla="*/ 1120547 w 2178825"/>
                  <a:gd name="connsiteY5" fmla="*/ 1174277 h 1456655"/>
                  <a:gd name="connsiteX6" fmla="*/ 1120547 w 2178825"/>
                  <a:gd name="connsiteY6" fmla="*/ 1099958 h 1456655"/>
                  <a:gd name="connsiteX7" fmla="*/ 1120547 w 2178825"/>
                  <a:gd name="connsiteY7" fmla="*/ 496464 h 1456655"/>
                  <a:gd name="connsiteX8" fmla="*/ 1120547 w 2178825"/>
                  <a:gd name="connsiteY8" fmla="*/ 419180 h 1456655"/>
                  <a:gd name="connsiteX9" fmla="*/ 1197615 w 2178825"/>
                  <a:gd name="connsiteY9" fmla="*/ 419180 h 1456655"/>
                  <a:gd name="connsiteX10" fmla="*/ 1612634 w 2178825"/>
                  <a:gd name="connsiteY10" fmla="*/ 419180 h 1456655"/>
                  <a:gd name="connsiteX11" fmla="*/ 1689703 w 2178825"/>
                  <a:gd name="connsiteY11" fmla="*/ 419180 h 1456655"/>
                  <a:gd name="connsiteX12" fmla="*/ 1689703 w 2178825"/>
                  <a:gd name="connsiteY12" fmla="*/ 496464 h 1456655"/>
                  <a:gd name="connsiteX13" fmla="*/ 1061244 w 2178825"/>
                  <a:gd name="connsiteY13" fmla="*/ 496464 h 1456655"/>
                  <a:gd name="connsiteX14" fmla="*/ 1061244 w 2178825"/>
                  <a:gd name="connsiteY14" fmla="*/ 1099958 h 1456655"/>
                  <a:gd name="connsiteX15" fmla="*/ 1061244 w 2178825"/>
                  <a:gd name="connsiteY15" fmla="*/ 1174277 h 1456655"/>
                  <a:gd name="connsiteX16" fmla="*/ 984176 w 2178825"/>
                  <a:gd name="connsiteY16" fmla="*/ 1174277 h 1456655"/>
                  <a:gd name="connsiteX17" fmla="*/ 566192 w 2178825"/>
                  <a:gd name="connsiteY17" fmla="*/ 1174277 h 1456655"/>
                  <a:gd name="connsiteX18" fmla="*/ 492088 w 2178825"/>
                  <a:gd name="connsiteY18" fmla="*/ 1174277 h 1456655"/>
                  <a:gd name="connsiteX19" fmla="*/ 492088 w 2178825"/>
                  <a:gd name="connsiteY19" fmla="*/ 1099958 h 1456655"/>
                  <a:gd name="connsiteX20" fmla="*/ 492088 w 2178825"/>
                  <a:gd name="connsiteY20" fmla="*/ 496464 h 1456655"/>
                  <a:gd name="connsiteX21" fmla="*/ 492088 w 2178825"/>
                  <a:gd name="connsiteY21" fmla="*/ 419180 h 1456655"/>
                  <a:gd name="connsiteX22" fmla="*/ 566192 w 2178825"/>
                  <a:gd name="connsiteY22" fmla="*/ 419180 h 1456655"/>
                  <a:gd name="connsiteX23" fmla="*/ 984176 w 2178825"/>
                  <a:gd name="connsiteY23" fmla="*/ 419180 h 1456655"/>
                  <a:gd name="connsiteX24" fmla="*/ 1061244 w 2178825"/>
                  <a:gd name="connsiteY24" fmla="*/ 419180 h 1456655"/>
                  <a:gd name="connsiteX25" fmla="*/ 1061244 w 2178825"/>
                  <a:gd name="connsiteY25" fmla="*/ 496464 h 1456655"/>
                  <a:gd name="connsiteX26" fmla="*/ 2101757 w 2178825"/>
                  <a:gd name="connsiteY26" fmla="*/ 0 h 1456655"/>
                  <a:gd name="connsiteX27" fmla="*/ 1668947 w 2178825"/>
                  <a:gd name="connsiteY27" fmla="*/ 0 h 1456655"/>
                  <a:gd name="connsiteX28" fmla="*/ 1618541 w 2178825"/>
                  <a:gd name="connsiteY28" fmla="*/ 20804 h 1456655"/>
                  <a:gd name="connsiteX29" fmla="*/ 1499960 w 2178825"/>
                  <a:gd name="connsiteY29" fmla="*/ 124845 h 1456655"/>
                  <a:gd name="connsiteX30" fmla="*/ 1449577 w 2178825"/>
                  <a:gd name="connsiteY30" fmla="*/ 145649 h 1456655"/>
                  <a:gd name="connsiteX31" fmla="*/ 77069 w 2178825"/>
                  <a:gd name="connsiteY31" fmla="*/ 145649 h 1456655"/>
                  <a:gd name="connsiteX32" fmla="*/ 0 w 2178825"/>
                  <a:gd name="connsiteY32" fmla="*/ 219968 h 1456655"/>
                  <a:gd name="connsiteX33" fmla="*/ 0 w 2178825"/>
                  <a:gd name="connsiteY33" fmla="*/ 1379371 h 1456655"/>
                  <a:gd name="connsiteX34" fmla="*/ 77069 w 2178825"/>
                  <a:gd name="connsiteY34" fmla="*/ 1456656 h 1456655"/>
                  <a:gd name="connsiteX35" fmla="*/ 2101757 w 2178825"/>
                  <a:gd name="connsiteY35" fmla="*/ 1456656 h 1456655"/>
                  <a:gd name="connsiteX36" fmla="*/ 2178826 w 2178825"/>
                  <a:gd name="connsiteY36" fmla="*/ 1379371 h 1456655"/>
                  <a:gd name="connsiteX37" fmla="*/ 2178826 w 2178825"/>
                  <a:gd name="connsiteY37" fmla="*/ 77308 h 1456655"/>
                  <a:gd name="connsiteX38" fmla="*/ 2101757 w 2178825"/>
                  <a:gd name="connsiteY38" fmla="*/ 0 h 14566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178825" h="1456655">
                    <a:moveTo>
                      <a:pt x="1689703" y="496464"/>
                    </a:moveTo>
                    <a:lnTo>
                      <a:pt x="1689703" y="1099958"/>
                    </a:lnTo>
                    <a:lnTo>
                      <a:pt x="1689703" y="1174277"/>
                    </a:lnTo>
                    <a:lnTo>
                      <a:pt x="1612634" y="1174277"/>
                    </a:lnTo>
                    <a:lnTo>
                      <a:pt x="1197615" y="1174277"/>
                    </a:lnTo>
                    <a:lnTo>
                      <a:pt x="1120547" y="1174277"/>
                    </a:lnTo>
                    <a:lnTo>
                      <a:pt x="1120547" y="1099958"/>
                    </a:lnTo>
                    <a:lnTo>
                      <a:pt x="1120547" y="496464"/>
                    </a:lnTo>
                    <a:lnTo>
                      <a:pt x="1120547" y="419180"/>
                    </a:lnTo>
                    <a:lnTo>
                      <a:pt x="1197615" y="419180"/>
                    </a:lnTo>
                    <a:lnTo>
                      <a:pt x="1612634" y="419180"/>
                    </a:lnTo>
                    <a:lnTo>
                      <a:pt x="1689703" y="419180"/>
                    </a:lnTo>
                    <a:lnTo>
                      <a:pt x="1689703" y="496464"/>
                    </a:lnTo>
                    <a:close/>
                    <a:moveTo>
                      <a:pt x="1061244" y="496464"/>
                    </a:moveTo>
                    <a:lnTo>
                      <a:pt x="1061244" y="1099958"/>
                    </a:lnTo>
                    <a:lnTo>
                      <a:pt x="1061244" y="1174277"/>
                    </a:lnTo>
                    <a:lnTo>
                      <a:pt x="984176" y="1174277"/>
                    </a:lnTo>
                    <a:lnTo>
                      <a:pt x="566192" y="1174277"/>
                    </a:lnTo>
                    <a:lnTo>
                      <a:pt x="492088" y="1174277"/>
                    </a:lnTo>
                    <a:lnTo>
                      <a:pt x="492088" y="1099958"/>
                    </a:lnTo>
                    <a:lnTo>
                      <a:pt x="492088" y="496464"/>
                    </a:lnTo>
                    <a:lnTo>
                      <a:pt x="492088" y="419180"/>
                    </a:lnTo>
                    <a:lnTo>
                      <a:pt x="566192" y="419180"/>
                    </a:lnTo>
                    <a:lnTo>
                      <a:pt x="984176" y="419180"/>
                    </a:lnTo>
                    <a:lnTo>
                      <a:pt x="1061244" y="419180"/>
                    </a:lnTo>
                    <a:lnTo>
                      <a:pt x="1061244" y="496464"/>
                    </a:lnTo>
                    <a:close/>
                    <a:moveTo>
                      <a:pt x="2101757" y="0"/>
                    </a:moveTo>
                    <a:lnTo>
                      <a:pt x="1668947" y="0"/>
                    </a:lnTo>
                    <a:cubicBezTo>
                      <a:pt x="1651157" y="0"/>
                      <a:pt x="1633366" y="8919"/>
                      <a:pt x="1618541" y="20804"/>
                    </a:cubicBezTo>
                    <a:lnTo>
                      <a:pt x="1499960" y="124845"/>
                    </a:lnTo>
                    <a:cubicBezTo>
                      <a:pt x="1488100" y="136730"/>
                      <a:pt x="1470309" y="145649"/>
                      <a:pt x="1449577" y="145649"/>
                    </a:cubicBezTo>
                    <a:lnTo>
                      <a:pt x="77069" y="145649"/>
                    </a:lnTo>
                    <a:cubicBezTo>
                      <a:pt x="35557" y="145649"/>
                      <a:pt x="0" y="178361"/>
                      <a:pt x="0" y="219968"/>
                    </a:cubicBezTo>
                    <a:lnTo>
                      <a:pt x="0" y="1379371"/>
                    </a:lnTo>
                    <a:cubicBezTo>
                      <a:pt x="0" y="1421003"/>
                      <a:pt x="35581" y="1456656"/>
                      <a:pt x="77069" y="1456656"/>
                    </a:cubicBezTo>
                    <a:lnTo>
                      <a:pt x="2101757" y="1456656"/>
                    </a:lnTo>
                    <a:cubicBezTo>
                      <a:pt x="2143268" y="1456656"/>
                      <a:pt x="2178826" y="1420979"/>
                      <a:pt x="2178826" y="1379371"/>
                    </a:cubicBezTo>
                    <a:lnTo>
                      <a:pt x="2178826" y="77308"/>
                    </a:lnTo>
                    <a:cubicBezTo>
                      <a:pt x="2178826" y="35677"/>
                      <a:pt x="2143245" y="0"/>
                      <a:pt x="2101757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" name="Graphic 7366">
                <a:extLst>
                  <a:ext uri="{FF2B5EF4-FFF2-40B4-BE49-F238E27FC236}">
                    <a16:creationId xmlns:a16="http://schemas.microsoft.com/office/drawing/2014/main" id="{AFC7539B-C304-43A4-B4E5-0374889256CD}"/>
                  </a:ext>
                </a:extLst>
              </p:cNvPr>
              <p:cNvSpPr/>
              <p:nvPr/>
            </p:nvSpPr>
            <p:spPr>
              <a:xfrm>
                <a:off x="5571941" y="1940374"/>
                <a:ext cx="399332" cy="493833"/>
              </a:xfrm>
              <a:custGeom>
                <a:avLst/>
                <a:gdLst>
                  <a:gd name="connsiteX0" fmla="*/ 295817 w 399332"/>
                  <a:gd name="connsiteY0" fmla="*/ 226089 h 493833"/>
                  <a:gd name="connsiteX1" fmla="*/ 286946 w 399332"/>
                  <a:gd name="connsiteY1" fmla="*/ 246917 h 493833"/>
                  <a:gd name="connsiteX2" fmla="*/ 272168 w 399332"/>
                  <a:gd name="connsiteY2" fmla="*/ 246917 h 493833"/>
                  <a:gd name="connsiteX3" fmla="*/ 251460 w 399332"/>
                  <a:gd name="connsiteY3" fmla="*/ 267744 h 493833"/>
                  <a:gd name="connsiteX4" fmla="*/ 251460 w 399332"/>
                  <a:gd name="connsiteY4" fmla="*/ 309399 h 493833"/>
                  <a:gd name="connsiteX5" fmla="*/ 150886 w 399332"/>
                  <a:gd name="connsiteY5" fmla="*/ 309399 h 493833"/>
                  <a:gd name="connsiteX6" fmla="*/ 150886 w 399332"/>
                  <a:gd name="connsiteY6" fmla="*/ 267744 h 493833"/>
                  <a:gd name="connsiteX7" fmla="*/ 130178 w 399332"/>
                  <a:gd name="connsiteY7" fmla="*/ 246917 h 493833"/>
                  <a:gd name="connsiteX8" fmla="*/ 112435 w 399332"/>
                  <a:gd name="connsiteY8" fmla="*/ 246917 h 493833"/>
                  <a:gd name="connsiteX9" fmla="*/ 103564 w 399332"/>
                  <a:gd name="connsiteY9" fmla="*/ 226089 h 493833"/>
                  <a:gd name="connsiteX10" fmla="*/ 103564 w 399332"/>
                  <a:gd name="connsiteY10" fmla="*/ 187423 h 493833"/>
                  <a:gd name="connsiteX11" fmla="*/ 109470 w 399332"/>
                  <a:gd name="connsiteY11" fmla="*/ 169561 h 493833"/>
                  <a:gd name="connsiteX12" fmla="*/ 198208 w 399332"/>
                  <a:gd name="connsiteY12" fmla="*/ 175515 h 493833"/>
                  <a:gd name="connsiteX13" fmla="*/ 201173 w 399332"/>
                  <a:gd name="connsiteY13" fmla="*/ 175515 h 493833"/>
                  <a:gd name="connsiteX14" fmla="*/ 292852 w 399332"/>
                  <a:gd name="connsiteY14" fmla="*/ 169561 h 493833"/>
                  <a:gd name="connsiteX15" fmla="*/ 295817 w 399332"/>
                  <a:gd name="connsiteY15" fmla="*/ 187423 h 493833"/>
                  <a:gd name="connsiteX16" fmla="*/ 295817 w 399332"/>
                  <a:gd name="connsiteY16" fmla="*/ 226089 h 493833"/>
                  <a:gd name="connsiteX17" fmla="*/ 307630 w 399332"/>
                  <a:gd name="connsiteY17" fmla="*/ 110067 h 493833"/>
                  <a:gd name="connsiteX18" fmla="*/ 278050 w 399332"/>
                  <a:gd name="connsiteY18" fmla="*/ 8919 h 493833"/>
                  <a:gd name="connsiteX19" fmla="*/ 269179 w 399332"/>
                  <a:gd name="connsiteY19" fmla="*/ 0 h 493833"/>
                  <a:gd name="connsiteX20" fmla="*/ 133119 w 399332"/>
                  <a:gd name="connsiteY20" fmla="*/ 0 h 493833"/>
                  <a:gd name="connsiteX21" fmla="*/ 121283 w 399332"/>
                  <a:gd name="connsiteY21" fmla="*/ 8919 h 493833"/>
                  <a:gd name="connsiteX22" fmla="*/ 91703 w 399332"/>
                  <a:gd name="connsiteY22" fmla="*/ 110067 h 493833"/>
                  <a:gd name="connsiteX23" fmla="*/ 0 w 399332"/>
                  <a:gd name="connsiteY23" fmla="*/ 142803 h 493833"/>
                  <a:gd name="connsiteX24" fmla="*/ 79867 w 399332"/>
                  <a:gd name="connsiteY24" fmla="*/ 166596 h 493833"/>
                  <a:gd name="connsiteX25" fmla="*/ 70995 w 399332"/>
                  <a:gd name="connsiteY25" fmla="*/ 208251 h 493833"/>
                  <a:gd name="connsiteX26" fmla="*/ 79867 w 399332"/>
                  <a:gd name="connsiteY26" fmla="*/ 246917 h 493833"/>
                  <a:gd name="connsiteX27" fmla="*/ 73960 w 399332"/>
                  <a:gd name="connsiteY27" fmla="*/ 246917 h 493833"/>
                  <a:gd name="connsiteX28" fmla="*/ 53252 w 399332"/>
                  <a:gd name="connsiteY28" fmla="*/ 267744 h 493833"/>
                  <a:gd name="connsiteX29" fmla="*/ 53252 w 399332"/>
                  <a:gd name="connsiteY29" fmla="*/ 291537 h 493833"/>
                  <a:gd name="connsiteX30" fmla="*/ 23673 w 399332"/>
                  <a:gd name="connsiteY30" fmla="*/ 327238 h 493833"/>
                  <a:gd name="connsiteX31" fmla="*/ 23673 w 399332"/>
                  <a:gd name="connsiteY31" fmla="*/ 455167 h 493833"/>
                  <a:gd name="connsiteX32" fmla="*/ 56217 w 399332"/>
                  <a:gd name="connsiteY32" fmla="*/ 493833 h 493833"/>
                  <a:gd name="connsiteX33" fmla="*/ 192278 w 399332"/>
                  <a:gd name="connsiteY33" fmla="*/ 493833 h 493833"/>
                  <a:gd name="connsiteX34" fmla="*/ 192278 w 399332"/>
                  <a:gd name="connsiteY34" fmla="*/ 327214 h 493833"/>
                  <a:gd name="connsiteX35" fmla="*/ 207055 w 399332"/>
                  <a:gd name="connsiteY35" fmla="*/ 327214 h 493833"/>
                  <a:gd name="connsiteX36" fmla="*/ 207055 w 399332"/>
                  <a:gd name="connsiteY36" fmla="*/ 493833 h 493833"/>
                  <a:gd name="connsiteX37" fmla="*/ 343115 w 399332"/>
                  <a:gd name="connsiteY37" fmla="*/ 493833 h 493833"/>
                  <a:gd name="connsiteX38" fmla="*/ 375660 w 399332"/>
                  <a:gd name="connsiteY38" fmla="*/ 455167 h 493833"/>
                  <a:gd name="connsiteX39" fmla="*/ 375660 w 399332"/>
                  <a:gd name="connsiteY39" fmla="*/ 327238 h 493833"/>
                  <a:gd name="connsiteX40" fmla="*/ 349046 w 399332"/>
                  <a:gd name="connsiteY40" fmla="*/ 291537 h 493833"/>
                  <a:gd name="connsiteX41" fmla="*/ 349046 w 399332"/>
                  <a:gd name="connsiteY41" fmla="*/ 267744 h 493833"/>
                  <a:gd name="connsiteX42" fmla="*/ 328338 w 399332"/>
                  <a:gd name="connsiteY42" fmla="*/ 246917 h 493833"/>
                  <a:gd name="connsiteX43" fmla="*/ 322431 w 399332"/>
                  <a:gd name="connsiteY43" fmla="*/ 246917 h 493833"/>
                  <a:gd name="connsiteX44" fmla="*/ 328338 w 399332"/>
                  <a:gd name="connsiteY44" fmla="*/ 208251 h 493833"/>
                  <a:gd name="connsiteX45" fmla="*/ 322431 w 399332"/>
                  <a:gd name="connsiteY45" fmla="*/ 166596 h 493833"/>
                  <a:gd name="connsiteX46" fmla="*/ 399333 w 399332"/>
                  <a:gd name="connsiteY46" fmla="*/ 142803 h 493833"/>
                  <a:gd name="connsiteX47" fmla="*/ 307630 w 399332"/>
                  <a:gd name="connsiteY47" fmla="*/ 110067 h 493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399332" h="493833">
                    <a:moveTo>
                      <a:pt x="295817" y="226089"/>
                    </a:moveTo>
                    <a:cubicBezTo>
                      <a:pt x="295817" y="235008"/>
                      <a:pt x="292852" y="243928"/>
                      <a:pt x="286946" y="246917"/>
                    </a:cubicBezTo>
                    <a:lnTo>
                      <a:pt x="272168" y="246917"/>
                    </a:lnTo>
                    <a:cubicBezTo>
                      <a:pt x="260331" y="246917"/>
                      <a:pt x="251460" y="255836"/>
                      <a:pt x="251460" y="267744"/>
                    </a:cubicBezTo>
                    <a:lnTo>
                      <a:pt x="251460" y="309399"/>
                    </a:lnTo>
                    <a:cubicBezTo>
                      <a:pt x="221881" y="324272"/>
                      <a:pt x="177524" y="324272"/>
                      <a:pt x="150886" y="309399"/>
                    </a:cubicBezTo>
                    <a:lnTo>
                      <a:pt x="150886" y="267744"/>
                    </a:lnTo>
                    <a:cubicBezTo>
                      <a:pt x="150886" y="255836"/>
                      <a:pt x="142014" y="246917"/>
                      <a:pt x="130178" y="246917"/>
                    </a:cubicBezTo>
                    <a:lnTo>
                      <a:pt x="112435" y="246917"/>
                    </a:lnTo>
                    <a:cubicBezTo>
                      <a:pt x="106529" y="243951"/>
                      <a:pt x="103564" y="235008"/>
                      <a:pt x="103564" y="226089"/>
                    </a:cubicBezTo>
                    <a:lnTo>
                      <a:pt x="103564" y="187423"/>
                    </a:lnTo>
                    <a:cubicBezTo>
                      <a:pt x="103564" y="181469"/>
                      <a:pt x="106529" y="175515"/>
                      <a:pt x="109470" y="169561"/>
                    </a:cubicBezTo>
                    <a:cubicBezTo>
                      <a:pt x="136084" y="172526"/>
                      <a:pt x="165663" y="175515"/>
                      <a:pt x="198208" y="175515"/>
                    </a:cubicBezTo>
                    <a:lnTo>
                      <a:pt x="201173" y="175515"/>
                    </a:lnTo>
                    <a:cubicBezTo>
                      <a:pt x="233717" y="175515"/>
                      <a:pt x="266238" y="172550"/>
                      <a:pt x="292852" y="169561"/>
                    </a:cubicBezTo>
                    <a:cubicBezTo>
                      <a:pt x="295817" y="175515"/>
                      <a:pt x="295817" y="181469"/>
                      <a:pt x="295817" y="187423"/>
                    </a:cubicBezTo>
                    <a:lnTo>
                      <a:pt x="295817" y="226089"/>
                    </a:lnTo>
                    <a:close/>
                    <a:moveTo>
                      <a:pt x="307630" y="110067"/>
                    </a:moveTo>
                    <a:lnTo>
                      <a:pt x="278050" y="8919"/>
                    </a:lnTo>
                    <a:cubicBezTo>
                      <a:pt x="278050" y="5954"/>
                      <a:pt x="275085" y="0"/>
                      <a:pt x="269179" y="0"/>
                    </a:cubicBezTo>
                    <a:lnTo>
                      <a:pt x="133119" y="0"/>
                    </a:lnTo>
                    <a:cubicBezTo>
                      <a:pt x="127189" y="0"/>
                      <a:pt x="124248" y="5954"/>
                      <a:pt x="121283" y="8919"/>
                    </a:cubicBezTo>
                    <a:lnTo>
                      <a:pt x="91703" y="110067"/>
                    </a:lnTo>
                    <a:cubicBezTo>
                      <a:pt x="38451" y="116022"/>
                      <a:pt x="0" y="130895"/>
                      <a:pt x="0" y="142803"/>
                    </a:cubicBezTo>
                    <a:cubicBezTo>
                      <a:pt x="0" y="151722"/>
                      <a:pt x="32544" y="160642"/>
                      <a:pt x="79867" y="166596"/>
                    </a:cubicBezTo>
                    <a:cubicBezTo>
                      <a:pt x="73960" y="178504"/>
                      <a:pt x="70995" y="193377"/>
                      <a:pt x="70995" y="208251"/>
                    </a:cubicBezTo>
                    <a:cubicBezTo>
                      <a:pt x="70995" y="220159"/>
                      <a:pt x="73960" y="235032"/>
                      <a:pt x="79867" y="246917"/>
                    </a:cubicBezTo>
                    <a:lnTo>
                      <a:pt x="73960" y="246917"/>
                    </a:lnTo>
                    <a:cubicBezTo>
                      <a:pt x="62124" y="246917"/>
                      <a:pt x="53252" y="255836"/>
                      <a:pt x="53252" y="267744"/>
                    </a:cubicBezTo>
                    <a:lnTo>
                      <a:pt x="53252" y="291537"/>
                    </a:lnTo>
                    <a:cubicBezTo>
                      <a:pt x="35509" y="291537"/>
                      <a:pt x="23673" y="309375"/>
                      <a:pt x="23673" y="327238"/>
                    </a:cubicBezTo>
                    <a:lnTo>
                      <a:pt x="23673" y="455167"/>
                    </a:lnTo>
                    <a:cubicBezTo>
                      <a:pt x="23673" y="475995"/>
                      <a:pt x="38451" y="493833"/>
                      <a:pt x="56217" y="493833"/>
                    </a:cubicBezTo>
                    <a:lnTo>
                      <a:pt x="192278" y="493833"/>
                    </a:lnTo>
                    <a:lnTo>
                      <a:pt x="192278" y="327214"/>
                    </a:lnTo>
                    <a:lnTo>
                      <a:pt x="207055" y="327214"/>
                    </a:lnTo>
                    <a:lnTo>
                      <a:pt x="207055" y="493833"/>
                    </a:lnTo>
                    <a:lnTo>
                      <a:pt x="343115" y="493833"/>
                    </a:lnTo>
                    <a:cubicBezTo>
                      <a:pt x="360858" y="493833"/>
                      <a:pt x="375660" y="475971"/>
                      <a:pt x="375660" y="455167"/>
                    </a:cubicBezTo>
                    <a:lnTo>
                      <a:pt x="375660" y="327238"/>
                    </a:lnTo>
                    <a:cubicBezTo>
                      <a:pt x="375660" y="309375"/>
                      <a:pt x="363823" y="291537"/>
                      <a:pt x="349046" y="291537"/>
                    </a:cubicBezTo>
                    <a:lnTo>
                      <a:pt x="349046" y="267744"/>
                    </a:lnTo>
                    <a:cubicBezTo>
                      <a:pt x="349046" y="255836"/>
                      <a:pt x="337209" y="246917"/>
                      <a:pt x="328338" y="246917"/>
                    </a:cubicBezTo>
                    <a:lnTo>
                      <a:pt x="322431" y="246917"/>
                    </a:lnTo>
                    <a:cubicBezTo>
                      <a:pt x="325397" y="235008"/>
                      <a:pt x="328338" y="220135"/>
                      <a:pt x="328338" y="208251"/>
                    </a:cubicBezTo>
                    <a:cubicBezTo>
                      <a:pt x="328338" y="193377"/>
                      <a:pt x="325373" y="178504"/>
                      <a:pt x="322431" y="166596"/>
                    </a:cubicBezTo>
                    <a:cubicBezTo>
                      <a:pt x="369753" y="160642"/>
                      <a:pt x="399333" y="151722"/>
                      <a:pt x="399333" y="142803"/>
                    </a:cubicBezTo>
                    <a:cubicBezTo>
                      <a:pt x="399333" y="130895"/>
                      <a:pt x="363847" y="116022"/>
                      <a:pt x="307630" y="11006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" name="Graphic 7366">
                <a:extLst>
                  <a:ext uri="{FF2B5EF4-FFF2-40B4-BE49-F238E27FC236}">
                    <a16:creationId xmlns:a16="http://schemas.microsoft.com/office/drawing/2014/main" id="{BA78F6DB-A1C1-4F49-90B4-BE1CBA2E5FF3}"/>
                  </a:ext>
                </a:extLst>
              </p:cNvPr>
              <p:cNvSpPr/>
              <p:nvPr/>
            </p:nvSpPr>
            <p:spPr>
              <a:xfrm>
                <a:off x="5701473" y="2127845"/>
                <a:ext cx="56410" cy="48039"/>
              </a:xfrm>
              <a:custGeom>
                <a:avLst/>
                <a:gdLst>
                  <a:gd name="connsiteX0" fmla="*/ 44548 w 56410"/>
                  <a:gd name="connsiteY0" fmla="*/ 0 h 48039"/>
                  <a:gd name="connsiteX1" fmla="*/ 5930 w 56410"/>
                  <a:gd name="connsiteY1" fmla="*/ 0 h 48039"/>
                  <a:gd name="connsiteX2" fmla="*/ 2965 w 56410"/>
                  <a:gd name="connsiteY2" fmla="*/ 0 h 48039"/>
                  <a:gd name="connsiteX3" fmla="*/ 0 w 56410"/>
                  <a:gd name="connsiteY3" fmla="*/ 3013 h 48039"/>
                  <a:gd name="connsiteX4" fmla="*/ 0 w 56410"/>
                  <a:gd name="connsiteY4" fmla="*/ 33023 h 48039"/>
                  <a:gd name="connsiteX5" fmla="*/ 17814 w 56410"/>
                  <a:gd name="connsiteY5" fmla="*/ 48040 h 48039"/>
                  <a:gd name="connsiteX6" fmla="*/ 38594 w 56410"/>
                  <a:gd name="connsiteY6" fmla="*/ 48040 h 48039"/>
                  <a:gd name="connsiteX7" fmla="*/ 56409 w 56410"/>
                  <a:gd name="connsiteY7" fmla="*/ 33023 h 48039"/>
                  <a:gd name="connsiteX8" fmla="*/ 56409 w 56410"/>
                  <a:gd name="connsiteY8" fmla="*/ 15017 h 48039"/>
                  <a:gd name="connsiteX9" fmla="*/ 44548 w 56410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6410" h="48039">
                    <a:moveTo>
                      <a:pt x="44548" y="0"/>
                    </a:moveTo>
                    <a:lnTo>
                      <a:pt x="5930" y="0"/>
                    </a:lnTo>
                    <a:lnTo>
                      <a:pt x="2965" y="0"/>
                    </a:lnTo>
                    <a:cubicBezTo>
                      <a:pt x="0" y="0"/>
                      <a:pt x="0" y="0"/>
                      <a:pt x="0" y="3013"/>
                    </a:cubicBezTo>
                    <a:lnTo>
                      <a:pt x="0" y="33023"/>
                    </a:lnTo>
                    <a:cubicBezTo>
                      <a:pt x="0" y="42038"/>
                      <a:pt x="5954" y="48040"/>
                      <a:pt x="17814" y="48040"/>
                    </a:cubicBezTo>
                    <a:lnTo>
                      <a:pt x="38594" y="48040"/>
                    </a:lnTo>
                    <a:cubicBezTo>
                      <a:pt x="47513" y="48040"/>
                      <a:pt x="56409" y="42038"/>
                      <a:pt x="56409" y="33023"/>
                    </a:cubicBezTo>
                    <a:lnTo>
                      <a:pt x="56409" y="15017"/>
                    </a:lnTo>
                    <a:cubicBezTo>
                      <a:pt x="56433" y="3013"/>
                      <a:pt x="56433" y="0"/>
                      <a:pt x="4454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" name="Graphic 7366">
                <a:extLst>
                  <a:ext uri="{FF2B5EF4-FFF2-40B4-BE49-F238E27FC236}">
                    <a16:creationId xmlns:a16="http://schemas.microsoft.com/office/drawing/2014/main" id="{46B4FBCA-4E67-44F5-82F9-24FF5E0701F7}"/>
                  </a:ext>
                </a:extLst>
              </p:cNvPr>
              <p:cNvSpPr/>
              <p:nvPr/>
            </p:nvSpPr>
            <p:spPr>
              <a:xfrm>
                <a:off x="5790211" y="2127845"/>
                <a:ext cx="60019" cy="48039"/>
              </a:xfrm>
              <a:custGeom>
                <a:avLst/>
                <a:gdLst>
                  <a:gd name="connsiteX0" fmla="*/ 57030 w 60019"/>
                  <a:gd name="connsiteY0" fmla="*/ 0 h 48039"/>
                  <a:gd name="connsiteX1" fmla="*/ 51028 w 60019"/>
                  <a:gd name="connsiteY1" fmla="*/ 0 h 48039"/>
                  <a:gd name="connsiteX2" fmla="*/ 12004 w 60019"/>
                  <a:gd name="connsiteY2" fmla="*/ 0 h 48039"/>
                  <a:gd name="connsiteX3" fmla="*/ 0 w 60019"/>
                  <a:gd name="connsiteY3" fmla="*/ 15017 h 48039"/>
                  <a:gd name="connsiteX4" fmla="*/ 0 w 60019"/>
                  <a:gd name="connsiteY4" fmla="*/ 33023 h 48039"/>
                  <a:gd name="connsiteX5" fmla="*/ 18006 w 60019"/>
                  <a:gd name="connsiteY5" fmla="*/ 48040 h 48039"/>
                  <a:gd name="connsiteX6" fmla="*/ 42013 w 60019"/>
                  <a:gd name="connsiteY6" fmla="*/ 48040 h 48039"/>
                  <a:gd name="connsiteX7" fmla="*/ 60019 w 60019"/>
                  <a:gd name="connsiteY7" fmla="*/ 33023 h 48039"/>
                  <a:gd name="connsiteX8" fmla="*/ 60019 w 60019"/>
                  <a:gd name="connsiteY8" fmla="*/ 3013 h 48039"/>
                  <a:gd name="connsiteX9" fmla="*/ 57030 w 60019"/>
                  <a:gd name="connsiteY9" fmla="*/ 0 h 48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019" h="48039">
                    <a:moveTo>
                      <a:pt x="57030" y="0"/>
                    </a:moveTo>
                    <a:lnTo>
                      <a:pt x="51028" y="0"/>
                    </a:lnTo>
                    <a:lnTo>
                      <a:pt x="12004" y="0"/>
                    </a:lnTo>
                    <a:cubicBezTo>
                      <a:pt x="0" y="0"/>
                      <a:pt x="0" y="3013"/>
                      <a:pt x="0" y="15017"/>
                    </a:cubicBezTo>
                    <a:lnTo>
                      <a:pt x="0" y="33023"/>
                    </a:lnTo>
                    <a:cubicBezTo>
                      <a:pt x="3013" y="42038"/>
                      <a:pt x="9015" y="48040"/>
                      <a:pt x="18006" y="48040"/>
                    </a:cubicBezTo>
                    <a:lnTo>
                      <a:pt x="42013" y="48040"/>
                    </a:lnTo>
                    <a:cubicBezTo>
                      <a:pt x="51028" y="48040"/>
                      <a:pt x="60019" y="42038"/>
                      <a:pt x="60019" y="33023"/>
                    </a:cubicBezTo>
                    <a:lnTo>
                      <a:pt x="60019" y="3013"/>
                    </a:lnTo>
                    <a:cubicBezTo>
                      <a:pt x="60019" y="0"/>
                      <a:pt x="57030" y="0"/>
                      <a:pt x="57030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" name="Graphic 7366">
                <a:extLst>
                  <a:ext uri="{FF2B5EF4-FFF2-40B4-BE49-F238E27FC236}">
                    <a16:creationId xmlns:a16="http://schemas.microsoft.com/office/drawing/2014/main" id="{0391AC0F-164A-4A20-8EE9-4DEC2BEE7114}"/>
                  </a:ext>
                </a:extLst>
              </p:cNvPr>
              <p:cNvSpPr/>
              <p:nvPr/>
            </p:nvSpPr>
            <p:spPr>
              <a:xfrm>
                <a:off x="6194302" y="1940350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" name="Graphic 7366">
                <a:extLst>
                  <a:ext uri="{FF2B5EF4-FFF2-40B4-BE49-F238E27FC236}">
                    <a16:creationId xmlns:a16="http://schemas.microsoft.com/office/drawing/2014/main" id="{1B645B6C-BC12-4F8E-A641-64B5F109D51E}"/>
                  </a:ext>
                </a:extLst>
              </p:cNvPr>
              <p:cNvSpPr/>
              <p:nvPr/>
            </p:nvSpPr>
            <p:spPr>
              <a:xfrm>
                <a:off x="6194302" y="2070097"/>
                <a:ext cx="340460" cy="52869"/>
              </a:xfrm>
              <a:custGeom>
                <a:avLst/>
                <a:gdLst>
                  <a:gd name="connsiteX0" fmla="*/ 0 w 340460"/>
                  <a:gd name="connsiteY0" fmla="*/ 0 h 52869"/>
                  <a:gd name="connsiteX1" fmla="*/ 340461 w 340460"/>
                  <a:gd name="connsiteY1" fmla="*/ 0 h 52869"/>
                  <a:gd name="connsiteX2" fmla="*/ 340461 w 340460"/>
                  <a:gd name="connsiteY2" fmla="*/ 52870 h 52869"/>
                  <a:gd name="connsiteX3" fmla="*/ 0 w 340460"/>
                  <a:gd name="connsiteY3" fmla="*/ 52870 h 528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2869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2870"/>
                    </a:lnTo>
                    <a:lnTo>
                      <a:pt x="0" y="5287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" name="Graphic 7366">
                <a:extLst>
                  <a:ext uri="{FF2B5EF4-FFF2-40B4-BE49-F238E27FC236}">
                    <a16:creationId xmlns:a16="http://schemas.microsoft.com/office/drawing/2014/main" id="{4CFC2D8E-0480-4465-AC8F-A48890AC5568}"/>
                  </a:ext>
                </a:extLst>
              </p:cNvPr>
              <p:cNvSpPr/>
              <p:nvPr/>
            </p:nvSpPr>
            <p:spPr>
              <a:xfrm>
                <a:off x="6194302" y="2198481"/>
                <a:ext cx="412508" cy="54089"/>
              </a:xfrm>
              <a:custGeom>
                <a:avLst/>
                <a:gdLst>
                  <a:gd name="connsiteX0" fmla="*/ 0 w 412508"/>
                  <a:gd name="connsiteY0" fmla="*/ 0 h 54089"/>
                  <a:gd name="connsiteX1" fmla="*/ 412508 w 412508"/>
                  <a:gd name="connsiteY1" fmla="*/ 0 h 54089"/>
                  <a:gd name="connsiteX2" fmla="*/ 412508 w 412508"/>
                  <a:gd name="connsiteY2" fmla="*/ 54089 h 54089"/>
                  <a:gd name="connsiteX3" fmla="*/ 0 w 412508"/>
                  <a:gd name="connsiteY3" fmla="*/ 54089 h 540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2508" h="54089">
                    <a:moveTo>
                      <a:pt x="0" y="0"/>
                    </a:moveTo>
                    <a:lnTo>
                      <a:pt x="412508" y="0"/>
                    </a:lnTo>
                    <a:lnTo>
                      <a:pt x="412508" y="54089"/>
                    </a:lnTo>
                    <a:lnTo>
                      <a:pt x="0" y="5408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" name="Graphic 7366">
                <a:extLst>
                  <a:ext uri="{FF2B5EF4-FFF2-40B4-BE49-F238E27FC236}">
                    <a16:creationId xmlns:a16="http://schemas.microsoft.com/office/drawing/2014/main" id="{82C4DF38-D534-4AA7-8346-E0299B234DB7}"/>
                  </a:ext>
                </a:extLst>
              </p:cNvPr>
              <p:cNvSpPr/>
              <p:nvPr/>
            </p:nvSpPr>
            <p:spPr>
              <a:xfrm>
                <a:off x="6194302" y="2328467"/>
                <a:ext cx="340460" cy="50454"/>
              </a:xfrm>
              <a:custGeom>
                <a:avLst/>
                <a:gdLst>
                  <a:gd name="connsiteX0" fmla="*/ 0 w 340460"/>
                  <a:gd name="connsiteY0" fmla="*/ 0 h 50454"/>
                  <a:gd name="connsiteX1" fmla="*/ 340461 w 340460"/>
                  <a:gd name="connsiteY1" fmla="*/ 0 h 50454"/>
                  <a:gd name="connsiteX2" fmla="*/ 340461 w 340460"/>
                  <a:gd name="connsiteY2" fmla="*/ 50455 h 50454"/>
                  <a:gd name="connsiteX3" fmla="*/ 0 w 340460"/>
                  <a:gd name="connsiteY3" fmla="*/ 50455 h 50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40460" h="50454">
                    <a:moveTo>
                      <a:pt x="0" y="0"/>
                    </a:moveTo>
                    <a:lnTo>
                      <a:pt x="340461" y="0"/>
                    </a:lnTo>
                    <a:lnTo>
                      <a:pt x="340461" y="50455"/>
                    </a:lnTo>
                    <a:lnTo>
                      <a:pt x="0" y="5045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48" name="Graphic 7411">
            <a:extLst>
              <a:ext uri="{FF2B5EF4-FFF2-40B4-BE49-F238E27FC236}">
                <a16:creationId xmlns:a16="http://schemas.microsoft.com/office/drawing/2014/main" id="{8F264224-002F-4C34-850E-CAF913B40321}"/>
              </a:ext>
            </a:extLst>
          </p:cNvPr>
          <p:cNvGrpSpPr/>
          <p:nvPr/>
        </p:nvGrpSpPr>
        <p:grpSpPr>
          <a:xfrm>
            <a:off x="4720546" y="5543229"/>
            <a:ext cx="393194" cy="393194"/>
            <a:chOff x="4527459" y="640845"/>
            <a:chExt cx="3123355" cy="3123355"/>
          </a:xfrm>
        </p:grpSpPr>
        <p:sp>
          <p:nvSpPr>
            <p:cNvPr id="449" name="Graphic 7411">
              <a:extLst>
                <a:ext uri="{FF2B5EF4-FFF2-40B4-BE49-F238E27FC236}">
                  <a16:creationId xmlns:a16="http://schemas.microsoft.com/office/drawing/2014/main" id="{23CA33D5-1DEE-44EB-AE90-390CCC6C0FB7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50" name="Graphic 7411">
              <a:extLst>
                <a:ext uri="{FF2B5EF4-FFF2-40B4-BE49-F238E27FC236}">
                  <a16:creationId xmlns:a16="http://schemas.microsoft.com/office/drawing/2014/main" id="{41F1637A-C696-4B38-AD6E-863965BCCBF3}"/>
                </a:ext>
              </a:extLst>
            </p:cNvPr>
            <p:cNvGrpSpPr/>
            <p:nvPr/>
          </p:nvGrpSpPr>
          <p:grpSpPr>
            <a:xfrm>
              <a:off x="4997978" y="1421935"/>
              <a:ext cx="2302188" cy="1752173"/>
              <a:chOff x="4997978" y="1421935"/>
              <a:chExt cx="2302188" cy="1752173"/>
            </a:xfrm>
            <a:solidFill>
              <a:srgbClr val="FFFFFF"/>
            </a:solidFill>
          </p:grpSpPr>
          <p:sp>
            <p:nvSpPr>
              <p:cNvPr id="451" name="Graphic 7411">
                <a:extLst>
                  <a:ext uri="{FF2B5EF4-FFF2-40B4-BE49-F238E27FC236}">
                    <a16:creationId xmlns:a16="http://schemas.microsoft.com/office/drawing/2014/main" id="{40B6D441-BCF7-4B0C-9A0D-5F9A6EB152A0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2" name="Graphic 7411">
                <a:extLst>
                  <a:ext uri="{FF2B5EF4-FFF2-40B4-BE49-F238E27FC236}">
                    <a16:creationId xmlns:a16="http://schemas.microsoft.com/office/drawing/2014/main" id="{FB0D2BF6-6F50-46F5-B329-E0FC6F2DCA5F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3" name="Graphic 7411">
                <a:extLst>
                  <a:ext uri="{FF2B5EF4-FFF2-40B4-BE49-F238E27FC236}">
                    <a16:creationId xmlns:a16="http://schemas.microsoft.com/office/drawing/2014/main" id="{8AF16264-8A4D-44CC-9D85-BC1E33D125FB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4" name="Graphic 7411">
                <a:extLst>
                  <a:ext uri="{FF2B5EF4-FFF2-40B4-BE49-F238E27FC236}">
                    <a16:creationId xmlns:a16="http://schemas.microsoft.com/office/drawing/2014/main" id="{E2CCC41B-6732-49F6-AD46-DF826C6200A5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5" name="Graphic 7411">
                <a:extLst>
                  <a:ext uri="{FF2B5EF4-FFF2-40B4-BE49-F238E27FC236}">
                    <a16:creationId xmlns:a16="http://schemas.microsoft.com/office/drawing/2014/main" id="{B2438A72-0EC6-4EBE-9115-CFF0AE1423BF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" name="Graphic 7411">
                <a:extLst>
                  <a:ext uri="{FF2B5EF4-FFF2-40B4-BE49-F238E27FC236}">
                    <a16:creationId xmlns:a16="http://schemas.microsoft.com/office/drawing/2014/main" id="{C13D8E02-DD13-4E43-BD31-4A4A7DB0B5A9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7" name="Graphic 7411">
                <a:extLst>
                  <a:ext uri="{FF2B5EF4-FFF2-40B4-BE49-F238E27FC236}">
                    <a16:creationId xmlns:a16="http://schemas.microsoft.com/office/drawing/2014/main" id="{98A21669-0181-4900-A4E6-C8BF66758971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8" name="Graphic 7411">
                <a:extLst>
                  <a:ext uri="{FF2B5EF4-FFF2-40B4-BE49-F238E27FC236}">
                    <a16:creationId xmlns:a16="http://schemas.microsoft.com/office/drawing/2014/main" id="{5F7A8F79-E3CA-4564-B2BD-AC01D02EF5D0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9" name="Graphic 7411">
                <a:extLst>
                  <a:ext uri="{FF2B5EF4-FFF2-40B4-BE49-F238E27FC236}">
                    <a16:creationId xmlns:a16="http://schemas.microsoft.com/office/drawing/2014/main" id="{94219B48-FABE-41B0-905B-F260DCF72E9D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0" name="Graphic 7411">
                <a:extLst>
                  <a:ext uri="{FF2B5EF4-FFF2-40B4-BE49-F238E27FC236}">
                    <a16:creationId xmlns:a16="http://schemas.microsoft.com/office/drawing/2014/main" id="{EC1BD726-10AC-4F22-8481-1C51F4839EE8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" name="Graphic 7411">
                <a:extLst>
                  <a:ext uri="{FF2B5EF4-FFF2-40B4-BE49-F238E27FC236}">
                    <a16:creationId xmlns:a16="http://schemas.microsoft.com/office/drawing/2014/main" id="{3F44E70F-F217-42DE-AF4B-C4AAEA6821BC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2" name="Graphic 7411">
                <a:extLst>
                  <a:ext uri="{FF2B5EF4-FFF2-40B4-BE49-F238E27FC236}">
                    <a16:creationId xmlns:a16="http://schemas.microsoft.com/office/drawing/2014/main" id="{451ABC61-3FF4-4CDE-93A1-042163A352A5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3" name="Graphic 7411">
                <a:extLst>
                  <a:ext uri="{FF2B5EF4-FFF2-40B4-BE49-F238E27FC236}">
                    <a16:creationId xmlns:a16="http://schemas.microsoft.com/office/drawing/2014/main" id="{37972813-7B9C-4E9C-A58A-5943A8AC0E2C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" name="Graphic 7411">
                <a:extLst>
                  <a:ext uri="{FF2B5EF4-FFF2-40B4-BE49-F238E27FC236}">
                    <a16:creationId xmlns:a16="http://schemas.microsoft.com/office/drawing/2014/main" id="{21312D5E-9FAA-414D-992E-4E148AF122C7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" name="Graphic 7411">
                <a:extLst>
                  <a:ext uri="{FF2B5EF4-FFF2-40B4-BE49-F238E27FC236}">
                    <a16:creationId xmlns:a16="http://schemas.microsoft.com/office/drawing/2014/main" id="{647F2792-F7B6-46CB-8F95-97B53017C022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" name="Graphic 7411">
                <a:extLst>
                  <a:ext uri="{FF2B5EF4-FFF2-40B4-BE49-F238E27FC236}">
                    <a16:creationId xmlns:a16="http://schemas.microsoft.com/office/drawing/2014/main" id="{C3D19B80-1184-4340-BCB2-33F395DC1499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" name="Graphic 7411">
                <a:extLst>
                  <a:ext uri="{FF2B5EF4-FFF2-40B4-BE49-F238E27FC236}">
                    <a16:creationId xmlns:a16="http://schemas.microsoft.com/office/drawing/2014/main" id="{6DA6E1B4-A206-4D34-90D6-10CAFE6F049D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" name="Graphic 7411">
                <a:extLst>
                  <a:ext uri="{FF2B5EF4-FFF2-40B4-BE49-F238E27FC236}">
                    <a16:creationId xmlns:a16="http://schemas.microsoft.com/office/drawing/2014/main" id="{CCF30A32-5EE8-4380-B63E-A95D7A955C61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" name="Graphic 7411">
                <a:extLst>
                  <a:ext uri="{FF2B5EF4-FFF2-40B4-BE49-F238E27FC236}">
                    <a16:creationId xmlns:a16="http://schemas.microsoft.com/office/drawing/2014/main" id="{FD5B3D8A-AA32-4111-B8F6-A714631DAA7F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" name="Graphic 7411">
                <a:extLst>
                  <a:ext uri="{FF2B5EF4-FFF2-40B4-BE49-F238E27FC236}">
                    <a16:creationId xmlns:a16="http://schemas.microsoft.com/office/drawing/2014/main" id="{DF14407E-E48E-4146-B112-14F66F5BCA2C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" name="Graphic 7411">
                <a:extLst>
                  <a:ext uri="{FF2B5EF4-FFF2-40B4-BE49-F238E27FC236}">
                    <a16:creationId xmlns:a16="http://schemas.microsoft.com/office/drawing/2014/main" id="{184D58EE-247F-4123-BE8F-84E77EFBB001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2" name="Graphic 7411">
                <a:extLst>
                  <a:ext uri="{FF2B5EF4-FFF2-40B4-BE49-F238E27FC236}">
                    <a16:creationId xmlns:a16="http://schemas.microsoft.com/office/drawing/2014/main" id="{7EB3741E-D161-499C-9C51-31BAA509D2B0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3" name="Graphic 7411">
                <a:extLst>
                  <a:ext uri="{FF2B5EF4-FFF2-40B4-BE49-F238E27FC236}">
                    <a16:creationId xmlns:a16="http://schemas.microsoft.com/office/drawing/2014/main" id="{AA5D86E3-917F-49D4-A6B2-4F32F58B992E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4" name="Graphic 7411">
                <a:extLst>
                  <a:ext uri="{FF2B5EF4-FFF2-40B4-BE49-F238E27FC236}">
                    <a16:creationId xmlns:a16="http://schemas.microsoft.com/office/drawing/2014/main" id="{AC92D91D-4334-47CA-81CC-0DA8A3B06C46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5" name="Graphic 7411">
                <a:extLst>
                  <a:ext uri="{FF2B5EF4-FFF2-40B4-BE49-F238E27FC236}">
                    <a16:creationId xmlns:a16="http://schemas.microsoft.com/office/drawing/2014/main" id="{B9BFC226-854B-426B-9C38-17E4132C9C98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" name="Graphic 7411">
                <a:extLst>
                  <a:ext uri="{FF2B5EF4-FFF2-40B4-BE49-F238E27FC236}">
                    <a16:creationId xmlns:a16="http://schemas.microsoft.com/office/drawing/2014/main" id="{81D85A71-E1F2-4834-B522-E8277614DA13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" name="Graphic 7411">
                <a:extLst>
                  <a:ext uri="{FF2B5EF4-FFF2-40B4-BE49-F238E27FC236}">
                    <a16:creationId xmlns:a16="http://schemas.microsoft.com/office/drawing/2014/main" id="{1A4F7A98-A2AD-47CD-A26A-95242DC0A8A1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8" name="Graphic 7411">
                <a:extLst>
                  <a:ext uri="{FF2B5EF4-FFF2-40B4-BE49-F238E27FC236}">
                    <a16:creationId xmlns:a16="http://schemas.microsoft.com/office/drawing/2014/main" id="{86B3D2CC-3ED3-4508-8D8E-226237BDC18E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9" name="Graphic 7411">
                <a:extLst>
                  <a:ext uri="{FF2B5EF4-FFF2-40B4-BE49-F238E27FC236}">
                    <a16:creationId xmlns:a16="http://schemas.microsoft.com/office/drawing/2014/main" id="{41ACE467-BF02-4729-BD27-94E80D66C9F1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0" name="Graphic 7411">
                <a:extLst>
                  <a:ext uri="{FF2B5EF4-FFF2-40B4-BE49-F238E27FC236}">
                    <a16:creationId xmlns:a16="http://schemas.microsoft.com/office/drawing/2014/main" id="{FC465F89-33C1-4DD6-B257-3698A0486427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14" name="Graphic 7411">
            <a:extLst>
              <a:ext uri="{FF2B5EF4-FFF2-40B4-BE49-F238E27FC236}">
                <a16:creationId xmlns:a16="http://schemas.microsoft.com/office/drawing/2014/main" id="{1FDF71F5-0ADF-4A59-A687-8322D4A8A0D4}"/>
              </a:ext>
            </a:extLst>
          </p:cNvPr>
          <p:cNvGrpSpPr/>
          <p:nvPr/>
        </p:nvGrpSpPr>
        <p:grpSpPr>
          <a:xfrm>
            <a:off x="5639364" y="5662182"/>
            <a:ext cx="151286" cy="151286"/>
            <a:chOff x="4527459" y="640845"/>
            <a:chExt cx="3123355" cy="3123355"/>
          </a:xfrm>
        </p:grpSpPr>
        <p:sp>
          <p:nvSpPr>
            <p:cNvPr id="515" name="Graphic 7411">
              <a:extLst>
                <a:ext uri="{FF2B5EF4-FFF2-40B4-BE49-F238E27FC236}">
                  <a16:creationId xmlns:a16="http://schemas.microsoft.com/office/drawing/2014/main" id="{0414B423-02BA-4412-912F-1FED8EDDDDF3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16" name="Graphic 7411">
              <a:extLst>
                <a:ext uri="{FF2B5EF4-FFF2-40B4-BE49-F238E27FC236}">
                  <a16:creationId xmlns:a16="http://schemas.microsoft.com/office/drawing/2014/main" id="{12C1D398-EB0D-42D6-803C-D44FF861DDA6}"/>
                </a:ext>
              </a:extLst>
            </p:cNvPr>
            <p:cNvGrpSpPr/>
            <p:nvPr/>
          </p:nvGrpSpPr>
          <p:grpSpPr>
            <a:xfrm>
              <a:off x="4997978" y="1421935"/>
              <a:ext cx="2302188" cy="1752173"/>
              <a:chOff x="4997978" y="1421935"/>
              <a:chExt cx="2302188" cy="1752173"/>
            </a:xfrm>
            <a:solidFill>
              <a:srgbClr val="FFFFFF"/>
            </a:solidFill>
          </p:grpSpPr>
          <p:sp>
            <p:nvSpPr>
              <p:cNvPr id="517" name="Graphic 7411">
                <a:extLst>
                  <a:ext uri="{FF2B5EF4-FFF2-40B4-BE49-F238E27FC236}">
                    <a16:creationId xmlns:a16="http://schemas.microsoft.com/office/drawing/2014/main" id="{C7D170A4-E1DB-4B2F-8BC0-56BFECDCA703}"/>
                  </a:ext>
                </a:extLst>
              </p:cNvPr>
              <p:cNvSpPr/>
              <p:nvPr/>
            </p:nvSpPr>
            <p:spPr>
              <a:xfrm>
                <a:off x="6032513" y="2344369"/>
                <a:ext cx="222382" cy="44644"/>
              </a:xfrm>
              <a:custGeom>
                <a:avLst/>
                <a:gdLst>
                  <a:gd name="connsiteX0" fmla="*/ 0 w 222382"/>
                  <a:gd name="connsiteY0" fmla="*/ 44644 h 44644"/>
                  <a:gd name="connsiteX1" fmla="*/ 222383 w 222382"/>
                  <a:gd name="connsiteY1" fmla="*/ 44644 h 44644"/>
                  <a:gd name="connsiteX2" fmla="*/ 210451 w 222382"/>
                  <a:gd name="connsiteY2" fmla="*/ 0 h 44644"/>
                  <a:gd name="connsiteX3" fmla="*/ 14706 w 222382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2" h="44644">
                    <a:moveTo>
                      <a:pt x="0" y="44644"/>
                    </a:moveTo>
                    <a:lnTo>
                      <a:pt x="222383" y="44644"/>
                    </a:lnTo>
                    <a:lnTo>
                      <a:pt x="210451" y="0"/>
                    </a:lnTo>
                    <a:lnTo>
                      <a:pt x="1470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8" name="Graphic 7411">
                <a:extLst>
                  <a:ext uri="{FF2B5EF4-FFF2-40B4-BE49-F238E27FC236}">
                    <a16:creationId xmlns:a16="http://schemas.microsoft.com/office/drawing/2014/main" id="{332C0401-1E97-466A-9285-D366BBDA719C}"/>
                  </a:ext>
                </a:extLst>
              </p:cNvPr>
              <p:cNvSpPr/>
              <p:nvPr/>
            </p:nvSpPr>
            <p:spPr>
              <a:xfrm>
                <a:off x="5928734" y="2344369"/>
                <a:ext cx="81540" cy="44644"/>
              </a:xfrm>
              <a:custGeom>
                <a:avLst/>
                <a:gdLst>
                  <a:gd name="connsiteX0" fmla="*/ 0 w 81540"/>
                  <a:gd name="connsiteY0" fmla="*/ 44644 h 44644"/>
                  <a:gd name="connsiteX1" fmla="*/ 15734 w 81540"/>
                  <a:gd name="connsiteY1" fmla="*/ 0 h 44644"/>
                  <a:gd name="connsiteX2" fmla="*/ 77834 w 81540"/>
                  <a:gd name="connsiteY2" fmla="*/ 0 h 44644"/>
                  <a:gd name="connsiteX3" fmla="*/ 81540 w 81540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1540" h="44644">
                    <a:moveTo>
                      <a:pt x="0" y="44644"/>
                    </a:moveTo>
                    <a:lnTo>
                      <a:pt x="15734" y="0"/>
                    </a:lnTo>
                    <a:lnTo>
                      <a:pt x="77834" y="0"/>
                    </a:lnTo>
                    <a:lnTo>
                      <a:pt x="81540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9" name="Graphic 7411">
                <a:extLst>
                  <a:ext uri="{FF2B5EF4-FFF2-40B4-BE49-F238E27FC236}">
                    <a16:creationId xmlns:a16="http://schemas.microsoft.com/office/drawing/2014/main" id="{F3218DD3-481A-4A9F-96B9-2FAB6747AD4F}"/>
                  </a:ext>
                </a:extLst>
              </p:cNvPr>
              <p:cNvSpPr/>
              <p:nvPr/>
            </p:nvSpPr>
            <p:spPr>
              <a:xfrm>
                <a:off x="5980623" y="2180714"/>
                <a:ext cx="22238" cy="44644"/>
              </a:xfrm>
              <a:custGeom>
                <a:avLst/>
                <a:gdLst>
                  <a:gd name="connsiteX0" fmla="*/ 0 w 22238"/>
                  <a:gd name="connsiteY0" fmla="*/ 44644 h 44644"/>
                  <a:gd name="connsiteX1" fmla="*/ 16954 w 22238"/>
                  <a:gd name="connsiteY1" fmla="*/ 0 h 44644"/>
                  <a:gd name="connsiteX2" fmla="*/ 22238 w 22238"/>
                  <a:gd name="connsiteY2" fmla="*/ 0 h 44644"/>
                  <a:gd name="connsiteX3" fmla="*/ 22238 w 22238"/>
                  <a:gd name="connsiteY3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44644">
                    <a:moveTo>
                      <a:pt x="0" y="44644"/>
                    </a:moveTo>
                    <a:lnTo>
                      <a:pt x="16954" y="0"/>
                    </a:lnTo>
                    <a:lnTo>
                      <a:pt x="22238" y="0"/>
                    </a:lnTo>
                    <a:lnTo>
                      <a:pt x="22238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0" name="Graphic 7411">
                <a:extLst>
                  <a:ext uri="{FF2B5EF4-FFF2-40B4-BE49-F238E27FC236}">
                    <a16:creationId xmlns:a16="http://schemas.microsoft.com/office/drawing/2014/main" id="{ADD9D00B-A69C-48E1-A610-624140102C46}"/>
                  </a:ext>
                </a:extLst>
              </p:cNvPr>
              <p:cNvSpPr/>
              <p:nvPr/>
            </p:nvSpPr>
            <p:spPr>
              <a:xfrm>
                <a:off x="5876821" y="2017060"/>
                <a:ext cx="74127" cy="52080"/>
              </a:xfrm>
              <a:custGeom>
                <a:avLst/>
                <a:gdLst>
                  <a:gd name="connsiteX0" fmla="*/ 12865 w 74127"/>
                  <a:gd name="connsiteY0" fmla="*/ 52081 h 52080"/>
                  <a:gd name="connsiteX1" fmla="*/ 0 w 74127"/>
                  <a:gd name="connsiteY1" fmla="*/ 0 h 52080"/>
                  <a:gd name="connsiteX2" fmla="*/ 74128 w 74127"/>
                  <a:gd name="connsiteY2" fmla="*/ 0 h 52080"/>
                  <a:gd name="connsiteX3" fmla="*/ 58322 w 74127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4127" h="52080">
                    <a:moveTo>
                      <a:pt x="12865" y="52081"/>
                    </a:moveTo>
                    <a:lnTo>
                      <a:pt x="0" y="0"/>
                    </a:lnTo>
                    <a:lnTo>
                      <a:pt x="74128" y="0"/>
                    </a:lnTo>
                    <a:lnTo>
                      <a:pt x="58322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1" name="Graphic 7411">
                <a:extLst>
                  <a:ext uri="{FF2B5EF4-FFF2-40B4-BE49-F238E27FC236}">
                    <a16:creationId xmlns:a16="http://schemas.microsoft.com/office/drawing/2014/main" id="{6C22EEF5-2761-4D78-9621-26C2F39A3BC5}"/>
                  </a:ext>
                </a:extLst>
              </p:cNvPr>
              <p:cNvSpPr/>
              <p:nvPr/>
            </p:nvSpPr>
            <p:spPr>
              <a:xfrm>
                <a:off x="5758193" y="1853381"/>
                <a:ext cx="244621" cy="44643"/>
              </a:xfrm>
              <a:custGeom>
                <a:avLst/>
                <a:gdLst>
                  <a:gd name="connsiteX0" fmla="*/ 229341 w 244621"/>
                  <a:gd name="connsiteY0" fmla="*/ 44644 h 44643"/>
                  <a:gd name="connsiteX1" fmla="*/ 244621 w 244621"/>
                  <a:gd name="connsiteY1" fmla="*/ 0 h 44643"/>
                  <a:gd name="connsiteX2" fmla="*/ 26758 w 244621"/>
                  <a:gd name="connsiteY2" fmla="*/ 0 h 44643"/>
                  <a:gd name="connsiteX3" fmla="*/ 0 w 244621"/>
                  <a:gd name="connsiteY3" fmla="*/ 44644 h 44643"/>
                  <a:gd name="connsiteX4" fmla="*/ 229341 w 244621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4621" h="44643">
                    <a:moveTo>
                      <a:pt x="229341" y="44644"/>
                    </a:moveTo>
                    <a:lnTo>
                      <a:pt x="244621" y="0"/>
                    </a:lnTo>
                    <a:lnTo>
                      <a:pt x="26758" y="0"/>
                    </a:lnTo>
                    <a:cubicBezTo>
                      <a:pt x="19106" y="14873"/>
                      <a:pt x="7652" y="29747"/>
                      <a:pt x="0" y="44644"/>
                    </a:cubicBezTo>
                    <a:lnTo>
                      <a:pt x="22934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2" name="Graphic 7411">
                <a:extLst>
                  <a:ext uri="{FF2B5EF4-FFF2-40B4-BE49-F238E27FC236}">
                    <a16:creationId xmlns:a16="http://schemas.microsoft.com/office/drawing/2014/main" id="{98CFD374-5ED8-4F8F-B95B-1252D8A9DC1D}"/>
                  </a:ext>
                </a:extLst>
              </p:cNvPr>
              <p:cNvSpPr/>
              <p:nvPr/>
            </p:nvSpPr>
            <p:spPr>
              <a:xfrm>
                <a:off x="5713740" y="2017060"/>
                <a:ext cx="88953" cy="52080"/>
              </a:xfrm>
              <a:custGeom>
                <a:avLst/>
                <a:gdLst>
                  <a:gd name="connsiteX0" fmla="*/ 70421 w 88953"/>
                  <a:gd name="connsiteY0" fmla="*/ 52081 h 52080"/>
                  <a:gd name="connsiteX1" fmla="*/ 88953 w 88953"/>
                  <a:gd name="connsiteY1" fmla="*/ 0 h 52080"/>
                  <a:gd name="connsiteX2" fmla="*/ 3706 w 88953"/>
                  <a:gd name="connsiteY2" fmla="*/ 0 h 52080"/>
                  <a:gd name="connsiteX3" fmla="*/ 0 w 88953"/>
                  <a:gd name="connsiteY3" fmla="*/ 52081 h 52080"/>
                  <a:gd name="connsiteX4" fmla="*/ 70421 w 88953"/>
                  <a:gd name="connsiteY4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8953" h="52080">
                    <a:moveTo>
                      <a:pt x="70421" y="52081"/>
                    </a:moveTo>
                    <a:lnTo>
                      <a:pt x="88953" y="0"/>
                    </a:lnTo>
                    <a:lnTo>
                      <a:pt x="3706" y="0"/>
                    </a:lnTo>
                    <a:cubicBezTo>
                      <a:pt x="0" y="17360"/>
                      <a:pt x="0" y="34720"/>
                      <a:pt x="0" y="52081"/>
                    </a:cubicBezTo>
                    <a:lnTo>
                      <a:pt x="70421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3" name="Graphic 7411">
                <a:extLst>
                  <a:ext uri="{FF2B5EF4-FFF2-40B4-BE49-F238E27FC236}">
                    <a16:creationId xmlns:a16="http://schemas.microsoft.com/office/drawing/2014/main" id="{875CD18A-ECAE-4B4D-BE26-98952900A80C}"/>
                  </a:ext>
                </a:extLst>
              </p:cNvPr>
              <p:cNvSpPr/>
              <p:nvPr/>
            </p:nvSpPr>
            <p:spPr>
              <a:xfrm>
                <a:off x="6240094" y="2017060"/>
                <a:ext cx="133429" cy="52080"/>
              </a:xfrm>
              <a:custGeom>
                <a:avLst/>
                <a:gdLst>
                  <a:gd name="connsiteX0" fmla="*/ 118389 w 133429"/>
                  <a:gd name="connsiteY0" fmla="*/ 52081 h 52080"/>
                  <a:gd name="connsiteX1" fmla="*/ 133430 w 133429"/>
                  <a:gd name="connsiteY1" fmla="*/ 0 h 52080"/>
                  <a:gd name="connsiteX2" fmla="*/ 0 w 133429"/>
                  <a:gd name="connsiteY2" fmla="*/ 0 h 52080"/>
                  <a:gd name="connsiteX3" fmla="*/ 15973 w 133429"/>
                  <a:gd name="connsiteY3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3429" h="52080">
                    <a:moveTo>
                      <a:pt x="118389" y="52081"/>
                    </a:moveTo>
                    <a:lnTo>
                      <a:pt x="133430" y="0"/>
                    </a:lnTo>
                    <a:lnTo>
                      <a:pt x="0" y="0"/>
                    </a:lnTo>
                    <a:lnTo>
                      <a:pt x="15973" y="5208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" name="Graphic 7411">
                <a:extLst>
                  <a:ext uri="{FF2B5EF4-FFF2-40B4-BE49-F238E27FC236}">
                    <a16:creationId xmlns:a16="http://schemas.microsoft.com/office/drawing/2014/main" id="{421A33EF-3952-48E9-8552-7904520C51AF}"/>
                  </a:ext>
                </a:extLst>
              </p:cNvPr>
              <p:cNvSpPr/>
              <p:nvPr/>
            </p:nvSpPr>
            <p:spPr>
              <a:xfrm>
                <a:off x="5721153" y="2180714"/>
                <a:ext cx="22238" cy="29770"/>
              </a:xfrm>
              <a:custGeom>
                <a:avLst/>
                <a:gdLst>
                  <a:gd name="connsiteX0" fmla="*/ 0 w 22238"/>
                  <a:gd name="connsiteY0" fmla="*/ 0 h 29770"/>
                  <a:gd name="connsiteX1" fmla="*/ 8895 w 22238"/>
                  <a:gd name="connsiteY1" fmla="*/ 29771 h 29770"/>
                  <a:gd name="connsiteX2" fmla="*/ 22238 w 22238"/>
                  <a:gd name="connsiteY2" fmla="*/ 0 h 29770"/>
                  <a:gd name="connsiteX3" fmla="*/ 0 w 22238"/>
                  <a:gd name="connsiteY3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238" h="29770">
                    <a:moveTo>
                      <a:pt x="0" y="0"/>
                    </a:moveTo>
                    <a:cubicBezTo>
                      <a:pt x="4448" y="11167"/>
                      <a:pt x="4448" y="18604"/>
                      <a:pt x="8895" y="29771"/>
                    </a:cubicBezTo>
                    <a:lnTo>
                      <a:pt x="2223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" name="Graphic 7411">
                <a:extLst>
                  <a:ext uri="{FF2B5EF4-FFF2-40B4-BE49-F238E27FC236}">
                    <a16:creationId xmlns:a16="http://schemas.microsoft.com/office/drawing/2014/main" id="{752F010E-F30D-43A5-9420-AE695D79500D}"/>
                  </a:ext>
                </a:extLst>
              </p:cNvPr>
              <p:cNvSpPr/>
              <p:nvPr/>
            </p:nvSpPr>
            <p:spPr>
              <a:xfrm>
                <a:off x="6084426" y="2180714"/>
                <a:ext cx="118580" cy="44644"/>
              </a:xfrm>
              <a:custGeom>
                <a:avLst/>
                <a:gdLst>
                  <a:gd name="connsiteX0" fmla="*/ 0 w 118580"/>
                  <a:gd name="connsiteY0" fmla="*/ 44644 h 44644"/>
                  <a:gd name="connsiteX1" fmla="*/ 118580 w 118580"/>
                  <a:gd name="connsiteY1" fmla="*/ 44644 h 44644"/>
                  <a:gd name="connsiteX2" fmla="*/ 106361 w 118580"/>
                  <a:gd name="connsiteY2" fmla="*/ 0 h 44644"/>
                  <a:gd name="connsiteX3" fmla="*/ 19751 w 118580"/>
                  <a:gd name="connsiteY3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580" h="44644">
                    <a:moveTo>
                      <a:pt x="0" y="44644"/>
                    </a:moveTo>
                    <a:lnTo>
                      <a:pt x="118580" y="44644"/>
                    </a:lnTo>
                    <a:lnTo>
                      <a:pt x="106361" y="0"/>
                    </a:lnTo>
                    <a:lnTo>
                      <a:pt x="197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" name="Graphic 7411">
                <a:extLst>
                  <a:ext uri="{FF2B5EF4-FFF2-40B4-BE49-F238E27FC236}">
                    <a16:creationId xmlns:a16="http://schemas.microsoft.com/office/drawing/2014/main" id="{159B0A26-AFAD-42A1-90DC-45FF49F91708}"/>
                  </a:ext>
                </a:extLst>
              </p:cNvPr>
              <p:cNvSpPr/>
              <p:nvPr/>
            </p:nvSpPr>
            <p:spPr>
              <a:xfrm>
                <a:off x="6558867" y="1526072"/>
                <a:ext cx="741276" cy="52080"/>
              </a:xfrm>
              <a:custGeom>
                <a:avLst/>
                <a:gdLst>
                  <a:gd name="connsiteX0" fmla="*/ 39025 w 741276"/>
                  <a:gd name="connsiteY0" fmla="*/ 43400 h 52080"/>
                  <a:gd name="connsiteX1" fmla="*/ 46820 w 741276"/>
                  <a:gd name="connsiteY1" fmla="*/ 52081 h 52080"/>
                  <a:gd name="connsiteX2" fmla="*/ 717866 w 741276"/>
                  <a:gd name="connsiteY2" fmla="*/ 52081 h 52080"/>
                  <a:gd name="connsiteX3" fmla="*/ 741276 w 741276"/>
                  <a:gd name="connsiteY3" fmla="*/ 26040 h 52080"/>
                  <a:gd name="connsiteX4" fmla="*/ 717866 w 741276"/>
                  <a:gd name="connsiteY4" fmla="*/ 0 h 52080"/>
                  <a:gd name="connsiteX5" fmla="*/ 0 w 741276"/>
                  <a:gd name="connsiteY5" fmla="*/ 0 h 52080"/>
                  <a:gd name="connsiteX6" fmla="*/ 39025 w 741276"/>
                  <a:gd name="connsiteY6" fmla="*/ 4340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741276" h="52080">
                    <a:moveTo>
                      <a:pt x="39025" y="43400"/>
                    </a:moveTo>
                    <a:lnTo>
                      <a:pt x="46820" y="52081"/>
                    </a:lnTo>
                    <a:lnTo>
                      <a:pt x="717866" y="52081"/>
                    </a:lnTo>
                    <a:cubicBezTo>
                      <a:pt x="729559" y="52081"/>
                      <a:pt x="741276" y="43400"/>
                      <a:pt x="741276" y="26040"/>
                    </a:cubicBezTo>
                    <a:cubicBezTo>
                      <a:pt x="741276" y="13032"/>
                      <a:pt x="729559" y="0"/>
                      <a:pt x="717866" y="0"/>
                    </a:cubicBezTo>
                    <a:lnTo>
                      <a:pt x="0" y="0"/>
                    </a:lnTo>
                    <a:cubicBezTo>
                      <a:pt x="11717" y="13032"/>
                      <a:pt x="27332" y="26040"/>
                      <a:pt x="39025" y="4340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7" name="Graphic 7411">
                <a:extLst>
                  <a:ext uri="{FF2B5EF4-FFF2-40B4-BE49-F238E27FC236}">
                    <a16:creationId xmlns:a16="http://schemas.microsoft.com/office/drawing/2014/main" id="{5E54582C-EE55-4136-872E-E108FE4685A0}"/>
                  </a:ext>
                </a:extLst>
              </p:cNvPr>
              <p:cNvSpPr/>
              <p:nvPr/>
            </p:nvSpPr>
            <p:spPr>
              <a:xfrm>
                <a:off x="6188228" y="1853381"/>
                <a:ext cx="222359" cy="44643"/>
              </a:xfrm>
              <a:custGeom>
                <a:avLst/>
                <a:gdLst>
                  <a:gd name="connsiteX0" fmla="*/ 15591 w 222359"/>
                  <a:gd name="connsiteY0" fmla="*/ 44644 h 44643"/>
                  <a:gd name="connsiteX1" fmla="*/ 222359 w 222359"/>
                  <a:gd name="connsiteY1" fmla="*/ 44644 h 44643"/>
                  <a:gd name="connsiteX2" fmla="*/ 191154 w 222359"/>
                  <a:gd name="connsiteY2" fmla="*/ 0 h 44643"/>
                  <a:gd name="connsiteX3" fmla="*/ 0 w 222359"/>
                  <a:gd name="connsiteY3" fmla="*/ 0 h 44643"/>
                  <a:gd name="connsiteX4" fmla="*/ 15591 w 222359"/>
                  <a:gd name="connsiteY4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2359" h="44643">
                    <a:moveTo>
                      <a:pt x="15591" y="44644"/>
                    </a:moveTo>
                    <a:lnTo>
                      <a:pt x="222359" y="44644"/>
                    </a:lnTo>
                    <a:cubicBezTo>
                      <a:pt x="214564" y="29771"/>
                      <a:pt x="202847" y="14897"/>
                      <a:pt x="191154" y="0"/>
                    </a:cubicBezTo>
                    <a:lnTo>
                      <a:pt x="0" y="0"/>
                    </a:lnTo>
                    <a:lnTo>
                      <a:pt x="15591" y="44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8" name="Graphic 7411">
                <a:extLst>
                  <a:ext uri="{FF2B5EF4-FFF2-40B4-BE49-F238E27FC236}">
                    <a16:creationId xmlns:a16="http://schemas.microsoft.com/office/drawing/2014/main" id="{C9486E31-3FB1-40D4-B52A-22F7DCEB9158}"/>
                  </a:ext>
                </a:extLst>
              </p:cNvPr>
              <p:cNvSpPr/>
              <p:nvPr/>
            </p:nvSpPr>
            <p:spPr>
              <a:xfrm>
                <a:off x="5817519" y="2344369"/>
                <a:ext cx="51889" cy="44644"/>
              </a:xfrm>
              <a:custGeom>
                <a:avLst/>
                <a:gdLst>
                  <a:gd name="connsiteX0" fmla="*/ 0 w 51889"/>
                  <a:gd name="connsiteY0" fmla="*/ 0 h 44644"/>
                  <a:gd name="connsiteX1" fmla="*/ 3706 w 51889"/>
                  <a:gd name="connsiteY1" fmla="*/ 4065 h 44644"/>
                  <a:gd name="connsiteX2" fmla="*/ 51889 w 51889"/>
                  <a:gd name="connsiteY2" fmla="*/ 44644 h 44644"/>
                  <a:gd name="connsiteX3" fmla="*/ 40770 w 51889"/>
                  <a:gd name="connsiteY3" fmla="*/ 0 h 44644"/>
                  <a:gd name="connsiteX4" fmla="*/ 0 w 51889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889" h="44644">
                    <a:moveTo>
                      <a:pt x="0" y="0"/>
                    </a:moveTo>
                    <a:cubicBezTo>
                      <a:pt x="0" y="0"/>
                      <a:pt x="3706" y="0"/>
                      <a:pt x="3706" y="4065"/>
                    </a:cubicBezTo>
                    <a:cubicBezTo>
                      <a:pt x="18532" y="16236"/>
                      <a:pt x="33357" y="32473"/>
                      <a:pt x="51889" y="44644"/>
                    </a:cubicBezTo>
                    <a:lnTo>
                      <a:pt x="4077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9" name="Graphic 7411">
                <a:extLst>
                  <a:ext uri="{FF2B5EF4-FFF2-40B4-BE49-F238E27FC236}">
                    <a16:creationId xmlns:a16="http://schemas.microsoft.com/office/drawing/2014/main" id="{64136D7E-C369-4BD9-B82F-E23E95A7D31B}"/>
                  </a:ext>
                </a:extLst>
              </p:cNvPr>
              <p:cNvSpPr/>
              <p:nvPr/>
            </p:nvSpPr>
            <p:spPr>
              <a:xfrm>
                <a:off x="6084426" y="1853405"/>
                <a:ext cx="44452" cy="44619"/>
              </a:xfrm>
              <a:custGeom>
                <a:avLst/>
                <a:gdLst>
                  <a:gd name="connsiteX0" fmla="*/ 3539 w 44452"/>
                  <a:gd name="connsiteY0" fmla="*/ 44620 h 44619"/>
                  <a:gd name="connsiteX1" fmla="*/ 25777 w 44452"/>
                  <a:gd name="connsiteY1" fmla="*/ 44620 h 44619"/>
                  <a:gd name="connsiteX2" fmla="*/ 44453 w 44452"/>
                  <a:gd name="connsiteY2" fmla="*/ 0 h 44619"/>
                  <a:gd name="connsiteX3" fmla="*/ 0 w 44452"/>
                  <a:gd name="connsiteY3" fmla="*/ 0 h 44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452" h="44619">
                    <a:moveTo>
                      <a:pt x="3539" y="44620"/>
                    </a:moveTo>
                    <a:lnTo>
                      <a:pt x="25777" y="44620"/>
                    </a:lnTo>
                    <a:lnTo>
                      <a:pt x="44453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0" name="Graphic 7411">
                <a:extLst>
                  <a:ext uri="{FF2B5EF4-FFF2-40B4-BE49-F238E27FC236}">
                    <a16:creationId xmlns:a16="http://schemas.microsoft.com/office/drawing/2014/main" id="{53004284-8AF4-4FB5-8438-4EAB233F83DC}"/>
                  </a:ext>
                </a:extLst>
              </p:cNvPr>
              <p:cNvSpPr/>
              <p:nvPr/>
            </p:nvSpPr>
            <p:spPr>
              <a:xfrm>
                <a:off x="5928734" y="1704600"/>
                <a:ext cx="126016" cy="37207"/>
              </a:xfrm>
              <a:custGeom>
                <a:avLst/>
                <a:gdLst>
                  <a:gd name="connsiteX0" fmla="*/ 0 w 126016"/>
                  <a:gd name="connsiteY0" fmla="*/ 37207 h 37207"/>
                  <a:gd name="connsiteX1" fmla="*/ 114563 w 126016"/>
                  <a:gd name="connsiteY1" fmla="*/ 37207 h 37207"/>
                  <a:gd name="connsiteX2" fmla="*/ 126017 w 126016"/>
                  <a:gd name="connsiteY2" fmla="*/ 0 h 37207"/>
                  <a:gd name="connsiteX3" fmla="*/ 0 w 126016"/>
                  <a:gd name="connsiteY3" fmla="*/ 37207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6016" h="37207">
                    <a:moveTo>
                      <a:pt x="0" y="37207"/>
                    </a:moveTo>
                    <a:lnTo>
                      <a:pt x="114563" y="37207"/>
                    </a:lnTo>
                    <a:lnTo>
                      <a:pt x="126017" y="0"/>
                    </a:lnTo>
                    <a:cubicBezTo>
                      <a:pt x="80177" y="4161"/>
                      <a:pt x="38188" y="16547"/>
                      <a:pt x="0" y="3720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" name="Graphic 7411">
                <a:extLst>
                  <a:ext uri="{FF2B5EF4-FFF2-40B4-BE49-F238E27FC236}">
                    <a16:creationId xmlns:a16="http://schemas.microsoft.com/office/drawing/2014/main" id="{FB43CF03-5430-4D05-A77D-911C17B67E41}"/>
                  </a:ext>
                </a:extLst>
              </p:cNvPr>
              <p:cNvSpPr/>
              <p:nvPr/>
            </p:nvSpPr>
            <p:spPr>
              <a:xfrm>
                <a:off x="6744210" y="2344369"/>
                <a:ext cx="555933" cy="44644"/>
              </a:xfrm>
              <a:custGeom>
                <a:avLst/>
                <a:gdLst>
                  <a:gd name="connsiteX0" fmla="*/ 532476 w 555933"/>
                  <a:gd name="connsiteY0" fmla="*/ 0 h 44644"/>
                  <a:gd name="connsiteX1" fmla="*/ 19584 w 555933"/>
                  <a:gd name="connsiteY1" fmla="*/ 0 h 44644"/>
                  <a:gd name="connsiteX2" fmla="*/ 0 w 555933"/>
                  <a:gd name="connsiteY2" fmla="*/ 44644 h 44644"/>
                  <a:gd name="connsiteX3" fmla="*/ 532452 w 555933"/>
                  <a:gd name="connsiteY3" fmla="*/ 44644 h 44644"/>
                  <a:gd name="connsiteX4" fmla="*/ 555933 w 555933"/>
                  <a:gd name="connsiteY4" fmla="*/ 22334 h 44644"/>
                  <a:gd name="connsiteX5" fmla="*/ 532476 w 55593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933" h="44644">
                    <a:moveTo>
                      <a:pt x="532476" y="0"/>
                    </a:moveTo>
                    <a:lnTo>
                      <a:pt x="19584" y="0"/>
                    </a:lnTo>
                    <a:cubicBezTo>
                      <a:pt x="11765" y="14873"/>
                      <a:pt x="3922" y="29771"/>
                      <a:pt x="0" y="44644"/>
                    </a:cubicBezTo>
                    <a:lnTo>
                      <a:pt x="532452" y="44644"/>
                    </a:lnTo>
                    <a:cubicBezTo>
                      <a:pt x="544193" y="44644"/>
                      <a:pt x="555933" y="33477"/>
                      <a:pt x="555933" y="22334"/>
                    </a:cubicBezTo>
                    <a:cubicBezTo>
                      <a:pt x="555957" y="7437"/>
                      <a:pt x="544217" y="0"/>
                      <a:pt x="532476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2" name="Graphic 7411">
                <a:extLst>
                  <a:ext uri="{FF2B5EF4-FFF2-40B4-BE49-F238E27FC236}">
                    <a16:creationId xmlns:a16="http://schemas.microsoft.com/office/drawing/2014/main" id="{D554DFBD-53B0-4A91-BC12-86D83A042C55}"/>
                  </a:ext>
                </a:extLst>
              </p:cNvPr>
              <p:cNvSpPr/>
              <p:nvPr/>
            </p:nvSpPr>
            <p:spPr>
              <a:xfrm>
                <a:off x="6796099" y="2180714"/>
                <a:ext cx="504043" cy="44644"/>
              </a:xfrm>
              <a:custGeom>
                <a:avLst/>
                <a:gdLst>
                  <a:gd name="connsiteX0" fmla="*/ 480634 w 504043"/>
                  <a:gd name="connsiteY0" fmla="*/ 0 h 44644"/>
                  <a:gd name="connsiteX1" fmla="*/ 7819 w 504043"/>
                  <a:gd name="connsiteY1" fmla="*/ 0 h 44644"/>
                  <a:gd name="connsiteX2" fmla="*/ 0 w 504043"/>
                  <a:gd name="connsiteY2" fmla="*/ 44644 h 44644"/>
                  <a:gd name="connsiteX3" fmla="*/ 480610 w 504043"/>
                  <a:gd name="connsiteY3" fmla="*/ 44644 h 44644"/>
                  <a:gd name="connsiteX4" fmla="*/ 504044 w 504043"/>
                  <a:gd name="connsiteY4" fmla="*/ 22334 h 44644"/>
                  <a:gd name="connsiteX5" fmla="*/ 480634 w 504043"/>
                  <a:gd name="connsiteY5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4043" h="44644">
                    <a:moveTo>
                      <a:pt x="480634" y="0"/>
                    </a:moveTo>
                    <a:lnTo>
                      <a:pt x="7819" y="0"/>
                    </a:lnTo>
                    <a:cubicBezTo>
                      <a:pt x="7819" y="14873"/>
                      <a:pt x="3922" y="29771"/>
                      <a:pt x="0" y="44644"/>
                    </a:cubicBezTo>
                    <a:lnTo>
                      <a:pt x="480610" y="44644"/>
                    </a:lnTo>
                    <a:cubicBezTo>
                      <a:pt x="492327" y="44644"/>
                      <a:pt x="504044" y="37207"/>
                      <a:pt x="504044" y="22334"/>
                    </a:cubicBezTo>
                    <a:cubicBezTo>
                      <a:pt x="504068" y="11167"/>
                      <a:pt x="492351" y="0"/>
                      <a:pt x="48063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3" name="Graphic 7411">
                <a:extLst>
                  <a:ext uri="{FF2B5EF4-FFF2-40B4-BE49-F238E27FC236}">
                    <a16:creationId xmlns:a16="http://schemas.microsoft.com/office/drawing/2014/main" id="{4AABB430-294A-47E8-808E-B312340009CA}"/>
                  </a:ext>
                </a:extLst>
              </p:cNvPr>
              <p:cNvSpPr/>
              <p:nvPr/>
            </p:nvSpPr>
            <p:spPr>
              <a:xfrm>
                <a:off x="5194799" y="2344369"/>
                <a:ext cx="229771" cy="44644"/>
              </a:xfrm>
              <a:custGeom>
                <a:avLst/>
                <a:gdLst>
                  <a:gd name="connsiteX0" fmla="*/ 23362 w 229771"/>
                  <a:gd name="connsiteY0" fmla="*/ 44644 h 44644"/>
                  <a:gd name="connsiteX1" fmla="*/ 229772 w 229771"/>
                  <a:gd name="connsiteY1" fmla="*/ 44644 h 44644"/>
                  <a:gd name="connsiteX2" fmla="*/ 210307 w 229771"/>
                  <a:gd name="connsiteY2" fmla="*/ 0 h 44644"/>
                  <a:gd name="connsiteX3" fmla="*/ 23362 w 229771"/>
                  <a:gd name="connsiteY3" fmla="*/ 0 h 44644"/>
                  <a:gd name="connsiteX4" fmla="*/ 0 w 229771"/>
                  <a:gd name="connsiteY4" fmla="*/ 22310 h 44644"/>
                  <a:gd name="connsiteX5" fmla="*/ 23362 w 229771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9771" h="44644">
                    <a:moveTo>
                      <a:pt x="23362" y="44644"/>
                    </a:moveTo>
                    <a:lnTo>
                      <a:pt x="229772" y="44644"/>
                    </a:lnTo>
                    <a:cubicBezTo>
                      <a:pt x="225874" y="29771"/>
                      <a:pt x="218079" y="14897"/>
                      <a:pt x="210307" y="0"/>
                    </a:cubicBezTo>
                    <a:lnTo>
                      <a:pt x="23362" y="0"/>
                    </a:lnTo>
                    <a:cubicBezTo>
                      <a:pt x="7771" y="0"/>
                      <a:pt x="0" y="7437"/>
                      <a:pt x="0" y="22310"/>
                    </a:cubicBezTo>
                    <a:cubicBezTo>
                      <a:pt x="-24" y="33477"/>
                      <a:pt x="7771" y="44644"/>
                      <a:pt x="23362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4" name="Graphic 7411">
                <a:extLst>
                  <a:ext uri="{FF2B5EF4-FFF2-40B4-BE49-F238E27FC236}">
                    <a16:creationId xmlns:a16="http://schemas.microsoft.com/office/drawing/2014/main" id="{7042687C-344C-456F-B708-E019A11388F1}"/>
                  </a:ext>
                </a:extLst>
              </p:cNvPr>
              <p:cNvSpPr/>
              <p:nvPr/>
            </p:nvSpPr>
            <p:spPr>
              <a:xfrm>
                <a:off x="5194751" y="2180714"/>
                <a:ext cx="177930" cy="44644"/>
              </a:xfrm>
              <a:custGeom>
                <a:avLst/>
                <a:gdLst>
                  <a:gd name="connsiteX0" fmla="*/ 23243 w 177930"/>
                  <a:gd name="connsiteY0" fmla="*/ 44644 h 44644"/>
                  <a:gd name="connsiteX1" fmla="*/ 177930 w 177930"/>
                  <a:gd name="connsiteY1" fmla="*/ 44644 h 44644"/>
                  <a:gd name="connsiteX2" fmla="*/ 170183 w 177930"/>
                  <a:gd name="connsiteY2" fmla="*/ 0 h 44644"/>
                  <a:gd name="connsiteX3" fmla="*/ 23219 w 177930"/>
                  <a:gd name="connsiteY3" fmla="*/ 0 h 44644"/>
                  <a:gd name="connsiteX4" fmla="*/ 0 w 177930"/>
                  <a:gd name="connsiteY4" fmla="*/ 22310 h 44644"/>
                  <a:gd name="connsiteX5" fmla="*/ 23243 w 177930"/>
                  <a:gd name="connsiteY5" fmla="*/ 44644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7930" h="44644">
                    <a:moveTo>
                      <a:pt x="23243" y="44644"/>
                    </a:moveTo>
                    <a:lnTo>
                      <a:pt x="177930" y="44644"/>
                    </a:lnTo>
                    <a:cubicBezTo>
                      <a:pt x="174057" y="29771"/>
                      <a:pt x="170183" y="14897"/>
                      <a:pt x="170183" y="0"/>
                    </a:cubicBezTo>
                    <a:lnTo>
                      <a:pt x="23219" y="0"/>
                    </a:lnTo>
                    <a:cubicBezTo>
                      <a:pt x="7748" y="0"/>
                      <a:pt x="0" y="11167"/>
                      <a:pt x="0" y="22310"/>
                    </a:cubicBezTo>
                    <a:cubicBezTo>
                      <a:pt x="24" y="37207"/>
                      <a:pt x="7771" y="44644"/>
                      <a:pt x="23243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5" name="Graphic 7411">
                <a:extLst>
                  <a:ext uri="{FF2B5EF4-FFF2-40B4-BE49-F238E27FC236}">
                    <a16:creationId xmlns:a16="http://schemas.microsoft.com/office/drawing/2014/main" id="{94E89972-1D6C-49D2-94FF-EAC6B77F92F6}"/>
                  </a:ext>
                </a:extLst>
              </p:cNvPr>
              <p:cNvSpPr/>
              <p:nvPr/>
            </p:nvSpPr>
            <p:spPr>
              <a:xfrm>
                <a:off x="6699757" y="1689727"/>
                <a:ext cx="600409" cy="52080"/>
              </a:xfrm>
              <a:custGeom>
                <a:avLst/>
                <a:gdLst>
                  <a:gd name="connsiteX0" fmla="*/ 577024 w 600409"/>
                  <a:gd name="connsiteY0" fmla="*/ 0 h 52080"/>
                  <a:gd name="connsiteX1" fmla="*/ 0 w 600409"/>
                  <a:gd name="connsiteY1" fmla="*/ 0 h 52080"/>
                  <a:gd name="connsiteX2" fmla="*/ 27284 w 600409"/>
                  <a:gd name="connsiteY2" fmla="*/ 52081 h 52080"/>
                  <a:gd name="connsiteX3" fmla="*/ 577024 w 600409"/>
                  <a:gd name="connsiteY3" fmla="*/ 52081 h 52080"/>
                  <a:gd name="connsiteX4" fmla="*/ 600410 w 600409"/>
                  <a:gd name="connsiteY4" fmla="*/ 26040 h 52080"/>
                  <a:gd name="connsiteX5" fmla="*/ 577024 w 600409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0409" h="52080">
                    <a:moveTo>
                      <a:pt x="577024" y="0"/>
                    </a:moveTo>
                    <a:lnTo>
                      <a:pt x="0" y="0"/>
                    </a:lnTo>
                    <a:cubicBezTo>
                      <a:pt x="11693" y="17360"/>
                      <a:pt x="19488" y="34720"/>
                      <a:pt x="27284" y="52081"/>
                    </a:cubicBezTo>
                    <a:lnTo>
                      <a:pt x="577024" y="52081"/>
                    </a:lnTo>
                    <a:cubicBezTo>
                      <a:pt x="588717" y="52081"/>
                      <a:pt x="600410" y="39048"/>
                      <a:pt x="600410" y="26040"/>
                    </a:cubicBezTo>
                    <a:cubicBezTo>
                      <a:pt x="600410" y="8680"/>
                      <a:pt x="588717" y="0"/>
                      <a:pt x="5770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" name="Graphic 7411">
                <a:extLst>
                  <a:ext uri="{FF2B5EF4-FFF2-40B4-BE49-F238E27FC236}">
                    <a16:creationId xmlns:a16="http://schemas.microsoft.com/office/drawing/2014/main" id="{B7CEBC25-20E2-423D-BD35-D3AAC26720BE}"/>
                  </a:ext>
                </a:extLst>
              </p:cNvPr>
              <p:cNvSpPr/>
              <p:nvPr/>
            </p:nvSpPr>
            <p:spPr>
              <a:xfrm>
                <a:off x="6810924" y="2017060"/>
                <a:ext cx="489218" cy="52080"/>
              </a:xfrm>
              <a:custGeom>
                <a:avLst/>
                <a:gdLst>
                  <a:gd name="connsiteX0" fmla="*/ 465952 w 489218"/>
                  <a:gd name="connsiteY0" fmla="*/ 0 h 52080"/>
                  <a:gd name="connsiteX1" fmla="*/ 0 w 489218"/>
                  <a:gd name="connsiteY1" fmla="*/ 0 h 52080"/>
                  <a:gd name="connsiteX2" fmla="*/ 3874 w 489218"/>
                  <a:gd name="connsiteY2" fmla="*/ 52081 h 52080"/>
                  <a:gd name="connsiteX3" fmla="*/ 465928 w 489218"/>
                  <a:gd name="connsiteY3" fmla="*/ 52081 h 52080"/>
                  <a:gd name="connsiteX4" fmla="*/ 489218 w 489218"/>
                  <a:gd name="connsiteY4" fmla="*/ 26040 h 52080"/>
                  <a:gd name="connsiteX5" fmla="*/ 465952 w 489218"/>
                  <a:gd name="connsiteY5" fmla="*/ 0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89218" h="52080">
                    <a:moveTo>
                      <a:pt x="465952" y="0"/>
                    </a:moveTo>
                    <a:lnTo>
                      <a:pt x="0" y="0"/>
                    </a:lnTo>
                    <a:cubicBezTo>
                      <a:pt x="3874" y="17360"/>
                      <a:pt x="3874" y="34720"/>
                      <a:pt x="3874" y="52081"/>
                    </a:cubicBezTo>
                    <a:lnTo>
                      <a:pt x="465928" y="52081"/>
                    </a:lnTo>
                    <a:cubicBezTo>
                      <a:pt x="477573" y="52081"/>
                      <a:pt x="489218" y="39048"/>
                      <a:pt x="489218" y="26040"/>
                    </a:cubicBezTo>
                    <a:cubicBezTo>
                      <a:pt x="489266" y="8680"/>
                      <a:pt x="477597" y="0"/>
                      <a:pt x="46595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" name="Graphic 7411">
                <a:extLst>
                  <a:ext uri="{FF2B5EF4-FFF2-40B4-BE49-F238E27FC236}">
                    <a16:creationId xmlns:a16="http://schemas.microsoft.com/office/drawing/2014/main" id="{A887AB7E-002D-4A4B-BEB5-99122575ED8E}"/>
                  </a:ext>
                </a:extLst>
              </p:cNvPr>
              <p:cNvSpPr/>
              <p:nvPr/>
            </p:nvSpPr>
            <p:spPr>
              <a:xfrm>
                <a:off x="6773885" y="1853405"/>
                <a:ext cx="526282" cy="44643"/>
              </a:xfrm>
              <a:custGeom>
                <a:avLst/>
                <a:gdLst>
                  <a:gd name="connsiteX0" fmla="*/ 502729 w 526282"/>
                  <a:gd name="connsiteY0" fmla="*/ 0 h 44643"/>
                  <a:gd name="connsiteX1" fmla="*/ 0 w 526282"/>
                  <a:gd name="connsiteY1" fmla="*/ 0 h 44643"/>
                  <a:gd name="connsiteX2" fmla="*/ 11789 w 526282"/>
                  <a:gd name="connsiteY2" fmla="*/ 44644 h 44643"/>
                  <a:gd name="connsiteX3" fmla="*/ 502729 w 526282"/>
                  <a:gd name="connsiteY3" fmla="*/ 44644 h 44643"/>
                  <a:gd name="connsiteX4" fmla="*/ 526282 w 526282"/>
                  <a:gd name="connsiteY4" fmla="*/ 22334 h 44643"/>
                  <a:gd name="connsiteX5" fmla="*/ 502729 w 526282"/>
                  <a:gd name="connsiteY5" fmla="*/ 0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6282" h="44643">
                    <a:moveTo>
                      <a:pt x="502729" y="0"/>
                    </a:moveTo>
                    <a:lnTo>
                      <a:pt x="0" y="0"/>
                    </a:lnTo>
                    <a:cubicBezTo>
                      <a:pt x="3922" y="14873"/>
                      <a:pt x="7867" y="29770"/>
                      <a:pt x="11789" y="44644"/>
                    </a:cubicBezTo>
                    <a:lnTo>
                      <a:pt x="502729" y="44644"/>
                    </a:lnTo>
                    <a:cubicBezTo>
                      <a:pt x="514518" y="44644"/>
                      <a:pt x="526282" y="37207"/>
                      <a:pt x="526282" y="22334"/>
                    </a:cubicBezTo>
                    <a:cubicBezTo>
                      <a:pt x="526282" y="11143"/>
                      <a:pt x="514518" y="0"/>
                      <a:pt x="502729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" name="Graphic 7411">
                <a:extLst>
                  <a:ext uri="{FF2B5EF4-FFF2-40B4-BE49-F238E27FC236}">
                    <a16:creationId xmlns:a16="http://schemas.microsoft.com/office/drawing/2014/main" id="{1C06E63D-D158-4B7A-BDE2-C6BB67F9EF67}"/>
                  </a:ext>
                </a:extLst>
              </p:cNvPr>
              <p:cNvSpPr/>
              <p:nvPr/>
            </p:nvSpPr>
            <p:spPr>
              <a:xfrm>
                <a:off x="5194775" y="1526072"/>
                <a:ext cx="415114" cy="52080"/>
              </a:xfrm>
              <a:custGeom>
                <a:avLst/>
                <a:gdLst>
                  <a:gd name="connsiteX0" fmla="*/ 23506 w 415114"/>
                  <a:gd name="connsiteY0" fmla="*/ 52081 h 52080"/>
                  <a:gd name="connsiteX1" fmla="*/ 364206 w 415114"/>
                  <a:gd name="connsiteY1" fmla="*/ 52081 h 52080"/>
                  <a:gd name="connsiteX2" fmla="*/ 375947 w 415114"/>
                  <a:gd name="connsiteY2" fmla="*/ 43400 h 52080"/>
                  <a:gd name="connsiteX3" fmla="*/ 415115 w 415114"/>
                  <a:gd name="connsiteY3" fmla="*/ 0 h 52080"/>
                  <a:gd name="connsiteX4" fmla="*/ 23506 w 415114"/>
                  <a:gd name="connsiteY4" fmla="*/ 0 h 52080"/>
                  <a:gd name="connsiteX5" fmla="*/ 0 w 415114"/>
                  <a:gd name="connsiteY5" fmla="*/ 26040 h 52080"/>
                  <a:gd name="connsiteX6" fmla="*/ 23506 w 415114"/>
                  <a:gd name="connsiteY6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15114" h="52080">
                    <a:moveTo>
                      <a:pt x="23506" y="52081"/>
                    </a:moveTo>
                    <a:lnTo>
                      <a:pt x="364206" y="52081"/>
                    </a:lnTo>
                    <a:cubicBezTo>
                      <a:pt x="368127" y="47752"/>
                      <a:pt x="372025" y="47752"/>
                      <a:pt x="375947" y="43400"/>
                    </a:cubicBezTo>
                    <a:cubicBezTo>
                      <a:pt x="387687" y="26040"/>
                      <a:pt x="403350" y="13032"/>
                      <a:pt x="415115" y="0"/>
                    </a:cubicBezTo>
                    <a:lnTo>
                      <a:pt x="23506" y="0"/>
                    </a:lnTo>
                    <a:cubicBezTo>
                      <a:pt x="7843" y="0"/>
                      <a:pt x="0" y="13032"/>
                      <a:pt x="0" y="26040"/>
                    </a:cubicBezTo>
                    <a:cubicBezTo>
                      <a:pt x="0" y="43400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" name="Graphic 7411">
                <a:extLst>
                  <a:ext uri="{FF2B5EF4-FFF2-40B4-BE49-F238E27FC236}">
                    <a16:creationId xmlns:a16="http://schemas.microsoft.com/office/drawing/2014/main" id="{A8020678-1838-4D44-A3BB-DEE4F81A1F5E}"/>
                  </a:ext>
                </a:extLst>
              </p:cNvPr>
              <p:cNvSpPr/>
              <p:nvPr/>
            </p:nvSpPr>
            <p:spPr>
              <a:xfrm>
                <a:off x="5194799" y="2017060"/>
                <a:ext cx="163080" cy="52080"/>
              </a:xfrm>
              <a:custGeom>
                <a:avLst/>
                <a:gdLst>
                  <a:gd name="connsiteX0" fmla="*/ 22741 w 163080"/>
                  <a:gd name="connsiteY0" fmla="*/ 52081 h 52080"/>
                  <a:gd name="connsiteX1" fmla="*/ 159279 w 163080"/>
                  <a:gd name="connsiteY1" fmla="*/ 52081 h 52080"/>
                  <a:gd name="connsiteX2" fmla="*/ 163081 w 163080"/>
                  <a:gd name="connsiteY2" fmla="*/ 0 h 52080"/>
                  <a:gd name="connsiteX3" fmla="*/ 22764 w 163080"/>
                  <a:gd name="connsiteY3" fmla="*/ 0 h 52080"/>
                  <a:gd name="connsiteX4" fmla="*/ 0 w 163080"/>
                  <a:gd name="connsiteY4" fmla="*/ 26040 h 52080"/>
                  <a:gd name="connsiteX5" fmla="*/ 22741 w 163080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63080" h="52080">
                    <a:moveTo>
                      <a:pt x="22741" y="52081"/>
                    </a:moveTo>
                    <a:lnTo>
                      <a:pt x="159279" y="52081"/>
                    </a:lnTo>
                    <a:cubicBezTo>
                      <a:pt x="159279" y="34720"/>
                      <a:pt x="159279" y="17360"/>
                      <a:pt x="163081" y="0"/>
                    </a:cubicBezTo>
                    <a:lnTo>
                      <a:pt x="22764" y="0"/>
                    </a:lnTo>
                    <a:cubicBezTo>
                      <a:pt x="7580" y="0"/>
                      <a:pt x="0" y="8680"/>
                      <a:pt x="0" y="26040"/>
                    </a:cubicBezTo>
                    <a:cubicBezTo>
                      <a:pt x="-24" y="39048"/>
                      <a:pt x="7556" y="52081"/>
                      <a:pt x="22741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0" name="Graphic 7411">
                <a:extLst>
                  <a:ext uri="{FF2B5EF4-FFF2-40B4-BE49-F238E27FC236}">
                    <a16:creationId xmlns:a16="http://schemas.microsoft.com/office/drawing/2014/main" id="{B9B3F4FF-1ACE-4DE9-AFA0-161CBC2602E9}"/>
                  </a:ext>
                </a:extLst>
              </p:cNvPr>
              <p:cNvSpPr/>
              <p:nvPr/>
            </p:nvSpPr>
            <p:spPr>
              <a:xfrm>
                <a:off x="6351285" y="2180714"/>
                <a:ext cx="96366" cy="44644"/>
              </a:xfrm>
              <a:custGeom>
                <a:avLst/>
                <a:gdLst>
                  <a:gd name="connsiteX0" fmla="*/ 15423 w 96366"/>
                  <a:gd name="connsiteY0" fmla="*/ 0 h 44644"/>
                  <a:gd name="connsiteX1" fmla="*/ 0 w 96366"/>
                  <a:gd name="connsiteY1" fmla="*/ 44644 h 44644"/>
                  <a:gd name="connsiteX2" fmla="*/ 77093 w 96366"/>
                  <a:gd name="connsiteY2" fmla="*/ 44644 h 44644"/>
                  <a:gd name="connsiteX3" fmla="*/ 96366 w 96366"/>
                  <a:gd name="connsiteY3" fmla="*/ 0 h 44644"/>
                  <a:gd name="connsiteX4" fmla="*/ 15423 w 96366"/>
                  <a:gd name="connsiteY4" fmla="*/ 0 h 446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96366" h="44644">
                    <a:moveTo>
                      <a:pt x="15423" y="0"/>
                    </a:moveTo>
                    <a:lnTo>
                      <a:pt x="0" y="44644"/>
                    </a:lnTo>
                    <a:lnTo>
                      <a:pt x="77093" y="44644"/>
                    </a:lnTo>
                    <a:cubicBezTo>
                      <a:pt x="84792" y="29771"/>
                      <a:pt x="88642" y="14897"/>
                      <a:pt x="96366" y="0"/>
                    </a:cubicBezTo>
                    <a:lnTo>
                      <a:pt x="15423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1" name="Graphic 7411">
                <a:extLst>
                  <a:ext uri="{FF2B5EF4-FFF2-40B4-BE49-F238E27FC236}">
                    <a16:creationId xmlns:a16="http://schemas.microsoft.com/office/drawing/2014/main" id="{C3978E1C-0806-4F97-9023-5C17DAEC97DC}"/>
                  </a:ext>
                </a:extLst>
              </p:cNvPr>
              <p:cNvSpPr/>
              <p:nvPr/>
            </p:nvSpPr>
            <p:spPr>
              <a:xfrm>
                <a:off x="6077013" y="1704624"/>
                <a:ext cx="163080" cy="37207"/>
              </a:xfrm>
              <a:custGeom>
                <a:avLst/>
                <a:gdLst>
                  <a:gd name="connsiteX0" fmla="*/ 0 w 163080"/>
                  <a:gd name="connsiteY0" fmla="*/ 0 h 37207"/>
                  <a:gd name="connsiteX1" fmla="*/ 0 w 163080"/>
                  <a:gd name="connsiteY1" fmla="*/ 37207 h 37207"/>
                  <a:gd name="connsiteX2" fmla="*/ 163081 w 163080"/>
                  <a:gd name="connsiteY2" fmla="*/ 37207 h 37207"/>
                  <a:gd name="connsiteX3" fmla="*/ 7771 w 163080"/>
                  <a:gd name="connsiteY3" fmla="*/ 0 h 37207"/>
                  <a:gd name="connsiteX4" fmla="*/ 0 w 163080"/>
                  <a:gd name="connsiteY4" fmla="*/ 0 h 37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3080" h="37207">
                    <a:moveTo>
                      <a:pt x="0" y="0"/>
                    </a:moveTo>
                    <a:lnTo>
                      <a:pt x="0" y="37207"/>
                    </a:lnTo>
                    <a:lnTo>
                      <a:pt x="163081" y="37207"/>
                    </a:lnTo>
                    <a:cubicBezTo>
                      <a:pt x="112602" y="14897"/>
                      <a:pt x="62124" y="0"/>
                      <a:pt x="777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2" name="Graphic 7411">
                <a:extLst>
                  <a:ext uri="{FF2B5EF4-FFF2-40B4-BE49-F238E27FC236}">
                    <a16:creationId xmlns:a16="http://schemas.microsoft.com/office/drawing/2014/main" id="{CAD54E90-01E7-4211-8D02-9BFDCA63B886}"/>
                  </a:ext>
                </a:extLst>
              </p:cNvPr>
              <p:cNvSpPr/>
              <p:nvPr/>
            </p:nvSpPr>
            <p:spPr>
              <a:xfrm>
                <a:off x="5194775" y="1853381"/>
                <a:ext cx="200144" cy="44643"/>
              </a:xfrm>
              <a:custGeom>
                <a:avLst/>
                <a:gdLst>
                  <a:gd name="connsiteX0" fmla="*/ 23554 w 200144"/>
                  <a:gd name="connsiteY0" fmla="*/ 44644 h 44643"/>
                  <a:gd name="connsiteX1" fmla="*/ 184458 w 200144"/>
                  <a:gd name="connsiteY1" fmla="*/ 44644 h 44643"/>
                  <a:gd name="connsiteX2" fmla="*/ 200145 w 200144"/>
                  <a:gd name="connsiteY2" fmla="*/ 0 h 44643"/>
                  <a:gd name="connsiteX3" fmla="*/ 23554 w 200144"/>
                  <a:gd name="connsiteY3" fmla="*/ 0 h 44643"/>
                  <a:gd name="connsiteX4" fmla="*/ 0 w 200144"/>
                  <a:gd name="connsiteY4" fmla="*/ 22310 h 44643"/>
                  <a:gd name="connsiteX5" fmla="*/ 23554 w 200144"/>
                  <a:gd name="connsiteY5" fmla="*/ 44644 h 44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0144" h="44643">
                    <a:moveTo>
                      <a:pt x="23554" y="44644"/>
                    </a:moveTo>
                    <a:lnTo>
                      <a:pt x="184458" y="44644"/>
                    </a:lnTo>
                    <a:cubicBezTo>
                      <a:pt x="188380" y="29771"/>
                      <a:pt x="196223" y="14897"/>
                      <a:pt x="200145" y="0"/>
                    </a:cubicBezTo>
                    <a:lnTo>
                      <a:pt x="23554" y="0"/>
                    </a:lnTo>
                    <a:cubicBezTo>
                      <a:pt x="7867" y="0"/>
                      <a:pt x="0" y="11167"/>
                      <a:pt x="0" y="22310"/>
                    </a:cubicBezTo>
                    <a:cubicBezTo>
                      <a:pt x="0" y="37207"/>
                      <a:pt x="7843" y="44644"/>
                      <a:pt x="23554" y="4464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3" name="Graphic 7411">
                <a:extLst>
                  <a:ext uri="{FF2B5EF4-FFF2-40B4-BE49-F238E27FC236}">
                    <a16:creationId xmlns:a16="http://schemas.microsoft.com/office/drawing/2014/main" id="{6192C990-8FBF-46F2-BC2E-AF6F64B719B9}"/>
                  </a:ext>
                </a:extLst>
              </p:cNvPr>
              <p:cNvSpPr/>
              <p:nvPr/>
            </p:nvSpPr>
            <p:spPr>
              <a:xfrm>
                <a:off x="6314222" y="2344369"/>
                <a:ext cx="37063" cy="29770"/>
              </a:xfrm>
              <a:custGeom>
                <a:avLst/>
                <a:gdLst>
                  <a:gd name="connsiteX0" fmla="*/ 11119 w 37063"/>
                  <a:gd name="connsiteY0" fmla="*/ 0 h 29770"/>
                  <a:gd name="connsiteX1" fmla="*/ 0 w 37063"/>
                  <a:gd name="connsiteY1" fmla="*/ 29771 h 29770"/>
                  <a:gd name="connsiteX2" fmla="*/ 33357 w 37063"/>
                  <a:gd name="connsiteY2" fmla="*/ 3730 h 29770"/>
                  <a:gd name="connsiteX3" fmla="*/ 37064 w 37063"/>
                  <a:gd name="connsiteY3" fmla="*/ 0 h 29770"/>
                  <a:gd name="connsiteX4" fmla="*/ 11119 w 37063"/>
                  <a:gd name="connsiteY4" fmla="*/ 0 h 29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7063" h="29770">
                    <a:moveTo>
                      <a:pt x="11119" y="0"/>
                    </a:moveTo>
                    <a:lnTo>
                      <a:pt x="0" y="29771"/>
                    </a:lnTo>
                    <a:cubicBezTo>
                      <a:pt x="14825" y="22334"/>
                      <a:pt x="25945" y="11167"/>
                      <a:pt x="33357" y="3730"/>
                    </a:cubicBezTo>
                    <a:lnTo>
                      <a:pt x="37064" y="0"/>
                    </a:lnTo>
                    <a:lnTo>
                      <a:pt x="111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4" name="Graphic 7411">
                <a:extLst>
                  <a:ext uri="{FF2B5EF4-FFF2-40B4-BE49-F238E27FC236}">
                    <a16:creationId xmlns:a16="http://schemas.microsoft.com/office/drawing/2014/main" id="{7B9C5803-C5E5-47B0-A990-2CC110BE3046}"/>
                  </a:ext>
                </a:extLst>
              </p:cNvPr>
              <p:cNvSpPr/>
              <p:nvPr/>
            </p:nvSpPr>
            <p:spPr>
              <a:xfrm>
                <a:off x="5194775" y="1689727"/>
                <a:ext cx="274272" cy="52080"/>
              </a:xfrm>
              <a:custGeom>
                <a:avLst/>
                <a:gdLst>
                  <a:gd name="connsiteX0" fmla="*/ 23506 w 274272"/>
                  <a:gd name="connsiteY0" fmla="*/ 52081 h 52080"/>
                  <a:gd name="connsiteX1" fmla="*/ 246845 w 274272"/>
                  <a:gd name="connsiteY1" fmla="*/ 52081 h 52080"/>
                  <a:gd name="connsiteX2" fmla="*/ 274272 w 274272"/>
                  <a:gd name="connsiteY2" fmla="*/ 0 h 52080"/>
                  <a:gd name="connsiteX3" fmla="*/ 23506 w 274272"/>
                  <a:gd name="connsiteY3" fmla="*/ 0 h 52080"/>
                  <a:gd name="connsiteX4" fmla="*/ 0 w 274272"/>
                  <a:gd name="connsiteY4" fmla="*/ 26040 h 52080"/>
                  <a:gd name="connsiteX5" fmla="*/ 23506 w 274272"/>
                  <a:gd name="connsiteY5" fmla="*/ 52081 h 52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272" h="52080">
                    <a:moveTo>
                      <a:pt x="23506" y="52081"/>
                    </a:moveTo>
                    <a:lnTo>
                      <a:pt x="246845" y="52081"/>
                    </a:lnTo>
                    <a:cubicBezTo>
                      <a:pt x="254688" y="34720"/>
                      <a:pt x="266429" y="17360"/>
                      <a:pt x="274272" y="0"/>
                    </a:cubicBezTo>
                    <a:lnTo>
                      <a:pt x="23506" y="0"/>
                    </a:lnTo>
                    <a:cubicBezTo>
                      <a:pt x="7819" y="0"/>
                      <a:pt x="0" y="8680"/>
                      <a:pt x="0" y="26040"/>
                    </a:cubicBezTo>
                    <a:cubicBezTo>
                      <a:pt x="0" y="39072"/>
                      <a:pt x="7843" y="52081"/>
                      <a:pt x="23506" y="5208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5" name="Graphic 7411">
                <a:extLst>
                  <a:ext uri="{FF2B5EF4-FFF2-40B4-BE49-F238E27FC236}">
                    <a16:creationId xmlns:a16="http://schemas.microsoft.com/office/drawing/2014/main" id="{AC567DE4-D6D8-41DF-B412-C50990560A02}"/>
                  </a:ext>
                </a:extLst>
              </p:cNvPr>
              <p:cNvSpPr/>
              <p:nvPr/>
            </p:nvSpPr>
            <p:spPr>
              <a:xfrm>
                <a:off x="5750828" y="1771578"/>
                <a:ext cx="704188" cy="639769"/>
              </a:xfrm>
              <a:custGeom>
                <a:avLst/>
                <a:gdLst>
                  <a:gd name="connsiteX0" fmla="*/ 281661 w 704188"/>
                  <a:gd name="connsiteY0" fmla="*/ 552896 h 639769"/>
                  <a:gd name="connsiteX1" fmla="*/ 410763 w 704188"/>
                  <a:gd name="connsiteY1" fmla="*/ 213248 h 639769"/>
                  <a:gd name="connsiteX2" fmla="*/ 535967 w 704188"/>
                  <a:gd name="connsiteY2" fmla="*/ 627933 h 639769"/>
                  <a:gd name="connsiteX3" fmla="*/ 602466 w 704188"/>
                  <a:gd name="connsiteY3" fmla="*/ 367267 h 639769"/>
                  <a:gd name="connsiteX4" fmla="*/ 665068 w 704188"/>
                  <a:gd name="connsiteY4" fmla="*/ 355430 h 639769"/>
                  <a:gd name="connsiteX5" fmla="*/ 704188 w 704188"/>
                  <a:gd name="connsiteY5" fmla="*/ 233000 h 639769"/>
                  <a:gd name="connsiteX6" fmla="*/ 680707 w 704188"/>
                  <a:gd name="connsiteY6" fmla="*/ 161909 h 639769"/>
                  <a:gd name="connsiteX7" fmla="*/ 676785 w 704188"/>
                  <a:gd name="connsiteY7" fmla="*/ 165855 h 639769"/>
                  <a:gd name="connsiteX8" fmla="*/ 629846 w 704188"/>
                  <a:gd name="connsiteY8" fmla="*/ 315951 h 639769"/>
                  <a:gd name="connsiteX9" fmla="*/ 567244 w 704188"/>
                  <a:gd name="connsiteY9" fmla="*/ 327788 h 639769"/>
                  <a:gd name="connsiteX10" fmla="*/ 532021 w 704188"/>
                  <a:gd name="connsiteY10" fmla="*/ 454163 h 639769"/>
                  <a:gd name="connsiteX11" fmla="*/ 414660 w 704188"/>
                  <a:gd name="connsiteY11" fmla="*/ 67121 h 639769"/>
                  <a:gd name="connsiteX12" fmla="*/ 320781 w 704188"/>
                  <a:gd name="connsiteY12" fmla="*/ 315951 h 639769"/>
                  <a:gd name="connsiteX13" fmla="*/ 312962 w 704188"/>
                  <a:gd name="connsiteY13" fmla="*/ 0 h 639769"/>
                  <a:gd name="connsiteX14" fmla="*/ 156481 w 704188"/>
                  <a:gd name="connsiteY14" fmla="*/ 466024 h 639769"/>
                  <a:gd name="connsiteX15" fmla="*/ 97801 w 704188"/>
                  <a:gd name="connsiteY15" fmla="*/ 205357 h 639769"/>
                  <a:gd name="connsiteX16" fmla="*/ 0 w 704188"/>
                  <a:gd name="connsiteY16" fmla="*/ 473915 h 639769"/>
                  <a:gd name="connsiteX17" fmla="*/ 27379 w 704188"/>
                  <a:gd name="connsiteY17" fmla="*/ 529199 h 639769"/>
                  <a:gd name="connsiteX18" fmla="*/ 89981 w 704188"/>
                  <a:gd name="connsiteY18" fmla="*/ 371212 h 639769"/>
                  <a:gd name="connsiteX19" fmla="*/ 148662 w 704188"/>
                  <a:gd name="connsiteY19" fmla="*/ 635824 h 639769"/>
                  <a:gd name="connsiteX20" fmla="*/ 148662 w 704188"/>
                  <a:gd name="connsiteY20" fmla="*/ 639769 h 639769"/>
                  <a:gd name="connsiteX21" fmla="*/ 273866 w 704188"/>
                  <a:gd name="connsiteY21" fmla="*/ 264564 h 639769"/>
                  <a:gd name="connsiteX22" fmla="*/ 281661 w 704188"/>
                  <a:gd name="connsiteY22" fmla="*/ 552896 h 639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04188" h="639769">
                    <a:moveTo>
                      <a:pt x="281661" y="552896"/>
                    </a:moveTo>
                    <a:lnTo>
                      <a:pt x="410763" y="213248"/>
                    </a:lnTo>
                    <a:lnTo>
                      <a:pt x="535967" y="627933"/>
                    </a:lnTo>
                    <a:lnTo>
                      <a:pt x="602466" y="367267"/>
                    </a:lnTo>
                    <a:lnTo>
                      <a:pt x="665068" y="355430"/>
                    </a:lnTo>
                    <a:lnTo>
                      <a:pt x="704188" y="233000"/>
                    </a:lnTo>
                    <a:cubicBezTo>
                      <a:pt x="700267" y="209303"/>
                      <a:pt x="692448" y="181661"/>
                      <a:pt x="680707" y="161909"/>
                    </a:cubicBezTo>
                    <a:lnTo>
                      <a:pt x="676785" y="165855"/>
                    </a:lnTo>
                    <a:lnTo>
                      <a:pt x="629846" y="315951"/>
                    </a:lnTo>
                    <a:lnTo>
                      <a:pt x="567244" y="327788"/>
                    </a:lnTo>
                    <a:lnTo>
                      <a:pt x="532021" y="454163"/>
                    </a:lnTo>
                    <a:lnTo>
                      <a:pt x="414660" y="67121"/>
                    </a:lnTo>
                    <a:lnTo>
                      <a:pt x="320781" y="315951"/>
                    </a:lnTo>
                    <a:lnTo>
                      <a:pt x="312962" y="0"/>
                    </a:lnTo>
                    <a:lnTo>
                      <a:pt x="156481" y="466024"/>
                    </a:lnTo>
                    <a:lnTo>
                      <a:pt x="97801" y="205357"/>
                    </a:lnTo>
                    <a:lnTo>
                      <a:pt x="0" y="473915"/>
                    </a:lnTo>
                    <a:cubicBezTo>
                      <a:pt x="7819" y="493666"/>
                      <a:pt x="15638" y="509448"/>
                      <a:pt x="27379" y="529199"/>
                    </a:cubicBezTo>
                    <a:lnTo>
                      <a:pt x="89981" y="371212"/>
                    </a:lnTo>
                    <a:lnTo>
                      <a:pt x="148662" y="635824"/>
                    </a:lnTo>
                    <a:lnTo>
                      <a:pt x="148662" y="639769"/>
                    </a:lnTo>
                    <a:lnTo>
                      <a:pt x="273866" y="264564"/>
                    </a:lnTo>
                    <a:lnTo>
                      <a:pt x="281661" y="5528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6" name="Graphic 7411">
                <a:extLst>
                  <a:ext uri="{FF2B5EF4-FFF2-40B4-BE49-F238E27FC236}">
                    <a16:creationId xmlns:a16="http://schemas.microsoft.com/office/drawing/2014/main" id="{139281D6-2038-4203-8F59-BE0C5DFD3EE0}"/>
                  </a:ext>
                </a:extLst>
              </p:cNvPr>
              <p:cNvSpPr/>
              <p:nvPr/>
            </p:nvSpPr>
            <p:spPr>
              <a:xfrm>
                <a:off x="4997978" y="1421935"/>
                <a:ext cx="1747232" cy="1752173"/>
              </a:xfrm>
              <a:custGeom>
                <a:avLst/>
                <a:gdLst>
                  <a:gd name="connsiteX0" fmla="*/ 1550152 w 1747232"/>
                  <a:gd name="connsiteY0" fmla="*/ 192827 h 1752173"/>
                  <a:gd name="connsiteX1" fmla="*/ 1091278 w 1747232"/>
                  <a:gd name="connsiteY1" fmla="*/ 0 h 1752173"/>
                  <a:gd name="connsiteX2" fmla="*/ 616718 w 1747232"/>
                  <a:gd name="connsiteY2" fmla="*/ 192827 h 1752173"/>
                  <a:gd name="connsiteX3" fmla="*/ 526521 w 1747232"/>
                  <a:gd name="connsiteY3" fmla="*/ 1011364 h 1752173"/>
                  <a:gd name="connsiteX4" fmla="*/ 32353 w 1747232"/>
                  <a:gd name="connsiteY4" fmla="*/ 1515073 h 1752173"/>
                  <a:gd name="connsiteX5" fmla="*/ 32353 w 1747232"/>
                  <a:gd name="connsiteY5" fmla="*/ 1664619 h 1752173"/>
                  <a:gd name="connsiteX6" fmla="*/ 87255 w 1747232"/>
                  <a:gd name="connsiteY6" fmla="*/ 1719713 h 1752173"/>
                  <a:gd name="connsiteX7" fmla="*/ 236300 w 1747232"/>
                  <a:gd name="connsiteY7" fmla="*/ 1719713 h 1752173"/>
                  <a:gd name="connsiteX8" fmla="*/ 738311 w 1747232"/>
                  <a:gd name="connsiteY8" fmla="*/ 1219925 h 1752173"/>
                  <a:gd name="connsiteX9" fmla="*/ 1091302 w 1747232"/>
                  <a:gd name="connsiteY9" fmla="*/ 1318300 h 1752173"/>
                  <a:gd name="connsiteX10" fmla="*/ 1550176 w 1747232"/>
                  <a:gd name="connsiteY10" fmla="*/ 1129394 h 1752173"/>
                  <a:gd name="connsiteX11" fmla="*/ 1550152 w 1747232"/>
                  <a:gd name="connsiteY11" fmla="*/ 192827 h 1752173"/>
                  <a:gd name="connsiteX12" fmla="*/ 1401132 w 1747232"/>
                  <a:gd name="connsiteY12" fmla="*/ 975950 h 1752173"/>
                  <a:gd name="connsiteX13" fmla="*/ 1091302 w 1747232"/>
                  <a:gd name="connsiteY13" fmla="*/ 1105817 h 1752173"/>
                  <a:gd name="connsiteX14" fmla="*/ 769708 w 1747232"/>
                  <a:gd name="connsiteY14" fmla="*/ 975950 h 1752173"/>
                  <a:gd name="connsiteX15" fmla="*/ 769708 w 1747232"/>
                  <a:gd name="connsiteY15" fmla="*/ 346319 h 1752173"/>
                  <a:gd name="connsiteX16" fmla="*/ 1091302 w 1747232"/>
                  <a:gd name="connsiteY16" fmla="*/ 208586 h 1752173"/>
                  <a:gd name="connsiteX17" fmla="*/ 1401132 w 1747232"/>
                  <a:gd name="connsiteY17" fmla="*/ 346319 h 1752173"/>
                  <a:gd name="connsiteX18" fmla="*/ 1534466 w 1747232"/>
                  <a:gd name="connsiteY18" fmla="*/ 661147 h 1752173"/>
                  <a:gd name="connsiteX19" fmla="*/ 1401132 w 1747232"/>
                  <a:gd name="connsiteY19" fmla="*/ 975950 h 17521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747232" h="1752173">
                    <a:moveTo>
                      <a:pt x="1550152" y="192827"/>
                    </a:moveTo>
                    <a:cubicBezTo>
                      <a:pt x="1420739" y="66906"/>
                      <a:pt x="1256009" y="0"/>
                      <a:pt x="1091278" y="0"/>
                    </a:cubicBezTo>
                    <a:cubicBezTo>
                      <a:pt x="922626" y="0"/>
                      <a:pt x="750076" y="66906"/>
                      <a:pt x="616718" y="192827"/>
                    </a:cubicBezTo>
                    <a:cubicBezTo>
                      <a:pt x="397085" y="417147"/>
                      <a:pt x="373555" y="755576"/>
                      <a:pt x="526521" y="1011364"/>
                    </a:cubicBezTo>
                    <a:lnTo>
                      <a:pt x="32353" y="1515073"/>
                    </a:lnTo>
                    <a:cubicBezTo>
                      <a:pt x="-10784" y="1550487"/>
                      <a:pt x="-10784" y="1621315"/>
                      <a:pt x="32353" y="1664619"/>
                    </a:cubicBezTo>
                    <a:lnTo>
                      <a:pt x="87255" y="1719713"/>
                    </a:lnTo>
                    <a:cubicBezTo>
                      <a:pt x="130393" y="1762994"/>
                      <a:pt x="200981" y="1762994"/>
                      <a:pt x="236300" y="1719713"/>
                    </a:cubicBezTo>
                    <a:lnTo>
                      <a:pt x="738311" y="1219925"/>
                    </a:lnTo>
                    <a:cubicBezTo>
                      <a:pt x="848116" y="1286832"/>
                      <a:pt x="965787" y="1318300"/>
                      <a:pt x="1091302" y="1318300"/>
                    </a:cubicBezTo>
                    <a:cubicBezTo>
                      <a:pt x="1256033" y="1318300"/>
                      <a:pt x="1420739" y="1255339"/>
                      <a:pt x="1550176" y="1129394"/>
                    </a:cubicBezTo>
                    <a:cubicBezTo>
                      <a:pt x="1812922" y="869684"/>
                      <a:pt x="1812922" y="448616"/>
                      <a:pt x="1550152" y="192827"/>
                    </a:cubicBezTo>
                    <a:moveTo>
                      <a:pt x="1401132" y="975950"/>
                    </a:moveTo>
                    <a:cubicBezTo>
                      <a:pt x="1318778" y="1058590"/>
                      <a:pt x="1205028" y="1105817"/>
                      <a:pt x="1091302" y="1105817"/>
                    </a:cubicBezTo>
                    <a:cubicBezTo>
                      <a:pt x="969709" y="1105817"/>
                      <a:pt x="855983" y="1058590"/>
                      <a:pt x="769708" y="975950"/>
                    </a:cubicBezTo>
                    <a:cubicBezTo>
                      <a:pt x="597134" y="798856"/>
                      <a:pt x="597134" y="519467"/>
                      <a:pt x="769708" y="346319"/>
                    </a:cubicBezTo>
                    <a:cubicBezTo>
                      <a:pt x="855983" y="259734"/>
                      <a:pt x="969733" y="208586"/>
                      <a:pt x="1091302" y="208586"/>
                    </a:cubicBezTo>
                    <a:cubicBezTo>
                      <a:pt x="1205028" y="208586"/>
                      <a:pt x="1318778" y="259734"/>
                      <a:pt x="1401132" y="346319"/>
                    </a:cubicBezTo>
                    <a:cubicBezTo>
                      <a:pt x="1487406" y="425014"/>
                      <a:pt x="1534466" y="539147"/>
                      <a:pt x="1534466" y="661147"/>
                    </a:cubicBezTo>
                    <a:cubicBezTo>
                      <a:pt x="1534466" y="775231"/>
                      <a:pt x="1487406" y="889364"/>
                      <a:pt x="1401132" y="97595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247" name="TextBox 246">
            <a:extLst>
              <a:ext uri="{FF2B5EF4-FFF2-40B4-BE49-F238E27FC236}">
                <a16:creationId xmlns:a16="http://schemas.microsoft.com/office/drawing/2014/main" id="{60F9D90C-20A9-164E-9E4C-407BFEF35725}"/>
              </a:ext>
            </a:extLst>
          </p:cNvPr>
          <p:cNvSpPr txBox="1"/>
          <p:nvPr/>
        </p:nvSpPr>
        <p:spPr>
          <a:xfrm>
            <a:off x="7914904" y="4794529"/>
            <a:ext cx="3579646" cy="1581333"/>
          </a:xfrm>
          <a:prstGeom prst="rect">
            <a:avLst/>
          </a:prstGeom>
          <a:noFill/>
        </p:spPr>
        <p:txBody>
          <a:bodyPr wrap="square" lIns="82296" rIns="0" numCol="2" spcCol="182880" rtlCol="0">
            <a:noAutofit/>
          </a:bodyPr>
          <a:lstStyle/>
          <a:p>
            <a:pPr marL="0" marR="0" lvl="0" indent="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Flow Sensors and Collectors: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Integrated Services Router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Adaptive Security Appliance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Wireless LAN Controller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Catalyst Switch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Nexus Switch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ＭＳ Ｐゴシック" charset="0"/>
              <a:cs typeface="+mn-cs"/>
            </a:endParaRP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NetFlow Generation Appliance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Stealthwatch Flow Sensor</a:t>
            </a:r>
          </a:p>
          <a:p>
            <a:pPr marL="0" marR="0" lvl="0" indent="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Analysis: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Stealthwatch Management Console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Stealthwatch Cloud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ＭＳ Ｐゴシック" charset="0"/>
              <a:cs typeface="+mn-cs"/>
            </a:endParaRPr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09" name="Google Shape;7409;p57"/>
          <p:cNvSpPr txBox="1"/>
          <p:nvPr/>
        </p:nvSpPr>
        <p:spPr>
          <a:xfrm>
            <a:off x="691679" y="1582324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WAN: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Public and untrusted Wide Area  Networks that connect to the company, such as the Internet.</a:t>
            </a:r>
            <a:endParaRPr/>
          </a:p>
        </p:txBody>
      </p:sp>
      <p:sp>
        <p:nvSpPr>
          <p:cNvPr id="7410" name="Google Shape;7410;p57"/>
          <p:cNvSpPr txBox="1"/>
          <p:nvPr/>
        </p:nvSpPr>
        <p:spPr>
          <a:xfrm>
            <a:off x="4304251" y="1582324"/>
            <a:ext cx="17272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VPN Concentrator:</a:t>
            </a:r>
            <a:endParaRPr dirty="0"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Encrypted remote access.</a:t>
            </a:r>
            <a:endParaRPr dirty="0"/>
          </a:p>
        </p:txBody>
      </p:sp>
      <p:sp>
        <p:nvSpPr>
          <p:cNvPr id="7411" name="Google Shape;7411;p57"/>
          <p:cNvSpPr txBox="1"/>
          <p:nvPr/>
        </p:nvSpPr>
        <p:spPr>
          <a:xfrm>
            <a:off x="6110204" y="1582324"/>
            <a:ext cx="1019253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VPN Concentrator</a:t>
            </a:r>
            <a:endParaRPr/>
          </a:p>
        </p:txBody>
      </p:sp>
      <p:sp>
        <p:nvSpPr>
          <p:cNvPr id="7412" name="Google Shape;7412;p57"/>
          <p:cNvSpPr txBox="1"/>
          <p:nvPr/>
        </p:nvSpPr>
        <p:spPr>
          <a:xfrm>
            <a:off x="7904761" y="1582324"/>
            <a:ext cx="3280195" cy="83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Adaptive Security Appliance (ASA)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Firepower Appliance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Firewall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Firewall Virtual</a:t>
            </a:r>
            <a:endParaRPr/>
          </a:p>
        </p:txBody>
      </p:sp>
      <p:sp>
        <p:nvSpPr>
          <p:cNvPr id="7414" name="Google Shape;7414;p57"/>
          <p:cNvSpPr txBox="1"/>
          <p:nvPr/>
        </p:nvSpPr>
        <p:spPr>
          <a:xfrm>
            <a:off x="4304251" y="320214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Virtual Private Network (VPN):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Encrypted communication tunnels.</a:t>
            </a:r>
            <a:endParaRPr/>
          </a:p>
        </p:txBody>
      </p:sp>
      <p:sp>
        <p:nvSpPr>
          <p:cNvPr id="7415" name="Google Shape;7415;p57"/>
          <p:cNvSpPr txBox="1"/>
          <p:nvPr/>
        </p:nvSpPr>
        <p:spPr>
          <a:xfrm>
            <a:off x="2505403" y="320214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Man-in-the-Middle:</a:t>
            </a:r>
            <a:endParaRPr dirty="0"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Connection of information and identities.</a:t>
            </a:r>
            <a:endParaRPr dirty="0"/>
          </a:p>
        </p:txBody>
      </p:sp>
      <p:sp>
        <p:nvSpPr>
          <p:cNvPr id="7416" name="Google Shape;7416;p57"/>
          <p:cNvSpPr txBox="1"/>
          <p:nvPr/>
        </p:nvSpPr>
        <p:spPr>
          <a:xfrm>
            <a:off x="7904761" y="4793131"/>
            <a:ext cx="3356395" cy="83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171450" marR="0" lvl="0" indent="-17145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Aggregation Services Routers with Radware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171450" marR="0" lvl="0" indent="-17145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Firepower Appliance with Radware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171450" marR="0" lvl="0" indent="-17145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Distributed Denial of Service Technology Partner</a:t>
            </a:r>
            <a:endParaRPr/>
          </a:p>
          <a:p>
            <a:pPr marL="80010" marR="0" lvl="0" indent="-2286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</a:pP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17" name="Google Shape;7417;p57"/>
          <p:cNvSpPr txBox="1"/>
          <p:nvPr/>
        </p:nvSpPr>
        <p:spPr>
          <a:xfrm>
            <a:off x="4304251" y="4793131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DDOS Protection: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Protection against scaled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 forms.</a:t>
            </a:r>
            <a:endParaRPr/>
          </a:p>
        </p:txBody>
      </p:sp>
      <p:sp>
        <p:nvSpPr>
          <p:cNvPr id="7418" name="Google Shape;7418;p57"/>
          <p:cNvSpPr txBox="1"/>
          <p:nvPr/>
        </p:nvSpPr>
        <p:spPr>
          <a:xfrm>
            <a:off x="2505403" y="4793131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Botnets DDOS: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Massively scaled attacks that overwhelm services.</a:t>
            </a:r>
            <a:endParaRPr/>
          </a:p>
        </p:txBody>
      </p:sp>
      <p:sp>
        <p:nvSpPr>
          <p:cNvPr id="7419" name="Google Shape;7419;p57"/>
          <p:cNvSpPr/>
          <p:nvPr/>
        </p:nvSpPr>
        <p:spPr>
          <a:xfrm>
            <a:off x="4489054" y="2724366"/>
            <a:ext cx="836768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VPN Concentrator</a:t>
            </a:r>
            <a:endParaRPr/>
          </a:p>
        </p:txBody>
      </p:sp>
      <p:sp>
        <p:nvSpPr>
          <p:cNvPr id="7422" name="Google Shape;7422;p57"/>
          <p:cNvSpPr/>
          <p:nvPr/>
        </p:nvSpPr>
        <p:spPr>
          <a:xfrm>
            <a:off x="4565197" y="4325831"/>
            <a:ext cx="684482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Virtual Private 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Network (VPN)</a:t>
            </a:r>
            <a:endParaRPr dirty="0"/>
          </a:p>
        </p:txBody>
      </p:sp>
      <p:sp>
        <p:nvSpPr>
          <p:cNvPr id="7425" name="Google Shape;7425;p57"/>
          <p:cNvSpPr/>
          <p:nvPr/>
        </p:nvSpPr>
        <p:spPr>
          <a:xfrm>
            <a:off x="4416919" y="5948351"/>
            <a:ext cx="981038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Distributed Denial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 of Service Protection</a:t>
            </a:r>
            <a:endParaRPr dirty="0"/>
          </a:p>
        </p:txBody>
      </p:sp>
      <p:sp>
        <p:nvSpPr>
          <p:cNvPr id="7429" name="Google Shape;7429;p57"/>
          <p:cNvSpPr/>
          <p:nvPr/>
        </p:nvSpPr>
        <p:spPr>
          <a:xfrm>
            <a:off x="6608456" y="2802255"/>
            <a:ext cx="727764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VPN Concentrator</a:t>
            </a:r>
            <a:endParaRPr dirty="0"/>
          </a:p>
        </p:txBody>
      </p:sp>
      <p:sp>
        <p:nvSpPr>
          <p:cNvPr id="7430" name="Google Shape;7430;p57"/>
          <p:cNvSpPr txBox="1"/>
          <p:nvPr/>
        </p:nvSpPr>
        <p:spPr>
          <a:xfrm>
            <a:off x="6110204" y="4793131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DDOS Protection Appliance</a:t>
            </a:r>
            <a:endParaRPr/>
          </a:p>
        </p:txBody>
      </p:sp>
      <p:sp>
        <p:nvSpPr>
          <p:cNvPr id="7432" name="Google Shape;7432;p57"/>
          <p:cNvSpPr/>
          <p:nvPr/>
        </p:nvSpPr>
        <p:spPr>
          <a:xfrm>
            <a:off x="6615670" y="6020191"/>
            <a:ext cx="713336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DDOS Protection </a:t>
            </a:r>
            <a:endParaRPr dirty="0"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Appliance</a:t>
            </a:r>
            <a:endParaRPr dirty="0"/>
          </a:p>
        </p:txBody>
      </p:sp>
      <p:sp>
        <p:nvSpPr>
          <p:cNvPr id="7434" name="Google Shape;7434;p57"/>
          <p:cNvSpPr txBox="1"/>
          <p:nvPr/>
        </p:nvSpPr>
        <p:spPr>
          <a:xfrm>
            <a:off x="2505403" y="1582324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Exfiltration: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Traffic, telemetry, and data exfiltration from successful attacks.</a:t>
            </a:r>
            <a:endParaRPr/>
          </a:p>
        </p:txBody>
      </p:sp>
      <p:sp>
        <p:nvSpPr>
          <p:cNvPr id="7435" name="Google Shape;7435;p57"/>
          <p:cNvSpPr txBox="1"/>
          <p:nvPr/>
        </p:nvSpPr>
        <p:spPr>
          <a:xfrm>
            <a:off x="6110204" y="3202149"/>
            <a:ext cx="544765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SD WAN</a:t>
            </a:r>
            <a:endParaRPr/>
          </a:p>
        </p:txBody>
      </p:sp>
      <p:sp>
        <p:nvSpPr>
          <p:cNvPr id="7437" name="Google Shape;7437;p57"/>
          <p:cNvSpPr/>
          <p:nvPr/>
        </p:nvSpPr>
        <p:spPr>
          <a:xfrm>
            <a:off x="6793604" y="4413131"/>
            <a:ext cx="357469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SD WAN</a:t>
            </a:r>
            <a:endParaRPr sz="700" b="0" i="0" u="none" strike="noStrike" cap="none" dirty="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41" name="Google Shape;7441;p57"/>
          <p:cNvSpPr/>
          <p:nvPr/>
        </p:nvSpPr>
        <p:spPr>
          <a:xfrm>
            <a:off x="1482235" y="3021018"/>
            <a:ext cx="238848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WAN</a:t>
            </a:r>
            <a:endParaRPr dirty="0"/>
          </a:p>
        </p:txBody>
      </p:sp>
      <p:sp>
        <p:nvSpPr>
          <p:cNvPr id="7442" name="Google Shape;7442;p57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Network Icons</a:t>
            </a:r>
            <a:endParaRPr/>
          </a:p>
        </p:txBody>
      </p:sp>
      <p:grpSp>
        <p:nvGrpSpPr>
          <p:cNvPr id="89" name="Google Shape;8933;p87">
            <a:extLst>
              <a:ext uri="{FF2B5EF4-FFF2-40B4-BE49-F238E27FC236}">
                <a16:creationId xmlns:a16="http://schemas.microsoft.com/office/drawing/2014/main" id="{EFC2EEDE-CA76-4B1E-88FD-90771D0458CD}"/>
              </a:ext>
            </a:extLst>
          </p:cNvPr>
          <p:cNvGrpSpPr/>
          <p:nvPr/>
        </p:nvGrpSpPr>
        <p:grpSpPr>
          <a:xfrm>
            <a:off x="3048432" y="2296043"/>
            <a:ext cx="492389" cy="460980"/>
            <a:chOff x="2879" y="1321"/>
            <a:chExt cx="486" cy="455"/>
          </a:xfrm>
        </p:grpSpPr>
        <p:sp>
          <p:nvSpPr>
            <p:cNvPr id="90" name="Google Shape;8934;p87">
              <a:extLst>
                <a:ext uri="{FF2B5EF4-FFF2-40B4-BE49-F238E27FC236}">
                  <a16:creationId xmlns:a16="http://schemas.microsoft.com/office/drawing/2014/main" id="{662BA32A-65CC-4C40-8CD2-00C67E34DEEB}"/>
                </a:ext>
              </a:extLst>
            </p:cNvPr>
            <p:cNvSpPr/>
            <p:nvPr/>
          </p:nvSpPr>
          <p:spPr>
            <a:xfrm>
              <a:off x="2880" y="132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8935;p87">
              <a:extLst>
                <a:ext uri="{FF2B5EF4-FFF2-40B4-BE49-F238E27FC236}">
                  <a16:creationId xmlns:a16="http://schemas.microsoft.com/office/drawing/2014/main" id="{DB80B9CB-A964-4B7F-A35D-167B472DE840}"/>
                </a:ext>
              </a:extLst>
            </p:cNvPr>
            <p:cNvSpPr/>
            <p:nvPr/>
          </p:nvSpPr>
          <p:spPr>
            <a:xfrm>
              <a:off x="2879" y="132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7" h="2140" extrusionOk="0">
                  <a:moveTo>
                    <a:pt x="2235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3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6" y="0"/>
                    <a:pt x="342" y="354"/>
                    <a:pt x="342" y="791"/>
                  </a:cubicBezTo>
                  <a:cubicBezTo>
                    <a:pt x="342" y="1028"/>
                    <a:pt x="446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7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5" y="1602"/>
                    <a:pt x="718" y="1669"/>
                    <a:pt x="762" y="1725"/>
                  </a:cubicBezTo>
                  <a:cubicBezTo>
                    <a:pt x="490" y="1826"/>
                    <a:pt x="490" y="1826"/>
                    <a:pt x="490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8" y="2013"/>
                    <a:pt x="418" y="2109"/>
                    <a:pt x="507" y="2070"/>
                  </a:cubicBezTo>
                  <a:cubicBezTo>
                    <a:pt x="596" y="2032"/>
                    <a:pt x="593" y="1907"/>
                    <a:pt x="593" y="1907"/>
                  </a:cubicBezTo>
                  <a:cubicBezTo>
                    <a:pt x="593" y="1907"/>
                    <a:pt x="619" y="1900"/>
                    <a:pt x="855" y="1814"/>
                  </a:cubicBezTo>
                  <a:cubicBezTo>
                    <a:pt x="933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8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69" y="2032"/>
                  </a:cubicBezTo>
                  <a:cubicBezTo>
                    <a:pt x="1920" y="2140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7" y="2009"/>
                  </a:cubicBezTo>
                  <a:cubicBezTo>
                    <a:pt x="2096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0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7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7" y="1453"/>
                    <a:pt x="1864" y="1449"/>
                  </a:cubicBezTo>
                  <a:cubicBezTo>
                    <a:pt x="1927" y="1434"/>
                    <a:pt x="2028" y="1446"/>
                    <a:pt x="2083" y="1469"/>
                  </a:cubicBezTo>
                  <a:cubicBezTo>
                    <a:pt x="2139" y="1492"/>
                    <a:pt x="2218" y="1468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4" y="1241"/>
                    <a:pt x="2235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8936;p87">
              <a:extLst>
                <a:ext uri="{FF2B5EF4-FFF2-40B4-BE49-F238E27FC236}">
                  <a16:creationId xmlns:a16="http://schemas.microsoft.com/office/drawing/2014/main" id="{D46065E0-BE32-4D27-A403-A051A01EF357}"/>
                </a:ext>
              </a:extLst>
            </p:cNvPr>
            <p:cNvSpPr/>
            <p:nvPr/>
          </p:nvSpPr>
          <p:spPr>
            <a:xfrm>
              <a:off x="3028" y="1502"/>
              <a:ext cx="0" cy="3"/>
            </a:xfrm>
            <a:custGeom>
              <a:avLst/>
              <a:gdLst/>
              <a:ahLst/>
              <a:cxnLst/>
              <a:rect l="l" t="t" r="r" b="b"/>
              <a:pathLst>
                <a:path w="1" h="13" extrusionOk="0">
                  <a:moveTo>
                    <a:pt x="0" y="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5"/>
                    <a:pt x="0" y="9"/>
                    <a:pt x="0" y="13"/>
                  </a:cubicBezTo>
                  <a:cubicBezTo>
                    <a:pt x="0" y="10"/>
                    <a:pt x="0" y="8"/>
                    <a:pt x="0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3" name="Google Shape;8937;p87">
              <a:extLst>
                <a:ext uri="{FF2B5EF4-FFF2-40B4-BE49-F238E27FC236}">
                  <a16:creationId xmlns:a16="http://schemas.microsoft.com/office/drawing/2014/main" id="{EAC99BBA-AFAA-43EF-A638-1E6DB945025F}"/>
                </a:ext>
              </a:extLst>
            </p:cNvPr>
            <p:cNvSpPr/>
            <p:nvPr/>
          </p:nvSpPr>
          <p:spPr>
            <a:xfrm>
              <a:off x="3178" y="1565"/>
              <a:ext cx="3" cy="2"/>
            </a:xfrm>
            <a:custGeom>
              <a:avLst/>
              <a:gdLst/>
              <a:ahLst/>
              <a:cxnLst/>
              <a:rect l="l" t="t" r="r" b="b"/>
              <a:pathLst>
                <a:path w="15" h="10" extrusionOk="0">
                  <a:moveTo>
                    <a:pt x="11" y="2"/>
                  </a:moveTo>
                  <a:cubicBezTo>
                    <a:pt x="8" y="5"/>
                    <a:pt x="4" y="8"/>
                    <a:pt x="0" y="10"/>
                  </a:cubicBezTo>
                  <a:cubicBezTo>
                    <a:pt x="5" y="6"/>
                    <a:pt x="9" y="4"/>
                    <a:pt x="15" y="0"/>
                  </a:cubicBezTo>
                  <a:cubicBezTo>
                    <a:pt x="13" y="1"/>
                    <a:pt x="12" y="2"/>
                    <a:pt x="1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8938;p87">
              <a:extLst>
                <a:ext uri="{FF2B5EF4-FFF2-40B4-BE49-F238E27FC236}">
                  <a16:creationId xmlns:a16="http://schemas.microsoft.com/office/drawing/2014/main" id="{522C3217-0C9D-40A5-B0AB-57530469ED09}"/>
                </a:ext>
              </a:extLst>
            </p:cNvPr>
            <p:cNvSpPr/>
            <p:nvPr/>
          </p:nvSpPr>
          <p:spPr>
            <a:xfrm>
              <a:off x="3065" y="1565"/>
              <a:ext cx="1" cy="1"/>
            </a:xfrm>
            <a:custGeom>
              <a:avLst/>
              <a:gdLst/>
              <a:ahLst/>
              <a:cxnLst/>
              <a:rect l="l" t="t" r="r" b="b"/>
              <a:pathLst>
                <a:path w="8" h="6" extrusionOk="0">
                  <a:moveTo>
                    <a:pt x="4" y="2"/>
                  </a:moveTo>
                  <a:cubicBezTo>
                    <a:pt x="2" y="2"/>
                    <a:pt x="1" y="1"/>
                    <a:pt x="0" y="0"/>
                  </a:cubicBezTo>
                  <a:cubicBezTo>
                    <a:pt x="2" y="1"/>
                    <a:pt x="5" y="4"/>
                    <a:pt x="8" y="6"/>
                  </a:cubicBezTo>
                  <a:lnTo>
                    <a:pt x="4" y="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8939;p87">
              <a:extLst>
                <a:ext uri="{FF2B5EF4-FFF2-40B4-BE49-F238E27FC236}">
                  <a16:creationId xmlns:a16="http://schemas.microsoft.com/office/drawing/2014/main" id="{1ADC4F77-3C0B-42E2-A1D5-662D83E21051}"/>
                </a:ext>
              </a:extLst>
            </p:cNvPr>
            <p:cNvSpPr/>
            <p:nvPr/>
          </p:nvSpPr>
          <p:spPr>
            <a:xfrm>
              <a:off x="3217" y="1500"/>
              <a:ext cx="1" cy="4"/>
            </a:xfrm>
            <a:custGeom>
              <a:avLst/>
              <a:gdLst/>
              <a:ahLst/>
              <a:cxnLst/>
              <a:rect l="l" t="t" r="r" b="b"/>
              <a:pathLst>
                <a:path w="3" h="19" extrusionOk="0">
                  <a:moveTo>
                    <a:pt x="2" y="15"/>
                  </a:moveTo>
                  <a:cubicBezTo>
                    <a:pt x="2" y="16"/>
                    <a:pt x="0" y="17"/>
                    <a:pt x="0" y="19"/>
                  </a:cubicBezTo>
                  <a:cubicBezTo>
                    <a:pt x="2" y="12"/>
                    <a:pt x="3" y="7"/>
                    <a:pt x="3" y="0"/>
                  </a:cubicBezTo>
                  <a:cubicBezTo>
                    <a:pt x="3" y="6"/>
                    <a:pt x="2" y="10"/>
                    <a:pt x="2" y="1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6" name="Google Shape;8940;p87">
              <a:extLst>
                <a:ext uri="{FF2B5EF4-FFF2-40B4-BE49-F238E27FC236}">
                  <a16:creationId xmlns:a16="http://schemas.microsoft.com/office/drawing/2014/main" id="{23013605-C034-496A-BE13-5F43A3C8FE8F}"/>
                </a:ext>
              </a:extLst>
            </p:cNvPr>
            <p:cNvSpPr/>
            <p:nvPr/>
          </p:nvSpPr>
          <p:spPr>
            <a:xfrm>
              <a:off x="3097" y="1405"/>
              <a:ext cx="17" cy="40"/>
            </a:xfrm>
            <a:custGeom>
              <a:avLst/>
              <a:gdLst/>
              <a:ahLst/>
              <a:cxnLst/>
              <a:rect l="l" t="t" r="r" b="b"/>
              <a:pathLst>
                <a:path w="82" h="187" extrusionOk="0">
                  <a:moveTo>
                    <a:pt x="46" y="187"/>
                  </a:moveTo>
                  <a:cubicBezTo>
                    <a:pt x="82" y="187"/>
                    <a:pt x="82" y="187"/>
                    <a:pt x="82" y="187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8" y="12"/>
                    <a:pt x="42" y="20"/>
                    <a:pt x="36" y="25"/>
                  </a:cubicBezTo>
                  <a:cubicBezTo>
                    <a:pt x="28" y="31"/>
                    <a:pt x="17" y="35"/>
                    <a:pt x="0" y="3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46" y="63"/>
                    <a:pt x="46" y="63"/>
                    <a:pt x="46" y="63"/>
                  </a:cubicBezTo>
                  <a:lnTo>
                    <a:pt x="46" y="1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7" name="Google Shape;8941;p87">
              <a:extLst>
                <a:ext uri="{FF2B5EF4-FFF2-40B4-BE49-F238E27FC236}">
                  <a16:creationId xmlns:a16="http://schemas.microsoft.com/office/drawing/2014/main" id="{A631E51F-12B5-4753-9B26-F5D0C7A47D92}"/>
                </a:ext>
              </a:extLst>
            </p:cNvPr>
            <p:cNvSpPr/>
            <p:nvPr/>
          </p:nvSpPr>
          <p:spPr>
            <a:xfrm>
              <a:off x="3054" y="1467"/>
              <a:ext cx="18" cy="40"/>
            </a:xfrm>
            <a:custGeom>
              <a:avLst/>
              <a:gdLst/>
              <a:ahLst/>
              <a:cxnLst/>
              <a:rect l="l" t="t" r="r" b="b"/>
              <a:pathLst>
                <a:path w="82" h="188" extrusionOk="0">
                  <a:moveTo>
                    <a:pt x="36" y="27"/>
                  </a:moveTo>
                  <a:cubicBezTo>
                    <a:pt x="28" y="33"/>
                    <a:pt x="15" y="36"/>
                    <a:pt x="0" y="3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82" y="188"/>
                    <a:pt x="82" y="188"/>
                    <a:pt x="82" y="188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7" y="12"/>
                    <a:pt x="42" y="22"/>
                    <a:pt x="3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8942;p87">
              <a:extLst>
                <a:ext uri="{FF2B5EF4-FFF2-40B4-BE49-F238E27FC236}">
                  <a16:creationId xmlns:a16="http://schemas.microsoft.com/office/drawing/2014/main" id="{E460A68F-D6B7-44C5-8FA9-2F7A19FF924F}"/>
                </a:ext>
              </a:extLst>
            </p:cNvPr>
            <p:cNvSpPr/>
            <p:nvPr/>
          </p:nvSpPr>
          <p:spPr>
            <a:xfrm>
              <a:off x="3094" y="1530"/>
              <a:ext cx="17" cy="42"/>
            </a:xfrm>
            <a:custGeom>
              <a:avLst/>
              <a:gdLst/>
              <a:ahLst/>
              <a:cxnLst/>
              <a:rect l="l" t="t" r="r" b="b"/>
              <a:pathLst>
                <a:path w="82" h="199" extrusionOk="0">
                  <a:moveTo>
                    <a:pt x="36" y="27"/>
                  </a:moveTo>
                  <a:cubicBezTo>
                    <a:pt x="28" y="34"/>
                    <a:pt x="17" y="38"/>
                    <a:pt x="0" y="3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199"/>
                    <a:pt x="46" y="199"/>
                    <a:pt x="46" y="199"/>
                  </a:cubicBezTo>
                  <a:cubicBezTo>
                    <a:pt x="82" y="199"/>
                    <a:pt x="82" y="199"/>
                    <a:pt x="82" y="199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7" y="13"/>
                    <a:pt x="43" y="21"/>
                    <a:pt x="3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8943;p87">
              <a:extLst>
                <a:ext uri="{FF2B5EF4-FFF2-40B4-BE49-F238E27FC236}">
                  <a16:creationId xmlns:a16="http://schemas.microsoft.com/office/drawing/2014/main" id="{6A72F8CC-5841-42CC-B8FC-DD2BEC4C1828}"/>
                </a:ext>
              </a:extLst>
            </p:cNvPr>
            <p:cNvSpPr/>
            <p:nvPr/>
          </p:nvSpPr>
          <p:spPr>
            <a:xfrm>
              <a:off x="3097" y="1405"/>
              <a:ext cx="17" cy="40"/>
            </a:xfrm>
            <a:custGeom>
              <a:avLst/>
              <a:gdLst/>
              <a:ahLst/>
              <a:cxnLst/>
              <a:rect l="l" t="t" r="r" b="b"/>
              <a:pathLst>
                <a:path w="82" h="187" extrusionOk="0">
                  <a:moveTo>
                    <a:pt x="46" y="187"/>
                  </a:moveTo>
                  <a:cubicBezTo>
                    <a:pt x="82" y="187"/>
                    <a:pt x="82" y="187"/>
                    <a:pt x="82" y="187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8" y="12"/>
                    <a:pt x="42" y="20"/>
                    <a:pt x="36" y="25"/>
                  </a:cubicBezTo>
                  <a:cubicBezTo>
                    <a:pt x="28" y="31"/>
                    <a:pt x="17" y="35"/>
                    <a:pt x="0" y="35"/>
                  </a:cubicBezTo>
                  <a:cubicBezTo>
                    <a:pt x="0" y="63"/>
                    <a:pt x="0" y="63"/>
                    <a:pt x="0" y="63"/>
                  </a:cubicBezTo>
                  <a:cubicBezTo>
                    <a:pt x="46" y="63"/>
                    <a:pt x="46" y="63"/>
                    <a:pt x="46" y="63"/>
                  </a:cubicBezTo>
                  <a:lnTo>
                    <a:pt x="46" y="18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8944;p87">
              <a:extLst>
                <a:ext uri="{FF2B5EF4-FFF2-40B4-BE49-F238E27FC236}">
                  <a16:creationId xmlns:a16="http://schemas.microsoft.com/office/drawing/2014/main" id="{1572DE30-3CD0-408D-B13A-E17165055199}"/>
                </a:ext>
              </a:extLst>
            </p:cNvPr>
            <p:cNvSpPr/>
            <p:nvPr/>
          </p:nvSpPr>
          <p:spPr>
            <a:xfrm>
              <a:off x="3054" y="1467"/>
              <a:ext cx="18" cy="40"/>
            </a:xfrm>
            <a:custGeom>
              <a:avLst/>
              <a:gdLst/>
              <a:ahLst/>
              <a:cxnLst/>
              <a:rect l="l" t="t" r="r" b="b"/>
              <a:pathLst>
                <a:path w="82" h="188" extrusionOk="0">
                  <a:moveTo>
                    <a:pt x="36" y="27"/>
                  </a:moveTo>
                  <a:cubicBezTo>
                    <a:pt x="28" y="33"/>
                    <a:pt x="15" y="36"/>
                    <a:pt x="0" y="36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45" y="64"/>
                    <a:pt x="45" y="64"/>
                    <a:pt x="45" y="64"/>
                  </a:cubicBezTo>
                  <a:cubicBezTo>
                    <a:pt x="45" y="188"/>
                    <a:pt x="45" y="188"/>
                    <a:pt x="45" y="188"/>
                  </a:cubicBezTo>
                  <a:cubicBezTo>
                    <a:pt x="82" y="188"/>
                    <a:pt x="82" y="188"/>
                    <a:pt x="82" y="188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7" y="12"/>
                    <a:pt x="42" y="22"/>
                    <a:pt x="3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8945;p87">
              <a:extLst>
                <a:ext uri="{FF2B5EF4-FFF2-40B4-BE49-F238E27FC236}">
                  <a16:creationId xmlns:a16="http://schemas.microsoft.com/office/drawing/2014/main" id="{859F8102-1C94-4C52-A2AD-80522E7155CE}"/>
                </a:ext>
              </a:extLst>
            </p:cNvPr>
            <p:cNvSpPr/>
            <p:nvPr/>
          </p:nvSpPr>
          <p:spPr>
            <a:xfrm>
              <a:off x="3094" y="1530"/>
              <a:ext cx="17" cy="42"/>
            </a:xfrm>
            <a:custGeom>
              <a:avLst/>
              <a:gdLst/>
              <a:ahLst/>
              <a:cxnLst/>
              <a:rect l="l" t="t" r="r" b="b"/>
              <a:pathLst>
                <a:path w="82" h="199" extrusionOk="0">
                  <a:moveTo>
                    <a:pt x="36" y="27"/>
                  </a:moveTo>
                  <a:cubicBezTo>
                    <a:pt x="28" y="34"/>
                    <a:pt x="17" y="38"/>
                    <a:pt x="0" y="38"/>
                  </a:cubicBezTo>
                  <a:cubicBezTo>
                    <a:pt x="0" y="68"/>
                    <a:pt x="0" y="68"/>
                    <a:pt x="0" y="68"/>
                  </a:cubicBezTo>
                  <a:cubicBezTo>
                    <a:pt x="46" y="68"/>
                    <a:pt x="46" y="68"/>
                    <a:pt x="46" y="68"/>
                  </a:cubicBezTo>
                  <a:cubicBezTo>
                    <a:pt x="46" y="199"/>
                    <a:pt x="46" y="199"/>
                    <a:pt x="46" y="199"/>
                  </a:cubicBezTo>
                  <a:cubicBezTo>
                    <a:pt x="82" y="199"/>
                    <a:pt x="82" y="199"/>
                    <a:pt x="82" y="199"/>
                  </a:cubicBezTo>
                  <a:cubicBezTo>
                    <a:pt x="82" y="0"/>
                    <a:pt x="82" y="0"/>
                    <a:pt x="82" y="0"/>
                  </a:cubicBezTo>
                  <a:cubicBezTo>
                    <a:pt x="51" y="0"/>
                    <a:pt x="51" y="0"/>
                    <a:pt x="51" y="0"/>
                  </a:cubicBezTo>
                  <a:cubicBezTo>
                    <a:pt x="47" y="13"/>
                    <a:pt x="43" y="21"/>
                    <a:pt x="3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8946;p87">
              <a:extLst>
                <a:ext uri="{FF2B5EF4-FFF2-40B4-BE49-F238E27FC236}">
                  <a16:creationId xmlns:a16="http://schemas.microsoft.com/office/drawing/2014/main" id="{1D594F65-FA14-4739-9659-5D3F8C545874}"/>
                </a:ext>
              </a:extLst>
            </p:cNvPr>
            <p:cNvSpPr/>
            <p:nvPr/>
          </p:nvSpPr>
          <p:spPr>
            <a:xfrm>
              <a:off x="3141" y="1469"/>
              <a:ext cx="35" cy="57"/>
            </a:xfrm>
            <a:custGeom>
              <a:avLst/>
              <a:gdLst/>
              <a:ahLst/>
              <a:cxnLst/>
              <a:rect l="l" t="t" r="r" b="b"/>
              <a:pathLst>
                <a:path w="165" h="269" extrusionOk="0">
                  <a:moveTo>
                    <a:pt x="164" y="165"/>
                  </a:moveTo>
                  <a:cubicBezTo>
                    <a:pt x="163" y="159"/>
                    <a:pt x="161" y="152"/>
                    <a:pt x="157" y="146"/>
                  </a:cubicBezTo>
                  <a:cubicBezTo>
                    <a:pt x="154" y="140"/>
                    <a:pt x="148" y="134"/>
                    <a:pt x="140" y="128"/>
                  </a:cubicBezTo>
                  <a:cubicBezTo>
                    <a:pt x="132" y="122"/>
                    <a:pt x="121" y="117"/>
                    <a:pt x="106" y="113"/>
                  </a:cubicBezTo>
                  <a:cubicBezTo>
                    <a:pt x="103" y="113"/>
                    <a:pt x="101" y="112"/>
                    <a:pt x="98" y="111"/>
                  </a:cubicBezTo>
                  <a:cubicBezTo>
                    <a:pt x="96" y="111"/>
                    <a:pt x="93" y="110"/>
                    <a:pt x="91" y="109"/>
                  </a:cubicBezTo>
                  <a:cubicBezTo>
                    <a:pt x="91" y="57"/>
                    <a:pt x="91" y="57"/>
                    <a:pt x="91" y="57"/>
                  </a:cubicBezTo>
                  <a:cubicBezTo>
                    <a:pt x="98" y="57"/>
                    <a:pt x="103" y="60"/>
                    <a:pt x="108" y="65"/>
                  </a:cubicBezTo>
                  <a:cubicBezTo>
                    <a:pt x="113" y="71"/>
                    <a:pt x="115" y="78"/>
                    <a:pt x="116" y="86"/>
                  </a:cubicBezTo>
                  <a:cubicBezTo>
                    <a:pt x="158" y="86"/>
                    <a:pt x="158" y="86"/>
                    <a:pt x="158" y="86"/>
                  </a:cubicBezTo>
                  <a:cubicBezTo>
                    <a:pt x="157" y="75"/>
                    <a:pt x="155" y="66"/>
                    <a:pt x="151" y="59"/>
                  </a:cubicBezTo>
                  <a:cubicBezTo>
                    <a:pt x="147" y="51"/>
                    <a:pt x="142" y="45"/>
                    <a:pt x="137" y="40"/>
                  </a:cubicBezTo>
                  <a:cubicBezTo>
                    <a:pt x="131" y="35"/>
                    <a:pt x="124" y="31"/>
                    <a:pt x="116" y="28"/>
                  </a:cubicBezTo>
                  <a:cubicBezTo>
                    <a:pt x="108" y="25"/>
                    <a:pt x="100" y="23"/>
                    <a:pt x="91" y="22"/>
                  </a:cubicBezTo>
                  <a:cubicBezTo>
                    <a:pt x="91" y="0"/>
                    <a:pt x="91" y="0"/>
                    <a:pt x="91" y="0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22"/>
                    <a:pt x="74" y="22"/>
                    <a:pt x="74" y="22"/>
                  </a:cubicBezTo>
                  <a:cubicBezTo>
                    <a:pt x="65" y="23"/>
                    <a:pt x="56" y="25"/>
                    <a:pt x="48" y="28"/>
                  </a:cubicBezTo>
                  <a:cubicBezTo>
                    <a:pt x="39" y="31"/>
                    <a:pt x="32" y="35"/>
                    <a:pt x="26" y="40"/>
                  </a:cubicBezTo>
                  <a:cubicBezTo>
                    <a:pt x="20" y="45"/>
                    <a:pt x="15" y="51"/>
                    <a:pt x="11" y="59"/>
                  </a:cubicBezTo>
                  <a:cubicBezTo>
                    <a:pt x="7" y="67"/>
                    <a:pt x="5" y="76"/>
                    <a:pt x="5" y="86"/>
                  </a:cubicBezTo>
                  <a:cubicBezTo>
                    <a:pt x="5" y="96"/>
                    <a:pt x="7" y="104"/>
                    <a:pt x="10" y="111"/>
                  </a:cubicBezTo>
                  <a:cubicBezTo>
                    <a:pt x="13" y="117"/>
                    <a:pt x="18" y="123"/>
                    <a:pt x="23" y="127"/>
                  </a:cubicBezTo>
                  <a:cubicBezTo>
                    <a:pt x="29" y="132"/>
                    <a:pt x="35" y="135"/>
                    <a:pt x="42" y="138"/>
                  </a:cubicBezTo>
                  <a:cubicBezTo>
                    <a:pt x="50" y="140"/>
                    <a:pt x="57" y="143"/>
                    <a:pt x="64" y="145"/>
                  </a:cubicBezTo>
                  <a:cubicBezTo>
                    <a:pt x="66" y="145"/>
                    <a:pt x="68" y="146"/>
                    <a:pt x="70" y="146"/>
                  </a:cubicBezTo>
                  <a:cubicBezTo>
                    <a:pt x="71" y="147"/>
                    <a:pt x="73" y="147"/>
                    <a:pt x="74" y="147"/>
                  </a:cubicBezTo>
                  <a:cubicBezTo>
                    <a:pt x="74" y="209"/>
                    <a:pt x="74" y="209"/>
                    <a:pt x="74" y="209"/>
                  </a:cubicBezTo>
                  <a:cubicBezTo>
                    <a:pt x="64" y="207"/>
                    <a:pt x="57" y="203"/>
                    <a:pt x="51" y="197"/>
                  </a:cubicBezTo>
                  <a:cubicBezTo>
                    <a:pt x="45" y="190"/>
                    <a:pt x="42" y="181"/>
                    <a:pt x="42" y="170"/>
                  </a:cubicBezTo>
                  <a:cubicBezTo>
                    <a:pt x="0" y="170"/>
                    <a:pt x="0" y="170"/>
                    <a:pt x="0" y="170"/>
                  </a:cubicBezTo>
                  <a:cubicBezTo>
                    <a:pt x="2" y="193"/>
                    <a:pt x="9" y="211"/>
                    <a:pt x="22" y="223"/>
                  </a:cubicBezTo>
                  <a:cubicBezTo>
                    <a:pt x="34" y="235"/>
                    <a:pt x="51" y="242"/>
                    <a:pt x="74" y="243"/>
                  </a:cubicBezTo>
                  <a:cubicBezTo>
                    <a:pt x="74" y="269"/>
                    <a:pt x="74" y="269"/>
                    <a:pt x="74" y="269"/>
                  </a:cubicBezTo>
                  <a:cubicBezTo>
                    <a:pt x="91" y="269"/>
                    <a:pt x="91" y="269"/>
                    <a:pt x="91" y="269"/>
                  </a:cubicBezTo>
                  <a:cubicBezTo>
                    <a:pt x="91" y="243"/>
                    <a:pt x="91" y="243"/>
                    <a:pt x="91" y="243"/>
                  </a:cubicBezTo>
                  <a:cubicBezTo>
                    <a:pt x="106" y="243"/>
                    <a:pt x="118" y="240"/>
                    <a:pt x="127" y="235"/>
                  </a:cubicBezTo>
                  <a:cubicBezTo>
                    <a:pt x="137" y="230"/>
                    <a:pt x="144" y="224"/>
                    <a:pt x="150" y="218"/>
                  </a:cubicBezTo>
                  <a:cubicBezTo>
                    <a:pt x="156" y="211"/>
                    <a:pt x="160" y="205"/>
                    <a:pt x="162" y="198"/>
                  </a:cubicBezTo>
                  <a:cubicBezTo>
                    <a:pt x="164" y="192"/>
                    <a:pt x="165" y="186"/>
                    <a:pt x="165" y="182"/>
                  </a:cubicBezTo>
                  <a:cubicBezTo>
                    <a:pt x="165" y="177"/>
                    <a:pt x="165" y="171"/>
                    <a:pt x="164" y="165"/>
                  </a:cubicBezTo>
                  <a:moveTo>
                    <a:pt x="74" y="105"/>
                  </a:moveTo>
                  <a:cubicBezTo>
                    <a:pt x="64" y="103"/>
                    <a:pt x="57" y="100"/>
                    <a:pt x="53" y="97"/>
                  </a:cubicBezTo>
                  <a:cubicBezTo>
                    <a:pt x="49" y="93"/>
                    <a:pt x="47" y="88"/>
                    <a:pt x="47" y="82"/>
                  </a:cubicBezTo>
                  <a:cubicBezTo>
                    <a:pt x="47" y="78"/>
                    <a:pt x="48" y="74"/>
                    <a:pt x="49" y="71"/>
                  </a:cubicBezTo>
                  <a:cubicBezTo>
                    <a:pt x="51" y="68"/>
                    <a:pt x="53" y="65"/>
                    <a:pt x="55" y="63"/>
                  </a:cubicBezTo>
                  <a:cubicBezTo>
                    <a:pt x="58" y="61"/>
                    <a:pt x="61" y="60"/>
                    <a:pt x="64" y="59"/>
                  </a:cubicBezTo>
                  <a:cubicBezTo>
                    <a:pt x="67" y="58"/>
                    <a:pt x="70" y="57"/>
                    <a:pt x="74" y="57"/>
                  </a:cubicBezTo>
                  <a:lnTo>
                    <a:pt x="74" y="105"/>
                  </a:lnTo>
                  <a:close/>
                  <a:moveTo>
                    <a:pt x="120" y="192"/>
                  </a:moveTo>
                  <a:cubicBezTo>
                    <a:pt x="118" y="196"/>
                    <a:pt x="115" y="199"/>
                    <a:pt x="112" y="201"/>
                  </a:cubicBezTo>
                  <a:cubicBezTo>
                    <a:pt x="109" y="204"/>
                    <a:pt x="106" y="205"/>
                    <a:pt x="102" y="207"/>
                  </a:cubicBezTo>
                  <a:cubicBezTo>
                    <a:pt x="98" y="208"/>
                    <a:pt x="95" y="209"/>
                    <a:pt x="91" y="209"/>
                  </a:cubicBezTo>
                  <a:cubicBezTo>
                    <a:pt x="91" y="152"/>
                    <a:pt x="91" y="152"/>
                    <a:pt x="91" y="152"/>
                  </a:cubicBezTo>
                  <a:cubicBezTo>
                    <a:pt x="103" y="156"/>
                    <a:pt x="111" y="159"/>
                    <a:pt x="116" y="163"/>
                  </a:cubicBezTo>
                  <a:cubicBezTo>
                    <a:pt x="121" y="167"/>
                    <a:pt x="123" y="173"/>
                    <a:pt x="123" y="180"/>
                  </a:cubicBezTo>
                  <a:cubicBezTo>
                    <a:pt x="123" y="185"/>
                    <a:pt x="122" y="189"/>
                    <a:pt x="120" y="1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8947;p87">
              <a:extLst>
                <a:ext uri="{FF2B5EF4-FFF2-40B4-BE49-F238E27FC236}">
                  <a16:creationId xmlns:a16="http://schemas.microsoft.com/office/drawing/2014/main" id="{C537037B-008F-4647-A334-1DD101CFFBA2}"/>
                </a:ext>
              </a:extLst>
            </p:cNvPr>
            <p:cNvSpPr/>
            <p:nvPr/>
          </p:nvSpPr>
          <p:spPr>
            <a:xfrm>
              <a:off x="3012" y="1378"/>
              <a:ext cx="236" cy="221"/>
            </a:xfrm>
            <a:custGeom>
              <a:avLst/>
              <a:gdLst/>
              <a:ahLst/>
              <a:cxnLst/>
              <a:rect l="l" t="t" r="r" b="b"/>
              <a:pathLst>
                <a:path w="1112" h="1042" extrusionOk="0">
                  <a:moveTo>
                    <a:pt x="1096" y="886"/>
                  </a:moveTo>
                  <a:cubicBezTo>
                    <a:pt x="1045" y="834"/>
                    <a:pt x="1007" y="796"/>
                    <a:pt x="981" y="768"/>
                  </a:cubicBezTo>
                  <a:cubicBezTo>
                    <a:pt x="1021" y="696"/>
                    <a:pt x="1043" y="611"/>
                    <a:pt x="1043" y="521"/>
                  </a:cubicBezTo>
                  <a:cubicBezTo>
                    <a:pt x="1043" y="234"/>
                    <a:pt x="809" y="0"/>
                    <a:pt x="522" y="0"/>
                  </a:cubicBezTo>
                  <a:cubicBezTo>
                    <a:pt x="382" y="0"/>
                    <a:pt x="252" y="54"/>
                    <a:pt x="153" y="152"/>
                  </a:cubicBezTo>
                  <a:cubicBezTo>
                    <a:pt x="55" y="251"/>
                    <a:pt x="0" y="382"/>
                    <a:pt x="0" y="521"/>
                  </a:cubicBezTo>
                  <a:cubicBezTo>
                    <a:pt x="0" y="808"/>
                    <a:pt x="234" y="1042"/>
                    <a:pt x="522" y="1042"/>
                  </a:cubicBezTo>
                  <a:cubicBezTo>
                    <a:pt x="664" y="1042"/>
                    <a:pt x="792" y="985"/>
                    <a:pt x="886" y="893"/>
                  </a:cubicBezTo>
                  <a:cubicBezTo>
                    <a:pt x="872" y="879"/>
                    <a:pt x="856" y="862"/>
                    <a:pt x="837" y="845"/>
                  </a:cubicBezTo>
                  <a:cubicBezTo>
                    <a:pt x="828" y="853"/>
                    <a:pt x="818" y="862"/>
                    <a:pt x="809" y="870"/>
                  </a:cubicBezTo>
                  <a:cubicBezTo>
                    <a:pt x="801" y="860"/>
                    <a:pt x="796" y="841"/>
                    <a:pt x="796" y="813"/>
                  </a:cubicBezTo>
                  <a:cubicBezTo>
                    <a:pt x="796" y="804"/>
                    <a:pt x="797" y="795"/>
                    <a:pt x="798" y="788"/>
                  </a:cubicBezTo>
                  <a:cubicBezTo>
                    <a:pt x="806" y="784"/>
                    <a:pt x="816" y="779"/>
                    <a:pt x="824" y="774"/>
                  </a:cubicBezTo>
                  <a:cubicBezTo>
                    <a:pt x="829" y="779"/>
                    <a:pt x="833" y="783"/>
                    <a:pt x="837" y="787"/>
                  </a:cubicBezTo>
                  <a:cubicBezTo>
                    <a:pt x="1018" y="964"/>
                    <a:pt x="1018" y="964"/>
                    <a:pt x="1018" y="964"/>
                  </a:cubicBezTo>
                  <a:cubicBezTo>
                    <a:pt x="1033" y="981"/>
                    <a:pt x="1059" y="981"/>
                    <a:pt x="1075" y="964"/>
                  </a:cubicBezTo>
                  <a:cubicBezTo>
                    <a:pt x="1094" y="947"/>
                    <a:pt x="1096" y="944"/>
                    <a:pt x="1096" y="944"/>
                  </a:cubicBezTo>
                  <a:cubicBezTo>
                    <a:pt x="1112" y="927"/>
                    <a:pt x="1112" y="901"/>
                    <a:pt x="1096" y="886"/>
                  </a:cubicBezTo>
                  <a:moveTo>
                    <a:pt x="282" y="164"/>
                  </a:moveTo>
                  <a:cubicBezTo>
                    <a:pt x="303" y="164"/>
                    <a:pt x="314" y="185"/>
                    <a:pt x="314" y="230"/>
                  </a:cubicBezTo>
                  <a:cubicBezTo>
                    <a:pt x="314" y="274"/>
                    <a:pt x="303" y="296"/>
                    <a:pt x="282" y="296"/>
                  </a:cubicBezTo>
                  <a:cubicBezTo>
                    <a:pt x="260" y="296"/>
                    <a:pt x="249" y="274"/>
                    <a:pt x="249" y="230"/>
                  </a:cubicBezTo>
                  <a:cubicBezTo>
                    <a:pt x="249" y="185"/>
                    <a:pt x="260" y="164"/>
                    <a:pt x="282" y="164"/>
                  </a:cubicBezTo>
                  <a:moveTo>
                    <a:pt x="69" y="521"/>
                  </a:moveTo>
                  <a:cubicBezTo>
                    <a:pt x="69" y="499"/>
                    <a:pt x="71" y="477"/>
                    <a:pt x="75" y="456"/>
                  </a:cubicBezTo>
                  <a:cubicBezTo>
                    <a:pt x="76" y="455"/>
                    <a:pt x="79" y="455"/>
                    <a:pt x="81" y="455"/>
                  </a:cubicBezTo>
                  <a:cubicBezTo>
                    <a:pt x="104" y="455"/>
                    <a:pt x="114" y="477"/>
                    <a:pt x="114" y="521"/>
                  </a:cubicBezTo>
                  <a:cubicBezTo>
                    <a:pt x="114" y="565"/>
                    <a:pt x="104" y="587"/>
                    <a:pt x="81" y="587"/>
                  </a:cubicBezTo>
                  <a:cubicBezTo>
                    <a:pt x="79" y="587"/>
                    <a:pt x="76" y="587"/>
                    <a:pt x="75" y="586"/>
                  </a:cubicBezTo>
                  <a:cubicBezTo>
                    <a:pt x="71" y="565"/>
                    <a:pt x="69" y="544"/>
                    <a:pt x="69" y="521"/>
                  </a:cubicBezTo>
                  <a:moveTo>
                    <a:pt x="244" y="813"/>
                  </a:moveTo>
                  <a:cubicBezTo>
                    <a:pt x="244" y="768"/>
                    <a:pt x="254" y="747"/>
                    <a:pt x="277" y="747"/>
                  </a:cubicBezTo>
                  <a:cubicBezTo>
                    <a:pt x="298" y="747"/>
                    <a:pt x="309" y="768"/>
                    <a:pt x="309" y="813"/>
                  </a:cubicBezTo>
                  <a:cubicBezTo>
                    <a:pt x="309" y="857"/>
                    <a:pt x="298" y="879"/>
                    <a:pt x="277" y="879"/>
                  </a:cubicBezTo>
                  <a:cubicBezTo>
                    <a:pt x="254" y="879"/>
                    <a:pt x="244" y="857"/>
                    <a:pt x="244" y="813"/>
                  </a:cubicBezTo>
                  <a:moveTo>
                    <a:pt x="812" y="681"/>
                  </a:moveTo>
                  <a:cubicBezTo>
                    <a:pt x="778" y="711"/>
                    <a:pt x="735" y="731"/>
                    <a:pt x="689" y="731"/>
                  </a:cubicBezTo>
                  <a:cubicBezTo>
                    <a:pt x="643" y="731"/>
                    <a:pt x="600" y="711"/>
                    <a:pt x="568" y="681"/>
                  </a:cubicBezTo>
                  <a:cubicBezTo>
                    <a:pt x="535" y="648"/>
                    <a:pt x="516" y="604"/>
                    <a:pt x="516" y="559"/>
                  </a:cubicBezTo>
                  <a:cubicBezTo>
                    <a:pt x="516" y="513"/>
                    <a:pt x="535" y="469"/>
                    <a:pt x="568" y="439"/>
                  </a:cubicBezTo>
                  <a:cubicBezTo>
                    <a:pt x="600" y="406"/>
                    <a:pt x="643" y="387"/>
                    <a:pt x="689" y="387"/>
                  </a:cubicBezTo>
                  <a:cubicBezTo>
                    <a:pt x="735" y="387"/>
                    <a:pt x="778" y="406"/>
                    <a:pt x="812" y="439"/>
                  </a:cubicBezTo>
                  <a:cubicBezTo>
                    <a:pt x="878" y="505"/>
                    <a:pt x="878" y="612"/>
                    <a:pt x="812" y="681"/>
                  </a:cubicBezTo>
                  <a:moveTo>
                    <a:pt x="656" y="809"/>
                  </a:moveTo>
                  <a:cubicBezTo>
                    <a:pt x="656" y="813"/>
                    <a:pt x="656" y="813"/>
                    <a:pt x="656" y="813"/>
                  </a:cubicBezTo>
                  <a:cubicBezTo>
                    <a:pt x="656" y="857"/>
                    <a:pt x="645" y="879"/>
                    <a:pt x="624" y="879"/>
                  </a:cubicBezTo>
                  <a:cubicBezTo>
                    <a:pt x="601" y="879"/>
                    <a:pt x="591" y="857"/>
                    <a:pt x="591" y="813"/>
                  </a:cubicBezTo>
                  <a:cubicBezTo>
                    <a:pt x="591" y="805"/>
                    <a:pt x="591" y="799"/>
                    <a:pt x="592" y="792"/>
                  </a:cubicBezTo>
                  <a:cubicBezTo>
                    <a:pt x="612" y="800"/>
                    <a:pt x="635" y="807"/>
                    <a:pt x="656" y="809"/>
                  </a:cubicBezTo>
                  <a:moveTo>
                    <a:pt x="607" y="230"/>
                  </a:moveTo>
                  <a:cubicBezTo>
                    <a:pt x="607" y="185"/>
                    <a:pt x="617" y="164"/>
                    <a:pt x="640" y="164"/>
                  </a:cubicBezTo>
                  <a:cubicBezTo>
                    <a:pt x="661" y="164"/>
                    <a:pt x="672" y="185"/>
                    <a:pt x="672" y="230"/>
                  </a:cubicBezTo>
                  <a:cubicBezTo>
                    <a:pt x="672" y="274"/>
                    <a:pt x="661" y="296"/>
                    <a:pt x="640" y="296"/>
                  </a:cubicBezTo>
                  <a:cubicBezTo>
                    <a:pt x="617" y="296"/>
                    <a:pt x="607" y="274"/>
                    <a:pt x="607" y="230"/>
                  </a:cubicBezTo>
                  <a:moveTo>
                    <a:pt x="689" y="307"/>
                  </a:moveTo>
                  <a:cubicBezTo>
                    <a:pt x="688" y="307"/>
                    <a:pt x="688" y="307"/>
                    <a:pt x="688" y="307"/>
                  </a:cubicBezTo>
                  <a:cubicBezTo>
                    <a:pt x="691" y="304"/>
                    <a:pt x="693" y="301"/>
                    <a:pt x="695" y="299"/>
                  </a:cubicBezTo>
                  <a:cubicBezTo>
                    <a:pt x="707" y="282"/>
                    <a:pt x="712" y="259"/>
                    <a:pt x="712" y="230"/>
                  </a:cubicBezTo>
                  <a:cubicBezTo>
                    <a:pt x="712" y="200"/>
                    <a:pt x="705" y="176"/>
                    <a:pt x="693" y="159"/>
                  </a:cubicBezTo>
                  <a:cubicBezTo>
                    <a:pt x="681" y="141"/>
                    <a:pt x="663" y="132"/>
                    <a:pt x="640" y="132"/>
                  </a:cubicBezTo>
                  <a:cubicBezTo>
                    <a:pt x="616" y="132"/>
                    <a:pt x="599" y="141"/>
                    <a:pt x="586" y="159"/>
                  </a:cubicBezTo>
                  <a:cubicBezTo>
                    <a:pt x="574" y="176"/>
                    <a:pt x="567" y="200"/>
                    <a:pt x="567" y="230"/>
                  </a:cubicBezTo>
                  <a:cubicBezTo>
                    <a:pt x="567" y="259"/>
                    <a:pt x="574" y="283"/>
                    <a:pt x="586" y="300"/>
                  </a:cubicBezTo>
                  <a:cubicBezTo>
                    <a:pt x="592" y="309"/>
                    <a:pt x="599" y="316"/>
                    <a:pt x="608" y="320"/>
                  </a:cubicBezTo>
                  <a:cubicBezTo>
                    <a:pt x="572" y="332"/>
                    <a:pt x="539" y="353"/>
                    <a:pt x="510" y="381"/>
                  </a:cubicBezTo>
                  <a:cubicBezTo>
                    <a:pt x="495" y="397"/>
                    <a:pt x="482" y="413"/>
                    <a:pt x="471" y="431"/>
                  </a:cubicBezTo>
                  <a:cubicBezTo>
                    <a:pt x="462" y="426"/>
                    <a:pt x="451" y="423"/>
                    <a:pt x="439" y="423"/>
                  </a:cubicBezTo>
                  <a:cubicBezTo>
                    <a:pt x="417" y="423"/>
                    <a:pt x="398" y="432"/>
                    <a:pt x="386" y="450"/>
                  </a:cubicBezTo>
                  <a:cubicBezTo>
                    <a:pt x="374" y="467"/>
                    <a:pt x="367" y="491"/>
                    <a:pt x="367" y="521"/>
                  </a:cubicBezTo>
                  <a:cubicBezTo>
                    <a:pt x="367" y="551"/>
                    <a:pt x="374" y="574"/>
                    <a:pt x="386" y="591"/>
                  </a:cubicBezTo>
                  <a:cubicBezTo>
                    <a:pt x="398" y="610"/>
                    <a:pt x="417" y="619"/>
                    <a:pt x="439" y="619"/>
                  </a:cubicBezTo>
                  <a:cubicBezTo>
                    <a:pt x="443" y="619"/>
                    <a:pt x="443" y="619"/>
                    <a:pt x="443" y="619"/>
                  </a:cubicBezTo>
                  <a:cubicBezTo>
                    <a:pt x="452" y="663"/>
                    <a:pt x="475" y="705"/>
                    <a:pt x="510" y="739"/>
                  </a:cubicBezTo>
                  <a:cubicBezTo>
                    <a:pt x="524" y="752"/>
                    <a:pt x="540" y="764"/>
                    <a:pt x="556" y="774"/>
                  </a:cubicBezTo>
                  <a:cubicBezTo>
                    <a:pt x="554" y="786"/>
                    <a:pt x="551" y="799"/>
                    <a:pt x="551" y="813"/>
                  </a:cubicBezTo>
                  <a:cubicBezTo>
                    <a:pt x="551" y="842"/>
                    <a:pt x="558" y="866"/>
                    <a:pt x="570" y="883"/>
                  </a:cubicBezTo>
                  <a:cubicBezTo>
                    <a:pt x="582" y="902"/>
                    <a:pt x="600" y="910"/>
                    <a:pt x="624" y="910"/>
                  </a:cubicBezTo>
                  <a:cubicBezTo>
                    <a:pt x="648" y="910"/>
                    <a:pt x="667" y="901"/>
                    <a:pt x="679" y="882"/>
                  </a:cubicBezTo>
                  <a:cubicBezTo>
                    <a:pt x="691" y="865"/>
                    <a:pt x="696" y="842"/>
                    <a:pt x="696" y="813"/>
                  </a:cubicBezTo>
                  <a:cubicBezTo>
                    <a:pt x="696" y="811"/>
                    <a:pt x="696" y="811"/>
                    <a:pt x="696" y="811"/>
                  </a:cubicBezTo>
                  <a:cubicBezTo>
                    <a:pt x="717" y="811"/>
                    <a:pt x="737" y="808"/>
                    <a:pt x="757" y="803"/>
                  </a:cubicBezTo>
                  <a:cubicBezTo>
                    <a:pt x="757" y="813"/>
                    <a:pt x="757" y="813"/>
                    <a:pt x="757" y="813"/>
                  </a:cubicBezTo>
                  <a:cubicBezTo>
                    <a:pt x="757" y="842"/>
                    <a:pt x="762" y="866"/>
                    <a:pt x="774" y="883"/>
                  </a:cubicBezTo>
                  <a:cubicBezTo>
                    <a:pt x="777" y="886"/>
                    <a:pt x="780" y="889"/>
                    <a:pt x="781" y="891"/>
                  </a:cubicBezTo>
                  <a:cubicBezTo>
                    <a:pt x="761" y="906"/>
                    <a:pt x="740" y="918"/>
                    <a:pt x="717" y="930"/>
                  </a:cubicBezTo>
                  <a:cubicBezTo>
                    <a:pt x="704" y="935"/>
                    <a:pt x="691" y="942"/>
                    <a:pt x="677" y="947"/>
                  </a:cubicBezTo>
                  <a:cubicBezTo>
                    <a:pt x="656" y="954"/>
                    <a:pt x="635" y="960"/>
                    <a:pt x="612" y="964"/>
                  </a:cubicBezTo>
                  <a:cubicBezTo>
                    <a:pt x="598" y="968"/>
                    <a:pt x="583" y="969"/>
                    <a:pt x="568" y="972"/>
                  </a:cubicBezTo>
                  <a:cubicBezTo>
                    <a:pt x="552" y="973"/>
                    <a:pt x="538" y="973"/>
                    <a:pt x="522" y="973"/>
                  </a:cubicBezTo>
                  <a:cubicBezTo>
                    <a:pt x="506" y="973"/>
                    <a:pt x="491" y="973"/>
                    <a:pt x="475" y="972"/>
                  </a:cubicBezTo>
                  <a:cubicBezTo>
                    <a:pt x="460" y="969"/>
                    <a:pt x="446" y="968"/>
                    <a:pt x="430" y="964"/>
                  </a:cubicBezTo>
                  <a:cubicBezTo>
                    <a:pt x="409" y="960"/>
                    <a:pt x="387" y="954"/>
                    <a:pt x="366" y="947"/>
                  </a:cubicBezTo>
                  <a:cubicBezTo>
                    <a:pt x="353" y="942"/>
                    <a:pt x="339" y="935"/>
                    <a:pt x="326" y="930"/>
                  </a:cubicBezTo>
                  <a:cubicBezTo>
                    <a:pt x="313" y="923"/>
                    <a:pt x="301" y="916"/>
                    <a:pt x="289" y="910"/>
                  </a:cubicBezTo>
                  <a:cubicBezTo>
                    <a:pt x="307" y="906"/>
                    <a:pt x="321" y="898"/>
                    <a:pt x="331" y="882"/>
                  </a:cubicBezTo>
                  <a:cubicBezTo>
                    <a:pt x="343" y="865"/>
                    <a:pt x="349" y="842"/>
                    <a:pt x="349" y="813"/>
                  </a:cubicBezTo>
                  <a:cubicBezTo>
                    <a:pt x="349" y="783"/>
                    <a:pt x="342" y="759"/>
                    <a:pt x="330" y="742"/>
                  </a:cubicBezTo>
                  <a:cubicBezTo>
                    <a:pt x="318" y="725"/>
                    <a:pt x="299" y="715"/>
                    <a:pt x="277" y="715"/>
                  </a:cubicBezTo>
                  <a:cubicBezTo>
                    <a:pt x="253" y="715"/>
                    <a:pt x="236" y="725"/>
                    <a:pt x="222" y="742"/>
                  </a:cubicBezTo>
                  <a:cubicBezTo>
                    <a:pt x="210" y="759"/>
                    <a:pt x="204" y="783"/>
                    <a:pt x="204" y="813"/>
                  </a:cubicBezTo>
                  <a:cubicBezTo>
                    <a:pt x="204" y="825"/>
                    <a:pt x="205" y="836"/>
                    <a:pt x="208" y="846"/>
                  </a:cubicBezTo>
                  <a:cubicBezTo>
                    <a:pt x="213" y="852"/>
                    <a:pt x="218" y="857"/>
                    <a:pt x="225" y="862"/>
                  </a:cubicBezTo>
                  <a:cubicBezTo>
                    <a:pt x="221" y="860"/>
                    <a:pt x="217" y="856"/>
                    <a:pt x="213" y="852"/>
                  </a:cubicBezTo>
                  <a:cubicBezTo>
                    <a:pt x="209" y="849"/>
                    <a:pt x="205" y="845"/>
                    <a:pt x="202" y="841"/>
                  </a:cubicBezTo>
                  <a:cubicBezTo>
                    <a:pt x="197" y="836"/>
                    <a:pt x="192" y="830"/>
                    <a:pt x="186" y="825"/>
                  </a:cubicBezTo>
                  <a:cubicBezTo>
                    <a:pt x="172" y="809"/>
                    <a:pt x="158" y="792"/>
                    <a:pt x="146" y="774"/>
                  </a:cubicBezTo>
                  <a:cubicBezTo>
                    <a:pt x="141" y="766"/>
                    <a:pt x="136" y="758"/>
                    <a:pt x="130" y="748"/>
                  </a:cubicBezTo>
                  <a:cubicBezTo>
                    <a:pt x="130" y="719"/>
                    <a:pt x="130" y="719"/>
                    <a:pt x="130" y="719"/>
                  </a:cubicBezTo>
                  <a:cubicBezTo>
                    <a:pt x="114" y="719"/>
                    <a:pt x="114" y="719"/>
                    <a:pt x="114" y="719"/>
                  </a:cubicBezTo>
                  <a:cubicBezTo>
                    <a:pt x="102" y="692"/>
                    <a:pt x="92" y="664"/>
                    <a:pt x="84" y="633"/>
                  </a:cubicBezTo>
                  <a:cubicBezTo>
                    <a:pt x="82" y="629"/>
                    <a:pt x="81" y="624"/>
                    <a:pt x="80" y="619"/>
                  </a:cubicBezTo>
                  <a:cubicBezTo>
                    <a:pt x="80" y="619"/>
                    <a:pt x="80" y="619"/>
                    <a:pt x="80" y="619"/>
                  </a:cubicBezTo>
                  <a:cubicBezTo>
                    <a:pt x="79" y="614"/>
                    <a:pt x="79" y="610"/>
                    <a:pt x="77" y="604"/>
                  </a:cubicBezTo>
                  <a:cubicBezTo>
                    <a:pt x="78" y="609"/>
                    <a:pt x="79" y="614"/>
                    <a:pt x="80" y="619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105" y="619"/>
                    <a:pt x="124" y="610"/>
                    <a:pt x="137" y="590"/>
                  </a:cubicBezTo>
                  <a:cubicBezTo>
                    <a:pt x="148" y="574"/>
                    <a:pt x="153" y="550"/>
                    <a:pt x="153" y="521"/>
                  </a:cubicBezTo>
                  <a:cubicBezTo>
                    <a:pt x="153" y="491"/>
                    <a:pt x="148" y="468"/>
                    <a:pt x="136" y="451"/>
                  </a:cubicBezTo>
                  <a:cubicBezTo>
                    <a:pt x="122" y="432"/>
                    <a:pt x="105" y="423"/>
                    <a:pt x="81" y="423"/>
                  </a:cubicBezTo>
                  <a:cubicBezTo>
                    <a:pt x="80" y="423"/>
                    <a:pt x="80" y="423"/>
                    <a:pt x="80" y="423"/>
                  </a:cubicBezTo>
                  <a:cubicBezTo>
                    <a:pt x="83" y="411"/>
                    <a:pt x="87" y="398"/>
                    <a:pt x="89" y="386"/>
                  </a:cubicBezTo>
                  <a:cubicBezTo>
                    <a:pt x="97" y="365"/>
                    <a:pt x="105" y="344"/>
                    <a:pt x="114" y="324"/>
                  </a:cubicBezTo>
                  <a:cubicBezTo>
                    <a:pt x="125" y="324"/>
                    <a:pt x="125" y="324"/>
                    <a:pt x="125" y="324"/>
                  </a:cubicBezTo>
                  <a:cubicBezTo>
                    <a:pt x="125" y="303"/>
                    <a:pt x="125" y="303"/>
                    <a:pt x="125" y="303"/>
                  </a:cubicBezTo>
                  <a:cubicBezTo>
                    <a:pt x="125" y="304"/>
                    <a:pt x="125" y="304"/>
                    <a:pt x="124" y="305"/>
                  </a:cubicBezTo>
                  <a:cubicBezTo>
                    <a:pt x="124" y="306"/>
                    <a:pt x="123" y="308"/>
                    <a:pt x="122" y="309"/>
                  </a:cubicBezTo>
                  <a:cubicBezTo>
                    <a:pt x="122" y="308"/>
                    <a:pt x="124" y="307"/>
                    <a:pt x="124" y="305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25" y="304"/>
                    <a:pt x="125" y="303"/>
                    <a:pt x="125" y="303"/>
                  </a:cubicBezTo>
                  <a:cubicBezTo>
                    <a:pt x="125" y="303"/>
                    <a:pt x="125" y="303"/>
                    <a:pt x="125" y="303"/>
                  </a:cubicBezTo>
                  <a:cubicBezTo>
                    <a:pt x="132" y="291"/>
                    <a:pt x="139" y="279"/>
                    <a:pt x="146" y="267"/>
                  </a:cubicBezTo>
                  <a:cubicBezTo>
                    <a:pt x="166" y="239"/>
                    <a:pt x="189" y="213"/>
                    <a:pt x="214" y="189"/>
                  </a:cubicBezTo>
                  <a:cubicBezTo>
                    <a:pt x="210" y="201"/>
                    <a:pt x="209" y="214"/>
                    <a:pt x="209" y="230"/>
                  </a:cubicBezTo>
                  <a:cubicBezTo>
                    <a:pt x="209" y="259"/>
                    <a:pt x="216" y="283"/>
                    <a:pt x="228" y="300"/>
                  </a:cubicBezTo>
                  <a:cubicBezTo>
                    <a:pt x="240" y="319"/>
                    <a:pt x="258" y="327"/>
                    <a:pt x="282" y="327"/>
                  </a:cubicBezTo>
                  <a:cubicBezTo>
                    <a:pt x="306" y="327"/>
                    <a:pt x="323" y="317"/>
                    <a:pt x="337" y="299"/>
                  </a:cubicBezTo>
                  <a:cubicBezTo>
                    <a:pt x="347" y="282"/>
                    <a:pt x="354" y="259"/>
                    <a:pt x="354" y="230"/>
                  </a:cubicBezTo>
                  <a:cubicBezTo>
                    <a:pt x="354" y="200"/>
                    <a:pt x="347" y="176"/>
                    <a:pt x="335" y="159"/>
                  </a:cubicBezTo>
                  <a:cubicBezTo>
                    <a:pt x="325" y="143"/>
                    <a:pt x="309" y="135"/>
                    <a:pt x="289" y="132"/>
                  </a:cubicBezTo>
                  <a:cubicBezTo>
                    <a:pt x="357" y="91"/>
                    <a:pt x="437" y="69"/>
                    <a:pt x="522" y="69"/>
                  </a:cubicBezTo>
                  <a:cubicBezTo>
                    <a:pt x="627" y="69"/>
                    <a:pt x="723" y="104"/>
                    <a:pt x="800" y="164"/>
                  </a:cubicBezTo>
                  <a:cubicBezTo>
                    <a:pt x="792" y="169"/>
                    <a:pt x="781" y="172"/>
                    <a:pt x="766" y="172"/>
                  </a:cubicBezTo>
                  <a:cubicBezTo>
                    <a:pt x="766" y="200"/>
                    <a:pt x="766" y="200"/>
                    <a:pt x="766" y="200"/>
                  </a:cubicBezTo>
                  <a:cubicBezTo>
                    <a:pt x="814" y="200"/>
                    <a:pt x="814" y="200"/>
                    <a:pt x="814" y="200"/>
                  </a:cubicBezTo>
                  <a:cubicBezTo>
                    <a:pt x="814" y="324"/>
                    <a:pt x="814" y="324"/>
                    <a:pt x="814" y="324"/>
                  </a:cubicBezTo>
                  <a:cubicBezTo>
                    <a:pt x="853" y="324"/>
                    <a:pt x="853" y="324"/>
                    <a:pt x="853" y="324"/>
                  </a:cubicBezTo>
                  <a:cubicBezTo>
                    <a:pt x="853" y="213"/>
                    <a:pt x="853" y="213"/>
                    <a:pt x="853" y="213"/>
                  </a:cubicBezTo>
                  <a:cubicBezTo>
                    <a:pt x="869" y="230"/>
                    <a:pt x="884" y="249"/>
                    <a:pt x="897" y="267"/>
                  </a:cubicBezTo>
                  <a:cubicBezTo>
                    <a:pt x="905" y="280"/>
                    <a:pt x="912" y="292"/>
                    <a:pt x="920" y="305"/>
                  </a:cubicBezTo>
                  <a:cubicBezTo>
                    <a:pt x="933" y="331"/>
                    <a:pt x="945" y="358"/>
                    <a:pt x="953" y="386"/>
                  </a:cubicBezTo>
                  <a:cubicBezTo>
                    <a:pt x="958" y="401"/>
                    <a:pt x="961" y="415"/>
                    <a:pt x="965" y="430"/>
                  </a:cubicBezTo>
                  <a:cubicBezTo>
                    <a:pt x="954" y="434"/>
                    <a:pt x="946" y="440"/>
                    <a:pt x="939" y="450"/>
                  </a:cubicBezTo>
                  <a:cubicBezTo>
                    <a:pt x="934" y="456"/>
                    <a:pt x="930" y="463"/>
                    <a:pt x="927" y="472"/>
                  </a:cubicBezTo>
                  <a:cubicBezTo>
                    <a:pt x="916" y="439"/>
                    <a:pt x="897" y="407"/>
                    <a:pt x="870" y="381"/>
                  </a:cubicBezTo>
                  <a:cubicBezTo>
                    <a:pt x="820" y="332"/>
                    <a:pt x="753" y="307"/>
                    <a:pt x="689" y="307"/>
                  </a:cubicBezTo>
                  <a:moveTo>
                    <a:pt x="437" y="587"/>
                  </a:moveTo>
                  <a:cubicBezTo>
                    <a:pt x="417" y="586"/>
                    <a:pt x="407" y="563"/>
                    <a:pt x="407" y="521"/>
                  </a:cubicBezTo>
                  <a:cubicBezTo>
                    <a:pt x="407" y="477"/>
                    <a:pt x="418" y="455"/>
                    <a:pt x="439" y="455"/>
                  </a:cubicBezTo>
                  <a:cubicBezTo>
                    <a:pt x="446" y="455"/>
                    <a:pt x="451" y="458"/>
                    <a:pt x="455" y="460"/>
                  </a:cubicBezTo>
                  <a:cubicBezTo>
                    <a:pt x="439" y="500"/>
                    <a:pt x="433" y="545"/>
                    <a:pt x="437" y="587"/>
                  </a:cubicBezTo>
                  <a:moveTo>
                    <a:pt x="959" y="633"/>
                  </a:moveTo>
                  <a:cubicBezTo>
                    <a:pt x="951" y="663"/>
                    <a:pt x="942" y="690"/>
                    <a:pt x="929" y="717"/>
                  </a:cubicBezTo>
                  <a:cubicBezTo>
                    <a:pt x="905" y="693"/>
                    <a:pt x="905" y="693"/>
                    <a:pt x="905" y="693"/>
                  </a:cubicBezTo>
                  <a:cubicBezTo>
                    <a:pt x="923" y="663"/>
                    <a:pt x="935" y="629"/>
                    <a:pt x="941" y="595"/>
                  </a:cubicBezTo>
                  <a:cubicBezTo>
                    <a:pt x="947" y="603"/>
                    <a:pt x="955" y="610"/>
                    <a:pt x="965" y="614"/>
                  </a:cubicBezTo>
                  <a:cubicBezTo>
                    <a:pt x="963" y="620"/>
                    <a:pt x="961" y="627"/>
                    <a:pt x="959" y="633"/>
                  </a:cubicBezTo>
                  <a:moveTo>
                    <a:pt x="970" y="575"/>
                  </a:moveTo>
                  <a:cubicBezTo>
                    <a:pt x="963" y="565"/>
                    <a:pt x="959" y="546"/>
                    <a:pt x="959" y="521"/>
                  </a:cubicBezTo>
                  <a:cubicBezTo>
                    <a:pt x="959" y="496"/>
                    <a:pt x="963" y="477"/>
                    <a:pt x="970" y="467"/>
                  </a:cubicBezTo>
                  <a:cubicBezTo>
                    <a:pt x="970" y="466"/>
                    <a:pt x="970" y="465"/>
                    <a:pt x="970" y="464"/>
                  </a:cubicBezTo>
                  <a:cubicBezTo>
                    <a:pt x="969" y="459"/>
                    <a:pt x="968" y="454"/>
                    <a:pt x="967" y="448"/>
                  </a:cubicBezTo>
                  <a:cubicBezTo>
                    <a:pt x="969" y="454"/>
                    <a:pt x="970" y="459"/>
                    <a:pt x="970" y="464"/>
                  </a:cubicBezTo>
                  <a:cubicBezTo>
                    <a:pt x="972" y="483"/>
                    <a:pt x="974" y="502"/>
                    <a:pt x="974" y="521"/>
                  </a:cubicBezTo>
                  <a:cubicBezTo>
                    <a:pt x="974" y="540"/>
                    <a:pt x="973" y="557"/>
                    <a:pt x="970" y="57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9" name="Group 108">
            <a:extLst>
              <a:ext uri="{FF2B5EF4-FFF2-40B4-BE49-F238E27FC236}">
                <a16:creationId xmlns:a16="http://schemas.microsoft.com/office/drawing/2014/main" id="{46CC96F3-8FD9-4D97-9F8C-26279672FEAA}"/>
              </a:ext>
            </a:extLst>
          </p:cNvPr>
          <p:cNvGrpSpPr/>
          <p:nvPr/>
        </p:nvGrpSpPr>
        <p:grpSpPr>
          <a:xfrm>
            <a:off x="1407320" y="2615404"/>
            <a:ext cx="390526" cy="390526"/>
            <a:chOff x="4527459" y="640845"/>
            <a:chExt cx="3123355" cy="3123355"/>
          </a:xfrm>
        </p:grpSpPr>
        <p:sp>
          <p:nvSpPr>
            <p:cNvPr id="110" name="Graphic 2">
              <a:extLst>
                <a:ext uri="{FF2B5EF4-FFF2-40B4-BE49-F238E27FC236}">
                  <a16:creationId xmlns:a16="http://schemas.microsoft.com/office/drawing/2014/main" id="{10C8D439-A6DF-47C1-994F-92EB831D781E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1" name="Graphic 2">
              <a:extLst>
                <a:ext uri="{FF2B5EF4-FFF2-40B4-BE49-F238E27FC236}">
                  <a16:creationId xmlns:a16="http://schemas.microsoft.com/office/drawing/2014/main" id="{0FE91D99-9244-4B7A-861F-BDCA78B89F67}"/>
                </a:ext>
              </a:extLst>
            </p:cNvPr>
            <p:cNvSpPr/>
            <p:nvPr/>
          </p:nvSpPr>
          <p:spPr>
            <a:xfrm>
              <a:off x="4887773" y="1331043"/>
              <a:ext cx="2388385" cy="1455197"/>
            </a:xfrm>
            <a:custGeom>
              <a:avLst/>
              <a:gdLst>
                <a:gd name="connsiteX0" fmla="*/ 1939914 w 2388385"/>
                <a:gd name="connsiteY0" fmla="*/ 1455198 h 1455197"/>
                <a:gd name="connsiteX1" fmla="*/ 2388386 w 2388385"/>
                <a:gd name="connsiteY1" fmla="*/ 1145895 h 1455197"/>
                <a:gd name="connsiteX2" fmla="*/ 2145462 w 2388385"/>
                <a:gd name="connsiteY2" fmla="*/ 808494 h 1455197"/>
                <a:gd name="connsiteX3" fmla="*/ 1958613 w 2388385"/>
                <a:gd name="connsiteY3" fmla="*/ 621047 h 1455197"/>
                <a:gd name="connsiteX4" fmla="*/ 902844 w 2388385"/>
                <a:gd name="connsiteY4" fmla="*/ 339865 h 1455197"/>
                <a:gd name="connsiteX5" fmla="*/ 416998 w 2388385"/>
                <a:gd name="connsiteY5" fmla="*/ 621047 h 1455197"/>
                <a:gd name="connsiteX6" fmla="*/ 388973 w 2388385"/>
                <a:gd name="connsiteY6" fmla="*/ 1455198 h 1455197"/>
                <a:gd name="connsiteX7" fmla="*/ 1939914 w 2388385"/>
                <a:gd name="connsiteY7" fmla="*/ 1455198 h 14551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388385" h="1455197">
                  <a:moveTo>
                    <a:pt x="1939914" y="1455198"/>
                  </a:moveTo>
                  <a:cubicBezTo>
                    <a:pt x="2229537" y="1455198"/>
                    <a:pt x="2388386" y="1352089"/>
                    <a:pt x="2388386" y="1145895"/>
                  </a:cubicBezTo>
                  <a:cubicBezTo>
                    <a:pt x="2388386" y="920953"/>
                    <a:pt x="2276262" y="855338"/>
                    <a:pt x="2145462" y="808494"/>
                  </a:cubicBezTo>
                  <a:cubicBezTo>
                    <a:pt x="2154812" y="686662"/>
                    <a:pt x="2042688" y="621047"/>
                    <a:pt x="1958613" y="621047"/>
                  </a:cubicBezTo>
                  <a:cubicBezTo>
                    <a:pt x="2089412" y="-110018"/>
                    <a:pt x="996293" y="-184983"/>
                    <a:pt x="902844" y="339865"/>
                  </a:cubicBezTo>
                  <a:cubicBezTo>
                    <a:pt x="603871" y="180538"/>
                    <a:pt x="379647" y="433600"/>
                    <a:pt x="416998" y="621047"/>
                  </a:cubicBezTo>
                  <a:cubicBezTo>
                    <a:pt x="-162274" y="621047"/>
                    <a:pt x="-106200" y="1455198"/>
                    <a:pt x="388973" y="1455198"/>
                  </a:cubicBezTo>
                  <a:lnTo>
                    <a:pt x="1939914" y="1455198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3" name="Google Shape;8856;p87">
            <a:extLst>
              <a:ext uri="{FF2B5EF4-FFF2-40B4-BE49-F238E27FC236}">
                <a16:creationId xmlns:a16="http://schemas.microsoft.com/office/drawing/2014/main" id="{22435571-E720-4349-9B25-933E60388F22}"/>
              </a:ext>
            </a:extLst>
          </p:cNvPr>
          <p:cNvGrpSpPr/>
          <p:nvPr/>
        </p:nvGrpSpPr>
        <p:grpSpPr>
          <a:xfrm>
            <a:off x="3048431" y="3909333"/>
            <a:ext cx="493473" cy="460980"/>
            <a:chOff x="2184001" y="3581876"/>
            <a:chExt cx="771525" cy="720724"/>
          </a:xfrm>
        </p:grpSpPr>
        <p:sp>
          <p:nvSpPr>
            <p:cNvPr id="115" name="Google Shape;8857;p87">
              <a:extLst>
                <a:ext uri="{FF2B5EF4-FFF2-40B4-BE49-F238E27FC236}">
                  <a16:creationId xmlns:a16="http://schemas.microsoft.com/office/drawing/2014/main" id="{3E90236A-06A5-4AF1-997E-AF974F53E99F}"/>
                </a:ext>
              </a:extLst>
            </p:cNvPr>
            <p:cNvSpPr/>
            <p:nvPr/>
          </p:nvSpPr>
          <p:spPr>
            <a:xfrm>
              <a:off x="2185588" y="3581876"/>
              <a:ext cx="762000" cy="70326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8858;p87">
              <a:extLst>
                <a:ext uri="{FF2B5EF4-FFF2-40B4-BE49-F238E27FC236}">
                  <a16:creationId xmlns:a16="http://schemas.microsoft.com/office/drawing/2014/main" id="{A2EA5CBF-B023-4BD8-B0AC-F5F69DF5091F}"/>
                </a:ext>
              </a:extLst>
            </p:cNvPr>
            <p:cNvSpPr/>
            <p:nvPr/>
          </p:nvSpPr>
          <p:spPr>
            <a:xfrm>
              <a:off x="2184001" y="3581876"/>
              <a:ext cx="771525" cy="720724"/>
            </a:xfrm>
            <a:custGeom>
              <a:avLst/>
              <a:gdLst/>
              <a:ahLst/>
              <a:cxnLst/>
              <a:rect l="l" t="t" r="r" b="b"/>
              <a:pathLst>
                <a:path w="2287" h="2139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1"/>
                    <a:pt x="1832" y="1321"/>
                  </a:cubicBezTo>
                  <a:cubicBezTo>
                    <a:pt x="1654" y="1388"/>
                    <a:pt x="1654" y="1388"/>
                    <a:pt x="1654" y="1388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3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8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5"/>
                    <a:pt x="368" y="1975"/>
                    <a:pt x="368" y="1975"/>
                  </a:cubicBezTo>
                  <a:cubicBezTo>
                    <a:pt x="379" y="2013"/>
                    <a:pt x="418" y="2108"/>
                    <a:pt x="508" y="2070"/>
                  </a:cubicBezTo>
                  <a:cubicBezTo>
                    <a:pt x="597" y="2031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1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4"/>
                    <a:pt x="1869" y="2032"/>
                  </a:cubicBezTo>
                  <a:cubicBezTo>
                    <a:pt x="1920" y="2139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8" y="2009"/>
                  </a:cubicBezTo>
                  <a:cubicBezTo>
                    <a:pt x="2097" y="1951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4"/>
                  </a:cubicBezTo>
                  <a:cubicBezTo>
                    <a:pt x="1709" y="1771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7"/>
                    <a:pt x="2234" y="1426"/>
                  </a:cubicBezTo>
                  <a:cubicBezTo>
                    <a:pt x="2249" y="1384"/>
                    <a:pt x="2200" y="1321"/>
                    <a:pt x="2200" y="1321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17" name="Google Shape;8859;p87">
              <a:extLst>
                <a:ext uri="{FF2B5EF4-FFF2-40B4-BE49-F238E27FC236}">
                  <a16:creationId xmlns:a16="http://schemas.microsoft.com/office/drawing/2014/main" id="{C4302EFF-A03C-4621-9FAF-4A569F5CA589}"/>
                </a:ext>
              </a:extLst>
            </p:cNvPr>
            <p:cNvGrpSpPr/>
            <p:nvPr/>
          </p:nvGrpSpPr>
          <p:grpSpPr>
            <a:xfrm rot="5400000">
              <a:off x="2371325" y="3757870"/>
              <a:ext cx="496888" cy="261938"/>
              <a:chOff x="4467859" y="4168458"/>
              <a:chExt cx="496888" cy="261938"/>
            </a:xfrm>
          </p:grpSpPr>
          <p:sp>
            <p:nvSpPr>
              <p:cNvPr id="118" name="Google Shape;8860;p87">
                <a:extLst>
                  <a:ext uri="{FF2B5EF4-FFF2-40B4-BE49-F238E27FC236}">
                    <a16:creationId xmlns:a16="http://schemas.microsoft.com/office/drawing/2014/main" id="{5D82457D-3876-4DF1-9551-13EEA5A0D89D}"/>
                  </a:ext>
                </a:extLst>
              </p:cNvPr>
              <p:cNvSpPr/>
              <p:nvPr/>
            </p:nvSpPr>
            <p:spPr>
              <a:xfrm>
                <a:off x="4693284" y="4192271"/>
                <a:ext cx="14288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44" h="97" extrusionOk="0">
                    <a:moveTo>
                      <a:pt x="20" y="14"/>
                    </a:moveTo>
                    <a:cubicBezTo>
                      <a:pt x="14" y="17"/>
                      <a:pt x="9" y="19"/>
                      <a:pt x="0" y="19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97"/>
                      <a:pt x="25" y="97"/>
                      <a:pt x="25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7"/>
                      <a:pt x="23" y="10"/>
                      <a:pt x="2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19" name="Google Shape;8861;p87">
                <a:extLst>
                  <a:ext uri="{FF2B5EF4-FFF2-40B4-BE49-F238E27FC236}">
                    <a16:creationId xmlns:a16="http://schemas.microsoft.com/office/drawing/2014/main" id="{8F25CC27-B59C-47EB-9FAE-53CEBA78D511}"/>
                  </a:ext>
                </a:extLst>
              </p:cNvPr>
              <p:cNvSpPr/>
              <p:nvPr/>
            </p:nvSpPr>
            <p:spPr>
              <a:xfrm>
                <a:off x="4713922" y="4243071"/>
                <a:ext cx="23813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73" h="101" extrusionOk="0">
                    <a:moveTo>
                      <a:pt x="19" y="49"/>
                    </a:moveTo>
                    <a:cubicBezTo>
                      <a:pt x="19" y="26"/>
                      <a:pt x="26" y="16"/>
                      <a:pt x="36" y="16"/>
                    </a:cubicBezTo>
                    <a:cubicBezTo>
                      <a:pt x="47" y="16"/>
                      <a:pt x="52" y="26"/>
                      <a:pt x="52" y="49"/>
                    </a:cubicBezTo>
                    <a:cubicBezTo>
                      <a:pt x="52" y="73"/>
                      <a:pt x="47" y="85"/>
                      <a:pt x="36" y="85"/>
                    </a:cubicBezTo>
                    <a:cubicBezTo>
                      <a:pt x="26" y="85"/>
                      <a:pt x="19" y="73"/>
                      <a:pt x="19" y="49"/>
                    </a:cubicBezTo>
                    <a:moveTo>
                      <a:pt x="65" y="87"/>
                    </a:moveTo>
                    <a:cubicBezTo>
                      <a:pt x="70" y="78"/>
                      <a:pt x="73" y="65"/>
                      <a:pt x="73" y="49"/>
                    </a:cubicBezTo>
                    <a:cubicBezTo>
                      <a:pt x="73" y="33"/>
                      <a:pt x="70" y="23"/>
                      <a:pt x="65" y="14"/>
                    </a:cubicBezTo>
                    <a:cubicBezTo>
                      <a:pt x="58" y="3"/>
                      <a:pt x="49" y="0"/>
                      <a:pt x="36" y="0"/>
                    </a:cubicBezTo>
                    <a:cubicBezTo>
                      <a:pt x="24" y="0"/>
                      <a:pt x="15" y="3"/>
                      <a:pt x="8" y="12"/>
                    </a:cubicBezTo>
                    <a:cubicBezTo>
                      <a:pt x="3" y="21"/>
                      <a:pt x="0" y="33"/>
                      <a:pt x="0" y="49"/>
                    </a:cubicBezTo>
                    <a:cubicBezTo>
                      <a:pt x="0" y="65"/>
                      <a:pt x="3" y="78"/>
                      <a:pt x="8" y="87"/>
                    </a:cubicBezTo>
                    <a:cubicBezTo>
                      <a:pt x="15" y="96"/>
                      <a:pt x="24" y="101"/>
                      <a:pt x="36" y="101"/>
                    </a:cubicBezTo>
                    <a:cubicBezTo>
                      <a:pt x="49" y="101"/>
                      <a:pt x="58" y="96"/>
                      <a:pt x="65" y="8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0" name="Google Shape;8862;p87">
                <a:extLst>
                  <a:ext uri="{FF2B5EF4-FFF2-40B4-BE49-F238E27FC236}">
                    <a16:creationId xmlns:a16="http://schemas.microsoft.com/office/drawing/2014/main" id="{2C3DE2C8-B96E-495F-86F9-070785081AA6}"/>
                  </a:ext>
                </a:extLst>
              </p:cNvPr>
              <p:cNvSpPr/>
              <p:nvPr/>
            </p:nvSpPr>
            <p:spPr>
              <a:xfrm>
                <a:off x="4680584" y="4243071"/>
                <a:ext cx="25400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1" extrusionOk="0">
                    <a:moveTo>
                      <a:pt x="21" y="49"/>
                    </a:moveTo>
                    <a:cubicBezTo>
                      <a:pt x="21" y="26"/>
                      <a:pt x="27" y="16"/>
                      <a:pt x="37" y="16"/>
                    </a:cubicBezTo>
                    <a:cubicBezTo>
                      <a:pt x="48" y="16"/>
                      <a:pt x="55" y="26"/>
                      <a:pt x="55" y="49"/>
                    </a:cubicBezTo>
                    <a:cubicBezTo>
                      <a:pt x="55" y="73"/>
                      <a:pt x="48" y="85"/>
                      <a:pt x="37" y="85"/>
                    </a:cubicBezTo>
                    <a:cubicBezTo>
                      <a:pt x="27" y="85"/>
                      <a:pt x="21" y="73"/>
                      <a:pt x="21" y="49"/>
                    </a:cubicBezTo>
                    <a:moveTo>
                      <a:pt x="65" y="87"/>
                    </a:moveTo>
                    <a:cubicBezTo>
                      <a:pt x="71" y="78"/>
                      <a:pt x="74" y="65"/>
                      <a:pt x="74" y="49"/>
                    </a:cubicBezTo>
                    <a:cubicBezTo>
                      <a:pt x="74" y="33"/>
                      <a:pt x="71" y="23"/>
                      <a:pt x="65" y="14"/>
                    </a:cubicBezTo>
                    <a:cubicBezTo>
                      <a:pt x="58" y="3"/>
                      <a:pt x="50" y="0"/>
                      <a:pt x="37" y="0"/>
                    </a:cubicBezTo>
                    <a:cubicBezTo>
                      <a:pt x="25" y="0"/>
                      <a:pt x="16" y="3"/>
                      <a:pt x="9" y="12"/>
                    </a:cubicBezTo>
                    <a:cubicBezTo>
                      <a:pt x="4" y="21"/>
                      <a:pt x="0" y="33"/>
                      <a:pt x="0" y="49"/>
                    </a:cubicBezTo>
                    <a:cubicBezTo>
                      <a:pt x="0" y="65"/>
                      <a:pt x="4" y="78"/>
                      <a:pt x="9" y="87"/>
                    </a:cubicBezTo>
                    <a:cubicBezTo>
                      <a:pt x="16" y="96"/>
                      <a:pt x="25" y="101"/>
                      <a:pt x="37" y="101"/>
                    </a:cubicBezTo>
                    <a:cubicBezTo>
                      <a:pt x="50" y="101"/>
                      <a:pt x="58" y="96"/>
                      <a:pt x="65" y="8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1" name="Google Shape;8863;p87">
                <a:extLst>
                  <a:ext uri="{FF2B5EF4-FFF2-40B4-BE49-F238E27FC236}">
                    <a16:creationId xmlns:a16="http://schemas.microsoft.com/office/drawing/2014/main" id="{2DF5E463-A2E9-4550-A9B8-02B79CB3D57E}"/>
                  </a:ext>
                </a:extLst>
              </p:cNvPr>
              <p:cNvSpPr/>
              <p:nvPr/>
            </p:nvSpPr>
            <p:spPr>
              <a:xfrm>
                <a:off x="4691697" y="4295458"/>
                <a:ext cx="14288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45" h="97" extrusionOk="0">
                    <a:moveTo>
                      <a:pt x="20" y="15"/>
                    </a:moveTo>
                    <a:cubicBezTo>
                      <a:pt x="16" y="18"/>
                      <a:pt x="9" y="20"/>
                      <a:pt x="0" y="20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97"/>
                      <a:pt x="25" y="97"/>
                      <a:pt x="2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7"/>
                      <a:pt x="23" y="11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2" name="Google Shape;8864;p87">
                <a:extLst>
                  <a:ext uri="{FF2B5EF4-FFF2-40B4-BE49-F238E27FC236}">
                    <a16:creationId xmlns:a16="http://schemas.microsoft.com/office/drawing/2014/main" id="{97FC6E64-97AD-4E03-909E-DB8BEF76DD0A}"/>
                  </a:ext>
                </a:extLst>
              </p:cNvPr>
              <p:cNvSpPr/>
              <p:nvPr/>
            </p:nvSpPr>
            <p:spPr>
              <a:xfrm>
                <a:off x="4655184" y="4244658"/>
                <a:ext cx="15875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44" h="98" extrusionOk="0">
                    <a:moveTo>
                      <a:pt x="19" y="12"/>
                    </a:moveTo>
                    <a:cubicBezTo>
                      <a:pt x="14" y="16"/>
                      <a:pt x="9" y="18"/>
                      <a:pt x="0" y="1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98"/>
                      <a:pt x="24" y="98"/>
                      <a:pt x="2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5"/>
                      <a:pt x="23" y="10"/>
                      <a:pt x="19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3" name="Google Shape;8865;p87">
                <a:extLst>
                  <a:ext uri="{FF2B5EF4-FFF2-40B4-BE49-F238E27FC236}">
                    <a16:creationId xmlns:a16="http://schemas.microsoft.com/office/drawing/2014/main" id="{BBA61EE1-EDA9-4598-ACB5-CA802C1E05A2}"/>
                  </a:ext>
                </a:extLst>
              </p:cNvPr>
              <p:cNvSpPr/>
              <p:nvPr/>
            </p:nvSpPr>
            <p:spPr>
              <a:xfrm>
                <a:off x="4720272" y="4293871"/>
                <a:ext cx="23813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1" extrusionOk="0">
                    <a:moveTo>
                      <a:pt x="37" y="85"/>
                    </a:moveTo>
                    <a:cubicBezTo>
                      <a:pt x="24" y="85"/>
                      <a:pt x="19" y="74"/>
                      <a:pt x="19" y="51"/>
                    </a:cubicBezTo>
                    <a:cubicBezTo>
                      <a:pt x="19" y="29"/>
                      <a:pt x="24" y="16"/>
                      <a:pt x="37" y="16"/>
                    </a:cubicBezTo>
                    <a:cubicBezTo>
                      <a:pt x="47" y="16"/>
                      <a:pt x="53" y="29"/>
                      <a:pt x="53" y="51"/>
                    </a:cubicBezTo>
                    <a:cubicBezTo>
                      <a:pt x="53" y="74"/>
                      <a:pt x="47" y="85"/>
                      <a:pt x="37" y="85"/>
                    </a:cubicBezTo>
                    <a:moveTo>
                      <a:pt x="37" y="0"/>
                    </a:moveTo>
                    <a:cubicBezTo>
                      <a:pt x="24" y="0"/>
                      <a:pt x="16" y="6"/>
                      <a:pt x="9" y="14"/>
                    </a:cubicBezTo>
                    <a:cubicBezTo>
                      <a:pt x="2" y="23"/>
                      <a:pt x="0" y="36"/>
                      <a:pt x="0" y="51"/>
                    </a:cubicBezTo>
                    <a:cubicBezTo>
                      <a:pt x="0" y="66"/>
                      <a:pt x="2" y="78"/>
                      <a:pt x="9" y="87"/>
                    </a:cubicBezTo>
                    <a:cubicBezTo>
                      <a:pt x="14" y="97"/>
                      <a:pt x="24" y="101"/>
                      <a:pt x="37" y="101"/>
                    </a:cubicBezTo>
                    <a:cubicBezTo>
                      <a:pt x="49" y="101"/>
                      <a:pt x="58" y="97"/>
                      <a:pt x="65" y="87"/>
                    </a:cubicBezTo>
                    <a:cubicBezTo>
                      <a:pt x="70" y="78"/>
                      <a:pt x="74" y="66"/>
                      <a:pt x="74" y="51"/>
                    </a:cubicBezTo>
                    <a:cubicBezTo>
                      <a:pt x="74" y="36"/>
                      <a:pt x="70" y="23"/>
                      <a:pt x="63" y="14"/>
                    </a:cubicBezTo>
                    <a:cubicBezTo>
                      <a:pt x="58" y="6"/>
                      <a:pt x="47" y="0"/>
                      <a:pt x="3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4" name="Google Shape;8866;p87">
                <a:extLst>
                  <a:ext uri="{FF2B5EF4-FFF2-40B4-BE49-F238E27FC236}">
                    <a16:creationId xmlns:a16="http://schemas.microsoft.com/office/drawing/2014/main" id="{7D0E25CC-15F3-4769-A7E4-A3258B6CA677}"/>
                  </a:ext>
                </a:extLst>
              </p:cNvPr>
              <p:cNvSpPr/>
              <p:nvPr/>
            </p:nvSpPr>
            <p:spPr>
              <a:xfrm>
                <a:off x="4720272" y="4192271"/>
                <a:ext cx="25400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75" h="100" extrusionOk="0">
                    <a:moveTo>
                      <a:pt x="38" y="84"/>
                    </a:moveTo>
                    <a:cubicBezTo>
                      <a:pt x="27" y="84"/>
                      <a:pt x="22" y="74"/>
                      <a:pt x="22" y="51"/>
                    </a:cubicBezTo>
                    <a:cubicBezTo>
                      <a:pt x="22" y="28"/>
                      <a:pt x="27" y="15"/>
                      <a:pt x="38" y="15"/>
                    </a:cubicBezTo>
                    <a:cubicBezTo>
                      <a:pt x="48" y="15"/>
                      <a:pt x="55" y="28"/>
                      <a:pt x="55" y="51"/>
                    </a:cubicBezTo>
                    <a:cubicBezTo>
                      <a:pt x="55" y="74"/>
                      <a:pt x="48" y="84"/>
                      <a:pt x="38" y="84"/>
                    </a:cubicBezTo>
                    <a:moveTo>
                      <a:pt x="38" y="0"/>
                    </a:moveTo>
                    <a:cubicBezTo>
                      <a:pt x="25" y="0"/>
                      <a:pt x="16" y="5"/>
                      <a:pt x="9" y="14"/>
                    </a:cubicBezTo>
                    <a:cubicBezTo>
                      <a:pt x="4" y="22"/>
                      <a:pt x="0" y="35"/>
                      <a:pt x="0" y="51"/>
                    </a:cubicBezTo>
                    <a:cubicBezTo>
                      <a:pt x="0" y="67"/>
                      <a:pt x="4" y="77"/>
                      <a:pt x="9" y="86"/>
                    </a:cubicBezTo>
                    <a:cubicBezTo>
                      <a:pt x="16" y="97"/>
                      <a:pt x="25" y="100"/>
                      <a:pt x="38" y="100"/>
                    </a:cubicBezTo>
                    <a:cubicBezTo>
                      <a:pt x="50" y="100"/>
                      <a:pt x="59" y="97"/>
                      <a:pt x="66" y="86"/>
                    </a:cubicBezTo>
                    <a:cubicBezTo>
                      <a:pt x="71" y="77"/>
                      <a:pt x="75" y="65"/>
                      <a:pt x="75" y="51"/>
                    </a:cubicBezTo>
                    <a:cubicBezTo>
                      <a:pt x="75" y="35"/>
                      <a:pt x="71" y="22"/>
                      <a:pt x="66" y="14"/>
                    </a:cubicBezTo>
                    <a:cubicBezTo>
                      <a:pt x="59" y="5"/>
                      <a:pt x="50" y="0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5" name="Google Shape;8867;p87">
                <a:extLst>
                  <a:ext uri="{FF2B5EF4-FFF2-40B4-BE49-F238E27FC236}">
                    <a16:creationId xmlns:a16="http://schemas.microsoft.com/office/drawing/2014/main" id="{FF590415-E3F1-4FA4-8293-B45CFF09500C}"/>
                  </a:ext>
                </a:extLst>
              </p:cNvPr>
              <p:cNvSpPr/>
              <p:nvPr/>
            </p:nvSpPr>
            <p:spPr>
              <a:xfrm>
                <a:off x="4745672" y="4244658"/>
                <a:ext cx="14288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44" h="98" extrusionOk="0">
                    <a:moveTo>
                      <a:pt x="19" y="12"/>
                    </a:moveTo>
                    <a:cubicBezTo>
                      <a:pt x="16" y="16"/>
                      <a:pt x="9" y="18"/>
                      <a:pt x="0" y="1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98"/>
                      <a:pt x="25" y="98"/>
                      <a:pt x="25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5"/>
                      <a:pt x="23" y="10"/>
                      <a:pt x="19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6" name="Google Shape;8868;p87">
                <a:extLst>
                  <a:ext uri="{FF2B5EF4-FFF2-40B4-BE49-F238E27FC236}">
                    <a16:creationId xmlns:a16="http://schemas.microsoft.com/office/drawing/2014/main" id="{7050A622-0615-44F3-8A62-0C85EDA216F9}"/>
                  </a:ext>
                </a:extLst>
              </p:cNvPr>
              <p:cNvSpPr/>
              <p:nvPr/>
            </p:nvSpPr>
            <p:spPr>
              <a:xfrm>
                <a:off x="4467859" y="4168458"/>
                <a:ext cx="496888" cy="261938"/>
              </a:xfrm>
              <a:custGeom>
                <a:avLst/>
                <a:gdLst/>
                <a:ahLst/>
                <a:cxnLst/>
                <a:rect l="l" t="t" r="r" b="b"/>
                <a:pathLst>
                  <a:path w="1470" h="773" extrusionOk="0">
                    <a:moveTo>
                      <a:pt x="949" y="271"/>
                    </a:moveTo>
                    <a:cubicBezTo>
                      <a:pt x="949" y="294"/>
                      <a:pt x="944" y="306"/>
                      <a:pt x="931" y="306"/>
                    </a:cubicBezTo>
                    <a:cubicBezTo>
                      <a:pt x="921" y="306"/>
                      <a:pt x="915" y="294"/>
                      <a:pt x="915" y="271"/>
                    </a:cubicBezTo>
                    <a:cubicBezTo>
                      <a:pt x="915" y="248"/>
                      <a:pt x="921" y="237"/>
                      <a:pt x="931" y="237"/>
                    </a:cubicBezTo>
                    <a:cubicBezTo>
                      <a:pt x="944" y="237"/>
                      <a:pt x="949" y="248"/>
                      <a:pt x="949" y="271"/>
                    </a:cubicBezTo>
                    <a:moveTo>
                      <a:pt x="931" y="221"/>
                    </a:moveTo>
                    <a:cubicBezTo>
                      <a:pt x="919" y="221"/>
                      <a:pt x="910" y="225"/>
                      <a:pt x="905" y="234"/>
                    </a:cubicBezTo>
                    <a:cubicBezTo>
                      <a:pt x="898" y="242"/>
                      <a:pt x="894" y="255"/>
                      <a:pt x="894" y="271"/>
                    </a:cubicBezTo>
                    <a:cubicBezTo>
                      <a:pt x="894" y="287"/>
                      <a:pt x="898" y="299"/>
                      <a:pt x="903" y="308"/>
                    </a:cubicBezTo>
                    <a:cubicBezTo>
                      <a:pt x="910" y="317"/>
                      <a:pt x="919" y="322"/>
                      <a:pt x="931" y="322"/>
                    </a:cubicBezTo>
                    <a:cubicBezTo>
                      <a:pt x="938" y="322"/>
                      <a:pt x="945" y="320"/>
                      <a:pt x="951" y="317"/>
                    </a:cubicBezTo>
                    <a:cubicBezTo>
                      <a:pt x="951" y="318"/>
                      <a:pt x="951" y="318"/>
                      <a:pt x="949" y="320"/>
                    </a:cubicBezTo>
                    <a:cubicBezTo>
                      <a:pt x="949" y="324"/>
                      <a:pt x="949" y="326"/>
                      <a:pt x="947" y="329"/>
                    </a:cubicBezTo>
                    <a:cubicBezTo>
                      <a:pt x="940" y="356"/>
                      <a:pt x="930" y="380"/>
                      <a:pt x="915" y="402"/>
                    </a:cubicBezTo>
                    <a:cubicBezTo>
                      <a:pt x="914" y="396"/>
                      <a:pt x="912" y="391"/>
                      <a:pt x="908" y="386"/>
                    </a:cubicBezTo>
                    <a:cubicBezTo>
                      <a:pt x="901" y="377"/>
                      <a:pt x="892" y="372"/>
                      <a:pt x="880" y="372"/>
                    </a:cubicBezTo>
                    <a:cubicBezTo>
                      <a:pt x="868" y="372"/>
                      <a:pt x="859" y="377"/>
                      <a:pt x="854" y="386"/>
                    </a:cubicBezTo>
                    <a:cubicBezTo>
                      <a:pt x="847" y="395"/>
                      <a:pt x="843" y="407"/>
                      <a:pt x="843" y="423"/>
                    </a:cubicBezTo>
                    <a:cubicBezTo>
                      <a:pt x="843" y="437"/>
                      <a:pt x="847" y="449"/>
                      <a:pt x="852" y="458"/>
                    </a:cubicBezTo>
                    <a:cubicBezTo>
                      <a:pt x="854" y="460"/>
                      <a:pt x="855" y="462"/>
                      <a:pt x="855" y="464"/>
                    </a:cubicBezTo>
                    <a:cubicBezTo>
                      <a:pt x="847" y="471"/>
                      <a:pt x="834" y="478"/>
                      <a:pt x="824" y="483"/>
                    </a:cubicBezTo>
                    <a:cubicBezTo>
                      <a:pt x="817" y="487"/>
                      <a:pt x="809" y="488"/>
                      <a:pt x="802" y="492"/>
                    </a:cubicBezTo>
                    <a:cubicBezTo>
                      <a:pt x="792" y="495"/>
                      <a:pt x="781" y="499"/>
                      <a:pt x="769" y="501"/>
                    </a:cubicBezTo>
                    <a:cubicBezTo>
                      <a:pt x="762" y="502"/>
                      <a:pt x="755" y="504"/>
                      <a:pt x="746" y="504"/>
                    </a:cubicBezTo>
                    <a:cubicBezTo>
                      <a:pt x="739" y="506"/>
                      <a:pt x="730" y="506"/>
                      <a:pt x="723" y="506"/>
                    </a:cubicBezTo>
                    <a:cubicBezTo>
                      <a:pt x="714" y="506"/>
                      <a:pt x="707" y="506"/>
                      <a:pt x="698" y="504"/>
                    </a:cubicBezTo>
                    <a:cubicBezTo>
                      <a:pt x="691" y="504"/>
                      <a:pt x="682" y="502"/>
                      <a:pt x="675" y="501"/>
                    </a:cubicBezTo>
                    <a:cubicBezTo>
                      <a:pt x="665" y="499"/>
                      <a:pt x="652" y="495"/>
                      <a:pt x="642" y="492"/>
                    </a:cubicBezTo>
                    <a:cubicBezTo>
                      <a:pt x="635" y="488"/>
                      <a:pt x="628" y="487"/>
                      <a:pt x="622" y="483"/>
                    </a:cubicBezTo>
                    <a:cubicBezTo>
                      <a:pt x="615" y="479"/>
                      <a:pt x="608" y="476"/>
                      <a:pt x="603" y="472"/>
                    </a:cubicBezTo>
                    <a:cubicBezTo>
                      <a:pt x="612" y="471"/>
                      <a:pt x="619" y="465"/>
                      <a:pt x="624" y="458"/>
                    </a:cubicBezTo>
                    <a:cubicBezTo>
                      <a:pt x="631" y="449"/>
                      <a:pt x="633" y="437"/>
                      <a:pt x="633" y="423"/>
                    </a:cubicBezTo>
                    <a:cubicBezTo>
                      <a:pt x="633" y="407"/>
                      <a:pt x="631" y="395"/>
                      <a:pt x="624" y="386"/>
                    </a:cubicBezTo>
                    <a:cubicBezTo>
                      <a:pt x="617" y="377"/>
                      <a:pt x="608" y="372"/>
                      <a:pt x="596" y="372"/>
                    </a:cubicBezTo>
                    <a:cubicBezTo>
                      <a:pt x="583" y="372"/>
                      <a:pt x="575" y="377"/>
                      <a:pt x="569" y="386"/>
                    </a:cubicBezTo>
                    <a:cubicBezTo>
                      <a:pt x="562" y="395"/>
                      <a:pt x="559" y="407"/>
                      <a:pt x="559" y="423"/>
                    </a:cubicBezTo>
                    <a:cubicBezTo>
                      <a:pt x="559" y="428"/>
                      <a:pt x="560" y="433"/>
                      <a:pt x="560" y="439"/>
                    </a:cubicBezTo>
                    <a:cubicBezTo>
                      <a:pt x="557" y="435"/>
                      <a:pt x="557" y="435"/>
                      <a:pt x="557" y="435"/>
                    </a:cubicBezTo>
                    <a:cubicBezTo>
                      <a:pt x="557" y="437"/>
                      <a:pt x="557" y="437"/>
                      <a:pt x="559" y="437"/>
                    </a:cubicBezTo>
                    <a:cubicBezTo>
                      <a:pt x="555" y="433"/>
                      <a:pt x="555" y="433"/>
                      <a:pt x="555" y="433"/>
                    </a:cubicBezTo>
                    <a:cubicBezTo>
                      <a:pt x="557" y="435"/>
                      <a:pt x="557" y="435"/>
                      <a:pt x="557" y="435"/>
                    </a:cubicBezTo>
                    <a:cubicBezTo>
                      <a:pt x="550" y="428"/>
                      <a:pt x="550" y="428"/>
                      <a:pt x="550" y="428"/>
                    </a:cubicBezTo>
                    <a:cubicBezTo>
                      <a:pt x="543" y="421"/>
                      <a:pt x="536" y="412"/>
                      <a:pt x="530" y="402"/>
                    </a:cubicBezTo>
                    <a:cubicBezTo>
                      <a:pt x="527" y="398"/>
                      <a:pt x="523" y="393"/>
                      <a:pt x="522" y="389"/>
                    </a:cubicBezTo>
                    <a:cubicBezTo>
                      <a:pt x="520" y="386"/>
                      <a:pt x="513" y="373"/>
                      <a:pt x="513" y="373"/>
                    </a:cubicBezTo>
                    <a:cubicBezTo>
                      <a:pt x="507" y="359"/>
                      <a:pt x="500" y="345"/>
                      <a:pt x="497" y="329"/>
                    </a:cubicBezTo>
                    <a:cubicBezTo>
                      <a:pt x="497" y="327"/>
                      <a:pt x="497" y="324"/>
                      <a:pt x="495" y="322"/>
                    </a:cubicBezTo>
                    <a:cubicBezTo>
                      <a:pt x="497" y="322"/>
                      <a:pt x="497" y="322"/>
                      <a:pt x="497" y="322"/>
                    </a:cubicBezTo>
                    <a:cubicBezTo>
                      <a:pt x="509" y="322"/>
                      <a:pt x="518" y="317"/>
                      <a:pt x="525" y="308"/>
                    </a:cubicBezTo>
                    <a:cubicBezTo>
                      <a:pt x="530" y="299"/>
                      <a:pt x="534" y="287"/>
                      <a:pt x="534" y="271"/>
                    </a:cubicBezTo>
                    <a:cubicBezTo>
                      <a:pt x="534" y="255"/>
                      <a:pt x="530" y="244"/>
                      <a:pt x="523" y="235"/>
                    </a:cubicBezTo>
                    <a:cubicBezTo>
                      <a:pt x="518" y="225"/>
                      <a:pt x="507" y="221"/>
                      <a:pt x="497" y="221"/>
                    </a:cubicBezTo>
                    <a:cubicBezTo>
                      <a:pt x="495" y="221"/>
                      <a:pt x="495" y="221"/>
                      <a:pt x="495" y="221"/>
                    </a:cubicBezTo>
                    <a:cubicBezTo>
                      <a:pt x="497" y="214"/>
                      <a:pt x="499" y="207"/>
                      <a:pt x="500" y="202"/>
                    </a:cubicBezTo>
                    <a:cubicBezTo>
                      <a:pt x="504" y="189"/>
                      <a:pt x="507" y="179"/>
                      <a:pt x="513" y="168"/>
                    </a:cubicBezTo>
                    <a:cubicBezTo>
                      <a:pt x="514" y="166"/>
                      <a:pt x="518" y="159"/>
                      <a:pt x="518" y="159"/>
                    </a:cubicBezTo>
                    <a:cubicBezTo>
                      <a:pt x="522" y="152"/>
                      <a:pt x="525" y="147"/>
                      <a:pt x="530" y="140"/>
                    </a:cubicBezTo>
                    <a:cubicBezTo>
                      <a:pt x="539" y="126"/>
                      <a:pt x="552" y="111"/>
                      <a:pt x="564" y="99"/>
                    </a:cubicBezTo>
                    <a:cubicBezTo>
                      <a:pt x="562" y="104"/>
                      <a:pt x="562" y="111"/>
                      <a:pt x="562" y="120"/>
                    </a:cubicBezTo>
                    <a:cubicBezTo>
                      <a:pt x="562" y="136"/>
                      <a:pt x="566" y="147"/>
                      <a:pt x="571" y="156"/>
                    </a:cubicBezTo>
                    <a:cubicBezTo>
                      <a:pt x="578" y="166"/>
                      <a:pt x="587" y="170"/>
                      <a:pt x="599" y="170"/>
                    </a:cubicBezTo>
                    <a:cubicBezTo>
                      <a:pt x="612" y="170"/>
                      <a:pt x="620" y="166"/>
                      <a:pt x="628" y="156"/>
                    </a:cubicBezTo>
                    <a:cubicBezTo>
                      <a:pt x="633" y="147"/>
                      <a:pt x="636" y="134"/>
                      <a:pt x="636" y="120"/>
                    </a:cubicBezTo>
                    <a:cubicBezTo>
                      <a:pt x="636" y="104"/>
                      <a:pt x="633" y="92"/>
                      <a:pt x="628" y="83"/>
                    </a:cubicBezTo>
                    <a:cubicBezTo>
                      <a:pt x="620" y="74"/>
                      <a:pt x="613" y="71"/>
                      <a:pt x="603" y="69"/>
                    </a:cubicBezTo>
                    <a:cubicBezTo>
                      <a:pt x="638" y="48"/>
                      <a:pt x="679" y="37"/>
                      <a:pt x="723" y="37"/>
                    </a:cubicBezTo>
                    <a:cubicBezTo>
                      <a:pt x="776" y="37"/>
                      <a:pt x="825" y="55"/>
                      <a:pt x="866" y="87"/>
                    </a:cubicBezTo>
                    <a:cubicBezTo>
                      <a:pt x="861" y="88"/>
                      <a:pt x="855" y="90"/>
                      <a:pt x="848" y="90"/>
                    </a:cubicBezTo>
                    <a:cubicBezTo>
                      <a:pt x="848" y="104"/>
                      <a:pt x="848" y="104"/>
                      <a:pt x="848" y="104"/>
                    </a:cubicBezTo>
                    <a:cubicBezTo>
                      <a:pt x="873" y="104"/>
                      <a:pt x="873" y="104"/>
                      <a:pt x="873" y="104"/>
                    </a:cubicBezTo>
                    <a:cubicBezTo>
                      <a:pt x="873" y="168"/>
                      <a:pt x="873" y="168"/>
                      <a:pt x="873" y="168"/>
                    </a:cubicBezTo>
                    <a:cubicBezTo>
                      <a:pt x="892" y="168"/>
                      <a:pt x="892" y="168"/>
                      <a:pt x="892" y="168"/>
                    </a:cubicBezTo>
                    <a:cubicBezTo>
                      <a:pt x="892" y="111"/>
                      <a:pt x="892" y="111"/>
                      <a:pt x="892" y="111"/>
                    </a:cubicBezTo>
                    <a:cubicBezTo>
                      <a:pt x="901" y="120"/>
                      <a:pt x="908" y="129"/>
                      <a:pt x="915" y="140"/>
                    </a:cubicBezTo>
                    <a:cubicBezTo>
                      <a:pt x="919" y="147"/>
                      <a:pt x="923" y="152"/>
                      <a:pt x="926" y="159"/>
                    </a:cubicBezTo>
                    <a:cubicBezTo>
                      <a:pt x="935" y="172"/>
                      <a:pt x="940" y="186"/>
                      <a:pt x="944" y="202"/>
                    </a:cubicBezTo>
                    <a:cubicBezTo>
                      <a:pt x="947" y="209"/>
                      <a:pt x="949" y="216"/>
                      <a:pt x="949" y="223"/>
                    </a:cubicBezTo>
                    <a:cubicBezTo>
                      <a:pt x="949" y="223"/>
                      <a:pt x="951" y="223"/>
                      <a:pt x="951" y="226"/>
                    </a:cubicBezTo>
                    <a:cubicBezTo>
                      <a:pt x="945" y="223"/>
                      <a:pt x="938" y="221"/>
                      <a:pt x="931" y="221"/>
                    </a:cubicBezTo>
                    <a:moveTo>
                      <a:pt x="898" y="425"/>
                    </a:moveTo>
                    <a:cubicBezTo>
                      <a:pt x="896" y="426"/>
                      <a:pt x="896" y="428"/>
                      <a:pt x="894" y="428"/>
                    </a:cubicBezTo>
                    <a:cubicBezTo>
                      <a:pt x="892" y="432"/>
                      <a:pt x="889" y="433"/>
                      <a:pt x="887" y="437"/>
                    </a:cubicBezTo>
                    <a:cubicBezTo>
                      <a:pt x="882" y="442"/>
                      <a:pt x="877" y="448"/>
                      <a:pt x="871" y="451"/>
                    </a:cubicBezTo>
                    <a:cubicBezTo>
                      <a:pt x="866" y="446"/>
                      <a:pt x="864" y="437"/>
                      <a:pt x="864" y="423"/>
                    </a:cubicBezTo>
                    <a:cubicBezTo>
                      <a:pt x="864" y="400"/>
                      <a:pt x="870" y="387"/>
                      <a:pt x="880" y="387"/>
                    </a:cubicBezTo>
                    <a:cubicBezTo>
                      <a:pt x="892" y="387"/>
                      <a:pt x="898" y="400"/>
                      <a:pt x="898" y="423"/>
                    </a:cubicBezTo>
                    <a:lnTo>
                      <a:pt x="898" y="425"/>
                    </a:lnTo>
                    <a:close/>
                    <a:moveTo>
                      <a:pt x="580" y="423"/>
                    </a:moveTo>
                    <a:cubicBezTo>
                      <a:pt x="580" y="400"/>
                      <a:pt x="585" y="387"/>
                      <a:pt x="596" y="387"/>
                    </a:cubicBezTo>
                    <a:cubicBezTo>
                      <a:pt x="608" y="387"/>
                      <a:pt x="613" y="400"/>
                      <a:pt x="613" y="423"/>
                    </a:cubicBezTo>
                    <a:cubicBezTo>
                      <a:pt x="613" y="446"/>
                      <a:pt x="608" y="456"/>
                      <a:pt x="596" y="456"/>
                    </a:cubicBezTo>
                    <a:cubicBezTo>
                      <a:pt x="585" y="456"/>
                      <a:pt x="580" y="446"/>
                      <a:pt x="580" y="423"/>
                    </a:cubicBezTo>
                    <a:moveTo>
                      <a:pt x="490" y="271"/>
                    </a:moveTo>
                    <a:cubicBezTo>
                      <a:pt x="490" y="260"/>
                      <a:pt x="492" y="248"/>
                      <a:pt x="492" y="237"/>
                    </a:cubicBezTo>
                    <a:cubicBezTo>
                      <a:pt x="497" y="237"/>
                      <a:pt x="497" y="237"/>
                      <a:pt x="497" y="237"/>
                    </a:cubicBezTo>
                    <a:cubicBezTo>
                      <a:pt x="507" y="237"/>
                      <a:pt x="513" y="248"/>
                      <a:pt x="513" y="271"/>
                    </a:cubicBezTo>
                    <a:cubicBezTo>
                      <a:pt x="513" y="294"/>
                      <a:pt x="507" y="306"/>
                      <a:pt x="497" y="306"/>
                    </a:cubicBezTo>
                    <a:cubicBezTo>
                      <a:pt x="495" y="306"/>
                      <a:pt x="493" y="306"/>
                      <a:pt x="492" y="304"/>
                    </a:cubicBezTo>
                    <a:cubicBezTo>
                      <a:pt x="492" y="294"/>
                      <a:pt x="490" y="283"/>
                      <a:pt x="490" y="271"/>
                    </a:cubicBezTo>
                    <a:moveTo>
                      <a:pt x="599" y="85"/>
                    </a:moveTo>
                    <a:cubicBezTo>
                      <a:pt x="610" y="85"/>
                      <a:pt x="615" y="97"/>
                      <a:pt x="615" y="120"/>
                    </a:cubicBezTo>
                    <a:cubicBezTo>
                      <a:pt x="615" y="143"/>
                      <a:pt x="610" y="154"/>
                      <a:pt x="599" y="154"/>
                    </a:cubicBezTo>
                    <a:cubicBezTo>
                      <a:pt x="587" y="154"/>
                      <a:pt x="582" y="143"/>
                      <a:pt x="582" y="120"/>
                    </a:cubicBezTo>
                    <a:cubicBezTo>
                      <a:pt x="582" y="97"/>
                      <a:pt x="587" y="85"/>
                      <a:pt x="599" y="85"/>
                    </a:cubicBezTo>
                    <a:moveTo>
                      <a:pt x="45" y="750"/>
                    </a:moveTo>
                    <a:cubicBezTo>
                      <a:pt x="38" y="748"/>
                      <a:pt x="23" y="717"/>
                      <a:pt x="23" y="658"/>
                    </a:cubicBezTo>
                    <a:cubicBezTo>
                      <a:pt x="23" y="602"/>
                      <a:pt x="38" y="570"/>
                      <a:pt x="45" y="568"/>
                    </a:cubicBezTo>
                    <a:cubicBezTo>
                      <a:pt x="52" y="570"/>
                      <a:pt x="66" y="602"/>
                      <a:pt x="66" y="658"/>
                    </a:cubicBezTo>
                    <a:cubicBezTo>
                      <a:pt x="66" y="717"/>
                      <a:pt x="52" y="748"/>
                      <a:pt x="45" y="750"/>
                    </a:cubicBezTo>
                    <a:moveTo>
                      <a:pt x="1426" y="545"/>
                    </a:moveTo>
                    <a:cubicBezTo>
                      <a:pt x="1237" y="545"/>
                      <a:pt x="1237" y="545"/>
                      <a:pt x="1237" y="545"/>
                    </a:cubicBezTo>
                    <a:cubicBezTo>
                      <a:pt x="990" y="267"/>
                      <a:pt x="990" y="267"/>
                      <a:pt x="990" y="267"/>
                    </a:cubicBezTo>
                    <a:cubicBezTo>
                      <a:pt x="988" y="120"/>
                      <a:pt x="870" y="0"/>
                      <a:pt x="723" y="0"/>
                    </a:cubicBezTo>
                    <a:cubicBezTo>
                      <a:pt x="651" y="0"/>
                      <a:pt x="583" y="28"/>
                      <a:pt x="532" y="80"/>
                    </a:cubicBezTo>
                    <a:cubicBezTo>
                      <a:pt x="483" y="131"/>
                      <a:pt x="454" y="198"/>
                      <a:pt x="454" y="271"/>
                    </a:cubicBezTo>
                    <a:cubicBezTo>
                      <a:pt x="454" y="280"/>
                      <a:pt x="454" y="287"/>
                      <a:pt x="456" y="294"/>
                    </a:cubicBezTo>
                    <a:cubicBezTo>
                      <a:pt x="234" y="545"/>
                      <a:pt x="234" y="545"/>
                      <a:pt x="234" y="545"/>
                    </a:cubicBezTo>
                    <a:cubicBezTo>
                      <a:pt x="45" y="545"/>
                      <a:pt x="45" y="545"/>
                      <a:pt x="45" y="545"/>
                    </a:cubicBezTo>
                    <a:cubicBezTo>
                      <a:pt x="15" y="545"/>
                      <a:pt x="0" y="603"/>
                      <a:pt x="0" y="658"/>
                    </a:cubicBezTo>
                    <a:cubicBezTo>
                      <a:pt x="0" y="713"/>
                      <a:pt x="15" y="773"/>
                      <a:pt x="45" y="773"/>
                    </a:cubicBezTo>
                    <a:cubicBezTo>
                      <a:pt x="605" y="773"/>
                      <a:pt x="605" y="773"/>
                      <a:pt x="605" y="773"/>
                    </a:cubicBezTo>
                    <a:cubicBezTo>
                      <a:pt x="605" y="731"/>
                      <a:pt x="605" y="731"/>
                      <a:pt x="605" y="731"/>
                    </a:cubicBezTo>
                    <a:cubicBezTo>
                      <a:pt x="347" y="731"/>
                      <a:pt x="347" y="731"/>
                      <a:pt x="347" y="731"/>
                    </a:cubicBezTo>
                    <a:cubicBezTo>
                      <a:pt x="373" y="699"/>
                      <a:pt x="373" y="699"/>
                      <a:pt x="373" y="699"/>
                    </a:cubicBezTo>
                    <a:cubicBezTo>
                      <a:pt x="555" y="699"/>
                      <a:pt x="555" y="699"/>
                      <a:pt x="555" y="699"/>
                    </a:cubicBezTo>
                    <a:cubicBezTo>
                      <a:pt x="555" y="656"/>
                      <a:pt x="555" y="656"/>
                      <a:pt x="555" y="656"/>
                    </a:cubicBezTo>
                    <a:cubicBezTo>
                      <a:pt x="410" y="656"/>
                      <a:pt x="410" y="656"/>
                      <a:pt x="410" y="656"/>
                    </a:cubicBezTo>
                    <a:cubicBezTo>
                      <a:pt x="560" y="487"/>
                      <a:pt x="560" y="487"/>
                      <a:pt x="560" y="487"/>
                    </a:cubicBezTo>
                    <a:cubicBezTo>
                      <a:pt x="606" y="520"/>
                      <a:pt x="661" y="541"/>
                      <a:pt x="723" y="541"/>
                    </a:cubicBezTo>
                    <a:cubicBezTo>
                      <a:pt x="790" y="541"/>
                      <a:pt x="852" y="517"/>
                      <a:pt x="898" y="474"/>
                    </a:cubicBezTo>
                    <a:cubicBezTo>
                      <a:pt x="1059" y="656"/>
                      <a:pt x="1059" y="656"/>
                      <a:pt x="1059" y="656"/>
                    </a:cubicBezTo>
                    <a:cubicBezTo>
                      <a:pt x="979" y="656"/>
                      <a:pt x="979" y="656"/>
                      <a:pt x="979" y="656"/>
                    </a:cubicBezTo>
                    <a:cubicBezTo>
                      <a:pt x="979" y="699"/>
                      <a:pt x="979" y="699"/>
                      <a:pt x="979" y="699"/>
                    </a:cubicBezTo>
                    <a:cubicBezTo>
                      <a:pt x="1097" y="699"/>
                      <a:pt x="1097" y="699"/>
                      <a:pt x="1097" y="699"/>
                    </a:cubicBezTo>
                    <a:cubicBezTo>
                      <a:pt x="1124" y="731"/>
                      <a:pt x="1124" y="731"/>
                      <a:pt x="1124" y="731"/>
                    </a:cubicBezTo>
                    <a:cubicBezTo>
                      <a:pt x="1029" y="731"/>
                      <a:pt x="1029" y="731"/>
                      <a:pt x="1029" y="731"/>
                    </a:cubicBezTo>
                    <a:cubicBezTo>
                      <a:pt x="1029" y="773"/>
                      <a:pt x="1029" y="773"/>
                      <a:pt x="1029" y="773"/>
                    </a:cubicBezTo>
                    <a:cubicBezTo>
                      <a:pt x="1426" y="773"/>
                      <a:pt x="1426" y="773"/>
                      <a:pt x="1426" y="773"/>
                    </a:cubicBezTo>
                    <a:cubicBezTo>
                      <a:pt x="1456" y="773"/>
                      <a:pt x="1470" y="713"/>
                      <a:pt x="1470" y="658"/>
                    </a:cubicBezTo>
                    <a:cubicBezTo>
                      <a:pt x="1470" y="603"/>
                      <a:pt x="1456" y="545"/>
                      <a:pt x="1426" y="5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7" name="Google Shape;8869;p87">
                <a:extLst>
                  <a:ext uri="{FF2B5EF4-FFF2-40B4-BE49-F238E27FC236}">
                    <a16:creationId xmlns:a16="http://schemas.microsoft.com/office/drawing/2014/main" id="{D476B74C-3E90-405B-8C64-6171F20A7155}"/>
                  </a:ext>
                </a:extLst>
              </p:cNvPr>
              <p:cNvSpPr/>
              <p:nvPr/>
            </p:nvSpPr>
            <p:spPr>
              <a:xfrm>
                <a:off x="4680584" y="4390708"/>
                <a:ext cx="34925" cy="142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8" name="Google Shape;8870;p87">
                <a:extLst>
                  <a:ext uri="{FF2B5EF4-FFF2-40B4-BE49-F238E27FC236}">
                    <a16:creationId xmlns:a16="http://schemas.microsoft.com/office/drawing/2014/main" id="{DF645B89-B0B3-43FE-95D5-3ACE4444B97D}"/>
                  </a:ext>
                </a:extLst>
              </p:cNvPr>
              <p:cNvSpPr/>
              <p:nvPr/>
            </p:nvSpPr>
            <p:spPr>
              <a:xfrm>
                <a:off x="4739322" y="4390708"/>
                <a:ext cx="36513" cy="142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29" name="Google Shape;8871;p87">
                <a:extLst>
                  <a:ext uri="{FF2B5EF4-FFF2-40B4-BE49-F238E27FC236}">
                    <a16:creationId xmlns:a16="http://schemas.microsoft.com/office/drawing/2014/main" id="{11FA3919-53F1-41C3-8D70-8A8CDD1A8E86}"/>
                  </a:ext>
                </a:extLst>
              </p:cNvPr>
              <p:cNvSpPr/>
              <p:nvPr/>
            </p:nvSpPr>
            <p:spPr>
              <a:xfrm>
                <a:off x="4755197" y="4416108"/>
                <a:ext cx="36513" cy="142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30" name="Google Shape;8872;p87">
                <a:extLst>
                  <a:ext uri="{FF2B5EF4-FFF2-40B4-BE49-F238E27FC236}">
                    <a16:creationId xmlns:a16="http://schemas.microsoft.com/office/drawing/2014/main" id="{2CA6BD56-AECA-40E9-85FB-8B53C9DE64A4}"/>
                  </a:ext>
                </a:extLst>
              </p:cNvPr>
              <p:cNvSpPr/>
              <p:nvPr/>
            </p:nvSpPr>
            <p:spPr>
              <a:xfrm>
                <a:off x="4696459" y="4416108"/>
                <a:ext cx="34925" cy="142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32" name="Google Shape;8910;p87">
            <a:extLst>
              <a:ext uri="{FF2B5EF4-FFF2-40B4-BE49-F238E27FC236}">
                <a16:creationId xmlns:a16="http://schemas.microsoft.com/office/drawing/2014/main" id="{96A2AAF4-5DEA-4C82-99DE-E83B96CDC9FA}"/>
              </a:ext>
            </a:extLst>
          </p:cNvPr>
          <p:cNvGrpSpPr/>
          <p:nvPr/>
        </p:nvGrpSpPr>
        <p:grpSpPr>
          <a:xfrm>
            <a:off x="3048431" y="5512893"/>
            <a:ext cx="493401" cy="460980"/>
            <a:chOff x="1174" y="601"/>
            <a:chExt cx="487" cy="455"/>
          </a:xfrm>
        </p:grpSpPr>
        <p:sp>
          <p:nvSpPr>
            <p:cNvPr id="134" name="Google Shape;8911;p87">
              <a:extLst>
                <a:ext uri="{FF2B5EF4-FFF2-40B4-BE49-F238E27FC236}">
                  <a16:creationId xmlns:a16="http://schemas.microsoft.com/office/drawing/2014/main" id="{21F6F1A3-BBF0-4BC1-9C02-5BE90BC449BA}"/>
                </a:ext>
              </a:extLst>
            </p:cNvPr>
            <p:cNvSpPr/>
            <p:nvPr/>
          </p:nvSpPr>
          <p:spPr>
            <a:xfrm>
              <a:off x="1176" y="60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8912;p87">
              <a:extLst>
                <a:ext uri="{FF2B5EF4-FFF2-40B4-BE49-F238E27FC236}">
                  <a16:creationId xmlns:a16="http://schemas.microsoft.com/office/drawing/2014/main" id="{07D22D42-DC14-4D65-8C6B-A890DA486107}"/>
                </a:ext>
              </a:extLst>
            </p:cNvPr>
            <p:cNvSpPr/>
            <p:nvPr/>
          </p:nvSpPr>
          <p:spPr>
            <a:xfrm>
              <a:off x="1174" y="601"/>
              <a:ext cx="487" cy="455"/>
            </a:xfrm>
            <a:custGeom>
              <a:avLst/>
              <a:gdLst/>
              <a:ahLst/>
              <a:cxnLst/>
              <a:rect l="l" t="t" r="r" b="b"/>
              <a:pathLst>
                <a:path w="2288" h="2140" extrusionOk="0">
                  <a:moveTo>
                    <a:pt x="2236" y="1184"/>
                  </a:moveTo>
                  <a:cubicBezTo>
                    <a:pt x="2223" y="1157"/>
                    <a:pt x="2201" y="1142"/>
                    <a:pt x="2201" y="1142"/>
                  </a:cubicBezTo>
                  <a:cubicBezTo>
                    <a:pt x="2201" y="1142"/>
                    <a:pt x="2088" y="1053"/>
                    <a:pt x="2038" y="1161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8"/>
                    <a:pt x="1654" y="1387"/>
                  </a:cubicBezTo>
                  <a:cubicBezTo>
                    <a:pt x="1820" y="1242"/>
                    <a:pt x="1925" y="1029"/>
                    <a:pt x="1925" y="791"/>
                  </a:cubicBezTo>
                  <a:cubicBezTo>
                    <a:pt x="1925" y="355"/>
                    <a:pt x="1570" y="0"/>
                    <a:pt x="1134" y="0"/>
                  </a:cubicBezTo>
                  <a:cubicBezTo>
                    <a:pt x="697" y="0"/>
                    <a:pt x="343" y="355"/>
                    <a:pt x="343" y="791"/>
                  </a:cubicBezTo>
                  <a:cubicBezTo>
                    <a:pt x="343" y="1028"/>
                    <a:pt x="447" y="1240"/>
                    <a:pt x="612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1"/>
                    <a:pt x="307" y="1142"/>
                  </a:cubicBezTo>
                  <a:cubicBezTo>
                    <a:pt x="218" y="1104"/>
                    <a:pt x="178" y="1199"/>
                    <a:pt x="168" y="1237"/>
                  </a:cubicBezTo>
                  <a:cubicBezTo>
                    <a:pt x="168" y="1237"/>
                    <a:pt x="0" y="1247"/>
                    <a:pt x="8" y="1343"/>
                  </a:cubicBezTo>
                  <a:cubicBezTo>
                    <a:pt x="16" y="1440"/>
                    <a:pt x="175" y="1455"/>
                    <a:pt x="290" y="1386"/>
                  </a:cubicBezTo>
                  <a:cubicBezTo>
                    <a:pt x="670" y="1530"/>
                    <a:pt x="670" y="1530"/>
                    <a:pt x="670" y="1530"/>
                  </a:cubicBezTo>
                  <a:cubicBezTo>
                    <a:pt x="686" y="1602"/>
                    <a:pt x="718" y="1669"/>
                    <a:pt x="763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6" y="1757"/>
                    <a:pt x="216" y="1772"/>
                    <a:pt x="208" y="1869"/>
                  </a:cubicBezTo>
                  <a:cubicBezTo>
                    <a:pt x="201" y="1966"/>
                    <a:pt x="368" y="1975"/>
                    <a:pt x="368" y="1975"/>
                  </a:cubicBezTo>
                  <a:cubicBezTo>
                    <a:pt x="379" y="2013"/>
                    <a:pt x="419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20" y="1901"/>
                    <a:pt x="855" y="1814"/>
                  </a:cubicBezTo>
                  <a:cubicBezTo>
                    <a:pt x="934" y="1871"/>
                    <a:pt x="1031" y="1905"/>
                    <a:pt x="1136" y="1905"/>
                  </a:cubicBezTo>
                  <a:cubicBezTo>
                    <a:pt x="1242" y="1905"/>
                    <a:pt x="1340" y="1871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70" y="2032"/>
                  </a:cubicBezTo>
                  <a:cubicBezTo>
                    <a:pt x="1920" y="2140"/>
                    <a:pt x="2033" y="2051"/>
                    <a:pt x="2033" y="2051"/>
                  </a:cubicBezTo>
                  <a:cubicBezTo>
                    <a:pt x="2033" y="2051"/>
                    <a:pt x="2054" y="2036"/>
                    <a:pt x="2068" y="2009"/>
                  </a:cubicBezTo>
                  <a:cubicBezTo>
                    <a:pt x="2097" y="1952"/>
                    <a:pt x="2120" y="1858"/>
                    <a:pt x="2033" y="1871"/>
                  </a:cubicBezTo>
                  <a:cubicBezTo>
                    <a:pt x="2033" y="1871"/>
                    <a:pt x="2082" y="1808"/>
                    <a:pt x="2066" y="1767"/>
                  </a:cubicBezTo>
                  <a:cubicBezTo>
                    <a:pt x="2051" y="1725"/>
                    <a:pt x="1971" y="1701"/>
                    <a:pt x="1916" y="1724"/>
                  </a:cubicBezTo>
                  <a:cubicBezTo>
                    <a:pt x="1861" y="1747"/>
                    <a:pt x="1795" y="1786"/>
                    <a:pt x="1728" y="1775"/>
                  </a:cubicBezTo>
                  <a:cubicBezTo>
                    <a:pt x="1710" y="1772"/>
                    <a:pt x="1681" y="1776"/>
                    <a:pt x="1515" y="1716"/>
                  </a:cubicBezTo>
                  <a:cubicBezTo>
                    <a:pt x="1554" y="1665"/>
                    <a:pt x="1582" y="1607"/>
                    <a:pt x="1598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9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50" y="1385"/>
                    <a:pt x="2201" y="1322"/>
                    <a:pt x="2201" y="1322"/>
                  </a:cubicBezTo>
                  <a:cubicBezTo>
                    <a:pt x="2288" y="1334"/>
                    <a:pt x="2265" y="1241"/>
                    <a:pt x="2236" y="1184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8913;p87">
              <a:extLst>
                <a:ext uri="{FF2B5EF4-FFF2-40B4-BE49-F238E27FC236}">
                  <a16:creationId xmlns:a16="http://schemas.microsoft.com/office/drawing/2014/main" id="{0F7FDF92-A986-420B-9B6A-0E000BCFCBA2}"/>
                </a:ext>
              </a:extLst>
            </p:cNvPr>
            <p:cNvSpPr/>
            <p:nvPr/>
          </p:nvSpPr>
          <p:spPr>
            <a:xfrm>
              <a:off x="1390" y="742"/>
              <a:ext cx="56" cy="55"/>
            </a:xfrm>
            <a:custGeom>
              <a:avLst/>
              <a:gdLst/>
              <a:ahLst/>
              <a:cxnLst/>
              <a:rect l="l" t="t" r="r" b="b"/>
              <a:pathLst>
                <a:path w="263" h="259" extrusionOk="0">
                  <a:moveTo>
                    <a:pt x="186" y="29"/>
                  </a:moveTo>
                  <a:cubicBezTo>
                    <a:pt x="129" y="0"/>
                    <a:pt x="62" y="24"/>
                    <a:pt x="28" y="77"/>
                  </a:cubicBezTo>
                  <a:cubicBezTo>
                    <a:pt x="0" y="135"/>
                    <a:pt x="24" y="202"/>
                    <a:pt x="81" y="231"/>
                  </a:cubicBezTo>
                  <a:cubicBezTo>
                    <a:pt x="134" y="259"/>
                    <a:pt x="205" y="240"/>
                    <a:pt x="234" y="183"/>
                  </a:cubicBezTo>
                  <a:cubicBezTo>
                    <a:pt x="263" y="130"/>
                    <a:pt x="239" y="58"/>
                    <a:pt x="186" y="29"/>
                  </a:cubicBezTo>
                  <a:moveTo>
                    <a:pt x="90" y="144"/>
                  </a:moveTo>
                  <a:cubicBezTo>
                    <a:pt x="76" y="144"/>
                    <a:pt x="62" y="130"/>
                    <a:pt x="62" y="115"/>
                  </a:cubicBezTo>
                  <a:cubicBezTo>
                    <a:pt x="62" y="96"/>
                    <a:pt x="76" y="87"/>
                    <a:pt x="90" y="87"/>
                  </a:cubicBezTo>
                  <a:cubicBezTo>
                    <a:pt x="105" y="87"/>
                    <a:pt x="119" y="96"/>
                    <a:pt x="119" y="115"/>
                  </a:cubicBezTo>
                  <a:cubicBezTo>
                    <a:pt x="119" y="130"/>
                    <a:pt x="105" y="144"/>
                    <a:pt x="90" y="14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8914;p87">
              <a:extLst>
                <a:ext uri="{FF2B5EF4-FFF2-40B4-BE49-F238E27FC236}">
                  <a16:creationId xmlns:a16="http://schemas.microsoft.com/office/drawing/2014/main" id="{D958033A-5F57-4ED3-9CF3-F7B459483C6A}"/>
                </a:ext>
              </a:extLst>
            </p:cNvPr>
            <p:cNvSpPr/>
            <p:nvPr/>
          </p:nvSpPr>
          <p:spPr>
            <a:xfrm>
              <a:off x="1305" y="657"/>
              <a:ext cx="226" cy="226"/>
            </a:xfrm>
            <a:custGeom>
              <a:avLst/>
              <a:gdLst/>
              <a:ahLst/>
              <a:cxnLst/>
              <a:rect l="l" t="t" r="r" b="b"/>
              <a:pathLst>
                <a:path w="1066" h="1066" extrusionOk="0">
                  <a:moveTo>
                    <a:pt x="1066" y="490"/>
                  </a:moveTo>
                  <a:cubicBezTo>
                    <a:pt x="1066" y="485"/>
                    <a:pt x="1066" y="480"/>
                    <a:pt x="1061" y="475"/>
                  </a:cubicBezTo>
                  <a:cubicBezTo>
                    <a:pt x="1056" y="408"/>
                    <a:pt x="1004" y="360"/>
                    <a:pt x="927" y="326"/>
                  </a:cubicBezTo>
                  <a:cubicBezTo>
                    <a:pt x="923" y="326"/>
                    <a:pt x="918" y="322"/>
                    <a:pt x="913" y="322"/>
                  </a:cubicBezTo>
                  <a:cubicBezTo>
                    <a:pt x="918" y="298"/>
                    <a:pt x="923" y="274"/>
                    <a:pt x="923" y="254"/>
                  </a:cubicBezTo>
                  <a:cubicBezTo>
                    <a:pt x="923" y="197"/>
                    <a:pt x="903" y="144"/>
                    <a:pt x="865" y="115"/>
                  </a:cubicBezTo>
                  <a:cubicBezTo>
                    <a:pt x="846" y="101"/>
                    <a:pt x="827" y="91"/>
                    <a:pt x="808" y="86"/>
                  </a:cubicBezTo>
                  <a:cubicBezTo>
                    <a:pt x="803" y="77"/>
                    <a:pt x="794" y="62"/>
                    <a:pt x="779" y="58"/>
                  </a:cubicBezTo>
                  <a:cubicBezTo>
                    <a:pt x="755" y="43"/>
                    <a:pt x="722" y="53"/>
                    <a:pt x="708" y="82"/>
                  </a:cubicBezTo>
                  <a:cubicBezTo>
                    <a:pt x="703" y="86"/>
                    <a:pt x="703" y="91"/>
                    <a:pt x="703" y="96"/>
                  </a:cubicBezTo>
                  <a:cubicBezTo>
                    <a:pt x="688" y="101"/>
                    <a:pt x="669" y="106"/>
                    <a:pt x="655" y="115"/>
                  </a:cubicBezTo>
                  <a:cubicBezTo>
                    <a:pt x="607" y="43"/>
                    <a:pt x="550" y="0"/>
                    <a:pt x="488" y="0"/>
                  </a:cubicBezTo>
                  <a:cubicBezTo>
                    <a:pt x="473" y="0"/>
                    <a:pt x="473" y="0"/>
                    <a:pt x="473" y="0"/>
                  </a:cubicBezTo>
                  <a:cubicBezTo>
                    <a:pt x="406" y="10"/>
                    <a:pt x="359" y="62"/>
                    <a:pt x="325" y="139"/>
                  </a:cubicBezTo>
                  <a:cubicBezTo>
                    <a:pt x="306" y="192"/>
                    <a:pt x="287" y="259"/>
                    <a:pt x="282" y="331"/>
                  </a:cubicBezTo>
                  <a:cubicBezTo>
                    <a:pt x="234" y="350"/>
                    <a:pt x="191" y="370"/>
                    <a:pt x="153" y="389"/>
                  </a:cubicBezTo>
                  <a:cubicBezTo>
                    <a:pt x="62" y="442"/>
                    <a:pt x="5" y="504"/>
                    <a:pt x="0" y="581"/>
                  </a:cubicBezTo>
                  <a:cubicBezTo>
                    <a:pt x="0" y="586"/>
                    <a:pt x="0" y="590"/>
                    <a:pt x="5" y="595"/>
                  </a:cubicBezTo>
                  <a:cubicBezTo>
                    <a:pt x="10" y="658"/>
                    <a:pt x="67" y="710"/>
                    <a:pt x="139" y="739"/>
                  </a:cubicBezTo>
                  <a:cubicBezTo>
                    <a:pt x="144" y="744"/>
                    <a:pt x="148" y="744"/>
                    <a:pt x="153" y="744"/>
                  </a:cubicBezTo>
                  <a:cubicBezTo>
                    <a:pt x="148" y="768"/>
                    <a:pt x="148" y="792"/>
                    <a:pt x="148" y="816"/>
                  </a:cubicBezTo>
                  <a:cubicBezTo>
                    <a:pt x="148" y="874"/>
                    <a:pt x="163" y="922"/>
                    <a:pt x="201" y="955"/>
                  </a:cubicBezTo>
                  <a:cubicBezTo>
                    <a:pt x="225" y="974"/>
                    <a:pt x="258" y="984"/>
                    <a:pt x="292" y="984"/>
                  </a:cubicBezTo>
                  <a:cubicBezTo>
                    <a:pt x="330" y="984"/>
                    <a:pt x="373" y="974"/>
                    <a:pt x="411" y="955"/>
                  </a:cubicBezTo>
                  <a:cubicBezTo>
                    <a:pt x="459" y="1022"/>
                    <a:pt x="516" y="1066"/>
                    <a:pt x="579" y="1066"/>
                  </a:cubicBezTo>
                  <a:cubicBezTo>
                    <a:pt x="593" y="1066"/>
                    <a:pt x="593" y="1066"/>
                    <a:pt x="593" y="1066"/>
                  </a:cubicBezTo>
                  <a:cubicBezTo>
                    <a:pt x="660" y="1056"/>
                    <a:pt x="708" y="1003"/>
                    <a:pt x="741" y="926"/>
                  </a:cubicBezTo>
                  <a:cubicBezTo>
                    <a:pt x="760" y="874"/>
                    <a:pt x="779" y="806"/>
                    <a:pt x="784" y="734"/>
                  </a:cubicBezTo>
                  <a:cubicBezTo>
                    <a:pt x="827" y="720"/>
                    <a:pt x="865" y="706"/>
                    <a:pt x="899" y="686"/>
                  </a:cubicBezTo>
                  <a:cubicBezTo>
                    <a:pt x="903" y="691"/>
                    <a:pt x="908" y="691"/>
                    <a:pt x="913" y="696"/>
                  </a:cubicBezTo>
                  <a:cubicBezTo>
                    <a:pt x="937" y="710"/>
                    <a:pt x="970" y="701"/>
                    <a:pt x="985" y="672"/>
                  </a:cubicBezTo>
                  <a:cubicBezTo>
                    <a:pt x="989" y="658"/>
                    <a:pt x="989" y="643"/>
                    <a:pt x="985" y="629"/>
                  </a:cubicBezTo>
                  <a:cubicBezTo>
                    <a:pt x="1032" y="586"/>
                    <a:pt x="1066" y="538"/>
                    <a:pt x="1066" y="490"/>
                  </a:cubicBezTo>
                  <a:moveTo>
                    <a:pt x="741" y="82"/>
                  </a:moveTo>
                  <a:cubicBezTo>
                    <a:pt x="751" y="82"/>
                    <a:pt x="760" y="86"/>
                    <a:pt x="760" y="96"/>
                  </a:cubicBezTo>
                  <a:cubicBezTo>
                    <a:pt x="760" y="106"/>
                    <a:pt x="751" y="110"/>
                    <a:pt x="741" y="110"/>
                  </a:cubicBezTo>
                  <a:cubicBezTo>
                    <a:pt x="736" y="110"/>
                    <a:pt x="727" y="106"/>
                    <a:pt x="727" y="96"/>
                  </a:cubicBezTo>
                  <a:cubicBezTo>
                    <a:pt x="727" y="86"/>
                    <a:pt x="736" y="82"/>
                    <a:pt x="741" y="82"/>
                  </a:cubicBezTo>
                  <a:moveTo>
                    <a:pt x="674" y="149"/>
                  </a:moveTo>
                  <a:cubicBezTo>
                    <a:pt x="688" y="144"/>
                    <a:pt x="703" y="139"/>
                    <a:pt x="712" y="134"/>
                  </a:cubicBezTo>
                  <a:cubicBezTo>
                    <a:pt x="717" y="144"/>
                    <a:pt x="722" y="149"/>
                    <a:pt x="731" y="154"/>
                  </a:cubicBezTo>
                  <a:cubicBezTo>
                    <a:pt x="755" y="168"/>
                    <a:pt x="789" y="158"/>
                    <a:pt x="803" y="130"/>
                  </a:cubicBezTo>
                  <a:cubicBezTo>
                    <a:pt x="817" y="134"/>
                    <a:pt x="827" y="139"/>
                    <a:pt x="841" y="149"/>
                  </a:cubicBezTo>
                  <a:cubicBezTo>
                    <a:pt x="865" y="168"/>
                    <a:pt x="880" y="202"/>
                    <a:pt x="880" y="254"/>
                  </a:cubicBezTo>
                  <a:cubicBezTo>
                    <a:pt x="880" y="269"/>
                    <a:pt x="875" y="288"/>
                    <a:pt x="875" y="307"/>
                  </a:cubicBezTo>
                  <a:cubicBezTo>
                    <a:pt x="832" y="298"/>
                    <a:pt x="784" y="288"/>
                    <a:pt x="731" y="283"/>
                  </a:cubicBezTo>
                  <a:cubicBezTo>
                    <a:pt x="717" y="235"/>
                    <a:pt x="698" y="187"/>
                    <a:pt x="674" y="154"/>
                  </a:cubicBezTo>
                  <a:lnTo>
                    <a:pt x="674" y="149"/>
                  </a:lnTo>
                  <a:close/>
                  <a:moveTo>
                    <a:pt x="641" y="173"/>
                  </a:moveTo>
                  <a:cubicBezTo>
                    <a:pt x="655" y="202"/>
                    <a:pt x="674" y="240"/>
                    <a:pt x="688" y="278"/>
                  </a:cubicBezTo>
                  <a:cubicBezTo>
                    <a:pt x="636" y="278"/>
                    <a:pt x="636" y="278"/>
                    <a:pt x="636" y="278"/>
                  </a:cubicBezTo>
                  <a:cubicBezTo>
                    <a:pt x="593" y="278"/>
                    <a:pt x="550" y="278"/>
                    <a:pt x="507" y="283"/>
                  </a:cubicBezTo>
                  <a:cubicBezTo>
                    <a:pt x="497" y="283"/>
                    <a:pt x="483" y="288"/>
                    <a:pt x="473" y="288"/>
                  </a:cubicBezTo>
                  <a:cubicBezTo>
                    <a:pt x="531" y="235"/>
                    <a:pt x="588" y="197"/>
                    <a:pt x="636" y="168"/>
                  </a:cubicBezTo>
                  <a:cubicBezTo>
                    <a:pt x="641" y="168"/>
                    <a:pt x="641" y="173"/>
                    <a:pt x="641" y="173"/>
                  </a:cubicBezTo>
                  <a:moveTo>
                    <a:pt x="368" y="154"/>
                  </a:moveTo>
                  <a:cubicBezTo>
                    <a:pt x="397" y="86"/>
                    <a:pt x="435" y="48"/>
                    <a:pt x="478" y="43"/>
                  </a:cubicBezTo>
                  <a:cubicBezTo>
                    <a:pt x="488" y="43"/>
                    <a:pt x="488" y="43"/>
                    <a:pt x="488" y="43"/>
                  </a:cubicBezTo>
                  <a:cubicBezTo>
                    <a:pt x="526" y="43"/>
                    <a:pt x="574" y="72"/>
                    <a:pt x="617" y="134"/>
                  </a:cubicBezTo>
                  <a:cubicBezTo>
                    <a:pt x="545" y="168"/>
                    <a:pt x="473" y="226"/>
                    <a:pt x="406" y="298"/>
                  </a:cubicBezTo>
                  <a:cubicBezTo>
                    <a:pt x="378" y="307"/>
                    <a:pt x="349" y="312"/>
                    <a:pt x="325" y="322"/>
                  </a:cubicBezTo>
                  <a:cubicBezTo>
                    <a:pt x="335" y="254"/>
                    <a:pt x="349" y="202"/>
                    <a:pt x="368" y="154"/>
                  </a:cubicBezTo>
                  <a:moveTo>
                    <a:pt x="321" y="365"/>
                  </a:moveTo>
                  <a:cubicBezTo>
                    <a:pt x="335" y="360"/>
                    <a:pt x="344" y="360"/>
                    <a:pt x="354" y="355"/>
                  </a:cubicBezTo>
                  <a:cubicBezTo>
                    <a:pt x="349" y="360"/>
                    <a:pt x="344" y="370"/>
                    <a:pt x="340" y="379"/>
                  </a:cubicBezTo>
                  <a:cubicBezTo>
                    <a:pt x="330" y="384"/>
                    <a:pt x="325" y="394"/>
                    <a:pt x="321" y="398"/>
                  </a:cubicBezTo>
                  <a:lnTo>
                    <a:pt x="321" y="365"/>
                  </a:lnTo>
                  <a:close/>
                  <a:moveTo>
                    <a:pt x="316" y="658"/>
                  </a:moveTo>
                  <a:cubicBezTo>
                    <a:pt x="316" y="662"/>
                    <a:pt x="311" y="672"/>
                    <a:pt x="301" y="672"/>
                  </a:cubicBezTo>
                  <a:cubicBezTo>
                    <a:pt x="292" y="672"/>
                    <a:pt x="287" y="662"/>
                    <a:pt x="287" y="658"/>
                  </a:cubicBezTo>
                  <a:cubicBezTo>
                    <a:pt x="287" y="648"/>
                    <a:pt x="292" y="638"/>
                    <a:pt x="301" y="638"/>
                  </a:cubicBezTo>
                  <a:cubicBezTo>
                    <a:pt x="311" y="638"/>
                    <a:pt x="316" y="648"/>
                    <a:pt x="316" y="658"/>
                  </a:cubicBezTo>
                  <a:moveTo>
                    <a:pt x="292" y="614"/>
                  </a:moveTo>
                  <a:cubicBezTo>
                    <a:pt x="282" y="619"/>
                    <a:pt x="277" y="624"/>
                    <a:pt x="273" y="634"/>
                  </a:cubicBezTo>
                  <a:cubicBezTo>
                    <a:pt x="258" y="662"/>
                    <a:pt x="268" y="696"/>
                    <a:pt x="297" y="706"/>
                  </a:cubicBezTo>
                  <a:cubicBezTo>
                    <a:pt x="301" y="710"/>
                    <a:pt x="306" y="710"/>
                    <a:pt x="311" y="715"/>
                  </a:cubicBezTo>
                  <a:cubicBezTo>
                    <a:pt x="316" y="725"/>
                    <a:pt x="316" y="734"/>
                    <a:pt x="321" y="744"/>
                  </a:cubicBezTo>
                  <a:cubicBezTo>
                    <a:pt x="277" y="739"/>
                    <a:pt x="239" y="730"/>
                    <a:pt x="201" y="720"/>
                  </a:cubicBezTo>
                  <a:cubicBezTo>
                    <a:pt x="215" y="662"/>
                    <a:pt x="244" y="600"/>
                    <a:pt x="282" y="533"/>
                  </a:cubicBezTo>
                  <a:cubicBezTo>
                    <a:pt x="282" y="562"/>
                    <a:pt x="282" y="562"/>
                    <a:pt x="282" y="562"/>
                  </a:cubicBezTo>
                  <a:cubicBezTo>
                    <a:pt x="287" y="581"/>
                    <a:pt x="287" y="595"/>
                    <a:pt x="292" y="614"/>
                  </a:cubicBezTo>
                  <a:moveTo>
                    <a:pt x="158" y="701"/>
                  </a:moveTo>
                  <a:cubicBezTo>
                    <a:pt x="86" y="672"/>
                    <a:pt x="48" y="634"/>
                    <a:pt x="43" y="590"/>
                  </a:cubicBezTo>
                  <a:cubicBezTo>
                    <a:pt x="43" y="581"/>
                    <a:pt x="43" y="581"/>
                    <a:pt x="43" y="581"/>
                  </a:cubicBezTo>
                  <a:cubicBezTo>
                    <a:pt x="43" y="533"/>
                    <a:pt x="91" y="475"/>
                    <a:pt x="172" y="427"/>
                  </a:cubicBezTo>
                  <a:cubicBezTo>
                    <a:pt x="206" y="408"/>
                    <a:pt x="239" y="394"/>
                    <a:pt x="277" y="379"/>
                  </a:cubicBezTo>
                  <a:cubicBezTo>
                    <a:pt x="277" y="432"/>
                    <a:pt x="277" y="432"/>
                    <a:pt x="277" y="432"/>
                  </a:cubicBezTo>
                  <a:cubicBezTo>
                    <a:pt x="277" y="461"/>
                    <a:pt x="277" y="461"/>
                    <a:pt x="277" y="461"/>
                  </a:cubicBezTo>
                  <a:cubicBezTo>
                    <a:pt x="220" y="542"/>
                    <a:pt x="182" y="629"/>
                    <a:pt x="163" y="706"/>
                  </a:cubicBezTo>
                  <a:lnTo>
                    <a:pt x="158" y="701"/>
                  </a:lnTo>
                  <a:close/>
                  <a:moveTo>
                    <a:pt x="292" y="941"/>
                  </a:moveTo>
                  <a:cubicBezTo>
                    <a:pt x="268" y="941"/>
                    <a:pt x="244" y="936"/>
                    <a:pt x="225" y="922"/>
                  </a:cubicBezTo>
                  <a:cubicBezTo>
                    <a:pt x="201" y="902"/>
                    <a:pt x="187" y="864"/>
                    <a:pt x="187" y="816"/>
                  </a:cubicBezTo>
                  <a:cubicBezTo>
                    <a:pt x="187" y="797"/>
                    <a:pt x="191" y="778"/>
                    <a:pt x="191" y="758"/>
                  </a:cubicBezTo>
                  <a:cubicBezTo>
                    <a:pt x="234" y="773"/>
                    <a:pt x="282" y="782"/>
                    <a:pt x="335" y="787"/>
                  </a:cubicBezTo>
                  <a:cubicBezTo>
                    <a:pt x="349" y="835"/>
                    <a:pt x="368" y="878"/>
                    <a:pt x="392" y="917"/>
                  </a:cubicBezTo>
                  <a:cubicBezTo>
                    <a:pt x="354" y="931"/>
                    <a:pt x="321" y="941"/>
                    <a:pt x="292" y="941"/>
                  </a:cubicBezTo>
                  <a:moveTo>
                    <a:pt x="430" y="898"/>
                  </a:moveTo>
                  <a:cubicBezTo>
                    <a:pt x="426" y="898"/>
                    <a:pt x="426" y="898"/>
                    <a:pt x="426" y="898"/>
                  </a:cubicBezTo>
                  <a:cubicBezTo>
                    <a:pt x="411" y="864"/>
                    <a:pt x="392" y="830"/>
                    <a:pt x="378" y="787"/>
                  </a:cubicBezTo>
                  <a:cubicBezTo>
                    <a:pt x="397" y="792"/>
                    <a:pt x="416" y="792"/>
                    <a:pt x="430" y="792"/>
                  </a:cubicBezTo>
                  <a:cubicBezTo>
                    <a:pt x="473" y="792"/>
                    <a:pt x="516" y="787"/>
                    <a:pt x="559" y="782"/>
                  </a:cubicBezTo>
                  <a:cubicBezTo>
                    <a:pt x="574" y="782"/>
                    <a:pt x="583" y="782"/>
                    <a:pt x="593" y="778"/>
                  </a:cubicBezTo>
                  <a:cubicBezTo>
                    <a:pt x="536" y="830"/>
                    <a:pt x="483" y="874"/>
                    <a:pt x="430" y="898"/>
                  </a:cubicBezTo>
                  <a:moveTo>
                    <a:pt x="703" y="912"/>
                  </a:moveTo>
                  <a:cubicBezTo>
                    <a:pt x="669" y="979"/>
                    <a:pt x="631" y="1022"/>
                    <a:pt x="588" y="1022"/>
                  </a:cubicBezTo>
                  <a:cubicBezTo>
                    <a:pt x="588" y="1027"/>
                    <a:pt x="583" y="1027"/>
                    <a:pt x="579" y="1027"/>
                  </a:cubicBezTo>
                  <a:cubicBezTo>
                    <a:pt x="540" y="1027"/>
                    <a:pt x="492" y="994"/>
                    <a:pt x="449" y="936"/>
                  </a:cubicBezTo>
                  <a:cubicBezTo>
                    <a:pt x="521" y="898"/>
                    <a:pt x="593" y="840"/>
                    <a:pt x="660" y="768"/>
                  </a:cubicBezTo>
                  <a:cubicBezTo>
                    <a:pt x="688" y="763"/>
                    <a:pt x="717" y="754"/>
                    <a:pt x="741" y="749"/>
                  </a:cubicBezTo>
                  <a:cubicBezTo>
                    <a:pt x="731" y="811"/>
                    <a:pt x="717" y="869"/>
                    <a:pt x="703" y="912"/>
                  </a:cubicBezTo>
                  <a:moveTo>
                    <a:pt x="746" y="701"/>
                  </a:moveTo>
                  <a:cubicBezTo>
                    <a:pt x="736" y="706"/>
                    <a:pt x="722" y="710"/>
                    <a:pt x="712" y="710"/>
                  </a:cubicBezTo>
                  <a:cubicBezTo>
                    <a:pt x="717" y="706"/>
                    <a:pt x="722" y="696"/>
                    <a:pt x="731" y="691"/>
                  </a:cubicBezTo>
                  <a:cubicBezTo>
                    <a:pt x="736" y="682"/>
                    <a:pt x="741" y="677"/>
                    <a:pt x="746" y="667"/>
                  </a:cubicBezTo>
                  <a:lnTo>
                    <a:pt x="746" y="701"/>
                  </a:lnTo>
                  <a:close/>
                  <a:moveTo>
                    <a:pt x="698" y="662"/>
                  </a:moveTo>
                  <a:cubicBezTo>
                    <a:pt x="679" y="686"/>
                    <a:pt x="660" y="710"/>
                    <a:pt x="641" y="730"/>
                  </a:cubicBezTo>
                  <a:cubicBezTo>
                    <a:pt x="612" y="734"/>
                    <a:pt x="588" y="739"/>
                    <a:pt x="555" y="744"/>
                  </a:cubicBezTo>
                  <a:cubicBezTo>
                    <a:pt x="516" y="749"/>
                    <a:pt x="473" y="749"/>
                    <a:pt x="430" y="749"/>
                  </a:cubicBezTo>
                  <a:cubicBezTo>
                    <a:pt x="363" y="749"/>
                    <a:pt x="363" y="749"/>
                    <a:pt x="363" y="749"/>
                  </a:cubicBezTo>
                  <a:cubicBezTo>
                    <a:pt x="359" y="734"/>
                    <a:pt x="354" y="715"/>
                    <a:pt x="354" y="701"/>
                  </a:cubicBezTo>
                  <a:cubicBezTo>
                    <a:pt x="359" y="696"/>
                    <a:pt x="363" y="691"/>
                    <a:pt x="368" y="686"/>
                  </a:cubicBezTo>
                  <a:cubicBezTo>
                    <a:pt x="383" y="658"/>
                    <a:pt x="368" y="624"/>
                    <a:pt x="344" y="614"/>
                  </a:cubicBezTo>
                  <a:cubicBezTo>
                    <a:pt x="340" y="610"/>
                    <a:pt x="335" y="610"/>
                    <a:pt x="335" y="610"/>
                  </a:cubicBezTo>
                  <a:cubicBezTo>
                    <a:pt x="330" y="590"/>
                    <a:pt x="330" y="576"/>
                    <a:pt x="325" y="557"/>
                  </a:cubicBezTo>
                  <a:cubicBezTo>
                    <a:pt x="325" y="528"/>
                    <a:pt x="321" y="499"/>
                    <a:pt x="321" y="470"/>
                  </a:cubicBezTo>
                  <a:cubicBezTo>
                    <a:pt x="335" y="451"/>
                    <a:pt x="354" y="427"/>
                    <a:pt x="368" y="403"/>
                  </a:cubicBezTo>
                  <a:cubicBezTo>
                    <a:pt x="387" y="379"/>
                    <a:pt x="406" y="360"/>
                    <a:pt x="426" y="341"/>
                  </a:cubicBezTo>
                  <a:cubicBezTo>
                    <a:pt x="454" y="336"/>
                    <a:pt x="483" y="331"/>
                    <a:pt x="512" y="326"/>
                  </a:cubicBezTo>
                  <a:cubicBezTo>
                    <a:pt x="555" y="322"/>
                    <a:pt x="593" y="317"/>
                    <a:pt x="636" y="317"/>
                  </a:cubicBezTo>
                  <a:cubicBezTo>
                    <a:pt x="660" y="317"/>
                    <a:pt x="679" y="322"/>
                    <a:pt x="703" y="322"/>
                  </a:cubicBezTo>
                  <a:cubicBezTo>
                    <a:pt x="717" y="379"/>
                    <a:pt x="731" y="442"/>
                    <a:pt x="741" y="509"/>
                  </a:cubicBezTo>
                  <a:cubicBezTo>
                    <a:pt x="746" y="538"/>
                    <a:pt x="746" y="566"/>
                    <a:pt x="746" y="595"/>
                  </a:cubicBezTo>
                  <a:cubicBezTo>
                    <a:pt x="731" y="619"/>
                    <a:pt x="712" y="643"/>
                    <a:pt x="698" y="662"/>
                  </a:cubicBezTo>
                  <a:moveTo>
                    <a:pt x="746" y="326"/>
                  </a:moveTo>
                  <a:cubicBezTo>
                    <a:pt x="789" y="331"/>
                    <a:pt x="827" y="341"/>
                    <a:pt x="865" y="350"/>
                  </a:cubicBezTo>
                  <a:cubicBezTo>
                    <a:pt x="851" y="408"/>
                    <a:pt x="822" y="470"/>
                    <a:pt x="784" y="533"/>
                  </a:cubicBezTo>
                  <a:cubicBezTo>
                    <a:pt x="784" y="504"/>
                    <a:pt x="784" y="504"/>
                    <a:pt x="784" y="504"/>
                  </a:cubicBezTo>
                  <a:cubicBezTo>
                    <a:pt x="774" y="442"/>
                    <a:pt x="760" y="379"/>
                    <a:pt x="746" y="326"/>
                  </a:cubicBezTo>
                  <a:moveTo>
                    <a:pt x="918" y="653"/>
                  </a:moveTo>
                  <a:cubicBezTo>
                    <a:pt x="913" y="653"/>
                    <a:pt x="903" y="648"/>
                    <a:pt x="903" y="638"/>
                  </a:cubicBezTo>
                  <a:cubicBezTo>
                    <a:pt x="903" y="629"/>
                    <a:pt x="913" y="619"/>
                    <a:pt x="918" y="619"/>
                  </a:cubicBezTo>
                  <a:cubicBezTo>
                    <a:pt x="927" y="619"/>
                    <a:pt x="937" y="629"/>
                    <a:pt x="937" y="638"/>
                  </a:cubicBezTo>
                  <a:cubicBezTo>
                    <a:pt x="937" y="648"/>
                    <a:pt x="927" y="653"/>
                    <a:pt x="918" y="653"/>
                  </a:cubicBezTo>
                  <a:moveTo>
                    <a:pt x="956" y="595"/>
                  </a:moveTo>
                  <a:cubicBezTo>
                    <a:pt x="932" y="586"/>
                    <a:pt x="903" y="595"/>
                    <a:pt x="889" y="624"/>
                  </a:cubicBezTo>
                  <a:cubicBezTo>
                    <a:pt x="884" y="629"/>
                    <a:pt x="884" y="638"/>
                    <a:pt x="884" y="648"/>
                  </a:cubicBezTo>
                  <a:cubicBezTo>
                    <a:pt x="856" y="662"/>
                    <a:pt x="822" y="677"/>
                    <a:pt x="789" y="686"/>
                  </a:cubicBezTo>
                  <a:cubicBezTo>
                    <a:pt x="789" y="634"/>
                    <a:pt x="789" y="634"/>
                    <a:pt x="789" y="634"/>
                  </a:cubicBezTo>
                  <a:cubicBezTo>
                    <a:pt x="789" y="610"/>
                    <a:pt x="789" y="610"/>
                    <a:pt x="789" y="610"/>
                  </a:cubicBezTo>
                  <a:cubicBezTo>
                    <a:pt x="846" y="523"/>
                    <a:pt x="884" y="442"/>
                    <a:pt x="903" y="365"/>
                  </a:cubicBezTo>
                  <a:cubicBezTo>
                    <a:pt x="908" y="365"/>
                    <a:pt x="908" y="365"/>
                    <a:pt x="908" y="365"/>
                  </a:cubicBezTo>
                  <a:cubicBezTo>
                    <a:pt x="980" y="394"/>
                    <a:pt x="1018" y="437"/>
                    <a:pt x="1023" y="480"/>
                  </a:cubicBezTo>
                  <a:cubicBezTo>
                    <a:pt x="1023" y="490"/>
                    <a:pt x="1023" y="490"/>
                    <a:pt x="1023" y="490"/>
                  </a:cubicBezTo>
                  <a:cubicBezTo>
                    <a:pt x="1023" y="523"/>
                    <a:pt x="999" y="562"/>
                    <a:pt x="956" y="59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92" name="Graphic 8">
            <a:extLst>
              <a:ext uri="{FF2B5EF4-FFF2-40B4-BE49-F238E27FC236}">
                <a16:creationId xmlns:a16="http://schemas.microsoft.com/office/drawing/2014/main" id="{FBCE0E94-0DE4-4E1C-9E01-87FBA7B2744C}"/>
              </a:ext>
            </a:extLst>
          </p:cNvPr>
          <p:cNvGrpSpPr/>
          <p:nvPr/>
        </p:nvGrpSpPr>
        <p:grpSpPr>
          <a:xfrm>
            <a:off x="4720146" y="2328461"/>
            <a:ext cx="391713" cy="392111"/>
            <a:chOff x="4526407" y="636564"/>
            <a:chExt cx="3123355" cy="3123355"/>
          </a:xfrm>
        </p:grpSpPr>
        <p:sp>
          <p:nvSpPr>
            <p:cNvPr id="293" name="Graphic 8">
              <a:extLst>
                <a:ext uri="{FF2B5EF4-FFF2-40B4-BE49-F238E27FC236}">
                  <a16:creationId xmlns:a16="http://schemas.microsoft.com/office/drawing/2014/main" id="{6F8D4E6A-56C6-4F70-89E6-D78F8C72C6DE}"/>
                </a:ext>
              </a:extLst>
            </p:cNvPr>
            <p:cNvSpPr/>
            <p:nvPr/>
          </p:nvSpPr>
          <p:spPr>
            <a:xfrm>
              <a:off x="4526407" y="636564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94" name="Graphic 8">
              <a:extLst>
                <a:ext uri="{FF2B5EF4-FFF2-40B4-BE49-F238E27FC236}">
                  <a16:creationId xmlns:a16="http://schemas.microsoft.com/office/drawing/2014/main" id="{1B146258-CB46-4160-930C-D04B009D763B}"/>
                </a:ext>
              </a:extLst>
            </p:cNvPr>
            <p:cNvGrpSpPr/>
            <p:nvPr/>
          </p:nvGrpSpPr>
          <p:grpSpPr>
            <a:xfrm>
              <a:off x="5018567" y="1441184"/>
              <a:ext cx="2180308" cy="1456775"/>
              <a:chOff x="5018567" y="1441184"/>
              <a:chExt cx="2180308" cy="1456775"/>
            </a:xfrm>
            <a:solidFill>
              <a:srgbClr val="FFFFFF"/>
            </a:solidFill>
          </p:grpSpPr>
          <p:sp>
            <p:nvSpPr>
              <p:cNvPr id="295" name="Graphic 8">
                <a:extLst>
                  <a:ext uri="{FF2B5EF4-FFF2-40B4-BE49-F238E27FC236}">
                    <a16:creationId xmlns:a16="http://schemas.microsoft.com/office/drawing/2014/main" id="{E46873C4-4811-48AF-A839-18733BB7A31B}"/>
                  </a:ext>
                </a:extLst>
              </p:cNvPr>
              <p:cNvSpPr/>
              <p:nvPr/>
            </p:nvSpPr>
            <p:spPr>
              <a:xfrm>
                <a:off x="5771273" y="1850512"/>
                <a:ext cx="71067" cy="156791"/>
              </a:xfrm>
              <a:custGeom>
                <a:avLst/>
                <a:gdLst>
                  <a:gd name="connsiteX0" fmla="*/ 31277 w 71067"/>
                  <a:gd name="connsiteY0" fmla="*/ 22812 h 156791"/>
                  <a:gd name="connsiteX1" fmla="*/ 0 w 71067"/>
                  <a:gd name="connsiteY1" fmla="*/ 28527 h 156791"/>
                  <a:gd name="connsiteX2" fmla="*/ 0 w 71067"/>
                  <a:gd name="connsiteY2" fmla="*/ 54185 h 156791"/>
                  <a:gd name="connsiteX3" fmla="*/ 39790 w 71067"/>
                  <a:gd name="connsiteY3" fmla="*/ 54185 h 156791"/>
                  <a:gd name="connsiteX4" fmla="*/ 39790 w 71067"/>
                  <a:gd name="connsiteY4" fmla="*/ 156792 h 156791"/>
                  <a:gd name="connsiteX5" fmla="*/ 71067 w 71067"/>
                  <a:gd name="connsiteY5" fmla="*/ 156792 h 156791"/>
                  <a:gd name="connsiteX6" fmla="*/ 71067 w 71067"/>
                  <a:gd name="connsiteY6" fmla="*/ 0 h 156791"/>
                  <a:gd name="connsiteX7" fmla="*/ 42636 w 71067"/>
                  <a:gd name="connsiteY7" fmla="*/ 0 h 156791"/>
                  <a:gd name="connsiteX8" fmla="*/ 31277 w 71067"/>
                  <a:gd name="connsiteY8" fmla="*/ 22812 h 156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067" h="156791">
                    <a:moveTo>
                      <a:pt x="31277" y="22812"/>
                    </a:moveTo>
                    <a:cubicBezTo>
                      <a:pt x="22740" y="28527"/>
                      <a:pt x="14228" y="28527"/>
                      <a:pt x="0" y="28527"/>
                    </a:cubicBezTo>
                    <a:lnTo>
                      <a:pt x="0" y="54185"/>
                    </a:lnTo>
                    <a:lnTo>
                      <a:pt x="39790" y="54185"/>
                    </a:lnTo>
                    <a:lnTo>
                      <a:pt x="39790" y="156792"/>
                    </a:lnTo>
                    <a:lnTo>
                      <a:pt x="71067" y="156792"/>
                    </a:lnTo>
                    <a:lnTo>
                      <a:pt x="71067" y="0"/>
                    </a:lnTo>
                    <a:lnTo>
                      <a:pt x="42636" y="0"/>
                    </a:lnTo>
                    <a:cubicBezTo>
                      <a:pt x="39790" y="11406"/>
                      <a:pt x="36968" y="17121"/>
                      <a:pt x="31277" y="2281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" name="Graphic 8">
                <a:extLst>
                  <a:ext uri="{FF2B5EF4-FFF2-40B4-BE49-F238E27FC236}">
                    <a16:creationId xmlns:a16="http://schemas.microsoft.com/office/drawing/2014/main" id="{EE048E84-28B9-49A4-98A2-74156B2140D8}"/>
                  </a:ext>
                </a:extLst>
              </p:cNvPr>
              <p:cNvSpPr/>
              <p:nvPr/>
            </p:nvSpPr>
            <p:spPr>
              <a:xfrm>
                <a:off x="5868643" y="2089490"/>
                <a:ext cx="117982" cy="163606"/>
              </a:xfrm>
              <a:custGeom>
                <a:avLst/>
                <a:gdLst>
                  <a:gd name="connsiteX0" fmla="*/ 30918 w 117982"/>
                  <a:gd name="connsiteY0" fmla="*/ 81803 h 163606"/>
                  <a:gd name="connsiteX1" fmla="*/ 59015 w 117982"/>
                  <a:gd name="connsiteY1" fmla="*/ 28216 h 163606"/>
                  <a:gd name="connsiteX2" fmla="*/ 84290 w 117982"/>
                  <a:gd name="connsiteY2" fmla="*/ 81803 h 163606"/>
                  <a:gd name="connsiteX3" fmla="*/ 59015 w 117982"/>
                  <a:gd name="connsiteY3" fmla="*/ 135390 h 163606"/>
                  <a:gd name="connsiteX4" fmla="*/ 30918 w 117982"/>
                  <a:gd name="connsiteY4" fmla="*/ 81803 h 163606"/>
                  <a:gd name="connsiteX5" fmla="*/ 103946 w 117982"/>
                  <a:gd name="connsiteY5" fmla="*/ 138212 h 163606"/>
                  <a:gd name="connsiteX6" fmla="*/ 117982 w 117982"/>
                  <a:gd name="connsiteY6" fmla="*/ 81803 h 163606"/>
                  <a:gd name="connsiteX7" fmla="*/ 103946 w 117982"/>
                  <a:gd name="connsiteY7" fmla="*/ 22573 h 163606"/>
                  <a:gd name="connsiteX8" fmla="*/ 58991 w 117982"/>
                  <a:gd name="connsiteY8" fmla="*/ 0 h 163606"/>
                  <a:gd name="connsiteX9" fmla="*/ 14036 w 117982"/>
                  <a:gd name="connsiteY9" fmla="*/ 22573 h 163606"/>
                  <a:gd name="connsiteX10" fmla="*/ 0 w 117982"/>
                  <a:gd name="connsiteY10" fmla="*/ 81803 h 163606"/>
                  <a:gd name="connsiteX11" fmla="*/ 14036 w 117982"/>
                  <a:gd name="connsiteY11" fmla="*/ 141034 h 163606"/>
                  <a:gd name="connsiteX12" fmla="*/ 58991 w 117982"/>
                  <a:gd name="connsiteY12" fmla="*/ 163607 h 163606"/>
                  <a:gd name="connsiteX13" fmla="*/ 103946 w 117982"/>
                  <a:gd name="connsiteY13" fmla="*/ 138212 h 16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982" h="163606">
                    <a:moveTo>
                      <a:pt x="30918" y="81803"/>
                    </a:moveTo>
                    <a:cubicBezTo>
                      <a:pt x="30918" y="45146"/>
                      <a:pt x="42157" y="28216"/>
                      <a:pt x="59015" y="28216"/>
                    </a:cubicBezTo>
                    <a:cubicBezTo>
                      <a:pt x="75873" y="28216"/>
                      <a:pt x="84290" y="45146"/>
                      <a:pt x="84290" y="81803"/>
                    </a:cubicBezTo>
                    <a:cubicBezTo>
                      <a:pt x="84290" y="118461"/>
                      <a:pt x="75873" y="135390"/>
                      <a:pt x="59015" y="135390"/>
                    </a:cubicBezTo>
                    <a:cubicBezTo>
                      <a:pt x="42157" y="135390"/>
                      <a:pt x="30918" y="118485"/>
                      <a:pt x="30918" y="81803"/>
                    </a:cubicBezTo>
                    <a:moveTo>
                      <a:pt x="103946" y="138212"/>
                    </a:moveTo>
                    <a:cubicBezTo>
                      <a:pt x="112363" y="124104"/>
                      <a:pt x="117982" y="104376"/>
                      <a:pt x="117982" y="81803"/>
                    </a:cubicBezTo>
                    <a:cubicBezTo>
                      <a:pt x="117982" y="56409"/>
                      <a:pt x="112363" y="36681"/>
                      <a:pt x="103946" y="22573"/>
                    </a:cubicBezTo>
                    <a:cubicBezTo>
                      <a:pt x="92707" y="8465"/>
                      <a:pt x="78671" y="0"/>
                      <a:pt x="58991" y="0"/>
                    </a:cubicBezTo>
                    <a:cubicBezTo>
                      <a:pt x="39335" y="0"/>
                      <a:pt x="25275" y="8465"/>
                      <a:pt x="14036" y="22573"/>
                    </a:cubicBezTo>
                    <a:cubicBezTo>
                      <a:pt x="5619" y="36681"/>
                      <a:pt x="0" y="56409"/>
                      <a:pt x="0" y="81803"/>
                    </a:cubicBezTo>
                    <a:cubicBezTo>
                      <a:pt x="0" y="107198"/>
                      <a:pt x="5619" y="126926"/>
                      <a:pt x="14036" y="141034"/>
                    </a:cubicBezTo>
                    <a:cubicBezTo>
                      <a:pt x="25275" y="155142"/>
                      <a:pt x="39311" y="163607"/>
                      <a:pt x="58991" y="163607"/>
                    </a:cubicBezTo>
                    <a:cubicBezTo>
                      <a:pt x="78671" y="163607"/>
                      <a:pt x="92707" y="155142"/>
                      <a:pt x="103946" y="13821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Graphic 8">
                <a:extLst>
                  <a:ext uri="{FF2B5EF4-FFF2-40B4-BE49-F238E27FC236}">
                    <a16:creationId xmlns:a16="http://schemas.microsoft.com/office/drawing/2014/main" id="{6B3483B5-FD07-48CD-9815-58154DE68891}"/>
                  </a:ext>
                </a:extLst>
              </p:cNvPr>
              <p:cNvSpPr/>
              <p:nvPr/>
            </p:nvSpPr>
            <p:spPr>
              <a:xfrm>
                <a:off x="5713979" y="2089490"/>
                <a:ext cx="120278" cy="163606"/>
              </a:xfrm>
              <a:custGeom>
                <a:avLst/>
                <a:gdLst>
                  <a:gd name="connsiteX0" fmla="*/ 34362 w 120278"/>
                  <a:gd name="connsiteY0" fmla="*/ 81803 h 163606"/>
                  <a:gd name="connsiteX1" fmla="*/ 60139 w 120278"/>
                  <a:gd name="connsiteY1" fmla="*/ 28216 h 163606"/>
                  <a:gd name="connsiteX2" fmla="*/ 88786 w 120278"/>
                  <a:gd name="connsiteY2" fmla="*/ 81803 h 163606"/>
                  <a:gd name="connsiteX3" fmla="*/ 60139 w 120278"/>
                  <a:gd name="connsiteY3" fmla="*/ 135390 h 163606"/>
                  <a:gd name="connsiteX4" fmla="*/ 34362 w 120278"/>
                  <a:gd name="connsiteY4" fmla="*/ 81803 h 163606"/>
                  <a:gd name="connsiteX5" fmla="*/ 105955 w 120278"/>
                  <a:gd name="connsiteY5" fmla="*/ 138212 h 163606"/>
                  <a:gd name="connsiteX6" fmla="*/ 120278 w 120278"/>
                  <a:gd name="connsiteY6" fmla="*/ 81803 h 163606"/>
                  <a:gd name="connsiteX7" fmla="*/ 105955 w 120278"/>
                  <a:gd name="connsiteY7" fmla="*/ 22573 h 163606"/>
                  <a:gd name="connsiteX8" fmla="*/ 60139 w 120278"/>
                  <a:gd name="connsiteY8" fmla="*/ 0 h 163606"/>
                  <a:gd name="connsiteX9" fmla="*/ 14323 w 120278"/>
                  <a:gd name="connsiteY9" fmla="*/ 22573 h 163606"/>
                  <a:gd name="connsiteX10" fmla="*/ 0 w 120278"/>
                  <a:gd name="connsiteY10" fmla="*/ 81803 h 163606"/>
                  <a:gd name="connsiteX11" fmla="*/ 14323 w 120278"/>
                  <a:gd name="connsiteY11" fmla="*/ 141034 h 163606"/>
                  <a:gd name="connsiteX12" fmla="*/ 60139 w 120278"/>
                  <a:gd name="connsiteY12" fmla="*/ 163607 h 163606"/>
                  <a:gd name="connsiteX13" fmla="*/ 105955 w 120278"/>
                  <a:gd name="connsiteY13" fmla="*/ 138212 h 16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0278" h="163606">
                    <a:moveTo>
                      <a:pt x="34362" y="81803"/>
                    </a:moveTo>
                    <a:cubicBezTo>
                      <a:pt x="34362" y="45146"/>
                      <a:pt x="42946" y="28216"/>
                      <a:pt x="60139" y="28216"/>
                    </a:cubicBezTo>
                    <a:cubicBezTo>
                      <a:pt x="77332" y="28216"/>
                      <a:pt x="88786" y="45146"/>
                      <a:pt x="88786" y="81803"/>
                    </a:cubicBezTo>
                    <a:cubicBezTo>
                      <a:pt x="88786" y="118461"/>
                      <a:pt x="77332" y="135390"/>
                      <a:pt x="60139" y="135390"/>
                    </a:cubicBezTo>
                    <a:cubicBezTo>
                      <a:pt x="42970" y="135390"/>
                      <a:pt x="34362" y="118485"/>
                      <a:pt x="34362" y="81803"/>
                    </a:cubicBezTo>
                    <a:moveTo>
                      <a:pt x="105955" y="138212"/>
                    </a:moveTo>
                    <a:cubicBezTo>
                      <a:pt x="114539" y="124104"/>
                      <a:pt x="120278" y="104376"/>
                      <a:pt x="120278" y="81803"/>
                    </a:cubicBezTo>
                    <a:cubicBezTo>
                      <a:pt x="120278" y="56409"/>
                      <a:pt x="114539" y="36681"/>
                      <a:pt x="105955" y="22573"/>
                    </a:cubicBezTo>
                    <a:cubicBezTo>
                      <a:pt x="94501" y="8465"/>
                      <a:pt x="80177" y="0"/>
                      <a:pt x="60139" y="0"/>
                    </a:cubicBezTo>
                    <a:cubicBezTo>
                      <a:pt x="40101" y="0"/>
                      <a:pt x="25777" y="8465"/>
                      <a:pt x="14323" y="22573"/>
                    </a:cubicBezTo>
                    <a:cubicBezTo>
                      <a:pt x="5739" y="36681"/>
                      <a:pt x="0" y="56409"/>
                      <a:pt x="0" y="81803"/>
                    </a:cubicBezTo>
                    <a:cubicBezTo>
                      <a:pt x="0" y="107198"/>
                      <a:pt x="5739" y="126926"/>
                      <a:pt x="14323" y="141034"/>
                    </a:cubicBezTo>
                    <a:cubicBezTo>
                      <a:pt x="25777" y="155142"/>
                      <a:pt x="40101" y="163607"/>
                      <a:pt x="60139" y="163607"/>
                    </a:cubicBezTo>
                    <a:cubicBezTo>
                      <a:pt x="80177" y="163607"/>
                      <a:pt x="94501" y="155142"/>
                      <a:pt x="105955" y="13821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" name="Graphic 8">
                <a:extLst>
                  <a:ext uri="{FF2B5EF4-FFF2-40B4-BE49-F238E27FC236}">
                    <a16:creationId xmlns:a16="http://schemas.microsoft.com/office/drawing/2014/main" id="{E582018D-A5ED-40E0-94B0-A000FE5D0FFD}"/>
                  </a:ext>
                </a:extLst>
              </p:cNvPr>
              <p:cNvSpPr/>
              <p:nvPr/>
            </p:nvSpPr>
            <p:spPr>
              <a:xfrm>
                <a:off x="5765558" y="2334230"/>
                <a:ext cx="72190" cy="156744"/>
              </a:xfrm>
              <a:custGeom>
                <a:avLst/>
                <a:gdLst>
                  <a:gd name="connsiteX0" fmla="*/ 31755 w 72190"/>
                  <a:gd name="connsiteY0" fmla="*/ 19919 h 156744"/>
                  <a:gd name="connsiteX1" fmla="*/ 0 w 72190"/>
                  <a:gd name="connsiteY1" fmla="*/ 28479 h 156744"/>
                  <a:gd name="connsiteX2" fmla="*/ 0 w 72190"/>
                  <a:gd name="connsiteY2" fmla="*/ 54137 h 156744"/>
                  <a:gd name="connsiteX3" fmla="*/ 40435 w 72190"/>
                  <a:gd name="connsiteY3" fmla="*/ 54137 h 156744"/>
                  <a:gd name="connsiteX4" fmla="*/ 40435 w 72190"/>
                  <a:gd name="connsiteY4" fmla="*/ 156744 h 156744"/>
                  <a:gd name="connsiteX5" fmla="*/ 72191 w 72190"/>
                  <a:gd name="connsiteY5" fmla="*/ 156744 h 156744"/>
                  <a:gd name="connsiteX6" fmla="*/ 72191 w 72190"/>
                  <a:gd name="connsiteY6" fmla="*/ 0 h 156744"/>
                  <a:gd name="connsiteX7" fmla="*/ 46198 w 72190"/>
                  <a:gd name="connsiteY7" fmla="*/ 0 h 156744"/>
                  <a:gd name="connsiteX8" fmla="*/ 31755 w 72190"/>
                  <a:gd name="connsiteY8" fmla="*/ 19919 h 156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190" h="156744">
                    <a:moveTo>
                      <a:pt x="31755" y="19919"/>
                    </a:moveTo>
                    <a:cubicBezTo>
                      <a:pt x="25969" y="25610"/>
                      <a:pt x="14419" y="28479"/>
                      <a:pt x="0" y="28479"/>
                    </a:cubicBezTo>
                    <a:lnTo>
                      <a:pt x="0" y="54137"/>
                    </a:lnTo>
                    <a:lnTo>
                      <a:pt x="40435" y="54137"/>
                    </a:lnTo>
                    <a:lnTo>
                      <a:pt x="40435" y="156744"/>
                    </a:lnTo>
                    <a:lnTo>
                      <a:pt x="72191" y="156744"/>
                    </a:lnTo>
                    <a:lnTo>
                      <a:pt x="72191" y="0"/>
                    </a:lnTo>
                    <a:lnTo>
                      <a:pt x="46198" y="0"/>
                    </a:lnTo>
                    <a:cubicBezTo>
                      <a:pt x="43305" y="8513"/>
                      <a:pt x="37518" y="17073"/>
                      <a:pt x="31755" y="1991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" name="Graphic 8">
                <a:extLst>
                  <a:ext uri="{FF2B5EF4-FFF2-40B4-BE49-F238E27FC236}">
                    <a16:creationId xmlns:a16="http://schemas.microsoft.com/office/drawing/2014/main" id="{9454D186-89DA-4D09-A0B1-1BA65F099EC7}"/>
                  </a:ext>
                </a:extLst>
              </p:cNvPr>
              <p:cNvSpPr/>
              <p:nvPr/>
            </p:nvSpPr>
            <p:spPr>
              <a:xfrm>
                <a:off x="5595973" y="2091785"/>
                <a:ext cx="71066" cy="155643"/>
              </a:xfrm>
              <a:custGeom>
                <a:avLst/>
                <a:gdLst>
                  <a:gd name="connsiteX0" fmla="*/ 31277 w 71066"/>
                  <a:gd name="connsiteY0" fmla="*/ 22645 h 155643"/>
                  <a:gd name="connsiteX1" fmla="*/ 0 w 71066"/>
                  <a:gd name="connsiteY1" fmla="*/ 31134 h 155643"/>
                  <a:gd name="connsiteX2" fmla="*/ 0 w 71066"/>
                  <a:gd name="connsiteY2" fmla="*/ 53778 h 155643"/>
                  <a:gd name="connsiteX3" fmla="*/ 39790 w 71066"/>
                  <a:gd name="connsiteY3" fmla="*/ 53778 h 155643"/>
                  <a:gd name="connsiteX4" fmla="*/ 39790 w 71066"/>
                  <a:gd name="connsiteY4" fmla="*/ 155644 h 155643"/>
                  <a:gd name="connsiteX5" fmla="*/ 71067 w 71066"/>
                  <a:gd name="connsiteY5" fmla="*/ 155644 h 155643"/>
                  <a:gd name="connsiteX6" fmla="*/ 71067 w 71066"/>
                  <a:gd name="connsiteY6" fmla="*/ 0 h 155643"/>
                  <a:gd name="connsiteX7" fmla="*/ 42635 w 71066"/>
                  <a:gd name="connsiteY7" fmla="*/ 0 h 155643"/>
                  <a:gd name="connsiteX8" fmla="*/ 31277 w 71066"/>
                  <a:gd name="connsiteY8" fmla="*/ 22645 h 15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066" h="155643">
                    <a:moveTo>
                      <a:pt x="31277" y="22645"/>
                    </a:moveTo>
                    <a:cubicBezTo>
                      <a:pt x="22740" y="28312"/>
                      <a:pt x="14228" y="31134"/>
                      <a:pt x="0" y="31134"/>
                    </a:cubicBezTo>
                    <a:lnTo>
                      <a:pt x="0" y="53778"/>
                    </a:lnTo>
                    <a:lnTo>
                      <a:pt x="39790" y="53778"/>
                    </a:lnTo>
                    <a:lnTo>
                      <a:pt x="39790" y="155644"/>
                    </a:lnTo>
                    <a:lnTo>
                      <a:pt x="71067" y="155644"/>
                    </a:lnTo>
                    <a:lnTo>
                      <a:pt x="71067" y="0"/>
                    </a:lnTo>
                    <a:lnTo>
                      <a:pt x="42635" y="0"/>
                    </a:lnTo>
                    <a:cubicBezTo>
                      <a:pt x="39814" y="11334"/>
                      <a:pt x="36968" y="16978"/>
                      <a:pt x="31277" y="2264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" name="Graphic 8">
                <a:extLst>
                  <a:ext uri="{FF2B5EF4-FFF2-40B4-BE49-F238E27FC236}">
                    <a16:creationId xmlns:a16="http://schemas.microsoft.com/office/drawing/2014/main" id="{E0AA5E61-6610-4913-BA5A-15EFB239A89E}"/>
                  </a:ext>
                </a:extLst>
              </p:cNvPr>
              <p:cNvSpPr/>
              <p:nvPr/>
            </p:nvSpPr>
            <p:spPr>
              <a:xfrm>
                <a:off x="5899585" y="2331911"/>
                <a:ext cx="117982" cy="162435"/>
              </a:xfrm>
              <a:custGeom>
                <a:avLst/>
                <a:gdLst>
                  <a:gd name="connsiteX0" fmla="*/ 58991 w 117982"/>
                  <a:gd name="connsiteY0" fmla="*/ 136801 h 162435"/>
                  <a:gd name="connsiteX1" fmla="*/ 30895 w 117982"/>
                  <a:gd name="connsiteY1" fmla="*/ 79795 h 162435"/>
                  <a:gd name="connsiteX2" fmla="*/ 58991 w 117982"/>
                  <a:gd name="connsiteY2" fmla="*/ 25658 h 162435"/>
                  <a:gd name="connsiteX3" fmla="*/ 84266 w 117982"/>
                  <a:gd name="connsiteY3" fmla="*/ 79795 h 162435"/>
                  <a:gd name="connsiteX4" fmla="*/ 58991 w 117982"/>
                  <a:gd name="connsiteY4" fmla="*/ 136801 h 162435"/>
                  <a:gd name="connsiteX5" fmla="*/ 58991 w 117982"/>
                  <a:gd name="connsiteY5" fmla="*/ 0 h 162435"/>
                  <a:gd name="connsiteX6" fmla="*/ 14036 w 117982"/>
                  <a:gd name="connsiteY6" fmla="*/ 19943 h 162435"/>
                  <a:gd name="connsiteX7" fmla="*/ 0 w 117982"/>
                  <a:gd name="connsiteY7" fmla="*/ 79795 h 162435"/>
                  <a:gd name="connsiteX8" fmla="*/ 14036 w 117982"/>
                  <a:gd name="connsiteY8" fmla="*/ 139647 h 162435"/>
                  <a:gd name="connsiteX9" fmla="*/ 58991 w 117982"/>
                  <a:gd name="connsiteY9" fmla="*/ 162435 h 162435"/>
                  <a:gd name="connsiteX10" fmla="*/ 103946 w 117982"/>
                  <a:gd name="connsiteY10" fmla="*/ 139647 h 162435"/>
                  <a:gd name="connsiteX11" fmla="*/ 117982 w 117982"/>
                  <a:gd name="connsiteY11" fmla="*/ 79795 h 162435"/>
                  <a:gd name="connsiteX12" fmla="*/ 101125 w 117982"/>
                  <a:gd name="connsiteY12" fmla="*/ 22788 h 162435"/>
                  <a:gd name="connsiteX13" fmla="*/ 58991 w 117982"/>
                  <a:gd name="connsiteY13" fmla="*/ 0 h 162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982" h="162435">
                    <a:moveTo>
                      <a:pt x="58991" y="136801"/>
                    </a:moveTo>
                    <a:cubicBezTo>
                      <a:pt x="39336" y="136801"/>
                      <a:pt x="30895" y="116858"/>
                      <a:pt x="30895" y="79795"/>
                    </a:cubicBezTo>
                    <a:cubicBezTo>
                      <a:pt x="30895" y="42755"/>
                      <a:pt x="39312" y="25658"/>
                      <a:pt x="58991" y="25658"/>
                    </a:cubicBezTo>
                    <a:cubicBezTo>
                      <a:pt x="75849" y="25658"/>
                      <a:pt x="84266" y="42755"/>
                      <a:pt x="84266" y="79795"/>
                    </a:cubicBezTo>
                    <a:cubicBezTo>
                      <a:pt x="84266" y="116858"/>
                      <a:pt x="75849" y="136801"/>
                      <a:pt x="58991" y="136801"/>
                    </a:cubicBezTo>
                    <a:moveTo>
                      <a:pt x="58991" y="0"/>
                    </a:moveTo>
                    <a:cubicBezTo>
                      <a:pt x="39336" y="0"/>
                      <a:pt x="25275" y="5691"/>
                      <a:pt x="14036" y="19943"/>
                    </a:cubicBezTo>
                    <a:cubicBezTo>
                      <a:pt x="2798" y="37040"/>
                      <a:pt x="0" y="56983"/>
                      <a:pt x="0" y="79795"/>
                    </a:cubicBezTo>
                    <a:cubicBezTo>
                      <a:pt x="0" y="105452"/>
                      <a:pt x="2798" y="125395"/>
                      <a:pt x="14036" y="139647"/>
                    </a:cubicBezTo>
                    <a:cubicBezTo>
                      <a:pt x="22454" y="153899"/>
                      <a:pt x="39312" y="162435"/>
                      <a:pt x="58991" y="162435"/>
                    </a:cubicBezTo>
                    <a:cubicBezTo>
                      <a:pt x="78647" y="162435"/>
                      <a:pt x="92707" y="153875"/>
                      <a:pt x="103946" y="139647"/>
                    </a:cubicBezTo>
                    <a:cubicBezTo>
                      <a:pt x="112363" y="125395"/>
                      <a:pt x="117982" y="105452"/>
                      <a:pt x="117982" y="79795"/>
                    </a:cubicBezTo>
                    <a:cubicBezTo>
                      <a:pt x="117982" y="56983"/>
                      <a:pt x="112363" y="37040"/>
                      <a:pt x="101125" y="22788"/>
                    </a:cubicBezTo>
                    <a:cubicBezTo>
                      <a:pt x="92707" y="5715"/>
                      <a:pt x="75849" y="0"/>
                      <a:pt x="58991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" name="Graphic 8">
                <a:extLst>
                  <a:ext uri="{FF2B5EF4-FFF2-40B4-BE49-F238E27FC236}">
                    <a16:creationId xmlns:a16="http://schemas.microsoft.com/office/drawing/2014/main" id="{E63DBB37-620C-4B11-9778-84DBE9110A7D}"/>
                  </a:ext>
                </a:extLst>
              </p:cNvPr>
              <p:cNvSpPr/>
              <p:nvPr/>
            </p:nvSpPr>
            <p:spPr>
              <a:xfrm>
                <a:off x="5901881" y="1848240"/>
                <a:ext cx="119130" cy="161311"/>
              </a:xfrm>
              <a:custGeom>
                <a:avLst/>
                <a:gdLst>
                  <a:gd name="connsiteX0" fmla="*/ 59565 w 119130"/>
                  <a:gd name="connsiteY0" fmla="*/ 135821 h 161311"/>
                  <a:gd name="connsiteX1" fmla="*/ 34027 w 119130"/>
                  <a:gd name="connsiteY1" fmla="*/ 82066 h 161311"/>
                  <a:gd name="connsiteX2" fmla="*/ 59565 w 119130"/>
                  <a:gd name="connsiteY2" fmla="*/ 25466 h 161311"/>
                  <a:gd name="connsiteX3" fmla="*/ 87925 w 119130"/>
                  <a:gd name="connsiteY3" fmla="*/ 82066 h 161311"/>
                  <a:gd name="connsiteX4" fmla="*/ 59565 w 119130"/>
                  <a:gd name="connsiteY4" fmla="*/ 135821 h 161311"/>
                  <a:gd name="connsiteX5" fmla="*/ 59565 w 119130"/>
                  <a:gd name="connsiteY5" fmla="*/ 0 h 161311"/>
                  <a:gd name="connsiteX6" fmla="*/ 14180 w 119130"/>
                  <a:gd name="connsiteY6" fmla="*/ 22645 h 161311"/>
                  <a:gd name="connsiteX7" fmla="*/ 0 w 119130"/>
                  <a:gd name="connsiteY7" fmla="*/ 82066 h 161311"/>
                  <a:gd name="connsiteX8" fmla="*/ 14180 w 119130"/>
                  <a:gd name="connsiteY8" fmla="*/ 138666 h 161311"/>
                  <a:gd name="connsiteX9" fmla="*/ 59565 w 119130"/>
                  <a:gd name="connsiteY9" fmla="*/ 161311 h 161311"/>
                  <a:gd name="connsiteX10" fmla="*/ 104950 w 119130"/>
                  <a:gd name="connsiteY10" fmla="*/ 138666 h 161311"/>
                  <a:gd name="connsiteX11" fmla="*/ 119130 w 119130"/>
                  <a:gd name="connsiteY11" fmla="*/ 82066 h 161311"/>
                  <a:gd name="connsiteX12" fmla="*/ 104950 w 119130"/>
                  <a:gd name="connsiteY12" fmla="*/ 22645 h 161311"/>
                  <a:gd name="connsiteX13" fmla="*/ 59565 w 119130"/>
                  <a:gd name="connsiteY13" fmla="*/ 0 h 161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9130" h="161311">
                    <a:moveTo>
                      <a:pt x="59565" y="135821"/>
                    </a:moveTo>
                    <a:cubicBezTo>
                      <a:pt x="42540" y="135821"/>
                      <a:pt x="34027" y="116022"/>
                      <a:pt x="34027" y="82066"/>
                    </a:cubicBezTo>
                    <a:cubicBezTo>
                      <a:pt x="34027" y="45290"/>
                      <a:pt x="42540" y="25466"/>
                      <a:pt x="59565" y="25466"/>
                    </a:cubicBezTo>
                    <a:cubicBezTo>
                      <a:pt x="76591" y="25466"/>
                      <a:pt x="87925" y="45266"/>
                      <a:pt x="87925" y="82066"/>
                    </a:cubicBezTo>
                    <a:cubicBezTo>
                      <a:pt x="87925" y="116022"/>
                      <a:pt x="76591" y="135821"/>
                      <a:pt x="59565" y="135821"/>
                    </a:cubicBezTo>
                    <a:moveTo>
                      <a:pt x="59565" y="0"/>
                    </a:moveTo>
                    <a:cubicBezTo>
                      <a:pt x="39718" y="0"/>
                      <a:pt x="25538" y="5667"/>
                      <a:pt x="14180" y="22645"/>
                    </a:cubicBezTo>
                    <a:cubicBezTo>
                      <a:pt x="5667" y="36801"/>
                      <a:pt x="0" y="56600"/>
                      <a:pt x="0" y="82066"/>
                    </a:cubicBezTo>
                    <a:cubicBezTo>
                      <a:pt x="0" y="104711"/>
                      <a:pt x="5667" y="124511"/>
                      <a:pt x="14180" y="138666"/>
                    </a:cubicBezTo>
                    <a:cubicBezTo>
                      <a:pt x="25514" y="152823"/>
                      <a:pt x="39718" y="161311"/>
                      <a:pt x="59565" y="161311"/>
                    </a:cubicBezTo>
                    <a:cubicBezTo>
                      <a:pt x="79412" y="161311"/>
                      <a:pt x="93592" y="152823"/>
                      <a:pt x="104950" y="138666"/>
                    </a:cubicBezTo>
                    <a:cubicBezTo>
                      <a:pt x="113463" y="124511"/>
                      <a:pt x="119130" y="104711"/>
                      <a:pt x="119130" y="82066"/>
                    </a:cubicBezTo>
                    <a:cubicBezTo>
                      <a:pt x="119130" y="56600"/>
                      <a:pt x="113463" y="36801"/>
                      <a:pt x="104950" y="22645"/>
                    </a:cubicBezTo>
                    <a:cubicBezTo>
                      <a:pt x="93592" y="8489"/>
                      <a:pt x="79412" y="0"/>
                      <a:pt x="59565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" name="Graphic 8">
                <a:extLst>
                  <a:ext uri="{FF2B5EF4-FFF2-40B4-BE49-F238E27FC236}">
                    <a16:creationId xmlns:a16="http://schemas.microsoft.com/office/drawing/2014/main" id="{EC2AD12C-7AE3-4F37-ACE1-2DECCA2095C8}"/>
                  </a:ext>
                </a:extLst>
              </p:cNvPr>
              <p:cNvSpPr/>
              <p:nvPr/>
            </p:nvSpPr>
            <p:spPr>
              <a:xfrm>
                <a:off x="6021035" y="2091785"/>
                <a:ext cx="71066" cy="155643"/>
              </a:xfrm>
              <a:custGeom>
                <a:avLst/>
                <a:gdLst>
                  <a:gd name="connsiteX0" fmla="*/ 39790 w 71066"/>
                  <a:gd name="connsiteY0" fmla="*/ 155644 h 155643"/>
                  <a:gd name="connsiteX1" fmla="*/ 71067 w 71066"/>
                  <a:gd name="connsiteY1" fmla="*/ 155644 h 155643"/>
                  <a:gd name="connsiteX2" fmla="*/ 71067 w 71066"/>
                  <a:gd name="connsiteY2" fmla="*/ 0 h 155643"/>
                  <a:gd name="connsiteX3" fmla="*/ 45481 w 71066"/>
                  <a:gd name="connsiteY3" fmla="*/ 0 h 155643"/>
                  <a:gd name="connsiteX4" fmla="*/ 31277 w 71066"/>
                  <a:gd name="connsiteY4" fmla="*/ 22645 h 155643"/>
                  <a:gd name="connsiteX5" fmla="*/ 0 w 71066"/>
                  <a:gd name="connsiteY5" fmla="*/ 31134 h 155643"/>
                  <a:gd name="connsiteX6" fmla="*/ 0 w 71066"/>
                  <a:gd name="connsiteY6" fmla="*/ 53778 h 155643"/>
                  <a:gd name="connsiteX7" fmla="*/ 39790 w 71066"/>
                  <a:gd name="connsiteY7" fmla="*/ 53778 h 155643"/>
                  <a:gd name="connsiteX8" fmla="*/ 39790 w 71066"/>
                  <a:gd name="connsiteY8" fmla="*/ 155644 h 15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066" h="155643">
                    <a:moveTo>
                      <a:pt x="39790" y="155644"/>
                    </a:moveTo>
                    <a:lnTo>
                      <a:pt x="71067" y="155644"/>
                    </a:lnTo>
                    <a:lnTo>
                      <a:pt x="71067" y="0"/>
                    </a:lnTo>
                    <a:lnTo>
                      <a:pt x="45481" y="0"/>
                    </a:lnTo>
                    <a:cubicBezTo>
                      <a:pt x="42635" y="11310"/>
                      <a:pt x="36944" y="16978"/>
                      <a:pt x="31277" y="22645"/>
                    </a:cubicBezTo>
                    <a:cubicBezTo>
                      <a:pt x="25586" y="28312"/>
                      <a:pt x="14228" y="31134"/>
                      <a:pt x="0" y="31134"/>
                    </a:cubicBezTo>
                    <a:lnTo>
                      <a:pt x="0" y="53778"/>
                    </a:lnTo>
                    <a:lnTo>
                      <a:pt x="39790" y="53778"/>
                    </a:lnTo>
                    <a:lnTo>
                      <a:pt x="39790" y="155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Graphic 8">
                <a:extLst>
                  <a:ext uri="{FF2B5EF4-FFF2-40B4-BE49-F238E27FC236}">
                    <a16:creationId xmlns:a16="http://schemas.microsoft.com/office/drawing/2014/main" id="{35C4B991-E6CA-4702-A75D-4E17BC510986}"/>
                  </a:ext>
                </a:extLst>
              </p:cNvPr>
              <p:cNvSpPr/>
              <p:nvPr/>
            </p:nvSpPr>
            <p:spPr>
              <a:xfrm>
                <a:off x="5018567" y="1441184"/>
                <a:ext cx="2180308" cy="1456775"/>
              </a:xfrm>
              <a:custGeom>
                <a:avLst/>
                <a:gdLst>
                  <a:gd name="connsiteX0" fmla="*/ 1209069 w 2180308"/>
                  <a:gd name="connsiteY0" fmla="*/ 729798 h 1456775"/>
                  <a:gd name="connsiteX1" fmla="*/ 1180757 w 2180308"/>
                  <a:gd name="connsiteY1" fmla="*/ 783553 h 1456775"/>
                  <a:gd name="connsiteX2" fmla="*/ 1155267 w 2180308"/>
                  <a:gd name="connsiteY2" fmla="*/ 729798 h 1456775"/>
                  <a:gd name="connsiteX3" fmla="*/ 1180757 w 2180308"/>
                  <a:gd name="connsiteY3" fmla="*/ 676044 h 1456775"/>
                  <a:gd name="connsiteX4" fmla="*/ 1209069 w 2180308"/>
                  <a:gd name="connsiteY4" fmla="*/ 729798 h 1456775"/>
                  <a:gd name="connsiteX5" fmla="*/ 974037 w 2180308"/>
                  <a:gd name="connsiteY5" fmla="*/ 1080565 h 1456775"/>
                  <a:gd name="connsiteX6" fmla="*/ 920235 w 2180308"/>
                  <a:gd name="connsiteY6" fmla="*/ 1097543 h 1456775"/>
                  <a:gd name="connsiteX7" fmla="*/ 883434 w 2180308"/>
                  <a:gd name="connsiteY7" fmla="*/ 1103210 h 1456775"/>
                  <a:gd name="connsiteX8" fmla="*/ 846633 w 2180308"/>
                  <a:gd name="connsiteY8" fmla="*/ 1106032 h 1456775"/>
                  <a:gd name="connsiteX9" fmla="*/ 806987 w 2180308"/>
                  <a:gd name="connsiteY9" fmla="*/ 1103210 h 1456775"/>
                  <a:gd name="connsiteX10" fmla="*/ 770186 w 2180308"/>
                  <a:gd name="connsiteY10" fmla="*/ 1097543 h 1456775"/>
                  <a:gd name="connsiteX11" fmla="*/ 716384 w 2180308"/>
                  <a:gd name="connsiteY11" fmla="*/ 1080565 h 1456775"/>
                  <a:gd name="connsiteX12" fmla="*/ 685226 w 2180308"/>
                  <a:gd name="connsiteY12" fmla="*/ 1066434 h 1456775"/>
                  <a:gd name="connsiteX13" fmla="*/ 654069 w 2180308"/>
                  <a:gd name="connsiteY13" fmla="*/ 1052277 h 1456775"/>
                  <a:gd name="connsiteX14" fmla="*/ 688048 w 2180308"/>
                  <a:gd name="connsiteY14" fmla="*/ 1029657 h 1456775"/>
                  <a:gd name="connsiteX15" fmla="*/ 702204 w 2180308"/>
                  <a:gd name="connsiteY15" fmla="*/ 970259 h 1456775"/>
                  <a:gd name="connsiteX16" fmla="*/ 688048 w 2180308"/>
                  <a:gd name="connsiteY16" fmla="*/ 913683 h 1456775"/>
                  <a:gd name="connsiteX17" fmla="*/ 642734 w 2180308"/>
                  <a:gd name="connsiteY17" fmla="*/ 891062 h 1456775"/>
                  <a:gd name="connsiteX18" fmla="*/ 600266 w 2180308"/>
                  <a:gd name="connsiteY18" fmla="*/ 910861 h 1456775"/>
                  <a:gd name="connsiteX19" fmla="*/ 583265 w 2180308"/>
                  <a:gd name="connsiteY19" fmla="*/ 970259 h 1456775"/>
                  <a:gd name="connsiteX20" fmla="*/ 586087 w 2180308"/>
                  <a:gd name="connsiteY20" fmla="*/ 998547 h 1456775"/>
                  <a:gd name="connsiteX21" fmla="*/ 580419 w 2180308"/>
                  <a:gd name="connsiteY21" fmla="*/ 992880 h 1456775"/>
                  <a:gd name="connsiteX22" fmla="*/ 583241 w 2180308"/>
                  <a:gd name="connsiteY22" fmla="*/ 995701 h 1456775"/>
                  <a:gd name="connsiteX23" fmla="*/ 577574 w 2180308"/>
                  <a:gd name="connsiteY23" fmla="*/ 990034 h 1456775"/>
                  <a:gd name="connsiteX24" fmla="*/ 580395 w 2180308"/>
                  <a:gd name="connsiteY24" fmla="*/ 992856 h 1456775"/>
                  <a:gd name="connsiteX25" fmla="*/ 569061 w 2180308"/>
                  <a:gd name="connsiteY25" fmla="*/ 981545 h 1456775"/>
                  <a:gd name="connsiteX26" fmla="*/ 537904 w 2180308"/>
                  <a:gd name="connsiteY26" fmla="*/ 939125 h 1456775"/>
                  <a:gd name="connsiteX27" fmla="*/ 523747 w 2180308"/>
                  <a:gd name="connsiteY27" fmla="*/ 919326 h 1456775"/>
                  <a:gd name="connsiteX28" fmla="*/ 509592 w 2180308"/>
                  <a:gd name="connsiteY28" fmla="*/ 893860 h 1456775"/>
                  <a:gd name="connsiteX29" fmla="*/ 484101 w 2180308"/>
                  <a:gd name="connsiteY29" fmla="*/ 823151 h 1456775"/>
                  <a:gd name="connsiteX30" fmla="*/ 481279 w 2180308"/>
                  <a:gd name="connsiteY30" fmla="*/ 808995 h 1456775"/>
                  <a:gd name="connsiteX31" fmla="*/ 484101 w 2180308"/>
                  <a:gd name="connsiteY31" fmla="*/ 811817 h 1456775"/>
                  <a:gd name="connsiteX32" fmla="*/ 529415 w 2180308"/>
                  <a:gd name="connsiteY32" fmla="*/ 786350 h 1456775"/>
                  <a:gd name="connsiteX33" fmla="*/ 543571 w 2180308"/>
                  <a:gd name="connsiteY33" fmla="*/ 729774 h 1456775"/>
                  <a:gd name="connsiteX34" fmla="*/ 526569 w 2180308"/>
                  <a:gd name="connsiteY34" fmla="*/ 670377 h 1456775"/>
                  <a:gd name="connsiteX35" fmla="*/ 484101 w 2180308"/>
                  <a:gd name="connsiteY35" fmla="*/ 647756 h 1456775"/>
                  <a:gd name="connsiteX36" fmla="*/ 481279 w 2180308"/>
                  <a:gd name="connsiteY36" fmla="*/ 647756 h 1456775"/>
                  <a:gd name="connsiteX37" fmla="*/ 489768 w 2180308"/>
                  <a:gd name="connsiteY37" fmla="*/ 616646 h 1456775"/>
                  <a:gd name="connsiteX38" fmla="*/ 509592 w 2180308"/>
                  <a:gd name="connsiteY38" fmla="*/ 565737 h 1456775"/>
                  <a:gd name="connsiteX39" fmla="*/ 518080 w 2180308"/>
                  <a:gd name="connsiteY39" fmla="*/ 551581 h 1456775"/>
                  <a:gd name="connsiteX40" fmla="*/ 537904 w 2180308"/>
                  <a:gd name="connsiteY40" fmla="*/ 520471 h 1456775"/>
                  <a:gd name="connsiteX41" fmla="*/ 591706 w 2180308"/>
                  <a:gd name="connsiteY41" fmla="*/ 455407 h 1456775"/>
                  <a:gd name="connsiteX42" fmla="*/ 588884 w 2180308"/>
                  <a:gd name="connsiteY42" fmla="*/ 489362 h 1456775"/>
                  <a:gd name="connsiteX43" fmla="*/ 603040 w 2180308"/>
                  <a:gd name="connsiteY43" fmla="*/ 545938 h 1456775"/>
                  <a:gd name="connsiteX44" fmla="*/ 648354 w 2180308"/>
                  <a:gd name="connsiteY44" fmla="*/ 568559 h 1456775"/>
                  <a:gd name="connsiteX45" fmla="*/ 693667 w 2180308"/>
                  <a:gd name="connsiteY45" fmla="*/ 545938 h 1456775"/>
                  <a:gd name="connsiteX46" fmla="*/ 707823 w 2180308"/>
                  <a:gd name="connsiteY46" fmla="*/ 489362 h 1456775"/>
                  <a:gd name="connsiteX47" fmla="*/ 693667 w 2180308"/>
                  <a:gd name="connsiteY47" fmla="*/ 429964 h 1456775"/>
                  <a:gd name="connsiteX48" fmla="*/ 654021 w 2180308"/>
                  <a:gd name="connsiteY48" fmla="*/ 407343 h 1456775"/>
                  <a:gd name="connsiteX49" fmla="*/ 846561 w 2180308"/>
                  <a:gd name="connsiteY49" fmla="*/ 353589 h 1456775"/>
                  <a:gd name="connsiteX50" fmla="*/ 1075927 w 2180308"/>
                  <a:gd name="connsiteY50" fmla="*/ 432786 h 1456775"/>
                  <a:gd name="connsiteX51" fmla="*/ 1047615 w 2180308"/>
                  <a:gd name="connsiteY51" fmla="*/ 438453 h 1456775"/>
                  <a:gd name="connsiteX52" fmla="*/ 1047615 w 2180308"/>
                  <a:gd name="connsiteY52" fmla="*/ 463919 h 1456775"/>
                  <a:gd name="connsiteX53" fmla="*/ 1087261 w 2180308"/>
                  <a:gd name="connsiteY53" fmla="*/ 463919 h 1456775"/>
                  <a:gd name="connsiteX54" fmla="*/ 1087261 w 2180308"/>
                  <a:gd name="connsiteY54" fmla="*/ 565761 h 1456775"/>
                  <a:gd name="connsiteX55" fmla="*/ 1118418 w 2180308"/>
                  <a:gd name="connsiteY55" fmla="*/ 565761 h 1456775"/>
                  <a:gd name="connsiteX56" fmla="*/ 1118418 w 2180308"/>
                  <a:gd name="connsiteY56" fmla="*/ 475230 h 1456775"/>
                  <a:gd name="connsiteX57" fmla="*/ 1155219 w 2180308"/>
                  <a:gd name="connsiteY57" fmla="*/ 520495 h 1456775"/>
                  <a:gd name="connsiteX58" fmla="*/ 1172197 w 2180308"/>
                  <a:gd name="connsiteY58" fmla="*/ 551605 h 1456775"/>
                  <a:gd name="connsiteX59" fmla="*/ 1200509 w 2180308"/>
                  <a:gd name="connsiteY59" fmla="*/ 616670 h 1456775"/>
                  <a:gd name="connsiteX60" fmla="*/ 1208998 w 2180308"/>
                  <a:gd name="connsiteY60" fmla="*/ 650625 h 1456775"/>
                  <a:gd name="connsiteX61" fmla="*/ 1211819 w 2180308"/>
                  <a:gd name="connsiteY61" fmla="*/ 656292 h 1456775"/>
                  <a:gd name="connsiteX62" fmla="*/ 1180662 w 2180308"/>
                  <a:gd name="connsiteY62" fmla="*/ 647804 h 1456775"/>
                  <a:gd name="connsiteX63" fmla="*/ 1138194 w 2180308"/>
                  <a:gd name="connsiteY63" fmla="*/ 670425 h 1456775"/>
                  <a:gd name="connsiteX64" fmla="*/ 1121192 w 2180308"/>
                  <a:gd name="connsiteY64" fmla="*/ 729822 h 1456775"/>
                  <a:gd name="connsiteX65" fmla="*/ 1135348 w 2180308"/>
                  <a:gd name="connsiteY65" fmla="*/ 789220 h 1456775"/>
                  <a:gd name="connsiteX66" fmla="*/ 1180662 w 2180308"/>
                  <a:gd name="connsiteY66" fmla="*/ 811841 h 1456775"/>
                  <a:gd name="connsiteX67" fmla="*/ 1211819 w 2180308"/>
                  <a:gd name="connsiteY67" fmla="*/ 803352 h 1456775"/>
                  <a:gd name="connsiteX68" fmla="*/ 1208998 w 2180308"/>
                  <a:gd name="connsiteY68" fmla="*/ 806174 h 1456775"/>
                  <a:gd name="connsiteX69" fmla="*/ 1206176 w 2180308"/>
                  <a:gd name="connsiteY69" fmla="*/ 823151 h 1456775"/>
                  <a:gd name="connsiteX70" fmla="*/ 1155219 w 2180308"/>
                  <a:gd name="connsiteY70" fmla="*/ 939125 h 1456775"/>
                  <a:gd name="connsiteX71" fmla="*/ 1143885 w 2180308"/>
                  <a:gd name="connsiteY71" fmla="*/ 913659 h 1456775"/>
                  <a:gd name="connsiteX72" fmla="*/ 1098571 w 2180308"/>
                  <a:gd name="connsiteY72" fmla="*/ 891038 h 1456775"/>
                  <a:gd name="connsiteX73" fmla="*/ 1056103 w 2180308"/>
                  <a:gd name="connsiteY73" fmla="*/ 910837 h 1456775"/>
                  <a:gd name="connsiteX74" fmla="*/ 1039102 w 2180308"/>
                  <a:gd name="connsiteY74" fmla="*/ 970235 h 1456775"/>
                  <a:gd name="connsiteX75" fmla="*/ 1053258 w 2180308"/>
                  <a:gd name="connsiteY75" fmla="*/ 1029633 h 1456775"/>
                  <a:gd name="connsiteX76" fmla="*/ 1058925 w 2180308"/>
                  <a:gd name="connsiteY76" fmla="*/ 1035300 h 1456775"/>
                  <a:gd name="connsiteX77" fmla="*/ 1007968 w 2180308"/>
                  <a:gd name="connsiteY77" fmla="*/ 1066410 h 1456775"/>
                  <a:gd name="connsiteX78" fmla="*/ 974037 w 2180308"/>
                  <a:gd name="connsiteY78" fmla="*/ 1080565 h 1456775"/>
                  <a:gd name="connsiteX79" fmla="*/ 617268 w 2180308"/>
                  <a:gd name="connsiteY79" fmla="*/ 970235 h 1456775"/>
                  <a:gd name="connsiteX80" fmla="*/ 642758 w 2180308"/>
                  <a:gd name="connsiteY80" fmla="*/ 916480 h 1456775"/>
                  <a:gd name="connsiteX81" fmla="*/ 671070 w 2180308"/>
                  <a:gd name="connsiteY81" fmla="*/ 970235 h 1456775"/>
                  <a:gd name="connsiteX82" fmla="*/ 642758 w 2180308"/>
                  <a:gd name="connsiteY82" fmla="*/ 1026811 h 1456775"/>
                  <a:gd name="connsiteX83" fmla="*/ 617268 w 2180308"/>
                  <a:gd name="connsiteY83" fmla="*/ 970235 h 1456775"/>
                  <a:gd name="connsiteX84" fmla="*/ 70780 w 2180308"/>
                  <a:gd name="connsiteY84" fmla="*/ 874060 h 1456775"/>
                  <a:gd name="connsiteX85" fmla="*/ 36801 w 2180308"/>
                  <a:gd name="connsiteY85" fmla="*/ 729798 h 1456775"/>
                  <a:gd name="connsiteX86" fmla="*/ 70780 w 2180308"/>
                  <a:gd name="connsiteY86" fmla="*/ 582715 h 1456775"/>
                  <a:gd name="connsiteX87" fmla="*/ 107581 w 2180308"/>
                  <a:gd name="connsiteY87" fmla="*/ 729798 h 1456775"/>
                  <a:gd name="connsiteX88" fmla="*/ 70780 w 2180308"/>
                  <a:gd name="connsiteY88" fmla="*/ 874060 h 1456775"/>
                  <a:gd name="connsiteX89" fmla="*/ 472863 w 2180308"/>
                  <a:gd name="connsiteY89" fmla="*/ 729798 h 1456775"/>
                  <a:gd name="connsiteX90" fmla="*/ 475684 w 2180308"/>
                  <a:gd name="connsiteY90" fmla="*/ 676044 h 1456775"/>
                  <a:gd name="connsiteX91" fmla="*/ 484173 w 2180308"/>
                  <a:gd name="connsiteY91" fmla="*/ 676044 h 1456775"/>
                  <a:gd name="connsiteX92" fmla="*/ 509663 w 2180308"/>
                  <a:gd name="connsiteY92" fmla="*/ 729798 h 1456775"/>
                  <a:gd name="connsiteX93" fmla="*/ 484173 w 2180308"/>
                  <a:gd name="connsiteY93" fmla="*/ 783553 h 1456775"/>
                  <a:gd name="connsiteX94" fmla="*/ 475684 w 2180308"/>
                  <a:gd name="connsiteY94" fmla="*/ 783553 h 1456775"/>
                  <a:gd name="connsiteX95" fmla="*/ 472863 w 2180308"/>
                  <a:gd name="connsiteY95" fmla="*/ 729798 h 1456775"/>
                  <a:gd name="connsiteX96" fmla="*/ 648425 w 2180308"/>
                  <a:gd name="connsiteY96" fmla="*/ 432786 h 1456775"/>
                  <a:gd name="connsiteX97" fmla="*/ 673916 w 2180308"/>
                  <a:gd name="connsiteY97" fmla="*/ 489362 h 1456775"/>
                  <a:gd name="connsiteX98" fmla="*/ 648425 w 2180308"/>
                  <a:gd name="connsiteY98" fmla="*/ 543116 h 1456775"/>
                  <a:gd name="connsiteX99" fmla="*/ 620113 w 2180308"/>
                  <a:gd name="connsiteY99" fmla="*/ 489362 h 1456775"/>
                  <a:gd name="connsiteX100" fmla="*/ 648425 w 2180308"/>
                  <a:gd name="connsiteY100" fmla="*/ 432786 h 1456775"/>
                  <a:gd name="connsiteX101" fmla="*/ 1073153 w 2180308"/>
                  <a:gd name="connsiteY101" fmla="*/ 970235 h 1456775"/>
                  <a:gd name="connsiteX102" fmla="*/ 1098643 w 2180308"/>
                  <a:gd name="connsiteY102" fmla="*/ 916480 h 1456775"/>
                  <a:gd name="connsiteX103" fmla="*/ 1126955 w 2180308"/>
                  <a:gd name="connsiteY103" fmla="*/ 970235 h 1456775"/>
                  <a:gd name="connsiteX104" fmla="*/ 1126955 w 2180308"/>
                  <a:gd name="connsiteY104" fmla="*/ 975902 h 1456775"/>
                  <a:gd name="connsiteX105" fmla="*/ 1121288 w 2180308"/>
                  <a:gd name="connsiteY105" fmla="*/ 981569 h 1456775"/>
                  <a:gd name="connsiteX106" fmla="*/ 1109953 w 2180308"/>
                  <a:gd name="connsiteY106" fmla="*/ 995725 h 1456775"/>
                  <a:gd name="connsiteX107" fmla="*/ 1084463 w 2180308"/>
                  <a:gd name="connsiteY107" fmla="*/ 1018346 h 1456775"/>
                  <a:gd name="connsiteX108" fmla="*/ 1073153 w 2180308"/>
                  <a:gd name="connsiteY108" fmla="*/ 970235 h 1456775"/>
                  <a:gd name="connsiteX109" fmla="*/ 70780 w 2180308"/>
                  <a:gd name="connsiteY109" fmla="*/ 1420022 h 1456775"/>
                  <a:gd name="connsiteX110" fmla="*/ 36801 w 2180308"/>
                  <a:gd name="connsiteY110" fmla="*/ 1272939 h 1456775"/>
                  <a:gd name="connsiteX111" fmla="*/ 70780 w 2180308"/>
                  <a:gd name="connsiteY111" fmla="*/ 1128677 h 1456775"/>
                  <a:gd name="connsiteX112" fmla="*/ 107581 w 2180308"/>
                  <a:gd name="connsiteY112" fmla="*/ 1272939 h 1456775"/>
                  <a:gd name="connsiteX113" fmla="*/ 70780 w 2180308"/>
                  <a:gd name="connsiteY113" fmla="*/ 1420022 h 1456775"/>
                  <a:gd name="connsiteX114" fmla="*/ 70780 w 2180308"/>
                  <a:gd name="connsiteY114" fmla="*/ 328122 h 1456775"/>
                  <a:gd name="connsiteX115" fmla="*/ 36801 w 2180308"/>
                  <a:gd name="connsiteY115" fmla="*/ 181039 h 1456775"/>
                  <a:gd name="connsiteX116" fmla="*/ 70780 w 2180308"/>
                  <a:gd name="connsiteY116" fmla="*/ 36777 h 1456775"/>
                  <a:gd name="connsiteX117" fmla="*/ 107581 w 2180308"/>
                  <a:gd name="connsiteY117" fmla="*/ 181039 h 1456775"/>
                  <a:gd name="connsiteX118" fmla="*/ 70780 w 2180308"/>
                  <a:gd name="connsiteY118" fmla="*/ 328122 h 1456775"/>
                  <a:gd name="connsiteX119" fmla="*/ 2047214 w 2180308"/>
                  <a:gd name="connsiteY119" fmla="*/ 387520 h 1456775"/>
                  <a:gd name="connsiteX120" fmla="*/ 1107132 w 2180308"/>
                  <a:gd name="connsiteY120" fmla="*/ 387520 h 1456775"/>
                  <a:gd name="connsiteX121" fmla="*/ 874945 w 2180308"/>
                  <a:gd name="connsiteY121" fmla="*/ 297013 h 1456775"/>
                  <a:gd name="connsiteX122" fmla="*/ 588956 w 2180308"/>
                  <a:gd name="connsiteY122" fmla="*/ 0 h 1456775"/>
                  <a:gd name="connsiteX123" fmla="*/ 70780 w 2180308"/>
                  <a:gd name="connsiteY123" fmla="*/ 0 h 1456775"/>
                  <a:gd name="connsiteX124" fmla="*/ 0 w 2180308"/>
                  <a:gd name="connsiteY124" fmla="*/ 181039 h 1456775"/>
                  <a:gd name="connsiteX125" fmla="*/ 70780 w 2180308"/>
                  <a:gd name="connsiteY125" fmla="*/ 364899 h 1456775"/>
                  <a:gd name="connsiteX126" fmla="*/ 470041 w 2180308"/>
                  <a:gd name="connsiteY126" fmla="*/ 364899 h 1456775"/>
                  <a:gd name="connsiteX127" fmla="*/ 535178 w 2180308"/>
                  <a:gd name="connsiteY127" fmla="*/ 432786 h 1456775"/>
                  <a:gd name="connsiteX128" fmla="*/ 455885 w 2180308"/>
                  <a:gd name="connsiteY128" fmla="*/ 545938 h 1456775"/>
                  <a:gd name="connsiteX129" fmla="*/ 70780 w 2180308"/>
                  <a:gd name="connsiteY129" fmla="*/ 545938 h 1456775"/>
                  <a:gd name="connsiteX130" fmla="*/ 0 w 2180308"/>
                  <a:gd name="connsiteY130" fmla="*/ 729798 h 1456775"/>
                  <a:gd name="connsiteX131" fmla="*/ 70780 w 2180308"/>
                  <a:gd name="connsiteY131" fmla="*/ 910837 h 1456775"/>
                  <a:gd name="connsiteX132" fmla="*/ 455861 w 2180308"/>
                  <a:gd name="connsiteY132" fmla="*/ 910837 h 1456775"/>
                  <a:gd name="connsiteX133" fmla="*/ 532308 w 2180308"/>
                  <a:gd name="connsiteY133" fmla="*/ 1023989 h 1456775"/>
                  <a:gd name="connsiteX134" fmla="*/ 470017 w 2180308"/>
                  <a:gd name="connsiteY134" fmla="*/ 1091876 h 1456775"/>
                  <a:gd name="connsiteX135" fmla="*/ 70780 w 2180308"/>
                  <a:gd name="connsiteY135" fmla="*/ 1091876 h 1456775"/>
                  <a:gd name="connsiteX136" fmla="*/ 0 w 2180308"/>
                  <a:gd name="connsiteY136" fmla="*/ 1272915 h 1456775"/>
                  <a:gd name="connsiteX137" fmla="*/ 70780 w 2180308"/>
                  <a:gd name="connsiteY137" fmla="*/ 1456775 h 1456775"/>
                  <a:gd name="connsiteX138" fmla="*/ 588956 w 2180308"/>
                  <a:gd name="connsiteY138" fmla="*/ 1456775 h 1456775"/>
                  <a:gd name="connsiteX139" fmla="*/ 872123 w 2180308"/>
                  <a:gd name="connsiteY139" fmla="*/ 1159762 h 1456775"/>
                  <a:gd name="connsiteX140" fmla="*/ 1109977 w 2180308"/>
                  <a:gd name="connsiteY140" fmla="*/ 1069231 h 1456775"/>
                  <a:gd name="connsiteX141" fmla="*/ 2047214 w 2180308"/>
                  <a:gd name="connsiteY141" fmla="*/ 1069231 h 1456775"/>
                  <a:gd name="connsiteX142" fmla="*/ 2180308 w 2180308"/>
                  <a:gd name="connsiteY142" fmla="*/ 729774 h 1456775"/>
                  <a:gd name="connsiteX143" fmla="*/ 2047214 w 2180308"/>
                  <a:gd name="connsiteY143" fmla="*/ 387520 h 1456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</a:cxnLst>
                <a:rect l="l" t="t" r="r" b="b"/>
                <a:pathLst>
                  <a:path w="2180308" h="1456775">
                    <a:moveTo>
                      <a:pt x="1209069" y="729798"/>
                    </a:moveTo>
                    <a:cubicBezTo>
                      <a:pt x="1209069" y="766575"/>
                      <a:pt x="1200581" y="783553"/>
                      <a:pt x="1180757" y="783553"/>
                    </a:cubicBezTo>
                    <a:cubicBezTo>
                      <a:pt x="1163756" y="783553"/>
                      <a:pt x="1155267" y="766575"/>
                      <a:pt x="1155267" y="729798"/>
                    </a:cubicBezTo>
                    <a:cubicBezTo>
                      <a:pt x="1155267" y="693022"/>
                      <a:pt x="1163756" y="676044"/>
                      <a:pt x="1180757" y="676044"/>
                    </a:cubicBezTo>
                    <a:cubicBezTo>
                      <a:pt x="1200581" y="676044"/>
                      <a:pt x="1209069" y="693022"/>
                      <a:pt x="1209069" y="729798"/>
                    </a:cubicBezTo>
                    <a:moveTo>
                      <a:pt x="974037" y="1080565"/>
                    </a:moveTo>
                    <a:cubicBezTo>
                      <a:pt x="957059" y="1089054"/>
                      <a:pt x="940058" y="1091876"/>
                      <a:pt x="920235" y="1097543"/>
                    </a:cubicBezTo>
                    <a:cubicBezTo>
                      <a:pt x="908900" y="1100365"/>
                      <a:pt x="897590" y="1100365"/>
                      <a:pt x="883434" y="1103210"/>
                    </a:cubicBezTo>
                    <a:cubicBezTo>
                      <a:pt x="872100" y="1103210"/>
                      <a:pt x="857943" y="1106032"/>
                      <a:pt x="846633" y="1106032"/>
                    </a:cubicBezTo>
                    <a:cubicBezTo>
                      <a:pt x="832477" y="1106032"/>
                      <a:pt x="821143" y="1103210"/>
                      <a:pt x="806987" y="1103210"/>
                    </a:cubicBezTo>
                    <a:cubicBezTo>
                      <a:pt x="795653" y="1100389"/>
                      <a:pt x="781496" y="1100389"/>
                      <a:pt x="770186" y="1097543"/>
                    </a:cubicBezTo>
                    <a:cubicBezTo>
                      <a:pt x="753208" y="1091876"/>
                      <a:pt x="733385" y="1089054"/>
                      <a:pt x="716384" y="1080565"/>
                    </a:cubicBezTo>
                    <a:cubicBezTo>
                      <a:pt x="705049" y="1077744"/>
                      <a:pt x="693739" y="1072077"/>
                      <a:pt x="685226" y="1066434"/>
                    </a:cubicBezTo>
                    <a:cubicBezTo>
                      <a:pt x="673892" y="1063612"/>
                      <a:pt x="662581" y="1057945"/>
                      <a:pt x="654069" y="1052277"/>
                    </a:cubicBezTo>
                    <a:cubicBezTo>
                      <a:pt x="668225" y="1049456"/>
                      <a:pt x="679559" y="1040967"/>
                      <a:pt x="688048" y="1029657"/>
                    </a:cubicBezTo>
                    <a:cubicBezTo>
                      <a:pt x="699382" y="1015501"/>
                      <a:pt x="702204" y="995701"/>
                      <a:pt x="702204" y="970259"/>
                    </a:cubicBezTo>
                    <a:cubicBezTo>
                      <a:pt x="702204" y="947638"/>
                      <a:pt x="699382" y="927839"/>
                      <a:pt x="688048" y="913683"/>
                    </a:cubicBezTo>
                    <a:cubicBezTo>
                      <a:pt x="676714" y="896705"/>
                      <a:pt x="662557" y="891062"/>
                      <a:pt x="642734" y="891062"/>
                    </a:cubicBezTo>
                    <a:cubicBezTo>
                      <a:pt x="622911" y="891062"/>
                      <a:pt x="608755" y="896729"/>
                      <a:pt x="600266" y="910861"/>
                    </a:cubicBezTo>
                    <a:cubicBezTo>
                      <a:pt x="588932" y="927839"/>
                      <a:pt x="583265" y="947638"/>
                      <a:pt x="583265" y="970259"/>
                    </a:cubicBezTo>
                    <a:cubicBezTo>
                      <a:pt x="583265" y="981569"/>
                      <a:pt x="586087" y="990058"/>
                      <a:pt x="586087" y="998547"/>
                    </a:cubicBezTo>
                    <a:lnTo>
                      <a:pt x="580419" y="992880"/>
                    </a:lnTo>
                    <a:lnTo>
                      <a:pt x="583241" y="995701"/>
                    </a:lnTo>
                    <a:lnTo>
                      <a:pt x="577574" y="990034"/>
                    </a:lnTo>
                    <a:lnTo>
                      <a:pt x="580395" y="992856"/>
                    </a:lnTo>
                    <a:cubicBezTo>
                      <a:pt x="577574" y="990034"/>
                      <a:pt x="574728" y="984367"/>
                      <a:pt x="569061" y="981545"/>
                    </a:cubicBezTo>
                    <a:cubicBezTo>
                      <a:pt x="557727" y="967413"/>
                      <a:pt x="546416" y="953257"/>
                      <a:pt x="537904" y="939125"/>
                    </a:cubicBezTo>
                    <a:cubicBezTo>
                      <a:pt x="532236" y="933458"/>
                      <a:pt x="526569" y="924969"/>
                      <a:pt x="523747" y="919326"/>
                    </a:cubicBezTo>
                    <a:cubicBezTo>
                      <a:pt x="520926" y="913659"/>
                      <a:pt x="509592" y="893860"/>
                      <a:pt x="509592" y="893860"/>
                    </a:cubicBezTo>
                    <a:cubicBezTo>
                      <a:pt x="501103" y="871239"/>
                      <a:pt x="489768" y="848594"/>
                      <a:pt x="484101" y="823151"/>
                    </a:cubicBezTo>
                    <a:cubicBezTo>
                      <a:pt x="484101" y="820330"/>
                      <a:pt x="484101" y="814663"/>
                      <a:pt x="481279" y="808995"/>
                    </a:cubicBezTo>
                    <a:cubicBezTo>
                      <a:pt x="481279" y="811817"/>
                      <a:pt x="481279" y="811817"/>
                      <a:pt x="484101" y="811817"/>
                    </a:cubicBezTo>
                    <a:cubicBezTo>
                      <a:pt x="503924" y="811817"/>
                      <a:pt x="518080" y="803328"/>
                      <a:pt x="529415" y="786350"/>
                    </a:cubicBezTo>
                    <a:cubicBezTo>
                      <a:pt x="537904" y="772195"/>
                      <a:pt x="543571" y="752395"/>
                      <a:pt x="543571" y="729774"/>
                    </a:cubicBezTo>
                    <a:cubicBezTo>
                      <a:pt x="543571" y="704308"/>
                      <a:pt x="537904" y="684509"/>
                      <a:pt x="526569" y="670377"/>
                    </a:cubicBezTo>
                    <a:cubicBezTo>
                      <a:pt x="518080" y="656221"/>
                      <a:pt x="501079" y="647756"/>
                      <a:pt x="484101" y="647756"/>
                    </a:cubicBezTo>
                    <a:lnTo>
                      <a:pt x="481279" y="647756"/>
                    </a:lnTo>
                    <a:cubicBezTo>
                      <a:pt x="484101" y="639267"/>
                      <a:pt x="486947" y="627957"/>
                      <a:pt x="489768" y="616646"/>
                    </a:cubicBezTo>
                    <a:cubicBezTo>
                      <a:pt x="495436" y="599668"/>
                      <a:pt x="501103" y="582691"/>
                      <a:pt x="509592" y="565737"/>
                    </a:cubicBezTo>
                    <a:cubicBezTo>
                      <a:pt x="512413" y="562916"/>
                      <a:pt x="518080" y="551581"/>
                      <a:pt x="518080" y="551581"/>
                    </a:cubicBezTo>
                    <a:cubicBezTo>
                      <a:pt x="523747" y="540271"/>
                      <a:pt x="529415" y="528960"/>
                      <a:pt x="537904" y="520471"/>
                    </a:cubicBezTo>
                    <a:cubicBezTo>
                      <a:pt x="552060" y="495005"/>
                      <a:pt x="571883" y="475206"/>
                      <a:pt x="591706" y="455407"/>
                    </a:cubicBezTo>
                    <a:cubicBezTo>
                      <a:pt x="588884" y="463895"/>
                      <a:pt x="588884" y="475206"/>
                      <a:pt x="588884" y="489362"/>
                    </a:cubicBezTo>
                    <a:cubicBezTo>
                      <a:pt x="588884" y="511983"/>
                      <a:pt x="594552" y="531782"/>
                      <a:pt x="603040" y="545938"/>
                    </a:cubicBezTo>
                    <a:cubicBezTo>
                      <a:pt x="614374" y="560070"/>
                      <a:pt x="628531" y="568559"/>
                      <a:pt x="648354" y="568559"/>
                    </a:cubicBezTo>
                    <a:cubicBezTo>
                      <a:pt x="668177" y="568559"/>
                      <a:pt x="682333" y="560070"/>
                      <a:pt x="693667" y="545938"/>
                    </a:cubicBezTo>
                    <a:cubicBezTo>
                      <a:pt x="702156" y="531782"/>
                      <a:pt x="707823" y="511983"/>
                      <a:pt x="707823" y="489362"/>
                    </a:cubicBezTo>
                    <a:cubicBezTo>
                      <a:pt x="707823" y="463895"/>
                      <a:pt x="702156" y="444096"/>
                      <a:pt x="693667" y="429964"/>
                    </a:cubicBezTo>
                    <a:cubicBezTo>
                      <a:pt x="682333" y="415808"/>
                      <a:pt x="671022" y="410165"/>
                      <a:pt x="654021" y="407343"/>
                    </a:cubicBezTo>
                    <a:cubicBezTo>
                      <a:pt x="710645" y="373388"/>
                      <a:pt x="775781" y="353589"/>
                      <a:pt x="846561" y="353589"/>
                    </a:cubicBezTo>
                    <a:cubicBezTo>
                      <a:pt x="931497" y="353589"/>
                      <a:pt x="1010790" y="384698"/>
                      <a:pt x="1075927" y="432786"/>
                    </a:cubicBezTo>
                    <a:cubicBezTo>
                      <a:pt x="1067438" y="438453"/>
                      <a:pt x="1058925" y="438453"/>
                      <a:pt x="1047615" y="438453"/>
                    </a:cubicBezTo>
                    <a:lnTo>
                      <a:pt x="1047615" y="463919"/>
                    </a:lnTo>
                    <a:lnTo>
                      <a:pt x="1087261" y="463919"/>
                    </a:lnTo>
                    <a:lnTo>
                      <a:pt x="1087261" y="565761"/>
                    </a:lnTo>
                    <a:lnTo>
                      <a:pt x="1118418" y="565761"/>
                    </a:lnTo>
                    <a:lnTo>
                      <a:pt x="1118418" y="475230"/>
                    </a:lnTo>
                    <a:cubicBezTo>
                      <a:pt x="1132575" y="489386"/>
                      <a:pt x="1143909" y="503518"/>
                      <a:pt x="1155219" y="520495"/>
                    </a:cubicBezTo>
                    <a:cubicBezTo>
                      <a:pt x="1160886" y="528984"/>
                      <a:pt x="1166554" y="540295"/>
                      <a:pt x="1172197" y="551605"/>
                    </a:cubicBezTo>
                    <a:cubicBezTo>
                      <a:pt x="1186353" y="571404"/>
                      <a:pt x="1194842" y="594025"/>
                      <a:pt x="1200509" y="616670"/>
                    </a:cubicBezTo>
                    <a:cubicBezTo>
                      <a:pt x="1206176" y="627980"/>
                      <a:pt x="1208998" y="639291"/>
                      <a:pt x="1208998" y="650625"/>
                    </a:cubicBezTo>
                    <a:cubicBezTo>
                      <a:pt x="1208998" y="650625"/>
                      <a:pt x="1211819" y="653447"/>
                      <a:pt x="1211819" y="656292"/>
                    </a:cubicBezTo>
                    <a:cubicBezTo>
                      <a:pt x="1203330" y="650625"/>
                      <a:pt x="1191996" y="647804"/>
                      <a:pt x="1180662" y="647804"/>
                    </a:cubicBezTo>
                    <a:cubicBezTo>
                      <a:pt x="1160839" y="647804"/>
                      <a:pt x="1146682" y="656292"/>
                      <a:pt x="1138194" y="670425"/>
                    </a:cubicBezTo>
                    <a:cubicBezTo>
                      <a:pt x="1126860" y="684557"/>
                      <a:pt x="1121192" y="704380"/>
                      <a:pt x="1121192" y="729822"/>
                    </a:cubicBezTo>
                    <a:cubicBezTo>
                      <a:pt x="1121192" y="755265"/>
                      <a:pt x="1126860" y="775088"/>
                      <a:pt x="1135348" y="789220"/>
                    </a:cubicBezTo>
                    <a:cubicBezTo>
                      <a:pt x="1146682" y="803376"/>
                      <a:pt x="1160839" y="811841"/>
                      <a:pt x="1180662" y="811841"/>
                    </a:cubicBezTo>
                    <a:cubicBezTo>
                      <a:pt x="1191996" y="811841"/>
                      <a:pt x="1203307" y="809019"/>
                      <a:pt x="1211819" y="803352"/>
                    </a:cubicBezTo>
                    <a:cubicBezTo>
                      <a:pt x="1211819" y="803352"/>
                      <a:pt x="1211819" y="806174"/>
                      <a:pt x="1208998" y="806174"/>
                    </a:cubicBezTo>
                    <a:cubicBezTo>
                      <a:pt x="1208998" y="811841"/>
                      <a:pt x="1208998" y="817484"/>
                      <a:pt x="1206176" y="823151"/>
                    </a:cubicBezTo>
                    <a:cubicBezTo>
                      <a:pt x="1194842" y="865571"/>
                      <a:pt x="1177864" y="902348"/>
                      <a:pt x="1155219" y="939125"/>
                    </a:cubicBezTo>
                    <a:cubicBezTo>
                      <a:pt x="1152398" y="927815"/>
                      <a:pt x="1149552" y="919326"/>
                      <a:pt x="1143885" y="913659"/>
                    </a:cubicBezTo>
                    <a:cubicBezTo>
                      <a:pt x="1132551" y="896681"/>
                      <a:pt x="1118395" y="891038"/>
                      <a:pt x="1098571" y="891038"/>
                    </a:cubicBezTo>
                    <a:cubicBezTo>
                      <a:pt x="1078748" y="891038"/>
                      <a:pt x="1064592" y="896705"/>
                      <a:pt x="1056103" y="910837"/>
                    </a:cubicBezTo>
                    <a:cubicBezTo>
                      <a:pt x="1044769" y="927815"/>
                      <a:pt x="1039102" y="947614"/>
                      <a:pt x="1039102" y="970235"/>
                    </a:cubicBezTo>
                    <a:cubicBezTo>
                      <a:pt x="1039102" y="995701"/>
                      <a:pt x="1044769" y="1015501"/>
                      <a:pt x="1053258" y="1029633"/>
                    </a:cubicBezTo>
                    <a:cubicBezTo>
                      <a:pt x="1056079" y="1032454"/>
                      <a:pt x="1058925" y="1035300"/>
                      <a:pt x="1058925" y="1035300"/>
                    </a:cubicBezTo>
                    <a:cubicBezTo>
                      <a:pt x="1044769" y="1049456"/>
                      <a:pt x="1024946" y="1057921"/>
                      <a:pt x="1007968" y="1066410"/>
                    </a:cubicBezTo>
                    <a:cubicBezTo>
                      <a:pt x="996706" y="1072077"/>
                      <a:pt x="985371" y="1077744"/>
                      <a:pt x="974037" y="1080565"/>
                    </a:cubicBezTo>
                    <a:moveTo>
                      <a:pt x="617268" y="970235"/>
                    </a:moveTo>
                    <a:cubicBezTo>
                      <a:pt x="617268" y="933458"/>
                      <a:pt x="625757" y="916480"/>
                      <a:pt x="642758" y="916480"/>
                    </a:cubicBezTo>
                    <a:cubicBezTo>
                      <a:pt x="662581" y="916480"/>
                      <a:pt x="671070" y="933458"/>
                      <a:pt x="671070" y="970235"/>
                    </a:cubicBezTo>
                    <a:cubicBezTo>
                      <a:pt x="671070" y="1007012"/>
                      <a:pt x="662581" y="1026811"/>
                      <a:pt x="642758" y="1026811"/>
                    </a:cubicBezTo>
                    <a:cubicBezTo>
                      <a:pt x="625757" y="1026811"/>
                      <a:pt x="617268" y="1007012"/>
                      <a:pt x="617268" y="970235"/>
                    </a:cubicBezTo>
                    <a:moveTo>
                      <a:pt x="70780" y="874060"/>
                    </a:moveTo>
                    <a:cubicBezTo>
                      <a:pt x="62291" y="871239"/>
                      <a:pt x="36801" y="820306"/>
                      <a:pt x="36801" y="729798"/>
                    </a:cubicBezTo>
                    <a:cubicBezTo>
                      <a:pt x="36801" y="636445"/>
                      <a:pt x="62291" y="585536"/>
                      <a:pt x="70780" y="582715"/>
                    </a:cubicBezTo>
                    <a:cubicBezTo>
                      <a:pt x="82114" y="585536"/>
                      <a:pt x="107581" y="636469"/>
                      <a:pt x="107581" y="729798"/>
                    </a:cubicBezTo>
                    <a:cubicBezTo>
                      <a:pt x="107581" y="820330"/>
                      <a:pt x="82114" y="871239"/>
                      <a:pt x="70780" y="874060"/>
                    </a:cubicBezTo>
                    <a:moveTo>
                      <a:pt x="472863" y="729798"/>
                    </a:moveTo>
                    <a:cubicBezTo>
                      <a:pt x="472863" y="709999"/>
                      <a:pt x="475684" y="693022"/>
                      <a:pt x="475684" y="676044"/>
                    </a:cubicBezTo>
                    <a:lnTo>
                      <a:pt x="484173" y="676044"/>
                    </a:lnTo>
                    <a:cubicBezTo>
                      <a:pt x="501175" y="676044"/>
                      <a:pt x="509663" y="693022"/>
                      <a:pt x="509663" y="729798"/>
                    </a:cubicBezTo>
                    <a:cubicBezTo>
                      <a:pt x="509663" y="766575"/>
                      <a:pt x="501175" y="783553"/>
                      <a:pt x="484173" y="783553"/>
                    </a:cubicBezTo>
                    <a:lnTo>
                      <a:pt x="475684" y="783553"/>
                    </a:lnTo>
                    <a:cubicBezTo>
                      <a:pt x="475684" y="766575"/>
                      <a:pt x="472863" y="746776"/>
                      <a:pt x="472863" y="729798"/>
                    </a:cubicBezTo>
                    <a:moveTo>
                      <a:pt x="648425" y="432786"/>
                    </a:moveTo>
                    <a:cubicBezTo>
                      <a:pt x="665403" y="432786"/>
                      <a:pt x="673916" y="452585"/>
                      <a:pt x="673916" y="489362"/>
                    </a:cubicBezTo>
                    <a:cubicBezTo>
                      <a:pt x="673916" y="523317"/>
                      <a:pt x="665427" y="543116"/>
                      <a:pt x="648425" y="543116"/>
                    </a:cubicBezTo>
                    <a:cubicBezTo>
                      <a:pt x="628602" y="543116"/>
                      <a:pt x="620113" y="523317"/>
                      <a:pt x="620113" y="489362"/>
                    </a:cubicBezTo>
                    <a:cubicBezTo>
                      <a:pt x="620113" y="452585"/>
                      <a:pt x="628602" y="432786"/>
                      <a:pt x="648425" y="432786"/>
                    </a:cubicBezTo>
                    <a:moveTo>
                      <a:pt x="1073153" y="970235"/>
                    </a:moveTo>
                    <a:cubicBezTo>
                      <a:pt x="1073153" y="933458"/>
                      <a:pt x="1081642" y="916480"/>
                      <a:pt x="1098643" y="916480"/>
                    </a:cubicBezTo>
                    <a:cubicBezTo>
                      <a:pt x="1118466" y="916480"/>
                      <a:pt x="1126955" y="933458"/>
                      <a:pt x="1126955" y="970235"/>
                    </a:cubicBezTo>
                    <a:lnTo>
                      <a:pt x="1126955" y="975902"/>
                    </a:lnTo>
                    <a:cubicBezTo>
                      <a:pt x="1124134" y="978724"/>
                      <a:pt x="1124134" y="978724"/>
                      <a:pt x="1121288" y="981569"/>
                    </a:cubicBezTo>
                    <a:cubicBezTo>
                      <a:pt x="1118466" y="987236"/>
                      <a:pt x="1112799" y="990058"/>
                      <a:pt x="1109953" y="995725"/>
                    </a:cubicBezTo>
                    <a:cubicBezTo>
                      <a:pt x="1101465" y="1004214"/>
                      <a:pt x="1092952" y="1009881"/>
                      <a:pt x="1084463" y="1018346"/>
                    </a:cubicBezTo>
                    <a:cubicBezTo>
                      <a:pt x="1075974" y="1009857"/>
                      <a:pt x="1073153" y="995701"/>
                      <a:pt x="1073153" y="970235"/>
                    </a:cubicBezTo>
                    <a:moveTo>
                      <a:pt x="70780" y="1420022"/>
                    </a:moveTo>
                    <a:cubicBezTo>
                      <a:pt x="62291" y="1417200"/>
                      <a:pt x="36801" y="1366267"/>
                      <a:pt x="36801" y="1272939"/>
                    </a:cubicBezTo>
                    <a:cubicBezTo>
                      <a:pt x="36801" y="1182407"/>
                      <a:pt x="62291" y="1131498"/>
                      <a:pt x="70780" y="1128677"/>
                    </a:cubicBezTo>
                    <a:cubicBezTo>
                      <a:pt x="82114" y="1131498"/>
                      <a:pt x="107581" y="1182431"/>
                      <a:pt x="107581" y="1272939"/>
                    </a:cubicBezTo>
                    <a:cubicBezTo>
                      <a:pt x="107581" y="1366267"/>
                      <a:pt x="82114" y="1417177"/>
                      <a:pt x="70780" y="1420022"/>
                    </a:cubicBezTo>
                    <a:moveTo>
                      <a:pt x="70780" y="328122"/>
                    </a:moveTo>
                    <a:cubicBezTo>
                      <a:pt x="62291" y="325301"/>
                      <a:pt x="36801" y="274368"/>
                      <a:pt x="36801" y="181039"/>
                    </a:cubicBezTo>
                    <a:cubicBezTo>
                      <a:pt x="36801" y="90507"/>
                      <a:pt x="62291" y="39598"/>
                      <a:pt x="70780" y="36777"/>
                    </a:cubicBezTo>
                    <a:cubicBezTo>
                      <a:pt x="82114" y="39598"/>
                      <a:pt x="107581" y="90531"/>
                      <a:pt x="107581" y="181039"/>
                    </a:cubicBezTo>
                    <a:cubicBezTo>
                      <a:pt x="107581" y="274368"/>
                      <a:pt x="82114" y="325301"/>
                      <a:pt x="70780" y="328122"/>
                    </a:cubicBezTo>
                    <a:moveTo>
                      <a:pt x="2047214" y="387520"/>
                    </a:moveTo>
                    <a:lnTo>
                      <a:pt x="1107132" y="387520"/>
                    </a:lnTo>
                    <a:cubicBezTo>
                      <a:pt x="1041995" y="336611"/>
                      <a:pt x="962727" y="305478"/>
                      <a:pt x="874945" y="297013"/>
                    </a:cubicBezTo>
                    <a:lnTo>
                      <a:pt x="588956" y="0"/>
                    </a:lnTo>
                    <a:lnTo>
                      <a:pt x="70780" y="0"/>
                    </a:lnTo>
                    <a:cubicBezTo>
                      <a:pt x="22645" y="0"/>
                      <a:pt x="0" y="96175"/>
                      <a:pt x="0" y="181039"/>
                    </a:cubicBezTo>
                    <a:cubicBezTo>
                      <a:pt x="0" y="268725"/>
                      <a:pt x="22645" y="364899"/>
                      <a:pt x="70780" y="364899"/>
                    </a:cubicBezTo>
                    <a:lnTo>
                      <a:pt x="470041" y="364899"/>
                    </a:lnTo>
                    <a:lnTo>
                      <a:pt x="535178" y="432786"/>
                    </a:lnTo>
                    <a:cubicBezTo>
                      <a:pt x="501198" y="466741"/>
                      <a:pt x="475708" y="506339"/>
                      <a:pt x="455885" y="545938"/>
                    </a:cubicBezTo>
                    <a:lnTo>
                      <a:pt x="70780" y="545938"/>
                    </a:lnTo>
                    <a:cubicBezTo>
                      <a:pt x="22645" y="545938"/>
                      <a:pt x="0" y="642112"/>
                      <a:pt x="0" y="729798"/>
                    </a:cubicBezTo>
                    <a:cubicBezTo>
                      <a:pt x="0" y="817484"/>
                      <a:pt x="22645" y="910837"/>
                      <a:pt x="70780" y="910837"/>
                    </a:cubicBezTo>
                    <a:lnTo>
                      <a:pt x="455861" y="910837"/>
                    </a:lnTo>
                    <a:cubicBezTo>
                      <a:pt x="475684" y="953257"/>
                      <a:pt x="501175" y="992880"/>
                      <a:pt x="532308" y="1023989"/>
                    </a:cubicBezTo>
                    <a:lnTo>
                      <a:pt x="470017" y="1091876"/>
                    </a:lnTo>
                    <a:lnTo>
                      <a:pt x="70780" y="1091876"/>
                    </a:lnTo>
                    <a:cubicBezTo>
                      <a:pt x="22645" y="1091876"/>
                      <a:pt x="0" y="1185229"/>
                      <a:pt x="0" y="1272915"/>
                    </a:cubicBezTo>
                    <a:cubicBezTo>
                      <a:pt x="0" y="1360600"/>
                      <a:pt x="22645" y="1456775"/>
                      <a:pt x="70780" y="1456775"/>
                    </a:cubicBezTo>
                    <a:lnTo>
                      <a:pt x="588956" y="1456775"/>
                    </a:lnTo>
                    <a:lnTo>
                      <a:pt x="872123" y="1159762"/>
                    </a:lnTo>
                    <a:cubicBezTo>
                      <a:pt x="959905" y="1154095"/>
                      <a:pt x="1042019" y="1122985"/>
                      <a:pt x="1109977" y="1069231"/>
                    </a:cubicBezTo>
                    <a:lnTo>
                      <a:pt x="2047214" y="1069231"/>
                    </a:lnTo>
                    <a:cubicBezTo>
                      <a:pt x="2140662" y="1069231"/>
                      <a:pt x="2180308" y="893860"/>
                      <a:pt x="2180308" y="729774"/>
                    </a:cubicBezTo>
                    <a:cubicBezTo>
                      <a:pt x="2180285" y="562916"/>
                      <a:pt x="2140638" y="387520"/>
                      <a:pt x="2047214" y="38752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6" name="Graphic 8">
            <a:extLst>
              <a:ext uri="{FF2B5EF4-FFF2-40B4-BE49-F238E27FC236}">
                <a16:creationId xmlns:a16="http://schemas.microsoft.com/office/drawing/2014/main" id="{6E490D8C-2816-4950-9112-29DFE3F5A165}"/>
              </a:ext>
            </a:extLst>
          </p:cNvPr>
          <p:cNvGrpSpPr/>
          <p:nvPr/>
        </p:nvGrpSpPr>
        <p:grpSpPr>
          <a:xfrm>
            <a:off x="5634513" y="2449558"/>
            <a:ext cx="155306" cy="155464"/>
            <a:chOff x="4526407" y="636564"/>
            <a:chExt cx="3123355" cy="3123355"/>
          </a:xfrm>
        </p:grpSpPr>
        <p:sp>
          <p:nvSpPr>
            <p:cNvPr id="317" name="Graphic 8">
              <a:extLst>
                <a:ext uri="{FF2B5EF4-FFF2-40B4-BE49-F238E27FC236}">
                  <a16:creationId xmlns:a16="http://schemas.microsoft.com/office/drawing/2014/main" id="{99FEB34B-F048-4563-AC4C-66D1C7B44ACD}"/>
                </a:ext>
              </a:extLst>
            </p:cNvPr>
            <p:cNvSpPr/>
            <p:nvPr/>
          </p:nvSpPr>
          <p:spPr>
            <a:xfrm>
              <a:off x="4526407" y="636564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18" name="Graphic 8">
              <a:extLst>
                <a:ext uri="{FF2B5EF4-FFF2-40B4-BE49-F238E27FC236}">
                  <a16:creationId xmlns:a16="http://schemas.microsoft.com/office/drawing/2014/main" id="{06F681B4-74E0-45F0-9F16-1F43398A06C3}"/>
                </a:ext>
              </a:extLst>
            </p:cNvPr>
            <p:cNvGrpSpPr/>
            <p:nvPr/>
          </p:nvGrpSpPr>
          <p:grpSpPr>
            <a:xfrm>
              <a:off x="5018567" y="1441184"/>
              <a:ext cx="2180308" cy="1456775"/>
              <a:chOff x="5018567" y="1441184"/>
              <a:chExt cx="2180308" cy="1456775"/>
            </a:xfrm>
            <a:solidFill>
              <a:srgbClr val="FFFFFF"/>
            </a:solidFill>
          </p:grpSpPr>
          <p:sp>
            <p:nvSpPr>
              <p:cNvPr id="319" name="Graphic 8">
                <a:extLst>
                  <a:ext uri="{FF2B5EF4-FFF2-40B4-BE49-F238E27FC236}">
                    <a16:creationId xmlns:a16="http://schemas.microsoft.com/office/drawing/2014/main" id="{52ACF048-795C-4D1B-8364-13FF5F8B87B4}"/>
                  </a:ext>
                </a:extLst>
              </p:cNvPr>
              <p:cNvSpPr/>
              <p:nvPr/>
            </p:nvSpPr>
            <p:spPr>
              <a:xfrm>
                <a:off x="5771273" y="1850512"/>
                <a:ext cx="71067" cy="156791"/>
              </a:xfrm>
              <a:custGeom>
                <a:avLst/>
                <a:gdLst>
                  <a:gd name="connsiteX0" fmla="*/ 31277 w 71067"/>
                  <a:gd name="connsiteY0" fmla="*/ 22812 h 156791"/>
                  <a:gd name="connsiteX1" fmla="*/ 0 w 71067"/>
                  <a:gd name="connsiteY1" fmla="*/ 28527 h 156791"/>
                  <a:gd name="connsiteX2" fmla="*/ 0 w 71067"/>
                  <a:gd name="connsiteY2" fmla="*/ 54185 h 156791"/>
                  <a:gd name="connsiteX3" fmla="*/ 39790 w 71067"/>
                  <a:gd name="connsiteY3" fmla="*/ 54185 h 156791"/>
                  <a:gd name="connsiteX4" fmla="*/ 39790 w 71067"/>
                  <a:gd name="connsiteY4" fmla="*/ 156792 h 156791"/>
                  <a:gd name="connsiteX5" fmla="*/ 71067 w 71067"/>
                  <a:gd name="connsiteY5" fmla="*/ 156792 h 156791"/>
                  <a:gd name="connsiteX6" fmla="*/ 71067 w 71067"/>
                  <a:gd name="connsiteY6" fmla="*/ 0 h 156791"/>
                  <a:gd name="connsiteX7" fmla="*/ 42636 w 71067"/>
                  <a:gd name="connsiteY7" fmla="*/ 0 h 156791"/>
                  <a:gd name="connsiteX8" fmla="*/ 31277 w 71067"/>
                  <a:gd name="connsiteY8" fmla="*/ 22812 h 156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067" h="156791">
                    <a:moveTo>
                      <a:pt x="31277" y="22812"/>
                    </a:moveTo>
                    <a:cubicBezTo>
                      <a:pt x="22740" y="28527"/>
                      <a:pt x="14228" y="28527"/>
                      <a:pt x="0" y="28527"/>
                    </a:cubicBezTo>
                    <a:lnTo>
                      <a:pt x="0" y="54185"/>
                    </a:lnTo>
                    <a:lnTo>
                      <a:pt x="39790" y="54185"/>
                    </a:lnTo>
                    <a:lnTo>
                      <a:pt x="39790" y="156792"/>
                    </a:lnTo>
                    <a:lnTo>
                      <a:pt x="71067" y="156792"/>
                    </a:lnTo>
                    <a:lnTo>
                      <a:pt x="71067" y="0"/>
                    </a:lnTo>
                    <a:lnTo>
                      <a:pt x="42636" y="0"/>
                    </a:lnTo>
                    <a:cubicBezTo>
                      <a:pt x="39790" y="11406"/>
                      <a:pt x="36968" y="17121"/>
                      <a:pt x="31277" y="2281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" name="Graphic 8">
                <a:extLst>
                  <a:ext uri="{FF2B5EF4-FFF2-40B4-BE49-F238E27FC236}">
                    <a16:creationId xmlns:a16="http://schemas.microsoft.com/office/drawing/2014/main" id="{34AA4443-4020-4138-AADD-E71043B8D457}"/>
                  </a:ext>
                </a:extLst>
              </p:cNvPr>
              <p:cNvSpPr/>
              <p:nvPr/>
            </p:nvSpPr>
            <p:spPr>
              <a:xfrm>
                <a:off x="5868643" y="2089490"/>
                <a:ext cx="117982" cy="163606"/>
              </a:xfrm>
              <a:custGeom>
                <a:avLst/>
                <a:gdLst>
                  <a:gd name="connsiteX0" fmla="*/ 30918 w 117982"/>
                  <a:gd name="connsiteY0" fmla="*/ 81803 h 163606"/>
                  <a:gd name="connsiteX1" fmla="*/ 59015 w 117982"/>
                  <a:gd name="connsiteY1" fmla="*/ 28216 h 163606"/>
                  <a:gd name="connsiteX2" fmla="*/ 84290 w 117982"/>
                  <a:gd name="connsiteY2" fmla="*/ 81803 h 163606"/>
                  <a:gd name="connsiteX3" fmla="*/ 59015 w 117982"/>
                  <a:gd name="connsiteY3" fmla="*/ 135390 h 163606"/>
                  <a:gd name="connsiteX4" fmla="*/ 30918 w 117982"/>
                  <a:gd name="connsiteY4" fmla="*/ 81803 h 163606"/>
                  <a:gd name="connsiteX5" fmla="*/ 103946 w 117982"/>
                  <a:gd name="connsiteY5" fmla="*/ 138212 h 163606"/>
                  <a:gd name="connsiteX6" fmla="*/ 117982 w 117982"/>
                  <a:gd name="connsiteY6" fmla="*/ 81803 h 163606"/>
                  <a:gd name="connsiteX7" fmla="*/ 103946 w 117982"/>
                  <a:gd name="connsiteY7" fmla="*/ 22573 h 163606"/>
                  <a:gd name="connsiteX8" fmla="*/ 58991 w 117982"/>
                  <a:gd name="connsiteY8" fmla="*/ 0 h 163606"/>
                  <a:gd name="connsiteX9" fmla="*/ 14036 w 117982"/>
                  <a:gd name="connsiteY9" fmla="*/ 22573 h 163606"/>
                  <a:gd name="connsiteX10" fmla="*/ 0 w 117982"/>
                  <a:gd name="connsiteY10" fmla="*/ 81803 h 163606"/>
                  <a:gd name="connsiteX11" fmla="*/ 14036 w 117982"/>
                  <a:gd name="connsiteY11" fmla="*/ 141034 h 163606"/>
                  <a:gd name="connsiteX12" fmla="*/ 58991 w 117982"/>
                  <a:gd name="connsiteY12" fmla="*/ 163607 h 163606"/>
                  <a:gd name="connsiteX13" fmla="*/ 103946 w 117982"/>
                  <a:gd name="connsiteY13" fmla="*/ 138212 h 16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982" h="163606">
                    <a:moveTo>
                      <a:pt x="30918" y="81803"/>
                    </a:moveTo>
                    <a:cubicBezTo>
                      <a:pt x="30918" y="45146"/>
                      <a:pt x="42157" y="28216"/>
                      <a:pt x="59015" y="28216"/>
                    </a:cubicBezTo>
                    <a:cubicBezTo>
                      <a:pt x="75873" y="28216"/>
                      <a:pt x="84290" y="45146"/>
                      <a:pt x="84290" y="81803"/>
                    </a:cubicBezTo>
                    <a:cubicBezTo>
                      <a:pt x="84290" y="118461"/>
                      <a:pt x="75873" y="135390"/>
                      <a:pt x="59015" y="135390"/>
                    </a:cubicBezTo>
                    <a:cubicBezTo>
                      <a:pt x="42157" y="135390"/>
                      <a:pt x="30918" y="118485"/>
                      <a:pt x="30918" y="81803"/>
                    </a:cubicBezTo>
                    <a:moveTo>
                      <a:pt x="103946" y="138212"/>
                    </a:moveTo>
                    <a:cubicBezTo>
                      <a:pt x="112363" y="124104"/>
                      <a:pt x="117982" y="104376"/>
                      <a:pt x="117982" y="81803"/>
                    </a:cubicBezTo>
                    <a:cubicBezTo>
                      <a:pt x="117982" y="56409"/>
                      <a:pt x="112363" y="36681"/>
                      <a:pt x="103946" y="22573"/>
                    </a:cubicBezTo>
                    <a:cubicBezTo>
                      <a:pt x="92707" y="8465"/>
                      <a:pt x="78671" y="0"/>
                      <a:pt x="58991" y="0"/>
                    </a:cubicBezTo>
                    <a:cubicBezTo>
                      <a:pt x="39335" y="0"/>
                      <a:pt x="25275" y="8465"/>
                      <a:pt x="14036" y="22573"/>
                    </a:cubicBezTo>
                    <a:cubicBezTo>
                      <a:pt x="5619" y="36681"/>
                      <a:pt x="0" y="56409"/>
                      <a:pt x="0" y="81803"/>
                    </a:cubicBezTo>
                    <a:cubicBezTo>
                      <a:pt x="0" y="107198"/>
                      <a:pt x="5619" y="126926"/>
                      <a:pt x="14036" y="141034"/>
                    </a:cubicBezTo>
                    <a:cubicBezTo>
                      <a:pt x="25275" y="155142"/>
                      <a:pt x="39311" y="163607"/>
                      <a:pt x="58991" y="163607"/>
                    </a:cubicBezTo>
                    <a:cubicBezTo>
                      <a:pt x="78671" y="163607"/>
                      <a:pt x="92707" y="155142"/>
                      <a:pt x="103946" y="13821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" name="Graphic 8">
                <a:extLst>
                  <a:ext uri="{FF2B5EF4-FFF2-40B4-BE49-F238E27FC236}">
                    <a16:creationId xmlns:a16="http://schemas.microsoft.com/office/drawing/2014/main" id="{07861DEF-A2E4-412D-B168-4A6EED0A84E7}"/>
                  </a:ext>
                </a:extLst>
              </p:cNvPr>
              <p:cNvSpPr/>
              <p:nvPr/>
            </p:nvSpPr>
            <p:spPr>
              <a:xfrm>
                <a:off x="5713979" y="2089490"/>
                <a:ext cx="120278" cy="163606"/>
              </a:xfrm>
              <a:custGeom>
                <a:avLst/>
                <a:gdLst>
                  <a:gd name="connsiteX0" fmla="*/ 34362 w 120278"/>
                  <a:gd name="connsiteY0" fmla="*/ 81803 h 163606"/>
                  <a:gd name="connsiteX1" fmla="*/ 60139 w 120278"/>
                  <a:gd name="connsiteY1" fmla="*/ 28216 h 163606"/>
                  <a:gd name="connsiteX2" fmla="*/ 88786 w 120278"/>
                  <a:gd name="connsiteY2" fmla="*/ 81803 h 163606"/>
                  <a:gd name="connsiteX3" fmla="*/ 60139 w 120278"/>
                  <a:gd name="connsiteY3" fmla="*/ 135390 h 163606"/>
                  <a:gd name="connsiteX4" fmla="*/ 34362 w 120278"/>
                  <a:gd name="connsiteY4" fmla="*/ 81803 h 163606"/>
                  <a:gd name="connsiteX5" fmla="*/ 105955 w 120278"/>
                  <a:gd name="connsiteY5" fmla="*/ 138212 h 163606"/>
                  <a:gd name="connsiteX6" fmla="*/ 120278 w 120278"/>
                  <a:gd name="connsiteY6" fmla="*/ 81803 h 163606"/>
                  <a:gd name="connsiteX7" fmla="*/ 105955 w 120278"/>
                  <a:gd name="connsiteY7" fmla="*/ 22573 h 163606"/>
                  <a:gd name="connsiteX8" fmla="*/ 60139 w 120278"/>
                  <a:gd name="connsiteY8" fmla="*/ 0 h 163606"/>
                  <a:gd name="connsiteX9" fmla="*/ 14323 w 120278"/>
                  <a:gd name="connsiteY9" fmla="*/ 22573 h 163606"/>
                  <a:gd name="connsiteX10" fmla="*/ 0 w 120278"/>
                  <a:gd name="connsiteY10" fmla="*/ 81803 h 163606"/>
                  <a:gd name="connsiteX11" fmla="*/ 14323 w 120278"/>
                  <a:gd name="connsiteY11" fmla="*/ 141034 h 163606"/>
                  <a:gd name="connsiteX12" fmla="*/ 60139 w 120278"/>
                  <a:gd name="connsiteY12" fmla="*/ 163607 h 163606"/>
                  <a:gd name="connsiteX13" fmla="*/ 105955 w 120278"/>
                  <a:gd name="connsiteY13" fmla="*/ 138212 h 16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0278" h="163606">
                    <a:moveTo>
                      <a:pt x="34362" y="81803"/>
                    </a:moveTo>
                    <a:cubicBezTo>
                      <a:pt x="34362" y="45146"/>
                      <a:pt x="42946" y="28216"/>
                      <a:pt x="60139" y="28216"/>
                    </a:cubicBezTo>
                    <a:cubicBezTo>
                      <a:pt x="77332" y="28216"/>
                      <a:pt x="88786" y="45146"/>
                      <a:pt x="88786" y="81803"/>
                    </a:cubicBezTo>
                    <a:cubicBezTo>
                      <a:pt x="88786" y="118461"/>
                      <a:pt x="77332" y="135390"/>
                      <a:pt x="60139" y="135390"/>
                    </a:cubicBezTo>
                    <a:cubicBezTo>
                      <a:pt x="42970" y="135390"/>
                      <a:pt x="34362" y="118485"/>
                      <a:pt x="34362" y="81803"/>
                    </a:cubicBezTo>
                    <a:moveTo>
                      <a:pt x="105955" y="138212"/>
                    </a:moveTo>
                    <a:cubicBezTo>
                      <a:pt x="114539" y="124104"/>
                      <a:pt x="120278" y="104376"/>
                      <a:pt x="120278" y="81803"/>
                    </a:cubicBezTo>
                    <a:cubicBezTo>
                      <a:pt x="120278" y="56409"/>
                      <a:pt x="114539" y="36681"/>
                      <a:pt x="105955" y="22573"/>
                    </a:cubicBezTo>
                    <a:cubicBezTo>
                      <a:pt x="94501" y="8465"/>
                      <a:pt x="80177" y="0"/>
                      <a:pt x="60139" y="0"/>
                    </a:cubicBezTo>
                    <a:cubicBezTo>
                      <a:pt x="40101" y="0"/>
                      <a:pt x="25777" y="8465"/>
                      <a:pt x="14323" y="22573"/>
                    </a:cubicBezTo>
                    <a:cubicBezTo>
                      <a:pt x="5739" y="36681"/>
                      <a:pt x="0" y="56409"/>
                      <a:pt x="0" y="81803"/>
                    </a:cubicBezTo>
                    <a:cubicBezTo>
                      <a:pt x="0" y="107198"/>
                      <a:pt x="5739" y="126926"/>
                      <a:pt x="14323" y="141034"/>
                    </a:cubicBezTo>
                    <a:cubicBezTo>
                      <a:pt x="25777" y="155142"/>
                      <a:pt x="40101" y="163607"/>
                      <a:pt x="60139" y="163607"/>
                    </a:cubicBezTo>
                    <a:cubicBezTo>
                      <a:pt x="80177" y="163607"/>
                      <a:pt x="94501" y="155142"/>
                      <a:pt x="105955" y="13821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" name="Graphic 8">
                <a:extLst>
                  <a:ext uri="{FF2B5EF4-FFF2-40B4-BE49-F238E27FC236}">
                    <a16:creationId xmlns:a16="http://schemas.microsoft.com/office/drawing/2014/main" id="{3ECE46BD-9842-4537-8A06-0C6E406DF648}"/>
                  </a:ext>
                </a:extLst>
              </p:cNvPr>
              <p:cNvSpPr/>
              <p:nvPr/>
            </p:nvSpPr>
            <p:spPr>
              <a:xfrm>
                <a:off x="5765558" y="2334230"/>
                <a:ext cx="72190" cy="156744"/>
              </a:xfrm>
              <a:custGeom>
                <a:avLst/>
                <a:gdLst>
                  <a:gd name="connsiteX0" fmla="*/ 31755 w 72190"/>
                  <a:gd name="connsiteY0" fmla="*/ 19919 h 156744"/>
                  <a:gd name="connsiteX1" fmla="*/ 0 w 72190"/>
                  <a:gd name="connsiteY1" fmla="*/ 28479 h 156744"/>
                  <a:gd name="connsiteX2" fmla="*/ 0 w 72190"/>
                  <a:gd name="connsiteY2" fmla="*/ 54137 h 156744"/>
                  <a:gd name="connsiteX3" fmla="*/ 40435 w 72190"/>
                  <a:gd name="connsiteY3" fmla="*/ 54137 h 156744"/>
                  <a:gd name="connsiteX4" fmla="*/ 40435 w 72190"/>
                  <a:gd name="connsiteY4" fmla="*/ 156744 h 156744"/>
                  <a:gd name="connsiteX5" fmla="*/ 72191 w 72190"/>
                  <a:gd name="connsiteY5" fmla="*/ 156744 h 156744"/>
                  <a:gd name="connsiteX6" fmla="*/ 72191 w 72190"/>
                  <a:gd name="connsiteY6" fmla="*/ 0 h 156744"/>
                  <a:gd name="connsiteX7" fmla="*/ 46198 w 72190"/>
                  <a:gd name="connsiteY7" fmla="*/ 0 h 156744"/>
                  <a:gd name="connsiteX8" fmla="*/ 31755 w 72190"/>
                  <a:gd name="connsiteY8" fmla="*/ 19919 h 156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190" h="156744">
                    <a:moveTo>
                      <a:pt x="31755" y="19919"/>
                    </a:moveTo>
                    <a:cubicBezTo>
                      <a:pt x="25969" y="25610"/>
                      <a:pt x="14419" y="28479"/>
                      <a:pt x="0" y="28479"/>
                    </a:cubicBezTo>
                    <a:lnTo>
                      <a:pt x="0" y="54137"/>
                    </a:lnTo>
                    <a:lnTo>
                      <a:pt x="40435" y="54137"/>
                    </a:lnTo>
                    <a:lnTo>
                      <a:pt x="40435" y="156744"/>
                    </a:lnTo>
                    <a:lnTo>
                      <a:pt x="72191" y="156744"/>
                    </a:lnTo>
                    <a:lnTo>
                      <a:pt x="72191" y="0"/>
                    </a:lnTo>
                    <a:lnTo>
                      <a:pt x="46198" y="0"/>
                    </a:lnTo>
                    <a:cubicBezTo>
                      <a:pt x="43305" y="8513"/>
                      <a:pt x="37518" y="17073"/>
                      <a:pt x="31755" y="1991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" name="Graphic 8">
                <a:extLst>
                  <a:ext uri="{FF2B5EF4-FFF2-40B4-BE49-F238E27FC236}">
                    <a16:creationId xmlns:a16="http://schemas.microsoft.com/office/drawing/2014/main" id="{397C090E-3F79-4EA6-B9EA-1A0E96BE7093}"/>
                  </a:ext>
                </a:extLst>
              </p:cNvPr>
              <p:cNvSpPr/>
              <p:nvPr/>
            </p:nvSpPr>
            <p:spPr>
              <a:xfrm>
                <a:off x="5595973" y="2091785"/>
                <a:ext cx="71066" cy="155643"/>
              </a:xfrm>
              <a:custGeom>
                <a:avLst/>
                <a:gdLst>
                  <a:gd name="connsiteX0" fmla="*/ 31277 w 71066"/>
                  <a:gd name="connsiteY0" fmla="*/ 22645 h 155643"/>
                  <a:gd name="connsiteX1" fmla="*/ 0 w 71066"/>
                  <a:gd name="connsiteY1" fmla="*/ 31134 h 155643"/>
                  <a:gd name="connsiteX2" fmla="*/ 0 w 71066"/>
                  <a:gd name="connsiteY2" fmla="*/ 53778 h 155643"/>
                  <a:gd name="connsiteX3" fmla="*/ 39790 w 71066"/>
                  <a:gd name="connsiteY3" fmla="*/ 53778 h 155643"/>
                  <a:gd name="connsiteX4" fmla="*/ 39790 w 71066"/>
                  <a:gd name="connsiteY4" fmla="*/ 155644 h 155643"/>
                  <a:gd name="connsiteX5" fmla="*/ 71067 w 71066"/>
                  <a:gd name="connsiteY5" fmla="*/ 155644 h 155643"/>
                  <a:gd name="connsiteX6" fmla="*/ 71067 w 71066"/>
                  <a:gd name="connsiteY6" fmla="*/ 0 h 155643"/>
                  <a:gd name="connsiteX7" fmla="*/ 42635 w 71066"/>
                  <a:gd name="connsiteY7" fmla="*/ 0 h 155643"/>
                  <a:gd name="connsiteX8" fmla="*/ 31277 w 71066"/>
                  <a:gd name="connsiteY8" fmla="*/ 22645 h 15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066" h="155643">
                    <a:moveTo>
                      <a:pt x="31277" y="22645"/>
                    </a:moveTo>
                    <a:cubicBezTo>
                      <a:pt x="22740" y="28312"/>
                      <a:pt x="14228" y="31134"/>
                      <a:pt x="0" y="31134"/>
                    </a:cubicBezTo>
                    <a:lnTo>
                      <a:pt x="0" y="53778"/>
                    </a:lnTo>
                    <a:lnTo>
                      <a:pt x="39790" y="53778"/>
                    </a:lnTo>
                    <a:lnTo>
                      <a:pt x="39790" y="155644"/>
                    </a:lnTo>
                    <a:lnTo>
                      <a:pt x="71067" y="155644"/>
                    </a:lnTo>
                    <a:lnTo>
                      <a:pt x="71067" y="0"/>
                    </a:lnTo>
                    <a:lnTo>
                      <a:pt x="42635" y="0"/>
                    </a:lnTo>
                    <a:cubicBezTo>
                      <a:pt x="39814" y="11334"/>
                      <a:pt x="36968" y="16978"/>
                      <a:pt x="31277" y="2264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4" name="Graphic 8">
                <a:extLst>
                  <a:ext uri="{FF2B5EF4-FFF2-40B4-BE49-F238E27FC236}">
                    <a16:creationId xmlns:a16="http://schemas.microsoft.com/office/drawing/2014/main" id="{3F84685D-1B39-40CA-BD88-7FF6892447B7}"/>
                  </a:ext>
                </a:extLst>
              </p:cNvPr>
              <p:cNvSpPr/>
              <p:nvPr/>
            </p:nvSpPr>
            <p:spPr>
              <a:xfrm>
                <a:off x="5899585" y="2331911"/>
                <a:ext cx="117982" cy="162435"/>
              </a:xfrm>
              <a:custGeom>
                <a:avLst/>
                <a:gdLst>
                  <a:gd name="connsiteX0" fmla="*/ 58991 w 117982"/>
                  <a:gd name="connsiteY0" fmla="*/ 136801 h 162435"/>
                  <a:gd name="connsiteX1" fmla="*/ 30895 w 117982"/>
                  <a:gd name="connsiteY1" fmla="*/ 79795 h 162435"/>
                  <a:gd name="connsiteX2" fmla="*/ 58991 w 117982"/>
                  <a:gd name="connsiteY2" fmla="*/ 25658 h 162435"/>
                  <a:gd name="connsiteX3" fmla="*/ 84266 w 117982"/>
                  <a:gd name="connsiteY3" fmla="*/ 79795 h 162435"/>
                  <a:gd name="connsiteX4" fmla="*/ 58991 w 117982"/>
                  <a:gd name="connsiteY4" fmla="*/ 136801 h 162435"/>
                  <a:gd name="connsiteX5" fmla="*/ 58991 w 117982"/>
                  <a:gd name="connsiteY5" fmla="*/ 0 h 162435"/>
                  <a:gd name="connsiteX6" fmla="*/ 14036 w 117982"/>
                  <a:gd name="connsiteY6" fmla="*/ 19943 h 162435"/>
                  <a:gd name="connsiteX7" fmla="*/ 0 w 117982"/>
                  <a:gd name="connsiteY7" fmla="*/ 79795 h 162435"/>
                  <a:gd name="connsiteX8" fmla="*/ 14036 w 117982"/>
                  <a:gd name="connsiteY8" fmla="*/ 139647 h 162435"/>
                  <a:gd name="connsiteX9" fmla="*/ 58991 w 117982"/>
                  <a:gd name="connsiteY9" fmla="*/ 162435 h 162435"/>
                  <a:gd name="connsiteX10" fmla="*/ 103946 w 117982"/>
                  <a:gd name="connsiteY10" fmla="*/ 139647 h 162435"/>
                  <a:gd name="connsiteX11" fmla="*/ 117982 w 117982"/>
                  <a:gd name="connsiteY11" fmla="*/ 79795 h 162435"/>
                  <a:gd name="connsiteX12" fmla="*/ 101125 w 117982"/>
                  <a:gd name="connsiteY12" fmla="*/ 22788 h 162435"/>
                  <a:gd name="connsiteX13" fmla="*/ 58991 w 117982"/>
                  <a:gd name="connsiteY13" fmla="*/ 0 h 162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982" h="162435">
                    <a:moveTo>
                      <a:pt x="58991" y="136801"/>
                    </a:moveTo>
                    <a:cubicBezTo>
                      <a:pt x="39336" y="136801"/>
                      <a:pt x="30895" y="116858"/>
                      <a:pt x="30895" y="79795"/>
                    </a:cubicBezTo>
                    <a:cubicBezTo>
                      <a:pt x="30895" y="42755"/>
                      <a:pt x="39312" y="25658"/>
                      <a:pt x="58991" y="25658"/>
                    </a:cubicBezTo>
                    <a:cubicBezTo>
                      <a:pt x="75849" y="25658"/>
                      <a:pt x="84266" y="42755"/>
                      <a:pt x="84266" y="79795"/>
                    </a:cubicBezTo>
                    <a:cubicBezTo>
                      <a:pt x="84266" y="116858"/>
                      <a:pt x="75849" y="136801"/>
                      <a:pt x="58991" y="136801"/>
                    </a:cubicBezTo>
                    <a:moveTo>
                      <a:pt x="58991" y="0"/>
                    </a:moveTo>
                    <a:cubicBezTo>
                      <a:pt x="39336" y="0"/>
                      <a:pt x="25275" y="5691"/>
                      <a:pt x="14036" y="19943"/>
                    </a:cubicBezTo>
                    <a:cubicBezTo>
                      <a:pt x="2798" y="37040"/>
                      <a:pt x="0" y="56983"/>
                      <a:pt x="0" y="79795"/>
                    </a:cubicBezTo>
                    <a:cubicBezTo>
                      <a:pt x="0" y="105452"/>
                      <a:pt x="2798" y="125395"/>
                      <a:pt x="14036" y="139647"/>
                    </a:cubicBezTo>
                    <a:cubicBezTo>
                      <a:pt x="22454" y="153899"/>
                      <a:pt x="39312" y="162435"/>
                      <a:pt x="58991" y="162435"/>
                    </a:cubicBezTo>
                    <a:cubicBezTo>
                      <a:pt x="78647" y="162435"/>
                      <a:pt x="92707" y="153875"/>
                      <a:pt x="103946" y="139647"/>
                    </a:cubicBezTo>
                    <a:cubicBezTo>
                      <a:pt x="112363" y="125395"/>
                      <a:pt x="117982" y="105452"/>
                      <a:pt x="117982" y="79795"/>
                    </a:cubicBezTo>
                    <a:cubicBezTo>
                      <a:pt x="117982" y="56983"/>
                      <a:pt x="112363" y="37040"/>
                      <a:pt x="101125" y="22788"/>
                    </a:cubicBezTo>
                    <a:cubicBezTo>
                      <a:pt x="92707" y="5715"/>
                      <a:pt x="75849" y="0"/>
                      <a:pt x="58991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" name="Graphic 8">
                <a:extLst>
                  <a:ext uri="{FF2B5EF4-FFF2-40B4-BE49-F238E27FC236}">
                    <a16:creationId xmlns:a16="http://schemas.microsoft.com/office/drawing/2014/main" id="{E387C436-657D-4166-B22D-161BD58DE72F}"/>
                  </a:ext>
                </a:extLst>
              </p:cNvPr>
              <p:cNvSpPr/>
              <p:nvPr/>
            </p:nvSpPr>
            <p:spPr>
              <a:xfrm>
                <a:off x="5901881" y="1848240"/>
                <a:ext cx="119130" cy="161311"/>
              </a:xfrm>
              <a:custGeom>
                <a:avLst/>
                <a:gdLst>
                  <a:gd name="connsiteX0" fmla="*/ 59565 w 119130"/>
                  <a:gd name="connsiteY0" fmla="*/ 135821 h 161311"/>
                  <a:gd name="connsiteX1" fmla="*/ 34027 w 119130"/>
                  <a:gd name="connsiteY1" fmla="*/ 82066 h 161311"/>
                  <a:gd name="connsiteX2" fmla="*/ 59565 w 119130"/>
                  <a:gd name="connsiteY2" fmla="*/ 25466 h 161311"/>
                  <a:gd name="connsiteX3" fmla="*/ 87925 w 119130"/>
                  <a:gd name="connsiteY3" fmla="*/ 82066 h 161311"/>
                  <a:gd name="connsiteX4" fmla="*/ 59565 w 119130"/>
                  <a:gd name="connsiteY4" fmla="*/ 135821 h 161311"/>
                  <a:gd name="connsiteX5" fmla="*/ 59565 w 119130"/>
                  <a:gd name="connsiteY5" fmla="*/ 0 h 161311"/>
                  <a:gd name="connsiteX6" fmla="*/ 14180 w 119130"/>
                  <a:gd name="connsiteY6" fmla="*/ 22645 h 161311"/>
                  <a:gd name="connsiteX7" fmla="*/ 0 w 119130"/>
                  <a:gd name="connsiteY7" fmla="*/ 82066 h 161311"/>
                  <a:gd name="connsiteX8" fmla="*/ 14180 w 119130"/>
                  <a:gd name="connsiteY8" fmla="*/ 138666 h 161311"/>
                  <a:gd name="connsiteX9" fmla="*/ 59565 w 119130"/>
                  <a:gd name="connsiteY9" fmla="*/ 161311 h 161311"/>
                  <a:gd name="connsiteX10" fmla="*/ 104950 w 119130"/>
                  <a:gd name="connsiteY10" fmla="*/ 138666 h 161311"/>
                  <a:gd name="connsiteX11" fmla="*/ 119130 w 119130"/>
                  <a:gd name="connsiteY11" fmla="*/ 82066 h 161311"/>
                  <a:gd name="connsiteX12" fmla="*/ 104950 w 119130"/>
                  <a:gd name="connsiteY12" fmla="*/ 22645 h 161311"/>
                  <a:gd name="connsiteX13" fmla="*/ 59565 w 119130"/>
                  <a:gd name="connsiteY13" fmla="*/ 0 h 161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9130" h="161311">
                    <a:moveTo>
                      <a:pt x="59565" y="135821"/>
                    </a:moveTo>
                    <a:cubicBezTo>
                      <a:pt x="42540" y="135821"/>
                      <a:pt x="34027" y="116022"/>
                      <a:pt x="34027" y="82066"/>
                    </a:cubicBezTo>
                    <a:cubicBezTo>
                      <a:pt x="34027" y="45290"/>
                      <a:pt x="42540" y="25466"/>
                      <a:pt x="59565" y="25466"/>
                    </a:cubicBezTo>
                    <a:cubicBezTo>
                      <a:pt x="76591" y="25466"/>
                      <a:pt x="87925" y="45266"/>
                      <a:pt x="87925" y="82066"/>
                    </a:cubicBezTo>
                    <a:cubicBezTo>
                      <a:pt x="87925" y="116022"/>
                      <a:pt x="76591" y="135821"/>
                      <a:pt x="59565" y="135821"/>
                    </a:cubicBezTo>
                    <a:moveTo>
                      <a:pt x="59565" y="0"/>
                    </a:moveTo>
                    <a:cubicBezTo>
                      <a:pt x="39718" y="0"/>
                      <a:pt x="25538" y="5667"/>
                      <a:pt x="14180" y="22645"/>
                    </a:cubicBezTo>
                    <a:cubicBezTo>
                      <a:pt x="5667" y="36801"/>
                      <a:pt x="0" y="56600"/>
                      <a:pt x="0" y="82066"/>
                    </a:cubicBezTo>
                    <a:cubicBezTo>
                      <a:pt x="0" y="104711"/>
                      <a:pt x="5667" y="124511"/>
                      <a:pt x="14180" y="138666"/>
                    </a:cubicBezTo>
                    <a:cubicBezTo>
                      <a:pt x="25514" y="152823"/>
                      <a:pt x="39718" y="161311"/>
                      <a:pt x="59565" y="161311"/>
                    </a:cubicBezTo>
                    <a:cubicBezTo>
                      <a:pt x="79412" y="161311"/>
                      <a:pt x="93592" y="152823"/>
                      <a:pt x="104950" y="138666"/>
                    </a:cubicBezTo>
                    <a:cubicBezTo>
                      <a:pt x="113463" y="124511"/>
                      <a:pt x="119130" y="104711"/>
                      <a:pt x="119130" y="82066"/>
                    </a:cubicBezTo>
                    <a:cubicBezTo>
                      <a:pt x="119130" y="56600"/>
                      <a:pt x="113463" y="36801"/>
                      <a:pt x="104950" y="22645"/>
                    </a:cubicBezTo>
                    <a:cubicBezTo>
                      <a:pt x="93592" y="8489"/>
                      <a:pt x="79412" y="0"/>
                      <a:pt x="59565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6" name="Graphic 8">
                <a:extLst>
                  <a:ext uri="{FF2B5EF4-FFF2-40B4-BE49-F238E27FC236}">
                    <a16:creationId xmlns:a16="http://schemas.microsoft.com/office/drawing/2014/main" id="{8C60145C-2D17-46DC-8309-551034A876B8}"/>
                  </a:ext>
                </a:extLst>
              </p:cNvPr>
              <p:cNvSpPr/>
              <p:nvPr/>
            </p:nvSpPr>
            <p:spPr>
              <a:xfrm>
                <a:off x="6021035" y="2091785"/>
                <a:ext cx="71066" cy="155643"/>
              </a:xfrm>
              <a:custGeom>
                <a:avLst/>
                <a:gdLst>
                  <a:gd name="connsiteX0" fmla="*/ 39790 w 71066"/>
                  <a:gd name="connsiteY0" fmla="*/ 155644 h 155643"/>
                  <a:gd name="connsiteX1" fmla="*/ 71067 w 71066"/>
                  <a:gd name="connsiteY1" fmla="*/ 155644 h 155643"/>
                  <a:gd name="connsiteX2" fmla="*/ 71067 w 71066"/>
                  <a:gd name="connsiteY2" fmla="*/ 0 h 155643"/>
                  <a:gd name="connsiteX3" fmla="*/ 45481 w 71066"/>
                  <a:gd name="connsiteY3" fmla="*/ 0 h 155643"/>
                  <a:gd name="connsiteX4" fmla="*/ 31277 w 71066"/>
                  <a:gd name="connsiteY4" fmla="*/ 22645 h 155643"/>
                  <a:gd name="connsiteX5" fmla="*/ 0 w 71066"/>
                  <a:gd name="connsiteY5" fmla="*/ 31134 h 155643"/>
                  <a:gd name="connsiteX6" fmla="*/ 0 w 71066"/>
                  <a:gd name="connsiteY6" fmla="*/ 53778 h 155643"/>
                  <a:gd name="connsiteX7" fmla="*/ 39790 w 71066"/>
                  <a:gd name="connsiteY7" fmla="*/ 53778 h 155643"/>
                  <a:gd name="connsiteX8" fmla="*/ 39790 w 71066"/>
                  <a:gd name="connsiteY8" fmla="*/ 155644 h 15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066" h="155643">
                    <a:moveTo>
                      <a:pt x="39790" y="155644"/>
                    </a:moveTo>
                    <a:lnTo>
                      <a:pt x="71067" y="155644"/>
                    </a:lnTo>
                    <a:lnTo>
                      <a:pt x="71067" y="0"/>
                    </a:lnTo>
                    <a:lnTo>
                      <a:pt x="45481" y="0"/>
                    </a:lnTo>
                    <a:cubicBezTo>
                      <a:pt x="42635" y="11310"/>
                      <a:pt x="36944" y="16978"/>
                      <a:pt x="31277" y="22645"/>
                    </a:cubicBezTo>
                    <a:cubicBezTo>
                      <a:pt x="25586" y="28312"/>
                      <a:pt x="14228" y="31134"/>
                      <a:pt x="0" y="31134"/>
                    </a:cubicBezTo>
                    <a:lnTo>
                      <a:pt x="0" y="53778"/>
                    </a:lnTo>
                    <a:lnTo>
                      <a:pt x="39790" y="53778"/>
                    </a:lnTo>
                    <a:lnTo>
                      <a:pt x="39790" y="155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7" name="Graphic 8">
                <a:extLst>
                  <a:ext uri="{FF2B5EF4-FFF2-40B4-BE49-F238E27FC236}">
                    <a16:creationId xmlns:a16="http://schemas.microsoft.com/office/drawing/2014/main" id="{842AD0F2-A4D3-4148-A8B7-5A44CF58E5F2}"/>
                  </a:ext>
                </a:extLst>
              </p:cNvPr>
              <p:cNvSpPr/>
              <p:nvPr/>
            </p:nvSpPr>
            <p:spPr>
              <a:xfrm>
                <a:off x="5018567" y="1441184"/>
                <a:ext cx="2180308" cy="1456775"/>
              </a:xfrm>
              <a:custGeom>
                <a:avLst/>
                <a:gdLst>
                  <a:gd name="connsiteX0" fmla="*/ 1209069 w 2180308"/>
                  <a:gd name="connsiteY0" fmla="*/ 729798 h 1456775"/>
                  <a:gd name="connsiteX1" fmla="*/ 1180757 w 2180308"/>
                  <a:gd name="connsiteY1" fmla="*/ 783553 h 1456775"/>
                  <a:gd name="connsiteX2" fmla="*/ 1155267 w 2180308"/>
                  <a:gd name="connsiteY2" fmla="*/ 729798 h 1456775"/>
                  <a:gd name="connsiteX3" fmla="*/ 1180757 w 2180308"/>
                  <a:gd name="connsiteY3" fmla="*/ 676044 h 1456775"/>
                  <a:gd name="connsiteX4" fmla="*/ 1209069 w 2180308"/>
                  <a:gd name="connsiteY4" fmla="*/ 729798 h 1456775"/>
                  <a:gd name="connsiteX5" fmla="*/ 974037 w 2180308"/>
                  <a:gd name="connsiteY5" fmla="*/ 1080565 h 1456775"/>
                  <a:gd name="connsiteX6" fmla="*/ 920235 w 2180308"/>
                  <a:gd name="connsiteY6" fmla="*/ 1097543 h 1456775"/>
                  <a:gd name="connsiteX7" fmla="*/ 883434 w 2180308"/>
                  <a:gd name="connsiteY7" fmla="*/ 1103210 h 1456775"/>
                  <a:gd name="connsiteX8" fmla="*/ 846633 w 2180308"/>
                  <a:gd name="connsiteY8" fmla="*/ 1106032 h 1456775"/>
                  <a:gd name="connsiteX9" fmla="*/ 806987 w 2180308"/>
                  <a:gd name="connsiteY9" fmla="*/ 1103210 h 1456775"/>
                  <a:gd name="connsiteX10" fmla="*/ 770186 w 2180308"/>
                  <a:gd name="connsiteY10" fmla="*/ 1097543 h 1456775"/>
                  <a:gd name="connsiteX11" fmla="*/ 716384 w 2180308"/>
                  <a:gd name="connsiteY11" fmla="*/ 1080565 h 1456775"/>
                  <a:gd name="connsiteX12" fmla="*/ 685226 w 2180308"/>
                  <a:gd name="connsiteY12" fmla="*/ 1066434 h 1456775"/>
                  <a:gd name="connsiteX13" fmla="*/ 654069 w 2180308"/>
                  <a:gd name="connsiteY13" fmla="*/ 1052277 h 1456775"/>
                  <a:gd name="connsiteX14" fmla="*/ 688048 w 2180308"/>
                  <a:gd name="connsiteY14" fmla="*/ 1029657 h 1456775"/>
                  <a:gd name="connsiteX15" fmla="*/ 702204 w 2180308"/>
                  <a:gd name="connsiteY15" fmla="*/ 970259 h 1456775"/>
                  <a:gd name="connsiteX16" fmla="*/ 688048 w 2180308"/>
                  <a:gd name="connsiteY16" fmla="*/ 913683 h 1456775"/>
                  <a:gd name="connsiteX17" fmla="*/ 642734 w 2180308"/>
                  <a:gd name="connsiteY17" fmla="*/ 891062 h 1456775"/>
                  <a:gd name="connsiteX18" fmla="*/ 600266 w 2180308"/>
                  <a:gd name="connsiteY18" fmla="*/ 910861 h 1456775"/>
                  <a:gd name="connsiteX19" fmla="*/ 583265 w 2180308"/>
                  <a:gd name="connsiteY19" fmla="*/ 970259 h 1456775"/>
                  <a:gd name="connsiteX20" fmla="*/ 586087 w 2180308"/>
                  <a:gd name="connsiteY20" fmla="*/ 998547 h 1456775"/>
                  <a:gd name="connsiteX21" fmla="*/ 580419 w 2180308"/>
                  <a:gd name="connsiteY21" fmla="*/ 992880 h 1456775"/>
                  <a:gd name="connsiteX22" fmla="*/ 583241 w 2180308"/>
                  <a:gd name="connsiteY22" fmla="*/ 995701 h 1456775"/>
                  <a:gd name="connsiteX23" fmla="*/ 577574 w 2180308"/>
                  <a:gd name="connsiteY23" fmla="*/ 990034 h 1456775"/>
                  <a:gd name="connsiteX24" fmla="*/ 580395 w 2180308"/>
                  <a:gd name="connsiteY24" fmla="*/ 992856 h 1456775"/>
                  <a:gd name="connsiteX25" fmla="*/ 569061 w 2180308"/>
                  <a:gd name="connsiteY25" fmla="*/ 981545 h 1456775"/>
                  <a:gd name="connsiteX26" fmla="*/ 537904 w 2180308"/>
                  <a:gd name="connsiteY26" fmla="*/ 939125 h 1456775"/>
                  <a:gd name="connsiteX27" fmla="*/ 523747 w 2180308"/>
                  <a:gd name="connsiteY27" fmla="*/ 919326 h 1456775"/>
                  <a:gd name="connsiteX28" fmla="*/ 509592 w 2180308"/>
                  <a:gd name="connsiteY28" fmla="*/ 893860 h 1456775"/>
                  <a:gd name="connsiteX29" fmla="*/ 484101 w 2180308"/>
                  <a:gd name="connsiteY29" fmla="*/ 823151 h 1456775"/>
                  <a:gd name="connsiteX30" fmla="*/ 481279 w 2180308"/>
                  <a:gd name="connsiteY30" fmla="*/ 808995 h 1456775"/>
                  <a:gd name="connsiteX31" fmla="*/ 484101 w 2180308"/>
                  <a:gd name="connsiteY31" fmla="*/ 811817 h 1456775"/>
                  <a:gd name="connsiteX32" fmla="*/ 529415 w 2180308"/>
                  <a:gd name="connsiteY32" fmla="*/ 786350 h 1456775"/>
                  <a:gd name="connsiteX33" fmla="*/ 543571 w 2180308"/>
                  <a:gd name="connsiteY33" fmla="*/ 729774 h 1456775"/>
                  <a:gd name="connsiteX34" fmla="*/ 526569 w 2180308"/>
                  <a:gd name="connsiteY34" fmla="*/ 670377 h 1456775"/>
                  <a:gd name="connsiteX35" fmla="*/ 484101 w 2180308"/>
                  <a:gd name="connsiteY35" fmla="*/ 647756 h 1456775"/>
                  <a:gd name="connsiteX36" fmla="*/ 481279 w 2180308"/>
                  <a:gd name="connsiteY36" fmla="*/ 647756 h 1456775"/>
                  <a:gd name="connsiteX37" fmla="*/ 489768 w 2180308"/>
                  <a:gd name="connsiteY37" fmla="*/ 616646 h 1456775"/>
                  <a:gd name="connsiteX38" fmla="*/ 509592 w 2180308"/>
                  <a:gd name="connsiteY38" fmla="*/ 565737 h 1456775"/>
                  <a:gd name="connsiteX39" fmla="*/ 518080 w 2180308"/>
                  <a:gd name="connsiteY39" fmla="*/ 551581 h 1456775"/>
                  <a:gd name="connsiteX40" fmla="*/ 537904 w 2180308"/>
                  <a:gd name="connsiteY40" fmla="*/ 520471 h 1456775"/>
                  <a:gd name="connsiteX41" fmla="*/ 591706 w 2180308"/>
                  <a:gd name="connsiteY41" fmla="*/ 455407 h 1456775"/>
                  <a:gd name="connsiteX42" fmla="*/ 588884 w 2180308"/>
                  <a:gd name="connsiteY42" fmla="*/ 489362 h 1456775"/>
                  <a:gd name="connsiteX43" fmla="*/ 603040 w 2180308"/>
                  <a:gd name="connsiteY43" fmla="*/ 545938 h 1456775"/>
                  <a:gd name="connsiteX44" fmla="*/ 648354 w 2180308"/>
                  <a:gd name="connsiteY44" fmla="*/ 568559 h 1456775"/>
                  <a:gd name="connsiteX45" fmla="*/ 693667 w 2180308"/>
                  <a:gd name="connsiteY45" fmla="*/ 545938 h 1456775"/>
                  <a:gd name="connsiteX46" fmla="*/ 707823 w 2180308"/>
                  <a:gd name="connsiteY46" fmla="*/ 489362 h 1456775"/>
                  <a:gd name="connsiteX47" fmla="*/ 693667 w 2180308"/>
                  <a:gd name="connsiteY47" fmla="*/ 429964 h 1456775"/>
                  <a:gd name="connsiteX48" fmla="*/ 654021 w 2180308"/>
                  <a:gd name="connsiteY48" fmla="*/ 407343 h 1456775"/>
                  <a:gd name="connsiteX49" fmla="*/ 846561 w 2180308"/>
                  <a:gd name="connsiteY49" fmla="*/ 353589 h 1456775"/>
                  <a:gd name="connsiteX50" fmla="*/ 1075927 w 2180308"/>
                  <a:gd name="connsiteY50" fmla="*/ 432786 h 1456775"/>
                  <a:gd name="connsiteX51" fmla="*/ 1047615 w 2180308"/>
                  <a:gd name="connsiteY51" fmla="*/ 438453 h 1456775"/>
                  <a:gd name="connsiteX52" fmla="*/ 1047615 w 2180308"/>
                  <a:gd name="connsiteY52" fmla="*/ 463919 h 1456775"/>
                  <a:gd name="connsiteX53" fmla="*/ 1087261 w 2180308"/>
                  <a:gd name="connsiteY53" fmla="*/ 463919 h 1456775"/>
                  <a:gd name="connsiteX54" fmla="*/ 1087261 w 2180308"/>
                  <a:gd name="connsiteY54" fmla="*/ 565761 h 1456775"/>
                  <a:gd name="connsiteX55" fmla="*/ 1118418 w 2180308"/>
                  <a:gd name="connsiteY55" fmla="*/ 565761 h 1456775"/>
                  <a:gd name="connsiteX56" fmla="*/ 1118418 w 2180308"/>
                  <a:gd name="connsiteY56" fmla="*/ 475230 h 1456775"/>
                  <a:gd name="connsiteX57" fmla="*/ 1155219 w 2180308"/>
                  <a:gd name="connsiteY57" fmla="*/ 520495 h 1456775"/>
                  <a:gd name="connsiteX58" fmla="*/ 1172197 w 2180308"/>
                  <a:gd name="connsiteY58" fmla="*/ 551605 h 1456775"/>
                  <a:gd name="connsiteX59" fmla="*/ 1200509 w 2180308"/>
                  <a:gd name="connsiteY59" fmla="*/ 616670 h 1456775"/>
                  <a:gd name="connsiteX60" fmla="*/ 1208998 w 2180308"/>
                  <a:gd name="connsiteY60" fmla="*/ 650625 h 1456775"/>
                  <a:gd name="connsiteX61" fmla="*/ 1211819 w 2180308"/>
                  <a:gd name="connsiteY61" fmla="*/ 656292 h 1456775"/>
                  <a:gd name="connsiteX62" fmla="*/ 1180662 w 2180308"/>
                  <a:gd name="connsiteY62" fmla="*/ 647804 h 1456775"/>
                  <a:gd name="connsiteX63" fmla="*/ 1138194 w 2180308"/>
                  <a:gd name="connsiteY63" fmla="*/ 670425 h 1456775"/>
                  <a:gd name="connsiteX64" fmla="*/ 1121192 w 2180308"/>
                  <a:gd name="connsiteY64" fmla="*/ 729822 h 1456775"/>
                  <a:gd name="connsiteX65" fmla="*/ 1135348 w 2180308"/>
                  <a:gd name="connsiteY65" fmla="*/ 789220 h 1456775"/>
                  <a:gd name="connsiteX66" fmla="*/ 1180662 w 2180308"/>
                  <a:gd name="connsiteY66" fmla="*/ 811841 h 1456775"/>
                  <a:gd name="connsiteX67" fmla="*/ 1211819 w 2180308"/>
                  <a:gd name="connsiteY67" fmla="*/ 803352 h 1456775"/>
                  <a:gd name="connsiteX68" fmla="*/ 1208998 w 2180308"/>
                  <a:gd name="connsiteY68" fmla="*/ 806174 h 1456775"/>
                  <a:gd name="connsiteX69" fmla="*/ 1206176 w 2180308"/>
                  <a:gd name="connsiteY69" fmla="*/ 823151 h 1456775"/>
                  <a:gd name="connsiteX70" fmla="*/ 1155219 w 2180308"/>
                  <a:gd name="connsiteY70" fmla="*/ 939125 h 1456775"/>
                  <a:gd name="connsiteX71" fmla="*/ 1143885 w 2180308"/>
                  <a:gd name="connsiteY71" fmla="*/ 913659 h 1456775"/>
                  <a:gd name="connsiteX72" fmla="*/ 1098571 w 2180308"/>
                  <a:gd name="connsiteY72" fmla="*/ 891038 h 1456775"/>
                  <a:gd name="connsiteX73" fmla="*/ 1056103 w 2180308"/>
                  <a:gd name="connsiteY73" fmla="*/ 910837 h 1456775"/>
                  <a:gd name="connsiteX74" fmla="*/ 1039102 w 2180308"/>
                  <a:gd name="connsiteY74" fmla="*/ 970235 h 1456775"/>
                  <a:gd name="connsiteX75" fmla="*/ 1053258 w 2180308"/>
                  <a:gd name="connsiteY75" fmla="*/ 1029633 h 1456775"/>
                  <a:gd name="connsiteX76" fmla="*/ 1058925 w 2180308"/>
                  <a:gd name="connsiteY76" fmla="*/ 1035300 h 1456775"/>
                  <a:gd name="connsiteX77" fmla="*/ 1007968 w 2180308"/>
                  <a:gd name="connsiteY77" fmla="*/ 1066410 h 1456775"/>
                  <a:gd name="connsiteX78" fmla="*/ 974037 w 2180308"/>
                  <a:gd name="connsiteY78" fmla="*/ 1080565 h 1456775"/>
                  <a:gd name="connsiteX79" fmla="*/ 617268 w 2180308"/>
                  <a:gd name="connsiteY79" fmla="*/ 970235 h 1456775"/>
                  <a:gd name="connsiteX80" fmla="*/ 642758 w 2180308"/>
                  <a:gd name="connsiteY80" fmla="*/ 916480 h 1456775"/>
                  <a:gd name="connsiteX81" fmla="*/ 671070 w 2180308"/>
                  <a:gd name="connsiteY81" fmla="*/ 970235 h 1456775"/>
                  <a:gd name="connsiteX82" fmla="*/ 642758 w 2180308"/>
                  <a:gd name="connsiteY82" fmla="*/ 1026811 h 1456775"/>
                  <a:gd name="connsiteX83" fmla="*/ 617268 w 2180308"/>
                  <a:gd name="connsiteY83" fmla="*/ 970235 h 1456775"/>
                  <a:gd name="connsiteX84" fmla="*/ 70780 w 2180308"/>
                  <a:gd name="connsiteY84" fmla="*/ 874060 h 1456775"/>
                  <a:gd name="connsiteX85" fmla="*/ 36801 w 2180308"/>
                  <a:gd name="connsiteY85" fmla="*/ 729798 h 1456775"/>
                  <a:gd name="connsiteX86" fmla="*/ 70780 w 2180308"/>
                  <a:gd name="connsiteY86" fmla="*/ 582715 h 1456775"/>
                  <a:gd name="connsiteX87" fmla="*/ 107581 w 2180308"/>
                  <a:gd name="connsiteY87" fmla="*/ 729798 h 1456775"/>
                  <a:gd name="connsiteX88" fmla="*/ 70780 w 2180308"/>
                  <a:gd name="connsiteY88" fmla="*/ 874060 h 1456775"/>
                  <a:gd name="connsiteX89" fmla="*/ 472863 w 2180308"/>
                  <a:gd name="connsiteY89" fmla="*/ 729798 h 1456775"/>
                  <a:gd name="connsiteX90" fmla="*/ 475684 w 2180308"/>
                  <a:gd name="connsiteY90" fmla="*/ 676044 h 1456775"/>
                  <a:gd name="connsiteX91" fmla="*/ 484173 w 2180308"/>
                  <a:gd name="connsiteY91" fmla="*/ 676044 h 1456775"/>
                  <a:gd name="connsiteX92" fmla="*/ 509663 w 2180308"/>
                  <a:gd name="connsiteY92" fmla="*/ 729798 h 1456775"/>
                  <a:gd name="connsiteX93" fmla="*/ 484173 w 2180308"/>
                  <a:gd name="connsiteY93" fmla="*/ 783553 h 1456775"/>
                  <a:gd name="connsiteX94" fmla="*/ 475684 w 2180308"/>
                  <a:gd name="connsiteY94" fmla="*/ 783553 h 1456775"/>
                  <a:gd name="connsiteX95" fmla="*/ 472863 w 2180308"/>
                  <a:gd name="connsiteY95" fmla="*/ 729798 h 1456775"/>
                  <a:gd name="connsiteX96" fmla="*/ 648425 w 2180308"/>
                  <a:gd name="connsiteY96" fmla="*/ 432786 h 1456775"/>
                  <a:gd name="connsiteX97" fmla="*/ 673916 w 2180308"/>
                  <a:gd name="connsiteY97" fmla="*/ 489362 h 1456775"/>
                  <a:gd name="connsiteX98" fmla="*/ 648425 w 2180308"/>
                  <a:gd name="connsiteY98" fmla="*/ 543116 h 1456775"/>
                  <a:gd name="connsiteX99" fmla="*/ 620113 w 2180308"/>
                  <a:gd name="connsiteY99" fmla="*/ 489362 h 1456775"/>
                  <a:gd name="connsiteX100" fmla="*/ 648425 w 2180308"/>
                  <a:gd name="connsiteY100" fmla="*/ 432786 h 1456775"/>
                  <a:gd name="connsiteX101" fmla="*/ 1073153 w 2180308"/>
                  <a:gd name="connsiteY101" fmla="*/ 970235 h 1456775"/>
                  <a:gd name="connsiteX102" fmla="*/ 1098643 w 2180308"/>
                  <a:gd name="connsiteY102" fmla="*/ 916480 h 1456775"/>
                  <a:gd name="connsiteX103" fmla="*/ 1126955 w 2180308"/>
                  <a:gd name="connsiteY103" fmla="*/ 970235 h 1456775"/>
                  <a:gd name="connsiteX104" fmla="*/ 1126955 w 2180308"/>
                  <a:gd name="connsiteY104" fmla="*/ 975902 h 1456775"/>
                  <a:gd name="connsiteX105" fmla="*/ 1121288 w 2180308"/>
                  <a:gd name="connsiteY105" fmla="*/ 981569 h 1456775"/>
                  <a:gd name="connsiteX106" fmla="*/ 1109953 w 2180308"/>
                  <a:gd name="connsiteY106" fmla="*/ 995725 h 1456775"/>
                  <a:gd name="connsiteX107" fmla="*/ 1084463 w 2180308"/>
                  <a:gd name="connsiteY107" fmla="*/ 1018346 h 1456775"/>
                  <a:gd name="connsiteX108" fmla="*/ 1073153 w 2180308"/>
                  <a:gd name="connsiteY108" fmla="*/ 970235 h 1456775"/>
                  <a:gd name="connsiteX109" fmla="*/ 70780 w 2180308"/>
                  <a:gd name="connsiteY109" fmla="*/ 1420022 h 1456775"/>
                  <a:gd name="connsiteX110" fmla="*/ 36801 w 2180308"/>
                  <a:gd name="connsiteY110" fmla="*/ 1272939 h 1456775"/>
                  <a:gd name="connsiteX111" fmla="*/ 70780 w 2180308"/>
                  <a:gd name="connsiteY111" fmla="*/ 1128677 h 1456775"/>
                  <a:gd name="connsiteX112" fmla="*/ 107581 w 2180308"/>
                  <a:gd name="connsiteY112" fmla="*/ 1272939 h 1456775"/>
                  <a:gd name="connsiteX113" fmla="*/ 70780 w 2180308"/>
                  <a:gd name="connsiteY113" fmla="*/ 1420022 h 1456775"/>
                  <a:gd name="connsiteX114" fmla="*/ 70780 w 2180308"/>
                  <a:gd name="connsiteY114" fmla="*/ 328122 h 1456775"/>
                  <a:gd name="connsiteX115" fmla="*/ 36801 w 2180308"/>
                  <a:gd name="connsiteY115" fmla="*/ 181039 h 1456775"/>
                  <a:gd name="connsiteX116" fmla="*/ 70780 w 2180308"/>
                  <a:gd name="connsiteY116" fmla="*/ 36777 h 1456775"/>
                  <a:gd name="connsiteX117" fmla="*/ 107581 w 2180308"/>
                  <a:gd name="connsiteY117" fmla="*/ 181039 h 1456775"/>
                  <a:gd name="connsiteX118" fmla="*/ 70780 w 2180308"/>
                  <a:gd name="connsiteY118" fmla="*/ 328122 h 1456775"/>
                  <a:gd name="connsiteX119" fmla="*/ 2047214 w 2180308"/>
                  <a:gd name="connsiteY119" fmla="*/ 387520 h 1456775"/>
                  <a:gd name="connsiteX120" fmla="*/ 1107132 w 2180308"/>
                  <a:gd name="connsiteY120" fmla="*/ 387520 h 1456775"/>
                  <a:gd name="connsiteX121" fmla="*/ 874945 w 2180308"/>
                  <a:gd name="connsiteY121" fmla="*/ 297013 h 1456775"/>
                  <a:gd name="connsiteX122" fmla="*/ 588956 w 2180308"/>
                  <a:gd name="connsiteY122" fmla="*/ 0 h 1456775"/>
                  <a:gd name="connsiteX123" fmla="*/ 70780 w 2180308"/>
                  <a:gd name="connsiteY123" fmla="*/ 0 h 1456775"/>
                  <a:gd name="connsiteX124" fmla="*/ 0 w 2180308"/>
                  <a:gd name="connsiteY124" fmla="*/ 181039 h 1456775"/>
                  <a:gd name="connsiteX125" fmla="*/ 70780 w 2180308"/>
                  <a:gd name="connsiteY125" fmla="*/ 364899 h 1456775"/>
                  <a:gd name="connsiteX126" fmla="*/ 470041 w 2180308"/>
                  <a:gd name="connsiteY126" fmla="*/ 364899 h 1456775"/>
                  <a:gd name="connsiteX127" fmla="*/ 535178 w 2180308"/>
                  <a:gd name="connsiteY127" fmla="*/ 432786 h 1456775"/>
                  <a:gd name="connsiteX128" fmla="*/ 455885 w 2180308"/>
                  <a:gd name="connsiteY128" fmla="*/ 545938 h 1456775"/>
                  <a:gd name="connsiteX129" fmla="*/ 70780 w 2180308"/>
                  <a:gd name="connsiteY129" fmla="*/ 545938 h 1456775"/>
                  <a:gd name="connsiteX130" fmla="*/ 0 w 2180308"/>
                  <a:gd name="connsiteY130" fmla="*/ 729798 h 1456775"/>
                  <a:gd name="connsiteX131" fmla="*/ 70780 w 2180308"/>
                  <a:gd name="connsiteY131" fmla="*/ 910837 h 1456775"/>
                  <a:gd name="connsiteX132" fmla="*/ 455861 w 2180308"/>
                  <a:gd name="connsiteY132" fmla="*/ 910837 h 1456775"/>
                  <a:gd name="connsiteX133" fmla="*/ 532308 w 2180308"/>
                  <a:gd name="connsiteY133" fmla="*/ 1023989 h 1456775"/>
                  <a:gd name="connsiteX134" fmla="*/ 470017 w 2180308"/>
                  <a:gd name="connsiteY134" fmla="*/ 1091876 h 1456775"/>
                  <a:gd name="connsiteX135" fmla="*/ 70780 w 2180308"/>
                  <a:gd name="connsiteY135" fmla="*/ 1091876 h 1456775"/>
                  <a:gd name="connsiteX136" fmla="*/ 0 w 2180308"/>
                  <a:gd name="connsiteY136" fmla="*/ 1272915 h 1456775"/>
                  <a:gd name="connsiteX137" fmla="*/ 70780 w 2180308"/>
                  <a:gd name="connsiteY137" fmla="*/ 1456775 h 1456775"/>
                  <a:gd name="connsiteX138" fmla="*/ 588956 w 2180308"/>
                  <a:gd name="connsiteY138" fmla="*/ 1456775 h 1456775"/>
                  <a:gd name="connsiteX139" fmla="*/ 872123 w 2180308"/>
                  <a:gd name="connsiteY139" fmla="*/ 1159762 h 1456775"/>
                  <a:gd name="connsiteX140" fmla="*/ 1109977 w 2180308"/>
                  <a:gd name="connsiteY140" fmla="*/ 1069231 h 1456775"/>
                  <a:gd name="connsiteX141" fmla="*/ 2047214 w 2180308"/>
                  <a:gd name="connsiteY141" fmla="*/ 1069231 h 1456775"/>
                  <a:gd name="connsiteX142" fmla="*/ 2180308 w 2180308"/>
                  <a:gd name="connsiteY142" fmla="*/ 729774 h 1456775"/>
                  <a:gd name="connsiteX143" fmla="*/ 2047214 w 2180308"/>
                  <a:gd name="connsiteY143" fmla="*/ 387520 h 1456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</a:cxnLst>
                <a:rect l="l" t="t" r="r" b="b"/>
                <a:pathLst>
                  <a:path w="2180308" h="1456775">
                    <a:moveTo>
                      <a:pt x="1209069" y="729798"/>
                    </a:moveTo>
                    <a:cubicBezTo>
                      <a:pt x="1209069" y="766575"/>
                      <a:pt x="1200581" y="783553"/>
                      <a:pt x="1180757" y="783553"/>
                    </a:cubicBezTo>
                    <a:cubicBezTo>
                      <a:pt x="1163756" y="783553"/>
                      <a:pt x="1155267" y="766575"/>
                      <a:pt x="1155267" y="729798"/>
                    </a:cubicBezTo>
                    <a:cubicBezTo>
                      <a:pt x="1155267" y="693022"/>
                      <a:pt x="1163756" y="676044"/>
                      <a:pt x="1180757" y="676044"/>
                    </a:cubicBezTo>
                    <a:cubicBezTo>
                      <a:pt x="1200581" y="676044"/>
                      <a:pt x="1209069" y="693022"/>
                      <a:pt x="1209069" y="729798"/>
                    </a:cubicBezTo>
                    <a:moveTo>
                      <a:pt x="974037" y="1080565"/>
                    </a:moveTo>
                    <a:cubicBezTo>
                      <a:pt x="957059" y="1089054"/>
                      <a:pt x="940058" y="1091876"/>
                      <a:pt x="920235" y="1097543"/>
                    </a:cubicBezTo>
                    <a:cubicBezTo>
                      <a:pt x="908900" y="1100365"/>
                      <a:pt x="897590" y="1100365"/>
                      <a:pt x="883434" y="1103210"/>
                    </a:cubicBezTo>
                    <a:cubicBezTo>
                      <a:pt x="872100" y="1103210"/>
                      <a:pt x="857943" y="1106032"/>
                      <a:pt x="846633" y="1106032"/>
                    </a:cubicBezTo>
                    <a:cubicBezTo>
                      <a:pt x="832477" y="1106032"/>
                      <a:pt x="821143" y="1103210"/>
                      <a:pt x="806987" y="1103210"/>
                    </a:cubicBezTo>
                    <a:cubicBezTo>
                      <a:pt x="795653" y="1100389"/>
                      <a:pt x="781496" y="1100389"/>
                      <a:pt x="770186" y="1097543"/>
                    </a:cubicBezTo>
                    <a:cubicBezTo>
                      <a:pt x="753208" y="1091876"/>
                      <a:pt x="733385" y="1089054"/>
                      <a:pt x="716384" y="1080565"/>
                    </a:cubicBezTo>
                    <a:cubicBezTo>
                      <a:pt x="705049" y="1077744"/>
                      <a:pt x="693739" y="1072077"/>
                      <a:pt x="685226" y="1066434"/>
                    </a:cubicBezTo>
                    <a:cubicBezTo>
                      <a:pt x="673892" y="1063612"/>
                      <a:pt x="662581" y="1057945"/>
                      <a:pt x="654069" y="1052277"/>
                    </a:cubicBezTo>
                    <a:cubicBezTo>
                      <a:pt x="668225" y="1049456"/>
                      <a:pt x="679559" y="1040967"/>
                      <a:pt x="688048" y="1029657"/>
                    </a:cubicBezTo>
                    <a:cubicBezTo>
                      <a:pt x="699382" y="1015501"/>
                      <a:pt x="702204" y="995701"/>
                      <a:pt x="702204" y="970259"/>
                    </a:cubicBezTo>
                    <a:cubicBezTo>
                      <a:pt x="702204" y="947638"/>
                      <a:pt x="699382" y="927839"/>
                      <a:pt x="688048" y="913683"/>
                    </a:cubicBezTo>
                    <a:cubicBezTo>
                      <a:pt x="676714" y="896705"/>
                      <a:pt x="662557" y="891062"/>
                      <a:pt x="642734" y="891062"/>
                    </a:cubicBezTo>
                    <a:cubicBezTo>
                      <a:pt x="622911" y="891062"/>
                      <a:pt x="608755" y="896729"/>
                      <a:pt x="600266" y="910861"/>
                    </a:cubicBezTo>
                    <a:cubicBezTo>
                      <a:pt x="588932" y="927839"/>
                      <a:pt x="583265" y="947638"/>
                      <a:pt x="583265" y="970259"/>
                    </a:cubicBezTo>
                    <a:cubicBezTo>
                      <a:pt x="583265" y="981569"/>
                      <a:pt x="586087" y="990058"/>
                      <a:pt x="586087" y="998547"/>
                    </a:cubicBezTo>
                    <a:lnTo>
                      <a:pt x="580419" y="992880"/>
                    </a:lnTo>
                    <a:lnTo>
                      <a:pt x="583241" y="995701"/>
                    </a:lnTo>
                    <a:lnTo>
                      <a:pt x="577574" y="990034"/>
                    </a:lnTo>
                    <a:lnTo>
                      <a:pt x="580395" y="992856"/>
                    </a:lnTo>
                    <a:cubicBezTo>
                      <a:pt x="577574" y="990034"/>
                      <a:pt x="574728" y="984367"/>
                      <a:pt x="569061" y="981545"/>
                    </a:cubicBezTo>
                    <a:cubicBezTo>
                      <a:pt x="557727" y="967413"/>
                      <a:pt x="546416" y="953257"/>
                      <a:pt x="537904" y="939125"/>
                    </a:cubicBezTo>
                    <a:cubicBezTo>
                      <a:pt x="532236" y="933458"/>
                      <a:pt x="526569" y="924969"/>
                      <a:pt x="523747" y="919326"/>
                    </a:cubicBezTo>
                    <a:cubicBezTo>
                      <a:pt x="520926" y="913659"/>
                      <a:pt x="509592" y="893860"/>
                      <a:pt x="509592" y="893860"/>
                    </a:cubicBezTo>
                    <a:cubicBezTo>
                      <a:pt x="501103" y="871239"/>
                      <a:pt x="489768" y="848594"/>
                      <a:pt x="484101" y="823151"/>
                    </a:cubicBezTo>
                    <a:cubicBezTo>
                      <a:pt x="484101" y="820330"/>
                      <a:pt x="484101" y="814663"/>
                      <a:pt x="481279" y="808995"/>
                    </a:cubicBezTo>
                    <a:cubicBezTo>
                      <a:pt x="481279" y="811817"/>
                      <a:pt x="481279" y="811817"/>
                      <a:pt x="484101" y="811817"/>
                    </a:cubicBezTo>
                    <a:cubicBezTo>
                      <a:pt x="503924" y="811817"/>
                      <a:pt x="518080" y="803328"/>
                      <a:pt x="529415" y="786350"/>
                    </a:cubicBezTo>
                    <a:cubicBezTo>
                      <a:pt x="537904" y="772195"/>
                      <a:pt x="543571" y="752395"/>
                      <a:pt x="543571" y="729774"/>
                    </a:cubicBezTo>
                    <a:cubicBezTo>
                      <a:pt x="543571" y="704308"/>
                      <a:pt x="537904" y="684509"/>
                      <a:pt x="526569" y="670377"/>
                    </a:cubicBezTo>
                    <a:cubicBezTo>
                      <a:pt x="518080" y="656221"/>
                      <a:pt x="501079" y="647756"/>
                      <a:pt x="484101" y="647756"/>
                    </a:cubicBezTo>
                    <a:lnTo>
                      <a:pt x="481279" y="647756"/>
                    </a:lnTo>
                    <a:cubicBezTo>
                      <a:pt x="484101" y="639267"/>
                      <a:pt x="486947" y="627957"/>
                      <a:pt x="489768" y="616646"/>
                    </a:cubicBezTo>
                    <a:cubicBezTo>
                      <a:pt x="495436" y="599668"/>
                      <a:pt x="501103" y="582691"/>
                      <a:pt x="509592" y="565737"/>
                    </a:cubicBezTo>
                    <a:cubicBezTo>
                      <a:pt x="512413" y="562916"/>
                      <a:pt x="518080" y="551581"/>
                      <a:pt x="518080" y="551581"/>
                    </a:cubicBezTo>
                    <a:cubicBezTo>
                      <a:pt x="523747" y="540271"/>
                      <a:pt x="529415" y="528960"/>
                      <a:pt x="537904" y="520471"/>
                    </a:cubicBezTo>
                    <a:cubicBezTo>
                      <a:pt x="552060" y="495005"/>
                      <a:pt x="571883" y="475206"/>
                      <a:pt x="591706" y="455407"/>
                    </a:cubicBezTo>
                    <a:cubicBezTo>
                      <a:pt x="588884" y="463895"/>
                      <a:pt x="588884" y="475206"/>
                      <a:pt x="588884" y="489362"/>
                    </a:cubicBezTo>
                    <a:cubicBezTo>
                      <a:pt x="588884" y="511983"/>
                      <a:pt x="594552" y="531782"/>
                      <a:pt x="603040" y="545938"/>
                    </a:cubicBezTo>
                    <a:cubicBezTo>
                      <a:pt x="614374" y="560070"/>
                      <a:pt x="628531" y="568559"/>
                      <a:pt x="648354" y="568559"/>
                    </a:cubicBezTo>
                    <a:cubicBezTo>
                      <a:pt x="668177" y="568559"/>
                      <a:pt x="682333" y="560070"/>
                      <a:pt x="693667" y="545938"/>
                    </a:cubicBezTo>
                    <a:cubicBezTo>
                      <a:pt x="702156" y="531782"/>
                      <a:pt x="707823" y="511983"/>
                      <a:pt x="707823" y="489362"/>
                    </a:cubicBezTo>
                    <a:cubicBezTo>
                      <a:pt x="707823" y="463895"/>
                      <a:pt x="702156" y="444096"/>
                      <a:pt x="693667" y="429964"/>
                    </a:cubicBezTo>
                    <a:cubicBezTo>
                      <a:pt x="682333" y="415808"/>
                      <a:pt x="671022" y="410165"/>
                      <a:pt x="654021" y="407343"/>
                    </a:cubicBezTo>
                    <a:cubicBezTo>
                      <a:pt x="710645" y="373388"/>
                      <a:pt x="775781" y="353589"/>
                      <a:pt x="846561" y="353589"/>
                    </a:cubicBezTo>
                    <a:cubicBezTo>
                      <a:pt x="931497" y="353589"/>
                      <a:pt x="1010790" y="384698"/>
                      <a:pt x="1075927" y="432786"/>
                    </a:cubicBezTo>
                    <a:cubicBezTo>
                      <a:pt x="1067438" y="438453"/>
                      <a:pt x="1058925" y="438453"/>
                      <a:pt x="1047615" y="438453"/>
                    </a:cubicBezTo>
                    <a:lnTo>
                      <a:pt x="1047615" y="463919"/>
                    </a:lnTo>
                    <a:lnTo>
                      <a:pt x="1087261" y="463919"/>
                    </a:lnTo>
                    <a:lnTo>
                      <a:pt x="1087261" y="565761"/>
                    </a:lnTo>
                    <a:lnTo>
                      <a:pt x="1118418" y="565761"/>
                    </a:lnTo>
                    <a:lnTo>
                      <a:pt x="1118418" y="475230"/>
                    </a:lnTo>
                    <a:cubicBezTo>
                      <a:pt x="1132575" y="489386"/>
                      <a:pt x="1143909" y="503518"/>
                      <a:pt x="1155219" y="520495"/>
                    </a:cubicBezTo>
                    <a:cubicBezTo>
                      <a:pt x="1160886" y="528984"/>
                      <a:pt x="1166554" y="540295"/>
                      <a:pt x="1172197" y="551605"/>
                    </a:cubicBezTo>
                    <a:cubicBezTo>
                      <a:pt x="1186353" y="571404"/>
                      <a:pt x="1194842" y="594025"/>
                      <a:pt x="1200509" y="616670"/>
                    </a:cubicBezTo>
                    <a:cubicBezTo>
                      <a:pt x="1206176" y="627980"/>
                      <a:pt x="1208998" y="639291"/>
                      <a:pt x="1208998" y="650625"/>
                    </a:cubicBezTo>
                    <a:cubicBezTo>
                      <a:pt x="1208998" y="650625"/>
                      <a:pt x="1211819" y="653447"/>
                      <a:pt x="1211819" y="656292"/>
                    </a:cubicBezTo>
                    <a:cubicBezTo>
                      <a:pt x="1203330" y="650625"/>
                      <a:pt x="1191996" y="647804"/>
                      <a:pt x="1180662" y="647804"/>
                    </a:cubicBezTo>
                    <a:cubicBezTo>
                      <a:pt x="1160839" y="647804"/>
                      <a:pt x="1146682" y="656292"/>
                      <a:pt x="1138194" y="670425"/>
                    </a:cubicBezTo>
                    <a:cubicBezTo>
                      <a:pt x="1126860" y="684557"/>
                      <a:pt x="1121192" y="704380"/>
                      <a:pt x="1121192" y="729822"/>
                    </a:cubicBezTo>
                    <a:cubicBezTo>
                      <a:pt x="1121192" y="755265"/>
                      <a:pt x="1126860" y="775088"/>
                      <a:pt x="1135348" y="789220"/>
                    </a:cubicBezTo>
                    <a:cubicBezTo>
                      <a:pt x="1146682" y="803376"/>
                      <a:pt x="1160839" y="811841"/>
                      <a:pt x="1180662" y="811841"/>
                    </a:cubicBezTo>
                    <a:cubicBezTo>
                      <a:pt x="1191996" y="811841"/>
                      <a:pt x="1203307" y="809019"/>
                      <a:pt x="1211819" y="803352"/>
                    </a:cubicBezTo>
                    <a:cubicBezTo>
                      <a:pt x="1211819" y="803352"/>
                      <a:pt x="1211819" y="806174"/>
                      <a:pt x="1208998" y="806174"/>
                    </a:cubicBezTo>
                    <a:cubicBezTo>
                      <a:pt x="1208998" y="811841"/>
                      <a:pt x="1208998" y="817484"/>
                      <a:pt x="1206176" y="823151"/>
                    </a:cubicBezTo>
                    <a:cubicBezTo>
                      <a:pt x="1194842" y="865571"/>
                      <a:pt x="1177864" y="902348"/>
                      <a:pt x="1155219" y="939125"/>
                    </a:cubicBezTo>
                    <a:cubicBezTo>
                      <a:pt x="1152398" y="927815"/>
                      <a:pt x="1149552" y="919326"/>
                      <a:pt x="1143885" y="913659"/>
                    </a:cubicBezTo>
                    <a:cubicBezTo>
                      <a:pt x="1132551" y="896681"/>
                      <a:pt x="1118395" y="891038"/>
                      <a:pt x="1098571" y="891038"/>
                    </a:cubicBezTo>
                    <a:cubicBezTo>
                      <a:pt x="1078748" y="891038"/>
                      <a:pt x="1064592" y="896705"/>
                      <a:pt x="1056103" y="910837"/>
                    </a:cubicBezTo>
                    <a:cubicBezTo>
                      <a:pt x="1044769" y="927815"/>
                      <a:pt x="1039102" y="947614"/>
                      <a:pt x="1039102" y="970235"/>
                    </a:cubicBezTo>
                    <a:cubicBezTo>
                      <a:pt x="1039102" y="995701"/>
                      <a:pt x="1044769" y="1015501"/>
                      <a:pt x="1053258" y="1029633"/>
                    </a:cubicBezTo>
                    <a:cubicBezTo>
                      <a:pt x="1056079" y="1032454"/>
                      <a:pt x="1058925" y="1035300"/>
                      <a:pt x="1058925" y="1035300"/>
                    </a:cubicBezTo>
                    <a:cubicBezTo>
                      <a:pt x="1044769" y="1049456"/>
                      <a:pt x="1024946" y="1057921"/>
                      <a:pt x="1007968" y="1066410"/>
                    </a:cubicBezTo>
                    <a:cubicBezTo>
                      <a:pt x="996706" y="1072077"/>
                      <a:pt x="985371" y="1077744"/>
                      <a:pt x="974037" y="1080565"/>
                    </a:cubicBezTo>
                    <a:moveTo>
                      <a:pt x="617268" y="970235"/>
                    </a:moveTo>
                    <a:cubicBezTo>
                      <a:pt x="617268" y="933458"/>
                      <a:pt x="625757" y="916480"/>
                      <a:pt x="642758" y="916480"/>
                    </a:cubicBezTo>
                    <a:cubicBezTo>
                      <a:pt x="662581" y="916480"/>
                      <a:pt x="671070" y="933458"/>
                      <a:pt x="671070" y="970235"/>
                    </a:cubicBezTo>
                    <a:cubicBezTo>
                      <a:pt x="671070" y="1007012"/>
                      <a:pt x="662581" y="1026811"/>
                      <a:pt x="642758" y="1026811"/>
                    </a:cubicBezTo>
                    <a:cubicBezTo>
                      <a:pt x="625757" y="1026811"/>
                      <a:pt x="617268" y="1007012"/>
                      <a:pt x="617268" y="970235"/>
                    </a:cubicBezTo>
                    <a:moveTo>
                      <a:pt x="70780" y="874060"/>
                    </a:moveTo>
                    <a:cubicBezTo>
                      <a:pt x="62291" y="871239"/>
                      <a:pt x="36801" y="820306"/>
                      <a:pt x="36801" y="729798"/>
                    </a:cubicBezTo>
                    <a:cubicBezTo>
                      <a:pt x="36801" y="636445"/>
                      <a:pt x="62291" y="585536"/>
                      <a:pt x="70780" y="582715"/>
                    </a:cubicBezTo>
                    <a:cubicBezTo>
                      <a:pt x="82114" y="585536"/>
                      <a:pt x="107581" y="636469"/>
                      <a:pt x="107581" y="729798"/>
                    </a:cubicBezTo>
                    <a:cubicBezTo>
                      <a:pt x="107581" y="820330"/>
                      <a:pt x="82114" y="871239"/>
                      <a:pt x="70780" y="874060"/>
                    </a:cubicBezTo>
                    <a:moveTo>
                      <a:pt x="472863" y="729798"/>
                    </a:moveTo>
                    <a:cubicBezTo>
                      <a:pt x="472863" y="709999"/>
                      <a:pt x="475684" y="693022"/>
                      <a:pt x="475684" y="676044"/>
                    </a:cubicBezTo>
                    <a:lnTo>
                      <a:pt x="484173" y="676044"/>
                    </a:lnTo>
                    <a:cubicBezTo>
                      <a:pt x="501175" y="676044"/>
                      <a:pt x="509663" y="693022"/>
                      <a:pt x="509663" y="729798"/>
                    </a:cubicBezTo>
                    <a:cubicBezTo>
                      <a:pt x="509663" y="766575"/>
                      <a:pt x="501175" y="783553"/>
                      <a:pt x="484173" y="783553"/>
                    </a:cubicBezTo>
                    <a:lnTo>
                      <a:pt x="475684" y="783553"/>
                    </a:lnTo>
                    <a:cubicBezTo>
                      <a:pt x="475684" y="766575"/>
                      <a:pt x="472863" y="746776"/>
                      <a:pt x="472863" y="729798"/>
                    </a:cubicBezTo>
                    <a:moveTo>
                      <a:pt x="648425" y="432786"/>
                    </a:moveTo>
                    <a:cubicBezTo>
                      <a:pt x="665403" y="432786"/>
                      <a:pt x="673916" y="452585"/>
                      <a:pt x="673916" y="489362"/>
                    </a:cubicBezTo>
                    <a:cubicBezTo>
                      <a:pt x="673916" y="523317"/>
                      <a:pt x="665427" y="543116"/>
                      <a:pt x="648425" y="543116"/>
                    </a:cubicBezTo>
                    <a:cubicBezTo>
                      <a:pt x="628602" y="543116"/>
                      <a:pt x="620113" y="523317"/>
                      <a:pt x="620113" y="489362"/>
                    </a:cubicBezTo>
                    <a:cubicBezTo>
                      <a:pt x="620113" y="452585"/>
                      <a:pt x="628602" y="432786"/>
                      <a:pt x="648425" y="432786"/>
                    </a:cubicBezTo>
                    <a:moveTo>
                      <a:pt x="1073153" y="970235"/>
                    </a:moveTo>
                    <a:cubicBezTo>
                      <a:pt x="1073153" y="933458"/>
                      <a:pt x="1081642" y="916480"/>
                      <a:pt x="1098643" y="916480"/>
                    </a:cubicBezTo>
                    <a:cubicBezTo>
                      <a:pt x="1118466" y="916480"/>
                      <a:pt x="1126955" y="933458"/>
                      <a:pt x="1126955" y="970235"/>
                    </a:cubicBezTo>
                    <a:lnTo>
                      <a:pt x="1126955" y="975902"/>
                    </a:lnTo>
                    <a:cubicBezTo>
                      <a:pt x="1124134" y="978724"/>
                      <a:pt x="1124134" y="978724"/>
                      <a:pt x="1121288" y="981569"/>
                    </a:cubicBezTo>
                    <a:cubicBezTo>
                      <a:pt x="1118466" y="987236"/>
                      <a:pt x="1112799" y="990058"/>
                      <a:pt x="1109953" y="995725"/>
                    </a:cubicBezTo>
                    <a:cubicBezTo>
                      <a:pt x="1101465" y="1004214"/>
                      <a:pt x="1092952" y="1009881"/>
                      <a:pt x="1084463" y="1018346"/>
                    </a:cubicBezTo>
                    <a:cubicBezTo>
                      <a:pt x="1075974" y="1009857"/>
                      <a:pt x="1073153" y="995701"/>
                      <a:pt x="1073153" y="970235"/>
                    </a:cubicBezTo>
                    <a:moveTo>
                      <a:pt x="70780" y="1420022"/>
                    </a:moveTo>
                    <a:cubicBezTo>
                      <a:pt x="62291" y="1417200"/>
                      <a:pt x="36801" y="1366267"/>
                      <a:pt x="36801" y="1272939"/>
                    </a:cubicBezTo>
                    <a:cubicBezTo>
                      <a:pt x="36801" y="1182407"/>
                      <a:pt x="62291" y="1131498"/>
                      <a:pt x="70780" y="1128677"/>
                    </a:cubicBezTo>
                    <a:cubicBezTo>
                      <a:pt x="82114" y="1131498"/>
                      <a:pt x="107581" y="1182431"/>
                      <a:pt x="107581" y="1272939"/>
                    </a:cubicBezTo>
                    <a:cubicBezTo>
                      <a:pt x="107581" y="1366267"/>
                      <a:pt x="82114" y="1417177"/>
                      <a:pt x="70780" y="1420022"/>
                    </a:cubicBezTo>
                    <a:moveTo>
                      <a:pt x="70780" y="328122"/>
                    </a:moveTo>
                    <a:cubicBezTo>
                      <a:pt x="62291" y="325301"/>
                      <a:pt x="36801" y="274368"/>
                      <a:pt x="36801" y="181039"/>
                    </a:cubicBezTo>
                    <a:cubicBezTo>
                      <a:pt x="36801" y="90507"/>
                      <a:pt x="62291" y="39598"/>
                      <a:pt x="70780" y="36777"/>
                    </a:cubicBezTo>
                    <a:cubicBezTo>
                      <a:pt x="82114" y="39598"/>
                      <a:pt x="107581" y="90531"/>
                      <a:pt x="107581" y="181039"/>
                    </a:cubicBezTo>
                    <a:cubicBezTo>
                      <a:pt x="107581" y="274368"/>
                      <a:pt x="82114" y="325301"/>
                      <a:pt x="70780" y="328122"/>
                    </a:cubicBezTo>
                    <a:moveTo>
                      <a:pt x="2047214" y="387520"/>
                    </a:moveTo>
                    <a:lnTo>
                      <a:pt x="1107132" y="387520"/>
                    </a:lnTo>
                    <a:cubicBezTo>
                      <a:pt x="1041995" y="336611"/>
                      <a:pt x="962727" y="305478"/>
                      <a:pt x="874945" y="297013"/>
                    </a:cubicBezTo>
                    <a:lnTo>
                      <a:pt x="588956" y="0"/>
                    </a:lnTo>
                    <a:lnTo>
                      <a:pt x="70780" y="0"/>
                    </a:lnTo>
                    <a:cubicBezTo>
                      <a:pt x="22645" y="0"/>
                      <a:pt x="0" y="96175"/>
                      <a:pt x="0" y="181039"/>
                    </a:cubicBezTo>
                    <a:cubicBezTo>
                      <a:pt x="0" y="268725"/>
                      <a:pt x="22645" y="364899"/>
                      <a:pt x="70780" y="364899"/>
                    </a:cubicBezTo>
                    <a:lnTo>
                      <a:pt x="470041" y="364899"/>
                    </a:lnTo>
                    <a:lnTo>
                      <a:pt x="535178" y="432786"/>
                    </a:lnTo>
                    <a:cubicBezTo>
                      <a:pt x="501198" y="466741"/>
                      <a:pt x="475708" y="506339"/>
                      <a:pt x="455885" y="545938"/>
                    </a:cubicBezTo>
                    <a:lnTo>
                      <a:pt x="70780" y="545938"/>
                    </a:lnTo>
                    <a:cubicBezTo>
                      <a:pt x="22645" y="545938"/>
                      <a:pt x="0" y="642112"/>
                      <a:pt x="0" y="729798"/>
                    </a:cubicBezTo>
                    <a:cubicBezTo>
                      <a:pt x="0" y="817484"/>
                      <a:pt x="22645" y="910837"/>
                      <a:pt x="70780" y="910837"/>
                    </a:cubicBezTo>
                    <a:lnTo>
                      <a:pt x="455861" y="910837"/>
                    </a:lnTo>
                    <a:cubicBezTo>
                      <a:pt x="475684" y="953257"/>
                      <a:pt x="501175" y="992880"/>
                      <a:pt x="532308" y="1023989"/>
                    </a:cubicBezTo>
                    <a:lnTo>
                      <a:pt x="470017" y="1091876"/>
                    </a:lnTo>
                    <a:lnTo>
                      <a:pt x="70780" y="1091876"/>
                    </a:lnTo>
                    <a:cubicBezTo>
                      <a:pt x="22645" y="1091876"/>
                      <a:pt x="0" y="1185229"/>
                      <a:pt x="0" y="1272915"/>
                    </a:cubicBezTo>
                    <a:cubicBezTo>
                      <a:pt x="0" y="1360600"/>
                      <a:pt x="22645" y="1456775"/>
                      <a:pt x="70780" y="1456775"/>
                    </a:cubicBezTo>
                    <a:lnTo>
                      <a:pt x="588956" y="1456775"/>
                    </a:lnTo>
                    <a:lnTo>
                      <a:pt x="872123" y="1159762"/>
                    </a:lnTo>
                    <a:cubicBezTo>
                      <a:pt x="959905" y="1154095"/>
                      <a:pt x="1042019" y="1122985"/>
                      <a:pt x="1109977" y="1069231"/>
                    </a:cubicBezTo>
                    <a:lnTo>
                      <a:pt x="2047214" y="1069231"/>
                    </a:lnTo>
                    <a:cubicBezTo>
                      <a:pt x="2140662" y="1069231"/>
                      <a:pt x="2180308" y="893860"/>
                      <a:pt x="2180308" y="729774"/>
                    </a:cubicBezTo>
                    <a:cubicBezTo>
                      <a:pt x="2180285" y="562916"/>
                      <a:pt x="2140638" y="387520"/>
                      <a:pt x="2047214" y="38752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42" name="Graphic 23">
            <a:extLst>
              <a:ext uri="{FF2B5EF4-FFF2-40B4-BE49-F238E27FC236}">
                <a16:creationId xmlns:a16="http://schemas.microsoft.com/office/drawing/2014/main" id="{A67410DC-7011-45D5-A212-787EFAD2E053}"/>
              </a:ext>
            </a:extLst>
          </p:cNvPr>
          <p:cNvGrpSpPr/>
          <p:nvPr/>
        </p:nvGrpSpPr>
        <p:grpSpPr>
          <a:xfrm>
            <a:off x="4720544" y="3924985"/>
            <a:ext cx="388917" cy="388917"/>
            <a:chOff x="4521935" y="642758"/>
            <a:chExt cx="3123355" cy="3123355"/>
          </a:xfrm>
        </p:grpSpPr>
        <p:sp>
          <p:nvSpPr>
            <p:cNvPr id="343" name="Graphic 23">
              <a:extLst>
                <a:ext uri="{FF2B5EF4-FFF2-40B4-BE49-F238E27FC236}">
                  <a16:creationId xmlns:a16="http://schemas.microsoft.com/office/drawing/2014/main" id="{A4354053-685F-4E5A-940E-16DF6323CE10}"/>
                </a:ext>
              </a:extLst>
            </p:cNvPr>
            <p:cNvSpPr/>
            <p:nvPr/>
          </p:nvSpPr>
          <p:spPr>
            <a:xfrm>
              <a:off x="4521935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4" name="Graphic 23">
              <a:extLst>
                <a:ext uri="{FF2B5EF4-FFF2-40B4-BE49-F238E27FC236}">
                  <a16:creationId xmlns:a16="http://schemas.microsoft.com/office/drawing/2014/main" id="{1C4B568C-B247-4F23-9564-65BCDF0188C3}"/>
                </a:ext>
              </a:extLst>
            </p:cNvPr>
            <p:cNvGrpSpPr/>
            <p:nvPr/>
          </p:nvGrpSpPr>
          <p:grpSpPr>
            <a:xfrm>
              <a:off x="4755653" y="1655556"/>
              <a:ext cx="2621798" cy="1019374"/>
              <a:chOff x="4755653" y="1655556"/>
              <a:chExt cx="2621798" cy="1019374"/>
            </a:xfrm>
            <a:solidFill>
              <a:srgbClr val="FFFFFF"/>
            </a:solidFill>
          </p:grpSpPr>
          <p:sp>
            <p:nvSpPr>
              <p:cNvPr id="345" name="Graphic 23">
                <a:extLst>
                  <a:ext uri="{FF2B5EF4-FFF2-40B4-BE49-F238E27FC236}">
                    <a16:creationId xmlns:a16="http://schemas.microsoft.com/office/drawing/2014/main" id="{90D09D55-7FC8-4DE9-BDD8-B38E0922697E}"/>
                  </a:ext>
                </a:extLst>
              </p:cNvPr>
              <p:cNvSpPr/>
              <p:nvPr/>
            </p:nvSpPr>
            <p:spPr>
              <a:xfrm>
                <a:off x="4755653" y="1655556"/>
                <a:ext cx="2621798" cy="1019374"/>
              </a:xfrm>
              <a:custGeom>
                <a:avLst/>
                <a:gdLst>
                  <a:gd name="connsiteX0" fmla="*/ 1723276 w 2621798"/>
                  <a:gd name="connsiteY0" fmla="*/ 509711 h 1019374"/>
                  <a:gd name="connsiteX1" fmla="*/ 1694390 w 2621798"/>
                  <a:gd name="connsiteY1" fmla="*/ 573007 h 1019374"/>
                  <a:gd name="connsiteX2" fmla="*/ 1662300 w 2621798"/>
                  <a:gd name="connsiteY2" fmla="*/ 509711 h 1019374"/>
                  <a:gd name="connsiteX3" fmla="*/ 1694390 w 2621798"/>
                  <a:gd name="connsiteY3" fmla="*/ 446416 h 1019374"/>
                  <a:gd name="connsiteX4" fmla="*/ 1723276 w 2621798"/>
                  <a:gd name="connsiteY4" fmla="*/ 509711 h 1019374"/>
                  <a:gd name="connsiteX5" fmla="*/ 1456919 w 2621798"/>
                  <a:gd name="connsiteY5" fmla="*/ 922793 h 1019374"/>
                  <a:gd name="connsiteX6" fmla="*/ 1399147 w 2621798"/>
                  <a:gd name="connsiteY6" fmla="*/ 942784 h 1019374"/>
                  <a:gd name="connsiteX7" fmla="*/ 1354216 w 2621798"/>
                  <a:gd name="connsiteY7" fmla="*/ 949455 h 1019374"/>
                  <a:gd name="connsiteX8" fmla="*/ 1312489 w 2621798"/>
                  <a:gd name="connsiteY8" fmla="*/ 952779 h 1019374"/>
                  <a:gd name="connsiteX9" fmla="*/ 1270763 w 2621798"/>
                  <a:gd name="connsiteY9" fmla="*/ 949455 h 1019374"/>
                  <a:gd name="connsiteX10" fmla="*/ 1225832 w 2621798"/>
                  <a:gd name="connsiteY10" fmla="*/ 942784 h 1019374"/>
                  <a:gd name="connsiteX11" fmla="*/ 1168060 w 2621798"/>
                  <a:gd name="connsiteY11" fmla="*/ 922793 h 1019374"/>
                  <a:gd name="connsiteX12" fmla="*/ 1129561 w 2621798"/>
                  <a:gd name="connsiteY12" fmla="*/ 906127 h 1019374"/>
                  <a:gd name="connsiteX13" fmla="*/ 1094267 w 2621798"/>
                  <a:gd name="connsiteY13" fmla="*/ 889460 h 1019374"/>
                  <a:gd name="connsiteX14" fmla="*/ 1135994 w 2621798"/>
                  <a:gd name="connsiteY14" fmla="*/ 862798 h 1019374"/>
                  <a:gd name="connsiteX15" fmla="*/ 1152039 w 2621798"/>
                  <a:gd name="connsiteY15" fmla="*/ 792831 h 1019374"/>
                  <a:gd name="connsiteX16" fmla="*/ 1132790 w 2621798"/>
                  <a:gd name="connsiteY16" fmla="*/ 726212 h 1019374"/>
                  <a:gd name="connsiteX17" fmla="*/ 1084654 w 2621798"/>
                  <a:gd name="connsiteY17" fmla="*/ 699550 h 1019374"/>
                  <a:gd name="connsiteX18" fmla="*/ 1033315 w 2621798"/>
                  <a:gd name="connsiteY18" fmla="*/ 722864 h 1019374"/>
                  <a:gd name="connsiteX19" fmla="*/ 1017270 w 2621798"/>
                  <a:gd name="connsiteY19" fmla="*/ 792831 h 1019374"/>
                  <a:gd name="connsiteX20" fmla="*/ 1017270 w 2621798"/>
                  <a:gd name="connsiteY20" fmla="*/ 826140 h 1019374"/>
                  <a:gd name="connsiteX21" fmla="*/ 1010862 w 2621798"/>
                  <a:gd name="connsiteY21" fmla="*/ 819469 h 1019374"/>
                  <a:gd name="connsiteX22" fmla="*/ 1014066 w 2621798"/>
                  <a:gd name="connsiteY22" fmla="*/ 822793 h 1019374"/>
                  <a:gd name="connsiteX23" fmla="*/ 1007657 w 2621798"/>
                  <a:gd name="connsiteY23" fmla="*/ 816121 h 1019374"/>
                  <a:gd name="connsiteX24" fmla="*/ 1010862 w 2621798"/>
                  <a:gd name="connsiteY24" fmla="*/ 819445 h 1019374"/>
                  <a:gd name="connsiteX25" fmla="*/ 1001225 w 2621798"/>
                  <a:gd name="connsiteY25" fmla="*/ 806126 h 1019374"/>
                  <a:gd name="connsiteX26" fmla="*/ 962726 w 2621798"/>
                  <a:gd name="connsiteY26" fmla="*/ 756150 h 1019374"/>
                  <a:gd name="connsiteX27" fmla="*/ 946681 w 2621798"/>
                  <a:gd name="connsiteY27" fmla="*/ 732835 h 1019374"/>
                  <a:gd name="connsiteX28" fmla="*/ 933841 w 2621798"/>
                  <a:gd name="connsiteY28" fmla="*/ 702850 h 1019374"/>
                  <a:gd name="connsiteX29" fmla="*/ 904955 w 2621798"/>
                  <a:gd name="connsiteY29" fmla="*/ 619564 h 1019374"/>
                  <a:gd name="connsiteX30" fmla="*/ 901750 w 2621798"/>
                  <a:gd name="connsiteY30" fmla="*/ 602897 h 1019374"/>
                  <a:gd name="connsiteX31" fmla="*/ 901750 w 2621798"/>
                  <a:gd name="connsiteY31" fmla="*/ 606220 h 1019374"/>
                  <a:gd name="connsiteX32" fmla="*/ 953090 w 2621798"/>
                  <a:gd name="connsiteY32" fmla="*/ 576235 h 1019374"/>
                  <a:gd name="connsiteX33" fmla="*/ 969135 w 2621798"/>
                  <a:gd name="connsiteY33" fmla="*/ 509615 h 1019374"/>
                  <a:gd name="connsiteX34" fmla="*/ 953090 w 2621798"/>
                  <a:gd name="connsiteY34" fmla="*/ 439649 h 1019374"/>
                  <a:gd name="connsiteX35" fmla="*/ 901750 w 2621798"/>
                  <a:gd name="connsiteY35" fmla="*/ 412987 h 1019374"/>
                  <a:gd name="connsiteX36" fmla="*/ 898546 w 2621798"/>
                  <a:gd name="connsiteY36" fmla="*/ 412987 h 1019374"/>
                  <a:gd name="connsiteX37" fmla="*/ 908183 w 2621798"/>
                  <a:gd name="connsiteY37" fmla="*/ 376353 h 1019374"/>
                  <a:gd name="connsiteX38" fmla="*/ 933865 w 2621798"/>
                  <a:gd name="connsiteY38" fmla="*/ 316381 h 1019374"/>
                  <a:gd name="connsiteX39" fmla="*/ 940273 w 2621798"/>
                  <a:gd name="connsiteY39" fmla="*/ 299715 h 1019374"/>
                  <a:gd name="connsiteX40" fmla="*/ 962726 w 2621798"/>
                  <a:gd name="connsiteY40" fmla="*/ 263057 h 1019374"/>
                  <a:gd name="connsiteX41" fmla="*/ 1023702 w 2621798"/>
                  <a:gd name="connsiteY41" fmla="*/ 186443 h 1019374"/>
                  <a:gd name="connsiteX42" fmla="*/ 1020498 w 2621798"/>
                  <a:gd name="connsiteY42" fmla="*/ 226424 h 1019374"/>
                  <a:gd name="connsiteX43" fmla="*/ 1036543 w 2621798"/>
                  <a:gd name="connsiteY43" fmla="*/ 293043 h 1019374"/>
                  <a:gd name="connsiteX44" fmla="*/ 1087883 w 2621798"/>
                  <a:gd name="connsiteY44" fmla="*/ 319705 h 1019374"/>
                  <a:gd name="connsiteX45" fmla="*/ 1139222 w 2621798"/>
                  <a:gd name="connsiteY45" fmla="*/ 293043 h 1019374"/>
                  <a:gd name="connsiteX46" fmla="*/ 1155267 w 2621798"/>
                  <a:gd name="connsiteY46" fmla="*/ 226424 h 1019374"/>
                  <a:gd name="connsiteX47" fmla="*/ 1139222 w 2621798"/>
                  <a:gd name="connsiteY47" fmla="*/ 156457 h 1019374"/>
                  <a:gd name="connsiteX48" fmla="*/ 1094291 w 2621798"/>
                  <a:gd name="connsiteY48" fmla="*/ 129795 h 1019374"/>
                  <a:gd name="connsiteX49" fmla="*/ 1312513 w 2621798"/>
                  <a:gd name="connsiteY49" fmla="*/ 66500 h 1019374"/>
                  <a:gd name="connsiteX50" fmla="*/ 1572438 w 2621798"/>
                  <a:gd name="connsiteY50" fmla="*/ 159781 h 1019374"/>
                  <a:gd name="connsiteX51" fmla="*/ 1540348 w 2621798"/>
                  <a:gd name="connsiteY51" fmla="*/ 166452 h 1019374"/>
                  <a:gd name="connsiteX52" fmla="*/ 1540348 w 2621798"/>
                  <a:gd name="connsiteY52" fmla="*/ 196438 h 1019374"/>
                  <a:gd name="connsiteX53" fmla="*/ 1585279 w 2621798"/>
                  <a:gd name="connsiteY53" fmla="*/ 196438 h 1019374"/>
                  <a:gd name="connsiteX54" fmla="*/ 1585279 w 2621798"/>
                  <a:gd name="connsiteY54" fmla="*/ 316358 h 1019374"/>
                  <a:gd name="connsiteX55" fmla="*/ 1620573 w 2621798"/>
                  <a:gd name="connsiteY55" fmla="*/ 316358 h 1019374"/>
                  <a:gd name="connsiteX56" fmla="*/ 1620573 w 2621798"/>
                  <a:gd name="connsiteY56" fmla="*/ 209757 h 1019374"/>
                  <a:gd name="connsiteX57" fmla="*/ 1662300 w 2621798"/>
                  <a:gd name="connsiteY57" fmla="*/ 263057 h 1019374"/>
                  <a:gd name="connsiteX58" fmla="*/ 1684754 w 2621798"/>
                  <a:gd name="connsiteY58" fmla="*/ 299715 h 1019374"/>
                  <a:gd name="connsiteX59" fmla="*/ 1716843 w 2621798"/>
                  <a:gd name="connsiteY59" fmla="*/ 376329 h 1019374"/>
                  <a:gd name="connsiteX60" fmla="*/ 1726480 w 2621798"/>
                  <a:gd name="connsiteY60" fmla="*/ 416310 h 1019374"/>
                  <a:gd name="connsiteX61" fmla="*/ 1726480 w 2621798"/>
                  <a:gd name="connsiteY61" fmla="*/ 422982 h 1019374"/>
                  <a:gd name="connsiteX62" fmla="*/ 1694390 w 2621798"/>
                  <a:gd name="connsiteY62" fmla="*/ 412987 h 1019374"/>
                  <a:gd name="connsiteX63" fmla="*/ 1643051 w 2621798"/>
                  <a:gd name="connsiteY63" fmla="*/ 439649 h 1019374"/>
                  <a:gd name="connsiteX64" fmla="*/ 1627006 w 2621798"/>
                  <a:gd name="connsiteY64" fmla="*/ 509615 h 1019374"/>
                  <a:gd name="connsiteX65" fmla="*/ 1643051 w 2621798"/>
                  <a:gd name="connsiteY65" fmla="*/ 579582 h 1019374"/>
                  <a:gd name="connsiteX66" fmla="*/ 1694390 w 2621798"/>
                  <a:gd name="connsiteY66" fmla="*/ 606244 h 1019374"/>
                  <a:gd name="connsiteX67" fmla="*/ 1726480 w 2621798"/>
                  <a:gd name="connsiteY67" fmla="*/ 596249 h 1019374"/>
                  <a:gd name="connsiteX68" fmla="*/ 1726480 w 2621798"/>
                  <a:gd name="connsiteY68" fmla="*/ 599573 h 1019374"/>
                  <a:gd name="connsiteX69" fmla="*/ 1723276 w 2621798"/>
                  <a:gd name="connsiteY69" fmla="*/ 619564 h 1019374"/>
                  <a:gd name="connsiteX70" fmla="*/ 1662300 w 2621798"/>
                  <a:gd name="connsiteY70" fmla="*/ 756150 h 1019374"/>
                  <a:gd name="connsiteX71" fmla="*/ 1649459 w 2621798"/>
                  <a:gd name="connsiteY71" fmla="*/ 726164 h 1019374"/>
                  <a:gd name="connsiteX72" fmla="*/ 1601324 w 2621798"/>
                  <a:gd name="connsiteY72" fmla="*/ 699502 h 1019374"/>
                  <a:gd name="connsiteX73" fmla="*/ 1549985 w 2621798"/>
                  <a:gd name="connsiteY73" fmla="*/ 722816 h 1019374"/>
                  <a:gd name="connsiteX74" fmla="*/ 1533940 w 2621798"/>
                  <a:gd name="connsiteY74" fmla="*/ 792783 h 1019374"/>
                  <a:gd name="connsiteX75" fmla="*/ 1549985 w 2621798"/>
                  <a:gd name="connsiteY75" fmla="*/ 862750 h 1019374"/>
                  <a:gd name="connsiteX76" fmla="*/ 1556393 w 2621798"/>
                  <a:gd name="connsiteY76" fmla="*/ 869421 h 1019374"/>
                  <a:gd name="connsiteX77" fmla="*/ 1495417 w 2621798"/>
                  <a:gd name="connsiteY77" fmla="*/ 906079 h 1019374"/>
                  <a:gd name="connsiteX78" fmla="*/ 1456919 w 2621798"/>
                  <a:gd name="connsiteY78" fmla="*/ 922793 h 1019374"/>
                  <a:gd name="connsiteX79" fmla="*/ 1052588 w 2621798"/>
                  <a:gd name="connsiteY79" fmla="*/ 792879 h 1019374"/>
                  <a:gd name="connsiteX80" fmla="*/ 1084678 w 2621798"/>
                  <a:gd name="connsiteY80" fmla="*/ 729583 h 1019374"/>
                  <a:gd name="connsiteX81" fmla="*/ 1113564 w 2621798"/>
                  <a:gd name="connsiteY81" fmla="*/ 792879 h 1019374"/>
                  <a:gd name="connsiteX82" fmla="*/ 1084678 w 2621798"/>
                  <a:gd name="connsiteY82" fmla="*/ 859498 h 1019374"/>
                  <a:gd name="connsiteX83" fmla="*/ 1052588 w 2621798"/>
                  <a:gd name="connsiteY83" fmla="*/ 792879 h 1019374"/>
                  <a:gd name="connsiteX84" fmla="*/ 150838 w 2621798"/>
                  <a:gd name="connsiteY84" fmla="*/ 829512 h 1019374"/>
                  <a:gd name="connsiteX85" fmla="*/ 77021 w 2621798"/>
                  <a:gd name="connsiteY85" fmla="*/ 506363 h 1019374"/>
                  <a:gd name="connsiteX86" fmla="*/ 150838 w 2621798"/>
                  <a:gd name="connsiteY86" fmla="*/ 183215 h 1019374"/>
                  <a:gd name="connsiteX87" fmla="*/ 224655 w 2621798"/>
                  <a:gd name="connsiteY87" fmla="*/ 506363 h 1019374"/>
                  <a:gd name="connsiteX88" fmla="*/ 150838 w 2621798"/>
                  <a:gd name="connsiteY88" fmla="*/ 829512 h 1019374"/>
                  <a:gd name="connsiteX89" fmla="*/ 1087883 w 2621798"/>
                  <a:gd name="connsiteY89" fmla="*/ 159924 h 1019374"/>
                  <a:gd name="connsiteX90" fmla="*/ 1119973 w 2621798"/>
                  <a:gd name="connsiteY90" fmla="*/ 226544 h 1019374"/>
                  <a:gd name="connsiteX91" fmla="*/ 1087883 w 2621798"/>
                  <a:gd name="connsiteY91" fmla="*/ 289839 h 1019374"/>
                  <a:gd name="connsiteX92" fmla="*/ 1058997 w 2621798"/>
                  <a:gd name="connsiteY92" fmla="*/ 226544 h 1019374"/>
                  <a:gd name="connsiteX93" fmla="*/ 1087883 w 2621798"/>
                  <a:gd name="connsiteY93" fmla="*/ 159924 h 1019374"/>
                  <a:gd name="connsiteX94" fmla="*/ 888910 w 2621798"/>
                  <a:gd name="connsiteY94" fmla="*/ 509711 h 1019374"/>
                  <a:gd name="connsiteX95" fmla="*/ 895318 w 2621798"/>
                  <a:gd name="connsiteY95" fmla="*/ 446416 h 1019374"/>
                  <a:gd name="connsiteX96" fmla="*/ 901727 w 2621798"/>
                  <a:gd name="connsiteY96" fmla="*/ 446416 h 1019374"/>
                  <a:gd name="connsiteX97" fmla="*/ 930613 w 2621798"/>
                  <a:gd name="connsiteY97" fmla="*/ 509711 h 1019374"/>
                  <a:gd name="connsiteX98" fmla="*/ 901727 w 2621798"/>
                  <a:gd name="connsiteY98" fmla="*/ 573007 h 1019374"/>
                  <a:gd name="connsiteX99" fmla="*/ 895318 w 2621798"/>
                  <a:gd name="connsiteY99" fmla="*/ 573007 h 1019374"/>
                  <a:gd name="connsiteX100" fmla="*/ 888910 w 2621798"/>
                  <a:gd name="connsiteY100" fmla="*/ 509711 h 1019374"/>
                  <a:gd name="connsiteX101" fmla="*/ 1569234 w 2621798"/>
                  <a:gd name="connsiteY101" fmla="*/ 792879 h 1019374"/>
                  <a:gd name="connsiteX102" fmla="*/ 1601324 w 2621798"/>
                  <a:gd name="connsiteY102" fmla="*/ 729583 h 1019374"/>
                  <a:gd name="connsiteX103" fmla="*/ 1630210 w 2621798"/>
                  <a:gd name="connsiteY103" fmla="*/ 792879 h 1019374"/>
                  <a:gd name="connsiteX104" fmla="*/ 1630210 w 2621798"/>
                  <a:gd name="connsiteY104" fmla="*/ 799550 h 1019374"/>
                  <a:gd name="connsiteX105" fmla="*/ 1623802 w 2621798"/>
                  <a:gd name="connsiteY105" fmla="*/ 806222 h 1019374"/>
                  <a:gd name="connsiteX106" fmla="*/ 1610961 w 2621798"/>
                  <a:gd name="connsiteY106" fmla="*/ 822888 h 1019374"/>
                  <a:gd name="connsiteX107" fmla="*/ 1582075 w 2621798"/>
                  <a:gd name="connsiteY107" fmla="*/ 849550 h 1019374"/>
                  <a:gd name="connsiteX108" fmla="*/ 1569234 w 2621798"/>
                  <a:gd name="connsiteY108" fmla="*/ 792879 h 1019374"/>
                  <a:gd name="connsiteX109" fmla="*/ 2470984 w 2621798"/>
                  <a:gd name="connsiteY109" fmla="*/ 103277 h 1019374"/>
                  <a:gd name="connsiteX110" fmla="*/ 1607756 w 2621798"/>
                  <a:gd name="connsiteY110" fmla="*/ 103277 h 1019374"/>
                  <a:gd name="connsiteX111" fmla="*/ 1312513 w 2621798"/>
                  <a:gd name="connsiteY111" fmla="*/ 0 h 1019374"/>
                  <a:gd name="connsiteX112" fmla="*/ 1017270 w 2621798"/>
                  <a:gd name="connsiteY112" fmla="*/ 103277 h 1019374"/>
                  <a:gd name="connsiteX113" fmla="*/ 150838 w 2621798"/>
                  <a:gd name="connsiteY113" fmla="*/ 103277 h 1019374"/>
                  <a:gd name="connsiteX114" fmla="*/ 0 w 2621798"/>
                  <a:gd name="connsiteY114" fmla="*/ 506363 h 1019374"/>
                  <a:gd name="connsiteX115" fmla="*/ 150838 w 2621798"/>
                  <a:gd name="connsiteY115" fmla="*/ 909450 h 1019374"/>
                  <a:gd name="connsiteX116" fmla="*/ 1010862 w 2621798"/>
                  <a:gd name="connsiteY116" fmla="*/ 909450 h 1019374"/>
                  <a:gd name="connsiteX117" fmla="*/ 1312513 w 2621798"/>
                  <a:gd name="connsiteY117" fmla="*/ 1019374 h 1019374"/>
                  <a:gd name="connsiteX118" fmla="*/ 1614165 w 2621798"/>
                  <a:gd name="connsiteY118" fmla="*/ 909450 h 1019374"/>
                  <a:gd name="connsiteX119" fmla="*/ 2470984 w 2621798"/>
                  <a:gd name="connsiteY119" fmla="*/ 909450 h 1019374"/>
                  <a:gd name="connsiteX120" fmla="*/ 2621798 w 2621798"/>
                  <a:gd name="connsiteY120" fmla="*/ 506363 h 1019374"/>
                  <a:gd name="connsiteX121" fmla="*/ 2470984 w 2621798"/>
                  <a:gd name="connsiteY121" fmla="*/ 103277 h 1019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</a:cxnLst>
                <a:rect l="l" t="t" r="r" b="b"/>
                <a:pathLst>
                  <a:path w="2621798" h="1019374">
                    <a:moveTo>
                      <a:pt x="1723276" y="509711"/>
                    </a:moveTo>
                    <a:cubicBezTo>
                      <a:pt x="1723276" y="553016"/>
                      <a:pt x="1713639" y="573007"/>
                      <a:pt x="1694390" y="573007"/>
                    </a:cubicBezTo>
                    <a:cubicBezTo>
                      <a:pt x="1671937" y="573007"/>
                      <a:pt x="1662300" y="553016"/>
                      <a:pt x="1662300" y="509711"/>
                    </a:cubicBezTo>
                    <a:cubicBezTo>
                      <a:pt x="1662300" y="466406"/>
                      <a:pt x="1671937" y="446416"/>
                      <a:pt x="1694390" y="446416"/>
                    </a:cubicBezTo>
                    <a:cubicBezTo>
                      <a:pt x="1713639" y="446416"/>
                      <a:pt x="1723276" y="466406"/>
                      <a:pt x="1723276" y="509711"/>
                    </a:cubicBezTo>
                    <a:moveTo>
                      <a:pt x="1456919" y="922793"/>
                    </a:moveTo>
                    <a:cubicBezTo>
                      <a:pt x="1437669" y="932788"/>
                      <a:pt x="1418420" y="936112"/>
                      <a:pt x="1399147" y="942784"/>
                    </a:cubicBezTo>
                    <a:cubicBezTo>
                      <a:pt x="1383102" y="946108"/>
                      <a:pt x="1370261" y="946108"/>
                      <a:pt x="1354216" y="949455"/>
                    </a:cubicBezTo>
                    <a:cubicBezTo>
                      <a:pt x="1341375" y="949455"/>
                      <a:pt x="1328535" y="952779"/>
                      <a:pt x="1312489" y="952779"/>
                    </a:cubicBezTo>
                    <a:cubicBezTo>
                      <a:pt x="1299648" y="952779"/>
                      <a:pt x="1283604" y="949455"/>
                      <a:pt x="1270763" y="949455"/>
                    </a:cubicBezTo>
                    <a:cubicBezTo>
                      <a:pt x="1254718" y="946132"/>
                      <a:pt x="1241877" y="946132"/>
                      <a:pt x="1225832" y="942784"/>
                    </a:cubicBezTo>
                    <a:cubicBezTo>
                      <a:pt x="1206583" y="936112"/>
                      <a:pt x="1187333" y="932788"/>
                      <a:pt x="1168060" y="922793"/>
                    </a:cubicBezTo>
                    <a:cubicBezTo>
                      <a:pt x="1155219" y="919469"/>
                      <a:pt x="1142378" y="912798"/>
                      <a:pt x="1129561" y="906127"/>
                    </a:cubicBezTo>
                    <a:cubicBezTo>
                      <a:pt x="1116721" y="902803"/>
                      <a:pt x="1107108" y="896131"/>
                      <a:pt x="1094267" y="889460"/>
                    </a:cubicBezTo>
                    <a:cubicBezTo>
                      <a:pt x="1113517" y="886136"/>
                      <a:pt x="1126357" y="876141"/>
                      <a:pt x="1135994" y="862798"/>
                    </a:cubicBezTo>
                    <a:cubicBezTo>
                      <a:pt x="1145630" y="846131"/>
                      <a:pt x="1152039" y="822817"/>
                      <a:pt x="1152039" y="792831"/>
                    </a:cubicBezTo>
                    <a:cubicBezTo>
                      <a:pt x="1152039" y="766169"/>
                      <a:pt x="1145630" y="742854"/>
                      <a:pt x="1132790" y="726212"/>
                    </a:cubicBezTo>
                    <a:cubicBezTo>
                      <a:pt x="1123153" y="706221"/>
                      <a:pt x="1103904" y="699550"/>
                      <a:pt x="1084654" y="699550"/>
                    </a:cubicBezTo>
                    <a:cubicBezTo>
                      <a:pt x="1062201" y="699550"/>
                      <a:pt x="1046156" y="706221"/>
                      <a:pt x="1033315" y="722864"/>
                    </a:cubicBezTo>
                    <a:cubicBezTo>
                      <a:pt x="1020474" y="742854"/>
                      <a:pt x="1017270" y="766169"/>
                      <a:pt x="1017270" y="792831"/>
                    </a:cubicBezTo>
                    <a:lnTo>
                      <a:pt x="1017270" y="826140"/>
                    </a:lnTo>
                    <a:lnTo>
                      <a:pt x="1010862" y="819469"/>
                    </a:lnTo>
                    <a:cubicBezTo>
                      <a:pt x="1014066" y="819469"/>
                      <a:pt x="1014066" y="819469"/>
                      <a:pt x="1014066" y="822793"/>
                    </a:cubicBezTo>
                    <a:lnTo>
                      <a:pt x="1007657" y="816121"/>
                    </a:lnTo>
                    <a:lnTo>
                      <a:pt x="1010862" y="819445"/>
                    </a:lnTo>
                    <a:cubicBezTo>
                      <a:pt x="1007657" y="816121"/>
                      <a:pt x="1004453" y="809450"/>
                      <a:pt x="1001225" y="806126"/>
                    </a:cubicBezTo>
                    <a:cubicBezTo>
                      <a:pt x="985180" y="789459"/>
                      <a:pt x="972339" y="772816"/>
                      <a:pt x="962726" y="756150"/>
                    </a:cubicBezTo>
                    <a:cubicBezTo>
                      <a:pt x="956318" y="749478"/>
                      <a:pt x="953090" y="739483"/>
                      <a:pt x="946681" y="732835"/>
                    </a:cubicBezTo>
                    <a:cubicBezTo>
                      <a:pt x="943477" y="726164"/>
                      <a:pt x="933841" y="702850"/>
                      <a:pt x="933841" y="702850"/>
                    </a:cubicBezTo>
                    <a:cubicBezTo>
                      <a:pt x="921000" y="676187"/>
                      <a:pt x="911387" y="649549"/>
                      <a:pt x="904955" y="619564"/>
                    </a:cubicBezTo>
                    <a:cubicBezTo>
                      <a:pt x="901750" y="616240"/>
                      <a:pt x="901750" y="609568"/>
                      <a:pt x="901750" y="602897"/>
                    </a:cubicBezTo>
                    <a:lnTo>
                      <a:pt x="901750" y="606220"/>
                    </a:lnTo>
                    <a:cubicBezTo>
                      <a:pt x="924204" y="606220"/>
                      <a:pt x="940249" y="596225"/>
                      <a:pt x="953090" y="576235"/>
                    </a:cubicBezTo>
                    <a:cubicBezTo>
                      <a:pt x="962726" y="559568"/>
                      <a:pt x="969135" y="536254"/>
                      <a:pt x="969135" y="509615"/>
                    </a:cubicBezTo>
                    <a:cubicBezTo>
                      <a:pt x="969135" y="479630"/>
                      <a:pt x="962726" y="456315"/>
                      <a:pt x="953090" y="439649"/>
                    </a:cubicBezTo>
                    <a:cubicBezTo>
                      <a:pt x="940249" y="422982"/>
                      <a:pt x="924204" y="412987"/>
                      <a:pt x="901750" y="412987"/>
                    </a:cubicBezTo>
                    <a:lnTo>
                      <a:pt x="898546" y="412987"/>
                    </a:lnTo>
                    <a:cubicBezTo>
                      <a:pt x="901750" y="402991"/>
                      <a:pt x="904955" y="389672"/>
                      <a:pt x="908183" y="376353"/>
                    </a:cubicBezTo>
                    <a:cubicBezTo>
                      <a:pt x="914591" y="356363"/>
                      <a:pt x="924228" y="336372"/>
                      <a:pt x="933865" y="316381"/>
                    </a:cubicBezTo>
                    <a:cubicBezTo>
                      <a:pt x="933865" y="313058"/>
                      <a:pt x="940273" y="299715"/>
                      <a:pt x="940273" y="299715"/>
                    </a:cubicBezTo>
                    <a:cubicBezTo>
                      <a:pt x="946681" y="286396"/>
                      <a:pt x="956318" y="273053"/>
                      <a:pt x="962726" y="263057"/>
                    </a:cubicBezTo>
                    <a:cubicBezTo>
                      <a:pt x="981976" y="233072"/>
                      <a:pt x="1001225" y="209757"/>
                      <a:pt x="1023702" y="186443"/>
                    </a:cubicBezTo>
                    <a:cubicBezTo>
                      <a:pt x="1023702" y="196438"/>
                      <a:pt x="1020498" y="209757"/>
                      <a:pt x="1020498" y="226424"/>
                    </a:cubicBezTo>
                    <a:cubicBezTo>
                      <a:pt x="1020498" y="253086"/>
                      <a:pt x="1026907" y="276400"/>
                      <a:pt x="1036543" y="293043"/>
                    </a:cubicBezTo>
                    <a:cubicBezTo>
                      <a:pt x="1049384" y="309710"/>
                      <a:pt x="1065429" y="319705"/>
                      <a:pt x="1087883" y="319705"/>
                    </a:cubicBezTo>
                    <a:cubicBezTo>
                      <a:pt x="1110336" y="319705"/>
                      <a:pt x="1129609" y="309710"/>
                      <a:pt x="1139222" y="293043"/>
                    </a:cubicBezTo>
                    <a:cubicBezTo>
                      <a:pt x="1148859" y="276400"/>
                      <a:pt x="1155267" y="253062"/>
                      <a:pt x="1155267" y="226424"/>
                    </a:cubicBezTo>
                    <a:cubicBezTo>
                      <a:pt x="1155267" y="196438"/>
                      <a:pt x="1148859" y="173124"/>
                      <a:pt x="1139222" y="156457"/>
                    </a:cubicBezTo>
                    <a:cubicBezTo>
                      <a:pt x="1129585" y="139790"/>
                      <a:pt x="1113540" y="133143"/>
                      <a:pt x="1094291" y="129795"/>
                    </a:cubicBezTo>
                    <a:cubicBezTo>
                      <a:pt x="1158471" y="89814"/>
                      <a:pt x="1232288" y="66500"/>
                      <a:pt x="1312513" y="66500"/>
                    </a:cubicBezTo>
                    <a:cubicBezTo>
                      <a:pt x="1411988" y="66500"/>
                      <a:pt x="1501850" y="103133"/>
                      <a:pt x="1572438" y="159781"/>
                    </a:cubicBezTo>
                    <a:cubicBezTo>
                      <a:pt x="1566030" y="166452"/>
                      <a:pt x="1553189" y="166452"/>
                      <a:pt x="1540348" y="166452"/>
                    </a:cubicBezTo>
                    <a:lnTo>
                      <a:pt x="1540348" y="196438"/>
                    </a:lnTo>
                    <a:lnTo>
                      <a:pt x="1585279" y="196438"/>
                    </a:lnTo>
                    <a:lnTo>
                      <a:pt x="1585279" y="316358"/>
                    </a:lnTo>
                    <a:lnTo>
                      <a:pt x="1620573" y="316358"/>
                    </a:lnTo>
                    <a:lnTo>
                      <a:pt x="1620573" y="209757"/>
                    </a:lnTo>
                    <a:cubicBezTo>
                      <a:pt x="1636618" y="226424"/>
                      <a:pt x="1649459" y="243067"/>
                      <a:pt x="1662300" y="263057"/>
                    </a:cubicBezTo>
                    <a:cubicBezTo>
                      <a:pt x="1671937" y="273053"/>
                      <a:pt x="1678345" y="286372"/>
                      <a:pt x="1684754" y="299715"/>
                    </a:cubicBezTo>
                    <a:cubicBezTo>
                      <a:pt x="1697594" y="323029"/>
                      <a:pt x="1707207" y="349691"/>
                      <a:pt x="1716843" y="376329"/>
                    </a:cubicBezTo>
                    <a:cubicBezTo>
                      <a:pt x="1720048" y="389648"/>
                      <a:pt x="1723252" y="402991"/>
                      <a:pt x="1726480" y="416310"/>
                    </a:cubicBezTo>
                    <a:lnTo>
                      <a:pt x="1726480" y="422982"/>
                    </a:lnTo>
                    <a:cubicBezTo>
                      <a:pt x="1716843" y="416310"/>
                      <a:pt x="1707231" y="412987"/>
                      <a:pt x="1694390" y="412987"/>
                    </a:cubicBezTo>
                    <a:cubicBezTo>
                      <a:pt x="1671937" y="412987"/>
                      <a:pt x="1655891" y="422982"/>
                      <a:pt x="1643051" y="439649"/>
                    </a:cubicBezTo>
                    <a:cubicBezTo>
                      <a:pt x="1630210" y="456315"/>
                      <a:pt x="1627006" y="479630"/>
                      <a:pt x="1627006" y="509615"/>
                    </a:cubicBezTo>
                    <a:cubicBezTo>
                      <a:pt x="1627006" y="539601"/>
                      <a:pt x="1630210" y="562916"/>
                      <a:pt x="1643051" y="579582"/>
                    </a:cubicBezTo>
                    <a:cubicBezTo>
                      <a:pt x="1652687" y="596249"/>
                      <a:pt x="1671937" y="606244"/>
                      <a:pt x="1694390" y="606244"/>
                    </a:cubicBezTo>
                    <a:cubicBezTo>
                      <a:pt x="1707231" y="606244"/>
                      <a:pt x="1716843" y="602921"/>
                      <a:pt x="1726480" y="596249"/>
                    </a:cubicBezTo>
                    <a:lnTo>
                      <a:pt x="1726480" y="599573"/>
                    </a:lnTo>
                    <a:cubicBezTo>
                      <a:pt x="1723276" y="606244"/>
                      <a:pt x="1723276" y="612892"/>
                      <a:pt x="1723276" y="619564"/>
                    </a:cubicBezTo>
                    <a:cubicBezTo>
                      <a:pt x="1710435" y="669540"/>
                      <a:pt x="1691186" y="712845"/>
                      <a:pt x="1662300" y="756150"/>
                    </a:cubicBezTo>
                    <a:cubicBezTo>
                      <a:pt x="1659096" y="742831"/>
                      <a:pt x="1655891" y="732835"/>
                      <a:pt x="1649459" y="726164"/>
                    </a:cubicBezTo>
                    <a:cubicBezTo>
                      <a:pt x="1639823" y="706173"/>
                      <a:pt x="1620573" y="699502"/>
                      <a:pt x="1601324" y="699502"/>
                    </a:cubicBezTo>
                    <a:cubicBezTo>
                      <a:pt x="1578871" y="699502"/>
                      <a:pt x="1562826" y="706173"/>
                      <a:pt x="1549985" y="722816"/>
                    </a:cubicBezTo>
                    <a:cubicBezTo>
                      <a:pt x="1537144" y="742807"/>
                      <a:pt x="1533940" y="766121"/>
                      <a:pt x="1533940" y="792783"/>
                    </a:cubicBezTo>
                    <a:cubicBezTo>
                      <a:pt x="1533940" y="822769"/>
                      <a:pt x="1537144" y="846083"/>
                      <a:pt x="1549985" y="862750"/>
                    </a:cubicBezTo>
                    <a:cubicBezTo>
                      <a:pt x="1549985" y="866074"/>
                      <a:pt x="1553189" y="869421"/>
                      <a:pt x="1556393" y="869421"/>
                    </a:cubicBezTo>
                    <a:cubicBezTo>
                      <a:pt x="1537144" y="886088"/>
                      <a:pt x="1517895" y="896083"/>
                      <a:pt x="1495417" y="906079"/>
                    </a:cubicBezTo>
                    <a:cubicBezTo>
                      <a:pt x="1482600" y="912798"/>
                      <a:pt x="1469759" y="919469"/>
                      <a:pt x="1456919" y="922793"/>
                    </a:cubicBezTo>
                    <a:moveTo>
                      <a:pt x="1052588" y="792879"/>
                    </a:moveTo>
                    <a:cubicBezTo>
                      <a:pt x="1052588" y="749574"/>
                      <a:pt x="1062225" y="729583"/>
                      <a:pt x="1084678" y="729583"/>
                    </a:cubicBezTo>
                    <a:cubicBezTo>
                      <a:pt x="1103928" y="729583"/>
                      <a:pt x="1113564" y="749574"/>
                      <a:pt x="1113564" y="792879"/>
                    </a:cubicBezTo>
                    <a:cubicBezTo>
                      <a:pt x="1113564" y="836184"/>
                      <a:pt x="1103928" y="859498"/>
                      <a:pt x="1084678" y="859498"/>
                    </a:cubicBezTo>
                    <a:cubicBezTo>
                      <a:pt x="1062201" y="859498"/>
                      <a:pt x="1052588" y="836184"/>
                      <a:pt x="1052588" y="792879"/>
                    </a:cubicBezTo>
                    <a:moveTo>
                      <a:pt x="150838" y="829512"/>
                    </a:moveTo>
                    <a:cubicBezTo>
                      <a:pt x="128384" y="826188"/>
                      <a:pt x="77021" y="709593"/>
                      <a:pt x="77021" y="506363"/>
                    </a:cubicBezTo>
                    <a:cubicBezTo>
                      <a:pt x="77021" y="303134"/>
                      <a:pt x="128360" y="186563"/>
                      <a:pt x="150838" y="183215"/>
                    </a:cubicBezTo>
                    <a:cubicBezTo>
                      <a:pt x="173291" y="186539"/>
                      <a:pt x="224655" y="303134"/>
                      <a:pt x="224655" y="506363"/>
                    </a:cubicBezTo>
                    <a:cubicBezTo>
                      <a:pt x="224655" y="709593"/>
                      <a:pt x="173291" y="826188"/>
                      <a:pt x="150838" y="829512"/>
                    </a:cubicBezTo>
                    <a:moveTo>
                      <a:pt x="1087883" y="159924"/>
                    </a:moveTo>
                    <a:cubicBezTo>
                      <a:pt x="1107132" y="159924"/>
                      <a:pt x="1119973" y="183239"/>
                      <a:pt x="1119973" y="226544"/>
                    </a:cubicBezTo>
                    <a:cubicBezTo>
                      <a:pt x="1119973" y="266525"/>
                      <a:pt x="1107132" y="289839"/>
                      <a:pt x="1087883" y="289839"/>
                    </a:cubicBezTo>
                    <a:cubicBezTo>
                      <a:pt x="1068633" y="289839"/>
                      <a:pt x="1058997" y="266525"/>
                      <a:pt x="1058997" y="226544"/>
                    </a:cubicBezTo>
                    <a:cubicBezTo>
                      <a:pt x="1058997" y="183239"/>
                      <a:pt x="1068633" y="159924"/>
                      <a:pt x="1087883" y="159924"/>
                    </a:cubicBezTo>
                    <a:moveTo>
                      <a:pt x="888910" y="509711"/>
                    </a:moveTo>
                    <a:cubicBezTo>
                      <a:pt x="888910" y="486397"/>
                      <a:pt x="892114" y="466406"/>
                      <a:pt x="895318" y="446416"/>
                    </a:cubicBezTo>
                    <a:lnTo>
                      <a:pt x="901727" y="446416"/>
                    </a:lnTo>
                    <a:cubicBezTo>
                      <a:pt x="920976" y="446416"/>
                      <a:pt x="930613" y="466406"/>
                      <a:pt x="930613" y="509711"/>
                    </a:cubicBezTo>
                    <a:cubicBezTo>
                      <a:pt x="930613" y="553016"/>
                      <a:pt x="920976" y="573007"/>
                      <a:pt x="901727" y="573007"/>
                    </a:cubicBezTo>
                    <a:lnTo>
                      <a:pt x="895318" y="573007"/>
                    </a:lnTo>
                    <a:cubicBezTo>
                      <a:pt x="892138" y="553016"/>
                      <a:pt x="888910" y="529702"/>
                      <a:pt x="888910" y="509711"/>
                    </a:cubicBezTo>
                    <a:moveTo>
                      <a:pt x="1569234" y="792879"/>
                    </a:moveTo>
                    <a:cubicBezTo>
                      <a:pt x="1569234" y="749574"/>
                      <a:pt x="1578871" y="729583"/>
                      <a:pt x="1601324" y="729583"/>
                    </a:cubicBezTo>
                    <a:cubicBezTo>
                      <a:pt x="1620573" y="729583"/>
                      <a:pt x="1630210" y="749574"/>
                      <a:pt x="1630210" y="792879"/>
                    </a:cubicBezTo>
                    <a:lnTo>
                      <a:pt x="1630210" y="799550"/>
                    </a:lnTo>
                    <a:cubicBezTo>
                      <a:pt x="1630210" y="802874"/>
                      <a:pt x="1627006" y="802874"/>
                      <a:pt x="1623802" y="806222"/>
                    </a:cubicBezTo>
                    <a:cubicBezTo>
                      <a:pt x="1620597" y="812893"/>
                      <a:pt x="1617393" y="816217"/>
                      <a:pt x="1610961" y="822888"/>
                    </a:cubicBezTo>
                    <a:cubicBezTo>
                      <a:pt x="1601324" y="832884"/>
                      <a:pt x="1591711" y="839555"/>
                      <a:pt x="1582075" y="849550"/>
                    </a:cubicBezTo>
                    <a:cubicBezTo>
                      <a:pt x="1572462" y="839507"/>
                      <a:pt x="1569234" y="822864"/>
                      <a:pt x="1569234" y="792879"/>
                    </a:cubicBezTo>
                    <a:moveTo>
                      <a:pt x="2470984" y="103277"/>
                    </a:moveTo>
                    <a:lnTo>
                      <a:pt x="1607756" y="103277"/>
                    </a:lnTo>
                    <a:cubicBezTo>
                      <a:pt x="1524327" y="39981"/>
                      <a:pt x="1421624" y="0"/>
                      <a:pt x="1312513" y="0"/>
                    </a:cubicBezTo>
                    <a:cubicBezTo>
                      <a:pt x="1203402" y="0"/>
                      <a:pt x="1100724" y="36633"/>
                      <a:pt x="1017270" y="103277"/>
                    </a:cubicBezTo>
                    <a:lnTo>
                      <a:pt x="150838" y="103277"/>
                    </a:lnTo>
                    <a:cubicBezTo>
                      <a:pt x="48159" y="103277"/>
                      <a:pt x="0" y="313153"/>
                      <a:pt x="0" y="506363"/>
                    </a:cubicBezTo>
                    <a:cubicBezTo>
                      <a:pt x="0" y="699573"/>
                      <a:pt x="48135" y="909450"/>
                      <a:pt x="150838" y="909450"/>
                    </a:cubicBezTo>
                    <a:lnTo>
                      <a:pt x="1010862" y="909450"/>
                    </a:lnTo>
                    <a:cubicBezTo>
                      <a:pt x="1094291" y="976070"/>
                      <a:pt x="1200198" y="1019374"/>
                      <a:pt x="1312513" y="1019374"/>
                    </a:cubicBezTo>
                    <a:cubicBezTo>
                      <a:pt x="1424828" y="1019374"/>
                      <a:pt x="1530735" y="976070"/>
                      <a:pt x="1614165" y="909450"/>
                    </a:cubicBezTo>
                    <a:lnTo>
                      <a:pt x="2470984" y="909450"/>
                    </a:lnTo>
                    <a:cubicBezTo>
                      <a:pt x="2573663" y="909450"/>
                      <a:pt x="2621798" y="699573"/>
                      <a:pt x="2621798" y="506363"/>
                    </a:cubicBezTo>
                    <a:cubicBezTo>
                      <a:pt x="2621822" y="313153"/>
                      <a:pt x="2573687" y="103277"/>
                      <a:pt x="2470984" y="10327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" name="Graphic 23">
                <a:extLst>
                  <a:ext uri="{FF2B5EF4-FFF2-40B4-BE49-F238E27FC236}">
                    <a16:creationId xmlns:a16="http://schemas.microsoft.com/office/drawing/2014/main" id="{CC6D5154-99D2-48DC-8C9E-F678D37661EC}"/>
                  </a:ext>
                </a:extLst>
              </p:cNvPr>
              <p:cNvSpPr/>
              <p:nvPr/>
            </p:nvSpPr>
            <p:spPr>
              <a:xfrm>
                <a:off x="5962020" y="1788340"/>
                <a:ext cx="80488" cy="182425"/>
              </a:xfrm>
              <a:custGeom>
                <a:avLst/>
                <a:gdLst>
                  <a:gd name="connsiteX0" fmla="*/ 35414 w 80488"/>
                  <a:gd name="connsiteY0" fmla="*/ 26542 h 182425"/>
                  <a:gd name="connsiteX1" fmla="*/ 0 w 80488"/>
                  <a:gd name="connsiteY1" fmla="*/ 33166 h 182425"/>
                  <a:gd name="connsiteX2" fmla="*/ 0 w 80488"/>
                  <a:gd name="connsiteY2" fmla="*/ 63008 h 182425"/>
                  <a:gd name="connsiteX3" fmla="*/ 45074 w 80488"/>
                  <a:gd name="connsiteY3" fmla="*/ 63008 h 182425"/>
                  <a:gd name="connsiteX4" fmla="*/ 45074 w 80488"/>
                  <a:gd name="connsiteY4" fmla="*/ 182426 h 182425"/>
                  <a:gd name="connsiteX5" fmla="*/ 80488 w 80488"/>
                  <a:gd name="connsiteY5" fmla="*/ 182426 h 182425"/>
                  <a:gd name="connsiteX6" fmla="*/ 80488 w 80488"/>
                  <a:gd name="connsiteY6" fmla="*/ 0 h 182425"/>
                  <a:gd name="connsiteX7" fmla="*/ 51531 w 80488"/>
                  <a:gd name="connsiteY7" fmla="*/ 0 h 182425"/>
                  <a:gd name="connsiteX8" fmla="*/ 35414 w 80488"/>
                  <a:gd name="connsiteY8" fmla="*/ 26542 h 18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488" h="182425">
                    <a:moveTo>
                      <a:pt x="35414" y="26542"/>
                    </a:moveTo>
                    <a:cubicBezTo>
                      <a:pt x="28981" y="33166"/>
                      <a:pt x="16093" y="33166"/>
                      <a:pt x="0" y="33166"/>
                    </a:cubicBezTo>
                    <a:lnTo>
                      <a:pt x="0" y="63008"/>
                    </a:lnTo>
                    <a:lnTo>
                      <a:pt x="45074" y="63008"/>
                    </a:lnTo>
                    <a:lnTo>
                      <a:pt x="45074" y="182426"/>
                    </a:lnTo>
                    <a:lnTo>
                      <a:pt x="80488" y="182426"/>
                    </a:lnTo>
                    <a:lnTo>
                      <a:pt x="80488" y="0"/>
                    </a:lnTo>
                    <a:lnTo>
                      <a:pt x="51531" y="0"/>
                    </a:lnTo>
                    <a:cubicBezTo>
                      <a:pt x="48279" y="13295"/>
                      <a:pt x="41846" y="19919"/>
                      <a:pt x="35414" y="2654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" name="Graphic 23">
                <a:extLst>
                  <a:ext uri="{FF2B5EF4-FFF2-40B4-BE49-F238E27FC236}">
                    <a16:creationId xmlns:a16="http://schemas.microsoft.com/office/drawing/2014/main" id="{AB6A5363-C971-4647-99BF-430A2380E09F}"/>
                  </a:ext>
                </a:extLst>
              </p:cNvPr>
              <p:cNvSpPr/>
              <p:nvPr/>
            </p:nvSpPr>
            <p:spPr>
              <a:xfrm>
                <a:off x="6072398" y="2067371"/>
                <a:ext cx="133764" cy="194357"/>
              </a:xfrm>
              <a:custGeom>
                <a:avLst/>
                <a:gdLst>
                  <a:gd name="connsiteX0" fmla="*/ 38212 w 133764"/>
                  <a:gd name="connsiteY0" fmla="*/ 97179 h 194357"/>
                  <a:gd name="connsiteX1" fmla="*/ 66882 w 133764"/>
                  <a:gd name="connsiteY1" fmla="*/ 33501 h 194357"/>
                  <a:gd name="connsiteX2" fmla="*/ 98733 w 133764"/>
                  <a:gd name="connsiteY2" fmla="*/ 97179 h 194357"/>
                  <a:gd name="connsiteX3" fmla="*/ 66882 w 133764"/>
                  <a:gd name="connsiteY3" fmla="*/ 160857 h 194357"/>
                  <a:gd name="connsiteX4" fmla="*/ 38212 w 133764"/>
                  <a:gd name="connsiteY4" fmla="*/ 97179 h 194357"/>
                  <a:gd name="connsiteX5" fmla="*/ 117839 w 133764"/>
                  <a:gd name="connsiteY5" fmla="*/ 164205 h 194357"/>
                  <a:gd name="connsiteX6" fmla="*/ 133764 w 133764"/>
                  <a:gd name="connsiteY6" fmla="*/ 97179 h 194357"/>
                  <a:gd name="connsiteX7" fmla="*/ 117839 w 133764"/>
                  <a:gd name="connsiteY7" fmla="*/ 26806 h 194357"/>
                  <a:gd name="connsiteX8" fmla="*/ 66882 w 133764"/>
                  <a:gd name="connsiteY8" fmla="*/ 0 h 194357"/>
                  <a:gd name="connsiteX9" fmla="*/ 19106 w 133764"/>
                  <a:gd name="connsiteY9" fmla="*/ 26806 h 194357"/>
                  <a:gd name="connsiteX10" fmla="*/ 0 w 133764"/>
                  <a:gd name="connsiteY10" fmla="*/ 97179 h 194357"/>
                  <a:gd name="connsiteX11" fmla="*/ 15926 w 133764"/>
                  <a:gd name="connsiteY11" fmla="*/ 167552 h 194357"/>
                  <a:gd name="connsiteX12" fmla="*/ 66882 w 133764"/>
                  <a:gd name="connsiteY12" fmla="*/ 194358 h 194357"/>
                  <a:gd name="connsiteX13" fmla="*/ 117839 w 133764"/>
                  <a:gd name="connsiteY13" fmla="*/ 164205 h 194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764" h="194357">
                    <a:moveTo>
                      <a:pt x="38212" y="97179"/>
                    </a:moveTo>
                    <a:cubicBezTo>
                      <a:pt x="38212" y="53611"/>
                      <a:pt x="47776" y="33501"/>
                      <a:pt x="66882" y="33501"/>
                    </a:cubicBezTo>
                    <a:cubicBezTo>
                      <a:pt x="89168" y="33501"/>
                      <a:pt x="98733" y="53611"/>
                      <a:pt x="98733" y="97179"/>
                    </a:cubicBezTo>
                    <a:cubicBezTo>
                      <a:pt x="98733" y="140747"/>
                      <a:pt x="89168" y="160857"/>
                      <a:pt x="66882" y="160857"/>
                    </a:cubicBezTo>
                    <a:cubicBezTo>
                      <a:pt x="47776" y="160857"/>
                      <a:pt x="38212" y="140747"/>
                      <a:pt x="38212" y="97179"/>
                    </a:cubicBezTo>
                    <a:moveTo>
                      <a:pt x="117839" y="164205"/>
                    </a:moveTo>
                    <a:cubicBezTo>
                      <a:pt x="130584" y="147442"/>
                      <a:pt x="133764" y="123984"/>
                      <a:pt x="133764" y="97179"/>
                    </a:cubicBezTo>
                    <a:cubicBezTo>
                      <a:pt x="133764" y="67002"/>
                      <a:pt x="127404" y="43544"/>
                      <a:pt x="117839" y="26806"/>
                    </a:cubicBezTo>
                    <a:cubicBezTo>
                      <a:pt x="105094" y="10043"/>
                      <a:pt x="89168" y="0"/>
                      <a:pt x="66882" y="0"/>
                    </a:cubicBezTo>
                    <a:cubicBezTo>
                      <a:pt x="44596" y="0"/>
                      <a:pt x="28671" y="10043"/>
                      <a:pt x="19106" y="26806"/>
                    </a:cubicBezTo>
                    <a:cubicBezTo>
                      <a:pt x="6361" y="43568"/>
                      <a:pt x="0" y="67026"/>
                      <a:pt x="0" y="97179"/>
                    </a:cubicBezTo>
                    <a:cubicBezTo>
                      <a:pt x="0" y="127332"/>
                      <a:pt x="6361" y="150814"/>
                      <a:pt x="15926" y="167552"/>
                    </a:cubicBezTo>
                    <a:cubicBezTo>
                      <a:pt x="28671" y="184315"/>
                      <a:pt x="44596" y="194358"/>
                      <a:pt x="66882" y="194358"/>
                    </a:cubicBezTo>
                    <a:cubicBezTo>
                      <a:pt x="89168" y="194382"/>
                      <a:pt x="108274" y="184315"/>
                      <a:pt x="117839" y="16420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" name="Graphic 23">
                <a:extLst>
                  <a:ext uri="{FF2B5EF4-FFF2-40B4-BE49-F238E27FC236}">
                    <a16:creationId xmlns:a16="http://schemas.microsoft.com/office/drawing/2014/main" id="{6F4B1356-2EBC-49AB-B5AD-80552D413904}"/>
                  </a:ext>
                </a:extLst>
              </p:cNvPr>
              <p:cNvSpPr/>
              <p:nvPr/>
            </p:nvSpPr>
            <p:spPr>
              <a:xfrm>
                <a:off x="5898390" y="2067371"/>
                <a:ext cx="133764" cy="194357"/>
              </a:xfrm>
              <a:custGeom>
                <a:avLst/>
                <a:gdLst>
                  <a:gd name="connsiteX0" fmla="*/ 38212 w 133764"/>
                  <a:gd name="connsiteY0" fmla="*/ 97179 h 194357"/>
                  <a:gd name="connsiteX1" fmla="*/ 66882 w 133764"/>
                  <a:gd name="connsiteY1" fmla="*/ 33501 h 194357"/>
                  <a:gd name="connsiteX2" fmla="*/ 98733 w 133764"/>
                  <a:gd name="connsiteY2" fmla="*/ 97179 h 194357"/>
                  <a:gd name="connsiteX3" fmla="*/ 66882 w 133764"/>
                  <a:gd name="connsiteY3" fmla="*/ 160857 h 194357"/>
                  <a:gd name="connsiteX4" fmla="*/ 38212 w 133764"/>
                  <a:gd name="connsiteY4" fmla="*/ 97179 h 194357"/>
                  <a:gd name="connsiteX5" fmla="*/ 117839 w 133764"/>
                  <a:gd name="connsiteY5" fmla="*/ 164205 h 194357"/>
                  <a:gd name="connsiteX6" fmla="*/ 133765 w 133764"/>
                  <a:gd name="connsiteY6" fmla="*/ 97179 h 194357"/>
                  <a:gd name="connsiteX7" fmla="*/ 117839 w 133764"/>
                  <a:gd name="connsiteY7" fmla="*/ 26806 h 194357"/>
                  <a:gd name="connsiteX8" fmla="*/ 66882 w 133764"/>
                  <a:gd name="connsiteY8" fmla="*/ 0 h 194357"/>
                  <a:gd name="connsiteX9" fmla="*/ 19106 w 133764"/>
                  <a:gd name="connsiteY9" fmla="*/ 26806 h 194357"/>
                  <a:gd name="connsiteX10" fmla="*/ 0 w 133764"/>
                  <a:gd name="connsiteY10" fmla="*/ 97179 h 194357"/>
                  <a:gd name="connsiteX11" fmla="*/ 19106 w 133764"/>
                  <a:gd name="connsiteY11" fmla="*/ 167552 h 194357"/>
                  <a:gd name="connsiteX12" fmla="*/ 66882 w 133764"/>
                  <a:gd name="connsiteY12" fmla="*/ 194358 h 194357"/>
                  <a:gd name="connsiteX13" fmla="*/ 117839 w 133764"/>
                  <a:gd name="connsiteY13" fmla="*/ 164205 h 194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764" h="194357">
                    <a:moveTo>
                      <a:pt x="38212" y="97179"/>
                    </a:moveTo>
                    <a:cubicBezTo>
                      <a:pt x="38212" y="53611"/>
                      <a:pt x="47776" y="33501"/>
                      <a:pt x="66882" y="33501"/>
                    </a:cubicBezTo>
                    <a:cubicBezTo>
                      <a:pt x="89168" y="33501"/>
                      <a:pt x="98733" y="53611"/>
                      <a:pt x="98733" y="97179"/>
                    </a:cubicBezTo>
                    <a:cubicBezTo>
                      <a:pt x="98733" y="140747"/>
                      <a:pt x="89168" y="160857"/>
                      <a:pt x="66882" y="160857"/>
                    </a:cubicBezTo>
                    <a:cubicBezTo>
                      <a:pt x="47776" y="160857"/>
                      <a:pt x="38212" y="140747"/>
                      <a:pt x="38212" y="97179"/>
                    </a:cubicBezTo>
                    <a:moveTo>
                      <a:pt x="117839" y="164205"/>
                    </a:moveTo>
                    <a:cubicBezTo>
                      <a:pt x="130584" y="147442"/>
                      <a:pt x="133765" y="123984"/>
                      <a:pt x="133765" y="97179"/>
                    </a:cubicBezTo>
                    <a:cubicBezTo>
                      <a:pt x="133765" y="67002"/>
                      <a:pt x="130584" y="43544"/>
                      <a:pt x="117839" y="26806"/>
                    </a:cubicBezTo>
                    <a:cubicBezTo>
                      <a:pt x="105094" y="10043"/>
                      <a:pt x="89168" y="0"/>
                      <a:pt x="66882" y="0"/>
                    </a:cubicBezTo>
                    <a:cubicBezTo>
                      <a:pt x="47776" y="0"/>
                      <a:pt x="28671" y="10043"/>
                      <a:pt x="19106" y="26806"/>
                    </a:cubicBezTo>
                    <a:cubicBezTo>
                      <a:pt x="6361" y="43568"/>
                      <a:pt x="0" y="67026"/>
                      <a:pt x="0" y="97179"/>
                    </a:cubicBezTo>
                    <a:cubicBezTo>
                      <a:pt x="0" y="127332"/>
                      <a:pt x="6361" y="150814"/>
                      <a:pt x="19106" y="167552"/>
                    </a:cubicBezTo>
                    <a:cubicBezTo>
                      <a:pt x="28671" y="184315"/>
                      <a:pt x="47776" y="194358"/>
                      <a:pt x="66882" y="194358"/>
                    </a:cubicBezTo>
                    <a:cubicBezTo>
                      <a:pt x="89168" y="194382"/>
                      <a:pt x="108274" y="184315"/>
                      <a:pt x="117839" y="16420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" name="Graphic 23">
                <a:extLst>
                  <a:ext uri="{FF2B5EF4-FFF2-40B4-BE49-F238E27FC236}">
                    <a16:creationId xmlns:a16="http://schemas.microsoft.com/office/drawing/2014/main" id="{504C2B5D-FAE6-4AB9-A2E1-17C7A5DC0329}"/>
                  </a:ext>
                </a:extLst>
              </p:cNvPr>
              <p:cNvSpPr/>
              <p:nvPr/>
            </p:nvSpPr>
            <p:spPr>
              <a:xfrm>
                <a:off x="5959413" y="2358429"/>
                <a:ext cx="80464" cy="182425"/>
              </a:xfrm>
              <a:custGeom>
                <a:avLst/>
                <a:gdLst>
                  <a:gd name="connsiteX0" fmla="*/ 35414 w 80464"/>
                  <a:gd name="connsiteY0" fmla="*/ 23219 h 182425"/>
                  <a:gd name="connsiteX1" fmla="*/ 0 w 80464"/>
                  <a:gd name="connsiteY1" fmla="*/ 33166 h 182425"/>
                  <a:gd name="connsiteX2" fmla="*/ 0 w 80464"/>
                  <a:gd name="connsiteY2" fmla="*/ 63009 h 182425"/>
                  <a:gd name="connsiteX3" fmla="*/ 41846 w 80464"/>
                  <a:gd name="connsiteY3" fmla="*/ 63009 h 182425"/>
                  <a:gd name="connsiteX4" fmla="*/ 41846 w 80464"/>
                  <a:gd name="connsiteY4" fmla="*/ 182426 h 182425"/>
                  <a:gd name="connsiteX5" fmla="*/ 80464 w 80464"/>
                  <a:gd name="connsiteY5" fmla="*/ 182426 h 182425"/>
                  <a:gd name="connsiteX6" fmla="*/ 80464 w 80464"/>
                  <a:gd name="connsiteY6" fmla="*/ 0 h 182425"/>
                  <a:gd name="connsiteX7" fmla="*/ 48278 w 80464"/>
                  <a:gd name="connsiteY7" fmla="*/ 0 h 182425"/>
                  <a:gd name="connsiteX8" fmla="*/ 35414 w 80464"/>
                  <a:gd name="connsiteY8" fmla="*/ 23219 h 18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464" h="182425">
                    <a:moveTo>
                      <a:pt x="35414" y="23219"/>
                    </a:moveTo>
                    <a:cubicBezTo>
                      <a:pt x="25753" y="29842"/>
                      <a:pt x="12889" y="33166"/>
                      <a:pt x="0" y="33166"/>
                    </a:cubicBezTo>
                    <a:lnTo>
                      <a:pt x="0" y="63009"/>
                    </a:lnTo>
                    <a:lnTo>
                      <a:pt x="41846" y="63009"/>
                    </a:lnTo>
                    <a:lnTo>
                      <a:pt x="41846" y="182426"/>
                    </a:lnTo>
                    <a:lnTo>
                      <a:pt x="80464" y="182426"/>
                    </a:lnTo>
                    <a:lnTo>
                      <a:pt x="80464" y="0"/>
                    </a:lnTo>
                    <a:lnTo>
                      <a:pt x="48278" y="0"/>
                    </a:lnTo>
                    <a:cubicBezTo>
                      <a:pt x="45074" y="9948"/>
                      <a:pt x="41846" y="19895"/>
                      <a:pt x="35414" y="2321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" name="Graphic 23">
                <a:extLst>
                  <a:ext uri="{FF2B5EF4-FFF2-40B4-BE49-F238E27FC236}">
                    <a16:creationId xmlns:a16="http://schemas.microsoft.com/office/drawing/2014/main" id="{E24A0FD8-AABB-43FA-9CB7-A6F74C993BDF}"/>
                  </a:ext>
                </a:extLst>
              </p:cNvPr>
              <p:cNvSpPr/>
              <p:nvPr/>
            </p:nvSpPr>
            <p:spPr>
              <a:xfrm>
                <a:off x="5763334" y="2071388"/>
                <a:ext cx="80488" cy="183764"/>
              </a:xfrm>
              <a:custGeom>
                <a:avLst/>
                <a:gdLst>
                  <a:gd name="connsiteX0" fmla="*/ 35414 w 80488"/>
                  <a:gd name="connsiteY0" fmla="*/ 26734 h 183764"/>
                  <a:gd name="connsiteX1" fmla="*/ 0 w 80488"/>
                  <a:gd name="connsiteY1" fmla="*/ 36753 h 183764"/>
                  <a:gd name="connsiteX2" fmla="*/ 0 w 80488"/>
                  <a:gd name="connsiteY2" fmla="*/ 63487 h 183764"/>
                  <a:gd name="connsiteX3" fmla="*/ 45074 w 80488"/>
                  <a:gd name="connsiteY3" fmla="*/ 63487 h 183764"/>
                  <a:gd name="connsiteX4" fmla="*/ 45074 w 80488"/>
                  <a:gd name="connsiteY4" fmla="*/ 183765 h 183764"/>
                  <a:gd name="connsiteX5" fmla="*/ 80488 w 80488"/>
                  <a:gd name="connsiteY5" fmla="*/ 183765 h 183764"/>
                  <a:gd name="connsiteX6" fmla="*/ 80488 w 80488"/>
                  <a:gd name="connsiteY6" fmla="*/ 0 h 183764"/>
                  <a:gd name="connsiteX7" fmla="*/ 51531 w 80488"/>
                  <a:gd name="connsiteY7" fmla="*/ 0 h 183764"/>
                  <a:gd name="connsiteX8" fmla="*/ 35414 w 80488"/>
                  <a:gd name="connsiteY8" fmla="*/ 26734 h 183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488" h="183764">
                    <a:moveTo>
                      <a:pt x="35414" y="26734"/>
                    </a:moveTo>
                    <a:cubicBezTo>
                      <a:pt x="28981" y="33405"/>
                      <a:pt x="16093" y="36753"/>
                      <a:pt x="0" y="36753"/>
                    </a:cubicBezTo>
                    <a:lnTo>
                      <a:pt x="0" y="63487"/>
                    </a:lnTo>
                    <a:lnTo>
                      <a:pt x="45074" y="63487"/>
                    </a:lnTo>
                    <a:lnTo>
                      <a:pt x="45074" y="183765"/>
                    </a:lnTo>
                    <a:lnTo>
                      <a:pt x="80488" y="183765"/>
                    </a:lnTo>
                    <a:lnTo>
                      <a:pt x="80488" y="0"/>
                    </a:lnTo>
                    <a:lnTo>
                      <a:pt x="51531" y="0"/>
                    </a:lnTo>
                    <a:cubicBezTo>
                      <a:pt x="48278" y="13367"/>
                      <a:pt x="41846" y="20038"/>
                      <a:pt x="35414" y="2673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" name="Graphic 23">
                <a:extLst>
                  <a:ext uri="{FF2B5EF4-FFF2-40B4-BE49-F238E27FC236}">
                    <a16:creationId xmlns:a16="http://schemas.microsoft.com/office/drawing/2014/main" id="{7A52EE16-0AF9-4BF0-92AB-FE0CF22B97C2}"/>
                  </a:ext>
                </a:extLst>
              </p:cNvPr>
              <p:cNvSpPr/>
              <p:nvPr/>
            </p:nvSpPr>
            <p:spPr>
              <a:xfrm>
                <a:off x="6107454" y="2355751"/>
                <a:ext cx="133764" cy="189025"/>
              </a:xfrm>
              <a:custGeom>
                <a:avLst/>
                <a:gdLst>
                  <a:gd name="connsiteX0" fmla="*/ 66882 w 133764"/>
                  <a:gd name="connsiteY0" fmla="*/ 159183 h 189025"/>
                  <a:gd name="connsiteX1" fmla="*/ 35031 w 133764"/>
                  <a:gd name="connsiteY1" fmla="*/ 92851 h 189025"/>
                  <a:gd name="connsiteX2" fmla="*/ 66882 w 133764"/>
                  <a:gd name="connsiteY2" fmla="*/ 29842 h 189025"/>
                  <a:gd name="connsiteX3" fmla="*/ 95553 w 133764"/>
                  <a:gd name="connsiteY3" fmla="*/ 92851 h 189025"/>
                  <a:gd name="connsiteX4" fmla="*/ 66882 w 133764"/>
                  <a:gd name="connsiteY4" fmla="*/ 159183 h 189025"/>
                  <a:gd name="connsiteX5" fmla="*/ 66882 w 133764"/>
                  <a:gd name="connsiteY5" fmla="*/ 0 h 189025"/>
                  <a:gd name="connsiteX6" fmla="*/ 15925 w 133764"/>
                  <a:gd name="connsiteY6" fmla="*/ 23219 h 189025"/>
                  <a:gd name="connsiteX7" fmla="*/ 0 w 133764"/>
                  <a:gd name="connsiteY7" fmla="*/ 92851 h 189025"/>
                  <a:gd name="connsiteX8" fmla="*/ 15925 w 133764"/>
                  <a:gd name="connsiteY8" fmla="*/ 162507 h 189025"/>
                  <a:gd name="connsiteX9" fmla="*/ 66882 w 133764"/>
                  <a:gd name="connsiteY9" fmla="*/ 189025 h 189025"/>
                  <a:gd name="connsiteX10" fmla="*/ 117839 w 133764"/>
                  <a:gd name="connsiteY10" fmla="*/ 162507 h 189025"/>
                  <a:gd name="connsiteX11" fmla="*/ 133764 w 133764"/>
                  <a:gd name="connsiteY11" fmla="*/ 92851 h 189025"/>
                  <a:gd name="connsiteX12" fmla="*/ 117839 w 133764"/>
                  <a:gd name="connsiteY12" fmla="*/ 26519 h 189025"/>
                  <a:gd name="connsiteX13" fmla="*/ 66882 w 133764"/>
                  <a:gd name="connsiteY13" fmla="*/ 0 h 18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764" h="189025">
                    <a:moveTo>
                      <a:pt x="66882" y="159183"/>
                    </a:moveTo>
                    <a:cubicBezTo>
                      <a:pt x="47776" y="159183"/>
                      <a:pt x="35031" y="135965"/>
                      <a:pt x="35031" y="92851"/>
                    </a:cubicBezTo>
                    <a:cubicBezTo>
                      <a:pt x="35031" y="49737"/>
                      <a:pt x="47776" y="29842"/>
                      <a:pt x="66882" y="29842"/>
                    </a:cubicBezTo>
                    <a:cubicBezTo>
                      <a:pt x="85988" y="29842"/>
                      <a:pt x="95553" y="49737"/>
                      <a:pt x="95553" y="92851"/>
                    </a:cubicBezTo>
                    <a:cubicBezTo>
                      <a:pt x="95553" y="135965"/>
                      <a:pt x="85988" y="159183"/>
                      <a:pt x="66882" y="159183"/>
                    </a:cubicBezTo>
                    <a:moveTo>
                      <a:pt x="66882" y="0"/>
                    </a:moveTo>
                    <a:cubicBezTo>
                      <a:pt x="44596" y="0"/>
                      <a:pt x="28671" y="6624"/>
                      <a:pt x="15925" y="23219"/>
                    </a:cubicBezTo>
                    <a:cubicBezTo>
                      <a:pt x="6360" y="43114"/>
                      <a:pt x="0" y="66332"/>
                      <a:pt x="0" y="92851"/>
                    </a:cubicBezTo>
                    <a:cubicBezTo>
                      <a:pt x="0" y="122693"/>
                      <a:pt x="6360" y="145912"/>
                      <a:pt x="15925" y="162507"/>
                    </a:cubicBezTo>
                    <a:cubicBezTo>
                      <a:pt x="28671" y="179078"/>
                      <a:pt x="44596" y="189025"/>
                      <a:pt x="66882" y="189025"/>
                    </a:cubicBezTo>
                    <a:cubicBezTo>
                      <a:pt x="89168" y="189025"/>
                      <a:pt x="105094" y="179078"/>
                      <a:pt x="117839" y="162507"/>
                    </a:cubicBezTo>
                    <a:cubicBezTo>
                      <a:pt x="127404" y="145936"/>
                      <a:pt x="133764" y="122717"/>
                      <a:pt x="133764" y="92851"/>
                    </a:cubicBezTo>
                    <a:cubicBezTo>
                      <a:pt x="133764" y="66308"/>
                      <a:pt x="127404" y="43114"/>
                      <a:pt x="117839" y="26519"/>
                    </a:cubicBezTo>
                    <a:cubicBezTo>
                      <a:pt x="105094" y="6624"/>
                      <a:pt x="89168" y="0"/>
                      <a:pt x="6688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" name="Graphic 23">
                <a:extLst>
                  <a:ext uri="{FF2B5EF4-FFF2-40B4-BE49-F238E27FC236}">
                    <a16:creationId xmlns:a16="http://schemas.microsoft.com/office/drawing/2014/main" id="{B231A25F-3C73-455C-B1C1-55CADB158FDD}"/>
                  </a:ext>
                </a:extLst>
              </p:cNvPr>
              <p:cNvSpPr/>
              <p:nvPr/>
            </p:nvSpPr>
            <p:spPr>
              <a:xfrm>
                <a:off x="6110036" y="1785686"/>
                <a:ext cx="135055" cy="189049"/>
              </a:xfrm>
              <a:custGeom>
                <a:avLst/>
                <a:gdLst>
                  <a:gd name="connsiteX0" fmla="*/ 67528 w 135055"/>
                  <a:gd name="connsiteY0" fmla="*/ 159183 h 189049"/>
                  <a:gd name="connsiteX1" fmla="*/ 38594 w 135055"/>
                  <a:gd name="connsiteY1" fmla="*/ 96175 h 189049"/>
                  <a:gd name="connsiteX2" fmla="*/ 67528 w 135055"/>
                  <a:gd name="connsiteY2" fmla="*/ 29842 h 189049"/>
                  <a:gd name="connsiteX3" fmla="*/ 99690 w 135055"/>
                  <a:gd name="connsiteY3" fmla="*/ 96175 h 189049"/>
                  <a:gd name="connsiteX4" fmla="*/ 67528 w 135055"/>
                  <a:gd name="connsiteY4" fmla="*/ 159183 h 189049"/>
                  <a:gd name="connsiteX5" fmla="*/ 67528 w 135055"/>
                  <a:gd name="connsiteY5" fmla="*/ 0 h 189049"/>
                  <a:gd name="connsiteX6" fmla="*/ 19297 w 135055"/>
                  <a:gd name="connsiteY6" fmla="*/ 26542 h 189049"/>
                  <a:gd name="connsiteX7" fmla="*/ 0 w 135055"/>
                  <a:gd name="connsiteY7" fmla="*/ 96198 h 189049"/>
                  <a:gd name="connsiteX8" fmla="*/ 19297 w 135055"/>
                  <a:gd name="connsiteY8" fmla="*/ 162531 h 189049"/>
                  <a:gd name="connsiteX9" fmla="*/ 67528 w 135055"/>
                  <a:gd name="connsiteY9" fmla="*/ 189049 h 189049"/>
                  <a:gd name="connsiteX10" fmla="*/ 118987 w 135055"/>
                  <a:gd name="connsiteY10" fmla="*/ 162531 h 189049"/>
                  <a:gd name="connsiteX11" fmla="*/ 135056 w 135055"/>
                  <a:gd name="connsiteY11" fmla="*/ 96198 h 189049"/>
                  <a:gd name="connsiteX12" fmla="*/ 118987 w 135055"/>
                  <a:gd name="connsiteY12" fmla="*/ 26542 h 189049"/>
                  <a:gd name="connsiteX13" fmla="*/ 67528 w 135055"/>
                  <a:gd name="connsiteY13" fmla="*/ 0 h 1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5055" h="189049">
                    <a:moveTo>
                      <a:pt x="67528" y="159183"/>
                    </a:moveTo>
                    <a:cubicBezTo>
                      <a:pt x="48231" y="159183"/>
                      <a:pt x="38594" y="135964"/>
                      <a:pt x="38594" y="96175"/>
                    </a:cubicBezTo>
                    <a:cubicBezTo>
                      <a:pt x="38594" y="53061"/>
                      <a:pt x="48231" y="29842"/>
                      <a:pt x="67528" y="29842"/>
                    </a:cubicBezTo>
                    <a:cubicBezTo>
                      <a:pt x="90029" y="29842"/>
                      <a:pt x="99690" y="53061"/>
                      <a:pt x="99690" y="96175"/>
                    </a:cubicBezTo>
                    <a:cubicBezTo>
                      <a:pt x="99690" y="135988"/>
                      <a:pt x="90053" y="159183"/>
                      <a:pt x="67528" y="159183"/>
                    </a:cubicBezTo>
                    <a:moveTo>
                      <a:pt x="67528" y="0"/>
                    </a:moveTo>
                    <a:cubicBezTo>
                      <a:pt x="48231" y="0"/>
                      <a:pt x="28934" y="6624"/>
                      <a:pt x="19297" y="26542"/>
                    </a:cubicBezTo>
                    <a:cubicBezTo>
                      <a:pt x="6433" y="43114"/>
                      <a:pt x="0" y="66332"/>
                      <a:pt x="0" y="96198"/>
                    </a:cubicBezTo>
                    <a:cubicBezTo>
                      <a:pt x="0" y="122741"/>
                      <a:pt x="6433" y="145936"/>
                      <a:pt x="19297" y="162531"/>
                    </a:cubicBezTo>
                    <a:cubicBezTo>
                      <a:pt x="28934" y="179102"/>
                      <a:pt x="48231" y="189049"/>
                      <a:pt x="67528" y="189049"/>
                    </a:cubicBezTo>
                    <a:cubicBezTo>
                      <a:pt x="90029" y="189049"/>
                      <a:pt x="109326" y="179102"/>
                      <a:pt x="118987" y="162531"/>
                    </a:cubicBezTo>
                    <a:cubicBezTo>
                      <a:pt x="131852" y="145960"/>
                      <a:pt x="135056" y="122741"/>
                      <a:pt x="135056" y="96198"/>
                    </a:cubicBezTo>
                    <a:cubicBezTo>
                      <a:pt x="135056" y="66356"/>
                      <a:pt x="131828" y="43137"/>
                      <a:pt x="118987" y="26542"/>
                    </a:cubicBezTo>
                    <a:cubicBezTo>
                      <a:pt x="106122" y="9947"/>
                      <a:pt x="90053" y="0"/>
                      <a:pt x="6752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" name="Graphic 23">
                <a:extLst>
                  <a:ext uri="{FF2B5EF4-FFF2-40B4-BE49-F238E27FC236}">
                    <a16:creationId xmlns:a16="http://schemas.microsoft.com/office/drawing/2014/main" id="{08C615B2-BDAD-47A0-BC68-03E48307E861}"/>
                  </a:ext>
                </a:extLst>
              </p:cNvPr>
              <p:cNvSpPr/>
              <p:nvPr/>
            </p:nvSpPr>
            <p:spPr>
              <a:xfrm>
                <a:off x="6245092" y="2071412"/>
                <a:ext cx="79173" cy="183764"/>
              </a:xfrm>
              <a:custGeom>
                <a:avLst/>
                <a:gdLst>
                  <a:gd name="connsiteX0" fmla="*/ 44333 w 79173"/>
                  <a:gd name="connsiteY0" fmla="*/ 183765 h 183764"/>
                  <a:gd name="connsiteX1" fmla="*/ 79173 w 79173"/>
                  <a:gd name="connsiteY1" fmla="*/ 183765 h 183764"/>
                  <a:gd name="connsiteX2" fmla="*/ 79173 w 79173"/>
                  <a:gd name="connsiteY2" fmla="*/ 0 h 183764"/>
                  <a:gd name="connsiteX3" fmla="*/ 50670 w 79173"/>
                  <a:gd name="connsiteY3" fmla="*/ 0 h 183764"/>
                  <a:gd name="connsiteX4" fmla="*/ 34840 w 79173"/>
                  <a:gd name="connsiteY4" fmla="*/ 26734 h 183764"/>
                  <a:gd name="connsiteX5" fmla="*/ 0 w 79173"/>
                  <a:gd name="connsiteY5" fmla="*/ 36753 h 183764"/>
                  <a:gd name="connsiteX6" fmla="*/ 0 w 79173"/>
                  <a:gd name="connsiteY6" fmla="*/ 63487 h 183764"/>
                  <a:gd name="connsiteX7" fmla="*/ 44333 w 79173"/>
                  <a:gd name="connsiteY7" fmla="*/ 63487 h 183764"/>
                  <a:gd name="connsiteX8" fmla="*/ 44333 w 79173"/>
                  <a:gd name="connsiteY8" fmla="*/ 183765 h 183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173" h="183764">
                    <a:moveTo>
                      <a:pt x="44333" y="183765"/>
                    </a:moveTo>
                    <a:lnTo>
                      <a:pt x="79173" y="183765"/>
                    </a:lnTo>
                    <a:lnTo>
                      <a:pt x="79173" y="0"/>
                    </a:lnTo>
                    <a:lnTo>
                      <a:pt x="50670" y="0"/>
                    </a:lnTo>
                    <a:cubicBezTo>
                      <a:pt x="47513" y="13367"/>
                      <a:pt x="41177" y="20038"/>
                      <a:pt x="34840" y="26734"/>
                    </a:cubicBezTo>
                    <a:cubicBezTo>
                      <a:pt x="28503" y="33405"/>
                      <a:pt x="15830" y="36753"/>
                      <a:pt x="0" y="36753"/>
                    </a:cubicBezTo>
                    <a:lnTo>
                      <a:pt x="0" y="63487"/>
                    </a:lnTo>
                    <a:lnTo>
                      <a:pt x="44333" y="63487"/>
                    </a:lnTo>
                    <a:lnTo>
                      <a:pt x="44333" y="18376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66" name="Graphic 23">
            <a:extLst>
              <a:ext uri="{FF2B5EF4-FFF2-40B4-BE49-F238E27FC236}">
                <a16:creationId xmlns:a16="http://schemas.microsoft.com/office/drawing/2014/main" id="{E2F835FF-4223-4AA5-9DA0-76A0FEEFE70F}"/>
              </a:ext>
            </a:extLst>
          </p:cNvPr>
          <p:cNvGrpSpPr/>
          <p:nvPr/>
        </p:nvGrpSpPr>
        <p:grpSpPr>
          <a:xfrm>
            <a:off x="5640662" y="4038275"/>
            <a:ext cx="149987" cy="149987"/>
            <a:chOff x="4521935" y="642758"/>
            <a:chExt cx="3123355" cy="3123355"/>
          </a:xfrm>
        </p:grpSpPr>
        <p:sp>
          <p:nvSpPr>
            <p:cNvPr id="367" name="Graphic 23">
              <a:extLst>
                <a:ext uri="{FF2B5EF4-FFF2-40B4-BE49-F238E27FC236}">
                  <a16:creationId xmlns:a16="http://schemas.microsoft.com/office/drawing/2014/main" id="{D62C502B-F1FC-49C1-9840-AA8038B75645}"/>
                </a:ext>
              </a:extLst>
            </p:cNvPr>
            <p:cNvSpPr/>
            <p:nvPr/>
          </p:nvSpPr>
          <p:spPr>
            <a:xfrm>
              <a:off x="4521935" y="64275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68" name="Graphic 23">
              <a:extLst>
                <a:ext uri="{FF2B5EF4-FFF2-40B4-BE49-F238E27FC236}">
                  <a16:creationId xmlns:a16="http://schemas.microsoft.com/office/drawing/2014/main" id="{5E2D649F-6168-4C58-AD3D-F37FBC75FE8B}"/>
                </a:ext>
              </a:extLst>
            </p:cNvPr>
            <p:cNvGrpSpPr/>
            <p:nvPr/>
          </p:nvGrpSpPr>
          <p:grpSpPr>
            <a:xfrm>
              <a:off x="4755653" y="1655556"/>
              <a:ext cx="2621798" cy="1019374"/>
              <a:chOff x="4755653" y="1655556"/>
              <a:chExt cx="2621798" cy="1019374"/>
            </a:xfrm>
            <a:solidFill>
              <a:srgbClr val="FFFFFF"/>
            </a:solidFill>
          </p:grpSpPr>
          <p:sp>
            <p:nvSpPr>
              <p:cNvPr id="369" name="Graphic 23">
                <a:extLst>
                  <a:ext uri="{FF2B5EF4-FFF2-40B4-BE49-F238E27FC236}">
                    <a16:creationId xmlns:a16="http://schemas.microsoft.com/office/drawing/2014/main" id="{C6884724-13DF-4AFA-931D-8889466CFE73}"/>
                  </a:ext>
                </a:extLst>
              </p:cNvPr>
              <p:cNvSpPr/>
              <p:nvPr/>
            </p:nvSpPr>
            <p:spPr>
              <a:xfrm>
                <a:off x="4755653" y="1655556"/>
                <a:ext cx="2621798" cy="1019374"/>
              </a:xfrm>
              <a:custGeom>
                <a:avLst/>
                <a:gdLst>
                  <a:gd name="connsiteX0" fmla="*/ 1723276 w 2621798"/>
                  <a:gd name="connsiteY0" fmla="*/ 509711 h 1019374"/>
                  <a:gd name="connsiteX1" fmla="*/ 1694390 w 2621798"/>
                  <a:gd name="connsiteY1" fmla="*/ 573007 h 1019374"/>
                  <a:gd name="connsiteX2" fmla="*/ 1662300 w 2621798"/>
                  <a:gd name="connsiteY2" fmla="*/ 509711 h 1019374"/>
                  <a:gd name="connsiteX3" fmla="*/ 1694390 w 2621798"/>
                  <a:gd name="connsiteY3" fmla="*/ 446416 h 1019374"/>
                  <a:gd name="connsiteX4" fmla="*/ 1723276 w 2621798"/>
                  <a:gd name="connsiteY4" fmla="*/ 509711 h 1019374"/>
                  <a:gd name="connsiteX5" fmla="*/ 1456919 w 2621798"/>
                  <a:gd name="connsiteY5" fmla="*/ 922793 h 1019374"/>
                  <a:gd name="connsiteX6" fmla="*/ 1399147 w 2621798"/>
                  <a:gd name="connsiteY6" fmla="*/ 942784 h 1019374"/>
                  <a:gd name="connsiteX7" fmla="*/ 1354216 w 2621798"/>
                  <a:gd name="connsiteY7" fmla="*/ 949455 h 1019374"/>
                  <a:gd name="connsiteX8" fmla="*/ 1312489 w 2621798"/>
                  <a:gd name="connsiteY8" fmla="*/ 952779 h 1019374"/>
                  <a:gd name="connsiteX9" fmla="*/ 1270763 w 2621798"/>
                  <a:gd name="connsiteY9" fmla="*/ 949455 h 1019374"/>
                  <a:gd name="connsiteX10" fmla="*/ 1225832 w 2621798"/>
                  <a:gd name="connsiteY10" fmla="*/ 942784 h 1019374"/>
                  <a:gd name="connsiteX11" fmla="*/ 1168060 w 2621798"/>
                  <a:gd name="connsiteY11" fmla="*/ 922793 h 1019374"/>
                  <a:gd name="connsiteX12" fmla="*/ 1129561 w 2621798"/>
                  <a:gd name="connsiteY12" fmla="*/ 906127 h 1019374"/>
                  <a:gd name="connsiteX13" fmla="*/ 1094267 w 2621798"/>
                  <a:gd name="connsiteY13" fmla="*/ 889460 h 1019374"/>
                  <a:gd name="connsiteX14" fmla="*/ 1135994 w 2621798"/>
                  <a:gd name="connsiteY14" fmla="*/ 862798 h 1019374"/>
                  <a:gd name="connsiteX15" fmla="*/ 1152039 w 2621798"/>
                  <a:gd name="connsiteY15" fmla="*/ 792831 h 1019374"/>
                  <a:gd name="connsiteX16" fmla="*/ 1132790 w 2621798"/>
                  <a:gd name="connsiteY16" fmla="*/ 726212 h 1019374"/>
                  <a:gd name="connsiteX17" fmla="*/ 1084654 w 2621798"/>
                  <a:gd name="connsiteY17" fmla="*/ 699550 h 1019374"/>
                  <a:gd name="connsiteX18" fmla="*/ 1033315 w 2621798"/>
                  <a:gd name="connsiteY18" fmla="*/ 722864 h 1019374"/>
                  <a:gd name="connsiteX19" fmla="*/ 1017270 w 2621798"/>
                  <a:gd name="connsiteY19" fmla="*/ 792831 h 1019374"/>
                  <a:gd name="connsiteX20" fmla="*/ 1017270 w 2621798"/>
                  <a:gd name="connsiteY20" fmla="*/ 826140 h 1019374"/>
                  <a:gd name="connsiteX21" fmla="*/ 1010862 w 2621798"/>
                  <a:gd name="connsiteY21" fmla="*/ 819469 h 1019374"/>
                  <a:gd name="connsiteX22" fmla="*/ 1014066 w 2621798"/>
                  <a:gd name="connsiteY22" fmla="*/ 822793 h 1019374"/>
                  <a:gd name="connsiteX23" fmla="*/ 1007657 w 2621798"/>
                  <a:gd name="connsiteY23" fmla="*/ 816121 h 1019374"/>
                  <a:gd name="connsiteX24" fmla="*/ 1010862 w 2621798"/>
                  <a:gd name="connsiteY24" fmla="*/ 819445 h 1019374"/>
                  <a:gd name="connsiteX25" fmla="*/ 1001225 w 2621798"/>
                  <a:gd name="connsiteY25" fmla="*/ 806126 h 1019374"/>
                  <a:gd name="connsiteX26" fmla="*/ 962726 w 2621798"/>
                  <a:gd name="connsiteY26" fmla="*/ 756150 h 1019374"/>
                  <a:gd name="connsiteX27" fmla="*/ 946681 w 2621798"/>
                  <a:gd name="connsiteY27" fmla="*/ 732835 h 1019374"/>
                  <a:gd name="connsiteX28" fmla="*/ 933841 w 2621798"/>
                  <a:gd name="connsiteY28" fmla="*/ 702850 h 1019374"/>
                  <a:gd name="connsiteX29" fmla="*/ 904955 w 2621798"/>
                  <a:gd name="connsiteY29" fmla="*/ 619564 h 1019374"/>
                  <a:gd name="connsiteX30" fmla="*/ 901750 w 2621798"/>
                  <a:gd name="connsiteY30" fmla="*/ 602897 h 1019374"/>
                  <a:gd name="connsiteX31" fmla="*/ 901750 w 2621798"/>
                  <a:gd name="connsiteY31" fmla="*/ 606220 h 1019374"/>
                  <a:gd name="connsiteX32" fmla="*/ 953090 w 2621798"/>
                  <a:gd name="connsiteY32" fmla="*/ 576235 h 1019374"/>
                  <a:gd name="connsiteX33" fmla="*/ 969135 w 2621798"/>
                  <a:gd name="connsiteY33" fmla="*/ 509615 h 1019374"/>
                  <a:gd name="connsiteX34" fmla="*/ 953090 w 2621798"/>
                  <a:gd name="connsiteY34" fmla="*/ 439649 h 1019374"/>
                  <a:gd name="connsiteX35" fmla="*/ 901750 w 2621798"/>
                  <a:gd name="connsiteY35" fmla="*/ 412987 h 1019374"/>
                  <a:gd name="connsiteX36" fmla="*/ 898546 w 2621798"/>
                  <a:gd name="connsiteY36" fmla="*/ 412987 h 1019374"/>
                  <a:gd name="connsiteX37" fmla="*/ 908183 w 2621798"/>
                  <a:gd name="connsiteY37" fmla="*/ 376353 h 1019374"/>
                  <a:gd name="connsiteX38" fmla="*/ 933865 w 2621798"/>
                  <a:gd name="connsiteY38" fmla="*/ 316381 h 1019374"/>
                  <a:gd name="connsiteX39" fmla="*/ 940273 w 2621798"/>
                  <a:gd name="connsiteY39" fmla="*/ 299715 h 1019374"/>
                  <a:gd name="connsiteX40" fmla="*/ 962726 w 2621798"/>
                  <a:gd name="connsiteY40" fmla="*/ 263057 h 1019374"/>
                  <a:gd name="connsiteX41" fmla="*/ 1023702 w 2621798"/>
                  <a:gd name="connsiteY41" fmla="*/ 186443 h 1019374"/>
                  <a:gd name="connsiteX42" fmla="*/ 1020498 w 2621798"/>
                  <a:gd name="connsiteY42" fmla="*/ 226424 h 1019374"/>
                  <a:gd name="connsiteX43" fmla="*/ 1036543 w 2621798"/>
                  <a:gd name="connsiteY43" fmla="*/ 293043 h 1019374"/>
                  <a:gd name="connsiteX44" fmla="*/ 1087883 w 2621798"/>
                  <a:gd name="connsiteY44" fmla="*/ 319705 h 1019374"/>
                  <a:gd name="connsiteX45" fmla="*/ 1139222 w 2621798"/>
                  <a:gd name="connsiteY45" fmla="*/ 293043 h 1019374"/>
                  <a:gd name="connsiteX46" fmla="*/ 1155267 w 2621798"/>
                  <a:gd name="connsiteY46" fmla="*/ 226424 h 1019374"/>
                  <a:gd name="connsiteX47" fmla="*/ 1139222 w 2621798"/>
                  <a:gd name="connsiteY47" fmla="*/ 156457 h 1019374"/>
                  <a:gd name="connsiteX48" fmla="*/ 1094291 w 2621798"/>
                  <a:gd name="connsiteY48" fmla="*/ 129795 h 1019374"/>
                  <a:gd name="connsiteX49" fmla="*/ 1312513 w 2621798"/>
                  <a:gd name="connsiteY49" fmla="*/ 66500 h 1019374"/>
                  <a:gd name="connsiteX50" fmla="*/ 1572438 w 2621798"/>
                  <a:gd name="connsiteY50" fmla="*/ 159781 h 1019374"/>
                  <a:gd name="connsiteX51" fmla="*/ 1540348 w 2621798"/>
                  <a:gd name="connsiteY51" fmla="*/ 166452 h 1019374"/>
                  <a:gd name="connsiteX52" fmla="*/ 1540348 w 2621798"/>
                  <a:gd name="connsiteY52" fmla="*/ 196438 h 1019374"/>
                  <a:gd name="connsiteX53" fmla="*/ 1585279 w 2621798"/>
                  <a:gd name="connsiteY53" fmla="*/ 196438 h 1019374"/>
                  <a:gd name="connsiteX54" fmla="*/ 1585279 w 2621798"/>
                  <a:gd name="connsiteY54" fmla="*/ 316358 h 1019374"/>
                  <a:gd name="connsiteX55" fmla="*/ 1620573 w 2621798"/>
                  <a:gd name="connsiteY55" fmla="*/ 316358 h 1019374"/>
                  <a:gd name="connsiteX56" fmla="*/ 1620573 w 2621798"/>
                  <a:gd name="connsiteY56" fmla="*/ 209757 h 1019374"/>
                  <a:gd name="connsiteX57" fmla="*/ 1662300 w 2621798"/>
                  <a:gd name="connsiteY57" fmla="*/ 263057 h 1019374"/>
                  <a:gd name="connsiteX58" fmla="*/ 1684754 w 2621798"/>
                  <a:gd name="connsiteY58" fmla="*/ 299715 h 1019374"/>
                  <a:gd name="connsiteX59" fmla="*/ 1716843 w 2621798"/>
                  <a:gd name="connsiteY59" fmla="*/ 376329 h 1019374"/>
                  <a:gd name="connsiteX60" fmla="*/ 1726480 w 2621798"/>
                  <a:gd name="connsiteY60" fmla="*/ 416310 h 1019374"/>
                  <a:gd name="connsiteX61" fmla="*/ 1726480 w 2621798"/>
                  <a:gd name="connsiteY61" fmla="*/ 422982 h 1019374"/>
                  <a:gd name="connsiteX62" fmla="*/ 1694390 w 2621798"/>
                  <a:gd name="connsiteY62" fmla="*/ 412987 h 1019374"/>
                  <a:gd name="connsiteX63" fmla="*/ 1643051 w 2621798"/>
                  <a:gd name="connsiteY63" fmla="*/ 439649 h 1019374"/>
                  <a:gd name="connsiteX64" fmla="*/ 1627006 w 2621798"/>
                  <a:gd name="connsiteY64" fmla="*/ 509615 h 1019374"/>
                  <a:gd name="connsiteX65" fmla="*/ 1643051 w 2621798"/>
                  <a:gd name="connsiteY65" fmla="*/ 579582 h 1019374"/>
                  <a:gd name="connsiteX66" fmla="*/ 1694390 w 2621798"/>
                  <a:gd name="connsiteY66" fmla="*/ 606244 h 1019374"/>
                  <a:gd name="connsiteX67" fmla="*/ 1726480 w 2621798"/>
                  <a:gd name="connsiteY67" fmla="*/ 596249 h 1019374"/>
                  <a:gd name="connsiteX68" fmla="*/ 1726480 w 2621798"/>
                  <a:gd name="connsiteY68" fmla="*/ 599573 h 1019374"/>
                  <a:gd name="connsiteX69" fmla="*/ 1723276 w 2621798"/>
                  <a:gd name="connsiteY69" fmla="*/ 619564 h 1019374"/>
                  <a:gd name="connsiteX70" fmla="*/ 1662300 w 2621798"/>
                  <a:gd name="connsiteY70" fmla="*/ 756150 h 1019374"/>
                  <a:gd name="connsiteX71" fmla="*/ 1649459 w 2621798"/>
                  <a:gd name="connsiteY71" fmla="*/ 726164 h 1019374"/>
                  <a:gd name="connsiteX72" fmla="*/ 1601324 w 2621798"/>
                  <a:gd name="connsiteY72" fmla="*/ 699502 h 1019374"/>
                  <a:gd name="connsiteX73" fmla="*/ 1549985 w 2621798"/>
                  <a:gd name="connsiteY73" fmla="*/ 722816 h 1019374"/>
                  <a:gd name="connsiteX74" fmla="*/ 1533940 w 2621798"/>
                  <a:gd name="connsiteY74" fmla="*/ 792783 h 1019374"/>
                  <a:gd name="connsiteX75" fmla="*/ 1549985 w 2621798"/>
                  <a:gd name="connsiteY75" fmla="*/ 862750 h 1019374"/>
                  <a:gd name="connsiteX76" fmla="*/ 1556393 w 2621798"/>
                  <a:gd name="connsiteY76" fmla="*/ 869421 h 1019374"/>
                  <a:gd name="connsiteX77" fmla="*/ 1495417 w 2621798"/>
                  <a:gd name="connsiteY77" fmla="*/ 906079 h 1019374"/>
                  <a:gd name="connsiteX78" fmla="*/ 1456919 w 2621798"/>
                  <a:gd name="connsiteY78" fmla="*/ 922793 h 1019374"/>
                  <a:gd name="connsiteX79" fmla="*/ 1052588 w 2621798"/>
                  <a:gd name="connsiteY79" fmla="*/ 792879 h 1019374"/>
                  <a:gd name="connsiteX80" fmla="*/ 1084678 w 2621798"/>
                  <a:gd name="connsiteY80" fmla="*/ 729583 h 1019374"/>
                  <a:gd name="connsiteX81" fmla="*/ 1113564 w 2621798"/>
                  <a:gd name="connsiteY81" fmla="*/ 792879 h 1019374"/>
                  <a:gd name="connsiteX82" fmla="*/ 1084678 w 2621798"/>
                  <a:gd name="connsiteY82" fmla="*/ 859498 h 1019374"/>
                  <a:gd name="connsiteX83" fmla="*/ 1052588 w 2621798"/>
                  <a:gd name="connsiteY83" fmla="*/ 792879 h 1019374"/>
                  <a:gd name="connsiteX84" fmla="*/ 150838 w 2621798"/>
                  <a:gd name="connsiteY84" fmla="*/ 829512 h 1019374"/>
                  <a:gd name="connsiteX85" fmla="*/ 77021 w 2621798"/>
                  <a:gd name="connsiteY85" fmla="*/ 506363 h 1019374"/>
                  <a:gd name="connsiteX86" fmla="*/ 150838 w 2621798"/>
                  <a:gd name="connsiteY86" fmla="*/ 183215 h 1019374"/>
                  <a:gd name="connsiteX87" fmla="*/ 224655 w 2621798"/>
                  <a:gd name="connsiteY87" fmla="*/ 506363 h 1019374"/>
                  <a:gd name="connsiteX88" fmla="*/ 150838 w 2621798"/>
                  <a:gd name="connsiteY88" fmla="*/ 829512 h 1019374"/>
                  <a:gd name="connsiteX89" fmla="*/ 1087883 w 2621798"/>
                  <a:gd name="connsiteY89" fmla="*/ 159924 h 1019374"/>
                  <a:gd name="connsiteX90" fmla="*/ 1119973 w 2621798"/>
                  <a:gd name="connsiteY90" fmla="*/ 226544 h 1019374"/>
                  <a:gd name="connsiteX91" fmla="*/ 1087883 w 2621798"/>
                  <a:gd name="connsiteY91" fmla="*/ 289839 h 1019374"/>
                  <a:gd name="connsiteX92" fmla="*/ 1058997 w 2621798"/>
                  <a:gd name="connsiteY92" fmla="*/ 226544 h 1019374"/>
                  <a:gd name="connsiteX93" fmla="*/ 1087883 w 2621798"/>
                  <a:gd name="connsiteY93" fmla="*/ 159924 h 1019374"/>
                  <a:gd name="connsiteX94" fmla="*/ 888910 w 2621798"/>
                  <a:gd name="connsiteY94" fmla="*/ 509711 h 1019374"/>
                  <a:gd name="connsiteX95" fmla="*/ 895318 w 2621798"/>
                  <a:gd name="connsiteY95" fmla="*/ 446416 h 1019374"/>
                  <a:gd name="connsiteX96" fmla="*/ 901727 w 2621798"/>
                  <a:gd name="connsiteY96" fmla="*/ 446416 h 1019374"/>
                  <a:gd name="connsiteX97" fmla="*/ 930613 w 2621798"/>
                  <a:gd name="connsiteY97" fmla="*/ 509711 h 1019374"/>
                  <a:gd name="connsiteX98" fmla="*/ 901727 w 2621798"/>
                  <a:gd name="connsiteY98" fmla="*/ 573007 h 1019374"/>
                  <a:gd name="connsiteX99" fmla="*/ 895318 w 2621798"/>
                  <a:gd name="connsiteY99" fmla="*/ 573007 h 1019374"/>
                  <a:gd name="connsiteX100" fmla="*/ 888910 w 2621798"/>
                  <a:gd name="connsiteY100" fmla="*/ 509711 h 1019374"/>
                  <a:gd name="connsiteX101" fmla="*/ 1569234 w 2621798"/>
                  <a:gd name="connsiteY101" fmla="*/ 792879 h 1019374"/>
                  <a:gd name="connsiteX102" fmla="*/ 1601324 w 2621798"/>
                  <a:gd name="connsiteY102" fmla="*/ 729583 h 1019374"/>
                  <a:gd name="connsiteX103" fmla="*/ 1630210 w 2621798"/>
                  <a:gd name="connsiteY103" fmla="*/ 792879 h 1019374"/>
                  <a:gd name="connsiteX104" fmla="*/ 1630210 w 2621798"/>
                  <a:gd name="connsiteY104" fmla="*/ 799550 h 1019374"/>
                  <a:gd name="connsiteX105" fmla="*/ 1623802 w 2621798"/>
                  <a:gd name="connsiteY105" fmla="*/ 806222 h 1019374"/>
                  <a:gd name="connsiteX106" fmla="*/ 1610961 w 2621798"/>
                  <a:gd name="connsiteY106" fmla="*/ 822888 h 1019374"/>
                  <a:gd name="connsiteX107" fmla="*/ 1582075 w 2621798"/>
                  <a:gd name="connsiteY107" fmla="*/ 849550 h 1019374"/>
                  <a:gd name="connsiteX108" fmla="*/ 1569234 w 2621798"/>
                  <a:gd name="connsiteY108" fmla="*/ 792879 h 1019374"/>
                  <a:gd name="connsiteX109" fmla="*/ 2470984 w 2621798"/>
                  <a:gd name="connsiteY109" fmla="*/ 103277 h 1019374"/>
                  <a:gd name="connsiteX110" fmla="*/ 1607756 w 2621798"/>
                  <a:gd name="connsiteY110" fmla="*/ 103277 h 1019374"/>
                  <a:gd name="connsiteX111" fmla="*/ 1312513 w 2621798"/>
                  <a:gd name="connsiteY111" fmla="*/ 0 h 1019374"/>
                  <a:gd name="connsiteX112" fmla="*/ 1017270 w 2621798"/>
                  <a:gd name="connsiteY112" fmla="*/ 103277 h 1019374"/>
                  <a:gd name="connsiteX113" fmla="*/ 150838 w 2621798"/>
                  <a:gd name="connsiteY113" fmla="*/ 103277 h 1019374"/>
                  <a:gd name="connsiteX114" fmla="*/ 0 w 2621798"/>
                  <a:gd name="connsiteY114" fmla="*/ 506363 h 1019374"/>
                  <a:gd name="connsiteX115" fmla="*/ 150838 w 2621798"/>
                  <a:gd name="connsiteY115" fmla="*/ 909450 h 1019374"/>
                  <a:gd name="connsiteX116" fmla="*/ 1010862 w 2621798"/>
                  <a:gd name="connsiteY116" fmla="*/ 909450 h 1019374"/>
                  <a:gd name="connsiteX117" fmla="*/ 1312513 w 2621798"/>
                  <a:gd name="connsiteY117" fmla="*/ 1019374 h 1019374"/>
                  <a:gd name="connsiteX118" fmla="*/ 1614165 w 2621798"/>
                  <a:gd name="connsiteY118" fmla="*/ 909450 h 1019374"/>
                  <a:gd name="connsiteX119" fmla="*/ 2470984 w 2621798"/>
                  <a:gd name="connsiteY119" fmla="*/ 909450 h 1019374"/>
                  <a:gd name="connsiteX120" fmla="*/ 2621798 w 2621798"/>
                  <a:gd name="connsiteY120" fmla="*/ 506363 h 1019374"/>
                  <a:gd name="connsiteX121" fmla="*/ 2470984 w 2621798"/>
                  <a:gd name="connsiteY121" fmla="*/ 103277 h 1019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</a:cxnLst>
                <a:rect l="l" t="t" r="r" b="b"/>
                <a:pathLst>
                  <a:path w="2621798" h="1019374">
                    <a:moveTo>
                      <a:pt x="1723276" y="509711"/>
                    </a:moveTo>
                    <a:cubicBezTo>
                      <a:pt x="1723276" y="553016"/>
                      <a:pt x="1713639" y="573007"/>
                      <a:pt x="1694390" y="573007"/>
                    </a:cubicBezTo>
                    <a:cubicBezTo>
                      <a:pt x="1671937" y="573007"/>
                      <a:pt x="1662300" y="553016"/>
                      <a:pt x="1662300" y="509711"/>
                    </a:cubicBezTo>
                    <a:cubicBezTo>
                      <a:pt x="1662300" y="466406"/>
                      <a:pt x="1671937" y="446416"/>
                      <a:pt x="1694390" y="446416"/>
                    </a:cubicBezTo>
                    <a:cubicBezTo>
                      <a:pt x="1713639" y="446416"/>
                      <a:pt x="1723276" y="466406"/>
                      <a:pt x="1723276" y="509711"/>
                    </a:cubicBezTo>
                    <a:moveTo>
                      <a:pt x="1456919" y="922793"/>
                    </a:moveTo>
                    <a:cubicBezTo>
                      <a:pt x="1437669" y="932788"/>
                      <a:pt x="1418420" y="936112"/>
                      <a:pt x="1399147" y="942784"/>
                    </a:cubicBezTo>
                    <a:cubicBezTo>
                      <a:pt x="1383102" y="946108"/>
                      <a:pt x="1370261" y="946108"/>
                      <a:pt x="1354216" y="949455"/>
                    </a:cubicBezTo>
                    <a:cubicBezTo>
                      <a:pt x="1341375" y="949455"/>
                      <a:pt x="1328535" y="952779"/>
                      <a:pt x="1312489" y="952779"/>
                    </a:cubicBezTo>
                    <a:cubicBezTo>
                      <a:pt x="1299648" y="952779"/>
                      <a:pt x="1283604" y="949455"/>
                      <a:pt x="1270763" y="949455"/>
                    </a:cubicBezTo>
                    <a:cubicBezTo>
                      <a:pt x="1254718" y="946132"/>
                      <a:pt x="1241877" y="946132"/>
                      <a:pt x="1225832" y="942784"/>
                    </a:cubicBezTo>
                    <a:cubicBezTo>
                      <a:pt x="1206583" y="936112"/>
                      <a:pt x="1187333" y="932788"/>
                      <a:pt x="1168060" y="922793"/>
                    </a:cubicBezTo>
                    <a:cubicBezTo>
                      <a:pt x="1155219" y="919469"/>
                      <a:pt x="1142378" y="912798"/>
                      <a:pt x="1129561" y="906127"/>
                    </a:cubicBezTo>
                    <a:cubicBezTo>
                      <a:pt x="1116721" y="902803"/>
                      <a:pt x="1107108" y="896131"/>
                      <a:pt x="1094267" y="889460"/>
                    </a:cubicBezTo>
                    <a:cubicBezTo>
                      <a:pt x="1113517" y="886136"/>
                      <a:pt x="1126357" y="876141"/>
                      <a:pt x="1135994" y="862798"/>
                    </a:cubicBezTo>
                    <a:cubicBezTo>
                      <a:pt x="1145630" y="846131"/>
                      <a:pt x="1152039" y="822817"/>
                      <a:pt x="1152039" y="792831"/>
                    </a:cubicBezTo>
                    <a:cubicBezTo>
                      <a:pt x="1152039" y="766169"/>
                      <a:pt x="1145630" y="742854"/>
                      <a:pt x="1132790" y="726212"/>
                    </a:cubicBezTo>
                    <a:cubicBezTo>
                      <a:pt x="1123153" y="706221"/>
                      <a:pt x="1103904" y="699550"/>
                      <a:pt x="1084654" y="699550"/>
                    </a:cubicBezTo>
                    <a:cubicBezTo>
                      <a:pt x="1062201" y="699550"/>
                      <a:pt x="1046156" y="706221"/>
                      <a:pt x="1033315" y="722864"/>
                    </a:cubicBezTo>
                    <a:cubicBezTo>
                      <a:pt x="1020474" y="742854"/>
                      <a:pt x="1017270" y="766169"/>
                      <a:pt x="1017270" y="792831"/>
                    </a:cubicBezTo>
                    <a:lnTo>
                      <a:pt x="1017270" y="826140"/>
                    </a:lnTo>
                    <a:lnTo>
                      <a:pt x="1010862" y="819469"/>
                    </a:lnTo>
                    <a:cubicBezTo>
                      <a:pt x="1014066" y="819469"/>
                      <a:pt x="1014066" y="819469"/>
                      <a:pt x="1014066" y="822793"/>
                    </a:cubicBezTo>
                    <a:lnTo>
                      <a:pt x="1007657" y="816121"/>
                    </a:lnTo>
                    <a:lnTo>
                      <a:pt x="1010862" y="819445"/>
                    </a:lnTo>
                    <a:cubicBezTo>
                      <a:pt x="1007657" y="816121"/>
                      <a:pt x="1004453" y="809450"/>
                      <a:pt x="1001225" y="806126"/>
                    </a:cubicBezTo>
                    <a:cubicBezTo>
                      <a:pt x="985180" y="789459"/>
                      <a:pt x="972339" y="772816"/>
                      <a:pt x="962726" y="756150"/>
                    </a:cubicBezTo>
                    <a:cubicBezTo>
                      <a:pt x="956318" y="749478"/>
                      <a:pt x="953090" y="739483"/>
                      <a:pt x="946681" y="732835"/>
                    </a:cubicBezTo>
                    <a:cubicBezTo>
                      <a:pt x="943477" y="726164"/>
                      <a:pt x="933841" y="702850"/>
                      <a:pt x="933841" y="702850"/>
                    </a:cubicBezTo>
                    <a:cubicBezTo>
                      <a:pt x="921000" y="676187"/>
                      <a:pt x="911387" y="649549"/>
                      <a:pt x="904955" y="619564"/>
                    </a:cubicBezTo>
                    <a:cubicBezTo>
                      <a:pt x="901750" y="616240"/>
                      <a:pt x="901750" y="609568"/>
                      <a:pt x="901750" y="602897"/>
                    </a:cubicBezTo>
                    <a:lnTo>
                      <a:pt x="901750" y="606220"/>
                    </a:lnTo>
                    <a:cubicBezTo>
                      <a:pt x="924204" y="606220"/>
                      <a:pt x="940249" y="596225"/>
                      <a:pt x="953090" y="576235"/>
                    </a:cubicBezTo>
                    <a:cubicBezTo>
                      <a:pt x="962726" y="559568"/>
                      <a:pt x="969135" y="536254"/>
                      <a:pt x="969135" y="509615"/>
                    </a:cubicBezTo>
                    <a:cubicBezTo>
                      <a:pt x="969135" y="479630"/>
                      <a:pt x="962726" y="456315"/>
                      <a:pt x="953090" y="439649"/>
                    </a:cubicBezTo>
                    <a:cubicBezTo>
                      <a:pt x="940249" y="422982"/>
                      <a:pt x="924204" y="412987"/>
                      <a:pt x="901750" y="412987"/>
                    </a:cubicBezTo>
                    <a:lnTo>
                      <a:pt x="898546" y="412987"/>
                    </a:lnTo>
                    <a:cubicBezTo>
                      <a:pt x="901750" y="402991"/>
                      <a:pt x="904955" y="389672"/>
                      <a:pt x="908183" y="376353"/>
                    </a:cubicBezTo>
                    <a:cubicBezTo>
                      <a:pt x="914591" y="356363"/>
                      <a:pt x="924228" y="336372"/>
                      <a:pt x="933865" y="316381"/>
                    </a:cubicBezTo>
                    <a:cubicBezTo>
                      <a:pt x="933865" y="313058"/>
                      <a:pt x="940273" y="299715"/>
                      <a:pt x="940273" y="299715"/>
                    </a:cubicBezTo>
                    <a:cubicBezTo>
                      <a:pt x="946681" y="286396"/>
                      <a:pt x="956318" y="273053"/>
                      <a:pt x="962726" y="263057"/>
                    </a:cubicBezTo>
                    <a:cubicBezTo>
                      <a:pt x="981976" y="233072"/>
                      <a:pt x="1001225" y="209757"/>
                      <a:pt x="1023702" y="186443"/>
                    </a:cubicBezTo>
                    <a:cubicBezTo>
                      <a:pt x="1023702" y="196438"/>
                      <a:pt x="1020498" y="209757"/>
                      <a:pt x="1020498" y="226424"/>
                    </a:cubicBezTo>
                    <a:cubicBezTo>
                      <a:pt x="1020498" y="253086"/>
                      <a:pt x="1026907" y="276400"/>
                      <a:pt x="1036543" y="293043"/>
                    </a:cubicBezTo>
                    <a:cubicBezTo>
                      <a:pt x="1049384" y="309710"/>
                      <a:pt x="1065429" y="319705"/>
                      <a:pt x="1087883" y="319705"/>
                    </a:cubicBezTo>
                    <a:cubicBezTo>
                      <a:pt x="1110336" y="319705"/>
                      <a:pt x="1129609" y="309710"/>
                      <a:pt x="1139222" y="293043"/>
                    </a:cubicBezTo>
                    <a:cubicBezTo>
                      <a:pt x="1148859" y="276400"/>
                      <a:pt x="1155267" y="253062"/>
                      <a:pt x="1155267" y="226424"/>
                    </a:cubicBezTo>
                    <a:cubicBezTo>
                      <a:pt x="1155267" y="196438"/>
                      <a:pt x="1148859" y="173124"/>
                      <a:pt x="1139222" y="156457"/>
                    </a:cubicBezTo>
                    <a:cubicBezTo>
                      <a:pt x="1129585" y="139790"/>
                      <a:pt x="1113540" y="133143"/>
                      <a:pt x="1094291" y="129795"/>
                    </a:cubicBezTo>
                    <a:cubicBezTo>
                      <a:pt x="1158471" y="89814"/>
                      <a:pt x="1232288" y="66500"/>
                      <a:pt x="1312513" y="66500"/>
                    </a:cubicBezTo>
                    <a:cubicBezTo>
                      <a:pt x="1411988" y="66500"/>
                      <a:pt x="1501850" y="103133"/>
                      <a:pt x="1572438" y="159781"/>
                    </a:cubicBezTo>
                    <a:cubicBezTo>
                      <a:pt x="1566030" y="166452"/>
                      <a:pt x="1553189" y="166452"/>
                      <a:pt x="1540348" y="166452"/>
                    </a:cubicBezTo>
                    <a:lnTo>
                      <a:pt x="1540348" y="196438"/>
                    </a:lnTo>
                    <a:lnTo>
                      <a:pt x="1585279" y="196438"/>
                    </a:lnTo>
                    <a:lnTo>
                      <a:pt x="1585279" y="316358"/>
                    </a:lnTo>
                    <a:lnTo>
                      <a:pt x="1620573" y="316358"/>
                    </a:lnTo>
                    <a:lnTo>
                      <a:pt x="1620573" y="209757"/>
                    </a:lnTo>
                    <a:cubicBezTo>
                      <a:pt x="1636618" y="226424"/>
                      <a:pt x="1649459" y="243067"/>
                      <a:pt x="1662300" y="263057"/>
                    </a:cubicBezTo>
                    <a:cubicBezTo>
                      <a:pt x="1671937" y="273053"/>
                      <a:pt x="1678345" y="286372"/>
                      <a:pt x="1684754" y="299715"/>
                    </a:cubicBezTo>
                    <a:cubicBezTo>
                      <a:pt x="1697594" y="323029"/>
                      <a:pt x="1707207" y="349691"/>
                      <a:pt x="1716843" y="376329"/>
                    </a:cubicBezTo>
                    <a:cubicBezTo>
                      <a:pt x="1720048" y="389648"/>
                      <a:pt x="1723252" y="402991"/>
                      <a:pt x="1726480" y="416310"/>
                    </a:cubicBezTo>
                    <a:lnTo>
                      <a:pt x="1726480" y="422982"/>
                    </a:lnTo>
                    <a:cubicBezTo>
                      <a:pt x="1716843" y="416310"/>
                      <a:pt x="1707231" y="412987"/>
                      <a:pt x="1694390" y="412987"/>
                    </a:cubicBezTo>
                    <a:cubicBezTo>
                      <a:pt x="1671937" y="412987"/>
                      <a:pt x="1655891" y="422982"/>
                      <a:pt x="1643051" y="439649"/>
                    </a:cubicBezTo>
                    <a:cubicBezTo>
                      <a:pt x="1630210" y="456315"/>
                      <a:pt x="1627006" y="479630"/>
                      <a:pt x="1627006" y="509615"/>
                    </a:cubicBezTo>
                    <a:cubicBezTo>
                      <a:pt x="1627006" y="539601"/>
                      <a:pt x="1630210" y="562916"/>
                      <a:pt x="1643051" y="579582"/>
                    </a:cubicBezTo>
                    <a:cubicBezTo>
                      <a:pt x="1652687" y="596249"/>
                      <a:pt x="1671937" y="606244"/>
                      <a:pt x="1694390" y="606244"/>
                    </a:cubicBezTo>
                    <a:cubicBezTo>
                      <a:pt x="1707231" y="606244"/>
                      <a:pt x="1716843" y="602921"/>
                      <a:pt x="1726480" y="596249"/>
                    </a:cubicBezTo>
                    <a:lnTo>
                      <a:pt x="1726480" y="599573"/>
                    </a:lnTo>
                    <a:cubicBezTo>
                      <a:pt x="1723276" y="606244"/>
                      <a:pt x="1723276" y="612892"/>
                      <a:pt x="1723276" y="619564"/>
                    </a:cubicBezTo>
                    <a:cubicBezTo>
                      <a:pt x="1710435" y="669540"/>
                      <a:pt x="1691186" y="712845"/>
                      <a:pt x="1662300" y="756150"/>
                    </a:cubicBezTo>
                    <a:cubicBezTo>
                      <a:pt x="1659096" y="742831"/>
                      <a:pt x="1655891" y="732835"/>
                      <a:pt x="1649459" y="726164"/>
                    </a:cubicBezTo>
                    <a:cubicBezTo>
                      <a:pt x="1639823" y="706173"/>
                      <a:pt x="1620573" y="699502"/>
                      <a:pt x="1601324" y="699502"/>
                    </a:cubicBezTo>
                    <a:cubicBezTo>
                      <a:pt x="1578871" y="699502"/>
                      <a:pt x="1562826" y="706173"/>
                      <a:pt x="1549985" y="722816"/>
                    </a:cubicBezTo>
                    <a:cubicBezTo>
                      <a:pt x="1537144" y="742807"/>
                      <a:pt x="1533940" y="766121"/>
                      <a:pt x="1533940" y="792783"/>
                    </a:cubicBezTo>
                    <a:cubicBezTo>
                      <a:pt x="1533940" y="822769"/>
                      <a:pt x="1537144" y="846083"/>
                      <a:pt x="1549985" y="862750"/>
                    </a:cubicBezTo>
                    <a:cubicBezTo>
                      <a:pt x="1549985" y="866074"/>
                      <a:pt x="1553189" y="869421"/>
                      <a:pt x="1556393" y="869421"/>
                    </a:cubicBezTo>
                    <a:cubicBezTo>
                      <a:pt x="1537144" y="886088"/>
                      <a:pt x="1517895" y="896083"/>
                      <a:pt x="1495417" y="906079"/>
                    </a:cubicBezTo>
                    <a:cubicBezTo>
                      <a:pt x="1482600" y="912798"/>
                      <a:pt x="1469759" y="919469"/>
                      <a:pt x="1456919" y="922793"/>
                    </a:cubicBezTo>
                    <a:moveTo>
                      <a:pt x="1052588" y="792879"/>
                    </a:moveTo>
                    <a:cubicBezTo>
                      <a:pt x="1052588" y="749574"/>
                      <a:pt x="1062225" y="729583"/>
                      <a:pt x="1084678" y="729583"/>
                    </a:cubicBezTo>
                    <a:cubicBezTo>
                      <a:pt x="1103928" y="729583"/>
                      <a:pt x="1113564" y="749574"/>
                      <a:pt x="1113564" y="792879"/>
                    </a:cubicBezTo>
                    <a:cubicBezTo>
                      <a:pt x="1113564" y="836184"/>
                      <a:pt x="1103928" y="859498"/>
                      <a:pt x="1084678" y="859498"/>
                    </a:cubicBezTo>
                    <a:cubicBezTo>
                      <a:pt x="1062201" y="859498"/>
                      <a:pt x="1052588" y="836184"/>
                      <a:pt x="1052588" y="792879"/>
                    </a:cubicBezTo>
                    <a:moveTo>
                      <a:pt x="150838" y="829512"/>
                    </a:moveTo>
                    <a:cubicBezTo>
                      <a:pt x="128384" y="826188"/>
                      <a:pt x="77021" y="709593"/>
                      <a:pt x="77021" y="506363"/>
                    </a:cubicBezTo>
                    <a:cubicBezTo>
                      <a:pt x="77021" y="303134"/>
                      <a:pt x="128360" y="186563"/>
                      <a:pt x="150838" y="183215"/>
                    </a:cubicBezTo>
                    <a:cubicBezTo>
                      <a:pt x="173291" y="186539"/>
                      <a:pt x="224655" y="303134"/>
                      <a:pt x="224655" y="506363"/>
                    </a:cubicBezTo>
                    <a:cubicBezTo>
                      <a:pt x="224655" y="709593"/>
                      <a:pt x="173291" y="826188"/>
                      <a:pt x="150838" y="829512"/>
                    </a:cubicBezTo>
                    <a:moveTo>
                      <a:pt x="1087883" y="159924"/>
                    </a:moveTo>
                    <a:cubicBezTo>
                      <a:pt x="1107132" y="159924"/>
                      <a:pt x="1119973" y="183239"/>
                      <a:pt x="1119973" y="226544"/>
                    </a:cubicBezTo>
                    <a:cubicBezTo>
                      <a:pt x="1119973" y="266525"/>
                      <a:pt x="1107132" y="289839"/>
                      <a:pt x="1087883" y="289839"/>
                    </a:cubicBezTo>
                    <a:cubicBezTo>
                      <a:pt x="1068633" y="289839"/>
                      <a:pt x="1058997" y="266525"/>
                      <a:pt x="1058997" y="226544"/>
                    </a:cubicBezTo>
                    <a:cubicBezTo>
                      <a:pt x="1058997" y="183239"/>
                      <a:pt x="1068633" y="159924"/>
                      <a:pt x="1087883" y="159924"/>
                    </a:cubicBezTo>
                    <a:moveTo>
                      <a:pt x="888910" y="509711"/>
                    </a:moveTo>
                    <a:cubicBezTo>
                      <a:pt x="888910" y="486397"/>
                      <a:pt x="892114" y="466406"/>
                      <a:pt x="895318" y="446416"/>
                    </a:cubicBezTo>
                    <a:lnTo>
                      <a:pt x="901727" y="446416"/>
                    </a:lnTo>
                    <a:cubicBezTo>
                      <a:pt x="920976" y="446416"/>
                      <a:pt x="930613" y="466406"/>
                      <a:pt x="930613" y="509711"/>
                    </a:cubicBezTo>
                    <a:cubicBezTo>
                      <a:pt x="930613" y="553016"/>
                      <a:pt x="920976" y="573007"/>
                      <a:pt x="901727" y="573007"/>
                    </a:cubicBezTo>
                    <a:lnTo>
                      <a:pt x="895318" y="573007"/>
                    </a:lnTo>
                    <a:cubicBezTo>
                      <a:pt x="892138" y="553016"/>
                      <a:pt x="888910" y="529702"/>
                      <a:pt x="888910" y="509711"/>
                    </a:cubicBezTo>
                    <a:moveTo>
                      <a:pt x="1569234" y="792879"/>
                    </a:moveTo>
                    <a:cubicBezTo>
                      <a:pt x="1569234" y="749574"/>
                      <a:pt x="1578871" y="729583"/>
                      <a:pt x="1601324" y="729583"/>
                    </a:cubicBezTo>
                    <a:cubicBezTo>
                      <a:pt x="1620573" y="729583"/>
                      <a:pt x="1630210" y="749574"/>
                      <a:pt x="1630210" y="792879"/>
                    </a:cubicBezTo>
                    <a:lnTo>
                      <a:pt x="1630210" y="799550"/>
                    </a:lnTo>
                    <a:cubicBezTo>
                      <a:pt x="1630210" y="802874"/>
                      <a:pt x="1627006" y="802874"/>
                      <a:pt x="1623802" y="806222"/>
                    </a:cubicBezTo>
                    <a:cubicBezTo>
                      <a:pt x="1620597" y="812893"/>
                      <a:pt x="1617393" y="816217"/>
                      <a:pt x="1610961" y="822888"/>
                    </a:cubicBezTo>
                    <a:cubicBezTo>
                      <a:pt x="1601324" y="832884"/>
                      <a:pt x="1591711" y="839555"/>
                      <a:pt x="1582075" y="849550"/>
                    </a:cubicBezTo>
                    <a:cubicBezTo>
                      <a:pt x="1572462" y="839507"/>
                      <a:pt x="1569234" y="822864"/>
                      <a:pt x="1569234" y="792879"/>
                    </a:cubicBezTo>
                    <a:moveTo>
                      <a:pt x="2470984" y="103277"/>
                    </a:moveTo>
                    <a:lnTo>
                      <a:pt x="1607756" y="103277"/>
                    </a:lnTo>
                    <a:cubicBezTo>
                      <a:pt x="1524327" y="39981"/>
                      <a:pt x="1421624" y="0"/>
                      <a:pt x="1312513" y="0"/>
                    </a:cubicBezTo>
                    <a:cubicBezTo>
                      <a:pt x="1203402" y="0"/>
                      <a:pt x="1100724" y="36633"/>
                      <a:pt x="1017270" y="103277"/>
                    </a:cubicBezTo>
                    <a:lnTo>
                      <a:pt x="150838" y="103277"/>
                    </a:lnTo>
                    <a:cubicBezTo>
                      <a:pt x="48159" y="103277"/>
                      <a:pt x="0" y="313153"/>
                      <a:pt x="0" y="506363"/>
                    </a:cubicBezTo>
                    <a:cubicBezTo>
                      <a:pt x="0" y="699573"/>
                      <a:pt x="48135" y="909450"/>
                      <a:pt x="150838" y="909450"/>
                    </a:cubicBezTo>
                    <a:lnTo>
                      <a:pt x="1010862" y="909450"/>
                    </a:lnTo>
                    <a:cubicBezTo>
                      <a:pt x="1094291" y="976070"/>
                      <a:pt x="1200198" y="1019374"/>
                      <a:pt x="1312513" y="1019374"/>
                    </a:cubicBezTo>
                    <a:cubicBezTo>
                      <a:pt x="1424828" y="1019374"/>
                      <a:pt x="1530735" y="976070"/>
                      <a:pt x="1614165" y="909450"/>
                    </a:cubicBezTo>
                    <a:lnTo>
                      <a:pt x="2470984" y="909450"/>
                    </a:lnTo>
                    <a:cubicBezTo>
                      <a:pt x="2573663" y="909450"/>
                      <a:pt x="2621798" y="699573"/>
                      <a:pt x="2621798" y="506363"/>
                    </a:cubicBezTo>
                    <a:cubicBezTo>
                      <a:pt x="2621822" y="313153"/>
                      <a:pt x="2573687" y="103277"/>
                      <a:pt x="2470984" y="103277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0" name="Graphic 23">
                <a:extLst>
                  <a:ext uri="{FF2B5EF4-FFF2-40B4-BE49-F238E27FC236}">
                    <a16:creationId xmlns:a16="http://schemas.microsoft.com/office/drawing/2014/main" id="{9FFDE5A9-B8B0-418D-A948-0C2B00293116}"/>
                  </a:ext>
                </a:extLst>
              </p:cNvPr>
              <p:cNvSpPr/>
              <p:nvPr/>
            </p:nvSpPr>
            <p:spPr>
              <a:xfrm>
                <a:off x="5962020" y="1788340"/>
                <a:ext cx="80488" cy="182425"/>
              </a:xfrm>
              <a:custGeom>
                <a:avLst/>
                <a:gdLst>
                  <a:gd name="connsiteX0" fmla="*/ 35414 w 80488"/>
                  <a:gd name="connsiteY0" fmla="*/ 26542 h 182425"/>
                  <a:gd name="connsiteX1" fmla="*/ 0 w 80488"/>
                  <a:gd name="connsiteY1" fmla="*/ 33166 h 182425"/>
                  <a:gd name="connsiteX2" fmla="*/ 0 w 80488"/>
                  <a:gd name="connsiteY2" fmla="*/ 63008 h 182425"/>
                  <a:gd name="connsiteX3" fmla="*/ 45074 w 80488"/>
                  <a:gd name="connsiteY3" fmla="*/ 63008 h 182425"/>
                  <a:gd name="connsiteX4" fmla="*/ 45074 w 80488"/>
                  <a:gd name="connsiteY4" fmla="*/ 182426 h 182425"/>
                  <a:gd name="connsiteX5" fmla="*/ 80488 w 80488"/>
                  <a:gd name="connsiteY5" fmla="*/ 182426 h 182425"/>
                  <a:gd name="connsiteX6" fmla="*/ 80488 w 80488"/>
                  <a:gd name="connsiteY6" fmla="*/ 0 h 182425"/>
                  <a:gd name="connsiteX7" fmla="*/ 51531 w 80488"/>
                  <a:gd name="connsiteY7" fmla="*/ 0 h 182425"/>
                  <a:gd name="connsiteX8" fmla="*/ 35414 w 80488"/>
                  <a:gd name="connsiteY8" fmla="*/ 26542 h 18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488" h="182425">
                    <a:moveTo>
                      <a:pt x="35414" y="26542"/>
                    </a:moveTo>
                    <a:cubicBezTo>
                      <a:pt x="28981" y="33166"/>
                      <a:pt x="16093" y="33166"/>
                      <a:pt x="0" y="33166"/>
                    </a:cubicBezTo>
                    <a:lnTo>
                      <a:pt x="0" y="63008"/>
                    </a:lnTo>
                    <a:lnTo>
                      <a:pt x="45074" y="63008"/>
                    </a:lnTo>
                    <a:lnTo>
                      <a:pt x="45074" y="182426"/>
                    </a:lnTo>
                    <a:lnTo>
                      <a:pt x="80488" y="182426"/>
                    </a:lnTo>
                    <a:lnTo>
                      <a:pt x="80488" y="0"/>
                    </a:lnTo>
                    <a:lnTo>
                      <a:pt x="51531" y="0"/>
                    </a:lnTo>
                    <a:cubicBezTo>
                      <a:pt x="48279" y="13295"/>
                      <a:pt x="41846" y="19919"/>
                      <a:pt x="35414" y="2654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1" name="Graphic 23">
                <a:extLst>
                  <a:ext uri="{FF2B5EF4-FFF2-40B4-BE49-F238E27FC236}">
                    <a16:creationId xmlns:a16="http://schemas.microsoft.com/office/drawing/2014/main" id="{CC34083A-E14A-45C6-A70B-74F2A11E327A}"/>
                  </a:ext>
                </a:extLst>
              </p:cNvPr>
              <p:cNvSpPr/>
              <p:nvPr/>
            </p:nvSpPr>
            <p:spPr>
              <a:xfrm>
                <a:off x="6072398" y="2067371"/>
                <a:ext cx="133764" cy="194357"/>
              </a:xfrm>
              <a:custGeom>
                <a:avLst/>
                <a:gdLst>
                  <a:gd name="connsiteX0" fmla="*/ 38212 w 133764"/>
                  <a:gd name="connsiteY0" fmla="*/ 97179 h 194357"/>
                  <a:gd name="connsiteX1" fmla="*/ 66882 w 133764"/>
                  <a:gd name="connsiteY1" fmla="*/ 33501 h 194357"/>
                  <a:gd name="connsiteX2" fmla="*/ 98733 w 133764"/>
                  <a:gd name="connsiteY2" fmla="*/ 97179 h 194357"/>
                  <a:gd name="connsiteX3" fmla="*/ 66882 w 133764"/>
                  <a:gd name="connsiteY3" fmla="*/ 160857 h 194357"/>
                  <a:gd name="connsiteX4" fmla="*/ 38212 w 133764"/>
                  <a:gd name="connsiteY4" fmla="*/ 97179 h 194357"/>
                  <a:gd name="connsiteX5" fmla="*/ 117839 w 133764"/>
                  <a:gd name="connsiteY5" fmla="*/ 164205 h 194357"/>
                  <a:gd name="connsiteX6" fmla="*/ 133764 w 133764"/>
                  <a:gd name="connsiteY6" fmla="*/ 97179 h 194357"/>
                  <a:gd name="connsiteX7" fmla="*/ 117839 w 133764"/>
                  <a:gd name="connsiteY7" fmla="*/ 26806 h 194357"/>
                  <a:gd name="connsiteX8" fmla="*/ 66882 w 133764"/>
                  <a:gd name="connsiteY8" fmla="*/ 0 h 194357"/>
                  <a:gd name="connsiteX9" fmla="*/ 19106 w 133764"/>
                  <a:gd name="connsiteY9" fmla="*/ 26806 h 194357"/>
                  <a:gd name="connsiteX10" fmla="*/ 0 w 133764"/>
                  <a:gd name="connsiteY10" fmla="*/ 97179 h 194357"/>
                  <a:gd name="connsiteX11" fmla="*/ 15926 w 133764"/>
                  <a:gd name="connsiteY11" fmla="*/ 167552 h 194357"/>
                  <a:gd name="connsiteX12" fmla="*/ 66882 w 133764"/>
                  <a:gd name="connsiteY12" fmla="*/ 194358 h 194357"/>
                  <a:gd name="connsiteX13" fmla="*/ 117839 w 133764"/>
                  <a:gd name="connsiteY13" fmla="*/ 164205 h 194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764" h="194357">
                    <a:moveTo>
                      <a:pt x="38212" y="97179"/>
                    </a:moveTo>
                    <a:cubicBezTo>
                      <a:pt x="38212" y="53611"/>
                      <a:pt x="47776" y="33501"/>
                      <a:pt x="66882" y="33501"/>
                    </a:cubicBezTo>
                    <a:cubicBezTo>
                      <a:pt x="89168" y="33501"/>
                      <a:pt x="98733" y="53611"/>
                      <a:pt x="98733" y="97179"/>
                    </a:cubicBezTo>
                    <a:cubicBezTo>
                      <a:pt x="98733" y="140747"/>
                      <a:pt x="89168" y="160857"/>
                      <a:pt x="66882" y="160857"/>
                    </a:cubicBezTo>
                    <a:cubicBezTo>
                      <a:pt x="47776" y="160857"/>
                      <a:pt x="38212" y="140747"/>
                      <a:pt x="38212" y="97179"/>
                    </a:cubicBezTo>
                    <a:moveTo>
                      <a:pt x="117839" y="164205"/>
                    </a:moveTo>
                    <a:cubicBezTo>
                      <a:pt x="130584" y="147442"/>
                      <a:pt x="133764" y="123984"/>
                      <a:pt x="133764" y="97179"/>
                    </a:cubicBezTo>
                    <a:cubicBezTo>
                      <a:pt x="133764" y="67002"/>
                      <a:pt x="127404" y="43544"/>
                      <a:pt x="117839" y="26806"/>
                    </a:cubicBezTo>
                    <a:cubicBezTo>
                      <a:pt x="105094" y="10043"/>
                      <a:pt x="89168" y="0"/>
                      <a:pt x="66882" y="0"/>
                    </a:cubicBezTo>
                    <a:cubicBezTo>
                      <a:pt x="44596" y="0"/>
                      <a:pt x="28671" y="10043"/>
                      <a:pt x="19106" y="26806"/>
                    </a:cubicBezTo>
                    <a:cubicBezTo>
                      <a:pt x="6361" y="43568"/>
                      <a:pt x="0" y="67026"/>
                      <a:pt x="0" y="97179"/>
                    </a:cubicBezTo>
                    <a:cubicBezTo>
                      <a:pt x="0" y="127332"/>
                      <a:pt x="6361" y="150814"/>
                      <a:pt x="15926" y="167552"/>
                    </a:cubicBezTo>
                    <a:cubicBezTo>
                      <a:pt x="28671" y="184315"/>
                      <a:pt x="44596" y="194358"/>
                      <a:pt x="66882" y="194358"/>
                    </a:cubicBezTo>
                    <a:cubicBezTo>
                      <a:pt x="89168" y="194382"/>
                      <a:pt x="108274" y="184315"/>
                      <a:pt x="117839" y="16420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2" name="Graphic 23">
                <a:extLst>
                  <a:ext uri="{FF2B5EF4-FFF2-40B4-BE49-F238E27FC236}">
                    <a16:creationId xmlns:a16="http://schemas.microsoft.com/office/drawing/2014/main" id="{EDB53C10-F00F-40A5-9083-B3B28DF7D733}"/>
                  </a:ext>
                </a:extLst>
              </p:cNvPr>
              <p:cNvSpPr/>
              <p:nvPr/>
            </p:nvSpPr>
            <p:spPr>
              <a:xfrm>
                <a:off x="5898390" y="2067371"/>
                <a:ext cx="133764" cy="194357"/>
              </a:xfrm>
              <a:custGeom>
                <a:avLst/>
                <a:gdLst>
                  <a:gd name="connsiteX0" fmla="*/ 38212 w 133764"/>
                  <a:gd name="connsiteY0" fmla="*/ 97179 h 194357"/>
                  <a:gd name="connsiteX1" fmla="*/ 66882 w 133764"/>
                  <a:gd name="connsiteY1" fmla="*/ 33501 h 194357"/>
                  <a:gd name="connsiteX2" fmla="*/ 98733 w 133764"/>
                  <a:gd name="connsiteY2" fmla="*/ 97179 h 194357"/>
                  <a:gd name="connsiteX3" fmla="*/ 66882 w 133764"/>
                  <a:gd name="connsiteY3" fmla="*/ 160857 h 194357"/>
                  <a:gd name="connsiteX4" fmla="*/ 38212 w 133764"/>
                  <a:gd name="connsiteY4" fmla="*/ 97179 h 194357"/>
                  <a:gd name="connsiteX5" fmla="*/ 117839 w 133764"/>
                  <a:gd name="connsiteY5" fmla="*/ 164205 h 194357"/>
                  <a:gd name="connsiteX6" fmla="*/ 133765 w 133764"/>
                  <a:gd name="connsiteY6" fmla="*/ 97179 h 194357"/>
                  <a:gd name="connsiteX7" fmla="*/ 117839 w 133764"/>
                  <a:gd name="connsiteY7" fmla="*/ 26806 h 194357"/>
                  <a:gd name="connsiteX8" fmla="*/ 66882 w 133764"/>
                  <a:gd name="connsiteY8" fmla="*/ 0 h 194357"/>
                  <a:gd name="connsiteX9" fmla="*/ 19106 w 133764"/>
                  <a:gd name="connsiteY9" fmla="*/ 26806 h 194357"/>
                  <a:gd name="connsiteX10" fmla="*/ 0 w 133764"/>
                  <a:gd name="connsiteY10" fmla="*/ 97179 h 194357"/>
                  <a:gd name="connsiteX11" fmla="*/ 19106 w 133764"/>
                  <a:gd name="connsiteY11" fmla="*/ 167552 h 194357"/>
                  <a:gd name="connsiteX12" fmla="*/ 66882 w 133764"/>
                  <a:gd name="connsiteY12" fmla="*/ 194358 h 194357"/>
                  <a:gd name="connsiteX13" fmla="*/ 117839 w 133764"/>
                  <a:gd name="connsiteY13" fmla="*/ 164205 h 1943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764" h="194357">
                    <a:moveTo>
                      <a:pt x="38212" y="97179"/>
                    </a:moveTo>
                    <a:cubicBezTo>
                      <a:pt x="38212" y="53611"/>
                      <a:pt x="47776" y="33501"/>
                      <a:pt x="66882" y="33501"/>
                    </a:cubicBezTo>
                    <a:cubicBezTo>
                      <a:pt x="89168" y="33501"/>
                      <a:pt x="98733" y="53611"/>
                      <a:pt x="98733" y="97179"/>
                    </a:cubicBezTo>
                    <a:cubicBezTo>
                      <a:pt x="98733" y="140747"/>
                      <a:pt x="89168" y="160857"/>
                      <a:pt x="66882" y="160857"/>
                    </a:cubicBezTo>
                    <a:cubicBezTo>
                      <a:pt x="47776" y="160857"/>
                      <a:pt x="38212" y="140747"/>
                      <a:pt x="38212" y="97179"/>
                    </a:cubicBezTo>
                    <a:moveTo>
                      <a:pt x="117839" y="164205"/>
                    </a:moveTo>
                    <a:cubicBezTo>
                      <a:pt x="130584" y="147442"/>
                      <a:pt x="133765" y="123984"/>
                      <a:pt x="133765" y="97179"/>
                    </a:cubicBezTo>
                    <a:cubicBezTo>
                      <a:pt x="133765" y="67002"/>
                      <a:pt x="130584" y="43544"/>
                      <a:pt x="117839" y="26806"/>
                    </a:cubicBezTo>
                    <a:cubicBezTo>
                      <a:pt x="105094" y="10043"/>
                      <a:pt x="89168" y="0"/>
                      <a:pt x="66882" y="0"/>
                    </a:cubicBezTo>
                    <a:cubicBezTo>
                      <a:pt x="47776" y="0"/>
                      <a:pt x="28671" y="10043"/>
                      <a:pt x="19106" y="26806"/>
                    </a:cubicBezTo>
                    <a:cubicBezTo>
                      <a:pt x="6361" y="43568"/>
                      <a:pt x="0" y="67026"/>
                      <a:pt x="0" y="97179"/>
                    </a:cubicBezTo>
                    <a:cubicBezTo>
                      <a:pt x="0" y="127332"/>
                      <a:pt x="6361" y="150814"/>
                      <a:pt x="19106" y="167552"/>
                    </a:cubicBezTo>
                    <a:cubicBezTo>
                      <a:pt x="28671" y="184315"/>
                      <a:pt x="47776" y="194358"/>
                      <a:pt x="66882" y="194358"/>
                    </a:cubicBezTo>
                    <a:cubicBezTo>
                      <a:pt x="89168" y="194382"/>
                      <a:pt x="108274" y="184315"/>
                      <a:pt x="117839" y="16420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3" name="Graphic 23">
                <a:extLst>
                  <a:ext uri="{FF2B5EF4-FFF2-40B4-BE49-F238E27FC236}">
                    <a16:creationId xmlns:a16="http://schemas.microsoft.com/office/drawing/2014/main" id="{83ECC692-E512-4C1B-A84E-CB3113AC6B6F}"/>
                  </a:ext>
                </a:extLst>
              </p:cNvPr>
              <p:cNvSpPr/>
              <p:nvPr/>
            </p:nvSpPr>
            <p:spPr>
              <a:xfrm>
                <a:off x="5959413" y="2358429"/>
                <a:ext cx="80464" cy="182425"/>
              </a:xfrm>
              <a:custGeom>
                <a:avLst/>
                <a:gdLst>
                  <a:gd name="connsiteX0" fmla="*/ 35414 w 80464"/>
                  <a:gd name="connsiteY0" fmla="*/ 23219 h 182425"/>
                  <a:gd name="connsiteX1" fmla="*/ 0 w 80464"/>
                  <a:gd name="connsiteY1" fmla="*/ 33166 h 182425"/>
                  <a:gd name="connsiteX2" fmla="*/ 0 w 80464"/>
                  <a:gd name="connsiteY2" fmla="*/ 63009 h 182425"/>
                  <a:gd name="connsiteX3" fmla="*/ 41846 w 80464"/>
                  <a:gd name="connsiteY3" fmla="*/ 63009 h 182425"/>
                  <a:gd name="connsiteX4" fmla="*/ 41846 w 80464"/>
                  <a:gd name="connsiteY4" fmla="*/ 182426 h 182425"/>
                  <a:gd name="connsiteX5" fmla="*/ 80464 w 80464"/>
                  <a:gd name="connsiteY5" fmla="*/ 182426 h 182425"/>
                  <a:gd name="connsiteX6" fmla="*/ 80464 w 80464"/>
                  <a:gd name="connsiteY6" fmla="*/ 0 h 182425"/>
                  <a:gd name="connsiteX7" fmla="*/ 48278 w 80464"/>
                  <a:gd name="connsiteY7" fmla="*/ 0 h 182425"/>
                  <a:gd name="connsiteX8" fmla="*/ 35414 w 80464"/>
                  <a:gd name="connsiteY8" fmla="*/ 23219 h 182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464" h="182425">
                    <a:moveTo>
                      <a:pt x="35414" y="23219"/>
                    </a:moveTo>
                    <a:cubicBezTo>
                      <a:pt x="25753" y="29842"/>
                      <a:pt x="12889" y="33166"/>
                      <a:pt x="0" y="33166"/>
                    </a:cubicBezTo>
                    <a:lnTo>
                      <a:pt x="0" y="63009"/>
                    </a:lnTo>
                    <a:lnTo>
                      <a:pt x="41846" y="63009"/>
                    </a:lnTo>
                    <a:lnTo>
                      <a:pt x="41846" y="182426"/>
                    </a:lnTo>
                    <a:lnTo>
                      <a:pt x="80464" y="182426"/>
                    </a:lnTo>
                    <a:lnTo>
                      <a:pt x="80464" y="0"/>
                    </a:lnTo>
                    <a:lnTo>
                      <a:pt x="48278" y="0"/>
                    </a:lnTo>
                    <a:cubicBezTo>
                      <a:pt x="45074" y="9948"/>
                      <a:pt x="41846" y="19895"/>
                      <a:pt x="35414" y="2321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" name="Graphic 23">
                <a:extLst>
                  <a:ext uri="{FF2B5EF4-FFF2-40B4-BE49-F238E27FC236}">
                    <a16:creationId xmlns:a16="http://schemas.microsoft.com/office/drawing/2014/main" id="{2D5A1B26-74B5-4B4F-AB76-B6D4E2664514}"/>
                  </a:ext>
                </a:extLst>
              </p:cNvPr>
              <p:cNvSpPr/>
              <p:nvPr/>
            </p:nvSpPr>
            <p:spPr>
              <a:xfrm>
                <a:off x="5763334" y="2071388"/>
                <a:ext cx="80488" cy="183764"/>
              </a:xfrm>
              <a:custGeom>
                <a:avLst/>
                <a:gdLst>
                  <a:gd name="connsiteX0" fmla="*/ 35414 w 80488"/>
                  <a:gd name="connsiteY0" fmla="*/ 26734 h 183764"/>
                  <a:gd name="connsiteX1" fmla="*/ 0 w 80488"/>
                  <a:gd name="connsiteY1" fmla="*/ 36753 h 183764"/>
                  <a:gd name="connsiteX2" fmla="*/ 0 w 80488"/>
                  <a:gd name="connsiteY2" fmla="*/ 63487 h 183764"/>
                  <a:gd name="connsiteX3" fmla="*/ 45074 w 80488"/>
                  <a:gd name="connsiteY3" fmla="*/ 63487 h 183764"/>
                  <a:gd name="connsiteX4" fmla="*/ 45074 w 80488"/>
                  <a:gd name="connsiteY4" fmla="*/ 183765 h 183764"/>
                  <a:gd name="connsiteX5" fmla="*/ 80488 w 80488"/>
                  <a:gd name="connsiteY5" fmla="*/ 183765 h 183764"/>
                  <a:gd name="connsiteX6" fmla="*/ 80488 w 80488"/>
                  <a:gd name="connsiteY6" fmla="*/ 0 h 183764"/>
                  <a:gd name="connsiteX7" fmla="*/ 51531 w 80488"/>
                  <a:gd name="connsiteY7" fmla="*/ 0 h 183764"/>
                  <a:gd name="connsiteX8" fmla="*/ 35414 w 80488"/>
                  <a:gd name="connsiteY8" fmla="*/ 26734 h 183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0488" h="183764">
                    <a:moveTo>
                      <a:pt x="35414" y="26734"/>
                    </a:moveTo>
                    <a:cubicBezTo>
                      <a:pt x="28981" y="33405"/>
                      <a:pt x="16093" y="36753"/>
                      <a:pt x="0" y="36753"/>
                    </a:cubicBezTo>
                    <a:lnTo>
                      <a:pt x="0" y="63487"/>
                    </a:lnTo>
                    <a:lnTo>
                      <a:pt x="45074" y="63487"/>
                    </a:lnTo>
                    <a:lnTo>
                      <a:pt x="45074" y="183765"/>
                    </a:lnTo>
                    <a:lnTo>
                      <a:pt x="80488" y="183765"/>
                    </a:lnTo>
                    <a:lnTo>
                      <a:pt x="80488" y="0"/>
                    </a:lnTo>
                    <a:lnTo>
                      <a:pt x="51531" y="0"/>
                    </a:lnTo>
                    <a:cubicBezTo>
                      <a:pt x="48278" y="13367"/>
                      <a:pt x="41846" y="20038"/>
                      <a:pt x="35414" y="2673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" name="Graphic 23">
                <a:extLst>
                  <a:ext uri="{FF2B5EF4-FFF2-40B4-BE49-F238E27FC236}">
                    <a16:creationId xmlns:a16="http://schemas.microsoft.com/office/drawing/2014/main" id="{626DC432-93F2-4249-B0E0-AE422185DA9C}"/>
                  </a:ext>
                </a:extLst>
              </p:cNvPr>
              <p:cNvSpPr/>
              <p:nvPr/>
            </p:nvSpPr>
            <p:spPr>
              <a:xfrm>
                <a:off x="6107454" y="2355751"/>
                <a:ext cx="133764" cy="189025"/>
              </a:xfrm>
              <a:custGeom>
                <a:avLst/>
                <a:gdLst>
                  <a:gd name="connsiteX0" fmla="*/ 66882 w 133764"/>
                  <a:gd name="connsiteY0" fmla="*/ 159183 h 189025"/>
                  <a:gd name="connsiteX1" fmla="*/ 35031 w 133764"/>
                  <a:gd name="connsiteY1" fmla="*/ 92851 h 189025"/>
                  <a:gd name="connsiteX2" fmla="*/ 66882 w 133764"/>
                  <a:gd name="connsiteY2" fmla="*/ 29842 h 189025"/>
                  <a:gd name="connsiteX3" fmla="*/ 95553 w 133764"/>
                  <a:gd name="connsiteY3" fmla="*/ 92851 h 189025"/>
                  <a:gd name="connsiteX4" fmla="*/ 66882 w 133764"/>
                  <a:gd name="connsiteY4" fmla="*/ 159183 h 189025"/>
                  <a:gd name="connsiteX5" fmla="*/ 66882 w 133764"/>
                  <a:gd name="connsiteY5" fmla="*/ 0 h 189025"/>
                  <a:gd name="connsiteX6" fmla="*/ 15925 w 133764"/>
                  <a:gd name="connsiteY6" fmla="*/ 23219 h 189025"/>
                  <a:gd name="connsiteX7" fmla="*/ 0 w 133764"/>
                  <a:gd name="connsiteY7" fmla="*/ 92851 h 189025"/>
                  <a:gd name="connsiteX8" fmla="*/ 15925 w 133764"/>
                  <a:gd name="connsiteY8" fmla="*/ 162507 h 189025"/>
                  <a:gd name="connsiteX9" fmla="*/ 66882 w 133764"/>
                  <a:gd name="connsiteY9" fmla="*/ 189025 h 189025"/>
                  <a:gd name="connsiteX10" fmla="*/ 117839 w 133764"/>
                  <a:gd name="connsiteY10" fmla="*/ 162507 h 189025"/>
                  <a:gd name="connsiteX11" fmla="*/ 133764 w 133764"/>
                  <a:gd name="connsiteY11" fmla="*/ 92851 h 189025"/>
                  <a:gd name="connsiteX12" fmla="*/ 117839 w 133764"/>
                  <a:gd name="connsiteY12" fmla="*/ 26519 h 189025"/>
                  <a:gd name="connsiteX13" fmla="*/ 66882 w 133764"/>
                  <a:gd name="connsiteY13" fmla="*/ 0 h 1890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3764" h="189025">
                    <a:moveTo>
                      <a:pt x="66882" y="159183"/>
                    </a:moveTo>
                    <a:cubicBezTo>
                      <a:pt x="47776" y="159183"/>
                      <a:pt x="35031" y="135965"/>
                      <a:pt x="35031" y="92851"/>
                    </a:cubicBezTo>
                    <a:cubicBezTo>
                      <a:pt x="35031" y="49737"/>
                      <a:pt x="47776" y="29842"/>
                      <a:pt x="66882" y="29842"/>
                    </a:cubicBezTo>
                    <a:cubicBezTo>
                      <a:pt x="85988" y="29842"/>
                      <a:pt x="95553" y="49737"/>
                      <a:pt x="95553" y="92851"/>
                    </a:cubicBezTo>
                    <a:cubicBezTo>
                      <a:pt x="95553" y="135965"/>
                      <a:pt x="85988" y="159183"/>
                      <a:pt x="66882" y="159183"/>
                    </a:cubicBezTo>
                    <a:moveTo>
                      <a:pt x="66882" y="0"/>
                    </a:moveTo>
                    <a:cubicBezTo>
                      <a:pt x="44596" y="0"/>
                      <a:pt x="28671" y="6624"/>
                      <a:pt x="15925" y="23219"/>
                    </a:cubicBezTo>
                    <a:cubicBezTo>
                      <a:pt x="6360" y="43114"/>
                      <a:pt x="0" y="66332"/>
                      <a:pt x="0" y="92851"/>
                    </a:cubicBezTo>
                    <a:cubicBezTo>
                      <a:pt x="0" y="122693"/>
                      <a:pt x="6360" y="145912"/>
                      <a:pt x="15925" y="162507"/>
                    </a:cubicBezTo>
                    <a:cubicBezTo>
                      <a:pt x="28671" y="179078"/>
                      <a:pt x="44596" y="189025"/>
                      <a:pt x="66882" y="189025"/>
                    </a:cubicBezTo>
                    <a:cubicBezTo>
                      <a:pt x="89168" y="189025"/>
                      <a:pt x="105094" y="179078"/>
                      <a:pt x="117839" y="162507"/>
                    </a:cubicBezTo>
                    <a:cubicBezTo>
                      <a:pt x="127404" y="145936"/>
                      <a:pt x="133764" y="122717"/>
                      <a:pt x="133764" y="92851"/>
                    </a:cubicBezTo>
                    <a:cubicBezTo>
                      <a:pt x="133764" y="66308"/>
                      <a:pt x="127404" y="43114"/>
                      <a:pt x="117839" y="26519"/>
                    </a:cubicBezTo>
                    <a:cubicBezTo>
                      <a:pt x="105094" y="6624"/>
                      <a:pt x="89168" y="0"/>
                      <a:pt x="6688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" name="Graphic 23">
                <a:extLst>
                  <a:ext uri="{FF2B5EF4-FFF2-40B4-BE49-F238E27FC236}">
                    <a16:creationId xmlns:a16="http://schemas.microsoft.com/office/drawing/2014/main" id="{3D3AFD3F-1DC0-4836-89CC-7104F6051F11}"/>
                  </a:ext>
                </a:extLst>
              </p:cNvPr>
              <p:cNvSpPr/>
              <p:nvPr/>
            </p:nvSpPr>
            <p:spPr>
              <a:xfrm>
                <a:off x="6110036" y="1785686"/>
                <a:ext cx="135055" cy="189049"/>
              </a:xfrm>
              <a:custGeom>
                <a:avLst/>
                <a:gdLst>
                  <a:gd name="connsiteX0" fmla="*/ 67528 w 135055"/>
                  <a:gd name="connsiteY0" fmla="*/ 159183 h 189049"/>
                  <a:gd name="connsiteX1" fmla="*/ 38594 w 135055"/>
                  <a:gd name="connsiteY1" fmla="*/ 96175 h 189049"/>
                  <a:gd name="connsiteX2" fmla="*/ 67528 w 135055"/>
                  <a:gd name="connsiteY2" fmla="*/ 29842 h 189049"/>
                  <a:gd name="connsiteX3" fmla="*/ 99690 w 135055"/>
                  <a:gd name="connsiteY3" fmla="*/ 96175 h 189049"/>
                  <a:gd name="connsiteX4" fmla="*/ 67528 w 135055"/>
                  <a:gd name="connsiteY4" fmla="*/ 159183 h 189049"/>
                  <a:gd name="connsiteX5" fmla="*/ 67528 w 135055"/>
                  <a:gd name="connsiteY5" fmla="*/ 0 h 189049"/>
                  <a:gd name="connsiteX6" fmla="*/ 19297 w 135055"/>
                  <a:gd name="connsiteY6" fmla="*/ 26542 h 189049"/>
                  <a:gd name="connsiteX7" fmla="*/ 0 w 135055"/>
                  <a:gd name="connsiteY7" fmla="*/ 96198 h 189049"/>
                  <a:gd name="connsiteX8" fmla="*/ 19297 w 135055"/>
                  <a:gd name="connsiteY8" fmla="*/ 162531 h 189049"/>
                  <a:gd name="connsiteX9" fmla="*/ 67528 w 135055"/>
                  <a:gd name="connsiteY9" fmla="*/ 189049 h 189049"/>
                  <a:gd name="connsiteX10" fmla="*/ 118987 w 135055"/>
                  <a:gd name="connsiteY10" fmla="*/ 162531 h 189049"/>
                  <a:gd name="connsiteX11" fmla="*/ 135056 w 135055"/>
                  <a:gd name="connsiteY11" fmla="*/ 96198 h 189049"/>
                  <a:gd name="connsiteX12" fmla="*/ 118987 w 135055"/>
                  <a:gd name="connsiteY12" fmla="*/ 26542 h 189049"/>
                  <a:gd name="connsiteX13" fmla="*/ 67528 w 135055"/>
                  <a:gd name="connsiteY13" fmla="*/ 0 h 1890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35055" h="189049">
                    <a:moveTo>
                      <a:pt x="67528" y="159183"/>
                    </a:moveTo>
                    <a:cubicBezTo>
                      <a:pt x="48231" y="159183"/>
                      <a:pt x="38594" y="135964"/>
                      <a:pt x="38594" y="96175"/>
                    </a:cubicBezTo>
                    <a:cubicBezTo>
                      <a:pt x="38594" y="53061"/>
                      <a:pt x="48231" y="29842"/>
                      <a:pt x="67528" y="29842"/>
                    </a:cubicBezTo>
                    <a:cubicBezTo>
                      <a:pt x="90029" y="29842"/>
                      <a:pt x="99690" y="53061"/>
                      <a:pt x="99690" y="96175"/>
                    </a:cubicBezTo>
                    <a:cubicBezTo>
                      <a:pt x="99690" y="135988"/>
                      <a:pt x="90053" y="159183"/>
                      <a:pt x="67528" y="159183"/>
                    </a:cubicBezTo>
                    <a:moveTo>
                      <a:pt x="67528" y="0"/>
                    </a:moveTo>
                    <a:cubicBezTo>
                      <a:pt x="48231" y="0"/>
                      <a:pt x="28934" y="6624"/>
                      <a:pt x="19297" y="26542"/>
                    </a:cubicBezTo>
                    <a:cubicBezTo>
                      <a:pt x="6433" y="43114"/>
                      <a:pt x="0" y="66332"/>
                      <a:pt x="0" y="96198"/>
                    </a:cubicBezTo>
                    <a:cubicBezTo>
                      <a:pt x="0" y="122741"/>
                      <a:pt x="6433" y="145936"/>
                      <a:pt x="19297" y="162531"/>
                    </a:cubicBezTo>
                    <a:cubicBezTo>
                      <a:pt x="28934" y="179102"/>
                      <a:pt x="48231" y="189049"/>
                      <a:pt x="67528" y="189049"/>
                    </a:cubicBezTo>
                    <a:cubicBezTo>
                      <a:pt x="90029" y="189049"/>
                      <a:pt x="109326" y="179102"/>
                      <a:pt x="118987" y="162531"/>
                    </a:cubicBezTo>
                    <a:cubicBezTo>
                      <a:pt x="131852" y="145960"/>
                      <a:pt x="135056" y="122741"/>
                      <a:pt x="135056" y="96198"/>
                    </a:cubicBezTo>
                    <a:cubicBezTo>
                      <a:pt x="135056" y="66356"/>
                      <a:pt x="131828" y="43137"/>
                      <a:pt x="118987" y="26542"/>
                    </a:cubicBezTo>
                    <a:cubicBezTo>
                      <a:pt x="106122" y="9947"/>
                      <a:pt x="90053" y="0"/>
                      <a:pt x="67528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" name="Graphic 23">
                <a:extLst>
                  <a:ext uri="{FF2B5EF4-FFF2-40B4-BE49-F238E27FC236}">
                    <a16:creationId xmlns:a16="http://schemas.microsoft.com/office/drawing/2014/main" id="{F3BB2B71-BA12-4AAA-AFEA-BAD8C77E47E4}"/>
                  </a:ext>
                </a:extLst>
              </p:cNvPr>
              <p:cNvSpPr/>
              <p:nvPr/>
            </p:nvSpPr>
            <p:spPr>
              <a:xfrm>
                <a:off x="6245092" y="2071412"/>
                <a:ext cx="79173" cy="183764"/>
              </a:xfrm>
              <a:custGeom>
                <a:avLst/>
                <a:gdLst>
                  <a:gd name="connsiteX0" fmla="*/ 44333 w 79173"/>
                  <a:gd name="connsiteY0" fmla="*/ 183765 h 183764"/>
                  <a:gd name="connsiteX1" fmla="*/ 79173 w 79173"/>
                  <a:gd name="connsiteY1" fmla="*/ 183765 h 183764"/>
                  <a:gd name="connsiteX2" fmla="*/ 79173 w 79173"/>
                  <a:gd name="connsiteY2" fmla="*/ 0 h 183764"/>
                  <a:gd name="connsiteX3" fmla="*/ 50670 w 79173"/>
                  <a:gd name="connsiteY3" fmla="*/ 0 h 183764"/>
                  <a:gd name="connsiteX4" fmla="*/ 34840 w 79173"/>
                  <a:gd name="connsiteY4" fmla="*/ 26734 h 183764"/>
                  <a:gd name="connsiteX5" fmla="*/ 0 w 79173"/>
                  <a:gd name="connsiteY5" fmla="*/ 36753 h 183764"/>
                  <a:gd name="connsiteX6" fmla="*/ 0 w 79173"/>
                  <a:gd name="connsiteY6" fmla="*/ 63487 h 183764"/>
                  <a:gd name="connsiteX7" fmla="*/ 44333 w 79173"/>
                  <a:gd name="connsiteY7" fmla="*/ 63487 h 183764"/>
                  <a:gd name="connsiteX8" fmla="*/ 44333 w 79173"/>
                  <a:gd name="connsiteY8" fmla="*/ 183765 h 183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9173" h="183764">
                    <a:moveTo>
                      <a:pt x="44333" y="183765"/>
                    </a:moveTo>
                    <a:lnTo>
                      <a:pt x="79173" y="183765"/>
                    </a:lnTo>
                    <a:lnTo>
                      <a:pt x="79173" y="0"/>
                    </a:lnTo>
                    <a:lnTo>
                      <a:pt x="50670" y="0"/>
                    </a:lnTo>
                    <a:cubicBezTo>
                      <a:pt x="47513" y="13367"/>
                      <a:pt x="41177" y="20038"/>
                      <a:pt x="34840" y="26734"/>
                    </a:cubicBezTo>
                    <a:cubicBezTo>
                      <a:pt x="28503" y="33405"/>
                      <a:pt x="15830" y="36753"/>
                      <a:pt x="0" y="36753"/>
                    </a:cubicBezTo>
                    <a:lnTo>
                      <a:pt x="0" y="63487"/>
                    </a:lnTo>
                    <a:lnTo>
                      <a:pt x="44333" y="63487"/>
                    </a:lnTo>
                    <a:lnTo>
                      <a:pt x="44333" y="18376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95" name="Group 394">
            <a:extLst>
              <a:ext uri="{FF2B5EF4-FFF2-40B4-BE49-F238E27FC236}">
                <a16:creationId xmlns:a16="http://schemas.microsoft.com/office/drawing/2014/main" id="{A74A03C8-951F-4109-B52E-B5F848499C34}"/>
              </a:ext>
            </a:extLst>
          </p:cNvPr>
          <p:cNvGrpSpPr/>
          <p:nvPr/>
        </p:nvGrpSpPr>
        <p:grpSpPr>
          <a:xfrm>
            <a:off x="4720146" y="5542829"/>
            <a:ext cx="393594" cy="393594"/>
            <a:chOff x="4527459" y="640845"/>
            <a:chExt cx="3123355" cy="3123355"/>
          </a:xfrm>
        </p:grpSpPr>
        <p:grpSp>
          <p:nvGrpSpPr>
            <p:cNvPr id="396" name="Graphic 105">
              <a:extLst>
                <a:ext uri="{FF2B5EF4-FFF2-40B4-BE49-F238E27FC236}">
                  <a16:creationId xmlns:a16="http://schemas.microsoft.com/office/drawing/2014/main" id="{6CB2D38E-0D9C-429A-B011-64F3E969C63B}"/>
                </a:ext>
              </a:extLst>
            </p:cNvPr>
            <p:cNvGrpSpPr/>
            <p:nvPr/>
          </p:nvGrpSpPr>
          <p:grpSpPr>
            <a:xfrm>
              <a:off x="4527459" y="640845"/>
              <a:ext cx="3123355" cy="3123355"/>
              <a:chOff x="4527459" y="640845"/>
              <a:chExt cx="3123355" cy="3123355"/>
            </a:xfrm>
          </p:grpSpPr>
          <p:sp>
            <p:nvSpPr>
              <p:cNvPr id="408" name="Graphic 105">
                <a:extLst>
                  <a:ext uri="{FF2B5EF4-FFF2-40B4-BE49-F238E27FC236}">
                    <a16:creationId xmlns:a16="http://schemas.microsoft.com/office/drawing/2014/main" id="{5FA9AB07-E7F4-48DD-B4D3-D56C67F6B54E}"/>
                  </a:ext>
                </a:extLst>
              </p:cNvPr>
              <p:cNvSpPr/>
              <p:nvPr/>
            </p:nvSpPr>
            <p:spPr>
              <a:xfrm>
                <a:off x="4527459" y="640845"/>
                <a:ext cx="3123355" cy="3123355"/>
              </a:xfrm>
              <a:custGeom>
                <a:avLst/>
                <a:gdLst>
                  <a:gd name="connsiteX0" fmla="*/ 3123355 w 3123355"/>
                  <a:gd name="connsiteY0" fmla="*/ 1561678 h 3123355"/>
                  <a:gd name="connsiteX1" fmla="*/ 1561678 w 3123355"/>
                  <a:gd name="connsiteY1" fmla="*/ 3123355 h 3123355"/>
                  <a:gd name="connsiteX2" fmla="*/ 0 w 3123355"/>
                  <a:gd name="connsiteY2" fmla="*/ 1561678 h 3123355"/>
                  <a:gd name="connsiteX3" fmla="*/ 1561678 w 3123355"/>
                  <a:gd name="connsiteY3" fmla="*/ 0 h 3123355"/>
                  <a:gd name="connsiteX4" fmla="*/ 3123355 w 3123355"/>
                  <a:gd name="connsiteY4" fmla="*/ 1561678 h 312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3355" h="3123355">
                    <a:moveTo>
                      <a:pt x="3123355" y="1561678"/>
                    </a:moveTo>
                    <a:cubicBezTo>
                      <a:pt x="3123355" y="2424168"/>
                      <a:pt x="2424168" y="3123355"/>
                      <a:pt x="1561678" y="3123355"/>
                    </a:cubicBezTo>
                    <a:cubicBezTo>
                      <a:pt x="699187" y="3123355"/>
                      <a:pt x="0" y="2424169"/>
                      <a:pt x="0" y="1561678"/>
                    </a:cubicBezTo>
                    <a:cubicBezTo>
                      <a:pt x="0" y="699187"/>
                      <a:pt x="699187" y="0"/>
                      <a:pt x="1561678" y="0"/>
                    </a:cubicBezTo>
                    <a:cubicBezTo>
                      <a:pt x="2424168" y="0"/>
                      <a:pt x="3123355" y="699187"/>
                      <a:pt x="3123355" y="1561678"/>
                    </a:cubicBezTo>
                    <a:close/>
                  </a:path>
                </a:pathLst>
              </a:custGeom>
              <a:solidFill>
                <a:srgbClr val="28A8E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" name="Graphic 105">
                <a:extLst>
                  <a:ext uri="{FF2B5EF4-FFF2-40B4-BE49-F238E27FC236}">
                    <a16:creationId xmlns:a16="http://schemas.microsoft.com/office/drawing/2014/main" id="{05A702C1-EF98-4D6F-986C-551675C984A8}"/>
                  </a:ext>
                </a:extLst>
              </p:cNvPr>
              <p:cNvSpPr/>
              <p:nvPr/>
            </p:nvSpPr>
            <p:spPr>
              <a:xfrm>
                <a:off x="5900900" y="1856896"/>
                <a:ext cx="370781" cy="435248"/>
              </a:xfrm>
              <a:custGeom>
                <a:avLst/>
                <a:gdLst>
                  <a:gd name="connsiteX0" fmla="*/ 50885 w 370781"/>
                  <a:gd name="connsiteY0" fmla="*/ 170207 h 435248"/>
                  <a:gd name="connsiteX1" fmla="*/ 50885 w 370781"/>
                  <a:gd name="connsiteY1" fmla="*/ 106935 h 435248"/>
                  <a:gd name="connsiteX2" fmla="*/ 185414 w 370781"/>
                  <a:gd name="connsiteY2" fmla="*/ 76375 h 435248"/>
                  <a:gd name="connsiteX3" fmla="*/ 305238 w 370781"/>
                  <a:gd name="connsiteY3" fmla="*/ 103635 h 435248"/>
                  <a:gd name="connsiteX4" fmla="*/ 95003 w 370781"/>
                  <a:gd name="connsiteY4" fmla="*/ 305406 h 435248"/>
                  <a:gd name="connsiteX5" fmla="*/ 56528 w 370781"/>
                  <a:gd name="connsiteY5" fmla="*/ 218151 h 435248"/>
                  <a:gd name="connsiteX6" fmla="*/ 50885 w 370781"/>
                  <a:gd name="connsiteY6" fmla="*/ 170207 h 435248"/>
                  <a:gd name="connsiteX7" fmla="*/ 319968 w 370781"/>
                  <a:gd name="connsiteY7" fmla="*/ 170207 h 435248"/>
                  <a:gd name="connsiteX8" fmla="*/ 313177 w 370781"/>
                  <a:gd name="connsiteY8" fmla="*/ 218174 h 435248"/>
                  <a:gd name="connsiteX9" fmla="*/ 185438 w 370781"/>
                  <a:gd name="connsiteY9" fmla="*/ 380729 h 435248"/>
                  <a:gd name="connsiteX10" fmla="*/ 114228 w 370781"/>
                  <a:gd name="connsiteY10" fmla="*/ 328338 h 435248"/>
                  <a:gd name="connsiteX11" fmla="*/ 319968 w 370781"/>
                  <a:gd name="connsiteY11" fmla="*/ 130943 h 435248"/>
                  <a:gd name="connsiteX12" fmla="*/ 319968 w 370781"/>
                  <a:gd name="connsiteY12" fmla="*/ 170207 h 435248"/>
                  <a:gd name="connsiteX13" fmla="*/ 185414 w 370781"/>
                  <a:gd name="connsiteY13" fmla="*/ 435249 h 435248"/>
                  <a:gd name="connsiteX14" fmla="*/ 370781 w 370781"/>
                  <a:gd name="connsiteY14" fmla="*/ 170207 h 435248"/>
                  <a:gd name="connsiteX15" fmla="*/ 370781 w 370781"/>
                  <a:gd name="connsiteY15" fmla="*/ 41440 h 435248"/>
                  <a:gd name="connsiteX16" fmla="*/ 301795 w 370781"/>
                  <a:gd name="connsiteY16" fmla="*/ 27260 h 435248"/>
                  <a:gd name="connsiteX17" fmla="*/ 301795 w 370781"/>
                  <a:gd name="connsiteY17" fmla="*/ 51244 h 435248"/>
                  <a:gd name="connsiteX18" fmla="*/ 227237 w 370781"/>
                  <a:gd name="connsiteY18" fmla="*/ 33788 h 435248"/>
                  <a:gd name="connsiteX19" fmla="*/ 227237 w 370781"/>
                  <a:gd name="connsiteY19" fmla="*/ 9804 h 435248"/>
                  <a:gd name="connsiteX20" fmla="*/ 185391 w 370781"/>
                  <a:gd name="connsiteY20" fmla="*/ 0 h 435248"/>
                  <a:gd name="connsiteX21" fmla="*/ 142397 w 370781"/>
                  <a:gd name="connsiteY21" fmla="*/ 9804 h 435248"/>
                  <a:gd name="connsiteX22" fmla="*/ 142397 w 370781"/>
                  <a:gd name="connsiteY22" fmla="*/ 33788 h 435248"/>
                  <a:gd name="connsiteX23" fmla="*/ 67839 w 370781"/>
                  <a:gd name="connsiteY23" fmla="*/ 51244 h 435248"/>
                  <a:gd name="connsiteX24" fmla="*/ 67839 w 370781"/>
                  <a:gd name="connsiteY24" fmla="*/ 27260 h 435248"/>
                  <a:gd name="connsiteX25" fmla="*/ 0 w 370781"/>
                  <a:gd name="connsiteY25" fmla="*/ 41440 h 435248"/>
                  <a:gd name="connsiteX26" fmla="*/ 0 w 370781"/>
                  <a:gd name="connsiteY26" fmla="*/ 170207 h 435248"/>
                  <a:gd name="connsiteX27" fmla="*/ 185414 w 370781"/>
                  <a:gd name="connsiteY27" fmla="*/ 435249 h 43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70781" h="435248">
                    <a:moveTo>
                      <a:pt x="50885" y="170207"/>
                    </a:moveTo>
                    <a:lnTo>
                      <a:pt x="50885" y="106935"/>
                    </a:lnTo>
                    <a:lnTo>
                      <a:pt x="185414" y="76375"/>
                    </a:lnTo>
                    <a:cubicBezTo>
                      <a:pt x="256601" y="91631"/>
                      <a:pt x="289385" y="99283"/>
                      <a:pt x="305238" y="103635"/>
                    </a:cubicBezTo>
                    <a:lnTo>
                      <a:pt x="95003" y="305406"/>
                    </a:lnTo>
                    <a:cubicBezTo>
                      <a:pt x="76878" y="279270"/>
                      <a:pt x="62219" y="249786"/>
                      <a:pt x="56528" y="218151"/>
                    </a:cubicBezTo>
                    <a:cubicBezTo>
                      <a:pt x="52033" y="202918"/>
                      <a:pt x="50885" y="187615"/>
                      <a:pt x="50885" y="170207"/>
                    </a:cubicBezTo>
                    <a:moveTo>
                      <a:pt x="319968" y="170207"/>
                    </a:moveTo>
                    <a:cubicBezTo>
                      <a:pt x="319968" y="187615"/>
                      <a:pt x="317697" y="202918"/>
                      <a:pt x="313177" y="218174"/>
                    </a:cubicBezTo>
                    <a:cubicBezTo>
                      <a:pt x="299619" y="288022"/>
                      <a:pt x="250982" y="348017"/>
                      <a:pt x="185438" y="380729"/>
                    </a:cubicBezTo>
                    <a:cubicBezTo>
                      <a:pt x="158298" y="367625"/>
                      <a:pt x="134601" y="350169"/>
                      <a:pt x="114228" y="328338"/>
                    </a:cubicBezTo>
                    <a:lnTo>
                      <a:pt x="319968" y="130943"/>
                    </a:lnTo>
                    <a:lnTo>
                      <a:pt x="319968" y="170207"/>
                    </a:lnTo>
                    <a:close/>
                    <a:moveTo>
                      <a:pt x="185414" y="435249"/>
                    </a:moveTo>
                    <a:cubicBezTo>
                      <a:pt x="293952" y="392733"/>
                      <a:pt x="370781" y="290174"/>
                      <a:pt x="370781" y="170207"/>
                    </a:cubicBezTo>
                    <a:lnTo>
                      <a:pt x="370781" y="41440"/>
                    </a:lnTo>
                    <a:lnTo>
                      <a:pt x="301795" y="27260"/>
                    </a:lnTo>
                    <a:lnTo>
                      <a:pt x="301795" y="51244"/>
                    </a:lnTo>
                    <a:lnTo>
                      <a:pt x="227237" y="33788"/>
                    </a:lnTo>
                    <a:lnTo>
                      <a:pt x="227237" y="9804"/>
                    </a:lnTo>
                    <a:lnTo>
                      <a:pt x="185391" y="0"/>
                    </a:lnTo>
                    <a:lnTo>
                      <a:pt x="142397" y="9804"/>
                    </a:lnTo>
                    <a:lnTo>
                      <a:pt x="142397" y="33788"/>
                    </a:lnTo>
                    <a:lnTo>
                      <a:pt x="67839" y="51244"/>
                    </a:lnTo>
                    <a:lnTo>
                      <a:pt x="67839" y="27260"/>
                    </a:lnTo>
                    <a:lnTo>
                      <a:pt x="0" y="41440"/>
                    </a:lnTo>
                    <a:lnTo>
                      <a:pt x="0" y="170207"/>
                    </a:lnTo>
                    <a:cubicBezTo>
                      <a:pt x="48" y="290174"/>
                      <a:pt x="75801" y="392733"/>
                      <a:pt x="185414" y="43524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97" name="Graphic 105">
              <a:extLst>
                <a:ext uri="{FF2B5EF4-FFF2-40B4-BE49-F238E27FC236}">
                  <a16:creationId xmlns:a16="http://schemas.microsoft.com/office/drawing/2014/main" id="{0F52CDF9-5168-43BF-A0A2-1E53463BD0E1}"/>
                </a:ext>
              </a:extLst>
            </p:cNvPr>
            <p:cNvGrpSpPr/>
            <p:nvPr/>
          </p:nvGrpSpPr>
          <p:grpSpPr>
            <a:xfrm>
              <a:off x="4772128" y="885514"/>
              <a:ext cx="2634017" cy="1528654"/>
              <a:chOff x="4772128" y="885514"/>
              <a:chExt cx="2634017" cy="1528654"/>
            </a:xfrm>
            <a:solidFill>
              <a:srgbClr val="FFFFFF"/>
            </a:solidFill>
          </p:grpSpPr>
          <p:sp>
            <p:nvSpPr>
              <p:cNvPr id="403" name="Graphic 105">
                <a:extLst>
                  <a:ext uri="{FF2B5EF4-FFF2-40B4-BE49-F238E27FC236}">
                    <a16:creationId xmlns:a16="http://schemas.microsoft.com/office/drawing/2014/main" id="{221B6964-CC24-4B2F-A150-820F8518B7C9}"/>
                  </a:ext>
                </a:extLst>
              </p:cNvPr>
              <p:cNvSpPr/>
              <p:nvPr/>
            </p:nvSpPr>
            <p:spPr>
              <a:xfrm>
                <a:off x="6541889" y="1209308"/>
                <a:ext cx="540509" cy="541609"/>
              </a:xfrm>
              <a:custGeom>
                <a:avLst/>
                <a:gdLst>
                  <a:gd name="connsiteX0" fmla="*/ 0 w 540509"/>
                  <a:gd name="connsiteY0" fmla="*/ 475230 h 541609"/>
                  <a:gd name="connsiteX1" fmla="*/ 64156 w 540509"/>
                  <a:gd name="connsiteY1" fmla="*/ 541610 h 541609"/>
                  <a:gd name="connsiteX2" fmla="*/ 215472 w 540509"/>
                  <a:gd name="connsiteY2" fmla="*/ 390294 h 541609"/>
                  <a:gd name="connsiteX3" fmla="*/ 478530 w 540509"/>
                  <a:gd name="connsiteY3" fmla="*/ 361241 h 541609"/>
                  <a:gd name="connsiteX4" fmla="*/ 478530 w 540509"/>
                  <a:gd name="connsiteY4" fmla="*/ 61980 h 541609"/>
                  <a:gd name="connsiteX5" fmla="*/ 179269 w 540509"/>
                  <a:gd name="connsiteY5" fmla="*/ 61980 h 541609"/>
                  <a:gd name="connsiteX6" fmla="*/ 150216 w 540509"/>
                  <a:gd name="connsiteY6" fmla="*/ 325038 h 541609"/>
                  <a:gd name="connsiteX7" fmla="*/ 0 w 540509"/>
                  <a:gd name="connsiteY7" fmla="*/ 475230 h 541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509" h="541609">
                    <a:moveTo>
                      <a:pt x="0" y="475230"/>
                    </a:moveTo>
                    <a:cubicBezTo>
                      <a:pt x="26232" y="492016"/>
                      <a:pt x="48255" y="514780"/>
                      <a:pt x="64156" y="541610"/>
                    </a:cubicBezTo>
                    <a:lnTo>
                      <a:pt x="215472" y="390294"/>
                    </a:lnTo>
                    <a:cubicBezTo>
                      <a:pt x="297300" y="442351"/>
                      <a:pt x="407104" y="432666"/>
                      <a:pt x="478530" y="361241"/>
                    </a:cubicBezTo>
                    <a:cubicBezTo>
                      <a:pt x="561170" y="278600"/>
                      <a:pt x="561170" y="144621"/>
                      <a:pt x="478530" y="61980"/>
                    </a:cubicBezTo>
                    <a:cubicBezTo>
                      <a:pt x="395889" y="-20660"/>
                      <a:pt x="261910" y="-20660"/>
                      <a:pt x="179269" y="61980"/>
                    </a:cubicBezTo>
                    <a:cubicBezTo>
                      <a:pt x="107844" y="133406"/>
                      <a:pt x="98159" y="243186"/>
                      <a:pt x="150216" y="325038"/>
                    </a:cubicBezTo>
                    <a:lnTo>
                      <a:pt x="0" y="47523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4" name="Graphic 105">
                <a:extLst>
                  <a:ext uri="{FF2B5EF4-FFF2-40B4-BE49-F238E27FC236}">
                    <a16:creationId xmlns:a16="http://schemas.microsoft.com/office/drawing/2014/main" id="{EA3F01C5-36AF-40F9-A370-C1C3FC6D02D2}"/>
                  </a:ext>
                </a:extLst>
              </p:cNvPr>
              <p:cNvSpPr/>
              <p:nvPr/>
            </p:nvSpPr>
            <p:spPr>
              <a:xfrm>
                <a:off x="5095898" y="1209260"/>
                <a:ext cx="540510" cy="541633"/>
              </a:xfrm>
              <a:custGeom>
                <a:avLst/>
                <a:gdLst>
                  <a:gd name="connsiteX0" fmla="*/ 325038 w 540510"/>
                  <a:gd name="connsiteY0" fmla="*/ 390318 h 541633"/>
                  <a:gd name="connsiteX1" fmla="*/ 476354 w 540510"/>
                  <a:gd name="connsiteY1" fmla="*/ 541634 h 541633"/>
                  <a:gd name="connsiteX2" fmla="*/ 540510 w 540510"/>
                  <a:gd name="connsiteY2" fmla="*/ 475254 h 541633"/>
                  <a:gd name="connsiteX3" fmla="*/ 390294 w 540510"/>
                  <a:gd name="connsiteY3" fmla="*/ 325038 h 541633"/>
                  <a:gd name="connsiteX4" fmla="*/ 361241 w 540510"/>
                  <a:gd name="connsiteY4" fmla="*/ 61980 h 541633"/>
                  <a:gd name="connsiteX5" fmla="*/ 61980 w 540510"/>
                  <a:gd name="connsiteY5" fmla="*/ 61980 h 541633"/>
                  <a:gd name="connsiteX6" fmla="*/ 61980 w 540510"/>
                  <a:gd name="connsiteY6" fmla="*/ 361241 h 541633"/>
                  <a:gd name="connsiteX7" fmla="*/ 325038 w 540510"/>
                  <a:gd name="connsiteY7" fmla="*/ 390318 h 54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510" h="541633">
                    <a:moveTo>
                      <a:pt x="325038" y="390318"/>
                    </a:moveTo>
                    <a:lnTo>
                      <a:pt x="476354" y="541634"/>
                    </a:lnTo>
                    <a:cubicBezTo>
                      <a:pt x="492255" y="514804"/>
                      <a:pt x="514278" y="492040"/>
                      <a:pt x="540510" y="475254"/>
                    </a:cubicBezTo>
                    <a:lnTo>
                      <a:pt x="390294" y="325038"/>
                    </a:lnTo>
                    <a:cubicBezTo>
                      <a:pt x="442351" y="243210"/>
                      <a:pt x="432666" y="133406"/>
                      <a:pt x="361241" y="61980"/>
                    </a:cubicBezTo>
                    <a:cubicBezTo>
                      <a:pt x="278600" y="-20660"/>
                      <a:pt x="144621" y="-20660"/>
                      <a:pt x="61980" y="61980"/>
                    </a:cubicBezTo>
                    <a:cubicBezTo>
                      <a:pt x="-20660" y="144621"/>
                      <a:pt x="-20660" y="278600"/>
                      <a:pt x="61980" y="361241"/>
                    </a:cubicBezTo>
                    <a:cubicBezTo>
                      <a:pt x="133406" y="432714"/>
                      <a:pt x="243210" y="442375"/>
                      <a:pt x="325038" y="3903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" name="Graphic 105">
                <a:extLst>
                  <a:ext uri="{FF2B5EF4-FFF2-40B4-BE49-F238E27FC236}">
                    <a16:creationId xmlns:a16="http://schemas.microsoft.com/office/drawing/2014/main" id="{4C7D0BB1-8A96-41F8-8043-2CF8F2DA6A3D}"/>
                  </a:ext>
                </a:extLst>
              </p:cNvPr>
              <p:cNvSpPr/>
              <p:nvPr/>
            </p:nvSpPr>
            <p:spPr>
              <a:xfrm>
                <a:off x="5877514" y="885514"/>
                <a:ext cx="423244" cy="767746"/>
              </a:xfrm>
              <a:custGeom>
                <a:avLst/>
                <a:gdLst>
                  <a:gd name="connsiteX0" fmla="*/ 165472 w 423244"/>
                  <a:gd name="connsiteY0" fmla="*/ 418175 h 767746"/>
                  <a:gd name="connsiteX1" fmla="*/ 165472 w 423244"/>
                  <a:gd name="connsiteY1" fmla="*/ 767747 h 767746"/>
                  <a:gd name="connsiteX2" fmla="*/ 257773 w 423244"/>
                  <a:gd name="connsiteY2" fmla="*/ 767747 h 767746"/>
                  <a:gd name="connsiteX3" fmla="*/ 257773 w 423244"/>
                  <a:gd name="connsiteY3" fmla="*/ 418175 h 767746"/>
                  <a:gd name="connsiteX4" fmla="*/ 423245 w 423244"/>
                  <a:gd name="connsiteY4" fmla="*/ 211622 h 767746"/>
                  <a:gd name="connsiteX5" fmla="*/ 211622 w 423244"/>
                  <a:gd name="connsiteY5" fmla="*/ 0 h 767746"/>
                  <a:gd name="connsiteX6" fmla="*/ 0 w 423244"/>
                  <a:gd name="connsiteY6" fmla="*/ 211622 h 767746"/>
                  <a:gd name="connsiteX7" fmla="*/ 165472 w 423244"/>
                  <a:gd name="connsiteY7" fmla="*/ 418175 h 767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3244" h="767746">
                    <a:moveTo>
                      <a:pt x="165472" y="418175"/>
                    </a:moveTo>
                    <a:lnTo>
                      <a:pt x="165472" y="767747"/>
                    </a:lnTo>
                    <a:lnTo>
                      <a:pt x="257773" y="767747"/>
                    </a:lnTo>
                    <a:lnTo>
                      <a:pt x="257773" y="418175"/>
                    </a:lnTo>
                    <a:cubicBezTo>
                      <a:pt x="352441" y="397109"/>
                      <a:pt x="423245" y="312651"/>
                      <a:pt x="423245" y="211622"/>
                    </a:cubicBezTo>
                    <a:cubicBezTo>
                      <a:pt x="423245" y="94764"/>
                      <a:pt x="328505" y="0"/>
                      <a:pt x="211622" y="0"/>
                    </a:cubicBezTo>
                    <a:cubicBezTo>
                      <a:pt x="94740" y="0"/>
                      <a:pt x="0" y="94740"/>
                      <a:pt x="0" y="211622"/>
                    </a:cubicBezTo>
                    <a:cubicBezTo>
                      <a:pt x="24" y="312651"/>
                      <a:pt x="70804" y="397109"/>
                      <a:pt x="165472" y="4181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" name="Graphic 105">
                <a:extLst>
                  <a:ext uri="{FF2B5EF4-FFF2-40B4-BE49-F238E27FC236}">
                    <a16:creationId xmlns:a16="http://schemas.microsoft.com/office/drawing/2014/main" id="{5B3B7A05-9D79-4AA1-A755-E96FD3938908}"/>
                  </a:ext>
                </a:extLst>
              </p:cNvPr>
              <p:cNvSpPr/>
              <p:nvPr/>
            </p:nvSpPr>
            <p:spPr>
              <a:xfrm>
                <a:off x="4772128" y="1990900"/>
                <a:ext cx="772481" cy="423244"/>
              </a:xfrm>
              <a:custGeom>
                <a:avLst/>
                <a:gdLst>
                  <a:gd name="connsiteX0" fmla="*/ 772482 w 772481"/>
                  <a:gd name="connsiteY0" fmla="*/ 165472 h 423244"/>
                  <a:gd name="connsiteX1" fmla="*/ 418175 w 772481"/>
                  <a:gd name="connsiteY1" fmla="*/ 165472 h 423244"/>
                  <a:gd name="connsiteX2" fmla="*/ 211622 w 772481"/>
                  <a:gd name="connsiteY2" fmla="*/ 0 h 423244"/>
                  <a:gd name="connsiteX3" fmla="*/ 0 w 772481"/>
                  <a:gd name="connsiteY3" fmla="*/ 211622 h 423244"/>
                  <a:gd name="connsiteX4" fmla="*/ 211622 w 772481"/>
                  <a:gd name="connsiteY4" fmla="*/ 423245 h 423244"/>
                  <a:gd name="connsiteX5" fmla="*/ 418175 w 772481"/>
                  <a:gd name="connsiteY5" fmla="*/ 257773 h 423244"/>
                  <a:gd name="connsiteX6" fmla="*/ 772482 w 772481"/>
                  <a:gd name="connsiteY6" fmla="*/ 257773 h 423244"/>
                  <a:gd name="connsiteX7" fmla="*/ 772482 w 772481"/>
                  <a:gd name="connsiteY7" fmla="*/ 165472 h 423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2481" h="423244">
                    <a:moveTo>
                      <a:pt x="772482" y="165472"/>
                    </a:moveTo>
                    <a:lnTo>
                      <a:pt x="418175" y="165472"/>
                    </a:lnTo>
                    <a:cubicBezTo>
                      <a:pt x="397109" y="70804"/>
                      <a:pt x="312651" y="0"/>
                      <a:pt x="211622" y="0"/>
                    </a:cubicBezTo>
                    <a:cubicBezTo>
                      <a:pt x="94764" y="0"/>
                      <a:pt x="0" y="94740"/>
                      <a:pt x="0" y="211622"/>
                    </a:cubicBezTo>
                    <a:cubicBezTo>
                      <a:pt x="0" y="328505"/>
                      <a:pt x="94740" y="423245"/>
                      <a:pt x="211622" y="423245"/>
                    </a:cubicBezTo>
                    <a:cubicBezTo>
                      <a:pt x="312651" y="423245"/>
                      <a:pt x="397109" y="352465"/>
                      <a:pt x="418175" y="257773"/>
                    </a:cubicBezTo>
                    <a:lnTo>
                      <a:pt x="772482" y="257773"/>
                    </a:lnTo>
                    <a:lnTo>
                      <a:pt x="772482" y="16547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" name="Graphic 105">
                <a:extLst>
                  <a:ext uri="{FF2B5EF4-FFF2-40B4-BE49-F238E27FC236}">
                    <a16:creationId xmlns:a16="http://schemas.microsoft.com/office/drawing/2014/main" id="{C4C3EBEE-06C3-43C6-96EF-EA4DB85B41A4}"/>
                  </a:ext>
                </a:extLst>
              </p:cNvPr>
              <p:cNvSpPr/>
              <p:nvPr/>
            </p:nvSpPr>
            <p:spPr>
              <a:xfrm>
                <a:off x="6633664" y="1990924"/>
                <a:ext cx="772481" cy="423244"/>
              </a:xfrm>
              <a:custGeom>
                <a:avLst/>
                <a:gdLst>
                  <a:gd name="connsiteX0" fmla="*/ 560859 w 772481"/>
                  <a:gd name="connsiteY0" fmla="*/ 0 h 423244"/>
                  <a:gd name="connsiteX1" fmla="*/ 354306 w 772481"/>
                  <a:gd name="connsiteY1" fmla="*/ 165472 h 423244"/>
                  <a:gd name="connsiteX2" fmla="*/ 0 w 772481"/>
                  <a:gd name="connsiteY2" fmla="*/ 165472 h 423244"/>
                  <a:gd name="connsiteX3" fmla="*/ 0 w 772481"/>
                  <a:gd name="connsiteY3" fmla="*/ 257773 h 423244"/>
                  <a:gd name="connsiteX4" fmla="*/ 354306 w 772481"/>
                  <a:gd name="connsiteY4" fmla="*/ 257773 h 423244"/>
                  <a:gd name="connsiteX5" fmla="*/ 560859 w 772481"/>
                  <a:gd name="connsiteY5" fmla="*/ 423245 h 423244"/>
                  <a:gd name="connsiteX6" fmla="*/ 772482 w 772481"/>
                  <a:gd name="connsiteY6" fmla="*/ 211622 h 423244"/>
                  <a:gd name="connsiteX7" fmla="*/ 560859 w 772481"/>
                  <a:gd name="connsiteY7" fmla="*/ 0 h 423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2481" h="423244">
                    <a:moveTo>
                      <a:pt x="560859" y="0"/>
                    </a:moveTo>
                    <a:cubicBezTo>
                      <a:pt x="459830" y="0"/>
                      <a:pt x="375373" y="70780"/>
                      <a:pt x="354306" y="165472"/>
                    </a:cubicBezTo>
                    <a:lnTo>
                      <a:pt x="0" y="165472"/>
                    </a:lnTo>
                    <a:lnTo>
                      <a:pt x="0" y="257773"/>
                    </a:lnTo>
                    <a:lnTo>
                      <a:pt x="354306" y="257773"/>
                    </a:lnTo>
                    <a:cubicBezTo>
                      <a:pt x="375373" y="352441"/>
                      <a:pt x="459830" y="423245"/>
                      <a:pt x="560859" y="423245"/>
                    </a:cubicBezTo>
                    <a:cubicBezTo>
                      <a:pt x="677718" y="423245"/>
                      <a:pt x="772482" y="328505"/>
                      <a:pt x="772482" y="211622"/>
                    </a:cubicBezTo>
                    <a:cubicBezTo>
                      <a:pt x="772482" y="94740"/>
                      <a:pt x="677742" y="0"/>
                      <a:pt x="5608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98" name="Graphic 105">
              <a:extLst>
                <a:ext uri="{FF2B5EF4-FFF2-40B4-BE49-F238E27FC236}">
                  <a16:creationId xmlns:a16="http://schemas.microsoft.com/office/drawing/2014/main" id="{57883A86-CED3-4D57-88F6-B4DF2CED84F8}"/>
                </a:ext>
              </a:extLst>
            </p:cNvPr>
            <p:cNvSpPr/>
            <p:nvPr/>
          </p:nvSpPr>
          <p:spPr>
            <a:xfrm>
              <a:off x="5095922" y="2675719"/>
              <a:ext cx="513082" cy="520041"/>
            </a:xfrm>
            <a:custGeom>
              <a:avLst/>
              <a:gdLst>
                <a:gd name="connsiteX0" fmla="*/ 513083 w 513082"/>
                <a:gd name="connsiteY0" fmla="*/ 72215 h 520041"/>
                <a:gd name="connsiteX1" fmla="*/ 454785 w 513082"/>
                <a:gd name="connsiteY1" fmla="*/ 0 h 520041"/>
                <a:gd name="connsiteX2" fmla="*/ 325038 w 513082"/>
                <a:gd name="connsiteY2" fmla="*/ 129747 h 520041"/>
                <a:gd name="connsiteX3" fmla="*/ 61980 w 513082"/>
                <a:gd name="connsiteY3" fmla="*/ 158801 h 520041"/>
                <a:gd name="connsiteX4" fmla="*/ 61980 w 513082"/>
                <a:gd name="connsiteY4" fmla="*/ 458061 h 520041"/>
                <a:gd name="connsiteX5" fmla="*/ 361241 w 513082"/>
                <a:gd name="connsiteY5" fmla="*/ 458061 h 520041"/>
                <a:gd name="connsiteX6" fmla="*/ 390294 w 513082"/>
                <a:gd name="connsiteY6" fmla="*/ 195004 h 520041"/>
                <a:gd name="connsiteX7" fmla="*/ 513083 w 513082"/>
                <a:gd name="connsiteY7" fmla="*/ 72215 h 52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082" h="520041">
                  <a:moveTo>
                    <a:pt x="513083" y="72215"/>
                  </a:moveTo>
                  <a:cubicBezTo>
                    <a:pt x="485655" y="56361"/>
                    <a:pt x="464589" y="30679"/>
                    <a:pt x="454785" y="0"/>
                  </a:cubicBezTo>
                  <a:lnTo>
                    <a:pt x="325038" y="129747"/>
                  </a:lnTo>
                  <a:cubicBezTo>
                    <a:pt x="243210" y="77691"/>
                    <a:pt x="133406" y="87375"/>
                    <a:pt x="61980" y="158801"/>
                  </a:cubicBezTo>
                  <a:cubicBezTo>
                    <a:pt x="-20660" y="241441"/>
                    <a:pt x="-20660" y="375421"/>
                    <a:pt x="61980" y="458061"/>
                  </a:cubicBezTo>
                  <a:cubicBezTo>
                    <a:pt x="144621" y="540701"/>
                    <a:pt x="278600" y="540701"/>
                    <a:pt x="361241" y="458061"/>
                  </a:cubicBezTo>
                  <a:cubicBezTo>
                    <a:pt x="432666" y="386635"/>
                    <a:pt x="442351" y="276855"/>
                    <a:pt x="390294" y="195004"/>
                  </a:cubicBezTo>
                  <a:lnTo>
                    <a:pt x="513083" y="72215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9" name="Graphic 105">
              <a:extLst>
                <a:ext uri="{FF2B5EF4-FFF2-40B4-BE49-F238E27FC236}">
                  <a16:creationId xmlns:a16="http://schemas.microsoft.com/office/drawing/2014/main" id="{DEC79DAB-A7AD-45BC-87D8-C79DE51DB8F7}"/>
                </a:ext>
              </a:extLst>
            </p:cNvPr>
            <p:cNvSpPr/>
            <p:nvPr/>
          </p:nvSpPr>
          <p:spPr>
            <a:xfrm>
              <a:off x="5630693" y="1739344"/>
              <a:ext cx="916886" cy="667124"/>
            </a:xfrm>
            <a:custGeom>
              <a:avLst/>
              <a:gdLst>
                <a:gd name="connsiteX0" fmla="*/ 804428 w 916886"/>
                <a:gd name="connsiteY0" fmla="*/ 667125 h 667124"/>
                <a:gd name="connsiteX1" fmla="*/ 112459 w 916886"/>
                <a:gd name="connsiteY1" fmla="*/ 667125 h 667124"/>
                <a:gd name="connsiteX2" fmla="*/ 0 w 916886"/>
                <a:gd name="connsiteY2" fmla="*/ 554666 h 667124"/>
                <a:gd name="connsiteX3" fmla="*/ 0 w 916886"/>
                <a:gd name="connsiteY3" fmla="*/ 112459 h 667124"/>
                <a:gd name="connsiteX4" fmla="*/ 112459 w 916886"/>
                <a:gd name="connsiteY4" fmla="*/ 0 h 667124"/>
                <a:gd name="connsiteX5" fmla="*/ 804428 w 916886"/>
                <a:gd name="connsiteY5" fmla="*/ 0 h 667124"/>
                <a:gd name="connsiteX6" fmla="*/ 916887 w 916886"/>
                <a:gd name="connsiteY6" fmla="*/ 112459 h 667124"/>
                <a:gd name="connsiteX7" fmla="*/ 916887 w 916886"/>
                <a:gd name="connsiteY7" fmla="*/ 554666 h 667124"/>
                <a:gd name="connsiteX8" fmla="*/ 804428 w 916886"/>
                <a:gd name="connsiteY8" fmla="*/ 667125 h 667124"/>
                <a:gd name="connsiteX9" fmla="*/ 112459 w 916886"/>
                <a:gd name="connsiteY9" fmla="*/ 78910 h 667124"/>
                <a:gd name="connsiteX10" fmla="*/ 78910 w 916886"/>
                <a:gd name="connsiteY10" fmla="*/ 112459 h 667124"/>
                <a:gd name="connsiteX11" fmla="*/ 78910 w 916886"/>
                <a:gd name="connsiteY11" fmla="*/ 554666 h 667124"/>
                <a:gd name="connsiteX12" fmla="*/ 112459 w 916886"/>
                <a:gd name="connsiteY12" fmla="*/ 588215 h 667124"/>
                <a:gd name="connsiteX13" fmla="*/ 804428 w 916886"/>
                <a:gd name="connsiteY13" fmla="*/ 588215 h 667124"/>
                <a:gd name="connsiteX14" fmla="*/ 837977 w 916886"/>
                <a:gd name="connsiteY14" fmla="*/ 554666 h 667124"/>
                <a:gd name="connsiteX15" fmla="*/ 837977 w 916886"/>
                <a:gd name="connsiteY15" fmla="*/ 112459 h 667124"/>
                <a:gd name="connsiteX16" fmla="*/ 804428 w 916886"/>
                <a:gd name="connsiteY16" fmla="*/ 78910 h 667124"/>
                <a:gd name="connsiteX17" fmla="*/ 112459 w 916886"/>
                <a:gd name="connsiteY17" fmla="*/ 78910 h 667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16886" h="667124">
                  <a:moveTo>
                    <a:pt x="804428" y="667125"/>
                  </a:moveTo>
                  <a:lnTo>
                    <a:pt x="112459" y="667125"/>
                  </a:lnTo>
                  <a:cubicBezTo>
                    <a:pt x="50455" y="667125"/>
                    <a:pt x="0" y="616670"/>
                    <a:pt x="0" y="554666"/>
                  </a:cubicBezTo>
                  <a:lnTo>
                    <a:pt x="0" y="112459"/>
                  </a:lnTo>
                  <a:cubicBezTo>
                    <a:pt x="0" y="50455"/>
                    <a:pt x="50455" y="0"/>
                    <a:pt x="112459" y="0"/>
                  </a:cubicBezTo>
                  <a:lnTo>
                    <a:pt x="804428" y="0"/>
                  </a:lnTo>
                  <a:cubicBezTo>
                    <a:pt x="866432" y="0"/>
                    <a:pt x="916887" y="50455"/>
                    <a:pt x="916887" y="112459"/>
                  </a:cubicBezTo>
                  <a:lnTo>
                    <a:pt x="916887" y="554666"/>
                  </a:lnTo>
                  <a:cubicBezTo>
                    <a:pt x="916887" y="616670"/>
                    <a:pt x="866456" y="667125"/>
                    <a:pt x="804428" y="667125"/>
                  </a:cubicBezTo>
                  <a:close/>
                  <a:moveTo>
                    <a:pt x="112459" y="78910"/>
                  </a:moveTo>
                  <a:cubicBezTo>
                    <a:pt x="93951" y="78910"/>
                    <a:pt x="78910" y="93951"/>
                    <a:pt x="78910" y="112459"/>
                  </a:cubicBezTo>
                  <a:lnTo>
                    <a:pt x="78910" y="554666"/>
                  </a:lnTo>
                  <a:cubicBezTo>
                    <a:pt x="78910" y="573174"/>
                    <a:pt x="93951" y="588215"/>
                    <a:pt x="112459" y="588215"/>
                  </a:cubicBezTo>
                  <a:lnTo>
                    <a:pt x="804428" y="588215"/>
                  </a:lnTo>
                  <a:cubicBezTo>
                    <a:pt x="822936" y="588215"/>
                    <a:pt x="837977" y="573174"/>
                    <a:pt x="837977" y="554666"/>
                  </a:cubicBezTo>
                  <a:lnTo>
                    <a:pt x="837977" y="112459"/>
                  </a:lnTo>
                  <a:cubicBezTo>
                    <a:pt x="837977" y="93951"/>
                    <a:pt x="822936" y="78910"/>
                    <a:pt x="804428" y="78910"/>
                  </a:cubicBezTo>
                  <a:lnTo>
                    <a:pt x="112459" y="789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Graphic 105">
              <a:extLst>
                <a:ext uri="{FF2B5EF4-FFF2-40B4-BE49-F238E27FC236}">
                  <a16:creationId xmlns:a16="http://schemas.microsoft.com/office/drawing/2014/main" id="{FD684A78-0E8F-4C2C-B0E2-4154252A35B1}"/>
                </a:ext>
              </a:extLst>
            </p:cNvPr>
            <p:cNvSpPr/>
            <p:nvPr/>
          </p:nvSpPr>
          <p:spPr>
            <a:xfrm>
              <a:off x="6569293" y="2675719"/>
              <a:ext cx="513082" cy="520041"/>
            </a:xfrm>
            <a:custGeom>
              <a:avLst/>
              <a:gdLst>
                <a:gd name="connsiteX0" fmla="*/ 451102 w 513082"/>
                <a:gd name="connsiteY0" fmla="*/ 158801 h 520041"/>
                <a:gd name="connsiteX1" fmla="*/ 188045 w 513082"/>
                <a:gd name="connsiteY1" fmla="*/ 129747 h 520041"/>
                <a:gd name="connsiteX2" fmla="*/ 58298 w 513082"/>
                <a:gd name="connsiteY2" fmla="*/ 0 h 520041"/>
                <a:gd name="connsiteX3" fmla="*/ 0 w 513082"/>
                <a:gd name="connsiteY3" fmla="*/ 72215 h 520041"/>
                <a:gd name="connsiteX4" fmla="*/ 122789 w 513082"/>
                <a:gd name="connsiteY4" fmla="*/ 195004 h 520041"/>
                <a:gd name="connsiteX5" fmla="*/ 151842 w 513082"/>
                <a:gd name="connsiteY5" fmla="*/ 458061 h 520041"/>
                <a:gd name="connsiteX6" fmla="*/ 451102 w 513082"/>
                <a:gd name="connsiteY6" fmla="*/ 458061 h 520041"/>
                <a:gd name="connsiteX7" fmla="*/ 451102 w 513082"/>
                <a:gd name="connsiteY7" fmla="*/ 158801 h 52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082" h="520041">
                  <a:moveTo>
                    <a:pt x="451102" y="158801"/>
                  </a:moveTo>
                  <a:cubicBezTo>
                    <a:pt x="379677" y="87375"/>
                    <a:pt x="269896" y="77691"/>
                    <a:pt x="188045" y="129747"/>
                  </a:cubicBezTo>
                  <a:lnTo>
                    <a:pt x="58298" y="0"/>
                  </a:lnTo>
                  <a:cubicBezTo>
                    <a:pt x="48494" y="30679"/>
                    <a:pt x="27427" y="56361"/>
                    <a:pt x="0" y="72215"/>
                  </a:cubicBezTo>
                  <a:lnTo>
                    <a:pt x="122789" y="195004"/>
                  </a:lnTo>
                  <a:cubicBezTo>
                    <a:pt x="70732" y="276831"/>
                    <a:pt x="80417" y="386635"/>
                    <a:pt x="151842" y="458061"/>
                  </a:cubicBezTo>
                  <a:cubicBezTo>
                    <a:pt x="234482" y="540701"/>
                    <a:pt x="368462" y="540701"/>
                    <a:pt x="451102" y="458061"/>
                  </a:cubicBezTo>
                  <a:cubicBezTo>
                    <a:pt x="533743" y="375421"/>
                    <a:pt x="533743" y="241441"/>
                    <a:pt x="451102" y="158801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Graphic 105">
              <a:extLst>
                <a:ext uri="{FF2B5EF4-FFF2-40B4-BE49-F238E27FC236}">
                  <a16:creationId xmlns:a16="http://schemas.microsoft.com/office/drawing/2014/main" id="{C8358965-0CBB-4798-B222-BD818FE20926}"/>
                </a:ext>
              </a:extLst>
            </p:cNvPr>
            <p:cNvSpPr/>
            <p:nvPr/>
          </p:nvSpPr>
          <p:spPr>
            <a:xfrm>
              <a:off x="5877514" y="2765079"/>
              <a:ext cx="423244" cy="754451"/>
            </a:xfrm>
            <a:custGeom>
              <a:avLst/>
              <a:gdLst>
                <a:gd name="connsiteX0" fmla="*/ 257773 w 423244"/>
                <a:gd name="connsiteY0" fmla="*/ 336276 h 754451"/>
                <a:gd name="connsiteX1" fmla="*/ 257773 w 423244"/>
                <a:gd name="connsiteY1" fmla="*/ 0 h 754451"/>
                <a:gd name="connsiteX2" fmla="*/ 165472 w 423244"/>
                <a:gd name="connsiteY2" fmla="*/ 0 h 754451"/>
                <a:gd name="connsiteX3" fmla="*/ 165472 w 423244"/>
                <a:gd name="connsiteY3" fmla="*/ 336276 h 754451"/>
                <a:gd name="connsiteX4" fmla="*/ 0 w 423244"/>
                <a:gd name="connsiteY4" fmla="*/ 542829 h 754451"/>
                <a:gd name="connsiteX5" fmla="*/ 211622 w 423244"/>
                <a:gd name="connsiteY5" fmla="*/ 754452 h 754451"/>
                <a:gd name="connsiteX6" fmla="*/ 423245 w 423244"/>
                <a:gd name="connsiteY6" fmla="*/ 542829 h 754451"/>
                <a:gd name="connsiteX7" fmla="*/ 257773 w 423244"/>
                <a:gd name="connsiteY7" fmla="*/ 336276 h 75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3244" h="754451">
                  <a:moveTo>
                    <a:pt x="257773" y="336276"/>
                  </a:moveTo>
                  <a:lnTo>
                    <a:pt x="257773" y="0"/>
                  </a:lnTo>
                  <a:lnTo>
                    <a:pt x="165472" y="0"/>
                  </a:lnTo>
                  <a:lnTo>
                    <a:pt x="165472" y="336276"/>
                  </a:lnTo>
                  <a:cubicBezTo>
                    <a:pt x="70804" y="357343"/>
                    <a:pt x="0" y="441801"/>
                    <a:pt x="0" y="542829"/>
                  </a:cubicBezTo>
                  <a:cubicBezTo>
                    <a:pt x="0" y="659688"/>
                    <a:pt x="94740" y="754452"/>
                    <a:pt x="211622" y="754452"/>
                  </a:cubicBezTo>
                  <a:cubicBezTo>
                    <a:pt x="328505" y="754452"/>
                    <a:pt x="423245" y="659712"/>
                    <a:pt x="423245" y="542829"/>
                  </a:cubicBezTo>
                  <a:cubicBezTo>
                    <a:pt x="423245" y="441825"/>
                    <a:pt x="352441" y="357343"/>
                    <a:pt x="257773" y="336276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Graphic 105">
              <a:extLst>
                <a:ext uri="{FF2B5EF4-FFF2-40B4-BE49-F238E27FC236}">
                  <a16:creationId xmlns:a16="http://schemas.microsoft.com/office/drawing/2014/main" id="{C429B248-9120-4BE7-9C11-E5BD55A80249}"/>
                </a:ext>
              </a:extLst>
            </p:cNvPr>
            <p:cNvSpPr/>
            <p:nvPr/>
          </p:nvSpPr>
          <p:spPr>
            <a:xfrm>
              <a:off x="5630693" y="2455106"/>
              <a:ext cx="916910" cy="223913"/>
            </a:xfrm>
            <a:custGeom>
              <a:avLst/>
              <a:gdLst>
                <a:gd name="connsiteX0" fmla="*/ 874610 w 916910"/>
                <a:gd name="connsiteY0" fmla="*/ 0 h 223913"/>
                <a:gd name="connsiteX1" fmla="*/ 42300 w 916910"/>
                <a:gd name="connsiteY1" fmla="*/ 0 h 223913"/>
                <a:gd name="connsiteX2" fmla="*/ 0 w 916910"/>
                <a:gd name="connsiteY2" fmla="*/ 42301 h 223913"/>
                <a:gd name="connsiteX3" fmla="*/ 0 w 916910"/>
                <a:gd name="connsiteY3" fmla="*/ 181613 h 223913"/>
                <a:gd name="connsiteX4" fmla="*/ 42300 w 916910"/>
                <a:gd name="connsiteY4" fmla="*/ 223913 h 223913"/>
                <a:gd name="connsiteX5" fmla="*/ 874610 w 916910"/>
                <a:gd name="connsiteY5" fmla="*/ 223913 h 223913"/>
                <a:gd name="connsiteX6" fmla="*/ 916911 w 916910"/>
                <a:gd name="connsiteY6" fmla="*/ 181613 h 223913"/>
                <a:gd name="connsiteX7" fmla="*/ 916911 w 916910"/>
                <a:gd name="connsiteY7" fmla="*/ 42277 h 223913"/>
                <a:gd name="connsiteX8" fmla="*/ 874610 w 916910"/>
                <a:gd name="connsiteY8" fmla="*/ 0 h 223913"/>
                <a:gd name="connsiteX9" fmla="*/ 835036 w 916910"/>
                <a:gd name="connsiteY9" fmla="*/ 134554 h 223913"/>
                <a:gd name="connsiteX10" fmla="*/ 821956 w 916910"/>
                <a:gd name="connsiteY10" fmla="*/ 147633 h 223913"/>
                <a:gd name="connsiteX11" fmla="*/ 407415 w 916910"/>
                <a:gd name="connsiteY11" fmla="*/ 147633 h 223913"/>
                <a:gd name="connsiteX12" fmla="*/ 394335 w 916910"/>
                <a:gd name="connsiteY12" fmla="*/ 134554 h 223913"/>
                <a:gd name="connsiteX13" fmla="*/ 394335 w 916910"/>
                <a:gd name="connsiteY13" fmla="*/ 89384 h 223913"/>
                <a:gd name="connsiteX14" fmla="*/ 407415 w 916910"/>
                <a:gd name="connsiteY14" fmla="*/ 76304 h 223913"/>
                <a:gd name="connsiteX15" fmla="*/ 821956 w 916910"/>
                <a:gd name="connsiteY15" fmla="*/ 76304 h 223913"/>
                <a:gd name="connsiteX16" fmla="*/ 835036 w 916910"/>
                <a:gd name="connsiteY16" fmla="*/ 89384 h 223913"/>
                <a:gd name="connsiteX17" fmla="*/ 835036 w 916910"/>
                <a:gd name="connsiteY17" fmla="*/ 134554 h 223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16910" h="223913">
                  <a:moveTo>
                    <a:pt x="874610" y="0"/>
                  </a:moveTo>
                  <a:lnTo>
                    <a:pt x="42300" y="0"/>
                  </a:lnTo>
                  <a:cubicBezTo>
                    <a:pt x="18938" y="0"/>
                    <a:pt x="0" y="18939"/>
                    <a:pt x="0" y="42301"/>
                  </a:cubicBezTo>
                  <a:lnTo>
                    <a:pt x="0" y="181613"/>
                  </a:lnTo>
                  <a:cubicBezTo>
                    <a:pt x="0" y="204975"/>
                    <a:pt x="18938" y="223913"/>
                    <a:pt x="42300" y="223913"/>
                  </a:cubicBezTo>
                  <a:lnTo>
                    <a:pt x="874610" y="223913"/>
                  </a:lnTo>
                  <a:cubicBezTo>
                    <a:pt x="897972" y="223913"/>
                    <a:pt x="916911" y="204975"/>
                    <a:pt x="916911" y="181613"/>
                  </a:cubicBezTo>
                  <a:lnTo>
                    <a:pt x="916911" y="42277"/>
                  </a:lnTo>
                  <a:cubicBezTo>
                    <a:pt x="916887" y="18939"/>
                    <a:pt x="897949" y="0"/>
                    <a:pt x="874610" y="0"/>
                  </a:cubicBezTo>
                  <a:close/>
                  <a:moveTo>
                    <a:pt x="835036" y="134554"/>
                  </a:moveTo>
                  <a:cubicBezTo>
                    <a:pt x="835036" y="141775"/>
                    <a:pt x="829177" y="147633"/>
                    <a:pt x="821956" y="147633"/>
                  </a:cubicBezTo>
                  <a:lnTo>
                    <a:pt x="407415" y="147633"/>
                  </a:lnTo>
                  <a:cubicBezTo>
                    <a:pt x="400193" y="147633"/>
                    <a:pt x="394335" y="141775"/>
                    <a:pt x="394335" y="134554"/>
                  </a:cubicBezTo>
                  <a:lnTo>
                    <a:pt x="394335" y="89384"/>
                  </a:lnTo>
                  <a:cubicBezTo>
                    <a:pt x="394335" y="82162"/>
                    <a:pt x="400193" y="76304"/>
                    <a:pt x="407415" y="76304"/>
                  </a:cubicBezTo>
                  <a:lnTo>
                    <a:pt x="821956" y="76304"/>
                  </a:lnTo>
                  <a:cubicBezTo>
                    <a:pt x="829177" y="76304"/>
                    <a:pt x="835036" y="82162"/>
                    <a:pt x="835036" y="89384"/>
                  </a:cubicBezTo>
                  <a:lnTo>
                    <a:pt x="835036" y="134554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5" name="Group 424">
            <a:extLst>
              <a:ext uri="{FF2B5EF4-FFF2-40B4-BE49-F238E27FC236}">
                <a16:creationId xmlns:a16="http://schemas.microsoft.com/office/drawing/2014/main" id="{597DD763-9C65-4998-98EA-EA909F7E2661}"/>
              </a:ext>
            </a:extLst>
          </p:cNvPr>
          <p:cNvGrpSpPr/>
          <p:nvPr/>
        </p:nvGrpSpPr>
        <p:grpSpPr>
          <a:xfrm>
            <a:off x="5645420" y="5662182"/>
            <a:ext cx="145229" cy="145229"/>
            <a:chOff x="4527459" y="640845"/>
            <a:chExt cx="3123355" cy="3123355"/>
          </a:xfrm>
        </p:grpSpPr>
        <p:grpSp>
          <p:nvGrpSpPr>
            <p:cNvPr id="426" name="Graphic 105">
              <a:extLst>
                <a:ext uri="{FF2B5EF4-FFF2-40B4-BE49-F238E27FC236}">
                  <a16:creationId xmlns:a16="http://schemas.microsoft.com/office/drawing/2014/main" id="{761A5322-038A-4238-9ED8-69CDAB06BD74}"/>
                </a:ext>
              </a:extLst>
            </p:cNvPr>
            <p:cNvGrpSpPr/>
            <p:nvPr/>
          </p:nvGrpSpPr>
          <p:grpSpPr>
            <a:xfrm>
              <a:off x="4527459" y="640845"/>
              <a:ext cx="3123355" cy="3123355"/>
              <a:chOff x="4527459" y="640845"/>
              <a:chExt cx="3123355" cy="3123355"/>
            </a:xfrm>
          </p:grpSpPr>
          <p:sp>
            <p:nvSpPr>
              <p:cNvPr id="438" name="Graphic 105">
                <a:extLst>
                  <a:ext uri="{FF2B5EF4-FFF2-40B4-BE49-F238E27FC236}">
                    <a16:creationId xmlns:a16="http://schemas.microsoft.com/office/drawing/2014/main" id="{2012F1CD-7174-4394-B4BE-505D1B0D4130}"/>
                  </a:ext>
                </a:extLst>
              </p:cNvPr>
              <p:cNvSpPr/>
              <p:nvPr/>
            </p:nvSpPr>
            <p:spPr>
              <a:xfrm>
                <a:off x="4527459" y="640845"/>
                <a:ext cx="3123355" cy="3123355"/>
              </a:xfrm>
              <a:custGeom>
                <a:avLst/>
                <a:gdLst>
                  <a:gd name="connsiteX0" fmla="*/ 3123355 w 3123355"/>
                  <a:gd name="connsiteY0" fmla="*/ 1561678 h 3123355"/>
                  <a:gd name="connsiteX1" fmla="*/ 1561678 w 3123355"/>
                  <a:gd name="connsiteY1" fmla="*/ 3123355 h 3123355"/>
                  <a:gd name="connsiteX2" fmla="*/ 0 w 3123355"/>
                  <a:gd name="connsiteY2" fmla="*/ 1561678 h 3123355"/>
                  <a:gd name="connsiteX3" fmla="*/ 1561678 w 3123355"/>
                  <a:gd name="connsiteY3" fmla="*/ 0 h 3123355"/>
                  <a:gd name="connsiteX4" fmla="*/ 3123355 w 3123355"/>
                  <a:gd name="connsiteY4" fmla="*/ 1561678 h 3123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3355" h="3123355">
                    <a:moveTo>
                      <a:pt x="3123355" y="1561678"/>
                    </a:moveTo>
                    <a:cubicBezTo>
                      <a:pt x="3123355" y="2424168"/>
                      <a:pt x="2424168" y="3123355"/>
                      <a:pt x="1561678" y="3123355"/>
                    </a:cubicBezTo>
                    <a:cubicBezTo>
                      <a:pt x="699187" y="3123355"/>
                      <a:pt x="0" y="2424169"/>
                      <a:pt x="0" y="1561678"/>
                    </a:cubicBezTo>
                    <a:cubicBezTo>
                      <a:pt x="0" y="699187"/>
                      <a:pt x="699187" y="0"/>
                      <a:pt x="1561678" y="0"/>
                    </a:cubicBezTo>
                    <a:cubicBezTo>
                      <a:pt x="2424168" y="0"/>
                      <a:pt x="3123355" y="699187"/>
                      <a:pt x="3123355" y="1561678"/>
                    </a:cubicBezTo>
                    <a:close/>
                  </a:path>
                </a:pathLst>
              </a:custGeom>
              <a:solidFill>
                <a:srgbClr val="28A8E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" name="Graphic 105">
                <a:extLst>
                  <a:ext uri="{FF2B5EF4-FFF2-40B4-BE49-F238E27FC236}">
                    <a16:creationId xmlns:a16="http://schemas.microsoft.com/office/drawing/2014/main" id="{1768A37C-C18E-4580-9CAB-752C0118D983}"/>
                  </a:ext>
                </a:extLst>
              </p:cNvPr>
              <p:cNvSpPr/>
              <p:nvPr/>
            </p:nvSpPr>
            <p:spPr>
              <a:xfrm>
                <a:off x="5900900" y="1856896"/>
                <a:ext cx="370781" cy="435248"/>
              </a:xfrm>
              <a:custGeom>
                <a:avLst/>
                <a:gdLst>
                  <a:gd name="connsiteX0" fmla="*/ 50885 w 370781"/>
                  <a:gd name="connsiteY0" fmla="*/ 170207 h 435248"/>
                  <a:gd name="connsiteX1" fmla="*/ 50885 w 370781"/>
                  <a:gd name="connsiteY1" fmla="*/ 106935 h 435248"/>
                  <a:gd name="connsiteX2" fmla="*/ 185414 w 370781"/>
                  <a:gd name="connsiteY2" fmla="*/ 76375 h 435248"/>
                  <a:gd name="connsiteX3" fmla="*/ 305238 w 370781"/>
                  <a:gd name="connsiteY3" fmla="*/ 103635 h 435248"/>
                  <a:gd name="connsiteX4" fmla="*/ 95003 w 370781"/>
                  <a:gd name="connsiteY4" fmla="*/ 305406 h 435248"/>
                  <a:gd name="connsiteX5" fmla="*/ 56528 w 370781"/>
                  <a:gd name="connsiteY5" fmla="*/ 218151 h 435248"/>
                  <a:gd name="connsiteX6" fmla="*/ 50885 w 370781"/>
                  <a:gd name="connsiteY6" fmla="*/ 170207 h 435248"/>
                  <a:gd name="connsiteX7" fmla="*/ 319968 w 370781"/>
                  <a:gd name="connsiteY7" fmla="*/ 170207 h 435248"/>
                  <a:gd name="connsiteX8" fmla="*/ 313177 w 370781"/>
                  <a:gd name="connsiteY8" fmla="*/ 218174 h 435248"/>
                  <a:gd name="connsiteX9" fmla="*/ 185438 w 370781"/>
                  <a:gd name="connsiteY9" fmla="*/ 380729 h 435248"/>
                  <a:gd name="connsiteX10" fmla="*/ 114228 w 370781"/>
                  <a:gd name="connsiteY10" fmla="*/ 328338 h 435248"/>
                  <a:gd name="connsiteX11" fmla="*/ 319968 w 370781"/>
                  <a:gd name="connsiteY11" fmla="*/ 130943 h 435248"/>
                  <a:gd name="connsiteX12" fmla="*/ 319968 w 370781"/>
                  <a:gd name="connsiteY12" fmla="*/ 170207 h 435248"/>
                  <a:gd name="connsiteX13" fmla="*/ 185414 w 370781"/>
                  <a:gd name="connsiteY13" fmla="*/ 435249 h 435248"/>
                  <a:gd name="connsiteX14" fmla="*/ 370781 w 370781"/>
                  <a:gd name="connsiteY14" fmla="*/ 170207 h 435248"/>
                  <a:gd name="connsiteX15" fmla="*/ 370781 w 370781"/>
                  <a:gd name="connsiteY15" fmla="*/ 41440 h 435248"/>
                  <a:gd name="connsiteX16" fmla="*/ 301795 w 370781"/>
                  <a:gd name="connsiteY16" fmla="*/ 27260 h 435248"/>
                  <a:gd name="connsiteX17" fmla="*/ 301795 w 370781"/>
                  <a:gd name="connsiteY17" fmla="*/ 51244 h 435248"/>
                  <a:gd name="connsiteX18" fmla="*/ 227237 w 370781"/>
                  <a:gd name="connsiteY18" fmla="*/ 33788 h 435248"/>
                  <a:gd name="connsiteX19" fmla="*/ 227237 w 370781"/>
                  <a:gd name="connsiteY19" fmla="*/ 9804 h 435248"/>
                  <a:gd name="connsiteX20" fmla="*/ 185391 w 370781"/>
                  <a:gd name="connsiteY20" fmla="*/ 0 h 435248"/>
                  <a:gd name="connsiteX21" fmla="*/ 142397 w 370781"/>
                  <a:gd name="connsiteY21" fmla="*/ 9804 h 435248"/>
                  <a:gd name="connsiteX22" fmla="*/ 142397 w 370781"/>
                  <a:gd name="connsiteY22" fmla="*/ 33788 h 435248"/>
                  <a:gd name="connsiteX23" fmla="*/ 67839 w 370781"/>
                  <a:gd name="connsiteY23" fmla="*/ 51244 h 435248"/>
                  <a:gd name="connsiteX24" fmla="*/ 67839 w 370781"/>
                  <a:gd name="connsiteY24" fmla="*/ 27260 h 435248"/>
                  <a:gd name="connsiteX25" fmla="*/ 0 w 370781"/>
                  <a:gd name="connsiteY25" fmla="*/ 41440 h 435248"/>
                  <a:gd name="connsiteX26" fmla="*/ 0 w 370781"/>
                  <a:gd name="connsiteY26" fmla="*/ 170207 h 435248"/>
                  <a:gd name="connsiteX27" fmla="*/ 185414 w 370781"/>
                  <a:gd name="connsiteY27" fmla="*/ 435249 h 4352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70781" h="435248">
                    <a:moveTo>
                      <a:pt x="50885" y="170207"/>
                    </a:moveTo>
                    <a:lnTo>
                      <a:pt x="50885" y="106935"/>
                    </a:lnTo>
                    <a:lnTo>
                      <a:pt x="185414" y="76375"/>
                    </a:lnTo>
                    <a:cubicBezTo>
                      <a:pt x="256601" y="91631"/>
                      <a:pt x="289385" y="99283"/>
                      <a:pt x="305238" y="103635"/>
                    </a:cubicBezTo>
                    <a:lnTo>
                      <a:pt x="95003" y="305406"/>
                    </a:lnTo>
                    <a:cubicBezTo>
                      <a:pt x="76878" y="279270"/>
                      <a:pt x="62219" y="249786"/>
                      <a:pt x="56528" y="218151"/>
                    </a:cubicBezTo>
                    <a:cubicBezTo>
                      <a:pt x="52033" y="202918"/>
                      <a:pt x="50885" y="187615"/>
                      <a:pt x="50885" y="170207"/>
                    </a:cubicBezTo>
                    <a:moveTo>
                      <a:pt x="319968" y="170207"/>
                    </a:moveTo>
                    <a:cubicBezTo>
                      <a:pt x="319968" y="187615"/>
                      <a:pt x="317697" y="202918"/>
                      <a:pt x="313177" y="218174"/>
                    </a:cubicBezTo>
                    <a:cubicBezTo>
                      <a:pt x="299619" y="288022"/>
                      <a:pt x="250982" y="348017"/>
                      <a:pt x="185438" y="380729"/>
                    </a:cubicBezTo>
                    <a:cubicBezTo>
                      <a:pt x="158298" y="367625"/>
                      <a:pt x="134601" y="350169"/>
                      <a:pt x="114228" y="328338"/>
                    </a:cubicBezTo>
                    <a:lnTo>
                      <a:pt x="319968" y="130943"/>
                    </a:lnTo>
                    <a:lnTo>
                      <a:pt x="319968" y="170207"/>
                    </a:lnTo>
                    <a:close/>
                    <a:moveTo>
                      <a:pt x="185414" y="435249"/>
                    </a:moveTo>
                    <a:cubicBezTo>
                      <a:pt x="293952" y="392733"/>
                      <a:pt x="370781" y="290174"/>
                      <a:pt x="370781" y="170207"/>
                    </a:cubicBezTo>
                    <a:lnTo>
                      <a:pt x="370781" y="41440"/>
                    </a:lnTo>
                    <a:lnTo>
                      <a:pt x="301795" y="27260"/>
                    </a:lnTo>
                    <a:lnTo>
                      <a:pt x="301795" y="51244"/>
                    </a:lnTo>
                    <a:lnTo>
                      <a:pt x="227237" y="33788"/>
                    </a:lnTo>
                    <a:lnTo>
                      <a:pt x="227237" y="9804"/>
                    </a:lnTo>
                    <a:lnTo>
                      <a:pt x="185391" y="0"/>
                    </a:lnTo>
                    <a:lnTo>
                      <a:pt x="142397" y="9804"/>
                    </a:lnTo>
                    <a:lnTo>
                      <a:pt x="142397" y="33788"/>
                    </a:lnTo>
                    <a:lnTo>
                      <a:pt x="67839" y="51244"/>
                    </a:lnTo>
                    <a:lnTo>
                      <a:pt x="67839" y="27260"/>
                    </a:lnTo>
                    <a:lnTo>
                      <a:pt x="0" y="41440"/>
                    </a:lnTo>
                    <a:lnTo>
                      <a:pt x="0" y="170207"/>
                    </a:lnTo>
                    <a:cubicBezTo>
                      <a:pt x="48" y="290174"/>
                      <a:pt x="75801" y="392733"/>
                      <a:pt x="185414" y="43524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7" name="Graphic 105">
              <a:extLst>
                <a:ext uri="{FF2B5EF4-FFF2-40B4-BE49-F238E27FC236}">
                  <a16:creationId xmlns:a16="http://schemas.microsoft.com/office/drawing/2014/main" id="{9F923746-B4F8-40D1-A5CE-9E813A89ADDA}"/>
                </a:ext>
              </a:extLst>
            </p:cNvPr>
            <p:cNvGrpSpPr/>
            <p:nvPr/>
          </p:nvGrpSpPr>
          <p:grpSpPr>
            <a:xfrm>
              <a:off x="4772128" y="885514"/>
              <a:ext cx="2634017" cy="1528654"/>
              <a:chOff x="4772128" y="885514"/>
              <a:chExt cx="2634017" cy="1528654"/>
            </a:xfrm>
            <a:solidFill>
              <a:srgbClr val="FFFFFF"/>
            </a:solidFill>
          </p:grpSpPr>
          <p:sp>
            <p:nvSpPr>
              <p:cNvPr id="433" name="Graphic 105">
                <a:extLst>
                  <a:ext uri="{FF2B5EF4-FFF2-40B4-BE49-F238E27FC236}">
                    <a16:creationId xmlns:a16="http://schemas.microsoft.com/office/drawing/2014/main" id="{559AA563-2877-4EEE-99F3-543D9D3E324D}"/>
                  </a:ext>
                </a:extLst>
              </p:cNvPr>
              <p:cNvSpPr/>
              <p:nvPr/>
            </p:nvSpPr>
            <p:spPr>
              <a:xfrm>
                <a:off x="6541889" y="1209308"/>
                <a:ext cx="540509" cy="541609"/>
              </a:xfrm>
              <a:custGeom>
                <a:avLst/>
                <a:gdLst>
                  <a:gd name="connsiteX0" fmla="*/ 0 w 540509"/>
                  <a:gd name="connsiteY0" fmla="*/ 475230 h 541609"/>
                  <a:gd name="connsiteX1" fmla="*/ 64156 w 540509"/>
                  <a:gd name="connsiteY1" fmla="*/ 541610 h 541609"/>
                  <a:gd name="connsiteX2" fmla="*/ 215472 w 540509"/>
                  <a:gd name="connsiteY2" fmla="*/ 390294 h 541609"/>
                  <a:gd name="connsiteX3" fmla="*/ 478530 w 540509"/>
                  <a:gd name="connsiteY3" fmla="*/ 361241 h 541609"/>
                  <a:gd name="connsiteX4" fmla="*/ 478530 w 540509"/>
                  <a:gd name="connsiteY4" fmla="*/ 61980 h 541609"/>
                  <a:gd name="connsiteX5" fmla="*/ 179269 w 540509"/>
                  <a:gd name="connsiteY5" fmla="*/ 61980 h 541609"/>
                  <a:gd name="connsiteX6" fmla="*/ 150216 w 540509"/>
                  <a:gd name="connsiteY6" fmla="*/ 325038 h 541609"/>
                  <a:gd name="connsiteX7" fmla="*/ 0 w 540509"/>
                  <a:gd name="connsiteY7" fmla="*/ 475230 h 541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509" h="541609">
                    <a:moveTo>
                      <a:pt x="0" y="475230"/>
                    </a:moveTo>
                    <a:cubicBezTo>
                      <a:pt x="26232" y="492016"/>
                      <a:pt x="48255" y="514780"/>
                      <a:pt x="64156" y="541610"/>
                    </a:cubicBezTo>
                    <a:lnTo>
                      <a:pt x="215472" y="390294"/>
                    </a:lnTo>
                    <a:cubicBezTo>
                      <a:pt x="297300" y="442351"/>
                      <a:pt x="407104" y="432666"/>
                      <a:pt x="478530" y="361241"/>
                    </a:cubicBezTo>
                    <a:cubicBezTo>
                      <a:pt x="561170" y="278600"/>
                      <a:pt x="561170" y="144621"/>
                      <a:pt x="478530" y="61980"/>
                    </a:cubicBezTo>
                    <a:cubicBezTo>
                      <a:pt x="395889" y="-20660"/>
                      <a:pt x="261910" y="-20660"/>
                      <a:pt x="179269" y="61980"/>
                    </a:cubicBezTo>
                    <a:cubicBezTo>
                      <a:pt x="107844" y="133406"/>
                      <a:pt x="98159" y="243186"/>
                      <a:pt x="150216" y="325038"/>
                    </a:cubicBezTo>
                    <a:lnTo>
                      <a:pt x="0" y="47523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4" name="Graphic 105">
                <a:extLst>
                  <a:ext uri="{FF2B5EF4-FFF2-40B4-BE49-F238E27FC236}">
                    <a16:creationId xmlns:a16="http://schemas.microsoft.com/office/drawing/2014/main" id="{989C4B82-861A-48C7-A017-3904E37A88E9}"/>
                  </a:ext>
                </a:extLst>
              </p:cNvPr>
              <p:cNvSpPr/>
              <p:nvPr/>
            </p:nvSpPr>
            <p:spPr>
              <a:xfrm>
                <a:off x="5095898" y="1209260"/>
                <a:ext cx="540510" cy="541633"/>
              </a:xfrm>
              <a:custGeom>
                <a:avLst/>
                <a:gdLst>
                  <a:gd name="connsiteX0" fmla="*/ 325038 w 540510"/>
                  <a:gd name="connsiteY0" fmla="*/ 390318 h 541633"/>
                  <a:gd name="connsiteX1" fmla="*/ 476354 w 540510"/>
                  <a:gd name="connsiteY1" fmla="*/ 541634 h 541633"/>
                  <a:gd name="connsiteX2" fmla="*/ 540510 w 540510"/>
                  <a:gd name="connsiteY2" fmla="*/ 475254 h 541633"/>
                  <a:gd name="connsiteX3" fmla="*/ 390294 w 540510"/>
                  <a:gd name="connsiteY3" fmla="*/ 325038 h 541633"/>
                  <a:gd name="connsiteX4" fmla="*/ 361241 w 540510"/>
                  <a:gd name="connsiteY4" fmla="*/ 61980 h 541633"/>
                  <a:gd name="connsiteX5" fmla="*/ 61980 w 540510"/>
                  <a:gd name="connsiteY5" fmla="*/ 61980 h 541633"/>
                  <a:gd name="connsiteX6" fmla="*/ 61980 w 540510"/>
                  <a:gd name="connsiteY6" fmla="*/ 361241 h 541633"/>
                  <a:gd name="connsiteX7" fmla="*/ 325038 w 540510"/>
                  <a:gd name="connsiteY7" fmla="*/ 390318 h 54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510" h="541633">
                    <a:moveTo>
                      <a:pt x="325038" y="390318"/>
                    </a:moveTo>
                    <a:lnTo>
                      <a:pt x="476354" y="541634"/>
                    </a:lnTo>
                    <a:cubicBezTo>
                      <a:pt x="492255" y="514804"/>
                      <a:pt x="514278" y="492040"/>
                      <a:pt x="540510" y="475254"/>
                    </a:cubicBezTo>
                    <a:lnTo>
                      <a:pt x="390294" y="325038"/>
                    </a:lnTo>
                    <a:cubicBezTo>
                      <a:pt x="442351" y="243210"/>
                      <a:pt x="432666" y="133406"/>
                      <a:pt x="361241" y="61980"/>
                    </a:cubicBezTo>
                    <a:cubicBezTo>
                      <a:pt x="278600" y="-20660"/>
                      <a:pt x="144621" y="-20660"/>
                      <a:pt x="61980" y="61980"/>
                    </a:cubicBezTo>
                    <a:cubicBezTo>
                      <a:pt x="-20660" y="144621"/>
                      <a:pt x="-20660" y="278600"/>
                      <a:pt x="61980" y="361241"/>
                    </a:cubicBezTo>
                    <a:cubicBezTo>
                      <a:pt x="133406" y="432714"/>
                      <a:pt x="243210" y="442375"/>
                      <a:pt x="325038" y="3903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5" name="Graphic 105">
                <a:extLst>
                  <a:ext uri="{FF2B5EF4-FFF2-40B4-BE49-F238E27FC236}">
                    <a16:creationId xmlns:a16="http://schemas.microsoft.com/office/drawing/2014/main" id="{521D0E5E-8225-4A0E-8038-3DC65F34CC88}"/>
                  </a:ext>
                </a:extLst>
              </p:cNvPr>
              <p:cNvSpPr/>
              <p:nvPr/>
            </p:nvSpPr>
            <p:spPr>
              <a:xfrm>
                <a:off x="5877514" y="885514"/>
                <a:ext cx="423244" cy="767746"/>
              </a:xfrm>
              <a:custGeom>
                <a:avLst/>
                <a:gdLst>
                  <a:gd name="connsiteX0" fmla="*/ 165472 w 423244"/>
                  <a:gd name="connsiteY0" fmla="*/ 418175 h 767746"/>
                  <a:gd name="connsiteX1" fmla="*/ 165472 w 423244"/>
                  <a:gd name="connsiteY1" fmla="*/ 767747 h 767746"/>
                  <a:gd name="connsiteX2" fmla="*/ 257773 w 423244"/>
                  <a:gd name="connsiteY2" fmla="*/ 767747 h 767746"/>
                  <a:gd name="connsiteX3" fmla="*/ 257773 w 423244"/>
                  <a:gd name="connsiteY3" fmla="*/ 418175 h 767746"/>
                  <a:gd name="connsiteX4" fmla="*/ 423245 w 423244"/>
                  <a:gd name="connsiteY4" fmla="*/ 211622 h 767746"/>
                  <a:gd name="connsiteX5" fmla="*/ 211622 w 423244"/>
                  <a:gd name="connsiteY5" fmla="*/ 0 h 767746"/>
                  <a:gd name="connsiteX6" fmla="*/ 0 w 423244"/>
                  <a:gd name="connsiteY6" fmla="*/ 211622 h 767746"/>
                  <a:gd name="connsiteX7" fmla="*/ 165472 w 423244"/>
                  <a:gd name="connsiteY7" fmla="*/ 418175 h 767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3244" h="767746">
                    <a:moveTo>
                      <a:pt x="165472" y="418175"/>
                    </a:moveTo>
                    <a:lnTo>
                      <a:pt x="165472" y="767747"/>
                    </a:lnTo>
                    <a:lnTo>
                      <a:pt x="257773" y="767747"/>
                    </a:lnTo>
                    <a:lnTo>
                      <a:pt x="257773" y="418175"/>
                    </a:lnTo>
                    <a:cubicBezTo>
                      <a:pt x="352441" y="397109"/>
                      <a:pt x="423245" y="312651"/>
                      <a:pt x="423245" y="211622"/>
                    </a:cubicBezTo>
                    <a:cubicBezTo>
                      <a:pt x="423245" y="94764"/>
                      <a:pt x="328505" y="0"/>
                      <a:pt x="211622" y="0"/>
                    </a:cubicBezTo>
                    <a:cubicBezTo>
                      <a:pt x="94740" y="0"/>
                      <a:pt x="0" y="94740"/>
                      <a:pt x="0" y="211622"/>
                    </a:cubicBezTo>
                    <a:cubicBezTo>
                      <a:pt x="24" y="312651"/>
                      <a:pt x="70804" y="397109"/>
                      <a:pt x="165472" y="4181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" name="Graphic 105">
                <a:extLst>
                  <a:ext uri="{FF2B5EF4-FFF2-40B4-BE49-F238E27FC236}">
                    <a16:creationId xmlns:a16="http://schemas.microsoft.com/office/drawing/2014/main" id="{F10BA172-2DE0-4E35-B1DD-29F4674C267E}"/>
                  </a:ext>
                </a:extLst>
              </p:cNvPr>
              <p:cNvSpPr/>
              <p:nvPr/>
            </p:nvSpPr>
            <p:spPr>
              <a:xfrm>
                <a:off x="4772128" y="1990900"/>
                <a:ext cx="772481" cy="423244"/>
              </a:xfrm>
              <a:custGeom>
                <a:avLst/>
                <a:gdLst>
                  <a:gd name="connsiteX0" fmla="*/ 772482 w 772481"/>
                  <a:gd name="connsiteY0" fmla="*/ 165472 h 423244"/>
                  <a:gd name="connsiteX1" fmla="*/ 418175 w 772481"/>
                  <a:gd name="connsiteY1" fmla="*/ 165472 h 423244"/>
                  <a:gd name="connsiteX2" fmla="*/ 211622 w 772481"/>
                  <a:gd name="connsiteY2" fmla="*/ 0 h 423244"/>
                  <a:gd name="connsiteX3" fmla="*/ 0 w 772481"/>
                  <a:gd name="connsiteY3" fmla="*/ 211622 h 423244"/>
                  <a:gd name="connsiteX4" fmla="*/ 211622 w 772481"/>
                  <a:gd name="connsiteY4" fmla="*/ 423245 h 423244"/>
                  <a:gd name="connsiteX5" fmla="*/ 418175 w 772481"/>
                  <a:gd name="connsiteY5" fmla="*/ 257773 h 423244"/>
                  <a:gd name="connsiteX6" fmla="*/ 772482 w 772481"/>
                  <a:gd name="connsiteY6" fmla="*/ 257773 h 423244"/>
                  <a:gd name="connsiteX7" fmla="*/ 772482 w 772481"/>
                  <a:gd name="connsiteY7" fmla="*/ 165472 h 423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2481" h="423244">
                    <a:moveTo>
                      <a:pt x="772482" y="165472"/>
                    </a:moveTo>
                    <a:lnTo>
                      <a:pt x="418175" y="165472"/>
                    </a:lnTo>
                    <a:cubicBezTo>
                      <a:pt x="397109" y="70804"/>
                      <a:pt x="312651" y="0"/>
                      <a:pt x="211622" y="0"/>
                    </a:cubicBezTo>
                    <a:cubicBezTo>
                      <a:pt x="94764" y="0"/>
                      <a:pt x="0" y="94740"/>
                      <a:pt x="0" y="211622"/>
                    </a:cubicBezTo>
                    <a:cubicBezTo>
                      <a:pt x="0" y="328505"/>
                      <a:pt x="94740" y="423245"/>
                      <a:pt x="211622" y="423245"/>
                    </a:cubicBezTo>
                    <a:cubicBezTo>
                      <a:pt x="312651" y="423245"/>
                      <a:pt x="397109" y="352465"/>
                      <a:pt x="418175" y="257773"/>
                    </a:cubicBezTo>
                    <a:lnTo>
                      <a:pt x="772482" y="257773"/>
                    </a:lnTo>
                    <a:lnTo>
                      <a:pt x="772482" y="16547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" name="Graphic 105">
                <a:extLst>
                  <a:ext uri="{FF2B5EF4-FFF2-40B4-BE49-F238E27FC236}">
                    <a16:creationId xmlns:a16="http://schemas.microsoft.com/office/drawing/2014/main" id="{20DB6660-B9BA-4B88-9C83-952DB005E627}"/>
                  </a:ext>
                </a:extLst>
              </p:cNvPr>
              <p:cNvSpPr/>
              <p:nvPr/>
            </p:nvSpPr>
            <p:spPr>
              <a:xfrm>
                <a:off x="6633664" y="1990924"/>
                <a:ext cx="772481" cy="423244"/>
              </a:xfrm>
              <a:custGeom>
                <a:avLst/>
                <a:gdLst>
                  <a:gd name="connsiteX0" fmla="*/ 560859 w 772481"/>
                  <a:gd name="connsiteY0" fmla="*/ 0 h 423244"/>
                  <a:gd name="connsiteX1" fmla="*/ 354306 w 772481"/>
                  <a:gd name="connsiteY1" fmla="*/ 165472 h 423244"/>
                  <a:gd name="connsiteX2" fmla="*/ 0 w 772481"/>
                  <a:gd name="connsiteY2" fmla="*/ 165472 h 423244"/>
                  <a:gd name="connsiteX3" fmla="*/ 0 w 772481"/>
                  <a:gd name="connsiteY3" fmla="*/ 257773 h 423244"/>
                  <a:gd name="connsiteX4" fmla="*/ 354306 w 772481"/>
                  <a:gd name="connsiteY4" fmla="*/ 257773 h 423244"/>
                  <a:gd name="connsiteX5" fmla="*/ 560859 w 772481"/>
                  <a:gd name="connsiteY5" fmla="*/ 423245 h 423244"/>
                  <a:gd name="connsiteX6" fmla="*/ 772482 w 772481"/>
                  <a:gd name="connsiteY6" fmla="*/ 211622 h 423244"/>
                  <a:gd name="connsiteX7" fmla="*/ 560859 w 772481"/>
                  <a:gd name="connsiteY7" fmla="*/ 0 h 423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2481" h="423244">
                    <a:moveTo>
                      <a:pt x="560859" y="0"/>
                    </a:moveTo>
                    <a:cubicBezTo>
                      <a:pt x="459830" y="0"/>
                      <a:pt x="375373" y="70780"/>
                      <a:pt x="354306" y="165472"/>
                    </a:cubicBezTo>
                    <a:lnTo>
                      <a:pt x="0" y="165472"/>
                    </a:lnTo>
                    <a:lnTo>
                      <a:pt x="0" y="257773"/>
                    </a:lnTo>
                    <a:lnTo>
                      <a:pt x="354306" y="257773"/>
                    </a:lnTo>
                    <a:cubicBezTo>
                      <a:pt x="375373" y="352441"/>
                      <a:pt x="459830" y="423245"/>
                      <a:pt x="560859" y="423245"/>
                    </a:cubicBezTo>
                    <a:cubicBezTo>
                      <a:pt x="677718" y="423245"/>
                      <a:pt x="772482" y="328505"/>
                      <a:pt x="772482" y="211622"/>
                    </a:cubicBezTo>
                    <a:cubicBezTo>
                      <a:pt x="772482" y="94740"/>
                      <a:pt x="677742" y="0"/>
                      <a:pt x="5608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28" name="Graphic 105">
              <a:extLst>
                <a:ext uri="{FF2B5EF4-FFF2-40B4-BE49-F238E27FC236}">
                  <a16:creationId xmlns:a16="http://schemas.microsoft.com/office/drawing/2014/main" id="{DE9FAC51-243D-4481-A3BE-DDF9BF536EA1}"/>
                </a:ext>
              </a:extLst>
            </p:cNvPr>
            <p:cNvSpPr/>
            <p:nvPr/>
          </p:nvSpPr>
          <p:spPr>
            <a:xfrm>
              <a:off x="5095922" y="2675719"/>
              <a:ext cx="513082" cy="520041"/>
            </a:xfrm>
            <a:custGeom>
              <a:avLst/>
              <a:gdLst>
                <a:gd name="connsiteX0" fmla="*/ 513083 w 513082"/>
                <a:gd name="connsiteY0" fmla="*/ 72215 h 520041"/>
                <a:gd name="connsiteX1" fmla="*/ 454785 w 513082"/>
                <a:gd name="connsiteY1" fmla="*/ 0 h 520041"/>
                <a:gd name="connsiteX2" fmla="*/ 325038 w 513082"/>
                <a:gd name="connsiteY2" fmla="*/ 129747 h 520041"/>
                <a:gd name="connsiteX3" fmla="*/ 61980 w 513082"/>
                <a:gd name="connsiteY3" fmla="*/ 158801 h 520041"/>
                <a:gd name="connsiteX4" fmla="*/ 61980 w 513082"/>
                <a:gd name="connsiteY4" fmla="*/ 458061 h 520041"/>
                <a:gd name="connsiteX5" fmla="*/ 361241 w 513082"/>
                <a:gd name="connsiteY5" fmla="*/ 458061 h 520041"/>
                <a:gd name="connsiteX6" fmla="*/ 390294 w 513082"/>
                <a:gd name="connsiteY6" fmla="*/ 195004 h 520041"/>
                <a:gd name="connsiteX7" fmla="*/ 513083 w 513082"/>
                <a:gd name="connsiteY7" fmla="*/ 72215 h 52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082" h="520041">
                  <a:moveTo>
                    <a:pt x="513083" y="72215"/>
                  </a:moveTo>
                  <a:cubicBezTo>
                    <a:pt x="485655" y="56361"/>
                    <a:pt x="464589" y="30679"/>
                    <a:pt x="454785" y="0"/>
                  </a:cubicBezTo>
                  <a:lnTo>
                    <a:pt x="325038" y="129747"/>
                  </a:lnTo>
                  <a:cubicBezTo>
                    <a:pt x="243210" y="77691"/>
                    <a:pt x="133406" y="87375"/>
                    <a:pt x="61980" y="158801"/>
                  </a:cubicBezTo>
                  <a:cubicBezTo>
                    <a:pt x="-20660" y="241441"/>
                    <a:pt x="-20660" y="375421"/>
                    <a:pt x="61980" y="458061"/>
                  </a:cubicBezTo>
                  <a:cubicBezTo>
                    <a:pt x="144621" y="540701"/>
                    <a:pt x="278600" y="540701"/>
                    <a:pt x="361241" y="458061"/>
                  </a:cubicBezTo>
                  <a:cubicBezTo>
                    <a:pt x="432666" y="386635"/>
                    <a:pt x="442351" y="276855"/>
                    <a:pt x="390294" y="195004"/>
                  </a:cubicBezTo>
                  <a:lnTo>
                    <a:pt x="513083" y="72215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29" name="Graphic 105">
              <a:extLst>
                <a:ext uri="{FF2B5EF4-FFF2-40B4-BE49-F238E27FC236}">
                  <a16:creationId xmlns:a16="http://schemas.microsoft.com/office/drawing/2014/main" id="{FDCAD99D-A009-4E06-A597-2A6A26D23F15}"/>
                </a:ext>
              </a:extLst>
            </p:cNvPr>
            <p:cNvSpPr/>
            <p:nvPr/>
          </p:nvSpPr>
          <p:spPr>
            <a:xfrm>
              <a:off x="5630693" y="1739344"/>
              <a:ext cx="916886" cy="667124"/>
            </a:xfrm>
            <a:custGeom>
              <a:avLst/>
              <a:gdLst>
                <a:gd name="connsiteX0" fmla="*/ 804428 w 916886"/>
                <a:gd name="connsiteY0" fmla="*/ 667125 h 667124"/>
                <a:gd name="connsiteX1" fmla="*/ 112459 w 916886"/>
                <a:gd name="connsiteY1" fmla="*/ 667125 h 667124"/>
                <a:gd name="connsiteX2" fmla="*/ 0 w 916886"/>
                <a:gd name="connsiteY2" fmla="*/ 554666 h 667124"/>
                <a:gd name="connsiteX3" fmla="*/ 0 w 916886"/>
                <a:gd name="connsiteY3" fmla="*/ 112459 h 667124"/>
                <a:gd name="connsiteX4" fmla="*/ 112459 w 916886"/>
                <a:gd name="connsiteY4" fmla="*/ 0 h 667124"/>
                <a:gd name="connsiteX5" fmla="*/ 804428 w 916886"/>
                <a:gd name="connsiteY5" fmla="*/ 0 h 667124"/>
                <a:gd name="connsiteX6" fmla="*/ 916887 w 916886"/>
                <a:gd name="connsiteY6" fmla="*/ 112459 h 667124"/>
                <a:gd name="connsiteX7" fmla="*/ 916887 w 916886"/>
                <a:gd name="connsiteY7" fmla="*/ 554666 h 667124"/>
                <a:gd name="connsiteX8" fmla="*/ 804428 w 916886"/>
                <a:gd name="connsiteY8" fmla="*/ 667125 h 667124"/>
                <a:gd name="connsiteX9" fmla="*/ 112459 w 916886"/>
                <a:gd name="connsiteY9" fmla="*/ 78910 h 667124"/>
                <a:gd name="connsiteX10" fmla="*/ 78910 w 916886"/>
                <a:gd name="connsiteY10" fmla="*/ 112459 h 667124"/>
                <a:gd name="connsiteX11" fmla="*/ 78910 w 916886"/>
                <a:gd name="connsiteY11" fmla="*/ 554666 h 667124"/>
                <a:gd name="connsiteX12" fmla="*/ 112459 w 916886"/>
                <a:gd name="connsiteY12" fmla="*/ 588215 h 667124"/>
                <a:gd name="connsiteX13" fmla="*/ 804428 w 916886"/>
                <a:gd name="connsiteY13" fmla="*/ 588215 h 667124"/>
                <a:gd name="connsiteX14" fmla="*/ 837977 w 916886"/>
                <a:gd name="connsiteY14" fmla="*/ 554666 h 667124"/>
                <a:gd name="connsiteX15" fmla="*/ 837977 w 916886"/>
                <a:gd name="connsiteY15" fmla="*/ 112459 h 667124"/>
                <a:gd name="connsiteX16" fmla="*/ 804428 w 916886"/>
                <a:gd name="connsiteY16" fmla="*/ 78910 h 667124"/>
                <a:gd name="connsiteX17" fmla="*/ 112459 w 916886"/>
                <a:gd name="connsiteY17" fmla="*/ 78910 h 667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16886" h="667124">
                  <a:moveTo>
                    <a:pt x="804428" y="667125"/>
                  </a:moveTo>
                  <a:lnTo>
                    <a:pt x="112459" y="667125"/>
                  </a:lnTo>
                  <a:cubicBezTo>
                    <a:pt x="50455" y="667125"/>
                    <a:pt x="0" y="616670"/>
                    <a:pt x="0" y="554666"/>
                  </a:cubicBezTo>
                  <a:lnTo>
                    <a:pt x="0" y="112459"/>
                  </a:lnTo>
                  <a:cubicBezTo>
                    <a:pt x="0" y="50455"/>
                    <a:pt x="50455" y="0"/>
                    <a:pt x="112459" y="0"/>
                  </a:cubicBezTo>
                  <a:lnTo>
                    <a:pt x="804428" y="0"/>
                  </a:lnTo>
                  <a:cubicBezTo>
                    <a:pt x="866432" y="0"/>
                    <a:pt x="916887" y="50455"/>
                    <a:pt x="916887" y="112459"/>
                  </a:cubicBezTo>
                  <a:lnTo>
                    <a:pt x="916887" y="554666"/>
                  </a:lnTo>
                  <a:cubicBezTo>
                    <a:pt x="916887" y="616670"/>
                    <a:pt x="866456" y="667125"/>
                    <a:pt x="804428" y="667125"/>
                  </a:cubicBezTo>
                  <a:close/>
                  <a:moveTo>
                    <a:pt x="112459" y="78910"/>
                  </a:moveTo>
                  <a:cubicBezTo>
                    <a:pt x="93951" y="78910"/>
                    <a:pt x="78910" y="93951"/>
                    <a:pt x="78910" y="112459"/>
                  </a:cubicBezTo>
                  <a:lnTo>
                    <a:pt x="78910" y="554666"/>
                  </a:lnTo>
                  <a:cubicBezTo>
                    <a:pt x="78910" y="573174"/>
                    <a:pt x="93951" y="588215"/>
                    <a:pt x="112459" y="588215"/>
                  </a:cubicBezTo>
                  <a:lnTo>
                    <a:pt x="804428" y="588215"/>
                  </a:lnTo>
                  <a:cubicBezTo>
                    <a:pt x="822936" y="588215"/>
                    <a:pt x="837977" y="573174"/>
                    <a:pt x="837977" y="554666"/>
                  </a:cubicBezTo>
                  <a:lnTo>
                    <a:pt x="837977" y="112459"/>
                  </a:lnTo>
                  <a:cubicBezTo>
                    <a:pt x="837977" y="93951"/>
                    <a:pt x="822936" y="78910"/>
                    <a:pt x="804428" y="78910"/>
                  </a:cubicBezTo>
                  <a:lnTo>
                    <a:pt x="112459" y="789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0" name="Graphic 105">
              <a:extLst>
                <a:ext uri="{FF2B5EF4-FFF2-40B4-BE49-F238E27FC236}">
                  <a16:creationId xmlns:a16="http://schemas.microsoft.com/office/drawing/2014/main" id="{25722DB8-38C0-4E22-B638-8396E170DCBE}"/>
                </a:ext>
              </a:extLst>
            </p:cNvPr>
            <p:cNvSpPr/>
            <p:nvPr/>
          </p:nvSpPr>
          <p:spPr>
            <a:xfrm>
              <a:off x="6569293" y="2675719"/>
              <a:ext cx="513082" cy="520041"/>
            </a:xfrm>
            <a:custGeom>
              <a:avLst/>
              <a:gdLst>
                <a:gd name="connsiteX0" fmla="*/ 451102 w 513082"/>
                <a:gd name="connsiteY0" fmla="*/ 158801 h 520041"/>
                <a:gd name="connsiteX1" fmla="*/ 188045 w 513082"/>
                <a:gd name="connsiteY1" fmla="*/ 129747 h 520041"/>
                <a:gd name="connsiteX2" fmla="*/ 58298 w 513082"/>
                <a:gd name="connsiteY2" fmla="*/ 0 h 520041"/>
                <a:gd name="connsiteX3" fmla="*/ 0 w 513082"/>
                <a:gd name="connsiteY3" fmla="*/ 72215 h 520041"/>
                <a:gd name="connsiteX4" fmla="*/ 122789 w 513082"/>
                <a:gd name="connsiteY4" fmla="*/ 195004 h 520041"/>
                <a:gd name="connsiteX5" fmla="*/ 151842 w 513082"/>
                <a:gd name="connsiteY5" fmla="*/ 458061 h 520041"/>
                <a:gd name="connsiteX6" fmla="*/ 451102 w 513082"/>
                <a:gd name="connsiteY6" fmla="*/ 458061 h 520041"/>
                <a:gd name="connsiteX7" fmla="*/ 451102 w 513082"/>
                <a:gd name="connsiteY7" fmla="*/ 158801 h 52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082" h="520041">
                  <a:moveTo>
                    <a:pt x="451102" y="158801"/>
                  </a:moveTo>
                  <a:cubicBezTo>
                    <a:pt x="379677" y="87375"/>
                    <a:pt x="269896" y="77691"/>
                    <a:pt x="188045" y="129747"/>
                  </a:cubicBezTo>
                  <a:lnTo>
                    <a:pt x="58298" y="0"/>
                  </a:lnTo>
                  <a:cubicBezTo>
                    <a:pt x="48494" y="30679"/>
                    <a:pt x="27427" y="56361"/>
                    <a:pt x="0" y="72215"/>
                  </a:cubicBezTo>
                  <a:lnTo>
                    <a:pt x="122789" y="195004"/>
                  </a:lnTo>
                  <a:cubicBezTo>
                    <a:pt x="70732" y="276831"/>
                    <a:pt x="80417" y="386635"/>
                    <a:pt x="151842" y="458061"/>
                  </a:cubicBezTo>
                  <a:cubicBezTo>
                    <a:pt x="234482" y="540701"/>
                    <a:pt x="368462" y="540701"/>
                    <a:pt x="451102" y="458061"/>
                  </a:cubicBezTo>
                  <a:cubicBezTo>
                    <a:pt x="533743" y="375421"/>
                    <a:pt x="533743" y="241441"/>
                    <a:pt x="451102" y="158801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1" name="Graphic 105">
              <a:extLst>
                <a:ext uri="{FF2B5EF4-FFF2-40B4-BE49-F238E27FC236}">
                  <a16:creationId xmlns:a16="http://schemas.microsoft.com/office/drawing/2014/main" id="{26593EDD-10AC-4197-A54C-8104358C01D3}"/>
                </a:ext>
              </a:extLst>
            </p:cNvPr>
            <p:cNvSpPr/>
            <p:nvPr/>
          </p:nvSpPr>
          <p:spPr>
            <a:xfrm>
              <a:off x="5877514" y="2765079"/>
              <a:ext cx="423244" cy="754451"/>
            </a:xfrm>
            <a:custGeom>
              <a:avLst/>
              <a:gdLst>
                <a:gd name="connsiteX0" fmla="*/ 257773 w 423244"/>
                <a:gd name="connsiteY0" fmla="*/ 336276 h 754451"/>
                <a:gd name="connsiteX1" fmla="*/ 257773 w 423244"/>
                <a:gd name="connsiteY1" fmla="*/ 0 h 754451"/>
                <a:gd name="connsiteX2" fmla="*/ 165472 w 423244"/>
                <a:gd name="connsiteY2" fmla="*/ 0 h 754451"/>
                <a:gd name="connsiteX3" fmla="*/ 165472 w 423244"/>
                <a:gd name="connsiteY3" fmla="*/ 336276 h 754451"/>
                <a:gd name="connsiteX4" fmla="*/ 0 w 423244"/>
                <a:gd name="connsiteY4" fmla="*/ 542829 h 754451"/>
                <a:gd name="connsiteX5" fmla="*/ 211622 w 423244"/>
                <a:gd name="connsiteY5" fmla="*/ 754452 h 754451"/>
                <a:gd name="connsiteX6" fmla="*/ 423245 w 423244"/>
                <a:gd name="connsiteY6" fmla="*/ 542829 h 754451"/>
                <a:gd name="connsiteX7" fmla="*/ 257773 w 423244"/>
                <a:gd name="connsiteY7" fmla="*/ 336276 h 75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3244" h="754451">
                  <a:moveTo>
                    <a:pt x="257773" y="336276"/>
                  </a:moveTo>
                  <a:lnTo>
                    <a:pt x="257773" y="0"/>
                  </a:lnTo>
                  <a:lnTo>
                    <a:pt x="165472" y="0"/>
                  </a:lnTo>
                  <a:lnTo>
                    <a:pt x="165472" y="336276"/>
                  </a:lnTo>
                  <a:cubicBezTo>
                    <a:pt x="70804" y="357343"/>
                    <a:pt x="0" y="441801"/>
                    <a:pt x="0" y="542829"/>
                  </a:cubicBezTo>
                  <a:cubicBezTo>
                    <a:pt x="0" y="659688"/>
                    <a:pt x="94740" y="754452"/>
                    <a:pt x="211622" y="754452"/>
                  </a:cubicBezTo>
                  <a:cubicBezTo>
                    <a:pt x="328505" y="754452"/>
                    <a:pt x="423245" y="659712"/>
                    <a:pt x="423245" y="542829"/>
                  </a:cubicBezTo>
                  <a:cubicBezTo>
                    <a:pt x="423245" y="441825"/>
                    <a:pt x="352441" y="357343"/>
                    <a:pt x="257773" y="336276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2" name="Graphic 105">
              <a:extLst>
                <a:ext uri="{FF2B5EF4-FFF2-40B4-BE49-F238E27FC236}">
                  <a16:creationId xmlns:a16="http://schemas.microsoft.com/office/drawing/2014/main" id="{215A4B69-5530-40D8-999E-C672AA18260C}"/>
                </a:ext>
              </a:extLst>
            </p:cNvPr>
            <p:cNvSpPr/>
            <p:nvPr/>
          </p:nvSpPr>
          <p:spPr>
            <a:xfrm>
              <a:off x="5630693" y="2455106"/>
              <a:ext cx="916910" cy="223913"/>
            </a:xfrm>
            <a:custGeom>
              <a:avLst/>
              <a:gdLst>
                <a:gd name="connsiteX0" fmla="*/ 874610 w 916910"/>
                <a:gd name="connsiteY0" fmla="*/ 0 h 223913"/>
                <a:gd name="connsiteX1" fmla="*/ 42300 w 916910"/>
                <a:gd name="connsiteY1" fmla="*/ 0 h 223913"/>
                <a:gd name="connsiteX2" fmla="*/ 0 w 916910"/>
                <a:gd name="connsiteY2" fmla="*/ 42301 h 223913"/>
                <a:gd name="connsiteX3" fmla="*/ 0 w 916910"/>
                <a:gd name="connsiteY3" fmla="*/ 181613 h 223913"/>
                <a:gd name="connsiteX4" fmla="*/ 42300 w 916910"/>
                <a:gd name="connsiteY4" fmla="*/ 223913 h 223913"/>
                <a:gd name="connsiteX5" fmla="*/ 874610 w 916910"/>
                <a:gd name="connsiteY5" fmla="*/ 223913 h 223913"/>
                <a:gd name="connsiteX6" fmla="*/ 916911 w 916910"/>
                <a:gd name="connsiteY6" fmla="*/ 181613 h 223913"/>
                <a:gd name="connsiteX7" fmla="*/ 916911 w 916910"/>
                <a:gd name="connsiteY7" fmla="*/ 42277 h 223913"/>
                <a:gd name="connsiteX8" fmla="*/ 874610 w 916910"/>
                <a:gd name="connsiteY8" fmla="*/ 0 h 223913"/>
                <a:gd name="connsiteX9" fmla="*/ 835036 w 916910"/>
                <a:gd name="connsiteY9" fmla="*/ 134554 h 223913"/>
                <a:gd name="connsiteX10" fmla="*/ 821956 w 916910"/>
                <a:gd name="connsiteY10" fmla="*/ 147633 h 223913"/>
                <a:gd name="connsiteX11" fmla="*/ 407415 w 916910"/>
                <a:gd name="connsiteY11" fmla="*/ 147633 h 223913"/>
                <a:gd name="connsiteX12" fmla="*/ 394335 w 916910"/>
                <a:gd name="connsiteY12" fmla="*/ 134554 h 223913"/>
                <a:gd name="connsiteX13" fmla="*/ 394335 w 916910"/>
                <a:gd name="connsiteY13" fmla="*/ 89384 h 223913"/>
                <a:gd name="connsiteX14" fmla="*/ 407415 w 916910"/>
                <a:gd name="connsiteY14" fmla="*/ 76304 h 223913"/>
                <a:gd name="connsiteX15" fmla="*/ 821956 w 916910"/>
                <a:gd name="connsiteY15" fmla="*/ 76304 h 223913"/>
                <a:gd name="connsiteX16" fmla="*/ 835036 w 916910"/>
                <a:gd name="connsiteY16" fmla="*/ 89384 h 223913"/>
                <a:gd name="connsiteX17" fmla="*/ 835036 w 916910"/>
                <a:gd name="connsiteY17" fmla="*/ 134554 h 223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16910" h="223913">
                  <a:moveTo>
                    <a:pt x="874610" y="0"/>
                  </a:moveTo>
                  <a:lnTo>
                    <a:pt x="42300" y="0"/>
                  </a:lnTo>
                  <a:cubicBezTo>
                    <a:pt x="18938" y="0"/>
                    <a:pt x="0" y="18939"/>
                    <a:pt x="0" y="42301"/>
                  </a:cubicBezTo>
                  <a:lnTo>
                    <a:pt x="0" y="181613"/>
                  </a:lnTo>
                  <a:cubicBezTo>
                    <a:pt x="0" y="204975"/>
                    <a:pt x="18938" y="223913"/>
                    <a:pt x="42300" y="223913"/>
                  </a:cubicBezTo>
                  <a:lnTo>
                    <a:pt x="874610" y="223913"/>
                  </a:lnTo>
                  <a:cubicBezTo>
                    <a:pt x="897972" y="223913"/>
                    <a:pt x="916911" y="204975"/>
                    <a:pt x="916911" y="181613"/>
                  </a:cubicBezTo>
                  <a:lnTo>
                    <a:pt x="916911" y="42277"/>
                  </a:lnTo>
                  <a:cubicBezTo>
                    <a:pt x="916887" y="18939"/>
                    <a:pt x="897949" y="0"/>
                    <a:pt x="874610" y="0"/>
                  </a:cubicBezTo>
                  <a:close/>
                  <a:moveTo>
                    <a:pt x="835036" y="134554"/>
                  </a:moveTo>
                  <a:cubicBezTo>
                    <a:pt x="835036" y="141775"/>
                    <a:pt x="829177" y="147633"/>
                    <a:pt x="821956" y="147633"/>
                  </a:cubicBezTo>
                  <a:lnTo>
                    <a:pt x="407415" y="147633"/>
                  </a:lnTo>
                  <a:cubicBezTo>
                    <a:pt x="400193" y="147633"/>
                    <a:pt x="394335" y="141775"/>
                    <a:pt x="394335" y="134554"/>
                  </a:cubicBezTo>
                  <a:lnTo>
                    <a:pt x="394335" y="89384"/>
                  </a:lnTo>
                  <a:cubicBezTo>
                    <a:pt x="394335" y="82162"/>
                    <a:pt x="400193" y="76304"/>
                    <a:pt x="407415" y="76304"/>
                  </a:cubicBezTo>
                  <a:lnTo>
                    <a:pt x="821956" y="76304"/>
                  </a:lnTo>
                  <a:cubicBezTo>
                    <a:pt x="829177" y="76304"/>
                    <a:pt x="835036" y="82162"/>
                    <a:pt x="835036" y="89384"/>
                  </a:cubicBezTo>
                  <a:lnTo>
                    <a:pt x="835036" y="134554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378" name="Group 7377">
            <a:extLst>
              <a:ext uri="{FF2B5EF4-FFF2-40B4-BE49-F238E27FC236}">
                <a16:creationId xmlns:a16="http://schemas.microsoft.com/office/drawing/2014/main" id="{14ED6137-7EEB-40F0-8A27-424A4C2FEE18}"/>
              </a:ext>
            </a:extLst>
          </p:cNvPr>
          <p:cNvGrpSpPr/>
          <p:nvPr/>
        </p:nvGrpSpPr>
        <p:grpSpPr>
          <a:xfrm>
            <a:off x="6689326" y="2233404"/>
            <a:ext cx="575103" cy="575103"/>
            <a:chOff x="3983074" y="552425"/>
            <a:chExt cx="4210196" cy="4210196"/>
          </a:xfrm>
        </p:grpSpPr>
        <p:grpSp>
          <p:nvGrpSpPr>
            <p:cNvPr id="508" name="Graphic 151">
              <a:extLst>
                <a:ext uri="{FF2B5EF4-FFF2-40B4-BE49-F238E27FC236}">
                  <a16:creationId xmlns:a16="http://schemas.microsoft.com/office/drawing/2014/main" id="{B5AD1C22-CE36-4305-A59F-A818A374A484}"/>
                </a:ext>
              </a:extLst>
            </p:cNvPr>
            <p:cNvGrpSpPr/>
            <p:nvPr/>
          </p:nvGrpSpPr>
          <p:grpSpPr>
            <a:xfrm>
              <a:off x="3983074" y="552425"/>
              <a:ext cx="4210196" cy="4210196"/>
              <a:chOff x="3983074" y="552425"/>
              <a:chExt cx="4210196" cy="4210196"/>
            </a:xfrm>
          </p:grpSpPr>
          <p:grpSp>
            <p:nvGrpSpPr>
              <p:cNvPr id="509" name="Graphic 151">
                <a:extLst>
                  <a:ext uri="{FF2B5EF4-FFF2-40B4-BE49-F238E27FC236}">
                    <a16:creationId xmlns:a16="http://schemas.microsoft.com/office/drawing/2014/main" id="{4D885B7E-B28C-4429-8598-4B9F8EF1A18F}"/>
                  </a:ext>
                </a:extLst>
              </p:cNvPr>
              <p:cNvGrpSpPr/>
              <p:nvPr/>
            </p:nvGrpSpPr>
            <p:grpSpPr>
              <a:xfrm>
                <a:off x="3983074" y="552425"/>
                <a:ext cx="4210196" cy="4210196"/>
                <a:chOff x="3983074" y="552425"/>
                <a:chExt cx="4210196" cy="4210196"/>
              </a:xfrm>
            </p:grpSpPr>
            <p:sp>
              <p:nvSpPr>
                <p:cNvPr id="510" name="Graphic 151">
                  <a:extLst>
                    <a:ext uri="{FF2B5EF4-FFF2-40B4-BE49-F238E27FC236}">
                      <a16:creationId xmlns:a16="http://schemas.microsoft.com/office/drawing/2014/main" id="{68D65BA2-18F6-4694-9E99-C37C6F6DD5DE}"/>
                    </a:ext>
                  </a:extLst>
                </p:cNvPr>
                <p:cNvSpPr/>
                <p:nvPr/>
              </p:nvSpPr>
              <p:spPr>
                <a:xfrm>
                  <a:off x="3983074" y="552425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6 w 4210196"/>
                    <a:gd name="connsiteY2" fmla="*/ 1440597 h 4210196"/>
                    <a:gd name="connsiteX3" fmla="*/ 4210196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6" y="644982"/>
                        <a:pt x="4210196" y="1440597"/>
                      </a:cubicBezTo>
                      <a:lnTo>
                        <a:pt x="4210196" y="2769599"/>
                      </a:lnTo>
                      <a:cubicBezTo>
                        <a:pt x="4210196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1" name="Graphic 151">
                  <a:extLst>
                    <a:ext uri="{FF2B5EF4-FFF2-40B4-BE49-F238E27FC236}">
                      <a16:creationId xmlns:a16="http://schemas.microsoft.com/office/drawing/2014/main" id="{9058A994-42B3-4429-BC41-1E52A6D5F185}"/>
                    </a:ext>
                  </a:extLst>
                </p:cNvPr>
                <p:cNvSpPr/>
                <p:nvPr/>
              </p:nvSpPr>
              <p:spPr>
                <a:xfrm>
                  <a:off x="6012086" y="415271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60" name="Graphic 151">
                  <a:extLst>
                    <a:ext uri="{FF2B5EF4-FFF2-40B4-BE49-F238E27FC236}">
                      <a16:creationId xmlns:a16="http://schemas.microsoft.com/office/drawing/2014/main" id="{AA898078-488A-48CD-A4EF-E351C7AB891C}"/>
                    </a:ext>
                  </a:extLst>
                </p:cNvPr>
                <p:cNvSpPr/>
                <p:nvPr/>
              </p:nvSpPr>
              <p:spPr>
                <a:xfrm>
                  <a:off x="6012086" y="999189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61" name="Graphic 151">
                  <a:extLst>
                    <a:ext uri="{FF2B5EF4-FFF2-40B4-BE49-F238E27FC236}">
                      <a16:creationId xmlns:a16="http://schemas.microsoft.com/office/drawing/2014/main" id="{0853405C-53B7-4D18-914D-6FA903F88229}"/>
                    </a:ext>
                  </a:extLst>
                </p:cNvPr>
                <p:cNvSpPr/>
                <p:nvPr/>
              </p:nvSpPr>
              <p:spPr>
                <a:xfrm>
                  <a:off x="7576676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62" name="Graphic 151">
                  <a:extLst>
                    <a:ext uri="{FF2B5EF4-FFF2-40B4-BE49-F238E27FC236}">
                      <a16:creationId xmlns:a16="http://schemas.microsoft.com/office/drawing/2014/main" id="{67ADD3E0-C9E3-4BE2-A8F4-52582C2C09EC}"/>
                    </a:ext>
                  </a:extLst>
                </p:cNvPr>
                <p:cNvSpPr/>
                <p:nvPr/>
              </p:nvSpPr>
              <p:spPr>
                <a:xfrm>
                  <a:off x="4424578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6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6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63" name="Graphic 151">
                  <a:extLst>
                    <a:ext uri="{FF2B5EF4-FFF2-40B4-BE49-F238E27FC236}">
                      <a16:creationId xmlns:a16="http://schemas.microsoft.com/office/drawing/2014/main" id="{74404887-BEEE-46D3-8115-109CF1E4A60A}"/>
                    </a:ext>
                  </a:extLst>
                </p:cNvPr>
                <p:cNvSpPr/>
                <p:nvPr/>
              </p:nvSpPr>
              <p:spPr>
                <a:xfrm>
                  <a:off x="4695626" y="127294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64" name="Graphic 151">
                  <a:extLst>
                    <a:ext uri="{FF2B5EF4-FFF2-40B4-BE49-F238E27FC236}">
                      <a16:creationId xmlns:a16="http://schemas.microsoft.com/office/drawing/2014/main" id="{B5D6E302-DF54-49C7-BBAE-D764A3EC8E96}"/>
                    </a:ext>
                  </a:extLst>
                </p:cNvPr>
                <p:cNvSpPr/>
                <p:nvPr/>
              </p:nvSpPr>
              <p:spPr>
                <a:xfrm>
                  <a:off x="7302789" y="388009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65" name="Graphic 151">
                  <a:extLst>
                    <a:ext uri="{FF2B5EF4-FFF2-40B4-BE49-F238E27FC236}">
                      <a16:creationId xmlns:a16="http://schemas.microsoft.com/office/drawing/2014/main" id="{E397865D-1E95-4B9B-AA1E-E1B96A0FBEA1}"/>
                    </a:ext>
                  </a:extLst>
                </p:cNvPr>
                <p:cNvSpPr/>
                <p:nvPr/>
              </p:nvSpPr>
              <p:spPr>
                <a:xfrm>
                  <a:off x="4694872" y="387677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66" name="Graphic 151">
                  <a:extLst>
                    <a:ext uri="{FF2B5EF4-FFF2-40B4-BE49-F238E27FC236}">
                      <a16:creationId xmlns:a16="http://schemas.microsoft.com/office/drawing/2014/main" id="{BB813866-450F-48DB-A3FF-EB8F9AABA00A}"/>
                    </a:ext>
                  </a:extLst>
                </p:cNvPr>
                <p:cNvSpPr/>
                <p:nvPr/>
              </p:nvSpPr>
              <p:spPr>
                <a:xfrm>
                  <a:off x="7303334" y="1268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6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6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7367" name="Graphic 151">
                <a:extLst>
                  <a:ext uri="{FF2B5EF4-FFF2-40B4-BE49-F238E27FC236}">
                    <a16:creationId xmlns:a16="http://schemas.microsoft.com/office/drawing/2014/main" id="{8BA784B1-5361-4075-9199-764C9AA0EEB3}"/>
                  </a:ext>
                </a:extLst>
              </p:cNvPr>
              <p:cNvSpPr/>
              <p:nvPr/>
            </p:nvSpPr>
            <p:spPr>
              <a:xfrm>
                <a:off x="5035415" y="1606545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-16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368" name="Graphic 151">
              <a:extLst>
                <a:ext uri="{FF2B5EF4-FFF2-40B4-BE49-F238E27FC236}">
                  <a16:creationId xmlns:a16="http://schemas.microsoft.com/office/drawing/2014/main" id="{4E872121-A955-4743-8880-DE887DED77DA}"/>
                </a:ext>
              </a:extLst>
            </p:cNvPr>
            <p:cNvGrpSpPr/>
            <p:nvPr/>
          </p:nvGrpSpPr>
          <p:grpSpPr>
            <a:xfrm>
              <a:off x="5364810" y="2169732"/>
              <a:ext cx="1462377" cy="977088"/>
              <a:chOff x="5364810" y="2169732"/>
              <a:chExt cx="1462377" cy="977088"/>
            </a:xfrm>
            <a:solidFill>
              <a:srgbClr val="FFFFFF"/>
            </a:solidFill>
          </p:grpSpPr>
          <p:sp>
            <p:nvSpPr>
              <p:cNvPr id="7369" name="Graphic 151">
                <a:extLst>
                  <a:ext uri="{FF2B5EF4-FFF2-40B4-BE49-F238E27FC236}">
                    <a16:creationId xmlns:a16="http://schemas.microsoft.com/office/drawing/2014/main" id="{12F3A5C7-6444-4962-AE86-F4772EDD89F5}"/>
                  </a:ext>
                </a:extLst>
              </p:cNvPr>
              <p:cNvSpPr/>
              <p:nvPr/>
            </p:nvSpPr>
            <p:spPr>
              <a:xfrm>
                <a:off x="5869666" y="2444277"/>
                <a:ext cx="47665" cy="105163"/>
              </a:xfrm>
              <a:custGeom>
                <a:avLst/>
                <a:gdLst>
                  <a:gd name="connsiteX0" fmla="*/ 20978 w 47665"/>
                  <a:gd name="connsiteY0" fmla="*/ 15301 h 105163"/>
                  <a:gd name="connsiteX1" fmla="*/ 0 w 47665"/>
                  <a:gd name="connsiteY1" fmla="*/ 19134 h 105163"/>
                  <a:gd name="connsiteX2" fmla="*/ 0 w 47665"/>
                  <a:gd name="connsiteY2" fmla="*/ 36343 h 105163"/>
                  <a:gd name="connsiteX3" fmla="*/ 26688 w 47665"/>
                  <a:gd name="connsiteY3" fmla="*/ 36343 h 105163"/>
                  <a:gd name="connsiteX4" fmla="*/ 26688 w 47665"/>
                  <a:gd name="connsiteY4" fmla="*/ 105163 h 105163"/>
                  <a:gd name="connsiteX5" fmla="*/ 47666 w 47665"/>
                  <a:gd name="connsiteY5" fmla="*/ 105163 h 105163"/>
                  <a:gd name="connsiteX6" fmla="*/ 47666 w 47665"/>
                  <a:gd name="connsiteY6" fmla="*/ 0 h 105163"/>
                  <a:gd name="connsiteX7" fmla="*/ 28596 w 47665"/>
                  <a:gd name="connsiteY7" fmla="*/ 0 h 105163"/>
                  <a:gd name="connsiteX8" fmla="*/ 20978 w 47665"/>
                  <a:gd name="connsiteY8" fmla="*/ 15301 h 105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65" h="105163">
                    <a:moveTo>
                      <a:pt x="20978" y="15301"/>
                    </a:moveTo>
                    <a:cubicBezTo>
                      <a:pt x="15252" y="19134"/>
                      <a:pt x="9543" y="19134"/>
                      <a:pt x="0" y="19134"/>
                    </a:cubicBezTo>
                    <a:lnTo>
                      <a:pt x="0" y="36343"/>
                    </a:lnTo>
                    <a:lnTo>
                      <a:pt x="26688" y="36343"/>
                    </a:lnTo>
                    <a:lnTo>
                      <a:pt x="26688" y="105163"/>
                    </a:lnTo>
                    <a:lnTo>
                      <a:pt x="47666" y="105163"/>
                    </a:lnTo>
                    <a:lnTo>
                      <a:pt x="47666" y="0"/>
                    </a:lnTo>
                    <a:lnTo>
                      <a:pt x="28596" y="0"/>
                    </a:lnTo>
                    <a:cubicBezTo>
                      <a:pt x="26704" y="7666"/>
                      <a:pt x="24795" y="11484"/>
                      <a:pt x="20978" y="15301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70" name="Graphic 151">
                <a:extLst>
                  <a:ext uri="{FF2B5EF4-FFF2-40B4-BE49-F238E27FC236}">
                    <a16:creationId xmlns:a16="http://schemas.microsoft.com/office/drawing/2014/main" id="{AF1BF4D7-8527-4333-915A-BFADA577DD16}"/>
                  </a:ext>
                </a:extLst>
              </p:cNvPr>
              <p:cNvSpPr/>
              <p:nvPr/>
            </p:nvSpPr>
            <p:spPr>
              <a:xfrm>
                <a:off x="5934990" y="2604564"/>
                <a:ext cx="79133" cy="109734"/>
              </a:xfrm>
              <a:custGeom>
                <a:avLst/>
                <a:gdLst>
                  <a:gd name="connsiteX0" fmla="*/ 20722 w 79133"/>
                  <a:gd name="connsiteY0" fmla="*/ 54883 h 109734"/>
                  <a:gd name="connsiteX1" fmla="*/ 39567 w 79133"/>
                  <a:gd name="connsiteY1" fmla="*/ 18941 h 109734"/>
                  <a:gd name="connsiteX2" fmla="*/ 56519 w 79133"/>
                  <a:gd name="connsiteY2" fmla="*/ 54883 h 109734"/>
                  <a:gd name="connsiteX3" fmla="*/ 39567 w 79133"/>
                  <a:gd name="connsiteY3" fmla="*/ 90825 h 109734"/>
                  <a:gd name="connsiteX4" fmla="*/ 20722 w 79133"/>
                  <a:gd name="connsiteY4" fmla="*/ 54883 h 109734"/>
                  <a:gd name="connsiteX5" fmla="*/ 69719 w 79133"/>
                  <a:gd name="connsiteY5" fmla="*/ 92702 h 109734"/>
                  <a:gd name="connsiteX6" fmla="*/ 79133 w 79133"/>
                  <a:gd name="connsiteY6" fmla="*/ 54867 h 109734"/>
                  <a:gd name="connsiteX7" fmla="*/ 69719 w 79133"/>
                  <a:gd name="connsiteY7" fmla="*/ 15140 h 109734"/>
                  <a:gd name="connsiteX8" fmla="*/ 39567 w 79133"/>
                  <a:gd name="connsiteY8" fmla="*/ 0 h 109734"/>
                  <a:gd name="connsiteX9" fmla="*/ 9415 w 79133"/>
                  <a:gd name="connsiteY9" fmla="*/ 15140 h 109734"/>
                  <a:gd name="connsiteX10" fmla="*/ 0 w 79133"/>
                  <a:gd name="connsiteY10" fmla="*/ 54867 h 109734"/>
                  <a:gd name="connsiteX11" fmla="*/ 9415 w 79133"/>
                  <a:gd name="connsiteY11" fmla="*/ 94594 h 109734"/>
                  <a:gd name="connsiteX12" fmla="*/ 39567 w 79133"/>
                  <a:gd name="connsiteY12" fmla="*/ 109734 h 109734"/>
                  <a:gd name="connsiteX13" fmla="*/ 69719 w 79133"/>
                  <a:gd name="connsiteY13" fmla="*/ 92702 h 109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9133" h="109734">
                    <a:moveTo>
                      <a:pt x="20722" y="54883"/>
                    </a:moveTo>
                    <a:cubicBezTo>
                      <a:pt x="20722" y="30296"/>
                      <a:pt x="28260" y="18941"/>
                      <a:pt x="39567" y="18941"/>
                    </a:cubicBezTo>
                    <a:cubicBezTo>
                      <a:pt x="50874" y="18941"/>
                      <a:pt x="56519" y="30296"/>
                      <a:pt x="56519" y="54883"/>
                    </a:cubicBezTo>
                    <a:cubicBezTo>
                      <a:pt x="56519" y="79470"/>
                      <a:pt x="50874" y="90825"/>
                      <a:pt x="39567" y="90825"/>
                    </a:cubicBezTo>
                    <a:cubicBezTo>
                      <a:pt x="28260" y="90825"/>
                      <a:pt x="20722" y="79470"/>
                      <a:pt x="20722" y="54883"/>
                    </a:cubicBezTo>
                    <a:moveTo>
                      <a:pt x="69719" y="92702"/>
                    </a:moveTo>
                    <a:cubicBezTo>
                      <a:pt x="75364" y="83239"/>
                      <a:pt x="79133" y="70007"/>
                      <a:pt x="79133" y="54867"/>
                    </a:cubicBezTo>
                    <a:cubicBezTo>
                      <a:pt x="79133" y="37835"/>
                      <a:pt x="75364" y="24603"/>
                      <a:pt x="69719" y="15140"/>
                    </a:cubicBezTo>
                    <a:cubicBezTo>
                      <a:pt x="62181" y="5678"/>
                      <a:pt x="52766" y="0"/>
                      <a:pt x="39567" y="0"/>
                    </a:cubicBezTo>
                    <a:cubicBezTo>
                      <a:pt x="26383" y="0"/>
                      <a:pt x="16953" y="5678"/>
                      <a:pt x="9415" y="15140"/>
                    </a:cubicBezTo>
                    <a:cubicBezTo>
                      <a:pt x="3769" y="24603"/>
                      <a:pt x="0" y="37835"/>
                      <a:pt x="0" y="54867"/>
                    </a:cubicBezTo>
                    <a:cubicBezTo>
                      <a:pt x="0" y="71900"/>
                      <a:pt x="3769" y="85132"/>
                      <a:pt x="9415" y="94594"/>
                    </a:cubicBezTo>
                    <a:cubicBezTo>
                      <a:pt x="16953" y="104057"/>
                      <a:pt x="26367" y="109734"/>
                      <a:pt x="39567" y="109734"/>
                    </a:cubicBezTo>
                    <a:cubicBezTo>
                      <a:pt x="52750" y="109734"/>
                      <a:pt x="62181" y="104057"/>
                      <a:pt x="69719" y="92702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71" name="Graphic 151">
                <a:extLst>
                  <a:ext uri="{FF2B5EF4-FFF2-40B4-BE49-F238E27FC236}">
                    <a16:creationId xmlns:a16="http://schemas.microsoft.com/office/drawing/2014/main" id="{8EBC7A56-C3A5-4199-AA5D-DA1F3228A40D}"/>
                  </a:ext>
                </a:extLst>
              </p:cNvPr>
              <p:cNvSpPr/>
              <p:nvPr/>
            </p:nvSpPr>
            <p:spPr>
              <a:xfrm>
                <a:off x="5831254" y="2604564"/>
                <a:ext cx="80672" cy="109734"/>
              </a:xfrm>
              <a:custGeom>
                <a:avLst/>
                <a:gdLst>
                  <a:gd name="connsiteX0" fmla="*/ 23047 w 80672"/>
                  <a:gd name="connsiteY0" fmla="*/ 54883 h 109734"/>
                  <a:gd name="connsiteX1" fmla="*/ 40336 w 80672"/>
                  <a:gd name="connsiteY1" fmla="*/ 18941 h 109734"/>
                  <a:gd name="connsiteX2" fmla="*/ 59550 w 80672"/>
                  <a:gd name="connsiteY2" fmla="*/ 54883 h 109734"/>
                  <a:gd name="connsiteX3" fmla="*/ 40336 w 80672"/>
                  <a:gd name="connsiteY3" fmla="*/ 90825 h 109734"/>
                  <a:gd name="connsiteX4" fmla="*/ 23047 w 80672"/>
                  <a:gd name="connsiteY4" fmla="*/ 54883 h 109734"/>
                  <a:gd name="connsiteX5" fmla="*/ 71066 w 80672"/>
                  <a:gd name="connsiteY5" fmla="*/ 92702 h 109734"/>
                  <a:gd name="connsiteX6" fmla="*/ 80673 w 80672"/>
                  <a:gd name="connsiteY6" fmla="*/ 54867 h 109734"/>
                  <a:gd name="connsiteX7" fmla="*/ 71066 w 80672"/>
                  <a:gd name="connsiteY7" fmla="*/ 15140 h 109734"/>
                  <a:gd name="connsiteX8" fmla="*/ 40336 w 80672"/>
                  <a:gd name="connsiteY8" fmla="*/ 0 h 109734"/>
                  <a:gd name="connsiteX9" fmla="*/ 9607 w 80672"/>
                  <a:gd name="connsiteY9" fmla="*/ 15140 h 109734"/>
                  <a:gd name="connsiteX10" fmla="*/ 0 w 80672"/>
                  <a:gd name="connsiteY10" fmla="*/ 54867 h 109734"/>
                  <a:gd name="connsiteX11" fmla="*/ 9607 w 80672"/>
                  <a:gd name="connsiteY11" fmla="*/ 94594 h 109734"/>
                  <a:gd name="connsiteX12" fmla="*/ 40336 w 80672"/>
                  <a:gd name="connsiteY12" fmla="*/ 109734 h 109734"/>
                  <a:gd name="connsiteX13" fmla="*/ 71066 w 80672"/>
                  <a:gd name="connsiteY13" fmla="*/ 92702 h 109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0672" h="109734">
                    <a:moveTo>
                      <a:pt x="23047" y="54883"/>
                    </a:moveTo>
                    <a:cubicBezTo>
                      <a:pt x="23047" y="30296"/>
                      <a:pt x="28805" y="18941"/>
                      <a:pt x="40336" y="18941"/>
                    </a:cubicBezTo>
                    <a:cubicBezTo>
                      <a:pt x="51868" y="18941"/>
                      <a:pt x="59550" y="30296"/>
                      <a:pt x="59550" y="54883"/>
                    </a:cubicBezTo>
                    <a:cubicBezTo>
                      <a:pt x="59550" y="79470"/>
                      <a:pt x="51868" y="90825"/>
                      <a:pt x="40336" y="90825"/>
                    </a:cubicBezTo>
                    <a:cubicBezTo>
                      <a:pt x="28805" y="90825"/>
                      <a:pt x="23047" y="79470"/>
                      <a:pt x="23047" y="54883"/>
                    </a:cubicBezTo>
                    <a:moveTo>
                      <a:pt x="71066" y="92702"/>
                    </a:moveTo>
                    <a:cubicBezTo>
                      <a:pt x="76824" y="83239"/>
                      <a:pt x="80673" y="70007"/>
                      <a:pt x="80673" y="54867"/>
                    </a:cubicBezTo>
                    <a:cubicBezTo>
                      <a:pt x="80673" y="37835"/>
                      <a:pt x="76824" y="24603"/>
                      <a:pt x="71066" y="15140"/>
                    </a:cubicBezTo>
                    <a:cubicBezTo>
                      <a:pt x="63383" y="5678"/>
                      <a:pt x="53776" y="0"/>
                      <a:pt x="40336" y="0"/>
                    </a:cubicBezTo>
                    <a:cubicBezTo>
                      <a:pt x="26896" y="0"/>
                      <a:pt x="17289" y="5678"/>
                      <a:pt x="9607" y="15140"/>
                    </a:cubicBezTo>
                    <a:cubicBezTo>
                      <a:pt x="3849" y="24603"/>
                      <a:pt x="0" y="37835"/>
                      <a:pt x="0" y="54867"/>
                    </a:cubicBezTo>
                    <a:cubicBezTo>
                      <a:pt x="0" y="71900"/>
                      <a:pt x="3849" y="85132"/>
                      <a:pt x="9607" y="94594"/>
                    </a:cubicBezTo>
                    <a:cubicBezTo>
                      <a:pt x="17289" y="104057"/>
                      <a:pt x="26896" y="109734"/>
                      <a:pt x="40336" y="109734"/>
                    </a:cubicBezTo>
                    <a:cubicBezTo>
                      <a:pt x="53776" y="109734"/>
                      <a:pt x="63383" y="104057"/>
                      <a:pt x="71066" y="92702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72" name="Graphic 151">
                <a:extLst>
                  <a:ext uri="{FF2B5EF4-FFF2-40B4-BE49-F238E27FC236}">
                    <a16:creationId xmlns:a16="http://schemas.microsoft.com/office/drawing/2014/main" id="{9528C71F-3832-423B-82C0-2E648D6DFF1D}"/>
                  </a:ext>
                </a:extLst>
              </p:cNvPr>
              <p:cNvSpPr/>
              <p:nvPr/>
            </p:nvSpPr>
            <p:spPr>
              <a:xfrm>
                <a:off x="5865833" y="2768717"/>
                <a:ext cx="48419" cy="105131"/>
              </a:xfrm>
              <a:custGeom>
                <a:avLst/>
                <a:gdLst>
                  <a:gd name="connsiteX0" fmla="*/ 21299 w 48419"/>
                  <a:gd name="connsiteY0" fmla="*/ 13360 h 105131"/>
                  <a:gd name="connsiteX1" fmla="*/ 0 w 48419"/>
                  <a:gd name="connsiteY1" fmla="*/ 19102 h 105131"/>
                  <a:gd name="connsiteX2" fmla="*/ 0 w 48419"/>
                  <a:gd name="connsiteY2" fmla="*/ 36311 h 105131"/>
                  <a:gd name="connsiteX3" fmla="*/ 27121 w 48419"/>
                  <a:gd name="connsiteY3" fmla="*/ 36311 h 105131"/>
                  <a:gd name="connsiteX4" fmla="*/ 27121 w 48419"/>
                  <a:gd name="connsiteY4" fmla="*/ 105131 h 105131"/>
                  <a:gd name="connsiteX5" fmla="*/ 48420 w 48419"/>
                  <a:gd name="connsiteY5" fmla="*/ 105131 h 105131"/>
                  <a:gd name="connsiteX6" fmla="*/ 48420 w 48419"/>
                  <a:gd name="connsiteY6" fmla="*/ 0 h 105131"/>
                  <a:gd name="connsiteX7" fmla="*/ 30986 w 48419"/>
                  <a:gd name="connsiteY7" fmla="*/ 0 h 105131"/>
                  <a:gd name="connsiteX8" fmla="*/ 21299 w 48419"/>
                  <a:gd name="connsiteY8" fmla="*/ 13360 h 10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419" h="105131">
                    <a:moveTo>
                      <a:pt x="21299" y="13360"/>
                    </a:moveTo>
                    <a:cubicBezTo>
                      <a:pt x="17418" y="17177"/>
                      <a:pt x="9671" y="19102"/>
                      <a:pt x="0" y="19102"/>
                    </a:cubicBezTo>
                    <a:lnTo>
                      <a:pt x="0" y="36311"/>
                    </a:lnTo>
                    <a:lnTo>
                      <a:pt x="27121" y="36311"/>
                    </a:lnTo>
                    <a:lnTo>
                      <a:pt x="27121" y="105131"/>
                    </a:lnTo>
                    <a:lnTo>
                      <a:pt x="48420" y="105131"/>
                    </a:lnTo>
                    <a:lnTo>
                      <a:pt x="48420" y="0"/>
                    </a:lnTo>
                    <a:lnTo>
                      <a:pt x="30986" y="0"/>
                    </a:lnTo>
                    <a:cubicBezTo>
                      <a:pt x="29045" y="5710"/>
                      <a:pt x="25180" y="11451"/>
                      <a:pt x="21299" y="13360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73" name="Graphic 151">
                <a:extLst>
                  <a:ext uri="{FF2B5EF4-FFF2-40B4-BE49-F238E27FC236}">
                    <a16:creationId xmlns:a16="http://schemas.microsoft.com/office/drawing/2014/main" id="{02435B92-D402-4DD6-9870-C0E29A93D41D}"/>
                  </a:ext>
                </a:extLst>
              </p:cNvPr>
              <p:cNvSpPr/>
              <p:nvPr/>
            </p:nvSpPr>
            <p:spPr>
              <a:xfrm>
                <a:off x="5752105" y="2606104"/>
                <a:ext cx="47666" cy="104393"/>
              </a:xfrm>
              <a:custGeom>
                <a:avLst/>
                <a:gdLst>
                  <a:gd name="connsiteX0" fmla="*/ 20978 w 47666"/>
                  <a:gd name="connsiteY0" fmla="*/ 15188 h 104393"/>
                  <a:gd name="connsiteX1" fmla="*/ 0 w 47666"/>
                  <a:gd name="connsiteY1" fmla="*/ 20882 h 104393"/>
                  <a:gd name="connsiteX2" fmla="*/ 0 w 47666"/>
                  <a:gd name="connsiteY2" fmla="*/ 36070 h 104393"/>
                  <a:gd name="connsiteX3" fmla="*/ 26688 w 47666"/>
                  <a:gd name="connsiteY3" fmla="*/ 36070 h 104393"/>
                  <a:gd name="connsiteX4" fmla="*/ 26688 w 47666"/>
                  <a:gd name="connsiteY4" fmla="*/ 104394 h 104393"/>
                  <a:gd name="connsiteX5" fmla="*/ 47666 w 47666"/>
                  <a:gd name="connsiteY5" fmla="*/ 104394 h 104393"/>
                  <a:gd name="connsiteX6" fmla="*/ 47666 w 47666"/>
                  <a:gd name="connsiteY6" fmla="*/ 0 h 104393"/>
                  <a:gd name="connsiteX7" fmla="*/ 28597 w 47666"/>
                  <a:gd name="connsiteY7" fmla="*/ 0 h 104393"/>
                  <a:gd name="connsiteX8" fmla="*/ 20978 w 47666"/>
                  <a:gd name="connsiteY8" fmla="*/ 15188 h 104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66" h="104393">
                    <a:moveTo>
                      <a:pt x="20978" y="15188"/>
                    </a:moveTo>
                    <a:cubicBezTo>
                      <a:pt x="15252" y="18989"/>
                      <a:pt x="9543" y="20882"/>
                      <a:pt x="0" y="20882"/>
                    </a:cubicBezTo>
                    <a:lnTo>
                      <a:pt x="0" y="36070"/>
                    </a:lnTo>
                    <a:lnTo>
                      <a:pt x="26688" y="36070"/>
                    </a:lnTo>
                    <a:lnTo>
                      <a:pt x="26688" y="104394"/>
                    </a:lnTo>
                    <a:lnTo>
                      <a:pt x="47666" y="104394"/>
                    </a:lnTo>
                    <a:lnTo>
                      <a:pt x="47666" y="0"/>
                    </a:lnTo>
                    <a:lnTo>
                      <a:pt x="28597" y="0"/>
                    </a:lnTo>
                    <a:cubicBezTo>
                      <a:pt x="26688" y="7602"/>
                      <a:pt x="24779" y="11403"/>
                      <a:pt x="20978" y="15188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74" name="Graphic 151">
                <a:extLst>
                  <a:ext uri="{FF2B5EF4-FFF2-40B4-BE49-F238E27FC236}">
                    <a16:creationId xmlns:a16="http://schemas.microsoft.com/office/drawing/2014/main" id="{C89CABCE-247B-43CA-8208-2F72A7708DDD}"/>
                  </a:ext>
                </a:extLst>
              </p:cNvPr>
              <p:cNvSpPr/>
              <p:nvPr/>
            </p:nvSpPr>
            <p:spPr>
              <a:xfrm>
                <a:off x="5955744" y="2767161"/>
                <a:ext cx="79133" cy="108948"/>
              </a:xfrm>
              <a:custGeom>
                <a:avLst/>
                <a:gdLst>
                  <a:gd name="connsiteX0" fmla="*/ 39566 w 79133"/>
                  <a:gd name="connsiteY0" fmla="*/ 91756 h 108948"/>
                  <a:gd name="connsiteX1" fmla="*/ 20721 w 79133"/>
                  <a:gd name="connsiteY1" fmla="*/ 53520 h 108948"/>
                  <a:gd name="connsiteX2" fmla="*/ 39566 w 79133"/>
                  <a:gd name="connsiteY2" fmla="*/ 17209 h 108948"/>
                  <a:gd name="connsiteX3" fmla="*/ 56519 w 79133"/>
                  <a:gd name="connsiteY3" fmla="*/ 53520 h 108948"/>
                  <a:gd name="connsiteX4" fmla="*/ 39566 w 79133"/>
                  <a:gd name="connsiteY4" fmla="*/ 91756 h 108948"/>
                  <a:gd name="connsiteX5" fmla="*/ 39566 w 79133"/>
                  <a:gd name="connsiteY5" fmla="*/ 0 h 108948"/>
                  <a:gd name="connsiteX6" fmla="*/ 9415 w 79133"/>
                  <a:gd name="connsiteY6" fmla="*/ 13376 h 108948"/>
                  <a:gd name="connsiteX7" fmla="*/ 0 w 79133"/>
                  <a:gd name="connsiteY7" fmla="*/ 53520 h 108948"/>
                  <a:gd name="connsiteX8" fmla="*/ 9415 w 79133"/>
                  <a:gd name="connsiteY8" fmla="*/ 93664 h 108948"/>
                  <a:gd name="connsiteX9" fmla="*/ 39566 w 79133"/>
                  <a:gd name="connsiteY9" fmla="*/ 108949 h 108948"/>
                  <a:gd name="connsiteX10" fmla="*/ 69719 w 79133"/>
                  <a:gd name="connsiteY10" fmla="*/ 93664 h 108948"/>
                  <a:gd name="connsiteX11" fmla="*/ 79133 w 79133"/>
                  <a:gd name="connsiteY11" fmla="*/ 53520 h 108948"/>
                  <a:gd name="connsiteX12" fmla="*/ 67826 w 79133"/>
                  <a:gd name="connsiteY12" fmla="*/ 15285 h 108948"/>
                  <a:gd name="connsiteX13" fmla="*/ 39566 w 79133"/>
                  <a:gd name="connsiteY13" fmla="*/ 0 h 10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9133" h="108948">
                    <a:moveTo>
                      <a:pt x="39566" y="91756"/>
                    </a:moveTo>
                    <a:cubicBezTo>
                      <a:pt x="26383" y="91756"/>
                      <a:pt x="20721" y="78379"/>
                      <a:pt x="20721" y="53520"/>
                    </a:cubicBezTo>
                    <a:cubicBezTo>
                      <a:pt x="20721" y="28677"/>
                      <a:pt x="26367" y="17209"/>
                      <a:pt x="39566" y="17209"/>
                    </a:cubicBezTo>
                    <a:cubicBezTo>
                      <a:pt x="50874" y="17209"/>
                      <a:pt x="56519" y="28677"/>
                      <a:pt x="56519" y="53520"/>
                    </a:cubicBezTo>
                    <a:cubicBezTo>
                      <a:pt x="56519" y="78379"/>
                      <a:pt x="50874" y="91756"/>
                      <a:pt x="39566" y="91756"/>
                    </a:cubicBezTo>
                    <a:moveTo>
                      <a:pt x="39566" y="0"/>
                    </a:moveTo>
                    <a:cubicBezTo>
                      <a:pt x="26383" y="0"/>
                      <a:pt x="16952" y="3817"/>
                      <a:pt x="9415" y="13376"/>
                    </a:cubicBezTo>
                    <a:cubicBezTo>
                      <a:pt x="1876" y="24843"/>
                      <a:pt x="0" y="38220"/>
                      <a:pt x="0" y="53520"/>
                    </a:cubicBezTo>
                    <a:cubicBezTo>
                      <a:pt x="0" y="70729"/>
                      <a:pt x="1876" y="84105"/>
                      <a:pt x="9415" y="93664"/>
                    </a:cubicBezTo>
                    <a:cubicBezTo>
                      <a:pt x="15060" y="103223"/>
                      <a:pt x="26367" y="108949"/>
                      <a:pt x="39566" y="108949"/>
                    </a:cubicBezTo>
                    <a:cubicBezTo>
                      <a:pt x="52750" y="108949"/>
                      <a:pt x="62181" y="103207"/>
                      <a:pt x="69719" y="93664"/>
                    </a:cubicBezTo>
                    <a:cubicBezTo>
                      <a:pt x="75364" y="84105"/>
                      <a:pt x="79133" y="70729"/>
                      <a:pt x="79133" y="53520"/>
                    </a:cubicBezTo>
                    <a:cubicBezTo>
                      <a:pt x="79133" y="38220"/>
                      <a:pt x="75364" y="24843"/>
                      <a:pt x="67826" y="15285"/>
                    </a:cubicBezTo>
                    <a:cubicBezTo>
                      <a:pt x="62165" y="3833"/>
                      <a:pt x="50874" y="0"/>
                      <a:pt x="39566" y="0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75" name="Graphic 151">
                <a:extLst>
                  <a:ext uri="{FF2B5EF4-FFF2-40B4-BE49-F238E27FC236}">
                    <a16:creationId xmlns:a16="http://schemas.microsoft.com/office/drawing/2014/main" id="{74FA9550-78CC-4781-BC8F-067C5BD2C754}"/>
                  </a:ext>
                </a:extLst>
              </p:cNvPr>
              <p:cNvSpPr/>
              <p:nvPr/>
            </p:nvSpPr>
            <p:spPr>
              <a:xfrm>
                <a:off x="5957283" y="2442753"/>
                <a:ext cx="79902" cy="108194"/>
              </a:xfrm>
              <a:custGeom>
                <a:avLst/>
                <a:gdLst>
                  <a:gd name="connsiteX0" fmla="*/ 39952 w 79902"/>
                  <a:gd name="connsiteY0" fmla="*/ 91114 h 108194"/>
                  <a:gd name="connsiteX1" fmla="*/ 22823 w 79902"/>
                  <a:gd name="connsiteY1" fmla="*/ 55060 h 108194"/>
                  <a:gd name="connsiteX2" fmla="*/ 39952 w 79902"/>
                  <a:gd name="connsiteY2" fmla="*/ 17097 h 108194"/>
                  <a:gd name="connsiteX3" fmla="*/ 58973 w 79902"/>
                  <a:gd name="connsiteY3" fmla="*/ 55060 h 108194"/>
                  <a:gd name="connsiteX4" fmla="*/ 39952 w 79902"/>
                  <a:gd name="connsiteY4" fmla="*/ 91114 h 108194"/>
                  <a:gd name="connsiteX5" fmla="*/ 39952 w 79902"/>
                  <a:gd name="connsiteY5" fmla="*/ 0 h 108194"/>
                  <a:gd name="connsiteX6" fmla="*/ 9511 w 79902"/>
                  <a:gd name="connsiteY6" fmla="*/ 15188 h 108194"/>
                  <a:gd name="connsiteX7" fmla="*/ 0 w 79902"/>
                  <a:gd name="connsiteY7" fmla="*/ 55044 h 108194"/>
                  <a:gd name="connsiteX8" fmla="*/ 9511 w 79902"/>
                  <a:gd name="connsiteY8" fmla="*/ 93007 h 108194"/>
                  <a:gd name="connsiteX9" fmla="*/ 39952 w 79902"/>
                  <a:gd name="connsiteY9" fmla="*/ 108195 h 108194"/>
                  <a:gd name="connsiteX10" fmla="*/ 70392 w 79902"/>
                  <a:gd name="connsiteY10" fmla="*/ 93007 h 108194"/>
                  <a:gd name="connsiteX11" fmla="*/ 79903 w 79902"/>
                  <a:gd name="connsiteY11" fmla="*/ 55044 h 108194"/>
                  <a:gd name="connsiteX12" fmla="*/ 70392 w 79902"/>
                  <a:gd name="connsiteY12" fmla="*/ 15188 h 108194"/>
                  <a:gd name="connsiteX13" fmla="*/ 39952 w 79902"/>
                  <a:gd name="connsiteY13" fmla="*/ 0 h 108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9902" h="108194">
                    <a:moveTo>
                      <a:pt x="39952" y="91114"/>
                    </a:moveTo>
                    <a:cubicBezTo>
                      <a:pt x="28532" y="91114"/>
                      <a:pt x="22823" y="77834"/>
                      <a:pt x="22823" y="55060"/>
                    </a:cubicBezTo>
                    <a:cubicBezTo>
                      <a:pt x="22823" y="30393"/>
                      <a:pt x="28532" y="17097"/>
                      <a:pt x="39952" y="17097"/>
                    </a:cubicBezTo>
                    <a:cubicBezTo>
                      <a:pt x="51371" y="17097"/>
                      <a:pt x="58973" y="30377"/>
                      <a:pt x="58973" y="55060"/>
                    </a:cubicBezTo>
                    <a:cubicBezTo>
                      <a:pt x="58973" y="77818"/>
                      <a:pt x="51355" y="91114"/>
                      <a:pt x="39952" y="91114"/>
                    </a:cubicBezTo>
                    <a:moveTo>
                      <a:pt x="39952" y="0"/>
                    </a:moveTo>
                    <a:cubicBezTo>
                      <a:pt x="26640" y="0"/>
                      <a:pt x="17129" y="3801"/>
                      <a:pt x="9511" y="15188"/>
                    </a:cubicBezTo>
                    <a:cubicBezTo>
                      <a:pt x="3801" y="24683"/>
                      <a:pt x="0" y="37963"/>
                      <a:pt x="0" y="55044"/>
                    </a:cubicBezTo>
                    <a:cubicBezTo>
                      <a:pt x="0" y="70232"/>
                      <a:pt x="3801" y="83512"/>
                      <a:pt x="9511" y="93007"/>
                    </a:cubicBezTo>
                    <a:cubicBezTo>
                      <a:pt x="17113" y="102501"/>
                      <a:pt x="26640" y="108195"/>
                      <a:pt x="39952" y="108195"/>
                    </a:cubicBezTo>
                    <a:cubicBezTo>
                      <a:pt x="53263" y="108195"/>
                      <a:pt x="62774" y="102501"/>
                      <a:pt x="70392" y="93007"/>
                    </a:cubicBezTo>
                    <a:cubicBezTo>
                      <a:pt x="76102" y="83512"/>
                      <a:pt x="79903" y="70232"/>
                      <a:pt x="79903" y="55044"/>
                    </a:cubicBezTo>
                    <a:cubicBezTo>
                      <a:pt x="79903" y="37963"/>
                      <a:pt x="76102" y="24683"/>
                      <a:pt x="70392" y="15188"/>
                    </a:cubicBezTo>
                    <a:cubicBezTo>
                      <a:pt x="62774" y="5694"/>
                      <a:pt x="53263" y="0"/>
                      <a:pt x="39952" y="0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76" name="Graphic 151">
                <a:extLst>
                  <a:ext uri="{FF2B5EF4-FFF2-40B4-BE49-F238E27FC236}">
                    <a16:creationId xmlns:a16="http://schemas.microsoft.com/office/drawing/2014/main" id="{A3E8C041-C69E-46E8-90F1-B0615BA529BC}"/>
                  </a:ext>
                </a:extLst>
              </p:cNvPr>
              <p:cNvSpPr/>
              <p:nvPr/>
            </p:nvSpPr>
            <p:spPr>
              <a:xfrm>
                <a:off x="6037202" y="2606104"/>
                <a:ext cx="47666" cy="104393"/>
              </a:xfrm>
              <a:custGeom>
                <a:avLst/>
                <a:gdLst>
                  <a:gd name="connsiteX0" fmla="*/ 26688 w 47666"/>
                  <a:gd name="connsiteY0" fmla="*/ 104394 h 104393"/>
                  <a:gd name="connsiteX1" fmla="*/ 47666 w 47666"/>
                  <a:gd name="connsiteY1" fmla="*/ 104394 h 104393"/>
                  <a:gd name="connsiteX2" fmla="*/ 47666 w 47666"/>
                  <a:gd name="connsiteY2" fmla="*/ 0 h 104393"/>
                  <a:gd name="connsiteX3" fmla="*/ 30505 w 47666"/>
                  <a:gd name="connsiteY3" fmla="*/ 0 h 104393"/>
                  <a:gd name="connsiteX4" fmla="*/ 20978 w 47666"/>
                  <a:gd name="connsiteY4" fmla="*/ 15188 h 104393"/>
                  <a:gd name="connsiteX5" fmla="*/ 0 w 47666"/>
                  <a:gd name="connsiteY5" fmla="*/ 20882 h 104393"/>
                  <a:gd name="connsiteX6" fmla="*/ 0 w 47666"/>
                  <a:gd name="connsiteY6" fmla="*/ 36070 h 104393"/>
                  <a:gd name="connsiteX7" fmla="*/ 26688 w 47666"/>
                  <a:gd name="connsiteY7" fmla="*/ 36070 h 104393"/>
                  <a:gd name="connsiteX8" fmla="*/ 26688 w 47666"/>
                  <a:gd name="connsiteY8" fmla="*/ 104394 h 104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66" h="104393">
                    <a:moveTo>
                      <a:pt x="26688" y="104394"/>
                    </a:moveTo>
                    <a:lnTo>
                      <a:pt x="47666" y="104394"/>
                    </a:lnTo>
                    <a:lnTo>
                      <a:pt x="47666" y="0"/>
                    </a:lnTo>
                    <a:lnTo>
                      <a:pt x="30505" y="0"/>
                    </a:lnTo>
                    <a:cubicBezTo>
                      <a:pt x="28597" y="7586"/>
                      <a:pt x="24779" y="11387"/>
                      <a:pt x="20978" y="15188"/>
                    </a:cubicBezTo>
                    <a:cubicBezTo>
                      <a:pt x="17161" y="18989"/>
                      <a:pt x="9543" y="20882"/>
                      <a:pt x="0" y="20882"/>
                    </a:cubicBezTo>
                    <a:lnTo>
                      <a:pt x="0" y="36070"/>
                    </a:lnTo>
                    <a:lnTo>
                      <a:pt x="26688" y="36070"/>
                    </a:lnTo>
                    <a:lnTo>
                      <a:pt x="26688" y="104394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77" name="Graphic 151">
                <a:extLst>
                  <a:ext uri="{FF2B5EF4-FFF2-40B4-BE49-F238E27FC236}">
                    <a16:creationId xmlns:a16="http://schemas.microsoft.com/office/drawing/2014/main" id="{739DC919-FBEC-4446-B44E-F4B9F7CA4749}"/>
                  </a:ext>
                </a:extLst>
              </p:cNvPr>
              <p:cNvSpPr/>
              <p:nvPr/>
            </p:nvSpPr>
            <p:spPr>
              <a:xfrm>
                <a:off x="5364810" y="2169732"/>
                <a:ext cx="1462377" cy="977088"/>
              </a:xfrm>
              <a:custGeom>
                <a:avLst/>
                <a:gdLst>
                  <a:gd name="connsiteX0" fmla="*/ 810947 w 1462377"/>
                  <a:gd name="connsiteY0" fmla="*/ 489491 h 977088"/>
                  <a:gd name="connsiteX1" fmla="*/ 791958 w 1462377"/>
                  <a:gd name="connsiteY1" fmla="*/ 525545 h 977088"/>
                  <a:gd name="connsiteX2" fmla="*/ 774861 w 1462377"/>
                  <a:gd name="connsiteY2" fmla="*/ 489491 h 977088"/>
                  <a:gd name="connsiteX3" fmla="*/ 791958 w 1462377"/>
                  <a:gd name="connsiteY3" fmla="*/ 453436 h 977088"/>
                  <a:gd name="connsiteX4" fmla="*/ 810947 w 1462377"/>
                  <a:gd name="connsiteY4" fmla="*/ 489491 h 977088"/>
                  <a:gd name="connsiteX5" fmla="*/ 653322 w 1462377"/>
                  <a:gd name="connsiteY5" fmla="*/ 724757 h 977088"/>
                  <a:gd name="connsiteX6" fmla="*/ 617236 w 1462377"/>
                  <a:gd name="connsiteY6" fmla="*/ 736144 h 977088"/>
                  <a:gd name="connsiteX7" fmla="*/ 592553 w 1462377"/>
                  <a:gd name="connsiteY7" fmla="*/ 739945 h 977088"/>
                  <a:gd name="connsiteX8" fmla="*/ 567870 w 1462377"/>
                  <a:gd name="connsiteY8" fmla="*/ 741838 h 977088"/>
                  <a:gd name="connsiteX9" fmla="*/ 541278 w 1462377"/>
                  <a:gd name="connsiteY9" fmla="*/ 739945 h 977088"/>
                  <a:gd name="connsiteX10" fmla="*/ 516595 w 1462377"/>
                  <a:gd name="connsiteY10" fmla="*/ 736144 h 977088"/>
                  <a:gd name="connsiteX11" fmla="*/ 480509 w 1462377"/>
                  <a:gd name="connsiteY11" fmla="*/ 724757 h 977088"/>
                  <a:gd name="connsiteX12" fmla="*/ 459611 w 1462377"/>
                  <a:gd name="connsiteY12" fmla="*/ 715278 h 977088"/>
                  <a:gd name="connsiteX13" fmla="*/ 438713 w 1462377"/>
                  <a:gd name="connsiteY13" fmla="*/ 705784 h 977088"/>
                  <a:gd name="connsiteX14" fmla="*/ 461504 w 1462377"/>
                  <a:gd name="connsiteY14" fmla="*/ 690611 h 977088"/>
                  <a:gd name="connsiteX15" fmla="*/ 470998 w 1462377"/>
                  <a:gd name="connsiteY15" fmla="*/ 650772 h 977088"/>
                  <a:gd name="connsiteX16" fmla="*/ 461504 w 1462377"/>
                  <a:gd name="connsiteY16" fmla="*/ 612825 h 977088"/>
                  <a:gd name="connsiteX17" fmla="*/ 431111 w 1462377"/>
                  <a:gd name="connsiteY17" fmla="*/ 597653 h 977088"/>
                  <a:gd name="connsiteX18" fmla="*/ 402627 w 1462377"/>
                  <a:gd name="connsiteY18" fmla="*/ 610933 h 977088"/>
                  <a:gd name="connsiteX19" fmla="*/ 391224 w 1462377"/>
                  <a:gd name="connsiteY19" fmla="*/ 650772 h 977088"/>
                  <a:gd name="connsiteX20" fmla="*/ 393116 w 1462377"/>
                  <a:gd name="connsiteY20" fmla="*/ 669746 h 977088"/>
                  <a:gd name="connsiteX21" fmla="*/ 389315 w 1462377"/>
                  <a:gd name="connsiteY21" fmla="*/ 665945 h 977088"/>
                  <a:gd name="connsiteX22" fmla="*/ 391208 w 1462377"/>
                  <a:gd name="connsiteY22" fmla="*/ 667837 h 977088"/>
                  <a:gd name="connsiteX23" fmla="*/ 387407 w 1462377"/>
                  <a:gd name="connsiteY23" fmla="*/ 664036 h 977088"/>
                  <a:gd name="connsiteX24" fmla="*/ 389299 w 1462377"/>
                  <a:gd name="connsiteY24" fmla="*/ 665929 h 977088"/>
                  <a:gd name="connsiteX25" fmla="*/ 381697 w 1462377"/>
                  <a:gd name="connsiteY25" fmla="*/ 658342 h 977088"/>
                  <a:gd name="connsiteX26" fmla="*/ 360799 w 1462377"/>
                  <a:gd name="connsiteY26" fmla="*/ 629890 h 977088"/>
                  <a:gd name="connsiteX27" fmla="*/ 351304 w 1462377"/>
                  <a:gd name="connsiteY27" fmla="*/ 616611 h 977088"/>
                  <a:gd name="connsiteX28" fmla="*/ 341809 w 1462377"/>
                  <a:gd name="connsiteY28" fmla="*/ 599530 h 977088"/>
                  <a:gd name="connsiteX29" fmla="*/ 324713 w 1462377"/>
                  <a:gd name="connsiteY29" fmla="*/ 552104 h 977088"/>
                  <a:gd name="connsiteX30" fmla="*/ 322820 w 1462377"/>
                  <a:gd name="connsiteY30" fmla="*/ 542610 h 977088"/>
                  <a:gd name="connsiteX31" fmla="*/ 324713 w 1462377"/>
                  <a:gd name="connsiteY31" fmla="*/ 544502 h 977088"/>
                  <a:gd name="connsiteX32" fmla="*/ 355105 w 1462377"/>
                  <a:gd name="connsiteY32" fmla="*/ 527421 h 977088"/>
                  <a:gd name="connsiteX33" fmla="*/ 364600 w 1462377"/>
                  <a:gd name="connsiteY33" fmla="*/ 489475 h 977088"/>
                  <a:gd name="connsiteX34" fmla="*/ 353197 w 1462377"/>
                  <a:gd name="connsiteY34" fmla="*/ 449635 h 977088"/>
                  <a:gd name="connsiteX35" fmla="*/ 324713 w 1462377"/>
                  <a:gd name="connsiteY35" fmla="*/ 434463 h 977088"/>
                  <a:gd name="connsiteX36" fmla="*/ 322820 w 1462377"/>
                  <a:gd name="connsiteY36" fmla="*/ 434463 h 977088"/>
                  <a:gd name="connsiteX37" fmla="*/ 328514 w 1462377"/>
                  <a:gd name="connsiteY37" fmla="*/ 413597 h 977088"/>
                  <a:gd name="connsiteX38" fmla="*/ 341809 w 1462377"/>
                  <a:gd name="connsiteY38" fmla="*/ 379452 h 977088"/>
                  <a:gd name="connsiteX39" fmla="*/ 347503 w 1462377"/>
                  <a:gd name="connsiteY39" fmla="*/ 369957 h 977088"/>
                  <a:gd name="connsiteX40" fmla="*/ 360799 w 1462377"/>
                  <a:gd name="connsiteY40" fmla="*/ 349091 h 977088"/>
                  <a:gd name="connsiteX41" fmla="*/ 396885 w 1462377"/>
                  <a:gd name="connsiteY41" fmla="*/ 305451 h 977088"/>
                  <a:gd name="connsiteX42" fmla="*/ 394993 w 1462377"/>
                  <a:gd name="connsiteY42" fmla="*/ 328225 h 977088"/>
                  <a:gd name="connsiteX43" fmla="*/ 404487 w 1462377"/>
                  <a:gd name="connsiteY43" fmla="*/ 366172 h 977088"/>
                  <a:gd name="connsiteX44" fmla="*/ 434880 w 1462377"/>
                  <a:gd name="connsiteY44" fmla="*/ 381344 h 977088"/>
                  <a:gd name="connsiteX45" fmla="*/ 465273 w 1462377"/>
                  <a:gd name="connsiteY45" fmla="*/ 366172 h 977088"/>
                  <a:gd name="connsiteX46" fmla="*/ 474767 w 1462377"/>
                  <a:gd name="connsiteY46" fmla="*/ 328225 h 977088"/>
                  <a:gd name="connsiteX47" fmla="*/ 465273 w 1462377"/>
                  <a:gd name="connsiteY47" fmla="*/ 288386 h 977088"/>
                  <a:gd name="connsiteX48" fmla="*/ 438681 w 1462377"/>
                  <a:gd name="connsiteY48" fmla="*/ 273213 h 977088"/>
                  <a:gd name="connsiteX49" fmla="*/ 567822 w 1462377"/>
                  <a:gd name="connsiteY49" fmla="*/ 237159 h 977088"/>
                  <a:gd name="connsiteX50" fmla="*/ 721662 w 1462377"/>
                  <a:gd name="connsiteY50" fmla="*/ 290278 h 977088"/>
                  <a:gd name="connsiteX51" fmla="*/ 702672 w 1462377"/>
                  <a:gd name="connsiteY51" fmla="*/ 294079 h 977088"/>
                  <a:gd name="connsiteX52" fmla="*/ 702672 w 1462377"/>
                  <a:gd name="connsiteY52" fmla="*/ 311160 h 977088"/>
                  <a:gd name="connsiteX53" fmla="*/ 729264 w 1462377"/>
                  <a:gd name="connsiteY53" fmla="*/ 311160 h 977088"/>
                  <a:gd name="connsiteX54" fmla="*/ 729264 w 1462377"/>
                  <a:gd name="connsiteY54" fmla="*/ 379467 h 977088"/>
                  <a:gd name="connsiteX55" fmla="*/ 750162 w 1462377"/>
                  <a:gd name="connsiteY55" fmla="*/ 379467 h 977088"/>
                  <a:gd name="connsiteX56" fmla="*/ 750162 w 1462377"/>
                  <a:gd name="connsiteY56" fmla="*/ 318746 h 977088"/>
                  <a:gd name="connsiteX57" fmla="*/ 774845 w 1462377"/>
                  <a:gd name="connsiteY57" fmla="*/ 349107 h 977088"/>
                  <a:gd name="connsiteX58" fmla="*/ 786232 w 1462377"/>
                  <a:gd name="connsiteY58" fmla="*/ 369973 h 977088"/>
                  <a:gd name="connsiteX59" fmla="*/ 805222 w 1462377"/>
                  <a:gd name="connsiteY59" fmla="*/ 413613 h 977088"/>
                  <a:gd name="connsiteX60" fmla="*/ 810915 w 1462377"/>
                  <a:gd name="connsiteY60" fmla="*/ 436388 h 977088"/>
                  <a:gd name="connsiteX61" fmla="*/ 812808 w 1462377"/>
                  <a:gd name="connsiteY61" fmla="*/ 440189 h 977088"/>
                  <a:gd name="connsiteX62" fmla="*/ 791910 w 1462377"/>
                  <a:gd name="connsiteY62" fmla="*/ 434495 h 977088"/>
                  <a:gd name="connsiteX63" fmla="*/ 763426 w 1462377"/>
                  <a:gd name="connsiteY63" fmla="*/ 449667 h 977088"/>
                  <a:gd name="connsiteX64" fmla="*/ 752022 w 1462377"/>
                  <a:gd name="connsiteY64" fmla="*/ 489507 h 977088"/>
                  <a:gd name="connsiteX65" fmla="*/ 761517 w 1462377"/>
                  <a:gd name="connsiteY65" fmla="*/ 529346 h 977088"/>
                  <a:gd name="connsiteX66" fmla="*/ 791910 w 1462377"/>
                  <a:gd name="connsiteY66" fmla="*/ 544518 h 977088"/>
                  <a:gd name="connsiteX67" fmla="*/ 812808 w 1462377"/>
                  <a:gd name="connsiteY67" fmla="*/ 538825 h 977088"/>
                  <a:gd name="connsiteX68" fmla="*/ 810915 w 1462377"/>
                  <a:gd name="connsiteY68" fmla="*/ 540717 h 977088"/>
                  <a:gd name="connsiteX69" fmla="*/ 809023 w 1462377"/>
                  <a:gd name="connsiteY69" fmla="*/ 552104 h 977088"/>
                  <a:gd name="connsiteX70" fmla="*/ 774845 w 1462377"/>
                  <a:gd name="connsiteY70" fmla="*/ 629890 h 977088"/>
                  <a:gd name="connsiteX71" fmla="*/ 767243 w 1462377"/>
                  <a:gd name="connsiteY71" fmla="*/ 612810 h 977088"/>
                  <a:gd name="connsiteX72" fmla="*/ 736850 w 1462377"/>
                  <a:gd name="connsiteY72" fmla="*/ 597637 h 977088"/>
                  <a:gd name="connsiteX73" fmla="*/ 708366 w 1462377"/>
                  <a:gd name="connsiteY73" fmla="*/ 610917 h 977088"/>
                  <a:gd name="connsiteX74" fmla="*/ 696963 w 1462377"/>
                  <a:gd name="connsiteY74" fmla="*/ 650756 h 977088"/>
                  <a:gd name="connsiteX75" fmla="*/ 706457 w 1462377"/>
                  <a:gd name="connsiteY75" fmla="*/ 690596 h 977088"/>
                  <a:gd name="connsiteX76" fmla="*/ 710259 w 1462377"/>
                  <a:gd name="connsiteY76" fmla="*/ 694397 h 977088"/>
                  <a:gd name="connsiteX77" fmla="*/ 676081 w 1462377"/>
                  <a:gd name="connsiteY77" fmla="*/ 715263 h 977088"/>
                  <a:gd name="connsiteX78" fmla="*/ 653322 w 1462377"/>
                  <a:gd name="connsiteY78" fmla="*/ 724757 h 977088"/>
                  <a:gd name="connsiteX79" fmla="*/ 414030 w 1462377"/>
                  <a:gd name="connsiteY79" fmla="*/ 650772 h 977088"/>
                  <a:gd name="connsiteX80" fmla="*/ 431127 w 1462377"/>
                  <a:gd name="connsiteY80" fmla="*/ 614718 h 977088"/>
                  <a:gd name="connsiteX81" fmla="*/ 450116 w 1462377"/>
                  <a:gd name="connsiteY81" fmla="*/ 650772 h 977088"/>
                  <a:gd name="connsiteX82" fmla="*/ 431127 w 1462377"/>
                  <a:gd name="connsiteY82" fmla="*/ 688719 h 977088"/>
                  <a:gd name="connsiteX83" fmla="*/ 414030 w 1462377"/>
                  <a:gd name="connsiteY83" fmla="*/ 650772 h 977088"/>
                  <a:gd name="connsiteX84" fmla="*/ 47473 w 1462377"/>
                  <a:gd name="connsiteY84" fmla="*/ 586250 h 977088"/>
                  <a:gd name="connsiteX85" fmla="*/ 24683 w 1462377"/>
                  <a:gd name="connsiteY85" fmla="*/ 489491 h 977088"/>
                  <a:gd name="connsiteX86" fmla="*/ 47473 w 1462377"/>
                  <a:gd name="connsiteY86" fmla="*/ 390839 h 977088"/>
                  <a:gd name="connsiteX87" fmla="*/ 72157 w 1462377"/>
                  <a:gd name="connsiteY87" fmla="*/ 489491 h 977088"/>
                  <a:gd name="connsiteX88" fmla="*/ 47473 w 1462377"/>
                  <a:gd name="connsiteY88" fmla="*/ 586250 h 977088"/>
                  <a:gd name="connsiteX89" fmla="*/ 317158 w 1462377"/>
                  <a:gd name="connsiteY89" fmla="*/ 489491 h 977088"/>
                  <a:gd name="connsiteX90" fmla="*/ 319051 w 1462377"/>
                  <a:gd name="connsiteY90" fmla="*/ 453436 h 977088"/>
                  <a:gd name="connsiteX91" fmla="*/ 324745 w 1462377"/>
                  <a:gd name="connsiteY91" fmla="*/ 453436 h 977088"/>
                  <a:gd name="connsiteX92" fmla="*/ 341842 w 1462377"/>
                  <a:gd name="connsiteY92" fmla="*/ 489491 h 977088"/>
                  <a:gd name="connsiteX93" fmla="*/ 324745 w 1462377"/>
                  <a:gd name="connsiteY93" fmla="*/ 525545 h 977088"/>
                  <a:gd name="connsiteX94" fmla="*/ 319051 w 1462377"/>
                  <a:gd name="connsiteY94" fmla="*/ 525545 h 977088"/>
                  <a:gd name="connsiteX95" fmla="*/ 317158 w 1462377"/>
                  <a:gd name="connsiteY95" fmla="*/ 489491 h 977088"/>
                  <a:gd name="connsiteX96" fmla="*/ 434912 w 1462377"/>
                  <a:gd name="connsiteY96" fmla="*/ 290278 h 977088"/>
                  <a:gd name="connsiteX97" fmla="*/ 452009 w 1462377"/>
                  <a:gd name="connsiteY97" fmla="*/ 328225 h 977088"/>
                  <a:gd name="connsiteX98" fmla="*/ 434912 w 1462377"/>
                  <a:gd name="connsiteY98" fmla="*/ 364279 h 977088"/>
                  <a:gd name="connsiteX99" fmla="*/ 415923 w 1462377"/>
                  <a:gd name="connsiteY99" fmla="*/ 328225 h 977088"/>
                  <a:gd name="connsiteX100" fmla="*/ 434912 w 1462377"/>
                  <a:gd name="connsiteY100" fmla="*/ 290278 h 977088"/>
                  <a:gd name="connsiteX101" fmla="*/ 719785 w 1462377"/>
                  <a:gd name="connsiteY101" fmla="*/ 650772 h 977088"/>
                  <a:gd name="connsiteX102" fmla="*/ 736882 w 1462377"/>
                  <a:gd name="connsiteY102" fmla="*/ 614718 h 977088"/>
                  <a:gd name="connsiteX103" fmla="*/ 755872 w 1462377"/>
                  <a:gd name="connsiteY103" fmla="*/ 650772 h 977088"/>
                  <a:gd name="connsiteX104" fmla="*/ 755872 w 1462377"/>
                  <a:gd name="connsiteY104" fmla="*/ 654573 h 977088"/>
                  <a:gd name="connsiteX105" fmla="*/ 752071 w 1462377"/>
                  <a:gd name="connsiteY105" fmla="*/ 658374 h 977088"/>
                  <a:gd name="connsiteX106" fmla="*/ 744468 w 1462377"/>
                  <a:gd name="connsiteY106" fmla="*/ 667869 h 977088"/>
                  <a:gd name="connsiteX107" fmla="*/ 727372 w 1462377"/>
                  <a:gd name="connsiteY107" fmla="*/ 683041 h 977088"/>
                  <a:gd name="connsiteX108" fmla="*/ 719785 w 1462377"/>
                  <a:gd name="connsiteY108" fmla="*/ 650772 h 977088"/>
                  <a:gd name="connsiteX109" fmla="*/ 47473 w 1462377"/>
                  <a:gd name="connsiteY109" fmla="*/ 952438 h 977088"/>
                  <a:gd name="connsiteX110" fmla="*/ 24683 w 1462377"/>
                  <a:gd name="connsiteY110" fmla="*/ 853786 h 977088"/>
                  <a:gd name="connsiteX111" fmla="*/ 47473 w 1462377"/>
                  <a:gd name="connsiteY111" fmla="*/ 757026 h 977088"/>
                  <a:gd name="connsiteX112" fmla="*/ 72157 w 1462377"/>
                  <a:gd name="connsiteY112" fmla="*/ 853786 h 977088"/>
                  <a:gd name="connsiteX113" fmla="*/ 47473 w 1462377"/>
                  <a:gd name="connsiteY113" fmla="*/ 952438 h 977088"/>
                  <a:gd name="connsiteX114" fmla="*/ 47473 w 1462377"/>
                  <a:gd name="connsiteY114" fmla="*/ 220078 h 977088"/>
                  <a:gd name="connsiteX115" fmla="*/ 24683 w 1462377"/>
                  <a:gd name="connsiteY115" fmla="*/ 121427 h 977088"/>
                  <a:gd name="connsiteX116" fmla="*/ 47473 w 1462377"/>
                  <a:gd name="connsiteY116" fmla="*/ 24667 h 977088"/>
                  <a:gd name="connsiteX117" fmla="*/ 72157 w 1462377"/>
                  <a:gd name="connsiteY117" fmla="*/ 121427 h 977088"/>
                  <a:gd name="connsiteX118" fmla="*/ 47473 w 1462377"/>
                  <a:gd name="connsiteY118" fmla="*/ 220078 h 977088"/>
                  <a:gd name="connsiteX119" fmla="*/ 1373108 w 1462377"/>
                  <a:gd name="connsiteY119" fmla="*/ 259918 h 977088"/>
                  <a:gd name="connsiteX120" fmla="*/ 742576 w 1462377"/>
                  <a:gd name="connsiteY120" fmla="*/ 259918 h 977088"/>
                  <a:gd name="connsiteX121" fmla="*/ 586843 w 1462377"/>
                  <a:gd name="connsiteY121" fmla="*/ 199213 h 977088"/>
                  <a:gd name="connsiteX122" fmla="*/ 395025 w 1462377"/>
                  <a:gd name="connsiteY122" fmla="*/ 0 h 977088"/>
                  <a:gd name="connsiteX123" fmla="*/ 47473 w 1462377"/>
                  <a:gd name="connsiteY123" fmla="*/ 0 h 977088"/>
                  <a:gd name="connsiteX124" fmla="*/ 0 w 1462377"/>
                  <a:gd name="connsiteY124" fmla="*/ 121427 h 977088"/>
                  <a:gd name="connsiteX125" fmla="*/ 47473 w 1462377"/>
                  <a:gd name="connsiteY125" fmla="*/ 244745 h 977088"/>
                  <a:gd name="connsiteX126" fmla="*/ 315266 w 1462377"/>
                  <a:gd name="connsiteY126" fmla="*/ 244745 h 977088"/>
                  <a:gd name="connsiteX127" fmla="*/ 358955 w 1462377"/>
                  <a:gd name="connsiteY127" fmla="*/ 290278 h 977088"/>
                  <a:gd name="connsiteX128" fmla="*/ 305771 w 1462377"/>
                  <a:gd name="connsiteY128" fmla="*/ 366172 h 977088"/>
                  <a:gd name="connsiteX129" fmla="*/ 47473 w 1462377"/>
                  <a:gd name="connsiteY129" fmla="*/ 366172 h 977088"/>
                  <a:gd name="connsiteX130" fmla="*/ 0 w 1462377"/>
                  <a:gd name="connsiteY130" fmla="*/ 489491 h 977088"/>
                  <a:gd name="connsiteX131" fmla="*/ 47473 w 1462377"/>
                  <a:gd name="connsiteY131" fmla="*/ 610917 h 977088"/>
                  <a:gd name="connsiteX132" fmla="*/ 305755 w 1462377"/>
                  <a:gd name="connsiteY132" fmla="*/ 610917 h 977088"/>
                  <a:gd name="connsiteX133" fmla="*/ 357030 w 1462377"/>
                  <a:gd name="connsiteY133" fmla="*/ 686810 h 977088"/>
                  <a:gd name="connsiteX134" fmla="*/ 315250 w 1462377"/>
                  <a:gd name="connsiteY134" fmla="*/ 732343 h 977088"/>
                  <a:gd name="connsiteX135" fmla="*/ 47473 w 1462377"/>
                  <a:gd name="connsiteY135" fmla="*/ 732343 h 977088"/>
                  <a:gd name="connsiteX136" fmla="*/ 0 w 1462377"/>
                  <a:gd name="connsiteY136" fmla="*/ 853770 h 977088"/>
                  <a:gd name="connsiteX137" fmla="*/ 47473 w 1462377"/>
                  <a:gd name="connsiteY137" fmla="*/ 977089 h 977088"/>
                  <a:gd name="connsiteX138" fmla="*/ 395025 w 1462377"/>
                  <a:gd name="connsiteY138" fmla="*/ 977089 h 977088"/>
                  <a:gd name="connsiteX139" fmla="*/ 584951 w 1462377"/>
                  <a:gd name="connsiteY139" fmla="*/ 777876 h 977088"/>
                  <a:gd name="connsiteX140" fmla="*/ 744485 w 1462377"/>
                  <a:gd name="connsiteY140" fmla="*/ 717155 h 977088"/>
                  <a:gd name="connsiteX141" fmla="*/ 1373108 w 1462377"/>
                  <a:gd name="connsiteY141" fmla="*/ 717155 h 977088"/>
                  <a:gd name="connsiteX142" fmla="*/ 1462377 w 1462377"/>
                  <a:gd name="connsiteY142" fmla="*/ 489475 h 977088"/>
                  <a:gd name="connsiteX143" fmla="*/ 1373108 w 1462377"/>
                  <a:gd name="connsiteY143" fmla="*/ 259918 h 977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</a:cxnLst>
                <a:rect l="l" t="t" r="r" b="b"/>
                <a:pathLst>
                  <a:path w="1462377" h="977088">
                    <a:moveTo>
                      <a:pt x="810947" y="489491"/>
                    </a:moveTo>
                    <a:cubicBezTo>
                      <a:pt x="810947" y="514158"/>
                      <a:pt x="805254" y="525545"/>
                      <a:pt x="791958" y="525545"/>
                    </a:cubicBezTo>
                    <a:cubicBezTo>
                      <a:pt x="780555" y="525545"/>
                      <a:pt x="774861" y="514158"/>
                      <a:pt x="774861" y="489491"/>
                    </a:cubicBezTo>
                    <a:cubicBezTo>
                      <a:pt x="774861" y="464824"/>
                      <a:pt x="780555" y="453436"/>
                      <a:pt x="791958" y="453436"/>
                    </a:cubicBezTo>
                    <a:cubicBezTo>
                      <a:pt x="805254" y="453452"/>
                      <a:pt x="810947" y="464824"/>
                      <a:pt x="810947" y="489491"/>
                    </a:cubicBezTo>
                    <a:moveTo>
                      <a:pt x="653322" y="724757"/>
                    </a:moveTo>
                    <a:cubicBezTo>
                      <a:pt x="641935" y="730451"/>
                      <a:pt x="630532" y="732343"/>
                      <a:pt x="617236" y="736144"/>
                    </a:cubicBezTo>
                    <a:cubicBezTo>
                      <a:pt x="609634" y="738037"/>
                      <a:pt x="602048" y="738037"/>
                      <a:pt x="592553" y="739945"/>
                    </a:cubicBezTo>
                    <a:cubicBezTo>
                      <a:pt x="584951" y="739945"/>
                      <a:pt x="575456" y="741838"/>
                      <a:pt x="567870" y="741838"/>
                    </a:cubicBezTo>
                    <a:cubicBezTo>
                      <a:pt x="558375" y="741838"/>
                      <a:pt x="550773" y="739945"/>
                      <a:pt x="541278" y="739945"/>
                    </a:cubicBezTo>
                    <a:cubicBezTo>
                      <a:pt x="533676" y="738053"/>
                      <a:pt x="524182" y="738053"/>
                      <a:pt x="516595" y="736144"/>
                    </a:cubicBezTo>
                    <a:cubicBezTo>
                      <a:pt x="505208" y="732343"/>
                      <a:pt x="491913" y="730451"/>
                      <a:pt x="480509" y="724757"/>
                    </a:cubicBezTo>
                    <a:cubicBezTo>
                      <a:pt x="472907" y="722865"/>
                      <a:pt x="465321" y="719064"/>
                      <a:pt x="459611" y="715278"/>
                    </a:cubicBezTo>
                    <a:cubicBezTo>
                      <a:pt x="452009" y="713386"/>
                      <a:pt x="444423" y="709585"/>
                      <a:pt x="438713" y="705784"/>
                    </a:cubicBezTo>
                    <a:cubicBezTo>
                      <a:pt x="448208" y="703891"/>
                      <a:pt x="455810" y="698198"/>
                      <a:pt x="461504" y="690611"/>
                    </a:cubicBezTo>
                    <a:cubicBezTo>
                      <a:pt x="469106" y="681117"/>
                      <a:pt x="470998" y="667837"/>
                      <a:pt x="470998" y="650772"/>
                    </a:cubicBezTo>
                    <a:cubicBezTo>
                      <a:pt x="470998" y="635600"/>
                      <a:pt x="469106" y="622320"/>
                      <a:pt x="461504" y="612825"/>
                    </a:cubicBezTo>
                    <a:cubicBezTo>
                      <a:pt x="453901" y="601438"/>
                      <a:pt x="444407" y="597653"/>
                      <a:pt x="431111" y="597653"/>
                    </a:cubicBezTo>
                    <a:cubicBezTo>
                      <a:pt x="417815" y="597653"/>
                      <a:pt x="408320" y="601454"/>
                      <a:pt x="402627" y="610933"/>
                    </a:cubicBezTo>
                    <a:cubicBezTo>
                      <a:pt x="395025" y="622320"/>
                      <a:pt x="391224" y="635600"/>
                      <a:pt x="391224" y="650772"/>
                    </a:cubicBezTo>
                    <a:cubicBezTo>
                      <a:pt x="391224" y="658358"/>
                      <a:pt x="393116" y="664052"/>
                      <a:pt x="393116" y="669746"/>
                    </a:cubicBezTo>
                    <a:lnTo>
                      <a:pt x="389315" y="665945"/>
                    </a:lnTo>
                    <a:lnTo>
                      <a:pt x="391208" y="667837"/>
                    </a:lnTo>
                    <a:lnTo>
                      <a:pt x="387407" y="664036"/>
                    </a:lnTo>
                    <a:lnTo>
                      <a:pt x="389299" y="665929"/>
                    </a:lnTo>
                    <a:cubicBezTo>
                      <a:pt x="387407" y="664036"/>
                      <a:pt x="385498" y="660235"/>
                      <a:pt x="381697" y="658342"/>
                    </a:cubicBezTo>
                    <a:cubicBezTo>
                      <a:pt x="374095" y="648864"/>
                      <a:pt x="366509" y="639369"/>
                      <a:pt x="360799" y="629890"/>
                    </a:cubicBezTo>
                    <a:cubicBezTo>
                      <a:pt x="356998" y="626089"/>
                      <a:pt x="353197" y="620396"/>
                      <a:pt x="351304" y="616611"/>
                    </a:cubicBezTo>
                    <a:cubicBezTo>
                      <a:pt x="349412" y="612810"/>
                      <a:pt x="341809" y="599530"/>
                      <a:pt x="341809" y="599530"/>
                    </a:cubicBezTo>
                    <a:cubicBezTo>
                      <a:pt x="336116" y="584357"/>
                      <a:pt x="328514" y="569169"/>
                      <a:pt x="324713" y="552104"/>
                    </a:cubicBezTo>
                    <a:cubicBezTo>
                      <a:pt x="324713" y="550212"/>
                      <a:pt x="324713" y="546411"/>
                      <a:pt x="322820" y="542610"/>
                    </a:cubicBezTo>
                    <a:cubicBezTo>
                      <a:pt x="322820" y="544502"/>
                      <a:pt x="322820" y="544502"/>
                      <a:pt x="324713" y="544502"/>
                    </a:cubicBezTo>
                    <a:cubicBezTo>
                      <a:pt x="338008" y="544502"/>
                      <a:pt x="347503" y="538809"/>
                      <a:pt x="355105" y="527421"/>
                    </a:cubicBezTo>
                    <a:cubicBezTo>
                      <a:pt x="360799" y="517927"/>
                      <a:pt x="364600" y="504647"/>
                      <a:pt x="364600" y="489475"/>
                    </a:cubicBezTo>
                    <a:cubicBezTo>
                      <a:pt x="364600" y="472394"/>
                      <a:pt x="360799" y="459114"/>
                      <a:pt x="353197" y="449635"/>
                    </a:cubicBezTo>
                    <a:cubicBezTo>
                      <a:pt x="347503" y="440141"/>
                      <a:pt x="336100" y="434463"/>
                      <a:pt x="324713" y="434463"/>
                    </a:cubicBezTo>
                    <a:lnTo>
                      <a:pt x="322820" y="434463"/>
                    </a:lnTo>
                    <a:cubicBezTo>
                      <a:pt x="324713" y="428770"/>
                      <a:pt x="326621" y="421183"/>
                      <a:pt x="328514" y="413597"/>
                    </a:cubicBezTo>
                    <a:cubicBezTo>
                      <a:pt x="332315" y="402210"/>
                      <a:pt x="336116" y="390823"/>
                      <a:pt x="341809" y="379452"/>
                    </a:cubicBezTo>
                    <a:cubicBezTo>
                      <a:pt x="343702" y="377559"/>
                      <a:pt x="347503" y="369957"/>
                      <a:pt x="347503" y="369957"/>
                    </a:cubicBezTo>
                    <a:cubicBezTo>
                      <a:pt x="351304" y="362371"/>
                      <a:pt x="355105" y="354785"/>
                      <a:pt x="360799" y="349091"/>
                    </a:cubicBezTo>
                    <a:cubicBezTo>
                      <a:pt x="370294" y="332010"/>
                      <a:pt x="383589" y="318730"/>
                      <a:pt x="396885" y="305451"/>
                    </a:cubicBezTo>
                    <a:cubicBezTo>
                      <a:pt x="394993" y="311144"/>
                      <a:pt x="394993" y="318730"/>
                      <a:pt x="394993" y="328225"/>
                    </a:cubicBezTo>
                    <a:cubicBezTo>
                      <a:pt x="394993" y="343397"/>
                      <a:pt x="398794" y="356677"/>
                      <a:pt x="404487" y="366172"/>
                    </a:cubicBezTo>
                    <a:cubicBezTo>
                      <a:pt x="412090" y="375650"/>
                      <a:pt x="421584" y="381344"/>
                      <a:pt x="434880" y="381344"/>
                    </a:cubicBezTo>
                    <a:cubicBezTo>
                      <a:pt x="448176" y="381344"/>
                      <a:pt x="457670" y="375650"/>
                      <a:pt x="465273" y="366172"/>
                    </a:cubicBezTo>
                    <a:cubicBezTo>
                      <a:pt x="470966" y="356677"/>
                      <a:pt x="474767" y="343397"/>
                      <a:pt x="474767" y="328225"/>
                    </a:cubicBezTo>
                    <a:cubicBezTo>
                      <a:pt x="474767" y="311144"/>
                      <a:pt x="470966" y="297864"/>
                      <a:pt x="465273" y="288386"/>
                    </a:cubicBezTo>
                    <a:cubicBezTo>
                      <a:pt x="457670" y="278891"/>
                      <a:pt x="450084" y="275106"/>
                      <a:pt x="438681" y="273213"/>
                    </a:cubicBezTo>
                    <a:cubicBezTo>
                      <a:pt x="476660" y="250439"/>
                      <a:pt x="520348" y="237159"/>
                      <a:pt x="567822" y="237159"/>
                    </a:cubicBezTo>
                    <a:cubicBezTo>
                      <a:pt x="624790" y="237159"/>
                      <a:pt x="677973" y="258025"/>
                      <a:pt x="721662" y="290278"/>
                    </a:cubicBezTo>
                    <a:cubicBezTo>
                      <a:pt x="715968" y="294079"/>
                      <a:pt x="710259" y="294079"/>
                      <a:pt x="702672" y="294079"/>
                    </a:cubicBezTo>
                    <a:lnTo>
                      <a:pt x="702672" y="311160"/>
                    </a:lnTo>
                    <a:lnTo>
                      <a:pt x="729264" y="311160"/>
                    </a:lnTo>
                    <a:lnTo>
                      <a:pt x="729264" y="379467"/>
                    </a:lnTo>
                    <a:lnTo>
                      <a:pt x="750162" y="379467"/>
                    </a:lnTo>
                    <a:lnTo>
                      <a:pt x="750162" y="318746"/>
                    </a:lnTo>
                    <a:cubicBezTo>
                      <a:pt x="759657" y="328241"/>
                      <a:pt x="767259" y="337720"/>
                      <a:pt x="774845" y="349107"/>
                    </a:cubicBezTo>
                    <a:cubicBezTo>
                      <a:pt x="778646" y="354801"/>
                      <a:pt x="782447" y="362387"/>
                      <a:pt x="786232" y="369973"/>
                    </a:cubicBezTo>
                    <a:cubicBezTo>
                      <a:pt x="795727" y="383253"/>
                      <a:pt x="801421" y="398425"/>
                      <a:pt x="805222" y="413613"/>
                    </a:cubicBezTo>
                    <a:cubicBezTo>
                      <a:pt x="809023" y="421199"/>
                      <a:pt x="810915" y="428785"/>
                      <a:pt x="810915" y="436388"/>
                    </a:cubicBezTo>
                    <a:cubicBezTo>
                      <a:pt x="810915" y="436388"/>
                      <a:pt x="812808" y="438280"/>
                      <a:pt x="812808" y="440189"/>
                    </a:cubicBezTo>
                    <a:cubicBezTo>
                      <a:pt x="807114" y="436388"/>
                      <a:pt x="799512" y="434495"/>
                      <a:pt x="791910" y="434495"/>
                    </a:cubicBezTo>
                    <a:cubicBezTo>
                      <a:pt x="778614" y="434495"/>
                      <a:pt x="769119" y="440189"/>
                      <a:pt x="763426" y="449667"/>
                    </a:cubicBezTo>
                    <a:cubicBezTo>
                      <a:pt x="755824" y="459146"/>
                      <a:pt x="752022" y="472442"/>
                      <a:pt x="752022" y="489507"/>
                    </a:cubicBezTo>
                    <a:cubicBezTo>
                      <a:pt x="752022" y="506587"/>
                      <a:pt x="755824" y="519867"/>
                      <a:pt x="761517" y="529346"/>
                    </a:cubicBezTo>
                    <a:cubicBezTo>
                      <a:pt x="769119" y="538841"/>
                      <a:pt x="778614" y="544518"/>
                      <a:pt x="791910" y="544518"/>
                    </a:cubicBezTo>
                    <a:cubicBezTo>
                      <a:pt x="799512" y="544518"/>
                      <a:pt x="807098" y="542626"/>
                      <a:pt x="812808" y="538825"/>
                    </a:cubicBezTo>
                    <a:cubicBezTo>
                      <a:pt x="812808" y="538825"/>
                      <a:pt x="812808" y="540717"/>
                      <a:pt x="810915" y="540717"/>
                    </a:cubicBezTo>
                    <a:cubicBezTo>
                      <a:pt x="810915" y="544518"/>
                      <a:pt x="810915" y="548303"/>
                      <a:pt x="809023" y="552104"/>
                    </a:cubicBezTo>
                    <a:cubicBezTo>
                      <a:pt x="801421" y="580556"/>
                      <a:pt x="790033" y="605223"/>
                      <a:pt x="774845" y="629890"/>
                    </a:cubicBezTo>
                    <a:cubicBezTo>
                      <a:pt x="772953" y="622304"/>
                      <a:pt x="771044" y="616611"/>
                      <a:pt x="767243" y="612810"/>
                    </a:cubicBezTo>
                    <a:cubicBezTo>
                      <a:pt x="759641" y="601422"/>
                      <a:pt x="750146" y="597637"/>
                      <a:pt x="736850" y="597637"/>
                    </a:cubicBezTo>
                    <a:cubicBezTo>
                      <a:pt x="723554" y="597637"/>
                      <a:pt x="714060" y="601438"/>
                      <a:pt x="708366" y="610917"/>
                    </a:cubicBezTo>
                    <a:cubicBezTo>
                      <a:pt x="700764" y="622304"/>
                      <a:pt x="696963" y="635584"/>
                      <a:pt x="696963" y="650756"/>
                    </a:cubicBezTo>
                    <a:cubicBezTo>
                      <a:pt x="696963" y="667837"/>
                      <a:pt x="700764" y="681117"/>
                      <a:pt x="706457" y="690596"/>
                    </a:cubicBezTo>
                    <a:cubicBezTo>
                      <a:pt x="708350" y="692488"/>
                      <a:pt x="710259" y="694397"/>
                      <a:pt x="710259" y="694397"/>
                    </a:cubicBezTo>
                    <a:cubicBezTo>
                      <a:pt x="700764" y="703891"/>
                      <a:pt x="687468" y="709569"/>
                      <a:pt x="676081" y="715263"/>
                    </a:cubicBezTo>
                    <a:cubicBezTo>
                      <a:pt x="668511" y="719064"/>
                      <a:pt x="660925" y="722865"/>
                      <a:pt x="653322" y="724757"/>
                    </a:cubicBezTo>
                    <a:moveTo>
                      <a:pt x="414030" y="650772"/>
                    </a:moveTo>
                    <a:cubicBezTo>
                      <a:pt x="414030" y="626105"/>
                      <a:pt x="419724" y="614718"/>
                      <a:pt x="431127" y="614718"/>
                    </a:cubicBezTo>
                    <a:cubicBezTo>
                      <a:pt x="444423" y="614718"/>
                      <a:pt x="450116" y="626105"/>
                      <a:pt x="450116" y="650772"/>
                    </a:cubicBezTo>
                    <a:cubicBezTo>
                      <a:pt x="450116" y="675439"/>
                      <a:pt x="444423" y="688719"/>
                      <a:pt x="431127" y="688719"/>
                    </a:cubicBezTo>
                    <a:cubicBezTo>
                      <a:pt x="419724" y="688719"/>
                      <a:pt x="414030" y="675423"/>
                      <a:pt x="414030" y="650772"/>
                    </a:cubicBezTo>
                    <a:moveTo>
                      <a:pt x="47473" y="586250"/>
                    </a:moveTo>
                    <a:cubicBezTo>
                      <a:pt x="41780" y="584357"/>
                      <a:pt x="24683" y="550196"/>
                      <a:pt x="24683" y="489491"/>
                    </a:cubicBezTo>
                    <a:cubicBezTo>
                      <a:pt x="24683" y="426877"/>
                      <a:pt x="41780" y="392731"/>
                      <a:pt x="47473" y="390839"/>
                    </a:cubicBezTo>
                    <a:cubicBezTo>
                      <a:pt x="55076" y="392731"/>
                      <a:pt x="72157" y="426893"/>
                      <a:pt x="72157" y="489491"/>
                    </a:cubicBezTo>
                    <a:cubicBezTo>
                      <a:pt x="72173" y="550212"/>
                      <a:pt x="55076" y="584357"/>
                      <a:pt x="47473" y="586250"/>
                    </a:cubicBezTo>
                    <a:moveTo>
                      <a:pt x="317158" y="489491"/>
                    </a:moveTo>
                    <a:cubicBezTo>
                      <a:pt x="317158" y="476211"/>
                      <a:pt x="319051" y="464824"/>
                      <a:pt x="319051" y="453436"/>
                    </a:cubicBezTo>
                    <a:lnTo>
                      <a:pt x="324745" y="453436"/>
                    </a:lnTo>
                    <a:cubicBezTo>
                      <a:pt x="336148" y="453436"/>
                      <a:pt x="341842" y="464824"/>
                      <a:pt x="341842" y="489491"/>
                    </a:cubicBezTo>
                    <a:cubicBezTo>
                      <a:pt x="341842" y="514158"/>
                      <a:pt x="336148" y="525545"/>
                      <a:pt x="324745" y="525545"/>
                    </a:cubicBezTo>
                    <a:lnTo>
                      <a:pt x="319051" y="525545"/>
                    </a:lnTo>
                    <a:cubicBezTo>
                      <a:pt x="319067" y="514158"/>
                      <a:pt x="317158" y="500878"/>
                      <a:pt x="317158" y="489491"/>
                    </a:cubicBezTo>
                    <a:moveTo>
                      <a:pt x="434912" y="290278"/>
                    </a:moveTo>
                    <a:cubicBezTo>
                      <a:pt x="446299" y="290278"/>
                      <a:pt x="452009" y="303558"/>
                      <a:pt x="452009" y="328225"/>
                    </a:cubicBezTo>
                    <a:cubicBezTo>
                      <a:pt x="452009" y="350999"/>
                      <a:pt x="446315" y="364279"/>
                      <a:pt x="434912" y="364279"/>
                    </a:cubicBezTo>
                    <a:cubicBezTo>
                      <a:pt x="421616" y="364279"/>
                      <a:pt x="415923" y="350999"/>
                      <a:pt x="415923" y="328225"/>
                    </a:cubicBezTo>
                    <a:cubicBezTo>
                      <a:pt x="415923" y="303558"/>
                      <a:pt x="421616" y="290278"/>
                      <a:pt x="434912" y="290278"/>
                    </a:cubicBezTo>
                    <a:moveTo>
                      <a:pt x="719785" y="650772"/>
                    </a:moveTo>
                    <a:cubicBezTo>
                      <a:pt x="719785" y="626105"/>
                      <a:pt x="725479" y="614718"/>
                      <a:pt x="736882" y="614718"/>
                    </a:cubicBezTo>
                    <a:cubicBezTo>
                      <a:pt x="750178" y="614718"/>
                      <a:pt x="755872" y="626105"/>
                      <a:pt x="755872" y="650772"/>
                    </a:cubicBezTo>
                    <a:lnTo>
                      <a:pt x="755872" y="654573"/>
                    </a:lnTo>
                    <a:cubicBezTo>
                      <a:pt x="753979" y="656466"/>
                      <a:pt x="753979" y="656466"/>
                      <a:pt x="752071" y="658374"/>
                    </a:cubicBezTo>
                    <a:cubicBezTo>
                      <a:pt x="750178" y="662176"/>
                      <a:pt x="746377" y="664068"/>
                      <a:pt x="744468" y="667869"/>
                    </a:cubicBezTo>
                    <a:cubicBezTo>
                      <a:pt x="738775" y="673563"/>
                      <a:pt x="733065" y="677364"/>
                      <a:pt x="727372" y="683041"/>
                    </a:cubicBezTo>
                    <a:cubicBezTo>
                      <a:pt x="721694" y="677332"/>
                      <a:pt x="719785" y="667837"/>
                      <a:pt x="719785" y="650772"/>
                    </a:cubicBezTo>
                    <a:moveTo>
                      <a:pt x="47473" y="952438"/>
                    </a:moveTo>
                    <a:cubicBezTo>
                      <a:pt x="41780" y="950545"/>
                      <a:pt x="24683" y="916383"/>
                      <a:pt x="24683" y="853786"/>
                    </a:cubicBezTo>
                    <a:cubicBezTo>
                      <a:pt x="24683" y="793065"/>
                      <a:pt x="41780" y="758919"/>
                      <a:pt x="47473" y="757026"/>
                    </a:cubicBezTo>
                    <a:cubicBezTo>
                      <a:pt x="55076" y="758919"/>
                      <a:pt x="72157" y="793081"/>
                      <a:pt x="72157" y="853786"/>
                    </a:cubicBezTo>
                    <a:cubicBezTo>
                      <a:pt x="72173" y="916383"/>
                      <a:pt x="55076" y="950545"/>
                      <a:pt x="47473" y="952438"/>
                    </a:cubicBezTo>
                    <a:moveTo>
                      <a:pt x="47473" y="220078"/>
                    </a:moveTo>
                    <a:cubicBezTo>
                      <a:pt x="41780" y="218186"/>
                      <a:pt x="24683" y="184024"/>
                      <a:pt x="24683" y="121427"/>
                    </a:cubicBezTo>
                    <a:cubicBezTo>
                      <a:pt x="24683" y="60705"/>
                      <a:pt x="41780" y="26560"/>
                      <a:pt x="47473" y="24667"/>
                    </a:cubicBezTo>
                    <a:cubicBezTo>
                      <a:pt x="55076" y="26560"/>
                      <a:pt x="72157" y="60721"/>
                      <a:pt x="72157" y="121427"/>
                    </a:cubicBezTo>
                    <a:cubicBezTo>
                      <a:pt x="72173" y="184040"/>
                      <a:pt x="55076" y="218186"/>
                      <a:pt x="47473" y="220078"/>
                    </a:cubicBezTo>
                    <a:moveTo>
                      <a:pt x="1373108" y="259918"/>
                    </a:moveTo>
                    <a:lnTo>
                      <a:pt x="742576" y="259918"/>
                    </a:lnTo>
                    <a:cubicBezTo>
                      <a:pt x="698887" y="225772"/>
                      <a:pt x="645720" y="204890"/>
                      <a:pt x="586843" y="199213"/>
                    </a:cubicBezTo>
                    <a:lnTo>
                      <a:pt x="395025" y="0"/>
                    </a:lnTo>
                    <a:lnTo>
                      <a:pt x="47473" y="0"/>
                    </a:lnTo>
                    <a:cubicBezTo>
                      <a:pt x="15188" y="0"/>
                      <a:pt x="0" y="64506"/>
                      <a:pt x="0" y="121427"/>
                    </a:cubicBezTo>
                    <a:cubicBezTo>
                      <a:pt x="0" y="180239"/>
                      <a:pt x="15188" y="244745"/>
                      <a:pt x="47473" y="244745"/>
                    </a:cubicBezTo>
                    <a:lnTo>
                      <a:pt x="315266" y="244745"/>
                    </a:lnTo>
                    <a:lnTo>
                      <a:pt x="358955" y="290278"/>
                    </a:lnTo>
                    <a:cubicBezTo>
                      <a:pt x="336164" y="313053"/>
                      <a:pt x="319067" y="339612"/>
                      <a:pt x="305771" y="366172"/>
                    </a:cubicBezTo>
                    <a:lnTo>
                      <a:pt x="47473" y="366172"/>
                    </a:lnTo>
                    <a:cubicBezTo>
                      <a:pt x="15188" y="366172"/>
                      <a:pt x="0" y="430678"/>
                      <a:pt x="0" y="489491"/>
                    </a:cubicBezTo>
                    <a:cubicBezTo>
                      <a:pt x="0" y="548303"/>
                      <a:pt x="15188" y="610917"/>
                      <a:pt x="47473" y="610917"/>
                    </a:cubicBezTo>
                    <a:lnTo>
                      <a:pt x="305755" y="610917"/>
                    </a:lnTo>
                    <a:cubicBezTo>
                      <a:pt x="319051" y="639369"/>
                      <a:pt x="336148" y="665945"/>
                      <a:pt x="357030" y="686810"/>
                    </a:cubicBezTo>
                    <a:lnTo>
                      <a:pt x="315250" y="732343"/>
                    </a:lnTo>
                    <a:lnTo>
                      <a:pt x="47473" y="732343"/>
                    </a:lnTo>
                    <a:cubicBezTo>
                      <a:pt x="15188" y="732343"/>
                      <a:pt x="0" y="794957"/>
                      <a:pt x="0" y="853770"/>
                    </a:cubicBezTo>
                    <a:cubicBezTo>
                      <a:pt x="0" y="912582"/>
                      <a:pt x="15188" y="977089"/>
                      <a:pt x="47473" y="977089"/>
                    </a:cubicBezTo>
                    <a:lnTo>
                      <a:pt x="395025" y="977089"/>
                    </a:lnTo>
                    <a:lnTo>
                      <a:pt x="584951" y="777876"/>
                    </a:lnTo>
                    <a:cubicBezTo>
                      <a:pt x="643828" y="774075"/>
                      <a:pt x="698903" y="753209"/>
                      <a:pt x="744485" y="717155"/>
                    </a:cubicBezTo>
                    <a:lnTo>
                      <a:pt x="1373108" y="717155"/>
                    </a:lnTo>
                    <a:cubicBezTo>
                      <a:pt x="1435786" y="717155"/>
                      <a:pt x="1462377" y="599530"/>
                      <a:pt x="1462377" y="489475"/>
                    </a:cubicBezTo>
                    <a:cubicBezTo>
                      <a:pt x="1462377" y="377559"/>
                      <a:pt x="1435786" y="259918"/>
                      <a:pt x="1373108" y="259918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398" name="Group 7397">
            <a:extLst>
              <a:ext uri="{FF2B5EF4-FFF2-40B4-BE49-F238E27FC236}">
                <a16:creationId xmlns:a16="http://schemas.microsoft.com/office/drawing/2014/main" id="{91C6C2EA-B324-41D3-9406-2D3C80CA3256}"/>
              </a:ext>
            </a:extLst>
          </p:cNvPr>
          <p:cNvGrpSpPr/>
          <p:nvPr/>
        </p:nvGrpSpPr>
        <p:grpSpPr>
          <a:xfrm>
            <a:off x="6686192" y="3834894"/>
            <a:ext cx="578237" cy="578237"/>
            <a:chOff x="3981374" y="554077"/>
            <a:chExt cx="4210196" cy="4210196"/>
          </a:xfrm>
        </p:grpSpPr>
        <p:grpSp>
          <p:nvGrpSpPr>
            <p:cNvPr id="7381" name="Graphic 7379">
              <a:extLst>
                <a:ext uri="{FF2B5EF4-FFF2-40B4-BE49-F238E27FC236}">
                  <a16:creationId xmlns:a16="http://schemas.microsoft.com/office/drawing/2014/main" id="{10247287-5564-40B3-86DB-5298B1FF9167}"/>
                </a:ext>
              </a:extLst>
            </p:cNvPr>
            <p:cNvGrpSpPr/>
            <p:nvPr/>
          </p:nvGrpSpPr>
          <p:grpSpPr>
            <a:xfrm>
              <a:off x="3981374" y="554077"/>
              <a:ext cx="4210196" cy="4210196"/>
              <a:chOff x="3981374" y="554077"/>
              <a:chExt cx="4210196" cy="4210196"/>
            </a:xfrm>
          </p:grpSpPr>
          <p:grpSp>
            <p:nvGrpSpPr>
              <p:cNvPr id="7382" name="Graphic 7379">
                <a:extLst>
                  <a:ext uri="{FF2B5EF4-FFF2-40B4-BE49-F238E27FC236}">
                    <a16:creationId xmlns:a16="http://schemas.microsoft.com/office/drawing/2014/main" id="{9B0BCCBE-BF17-4F1E-9C04-B77B7249BE94}"/>
                  </a:ext>
                </a:extLst>
              </p:cNvPr>
              <p:cNvGrpSpPr/>
              <p:nvPr/>
            </p:nvGrpSpPr>
            <p:grpSpPr>
              <a:xfrm>
                <a:off x="3981374" y="554077"/>
                <a:ext cx="4210196" cy="4210196"/>
                <a:chOff x="3981374" y="554077"/>
                <a:chExt cx="4210196" cy="4210196"/>
              </a:xfrm>
            </p:grpSpPr>
            <p:sp>
              <p:nvSpPr>
                <p:cNvPr id="7383" name="Graphic 7379">
                  <a:extLst>
                    <a:ext uri="{FF2B5EF4-FFF2-40B4-BE49-F238E27FC236}">
                      <a16:creationId xmlns:a16="http://schemas.microsoft.com/office/drawing/2014/main" id="{32AF7D22-52C6-4344-8E0D-839096B73098}"/>
                    </a:ext>
                  </a:extLst>
                </p:cNvPr>
                <p:cNvSpPr/>
                <p:nvPr/>
              </p:nvSpPr>
              <p:spPr>
                <a:xfrm>
                  <a:off x="3981374" y="554077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7 w 4210196"/>
                    <a:gd name="connsiteY2" fmla="*/ 1440597 h 4210196"/>
                    <a:gd name="connsiteX3" fmla="*/ 4210197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599"/>
                      </a:lnTo>
                      <a:cubicBezTo>
                        <a:pt x="4210197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-16" y="644966"/>
                        <a:pt x="644966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84" name="Graphic 7379">
                  <a:extLst>
                    <a:ext uri="{FF2B5EF4-FFF2-40B4-BE49-F238E27FC236}">
                      <a16:creationId xmlns:a16="http://schemas.microsoft.com/office/drawing/2014/main" id="{85BFAB37-80B7-4381-A0E0-828AFD002D37}"/>
                    </a:ext>
                  </a:extLst>
                </p:cNvPr>
                <p:cNvSpPr/>
                <p:nvPr/>
              </p:nvSpPr>
              <p:spPr>
                <a:xfrm>
                  <a:off x="6010370" y="4154366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85" name="Graphic 7379">
                  <a:extLst>
                    <a:ext uri="{FF2B5EF4-FFF2-40B4-BE49-F238E27FC236}">
                      <a16:creationId xmlns:a16="http://schemas.microsoft.com/office/drawing/2014/main" id="{8721E3FB-83D8-41D5-A7F7-9E08D82B6CFF}"/>
                    </a:ext>
                  </a:extLst>
                </p:cNvPr>
                <p:cNvSpPr/>
                <p:nvPr/>
              </p:nvSpPr>
              <p:spPr>
                <a:xfrm>
                  <a:off x="6010370" y="1000841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86" name="Graphic 7379">
                  <a:extLst>
                    <a:ext uri="{FF2B5EF4-FFF2-40B4-BE49-F238E27FC236}">
                      <a16:creationId xmlns:a16="http://schemas.microsoft.com/office/drawing/2014/main" id="{8BFB5CAB-611F-443B-AC07-33CC870078AA}"/>
                    </a:ext>
                  </a:extLst>
                </p:cNvPr>
                <p:cNvSpPr/>
                <p:nvPr/>
              </p:nvSpPr>
              <p:spPr>
                <a:xfrm>
                  <a:off x="7574960" y="2577363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6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6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87" name="Graphic 7379">
                  <a:extLst>
                    <a:ext uri="{FF2B5EF4-FFF2-40B4-BE49-F238E27FC236}">
                      <a16:creationId xmlns:a16="http://schemas.microsoft.com/office/drawing/2014/main" id="{377ADDBD-DB70-4EE9-9E35-5E0E1D16FE8A}"/>
                    </a:ext>
                  </a:extLst>
                </p:cNvPr>
                <p:cNvSpPr/>
                <p:nvPr/>
              </p:nvSpPr>
              <p:spPr>
                <a:xfrm>
                  <a:off x="4422862" y="2577363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88" name="Graphic 7379">
                  <a:extLst>
                    <a:ext uri="{FF2B5EF4-FFF2-40B4-BE49-F238E27FC236}">
                      <a16:creationId xmlns:a16="http://schemas.microsoft.com/office/drawing/2014/main" id="{17DEAB2C-2D09-42FF-A4C6-5ABCCB9ADCDA}"/>
                    </a:ext>
                  </a:extLst>
                </p:cNvPr>
                <p:cNvSpPr/>
                <p:nvPr/>
              </p:nvSpPr>
              <p:spPr>
                <a:xfrm>
                  <a:off x="4693926" y="1274599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6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6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46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89" name="Graphic 7379">
                  <a:extLst>
                    <a:ext uri="{FF2B5EF4-FFF2-40B4-BE49-F238E27FC236}">
                      <a16:creationId xmlns:a16="http://schemas.microsoft.com/office/drawing/2014/main" id="{C5E8A575-FC5D-4132-A8F1-033177AC6802}"/>
                    </a:ext>
                  </a:extLst>
                </p:cNvPr>
                <p:cNvSpPr/>
                <p:nvPr/>
              </p:nvSpPr>
              <p:spPr>
                <a:xfrm>
                  <a:off x="7301073" y="3881746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90" name="Graphic 7379">
                  <a:extLst>
                    <a:ext uri="{FF2B5EF4-FFF2-40B4-BE49-F238E27FC236}">
                      <a16:creationId xmlns:a16="http://schemas.microsoft.com/office/drawing/2014/main" id="{C1906CC3-3556-40D0-A2F1-F21257CCD467}"/>
                    </a:ext>
                  </a:extLst>
                </p:cNvPr>
                <p:cNvSpPr/>
                <p:nvPr/>
              </p:nvSpPr>
              <p:spPr>
                <a:xfrm>
                  <a:off x="4693156" y="3878426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91" name="Graphic 7379">
                  <a:extLst>
                    <a:ext uri="{FF2B5EF4-FFF2-40B4-BE49-F238E27FC236}">
                      <a16:creationId xmlns:a16="http://schemas.microsoft.com/office/drawing/2014/main" id="{08CE7F76-26B4-444C-B068-8477F5EA377B}"/>
                    </a:ext>
                  </a:extLst>
                </p:cNvPr>
                <p:cNvSpPr/>
                <p:nvPr/>
              </p:nvSpPr>
              <p:spPr>
                <a:xfrm>
                  <a:off x="7301618" y="126996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7392" name="Graphic 7379">
                <a:extLst>
                  <a:ext uri="{FF2B5EF4-FFF2-40B4-BE49-F238E27FC236}">
                    <a16:creationId xmlns:a16="http://schemas.microsoft.com/office/drawing/2014/main" id="{963A8D42-0B4E-4E65-96FB-2279FFF1B66F}"/>
                  </a:ext>
                </a:extLst>
              </p:cNvPr>
              <p:cNvSpPr/>
              <p:nvPr/>
            </p:nvSpPr>
            <p:spPr>
              <a:xfrm>
                <a:off x="5033699" y="1608197"/>
                <a:ext cx="2108786" cy="2108787"/>
              </a:xfrm>
              <a:custGeom>
                <a:avLst/>
                <a:gdLst>
                  <a:gd name="connsiteX0" fmla="*/ 425225 w 2108786"/>
                  <a:gd name="connsiteY0" fmla="*/ 0 h 2108787"/>
                  <a:gd name="connsiteX1" fmla="*/ 1683562 w 2108786"/>
                  <a:gd name="connsiteY1" fmla="*/ 0 h 2108787"/>
                  <a:gd name="connsiteX2" fmla="*/ 2108787 w 2108786"/>
                  <a:gd name="connsiteY2" fmla="*/ 425225 h 2108787"/>
                  <a:gd name="connsiteX3" fmla="*/ 2108787 w 2108786"/>
                  <a:gd name="connsiteY3" fmla="*/ 1683562 h 2108787"/>
                  <a:gd name="connsiteX4" fmla="*/ 1683562 w 2108786"/>
                  <a:gd name="connsiteY4" fmla="*/ 2108787 h 2108787"/>
                  <a:gd name="connsiteX5" fmla="*/ 425225 w 2108786"/>
                  <a:gd name="connsiteY5" fmla="*/ 2108787 h 2108787"/>
                  <a:gd name="connsiteX6" fmla="*/ 0 w 2108786"/>
                  <a:gd name="connsiteY6" fmla="*/ 1683562 h 2108787"/>
                  <a:gd name="connsiteX7" fmla="*/ 0 w 2108786"/>
                  <a:gd name="connsiteY7" fmla="*/ 425225 h 2108787"/>
                  <a:gd name="connsiteX8" fmla="*/ 425225 w 2108786"/>
                  <a:gd name="connsiteY8" fmla="*/ 0 h 2108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7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-16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393" name="Graphic 7379">
              <a:extLst>
                <a:ext uri="{FF2B5EF4-FFF2-40B4-BE49-F238E27FC236}">
                  <a16:creationId xmlns:a16="http://schemas.microsoft.com/office/drawing/2014/main" id="{FDBF0772-7841-41B9-BB99-687FF1272AA5}"/>
                </a:ext>
              </a:extLst>
            </p:cNvPr>
            <p:cNvSpPr/>
            <p:nvPr/>
          </p:nvSpPr>
          <p:spPr>
            <a:xfrm>
              <a:off x="5956353" y="1812831"/>
              <a:ext cx="269219" cy="1709143"/>
            </a:xfrm>
            <a:custGeom>
              <a:avLst/>
              <a:gdLst>
                <a:gd name="connsiteX0" fmla="*/ 163495 w 269219"/>
                <a:gd name="connsiteY0" fmla="*/ 1443131 h 1709143"/>
                <a:gd name="connsiteX1" fmla="*/ 163495 w 269219"/>
                <a:gd name="connsiteY1" fmla="*/ 266012 h 1709143"/>
                <a:gd name="connsiteX2" fmla="*/ 269220 w 269219"/>
                <a:gd name="connsiteY2" fmla="*/ 134594 h 1709143"/>
                <a:gd name="connsiteX3" fmla="*/ 134610 w 269219"/>
                <a:gd name="connsiteY3" fmla="*/ 0 h 1709143"/>
                <a:gd name="connsiteX4" fmla="*/ 0 w 269219"/>
                <a:gd name="connsiteY4" fmla="*/ 134594 h 1709143"/>
                <a:gd name="connsiteX5" fmla="*/ 105741 w 269219"/>
                <a:gd name="connsiteY5" fmla="*/ 266012 h 1709143"/>
                <a:gd name="connsiteX6" fmla="*/ 105741 w 269219"/>
                <a:gd name="connsiteY6" fmla="*/ 1443131 h 1709143"/>
                <a:gd name="connsiteX7" fmla="*/ 0 w 269219"/>
                <a:gd name="connsiteY7" fmla="*/ 1574549 h 1709143"/>
                <a:gd name="connsiteX8" fmla="*/ 134610 w 269219"/>
                <a:gd name="connsiteY8" fmla="*/ 1709143 h 1709143"/>
                <a:gd name="connsiteX9" fmla="*/ 269220 w 269219"/>
                <a:gd name="connsiteY9" fmla="*/ 1574549 h 1709143"/>
                <a:gd name="connsiteX10" fmla="*/ 163495 w 269219"/>
                <a:gd name="connsiteY10" fmla="*/ 1443131 h 1709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9219" h="1709143">
                  <a:moveTo>
                    <a:pt x="163495" y="1443131"/>
                  </a:moveTo>
                  <a:lnTo>
                    <a:pt x="163495" y="266012"/>
                  </a:lnTo>
                  <a:cubicBezTo>
                    <a:pt x="223944" y="252797"/>
                    <a:pt x="269220" y="199020"/>
                    <a:pt x="269220" y="134594"/>
                  </a:cubicBezTo>
                  <a:cubicBezTo>
                    <a:pt x="269220" y="60256"/>
                    <a:pt x="208948" y="0"/>
                    <a:pt x="134610" y="0"/>
                  </a:cubicBezTo>
                  <a:cubicBezTo>
                    <a:pt x="60272" y="0"/>
                    <a:pt x="0" y="60256"/>
                    <a:pt x="0" y="134594"/>
                  </a:cubicBezTo>
                  <a:cubicBezTo>
                    <a:pt x="0" y="199020"/>
                    <a:pt x="45276" y="252797"/>
                    <a:pt x="105741" y="266012"/>
                  </a:cubicBezTo>
                  <a:lnTo>
                    <a:pt x="105741" y="1443131"/>
                  </a:lnTo>
                  <a:cubicBezTo>
                    <a:pt x="45292" y="1456347"/>
                    <a:pt x="0" y="1510139"/>
                    <a:pt x="0" y="1574549"/>
                  </a:cubicBezTo>
                  <a:cubicBezTo>
                    <a:pt x="0" y="1648887"/>
                    <a:pt x="60256" y="1709143"/>
                    <a:pt x="134610" y="1709143"/>
                  </a:cubicBezTo>
                  <a:cubicBezTo>
                    <a:pt x="208964" y="1709143"/>
                    <a:pt x="269220" y="1648887"/>
                    <a:pt x="269220" y="1574549"/>
                  </a:cubicBezTo>
                  <a:cubicBezTo>
                    <a:pt x="269220" y="1510123"/>
                    <a:pt x="223944" y="1456363"/>
                    <a:pt x="163495" y="1443131"/>
                  </a:cubicBez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4" name="Graphic 7379">
              <a:extLst>
                <a:ext uri="{FF2B5EF4-FFF2-40B4-BE49-F238E27FC236}">
                  <a16:creationId xmlns:a16="http://schemas.microsoft.com/office/drawing/2014/main" id="{0751C8FA-BF23-44B4-8CBF-5D237E437099}"/>
                </a:ext>
              </a:extLst>
            </p:cNvPr>
            <p:cNvSpPr/>
            <p:nvPr/>
          </p:nvSpPr>
          <p:spPr>
            <a:xfrm>
              <a:off x="5444044" y="2022338"/>
              <a:ext cx="1287390" cy="1287402"/>
            </a:xfrm>
            <a:custGeom>
              <a:avLst/>
              <a:gdLst>
                <a:gd name="connsiteX0" fmla="*/ 247917 w 1287390"/>
                <a:gd name="connsiteY0" fmla="*/ 1080314 h 1287402"/>
                <a:gd name="connsiteX1" fmla="*/ 1080275 w 1287390"/>
                <a:gd name="connsiteY1" fmla="*/ 247955 h 1287402"/>
                <a:gd name="connsiteX2" fmla="*/ 1247973 w 1287390"/>
                <a:gd name="connsiteY2" fmla="*/ 229783 h 1287402"/>
                <a:gd name="connsiteX3" fmla="*/ 1247973 w 1287390"/>
                <a:gd name="connsiteY3" fmla="*/ 39424 h 1287402"/>
                <a:gd name="connsiteX4" fmla="*/ 1057613 w 1287390"/>
                <a:gd name="connsiteY4" fmla="*/ 39424 h 1287402"/>
                <a:gd name="connsiteX5" fmla="*/ 1039458 w 1287390"/>
                <a:gd name="connsiteY5" fmla="*/ 207121 h 1287402"/>
                <a:gd name="connsiteX6" fmla="*/ 207115 w 1287390"/>
                <a:gd name="connsiteY6" fmla="*/ 1039464 h 1287402"/>
                <a:gd name="connsiteX7" fmla="*/ 39418 w 1287390"/>
                <a:gd name="connsiteY7" fmla="*/ 1057619 h 1287402"/>
                <a:gd name="connsiteX8" fmla="*/ 39418 w 1287390"/>
                <a:gd name="connsiteY8" fmla="*/ 1247979 h 1287402"/>
                <a:gd name="connsiteX9" fmla="*/ 229777 w 1287390"/>
                <a:gd name="connsiteY9" fmla="*/ 1247979 h 1287402"/>
                <a:gd name="connsiteX10" fmla="*/ 247917 w 1287390"/>
                <a:gd name="connsiteY10" fmla="*/ 1080314 h 1287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7390" h="1287402">
                  <a:moveTo>
                    <a:pt x="247917" y="1080314"/>
                  </a:moveTo>
                  <a:lnTo>
                    <a:pt x="1080275" y="247955"/>
                  </a:lnTo>
                  <a:cubicBezTo>
                    <a:pt x="1132368" y="281347"/>
                    <a:pt x="1202407" y="275348"/>
                    <a:pt x="1247973" y="229783"/>
                  </a:cubicBezTo>
                  <a:cubicBezTo>
                    <a:pt x="1300530" y="177226"/>
                    <a:pt x="1300530" y="91998"/>
                    <a:pt x="1247973" y="39424"/>
                  </a:cubicBezTo>
                  <a:cubicBezTo>
                    <a:pt x="1195415" y="-13133"/>
                    <a:pt x="1110187" y="-13149"/>
                    <a:pt x="1057613" y="39424"/>
                  </a:cubicBezTo>
                  <a:cubicBezTo>
                    <a:pt x="1012064" y="84973"/>
                    <a:pt x="1006050" y="155029"/>
                    <a:pt x="1039458" y="207121"/>
                  </a:cubicBezTo>
                  <a:lnTo>
                    <a:pt x="207115" y="1039464"/>
                  </a:lnTo>
                  <a:cubicBezTo>
                    <a:pt x="155023" y="1006072"/>
                    <a:pt x="84967" y="1012070"/>
                    <a:pt x="39418" y="1057619"/>
                  </a:cubicBezTo>
                  <a:cubicBezTo>
                    <a:pt x="-13139" y="1110177"/>
                    <a:pt x="-13139" y="1195405"/>
                    <a:pt x="39418" y="1247979"/>
                  </a:cubicBezTo>
                  <a:cubicBezTo>
                    <a:pt x="91976" y="1300536"/>
                    <a:pt x="177204" y="1300552"/>
                    <a:pt x="229777" y="1247979"/>
                  </a:cubicBezTo>
                  <a:cubicBezTo>
                    <a:pt x="275294" y="1202446"/>
                    <a:pt x="281309" y="1132406"/>
                    <a:pt x="247917" y="1080314"/>
                  </a:cubicBez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5" name="Graphic 7379">
              <a:extLst>
                <a:ext uri="{FF2B5EF4-FFF2-40B4-BE49-F238E27FC236}">
                  <a16:creationId xmlns:a16="http://schemas.microsoft.com/office/drawing/2014/main" id="{42A6820C-8121-4DD4-9B77-ACFFEE72D119}"/>
                </a:ext>
              </a:extLst>
            </p:cNvPr>
            <p:cNvSpPr/>
            <p:nvPr/>
          </p:nvSpPr>
          <p:spPr>
            <a:xfrm>
              <a:off x="5231788" y="2528173"/>
              <a:ext cx="1709143" cy="269219"/>
            </a:xfrm>
            <a:custGeom>
              <a:avLst/>
              <a:gdLst>
                <a:gd name="connsiteX0" fmla="*/ 266012 w 1709143"/>
                <a:gd name="connsiteY0" fmla="*/ 163495 h 269219"/>
                <a:gd name="connsiteX1" fmla="*/ 1443131 w 1709143"/>
                <a:gd name="connsiteY1" fmla="*/ 163495 h 269219"/>
                <a:gd name="connsiteX2" fmla="*/ 1574549 w 1709143"/>
                <a:gd name="connsiteY2" fmla="*/ 269220 h 269219"/>
                <a:gd name="connsiteX3" fmla="*/ 1709143 w 1709143"/>
                <a:gd name="connsiteY3" fmla="*/ 134610 h 269219"/>
                <a:gd name="connsiteX4" fmla="*/ 1574549 w 1709143"/>
                <a:gd name="connsiteY4" fmla="*/ 0 h 269219"/>
                <a:gd name="connsiteX5" fmla="*/ 1443131 w 1709143"/>
                <a:gd name="connsiteY5" fmla="*/ 105741 h 269219"/>
                <a:gd name="connsiteX6" fmla="*/ 266012 w 1709143"/>
                <a:gd name="connsiteY6" fmla="*/ 105741 h 269219"/>
                <a:gd name="connsiteX7" fmla="*/ 134594 w 1709143"/>
                <a:gd name="connsiteY7" fmla="*/ 0 h 269219"/>
                <a:gd name="connsiteX8" fmla="*/ 0 w 1709143"/>
                <a:gd name="connsiteY8" fmla="*/ 134610 h 269219"/>
                <a:gd name="connsiteX9" fmla="*/ 134594 w 1709143"/>
                <a:gd name="connsiteY9" fmla="*/ 269220 h 269219"/>
                <a:gd name="connsiteX10" fmla="*/ 266012 w 1709143"/>
                <a:gd name="connsiteY10" fmla="*/ 163495 h 269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9143" h="269219">
                  <a:moveTo>
                    <a:pt x="266012" y="163495"/>
                  </a:moveTo>
                  <a:lnTo>
                    <a:pt x="1443131" y="163495"/>
                  </a:lnTo>
                  <a:cubicBezTo>
                    <a:pt x="1456347" y="223944"/>
                    <a:pt x="1510123" y="269220"/>
                    <a:pt x="1574549" y="269220"/>
                  </a:cubicBezTo>
                  <a:cubicBezTo>
                    <a:pt x="1648887" y="269220"/>
                    <a:pt x="1709143" y="208948"/>
                    <a:pt x="1709143" y="134610"/>
                  </a:cubicBezTo>
                  <a:cubicBezTo>
                    <a:pt x="1709143" y="60272"/>
                    <a:pt x="1648887" y="0"/>
                    <a:pt x="1574549" y="0"/>
                  </a:cubicBezTo>
                  <a:cubicBezTo>
                    <a:pt x="1510123" y="0"/>
                    <a:pt x="1456347" y="45276"/>
                    <a:pt x="1443131" y="105741"/>
                  </a:cubicBezTo>
                  <a:lnTo>
                    <a:pt x="266012" y="105741"/>
                  </a:lnTo>
                  <a:cubicBezTo>
                    <a:pt x="252797" y="45292"/>
                    <a:pt x="199004" y="0"/>
                    <a:pt x="134594" y="0"/>
                  </a:cubicBezTo>
                  <a:cubicBezTo>
                    <a:pt x="60256" y="0"/>
                    <a:pt x="0" y="60256"/>
                    <a:pt x="0" y="134610"/>
                  </a:cubicBezTo>
                  <a:cubicBezTo>
                    <a:pt x="0" y="208964"/>
                    <a:pt x="60256" y="269220"/>
                    <a:pt x="134594" y="269220"/>
                  </a:cubicBezTo>
                  <a:cubicBezTo>
                    <a:pt x="199020" y="269220"/>
                    <a:pt x="252797" y="223944"/>
                    <a:pt x="266012" y="163495"/>
                  </a:cubicBez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6" name="Graphic 7379">
              <a:extLst>
                <a:ext uri="{FF2B5EF4-FFF2-40B4-BE49-F238E27FC236}">
                  <a16:creationId xmlns:a16="http://schemas.microsoft.com/office/drawing/2014/main" id="{402EDF73-0343-461B-AE9B-E806C893821F}"/>
                </a:ext>
              </a:extLst>
            </p:cNvPr>
            <p:cNvSpPr/>
            <p:nvPr/>
          </p:nvSpPr>
          <p:spPr>
            <a:xfrm>
              <a:off x="5444038" y="2015864"/>
              <a:ext cx="1287402" cy="1287390"/>
            </a:xfrm>
            <a:custGeom>
              <a:avLst/>
              <a:gdLst>
                <a:gd name="connsiteX0" fmla="*/ 207089 w 1287402"/>
                <a:gd name="connsiteY0" fmla="*/ 247917 h 1287390"/>
                <a:gd name="connsiteX1" fmla="*/ 1039448 w 1287402"/>
                <a:gd name="connsiteY1" fmla="*/ 1080275 h 1287390"/>
                <a:gd name="connsiteX2" fmla="*/ 1057619 w 1287402"/>
                <a:gd name="connsiteY2" fmla="*/ 1247973 h 1287390"/>
                <a:gd name="connsiteX3" fmla="*/ 1247979 w 1287402"/>
                <a:gd name="connsiteY3" fmla="*/ 1247973 h 1287390"/>
                <a:gd name="connsiteX4" fmla="*/ 1247979 w 1287402"/>
                <a:gd name="connsiteY4" fmla="*/ 1057613 h 1287390"/>
                <a:gd name="connsiteX5" fmla="*/ 1080282 w 1287402"/>
                <a:gd name="connsiteY5" fmla="*/ 1039458 h 1287390"/>
                <a:gd name="connsiteX6" fmla="*/ 247939 w 1287402"/>
                <a:gd name="connsiteY6" fmla="*/ 207115 h 1287390"/>
                <a:gd name="connsiteX7" fmla="*/ 229784 w 1287402"/>
                <a:gd name="connsiteY7" fmla="*/ 39418 h 1287390"/>
                <a:gd name="connsiteX8" fmla="*/ 39424 w 1287402"/>
                <a:gd name="connsiteY8" fmla="*/ 39418 h 1287390"/>
                <a:gd name="connsiteX9" fmla="*/ 39424 w 1287402"/>
                <a:gd name="connsiteY9" fmla="*/ 229778 h 1287390"/>
                <a:gd name="connsiteX10" fmla="*/ 207089 w 1287402"/>
                <a:gd name="connsiteY10" fmla="*/ 247917 h 1287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7402" h="1287390">
                  <a:moveTo>
                    <a:pt x="207089" y="247917"/>
                  </a:moveTo>
                  <a:lnTo>
                    <a:pt x="1039448" y="1080275"/>
                  </a:lnTo>
                  <a:cubicBezTo>
                    <a:pt x="1006056" y="1132368"/>
                    <a:pt x="1012054" y="1202407"/>
                    <a:pt x="1057619" y="1247973"/>
                  </a:cubicBezTo>
                  <a:cubicBezTo>
                    <a:pt x="1110177" y="1300530"/>
                    <a:pt x="1195405" y="1300530"/>
                    <a:pt x="1247979" y="1247973"/>
                  </a:cubicBezTo>
                  <a:cubicBezTo>
                    <a:pt x="1300536" y="1195415"/>
                    <a:pt x="1300552" y="1110187"/>
                    <a:pt x="1247979" y="1057613"/>
                  </a:cubicBezTo>
                  <a:cubicBezTo>
                    <a:pt x="1202429" y="1012064"/>
                    <a:pt x="1132374" y="1006050"/>
                    <a:pt x="1080282" y="1039458"/>
                  </a:cubicBezTo>
                  <a:lnTo>
                    <a:pt x="247939" y="207115"/>
                  </a:lnTo>
                  <a:cubicBezTo>
                    <a:pt x="281331" y="155023"/>
                    <a:pt x="275332" y="84967"/>
                    <a:pt x="229784" y="39418"/>
                  </a:cubicBezTo>
                  <a:cubicBezTo>
                    <a:pt x="177226" y="-13139"/>
                    <a:pt x="91998" y="-13139"/>
                    <a:pt x="39424" y="39418"/>
                  </a:cubicBezTo>
                  <a:cubicBezTo>
                    <a:pt x="-13133" y="91976"/>
                    <a:pt x="-13149" y="177204"/>
                    <a:pt x="39424" y="229778"/>
                  </a:cubicBezTo>
                  <a:cubicBezTo>
                    <a:pt x="84941" y="275294"/>
                    <a:pt x="154997" y="281309"/>
                    <a:pt x="207089" y="247917"/>
                  </a:cubicBez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397" name="Graphic 7379">
              <a:extLst>
                <a:ext uri="{FF2B5EF4-FFF2-40B4-BE49-F238E27FC236}">
                  <a16:creationId xmlns:a16="http://schemas.microsoft.com/office/drawing/2014/main" id="{8A61BAA9-536E-4A82-B352-8C868001E1DB}"/>
                </a:ext>
              </a:extLst>
            </p:cNvPr>
            <p:cNvSpPr/>
            <p:nvPr/>
          </p:nvSpPr>
          <p:spPr>
            <a:xfrm>
              <a:off x="5576308" y="2283508"/>
              <a:ext cx="1024899" cy="671237"/>
            </a:xfrm>
            <a:custGeom>
              <a:avLst/>
              <a:gdLst>
                <a:gd name="connsiteX0" fmla="*/ 202500 w 1024899"/>
                <a:gd name="connsiteY0" fmla="*/ 671221 h 671237"/>
                <a:gd name="connsiteX1" fmla="*/ 0 w 1024899"/>
                <a:gd name="connsiteY1" fmla="*/ 468721 h 671237"/>
                <a:gd name="connsiteX2" fmla="*/ 168579 w 1024899"/>
                <a:gd name="connsiteY2" fmla="*/ 269092 h 671237"/>
                <a:gd name="connsiteX3" fmla="*/ 167457 w 1024899"/>
                <a:gd name="connsiteY3" fmla="*/ 246028 h 671237"/>
                <a:gd name="connsiteX4" fmla="*/ 413485 w 1024899"/>
                <a:gd name="connsiteY4" fmla="*/ 0 h 671237"/>
                <a:gd name="connsiteX5" fmla="*/ 634590 w 1024899"/>
                <a:gd name="connsiteY5" fmla="*/ 138090 h 671237"/>
                <a:gd name="connsiteX6" fmla="*/ 713450 w 1024899"/>
                <a:gd name="connsiteY6" fmla="*/ 111964 h 671237"/>
                <a:gd name="connsiteX7" fmla="*/ 846456 w 1024899"/>
                <a:gd name="connsiteY7" fmla="*/ 244954 h 671237"/>
                <a:gd name="connsiteX8" fmla="*/ 844387 w 1024899"/>
                <a:gd name="connsiteY8" fmla="*/ 267407 h 671237"/>
                <a:gd name="connsiteX9" fmla="*/ 1024899 w 1024899"/>
                <a:gd name="connsiteY9" fmla="*/ 468737 h 671237"/>
                <a:gd name="connsiteX10" fmla="*/ 822367 w 1024899"/>
                <a:gd name="connsiteY10" fmla="*/ 671237 h 671237"/>
                <a:gd name="connsiteX11" fmla="*/ 202500 w 1024899"/>
                <a:gd name="connsiteY11" fmla="*/ 671237 h 671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24899" h="671237">
                  <a:moveTo>
                    <a:pt x="202500" y="671221"/>
                  </a:moveTo>
                  <a:cubicBezTo>
                    <a:pt x="90649" y="671221"/>
                    <a:pt x="0" y="580572"/>
                    <a:pt x="0" y="468721"/>
                  </a:cubicBezTo>
                  <a:cubicBezTo>
                    <a:pt x="0" y="368433"/>
                    <a:pt x="72894" y="285242"/>
                    <a:pt x="168579" y="269092"/>
                  </a:cubicBezTo>
                  <a:cubicBezTo>
                    <a:pt x="167857" y="261489"/>
                    <a:pt x="167457" y="253807"/>
                    <a:pt x="167457" y="246028"/>
                  </a:cubicBezTo>
                  <a:cubicBezTo>
                    <a:pt x="167457" y="110151"/>
                    <a:pt x="277608" y="0"/>
                    <a:pt x="413485" y="0"/>
                  </a:cubicBezTo>
                  <a:cubicBezTo>
                    <a:pt x="510645" y="0"/>
                    <a:pt x="594590" y="56327"/>
                    <a:pt x="634590" y="138090"/>
                  </a:cubicBezTo>
                  <a:cubicBezTo>
                    <a:pt x="656642" y="121747"/>
                    <a:pt x="683892" y="111964"/>
                    <a:pt x="713450" y="111964"/>
                  </a:cubicBezTo>
                  <a:cubicBezTo>
                    <a:pt x="786890" y="111964"/>
                    <a:pt x="846456" y="171498"/>
                    <a:pt x="846456" y="244954"/>
                  </a:cubicBezTo>
                  <a:cubicBezTo>
                    <a:pt x="846456" y="252636"/>
                    <a:pt x="845654" y="260094"/>
                    <a:pt x="844387" y="267407"/>
                  </a:cubicBezTo>
                  <a:cubicBezTo>
                    <a:pt x="945878" y="278394"/>
                    <a:pt x="1024899" y="364311"/>
                    <a:pt x="1024899" y="468737"/>
                  </a:cubicBezTo>
                  <a:cubicBezTo>
                    <a:pt x="1024899" y="580588"/>
                    <a:pt x="934218" y="671237"/>
                    <a:pt x="822367" y="671237"/>
                  </a:cubicBezTo>
                  <a:lnTo>
                    <a:pt x="202500" y="671237"/>
                  </a:ln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459" name="Group 7458">
            <a:extLst>
              <a:ext uri="{FF2B5EF4-FFF2-40B4-BE49-F238E27FC236}">
                <a16:creationId xmlns:a16="http://schemas.microsoft.com/office/drawing/2014/main" id="{8EC4F13D-EE63-4EB2-B64D-6BFD1E6DC12B}"/>
              </a:ext>
            </a:extLst>
          </p:cNvPr>
          <p:cNvGrpSpPr/>
          <p:nvPr/>
        </p:nvGrpSpPr>
        <p:grpSpPr>
          <a:xfrm>
            <a:off x="6688356" y="5450920"/>
            <a:ext cx="576073" cy="576073"/>
            <a:chOff x="3983074" y="552425"/>
            <a:chExt cx="4210196" cy="4210196"/>
          </a:xfrm>
        </p:grpSpPr>
        <p:grpSp>
          <p:nvGrpSpPr>
            <p:cNvPr id="7401" name="Graphic 7399">
              <a:extLst>
                <a:ext uri="{FF2B5EF4-FFF2-40B4-BE49-F238E27FC236}">
                  <a16:creationId xmlns:a16="http://schemas.microsoft.com/office/drawing/2014/main" id="{0BB66E65-4B0A-4E17-ABD5-88802AFF274C}"/>
                </a:ext>
              </a:extLst>
            </p:cNvPr>
            <p:cNvGrpSpPr/>
            <p:nvPr/>
          </p:nvGrpSpPr>
          <p:grpSpPr>
            <a:xfrm>
              <a:off x="3983074" y="552425"/>
              <a:ext cx="4210196" cy="4210196"/>
              <a:chOff x="3983074" y="552425"/>
              <a:chExt cx="4210196" cy="4210196"/>
            </a:xfrm>
          </p:grpSpPr>
          <p:grpSp>
            <p:nvGrpSpPr>
              <p:cNvPr id="7402" name="Graphic 7399">
                <a:extLst>
                  <a:ext uri="{FF2B5EF4-FFF2-40B4-BE49-F238E27FC236}">
                    <a16:creationId xmlns:a16="http://schemas.microsoft.com/office/drawing/2014/main" id="{06E4E998-137D-4E25-8A18-6B08C9BBB6EB}"/>
                  </a:ext>
                </a:extLst>
              </p:cNvPr>
              <p:cNvGrpSpPr/>
              <p:nvPr/>
            </p:nvGrpSpPr>
            <p:grpSpPr>
              <a:xfrm>
                <a:off x="3983074" y="552425"/>
                <a:ext cx="4210196" cy="4210196"/>
                <a:chOff x="3983074" y="552425"/>
                <a:chExt cx="4210196" cy="4210196"/>
              </a:xfrm>
            </p:grpSpPr>
            <p:sp>
              <p:nvSpPr>
                <p:cNvPr id="7403" name="Graphic 7399">
                  <a:extLst>
                    <a:ext uri="{FF2B5EF4-FFF2-40B4-BE49-F238E27FC236}">
                      <a16:creationId xmlns:a16="http://schemas.microsoft.com/office/drawing/2014/main" id="{793D0FF1-1CAB-44EA-940F-039AB320E87F}"/>
                    </a:ext>
                  </a:extLst>
                </p:cNvPr>
                <p:cNvSpPr/>
                <p:nvPr/>
              </p:nvSpPr>
              <p:spPr>
                <a:xfrm>
                  <a:off x="3983074" y="552425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6 w 4210196"/>
                    <a:gd name="connsiteY2" fmla="*/ 1440597 h 4210196"/>
                    <a:gd name="connsiteX3" fmla="*/ 4210196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6" y="644982"/>
                        <a:pt x="4210196" y="1440597"/>
                      </a:cubicBezTo>
                      <a:lnTo>
                        <a:pt x="4210196" y="2769599"/>
                      </a:lnTo>
                      <a:cubicBezTo>
                        <a:pt x="4210196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04" name="Graphic 7399">
                  <a:extLst>
                    <a:ext uri="{FF2B5EF4-FFF2-40B4-BE49-F238E27FC236}">
                      <a16:creationId xmlns:a16="http://schemas.microsoft.com/office/drawing/2014/main" id="{B761DC5D-AFAF-49D3-99BE-A28A48A4E5D2}"/>
                    </a:ext>
                  </a:extLst>
                </p:cNvPr>
                <p:cNvSpPr/>
                <p:nvPr/>
              </p:nvSpPr>
              <p:spPr>
                <a:xfrm>
                  <a:off x="6012086" y="415271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05" name="Graphic 7399">
                  <a:extLst>
                    <a:ext uri="{FF2B5EF4-FFF2-40B4-BE49-F238E27FC236}">
                      <a16:creationId xmlns:a16="http://schemas.microsoft.com/office/drawing/2014/main" id="{62A84975-729A-4CB2-BCC7-0580737B9D1B}"/>
                    </a:ext>
                  </a:extLst>
                </p:cNvPr>
                <p:cNvSpPr/>
                <p:nvPr/>
              </p:nvSpPr>
              <p:spPr>
                <a:xfrm>
                  <a:off x="6012086" y="999189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06" name="Graphic 7399">
                  <a:extLst>
                    <a:ext uri="{FF2B5EF4-FFF2-40B4-BE49-F238E27FC236}">
                      <a16:creationId xmlns:a16="http://schemas.microsoft.com/office/drawing/2014/main" id="{070DE40D-F794-4310-88C3-F7BAB619DA74}"/>
                    </a:ext>
                  </a:extLst>
                </p:cNvPr>
                <p:cNvSpPr/>
                <p:nvPr/>
              </p:nvSpPr>
              <p:spPr>
                <a:xfrm>
                  <a:off x="7576676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07" name="Graphic 7399">
                  <a:extLst>
                    <a:ext uri="{FF2B5EF4-FFF2-40B4-BE49-F238E27FC236}">
                      <a16:creationId xmlns:a16="http://schemas.microsoft.com/office/drawing/2014/main" id="{80CCA654-10CF-44E0-A349-EADCE98A603F}"/>
                    </a:ext>
                  </a:extLst>
                </p:cNvPr>
                <p:cNvSpPr/>
                <p:nvPr/>
              </p:nvSpPr>
              <p:spPr>
                <a:xfrm>
                  <a:off x="4424578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6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6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08" name="Graphic 7399">
                  <a:extLst>
                    <a:ext uri="{FF2B5EF4-FFF2-40B4-BE49-F238E27FC236}">
                      <a16:creationId xmlns:a16="http://schemas.microsoft.com/office/drawing/2014/main" id="{77400585-C70E-4A6D-ADF4-5731D9138984}"/>
                    </a:ext>
                  </a:extLst>
                </p:cNvPr>
                <p:cNvSpPr/>
                <p:nvPr/>
              </p:nvSpPr>
              <p:spPr>
                <a:xfrm>
                  <a:off x="4695626" y="127294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43" name="Graphic 7399">
                  <a:extLst>
                    <a:ext uri="{FF2B5EF4-FFF2-40B4-BE49-F238E27FC236}">
                      <a16:creationId xmlns:a16="http://schemas.microsoft.com/office/drawing/2014/main" id="{D60DB21D-A342-4C1B-9A6D-B4BC0B5D7E23}"/>
                    </a:ext>
                  </a:extLst>
                </p:cNvPr>
                <p:cNvSpPr/>
                <p:nvPr/>
              </p:nvSpPr>
              <p:spPr>
                <a:xfrm>
                  <a:off x="7302789" y="388009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44" name="Graphic 7399">
                  <a:extLst>
                    <a:ext uri="{FF2B5EF4-FFF2-40B4-BE49-F238E27FC236}">
                      <a16:creationId xmlns:a16="http://schemas.microsoft.com/office/drawing/2014/main" id="{49736948-F70E-4650-B44D-57E636EADBA3}"/>
                    </a:ext>
                  </a:extLst>
                </p:cNvPr>
                <p:cNvSpPr/>
                <p:nvPr/>
              </p:nvSpPr>
              <p:spPr>
                <a:xfrm>
                  <a:off x="4694872" y="387677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45" name="Graphic 7399">
                  <a:extLst>
                    <a:ext uri="{FF2B5EF4-FFF2-40B4-BE49-F238E27FC236}">
                      <a16:creationId xmlns:a16="http://schemas.microsoft.com/office/drawing/2014/main" id="{36DB01EF-1CFE-446A-84C4-C69298765C28}"/>
                    </a:ext>
                  </a:extLst>
                </p:cNvPr>
                <p:cNvSpPr/>
                <p:nvPr/>
              </p:nvSpPr>
              <p:spPr>
                <a:xfrm>
                  <a:off x="7303334" y="1268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6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6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7446" name="Graphic 7399">
                <a:extLst>
                  <a:ext uri="{FF2B5EF4-FFF2-40B4-BE49-F238E27FC236}">
                    <a16:creationId xmlns:a16="http://schemas.microsoft.com/office/drawing/2014/main" id="{06F85DAA-E022-4F15-8EC6-A981664519AB}"/>
                  </a:ext>
                </a:extLst>
              </p:cNvPr>
              <p:cNvSpPr/>
              <p:nvPr/>
            </p:nvSpPr>
            <p:spPr>
              <a:xfrm>
                <a:off x="5035415" y="1606545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-16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448" name="Graphic 7399">
              <a:extLst>
                <a:ext uri="{FF2B5EF4-FFF2-40B4-BE49-F238E27FC236}">
                  <a16:creationId xmlns:a16="http://schemas.microsoft.com/office/drawing/2014/main" id="{E2256F38-2443-4136-BF0D-FB6EB26340ED}"/>
                </a:ext>
              </a:extLst>
            </p:cNvPr>
            <p:cNvGrpSpPr/>
            <p:nvPr/>
          </p:nvGrpSpPr>
          <p:grpSpPr>
            <a:xfrm>
              <a:off x="5212655" y="1781411"/>
              <a:ext cx="1766688" cy="1025283"/>
              <a:chOff x="5212655" y="1781411"/>
              <a:chExt cx="1766688" cy="1025283"/>
            </a:xfrm>
            <a:solidFill>
              <a:srgbClr val="FFFFFF"/>
            </a:solidFill>
          </p:grpSpPr>
          <p:sp>
            <p:nvSpPr>
              <p:cNvPr id="7449" name="Graphic 7399">
                <a:extLst>
                  <a:ext uri="{FF2B5EF4-FFF2-40B4-BE49-F238E27FC236}">
                    <a16:creationId xmlns:a16="http://schemas.microsoft.com/office/drawing/2014/main" id="{DF2C1290-45F6-4359-8FD9-3BBAFEF66818}"/>
                  </a:ext>
                </a:extLst>
              </p:cNvPr>
              <p:cNvSpPr/>
              <p:nvPr/>
            </p:nvSpPr>
            <p:spPr>
              <a:xfrm>
                <a:off x="6399653" y="1998571"/>
                <a:ext cx="362531" cy="363268"/>
              </a:xfrm>
              <a:custGeom>
                <a:avLst/>
                <a:gdLst>
                  <a:gd name="connsiteX0" fmla="*/ 0 w 362531"/>
                  <a:gd name="connsiteY0" fmla="*/ 318746 h 363268"/>
                  <a:gd name="connsiteX1" fmla="*/ 43031 w 362531"/>
                  <a:gd name="connsiteY1" fmla="*/ 363269 h 363268"/>
                  <a:gd name="connsiteX2" fmla="*/ 144522 w 362531"/>
                  <a:gd name="connsiteY2" fmla="*/ 261778 h 363268"/>
                  <a:gd name="connsiteX3" fmla="*/ 320960 w 362531"/>
                  <a:gd name="connsiteY3" fmla="*/ 242291 h 363268"/>
                  <a:gd name="connsiteX4" fmla="*/ 320960 w 362531"/>
                  <a:gd name="connsiteY4" fmla="*/ 41571 h 363268"/>
                  <a:gd name="connsiteX5" fmla="*/ 120240 w 362531"/>
                  <a:gd name="connsiteY5" fmla="*/ 41571 h 363268"/>
                  <a:gd name="connsiteX6" fmla="*/ 100753 w 362531"/>
                  <a:gd name="connsiteY6" fmla="*/ 218009 h 363268"/>
                  <a:gd name="connsiteX7" fmla="*/ 0 w 362531"/>
                  <a:gd name="connsiteY7" fmla="*/ 318746 h 363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2531" h="363268">
                    <a:moveTo>
                      <a:pt x="0" y="318746"/>
                    </a:moveTo>
                    <a:cubicBezTo>
                      <a:pt x="17594" y="330005"/>
                      <a:pt x="32365" y="345274"/>
                      <a:pt x="43031" y="363269"/>
                    </a:cubicBezTo>
                    <a:lnTo>
                      <a:pt x="144522" y="261778"/>
                    </a:lnTo>
                    <a:cubicBezTo>
                      <a:pt x="199405" y="296694"/>
                      <a:pt x="273053" y="290198"/>
                      <a:pt x="320960" y="242291"/>
                    </a:cubicBezTo>
                    <a:cubicBezTo>
                      <a:pt x="376388" y="186863"/>
                      <a:pt x="376388" y="97000"/>
                      <a:pt x="320960" y="41571"/>
                    </a:cubicBezTo>
                    <a:cubicBezTo>
                      <a:pt x="265531" y="-13857"/>
                      <a:pt x="175668" y="-13857"/>
                      <a:pt x="120240" y="41571"/>
                    </a:cubicBezTo>
                    <a:cubicBezTo>
                      <a:pt x="72333" y="89478"/>
                      <a:pt x="65837" y="163110"/>
                      <a:pt x="100753" y="218009"/>
                    </a:cubicBezTo>
                    <a:lnTo>
                      <a:pt x="0" y="318746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50" name="Graphic 7399">
                <a:extLst>
                  <a:ext uri="{FF2B5EF4-FFF2-40B4-BE49-F238E27FC236}">
                    <a16:creationId xmlns:a16="http://schemas.microsoft.com/office/drawing/2014/main" id="{75F4C058-360A-437D-85AF-5DD1E9E51C89}"/>
                  </a:ext>
                </a:extLst>
              </p:cNvPr>
              <p:cNvSpPr/>
              <p:nvPr/>
            </p:nvSpPr>
            <p:spPr>
              <a:xfrm>
                <a:off x="5429814" y="1998555"/>
                <a:ext cx="362531" cy="363284"/>
              </a:xfrm>
              <a:custGeom>
                <a:avLst/>
                <a:gdLst>
                  <a:gd name="connsiteX0" fmla="*/ 218009 w 362531"/>
                  <a:gd name="connsiteY0" fmla="*/ 261794 h 363284"/>
                  <a:gd name="connsiteX1" fmla="*/ 319500 w 362531"/>
                  <a:gd name="connsiteY1" fmla="*/ 363285 h 363284"/>
                  <a:gd name="connsiteX2" fmla="*/ 362531 w 362531"/>
                  <a:gd name="connsiteY2" fmla="*/ 318762 h 363284"/>
                  <a:gd name="connsiteX3" fmla="*/ 261778 w 362531"/>
                  <a:gd name="connsiteY3" fmla="*/ 218009 h 363284"/>
                  <a:gd name="connsiteX4" fmla="*/ 242291 w 362531"/>
                  <a:gd name="connsiteY4" fmla="*/ 41571 h 363284"/>
                  <a:gd name="connsiteX5" fmla="*/ 41571 w 362531"/>
                  <a:gd name="connsiteY5" fmla="*/ 41571 h 363284"/>
                  <a:gd name="connsiteX6" fmla="*/ 41571 w 362531"/>
                  <a:gd name="connsiteY6" fmla="*/ 242292 h 363284"/>
                  <a:gd name="connsiteX7" fmla="*/ 218009 w 362531"/>
                  <a:gd name="connsiteY7" fmla="*/ 261794 h 363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2531" h="363284">
                    <a:moveTo>
                      <a:pt x="218009" y="261794"/>
                    </a:moveTo>
                    <a:lnTo>
                      <a:pt x="319500" y="363285"/>
                    </a:lnTo>
                    <a:cubicBezTo>
                      <a:pt x="330166" y="345290"/>
                      <a:pt x="344937" y="330021"/>
                      <a:pt x="362531" y="318762"/>
                    </a:cubicBezTo>
                    <a:lnTo>
                      <a:pt x="261778" y="218009"/>
                    </a:lnTo>
                    <a:cubicBezTo>
                      <a:pt x="296694" y="163126"/>
                      <a:pt x="290198" y="89478"/>
                      <a:pt x="242291" y="41571"/>
                    </a:cubicBezTo>
                    <a:cubicBezTo>
                      <a:pt x="186863" y="-13857"/>
                      <a:pt x="97000" y="-13857"/>
                      <a:pt x="41571" y="41571"/>
                    </a:cubicBezTo>
                    <a:cubicBezTo>
                      <a:pt x="-13857" y="97000"/>
                      <a:pt x="-13857" y="186863"/>
                      <a:pt x="41571" y="242292"/>
                    </a:cubicBezTo>
                    <a:cubicBezTo>
                      <a:pt x="89478" y="290214"/>
                      <a:pt x="163110" y="296710"/>
                      <a:pt x="218009" y="2617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51" name="Graphic 7399">
                <a:extLst>
                  <a:ext uri="{FF2B5EF4-FFF2-40B4-BE49-F238E27FC236}">
                    <a16:creationId xmlns:a16="http://schemas.microsoft.com/office/drawing/2014/main" id="{FB2311E9-B9D4-4F74-BB9B-2559EC12B8AD}"/>
                  </a:ext>
                </a:extLst>
              </p:cNvPr>
              <p:cNvSpPr/>
              <p:nvPr/>
            </p:nvSpPr>
            <p:spPr>
              <a:xfrm>
                <a:off x="5954060" y="1781411"/>
                <a:ext cx="283878" cy="514943"/>
              </a:xfrm>
              <a:custGeom>
                <a:avLst/>
                <a:gdLst>
                  <a:gd name="connsiteX0" fmla="*/ 110985 w 283878"/>
                  <a:gd name="connsiteY0" fmla="*/ 280479 h 514943"/>
                  <a:gd name="connsiteX1" fmla="*/ 110985 w 283878"/>
                  <a:gd name="connsiteY1" fmla="*/ 514944 h 514943"/>
                  <a:gd name="connsiteX2" fmla="*/ 172894 w 283878"/>
                  <a:gd name="connsiteY2" fmla="*/ 514944 h 514943"/>
                  <a:gd name="connsiteX3" fmla="*/ 172894 w 283878"/>
                  <a:gd name="connsiteY3" fmla="*/ 280479 h 514943"/>
                  <a:gd name="connsiteX4" fmla="*/ 283879 w 283878"/>
                  <a:gd name="connsiteY4" fmla="*/ 141939 h 514943"/>
                  <a:gd name="connsiteX5" fmla="*/ 141939 w 283878"/>
                  <a:gd name="connsiteY5" fmla="*/ 0 h 514943"/>
                  <a:gd name="connsiteX6" fmla="*/ 0 w 283878"/>
                  <a:gd name="connsiteY6" fmla="*/ 141939 h 514943"/>
                  <a:gd name="connsiteX7" fmla="*/ 110985 w 283878"/>
                  <a:gd name="connsiteY7" fmla="*/ 280479 h 51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3878" h="514943">
                    <a:moveTo>
                      <a:pt x="110985" y="280479"/>
                    </a:moveTo>
                    <a:lnTo>
                      <a:pt x="110985" y="514944"/>
                    </a:lnTo>
                    <a:lnTo>
                      <a:pt x="172894" y="514944"/>
                    </a:lnTo>
                    <a:lnTo>
                      <a:pt x="172894" y="280479"/>
                    </a:lnTo>
                    <a:cubicBezTo>
                      <a:pt x="236389" y="266349"/>
                      <a:pt x="283879" y="209701"/>
                      <a:pt x="283879" y="141939"/>
                    </a:cubicBezTo>
                    <a:cubicBezTo>
                      <a:pt x="283879" y="63560"/>
                      <a:pt x="220335" y="0"/>
                      <a:pt x="141939" y="0"/>
                    </a:cubicBezTo>
                    <a:cubicBezTo>
                      <a:pt x="63544" y="0"/>
                      <a:pt x="0" y="63544"/>
                      <a:pt x="0" y="141939"/>
                    </a:cubicBezTo>
                    <a:cubicBezTo>
                      <a:pt x="0" y="209685"/>
                      <a:pt x="47490" y="266349"/>
                      <a:pt x="110985" y="2804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52" name="Graphic 7399">
                <a:extLst>
                  <a:ext uri="{FF2B5EF4-FFF2-40B4-BE49-F238E27FC236}">
                    <a16:creationId xmlns:a16="http://schemas.microsoft.com/office/drawing/2014/main" id="{809E0B76-A450-4E42-A147-F77DEA3488BC}"/>
                  </a:ext>
                </a:extLst>
              </p:cNvPr>
              <p:cNvSpPr/>
              <p:nvPr/>
            </p:nvSpPr>
            <p:spPr>
              <a:xfrm>
                <a:off x="5212655" y="2522816"/>
                <a:ext cx="518119" cy="283878"/>
              </a:xfrm>
              <a:custGeom>
                <a:avLst/>
                <a:gdLst>
                  <a:gd name="connsiteX0" fmla="*/ 518119 w 518119"/>
                  <a:gd name="connsiteY0" fmla="*/ 110985 h 283878"/>
                  <a:gd name="connsiteX1" fmla="*/ 280479 w 518119"/>
                  <a:gd name="connsiteY1" fmla="*/ 110985 h 283878"/>
                  <a:gd name="connsiteX2" fmla="*/ 141939 w 518119"/>
                  <a:gd name="connsiteY2" fmla="*/ 0 h 283878"/>
                  <a:gd name="connsiteX3" fmla="*/ 0 w 518119"/>
                  <a:gd name="connsiteY3" fmla="*/ 141939 h 283878"/>
                  <a:gd name="connsiteX4" fmla="*/ 141939 w 518119"/>
                  <a:gd name="connsiteY4" fmla="*/ 283879 h 283878"/>
                  <a:gd name="connsiteX5" fmla="*/ 280479 w 518119"/>
                  <a:gd name="connsiteY5" fmla="*/ 172894 h 283878"/>
                  <a:gd name="connsiteX6" fmla="*/ 518119 w 518119"/>
                  <a:gd name="connsiteY6" fmla="*/ 172894 h 283878"/>
                  <a:gd name="connsiteX7" fmla="*/ 518119 w 518119"/>
                  <a:gd name="connsiteY7" fmla="*/ 110985 h 28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8119" h="283878">
                    <a:moveTo>
                      <a:pt x="518119" y="110985"/>
                    </a:moveTo>
                    <a:lnTo>
                      <a:pt x="280479" y="110985"/>
                    </a:lnTo>
                    <a:cubicBezTo>
                      <a:pt x="266349" y="47490"/>
                      <a:pt x="209701" y="0"/>
                      <a:pt x="141939" y="0"/>
                    </a:cubicBezTo>
                    <a:cubicBezTo>
                      <a:pt x="63560" y="0"/>
                      <a:pt x="0" y="63544"/>
                      <a:pt x="0" y="141939"/>
                    </a:cubicBezTo>
                    <a:cubicBezTo>
                      <a:pt x="0" y="220335"/>
                      <a:pt x="63544" y="283879"/>
                      <a:pt x="141939" y="283879"/>
                    </a:cubicBezTo>
                    <a:cubicBezTo>
                      <a:pt x="209701" y="283879"/>
                      <a:pt x="266349" y="236405"/>
                      <a:pt x="280479" y="172894"/>
                    </a:cubicBezTo>
                    <a:lnTo>
                      <a:pt x="518119" y="172894"/>
                    </a:lnTo>
                    <a:lnTo>
                      <a:pt x="518119" y="110985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53" name="Graphic 7399">
                <a:extLst>
                  <a:ext uri="{FF2B5EF4-FFF2-40B4-BE49-F238E27FC236}">
                    <a16:creationId xmlns:a16="http://schemas.microsoft.com/office/drawing/2014/main" id="{E867E27D-71C8-4AAF-80C1-7C1BEAFD71E0}"/>
                  </a:ext>
                </a:extLst>
              </p:cNvPr>
              <p:cNvSpPr/>
              <p:nvPr/>
            </p:nvSpPr>
            <p:spPr>
              <a:xfrm>
                <a:off x="6461224" y="2522816"/>
                <a:ext cx="518119" cy="283878"/>
              </a:xfrm>
              <a:custGeom>
                <a:avLst/>
                <a:gdLst>
                  <a:gd name="connsiteX0" fmla="*/ 376180 w 518119"/>
                  <a:gd name="connsiteY0" fmla="*/ 0 h 283878"/>
                  <a:gd name="connsiteX1" fmla="*/ 237640 w 518119"/>
                  <a:gd name="connsiteY1" fmla="*/ 110985 h 283878"/>
                  <a:gd name="connsiteX2" fmla="*/ 0 w 518119"/>
                  <a:gd name="connsiteY2" fmla="*/ 110985 h 283878"/>
                  <a:gd name="connsiteX3" fmla="*/ 0 w 518119"/>
                  <a:gd name="connsiteY3" fmla="*/ 172894 h 283878"/>
                  <a:gd name="connsiteX4" fmla="*/ 237640 w 518119"/>
                  <a:gd name="connsiteY4" fmla="*/ 172894 h 283878"/>
                  <a:gd name="connsiteX5" fmla="*/ 376180 w 518119"/>
                  <a:gd name="connsiteY5" fmla="*/ 283879 h 283878"/>
                  <a:gd name="connsiteX6" fmla="*/ 518119 w 518119"/>
                  <a:gd name="connsiteY6" fmla="*/ 141939 h 283878"/>
                  <a:gd name="connsiteX7" fmla="*/ 376180 w 518119"/>
                  <a:gd name="connsiteY7" fmla="*/ 0 h 28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8119" h="283878">
                    <a:moveTo>
                      <a:pt x="376180" y="0"/>
                    </a:moveTo>
                    <a:cubicBezTo>
                      <a:pt x="308418" y="0"/>
                      <a:pt x="251770" y="47473"/>
                      <a:pt x="237640" y="110985"/>
                    </a:cubicBezTo>
                    <a:lnTo>
                      <a:pt x="0" y="110985"/>
                    </a:lnTo>
                    <a:lnTo>
                      <a:pt x="0" y="172894"/>
                    </a:lnTo>
                    <a:lnTo>
                      <a:pt x="237640" y="172894"/>
                    </a:lnTo>
                    <a:cubicBezTo>
                      <a:pt x="251770" y="236389"/>
                      <a:pt x="308418" y="283879"/>
                      <a:pt x="376180" y="283879"/>
                    </a:cubicBezTo>
                    <a:cubicBezTo>
                      <a:pt x="454559" y="283879"/>
                      <a:pt x="518119" y="220335"/>
                      <a:pt x="518119" y="141939"/>
                    </a:cubicBezTo>
                    <a:cubicBezTo>
                      <a:pt x="518119" y="63544"/>
                      <a:pt x="454575" y="0"/>
                      <a:pt x="3761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454" name="Graphic 7399">
              <a:extLst>
                <a:ext uri="{FF2B5EF4-FFF2-40B4-BE49-F238E27FC236}">
                  <a16:creationId xmlns:a16="http://schemas.microsoft.com/office/drawing/2014/main" id="{B29CEF7C-DC16-42A2-B70F-CADDBE676935}"/>
                </a:ext>
              </a:extLst>
            </p:cNvPr>
            <p:cNvSpPr/>
            <p:nvPr/>
          </p:nvSpPr>
          <p:spPr>
            <a:xfrm>
              <a:off x="5429814" y="2982139"/>
              <a:ext cx="344134" cy="348802"/>
            </a:xfrm>
            <a:custGeom>
              <a:avLst/>
              <a:gdLst>
                <a:gd name="connsiteX0" fmla="*/ 344135 w 344134"/>
                <a:gd name="connsiteY0" fmla="*/ 48436 h 348802"/>
                <a:gd name="connsiteX1" fmla="*/ 305033 w 344134"/>
                <a:gd name="connsiteY1" fmla="*/ 0 h 348802"/>
                <a:gd name="connsiteX2" fmla="*/ 218009 w 344134"/>
                <a:gd name="connsiteY2" fmla="*/ 87024 h 348802"/>
                <a:gd name="connsiteX3" fmla="*/ 41571 w 344134"/>
                <a:gd name="connsiteY3" fmla="*/ 106511 h 348802"/>
                <a:gd name="connsiteX4" fmla="*/ 41571 w 344134"/>
                <a:gd name="connsiteY4" fmla="*/ 307231 h 348802"/>
                <a:gd name="connsiteX5" fmla="*/ 242291 w 344134"/>
                <a:gd name="connsiteY5" fmla="*/ 307231 h 348802"/>
                <a:gd name="connsiteX6" fmla="*/ 261778 w 344134"/>
                <a:gd name="connsiteY6" fmla="*/ 130793 h 348802"/>
                <a:gd name="connsiteX7" fmla="*/ 344135 w 344134"/>
                <a:gd name="connsiteY7" fmla="*/ 48436 h 348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4134" h="348802">
                  <a:moveTo>
                    <a:pt x="344135" y="48436"/>
                  </a:moveTo>
                  <a:cubicBezTo>
                    <a:pt x="325739" y="37802"/>
                    <a:pt x="311609" y="20577"/>
                    <a:pt x="305033" y="0"/>
                  </a:cubicBezTo>
                  <a:lnTo>
                    <a:pt x="218009" y="87024"/>
                  </a:lnTo>
                  <a:cubicBezTo>
                    <a:pt x="163126" y="52109"/>
                    <a:pt x="89478" y="58604"/>
                    <a:pt x="41571" y="106511"/>
                  </a:cubicBezTo>
                  <a:cubicBezTo>
                    <a:pt x="-13857" y="161939"/>
                    <a:pt x="-13857" y="251802"/>
                    <a:pt x="41571" y="307231"/>
                  </a:cubicBezTo>
                  <a:cubicBezTo>
                    <a:pt x="97000" y="362659"/>
                    <a:pt x="186863" y="362659"/>
                    <a:pt x="242291" y="307231"/>
                  </a:cubicBezTo>
                  <a:cubicBezTo>
                    <a:pt x="290198" y="259324"/>
                    <a:pt x="296694" y="185692"/>
                    <a:pt x="261778" y="130793"/>
                  </a:cubicBezTo>
                  <a:lnTo>
                    <a:pt x="344135" y="48436"/>
                  </a:ln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5" name="Graphic 7399">
              <a:extLst>
                <a:ext uri="{FF2B5EF4-FFF2-40B4-BE49-F238E27FC236}">
                  <a16:creationId xmlns:a16="http://schemas.microsoft.com/office/drawing/2014/main" id="{F3B79781-A471-4D7A-B636-1E281726088E}"/>
                </a:ext>
              </a:extLst>
            </p:cNvPr>
            <p:cNvSpPr/>
            <p:nvPr/>
          </p:nvSpPr>
          <p:spPr>
            <a:xfrm>
              <a:off x="5788512" y="2354077"/>
              <a:ext cx="614974" cy="447454"/>
            </a:xfrm>
            <a:custGeom>
              <a:avLst/>
              <a:gdLst>
                <a:gd name="connsiteX0" fmla="*/ 539546 w 614974"/>
                <a:gd name="connsiteY0" fmla="*/ 447454 h 447454"/>
                <a:gd name="connsiteX1" fmla="*/ 75428 w 614974"/>
                <a:gd name="connsiteY1" fmla="*/ 447454 h 447454"/>
                <a:gd name="connsiteX2" fmla="*/ 0 w 614974"/>
                <a:gd name="connsiteY2" fmla="*/ 372026 h 447454"/>
                <a:gd name="connsiteX3" fmla="*/ 0 w 614974"/>
                <a:gd name="connsiteY3" fmla="*/ 75428 h 447454"/>
                <a:gd name="connsiteX4" fmla="*/ 75428 w 614974"/>
                <a:gd name="connsiteY4" fmla="*/ 0 h 447454"/>
                <a:gd name="connsiteX5" fmla="*/ 539546 w 614974"/>
                <a:gd name="connsiteY5" fmla="*/ 0 h 447454"/>
                <a:gd name="connsiteX6" fmla="*/ 614975 w 614974"/>
                <a:gd name="connsiteY6" fmla="*/ 75428 h 447454"/>
                <a:gd name="connsiteX7" fmla="*/ 614975 w 614974"/>
                <a:gd name="connsiteY7" fmla="*/ 372026 h 447454"/>
                <a:gd name="connsiteX8" fmla="*/ 539546 w 614974"/>
                <a:gd name="connsiteY8" fmla="*/ 447454 h 447454"/>
                <a:gd name="connsiteX9" fmla="*/ 75428 w 614974"/>
                <a:gd name="connsiteY9" fmla="*/ 52927 h 447454"/>
                <a:gd name="connsiteX10" fmla="*/ 52927 w 614974"/>
                <a:gd name="connsiteY10" fmla="*/ 75428 h 447454"/>
                <a:gd name="connsiteX11" fmla="*/ 52927 w 614974"/>
                <a:gd name="connsiteY11" fmla="*/ 372026 h 447454"/>
                <a:gd name="connsiteX12" fmla="*/ 75428 w 614974"/>
                <a:gd name="connsiteY12" fmla="*/ 394527 h 447454"/>
                <a:gd name="connsiteX13" fmla="*/ 539546 w 614974"/>
                <a:gd name="connsiteY13" fmla="*/ 394527 h 447454"/>
                <a:gd name="connsiteX14" fmla="*/ 562048 w 614974"/>
                <a:gd name="connsiteY14" fmla="*/ 372026 h 447454"/>
                <a:gd name="connsiteX15" fmla="*/ 562048 w 614974"/>
                <a:gd name="connsiteY15" fmla="*/ 75428 h 447454"/>
                <a:gd name="connsiteX16" fmla="*/ 539546 w 614974"/>
                <a:gd name="connsiteY16" fmla="*/ 52927 h 447454"/>
                <a:gd name="connsiteX17" fmla="*/ 75428 w 614974"/>
                <a:gd name="connsiteY17" fmla="*/ 52927 h 447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4974" h="447454">
                  <a:moveTo>
                    <a:pt x="539546" y="447454"/>
                  </a:moveTo>
                  <a:lnTo>
                    <a:pt x="75428" y="447454"/>
                  </a:lnTo>
                  <a:cubicBezTo>
                    <a:pt x="33841" y="447454"/>
                    <a:pt x="0" y="413613"/>
                    <a:pt x="0" y="372026"/>
                  </a:cubicBezTo>
                  <a:lnTo>
                    <a:pt x="0" y="75428"/>
                  </a:lnTo>
                  <a:cubicBezTo>
                    <a:pt x="0" y="33841"/>
                    <a:pt x="33841" y="0"/>
                    <a:pt x="75428" y="0"/>
                  </a:cubicBezTo>
                  <a:lnTo>
                    <a:pt x="539546" y="0"/>
                  </a:lnTo>
                  <a:cubicBezTo>
                    <a:pt x="581134" y="0"/>
                    <a:pt x="614975" y="33841"/>
                    <a:pt x="614975" y="75428"/>
                  </a:cubicBezTo>
                  <a:lnTo>
                    <a:pt x="614975" y="372026"/>
                  </a:lnTo>
                  <a:cubicBezTo>
                    <a:pt x="614975" y="413613"/>
                    <a:pt x="581134" y="447454"/>
                    <a:pt x="539546" y="447454"/>
                  </a:cubicBezTo>
                  <a:close/>
                  <a:moveTo>
                    <a:pt x="75428" y="52927"/>
                  </a:moveTo>
                  <a:cubicBezTo>
                    <a:pt x="63015" y="52927"/>
                    <a:pt x="52927" y="63015"/>
                    <a:pt x="52927" y="75428"/>
                  </a:cubicBezTo>
                  <a:lnTo>
                    <a:pt x="52927" y="372026"/>
                  </a:lnTo>
                  <a:cubicBezTo>
                    <a:pt x="52927" y="384439"/>
                    <a:pt x="63015" y="394527"/>
                    <a:pt x="75428" y="394527"/>
                  </a:cubicBezTo>
                  <a:lnTo>
                    <a:pt x="539546" y="394527"/>
                  </a:lnTo>
                  <a:cubicBezTo>
                    <a:pt x="551960" y="394527"/>
                    <a:pt x="562048" y="384439"/>
                    <a:pt x="562048" y="372026"/>
                  </a:cubicBezTo>
                  <a:lnTo>
                    <a:pt x="562048" y="75428"/>
                  </a:lnTo>
                  <a:cubicBezTo>
                    <a:pt x="562048" y="63015"/>
                    <a:pt x="551960" y="52927"/>
                    <a:pt x="539546" y="52927"/>
                  </a:cubicBezTo>
                  <a:lnTo>
                    <a:pt x="75428" y="52927"/>
                  </a:ln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6" name="Graphic 7399">
              <a:extLst>
                <a:ext uri="{FF2B5EF4-FFF2-40B4-BE49-F238E27FC236}">
                  <a16:creationId xmlns:a16="http://schemas.microsoft.com/office/drawing/2014/main" id="{9379BDDF-0C02-46CC-A917-8870ABD129D4}"/>
                </a:ext>
              </a:extLst>
            </p:cNvPr>
            <p:cNvSpPr/>
            <p:nvPr/>
          </p:nvSpPr>
          <p:spPr>
            <a:xfrm>
              <a:off x="6418049" y="2982139"/>
              <a:ext cx="344134" cy="348802"/>
            </a:xfrm>
            <a:custGeom>
              <a:avLst/>
              <a:gdLst>
                <a:gd name="connsiteX0" fmla="*/ 302563 w 344134"/>
                <a:gd name="connsiteY0" fmla="*/ 106511 h 348802"/>
                <a:gd name="connsiteX1" fmla="*/ 126125 w 344134"/>
                <a:gd name="connsiteY1" fmla="*/ 87024 h 348802"/>
                <a:gd name="connsiteX2" fmla="*/ 39102 w 344134"/>
                <a:gd name="connsiteY2" fmla="*/ 0 h 348802"/>
                <a:gd name="connsiteX3" fmla="*/ 0 w 344134"/>
                <a:gd name="connsiteY3" fmla="*/ 48436 h 348802"/>
                <a:gd name="connsiteX4" fmla="*/ 82357 w 344134"/>
                <a:gd name="connsiteY4" fmla="*/ 130793 h 348802"/>
                <a:gd name="connsiteX5" fmla="*/ 101844 w 344134"/>
                <a:gd name="connsiteY5" fmla="*/ 307231 h 348802"/>
                <a:gd name="connsiteX6" fmla="*/ 302563 w 344134"/>
                <a:gd name="connsiteY6" fmla="*/ 307231 h 348802"/>
                <a:gd name="connsiteX7" fmla="*/ 302563 w 344134"/>
                <a:gd name="connsiteY7" fmla="*/ 106511 h 348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4134" h="348802">
                  <a:moveTo>
                    <a:pt x="302563" y="106511"/>
                  </a:moveTo>
                  <a:cubicBezTo>
                    <a:pt x="254657" y="58604"/>
                    <a:pt x="181025" y="52109"/>
                    <a:pt x="126125" y="87024"/>
                  </a:cubicBezTo>
                  <a:lnTo>
                    <a:pt x="39102" y="0"/>
                  </a:lnTo>
                  <a:cubicBezTo>
                    <a:pt x="32526" y="20577"/>
                    <a:pt x="18396" y="37802"/>
                    <a:pt x="0" y="48436"/>
                  </a:cubicBezTo>
                  <a:lnTo>
                    <a:pt x="82357" y="130793"/>
                  </a:lnTo>
                  <a:cubicBezTo>
                    <a:pt x="47441" y="185676"/>
                    <a:pt x="53937" y="259324"/>
                    <a:pt x="101844" y="307231"/>
                  </a:cubicBezTo>
                  <a:cubicBezTo>
                    <a:pt x="157272" y="362659"/>
                    <a:pt x="247135" y="362659"/>
                    <a:pt x="302563" y="307231"/>
                  </a:cubicBezTo>
                  <a:cubicBezTo>
                    <a:pt x="357992" y="251802"/>
                    <a:pt x="357992" y="161923"/>
                    <a:pt x="302563" y="106511"/>
                  </a:cubicBez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7" name="Graphic 7399">
              <a:extLst>
                <a:ext uri="{FF2B5EF4-FFF2-40B4-BE49-F238E27FC236}">
                  <a16:creationId xmlns:a16="http://schemas.microsoft.com/office/drawing/2014/main" id="{A5AA1AA9-CBDB-4F30-894E-91564A499F6D}"/>
                </a:ext>
              </a:extLst>
            </p:cNvPr>
            <p:cNvSpPr/>
            <p:nvPr/>
          </p:nvSpPr>
          <p:spPr>
            <a:xfrm>
              <a:off x="5954060" y="3042074"/>
              <a:ext cx="283878" cy="506026"/>
            </a:xfrm>
            <a:custGeom>
              <a:avLst/>
              <a:gdLst>
                <a:gd name="connsiteX0" fmla="*/ 172894 w 283878"/>
                <a:gd name="connsiteY0" fmla="*/ 225547 h 506026"/>
                <a:gd name="connsiteX1" fmla="*/ 172894 w 283878"/>
                <a:gd name="connsiteY1" fmla="*/ 0 h 506026"/>
                <a:gd name="connsiteX2" fmla="*/ 110985 w 283878"/>
                <a:gd name="connsiteY2" fmla="*/ 0 h 506026"/>
                <a:gd name="connsiteX3" fmla="*/ 110985 w 283878"/>
                <a:gd name="connsiteY3" fmla="*/ 225547 h 506026"/>
                <a:gd name="connsiteX4" fmla="*/ 0 w 283878"/>
                <a:gd name="connsiteY4" fmla="*/ 364087 h 506026"/>
                <a:gd name="connsiteX5" fmla="*/ 141939 w 283878"/>
                <a:gd name="connsiteY5" fmla="*/ 506026 h 506026"/>
                <a:gd name="connsiteX6" fmla="*/ 283879 w 283878"/>
                <a:gd name="connsiteY6" fmla="*/ 364087 h 506026"/>
                <a:gd name="connsiteX7" fmla="*/ 172894 w 283878"/>
                <a:gd name="connsiteY7" fmla="*/ 225547 h 506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3878" h="506026">
                  <a:moveTo>
                    <a:pt x="172894" y="225547"/>
                  </a:moveTo>
                  <a:lnTo>
                    <a:pt x="172894" y="0"/>
                  </a:lnTo>
                  <a:lnTo>
                    <a:pt x="110985" y="0"/>
                  </a:lnTo>
                  <a:lnTo>
                    <a:pt x="110985" y="225547"/>
                  </a:lnTo>
                  <a:cubicBezTo>
                    <a:pt x="47490" y="239677"/>
                    <a:pt x="0" y="296325"/>
                    <a:pt x="0" y="364087"/>
                  </a:cubicBezTo>
                  <a:cubicBezTo>
                    <a:pt x="0" y="442466"/>
                    <a:pt x="63544" y="506026"/>
                    <a:pt x="141939" y="506026"/>
                  </a:cubicBezTo>
                  <a:cubicBezTo>
                    <a:pt x="220335" y="506026"/>
                    <a:pt x="283879" y="442482"/>
                    <a:pt x="283879" y="364087"/>
                  </a:cubicBezTo>
                  <a:cubicBezTo>
                    <a:pt x="283879" y="296325"/>
                    <a:pt x="236389" y="239677"/>
                    <a:pt x="172894" y="225547"/>
                  </a:cubicBez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458" name="Graphic 7399">
              <a:extLst>
                <a:ext uri="{FF2B5EF4-FFF2-40B4-BE49-F238E27FC236}">
                  <a16:creationId xmlns:a16="http://schemas.microsoft.com/office/drawing/2014/main" id="{989E006B-7C23-4357-8628-66E47CDBF0BB}"/>
                </a:ext>
              </a:extLst>
            </p:cNvPr>
            <p:cNvSpPr/>
            <p:nvPr/>
          </p:nvSpPr>
          <p:spPr>
            <a:xfrm>
              <a:off x="5788512" y="2834169"/>
              <a:ext cx="614990" cy="150183"/>
            </a:xfrm>
            <a:custGeom>
              <a:avLst/>
              <a:gdLst>
                <a:gd name="connsiteX0" fmla="*/ 586619 w 614990"/>
                <a:gd name="connsiteY0" fmla="*/ 0 h 150183"/>
                <a:gd name="connsiteX1" fmla="*/ 28372 w 614990"/>
                <a:gd name="connsiteY1" fmla="*/ 0 h 150183"/>
                <a:gd name="connsiteX2" fmla="*/ 0 w 614990"/>
                <a:gd name="connsiteY2" fmla="*/ 28372 h 150183"/>
                <a:gd name="connsiteX3" fmla="*/ 0 w 614990"/>
                <a:gd name="connsiteY3" fmla="*/ 121811 h 150183"/>
                <a:gd name="connsiteX4" fmla="*/ 28372 w 614990"/>
                <a:gd name="connsiteY4" fmla="*/ 150183 h 150183"/>
                <a:gd name="connsiteX5" fmla="*/ 586619 w 614990"/>
                <a:gd name="connsiteY5" fmla="*/ 150183 h 150183"/>
                <a:gd name="connsiteX6" fmla="*/ 614991 w 614990"/>
                <a:gd name="connsiteY6" fmla="*/ 121811 h 150183"/>
                <a:gd name="connsiteX7" fmla="*/ 614991 w 614990"/>
                <a:gd name="connsiteY7" fmla="*/ 28356 h 150183"/>
                <a:gd name="connsiteX8" fmla="*/ 586619 w 614990"/>
                <a:gd name="connsiteY8" fmla="*/ 0 h 150183"/>
                <a:gd name="connsiteX9" fmla="*/ 560075 w 614990"/>
                <a:gd name="connsiteY9" fmla="*/ 90232 h 150183"/>
                <a:gd name="connsiteX10" fmla="*/ 551302 w 614990"/>
                <a:gd name="connsiteY10" fmla="*/ 99005 h 150183"/>
                <a:gd name="connsiteX11" fmla="*/ 273262 w 614990"/>
                <a:gd name="connsiteY11" fmla="*/ 99005 h 150183"/>
                <a:gd name="connsiteX12" fmla="*/ 264488 w 614990"/>
                <a:gd name="connsiteY12" fmla="*/ 90232 h 150183"/>
                <a:gd name="connsiteX13" fmla="*/ 264488 w 614990"/>
                <a:gd name="connsiteY13" fmla="*/ 59935 h 150183"/>
                <a:gd name="connsiteX14" fmla="*/ 273262 w 614990"/>
                <a:gd name="connsiteY14" fmla="*/ 51162 h 150183"/>
                <a:gd name="connsiteX15" fmla="*/ 551302 w 614990"/>
                <a:gd name="connsiteY15" fmla="*/ 51162 h 150183"/>
                <a:gd name="connsiteX16" fmla="*/ 560075 w 614990"/>
                <a:gd name="connsiteY16" fmla="*/ 59935 h 150183"/>
                <a:gd name="connsiteX17" fmla="*/ 560075 w 614990"/>
                <a:gd name="connsiteY17" fmla="*/ 90232 h 1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4990" h="150183">
                  <a:moveTo>
                    <a:pt x="586619" y="0"/>
                  </a:moveTo>
                  <a:lnTo>
                    <a:pt x="28372" y="0"/>
                  </a:lnTo>
                  <a:cubicBezTo>
                    <a:pt x="12702" y="0"/>
                    <a:pt x="0" y="12702"/>
                    <a:pt x="0" y="28372"/>
                  </a:cubicBezTo>
                  <a:lnTo>
                    <a:pt x="0" y="121811"/>
                  </a:lnTo>
                  <a:cubicBezTo>
                    <a:pt x="0" y="137481"/>
                    <a:pt x="12702" y="150183"/>
                    <a:pt x="28372" y="150183"/>
                  </a:cubicBezTo>
                  <a:lnTo>
                    <a:pt x="586619" y="150183"/>
                  </a:lnTo>
                  <a:cubicBezTo>
                    <a:pt x="602288" y="150183"/>
                    <a:pt x="614991" y="137481"/>
                    <a:pt x="614991" y="121811"/>
                  </a:cubicBezTo>
                  <a:lnTo>
                    <a:pt x="614991" y="28356"/>
                  </a:lnTo>
                  <a:cubicBezTo>
                    <a:pt x="614975" y="12686"/>
                    <a:pt x="602272" y="0"/>
                    <a:pt x="586619" y="0"/>
                  </a:cubicBezTo>
                  <a:close/>
                  <a:moveTo>
                    <a:pt x="560075" y="90232"/>
                  </a:moveTo>
                  <a:cubicBezTo>
                    <a:pt x="560075" y="95075"/>
                    <a:pt x="556146" y="99005"/>
                    <a:pt x="551302" y="99005"/>
                  </a:cubicBezTo>
                  <a:lnTo>
                    <a:pt x="273262" y="99005"/>
                  </a:lnTo>
                  <a:cubicBezTo>
                    <a:pt x="268418" y="99005"/>
                    <a:pt x="264488" y="95075"/>
                    <a:pt x="264488" y="90232"/>
                  </a:cubicBezTo>
                  <a:lnTo>
                    <a:pt x="264488" y="59935"/>
                  </a:lnTo>
                  <a:cubicBezTo>
                    <a:pt x="264488" y="55092"/>
                    <a:pt x="268418" y="51162"/>
                    <a:pt x="273262" y="51162"/>
                  </a:cubicBezTo>
                  <a:lnTo>
                    <a:pt x="551302" y="51162"/>
                  </a:lnTo>
                  <a:cubicBezTo>
                    <a:pt x="556146" y="51162"/>
                    <a:pt x="560075" y="55092"/>
                    <a:pt x="560075" y="59935"/>
                  </a:cubicBezTo>
                  <a:lnTo>
                    <a:pt x="560075" y="90232"/>
                  </a:ln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06" name="TextBox 205">
            <a:extLst>
              <a:ext uri="{FF2B5EF4-FFF2-40B4-BE49-F238E27FC236}">
                <a16:creationId xmlns:a16="http://schemas.microsoft.com/office/drawing/2014/main" id="{BBD471FE-32AD-CA48-8030-39E816CB8A77}"/>
              </a:ext>
            </a:extLst>
          </p:cNvPr>
          <p:cNvSpPr txBox="1"/>
          <p:nvPr/>
        </p:nvSpPr>
        <p:spPr>
          <a:xfrm>
            <a:off x="7904761" y="3202149"/>
            <a:ext cx="3432595" cy="1511252"/>
          </a:xfrm>
          <a:prstGeom prst="rect">
            <a:avLst/>
          </a:prstGeom>
          <a:noFill/>
        </p:spPr>
        <p:txBody>
          <a:bodyPr wrap="square" lIns="82296" rIns="0" numCol="2" spcCol="91440" rtlCol="0">
            <a:noAutofit/>
          </a:bodyPr>
          <a:lstStyle/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Adaptive Security Appliance (ASA)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Aggregation Services Routers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Cloud Services Router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Integrated Services Router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Firepower Appliance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Meraki SD-WAN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IWAN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Next Generation Firewall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Next Generation Firewall Virtual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Viptela SD-WAN </a:t>
            </a:r>
            <a:r>
              <a:rPr kumimoji="0" lang="en-US" sz="9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vEdge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ＭＳ Ｐゴシック" charset="0"/>
              <a:cs typeface="+mn-cs"/>
            </a:endParaRP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ＭＳ Ｐゴシック" charset="0"/>
              <a:cs typeface="+mn-cs"/>
            </a:endParaRPr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47" name="Google Shape;7447;p58"/>
          <p:cNvSpPr txBox="1"/>
          <p:nvPr/>
        </p:nvSpPr>
        <p:spPr>
          <a:xfrm>
            <a:off x="700048" y="1582324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Cloud: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 services from the cloud.</a:t>
            </a:r>
            <a:endParaRPr/>
          </a:p>
        </p:txBody>
      </p:sp>
      <p:sp>
        <p:nvSpPr>
          <p:cNvPr id="7448" name="Google Shape;7448;p58"/>
          <p:cNvSpPr txBox="1"/>
          <p:nvPr/>
        </p:nvSpPr>
        <p:spPr>
          <a:xfrm>
            <a:off x="4304251" y="1582324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Cloud Security: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Combination icon representing several security capabilities provided by the cloud.</a:t>
            </a:r>
            <a:endParaRPr/>
          </a:p>
        </p:txBody>
      </p:sp>
      <p:sp>
        <p:nvSpPr>
          <p:cNvPr id="7449" name="Google Shape;7449;p58"/>
          <p:cNvSpPr txBox="1"/>
          <p:nvPr/>
        </p:nvSpPr>
        <p:spPr>
          <a:xfrm>
            <a:off x="6112728" y="1582324"/>
            <a:ext cx="1111586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VPN Concentrator</a:t>
            </a:r>
            <a:endParaRPr/>
          </a:p>
        </p:txBody>
      </p:sp>
      <p:sp>
        <p:nvSpPr>
          <p:cNvPr id="7451" name="Google Shape;7451;p58"/>
          <p:cNvSpPr txBox="1"/>
          <p:nvPr/>
        </p:nvSpPr>
        <p:spPr>
          <a:xfrm>
            <a:off x="7921206" y="3202149"/>
            <a:ext cx="3150831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no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Umbrella</a:t>
            </a:r>
            <a:endParaRPr/>
          </a:p>
        </p:txBody>
      </p:sp>
      <p:sp>
        <p:nvSpPr>
          <p:cNvPr id="7452" name="Google Shape;7452;p58"/>
          <p:cNvSpPr txBox="1"/>
          <p:nvPr/>
        </p:nvSpPr>
        <p:spPr>
          <a:xfrm>
            <a:off x="4304251" y="3202149"/>
            <a:ext cx="17272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DNS Security: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Name resolution filtering.</a:t>
            </a:r>
            <a:endParaRPr/>
          </a:p>
        </p:txBody>
      </p:sp>
      <p:sp>
        <p:nvSpPr>
          <p:cNvPr id="7453" name="Google Shape;7453;p58"/>
          <p:cNvSpPr txBox="1"/>
          <p:nvPr/>
        </p:nvSpPr>
        <p:spPr>
          <a:xfrm>
            <a:off x="2501346" y="320214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Phish Link: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Redirection of user to malicious website.</a:t>
            </a:r>
            <a:endParaRPr/>
          </a:p>
        </p:txBody>
      </p:sp>
      <p:sp>
        <p:nvSpPr>
          <p:cNvPr id="7454" name="Google Shape;7454;p58"/>
          <p:cNvSpPr txBox="1"/>
          <p:nvPr/>
        </p:nvSpPr>
        <p:spPr>
          <a:xfrm>
            <a:off x="4304251" y="4794529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Cloud Access Security Broker (CASB):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Monitor and protect SaaS services.</a:t>
            </a:r>
            <a:endParaRPr/>
          </a:p>
        </p:txBody>
      </p:sp>
      <p:sp>
        <p:nvSpPr>
          <p:cNvPr id="7455" name="Google Shape;7455;p58"/>
          <p:cNvSpPr txBox="1"/>
          <p:nvPr/>
        </p:nvSpPr>
        <p:spPr>
          <a:xfrm>
            <a:off x="2501346" y="479452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Unauthorized access to cloud SaaS services, data loss.</a:t>
            </a:r>
            <a:endParaRPr/>
          </a:p>
        </p:txBody>
      </p:sp>
      <p:sp>
        <p:nvSpPr>
          <p:cNvPr id="7456" name="Google Shape;7456;p58"/>
          <p:cNvSpPr/>
          <p:nvPr/>
        </p:nvSpPr>
        <p:spPr>
          <a:xfrm>
            <a:off x="4581198" y="2736478"/>
            <a:ext cx="67005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Cloud Security</a:t>
            </a:r>
            <a:endParaRPr dirty="0"/>
          </a:p>
        </p:txBody>
      </p:sp>
      <p:sp>
        <p:nvSpPr>
          <p:cNvPr id="7459" name="Google Shape;7459;p58"/>
          <p:cNvSpPr/>
          <p:nvPr/>
        </p:nvSpPr>
        <p:spPr>
          <a:xfrm>
            <a:off x="4607647" y="4337943"/>
            <a:ext cx="617157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DNS Security</a:t>
            </a:r>
            <a:endParaRPr dirty="0"/>
          </a:p>
        </p:txBody>
      </p:sp>
      <p:sp>
        <p:nvSpPr>
          <p:cNvPr id="7462" name="Google Shape;7462;p58"/>
          <p:cNvSpPr/>
          <p:nvPr/>
        </p:nvSpPr>
        <p:spPr>
          <a:xfrm>
            <a:off x="4771649" y="5960463"/>
            <a:ext cx="280526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CASB</a:t>
            </a:r>
            <a:endParaRPr dirty="0"/>
          </a:p>
        </p:txBody>
      </p:sp>
      <p:sp>
        <p:nvSpPr>
          <p:cNvPr id="7465" name="Google Shape;7465;p58"/>
          <p:cNvSpPr/>
          <p:nvPr/>
        </p:nvSpPr>
        <p:spPr>
          <a:xfrm>
            <a:off x="6680312" y="2807279"/>
            <a:ext cx="58189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Cloud Security</a:t>
            </a:r>
            <a:endParaRPr dirty="0"/>
          </a:p>
        </p:txBody>
      </p:sp>
      <p:sp>
        <p:nvSpPr>
          <p:cNvPr id="7466" name="Google Shape;7466;p58"/>
          <p:cNvSpPr txBox="1"/>
          <p:nvPr/>
        </p:nvSpPr>
        <p:spPr>
          <a:xfrm>
            <a:off x="2484139" y="1582324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Phish Link: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Attacks from malware, viruses, and malicious URLs.</a:t>
            </a:r>
            <a:endParaRPr/>
          </a:p>
        </p:txBody>
      </p:sp>
      <p:sp>
        <p:nvSpPr>
          <p:cNvPr id="7467" name="Google Shape;7467;p58"/>
          <p:cNvSpPr txBox="1"/>
          <p:nvPr/>
        </p:nvSpPr>
        <p:spPr>
          <a:xfrm>
            <a:off x="6103116" y="3202149"/>
            <a:ext cx="816634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DNS</a:t>
            </a:r>
            <a:endParaRPr/>
          </a:p>
        </p:txBody>
      </p:sp>
      <p:sp>
        <p:nvSpPr>
          <p:cNvPr id="7468" name="Google Shape;7468;p58"/>
          <p:cNvSpPr/>
          <p:nvPr/>
        </p:nvSpPr>
        <p:spPr>
          <a:xfrm>
            <a:off x="6722791" y="4418155"/>
            <a:ext cx="496932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DNS</a:t>
            </a:r>
            <a:endParaRPr dirty="0"/>
          </a:p>
        </p:txBody>
      </p:sp>
      <p:sp>
        <p:nvSpPr>
          <p:cNvPr id="7469" name="Google Shape;7469;p58"/>
          <p:cNvSpPr txBox="1"/>
          <p:nvPr/>
        </p:nvSpPr>
        <p:spPr>
          <a:xfrm>
            <a:off x="7921206" y="4794529"/>
            <a:ext cx="2831854" cy="29751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no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CloudLock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75" name="Google Shape;7475;p58"/>
          <p:cNvSpPr/>
          <p:nvPr/>
        </p:nvSpPr>
        <p:spPr>
          <a:xfrm>
            <a:off x="1467006" y="3058177"/>
            <a:ext cx="269306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Cloud</a:t>
            </a:r>
            <a:endParaRPr dirty="0"/>
          </a:p>
        </p:txBody>
      </p:sp>
      <p:sp>
        <p:nvSpPr>
          <p:cNvPr id="7477" name="Google Shape;7477;p58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Network Icons</a:t>
            </a:r>
            <a:endParaRPr/>
          </a:p>
        </p:txBody>
      </p:sp>
      <p:grpSp>
        <p:nvGrpSpPr>
          <p:cNvPr id="20" name="Group 19">
            <a:extLst>
              <a:ext uri="{FF2B5EF4-FFF2-40B4-BE49-F238E27FC236}">
                <a16:creationId xmlns:a16="http://schemas.microsoft.com/office/drawing/2014/main" id="{6209BD6A-ED0E-4C2F-9373-8A67FF9B2B59}"/>
              </a:ext>
            </a:extLst>
          </p:cNvPr>
          <p:cNvGrpSpPr/>
          <p:nvPr/>
        </p:nvGrpSpPr>
        <p:grpSpPr>
          <a:xfrm>
            <a:off x="6688358" y="3834893"/>
            <a:ext cx="576073" cy="576075"/>
            <a:chOff x="3984181" y="553531"/>
            <a:chExt cx="4210196" cy="4210212"/>
          </a:xfrm>
        </p:grpSpPr>
        <p:grpSp>
          <p:nvGrpSpPr>
            <p:cNvPr id="4" name="Graphic 2">
              <a:extLst>
                <a:ext uri="{FF2B5EF4-FFF2-40B4-BE49-F238E27FC236}">
                  <a16:creationId xmlns:a16="http://schemas.microsoft.com/office/drawing/2014/main" id="{C79BD70D-226B-48BF-A296-C0FD41285396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grpSp>
            <p:nvGrpSpPr>
              <p:cNvPr id="5" name="Graphic 2">
                <a:extLst>
                  <a:ext uri="{FF2B5EF4-FFF2-40B4-BE49-F238E27FC236}">
                    <a16:creationId xmlns:a16="http://schemas.microsoft.com/office/drawing/2014/main" id="{C9C76740-DF0D-45EB-9F15-597C88D34883}"/>
                  </a:ext>
                </a:extLst>
              </p:cNvPr>
              <p:cNvGrpSpPr/>
              <p:nvPr/>
            </p:nvGrpSpPr>
            <p:grpSpPr>
              <a:xfrm>
                <a:off x="3984181" y="553531"/>
                <a:ext cx="4210196" cy="4210212"/>
                <a:chOff x="3984181" y="553531"/>
                <a:chExt cx="4210196" cy="4210212"/>
              </a:xfrm>
            </p:grpSpPr>
            <p:sp>
              <p:nvSpPr>
                <p:cNvPr id="6" name="Graphic 2">
                  <a:extLst>
                    <a:ext uri="{FF2B5EF4-FFF2-40B4-BE49-F238E27FC236}">
                      <a16:creationId xmlns:a16="http://schemas.microsoft.com/office/drawing/2014/main" id="{B00D761E-7135-4AC1-9D6D-94B4C98FC815}"/>
                    </a:ext>
                  </a:extLst>
                </p:cNvPr>
                <p:cNvSpPr/>
                <p:nvPr/>
              </p:nvSpPr>
              <p:spPr>
                <a:xfrm>
                  <a:off x="3984181" y="553531"/>
                  <a:ext cx="4210196" cy="4210212"/>
                </a:xfrm>
                <a:custGeom>
                  <a:avLst/>
                  <a:gdLst>
                    <a:gd name="connsiteX0" fmla="*/ 1440597 w 4210196"/>
                    <a:gd name="connsiteY0" fmla="*/ 0 h 4210212"/>
                    <a:gd name="connsiteX1" fmla="*/ 2769599 w 4210196"/>
                    <a:gd name="connsiteY1" fmla="*/ 0 h 4210212"/>
                    <a:gd name="connsiteX2" fmla="*/ 4210197 w 4210196"/>
                    <a:gd name="connsiteY2" fmla="*/ 1440597 h 4210212"/>
                    <a:gd name="connsiteX3" fmla="*/ 4210197 w 4210196"/>
                    <a:gd name="connsiteY3" fmla="*/ 2769615 h 4210212"/>
                    <a:gd name="connsiteX4" fmla="*/ 2769599 w 4210196"/>
                    <a:gd name="connsiteY4" fmla="*/ 4210212 h 4210212"/>
                    <a:gd name="connsiteX5" fmla="*/ 1440597 w 4210196"/>
                    <a:gd name="connsiteY5" fmla="*/ 4210212 h 4210212"/>
                    <a:gd name="connsiteX6" fmla="*/ 0 w 4210196"/>
                    <a:gd name="connsiteY6" fmla="*/ 2769615 h 4210212"/>
                    <a:gd name="connsiteX7" fmla="*/ 0 w 4210196"/>
                    <a:gd name="connsiteY7" fmla="*/ 1440613 h 4210212"/>
                    <a:gd name="connsiteX8" fmla="*/ 1440597 w 4210196"/>
                    <a:gd name="connsiteY8" fmla="*/ 0 h 4210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212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615"/>
                      </a:lnTo>
                      <a:cubicBezTo>
                        <a:pt x="4210197" y="3565230"/>
                        <a:pt x="3565214" y="4210212"/>
                        <a:pt x="2769599" y="4210212"/>
                      </a:cubicBezTo>
                      <a:lnTo>
                        <a:pt x="1440597" y="4210212"/>
                      </a:lnTo>
                      <a:cubicBezTo>
                        <a:pt x="644982" y="4210212"/>
                        <a:pt x="0" y="3565230"/>
                        <a:pt x="0" y="2769615"/>
                      </a:cubicBezTo>
                      <a:lnTo>
                        <a:pt x="0" y="1440613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" name="Graphic 2">
                  <a:extLst>
                    <a:ext uri="{FF2B5EF4-FFF2-40B4-BE49-F238E27FC236}">
                      <a16:creationId xmlns:a16="http://schemas.microsoft.com/office/drawing/2014/main" id="{B3C54695-1A7D-4B57-AC2E-E17EF482F8E6}"/>
                    </a:ext>
                  </a:extLst>
                </p:cNvPr>
                <p:cNvSpPr/>
                <p:nvPr/>
              </p:nvSpPr>
              <p:spPr>
                <a:xfrm>
                  <a:off x="6013193" y="415383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-16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" name="Graphic 2">
                  <a:extLst>
                    <a:ext uri="{FF2B5EF4-FFF2-40B4-BE49-F238E27FC236}">
                      <a16:creationId xmlns:a16="http://schemas.microsoft.com/office/drawing/2014/main" id="{F8468FD3-A775-4386-A258-ED7F1CECD6C0}"/>
                    </a:ext>
                  </a:extLst>
                </p:cNvPr>
                <p:cNvSpPr/>
                <p:nvPr/>
              </p:nvSpPr>
              <p:spPr>
                <a:xfrm>
                  <a:off x="6013193" y="1000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-16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" name="Graphic 2">
                  <a:extLst>
                    <a:ext uri="{FF2B5EF4-FFF2-40B4-BE49-F238E27FC236}">
                      <a16:creationId xmlns:a16="http://schemas.microsoft.com/office/drawing/2014/main" id="{A4751996-CBA8-49D7-9D46-FD630E6DA946}"/>
                    </a:ext>
                  </a:extLst>
                </p:cNvPr>
                <p:cNvSpPr/>
                <p:nvPr/>
              </p:nvSpPr>
              <p:spPr>
                <a:xfrm>
                  <a:off x="7577782" y="2576834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" name="Graphic 2">
                  <a:extLst>
                    <a:ext uri="{FF2B5EF4-FFF2-40B4-BE49-F238E27FC236}">
                      <a16:creationId xmlns:a16="http://schemas.microsoft.com/office/drawing/2014/main" id="{E91704EF-6326-4BDD-95C2-9D6C503915B6}"/>
                    </a:ext>
                  </a:extLst>
                </p:cNvPr>
                <p:cNvSpPr/>
                <p:nvPr/>
              </p:nvSpPr>
              <p:spPr>
                <a:xfrm>
                  <a:off x="4425685" y="257683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-16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" name="Graphic 2">
                  <a:extLst>
                    <a:ext uri="{FF2B5EF4-FFF2-40B4-BE49-F238E27FC236}">
                      <a16:creationId xmlns:a16="http://schemas.microsoft.com/office/drawing/2014/main" id="{6566705B-A609-4B30-9739-5DFC3D65C2C8}"/>
                    </a:ext>
                  </a:extLst>
                </p:cNvPr>
                <p:cNvSpPr/>
                <p:nvPr/>
              </p:nvSpPr>
              <p:spPr>
                <a:xfrm>
                  <a:off x="4696733" y="1274070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2" y="-16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" name="Graphic 2">
                  <a:extLst>
                    <a:ext uri="{FF2B5EF4-FFF2-40B4-BE49-F238E27FC236}">
                      <a16:creationId xmlns:a16="http://schemas.microsoft.com/office/drawing/2014/main" id="{F4B225E5-F610-4E61-9F0E-2B0A79F3F1B2}"/>
                    </a:ext>
                  </a:extLst>
                </p:cNvPr>
                <p:cNvSpPr/>
                <p:nvPr/>
              </p:nvSpPr>
              <p:spPr>
                <a:xfrm>
                  <a:off x="7303880" y="388121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" name="Graphic 2">
                  <a:extLst>
                    <a:ext uri="{FF2B5EF4-FFF2-40B4-BE49-F238E27FC236}">
                      <a16:creationId xmlns:a16="http://schemas.microsoft.com/office/drawing/2014/main" id="{80D3BE4F-C9A6-4E8F-A36A-6A6C5F4D2D93}"/>
                    </a:ext>
                  </a:extLst>
                </p:cNvPr>
                <p:cNvSpPr/>
                <p:nvPr/>
              </p:nvSpPr>
              <p:spPr>
                <a:xfrm>
                  <a:off x="4695979" y="3877897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6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6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6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-16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" name="Graphic 2">
                  <a:extLst>
                    <a:ext uri="{FF2B5EF4-FFF2-40B4-BE49-F238E27FC236}">
                      <a16:creationId xmlns:a16="http://schemas.microsoft.com/office/drawing/2014/main" id="{9CCE7F02-2A72-42D6-A93E-AEBC193A9A10}"/>
                    </a:ext>
                  </a:extLst>
                </p:cNvPr>
                <p:cNvSpPr/>
                <p:nvPr/>
              </p:nvSpPr>
              <p:spPr>
                <a:xfrm>
                  <a:off x="7304425" y="1269435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5" name="Graphic 2">
                <a:extLst>
                  <a:ext uri="{FF2B5EF4-FFF2-40B4-BE49-F238E27FC236}">
                    <a16:creationId xmlns:a16="http://schemas.microsoft.com/office/drawing/2014/main" id="{6AC6B12B-EA91-41B9-B011-DB950541756C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6" name="Graphic 2">
              <a:extLst>
                <a:ext uri="{FF2B5EF4-FFF2-40B4-BE49-F238E27FC236}">
                  <a16:creationId xmlns:a16="http://schemas.microsoft.com/office/drawing/2014/main" id="{496D2485-461F-4C51-91E4-9FF8C47674B6}"/>
                </a:ext>
              </a:extLst>
            </p:cNvPr>
            <p:cNvGrpSpPr/>
            <p:nvPr/>
          </p:nvGrpSpPr>
          <p:grpSpPr>
            <a:xfrm>
              <a:off x="5195173" y="1776440"/>
              <a:ext cx="1774419" cy="1774419"/>
              <a:chOff x="5195173" y="1776440"/>
              <a:chExt cx="1774419" cy="1774419"/>
            </a:xfrm>
            <a:solidFill>
              <a:srgbClr val="FFFFFF"/>
            </a:solidFill>
          </p:grpSpPr>
          <p:sp>
            <p:nvSpPr>
              <p:cNvPr id="17" name="Graphic 2">
                <a:extLst>
                  <a:ext uri="{FF2B5EF4-FFF2-40B4-BE49-F238E27FC236}">
                    <a16:creationId xmlns:a16="http://schemas.microsoft.com/office/drawing/2014/main" id="{BA805AA3-2242-4713-BACB-3BFF971CD7A6}"/>
                  </a:ext>
                </a:extLst>
              </p:cNvPr>
              <p:cNvSpPr/>
              <p:nvPr/>
            </p:nvSpPr>
            <p:spPr>
              <a:xfrm>
                <a:off x="5815440" y="2528221"/>
                <a:ext cx="94097" cy="156935"/>
              </a:xfrm>
              <a:custGeom>
                <a:avLst/>
                <a:gdLst>
                  <a:gd name="connsiteX0" fmla="*/ 0 w 94097"/>
                  <a:gd name="connsiteY0" fmla="*/ 0 h 156935"/>
                  <a:gd name="connsiteX1" fmla="*/ 0 w 94097"/>
                  <a:gd name="connsiteY1" fmla="*/ 156935 h 156935"/>
                  <a:gd name="connsiteX2" fmla="*/ 33504 w 94097"/>
                  <a:gd name="connsiteY2" fmla="*/ 156935 h 156935"/>
                  <a:gd name="connsiteX3" fmla="*/ 94097 w 94097"/>
                  <a:gd name="connsiteY3" fmla="*/ 78636 h 156935"/>
                  <a:gd name="connsiteX4" fmla="*/ 32879 w 94097"/>
                  <a:gd name="connsiteY4" fmla="*/ 0 h 156935"/>
                  <a:gd name="connsiteX5" fmla="*/ 0 w 94097"/>
                  <a:gd name="connsiteY5" fmla="*/ 0 h 1569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4097" h="156935">
                    <a:moveTo>
                      <a:pt x="0" y="0"/>
                    </a:moveTo>
                    <a:lnTo>
                      <a:pt x="0" y="156935"/>
                    </a:lnTo>
                    <a:lnTo>
                      <a:pt x="33504" y="156935"/>
                    </a:lnTo>
                    <a:cubicBezTo>
                      <a:pt x="70890" y="156935"/>
                      <a:pt x="94097" y="133423"/>
                      <a:pt x="94097" y="78636"/>
                    </a:cubicBezTo>
                    <a:cubicBezTo>
                      <a:pt x="94097" y="23849"/>
                      <a:pt x="70248" y="0"/>
                      <a:pt x="3287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Graphic 2">
                <a:extLst>
                  <a:ext uri="{FF2B5EF4-FFF2-40B4-BE49-F238E27FC236}">
                    <a16:creationId xmlns:a16="http://schemas.microsoft.com/office/drawing/2014/main" id="{2E244E26-D35E-4439-9F9C-8A1FA4B5A55D}"/>
                  </a:ext>
                </a:extLst>
              </p:cNvPr>
              <p:cNvSpPr/>
              <p:nvPr/>
            </p:nvSpPr>
            <p:spPr>
              <a:xfrm>
                <a:off x="5195173" y="1776440"/>
                <a:ext cx="1774419" cy="1774419"/>
              </a:xfrm>
              <a:custGeom>
                <a:avLst/>
                <a:gdLst>
                  <a:gd name="connsiteX0" fmla="*/ 1772014 w 1774419"/>
                  <a:gd name="connsiteY0" fmla="*/ 949102 h 1774419"/>
                  <a:gd name="connsiteX1" fmla="*/ 1774419 w 1774419"/>
                  <a:gd name="connsiteY1" fmla="*/ 887210 h 1774419"/>
                  <a:gd name="connsiteX2" fmla="*/ 887210 w 1774419"/>
                  <a:gd name="connsiteY2" fmla="*/ 0 h 1774419"/>
                  <a:gd name="connsiteX3" fmla="*/ 0 w 1774419"/>
                  <a:gd name="connsiteY3" fmla="*/ 887210 h 1774419"/>
                  <a:gd name="connsiteX4" fmla="*/ 887210 w 1774419"/>
                  <a:gd name="connsiteY4" fmla="*/ 1774419 h 1774419"/>
                  <a:gd name="connsiteX5" fmla="*/ 1301336 w 1774419"/>
                  <a:gd name="connsiteY5" fmla="*/ 1671501 h 1774419"/>
                  <a:gd name="connsiteX6" fmla="*/ 1226549 w 1774419"/>
                  <a:gd name="connsiteY6" fmla="*/ 1601478 h 1774419"/>
                  <a:gd name="connsiteX7" fmla="*/ 1006230 w 1774419"/>
                  <a:gd name="connsiteY7" fmla="*/ 1669256 h 1774419"/>
                  <a:gd name="connsiteX8" fmla="*/ 1150527 w 1774419"/>
                  <a:gd name="connsiteY8" fmla="*/ 1490877 h 1774419"/>
                  <a:gd name="connsiteX9" fmla="*/ 1129068 w 1774419"/>
                  <a:gd name="connsiteY9" fmla="*/ 1444927 h 1774419"/>
                  <a:gd name="connsiteX10" fmla="*/ 936608 w 1774419"/>
                  <a:gd name="connsiteY10" fmla="*/ 1676521 h 1774419"/>
                  <a:gd name="connsiteX11" fmla="*/ 910337 w 1774419"/>
                  <a:gd name="connsiteY11" fmla="*/ 1677419 h 1774419"/>
                  <a:gd name="connsiteX12" fmla="*/ 910337 w 1774419"/>
                  <a:gd name="connsiteY12" fmla="*/ 1251697 h 1774419"/>
                  <a:gd name="connsiteX13" fmla="*/ 1194809 w 1774419"/>
                  <a:gd name="connsiteY13" fmla="*/ 1316043 h 1774419"/>
                  <a:gd name="connsiteX14" fmla="*/ 1211602 w 1774419"/>
                  <a:gd name="connsiteY14" fmla="*/ 1276733 h 1774419"/>
                  <a:gd name="connsiteX15" fmla="*/ 910353 w 1774419"/>
                  <a:gd name="connsiteY15" fmla="*/ 1208939 h 1774419"/>
                  <a:gd name="connsiteX16" fmla="*/ 910353 w 1774419"/>
                  <a:gd name="connsiteY16" fmla="*/ 1031298 h 1774419"/>
                  <a:gd name="connsiteX17" fmla="*/ 1088363 w 1774419"/>
                  <a:gd name="connsiteY17" fmla="*/ 1031298 h 1774419"/>
                  <a:gd name="connsiteX18" fmla="*/ 1088363 w 1774419"/>
                  <a:gd name="connsiteY18" fmla="*/ 962991 h 1774419"/>
                  <a:gd name="connsiteX19" fmla="*/ 1147721 w 1774419"/>
                  <a:gd name="connsiteY19" fmla="*/ 949872 h 1774419"/>
                  <a:gd name="connsiteX20" fmla="*/ 1125203 w 1774419"/>
                  <a:gd name="connsiteY20" fmla="*/ 951283 h 1774419"/>
                  <a:gd name="connsiteX21" fmla="*/ 1024001 w 1774419"/>
                  <a:gd name="connsiteY21" fmla="*/ 878132 h 1774419"/>
                  <a:gd name="connsiteX22" fmla="*/ 1075243 w 1774419"/>
                  <a:gd name="connsiteY22" fmla="*/ 878132 h 1774419"/>
                  <a:gd name="connsiteX23" fmla="*/ 1125829 w 1774419"/>
                  <a:gd name="connsiteY23" fmla="*/ 913577 h 1774419"/>
                  <a:gd name="connsiteX24" fmla="*/ 1169020 w 1774419"/>
                  <a:gd name="connsiteY24" fmla="*/ 886841 h 1774419"/>
                  <a:gd name="connsiteX25" fmla="*/ 1111009 w 1774419"/>
                  <a:gd name="connsiteY25" fmla="*/ 848814 h 1774419"/>
                  <a:gd name="connsiteX26" fmla="*/ 1032389 w 1774419"/>
                  <a:gd name="connsiteY26" fmla="*/ 776625 h 1774419"/>
                  <a:gd name="connsiteX27" fmla="*/ 1125508 w 1774419"/>
                  <a:gd name="connsiteY27" fmla="*/ 709585 h 1774419"/>
                  <a:gd name="connsiteX28" fmla="*/ 1217664 w 1774419"/>
                  <a:gd name="connsiteY28" fmla="*/ 774059 h 1774419"/>
                  <a:gd name="connsiteX29" fmla="*/ 1167063 w 1774419"/>
                  <a:gd name="connsiteY29" fmla="*/ 774059 h 1774419"/>
                  <a:gd name="connsiteX30" fmla="*/ 1124209 w 1774419"/>
                  <a:gd name="connsiteY30" fmla="*/ 746666 h 1774419"/>
                  <a:gd name="connsiteX31" fmla="*/ 1086823 w 1774419"/>
                  <a:gd name="connsiteY31" fmla="*/ 770178 h 1774419"/>
                  <a:gd name="connsiteX32" fmla="*/ 1133880 w 1774419"/>
                  <a:gd name="connsiteY32" fmla="*/ 802078 h 1774419"/>
                  <a:gd name="connsiteX33" fmla="*/ 1223486 w 1774419"/>
                  <a:gd name="connsiteY33" fmla="*/ 880714 h 1774419"/>
                  <a:gd name="connsiteX34" fmla="*/ 1172420 w 1774419"/>
                  <a:gd name="connsiteY34" fmla="*/ 944402 h 1774419"/>
                  <a:gd name="connsiteX35" fmla="*/ 1462650 w 1774419"/>
                  <a:gd name="connsiteY35" fmla="*/ 878790 h 1774419"/>
                  <a:gd name="connsiteX36" fmla="*/ 1772014 w 1774419"/>
                  <a:gd name="connsiteY36" fmla="*/ 949102 h 1774419"/>
                  <a:gd name="connsiteX37" fmla="*/ 562048 w 1774419"/>
                  <a:gd name="connsiteY37" fmla="*/ 1277712 h 1774419"/>
                  <a:gd name="connsiteX38" fmla="*/ 497815 w 1774419"/>
                  <a:gd name="connsiteY38" fmla="*/ 1031298 h 1774419"/>
                  <a:gd name="connsiteX39" fmla="*/ 867579 w 1774419"/>
                  <a:gd name="connsiteY39" fmla="*/ 1031298 h 1774419"/>
                  <a:gd name="connsiteX40" fmla="*/ 867579 w 1774419"/>
                  <a:gd name="connsiteY40" fmla="*/ 1208891 h 1774419"/>
                  <a:gd name="connsiteX41" fmla="*/ 563219 w 1774419"/>
                  <a:gd name="connsiteY41" fmla="*/ 1277214 h 1774419"/>
                  <a:gd name="connsiteX42" fmla="*/ 562048 w 1774419"/>
                  <a:gd name="connsiteY42" fmla="*/ 1277712 h 1774419"/>
                  <a:gd name="connsiteX43" fmla="*/ 578488 w 1774419"/>
                  <a:gd name="connsiteY43" fmla="*/ 1317198 h 1774419"/>
                  <a:gd name="connsiteX44" fmla="*/ 580011 w 1774419"/>
                  <a:gd name="connsiteY44" fmla="*/ 1316524 h 1774419"/>
                  <a:gd name="connsiteX45" fmla="*/ 867547 w 1774419"/>
                  <a:gd name="connsiteY45" fmla="*/ 1251649 h 1774419"/>
                  <a:gd name="connsiteX46" fmla="*/ 867547 w 1774419"/>
                  <a:gd name="connsiteY46" fmla="*/ 1677564 h 1774419"/>
                  <a:gd name="connsiteX47" fmla="*/ 838020 w 1774419"/>
                  <a:gd name="connsiteY47" fmla="*/ 1676553 h 1774419"/>
                  <a:gd name="connsiteX48" fmla="*/ 578488 w 1774419"/>
                  <a:gd name="connsiteY48" fmla="*/ 1317198 h 1774419"/>
                  <a:gd name="connsiteX49" fmla="*/ 1420902 w 1774419"/>
                  <a:gd name="connsiteY49" fmla="*/ 303975 h 1774419"/>
                  <a:gd name="connsiteX50" fmla="*/ 1233446 w 1774419"/>
                  <a:gd name="connsiteY50" fmla="*/ 439355 h 1774419"/>
                  <a:gd name="connsiteX51" fmla="*/ 1001291 w 1774419"/>
                  <a:gd name="connsiteY51" fmla="*/ 104538 h 1774419"/>
                  <a:gd name="connsiteX52" fmla="*/ 1420902 w 1774419"/>
                  <a:gd name="connsiteY52" fmla="*/ 303975 h 1774419"/>
                  <a:gd name="connsiteX53" fmla="*/ 910321 w 1774419"/>
                  <a:gd name="connsiteY53" fmla="*/ 96791 h 1774419"/>
                  <a:gd name="connsiteX54" fmla="*/ 931363 w 1774419"/>
                  <a:gd name="connsiteY54" fmla="*/ 97497 h 1774419"/>
                  <a:gd name="connsiteX55" fmla="*/ 1194793 w 1774419"/>
                  <a:gd name="connsiteY55" fmla="*/ 457670 h 1774419"/>
                  <a:gd name="connsiteX56" fmla="*/ 910321 w 1774419"/>
                  <a:gd name="connsiteY56" fmla="*/ 522016 h 1774419"/>
                  <a:gd name="connsiteX57" fmla="*/ 910321 w 1774419"/>
                  <a:gd name="connsiteY57" fmla="*/ 96791 h 1774419"/>
                  <a:gd name="connsiteX58" fmla="*/ 843265 w 1774419"/>
                  <a:gd name="connsiteY58" fmla="*/ 97497 h 1774419"/>
                  <a:gd name="connsiteX59" fmla="*/ 867563 w 1774419"/>
                  <a:gd name="connsiteY59" fmla="*/ 96711 h 1774419"/>
                  <a:gd name="connsiteX60" fmla="*/ 867563 w 1774419"/>
                  <a:gd name="connsiteY60" fmla="*/ 522081 h 1774419"/>
                  <a:gd name="connsiteX61" fmla="*/ 580027 w 1774419"/>
                  <a:gd name="connsiteY61" fmla="*/ 457205 h 1774419"/>
                  <a:gd name="connsiteX62" fmla="*/ 843265 w 1774419"/>
                  <a:gd name="connsiteY62" fmla="*/ 97497 h 1774419"/>
                  <a:gd name="connsiteX63" fmla="*/ 773354 w 1774419"/>
                  <a:gd name="connsiteY63" fmla="*/ 104522 h 1774419"/>
                  <a:gd name="connsiteX64" fmla="*/ 541391 w 1774419"/>
                  <a:gd name="connsiteY64" fmla="*/ 438825 h 1774419"/>
                  <a:gd name="connsiteX65" fmla="*/ 354255 w 1774419"/>
                  <a:gd name="connsiteY65" fmla="*/ 303237 h 1774419"/>
                  <a:gd name="connsiteX66" fmla="*/ 773354 w 1774419"/>
                  <a:gd name="connsiteY66" fmla="*/ 104522 h 1774419"/>
                  <a:gd name="connsiteX67" fmla="*/ 768430 w 1774419"/>
                  <a:gd name="connsiteY67" fmla="*/ 1669288 h 1774419"/>
                  <a:gd name="connsiteX68" fmla="*/ 354897 w 1774419"/>
                  <a:gd name="connsiteY68" fmla="*/ 1471808 h 1774419"/>
                  <a:gd name="connsiteX69" fmla="*/ 540348 w 1774419"/>
                  <a:gd name="connsiteY69" fmla="*/ 1337326 h 1774419"/>
                  <a:gd name="connsiteX70" fmla="*/ 768430 w 1774419"/>
                  <a:gd name="connsiteY70" fmla="*/ 1669288 h 1774419"/>
                  <a:gd name="connsiteX71" fmla="*/ 523444 w 1774419"/>
                  <a:gd name="connsiteY71" fmla="*/ 1297920 h 1774419"/>
                  <a:gd name="connsiteX72" fmla="*/ 324119 w 1774419"/>
                  <a:gd name="connsiteY72" fmla="*/ 1442089 h 1774419"/>
                  <a:gd name="connsiteX73" fmla="*/ 96679 w 1774419"/>
                  <a:gd name="connsiteY73" fmla="*/ 906744 h 1774419"/>
                  <a:gd name="connsiteX74" fmla="*/ 445658 w 1774419"/>
                  <a:gd name="connsiteY74" fmla="*/ 906744 h 1774419"/>
                  <a:gd name="connsiteX75" fmla="*/ 523444 w 1774419"/>
                  <a:gd name="connsiteY75" fmla="*/ 1297920 h 1774419"/>
                  <a:gd name="connsiteX76" fmla="*/ 474896 w 1774419"/>
                  <a:gd name="connsiteY76" fmla="*/ 635295 h 1774419"/>
                  <a:gd name="connsiteX77" fmla="*/ 470068 w 1774419"/>
                  <a:gd name="connsiteY77" fmla="*/ 656610 h 1774419"/>
                  <a:gd name="connsiteX78" fmla="*/ 445898 w 1774419"/>
                  <a:gd name="connsiteY78" fmla="*/ 863986 h 1774419"/>
                  <a:gd name="connsiteX79" fmla="*/ 96792 w 1774419"/>
                  <a:gd name="connsiteY79" fmla="*/ 863986 h 1774419"/>
                  <a:gd name="connsiteX80" fmla="*/ 323526 w 1774419"/>
                  <a:gd name="connsiteY80" fmla="*/ 333004 h 1774419"/>
                  <a:gd name="connsiteX81" fmla="*/ 524454 w 1774419"/>
                  <a:gd name="connsiteY81" fmla="*/ 478119 h 1774419"/>
                  <a:gd name="connsiteX82" fmla="*/ 474896 w 1774419"/>
                  <a:gd name="connsiteY82" fmla="*/ 635295 h 1774419"/>
                  <a:gd name="connsiteX83" fmla="*/ 563219 w 1774419"/>
                  <a:gd name="connsiteY83" fmla="*/ 496515 h 1774419"/>
                  <a:gd name="connsiteX84" fmla="*/ 867579 w 1774419"/>
                  <a:gd name="connsiteY84" fmla="*/ 564839 h 1774419"/>
                  <a:gd name="connsiteX85" fmla="*/ 867579 w 1774419"/>
                  <a:gd name="connsiteY85" fmla="*/ 635295 h 1774419"/>
                  <a:gd name="connsiteX86" fmla="*/ 519001 w 1774419"/>
                  <a:gd name="connsiteY86" fmla="*/ 635295 h 1774419"/>
                  <a:gd name="connsiteX87" fmla="*/ 563219 w 1774419"/>
                  <a:gd name="connsiteY87" fmla="*/ 496515 h 1774419"/>
                  <a:gd name="connsiteX88" fmla="*/ 653771 w 1774419"/>
                  <a:gd name="connsiteY88" fmla="*/ 946439 h 1774419"/>
                  <a:gd name="connsiteX89" fmla="*/ 566138 w 1774419"/>
                  <a:gd name="connsiteY89" fmla="*/ 946439 h 1774419"/>
                  <a:gd name="connsiteX90" fmla="*/ 566138 w 1774419"/>
                  <a:gd name="connsiteY90" fmla="*/ 714428 h 1774419"/>
                  <a:gd name="connsiteX91" fmla="*/ 653146 w 1774419"/>
                  <a:gd name="connsiteY91" fmla="*/ 714428 h 1774419"/>
                  <a:gd name="connsiteX92" fmla="*/ 768847 w 1774419"/>
                  <a:gd name="connsiteY92" fmla="*/ 830434 h 1774419"/>
                  <a:gd name="connsiteX93" fmla="*/ 653771 w 1774419"/>
                  <a:gd name="connsiteY93" fmla="*/ 946439 h 1774419"/>
                  <a:gd name="connsiteX94" fmla="*/ 994875 w 1774419"/>
                  <a:gd name="connsiteY94" fmla="*/ 946439 h 1774419"/>
                  <a:gd name="connsiteX95" fmla="*/ 939110 w 1774419"/>
                  <a:gd name="connsiteY95" fmla="*/ 946439 h 1774419"/>
                  <a:gd name="connsiteX96" fmla="*/ 847579 w 1774419"/>
                  <a:gd name="connsiteY96" fmla="*/ 781758 h 1774419"/>
                  <a:gd name="connsiteX97" fmla="*/ 847579 w 1774419"/>
                  <a:gd name="connsiteY97" fmla="*/ 946439 h 1774419"/>
                  <a:gd name="connsiteX98" fmla="*/ 801180 w 1774419"/>
                  <a:gd name="connsiteY98" fmla="*/ 946439 h 1774419"/>
                  <a:gd name="connsiteX99" fmla="*/ 801180 w 1774419"/>
                  <a:gd name="connsiteY99" fmla="*/ 714428 h 1774419"/>
                  <a:gd name="connsiteX100" fmla="*/ 861115 w 1774419"/>
                  <a:gd name="connsiteY100" fmla="*/ 714428 h 1774419"/>
                  <a:gd name="connsiteX101" fmla="*/ 948781 w 1774419"/>
                  <a:gd name="connsiteY101" fmla="*/ 872968 h 1774419"/>
                  <a:gd name="connsiteX102" fmla="*/ 948781 w 1774419"/>
                  <a:gd name="connsiteY102" fmla="*/ 714428 h 1774419"/>
                  <a:gd name="connsiteX103" fmla="*/ 994859 w 1774419"/>
                  <a:gd name="connsiteY103" fmla="*/ 714428 h 1774419"/>
                  <a:gd name="connsiteX104" fmla="*/ 994859 w 1774419"/>
                  <a:gd name="connsiteY104" fmla="*/ 946439 h 1774419"/>
                  <a:gd name="connsiteX105" fmla="*/ 910321 w 1774419"/>
                  <a:gd name="connsiteY105" fmla="*/ 635295 h 1774419"/>
                  <a:gd name="connsiteX106" fmla="*/ 910321 w 1774419"/>
                  <a:gd name="connsiteY106" fmla="*/ 564791 h 1774419"/>
                  <a:gd name="connsiteX107" fmla="*/ 1211570 w 1774419"/>
                  <a:gd name="connsiteY107" fmla="*/ 496997 h 1774419"/>
                  <a:gd name="connsiteX108" fmla="*/ 1255611 w 1774419"/>
                  <a:gd name="connsiteY108" fmla="*/ 635295 h 1774419"/>
                  <a:gd name="connsiteX109" fmla="*/ 910321 w 1774419"/>
                  <a:gd name="connsiteY109" fmla="*/ 635295 h 1774419"/>
                  <a:gd name="connsiteX110" fmla="*/ 1328730 w 1774419"/>
                  <a:gd name="connsiteY110" fmla="*/ 863986 h 1774419"/>
                  <a:gd name="connsiteX111" fmla="*/ 1250366 w 1774419"/>
                  <a:gd name="connsiteY111" fmla="*/ 478665 h 1774419"/>
                  <a:gd name="connsiteX112" fmla="*/ 1451599 w 1774419"/>
                  <a:gd name="connsiteY112" fmla="*/ 333774 h 1774419"/>
                  <a:gd name="connsiteX113" fmla="*/ 1677596 w 1774419"/>
                  <a:gd name="connsiteY113" fmla="*/ 863986 h 1774419"/>
                  <a:gd name="connsiteX114" fmla="*/ 1328730 w 1774419"/>
                  <a:gd name="connsiteY114" fmla="*/ 863986 h 1774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1774419" h="1774419">
                    <a:moveTo>
                      <a:pt x="1772014" y="949102"/>
                    </a:moveTo>
                    <a:cubicBezTo>
                      <a:pt x="1773425" y="928637"/>
                      <a:pt x="1774419" y="908044"/>
                      <a:pt x="1774419" y="887210"/>
                    </a:cubicBezTo>
                    <a:cubicBezTo>
                      <a:pt x="1774419" y="397992"/>
                      <a:pt x="1376428" y="0"/>
                      <a:pt x="887210" y="0"/>
                    </a:cubicBezTo>
                    <a:cubicBezTo>
                      <a:pt x="397992" y="0"/>
                      <a:pt x="0" y="397992"/>
                      <a:pt x="0" y="887210"/>
                    </a:cubicBezTo>
                    <a:cubicBezTo>
                      <a:pt x="0" y="1376428"/>
                      <a:pt x="397992" y="1774419"/>
                      <a:pt x="887210" y="1774419"/>
                    </a:cubicBezTo>
                    <a:cubicBezTo>
                      <a:pt x="1036719" y="1774419"/>
                      <a:pt x="1177632" y="1737098"/>
                      <a:pt x="1301336" y="1671501"/>
                    </a:cubicBezTo>
                    <a:cubicBezTo>
                      <a:pt x="1274119" y="1650363"/>
                      <a:pt x="1249115" y="1626931"/>
                      <a:pt x="1226549" y="1601478"/>
                    </a:cubicBezTo>
                    <a:cubicBezTo>
                      <a:pt x="1157937" y="1634212"/>
                      <a:pt x="1083952" y="1657468"/>
                      <a:pt x="1006230" y="1669256"/>
                    </a:cubicBezTo>
                    <a:cubicBezTo>
                      <a:pt x="1060873" y="1614581"/>
                      <a:pt x="1108972" y="1554694"/>
                      <a:pt x="1150527" y="1490877"/>
                    </a:cubicBezTo>
                    <a:cubicBezTo>
                      <a:pt x="1142717" y="1475897"/>
                      <a:pt x="1135468" y="1460613"/>
                      <a:pt x="1129068" y="1444927"/>
                    </a:cubicBezTo>
                    <a:cubicBezTo>
                      <a:pt x="1076719" y="1529963"/>
                      <a:pt x="1012309" y="1608118"/>
                      <a:pt x="936608" y="1676521"/>
                    </a:cubicBezTo>
                    <a:cubicBezTo>
                      <a:pt x="927915" y="1677067"/>
                      <a:pt x="919094" y="1677131"/>
                      <a:pt x="910337" y="1677419"/>
                    </a:cubicBezTo>
                    <a:lnTo>
                      <a:pt x="910337" y="1251697"/>
                    </a:lnTo>
                    <a:cubicBezTo>
                      <a:pt x="1009278" y="1254616"/>
                      <a:pt x="1105813" y="1276717"/>
                      <a:pt x="1194809" y="1316043"/>
                    </a:cubicBezTo>
                    <a:lnTo>
                      <a:pt x="1211602" y="1276733"/>
                    </a:lnTo>
                    <a:cubicBezTo>
                      <a:pt x="1117344" y="1235162"/>
                      <a:pt x="1015116" y="1211874"/>
                      <a:pt x="910353" y="1208939"/>
                    </a:cubicBezTo>
                    <a:lnTo>
                      <a:pt x="910353" y="1031298"/>
                    </a:lnTo>
                    <a:lnTo>
                      <a:pt x="1088363" y="1031298"/>
                    </a:lnTo>
                    <a:lnTo>
                      <a:pt x="1088363" y="962991"/>
                    </a:lnTo>
                    <a:lnTo>
                      <a:pt x="1147721" y="949872"/>
                    </a:lnTo>
                    <a:cubicBezTo>
                      <a:pt x="1140712" y="950738"/>
                      <a:pt x="1133286" y="951283"/>
                      <a:pt x="1125203" y="951283"/>
                    </a:cubicBezTo>
                    <a:cubicBezTo>
                      <a:pt x="1065588" y="951283"/>
                      <a:pt x="1030448" y="922606"/>
                      <a:pt x="1024001" y="878132"/>
                    </a:cubicBezTo>
                    <a:lnTo>
                      <a:pt x="1075243" y="878132"/>
                    </a:lnTo>
                    <a:cubicBezTo>
                      <a:pt x="1078788" y="898437"/>
                      <a:pt x="1095243" y="913577"/>
                      <a:pt x="1125829" y="913577"/>
                    </a:cubicBezTo>
                    <a:cubicBezTo>
                      <a:pt x="1157103" y="913577"/>
                      <a:pt x="1169020" y="903264"/>
                      <a:pt x="1169020" y="886841"/>
                    </a:cubicBezTo>
                    <a:cubicBezTo>
                      <a:pt x="1169020" y="862992"/>
                      <a:pt x="1144192" y="856560"/>
                      <a:pt x="1111009" y="848814"/>
                    </a:cubicBezTo>
                    <a:cubicBezTo>
                      <a:pt x="1072357" y="839784"/>
                      <a:pt x="1032389" y="825622"/>
                      <a:pt x="1032389" y="776625"/>
                    </a:cubicBezTo>
                    <a:cubicBezTo>
                      <a:pt x="1032389" y="735695"/>
                      <a:pt x="1063952" y="709585"/>
                      <a:pt x="1125508" y="709585"/>
                    </a:cubicBezTo>
                    <a:cubicBezTo>
                      <a:pt x="1179637" y="709585"/>
                      <a:pt x="1211553" y="733755"/>
                      <a:pt x="1217664" y="774059"/>
                    </a:cubicBezTo>
                    <a:lnTo>
                      <a:pt x="1167063" y="774059"/>
                    </a:lnTo>
                    <a:cubicBezTo>
                      <a:pt x="1164497" y="756641"/>
                      <a:pt x="1147416" y="746666"/>
                      <a:pt x="1124209" y="746666"/>
                    </a:cubicBezTo>
                    <a:cubicBezTo>
                      <a:pt x="1096815" y="746666"/>
                      <a:pt x="1086823" y="756000"/>
                      <a:pt x="1086823" y="770178"/>
                    </a:cubicBezTo>
                    <a:cubicBezTo>
                      <a:pt x="1086823" y="789199"/>
                      <a:pt x="1101643" y="795005"/>
                      <a:pt x="1133880" y="802078"/>
                    </a:cubicBezTo>
                    <a:cubicBezTo>
                      <a:pt x="1178354" y="811733"/>
                      <a:pt x="1223486" y="829792"/>
                      <a:pt x="1223486" y="880714"/>
                    </a:cubicBezTo>
                    <a:cubicBezTo>
                      <a:pt x="1223486" y="907979"/>
                      <a:pt x="1207640" y="932855"/>
                      <a:pt x="1172420" y="944402"/>
                    </a:cubicBezTo>
                    <a:lnTo>
                      <a:pt x="1462650" y="878790"/>
                    </a:lnTo>
                    <a:lnTo>
                      <a:pt x="1772014" y="949102"/>
                    </a:lnTo>
                    <a:close/>
                    <a:moveTo>
                      <a:pt x="562048" y="1277712"/>
                    </a:moveTo>
                    <a:cubicBezTo>
                      <a:pt x="531046" y="1198883"/>
                      <a:pt x="509234" y="1116269"/>
                      <a:pt x="497815" y="1031298"/>
                    </a:cubicBezTo>
                    <a:lnTo>
                      <a:pt x="867579" y="1031298"/>
                    </a:lnTo>
                    <a:lnTo>
                      <a:pt x="867579" y="1208891"/>
                    </a:lnTo>
                    <a:cubicBezTo>
                      <a:pt x="761694" y="1211602"/>
                      <a:pt x="658374" y="1235082"/>
                      <a:pt x="563219" y="1277214"/>
                    </a:cubicBezTo>
                    <a:lnTo>
                      <a:pt x="562048" y="1277712"/>
                    </a:lnTo>
                    <a:close/>
                    <a:moveTo>
                      <a:pt x="578488" y="1317198"/>
                    </a:moveTo>
                    <a:lnTo>
                      <a:pt x="580011" y="1316524"/>
                    </a:lnTo>
                    <a:cubicBezTo>
                      <a:pt x="669906" y="1276637"/>
                      <a:pt x="767516" y="1254360"/>
                      <a:pt x="867547" y="1251649"/>
                    </a:cubicBezTo>
                    <a:lnTo>
                      <a:pt x="867547" y="1677564"/>
                    </a:lnTo>
                    <a:cubicBezTo>
                      <a:pt x="857699" y="1677275"/>
                      <a:pt x="847803" y="1677163"/>
                      <a:pt x="838020" y="1676553"/>
                    </a:cubicBezTo>
                    <a:cubicBezTo>
                      <a:pt x="725784" y="1575111"/>
                      <a:pt x="638102" y="1452417"/>
                      <a:pt x="578488" y="1317198"/>
                    </a:cubicBezTo>
                    <a:moveTo>
                      <a:pt x="1420902" y="303975"/>
                    </a:moveTo>
                    <a:cubicBezTo>
                      <a:pt x="1365265" y="358762"/>
                      <a:pt x="1301994" y="404343"/>
                      <a:pt x="1233446" y="439355"/>
                    </a:cubicBezTo>
                    <a:cubicBezTo>
                      <a:pt x="1178065" y="315330"/>
                      <a:pt x="1099766" y="201779"/>
                      <a:pt x="1001291" y="104538"/>
                    </a:cubicBezTo>
                    <a:cubicBezTo>
                      <a:pt x="1161706" y="127826"/>
                      <a:pt x="1306661" y="199357"/>
                      <a:pt x="1420902" y="303975"/>
                    </a:cubicBezTo>
                    <a:close/>
                    <a:moveTo>
                      <a:pt x="910321" y="96791"/>
                    </a:moveTo>
                    <a:cubicBezTo>
                      <a:pt x="917346" y="97000"/>
                      <a:pt x="924387" y="97112"/>
                      <a:pt x="931363" y="97497"/>
                    </a:cubicBezTo>
                    <a:cubicBezTo>
                      <a:pt x="1045155" y="198940"/>
                      <a:pt x="1134265" y="321794"/>
                      <a:pt x="1194793" y="457670"/>
                    </a:cubicBezTo>
                    <a:cubicBezTo>
                      <a:pt x="1105797" y="496997"/>
                      <a:pt x="1009262" y="519097"/>
                      <a:pt x="910321" y="522016"/>
                    </a:cubicBezTo>
                    <a:lnTo>
                      <a:pt x="910321" y="96791"/>
                    </a:lnTo>
                    <a:close/>
                    <a:moveTo>
                      <a:pt x="843265" y="97497"/>
                    </a:moveTo>
                    <a:cubicBezTo>
                      <a:pt x="851316" y="97048"/>
                      <a:pt x="859447" y="96920"/>
                      <a:pt x="867563" y="96711"/>
                    </a:cubicBezTo>
                    <a:lnTo>
                      <a:pt x="867563" y="522081"/>
                    </a:lnTo>
                    <a:cubicBezTo>
                      <a:pt x="767532" y="519386"/>
                      <a:pt x="669906" y="497109"/>
                      <a:pt x="580027" y="457205"/>
                    </a:cubicBezTo>
                    <a:cubicBezTo>
                      <a:pt x="640540" y="321521"/>
                      <a:pt x="729585" y="198827"/>
                      <a:pt x="843265" y="97497"/>
                    </a:cubicBezTo>
                    <a:close/>
                    <a:moveTo>
                      <a:pt x="773354" y="104522"/>
                    </a:moveTo>
                    <a:cubicBezTo>
                      <a:pt x="675006" y="201634"/>
                      <a:pt x="596755" y="314993"/>
                      <a:pt x="541391" y="438825"/>
                    </a:cubicBezTo>
                    <a:cubicBezTo>
                      <a:pt x="472955" y="403733"/>
                      <a:pt x="409796" y="358072"/>
                      <a:pt x="354255" y="303237"/>
                    </a:cubicBezTo>
                    <a:cubicBezTo>
                      <a:pt x="468432" y="198956"/>
                      <a:pt x="613211" y="127713"/>
                      <a:pt x="773354" y="104522"/>
                    </a:cubicBezTo>
                    <a:close/>
                    <a:moveTo>
                      <a:pt x="768430" y="1669288"/>
                    </a:moveTo>
                    <a:cubicBezTo>
                      <a:pt x="610532" y="1645407"/>
                      <a:pt x="467807" y="1574710"/>
                      <a:pt x="354897" y="1471808"/>
                    </a:cubicBezTo>
                    <a:cubicBezTo>
                      <a:pt x="409668" y="1417726"/>
                      <a:pt x="471832" y="1372626"/>
                      <a:pt x="540348" y="1337326"/>
                    </a:cubicBezTo>
                    <a:cubicBezTo>
                      <a:pt x="594863" y="1460052"/>
                      <a:pt x="671799" y="1572625"/>
                      <a:pt x="768430" y="1669288"/>
                    </a:cubicBezTo>
                    <a:close/>
                    <a:moveTo>
                      <a:pt x="523444" y="1297920"/>
                    </a:moveTo>
                    <a:cubicBezTo>
                      <a:pt x="449683" y="1335594"/>
                      <a:pt x="382868" y="1383934"/>
                      <a:pt x="324119" y="1442089"/>
                    </a:cubicBezTo>
                    <a:cubicBezTo>
                      <a:pt x="187553" y="1303533"/>
                      <a:pt x="101763" y="1114986"/>
                      <a:pt x="96679" y="906744"/>
                    </a:cubicBezTo>
                    <a:lnTo>
                      <a:pt x="445658" y="906744"/>
                    </a:lnTo>
                    <a:cubicBezTo>
                      <a:pt x="447791" y="1042493"/>
                      <a:pt x="474415" y="1174809"/>
                      <a:pt x="523444" y="1297920"/>
                    </a:cubicBezTo>
                    <a:close/>
                    <a:moveTo>
                      <a:pt x="474896" y="635295"/>
                    </a:moveTo>
                    <a:lnTo>
                      <a:pt x="470068" y="656610"/>
                    </a:lnTo>
                    <a:cubicBezTo>
                      <a:pt x="455553" y="724212"/>
                      <a:pt x="447502" y="793594"/>
                      <a:pt x="445898" y="863986"/>
                    </a:cubicBezTo>
                    <a:lnTo>
                      <a:pt x="96792" y="863986"/>
                    </a:lnTo>
                    <a:cubicBezTo>
                      <a:pt x="102790" y="657524"/>
                      <a:pt x="188146" y="470678"/>
                      <a:pt x="323526" y="333004"/>
                    </a:cubicBezTo>
                    <a:cubicBezTo>
                      <a:pt x="383044" y="391897"/>
                      <a:pt x="450902" y="440734"/>
                      <a:pt x="524454" y="478119"/>
                    </a:cubicBezTo>
                    <a:cubicBezTo>
                      <a:pt x="504021" y="529025"/>
                      <a:pt x="487534" y="581583"/>
                      <a:pt x="474896" y="635295"/>
                    </a:cubicBezTo>
                    <a:close/>
                    <a:moveTo>
                      <a:pt x="563219" y="496515"/>
                    </a:moveTo>
                    <a:cubicBezTo>
                      <a:pt x="658374" y="538664"/>
                      <a:pt x="761694" y="562144"/>
                      <a:pt x="867579" y="564839"/>
                    </a:cubicBezTo>
                    <a:lnTo>
                      <a:pt x="867579" y="635295"/>
                    </a:lnTo>
                    <a:lnTo>
                      <a:pt x="519001" y="635295"/>
                    </a:lnTo>
                    <a:cubicBezTo>
                      <a:pt x="530629" y="587966"/>
                      <a:pt x="545272" y="541567"/>
                      <a:pt x="563219" y="496515"/>
                    </a:cubicBezTo>
                    <a:close/>
                    <a:moveTo>
                      <a:pt x="653771" y="946439"/>
                    </a:moveTo>
                    <a:lnTo>
                      <a:pt x="566138" y="946439"/>
                    </a:lnTo>
                    <a:lnTo>
                      <a:pt x="566138" y="714428"/>
                    </a:lnTo>
                    <a:lnTo>
                      <a:pt x="653146" y="714428"/>
                    </a:lnTo>
                    <a:cubicBezTo>
                      <a:pt x="728222" y="714428"/>
                      <a:pt x="768847" y="751172"/>
                      <a:pt x="768847" y="830434"/>
                    </a:cubicBezTo>
                    <a:cubicBezTo>
                      <a:pt x="768831" y="911652"/>
                      <a:pt x="726297" y="946439"/>
                      <a:pt x="653771" y="946439"/>
                    </a:cubicBezTo>
                    <a:close/>
                    <a:moveTo>
                      <a:pt x="994875" y="946439"/>
                    </a:moveTo>
                    <a:lnTo>
                      <a:pt x="939110" y="946439"/>
                    </a:lnTo>
                    <a:lnTo>
                      <a:pt x="847579" y="781758"/>
                    </a:lnTo>
                    <a:lnTo>
                      <a:pt x="847579" y="946439"/>
                    </a:lnTo>
                    <a:lnTo>
                      <a:pt x="801180" y="946439"/>
                    </a:lnTo>
                    <a:lnTo>
                      <a:pt x="801180" y="714428"/>
                    </a:lnTo>
                    <a:lnTo>
                      <a:pt x="861115" y="714428"/>
                    </a:lnTo>
                    <a:lnTo>
                      <a:pt x="948781" y="872968"/>
                    </a:lnTo>
                    <a:lnTo>
                      <a:pt x="948781" y="714428"/>
                    </a:lnTo>
                    <a:lnTo>
                      <a:pt x="994859" y="714428"/>
                    </a:lnTo>
                    <a:lnTo>
                      <a:pt x="994859" y="946439"/>
                    </a:lnTo>
                    <a:close/>
                    <a:moveTo>
                      <a:pt x="910321" y="635295"/>
                    </a:moveTo>
                    <a:lnTo>
                      <a:pt x="910321" y="564791"/>
                    </a:lnTo>
                    <a:cubicBezTo>
                      <a:pt x="1015100" y="561856"/>
                      <a:pt x="1117328" y="538568"/>
                      <a:pt x="1211570" y="496997"/>
                    </a:cubicBezTo>
                    <a:cubicBezTo>
                      <a:pt x="1229436" y="541904"/>
                      <a:pt x="1244031" y="588126"/>
                      <a:pt x="1255611" y="635295"/>
                    </a:cubicBezTo>
                    <a:lnTo>
                      <a:pt x="910321" y="635295"/>
                    </a:lnTo>
                    <a:close/>
                    <a:moveTo>
                      <a:pt x="1328730" y="863986"/>
                    </a:moveTo>
                    <a:cubicBezTo>
                      <a:pt x="1325682" y="730130"/>
                      <a:pt x="1298914" y="599883"/>
                      <a:pt x="1250366" y="478665"/>
                    </a:cubicBezTo>
                    <a:cubicBezTo>
                      <a:pt x="1324031" y="441360"/>
                      <a:pt x="1391985" y="392619"/>
                      <a:pt x="1451599" y="333774"/>
                    </a:cubicBezTo>
                    <a:cubicBezTo>
                      <a:pt x="1586562" y="471383"/>
                      <a:pt x="1671614" y="657909"/>
                      <a:pt x="1677596" y="863986"/>
                    </a:cubicBezTo>
                    <a:lnTo>
                      <a:pt x="1328730" y="863986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Graphic 2">
                <a:extLst>
                  <a:ext uri="{FF2B5EF4-FFF2-40B4-BE49-F238E27FC236}">
                    <a16:creationId xmlns:a16="http://schemas.microsoft.com/office/drawing/2014/main" id="{3B998B5E-90DA-4A55-9EAB-F87A5A7104FF}"/>
                  </a:ext>
                </a:extLst>
              </p:cNvPr>
              <p:cNvSpPr/>
              <p:nvPr/>
            </p:nvSpPr>
            <p:spPr>
              <a:xfrm>
                <a:off x="6353078" y="2720104"/>
                <a:ext cx="606666" cy="734251"/>
              </a:xfrm>
              <a:custGeom>
                <a:avLst/>
                <a:gdLst>
                  <a:gd name="connsiteX0" fmla="*/ 495232 w 606666"/>
                  <a:gd name="connsiteY0" fmla="*/ 44025 h 734251"/>
                  <a:gd name="connsiteX1" fmla="*/ 495232 w 606666"/>
                  <a:gd name="connsiteY1" fmla="*/ 84522 h 734251"/>
                  <a:gd name="connsiteX2" fmla="*/ 373196 w 606666"/>
                  <a:gd name="connsiteY2" fmla="*/ 56343 h 734251"/>
                  <a:gd name="connsiteX3" fmla="*/ 373196 w 606666"/>
                  <a:gd name="connsiteY3" fmla="*/ 15846 h 734251"/>
                  <a:gd name="connsiteX4" fmla="*/ 304215 w 606666"/>
                  <a:gd name="connsiteY4" fmla="*/ 0 h 734251"/>
                  <a:gd name="connsiteX5" fmla="*/ 233470 w 606666"/>
                  <a:gd name="connsiteY5" fmla="*/ 15846 h 734251"/>
                  <a:gd name="connsiteX6" fmla="*/ 233470 w 606666"/>
                  <a:gd name="connsiteY6" fmla="*/ 56343 h 734251"/>
                  <a:gd name="connsiteX7" fmla="*/ 111434 w 606666"/>
                  <a:gd name="connsiteY7" fmla="*/ 84522 h 734251"/>
                  <a:gd name="connsiteX8" fmla="*/ 111434 w 606666"/>
                  <a:gd name="connsiteY8" fmla="*/ 44025 h 734251"/>
                  <a:gd name="connsiteX9" fmla="*/ 0 w 606666"/>
                  <a:gd name="connsiteY9" fmla="*/ 68676 h 734251"/>
                  <a:gd name="connsiteX10" fmla="*/ 0 w 606666"/>
                  <a:gd name="connsiteY10" fmla="*/ 287006 h 734251"/>
                  <a:gd name="connsiteX11" fmla="*/ 304215 w 606666"/>
                  <a:gd name="connsiteY11" fmla="*/ 734252 h 734251"/>
                  <a:gd name="connsiteX12" fmla="*/ 606667 w 606666"/>
                  <a:gd name="connsiteY12" fmla="*/ 287006 h 734251"/>
                  <a:gd name="connsiteX13" fmla="*/ 606667 w 606666"/>
                  <a:gd name="connsiteY13" fmla="*/ 68676 h 734251"/>
                  <a:gd name="connsiteX14" fmla="*/ 495232 w 606666"/>
                  <a:gd name="connsiteY14" fmla="*/ 44025 h 734251"/>
                  <a:gd name="connsiteX15" fmla="*/ 83111 w 606666"/>
                  <a:gd name="connsiteY15" fmla="*/ 287006 h 734251"/>
                  <a:gd name="connsiteX16" fmla="*/ 83111 w 606666"/>
                  <a:gd name="connsiteY16" fmla="*/ 177833 h 734251"/>
                  <a:gd name="connsiteX17" fmla="*/ 304199 w 606666"/>
                  <a:gd name="connsiteY17" fmla="*/ 126767 h 734251"/>
                  <a:gd name="connsiteX18" fmla="*/ 469282 w 606666"/>
                  <a:gd name="connsiteY18" fmla="*/ 165660 h 734251"/>
                  <a:gd name="connsiteX19" fmla="*/ 142004 w 606666"/>
                  <a:gd name="connsiteY19" fmla="*/ 492939 h 734251"/>
                  <a:gd name="connsiteX20" fmla="*/ 91964 w 606666"/>
                  <a:gd name="connsiteY20" fmla="*/ 368000 h 734251"/>
                  <a:gd name="connsiteX21" fmla="*/ 83111 w 606666"/>
                  <a:gd name="connsiteY21" fmla="*/ 287006 h 734251"/>
                  <a:gd name="connsiteX22" fmla="*/ 514687 w 606666"/>
                  <a:gd name="connsiteY22" fmla="*/ 368000 h 734251"/>
                  <a:gd name="connsiteX23" fmla="*/ 304215 w 606666"/>
                  <a:gd name="connsiteY23" fmla="*/ 642689 h 734251"/>
                  <a:gd name="connsiteX24" fmla="*/ 189269 w 606666"/>
                  <a:gd name="connsiteY24" fmla="*/ 556483 h 734251"/>
                  <a:gd name="connsiteX25" fmla="*/ 523540 w 606666"/>
                  <a:gd name="connsiteY25" fmla="*/ 222211 h 734251"/>
                  <a:gd name="connsiteX26" fmla="*/ 523540 w 606666"/>
                  <a:gd name="connsiteY26" fmla="*/ 287006 h 734251"/>
                  <a:gd name="connsiteX27" fmla="*/ 514687 w 606666"/>
                  <a:gd name="connsiteY27" fmla="*/ 368000 h 734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06666" h="734251">
                    <a:moveTo>
                      <a:pt x="495232" y="44025"/>
                    </a:moveTo>
                    <a:lnTo>
                      <a:pt x="495232" y="84522"/>
                    </a:lnTo>
                    <a:lnTo>
                      <a:pt x="373196" y="56343"/>
                    </a:lnTo>
                    <a:lnTo>
                      <a:pt x="373196" y="15846"/>
                    </a:lnTo>
                    <a:lnTo>
                      <a:pt x="304215" y="0"/>
                    </a:lnTo>
                    <a:lnTo>
                      <a:pt x="233470" y="15846"/>
                    </a:lnTo>
                    <a:lnTo>
                      <a:pt x="233470" y="56343"/>
                    </a:lnTo>
                    <a:lnTo>
                      <a:pt x="111434" y="84522"/>
                    </a:lnTo>
                    <a:lnTo>
                      <a:pt x="111434" y="44025"/>
                    </a:lnTo>
                    <a:lnTo>
                      <a:pt x="0" y="68676"/>
                    </a:lnTo>
                    <a:lnTo>
                      <a:pt x="0" y="287006"/>
                    </a:lnTo>
                    <a:cubicBezTo>
                      <a:pt x="0" y="489490"/>
                      <a:pt x="125580" y="662047"/>
                      <a:pt x="304215" y="734252"/>
                    </a:cubicBezTo>
                    <a:cubicBezTo>
                      <a:pt x="481086" y="662063"/>
                      <a:pt x="606667" y="489507"/>
                      <a:pt x="606667" y="287006"/>
                    </a:cubicBezTo>
                    <a:lnTo>
                      <a:pt x="606667" y="68676"/>
                    </a:lnTo>
                    <a:lnTo>
                      <a:pt x="495232" y="44025"/>
                    </a:lnTo>
                    <a:close/>
                    <a:moveTo>
                      <a:pt x="83111" y="287006"/>
                    </a:moveTo>
                    <a:lnTo>
                      <a:pt x="83111" y="177833"/>
                    </a:lnTo>
                    <a:lnTo>
                      <a:pt x="304199" y="126767"/>
                    </a:lnTo>
                    <a:cubicBezTo>
                      <a:pt x="385931" y="146494"/>
                      <a:pt x="437302" y="158443"/>
                      <a:pt x="469282" y="165660"/>
                    </a:cubicBezTo>
                    <a:lnTo>
                      <a:pt x="142004" y="492939"/>
                    </a:lnTo>
                    <a:cubicBezTo>
                      <a:pt x="118138" y="454527"/>
                      <a:pt x="100769" y="411865"/>
                      <a:pt x="91964" y="368000"/>
                    </a:cubicBezTo>
                    <a:cubicBezTo>
                      <a:pt x="84891" y="341601"/>
                      <a:pt x="83111" y="315186"/>
                      <a:pt x="83111" y="287006"/>
                    </a:cubicBezTo>
                    <a:close/>
                    <a:moveTo>
                      <a:pt x="514687" y="368000"/>
                    </a:moveTo>
                    <a:cubicBezTo>
                      <a:pt x="491688" y="484214"/>
                      <a:pt x="412105" y="586330"/>
                      <a:pt x="304215" y="642689"/>
                    </a:cubicBezTo>
                    <a:cubicBezTo>
                      <a:pt x="260767" y="620203"/>
                      <a:pt x="222468" y="590901"/>
                      <a:pt x="189269" y="556483"/>
                    </a:cubicBezTo>
                    <a:lnTo>
                      <a:pt x="523540" y="222211"/>
                    </a:lnTo>
                    <a:lnTo>
                      <a:pt x="523540" y="287006"/>
                    </a:lnTo>
                    <a:cubicBezTo>
                      <a:pt x="523524" y="315186"/>
                      <a:pt x="521760" y="341601"/>
                      <a:pt x="514687" y="3680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4" name="Group 103">
            <a:extLst>
              <a:ext uri="{FF2B5EF4-FFF2-40B4-BE49-F238E27FC236}">
                <a16:creationId xmlns:a16="http://schemas.microsoft.com/office/drawing/2014/main" id="{38236F89-3B4E-41F7-85D3-CE1295195D1D}"/>
              </a:ext>
            </a:extLst>
          </p:cNvPr>
          <p:cNvGrpSpPr/>
          <p:nvPr/>
        </p:nvGrpSpPr>
        <p:grpSpPr>
          <a:xfrm>
            <a:off x="6688358" y="2233403"/>
            <a:ext cx="576073" cy="576073"/>
            <a:chOff x="3983074" y="552425"/>
            <a:chExt cx="4210196" cy="4210196"/>
          </a:xfrm>
        </p:grpSpPr>
        <p:grpSp>
          <p:nvGrpSpPr>
            <p:cNvPr id="23" name="Graphic 21">
              <a:extLst>
                <a:ext uri="{FF2B5EF4-FFF2-40B4-BE49-F238E27FC236}">
                  <a16:creationId xmlns:a16="http://schemas.microsoft.com/office/drawing/2014/main" id="{CE172E8C-08DE-49D4-8FBB-C4CFE13E6B3D}"/>
                </a:ext>
              </a:extLst>
            </p:cNvPr>
            <p:cNvGrpSpPr/>
            <p:nvPr/>
          </p:nvGrpSpPr>
          <p:grpSpPr>
            <a:xfrm>
              <a:off x="3983074" y="552425"/>
              <a:ext cx="4210196" cy="4210196"/>
              <a:chOff x="3983074" y="552425"/>
              <a:chExt cx="4210196" cy="4210196"/>
            </a:xfrm>
          </p:grpSpPr>
          <p:grpSp>
            <p:nvGrpSpPr>
              <p:cNvPr id="24" name="Graphic 21">
                <a:extLst>
                  <a:ext uri="{FF2B5EF4-FFF2-40B4-BE49-F238E27FC236}">
                    <a16:creationId xmlns:a16="http://schemas.microsoft.com/office/drawing/2014/main" id="{96424763-7723-4297-A9E7-C161E8E8E9C0}"/>
                  </a:ext>
                </a:extLst>
              </p:cNvPr>
              <p:cNvGrpSpPr/>
              <p:nvPr/>
            </p:nvGrpSpPr>
            <p:grpSpPr>
              <a:xfrm>
                <a:off x="3983074" y="552425"/>
                <a:ext cx="4210196" cy="4210196"/>
                <a:chOff x="3983074" y="552425"/>
                <a:chExt cx="4210196" cy="4210196"/>
              </a:xfrm>
            </p:grpSpPr>
            <p:sp>
              <p:nvSpPr>
                <p:cNvPr id="25" name="Graphic 21">
                  <a:extLst>
                    <a:ext uri="{FF2B5EF4-FFF2-40B4-BE49-F238E27FC236}">
                      <a16:creationId xmlns:a16="http://schemas.microsoft.com/office/drawing/2014/main" id="{1A7CC7F9-F6E5-4815-972E-37DADB1095F6}"/>
                    </a:ext>
                  </a:extLst>
                </p:cNvPr>
                <p:cNvSpPr/>
                <p:nvPr/>
              </p:nvSpPr>
              <p:spPr>
                <a:xfrm>
                  <a:off x="3983074" y="552425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6 w 4210196"/>
                    <a:gd name="connsiteY2" fmla="*/ 1440597 h 4210196"/>
                    <a:gd name="connsiteX3" fmla="*/ 4210196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6" y="644982"/>
                        <a:pt x="4210196" y="1440597"/>
                      </a:cubicBezTo>
                      <a:lnTo>
                        <a:pt x="4210196" y="2769599"/>
                      </a:lnTo>
                      <a:cubicBezTo>
                        <a:pt x="4210196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" name="Graphic 21">
                  <a:extLst>
                    <a:ext uri="{FF2B5EF4-FFF2-40B4-BE49-F238E27FC236}">
                      <a16:creationId xmlns:a16="http://schemas.microsoft.com/office/drawing/2014/main" id="{A369613C-914B-4F30-9565-F4E0EE898F23}"/>
                    </a:ext>
                  </a:extLst>
                </p:cNvPr>
                <p:cNvSpPr/>
                <p:nvPr/>
              </p:nvSpPr>
              <p:spPr>
                <a:xfrm>
                  <a:off x="6012086" y="415271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" name="Graphic 21">
                  <a:extLst>
                    <a:ext uri="{FF2B5EF4-FFF2-40B4-BE49-F238E27FC236}">
                      <a16:creationId xmlns:a16="http://schemas.microsoft.com/office/drawing/2014/main" id="{209EAAD2-3386-4855-857C-D2B82E070921}"/>
                    </a:ext>
                  </a:extLst>
                </p:cNvPr>
                <p:cNvSpPr/>
                <p:nvPr/>
              </p:nvSpPr>
              <p:spPr>
                <a:xfrm>
                  <a:off x="6012086" y="999189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" name="Graphic 21">
                  <a:extLst>
                    <a:ext uri="{FF2B5EF4-FFF2-40B4-BE49-F238E27FC236}">
                      <a16:creationId xmlns:a16="http://schemas.microsoft.com/office/drawing/2014/main" id="{E05F0415-278C-488D-B346-D584D6B00E86}"/>
                    </a:ext>
                  </a:extLst>
                </p:cNvPr>
                <p:cNvSpPr/>
                <p:nvPr/>
              </p:nvSpPr>
              <p:spPr>
                <a:xfrm>
                  <a:off x="7576676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" name="Graphic 21">
                  <a:extLst>
                    <a:ext uri="{FF2B5EF4-FFF2-40B4-BE49-F238E27FC236}">
                      <a16:creationId xmlns:a16="http://schemas.microsoft.com/office/drawing/2014/main" id="{6209D3F1-AF6F-4055-ADB5-A82DBDD701BE}"/>
                    </a:ext>
                  </a:extLst>
                </p:cNvPr>
                <p:cNvSpPr/>
                <p:nvPr/>
              </p:nvSpPr>
              <p:spPr>
                <a:xfrm>
                  <a:off x="4424578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6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6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0" name="Graphic 21">
                  <a:extLst>
                    <a:ext uri="{FF2B5EF4-FFF2-40B4-BE49-F238E27FC236}">
                      <a16:creationId xmlns:a16="http://schemas.microsoft.com/office/drawing/2014/main" id="{182DB1A7-20BB-41AF-9E73-C398E3A210F0}"/>
                    </a:ext>
                  </a:extLst>
                </p:cNvPr>
                <p:cNvSpPr/>
                <p:nvPr/>
              </p:nvSpPr>
              <p:spPr>
                <a:xfrm>
                  <a:off x="4695626" y="127294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1" name="Graphic 21">
                  <a:extLst>
                    <a:ext uri="{FF2B5EF4-FFF2-40B4-BE49-F238E27FC236}">
                      <a16:creationId xmlns:a16="http://schemas.microsoft.com/office/drawing/2014/main" id="{4CA18724-A9EA-4BDC-83F7-AE4DE5E746D2}"/>
                    </a:ext>
                  </a:extLst>
                </p:cNvPr>
                <p:cNvSpPr/>
                <p:nvPr/>
              </p:nvSpPr>
              <p:spPr>
                <a:xfrm>
                  <a:off x="7302789" y="388009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" name="Graphic 21">
                  <a:extLst>
                    <a:ext uri="{FF2B5EF4-FFF2-40B4-BE49-F238E27FC236}">
                      <a16:creationId xmlns:a16="http://schemas.microsoft.com/office/drawing/2014/main" id="{AC7DACAB-1B16-4535-9F84-375D62E602C9}"/>
                    </a:ext>
                  </a:extLst>
                </p:cNvPr>
                <p:cNvSpPr/>
                <p:nvPr/>
              </p:nvSpPr>
              <p:spPr>
                <a:xfrm>
                  <a:off x="4694872" y="387677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99" name="Graphic 21">
                  <a:extLst>
                    <a:ext uri="{FF2B5EF4-FFF2-40B4-BE49-F238E27FC236}">
                      <a16:creationId xmlns:a16="http://schemas.microsoft.com/office/drawing/2014/main" id="{3CF294BD-CC31-4E19-85EE-8F78BADD073B}"/>
                    </a:ext>
                  </a:extLst>
                </p:cNvPr>
                <p:cNvSpPr/>
                <p:nvPr/>
              </p:nvSpPr>
              <p:spPr>
                <a:xfrm>
                  <a:off x="7303334" y="1268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6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6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00" name="Graphic 21">
                <a:extLst>
                  <a:ext uri="{FF2B5EF4-FFF2-40B4-BE49-F238E27FC236}">
                    <a16:creationId xmlns:a16="http://schemas.microsoft.com/office/drawing/2014/main" id="{9D21AA49-20AA-4F11-A113-F00C0980D465}"/>
                  </a:ext>
                </a:extLst>
              </p:cNvPr>
              <p:cNvSpPr/>
              <p:nvPr/>
            </p:nvSpPr>
            <p:spPr>
              <a:xfrm>
                <a:off x="5035415" y="1606545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-16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01" name="Graphic 21">
              <a:extLst>
                <a:ext uri="{FF2B5EF4-FFF2-40B4-BE49-F238E27FC236}">
                  <a16:creationId xmlns:a16="http://schemas.microsoft.com/office/drawing/2014/main" id="{BE6AD355-53DC-469B-8D94-6FB1F5866BB8}"/>
                </a:ext>
              </a:extLst>
            </p:cNvPr>
            <p:cNvGrpSpPr/>
            <p:nvPr/>
          </p:nvGrpSpPr>
          <p:grpSpPr>
            <a:xfrm>
              <a:off x="5287004" y="2070910"/>
              <a:ext cx="1602331" cy="1182276"/>
              <a:chOff x="5287004" y="2070910"/>
              <a:chExt cx="1602331" cy="1182276"/>
            </a:xfrm>
            <a:solidFill>
              <a:srgbClr val="FFFFFF"/>
            </a:solidFill>
          </p:grpSpPr>
          <p:sp>
            <p:nvSpPr>
              <p:cNvPr id="102" name="Graphic 21">
                <a:extLst>
                  <a:ext uri="{FF2B5EF4-FFF2-40B4-BE49-F238E27FC236}">
                    <a16:creationId xmlns:a16="http://schemas.microsoft.com/office/drawing/2014/main" id="{BE3E76F0-21E5-4DBD-8860-ACA1ABC98142}"/>
                  </a:ext>
                </a:extLst>
              </p:cNvPr>
              <p:cNvSpPr/>
              <p:nvPr/>
            </p:nvSpPr>
            <p:spPr>
              <a:xfrm>
                <a:off x="5287004" y="2070910"/>
                <a:ext cx="1602331" cy="1182276"/>
              </a:xfrm>
              <a:custGeom>
                <a:avLst/>
                <a:gdLst>
                  <a:gd name="connsiteX0" fmla="*/ 1301468 w 1602331"/>
                  <a:gd name="connsiteY0" fmla="*/ 976280 h 1182276"/>
                  <a:gd name="connsiteX1" fmla="*/ 1602332 w 1602331"/>
                  <a:gd name="connsiteY1" fmla="*/ 768776 h 1182276"/>
                  <a:gd name="connsiteX2" fmla="*/ 1439366 w 1602331"/>
                  <a:gd name="connsiteY2" fmla="*/ 542411 h 1182276"/>
                  <a:gd name="connsiteX3" fmla="*/ 1314010 w 1602331"/>
                  <a:gd name="connsiteY3" fmla="*/ 416654 h 1182276"/>
                  <a:gd name="connsiteX4" fmla="*/ 605708 w 1602331"/>
                  <a:gd name="connsiteY4" fmla="*/ 228011 h 1182276"/>
                  <a:gd name="connsiteX5" fmla="*/ 279761 w 1602331"/>
                  <a:gd name="connsiteY5" fmla="*/ 416654 h 1182276"/>
                  <a:gd name="connsiteX6" fmla="*/ 260964 w 1602331"/>
                  <a:gd name="connsiteY6" fmla="*/ 976280 h 1182276"/>
                  <a:gd name="connsiteX7" fmla="*/ 724809 w 1602331"/>
                  <a:gd name="connsiteY7" fmla="*/ 976280 h 1182276"/>
                  <a:gd name="connsiteX8" fmla="*/ 809379 w 1602331"/>
                  <a:gd name="connsiteY8" fmla="*/ 976280 h 1182276"/>
                  <a:gd name="connsiteX9" fmla="*/ 809379 w 1602331"/>
                  <a:gd name="connsiteY9" fmla="*/ 1052559 h 1182276"/>
                  <a:gd name="connsiteX10" fmla="*/ 771481 w 1602331"/>
                  <a:gd name="connsiteY10" fmla="*/ 1090457 h 1182276"/>
                  <a:gd name="connsiteX11" fmla="*/ 453136 w 1602331"/>
                  <a:gd name="connsiteY11" fmla="*/ 1090457 h 1182276"/>
                  <a:gd name="connsiteX12" fmla="*/ 390634 w 1602331"/>
                  <a:gd name="connsiteY12" fmla="*/ 1047843 h 1182276"/>
                  <a:gd name="connsiteX13" fmla="*/ 323417 w 1602331"/>
                  <a:gd name="connsiteY13" fmla="*/ 1115060 h 1182276"/>
                  <a:gd name="connsiteX14" fmla="*/ 390634 w 1602331"/>
                  <a:gd name="connsiteY14" fmla="*/ 1182277 h 1182276"/>
                  <a:gd name="connsiteX15" fmla="*/ 453136 w 1602331"/>
                  <a:gd name="connsiteY15" fmla="*/ 1139663 h 1182276"/>
                  <a:gd name="connsiteX16" fmla="*/ 771481 w 1602331"/>
                  <a:gd name="connsiteY16" fmla="*/ 1139663 h 1182276"/>
                  <a:gd name="connsiteX17" fmla="*/ 833982 w 1602331"/>
                  <a:gd name="connsiteY17" fmla="*/ 1182277 h 1182276"/>
                  <a:gd name="connsiteX18" fmla="*/ 896484 w 1602331"/>
                  <a:gd name="connsiteY18" fmla="*/ 1139663 h 1182276"/>
                  <a:gd name="connsiteX19" fmla="*/ 1214829 w 1602331"/>
                  <a:gd name="connsiteY19" fmla="*/ 1139663 h 1182276"/>
                  <a:gd name="connsiteX20" fmla="*/ 1277331 w 1602331"/>
                  <a:gd name="connsiteY20" fmla="*/ 1182277 h 1182276"/>
                  <a:gd name="connsiteX21" fmla="*/ 1344547 w 1602331"/>
                  <a:gd name="connsiteY21" fmla="*/ 1115060 h 1182276"/>
                  <a:gd name="connsiteX22" fmla="*/ 1277331 w 1602331"/>
                  <a:gd name="connsiteY22" fmla="*/ 1047843 h 1182276"/>
                  <a:gd name="connsiteX23" fmla="*/ 1214829 w 1602331"/>
                  <a:gd name="connsiteY23" fmla="*/ 1090457 h 1182276"/>
                  <a:gd name="connsiteX24" fmla="*/ 896484 w 1602331"/>
                  <a:gd name="connsiteY24" fmla="*/ 1090457 h 1182276"/>
                  <a:gd name="connsiteX25" fmla="*/ 858585 w 1602331"/>
                  <a:gd name="connsiteY25" fmla="*/ 1052559 h 1182276"/>
                  <a:gd name="connsiteX26" fmla="*/ 858585 w 1602331"/>
                  <a:gd name="connsiteY26" fmla="*/ 976280 h 1182276"/>
                  <a:gd name="connsiteX27" fmla="*/ 1301468 w 1602331"/>
                  <a:gd name="connsiteY27" fmla="*/ 976280 h 1182276"/>
                  <a:gd name="connsiteX28" fmla="*/ 837254 w 1602331"/>
                  <a:gd name="connsiteY28" fmla="*/ 910218 h 1182276"/>
                  <a:gd name="connsiteX29" fmla="*/ 812042 w 1602331"/>
                  <a:gd name="connsiteY29" fmla="*/ 900034 h 1182276"/>
                  <a:gd name="connsiteX30" fmla="*/ 630841 w 1602331"/>
                  <a:gd name="connsiteY30" fmla="*/ 755464 h 1182276"/>
                  <a:gd name="connsiteX31" fmla="*/ 560143 w 1602331"/>
                  <a:gd name="connsiteY31" fmla="*/ 529195 h 1182276"/>
                  <a:gd name="connsiteX32" fmla="*/ 560143 w 1602331"/>
                  <a:gd name="connsiteY32" fmla="*/ 324690 h 1182276"/>
                  <a:gd name="connsiteX33" fmla="*/ 837318 w 1602331"/>
                  <a:gd name="connsiteY33" fmla="*/ 262381 h 1182276"/>
                  <a:gd name="connsiteX34" fmla="*/ 1112905 w 1602331"/>
                  <a:gd name="connsiteY34" fmla="*/ 324690 h 1182276"/>
                  <a:gd name="connsiteX35" fmla="*/ 1112905 w 1602331"/>
                  <a:gd name="connsiteY35" fmla="*/ 529195 h 1182276"/>
                  <a:gd name="connsiteX36" fmla="*/ 1042433 w 1602331"/>
                  <a:gd name="connsiteY36" fmla="*/ 755352 h 1182276"/>
                  <a:gd name="connsiteX37" fmla="*/ 862450 w 1602331"/>
                  <a:gd name="connsiteY37" fmla="*/ 899938 h 1182276"/>
                  <a:gd name="connsiteX38" fmla="*/ 837254 w 1602331"/>
                  <a:gd name="connsiteY38" fmla="*/ 910218 h 11822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1602331" h="1182276">
                    <a:moveTo>
                      <a:pt x="1301468" y="976280"/>
                    </a:moveTo>
                    <a:cubicBezTo>
                      <a:pt x="1495773" y="976280"/>
                      <a:pt x="1602332" y="907107"/>
                      <a:pt x="1602332" y="768776"/>
                    </a:cubicBezTo>
                    <a:cubicBezTo>
                      <a:pt x="1602332" y="617871"/>
                      <a:pt x="1527112" y="573846"/>
                      <a:pt x="1439366" y="542411"/>
                    </a:cubicBezTo>
                    <a:cubicBezTo>
                      <a:pt x="1445637" y="460663"/>
                      <a:pt x="1370417" y="416654"/>
                      <a:pt x="1314010" y="416654"/>
                    </a:cubicBezTo>
                    <a:cubicBezTo>
                      <a:pt x="1401756" y="-73799"/>
                      <a:pt x="668402" y="-124111"/>
                      <a:pt x="605708" y="228011"/>
                    </a:cubicBezTo>
                    <a:cubicBezTo>
                      <a:pt x="405133" y="121115"/>
                      <a:pt x="254693" y="290897"/>
                      <a:pt x="279761" y="416654"/>
                    </a:cubicBezTo>
                    <a:cubicBezTo>
                      <a:pt x="-108865" y="416654"/>
                      <a:pt x="-71254" y="976280"/>
                      <a:pt x="260964" y="976280"/>
                    </a:cubicBezTo>
                    <a:cubicBezTo>
                      <a:pt x="380065" y="976280"/>
                      <a:pt x="724809" y="976280"/>
                      <a:pt x="724809" y="976280"/>
                    </a:cubicBezTo>
                    <a:cubicBezTo>
                      <a:pt x="724809" y="976280"/>
                      <a:pt x="757832" y="976280"/>
                      <a:pt x="809379" y="976280"/>
                    </a:cubicBezTo>
                    <a:lnTo>
                      <a:pt x="809379" y="1052559"/>
                    </a:lnTo>
                    <a:cubicBezTo>
                      <a:pt x="792074" y="1059375"/>
                      <a:pt x="778297" y="1073152"/>
                      <a:pt x="771481" y="1090457"/>
                    </a:cubicBezTo>
                    <a:lnTo>
                      <a:pt x="453136" y="1090457"/>
                    </a:lnTo>
                    <a:cubicBezTo>
                      <a:pt x="443304" y="1065518"/>
                      <a:pt x="419054" y="1047843"/>
                      <a:pt x="390634" y="1047843"/>
                    </a:cubicBezTo>
                    <a:cubicBezTo>
                      <a:pt x="353521" y="1047843"/>
                      <a:pt x="323417" y="1077931"/>
                      <a:pt x="323417" y="1115060"/>
                    </a:cubicBezTo>
                    <a:cubicBezTo>
                      <a:pt x="323417" y="1152189"/>
                      <a:pt x="353505" y="1182277"/>
                      <a:pt x="390634" y="1182277"/>
                    </a:cubicBezTo>
                    <a:cubicBezTo>
                      <a:pt x="419070" y="1182277"/>
                      <a:pt x="443320" y="1164603"/>
                      <a:pt x="453136" y="1139663"/>
                    </a:cubicBezTo>
                    <a:lnTo>
                      <a:pt x="771481" y="1139663"/>
                    </a:lnTo>
                    <a:cubicBezTo>
                      <a:pt x="781312" y="1164603"/>
                      <a:pt x="805562" y="1182277"/>
                      <a:pt x="833982" y="1182277"/>
                    </a:cubicBezTo>
                    <a:cubicBezTo>
                      <a:pt x="862418" y="1182277"/>
                      <a:pt x="886668" y="1164603"/>
                      <a:pt x="896484" y="1139663"/>
                    </a:cubicBezTo>
                    <a:lnTo>
                      <a:pt x="1214829" y="1139663"/>
                    </a:lnTo>
                    <a:cubicBezTo>
                      <a:pt x="1224660" y="1164603"/>
                      <a:pt x="1248911" y="1182277"/>
                      <a:pt x="1277331" y="1182277"/>
                    </a:cubicBezTo>
                    <a:cubicBezTo>
                      <a:pt x="1314443" y="1182277"/>
                      <a:pt x="1344547" y="1152189"/>
                      <a:pt x="1344547" y="1115060"/>
                    </a:cubicBezTo>
                    <a:cubicBezTo>
                      <a:pt x="1344547" y="1077931"/>
                      <a:pt x="1314459" y="1047843"/>
                      <a:pt x="1277331" y="1047843"/>
                    </a:cubicBezTo>
                    <a:cubicBezTo>
                      <a:pt x="1248911" y="1047843"/>
                      <a:pt x="1224660" y="1065518"/>
                      <a:pt x="1214829" y="1090457"/>
                    </a:cubicBezTo>
                    <a:lnTo>
                      <a:pt x="896484" y="1090457"/>
                    </a:lnTo>
                    <a:cubicBezTo>
                      <a:pt x="889668" y="1073152"/>
                      <a:pt x="875890" y="1059375"/>
                      <a:pt x="858585" y="1052559"/>
                    </a:cubicBezTo>
                    <a:lnTo>
                      <a:pt x="858585" y="976280"/>
                    </a:lnTo>
                    <a:cubicBezTo>
                      <a:pt x="987678" y="976280"/>
                      <a:pt x="1180812" y="976280"/>
                      <a:pt x="1301468" y="976280"/>
                    </a:cubicBezTo>
                    <a:close/>
                    <a:moveTo>
                      <a:pt x="837254" y="910218"/>
                    </a:moveTo>
                    <a:lnTo>
                      <a:pt x="812042" y="900034"/>
                    </a:lnTo>
                    <a:cubicBezTo>
                      <a:pt x="738474" y="870299"/>
                      <a:pt x="675812" y="820307"/>
                      <a:pt x="630841" y="755464"/>
                    </a:cubicBezTo>
                    <a:cubicBezTo>
                      <a:pt x="584586" y="688761"/>
                      <a:pt x="560143" y="610526"/>
                      <a:pt x="560143" y="529195"/>
                    </a:cubicBezTo>
                    <a:lnTo>
                      <a:pt x="560143" y="324690"/>
                    </a:lnTo>
                    <a:lnTo>
                      <a:pt x="837318" y="262381"/>
                    </a:lnTo>
                    <a:lnTo>
                      <a:pt x="1112905" y="324690"/>
                    </a:lnTo>
                    <a:lnTo>
                      <a:pt x="1112905" y="529195"/>
                    </a:lnTo>
                    <a:cubicBezTo>
                      <a:pt x="1112905" y="610397"/>
                      <a:pt x="1088543" y="688600"/>
                      <a:pt x="1042433" y="755352"/>
                    </a:cubicBezTo>
                    <a:cubicBezTo>
                      <a:pt x="997686" y="820147"/>
                      <a:pt x="935441" y="870154"/>
                      <a:pt x="862450" y="899938"/>
                    </a:cubicBezTo>
                    <a:lnTo>
                      <a:pt x="837254" y="910218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Graphic 21">
                <a:extLst>
                  <a:ext uri="{FF2B5EF4-FFF2-40B4-BE49-F238E27FC236}">
                    <a16:creationId xmlns:a16="http://schemas.microsoft.com/office/drawing/2014/main" id="{9666FCC5-A431-4868-860E-6D846080DCAA}"/>
                  </a:ext>
                </a:extLst>
              </p:cNvPr>
              <p:cNvSpPr/>
              <p:nvPr/>
            </p:nvSpPr>
            <p:spPr>
              <a:xfrm>
                <a:off x="5914124" y="2401951"/>
                <a:ext cx="418793" cy="506876"/>
              </a:xfrm>
              <a:custGeom>
                <a:avLst/>
                <a:gdLst>
                  <a:gd name="connsiteX0" fmla="*/ 341874 w 418793"/>
                  <a:gd name="connsiteY0" fmla="*/ 30393 h 506876"/>
                  <a:gd name="connsiteX1" fmla="*/ 341874 w 418793"/>
                  <a:gd name="connsiteY1" fmla="*/ 58348 h 506876"/>
                  <a:gd name="connsiteX2" fmla="*/ 257624 w 418793"/>
                  <a:gd name="connsiteY2" fmla="*/ 38893 h 506876"/>
                  <a:gd name="connsiteX3" fmla="*/ 257624 w 418793"/>
                  <a:gd name="connsiteY3" fmla="*/ 10938 h 506876"/>
                  <a:gd name="connsiteX4" fmla="*/ 210006 w 418793"/>
                  <a:gd name="connsiteY4" fmla="*/ 0 h 506876"/>
                  <a:gd name="connsiteX5" fmla="*/ 161169 w 418793"/>
                  <a:gd name="connsiteY5" fmla="*/ 10938 h 506876"/>
                  <a:gd name="connsiteX6" fmla="*/ 161169 w 418793"/>
                  <a:gd name="connsiteY6" fmla="*/ 38893 h 506876"/>
                  <a:gd name="connsiteX7" fmla="*/ 76920 w 418793"/>
                  <a:gd name="connsiteY7" fmla="*/ 58348 h 506876"/>
                  <a:gd name="connsiteX8" fmla="*/ 76920 w 418793"/>
                  <a:gd name="connsiteY8" fmla="*/ 30393 h 506876"/>
                  <a:gd name="connsiteX9" fmla="*/ 0 w 418793"/>
                  <a:gd name="connsiteY9" fmla="*/ 47409 h 506876"/>
                  <a:gd name="connsiteX10" fmla="*/ 0 w 418793"/>
                  <a:gd name="connsiteY10" fmla="*/ 198138 h 506876"/>
                  <a:gd name="connsiteX11" fmla="*/ 210006 w 418793"/>
                  <a:gd name="connsiteY11" fmla="*/ 506876 h 506876"/>
                  <a:gd name="connsiteX12" fmla="*/ 418794 w 418793"/>
                  <a:gd name="connsiteY12" fmla="*/ 198138 h 506876"/>
                  <a:gd name="connsiteX13" fmla="*/ 418794 w 418793"/>
                  <a:gd name="connsiteY13" fmla="*/ 47409 h 506876"/>
                  <a:gd name="connsiteX14" fmla="*/ 341874 w 418793"/>
                  <a:gd name="connsiteY14" fmla="*/ 30393 h 506876"/>
                  <a:gd name="connsiteX15" fmla="*/ 57385 w 418793"/>
                  <a:gd name="connsiteY15" fmla="*/ 198138 h 506876"/>
                  <a:gd name="connsiteX16" fmla="*/ 57385 w 418793"/>
                  <a:gd name="connsiteY16" fmla="*/ 122774 h 506876"/>
                  <a:gd name="connsiteX17" fmla="*/ 210006 w 418793"/>
                  <a:gd name="connsiteY17" fmla="*/ 87521 h 506876"/>
                  <a:gd name="connsiteX18" fmla="*/ 323959 w 418793"/>
                  <a:gd name="connsiteY18" fmla="*/ 114369 h 506876"/>
                  <a:gd name="connsiteX19" fmla="*/ 98026 w 418793"/>
                  <a:gd name="connsiteY19" fmla="*/ 340302 h 506876"/>
                  <a:gd name="connsiteX20" fmla="*/ 63480 w 418793"/>
                  <a:gd name="connsiteY20" fmla="*/ 254048 h 506876"/>
                  <a:gd name="connsiteX21" fmla="*/ 57385 w 418793"/>
                  <a:gd name="connsiteY21" fmla="*/ 198138 h 506876"/>
                  <a:gd name="connsiteX22" fmla="*/ 355298 w 418793"/>
                  <a:gd name="connsiteY22" fmla="*/ 254048 h 506876"/>
                  <a:gd name="connsiteX23" fmla="*/ 209990 w 418793"/>
                  <a:gd name="connsiteY23" fmla="*/ 443669 h 506876"/>
                  <a:gd name="connsiteX24" fmla="*/ 130633 w 418793"/>
                  <a:gd name="connsiteY24" fmla="*/ 384151 h 506876"/>
                  <a:gd name="connsiteX25" fmla="*/ 361392 w 418793"/>
                  <a:gd name="connsiteY25" fmla="*/ 153391 h 506876"/>
                  <a:gd name="connsiteX26" fmla="*/ 361392 w 418793"/>
                  <a:gd name="connsiteY26" fmla="*/ 198122 h 506876"/>
                  <a:gd name="connsiteX27" fmla="*/ 355298 w 418793"/>
                  <a:gd name="connsiteY27" fmla="*/ 254048 h 5068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18793" h="506876">
                    <a:moveTo>
                      <a:pt x="341874" y="30393"/>
                    </a:moveTo>
                    <a:lnTo>
                      <a:pt x="341874" y="58348"/>
                    </a:lnTo>
                    <a:lnTo>
                      <a:pt x="257624" y="38893"/>
                    </a:lnTo>
                    <a:lnTo>
                      <a:pt x="257624" y="10938"/>
                    </a:lnTo>
                    <a:lnTo>
                      <a:pt x="210006" y="0"/>
                    </a:lnTo>
                    <a:lnTo>
                      <a:pt x="161169" y="10938"/>
                    </a:lnTo>
                    <a:lnTo>
                      <a:pt x="161169" y="38893"/>
                    </a:lnTo>
                    <a:lnTo>
                      <a:pt x="76920" y="58348"/>
                    </a:lnTo>
                    <a:lnTo>
                      <a:pt x="76920" y="30393"/>
                    </a:lnTo>
                    <a:lnTo>
                      <a:pt x="0" y="47409"/>
                    </a:lnTo>
                    <a:lnTo>
                      <a:pt x="0" y="198138"/>
                    </a:lnTo>
                    <a:cubicBezTo>
                      <a:pt x="0" y="337928"/>
                      <a:pt x="86687" y="457045"/>
                      <a:pt x="210006" y="506876"/>
                    </a:cubicBezTo>
                    <a:cubicBezTo>
                      <a:pt x="332106" y="457045"/>
                      <a:pt x="418794" y="337912"/>
                      <a:pt x="418794" y="198138"/>
                    </a:cubicBezTo>
                    <a:lnTo>
                      <a:pt x="418794" y="47409"/>
                    </a:lnTo>
                    <a:lnTo>
                      <a:pt x="341874" y="30393"/>
                    </a:lnTo>
                    <a:close/>
                    <a:moveTo>
                      <a:pt x="57385" y="198138"/>
                    </a:moveTo>
                    <a:lnTo>
                      <a:pt x="57385" y="122774"/>
                    </a:lnTo>
                    <a:lnTo>
                      <a:pt x="210006" y="87521"/>
                    </a:lnTo>
                    <a:cubicBezTo>
                      <a:pt x="266429" y="101138"/>
                      <a:pt x="301890" y="109398"/>
                      <a:pt x="323959" y="114369"/>
                    </a:cubicBezTo>
                    <a:lnTo>
                      <a:pt x="98026" y="340302"/>
                    </a:lnTo>
                    <a:cubicBezTo>
                      <a:pt x="81555" y="313774"/>
                      <a:pt x="69558" y="284344"/>
                      <a:pt x="63480" y="254048"/>
                    </a:cubicBezTo>
                    <a:cubicBezTo>
                      <a:pt x="58604" y="235828"/>
                      <a:pt x="57385" y="217592"/>
                      <a:pt x="57385" y="198138"/>
                    </a:cubicBezTo>
                    <a:close/>
                    <a:moveTo>
                      <a:pt x="355298" y="254048"/>
                    </a:moveTo>
                    <a:cubicBezTo>
                      <a:pt x="339420" y="334271"/>
                      <a:pt x="284472" y="404776"/>
                      <a:pt x="209990" y="443669"/>
                    </a:cubicBezTo>
                    <a:cubicBezTo>
                      <a:pt x="179998" y="428144"/>
                      <a:pt x="153551" y="407919"/>
                      <a:pt x="130633" y="384151"/>
                    </a:cubicBezTo>
                    <a:lnTo>
                      <a:pt x="361392" y="153391"/>
                    </a:lnTo>
                    <a:lnTo>
                      <a:pt x="361392" y="198122"/>
                    </a:lnTo>
                    <a:cubicBezTo>
                      <a:pt x="361408" y="217592"/>
                      <a:pt x="360190" y="235828"/>
                      <a:pt x="355298" y="254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47" name="Group 146">
            <a:extLst>
              <a:ext uri="{FF2B5EF4-FFF2-40B4-BE49-F238E27FC236}">
                <a16:creationId xmlns:a16="http://schemas.microsoft.com/office/drawing/2014/main" id="{AB263D9D-67EA-4ACC-8DED-9A2772B2EA61}"/>
              </a:ext>
            </a:extLst>
          </p:cNvPr>
          <p:cNvGrpSpPr/>
          <p:nvPr/>
        </p:nvGrpSpPr>
        <p:grpSpPr>
          <a:xfrm>
            <a:off x="1407321" y="2615405"/>
            <a:ext cx="390526" cy="390526"/>
            <a:chOff x="4527459" y="640845"/>
            <a:chExt cx="3123355" cy="3123355"/>
          </a:xfrm>
        </p:grpSpPr>
        <p:sp>
          <p:nvSpPr>
            <p:cNvPr id="148" name="Graphic 105">
              <a:extLst>
                <a:ext uri="{FF2B5EF4-FFF2-40B4-BE49-F238E27FC236}">
                  <a16:creationId xmlns:a16="http://schemas.microsoft.com/office/drawing/2014/main" id="{445A24E0-7273-41B4-9D66-5113C4A2CD55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9" name="Graphic 105">
              <a:extLst>
                <a:ext uri="{FF2B5EF4-FFF2-40B4-BE49-F238E27FC236}">
                  <a16:creationId xmlns:a16="http://schemas.microsoft.com/office/drawing/2014/main" id="{66CF05E6-D830-480B-9379-925373AD443D}"/>
                </a:ext>
              </a:extLst>
            </p:cNvPr>
            <p:cNvSpPr/>
            <p:nvPr/>
          </p:nvSpPr>
          <p:spPr>
            <a:xfrm>
              <a:off x="4887773" y="1331043"/>
              <a:ext cx="2388385" cy="1762277"/>
            </a:xfrm>
            <a:custGeom>
              <a:avLst/>
              <a:gdLst>
                <a:gd name="connsiteX0" fmla="*/ 1939914 w 2388385"/>
                <a:gd name="connsiteY0" fmla="*/ 1455198 h 1762277"/>
                <a:gd name="connsiteX1" fmla="*/ 2388386 w 2388385"/>
                <a:gd name="connsiteY1" fmla="*/ 1145895 h 1762277"/>
                <a:gd name="connsiteX2" fmla="*/ 2145462 w 2388385"/>
                <a:gd name="connsiteY2" fmla="*/ 808494 h 1762277"/>
                <a:gd name="connsiteX3" fmla="*/ 1958613 w 2388385"/>
                <a:gd name="connsiteY3" fmla="*/ 621047 h 1762277"/>
                <a:gd name="connsiteX4" fmla="*/ 902844 w 2388385"/>
                <a:gd name="connsiteY4" fmla="*/ 339865 h 1762277"/>
                <a:gd name="connsiteX5" fmla="*/ 416998 w 2388385"/>
                <a:gd name="connsiteY5" fmla="*/ 621047 h 1762277"/>
                <a:gd name="connsiteX6" fmla="*/ 388973 w 2388385"/>
                <a:gd name="connsiteY6" fmla="*/ 1455198 h 1762277"/>
                <a:gd name="connsiteX7" fmla="*/ 1080344 w 2388385"/>
                <a:gd name="connsiteY7" fmla="*/ 1455198 h 1762277"/>
                <a:gd name="connsiteX8" fmla="*/ 1206409 w 2388385"/>
                <a:gd name="connsiteY8" fmla="*/ 1455198 h 1762277"/>
                <a:gd name="connsiteX9" fmla="*/ 1206409 w 2388385"/>
                <a:gd name="connsiteY9" fmla="*/ 1568900 h 1762277"/>
                <a:gd name="connsiteX10" fmla="*/ 1149905 w 2388385"/>
                <a:gd name="connsiteY10" fmla="*/ 1625405 h 1762277"/>
                <a:gd name="connsiteX11" fmla="*/ 675392 w 2388385"/>
                <a:gd name="connsiteY11" fmla="*/ 1625405 h 1762277"/>
                <a:gd name="connsiteX12" fmla="*/ 582230 w 2388385"/>
                <a:gd name="connsiteY12" fmla="*/ 1561894 h 1762277"/>
                <a:gd name="connsiteX13" fmla="*/ 482039 w 2388385"/>
                <a:gd name="connsiteY13" fmla="*/ 1662086 h 1762277"/>
                <a:gd name="connsiteX14" fmla="*/ 582230 w 2388385"/>
                <a:gd name="connsiteY14" fmla="*/ 1762278 h 1762277"/>
                <a:gd name="connsiteX15" fmla="*/ 675392 w 2388385"/>
                <a:gd name="connsiteY15" fmla="*/ 1698767 h 1762277"/>
                <a:gd name="connsiteX16" fmla="*/ 1149905 w 2388385"/>
                <a:gd name="connsiteY16" fmla="*/ 1698767 h 1762277"/>
                <a:gd name="connsiteX17" fmla="*/ 1243066 w 2388385"/>
                <a:gd name="connsiteY17" fmla="*/ 1762278 h 1762277"/>
                <a:gd name="connsiteX18" fmla="*/ 1336228 w 2388385"/>
                <a:gd name="connsiteY18" fmla="*/ 1698767 h 1762277"/>
                <a:gd name="connsiteX19" fmla="*/ 1810740 w 2388385"/>
                <a:gd name="connsiteY19" fmla="*/ 1698767 h 1762277"/>
                <a:gd name="connsiteX20" fmla="*/ 1903902 w 2388385"/>
                <a:gd name="connsiteY20" fmla="*/ 1762278 h 1762277"/>
                <a:gd name="connsiteX21" fmla="*/ 2004094 w 2388385"/>
                <a:gd name="connsiteY21" fmla="*/ 1662086 h 1762277"/>
                <a:gd name="connsiteX22" fmla="*/ 1903902 w 2388385"/>
                <a:gd name="connsiteY22" fmla="*/ 1561894 h 1762277"/>
                <a:gd name="connsiteX23" fmla="*/ 1810740 w 2388385"/>
                <a:gd name="connsiteY23" fmla="*/ 1625405 h 1762277"/>
                <a:gd name="connsiteX24" fmla="*/ 1336228 w 2388385"/>
                <a:gd name="connsiteY24" fmla="*/ 1625405 h 1762277"/>
                <a:gd name="connsiteX25" fmla="*/ 1279724 w 2388385"/>
                <a:gd name="connsiteY25" fmla="*/ 1568900 h 1762277"/>
                <a:gd name="connsiteX26" fmla="*/ 1279724 w 2388385"/>
                <a:gd name="connsiteY26" fmla="*/ 1455198 h 1762277"/>
                <a:gd name="connsiteX27" fmla="*/ 1939914 w 2388385"/>
                <a:gd name="connsiteY27" fmla="*/ 1455198 h 176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388385" h="1762277">
                  <a:moveTo>
                    <a:pt x="1939914" y="1455198"/>
                  </a:moveTo>
                  <a:cubicBezTo>
                    <a:pt x="2229537" y="1455198"/>
                    <a:pt x="2388386" y="1352089"/>
                    <a:pt x="2388386" y="1145895"/>
                  </a:cubicBezTo>
                  <a:cubicBezTo>
                    <a:pt x="2388386" y="920953"/>
                    <a:pt x="2276262" y="855338"/>
                    <a:pt x="2145462" y="808494"/>
                  </a:cubicBezTo>
                  <a:cubicBezTo>
                    <a:pt x="2154812" y="686662"/>
                    <a:pt x="2042688" y="621047"/>
                    <a:pt x="1958613" y="621047"/>
                  </a:cubicBezTo>
                  <a:cubicBezTo>
                    <a:pt x="2089412" y="-110018"/>
                    <a:pt x="996293" y="-184983"/>
                    <a:pt x="902844" y="339865"/>
                  </a:cubicBezTo>
                  <a:cubicBezTo>
                    <a:pt x="603871" y="180538"/>
                    <a:pt x="379647" y="433600"/>
                    <a:pt x="416998" y="621047"/>
                  </a:cubicBezTo>
                  <a:cubicBezTo>
                    <a:pt x="-162274" y="621047"/>
                    <a:pt x="-106200" y="1455198"/>
                    <a:pt x="388973" y="1455198"/>
                  </a:cubicBezTo>
                  <a:cubicBezTo>
                    <a:pt x="566496" y="1455198"/>
                    <a:pt x="1080344" y="1455198"/>
                    <a:pt x="1080344" y="1455198"/>
                  </a:cubicBezTo>
                  <a:cubicBezTo>
                    <a:pt x="1080344" y="1455198"/>
                    <a:pt x="1129579" y="1455198"/>
                    <a:pt x="1206409" y="1455198"/>
                  </a:cubicBezTo>
                  <a:lnTo>
                    <a:pt x="1206409" y="1568900"/>
                  </a:lnTo>
                  <a:cubicBezTo>
                    <a:pt x="1180608" y="1579063"/>
                    <a:pt x="1160067" y="1599603"/>
                    <a:pt x="1149905" y="1625405"/>
                  </a:cubicBezTo>
                  <a:lnTo>
                    <a:pt x="675392" y="1625405"/>
                  </a:lnTo>
                  <a:cubicBezTo>
                    <a:pt x="660758" y="1588245"/>
                    <a:pt x="624603" y="1561894"/>
                    <a:pt x="582230" y="1561894"/>
                  </a:cubicBezTo>
                  <a:cubicBezTo>
                    <a:pt x="526898" y="1561894"/>
                    <a:pt x="482039" y="1606753"/>
                    <a:pt x="482039" y="1662086"/>
                  </a:cubicBezTo>
                  <a:cubicBezTo>
                    <a:pt x="482039" y="1717419"/>
                    <a:pt x="526898" y="1762278"/>
                    <a:pt x="582230" y="1762278"/>
                  </a:cubicBezTo>
                  <a:cubicBezTo>
                    <a:pt x="624603" y="1762278"/>
                    <a:pt x="660758" y="1735927"/>
                    <a:pt x="675392" y="1698767"/>
                  </a:cubicBezTo>
                  <a:lnTo>
                    <a:pt x="1149905" y="1698767"/>
                  </a:lnTo>
                  <a:cubicBezTo>
                    <a:pt x="1164539" y="1735950"/>
                    <a:pt x="1200694" y="1762278"/>
                    <a:pt x="1243066" y="1762278"/>
                  </a:cubicBezTo>
                  <a:cubicBezTo>
                    <a:pt x="1285439" y="1762278"/>
                    <a:pt x="1321594" y="1735927"/>
                    <a:pt x="1336228" y="1698767"/>
                  </a:cubicBezTo>
                  <a:lnTo>
                    <a:pt x="1810740" y="1698767"/>
                  </a:lnTo>
                  <a:cubicBezTo>
                    <a:pt x="1825374" y="1735950"/>
                    <a:pt x="1861530" y="1762278"/>
                    <a:pt x="1903902" y="1762278"/>
                  </a:cubicBezTo>
                  <a:cubicBezTo>
                    <a:pt x="1959235" y="1762278"/>
                    <a:pt x="2004094" y="1717419"/>
                    <a:pt x="2004094" y="1662086"/>
                  </a:cubicBezTo>
                  <a:cubicBezTo>
                    <a:pt x="2004094" y="1606753"/>
                    <a:pt x="1959235" y="1561894"/>
                    <a:pt x="1903902" y="1561894"/>
                  </a:cubicBezTo>
                  <a:cubicBezTo>
                    <a:pt x="1861530" y="1561894"/>
                    <a:pt x="1825374" y="1588245"/>
                    <a:pt x="1810740" y="1625405"/>
                  </a:cubicBezTo>
                  <a:lnTo>
                    <a:pt x="1336228" y="1625405"/>
                  </a:lnTo>
                  <a:cubicBezTo>
                    <a:pt x="1326065" y="1599603"/>
                    <a:pt x="1305525" y="1579063"/>
                    <a:pt x="1279724" y="1568900"/>
                  </a:cubicBezTo>
                  <a:lnTo>
                    <a:pt x="1279724" y="1455198"/>
                  </a:lnTo>
                  <a:cubicBezTo>
                    <a:pt x="1472192" y="1455198"/>
                    <a:pt x="1760071" y="1455198"/>
                    <a:pt x="1939914" y="1455198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50" name="Google Shape;8925;p87">
            <a:extLst>
              <a:ext uri="{FF2B5EF4-FFF2-40B4-BE49-F238E27FC236}">
                <a16:creationId xmlns:a16="http://schemas.microsoft.com/office/drawing/2014/main" id="{218EDA96-8661-422E-A318-6EDF00718393}"/>
              </a:ext>
            </a:extLst>
          </p:cNvPr>
          <p:cNvGrpSpPr/>
          <p:nvPr/>
        </p:nvGrpSpPr>
        <p:grpSpPr>
          <a:xfrm>
            <a:off x="3062225" y="2296043"/>
            <a:ext cx="478460" cy="446956"/>
            <a:chOff x="2879" y="601"/>
            <a:chExt cx="486" cy="454"/>
          </a:xfrm>
        </p:grpSpPr>
        <p:sp>
          <p:nvSpPr>
            <p:cNvPr id="151" name="Google Shape;8926;p87">
              <a:extLst>
                <a:ext uri="{FF2B5EF4-FFF2-40B4-BE49-F238E27FC236}">
                  <a16:creationId xmlns:a16="http://schemas.microsoft.com/office/drawing/2014/main" id="{C826603C-22E1-4FC9-AE95-A448560BDF51}"/>
                </a:ext>
              </a:extLst>
            </p:cNvPr>
            <p:cNvSpPr/>
            <p:nvPr/>
          </p:nvSpPr>
          <p:spPr>
            <a:xfrm>
              <a:off x="2880" y="60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8927;p87">
              <a:extLst>
                <a:ext uri="{FF2B5EF4-FFF2-40B4-BE49-F238E27FC236}">
                  <a16:creationId xmlns:a16="http://schemas.microsoft.com/office/drawing/2014/main" id="{4D4F25CC-815D-4016-9833-1177598B7761}"/>
                </a:ext>
              </a:extLst>
            </p:cNvPr>
            <p:cNvSpPr/>
            <p:nvPr/>
          </p:nvSpPr>
          <p:spPr>
            <a:xfrm>
              <a:off x="2879" y="601"/>
              <a:ext cx="486" cy="454"/>
            </a:xfrm>
            <a:custGeom>
              <a:avLst/>
              <a:gdLst/>
              <a:ahLst/>
              <a:cxnLst/>
              <a:rect l="l" t="t" r="r" b="b"/>
              <a:pathLst>
                <a:path w="2287" h="2139" extrusionOk="0">
                  <a:moveTo>
                    <a:pt x="2235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3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6" y="0"/>
                    <a:pt x="342" y="354"/>
                    <a:pt x="342" y="791"/>
                  </a:cubicBezTo>
                  <a:cubicBezTo>
                    <a:pt x="342" y="1028"/>
                    <a:pt x="446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7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5" y="1602"/>
                    <a:pt x="718" y="1669"/>
                    <a:pt x="762" y="1725"/>
                  </a:cubicBezTo>
                  <a:cubicBezTo>
                    <a:pt x="490" y="1826"/>
                    <a:pt x="490" y="1826"/>
                    <a:pt x="490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8" y="2013"/>
                    <a:pt x="418" y="2108"/>
                    <a:pt x="507" y="2070"/>
                  </a:cubicBezTo>
                  <a:cubicBezTo>
                    <a:pt x="596" y="2032"/>
                    <a:pt x="593" y="1907"/>
                    <a:pt x="593" y="1907"/>
                  </a:cubicBezTo>
                  <a:cubicBezTo>
                    <a:pt x="593" y="1907"/>
                    <a:pt x="619" y="1900"/>
                    <a:pt x="855" y="1814"/>
                  </a:cubicBezTo>
                  <a:cubicBezTo>
                    <a:pt x="933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8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4"/>
                    <a:pt x="1869" y="2032"/>
                  </a:cubicBezTo>
                  <a:cubicBezTo>
                    <a:pt x="1920" y="2139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7" y="2009"/>
                  </a:cubicBezTo>
                  <a:cubicBezTo>
                    <a:pt x="2096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0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7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7" y="1453"/>
                    <a:pt x="1864" y="1449"/>
                  </a:cubicBezTo>
                  <a:cubicBezTo>
                    <a:pt x="1927" y="1434"/>
                    <a:pt x="2028" y="1446"/>
                    <a:pt x="2083" y="1469"/>
                  </a:cubicBezTo>
                  <a:cubicBezTo>
                    <a:pt x="2139" y="1492"/>
                    <a:pt x="2218" y="1467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4" y="1241"/>
                    <a:pt x="2235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8928;p87">
              <a:extLst>
                <a:ext uri="{FF2B5EF4-FFF2-40B4-BE49-F238E27FC236}">
                  <a16:creationId xmlns:a16="http://schemas.microsoft.com/office/drawing/2014/main" id="{67DF3A1C-B0D4-4072-8CDE-EB643E57398B}"/>
                </a:ext>
              </a:extLst>
            </p:cNvPr>
            <p:cNvSpPr/>
            <p:nvPr/>
          </p:nvSpPr>
          <p:spPr>
            <a:xfrm>
              <a:off x="3111" y="774"/>
              <a:ext cx="122" cy="88"/>
            </a:xfrm>
            <a:custGeom>
              <a:avLst/>
              <a:gdLst/>
              <a:ahLst/>
              <a:cxnLst/>
              <a:rect l="l" t="t" r="r" b="b"/>
              <a:pathLst>
                <a:path w="122" h="88" extrusionOk="0">
                  <a:moveTo>
                    <a:pt x="122" y="53"/>
                  </a:moveTo>
                  <a:lnTo>
                    <a:pt x="122" y="53"/>
                  </a:lnTo>
                  <a:lnTo>
                    <a:pt x="122" y="54"/>
                  </a:lnTo>
                  <a:lnTo>
                    <a:pt x="122" y="55"/>
                  </a:lnTo>
                  <a:lnTo>
                    <a:pt x="121" y="56"/>
                  </a:lnTo>
                  <a:lnTo>
                    <a:pt x="120" y="57"/>
                  </a:lnTo>
                  <a:lnTo>
                    <a:pt x="118" y="59"/>
                  </a:lnTo>
                  <a:lnTo>
                    <a:pt x="116" y="61"/>
                  </a:lnTo>
                  <a:lnTo>
                    <a:pt x="110" y="65"/>
                  </a:lnTo>
                  <a:lnTo>
                    <a:pt x="103" y="70"/>
                  </a:lnTo>
                  <a:lnTo>
                    <a:pt x="96" y="76"/>
                  </a:lnTo>
                  <a:lnTo>
                    <a:pt x="89" y="80"/>
                  </a:lnTo>
                  <a:lnTo>
                    <a:pt x="83" y="84"/>
                  </a:lnTo>
                  <a:lnTo>
                    <a:pt x="80" y="86"/>
                  </a:lnTo>
                  <a:lnTo>
                    <a:pt x="77" y="87"/>
                  </a:lnTo>
                  <a:lnTo>
                    <a:pt x="75" y="88"/>
                  </a:lnTo>
                  <a:lnTo>
                    <a:pt x="74" y="88"/>
                  </a:lnTo>
                  <a:lnTo>
                    <a:pt x="73" y="88"/>
                  </a:lnTo>
                  <a:lnTo>
                    <a:pt x="73" y="88"/>
                  </a:lnTo>
                  <a:lnTo>
                    <a:pt x="72" y="87"/>
                  </a:lnTo>
                  <a:lnTo>
                    <a:pt x="72" y="87"/>
                  </a:lnTo>
                  <a:lnTo>
                    <a:pt x="72" y="86"/>
                  </a:lnTo>
                  <a:lnTo>
                    <a:pt x="71" y="84"/>
                  </a:lnTo>
                  <a:lnTo>
                    <a:pt x="71" y="83"/>
                  </a:lnTo>
                  <a:lnTo>
                    <a:pt x="71" y="77"/>
                  </a:lnTo>
                  <a:lnTo>
                    <a:pt x="70" y="70"/>
                  </a:lnTo>
                  <a:lnTo>
                    <a:pt x="35" y="70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0" y="69"/>
                  </a:lnTo>
                  <a:lnTo>
                    <a:pt x="29" y="69"/>
                  </a:lnTo>
                  <a:lnTo>
                    <a:pt x="27" y="68"/>
                  </a:lnTo>
                  <a:lnTo>
                    <a:pt x="26" y="67"/>
                  </a:lnTo>
                  <a:lnTo>
                    <a:pt x="25" y="65"/>
                  </a:lnTo>
                  <a:lnTo>
                    <a:pt x="24" y="64"/>
                  </a:lnTo>
                  <a:lnTo>
                    <a:pt x="0" y="28"/>
                  </a:lnTo>
                  <a:lnTo>
                    <a:pt x="19" y="0"/>
                  </a:lnTo>
                  <a:lnTo>
                    <a:pt x="20" y="2"/>
                  </a:lnTo>
                  <a:lnTo>
                    <a:pt x="27" y="14"/>
                  </a:lnTo>
                  <a:lnTo>
                    <a:pt x="33" y="24"/>
                  </a:lnTo>
                  <a:lnTo>
                    <a:pt x="36" y="29"/>
                  </a:lnTo>
                  <a:lnTo>
                    <a:pt x="39" y="32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2" y="36"/>
                  </a:lnTo>
                  <a:lnTo>
                    <a:pt x="42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51" y="36"/>
                  </a:lnTo>
                  <a:lnTo>
                    <a:pt x="61" y="36"/>
                  </a:lnTo>
                  <a:lnTo>
                    <a:pt x="71" y="36"/>
                  </a:lnTo>
                  <a:lnTo>
                    <a:pt x="71" y="29"/>
                  </a:lnTo>
                  <a:lnTo>
                    <a:pt x="71" y="24"/>
                  </a:lnTo>
                  <a:lnTo>
                    <a:pt x="72" y="22"/>
                  </a:lnTo>
                  <a:lnTo>
                    <a:pt x="72" y="20"/>
                  </a:lnTo>
                  <a:lnTo>
                    <a:pt x="72" y="19"/>
                  </a:lnTo>
                  <a:lnTo>
                    <a:pt x="73" y="18"/>
                  </a:lnTo>
                  <a:lnTo>
                    <a:pt x="74" y="18"/>
                  </a:lnTo>
                  <a:lnTo>
                    <a:pt x="75" y="18"/>
                  </a:lnTo>
                  <a:lnTo>
                    <a:pt x="75" y="18"/>
                  </a:lnTo>
                  <a:lnTo>
                    <a:pt x="78" y="19"/>
                  </a:lnTo>
                  <a:lnTo>
                    <a:pt x="81" y="21"/>
                  </a:lnTo>
                  <a:lnTo>
                    <a:pt x="84" y="22"/>
                  </a:lnTo>
                  <a:lnTo>
                    <a:pt x="92" y="27"/>
                  </a:lnTo>
                  <a:lnTo>
                    <a:pt x="100" y="33"/>
                  </a:lnTo>
                  <a:lnTo>
                    <a:pt x="108" y="39"/>
                  </a:lnTo>
                  <a:lnTo>
                    <a:pt x="112" y="42"/>
                  </a:lnTo>
                  <a:lnTo>
                    <a:pt x="115" y="45"/>
                  </a:lnTo>
                  <a:lnTo>
                    <a:pt x="118" y="48"/>
                  </a:lnTo>
                  <a:lnTo>
                    <a:pt x="120" y="50"/>
                  </a:lnTo>
                  <a:lnTo>
                    <a:pt x="121" y="51"/>
                  </a:lnTo>
                  <a:lnTo>
                    <a:pt x="122" y="52"/>
                  </a:lnTo>
                  <a:lnTo>
                    <a:pt x="122" y="52"/>
                  </a:lnTo>
                  <a:lnTo>
                    <a:pt x="122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4" name="Google Shape;8929;p87">
              <a:extLst>
                <a:ext uri="{FF2B5EF4-FFF2-40B4-BE49-F238E27FC236}">
                  <a16:creationId xmlns:a16="http://schemas.microsoft.com/office/drawing/2014/main" id="{E91A2814-035A-4A4C-A394-D2CA20F61575}"/>
                </a:ext>
              </a:extLst>
            </p:cNvPr>
            <p:cNvSpPr/>
            <p:nvPr/>
          </p:nvSpPr>
          <p:spPr>
            <a:xfrm>
              <a:off x="3012" y="693"/>
              <a:ext cx="92" cy="7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14" y="35"/>
                  </a:moveTo>
                  <a:lnTo>
                    <a:pt x="14" y="35"/>
                  </a:lnTo>
                  <a:lnTo>
                    <a:pt x="23" y="35"/>
                  </a:lnTo>
                  <a:lnTo>
                    <a:pt x="31" y="35"/>
                  </a:lnTo>
                  <a:lnTo>
                    <a:pt x="40" y="34"/>
                  </a:lnTo>
                  <a:lnTo>
                    <a:pt x="45" y="35"/>
                  </a:lnTo>
                  <a:lnTo>
                    <a:pt x="48" y="35"/>
                  </a:lnTo>
                  <a:lnTo>
                    <a:pt x="50" y="35"/>
                  </a:lnTo>
                  <a:lnTo>
                    <a:pt x="51" y="36"/>
                  </a:lnTo>
                  <a:lnTo>
                    <a:pt x="53" y="38"/>
                  </a:lnTo>
                  <a:lnTo>
                    <a:pt x="58" y="46"/>
                  </a:lnTo>
                  <a:lnTo>
                    <a:pt x="65" y="57"/>
                  </a:lnTo>
                  <a:lnTo>
                    <a:pt x="72" y="68"/>
                  </a:lnTo>
                  <a:lnTo>
                    <a:pt x="73" y="70"/>
                  </a:lnTo>
                  <a:lnTo>
                    <a:pt x="92" y="42"/>
                  </a:lnTo>
                  <a:lnTo>
                    <a:pt x="68" y="7"/>
                  </a:lnTo>
                  <a:lnTo>
                    <a:pt x="67" y="5"/>
                  </a:lnTo>
                  <a:lnTo>
                    <a:pt x="66" y="4"/>
                  </a:lnTo>
                  <a:lnTo>
                    <a:pt x="64" y="3"/>
                  </a:lnTo>
                  <a:lnTo>
                    <a:pt x="63" y="2"/>
                  </a:lnTo>
                  <a:lnTo>
                    <a:pt x="61" y="1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4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9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1" y="26"/>
                  </a:lnTo>
                  <a:lnTo>
                    <a:pt x="2" y="27"/>
                  </a:lnTo>
                  <a:lnTo>
                    <a:pt x="3" y="29"/>
                  </a:lnTo>
                  <a:lnTo>
                    <a:pt x="4" y="30"/>
                  </a:lnTo>
                  <a:lnTo>
                    <a:pt x="5" y="31"/>
                  </a:lnTo>
                  <a:lnTo>
                    <a:pt x="6" y="32"/>
                  </a:lnTo>
                  <a:lnTo>
                    <a:pt x="7" y="33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1" y="35"/>
                  </a:lnTo>
                  <a:lnTo>
                    <a:pt x="12" y="35"/>
                  </a:lnTo>
                  <a:lnTo>
                    <a:pt x="14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5" name="Google Shape;8930;p87">
              <a:extLst>
                <a:ext uri="{FF2B5EF4-FFF2-40B4-BE49-F238E27FC236}">
                  <a16:creationId xmlns:a16="http://schemas.microsoft.com/office/drawing/2014/main" id="{45BE72CC-3C73-44A4-B46D-3B63AE563385}"/>
                </a:ext>
              </a:extLst>
            </p:cNvPr>
            <p:cNvSpPr/>
            <p:nvPr/>
          </p:nvSpPr>
          <p:spPr>
            <a:xfrm>
              <a:off x="3012" y="676"/>
              <a:ext cx="221" cy="168"/>
            </a:xfrm>
            <a:custGeom>
              <a:avLst/>
              <a:gdLst/>
              <a:ahLst/>
              <a:cxnLst/>
              <a:rect l="l" t="t" r="r" b="b"/>
              <a:pathLst>
                <a:path w="221" h="168" extrusionOk="0">
                  <a:moveTo>
                    <a:pt x="141" y="52"/>
                  </a:moveTo>
                  <a:lnTo>
                    <a:pt x="141" y="52"/>
                  </a:lnTo>
                  <a:lnTo>
                    <a:pt x="140" y="53"/>
                  </a:lnTo>
                  <a:lnTo>
                    <a:pt x="138" y="55"/>
                  </a:lnTo>
                  <a:lnTo>
                    <a:pt x="132" y="64"/>
                  </a:lnTo>
                  <a:lnTo>
                    <a:pt x="114" y="92"/>
                  </a:lnTo>
                  <a:lnTo>
                    <a:pt x="90" y="127"/>
                  </a:lnTo>
                  <a:lnTo>
                    <a:pt x="68" y="162"/>
                  </a:lnTo>
                  <a:lnTo>
                    <a:pt x="67" y="163"/>
                  </a:lnTo>
                  <a:lnTo>
                    <a:pt x="66" y="165"/>
                  </a:lnTo>
                  <a:lnTo>
                    <a:pt x="64" y="166"/>
                  </a:lnTo>
                  <a:lnTo>
                    <a:pt x="63" y="167"/>
                  </a:lnTo>
                  <a:lnTo>
                    <a:pt x="61" y="167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14" y="168"/>
                  </a:lnTo>
                  <a:lnTo>
                    <a:pt x="12" y="168"/>
                  </a:lnTo>
                  <a:lnTo>
                    <a:pt x="11" y="168"/>
                  </a:lnTo>
                  <a:lnTo>
                    <a:pt x="10" y="168"/>
                  </a:lnTo>
                  <a:lnTo>
                    <a:pt x="8" y="167"/>
                  </a:lnTo>
                  <a:lnTo>
                    <a:pt x="7" y="166"/>
                  </a:lnTo>
                  <a:lnTo>
                    <a:pt x="6" y="165"/>
                  </a:lnTo>
                  <a:lnTo>
                    <a:pt x="5" y="164"/>
                  </a:lnTo>
                  <a:lnTo>
                    <a:pt x="4" y="163"/>
                  </a:lnTo>
                  <a:lnTo>
                    <a:pt x="3" y="162"/>
                  </a:lnTo>
                  <a:lnTo>
                    <a:pt x="2" y="161"/>
                  </a:lnTo>
                  <a:lnTo>
                    <a:pt x="1" y="159"/>
                  </a:lnTo>
                  <a:lnTo>
                    <a:pt x="1" y="158"/>
                  </a:lnTo>
                  <a:lnTo>
                    <a:pt x="0" y="156"/>
                  </a:lnTo>
                  <a:lnTo>
                    <a:pt x="0" y="154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49"/>
                  </a:lnTo>
                  <a:lnTo>
                    <a:pt x="0" y="147"/>
                  </a:lnTo>
                  <a:lnTo>
                    <a:pt x="0" y="146"/>
                  </a:lnTo>
                  <a:lnTo>
                    <a:pt x="1" y="144"/>
                  </a:lnTo>
                  <a:lnTo>
                    <a:pt x="1" y="143"/>
                  </a:lnTo>
                  <a:lnTo>
                    <a:pt x="2" y="141"/>
                  </a:lnTo>
                  <a:lnTo>
                    <a:pt x="3" y="140"/>
                  </a:lnTo>
                  <a:lnTo>
                    <a:pt x="4" y="139"/>
                  </a:lnTo>
                  <a:lnTo>
                    <a:pt x="5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5"/>
                  </a:lnTo>
                  <a:lnTo>
                    <a:pt x="10" y="134"/>
                  </a:lnTo>
                  <a:lnTo>
                    <a:pt x="11" y="134"/>
                  </a:lnTo>
                  <a:lnTo>
                    <a:pt x="12" y="133"/>
                  </a:lnTo>
                  <a:lnTo>
                    <a:pt x="14" y="133"/>
                  </a:lnTo>
                  <a:lnTo>
                    <a:pt x="23" y="134"/>
                  </a:lnTo>
                  <a:lnTo>
                    <a:pt x="31" y="134"/>
                  </a:lnTo>
                  <a:lnTo>
                    <a:pt x="39" y="134"/>
                  </a:lnTo>
                  <a:lnTo>
                    <a:pt x="45" y="134"/>
                  </a:lnTo>
                  <a:lnTo>
                    <a:pt x="48" y="134"/>
                  </a:lnTo>
                  <a:lnTo>
                    <a:pt x="49" y="134"/>
                  </a:lnTo>
                  <a:lnTo>
                    <a:pt x="50" y="134"/>
                  </a:lnTo>
                  <a:lnTo>
                    <a:pt x="51" y="132"/>
                  </a:lnTo>
                  <a:lnTo>
                    <a:pt x="53" y="130"/>
                  </a:lnTo>
                  <a:lnTo>
                    <a:pt x="59" y="122"/>
                  </a:lnTo>
                  <a:lnTo>
                    <a:pt x="67" y="109"/>
                  </a:lnTo>
                  <a:lnTo>
                    <a:pt x="77" y="94"/>
                  </a:lnTo>
                  <a:lnTo>
                    <a:pt x="100" y="58"/>
                  </a:lnTo>
                  <a:lnTo>
                    <a:pt x="123" y="24"/>
                  </a:lnTo>
                  <a:lnTo>
                    <a:pt x="124" y="22"/>
                  </a:lnTo>
                  <a:lnTo>
                    <a:pt x="125" y="21"/>
                  </a:lnTo>
                  <a:lnTo>
                    <a:pt x="126" y="20"/>
                  </a:lnTo>
                  <a:lnTo>
                    <a:pt x="128" y="19"/>
                  </a:lnTo>
                  <a:lnTo>
                    <a:pt x="129" y="18"/>
                  </a:lnTo>
                  <a:lnTo>
                    <a:pt x="131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70" y="17"/>
                  </a:lnTo>
                  <a:lnTo>
                    <a:pt x="170" y="11"/>
                  </a:lnTo>
                  <a:lnTo>
                    <a:pt x="170" y="5"/>
                  </a:lnTo>
                  <a:lnTo>
                    <a:pt x="171" y="3"/>
                  </a:lnTo>
                  <a:lnTo>
                    <a:pt x="171" y="2"/>
                  </a:lnTo>
                  <a:lnTo>
                    <a:pt x="171" y="0"/>
                  </a:lnTo>
                  <a:lnTo>
                    <a:pt x="172" y="0"/>
                  </a:lnTo>
                  <a:lnTo>
                    <a:pt x="173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7" y="1"/>
                  </a:lnTo>
                  <a:lnTo>
                    <a:pt x="180" y="2"/>
                  </a:lnTo>
                  <a:lnTo>
                    <a:pt x="183" y="4"/>
                  </a:lnTo>
                  <a:lnTo>
                    <a:pt x="191" y="9"/>
                  </a:lnTo>
                  <a:lnTo>
                    <a:pt x="199" y="15"/>
                  </a:lnTo>
                  <a:lnTo>
                    <a:pt x="207" y="21"/>
                  </a:lnTo>
                  <a:lnTo>
                    <a:pt x="211" y="24"/>
                  </a:lnTo>
                  <a:lnTo>
                    <a:pt x="214" y="27"/>
                  </a:lnTo>
                  <a:lnTo>
                    <a:pt x="217" y="29"/>
                  </a:lnTo>
                  <a:lnTo>
                    <a:pt x="219" y="32"/>
                  </a:lnTo>
                  <a:lnTo>
                    <a:pt x="220" y="32"/>
                  </a:lnTo>
                  <a:lnTo>
                    <a:pt x="221" y="33"/>
                  </a:lnTo>
                  <a:lnTo>
                    <a:pt x="221" y="34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6"/>
                  </a:lnTo>
                  <a:lnTo>
                    <a:pt x="220" y="38"/>
                  </a:lnTo>
                  <a:lnTo>
                    <a:pt x="219" y="39"/>
                  </a:lnTo>
                  <a:lnTo>
                    <a:pt x="217" y="41"/>
                  </a:lnTo>
                  <a:lnTo>
                    <a:pt x="215" y="42"/>
                  </a:lnTo>
                  <a:lnTo>
                    <a:pt x="209" y="47"/>
                  </a:lnTo>
                  <a:lnTo>
                    <a:pt x="202" y="52"/>
                  </a:lnTo>
                  <a:lnTo>
                    <a:pt x="195" y="57"/>
                  </a:lnTo>
                  <a:lnTo>
                    <a:pt x="188" y="62"/>
                  </a:lnTo>
                  <a:lnTo>
                    <a:pt x="182" y="66"/>
                  </a:lnTo>
                  <a:lnTo>
                    <a:pt x="179" y="68"/>
                  </a:lnTo>
                  <a:lnTo>
                    <a:pt x="176" y="69"/>
                  </a:lnTo>
                  <a:lnTo>
                    <a:pt x="174" y="70"/>
                  </a:lnTo>
                  <a:lnTo>
                    <a:pt x="173" y="70"/>
                  </a:lnTo>
                  <a:lnTo>
                    <a:pt x="172" y="70"/>
                  </a:lnTo>
                  <a:lnTo>
                    <a:pt x="172" y="69"/>
                  </a:lnTo>
                  <a:lnTo>
                    <a:pt x="171" y="69"/>
                  </a:lnTo>
                  <a:lnTo>
                    <a:pt x="171" y="68"/>
                  </a:lnTo>
                  <a:lnTo>
                    <a:pt x="171" y="68"/>
                  </a:lnTo>
                  <a:lnTo>
                    <a:pt x="170" y="66"/>
                  </a:lnTo>
                  <a:lnTo>
                    <a:pt x="170" y="65"/>
                  </a:lnTo>
                  <a:lnTo>
                    <a:pt x="170" y="59"/>
                  </a:lnTo>
                  <a:lnTo>
                    <a:pt x="169" y="52"/>
                  </a:lnTo>
                  <a:lnTo>
                    <a:pt x="160" y="51"/>
                  </a:lnTo>
                  <a:lnTo>
                    <a:pt x="150" y="51"/>
                  </a:lnTo>
                  <a:lnTo>
                    <a:pt x="145" y="51"/>
                  </a:lnTo>
                  <a:lnTo>
                    <a:pt x="143" y="51"/>
                  </a:lnTo>
                  <a:lnTo>
                    <a:pt x="141" y="52"/>
                  </a:lnTo>
                  <a:lnTo>
                    <a:pt x="141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2" name="Google Shape;8917;p87">
            <a:extLst>
              <a:ext uri="{FF2B5EF4-FFF2-40B4-BE49-F238E27FC236}">
                <a16:creationId xmlns:a16="http://schemas.microsoft.com/office/drawing/2014/main" id="{19F1AFA0-285E-4A2B-8885-80C6CF62E9E6}"/>
              </a:ext>
            </a:extLst>
          </p:cNvPr>
          <p:cNvGrpSpPr/>
          <p:nvPr/>
        </p:nvGrpSpPr>
        <p:grpSpPr>
          <a:xfrm>
            <a:off x="3048432" y="5512892"/>
            <a:ext cx="492388" cy="460980"/>
            <a:chOff x="2015" y="601"/>
            <a:chExt cx="486" cy="455"/>
          </a:xfrm>
        </p:grpSpPr>
        <p:sp>
          <p:nvSpPr>
            <p:cNvPr id="163" name="Google Shape;8918;p87">
              <a:extLst>
                <a:ext uri="{FF2B5EF4-FFF2-40B4-BE49-F238E27FC236}">
                  <a16:creationId xmlns:a16="http://schemas.microsoft.com/office/drawing/2014/main" id="{7540DFDC-7C19-4826-B518-E961681F8563}"/>
                </a:ext>
              </a:extLst>
            </p:cNvPr>
            <p:cNvSpPr/>
            <p:nvPr/>
          </p:nvSpPr>
          <p:spPr>
            <a:xfrm>
              <a:off x="2016" y="601"/>
              <a:ext cx="480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8919;p87">
              <a:extLst>
                <a:ext uri="{FF2B5EF4-FFF2-40B4-BE49-F238E27FC236}">
                  <a16:creationId xmlns:a16="http://schemas.microsoft.com/office/drawing/2014/main" id="{C5504499-F9CE-4D1E-8650-5065B106D266}"/>
                </a:ext>
              </a:extLst>
            </p:cNvPr>
            <p:cNvSpPr/>
            <p:nvPr/>
          </p:nvSpPr>
          <p:spPr>
            <a:xfrm>
              <a:off x="2015" y="601"/>
              <a:ext cx="486" cy="455"/>
            </a:xfrm>
            <a:custGeom>
              <a:avLst/>
              <a:gdLst/>
              <a:ahLst/>
              <a:cxnLst/>
              <a:rect l="l" t="t" r="r" b="b"/>
              <a:pathLst>
                <a:path w="2287" h="2140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9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9" y="2013"/>
                    <a:pt x="418" y="2109"/>
                    <a:pt x="508" y="2070"/>
                  </a:cubicBezTo>
                  <a:cubicBezTo>
                    <a:pt x="597" y="2032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5"/>
                    <a:pt x="1869" y="2032"/>
                  </a:cubicBezTo>
                  <a:cubicBezTo>
                    <a:pt x="1920" y="2140"/>
                    <a:pt x="2032" y="2051"/>
                    <a:pt x="2032" y="2051"/>
                  </a:cubicBezTo>
                  <a:cubicBezTo>
                    <a:pt x="2032" y="2051"/>
                    <a:pt x="2054" y="2035"/>
                    <a:pt x="2068" y="2009"/>
                  </a:cubicBezTo>
                  <a:cubicBezTo>
                    <a:pt x="2097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8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8920;p87">
              <a:extLst>
                <a:ext uri="{FF2B5EF4-FFF2-40B4-BE49-F238E27FC236}">
                  <a16:creationId xmlns:a16="http://schemas.microsoft.com/office/drawing/2014/main" id="{CAE89DC5-583D-4EF0-9773-51E9EAEC44C0}"/>
                </a:ext>
              </a:extLst>
            </p:cNvPr>
            <p:cNvSpPr/>
            <p:nvPr/>
          </p:nvSpPr>
          <p:spPr>
            <a:xfrm>
              <a:off x="2165" y="648"/>
              <a:ext cx="188" cy="229"/>
            </a:xfrm>
            <a:custGeom>
              <a:avLst/>
              <a:gdLst/>
              <a:ahLst/>
              <a:cxnLst/>
              <a:rect l="l" t="t" r="r" b="b"/>
              <a:pathLst>
                <a:path w="879" h="1080" extrusionOk="0">
                  <a:moveTo>
                    <a:pt x="0" y="311"/>
                  </a:moveTo>
                  <a:cubicBezTo>
                    <a:pt x="0" y="329"/>
                    <a:pt x="66" y="350"/>
                    <a:pt x="171" y="363"/>
                  </a:cubicBezTo>
                  <a:cubicBezTo>
                    <a:pt x="162" y="391"/>
                    <a:pt x="155" y="420"/>
                    <a:pt x="155" y="452"/>
                  </a:cubicBezTo>
                  <a:cubicBezTo>
                    <a:pt x="155" y="482"/>
                    <a:pt x="162" y="511"/>
                    <a:pt x="171" y="538"/>
                  </a:cubicBezTo>
                  <a:cubicBezTo>
                    <a:pt x="159" y="538"/>
                    <a:pt x="159" y="538"/>
                    <a:pt x="159" y="538"/>
                  </a:cubicBezTo>
                  <a:cubicBezTo>
                    <a:pt x="134" y="538"/>
                    <a:pt x="114" y="559"/>
                    <a:pt x="114" y="584"/>
                  </a:cubicBezTo>
                  <a:cubicBezTo>
                    <a:pt x="114" y="634"/>
                    <a:pt x="114" y="634"/>
                    <a:pt x="114" y="634"/>
                  </a:cubicBezTo>
                  <a:cubicBezTo>
                    <a:pt x="77" y="639"/>
                    <a:pt x="50" y="673"/>
                    <a:pt x="50" y="716"/>
                  </a:cubicBezTo>
                  <a:cubicBezTo>
                    <a:pt x="50" y="998"/>
                    <a:pt x="50" y="998"/>
                    <a:pt x="50" y="998"/>
                  </a:cubicBezTo>
                  <a:cubicBezTo>
                    <a:pt x="50" y="1043"/>
                    <a:pt x="82" y="1080"/>
                    <a:pt x="123" y="1080"/>
                  </a:cubicBezTo>
                  <a:cubicBezTo>
                    <a:pt x="423" y="1080"/>
                    <a:pt x="423" y="1080"/>
                    <a:pt x="423" y="1080"/>
                  </a:cubicBezTo>
                  <a:cubicBezTo>
                    <a:pt x="423" y="716"/>
                    <a:pt x="423" y="716"/>
                    <a:pt x="423" y="716"/>
                  </a:cubicBezTo>
                  <a:cubicBezTo>
                    <a:pt x="455" y="716"/>
                    <a:pt x="455" y="716"/>
                    <a:pt x="455" y="716"/>
                  </a:cubicBezTo>
                  <a:cubicBezTo>
                    <a:pt x="455" y="1080"/>
                    <a:pt x="455" y="1080"/>
                    <a:pt x="455" y="1080"/>
                  </a:cubicBezTo>
                  <a:cubicBezTo>
                    <a:pt x="754" y="1080"/>
                    <a:pt x="754" y="1080"/>
                    <a:pt x="754" y="1080"/>
                  </a:cubicBezTo>
                  <a:cubicBezTo>
                    <a:pt x="795" y="1080"/>
                    <a:pt x="829" y="1043"/>
                    <a:pt x="829" y="998"/>
                  </a:cubicBezTo>
                  <a:cubicBezTo>
                    <a:pt x="829" y="716"/>
                    <a:pt x="829" y="716"/>
                    <a:pt x="829" y="716"/>
                  </a:cubicBezTo>
                  <a:cubicBezTo>
                    <a:pt x="829" y="673"/>
                    <a:pt x="800" y="639"/>
                    <a:pt x="763" y="634"/>
                  </a:cubicBezTo>
                  <a:cubicBezTo>
                    <a:pt x="763" y="584"/>
                    <a:pt x="763" y="584"/>
                    <a:pt x="763" y="584"/>
                  </a:cubicBezTo>
                  <a:cubicBezTo>
                    <a:pt x="763" y="559"/>
                    <a:pt x="743" y="538"/>
                    <a:pt x="718" y="538"/>
                  </a:cubicBezTo>
                  <a:cubicBezTo>
                    <a:pt x="707" y="538"/>
                    <a:pt x="707" y="538"/>
                    <a:pt x="707" y="538"/>
                  </a:cubicBezTo>
                  <a:cubicBezTo>
                    <a:pt x="718" y="511"/>
                    <a:pt x="723" y="482"/>
                    <a:pt x="723" y="452"/>
                  </a:cubicBezTo>
                  <a:cubicBezTo>
                    <a:pt x="723" y="420"/>
                    <a:pt x="718" y="391"/>
                    <a:pt x="707" y="363"/>
                  </a:cubicBezTo>
                  <a:cubicBezTo>
                    <a:pt x="811" y="350"/>
                    <a:pt x="879" y="329"/>
                    <a:pt x="879" y="311"/>
                  </a:cubicBezTo>
                  <a:cubicBezTo>
                    <a:pt x="877" y="282"/>
                    <a:pt x="798" y="250"/>
                    <a:pt x="677" y="236"/>
                  </a:cubicBezTo>
                  <a:cubicBezTo>
                    <a:pt x="614" y="18"/>
                    <a:pt x="614" y="18"/>
                    <a:pt x="614" y="18"/>
                  </a:cubicBezTo>
                  <a:cubicBezTo>
                    <a:pt x="609" y="9"/>
                    <a:pt x="602" y="0"/>
                    <a:pt x="589" y="0"/>
                  </a:cubicBezTo>
                  <a:cubicBezTo>
                    <a:pt x="289" y="0"/>
                    <a:pt x="289" y="0"/>
                    <a:pt x="289" y="0"/>
                  </a:cubicBezTo>
                  <a:cubicBezTo>
                    <a:pt x="275" y="0"/>
                    <a:pt x="268" y="9"/>
                    <a:pt x="266" y="18"/>
                  </a:cubicBezTo>
                  <a:cubicBezTo>
                    <a:pt x="200" y="236"/>
                    <a:pt x="200" y="236"/>
                    <a:pt x="200" y="236"/>
                  </a:cubicBezTo>
                  <a:cubicBezTo>
                    <a:pt x="80" y="250"/>
                    <a:pt x="0" y="282"/>
                    <a:pt x="0" y="311"/>
                  </a:cubicBezTo>
                  <a:moveTo>
                    <a:pt x="227" y="409"/>
                  </a:moveTo>
                  <a:cubicBezTo>
                    <a:pt x="227" y="393"/>
                    <a:pt x="230" y="382"/>
                    <a:pt x="237" y="370"/>
                  </a:cubicBezTo>
                  <a:cubicBezTo>
                    <a:pt x="296" y="377"/>
                    <a:pt x="364" y="379"/>
                    <a:pt x="434" y="379"/>
                  </a:cubicBezTo>
                  <a:cubicBezTo>
                    <a:pt x="436" y="379"/>
                    <a:pt x="436" y="379"/>
                    <a:pt x="436" y="379"/>
                  </a:cubicBezTo>
                  <a:cubicBezTo>
                    <a:pt x="441" y="379"/>
                    <a:pt x="441" y="379"/>
                    <a:pt x="441" y="379"/>
                  </a:cubicBezTo>
                  <a:cubicBezTo>
                    <a:pt x="445" y="379"/>
                    <a:pt x="445" y="379"/>
                    <a:pt x="445" y="379"/>
                  </a:cubicBezTo>
                  <a:cubicBezTo>
                    <a:pt x="516" y="379"/>
                    <a:pt x="582" y="377"/>
                    <a:pt x="641" y="370"/>
                  </a:cubicBezTo>
                  <a:cubicBezTo>
                    <a:pt x="648" y="382"/>
                    <a:pt x="652" y="393"/>
                    <a:pt x="652" y="409"/>
                  </a:cubicBezTo>
                  <a:cubicBezTo>
                    <a:pt x="652" y="491"/>
                    <a:pt x="652" y="491"/>
                    <a:pt x="652" y="491"/>
                  </a:cubicBezTo>
                  <a:cubicBezTo>
                    <a:pt x="652" y="511"/>
                    <a:pt x="643" y="529"/>
                    <a:pt x="629" y="538"/>
                  </a:cubicBezTo>
                  <a:cubicBezTo>
                    <a:pt x="595" y="538"/>
                    <a:pt x="595" y="538"/>
                    <a:pt x="595" y="538"/>
                  </a:cubicBezTo>
                  <a:cubicBezTo>
                    <a:pt x="570" y="538"/>
                    <a:pt x="550" y="559"/>
                    <a:pt x="550" y="584"/>
                  </a:cubicBezTo>
                  <a:cubicBezTo>
                    <a:pt x="550" y="675"/>
                    <a:pt x="550" y="675"/>
                    <a:pt x="550" y="675"/>
                  </a:cubicBezTo>
                  <a:cubicBezTo>
                    <a:pt x="486" y="711"/>
                    <a:pt x="391" y="711"/>
                    <a:pt x="327" y="675"/>
                  </a:cubicBezTo>
                  <a:cubicBezTo>
                    <a:pt x="327" y="584"/>
                    <a:pt x="327" y="584"/>
                    <a:pt x="327" y="584"/>
                  </a:cubicBezTo>
                  <a:cubicBezTo>
                    <a:pt x="327" y="559"/>
                    <a:pt x="307" y="538"/>
                    <a:pt x="282" y="538"/>
                  </a:cubicBezTo>
                  <a:cubicBezTo>
                    <a:pt x="248" y="538"/>
                    <a:pt x="248" y="538"/>
                    <a:pt x="248" y="538"/>
                  </a:cubicBezTo>
                  <a:cubicBezTo>
                    <a:pt x="237" y="529"/>
                    <a:pt x="227" y="511"/>
                    <a:pt x="227" y="491"/>
                  </a:cubicBezTo>
                  <a:lnTo>
                    <a:pt x="227" y="4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8921;p87">
              <a:extLst>
                <a:ext uri="{FF2B5EF4-FFF2-40B4-BE49-F238E27FC236}">
                  <a16:creationId xmlns:a16="http://schemas.microsoft.com/office/drawing/2014/main" id="{C344A256-28C7-45FA-B581-542A34730596}"/>
                </a:ext>
              </a:extLst>
            </p:cNvPr>
            <p:cNvSpPr/>
            <p:nvPr/>
          </p:nvSpPr>
          <p:spPr>
            <a:xfrm>
              <a:off x="2265" y="734"/>
              <a:ext cx="27" cy="24"/>
            </a:xfrm>
            <a:custGeom>
              <a:avLst/>
              <a:gdLst/>
              <a:ahLst/>
              <a:cxnLst/>
              <a:rect l="l" t="t" r="r" b="b"/>
              <a:pathLst>
                <a:path w="125" h="109" extrusionOk="0">
                  <a:moveTo>
                    <a:pt x="30" y="0"/>
                  </a:moveTo>
                  <a:cubicBezTo>
                    <a:pt x="111" y="0"/>
                    <a:pt x="111" y="0"/>
                    <a:pt x="111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21" y="0"/>
                    <a:pt x="121" y="0"/>
                    <a:pt x="121" y="0"/>
                  </a:cubicBezTo>
                  <a:cubicBezTo>
                    <a:pt x="123" y="0"/>
                    <a:pt x="125" y="2"/>
                    <a:pt x="125" y="6"/>
                  </a:cubicBezTo>
                  <a:cubicBezTo>
                    <a:pt x="125" y="70"/>
                    <a:pt x="125" y="70"/>
                    <a:pt x="125" y="70"/>
                  </a:cubicBezTo>
                  <a:cubicBezTo>
                    <a:pt x="125" y="91"/>
                    <a:pt x="109" y="109"/>
                    <a:pt x="86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34"/>
                    <a:pt x="0" y="34"/>
                    <a:pt x="0" y="34"/>
                  </a:cubicBezTo>
                  <a:cubicBezTo>
                    <a:pt x="0" y="6"/>
                    <a:pt x="2" y="0"/>
                    <a:pt x="3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8922;p87">
              <a:extLst>
                <a:ext uri="{FF2B5EF4-FFF2-40B4-BE49-F238E27FC236}">
                  <a16:creationId xmlns:a16="http://schemas.microsoft.com/office/drawing/2014/main" id="{AABE52D6-06EB-4885-9E7C-5763B78B43A7}"/>
                </a:ext>
              </a:extLst>
            </p:cNvPr>
            <p:cNvSpPr/>
            <p:nvPr/>
          </p:nvSpPr>
          <p:spPr>
            <a:xfrm>
              <a:off x="2222" y="734"/>
              <a:ext cx="29" cy="24"/>
            </a:xfrm>
            <a:custGeom>
              <a:avLst/>
              <a:gdLst/>
              <a:ahLst/>
              <a:cxnLst/>
              <a:rect l="l" t="t" r="r" b="b"/>
              <a:pathLst>
                <a:path w="132" h="109" extrusionOk="0">
                  <a:moveTo>
                    <a:pt x="7" y="0"/>
                  </a:moveTo>
                  <a:cubicBezTo>
                    <a:pt x="16" y="0"/>
                    <a:pt x="16" y="0"/>
                    <a:pt x="16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132" y="0"/>
                    <a:pt x="128" y="6"/>
                    <a:pt x="128" y="31"/>
                  </a:cubicBezTo>
                  <a:cubicBezTo>
                    <a:pt x="128" y="70"/>
                    <a:pt x="128" y="70"/>
                    <a:pt x="128" y="70"/>
                  </a:cubicBezTo>
                  <a:cubicBezTo>
                    <a:pt x="125" y="91"/>
                    <a:pt x="109" y="109"/>
                    <a:pt x="89" y="109"/>
                  </a:cubicBezTo>
                  <a:cubicBezTo>
                    <a:pt x="39" y="109"/>
                    <a:pt x="39" y="109"/>
                    <a:pt x="39" y="109"/>
                  </a:cubicBezTo>
                  <a:cubicBezTo>
                    <a:pt x="18" y="109"/>
                    <a:pt x="0" y="91"/>
                    <a:pt x="0" y="7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68" name="Google Shape;8925;p87">
            <a:extLst>
              <a:ext uri="{FF2B5EF4-FFF2-40B4-BE49-F238E27FC236}">
                <a16:creationId xmlns:a16="http://schemas.microsoft.com/office/drawing/2014/main" id="{AA3491C6-931C-4AE5-AD94-CC6CCD7BF3C9}"/>
              </a:ext>
            </a:extLst>
          </p:cNvPr>
          <p:cNvGrpSpPr/>
          <p:nvPr/>
        </p:nvGrpSpPr>
        <p:grpSpPr>
          <a:xfrm>
            <a:off x="3056318" y="3904504"/>
            <a:ext cx="478460" cy="446956"/>
            <a:chOff x="2879" y="601"/>
            <a:chExt cx="486" cy="454"/>
          </a:xfrm>
        </p:grpSpPr>
        <p:sp>
          <p:nvSpPr>
            <p:cNvPr id="169" name="Google Shape;8926;p87">
              <a:extLst>
                <a:ext uri="{FF2B5EF4-FFF2-40B4-BE49-F238E27FC236}">
                  <a16:creationId xmlns:a16="http://schemas.microsoft.com/office/drawing/2014/main" id="{E0E5F951-BFB1-402F-8D5C-074720F252A0}"/>
                </a:ext>
              </a:extLst>
            </p:cNvPr>
            <p:cNvSpPr/>
            <p:nvPr/>
          </p:nvSpPr>
          <p:spPr>
            <a:xfrm>
              <a:off x="2880" y="60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8927;p87">
              <a:extLst>
                <a:ext uri="{FF2B5EF4-FFF2-40B4-BE49-F238E27FC236}">
                  <a16:creationId xmlns:a16="http://schemas.microsoft.com/office/drawing/2014/main" id="{6A3B6495-4A82-4602-9FFB-826B0C20221E}"/>
                </a:ext>
              </a:extLst>
            </p:cNvPr>
            <p:cNvSpPr/>
            <p:nvPr/>
          </p:nvSpPr>
          <p:spPr>
            <a:xfrm>
              <a:off x="2879" y="601"/>
              <a:ext cx="486" cy="454"/>
            </a:xfrm>
            <a:custGeom>
              <a:avLst/>
              <a:gdLst/>
              <a:ahLst/>
              <a:cxnLst/>
              <a:rect l="l" t="t" r="r" b="b"/>
              <a:pathLst>
                <a:path w="2287" h="2139" extrusionOk="0">
                  <a:moveTo>
                    <a:pt x="2235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3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6" y="0"/>
                    <a:pt x="342" y="354"/>
                    <a:pt x="342" y="791"/>
                  </a:cubicBezTo>
                  <a:cubicBezTo>
                    <a:pt x="342" y="1028"/>
                    <a:pt x="446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7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5" y="1602"/>
                    <a:pt x="718" y="1669"/>
                    <a:pt x="762" y="1725"/>
                  </a:cubicBezTo>
                  <a:cubicBezTo>
                    <a:pt x="490" y="1826"/>
                    <a:pt x="490" y="1826"/>
                    <a:pt x="490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8" y="2013"/>
                    <a:pt x="418" y="2108"/>
                    <a:pt x="507" y="2070"/>
                  </a:cubicBezTo>
                  <a:cubicBezTo>
                    <a:pt x="596" y="2032"/>
                    <a:pt x="593" y="1907"/>
                    <a:pt x="593" y="1907"/>
                  </a:cubicBezTo>
                  <a:cubicBezTo>
                    <a:pt x="593" y="1907"/>
                    <a:pt x="619" y="1900"/>
                    <a:pt x="855" y="1814"/>
                  </a:cubicBezTo>
                  <a:cubicBezTo>
                    <a:pt x="933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8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4"/>
                    <a:pt x="1869" y="2032"/>
                  </a:cubicBezTo>
                  <a:cubicBezTo>
                    <a:pt x="1920" y="2139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7" y="2009"/>
                  </a:cubicBezTo>
                  <a:cubicBezTo>
                    <a:pt x="2096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0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7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7" y="1453"/>
                    <a:pt x="1864" y="1449"/>
                  </a:cubicBezTo>
                  <a:cubicBezTo>
                    <a:pt x="1927" y="1434"/>
                    <a:pt x="2028" y="1446"/>
                    <a:pt x="2083" y="1469"/>
                  </a:cubicBezTo>
                  <a:cubicBezTo>
                    <a:pt x="2139" y="1492"/>
                    <a:pt x="2218" y="1467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4" y="1241"/>
                    <a:pt x="2235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8928;p87">
              <a:extLst>
                <a:ext uri="{FF2B5EF4-FFF2-40B4-BE49-F238E27FC236}">
                  <a16:creationId xmlns:a16="http://schemas.microsoft.com/office/drawing/2014/main" id="{AF48D7C9-4B94-4281-BBF3-C3D5931B6930}"/>
                </a:ext>
              </a:extLst>
            </p:cNvPr>
            <p:cNvSpPr/>
            <p:nvPr/>
          </p:nvSpPr>
          <p:spPr>
            <a:xfrm>
              <a:off x="3111" y="774"/>
              <a:ext cx="122" cy="88"/>
            </a:xfrm>
            <a:custGeom>
              <a:avLst/>
              <a:gdLst/>
              <a:ahLst/>
              <a:cxnLst/>
              <a:rect l="l" t="t" r="r" b="b"/>
              <a:pathLst>
                <a:path w="122" h="88" extrusionOk="0">
                  <a:moveTo>
                    <a:pt x="122" y="53"/>
                  </a:moveTo>
                  <a:lnTo>
                    <a:pt x="122" y="53"/>
                  </a:lnTo>
                  <a:lnTo>
                    <a:pt x="122" y="54"/>
                  </a:lnTo>
                  <a:lnTo>
                    <a:pt x="122" y="55"/>
                  </a:lnTo>
                  <a:lnTo>
                    <a:pt x="121" y="56"/>
                  </a:lnTo>
                  <a:lnTo>
                    <a:pt x="120" y="57"/>
                  </a:lnTo>
                  <a:lnTo>
                    <a:pt x="118" y="59"/>
                  </a:lnTo>
                  <a:lnTo>
                    <a:pt x="116" y="61"/>
                  </a:lnTo>
                  <a:lnTo>
                    <a:pt x="110" y="65"/>
                  </a:lnTo>
                  <a:lnTo>
                    <a:pt x="103" y="70"/>
                  </a:lnTo>
                  <a:lnTo>
                    <a:pt x="96" y="76"/>
                  </a:lnTo>
                  <a:lnTo>
                    <a:pt x="89" y="80"/>
                  </a:lnTo>
                  <a:lnTo>
                    <a:pt x="83" y="84"/>
                  </a:lnTo>
                  <a:lnTo>
                    <a:pt x="80" y="86"/>
                  </a:lnTo>
                  <a:lnTo>
                    <a:pt x="77" y="87"/>
                  </a:lnTo>
                  <a:lnTo>
                    <a:pt x="75" y="88"/>
                  </a:lnTo>
                  <a:lnTo>
                    <a:pt x="74" y="88"/>
                  </a:lnTo>
                  <a:lnTo>
                    <a:pt x="73" y="88"/>
                  </a:lnTo>
                  <a:lnTo>
                    <a:pt x="73" y="88"/>
                  </a:lnTo>
                  <a:lnTo>
                    <a:pt x="72" y="87"/>
                  </a:lnTo>
                  <a:lnTo>
                    <a:pt x="72" y="87"/>
                  </a:lnTo>
                  <a:lnTo>
                    <a:pt x="72" y="86"/>
                  </a:lnTo>
                  <a:lnTo>
                    <a:pt x="71" y="84"/>
                  </a:lnTo>
                  <a:lnTo>
                    <a:pt x="71" y="83"/>
                  </a:lnTo>
                  <a:lnTo>
                    <a:pt x="71" y="77"/>
                  </a:lnTo>
                  <a:lnTo>
                    <a:pt x="70" y="70"/>
                  </a:lnTo>
                  <a:lnTo>
                    <a:pt x="35" y="70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0" y="69"/>
                  </a:lnTo>
                  <a:lnTo>
                    <a:pt x="29" y="69"/>
                  </a:lnTo>
                  <a:lnTo>
                    <a:pt x="27" y="68"/>
                  </a:lnTo>
                  <a:lnTo>
                    <a:pt x="26" y="67"/>
                  </a:lnTo>
                  <a:lnTo>
                    <a:pt x="25" y="65"/>
                  </a:lnTo>
                  <a:lnTo>
                    <a:pt x="24" y="64"/>
                  </a:lnTo>
                  <a:lnTo>
                    <a:pt x="0" y="28"/>
                  </a:lnTo>
                  <a:lnTo>
                    <a:pt x="19" y="0"/>
                  </a:lnTo>
                  <a:lnTo>
                    <a:pt x="20" y="2"/>
                  </a:lnTo>
                  <a:lnTo>
                    <a:pt x="27" y="14"/>
                  </a:lnTo>
                  <a:lnTo>
                    <a:pt x="33" y="24"/>
                  </a:lnTo>
                  <a:lnTo>
                    <a:pt x="36" y="29"/>
                  </a:lnTo>
                  <a:lnTo>
                    <a:pt x="39" y="32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2" y="36"/>
                  </a:lnTo>
                  <a:lnTo>
                    <a:pt x="42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51" y="36"/>
                  </a:lnTo>
                  <a:lnTo>
                    <a:pt x="61" y="36"/>
                  </a:lnTo>
                  <a:lnTo>
                    <a:pt x="71" y="36"/>
                  </a:lnTo>
                  <a:lnTo>
                    <a:pt x="71" y="29"/>
                  </a:lnTo>
                  <a:lnTo>
                    <a:pt x="71" y="24"/>
                  </a:lnTo>
                  <a:lnTo>
                    <a:pt x="72" y="22"/>
                  </a:lnTo>
                  <a:lnTo>
                    <a:pt x="72" y="20"/>
                  </a:lnTo>
                  <a:lnTo>
                    <a:pt x="72" y="19"/>
                  </a:lnTo>
                  <a:lnTo>
                    <a:pt x="73" y="18"/>
                  </a:lnTo>
                  <a:lnTo>
                    <a:pt x="74" y="18"/>
                  </a:lnTo>
                  <a:lnTo>
                    <a:pt x="75" y="18"/>
                  </a:lnTo>
                  <a:lnTo>
                    <a:pt x="75" y="18"/>
                  </a:lnTo>
                  <a:lnTo>
                    <a:pt x="78" y="19"/>
                  </a:lnTo>
                  <a:lnTo>
                    <a:pt x="81" y="21"/>
                  </a:lnTo>
                  <a:lnTo>
                    <a:pt x="84" y="22"/>
                  </a:lnTo>
                  <a:lnTo>
                    <a:pt x="92" y="27"/>
                  </a:lnTo>
                  <a:lnTo>
                    <a:pt x="100" y="33"/>
                  </a:lnTo>
                  <a:lnTo>
                    <a:pt x="108" y="39"/>
                  </a:lnTo>
                  <a:lnTo>
                    <a:pt x="112" y="42"/>
                  </a:lnTo>
                  <a:lnTo>
                    <a:pt x="115" y="45"/>
                  </a:lnTo>
                  <a:lnTo>
                    <a:pt x="118" y="48"/>
                  </a:lnTo>
                  <a:lnTo>
                    <a:pt x="120" y="50"/>
                  </a:lnTo>
                  <a:lnTo>
                    <a:pt x="121" y="51"/>
                  </a:lnTo>
                  <a:lnTo>
                    <a:pt x="122" y="52"/>
                  </a:lnTo>
                  <a:lnTo>
                    <a:pt x="122" y="52"/>
                  </a:lnTo>
                  <a:lnTo>
                    <a:pt x="122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8929;p87">
              <a:extLst>
                <a:ext uri="{FF2B5EF4-FFF2-40B4-BE49-F238E27FC236}">
                  <a16:creationId xmlns:a16="http://schemas.microsoft.com/office/drawing/2014/main" id="{D4BE2821-04B9-4E5F-B355-D55532E50B1E}"/>
                </a:ext>
              </a:extLst>
            </p:cNvPr>
            <p:cNvSpPr/>
            <p:nvPr/>
          </p:nvSpPr>
          <p:spPr>
            <a:xfrm>
              <a:off x="3012" y="693"/>
              <a:ext cx="92" cy="7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14" y="35"/>
                  </a:moveTo>
                  <a:lnTo>
                    <a:pt x="14" y="35"/>
                  </a:lnTo>
                  <a:lnTo>
                    <a:pt x="23" y="35"/>
                  </a:lnTo>
                  <a:lnTo>
                    <a:pt x="31" y="35"/>
                  </a:lnTo>
                  <a:lnTo>
                    <a:pt x="40" y="34"/>
                  </a:lnTo>
                  <a:lnTo>
                    <a:pt x="45" y="35"/>
                  </a:lnTo>
                  <a:lnTo>
                    <a:pt x="48" y="35"/>
                  </a:lnTo>
                  <a:lnTo>
                    <a:pt x="50" y="35"/>
                  </a:lnTo>
                  <a:lnTo>
                    <a:pt x="51" y="36"/>
                  </a:lnTo>
                  <a:lnTo>
                    <a:pt x="53" y="38"/>
                  </a:lnTo>
                  <a:lnTo>
                    <a:pt x="58" y="46"/>
                  </a:lnTo>
                  <a:lnTo>
                    <a:pt x="65" y="57"/>
                  </a:lnTo>
                  <a:lnTo>
                    <a:pt x="72" y="68"/>
                  </a:lnTo>
                  <a:lnTo>
                    <a:pt x="73" y="70"/>
                  </a:lnTo>
                  <a:lnTo>
                    <a:pt x="92" y="42"/>
                  </a:lnTo>
                  <a:lnTo>
                    <a:pt x="68" y="7"/>
                  </a:lnTo>
                  <a:lnTo>
                    <a:pt x="67" y="5"/>
                  </a:lnTo>
                  <a:lnTo>
                    <a:pt x="66" y="4"/>
                  </a:lnTo>
                  <a:lnTo>
                    <a:pt x="64" y="3"/>
                  </a:lnTo>
                  <a:lnTo>
                    <a:pt x="63" y="2"/>
                  </a:lnTo>
                  <a:lnTo>
                    <a:pt x="61" y="1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4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9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1" y="26"/>
                  </a:lnTo>
                  <a:lnTo>
                    <a:pt x="2" y="27"/>
                  </a:lnTo>
                  <a:lnTo>
                    <a:pt x="3" y="29"/>
                  </a:lnTo>
                  <a:lnTo>
                    <a:pt x="4" y="30"/>
                  </a:lnTo>
                  <a:lnTo>
                    <a:pt x="5" y="31"/>
                  </a:lnTo>
                  <a:lnTo>
                    <a:pt x="6" y="32"/>
                  </a:lnTo>
                  <a:lnTo>
                    <a:pt x="7" y="33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1" y="35"/>
                  </a:lnTo>
                  <a:lnTo>
                    <a:pt x="12" y="35"/>
                  </a:lnTo>
                  <a:lnTo>
                    <a:pt x="14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8930;p87">
              <a:extLst>
                <a:ext uri="{FF2B5EF4-FFF2-40B4-BE49-F238E27FC236}">
                  <a16:creationId xmlns:a16="http://schemas.microsoft.com/office/drawing/2014/main" id="{F2FCAB3B-20C8-4E30-AB45-66B5EF7C7948}"/>
                </a:ext>
              </a:extLst>
            </p:cNvPr>
            <p:cNvSpPr/>
            <p:nvPr/>
          </p:nvSpPr>
          <p:spPr>
            <a:xfrm>
              <a:off x="3012" y="676"/>
              <a:ext cx="221" cy="168"/>
            </a:xfrm>
            <a:custGeom>
              <a:avLst/>
              <a:gdLst/>
              <a:ahLst/>
              <a:cxnLst/>
              <a:rect l="l" t="t" r="r" b="b"/>
              <a:pathLst>
                <a:path w="221" h="168" extrusionOk="0">
                  <a:moveTo>
                    <a:pt x="141" y="52"/>
                  </a:moveTo>
                  <a:lnTo>
                    <a:pt x="141" y="52"/>
                  </a:lnTo>
                  <a:lnTo>
                    <a:pt x="140" y="53"/>
                  </a:lnTo>
                  <a:lnTo>
                    <a:pt x="138" y="55"/>
                  </a:lnTo>
                  <a:lnTo>
                    <a:pt x="132" y="64"/>
                  </a:lnTo>
                  <a:lnTo>
                    <a:pt x="114" y="92"/>
                  </a:lnTo>
                  <a:lnTo>
                    <a:pt x="90" y="127"/>
                  </a:lnTo>
                  <a:lnTo>
                    <a:pt x="68" y="162"/>
                  </a:lnTo>
                  <a:lnTo>
                    <a:pt x="67" y="163"/>
                  </a:lnTo>
                  <a:lnTo>
                    <a:pt x="66" y="165"/>
                  </a:lnTo>
                  <a:lnTo>
                    <a:pt x="64" y="166"/>
                  </a:lnTo>
                  <a:lnTo>
                    <a:pt x="63" y="167"/>
                  </a:lnTo>
                  <a:lnTo>
                    <a:pt x="61" y="167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14" y="168"/>
                  </a:lnTo>
                  <a:lnTo>
                    <a:pt x="12" y="168"/>
                  </a:lnTo>
                  <a:lnTo>
                    <a:pt x="11" y="168"/>
                  </a:lnTo>
                  <a:lnTo>
                    <a:pt x="10" y="168"/>
                  </a:lnTo>
                  <a:lnTo>
                    <a:pt x="8" y="167"/>
                  </a:lnTo>
                  <a:lnTo>
                    <a:pt x="7" y="166"/>
                  </a:lnTo>
                  <a:lnTo>
                    <a:pt x="6" y="165"/>
                  </a:lnTo>
                  <a:lnTo>
                    <a:pt x="5" y="164"/>
                  </a:lnTo>
                  <a:lnTo>
                    <a:pt x="4" y="163"/>
                  </a:lnTo>
                  <a:lnTo>
                    <a:pt x="3" y="162"/>
                  </a:lnTo>
                  <a:lnTo>
                    <a:pt x="2" y="161"/>
                  </a:lnTo>
                  <a:lnTo>
                    <a:pt x="1" y="159"/>
                  </a:lnTo>
                  <a:lnTo>
                    <a:pt x="1" y="158"/>
                  </a:lnTo>
                  <a:lnTo>
                    <a:pt x="0" y="156"/>
                  </a:lnTo>
                  <a:lnTo>
                    <a:pt x="0" y="154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49"/>
                  </a:lnTo>
                  <a:lnTo>
                    <a:pt x="0" y="147"/>
                  </a:lnTo>
                  <a:lnTo>
                    <a:pt x="0" y="146"/>
                  </a:lnTo>
                  <a:lnTo>
                    <a:pt x="1" y="144"/>
                  </a:lnTo>
                  <a:lnTo>
                    <a:pt x="1" y="143"/>
                  </a:lnTo>
                  <a:lnTo>
                    <a:pt x="2" y="141"/>
                  </a:lnTo>
                  <a:lnTo>
                    <a:pt x="3" y="140"/>
                  </a:lnTo>
                  <a:lnTo>
                    <a:pt x="4" y="139"/>
                  </a:lnTo>
                  <a:lnTo>
                    <a:pt x="5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5"/>
                  </a:lnTo>
                  <a:lnTo>
                    <a:pt x="10" y="134"/>
                  </a:lnTo>
                  <a:lnTo>
                    <a:pt x="11" y="134"/>
                  </a:lnTo>
                  <a:lnTo>
                    <a:pt x="12" y="133"/>
                  </a:lnTo>
                  <a:lnTo>
                    <a:pt x="14" y="133"/>
                  </a:lnTo>
                  <a:lnTo>
                    <a:pt x="23" y="134"/>
                  </a:lnTo>
                  <a:lnTo>
                    <a:pt x="31" y="134"/>
                  </a:lnTo>
                  <a:lnTo>
                    <a:pt x="39" y="134"/>
                  </a:lnTo>
                  <a:lnTo>
                    <a:pt x="45" y="134"/>
                  </a:lnTo>
                  <a:lnTo>
                    <a:pt x="48" y="134"/>
                  </a:lnTo>
                  <a:lnTo>
                    <a:pt x="49" y="134"/>
                  </a:lnTo>
                  <a:lnTo>
                    <a:pt x="50" y="134"/>
                  </a:lnTo>
                  <a:lnTo>
                    <a:pt x="51" y="132"/>
                  </a:lnTo>
                  <a:lnTo>
                    <a:pt x="53" y="130"/>
                  </a:lnTo>
                  <a:lnTo>
                    <a:pt x="59" y="122"/>
                  </a:lnTo>
                  <a:lnTo>
                    <a:pt x="67" y="109"/>
                  </a:lnTo>
                  <a:lnTo>
                    <a:pt x="77" y="94"/>
                  </a:lnTo>
                  <a:lnTo>
                    <a:pt x="100" y="58"/>
                  </a:lnTo>
                  <a:lnTo>
                    <a:pt x="123" y="24"/>
                  </a:lnTo>
                  <a:lnTo>
                    <a:pt x="124" y="22"/>
                  </a:lnTo>
                  <a:lnTo>
                    <a:pt x="125" y="21"/>
                  </a:lnTo>
                  <a:lnTo>
                    <a:pt x="126" y="20"/>
                  </a:lnTo>
                  <a:lnTo>
                    <a:pt x="128" y="19"/>
                  </a:lnTo>
                  <a:lnTo>
                    <a:pt x="129" y="18"/>
                  </a:lnTo>
                  <a:lnTo>
                    <a:pt x="131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70" y="17"/>
                  </a:lnTo>
                  <a:lnTo>
                    <a:pt x="170" y="11"/>
                  </a:lnTo>
                  <a:lnTo>
                    <a:pt x="170" y="5"/>
                  </a:lnTo>
                  <a:lnTo>
                    <a:pt x="171" y="3"/>
                  </a:lnTo>
                  <a:lnTo>
                    <a:pt x="171" y="2"/>
                  </a:lnTo>
                  <a:lnTo>
                    <a:pt x="171" y="0"/>
                  </a:lnTo>
                  <a:lnTo>
                    <a:pt x="172" y="0"/>
                  </a:lnTo>
                  <a:lnTo>
                    <a:pt x="173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7" y="1"/>
                  </a:lnTo>
                  <a:lnTo>
                    <a:pt x="180" y="2"/>
                  </a:lnTo>
                  <a:lnTo>
                    <a:pt x="183" y="4"/>
                  </a:lnTo>
                  <a:lnTo>
                    <a:pt x="191" y="9"/>
                  </a:lnTo>
                  <a:lnTo>
                    <a:pt x="199" y="15"/>
                  </a:lnTo>
                  <a:lnTo>
                    <a:pt x="207" y="21"/>
                  </a:lnTo>
                  <a:lnTo>
                    <a:pt x="211" y="24"/>
                  </a:lnTo>
                  <a:lnTo>
                    <a:pt x="214" y="27"/>
                  </a:lnTo>
                  <a:lnTo>
                    <a:pt x="217" y="29"/>
                  </a:lnTo>
                  <a:lnTo>
                    <a:pt x="219" y="32"/>
                  </a:lnTo>
                  <a:lnTo>
                    <a:pt x="220" y="32"/>
                  </a:lnTo>
                  <a:lnTo>
                    <a:pt x="221" y="33"/>
                  </a:lnTo>
                  <a:lnTo>
                    <a:pt x="221" y="34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6"/>
                  </a:lnTo>
                  <a:lnTo>
                    <a:pt x="220" y="38"/>
                  </a:lnTo>
                  <a:lnTo>
                    <a:pt x="219" y="39"/>
                  </a:lnTo>
                  <a:lnTo>
                    <a:pt x="217" y="41"/>
                  </a:lnTo>
                  <a:lnTo>
                    <a:pt x="215" y="42"/>
                  </a:lnTo>
                  <a:lnTo>
                    <a:pt x="209" y="47"/>
                  </a:lnTo>
                  <a:lnTo>
                    <a:pt x="202" y="52"/>
                  </a:lnTo>
                  <a:lnTo>
                    <a:pt x="195" y="57"/>
                  </a:lnTo>
                  <a:lnTo>
                    <a:pt x="188" y="62"/>
                  </a:lnTo>
                  <a:lnTo>
                    <a:pt x="182" y="66"/>
                  </a:lnTo>
                  <a:lnTo>
                    <a:pt x="179" y="68"/>
                  </a:lnTo>
                  <a:lnTo>
                    <a:pt x="176" y="69"/>
                  </a:lnTo>
                  <a:lnTo>
                    <a:pt x="174" y="70"/>
                  </a:lnTo>
                  <a:lnTo>
                    <a:pt x="173" y="70"/>
                  </a:lnTo>
                  <a:lnTo>
                    <a:pt x="172" y="70"/>
                  </a:lnTo>
                  <a:lnTo>
                    <a:pt x="172" y="69"/>
                  </a:lnTo>
                  <a:lnTo>
                    <a:pt x="171" y="69"/>
                  </a:lnTo>
                  <a:lnTo>
                    <a:pt x="171" y="68"/>
                  </a:lnTo>
                  <a:lnTo>
                    <a:pt x="171" y="68"/>
                  </a:lnTo>
                  <a:lnTo>
                    <a:pt x="170" y="66"/>
                  </a:lnTo>
                  <a:lnTo>
                    <a:pt x="170" y="65"/>
                  </a:lnTo>
                  <a:lnTo>
                    <a:pt x="170" y="59"/>
                  </a:lnTo>
                  <a:lnTo>
                    <a:pt x="169" y="52"/>
                  </a:lnTo>
                  <a:lnTo>
                    <a:pt x="160" y="51"/>
                  </a:lnTo>
                  <a:lnTo>
                    <a:pt x="150" y="51"/>
                  </a:lnTo>
                  <a:lnTo>
                    <a:pt x="145" y="51"/>
                  </a:lnTo>
                  <a:lnTo>
                    <a:pt x="143" y="51"/>
                  </a:lnTo>
                  <a:lnTo>
                    <a:pt x="141" y="52"/>
                  </a:lnTo>
                  <a:lnTo>
                    <a:pt x="141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60" name="Group 259">
            <a:extLst>
              <a:ext uri="{FF2B5EF4-FFF2-40B4-BE49-F238E27FC236}">
                <a16:creationId xmlns:a16="http://schemas.microsoft.com/office/drawing/2014/main" id="{BD56E1DC-5C3B-478B-B9E5-93C23CD4B3C4}"/>
              </a:ext>
            </a:extLst>
          </p:cNvPr>
          <p:cNvGrpSpPr/>
          <p:nvPr/>
        </p:nvGrpSpPr>
        <p:grpSpPr>
          <a:xfrm>
            <a:off x="4720147" y="2331258"/>
            <a:ext cx="389314" cy="389314"/>
            <a:chOff x="4527459" y="640845"/>
            <a:chExt cx="3123355" cy="3123355"/>
          </a:xfrm>
        </p:grpSpPr>
        <p:sp>
          <p:nvSpPr>
            <p:cNvPr id="261" name="Graphic 111">
              <a:extLst>
                <a:ext uri="{FF2B5EF4-FFF2-40B4-BE49-F238E27FC236}">
                  <a16:creationId xmlns:a16="http://schemas.microsoft.com/office/drawing/2014/main" id="{EE31CCE0-16EC-41D2-A664-7FE6117E013B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62" name="Graphic 111">
              <a:extLst>
                <a:ext uri="{FF2B5EF4-FFF2-40B4-BE49-F238E27FC236}">
                  <a16:creationId xmlns:a16="http://schemas.microsoft.com/office/drawing/2014/main" id="{3045707A-4514-436C-A6C5-3C0841D8F32D}"/>
                </a:ext>
              </a:extLst>
            </p:cNvPr>
            <p:cNvGrpSpPr/>
            <p:nvPr/>
          </p:nvGrpSpPr>
          <p:grpSpPr>
            <a:xfrm>
              <a:off x="4849191" y="1235190"/>
              <a:ext cx="2388971" cy="1762697"/>
              <a:chOff x="4849191" y="1235190"/>
              <a:chExt cx="2388971" cy="1762697"/>
            </a:xfrm>
            <a:solidFill>
              <a:srgbClr val="FFFFFF"/>
            </a:solidFill>
          </p:grpSpPr>
          <p:sp>
            <p:nvSpPr>
              <p:cNvPr id="263" name="Graphic 111">
                <a:extLst>
                  <a:ext uri="{FF2B5EF4-FFF2-40B4-BE49-F238E27FC236}">
                    <a16:creationId xmlns:a16="http://schemas.microsoft.com/office/drawing/2014/main" id="{598A7171-A4C8-40D7-8BF1-5F2BC3165E48}"/>
                  </a:ext>
                </a:extLst>
              </p:cNvPr>
              <p:cNvSpPr/>
              <p:nvPr/>
            </p:nvSpPr>
            <p:spPr>
              <a:xfrm>
                <a:off x="4849191" y="1235190"/>
                <a:ext cx="2388971" cy="1762697"/>
              </a:xfrm>
              <a:custGeom>
                <a:avLst/>
                <a:gdLst>
                  <a:gd name="connsiteX0" fmla="*/ 1940404 w 2388971"/>
                  <a:gd name="connsiteY0" fmla="*/ 1455570 h 1762697"/>
                  <a:gd name="connsiteX1" fmla="*/ 2388972 w 2388971"/>
                  <a:gd name="connsiteY1" fmla="*/ 1146195 h 1762697"/>
                  <a:gd name="connsiteX2" fmla="*/ 2146001 w 2388971"/>
                  <a:gd name="connsiteY2" fmla="*/ 808699 h 1762697"/>
                  <a:gd name="connsiteX3" fmla="*/ 1959103 w 2388971"/>
                  <a:gd name="connsiteY3" fmla="*/ 621204 h 1762697"/>
                  <a:gd name="connsiteX4" fmla="*/ 903071 w 2388971"/>
                  <a:gd name="connsiteY4" fmla="*/ 339949 h 1762697"/>
                  <a:gd name="connsiteX5" fmla="*/ 417105 w 2388971"/>
                  <a:gd name="connsiteY5" fmla="*/ 621204 h 1762697"/>
                  <a:gd name="connsiteX6" fmla="*/ 389080 w 2388971"/>
                  <a:gd name="connsiteY6" fmla="*/ 1455570 h 1762697"/>
                  <a:gd name="connsiteX7" fmla="*/ 1080643 w 2388971"/>
                  <a:gd name="connsiteY7" fmla="*/ 1455570 h 1762697"/>
                  <a:gd name="connsiteX8" fmla="*/ 1206732 w 2388971"/>
                  <a:gd name="connsiteY8" fmla="*/ 1455570 h 1762697"/>
                  <a:gd name="connsiteX9" fmla="*/ 1206732 w 2388971"/>
                  <a:gd name="connsiteY9" fmla="*/ 1569296 h 1762697"/>
                  <a:gd name="connsiteX10" fmla="*/ 1150227 w 2388971"/>
                  <a:gd name="connsiteY10" fmla="*/ 1625800 h 1762697"/>
                  <a:gd name="connsiteX11" fmla="*/ 675595 w 2388971"/>
                  <a:gd name="connsiteY11" fmla="*/ 1625800 h 1762697"/>
                  <a:gd name="connsiteX12" fmla="*/ 582410 w 2388971"/>
                  <a:gd name="connsiteY12" fmla="*/ 1562266 h 1762697"/>
                  <a:gd name="connsiteX13" fmla="*/ 482194 w 2388971"/>
                  <a:gd name="connsiteY13" fmla="*/ 1662482 h 1762697"/>
                  <a:gd name="connsiteX14" fmla="*/ 582410 w 2388971"/>
                  <a:gd name="connsiteY14" fmla="*/ 1762697 h 1762697"/>
                  <a:gd name="connsiteX15" fmla="*/ 675595 w 2388971"/>
                  <a:gd name="connsiteY15" fmla="*/ 1699163 h 1762697"/>
                  <a:gd name="connsiteX16" fmla="*/ 1150227 w 2388971"/>
                  <a:gd name="connsiteY16" fmla="*/ 1699163 h 1762697"/>
                  <a:gd name="connsiteX17" fmla="*/ 1243413 w 2388971"/>
                  <a:gd name="connsiteY17" fmla="*/ 1762697 h 1762697"/>
                  <a:gd name="connsiteX18" fmla="*/ 1336599 w 2388971"/>
                  <a:gd name="connsiteY18" fmla="*/ 1699163 h 1762697"/>
                  <a:gd name="connsiteX19" fmla="*/ 1811231 w 2388971"/>
                  <a:gd name="connsiteY19" fmla="*/ 1699163 h 1762697"/>
                  <a:gd name="connsiteX20" fmla="*/ 1904416 w 2388971"/>
                  <a:gd name="connsiteY20" fmla="*/ 1762697 h 1762697"/>
                  <a:gd name="connsiteX21" fmla="*/ 2004632 w 2388971"/>
                  <a:gd name="connsiteY21" fmla="*/ 1662482 h 1762697"/>
                  <a:gd name="connsiteX22" fmla="*/ 1904416 w 2388971"/>
                  <a:gd name="connsiteY22" fmla="*/ 1562266 h 1762697"/>
                  <a:gd name="connsiteX23" fmla="*/ 1811231 w 2388971"/>
                  <a:gd name="connsiteY23" fmla="*/ 1625800 h 1762697"/>
                  <a:gd name="connsiteX24" fmla="*/ 1336599 w 2388971"/>
                  <a:gd name="connsiteY24" fmla="*/ 1625800 h 1762697"/>
                  <a:gd name="connsiteX25" fmla="*/ 1280094 w 2388971"/>
                  <a:gd name="connsiteY25" fmla="*/ 1569296 h 1762697"/>
                  <a:gd name="connsiteX26" fmla="*/ 1280094 w 2388971"/>
                  <a:gd name="connsiteY26" fmla="*/ 1455570 h 1762697"/>
                  <a:gd name="connsiteX27" fmla="*/ 1940404 w 2388971"/>
                  <a:gd name="connsiteY27" fmla="*/ 1455570 h 1762697"/>
                  <a:gd name="connsiteX28" fmla="*/ 1248267 w 2388971"/>
                  <a:gd name="connsiteY28" fmla="*/ 1357052 h 1762697"/>
                  <a:gd name="connsiteX29" fmla="*/ 1210677 w 2388971"/>
                  <a:gd name="connsiteY29" fmla="*/ 1341868 h 1762697"/>
                  <a:gd name="connsiteX30" fmla="*/ 940518 w 2388971"/>
                  <a:gd name="connsiteY30" fmla="*/ 1126324 h 1762697"/>
                  <a:gd name="connsiteX31" fmla="*/ 835113 w 2388971"/>
                  <a:gd name="connsiteY31" fmla="*/ 788971 h 1762697"/>
                  <a:gd name="connsiteX32" fmla="*/ 835113 w 2388971"/>
                  <a:gd name="connsiteY32" fmla="*/ 484068 h 1762697"/>
                  <a:gd name="connsiteX33" fmla="*/ 1248363 w 2388971"/>
                  <a:gd name="connsiteY33" fmla="*/ 391169 h 1762697"/>
                  <a:gd name="connsiteX34" fmla="*/ 1659245 w 2388971"/>
                  <a:gd name="connsiteY34" fmla="*/ 484068 h 1762697"/>
                  <a:gd name="connsiteX35" fmla="*/ 1659245 w 2388971"/>
                  <a:gd name="connsiteY35" fmla="*/ 788971 h 1762697"/>
                  <a:gd name="connsiteX36" fmla="*/ 1554175 w 2388971"/>
                  <a:gd name="connsiteY36" fmla="*/ 1126156 h 1762697"/>
                  <a:gd name="connsiteX37" fmla="*/ 1285833 w 2388971"/>
                  <a:gd name="connsiteY37" fmla="*/ 1341724 h 1762697"/>
                  <a:gd name="connsiteX38" fmla="*/ 1248267 w 2388971"/>
                  <a:gd name="connsiteY38" fmla="*/ 1357052 h 1762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388971" h="1762697">
                    <a:moveTo>
                      <a:pt x="1940404" y="1455570"/>
                    </a:moveTo>
                    <a:cubicBezTo>
                      <a:pt x="2230099" y="1455570"/>
                      <a:pt x="2388972" y="1352437"/>
                      <a:pt x="2388972" y="1146195"/>
                    </a:cubicBezTo>
                    <a:cubicBezTo>
                      <a:pt x="2388972" y="921205"/>
                      <a:pt x="2276824" y="855566"/>
                      <a:pt x="2146001" y="808699"/>
                    </a:cubicBezTo>
                    <a:cubicBezTo>
                      <a:pt x="2155350" y="686819"/>
                      <a:pt x="2043202" y="621204"/>
                      <a:pt x="1959103" y="621204"/>
                    </a:cubicBezTo>
                    <a:cubicBezTo>
                      <a:pt x="2089926" y="-110029"/>
                      <a:pt x="996544" y="-185042"/>
                      <a:pt x="903071" y="339949"/>
                    </a:cubicBezTo>
                    <a:cubicBezTo>
                      <a:pt x="604026" y="180575"/>
                      <a:pt x="379731" y="433709"/>
                      <a:pt x="417105" y="621204"/>
                    </a:cubicBezTo>
                    <a:cubicBezTo>
                      <a:pt x="-162310" y="621204"/>
                      <a:pt x="-106236" y="1455570"/>
                      <a:pt x="389080" y="1455570"/>
                    </a:cubicBezTo>
                    <a:cubicBezTo>
                      <a:pt x="566652" y="1455570"/>
                      <a:pt x="1080643" y="1455570"/>
                      <a:pt x="1080643" y="1455570"/>
                    </a:cubicBezTo>
                    <a:cubicBezTo>
                      <a:pt x="1080643" y="1455570"/>
                      <a:pt x="1129878" y="1455570"/>
                      <a:pt x="1206732" y="1455570"/>
                    </a:cubicBezTo>
                    <a:lnTo>
                      <a:pt x="1206732" y="1569296"/>
                    </a:lnTo>
                    <a:cubicBezTo>
                      <a:pt x="1180930" y="1579458"/>
                      <a:pt x="1160390" y="1599999"/>
                      <a:pt x="1150227" y="1625800"/>
                    </a:cubicBezTo>
                    <a:lnTo>
                      <a:pt x="675595" y="1625800"/>
                    </a:lnTo>
                    <a:cubicBezTo>
                      <a:pt x="660937" y="1588617"/>
                      <a:pt x="624782" y="1562266"/>
                      <a:pt x="582410" y="1562266"/>
                    </a:cubicBezTo>
                    <a:cubicBezTo>
                      <a:pt x="527077" y="1562266"/>
                      <a:pt x="482194" y="1607125"/>
                      <a:pt x="482194" y="1662482"/>
                    </a:cubicBezTo>
                    <a:cubicBezTo>
                      <a:pt x="482194" y="1717814"/>
                      <a:pt x="527053" y="1762697"/>
                      <a:pt x="582410" y="1762697"/>
                    </a:cubicBezTo>
                    <a:cubicBezTo>
                      <a:pt x="624782" y="1762697"/>
                      <a:pt x="660961" y="1736346"/>
                      <a:pt x="675595" y="1699163"/>
                    </a:cubicBezTo>
                    <a:lnTo>
                      <a:pt x="1150227" y="1699163"/>
                    </a:lnTo>
                    <a:cubicBezTo>
                      <a:pt x="1164885" y="1736346"/>
                      <a:pt x="1201041" y="1762697"/>
                      <a:pt x="1243413" y="1762697"/>
                    </a:cubicBezTo>
                    <a:cubicBezTo>
                      <a:pt x="1285809" y="1762697"/>
                      <a:pt x="1321964" y="1736346"/>
                      <a:pt x="1336599" y="1699163"/>
                    </a:cubicBezTo>
                    <a:lnTo>
                      <a:pt x="1811231" y="1699163"/>
                    </a:lnTo>
                    <a:cubicBezTo>
                      <a:pt x="1825889" y="1736346"/>
                      <a:pt x="1862044" y="1762697"/>
                      <a:pt x="1904416" y="1762697"/>
                    </a:cubicBezTo>
                    <a:cubicBezTo>
                      <a:pt x="1959749" y="1762697"/>
                      <a:pt x="2004632" y="1717838"/>
                      <a:pt x="2004632" y="1662482"/>
                    </a:cubicBezTo>
                    <a:cubicBezTo>
                      <a:pt x="2004632" y="1607149"/>
                      <a:pt x="1959773" y="1562266"/>
                      <a:pt x="1904416" y="1562266"/>
                    </a:cubicBezTo>
                    <a:cubicBezTo>
                      <a:pt x="1862044" y="1562266"/>
                      <a:pt x="1825889" y="1588617"/>
                      <a:pt x="1811231" y="1625800"/>
                    </a:cubicBezTo>
                    <a:lnTo>
                      <a:pt x="1336599" y="1625800"/>
                    </a:lnTo>
                    <a:cubicBezTo>
                      <a:pt x="1326436" y="1599999"/>
                      <a:pt x="1305895" y="1579458"/>
                      <a:pt x="1280094" y="1569296"/>
                    </a:cubicBezTo>
                    <a:lnTo>
                      <a:pt x="1280094" y="1455570"/>
                    </a:lnTo>
                    <a:cubicBezTo>
                      <a:pt x="1472539" y="1455570"/>
                      <a:pt x="1760489" y="1455570"/>
                      <a:pt x="1940404" y="1455570"/>
                    </a:cubicBezTo>
                    <a:close/>
                    <a:moveTo>
                      <a:pt x="1248267" y="1357052"/>
                    </a:moveTo>
                    <a:lnTo>
                      <a:pt x="1210677" y="1341868"/>
                    </a:lnTo>
                    <a:cubicBezTo>
                      <a:pt x="1100992" y="1297535"/>
                      <a:pt x="1007567" y="1223000"/>
                      <a:pt x="940518" y="1126324"/>
                    </a:cubicBezTo>
                    <a:cubicBezTo>
                      <a:pt x="871555" y="1026873"/>
                      <a:pt x="835113" y="910230"/>
                      <a:pt x="835113" y="788971"/>
                    </a:cubicBezTo>
                    <a:lnTo>
                      <a:pt x="835113" y="484068"/>
                    </a:lnTo>
                    <a:lnTo>
                      <a:pt x="1248363" y="391169"/>
                    </a:lnTo>
                    <a:lnTo>
                      <a:pt x="1659245" y="484068"/>
                    </a:lnTo>
                    <a:lnTo>
                      <a:pt x="1659245" y="788971"/>
                    </a:lnTo>
                    <a:cubicBezTo>
                      <a:pt x="1659245" y="910038"/>
                      <a:pt x="1622923" y="1026634"/>
                      <a:pt x="1554175" y="1126156"/>
                    </a:cubicBezTo>
                    <a:cubicBezTo>
                      <a:pt x="1487460" y="1222761"/>
                      <a:pt x="1394657" y="1297319"/>
                      <a:pt x="1285833" y="1341724"/>
                    </a:cubicBezTo>
                    <a:lnTo>
                      <a:pt x="1248267" y="135705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Graphic 111">
                <a:extLst>
                  <a:ext uri="{FF2B5EF4-FFF2-40B4-BE49-F238E27FC236}">
                    <a16:creationId xmlns:a16="http://schemas.microsoft.com/office/drawing/2014/main" id="{02EDD8D8-1AED-4674-9F0D-85B4F44B5209}"/>
                  </a:ext>
                </a:extLst>
              </p:cNvPr>
              <p:cNvSpPr/>
              <p:nvPr/>
            </p:nvSpPr>
            <p:spPr>
              <a:xfrm>
                <a:off x="5784161" y="1728751"/>
                <a:ext cx="624393" cy="755719"/>
              </a:xfrm>
              <a:custGeom>
                <a:avLst/>
                <a:gdLst>
                  <a:gd name="connsiteX0" fmla="*/ 509711 w 624393"/>
                  <a:gd name="connsiteY0" fmla="*/ 45313 h 755719"/>
                  <a:gd name="connsiteX1" fmla="*/ 509711 w 624393"/>
                  <a:gd name="connsiteY1" fmla="*/ 86992 h 755719"/>
                  <a:gd name="connsiteX2" fmla="*/ 384101 w 624393"/>
                  <a:gd name="connsiteY2" fmla="*/ 57987 h 755719"/>
                  <a:gd name="connsiteX3" fmla="*/ 384101 w 624393"/>
                  <a:gd name="connsiteY3" fmla="*/ 16308 h 755719"/>
                  <a:gd name="connsiteX4" fmla="*/ 313106 w 624393"/>
                  <a:gd name="connsiteY4" fmla="*/ 0 h 755719"/>
                  <a:gd name="connsiteX5" fmla="*/ 240293 w 624393"/>
                  <a:gd name="connsiteY5" fmla="*/ 16308 h 755719"/>
                  <a:gd name="connsiteX6" fmla="*/ 240293 w 624393"/>
                  <a:gd name="connsiteY6" fmla="*/ 57987 h 755719"/>
                  <a:gd name="connsiteX7" fmla="*/ 114683 w 624393"/>
                  <a:gd name="connsiteY7" fmla="*/ 86992 h 755719"/>
                  <a:gd name="connsiteX8" fmla="*/ 114683 w 624393"/>
                  <a:gd name="connsiteY8" fmla="*/ 45313 h 755719"/>
                  <a:gd name="connsiteX9" fmla="*/ 0 w 624393"/>
                  <a:gd name="connsiteY9" fmla="*/ 70684 h 755719"/>
                  <a:gd name="connsiteX10" fmla="*/ 0 w 624393"/>
                  <a:gd name="connsiteY10" fmla="*/ 295410 h 755719"/>
                  <a:gd name="connsiteX11" fmla="*/ 313106 w 624393"/>
                  <a:gd name="connsiteY11" fmla="*/ 755719 h 755719"/>
                  <a:gd name="connsiteX12" fmla="*/ 624394 w 624393"/>
                  <a:gd name="connsiteY12" fmla="*/ 295410 h 755719"/>
                  <a:gd name="connsiteX13" fmla="*/ 624394 w 624393"/>
                  <a:gd name="connsiteY13" fmla="*/ 70684 h 755719"/>
                  <a:gd name="connsiteX14" fmla="*/ 509711 w 624393"/>
                  <a:gd name="connsiteY14" fmla="*/ 45313 h 755719"/>
                  <a:gd name="connsiteX15" fmla="*/ 85558 w 624393"/>
                  <a:gd name="connsiteY15" fmla="*/ 295410 h 755719"/>
                  <a:gd name="connsiteX16" fmla="*/ 85558 w 624393"/>
                  <a:gd name="connsiteY16" fmla="*/ 183047 h 755719"/>
                  <a:gd name="connsiteX17" fmla="*/ 313106 w 624393"/>
                  <a:gd name="connsiteY17" fmla="*/ 130489 h 755719"/>
                  <a:gd name="connsiteX18" fmla="*/ 483001 w 624393"/>
                  <a:gd name="connsiteY18" fmla="*/ 170517 h 755719"/>
                  <a:gd name="connsiteX19" fmla="*/ 146151 w 624393"/>
                  <a:gd name="connsiteY19" fmla="*/ 507368 h 755719"/>
                  <a:gd name="connsiteX20" fmla="*/ 94644 w 624393"/>
                  <a:gd name="connsiteY20" fmla="*/ 378768 h 755719"/>
                  <a:gd name="connsiteX21" fmla="*/ 85558 w 624393"/>
                  <a:gd name="connsiteY21" fmla="*/ 295410 h 755719"/>
                  <a:gd name="connsiteX22" fmla="*/ 529750 w 624393"/>
                  <a:gd name="connsiteY22" fmla="*/ 378768 h 755719"/>
                  <a:gd name="connsiteX23" fmla="*/ 313106 w 624393"/>
                  <a:gd name="connsiteY23" fmla="*/ 661481 h 755719"/>
                  <a:gd name="connsiteX24" fmla="*/ 194788 w 624393"/>
                  <a:gd name="connsiteY24" fmla="*/ 572743 h 755719"/>
                  <a:gd name="connsiteX25" fmla="*/ 538836 w 624393"/>
                  <a:gd name="connsiteY25" fmla="*/ 228696 h 755719"/>
                  <a:gd name="connsiteX26" fmla="*/ 538836 w 624393"/>
                  <a:gd name="connsiteY26" fmla="*/ 295387 h 755719"/>
                  <a:gd name="connsiteX27" fmla="*/ 529750 w 624393"/>
                  <a:gd name="connsiteY27" fmla="*/ 378768 h 75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24393" h="755719">
                    <a:moveTo>
                      <a:pt x="509711" y="45313"/>
                    </a:moveTo>
                    <a:lnTo>
                      <a:pt x="509711" y="86992"/>
                    </a:lnTo>
                    <a:lnTo>
                      <a:pt x="384101" y="57987"/>
                    </a:lnTo>
                    <a:lnTo>
                      <a:pt x="384101" y="16308"/>
                    </a:lnTo>
                    <a:lnTo>
                      <a:pt x="313106" y="0"/>
                    </a:lnTo>
                    <a:lnTo>
                      <a:pt x="240293" y="16308"/>
                    </a:lnTo>
                    <a:lnTo>
                      <a:pt x="240293" y="57987"/>
                    </a:lnTo>
                    <a:lnTo>
                      <a:pt x="114683" y="86992"/>
                    </a:lnTo>
                    <a:lnTo>
                      <a:pt x="114683" y="45313"/>
                    </a:lnTo>
                    <a:lnTo>
                      <a:pt x="0" y="70684"/>
                    </a:lnTo>
                    <a:lnTo>
                      <a:pt x="0" y="295410"/>
                    </a:lnTo>
                    <a:cubicBezTo>
                      <a:pt x="0" y="503829"/>
                      <a:pt x="129245" y="681424"/>
                      <a:pt x="313106" y="755719"/>
                    </a:cubicBezTo>
                    <a:cubicBezTo>
                      <a:pt x="495149" y="681424"/>
                      <a:pt x="624394" y="503805"/>
                      <a:pt x="624394" y="295410"/>
                    </a:cubicBezTo>
                    <a:lnTo>
                      <a:pt x="624394" y="70684"/>
                    </a:lnTo>
                    <a:lnTo>
                      <a:pt x="509711" y="45313"/>
                    </a:lnTo>
                    <a:close/>
                    <a:moveTo>
                      <a:pt x="85558" y="295410"/>
                    </a:moveTo>
                    <a:lnTo>
                      <a:pt x="85558" y="183047"/>
                    </a:lnTo>
                    <a:lnTo>
                      <a:pt x="313106" y="130489"/>
                    </a:lnTo>
                    <a:cubicBezTo>
                      <a:pt x="397228" y="150790"/>
                      <a:pt x="450098" y="163105"/>
                      <a:pt x="483001" y="170517"/>
                    </a:cubicBezTo>
                    <a:lnTo>
                      <a:pt x="146151" y="507368"/>
                    </a:lnTo>
                    <a:cubicBezTo>
                      <a:pt x="121593" y="467817"/>
                      <a:pt x="103707" y="423938"/>
                      <a:pt x="94644" y="378768"/>
                    </a:cubicBezTo>
                    <a:cubicBezTo>
                      <a:pt x="87375" y="351580"/>
                      <a:pt x="85558" y="324392"/>
                      <a:pt x="85558" y="295410"/>
                    </a:cubicBezTo>
                    <a:close/>
                    <a:moveTo>
                      <a:pt x="529750" y="378768"/>
                    </a:moveTo>
                    <a:cubicBezTo>
                      <a:pt x="506076" y="498377"/>
                      <a:pt x="424153" y="603494"/>
                      <a:pt x="313106" y="661481"/>
                    </a:cubicBezTo>
                    <a:cubicBezTo>
                      <a:pt x="268390" y="638334"/>
                      <a:pt x="228959" y="608181"/>
                      <a:pt x="194788" y="572743"/>
                    </a:cubicBezTo>
                    <a:lnTo>
                      <a:pt x="538836" y="228696"/>
                    </a:lnTo>
                    <a:lnTo>
                      <a:pt x="538836" y="295387"/>
                    </a:lnTo>
                    <a:cubicBezTo>
                      <a:pt x="538836" y="324392"/>
                      <a:pt x="537019" y="351580"/>
                      <a:pt x="529750" y="3787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75BAD5BD-424E-4C1D-B3DB-D6DAF76A5375}"/>
              </a:ext>
            </a:extLst>
          </p:cNvPr>
          <p:cNvGrpSpPr/>
          <p:nvPr/>
        </p:nvGrpSpPr>
        <p:grpSpPr>
          <a:xfrm>
            <a:off x="5636434" y="2449558"/>
            <a:ext cx="153385" cy="153385"/>
            <a:chOff x="4527459" y="640845"/>
            <a:chExt cx="3123355" cy="3123355"/>
          </a:xfrm>
        </p:grpSpPr>
        <p:sp>
          <p:nvSpPr>
            <p:cNvPr id="271" name="Graphic 111">
              <a:extLst>
                <a:ext uri="{FF2B5EF4-FFF2-40B4-BE49-F238E27FC236}">
                  <a16:creationId xmlns:a16="http://schemas.microsoft.com/office/drawing/2014/main" id="{059E64E4-C64B-46BF-B78F-65C962F6C675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2" name="Graphic 111">
              <a:extLst>
                <a:ext uri="{FF2B5EF4-FFF2-40B4-BE49-F238E27FC236}">
                  <a16:creationId xmlns:a16="http://schemas.microsoft.com/office/drawing/2014/main" id="{E245F99D-41CE-4E7D-AF05-BB9B17C25B34}"/>
                </a:ext>
              </a:extLst>
            </p:cNvPr>
            <p:cNvGrpSpPr/>
            <p:nvPr/>
          </p:nvGrpSpPr>
          <p:grpSpPr>
            <a:xfrm>
              <a:off x="4849191" y="1235190"/>
              <a:ext cx="2388971" cy="1762697"/>
              <a:chOff x="4849191" y="1235190"/>
              <a:chExt cx="2388971" cy="1762697"/>
            </a:xfrm>
            <a:solidFill>
              <a:srgbClr val="FFFFFF"/>
            </a:solidFill>
          </p:grpSpPr>
          <p:sp>
            <p:nvSpPr>
              <p:cNvPr id="273" name="Graphic 111">
                <a:extLst>
                  <a:ext uri="{FF2B5EF4-FFF2-40B4-BE49-F238E27FC236}">
                    <a16:creationId xmlns:a16="http://schemas.microsoft.com/office/drawing/2014/main" id="{74A89775-F1F1-4694-A801-74D71E650E46}"/>
                  </a:ext>
                </a:extLst>
              </p:cNvPr>
              <p:cNvSpPr/>
              <p:nvPr/>
            </p:nvSpPr>
            <p:spPr>
              <a:xfrm>
                <a:off x="4849191" y="1235190"/>
                <a:ext cx="2388971" cy="1762697"/>
              </a:xfrm>
              <a:custGeom>
                <a:avLst/>
                <a:gdLst>
                  <a:gd name="connsiteX0" fmla="*/ 1940404 w 2388971"/>
                  <a:gd name="connsiteY0" fmla="*/ 1455570 h 1762697"/>
                  <a:gd name="connsiteX1" fmla="*/ 2388972 w 2388971"/>
                  <a:gd name="connsiteY1" fmla="*/ 1146195 h 1762697"/>
                  <a:gd name="connsiteX2" fmla="*/ 2146001 w 2388971"/>
                  <a:gd name="connsiteY2" fmla="*/ 808699 h 1762697"/>
                  <a:gd name="connsiteX3" fmla="*/ 1959103 w 2388971"/>
                  <a:gd name="connsiteY3" fmla="*/ 621204 h 1762697"/>
                  <a:gd name="connsiteX4" fmla="*/ 903071 w 2388971"/>
                  <a:gd name="connsiteY4" fmla="*/ 339949 h 1762697"/>
                  <a:gd name="connsiteX5" fmla="*/ 417105 w 2388971"/>
                  <a:gd name="connsiteY5" fmla="*/ 621204 h 1762697"/>
                  <a:gd name="connsiteX6" fmla="*/ 389080 w 2388971"/>
                  <a:gd name="connsiteY6" fmla="*/ 1455570 h 1762697"/>
                  <a:gd name="connsiteX7" fmla="*/ 1080643 w 2388971"/>
                  <a:gd name="connsiteY7" fmla="*/ 1455570 h 1762697"/>
                  <a:gd name="connsiteX8" fmla="*/ 1206732 w 2388971"/>
                  <a:gd name="connsiteY8" fmla="*/ 1455570 h 1762697"/>
                  <a:gd name="connsiteX9" fmla="*/ 1206732 w 2388971"/>
                  <a:gd name="connsiteY9" fmla="*/ 1569296 h 1762697"/>
                  <a:gd name="connsiteX10" fmla="*/ 1150227 w 2388971"/>
                  <a:gd name="connsiteY10" fmla="*/ 1625800 h 1762697"/>
                  <a:gd name="connsiteX11" fmla="*/ 675595 w 2388971"/>
                  <a:gd name="connsiteY11" fmla="*/ 1625800 h 1762697"/>
                  <a:gd name="connsiteX12" fmla="*/ 582410 w 2388971"/>
                  <a:gd name="connsiteY12" fmla="*/ 1562266 h 1762697"/>
                  <a:gd name="connsiteX13" fmla="*/ 482194 w 2388971"/>
                  <a:gd name="connsiteY13" fmla="*/ 1662482 h 1762697"/>
                  <a:gd name="connsiteX14" fmla="*/ 582410 w 2388971"/>
                  <a:gd name="connsiteY14" fmla="*/ 1762697 h 1762697"/>
                  <a:gd name="connsiteX15" fmla="*/ 675595 w 2388971"/>
                  <a:gd name="connsiteY15" fmla="*/ 1699163 h 1762697"/>
                  <a:gd name="connsiteX16" fmla="*/ 1150227 w 2388971"/>
                  <a:gd name="connsiteY16" fmla="*/ 1699163 h 1762697"/>
                  <a:gd name="connsiteX17" fmla="*/ 1243413 w 2388971"/>
                  <a:gd name="connsiteY17" fmla="*/ 1762697 h 1762697"/>
                  <a:gd name="connsiteX18" fmla="*/ 1336599 w 2388971"/>
                  <a:gd name="connsiteY18" fmla="*/ 1699163 h 1762697"/>
                  <a:gd name="connsiteX19" fmla="*/ 1811231 w 2388971"/>
                  <a:gd name="connsiteY19" fmla="*/ 1699163 h 1762697"/>
                  <a:gd name="connsiteX20" fmla="*/ 1904416 w 2388971"/>
                  <a:gd name="connsiteY20" fmla="*/ 1762697 h 1762697"/>
                  <a:gd name="connsiteX21" fmla="*/ 2004632 w 2388971"/>
                  <a:gd name="connsiteY21" fmla="*/ 1662482 h 1762697"/>
                  <a:gd name="connsiteX22" fmla="*/ 1904416 w 2388971"/>
                  <a:gd name="connsiteY22" fmla="*/ 1562266 h 1762697"/>
                  <a:gd name="connsiteX23" fmla="*/ 1811231 w 2388971"/>
                  <a:gd name="connsiteY23" fmla="*/ 1625800 h 1762697"/>
                  <a:gd name="connsiteX24" fmla="*/ 1336599 w 2388971"/>
                  <a:gd name="connsiteY24" fmla="*/ 1625800 h 1762697"/>
                  <a:gd name="connsiteX25" fmla="*/ 1280094 w 2388971"/>
                  <a:gd name="connsiteY25" fmla="*/ 1569296 h 1762697"/>
                  <a:gd name="connsiteX26" fmla="*/ 1280094 w 2388971"/>
                  <a:gd name="connsiteY26" fmla="*/ 1455570 h 1762697"/>
                  <a:gd name="connsiteX27" fmla="*/ 1940404 w 2388971"/>
                  <a:gd name="connsiteY27" fmla="*/ 1455570 h 1762697"/>
                  <a:gd name="connsiteX28" fmla="*/ 1248267 w 2388971"/>
                  <a:gd name="connsiteY28" fmla="*/ 1357052 h 1762697"/>
                  <a:gd name="connsiteX29" fmla="*/ 1210677 w 2388971"/>
                  <a:gd name="connsiteY29" fmla="*/ 1341868 h 1762697"/>
                  <a:gd name="connsiteX30" fmla="*/ 940518 w 2388971"/>
                  <a:gd name="connsiteY30" fmla="*/ 1126324 h 1762697"/>
                  <a:gd name="connsiteX31" fmla="*/ 835113 w 2388971"/>
                  <a:gd name="connsiteY31" fmla="*/ 788971 h 1762697"/>
                  <a:gd name="connsiteX32" fmla="*/ 835113 w 2388971"/>
                  <a:gd name="connsiteY32" fmla="*/ 484068 h 1762697"/>
                  <a:gd name="connsiteX33" fmla="*/ 1248363 w 2388971"/>
                  <a:gd name="connsiteY33" fmla="*/ 391169 h 1762697"/>
                  <a:gd name="connsiteX34" fmla="*/ 1659245 w 2388971"/>
                  <a:gd name="connsiteY34" fmla="*/ 484068 h 1762697"/>
                  <a:gd name="connsiteX35" fmla="*/ 1659245 w 2388971"/>
                  <a:gd name="connsiteY35" fmla="*/ 788971 h 1762697"/>
                  <a:gd name="connsiteX36" fmla="*/ 1554175 w 2388971"/>
                  <a:gd name="connsiteY36" fmla="*/ 1126156 h 1762697"/>
                  <a:gd name="connsiteX37" fmla="*/ 1285833 w 2388971"/>
                  <a:gd name="connsiteY37" fmla="*/ 1341724 h 1762697"/>
                  <a:gd name="connsiteX38" fmla="*/ 1248267 w 2388971"/>
                  <a:gd name="connsiteY38" fmla="*/ 1357052 h 17626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2388971" h="1762697">
                    <a:moveTo>
                      <a:pt x="1940404" y="1455570"/>
                    </a:moveTo>
                    <a:cubicBezTo>
                      <a:pt x="2230099" y="1455570"/>
                      <a:pt x="2388972" y="1352437"/>
                      <a:pt x="2388972" y="1146195"/>
                    </a:cubicBezTo>
                    <a:cubicBezTo>
                      <a:pt x="2388972" y="921205"/>
                      <a:pt x="2276824" y="855566"/>
                      <a:pt x="2146001" y="808699"/>
                    </a:cubicBezTo>
                    <a:cubicBezTo>
                      <a:pt x="2155350" y="686819"/>
                      <a:pt x="2043202" y="621204"/>
                      <a:pt x="1959103" y="621204"/>
                    </a:cubicBezTo>
                    <a:cubicBezTo>
                      <a:pt x="2089926" y="-110029"/>
                      <a:pt x="996544" y="-185042"/>
                      <a:pt x="903071" y="339949"/>
                    </a:cubicBezTo>
                    <a:cubicBezTo>
                      <a:pt x="604026" y="180575"/>
                      <a:pt x="379731" y="433709"/>
                      <a:pt x="417105" y="621204"/>
                    </a:cubicBezTo>
                    <a:cubicBezTo>
                      <a:pt x="-162310" y="621204"/>
                      <a:pt x="-106236" y="1455570"/>
                      <a:pt x="389080" y="1455570"/>
                    </a:cubicBezTo>
                    <a:cubicBezTo>
                      <a:pt x="566652" y="1455570"/>
                      <a:pt x="1080643" y="1455570"/>
                      <a:pt x="1080643" y="1455570"/>
                    </a:cubicBezTo>
                    <a:cubicBezTo>
                      <a:pt x="1080643" y="1455570"/>
                      <a:pt x="1129878" y="1455570"/>
                      <a:pt x="1206732" y="1455570"/>
                    </a:cubicBezTo>
                    <a:lnTo>
                      <a:pt x="1206732" y="1569296"/>
                    </a:lnTo>
                    <a:cubicBezTo>
                      <a:pt x="1180930" y="1579458"/>
                      <a:pt x="1160390" y="1599999"/>
                      <a:pt x="1150227" y="1625800"/>
                    </a:cubicBezTo>
                    <a:lnTo>
                      <a:pt x="675595" y="1625800"/>
                    </a:lnTo>
                    <a:cubicBezTo>
                      <a:pt x="660937" y="1588617"/>
                      <a:pt x="624782" y="1562266"/>
                      <a:pt x="582410" y="1562266"/>
                    </a:cubicBezTo>
                    <a:cubicBezTo>
                      <a:pt x="527077" y="1562266"/>
                      <a:pt x="482194" y="1607125"/>
                      <a:pt x="482194" y="1662482"/>
                    </a:cubicBezTo>
                    <a:cubicBezTo>
                      <a:pt x="482194" y="1717814"/>
                      <a:pt x="527053" y="1762697"/>
                      <a:pt x="582410" y="1762697"/>
                    </a:cubicBezTo>
                    <a:cubicBezTo>
                      <a:pt x="624782" y="1762697"/>
                      <a:pt x="660961" y="1736346"/>
                      <a:pt x="675595" y="1699163"/>
                    </a:cubicBezTo>
                    <a:lnTo>
                      <a:pt x="1150227" y="1699163"/>
                    </a:lnTo>
                    <a:cubicBezTo>
                      <a:pt x="1164885" y="1736346"/>
                      <a:pt x="1201041" y="1762697"/>
                      <a:pt x="1243413" y="1762697"/>
                    </a:cubicBezTo>
                    <a:cubicBezTo>
                      <a:pt x="1285809" y="1762697"/>
                      <a:pt x="1321964" y="1736346"/>
                      <a:pt x="1336599" y="1699163"/>
                    </a:cubicBezTo>
                    <a:lnTo>
                      <a:pt x="1811231" y="1699163"/>
                    </a:lnTo>
                    <a:cubicBezTo>
                      <a:pt x="1825889" y="1736346"/>
                      <a:pt x="1862044" y="1762697"/>
                      <a:pt x="1904416" y="1762697"/>
                    </a:cubicBezTo>
                    <a:cubicBezTo>
                      <a:pt x="1959749" y="1762697"/>
                      <a:pt x="2004632" y="1717838"/>
                      <a:pt x="2004632" y="1662482"/>
                    </a:cubicBezTo>
                    <a:cubicBezTo>
                      <a:pt x="2004632" y="1607149"/>
                      <a:pt x="1959773" y="1562266"/>
                      <a:pt x="1904416" y="1562266"/>
                    </a:cubicBezTo>
                    <a:cubicBezTo>
                      <a:pt x="1862044" y="1562266"/>
                      <a:pt x="1825889" y="1588617"/>
                      <a:pt x="1811231" y="1625800"/>
                    </a:cubicBezTo>
                    <a:lnTo>
                      <a:pt x="1336599" y="1625800"/>
                    </a:lnTo>
                    <a:cubicBezTo>
                      <a:pt x="1326436" y="1599999"/>
                      <a:pt x="1305895" y="1579458"/>
                      <a:pt x="1280094" y="1569296"/>
                    </a:cubicBezTo>
                    <a:lnTo>
                      <a:pt x="1280094" y="1455570"/>
                    </a:lnTo>
                    <a:cubicBezTo>
                      <a:pt x="1472539" y="1455570"/>
                      <a:pt x="1760489" y="1455570"/>
                      <a:pt x="1940404" y="1455570"/>
                    </a:cubicBezTo>
                    <a:close/>
                    <a:moveTo>
                      <a:pt x="1248267" y="1357052"/>
                    </a:moveTo>
                    <a:lnTo>
                      <a:pt x="1210677" y="1341868"/>
                    </a:lnTo>
                    <a:cubicBezTo>
                      <a:pt x="1100992" y="1297535"/>
                      <a:pt x="1007567" y="1223000"/>
                      <a:pt x="940518" y="1126324"/>
                    </a:cubicBezTo>
                    <a:cubicBezTo>
                      <a:pt x="871555" y="1026873"/>
                      <a:pt x="835113" y="910230"/>
                      <a:pt x="835113" y="788971"/>
                    </a:cubicBezTo>
                    <a:lnTo>
                      <a:pt x="835113" y="484068"/>
                    </a:lnTo>
                    <a:lnTo>
                      <a:pt x="1248363" y="391169"/>
                    </a:lnTo>
                    <a:lnTo>
                      <a:pt x="1659245" y="484068"/>
                    </a:lnTo>
                    <a:lnTo>
                      <a:pt x="1659245" y="788971"/>
                    </a:lnTo>
                    <a:cubicBezTo>
                      <a:pt x="1659245" y="910038"/>
                      <a:pt x="1622923" y="1026634"/>
                      <a:pt x="1554175" y="1126156"/>
                    </a:cubicBezTo>
                    <a:cubicBezTo>
                      <a:pt x="1487460" y="1222761"/>
                      <a:pt x="1394657" y="1297319"/>
                      <a:pt x="1285833" y="1341724"/>
                    </a:cubicBezTo>
                    <a:lnTo>
                      <a:pt x="1248267" y="135705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Graphic 111">
                <a:extLst>
                  <a:ext uri="{FF2B5EF4-FFF2-40B4-BE49-F238E27FC236}">
                    <a16:creationId xmlns:a16="http://schemas.microsoft.com/office/drawing/2014/main" id="{DB3B2667-06B0-45A2-AF88-18EE5A8AAC67}"/>
                  </a:ext>
                </a:extLst>
              </p:cNvPr>
              <p:cNvSpPr/>
              <p:nvPr/>
            </p:nvSpPr>
            <p:spPr>
              <a:xfrm>
                <a:off x="5784161" y="1728751"/>
                <a:ext cx="624393" cy="755719"/>
              </a:xfrm>
              <a:custGeom>
                <a:avLst/>
                <a:gdLst>
                  <a:gd name="connsiteX0" fmla="*/ 509711 w 624393"/>
                  <a:gd name="connsiteY0" fmla="*/ 45313 h 755719"/>
                  <a:gd name="connsiteX1" fmla="*/ 509711 w 624393"/>
                  <a:gd name="connsiteY1" fmla="*/ 86992 h 755719"/>
                  <a:gd name="connsiteX2" fmla="*/ 384101 w 624393"/>
                  <a:gd name="connsiteY2" fmla="*/ 57987 h 755719"/>
                  <a:gd name="connsiteX3" fmla="*/ 384101 w 624393"/>
                  <a:gd name="connsiteY3" fmla="*/ 16308 h 755719"/>
                  <a:gd name="connsiteX4" fmla="*/ 313106 w 624393"/>
                  <a:gd name="connsiteY4" fmla="*/ 0 h 755719"/>
                  <a:gd name="connsiteX5" fmla="*/ 240293 w 624393"/>
                  <a:gd name="connsiteY5" fmla="*/ 16308 h 755719"/>
                  <a:gd name="connsiteX6" fmla="*/ 240293 w 624393"/>
                  <a:gd name="connsiteY6" fmla="*/ 57987 h 755719"/>
                  <a:gd name="connsiteX7" fmla="*/ 114683 w 624393"/>
                  <a:gd name="connsiteY7" fmla="*/ 86992 h 755719"/>
                  <a:gd name="connsiteX8" fmla="*/ 114683 w 624393"/>
                  <a:gd name="connsiteY8" fmla="*/ 45313 h 755719"/>
                  <a:gd name="connsiteX9" fmla="*/ 0 w 624393"/>
                  <a:gd name="connsiteY9" fmla="*/ 70684 h 755719"/>
                  <a:gd name="connsiteX10" fmla="*/ 0 w 624393"/>
                  <a:gd name="connsiteY10" fmla="*/ 295410 h 755719"/>
                  <a:gd name="connsiteX11" fmla="*/ 313106 w 624393"/>
                  <a:gd name="connsiteY11" fmla="*/ 755719 h 755719"/>
                  <a:gd name="connsiteX12" fmla="*/ 624394 w 624393"/>
                  <a:gd name="connsiteY12" fmla="*/ 295410 h 755719"/>
                  <a:gd name="connsiteX13" fmla="*/ 624394 w 624393"/>
                  <a:gd name="connsiteY13" fmla="*/ 70684 h 755719"/>
                  <a:gd name="connsiteX14" fmla="*/ 509711 w 624393"/>
                  <a:gd name="connsiteY14" fmla="*/ 45313 h 755719"/>
                  <a:gd name="connsiteX15" fmla="*/ 85558 w 624393"/>
                  <a:gd name="connsiteY15" fmla="*/ 295410 h 755719"/>
                  <a:gd name="connsiteX16" fmla="*/ 85558 w 624393"/>
                  <a:gd name="connsiteY16" fmla="*/ 183047 h 755719"/>
                  <a:gd name="connsiteX17" fmla="*/ 313106 w 624393"/>
                  <a:gd name="connsiteY17" fmla="*/ 130489 h 755719"/>
                  <a:gd name="connsiteX18" fmla="*/ 483001 w 624393"/>
                  <a:gd name="connsiteY18" fmla="*/ 170517 h 755719"/>
                  <a:gd name="connsiteX19" fmla="*/ 146151 w 624393"/>
                  <a:gd name="connsiteY19" fmla="*/ 507368 h 755719"/>
                  <a:gd name="connsiteX20" fmla="*/ 94644 w 624393"/>
                  <a:gd name="connsiteY20" fmla="*/ 378768 h 755719"/>
                  <a:gd name="connsiteX21" fmla="*/ 85558 w 624393"/>
                  <a:gd name="connsiteY21" fmla="*/ 295410 h 755719"/>
                  <a:gd name="connsiteX22" fmla="*/ 529750 w 624393"/>
                  <a:gd name="connsiteY22" fmla="*/ 378768 h 755719"/>
                  <a:gd name="connsiteX23" fmla="*/ 313106 w 624393"/>
                  <a:gd name="connsiteY23" fmla="*/ 661481 h 755719"/>
                  <a:gd name="connsiteX24" fmla="*/ 194788 w 624393"/>
                  <a:gd name="connsiteY24" fmla="*/ 572743 h 755719"/>
                  <a:gd name="connsiteX25" fmla="*/ 538836 w 624393"/>
                  <a:gd name="connsiteY25" fmla="*/ 228696 h 755719"/>
                  <a:gd name="connsiteX26" fmla="*/ 538836 w 624393"/>
                  <a:gd name="connsiteY26" fmla="*/ 295387 h 755719"/>
                  <a:gd name="connsiteX27" fmla="*/ 529750 w 624393"/>
                  <a:gd name="connsiteY27" fmla="*/ 378768 h 755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24393" h="755719">
                    <a:moveTo>
                      <a:pt x="509711" y="45313"/>
                    </a:moveTo>
                    <a:lnTo>
                      <a:pt x="509711" y="86992"/>
                    </a:lnTo>
                    <a:lnTo>
                      <a:pt x="384101" y="57987"/>
                    </a:lnTo>
                    <a:lnTo>
                      <a:pt x="384101" y="16308"/>
                    </a:lnTo>
                    <a:lnTo>
                      <a:pt x="313106" y="0"/>
                    </a:lnTo>
                    <a:lnTo>
                      <a:pt x="240293" y="16308"/>
                    </a:lnTo>
                    <a:lnTo>
                      <a:pt x="240293" y="57987"/>
                    </a:lnTo>
                    <a:lnTo>
                      <a:pt x="114683" y="86992"/>
                    </a:lnTo>
                    <a:lnTo>
                      <a:pt x="114683" y="45313"/>
                    </a:lnTo>
                    <a:lnTo>
                      <a:pt x="0" y="70684"/>
                    </a:lnTo>
                    <a:lnTo>
                      <a:pt x="0" y="295410"/>
                    </a:lnTo>
                    <a:cubicBezTo>
                      <a:pt x="0" y="503829"/>
                      <a:pt x="129245" y="681424"/>
                      <a:pt x="313106" y="755719"/>
                    </a:cubicBezTo>
                    <a:cubicBezTo>
                      <a:pt x="495149" y="681424"/>
                      <a:pt x="624394" y="503805"/>
                      <a:pt x="624394" y="295410"/>
                    </a:cubicBezTo>
                    <a:lnTo>
                      <a:pt x="624394" y="70684"/>
                    </a:lnTo>
                    <a:lnTo>
                      <a:pt x="509711" y="45313"/>
                    </a:lnTo>
                    <a:close/>
                    <a:moveTo>
                      <a:pt x="85558" y="295410"/>
                    </a:moveTo>
                    <a:lnTo>
                      <a:pt x="85558" y="183047"/>
                    </a:lnTo>
                    <a:lnTo>
                      <a:pt x="313106" y="130489"/>
                    </a:lnTo>
                    <a:cubicBezTo>
                      <a:pt x="397228" y="150790"/>
                      <a:pt x="450098" y="163105"/>
                      <a:pt x="483001" y="170517"/>
                    </a:cubicBezTo>
                    <a:lnTo>
                      <a:pt x="146151" y="507368"/>
                    </a:lnTo>
                    <a:cubicBezTo>
                      <a:pt x="121593" y="467817"/>
                      <a:pt x="103707" y="423938"/>
                      <a:pt x="94644" y="378768"/>
                    </a:cubicBezTo>
                    <a:cubicBezTo>
                      <a:pt x="87375" y="351580"/>
                      <a:pt x="85558" y="324392"/>
                      <a:pt x="85558" y="295410"/>
                    </a:cubicBezTo>
                    <a:close/>
                    <a:moveTo>
                      <a:pt x="529750" y="378768"/>
                    </a:moveTo>
                    <a:cubicBezTo>
                      <a:pt x="506076" y="498377"/>
                      <a:pt x="424153" y="603494"/>
                      <a:pt x="313106" y="661481"/>
                    </a:cubicBezTo>
                    <a:cubicBezTo>
                      <a:pt x="268390" y="638334"/>
                      <a:pt x="228959" y="608181"/>
                      <a:pt x="194788" y="572743"/>
                    </a:cubicBezTo>
                    <a:lnTo>
                      <a:pt x="538836" y="228696"/>
                    </a:lnTo>
                    <a:lnTo>
                      <a:pt x="538836" y="295387"/>
                    </a:lnTo>
                    <a:cubicBezTo>
                      <a:pt x="538836" y="324392"/>
                      <a:pt x="537019" y="351580"/>
                      <a:pt x="529750" y="3787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83" name="Group 282">
            <a:extLst>
              <a:ext uri="{FF2B5EF4-FFF2-40B4-BE49-F238E27FC236}">
                <a16:creationId xmlns:a16="http://schemas.microsoft.com/office/drawing/2014/main" id="{FC9FFB3A-45C9-4381-9E39-0BFA90CC7240}"/>
              </a:ext>
            </a:extLst>
          </p:cNvPr>
          <p:cNvGrpSpPr/>
          <p:nvPr/>
        </p:nvGrpSpPr>
        <p:grpSpPr>
          <a:xfrm>
            <a:off x="4720544" y="3924985"/>
            <a:ext cx="388917" cy="388917"/>
            <a:chOff x="4528583" y="639745"/>
            <a:chExt cx="3121729" cy="3121729"/>
          </a:xfrm>
        </p:grpSpPr>
        <p:sp>
          <p:nvSpPr>
            <p:cNvPr id="284" name="Graphic 118">
              <a:extLst>
                <a:ext uri="{FF2B5EF4-FFF2-40B4-BE49-F238E27FC236}">
                  <a16:creationId xmlns:a16="http://schemas.microsoft.com/office/drawing/2014/main" id="{C78DF807-793F-4CE0-9D83-01B0909773B1}"/>
                </a:ext>
              </a:extLst>
            </p:cNvPr>
            <p:cNvSpPr/>
            <p:nvPr/>
          </p:nvSpPr>
          <p:spPr>
            <a:xfrm>
              <a:off x="4528583" y="639745"/>
              <a:ext cx="3121729" cy="3121729"/>
            </a:xfrm>
            <a:custGeom>
              <a:avLst/>
              <a:gdLst>
                <a:gd name="connsiteX0" fmla="*/ 3121729 w 3121729"/>
                <a:gd name="connsiteY0" fmla="*/ 1560865 h 3121729"/>
                <a:gd name="connsiteX1" fmla="*/ 1560865 w 3121729"/>
                <a:gd name="connsiteY1" fmla="*/ 3121729 h 3121729"/>
                <a:gd name="connsiteX2" fmla="*/ 0 w 3121729"/>
                <a:gd name="connsiteY2" fmla="*/ 1560865 h 3121729"/>
                <a:gd name="connsiteX3" fmla="*/ 1560865 w 3121729"/>
                <a:gd name="connsiteY3" fmla="*/ 0 h 3121729"/>
                <a:gd name="connsiteX4" fmla="*/ 3121729 w 3121729"/>
                <a:gd name="connsiteY4" fmla="*/ 1560865 h 312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1729" h="3121729">
                  <a:moveTo>
                    <a:pt x="3121729" y="1560865"/>
                  </a:moveTo>
                  <a:cubicBezTo>
                    <a:pt x="3121729" y="2422906"/>
                    <a:pt x="2422906" y="3121729"/>
                    <a:pt x="1560865" y="3121729"/>
                  </a:cubicBezTo>
                  <a:cubicBezTo>
                    <a:pt x="698823" y="3121729"/>
                    <a:pt x="0" y="2422907"/>
                    <a:pt x="0" y="1560865"/>
                  </a:cubicBezTo>
                  <a:cubicBezTo>
                    <a:pt x="0" y="698823"/>
                    <a:pt x="698823" y="0"/>
                    <a:pt x="1560865" y="0"/>
                  </a:cubicBezTo>
                  <a:cubicBezTo>
                    <a:pt x="2422906" y="0"/>
                    <a:pt x="3121729" y="698823"/>
                    <a:pt x="3121729" y="1560865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85" name="Graphic 118">
              <a:extLst>
                <a:ext uri="{FF2B5EF4-FFF2-40B4-BE49-F238E27FC236}">
                  <a16:creationId xmlns:a16="http://schemas.microsoft.com/office/drawing/2014/main" id="{FF7F55D4-648C-4B0A-937F-D48FF8421B1E}"/>
                </a:ext>
              </a:extLst>
            </p:cNvPr>
            <p:cNvGrpSpPr/>
            <p:nvPr/>
          </p:nvGrpSpPr>
          <p:grpSpPr>
            <a:xfrm>
              <a:off x="4759526" y="882070"/>
              <a:ext cx="2645566" cy="2645542"/>
              <a:chOff x="4759526" y="882070"/>
              <a:chExt cx="2645566" cy="2645542"/>
            </a:xfrm>
            <a:solidFill>
              <a:srgbClr val="FFFFFF"/>
            </a:solidFill>
          </p:grpSpPr>
          <p:sp>
            <p:nvSpPr>
              <p:cNvPr id="286" name="Graphic 118">
                <a:extLst>
                  <a:ext uri="{FF2B5EF4-FFF2-40B4-BE49-F238E27FC236}">
                    <a16:creationId xmlns:a16="http://schemas.microsoft.com/office/drawing/2014/main" id="{2D8ABAE0-4C97-4039-B289-E05C6795CF40}"/>
                  </a:ext>
                </a:extLst>
              </p:cNvPr>
              <p:cNvSpPr/>
              <p:nvPr/>
            </p:nvSpPr>
            <p:spPr>
              <a:xfrm>
                <a:off x="5684328" y="2002928"/>
                <a:ext cx="140292" cy="233980"/>
              </a:xfrm>
              <a:custGeom>
                <a:avLst/>
                <a:gdLst>
                  <a:gd name="connsiteX0" fmla="*/ 0 w 140292"/>
                  <a:gd name="connsiteY0" fmla="*/ 0 h 233980"/>
                  <a:gd name="connsiteX1" fmla="*/ 0 w 140292"/>
                  <a:gd name="connsiteY1" fmla="*/ 233980 h 233980"/>
                  <a:gd name="connsiteX2" fmla="*/ 49952 w 140292"/>
                  <a:gd name="connsiteY2" fmla="*/ 233980 h 233980"/>
                  <a:gd name="connsiteX3" fmla="*/ 140293 w 140292"/>
                  <a:gd name="connsiteY3" fmla="*/ 117241 h 233980"/>
                  <a:gd name="connsiteX4" fmla="*/ 49020 w 140292"/>
                  <a:gd name="connsiteY4" fmla="*/ 0 h 233980"/>
                  <a:gd name="connsiteX5" fmla="*/ 0 w 140292"/>
                  <a:gd name="connsiteY5" fmla="*/ 0 h 2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292" h="233980">
                    <a:moveTo>
                      <a:pt x="0" y="0"/>
                    </a:moveTo>
                    <a:lnTo>
                      <a:pt x="0" y="233980"/>
                    </a:lnTo>
                    <a:lnTo>
                      <a:pt x="49952" y="233980"/>
                    </a:lnTo>
                    <a:cubicBezTo>
                      <a:pt x="105692" y="233980"/>
                      <a:pt x="140293" y="198925"/>
                      <a:pt x="140293" y="117241"/>
                    </a:cubicBezTo>
                    <a:cubicBezTo>
                      <a:pt x="140293" y="35557"/>
                      <a:pt x="104735" y="0"/>
                      <a:pt x="490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" name="Graphic 118">
                <a:extLst>
                  <a:ext uri="{FF2B5EF4-FFF2-40B4-BE49-F238E27FC236}">
                    <a16:creationId xmlns:a16="http://schemas.microsoft.com/office/drawing/2014/main" id="{0B4FE520-7C32-4C4D-97D3-28C9E5B058BB}"/>
                  </a:ext>
                </a:extLst>
              </p:cNvPr>
              <p:cNvSpPr/>
              <p:nvPr/>
            </p:nvSpPr>
            <p:spPr>
              <a:xfrm>
                <a:off x="4759526" y="882070"/>
                <a:ext cx="2645566" cy="2645542"/>
              </a:xfrm>
              <a:custGeom>
                <a:avLst/>
                <a:gdLst>
                  <a:gd name="connsiteX0" fmla="*/ 2641980 w 2645566"/>
                  <a:gd name="connsiteY0" fmla="*/ 1415048 h 2645542"/>
                  <a:gd name="connsiteX1" fmla="*/ 2645567 w 2645566"/>
                  <a:gd name="connsiteY1" fmla="*/ 1322771 h 2645542"/>
                  <a:gd name="connsiteX2" fmla="*/ 1322795 w 2645566"/>
                  <a:gd name="connsiteY2" fmla="*/ 0 h 2645542"/>
                  <a:gd name="connsiteX3" fmla="*/ 0 w 2645566"/>
                  <a:gd name="connsiteY3" fmla="*/ 1322771 h 2645542"/>
                  <a:gd name="connsiteX4" fmla="*/ 1322771 w 2645566"/>
                  <a:gd name="connsiteY4" fmla="*/ 2645543 h 2645542"/>
                  <a:gd name="connsiteX5" fmla="*/ 1940207 w 2645566"/>
                  <a:gd name="connsiteY5" fmla="*/ 2492099 h 2645542"/>
                  <a:gd name="connsiteX6" fmla="*/ 1828704 w 2645566"/>
                  <a:gd name="connsiteY6" fmla="*/ 2387699 h 2645542"/>
                  <a:gd name="connsiteX7" fmla="*/ 1500223 w 2645566"/>
                  <a:gd name="connsiteY7" fmla="*/ 2488751 h 2645542"/>
                  <a:gd name="connsiteX8" fmla="*/ 1715361 w 2645566"/>
                  <a:gd name="connsiteY8" fmla="*/ 2222800 h 2645542"/>
                  <a:gd name="connsiteX9" fmla="*/ 1683366 w 2645566"/>
                  <a:gd name="connsiteY9" fmla="*/ 2154292 h 2645542"/>
                  <a:gd name="connsiteX10" fmla="*/ 1396421 w 2645566"/>
                  <a:gd name="connsiteY10" fmla="*/ 2499583 h 2645542"/>
                  <a:gd name="connsiteX11" fmla="*/ 1357253 w 2645566"/>
                  <a:gd name="connsiteY11" fmla="*/ 2500922 h 2645542"/>
                  <a:gd name="connsiteX12" fmla="*/ 1357253 w 2645566"/>
                  <a:gd name="connsiteY12" fmla="*/ 1866198 h 2645542"/>
                  <a:gd name="connsiteX13" fmla="*/ 1781382 w 2645566"/>
                  <a:gd name="connsiteY13" fmla="*/ 1962134 h 2645542"/>
                  <a:gd name="connsiteX14" fmla="*/ 1806418 w 2645566"/>
                  <a:gd name="connsiteY14" fmla="*/ 1903526 h 2645542"/>
                  <a:gd name="connsiteX15" fmla="*/ 1357277 w 2645566"/>
                  <a:gd name="connsiteY15" fmla="*/ 1802449 h 2645542"/>
                  <a:gd name="connsiteX16" fmla="*/ 1357277 w 2645566"/>
                  <a:gd name="connsiteY16" fmla="*/ 1537598 h 2645542"/>
                  <a:gd name="connsiteX17" fmla="*/ 1622677 w 2645566"/>
                  <a:gd name="connsiteY17" fmla="*/ 1537598 h 2645542"/>
                  <a:gd name="connsiteX18" fmla="*/ 1622677 w 2645566"/>
                  <a:gd name="connsiteY18" fmla="*/ 1435756 h 2645542"/>
                  <a:gd name="connsiteX19" fmla="*/ 1711176 w 2645566"/>
                  <a:gd name="connsiteY19" fmla="*/ 1416196 h 2645542"/>
                  <a:gd name="connsiteX20" fmla="*/ 1677604 w 2645566"/>
                  <a:gd name="connsiteY20" fmla="*/ 1418300 h 2645542"/>
                  <a:gd name="connsiteX21" fmla="*/ 1526718 w 2645566"/>
                  <a:gd name="connsiteY21" fmla="*/ 1309237 h 2645542"/>
                  <a:gd name="connsiteX22" fmla="*/ 1603117 w 2645566"/>
                  <a:gd name="connsiteY22" fmla="*/ 1309237 h 2645542"/>
                  <a:gd name="connsiteX23" fmla="*/ 1678536 w 2645566"/>
                  <a:gd name="connsiteY23" fmla="*/ 1362083 h 2645542"/>
                  <a:gd name="connsiteX24" fmla="*/ 1742932 w 2645566"/>
                  <a:gd name="connsiteY24" fmla="*/ 1322222 h 2645542"/>
                  <a:gd name="connsiteX25" fmla="*/ 1656442 w 2645566"/>
                  <a:gd name="connsiteY25" fmla="*/ 1265526 h 2645542"/>
                  <a:gd name="connsiteX26" fmla="*/ 1539224 w 2645566"/>
                  <a:gd name="connsiteY26" fmla="*/ 1157897 h 2645542"/>
                  <a:gd name="connsiteX27" fmla="*/ 1678058 w 2645566"/>
                  <a:gd name="connsiteY27" fmla="*/ 1057945 h 2645542"/>
                  <a:gd name="connsiteX28" fmla="*/ 1815457 w 2645566"/>
                  <a:gd name="connsiteY28" fmla="*/ 1154071 h 2645542"/>
                  <a:gd name="connsiteX29" fmla="*/ 1740038 w 2645566"/>
                  <a:gd name="connsiteY29" fmla="*/ 1154071 h 2645542"/>
                  <a:gd name="connsiteX30" fmla="*/ 1676145 w 2645566"/>
                  <a:gd name="connsiteY30" fmla="*/ 1113229 h 2645542"/>
                  <a:gd name="connsiteX31" fmla="*/ 1620406 w 2645566"/>
                  <a:gd name="connsiteY31" fmla="*/ 1148285 h 2645542"/>
                  <a:gd name="connsiteX32" fmla="*/ 1690564 w 2645566"/>
                  <a:gd name="connsiteY32" fmla="*/ 1195846 h 2645542"/>
                  <a:gd name="connsiteX33" fmla="*/ 1824161 w 2645566"/>
                  <a:gd name="connsiteY33" fmla="*/ 1313087 h 2645542"/>
                  <a:gd name="connsiteX34" fmla="*/ 1748025 w 2645566"/>
                  <a:gd name="connsiteY34" fmla="*/ 1408042 h 2645542"/>
                  <a:gd name="connsiteX35" fmla="*/ 2180739 w 2645566"/>
                  <a:gd name="connsiteY35" fmla="*/ 1310218 h 2645542"/>
                  <a:gd name="connsiteX36" fmla="*/ 2641980 w 2645566"/>
                  <a:gd name="connsiteY36" fmla="*/ 1415048 h 2645542"/>
                  <a:gd name="connsiteX37" fmla="*/ 838001 w 2645566"/>
                  <a:gd name="connsiteY37" fmla="*/ 1904984 h 2645542"/>
                  <a:gd name="connsiteX38" fmla="*/ 742233 w 2645566"/>
                  <a:gd name="connsiteY38" fmla="*/ 1537598 h 2645542"/>
                  <a:gd name="connsiteX39" fmla="*/ 1293527 w 2645566"/>
                  <a:gd name="connsiteY39" fmla="*/ 1537598 h 2645542"/>
                  <a:gd name="connsiteX40" fmla="*/ 1293527 w 2645566"/>
                  <a:gd name="connsiteY40" fmla="*/ 1802377 h 2645542"/>
                  <a:gd name="connsiteX41" fmla="*/ 839746 w 2645566"/>
                  <a:gd name="connsiteY41" fmla="*/ 1904243 h 2645542"/>
                  <a:gd name="connsiteX42" fmla="*/ 838001 w 2645566"/>
                  <a:gd name="connsiteY42" fmla="*/ 1904984 h 2645542"/>
                  <a:gd name="connsiteX43" fmla="*/ 862511 w 2645566"/>
                  <a:gd name="connsiteY43" fmla="*/ 1963856 h 2645542"/>
                  <a:gd name="connsiteX44" fmla="*/ 864782 w 2645566"/>
                  <a:gd name="connsiteY44" fmla="*/ 1962851 h 2645542"/>
                  <a:gd name="connsiteX45" fmla="*/ 1293479 w 2645566"/>
                  <a:gd name="connsiteY45" fmla="*/ 1866127 h 2645542"/>
                  <a:gd name="connsiteX46" fmla="*/ 1293479 w 2645566"/>
                  <a:gd name="connsiteY46" fmla="*/ 2501138 h 2645542"/>
                  <a:gd name="connsiteX47" fmla="*/ 1249457 w 2645566"/>
                  <a:gd name="connsiteY47" fmla="*/ 2499631 h 2645542"/>
                  <a:gd name="connsiteX48" fmla="*/ 862511 w 2645566"/>
                  <a:gd name="connsiteY48" fmla="*/ 1963856 h 2645542"/>
                  <a:gd name="connsiteX49" fmla="*/ 2118496 w 2645566"/>
                  <a:gd name="connsiteY49" fmla="*/ 453207 h 2645542"/>
                  <a:gd name="connsiteX50" fmla="*/ 1839011 w 2645566"/>
                  <a:gd name="connsiteY50" fmla="*/ 655049 h 2645542"/>
                  <a:gd name="connsiteX51" fmla="*/ 1492882 w 2645566"/>
                  <a:gd name="connsiteY51" fmla="*/ 155859 h 2645542"/>
                  <a:gd name="connsiteX52" fmla="*/ 2118496 w 2645566"/>
                  <a:gd name="connsiteY52" fmla="*/ 453207 h 2645542"/>
                  <a:gd name="connsiteX53" fmla="*/ 1357253 w 2645566"/>
                  <a:gd name="connsiteY53" fmla="*/ 144310 h 2645542"/>
                  <a:gd name="connsiteX54" fmla="*/ 1388626 w 2645566"/>
                  <a:gd name="connsiteY54" fmla="*/ 145386 h 2645542"/>
                  <a:gd name="connsiteX55" fmla="*/ 1781382 w 2645566"/>
                  <a:gd name="connsiteY55" fmla="*/ 682381 h 2645542"/>
                  <a:gd name="connsiteX56" fmla="*/ 1357253 w 2645566"/>
                  <a:gd name="connsiteY56" fmla="*/ 778316 h 2645542"/>
                  <a:gd name="connsiteX57" fmla="*/ 1357253 w 2645566"/>
                  <a:gd name="connsiteY57" fmla="*/ 144310 h 2645542"/>
                  <a:gd name="connsiteX58" fmla="*/ 1257276 w 2645566"/>
                  <a:gd name="connsiteY58" fmla="*/ 145362 h 2645542"/>
                  <a:gd name="connsiteX59" fmla="*/ 1293503 w 2645566"/>
                  <a:gd name="connsiteY59" fmla="*/ 144190 h 2645542"/>
                  <a:gd name="connsiteX60" fmla="*/ 1293503 w 2645566"/>
                  <a:gd name="connsiteY60" fmla="*/ 778388 h 2645542"/>
                  <a:gd name="connsiteX61" fmla="*/ 864806 w 2645566"/>
                  <a:gd name="connsiteY61" fmla="*/ 681663 h 2645542"/>
                  <a:gd name="connsiteX62" fmla="*/ 1257276 w 2645566"/>
                  <a:gd name="connsiteY62" fmla="*/ 145362 h 2645542"/>
                  <a:gd name="connsiteX63" fmla="*/ 1153043 w 2645566"/>
                  <a:gd name="connsiteY63" fmla="*/ 155835 h 2645542"/>
                  <a:gd name="connsiteX64" fmla="*/ 807202 w 2645566"/>
                  <a:gd name="connsiteY64" fmla="*/ 654260 h 2645542"/>
                  <a:gd name="connsiteX65" fmla="*/ 528195 w 2645566"/>
                  <a:gd name="connsiteY65" fmla="*/ 452107 h 2645542"/>
                  <a:gd name="connsiteX66" fmla="*/ 1153043 w 2645566"/>
                  <a:gd name="connsiteY66" fmla="*/ 155835 h 2645542"/>
                  <a:gd name="connsiteX67" fmla="*/ 1145702 w 2645566"/>
                  <a:gd name="connsiteY67" fmla="*/ 2488799 h 2645542"/>
                  <a:gd name="connsiteX68" fmla="*/ 529152 w 2645566"/>
                  <a:gd name="connsiteY68" fmla="*/ 2194369 h 2645542"/>
                  <a:gd name="connsiteX69" fmla="*/ 805648 w 2645566"/>
                  <a:gd name="connsiteY69" fmla="*/ 1993865 h 2645542"/>
                  <a:gd name="connsiteX70" fmla="*/ 1145702 w 2645566"/>
                  <a:gd name="connsiteY70" fmla="*/ 2488799 h 2645542"/>
                  <a:gd name="connsiteX71" fmla="*/ 780444 w 2645566"/>
                  <a:gd name="connsiteY71" fmla="*/ 1935113 h 2645542"/>
                  <a:gd name="connsiteX72" fmla="*/ 483264 w 2645566"/>
                  <a:gd name="connsiteY72" fmla="*/ 2150060 h 2645542"/>
                  <a:gd name="connsiteX73" fmla="*/ 144166 w 2645566"/>
                  <a:gd name="connsiteY73" fmla="*/ 1351896 h 2645542"/>
                  <a:gd name="connsiteX74" fmla="*/ 664470 w 2645566"/>
                  <a:gd name="connsiteY74" fmla="*/ 1351896 h 2645542"/>
                  <a:gd name="connsiteX75" fmla="*/ 780444 w 2645566"/>
                  <a:gd name="connsiteY75" fmla="*/ 1935113 h 2645542"/>
                  <a:gd name="connsiteX76" fmla="*/ 708062 w 2645566"/>
                  <a:gd name="connsiteY76" fmla="*/ 947184 h 2645542"/>
                  <a:gd name="connsiteX77" fmla="*/ 700864 w 2645566"/>
                  <a:gd name="connsiteY77" fmla="*/ 978963 h 2645542"/>
                  <a:gd name="connsiteX78" fmla="*/ 664829 w 2645566"/>
                  <a:gd name="connsiteY78" fmla="*/ 1288147 h 2645542"/>
                  <a:gd name="connsiteX79" fmla="*/ 144310 w 2645566"/>
                  <a:gd name="connsiteY79" fmla="*/ 1288147 h 2645542"/>
                  <a:gd name="connsiteX80" fmla="*/ 482356 w 2645566"/>
                  <a:gd name="connsiteY80" fmla="*/ 496488 h 2645542"/>
                  <a:gd name="connsiteX81" fmla="*/ 781927 w 2645566"/>
                  <a:gd name="connsiteY81" fmla="*/ 712845 h 2645542"/>
                  <a:gd name="connsiteX82" fmla="*/ 708062 w 2645566"/>
                  <a:gd name="connsiteY82" fmla="*/ 947184 h 2645542"/>
                  <a:gd name="connsiteX83" fmla="*/ 839746 w 2645566"/>
                  <a:gd name="connsiteY83" fmla="*/ 740248 h 2645542"/>
                  <a:gd name="connsiteX84" fmla="*/ 1293527 w 2645566"/>
                  <a:gd name="connsiteY84" fmla="*/ 842114 h 2645542"/>
                  <a:gd name="connsiteX85" fmla="*/ 1293527 w 2645566"/>
                  <a:gd name="connsiteY85" fmla="*/ 947160 h 2645542"/>
                  <a:gd name="connsiteX86" fmla="*/ 773820 w 2645566"/>
                  <a:gd name="connsiteY86" fmla="*/ 947160 h 2645542"/>
                  <a:gd name="connsiteX87" fmla="*/ 839746 w 2645566"/>
                  <a:gd name="connsiteY87" fmla="*/ 740248 h 2645542"/>
                  <a:gd name="connsiteX88" fmla="*/ 974754 w 2645566"/>
                  <a:gd name="connsiteY88" fmla="*/ 1411079 h 2645542"/>
                  <a:gd name="connsiteX89" fmla="*/ 844098 w 2645566"/>
                  <a:gd name="connsiteY89" fmla="*/ 1411079 h 2645542"/>
                  <a:gd name="connsiteX90" fmla="*/ 844098 w 2645566"/>
                  <a:gd name="connsiteY90" fmla="*/ 1065142 h 2645542"/>
                  <a:gd name="connsiteX91" fmla="*/ 973822 w 2645566"/>
                  <a:gd name="connsiteY91" fmla="*/ 1065142 h 2645542"/>
                  <a:gd name="connsiteX92" fmla="*/ 1146324 w 2645566"/>
                  <a:gd name="connsiteY92" fmla="*/ 1238099 h 2645542"/>
                  <a:gd name="connsiteX93" fmla="*/ 974754 w 2645566"/>
                  <a:gd name="connsiteY93" fmla="*/ 1411079 h 2645542"/>
                  <a:gd name="connsiteX94" fmla="*/ 1483318 w 2645566"/>
                  <a:gd name="connsiteY94" fmla="*/ 1411079 h 2645542"/>
                  <a:gd name="connsiteX95" fmla="*/ 1400175 w 2645566"/>
                  <a:gd name="connsiteY95" fmla="*/ 1411079 h 2645542"/>
                  <a:gd name="connsiteX96" fmla="*/ 1263708 w 2645566"/>
                  <a:gd name="connsiteY96" fmla="*/ 1165549 h 2645542"/>
                  <a:gd name="connsiteX97" fmla="*/ 1263708 w 2645566"/>
                  <a:gd name="connsiteY97" fmla="*/ 1411079 h 2645542"/>
                  <a:gd name="connsiteX98" fmla="*/ 1194531 w 2645566"/>
                  <a:gd name="connsiteY98" fmla="*/ 1411079 h 2645542"/>
                  <a:gd name="connsiteX99" fmla="*/ 1194531 w 2645566"/>
                  <a:gd name="connsiteY99" fmla="*/ 1065142 h 2645542"/>
                  <a:gd name="connsiteX100" fmla="*/ 1283890 w 2645566"/>
                  <a:gd name="connsiteY100" fmla="*/ 1065142 h 2645542"/>
                  <a:gd name="connsiteX101" fmla="*/ 1414594 w 2645566"/>
                  <a:gd name="connsiteY101" fmla="*/ 1301514 h 2645542"/>
                  <a:gd name="connsiteX102" fmla="*/ 1414594 w 2645566"/>
                  <a:gd name="connsiteY102" fmla="*/ 1065142 h 2645542"/>
                  <a:gd name="connsiteX103" fmla="*/ 1483294 w 2645566"/>
                  <a:gd name="connsiteY103" fmla="*/ 1065142 h 2645542"/>
                  <a:gd name="connsiteX104" fmla="*/ 1483294 w 2645566"/>
                  <a:gd name="connsiteY104" fmla="*/ 1411079 h 2645542"/>
                  <a:gd name="connsiteX105" fmla="*/ 1357253 w 2645566"/>
                  <a:gd name="connsiteY105" fmla="*/ 947184 h 2645542"/>
                  <a:gd name="connsiteX106" fmla="*/ 1357253 w 2645566"/>
                  <a:gd name="connsiteY106" fmla="*/ 842066 h 2645542"/>
                  <a:gd name="connsiteX107" fmla="*/ 1806394 w 2645566"/>
                  <a:gd name="connsiteY107" fmla="*/ 740989 h 2645542"/>
                  <a:gd name="connsiteX108" fmla="*/ 1872057 w 2645566"/>
                  <a:gd name="connsiteY108" fmla="*/ 947184 h 2645542"/>
                  <a:gd name="connsiteX109" fmla="*/ 1357253 w 2645566"/>
                  <a:gd name="connsiteY109" fmla="*/ 947184 h 2645542"/>
                  <a:gd name="connsiteX110" fmla="*/ 1981072 w 2645566"/>
                  <a:gd name="connsiteY110" fmla="*/ 1288123 h 2645542"/>
                  <a:gd name="connsiteX111" fmla="*/ 1864238 w 2645566"/>
                  <a:gd name="connsiteY111" fmla="*/ 713634 h 2645542"/>
                  <a:gd name="connsiteX112" fmla="*/ 2164264 w 2645566"/>
                  <a:gd name="connsiteY112" fmla="*/ 497611 h 2645542"/>
                  <a:gd name="connsiteX113" fmla="*/ 2501209 w 2645566"/>
                  <a:gd name="connsiteY113" fmla="*/ 1288123 h 2645542"/>
                  <a:gd name="connsiteX114" fmla="*/ 1981072 w 2645566"/>
                  <a:gd name="connsiteY114" fmla="*/ 1288123 h 264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2645566" h="2645542">
                    <a:moveTo>
                      <a:pt x="2641980" y="1415048"/>
                    </a:moveTo>
                    <a:cubicBezTo>
                      <a:pt x="2644084" y="1384537"/>
                      <a:pt x="2645567" y="1353833"/>
                      <a:pt x="2645567" y="1322771"/>
                    </a:cubicBezTo>
                    <a:cubicBezTo>
                      <a:pt x="2645567" y="593380"/>
                      <a:pt x="2052187" y="0"/>
                      <a:pt x="1322795" y="0"/>
                    </a:cubicBezTo>
                    <a:cubicBezTo>
                      <a:pt x="593403" y="0"/>
                      <a:pt x="0" y="593403"/>
                      <a:pt x="0" y="1322771"/>
                    </a:cubicBezTo>
                    <a:cubicBezTo>
                      <a:pt x="0" y="2052139"/>
                      <a:pt x="593380" y="2645543"/>
                      <a:pt x="1322771" y="2645543"/>
                    </a:cubicBezTo>
                    <a:cubicBezTo>
                      <a:pt x="1545680" y="2645543"/>
                      <a:pt x="1755772" y="2589899"/>
                      <a:pt x="1940207" y="2492099"/>
                    </a:cubicBezTo>
                    <a:cubicBezTo>
                      <a:pt x="1899628" y="2460583"/>
                      <a:pt x="1862349" y="2425647"/>
                      <a:pt x="1828704" y="2387699"/>
                    </a:cubicBezTo>
                    <a:cubicBezTo>
                      <a:pt x="1726408" y="2436503"/>
                      <a:pt x="1616101" y="2471176"/>
                      <a:pt x="1500223" y="2488751"/>
                    </a:cubicBezTo>
                    <a:cubicBezTo>
                      <a:pt x="1581692" y="2407235"/>
                      <a:pt x="1653405" y="2317947"/>
                      <a:pt x="1715361" y="2222800"/>
                    </a:cubicBezTo>
                    <a:cubicBezTo>
                      <a:pt x="1703716" y="2200466"/>
                      <a:pt x="1692908" y="2177678"/>
                      <a:pt x="1683366" y="2154292"/>
                    </a:cubicBezTo>
                    <a:cubicBezTo>
                      <a:pt x="1605317" y="2281074"/>
                      <a:pt x="1509286" y="2397598"/>
                      <a:pt x="1396421" y="2499583"/>
                    </a:cubicBezTo>
                    <a:cubicBezTo>
                      <a:pt x="1383460" y="2500396"/>
                      <a:pt x="1370309" y="2500492"/>
                      <a:pt x="1357253" y="2500922"/>
                    </a:cubicBezTo>
                    <a:lnTo>
                      <a:pt x="1357253" y="1866198"/>
                    </a:lnTo>
                    <a:cubicBezTo>
                      <a:pt x="1504767" y="1870551"/>
                      <a:pt x="1648694" y="1903502"/>
                      <a:pt x="1781382" y="1962134"/>
                    </a:cubicBezTo>
                    <a:lnTo>
                      <a:pt x="1806418" y="1903526"/>
                    </a:lnTo>
                    <a:cubicBezTo>
                      <a:pt x="1665887" y="1841545"/>
                      <a:pt x="1513471" y="1806825"/>
                      <a:pt x="1357277" y="1802449"/>
                    </a:cubicBezTo>
                    <a:lnTo>
                      <a:pt x="1357277" y="1537598"/>
                    </a:lnTo>
                    <a:lnTo>
                      <a:pt x="1622677" y="1537598"/>
                    </a:lnTo>
                    <a:lnTo>
                      <a:pt x="1622677" y="1435756"/>
                    </a:lnTo>
                    <a:lnTo>
                      <a:pt x="1711176" y="1416196"/>
                    </a:lnTo>
                    <a:cubicBezTo>
                      <a:pt x="1700727" y="1417487"/>
                      <a:pt x="1689655" y="1418300"/>
                      <a:pt x="1677604" y="1418300"/>
                    </a:cubicBezTo>
                    <a:cubicBezTo>
                      <a:pt x="1588722" y="1418300"/>
                      <a:pt x="1536331" y="1375546"/>
                      <a:pt x="1526718" y="1309237"/>
                    </a:cubicBezTo>
                    <a:lnTo>
                      <a:pt x="1603117" y="1309237"/>
                    </a:lnTo>
                    <a:cubicBezTo>
                      <a:pt x="1608402" y="1339510"/>
                      <a:pt x="1632936" y="1362083"/>
                      <a:pt x="1678536" y="1362083"/>
                    </a:cubicBezTo>
                    <a:cubicBezTo>
                      <a:pt x="1725165" y="1362083"/>
                      <a:pt x="1742932" y="1346708"/>
                      <a:pt x="1742932" y="1322222"/>
                    </a:cubicBezTo>
                    <a:cubicBezTo>
                      <a:pt x="1742932" y="1286664"/>
                      <a:pt x="1705916" y="1277075"/>
                      <a:pt x="1656442" y="1265526"/>
                    </a:cubicBezTo>
                    <a:cubicBezTo>
                      <a:pt x="1598813" y="1252063"/>
                      <a:pt x="1539224" y="1230949"/>
                      <a:pt x="1539224" y="1157897"/>
                    </a:cubicBezTo>
                    <a:cubicBezTo>
                      <a:pt x="1539224" y="1096874"/>
                      <a:pt x="1586283" y="1057945"/>
                      <a:pt x="1678058" y="1057945"/>
                    </a:cubicBezTo>
                    <a:cubicBezTo>
                      <a:pt x="1758761" y="1057945"/>
                      <a:pt x="1806347" y="1093980"/>
                      <a:pt x="1815457" y="1154071"/>
                    </a:cubicBezTo>
                    <a:lnTo>
                      <a:pt x="1740038" y="1154071"/>
                    </a:lnTo>
                    <a:cubicBezTo>
                      <a:pt x="1736212" y="1128103"/>
                      <a:pt x="1710746" y="1113229"/>
                      <a:pt x="1676145" y="1113229"/>
                    </a:cubicBezTo>
                    <a:cubicBezTo>
                      <a:pt x="1635303" y="1113229"/>
                      <a:pt x="1620406" y="1127146"/>
                      <a:pt x="1620406" y="1148285"/>
                    </a:cubicBezTo>
                    <a:cubicBezTo>
                      <a:pt x="1620406" y="1176644"/>
                      <a:pt x="1642501" y="1185301"/>
                      <a:pt x="1690564" y="1195846"/>
                    </a:cubicBezTo>
                    <a:cubicBezTo>
                      <a:pt x="1756872" y="1210241"/>
                      <a:pt x="1824161" y="1237166"/>
                      <a:pt x="1824161" y="1313087"/>
                    </a:cubicBezTo>
                    <a:cubicBezTo>
                      <a:pt x="1824161" y="1353738"/>
                      <a:pt x="1800536" y="1390825"/>
                      <a:pt x="1748025" y="1408042"/>
                    </a:cubicBezTo>
                    <a:lnTo>
                      <a:pt x="2180739" y="1310218"/>
                    </a:lnTo>
                    <a:lnTo>
                      <a:pt x="2641980" y="1415048"/>
                    </a:lnTo>
                    <a:close/>
                    <a:moveTo>
                      <a:pt x="838001" y="1904984"/>
                    </a:moveTo>
                    <a:cubicBezTo>
                      <a:pt x="791778" y="1787456"/>
                      <a:pt x="759258" y="1664285"/>
                      <a:pt x="742233" y="1537598"/>
                    </a:cubicBezTo>
                    <a:lnTo>
                      <a:pt x="1293527" y="1537598"/>
                    </a:lnTo>
                    <a:lnTo>
                      <a:pt x="1293527" y="1802377"/>
                    </a:lnTo>
                    <a:cubicBezTo>
                      <a:pt x="1135659" y="1806418"/>
                      <a:pt x="981617" y="1841426"/>
                      <a:pt x="839746" y="1904243"/>
                    </a:cubicBezTo>
                    <a:lnTo>
                      <a:pt x="838001" y="1904984"/>
                    </a:lnTo>
                    <a:close/>
                    <a:moveTo>
                      <a:pt x="862511" y="1963856"/>
                    </a:moveTo>
                    <a:lnTo>
                      <a:pt x="864782" y="1962851"/>
                    </a:lnTo>
                    <a:cubicBezTo>
                      <a:pt x="998810" y="1903382"/>
                      <a:pt x="1144339" y="1870168"/>
                      <a:pt x="1293479" y="1866127"/>
                    </a:cubicBezTo>
                    <a:lnTo>
                      <a:pt x="1293479" y="2501138"/>
                    </a:lnTo>
                    <a:cubicBezTo>
                      <a:pt x="1278797" y="2500707"/>
                      <a:pt x="1264043" y="2500540"/>
                      <a:pt x="1249457" y="2499631"/>
                    </a:cubicBezTo>
                    <a:cubicBezTo>
                      <a:pt x="1082120" y="2348387"/>
                      <a:pt x="951392" y="2165459"/>
                      <a:pt x="862511" y="1963856"/>
                    </a:cubicBezTo>
                    <a:moveTo>
                      <a:pt x="2118496" y="453207"/>
                    </a:moveTo>
                    <a:cubicBezTo>
                      <a:pt x="2035544" y="534891"/>
                      <a:pt x="1941211" y="602849"/>
                      <a:pt x="1839011" y="655049"/>
                    </a:cubicBezTo>
                    <a:cubicBezTo>
                      <a:pt x="1756442" y="470136"/>
                      <a:pt x="1639703" y="300839"/>
                      <a:pt x="1492882" y="155859"/>
                    </a:cubicBezTo>
                    <a:cubicBezTo>
                      <a:pt x="1732052" y="190580"/>
                      <a:pt x="1948170" y="297204"/>
                      <a:pt x="2118496" y="453207"/>
                    </a:cubicBezTo>
                    <a:close/>
                    <a:moveTo>
                      <a:pt x="1357253" y="144310"/>
                    </a:moveTo>
                    <a:cubicBezTo>
                      <a:pt x="1367726" y="144621"/>
                      <a:pt x="1378224" y="144788"/>
                      <a:pt x="1388626" y="145386"/>
                    </a:cubicBezTo>
                    <a:cubicBezTo>
                      <a:pt x="1558282" y="296630"/>
                      <a:pt x="1691138" y="479797"/>
                      <a:pt x="1781382" y="682381"/>
                    </a:cubicBezTo>
                    <a:cubicBezTo>
                      <a:pt x="1648694" y="741013"/>
                      <a:pt x="1504767" y="773964"/>
                      <a:pt x="1357253" y="778316"/>
                    </a:cubicBezTo>
                    <a:lnTo>
                      <a:pt x="1357253" y="144310"/>
                    </a:lnTo>
                    <a:close/>
                    <a:moveTo>
                      <a:pt x="1257276" y="145362"/>
                    </a:moveTo>
                    <a:cubicBezTo>
                      <a:pt x="1269280" y="144692"/>
                      <a:pt x="1281403" y="144501"/>
                      <a:pt x="1293503" y="144190"/>
                    </a:cubicBezTo>
                    <a:lnTo>
                      <a:pt x="1293503" y="778388"/>
                    </a:lnTo>
                    <a:cubicBezTo>
                      <a:pt x="1144363" y="774370"/>
                      <a:pt x="998810" y="741157"/>
                      <a:pt x="864806" y="681663"/>
                    </a:cubicBezTo>
                    <a:cubicBezTo>
                      <a:pt x="955027" y="479366"/>
                      <a:pt x="1087787" y="296439"/>
                      <a:pt x="1257276" y="145362"/>
                    </a:cubicBezTo>
                    <a:close/>
                    <a:moveTo>
                      <a:pt x="1153043" y="155835"/>
                    </a:moveTo>
                    <a:cubicBezTo>
                      <a:pt x="1006414" y="300623"/>
                      <a:pt x="889747" y="469634"/>
                      <a:pt x="807202" y="654260"/>
                    </a:cubicBezTo>
                    <a:cubicBezTo>
                      <a:pt x="705169" y="601940"/>
                      <a:pt x="611003" y="533862"/>
                      <a:pt x="528195" y="452107"/>
                    </a:cubicBezTo>
                    <a:cubicBezTo>
                      <a:pt x="698426" y="296606"/>
                      <a:pt x="914280" y="190388"/>
                      <a:pt x="1153043" y="155835"/>
                    </a:cubicBezTo>
                    <a:close/>
                    <a:moveTo>
                      <a:pt x="1145702" y="2488799"/>
                    </a:moveTo>
                    <a:cubicBezTo>
                      <a:pt x="910287" y="2453194"/>
                      <a:pt x="697493" y="2347789"/>
                      <a:pt x="529152" y="2194369"/>
                    </a:cubicBezTo>
                    <a:cubicBezTo>
                      <a:pt x="610812" y="2113737"/>
                      <a:pt x="703495" y="2046496"/>
                      <a:pt x="805648" y="1993865"/>
                    </a:cubicBezTo>
                    <a:cubicBezTo>
                      <a:pt x="886925" y="2176841"/>
                      <a:pt x="1001631" y="2344681"/>
                      <a:pt x="1145702" y="2488799"/>
                    </a:cubicBezTo>
                    <a:close/>
                    <a:moveTo>
                      <a:pt x="780444" y="1935113"/>
                    </a:moveTo>
                    <a:cubicBezTo>
                      <a:pt x="670472" y="1991283"/>
                      <a:pt x="570854" y="2063354"/>
                      <a:pt x="483264" y="2150060"/>
                    </a:cubicBezTo>
                    <a:cubicBezTo>
                      <a:pt x="279652" y="1943483"/>
                      <a:pt x="151746" y="1662371"/>
                      <a:pt x="144166" y="1351896"/>
                    </a:cubicBezTo>
                    <a:lnTo>
                      <a:pt x="664470" y="1351896"/>
                    </a:lnTo>
                    <a:cubicBezTo>
                      <a:pt x="667651" y="1554289"/>
                      <a:pt x="707345" y="1751564"/>
                      <a:pt x="780444" y="1935113"/>
                    </a:cubicBezTo>
                    <a:close/>
                    <a:moveTo>
                      <a:pt x="708062" y="947184"/>
                    </a:moveTo>
                    <a:lnTo>
                      <a:pt x="700864" y="978963"/>
                    </a:lnTo>
                    <a:cubicBezTo>
                      <a:pt x="679224" y="1079752"/>
                      <a:pt x="667220" y="1183196"/>
                      <a:pt x="664829" y="1288147"/>
                    </a:cubicBezTo>
                    <a:lnTo>
                      <a:pt x="144310" y="1288147"/>
                    </a:lnTo>
                    <a:cubicBezTo>
                      <a:pt x="153253" y="980326"/>
                      <a:pt x="280513" y="701749"/>
                      <a:pt x="482356" y="496488"/>
                    </a:cubicBezTo>
                    <a:cubicBezTo>
                      <a:pt x="571093" y="584293"/>
                      <a:pt x="672266" y="657105"/>
                      <a:pt x="781927" y="712845"/>
                    </a:cubicBezTo>
                    <a:cubicBezTo>
                      <a:pt x="751487" y="788742"/>
                      <a:pt x="726905" y="867102"/>
                      <a:pt x="708062" y="947184"/>
                    </a:cubicBezTo>
                    <a:close/>
                    <a:moveTo>
                      <a:pt x="839746" y="740248"/>
                    </a:moveTo>
                    <a:cubicBezTo>
                      <a:pt x="981617" y="803089"/>
                      <a:pt x="1135659" y="838096"/>
                      <a:pt x="1293527" y="842114"/>
                    </a:cubicBezTo>
                    <a:lnTo>
                      <a:pt x="1293527" y="947160"/>
                    </a:lnTo>
                    <a:lnTo>
                      <a:pt x="773820" y="947160"/>
                    </a:lnTo>
                    <a:cubicBezTo>
                      <a:pt x="791157" y="876595"/>
                      <a:pt x="812989" y="807441"/>
                      <a:pt x="839746" y="740248"/>
                    </a:cubicBezTo>
                    <a:close/>
                    <a:moveTo>
                      <a:pt x="974754" y="1411079"/>
                    </a:moveTo>
                    <a:lnTo>
                      <a:pt x="844098" y="1411079"/>
                    </a:lnTo>
                    <a:lnTo>
                      <a:pt x="844098" y="1065142"/>
                    </a:lnTo>
                    <a:lnTo>
                      <a:pt x="973822" y="1065142"/>
                    </a:lnTo>
                    <a:cubicBezTo>
                      <a:pt x="1085754" y="1065142"/>
                      <a:pt x="1146324" y="1119925"/>
                      <a:pt x="1146324" y="1238099"/>
                    </a:cubicBezTo>
                    <a:cubicBezTo>
                      <a:pt x="1146300" y="1359190"/>
                      <a:pt x="1082885" y="1411079"/>
                      <a:pt x="974754" y="1411079"/>
                    </a:cubicBezTo>
                    <a:close/>
                    <a:moveTo>
                      <a:pt x="1483318" y="1411079"/>
                    </a:moveTo>
                    <a:lnTo>
                      <a:pt x="1400175" y="1411079"/>
                    </a:lnTo>
                    <a:lnTo>
                      <a:pt x="1263708" y="1165549"/>
                    </a:lnTo>
                    <a:lnTo>
                      <a:pt x="1263708" y="1411079"/>
                    </a:lnTo>
                    <a:lnTo>
                      <a:pt x="1194531" y="1411079"/>
                    </a:lnTo>
                    <a:lnTo>
                      <a:pt x="1194531" y="1065142"/>
                    </a:lnTo>
                    <a:lnTo>
                      <a:pt x="1283890" y="1065142"/>
                    </a:lnTo>
                    <a:lnTo>
                      <a:pt x="1414594" y="1301514"/>
                    </a:lnTo>
                    <a:lnTo>
                      <a:pt x="1414594" y="1065142"/>
                    </a:lnTo>
                    <a:lnTo>
                      <a:pt x="1483294" y="1065142"/>
                    </a:lnTo>
                    <a:lnTo>
                      <a:pt x="1483294" y="1411079"/>
                    </a:lnTo>
                    <a:close/>
                    <a:moveTo>
                      <a:pt x="1357253" y="947184"/>
                    </a:moveTo>
                    <a:lnTo>
                      <a:pt x="1357253" y="842066"/>
                    </a:lnTo>
                    <a:cubicBezTo>
                      <a:pt x="1513471" y="837690"/>
                      <a:pt x="1665887" y="802969"/>
                      <a:pt x="1806394" y="740989"/>
                    </a:cubicBezTo>
                    <a:cubicBezTo>
                      <a:pt x="1833009" y="807943"/>
                      <a:pt x="1854793" y="876858"/>
                      <a:pt x="1872057" y="947184"/>
                    </a:cubicBezTo>
                    <a:lnTo>
                      <a:pt x="1357253" y="947184"/>
                    </a:lnTo>
                    <a:close/>
                    <a:moveTo>
                      <a:pt x="1981072" y="1288123"/>
                    </a:moveTo>
                    <a:cubicBezTo>
                      <a:pt x="1976529" y="1088552"/>
                      <a:pt x="1936620" y="894362"/>
                      <a:pt x="1864238" y="713634"/>
                    </a:cubicBezTo>
                    <a:cubicBezTo>
                      <a:pt x="1974066" y="658014"/>
                      <a:pt x="2075382" y="585345"/>
                      <a:pt x="2164264" y="497611"/>
                    </a:cubicBezTo>
                    <a:cubicBezTo>
                      <a:pt x="2365484" y="702778"/>
                      <a:pt x="2492290" y="980876"/>
                      <a:pt x="2501209" y="1288123"/>
                    </a:cubicBezTo>
                    <a:lnTo>
                      <a:pt x="1981072" y="128812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" name="Graphic 118">
                <a:extLst>
                  <a:ext uri="{FF2B5EF4-FFF2-40B4-BE49-F238E27FC236}">
                    <a16:creationId xmlns:a16="http://schemas.microsoft.com/office/drawing/2014/main" id="{3CF8DC1A-DA7B-4FF8-A956-5E2499DA80AE}"/>
                  </a:ext>
                </a:extLst>
              </p:cNvPr>
              <p:cNvSpPr/>
              <p:nvPr/>
            </p:nvSpPr>
            <p:spPr>
              <a:xfrm>
                <a:off x="6485911" y="2289012"/>
                <a:ext cx="904500" cy="1094721"/>
              </a:xfrm>
              <a:custGeom>
                <a:avLst/>
                <a:gdLst>
                  <a:gd name="connsiteX0" fmla="*/ 738359 w 904500"/>
                  <a:gd name="connsiteY0" fmla="*/ 65639 h 1094721"/>
                  <a:gd name="connsiteX1" fmla="*/ 738359 w 904500"/>
                  <a:gd name="connsiteY1" fmla="*/ 126017 h 1094721"/>
                  <a:gd name="connsiteX2" fmla="*/ 556411 w 904500"/>
                  <a:gd name="connsiteY2" fmla="*/ 84003 h 1094721"/>
                  <a:gd name="connsiteX3" fmla="*/ 556411 w 904500"/>
                  <a:gd name="connsiteY3" fmla="*/ 23625 h 1094721"/>
                  <a:gd name="connsiteX4" fmla="*/ 453565 w 904500"/>
                  <a:gd name="connsiteY4" fmla="*/ 0 h 1094721"/>
                  <a:gd name="connsiteX5" fmla="*/ 348089 w 904500"/>
                  <a:gd name="connsiteY5" fmla="*/ 23625 h 1094721"/>
                  <a:gd name="connsiteX6" fmla="*/ 348089 w 904500"/>
                  <a:gd name="connsiteY6" fmla="*/ 84003 h 1094721"/>
                  <a:gd name="connsiteX7" fmla="*/ 166141 w 904500"/>
                  <a:gd name="connsiteY7" fmla="*/ 126017 h 1094721"/>
                  <a:gd name="connsiteX8" fmla="*/ 166141 w 904500"/>
                  <a:gd name="connsiteY8" fmla="*/ 65639 h 1094721"/>
                  <a:gd name="connsiteX9" fmla="*/ 0 w 904500"/>
                  <a:gd name="connsiteY9" fmla="*/ 102392 h 1094721"/>
                  <a:gd name="connsiteX10" fmla="*/ 0 w 904500"/>
                  <a:gd name="connsiteY10" fmla="*/ 427908 h 1094721"/>
                  <a:gd name="connsiteX11" fmla="*/ 453565 w 904500"/>
                  <a:gd name="connsiteY11" fmla="*/ 1094721 h 1094721"/>
                  <a:gd name="connsiteX12" fmla="*/ 904500 w 904500"/>
                  <a:gd name="connsiteY12" fmla="*/ 427908 h 1094721"/>
                  <a:gd name="connsiteX13" fmla="*/ 904500 w 904500"/>
                  <a:gd name="connsiteY13" fmla="*/ 102392 h 1094721"/>
                  <a:gd name="connsiteX14" fmla="*/ 738359 w 904500"/>
                  <a:gd name="connsiteY14" fmla="*/ 65639 h 1094721"/>
                  <a:gd name="connsiteX15" fmla="*/ 123913 w 904500"/>
                  <a:gd name="connsiteY15" fmla="*/ 427908 h 1094721"/>
                  <a:gd name="connsiteX16" fmla="*/ 123913 w 904500"/>
                  <a:gd name="connsiteY16" fmla="*/ 265138 h 1094721"/>
                  <a:gd name="connsiteX17" fmla="*/ 453541 w 904500"/>
                  <a:gd name="connsiteY17" fmla="*/ 189002 h 1094721"/>
                  <a:gd name="connsiteX18" fmla="*/ 699669 w 904500"/>
                  <a:gd name="connsiteY18" fmla="*/ 246989 h 1094721"/>
                  <a:gd name="connsiteX19" fmla="*/ 211718 w 904500"/>
                  <a:gd name="connsiteY19" fmla="*/ 734939 h 1094721"/>
                  <a:gd name="connsiteX20" fmla="*/ 137112 w 904500"/>
                  <a:gd name="connsiteY20" fmla="*/ 548664 h 1094721"/>
                  <a:gd name="connsiteX21" fmla="*/ 123913 w 904500"/>
                  <a:gd name="connsiteY21" fmla="*/ 427908 h 1094721"/>
                  <a:gd name="connsiteX22" fmla="*/ 767364 w 904500"/>
                  <a:gd name="connsiteY22" fmla="*/ 548664 h 1094721"/>
                  <a:gd name="connsiteX23" fmla="*/ 453565 w 904500"/>
                  <a:gd name="connsiteY23" fmla="*/ 958207 h 1094721"/>
                  <a:gd name="connsiteX24" fmla="*/ 282187 w 904500"/>
                  <a:gd name="connsiteY24" fmla="*/ 829679 h 1094721"/>
                  <a:gd name="connsiteX25" fmla="*/ 780564 w 904500"/>
                  <a:gd name="connsiteY25" fmla="*/ 331303 h 1094721"/>
                  <a:gd name="connsiteX26" fmla="*/ 780564 w 904500"/>
                  <a:gd name="connsiteY26" fmla="*/ 427908 h 1094721"/>
                  <a:gd name="connsiteX27" fmla="*/ 767364 w 904500"/>
                  <a:gd name="connsiteY27" fmla="*/ 548664 h 109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04500" h="1094721">
                    <a:moveTo>
                      <a:pt x="738359" y="65639"/>
                    </a:moveTo>
                    <a:lnTo>
                      <a:pt x="738359" y="126017"/>
                    </a:lnTo>
                    <a:lnTo>
                      <a:pt x="556411" y="84003"/>
                    </a:lnTo>
                    <a:lnTo>
                      <a:pt x="556411" y="23625"/>
                    </a:lnTo>
                    <a:lnTo>
                      <a:pt x="453565" y="0"/>
                    </a:lnTo>
                    <a:lnTo>
                      <a:pt x="348089" y="23625"/>
                    </a:lnTo>
                    <a:lnTo>
                      <a:pt x="348089" y="84003"/>
                    </a:lnTo>
                    <a:lnTo>
                      <a:pt x="166141" y="126017"/>
                    </a:lnTo>
                    <a:lnTo>
                      <a:pt x="166141" y="65639"/>
                    </a:lnTo>
                    <a:lnTo>
                      <a:pt x="0" y="102392"/>
                    </a:lnTo>
                    <a:lnTo>
                      <a:pt x="0" y="427908"/>
                    </a:lnTo>
                    <a:cubicBezTo>
                      <a:pt x="0" y="729798"/>
                      <a:pt x="187232" y="987069"/>
                      <a:pt x="453565" y="1094721"/>
                    </a:cubicBezTo>
                    <a:cubicBezTo>
                      <a:pt x="717268" y="987093"/>
                      <a:pt x="904500" y="729822"/>
                      <a:pt x="904500" y="427908"/>
                    </a:cubicBezTo>
                    <a:lnTo>
                      <a:pt x="904500" y="102392"/>
                    </a:lnTo>
                    <a:lnTo>
                      <a:pt x="738359" y="65639"/>
                    </a:lnTo>
                    <a:close/>
                    <a:moveTo>
                      <a:pt x="123913" y="427908"/>
                    </a:moveTo>
                    <a:lnTo>
                      <a:pt x="123913" y="265138"/>
                    </a:lnTo>
                    <a:lnTo>
                      <a:pt x="453541" y="189002"/>
                    </a:lnTo>
                    <a:cubicBezTo>
                      <a:pt x="575397" y="218413"/>
                      <a:pt x="651988" y="236228"/>
                      <a:pt x="699669" y="246989"/>
                    </a:cubicBezTo>
                    <a:lnTo>
                      <a:pt x="211718" y="734939"/>
                    </a:lnTo>
                    <a:cubicBezTo>
                      <a:pt x="176137" y="677670"/>
                      <a:pt x="150240" y="614064"/>
                      <a:pt x="137112" y="548664"/>
                    </a:cubicBezTo>
                    <a:cubicBezTo>
                      <a:pt x="126567" y="509281"/>
                      <a:pt x="123913" y="469921"/>
                      <a:pt x="123913" y="427908"/>
                    </a:cubicBezTo>
                    <a:close/>
                    <a:moveTo>
                      <a:pt x="767364" y="548664"/>
                    </a:moveTo>
                    <a:cubicBezTo>
                      <a:pt x="733074" y="721931"/>
                      <a:pt x="614422" y="874180"/>
                      <a:pt x="453565" y="958207"/>
                    </a:cubicBezTo>
                    <a:cubicBezTo>
                      <a:pt x="388787" y="924682"/>
                      <a:pt x="331685" y="880995"/>
                      <a:pt x="282187" y="829679"/>
                    </a:cubicBezTo>
                    <a:lnTo>
                      <a:pt x="780564" y="331303"/>
                    </a:lnTo>
                    <a:lnTo>
                      <a:pt x="780564" y="427908"/>
                    </a:lnTo>
                    <a:cubicBezTo>
                      <a:pt x="780540" y="469921"/>
                      <a:pt x="777909" y="509281"/>
                      <a:pt x="767364" y="548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F5D9A7C6-B914-4A0E-A4E9-76E2994B85E1}"/>
              </a:ext>
            </a:extLst>
          </p:cNvPr>
          <p:cNvGrpSpPr/>
          <p:nvPr/>
        </p:nvGrpSpPr>
        <p:grpSpPr>
          <a:xfrm>
            <a:off x="5640662" y="4038275"/>
            <a:ext cx="149987" cy="149987"/>
            <a:chOff x="4528583" y="639745"/>
            <a:chExt cx="3121729" cy="3121729"/>
          </a:xfrm>
        </p:grpSpPr>
        <p:sp>
          <p:nvSpPr>
            <p:cNvPr id="296" name="Graphic 118">
              <a:extLst>
                <a:ext uri="{FF2B5EF4-FFF2-40B4-BE49-F238E27FC236}">
                  <a16:creationId xmlns:a16="http://schemas.microsoft.com/office/drawing/2014/main" id="{D0C5E606-1F83-4212-B721-EB46443BEE09}"/>
                </a:ext>
              </a:extLst>
            </p:cNvPr>
            <p:cNvSpPr/>
            <p:nvPr/>
          </p:nvSpPr>
          <p:spPr>
            <a:xfrm>
              <a:off x="4528583" y="639745"/>
              <a:ext cx="3121729" cy="3121729"/>
            </a:xfrm>
            <a:custGeom>
              <a:avLst/>
              <a:gdLst>
                <a:gd name="connsiteX0" fmla="*/ 3121729 w 3121729"/>
                <a:gd name="connsiteY0" fmla="*/ 1560865 h 3121729"/>
                <a:gd name="connsiteX1" fmla="*/ 1560865 w 3121729"/>
                <a:gd name="connsiteY1" fmla="*/ 3121729 h 3121729"/>
                <a:gd name="connsiteX2" fmla="*/ 0 w 3121729"/>
                <a:gd name="connsiteY2" fmla="*/ 1560865 h 3121729"/>
                <a:gd name="connsiteX3" fmla="*/ 1560865 w 3121729"/>
                <a:gd name="connsiteY3" fmla="*/ 0 h 3121729"/>
                <a:gd name="connsiteX4" fmla="*/ 3121729 w 3121729"/>
                <a:gd name="connsiteY4" fmla="*/ 1560865 h 31217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1729" h="3121729">
                  <a:moveTo>
                    <a:pt x="3121729" y="1560865"/>
                  </a:moveTo>
                  <a:cubicBezTo>
                    <a:pt x="3121729" y="2422906"/>
                    <a:pt x="2422906" y="3121729"/>
                    <a:pt x="1560865" y="3121729"/>
                  </a:cubicBezTo>
                  <a:cubicBezTo>
                    <a:pt x="698823" y="3121729"/>
                    <a:pt x="0" y="2422907"/>
                    <a:pt x="0" y="1560865"/>
                  </a:cubicBezTo>
                  <a:cubicBezTo>
                    <a:pt x="0" y="698823"/>
                    <a:pt x="698823" y="0"/>
                    <a:pt x="1560865" y="0"/>
                  </a:cubicBezTo>
                  <a:cubicBezTo>
                    <a:pt x="2422906" y="0"/>
                    <a:pt x="3121729" y="698823"/>
                    <a:pt x="3121729" y="1560865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97" name="Graphic 118">
              <a:extLst>
                <a:ext uri="{FF2B5EF4-FFF2-40B4-BE49-F238E27FC236}">
                  <a16:creationId xmlns:a16="http://schemas.microsoft.com/office/drawing/2014/main" id="{5F0707CF-7D65-42A9-ABDE-65623C7029BC}"/>
                </a:ext>
              </a:extLst>
            </p:cNvPr>
            <p:cNvGrpSpPr/>
            <p:nvPr/>
          </p:nvGrpSpPr>
          <p:grpSpPr>
            <a:xfrm>
              <a:off x="4759526" y="882070"/>
              <a:ext cx="2645566" cy="2645542"/>
              <a:chOff x="4759526" y="882070"/>
              <a:chExt cx="2645566" cy="2645542"/>
            </a:xfrm>
            <a:solidFill>
              <a:srgbClr val="FFFFFF"/>
            </a:solidFill>
          </p:grpSpPr>
          <p:sp>
            <p:nvSpPr>
              <p:cNvPr id="298" name="Graphic 118">
                <a:extLst>
                  <a:ext uri="{FF2B5EF4-FFF2-40B4-BE49-F238E27FC236}">
                    <a16:creationId xmlns:a16="http://schemas.microsoft.com/office/drawing/2014/main" id="{4F66EB77-9ED5-4D45-815E-27A2F411D9D6}"/>
                  </a:ext>
                </a:extLst>
              </p:cNvPr>
              <p:cNvSpPr/>
              <p:nvPr/>
            </p:nvSpPr>
            <p:spPr>
              <a:xfrm>
                <a:off x="5684328" y="2002928"/>
                <a:ext cx="140292" cy="233980"/>
              </a:xfrm>
              <a:custGeom>
                <a:avLst/>
                <a:gdLst>
                  <a:gd name="connsiteX0" fmla="*/ 0 w 140292"/>
                  <a:gd name="connsiteY0" fmla="*/ 0 h 233980"/>
                  <a:gd name="connsiteX1" fmla="*/ 0 w 140292"/>
                  <a:gd name="connsiteY1" fmla="*/ 233980 h 233980"/>
                  <a:gd name="connsiteX2" fmla="*/ 49952 w 140292"/>
                  <a:gd name="connsiteY2" fmla="*/ 233980 h 233980"/>
                  <a:gd name="connsiteX3" fmla="*/ 140293 w 140292"/>
                  <a:gd name="connsiteY3" fmla="*/ 117241 h 233980"/>
                  <a:gd name="connsiteX4" fmla="*/ 49020 w 140292"/>
                  <a:gd name="connsiteY4" fmla="*/ 0 h 233980"/>
                  <a:gd name="connsiteX5" fmla="*/ 0 w 140292"/>
                  <a:gd name="connsiteY5" fmla="*/ 0 h 233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40292" h="233980">
                    <a:moveTo>
                      <a:pt x="0" y="0"/>
                    </a:moveTo>
                    <a:lnTo>
                      <a:pt x="0" y="233980"/>
                    </a:lnTo>
                    <a:lnTo>
                      <a:pt x="49952" y="233980"/>
                    </a:lnTo>
                    <a:cubicBezTo>
                      <a:pt x="105692" y="233980"/>
                      <a:pt x="140293" y="198925"/>
                      <a:pt x="140293" y="117241"/>
                    </a:cubicBezTo>
                    <a:cubicBezTo>
                      <a:pt x="140293" y="35557"/>
                      <a:pt x="104735" y="0"/>
                      <a:pt x="49020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" name="Graphic 118">
                <a:extLst>
                  <a:ext uri="{FF2B5EF4-FFF2-40B4-BE49-F238E27FC236}">
                    <a16:creationId xmlns:a16="http://schemas.microsoft.com/office/drawing/2014/main" id="{55BD2A27-C332-4EC7-936F-D4EE5754E4D1}"/>
                  </a:ext>
                </a:extLst>
              </p:cNvPr>
              <p:cNvSpPr/>
              <p:nvPr/>
            </p:nvSpPr>
            <p:spPr>
              <a:xfrm>
                <a:off x="4759526" y="882070"/>
                <a:ext cx="2645566" cy="2645542"/>
              </a:xfrm>
              <a:custGeom>
                <a:avLst/>
                <a:gdLst>
                  <a:gd name="connsiteX0" fmla="*/ 2641980 w 2645566"/>
                  <a:gd name="connsiteY0" fmla="*/ 1415048 h 2645542"/>
                  <a:gd name="connsiteX1" fmla="*/ 2645567 w 2645566"/>
                  <a:gd name="connsiteY1" fmla="*/ 1322771 h 2645542"/>
                  <a:gd name="connsiteX2" fmla="*/ 1322795 w 2645566"/>
                  <a:gd name="connsiteY2" fmla="*/ 0 h 2645542"/>
                  <a:gd name="connsiteX3" fmla="*/ 0 w 2645566"/>
                  <a:gd name="connsiteY3" fmla="*/ 1322771 h 2645542"/>
                  <a:gd name="connsiteX4" fmla="*/ 1322771 w 2645566"/>
                  <a:gd name="connsiteY4" fmla="*/ 2645543 h 2645542"/>
                  <a:gd name="connsiteX5" fmla="*/ 1940207 w 2645566"/>
                  <a:gd name="connsiteY5" fmla="*/ 2492099 h 2645542"/>
                  <a:gd name="connsiteX6" fmla="*/ 1828704 w 2645566"/>
                  <a:gd name="connsiteY6" fmla="*/ 2387699 h 2645542"/>
                  <a:gd name="connsiteX7" fmla="*/ 1500223 w 2645566"/>
                  <a:gd name="connsiteY7" fmla="*/ 2488751 h 2645542"/>
                  <a:gd name="connsiteX8" fmla="*/ 1715361 w 2645566"/>
                  <a:gd name="connsiteY8" fmla="*/ 2222800 h 2645542"/>
                  <a:gd name="connsiteX9" fmla="*/ 1683366 w 2645566"/>
                  <a:gd name="connsiteY9" fmla="*/ 2154292 h 2645542"/>
                  <a:gd name="connsiteX10" fmla="*/ 1396421 w 2645566"/>
                  <a:gd name="connsiteY10" fmla="*/ 2499583 h 2645542"/>
                  <a:gd name="connsiteX11" fmla="*/ 1357253 w 2645566"/>
                  <a:gd name="connsiteY11" fmla="*/ 2500922 h 2645542"/>
                  <a:gd name="connsiteX12" fmla="*/ 1357253 w 2645566"/>
                  <a:gd name="connsiteY12" fmla="*/ 1866198 h 2645542"/>
                  <a:gd name="connsiteX13" fmla="*/ 1781382 w 2645566"/>
                  <a:gd name="connsiteY13" fmla="*/ 1962134 h 2645542"/>
                  <a:gd name="connsiteX14" fmla="*/ 1806418 w 2645566"/>
                  <a:gd name="connsiteY14" fmla="*/ 1903526 h 2645542"/>
                  <a:gd name="connsiteX15" fmla="*/ 1357277 w 2645566"/>
                  <a:gd name="connsiteY15" fmla="*/ 1802449 h 2645542"/>
                  <a:gd name="connsiteX16" fmla="*/ 1357277 w 2645566"/>
                  <a:gd name="connsiteY16" fmla="*/ 1537598 h 2645542"/>
                  <a:gd name="connsiteX17" fmla="*/ 1622677 w 2645566"/>
                  <a:gd name="connsiteY17" fmla="*/ 1537598 h 2645542"/>
                  <a:gd name="connsiteX18" fmla="*/ 1622677 w 2645566"/>
                  <a:gd name="connsiteY18" fmla="*/ 1435756 h 2645542"/>
                  <a:gd name="connsiteX19" fmla="*/ 1711176 w 2645566"/>
                  <a:gd name="connsiteY19" fmla="*/ 1416196 h 2645542"/>
                  <a:gd name="connsiteX20" fmla="*/ 1677604 w 2645566"/>
                  <a:gd name="connsiteY20" fmla="*/ 1418300 h 2645542"/>
                  <a:gd name="connsiteX21" fmla="*/ 1526718 w 2645566"/>
                  <a:gd name="connsiteY21" fmla="*/ 1309237 h 2645542"/>
                  <a:gd name="connsiteX22" fmla="*/ 1603117 w 2645566"/>
                  <a:gd name="connsiteY22" fmla="*/ 1309237 h 2645542"/>
                  <a:gd name="connsiteX23" fmla="*/ 1678536 w 2645566"/>
                  <a:gd name="connsiteY23" fmla="*/ 1362083 h 2645542"/>
                  <a:gd name="connsiteX24" fmla="*/ 1742932 w 2645566"/>
                  <a:gd name="connsiteY24" fmla="*/ 1322222 h 2645542"/>
                  <a:gd name="connsiteX25" fmla="*/ 1656442 w 2645566"/>
                  <a:gd name="connsiteY25" fmla="*/ 1265526 h 2645542"/>
                  <a:gd name="connsiteX26" fmla="*/ 1539224 w 2645566"/>
                  <a:gd name="connsiteY26" fmla="*/ 1157897 h 2645542"/>
                  <a:gd name="connsiteX27" fmla="*/ 1678058 w 2645566"/>
                  <a:gd name="connsiteY27" fmla="*/ 1057945 h 2645542"/>
                  <a:gd name="connsiteX28" fmla="*/ 1815457 w 2645566"/>
                  <a:gd name="connsiteY28" fmla="*/ 1154071 h 2645542"/>
                  <a:gd name="connsiteX29" fmla="*/ 1740038 w 2645566"/>
                  <a:gd name="connsiteY29" fmla="*/ 1154071 h 2645542"/>
                  <a:gd name="connsiteX30" fmla="*/ 1676145 w 2645566"/>
                  <a:gd name="connsiteY30" fmla="*/ 1113229 h 2645542"/>
                  <a:gd name="connsiteX31" fmla="*/ 1620406 w 2645566"/>
                  <a:gd name="connsiteY31" fmla="*/ 1148285 h 2645542"/>
                  <a:gd name="connsiteX32" fmla="*/ 1690564 w 2645566"/>
                  <a:gd name="connsiteY32" fmla="*/ 1195846 h 2645542"/>
                  <a:gd name="connsiteX33" fmla="*/ 1824161 w 2645566"/>
                  <a:gd name="connsiteY33" fmla="*/ 1313087 h 2645542"/>
                  <a:gd name="connsiteX34" fmla="*/ 1748025 w 2645566"/>
                  <a:gd name="connsiteY34" fmla="*/ 1408042 h 2645542"/>
                  <a:gd name="connsiteX35" fmla="*/ 2180739 w 2645566"/>
                  <a:gd name="connsiteY35" fmla="*/ 1310218 h 2645542"/>
                  <a:gd name="connsiteX36" fmla="*/ 2641980 w 2645566"/>
                  <a:gd name="connsiteY36" fmla="*/ 1415048 h 2645542"/>
                  <a:gd name="connsiteX37" fmla="*/ 838001 w 2645566"/>
                  <a:gd name="connsiteY37" fmla="*/ 1904984 h 2645542"/>
                  <a:gd name="connsiteX38" fmla="*/ 742233 w 2645566"/>
                  <a:gd name="connsiteY38" fmla="*/ 1537598 h 2645542"/>
                  <a:gd name="connsiteX39" fmla="*/ 1293527 w 2645566"/>
                  <a:gd name="connsiteY39" fmla="*/ 1537598 h 2645542"/>
                  <a:gd name="connsiteX40" fmla="*/ 1293527 w 2645566"/>
                  <a:gd name="connsiteY40" fmla="*/ 1802377 h 2645542"/>
                  <a:gd name="connsiteX41" fmla="*/ 839746 w 2645566"/>
                  <a:gd name="connsiteY41" fmla="*/ 1904243 h 2645542"/>
                  <a:gd name="connsiteX42" fmla="*/ 838001 w 2645566"/>
                  <a:gd name="connsiteY42" fmla="*/ 1904984 h 2645542"/>
                  <a:gd name="connsiteX43" fmla="*/ 862511 w 2645566"/>
                  <a:gd name="connsiteY43" fmla="*/ 1963856 h 2645542"/>
                  <a:gd name="connsiteX44" fmla="*/ 864782 w 2645566"/>
                  <a:gd name="connsiteY44" fmla="*/ 1962851 h 2645542"/>
                  <a:gd name="connsiteX45" fmla="*/ 1293479 w 2645566"/>
                  <a:gd name="connsiteY45" fmla="*/ 1866127 h 2645542"/>
                  <a:gd name="connsiteX46" fmla="*/ 1293479 w 2645566"/>
                  <a:gd name="connsiteY46" fmla="*/ 2501138 h 2645542"/>
                  <a:gd name="connsiteX47" fmla="*/ 1249457 w 2645566"/>
                  <a:gd name="connsiteY47" fmla="*/ 2499631 h 2645542"/>
                  <a:gd name="connsiteX48" fmla="*/ 862511 w 2645566"/>
                  <a:gd name="connsiteY48" fmla="*/ 1963856 h 2645542"/>
                  <a:gd name="connsiteX49" fmla="*/ 2118496 w 2645566"/>
                  <a:gd name="connsiteY49" fmla="*/ 453207 h 2645542"/>
                  <a:gd name="connsiteX50" fmla="*/ 1839011 w 2645566"/>
                  <a:gd name="connsiteY50" fmla="*/ 655049 h 2645542"/>
                  <a:gd name="connsiteX51" fmla="*/ 1492882 w 2645566"/>
                  <a:gd name="connsiteY51" fmla="*/ 155859 h 2645542"/>
                  <a:gd name="connsiteX52" fmla="*/ 2118496 w 2645566"/>
                  <a:gd name="connsiteY52" fmla="*/ 453207 h 2645542"/>
                  <a:gd name="connsiteX53" fmla="*/ 1357253 w 2645566"/>
                  <a:gd name="connsiteY53" fmla="*/ 144310 h 2645542"/>
                  <a:gd name="connsiteX54" fmla="*/ 1388626 w 2645566"/>
                  <a:gd name="connsiteY54" fmla="*/ 145386 h 2645542"/>
                  <a:gd name="connsiteX55" fmla="*/ 1781382 w 2645566"/>
                  <a:gd name="connsiteY55" fmla="*/ 682381 h 2645542"/>
                  <a:gd name="connsiteX56" fmla="*/ 1357253 w 2645566"/>
                  <a:gd name="connsiteY56" fmla="*/ 778316 h 2645542"/>
                  <a:gd name="connsiteX57" fmla="*/ 1357253 w 2645566"/>
                  <a:gd name="connsiteY57" fmla="*/ 144310 h 2645542"/>
                  <a:gd name="connsiteX58" fmla="*/ 1257276 w 2645566"/>
                  <a:gd name="connsiteY58" fmla="*/ 145362 h 2645542"/>
                  <a:gd name="connsiteX59" fmla="*/ 1293503 w 2645566"/>
                  <a:gd name="connsiteY59" fmla="*/ 144190 h 2645542"/>
                  <a:gd name="connsiteX60" fmla="*/ 1293503 w 2645566"/>
                  <a:gd name="connsiteY60" fmla="*/ 778388 h 2645542"/>
                  <a:gd name="connsiteX61" fmla="*/ 864806 w 2645566"/>
                  <a:gd name="connsiteY61" fmla="*/ 681663 h 2645542"/>
                  <a:gd name="connsiteX62" fmla="*/ 1257276 w 2645566"/>
                  <a:gd name="connsiteY62" fmla="*/ 145362 h 2645542"/>
                  <a:gd name="connsiteX63" fmla="*/ 1153043 w 2645566"/>
                  <a:gd name="connsiteY63" fmla="*/ 155835 h 2645542"/>
                  <a:gd name="connsiteX64" fmla="*/ 807202 w 2645566"/>
                  <a:gd name="connsiteY64" fmla="*/ 654260 h 2645542"/>
                  <a:gd name="connsiteX65" fmla="*/ 528195 w 2645566"/>
                  <a:gd name="connsiteY65" fmla="*/ 452107 h 2645542"/>
                  <a:gd name="connsiteX66" fmla="*/ 1153043 w 2645566"/>
                  <a:gd name="connsiteY66" fmla="*/ 155835 h 2645542"/>
                  <a:gd name="connsiteX67" fmla="*/ 1145702 w 2645566"/>
                  <a:gd name="connsiteY67" fmla="*/ 2488799 h 2645542"/>
                  <a:gd name="connsiteX68" fmla="*/ 529152 w 2645566"/>
                  <a:gd name="connsiteY68" fmla="*/ 2194369 h 2645542"/>
                  <a:gd name="connsiteX69" fmla="*/ 805648 w 2645566"/>
                  <a:gd name="connsiteY69" fmla="*/ 1993865 h 2645542"/>
                  <a:gd name="connsiteX70" fmla="*/ 1145702 w 2645566"/>
                  <a:gd name="connsiteY70" fmla="*/ 2488799 h 2645542"/>
                  <a:gd name="connsiteX71" fmla="*/ 780444 w 2645566"/>
                  <a:gd name="connsiteY71" fmla="*/ 1935113 h 2645542"/>
                  <a:gd name="connsiteX72" fmla="*/ 483264 w 2645566"/>
                  <a:gd name="connsiteY72" fmla="*/ 2150060 h 2645542"/>
                  <a:gd name="connsiteX73" fmla="*/ 144166 w 2645566"/>
                  <a:gd name="connsiteY73" fmla="*/ 1351896 h 2645542"/>
                  <a:gd name="connsiteX74" fmla="*/ 664470 w 2645566"/>
                  <a:gd name="connsiteY74" fmla="*/ 1351896 h 2645542"/>
                  <a:gd name="connsiteX75" fmla="*/ 780444 w 2645566"/>
                  <a:gd name="connsiteY75" fmla="*/ 1935113 h 2645542"/>
                  <a:gd name="connsiteX76" fmla="*/ 708062 w 2645566"/>
                  <a:gd name="connsiteY76" fmla="*/ 947184 h 2645542"/>
                  <a:gd name="connsiteX77" fmla="*/ 700864 w 2645566"/>
                  <a:gd name="connsiteY77" fmla="*/ 978963 h 2645542"/>
                  <a:gd name="connsiteX78" fmla="*/ 664829 w 2645566"/>
                  <a:gd name="connsiteY78" fmla="*/ 1288147 h 2645542"/>
                  <a:gd name="connsiteX79" fmla="*/ 144310 w 2645566"/>
                  <a:gd name="connsiteY79" fmla="*/ 1288147 h 2645542"/>
                  <a:gd name="connsiteX80" fmla="*/ 482356 w 2645566"/>
                  <a:gd name="connsiteY80" fmla="*/ 496488 h 2645542"/>
                  <a:gd name="connsiteX81" fmla="*/ 781927 w 2645566"/>
                  <a:gd name="connsiteY81" fmla="*/ 712845 h 2645542"/>
                  <a:gd name="connsiteX82" fmla="*/ 708062 w 2645566"/>
                  <a:gd name="connsiteY82" fmla="*/ 947184 h 2645542"/>
                  <a:gd name="connsiteX83" fmla="*/ 839746 w 2645566"/>
                  <a:gd name="connsiteY83" fmla="*/ 740248 h 2645542"/>
                  <a:gd name="connsiteX84" fmla="*/ 1293527 w 2645566"/>
                  <a:gd name="connsiteY84" fmla="*/ 842114 h 2645542"/>
                  <a:gd name="connsiteX85" fmla="*/ 1293527 w 2645566"/>
                  <a:gd name="connsiteY85" fmla="*/ 947160 h 2645542"/>
                  <a:gd name="connsiteX86" fmla="*/ 773820 w 2645566"/>
                  <a:gd name="connsiteY86" fmla="*/ 947160 h 2645542"/>
                  <a:gd name="connsiteX87" fmla="*/ 839746 w 2645566"/>
                  <a:gd name="connsiteY87" fmla="*/ 740248 h 2645542"/>
                  <a:gd name="connsiteX88" fmla="*/ 974754 w 2645566"/>
                  <a:gd name="connsiteY88" fmla="*/ 1411079 h 2645542"/>
                  <a:gd name="connsiteX89" fmla="*/ 844098 w 2645566"/>
                  <a:gd name="connsiteY89" fmla="*/ 1411079 h 2645542"/>
                  <a:gd name="connsiteX90" fmla="*/ 844098 w 2645566"/>
                  <a:gd name="connsiteY90" fmla="*/ 1065142 h 2645542"/>
                  <a:gd name="connsiteX91" fmla="*/ 973822 w 2645566"/>
                  <a:gd name="connsiteY91" fmla="*/ 1065142 h 2645542"/>
                  <a:gd name="connsiteX92" fmla="*/ 1146324 w 2645566"/>
                  <a:gd name="connsiteY92" fmla="*/ 1238099 h 2645542"/>
                  <a:gd name="connsiteX93" fmla="*/ 974754 w 2645566"/>
                  <a:gd name="connsiteY93" fmla="*/ 1411079 h 2645542"/>
                  <a:gd name="connsiteX94" fmla="*/ 1483318 w 2645566"/>
                  <a:gd name="connsiteY94" fmla="*/ 1411079 h 2645542"/>
                  <a:gd name="connsiteX95" fmla="*/ 1400175 w 2645566"/>
                  <a:gd name="connsiteY95" fmla="*/ 1411079 h 2645542"/>
                  <a:gd name="connsiteX96" fmla="*/ 1263708 w 2645566"/>
                  <a:gd name="connsiteY96" fmla="*/ 1165549 h 2645542"/>
                  <a:gd name="connsiteX97" fmla="*/ 1263708 w 2645566"/>
                  <a:gd name="connsiteY97" fmla="*/ 1411079 h 2645542"/>
                  <a:gd name="connsiteX98" fmla="*/ 1194531 w 2645566"/>
                  <a:gd name="connsiteY98" fmla="*/ 1411079 h 2645542"/>
                  <a:gd name="connsiteX99" fmla="*/ 1194531 w 2645566"/>
                  <a:gd name="connsiteY99" fmla="*/ 1065142 h 2645542"/>
                  <a:gd name="connsiteX100" fmla="*/ 1283890 w 2645566"/>
                  <a:gd name="connsiteY100" fmla="*/ 1065142 h 2645542"/>
                  <a:gd name="connsiteX101" fmla="*/ 1414594 w 2645566"/>
                  <a:gd name="connsiteY101" fmla="*/ 1301514 h 2645542"/>
                  <a:gd name="connsiteX102" fmla="*/ 1414594 w 2645566"/>
                  <a:gd name="connsiteY102" fmla="*/ 1065142 h 2645542"/>
                  <a:gd name="connsiteX103" fmla="*/ 1483294 w 2645566"/>
                  <a:gd name="connsiteY103" fmla="*/ 1065142 h 2645542"/>
                  <a:gd name="connsiteX104" fmla="*/ 1483294 w 2645566"/>
                  <a:gd name="connsiteY104" fmla="*/ 1411079 h 2645542"/>
                  <a:gd name="connsiteX105" fmla="*/ 1357253 w 2645566"/>
                  <a:gd name="connsiteY105" fmla="*/ 947184 h 2645542"/>
                  <a:gd name="connsiteX106" fmla="*/ 1357253 w 2645566"/>
                  <a:gd name="connsiteY106" fmla="*/ 842066 h 2645542"/>
                  <a:gd name="connsiteX107" fmla="*/ 1806394 w 2645566"/>
                  <a:gd name="connsiteY107" fmla="*/ 740989 h 2645542"/>
                  <a:gd name="connsiteX108" fmla="*/ 1872057 w 2645566"/>
                  <a:gd name="connsiteY108" fmla="*/ 947184 h 2645542"/>
                  <a:gd name="connsiteX109" fmla="*/ 1357253 w 2645566"/>
                  <a:gd name="connsiteY109" fmla="*/ 947184 h 2645542"/>
                  <a:gd name="connsiteX110" fmla="*/ 1981072 w 2645566"/>
                  <a:gd name="connsiteY110" fmla="*/ 1288123 h 2645542"/>
                  <a:gd name="connsiteX111" fmla="*/ 1864238 w 2645566"/>
                  <a:gd name="connsiteY111" fmla="*/ 713634 h 2645542"/>
                  <a:gd name="connsiteX112" fmla="*/ 2164264 w 2645566"/>
                  <a:gd name="connsiteY112" fmla="*/ 497611 h 2645542"/>
                  <a:gd name="connsiteX113" fmla="*/ 2501209 w 2645566"/>
                  <a:gd name="connsiteY113" fmla="*/ 1288123 h 2645542"/>
                  <a:gd name="connsiteX114" fmla="*/ 1981072 w 2645566"/>
                  <a:gd name="connsiteY114" fmla="*/ 1288123 h 2645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2645566" h="2645542">
                    <a:moveTo>
                      <a:pt x="2641980" y="1415048"/>
                    </a:moveTo>
                    <a:cubicBezTo>
                      <a:pt x="2644084" y="1384537"/>
                      <a:pt x="2645567" y="1353833"/>
                      <a:pt x="2645567" y="1322771"/>
                    </a:cubicBezTo>
                    <a:cubicBezTo>
                      <a:pt x="2645567" y="593380"/>
                      <a:pt x="2052187" y="0"/>
                      <a:pt x="1322795" y="0"/>
                    </a:cubicBezTo>
                    <a:cubicBezTo>
                      <a:pt x="593403" y="0"/>
                      <a:pt x="0" y="593403"/>
                      <a:pt x="0" y="1322771"/>
                    </a:cubicBezTo>
                    <a:cubicBezTo>
                      <a:pt x="0" y="2052139"/>
                      <a:pt x="593380" y="2645543"/>
                      <a:pt x="1322771" y="2645543"/>
                    </a:cubicBezTo>
                    <a:cubicBezTo>
                      <a:pt x="1545680" y="2645543"/>
                      <a:pt x="1755772" y="2589899"/>
                      <a:pt x="1940207" y="2492099"/>
                    </a:cubicBezTo>
                    <a:cubicBezTo>
                      <a:pt x="1899628" y="2460583"/>
                      <a:pt x="1862349" y="2425647"/>
                      <a:pt x="1828704" y="2387699"/>
                    </a:cubicBezTo>
                    <a:cubicBezTo>
                      <a:pt x="1726408" y="2436503"/>
                      <a:pt x="1616101" y="2471176"/>
                      <a:pt x="1500223" y="2488751"/>
                    </a:cubicBezTo>
                    <a:cubicBezTo>
                      <a:pt x="1581692" y="2407235"/>
                      <a:pt x="1653405" y="2317947"/>
                      <a:pt x="1715361" y="2222800"/>
                    </a:cubicBezTo>
                    <a:cubicBezTo>
                      <a:pt x="1703716" y="2200466"/>
                      <a:pt x="1692908" y="2177678"/>
                      <a:pt x="1683366" y="2154292"/>
                    </a:cubicBezTo>
                    <a:cubicBezTo>
                      <a:pt x="1605317" y="2281074"/>
                      <a:pt x="1509286" y="2397598"/>
                      <a:pt x="1396421" y="2499583"/>
                    </a:cubicBezTo>
                    <a:cubicBezTo>
                      <a:pt x="1383460" y="2500396"/>
                      <a:pt x="1370309" y="2500492"/>
                      <a:pt x="1357253" y="2500922"/>
                    </a:cubicBezTo>
                    <a:lnTo>
                      <a:pt x="1357253" y="1866198"/>
                    </a:lnTo>
                    <a:cubicBezTo>
                      <a:pt x="1504767" y="1870551"/>
                      <a:pt x="1648694" y="1903502"/>
                      <a:pt x="1781382" y="1962134"/>
                    </a:cubicBezTo>
                    <a:lnTo>
                      <a:pt x="1806418" y="1903526"/>
                    </a:lnTo>
                    <a:cubicBezTo>
                      <a:pt x="1665887" y="1841545"/>
                      <a:pt x="1513471" y="1806825"/>
                      <a:pt x="1357277" y="1802449"/>
                    </a:cubicBezTo>
                    <a:lnTo>
                      <a:pt x="1357277" y="1537598"/>
                    </a:lnTo>
                    <a:lnTo>
                      <a:pt x="1622677" y="1537598"/>
                    </a:lnTo>
                    <a:lnTo>
                      <a:pt x="1622677" y="1435756"/>
                    </a:lnTo>
                    <a:lnTo>
                      <a:pt x="1711176" y="1416196"/>
                    </a:lnTo>
                    <a:cubicBezTo>
                      <a:pt x="1700727" y="1417487"/>
                      <a:pt x="1689655" y="1418300"/>
                      <a:pt x="1677604" y="1418300"/>
                    </a:cubicBezTo>
                    <a:cubicBezTo>
                      <a:pt x="1588722" y="1418300"/>
                      <a:pt x="1536331" y="1375546"/>
                      <a:pt x="1526718" y="1309237"/>
                    </a:cubicBezTo>
                    <a:lnTo>
                      <a:pt x="1603117" y="1309237"/>
                    </a:lnTo>
                    <a:cubicBezTo>
                      <a:pt x="1608402" y="1339510"/>
                      <a:pt x="1632936" y="1362083"/>
                      <a:pt x="1678536" y="1362083"/>
                    </a:cubicBezTo>
                    <a:cubicBezTo>
                      <a:pt x="1725165" y="1362083"/>
                      <a:pt x="1742932" y="1346708"/>
                      <a:pt x="1742932" y="1322222"/>
                    </a:cubicBezTo>
                    <a:cubicBezTo>
                      <a:pt x="1742932" y="1286664"/>
                      <a:pt x="1705916" y="1277075"/>
                      <a:pt x="1656442" y="1265526"/>
                    </a:cubicBezTo>
                    <a:cubicBezTo>
                      <a:pt x="1598813" y="1252063"/>
                      <a:pt x="1539224" y="1230949"/>
                      <a:pt x="1539224" y="1157897"/>
                    </a:cubicBezTo>
                    <a:cubicBezTo>
                      <a:pt x="1539224" y="1096874"/>
                      <a:pt x="1586283" y="1057945"/>
                      <a:pt x="1678058" y="1057945"/>
                    </a:cubicBezTo>
                    <a:cubicBezTo>
                      <a:pt x="1758761" y="1057945"/>
                      <a:pt x="1806347" y="1093980"/>
                      <a:pt x="1815457" y="1154071"/>
                    </a:cubicBezTo>
                    <a:lnTo>
                      <a:pt x="1740038" y="1154071"/>
                    </a:lnTo>
                    <a:cubicBezTo>
                      <a:pt x="1736212" y="1128103"/>
                      <a:pt x="1710746" y="1113229"/>
                      <a:pt x="1676145" y="1113229"/>
                    </a:cubicBezTo>
                    <a:cubicBezTo>
                      <a:pt x="1635303" y="1113229"/>
                      <a:pt x="1620406" y="1127146"/>
                      <a:pt x="1620406" y="1148285"/>
                    </a:cubicBezTo>
                    <a:cubicBezTo>
                      <a:pt x="1620406" y="1176644"/>
                      <a:pt x="1642501" y="1185301"/>
                      <a:pt x="1690564" y="1195846"/>
                    </a:cubicBezTo>
                    <a:cubicBezTo>
                      <a:pt x="1756872" y="1210241"/>
                      <a:pt x="1824161" y="1237166"/>
                      <a:pt x="1824161" y="1313087"/>
                    </a:cubicBezTo>
                    <a:cubicBezTo>
                      <a:pt x="1824161" y="1353738"/>
                      <a:pt x="1800536" y="1390825"/>
                      <a:pt x="1748025" y="1408042"/>
                    </a:cubicBezTo>
                    <a:lnTo>
                      <a:pt x="2180739" y="1310218"/>
                    </a:lnTo>
                    <a:lnTo>
                      <a:pt x="2641980" y="1415048"/>
                    </a:lnTo>
                    <a:close/>
                    <a:moveTo>
                      <a:pt x="838001" y="1904984"/>
                    </a:moveTo>
                    <a:cubicBezTo>
                      <a:pt x="791778" y="1787456"/>
                      <a:pt x="759258" y="1664285"/>
                      <a:pt x="742233" y="1537598"/>
                    </a:cubicBezTo>
                    <a:lnTo>
                      <a:pt x="1293527" y="1537598"/>
                    </a:lnTo>
                    <a:lnTo>
                      <a:pt x="1293527" y="1802377"/>
                    </a:lnTo>
                    <a:cubicBezTo>
                      <a:pt x="1135659" y="1806418"/>
                      <a:pt x="981617" y="1841426"/>
                      <a:pt x="839746" y="1904243"/>
                    </a:cubicBezTo>
                    <a:lnTo>
                      <a:pt x="838001" y="1904984"/>
                    </a:lnTo>
                    <a:close/>
                    <a:moveTo>
                      <a:pt x="862511" y="1963856"/>
                    </a:moveTo>
                    <a:lnTo>
                      <a:pt x="864782" y="1962851"/>
                    </a:lnTo>
                    <a:cubicBezTo>
                      <a:pt x="998810" y="1903382"/>
                      <a:pt x="1144339" y="1870168"/>
                      <a:pt x="1293479" y="1866127"/>
                    </a:cubicBezTo>
                    <a:lnTo>
                      <a:pt x="1293479" y="2501138"/>
                    </a:lnTo>
                    <a:cubicBezTo>
                      <a:pt x="1278797" y="2500707"/>
                      <a:pt x="1264043" y="2500540"/>
                      <a:pt x="1249457" y="2499631"/>
                    </a:cubicBezTo>
                    <a:cubicBezTo>
                      <a:pt x="1082120" y="2348387"/>
                      <a:pt x="951392" y="2165459"/>
                      <a:pt x="862511" y="1963856"/>
                    </a:cubicBezTo>
                    <a:moveTo>
                      <a:pt x="2118496" y="453207"/>
                    </a:moveTo>
                    <a:cubicBezTo>
                      <a:pt x="2035544" y="534891"/>
                      <a:pt x="1941211" y="602849"/>
                      <a:pt x="1839011" y="655049"/>
                    </a:cubicBezTo>
                    <a:cubicBezTo>
                      <a:pt x="1756442" y="470136"/>
                      <a:pt x="1639703" y="300839"/>
                      <a:pt x="1492882" y="155859"/>
                    </a:cubicBezTo>
                    <a:cubicBezTo>
                      <a:pt x="1732052" y="190580"/>
                      <a:pt x="1948170" y="297204"/>
                      <a:pt x="2118496" y="453207"/>
                    </a:cubicBezTo>
                    <a:close/>
                    <a:moveTo>
                      <a:pt x="1357253" y="144310"/>
                    </a:moveTo>
                    <a:cubicBezTo>
                      <a:pt x="1367726" y="144621"/>
                      <a:pt x="1378224" y="144788"/>
                      <a:pt x="1388626" y="145386"/>
                    </a:cubicBezTo>
                    <a:cubicBezTo>
                      <a:pt x="1558282" y="296630"/>
                      <a:pt x="1691138" y="479797"/>
                      <a:pt x="1781382" y="682381"/>
                    </a:cubicBezTo>
                    <a:cubicBezTo>
                      <a:pt x="1648694" y="741013"/>
                      <a:pt x="1504767" y="773964"/>
                      <a:pt x="1357253" y="778316"/>
                    </a:cubicBezTo>
                    <a:lnTo>
                      <a:pt x="1357253" y="144310"/>
                    </a:lnTo>
                    <a:close/>
                    <a:moveTo>
                      <a:pt x="1257276" y="145362"/>
                    </a:moveTo>
                    <a:cubicBezTo>
                      <a:pt x="1269280" y="144692"/>
                      <a:pt x="1281403" y="144501"/>
                      <a:pt x="1293503" y="144190"/>
                    </a:cubicBezTo>
                    <a:lnTo>
                      <a:pt x="1293503" y="778388"/>
                    </a:lnTo>
                    <a:cubicBezTo>
                      <a:pt x="1144363" y="774370"/>
                      <a:pt x="998810" y="741157"/>
                      <a:pt x="864806" y="681663"/>
                    </a:cubicBezTo>
                    <a:cubicBezTo>
                      <a:pt x="955027" y="479366"/>
                      <a:pt x="1087787" y="296439"/>
                      <a:pt x="1257276" y="145362"/>
                    </a:cubicBezTo>
                    <a:close/>
                    <a:moveTo>
                      <a:pt x="1153043" y="155835"/>
                    </a:moveTo>
                    <a:cubicBezTo>
                      <a:pt x="1006414" y="300623"/>
                      <a:pt x="889747" y="469634"/>
                      <a:pt x="807202" y="654260"/>
                    </a:cubicBezTo>
                    <a:cubicBezTo>
                      <a:pt x="705169" y="601940"/>
                      <a:pt x="611003" y="533862"/>
                      <a:pt x="528195" y="452107"/>
                    </a:cubicBezTo>
                    <a:cubicBezTo>
                      <a:pt x="698426" y="296606"/>
                      <a:pt x="914280" y="190388"/>
                      <a:pt x="1153043" y="155835"/>
                    </a:cubicBezTo>
                    <a:close/>
                    <a:moveTo>
                      <a:pt x="1145702" y="2488799"/>
                    </a:moveTo>
                    <a:cubicBezTo>
                      <a:pt x="910287" y="2453194"/>
                      <a:pt x="697493" y="2347789"/>
                      <a:pt x="529152" y="2194369"/>
                    </a:cubicBezTo>
                    <a:cubicBezTo>
                      <a:pt x="610812" y="2113737"/>
                      <a:pt x="703495" y="2046496"/>
                      <a:pt x="805648" y="1993865"/>
                    </a:cubicBezTo>
                    <a:cubicBezTo>
                      <a:pt x="886925" y="2176841"/>
                      <a:pt x="1001631" y="2344681"/>
                      <a:pt x="1145702" y="2488799"/>
                    </a:cubicBezTo>
                    <a:close/>
                    <a:moveTo>
                      <a:pt x="780444" y="1935113"/>
                    </a:moveTo>
                    <a:cubicBezTo>
                      <a:pt x="670472" y="1991283"/>
                      <a:pt x="570854" y="2063354"/>
                      <a:pt x="483264" y="2150060"/>
                    </a:cubicBezTo>
                    <a:cubicBezTo>
                      <a:pt x="279652" y="1943483"/>
                      <a:pt x="151746" y="1662371"/>
                      <a:pt x="144166" y="1351896"/>
                    </a:cubicBezTo>
                    <a:lnTo>
                      <a:pt x="664470" y="1351896"/>
                    </a:lnTo>
                    <a:cubicBezTo>
                      <a:pt x="667651" y="1554289"/>
                      <a:pt x="707345" y="1751564"/>
                      <a:pt x="780444" y="1935113"/>
                    </a:cubicBezTo>
                    <a:close/>
                    <a:moveTo>
                      <a:pt x="708062" y="947184"/>
                    </a:moveTo>
                    <a:lnTo>
                      <a:pt x="700864" y="978963"/>
                    </a:lnTo>
                    <a:cubicBezTo>
                      <a:pt x="679224" y="1079752"/>
                      <a:pt x="667220" y="1183196"/>
                      <a:pt x="664829" y="1288147"/>
                    </a:cubicBezTo>
                    <a:lnTo>
                      <a:pt x="144310" y="1288147"/>
                    </a:lnTo>
                    <a:cubicBezTo>
                      <a:pt x="153253" y="980326"/>
                      <a:pt x="280513" y="701749"/>
                      <a:pt x="482356" y="496488"/>
                    </a:cubicBezTo>
                    <a:cubicBezTo>
                      <a:pt x="571093" y="584293"/>
                      <a:pt x="672266" y="657105"/>
                      <a:pt x="781927" y="712845"/>
                    </a:cubicBezTo>
                    <a:cubicBezTo>
                      <a:pt x="751487" y="788742"/>
                      <a:pt x="726905" y="867102"/>
                      <a:pt x="708062" y="947184"/>
                    </a:cubicBezTo>
                    <a:close/>
                    <a:moveTo>
                      <a:pt x="839746" y="740248"/>
                    </a:moveTo>
                    <a:cubicBezTo>
                      <a:pt x="981617" y="803089"/>
                      <a:pt x="1135659" y="838096"/>
                      <a:pt x="1293527" y="842114"/>
                    </a:cubicBezTo>
                    <a:lnTo>
                      <a:pt x="1293527" y="947160"/>
                    </a:lnTo>
                    <a:lnTo>
                      <a:pt x="773820" y="947160"/>
                    </a:lnTo>
                    <a:cubicBezTo>
                      <a:pt x="791157" y="876595"/>
                      <a:pt x="812989" y="807441"/>
                      <a:pt x="839746" y="740248"/>
                    </a:cubicBezTo>
                    <a:close/>
                    <a:moveTo>
                      <a:pt x="974754" y="1411079"/>
                    </a:moveTo>
                    <a:lnTo>
                      <a:pt x="844098" y="1411079"/>
                    </a:lnTo>
                    <a:lnTo>
                      <a:pt x="844098" y="1065142"/>
                    </a:lnTo>
                    <a:lnTo>
                      <a:pt x="973822" y="1065142"/>
                    </a:lnTo>
                    <a:cubicBezTo>
                      <a:pt x="1085754" y="1065142"/>
                      <a:pt x="1146324" y="1119925"/>
                      <a:pt x="1146324" y="1238099"/>
                    </a:cubicBezTo>
                    <a:cubicBezTo>
                      <a:pt x="1146300" y="1359190"/>
                      <a:pt x="1082885" y="1411079"/>
                      <a:pt x="974754" y="1411079"/>
                    </a:cubicBezTo>
                    <a:close/>
                    <a:moveTo>
                      <a:pt x="1483318" y="1411079"/>
                    </a:moveTo>
                    <a:lnTo>
                      <a:pt x="1400175" y="1411079"/>
                    </a:lnTo>
                    <a:lnTo>
                      <a:pt x="1263708" y="1165549"/>
                    </a:lnTo>
                    <a:lnTo>
                      <a:pt x="1263708" y="1411079"/>
                    </a:lnTo>
                    <a:lnTo>
                      <a:pt x="1194531" y="1411079"/>
                    </a:lnTo>
                    <a:lnTo>
                      <a:pt x="1194531" y="1065142"/>
                    </a:lnTo>
                    <a:lnTo>
                      <a:pt x="1283890" y="1065142"/>
                    </a:lnTo>
                    <a:lnTo>
                      <a:pt x="1414594" y="1301514"/>
                    </a:lnTo>
                    <a:lnTo>
                      <a:pt x="1414594" y="1065142"/>
                    </a:lnTo>
                    <a:lnTo>
                      <a:pt x="1483294" y="1065142"/>
                    </a:lnTo>
                    <a:lnTo>
                      <a:pt x="1483294" y="1411079"/>
                    </a:lnTo>
                    <a:close/>
                    <a:moveTo>
                      <a:pt x="1357253" y="947184"/>
                    </a:moveTo>
                    <a:lnTo>
                      <a:pt x="1357253" y="842066"/>
                    </a:lnTo>
                    <a:cubicBezTo>
                      <a:pt x="1513471" y="837690"/>
                      <a:pt x="1665887" y="802969"/>
                      <a:pt x="1806394" y="740989"/>
                    </a:cubicBezTo>
                    <a:cubicBezTo>
                      <a:pt x="1833009" y="807943"/>
                      <a:pt x="1854793" y="876858"/>
                      <a:pt x="1872057" y="947184"/>
                    </a:cubicBezTo>
                    <a:lnTo>
                      <a:pt x="1357253" y="947184"/>
                    </a:lnTo>
                    <a:close/>
                    <a:moveTo>
                      <a:pt x="1981072" y="1288123"/>
                    </a:moveTo>
                    <a:cubicBezTo>
                      <a:pt x="1976529" y="1088552"/>
                      <a:pt x="1936620" y="894362"/>
                      <a:pt x="1864238" y="713634"/>
                    </a:cubicBezTo>
                    <a:cubicBezTo>
                      <a:pt x="1974066" y="658014"/>
                      <a:pt x="2075382" y="585345"/>
                      <a:pt x="2164264" y="497611"/>
                    </a:cubicBezTo>
                    <a:cubicBezTo>
                      <a:pt x="2365484" y="702778"/>
                      <a:pt x="2492290" y="980876"/>
                      <a:pt x="2501209" y="1288123"/>
                    </a:cubicBezTo>
                    <a:lnTo>
                      <a:pt x="1981072" y="128812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" name="Graphic 118">
                <a:extLst>
                  <a:ext uri="{FF2B5EF4-FFF2-40B4-BE49-F238E27FC236}">
                    <a16:creationId xmlns:a16="http://schemas.microsoft.com/office/drawing/2014/main" id="{0B554E1B-B67A-4D9B-A893-6A245CAC9F14}"/>
                  </a:ext>
                </a:extLst>
              </p:cNvPr>
              <p:cNvSpPr/>
              <p:nvPr/>
            </p:nvSpPr>
            <p:spPr>
              <a:xfrm>
                <a:off x="6485911" y="2289012"/>
                <a:ext cx="904500" cy="1094721"/>
              </a:xfrm>
              <a:custGeom>
                <a:avLst/>
                <a:gdLst>
                  <a:gd name="connsiteX0" fmla="*/ 738359 w 904500"/>
                  <a:gd name="connsiteY0" fmla="*/ 65639 h 1094721"/>
                  <a:gd name="connsiteX1" fmla="*/ 738359 w 904500"/>
                  <a:gd name="connsiteY1" fmla="*/ 126017 h 1094721"/>
                  <a:gd name="connsiteX2" fmla="*/ 556411 w 904500"/>
                  <a:gd name="connsiteY2" fmla="*/ 84003 h 1094721"/>
                  <a:gd name="connsiteX3" fmla="*/ 556411 w 904500"/>
                  <a:gd name="connsiteY3" fmla="*/ 23625 h 1094721"/>
                  <a:gd name="connsiteX4" fmla="*/ 453565 w 904500"/>
                  <a:gd name="connsiteY4" fmla="*/ 0 h 1094721"/>
                  <a:gd name="connsiteX5" fmla="*/ 348089 w 904500"/>
                  <a:gd name="connsiteY5" fmla="*/ 23625 h 1094721"/>
                  <a:gd name="connsiteX6" fmla="*/ 348089 w 904500"/>
                  <a:gd name="connsiteY6" fmla="*/ 84003 h 1094721"/>
                  <a:gd name="connsiteX7" fmla="*/ 166141 w 904500"/>
                  <a:gd name="connsiteY7" fmla="*/ 126017 h 1094721"/>
                  <a:gd name="connsiteX8" fmla="*/ 166141 w 904500"/>
                  <a:gd name="connsiteY8" fmla="*/ 65639 h 1094721"/>
                  <a:gd name="connsiteX9" fmla="*/ 0 w 904500"/>
                  <a:gd name="connsiteY9" fmla="*/ 102392 h 1094721"/>
                  <a:gd name="connsiteX10" fmla="*/ 0 w 904500"/>
                  <a:gd name="connsiteY10" fmla="*/ 427908 h 1094721"/>
                  <a:gd name="connsiteX11" fmla="*/ 453565 w 904500"/>
                  <a:gd name="connsiteY11" fmla="*/ 1094721 h 1094721"/>
                  <a:gd name="connsiteX12" fmla="*/ 904500 w 904500"/>
                  <a:gd name="connsiteY12" fmla="*/ 427908 h 1094721"/>
                  <a:gd name="connsiteX13" fmla="*/ 904500 w 904500"/>
                  <a:gd name="connsiteY13" fmla="*/ 102392 h 1094721"/>
                  <a:gd name="connsiteX14" fmla="*/ 738359 w 904500"/>
                  <a:gd name="connsiteY14" fmla="*/ 65639 h 1094721"/>
                  <a:gd name="connsiteX15" fmla="*/ 123913 w 904500"/>
                  <a:gd name="connsiteY15" fmla="*/ 427908 h 1094721"/>
                  <a:gd name="connsiteX16" fmla="*/ 123913 w 904500"/>
                  <a:gd name="connsiteY16" fmla="*/ 265138 h 1094721"/>
                  <a:gd name="connsiteX17" fmla="*/ 453541 w 904500"/>
                  <a:gd name="connsiteY17" fmla="*/ 189002 h 1094721"/>
                  <a:gd name="connsiteX18" fmla="*/ 699669 w 904500"/>
                  <a:gd name="connsiteY18" fmla="*/ 246989 h 1094721"/>
                  <a:gd name="connsiteX19" fmla="*/ 211718 w 904500"/>
                  <a:gd name="connsiteY19" fmla="*/ 734939 h 1094721"/>
                  <a:gd name="connsiteX20" fmla="*/ 137112 w 904500"/>
                  <a:gd name="connsiteY20" fmla="*/ 548664 h 1094721"/>
                  <a:gd name="connsiteX21" fmla="*/ 123913 w 904500"/>
                  <a:gd name="connsiteY21" fmla="*/ 427908 h 1094721"/>
                  <a:gd name="connsiteX22" fmla="*/ 767364 w 904500"/>
                  <a:gd name="connsiteY22" fmla="*/ 548664 h 1094721"/>
                  <a:gd name="connsiteX23" fmla="*/ 453565 w 904500"/>
                  <a:gd name="connsiteY23" fmla="*/ 958207 h 1094721"/>
                  <a:gd name="connsiteX24" fmla="*/ 282187 w 904500"/>
                  <a:gd name="connsiteY24" fmla="*/ 829679 h 1094721"/>
                  <a:gd name="connsiteX25" fmla="*/ 780564 w 904500"/>
                  <a:gd name="connsiteY25" fmla="*/ 331303 h 1094721"/>
                  <a:gd name="connsiteX26" fmla="*/ 780564 w 904500"/>
                  <a:gd name="connsiteY26" fmla="*/ 427908 h 1094721"/>
                  <a:gd name="connsiteX27" fmla="*/ 767364 w 904500"/>
                  <a:gd name="connsiteY27" fmla="*/ 548664 h 1094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04500" h="1094721">
                    <a:moveTo>
                      <a:pt x="738359" y="65639"/>
                    </a:moveTo>
                    <a:lnTo>
                      <a:pt x="738359" y="126017"/>
                    </a:lnTo>
                    <a:lnTo>
                      <a:pt x="556411" y="84003"/>
                    </a:lnTo>
                    <a:lnTo>
                      <a:pt x="556411" y="23625"/>
                    </a:lnTo>
                    <a:lnTo>
                      <a:pt x="453565" y="0"/>
                    </a:lnTo>
                    <a:lnTo>
                      <a:pt x="348089" y="23625"/>
                    </a:lnTo>
                    <a:lnTo>
                      <a:pt x="348089" y="84003"/>
                    </a:lnTo>
                    <a:lnTo>
                      <a:pt x="166141" y="126017"/>
                    </a:lnTo>
                    <a:lnTo>
                      <a:pt x="166141" y="65639"/>
                    </a:lnTo>
                    <a:lnTo>
                      <a:pt x="0" y="102392"/>
                    </a:lnTo>
                    <a:lnTo>
                      <a:pt x="0" y="427908"/>
                    </a:lnTo>
                    <a:cubicBezTo>
                      <a:pt x="0" y="729798"/>
                      <a:pt x="187232" y="987069"/>
                      <a:pt x="453565" y="1094721"/>
                    </a:cubicBezTo>
                    <a:cubicBezTo>
                      <a:pt x="717268" y="987093"/>
                      <a:pt x="904500" y="729822"/>
                      <a:pt x="904500" y="427908"/>
                    </a:cubicBezTo>
                    <a:lnTo>
                      <a:pt x="904500" y="102392"/>
                    </a:lnTo>
                    <a:lnTo>
                      <a:pt x="738359" y="65639"/>
                    </a:lnTo>
                    <a:close/>
                    <a:moveTo>
                      <a:pt x="123913" y="427908"/>
                    </a:moveTo>
                    <a:lnTo>
                      <a:pt x="123913" y="265138"/>
                    </a:lnTo>
                    <a:lnTo>
                      <a:pt x="453541" y="189002"/>
                    </a:lnTo>
                    <a:cubicBezTo>
                      <a:pt x="575397" y="218413"/>
                      <a:pt x="651988" y="236228"/>
                      <a:pt x="699669" y="246989"/>
                    </a:cubicBezTo>
                    <a:lnTo>
                      <a:pt x="211718" y="734939"/>
                    </a:lnTo>
                    <a:cubicBezTo>
                      <a:pt x="176137" y="677670"/>
                      <a:pt x="150240" y="614064"/>
                      <a:pt x="137112" y="548664"/>
                    </a:cubicBezTo>
                    <a:cubicBezTo>
                      <a:pt x="126567" y="509281"/>
                      <a:pt x="123913" y="469921"/>
                      <a:pt x="123913" y="427908"/>
                    </a:cubicBezTo>
                    <a:close/>
                    <a:moveTo>
                      <a:pt x="767364" y="548664"/>
                    </a:moveTo>
                    <a:cubicBezTo>
                      <a:pt x="733074" y="721931"/>
                      <a:pt x="614422" y="874180"/>
                      <a:pt x="453565" y="958207"/>
                    </a:cubicBezTo>
                    <a:cubicBezTo>
                      <a:pt x="388787" y="924682"/>
                      <a:pt x="331685" y="880995"/>
                      <a:pt x="282187" y="829679"/>
                    </a:cubicBezTo>
                    <a:lnTo>
                      <a:pt x="780564" y="331303"/>
                    </a:lnTo>
                    <a:lnTo>
                      <a:pt x="780564" y="427908"/>
                    </a:lnTo>
                    <a:cubicBezTo>
                      <a:pt x="780540" y="469921"/>
                      <a:pt x="777909" y="509281"/>
                      <a:pt x="767364" y="5486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8" name="Group 307">
            <a:extLst>
              <a:ext uri="{FF2B5EF4-FFF2-40B4-BE49-F238E27FC236}">
                <a16:creationId xmlns:a16="http://schemas.microsoft.com/office/drawing/2014/main" id="{6674C5F9-3E6B-45EC-ABD4-234268B50819}"/>
              </a:ext>
            </a:extLst>
          </p:cNvPr>
          <p:cNvGrpSpPr/>
          <p:nvPr/>
        </p:nvGrpSpPr>
        <p:grpSpPr>
          <a:xfrm>
            <a:off x="4720146" y="5547108"/>
            <a:ext cx="389315" cy="389315"/>
            <a:chOff x="4521409" y="645771"/>
            <a:chExt cx="3123355" cy="3123355"/>
          </a:xfrm>
        </p:grpSpPr>
        <p:sp>
          <p:nvSpPr>
            <p:cNvPr id="309" name="Graphic 126">
              <a:extLst>
                <a:ext uri="{FF2B5EF4-FFF2-40B4-BE49-F238E27FC236}">
                  <a16:creationId xmlns:a16="http://schemas.microsoft.com/office/drawing/2014/main" id="{6D355CEF-E5DB-4A77-AF49-4C13F6D0B9D0}"/>
                </a:ext>
              </a:extLst>
            </p:cNvPr>
            <p:cNvSpPr/>
            <p:nvPr/>
          </p:nvSpPr>
          <p:spPr>
            <a:xfrm>
              <a:off x="4521409" y="64577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10" name="Graphic 126">
              <a:extLst>
                <a:ext uri="{FF2B5EF4-FFF2-40B4-BE49-F238E27FC236}">
                  <a16:creationId xmlns:a16="http://schemas.microsoft.com/office/drawing/2014/main" id="{F1688672-C12F-4299-B0BC-F23DE5253492}"/>
                </a:ext>
              </a:extLst>
            </p:cNvPr>
            <p:cNvGrpSpPr/>
            <p:nvPr/>
          </p:nvGrpSpPr>
          <p:grpSpPr>
            <a:xfrm>
              <a:off x="4852760" y="978914"/>
              <a:ext cx="2447741" cy="2578014"/>
              <a:chOff x="4852760" y="978914"/>
              <a:chExt cx="2447741" cy="2578014"/>
            </a:xfrm>
            <a:solidFill>
              <a:srgbClr val="FFFFFF"/>
            </a:solidFill>
          </p:grpSpPr>
          <p:sp>
            <p:nvSpPr>
              <p:cNvPr id="311" name="Graphic 126">
                <a:extLst>
                  <a:ext uri="{FF2B5EF4-FFF2-40B4-BE49-F238E27FC236}">
                    <a16:creationId xmlns:a16="http://schemas.microsoft.com/office/drawing/2014/main" id="{569DD3BA-775D-467D-BB37-8ABC904AB359}"/>
                  </a:ext>
                </a:extLst>
              </p:cNvPr>
              <p:cNvSpPr/>
              <p:nvPr/>
            </p:nvSpPr>
            <p:spPr>
              <a:xfrm>
                <a:off x="4852760" y="978914"/>
                <a:ext cx="2447741" cy="2370123"/>
              </a:xfrm>
              <a:custGeom>
                <a:avLst/>
                <a:gdLst>
                  <a:gd name="connsiteX0" fmla="*/ 1223871 w 2447741"/>
                  <a:gd name="connsiteY0" fmla="*/ 0 h 2370123"/>
                  <a:gd name="connsiteX1" fmla="*/ 0 w 2447741"/>
                  <a:gd name="connsiteY1" fmla="*/ 1223871 h 2370123"/>
                  <a:gd name="connsiteX2" fmla="*/ 791539 w 2447741"/>
                  <a:gd name="connsiteY2" fmla="*/ 2368928 h 2370123"/>
                  <a:gd name="connsiteX3" fmla="*/ 1017724 w 2447741"/>
                  <a:gd name="connsiteY3" fmla="*/ 1197185 h 2370123"/>
                  <a:gd name="connsiteX4" fmla="*/ 741109 w 2447741"/>
                  <a:gd name="connsiteY4" fmla="*/ 761721 h 2370123"/>
                  <a:gd name="connsiteX5" fmla="*/ 1222962 w 2447741"/>
                  <a:gd name="connsiteY5" fmla="*/ 279868 h 2370123"/>
                  <a:gd name="connsiteX6" fmla="*/ 1704816 w 2447741"/>
                  <a:gd name="connsiteY6" fmla="*/ 761721 h 2370123"/>
                  <a:gd name="connsiteX7" fmla="*/ 1426957 w 2447741"/>
                  <a:gd name="connsiteY7" fmla="*/ 1197783 h 2370123"/>
                  <a:gd name="connsiteX8" fmla="*/ 1653189 w 2447741"/>
                  <a:gd name="connsiteY8" fmla="*/ 2370123 h 2370123"/>
                  <a:gd name="connsiteX9" fmla="*/ 2447742 w 2447741"/>
                  <a:gd name="connsiteY9" fmla="*/ 1223871 h 2370123"/>
                  <a:gd name="connsiteX10" fmla="*/ 1223871 w 2447741"/>
                  <a:gd name="connsiteY10" fmla="*/ 0 h 2370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47741" h="2370123">
                    <a:moveTo>
                      <a:pt x="1223871" y="0"/>
                    </a:moveTo>
                    <a:cubicBezTo>
                      <a:pt x="547946" y="0"/>
                      <a:pt x="0" y="547947"/>
                      <a:pt x="0" y="1223871"/>
                    </a:cubicBezTo>
                    <a:cubicBezTo>
                      <a:pt x="0" y="1747570"/>
                      <a:pt x="329031" y="2194201"/>
                      <a:pt x="791539" y="2368928"/>
                    </a:cubicBezTo>
                    <a:lnTo>
                      <a:pt x="1017724" y="1197185"/>
                    </a:lnTo>
                    <a:cubicBezTo>
                      <a:pt x="854381" y="1120068"/>
                      <a:pt x="741109" y="954333"/>
                      <a:pt x="741109" y="761721"/>
                    </a:cubicBezTo>
                    <a:cubicBezTo>
                      <a:pt x="741109" y="495603"/>
                      <a:pt x="956844" y="279868"/>
                      <a:pt x="1222962" y="279868"/>
                    </a:cubicBezTo>
                    <a:cubicBezTo>
                      <a:pt x="1489080" y="279868"/>
                      <a:pt x="1704816" y="495603"/>
                      <a:pt x="1704816" y="761721"/>
                    </a:cubicBezTo>
                    <a:cubicBezTo>
                      <a:pt x="1704816" y="954812"/>
                      <a:pt x="1590970" y="1120905"/>
                      <a:pt x="1426957" y="1197783"/>
                    </a:cubicBezTo>
                    <a:lnTo>
                      <a:pt x="1653189" y="2370123"/>
                    </a:lnTo>
                    <a:cubicBezTo>
                      <a:pt x="2117300" y="2196210"/>
                      <a:pt x="2447742" y="1748718"/>
                      <a:pt x="2447742" y="1223871"/>
                    </a:cubicBezTo>
                    <a:cubicBezTo>
                      <a:pt x="2447742" y="547947"/>
                      <a:pt x="1899795" y="0"/>
                      <a:pt x="12238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12" name="Graphic 126">
                <a:extLst>
                  <a:ext uri="{FF2B5EF4-FFF2-40B4-BE49-F238E27FC236}">
                    <a16:creationId xmlns:a16="http://schemas.microsoft.com/office/drawing/2014/main" id="{77DB9BC0-1D63-4332-98A1-9E6E8D0A9802}"/>
                  </a:ext>
                </a:extLst>
              </p:cNvPr>
              <p:cNvSpPr/>
              <p:nvPr/>
            </p:nvSpPr>
            <p:spPr>
              <a:xfrm>
                <a:off x="5796667" y="2893272"/>
                <a:ext cx="548329" cy="663657"/>
              </a:xfrm>
              <a:custGeom>
                <a:avLst/>
                <a:gdLst>
                  <a:gd name="connsiteX0" fmla="*/ 447611 w 548329"/>
                  <a:gd name="connsiteY0" fmla="*/ 39790 h 663657"/>
                  <a:gd name="connsiteX1" fmla="*/ 447611 w 548329"/>
                  <a:gd name="connsiteY1" fmla="*/ 76399 h 663657"/>
                  <a:gd name="connsiteX2" fmla="*/ 337305 w 548329"/>
                  <a:gd name="connsiteY2" fmla="*/ 50933 h 663657"/>
                  <a:gd name="connsiteX3" fmla="*/ 337305 w 548329"/>
                  <a:gd name="connsiteY3" fmla="*/ 14323 h 663657"/>
                  <a:gd name="connsiteX4" fmla="*/ 274966 w 548329"/>
                  <a:gd name="connsiteY4" fmla="*/ 0 h 663657"/>
                  <a:gd name="connsiteX5" fmla="*/ 211025 w 548329"/>
                  <a:gd name="connsiteY5" fmla="*/ 14323 h 663657"/>
                  <a:gd name="connsiteX6" fmla="*/ 211025 w 548329"/>
                  <a:gd name="connsiteY6" fmla="*/ 50933 h 663657"/>
                  <a:gd name="connsiteX7" fmla="*/ 100718 w 548329"/>
                  <a:gd name="connsiteY7" fmla="*/ 76399 h 663657"/>
                  <a:gd name="connsiteX8" fmla="*/ 100718 w 548329"/>
                  <a:gd name="connsiteY8" fmla="*/ 39790 h 663657"/>
                  <a:gd name="connsiteX9" fmla="*/ 0 w 548329"/>
                  <a:gd name="connsiteY9" fmla="*/ 62076 h 663657"/>
                  <a:gd name="connsiteX10" fmla="*/ 0 w 548329"/>
                  <a:gd name="connsiteY10" fmla="*/ 259423 h 663657"/>
                  <a:gd name="connsiteX11" fmla="*/ 274966 w 548329"/>
                  <a:gd name="connsiteY11" fmla="*/ 663657 h 663657"/>
                  <a:gd name="connsiteX12" fmla="*/ 548329 w 548329"/>
                  <a:gd name="connsiteY12" fmla="*/ 259423 h 663657"/>
                  <a:gd name="connsiteX13" fmla="*/ 548329 w 548329"/>
                  <a:gd name="connsiteY13" fmla="*/ 62076 h 663657"/>
                  <a:gd name="connsiteX14" fmla="*/ 447611 w 548329"/>
                  <a:gd name="connsiteY14" fmla="*/ 39790 h 663657"/>
                  <a:gd name="connsiteX15" fmla="*/ 75132 w 548329"/>
                  <a:gd name="connsiteY15" fmla="*/ 259423 h 663657"/>
                  <a:gd name="connsiteX16" fmla="*/ 75132 w 548329"/>
                  <a:gd name="connsiteY16" fmla="*/ 160761 h 663657"/>
                  <a:gd name="connsiteX17" fmla="*/ 274966 w 548329"/>
                  <a:gd name="connsiteY17" fmla="*/ 114611 h 663657"/>
                  <a:gd name="connsiteX18" fmla="*/ 424153 w 548329"/>
                  <a:gd name="connsiteY18" fmla="*/ 149762 h 663657"/>
                  <a:gd name="connsiteX19" fmla="*/ 128360 w 548329"/>
                  <a:gd name="connsiteY19" fmla="*/ 445555 h 663657"/>
                  <a:gd name="connsiteX20" fmla="*/ 83119 w 548329"/>
                  <a:gd name="connsiteY20" fmla="*/ 332618 h 663657"/>
                  <a:gd name="connsiteX21" fmla="*/ 75132 w 548329"/>
                  <a:gd name="connsiteY21" fmla="*/ 259423 h 663657"/>
                  <a:gd name="connsiteX22" fmla="*/ 465187 w 548329"/>
                  <a:gd name="connsiteY22" fmla="*/ 332618 h 663657"/>
                  <a:gd name="connsiteX23" fmla="*/ 274966 w 548329"/>
                  <a:gd name="connsiteY23" fmla="*/ 580874 h 663657"/>
                  <a:gd name="connsiteX24" fmla="*/ 171068 w 548329"/>
                  <a:gd name="connsiteY24" fmla="*/ 502968 h 663657"/>
                  <a:gd name="connsiteX25" fmla="*/ 473197 w 548329"/>
                  <a:gd name="connsiteY25" fmla="*/ 200838 h 663657"/>
                  <a:gd name="connsiteX26" fmla="*/ 473197 w 548329"/>
                  <a:gd name="connsiteY26" fmla="*/ 259399 h 663657"/>
                  <a:gd name="connsiteX27" fmla="*/ 465187 w 548329"/>
                  <a:gd name="connsiteY27" fmla="*/ 332618 h 66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48329" h="663657">
                    <a:moveTo>
                      <a:pt x="447611" y="39790"/>
                    </a:moveTo>
                    <a:lnTo>
                      <a:pt x="447611" y="76399"/>
                    </a:lnTo>
                    <a:lnTo>
                      <a:pt x="337305" y="50933"/>
                    </a:lnTo>
                    <a:lnTo>
                      <a:pt x="337305" y="14323"/>
                    </a:lnTo>
                    <a:lnTo>
                      <a:pt x="274966" y="0"/>
                    </a:lnTo>
                    <a:lnTo>
                      <a:pt x="211025" y="14323"/>
                    </a:lnTo>
                    <a:lnTo>
                      <a:pt x="211025" y="50933"/>
                    </a:lnTo>
                    <a:lnTo>
                      <a:pt x="100718" y="76399"/>
                    </a:lnTo>
                    <a:lnTo>
                      <a:pt x="100718" y="39790"/>
                    </a:lnTo>
                    <a:lnTo>
                      <a:pt x="0" y="62076"/>
                    </a:lnTo>
                    <a:lnTo>
                      <a:pt x="0" y="259423"/>
                    </a:lnTo>
                    <a:cubicBezTo>
                      <a:pt x="0" y="442446"/>
                      <a:pt x="113511" y="598401"/>
                      <a:pt x="274966" y="663657"/>
                    </a:cubicBezTo>
                    <a:cubicBezTo>
                      <a:pt x="434818" y="598401"/>
                      <a:pt x="548329" y="442446"/>
                      <a:pt x="548329" y="259423"/>
                    </a:cubicBezTo>
                    <a:lnTo>
                      <a:pt x="548329" y="62076"/>
                    </a:lnTo>
                    <a:lnTo>
                      <a:pt x="447611" y="39790"/>
                    </a:lnTo>
                    <a:close/>
                    <a:moveTo>
                      <a:pt x="75132" y="259423"/>
                    </a:moveTo>
                    <a:lnTo>
                      <a:pt x="75132" y="160761"/>
                    </a:lnTo>
                    <a:lnTo>
                      <a:pt x="274966" y="114611"/>
                    </a:lnTo>
                    <a:cubicBezTo>
                      <a:pt x="348830" y="132449"/>
                      <a:pt x="395268" y="143234"/>
                      <a:pt x="424153" y="149762"/>
                    </a:cubicBezTo>
                    <a:lnTo>
                      <a:pt x="128360" y="445555"/>
                    </a:lnTo>
                    <a:cubicBezTo>
                      <a:pt x="106792" y="410835"/>
                      <a:pt x="91105" y="372288"/>
                      <a:pt x="83119" y="332618"/>
                    </a:cubicBezTo>
                    <a:cubicBezTo>
                      <a:pt x="76734" y="308753"/>
                      <a:pt x="75132" y="284865"/>
                      <a:pt x="75132" y="259423"/>
                    </a:cubicBezTo>
                    <a:close/>
                    <a:moveTo>
                      <a:pt x="465187" y="332618"/>
                    </a:moveTo>
                    <a:cubicBezTo>
                      <a:pt x="444407" y="437664"/>
                      <a:pt x="372455" y="529965"/>
                      <a:pt x="274966" y="580874"/>
                    </a:cubicBezTo>
                    <a:cubicBezTo>
                      <a:pt x="235702" y="560548"/>
                      <a:pt x="201077" y="534054"/>
                      <a:pt x="171068" y="502968"/>
                    </a:cubicBezTo>
                    <a:lnTo>
                      <a:pt x="473197" y="200838"/>
                    </a:lnTo>
                    <a:lnTo>
                      <a:pt x="473197" y="259399"/>
                    </a:lnTo>
                    <a:cubicBezTo>
                      <a:pt x="473197" y="284865"/>
                      <a:pt x="471595" y="308753"/>
                      <a:pt x="465187" y="3326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8" name="Group 317">
            <a:extLst>
              <a:ext uri="{FF2B5EF4-FFF2-40B4-BE49-F238E27FC236}">
                <a16:creationId xmlns:a16="http://schemas.microsoft.com/office/drawing/2014/main" id="{EFE39B59-6E23-437D-B41F-66F064EA8B89}"/>
              </a:ext>
            </a:extLst>
          </p:cNvPr>
          <p:cNvGrpSpPr/>
          <p:nvPr/>
        </p:nvGrpSpPr>
        <p:grpSpPr>
          <a:xfrm>
            <a:off x="5645419" y="5662182"/>
            <a:ext cx="145230" cy="145229"/>
            <a:chOff x="4521409" y="645771"/>
            <a:chExt cx="3123355" cy="3123355"/>
          </a:xfrm>
        </p:grpSpPr>
        <p:sp>
          <p:nvSpPr>
            <p:cNvPr id="319" name="Graphic 126">
              <a:extLst>
                <a:ext uri="{FF2B5EF4-FFF2-40B4-BE49-F238E27FC236}">
                  <a16:creationId xmlns:a16="http://schemas.microsoft.com/office/drawing/2014/main" id="{F4A16EF4-F9FD-468A-A669-B15CAD590A2F}"/>
                </a:ext>
              </a:extLst>
            </p:cNvPr>
            <p:cNvSpPr/>
            <p:nvPr/>
          </p:nvSpPr>
          <p:spPr>
            <a:xfrm>
              <a:off x="4521409" y="645771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8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20" name="Graphic 126">
              <a:extLst>
                <a:ext uri="{FF2B5EF4-FFF2-40B4-BE49-F238E27FC236}">
                  <a16:creationId xmlns:a16="http://schemas.microsoft.com/office/drawing/2014/main" id="{A241A5AE-9B9F-48AA-B9E9-BC7562221878}"/>
                </a:ext>
              </a:extLst>
            </p:cNvPr>
            <p:cNvGrpSpPr/>
            <p:nvPr/>
          </p:nvGrpSpPr>
          <p:grpSpPr>
            <a:xfrm>
              <a:off x="4852760" y="978914"/>
              <a:ext cx="2447741" cy="2578014"/>
              <a:chOff x="4852760" y="978914"/>
              <a:chExt cx="2447741" cy="2578014"/>
            </a:xfrm>
            <a:solidFill>
              <a:srgbClr val="FFFFFF"/>
            </a:solidFill>
          </p:grpSpPr>
          <p:sp>
            <p:nvSpPr>
              <p:cNvPr id="321" name="Graphic 126">
                <a:extLst>
                  <a:ext uri="{FF2B5EF4-FFF2-40B4-BE49-F238E27FC236}">
                    <a16:creationId xmlns:a16="http://schemas.microsoft.com/office/drawing/2014/main" id="{56830379-1884-4151-A877-2FBB6539EFCF}"/>
                  </a:ext>
                </a:extLst>
              </p:cNvPr>
              <p:cNvSpPr/>
              <p:nvPr/>
            </p:nvSpPr>
            <p:spPr>
              <a:xfrm>
                <a:off x="4852760" y="978914"/>
                <a:ext cx="2447741" cy="2370123"/>
              </a:xfrm>
              <a:custGeom>
                <a:avLst/>
                <a:gdLst>
                  <a:gd name="connsiteX0" fmla="*/ 1223871 w 2447741"/>
                  <a:gd name="connsiteY0" fmla="*/ 0 h 2370123"/>
                  <a:gd name="connsiteX1" fmla="*/ 0 w 2447741"/>
                  <a:gd name="connsiteY1" fmla="*/ 1223871 h 2370123"/>
                  <a:gd name="connsiteX2" fmla="*/ 791539 w 2447741"/>
                  <a:gd name="connsiteY2" fmla="*/ 2368928 h 2370123"/>
                  <a:gd name="connsiteX3" fmla="*/ 1017724 w 2447741"/>
                  <a:gd name="connsiteY3" fmla="*/ 1197185 h 2370123"/>
                  <a:gd name="connsiteX4" fmla="*/ 741109 w 2447741"/>
                  <a:gd name="connsiteY4" fmla="*/ 761721 h 2370123"/>
                  <a:gd name="connsiteX5" fmla="*/ 1222962 w 2447741"/>
                  <a:gd name="connsiteY5" fmla="*/ 279868 h 2370123"/>
                  <a:gd name="connsiteX6" fmla="*/ 1704816 w 2447741"/>
                  <a:gd name="connsiteY6" fmla="*/ 761721 h 2370123"/>
                  <a:gd name="connsiteX7" fmla="*/ 1426957 w 2447741"/>
                  <a:gd name="connsiteY7" fmla="*/ 1197783 h 2370123"/>
                  <a:gd name="connsiteX8" fmla="*/ 1653189 w 2447741"/>
                  <a:gd name="connsiteY8" fmla="*/ 2370123 h 2370123"/>
                  <a:gd name="connsiteX9" fmla="*/ 2447742 w 2447741"/>
                  <a:gd name="connsiteY9" fmla="*/ 1223871 h 2370123"/>
                  <a:gd name="connsiteX10" fmla="*/ 1223871 w 2447741"/>
                  <a:gd name="connsiteY10" fmla="*/ 0 h 23701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447741" h="2370123">
                    <a:moveTo>
                      <a:pt x="1223871" y="0"/>
                    </a:moveTo>
                    <a:cubicBezTo>
                      <a:pt x="547946" y="0"/>
                      <a:pt x="0" y="547947"/>
                      <a:pt x="0" y="1223871"/>
                    </a:cubicBezTo>
                    <a:cubicBezTo>
                      <a:pt x="0" y="1747570"/>
                      <a:pt x="329031" y="2194201"/>
                      <a:pt x="791539" y="2368928"/>
                    </a:cubicBezTo>
                    <a:lnTo>
                      <a:pt x="1017724" y="1197185"/>
                    </a:lnTo>
                    <a:cubicBezTo>
                      <a:pt x="854381" y="1120068"/>
                      <a:pt x="741109" y="954333"/>
                      <a:pt x="741109" y="761721"/>
                    </a:cubicBezTo>
                    <a:cubicBezTo>
                      <a:pt x="741109" y="495603"/>
                      <a:pt x="956844" y="279868"/>
                      <a:pt x="1222962" y="279868"/>
                    </a:cubicBezTo>
                    <a:cubicBezTo>
                      <a:pt x="1489080" y="279868"/>
                      <a:pt x="1704816" y="495603"/>
                      <a:pt x="1704816" y="761721"/>
                    </a:cubicBezTo>
                    <a:cubicBezTo>
                      <a:pt x="1704816" y="954812"/>
                      <a:pt x="1590970" y="1120905"/>
                      <a:pt x="1426957" y="1197783"/>
                    </a:cubicBezTo>
                    <a:lnTo>
                      <a:pt x="1653189" y="2370123"/>
                    </a:lnTo>
                    <a:cubicBezTo>
                      <a:pt x="2117300" y="2196210"/>
                      <a:pt x="2447742" y="1748718"/>
                      <a:pt x="2447742" y="1223871"/>
                    </a:cubicBezTo>
                    <a:cubicBezTo>
                      <a:pt x="2447742" y="547947"/>
                      <a:pt x="1899795" y="0"/>
                      <a:pt x="122387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" name="Graphic 126">
                <a:extLst>
                  <a:ext uri="{FF2B5EF4-FFF2-40B4-BE49-F238E27FC236}">
                    <a16:creationId xmlns:a16="http://schemas.microsoft.com/office/drawing/2014/main" id="{E5AE3696-ABD9-4C49-88B0-FC749F6C305A}"/>
                  </a:ext>
                </a:extLst>
              </p:cNvPr>
              <p:cNvSpPr/>
              <p:nvPr/>
            </p:nvSpPr>
            <p:spPr>
              <a:xfrm>
                <a:off x="5796667" y="2893272"/>
                <a:ext cx="548329" cy="663657"/>
              </a:xfrm>
              <a:custGeom>
                <a:avLst/>
                <a:gdLst>
                  <a:gd name="connsiteX0" fmla="*/ 447611 w 548329"/>
                  <a:gd name="connsiteY0" fmla="*/ 39790 h 663657"/>
                  <a:gd name="connsiteX1" fmla="*/ 447611 w 548329"/>
                  <a:gd name="connsiteY1" fmla="*/ 76399 h 663657"/>
                  <a:gd name="connsiteX2" fmla="*/ 337305 w 548329"/>
                  <a:gd name="connsiteY2" fmla="*/ 50933 h 663657"/>
                  <a:gd name="connsiteX3" fmla="*/ 337305 w 548329"/>
                  <a:gd name="connsiteY3" fmla="*/ 14323 h 663657"/>
                  <a:gd name="connsiteX4" fmla="*/ 274966 w 548329"/>
                  <a:gd name="connsiteY4" fmla="*/ 0 h 663657"/>
                  <a:gd name="connsiteX5" fmla="*/ 211025 w 548329"/>
                  <a:gd name="connsiteY5" fmla="*/ 14323 h 663657"/>
                  <a:gd name="connsiteX6" fmla="*/ 211025 w 548329"/>
                  <a:gd name="connsiteY6" fmla="*/ 50933 h 663657"/>
                  <a:gd name="connsiteX7" fmla="*/ 100718 w 548329"/>
                  <a:gd name="connsiteY7" fmla="*/ 76399 h 663657"/>
                  <a:gd name="connsiteX8" fmla="*/ 100718 w 548329"/>
                  <a:gd name="connsiteY8" fmla="*/ 39790 h 663657"/>
                  <a:gd name="connsiteX9" fmla="*/ 0 w 548329"/>
                  <a:gd name="connsiteY9" fmla="*/ 62076 h 663657"/>
                  <a:gd name="connsiteX10" fmla="*/ 0 w 548329"/>
                  <a:gd name="connsiteY10" fmla="*/ 259423 h 663657"/>
                  <a:gd name="connsiteX11" fmla="*/ 274966 w 548329"/>
                  <a:gd name="connsiteY11" fmla="*/ 663657 h 663657"/>
                  <a:gd name="connsiteX12" fmla="*/ 548329 w 548329"/>
                  <a:gd name="connsiteY12" fmla="*/ 259423 h 663657"/>
                  <a:gd name="connsiteX13" fmla="*/ 548329 w 548329"/>
                  <a:gd name="connsiteY13" fmla="*/ 62076 h 663657"/>
                  <a:gd name="connsiteX14" fmla="*/ 447611 w 548329"/>
                  <a:gd name="connsiteY14" fmla="*/ 39790 h 663657"/>
                  <a:gd name="connsiteX15" fmla="*/ 75132 w 548329"/>
                  <a:gd name="connsiteY15" fmla="*/ 259423 h 663657"/>
                  <a:gd name="connsiteX16" fmla="*/ 75132 w 548329"/>
                  <a:gd name="connsiteY16" fmla="*/ 160761 h 663657"/>
                  <a:gd name="connsiteX17" fmla="*/ 274966 w 548329"/>
                  <a:gd name="connsiteY17" fmla="*/ 114611 h 663657"/>
                  <a:gd name="connsiteX18" fmla="*/ 424153 w 548329"/>
                  <a:gd name="connsiteY18" fmla="*/ 149762 h 663657"/>
                  <a:gd name="connsiteX19" fmla="*/ 128360 w 548329"/>
                  <a:gd name="connsiteY19" fmla="*/ 445555 h 663657"/>
                  <a:gd name="connsiteX20" fmla="*/ 83119 w 548329"/>
                  <a:gd name="connsiteY20" fmla="*/ 332618 h 663657"/>
                  <a:gd name="connsiteX21" fmla="*/ 75132 w 548329"/>
                  <a:gd name="connsiteY21" fmla="*/ 259423 h 663657"/>
                  <a:gd name="connsiteX22" fmla="*/ 465187 w 548329"/>
                  <a:gd name="connsiteY22" fmla="*/ 332618 h 663657"/>
                  <a:gd name="connsiteX23" fmla="*/ 274966 w 548329"/>
                  <a:gd name="connsiteY23" fmla="*/ 580874 h 663657"/>
                  <a:gd name="connsiteX24" fmla="*/ 171068 w 548329"/>
                  <a:gd name="connsiteY24" fmla="*/ 502968 h 663657"/>
                  <a:gd name="connsiteX25" fmla="*/ 473197 w 548329"/>
                  <a:gd name="connsiteY25" fmla="*/ 200838 h 663657"/>
                  <a:gd name="connsiteX26" fmla="*/ 473197 w 548329"/>
                  <a:gd name="connsiteY26" fmla="*/ 259399 h 663657"/>
                  <a:gd name="connsiteX27" fmla="*/ 465187 w 548329"/>
                  <a:gd name="connsiteY27" fmla="*/ 332618 h 663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548329" h="663657">
                    <a:moveTo>
                      <a:pt x="447611" y="39790"/>
                    </a:moveTo>
                    <a:lnTo>
                      <a:pt x="447611" y="76399"/>
                    </a:lnTo>
                    <a:lnTo>
                      <a:pt x="337305" y="50933"/>
                    </a:lnTo>
                    <a:lnTo>
                      <a:pt x="337305" y="14323"/>
                    </a:lnTo>
                    <a:lnTo>
                      <a:pt x="274966" y="0"/>
                    </a:lnTo>
                    <a:lnTo>
                      <a:pt x="211025" y="14323"/>
                    </a:lnTo>
                    <a:lnTo>
                      <a:pt x="211025" y="50933"/>
                    </a:lnTo>
                    <a:lnTo>
                      <a:pt x="100718" y="76399"/>
                    </a:lnTo>
                    <a:lnTo>
                      <a:pt x="100718" y="39790"/>
                    </a:lnTo>
                    <a:lnTo>
                      <a:pt x="0" y="62076"/>
                    </a:lnTo>
                    <a:lnTo>
                      <a:pt x="0" y="259423"/>
                    </a:lnTo>
                    <a:cubicBezTo>
                      <a:pt x="0" y="442446"/>
                      <a:pt x="113511" y="598401"/>
                      <a:pt x="274966" y="663657"/>
                    </a:cubicBezTo>
                    <a:cubicBezTo>
                      <a:pt x="434818" y="598401"/>
                      <a:pt x="548329" y="442446"/>
                      <a:pt x="548329" y="259423"/>
                    </a:cubicBezTo>
                    <a:lnTo>
                      <a:pt x="548329" y="62076"/>
                    </a:lnTo>
                    <a:lnTo>
                      <a:pt x="447611" y="39790"/>
                    </a:lnTo>
                    <a:close/>
                    <a:moveTo>
                      <a:pt x="75132" y="259423"/>
                    </a:moveTo>
                    <a:lnTo>
                      <a:pt x="75132" y="160761"/>
                    </a:lnTo>
                    <a:lnTo>
                      <a:pt x="274966" y="114611"/>
                    </a:lnTo>
                    <a:cubicBezTo>
                      <a:pt x="348830" y="132449"/>
                      <a:pt x="395268" y="143234"/>
                      <a:pt x="424153" y="149762"/>
                    </a:cubicBezTo>
                    <a:lnTo>
                      <a:pt x="128360" y="445555"/>
                    </a:lnTo>
                    <a:cubicBezTo>
                      <a:pt x="106792" y="410835"/>
                      <a:pt x="91105" y="372288"/>
                      <a:pt x="83119" y="332618"/>
                    </a:cubicBezTo>
                    <a:cubicBezTo>
                      <a:pt x="76734" y="308753"/>
                      <a:pt x="75132" y="284865"/>
                      <a:pt x="75132" y="259423"/>
                    </a:cubicBezTo>
                    <a:close/>
                    <a:moveTo>
                      <a:pt x="465187" y="332618"/>
                    </a:moveTo>
                    <a:cubicBezTo>
                      <a:pt x="444407" y="437664"/>
                      <a:pt x="372455" y="529965"/>
                      <a:pt x="274966" y="580874"/>
                    </a:cubicBezTo>
                    <a:cubicBezTo>
                      <a:pt x="235702" y="560548"/>
                      <a:pt x="201077" y="534054"/>
                      <a:pt x="171068" y="502968"/>
                    </a:cubicBezTo>
                    <a:lnTo>
                      <a:pt x="473197" y="200838"/>
                    </a:lnTo>
                    <a:lnTo>
                      <a:pt x="473197" y="259399"/>
                    </a:lnTo>
                    <a:cubicBezTo>
                      <a:pt x="473197" y="284865"/>
                      <a:pt x="471595" y="308753"/>
                      <a:pt x="465187" y="3326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07" name="TextBox 106">
            <a:extLst>
              <a:ext uri="{FF2B5EF4-FFF2-40B4-BE49-F238E27FC236}">
                <a16:creationId xmlns:a16="http://schemas.microsoft.com/office/drawing/2014/main" id="{9A2E2DF2-D264-B34C-8521-801533FA83FA}"/>
              </a:ext>
            </a:extLst>
          </p:cNvPr>
          <p:cNvSpPr txBox="1"/>
          <p:nvPr/>
        </p:nvSpPr>
        <p:spPr>
          <a:xfrm>
            <a:off x="7921205" y="1582324"/>
            <a:ext cx="3280195" cy="1579920"/>
          </a:xfrm>
          <a:prstGeom prst="rect">
            <a:avLst/>
          </a:prstGeom>
          <a:noFill/>
        </p:spPr>
        <p:txBody>
          <a:bodyPr wrap="square" lIns="82296" numCol="2" rtlCol="0">
            <a:spAutoFit/>
          </a:bodyPr>
          <a:lstStyle/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Umbrella - Secure Internet Gateway (SIG)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AnyConnect Agent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</a:t>
            </a:r>
            <a:r>
              <a:rPr kumimoji="0" lang="en-US" sz="9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Cloudlock</a:t>
            </a: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ＭＳ Ｐゴシック" charset="0"/>
              <a:cs typeface="+mn-cs"/>
            </a:endParaRP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Cloud Services Router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Web Security Appliance</a:t>
            </a:r>
          </a:p>
          <a:p>
            <a:pPr marL="0" marR="0" lvl="0" indent="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Arial" panose="020B0604020202020204"/>
              <a:ea typeface="ＭＳ Ｐゴシック" charset="0"/>
              <a:cs typeface="+mn-cs"/>
            </a:endParaRP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Meraki MX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Firepower with URL Filtering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Viptela SD-WAN</a:t>
            </a:r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82" name="Google Shape;7482;p59"/>
          <p:cNvSpPr txBox="1"/>
          <p:nvPr/>
        </p:nvSpPr>
        <p:spPr>
          <a:xfrm>
            <a:off x="700048" y="1592364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Cloud: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 services from the cloud.</a:t>
            </a:r>
            <a:endParaRPr/>
          </a:p>
        </p:txBody>
      </p:sp>
      <p:sp>
        <p:nvSpPr>
          <p:cNvPr id="7483" name="Google Shape;7483;p59"/>
          <p:cNvSpPr txBox="1"/>
          <p:nvPr/>
        </p:nvSpPr>
        <p:spPr>
          <a:xfrm>
            <a:off x="4304251" y="1592364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Security: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Internet access integrity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 protections.</a:t>
            </a:r>
            <a:endParaRPr/>
          </a:p>
        </p:txBody>
      </p:sp>
      <p:sp>
        <p:nvSpPr>
          <p:cNvPr id="7484" name="Google Shape;7484;p59"/>
          <p:cNvSpPr txBox="1"/>
          <p:nvPr/>
        </p:nvSpPr>
        <p:spPr>
          <a:xfrm>
            <a:off x="6112728" y="1592364"/>
            <a:ext cx="769185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Security</a:t>
            </a:r>
            <a:endParaRPr/>
          </a:p>
        </p:txBody>
      </p:sp>
      <p:sp>
        <p:nvSpPr>
          <p:cNvPr id="7485" name="Google Shape;7485;p59"/>
          <p:cNvSpPr txBox="1"/>
          <p:nvPr/>
        </p:nvSpPr>
        <p:spPr>
          <a:xfrm>
            <a:off x="7921205" y="1592364"/>
            <a:ext cx="3356395" cy="63094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Umbrella - Secure Internet Gateway (SIG)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Web Security Virtual Appliance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Meraki URL Filtering</a:t>
            </a:r>
            <a:endParaRPr/>
          </a:p>
        </p:txBody>
      </p:sp>
      <p:sp>
        <p:nvSpPr>
          <p:cNvPr id="7486" name="Google Shape;7486;p59"/>
          <p:cNvSpPr txBox="1"/>
          <p:nvPr/>
        </p:nvSpPr>
        <p:spPr>
          <a:xfrm>
            <a:off x="7921205" y="3183837"/>
            <a:ext cx="3547781" cy="112870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no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Umbrella - Secure Internet Gateway (SIG)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Web Security Virtual Appliance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Meraki URL Filtering</a:t>
            </a:r>
            <a:endParaRPr/>
          </a:p>
        </p:txBody>
      </p:sp>
      <p:sp>
        <p:nvSpPr>
          <p:cNvPr id="7487" name="Google Shape;7487;p59"/>
          <p:cNvSpPr txBox="1"/>
          <p:nvPr/>
        </p:nvSpPr>
        <p:spPr>
          <a:xfrm>
            <a:off x="4304251" y="3183837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Reputation/Filtering: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Tracking against URL-based threats.</a:t>
            </a:r>
            <a:endParaRPr/>
          </a:p>
        </p:txBody>
      </p:sp>
      <p:sp>
        <p:nvSpPr>
          <p:cNvPr id="7488" name="Google Shape;7488;p59"/>
          <p:cNvSpPr txBox="1"/>
          <p:nvPr/>
        </p:nvSpPr>
        <p:spPr>
          <a:xfrm>
            <a:off x="2501346" y="3183837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 C2: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Attacks directing to a </a:t>
            </a:r>
            <a:b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malicious URL.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900"/>
              <a:buFont typeface="Arial"/>
              <a:buNone/>
            </a:pP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489" name="Google Shape;7489;p59"/>
          <p:cNvSpPr txBox="1"/>
          <p:nvPr/>
        </p:nvSpPr>
        <p:spPr>
          <a:xfrm>
            <a:off x="7921205" y="4781907"/>
            <a:ext cx="3356395" cy="63094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2296" marR="0" lvl="0" indent="-82296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Adaptive Security Virtual Appliance (ASAv)</a:t>
            </a:r>
            <a:endParaRPr/>
          </a:p>
          <a:p>
            <a:pPr marL="82296" marR="0" lvl="0" indent="-82296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Cloud Services Router</a:t>
            </a:r>
            <a:endParaRPr/>
          </a:p>
          <a:p>
            <a:pPr marL="82296" marR="0" lvl="0" indent="-82296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Firewall Virtual (NGFWv)</a:t>
            </a:r>
            <a:endParaRPr/>
          </a:p>
        </p:txBody>
      </p:sp>
      <p:sp>
        <p:nvSpPr>
          <p:cNvPr id="7490" name="Google Shape;7490;p59"/>
          <p:cNvSpPr txBox="1"/>
          <p:nvPr/>
        </p:nvSpPr>
        <p:spPr>
          <a:xfrm>
            <a:off x="4304251" y="4781907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Cloud-based Firewall: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Filter and inspect traffic via the cloud.</a:t>
            </a:r>
            <a:endParaRPr/>
          </a:p>
        </p:txBody>
      </p:sp>
      <p:sp>
        <p:nvSpPr>
          <p:cNvPr id="7491" name="Google Shape;7491;p59"/>
          <p:cNvSpPr txBox="1"/>
          <p:nvPr/>
        </p:nvSpPr>
        <p:spPr>
          <a:xfrm>
            <a:off x="2501346" y="4781907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Redirect Link: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Unauthorized access and malformed packets connecting to services.</a:t>
            </a:r>
            <a:endParaRPr/>
          </a:p>
        </p:txBody>
      </p:sp>
      <p:sp>
        <p:nvSpPr>
          <p:cNvPr id="7492" name="Google Shape;7492;p59"/>
          <p:cNvSpPr/>
          <p:nvPr/>
        </p:nvSpPr>
        <p:spPr>
          <a:xfrm>
            <a:off x="4605734" y="2729390"/>
            <a:ext cx="612348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Security</a:t>
            </a:r>
            <a:endParaRPr dirty="0"/>
          </a:p>
        </p:txBody>
      </p:sp>
      <p:sp>
        <p:nvSpPr>
          <p:cNvPr id="7495" name="Google Shape;7495;p59"/>
          <p:cNvSpPr/>
          <p:nvPr/>
        </p:nvSpPr>
        <p:spPr>
          <a:xfrm>
            <a:off x="4527188" y="4330855"/>
            <a:ext cx="769441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Reputation/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Filtering/DCS</a:t>
            </a:r>
            <a:endParaRPr dirty="0"/>
          </a:p>
        </p:txBody>
      </p:sp>
      <p:sp>
        <p:nvSpPr>
          <p:cNvPr id="7498" name="Google Shape;7498;p59"/>
          <p:cNvSpPr/>
          <p:nvPr/>
        </p:nvSpPr>
        <p:spPr>
          <a:xfrm>
            <a:off x="4735578" y="5953375"/>
            <a:ext cx="352661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7502" name="Google Shape;7502;p59"/>
          <p:cNvSpPr/>
          <p:nvPr/>
        </p:nvSpPr>
        <p:spPr>
          <a:xfrm>
            <a:off x="6705671" y="2807279"/>
            <a:ext cx="53380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Security</a:t>
            </a:r>
            <a:endParaRPr dirty="0"/>
          </a:p>
        </p:txBody>
      </p:sp>
      <p:sp>
        <p:nvSpPr>
          <p:cNvPr id="7503" name="Google Shape;7503;p59"/>
          <p:cNvSpPr txBox="1"/>
          <p:nvPr/>
        </p:nvSpPr>
        <p:spPr>
          <a:xfrm>
            <a:off x="2484139" y="1592364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Redirect Link: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Infiltration and exfiltration via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protocols.</a:t>
            </a:r>
            <a:endParaRPr/>
          </a:p>
        </p:txBody>
      </p:sp>
      <p:sp>
        <p:nvSpPr>
          <p:cNvPr id="7504" name="Google Shape;7504;p59"/>
          <p:cNvSpPr txBox="1"/>
          <p:nvPr/>
        </p:nvSpPr>
        <p:spPr>
          <a:xfrm>
            <a:off x="6074764" y="3183837"/>
            <a:ext cx="1445011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Reputation Filtering</a:t>
            </a:r>
            <a:endParaRPr/>
          </a:p>
        </p:txBody>
      </p:sp>
      <p:sp>
        <p:nvSpPr>
          <p:cNvPr id="7505" name="Google Shape;7505;p59"/>
          <p:cNvSpPr/>
          <p:nvPr/>
        </p:nvSpPr>
        <p:spPr>
          <a:xfrm>
            <a:off x="6708879" y="4418155"/>
            <a:ext cx="527388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Filtering</a:t>
            </a:r>
            <a:endParaRPr dirty="0"/>
          </a:p>
        </p:txBody>
      </p:sp>
      <p:sp>
        <p:nvSpPr>
          <p:cNvPr id="7509" name="Google Shape;7509;p59"/>
          <p:cNvSpPr/>
          <p:nvPr/>
        </p:nvSpPr>
        <p:spPr>
          <a:xfrm>
            <a:off x="1467006" y="3058177"/>
            <a:ext cx="269306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Cloud</a:t>
            </a:r>
            <a:endParaRPr/>
          </a:p>
        </p:txBody>
      </p:sp>
      <p:sp>
        <p:nvSpPr>
          <p:cNvPr id="7512" name="Google Shape;7512;p59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Network Icons</a:t>
            </a:r>
            <a:endParaRPr/>
          </a:p>
        </p:txBody>
      </p:sp>
      <p:grpSp>
        <p:nvGrpSpPr>
          <p:cNvPr id="33" name="Google Shape;8925;p87">
            <a:extLst>
              <a:ext uri="{FF2B5EF4-FFF2-40B4-BE49-F238E27FC236}">
                <a16:creationId xmlns:a16="http://schemas.microsoft.com/office/drawing/2014/main" id="{40A70798-40C4-4445-9CDF-05B2FB7E0128}"/>
              </a:ext>
            </a:extLst>
          </p:cNvPr>
          <p:cNvGrpSpPr/>
          <p:nvPr/>
        </p:nvGrpSpPr>
        <p:grpSpPr>
          <a:xfrm>
            <a:off x="3055875" y="2302393"/>
            <a:ext cx="478460" cy="446956"/>
            <a:chOff x="2879" y="601"/>
            <a:chExt cx="486" cy="454"/>
          </a:xfrm>
        </p:grpSpPr>
        <p:sp>
          <p:nvSpPr>
            <p:cNvPr id="34" name="Google Shape;8926;p87">
              <a:extLst>
                <a:ext uri="{FF2B5EF4-FFF2-40B4-BE49-F238E27FC236}">
                  <a16:creationId xmlns:a16="http://schemas.microsoft.com/office/drawing/2014/main" id="{8AE67F49-561C-4F90-890D-8A221BFEB3CE}"/>
                </a:ext>
              </a:extLst>
            </p:cNvPr>
            <p:cNvSpPr/>
            <p:nvPr/>
          </p:nvSpPr>
          <p:spPr>
            <a:xfrm>
              <a:off x="2880" y="60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" name="Google Shape;8927;p87">
              <a:extLst>
                <a:ext uri="{FF2B5EF4-FFF2-40B4-BE49-F238E27FC236}">
                  <a16:creationId xmlns:a16="http://schemas.microsoft.com/office/drawing/2014/main" id="{7020CD75-5975-4369-B055-A52A8CE66037}"/>
                </a:ext>
              </a:extLst>
            </p:cNvPr>
            <p:cNvSpPr/>
            <p:nvPr/>
          </p:nvSpPr>
          <p:spPr>
            <a:xfrm>
              <a:off x="2879" y="601"/>
              <a:ext cx="486" cy="454"/>
            </a:xfrm>
            <a:custGeom>
              <a:avLst/>
              <a:gdLst/>
              <a:ahLst/>
              <a:cxnLst/>
              <a:rect l="l" t="t" r="r" b="b"/>
              <a:pathLst>
                <a:path w="2287" h="2139" extrusionOk="0">
                  <a:moveTo>
                    <a:pt x="2235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3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6" y="0"/>
                    <a:pt x="342" y="354"/>
                    <a:pt x="342" y="791"/>
                  </a:cubicBezTo>
                  <a:cubicBezTo>
                    <a:pt x="342" y="1028"/>
                    <a:pt x="446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7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5" y="1602"/>
                    <a:pt x="718" y="1669"/>
                    <a:pt x="762" y="1725"/>
                  </a:cubicBezTo>
                  <a:cubicBezTo>
                    <a:pt x="490" y="1826"/>
                    <a:pt x="490" y="1826"/>
                    <a:pt x="490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8" y="2013"/>
                    <a:pt x="418" y="2108"/>
                    <a:pt x="507" y="2070"/>
                  </a:cubicBezTo>
                  <a:cubicBezTo>
                    <a:pt x="596" y="2032"/>
                    <a:pt x="593" y="1907"/>
                    <a:pt x="593" y="1907"/>
                  </a:cubicBezTo>
                  <a:cubicBezTo>
                    <a:pt x="593" y="1907"/>
                    <a:pt x="619" y="1900"/>
                    <a:pt x="855" y="1814"/>
                  </a:cubicBezTo>
                  <a:cubicBezTo>
                    <a:pt x="933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8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4"/>
                    <a:pt x="1869" y="2032"/>
                  </a:cubicBezTo>
                  <a:cubicBezTo>
                    <a:pt x="1920" y="2139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7" y="2009"/>
                  </a:cubicBezTo>
                  <a:cubicBezTo>
                    <a:pt x="2096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0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7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7" y="1453"/>
                    <a:pt x="1864" y="1449"/>
                  </a:cubicBezTo>
                  <a:cubicBezTo>
                    <a:pt x="1927" y="1434"/>
                    <a:pt x="2028" y="1446"/>
                    <a:pt x="2083" y="1469"/>
                  </a:cubicBezTo>
                  <a:cubicBezTo>
                    <a:pt x="2139" y="1492"/>
                    <a:pt x="2218" y="1467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4" y="1241"/>
                    <a:pt x="2235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" name="Google Shape;8928;p87">
              <a:extLst>
                <a:ext uri="{FF2B5EF4-FFF2-40B4-BE49-F238E27FC236}">
                  <a16:creationId xmlns:a16="http://schemas.microsoft.com/office/drawing/2014/main" id="{BB1E8589-A000-4721-9255-4C81732EBE2F}"/>
                </a:ext>
              </a:extLst>
            </p:cNvPr>
            <p:cNvSpPr/>
            <p:nvPr/>
          </p:nvSpPr>
          <p:spPr>
            <a:xfrm>
              <a:off x="3111" y="774"/>
              <a:ext cx="122" cy="88"/>
            </a:xfrm>
            <a:custGeom>
              <a:avLst/>
              <a:gdLst/>
              <a:ahLst/>
              <a:cxnLst/>
              <a:rect l="l" t="t" r="r" b="b"/>
              <a:pathLst>
                <a:path w="122" h="88" extrusionOk="0">
                  <a:moveTo>
                    <a:pt x="122" y="53"/>
                  </a:moveTo>
                  <a:lnTo>
                    <a:pt x="122" y="53"/>
                  </a:lnTo>
                  <a:lnTo>
                    <a:pt x="122" y="54"/>
                  </a:lnTo>
                  <a:lnTo>
                    <a:pt x="122" y="55"/>
                  </a:lnTo>
                  <a:lnTo>
                    <a:pt x="121" y="56"/>
                  </a:lnTo>
                  <a:lnTo>
                    <a:pt x="120" y="57"/>
                  </a:lnTo>
                  <a:lnTo>
                    <a:pt x="118" y="59"/>
                  </a:lnTo>
                  <a:lnTo>
                    <a:pt x="116" y="61"/>
                  </a:lnTo>
                  <a:lnTo>
                    <a:pt x="110" y="65"/>
                  </a:lnTo>
                  <a:lnTo>
                    <a:pt x="103" y="70"/>
                  </a:lnTo>
                  <a:lnTo>
                    <a:pt x="96" y="76"/>
                  </a:lnTo>
                  <a:lnTo>
                    <a:pt x="89" y="80"/>
                  </a:lnTo>
                  <a:lnTo>
                    <a:pt x="83" y="84"/>
                  </a:lnTo>
                  <a:lnTo>
                    <a:pt x="80" y="86"/>
                  </a:lnTo>
                  <a:lnTo>
                    <a:pt x="77" y="87"/>
                  </a:lnTo>
                  <a:lnTo>
                    <a:pt x="75" y="88"/>
                  </a:lnTo>
                  <a:lnTo>
                    <a:pt x="74" y="88"/>
                  </a:lnTo>
                  <a:lnTo>
                    <a:pt x="73" y="88"/>
                  </a:lnTo>
                  <a:lnTo>
                    <a:pt x="73" y="88"/>
                  </a:lnTo>
                  <a:lnTo>
                    <a:pt x="72" y="87"/>
                  </a:lnTo>
                  <a:lnTo>
                    <a:pt x="72" y="87"/>
                  </a:lnTo>
                  <a:lnTo>
                    <a:pt x="72" y="86"/>
                  </a:lnTo>
                  <a:lnTo>
                    <a:pt x="71" y="84"/>
                  </a:lnTo>
                  <a:lnTo>
                    <a:pt x="71" y="83"/>
                  </a:lnTo>
                  <a:lnTo>
                    <a:pt x="71" y="77"/>
                  </a:lnTo>
                  <a:lnTo>
                    <a:pt x="70" y="70"/>
                  </a:lnTo>
                  <a:lnTo>
                    <a:pt x="35" y="70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0" y="69"/>
                  </a:lnTo>
                  <a:lnTo>
                    <a:pt x="29" y="69"/>
                  </a:lnTo>
                  <a:lnTo>
                    <a:pt x="27" y="68"/>
                  </a:lnTo>
                  <a:lnTo>
                    <a:pt x="26" y="67"/>
                  </a:lnTo>
                  <a:lnTo>
                    <a:pt x="25" y="65"/>
                  </a:lnTo>
                  <a:lnTo>
                    <a:pt x="24" y="64"/>
                  </a:lnTo>
                  <a:lnTo>
                    <a:pt x="0" y="28"/>
                  </a:lnTo>
                  <a:lnTo>
                    <a:pt x="19" y="0"/>
                  </a:lnTo>
                  <a:lnTo>
                    <a:pt x="20" y="2"/>
                  </a:lnTo>
                  <a:lnTo>
                    <a:pt x="27" y="14"/>
                  </a:lnTo>
                  <a:lnTo>
                    <a:pt x="33" y="24"/>
                  </a:lnTo>
                  <a:lnTo>
                    <a:pt x="36" y="29"/>
                  </a:lnTo>
                  <a:lnTo>
                    <a:pt x="39" y="32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2" y="36"/>
                  </a:lnTo>
                  <a:lnTo>
                    <a:pt x="42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51" y="36"/>
                  </a:lnTo>
                  <a:lnTo>
                    <a:pt x="61" y="36"/>
                  </a:lnTo>
                  <a:lnTo>
                    <a:pt x="71" y="36"/>
                  </a:lnTo>
                  <a:lnTo>
                    <a:pt x="71" y="29"/>
                  </a:lnTo>
                  <a:lnTo>
                    <a:pt x="71" y="24"/>
                  </a:lnTo>
                  <a:lnTo>
                    <a:pt x="72" y="22"/>
                  </a:lnTo>
                  <a:lnTo>
                    <a:pt x="72" y="20"/>
                  </a:lnTo>
                  <a:lnTo>
                    <a:pt x="72" y="19"/>
                  </a:lnTo>
                  <a:lnTo>
                    <a:pt x="73" y="18"/>
                  </a:lnTo>
                  <a:lnTo>
                    <a:pt x="74" y="18"/>
                  </a:lnTo>
                  <a:lnTo>
                    <a:pt x="75" y="18"/>
                  </a:lnTo>
                  <a:lnTo>
                    <a:pt x="75" y="18"/>
                  </a:lnTo>
                  <a:lnTo>
                    <a:pt x="78" y="19"/>
                  </a:lnTo>
                  <a:lnTo>
                    <a:pt x="81" y="21"/>
                  </a:lnTo>
                  <a:lnTo>
                    <a:pt x="84" y="22"/>
                  </a:lnTo>
                  <a:lnTo>
                    <a:pt x="92" y="27"/>
                  </a:lnTo>
                  <a:lnTo>
                    <a:pt x="100" y="33"/>
                  </a:lnTo>
                  <a:lnTo>
                    <a:pt x="108" y="39"/>
                  </a:lnTo>
                  <a:lnTo>
                    <a:pt x="112" y="42"/>
                  </a:lnTo>
                  <a:lnTo>
                    <a:pt x="115" y="45"/>
                  </a:lnTo>
                  <a:lnTo>
                    <a:pt x="118" y="48"/>
                  </a:lnTo>
                  <a:lnTo>
                    <a:pt x="120" y="50"/>
                  </a:lnTo>
                  <a:lnTo>
                    <a:pt x="121" y="51"/>
                  </a:lnTo>
                  <a:lnTo>
                    <a:pt x="122" y="52"/>
                  </a:lnTo>
                  <a:lnTo>
                    <a:pt x="122" y="52"/>
                  </a:lnTo>
                  <a:lnTo>
                    <a:pt x="122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8929;p87">
              <a:extLst>
                <a:ext uri="{FF2B5EF4-FFF2-40B4-BE49-F238E27FC236}">
                  <a16:creationId xmlns:a16="http://schemas.microsoft.com/office/drawing/2014/main" id="{A38C2AE7-9F05-4E8C-B6C4-42876BC94FCC}"/>
                </a:ext>
              </a:extLst>
            </p:cNvPr>
            <p:cNvSpPr/>
            <p:nvPr/>
          </p:nvSpPr>
          <p:spPr>
            <a:xfrm>
              <a:off x="3012" y="693"/>
              <a:ext cx="92" cy="7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14" y="35"/>
                  </a:moveTo>
                  <a:lnTo>
                    <a:pt x="14" y="35"/>
                  </a:lnTo>
                  <a:lnTo>
                    <a:pt x="23" y="35"/>
                  </a:lnTo>
                  <a:lnTo>
                    <a:pt x="31" y="35"/>
                  </a:lnTo>
                  <a:lnTo>
                    <a:pt x="40" y="34"/>
                  </a:lnTo>
                  <a:lnTo>
                    <a:pt x="45" y="35"/>
                  </a:lnTo>
                  <a:lnTo>
                    <a:pt x="48" y="35"/>
                  </a:lnTo>
                  <a:lnTo>
                    <a:pt x="50" y="35"/>
                  </a:lnTo>
                  <a:lnTo>
                    <a:pt x="51" y="36"/>
                  </a:lnTo>
                  <a:lnTo>
                    <a:pt x="53" y="38"/>
                  </a:lnTo>
                  <a:lnTo>
                    <a:pt x="58" y="46"/>
                  </a:lnTo>
                  <a:lnTo>
                    <a:pt x="65" y="57"/>
                  </a:lnTo>
                  <a:lnTo>
                    <a:pt x="72" y="68"/>
                  </a:lnTo>
                  <a:lnTo>
                    <a:pt x="73" y="70"/>
                  </a:lnTo>
                  <a:lnTo>
                    <a:pt x="92" y="42"/>
                  </a:lnTo>
                  <a:lnTo>
                    <a:pt x="68" y="7"/>
                  </a:lnTo>
                  <a:lnTo>
                    <a:pt x="67" y="5"/>
                  </a:lnTo>
                  <a:lnTo>
                    <a:pt x="66" y="4"/>
                  </a:lnTo>
                  <a:lnTo>
                    <a:pt x="64" y="3"/>
                  </a:lnTo>
                  <a:lnTo>
                    <a:pt x="63" y="2"/>
                  </a:lnTo>
                  <a:lnTo>
                    <a:pt x="61" y="1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4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9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1" y="26"/>
                  </a:lnTo>
                  <a:lnTo>
                    <a:pt x="2" y="27"/>
                  </a:lnTo>
                  <a:lnTo>
                    <a:pt x="3" y="29"/>
                  </a:lnTo>
                  <a:lnTo>
                    <a:pt x="4" y="30"/>
                  </a:lnTo>
                  <a:lnTo>
                    <a:pt x="5" y="31"/>
                  </a:lnTo>
                  <a:lnTo>
                    <a:pt x="6" y="32"/>
                  </a:lnTo>
                  <a:lnTo>
                    <a:pt x="7" y="33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1" y="35"/>
                  </a:lnTo>
                  <a:lnTo>
                    <a:pt x="12" y="35"/>
                  </a:lnTo>
                  <a:lnTo>
                    <a:pt x="14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8930;p87">
              <a:extLst>
                <a:ext uri="{FF2B5EF4-FFF2-40B4-BE49-F238E27FC236}">
                  <a16:creationId xmlns:a16="http://schemas.microsoft.com/office/drawing/2014/main" id="{226CE65E-59B5-4D7F-B55C-0FA97B86C814}"/>
                </a:ext>
              </a:extLst>
            </p:cNvPr>
            <p:cNvSpPr/>
            <p:nvPr/>
          </p:nvSpPr>
          <p:spPr>
            <a:xfrm>
              <a:off x="3012" y="676"/>
              <a:ext cx="221" cy="168"/>
            </a:xfrm>
            <a:custGeom>
              <a:avLst/>
              <a:gdLst/>
              <a:ahLst/>
              <a:cxnLst/>
              <a:rect l="l" t="t" r="r" b="b"/>
              <a:pathLst>
                <a:path w="221" h="168" extrusionOk="0">
                  <a:moveTo>
                    <a:pt x="141" y="52"/>
                  </a:moveTo>
                  <a:lnTo>
                    <a:pt x="141" y="52"/>
                  </a:lnTo>
                  <a:lnTo>
                    <a:pt x="140" y="53"/>
                  </a:lnTo>
                  <a:lnTo>
                    <a:pt x="138" y="55"/>
                  </a:lnTo>
                  <a:lnTo>
                    <a:pt x="132" y="64"/>
                  </a:lnTo>
                  <a:lnTo>
                    <a:pt x="114" y="92"/>
                  </a:lnTo>
                  <a:lnTo>
                    <a:pt x="90" y="127"/>
                  </a:lnTo>
                  <a:lnTo>
                    <a:pt x="68" y="162"/>
                  </a:lnTo>
                  <a:lnTo>
                    <a:pt x="67" y="163"/>
                  </a:lnTo>
                  <a:lnTo>
                    <a:pt x="66" y="165"/>
                  </a:lnTo>
                  <a:lnTo>
                    <a:pt x="64" y="166"/>
                  </a:lnTo>
                  <a:lnTo>
                    <a:pt x="63" y="167"/>
                  </a:lnTo>
                  <a:lnTo>
                    <a:pt x="61" y="167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14" y="168"/>
                  </a:lnTo>
                  <a:lnTo>
                    <a:pt x="12" y="168"/>
                  </a:lnTo>
                  <a:lnTo>
                    <a:pt x="11" y="168"/>
                  </a:lnTo>
                  <a:lnTo>
                    <a:pt x="10" y="168"/>
                  </a:lnTo>
                  <a:lnTo>
                    <a:pt x="8" y="167"/>
                  </a:lnTo>
                  <a:lnTo>
                    <a:pt x="7" y="166"/>
                  </a:lnTo>
                  <a:lnTo>
                    <a:pt x="6" y="165"/>
                  </a:lnTo>
                  <a:lnTo>
                    <a:pt x="5" y="164"/>
                  </a:lnTo>
                  <a:lnTo>
                    <a:pt x="4" y="163"/>
                  </a:lnTo>
                  <a:lnTo>
                    <a:pt x="3" y="162"/>
                  </a:lnTo>
                  <a:lnTo>
                    <a:pt x="2" y="161"/>
                  </a:lnTo>
                  <a:lnTo>
                    <a:pt x="1" y="159"/>
                  </a:lnTo>
                  <a:lnTo>
                    <a:pt x="1" y="158"/>
                  </a:lnTo>
                  <a:lnTo>
                    <a:pt x="0" y="156"/>
                  </a:lnTo>
                  <a:lnTo>
                    <a:pt x="0" y="154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49"/>
                  </a:lnTo>
                  <a:lnTo>
                    <a:pt x="0" y="147"/>
                  </a:lnTo>
                  <a:lnTo>
                    <a:pt x="0" y="146"/>
                  </a:lnTo>
                  <a:lnTo>
                    <a:pt x="1" y="144"/>
                  </a:lnTo>
                  <a:lnTo>
                    <a:pt x="1" y="143"/>
                  </a:lnTo>
                  <a:lnTo>
                    <a:pt x="2" y="141"/>
                  </a:lnTo>
                  <a:lnTo>
                    <a:pt x="3" y="140"/>
                  </a:lnTo>
                  <a:lnTo>
                    <a:pt x="4" y="139"/>
                  </a:lnTo>
                  <a:lnTo>
                    <a:pt x="5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5"/>
                  </a:lnTo>
                  <a:lnTo>
                    <a:pt x="10" y="134"/>
                  </a:lnTo>
                  <a:lnTo>
                    <a:pt x="11" y="134"/>
                  </a:lnTo>
                  <a:lnTo>
                    <a:pt x="12" y="133"/>
                  </a:lnTo>
                  <a:lnTo>
                    <a:pt x="14" y="133"/>
                  </a:lnTo>
                  <a:lnTo>
                    <a:pt x="23" y="134"/>
                  </a:lnTo>
                  <a:lnTo>
                    <a:pt x="31" y="134"/>
                  </a:lnTo>
                  <a:lnTo>
                    <a:pt x="39" y="134"/>
                  </a:lnTo>
                  <a:lnTo>
                    <a:pt x="45" y="134"/>
                  </a:lnTo>
                  <a:lnTo>
                    <a:pt x="48" y="134"/>
                  </a:lnTo>
                  <a:lnTo>
                    <a:pt x="49" y="134"/>
                  </a:lnTo>
                  <a:lnTo>
                    <a:pt x="50" y="134"/>
                  </a:lnTo>
                  <a:lnTo>
                    <a:pt x="51" y="132"/>
                  </a:lnTo>
                  <a:lnTo>
                    <a:pt x="53" y="130"/>
                  </a:lnTo>
                  <a:lnTo>
                    <a:pt x="59" y="122"/>
                  </a:lnTo>
                  <a:lnTo>
                    <a:pt x="67" y="109"/>
                  </a:lnTo>
                  <a:lnTo>
                    <a:pt x="77" y="94"/>
                  </a:lnTo>
                  <a:lnTo>
                    <a:pt x="100" y="58"/>
                  </a:lnTo>
                  <a:lnTo>
                    <a:pt x="123" y="24"/>
                  </a:lnTo>
                  <a:lnTo>
                    <a:pt x="124" y="22"/>
                  </a:lnTo>
                  <a:lnTo>
                    <a:pt x="125" y="21"/>
                  </a:lnTo>
                  <a:lnTo>
                    <a:pt x="126" y="20"/>
                  </a:lnTo>
                  <a:lnTo>
                    <a:pt x="128" y="19"/>
                  </a:lnTo>
                  <a:lnTo>
                    <a:pt x="129" y="18"/>
                  </a:lnTo>
                  <a:lnTo>
                    <a:pt x="131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70" y="17"/>
                  </a:lnTo>
                  <a:lnTo>
                    <a:pt x="170" y="11"/>
                  </a:lnTo>
                  <a:lnTo>
                    <a:pt x="170" y="5"/>
                  </a:lnTo>
                  <a:lnTo>
                    <a:pt x="171" y="3"/>
                  </a:lnTo>
                  <a:lnTo>
                    <a:pt x="171" y="2"/>
                  </a:lnTo>
                  <a:lnTo>
                    <a:pt x="171" y="0"/>
                  </a:lnTo>
                  <a:lnTo>
                    <a:pt x="172" y="0"/>
                  </a:lnTo>
                  <a:lnTo>
                    <a:pt x="173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7" y="1"/>
                  </a:lnTo>
                  <a:lnTo>
                    <a:pt x="180" y="2"/>
                  </a:lnTo>
                  <a:lnTo>
                    <a:pt x="183" y="4"/>
                  </a:lnTo>
                  <a:lnTo>
                    <a:pt x="191" y="9"/>
                  </a:lnTo>
                  <a:lnTo>
                    <a:pt x="199" y="15"/>
                  </a:lnTo>
                  <a:lnTo>
                    <a:pt x="207" y="21"/>
                  </a:lnTo>
                  <a:lnTo>
                    <a:pt x="211" y="24"/>
                  </a:lnTo>
                  <a:lnTo>
                    <a:pt x="214" y="27"/>
                  </a:lnTo>
                  <a:lnTo>
                    <a:pt x="217" y="29"/>
                  </a:lnTo>
                  <a:lnTo>
                    <a:pt x="219" y="32"/>
                  </a:lnTo>
                  <a:lnTo>
                    <a:pt x="220" y="32"/>
                  </a:lnTo>
                  <a:lnTo>
                    <a:pt x="221" y="33"/>
                  </a:lnTo>
                  <a:lnTo>
                    <a:pt x="221" y="34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6"/>
                  </a:lnTo>
                  <a:lnTo>
                    <a:pt x="220" y="38"/>
                  </a:lnTo>
                  <a:lnTo>
                    <a:pt x="219" y="39"/>
                  </a:lnTo>
                  <a:lnTo>
                    <a:pt x="217" y="41"/>
                  </a:lnTo>
                  <a:lnTo>
                    <a:pt x="215" y="42"/>
                  </a:lnTo>
                  <a:lnTo>
                    <a:pt x="209" y="47"/>
                  </a:lnTo>
                  <a:lnTo>
                    <a:pt x="202" y="52"/>
                  </a:lnTo>
                  <a:lnTo>
                    <a:pt x="195" y="57"/>
                  </a:lnTo>
                  <a:lnTo>
                    <a:pt x="188" y="62"/>
                  </a:lnTo>
                  <a:lnTo>
                    <a:pt x="182" y="66"/>
                  </a:lnTo>
                  <a:lnTo>
                    <a:pt x="179" y="68"/>
                  </a:lnTo>
                  <a:lnTo>
                    <a:pt x="176" y="69"/>
                  </a:lnTo>
                  <a:lnTo>
                    <a:pt x="174" y="70"/>
                  </a:lnTo>
                  <a:lnTo>
                    <a:pt x="173" y="70"/>
                  </a:lnTo>
                  <a:lnTo>
                    <a:pt x="172" y="70"/>
                  </a:lnTo>
                  <a:lnTo>
                    <a:pt x="172" y="69"/>
                  </a:lnTo>
                  <a:lnTo>
                    <a:pt x="171" y="69"/>
                  </a:lnTo>
                  <a:lnTo>
                    <a:pt x="171" y="68"/>
                  </a:lnTo>
                  <a:lnTo>
                    <a:pt x="171" y="68"/>
                  </a:lnTo>
                  <a:lnTo>
                    <a:pt x="170" y="66"/>
                  </a:lnTo>
                  <a:lnTo>
                    <a:pt x="170" y="65"/>
                  </a:lnTo>
                  <a:lnTo>
                    <a:pt x="170" y="59"/>
                  </a:lnTo>
                  <a:lnTo>
                    <a:pt x="169" y="52"/>
                  </a:lnTo>
                  <a:lnTo>
                    <a:pt x="160" y="51"/>
                  </a:lnTo>
                  <a:lnTo>
                    <a:pt x="150" y="51"/>
                  </a:lnTo>
                  <a:lnTo>
                    <a:pt x="145" y="51"/>
                  </a:lnTo>
                  <a:lnTo>
                    <a:pt x="143" y="51"/>
                  </a:lnTo>
                  <a:lnTo>
                    <a:pt x="141" y="52"/>
                  </a:lnTo>
                  <a:lnTo>
                    <a:pt x="141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1" name="Google Shape;8925;p87">
            <a:extLst>
              <a:ext uri="{FF2B5EF4-FFF2-40B4-BE49-F238E27FC236}">
                <a16:creationId xmlns:a16="http://schemas.microsoft.com/office/drawing/2014/main" id="{D74F5DD1-AADB-4038-9062-A2183BE03016}"/>
              </a:ext>
            </a:extLst>
          </p:cNvPr>
          <p:cNvGrpSpPr/>
          <p:nvPr/>
        </p:nvGrpSpPr>
        <p:grpSpPr>
          <a:xfrm>
            <a:off x="3055875" y="5526916"/>
            <a:ext cx="478460" cy="446956"/>
            <a:chOff x="2879" y="601"/>
            <a:chExt cx="486" cy="454"/>
          </a:xfrm>
        </p:grpSpPr>
        <p:sp>
          <p:nvSpPr>
            <p:cNvPr id="52" name="Google Shape;8926;p87">
              <a:extLst>
                <a:ext uri="{FF2B5EF4-FFF2-40B4-BE49-F238E27FC236}">
                  <a16:creationId xmlns:a16="http://schemas.microsoft.com/office/drawing/2014/main" id="{BE0079AD-2D73-4931-8390-26AC7B0A6634}"/>
                </a:ext>
              </a:extLst>
            </p:cNvPr>
            <p:cNvSpPr/>
            <p:nvPr/>
          </p:nvSpPr>
          <p:spPr>
            <a:xfrm>
              <a:off x="2880" y="601"/>
              <a:ext cx="479" cy="44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3" name="Google Shape;8927;p87">
              <a:extLst>
                <a:ext uri="{FF2B5EF4-FFF2-40B4-BE49-F238E27FC236}">
                  <a16:creationId xmlns:a16="http://schemas.microsoft.com/office/drawing/2014/main" id="{F8DEE169-EDB3-4C91-91AA-AD2532EE7C5B}"/>
                </a:ext>
              </a:extLst>
            </p:cNvPr>
            <p:cNvSpPr/>
            <p:nvPr/>
          </p:nvSpPr>
          <p:spPr>
            <a:xfrm>
              <a:off x="2879" y="601"/>
              <a:ext cx="486" cy="454"/>
            </a:xfrm>
            <a:custGeom>
              <a:avLst/>
              <a:gdLst/>
              <a:ahLst/>
              <a:cxnLst/>
              <a:rect l="l" t="t" r="r" b="b"/>
              <a:pathLst>
                <a:path w="2287" h="2139" extrusionOk="0">
                  <a:moveTo>
                    <a:pt x="2235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2"/>
                    <a:pt x="1832" y="1322"/>
                  </a:cubicBezTo>
                  <a:cubicBezTo>
                    <a:pt x="1654" y="1389"/>
                    <a:pt x="1654" y="1389"/>
                    <a:pt x="1654" y="1389"/>
                  </a:cubicBezTo>
                  <a:cubicBezTo>
                    <a:pt x="1654" y="1388"/>
                    <a:pt x="1654" y="1387"/>
                    <a:pt x="1653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6" y="0"/>
                    <a:pt x="342" y="354"/>
                    <a:pt x="342" y="791"/>
                  </a:cubicBezTo>
                  <a:cubicBezTo>
                    <a:pt x="342" y="1028"/>
                    <a:pt x="446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4"/>
                    <a:pt x="178" y="1199"/>
                    <a:pt x="167" y="1237"/>
                  </a:cubicBezTo>
                  <a:cubicBezTo>
                    <a:pt x="167" y="1237"/>
                    <a:pt x="0" y="1246"/>
                    <a:pt x="7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5" y="1602"/>
                    <a:pt x="718" y="1669"/>
                    <a:pt x="762" y="1725"/>
                  </a:cubicBezTo>
                  <a:cubicBezTo>
                    <a:pt x="490" y="1826"/>
                    <a:pt x="490" y="1826"/>
                    <a:pt x="490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6"/>
                    <a:pt x="368" y="1975"/>
                    <a:pt x="368" y="1975"/>
                  </a:cubicBezTo>
                  <a:cubicBezTo>
                    <a:pt x="378" y="2013"/>
                    <a:pt x="418" y="2108"/>
                    <a:pt x="507" y="2070"/>
                  </a:cubicBezTo>
                  <a:cubicBezTo>
                    <a:pt x="596" y="2032"/>
                    <a:pt x="593" y="1907"/>
                    <a:pt x="593" y="1907"/>
                  </a:cubicBezTo>
                  <a:cubicBezTo>
                    <a:pt x="593" y="1907"/>
                    <a:pt x="619" y="1900"/>
                    <a:pt x="855" y="1814"/>
                  </a:cubicBezTo>
                  <a:cubicBezTo>
                    <a:pt x="933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8" y="1812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4"/>
                    <a:pt x="1869" y="2032"/>
                  </a:cubicBezTo>
                  <a:cubicBezTo>
                    <a:pt x="1920" y="2139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7" y="2009"/>
                  </a:cubicBezTo>
                  <a:cubicBezTo>
                    <a:pt x="2096" y="1952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0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7" y="1775"/>
                  </a:cubicBezTo>
                  <a:cubicBezTo>
                    <a:pt x="1709" y="1772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7" y="1453"/>
                    <a:pt x="1864" y="1449"/>
                  </a:cubicBezTo>
                  <a:cubicBezTo>
                    <a:pt x="1927" y="1434"/>
                    <a:pt x="2028" y="1446"/>
                    <a:pt x="2083" y="1469"/>
                  </a:cubicBezTo>
                  <a:cubicBezTo>
                    <a:pt x="2139" y="1492"/>
                    <a:pt x="2218" y="1467"/>
                    <a:pt x="2234" y="1426"/>
                  </a:cubicBezTo>
                  <a:cubicBezTo>
                    <a:pt x="2249" y="1385"/>
                    <a:pt x="2200" y="1322"/>
                    <a:pt x="2200" y="1322"/>
                  </a:cubicBezTo>
                  <a:cubicBezTo>
                    <a:pt x="2287" y="1334"/>
                    <a:pt x="2264" y="1241"/>
                    <a:pt x="2235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4" name="Google Shape;8928;p87">
              <a:extLst>
                <a:ext uri="{FF2B5EF4-FFF2-40B4-BE49-F238E27FC236}">
                  <a16:creationId xmlns:a16="http://schemas.microsoft.com/office/drawing/2014/main" id="{2F6CE35B-7A5E-4729-8C84-90BBF62BBF5B}"/>
                </a:ext>
              </a:extLst>
            </p:cNvPr>
            <p:cNvSpPr/>
            <p:nvPr/>
          </p:nvSpPr>
          <p:spPr>
            <a:xfrm>
              <a:off x="3111" y="774"/>
              <a:ext cx="122" cy="88"/>
            </a:xfrm>
            <a:custGeom>
              <a:avLst/>
              <a:gdLst/>
              <a:ahLst/>
              <a:cxnLst/>
              <a:rect l="l" t="t" r="r" b="b"/>
              <a:pathLst>
                <a:path w="122" h="88" extrusionOk="0">
                  <a:moveTo>
                    <a:pt x="122" y="53"/>
                  </a:moveTo>
                  <a:lnTo>
                    <a:pt x="122" y="53"/>
                  </a:lnTo>
                  <a:lnTo>
                    <a:pt x="122" y="54"/>
                  </a:lnTo>
                  <a:lnTo>
                    <a:pt x="122" y="55"/>
                  </a:lnTo>
                  <a:lnTo>
                    <a:pt x="121" y="56"/>
                  </a:lnTo>
                  <a:lnTo>
                    <a:pt x="120" y="57"/>
                  </a:lnTo>
                  <a:lnTo>
                    <a:pt x="118" y="59"/>
                  </a:lnTo>
                  <a:lnTo>
                    <a:pt x="116" y="61"/>
                  </a:lnTo>
                  <a:lnTo>
                    <a:pt x="110" y="65"/>
                  </a:lnTo>
                  <a:lnTo>
                    <a:pt x="103" y="70"/>
                  </a:lnTo>
                  <a:lnTo>
                    <a:pt x="96" y="76"/>
                  </a:lnTo>
                  <a:lnTo>
                    <a:pt x="89" y="80"/>
                  </a:lnTo>
                  <a:lnTo>
                    <a:pt x="83" y="84"/>
                  </a:lnTo>
                  <a:lnTo>
                    <a:pt x="80" y="86"/>
                  </a:lnTo>
                  <a:lnTo>
                    <a:pt x="77" y="87"/>
                  </a:lnTo>
                  <a:lnTo>
                    <a:pt x="75" y="88"/>
                  </a:lnTo>
                  <a:lnTo>
                    <a:pt x="74" y="88"/>
                  </a:lnTo>
                  <a:lnTo>
                    <a:pt x="73" y="88"/>
                  </a:lnTo>
                  <a:lnTo>
                    <a:pt x="73" y="88"/>
                  </a:lnTo>
                  <a:lnTo>
                    <a:pt x="72" y="87"/>
                  </a:lnTo>
                  <a:lnTo>
                    <a:pt x="72" y="87"/>
                  </a:lnTo>
                  <a:lnTo>
                    <a:pt x="72" y="86"/>
                  </a:lnTo>
                  <a:lnTo>
                    <a:pt x="71" y="84"/>
                  </a:lnTo>
                  <a:lnTo>
                    <a:pt x="71" y="83"/>
                  </a:lnTo>
                  <a:lnTo>
                    <a:pt x="71" y="77"/>
                  </a:lnTo>
                  <a:lnTo>
                    <a:pt x="70" y="70"/>
                  </a:lnTo>
                  <a:lnTo>
                    <a:pt x="35" y="70"/>
                  </a:lnTo>
                  <a:lnTo>
                    <a:pt x="33" y="70"/>
                  </a:lnTo>
                  <a:lnTo>
                    <a:pt x="32" y="70"/>
                  </a:lnTo>
                  <a:lnTo>
                    <a:pt x="30" y="69"/>
                  </a:lnTo>
                  <a:lnTo>
                    <a:pt x="29" y="69"/>
                  </a:lnTo>
                  <a:lnTo>
                    <a:pt x="27" y="68"/>
                  </a:lnTo>
                  <a:lnTo>
                    <a:pt x="26" y="67"/>
                  </a:lnTo>
                  <a:lnTo>
                    <a:pt x="25" y="65"/>
                  </a:lnTo>
                  <a:lnTo>
                    <a:pt x="24" y="64"/>
                  </a:lnTo>
                  <a:lnTo>
                    <a:pt x="0" y="28"/>
                  </a:lnTo>
                  <a:lnTo>
                    <a:pt x="19" y="0"/>
                  </a:lnTo>
                  <a:lnTo>
                    <a:pt x="20" y="2"/>
                  </a:lnTo>
                  <a:lnTo>
                    <a:pt x="27" y="14"/>
                  </a:lnTo>
                  <a:lnTo>
                    <a:pt x="33" y="24"/>
                  </a:lnTo>
                  <a:lnTo>
                    <a:pt x="36" y="29"/>
                  </a:lnTo>
                  <a:lnTo>
                    <a:pt x="39" y="32"/>
                  </a:lnTo>
                  <a:lnTo>
                    <a:pt x="41" y="34"/>
                  </a:lnTo>
                  <a:lnTo>
                    <a:pt x="41" y="35"/>
                  </a:lnTo>
                  <a:lnTo>
                    <a:pt x="42" y="36"/>
                  </a:lnTo>
                  <a:lnTo>
                    <a:pt x="42" y="36"/>
                  </a:lnTo>
                  <a:lnTo>
                    <a:pt x="44" y="36"/>
                  </a:lnTo>
                  <a:lnTo>
                    <a:pt x="46" y="36"/>
                  </a:lnTo>
                  <a:lnTo>
                    <a:pt x="51" y="36"/>
                  </a:lnTo>
                  <a:lnTo>
                    <a:pt x="61" y="36"/>
                  </a:lnTo>
                  <a:lnTo>
                    <a:pt x="71" y="36"/>
                  </a:lnTo>
                  <a:lnTo>
                    <a:pt x="71" y="29"/>
                  </a:lnTo>
                  <a:lnTo>
                    <a:pt x="71" y="24"/>
                  </a:lnTo>
                  <a:lnTo>
                    <a:pt x="72" y="22"/>
                  </a:lnTo>
                  <a:lnTo>
                    <a:pt x="72" y="20"/>
                  </a:lnTo>
                  <a:lnTo>
                    <a:pt x="72" y="19"/>
                  </a:lnTo>
                  <a:lnTo>
                    <a:pt x="73" y="18"/>
                  </a:lnTo>
                  <a:lnTo>
                    <a:pt x="74" y="18"/>
                  </a:lnTo>
                  <a:lnTo>
                    <a:pt x="75" y="18"/>
                  </a:lnTo>
                  <a:lnTo>
                    <a:pt x="75" y="18"/>
                  </a:lnTo>
                  <a:lnTo>
                    <a:pt x="78" y="19"/>
                  </a:lnTo>
                  <a:lnTo>
                    <a:pt x="81" y="21"/>
                  </a:lnTo>
                  <a:lnTo>
                    <a:pt x="84" y="22"/>
                  </a:lnTo>
                  <a:lnTo>
                    <a:pt x="92" y="27"/>
                  </a:lnTo>
                  <a:lnTo>
                    <a:pt x="100" y="33"/>
                  </a:lnTo>
                  <a:lnTo>
                    <a:pt x="108" y="39"/>
                  </a:lnTo>
                  <a:lnTo>
                    <a:pt x="112" y="42"/>
                  </a:lnTo>
                  <a:lnTo>
                    <a:pt x="115" y="45"/>
                  </a:lnTo>
                  <a:lnTo>
                    <a:pt x="118" y="48"/>
                  </a:lnTo>
                  <a:lnTo>
                    <a:pt x="120" y="50"/>
                  </a:lnTo>
                  <a:lnTo>
                    <a:pt x="121" y="51"/>
                  </a:lnTo>
                  <a:lnTo>
                    <a:pt x="122" y="52"/>
                  </a:lnTo>
                  <a:lnTo>
                    <a:pt x="122" y="52"/>
                  </a:lnTo>
                  <a:lnTo>
                    <a:pt x="122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5" name="Google Shape;8929;p87">
              <a:extLst>
                <a:ext uri="{FF2B5EF4-FFF2-40B4-BE49-F238E27FC236}">
                  <a16:creationId xmlns:a16="http://schemas.microsoft.com/office/drawing/2014/main" id="{D8F90883-FE1C-4688-A864-C6BD7D14B760}"/>
                </a:ext>
              </a:extLst>
            </p:cNvPr>
            <p:cNvSpPr/>
            <p:nvPr/>
          </p:nvSpPr>
          <p:spPr>
            <a:xfrm>
              <a:off x="3012" y="693"/>
              <a:ext cx="92" cy="70"/>
            </a:xfrm>
            <a:custGeom>
              <a:avLst/>
              <a:gdLst/>
              <a:ahLst/>
              <a:cxnLst/>
              <a:rect l="l" t="t" r="r" b="b"/>
              <a:pathLst>
                <a:path w="92" h="70" extrusionOk="0">
                  <a:moveTo>
                    <a:pt x="14" y="35"/>
                  </a:moveTo>
                  <a:lnTo>
                    <a:pt x="14" y="35"/>
                  </a:lnTo>
                  <a:lnTo>
                    <a:pt x="23" y="35"/>
                  </a:lnTo>
                  <a:lnTo>
                    <a:pt x="31" y="35"/>
                  </a:lnTo>
                  <a:lnTo>
                    <a:pt x="40" y="34"/>
                  </a:lnTo>
                  <a:lnTo>
                    <a:pt x="45" y="35"/>
                  </a:lnTo>
                  <a:lnTo>
                    <a:pt x="48" y="35"/>
                  </a:lnTo>
                  <a:lnTo>
                    <a:pt x="50" y="35"/>
                  </a:lnTo>
                  <a:lnTo>
                    <a:pt x="51" y="36"/>
                  </a:lnTo>
                  <a:lnTo>
                    <a:pt x="53" y="38"/>
                  </a:lnTo>
                  <a:lnTo>
                    <a:pt x="58" y="46"/>
                  </a:lnTo>
                  <a:lnTo>
                    <a:pt x="65" y="57"/>
                  </a:lnTo>
                  <a:lnTo>
                    <a:pt x="72" y="68"/>
                  </a:lnTo>
                  <a:lnTo>
                    <a:pt x="73" y="70"/>
                  </a:lnTo>
                  <a:lnTo>
                    <a:pt x="92" y="42"/>
                  </a:lnTo>
                  <a:lnTo>
                    <a:pt x="68" y="7"/>
                  </a:lnTo>
                  <a:lnTo>
                    <a:pt x="67" y="5"/>
                  </a:lnTo>
                  <a:lnTo>
                    <a:pt x="66" y="4"/>
                  </a:lnTo>
                  <a:lnTo>
                    <a:pt x="64" y="3"/>
                  </a:lnTo>
                  <a:lnTo>
                    <a:pt x="63" y="2"/>
                  </a:lnTo>
                  <a:lnTo>
                    <a:pt x="61" y="1"/>
                  </a:lnTo>
                  <a:lnTo>
                    <a:pt x="60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14" y="0"/>
                  </a:lnTo>
                  <a:lnTo>
                    <a:pt x="12" y="0"/>
                  </a:lnTo>
                  <a:lnTo>
                    <a:pt x="11" y="0"/>
                  </a:lnTo>
                  <a:lnTo>
                    <a:pt x="10" y="1"/>
                  </a:lnTo>
                  <a:lnTo>
                    <a:pt x="8" y="1"/>
                  </a:lnTo>
                  <a:lnTo>
                    <a:pt x="7" y="2"/>
                  </a:lnTo>
                  <a:lnTo>
                    <a:pt x="6" y="3"/>
                  </a:lnTo>
                  <a:lnTo>
                    <a:pt x="5" y="4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9"/>
                  </a:lnTo>
                  <a:lnTo>
                    <a:pt x="1" y="11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17"/>
                  </a:lnTo>
                  <a:lnTo>
                    <a:pt x="0" y="19"/>
                  </a:lnTo>
                  <a:lnTo>
                    <a:pt x="0" y="21"/>
                  </a:lnTo>
                  <a:lnTo>
                    <a:pt x="0" y="23"/>
                  </a:lnTo>
                  <a:lnTo>
                    <a:pt x="1" y="24"/>
                  </a:lnTo>
                  <a:lnTo>
                    <a:pt x="1" y="26"/>
                  </a:lnTo>
                  <a:lnTo>
                    <a:pt x="2" y="27"/>
                  </a:lnTo>
                  <a:lnTo>
                    <a:pt x="3" y="29"/>
                  </a:lnTo>
                  <a:lnTo>
                    <a:pt x="4" y="30"/>
                  </a:lnTo>
                  <a:lnTo>
                    <a:pt x="5" y="31"/>
                  </a:lnTo>
                  <a:lnTo>
                    <a:pt x="6" y="32"/>
                  </a:lnTo>
                  <a:lnTo>
                    <a:pt x="7" y="33"/>
                  </a:lnTo>
                  <a:lnTo>
                    <a:pt x="8" y="34"/>
                  </a:lnTo>
                  <a:lnTo>
                    <a:pt x="10" y="34"/>
                  </a:lnTo>
                  <a:lnTo>
                    <a:pt x="11" y="35"/>
                  </a:lnTo>
                  <a:lnTo>
                    <a:pt x="12" y="35"/>
                  </a:lnTo>
                  <a:lnTo>
                    <a:pt x="14" y="3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8930;p87">
              <a:extLst>
                <a:ext uri="{FF2B5EF4-FFF2-40B4-BE49-F238E27FC236}">
                  <a16:creationId xmlns:a16="http://schemas.microsoft.com/office/drawing/2014/main" id="{4EF2DB2E-1642-481A-A0F6-5C2ACE344684}"/>
                </a:ext>
              </a:extLst>
            </p:cNvPr>
            <p:cNvSpPr/>
            <p:nvPr/>
          </p:nvSpPr>
          <p:spPr>
            <a:xfrm>
              <a:off x="3012" y="676"/>
              <a:ext cx="221" cy="168"/>
            </a:xfrm>
            <a:custGeom>
              <a:avLst/>
              <a:gdLst/>
              <a:ahLst/>
              <a:cxnLst/>
              <a:rect l="l" t="t" r="r" b="b"/>
              <a:pathLst>
                <a:path w="221" h="168" extrusionOk="0">
                  <a:moveTo>
                    <a:pt x="141" y="52"/>
                  </a:moveTo>
                  <a:lnTo>
                    <a:pt x="141" y="52"/>
                  </a:lnTo>
                  <a:lnTo>
                    <a:pt x="140" y="53"/>
                  </a:lnTo>
                  <a:lnTo>
                    <a:pt x="138" y="55"/>
                  </a:lnTo>
                  <a:lnTo>
                    <a:pt x="132" y="64"/>
                  </a:lnTo>
                  <a:lnTo>
                    <a:pt x="114" y="92"/>
                  </a:lnTo>
                  <a:lnTo>
                    <a:pt x="90" y="127"/>
                  </a:lnTo>
                  <a:lnTo>
                    <a:pt x="68" y="162"/>
                  </a:lnTo>
                  <a:lnTo>
                    <a:pt x="67" y="163"/>
                  </a:lnTo>
                  <a:lnTo>
                    <a:pt x="66" y="165"/>
                  </a:lnTo>
                  <a:lnTo>
                    <a:pt x="64" y="166"/>
                  </a:lnTo>
                  <a:lnTo>
                    <a:pt x="63" y="167"/>
                  </a:lnTo>
                  <a:lnTo>
                    <a:pt x="61" y="167"/>
                  </a:lnTo>
                  <a:lnTo>
                    <a:pt x="60" y="168"/>
                  </a:lnTo>
                  <a:lnTo>
                    <a:pt x="58" y="168"/>
                  </a:lnTo>
                  <a:lnTo>
                    <a:pt x="57" y="168"/>
                  </a:lnTo>
                  <a:lnTo>
                    <a:pt x="14" y="168"/>
                  </a:lnTo>
                  <a:lnTo>
                    <a:pt x="12" y="168"/>
                  </a:lnTo>
                  <a:lnTo>
                    <a:pt x="11" y="168"/>
                  </a:lnTo>
                  <a:lnTo>
                    <a:pt x="10" y="168"/>
                  </a:lnTo>
                  <a:lnTo>
                    <a:pt x="8" y="167"/>
                  </a:lnTo>
                  <a:lnTo>
                    <a:pt x="7" y="166"/>
                  </a:lnTo>
                  <a:lnTo>
                    <a:pt x="6" y="165"/>
                  </a:lnTo>
                  <a:lnTo>
                    <a:pt x="5" y="164"/>
                  </a:lnTo>
                  <a:lnTo>
                    <a:pt x="4" y="163"/>
                  </a:lnTo>
                  <a:lnTo>
                    <a:pt x="3" y="162"/>
                  </a:lnTo>
                  <a:lnTo>
                    <a:pt x="2" y="161"/>
                  </a:lnTo>
                  <a:lnTo>
                    <a:pt x="1" y="159"/>
                  </a:lnTo>
                  <a:lnTo>
                    <a:pt x="1" y="158"/>
                  </a:lnTo>
                  <a:lnTo>
                    <a:pt x="0" y="156"/>
                  </a:lnTo>
                  <a:lnTo>
                    <a:pt x="0" y="154"/>
                  </a:lnTo>
                  <a:lnTo>
                    <a:pt x="0" y="153"/>
                  </a:lnTo>
                  <a:lnTo>
                    <a:pt x="0" y="151"/>
                  </a:lnTo>
                  <a:lnTo>
                    <a:pt x="0" y="149"/>
                  </a:lnTo>
                  <a:lnTo>
                    <a:pt x="0" y="147"/>
                  </a:lnTo>
                  <a:lnTo>
                    <a:pt x="0" y="146"/>
                  </a:lnTo>
                  <a:lnTo>
                    <a:pt x="1" y="144"/>
                  </a:lnTo>
                  <a:lnTo>
                    <a:pt x="1" y="143"/>
                  </a:lnTo>
                  <a:lnTo>
                    <a:pt x="2" y="141"/>
                  </a:lnTo>
                  <a:lnTo>
                    <a:pt x="3" y="140"/>
                  </a:lnTo>
                  <a:lnTo>
                    <a:pt x="4" y="139"/>
                  </a:lnTo>
                  <a:lnTo>
                    <a:pt x="5" y="137"/>
                  </a:lnTo>
                  <a:lnTo>
                    <a:pt x="6" y="136"/>
                  </a:lnTo>
                  <a:lnTo>
                    <a:pt x="7" y="136"/>
                  </a:lnTo>
                  <a:lnTo>
                    <a:pt x="8" y="135"/>
                  </a:lnTo>
                  <a:lnTo>
                    <a:pt x="10" y="134"/>
                  </a:lnTo>
                  <a:lnTo>
                    <a:pt x="11" y="134"/>
                  </a:lnTo>
                  <a:lnTo>
                    <a:pt x="12" y="133"/>
                  </a:lnTo>
                  <a:lnTo>
                    <a:pt x="14" y="133"/>
                  </a:lnTo>
                  <a:lnTo>
                    <a:pt x="23" y="134"/>
                  </a:lnTo>
                  <a:lnTo>
                    <a:pt x="31" y="134"/>
                  </a:lnTo>
                  <a:lnTo>
                    <a:pt x="39" y="134"/>
                  </a:lnTo>
                  <a:lnTo>
                    <a:pt x="45" y="134"/>
                  </a:lnTo>
                  <a:lnTo>
                    <a:pt x="48" y="134"/>
                  </a:lnTo>
                  <a:lnTo>
                    <a:pt x="49" y="134"/>
                  </a:lnTo>
                  <a:lnTo>
                    <a:pt x="50" y="134"/>
                  </a:lnTo>
                  <a:lnTo>
                    <a:pt x="51" y="132"/>
                  </a:lnTo>
                  <a:lnTo>
                    <a:pt x="53" y="130"/>
                  </a:lnTo>
                  <a:lnTo>
                    <a:pt x="59" y="122"/>
                  </a:lnTo>
                  <a:lnTo>
                    <a:pt x="67" y="109"/>
                  </a:lnTo>
                  <a:lnTo>
                    <a:pt x="77" y="94"/>
                  </a:lnTo>
                  <a:lnTo>
                    <a:pt x="100" y="58"/>
                  </a:lnTo>
                  <a:lnTo>
                    <a:pt x="123" y="24"/>
                  </a:lnTo>
                  <a:lnTo>
                    <a:pt x="124" y="22"/>
                  </a:lnTo>
                  <a:lnTo>
                    <a:pt x="125" y="21"/>
                  </a:lnTo>
                  <a:lnTo>
                    <a:pt x="126" y="20"/>
                  </a:lnTo>
                  <a:lnTo>
                    <a:pt x="128" y="19"/>
                  </a:lnTo>
                  <a:lnTo>
                    <a:pt x="129" y="18"/>
                  </a:lnTo>
                  <a:lnTo>
                    <a:pt x="131" y="17"/>
                  </a:lnTo>
                  <a:lnTo>
                    <a:pt x="132" y="17"/>
                  </a:lnTo>
                  <a:lnTo>
                    <a:pt x="134" y="17"/>
                  </a:lnTo>
                  <a:lnTo>
                    <a:pt x="170" y="17"/>
                  </a:lnTo>
                  <a:lnTo>
                    <a:pt x="170" y="11"/>
                  </a:lnTo>
                  <a:lnTo>
                    <a:pt x="170" y="5"/>
                  </a:lnTo>
                  <a:lnTo>
                    <a:pt x="171" y="3"/>
                  </a:lnTo>
                  <a:lnTo>
                    <a:pt x="171" y="2"/>
                  </a:lnTo>
                  <a:lnTo>
                    <a:pt x="171" y="0"/>
                  </a:lnTo>
                  <a:lnTo>
                    <a:pt x="172" y="0"/>
                  </a:lnTo>
                  <a:lnTo>
                    <a:pt x="173" y="0"/>
                  </a:lnTo>
                  <a:lnTo>
                    <a:pt x="174" y="0"/>
                  </a:lnTo>
                  <a:lnTo>
                    <a:pt x="174" y="0"/>
                  </a:lnTo>
                  <a:lnTo>
                    <a:pt x="177" y="1"/>
                  </a:lnTo>
                  <a:lnTo>
                    <a:pt x="180" y="2"/>
                  </a:lnTo>
                  <a:lnTo>
                    <a:pt x="183" y="4"/>
                  </a:lnTo>
                  <a:lnTo>
                    <a:pt x="191" y="9"/>
                  </a:lnTo>
                  <a:lnTo>
                    <a:pt x="199" y="15"/>
                  </a:lnTo>
                  <a:lnTo>
                    <a:pt x="207" y="21"/>
                  </a:lnTo>
                  <a:lnTo>
                    <a:pt x="211" y="24"/>
                  </a:lnTo>
                  <a:lnTo>
                    <a:pt x="214" y="27"/>
                  </a:lnTo>
                  <a:lnTo>
                    <a:pt x="217" y="29"/>
                  </a:lnTo>
                  <a:lnTo>
                    <a:pt x="219" y="32"/>
                  </a:lnTo>
                  <a:lnTo>
                    <a:pt x="220" y="32"/>
                  </a:lnTo>
                  <a:lnTo>
                    <a:pt x="221" y="33"/>
                  </a:lnTo>
                  <a:lnTo>
                    <a:pt x="221" y="34"/>
                  </a:lnTo>
                  <a:lnTo>
                    <a:pt x="221" y="35"/>
                  </a:lnTo>
                  <a:lnTo>
                    <a:pt x="221" y="35"/>
                  </a:lnTo>
                  <a:lnTo>
                    <a:pt x="221" y="36"/>
                  </a:lnTo>
                  <a:lnTo>
                    <a:pt x="220" y="38"/>
                  </a:lnTo>
                  <a:lnTo>
                    <a:pt x="219" y="39"/>
                  </a:lnTo>
                  <a:lnTo>
                    <a:pt x="217" y="41"/>
                  </a:lnTo>
                  <a:lnTo>
                    <a:pt x="215" y="42"/>
                  </a:lnTo>
                  <a:lnTo>
                    <a:pt x="209" y="47"/>
                  </a:lnTo>
                  <a:lnTo>
                    <a:pt x="202" y="52"/>
                  </a:lnTo>
                  <a:lnTo>
                    <a:pt x="195" y="57"/>
                  </a:lnTo>
                  <a:lnTo>
                    <a:pt x="188" y="62"/>
                  </a:lnTo>
                  <a:lnTo>
                    <a:pt x="182" y="66"/>
                  </a:lnTo>
                  <a:lnTo>
                    <a:pt x="179" y="68"/>
                  </a:lnTo>
                  <a:lnTo>
                    <a:pt x="176" y="69"/>
                  </a:lnTo>
                  <a:lnTo>
                    <a:pt x="174" y="70"/>
                  </a:lnTo>
                  <a:lnTo>
                    <a:pt x="173" y="70"/>
                  </a:lnTo>
                  <a:lnTo>
                    <a:pt x="172" y="70"/>
                  </a:lnTo>
                  <a:lnTo>
                    <a:pt x="172" y="69"/>
                  </a:lnTo>
                  <a:lnTo>
                    <a:pt x="171" y="69"/>
                  </a:lnTo>
                  <a:lnTo>
                    <a:pt x="171" y="68"/>
                  </a:lnTo>
                  <a:lnTo>
                    <a:pt x="171" y="68"/>
                  </a:lnTo>
                  <a:lnTo>
                    <a:pt x="170" y="66"/>
                  </a:lnTo>
                  <a:lnTo>
                    <a:pt x="170" y="65"/>
                  </a:lnTo>
                  <a:lnTo>
                    <a:pt x="170" y="59"/>
                  </a:lnTo>
                  <a:lnTo>
                    <a:pt x="169" y="52"/>
                  </a:lnTo>
                  <a:lnTo>
                    <a:pt x="160" y="51"/>
                  </a:lnTo>
                  <a:lnTo>
                    <a:pt x="150" y="51"/>
                  </a:lnTo>
                  <a:lnTo>
                    <a:pt x="145" y="51"/>
                  </a:lnTo>
                  <a:lnTo>
                    <a:pt x="143" y="51"/>
                  </a:lnTo>
                  <a:lnTo>
                    <a:pt x="141" y="52"/>
                  </a:lnTo>
                  <a:lnTo>
                    <a:pt x="141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F56BC425-CD0E-4662-ABCD-952F673C4749}"/>
              </a:ext>
            </a:extLst>
          </p:cNvPr>
          <p:cNvGrpSpPr/>
          <p:nvPr/>
        </p:nvGrpSpPr>
        <p:grpSpPr>
          <a:xfrm>
            <a:off x="3049264" y="3894062"/>
            <a:ext cx="491421" cy="459063"/>
            <a:chOff x="3365970" y="1904711"/>
            <a:chExt cx="1028700" cy="960966"/>
          </a:xfrm>
        </p:grpSpPr>
        <p:sp>
          <p:nvSpPr>
            <p:cNvPr id="58" name="Google Shape;8971;p87">
              <a:extLst>
                <a:ext uri="{FF2B5EF4-FFF2-40B4-BE49-F238E27FC236}">
                  <a16:creationId xmlns:a16="http://schemas.microsoft.com/office/drawing/2014/main" id="{3CD3CCDB-828F-41A3-B642-66849952DCAF}"/>
                </a:ext>
              </a:extLst>
            </p:cNvPr>
            <p:cNvSpPr/>
            <p:nvPr/>
          </p:nvSpPr>
          <p:spPr>
            <a:xfrm>
              <a:off x="3368087" y="1904711"/>
              <a:ext cx="1016000" cy="937683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9" name="Google Shape;8972;p87">
              <a:extLst>
                <a:ext uri="{FF2B5EF4-FFF2-40B4-BE49-F238E27FC236}">
                  <a16:creationId xmlns:a16="http://schemas.microsoft.com/office/drawing/2014/main" id="{B0865FC4-68D2-45BF-937A-9476235F4CE7}"/>
                </a:ext>
              </a:extLst>
            </p:cNvPr>
            <p:cNvSpPr/>
            <p:nvPr/>
          </p:nvSpPr>
          <p:spPr>
            <a:xfrm>
              <a:off x="3365970" y="1904711"/>
              <a:ext cx="1028700" cy="960966"/>
            </a:xfrm>
            <a:custGeom>
              <a:avLst/>
              <a:gdLst/>
              <a:ahLst/>
              <a:cxnLst/>
              <a:rect l="l" t="t" r="r" b="b"/>
              <a:pathLst>
                <a:path w="2287" h="2139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1"/>
                    <a:pt x="1832" y="1321"/>
                  </a:cubicBezTo>
                  <a:cubicBezTo>
                    <a:pt x="1654" y="1388"/>
                    <a:pt x="1654" y="1388"/>
                    <a:pt x="1654" y="1388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3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8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5"/>
                    <a:pt x="368" y="1975"/>
                    <a:pt x="368" y="1975"/>
                  </a:cubicBezTo>
                  <a:cubicBezTo>
                    <a:pt x="379" y="2013"/>
                    <a:pt x="418" y="2108"/>
                    <a:pt x="508" y="2070"/>
                  </a:cubicBezTo>
                  <a:cubicBezTo>
                    <a:pt x="597" y="2031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1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4"/>
                    <a:pt x="1869" y="2032"/>
                  </a:cubicBezTo>
                  <a:cubicBezTo>
                    <a:pt x="1920" y="2139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8" y="2009"/>
                  </a:cubicBezTo>
                  <a:cubicBezTo>
                    <a:pt x="2097" y="1951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4"/>
                  </a:cubicBezTo>
                  <a:cubicBezTo>
                    <a:pt x="1709" y="1771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7"/>
                    <a:pt x="2234" y="1426"/>
                  </a:cubicBezTo>
                  <a:cubicBezTo>
                    <a:pt x="2249" y="1384"/>
                    <a:pt x="2200" y="1321"/>
                    <a:pt x="2200" y="1321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0" name="Google Shape;8973;p87">
              <a:extLst>
                <a:ext uri="{FF2B5EF4-FFF2-40B4-BE49-F238E27FC236}">
                  <a16:creationId xmlns:a16="http://schemas.microsoft.com/office/drawing/2014/main" id="{7C8E463E-E183-45D3-96CA-B38A8C14E70A}"/>
                </a:ext>
              </a:extLst>
            </p:cNvPr>
            <p:cNvSpPr/>
            <p:nvPr/>
          </p:nvSpPr>
          <p:spPr>
            <a:xfrm>
              <a:off x="3890903" y="2169294"/>
              <a:ext cx="224367" cy="340783"/>
            </a:xfrm>
            <a:custGeom>
              <a:avLst/>
              <a:gdLst/>
              <a:ahLst/>
              <a:cxnLst/>
              <a:rect l="l" t="t" r="r" b="b"/>
              <a:pathLst>
                <a:path w="496" h="755" extrusionOk="0">
                  <a:moveTo>
                    <a:pt x="455" y="338"/>
                  </a:moveTo>
                  <a:cubicBezTo>
                    <a:pt x="478" y="338"/>
                    <a:pt x="493" y="320"/>
                    <a:pt x="496" y="301"/>
                  </a:cubicBezTo>
                  <a:cubicBezTo>
                    <a:pt x="496" y="279"/>
                    <a:pt x="478" y="264"/>
                    <a:pt x="459" y="264"/>
                  </a:cubicBezTo>
                  <a:cubicBezTo>
                    <a:pt x="323" y="264"/>
                    <a:pt x="323" y="264"/>
                    <a:pt x="323" y="264"/>
                  </a:cubicBezTo>
                  <a:cubicBezTo>
                    <a:pt x="323" y="223"/>
                    <a:pt x="316" y="186"/>
                    <a:pt x="308" y="152"/>
                  </a:cubicBezTo>
                  <a:cubicBezTo>
                    <a:pt x="436" y="96"/>
                    <a:pt x="436" y="96"/>
                    <a:pt x="436" y="96"/>
                  </a:cubicBezTo>
                  <a:cubicBezTo>
                    <a:pt x="455" y="89"/>
                    <a:pt x="463" y="67"/>
                    <a:pt x="455" y="48"/>
                  </a:cubicBezTo>
                  <a:cubicBezTo>
                    <a:pt x="448" y="29"/>
                    <a:pt x="425" y="22"/>
                    <a:pt x="406" y="29"/>
                  </a:cubicBezTo>
                  <a:cubicBezTo>
                    <a:pt x="286" y="78"/>
                    <a:pt x="286" y="78"/>
                    <a:pt x="286" y="78"/>
                  </a:cubicBezTo>
                  <a:cubicBezTo>
                    <a:pt x="278" y="52"/>
                    <a:pt x="267" y="26"/>
                    <a:pt x="252" y="0"/>
                  </a:cubicBezTo>
                  <a:cubicBezTo>
                    <a:pt x="244" y="3"/>
                    <a:pt x="237" y="7"/>
                    <a:pt x="233" y="11"/>
                  </a:cubicBezTo>
                  <a:cubicBezTo>
                    <a:pt x="169" y="44"/>
                    <a:pt x="90" y="67"/>
                    <a:pt x="0" y="67"/>
                  </a:cubicBezTo>
                  <a:cubicBezTo>
                    <a:pt x="0" y="755"/>
                    <a:pt x="0" y="755"/>
                    <a:pt x="0" y="755"/>
                  </a:cubicBezTo>
                  <a:cubicBezTo>
                    <a:pt x="124" y="714"/>
                    <a:pt x="226" y="640"/>
                    <a:pt x="282" y="524"/>
                  </a:cubicBezTo>
                  <a:cubicBezTo>
                    <a:pt x="406" y="576"/>
                    <a:pt x="406" y="576"/>
                    <a:pt x="406" y="576"/>
                  </a:cubicBezTo>
                  <a:cubicBezTo>
                    <a:pt x="410" y="576"/>
                    <a:pt x="417" y="580"/>
                    <a:pt x="421" y="580"/>
                  </a:cubicBezTo>
                  <a:cubicBezTo>
                    <a:pt x="436" y="580"/>
                    <a:pt x="451" y="569"/>
                    <a:pt x="455" y="558"/>
                  </a:cubicBezTo>
                  <a:cubicBezTo>
                    <a:pt x="463" y="539"/>
                    <a:pt x="455" y="517"/>
                    <a:pt x="436" y="506"/>
                  </a:cubicBezTo>
                  <a:cubicBezTo>
                    <a:pt x="305" y="454"/>
                    <a:pt x="305" y="454"/>
                    <a:pt x="305" y="454"/>
                  </a:cubicBezTo>
                  <a:cubicBezTo>
                    <a:pt x="316" y="416"/>
                    <a:pt x="323" y="379"/>
                    <a:pt x="323" y="338"/>
                  </a:cubicBezTo>
                  <a:lnTo>
                    <a:pt x="455" y="3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1" name="Google Shape;8974;p87">
              <a:extLst>
                <a:ext uri="{FF2B5EF4-FFF2-40B4-BE49-F238E27FC236}">
                  <a16:creationId xmlns:a16="http://schemas.microsoft.com/office/drawing/2014/main" id="{C0FCA409-E6F0-426A-A814-F88444FE9D41}"/>
                </a:ext>
              </a:extLst>
            </p:cNvPr>
            <p:cNvSpPr/>
            <p:nvPr/>
          </p:nvSpPr>
          <p:spPr>
            <a:xfrm>
              <a:off x="3719453" y="2008428"/>
              <a:ext cx="319617" cy="173567"/>
            </a:xfrm>
            <a:custGeom>
              <a:avLst/>
              <a:gdLst/>
              <a:ahLst/>
              <a:cxnLst/>
              <a:rect l="l" t="t" r="r" b="b"/>
              <a:pathLst>
                <a:path w="707" h="383" extrusionOk="0">
                  <a:moveTo>
                    <a:pt x="606" y="319"/>
                  </a:moveTo>
                  <a:cubicBezTo>
                    <a:pt x="587" y="286"/>
                    <a:pt x="560" y="260"/>
                    <a:pt x="530" y="238"/>
                  </a:cubicBezTo>
                  <a:cubicBezTo>
                    <a:pt x="632" y="122"/>
                    <a:pt x="632" y="122"/>
                    <a:pt x="632" y="122"/>
                  </a:cubicBezTo>
                  <a:cubicBezTo>
                    <a:pt x="636" y="126"/>
                    <a:pt x="639" y="126"/>
                    <a:pt x="643" y="126"/>
                  </a:cubicBezTo>
                  <a:cubicBezTo>
                    <a:pt x="677" y="126"/>
                    <a:pt x="707" y="96"/>
                    <a:pt x="707" y="63"/>
                  </a:cubicBezTo>
                  <a:cubicBezTo>
                    <a:pt x="707" y="26"/>
                    <a:pt x="677" y="0"/>
                    <a:pt x="643" y="0"/>
                  </a:cubicBezTo>
                  <a:cubicBezTo>
                    <a:pt x="606" y="0"/>
                    <a:pt x="579" y="26"/>
                    <a:pt x="579" y="63"/>
                  </a:cubicBezTo>
                  <a:cubicBezTo>
                    <a:pt x="579" y="70"/>
                    <a:pt x="579" y="81"/>
                    <a:pt x="583" y="89"/>
                  </a:cubicBezTo>
                  <a:cubicBezTo>
                    <a:pt x="481" y="204"/>
                    <a:pt x="481" y="204"/>
                    <a:pt x="481" y="204"/>
                  </a:cubicBezTo>
                  <a:cubicBezTo>
                    <a:pt x="444" y="186"/>
                    <a:pt x="402" y="174"/>
                    <a:pt x="357" y="174"/>
                  </a:cubicBezTo>
                  <a:cubicBezTo>
                    <a:pt x="312" y="174"/>
                    <a:pt x="267" y="186"/>
                    <a:pt x="226" y="208"/>
                  </a:cubicBezTo>
                  <a:cubicBezTo>
                    <a:pt x="120" y="89"/>
                    <a:pt x="120" y="89"/>
                    <a:pt x="120" y="89"/>
                  </a:cubicBezTo>
                  <a:cubicBezTo>
                    <a:pt x="124" y="81"/>
                    <a:pt x="128" y="70"/>
                    <a:pt x="128" y="63"/>
                  </a:cubicBezTo>
                  <a:cubicBezTo>
                    <a:pt x="128" y="26"/>
                    <a:pt x="98" y="0"/>
                    <a:pt x="64" y="0"/>
                  </a:cubicBezTo>
                  <a:cubicBezTo>
                    <a:pt x="26" y="0"/>
                    <a:pt x="0" y="26"/>
                    <a:pt x="0" y="63"/>
                  </a:cubicBezTo>
                  <a:cubicBezTo>
                    <a:pt x="0" y="96"/>
                    <a:pt x="26" y="126"/>
                    <a:pt x="64" y="126"/>
                  </a:cubicBezTo>
                  <a:cubicBezTo>
                    <a:pt x="68" y="126"/>
                    <a:pt x="71" y="126"/>
                    <a:pt x="75" y="122"/>
                  </a:cubicBezTo>
                  <a:cubicBezTo>
                    <a:pt x="177" y="241"/>
                    <a:pt x="177" y="241"/>
                    <a:pt x="177" y="241"/>
                  </a:cubicBezTo>
                  <a:cubicBezTo>
                    <a:pt x="150" y="264"/>
                    <a:pt x="128" y="290"/>
                    <a:pt x="109" y="319"/>
                  </a:cubicBezTo>
                  <a:cubicBezTo>
                    <a:pt x="113" y="323"/>
                    <a:pt x="116" y="327"/>
                    <a:pt x="124" y="331"/>
                  </a:cubicBezTo>
                  <a:cubicBezTo>
                    <a:pt x="184" y="360"/>
                    <a:pt x="267" y="383"/>
                    <a:pt x="357" y="383"/>
                  </a:cubicBezTo>
                  <a:cubicBezTo>
                    <a:pt x="448" y="383"/>
                    <a:pt x="530" y="360"/>
                    <a:pt x="591" y="331"/>
                  </a:cubicBezTo>
                  <a:cubicBezTo>
                    <a:pt x="598" y="327"/>
                    <a:pt x="602" y="323"/>
                    <a:pt x="606" y="3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62" name="Google Shape;8975;p87">
              <a:extLst>
                <a:ext uri="{FF2B5EF4-FFF2-40B4-BE49-F238E27FC236}">
                  <a16:creationId xmlns:a16="http://schemas.microsoft.com/office/drawing/2014/main" id="{E094AE71-46D8-46C9-A5C5-55A5EBD0DF17}"/>
                </a:ext>
              </a:extLst>
            </p:cNvPr>
            <p:cNvSpPr/>
            <p:nvPr/>
          </p:nvSpPr>
          <p:spPr>
            <a:xfrm>
              <a:off x="3645370" y="2169294"/>
              <a:ext cx="226483" cy="340783"/>
            </a:xfrm>
            <a:custGeom>
              <a:avLst/>
              <a:gdLst/>
              <a:ahLst/>
              <a:cxnLst/>
              <a:rect l="l" t="t" r="r" b="b"/>
              <a:pathLst>
                <a:path w="501" h="755" extrusionOk="0">
                  <a:moveTo>
                    <a:pt x="249" y="0"/>
                  </a:moveTo>
                  <a:cubicBezTo>
                    <a:pt x="234" y="26"/>
                    <a:pt x="222" y="52"/>
                    <a:pt x="211" y="82"/>
                  </a:cubicBezTo>
                  <a:cubicBezTo>
                    <a:pt x="87" y="29"/>
                    <a:pt x="87" y="29"/>
                    <a:pt x="87" y="29"/>
                  </a:cubicBezTo>
                  <a:cubicBezTo>
                    <a:pt x="68" y="22"/>
                    <a:pt x="45" y="29"/>
                    <a:pt x="38" y="48"/>
                  </a:cubicBezTo>
                  <a:cubicBezTo>
                    <a:pt x="30" y="67"/>
                    <a:pt x="42" y="89"/>
                    <a:pt x="60" y="96"/>
                  </a:cubicBezTo>
                  <a:cubicBezTo>
                    <a:pt x="192" y="152"/>
                    <a:pt x="192" y="152"/>
                    <a:pt x="192" y="152"/>
                  </a:cubicBezTo>
                  <a:cubicBezTo>
                    <a:pt x="185" y="189"/>
                    <a:pt x="177" y="227"/>
                    <a:pt x="177" y="264"/>
                  </a:cubicBezTo>
                  <a:cubicBezTo>
                    <a:pt x="38" y="264"/>
                    <a:pt x="38" y="264"/>
                    <a:pt x="38" y="264"/>
                  </a:cubicBezTo>
                  <a:cubicBezTo>
                    <a:pt x="15" y="264"/>
                    <a:pt x="0" y="279"/>
                    <a:pt x="0" y="301"/>
                  </a:cubicBezTo>
                  <a:cubicBezTo>
                    <a:pt x="0" y="320"/>
                    <a:pt x="15" y="338"/>
                    <a:pt x="38" y="338"/>
                  </a:cubicBezTo>
                  <a:cubicBezTo>
                    <a:pt x="177" y="338"/>
                    <a:pt x="177" y="338"/>
                    <a:pt x="177" y="338"/>
                  </a:cubicBezTo>
                  <a:cubicBezTo>
                    <a:pt x="177" y="379"/>
                    <a:pt x="185" y="416"/>
                    <a:pt x="192" y="450"/>
                  </a:cubicBezTo>
                  <a:cubicBezTo>
                    <a:pt x="60" y="506"/>
                    <a:pt x="60" y="506"/>
                    <a:pt x="60" y="506"/>
                  </a:cubicBezTo>
                  <a:cubicBezTo>
                    <a:pt x="38" y="517"/>
                    <a:pt x="30" y="539"/>
                    <a:pt x="38" y="558"/>
                  </a:cubicBezTo>
                  <a:cubicBezTo>
                    <a:pt x="45" y="569"/>
                    <a:pt x="60" y="580"/>
                    <a:pt x="76" y="580"/>
                  </a:cubicBezTo>
                  <a:cubicBezTo>
                    <a:pt x="79" y="580"/>
                    <a:pt x="83" y="576"/>
                    <a:pt x="87" y="576"/>
                  </a:cubicBezTo>
                  <a:cubicBezTo>
                    <a:pt x="219" y="521"/>
                    <a:pt x="219" y="521"/>
                    <a:pt x="219" y="521"/>
                  </a:cubicBezTo>
                  <a:cubicBezTo>
                    <a:pt x="271" y="640"/>
                    <a:pt x="373" y="710"/>
                    <a:pt x="501" y="755"/>
                  </a:cubicBezTo>
                  <a:cubicBezTo>
                    <a:pt x="501" y="67"/>
                    <a:pt x="501" y="67"/>
                    <a:pt x="501" y="67"/>
                  </a:cubicBezTo>
                  <a:cubicBezTo>
                    <a:pt x="410" y="67"/>
                    <a:pt x="331" y="44"/>
                    <a:pt x="267" y="11"/>
                  </a:cubicBezTo>
                  <a:cubicBezTo>
                    <a:pt x="264" y="7"/>
                    <a:pt x="256" y="3"/>
                    <a:pt x="249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5E98CC5D-3E9A-43A9-858E-1D6631944BD0}"/>
              </a:ext>
            </a:extLst>
          </p:cNvPr>
          <p:cNvGrpSpPr/>
          <p:nvPr/>
        </p:nvGrpSpPr>
        <p:grpSpPr>
          <a:xfrm>
            <a:off x="1407321" y="2615405"/>
            <a:ext cx="390526" cy="390526"/>
            <a:chOff x="4527459" y="640845"/>
            <a:chExt cx="3123355" cy="3123355"/>
          </a:xfrm>
        </p:grpSpPr>
        <p:sp>
          <p:nvSpPr>
            <p:cNvPr id="64" name="Graphic 105">
              <a:extLst>
                <a:ext uri="{FF2B5EF4-FFF2-40B4-BE49-F238E27FC236}">
                  <a16:creationId xmlns:a16="http://schemas.microsoft.com/office/drawing/2014/main" id="{3DD8C72A-C67E-4DA2-8F5A-43B16A70DD3C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999999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5" name="Graphic 105">
              <a:extLst>
                <a:ext uri="{FF2B5EF4-FFF2-40B4-BE49-F238E27FC236}">
                  <a16:creationId xmlns:a16="http://schemas.microsoft.com/office/drawing/2014/main" id="{84FA7759-E04B-4ECC-A7B4-9632022F2B1C}"/>
                </a:ext>
              </a:extLst>
            </p:cNvPr>
            <p:cNvSpPr/>
            <p:nvPr/>
          </p:nvSpPr>
          <p:spPr>
            <a:xfrm>
              <a:off x="4887773" y="1331043"/>
              <a:ext cx="2388385" cy="1762277"/>
            </a:xfrm>
            <a:custGeom>
              <a:avLst/>
              <a:gdLst>
                <a:gd name="connsiteX0" fmla="*/ 1939914 w 2388385"/>
                <a:gd name="connsiteY0" fmla="*/ 1455198 h 1762277"/>
                <a:gd name="connsiteX1" fmla="*/ 2388386 w 2388385"/>
                <a:gd name="connsiteY1" fmla="*/ 1145895 h 1762277"/>
                <a:gd name="connsiteX2" fmla="*/ 2145462 w 2388385"/>
                <a:gd name="connsiteY2" fmla="*/ 808494 h 1762277"/>
                <a:gd name="connsiteX3" fmla="*/ 1958613 w 2388385"/>
                <a:gd name="connsiteY3" fmla="*/ 621047 h 1762277"/>
                <a:gd name="connsiteX4" fmla="*/ 902844 w 2388385"/>
                <a:gd name="connsiteY4" fmla="*/ 339865 h 1762277"/>
                <a:gd name="connsiteX5" fmla="*/ 416998 w 2388385"/>
                <a:gd name="connsiteY5" fmla="*/ 621047 h 1762277"/>
                <a:gd name="connsiteX6" fmla="*/ 388973 w 2388385"/>
                <a:gd name="connsiteY6" fmla="*/ 1455198 h 1762277"/>
                <a:gd name="connsiteX7" fmla="*/ 1080344 w 2388385"/>
                <a:gd name="connsiteY7" fmla="*/ 1455198 h 1762277"/>
                <a:gd name="connsiteX8" fmla="*/ 1206409 w 2388385"/>
                <a:gd name="connsiteY8" fmla="*/ 1455198 h 1762277"/>
                <a:gd name="connsiteX9" fmla="*/ 1206409 w 2388385"/>
                <a:gd name="connsiteY9" fmla="*/ 1568900 h 1762277"/>
                <a:gd name="connsiteX10" fmla="*/ 1149905 w 2388385"/>
                <a:gd name="connsiteY10" fmla="*/ 1625405 h 1762277"/>
                <a:gd name="connsiteX11" fmla="*/ 675392 w 2388385"/>
                <a:gd name="connsiteY11" fmla="*/ 1625405 h 1762277"/>
                <a:gd name="connsiteX12" fmla="*/ 582230 w 2388385"/>
                <a:gd name="connsiteY12" fmla="*/ 1561894 h 1762277"/>
                <a:gd name="connsiteX13" fmla="*/ 482039 w 2388385"/>
                <a:gd name="connsiteY13" fmla="*/ 1662086 h 1762277"/>
                <a:gd name="connsiteX14" fmla="*/ 582230 w 2388385"/>
                <a:gd name="connsiteY14" fmla="*/ 1762278 h 1762277"/>
                <a:gd name="connsiteX15" fmla="*/ 675392 w 2388385"/>
                <a:gd name="connsiteY15" fmla="*/ 1698767 h 1762277"/>
                <a:gd name="connsiteX16" fmla="*/ 1149905 w 2388385"/>
                <a:gd name="connsiteY16" fmla="*/ 1698767 h 1762277"/>
                <a:gd name="connsiteX17" fmla="*/ 1243066 w 2388385"/>
                <a:gd name="connsiteY17" fmla="*/ 1762278 h 1762277"/>
                <a:gd name="connsiteX18" fmla="*/ 1336228 w 2388385"/>
                <a:gd name="connsiteY18" fmla="*/ 1698767 h 1762277"/>
                <a:gd name="connsiteX19" fmla="*/ 1810740 w 2388385"/>
                <a:gd name="connsiteY19" fmla="*/ 1698767 h 1762277"/>
                <a:gd name="connsiteX20" fmla="*/ 1903902 w 2388385"/>
                <a:gd name="connsiteY20" fmla="*/ 1762278 h 1762277"/>
                <a:gd name="connsiteX21" fmla="*/ 2004094 w 2388385"/>
                <a:gd name="connsiteY21" fmla="*/ 1662086 h 1762277"/>
                <a:gd name="connsiteX22" fmla="*/ 1903902 w 2388385"/>
                <a:gd name="connsiteY22" fmla="*/ 1561894 h 1762277"/>
                <a:gd name="connsiteX23" fmla="*/ 1810740 w 2388385"/>
                <a:gd name="connsiteY23" fmla="*/ 1625405 h 1762277"/>
                <a:gd name="connsiteX24" fmla="*/ 1336228 w 2388385"/>
                <a:gd name="connsiteY24" fmla="*/ 1625405 h 1762277"/>
                <a:gd name="connsiteX25" fmla="*/ 1279724 w 2388385"/>
                <a:gd name="connsiteY25" fmla="*/ 1568900 h 1762277"/>
                <a:gd name="connsiteX26" fmla="*/ 1279724 w 2388385"/>
                <a:gd name="connsiteY26" fmla="*/ 1455198 h 1762277"/>
                <a:gd name="connsiteX27" fmla="*/ 1939914 w 2388385"/>
                <a:gd name="connsiteY27" fmla="*/ 1455198 h 17622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2388385" h="1762277">
                  <a:moveTo>
                    <a:pt x="1939914" y="1455198"/>
                  </a:moveTo>
                  <a:cubicBezTo>
                    <a:pt x="2229537" y="1455198"/>
                    <a:pt x="2388386" y="1352089"/>
                    <a:pt x="2388386" y="1145895"/>
                  </a:cubicBezTo>
                  <a:cubicBezTo>
                    <a:pt x="2388386" y="920953"/>
                    <a:pt x="2276262" y="855338"/>
                    <a:pt x="2145462" y="808494"/>
                  </a:cubicBezTo>
                  <a:cubicBezTo>
                    <a:pt x="2154812" y="686662"/>
                    <a:pt x="2042688" y="621047"/>
                    <a:pt x="1958613" y="621047"/>
                  </a:cubicBezTo>
                  <a:cubicBezTo>
                    <a:pt x="2089412" y="-110018"/>
                    <a:pt x="996293" y="-184983"/>
                    <a:pt x="902844" y="339865"/>
                  </a:cubicBezTo>
                  <a:cubicBezTo>
                    <a:pt x="603871" y="180538"/>
                    <a:pt x="379647" y="433600"/>
                    <a:pt x="416998" y="621047"/>
                  </a:cubicBezTo>
                  <a:cubicBezTo>
                    <a:pt x="-162274" y="621047"/>
                    <a:pt x="-106200" y="1455198"/>
                    <a:pt x="388973" y="1455198"/>
                  </a:cubicBezTo>
                  <a:cubicBezTo>
                    <a:pt x="566496" y="1455198"/>
                    <a:pt x="1080344" y="1455198"/>
                    <a:pt x="1080344" y="1455198"/>
                  </a:cubicBezTo>
                  <a:cubicBezTo>
                    <a:pt x="1080344" y="1455198"/>
                    <a:pt x="1129579" y="1455198"/>
                    <a:pt x="1206409" y="1455198"/>
                  </a:cubicBezTo>
                  <a:lnTo>
                    <a:pt x="1206409" y="1568900"/>
                  </a:lnTo>
                  <a:cubicBezTo>
                    <a:pt x="1180608" y="1579063"/>
                    <a:pt x="1160067" y="1599603"/>
                    <a:pt x="1149905" y="1625405"/>
                  </a:cubicBezTo>
                  <a:lnTo>
                    <a:pt x="675392" y="1625405"/>
                  </a:lnTo>
                  <a:cubicBezTo>
                    <a:pt x="660758" y="1588245"/>
                    <a:pt x="624603" y="1561894"/>
                    <a:pt x="582230" y="1561894"/>
                  </a:cubicBezTo>
                  <a:cubicBezTo>
                    <a:pt x="526898" y="1561894"/>
                    <a:pt x="482039" y="1606753"/>
                    <a:pt x="482039" y="1662086"/>
                  </a:cubicBezTo>
                  <a:cubicBezTo>
                    <a:pt x="482039" y="1717419"/>
                    <a:pt x="526898" y="1762278"/>
                    <a:pt x="582230" y="1762278"/>
                  </a:cubicBezTo>
                  <a:cubicBezTo>
                    <a:pt x="624603" y="1762278"/>
                    <a:pt x="660758" y="1735927"/>
                    <a:pt x="675392" y="1698767"/>
                  </a:cubicBezTo>
                  <a:lnTo>
                    <a:pt x="1149905" y="1698767"/>
                  </a:lnTo>
                  <a:cubicBezTo>
                    <a:pt x="1164539" y="1735950"/>
                    <a:pt x="1200694" y="1762278"/>
                    <a:pt x="1243066" y="1762278"/>
                  </a:cubicBezTo>
                  <a:cubicBezTo>
                    <a:pt x="1285439" y="1762278"/>
                    <a:pt x="1321594" y="1735927"/>
                    <a:pt x="1336228" y="1698767"/>
                  </a:cubicBezTo>
                  <a:lnTo>
                    <a:pt x="1810740" y="1698767"/>
                  </a:lnTo>
                  <a:cubicBezTo>
                    <a:pt x="1825374" y="1735950"/>
                    <a:pt x="1861530" y="1762278"/>
                    <a:pt x="1903902" y="1762278"/>
                  </a:cubicBezTo>
                  <a:cubicBezTo>
                    <a:pt x="1959235" y="1762278"/>
                    <a:pt x="2004094" y="1717419"/>
                    <a:pt x="2004094" y="1662086"/>
                  </a:cubicBezTo>
                  <a:cubicBezTo>
                    <a:pt x="2004094" y="1606753"/>
                    <a:pt x="1959235" y="1561894"/>
                    <a:pt x="1903902" y="1561894"/>
                  </a:cubicBezTo>
                  <a:cubicBezTo>
                    <a:pt x="1861530" y="1561894"/>
                    <a:pt x="1825374" y="1588245"/>
                    <a:pt x="1810740" y="1625405"/>
                  </a:cubicBezTo>
                  <a:lnTo>
                    <a:pt x="1336228" y="1625405"/>
                  </a:lnTo>
                  <a:cubicBezTo>
                    <a:pt x="1326065" y="1599603"/>
                    <a:pt x="1305525" y="1579063"/>
                    <a:pt x="1279724" y="1568900"/>
                  </a:cubicBezTo>
                  <a:lnTo>
                    <a:pt x="1279724" y="1455198"/>
                  </a:lnTo>
                  <a:cubicBezTo>
                    <a:pt x="1472192" y="1455198"/>
                    <a:pt x="1760071" y="1455198"/>
                    <a:pt x="1939914" y="1455198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3" name="Group 72">
            <a:extLst>
              <a:ext uri="{FF2B5EF4-FFF2-40B4-BE49-F238E27FC236}">
                <a16:creationId xmlns:a16="http://schemas.microsoft.com/office/drawing/2014/main" id="{06A6BE37-0FC4-4CF7-91AB-612B2A600ECE}"/>
              </a:ext>
            </a:extLst>
          </p:cNvPr>
          <p:cNvGrpSpPr/>
          <p:nvPr/>
        </p:nvGrpSpPr>
        <p:grpSpPr>
          <a:xfrm>
            <a:off x="4720544" y="5547564"/>
            <a:ext cx="388859" cy="388859"/>
            <a:chOff x="4527459" y="640845"/>
            <a:chExt cx="3123355" cy="3123355"/>
          </a:xfrm>
        </p:grpSpPr>
        <p:sp>
          <p:nvSpPr>
            <p:cNvPr id="74" name="Graphic 62">
              <a:extLst>
                <a:ext uri="{FF2B5EF4-FFF2-40B4-BE49-F238E27FC236}">
                  <a16:creationId xmlns:a16="http://schemas.microsoft.com/office/drawing/2014/main" id="{9BFAC204-F4F3-42C9-9AFF-09A17C75CBE8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2BA5019E-3068-4A27-A4AF-8F6D3503872F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5A199164-22F3-4A8F-B6DA-14890C7FBFFA}"/>
              </a:ext>
            </a:extLst>
          </p:cNvPr>
          <p:cNvGrpSpPr/>
          <p:nvPr/>
        </p:nvGrpSpPr>
        <p:grpSpPr>
          <a:xfrm>
            <a:off x="5640102" y="5668531"/>
            <a:ext cx="144197" cy="144197"/>
            <a:chOff x="4527459" y="640845"/>
            <a:chExt cx="3123355" cy="3123355"/>
          </a:xfrm>
        </p:grpSpPr>
        <p:sp>
          <p:nvSpPr>
            <p:cNvPr id="112" name="Graphic 62">
              <a:extLst>
                <a:ext uri="{FF2B5EF4-FFF2-40B4-BE49-F238E27FC236}">
                  <a16:creationId xmlns:a16="http://schemas.microsoft.com/office/drawing/2014/main" id="{BE1C1B8A-E74C-4C17-A327-BE8753364B75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3" name="Freeform: Shape 112">
              <a:extLst>
                <a:ext uri="{FF2B5EF4-FFF2-40B4-BE49-F238E27FC236}">
                  <a16:creationId xmlns:a16="http://schemas.microsoft.com/office/drawing/2014/main" id="{405838D3-F8C2-42D8-933F-66B0A429FD0A}"/>
                </a:ext>
              </a:extLst>
            </p:cNvPr>
            <p:cNvSpPr/>
            <p:nvPr/>
          </p:nvSpPr>
          <p:spPr>
            <a:xfrm>
              <a:off x="4997140" y="1472628"/>
              <a:ext cx="2181624" cy="1354193"/>
            </a:xfrm>
            <a:custGeom>
              <a:avLst/>
              <a:gdLst>
                <a:gd name="connsiteX0" fmla="*/ 1897787 w 2181624"/>
                <a:gd name="connsiteY0" fmla="*/ 1203857 h 1354193"/>
                <a:gd name="connsiteX1" fmla="*/ 2181624 w 2181624"/>
                <a:gd name="connsiteY1" fmla="*/ 1203857 h 1354193"/>
                <a:gd name="connsiteX2" fmla="*/ 2181624 w 2181624"/>
                <a:gd name="connsiteY2" fmla="*/ 1354193 h 1354193"/>
                <a:gd name="connsiteX3" fmla="*/ 1897787 w 2181624"/>
                <a:gd name="connsiteY3" fmla="*/ 1354193 h 1354193"/>
                <a:gd name="connsiteX4" fmla="*/ 1134105 w 2181624"/>
                <a:gd name="connsiteY4" fmla="*/ 1203857 h 1354193"/>
                <a:gd name="connsiteX5" fmla="*/ 1801588 w 2181624"/>
                <a:gd name="connsiteY5" fmla="*/ 1203857 h 1354193"/>
                <a:gd name="connsiteX6" fmla="*/ 1801588 w 2181624"/>
                <a:gd name="connsiteY6" fmla="*/ 1354193 h 1354193"/>
                <a:gd name="connsiteX7" fmla="*/ 1134105 w 2181624"/>
                <a:gd name="connsiteY7" fmla="*/ 1354193 h 1354193"/>
                <a:gd name="connsiteX8" fmla="*/ 381255 w 2181624"/>
                <a:gd name="connsiteY8" fmla="*/ 1203857 h 1354193"/>
                <a:gd name="connsiteX9" fmla="*/ 1048738 w 2181624"/>
                <a:gd name="connsiteY9" fmla="*/ 1203857 h 1354193"/>
                <a:gd name="connsiteX10" fmla="*/ 1048738 w 2181624"/>
                <a:gd name="connsiteY10" fmla="*/ 1354193 h 1354193"/>
                <a:gd name="connsiteX11" fmla="*/ 381255 w 2181624"/>
                <a:gd name="connsiteY11" fmla="*/ 1354193 h 1354193"/>
                <a:gd name="connsiteX12" fmla="*/ 0 w 2181624"/>
                <a:gd name="connsiteY12" fmla="*/ 1203857 h 1354193"/>
                <a:gd name="connsiteX13" fmla="*/ 283837 w 2181624"/>
                <a:gd name="connsiteY13" fmla="*/ 1203857 h 1354193"/>
                <a:gd name="connsiteX14" fmla="*/ 283837 w 2181624"/>
                <a:gd name="connsiteY14" fmla="*/ 1354193 h 1354193"/>
                <a:gd name="connsiteX15" fmla="*/ 0 w 2181624"/>
                <a:gd name="connsiteY15" fmla="*/ 1354193 h 1354193"/>
                <a:gd name="connsiteX16" fmla="*/ 1514141 w 2181624"/>
                <a:gd name="connsiteY16" fmla="*/ 962105 h 1354193"/>
                <a:gd name="connsiteX17" fmla="*/ 2181624 w 2181624"/>
                <a:gd name="connsiteY17" fmla="*/ 962105 h 1354193"/>
                <a:gd name="connsiteX18" fmla="*/ 2181624 w 2181624"/>
                <a:gd name="connsiteY18" fmla="*/ 1107634 h 1354193"/>
                <a:gd name="connsiteX19" fmla="*/ 1514141 w 2181624"/>
                <a:gd name="connsiteY19" fmla="*/ 1107634 h 1354193"/>
                <a:gd name="connsiteX20" fmla="*/ 761291 w 2181624"/>
                <a:gd name="connsiteY20" fmla="*/ 962105 h 1354193"/>
                <a:gd name="connsiteX21" fmla="*/ 1428774 w 2181624"/>
                <a:gd name="connsiteY21" fmla="*/ 962105 h 1354193"/>
                <a:gd name="connsiteX22" fmla="*/ 1428774 w 2181624"/>
                <a:gd name="connsiteY22" fmla="*/ 1107634 h 1354193"/>
                <a:gd name="connsiteX23" fmla="*/ 761291 w 2181624"/>
                <a:gd name="connsiteY23" fmla="*/ 1107634 h 1354193"/>
                <a:gd name="connsiteX24" fmla="*/ 0 w 2181624"/>
                <a:gd name="connsiteY24" fmla="*/ 962105 h 1354193"/>
                <a:gd name="connsiteX25" fmla="*/ 667483 w 2181624"/>
                <a:gd name="connsiteY25" fmla="*/ 962105 h 1354193"/>
                <a:gd name="connsiteX26" fmla="*/ 667483 w 2181624"/>
                <a:gd name="connsiteY26" fmla="*/ 1107634 h 1354193"/>
                <a:gd name="connsiteX27" fmla="*/ 0 w 2181624"/>
                <a:gd name="connsiteY27" fmla="*/ 1107634 h 1354193"/>
                <a:gd name="connsiteX28" fmla="*/ 1897787 w 2181624"/>
                <a:gd name="connsiteY28" fmla="*/ 721573 h 1354193"/>
                <a:gd name="connsiteX29" fmla="*/ 2181624 w 2181624"/>
                <a:gd name="connsiteY29" fmla="*/ 721573 h 1354193"/>
                <a:gd name="connsiteX30" fmla="*/ 2181624 w 2181624"/>
                <a:gd name="connsiteY30" fmla="*/ 865883 h 1354193"/>
                <a:gd name="connsiteX31" fmla="*/ 1897787 w 2181624"/>
                <a:gd name="connsiteY31" fmla="*/ 865883 h 1354193"/>
                <a:gd name="connsiteX32" fmla="*/ 1134105 w 2181624"/>
                <a:gd name="connsiteY32" fmla="*/ 721573 h 1354193"/>
                <a:gd name="connsiteX33" fmla="*/ 1801588 w 2181624"/>
                <a:gd name="connsiteY33" fmla="*/ 721573 h 1354193"/>
                <a:gd name="connsiteX34" fmla="*/ 1801588 w 2181624"/>
                <a:gd name="connsiteY34" fmla="*/ 865883 h 1354193"/>
                <a:gd name="connsiteX35" fmla="*/ 1134105 w 2181624"/>
                <a:gd name="connsiteY35" fmla="*/ 865883 h 1354193"/>
                <a:gd name="connsiteX36" fmla="*/ 381255 w 2181624"/>
                <a:gd name="connsiteY36" fmla="*/ 721573 h 1354193"/>
                <a:gd name="connsiteX37" fmla="*/ 1048738 w 2181624"/>
                <a:gd name="connsiteY37" fmla="*/ 721573 h 1354193"/>
                <a:gd name="connsiteX38" fmla="*/ 1048738 w 2181624"/>
                <a:gd name="connsiteY38" fmla="*/ 865883 h 1354193"/>
                <a:gd name="connsiteX39" fmla="*/ 381255 w 2181624"/>
                <a:gd name="connsiteY39" fmla="*/ 865883 h 1354193"/>
                <a:gd name="connsiteX40" fmla="*/ 0 w 2181624"/>
                <a:gd name="connsiteY40" fmla="*/ 721573 h 1354193"/>
                <a:gd name="connsiteX41" fmla="*/ 283837 w 2181624"/>
                <a:gd name="connsiteY41" fmla="*/ 721573 h 1354193"/>
                <a:gd name="connsiteX42" fmla="*/ 283837 w 2181624"/>
                <a:gd name="connsiteY42" fmla="*/ 865883 h 1354193"/>
                <a:gd name="connsiteX43" fmla="*/ 0 w 2181624"/>
                <a:gd name="connsiteY43" fmla="*/ 865883 h 1354193"/>
                <a:gd name="connsiteX44" fmla="*/ 1514141 w 2181624"/>
                <a:gd name="connsiteY44" fmla="*/ 477454 h 1354193"/>
                <a:gd name="connsiteX45" fmla="*/ 2181624 w 2181624"/>
                <a:gd name="connsiteY45" fmla="*/ 477454 h 1354193"/>
                <a:gd name="connsiteX46" fmla="*/ 2181624 w 2181624"/>
                <a:gd name="connsiteY46" fmla="*/ 630181 h 1354193"/>
                <a:gd name="connsiteX47" fmla="*/ 1514141 w 2181624"/>
                <a:gd name="connsiteY47" fmla="*/ 630181 h 1354193"/>
                <a:gd name="connsiteX48" fmla="*/ 761291 w 2181624"/>
                <a:gd name="connsiteY48" fmla="*/ 477454 h 1354193"/>
                <a:gd name="connsiteX49" fmla="*/ 1428774 w 2181624"/>
                <a:gd name="connsiteY49" fmla="*/ 477454 h 1354193"/>
                <a:gd name="connsiteX50" fmla="*/ 1428774 w 2181624"/>
                <a:gd name="connsiteY50" fmla="*/ 630181 h 1354193"/>
                <a:gd name="connsiteX51" fmla="*/ 761291 w 2181624"/>
                <a:gd name="connsiteY51" fmla="*/ 630181 h 1354193"/>
                <a:gd name="connsiteX52" fmla="*/ 0 w 2181624"/>
                <a:gd name="connsiteY52" fmla="*/ 477454 h 1354193"/>
                <a:gd name="connsiteX53" fmla="*/ 667483 w 2181624"/>
                <a:gd name="connsiteY53" fmla="*/ 477454 h 1354193"/>
                <a:gd name="connsiteX54" fmla="*/ 667483 w 2181624"/>
                <a:gd name="connsiteY54" fmla="*/ 630181 h 1354193"/>
                <a:gd name="connsiteX55" fmla="*/ 0 w 2181624"/>
                <a:gd name="connsiteY55" fmla="*/ 630181 h 1354193"/>
                <a:gd name="connsiteX56" fmla="*/ 1897787 w 2181624"/>
                <a:gd name="connsiteY56" fmla="*/ 241728 h 1354193"/>
                <a:gd name="connsiteX57" fmla="*/ 2181624 w 2181624"/>
                <a:gd name="connsiteY57" fmla="*/ 241728 h 1354193"/>
                <a:gd name="connsiteX58" fmla="*/ 2181624 w 2181624"/>
                <a:gd name="connsiteY58" fmla="*/ 392064 h 1354193"/>
                <a:gd name="connsiteX59" fmla="*/ 1897787 w 2181624"/>
                <a:gd name="connsiteY59" fmla="*/ 392064 h 1354193"/>
                <a:gd name="connsiteX60" fmla="*/ 1134105 w 2181624"/>
                <a:gd name="connsiteY60" fmla="*/ 241728 h 1354193"/>
                <a:gd name="connsiteX61" fmla="*/ 1801588 w 2181624"/>
                <a:gd name="connsiteY61" fmla="*/ 241728 h 1354193"/>
                <a:gd name="connsiteX62" fmla="*/ 1801588 w 2181624"/>
                <a:gd name="connsiteY62" fmla="*/ 392064 h 1354193"/>
                <a:gd name="connsiteX63" fmla="*/ 1134105 w 2181624"/>
                <a:gd name="connsiteY63" fmla="*/ 392064 h 1354193"/>
                <a:gd name="connsiteX64" fmla="*/ 381255 w 2181624"/>
                <a:gd name="connsiteY64" fmla="*/ 241728 h 1354193"/>
                <a:gd name="connsiteX65" fmla="*/ 1048738 w 2181624"/>
                <a:gd name="connsiteY65" fmla="*/ 241728 h 1354193"/>
                <a:gd name="connsiteX66" fmla="*/ 1048738 w 2181624"/>
                <a:gd name="connsiteY66" fmla="*/ 392064 h 1354193"/>
                <a:gd name="connsiteX67" fmla="*/ 381255 w 2181624"/>
                <a:gd name="connsiteY67" fmla="*/ 392064 h 1354193"/>
                <a:gd name="connsiteX68" fmla="*/ 0 w 2181624"/>
                <a:gd name="connsiteY68" fmla="*/ 241728 h 1354193"/>
                <a:gd name="connsiteX69" fmla="*/ 283837 w 2181624"/>
                <a:gd name="connsiteY69" fmla="*/ 241728 h 1354193"/>
                <a:gd name="connsiteX70" fmla="*/ 283837 w 2181624"/>
                <a:gd name="connsiteY70" fmla="*/ 392064 h 1354193"/>
                <a:gd name="connsiteX71" fmla="*/ 0 w 2181624"/>
                <a:gd name="connsiteY71" fmla="*/ 392064 h 1354193"/>
                <a:gd name="connsiteX72" fmla="*/ 1514141 w 2181624"/>
                <a:gd name="connsiteY72" fmla="*/ 0 h 1354193"/>
                <a:gd name="connsiteX73" fmla="*/ 2181624 w 2181624"/>
                <a:gd name="connsiteY73" fmla="*/ 0 h 1354193"/>
                <a:gd name="connsiteX74" fmla="*/ 2181624 w 2181624"/>
                <a:gd name="connsiteY74" fmla="*/ 144310 h 1354193"/>
                <a:gd name="connsiteX75" fmla="*/ 1514141 w 2181624"/>
                <a:gd name="connsiteY75" fmla="*/ 144310 h 1354193"/>
                <a:gd name="connsiteX76" fmla="*/ 761291 w 2181624"/>
                <a:gd name="connsiteY76" fmla="*/ 0 h 1354193"/>
                <a:gd name="connsiteX77" fmla="*/ 1428774 w 2181624"/>
                <a:gd name="connsiteY77" fmla="*/ 0 h 1354193"/>
                <a:gd name="connsiteX78" fmla="*/ 1428774 w 2181624"/>
                <a:gd name="connsiteY78" fmla="*/ 144310 h 1354193"/>
                <a:gd name="connsiteX79" fmla="*/ 761291 w 2181624"/>
                <a:gd name="connsiteY79" fmla="*/ 144310 h 1354193"/>
                <a:gd name="connsiteX80" fmla="*/ 0 w 2181624"/>
                <a:gd name="connsiteY80" fmla="*/ 0 h 1354193"/>
                <a:gd name="connsiteX81" fmla="*/ 667483 w 2181624"/>
                <a:gd name="connsiteY81" fmla="*/ 0 h 1354193"/>
                <a:gd name="connsiteX82" fmla="*/ 667483 w 2181624"/>
                <a:gd name="connsiteY82" fmla="*/ 144310 h 1354193"/>
                <a:gd name="connsiteX83" fmla="*/ 0 w 2181624"/>
                <a:gd name="connsiteY83" fmla="*/ 144310 h 13541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2181624" h="1354193">
                  <a:moveTo>
                    <a:pt x="1897787" y="1203857"/>
                  </a:moveTo>
                  <a:lnTo>
                    <a:pt x="2181624" y="1203857"/>
                  </a:lnTo>
                  <a:lnTo>
                    <a:pt x="2181624" y="1354193"/>
                  </a:lnTo>
                  <a:lnTo>
                    <a:pt x="1897787" y="1354193"/>
                  </a:lnTo>
                  <a:close/>
                  <a:moveTo>
                    <a:pt x="1134105" y="1203857"/>
                  </a:moveTo>
                  <a:lnTo>
                    <a:pt x="1801588" y="1203857"/>
                  </a:lnTo>
                  <a:lnTo>
                    <a:pt x="1801588" y="1354193"/>
                  </a:lnTo>
                  <a:lnTo>
                    <a:pt x="1134105" y="1354193"/>
                  </a:lnTo>
                  <a:close/>
                  <a:moveTo>
                    <a:pt x="381255" y="1203857"/>
                  </a:moveTo>
                  <a:lnTo>
                    <a:pt x="1048738" y="1203857"/>
                  </a:lnTo>
                  <a:lnTo>
                    <a:pt x="1048738" y="1354193"/>
                  </a:lnTo>
                  <a:lnTo>
                    <a:pt x="381255" y="1354193"/>
                  </a:lnTo>
                  <a:close/>
                  <a:moveTo>
                    <a:pt x="0" y="1203857"/>
                  </a:moveTo>
                  <a:lnTo>
                    <a:pt x="283837" y="1203857"/>
                  </a:lnTo>
                  <a:lnTo>
                    <a:pt x="283837" y="1354193"/>
                  </a:lnTo>
                  <a:lnTo>
                    <a:pt x="0" y="1354193"/>
                  </a:lnTo>
                  <a:close/>
                  <a:moveTo>
                    <a:pt x="1514141" y="962105"/>
                  </a:moveTo>
                  <a:lnTo>
                    <a:pt x="2181624" y="962105"/>
                  </a:lnTo>
                  <a:lnTo>
                    <a:pt x="2181624" y="1107634"/>
                  </a:lnTo>
                  <a:lnTo>
                    <a:pt x="1514141" y="1107634"/>
                  </a:lnTo>
                  <a:close/>
                  <a:moveTo>
                    <a:pt x="761291" y="962105"/>
                  </a:moveTo>
                  <a:lnTo>
                    <a:pt x="1428774" y="962105"/>
                  </a:lnTo>
                  <a:lnTo>
                    <a:pt x="1428774" y="1107634"/>
                  </a:lnTo>
                  <a:lnTo>
                    <a:pt x="761291" y="1107634"/>
                  </a:lnTo>
                  <a:close/>
                  <a:moveTo>
                    <a:pt x="0" y="962105"/>
                  </a:moveTo>
                  <a:lnTo>
                    <a:pt x="667483" y="962105"/>
                  </a:lnTo>
                  <a:lnTo>
                    <a:pt x="667483" y="1107634"/>
                  </a:lnTo>
                  <a:lnTo>
                    <a:pt x="0" y="1107634"/>
                  </a:lnTo>
                  <a:close/>
                  <a:moveTo>
                    <a:pt x="1897787" y="721573"/>
                  </a:moveTo>
                  <a:lnTo>
                    <a:pt x="2181624" y="721573"/>
                  </a:lnTo>
                  <a:lnTo>
                    <a:pt x="2181624" y="865883"/>
                  </a:lnTo>
                  <a:lnTo>
                    <a:pt x="1897787" y="865883"/>
                  </a:lnTo>
                  <a:close/>
                  <a:moveTo>
                    <a:pt x="1134105" y="721573"/>
                  </a:moveTo>
                  <a:lnTo>
                    <a:pt x="1801588" y="721573"/>
                  </a:lnTo>
                  <a:lnTo>
                    <a:pt x="1801588" y="865883"/>
                  </a:lnTo>
                  <a:lnTo>
                    <a:pt x="1134105" y="865883"/>
                  </a:lnTo>
                  <a:close/>
                  <a:moveTo>
                    <a:pt x="381255" y="721573"/>
                  </a:moveTo>
                  <a:lnTo>
                    <a:pt x="1048738" y="721573"/>
                  </a:lnTo>
                  <a:lnTo>
                    <a:pt x="1048738" y="865883"/>
                  </a:lnTo>
                  <a:lnTo>
                    <a:pt x="381255" y="865883"/>
                  </a:lnTo>
                  <a:close/>
                  <a:moveTo>
                    <a:pt x="0" y="721573"/>
                  </a:moveTo>
                  <a:lnTo>
                    <a:pt x="283837" y="721573"/>
                  </a:lnTo>
                  <a:lnTo>
                    <a:pt x="283837" y="865883"/>
                  </a:lnTo>
                  <a:lnTo>
                    <a:pt x="0" y="865883"/>
                  </a:lnTo>
                  <a:close/>
                  <a:moveTo>
                    <a:pt x="1514141" y="477454"/>
                  </a:moveTo>
                  <a:lnTo>
                    <a:pt x="2181624" y="477454"/>
                  </a:lnTo>
                  <a:lnTo>
                    <a:pt x="2181624" y="630181"/>
                  </a:lnTo>
                  <a:lnTo>
                    <a:pt x="1514141" y="630181"/>
                  </a:lnTo>
                  <a:close/>
                  <a:moveTo>
                    <a:pt x="761291" y="477454"/>
                  </a:moveTo>
                  <a:lnTo>
                    <a:pt x="1428774" y="477454"/>
                  </a:lnTo>
                  <a:lnTo>
                    <a:pt x="1428774" y="630181"/>
                  </a:lnTo>
                  <a:lnTo>
                    <a:pt x="761291" y="630181"/>
                  </a:lnTo>
                  <a:close/>
                  <a:moveTo>
                    <a:pt x="0" y="477454"/>
                  </a:moveTo>
                  <a:lnTo>
                    <a:pt x="667483" y="477454"/>
                  </a:lnTo>
                  <a:lnTo>
                    <a:pt x="667483" y="630181"/>
                  </a:lnTo>
                  <a:lnTo>
                    <a:pt x="0" y="630181"/>
                  </a:lnTo>
                  <a:close/>
                  <a:moveTo>
                    <a:pt x="1897787" y="241728"/>
                  </a:moveTo>
                  <a:lnTo>
                    <a:pt x="2181624" y="241728"/>
                  </a:lnTo>
                  <a:lnTo>
                    <a:pt x="2181624" y="392064"/>
                  </a:lnTo>
                  <a:lnTo>
                    <a:pt x="1897787" y="392064"/>
                  </a:lnTo>
                  <a:close/>
                  <a:moveTo>
                    <a:pt x="1134105" y="241728"/>
                  </a:moveTo>
                  <a:lnTo>
                    <a:pt x="1801588" y="241728"/>
                  </a:lnTo>
                  <a:lnTo>
                    <a:pt x="1801588" y="392064"/>
                  </a:lnTo>
                  <a:lnTo>
                    <a:pt x="1134105" y="392064"/>
                  </a:lnTo>
                  <a:close/>
                  <a:moveTo>
                    <a:pt x="381255" y="241728"/>
                  </a:moveTo>
                  <a:lnTo>
                    <a:pt x="1048738" y="241728"/>
                  </a:lnTo>
                  <a:lnTo>
                    <a:pt x="1048738" y="392064"/>
                  </a:lnTo>
                  <a:lnTo>
                    <a:pt x="381255" y="392064"/>
                  </a:lnTo>
                  <a:close/>
                  <a:moveTo>
                    <a:pt x="0" y="241728"/>
                  </a:moveTo>
                  <a:lnTo>
                    <a:pt x="283837" y="241728"/>
                  </a:lnTo>
                  <a:lnTo>
                    <a:pt x="283837" y="392064"/>
                  </a:lnTo>
                  <a:lnTo>
                    <a:pt x="0" y="392064"/>
                  </a:lnTo>
                  <a:close/>
                  <a:moveTo>
                    <a:pt x="1514141" y="0"/>
                  </a:moveTo>
                  <a:lnTo>
                    <a:pt x="2181624" y="0"/>
                  </a:lnTo>
                  <a:lnTo>
                    <a:pt x="2181624" y="144310"/>
                  </a:lnTo>
                  <a:lnTo>
                    <a:pt x="1514141" y="144310"/>
                  </a:lnTo>
                  <a:close/>
                  <a:moveTo>
                    <a:pt x="761291" y="0"/>
                  </a:moveTo>
                  <a:lnTo>
                    <a:pt x="1428774" y="0"/>
                  </a:lnTo>
                  <a:lnTo>
                    <a:pt x="1428774" y="144310"/>
                  </a:lnTo>
                  <a:lnTo>
                    <a:pt x="761291" y="144310"/>
                  </a:lnTo>
                  <a:close/>
                  <a:moveTo>
                    <a:pt x="0" y="0"/>
                  </a:moveTo>
                  <a:lnTo>
                    <a:pt x="667483" y="0"/>
                  </a:lnTo>
                  <a:lnTo>
                    <a:pt x="667483" y="144310"/>
                  </a:lnTo>
                  <a:lnTo>
                    <a:pt x="0" y="1443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BE06696B-4C96-4EBC-96A9-1119C6AAC0AD}"/>
              </a:ext>
            </a:extLst>
          </p:cNvPr>
          <p:cNvGrpSpPr/>
          <p:nvPr/>
        </p:nvGrpSpPr>
        <p:grpSpPr>
          <a:xfrm>
            <a:off x="4720147" y="3924588"/>
            <a:ext cx="389314" cy="389314"/>
            <a:chOff x="4521983" y="643618"/>
            <a:chExt cx="3123355" cy="3123355"/>
          </a:xfrm>
        </p:grpSpPr>
        <p:sp>
          <p:nvSpPr>
            <p:cNvPr id="122" name="Graphic 3">
              <a:extLst>
                <a:ext uri="{FF2B5EF4-FFF2-40B4-BE49-F238E27FC236}">
                  <a16:creationId xmlns:a16="http://schemas.microsoft.com/office/drawing/2014/main" id="{1DB76911-838C-4EED-936F-7AD73D0EB30C}"/>
                </a:ext>
              </a:extLst>
            </p:cNvPr>
            <p:cNvSpPr/>
            <p:nvPr/>
          </p:nvSpPr>
          <p:spPr>
            <a:xfrm>
              <a:off x="4521983" y="64361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3" name="Graphic 3">
              <a:extLst>
                <a:ext uri="{FF2B5EF4-FFF2-40B4-BE49-F238E27FC236}">
                  <a16:creationId xmlns:a16="http://schemas.microsoft.com/office/drawing/2014/main" id="{2D95FF1A-A063-4346-A81C-367BA06B8B49}"/>
                </a:ext>
              </a:extLst>
            </p:cNvPr>
            <p:cNvGrpSpPr/>
            <p:nvPr/>
          </p:nvGrpSpPr>
          <p:grpSpPr>
            <a:xfrm>
              <a:off x="4917920" y="916504"/>
              <a:ext cx="2342504" cy="2650468"/>
              <a:chOff x="4917920" y="916504"/>
              <a:chExt cx="2342504" cy="2650468"/>
            </a:xfrm>
            <a:solidFill>
              <a:srgbClr val="FFFFFF"/>
            </a:solidFill>
          </p:grpSpPr>
          <p:sp>
            <p:nvSpPr>
              <p:cNvPr id="124" name="Graphic 3">
                <a:extLst>
                  <a:ext uri="{FF2B5EF4-FFF2-40B4-BE49-F238E27FC236}">
                    <a16:creationId xmlns:a16="http://schemas.microsoft.com/office/drawing/2014/main" id="{CE5C8B4D-BD5D-426D-A428-10D6C9733EC6}"/>
                  </a:ext>
                </a:extLst>
              </p:cNvPr>
              <p:cNvSpPr/>
              <p:nvPr/>
            </p:nvSpPr>
            <p:spPr>
              <a:xfrm>
                <a:off x="5014238" y="2350323"/>
                <a:ext cx="2138988" cy="1216649"/>
              </a:xfrm>
              <a:custGeom>
                <a:avLst/>
                <a:gdLst>
                  <a:gd name="connsiteX0" fmla="*/ 0 w 2138988"/>
                  <a:gd name="connsiteY0" fmla="*/ 3109 h 1216649"/>
                  <a:gd name="connsiteX1" fmla="*/ 809593 w 2138988"/>
                  <a:gd name="connsiteY1" fmla="*/ 1101226 h 1216649"/>
                  <a:gd name="connsiteX2" fmla="*/ 1077361 w 2138988"/>
                  <a:gd name="connsiteY2" fmla="*/ 1216649 h 1216649"/>
                  <a:gd name="connsiteX3" fmla="*/ 1348286 w 2138988"/>
                  <a:gd name="connsiteY3" fmla="*/ 1101226 h 1216649"/>
                  <a:gd name="connsiteX4" fmla="*/ 2138988 w 2138988"/>
                  <a:gd name="connsiteY4" fmla="*/ 0 h 1216649"/>
                  <a:gd name="connsiteX5" fmla="*/ 1067940 w 2138988"/>
                  <a:gd name="connsiteY5" fmla="*/ 190293 h 1216649"/>
                  <a:gd name="connsiteX6" fmla="*/ 0 w 2138988"/>
                  <a:gd name="connsiteY6" fmla="*/ 3109 h 1216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38988" h="1216649">
                    <a:moveTo>
                      <a:pt x="0" y="3109"/>
                    </a:moveTo>
                    <a:cubicBezTo>
                      <a:pt x="481973" y="405550"/>
                      <a:pt x="809593" y="405550"/>
                      <a:pt x="809593" y="1101226"/>
                    </a:cubicBezTo>
                    <a:cubicBezTo>
                      <a:pt x="809593" y="1166745"/>
                      <a:pt x="929297" y="1216649"/>
                      <a:pt x="1077361" y="1216649"/>
                    </a:cubicBezTo>
                    <a:cubicBezTo>
                      <a:pt x="1225425" y="1216649"/>
                      <a:pt x="1348286" y="1166745"/>
                      <a:pt x="1348286" y="1101226"/>
                    </a:cubicBezTo>
                    <a:cubicBezTo>
                      <a:pt x="1348286" y="405550"/>
                      <a:pt x="1663304" y="405550"/>
                      <a:pt x="2138988" y="0"/>
                    </a:cubicBezTo>
                    <a:cubicBezTo>
                      <a:pt x="1905869" y="115424"/>
                      <a:pt x="1515264" y="190293"/>
                      <a:pt x="1067940" y="190293"/>
                    </a:cubicBezTo>
                    <a:cubicBezTo>
                      <a:pt x="623724" y="190293"/>
                      <a:pt x="233119" y="115424"/>
                      <a:pt x="0" y="31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Graphic 3">
                <a:extLst>
                  <a:ext uri="{FF2B5EF4-FFF2-40B4-BE49-F238E27FC236}">
                    <a16:creationId xmlns:a16="http://schemas.microsoft.com/office/drawing/2014/main" id="{B29187C2-8CB5-4354-9959-A53FFF021F4B}"/>
                  </a:ext>
                </a:extLst>
              </p:cNvPr>
              <p:cNvSpPr/>
              <p:nvPr/>
            </p:nvSpPr>
            <p:spPr>
              <a:xfrm>
                <a:off x="4917920" y="916504"/>
                <a:ext cx="2342504" cy="1503116"/>
              </a:xfrm>
              <a:custGeom>
                <a:avLst/>
                <a:gdLst>
                  <a:gd name="connsiteX0" fmla="*/ 1685160 w 2342504"/>
                  <a:gd name="connsiteY0" fmla="*/ 1474064 h 1503116"/>
                  <a:gd name="connsiteX1" fmla="*/ 1878753 w 2342504"/>
                  <a:gd name="connsiteY1" fmla="*/ 1441424 h 1503116"/>
                  <a:gd name="connsiteX2" fmla="*/ 2342504 w 2342504"/>
                  <a:gd name="connsiteY2" fmla="*/ 1186042 h 1503116"/>
                  <a:gd name="connsiteX3" fmla="*/ 2061704 w 2342504"/>
                  <a:gd name="connsiteY3" fmla="*/ 977887 h 1503116"/>
                  <a:gd name="connsiteX4" fmla="*/ 2065554 w 2342504"/>
                  <a:gd name="connsiteY4" fmla="*/ 894314 h 1503116"/>
                  <a:gd name="connsiteX5" fmla="*/ 1995252 w 2342504"/>
                  <a:gd name="connsiteY5" fmla="*/ 546177 h 1503116"/>
                  <a:gd name="connsiteX6" fmla="*/ 1803621 w 2342504"/>
                  <a:gd name="connsiteY6" fmla="*/ 261934 h 1503116"/>
                  <a:gd name="connsiteX7" fmla="*/ 1519377 w 2342504"/>
                  <a:gd name="connsiteY7" fmla="*/ 70302 h 1503116"/>
                  <a:gd name="connsiteX8" fmla="*/ 1171264 w 2342504"/>
                  <a:gd name="connsiteY8" fmla="*/ 0 h 1503116"/>
                  <a:gd name="connsiteX9" fmla="*/ 823128 w 2342504"/>
                  <a:gd name="connsiteY9" fmla="*/ 70302 h 1503116"/>
                  <a:gd name="connsiteX10" fmla="*/ 538884 w 2342504"/>
                  <a:gd name="connsiteY10" fmla="*/ 261934 h 1503116"/>
                  <a:gd name="connsiteX11" fmla="*/ 347252 w 2342504"/>
                  <a:gd name="connsiteY11" fmla="*/ 546177 h 1503116"/>
                  <a:gd name="connsiteX12" fmla="*/ 276950 w 2342504"/>
                  <a:gd name="connsiteY12" fmla="*/ 894314 h 1503116"/>
                  <a:gd name="connsiteX13" fmla="*/ 280800 w 2342504"/>
                  <a:gd name="connsiteY13" fmla="*/ 977887 h 1503116"/>
                  <a:gd name="connsiteX14" fmla="*/ 280800 w 2342504"/>
                  <a:gd name="connsiteY14" fmla="*/ 977887 h 1503116"/>
                  <a:gd name="connsiteX15" fmla="*/ 0 w 2342504"/>
                  <a:gd name="connsiteY15" fmla="*/ 1186042 h 1503116"/>
                  <a:gd name="connsiteX16" fmla="*/ 463752 w 2342504"/>
                  <a:gd name="connsiteY16" fmla="*/ 1441424 h 1503116"/>
                  <a:gd name="connsiteX17" fmla="*/ 657345 w 2342504"/>
                  <a:gd name="connsiteY17" fmla="*/ 1474064 h 1503116"/>
                  <a:gd name="connsiteX18" fmla="*/ 623437 w 2342504"/>
                  <a:gd name="connsiteY18" fmla="*/ 1442165 h 1503116"/>
                  <a:gd name="connsiteX19" fmla="*/ 396511 w 2342504"/>
                  <a:gd name="connsiteY19" fmla="*/ 894338 h 1503116"/>
                  <a:gd name="connsiteX20" fmla="*/ 623437 w 2342504"/>
                  <a:gd name="connsiteY20" fmla="*/ 346511 h 1503116"/>
                  <a:gd name="connsiteX21" fmla="*/ 662510 w 2342504"/>
                  <a:gd name="connsiteY21" fmla="*/ 310045 h 1503116"/>
                  <a:gd name="connsiteX22" fmla="*/ 664351 w 2342504"/>
                  <a:gd name="connsiteY22" fmla="*/ 320160 h 1503116"/>
                  <a:gd name="connsiteX23" fmla="*/ 689530 w 2342504"/>
                  <a:gd name="connsiteY23" fmla="*/ 320160 h 1503116"/>
                  <a:gd name="connsiteX24" fmla="*/ 680085 w 2342504"/>
                  <a:gd name="connsiteY24" fmla="*/ 342015 h 1503116"/>
                  <a:gd name="connsiteX25" fmla="*/ 683242 w 2342504"/>
                  <a:gd name="connsiteY25" fmla="*/ 370112 h 1503116"/>
                  <a:gd name="connsiteX26" fmla="*/ 680085 w 2342504"/>
                  <a:gd name="connsiteY26" fmla="*/ 385727 h 1503116"/>
                  <a:gd name="connsiteX27" fmla="*/ 667483 w 2342504"/>
                  <a:gd name="connsiteY27" fmla="*/ 398209 h 1503116"/>
                  <a:gd name="connsiteX28" fmla="*/ 686374 w 2342504"/>
                  <a:gd name="connsiteY28" fmla="*/ 426306 h 1503116"/>
                  <a:gd name="connsiteX29" fmla="*/ 676929 w 2342504"/>
                  <a:gd name="connsiteY29" fmla="*/ 451270 h 1503116"/>
                  <a:gd name="connsiteX30" fmla="*/ 648593 w 2342504"/>
                  <a:gd name="connsiteY30" fmla="*/ 488716 h 1503116"/>
                  <a:gd name="connsiteX31" fmla="*/ 617100 w 2342504"/>
                  <a:gd name="connsiteY31" fmla="*/ 526163 h 1503116"/>
                  <a:gd name="connsiteX32" fmla="*/ 610812 w 2342504"/>
                  <a:gd name="connsiteY32" fmla="*/ 544886 h 1503116"/>
                  <a:gd name="connsiteX33" fmla="*/ 591921 w 2342504"/>
                  <a:gd name="connsiteY33" fmla="*/ 569850 h 1503116"/>
                  <a:gd name="connsiteX34" fmla="*/ 591921 w 2342504"/>
                  <a:gd name="connsiteY34" fmla="*/ 604188 h 1503116"/>
                  <a:gd name="connsiteX35" fmla="*/ 591921 w 2342504"/>
                  <a:gd name="connsiteY35" fmla="*/ 641634 h 1503116"/>
                  <a:gd name="connsiteX36" fmla="*/ 601366 w 2342504"/>
                  <a:gd name="connsiteY36" fmla="*/ 663490 h 1503116"/>
                  <a:gd name="connsiteX37" fmla="*/ 620257 w 2342504"/>
                  <a:gd name="connsiteY37" fmla="*/ 672864 h 1503116"/>
                  <a:gd name="connsiteX38" fmla="*/ 635991 w 2342504"/>
                  <a:gd name="connsiteY38" fmla="*/ 691587 h 1503116"/>
                  <a:gd name="connsiteX39" fmla="*/ 639147 w 2342504"/>
                  <a:gd name="connsiteY39" fmla="*/ 719684 h 1503116"/>
                  <a:gd name="connsiteX40" fmla="*/ 642304 w 2342504"/>
                  <a:gd name="connsiteY40" fmla="*/ 747780 h 1503116"/>
                  <a:gd name="connsiteX41" fmla="*/ 658038 w 2342504"/>
                  <a:gd name="connsiteY41" fmla="*/ 772745 h 1503116"/>
                  <a:gd name="connsiteX42" fmla="*/ 645436 w 2342504"/>
                  <a:gd name="connsiteY42" fmla="*/ 791468 h 1503116"/>
                  <a:gd name="connsiteX43" fmla="*/ 676929 w 2342504"/>
                  <a:gd name="connsiteY43" fmla="*/ 816432 h 1503116"/>
                  <a:gd name="connsiteX44" fmla="*/ 673772 w 2342504"/>
                  <a:gd name="connsiteY44" fmla="*/ 838288 h 1503116"/>
                  <a:gd name="connsiteX45" fmla="*/ 689507 w 2342504"/>
                  <a:gd name="connsiteY45" fmla="*/ 850770 h 1503116"/>
                  <a:gd name="connsiteX46" fmla="*/ 708397 w 2342504"/>
                  <a:gd name="connsiteY46" fmla="*/ 863252 h 1503116"/>
                  <a:gd name="connsiteX47" fmla="*/ 698952 w 2342504"/>
                  <a:gd name="connsiteY47" fmla="*/ 841396 h 1503116"/>
                  <a:gd name="connsiteX48" fmla="*/ 692663 w 2342504"/>
                  <a:gd name="connsiteY48" fmla="*/ 807058 h 1503116"/>
                  <a:gd name="connsiteX49" fmla="*/ 680061 w 2342504"/>
                  <a:gd name="connsiteY49" fmla="*/ 785203 h 1503116"/>
                  <a:gd name="connsiteX50" fmla="*/ 676905 w 2342504"/>
                  <a:gd name="connsiteY50" fmla="*/ 763347 h 1503116"/>
                  <a:gd name="connsiteX51" fmla="*/ 664303 w 2342504"/>
                  <a:gd name="connsiteY51" fmla="*/ 744624 h 1503116"/>
                  <a:gd name="connsiteX52" fmla="*/ 689483 w 2342504"/>
                  <a:gd name="connsiteY52" fmla="*/ 729009 h 1503116"/>
                  <a:gd name="connsiteX53" fmla="*/ 689483 w 2342504"/>
                  <a:gd name="connsiteY53" fmla="*/ 760215 h 1503116"/>
                  <a:gd name="connsiteX54" fmla="*/ 708373 w 2342504"/>
                  <a:gd name="connsiteY54" fmla="*/ 785179 h 1503116"/>
                  <a:gd name="connsiteX55" fmla="*/ 724107 w 2342504"/>
                  <a:gd name="connsiteY55" fmla="*/ 807035 h 1503116"/>
                  <a:gd name="connsiteX56" fmla="*/ 724107 w 2342504"/>
                  <a:gd name="connsiteY56" fmla="*/ 819517 h 1503116"/>
                  <a:gd name="connsiteX57" fmla="*/ 749287 w 2342504"/>
                  <a:gd name="connsiteY57" fmla="*/ 847613 h 1503116"/>
                  <a:gd name="connsiteX58" fmla="*/ 774466 w 2342504"/>
                  <a:gd name="connsiteY58" fmla="*/ 897566 h 1503116"/>
                  <a:gd name="connsiteX59" fmla="*/ 768177 w 2342504"/>
                  <a:gd name="connsiteY59" fmla="*/ 919422 h 1503116"/>
                  <a:gd name="connsiteX60" fmla="*/ 780779 w 2342504"/>
                  <a:gd name="connsiteY60" fmla="*/ 938145 h 1503116"/>
                  <a:gd name="connsiteX61" fmla="*/ 802826 w 2342504"/>
                  <a:gd name="connsiteY61" fmla="*/ 950627 h 1503116"/>
                  <a:gd name="connsiteX62" fmla="*/ 818560 w 2342504"/>
                  <a:gd name="connsiteY62" fmla="*/ 956868 h 1503116"/>
                  <a:gd name="connsiteX63" fmla="*/ 837451 w 2342504"/>
                  <a:gd name="connsiteY63" fmla="*/ 969350 h 1503116"/>
                  <a:gd name="connsiteX64" fmla="*/ 872076 w 2342504"/>
                  <a:gd name="connsiteY64" fmla="*/ 984965 h 1503116"/>
                  <a:gd name="connsiteX65" fmla="*/ 906700 w 2342504"/>
                  <a:gd name="connsiteY65" fmla="*/ 997447 h 1503116"/>
                  <a:gd name="connsiteX66" fmla="*/ 935036 w 2342504"/>
                  <a:gd name="connsiteY66" fmla="*/ 988073 h 1503116"/>
                  <a:gd name="connsiteX67" fmla="*/ 988552 w 2342504"/>
                  <a:gd name="connsiteY67" fmla="*/ 1025520 h 1503116"/>
                  <a:gd name="connsiteX68" fmla="*/ 1004286 w 2342504"/>
                  <a:gd name="connsiteY68" fmla="*/ 1028652 h 1503116"/>
                  <a:gd name="connsiteX69" fmla="*/ 1020020 w 2342504"/>
                  <a:gd name="connsiteY69" fmla="*/ 1034893 h 1503116"/>
                  <a:gd name="connsiteX70" fmla="*/ 1048356 w 2342504"/>
                  <a:gd name="connsiteY70" fmla="*/ 1041134 h 1503116"/>
                  <a:gd name="connsiteX71" fmla="*/ 1079848 w 2342504"/>
                  <a:gd name="connsiteY71" fmla="*/ 1072340 h 1503116"/>
                  <a:gd name="connsiteX72" fmla="*/ 1079848 w 2342504"/>
                  <a:gd name="connsiteY72" fmla="*/ 1091063 h 1503116"/>
                  <a:gd name="connsiteX73" fmla="*/ 1101895 w 2342504"/>
                  <a:gd name="connsiteY73" fmla="*/ 1100436 h 1503116"/>
                  <a:gd name="connsiteX74" fmla="*/ 1123942 w 2342504"/>
                  <a:gd name="connsiteY74" fmla="*/ 1125401 h 1503116"/>
                  <a:gd name="connsiteX75" fmla="*/ 1139676 w 2342504"/>
                  <a:gd name="connsiteY75" fmla="*/ 1125401 h 1503116"/>
                  <a:gd name="connsiteX76" fmla="*/ 1164856 w 2342504"/>
                  <a:gd name="connsiteY76" fmla="*/ 1141015 h 1503116"/>
                  <a:gd name="connsiteX77" fmla="*/ 1174301 w 2342504"/>
                  <a:gd name="connsiteY77" fmla="*/ 1125401 h 1503116"/>
                  <a:gd name="connsiteX78" fmla="*/ 1190035 w 2342504"/>
                  <a:gd name="connsiteY78" fmla="*/ 1112919 h 1503116"/>
                  <a:gd name="connsiteX79" fmla="*/ 1208926 w 2342504"/>
                  <a:gd name="connsiteY79" fmla="*/ 1134774 h 1503116"/>
                  <a:gd name="connsiteX80" fmla="*/ 1218371 w 2342504"/>
                  <a:gd name="connsiteY80" fmla="*/ 1153497 h 1503116"/>
                  <a:gd name="connsiteX81" fmla="*/ 1218371 w 2342504"/>
                  <a:gd name="connsiteY81" fmla="*/ 1209691 h 1503116"/>
                  <a:gd name="connsiteX82" fmla="*/ 1196324 w 2342504"/>
                  <a:gd name="connsiteY82" fmla="*/ 1228414 h 1503116"/>
                  <a:gd name="connsiteX83" fmla="*/ 1186879 w 2342504"/>
                  <a:gd name="connsiteY83" fmla="*/ 1244029 h 1503116"/>
                  <a:gd name="connsiteX84" fmla="*/ 1171145 w 2342504"/>
                  <a:gd name="connsiteY84" fmla="*/ 1256511 h 1503116"/>
                  <a:gd name="connsiteX85" fmla="*/ 1167988 w 2342504"/>
                  <a:gd name="connsiteY85" fmla="*/ 1268993 h 1503116"/>
                  <a:gd name="connsiteX86" fmla="*/ 1158543 w 2342504"/>
                  <a:gd name="connsiteY86" fmla="*/ 1303331 h 1503116"/>
                  <a:gd name="connsiteX87" fmla="*/ 1171145 w 2342504"/>
                  <a:gd name="connsiteY87" fmla="*/ 1322054 h 1503116"/>
                  <a:gd name="connsiteX88" fmla="*/ 1152254 w 2342504"/>
                  <a:gd name="connsiteY88" fmla="*/ 1343910 h 1503116"/>
                  <a:gd name="connsiteX89" fmla="*/ 1158543 w 2342504"/>
                  <a:gd name="connsiteY89" fmla="*/ 1372007 h 1503116"/>
                  <a:gd name="connsiteX90" fmla="*/ 1177433 w 2342504"/>
                  <a:gd name="connsiteY90" fmla="*/ 1387621 h 1503116"/>
                  <a:gd name="connsiteX91" fmla="*/ 1193168 w 2342504"/>
                  <a:gd name="connsiteY91" fmla="*/ 1412586 h 1503116"/>
                  <a:gd name="connsiteX92" fmla="*/ 1227793 w 2342504"/>
                  <a:gd name="connsiteY92" fmla="*/ 1471888 h 1503116"/>
                  <a:gd name="connsiteX93" fmla="*/ 1246683 w 2342504"/>
                  <a:gd name="connsiteY93" fmla="*/ 1499984 h 1503116"/>
                  <a:gd name="connsiteX94" fmla="*/ 1246683 w 2342504"/>
                  <a:gd name="connsiteY94" fmla="*/ 1503117 h 1503116"/>
                  <a:gd name="connsiteX95" fmla="*/ 1685160 w 2342504"/>
                  <a:gd name="connsiteY95" fmla="*/ 1474064 h 1503116"/>
                  <a:gd name="connsiteX96" fmla="*/ 2057902 w 2342504"/>
                  <a:gd name="connsiteY96" fmla="*/ 1011914 h 1503116"/>
                  <a:gd name="connsiteX97" fmla="*/ 2057878 w 2342504"/>
                  <a:gd name="connsiteY97" fmla="*/ 1012057 h 1503116"/>
                  <a:gd name="connsiteX98" fmla="*/ 2057902 w 2342504"/>
                  <a:gd name="connsiteY98" fmla="*/ 1011914 h 1503116"/>
                  <a:gd name="connsiteX99" fmla="*/ 1511271 w 2342504"/>
                  <a:gd name="connsiteY99" fmla="*/ 260834 h 1503116"/>
                  <a:gd name="connsiteX100" fmla="*/ 1432552 w 2342504"/>
                  <a:gd name="connsiteY100" fmla="*/ 326377 h 1503116"/>
                  <a:gd name="connsiteX101" fmla="*/ 1419950 w 2342504"/>
                  <a:gd name="connsiteY101" fmla="*/ 360715 h 1503116"/>
                  <a:gd name="connsiteX102" fmla="*/ 1391615 w 2342504"/>
                  <a:gd name="connsiteY102" fmla="*/ 379438 h 1503116"/>
                  <a:gd name="connsiteX103" fmla="*/ 1379013 w 2342504"/>
                  <a:gd name="connsiteY103" fmla="*/ 363823 h 1503116"/>
                  <a:gd name="connsiteX104" fmla="*/ 1382169 w 2342504"/>
                  <a:gd name="connsiteY104" fmla="*/ 341967 h 1503116"/>
                  <a:gd name="connsiteX105" fmla="*/ 1394771 w 2342504"/>
                  <a:gd name="connsiteY105" fmla="*/ 320112 h 1503116"/>
                  <a:gd name="connsiteX106" fmla="*/ 1366435 w 2342504"/>
                  <a:gd name="connsiteY106" fmla="*/ 313871 h 1503116"/>
                  <a:gd name="connsiteX107" fmla="*/ 1334943 w 2342504"/>
                  <a:gd name="connsiteY107" fmla="*/ 304497 h 1503116"/>
                  <a:gd name="connsiteX108" fmla="*/ 1300318 w 2342504"/>
                  <a:gd name="connsiteY108" fmla="*/ 282641 h 1503116"/>
                  <a:gd name="connsiteX109" fmla="*/ 1281427 w 2342504"/>
                  <a:gd name="connsiteY109" fmla="*/ 282641 h 1503116"/>
                  <a:gd name="connsiteX110" fmla="*/ 1284584 w 2342504"/>
                  <a:gd name="connsiteY110" fmla="*/ 267027 h 1503116"/>
                  <a:gd name="connsiteX111" fmla="*/ 1271982 w 2342504"/>
                  <a:gd name="connsiteY111" fmla="*/ 254545 h 1503116"/>
                  <a:gd name="connsiteX112" fmla="*/ 1284584 w 2342504"/>
                  <a:gd name="connsiteY112" fmla="*/ 232689 h 1503116"/>
                  <a:gd name="connsiteX113" fmla="*/ 1319209 w 2342504"/>
                  <a:gd name="connsiteY113" fmla="*/ 213966 h 1503116"/>
                  <a:gd name="connsiteX114" fmla="*/ 1356990 w 2342504"/>
                  <a:gd name="connsiteY114" fmla="*/ 198351 h 1503116"/>
                  <a:gd name="connsiteX115" fmla="*/ 1372724 w 2342504"/>
                  <a:gd name="connsiteY115" fmla="*/ 195219 h 1503116"/>
                  <a:gd name="connsiteX116" fmla="*/ 1401060 w 2342504"/>
                  <a:gd name="connsiteY116" fmla="*/ 179604 h 1503116"/>
                  <a:gd name="connsiteX117" fmla="*/ 1419950 w 2342504"/>
                  <a:gd name="connsiteY117" fmla="*/ 176472 h 1503116"/>
                  <a:gd name="connsiteX118" fmla="*/ 1440993 w 2342504"/>
                  <a:gd name="connsiteY118" fmla="*/ 167600 h 1503116"/>
                  <a:gd name="connsiteX119" fmla="*/ 1451658 w 2342504"/>
                  <a:gd name="connsiteY119" fmla="*/ 171594 h 1503116"/>
                  <a:gd name="connsiteX120" fmla="*/ 1445154 w 2342504"/>
                  <a:gd name="connsiteY120" fmla="*/ 182713 h 1503116"/>
                  <a:gd name="connsiteX121" fmla="*/ 1474996 w 2342504"/>
                  <a:gd name="connsiteY121" fmla="*/ 181134 h 1503116"/>
                  <a:gd name="connsiteX122" fmla="*/ 1532911 w 2342504"/>
                  <a:gd name="connsiteY122" fmla="*/ 208729 h 1503116"/>
                  <a:gd name="connsiteX123" fmla="*/ 1530161 w 2342504"/>
                  <a:gd name="connsiteY123" fmla="*/ 213942 h 1503116"/>
                  <a:gd name="connsiteX124" fmla="*/ 1520716 w 2342504"/>
                  <a:gd name="connsiteY124" fmla="*/ 223315 h 1503116"/>
                  <a:gd name="connsiteX125" fmla="*/ 1508114 w 2342504"/>
                  <a:gd name="connsiteY125" fmla="*/ 245171 h 1503116"/>
                  <a:gd name="connsiteX126" fmla="*/ 1511271 w 2342504"/>
                  <a:gd name="connsiteY126" fmla="*/ 260834 h 1503116"/>
                  <a:gd name="connsiteX127" fmla="*/ 284578 w 2342504"/>
                  <a:gd name="connsiteY127" fmla="*/ 1012081 h 1503116"/>
                  <a:gd name="connsiteX128" fmla="*/ 284554 w 2342504"/>
                  <a:gd name="connsiteY128" fmla="*/ 1011890 h 1503116"/>
                  <a:gd name="connsiteX129" fmla="*/ 284578 w 2342504"/>
                  <a:gd name="connsiteY129" fmla="*/ 1012081 h 1503116"/>
                  <a:gd name="connsiteX130" fmla="*/ 1674997 w 2342504"/>
                  <a:gd name="connsiteY130" fmla="*/ 1219065 h 1503116"/>
                  <a:gd name="connsiteX131" fmla="*/ 1671841 w 2342504"/>
                  <a:gd name="connsiteY131" fmla="*/ 1203450 h 1503116"/>
                  <a:gd name="connsiteX132" fmla="*/ 1656107 w 2342504"/>
                  <a:gd name="connsiteY132" fmla="*/ 1184727 h 1503116"/>
                  <a:gd name="connsiteX133" fmla="*/ 1608880 w 2342504"/>
                  <a:gd name="connsiteY133" fmla="*/ 1162871 h 1503116"/>
                  <a:gd name="connsiteX134" fmla="*/ 1580544 w 2342504"/>
                  <a:gd name="connsiteY134" fmla="*/ 1166004 h 1503116"/>
                  <a:gd name="connsiteX135" fmla="*/ 1549052 w 2342504"/>
                  <a:gd name="connsiteY135" fmla="*/ 1144148 h 1503116"/>
                  <a:gd name="connsiteX136" fmla="*/ 1530161 w 2342504"/>
                  <a:gd name="connsiteY136" fmla="*/ 1125425 h 1503116"/>
                  <a:gd name="connsiteX137" fmla="*/ 1511271 w 2342504"/>
                  <a:gd name="connsiteY137" fmla="*/ 1116051 h 1503116"/>
                  <a:gd name="connsiteX138" fmla="*/ 1504982 w 2342504"/>
                  <a:gd name="connsiteY138" fmla="*/ 1106678 h 1503116"/>
                  <a:gd name="connsiteX139" fmla="*/ 1501826 w 2342504"/>
                  <a:gd name="connsiteY139" fmla="*/ 1087954 h 1503116"/>
                  <a:gd name="connsiteX140" fmla="*/ 1486091 w 2342504"/>
                  <a:gd name="connsiteY140" fmla="*/ 1094195 h 1503116"/>
                  <a:gd name="connsiteX141" fmla="*/ 1454599 w 2342504"/>
                  <a:gd name="connsiteY141" fmla="*/ 1081713 h 1503116"/>
                  <a:gd name="connsiteX142" fmla="*/ 1435708 w 2342504"/>
                  <a:gd name="connsiteY142" fmla="*/ 1091087 h 1503116"/>
                  <a:gd name="connsiteX143" fmla="*/ 1410529 w 2342504"/>
                  <a:gd name="connsiteY143" fmla="*/ 1081713 h 1503116"/>
                  <a:gd name="connsiteX144" fmla="*/ 1391639 w 2342504"/>
                  <a:gd name="connsiteY144" fmla="*/ 1084846 h 1503116"/>
                  <a:gd name="connsiteX145" fmla="*/ 1372748 w 2342504"/>
                  <a:gd name="connsiteY145" fmla="*/ 1072364 h 1503116"/>
                  <a:gd name="connsiteX146" fmla="*/ 1353857 w 2342504"/>
                  <a:gd name="connsiteY146" fmla="*/ 1062990 h 1503116"/>
                  <a:gd name="connsiteX147" fmla="*/ 1325521 w 2342504"/>
                  <a:gd name="connsiteY147" fmla="*/ 1075472 h 1503116"/>
                  <a:gd name="connsiteX148" fmla="*/ 1328678 w 2342504"/>
                  <a:gd name="connsiteY148" fmla="*/ 1053617 h 1503116"/>
                  <a:gd name="connsiteX149" fmla="*/ 1312944 w 2342504"/>
                  <a:gd name="connsiteY149" fmla="*/ 1059858 h 1503116"/>
                  <a:gd name="connsiteX150" fmla="*/ 1297209 w 2342504"/>
                  <a:gd name="connsiteY150" fmla="*/ 1069231 h 1503116"/>
                  <a:gd name="connsiteX151" fmla="*/ 1265717 w 2342504"/>
                  <a:gd name="connsiteY151" fmla="*/ 1078605 h 1503116"/>
                  <a:gd name="connsiteX152" fmla="*/ 1249983 w 2342504"/>
                  <a:gd name="connsiteY152" fmla="*/ 1100460 h 1503116"/>
                  <a:gd name="connsiteX153" fmla="*/ 1227936 w 2342504"/>
                  <a:gd name="connsiteY153" fmla="*/ 1119184 h 1503116"/>
                  <a:gd name="connsiteX154" fmla="*/ 1205889 w 2342504"/>
                  <a:gd name="connsiteY154" fmla="*/ 1106701 h 1503116"/>
                  <a:gd name="connsiteX155" fmla="*/ 1155506 w 2342504"/>
                  <a:gd name="connsiteY155" fmla="*/ 1112943 h 1503116"/>
                  <a:gd name="connsiteX156" fmla="*/ 1117725 w 2342504"/>
                  <a:gd name="connsiteY156" fmla="*/ 1072364 h 1503116"/>
                  <a:gd name="connsiteX157" fmla="*/ 1124014 w 2342504"/>
                  <a:gd name="connsiteY157" fmla="*/ 1034917 h 1503116"/>
                  <a:gd name="connsiteX158" fmla="*/ 1130303 w 2342504"/>
                  <a:gd name="connsiteY158" fmla="*/ 1013062 h 1503116"/>
                  <a:gd name="connsiteX159" fmla="*/ 1108256 w 2342504"/>
                  <a:gd name="connsiteY159" fmla="*/ 991206 h 1503116"/>
                  <a:gd name="connsiteX160" fmla="*/ 1045271 w 2342504"/>
                  <a:gd name="connsiteY160" fmla="*/ 991206 h 1503116"/>
                  <a:gd name="connsiteX161" fmla="*/ 1051560 w 2342504"/>
                  <a:gd name="connsiteY161" fmla="*/ 972483 h 1503116"/>
                  <a:gd name="connsiteX162" fmla="*/ 1054717 w 2342504"/>
                  <a:gd name="connsiteY162" fmla="*/ 960000 h 1503116"/>
                  <a:gd name="connsiteX163" fmla="*/ 1067318 w 2342504"/>
                  <a:gd name="connsiteY163" fmla="*/ 944386 h 1503116"/>
                  <a:gd name="connsiteX164" fmla="*/ 1070475 w 2342504"/>
                  <a:gd name="connsiteY164" fmla="*/ 925663 h 1503116"/>
                  <a:gd name="connsiteX165" fmla="*/ 1076763 w 2342504"/>
                  <a:gd name="connsiteY165" fmla="*/ 910048 h 1503116"/>
                  <a:gd name="connsiteX166" fmla="*/ 1070475 w 2342504"/>
                  <a:gd name="connsiteY166" fmla="*/ 894433 h 1503116"/>
                  <a:gd name="connsiteX167" fmla="*/ 1035850 w 2342504"/>
                  <a:gd name="connsiteY167" fmla="*/ 897566 h 1503116"/>
                  <a:gd name="connsiteX168" fmla="*/ 1001225 w 2342504"/>
                  <a:gd name="connsiteY168" fmla="*/ 941253 h 1503116"/>
                  <a:gd name="connsiteX169" fmla="*/ 976046 w 2342504"/>
                  <a:gd name="connsiteY169" fmla="*/ 944386 h 1503116"/>
                  <a:gd name="connsiteX170" fmla="*/ 953999 w 2342504"/>
                  <a:gd name="connsiteY170" fmla="*/ 950627 h 1503116"/>
                  <a:gd name="connsiteX171" fmla="*/ 925662 w 2342504"/>
                  <a:gd name="connsiteY171" fmla="*/ 938145 h 1503116"/>
                  <a:gd name="connsiteX172" fmla="*/ 909928 w 2342504"/>
                  <a:gd name="connsiteY172" fmla="*/ 903807 h 1503116"/>
                  <a:gd name="connsiteX173" fmla="*/ 922530 w 2342504"/>
                  <a:gd name="connsiteY173" fmla="*/ 832023 h 1503116"/>
                  <a:gd name="connsiteX174" fmla="*/ 928819 w 2342504"/>
                  <a:gd name="connsiteY174" fmla="*/ 819541 h 1503116"/>
                  <a:gd name="connsiteX175" fmla="*/ 931975 w 2342504"/>
                  <a:gd name="connsiteY175" fmla="*/ 797685 h 1503116"/>
                  <a:gd name="connsiteX176" fmla="*/ 963468 w 2342504"/>
                  <a:gd name="connsiteY176" fmla="*/ 769588 h 1503116"/>
                  <a:gd name="connsiteX177" fmla="*/ 1007538 w 2342504"/>
                  <a:gd name="connsiteY177" fmla="*/ 750865 h 1503116"/>
                  <a:gd name="connsiteX178" fmla="*/ 1032717 w 2342504"/>
                  <a:gd name="connsiteY178" fmla="*/ 753997 h 1503116"/>
                  <a:gd name="connsiteX179" fmla="*/ 1051608 w 2342504"/>
                  <a:gd name="connsiteY179" fmla="*/ 760239 h 1503116"/>
                  <a:gd name="connsiteX180" fmla="*/ 1089389 w 2342504"/>
                  <a:gd name="connsiteY180" fmla="*/ 741515 h 1503116"/>
                  <a:gd name="connsiteX181" fmla="*/ 1127170 w 2342504"/>
                  <a:gd name="connsiteY181" fmla="*/ 741515 h 1503116"/>
                  <a:gd name="connsiteX182" fmla="*/ 1149217 w 2342504"/>
                  <a:gd name="connsiteY182" fmla="*/ 750889 h 1503116"/>
                  <a:gd name="connsiteX183" fmla="*/ 1164951 w 2342504"/>
                  <a:gd name="connsiteY183" fmla="*/ 747756 h 1503116"/>
                  <a:gd name="connsiteX184" fmla="*/ 1180685 w 2342504"/>
                  <a:gd name="connsiteY184" fmla="*/ 766480 h 1503116"/>
                  <a:gd name="connsiteX185" fmla="*/ 1177529 w 2342504"/>
                  <a:gd name="connsiteY185" fmla="*/ 791444 h 1503116"/>
                  <a:gd name="connsiteX186" fmla="*/ 1215310 w 2342504"/>
                  <a:gd name="connsiteY186" fmla="*/ 807058 h 1503116"/>
                  <a:gd name="connsiteX187" fmla="*/ 1215310 w 2342504"/>
                  <a:gd name="connsiteY187" fmla="*/ 778962 h 1503116"/>
                  <a:gd name="connsiteX188" fmla="*/ 1215310 w 2342504"/>
                  <a:gd name="connsiteY188" fmla="*/ 766480 h 1503116"/>
                  <a:gd name="connsiteX189" fmla="*/ 1212154 w 2342504"/>
                  <a:gd name="connsiteY189" fmla="*/ 747756 h 1503116"/>
                  <a:gd name="connsiteX190" fmla="*/ 1253091 w 2342504"/>
                  <a:gd name="connsiteY190" fmla="*/ 697804 h 1503116"/>
                  <a:gd name="connsiteX191" fmla="*/ 1271982 w 2342504"/>
                  <a:gd name="connsiteY191" fmla="*/ 682189 h 1503116"/>
                  <a:gd name="connsiteX192" fmla="*/ 1297162 w 2342504"/>
                  <a:gd name="connsiteY192" fmla="*/ 672816 h 1503116"/>
                  <a:gd name="connsiteX193" fmla="*/ 1334943 w 2342504"/>
                  <a:gd name="connsiteY193" fmla="*/ 647852 h 1503116"/>
                  <a:gd name="connsiteX194" fmla="*/ 1334943 w 2342504"/>
                  <a:gd name="connsiteY194" fmla="*/ 607273 h 1503116"/>
                  <a:gd name="connsiteX195" fmla="*/ 1350677 w 2342504"/>
                  <a:gd name="connsiteY195" fmla="*/ 610405 h 1503116"/>
                  <a:gd name="connsiteX196" fmla="*/ 1366411 w 2342504"/>
                  <a:gd name="connsiteY196" fmla="*/ 591682 h 1503116"/>
                  <a:gd name="connsiteX197" fmla="*/ 1379013 w 2342504"/>
                  <a:gd name="connsiteY197" fmla="*/ 582308 h 1503116"/>
                  <a:gd name="connsiteX198" fmla="*/ 1397904 w 2342504"/>
                  <a:gd name="connsiteY198" fmla="*/ 563585 h 1503116"/>
                  <a:gd name="connsiteX199" fmla="*/ 1410505 w 2342504"/>
                  <a:gd name="connsiteY199" fmla="*/ 560453 h 1503116"/>
                  <a:gd name="connsiteX200" fmla="*/ 1435685 w 2342504"/>
                  <a:gd name="connsiteY200" fmla="*/ 551079 h 1503116"/>
                  <a:gd name="connsiteX201" fmla="*/ 1457731 w 2342504"/>
                  <a:gd name="connsiteY201" fmla="*/ 544838 h 1503116"/>
                  <a:gd name="connsiteX202" fmla="*/ 1457731 w 2342504"/>
                  <a:gd name="connsiteY202" fmla="*/ 532356 h 1503116"/>
                  <a:gd name="connsiteX203" fmla="*/ 1514403 w 2342504"/>
                  <a:gd name="connsiteY203" fmla="*/ 498018 h 1503116"/>
                  <a:gd name="connsiteX204" fmla="*/ 1555341 w 2342504"/>
                  <a:gd name="connsiteY204" fmla="*/ 488644 h 1503116"/>
                  <a:gd name="connsiteX205" fmla="*/ 1539607 w 2342504"/>
                  <a:gd name="connsiteY205" fmla="*/ 507368 h 1503116"/>
                  <a:gd name="connsiteX206" fmla="*/ 1571099 w 2342504"/>
                  <a:gd name="connsiteY206" fmla="*/ 497994 h 1503116"/>
                  <a:gd name="connsiteX207" fmla="*/ 1618325 w 2342504"/>
                  <a:gd name="connsiteY207" fmla="*/ 485512 h 1503116"/>
                  <a:gd name="connsiteX208" fmla="*/ 1643529 w 2342504"/>
                  <a:gd name="connsiteY208" fmla="*/ 457415 h 1503116"/>
                  <a:gd name="connsiteX209" fmla="*/ 1618325 w 2342504"/>
                  <a:gd name="connsiteY209" fmla="*/ 473030 h 1503116"/>
                  <a:gd name="connsiteX210" fmla="*/ 1608880 w 2342504"/>
                  <a:gd name="connsiteY210" fmla="*/ 469897 h 1503116"/>
                  <a:gd name="connsiteX211" fmla="*/ 1596278 w 2342504"/>
                  <a:gd name="connsiteY211" fmla="*/ 473030 h 1503116"/>
                  <a:gd name="connsiteX212" fmla="*/ 1580544 w 2342504"/>
                  <a:gd name="connsiteY212" fmla="*/ 457415 h 1503116"/>
                  <a:gd name="connsiteX213" fmla="*/ 1602591 w 2342504"/>
                  <a:gd name="connsiteY213" fmla="*/ 423077 h 1503116"/>
                  <a:gd name="connsiteX214" fmla="*/ 1564810 w 2342504"/>
                  <a:gd name="connsiteY214" fmla="*/ 413704 h 1503116"/>
                  <a:gd name="connsiteX215" fmla="*/ 1586857 w 2342504"/>
                  <a:gd name="connsiteY215" fmla="*/ 398089 h 1503116"/>
                  <a:gd name="connsiteX216" fmla="*/ 1618349 w 2342504"/>
                  <a:gd name="connsiteY216" fmla="*/ 404330 h 1503116"/>
                  <a:gd name="connsiteX217" fmla="*/ 1621506 w 2342504"/>
                  <a:gd name="connsiteY217" fmla="*/ 413704 h 1503116"/>
                  <a:gd name="connsiteX218" fmla="*/ 1637240 w 2342504"/>
                  <a:gd name="connsiteY218" fmla="*/ 416836 h 1503116"/>
                  <a:gd name="connsiteX219" fmla="*/ 1627795 w 2342504"/>
                  <a:gd name="connsiteY219" fmla="*/ 404354 h 1503116"/>
                  <a:gd name="connsiteX220" fmla="*/ 1675021 w 2342504"/>
                  <a:gd name="connsiteY220" fmla="*/ 398113 h 1503116"/>
                  <a:gd name="connsiteX221" fmla="*/ 1703357 w 2342504"/>
                  <a:gd name="connsiteY221" fmla="*/ 385631 h 1503116"/>
                  <a:gd name="connsiteX222" fmla="*/ 1728560 w 2342504"/>
                  <a:gd name="connsiteY222" fmla="*/ 382498 h 1503116"/>
                  <a:gd name="connsiteX223" fmla="*/ 1715959 w 2342504"/>
                  <a:gd name="connsiteY223" fmla="*/ 394981 h 1503116"/>
                  <a:gd name="connsiteX224" fmla="*/ 1675021 w 2342504"/>
                  <a:gd name="connsiteY224" fmla="*/ 438668 h 1503116"/>
                  <a:gd name="connsiteX225" fmla="*/ 1706513 w 2342504"/>
                  <a:gd name="connsiteY225" fmla="*/ 441801 h 1503116"/>
                  <a:gd name="connsiteX226" fmla="*/ 1722247 w 2342504"/>
                  <a:gd name="connsiteY226" fmla="*/ 444933 h 1503116"/>
                  <a:gd name="connsiteX227" fmla="*/ 1737982 w 2342504"/>
                  <a:gd name="connsiteY227" fmla="*/ 448066 h 1503116"/>
                  <a:gd name="connsiteX228" fmla="*/ 1756872 w 2342504"/>
                  <a:gd name="connsiteY228" fmla="*/ 457439 h 1503116"/>
                  <a:gd name="connsiteX229" fmla="*/ 1763161 w 2342504"/>
                  <a:gd name="connsiteY229" fmla="*/ 435583 h 1503116"/>
                  <a:gd name="connsiteX230" fmla="*/ 1763161 w 2342504"/>
                  <a:gd name="connsiteY230" fmla="*/ 416860 h 1503116"/>
                  <a:gd name="connsiteX231" fmla="*/ 1734825 w 2342504"/>
                  <a:gd name="connsiteY231" fmla="*/ 401246 h 1503116"/>
                  <a:gd name="connsiteX232" fmla="*/ 1747427 w 2342504"/>
                  <a:gd name="connsiteY232" fmla="*/ 385631 h 1503116"/>
                  <a:gd name="connsiteX233" fmla="*/ 1748599 w 2342504"/>
                  <a:gd name="connsiteY233" fmla="*/ 377668 h 1503116"/>
                  <a:gd name="connsiteX234" fmla="*/ 1945993 w 2342504"/>
                  <a:gd name="connsiteY234" fmla="*/ 894266 h 1503116"/>
                  <a:gd name="connsiteX235" fmla="*/ 1822272 w 2342504"/>
                  <a:gd name="connsiteY235" fmla="*/ 1314641 h 1503116"/>
                  <a:gd name="connsiteX236" fmla="*/ 1807231 w 2342504"/>
                  <a:gd name="connsiteY236" fmla="*/ 1309500 h 1503116"/>
                  <a:gd name="connsiteX237" fmla="*/ 1788341 w 2342504"/>
                  <a:gd name="connsiteY237" fmla="*/ 1309500 h 1503116"/>
                  <a:gd name="connsiteX238" fmla="*/ 1778895 w 2342504"/>
                  <a:gd name="connsiteY238" fmla="*/ 1293886 h 1503116"/>
                  <a:gd name="connsiteX239" fmla="*/ 1760005 w 2342504"/>
                  <a:gd name="connsiteY239" fmla="*/ 1287645 h 1503116"/>
                  <a:gd name="connsiteX240" fmla="*/ 1734825 w 2342504"/>
                  <a:gd name="connsiteY240" fmla="*/ 1278271 h 1503116"/>
                  <a:gd name="connsiteX241" fmla="*/ 1722224 w 2342504"/>
                  <a:gd name="connsiteY241" fmla="*/ 1281403 h 1503116"/>
                  <a:gd name="connsiteX242" fmla="*/ 1706489 w 2342504"/>
                  <a:gd name="connsiteY242" fmla="*/ 1268921 h 1503116"/>
                  <a:gd name="connsiteX243" fmla="*/ 1690755 w 2342504"/>
                  <a:gd name="connsiteY243" fmla="*/ 1256439 h 1503116"/>
                  <a:gd name="connsiteX244" fmla="*/ 1674997 w 2342504"/>
                  <a:gd name="connsiteY244" fmla="*/ 1219065 h 150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</a:cxnLst>
                <a:rect l="l" t="t" r="r" b="b"/>
                <a:pathLst>
                  <a:path w="2342504" h="1503116">
                    <a:moveTo>
                      <a:pt x="1685160" y="1474064"/>
                    </a:moveTo>
                    <a:cubicBezTo>
                      <a:pt x="1753716" y="1464881"/>
                      <a:pt x="1818518" y="1453930"/>
                      <a:pt x="1878753" y="1441424"/>
                    </a:cubicBezTo>
                    <a:cubicBezTo>
                      <a:pt x="2160533" y="1382910"/>
                      <a:pt x="2342504" y="1290299"/>
                      <a:pt x="2342504" y="1186042"/>
                    </a:cubicBezTo>
                    <a:cubicBezTo>
                      <a:pt x="2342504" y="1106582"/>
                      <a:pt x="2236765" y="1033889"/>
                      <a:pt x="2061704" y="977887"/>
                    </a:cubicBezTo>
                    <a:cubicBezTo>
                      <a:pt x="2064263" y="950244"/>
                      <a:pt x="2065554" y="922387"/>
                      <a:pt x="2065554" y="894314"/>
                    </a:cubicBezTo>
                    <a:cubicBezTo>
                      <a:pt x="2065554" y="773605"/>
                      <a:pt x="2041905" y="656484"/>
                      <a:pt x="1995252" y="546177"/>
                    </a:cubicBezTo>
                    <a:cubicBezTo>
                      <a:pt x="1950202" y="439672"/>
                      <a:pt x="1885735" y="344048"/>
                      <a:pt x="1803621" y="261934"/>
                    </a:cubicBezTo>
                    <a:cubicBezTo>
                      <a:pt x="1721506" y="179819"/>
                      <a:pt x="1625882" y="115352"/>
                      <a:pt x="1519377" y="70302"/>
                    </a:cubicBezTo>
                    <a:cubicBezTo>
                      <a:pt x="1409094" y="23649"/>
                      <a:pt x="1291949" y="0"/>
                      <a:pt x="1171264" y="0"/>
                    </a:cubicBezTo>
                    <a:cubicBezTo>
                      <a:pt x="1050556" y="0"/>
                      <a:pt x="933434" y="23649"/>
                      <a:pt x="823128" y="70302"/>
                    </a:cubicBezTo>
                    <a:cubicBezTo>
                      <a:pt x="716623" y="115352"/>
                      <a:pt x="620998" y="179819"/>
                      <a:pt x="538884" y="261934"/>
                    </a:cubicBezTo>
                    <a:cubicBezTo>
                      <a:pt x="456770" y="344048"/>
                      <a:pt x="392302" y="439672"/>
                      <a:pt x="347252" y="546177"/>
                    </a:cubicBezTo>
                    <a:cubicBezTo>
                      <a:pt x="300599" y="656460"/>
                      <a:pt x="276950" y="773605"/>
                      <a:pt x="276950" y="894314"/>
                    </a:cubicBezTo>
                    <a:cubicBezTo>
                      <a:pt x="276950" y="922387"/>
                      <a:pt x="278242" y="950244"/>
                      <a:pt x="280800" y="977887"/>
                    </a:cubicBezTo>
                    <a:cubicBezTo>
                      <a:pt x="280800" y="977887"/>
                      <a:pt x="280800" y="977887"/>
                      <a:pt x="280800" y="977887"/>
                    </a:cubicBezTo>
                    <a:cubicBezTo>
                      <a:pt x="105739" y="1033889"/>
                      <a:pt x="0" y="1106582"/>
                      <a:pt x="0" y="1186042"/>
                    </a:cubicBezTo>
                    <a:cubicBezTo>
                      <a:pt x="0" y="1290275"/>
                      <a:pt x="181971" y="1382887"/>
                      <a:pt x="463752" y="1441424"/>
                    </a:cubicBezTo>
                    <a:cubicBezTo>
                      <a:pt x="523986" y="1453930"/>
                      <a:pt x="588789" y="1464881"/>
                      <a:pt x="657345" y="1474064"/>
                    </a:cubicBezTo>
                    <a:cubicBezTo>
                      <a:pt x="645795" y="1463781"/>
                      <a:pt x="634461" y="1453188"/>
                      <a:pt x="623437" y="1442165"/>
                    </a:cubicBezTo>
                    <a:cubicBezTo>
                      <a:pt x="477095" y="1295823"/>
                      <a:pt x="396511" y="1101273"/>
                      <a:pt x="396511" y="894338"/>
                    </a:cubicBezTo>
                    <a:cubicBezTo>
                      <a:pt x="396511" y="687402"/>
                      <a:pt x="477095" y="492829"/>
                      <a:pt x="623437" y="346511"/>
                    </a:cubicBezTo>
                    <a:cubicBezTo>
                      <a:pt x="636111" y="333837"/>
                      <a:pt x="649167" y="321714"/>
                      <a:pt x="662510" y="310045"/>
                    </a:cubicBezTo>
                    <a:cubicBezTo>
                      <a:pt x="661218" y="313703"/>
                      <a:pt x="661099" y="316931"/>
                      <a:pt x="664351" y="320160"/>
                    </a:cubicBezTo>
                    <a:cubicBezTo>
                      <a:pt x="670640" y="326401"/>
                      <a:pt x="683242" y="310786"/>
                      <a:pt x="689530" y="320160"/>
                    </a:cubicBezTo>
                    <a:cubicBezTo>
                      <a:pt x="695819" y="329533"/>
                      <a:pt x="683242" y="332642"/>
                      <a:pt x="680085" y="342015"/>
                    </a:cubicBezTo>
                    <a:cubicBezTo>
                      <a:pt x="680085" y="351389"/>
                      <a:pt x="683242" y="360739"/>
                      <a:pt x="683242" y="370112"/>
                    </a:cubicBezTo>
                    <a:cubicBezTo>
                      <a:pt x="683242" y="373245"/>
                      <a:pt x="683242" y="382594"/>
                      <a:pt x="680085" y="385727"/>
                    </a:cubicBezTo>
                    <a:cubicBezTo>
                      <a:pt x="676929" y="391968"/>
                      <a:pt x="667483" y="391968"/>
                      <a:pt x="667483" y="398209"/>
                    </a:cubicBezTo>
                    <a:cubicBezTo>
                      <a:pt x="667483" y="410691"/>
                      <a:pt x="683218" y="416932"/>
                      <a:pt x="686374" y="426306"/>
                    </a:cubicBezTo>
                    <a:cubicBezTo>
                      <a:pt x="686374" y="432547"/>
                      <a:pt x="680085" y="445029"/>
                      <a:pt x="676929" y="451270"/>
                    </a:cubicBezTo>
                    <a:cubicBezTo>
                      <a:pt x="670640" y="463752"/>
                      <a:pt x="661194" y="476234"/>
                      <a:pt x="648593" y="488716"/>
                    </a:cubicBezTo>
                    <a:cubicBezTo>
                      <a:pt x="639147" y="501198"/>
                      <a:pt x="623413" y="513680"/>
                      <a:pt x="617100" y="526163"/>
                    </a:cubicBezTo>
                    <a:cubicBezTo>
                      <a:pt x="613944" y="532404"/>
                      <a:pt x="613944" y="538645"/>
                      <a:pt x="610812" y="544886"/>
                    </a:cubicBezTo>
                    <a:cubicBezTo>
                      <a:pt x="604523" y="554259"/>
                      <a:pt x="598210" y="560500"/>
                      <a:pt x="591921" y="569850"/>
                    </a:cubicBezTo>
                    <a:lnTo>
                      <a:pt x="591921" y="604188"/>
                    </a:lnTo>
                    <a:lnTo>
                      <a:pt x="591921" y="641634"/>
                    </a:lnTo>
                    <a:cubicBezTo>
                      <a:pt x="595077" y="647875"/>
                      <a:pt x="595077" y="660358"/>
                      <a:pt x="601366" y="663490"/>
                    </a:cubicBezTo>
                    <a:cubicBezTo>
                      <a:pt x="604523" y="672864"/>
                      <a:pt x="610812" y="669731"/>
                      <a:pt x="620257" y="672864"/>
                    </a:cubicBezTo>
                    <a:cubicBezTo>
                      <a:pt x="626546" y="679105"/>
                      <a:pt x="635991" y="685346"/>
                      <a:pt x="635991" y="691587"/>
                    </a:cubicBezTo>
                    <a:cubicBezTo>
                      <a:pt x="639147" y="700960"/>
                      <a:pt x="639147" y="710310"/>
                      <a:pt x="639147" y="719684"/>
                    </a:cubicBezTo>
                    <a:cubicBezTo>
                      <a:pt x="639147" y="729057"/>
                      <a:pt x="639147" y="741539"/>
                      <a:pt x="642304" y="747780"/>
                    </a:cubicBezTo>
                    <a:cubicBezTo>
                      <a:pt x="645460" y="757154"/>
                      <a:pt x="658038" y="763395"/>
                      <a:pt x="658038" y="772745"/>
                    </a:cubicBezTo>
                    <a:cubicBezTo>
                      <a:pt x="658038" y="782094"/>
                      <a:pt x="645436" y="782118"/>
                      <a:pt x="645436" y="791468"/>
                    </a:cubicBezTo>
                    <a:cubicBezTo>
                      <a:pt x="645436" y="803950"/>
                      <a:pt x="673772" y="803950"/>
                      <a:pt x="676929" y="816432"/>
                    </a:cubicBezTo>
                    <a:cubicBezTo>
                      <a:pt x="676929" y="822673"/>
                      <a:pt x="673772" y="832047"/>
                      <a:pt x="673772" y="838288"/>
                    </a:cubicBezTo>
                    <a:cubicBezTo>
                      <a:pt x="676929" y="844529"/>
                      <a:pt x="686374" y="847661"/>
                      <a:pt x="689507" y="850770"/>
                    </a:cubicBezTo>
                    <a:cubicBezTo>
                      <a:pt x="695795" y="857011"/>
                      <a:pt x="698952" y="866384"/>
                      <a:pt x="708397" y="863252"/>
                    </a:cubicBezTo>
                    <a:cubicBezTo>
                      <a:pt x="714686" y="857011"/>
                      <a:pt x="702108" y="847637"/>
                      <a:pt x="698952" y="841396"/>
                    </a:cubicBezTo>
                    <a:cubicBezTo>
                      <a:pt x="695795" y="835155"/>
                      <a:pt x="695795" y="819541"/>
                      <a:pt x="692663" y="807058"/>
                    </a:cubicBezTo>
                    <a:cubicBezTo>
                      <a:pt x="689507" y="797685"/>
                      <a:pt x="683218" y="791444"/>
                      <a:pt x="680061" y="785203"/>
                    </a:cubicBezTo>
                    <a:cubicBezTo>
                      <a:pt x="676905" y="778962"/>
                      <a:pt x="676905" y="769588"/>
                      <a:pt x="676905" y="763347"/>
                    </a:cubicBezTo>
                    <a:cubicBezTo>
                      <a:pt x="673748" y="757106"/>
                      <a:pt x="664303" y="750865"/>
                      <a:pt x="664303" y="744624"/>
                    </a:cubicBezTo>
                    <a:cubicBezTo>
                      <a:pt x="661146" y="719660"/>
                      <a:pt x="683194" y="713419"/>
                      <a:pt x="689483" y="729009"/>
                    </a:cubicBezTo>
                    <a:cubicBezTo>
                      <a:pt x="695771" y="741491"/>
                      <a:pt x="689483" y="750865"/>
                      <a:pt x="689483" y="760215"/>
                    </a:cubicBezTo>
                    <a:cubicBezTo>
                      <a:pt x="692639" y="769588"/>
                      <a:pt x="702084" y="775829"/>
                      <a:pt x="708373" y="785179"/>
                    </a:cubicBezTo>
                    <a:cubicBezTo>
                      <a:pt x="714662" y="794552"/>
                      <a:pt x="720975" y="800793"/>
                      <a:pt x="724107" y="807035"/>
                    </a:cubicBezTo>
                    <a:cubicBezTo>
                      <a:pt x="727264" y="813276"/>
                      <a:pt x="727264" y="813276"/>
                      <a:pt x="724107" y="819517"/>
                    </a:cubicBezTo>
                    <a:cubicBezTo>
                      <a:pt x="733552" y="828890"/>
                      <a:pt x="742998" y="838240"/>
                      <a:pt x="749287" y="847613"/>
                    </a:cubicBezTo>
                    <a:cubicBezTo>
                      <a:pt x="761888" y="860096"/>
                      <a:pt x="777623" y="875710"/>
                      <a:pt x="774466" y="897566"/>
                    </a:cubicBezTo>
                    <a:cubicBezTo>
                      <a:pt x="774466" y="906939"/>
                      <a:pt x="768177" y="913180"/>
                      <a:pt x="768177" y="919422"/>
                    </a:cubicBezTo>
                    <a:cubicBezTo>
                      <a:pt x="768177" y="925663"/>
                      <a:pt x="774466" y="931904"/>
                      <a:pt x="780779" y="938145"/>
                    </a:cubicBezTo>
                    <a:cubicBezTo>
                      <a:pt x="790224" y="944386"/>
                      <a:pt x="796513" y="950627"/>
                      <a:pt x="802826" y="950627"/>
                    </a:cubicBezTo>
                    <a:cubicBezTo>
                      <a:pt x="805982" y="953759"/>
                      <a:pt x="815428" y="953759"/>
                      <a:pt x="818560" y="956868"/>
                    </a:cubicBezTo>
                    <a:cubicBezTo>
                      <a:pt x="824849" y="960000"/>
                      <a:pt x="831162" y="966242"/>
                      <a:pt x="837451" y="969350"/>
                    </a:cubicBezTo>
                    <a:cubicBezTo>
                      <a:pt x="850052" y="975591"/>
                      <a:pt x="862630" y="978724"/>
                      <a:pt x="872076" y="984965"/>
                    </a:cubicBezTo>
                    <a:cubicBezTo>
                      <a:pt x="884677" y="988097"/>
                      <a:pt x="900411" y="997447"/>
                      <a:pt x="906700" y="997447"/>
                    </a:cubicBezTo>
                    <a:cubicBezTo>
                      <a:pt x="916145" y="997447"/>
                      <a:pt x="925591" y="988073"/>
                      <a:pt x="935036" y="988073"/>
                    </a:cubicBezTo>
                    <a:cubicBezTo>
                      <a:pt x="960240" y="984941"/>
                      <a:pt x="969661" y="1016170"/>
                      <a:pt x="988552" y="1025520"/>
                    </a:cubicBezTo>
                    <a:cubicBezTo>
                      <a:pt x="991708" y="1028652"/>
                      <a:pt x="997997" y="1028652"/>
                      <a:pt x="1004286" y="1028652"/>
                    </a:cubicBezTo>
                    <a:cubicBezTo>
                      <a:pt x="1010574" y="1028652"/>
                      <a:pt x="1013731" y="1031785"/>
                      <a:pt x="1020020" y="1034893"/>
                    </a:cubicBezTo>
                    <a:cubicBezTo>
                      <a:pt x="1029465" y="1038026"/>
                      <a:pt x="1042067" y="1034893"/>
                      <a:pt x="1048356" y="1041134"/>
                    </a:cubicBezTo>
                    <a:cubicBezTo>
                      <a:pt x="1060958" y="1044267"/>
                      <a:pt x="1070403" y="1066099"/>
                      <a:pt x="1079848" y="1072340"/>
                    </a:cubicBezTo>
                    <a:lnTo>
                      <a:pt x="1079848" y="1091063"/>
                    </a:lnTo>
                    <a:cubicBezTo>
                      <a:pt x="1086137" y="1100436"/>
                      <a:pt x="1092450" y="1097304"/>
                      <a:pt x="1101895" y="1100436"/>
                    </a:cubicBezTo>
                    <a:cubicBezTo>
                      <a:pt x="1111340" y="1106678"/>
                      <a:pt x="1114497" y="1119160"/>
                      <a:pt x="1123942" y="1125401"/>
                    </a:cubicBezTo>
                    <a:lnTo>
                      <a:pt x="1139676" y="1125401"/>
                    </a:lnTo>
                    <a:cubicBezTo>
                      <a:pt x="1152278" y="1131642"/>
                      <a:pt x="1155410" y="1144124"/>
                      <a:pt x="1164856" y="1141015"/>
                    </a:cubicBezTo>
                    <a:cubicBezTo>
                      <a:pt x="1174301" y="1141015"/>
                      <a:pt x="1171145" y="1131642"/>
                      <a:pt x="1174301" y="1125401"/>
                    </a:cubicBezTo>
                    <a:cubicBezTo>
                      <a:pt x="1177457" y="1122268"/>
                      <a:pt x="1183746" y="1112919"/>
                      <a:pt x="1190035" y="1112919"/>
                    </a:cubicBezTo>
                    <a:cubicBezTo>
                      <a:pt x="1202637" y="1112919"/>
                      <a:pt x="1202637" y="1125401"/>
                      <a:pt x="1208926" y="1134774"/>
                    </a:cubicBezTo>
                    <a:cubicBezTo>
                      <a:pt x="1208926" y="1144148"/>
                      <a:pt x="1215215" y="1147256"/>
                      <a:pt x="1218371" y="1153497"/>
                    </a:cubicBezTo>
                    <a:cubicBezTo>
                      <a:pt x="1221528" y="1165980"/>
                      <a:pt x="1218371" y="1200317"/>
                      <a:pt x="1218371" y="1209691"/>
                    </a:cubicBezTo>
                    <a:cubicBezTo>
                      <a:pt x="1215215" y="1215932"/>
                      <a:pt x="1202637" y="1219065"/>
                      <a:pt x="1196324" y="1228414"/>
                    </a:cubicBezTo>
                    <a:cubicBezTo>
                      <a:pt x="1193168" y="1234655"/>
                      <a:pt x="1190035" y="1240896"/>
                      <a:pt x="1186879" y="1244029"/>
                    </a:cubicBezTo>
                    <a:cubicBezTo>
                      <a:pt x="1183722" y="1250270"/>
                      <a:pt x="1177433" y="1250270"/>
                      <a:pt x="1171145" y="1256511"/>
                    </a:cubicBezTo>
                    <a:cubicBezTo>
                      <a:pt x="1171145" y="1259643"/>
                      <a:pt x="1167988" y="1265884"/>
                      <a:pt x="1167988" y="1268993"/>
                    </a:cubicBezTo>
                    <a:cubicBezTo>
                      <a:pt x="1161699" y="1281475"/>
                      <a:pt x="1152254" y="1290849"/>
                      <a:pt x="1158543" y="1303331"/>
                    </a:cubicBezTo>
                    <a:cubicBezTo>
                      <a:pt x="1161699" y="1309572"/>
                      <a:pt x="1171145" y="1312704"/>
                      <a:pt x="1171145" y="1322054"/>
                    </a:cubicBezTo>
                    <a:cubicBezTo>
                      <a:pt x="1171145" y="1328295"/>
                      <a:pt x="1152254" y="1334536"/>
                      <a:pt x="1152254" y="1343910"/>
                    </a:cubicBezTo>
                    <a:cubicBezTo>
                      <a:pt x="1149098" y="1350151"/>
                      <a:pt x="1155410" y="1362633"/>
                      <a:pt x="1158543" y="1372007"/>
                    </a:cubicBezTo>
                    <a:cubicBezTo>
                      <a:pt x="1158543" y="1378248"/>
                      <a:pt x="1171145" y="1381380"/>
                      <a:pt x="1177433" y="1387621"/>
                    </a:cubicBezTo>
                    <a:cubicBezTo>
                      <a:pt x="1183722" y="1393862"/>
                      <a:pt x="1186879" y="1406344"/>
                      <a:pt x="1193168" y="1412586"/>
                    </a:cubicBezTo>
                    <a:cubicBezTo>
                      <a:pt x="1205769" y="1431309"/>
                      <a:pt x="1215215" y="1453164"/>
                      <a:pt x="1227793" y="1471888"/>
                    </a:cubicBezTo>
                    <a:cubicBezTo>
                      <a:pt x="1234081" y="1481261"/>
                      <a:pt x="1243527" y="1490611"/>
                      <a:pt x="1246683" y="1499984"/>
                    </a:cubicBezTo>
                    <a:lnTo>
                      <a:pt x="1246683" y="1503117"/>
                    </a:lnTo>
                    <a:cubicBezTo>
                      <a:pt x="1402016" y="1498884"/>
                      <a:pt x="1552041" y="1492524"/>
                      <a:pt x="1685160" y="1474064"/>
                    </a:cubicBezTo>
                    <a:close/>
                    <a:moveTo>
                      <a:pt x="2057902" y="1011914"/>
                    </a:moveTo>
                    <a:cubicBezTo>
                      <a:pt x="2057902" y="1011961"/>
                      <a:pt x="2057878" y="1012009"/>
                      <a:pt x="2057878" y="1012057"/>
                    </a:cubicBezTo>
                    <a:cubicBezTo>
                      <a:pt x="2057878" y="1012009"/>
                      <a:pt x="2057902" y="1011961"/>
                      <a:pt x="2057902" y="1011914"/>
                    </a:cubicBezTo>
                    <a:close/>
                    <a:moveTo>
                      <a:pt x="1511271" y="260834"/>
                    </a:moveTo>
                    <a:cubicBezTo>
                      <a:pt x="1514427" y="307654"/>
                      <a:pt x="1476646" y="326377"/>
                      <a:pt x="1432552" y="326377"/>
                    </a:cubicBezTo>
                    <a:cubicBezTo>
                      <a:pt x="1423107" y="335750"/>
                      <a:pt x="1426263" y="348232"/>
                      <a:pt x="1419950" y="360715"/>
                    </a:cubicBezTo>
                    <a:cubicBezTo>
                      <a:pt x="1416794" y="370088"/>
                      <a:pt x="1401060" y="379438"/>
                      <a:pt x="1391615" y="379438"/>
                    </a:cubicBezTo>
                    <a:cubicBezTo>
                      <a:pt x="1385326" y="379438"/>
                      <a:pt x="1379013" y="370064"/>
                      <a:pt x="1379013" y="363823"/>
                    </a:cubicBezTo>
                    <a:cubicBezTo>
                      <a:pt x="1379013" y="354450"/>
                      <a:pt x="1388458" y="351341"/>
                      <a:pt x="1382169" y="341967"/>
                    </a:cubicBezTo>
                    <a:cubicBezTo>
                      <a:pt x="1382169" y="335726"/>
                      <a:pt x="1397904" y="332594"/>
                      <a:pt x="1394771" y="320112"/>
                    </a:cubicBezTo>
                    <a:cubicBezTo>
                      <a:pt x="1394771" y="310738"/>
                      <a:pt x="1379037" y="316979"/>
                      <a:pt x="1366435" y="313871"/>
                    </a:cubicBezTo>
                    <a:cubicBezTo>
                      <a:pt x="1356990" y="313871"/>
                      <a:pt x="1344388" y="307630"/>
                      <a:pt x="1334943" y="304497"/>
                    </a:cubicBezTo>
                    <a:cubicBezTo>
                      <a:pt x="1325498" y="298256"/>
                      <a:pt x="1316052" y="285774"/>
                      <a:pt x="1300318" y="282641"/>
                    </a:cubicBezTo>
                    <a:cubicBezTo>
                      <a:pt x="1294029" y="282641"/>
                      <a:pt x="1284584" y="285774"/>
                      <a:pt x="1281427" y="282641"/>
                    </a:cubicBezTo>
                    <a:cubicBezTo>
                      <a:pt x="1278271" y="276400"/>
                      <a:pt x="1284584" y="270159"/>
                      <a:pt x="1284584" y="267027"/>
                    </a:cubicBezTo>
                    <a:cubicBezTo>
                      <a:pt x="1284584" y="260786"/>
                      <a:pt x="1271982" y="257653"/>
                      <a:pt x="1271982" y="254545"/>
                    </a:cubicBezTo>
                    <a:cubicBezTo>
                      <a:pt x="1271982" y="248304"/>
                      <a:pt x="1281427" y="235821"/>
                      <a:pt x="1284584" y="232689"/>
                    </a:cubicBezTo>
                    <a:cubicBezTo>
                      <a:pt x="1294029" y="226448"/>
                      <a:pt x="1306631" y="220207"/>
                      <a:pt x="1319209" y="213966"/>
                    </a:cubicBezTo>
                    <a:cubicBezTo>
                      <a:pt x="1331810" y="207725"/>
                      <a:pt x="1344388" y="201484"/>
                      <a:pt x="1356990" y="198351"/>
                    </a:cubicBezTo>
                    <a:cubicBezTo>
                      <a:pt x="1360146" y="195219"/>
                      <a:pt x="1366435" y="195219"/>
                      <a:pt x="1372724" y="195219"/>
                    </a:cubicBezTo>
                    <a:cubicBezTo>
                      <a:pt x="1382169" y="188978"/>
                      <a:pt x="1391615" y="182737"/>
                      <a:pt x="1401060" y="179604"/>
                    </a:cubicBezTo>
                    <a:cubicBezTo>
                      <a:pt x="1407349" y="176472"/>
                      <a:pt x="1413662" y="176472"/>
                      <a:pt x="1419950" y="176472"/>
                    </a:cubicBezTo>
                    <a:cubicBezTo>
                      <a:pt x="1428894" y="173506"/>
                      <a:pt x="1435015" y="170565"/>
                      <a:pt x="1440993" y="167600"/>
                    </a:cubicBezTo>
                    <a:cubicBezTo>
                      <a:pt x="1444556" y="168915"/>
                      <a:pt x="1448119" y="170230"/>
                      <a:pt x="1451658" y="171594"/>
                    </a:cubicBezTo>
                    <a:cubicBezTo>
                      <a:pt x="1449004" y="174319"/>
                      <a:pt x="1446493" y="177380"/>
                      <a:pt x="1445154" y="182713"/>
                    </a:cubicBezTo>
                    <a:cubicBezTo>
                      <a:pt x="1451849" y="195984"/>
                      <a:pt x="1463303" y="187304"/>
                      <a:pt x="1474996" y="181134"/>
                    </a:cubicBezTo>
                    <a:cubicBezTo>
                      <a:pt x="1494652" y="189504"/>
                      <a:pt x="1513997" y="198710"/>
                      <a:pt x="1532911" y="208729"/>
                    </a:cubicBezTo>
                    <a:cubicBezTo>
                      <a:pt x="1531955" y="210427"/>
                      <a:pt x="1531046" y="212172"/>
                      <a:pt x="1530161" y="213942"/>
                    </a:cubicBezTo>
                    <a:cubicBezTo>
                      <a:pt x="1527005" y="220183"/>
                      <a:pt x="1523872" y="223315"/>
                      <a:pt x="1520716" y="223315"/>
                    </a:cubicBezTo>
                    <a:cubicBezTo>
                      <a:pt x="1520716" y="232689"/>
                      <a:pt x="1508114" y="238930"/>
                      <a:pt x="1508114" y="245171"/>
                    </a:cubicBezTo>
                    <a:cubicBezTo>
                      <a:pt x="1508114" y="251460"/>
                      <a:pt x="1511271" y="257701"/>
                      <a:pt x="1511271" y="260834"/>
                    </a:cubicBezTo>
                    <a:close/>
                    <a:moveTo>
                      <a:pt x="284578" y="1012081"/>
                    </a:moveTo>
                    <a:cubicBezTo>
                      <a:pt x="284578" y="1012009"/>
                      <a:pt x="284554" y="1011961"/>
                      <a:pt x="284554" y="1011890"/>
                    </a:cubicBezTo>
                    <a:cubicBezTo>
                      <a:pt x="284554" y="1011961"/>
                      <a:pt x="284554" y="1012033"/>
                      <a:pt x="284578" y="1012081"/>
                    </a:cubicBezTo>
                    <a:close/>
                    <a:moveTo>
                      <a:pt x="1674997" y="1219065"/>
                    </a:moveTo>
                    <a:cubicBezTo>
                      <a:pt x="1671841" y="1212823"/>
                      <a:pt x="1674997" y="1206582"/>
                      <a:pt x="1671841" y="1203450"/>
                    </a:cubicBezTo>
                    <a:cubicBezTo>
                      <a:pt x="1668685" y="1197209"/>
                      <a:pt x="1662396" y="1190968"/>
                      <a:pt x="1656107" y="1184727"/>
                    </a:cubicBezTo>
                    <a:cubicBezTo>
                      <a:pt x="1640372" y="1175353"/>
                      <a:pt x="1627771" y="1166004"/>
                      <a:pt x="1608880" y="1162871"/>
                    </a:cubicBezTo>
                    <a:cubicBezTo>
                      <a:pt x="1599435" y="1162871"/>
                      <a:pt x="1593146" y="1166004"/>
                      <a:pt x="1580544" y="1166004"/>
                    </a:cubicBezTo>
                    <a:cubicBezTo>
                      <a:pt x="1571099" y="1166004"/>
                      <a:pt x="1558497" y="1153521"/>
                      <a:pt x="1549052" y="1144148"/>
                    </a:cubicBezTo>
                    <a:cubicBezTo>
                      <a:pt x="1539607" y="1137907"/>
                      <a:pt x="1536450" y="1128533"/>
                      <a:pt x="1530161" y="1125425"/>
                    </a:cubicBezTo>
                    <a:cubicBezTo>
                      <a:pt x="1523872" y="1119184"/>
                      <a:pt x="1514427" y="1119184"/>
                      <a:pt x="1511271" y="1116051"/>
                    </a:cubicBezTo>
                    <a:cubicBezTo>
                      <a:pt x="1508114" y="1112919"/>
                      <a:pt x="1508114" y="1109810"/>
                      <a:pt x="1504982" y="1106678"/>
                    </a:cubicBezTo>
                    <a:cubicBezTo>
                      <a:pt x="1501826" y="1100436"/>
                      <a:pt x="1498693" y="1097304"/>
                      <a:pt x="1501826" y="1087954"/>
                    </a:cubicBezTo>
                    <a:cubicBezTo>
                      <a:pt x="1495537" y="1084822"/>
                      <a:pt x="1492380" y="1094195"/>
                      <a:pt x="1486091" y="1094195"/>
                    </a:cubicBezTo>
                    <a:cubicBezTo>
                      <a:pt x="1479803" y="1081713"/>
                      <a:pt x="1473490" y="1078581"/>
                      <a:pt x="1454599" y="1081713"/>
                    </a:cubicBezTo>
                    <a:cubicBezTo>
                      <a:pt x="1448310" y="1081713"/>
                      <a:pt x="1441997" y="1091087"/>
                      <a:pt x="1435708" y="1091087"/>
                    </a:cubicBezTo>
                    <a:cubicBezTo>
                      <a:pt x="1426263" y="1091087"/>
                      <a:pt x="1419974" y="1084846"/>
                      <a:pt x="1410529" y="1081713"/>
                    </a:cubicBezTo>
                    <a:cubicBezTo>
                      <a:pt x="1404240" y="1081713"/>
                      <a:pt x="1394795" y="1084846"/>
                      <a:pt x="1391639" y="1084846"/>
                    </a:cubicBezTo>
                    <a:cubicBezTo>
                      <a:pt x="1382193" y="1081713"/>
                      <a:pt x="1379037" y="1075472"/>
                      <a:pt x="1372748" y="1072364"/>
                    </a:cubicBezTo>
                    <a:cubicBezTo>
                      <a:pt x="1366459" y="1066123"/>
                      <a:pt x="1357014" y="1059882"/>
                      <a:pt x="1353857" y="1062990"/>
                    </a:cubicBezTo>
                    <a:cubicBezTo>
                      <a:pt x="1344412" y="1062990"/>
                      <a:pt x="1338123" y="1081713"/>
                      <a:pt x="1325521" y="1075472"/>
                    </a:cubicBezTo>
                    <a:cubicBezTo>
                      <a:pt x="1319233" y="1066099"/>
                      <a:pt x="1334967" y="1062990"/>
                      <a:pt x="1328678" y="1053617"/>
                    </a:cubicBezTo>
                    <a:cubicBezTo>
                      <a:pt x="1322389" y="1050484"/>
                      <a:pt x="1316076" y="1056749"/>
                      <a:pt x="1312944" y="1059858"/>
                    </a:cubicBezTo>
                    <a:cubicBezTo>
                      <a:pt x="1306655" y="1062990"/>
                      <a:pt x="1303498" y="1069231"/>
                      <a:pt x="1297209" y="1069231"/>
                    </a:cubicBezTo>
                    <a:cubicBezTo>
                      <a:pt x="1284608" y="1075472"/>
                      <a:pt x="1275162" y="1072364"/>
                      <a:pt x="1265717" y="1078605"/>
                    </a:cubicBezTo>
                    <a:cubicBezTo>
                      <a:pt x="1256272" y="1081737"/>
                      <a:pt x="1256272" y="1091087"/>
                      <a:pt x="1249983" y="1100460"/>
                    </a:cubicBezTo>
                    <a:cubicBezTo>
                      <a:pt x="1246827" y="1106701"/>
                      <a:pt x="1237381" y="1119184"/>
                      <a:pt x="1227936" y="1119184"/>
                    </a:cubicBezTo>
                    <a:cubicBezTo>
                      <a:pt x="1221647" y="1119184"/>
                      <a:pt x="1215334" y="1109810"/>
                      <a:pt x="1205889" y="1106701"/>
                    </a:cubicBezTo>
                    <a:cubicBezTo>
                      <a:pt x="1183842" y="1097328"/>
                      <a:pt x="1174397" y="1112943"/>
                      <a:pt x="1155506" y="1112943"/>
                    </a:cubicBezTo>
                    <a:cubicBezTo>
                      <a:pt x="1139772" y="1112943"/>
                      <a:pt x="1114568" y="1087978"/>
                      <a:pt x="1117725" y="1072364"/>
                    </a:cubicBezTo>
                    <a:cubicBezTo>
                      <a:pt x="1117725" y="1062990"/>
                      <a:pt x="1120881" y="1047399"/>
                      <a:pt x="1124014" y="1034917"/>
                    </a:cubicBezTo>
                    <a:cubicBezTo>
                      <a:pt x="1124014" y="1025544"/>
                      <a:pt x="1130303" y="1022435"/>
                      <a:pt x="1130303" y="1013062"/>
                    </a:cubicBezTo>
                    <a:cubicBezTo>
                      <a:pt x="1130303" y="1000579"/>
                      <a:pt x="1114568" y="991206"/>
                      <a:pt x="1108256" y="991206"/>
                    </a:cubicBezTo>
                    <a:cubicBezTo>
                      <a:pt x="1089365" y="988073"/>
                      <a:pt x="1067318" y="997447"/>
                      <a:pt x="1045271" y="991206"/>
                    </a:cubicBezTo>
                    <a:cubicBezTo>
                      <a:pt x="1042115" y="984965"/>
                      <a:pt x="1051560" y="978724"/>
                      <a:pt x="1051560" y="972483"/>
                    </a:cubicBezTo>
                    <a:cubicBezTo>
                      <a:pt x="1054717" y="969350"/>
                      <a:pt x="1051560" y="966242"/>
                      <a:pt x="1054717" y="960000"/>
                    </a:cubicBezTo>
                    <a:cubicBezTo>
                      <a:pt x="1057873" y="956868"/>
                      <a:pt x="1064162" y="950627"/>
                      <a:pt x="1067318" y="944386"/>
                    </a:cubicBezTo>
                    <a:cubicBezTo>
                      <a:pt x="1067318" y="941253"/>
                      <a:pt x="1067318" y="931904"/>
                      <a:pt x="1070475" y="925663"/>
                    </a:cubicBezTo>
                    <a:cubicBezTo>
                      <a:pt x="1073631" y="919422"/>
                      <a:pt x="1076763" y="916289"/>
                      <a:pt x="1076763" y="910048"/>
                    </a:cubicBezTo>
                    <a:cubicBezTo>
                      <a:pt x="1079920" y="903807"/>
                      <a:pt x="1076763" y="897566"/>
                      <a:pt x="1070475" y="894433"/>
                    </a:cubicBezTo>
                    <a:cubicBezTo>
                      <a:pt x="1054740" y="894433"/>
                      <a:pt x="1045271" y="894433"/>
                      <a:pt x="1035850" y="897566"/>
                    </a:cubicBezTo>
                    <a:cubicBezTo>
                      <a:pt x="1016959" y="906939"/>
                      <a:pt x="1020115" y="935012"/>
                      <a:pt x="1001225" y="941253"/>
                    </a:cubicBezTo>
                    <a:cubicBezTo>
                      <a:pt x="991780" y="944386"/>
                      <a:pt x="982334" y="944386"/>
                      <a:pt x="976046" y="944386"/>
                    </a:cubicBezTo>
                    <a:cubicBezTo>
                      <a:pt x="969757" y="947518"/>
                      <a:pt x="960311" y="950627"/>
                      <a:pt x="953999" y="950627"/>
                    </a:cubicBezTo>
                    <a:cubicBezTo>
                      <a:pt x="944553" y="950627"/>
                      <a:pt x="931951" y="941253"/>
                      <a:pt x="925662" y="938145"/>
                    </a:cubicBezTo>
                    <a:cubicBezTo>
                      <a:pt x="922506" y="931904"/>
                      <a:pt x="909928" y="910048"/>
                      <a:pt x="909928" y="903807"/>
                    </a:cubicBezTo>
                    <a:cubicBezTo>
                      <a:pt x="900483" y="878843"/>
                      <a:pt x="909928" y="853878"/>
                      <a:pt x="922530" y="832023"/>
                    </a:cubicBezTo>
                    <a:cubicBezTo>
                      <a:pt x="922530" y="828890"/>
                      <a:pt x="925686" y="825782"/>
                      <a:pt x="928819" y="819541"/>
                    </a:cubicBezTo>
                    <a:cubicBezTo>
                      <a:pt x="931975" y="813300"/>
                      <a:pt x="928819" y="803926"/>
                      <a:pt x="931975" y="797685"/>
                    </a:cubicBezTo>
                    <a:cubicBezTo>
                      <a:pt x="935132" y="785203"/>
                      <a:pt x="954023" y="775829"/>
                      <a:pt x="963468" y="769588"/>
                    </a:cubicBezTo>
                    <a:cubicBezTo>
                      <a:pt x="979202" y="763347"/>
                      <a:pt x="991804" y="750865"/>
                      <a:pt x="1007538" y="750865"/>
                    </a:cubicBezTo>
                    <a:cubicBezTo>
                      <a:pt x="1013827" y="750865"/>
                      <a:pt x="1026428" y="753997"/>
                      <a:pt x="1032717" y="753997"/>
                    </a:cubicBezTo>
                    <a:cubicBezTo>
                      <a:pt x="1042163" y="757130"/>
                      <a:pt x="1045319" y="760239"/>
                      <a:pt x="1051608" y="760239"/>
                    </a:cubicBezTo>
                    <a:cubicBezTo>
                      <a:pt x="1070498" y="763371"/>
                      <a:pt x="1073655" y="747756"/>
                      <a:pt x="1089389" y="741515"/>
                    </a:cubicBezTo>
                    <a:cubicBezTo>
                      <a:pt x="1101991" y="744648"/>
                      <a:pt x="1114568" y="738383"/>
                      <a:pt x="1127170" y="741515"/>
                    </a:cubicBezTo>
                    <a:cubicBezTo>
                      <a:pt x="1136616" y="741515"/>
                      <a:pt x="1142904" y="750889"/>
                      <a:pt x="1149217" y="750889"/>
                    </a:cubicBezTo>
                    <a:cubicBezTo>
                      <a:pt x="1155530" y="750889"/>
                      <a:pt x="1161819" y="747756"/>
                      <a:pt x="1164951" y="747756"/>
                    </a:cubicBezTo>
                    <a:cubicBezTo>
                      <a:pt x="1171240" y="747756"/>
                      <a:pt x="1180685" y="760239"/>
                      <a:pt x="1180685" y="766480"/>
                    </a:cubicBezTo>
                    <a:cubicBezTo>
                      <a:pt x="1183842" y="775853"/>
                      <a:pt x="1174397" y="782094"/>
                      <a:pt x="1177529" y="791444"/>
                    </a:cubicBezTo>
                    <a:cubicBezTo>
                      <a:pt x="1186974" y="800817"/>
                      <a:pt x="1202709" y="803926"/>
                      <a:pt x="1215310" y="807058"/>
                    </a:cubicBezTo>
                    <a:cubicBezTo>
                      <a:pt x="1224756" y="800817"/>
                      <a:pt x="1218467" y="788335"/>
                      <a:pt x="1215310" y="778962"/>
                    </a:cubicBezTo>
                    <a:lnTo>
                      <a:pt x="1215310" y="766480"/>
                    </a:lnTo>
                    <a:cubicBezTo>
                      <a:pt x="1215310" y="760239"/>
                      <a:pt x="1212154" y="753997"/>
                      <a:pt x="1212154" y="747756"/>
                    </a:cubicBezTo>
                    <a:cubicBezTo>
                      <a:pt x="1212154" y="722792"/>
                      <a:pt x="1234201" y="710310"/>
                      <a:pt x="1253091" y="697804"/>
                    </a:cubicBezTo>
                    <a:cubicBezTo>
                      <a:pt x="1259380" y="694671"/>
                      <a:pt x="1265693" y="685322"/>
                      <a:pt x="1271982" y="682189"/>
                    </a:cubicBezTo>
                    <a:cubicBezTo>
                      <a:pt x="1281427" y="679057"/>
                      <a:pt x="1290873" y="675948"/>
                      <a:pt x="1297162" y="672816"/>
                    </a:cubicBezTo>
                    <a:cubicBezTo>
                      <a:pt x="1312896" y="663442"/>
                      <a:pt x="1325498" y="657201"/>
                      <a:pt x="1334943" y="647852"/>
                    </a:cubicBezTo>
                    <a:cubicBezTo>
                      <a:pt x="1341232" y="635369"/>
                      <a:pt x="1334943" y="619755"/>
                      <a:pt x="1334943" y="607273"/>
                    </a:cubicBezTo>
                    <a:cubicBezTo>
                      <a:pt x="1341232" y="604140"/>
                      <a:pt x="1344388" y="610405"/>
                      <a:pt x="1350677" y="610405"/>
                    </a:cubicBezTo>
                    <a:cubicBezTo>
                      <a:pt x="1360122" y="607273"/>
                      <a:pt x="1360122" y="594790"/>
                      <a:pt x="1366411" y="591682"/>
                    </a:cubicBezTo>
                    <a:cubicBezTo>
                      <a:pt x="1369567" y="588549"/>
                      <a:pt x="1375856" y="585441"/>
                      <a:pt x="1379013" y="582308"/>
                    </a:cubicBezTo>
                    <a:cubicBezTo>
                      <a:pt x="1388458" y="576067"/>
                      <a:pt x="1391615" y="566694"/>
                      <a:pt x="1397904" y="563585"/>
                    </a:cubicBezTo>
                    <a:cubicBezTo>
                      <a:pt x="1401060" y="563585"/>
                      <a:pt x="1407349" y="563585"/>
                      <a:pt x="1410505" y="560453"/>
                    </a:cubicBezTo>
                    <a:cubicBezTo>
                      <a:pt x="1416794" y="560453"/>
                      <a:pt x="1426239" y="554212"/>
                      <a:pt x="1435685" y="551079"/>
                    </a:cubicBezTo>
                    <a:cubicBezTo>
                      <a:pt x="1441997" y="547947"/>
                      <a:pt x="1454575" y="547947"/>
                      <a:pt x="1457731" y="544838"/>
                    </a:cubicBezTo>
                    <a:lnTo>
                      <a:pt x="1457731" y="532356"/>
                    </a:lnTo>
                    <a:cubicBezTo>
                      <a:pt x="1460888" y="510500"/>
                      <a:pt x="1495513" y="504259"/>
                      <a:pt x="1514403" y="498018"/>
                    </a:cubicBezTo>
                    <a:cubicBezTo>
                      <a:pt x="1527005" y="494886"/>
                      <a:pt x="1539607" y="485536"/>
                      <a:pt x="1555341" y="488644"/>
                    </a:cubicBezTo>
                    <a:cubicBezTo>
                      <a:pt x="1552184" y="498018"/>
                      <a:pt x="1539607" y="494886"/>
                      <a:pt x="1539607" y="507368"/>
                    </a:cubicBezTo>
                    <a:cubicBezTo>
                      <a:pt x="1542763" y="522982"/>
                      <a:pt x="1567943" y="501127"/>
                      <a:pt x="1571099" y="497994"/>
                    </a:cubicBezTo>
                    <a:cubicBezTo>
                      <a:pt x="1583701" y="494862"/>
                      <a:pt x="1602591" y="491753"/>
                      <a:pt x="1618325" y="485512"/>
                    </a:cubicBezTo>
                    <a:cubicBezTo>
                      <a:pt x="1630927" y="479271"/>
                      <a:pt x="1656107" y="473030"/>
                      <a:pt x="1643529" y="457415"/>
                    </a:cubicBezTo>
                    <a:cubicBezTo>
                      <a:pt x="1634083" y="457415"/>
                      <a:pt x="1627795" y="469897"/>
                      <a:pt x="1618325" y="473030"/>
                    </a:cubicBezTo>
                    <a:cubicBezTo>
                      <a:pt x="1612037" y="476162"/>
                      <a:pt x="1615169" y="469897"/>
                      <a:pt x="1608880" y="469897"/>
                    </a:cubicBezTo>
                    <a:cubicBezTo>
                      <a:pt x="1602591" y="466765"/>
                      <a:pt x="1599435" y="473030"/>
                      <a:pt x="1596278" y="473030"/>
                    </a:cubicBezTo>
                    <a:cubicBezTo>
                      <a:pt x="1589990" y="469897"/>
                      <a:pt x="1583677" y="463656"/>
                      <a:pt x="1580544" y="457415"/>
                    </a:cubicBezTo>
                    <a:cubicBezTo>
                      <a:pt x="1580544" y="441801"/>
                      <a:pt x="1596278" y="435560"/>
                      <a:pt x="1602591" y="423077"/>
                    </a:cubicBezTo>
                    <a:cubicBezTo>
                      <a:pt x="1596302" y="410595"/>
                      <a:pt x="1577412" y="419945"/>
                      <a:pt x="1564810" y="413704"/>
                    </a:cubicBezTo>
                    <a:cubicBezTo>
                      <a:pt x="1567967" y="407463"/>
                      <a:pt x="1577412" y="401222"/>
                      <a:pt x="1586857" y="398089"/>
                    </a:cubicBezTo>
                    <a:cubicBezTo>
                      <a:pt x="1593146" y="398089"/>
                      <a:pt x="1612037" y="398089"/>
                      <a:pt x="1618349" y="404330"/>
                    </a:cubicBezTo>
                    <a:cubicBezTo>
                      <a:pt x="1618349" y="404330"/>
                      <a:pt x="1618349" y="410571"/>
                      <a:pt x="1621506" y="413704"/>
                    </a:cubicBezTo>
                    <a:cubicBezTo>
                      <a:pt x="1627795" y="419945"/>
                      <a:pt x="1630951" y="419945"/>
                      <a:pt x="1637240" y="416836"/>
                    </a:cubicBezTo>
                    <a:cubicBezTo>
                      <a:pt x="1640396" y="407463"/>
                      <a:pt x="1624638" y="410595"/>
                      <a:pt x="1627795" y="404354"/>
                    </a:cubicBezTo>
                    <a:cubicBezTo>
                      <a:pt x="1640396" y="394981"/>
                      <a:pt x="1659287" y="401222"/>
                      <a:pt x="1675021" y="398113"/>
                    </a:cubicBezTo>
                    <a:cubicBezTo>
                      <a:pt x="1684466" y="398113"/>
                      <a:pt x="1693912" y="391872"/>
                      <a:pt x="1703357" y="385631"/>
                    </a:cubicBezTo>
                    <a:cubicBezTo>
                      <a:pt x="1709646" y="382498"/>
                      <a:pt x="1719091" y="376257"/>
                      <a:pt x="1728560" y="382498"/>
                    </a:cubicBezTo>
                    <a:cubicBezTo>
                      <a:pt x="1728560" y="388740"/>
                      <a:pt x="1719115" y="391872"/>
                      <a:pt x="1715959" y="394981"/>
                    </a:cubicBezTo>
                    <a:cubicBezTo>
                      <a:pt x="1703357" y="410595"/>
                      <a:pt x="1687623" y="423077"/>
                      <a:pt x="1675021" y="438668"/>
                    </a:cubicBezTo>
                    <a:cubicBezTo>
                      <a:pt x="1681310" y="444909"/>
                      <a:pt x="1693912" y="441801"/>
                      <a:pt x="1706513" y="441801"/>
                    </a:cubicBezTo>
                    <a:cubicBezTo>
                      <a:pt x="1712802" y="444933"/>
                      <a:pt x="1715959" y="444933"/>
                      <a:pt x="1722247" y="444933"/>
                    </a:cubicBezTo>
                    <a:cubicBezTo>
                      <a:pt x="1728560" y="448066"/>
                      <a:pt x="1734849" y="448066"/>
                      <a:pt x="1737982" y="448066"/>
                    </a:cubicBezTo>
                    <a:cubicBezTo>
                      <a:pt x="1747427" y="451198"/>
                      <a:pt x="1747427" y="457439"/>
                      <a:pt x="1756872" y="457439"/>
                    </a:cubicBezTo>
                    <a:cubicBezTo>
                      <a:pt x="1769474" y="457439"/>
                      <a:pt x="1769474" y="444957"/>
                      <a:pt x="1763161" y="435583"/>
                    </a:cubicBezTo>
                    <a:cubicBezTo>
                      <a:pt x="1763161" y="426210"/>
                      <a:pt x="1766318" y="423101"/>
                      <a:pt x="1763161" y="416860"/>
                    </a:cubicBezTo>
                    <a:cubicBezTo>
                      <a:pt x="1760005" y="404378"/>
                      <a:pt x="1737982" y="416860"/>
                      <a:pt x="1734825" y="401246"/>
                    </a:cubicBezTo>
                    <a:cubicBezTo>
                      <a:pt x="1734825" y="391872"/>
                      <a:pt x="1744271" y="391872"/>
                      <a:pt x="1747427" y="385631"/>
                    </a:cubicBezTo>
                    <a:cubicBezTo>
                      <a:pt x="1747427" y="382498"/>
                      <a:pt x="1747881" y="379940"/>
                      <a:pt x="1748599" y="377668"/>
                    </a:cubicBezTo>
                    <a:cubicBezTo>
                      <a:pt x="1876194" y="519898"/>
                      <a:pt x="1945993" y="701725"/>
                      <a:pt x="1945993" y="894266"/>
                    </a:cubicBezTo>
                    <a:cubicBezTo>
                      <a:pt x="1945993" y="1045725"/>
                      <a:pt x="1902784" y="1190514"/>
                      <a:pt x="1822272" y="1314641"/>
                    </a:cubicBezTo>
                    <a:cubicBezTo>
                      <a:pt x="1816748" y="1312848"/>
                      <a:pt x="1811392" y="1310887"/>
                      <a:pt x="1807231" y="1309500"/>
                    </a:cubicBezTo>
                    <a:cubicBezTo>
                      <a:pt x="1800942" y="1309500"/>
                      <a:pt x="1791497" y="1312633"/>
                      <a:pt x="1788341" y="1309500"/>
                    </a:cubicBezTo>
                    <a:cubicBezTo>
                      <a:pt x="1782052" y="1306368"/>
                      <a:pt x="1782052" y="1297018"/>
                      <a:pt x="1778895" y="1293886"/>
                    </a:cubicBezTo>
                    <a:cubicBezTo>
                      <a:pt x="1772607" y="1290753"/>
                      <a:pt x="1766294" y="1290753"/>
                      <a:pt x="1760005" y="1287645"/>
                    </a:cubicBezTo>
                    <a:cubicBezTo>
                      <a:pt x="1750560" y="1284512"/>
                      <a:pt x="1744271" y="1281403"/>
                      <a:pt x="1734825" y="1278271"/>
                    </a:cubicBezTo>
                    <a:cubicBezTo>
                      <a:pt x="1728536" y="1278271"/>
                      <a:pt x="1725380" y="1281403"/>
                      <a:pt x="1722224" y="1281403"/>
                    </a:cubicBezTo>
                    <a:cubicBezTo>
                      <a:pt x="1715935" y="1278271"/>
                      <a:pt x="1712778" y="1272030"/>
                      <a:pt x="1706489" y="1268921"/>
                    </a:cubicBezTo>
                    <a:cubicBezTo>
                      <a:pt x="1700201" y="1265789"/>
                      <a:pt x="1693888" y="1262680"/>
                      <a:pt x="1690755" y="1256439"/>
                    </a:cubicBezTo>
                    <a:cubicBezTo>
                      <a:pt x="1697020" y="1237788"/>
                      <a:pt x="1678130" y="1231547"/>
                      <a:pt x="1674997" y="12190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02EBC37E-B61C-4AF1-82A4-DE02BCFD2069}"/>
              </a:ext>
            </a:extLst>
          </p:cNvPr>
          <p:cNvGrpSpPr/>
          <p:nvPr/>
        </p:nvGrpSpPr>
        <p:grpSpPr>
          <a:xfrm>
            <a:off x="5636434" y="4038276"/>
            <a:ext cx="154214" cy="154214"/>
            <a:chOff x="4521983" y="643618"/>
            <a:chExt cx="3123355" cy="3123355"/>
          </a:xfrm>
        </p:grpSpPr>
        <p:sp>
          <p:nvSpPr>
            <p:cNvPr id="132" name="Graphic 3">
              <a:extLst>
                <a:ext uri="{FF2B5EF4-FFF2-40B4-BE49-F238E27FC236}">
                  <a16:creationId xmlns:a16="http://schemas.microsoft.com/office/drawing/2014/main" id="{E87C594D-97FC-47D1-A025-4F587587F88D}"/>
                </a:ext>
              </a:extLst>
            </p:cNvPr>
            <p:cNvSpPr/>
            <p:nvPr/>
          </p:nvSpPr>
          <p:spPr>
            <a:xfrm>
              <a:off x="4521983" y="643618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7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9" y="3123355"/>
                    <a:pt x="1561678" y="3123355"/>
                  </a:cubicBezTo>
                  <a:cubicBezTo>
                    <a:pt x="699187" y="3123355"/>
                    <a:pt x="0" y="2424168"/>
                    <a:pt x="0" y="1561677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9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3" name="Graphic 3">
              <a:extLst>
                <a:ext uri="{FF2B5EF4-FFF2-40B4-BE49-F238E27FC236}">
                  <a16:creationId xmlns:a16="http://schemas.microsoft.com/office/drawing/2014/main" id="{90111C43-3B6C-41EF-82AA-983851E52C5E}"/>
                </a:ext>
              </a:extLst>
            </p:cNvPr>
            <p:cNvGrpSpPr/>
            <p:nvPr/>
          </p:nvGrpSpPr>
          <p:grpSpPr>
            <a:xfrm>
              <a:off x="4917920" y="916504"/>
              <a:ext cx="2342504" cy="2650468"/>
              <a:chOff x="4917920" y="916504"/>
              <a:chExt cx="2342504" cy="2650468"/>
            </a:xfrm>
            <a:solidFill>
              <a:srgbClr val="FFFFFF"/>
            </a:solidFill>
          </p:grpSpPr>
          <p:sp>
            <p:nvSpPr>
              <p:cNvPr id="134" name="Graphic 3">
                <a:extLst>
                  <a:ext uri="{FF2B5EF4-FFF2-40B4-BE49-F238E27FC236}">
                    <a16:creationId xmlns:a16="http://schemas.microsoft.com/office/drawing/2014/main" id="{88BA0AC5-251F-4804-9995-FC9227A129AB}"/>
                  </a:ext>
                </a:extLst>
              </p:cNvPr>
              <p:cNvSpPr/>
              <p:nvPr/>
            </p:nvSpPr>
            <p:spPr>
              <a:xfrm>
                <a:off x="5014238" y="2350323"/>
                <a:ext cx="2138988" cy="1216649"/>
              </a:xfrm>
              <a:custGeom>
                <a:avLst/>
                <a:gdLst>
                  <a:gd name="connsiteX0" fmla="*/ 0 w 2138988"/>
                  <a:gd name="connsiteY0" fmla="*/ 3109 h 1216649"/>
                  <a:gd name="connsiteX1" fmla="*/ 809593 w 2138988"/>
                  <a:gd name="connsiteY1" fmla="*/ 1101226 h 1216649"/>
                  <a:gd name="connsiteX2" fmla="*/ 1077361 w 2138988"/>
                  <a:gd name="connsiteY2" fmla="*/ 1216649 h 1216649"/>
                  <a:gd name="connsiteX3" fmla="*/ 1348286 w 2138988"/>
                  <a:gd name="connsiteY3" fmla="*/ 1101226 h 1216649"/>
                  <a:gd name="connsiteX4" fmla="*/ 2138988 w 2138988"/>
                  <a:gd name="connsiteY4" fmla="*/ 0 h 1216649"/>
                  <a:gd name="connsiteX5" fmla="*/ 1067940 w 2138988"/>
                  <a:gd name="connsiteY5" fmla="*/ 190293 h 1216649"/>
                  <a:gd name="connsiteX6" fmla="*/ 0 w 2138988"/>
                  <a:gd name="connsiteY6" fmla="*/ 3109 h 1216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38988" h="1216649">
                    <a:moveTo>
                      <a:pt x="0" y="3109"/>
                    </a:moveTo>
                    <a:cubicBezTo>
                      <a:pt x="481973" y="405550"/>
                      <a:pt x="809593" y="405550"/>
                      <a:pt x="809593" y="1101226"/>
                    </a:cubicBezTo>
                    <a:cubicBezTo>
                      <a:pt x="809593" y="1166745"/>
                      <a:pt x="929297" y="1216649"/>
                      <a:pt x="1077361" y="1216649"/>
                    </a:cubicBezTo>
                    <a:cubicBezTo>
                      <a:pt x="1225425" y="1216649"/>
                      <a:pt x="1348286" y="1166745"/>
                      <a:pt x="1348286" y="1101226"/>
                    </a:cubicBezTo>
                    <a:cubicBezTo>
                      <a:pt x="1348286" y="405550"/>
                      <a:pt x="1663304" y="405550"/>
                      <a:pt x="2138988" y="0"/>
                    </a:cubicBezTo>
                    <a:cubicBezTo>
                      <a:pt x="1905869" y="115424"/>
                      <a:pt x="1515264" y="190293"/>
                      <a:pt x="1067940" y="190293"/>
                    </a:cubicBezTo>
                    <a:cubicBezTo>
                      <a:pt x="623724" y="190293"/>
                      <a:pt x="233119" y="115424"/>
                      <a:pt x="0" y="31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Graphic 3">
                <a:extLst>
                  <a:ext uri="{FF2B5EF4-FFF2-40B4-BE49-F238E27FC236}">
                    <a16:creationId xmlns:a16="http://schemas.microsoft.com/office/drawing/2014/main" id="{81570742-8CE6-47DD-91BC-956DFE288DFB}"/>
                  </a:ext>
                </a:extLst>
              </p:cNvPr>
              <p:cNvSpPr/>
              <p:nvPr/>
            </p:nvSpPr>
            <p:spPr>
              <a:xfrm>
                <a:off x="4917920" y="916504"/>
                <a:ext cx="2342504" cy="1503116"/>
              </a:xfrm>
              <a:custGeom>
                <a:avLst/>
                <a:gdLst>
                  <a:gd name="connsiteX0" fmla="*/ 1685160 w 2342504"/>
                  <a:gd name="connsiteY0" fmla="*/ 1474064 h 1503116"/>
                  <a:gd name="connsiteX1" fmla="*/ 1878753 w 2342504"/>
                  <a:gd name="connsiteY1" fmla="*/ 1441424 h 1503116"/>
                  <a:gd name="connsiteX2" fmla="*/ 2342504 w 2342504"/>
                  <a:gd name="connsiteY2" fmla="*/ 1186042 h 1503116"/>
                  <a:gd name="connsiteX3" fmla="*/ 2061704 w 2342504"/>
                  <a:gd name="connsiteY3" fmla="*/ 977887 h 1503116"/>
                  <a:gd name="connsiteX4" fmla="*/ 2065554 w 2342504"/>
                  <a:gd name="connsiteY4" fmla="*/ 894314 h 1503116"/>
                  <a:gd name="connsiteX5" fmla="*/ 1995252 w 2342504"/>
                  <a:gd name="connsiteY5" fmla="*/ 546177 h 1503116"/>
                  <a:gd name="connsiteX6" fmla="*/ 1803621 w 2342504"/>
                  <a:gd name="connsiteY6" fmla="*/ 261934 h 1503116"/>
                  <a:gd name="connsiteX7" fmla="*/ 1519377 w 2342504"/>
                  <a:gd name="connsiteY7" fmla="*/ 70302 h 1503116"/>
                  <a:gd name="connsiteX8" fmla="*/ 1171264 w 2342504"/>
                  <a:gd name="connsiteY8" fmla="*/ 0 h 1503116"/>
                  <a:gd name="connsiteX9" fmla="*/ 823128 w 2342504"/>
                  <a:gd name="connsiteY9" fmla="*/ 70302 h 1503116"/>
                  <a:gd name="connsiteX10" fmla="*/ 538884 w 2342504"/>
                  <a:gd name="connsiteY10" fmla="*/ 261934 h 1503116"/>
                  <a:gd name="connsiteX11" fmla="*/ 347252 w 2342504"/>
                  <a:gd name="connsiteY11" fmla="*/ 546177 h 1503116"/>
                  <a:gd name="connsiteX12" fmla="*/ 276950 w 2342504"/>
                  <a:gd name="connsiteY12" fmla="*/ 894314 h 1503116"/>
                  <a:gd name="connsiteX13" fmla="*/ 280800 w 2342504"/>
                  <a:gd name="connsiteY13" fmla="*/ 977887 h 1503116"/>
                  <a:gd name="connsiteX14" fmla="*/ 280800 w 2342504"/>
                  <a:gd name="connsiteY14" fmla="*/ 977887 h 1503116"/>
                  <a:gd name="connsiteX15" fmla="*/ 0 w 2342504"/>
                  <a:gd name="connsiteY15" fmla="*/ 1186042 h 1503116"/>
                  <a:gd name="connsiteX16" fmla="*/ 463752 w 2342504"/>
                  <a:gd name="connsiteY16" fmla="*/ 1441424 h 1503116"/>
                  <a:gd name="connsiteX17" fmla="*/ 657345 w 2342504"/>
                  <a:gd name="connsiteY17" fmla="*/ 1474064 h 1503116"/>
                  <a:gd name="connsiteX18" fmla="*/ 623437 w 2342504"/>
                  <a:gd name="connsiteY18" fmla="*/ 1442165 h 1503116"/>
                  <a:gd name="connsiteX19" fmla="*/ 396511 w 2342504"/>
                  <a:gd name="connsiteY19" fmla="*/ 894338 h 1503116"/>
                  <a:gd name="connsiteX20" fmla="*/ 623437 w 2342504"/>
                  <a:gd name="connsiteY20" fmla="*/ 346511 h 1503116"/>
                  <a:gd name="connsiteX21" fmla="*/ 662510 w 2342504"/>
                  <a:gd name="connsiteY21" fmla="*/ 310045 h 1503116"/>
                  <a:gd name="connsiteX22" fmla="*/ 664351 w 2342504"/>
                  <a:gd name="connsiteY22" fmla="*/ 320160 h 1503116"/>
                  <a:gd name="connsiteX23" fmla="*/ 689530 w 2342504"/>
                  <a:gd name="connsiteY23" fmla="*/ 320160 h 1503116"/>
                  <a:gd name="connsiteX24" fmla="*/ 680085 w 2342504"/>
                  <a:gd name="connsiteY24" fmla="*/ 342015 h 1503116"/>
                  <a:gd name="connsiteX25" fmla="*/ 683242 w 2342504"/>
                  <a:gd name="connsiteY25" fmla="*/ 370112 h 1503116"/>
                  <a:gd name="connsiteX26" fmla="*/ 680085 w 2342504"/>
                  <a:gd name="connsiteY26" fmla="*/ 385727 h 1503116"/>
                  <a:gd name="connsiteX27" fmla="*/ 667483 w 2342504"/>
                  <a:gd name="connsiteY27" fmla="*/ 398209 h 1503116"/>
                  <a:gd name="connsiteX28" fmla="*/ 686374 w 2342504"/>
                  <a:gd name="connsiteY28" fmla="*/ 426306 h 1503116"/>
                  <a:gd name="connsiteX29" fmla="*/ 676929 w 2342504"/>
                  <a:gd name="connsiteY29" fmla="*/ 451270 h 1503116"/>
                  <a:gd name="connsiteX30" fmla="*/ 648593 w 2342504"/>
                  <a:gd name="connsiteY30" fmla="*/ 488716 h 1503116"/>
                  <a:gd name="connsiteX31" fmla="*/ 617100 w 2342504"/>
                  <a:gd name="connsiteY31" fmla="*/ 526163 h 1503116"/>
                  <a:gd name="connsiteX32" fmla="*/ 610812 w 2342504"/>
                  <a:gd name="connsiteY32" fmla="*/ 544886 h 1503116"/>
                  <a:gd name="connsiteX33" fmla="*/ 591921 w 2342504"/>
                  <a:gd name="connsiteY33" fmla="*/ 569850 h 1503116"/>
                  <a:gd name="connsiteX34" fmla="*/ 591921 w 2342504"/>
                  <a:gd name="connsiteY34" fmla="*/ 604188 h 1503116"/>
                  <a:gd name="connsiteX35" fmla="*/ 591921 w 2342504"/>
                  <a:gd name="connsiteY35" fmla="*/ 641634 h 1503116"/>
                  <a:gd name="connsiteX36" fmla="*/ 601366 w 2342504"/>
                  <a:gd name="connsiteY36" fmla="*/ 663490 h 1503116"/>
                  <a:gd name="connsiteX37" fmla="*/ 620257 w 2342504"/>
                  <a:gd name="connsiteY37" fmla="*/ 672864 h 1503116"/>
                  <a:gd name="connsiteX38" fmla="*/ 635991 w 2342504"/>
                  <a:gd name="connsiteY38" fmla="*/ 691587 h 1503116"/>
                  <a:gd name="connsiteX39" fmla="*/ 639147 w 2342504"/>
                  <a:gd name="connsiteY39" fmla="*/ 719684 h 1503116"/>
                  <a:gd name="connsiteX40" fmla="*/ 642304 w 2342504"/>
                  <a:gd name="connsiteY40" fmla="*/ 747780 h 1503116"/>
                  <a:gd name="connsiteX41" fmla="*/ 658038 w 2342504"/>
                  <a:gd name="connsiteY41" fmla="*/ 772745 h 1503116"/>
                  <a:gd name="connsiteX42" fmla="*/ 645436 w 2342504"/>
                  <a:gd name="connsiteY42" fmla="*/ 791468 h 1503116"/>
                  <a:gd name="connsiteX43" fmla="*/ 676929 w 2342504"/>
                  <a:gd name="connsiteY43" fmla="*/ 816432 h 1503116"/>
                  <a:gd name="connsiteX44" fmla="*/ 673772 w 2342504"/>
                  <a:gd name="connsiteY44" fmla="*/ 838288 h 1503116"/>
                  <a:gd name="connsiteX45" fmla="*/ 689507 w 2342504"/>
                  <a:gd name="connsiteY45" fmla="*/ 850770 h 1503116"/>
                  <a:gd name="connsiteX46" fmla="*/ 708397 w 2342504"/>
                  <a:gd name="connsiteY46" fmla="*/ 863252 h 1503116"/>
                  <a:gd name="connsiteX47" fmla="*/ 698952 w 2342504"/>
                  <a:gd name="connsiteY47" fmla="*/ 841396 h 1503116"/>
                  <a:gd name="connsiteX48" fmla="*/ 692663 w 2342504"/>
                  <a:gd name="connsiteY48" fmla="*/ 807058 h 1503116"/>
                  <a:gd name="connsiteX49" fmla="*/ 680061 w 2342504"/>
                  <a:gd name="connsiteY49" fmla="*/ 785203 h 1503116"/>
                  <a:gd name="connsiteX50" fmla="*/ 676905 w 2342504"/>
                  <a:gd name="connsiteY50" fmla="*/ 763347 h 1503116"/>
                  <a:gd name="connsiteX51" fmla="*/ 664303 w 2342504"/>
                  <a:gd name="connsiteY51" fmla="*/ 744624 h 1503116"/>
                  <a:gd name="connsiteX52" fmla="*/ 689483 w 2342504"/>
                  <a:gd name="connsiteY52" fmla="*/ 729009 h 1503116"/>
                  <a:gd name="connsiteX53" fmla="*/ 689483 w 2342504"/>
                  <a:gd name="connsiteY53" fmla="*/ 760215 h 1503116"/>
                  <a:gd name="connsiteX54" fmla="*/ 708373 w 2342504"/>
                  <a:gd name="connsiteY54" fmla="*/ 785179 h 1503116"/>
                  <a:gd name="connsiteX55" fmla="*/ 724107 w 2342504"/>
                  <a:gd name="connsiteY55" fmla="*/ 807035 h 1503116"/>
                  <a:gd name="connsiteX56" fmla="*/ 724107 w 2342504"/>
                  <a:gd name="connsiteY56" fmla="*/ 819517 h 1503116"/>
                  <a:gd name="connsiteX57" fmla="*/ 749287 w 2342504"/>
                  <a:gd name="connsiteY57" fmla="*/ 847613 h 1503116"/>
                  <a:gd name="connsiteX58" fmla="*/ 774466 w 2342504"/>
                  <a:gd name="connsiteY58" fmla="*/ 897566 h 1503116"/>
                  <a:gd name="connsiteX59" fmla="*/ 768177 w 2342504"/>
                  <a:gd name="connsiteY59" fmla="*/ 919422 h 1503116"/>
                  <a:gd name="connsiteX60" fmla="*/ 780779 w 2342504"/>
                  <a:gd name="connsiteY60" fmla="*/ 938145 h 1503116"/>
                  <a:gd name="connsiteX61" fmla="*/ 802826 w 2342504"/>
                  <a:gd name="connsiteY61" fmla="*/ 950627 h 1503116"/>
                  <a:gd name="connsiteX62" fmla="*/ 818560 w 2342504"/>
                  <a:gd name="connsiteY62" fmla="*/ 956868 h 1503116"/>
                  <a:gd name="connsiteX63" fmla="*/ 837451 w 2342504"/>
                  <a:gd name="connsiteY63" fmla="*/ 969350 h 1503116"/>
                  <a:gd name="connsiteX64" fmla="*/ 872076 w 2342504"/>
                  <a:gd name="connsiteY64" fmla="*/ 984965 h 1503116"/>
                  <a:gd name="connsiteX65" fmla="*/ 906700 w 2342504"/>
                  <a:gd name="connsiteY65" fmla="*/ 997447 h 1503116"/>
                  <a:gd name="connsiteX66" fmla="*/ 935036 w 2342504"/>
                  <a:gd name="connsiteY66" fmla="*/ 988073 h 1503116"/>
                  <a:gd name="connsiteX67" fmla="*/ 988552 w 2342504"/>
                  <a:gd name="connsiteY67" fmla="*/ 1025520 h 1503116"/>
                  <a:gd name="connsiteX68" fmla="*/ 1004286 w 2342504"/>
                  <a:gd name="connsiteY68" fmla="*/ 1028652 h 1503116"/>
                  <a:gd name="connsiteX69" fmla="*/ 1020020 w 2342504"/>
                  <a:gd name="connsiteY69" fmla="*/ 1034893 h 1503116"/>
                  <a:gd name="connsiteX70" fmla="*/ 1048356 w 2342504"/>
                  <a:gd name="connsiteY70" fmla="*/ 1041134 h 1503116"/>
                  <a:gd name="connsiteX71" fmla="*/ 1079848 w 2342504"/>
                  <a:gd name="connsiteY71" fmla="*/ 1072340 h 1503116"/>
                  <a:gd name="connsiteX72" fmla="*/ 1079848 w 2342504"/>
                  <a:gd name="connsiteY72" fmla="*/ 1091063 h 1503116"/>
                  <a:gd name="connsiteX73" fmla="*/ 1101895 w 2342504"/>
                  <a:gd name="connsiteY73" fmla="*/ 1100436 h 1503116"/>
                  <a:gd name="connsiteX74" fmla="*/ 1123942 w 2342504"/>
                  <a:gd name="connsiteY74" fmla="*/ 1125401 h 1503116"/>
                  <a:gd name="connsiteX75" fmla="*/ 1139676 w 2342504"/>
                  <a:gd name="connsiteY75" fmla="*/ 1125401 h 1503116"/>
                  <a:gd name="connsiteX76" fmla="*/ 1164856 w 2342504"/>
                  <a:gd name="connsiteY76" fmla="*/ 1141015 h 1503116"/>
                  <a:gd name="connsiteX77" fmla="*/ 1174301 w 2342504"/>
                  <a:gd name="connsiteY77" fmla="*/ 1125401 h 1503116"/>
                  <a:gd name="connsiteX78" fmla="*/ 1190035 w 2342504"/>
                  <a:gd name="connsiteY78" fmla="*/ 1112919 h 1503116"/>
                  <a:gd name="connsiteX79" fmla="*/ 1208926 w 2342504"/>
                  <a:gd name="connsiteY79" fmla="*/ 1134774 h 1503116"/>
                  <a:gd name="connsiteX80" fmla="*/ 1218371 w 2342504"/>
                  <a:gd name="connsiteY80" fmla="*/ 1153497 h 1503116"/>
                  <a:gd name="connsiteX81" fmla="*/ 1218371 w 2342504"/>
                  <a:gd name="connsiteY81" fmla="*/ 1209691 h 1503116"/>
                  <a:gd name="connsiteX82" fmla="*/ 1196324 w 2342504"/>
                  <a:gd name="connsiteY82" fmla="*/ 1228414 h 1503116"/>
                  <a:gd name="connsiteX83" fmla="*/ 1186879 w 2342504"/>
                  <a:gd name="connsiteY83" fmla="*/ 1244029 h 1503116"/>
                  <a:gd name="connsiteX84" fmla="*/ 1171145 w 2342504"/>
                  <a:gd name="connsiteY84" fmla="*/ 1256511 h 1503116"/>
                  <a:gd name="connsiteX85" fmla="*/ 1167988 w 2342504"/>
                  <a:gd name="connsiteY85" fmla="*/ 1268993 h 1503116"/>
                  <a:gd name="connsiteX86" fmla="*/ 1158543 w 2342504"/>
                  <a:gd name="connsiteY86" fmla="*/ 1303331 h 1503116"/>
                  <a:gd name="connsiteX87" fmla="*/ 1171145 w 2342504"/>
                  <a:gd name="connsiteY87" fmla="*/ 1322054 h 1503116"/>
                  <a:gd name="connsiteX88" fmla="*/ 1152254 w 2342504"/>
                  <a:gd name="connsiteY88" fmla="*/ 1343910 h 1503116"/>
                  <a:gd name="connsiteX89" fmla="*/ 1158543 w 2342504"/>
                  <a:gd name="connsiteY89" fmla="*/ 1372007 h 1503116"/>
                  <a:gd name="connsiteX90" fmla="*/ 1177433 w 2342504"/>
                  <a:gd name="connsiteY90" fmla="*/ 1387621 h 1503116"/>
                  <a:gd name="connsiteX91" fmla="*/ 1193168 w 2342504"/>
                  <a:gd name="connsiteY91" fmla="*/ 1412586 h 1503116"/>
                  <a:gd name="connsiteX92" fmla="*/ 1227793 w 2342504"/>
                  <a:gd name="connsiteY92" fmla="*/ 1471888 h 1503116"/>
                  <a:gd name="connsiteX93" fmla="*/ 1246683 w 2342504"/>
                  <a:gd name="connsiteY93" fmla="*/ 1499984 h 1503116"/>
                  <a:gd name="connsiteX94" fmla="*/ 1246683 w 2342504"/>
                  <a:gd name="connsiteY94" fmla="*/ 1503117 h 1503116"/>
                  <a:gd name="connsiteX95" fmla="*/ 1685160 w 2342504"/>
                  <a:gd name="connsiteY95" fmla="*/ 1474064 h 1503116"/>
                  <a:gd name="connsiteX96" fmla="*/ 2057902 w 2342504"/>
                  <a:gd name="connsiteY96" fmla="*/ 1011914 h 1503116"/>
                  <a:gd name="connsiteX97" fmla="*/ 2057878 w 2342504"/>
                  <a:gd name="connsiteY97" fmla="*/ 1012057 h 1503116"/>
                  <a:gd name="connsiteX98" fmla="*/ 2057902 w 2342504"/>
                  <a:gd name="connsiteY98" fmla="*/ 1011914 h 1503116"/>
                  <a:gd name="connsiteX99" fmla="*/ 1511271 w 2342504"/>
                  <a:gd name="connsiteY99" fmla="*/ 260834 h 1503116"/>
                  <a:gd name="connsiteX100" fmla="*/ 1432552 w 2342504"/>
                  <a:gd name="connsiteY100" fmla="*/ 326377 h 1503116"/>
                  <a:gd name="connsiteX101" fmla="*/ 1419950 w 2342504"/>
                  <a:gd name="connsiteY101" fmla="*/ 360715 h 1503116"/>
                  <a:gd name="connsiteX102" fmla="*/ 1391615 w 2342504"/>
                  <a:gd name="connsiteY102" fmla="*/ 379438 h 1503116"/>
                  <a:gd name="connsiteX103" fmla="*/ 1379013 w 2342504"/>
                  <a:gd name="connsiteY103" fmla="*/ 363823 h 1503116"/>
                  <a:gd name="connsiteX104" fmla="*/ 1382169 w 2342504"/>
                  <a:gd name="connsiteY104" fmla="*/ 341967 h 1503116"/>
                  <a:gd name="connsiteX105" fmla="*/ 1394771 w 2342504"/>
                  <a:gd name="connsiteY105" fmla="*/ 320112 h 1503116"/>
                  <a:gd name="connsiteX106" fmla="*/ 1366435 w 2342504"/>
                  <a:gd name="connsiteY106" fmla="*/ 313871 h 1503116"/>
                  <a:gd name="connsiteX107" fmla="*/ 1334943 w 2342504"/>
                  <a:gd name="connsiteY107" fmla="*/ 304497 h 1503116"/>
                  <a:gd name="connsiteX108" fmla="*/ 1300318 w 2342504"/>
                  <a:gd name="connsiteY108" fmla="*/ 282641 h 1503116"/>
                  <a:gd name="connsiteX109" fmla="*/ 1281427 w 2342504"/>
                  <a:gd name="connsiteY109" fmla="*/ 282641 h 1503116"/>
                  <a:gd name="connsiteX110" fmla="*/ 1284584 w 2342504"/>
                  <a:gd name="connsiteY110" fmla="*/ 267027 h 1503116"/>
                  <a:gd name="connsiteX111" fmla="*/ 1271982 w 2342504"/>
                  <a:gd name="connsiteY111" fmla="*/ 254545 h 1503116"/>
                  <a:gd name="connsiteX112" fmla="*/ 1284584 w 2342504"/>
                  <a:gd name="connsiteY112" fmla="*/ 232689 h 1503116"/>
                  <a:gd name="connsiteX113" fmla="*/ 1319209 w 2342504"/>
                  <a:gd name="connsiteY113" fmla="*/ 213966 h 1503116"/>
                  <a:gd name="connsiteX114" fmla="*/ 1356990 w 2342504"/>
                  <a:gd name="connsiteY114" fmla="*/ 198351 h 1503116"/>
                  <a:gd name="connsiteX115" fmla="*/ 1372724 w 2342504"/>
                  <a:gd name="connsiteY115" fmla="*/ 195219 h 1503116"/>
                  <a:gd name="connsiteX116" fmla="*/ 1401060 w 2342504"/>
                  <a:gd name="connsiteY116" fmla="*/ 179604 h 1503116"/>
                  <a:gd name="connsiteX117" fmla="*/ 1419950 w 2342504"/>
                  <a:gd name="connsiteY117" fmla="*/ 176472 h 1503116"/>
                  <a:gd name="connsiteX118" fmla="*/ 1440993 w 2342504"/>
                  <a:gd name="connsiteY118" fmla="*/ 167600 h 1503116"/>
                  <a:gd name="connsiteX119" fmla="*/ 1451658 w 2342504"/>
                  <a:gd name="connsiteY119" fmla="*/ 171594 h 1503116"/>
                  <a:gd name="connsiteX120" fmla="*/ 1445154 w 2342504"/>
                  <a:gd name="connsiteY120" fmla="*/ 182713 h 1503116"/>
                  <a:gd name="connsiteX121" fmla="*/ 1474996 w 2342504"/>
                  <a:gd name="connsiteY121" fmla="*/ 181134 h 1503116"/>
                  <a:gd name="connsiteX122" fmla="*/ 1532911 w 2342504"/>
                  <a:gd name="connsiteY122" fmla="*/ 208729 h 1503116"/>
                  <a:gd name="connsiteX123" fmla="*/ 1530161 w 2342504"/>
                  <a:gd name="connsiteY123" fmla="*/ 213942 h 1503116"/>
                  <a:gd name="connsiteX124" fmla="*/ 1520716 w 2342504"/>
                  <a:gd name="connsiteY124" fmla="*/ 223315 h 1503116"/>
                  <a:gd name="connsiteX125" fmla="*/ 1508114 w 2342504"/>
                  <a:gd name="connsiteY125" fmla="*/ 245171 h 1503116"/>
                  <a:gd name="connsiteX126" fmla="*/ 1511271 w 2342504"/>
                  <a:gd name="connsiteY126" fmla="*/ 260834 h 1503116"/>
                  <a:gd name="connsiteX127" fmla="*/ 284578 w 2342504"/>
                  <a:gd name="connsiteY127" fmla="*/ 1012081 h 1503116"/>
                  <a:gd name="connsiteX128" fmla="*/ 284554 w 2342504"/>
                  <a:gd name="connsiteY128" fmla="*/ 1011890 h 1503116"/>
                  <a:gd name="connsiteX129" fmla="*/ 284578 w 2342504"/>
                  <a:gd name="connsiteY129" fmla="*/ 1012081 h 1503116"/>
                  <a:gd name="connsiteX130" fmla="*/ 1674997 w 2342504"/>
                  <a:gd name="connsiteY130" fmla="*/ 1219065 h 1503116"/>
                  <a:gd name="connsiteX131" fmla="*/ 1671841 w 2342504"/>
                  <a:gd name="connsiteY131" fmla="*/ 1203450 h 1503116"/>
                  <a:gd name="connsiteX132" fmla="*/ 1656107 w 2342504"/>
                  <a:gd name="connsiteY132" fmla="*/ 1184727 h 1503116"/>
                  <a:gd name="connsiteX133" fmla="*/ 1608880 w 2342504"/>
                  <a:gd name="connsiteY133" fmla="*/ 1162871 h 1503116"/>
                  <a:gd name="connsiteX134" fmla="*/ 1580544 w 2342504"/>
                  <a:gd name="connsiteY134" fmla="*/ 1166004 h 1503116"/>
                  <a:gd name="connsiteX135" fmla="*/ 1549052 w 2342504"/>
                  <a:gd name="connsiteY135" fmla="*/ 1144148 h 1503116"/>
                  <a:gd name="connsiteX136" fmla="*/ 1530161 w 2342504"/>
                  <a:gd name="connsiteY136" fmla="*/ 1125425 h 1503116"/>
                  <a:gd name="connsiteX137" fmla="*/ 1511271 w 2342504"/>
                  <a:gd name="connsiteY137" fmla="*/ 1116051 h 1503116"/>
                  <a:gd name="connsiteX138" fmla="*/ 1504982 w 2342504"/>
                  <a:gd name="connsiteY138" fmla="*/ 1106678 h 1503116"/>
                  <a:gd name="connsiteX139" fmla="*/ 1501826 w 2342504"/>
                  <a:gd name="connsiteY139" fmla="*/ 1087954 h 1503116"/>
                  <a:gd name="connsiteX140" fmla="*/ 1486091 w 2342504"/>
                  <a:gd name="connsiteY140" fmla="*/ 1094195 h 1503116"/>
                  <a:gd name="connsiteX141" fmla="*/ 1454599 w 2342504"/>
                  <a:gd name="connsiteY141" fmla="*/ 1081713 h 1503116"/>
                  <a:gd name="connsiteX142" fmla="*/ 1435708 w 2342504"/>
                  <a:gd name="connsiteY142" fmla="*/ 1091087 h 1503116"/>
                  <a:gd name="connsiteX143" fmla="*/ 1410529 w 2342504"/>
                  <a:gd name="connsiteY143" fmla="*/ 1081713 h 1503116"/>
                  <a:gd name="connsiteX144" fmla="*/ 1391639 w 2342504"/>
                  <a:gd name="connsiteY144" fmla="*/ 1084846 h 1503116"/>
                  <a:gd name="connsiteX145" fmla="*/ 1372748 w 2342504"/>
                  <a:gd name="connsiteY145" fmla="*/ 1072364 h 1503116"/>
                  <a:gd name="connsiteX146" fmla="*/ 1353857 w 2342504"/>
                  <a:gd name="connsiteY146" fmla="*/ 1062990 h 1503116"/>
                  <a:gd name="connsiteX147" fmla="*/ 1325521 w 2342504"/>
                  <a:gd name="connsiteY147" fmla="*/ 1075472 h 1503116"/>
                  <a:gd name="connsiteX148" fmla="*/ 1328678 w 2342504"/>
                  <a:gd name="connsiteY148" fmla="*/ 1053617 h 1503116"/>
                  <a:gd name="connsiteX149" fmla="*/ 1312944 w 2342504"/>
                  <a:gd name="connsiteY149" fmla="*/ 1059858 h 1503116"/>
                  <a:gd name="connsiteX150" fmla="*/ 1297209 w 2342504"/>
                  <a:gd name="connsiteY150" fmla="*/ 1069231 h 1503116"/>
                  <a:gd name="connsiteX151" fmla="*/ 1265717 w 2342504"/>
                  <a:gd name="connsiteY151" fmla="*/ 1078605 h 1503116"/>
                  <a:gd name="connsiteX152" fmla="*/ 1249983 w 2342504"/>
                  <a:gd name="connsiteY152" fmla="*/ 1100460 h 1503116"/>
                  <a:gd name="connsiteX153" fmla="*/ 1227936 w 2342504"/>
                  <a:gd name="connsiteY153" fmla="*/ 1119184 h 1503116"/>
                  <a:gd name="connsiteX154" fmla="*/ 1205889 w 2342504"/>
                  <a:gd name="connsiteY154" fmla="*/ 1106701 h 1503116"/>
                  <a:gd name="connsiteX155" fmla="*/ 1155506 w 2342504"/>
                  <a:gd name="connsiteY155" fmla="*/ 1112943 h 1503116"/>
                  <a:gd name="connsiteX156" fmla="*/ 1117725 w 2342504"/>
                  <a:gd name="connsiteY156" fmla="*/ 1072364 h 1503116"/>
                  <a:gd name="connsiteX157" fmla="*/ 1124014 w 2342504"/>
                  <a:gd name="connsiteY157" fmla="*/ 1034917 h 1503116"/>
                  <a:gd name="connsiteX158" fmla="*/ 1130303 w 2342504"/>
                  <a:gd name="connsiteY158" fmla="*/ 1013062 h 1503116"/>
                  <a:gd name="connsiteX159" fmla="*/ 1108256 w 2342504"/>
                  <a:gd name="connsiteY159" fmla="*/ 991206 h 1503116"/>
                  <a:gd name="connsiteX160" fmla="*/ 1045271 w 2342504"/>
                  <a:gd name="connsiteY160" fmla="*/ 991206 h 1503116"/>
                  <a:gd name="connsiteX161" fmla="*/ 1051560 w 2342504"/>
                  <a:gd name="connsiteY161" fmla="*/ 972483 h 1503116"/>
                  <a:gd name="connsiteX162" fmla="*/ 1054717 w 2342504"/>
                  <a:gd name="connsiteY162" fmla="*/ 960000 h 1503116"/>
                  <a:gd name="connsiteX163" fmla="*/ 1067318 w 2342504"/>
                  <a:gd name="connsiteY163" fmla="*/ 944386 h 1503116"/>
                  <a:gd name="connsiteX164" fmla="*/ 1070475 w 2342504"/>
                  <a:gd name="connsiteY164" fmla="*/ 925663 h 1503116"/>
                  <a:gd name="connsiteX165" fmla="*/ 1076763 w 2342504"/>
                  <a:gd name="connsiteY165" fmla="*/ 910048 h 1503116"/>
                  <a:gd name="connsiteX166" fmla="*/ 1070475 w 2342504"/>
                  <a:gd name="connsiteY166" fmla="*/ 894433 h 1503116"/>
                  <a:gd name="connsiteX167" fmla="*/ 1035850 w 2342504"/>
                  <a:gd name="connsiteY167" fmla="*/ 897566 h 1503116"/>
                  <a:gd name="connsiteX168" fmla="*/ 1001225 w 2342504"/>
                  <a:gd name="connsiteY168" fmla="*/ 941253 h 1503116"/>
                  <a:gd name="connsiteX169" fmla="*/ 976046 w 2342504"/>
                  <a:gd name="connsiteY169" fmla="*/ 944386 h 1503116"/>
                  <a:gd name="connsiteX170" fmla="*/ 953999 w 2342504"/>
                  <a:gd name="connsiteY170" fmla="*/ 950627 h 1503116"/>
                  <a:gd name="connsiteX171" fmla="*/ 925662 w 2342504"/>
                  <a:gd name="connsiteY171" fmla="*/ 938145 h 1503116"/>
                  <a:gd name="connsiteX172" fmla="*/ 909928 w 2342504"/>
                  <a:gd name="connsiteY172" fmla="*/ 903807 h 1503116"/>
                  <a:gd name="connsiteX173" fmla="*/ 922530 w 2342504"/>
                  <a:gd name="connsiteY173" fmla="*/ 832023 h 1503116"/>
                  <a:gd name="connsiteX174" fmla="*/ 928819 w 2342504"/>
                  <a:gd name="connsiteY174" fmla="*/ 819541 h 1503116"/>
                  <a:gd name="connsiteX175" fmla="*/ 931975 w 2342504"/>
                  <a:gd name="connsiteY175" fmla="*/ 797685 h 1503116"/>
                  <a:gd name="connsiteX176" fmla="*/ 963468 w 2342504"/>
                  <a:gd name="connsiteY176" fmla="*/ 769588 h 1503116"/>
                  <a:gd name="connsiteX177" fmla="*/ 1007538 w 2342504"/>
                  <a:gd name="connsiteY177" fmla="*/ 750865 h 1503116"/>
                  <a:gd name="connsiteX178" fmla="*/ 1032717 w 2342504"/>
                  <a:gd name="connsiteY178" fmla="*/ 753997 h 1503116"/>
                  <a:gd name="connsiteX179" fmla="*/ 1051608 w 2342504"/>
                  <a:gd name="connsiteY179" fmla="*/ 760239 h 1503116"/>
                  <a:gd name="connsiteX180" fmla="*/ 1089389 w 2342504"/>
                  <a:gd name="connsiteY180" fmla="*/ 741515 h 1503116"/>
                  <a:gd name="connsiteX181" fmla="*/ 1127170 w 2342504"/>
                  <a:gd name="connsiteY181" fmla="*/ 741515 h 1503116"/>
                  <a:gd name="connsiteX182" fmla="*/ 1149217 w 2342504"/>
                  <a:gd name="connsiteY182" fmla="*/ 750889 h 1503116"/>
                  <a:gd name="connsiteX183" fmla="*/ 1164951 w 2342504"/>
                  <a:gd name="connsiteY183" fmla="*/ 747756 h 1503116"/>
                  <a:gd name="connsiteX184" fmla="*/ 1180685 w 2342504"/>
                  <a:gd name="connsiteY184" fmla="*/ 766480 h 1503116"/>
                  <a:gd name="connsiteX185" fmla="*/ 1177529 w 2342504"/>
                  <a:gd name="connsiteY185" fmla="*/ 791444 h 1503116"/>
                  <a:gd name="connsiteX186" fmla="*/ 1215310 w 2342504"/>
                  <a:gd name="connsiteY186" fmla="*/ 807058 h 1503116"/>
                  <a:gd name="connsiteX187" fmla="*/ 1215310 w 2342504"/>
                  <a:gd name="connsiteY187" fmla="*/ 778962 h 1503116"/>
                  <a:gd name="connsiteX188" fmla="*/ 1215310 w 2342504"/>
                  <a:gd name="connsiteY188" fmla="*/ 766480 h 1503116"/>
                  <a:gd name="connsiteX189" fmla="*/ 1212154 w 2342504"/>
                  <a:gd name="connsiteY189" fmla="*/ 747756 h 1503116"/>
                  <a:gd name="connsiteX190" fmla="*/ 1253091 w 2342504"/>
                  <a:gd name="connsiteY190" fmla="*/ 697804 h 1503116"/>
                  <a:gd name="connsiteX191" fmla="*/ 1271982 w 2342504"/>
                  <a:gd name="connsiteY191" fmla="*/ 682189 h 1503116"/>
                  <a:gd name="connsiteX192" fmla="*/ 1297162 w 2342504"/>
                  <a:gd name="connsiteY192" fmla="*/ 672816 h 1503116"/>
                  <a:gd name="connsiteX193" fmla="*/ 1334943 w 2342504"/>
                  <a:gd name="connsiteY193" fmla="*/ 647852 h 1503116"/>
                  <a:gd name="connsiteX194" fmla="*/ 1334943 w 2342504"/>
                  <a:gd name="connsiteY194" fmla="*/ 607273 h 1503116"/>
                  <a:gd name="connsiteX195" fmla="*/ 1350677 w 2342504"/>
                  <a:gd name="connsiteY195" fmla="*/ 610405 h 1503116"/>
                  <a:gd name="connsiteX196" fmla="*/ 1366411 w 2342504"/>
                  <a:gd name="connsiteY196" fmla="*/ 591682 h 1503116"/>
                  <a:gd name="connsiteX197" fmla="*/ 1379013 w 2342504"/>
                  <a:gd name="connsiteY197" fmla="*/ 582308 h 1503116"/>
                  <a:gd name="connsiteX198" fmla="*/ 1397904 w 2342504"/>
                  <a:gd name="connsiteY198" fmla="*/ 563585 h 1503116"/>
                  <a:gd name="connsiteX199" fmla="*/ 1410505 w 2342504"/>
                  <a:gd name="connsiteY199" fmla="*/ 560453 h 1503116"/>
                  <a:gd name="connsiteX200" fmla="*/ 1435685 w 2342504"/>
                  <a:gd name="connsiteY200" fmla="*/ 551079 h 1503116"/>
                  <a:gd name="connsiteX201" fmla="*/ 1457731 w 2342504"/>
                  <a:gd name="connsiteY201" fmla="*/ 544838 h 1503116"/>
                  <a:gd name="connsiteX202" fmla="*/ 1457731 w 2342504"/>
                  <a:gd name="connsiteY202" fmla="*/ 532356 h 1503116"/>
                  <a:gd name="connsiteX203" fmla="*/ 1514403 w 2342504"/>
                  <a:gd name="connsiteY203" fmla="*/ 498018 h 1503116"/>
                  <a:gd name="connsiteX204" fmla="*/ 1555341 w 2342504"/>
                  <a:gd name="connsiteY204" fmla="*/ 488644 h 1503116"/>
                  <a:gd name="connsiteX205" fmla="*/ 1539607 w 2342504"/>
                  <a:gd name="connsiteY205" fmla="*/ 507368 h 1503116"/>
                  <a:gd name="connsiteX206" fmla="*/ 1571099 w 2342504"/>
                  <a:gd name="connsiteY206" fmla="*/ 497994 h 1503116"/>
                  <a:gd name="connsiteX207" fmla="*/ 1618325 w 2342504"/>
                  <a:gd name="connsiteY207" fmla="*/ 485512 h 1503116"/>
                  <a:gd name="connsiteX208" fmla="*/ 1643529 w 2342504"/>
                  <a:gd name="connsiteY208" fmla="*/ 457415 h 1503116"/>
                  <a:gd name="connsiteX209" fmla="*/ 1618325 w 2342504"/>
                  <a:gd name="connsiteY209" fmla="*/ 473030 h 1503116"/>
                  <a:gd name="connsiteX210" fmla="*/ 1608880 w 2342504"/>
                  <a:gd name="connsiteY210" fmla="*/ 469897 h 1503116"/>
                  <a:gd name="connsiteX211" fmla="*/ 1596278 w 2342504"/>
                  <a:gd name="connsiteY211" fmla="*/ 473030 h 1503116"/>
                  <a:gd name="connsiteX212" fmla="*/ 1580544 w 2342504"/>
                  <a:gd name="connsiteY212" fmla="*/ 457415 h 1503116"/>
                  <a:gd name="connsiteX213" fmla="*/ 1602591 w 2342504"/>
                  <a:gd name="connsiteY213" fmla="*/ 423077 h 1503116"/>
                  <a:gd name="connsiteX214" fmla="*/ 1564810 w 2342504"/>
                  <a:gd name="connsiteY214" fmla="*/ 413704 h 1503116"/>
                  <a:gd name="connsiteX215" fmla="*/ 1586857 w 2342504"/>
                  <a:gd name="connsiteY215" fmla="*/ 398089 h 1503116"/>
                  <a:gd name="connsiteX216" fmla="*/ 1618349 w 2342504"/>
                  <a:gd name="connsiteY216" fmla="*/ 404330 h 1503116"/>
                  <a:gd name="connsiteX217" fmla="*/ 1621506 w 2342504"/>
                  <a:gd name="connsiteY217" fmla="*/ 413704 h 1503116"/>
                  <a:gd name="connsiteX218" fmla="*/ 1637240 w 2342504"/>
                  <a:gd name="connsiteY218" fmla="*/ 416836 h 1503116"/>
                  <a:gd name="connsiteX219" fmla="*/ 1627795 w 2342504"/>
                  <a:gd name="connsiteY219" fmla="*/ 404354 h 1503116"/>
                  <a:gd name="connsiteX220" fmla="*/ 1675021 w 2342504"/>
                  <a:gd name="connsiteY220" fmla="*/ 398113 h 1503116"/>
                  <a:gd name="connsiteX221" fmla="*/ 1703357 w 2342504"/>
                  <a:gd name="connsiteY221" fmla="*/ 385631 h 1503116"/>
                  <a:gd name="connsiteX222" fmla="*/ 1728560 w 2342504"/>
                  <a:gd name="connsiteY222" fmla="*/ 382498 h 1503116"/>
                  <a:gd name="connsiteX223" fmla="*/ 1715959 w 2342504"/>
                  <a:gd name="connsiteY223" fmla="*/ 394981 h 1503116"/>
                  <a:gd name="connsiteX224" fmla="*/ 1675021 w 2342504"/>
                  <a:gd name="connsiteY224" fmla="*/ 438668 h 1503116"/>
                  <a:gd name="connsiteX225" fmla="*/ 1706513 w 2342504"/>
                  <a:gd name="connsiteY225" fmla="*/ 441801 h 1503116"/>
                  <a:gd name="connsiteX226" fmla="*/ 1722247 w 2342504"/>
                  <a:gd name="connsiteY226" fmla="*/ 444933 h 1503116"/>
                  <a:gd name="connsiteX227" fmla="*/ 1737982 w 2342504"/>
                  <a:gd name="connsiteY227" fmla="*/ 448066 h 1503116"/>
                  <a:gd name="connsiteX228" fmla="*/ 1756872 w 2342504"/>
                  <a:gd name="connsiteY228" fmla="*/ 457439 h 1503116"/>
                  <a:gd name="connsiteX229" fmla="*/ 1763161 w 2342504"/>
                  <a:gd name="connsiteY229" fmla="*/ 435583 h 1503116"/>
                  <a:gd name="connsiteX230" fmla="*/ 1763161 w 2342504"/>
                  <a:gd name="connsiteY230" fmla="*/ 416860 h 1503116"/>
                  <a:gd name="connsiteX231" fmla="*/ 1734825 w 2342504"/>
                  <a:gd name="connsiteY231" fmla="*/ 401246 h 1503116"/>
                  <a:gd name="connsiteX232" fmla="*/ 1747427 w 2342504"/>
                  <a:gd name="connsiteY232" fmla="*/ 385631 h 1503116"/>
                  <a:gd name="connsiteX233" fmla="*/ 1748599 w 2342504"/>
                  <a:gd name="connsiteY233" fmla="*/ 377668 h 1503116"/>
                  <a:gd name="connsiteX234" fmla="*/ 1945993 w 2342504"/>
                  <a:gd name="connsiteY234" fmla="*/ 894266 h 1503116"/>
                  <a:gd name="connsiteX235" fmla="*/ 1822272 w 2342504"/>
                  <a:gd name="connsiteY235" fmla="*/ 1314641 h 1503116"/>
                  <a:gd name="connsiteX236" fmla="*/ 1807231 w 2342504"/>
                  <a:gd name="connsiteY236" fmla="*/ 1309500 h 1503116"/>
                  <a:gd name="connsiteX237" fmla="*/ 1788341 w 2342504"/>
                  <a:gd name="connsiteY237" fmla="*/ 1309500 h 1503116"/>
                  <a:gd name="connsiteX238" fmla="*/ 1778895 w 2342504"/>
                  <a:gd name="connsiteY238" fmla="*/ 1293886 h 1503116"/>
                  <a:gd name="connsiteX239" fmla="*/ 1760005 w 2342504"/>
                  <a:gd name="connsiteY239" fmla="*/ 1287645 h 1503116"/>
                  <a:gd name="connsiteX240" fmla="*/ 1734825 w 2342504"/>
                  <a:gd name="connsiteY240" fmla="*/ 1278271 h 1503116"/>
                  <a:gd name="connsiteX241" fmla="*/ 1722224 w 2342504"/>
                  <a:gd name="connsiteY241" fmla="*/ 1281403 h 1503116"/>
                  <a:gd name="connsiteX242" fmla="*/ 1706489 w 2342504"/>
                  <a:gd name="connsiteY242" fmla="*/ 1268921 h 1503116"/>
                  <a:gd name="connsiteX243" fmla="*/ 1690755 w 2342504"/>
                  <a:gd name="connsiteY243" fmla="*/ 1256439 h 1503116"/>
                  <a:gd name="connsiteX244" fmla="*/ 1674997 w 2342504"/>
                  <a:gd name="connsiteY244" fmla="*/ 1219065 h 150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</a:cxnLst>
                <a:rect l="l" t="t" r="r" b="b"/>
                <a:pathLst>
                  <a:path w="2342504" h="1503116">
                    <a:moveTo>
                      <a:pt x="1685160" y="1474064"/>
                    </a:moveTo>
                    <a:cubicBezTo>
                      <a:pt x="1753716" y="1464881"/>
                      <a:pt x="1818518" y="1453930"/>
                      <a:pt x="1878753" y="1441424"/>
                    </a:cubicBezTo>
                    <a:cubicBezTo>
                      <a:pt x="2160533" y="1382910"/>
                      <a:pt x="2342504" y="1290299"/>
                      <a:pt x="2342504" y="1186042"/>
                    </a:cubicBezTo>
                    <a:cubicBezTo>
                      <a:pt x="2342504" y="1106582"/>
                      <a:pt x="2236765" y="1033889"/>
                      <a:pt x="2061704" y="977887"/>
                    </a:cubicBezTo>
                    <a:cubicBezTo>
                      <a:pt x="2064263" y="950244"/>
                      <a:pt x="2065554" y="922387"/>
                      <a:pt x="2065554" y="894314"/>
                    </a:cubicBezTo>
                    <a:cubicBezTo>
                      <a:pt x="2065554" y="773605"/>
                      <a:pt x="2041905" y="656484"/>
                      <a:pt x="1995252" y="546177"/>
                    </a:cubicBezTo>
                    <a:cubicBezTo>
                      <a:pt x="1950202" y="439672"/>
                      <a:pt x="1885735" y="344048"/>
                      <a:pt x="1803621" y="261934"/>
                    </a:cubicBezTo>
                    <a:cubicBezTo>
                      <a:pt x="1721506" y="179819"/>
                      <a:pt x="1625882" y="115352"/>
                      <a:pt x="1519377" y="70302"/>
                    </a:cubicBezTo>
                    <a:cubicBezTo>
                      <a:pt x="1409094" y="23649"/>
                      <a:pt x="1291949" y="0"/>
                      <a:pt x="1171264" y="0"/>
                    </a:cubicBezTo>
                    <a:cubicBezTo>
                      <a:pt x="1050556" y="0"/>
                      <a:pt x="933434" y="23649"/>
                      <a:pt x="823128" y="70302"/>
                    </a:cubicBezTo>
                    <a:cubicBezTo>
                      <a:pt x="716623" y="115352"/>
                      <a:pt x="620998" y="179819"/>
                      <a:pt x="538884" y="261934"/>
                    </a:cubicBezTo>
                    <a:cubicBezTo>
                      <a:pt x="456770" y="344048"/>
                      <a:pt x="392302" y="439672"/>
                      <a:pt x="347252" y="546177"/>
                    </a:cubicBezTo>
                    <a:cubicBezTo>
                      <a:pt x="300599" y="656460"/>
                      <a:pt x="276950" y="773605"/>
                      <a:pt x="276950" y="894314"/>
                    </a:cubicBezTo>
                    <a:cubicBezTo>
                      <a:pt x="276950" y="922387"/>
                      <a:pt x="278242" y="950244"/>
                      <a:pt x="280800" y="977887"/>
                    </a:cubicBezTo>
                    <a:cubicBezTo>
                      <a:pt x="280800" y="977887"/>
                      <a:pt x="280800" y="977887"/>
                      <a:pt x="280800" y="977887"/>
                    </a:cubicBezTo>
                    <a:cubicBezTo>
                      <a:pt x="105739" y="1033889"/>
                      <a:pt x="0" y="1106582"/>
                      <a:pt x="0" y="1186042"/>
                    </a:cubicBezTo>
                    <a:cubicBezTo>
                      <a:pt x="0" y="1290275"/>
                      <a:pt x="181971" y="1382887"/>
                      <a:pt x="463752" y="1441424"/>
                    </a:cubicBezTo>
                    <a:cubicBezTo>
                      <a:pt x="523986" y="1453930"/>
                      <a:pt x="588789" y="1464881"/>
                      <a:pt x="657345" y="1474064"/>
                    </a:cubicBezTo>
                    <a:cubicBezTo>
                      <a:pt x="645795" y="1463781"/>
                      <a:pt x="634461" y="1453188"/>
                      <a:pt x="623437" y="1442165"/>
                    </a:cubicBezTo>
                    <a:cubicBezTo>
                      <a:pt x="477095" y="1295823"/>
                      <a:pt x="396511" y="1101273"/>
                      <a:pt x="396511" y="894338"/>
                    </a:cubicBezTo>
                    <a:cubicBezTo>
                      <a:pt x="396511" y="687402"/>
                      <a:pt x="477095" y="492829"/>
                      <a:pt x="623437" y="346511"/>
                    </a:cubicBezTo>
                    <a:cubicBezTo>
                      <a:pt x="636111" y="333837"/>
                      <a:pt x="649167" y="321714"/>
                      <a:pt x="662510" y="310045"/>
                    </a:cubicBezTo>
                    <a:cubicBezTo>
                      <a:pt x="661218" y="313703"/>
                      <a:pt x="661099" y="316931"/>
                      <a:pt x="664351" y="320160"/>
                    </a:cubicBezTo>
                    <a:cubicBezTo>
                      <a:pt x="670640" y="326401"/>
                      <a:pt x="683242" y="310786"/>
                      <a:pt x="689530" y="320160"/>
                    </a:cubicBezTo>
                    <a:cubicBezTo>
                      <a:pt x="695819" y="329533"/>
                      <a:pt x="683242" y="332642"/>
                      <a:pt x="680085" y="342015"/>
                    </a:cubicBezTo>
                    <a:cubicBezTo>
                      <a:pt x="680085" y="351389"/>
                      <a:pt x="683242" y="360739"/>
                      <a:pt x="683242" y="370112"/>
                    </a:cubicBezTo>
                    <a:cubicBezTo>
                      <a:pt x="683242" y="373245"/>
                      <a:pt x="683242" y="382594"/>
                      <a:pt x="680085" y="385727"/>
                    </a:cubicBezTo>
                    <a:cubicBezTo>
                      <a:pt x="676929" y="391968"/>
                      <a:pt x="667483" y="391968"/>
                      <a:pt x="667483" y="398209"/>
                    </a:cubicBezTo>
                    <a:cubicBezTo>
                      <a:pt x="667483" y="410691"/>
                      <a:pt x="683218" y="416932"/>
                      <a:pt x="686374" y="426306"/>
                    </a:cubicBezTo>
                    <a:cubicBezTo>
                      <a:pt x="686374" y="432547"/>
                      <a:pt x="680085" y="445029"/>
                      <a:pt x="676929" y="451270"/>
                    </a:cubicBezTo>
                    <a:cubicBezTo>
                      <a:pt x="670640" y="463752"/>
                      <a:pt x="661194" y="476234"/>
                      <a:pt x="648593" y="488716"/>
                    </a:cubicBezTo>
                    <a:cubicBezTo>
                      <a:pt x="639147" y="501198"/>
                      <a:pt x="623413" y="513680"/>
                      <a:pt x="617100" y="526163"/>
                    </a:cubicBezTo>
                    <a:cubicBezTo>
                      <a:pt x="613944" y="532404"/>
                      <a:pt x="613944" y="538645"/>
                      <a:pt x="610812" y="544886"/>
                    </a:cubicBezTo>
                    <a:cubicBezTo>
                      <a:pt x="604523" y="554259"/>
                      <a:pt x="598210" y="560500"/>
                      <a:pt x="591921" y="569850"/>
                    </a:cubicBezTo>
                    <a:lnTo>
                      <a:pt x="591921" y="604188"/>
                    </a:lnTo>
                    <a:lnTo>
                      <a:pt x="591921" y="641634"/>
                    </a:lnTo>
                    <a:cubicBezTo>
                      <a:pt x="595077" y="647875"/>
                      <a:pt x="595077" y="660358"/>
                      <a:pt x="601366" y="663490"/>
                    </a:cubicBezTo>
                    <a:cubicBezTo>
                      <a:pt x="604523" y="672864"/>
                      <a:pt x="610812" y="669731"/>
                      <a:pt x="620257" y="672864"/>
                    </a:cubicBezTo>
                    <a:cubicBezTo>
                      <a:pt x="626546" y="679105"/>
                      <a:pt x="635991" y="685346"/>
                      <a:pt x="635991" y="691587"/>
                    </a:cubicBezTo>
                    <a:cubicBezTo>
                      <a:pt x="639147" y="700960"/>
                      <a:pt x="639147" y="710310"/>
                      <a:pt x="639147" y="719684"/>
                    </a:cubicBezTo>
                    <a:cubicBezTo>
                      <a:pt x="639147" y="729057"/>
                      <a:pt x="639147" y="741539"/>
                      <a:pt x="642304" y="747780"/>
                    </a:cubicBezTo>
                    <a:cubicBezTo>
                      <a:pt x="645460" y="757154"/>
                      <a:pt x="658038" y="763395"/>
                      <a:pt x="658038" y="772745"/>
                    </a:cubicBezTo>
                    <a:cubicBezTo>
                      <a:pt x="658038" y="782094"/>
                      <a:pt x="645436" y="782118"/>
                      <a:pt x="645436" y="791468"/>
                    </a:cubicBezTo>
                    <a:cubicBezTo>
                      <a:pt x="645436" y="803950"/>
                      <a:pt x="673772" y="803950"/>
                      <a:pt x="676929" y="816432"/>
                    </a:cubicBezTo>
                    <a:cubicBezTo>
                      <a:pt x="676929" y="822673"/>
                      <a:pt x="673772" y="832047"/>
                      <a:pt x="673772" y="838288"/>
                    </a:cubicBezTo>
                    <a:cubicBezTo>
                      <a:pt x="676929" y="844529"/>
                      <a:pt x="686374" y="847661"/>
                      <a:pt x="689507" y="850770"/>
                    </a:cubicBezTo>
                    <a:cubicBezTo>
                      <a:pt x="695795" y="857011"/>
                      <a:pt x="698952" y="866384"/>
                      <a:pt x="708397" y="863252"/>
                    </a:cubicBezTo>
                    <a:cubicBezTo>
                      <a:pt x="714686" y="857011"/>
                      <a:pt x="702108" y="847637"/>
                      <a:pt x="698952" y="841396"/>
                    </a:cubicBezTo>
                    <a:cubicBezTo>
                      <a:pt x="695795" y="835155"/>
                      <a:pt x="695795" y="819541"/>
                      <a:pt x="692663" y="807058"/>
                    </a:cubicBezTo>
                    <a:cubicBezTo>
                      <a:pt x="689507" y="797685"/>
                      <a:pt x="683218" y="791444"/>
                      <a:pt x="680061" y="785203"/>
                    </a:cubicBezTo>
                    <a:cubicBezTo>
                      <a:pt x="676905" y="778962"/>
                      <a:pt x="676905" y="769588"/>
                      <a:pt x="676905" y="763347"/>
                    </a:cubicBezTo>
                    <a:cubicBezTo>
                      <a:pt x="673748" y="757106"/>
                      <a:pt x="664303" y="750865"/>
                      <a:pt x="664303" y="744624"/>
                    </a:cubicBezTo>
                    <a:cubicBezTo>
                      <a:pt x="661146" y="719660"/>
                      <a:pt x="683194" y="713419"/>
                      <a:pt x="689483" y="729009"/>
                    </a:cubicBezTo>
                    <a:cubicBezTo>
                      <a:pt x="695771" y="741491"/>
                      <a:pt x="689483" y="750865"/>
                      <a:pt x="689483" y="760215"/>
                    </a:cubicBezTo>
                    <a:cubicBezTo>
                      <a:pt x="692639" y="769588"/>
                      <a:pt x="702084" y="775829"/>
                      <a:pt x="708373" y="785179"/>
                    </a:cubicBezTo>
                    <a:cubicBezTo>
                      <a:pt x="714662" y="794552"/>
                      <a:pt x="720975" y="800793"/>
                      <a:pt x="724107" y="807035"/>
                    </a:cubicBezTo>
                    <a:cubicBezTo>
                      <a:pt x="727264" y="813276"/>
                      <a:pt x="727264" y="813276"/>
                      <a:pt x="724107" y="819517"/>
                    </a:cubicBezTo>
                    <a:cubicBezTo>
                      <a:pt x="733552" y="828890"/>
                      <a:pt x="742998" y="838240"/>
                      <a:pt x="749287" y="847613"/>
                    </a:cubicBezTo>
                    <a:cubicBezTo>
                      <a:pt x="761888" y="860096"/>
                      <a:pt x="777623" y="875710"/>
                      <a:pt x="774466" y="897566"/>
                    </a:cubicBezTo>
                    <a:cubicBezTo>
                      <a:pt x="774466" y="906939"/>
                      <a:pt x="768177" y="913180"/>
                      <a:pt x="768177" y="919422"/>
                    </a:cubicBezTo>
                    <a:cubicBezTo>
                      <a:pt x="768177" y="925663"/>
                      <a:pt x="774466" y="931904"/>
                      <a:pt x="780779" y="938145"/>
                    </a:cubicBezTo>
                    <a:cubicBezTo>
                      <a:pt x="790224" y="944386"/>
                      <a:pt x="796513" y="950627"/>
                      <a:pt x="802826" y="950627"/>
                    </a:cubicBezTo>
                    <a:cubicBezTo>
                      <a:pt x="805982" y="953759"/>
                      <a:pt x="815428" y="953759"/>
                      <a:pt x="818560" y="956868"/>
                    </a:cubicBezTo>
                    <a:cubicBezTo>
                      <a:pt x="824849" y="960000"/>
                      <a:pt x="831162" y="966242"/>
                      <a:pt x="837451" y="969350"/>
                    </a:cubicBezTo>
                    <a:cubicBezTo>
                      <a:pt x="850052" y="975591"/>
                      <a:pt x="862630" y="978724"/>
                      <a:pt x="872076" y="984965"/>
                    </a:cubicBezTo>
                    <a:cubicBezTo>
                      <a:pt x="884677" y="988097"/>
                      <a:pt x="900411" y="997447"/>
                      <a:pt x="906700" y="997447"/>
                    </a:cubicBezTo>
                    <a:cubicBezTo>
                      <a:pt x="916145" y="997447"/>
                      <a:pt x="925591" y="988073"/>
                      <a:pt x="935036" y="988073"/>
                    </a:cubicBezTo>
                    <a:cubicBezTo>
                      <a:pt x="960240" y="984941"/>
                      <a:pt x="969661" y="1016170"/>
                      <a:pt x="988552" y="1025520"/>
                    </a:cubicBezTo>
                    <a:cubicBezTo>
                      <a:pt x="991708" y="1028652"/>
                      <a:pt x="997997" y="1028652"/>
                      <a:pt x="1004286" y="1028652"/>
                    </a:cubicBezTo>
                    <a:cubicBezTo>
                      <a:pt x="1010574" y="1028652"/>
                      <a:pt x="1013731" y="1031785"/>
                      <a:pt x="1020020" y="1034893"/>
                    </a:cubicBezTo>
                    <a:cubicBezTo>
                      <a:pt x="1029465" y="1038026"/>
                      <a:pt x="1042067" y="1034893"/>
                      <a:pt x="1048356" y="1041134"/>
                    </a:cubicBezTo>
                    <a:cubicBezTo>
                      <a:pt x="1060958" y="1044267"/>
                      <a:pt x="1070403" y="1066099"/>
                      <a:pt x="1079848" y="1072340"/>
                    </a:cubicBezTo>
                    <a:lnTo>
                      <a:pt x="1079848" y="1091063"/>
                    </a:lnTo>
                    <a:cubicBezTo>
                      <a:pt x="1086137" y="1100436"/>
                      <a:pt x="1092450" y="1097304"/>
                      <a:pt x="1101895" y="1100436"/>
                    </a:cubicBezTo>
                    <a:cubicBezTo>
                      <a:pt x="1111340" y="1106678"/>
                      <a:pt x="1114497" y="1119160"/>
                      <a:pt x="1123942" y="1125401"/>
                    </a:cubicBezTo>
                    <a:lnTo>
                      <a:pt x="1139676" y="1125401"/>
                    </a:lnTo>
                    <a:cubicBezTo>
                      <a:pt x="1152278" y="1131642"/>
                      <a:pt x="1155410" y="1144124"/>
                      <a:pt x="1164856" y="1141015"/>
                    </a:cubicBezTo>
                    <a:cubicBezTo>
                      <a:pt x="1174301" y="1141015"/>
                      <a:pt x="1171145" y="1131642"/>
                      <a:pt x="1174301" y="1125401"/>
                    </a:cubicBezTo>
                    <a:cubicBezTo>
                      <a:pt x="1177457" y="1122268"/>
                      <a:pt x="1183746" y="1112919"/>
                      <a:pt x="1190035" y="1112919"/>
                    </a:cubicBezTo>
                    <a:cubicBezTo>
                      <a:pt x="1202637" y="1112919"/>
                      <a:pt x="1202637" y="1125401"/>
                      <a:pt x="1208926" y="1134774"/>
                    </a:cubicBezTo>
                    <a:cubicBezTo>
                      <a:pt x="1208926" y="1144148"/>
                      <a:pt x="1215215" y="1147256"/>
                      <a:pt x="1218371" y="1153497"/>
                    </a:cubicBezTo>
                    <a:cubicBezTo>
                      <a:pt x="1221528" y="1165980"/>
                      <a:pt x="1218371" y="1200317"/>
                      <a:pt x="1218371" y="1209691"/>
                    </a:cubicBezTo>
                    <a:cubicBezTo>
                      <a:pt x="1215215" y="1215932"/>
                      <a:pt x="1202637" y="1219065"/>
                      <a:pt x="1196324" y="1228414"/>
                    </a:cubicBezTo>
                    <a:cubicBezTo>
                      <a:pt x="1193168" y="1234655"/>
                      <a:pt x="1190035" y="1240896"/>
                      <a:pt x="1186879" y="1244029"/>
                    </a:cubicBezTo>
                    <a:cubicBezTo>
                      <a:pt x="1183722" y="1250270"/>
                      <a:pt x="1177433" y="1250270"/>
                      <a:pt x="1171145" y="1256511"/>
                    </a:cubicBezTo>
                    <a:cubicBezTo>
                      <a:pt x="1171145" y="1259643"/>
                      <a:pt x="1167988" y="1265884"/>
                      <a:pt x="1167988" y="1268993"/>
                    </a:cubicBezTo>
                    <a:cubicBezTo>
                      <a:pt x="1161699" y="1281475"/>
                      <a:pt x="1152254" y="1290849"/>
                      <a:pt x="1158543" y="1303331"/>
                    </a:cubicBezTo>
                    <a:cubicBezTo>
                      <a:pt x="1161699" y="1309572"/>
                      <a:pt x="1171145" y="1312704"/>
                      <a:pt x="1171145" y="1322054"/>
                    </a:cubicBezTo>
                    <a:cubicBezTo>
                      <a:pt x="1171145" y="1328295"/>
                      <a:pt x="1152254" y="1334536"/>
                      <a:pt x="1152254" y="1343910"/>
                    </a:cubicBezTo>
                    <a:cubicBezTo>
                      <a:pt x="1149098" y="1350151"/>
                      <a:pt x="1155410" y="1362633"/>
                      <a:pt x="1158543" y="1372007"/>
                    </a:cubicBezTo>
                    <a:cubicBezTo>
                      <a:pt x="1158543" y="1378248"/>
                      <a:pt x="1171145" y="1381380"/>
                      <a:pt x="1177433" y="1387621"/>
                    </a:cubicBezTo>
                    <a:cubicBezTo>
                      <a:pt x="1183722" y="1393862"/>
                      <a:pt x="1186879" y="1406344"/>
                      <a:pt x="1193168" y="1412586"/>
                    </a:cubicBezTo>
                    <a:cubicBezTo>
                      <a:pt x="1205769" y="1431309"/>
                      <a:pt x="1215215" y="1453164"/>
                      <a:pt x="1227793" y="1471888"/>
                    </a:cubicBezTo>
                    <a:cubicBezTo>
                      <a:pt x="1234081" y="1481261"/>
                      <a:pt x="1243527" y="1490611"/>
                      <a:pt x="1246683" y="1499984"/>
                    </a:cubicBezTo>
                    <a:lnTo>
                      <a:pt x="1246683" y="1503117"/>
                    </a:lnTo>
                    <a:cubicBezTo>
                      <a:pt x="1402016" y="1498884"/>
                      <a:pt x="1552041" y="1492524"/>
                      <a:pt x="1685160" y="1474064"/>
                    </a:cubicBezTo>
                    <a:close/>
                    <a:moveTo>
                      <a:pt x="2057902" y="1011914"/>
                    </a:moveTo>
                    <a:cubicBezTo>
                      <a:pt x="2057902" y="1011961"/>
                      <a:pt x="2057878" y="1012009"/>
                      <a:pt x="2057878" y="1012057"/>
                    </a:cubicBezTo>
                    <a:cubicBezTo>
                      <a:pt x="2057878" y="1012009"/>
                      <a:pt x="2057902" y="1011961"/>
                      <a:pt x="2057902" y="1011914"/>
                    </a:cubicBezTo>
                    <a:close/>
                    <a:moveTo>
                      <a:pt x="1511271" y="260834"/>
                    </a:moveTo>
                    <a:cubicBezTo>
                      <a:pt x="1514427" y="307654"/>
                      <a:pt x="1476646" y="326377"/>
                      <a:pt x="1432552" y="326377"/>
                    </a:cubicBezTo>
                    <a:cubicBezTo>
                      <a:pt x="1423107" y="335750"/>
                      <a:pt x="1426263" y="348232"/>
                      <a:pt x="1419950" y="360715"/>
                    </a:cubicBezTo>
                    <a:cubicBezTo>
                      <a:pt x="1416794" y="370088"/>
                      <a:pt x="1401060" y="379438"/>
                      <a:pt x="1391615" y="379438"/>
                    </a:cubicBezTo>
                    <a:cubicBezTo>
                      <a:pt x="1385326" y="379438"/>
                      <a:pt x="1379013" y="370064"/>
                      <a:pt x="1379013" y="363823"/>
                    </a:cubicBezTo>
                    <a:cubicBezTo>
                      <a:pt x="1379013" y="354450"/>
                      <a:pt x="1388458" y="351341"/>
                      <a:pt x="1382169" y="341967"/>
                    </a:cubicBezTo>
                    <a:cubicBezTo>
                      <a:pt x="1382169" y="335726"/>
                      <a:pt x="1397904" y="332594"/>
                      <a:pt x="1394771" y="320112"/>
                    </a:cubicBezTo>
                    <a:cubicBezTo>
                      <a:pt x="1394771" y="310738"/>
                      <a:pt x="1379037" y="316979"/>
                      <a:pt x="1366435" y="313871"/>
                    </a:cubicBezTo>
                    <a:cubicBezTo>
                      <a:pt x="1356990" y="313871"/>
                      <a:pt x="1344388" y="307630"/>
                      <a:pt x="1334943" y="304497"/>
                    </a:cubicBezTo>
                    <a:cubicBezTo>
                      <a:pt x="1325498" y="298256"/>
                      <a:pt x="1316052" y="285774"/>
                      <a:pt x="1300318" y="282641"/>
                    </a:cubicBezTo>
                    <a:cubicBezTo>
                      <a:pt x="1294029" y="282641"/>
                      <a:pt x="1284584" y="285774"/>
                      <a:pt x="1281427" y="282641"/>
                    </a:cubicBezTo>
                    <a:cubicBezTo>
                      <a:pt x="1278271" y="276400"/>
                      <a:pt x="1284584" y="270159"/>
                      <a:pt x="1284584" y="267027"/>
                    </a:cubicBezTo>
                    <a:cubicBezTo>
                      <a:pt x="1284584" y="260786"/>
                      <a:pt x="1271982" y="257653"/>
                      <a:pt x="1271982" y="254545"/>
                    </a:cubicBezTo>
                    <a:cubicBezTo>
                      <a:pt x="1271982" y="248304"/>
                      <a:pt x="1281427" y="235821"/>
                      <a:pt x="1284584" y="232689"/>
                    </a:cubicBezTo>
                    <a:cubicBezTo>
                      <a:pt x="1294029" y="226448"/>
                      <a:pt x="1306631" y="220207"/>
                      <a:pt x="1319209" y="213966"/>
                    </a:cubicBezTo>
                    <a:cubicBezTo>
                      <a:pt x="1331810" y="207725"/>
                      <a:pt x="1344388" y="201484"/>
                      <a:pt x="1356990" y="198351"/>
                    </a:cubicBezTo>
                    <a:cubicBezTo>
                      <a:pt x="1360146" y="195219"/>
                      <a:pt x="1366435" y="195219"/>
                      <a:pt x="1372724" y="195219"/>
                    </a:cubicBezTo>
                    <a:cubicBezTo>
                      <a:pt x="1382169" y="188978"/>
                      <a:pt x="1391615" y="182737"/>
                      <a:pt x="1401060" y="179604"/>
                    </a:cubicBezTo>
                    <a:cubicBezTo>
                      <a:pt x="1407349" y="176472"/>
                      <a:pt x="1413662" y="176472"/>
                      <a:pt x="1419950" y="176472"/>
                    </a:cubicBezTo>
                    <a:cubicBezTo>
                      <a:pt x="1428894" y="173506"/>
                      <a:pt x="1435015" y="170565"/>
                      <a:pt x="1440993" y="167600"/>
                    </a:cubicBezTo>
                    <a:cubicBezTo>
                      <a:pt x="1444556" y="168915"/>
                      <a:pt x="1448119" y="170230"/>
                      <a:pt x="1451658" y="171594"/>
                    </a:cubicBezTo>
                    <a:cubicBezTo>
                      <a:pt x="1449004" y="174319"/>
                      <a:pt x="1446493" y="177380"/>
                      <a:pt x="1445154" y="182713"/>
                    </a:cubicBezTo>
                    <a:cubicBezTo>
                      <a:pt x="1451849" y="195984"/>
                      <a:pt x="1463303" y="187304"/>
                      <a:pt x="1474996" y="181134"/>
                    </a:cubicBezTo>
                    <a:cubicBezTo>
                      <a:pt x="1494652" y="189504"/>
                      <a:pt x="1513997" y="198710"/>
                      <a:pt x="1532911" y="208729"/>
                    </a:cubicBezTo>
                    <a:cubicBezTo>
                      <a:pt x="1531955" y="210427"/>
                      <a:pt x="1531046" y="212172"/>
                      <a:pt x="1530161" y="213942"/>
                    </a:cubicBezTo>
                    <a:cubicBezTo>
                      <a:pt x="1527005" y="220183"/>
                      <a:pt x="1523872" y="223315"/>
                      <a:pt x="1520716" y="223315"/>
                    </a:cubicBezTo>
                    <a:cubicBezTo>
                      <a:pt x="1520716" y="232689"/>
                      <a:pt x="1508114" y="238930"/>
                      <a:pt x="1508114" y="245171"/>
                    </a:cubicBezTo>
                    <a:cubicBezTo>
                      <a:pt x="1508114" y="251460"/>
                      <a:pt x="1511271" y="257701"/>
                      <a:pt x="1511271" y="260834"/>
                    </a:cubicBezTo>
                    <a:close/>
                    <a:moveTo>
                      <a:pt x="284578" y="1012081"/>
                    </a:moveTo>
                    <a:cubicBezTo>
                      <a:pt x="284578" y="1012009"/>
                      <a:pt x="284554" y="1011961"/>
                      <a:pt x="284554" y="1011890"/>
                    </a:cubicBezTo>
                    <a:cubicBezTo>
                      <a:pt x="284554" y="1011961"/>
                      <a:pt x="284554" y="1012033"/>
                      <a:pt x="284578" y="1012081"/>
                    </a:cubicBezTo>
                    <a:close/>
                    <a:moveTo>
                      <a:pt x="1674997" y="1219065"/>
                    </a:moveTo>
                    <a:cubicBezTo>
                      <a:pt x="1671841" y="1212823"/>
                      <a:pt x="1674997" y="1206582"/>
                      <a:pt x="1671841" y="1203450"/>
                    </a:cubicBezTo>
                    <a:cubicBezTo>
                      <a:pt x="1668685" y="1197209"/>
                      <a:pt x="1662396" y="1190968"/>
                      <a:pt x="1656107" y="1184727"/>
                    </a:cubicBezTo>
                    <a:cubicBezTo>
                      <a:pt x="1640372" y="1175353"/>
                      <a:pt x="1627771" y="1166004"/>
                      <a:pt x="1608880" y="1162871"/>
                    </a:cubicBezTo>
                    <a:cubicBezTo>
                      <a:pt x="1599435" y="1162871"/>
                      <a:pt x="1593146" y="1166004"/>
                      <a:pt x="1580544" y="1166004"/>
                    </a:cubicBezTo>
                    <a:cubicBezTo>
                      <a:pt x="1571099" y="1166004"/>
                      <a:pt x="1558497" y="1153521"/>
                      <a:pt x="1549052" y="1144148"/>
                    </a:cubicBezTo>
                    <a:cubicBezTo>
                      <a:pt x="1539607" y="1137907"/>
                      <a:pt x="1536450" y="1128533"/>
                      <a:pt x="1530161" y="1125425"/>
                    </a:cubicBezTo>
                    <a:cubicBezTo>
                      <a:pt x="1523872" y="1119184"/>
                      <a:pt x="1514427" y="1119184"/>
                      <a:pt x="1511271" y="1116051"/>
                    </a:cubicBezTo>
                    <a:cubicBezTo>
                      <a:pt x="1508114" y="1112919"/>
                      <a:pt x="1508114" y="1109810"/>
                      <a:pt x="1504982" y="1106678"/>
                    </a:cubicBezTo>
                    <a:cubicBezTo>
                      <a:pt x="1501826" y="1100436"/>
                      <a:pt x="1498693" y="1097304"/>
                      <a:pt x="1501826" y="1087954"/>
                    </a:cubicBezTo>
                    <a:cubicBezTo>
                      <a:pt x="1495537" y="1084822"/>
                      <a:pt x="1492380" y="1094195"/>
                      <a:pt x="1486091" y="1094195"/>
                    </a:cubicBezTo>
                    <a:cubicBezTo>
                      <a:pt x="1479803" y="1081713"/>
                      <a:pt x="1473490" y="1078581"/>
                      <a:pt x="1454599" y="1081713"/>
                    </a:cubicBezTo>
                    <a:cubicBezTo>
                      <a:pt x="1448310" y="1081713"/>
                      <a:pt x="1441997" y="1091087"/>
                      <a:pt x="1435708" y="1091087"/>
                    </a:cubicBezTo>
                    <a:cubicBezTo>
                      <a:pt x="1426263" y="1091087"/>
                      <a:pt x="1419974" y="1084846"/>
                      <a:pt x="1410529" y="1081713"/>
                    </a:cubicBezTo>
                    <a:cubicBezTo>
                      <a:pt x="1404240" y="1081713"/>
                      <a:pt x="1394795" y="1084846"/>
                      <a:pt x="1391639" y="1084846"/>
                    </a:cubicBezTo>
                    <a:cubicBezTo>
                      <a:pt x="1382193" y="1081713"/>
                      <a:pt x="1379037" y="1075472"/>
                      <a:pt x="1372748" y="1072364"/>
                    </a:cubicBezTo>
                    <a:cubicBezTo>
                      <a:pt x="1366459" y="1066123"/>
                      <a:pt x="1357014" y="1059882"/>
                      <a:pt x="1353857" y="1062990"/>
                    </a:cubicBezTo>
                    <a:cubicBezTo>
                      <a:pt x="1344412" y="1062990"/>
                      <a:pt x="1338123" y="1081713"/>
                      <a:pt x="1325521" y="1075472"/>
                    </a:cubicBezTo>
                    <a:cubicBezTo>
                      <a:pt x="1319233" y="1066099"/>
                      <a:pt x="1334967" y="1062990"/>
                      <a:pt x="1328678" y="1053617"/>
                    </a:cubicBezTo>
                    <a:cubicBezTo>
                      <a:pt x="1322389" y="1050484"/>
                      <a:pt x="1316076" y="1056749"/>
                      <a:pt x="1312944" y="1059858"/>
                    </a:cubicBezTo>
                    <a:cubicBezTo>
                      <a:pt x="1306655" y="1062990"/>
                      <a:pt x="1303498" y="1069231"/>
                      <a:pt x="1297209" y="1069231"/>
                    </a:cubicBezTo>
                    <a:cubicBezTo>
                      <a:pt x="1284608" y="1075472"/>
                      <a:pt x="1275162" y="1072364"/>
                      <a:pt x="1265717" y="1078605"/>
                    </a:cubicBezTo>
                    <a:cubicBezTo>
                      <a:pt x="1256272" y="1081737"/>
                      <a:pt x="1256272" y="1091087"/>
                      <a:pt x="1249983" y="1100460"/>
                    </a:cubicBezTo>
                    <a:cubicBezTo>
                      <a:pt x="1246827" y="1106701"/>
                      <a:pt x="1237381" y="1119184"/>
                      <a:pt x="1227936" y="1119184"/>
                    </a:cubicBezTo>
                    <a:cubicBezTo>
                      <a:pt x="1221647" y="1119184"/>
                      <a:pt x="1215334" y="1109810"/>
                      <a:pt x="1205889" y="1106701"/>
                    </a:cubicBezTo>
                    <a:cubicBezTo>
                      <a:pt x="1183842" y="1097328"/>
                      <a:pt x="1174397" y="1112943"/>
                      <a:pt x="1155506" y="1112943"/>
                    </a:cubicBezTo>
                    <a:cubicBezTo>
                      <a:pt x="1139772" y="1112943"/>
                      <a:pt x="1114568" y="1087978"/>
                      <a:pt x="1117725" y="1072364"/>
                    </a:cubicBezTo>
                    <a:cubicBezTo>
                      <a:pt x="1117725" y="1062990"/>
                      <a:pt x="1120881" y="1047399"/>
                      <a:pt x="1124014" y="1034917"/>
                    </a:cubicBezTo>
                    <a:cubicBezTo>
                      <a:pt x="1124014" y="1025544"/>
                      <a:pt x="1130303" y="1022435"/>
                      <a:pt x="1130303" y="1013062"/>
                    </a:cubicBezTo>
                    <a:cubicBezTo>
                      <a:pt x="1130303" y="1000579"/>
                      <a:pt x="1114568" y="991206"/>
                      <a:pt x="1108256" y="991206"/>
                    </a:cubicBezTo>
                    <a:cubicBezTo>
                      <a:pt x="1089365" y="988073"/>
                      <a:pt x="1067318" y="997447"/>
                      <a:pt x="1045271" y="991206"/>
                    </a:cubicBezTo>
                    <a:cubicBezTo>
                      <a:pt x="1042115" y="984965"/>
                      <a:pt x="1051560" y="978724"/>
                      <a:pt x="1051560" y="972483"/>
                    </a:cubicBezTo>
                    <a:cubicBezTo>
                      <a:pt x="1054717" y="969350"/>
                      <a:pt x="1051560" y="966242"/>
                      <a:pt x="1054717" y="960000"/>
                    </a:cubicBezTo>
                    <a:cubicBezTo>
                      <a:pt x="1057873" y="956868"/>
                      <a:pt x="1064162" y="950627"/>
                      <a:pt x="1067318" y="944386"/>
                    </a:cubicBezTo>
                    <a:cubicBezTo>
                      <a:pt x="1067318" y="941253"/>
                      <a:pt x="1067318" y="931904"/>
                      <a:pt x="1070475" y="925663"/>
                    </a:cubicBezTo>
                    <a:cubicBezTo>
                      <a:pt x="1073631" y="919422"/>
                      <a:pt x="1076763" y="916289"/>
                      <a:pt x="1076763" y="910048"/>
                    </a:cubicBezTo>
                    <a:cubicBezTo>
                      <a:pt x="1079920" y="903807"/>
                      <a:pt x="1076763" y="897566"/>
                      <a:pt x="1070475" y="894433"/>
                    </a:cubicBezTo>
                    <a:cubicBezTo>
                      <a:pt x="1054740" y="894433"/>
                      <a:pt x="1045271" y="894433"/>
                      <a:pt x="1035850" y="897566"/>
                    </a:cubicBezTo>
                    <a:cubicBezTo>
                      <a:pt x="1016959" y="906939"/>
                      <a:pt x="1020115" y="935012"/>
                      <a:pt x="1001225" y="941253"/>
                    </a:cubicBezTo>
                    <a:cubicBezTo>
                      <a:pt x="991780" y="944386"/>
                      <a:pt x="982334" y="944386"/>
                      <a:pt x="976046" y="944386"/>
                    </a:cubicBezTo>
                    <a:cubicBezTo>
                      <a:pt x="969757" y="947518"/>
                      <a:pt x="960311" y="950627"/>
                      <a:pt x="953999" y="950627"/>
                    </a:cubicBezTo>
                    <a:cubicBezTo>
                      <a:pt x="944553" y="950627"/>
                      <a:pt x="931951" y="941253"/>
                      <a:pt x="925662" y="938145"/>
                    </a:cubicBezTo>
                    <a:cubicBezTo>
                      <a:pt x="922506" y="931904"/>
                      <a:pt x="909928" y="910048"/>
                      <a:pt x="909928" y="903807"/>
                    </a:cubicBezTo>
                    <a:cubicBezTo>
                      <a:pt x="900483" y="878843"/>
                      <a:pt x="909928" y="853878"/>
                      <a:pt x="922530" y="832023"/>
                    </a:cubicBezTo>
                    <a:cubicBezTo>
                      <a:pt x="922530" y="828890"/>
                      <a:pt x="925686" y="825782"/>
                      <a:pt x="928819" y="819541"/>
                    </a:cubicBezTo>
                    <a:cubicBezTo>
                      <a:pt x="931975" y="813300"/>
                      <a:pt x="928819" y="803926"/>
                      <a:pt x="931975" y="797685"/>
                    </a:cubicBezTo>
                    <a:cubicBezTo>
                      <a:pt x="935132" y="785203"/>
                      <a:pt x="954023" y="775829"/>
                      <a:pt x="963468" y="769588"/>
                    </a:cubicBezTo>
                    <a:cubicBezTo>
                      <a:pt x="979202" y="763347"/>
                      <a:pt x="991804" y="750865"/>
                      <a:pt x="1007538" y="750865"/>
                    </a:cubicBezTo>
                    <a:cubicBezTo>
                      <a:pt x="1013827" y="750865"/>
                      <a:pt x="1026428" y="753997"/>
                      <a:pt x="1032717" y="753997"/>
                    </a:cubicBezTo>
                    <a:cubicBezTo>
                      <a:pt x="1042163" y="757130"/>
                      <a:pt x="1045319" y="760239"/>
                      <a:pt x="1051608" y="760239"/>
                    </a:cubicBezTo>
                    <a:cubicBezTo>
                      <a:pt x="1070498" y="763371"/>
                      <a:pt x="1073655" y="747756"/>
                      <a:pt x="1089389" y="741515"/>
                    </a:cubicBezTo>
                    <a:cubicBezTo>
                      <a:pt x="1101991" y="744648"/>
                      <a:pt x="1114568" y="738383"/>
                      <a:pt x="1127170" y="741515"/>
                    </a:cubicBezTo>
                    <a:cubicBezTo>
                      <a:pt x="1136616" y="741515"/>
                      <a:pt x="1142904" y="750889"/>
                      <a:pt x="1149217" y="750889"/>
                    </a:cubicBezTo>
                    <a:cubicBezTo>
                      <a:pt x="1155530" y="750889"/>
                      <a:pt x="1161819" y="747756"/>
                      <a:pt x="1164951" y="747756"/>
                    </a:cubicBezTo>
                    <a:cubicBezTo>
                      <a:pt x="1171240" y="747756"/>
                      <a:pt x="1180685" y="760239"/>
                      <a:pt x="1180685" y="766480"/>
                    </a:cubicBezTo>
                    <a:cubicBezTo>
                      <a:pt x="1183842" y="775853"/>
                      <a:pt x="1174397" y="782094"/>
                      <a:pt x="1177529" y="791444"/>
                    </a:cubicBezTo>
                    <a:cubicBezTo>
                      <a:pt x="1186974" y="800817"/>
                      <a:pt x="1202709" y="803926"/>
                      <a:pt x="1215310" y="807058"/>
                    </a:cubicBezTo>
                    <a:cubicBezTo>
                      <a:pt x="1224756" y="800817"/>
                      <a:pt x="1218467" y="788335"/>
                      <a:pt x="1215310" y="778962"/>
                    </a:cubicBezTo>
                    <a:lnTo>
                      <a:pt x="1215310" y="766480"/>
                    </a:lnTo>
                    <a:cubicBezTo>
                      <a:pt x="1215310" y="760239"/>
                      <a:pt x="1212154" y="753997"/>
                      <a:pt x="1212154" y="747756"/>
                    </a:cubicBezTo>
                    <a:cubicBezTo>
                      <a:pt x="1212154" y="722792"/>
                      <a:pt x="1234201" y="710310"/>
                      <a:pt x="1253091" y="697804"/>
                    </a:cubicBezTo>
                    <a:cubicBezTo>
                      <a:pt x="1259380" y="694671"/>
                      <a:pt x="1265693" y="685322"/>
                      <a:pt x="1271982" y="682189"/>
                    </a:cubicBezTo>
                    <a:cubicBezTo>
                      <a:pt x="1281427" y="679057"/>
                      <a:pt x="1290873" y="675948"/>
                      <a:pt x="1297162" y="672816"/>
                    </a:cubicBezTo>
                    <a:cubicBezTo>
                      <a:pt x="1312896" y="663442"/>
                      <a:pt x="1325498" y="657201"/>
                      <a:pt x="1334943" y="647852"/>
                    </a:cubicBezTo>
                    <a:cubicBezTo>
                      <a:pt x="1341232" y="635369"/>
                      <a:pt x="1334943" y="619755"/>
                      <a:pt x="1334943" y="607273"/>
                    </a:cubicBezTo>
                    <a:cubicBezTo>
                      <a:pt x="1341232" y="604140"/>
                      <a:pt x="1344388" y="610405"/>
                      <a:pt x="1350677" y="610405"/>
                    </a:cubicBezTo>
                    <a:cubicBezTo>
                      <a:pt x="1360122" y="607273"/>
                      <a:pt x="1360122" y="594790"/>
                      <a:pt x="1366411" y="591682"/>
                    </a:cubicBezTo>
                    <a:cubicBezTo>
                      <a:pt x="1369567" y="588549"/>
                      <a:pt x="1375856" y="585441"/>
                      <a:pt x="1379013" y="582308"/>
                    </a:cubicBezTo>
                    <a:cubicBezTo>
                      <a:pt x="1388458" y="576067"/>
                      <a:pt x="1391615" y="566694"/>
                      <a:pt x="1397904" y="563585"/>
                    </a:cubicBezTo>
                    <a:cubicBezTo>
                      <a:pt x="1401060" y="563585"/>
                      <a:pt x="1407349" y="563585"/>
                      <a:pt x="1410505" y="560453"/>
                    </a:cubicBezTo>
                    <a:cubicBezTo>
                      <a:pt x="1416794" y="560453"/>
                      <a:pt x="1426239" y="554212"/>
                      <a:pt x="1435685" y="551079"/>
                    </a:cubicBezTo>
                    <a:cubicBezTo>
                      <a:pt x="1441997" y="547947"/>
                      <a:pt x="1454575" y="547947"/>
                      <a:pt x="1457731" y="544838"/>
                    </a:cubicBezTo>
                    <a:lnTo>
                      <a:pt x="1457731" y="532356"/>
                    </a:lnTo>
                    <a:cubicBezTo>
                      <a:pt x="1460888" y="510500"/>
                      <a:pt x="1495513" y="504259"/>
                      <a:pt x="1514403" y="498018"/>
                    </a:cubicBezTo>
                    <a:cubicBezTo>
                      <a:pt x="1527005" y="494886"/>
                      <a:pt x="1539607" y="485536"/>
                      <a:pt x="1555341" y="488644"/>
                    </a:cubicBezTo>
                    <a:cubicBezTo>
                      <a:pt x="1552184" y="498018"/>
                      <a:pt x="1539607" y="494886"/>
                      <a:pt x="1539607" y="507368"/>
                    </a:cubicBezTo>
                    <a:cubicBezTo>
                      <a:pt x="1542763" y="522982"/>
                      <a:pt x="1567943" y="501127"/>
                      <a:pt x="1571099" y="497994"/>
                    </a:cubicBezTo>
                    <a:cubicBezTo>
                      <a:pt x="1583701" y="494862"/>
                      <a:pt x="1602591" y="491753"/>
                      <a:pt x="1618325" y="485512"/>
                    </a:cubicBezTo>
                    <a:cubicBezTo>
                      <a:pt x="1630927" y="479271"/>
                      <a:pt x="1656107" y="473030"/>
                      <a:pt x="1643529" y="457415"/>
                    </a:cubicBezTo>
                    <a:cubicBezTo>
                      <a:pt x="1634083" y="457415"/>
                      <a:pt x="1627795" y="469897"/>
                      <a:pt x="1618325" y="473030"/>
                    </a:cubicBezTo>
                    <a:cubicBezTo>
                      <a:pt x="1612037" y="476162"/>
                      <a:pt x="1615169" y="469897"/>
                      <a:pt x="1608880" y="469897"/>
                    </a:cubicBezTo>
                    <a:cubicBezTo>
                      <a:pt x="1602591" y="466765"/>
                      <a:pt x="1599435" y="473030"/>
                      <a:pt x="1596278" y="473030"/>
                    </a:cubicBezTo>
                    <a:cubicBezTo>
                      <a:pt x="1589990" y="469897"/>
                      <a:pt x="1583677" y="463656"/>
                      <a:pt x="1580544" y="457415"/>
                    </a:cubicBezTo>
                    <a:cubicBezTo>
                      <a:pt x="1580544" y="441801"/>
                      <a:pt x="1596278" y="435560"/>
                      <a:pt x="1602591" y="423077"/>
                    </a:cubicBezTo>
                    <a:cubicBezTo>
                      <a:pt x="1596302" y="410595"/>
                      <a:pt x="1577412" y="419945"/>
                      <a:pt x="1564810" y="413704"/>
                    </a:cubicBezTo>
                    <a:cubicBezTo>
                      <a:pt x="1567967" y="407463"/>
                      <a:pt x="1577412" y="401222"/>
                      <a:pt x="1586857" y="398089"/>
                    </a:cubicBezTo>
                    <a:cubicBezTo>
                      <a:pt x="1593146" y="398089"/>
                      <a:pt x="1612037" y="398089"/>
                      <a:pt x="1618349" y="404330"/>
                    </a:cubicBezTo>
                    <a:cubicBezTo>
                      <a:pt x="1618349" y="404330"/>
                      <a:pt x="1618349" y="410571"/>
                      <a:pt x="1621506" y="413704"/>
                    </a:cubicBezTo>
                    <a:cubicBezTo>
                      <a:pt x="1627795" y="419945"/>
                      <a:pt x="1630951" y="419945"/>
                      <a:pt x="1637240" y="416836"/>
                    </a:cubicBezTo>
                    <a:cubicBezTo>
                      <a:pt x="1640396" y="407463"/>
                      <a:pt x="1624638" y="410595"/>
                      <a:pt x="1627795" y="404354"/>
                    </a:cubicBezTo>
                    <a:cubicBezTo>
                      <a:pt x="1640396" y="394981"/>
                      <a:pt x="1659287" y="401222"/>
                      <a:pt x="1675021" y="398113"/>
                    </a:cubicBezTo>
                    <a:cubicBezTo>
                      <a:pt x="1684466" y="398113"/>
                      <a:pt x="1693912" y="391872"/>
                      <a:pt x="1703357" y="385631"/>
                    </a:cubicBezTo>
                    <a:cubicBezTo>
                      <a:pt x="1709646" y="382498"/>
                      <a:pt x="1719091" y="376257"/>
                      <a:pt x="1728560" y="382498"/>
                    </a:cubicBezTo>
                    <a:cubicBezTo>
                      <a:pt x="1728560" y="388740"/>
                      <a:pt x="1719115" y="391872"/>
                      <a:pt x="1715959" y="394981"/>
                    </a:cubicBezTo>
                    <a:cubicBezTo>
                      <a:pt x="1703357" y="410595"/>
                      <a:pt x="1687623" y="423077"/>
                      <a:pt x="1675021" y="438668"/>
                    </a:cubicBezTo>
                    <a:cubicBezTo>
                      <a:pt x="1681310" y="444909"/>
                      <a:pt x="1693912" y="441801"/>
                      <a:pt x="1706513" y="441801"/>
                    </a:cubicBezTo>
                    <a:cubicBezTo>
                      <a:pt x="1712802" y="444933"/>
                      <a:pt x="1715959" y="444933"/>
                      <a:pt x="1722247" y="444933"/>
                    </a:cubicBezTo>
                    <a:cubicBezTo>
                      <a:pt x="1728560" y="448066"/>
                      <a:pt x="1734849" y="448066"/>
                      <a:pt x="1737982" y="448066"/>
                    </a:cubicBezTo>
                    <a:cubicBezTo>
                      <a:pt x="1747427" y="451198"/>
                      <a:pt x="1747427" y="457439"/>
                      <a:pt x="1756872" y="457439"/>
                    </a:cubicBezTo>
                    <a:cubicBezTo>
                      <a:pt x="1769474" y="457439"/>
                      <a:pt x="1769474" y="444957"/>
                      <a:pt x="1763161" y="435583"/>
                    </a:cubicBezTo>
                    <a:cubicBezTo>
                      <a:pt x="1763161" y="426210"/>
                      <a:pt x="1766318" y="423101"/>
                      <a:pt x="1763161" y="416860"/>
                    </a:cubicBezTo>
                    <a:cubicBezTo>
                      <a:pt x="1760005" y="404378"/>
                      <a:pt x="1737982" y="416860"/>
                      <a:pt x="1734825" y="401246"/>
                    </a:cubicBezTo>
                    <a:cubicBezTo>
                      <a:pt x="1734825" y="391872"/>
                      <a:pt x="1744271" y="391872"/>
                      <a:pt x="1747427" y="385631"/>
                    </a:cubicBezTo>
                    <a:cubicBezTo>
                      <a:pt x="1747427" y="382498"/>
                      <a:pt x="1747881" y="379940"/>
                      <a:pt x="1748599" y="377668"/>
                    </a:cubicBezTo>
                    <a:cubicBezTo>
                      <a:pt x="1876194" y="519898"/>
                      <a:pt x="1945993" y="701725"/>
                      <a:pt x="1945993" y="894266"/>
                    </a:cubicBezTo>
                    <a:cubicBezTo>
                      <a:pt x="1945993" y="1045725"/>
                      <a:pt x="1902784" y="1190514"/>
                      <a:pt x="1822272" y="1314641"/>
                    </a:cubicBezTo>
                    <a:cubicBezTo>
                      <a:pt x="1816748" y="1312848"/>
                      <a:pt x="1811392" y="1310887"/>
                      <a:pt x="1807231" y="1309500"/>
                    </a:cubicBezTo>
                    <a:cubicBezTo>
                      <a:pt x="1800942" y="1309500"/>
                      <a:pt x="1791497" y="1312633"/>
                      <a:pt x="1788341" y="1309500"/>
                    </a:cubicBezTo>
                    <a:cubicBezTo>
                      <a:pt x="1782052" y="1306368"/>
                      <a:pt x="1782052" y="1297018"/>
                      <a:pt x="1778895" y="1293886"/>
                    </a:cubicBezTo>
                    <a:cubicBezTo>
                      <a:pt x="1772607" y="1290753"/>
                      <a:pt x="1766294" y="1290753"/>
                      <a:pt x="1760005" y="1287645"/>
                    </a:cubicBezTo>
                    <a:cubicBezTo>
                      <a:pt x="1750560" y="1284512"/>
                      <a:pt x="1744271" y="1281403"/>
                      <a:pt x="1734825" y="1278271"/>
                    </a:cubicBezTo>
                    <a:cubicBezTo>
                      <a:pt x="1728536" y="1278271"/>
                      <a:pt x="1725380" y="1281403"/>
                      <a:pt x="1722224" y="1281403"/>
                    </a:cubicBezTo>
                    <a:cubicBezTo>
                      <a:pt x="1715935" y="1278271"/>
                      <a:pt x="1712778" y="1272030"/>
                      <a:pt x="1706489" y="1268921"/>
                    </a:cubicBezTo>
                    <a:cubicBezTo>
                      <a:pt x="1700201" y="1265789"/>
                      <a:pt x="1693888" y="1262680"/>
                      <a:pt x="1690755" y="1256439"/>
                    </a:cubicBezTo>
                    <a:cubicBezTo>
                      <a:pt x="1697020" y="1237788"/>
                      <a:pt x="1678130" y="1231547"/>
                      <a:pt x="1674997" y="12190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51" name="Group 150">
            <a:extLst>
              <a:ext uri="{FF2B5EF4-FFF2-40B4-BE49-F238E27FC236}">
                <a16:creationId xmlns:a16="http://schemas.microsoft.com/office/drawing/2014/main" id="{45DDA090-AB9E-4BB3-B6B1-AA987161E556}"/>
              </a:ext>
            </a:extLst>
          </p:cNvPr>
          <p:cNvGrpSpPr/>
          <p:nvPr/>
        </p:nvGrpSpPr>
        <p:grpSpPr>
          <a:xfrm>
            <a:off x="4720147" y="2331258"/>
            <a:ext cx="389314" cy="389314"/>
            <a:chOff x="4527459" y="640845"/>
            <a:chExt cx="3123355" cy="3123355"/>
          </a:xfrm>
        </p:grpSpPr>
        <p:sp>
          <p:nvSpPr>
            <p:cNvPr id="152" name="Graphic 10">
              <a:extLst>
                <a:ext uri="{FF2B5EF4-FFF2-40B4-BE49-F238E27FC236}">
                  <a16:creationId xmlns:a16="http://schemas.microsoft.com/office/drawing/2014/main" id="{E784BB96-BB74-4047-8182-13ADCCE27D24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3" name="Graphic 10">
              <a:extLst>
                <a:ext uri="{FF2B5EF4-FFF2-40B4-BE49-F238E27FC236}">
                  <a16:creationId xmlns:a16="http://schemas.microsoft.com/office/drawing/2014/main" id="{0A8ECF45-9940-47FB-BD57-93CB93BB82FE}"/>
                </a:ext>
              </a:extLst>
            </p:cNvPr>
            <p:cNvGrpSpPr/>
            <p:nvPr/>
          </p:nvGrpSpPr>
          <p:grpSpPr>
            <a:xfrm>
              <a:off x="4809885" y="1024061"/>
              <a:ext cx="2548364" cy="2460151"/>
              <a:chOff x="4809885" y="1024061"/>
              <a:chExt cx="2548364" cy="2460151"/>
            </a:xfrm>
            <a:solidFill>
              <a:srgbClr val="FFFFFF"/>
            </a:solidFill>
          </p:grpSpPr>
          <p:sp>
            <p:nvSpPr>
              <p:cNvPr id="154" name="Graphic 10">
                <a:extLst>
                  <a:ext uri="{FF2B5EF4-FFF2-40B4-BE49-F238E27FC236}">
                    <a16:creationId xmlns:a16="http://schemas.microsoft.com/office/drawing/2014/main" id="{9162865E-E99F-44D3-85BE-471D05AA17F8}"/>
                  </a:ext>
                </a:extLst>
              </p:cNvPr>
              <p:cNvSpPr/>
              <p:nvPr/>
            </p:nvSpPr>
            <p:spPr>
              <a:xfrm>
                <a:off x="6241935" y="1024061"/>
                <a:ext cx="495794" cy="362579"/>
              </a:xfrm>
              <a:custGeom>
                <a:avLst/>
                <a:gdLst>
                  <a:gd name="connsiteX0" fmla="*/ 16643 w 495794"/>
                  <a:gd name="connsiteY0" fmla="*/ 184052 h 362579"/>
                  <a:gd name="connsiteX1" fmla="*/ 13917 w 495794"/>
                  <a:gd name="connsiteY1" fmla="*/ 209183 h 362579"/>
                  <a:gd name="connsiteX2" fmla="*/ 24916 w 495794"/>
                  <a:gd name="connsiteY2" fmla="*/ 212005 h 362579"/>
                  <a:gd name="connsiteX3" fmla="*/ 41535 w 495794"/>
                  <a:gd name="connsiteY3" fmla="*/ 212005 h 362579"/>
                  <a:gd name="connsiteX4" fmla="*/ 44357 w 495794"/>
                  <a:gd name="connsiteY4" fmla="*/ 212005 h 362579"/>
                  <a:gd name="connsiteX5" fmla="*/ 99761 w 495794"/>
                  <a:gd name="connsiteY5" fmla="*/ 245410 h 362579"/>
                  <a:gd name="connsiteX6" fmla="*/ 146821 w 495794"/>
                  <a:gd name="connsiteY6" fmla="*/ 262196 h 362579"/>
                  <a:gd name="connsiteX7" fmla="*/ 174535 w 495794"/>
                  <a:gd name="connsiteY7" fmla="*/ 262196 h 362579"/>
                  <a:gd name="connsiteX8" fmla="*/ 193975 w 495794"/>
                  <a:gd name="connsiteY8" fmla="*/ 273364 h 362579"/>
                  <a:gd name="connsiteX9" fmla="*/ 171809 w 495794"/>
                  <a:gd name="connsiteY9" fmla="*/ 304043 h 362579"/>
                  <a:gd name="connsiteX10" fmla="*/ 166261 w 495794"/>
                  <a:gd name="connsiteY10" fmla="*/ 337520 h 362579"/>
                  <a:gd name="connsiteX11" fmla="*/ 185606 w 495794"/>
                  <a:gd name="connsiteY11" fmla="*/ 362580 h 362579"/>
                  <a:gd name="connsiteX12" fmla="*/ 227117 w 495794"/>
                  <a:gd name="connsiteY12" fmla="*/ 334722 h 362579"/>
                  <a:gd name="connsiteX13" fmla="*/ 243736 w 495794"/>
                  <a:gd name="connsiteY13" fmla="*/ 278911 h 362579"/>
                  <a:gd name="connsiteX14" fmla="*/ 368462 w 495794"/>
                  <a:gd name="connsiteY14" fmla="*/ 175706 h 362579"/>
                  <a:gd name="connsiteX15" fmla="*/ 365640 w 495794"/>
                  <a:gd name="connsiteY15" fmla="*/ 153372 h 362579"/>
                  <a:gd name="connsiteX16" fmla="*/ 382259 w 495794"/>
                  <a:gd name="connsiteY16" fmla="*/ 117146 h 362579"/>
                  <a:gd name="connsiteX17" fmla="*/ 398878 w 495794"/>
                  <a:gd name="connsiteY17" fmla="*/ 103181 h 362579"/>
                  <a:gd name="connsiteX18" fmla="*/ 418223 w 495794"/>
                  <a:gd name="connsiteY18" fmla="*/ 78049 h 362579"/>
                  <a:gd name="connsiteX19" fmla="*/ 421045 w 495794"/>
                  <a:gd name="connsiteY19" fmla="*/ 75323 h 362579"/>
                  <a:gd name="connsiteX20" fmla="*/ 440390 w 495794"/>
                  <a:gd name="connsiteY20" fmla="*/ 78049 h 362579"/>
                  <a:gd name="connsiteX21" fmla="*/ 445937 w 495794"/>
                  <a:gd name="connsiteY21" fmla="*/ 78049 h 362579"/>
                  <a:gd name="connsiteX22" fmla="*/ 479175 w 495794"/>
                  <a:gd name="connsiteY22" fmla="*/ 86490 h 362579"/>
                  <a:gd name="connsiteX23" fmla="*/ 495794 w 495794"/>
                  <a:gd name="connsiteY23" fmla="*/ 80871 h 362579"/>
                  <a:gd name="connsiteX24" fmla="*/ 335176 w 495794"/>
                  <a:gd name="connsiteY24" fmla="*/ 0 h 362579"/>
                  <a:gd name="connsiteX25" fmla="*/ 357343 w 495794"/>
                  <a:gd name="connsiteY25" fmla="*/ 16715 h 362579"/>
                  <a:gd name="connsiteX26" fmla="*/ 387783 w 495794"/>
                  <a:gd name="connsiteY26" fmla="*/ 44572 h 362579"/>
                  <a:gd name="connsiteX27" fmla="*/ 373962 w 495794"/>
                  <a:gd name="connsiteY27" fmla="*/ 55739 h 362579"/>
                  <a:gd name="connsiteX28" fmla="*/ 335176 w 495794"/>
                  <a:gd name="connsiteY28" fmla="*/ 44572 h 362579"/>
                  <a:gd name="connsiteX29" fmla="*/ 282498 w 495794"/>
                  <a:gd name="connsiteY29" fmla="*/ 64156 h 362579"/>
                  <a:gd name="connsiteX30" fmla="*/ 263153 w 495794"/>
                  <a:gd name="connsiteY30" fmla="*/ 50192 h 362579"/>
                  <a:gd name="connsiteX31" fmla="*/ 290867 w 495794"/>
                  <a:gd name="connsiteY31" fmla="*/ 16715 h 362579"/>
                  <a:gd name="connsiteX32" fmla="*/ 285319 w 495794"/>
                  <a:gd name="connsiteY32" fmla="*/ 19536 h 362579"/>
                  <a:gd name="connsiteX33" fmla="*/ 263153 w 495794"/>
                  <a:gd name="connsiteY33" fmla="*/ 27882 h 362579"/>
                  <a:gd name="connsiteX34" fmla="*/ 232641 w 495794"/>
                  <a:gd name="connsiteY34" fmla="*/ 41846 h 362579"/>
                  <a:gd name="connsiteX35" fmla="*/ 202201 w 495794"/>
                  <a:gd name="connsiteY35" fmla="*/ 44572 h 362579"/>
                  <a:gd name="connsiteX36" fmla="*/ 155142 w 495794"/>
                  <a:gd name="connsiteY36" fmla="*/ 69704 h 362579"/>
                  <a:gd name="connsiteX37" fmla="*/ 130178 w 495794"/>
                  <a:gd name="connsiteY37" fmla="*/ 75323 h 362579"/>
                  <a:gd name="connsiteX38" fmla="*/ 74773 w 495794"/>
                  <a:gd name="connsiteY38" fmla="*/ 103181 h 362579"/>
                  <a:gd name="connsiteX39" fmla="*/ 22167 w 495794"/>
                  <a:gd name="connsiteY39" fmla="*/ 133860 h 362579"/>
                  <a:gd name="connsiteX40" fmla="*/ 0 w 495794"/>
                  <a:gd name="connsiteY40" fmla="*/ 164539 h 362579"/>
                  <a:gd name="connsiteX41" fmla="*/ 16643 w 495794"/>
                  <a:gd name="connsiteY41" fmla="*/ 184052 h 36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95794" h="362579">
                    <a:moveTo>
                      <a:pt x="16643" y="184052"/>
                    </a:moveTo>
                    <a:cubicBezTo>
                      <a:pt x="16643" y="189671"/>
                      <a:pt x="8369" y="200838"/>
                      <a:pt x="13917" y="209183"/>
                    </a:cubicBezTo>
                    <a:cubicBezTo>
                      <a:pt x="16643" y="212005"/>
                      <a:pt x="22191" y="212005"/>
                      <a:pt x="24916" y="212005"/>
                    </a:cubicBezTo>
                    <a:lnTo>
                      <a:pt x="41535" y="212005"/>
                    </a:lnTo>
                    <a:lnTo>
                      <a:pt x="44357" y="212005"/>
                    </a:lnTo>
                    <a:cubicBezTo>
                      <a:pt x="69249" y="214731"/>
                      <a:pt x="83143" y="234243"/>
                      <a:pt x="99761" y="245410"/>
                    </a:cubicBezTo>
                    <a:cubicBezTo>
                      <a:pt x="113583" y="251030"/>
                      <a:pt x="130201" y="259375"/>
                      <a:pt x="146821" y="262196"/>
                    </a:cubicBezTo>
                    <a:lnTo>
                      <a:pt x="174535" y="262196"/>
                    </a:lnTo>
                    <a:cubicBezTo>
                      <a:pt x="185606" y="262196"/>
                      <a:pt x="191153" y="264922"/>
                      <a:pt x="193975" y="273364"/>
                    </a:cubicBezTo>
                    <a:cubicBezTo>
                      <a:pt x="196701" y="287256"/>
                      <a:pt x="174535" y="292876"/>
                      <a:pt x="171809" y="304043"/>
                    </a:cubicBezTo>
                    <a:cubicBezTo>
                      <a:pt x="182880" y="317936"/>
                      <a:pt x="166261" y="323555"/>
                      <a:pt x="166261" y="337520"/>
                    </a:cubicBezTo>
                    <a:cubicBezTo>
                      <a:pt x="166261" y="345865"/>
                      <a:pt x="177332" y="359758"/>
                      <a:pt x="185606" y="362580"/>
                    </a:cubicBezTo>
                    <a:cubicBezTo>
                      <a:pt x="202225" y="362580"/>
                      <a:pt x="221594" y="348615"/>
                      <a:pt x="227117" y="334722"/>
                    </a:cubicBezTo>
                    <a:cubicBezTo>
                      <a:pt x="235463" y="315210"/>
                      <a:pt x="232665" y="292876"/>
                      <a:pt x="243736" y="278911"/>
                    </a:cubicBezTo>
                    <a:cubicBezTo>
                      <a:pt x="313034" y="281733"/>
                      <a:pt x="371188" y="248232"/>
                      <a:pt x="368462" y="175706"/>
                    </a:cubicBezTo>
                    <a:cubicBezTo>
                      <a:pt x="365640" y="170159"/>
                      <a:pt x="362915" y="161742"/>
                      <a:pt x="365640" y="153372"/>
                    </a:cubicBezTo>
                    <a:cubicBezTo>
                      <a:pt x="365640" y="142205"/>
                      <a:pt x="385081" y="131038"/>
                      <a:pt x="382259" y="117146"/>
                    </a:cubicBezTo>
                    <a:cubicBezTo>
                      <a:pt x="390533" y="114324"/>
                      <a:pt x="396081" y="108705"/>
                      <a:pt x="398878" y="103181"/>
                    </a:cubicBezTo>
                    <a:cubicBezTo>
                      <a:pt x="404426" y="92014"/>
                      <a:pt x="409950" y="80847"/>
                      <a:pt x="418223" y="78049"/>
                    </a:cubicBezTo>
                    <a:cubicBezTo>
                      <a:pt x="421045" y="78049"/>
                      <a:pt x="421045" y="75323"/>
                      <a:pt x="421045" y="75323"/>
                    </a:cubicBezTo>
                    <a:cubicBezTo>
                      <a:pt x="426593" y="75323"/>
                      <a:pt x="434866" y="75323"/>
                      <a:pt x="440390" y="78049"/>
                    </a:cubicBezTo>
                    <a:lnTo>
                      <a:pt x="445937" y="78049"/>
                    </a:lnTo>
                    <a:cubicBezTo>
                      <a:pt x="454283" y="80871"/>
                      <a:pt x="468104" y="86490"/>
                      <a:pt x="479175" y="86490"/>
                    </a:cubicBezTo>
                    <a:cubicBezTo>
                      <a:pt x="484723" y="86490"/>
                      <a:pt x="490247" y="83669"/>
                      <a:pt x="495794" y="80871"/>
                    </a:cubicBezTo>
                    <a:cubicBezTo>
                      <a:pt x="443187" y="50192"/>
                      <a:pt x="390509" y="22334"/>
                      <a:pt x="335176" y="0"/>
                    </a:cubicBezTo>
                    <a:cubicBezTo>
                      <a:pt x="340724" y="5548"/>
                      <a:pt x="351795" y="11167"/>
                      <a:pt x="357343" y="16715"/>
                    </a:cubicBezTo>
                    <a:cubicBezTo>
                      <a:pt x="371164" y="25060"/>
                      <a:pt x="382235" y="30679"/>
                      <a:pt x="387783" y="44572"/>
                    </a:cubicBezTo>
                    <a:cubicBezTo>
                      <a:pt x="382235" y="53013"/>
                      <a:pt x="379509" y="55739"/>
                      <a:pt x="373962" y="55739"/>
                    </a:cubicBezTo>
                    <a:cubicBezTo>
                      <a:pt x="362891" y="58561"/>
                      <a:pt x="348997" y="47394"/>
                      <a:pt x="335176" y="44572"/>
                    </a:cubicBezTo>
                    <a:cubicBezTo>
                      <a:pt x="321283" y="44572"/>
                      <a:pt x="299117" y="66906"/>
                      <a:pt x="282498" y="64156"/>
                    </a:cubicBezTo>
                    <a:cubicBezTo>
                      <a:pt x="274224" y="64156"/>
                      <a:pt x="268677" y="61335"/>
                      <a:pt x="263153" y="50192"/>
                    </a:cubicBezTo>
                    <a:cubicBezTo>
                      <a:pt x="268701" y="36227"/>
                      <a:pt x="285319" y="30679"/>
                      <a:pt x="290867" y="16715"/>
                    </a:cubicBezTo>
                    <a:cubicBezTo>
                      <a:pt x="288045" y="16715"/>
                      <a:pt x="285319" y="16715"/>
                      <a:pt x="285319" y="19536"/>
                    </a:cubicBezTo>
                    <a:cubicBezTo>
                      <a:pt x="276974" y="22358"/>
                      <a:pt x="271427" y="25084"/>
                      <a:pt x="263153" y="27882"/>
                    </a:cubicBezTo>
                    <a:cubicBezTo>
                      <a:pt x="254808" y="33501"/>
                      <a:pt x="243712" y="39048"/>
                      <a:pt x="232641" y="41846"/>
                    </a:cubicBezTo>
                    <a:cubicBezTo>
                      <a:pt x="221570" y="44572"/>
                      <a:pt x="213296" y="41846"/>
                      <a:pt x="202201" y="44572"/>
                    </a:cubicBezTo>
                    <a:cubicBezTo>
                      <a:pt x="185582" y="50192"/>
                      <a:pt x="174487" y="64156"/>
                      <a:pt x="155142" y="69704"/>
                    </a:cubicBezTo>
                    <a:cubicBezTo>
                      <a:pt x="146797" y="72525"/>
                      <a:pt x="138523" y="72525"/>
                      <a:pt x="130178" y="75323"/>
                    </a:cubicBezTo>
                    <a:cubicBezTo>
                      <a:pt x="113559" y="80871"/>
                      <a:pt x="91392" y="92038"/>
                      <a:pt x="74773" y="103181"/>
                    </a:cubicBezTo>
                    <a:cubicBezTo>
                      <a:pt x="55428" y="111526"/>
                      <a:pt x="33262" y="122693"/>
                      <a:pt x="22167" y="133860"/>
                    </a:cubicBezTo>
                    <a:cubicBezTo>
                      <a:pt x="16619" y="139408"/>
                      <a:pt x="0" y="158992"/>
                      <a:pt x="0" y="164539"/>
                    </a:cubicBezTo>
                    <a:cubicBezTo>
                      <a:pt x="24" y="172885"/>
                      <a:pt x="16643" y="175706"/>
                      <a:pt x="16643" y="1840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Graphic 10">
                <a:extLst>
                  <a:ext uri="{FF2B5EF4-FFF2-40B4-BE49-F238E27FC236}">
                    <a16:creationId xmlns:a16="http://schemas.microsoft.com/office/drawing/2014/main" id="{0205E3B3-0434-457A-9064-C7FFD44E6BD0}"/>
                  </a:ext>
                </a:extLst>
              </p:cNvPr>
              <p:cNvSpPr/>
              <p:nvPr/>
            </p:nvSpPr>
            <p:spPr>
              <a:xfrm>
                <a:off x="6790408" y="1149575"/>
                <a:ext cx="66427" cy="55715"/>
              </a:xfrm>
              <a:custGeom>
                <a:avLst/>
                <a:gdLst>
                  <a:gd name="connsiteX0" fmla="*/ 22191 w 66427"/>
                  <a:gd name="connsiteY0" fmla="*/ 55715 h 55715"/>
                  <a:gd name="connsiteX1" fmla="*/ 55357 w 66427"/>
                  <a:gd name="connsiteY1" fmla="*/ 47370 h 55715"/>
                  <a:gd name="connsiteX2" fmla="*/ 66428 w 66427"/>
                  <a:gd name="connsiteY2" fmla="*/ 39025 h 55715"/>
                  <a:gd name="connsiteX3" fmla="*/ 13821 w 66427"/>
                  <a:gd name="connsiteY3" fmla="*/ 0 h 55715"/>
                  <a:gd name="connsiteX4" fmla="*/ 0 w 66427"/>
                  <a:gd name="connsiteY4" fmla="*/ 30679 h 55715"/>
                  <a:gd name="connsiteX5" fmla="*/ 22191 w 66427"/>
                  <a:gd name="connsiteY5" fmla="*/ 55715 h 5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27" h="55715">
                    <a:moveTo>
                      <a:pt x="22191" y="55715"/>
                    </a:moveTo>
                    <a:cubicBezTo>
                      <a:pt x="33262" y="55715"/>
                      <a:pt x="47083" y="52989"/>
                      <a:pt x="55357" y="47370"/>
                    </a:cubicBezTo>
                    <a:cubicBezTo>
                      <a:pt x="60904" y="44644"/>
                      <a:pt x="63702" y="41822"/>
                      <a:pt x="66428" y="39025"/>
                    </a:cubicBezTo>
                    <a:cubicBezTo>
                      <a:pt x="49809" y="25060"/>
                      <a:pt x="33262" y="13893"/>
                      <a:pt x="13821" y="0"/>
                    </a:cubicBezTo>
                    <a:cubicBezTo>
                      <a:pt x="11095" y="13893"/>
                      <a:pt x="0" y="16715"/>
                      <a:pt x="0" y="30679"/>
                    </a:cubicBezTo>
                    <a:cubicBezTo>
                      <a:pt x="2774" y="44644"/>
                      <a:pt x="13845" y="52989"/>
                      <a:pt x="22191" y="557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Graphic 10">
                <a:extLst>
                  <a:ext uri="{FF2B5EF4-FFF2-40B4-BE49-F238E27FC236}">
                    <a16:creationId xmlns:a16="http://schemas.microsoft.com/office/drawing/2014/main" id="{14B6B3A9-15AD-4D00-9069-6824903DFCEB}"/>
                  </a:ext>
                </a:extLst>
              </p:cNvPr>
              <p:cNvSpPr/>
              <p:nvPr/>
            </p:nvSpPr>
            <p:spPr>
              <a:xfrm>
                <a:off x="5916061" y="2058475"/>
                <a:ext cx="507248" cy="638047"/>
              </a:xfrm>
              <a:custGeom>
                <a:avLst/>
                <a:gdLst>
                  <a:gd name="connsiteX0" fmla="*/ 174439 w 507248"/>
                  <a:gd name="connsiteY0" fmla="*/ 638048 h 638047"/>
                  <a:gd name="connsiteX1" fmla="*/ 493833 w 507248"/>
                  <a:gd name="connsiteY1" fmla="*/ 221235 h 638047"/>
                  <a:gd name="connsiteX2" fmla="*/ 507248 w 507248"/>
                  <a:gd name="connsiteY2" fmla="*/ 98327 h 638047"/>
                  <a:gd name="connsiteX3" fmla="*/ 507248 w 507248"/>
                  <a:gd name="connsiteY3" fmla="*/ 0 h 638047"/>
                  <a:gd name="connsiteX4" fmla="*/ 0 w 507248"/>
                  <a:gd name="connsiteY4" fmla="*/ 507248 h 638047"/>
                  <a:gd name="connsiteX5" fmla="*/ 174439 w 507248"/>
                  <a:gd name="connsiteY5" fmla="*/ 638048 h 638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7248" h="638047">
                    <a:moveTo>
                      <a:pt x="174439" y="638048"/>
                    </a:moveTo>
                    <a:cubicBezTo>
                      <a:pt x="338166" y="552538"/>
                      <a:pt x="458946" y="397563"/>
                      <a:pt x="493833" y="221235"/>
                    </a:cubicBezTo>
                    <a:cubicBezTo>
                      <a:pt x="504570" y="181158"/>
                      <a:pt x="507248" y="141082"/>
                      <a:pt x="507248" y="98327"/>
                    </a:cubicBezTo>
                    <a:lnTo>
                      <a:pt x="507248" y="0"/>
                    </a:lnTo>
                    <a:lnTo>
                      <a:pt x="0" y="507248"/>
                    </a:lnTo>
                    <a:cubicBezTo>
                      <a:pt x="50383" y="559449"/>
                      <a:pt x="108513" y="603901"/>
                      <a:pt x="174439" y="638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Graphic 10">
                <a:extLst>
                  <a:ext uri="{FF2B5EF4-FFF2-40B4-BE49-F238E27FC236}">
                    <a16:creationId xmlns:a16="http://schemas.microsoft.com/office/drawing/2014/main" id="{BAF1912B-1D4F-4E4C-88E6-73E2BB260842}"/>
                  </a:ext>
                </a:extLst>
              </p:cNvPr>
              <p:cNvSpPr/>
              <p:nvPr/>
            </p:nvSpPr>
            <p:spPr>
              <a:xfrm>
                <a:off x="5755013" y="1913640"/>
                <a:ext cx="585990" cy="555646"/>
              </a:xfrm>
              <a:custGeom>
                <a:avLst/>
                <a:gdLst>
                  <a:gd name="connsiteX0" fmla="*/ 335487 w 585990"/>
                  <a:gd name="connsiteY0" fmla="*/ 0 h 555646"/>
                  <a:gd name="connsiteX1" fmla="*/ 0 w 585990"/>
                  <a:gd name="connsiteY1" fmla="*/ 77475 h 555646"/>
                  <a:gd name="connsiteX2" fmla="*/ 0 w 585990"/>
                  <a:gd name="connsiteY2" fmla="*/ 243139 h 555646"/>
                  <a:gd name="connsiteX3" fmla="*/ 13415 w 585990"/>
                  <a:gd name="connsiteY3" fmla="*/ 366047 h 555646"/>
                  <a:gd name="connsiteX4" fmla="*/ 89360 w 585990"/>
                  <a:gd name="connsiteY4" fmla="*/ 555646 h 555646"/>
                  <a:gd name="connsiteX5" fmla="*/ 585991 w 585990"/>
                  <a:gd name="connsiteY5" fmla="*/ 59015 h 555646"/>
                  <a:gd name="connsiteX6" fmla="*/ 335487 w 585990"/>
                  <a:gd name="connsiteY6" fmla="*/ 0 h 555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990" h="555646">
                    <a:moveTo>
                      <a:pt x="335487" y="0"/>
                    </a:moveTo>
                    <a:lnTo>
                      <a:pt x="0" y="77475"/>
                    </a:lnTo>
                    <a:lnTo>
                      <a:pt x="0" y="243139"/>
                    </a:lnTo>
                    <a:cubicBezTo>
                      <a:pt x="0" y="285893"/>
                      <a:pt x="2678" y="325970"/>
                      <a:pt x="13415" y="366047"/>
                    </a:cubicBezTo>
                    <a:cubicBezTo>
                      <a:pt x="26781" y="432618"/>
                      <a:pt x="53133" y="497348"/>
                      <a:pt x="89360" y="555646"/>
                    </a:cubicBezTo>
                    <a:lnTo>
                      <a:pt x="585991" y="59015"/>
                    </a:lnTo>
                    <a:cubicBezTo>
                      <a:pt x="537473" y="48063"/>
                      <a:pt x="459519" y="29938"/>
                      <a:pt x="3354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Graphic 10">
                <a:extLst>
                  <a:ext uri="{FF2B5EF4-FFF2-40B4-BE49-F238E27FC236}">
                    <a16:creationId xmlns:a16="http://schemas.microsoft.com/office/drawing/2014/main" id="{0E272526-0C1D-4CAD-B6A5-D3ADA076A0CC}"/>
                  </a:ext>
                </a:extLst>
              </p:cNvPr>
              <p:cNvSpPr/>
              <p:nvPr/>
            </p:nvSpPr>
            <p:spPr>
              <a:xfrm>
                <a:off x="4809885" y="1202541"/>
                <a:ext cx="2548364" cy="2281671"/>
              </a:xfrm>
              <a:custGeom>
                <a:avLst/>
                <a:gdLst>
                  <a:gd name="connsiteX0" fmla="*/ 2523424 w 2548364"/>
                  <a:gd name="connsiteY0" fmla="*/ 744791 h 2281671"/>
                  <a:gd name="connsiteX1" fmla="*/ 2506805 w 2548364"/>
                  <a:gd name="connsiteY1" fmla="*/ 677813 h 2281671"/>
                  <a:gd name="connsiteX2" fmla="*/ 2492983 w 2548364"/>
                  <a:gd name="connsiteY2" fmla="*/ 630443 h 2281671"/>
                  <a:gd name="connsiteX3" fmla="*/ 2174402 w 2548364"/>
                  <a:gd name="connsiteY3" fmla="*/ 97609 h 2281671"/>
                  <a:gd name="connsiteX4" fmla="*/ 2118998 w 2548364"/>
                  <a:gd name="connsiteY4" fmla="*/ 44620 h 2281671"/>
                  <a:gd name="connsiteX5" fmla="*/ 2116272 w 2548364"/>
                  <a:gd name="connsiteY5" fmla="*/ 61406 h 2281671"/>
                  <a:gd name="connsiteX6" fmla="*/ 2166153 w 2548364"/>
                  <a:gd name="connsiteY6" fmla="*/ 97633 h 2281671"/>
                  <a:gd name="connsiteX7" fmla="*/ 2177224 w 2548364"/>
                  <a:gd name="connsiteY7" fmla="*/ 117241 h 2281671"/>
                  <a:gd name="connsiteX8" fmla="*/ 2193843 w 2548364"/>
                  <a:gd name="connsiteY8" fmla="*/ 139479 h 2281671"/>
                  <a:gd name="connsiteX9" fmla="*/ 2171676 w 2548364"/>
                  <a:gd name="connsiteY9" fmla="*/ 195290 h 2281671"/>
                  <a:gd name="connsiteX10" fmla="*/ 2155057 w 2548364"/>
                  <a:gd name="connsiteY10" fmla="*/ 220422 h 2281671"/>
                  <a:gd name="connsiteX11" fmla="*/ 2174402 w 2548364"/>
                  <a:gd name="connsiteY11" fmla="*/ 234315 h 2281671"/>
                  <a:gd name="connsiteX12" fmla="*/ 2185473 w 2548364"/>
                  <a:gd name="connsiteY12" fmla="*/ 234315 h 2281671"/>
                  <a:gd name="connsiteX13" fmla="*/ 2199295 w 2548364"/>
                  <a:gd name="connsiteY13" fmla="*/ 242756 h 2281671"/>
                  <a:gd name="connsiteX14" fmla="*/ 2193843 w 2548364"/>
                  <a:gd name="connsiteY14" fmla="*/ 273435 h 2281671"/>
                  <a:gd name="connsiteX15" fmla="*/ 2185497 w 2548364"/>
                  <a:gd name="connsiteY15" fmla="*/ 309662 h 2281671"/>
                  <a:gd name="connsiteX16" fmla="*/ 2182771 w 2548364"/>
                  <a:gd name="connsiteY16" fmla="*/ 309662 h 2281671"/>
                  <a:gd name="connsiteX17" fmla="*/ 2155057 w 2548364"/>
                  <a:gd name="connsiteY17" fmla="*/ 292948 h 2281671"/>
                  <a:gd name="connsiteX18" fmla="*/ 2132891 w 2548364"/>
                  <a:gd name="connsiteY18" fmla="*/ 290126 h 2281671"/>
                  <a:gd name="connsiteX19" fmla="*/ 2130069 w 2548364"/>
                  <a:gd name="connsiteY19" fmla="*/ 290126 h 2281671"/>
                  <a:gd name="connsiteX20" fmla="*/ 2107903 w 2548364"/>
                  <a:gd name="connsiteY20" fmla="*/ 287328 h 2281671"/>
                  <a:gd name="connsiteX21" fmla="*/ 2080188 w 2548364"/>
                  <a:gd name="connsiteY21" fmla="*/ 284602 h 2281671"/>
                  <a:gd name="connsiteX22" fmla="*/ 2058022 w 2548364"/>
                  <a:gd name="connsiteY22" fmla="*/ 278983 h 2281671"/>
                  <a:gd name="connsiteX23" fmla="*/ 2118974 w 2548364"/>
                  <a:gd name="connsiteY23" fmla="*/ 212005 h 2281671"/>
                  <a:gd name="connsiteX24" fmla="*/ 2138415 w 2548364"/>
                  <a:gd name="connsiteY24" fmla="*/ 189767 h 2281671"/>
                  <a:gd name="connsiteX25" fmla="*/ 2130069 w 2548364"/>
                  <a:gd name="connsiteY25" fmla="*/ 186969 h 2281671"/>
                  <a:gd name="connsiteX26" fmla="*/ 2102355 w 2548364"/>
                  <a:gd name="connsiteY26" fmla="*/ 198136 h 2281671"/>
                  <a:gd name="connsiteX27" fmla="*/ 2060843 w 2548364"/>
                  <a:gd name="connsiteY27" fmla="*/ 217648 h 2281671"/>
                  <a:gd name="connsiteX28" fmla="*/ 1983273 w 2548364"/>
                  <a:gd name="connsiteY28" fmla="*/ 223196 h 2281671"/>
                  <a:gd name="connsiteX29" fmla="*/ 2002713 w 2548364"/>
                  <a:gd name="connsiteY29" fmla="*/ 245530 h 2281671"/>
                  <a:gd name="connsiteX30" fmla="*/ 1988820 w 2548364"/>
                  <a:gd name="connsiteY30" fmla="*/ 245530 h 2281671"/>
                  <a:gd name="connsiteX31" fmla="*/ 1972201 w 2548364"/>
                  <a:gd name="connsiteY31" fmla="*/ 239982 h 2281671"/>
                  <a:gd name="connsiteX32" fmla="*/ 1966653 w 2548364"/>
                  <a:gd name="connsiteY32" fmla="*/ 223196 h 2281671"/>
                  <a:gd name="connsiteX33" fmla="*/ 1947309 w 2548364"/>
                  <a:gd name="connsiteY33" fmla="*/ 217648 h 2281671"/>
                  <a:gd name="connsiteX34" fmla="*/ 1922344 w 2548364"/>
                  <a:gd name="connsiteY34" fmla="*/ 217648 h 2281671"/>
                  <a:gd name="connsiteX35" fmla="*/ 1889107 w 2548364"/>
                  <a:gd name="connsiteY35" fmla="*/ 242780 h 2281671"/>
                  <a:gd name="connsiteX36" fmla="*/ 1902999 w 2548364"/>
                  <a:gd name="connsiteY36" fmla="*/ 242780 h 2281671"/>
                  <a:gd name="connsiteX37" fmla="*/ 1933439 w 2548364"/>
                  <a:gd name="connsiteY37" fmla="*/ 245506 h 2281671"/>
                  <a:gd name="connsiteX38" fmla="*/ 1947333 w 2548364"/>
                  <a:gd name="connsiteY38" fmla="*/ 253851 h 2281671"/>
                  <a:gd name="connsiteX39" fmla="*/ 1914095 w 2548364"/>
                  <a:gd name="connsiteY39" fmla="*/ 309662 h 2281671"/>
                  <a:gd name="connsiteX40" fmla="*/ 1933439 w 2548364"/>
                  <a:gd name="connsiteY40" fmla="*/ 331972 h 2281671"/>
                  <a:gd name="connsiteX41" fmla="*/ 1952880 w 2548364"/>
                  <a:gd name="connsiteY41" fmla="*/ 326425 h 2281671"/>
                  <a:gd name="connsiteX42" fmla="*/ 1955606 w 2548364"/>
                  <a:gd name="connsiteY42" fmla="*/ 326425 h 2281671"/>
                  <a:gd name="connsiteX43" fmla="*/ 1969499 w 2548364"/>
                  <a:gd name="connsiteY43" fmla="*/ 334770 h 2281671"/>
                  <a:gd name="connsiteX44" fmla="*/ 2008285 w 2548364"/>
                  <a:gd name="connsiteY44" fmla="*/ 309638 h 2281671"/>
                  <a:gd name="connsiteX45" fmla="*/ 2011011 w 2548364"/>
                  <a:gd name="connsiteY45" fmla="*/ 309638 h 2281671"/>
                  <a:gd name="connsiteX46" fmla="*/ 1972225 w 2548364"/>
                  <a:gd name="connsiteY46" fmla="*/ 354282 h 2281671"/>
                  <a:gd name="connsiteX47" fmla="*/ 1900202 w 2548364"/>
                  <a:gd name="connsiteY47" fmla="*/ 373794 h 2281671"/>
                  <a:gd name="connsiteX48" fmla="*/ 1858690 w 2548364"/>
                  <a:gd name="connsiteY48" fmla="*/ 393307 h 2281671"/>
                  <a:gd name="connsiteX49" fmla="*/ 1847619 w 2548364"/>
                  <a:gd name="connsiteY49" fmla="*/ 384962 h 2281671"/>
                  <a:gd name="connsiteX50" fmla="*/ 1866964 w 2548364"/>
                  <a:gd name="connsiteY50" fmla="*/ 357104 h 2281671"/>
                  <a:gd name="connsiteX51" fmla="*/ 1808833 w 2548364"/>
                  <a:gd name="connsiteY51" fmla="*/ 373818 h 2281671"/>
                  <a:gd name="connsiteX52" fmla="*/ 1720167 w 2548364"/>
                  <a:gd name="connsiteY52" fmla="*/ 426808 h 2281671"/>
                  <a:gd name="connsiteX53" fmla="*/ 1720167 w 2548364"/>
                  <a:gd name="connsiteY53" fmla="*/ 449142 h 2281671"/>
                  <a:gd name="connsiteX54" fmla="*/ 1684179 w 2548364"/>
                  <a:gd name="connsiteY54" fmla="*/ 457487 h 2281671"/>
                  <a:gd name="connsiteX55" fmla="*/ 1650941 w 2548364"/>
                  <a:gd name="connsiteY55" fmla="*/ 474202 h 2281671"/>
                  <a:gd name="connsiteX56" fmla="*/ 1628775 w 2548364"/>
                  <a:gd name="connsiteY56" fmla="*/ 476999 h 2281671"/>
                  <a:gd name="connsiteX57" fmla="*/ 1622558 w 2548364"/>
                  <a:gd name="connsiteY57" fmla="*/ 481280 h 2281671"/>
                  <a:gd name="connsiteX58" fmla="*/ 1280949 w 2548364"/>
                  <a:gd name="connsiteY58" fmla="*/ 403995 h 2281671"/>
                  <a:gd name="connsiteX59" fmla="*/ 707082 w 2548364"/>
                  <a:gd name="connsiteY59" fmla="*/ 533097 h 2281671"/>
                  <a:gd name="connsiteX60" fmla="*/ 707082 w 2548364"/>
                  <a:gd name="connsiteY60" fmla="*/ 954285 h 2281671"/>
                  <a:gd name="connsiteX61" fmla="*/ 719253 w 2548364"/>
                  <a:gd name="connsiteY61" fmla="*/ 1097376 h 2281671"/>
                  <a:gd name="connsiteX62" fmla="*/ 700841 w 2548364"/>
                  <a:gd name="connsiteY62" fmla="*/ 1090704 h 2281671"/>
                  <a:gd name="connsiteX63" fmla="*/ 670401 w 2548364"/>
                  <a:gd name="connsiteY63" fmla="*/ 1068394 h 2281671"/>
                  <a:gd name="connsiteX64" fmla="*/ 645436 w 2548364"/>
                  <a:gd name="connsiteY64" fmla="*/ 1040441 h 2281671"/>
                  <a:gd name="connsiteX65" fmla="*/ 656508 w 2548364"/>
                  <a:gd name="connsiteY65" fmla="*/ 1007036 h 2281671"/>
                  <a:gd name="connsiteX66" fmla="*/ 617722 w 2548364"/>
                  <a:gd name="connsiteY66" fmla="*/ 926093 h 2281671"/>
                  <a:gd name="connsiteX67" fmla="*/ 581735 w 2548364"/>
                  <a:gd name="connsiteY67" fmla="*/ 884247 h 2281671"/>
                  <a:gd name="connsiteX68" fmla="*/ 581735 w 2548364"/>
                  <a:gd name="connsiteY68" fmla="*/ 861913 h 2281671"/>
                  <a:gd name="connsiteX69" fmla="*/ 554020 w 2548364"/>
                  <a:gd name="connsiteY69" fmla="*/ 825686 h 2281671"/>
                  <a:gd name="connsiteX70" fmla="*/ 526306 w 2548364"/>
                  <a:gd name="connsiteY70" fmla="*/ 789387 h 2281671"/>
                  <a:gd name="connsiteX71" fmla="*/ 526306 w 2548364"/>
                  <a:gd name="connsiteY71" fmla="*/ 741994 h 2281671"/>
                  <a:gd name="connsiteX72" fmla="*/ 484795 w 2548364"/>
                  <a:gd name="connsiteY72" fmla="*/ 761506 h 2281671"/>
                  <a:gd name="connsiteX73" fmla="*/ 501414 w 2548364"/>
                  <a:gd name="connsiteY73" fmla="*/ 795007 h 2281671"/>
                  <a:gd name="connsiteX74" fmla="*/ 509687 w 2548364"/>
                  <a:gd name="connsiteY74" fmla="*/ 828484 h 2281671"/>
                  <a:gd name="connsiteX75" fmla="*/ 529128 w 2548364"/>
                  <a:gd name="connsiteY75" fmla="*/ 861889 h 2281671"/>
                  <a:gd name="connsiteX76" fmla="*/ 540127 w 2548364"/>
                  <a:gd name="connsiteY76" fmla="*/ 917700 h 2281671"/>
                  <a:gd name="connsiteX77" fmla="*/ 554020 w 2548364"/>
                  <a:gd name="connsiteY77" fmla="*/ 953999 h 2281671"/>
                  <a:gd name="connsiteX78" fmla="*/ 526306 w 2548364"/>
                  <a:gd name="connsiteY78" fmla="*/ 934391 h 2281671"/>
                  <a:gd name="connsiteX79" fmla="*/ 501414 w 2548364"/>
                  <a:gd name="connsiteY79" fmla="*/ 909331 h 2281671"/>
                  <a:gd name="connsiteX80" fmla="*/ 504139 w 2548364"/>
                  <a:gd name="connsiteY80" fmla="*/ 878651 h 2281671"/>
                  <a:gd name="connsiteX81" fmla="*/ 457080 w 2548364"/>
                  <a:gd name="connsiteY81" fmla="*/ 836805 h 2281671"/>
                  <a:gd name="connsiteX82" fmla="*/ 473699 w 2548364"/>
                  <a:gd name="connsiteY82" fmla="*/ 806126 h 2281671"/>
                  <a:gd name="connsiteX83" fmla="*/ 451533 w 2548364"/>
                  <a:gd name="connsiteY83" fmla="*/ 769827 h 2281671"/>
                  <a:gd name="connsiteX84" fmla="*/ 445985 w 2548364"/>
                  <a:gd name="connsiteY84" fmla="*/ 725183 h 2281671"/>
                  <a:gd name="connsiteX85" fmla="*/ 443187 w 2548364"/>
                  <a:gd name="connsiteY85" fmla="*/ 680611 h 2281671"/>
                  <a:gd name="connsiteX86" fmla="*/ 415473 w 2548364"/>
                  <a:gd name="connsiteY86" fmla="*/ 652658 h 2281671"/>
                  <a:gd name="connsiteX87" fmla="*/ 385033 w 2548364"/>
                  <a:gd name="connsiteY87" fmla="*/ 635943 h 2281671"/>
                  <a:gd name="connsiteX88" fmla="*/ 373962 w 2548364"/>
                  <a:gd name="connsiteY88" fmla="*/ 599645 h 2281671"/>
                  <a:gd name="connsiteX89" fmla="*/ 373962 w 2548364"/>
                  <a:gd name="connsiteY89" fmla="*/ 541108 h 2281671"/>
                  <a:gd name="connsiteX90" fmla="*/ 373962 w 2548364"/>
                  <a:gd name="connsiteY90" fmla="*/ 488095 h 2281671"/>
                  <a:gd name="connsiteX91" fmla="*/ 368414 w 2548364"/>
                  <a:gd name="connsiteY91" fmla="*/ 488095 h 2281671"/>
                  <a:gd name="connsiteX92" fmla="*/ 368414 w 2548364"/>
                  <a:gd name="connsiteY92" fmla="*/ 485297 h 2281671"/>
                  <a:gd name="connsiteX93" fmla="*/ 396128 w 2548364"/>
                  <a:gd name="connsiteY93" fmla="*/ 449070 h 2281671"/>
                  <a:gd name="connsiteX94" fmla="*/ 409950 w 2548364"/>
                  <a:gd name="connsiteY94" fmla="*/ 415593 h 2281671"/>
                  <a:gd name="connsiteX95" fmla="*/ 459806 w 2548364"/>
                  <a:gd name="connsiteY95" fmla="*/ 359782 h 2281671"/>
                  <a:gd name="connsiteX96" fmla="*/ 501414 w 2548364"/>
                  <a:gd name="connsiteY96" fmla="*/ 295626 h 2281671"/>
                  <a:gd name="connsiteX97" fmla="*/ 512485 w 2548364"/>
                  <a:gd name="connsiteY97" fmla="*/ 259399 h 2281671"/>
                  <a:gd name="connsiteX98" fmla="*/ 487521 w 2548364"/>
                  <a:gd name="connsiteY98" fmla="*/ 214755 h 2281671"/>
                  <a:gd name="connsiteX99" fmla="*/ 506961 w 2548364"/>
                  <a:gd name="connsiteY99" fmla="*/ 195243 h 2281671"/>
                  <a:gd name="connsiteX100" fmla="*/ 512509 w 2548364"/>
                  <a:gd name="connsiteY100" fmla="*/ 167385 h 2281671"/>
                  <a:gd name="connsiteX101" fmla="*/ 506961 w 2548364"/>
                  <a:gd name="connsiteY101" fmla="*/ 125539 h 2281671"/>
                  <a:gd name="connsiteX102" fmla="*/ 520782 w 2548364"/>
                  <a:gd name="connsiteY102" fmla="*/ 92038 h 2281671"/>
                  <a:gd name="connsiteX103" fmla="*/ 512509 w 2548364"/>
                  <a:gd name="connsiteY103" fmla="*/ 86418 h 2281671"/>
                  <a:gd name="connsiteX104" fmla="*/ 490342 w 2548364"/>
                  <a:gd name="connsiteY104" fmla="*/ 92038 h 2281671"/>
                  <a:gd name="connsiteX105" fmla="*/ 481997 w 2548364"/>
                  <a:gd name="connsiteY105" fmla="*/ 89240 h 2281671"/>
                  <a:gd name="connsiteX106" fmla="*/ 484819 w 2548364"/>
                  <a:gd name="connsiteY106" fmla="*/ 55763 h 2281671"/>
                  <a:gd name="connsiteX107" fmla="*/ 481997 w 2548364"/>
                  <a:gd name="connsiteY107" fmla="*/ 39048 h 2281671"/>
                  <a:gd name="connsiteX108" fmla="*/ 490342 w 2548364"/>
                  <a:gd name="connsiteY108" fmla="*/ 16715 h 2281671"/>
                  <a:gd name="connsiteX109" fmla="*/ 481997 w 2548364"/>
                  <a:gd name="connsiteY109" fmla="*/ 0 h 2281671"/>
                  <a:gd name="connsiteX110" fmla="*/ 451557 w 2548364"/>
                  <a:gd name="connsiteY110" fmla="*/ 19512 h 2281671"/>
                  <a:gd name="connsiteX111" fmla="*/ 0 w 2548364"/>
                  <a:gd name="connsiteY111" fmla="*/ 998523 h 2281671"/>
                  <a:gd name="connsiteX112" fmla="*/ 1274230 w 2548364"/>
                  <a:gd name="connsiteY112" fmla="*/ 2281672 h 2281671"/>
                  <a:gd name="connsiteX113" fmla="*/ 1581716 w 2548364"/>
                  <a:gd name="connsiteY113" fmla="*/ 2242647 h 2281671"/>
                  <a:gd name="connsiteX114" fmla="*/ 1578894 w 2548364"/>
                  <a:gd name="connsiteY114" fmla="*/ 2237028 h 2281671"/>
                  <a:gd name="connsiteX115" fmla="*/ 1578894 w 2548364"/>
                  <a:gd name="connsiteY115" fmla="*/ 2161705 h 2281671"/>
                  <a:gd name="connsiteX116" fmla="*/ 1565073 w 2548364"/>
                  <a:gd name="connsiteY116" fmla="*/ 2100346 h 2281671"/>
                  <a:gd name="connsiteX117" fmla="*/ 1509669 w 2548364"/>
                  <a:gd name="connsiteY117" fmla="*/ 2055702 h 2281671"/>
                  <a:gd name="connsiteX118" fmla="*/ 1476431 w 2548364"/>
                  <a:gd name="connsiteY118" fmla="*/ 2041809 h 2281671"/>
                  <a:gd name="connsiteX119" fmla="*/ 1459812 w 2548364"/>
                  <a:gd name="connsiteY119" fmla="*/ 2033464 h 2281671"/>
                  <a:gd name="connsiteX120" fmla="*/ 1454264 w 2548364"/>
                  <a:gd name="connsiteY120" fmla="*/ 2025023 h 2281671"/>
                  <a:gd name="connsiteX121" fmla="*/ 1393312 w 2548364"/>
                  <a:gd name="connsiteY121" fmla="*/ 1960867 h 2281671"/>
                  <a:gd name="connsiteX122" fmla="*/ 1393312 w 2548364"/>
                  <a:gd name="connsiteY122" fmla="*/ 1958141 h 2281671"/>
                  <a:gd name="connsiteX123" fmla="*/ 1362872 w 2548364"/>
                  <a:gd name="connsiteY123" fmla="*/ 1916295 h 2281671"/>
                  <a:gd name="connsiteX124" fmla="*/ 1310194 w 2548364"/>
                  <a:gd name="connsiteY124" fmla="*/ 1824257 h 2281671"/>
                  <a:gd name="connsiteX125" fmla="*/ 1282479 w 2548364"/>
                  <a:gd name="connsiteY125" fmla="*/ 1779613 h 2281671"/>
                  <a:gd name="connsiteX126" fmla="*/ 1254861 w 2548364"/>
                  <a:gd name="connsiteY126" fmla="*/ 1757279 h 2281671"/>
                  <a:gd name="connsiteX127" fmla="*/ 1249815 w 2548364"/>
                  <a:gd name="connsiteY127" fmla="*/ 1741138 h 2281671"/>
                  <a:gd name="connsiteX128" fmla="*/ 1280854 w 2548364"/>
                  <a:gd name="connsiteY128" fmla="*/ 1753692 h 2281671"/>
                  <a:gd name="connsiteX129" fmla="*/ 1322939 w 2548364"/>
                  <a:gd name="connsiteY129" fmla="*/ 1736523 h 2281671"/>
                  <a:gd name="connsiteX130" fmla="*/ 1702855 w 2548364"/>
                  <a:gd name="connsiteY130" fmla="*/ 1431309 h 2281671"/>
                  <a:gd name="connsiteX131" fmla="*/ 1773109 w 2548364"/>
                  <a:gd name="connsiteY131" fmla="*/ 1308831 h 2281671"/>
                  <a:gd name="connsiteX132" fmla="*/ 1786643 w 2548364"/>
                  <a:gd name="connsiteY132" fmla="*/ 1305411 h 2281671"/>
                  <a:gd name="connsiteX133" fmla="*/ 1789441 w 2548364"/>
                  <a:gd name="connsiteY133" fmla="*/ 1305411 h 2281671"/>
                  <a:gd name="connsiteX134" fmla="*/ 1797714 w 2548364"/>
                  <a:gd name="connsiteY134" fmla="*/ 1336091 h 2281671"/>
                  <a:gd name="connsiteX135" fmla="*/ 1803262 w 2548364"/>
                  <a:gd name="connsiteY135" fmla="*/ 1350055 h 2281671"/>
                  <a:gd name="connsiteX136" fmla="*/ 1833702 w 2548364"/>
                  <a:gd name="connsiteY136" fmla="*/ 1363948 h 2281671"/>
                  <a:gd name="connsiteX137" fmla="*/ 1864214 w 2548364"/>
                  <a:gd name="connsiteY137" fmla="*/ 1397425 h 2281671"/>
                  <a:gd name="connsiteX138" fmla="*/ 1914071 w 2548364"/>
                  <a:gd name="connsiteY138" fmla="*/ 1428104 h 2281671"/>
                  <a:gd name="connsiteX139" fmla="*/ 1952856 w 2548364"/>
                  <a:gd name="connsiteY139" fmla="*/ 1425378 h 2281671"/>
                  <a:gd name="connsiteX140" fmla="*/ 1955582 w 2548364"/>
                  <a:gd name="connsiteY140" fmla="*/ 1425378 h 2281671"/>
                  <a:gd name="connsiteX141" fmla="*/ 1958380 w 2548364"/>
                  <a:gd name="connsiteY141" fmla="*/ 1425378 h 2281671"/>
                  <a:gd name="connsiteX142" fmla="*/ 2027605 w 2548364"/>
                  <a:gd name="connsiteY142" fmla="*/ 1461605 h 2281671"/>
                  <a:gd name="connsiteX143" fmla="*/ 2055320 w 2548364"/>
                  <a:gd name="connsiteY143" fmla="*/ 1489463 h 2281671"/>
                  <a:gd name="connsiteX144" fmla="*/ 2060867 w 2548364"/>
                  <a:gd name="connsiteY144" fmla="*/ 1514595 h 2281671"/>
                  <a:gd name="connsiteX145" fmla="*/ 2083034 w 2548364"/>
                  <a:gd name="connsiteY145" fmla="*/ 1573132 h 2281671"/>
                  <a:gd name="connsiteX146" fmla="*/ 2107927 w 2548364"/>
                  <a:gd name="connsiteY146" fmla="*/ 1592716 h 2281671"/>
                  <a:gd name="connsiteX147" fmla="*/ 2130093 w 2548364"/>
                  <a:gd name="connsiteY147" fmla="*/ 1609430 h 2281671"/>
                  <a:gd name="connsiteX148" fmla="*/ 2146712 w 2548364"/>
                  <a:gd name="connsiteY148" fmla="*/ 1609430 h 2281671"/>
                  <a:gd name="connsiteX149" fmla="*/ 2152259 w 2548364"/>
                  <a:gd name="connsiteY149" fmla="*/ 1609430 h 2281671"/>
                  <a:gd name="connsiteX150" fmla="*/ 2193867 w 2548364"/>
                  <a:gd name="connsiteY150" fmla="*/ 1623395 h 2281671"/>
                  <a:gd name="connsiteX151" fmla="*/ 2221485 w 2548364"/>
                  <a:gd name="connsiteY151" fmla="*/ 1631740 h 2281671"/>
                  <a:gd name="connsiteX152" fmla="*/ 2238104 w 2548364"/>
                  <a:gd name="connsiteY152" fmla="*/ 1656872 h 2281671"/>
                  <a:gd name="connsiteX153" fmla="*/ 2263069 w 2548364"/>
                  <a:gd name="connsiteY153" fmla="*/ 1656872 h 2281671"/>
                  <a:gd name="connsiteX154" fmla="*/ 2265794 w 2548364"/>
                  <a:gd name="connsiteY154" fmla="*/ 1659598 h 2281671"/>
                  <a:gd name="connsiteX155" fmla="*/ 2268616 w 2548364"/>
                  <a:gd name="connsiteY155" fmla="*/ 1659598 h 2281671"/>
                  <a:gd name="connsiteX156" fmla="*/ 2293509 w 2548364"/>
                  <a:gd name="connsiteY156" fmla="*/ 1665217 h 2281671"/>
                  <a:gd name="connsiteX157" fmla="*/ 2315675 w 2548364"/>
                  <a:gd name="connsiteY157" fmla="*/ 1670765 h 2281671"/>
                  <a:gd name="connsiteX158" fmla="*/ 2337842 w 2548364"/>
                  <a:gd name="connsiteY158" fmla="*/ 1667967 h 2281671"/>
                  <a:gd name="connsiteX159" fmla="*/ 2340639 w 2548364"/>
                  <a:gd name="connsiteY159" fmla="*/ 1667967 h 2281671"/>
                  <a:gd name="connsiteX160" fmla="*/ 2343365 w 2548364"/>
                  <a:gd name="connsiteY160" fmla="*/ 1667967 h 2281671"/>
                  <a:gd name="connsiteX161" fmla="*/ 2354437 w 2548364"/>
                  <a:gd name="connsiteY161" fmla="*/ 1670765 h 2281671"/>
                  <a:gd name="connsiteX162" fmla="*/ 2548364 w 2548364"/>
                  <a:gd name="connsiteY162" fmla="*/ 998523 h 2281671"/>
                  <a:gd name="connsiteX163" fmla="*/ 2523424 w 2548364"/>
                  <a:gd name="connsiteY163" fmla="*/ 744791 h 2281671"/>
                  <a:gd name="connsiteX164" fmla="*/ 1739584 w 2548364"/>
                  <a:gd name="connsiteY164" fmla="*/ 954238 h 2281671"/>
                  <a:gd name="connsiteX165" fmla="*/ 1280614 w 2548364"/>
                  <a:gd name="connsiteY165" fmla="*/ 1632912 h 2281671"/>
                  <a:gd name="connsiteX166" fmla="*/ 818967 w 2548364"/>
                  <a:gd name="connsiteY166" fmla="*/ 954238 h 2281671"/>
                  <a:gd name="connsiteX167" fmla="*/ 818967 w 2548364"/>
                  <a:gd name="connsiteY167" fmla="*/ 622911 h 2281671"/>
                  <a:gd name="connsiteX168" fmla="*/ 988049 w 2548364"/>
                  <a:gd name="connsiteY168" fmla="*/ 585513 h 2281671"/>
                  <a:gd name="connsiteX169" fmla="*/ 988049 w 2548364"/>
                  <a:gd name="connsiteY169" fmla="*/ 646967 h 2281671"/>
                  <a:gd name="connsiteX170" fmla="*/ 1173249 w 2548364"/>
                  <a:gd name="connsiteY170" fmla="*/ 604212 h 2281671"/>
                  <a:gd name="connsiteX171" fmla="*/ 1173249 w 2548364"/>
                  <a:gd name="connsiteY171" fmla="*/ 542758 h 2281671"/>
                  <a:gd name="connsiteX172" fmla="*/ 1280614 w 2548364"/>
                  <a:gd name="connsiteY172" fmla="*/ 518702 h 2281671"/>
                  <a:gd name="connsiteX173" fmla="*/ 1385302 w 2548364"/>
                  <a:gd name="connsiteY173" fmla="*/ 542758 h 2281671"/>
                  <a:gd name="connsiteX174" fmla="*/ 1385302 w 2548364"/>
                  <a:gd name="connsiteY174" fmla="*/ 604212 h 2281671"/>
                  <a:gd name="connsiteX175" fmla="*/ 1570501 w 2548364"/>
                  <a:gd name="connsiteY175" fmla="*/ 646967 h 2281671"/>
                  <a:gd name="connsiteX176" fmla="*/ 1570501 w 2548364"/>
                  <a:gd name="connsiteY176" fmla="*/ 585513 h 2281671"/>
                  <a:gd name="connsiteX177" fmla="*/ 1739584 w 2548364"/>
                  <a:gd name="connsiteY177" fmla="*/ 622911 h 2281671"/>
                  <a:gd name="connsiteX178" fmla="*/ 1739584 w 2548364"/>
                  <a:gd name="connsiteY178" fmla="*/ 954238 h 2281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2548364" h="2281671">
                    <a:moveTo>
                      <a:pt x="2523424" y="744791"/>
                    </a:moveTo>
                    <a:cubicBezTo>
                      <a:pt x="2517876" y="722457"/>
                      <a:pt x="2512353" y="700147"/>
                      <a:pt x="2506805" y="677813"/>
                    </a:cubicBezTo>
                    <a:cubicBezTo>
                      <a:pt x="2501257" y="661099"/>
                      <a:pt x="2498531" y="644336"/>
                      <a:pt x="2492983" y="630443"/>
                    </a:cubicBezTo>
                    <a:cubicBezTo>
                      <a:pt x="2432031" y="432331"/>
                      <a:pt x="2324021" y="248256"/>
                      <a:pt x="2174402" y="97609"/>
                    </a:cubicBezTo>
                    <a:cubicBezTo>
                      <a:pt x="2157783" y="80895"/>
                      <a:pt x="2138415" y="61382"/>
                      <a:pt x="2118998" y="44620"/>
                    </a:cubicBezTo>
                    <a:cubicBezTo>
                      <a:pt x="2116272" y="50239"/>
                      <a:pt x="2116272" y="55787"/>
                      <a:pt x="2116272" y="61406"/>
                    </a:cubicBezTo>
                    <a:cubicBezTo>
                      <a:pt x="2118998" y="86466"/>
                      <a:pt x="2149510" y="86466"/>
                      <a:pt x="2166153" y="97633"/>
                    </a:cubicBezTo>
                    <a:cubicBezTo>
                      <a:pt x="2171700" y="103253"/>
                      <a:pt x="2171700" y="111598"/>
                      <a:pt x="2177224" y="117241"/>
                    </a:cubicBezTo>
                    <a:cubicBezTo>
                      <a:pt x="2182771" y="128313"/>
                      <a:pt x="2193843" y="128313"/>
                      <a:pt x="2193843" y="139479"/>
                    </a:cubicBezTo>
                    <a:cubicBezTo>
                      <a:pt x="2196569" y="164611"/>
                      <a:pt x="2171676" y="164611"/>
                      <a:pt x="2171676" y="195290"/>
                    </a:cubicBezTo>
                    <a:cubicBezTo>
                      <a:pt x="2168879" y="206457"/>
                      <a:pt x="2155057" y="203636"/>
                      <a:pt x="2155057" y="220422"/>
                    </a:cubicBezTo>
                    <a:cubicBezTo>
                      <a:pt x="2155057" y="231589"/>
                      <a:pt x="2163331" y="231589"/>
                      <a:pt x="2174402" y="234315"/>
                    </a:cubicBezTo>
                    <a:lnTo>
                      <a:pt x="2185473" y="234315"/>
                    </a:lnTo>
                    <a:cubicBezTo>
                      <a:pt x="2191021" y="237113"/>
                      <a:pt x="2196545" y="237113"/>
                      <a:pt x="2199295" y="242756"/>
                    </a:cubicBezTo>
                    <a:cubicBezTo>
                      <a:pt x="2204842" y="253827"/>
                      <a:pt x="2199295" y="259471"/>
                      <a:pt x="2193843" y="273435"/>
                    </a:cubicBezTo>
                    <a:cubicBezTo>
                      <a:pt x="2207664" y="287328"/>
                      <a:pt x="2207664" y="309662"/>
                      <a:pt x="2185497" y="309662"/>
                    </a:cubicBezTo>
                    <a:lnTo>
                      <a:pt x="2182771" y="309662"/>
                    </a:lnTo>
                    <a:cubicBezTo>
                      <a:pt x="2168879" y="309662"/>
                      <a:pt x="2166153" y="295697"/>
                      <a:pt x="2155057" y="292948"/>
                    </a:cubicBezTo>
                    <a:cubicBezTo>
                      <a:pt x="2146712" y="292948"/>
                      <a:pt x="2141164" y="292948"/>
                      <a:pt x="2132891" y="290126"/>
                    </a:cubicBezTo>
                    <a:lnTo>
                      <a:pt x="2130069" y="290126"/>
                    </a:lnTo>
                    <a:cubicBezTo>
                      <a:pt x="2121795" y="290126"/>
                      <a:pt x="2116248" y="287328"/>
                      <a:pt x="2107903" y="287328"/>
                    </a:cubicBezTo>
                    <a:cubicBezTo>
                      <a:pt x="2099629" y="284602"/>
                      <a:pt x="2088557" y="284602"/>
                      <a:pt x="2080188" y="284602"/>
                    </a:cubicBezTo>
                    <a:cubicBezTo>
                      <a:pt x="2071915" y="284602"/>
                      <a:pt x="2063569" y="284602"/>
                      <a:pt x="2058022" y="278983"/>
                    </a:cubicBezTo>
                    <a:cubicBezTo>
                      <a:pt x="2074641" y="253851"/>
                      <a:pt x="2096807" y="231589"/>
                      <a:pt x="2118974" y="212005"/>
                    </a:cubicBezTo>
                    <a:cubicBezTo>
                      <a:pt x="2127319" y="206457"/>
                      <a:pt x="2141140" y="200934"/>
                      <a:pt x="2138415" y="189767"/>
                    </a:cubicBezTo>
                    <a:cubicBezTo>
                      <a:pt x="2135617" y="186969"/>
                      <a:pt x="2132867" y="186969"/>
                      <a:pt x="2130069" y="186969"/>
                    </a:cubicBezTo>
                    <a:cubicBezTo>
                      <a:pt x="2121795" y="186969"/>
                      <a:pt x="2110724" y="192517"/>
                      <a:pt x="2102355" y="198136"/>
                    </a:cubicBezTo>
                    <a:cubicBezTo>
                      <a:pt x="2088534" y="203684"/>
                      <a:pt x="2074641" y="214851"/>
                      <a:pt x="2060843" y="217648"/>
                    </a:cubicBezTo>
                    <a:cubicBezTo>
                      <a:pt x="2035879" y="220446"/>
                      <a:pt x="2005439" y="209303"/>
                      <a:pt x="1983273" y="223196"/>
                    </a:cubicBezTo>
                    <a:cubicBezTo>
                      <a:pt x="1980547" y="234363"/>
                      <a:pt x="2008261" y="228815"/>
                      <a:pt x="2002713" y="245530"/>
                    </a:cubicBezTo>
                    <a:cubicBezTo>
                      <a:pt x="1997165" y="248328"/>
                      <a:pt x="1991642" y="248328"/>
                      <a:pt x="1988820" y="245530"/>
                    </a:cubicBezTo>
                    <a:cubicBezTo>
                      <a:pt x="1983273" y="245530"/>
                      <a:pt x="1977749" y="245530"/>
                      <a:pt x="1972201" y="239982"/>
                    </a:cubicBezTo>
                    <a:cubicBezTo>
                      <a:pt x="1966653" y="234363"/>
                      <a:pt x="1969475" y="226017"/>
                      <a:pt x="1966653" y="223196"/>
                    </a:cubicBezTo>
                    <a:cubicBezTo>
                      <a:pt x="1961106" y="220470"/>
                      <a:pt x="1955582" y="217648"/>
                      <a:pt x="1947309" y="217648"/>
                    </a:cubicBezTo>
                    <a:cubicBezTo>
                      <a:pt x="1936237" y="214827"/>
                      <a:pt x="1927868" y="214827"/>
                      <a:pt x="1922344" y="217648"/>
                    </a:cubicBezTo>
                    <a:cubicBezTo>
                      <a:pt x="1905725" y="220446"/>
                      <a:pt x="1891904" y="228815"/>
                      <a:pt x="1889107" y="242780"/>
                    </a:cubicBezTo>
                    <a:lnTo>
                      <a:pt x="1902999" y="242780"/>
                    </a:lnTo>
                    <a:cubicBezTo>
                      <a:pt x="1914071" y="242780"/>
                      <a:pt x="1925166" y="239958"/>
                      <a:pt x="1933439" y="245506"/>
                    </a:cubicBezTo>
                    <a:cubicBezTo>
                      <a:pt x="1938987" y="245506"/>
                      <a:pt x="1944511" y="248304"/>
                      <a:pt x="1947333" y="253851"/>
                    </a:cubicBezTo>
                    <a:cubicBezTo>
                      <a:pt x="1936261" y="273459"/>
                      <a:pt x="1911273" y="284602"/>
                      <a:pt x="1914095" y="309662"/>
                    </a:cubicBezTo>
                    <a:cubicBezTo>
                      <a:pt x="1916821" y="318008"/>
                      <a:pt x="1925166" y="329174"/>
                      <a:pt x="1933439" y="331972"/>
                    </a:cubicBezTo>
                    <a:cubicBezTo>
                      <a:pt x="1941785" y="331972"/>
                      <a:pt x="1944511" y="326425"/>
                      <a:pt x="1952880" y="326425"/>
                    </a:cubicBezTo>
                    <a:lnTo>
                      <a:pt x="1955606" y="326425"/>
                    </a:lnTo>
                    <a:cubicBezTo>
                      <a:pt x="1963951" y="326425"/>
                      <a:pt x="1963951" y="331972"/>
                      <a:pt x="1969499" y="334770"/>
                    </a:cubicBezTo>
                    <a:cubicBezTo>
                      <a:pt x="1983320" y="326425"/>
                      <a:pt x="1991666" y="309638"/>
                      <a:pt x="2008285" y="309638"/>
                    </a:cubicBezTo>
                    <a:lnTo>
                      <a:pt x="2011011" y="309638"/>
                    </a:lnTo>
                    <a:cubicBezTo>
                      <a:pt x="2030355" y="334770"/>
                      <a:pt x="1994391" y="345937"/>
                      <a:pt x="1972225" y="354282"/>
                    </a:cubicBezTo>
                    <a:cubicBezTo>
                      <a:pt x="1950059" y="362628"/>
                      <a:pt x="1919618" y="365449"/>
                      <a:pt x="1900202" y="373794"/>
                    </a:cubicBezTo>
                    <a:cubicBezTo>
                      <a:pt x="1891928" y="376592"/>
                      <a:pt x="1869761" y="398926"/>
                      <a:pt x="1858690" y="393307"/>
                    </a:cubicBezTo>
                    <a:cubicBezTo>
                      <a:pt x="1853143" y="393307"/>
                      <a:pt x="1847619" y="393307"/>
                      <a:pt x="1847619" y="384962"/>
                    </a:cubicBezTo>
                    <a:cubicBezTo>
                      <a:pt x="1842071" y="365449"/>
                      <a:pt x="1864238" y="370997"/>
                      <a:pt x="1866964" y="357104"/>
                    </a:cubicBezTo>
                    <a:cubicBezTo>
                      <a:pt x="1847619" y="354282"/>
                      <a:pt x="1828178" y="365449"/>
                      <a:pt x="1808833" y="373818"/>
                    </a:cubicBezTo>
                    <a:cubicBezTo>
                      <a:pt x="1778393" y="384985"/>
                      <a:pt x="1728536" y="393331"/>
                      <a:pt x="1720167" y="426808"/>
                    </a:cubicBezTo>
                    <a:cubicBezTo>
                      <a:pt x="1720167" y="432355"/>
                      <a:pt x="1722965" y="443522"/>
                      <a:pt x="1720167" y="449142"/>
                    </a:cubicBezTo>
                    <a:cubicBezTo>
                      <a:pt x="1714619" y="451939"/>
                      <a:pt x="1695275" y="454689"/>
                      <a:pt x="1684179" y="457487"/>
                    </a:cubicBezTo>
                    <a:cubicBezTo>
                      <a:pt x="1670287" y="460285"/>
                      <a:pt x="1659191" y="471452"/>
                      <a:pt x="1650941" y="474202"/>
                    </a:cubicBezTo>
                    <a:cubicBezTo>
                      <a:pt x="1642596" y="476999"/>
                      <a:pt x="1634323" y="476999"/>
                      <a:pt x="1628775" y="476999"/>
                    </a:cubicBezTo>
                    <a:cubicBezTo>
                      <a:pt x="1626647" y="478075"/>
                      <a:pt x="1624519" y="479558"/>
                      <a:pt x="1622558" y="481280"/>
                    </a:cubicBezTo>
                    <a:lnTo>
                      <a:pt x="1280949" y="403995"/>
                    </a:lnTo>
                    <a:lnTo>
                      <a:pt x="707082" y="533097"/>
                    </a:lnTo>
                    <a:lnTo>
                      <a:pt x="707082" y="954285"/>
                    </a:lnTo>
                    <a:cubicBezTo>
                      <a:pt x="707082" y="1002636"/>
                      <a:pt x="711171" y="1050460"/>
                      <a:pt x="719253" y="1097376"/>
                    </a:cubicBezTo>
                    <a:cubicBezTo>
                      <a:pt x="712319" y="1095917"/>
                      <a:pt x="705001" y="1094889"/>
                      <a:pt x="700841" y="1090704"/>
                    </a:cubicBezTo>
                    <a:cubicBezTo>
                      <a:pt x="689769" y="1087906"/>
                      <a:pt x="681496" y="1076740"/>
                      <a:pt x="670401" y="1068394"/>
                    </a:cubicBezTo>
                    <a:cubicBezTo>
                      <a:pt x="659329" y="1062775"/>
                      <a:pt x="645436" y="1048882"/>
                      <a:pt x="645436" y="1040441"/>
                    </a:cubicBezTo>
                    <a:cubicBezTo>
                      <a:pt x="645436" y="1029274"/>
                      <a:pt x="656508" y="1018107"/>
                      <a:pt x="656508" y="1007036"/>
                    </a:cubicBezTo>
                    <a:cubicBezTo>
                      <a:pt x="662055" y="973559"/>
                      <a:pt x="634341" y="945605"/>
                      <a:pt x="617722" y="926093"/>
                    </a:cubicBezTo>
                    <a:cubicBezTo>
                      <a:pt x="606651" y="909379"/>
                      <a:pt x="592829" y="898235"/>
                      <a:pt x="581735" y="884247"/>
                    </a:cubicBezTo>
                    <a:lnTo>
                      <a:pt x="581735" y="861913"/>
                    </a:lnTo>
                    <a:cubicBezTo>
                      <a:pt x="570663" y="853568"/>
                      <a:pt x="565115" y="839675"/>
                      <a:pt x="554020" y="825686"/>
                    </a:cubicBezTo>
                    <a:cubicBezTo>
                      <a:pt x="545675" y="814519"/>
                      <a:pt x="529128" y="800554"/>
                      <a:pt x="526306" y="789387"/>
                    </a:cubicBezTo>
                    <a:cubicBezTo>
                      <a:pt x="523580" y="772673"/>
                      <a:pt x="531854" y="755982"/>
                      <a:pt x="526306" y="741994"/>
                    </a:cubicBezTo>
                    <a:cubicBezTo>
                      <a:pt x="515235" y="714136"/>
                      <a:pt x="479247" y="725207"/>
                      <a:pt x="484795" y="761506"/>
                    </a:cubicBezTo>
                    <a:cubicBezTo>
                      <a:pt x="484795" y="772673"/>
                      <a:pt x="498616" y="783840"/>
                      <a:pt x="501414" y="795007"/>
                    </a:cubicBezTo>
                    <a:cubicBezTo>
                      <a:pt x="506961" y="803352"/>
                      <a:pt x="506961" y="817317"/>
                      <a:pt x="509687" y="828484"/>
                    </a:cubicBezTo>
                    <a:cubicBezTo>
                      <a:pt x="512485" y="839651"/>
                      <a:pt x="526306" y="850722"/>
                      <a:pt x="529128" y="861889"/>
                    </a:cubicBezTo>
                    <a:cubicBezTo>
                      <a:pt x="534675" y="881497"/>
                      <a:pt x="534675" y="903735"/>
                      <a:pt x="540127" y="917700"/>
                    </a:cubicBezTo>
                    <a:cubicBezTo>
                      <a:pt x="545675" y="928867"/>
                      <a:pt x="565115" y="940034"/>
                      <a:pt x="554020" y="953999"/>
                    </a:cubicBezTo>
                    <a:cubicBezTo>
                      <a:pt x="540127" y="956725"/>
                      <a:pt x="534675" y="942832"/>
                      <a:pt x="526306" y="934391"/>
                    </a:cubicBezTo>
                    <a:cubicBezTo>
                      <a:pt x="520758" y="928843"/>
                      <a:pt x="504139" y="920498"/>
                      <a:pt x="501414" y="909331"/>
                    </a:cubicBezTo>
                    <a:cubicBezTo>
                      <a:pt x="498616" y="900985"/>
                      <a:pt x="506961" y="889818"/>
                      <a:pt x="504139" y="878651"/>
                    </a:cubicBezTo>
                    <a:cubicBezTo>
                      <a:pt x="498592" y="856317"/>
                      <a:pt x="457080" y="856317"/>
                      <a:pt x="457080" y="836805"/>
                    </a:cubicBezTo>
                    <a:cubicBezTo>
                      <a:pt x="457080" y="822841"/>
                      <a:pt x="473699" y="820019"/>
                      <a:pt x="473699" y="806126"/>
                    </a:cubicBezTo>
                    <a:cubicBezTo>
                      <a:pt x="473699" y="792161"/>
                      <a:pt x="454259" y="780994"/>
                      <a:pt x="451533" y="769827"/>
                    </a:cubicBezTo>
                    <a:cubicBezTo>
                      <a:pt x="445985" y="758660"/>
                      <a:pt x="445985" y="739148"/>
                      <a:pt x="445985" y="725183"/>
                    </a:cubicBezTo>
                    <a:cubicBezTo>
                      <a:pt x="443187" y="711290"/>
                      <a:pt x="445985" y="691778"/>
                      <a:pt x="443187" y="680611"/>
                    </a:cubicBezTo>
                    <a:cubicBezTo>
                      <a:pt x="440461" y="672266"/>
                      <a:pt x="423843" y="658277"/>
                      <a:pt x="415473" y="652658"/>
                    </a:cubicBezTo>
                    <a:cubicBezTo>
                      <a:pt x="401652" y="644312"/>
                      <a:pt x="390581" y="647110"/>
                      <a:pt x="385033" y="635943"/>
                    </a:cubicBezTo>
                    <a:cubicBezTo>
                      <a:pt x="379485" y="627598"/>
                      <a:pt x="376688" y="608086"/>
                      <a:pt x="373962" y="599645"/>
                    </a:cubicBezTo>
                    <a:cubicBezTo>
                      <a:pt x="371140" y="580132"/>
                      <a:pt x="373962" y="560620"/>
                      <a:pt x="373962" y="541108"/>
                    </a:cubicBezTo>
                    <a:cubicBezTo>
                      <a:pt x="371140" y="524393"/>
                      <a:pt x="371140" y="507631"/>
                      <a:pt x="373962" y="488095"/>
                    </a:cubicBezTo>
                    <a:lnTo>
                      <a:pt x="368414" y="488095"/>
                    </a:lnTo>
                    <a:lnTo>
                      <a:pt x="368414" y="485297"/>
                    </a:lnTo>
                    <a:cubicBezTo>
                      <a:pt x="376688" y="468582"/>
                      <a:pt x="390581" y="463058"/>
                      <a:pt x="396128" y="449070"/>
                    </a:cubicBezTo>
                    <a:cubicBezTo>
                      <a:pt x="401676" y="437903"/>
                      <a:pt x="404402" y="426736"/>
                      <a:pt x="409950" y="415593"/>
                    </a:cubicBezTo>
                    <a:cubicBezTo>
                      <a:pt x="421021" y="396081"/>
                      <a:pt x="443187" y="379294"/>
                      <a:pt x="459806" y="359782"/>
                    </a:cubicBezTo>
                    <a:cubicBezTo>
                      <a:pt x="476425" y="340270"/>
                      <a:pt x="493044" y="320757"/>
                      <a:pt x="501414" y="295626"/>
                    </a:cubicBezTo>
                    <a:cubicBezTo>
                      <a:pt x="504139" y="287280"/>
                      <a:pt x="515235" y="270566"/>
                      <a:pt x="512485" y="259399"/>
                    </a:cubicBezTo>
                    <a:cubicBezTo>
                      <a:pt x="512485" y="245434"/>
                      <a:pt x="484771" y="234267"/>
                      <a:pt x="487521" y="214755"/>
                    </a:cubicBezTo>
                    <a:cubicBezTo>
                      <a:pt x="487521" y="206409"/>
                      <a:pt x="504139" y="206409"/>
                      <a:pt x="506961" y="195243"/>
                    </a:cubicBezTo>
                    <a:cubicBezTo>
                      <a:pt x="509687" y="189695"/>
                      <a:pt x="512509" y="175730"/>
                      <a:pt x="512509" y="167385"/>
                    </a:cubicBezTo>
                    <a:cubicBezTo>
                      <a:pt x="512509" y="153420"/>
                      <a:pt x="504163" y="139432"/>
                      <a:pt x="506961" y="125539"/>
                    </a:cubicBezTo>
                    <a:cubicBezTo>
                      <a:pt x="509687" y="111574"/>
                      <a:pt x="529128" y="106026"/>
                      <a:pt x="520782" y="92038"/>
                    </a:cubicBezTo>
                    <a:cubicBezTo>
                      <a:pt x="518056" y="89240"/>
                      <a:pt x="515235" y="89240"/>
                      <a:pt x="512509" y="86418"/>
                    </a:cubicBezTo>
                    <a:cubicBezTo>
                      <a:pt x="506961" y="89216"/>
                      <a:pt x="498616" y="92038"/>
                      <a:pt x="490342" y="92038"/>
                    </a:cubicBezTo>
                    <a:cubicBezTo>
                      <a:pt x="487544" y="92038"/>
                      <a:pt x="484795" y="92038"/>
                      <a:pt x="481997" y="89240"/>
                    </a:cubicBezTo>
                    <a:cubicBezTo>
                      <a:pt x="470926" y="80895"/>
                      <a:pt x="481997" y="72525"/>
                      <a:pt x="484819" y="55763"/>
                    </a:cubicBezTo>
                    <a:cubicBezTo>
                      <a:pt x="484819" y="50216"/>
                      <a:pt x="479271" y="41870"/>
                      <a:pt x="481997" y="39048"/>
                    </a:cubicBezTo>
                    <a:cubicBezTo>
                      <a:pt x="481997" y="30703"/>
                      <a:pt x="495890" y="19536"/>
                      <a:pt x="490342" y="16715"/>
                    </a:cubicBezTo>
                    <a:cubicBezTo>
                      <a:pt x="487544" y="11167"/>
                      <a:pt x="484795" y="5548"/>
                      <a:pt x="481997" y="0"/>
                    </a:cubicBezTo>
                    <a:cubicBezTo>
                      <a:pt x="470926" y="8345"/>
                      <a:pt x="462652" y="13893"/>
                      <a:pt x="451557" y="19512"/>
                    </a:cubicBezTo>
                    <a:cubicBezTo>
                      <a:pt x="174487" y="253756"/>
                      <a:pt x="0" y="605264"/>
                      <a:pt x="0" y="998523"/>
                    </a:cubicBezTo>
                    <a:cubicBezTo>
                      <a:pt x="0" y="1707063"/>
                      <a:pt x="570663" y="2281672"/>
                      <a:pt x="1274230" y="2281672"/>
                    </a:cubicBezTo>
                    <a:cubicBezTo>
                      <a:pt x="1379515" y="2281672"/>
                      <a:pt x="1481979" y="2267707"/>
                      <a:pt x="1581716" y="2242647"/>
                    </a:cubicBezTo>
                    <a:cubicBezTo>
                      <a:pt x="1581716" y="2239850"/>
                      <a:pt x="1578894" y="2239850"/>
                      <a:pt x="1578894" y="2237028"/>
                    </a:cubicBezTo>
                    <a:cubicBezTo>
                      <a:pt x="1578894" y="2209171"/>
                      <a:pt x="1581716" y="2189658"/>
                      <a:pt x="1578894" y="2161705"/>
                    </a:cubicBezTo>
                    <a:cubicBezTo>
                      <a:pt x="1576168" y="2142193"/>
                      <a:pt x="1570621" y="2114311"/>
                      <a:pt x="1565073" y="2100346"/>
                    </a:cubicBezTo>
                    <a:cubicBezTo>
                      <a:pt x="1556728" y="2086382"/>
                      <a:pt x="1523466" y="2064119"/>
                      <a:pt x="1509669" y="2055702"/>
                    </a:cubicBezTo>
                    <a:cubicBezTo>
                      <a:pt x="1498597" y="2050155"/>
                      <a:pt x="1487502" y="2047357"/>
                      <a:pt x="1476431" y="2041809"/>
                    </a:cubicBezTo>
                    <a:cubicBezTo>
                      <a:pt x="1470883" y="2038988"/>
                      <a:pt x="1465359" y="2036190"/>
                      <a:pt x="1459812" y="2033464"/>
                    </a:cubicBezTo>
                    <a:lnTo>
                      <a:pt x="1454264" y="2025023"/>
                    </a:lnTo>
                    <a:lnTo>
                      <a:pt x="1393312" y="1960867"/>
                    </a:lnTo>
                    <a:lnTo>
                      <a:pt x="1393312" y="1958141"/>
                    </a:lnTo>
                    <a:cubicBezTo>
                      <a:pt x="1385039" y="1944176"/>
                      <a:pt x="1371146" y="1930187"/>
                      <a:pt x="1362872" y="1916295"/>
                    </a:cubicBezTo>
                    <a:cubicBezTo>
                      <a:pt x="1343431" y="1888341"/>
                      <a:pt x="1329634" y="1852138"/>
                      <a:pt x="1310194" y="1824257"/>
                    </a:cubicBezTo>
                    <a:cubicBezTo>
                      <a:pt x="1301920" y="1807471"/>
                      <a:pt x="1293575" y="1790780"/>
                      <a:pt x="1282479" y="1779613"/>
                    </a:cubicBezTo>
                    <a:cubicBezTo>
                      <a:pt x="1276932" y="1773994"/>
                      <a:pt x="1257587" y="1765648"/>
                      <a:pt x="1254861" y="1757279"/>
                    </a:cubicBezTo>
                    <a:cubicBezTo>
                      <a:pt x="1253881" y="1752377"/>
                      <a:pt x="1251872" y="1746805"/>
                      <a:pt x="1249815" y="1741138"/>
                    </a:cubicBezTo>
                    <a:lnTo>
                      <a:pt x="1280854" y="1753692"/>
                    </a:lnTo>
                    <a:lnTo>
                      <a:pt x="1322939" y="1736523"/>
                    </a:lnTo>
                    <a:cubicBezTo>
                      <a:pt x="1477029" y="1673634"/>
                      <a:pt x="1608402" y="1568086"/>
                      <a:pt x="1702855" y="1431309"/>
                    </a:cubicBezTo>
                    <a:cubicBezTo>
                      <a:pt x="1729851" y="1392212"/>
                      <a:pt x="1753309" y="1351251"/>
                      <a:pt x="1773109" y="1308831"/>
                    </a:cubicBezTo>
                    <a:cubicBezTo>
                      <a:pt x="1776624" y="1305483"/>
                      <a:pt x="1780235" y="1302207"/>
                      <a:pt x="1786643" y="1305411"/>
                    </a:cubicBezTo>
                    <a:lnTo>
                      <a:pt x="1789441" y="1305411"/>
                    </a:lnTo>
                    <a:cubicBezTo>
                      <a:pt x="1783893" y="1319376"/>
                      <a:pt x="1792167" y="1324924"/>
                      <a:pt x="1797714" y="1336091"/>
                    </a:cubicBezTo>
                    <a:cubicBezTo>
                      <a:pt x="1800512" y="1341710"/>
                      <a:pt x="1800512" y="1347257"/>
                      <a:pt x="1803262" y="1350055"/>
                    </a:cubicBezTo>
                    <a:cubicBezTo>
                      <a:pt x="1811607" y="1358401"/>
                      <a:pt x="1822607" y="1358401"/>
                      <a:pt x="1833702" y="1363948"/>
                    </a:cubicBezTo>
                    <a:cubicBezTo>
                      <a:pt x="1844773" y="1372389"/>
                      <a:pt x="1850321" y="1383556"/>
                      <a:pt x="1864214" y="1397425"/>
                    </a:cubicBezTo>
                    <a:cubicBezTo>
                      <a:pt x="1875285" y="1411390"/>
                      <a:pt x="1894654" y="1425378"/>
                      <a:pt x="1914071" y="1428104"/>
                    </a:cubicBezTo>
                    <a:cubicBezTo>
                      <a:pt x="1927892" y="1428104"/>
                      <a:pt x="1941785" y="1422557"/>
                      <a:pt x="1952856" y="1425378"/>
                    </a:cubicBezTo>
                    <a:lnTo>
                      <a:pt x="1955582" y="1425378"/>
                    </a:lnTo>
                    <a:lnTo>
                      <a:pt x="1958380" y="1425378"/>
                    </a:lnTo>
                    <a:cubicBezTo>
                      <a:pt x="1988820" y="1430926"/>
                      <a:pt x="2008261" y="1444891"/>
                      <a:pt x="2027605" y="1461605"/>
                    </a:cubicBezTo>
                    <a:cubicBezTo>
                      <a:pt x="2041427" y="1469951"/>
                      <a:pt x="2052498" y="1478392"/>
                      <a:pt x="2055320" y="1489463"/>
                    </a:cubicBezTo>
                    <a:cubicBezTo>
                      <a:pt x="2058046" y="1495082"/>
                      <a:pt x="2055320" y="1506249"/>
                      <a:pt x="2060867" y="1514595"/>
                    </a:cubicBezTo>
                    <a:cubicBezTo>
                      <a:pt x="2066415" y="1534107"/>
                      <a:pt x="2094105" y="1542452"/>
                      <a:pt x="2083034" y="1573132"/>
                    </a:cubicBezTo>
                    <a:cubicBezTo>
                      <a:pt x="2088581" y="1584298"/>
                      <a:pt x="2096855" y="1587096"/>
                      <a:pt x="2107927" y="1592716"/>
                    </a:cubicBezTo>
                    <a:cubicBezTo>
                      <a:pt x="2116272" y="1598263"/>
                      <a:pt x="2121819" y="1606609"/>
                      <a:pt x="2130093" y="1609430"/>
                    </a:cubicBezTo>
                    <a:lnTo>
                      <a:pt x="2146712" y="1609430"/>
                    </a:lnTo>
                    <a:lnTo>
                      <a:pt x="2152259" y="1609430"/>
                    </a:lnTo>
                    <a:cubicBezTo>
                      <a:pt x="2168879" y="1612252"/>
                      <a:pt x="2179974" y="1617775"/>
                      <a:pt x="2193867" y="1623395"/>
                    </a:cubicBezTo>
                    <a:cubicBezTo>
                      <a:pt x="2202140" y="1626121"/>
                      <a:pt x="2213211" y="1628942"/>
                      <a:pt x="2221485" y="1631740"/>
                    </a:cubicBezTo>
                    <a:cubicBezTo>
                      <a:pt x="2227033" y="1637288"/>
                      <a:pt x="2229831" y="1654074"/>
                      <a:pt x="2238104" y="1656872"/>
                    </a:cubicBezTo>
                    <a:cubicBezTo>
                      <a:pt x="2243652" y="1659598"/>
                      <a:pt x="2254723" y="1656872"/>
                      <a:pt x="2263069" y="1656872"/>
                    </a:cubicBezTo>
                    <a:lnTo>
                      <a:pt x="2265794" y="1659598"/>
                    </a:lnTo>
                    <a:lnTo>
                      <a:pt x="2268616" y="1659598"/>
                    </a:lnTo>
                    <a:cubicBezTo>
                      <a:pt x="2274163" y="1659598"/>
                      <a:pt x="2285235" y="1662419"/>
                      <a:pt x="2293509" y="1665217"/>
                    </a:cubicBezTo>
                    <a:cubicBezTo>
                      <a:pt x="2301854" y="1667943"/>
                      <a:pt x="2307401" y="1670765"/>
                      <a:pt x="2315675" y="1670765"/>
                    </a:cubicBezTo>
                    <a:cubicBezTo>
                      <a:pt x="2324021" y="1670765"/>
                      <a:pt x="2329568" y="1665217"/>
                      <a:pt x="2337842" y="1667967"/>
                    </a:cubicBezTo>
                    <a:lnTo>
                      <a:pt x="2340639" y="1667967"/>
                    </a:lnTo>
                    <a:lnTo>
                      <a:pt x="2343365" y="1667967"/>
                    </a:lnTo>
                    <a:cubicBezTo>
                      <a:pt x="2346187" y="1667967"/>
                      <a:pt x="2351711" y="1670765"/>
                      <a:pt x="2354437" y="1670765"/>
                    </a:cubicBezTo>
                    <a:cubicBezTo>
                      <a:pt x="2476341" y="1475546"/>
                      <a:pt x="2548364" y="1246826"/>
                      <a:pt x="2548364" y="998523"/>
                    </a:cubicBezTo>
                    <a:cubicBezTo>
                      <a:pt x="2548412" y="912152"/>
                      <a:pt x="2540043" y="825662"/>
                      <a:pt x="2523424" y="744791"/>
                    </a:cubicBezTo>
                    <a:close/>
                    <a:moveTo>
                      <a:pt x="1739584" y="954238"/>
                    </a:moveTo>
                    <a:cubicBezTo>
                      <a:pt x="1739584" y="1261509"/>
                      <a:pt x="1549028" y="1523370"/>
                      <a:pt x="1280614" y="1632912"/>
                    </a:cubicBezTo>
                    <a:cubicBezTo>
                      <a:pt x="1009522" y="1523370"/>
                      <a:pt x="818967" y="1261509"/>
                      <a:pt x="818967" y="954238"/>
                    </a:cubicBezTo>
                    <a:lnTo>
                      <a:pt x="818967" y="622911"/>
                    </a:lnTo>
                    <a:lnTo>
                      <a:pt x="988049" y="585513"/>
                    </a:lnTo>
                    <a:lnTo>
                      <a:pt x="988049" y="646967"/>
                    </a:lnTo>
                    <a:lnTo>
                      <a:pt x="1173249" y="604212"/>
                    </a:lnTo>
                    <a:lnTo>
                      <a:pt x="1173249" y="542758"/>
                    </a:lnTo>
                    <a:lnTo>
                      <a:pt x="1280614" y="518702"/>
                    </a:lnTo>
                    <a:lnTo>
                      <a:pt x="1385302" y="542758"/>
                    </a:lnTo>
                    <a:lnTo>
                      <a:pt x="1385302" y="604212"/>
                    </a:lnTo>
                    <a:lnTo>
                      <a:pt x="1570501" y="646967"/>
                    </a:lnTo>
                    <a:lnTo>
                      <a:pt x="1570501" y="585513"/>
                    </a:lnTo>
                    <a:lnTo>
                      <a:pt x="1739584" y="622911"/>
                    </a:lnTo>
                    <a:lnTo>
                      <a:pt x="1739584" y="9542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E4352DED-F95A-4EEE-9629-2BBF91C0FBE2}"/>
              </a:ext>
            </a:extLst>
          </p:cNvPr>
          <p:cNvGrpSpPr/>
          <p:nvPr/>
        </p:nvGrpSpPr>
        <p:grpSpPr>
          <a:xfrm>
            <a:off x="5636434" y="2449558"/>
            <a:ext cx="153385" cy="153385"/>
            <a:chOff x="4527459" y="640845"/>
            <a:chExt cx="3123355" cy="3123355"/>
          </a:xfrm>
        </p:grpSpPr>
        <p:sp>
          <p:nvSpPr>
            <p:cNvPr id="160" name="Graphic 10">
              <a:extLst>
                <a:ext uri="{FF2B5EF4-FFF2-40B4-BE49-F238E27FC236}">
                  <a16:creationId xmlns:a16="http://schemas.microsoft.com/office/drawing/2014/main" id="{97DD239D-9341-427B-94EF-FB4818246921}"/>
                </a:ext>
              </a:extLst>
            </p:cNvPr>
            <p:cNvSpPr/>
            <p:nvPr/>
          </p:nvSpPr>
          <p:spPr>
            <a:xfrm>
              <a:off x="4527459" y="640845"/>
              <a:ext cx="3123355" cy="3123355"/>
            </a:xfrm>
            <a:custGeom>
              <a:avLst/>
              <a:gdLst>
                <a:gd name="connsiteX0" fmla="*/ 3123355 w 3123355"/>
                <a:gd name="connsiteY0" fmla="*/ 1561678 h 3123355"/>
                <a:gd name="connsiteX1" fmla="*/ 1561678 w 3123355"/>
                <a:gd name="connsiteY1" fmla="*/ 3123355 h 3123355"/>
                <a:gd name="connsiteX2" fmla="*/ 0 w 3123355"/>
                <a:gd name="connsiteY2" fmla="*/ 1561678 h 3123355"/>
                <a:gd name="connsiteX3" fmla="*/ 1561678 w 3123355"/>
                <a:gd name="connsiteY3" fmla="*/ 0 h 3123355"/>
                <a:gd name="connsiteX4" fmla="*/ 3123355 w 3123355"/>
                <a:gd name="connsiteY4" fmla="*/ 1561678 h 31233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3355" h="3123355">
                  <a:moveTo>
                    <a:pt x="3123355" y="1561678"/>
                  </a:moveTo>
                  <a:cubicBezTo>
                    <a:pt x="3123355" y="2424168"/>
                    <a:pt x="2424168" y="3123355"/>
                    <a:pt x="1561678" y="3123355"/>
                  </a:cubicBezTo>
                  <a:cubicBezTo>
                    <a:pt x="699187" y="3123355"/>
                    <a:pt x="0" y="2424169"/>
                    <a:pt x="0" y="1561678"/>
                  </a:cubicBezTo>
                  <a:cubicBezTo>
                    <a:pt x="0" y="699187"/>
                    <a:pt x="699187" y="0"/>
                    <a:pt x="1561678" y="0"/>
                  </a:cubicBezTo>
                  <a:cubicBezTo>
                    <a:pt x="2424168" y="0"/>
                    <a:pt x="3123355" y="699187"/>
                    <a:pt x="3123355" y="1561678"/>
                  </a:cubicBezTo>
                  <a:close/>
                </a:path>
              </a:pathLst>
            </a:custGeom>
            <a:solidFill>
              <a:srgbClr val="28A8E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1" name="Graphic 10">
              <a:extLst>
                <a:ext uri="{FF2B5EF4-FFF2-40B4-BE49-F238E27FC236}">
                  <a16:creationId xmlns:a16="http://schemas.microsoft.com/office/drawing/2014/main" id="{E63C0757-39CD-45F0-8885-CCB46A118386}"/>
                </a:ext>
              </a:extLst>
            </p:cNvPr>
            <p:cNvGrpSpPr/>
            <p:nvPr/>
          </p:nvGrpSpPr>
          <p:grpSpPr>
            <a:xfrm>
              <a:off x="4809885" y="1024061"/>
              <a:ext cx="2548364" cy="2460151"/>
              <a:chOff x="4809885" y="1024061"/>
              <a:chExt cx="2548364" cy="2460151"/>
            </a:xfrm>
            <a:solidFill>
              <a:srgbClr val="FFFFFF"/>
            </a:solidFill>
          </p:grpSpPr>
          <p:sp>
            <p:nvSpPr>
              <p:cNvPr id="162" name="Graphic 10">
                <a:extLst>
                  <a:ext uri="{FF2B5EF4-FFF2-40B4-BE49-F238E27FC236}">
                    <a16:creationId xmlns:a16="http://schemas.microsoft.com/office/drawing/2014/main" id="{805120DB-B671-4585-9C97-F0B2A5A99D48}"/>
                  </a:ext>
                </a:extLst>
              </p:cNvPr>
              <p:cNvSpPr/>
              <p:nvPr/>
            </p:nvSpPr>
            <p:spPr>
              <a:xfrm>
                <a:off x="6241935" y="1024061"/>
                <a:ext cx="495794" cy="362579"/>
              </a:xfrm>
              <a:custGeom>
                <a:avLst/>
                <a:gdLst>
                  <a:gd name="connsiteX0" fmla="*/ 16643 w 495794"/>
                  <a:gd name="connsiteY0" fmla="*/ 184052 h 362579"/>
                  <a:gd name="connsiteX1" fmla="*/ 13917 w 495794"/>
                  <a:gd name="connsiteY1" fmla="*/ 209183 h 362579"/>
                  <a:gd name="connsiteX2" fmla="*/ 24916 w 495794"/>
                  <a:gd name="connsiteY2" fmla="*/ 212005 h 362579"/>
                  <a:gd name="connsiteX3" fmla="*/ 41535 w 495794"/>
                  <a:gd name="connsiteY3" fmla="*/ 212005 h 362579"/>
                  <a:gd name="connsiteX4" fmla="*/ 44357 w 495794"/>
                  <a:gd name="connsiteY4" fmla="*/ 212005 h 362579"/>
                  <a:gd name="connsiteX5" fmla="*/ 99761 w 495794"/>
                  <a:gd name="connsiteY5" fmla="*/ 245410 h 362579"/>
                  <a:gd name="connsiteX6" fmla="*/ 146821 w 495794"/>
                  <a:gd name="connsiteY6" fmla="*/ 262196 h 362579"/>
                  <a:gd name="connsiteX7" fmla="*/ 174535 w 495794"/>
                  <a:gd name="connsiteY7" fmla="*/ 262196 h 362579"/>
                  <a:gd name="connsiteX8" fmla="*/ 193975 w 495794"/>
                  <a:gd name="connsiteY8" fmla="*/ 273364 h 362579"/>
                  <a:gd name="connsiteX9" fmla="*/ 171809 w 495794"/>
                  <a:gd name="connsiteY9" fmla="*/ 304043 h 362579"/>
                  <a:gd name="connsiteX10" fmla="*/ 166261 w 495794"/>
                  <a:gd name="connsiteY10" fmla="*/ 337520 h 362579"/>
                  <a:gd name="connsiteX11" fmla="*/ 185606 w 495794"/>
                  <a:gd name="connsiteY11" fmla="*/ 362580 h 362579"/>
                  <a:gd name="connsiteX12" fmla="*/ 227117 w 495794"/>
                  <a:gd name="connsiteY12" fmla="*/ 334722 h 362579"/>
                  <a:gd name="connsiteX13" fmla="*/ 243736 w 495794"/>
                  <a:gd name="connsiteY13" fmla="*/ 278911 h 362579"/>
                  <a:gd name="connsiteX14" fmla="*/ 368462 w 495794"/>
                  <a:gd name="connsiteY14" fmla="*/ 175706 h 362579"/>
                  <a:gd name="connsiteX15" fmla="*/ 365640 w 495794"/>
                  <a:gd name="connsiteY15" fmla="*/ 153372 h 362579"/>
                  <a:gd name="connsiteX16" fmla="*/ 382259 w 495794"/>
                  <a:gd name="connsiteY16" fmla="*/ 117146 h 362579"/>
                  <a:gd name="connsiteX17" fmla="*/ 398878 w 495794"/>
                  <a:gd name="connsiteY17" fmla="*/ 103181 h 362579"/>
                  <a:gd name="connsiteX18" fmla="*/ 418223 w 495794"/>
                  <a:gd name="connsiteY18" fmla="*/ 78049 h 362579"/>
                  <a:gd name="connsiteX19" fmla="*/ 421045 w 495794"/>
                  <a:gd name="connsiteY19" fmla="*/ 75323 h 362579"/>
                  <a:gd name="connsiteX20" fmla="*/ 440390 w 495794"/>
                  <a:gd name="connsiteY20" fmla="*/ 78049 h 362579"/>
                  <a:gd name="connsiteX21" fmla="*/ 445937 w 495794"/>
                  <a:gd name="connsiteY21" fmla="*/ 78049 h 362579"/>
                  <a:gd name="connsiteX22" fmla="*/ 479175 w 495794"/>
                  <a:gd name="connsiteY22" fmla="*/ 86490 h 362579"/>
                  <a:gd name="connsiteX23" fmla="*/ 495794 w 495794"/>
                  <a:gd name="connsiteY23" fmla="*/ 80871 h 362579"/>
                  <a:gd name="connsiteX24" fmla="*/ 335176 w 495794"/>
                  <a:gd name="connsiteY24" fmla="*/ 0 h 362579"/>
                  <a:gd name="connsiteX25" fmla="*/ 357343 w 495794"/>
                  <a:gd name="connsiteY25" fmla="*/ 16715 h 362579"/>
                  <a:gd name="connsiteX26" fmla="*/ 387783 w 495794"/>
                  <a:gd name="connsiteY26" fmla="*/ 44572 h 362579"/>
                  <a:gd name="connsiteX27" fmla="*/ 373962 w 495794"/>
                  <a:gd name="connsiteY27" fmla="*/ 55739 h 362579"/>
                  <a:gd name="connsiteX28" fmla="*/ 335176 w 495794"/>
                  <a:gd name="connsiteY28" fmla="*/ 44572 h 362579"/>
                  <a:gd name="connsiteX29" fmla="*/ 282498 w 495794"/>
                  <a:gd name="connsiteY29" fmla="*/ 64156 h 362579"/>
                  <a:gd name="connsiteX30" fmla="*/ 263153 w 495794"/>
                  <a:gd name="connsiteY30" fmla="*/ 50192 h 362579"/>
                  <a:gd name="connsiteX31" fmla="*/ 290867 w 495794"/>
                  <a:gd name="connsiteY31" fmla="*/ 16715 h 362579"/>
                  <a:gd name="connsiteX32" fmla="*/ 285319 w 495794"/>
                  <a:gd name="connsiteY32" fmla="*/ 19536 h 362579"/>
                  <a:gd name="connsiteX33" fmla="*/ 263153 w 495794"/>
                  <a:gd name="connsiteY33" fmla="*/ 27882 h 362579"/>
                  <a:gd name="connsiteX34" fmla="*/ 232641 w 495794"/>
                  <a:gd name="connsiteY34" fmla="*/ 41846 h 362579"/>
                  <a:gd name="connsiteX35" fmla="*/ 202201 w 495794"/>
                  <a:gd name="connsiteY35" fmla="*/ 44572 h 362579"/>
                  <a:gd name="connsiteX36" fmla="*/ 155142 w 495794"/>
                  <a:gd name="connsiteY36" fmla="*/ 69704 h 362579"/>
                  <a:gd name="connsiteX37" fmla="*/ 130178 w 495794"/>
                  <a:gd name="connsiteY37" fmla="*/ 75323 h 362579"/>
                  <a:gd name="connsiteX38" fmla="*/ 74773 w 495794"/>
                  <a:gd name="connsiteY38" fmla="*/ 103181 h 362579"/>
                  <a:gd name="connsiteX39" fmla="*/ 22167 w 495794"/>
                  <a:gd name="connsiteY39" fmla="*/ 133860 h 362579"/>
                  <a:gd name="connsiteX40" fmla="*/ 0 w 495794"/>
                  <a:gd name="connsiteY40" fmla="*/ 164539 h 362579"/>
                  <a:gd name="connsiteX41" fmla="*/ 16643 w 495794"/>
                  <a:gd name="connsiteY41" fmla="*/ 184052 h 36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95794" h="362579">
                    <a:moveTo>
                      <a:pt x="16643" y="184052"/>
                    </a:moveTo>
                    <a:cubicBezTo>
                      <a:pt x="16643" y="189671"/>
                      <a:pt x="8369" y="200838"/>
                      <a:pt x="13917" y="209183"/>
                    </a:cubicBezTo>
                    <a:cubicBezTo>
                      <a:pt x="16643" y="212005"/>
                      <a:pt x="22191" y="212005"/>
                      <a:pt x="24916" y="212005"/>
                    </a:cubicBezTo>
                    <a:lnTo>
                      <a:pt x="41535" y="212005"/>
                    </a:lnTo>
                    <a:lnTo>
                      <a:pt x="44357" y="212005"/>
                    </a:lnTo>
                    <a:cubicBezTo>
                      <a:pt x="69249" y="214731"/>
                      <a:pt x="83143" y="234243"/>
                      <a:pt x="99761" y="245410"/>
                    </a:cubicBezTo>
                    <a:cubicBezTo>
                      <a:pt x="113583" y="251030"/>
                      <a:pt x="130201" y="259375"/>
                      <a:pt x="146821" y="262196"/>
                    </a:cubicBezTo>
                    <a:lnTo>
                      <a:pt x="174535" y="262196"/>
                    </a:lnTo>
                    <a:cubicBezTo>
                      <a:pt x="185606" y="262196"/>
                      <a:pt x="191153" y="264922"/>
                      <a:pt x="193975" y="273364"/>
                    </a:cubicBezTo>
                    <a:cubicBezTo>
                      <a:pt x="196701" y="287256"/>
                      <a:pt x="174535" y="292876"/>
                      <a:pt x="171809" y="304043"/>
                    </a:cubicBezTo>
                    <a:cubicBezTo>
                      <a:pt x="182880" y="317936"/>
                      <a:pt x="166261" y="323555"/>
                      <a:pt x="166261" y="337520"/>
                    </a:cubicBezTo>
                    <a:cubicBezTo>
                      <a:pt x="166261" y="345865"/>
                      <a:pt x="177332" y="359758"/>
                      <a:pt x="185606" y="362580"/>
                    </a:cubicBezTo>
                    <a:cubicBezTo>
                      <a:pt x="202225" y="362580"/>
                      <a:pt x="221594" y="348615"/>
                      <a:pt x="227117" y="334722"/>
                    </a:cubicBezTo>
                    <a:cubicBezTo>
                      <a:pt x="235463" y="315210"/>
                      <a:pt x="232665" y="292876"/>
                      <a:pt x="243736" y="278911"/>
                    </a:cubicBezTo>
                    <a:cubicBezTo>
                      <a:pt x="313034" y="281733"/>
                      <a:pt x="371188" y="248232"/>
                      <a:pt x="368462" y="175706"/>
                    </a:cubicBezTo>
                    <a:cubicBezTo>
                      <a:pt x="365640" y="170159"/>
                      <a:pt x="362915" y="161742"/>
                      <a:pt x="365640" y="153372"/>
                    </a:cubicBezTo>
                    <a:cubicBezTo>
                      <a:pt x="365640" y="142205"/>
                      <a:pt x="385081" y="131038"/>
                      <a:pt x="382259" y="117146"/>
                    </a:cubicBezTo>
                    <a:cubicBezTo>
                      <a:pt x="390533" y="114324"/>
                      <a:pt x="396081" y="108705"/>
                      <a:pt x="398878" y="103181"/>
                    </a:cubicBezTo>
                    <a:cubicBezTo>
                      <a:pt x="404426" y="92014"/>
                      <a:pt x="409950" y="80847"/>
                      <a:pt x="418223" y="78049"/>
                    </a:cubicBezTo>
                    <a:cubicBezTo>
                      <a:pt x="421045" y="78049"/>
                      <a:pt x="421045" y="75323"/>
                      <a:pt x="421045" y="75323"/>
                    </a:cubicBezTo>
                    <a:cubicBezTo>
                      <a:pt x="426593" y="75323"/>
                      <a:pt x="434866" y="75323"/>
                      <a:pt x="440390" y="78049"/>
                    </a:cubicBezTo>
                    <a:lnTo>
                      <a:pt x="445937" y="78049"/>
                    </a:lnTo>
                    <a:cubicBezTo>
                      <a:pt x="454283" y="80871"/>
                      <a:pt x="468104" y="86490"/>
                      <a:pt x="479175" y="86490"/>
                    </a:cubicBezTo>
                    <a:cubicBezTo>
                      <a:pt x="484723" y="86490"/>
                      <a:pt x="490247" y="83669"/>
                      <a:pt x="495794" y="80871"/>
                    </a:cubicBezTo>
                    <a:cubicBezTo>
                      <a:pt x="443187" y="50192"/>
                      <a:pt x="390509" y="22334"/>
                      <a:pt x="335176" y="0"/>
                    </a:cubicBezTo>
                    <a:cubicBezTo>
                      <a:pt x="340724" y="5548"/>
                      <a:pt x="351795" y="11167"/>
                      <a:pt x="357343" y="16715"/>
                    </a:cubicBezTo>
                    <a:cubicBezTo>
                      <a:pt x="371164" y="25060"/>
                      <a:pt x="382235" y="30679"/>
                      <a:pt x="387783" y="44572"/>
                    </a:cubicBezTo>
                    <a:cubicBezTo>
                      <a:pt x="382235" y="53013"/>
                      <a:pt x="379509" y="55739"/>
                      <a:pt x="373962" y="55739"/>
                    </a:cubicBezTo>
                    <a:cubicBezTo>
                      <a:pt x="362891" y="58561"/>
                      <a:pt x="348997" y="47394"/>
                      <a:pt x="335176" y="44572"/>
                    </a:cubicBezTo>
                    <a:cubicBezTo>
                      <a:pt x="321283" y="44572"/>
                      <a:pt x="299117" y="66906"/>
                      <a:pt x="282498" y="64156"/>
                    </a:cubicBezTo>
                    <a:cubicBezTo>
                      <a:pt x="274224" y="64156"/>
                      <a:pt x="268677" y="61335"/>
                      <a:pt x="263153" y="50192"/>
                    </a:cubicBezTo>
                    <a:cubicBezTo>
                      <a:pt x="268701" y="36227"/>
                      <a:pt x="285319" y="30679"/>
                      <a:pt x="290867" y="16715"/>
                    </a:cubicBezTo>
                    <a:cubicBezTo>
                      <a:pt x="288045" y="16715"/>
                      <a:pt x="285319" y="16715"/>
                      <a:pt x="285319" y="19536"/>
                    </a:cubicBezTo>
                    <a:cubicBezTo>
                      <a:pt x="276974" y="22358"/>
                      <a:pt x="271427" y="25084"/>
                      <a:pt x="263153" y="27882"/>
                    </a:cubicBezTo>
                    <a:cubicBezTo>
                      <a:pt x="254808" y="33501"/>
                      <a:pt x="243712" y="39048"/>
                      <a:pt x="232641" y="41846"/>
                    </a:cubicBezTo>
                    <a:cubicBezTo>
                      <a:pt x="221570" y="44572"/>
                      <a:pt x="213296" y="41846"/>
                      <a:pt x="202201" y="44572"/>
                    </a:cubicBezTo>
                    <a:cubicBezTo>
                      <a:pt x="185582" y="50192"/>
                      <a:pt x="174487" y="64156"/>
                      <a:pt x="155142" y="69704"/>
                    </a:cubicBezTo>
                    <a:cubicBezTo>
                      <a:pt x="146797" y="72525"/>
                      <a:pt x="138523" y="72525"/>
                      <a:pt x="130178" y="75323"/>
                    </a:cubicBezTo>
                    <a:cubicBezTo>
                      <a:pt x="113559" y="80871"/>
                      <a:pt x="91392" y="92038"/>
                      <a:pt x="74773" y="103181"/>
                    </a:cubicBezTo>
                    <a:cubicBezTo>
                      <a:pt x="55428" y="111526"/>
                      <a:pt x="33262" y="122693"/>
                      <a:pt x="22167" y="133860"/>
                    </a:cubicBezTo>
                    <a:cubicBezTo>
                      <a:pt x="16619" y="139408"/>
                      <a:pt x="0" y="158992"/>
                      <a:pt x="0" y="164539"/>
                    </a:cubicBezTo>
                    <a:cubicBezTo>
                      <a:pt x="24" y="172885"/>
                      <a:pt x="16643" y="175706"/>
                      <a:pt x="16643" y="1840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Graphic 10">
                <a:extLst>
                  <a:ext uri="{FF2B5EF4-FFF2-40B4-BE49-F238E27FC236}">
                    <a16:creationId xmlns:a16="http://schemas.microsoft.com/office/drawing/2014/main" id="{3DA44BA1-DFAA-4983-926A-DCE4AE015820}"/>
                  </a:ext>
                </a:extLst>
              </p:cNvPr>
              <p:cNvSpPr/>
              <p:nvPr/>
            </p:nvSpPr>
            <p:spPr>
              <a:xfrm>
                <a:off x="6790408" y="1149575"/>
                <a:ext cx="66427" cy="55715"/>
              </a:xfrm>
              <a:custGeom>
                <a:avLst/>
                <a:gdLst>
                  <a:gd name="connsiteX0" fmla="*/ 22191 w 66427"/>
                  <a:gd name="connsiteY0" fmla="*/ 55715 h 55715"/>
                  <a:gd name="connsiteX1" fmla="*/ 55357 w 66427"/>
                  <a:gd name="connsiteY1" fmla="*/ 47370 h 55715"/>
                  <a:gd name="connsiteX2" fmla="*/ 66428 w 66427"/>
                  <a:gd name="connsiteY2" fmla="*/ 39025 h 55715"/>
                  <a:gd name="connsiteX3" fmla="*/ 13821 w 66427"/>
                  <a:gd name="connsiteY3" fmla="*/ 0 h 55715"/>
                  <a:gd name="connsiteX4" fmla="*/ 0 w 66427"/>
                  <a:gd name="connsiteY4" fmla="*/ 30679 h 55715"/>
                  <a:gd name="connsiteX5" fmla="*/ 22191 w 66427"/>
                  <a:gd name="connsiteY5" fmla="*/ 55715 h 5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27" h="55715">
                    <a:moveTo>
                      <a:pt x="22191" y="55715"/>
                    </a:moveTo>
                    <a:cubicBezTo>
                      <a:pt x="33262" y="55715"/>
                      <a:pt x="47083" y="52989"/>
                      <a:pt x="55357" y="47370"/>
                    </a:cubicBezTo>
                    <a:cubicBezTo>
                      <a:pt x="60904" y="44644"/>
                      <a:pt x="63702" y="41822"/>
                      <a:pt x="66428" y="39025"/>
                    </a:cubicBezTo>
                    <a:cubicBezTo>
                      <a:pt x="49809" y="25060"/>
                      <a:pt x="33262" y="13893"/>
                      <a:pt x="13821" y="0"/>
                    </a:cubicBezTo>
                    <a:cubicBezTo>
                      <a:pt x="11095" y="13893"/>
                      <a:pt x="0" y="16715"/>
                      <a:pt x="0" y="30679"/>
                    </a:cubicBezTo>
                    <a:cubicBezTo>
                      <a:pt x="2774" y="44644"/>
                      <a:pt x="13845" y="52989"/>
                      <a:pt x="22191" y="557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Graphic 10">
                <a:extLst>
                  <a:ext uri="{FF2B5EF4-FFF2-40B4-BE49-F238E27FC236}">
                    <a16:creationId xmlns:a16="http://schemas.microsoft.com/office/drawing/2014/main" id="{AAA5A14F-E13D-44D0-9F12-D3518648E02F}"/>
                  </a:ext>
                </a:extLst>
              </p:cNvPr>
              <p:cNvSpPr/>
              <p:nvPr/>
            </p:nvSpPr>
            <p:spPr>
              <a:xfrm>
                <a:off x="5916061" y="2058475"/>
                <a:ext cx="507248" cy="638047"/>
              </a:xfrm>
              <a:custGeom>
                <a:avLst/>
                <a:gdLst>
                  <a:gd name="connsiteX0" fmla="*/ 174439 w 507248"/>
                  <a:gd name="connsiteY0" fmla="*/ 638048 h 638047"/>
                  <a:gd name="connsiteX1" fmla="*/ 493833 w 507248"/>
                  <a:gd name="connsiteY1" fmla="*/ 221235 h 638047"/>
                  <a:gd name="connsiteX2" fmla="*/ 507248 w 507248"/>
                  <a:gd name="connsiteY2" fmla="*/ 98327 h 638047"/>
                  <a:gd name="connsiteX3" fmla="*/ 507248 w 507248"/>
                  <a:gd name="connsiteY3" fmla="*/ 0 h 638047"/>
                  <a:gd name="connsiteX4" fmla="*/ 0 w 507248"/>
                  <a:gd name="connsiteY4" fmla="*/ 507248 h 638047"/>
                  <a:gd name="connsiteX5" fmla="*/ 174439 w 507248"/>
                  <a:gd name="connsiteY5" fmla="*/ 638048 h 638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7248" h="638047">
                    <a:moveTo>
                      <a:pt x="174439" y="638048"/>
                    </a:moveTo>
                    <a:cubicBezTo>
                      <a:pt x="338166" y="552538"/>
                      <a:pt x="458946" y="397563"/>
                      <a:pt x="493833" y="221235"/>
                    </a:cubicBezTo>
                    <a:cubicBezTo>
                      <a:pt x="504570" y="181158"/>
                      <a:pt x="507248" y="141082"/>
                      <a:pt x="507248" y="98327"/>
                    </a:cubicBezTo>
                    <a:lnTo>
                      <a:pt x="507248" y="0"/>
                    </a:lnTo>
                    <a:lnTo>
                      <a:pt x="0" y="507248"/>
                    </a:lnTo>
                    <a:cubicBezTo>
                      <a:pt x="50383" y="559449"/>
                      <a:pt x="108513" y="603901"/>
                      <a:pt x="174439" y="6380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Graphic 10">
                <a:extLst>
                  <a:ext uri="{FF2B5EF4-FFF2-40B4-BE49-F238E27FC236}">
                    <a16:creationId xmlns:a16="http://schemas.microsoft.com/office/drawing/2014/main" id="{0ABA0917-AB0D-4E55-8B33-33D0044F9FE6}"/>
                  </a:ext>
                </a:extLst>
              </p:cNvPr>
              <p:cNvSpPr/>
              <p:nvPr/>
            </p:nvSpPr>
            <p:spPr>
              <a:xfrm>
                <a:off x="5755013" y="1913640"/>
                <a:ext cx="585990" cy="555646"/>
              </a:xfrm>
              <a:custGeom>
                <a:avLst/>
                <a:gdLst>
                  <a:gd name="connsiteX0" fmla="*/ 335487 w 585990"/>
                  <a:gd name="connsiteY0" fmla="*/ 0 h 555646"/>
                  <a:gd name="connsiteX1" fmla="*/ 0 w 585990"/>
                  <a:gd name="connsiteY1" fmla="*/ 77475 h 555646"/>
                  <a:gd name="connsiteX2" fmla="*/ 0 w 585990"/>
                  <a:gd name="connsiteY2" fmla="*/ 243139 h 555646"/>
                  <a:gd name="connsiteX3" fmla="*/ 13415 w 585990"/>
                  <a:gd name="connsiteY3" fmla="*/ 366047 h 555646"/>
                  <a:gd name="connsiteX4" fmla="*/ 89360 w 585990"/>
                  <a:gd name="connsiteY4" fmla="*/ 555646 h 555646"/>
                  <a:gd name="connsiteX5" fmla="*/ 585991 w 585990"/>
                  <a:gd name="connsiteY5" fmla="*/ 59015 h 555646"/>
                  <a:gd name="connsiteX6" fmla="*/ 335487 w 585990"/>
                  <a:gd name="connsiteY6" fmla="*/ 0 h 555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990" h="555646">
                    <a:moveTo>
                      <a:pt x="335487" y="0"/>
                    </a:moveTo>
                    <a:lnTo>
                      <a:pt x="0" y="77475"/>
                    </a:lnTo>
                    <a:lnTo>
                      <a:pt x="0" y="243139"/>
                    </a:lnTo>
                    <a:cubicBezTo>
                      <a:pt x="0" y="285893"/>
                      <a:pt x="2678" y="325970"/>
                      <a:pt x="13415" y="366047"/>
                    </a:cubicBezTo>
                    <a:cubicBezTo>
                      <a:pt x="26781" y="432618"/>
                      <a:pt x="53133" y="497348"/>
                      <a:pt x="89360" y="555646"/>
                    </a:cubicBezTo>
                    <a:lnTo>
                      <a:pt x="585991" y="59015"/>
                    </a:lnTo>
                    <a:cubicBezTo>
                      <a:pt x="537473" y="48063"/>
                      <a:pt x="459519" y="29938"/>
                      <a:pt x="3354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Graphic 10">
                <a:extLst>
                  <a:ext uri="{FF2B5EF4-FFF2-40B4-BE49-F238E27FC236}">
                    <a16:creationId xmlns:a16="http://schemas.microsoft.com/office/drawing/2014/main" id="{DE55E7A1-5BEC-427C-8473-650B672BDBC9}"/>
                  </a:ext>
                </a:extLst>
              </p:cNvPr>
              <p:cNvSpPr/>
              <p:nvPr/>
            </p:nvSpPr>
            <p:spPr>
              <a:xfrm>
                <a:off x="4809885" y="1202541"/>
                <a:ext cx="2548364" cy="2281671"/>
              </a:xfrm>
              <a:custGeom>
                <a:avLst/>
                <a:gdLst>
                  <a:gd name="connsiteX0" fmla="*/ 2523424 w 2548364"/>
                  <a:gd name="connsiteY0" fmla="*/ 744791 h 2281671"/>
                  <a:gd name="connsiteX1" fmla="*/ 2506805 w 2548364"/>
                  <a:gd name="connsiteY1" fmla="*/ 677813 h 2281671"/>
                  <a:gd name="connsiteX2" fmla="*/ 2492983 w 2548364"/>
                  <a:gd name="connsiteY2" fmla="*/ 630443 h 2281671"/>
                  <a:gd name="connsiteX3" fmla="*/ 2174402 w 2548364"/>
                  <a:gd name="connsiteY3" fmla="*/ 97609 h 2281671"/>
                  <a:gd name="connsiteX4" fmla="*/ 2118998 w 2548364"/>
                  <a:gd name="connsiteY4" fmla="*/ 44620 h 2281671"/>
                  <a:gd name="connsiteX5" fmla="*/ 2116272 w 2548364"/>
                  <a:gd name="connsiteY5" fmla="*/ 61406 h 2281671"/>
                  <a:gd name="connsiteX6" fmla="*/ 2166153 w 2548364"/>
                  <a:gd name="connsiteY6" fmla="*/ 97633 h 2281671"/>
                  <a:gd name="connsiteX7" fmla="*/ 2177224 w 2548364"/>
                  <a:gd name="connsiteY7" fmla="*/ 117241 h 2281671"/>
                  <a:gd name="connsiteX8" fmla="*/ 2193843 w 2548364"/>
                  <a:gd name="connsiteY8" fmla="*/ 139479 h 2281671"/>
                  <a:gd name="connsiteX9" fmla="*/ 2171676 w 2548364"/>
                  <a:gd name="connsiteY9" fmla="*/ 195290 h 2281671"/>
                  <a:gd name="connsiteX10" fmla="*/ 2155057 w 2548364"/>
                  <a:gd name="connsiteY10" fmla="*/ 220422 h 2281671"/>
                  <a:gd name="connsiteX11" fmla="*/ 2174402 w 2548364"/>
                  <a:gd name="connsiteY11" fmla="*/ 234315 h 2281671"/>
                  <a:gd name="connsiteX12" fmla="*/ 2185473 w 2548364"/>
                  <a:gd name="connsiteY12" fmla="*/ 234315 h 2281671"/>
                  <a:gd name="connsiteX13" fmla="*/ 2199295 w 2548364"/>
                  <a:gd name="connsiteY13" fmla="*/ 242756 h 2281671"/>
                  <a:gd name="connsiteX14" fmla="*/ 2193843 w 2548364"/>
                  <a:gd name="connsiteY14" fmla="*/ 273435 h 2281671"/>
                  <a:gd name="connsiteX15" fmla="*/ 2185497 w 2548364"/>
                  <a:gd name="connsiteY15" fmla="*/ 309662 h 2281671"/>
                  <a:gd name="connsiteX16" fmla="*/ 2182771 w 2548364"/>
                  <a:gd name="connsiteY16" fmla="*/ 309662 h 2281671"/>
                  <a:gd name="connsiteX17" fmla="*/ 2155057 w 2548364"/>
                  <a:gd name="connsiteY17" fmla="*/ 292948 h 2281671"/>
                  <a:gd name="connsiteX18" fmla="*/ 2132891 w 2548364"/>
                  <a:gd name="connsiteY18" fmla="*/ 290126 h 2281671"/>
                  <a:gd name="connsiteX19" fmla="*/ 2130069 w 2548364"/>
                  <a:gd name="connsiteY19" fmla="*/ 290126 h 2281671"/>
                  <a:gd name="connsiteX20" fmla="*/ 2107903 w 2548364"/>
                  <a:gd name="connsiteY20" fmla="*/ 287328 h 2281671"/>
                  <a:gd name="connsiteX21" fmla="*/ 2080188 w 2548364"/>
                  <a:gd name="connsiteY21" fmla="*/ 284602 h 2281671"/>
                  <a:gd name="connsiteX22" fmla="*/ 2058022 w 2548364"/>
                  <a:gd name="connsiteY22" fmla="*/ 278983 h 2281671"/>
                  <a:gd name="connsiteX23" fmla="*/ 2118974 w 2548364"/>
                  <a:gd name="connsiteY23" fmla="*/ 212005 h 2281671"/>
                  <a:gd name="connsiteX24" fmla="*/ 2138415 w 2548364"/>
                  <a:gd name="connsiteY24" fmla="*/ 189767 h 2281671"/>
                  <a:gd name="connsiteX25" fmla="*/ 2130069 w 2548364"/>
                  <a:gd name="connsiteY25" fmla="*/ 186969 h 2281671"/>
                  <a:gd name="connsiteX26" fmla="*/ 2102355 w 2548364"/>
                  <a:gd name="connsiteY26" fmla="*/ 198136 h 2281671"/>
                  <a:gd name="connsiteX27" fmla="*/ 2060843 w 2548364"/>
                  <a:gd name="connsiteY27" fmla="*/ 217648 h 2281671"/>
                  <a:gd name="connsiteX28" fmla="*/ 1983273 w 2548364"/>
                  <a:gd name="connsiteY28" fmla="*/ 223196 h 2281671"/>
                  <a:gd name="connsiteX29" fmla="*/ 2002713 w 2548364"/>
                  <a:gd name="connsiteY29" fmla="*/ 245530 h 2281671"/>
                  <a:gd name="connsiteX30" fmla="*/ 1988820 w 2548364"/>
                  <a:gd name="connsiteY30" fmla="*/ 245530 h 2281671"/>
                  <a:gd name="connsiteX31" fmla="*/ 1972201 w 2548364"/>
                  <a:gd name="connsiteY31" fmla="*/ 239982 h 2281671"/>
                  <a:gd name="connsiteX32" fmla="*/ 1966653 w 2548364"/>
                  <a:gd name="connsiteY32" fmla="*/ 223196 h 2281671"/>
                  <a:gd name="connsiteX33" fmla="*/ 1947309 w 2548364"/>
                  <a:gd name="connsiteY33" fmla="*/ 217648 h 2281671"/>
                  <a:gd name="connsiteX34" fmla="*/ 1922344 w 2548364"/>
                  <a:gd name="connsiteY34" fmla="*/ 217648 h 2281671"/>
                  <a:gd name="connsiteX35" fmla="*/ 1889107 w 2548364"/>
                  <a:gd name="connsiteY35" fmla="*/ 242780 h 2281671"/>
                  <a:gd name="connsiteX36" fmla="*/ 1902999 w 2548364"/>
                  <a:gd name="connsiteY36" fmla="*/ 242780 h 2281671"/>
                  <a:gd name="connsiteX37" fmla="*/ 1933439 w 2548364"/>
                  <a:gd name="connsiteY37" fmla="*/ 245506 h 2281671"/>
                  <a:gd name="connsiteX38" fmla="*/ 1947333 w 2548364"/>
                  <a:gd name="connsiteY38" fmla="*/ 253851 h 2281671"/>
                  <a:gd name="connsiteX39" fmla="*/ 1914095 w 2548364"/>
                  <a:gd name="connsiteY39" fmla="*/ 309662 h 2281671"/>
                  <a:gd name="connsiteX40" fmla="*/ 1933439 w 2548364"/>
                  <a:gd name="connsiteY40" fmla="*/ 331972 h 2281671"/>
                  <a:gd name="connsiteX41" fmla="*/ 1952880 w 2548364"/>
                  <a:gd name="connsiteY41" fmla="*/ 326425 h 2281671"/>
                  <a:gd name="connsiteX42" fmla="*/ 1955606 w 2548364"/>
                  <a:gd name="connsiteY42" fmla="*/ 326425 h 2281671"/>
                  <a:gd name="connsiteX43" fmla="*/ 1969499 w 2548364"/>
                  <a:gd name="connsiteY43" fmla="*/ 334770 h 2281671"/>
                  <a:gd name="connsiteX44" fmla="*/ 2008285 w 2548364"/>
                  <a:gd name="connsiteY44" fmla="*/ 309638 h 2281671"/>
                  <a:gd name="connsiteX45" fmla="*/ 2011011 w 2548364"/>
                  <a:gd name="connsiteY45" fmla="*/ 309638 h 2281671"/>
                  <a:gd name="connsiteX46" fmla="*/ 1972225 w 2548364"/>
                  <a:gd name="connsiteY46" fmla="*/ 354282 h 2281671"/>
                  <a:gd name="connsiteX47" fmla="*/ 1900202 w 2548364"/>
                  <a:gd name="connsiteY47" fmla="*/ 373794 h 2281671"/>
                  <a:gd name="connsiteX48" fmla="*/ 1858690 w 2548364"/>
                  <a:gd name="connsiteY48" fmla="*/ 393307 h 2281671"/>
                  <a:gd name="connsiteX49" fmla="*/ 1847619 w 2548364"/>
                  <a:gd name="connsiteY49" fmla="*/ 384962 h 2281671"/>
                  <a:gd name="connsiteX50" fmla="*/ 1866964 w 2548364"/>
                  <a:gd name="connsiteY50" fmla="*/ 357104 h 2281671"/>
                  <a:gd name="connsiteX51" fmla="*/ 1808833 w 2548364"/>
                  <a:gd name="connsiteY51" fmla="*/ 373818 h 2281671"/>
                  <a:gd name="connsiteX52" fmla="*/ 1720167 w 2548364"/>
                  <a:gd name="connsiteY52" fmla="*/ 426808 h 2281671"/>
                  <a:gd name="connsiteX53" fmla="*/ 1720167 w 2548364"/>
                  <a:gd name="connsiteY53" fmla="*/ 449142 h 2281671"/>
                  <a:gd name="connsiteX54" fmla="*/ 1684179 w 2548364"/>
                  <a:gd name="connsiteY54" fmla="*/ 457487 h 2281671"/>
                  <a:gd name="connsiteX55" fmla="*/ 1650941 w 2548364"/>
                  <a:gd name="connsiteY55" fmla="*/ 474202 h 2281671"/>
                  <a:gd name="connsiteX56" fmla="*/ 1628775 w 2548364"/>
                  <a:gd name="connsiteY56" fmla="*/ 476999 h 2281671"/>
                  <a:gd name="connsiteX57" fmla="*/ 1622558 w 2548364"/>
                  <a:gd name="connsiteY57" fmla="*/ 481280 h 2281671"/>
                  <a:gd name="connsiteX58" fmla="*/ 1280949 w 2548364"/>
                  <a:gd name="connsiteY58" fmla="*/ 403995 h 2281671"/>
                  <a:gd name="connsiteX59" fmla="*/ 707082 w 2548364"/>
                  <a:gd name="connsiteY59" fmla="*/ 533097 h 2281671"/>
                  <a:gd name="connsiteX60" fmla="*/ 707082 w 2548364"/>
                  <a:gd name="connsiteY60" fmla="*/ 954285 h 2281671"/>
                  <a:gd name="connsiteX61" fmla="*/ 719253 w 2548364"/>
                  <a:gd name="connsiteY61" fmla="*/ 1097376 h 2281671"/>
                  <a:gd name="connsiteX62" fmla="*/ 700841 w 2548364"/>
                  <a:gd name="connsiteY62" fmla="*/ 1090704 h 2281671"/>
                  <a:gd name="connsiteX63" fmla="*/ 670401 w 2548364"/>
                  <a:gd name="connsiteY63" fmla="*/ 1068394 h 2281671"/>
                  <a:gd name="connsiteX64" fmla="*/ 645436 w 2548364"/>
                  <a:gd name="connsiteY64" fmla="*/ 1040441 h 2281671"/>
                  <a:gd name="connsiteX65" fmla="*/ 656508 w 2548364"/>
                  <a:gd name="connsiteY65" fmla="*/ 1007036 h 2281671"/>
                  <a:gd name="connsiteX66" fmla="*/ 617722 w 2548364"/>
                  <a:gd name="connsiteY66" fmla="*/ 926093 h 2281671"/>
                  <a:gd name="connsiteX67" fmla="*/ 581735 w 2548364"/>
                  <a:gd name="connsiteY67" fmla="*/ 884247 h 2281671"/>
                  <a:gd name="connsiteX68" fmla="*/ 581735 w 2548364"/>
                  <a:gd name="connsiteY68" fmla="*/ 861913 h 2281671"/>
                  <a:gd name="connsiteX69" fmla="*/ 554020 w 2548364"/>
                  <a:gd name="connsiteY69" fmla="*/ 825686 h 2281671"/>
                  <a:gd name="connsiteX70" fmla="*/ 526306 w 2548364"/>
                  <a:gd name="connsiteY70" fmla="*/ 789387 h 2281671"/>
                  <a:gd name="connsiteX71" fmla="*/ 526306 w 2548364"/>
                  <a:gd name="connsiteY71" fmla="*/ 741994 h 2281671"/>
                  <a:gd name="connsiteX72" fmla="*/ 484795 w 2548364"/>
                  <a:gd name="connsiteY72" fmla="*/ 761506 h 2281671"/>
                  <a:gd name="connsiteX73" fmla="*/ 501414 w 2548364"/>
                  <a:gd name="connsiteY73" fmla="*/ 795007 h 2281671"/>
                  <a:gd name="connsiteX74" fmla="*/ 509687 w 2548364"/>
                  <a:gd name="connsiteY74" fmla="*/ 828484 h 2281671"/>
                  <a:gd name="connsiteX75" fmla="*/ 529128 w 2548364"/>
                  <a:gd name="connsiteY75" fmla="*/ 861889 h 2281671"/>
                  <a:gd name="connsiteX76" fmla="*/ 540127 w 2548364"/>
                  <a:gd name="connsiteY76" fmla="*/ 917700 h 2281671"/>
                  <a:gd name="connsiteX77" fmla="*/ 554020 w 2548364"/>
                  <a:gd name="connsiteY77" fmla="*/ 953999 h 2281671"/>
                  <a:gd name="connsiteX78" fmla="*/ 526306 w 2548364"/>
                  <a:gd name="connsiteY78" fmla="*/ 934391 h 2281671"/>
                  <a:gd name="connsiteX79" fmla="*/ 501414 w 2548364"/>
                  <a:gd name="connsiteY79" fmla="*/ 909331 h 2281671"/>
                  <a:gd name="connsiteX80" fmla="*/ 504139 w 2548364"/>
                  <a:gd name="connsiteY80" fmla="*/ 878651 h 2281671"/>
                  <a:gd name="connsiteX81" fmla="*/ 457080 w 2548364"/>
                  <a:gd name="connsiteY81" fmla="*/ 836805 h 2281671"/>
                  <a:gd name="connsiteX82" fmla="*/ 473699 w 2548364"/>
                  <a:gd name="connsiteY82" fmla="*/ 806126 h 2281671"/>
                  <a:gd name="connsiteX83" fmla="*/ 451533 w 2548364"/>
                  <a:gd name="connsiteY83" fmla="*/ 769827 h 2281671"/>
                  <a:gd name="connsiteX84" fmla="*/ 445985 w 2548364"/>
                  <a:gd name="connsiteY84" fmla="*/ 725183 h 2281671"/>
                  <a:gd name="connsiteX85" fmla="*/ 443187 w 2548364"/>
                  <a:gd name="connsiteY85" fmla="*/ 680611 h 2281671"/>
                  <a:gd name="connsiteX86" fmla="*/ 415473 w 2548364"/>
                  <a:gd name="connsiteY86" fmla="*/ 652658 h 2281671"/>
                  <a:gd name="connsiteX87" fmla="*/ 385033 w 2548364"/>
                  <a:gd name="connsiteY87" fmla="*/ 635943 h 2281671"/>
                  <a:gd name="connsiteX88" fmla="*/ 373962 w 2548364"/>
                  <a:gd name="connsiteY88" fmla="*/ 599645 h 2281671"/>
                  <a:gd name="connsiteX89" fmla="*/ 373962 w 2548364"/>
                  <a:gd name="connsiteY89" fmla="*/ 541108 h 2281671"/>
                  <a:gd name="connsiteX90" fmla="*/ 373962 w 2548364"/>
                  <a:gd name="connsiteY90" fmla="*/ 488095 h 2281671"/>
                  <a:gd name="connsiteX91" fmla="*/ 368414 w 2548364"/>
                  <a:gd name="connsiteY91" fmla="*/ 488095 h 2281671"/>
                  <a:gd name="connsiteX92" fmla="*/ 368414 w 2548364"/>
                  <a:gd name="connsiteY92" fmla="*/ 485297 h 2281671"/>
                  <a:gd name="connsiteX93" fmla="*/ 396128 w 2548364"/>
                  <a:gd name="connsiteY93" fmla="*/ 449070 h 2281671"/>
                  <a:gd name="connsiteX94" fmla="*/ 409950 w 2548364"/>
                  <a:gd name="connsiteY94" fmla="*/ 415593 h 2281671"/>
                  <a:gd name="connsiteX95" fmla="*/ 459806 w 2548364"/>
                  <a:gd name="connsiteY95" fmla="*/ 359782 h 2281671"/>
                  <a:gd name="connsiteX96" fmla="*/ 501414 w 2548364"/>
                  <a:gd name="connsiteY96" fmla="*/ 295626 h 2281671"/>
                  <a:gd name="connsiteX97" fmla="*/ 512485 w 2548364"/>
                  <a:gd name="connsiteY97" fmla="*/ 259399 h 2281671"/>
                  <a:gd name="connsiteX98" fmla="*/ 487521 w 2548364"/>
                  <a:gd name="connsiteY98" fmla="*/ 214755 h 2281671"/>
                  <a:gd name="connsiteX99" fmla="*/ 506961 w 2548364"/>
                  <a:gd name="connsiteY99" fmla="*/ 195243 h 2281671"/>
                  <a:gd name="connsiteX100" fmla="*/ 512509 w 2548364"/>
                  <a:gd name="connsiteY100" fmla="*/ 167385 h 2281671"/>
                  <a:gd name="connsiteX101" fmla="*/ 506961 w 2548364"/>
                  <a:gd name="connsiteY101" fmla="*/ 125539 h 2281671"/>
                  <a:gd name="connsiteX102" fmla="*/ 520782 w 2548364"/>
                  <a:gd name="connsiteY102" fmla="*/ 92038 h 2281671"/>
                  <a:gd name="connsiteX103" fmla="*/ 512509 w 2548364"/>
                  <a:gd name="connsiteY103" fmla="*/ 86418 h 2281671"/>
                  <a:gd name="connsiteX104" fmla="*/ 490342 w 2548364"/>
                  <a:gd name="connsiteY104" fmla="*/ 92038 h 2281671"/>
                  <a:gd name="connsiteX105" fmla="*/ 481997 w 2548364"/>
                  <a:gd name="connsiteY105" fmla="*/ 89240 h 2281671"/>
                  <a:gd name="connsiteX106" fmla="*/ 484819 w 2548364"/>
                  <a:gd name="connsiteY106" fmla="*/ 55763 h 2281671"/>
                  <a:gd name="connsiteX107" fmla="*/ 481997 w 2548364"/>
                  <a:gd name="connsiteY107" fmla="*/ 39048 h 2281671"/>
                  <a:gd name="connsiteX108" fmla="*/ 490342 w 2548364"/>
                  <a:gd name="connsiteY108" fmla="*/ 16715 h 2281671"/>
                  <a:gd name="connsiteX109" fmla="*/ 481997 w 2548364"/>
                  <a:gd name="connsiteY109" fmla="*/ 0 h 2281671"/>
                  <a:gd name="connsiteX110" fmla="*/ 451557 w 2548364"/>
                  <a:gd name="connsiteY110" fmla="*/ 19512 h 2281671"/>
                  <a:gd name="connsiteX111" fmla="*/ 0 w 2548364"/>
                  <a:gd name="connsiteY111" fmla="*/ 998523 h 2281671"/>
                  <a:gd name="connsiteX112" fmla="*/ 1274230 w 2548364"/>
                  <a:gd name="connsiteY112" fmla="*/ 2281672 h 2281671"/>
                  <a:gd name="connsiteX113" fmla="*/ 1581716 w 2548364"/>
                  <a:gd name="connsiteY113" fmla="*/ 2242647 h 2281671"/>
                  <a:gd name="connsiteX114" fmla="*/ 1578894 w 2548364"/>
                  <a:gd name="connsiteY114" fmla="*/ 2237028 h 2281671"/>
                  <a:gd name="connsiteX115" fmla="*/ 1578894 w 2548364"/>
                  <a:gd name="connsiteY115" fmla="*/ 2161705 h 2281671"/>
                  <a:gd name="connsiteX116" fmla="*/ 1565073 w 2548364"/>
                  <a:gd name="connsiteY116" fmla="*/ 2100346 h 2281671"/>
                  <a:gd name="connsiteX117" fmla="*/ 1509669 w 2548364"/>
                  <a:gd name="connsiteY117" fmla="*/ 2055702 h 2281671"/>
                  <a:gd name="connsiteX118" fmla="*/ 1476431 w 2548364"/>
                  <a:gd name="connsiteY118" fmla="*/ 2041809 h 2281671"/>
                  <a:gd name="connsiteX119" fmla="*/ 1459812 w 2548364"/>
                  <a:gd name="connsiteY119" fmla="*/ 2033464 h 2281671"/>
                  <a:gd name="connsiteX120" fmla="*/ 1454264 w 2548364"/>
                  <a:gd name="connsiteY120" fmla="*/ 2025023 h 2281671"/>
                  <a:gd name="connsiteX121" fmla="*/ 1393312 w 2548364"/>
                  <a:gd name="connsiteY121" fmla="*/ 1960867 h 2281671"/>
                  <a:gd name="connsiteX122" fmla="*/ 1393312 w 2548364"/>
                  <a:gd name="connsiteY122" fmla="*/ 1958141 h 2281671"/>
                  <a:gd name="connsiteX123" fmla="*/ 1362872 w 2548364"/>
                  <a:gd name="connsiteY123" fmla="*/ 1916295 h 2281671"/>
                  <a:gd name="connsiteX124" fmla="*/ 1310194 w 2548364"/>
                  <a:gd name="connsiteY124" fmla="*/ 1824257 h 2281671"/>
                  <a:gd name="connsiteX125" fmla="*/ 1282479 w 2548364"/>
                  <a:gd name="connsiteY125" fmla="*/ 1779613 h 2281671"/>
                  <a:gd name="connsiteX126" fmla="*/ 1254861 w 2548364"/>
                  <a:gd name="connsiteY126" fmla="*/ 1757279 h 2281671"/>
                  <a:gd name="connsiteX127" fmla="*/ 1249815 w 2548364"/>
                  <a:gd name="connsiteY127" fmla="*/ 1741138 h 2281671"/>
                  <a:gd name="connsiteX128" fmla="*/ 1280854 w 2548364"/>
                  <a:gd name="connsiteY128" fmla="*/ 1753692 h 2281671"/>
                  <a:gd name="connsiteX129" fmla="*/ 1322939 w 2548364"/>
                  <a:gd name="connsiteY129" fmla="*/ 1736523 h 2281671"/>
                  <a:gd name="connsiteX130" fmla="*/ 1702855 w 2548364"/>
                  <a:gd name="connsiteY130" fmla="*/ 1431309 h 2281671"/>
                  <a:gd name="connsiteX131" fmla="*/ 1773109 w 2548364"/>
                  <a:gd name="connsiteY131" fmla="*/ 1308831 h 2281671"/>
                  <a:gd name="connsiteX132" fmla="*/ 1786643 w 2548364"/>
                  <a:gd name="connsiteY132" fmla="*/ 1305411 h 2281671"/>
                  <a:gd name="connsiteX133" fmla="*/ 1789441 w 2548364"/>
                  <a:gd name="connsiteY133" fmla="*/ 1305411 h 2281671"/>
                  <a:gd name="connsiteX134" fmla="*/ 1797714 w 2548364"/>
                  <a:gd name="connsiteY134" fmla="*/ 1336091 h 2281671"/>
                  <a:gd name="connsiteX135" fmla="*/ 1803262 w 2548364"/>
                  <a:gd name="connsiteY135" fmla="*/ 1350055 h 2281671"/>
                  <a:gd name="connsiteX136" fmla="*/ 1833702 w 2548364"/>
                  <a:gd name="connsiteY136" fmla="*/ 1363948 h 2281671"/>
                  <a:gd name="connsiteX137" fmla="*/ 1864214 w 2548364"/>
                  <a:gd name="connsiteY137" fmla="*/ 1397425 h 2281671"/>
                  <a:gd name="connsiteX138" fmla="*/ 1914071 w 2548364"/>
                  <a:gd name="connsiteY138" fmla="*/ 1428104 h 2281671"/>
                  <a:gd name="connsiteX139" fmla="*/ 1952856 w 2548364"/>
                  <a:gd name="connsiteY139" fmla="*/ 1425378 h 2281671"/>
                  <a:gd name="connsiteX140" fmla="*/ 1955582 w 2548364"/>
                  <a:gd name="connsiteY140" fmla="*/ 1425378 h 2281671"/>
                  <a:gd name="connsiteX141" fmla="*/ 1958380 w 2548364"/>
                  <a:gd name="connsiteY141" fmla="*/ 1425378 h 2281671"/>
                  <a:gd name="connsiteX142" fmla="*/ 2027605 w 2548364"/>
                  <a:gd name="connsiteY142" fmla="*/ 1461605 h 2281671"/>
                  <a:gd name="connsiteX143" fmla="*/ 2055320 w 2548364"/>
                  <a:gd name="connsiteY143" fmla="*/ 1489463 h 2281671"/>
                  <a:gd name="connsiteX144" fmla="*/ 2060867 w 2548364"/>
                  <a:gd name="connsiteY144" fmla="*/ 1514595 h 2281671"/>
                  <a:gd name="connsiteX145" fmla="*/ 2083034 w 2548364"/>
                  <a:gd name="connsiteY145" fmla="*/ 1573132 h 2281671"/>
                  <a:gd name="connsiteX146" fmla="*/ 2107927 w 2548364"/>
                  <a:gd name="connsiteY146" fmla="*/ 1592716 h 2281671"/>
                  <a:gd name="connsiteX147" fmla="*/ 2130093 w 2548364"/>
                  <a:gd name="connsiteY147" fmla="*/ 1609430 h 2281671"/>
                  <a:gd name="connsiteX148" fmla="*/ 2146712 w 2548364"/>
                  <a:gd name="connsiteY148" fmla="*/ 1609430 h 2281671"/>
                  <a:gd name="connsiteX149" fmla="*/ 2152259 w 2548364"/>
                  <a:gd name="connsiteY149" fmla="*/ 1609430 h 2281671"/>
                  <a:gd name="connsiteX150" fmla="*/ 2193867 w 2548364"/>
                  <a:gd name="connsiteY150" fmla="*/ 1623395 h 2281671"/>
                  <a:gd name="connsiteX151" fmla="*/ 2221485 w 2548364"/>
                  <a:gd name="connsiteY151" fmla="*/ 1631740 h 2281671"/>
                  <a:gd name="connsiteX152" fmla="*/ 2238104 w 2548364"/>
                  <a:gd name="connsiteY152" fmla="*/ 1656872 h 2281671"/>
                  <a:gd name="connsiteX153" fmla="*/ 2263069 w 2548364"/>
                  <a:gd name="connsiteY153" fmla="*/ 1656872 h 2281671"/>
                  <a:gd name="connsiteX154" fmla="*/ 2265794 w 2548364"/>
                  <a:gd name="connsiteY154" fmla="*/ 1659598 h 2281671"/>
                  <a:gd name="connsiteX155" fmla="*/ 2268616 w 2548364"/>
                  <a:gd name="connsiteY155" fmla="*/ 1659598 h 2281671"/>
                  <a:gd name="connsiteX156" fmla="*/ 2293509 w 2548364"/>
                  <a:gd name="connsiteY156" fmla="*/ 1665217 h 2281671"/>
                  <a:gd name="connsiteX157" fmla="*/ 2315675 w 2548364"/>
                  <a:gd name="connsiteY157" fmla="*/ 1670765 h 2281671"/>
                  <a:gd name="connsiteX158" fmla="*/ 2337842 w 2548364"/>
                  <a:gd name="connsiteY158" fmla="*/ 1667967 h 2281671"/>
                  <a:gd name="connsiteX159" fmla="*/ 2340639 w 2548364"/>
                  <a:gd name="connsiteY159" fmla="*/ 1667967 h 2281671"/>
                  <a:gd name="connsiteX160" fmla="*/ 2343365 w 2548364"/>
                  <a:gd name="connsiteY160" fmla="*/ 1667967 h 2281671"/>
                  <a:gd name="connsiteX161" fmla="*/ 2354437 w 2548364"/>
                  <a:gd name="connsiteY161" fmla="*/ 1670765 h 2281671"/>
                  <a:gd name="connsiteX162" fmla="*/ 2548364 w 2548364"/>
                  <a:gd name="connsiteY162" fmla="*/ 998523 h 2281671"/>
                  <a:gd name="connsiteX163" fmla="*/ 2523424 w 2548364"/>
                  <a:gd name="connsiteY163" fmla="*/ 744791 h 2281671"/>
                  <a:gd name="connsiteX164" fmla="*/ 1739584 w 2548364"/>
                  <a:gd name="connsiteY164" fmla="*/ 954238 h 2281671"/>
                  <a:gd name="connsiteX165" fmla="*/ 1280614 w 2548364"/>
                  <a:gd name="connsiteY165" fmla="*/ 1632912 h 2281671"/>
                  <a:gd name="connsiteX166" fmla="*/ 818967 w 2548364"/>
                  <a:gd name="connsiteY166" fmla="*/ 954238 h 2281671"/>
                  <a:gd name="connsiteX167" fmla="*/ 818967 w 2548364"/>
                  <a:gd name="connsiteY167" fmla="*/ 622911 h 2281671"/>
                  <a:gd name="connsiteX168" fmla="*/ 988049 w 2548364"/>
                  <a:gd name="connsiteY168" fmla="*/ 585513 h 2281671"/>
                  <a:gd name="connsiteX169" fmla="*/ 988049 w 2548364"/>
                  <a:gd name="connsiteY169" fmla="*/ 646967 h 2281671"/>
                  <a:gd name="connsiteX170" fmla="*/ 1173249 w 2548364"/>
                  <a:gd name="connsiteY170" fmla="*/ 604212 h 2281671"/>
                  <a:gd name="connsiteX171" fmla="*/ 1173249 w 2548364"/>
                  <a:gd name="connsiteY171" fmla="*/ 542758 h 2281671"/>
                  <a:gd name="connsiteX172" fmla="*/ 1280614 w 2548364"/>
                  <a:gd name="connsiteY172" fmla="*/ 518702 h 2281671"/>
                  <a:gd name="connsiteX173" fmla="*/ 1385302 w 2548364"/>
                  <a:gd name="connsiteY173" fmla="*/ 542758 h 2281671"/>
                  <a:gd name="connsiteX174" fmla="*/ 1385302 w 2548364"/>
                  <a:gd name="connsiteY174" fmla="*/ 604212 h 2281671"/>
                  <a:gd name="connsiteX175" fmla="*/ 1570501 w 2548364"/>
                  <a:gd name="connsiteY175" fmla="*/ 646967 h 2281671"/>
                  <a:gd name="connsiteX176" fmla="*/ 1570501 w 2548364"/>
                  <a:gd name="connsiteY176" fmla="*/ 585513 h 2281671"/>
                  <a:gd name="connsiteX177" fmla="*/ 1739584 w 2548364"/>
                  <a:gd name="connsiteY177" fmla="*/ 622911 h 2281671"/>
                  <a:gd name="connsiteX178" fmla="*/ 1739584 w 2548364"/>
                  <a:gd name="connsiteY178" fmla="*/ 954238 h 2281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2548364" h="2281671">
                    <a:moveTo>
                      <a:pt x="2523424" y="744791"/>
                    </a:moveTo>
                    <a:cubicBezTo>
                      <a:pt x="2517876" y="722457"/>
                      <a:pt x="2512353" y="700147"/>
                      <a:pt x="2506805" y="677813"/>
                    </a:cubicBezTo>
                    <a:cubicBezTo>
                      <a:pt x="2501257" y="661099"/>
                      <a:pt x="2498531" y="644336"/>
                      <a:pt x="2492983" y="630443"/>
                    </a:cubicBezTo>
                    <a:cubicBezTo>
                      <a:pt x="2432031" y="432331"/>
                      <a:pt x="2324021" y="248256"/>
                      <a:pt x="2174402" y="97609"/>
                    </a:cubicBezTo>
                    <a:cubicBezTo>
                      <a:pt x="2157783" y="80895"/>
                      <a:pt x="2138415" y="61382"/>
                      <a:pt x="2118998" y="44620"/>
                    </a:cubicBezTo>
                    <a:cubicBezTo>
                      <a:pt x="2116272" y="50239"/>
                      <a:pt x="2116272" y="55787"/>
                      <a:pt x="2116272" y="61406"/>
                    </a:cubicBezTo>
                    <a:cubicBezTo>
                      <a:pt x="2118998" y="86466"/>
                      <a:pt x="2149510" y="86466"/>
                      <a:pt x="2166153" y="97633"/>
                    </a:cubicBezTo>
                    <a:cubicBezTo>
                      <a:pt x="2171700" y="103253"/>
                      <a:pt x="2171700" y="111598"/>
                      <a:pt x="2177224" y="117241"/>
                    </a:cubicBezTo>
                    <a:cubicBezTo>
                      <a:pt x="2182771" y="128313"/>
                      <a:pt x="2193843" y="128313"/>
                      <a:pt x="2193843" y="139479"/>
                    </a:cubicBezTo>
                    <a:cubicBezTo>
                      <a:pt x="2196569" y="164611"/>
                      <a:pt x="2171676" y="164611"/>
                      <a:pt x="2171676" y="195290"/>
                    </a:cubicBezTo>
                    <a:cubicBezTo>
                      <a:pt x="2168879" y="206457"/>
                      <a:pt x="2155057" y="203636"/>
                      <a:pt x="2155057" y="220422"/>
                    </a:cubicBezTo>
                    <a:cubicBezTo>
                      <a:pt x="2155057" y="231589"/>
                      <a:pt x="2163331" y="231589"/>
                      <a:pt x="2174402" y="234315"/>
                    </a:cubicBezTo>
                    <a:lnTo>
                      <a:pt x="2185473" y="234315"/>
                    </a:lnTo>
                    <a:cubicBezTo>
                      <a:pt x="2191021" y="237113"/>
                      <a:pt x="2196545" y="237113"/>
                      <a:pt x="2199295" y="242756"/>
                    </a:cubicBezTo>
                    <a:cubicBezTo>
                      <a:pt x="2204842" y="253827"/>
                      <a:pt x="2199295" y="259471"/>
                      <a:pt x="2193843" y="273435"/>
                    </a:cubicBezTo>
                    <a:cubicBezTo>
                      <a:pt x="2207664" y="287328"/>
                      <a:pt x="2207664" y="309662"/>
                      <a:pt x="2185497" y="309662"/>
                    </a:cubicBezTo>
                    <a:lnTo>
                      <a:pt x="2182771" y="309662"/>
                    </a:lnTo>
                    <a:cubicBezTo>
                      <a:pt x="2168879" y="309662"/>
                      <a:pt x="2166153" y="295697"/>
                      <a:pt x="2155057" y="292948"/>
                    </a:cubicBezTo>
                    <a:cubicBezTo>
                      <a:pt x="2146712" y="292948"/>
                      <a:pt x="2141164" y="292948"/>
                      <a:pt x="2132891" y="290126"/>
                    </a:cubicBezTo>
                    <a:lnTo>
                      <a:pt x="2130069" y="290126"/>
                    </a:lnTo>
                    <a:cubicBezTo>
                      <a:pt x="2121795" y="290126"/>
                      <a:pt x="2116248" y="287328"/>
                      <a:pt x="2107903" y="287328"/>
                    </a:cubicBezTo>
                    <a:cubicBezTo>
                      <a:pt x="2099629" y="284602"/>
                      <a:pt x="2088557" y="284602"/>
                      <a:pt x="2080188" y="284602"/>
                    </a:cubicBezTo>
                    <a:cubicBezTo>
                      <a:pt x="2071915" y="284602"/>
                      <a:pt x="2063569" y="284602"/>
                      <a:pt x="2058022" y="278983"/>
                    </a:cubicBezTo>
                    <a:cubicBezTo>
                      <a:pt x="2074641" y="253851"/>
                      <a:pt x="2096807" y="231589"/>
                      <a:pt x="2118974" y="212005"/>
                    </a:cubicBezTo>
                    <a:cubicBezTo>
                      <a:pt x="2127319" y="206457"/>
                      <a:pt x="2141140" y="200934"/>
                      <a:pt x="2138415" y="189767"/>
                    </a:cubicBezTo>
                    <a:cubicBezTo>
                      <a:pt x="2135617" y="186969"/>
                      <a:pt x="2132867" y="186969"/>
                      <a:pt x="2130069" y="186969"/>
                    </a:cubicBezTo>
                    <a:cubicBezTo>
                      <a:pt x="2121795" y="186969"/>
                      <a:pt x="2110724" y="192517"/>
                      <a:pt x="2102355" y="198136"/>
                    </a:cubicBezTo>
                    <a:cubicBezTo>
                      <a:pt x="2088534" y="203684"/>
                      <a:pt x="2074641" y="214851"/>
                      <a:pt x="2060843" y="217648"/>
                    </a:cubicBezTo>
                    <a:cubicBezTo>
                      <a:pt x="2035879" y="220446"/>
                      <a:pt x="2005439" y="209303"/>
                      <a:pt x="1983273" y="223196"/>
                    </a:cubicBezTo>
                    <a:cubicBezTo>
                      <a:pt x="1980547" y="234363"/>
                      <a:pt x="2008261" y="228815"/>
                      <a:pt x="2002713" y="245530"/>
                    </a:cubicBezTo>
                    <a:cubicBezTo>
                      <a:pt x="1997165" y="248328"/>
                      <a:pt x="1991642" y="248328"/>
                      <a:pt x="1988820" y="245530"/>
                    </a:cubicBezTo>
                    <a:cubicBezTo>
                      <a:pt x="1983273" y="245530"/>
                      <a:pt x="1977749" y="245530"/>
                      <a:pt x="1972201" y="239982"/>
                    </a:cubicBezTo>
                    <a:cubicBezTo>
                      <a:pt x="1966653" y="234363"/>
                      <a:pt x="1969475" y="226017"/>
                      <a:pt x="1966653" y="223196"/>
                    </a:cubicBezTo>
                    <a:cubicBezTo>
                      <a:pt x="1961106" y="220470"/>
                      <a:pt x="1955582" y="217648"/>
                      <a:pt x="1947309" y="217648"/>
                    </a:cubicBezTo>
                    <a:cubicBezTo>
                      <a:pt x="1936237" y="214827"/>
                      <a:pt x="1927868" y="214827"/>
                      <a:pt x="1922344" y="217648"/>
                    </a:cubicBezTo>
                    <a:cubicBezTo>
                      <a:pt x="1905725" y="220446"/>
                      <a:pt x="1891904" y="228815"/>
                      <a:pt x="1889107" y="242780"/>
                    </a:cubicBezTo>
                    <a:lnTo>
                      <a:pt x="1902999" y="242780"/>
                    </a:lnTo>
                    <a:cubicBezTo>
                      <a:pt x="1914071" y="242780"/>
                      <a:pt x="1925166" y="239958"/>
                      <a:pt x="1933439" y="245506"/>
                    </a:cubicBezTo>
                    <a:cubicBezTo>
                      <a:pt x="1938987" y="245506"/>
                      <a:pt x="1944511" y="248304"/>
                      <a:pt x="1947333" y="253851"/>
                    </a:cubicBezTo>
                    <a:cubicBezTo>
                      <a:pt x="1936261" y="273459"/>
                      <a:pt x="1911273" y="284602"/>
                      <a:pt x="1914095" y="309662"/>
                    </a:cubicBezTo>
                    <a:cubicBezTo>
                      <a:pt x="1916821" y="318008"/>
                      <a:pt x="1925166" y="329174"/>
                      <a:pt x="1933439" y="331972"/>
                    </a:cubicBezTo>
                    <a:cubicBezTo>
                      <a:pt x="1941785" y="331972"/>
                      <a:pt x="1944511" y="326425"/>
                      <a:pt x="1952880" y="326425"/>
                    </a:cubicBezTo>
                    <a:lnTo>
                      <a:pt x="1955606" y="326425"/>
                    </a:lnTo>
                    <a:cubicBezTo>
                      <a:pt x="1963951" y="326425"/>
                      <a:pt x="1963951" y="331972"/>
                      <a:pt x="1969499" y="334770"/>
                    </a:cubicBezTo>
                    <a:cubicBezTo>
                      <a:pt x="1983320" y="326425"/>
                      <a:pt x="1991666" y="309638"/>
                      <a:pt x="2008285" y="309638"/>
                    </a:cubicBezTo>
                    <a:lnTo>
                      <a:pt x="2011011" y="309638"/>
                    </a:lnTo>
                    <a:cubicBezTo>
                      <a:pt x="2030355" y="334770"/>
                      <a:pt x="1994391" y="345937"/>
                      <a:pt x="1972225" y="354282"/>
                    </a:cubicBezTo>
                    <a:cubicBezTo>
                      <a:pt x="1950059" y="362628"/>
                      <a:pt x="1919618" y="365449"/>
                      <a:pt x="1900202" y="373794"/>
                    </a:cubicBezTo>
                    <a:cubicBezTo>
                      <a:pt x="1891928" y="376592"/>
                      <a:pt x="1869761" y="398926"/>
                      <a:pt x="1858690" y="393307"/>
                    </a:cubicBezTo>
                    <a:cubicBezTo>
                      <a:pt x="1853143" y="393307"/>
                      <a:pt x="1847619" y="393307"/>
                      <a:pt x="1847619" y="384962"/>
                    </a:cubicBezTo>
                    <a:cubicBezTo>
                      <a:pt x="1842071" y="365449"/>
                      <a:pt x="1864238" y="370997"/>
                      <a:pt x="1866964" y="357104"/>
                    </a:cubicBezTo>
                    <a:cubicBezTo>
                      <a:pt x="1847619" y="354282"/>
                      <a:pt x="1828178" y="365449"/>
                      <a:pt x="1808833" y="373818"/>
                    </a:cubicBezTo>
                    <a:cubicBezTo>
                      <a:pt x="1778393" y="384985"/>
                      <a:pt x="1728536" y="393331"/>
                      <a:pt x="1720167" y="426808"/>
                    </a:cubicBezTo>
                    <a:cubicBezTo>
                      <a:pt x="1720167" y="432355"/>
                      <a:pt x="1722965" y="443522"/>
                      <a:pt x="1720167" y="449142"/>
                    </a:cubicBezTo>
                    <a:cubicBezTo>
                      <a:pt x="1714619" y="451939"/>
                      <a:pt x="1695275" y="454689"/>
                      <a:pt x="1684179" y="457487"/>
                    </a:cubicBezTo>
                    <a:cubicBezTo>
                      <a:pt x="1670287" y="460285"/>
                      <a:pt x="1659191" y="471452"/>
                      <a:pt x="1650941" y="474202"/>
                    </a:cubicBezTo>
                    <a:cubicBezTo>
                      <a:pt x="1642596" y="476999"/>
                      <a:pt x="1634323" y="476999"/>
                      <a:pt x="1628775" y="476999"/>
                    </a:cubicBezTo>
                    <a:cubicBezTo>
                      <a:pt x="1626647" y="478075"/>
                      <a:pt x="1624519" y="479558"/>
                      <a:pt x="1622558" y="481280"/>
                    </a:cubicBezTo>
                    <a:lnTo>
                      <a:pt x="1280949" y="403995"/>
                    </a:lnTo>
                    <a:lnTo>
                      <a:pt x="707082" y="533097"/>
                    </a:lnTo>
                    <a:lnTo>
                      <a:pt x="707082" y="954285"/>
                    </a:lnTo>
                    <a:cubicBezTo>
                      <a:pt x="707082" y="1002636"/>
                      <a:pt x="711171" y="1050460"/>
                      <a:pt x="719253" y="1097376"/>
                    </a:cubicBezTo>
                    <a:cubicBezTo>
                      <a:pt x="712319" y="1095917"/>
                      <a:pt x="705001" y="1094889"/>
                      <a:pt x="700841" y="1090704"/>
                    </a:cubicBezTo>
                    <a:cubicBezTo>
                      <a:pt x="689769" y="1087906"/>
                      <a:pt x="681496" y="1076740"/>
                      <a:pt x="670401" y="1068394"/>
                    </a:cubicBezTo>
                    <a:cubicBezTo>
                      <a:pt x="659329" y="1062775"/>
                      <a:pt x="645436" y="1048882"/>
                      <a:pt x="645436" y="1040441"/>
                    </a:cubicBezTo>
                    <a:cubicBezTo>
                      <a:pt x="645436" y="1029274"/>
                      <a:pt x="656508" y="1018107"/>
                      <a:pt x="656508" y="1007036"/>
                    </a:cubicBezTo>
                    <a:cubicBezTo>
                      <a:pt x="662055" y="973559"/>
                      <a:pt x="634341" y="945605"/>
                      <a:pt x="617722" y="926093"/>
                    </a:cubicBezTo>
                    <a:cubicBezTo>
                      <a:pt x="606651" y="909379"/>
                      <a:pt x="592829" y="898235"/>
                      <a:pt x="581735" y="884247"/>
                    </a:cubicBezTo>
                    <a:lnTo>
                      <a:pt x="581735" y="861913"/>
                    </a:lnTo>
                    <a:cubicBezTo>
                      <a:pt x="570663" y="853568"/>
                      <a:pt x="565115" y="839675"/>
                      <a:pt x="554020" y="825686"/>
                    </a:cubicBezTo>
                    <a:cubicBezTo>
                      <a:pt x="545675" y="814519"/>
                      <a:pt x="529128" y="800554"/>
                      <a:pt x="526306" y="789387"/>
                    </a:cubicBezTo>
                    <a:cubicBezTo>
                      <a:pt x="523580" y="772673"/>
                      <a:pt x="531854" y="755982"/>
                      <a:pt x="526306" y="741994"/>
                    </a:cubicBezTo>
                    <a:cubicBezTo>
                      <a:pt x="515235" y="714136"/>
                      <a:pt x="479247" y="725207"/>
                      <a:pt x="484795" y="761506"/>
                    </a:cubicBezTo>
                    <a:cubicBezTo>
                      <a:pt x="484795" y="772673"/>
                      <a:pt x="498616" y="783840"/>
                      <a:pt x="501414" y="795007"/>
                    </a:cubicBezTo>
                    <a:cubicBezTo>
                      <a:pt x="506961" y="803352"/>
                      <a:pt x="506961" y="817317"/>
                      <a:pt x="509687" y="828484"/>
                    </a:cubicBezTo>
                    <a:cubicBezTo>
                      <a:pt x="512485" y="839651"/>
                      <a:pt x="526306" y="850722"/>
                      <a:pt x="529128" y="861889"/>
                    </a:cubicBezTo>
                    <a:cubicBezTo>
                      <a:pt x="534675" y="881497"/>
                      <a:pt x="534675" y="903735"/>
                      <a:pt x="540127" y="917700"/>
                    </a:cubicBezTo>
                    <a:cubicBezTo>
                      <a:pt x="545675" y="928867"/>
                      <a:pt x="565115" y="940034"/>
                      <a:pt x="554020" y="953999"/>
                    </a:cubicBezTo>
                    <a:cubicBezTo>
                      <a:pt x="540127" y="956725"/>
                      <a:pt x="534675" y="942832"/>
                      <a:pt x="526306" y="934391"/>
                    </a:cubicBezTo>
                    <a:cubicBezTo>
                      <a:pt x="520758" y="928843"/>
                      <a:pt x="504139" y="920498"/>
                      <a:pt x="501414" y="909331"/>
                    </a:cubicBezTo>
                    <a:cubicBezTo>
                      <a:pt x="498616" y="900985"/>
                      <a:pt x="506961" y="889818"/>
                      <a:pt x="504139" y="878651"/>
                    </a:cubicBezTo>
                    <a:cubicBezTo>
                      <a:pt x="498592" y="856317"/>
                      <a:pt x="457080" y="856317"/>
                      <a:pt x="457080" y="836805"/>
                    </a:cubicBezTo>
                    <a:cubicBezTo>
                      <a:pt x="457080" y="822841"/>
                      <a:pt x="473699" y="820019"/>
                      <a:pt x="473699" y="806126"/>
                    </a:cubicBezTo>
                    <a:cubicBezTo>
                      <a:pt x="473699" y="792161"/>
                      <a:pt x="454259" y="780994"/>
                      <a:pt x="451533" y="769827"/>
                    </a:cubicBezTo>
                    <a:cubicBezTo>
                      <a:pt x="445985" y="758660"/>
                      <a:pt x="445985" y="739148"/>
                      <a:pt x="445985" y="725183"/>
                    </a:cubicBezTo>
                    <a:cubicBezTo>
                      <a:pt x="443187" y="711290"/>
                      <a:pt x="445985" y="691778"/>
                      <a:pt x="443187" y="680611"/>
                    </a:cubicBezTo>
                    <a:cubicBezTo>
                      <a:pt x="440461" y="672266"/>
                      <a:pt x="423843" y="658277"/>
                      <a:pt x="415473" y="652658"/>
                    </a:cubicBezTo>
                    <a:cubicBezTo>
                      <a:pt x="401652" y="644312"/>
                      <a:pt x="390581" y="647110"/>
                      <a:pt x="385033" y="635943"/>
                    </a:cubicBezTo>
                    <a:cubicBezTo>
                      <a:pt x="379485" y="627598"/>
                      <a:pt x="376688" y="608086"/>
                      <a:pt x="373962" y="599645"/>
                    </a:cubicBezTo>
                    <a:cubicBezTo>
                      <a:pt x="371140" y="580132"/>
                      <a:pt x="373962" y="560620"/>
                      <a:pt x="373962" y="541108"/>
                    </a:cubicBezTo>
                    <a:cubicBezTo>
                      <a:pt x="371140" y="524393"/>
                      <a:pt x="371140" y="507631"/>
                      <a:pt x="373962" y="488095"/>
                    </a:cubicBezTo>
                    <a:lnTo>
                      <a:pt x="368414" y="488095"/>
                    </a:lnTo>
                    <a:lnTo>
                      <a:pt x="368414" y="485297"/>
                    </a:lnTo>
                    <a:cubicBezTo>
                      <a:pt x="376688" y="468582"/>
                      <a:pt x="390581" y="463058"/>
                      <a:pt x="396128" y="449070"/>
                    </a:cubicBezTo>
                    <a:cubicBezTo>
                      <a:pt x="401676" y="437903"/>
                      <a:pt x="404402" y="426736"/>
                      <a:pt x="409950" y="415593"/>
                    </a:cubicBezTo>
                    <a:cubicBezTo>
                      <a:pt x="421021" y="396081"/>
                      <a:pt x="443187" y="379294"/>
                      <a:pt x="459806" y="359782"/>
                    </a:cubicBezTo>
                    <a:cubicBezTo>
                      <a:pt x="476425" y="340270"/>
                      <a:pt x="493044" y="320757"/>
                      <a:pt x="501414" y="295626"/>
                    </a:cubicBezTo>
                    <a:cubicBezTo>
                      <a:pt x="504139" y="287280"/>
                      <a:pt x="515235" y="270566"/>
                      <a:pt x="512485" y="259399"/>
                    </a:cubicBezTo>
                    <a:cubicBezTo>
                      <a:pt x="512485" y="245434"/>
                      <a:pt x="484771" y="234267"/>
                      <a:pt x="487521" y="214755"/>
                    </a:cubicBezTo>
                    <a:cubicBezTo>
                      <a:pt x="487521" y="206409"/>
                      <a:pt x="504139" y="206409"/>
                      <a:pt x="506961" y="195243"/>
                    </a:cubicBezTo>
                    <a:cubicBezTo>
                      <a:pt x="509687" y="189695"/>
                      <a:pt x="512509" y="175730"/>
                      <a:pt x="512509" y="167385"/>
                    </a:cubicBezTo>
                    <a:cubicBezTo>
                      <a:pt x="512509" y="153420"/>
                      <a:pt x="504163" y="139432"/>
                      <a:pt x="506961" y="125539"/>
                    </a:cubicBezTo>
                    <a:cubicBezTo>
                      <a:pt x="509687" y="111574"/>
                      <a:pt x="529128" y="106026"/>
                      <a:pt x="520782" y="92038"/>
                    </a:cubicBezTo>
                    <a:cubicBezTo>
                      <a:pt x="518056" y="89240"/>
                      <a:pt x="515235" y="89240"/>
                      <a:pt x="512509" y="86418"/>
                    </a:cubicBezTo>
                    <a:cubicBezTo>
                      <a:pt x="506961" y="89216"/>
                      <a:pt x="498616" y="92038"/>
                      <a:pt x="490342" y="92038"/>
                    </a:cubicBezTo>
                    <a:cubicBezTo>
                      <a:pt x="487544" y="92038"/>
                      <a:pt x="484795" y="92038"/>
                      <a:pt x="481997" y="89240"/>
                    </a:cubicBezTo>
                    <a:cubicBezTo>
                      <a:pt x="470926" y="80895"/>
                      <a:pt x="481997" y="72525"/>
                      <a:pt x="484819" y="55763"/>
                    </a:cubicBezTo>
                    <a:cubicBezTo>
                      <a:pt x="484819" y="50216"/>
                      <a:pt x="479271" y="41870"/>
                      <a:pt x="481997" y="39048"/>
                    </a:cubicBezTo>
                    <a:cubicBezTo>
                      <a:pt x="481997" y="30703"/>
                      <a:pt x="495890" y="19536"/>
                      <a:pt x="490342" y="16715"/>
                    </a:cubicBezTo>
                    <a:cubicBezTo>
                      <a:pt x="487544" y="11167"/>
                      <a:pt x="484795" y="5548"/>
                      <a:pt x="481997" y="0"/>
                    </a:cubicBezTo>
                    <a:cubicBezTo>
                      <a:pt x="470926" y="8345"/>
                      <a:pt x="462652" y="13893"/>
                      <a:pt x="451557" y="19512"/>
                    </a:cubicBezTo>
                    <a:cubicBezTo>
                      <a:pt x="174487" y="253756"/>
                      <a:pt x="0" y="605264"/>
                      <a:pt x="0" y="998523"/>
                    </a:cubicBezTo>
                    <a:cubicBezTo>
                      <a:pt x="0" y="1707063"/>
                      <a:pt x="570663" y="2281672"/>
                      <a:pt x="1274230" y="2281672"/>
                    </a:cubicBezTo>
                    <a:cubicBezTo>
                      <a:pt x="1379515" y="2281672"/>
                      <a:pt x="1481979" y="2267707"/>
                      <a:pt x="1581716" y="2242647"/>
                    </a:cubicBezTo>
                    <a:cubicBezTo>
                      <a:pt x="1581716" y="2239850"/>
                      <a:pt x="1578894" y="2239850"/>
                      <a:pt x="1578894" y="2237028"/>
                    </a:cubicBezTo>
                    <a:cubicBezTo>
                      <a:pt x="1578894" y="2209171"/>
                      <a:pt x="1581716" y="2189658"/>
                      <a:pt x="1578894" y="2161705"/>
                    </a:cubicBezTo>
                    <a:cubicBezTo>
                      <a:pt x="1576168" y="2142193"/>
                      <a:pt x="1570621" y="2114311"/>
                      <a:pt x="1565073" y="2100346"/>
                    </a:cubicBezTo>
                    <a:cubicBezTo>
                      <a:pt x="1556728" y="2086382"/>
                      <a:pt x="1523466" y="2064119"/>
                      <a:pt x="1509669" y="2055702"/>
                    </a:cubicBezTo>
                    <a:cubicBezTo>
                      <a:pt x="1498597" y="2050155"/>
                      <a:pt x="1487502" y="2047357"/>
                      <a:pt x="1476431" y="2041809"/>
                    </a:cubicBezTo>
                    <a:cubicBezTo>
                      <a:pt x="1470883" y="2038988"/>
                      <a:pt x="1465359" y="2036190"/>
                      <a:pt x="1459812" y="2033464"/>
                    </a:cubicBezTo>
                    <a:lnTo>
                      <a:pt x="1454264" y="2025023"/>
                    </a:lnTo>
                    <a:lnTo>
                      <a:pt x="1393312" y="1960867"/>
                    </a:lnTo>
                    <a:lnTo>
                      <a:pt x="1393312" y="1958141"/>
                    </a:lnTo>
                    <a:cubicBezTo>
                      <a:pt x="1385039" y="1944176"/>
                      <a:pt x="1371146" y="1930187"/>
                      <a:pt x="1362872" y="1916295"/>
                    </a:cubicBezTo>
                    <a:cubicBezTo>
                      <a:pt x="1343431" y="1888341"/>
                      <a:pt x="1329634" y="1852138"/>
                      <a:pt x="1310194" y="1824257"/>
                    </a:cubicBezTo>
                    <a:cubicBezTo>
                      <a:pt x="1301920" y="1807471"/>
                      <a:pt x="1293575" y="1790780"/>
                      <a:pt x="1282479" y="1779613"/>
                    </a:cubicBezTo>
                    <a:cubicBezTo>
                      <a:pt x="1276932" y="1773994"/>
                      <a:pt x="1257587" y="1765648"/>
                      <a:pt x="1254861" y="1757279"/>
                    </a:cubicBezTo>
                    <a:cubicBezTo>
                      <a:pt x="1253881" y="1752377"/>
                      <a:pt x="1251872" y="1746805"/>
                      <a:pt x="1249815" y="1741138"/>
                    </a:cubicBezTo>
                    <a:lnTo>
                      <a:pt x="1280854" y="1753692"/>
                    </a:lnTo>
                    <a:lnTo>
                      <a:pt x="1322939" y="1736523"/>
                    </a:lnTo>
                    <a:cubicBezTo>
                      <a:pt x="1477029" y="1673634"/>
                      <a:pt x="1608402" y="1568086"/>
                      <a:pt x="1702855" y="1431309"/>
                    </a:cubicBezTo>
                    <a:cubicBezTo>
                      <a:pt x="1729851" y="1392212"/>
                      <a:pt x="1753309" y="1351251"/>
                      <a:pt x="1773109" y="1308831"/>
                    </a:cubicBezTo>
                    <a:cubicBezTo>
                      <a:pt x="1776624" y="1305483"/>
                      <a:pt x="1780235" y="1302207"/>
                      <a:pt x="1786643" y="1305411"/>
                    </a:cubicBezTo>
                    <a:lnTo>
                      <a:pt x="1789441" y="1305411"/>
                    </a:lnTo>
                    <a:cubicBezTo>
                      <a:pt x="1783893" y="1319376"/>
                      <a:pt x="1792167" y="1324924"/>
                      <a:pt x="1797714" y="1336091"/>
                    </a:cubicBezTo>
                    <a:cubicBezTo>
                      <a:pt x="1800512" y="1341710"/>
                      <a:pt x="1800512" y="1347257"/>
                      <a:pt x="1803262" y="1350055"/>
                    </a:cubicBezTo>
                    <a:cubicBezTo>
                      <a:pt x="1811607" y="1358401"/>
                      <a:pt x="1822607" y="1358401"/>
                      <a:pt x="1833702" y="1363948"/>
                    </a:cubicBezTo>
                    <a:cubicBezTo>
                      <a:pt x="1844773" y="1372389"/>
                      <a:pt x="1850321" y="1383556"/>
                      <a:pt x="1864214" y="1397425"/>
                    </a:cubicBezTo>
                    <a:cubicBezTo>
                      <a:pt x="1875285" y="1411390"/>
                      <a:pt x="1894654" y="1425378"/>
                      <a:pt x="1914071" y="1428104"/>
                    </a:cubicBezTo>
                    <a:cubicBezTo>
                      <a:pt x="1927892" y="1428104"/>
                      <a:pt x="1941785" y="1422557"/>
                      <a:pt x="1952856" y="1425378"/>
                    </a:cubicBezTo>
                    <a:lnTo>
                      <a:pt x="1955582" y="1425378"/>
                    </a:lnTo>
                    <a:lnTo>
                      <a:pt x="1958380" y="1425378"/>
                    </a:lnTo>
                    <a:cubicBezTo>
                      <a:pt x="1988820" y="1430926"/>
                      <a:pt x="2008261" y="1444891"/>
                      <a:pt x="2027605" y="1461605"/>
                    </a:cubicBezTo>
                    <a:cubicBezTo>
                      <a:pt x="2041427" y="1469951"/>
                      <a:pt x="2052498" y="1478392"/>
                      <a:pt x="2055320" y="1489463"/>
                    </a:cubicBezTo>
                    <a:cubicBezTo>
                      <a:pt x="2058046" y="1495082"/>
                      <a:pt x="2055320" y="1506249"/>
                      <a:pt x="2060867" y="1514595"/>
                    </a:cubicBezTo>
                    <a:cubicBezTo>
                      <a:pt x="2066415" y="1534107"/>
                      <a:pt x="2094105" y="1542452"/>
                      <a:pt x="2083034" y="1573132"/>
                    </a:cubicBezTo>
                    <a:cubicBezTo>
                      <a:pt x="2088581" y="1584298"/>
                      <a:pt x="2096855" y="1587096"/>
                      <a:pt x="2107927" y="1592716"/>
                    </a:cubicBezTo>
                    <a:cubicBezTo>
                      <a:pt x="2116272" y="1598263"/>
                      <a:pt x="2121819" y="1606609"/>
                      <a:pt x="2130093" y="1609430"/>
                    </a:cubicBezTo>
                    <a:lnTo>
                      <a:pt x="2146712" y="1609430"/>
                    </a:lnTo>
                    <a:lnTo>
                      <a:pt x="2152259" y="1609430"/>
                    </a:lnTo>
                    <a:cubicBezTo>
                      <a:pt x="2168879" y="1612252"/>
                      <a:pt x="2179974" y="1617775"/>
                      <a:pt x="2193867" y="1623395"/>
                    </a:cubicBezTo>
                    <a:cubicBezTo>
                      <a:pt x="2202140" y="1626121"/>
                      <a:pt x="2213211" y="1628942"/>
                      <a:pt x="2221485" y="1631740"/>
                    </a:cubicBezTo>
                    <a:cubicBezTo>
                      <a:pt x="2227033" y="1637288"/>
                      <a:pt x="2229831" y="1654074"/>
                      <a:pt x="2238104" y="1656872"/>
                    </a:cubicBezTo>
                    <a:cubicBezTo>
                      <a:pt x="2243652" y="1659598"/>
                      <a:pt x="2254723" y="1656872"/>
                      <a:pt x="2263069" y="1656872"/>
                    </a:cubicBezTo>
                    <a:lnTo>
                      <a:pt x="2265794" y="1659598"/>
                    </a:lnTo>
                    <a:lnTo>
                      <a:pt x="2268616" y="1659598"/>
                    </a:lnTo>
                    <a:cubicBezTo>
                      <a:pt x="2274163" y="1659598"/>
                      <a:pt x="2285235" y="1662419"/>
                      <a:pt x="2293509" y="1665217"/>
                    </a:cubicBezTo>
                    <a:cubicBezTo>
                      <a:pt x="2301854" y="1667943"/>
                      <a:pt x="2307401" y="1670765"/>
                      <a:pt x="2315675" y="1670765"/>
                    </a:cubicBezTo>
                    <a:cubicBezTo>
                      <a:pt x="2324021" y="1670765"/>
                      <a:pt x="2329568" y="1665217"/>
                      <a:pt x="2337842" y="1667967"/>
                    </a:cubicBezTo>
                    <a:lnTo>
                      <a:pt x="2340639" y="1667967"/>
                    </a:lnTo>
                    <a:lnTo>
                      <a:pt x="2343365" y="1667967"/>
                    </a:lnTo>
                    <a:cubicBezTo>
                      <a:pt x="2346187" y="1667967"/>
                      <a:pt x="2351711" y="1670765"/>
                      <a:pt x="2354437" y="1670765"/>
                    </a:cubicBezTo>
                    <a:cubicBezTo>
                      <a:pt x="2476341" y="1475546"/>
                      <a:pt x="2548364" y="1246826"/>
                      <a:pt x="2548364" y="998523"/>
                    </a:cubicBezTo>
                    <a:cubicBezTo>
                      <a:pt x="2548412" y="912152"/>
                      <a:pt x="2540043" y="825662"/>
                      <a:pt x="2523424" y="744791"/>
                    </a:cubicBezTo>
                    <a:close/>
                    <a:moveTo>
                      <a:pt x="1739584" y="954238"/>
                    </a:moveTo>
                    <a:cubicBezTo>
                      <a:pt x="1739584" y="1261509"/>
                      <a:pt x="1549028" y="1523370"/>
                      <a:pt x="1280614" y="1632912"/>
                    </a:cubicBezTo>
                    <a:cubicBezTo>
                      <a:pt x="1009522" y="1523370"/>
                      <a:pt x="818967" y="1261509"/>
                      <a:pt x="818967" y="954238"/>
                    </a:cubicBezTo>
                    <a:lnTo>
                      <a:pt x="818967" y="622911"/>
                    </a:lnTo>
                    <a:lnTo>
                      <a:pt x="988049" y="585513"/>
                    </a:lnTo>
                    <a:lnTo>
                      <a:pt x="988049" y="646967"/>
                    </a:lnTo>
                    <a:lnTo>
                      <a:pt x="1173249" y="604212"/>
                    </a:lnTo>
                    <a:lnTo>
                      <a:pt x="1173249" y="542758"/>
                    </a:lnTo>
                    <a:lnTo>
                      <a:pt x="1280614" y="518702"/>
                    </a:lnTo>
                    <a:lnTo>
                      <a:pt x="1385302" y="542758"/>
                    </a:lnTo>
                    <a:lnTo>
                      <a:pt x="1385302" y="604212"/>
                    </a:lnTo>
                    <a:lnTo>
                      <a:pt x="1570501" y="646967"/>
                    </a:lnTo>
                    <a:lnTo>
                      <a:pt x="1570501" y="585513"/>
                    </a:lnTo>
                    <a:lnTo>
                      <a:pt x="1739584" y="622911"/>
                    </a:lnTo>
                    <a:lnTo>
                      <a:pt x="1739584" y="9542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21" name="Group 220">
            <a:extLst>
              <a:ext uri="{FF2B5EF4-FFF2-40B4-BE49-F238E27FC236}">
                <a16:creationId xmlns:a16="http://schemas.microsoft.com/office/drawing/2014/main" id="{10946362-BC60-4DB2-9D77-A8FC882D26C9}"/>
              </a:ext>
            </a:extLst>
          </p:cNvPr>
          <p:cNvGrpSpPr/>
          <p:nvPr/>
        </p:nvGrpSpPr>
        <p:grpSpPr>
          <a:xfrm>
            <a:off x="6688357" y="2233403"/>
            <a:ext cx="576073" cy="576075"/>
            <a:chOff x="3984181" y="553531"/>
            <a:chExt cx="4210196" cy="4210212"/>
          </a:xfrm>
        </p:grpSpPr>
        <p:grpSp>
          <p:nvGrpSpPr>
            <p:cNvPr id="222" name="Graphic 20">
              <a:extLst>
                <a:ext uri="{FF2B5EF4-FFF2-40B4-BE49-F238E27FC236}">
                  <a16:creationId xmlns:a16="http://schemas.microsoft.com/office/drawing/2014/main" id="{F2A62D3B-AB1C-401F-B658-A33F9E435872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grpSp>
            <p:nvGrpSpPr>
              <p:cNvPr id="229" name="Graphic 20">
                <a:extLst>
                  <a:ext uri="{FF2B5EF4-FFF2-40B4-BE49-F238E27FC236}">
                    <a16:creationId xmlns:a16="http://schemas.microsoft.com/office/drawing/2014/main" id="{FDDCAC56-D45C-486C-B262-5DB7E76E1B15}"/>
                  </a:ext>
                </a:extLst>
              </p:cNvPr>
              <p:cNvGrpSpPr/>
              <p:nvPr/>
            </p:nvGrpSpPr>
            <p:grpSpPr>
              <a:xfrm>
                <a:off x="3984181" y="553531"/>
                <a:ext cx="4210196" cy="4210212"/>
                <a:chOff x="3984181" y="553531"/>
                <a:chExt cx="4210196" cy="4210212"/>
              </a:xfrm>
            </p:grpSpPr>
            <p:sp>
              <p:nvSpPr>
                <p:cNvPr id="231" name="Graphic 20">
                  <a:extLst>
                    <a:ext uri="{FF2B5EF4-FFF2-40B4-BE49-F238E27FC236}">
                      <a16:creationId xmlns:a16="http://schemas.microsoft.com/office/drawing/2014/main" id="{D33E4A6D-70DD-4CE4-A5DF-1BA8A293C1C4}"/>
                    </a:ext>
                  </a:extLst>
                </p:cNvPr>
                <p:cNvSpPr/>
                <p:nvPr/>
              </p:nvSpPr>
              <p:spPr>
                <a:xfrm>
                  <a:off x="3984181" y="553531"/>
                  <a:ext cx="4210196" cy="4210212"/>
                </a:xfrm>
                <a:custGeom>
                  <a:avLst/>
                  <a:gdLst>
                    <a:gd name="connsiteX0" fmla="*/ 1440597 w 4210196"/>
                    <a:gd name="connsiteY0" fmla="*/ 0 h 4210212"/>
                    <a:gd name="connsiteX1" fmla="*/ 2769599 w 4210196"/>
                    <a:gd name="connsiteY1" fmla="*/ 0 h 4210212"/>
                    <a:gd name="connsiteX2" fmla="*/ 4210197 w 4210196"/>
                    <a:gd name="connsiteY2" fmla="*/ 1440597 h 4210212"/>
                    <a:gd name="connsiteX3" fmla="*/ 4210197 w 4210196"/>
                    <a:gd name="connsiteY3" fmla="*/ 2769615 h 4210212"/>
                    <a:gd name="connsiteX4" fmla="*/ 2769599 w 4210196"/>
                    <a:gd name="connsiteY4" fmla="*/ 4210212 h 4210212"/>
                    <a:gd name="connsiteX5" fmla="*/ 1440597 w 4210196"/>
                    <a:gd name="connsiteY5" fmla="*/ 4210212 h 4210212"/>
                    <a:gd name="connsiteX6" fmla="*/ 0 w 4210196"/>
                    <a:gd name="connsiteY6" fmla="*/ 2769615 h 4210212"/>
                    <a:gd name="connsiteX7" fmla="*/ 0 w 4210196"/>
                    <a:gd name="connsiteY7" fmla="*/ 1440613 h 4210212"/>
                    <a:gd name="connsiteX8" fmla="*/ 1440597 w 4210196"/>
                    <a:gd name="connsiteY8" fmla="*/ 0 h 4210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212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615"/>
                      </a:lnTo>
                      <a:cubicBezTo>
                        <a:pt x="4210197" y="3565230"/>
                        <a:pt x="3565214" y="4210212"/>
                        <a:pt x="2769599" y="4210212"/>
                      </a:cubicBezTo>
                      <a:lnTo>
                        <a:pt x="1440597" y="4210212"/>
                      </a:lnTo>
                      <a:cubicBezTo>
                        <a:pt x="644982" y="4210212"/>
                        <a:pt x="0" y="3565230"/>
                        <a:pt x="0" y="2769615"/>
                      </a:cubicBezTo>
                      <a:lnTo>
                        <a:pt x="0" y="1440613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2" name="Graphic 20">
                  <a:extLst>
                    <a:ext uri="{FF2B5EF4-FFF2-40B4-BE49-F238E27FC236}">
                      <a16:creationId xmlns:a16="http://schemas.microsoft.com/office/drawing/2014/main" id="{97B81AD9-C545-4429-A163-760E22EAB1F4}"/>
                    </a:ext>
                  </a:extLst>
                </p:cNvPr>
                <p:cNvSpPr/>
                <p:nvPr/>
              </p:nvSpPr>
              <p:spPr>
                <a:xfrm>
                  <a:off x="6013193" y="415383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3" name="Graphic 20">
                  <a:extLst>
                    <a:ext uri="{FF2B5EF4-FFF2-40B4-BE49-F238E27FC236}">
                      <a16:creationId xmlns:a16="http://schemas.microsoft.com/office/drawing/2014/main" id="{253361D4-DE0F-4E4D-A594-1640C4CD5BE3}"/>
                    </a:ext>
                  </a:extLst>
                </p:cNvPr>
                <p:cNvSpPr/>
                <p:nvPr/>
              </p:nvSpPr>
              <p:spPr>
                <a:xfrm>
                  <a:off x="6013193" y="1000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4" name="Graphic 20">
                  <a:extLst>
                    <a:ext uri="{FF2B5EF4-FFF2-40B4-BE49-F238E27FC236}">
                      <a16:creationId xmlns:a16="http://schemas.microsoft.com/office/drawing/2014/main" id="{C231F61B-B570-416D-A7B3-CDC5E4878069}"/>
                    </a:ext>
                  </a:extLst>
                </p:cNvPr>
                <p:cNvSpPr/>
                <p:nvPr/>
              </p:nvSpPr>
              <p:spPr>
                <a:xfrm>
                  <a:off x="7577782" y="2576834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5" name="Graphic 20">
                  <a:extLst>
                    <a:ext uri="{FF2B5EF4-FFF2-40B4-BE49-F238E27FC236}">
                      <a16:creationId xmlns:a16="http://schemas.microsoft.com/office/drawing/2014/main" id="{1A44C16B-3B29-454A-B9B6-CACA4CC09271}"/>
                    </a:ext>
                  </a:extLst>
                </p:cNvPr>
                <p:cNvSpPr/>
                <p:nvPr/>
              </p:nvSpPr>
              <p:spPr>
                <a:xfrm>
                  <a:off x="4425685" y="257683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6" name="Graphic 20">
                  <a:extLst>
                    <a:ext uri="{FF2B5EF4-FFF2-40B4-BE49-F238E27FC236}">
                      <a16:creationId xmlns:a16="http://schemas.microsoft.com/office/drawing/2014/main" id="{22C1BF29-140B-4481-9C53-B36FA6EA4B2C}"/>
                    </a:ext>
                  </a:extLst>
                </p:cNvPr>
                <p:cNvSpPr/>
                <p:nvPr/>
              </p:nvSpPr>
              <p:spPr>
                <a:xfrm>
                  <a:off x="4696733" y="1274070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7" name="Graphic 20">
                  <a:extLst>
                    <a:ext uri="{FF2B5EF4-FFF2-40B4-BE49-F238E27FC236}">
                      <a16:creationId xmlns:a16="http://schemas.microsoft.com/office/drawing/2014/main" id="{0FE1F819-6161-4857-AAD7-52BFCB11EDE4}"/>
                    </a:ext>
                  </a:extLst>
                </p:cNvPr>
                <p:cNvSpPr/>
                <p:nvPr/>
              </p:nvSpPr>
              <p:spPr>
                <a:xfrm>
                  <a:off x="7303880" y="388121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8" name="Graphic 20">
                  <a:extLst>
                    <a:ext uri="{FF2B5EF4-FFF2-40B4-BE49-F238E27FC236}">
                      <a16:creationId xmlns:a16="http://schemas.microsoft.com/office/drawing/2014/main" id="{BB0A93AE-9CAA-441C-9962-8760BB3B9939}"/>
                    </a:ext>
                  </a:extLst>
                </p:cNvPr>
                <p:cNvSpPr/>
                <p:nvPr/>
              </p:nvSpPr>
              <p:spPr>
                <a:xfrm>
                  <a:off x="4695979" y="3877897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6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6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6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-16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39" name="Graphic 20">
                  <a:extLst>
                    <a:ext uri="{FF2B5EF4-FFF2-40B4-BE49-F238E27FC236}">
                      <a16:creationId xmlns:a16="http://schemas.microsoft.com/office/drawing/2014/main" id="{0532C141-0B6E-4168-8FB6-24C785E065DB}"/>
                    </a:ext>
                  </a:extLst>
                </p:cNvPr>
                <p:cNvSpPr/>
                <p:nvPr/>
              </p:nvSpPr>
              <p:spPr>
                <a:xfrm>
                  <a:off x="7304425" y="1269435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30" name="Graphic 20">
                <a:extLst>
                  <a:ext uri="{FF2B5EF4-FFF2-40B4-BE49-F238E27FC236}">
                    <a16:creationId xmlns:a16="http://schemas.microsoft.com/office/drawing/2014/main" id="{7F68D90C-333B-451E-A718-F808F8A50D78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23" name="Graphic 20">
              <a:extLst>
                <a:ext uri="{FF2B5EF4-FFF2-40B4-BE49-F238E27FC236}">
                  <a16:creationId xmlns:a16="http://schemas.microsoft.com/office/drawing/2014/main" id="{14A98289-6367-4A99-BEE1-82568C0EE475}"/>
                </a:ext>
              </a:extLst>
            </p:cNvPr>
            <p:cNvGrpSpPr/>
            <p:nvPr/>
          </p:nvGrpSpPr>
          <p:grpSpPr>
            <a:xfrm>
              <a:off x="5227747" y="1839984"/>
              <a:ext cx="1709239" cy="1650090"/>
              <a:chOff x="5227747" y="1839984"/>
              <a:chExt cx="1709239" cy="1650090"/>
            </a:xfrm>
            <a:solidFill>
              <a:srgbClr val="FFFFFF"/>
            </a:solidFill>
          </p:grpSpPr>
          <p:sp>
            <p:nvSpPr>
              <p:cNvPr id="224" name="Graphic 20">
                <a:extLst>
                  <a:ext uri="{FF2B5EF4-FFF2-40B4-BE49-F238E27FC236}">
                    <a16:creationId xmlns:a16="http://schemas.microsoft.com/office/drawing/2014/main" id="{3D6144AB-587E-47F7-983F-1B5F7E158177}"/>
                  </a:ext>
                </a:extLst>
              </p:cNvPr>
              <p:cNvSpPr/>
              <p:nvPr/>
            </p:nvSpPr>
            <p:spPr>
              <a:xfrm>
                <a:off x="6188252" y="1839984"/>
                <a:ext cx="332539" cy="243189"/>
              </a:xfrm>
              <a:custGeom>
                <a:avLst/>
                <a:gdLst>
                  <a:gd name="connsiteX0" fmla="*/ 11163 w 332539"/>
                  <a:gd name="connsiteY0" fmla="*/ 123447 h 243189"/>
                  <a:gd name="connsiteX1" fmla="*/ 9334 w 332539"/>
                  <a:gd name="connsiteY1" fmla="*/ 140303 h 243189"/>
                  <a:gd name="connsiteX2" fmla="*/ 16712 w 332539"/>
                  <a:gd name="connsiteY2" fmla="*/ 142196 h 243189"/>
                  <a:gd name="connsiteX3" fmla="*/ 27859 w 332539"/>
                  <a:gd name="connsiteY3" fmla="*/ 142196 h 243189"/>
                  <a:gd name="connsiteX4" fmla="*/ 29751 w 332539"/>
                  <a:gd name="connsiteY4" fmla="*/ 142196 h 243189"/>
                  <a:gd name="connsiteX5" fmla="*/ 66912 w 332539"/>
                  <a:gd name="connsiteY5" fmla="*/ 164602 h 243189"/>
                  <a:gd name="connsiteX6" fmla="*/ 98476 w 332539"/>
                  <a:gd name="connsiteY6" fmla="*/ 175861 h 243189"/>
                  <a:gd name="connsiteX7" fmla="*/ 117064 w 332539"/>
                  <a:gd name="connsiteY7" fmla="*/ 175861 h 243189"/>
                  <a:gd name="connsiteX8" fmla="*/ 130103 w 332539"/>
                  <a:gd name="connsiteY8" fmla="*/ 183351 h 243189"/>
                  <a:gd name="connsiteX9" fmla="*/ 115236 w 332539"/>
                  <a:gd name="connsiteY9" fmla="*/ 203928 h 243189"/>
                  <a:gd name="connsiteX10" fmla="*/ 111515 w 332539"/>
                  <a:gd name="connsiteY10" fmla="*/ 226381 h 243189"/>
                  <a:gd name="connsiteX11" fmla="*/ 124490 w 332539"/>
                  <a:gd name="connsiteY11" fmla="*/ 243190 h 243189"/>
                  <a:gd name="connsiteX12" fmla="*/ 152332 w 332539"/>
                  <a:gd name="connsiteY12" fmla="*/ 224505 h 243189"/>
                  <a:gd name="connsiteX13" fmla="*/ 163479 w 332539"/>
                  <a:gd name="connsiteY13" fmla="*/ 187071 h 243189"/>
                  <a:gd name="connsiteX14" fmla="*/ 247135 w 332539"/>
                  <a:gd name="connsiteY14" fmla="*/ 117850 h 243189"/>
                  <a:gd name="connsiteX15" fmla="*/ 245243 w 332539"/>
                  <a:gd name="connsiteY15" fmla="*/ 102870 h 243189"/>
                  <a:gd name="connsiteX16" fmla="*/ 256389 w 332539"/>
                  <a:gd name="connsiteY16" fmla="*/ 78572 h 243189"/>
                  <a:gd name="connsiteX17" fmla="*/ 267536 w 332539"/>
                  <a:gd name="connsiteY17" fmla="*/ 69206 h 243189"/>
                  <a:gd name="connsiteX18" fmla="*/ 280511 w 332539"/>
                  <a:gd name="connsiteY18" fmla="*/ 52349 h 243189"/>
                  <a:gd name="connsiteX19" fmla="*/ 282403 w 332539"/>
                  <a:gd name="connsiteY19" fmla="*/ 50521 h 243189"/>
                  <a:gd name="connsiteX20" fmla="*/ 295378 w 332539"/>
                  <a:gd name="connsiteY20" fmla="*/ 52349 h 243189"/>
                  <a:gd name="connsiteX21" fmla="*/ 299099 w 332539"/>
                  <a:gd name="connsiteY21" fmla="*/ 52349 h 243189"/>
                  <a:gd name="connsiteX22" fmla="*/ 321392 w 332539"/>
                  <a:gd name="connsiteY22" fmla="*/ 58011 h 243189"/>
                  <a:gd name="connsiteX23" fmla="*/ 332539 w 332539"/>
                  <a:gd name="connsiteY23" fmla="*/ 54242 h 243189"/>
                  <a:gd name="connsiteX24" fmla="*/ 224809 w 332539"/>
                  <a:gd name="connsiteY24" fmla="*/ 0 h 243189"/>
                  <a:gd name="connsiteX25" fmla="*/ 239677 w 332539"/>
                  <a:gd name="connsiteY25" fmla="*/ 11211 h 243189"/>
                  <a:gd name="connsiteX26" fmla="*/ 260094 w 332539"/>
                  <a:gd name="connsiteY26" fmla="*/ 29896 h 243189"/>
                  <a:gd name="connsiteX27" fmla="*/ 250824 w 332539"/>
                  <a:gd name="connsiteY27" fmla="*/ 37385 h 243189"/>
                  <a:gd name="connsiteX28" fmla="*/ 224809 w 332539"/>
                  <a:gd name="connsiteY28" fmla="*/ 29896 h 243189"/>
                  <a:gd name="connsiteX29" fmla="*/ 189477 w 332539"/>
                  <a:gd name="connsiteY29" fmla="*/ 43031 h 243189"/>
                  <a:gd name="connsiteX30" fmla="*/ 176502 w 332539"/>
                  <a:gd name="connsiteY30" fmla="*/ 33664 h 243189"/>
                  <a:gd name="connsiteX31" fmla="*/ 195091 w 332539"/>
                  <a:gd name="connsiteY31" fmla="*/ 11211 h 243189"/>
                  <a:gd name="connsiteX32" fmla="*/ 191370 w 332539"/>
                  <a:gd name="connsiteY32" fmla="*/ 13103 h 243189"/>
                  <a:gd name="connsiteX33" fmla="*/ 176502 w 332539"/>
                  <a:gd name="connsiteY33" fmla="*/ 18701 h 243189"/>
                  <a:gd name="connsiteX34" fmla="*/ 156037 w 332539"/>
                  <a:gd name="connsiteY34" fmla="*/ 28067 h 243189"/>
                  <a:gd name="connsiteX35" fmla="*/ 135620 w 332539"/>
                  <a:gd name="connsiteY35" fmla="*/ 29896 h 243189"/>
                  <a:gd name="connsiteX36" fmla="*/ 104057 w 332539"/>
                  <a:gd name="connsiteY36" fmla="*/ 46752 h 243189"/>
                  <a:gd name="connsiteX37" fmla="*/ 87313 w 332539"/>
                  <a:gd name="connsiteY37" fmla="*/ 50521 h 243189"/>
                  <a:gd name="connsiteX38" fmla="*/ 50152 w 332539"/>
                  <a:gd name="connsiteY38" fmla="*/ 69206 h 243189"/>
                  <a:gd name="connsiteX39" fmla="*/ 14868 w 332539"/>
                  <a:gd name="connsiteY39" fmla="*/ 89783 h 243189"/>
                  <a:gd name="connsiteX40" fmla="*/ 0 w 332539"/>
                  <a:gd name="connsiteY40" fmla="*/ 110360 h 243189"/>
                  <a:gd name="connsiteX41" fmla="*/ 11163 w 332539"/>
                  <a:gd name="connsiteY41" fmla="*/ 123447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332539" h="243189">
                    <a:moveTo>
                      <a:pt x="11163" y="123447"/>
                    </a:moveTo>
                    <a:cubicBezTo>
                      <a:pt x="11163" y="127216"/>
                      <a:pt x="5613" y="134706"/>
                      <a:pt x="9334" y="140303"/>
                    </a:cubicBezTo>
                    <a:cubicBezTo>
                      <a:pt x="11163" y="142196"/>
                      <a:pt x="14884" y="142196"/>
                      <a:pt x="16712" y="142196"/>
                    </a:cubicBezTo>
                    <a:lnTo>
                      <a:pt x="27859" y="142196"/>
                    </a:lnTo>
                    <a:lnTo>
                      <a:pt x="29751" y="142196"/>
                    </a:lnTo>
                    <a:cubicBezTo>
                      <a:pt x="46447" y="144025"/>
                      <a:pt x="55765" y="157112"/>
                      <a:pt x="66912" y="164602"/>
                    </a:cubicBezTo>
                    <a:cubicBezTo>
                      <a:pt x="76182" y="168371"/>
                      <a:pt x="87329" y="173968"/>
                      <a:pt x="98476" y="175861"/>
                    </a:cubicBezTo>
                    <a:lnTo>
                      <a:pt x="117064" y="175861"/>
                    </a:lnTo>
                    <a:cubicBezTo>
                      <a:pt x="124490" y="175861"/>
                      <a:pt x="128211" y="177689"/>
                      <a:pt x="130103" y="183351"/>
                    </a:cubicBezTo>
                    <a:cubicBezTo>
                      <a:pt x="131932" y="192669"/>
                      <a:pt x="117064" y="196438"/>
                      <a:pt x="115236" y="203928"/>
                    </a:cubicBezTo>
                    <a:cubicBezTo>
                      <a:pt x="122661" y="213246"/>
                      <a:pt x="111515" y="217015"/>
                      <a:pt x="111515" y="226381"/>
                    </a:cubicBezTo>
                    <a:cubicBezTo>
                      <a:pt x="111515" y="231979"/>
                      <a:pt x="118940" y="241297"/>
                      <a:pt x="124490" y="243190"/>
                    </a:cubicBezTo>
                    <a:cubicBezTo>
                      <a:pt x="135636" y="243190"/>
                      <a:pt x="148627" y="233823"/>
                      <a:pt x="152332" y="224505"/>
                    </a:cubicBezTo>
                    <a:cubicBezTo>
                      <a:pt x="157930" y="211418"/>
                      <a:pt x="156053" y="196438"/>
                      <a:pt x="163479" y="187071"/>
                    </a:cubicBezTo>
                    <a:cubicBezTo>
                      <a:pt x="209958" y="188964"/>
                      <a:pt x="248963" y="166494"/>
                      <a:pt x="247135" y="117850"/>
                    </a:cubicBezTo>
                    <a:cubicBezTo>
                      <a:pt x="245243" y="114129"/>
                      <a:pt x="243414" y="108483"/>
                      <a:pt x="245243" y="102870"/>
                    </a:cubicBezTo>
                    <a:cubicBezTo>
                      <a:pt x="245243" y="95380"/>
                      <a:pt x="258282" y="87890"/>
                      <a:pt x="256389" y="78572"/>
                    </a:cubicBezTo>
                    <a:cubicBezTo>
                      <a:pt x="261938" y="76679"/>
                      <a:pt x="265659" y="72910"/>
                      <a:pt x="267536" y="69206"/>
                    </a:cubicBezTo>
                    <a:cubicBezTo>
                      <a:pt x="271257" y="61716"/>
                      <a:pt x="274961" y="54226"/>
                      <a:pt x="280511" y="52349"/>
                    </a:cubicBezTo>
                    <a:cubicBezTo>
                      <a:pt x="282403" y="52349"/>
                      <a:pt x="282403" y="50521"/>
                      <a:pt x="282403" y="50521"/>
                    </a:cubicBezTo>
                    <a:cubicBezTo>
                      <a:pt x="286124" y="50521"/>
                      <a:pt x="291673" y="50521"/>
                      <a:pt x="295378" y="52349"/>
                    </a:cubicBezTo>
                    <a:lnTo>
                      <a:pt x="299099" y="52349"/>
                    </a:lnTo>
                    <a:cubicBezTo>
                      <a:pt x="304697" y="54242"/>
                      <a:pt x="313967" y="58011"/>
                      <a:pt x="321392" y="58011"/>
                    </a:cubicBezTo>
                    <a:cubicBezTo>
                      <a:pt x="325113" y="58011"/>
                      <a:pt x="328818" y="56118"/>
                      <a:pt x="332539" y="54242"/>
                    </a:cubicBezTo>
                    <a:cubicBezTo>
                      <a:pt x="297255" y="33664"/>
                      <a:pt x="261922" y="14980"/>
                      <a:pt x="224809" y="0"/>
                    </a:cubicBezTo>
                    <a:cubicBezTo>
                      <a:pt x="228531" y="3721"/>
                      <a:pt x="235956" y="7490"/>
                      <a:pt x="239677" y="11211"/>
                    </a:cubicBezTo>
                    <a:cubicBezTo>
                      <a:pt x="248947" y="16808"/>
                      <a:pt x="256373" y="20577"/>
                      <a:pt x="260094" y="29896"/>
                    </a:cubicBezTo>
                    <a:cubicBezTo>
                      <a:pt x="256373" y="35557"/>
                      <a:pt x="254545" y="37385"/>
                      <a:pt x="250824" y="37385"/>
                    </a:cubicBezTo>
                    <a:cubicBezTo>
                      <a:pt x="243398" y="39278"/>
                      <a:pt x="234080" y="31788"/>
                      <a:pt x="224809" y="29896"/>
                    </a:cubicBezTo>
                    <a:cubicBezTo>
                      <a:pt x="215491" y="29896"/>
                      <a:pt x="200624" y="44875"/>
                      <a:pt x="189477" y="43031"/>
                    </a:cubicBezTo>
                    <a:cubicBezTo>
                      <a:pt x="183928" y="43031"/>
                      <a:pt x="180207" y="41138"/>
                      <a:pt x="176502" y="33664"/>
                    </a:cubicBezTo>
                    <a:cubicBezTo>
                      <a:pt x="180223" y="24298"/>
                      <a:pt x="191370" y="20577"/>
                      <a:pt x="195091" y="11211"/>
                    </a:cubicBezTo>
                    <a:cubicBezTo>
                      <a:pt x="193198" y="11211"/>
                      <a:pt x="191370" y="11211"/>
                      <a:pt x="191370" y="13103"/>
                    </a:cubicBezTo>
                    <a:cubicBezTo>
                      <a:pt x="185772" y="14996"/>
                      <a:pt x="182051" y="16824"/>
                      <a:pt x="176502" y="18701"/>
                    </a:cubicBezTo>
                    <a:cubicBezTo>
                      <a:pt x="170905" y="22470"/>
                      <a:pt x="163463" y="26191"/>
                      <a:pt x="156037" y="28067"/>
                    </a:cubicBezTo>
                    <a:cubicBezTo>
                      <a:pt x="148611" y="29896"/>
                      <a:pt x="143062" y="28067"/>
                      <a:pt x="135620" y="29896"/>
                    </a:cubicBezTo>
                    <a:cubicBezTo>
                      <a:pt x="124474" y="33664"/>
                      <a:pt x="117032" y="43031"/>
                      <a:pt x="104057" y="46752"/>
                    </a:cubicBezTo>
                    <a:cubicBezTo>
                      <a:pt x="98459" y="48644"/>
                      <a:pt x="92910" y="48644"/>
                      <a:pt x="87313" y="50521"/>
                    </a:cubicBezTo>
                    <a:cubicBezTo>
                      <a:pt x="76166" y="54242"/>
                      <a:pt x="61299" y="61732"/>
                      <a:pt x="50152" y="69206"/>
                    </a:cubicBezTo>
                    <a:cubicBezTo>
                      <a:pt x="37177" y="74803"/>
                      <a:pt x="22309" y="82293"/>
                      <a:pt x="14868" y="89783"/>
                    </a:cubicBezTo>
                    <a:cubicBezTo>
                      <a:pt x="11147" y="93504"/>
                      <a:pt x="0" y="106639"/>
                      <a:pt x="0" y="110360"/>
                    </a:cubicBezTo>
                    <a:cubicBezTo>
                      <a:pt x="16" y="115973"/>
                      <a:pt x="11163" y="117850"/>
                      <a:pt x="11163" y="1234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5" name="Graphic 20">
                <a:extLst>
                  <a:ext uri="{FF2B5EF4-FFF2-40B4-BE49-F238E27FC236}">
                    <a16:creationId xmlns:a16="http://schemas.microsoft.com/office/drawing/2014/main" id="{C9BF127D-21FB-41DB-91C0-02403B3A5CC1}"/>
                  </a:ext>
                </a:extLst>
              </p:cNvPr>
              <p:cNvSpPr/>
              <p:nvPr/>
            </p:nvSpPr>
            <p:spPr>
              <a:xfrm>
                <a:off x="6556123" y="1924185"/>
                <a:ext cx="44554" cy="37369"/>
              </a:xfrm>
              <a:custGeom>
                <a:avLst/>
                <a:gdLst>
                  <a:gd name="connsiteX0" fmla="*/ 14884 w 44554"/>
                  <a:gd name="connsiteY0" fmla="*/ 37369 h 37369"/>
                  <a:gd name="connsiteX1" fmla="*/ 37129 w 44554"/>
                  <a:gd name="connsiteY1" fmla="*/ 31772 h 37369"/>
                  <a:gd name="connsiteX2" fmla="*/ 44555 w 44554"/>
                  <a:gd name="connsiteY2" fmla="*/ 26175 h 37369"/>
                  <a:gd name="connsiteX3" fmla="*/ 9270 w 44554"/>
                  <a:gd name="connsiteY3" fmla="*/ 0 h 37369"/>
                  <a:gd name="connsiteX4" fmla="*/ 0 w 44554"/>
                  <a:gd name="connsiteY4" fmla="*/ 20577 h 37369"/>
                  <a:gd name="connsiteX5" fmla="*/ 14884 w 44554"/>
                  <a:gd name="connsiteY5" fmla="*/ 37369 h 37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554" h="37369">
                    <a:moveTo>
                      <a:pt x="14884" y="37369"/>
                    </a:moveTo>
                    <a:cubicBezTo>
                      <a:pt x="22310" y="37369"/>
                      <a:pt x="31580" y="35541"/>
                      <a:pt x="37129" y="31772"/>
                    </a:cubicBezTo>
                    <a:cubicBezTo>
                      <a:pt x="40850" y="29944"/>
                      <a:pt x="42726" y="28051"/>
                      <a:pt x="44555" y="26175"/>
                    </a:cubicBezTo>
                    <a:cubicBezTo>
                      <a:pt x="33408" y="16808"/>
                      <a:pt x="22310" y="9318"/>
                      <a:pt x="9270" y="0"/>
                    </a:cubicBezTo>
                    <a:cubicBezTo>
                      <a:pt x="7442" y="9318"/>
                      <a:pt x="0" y="11211"/>
                      <a:pt x="0" y="20577"/>
                    </a:cubicBezTo>
                    <a:cubicBezTo>
                      <a:pt x="1861" y="29928"/>
                      <a:pt x="9286" y="35541"/>
                      <a:pt x="14884" y="373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6" name="Graphic 20">
                <a:extLst>
                  <a:ext uri="{FF2B5EF4-FFF2-40B4-BE49-F238E27FC236}">
                    <a16:creationId xmlns:a16="http://schemas.microsoft.com/office/drawing/2014/main" id="{C7DF000C-D5A3-4A47-9E06-F5149C2D938E}"/>
                  </a:ext>
                </a:extLst>
              </p:cNvPr>
              <p:cNvSpPr/>
              <p:nvPr/>
            </p:nvSpPr>
            <p:spPr>
              <a:xfrm>
                <a:off x="5969681" y="2533787"/>
                <a:ext cx="340221" cy="427951"/>
              </a:xfrm>
              <a:custGeom>
                <a:avLst/>
                <a:gdLst>
                  <a:gd name="connsiteX0" fmla="*/ 117000 w 340221"/>
                  <a:gd name="connsiteY0" fmla="*/ 427952 h 427951"/>
                  <a:gd name="connsiteX1" fmla="*/ 331224 w 340221"/>
                  <a:gd name="connsiteY1" fmla="*/ 148387 h 427951"/>
                  <a:gd name="connsiteX2" fmla="*/ 340222 w 340221"/>
                  <a:gd name="connsiteY2" fmla="*/ 65950 h 427951"/>
                  <a:gd name="connsiteX3" fmla="*/ 340222 w 340221"/>
                  <a:gd name="connsiteY3" fmla="*/ 0 h 427951"/>
                  <a:gd name="connsiteX4" fmla="*/ 0 w 340221"/>
                  <a:gd name="connsiteY4" fmla="*/ 340222 h 427951"/>
                  <a:gd name="connsiteX5" fmla="*/ 117000 w 340221"/>
                  <a:gd name="connsiteY5" fmla="*/ 427952 h 42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0221" h="427951">
                    <a:moveTo>
                      <a:pt x="117000" y="427952"/>
                    </a:moveTo>
                    <a:cubicBezTo>
                      <a:pt x="226814" y="370598"/>
                      <a:pt x="307824" y="266654"/>
                      <a:pt x="331224" y="148387"/>
                    </a:cubicBezTo>
                    <a:cubicBezTo>
                      <a:pt x="338425" y="121507"/>
                      <a:pt x="340222" y="94626"/>
                      <a:pt x="340222" y="65950"/>
                    </a:cubicBezTo>
                    <a:lnTo>
                      <a:pt x="340222" y="0"/>
                    </a:lnTo>
                    <a:lnTo>
                      <a:pt x="0" y="340222"/>
                    </a:lnTo>
                    <a:cubicBezTo>
                      <a:pt x="33793" y="375250"/>
                      <a:pt x="72782" y="405065"/>
                      <a:pt x="117000" y="4279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Graphic 20">
                <a:extLst>
                  <a:ext uri="{FF2B5EF4-FFF2-40B4-BE49-F238E27FC236}">
                    <a16:creationId xmlns:a16="http://schemas.microsoft.com/office/drawing/2014/main" id="{F444A0ED-AF45-4C85-A3A7-CBF45EED3B5C}"/>
                  </a:ext>
                </a:extLst>
              </p:cNvPr>
              <p:cNvSpPr/>
              <p:nvPr/>
            </p:nvSpPr>
            <p:spPr>
              <a:xfrm>
                <a:off x="5861663" y="2436642"/>
                <a:ext cx="393035" cy="372683"/>
              </a:xfrm>
              <a:custGeom>
                <a:avLst/>
                <a:gdLst>
                  <a:gd name="connsiteX0" fmla="*/ 225018 w 393035"/>
                  <a:gd name="connsiteY0" fmla="*/ 0 h 372683"/>
                  <a:gd name="connsiteX1" fmla="*/ 0 w 393035"/>
                  <a:gd name="connsiteY1" fmla="*/ 51964 h 372683"/>
                  <a:gd name="connsiteX2" fmla="*/ 0 w 393035"/>
                  <a:gd name="connsiteY2" fmla="*/ 163078 h 372683"/>
                  <a:gd name="connsiteX3" fmla="*/ 8997 w 393035"/>
                  <a:gd name="connsiteY3" fmla="*/ 245515 h 372683"/>
                  <a:gd name="connsiteX4" fmla="*/ 59935 w 393035"/>
                  <a:gd name="connsiteY4" fmla="*/ 372683 h 372683"/>
                  <a:gd name="connsiteX5" fmla="*/ 393036 w 393035"/>
                  <a:gd name="connsiteY5" fmla="*/ 39583 h 372683"/>
                  <a:gd name="connsiteX6" fmla="*/ 225018 w 393035"/>
                  <a:gd name="connsiteY6" fmla="*/ 0 h 37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3035" h="372683">
                    <a:moveTo>
                      <a:pt x="225018" y="0"/>
                    </a:moveTo>
                    <a:lnTo>
                      <a:pt x="0" y="51964"/>
                    </a:lnTo>
                    <a:lnTo>
                      <a:pt x="0" y="163078"/>
                    </a:lnTo>
                    <a:cubicBezTo>
                      <a:pt x="0" y="191754"/>
                      <a:pt x="1796" y="218635"/>
                      <a:pt x="8997" y="245515"/>
                    </a:cubicBezTo>
                    <a:cubicBezTo>
                      <a:pt x="17963" y="290166"/>
                      <a:pt x="35637" y="333582"/>
                      <a:pt x="59935" y="372683"/>
                    </a:cubicBezTo>
                    <a:lnTo>
                      <a:pt x="393036" y="39583"/>
                    </a:lnTo>
                    <a:cubicBezTo>
                      <a:pt x="360494" y="32253"/>
                      <a:pt x="308193" y="20080"/>
                      <a:pt x="2250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Graphic 20">
                <a:extLst>
                  <a:ext uri="{FF2B5EF4-FFF2-40B4-BE49-F238E27FC236}">
                    <a16:creationId xmlns:a16="http://schemas.microsoft.com/office/drawing/2014/main" id="{BD5E0464-4A09-4A88-8C38-8E6F4E2D0A62}"/>
                  </a:ext>
                </a:extLst>
              </p:cNvPr>
              <p:cNvSpPr/>
              <p:nvPr/>
            </p:nvSpPr>
            <p:spPr>
              <a:xfrm>
                <a:off x="5227747" y="1959710"/>
                <a:ext cx="1709239" cy="1530363"/>
              </a:xfrm>
              <a:custGeom>
                <a:avLst/>
                <a:gdLst>
                  <a:gd name="connsiteX0" fmla="*/ 1692511 w 1709239"/>
                  <a:gd name="connsiteY0" fmla="*/ 499547 h 1530363"/>
                  <a:gd name="connsiteX1" fmla="*/ 1681365 w 1709239"/>
                  <a:gd name="connsiteY1" fmla="*/ 454623 h 1530363"/>
                  <a:gd name="connsiteX2" fmla="*/ 1672095 w 1709239"/>
                  <a:gd name="connsiteY2" fmla="*/ 422851 h 1530363"/>
                  <a:gd name="connsiteX3" fmla="*/ 1458416 w 1709239"/>
                  <a:gd name="connsiteY3" fmla="*/ 65468 h 1530363"/>
                  <a:gd name="connsiteX4" fmla="*/ 1421255 w 1709239"/>
                  <a:gd name="connsiteY4" fmla="*/ 29928 h 1530363"/>
                  <a:gd name="connsiteX5" fmla="*/ 1419426 w 1709239"/>
                  <a:gd name="connsiteY5" fmla="*/ 41186 h 1530363"/>
                  <a:gd name="connsiteX6" fmla="*/ 1452883 w 1709239"/>
                  <a:gd name="connsiteY6" fmla="*/ 65485 h 1530363"/>
                  <a:gd name="connsiteX7" fmla="*/ 1460308 w 1709239"/>
                  <a:gd name="connsiteY7" fmla="*/ 78636 h 1530363"/>
                  <a:gd name="connsiteX8" fmla="*/ 1471455 w 1709239"/>
                  <a:gd name="connsiteY8" fmla="*/ 93552 h 1530363"/>
                  <a:gd name="connsiteX9" fmla="*/ 1456587 w 1709239"/>
                  <a:gd name="connsiteY9" fmla="*/ 130985 h 1530363"/>
                  <a:gd name="connsiteX10" fmla="*/ 1445441 w 1709239"/>
                  <a:gd name="connsiteY10" fmla="*/ 147841 h 1530363"/>
                  <a:gd name="connsiteX11" fmla="*/ 1458416 w 1709239"/>
                  <a:gd name="connsiteY11" fmla="*/ 157160 h 1530363"/>
                  <a:gd name="connsiteX12" fmla="*/ 1465842 w 1709239"/>
                  <a:gd name="connsiteY12" fmla="*/ 157160 h 1530363"/>
                  <a:gd name="connsiteX13" fmla="*/ 1475111 w 1709239"/>
                  <a:gd name="connsiteY13" fmla="*/ 162821 h 1530363"/>
                  <a:gd name="connsiteX14" fmla="*/ 1471455 w 1709239"/>
                  <a:gd name="connsiteY14" fmla="*/ 183399 h 1530363"/>
                  <a:gd name="connsiteX15" fmla="*/ 1465858 w 1709239"/>
                  <a:gd name="connsiteY15" fmla="*/ 207697 h 1530363"/>
                  <a:gd name="connsiteX16" fmla="*/ 1464029 w 1709239"/>
                  <a:gd name="connsiteY16" fmla="*/ 207697 h 1530363"/>
                  <a:gd name="connsiteX17" fmla="*/ 1445441 w 1709239"/>
                  <a:gd name="connsiteY17" fmla="*/ 196486 h 1530363"/>
                  <a:gd name="connsiteX18" fmla="*/ 1430573 w 1709239"/>
                  <a:gd name="connsiteY18" fmla="*/ 194593 h 1530363"/>
                  <a:gd name="connsiteX19" fmla="*/ 1428681 w 1709239"/>
                  <a:gd name="connsiteY19" fmla="*/ 194593 h 1530363"/>
                  <a:gd name="connsiteX20" fmla="*/ 1413813 w 1709239"/>
                  <a:gd name="connsiteY20" fmla="*/ 192717 h 1530363"/>
                  <a:gd name="connsiteX21" fmla="*/ 1395225 w 1709239"/>
                  <a:gd name="connsiteY21" fmla="*/ 190889 h 1530363"/>
                  <a:gd name="connsiteX22" fmla="*/ 1380357 w 1709239"/>
                  <a:gd name="connsiteY22" fmla="*/ 187120 h 1530363"/>
                  <a:gd name="connsiteX23" fmla="*/ 1421239 w 1709239"/>
                  <a:gd name="connsiteY23" fmla="*/ 142196 h 1530363"/>
                  <a:gd name="connsiteX24" fmla="*/ 1434278 w 1709239"/>
                  <a:gd name="connsiteY24" fmla="*/ 127280 h 1530363"/>
                  <a:gd name="connsiteX25" fmla="*/ 1428681 w 1709239"/>
                  <a:gd name="connsiteY25" fmla="*/ 125404 h 1530363"/>
                  <a:gd name="connsiteX26" fmla="*/ 1410092 w 1709239"/>
                  <a:gd name="connsiteY26" fmla="*/ 132894 h 1530363"/>
                  <a:gd name="connsiteX27" fmla="*/ 1382250 w 1709239"/>
                  <a:gd name="connsiteY27" fmla="*/ 145981 h 1530363"/>
                  <a:gd name="connsiteX28" fmla="*/ 1330221 w 1709239"/>
                  <a:gd name="connsiteY28" fmla="*/ 149702 h 1530363"/>
                  <a:gd name="connsiteX29" fmla="*/ 1343260 w 1709239"/>
                  <a:gd name="connsiteY29" fmla="*/ 164682 h 1530363"/>
                  <a:gd name="connsiteX30" fmla="*/ 1333942 w 1709239"/>
                  <a:gd name="connsiteY30" fmla="*/ 164682 h 1530363"/>
                  <a:gd name="connsiteX31" fmla="*/ 1322795 w 1709239"/>
                  <a:gd name="connsiteY31" fmla="*/ 160961 h 1530363"/>
                  <a:gd name="connsiteX32" fmla="*/ 1319075 w 1709239"/>
                  <a:gd name="connsiteY32" fmla="*/ 149702 h 1530363"/>
                  <a:gd name="connsiteX33" fmla="*/ 1306099 w 1709239"/>
                  <a:gd name="connsiteY33" fmla="*/ 145981 h 1530363"/>
                  <a:gd name="connsiteX34" fmla="*/ 1289356 w 1709239"/>
                  <a:gd name="connsiteY34" fmla="*/ 145981 h 1530363"/>
                  <a:gd name="connsiteX35" fmla="*/ 1267062 w 1709239"/>
                  <a:gd name="connsiteY35" fmla="*/ 162837 h 1530363"/>
                  <a:gd name="connsiteX36" fmla="*/ 1276380 w 1709239"/>
                  <a:gd name="connsiteY36" fmla="*/ 162837 h 1530363"/>
                  <a:gd name="connsiteX37" fmla="*/ 1296797 w 1709239"/>
                  <a:gd name="connsiteY37" fmla="*/ 164666 h 1530363"/>
                  <a:gd name="connsiteX38" fmla="*/ 1306116 w 1709239"/>
                  <a:gd name="connsiteY38" fmla="*/ 170263 h 1530363"/>
                  <a:gd name="connsiteX39" fmla="*/ 1283822 w 1709239"/>
                  <a:gd name="connsiteY39" fmla="*/ 207697 h 1530363"/>
                  <a:gd name="connsiteX40" fmla="*/ 1296797 w 1709239"/>
                  <a:gd name="connsiteY40" fmla="*/ 222660 h 1530363"/>
                  <a:gd name="connsiteX41" fmla="*/ 1309837 w 1709239"/>
                  <a:gd name="connsiteY41" fmla="*/ 218940 h 1530363"/>
                  <a:gd name="connsiteX42" fmla="*/ 1311665 w 1709239"/>
                  <a:gd name="connsiteY42" fmla="*/ 218940 h 1530363"/>
                  <a:gd name="connsiteX43" fmla="*/ 1320983 w 1709239"/>
                  <a:gd name="connsiteY43" fmla="*/ 224537 h 1530363"/>
                  <a:gd name="connsiteX44" fmla="*/ 1346997 w 1709239"/>
                  <a:gd name="connsiteY44" fmla="*/ 207681 h 1530363"/>
                  <a:gd name="connsiteX45" fmla="*/ 1348825 w 1709239"/>
                  <a:gd name="connsiteY45" fmla="*/ 207681 h 1530363"/>
                  <a:gd name="connsiteX46" fmla="*/ 1322811 w 1709239"/>
                  <a:gd name="connsiteY46" fmla="*/ 237624 h 1530363"/>
                  <a:gd name="connsiteX47" fmla="*/ 1274504 w 1709239"/>
                  <a:gd name="connsiteY47" fmla="*/ 250711 h 1530363"/>
                  <a:gd name="connsiteX48" fmla="*/ 1246661 w 1709239"/>
                  <a:gd name="connsiteY48" fmla="*/ 263799 h 1530363"/>
                  <a:gd name="connsiteX49" fmla="*/ 1239236 w 1709239"/>
                  <a:gd name="connsiteY49" fmla="*/ 258201 h 1530363"/>
                  <a:gd name="connsiteX50" fmla="*/ 1252210 w 1709239"/>
                  <a:gd name="connsiteY50" fmla="*/ 239517 h 1530363"/>
                  <a:gd name="connsiteX51" fmla="*/ 1213221 w 1709239"/>
                  <a:gd name="connsiteY51" fmla="*/ 250728 h 1530363"/>
                  <a:gd name="connsiteX52" fmla="*/ 1153751 w 1709239"/>
                  <a:gd name="connsiteY52" fmla="*/ 286269 h 1530363"/>
                  <a:gd name="connsiteX53" fmla="*/ 1153751 w 1709239"/>
                  <a:gd name="connsiteY53" fmla="*/ 301248 h 1530363"/>
                  <a:gd name="connsiteX54" fmla="*/ 1129613 w 1709239"/>
                  <a:gd name="connsiteY54" fmla="*/ 306846 h 1530363"/>
                  <a:gd name="connsiteX55" fmla="*/ 1107320 w 1709239"/>
                  <a:gd name="connsiteY55" fmla="*/ 318057 h 1530363"/>
                  <a:gd name="connsiteX56" fmla="*/ 1092453 w 1709239"/>
                  <a:gd name="connsiteY56" fmla="*/ 319933 h 1530363"/>
                  <a:gd name="connsiteX57" fmla="*/ 1088282 w 1709239"/>
                  <a:gd name="connsiteY57" fmla="*/ 322804 h 1530363"/>
                  <a:gd name="connsiteX58" fmla="*/ 859159 w 1709239"/>
                  <a:gd name="connsiteY58" fmla="*/ 270968 h 1530363"/>
                  <a:gd name="connsiteX59" fmla="*/ 474254 w 1709239"/>
                  <a:gd name="connsiteY59" fmla="*/ 357559 h 1530363"/>
                  <a:gd name="connsiteX60" fmla="*/ 474254 w 1709239"/>
                  <a:gd name="connsiteY60" fmla="*/ 640059 h 1530363"/>
                  <a:gd name="connsiteX61" fmla="*/ 482418 w 1709239"/>
                  <a:gd name="connsiteY61" fmla="*/ 736032 h 1530363"/>
                  <a:gd name="connsiteX62" fmla="*/ 470068 w 1709239"/>
                  <a:gd name="connsiteY62" fmla="*/ 731557 h 1530363"/>
                  <a:gd name="connsiteX63" fmla="*/ 449651 w 1709239"/>
                  <a:gd name="connsiteY63" fmla="*/ 716594 h 1530363"/>
                  <a:gd name="connsiteX64" fmla="*/ 432907 w 1709239"/>
                  <a:gd name="connsiteY64" fmla="*/ 697845 h 1530363"/>
                  <a:gd name="connsiteX65" fmla="*/ 440333 w 1709239"/>
                  <a:gd name="connsiteY65" fmla="*/ 675439 h 1530363"/>
                  <a:gd name="connsiteX66" fmla="*/ 414319 w 1709239"/>
                  <a:gd name="connsiteY66" fmla="*/ 621149 h 1530363"/>
                  <a:gd name="connsiteX67" fmla="*/ 390181 w 1709239"/>
                  <a:gd name="connsiteY67" fmla="*/ 593082 h 1530363"/>
                  <a:gd name="connsiteX68" fmla="*/ 390181 w 1709239"/>
                  <a:gd name="connsiteY68" fmla="*/ 578102 h 1530363"/>
                  <a:gd name="connsiteX69" fmla="*/ 371593 w 1709239"/>
                  <a:gd name="connsiteY69" fmla="*/ 553804 h 1530363"/>
                  <a:gd name="connsiteX70" fmla="*/ 353004 w 1709239"/>
                  <a:gd name="connsiteY70" fmla="*/ 529458 h 1530363"/>
                  <a:gd name="connsiteX71" fmla="*/ 353004 w 1709239"/>
                  <a:gd name="connsiteY71" fmla="*/ 497670 h 1530363"/>
                  <a:gd name="connsiteX72" fmla="*/ 325162 w 1709239"/>
                  <a:gd name="connsiteY72" fmla="*/ 510757 h 1530363"/>
                  <a:gd name="connsiteX73" fmla="*/ 336308 w 1709239"/>
                  <a:gd name="connsiteY73" fmla="*/ 533227 h 1530363"/>
                  <a:gd name="connsiteX74" fmla="*/ 341858 w 1709239"/>
                  <a:gd name="connsiteY74" fmla="*/ 555681 h 1530363"/>
                  <a:gd name="connsiteX75" fmla="*/ 354897 w 1709239"/>
                  <a:gd name="connsiteY75" fmla="*/ 578086 h 1530363"/>
                  <a:gd name="connsiteX76" fmla="*/ 362274 w 1709239"/>
                  <a:gd name="connsiteY76" fmla="*/ 615520 h 1530363"/>
                  <a:gd name="connsiteX77" fmla="*/ 371593 w 1709239"/>
                  <a:gd name="connsiteY77" fmla="*/ 639866 h 1530363"/>
                  <a:gd name="connsiteX78" fmla="*/ 353004 w 1709239"/>
                  <a:gd name="connsiteY78" fmla="*/ 626715 h 1530363"/>
                  <a:gd name="connsiteX79" fmla="*/ 336308 w 1709239"/>
                  <a:gd name="connsiteY79" fmla="*/ 609907 h 1530363"/>
                  <a:gd name="connsiteX80" fmla="*/ 338137 w 1709239"/>
                  <a:gd name="connsiteY80" fmla="*/ 589329 h 1530363"/>
                  <a:gd name="connsiteX81" fmla="*/ 306573 w 1709239"/>
                  <a:gd name="connsiteY81" fmla="*/ 561262 h 1530363"/>
                  <a:gd name="connsiteX82" fmla="*/ 317720 w 1709239"/>
                  <a:gd name="connsiteY82" fmla="*/ 540685 h 1530363"/>
                  <a:gd name="connsiteX83" fmla="*/ 302852 w 1709239"/>
                  <a:gd name="connsiteY83" fmla="*/ 516339 h 1530363"/>
                  <a:gd name="connsiteX84" fmla="*/ 299131 w 1709239"/>
                  <a:gd name="connsiteY84" fmla="*/ 486395 h 1530363"/>
                  <a:gd name="connsiteX85" fmla="*/ 297255 w 1709239"/>
                  <a:gd name="connsiteY85" fmla="*/ 456500 h 1530363"/>
                  <a:gd name="connsiteX86" fmla="*/ 278666 w 1709239"/>
                  <a:gd name="connsiteY86" fmla="*/ 437751 h 1530363"/>
                  <a:gd name="connsiteX87" fmla="*/ 258250 w 1709239"/>
                  <a:gd name="connsiteY87" fmla="*/ 426540 h 1530363"/>
                  <a:gd name="connsiteX88" fmla="*/ 250824 w 1709239"/>
                  <a:gd name="connsiteY88" fmla="*/ 402194 h 1530363"/>
                  <a:gd name="connsiteX89" fmla="*/ 250824 w 1709239"/>
                  <a:gd name="connsiteY89" fmla="*/ 362932 h 1530363"/>
                  <a:gd name="connsiteX90" fmla="*/ 250824 w 1709239"/>
                  <a:gd name="connsiteY90" fmla="*/ 327375 h 1530363"/>
                  <a:gd name="connsiteX91" fmla="*/ 247103 w 1709239"/>
                  <a:gd name="connsiteY91" fmla="*/ 327375 h 1530363"/>
                  <a:gd name="connsiteX92" fmla="*/ 247103 w 1709239"/>
                  <a:gd name="connsiteY92" fmla="*/ 325498 h 1530363"/>
                  <a:gd name="connsiteX93" fmla="*/ 265691 w 1709239"/>
                  <a:gd name="connsiteY93" fmla="*/ 301200 h 1530363"/>
                  <a:gd name="connsiteX94" fmla="*/ 274961 w 1709239"/>
                  <a:gd name="connsiteY94" fmla="*/ 278746 h 1530363"/>
                  <a:gd name="connsiteX95" fmla="*/ 308402 w 1709239"/>
                  <a:gd name="connsiteY95" fmla="*/ 241313 h 1530363"/>
                  <a:gd name="connsiteX96" fmla="*/ 336308 w 1709239"/>
                  <a:gd name="connsiteY96" fmla="*/ 198282 h 1530363"/>
                  <a:gd name="connsiteX97" fmla="*/ 343734 w 1709239"/>
                  <a:gd name="connsiteY97" fmla="*/ 173984 h 1530363"/>
                  <a:gd name="connsiteX98" fmla="*/ 326990 w 1709239"/>
                  <a:gd name="connsiteY98" fmla="*/ 144040 h 1530363"/>
                  <a:gd name="connsiteX99" fmla="*/ 340029 w 1709239"/>
                  <a:gd name="connsiteY99" fmla="*/ 130953 h 1530363"/>
                  <a:gd name="connsiteX100" fmla="*/ 343750 w 1709239"/>
                  <a:gd name="connsiteY100" fmla="*/ 112268 h 1530363"/>
                  <a:gd name="connsiteX101" fmla="*/ 340029 w 1709239"/>
                  <a:gd name="connsiteY101" fmla="*/ 84201 h 1530363"/>
                  <a:gd name="connsiteX102" fmla="*/ 349299 w 1709239"/>
                  <a:gd name="connsiteY102" fmla="*/ 61732 h 1530363"/>
                  <a:gd name="connsiteX103" fmla="*/ 343750 w 1709239"/>
                  <a:gd name="connsiteY103" fmla="*/ 57963 h 1530363"/>
                  <a:gd name="connsiteX104" fmla="*/ 328882 w 1709239"/>
                  <a:gd name="connsiteY104" fmla="*/ 61732 h 1530363"/>
                  <a:gd name="connsiteX105" fmla="*/ 323285 w 1709239"/>
                  <a:gd name="connsiteY105" fmla="*/ 59855 h 1530363"/>
                  <a:gd name="connsiteX106" fmla="*/ 325178 w 1709239"/>
                  <a:gd name="connsiteY106" fmla="*/ 37401 h 1530363"/>
                  <a:gd name="connsiteX107" fmla="*/ 323285 w 1709239"/>
                  <a:gd name="connsiteY107" fmla="*/ 26191 h 1530363"/>
                  <a:gd name="connsiteX108" fmla="*/ 328882 w 1709239"/>
                  <a:gd name="connsiteY108" fmla="*/ 11211 h 1530363"/>
                  <a:gd name="connsiteX109" fmla="*/ 323285 w 1709239"/>
                  <a:gd name="connsiteY109" fmla="*/ 0 h 1530363"/>
                  <a:gd name="connsiteX110" fmla="*/ 302868 w 1709239"/>
                  <a:gd name="connsiteY110" fmla="*/ 13087 h 1530363"/>
                  <a:gd name="connsiteX111" fmla="*/ 0 w 1709239"/>
                  <a:gd name="connsiteY111" fmla="*/ 669730 h 1530363"/>
                  <a:gd name="connsiteX112" fmla="*/ 854652 w 1709239"/>
                  <a:gd name="connsiteY112" fmla="*/ 1530364 h 1530363"/>
                  <a:gd name="connsiteX113" fmla="*/ 1060889 w 1709239"/>
                  <a:gd name="connsiteY113" fmla="*/ 1504189 h 1530363"/>
                  <a:gd name="connsiteX114" fmla="*/ 1058997 w 1709239"/>
                  <a:gd name="connsiteY114" fmla="*/ 1500420 h 1530363"/>
                  <a:gd name="connsiteX115" fmla="*/ 1058997 w 1709239"/>
                  <a:gd name="connsiteY115" fmla="*/ 1449899 h 1530363"/>
                  <a:gd name="connsiteX116" fmla="*/ 1049726 w 1709239"/>
                  <a:gd name="connsiteY116" fmla="*/ 1408745 h 1530363"/>
                  <a:gd name="connsiteX117" fmla="*/ 1012565 w 1709239"/>
                  <a:gd name="connsiteY117" fmla="*/ 1378801 h 1530363"/>
                  <a:gd name="connsiteX118" fmla="*/ 990272 w 1709239"/>
                  <a:gd name="connsiteY118" fmla="*/ 1369483 h 1530363"/>
                  <a:gd name="connsiteX119" fmla="*/ 979126 w 1709239"/>
                  <a:gd name="connsiteY119" fmla="*/ 1363886 h 1530363"/>
                  <a:gd name="connsiteX120" fmla="*/ 975405 w 1709239"/>
                  <a:gd name="connsiteY120" fmla="*/ 1358224 h 1530363"/>
                  <a:gd name="connsiteX121" fmla="*/ 934523 w 1709239"/>
                  <a:gd name="connsiteY121" fmla="*/ 1315193 h 1530363"/>
                  <a:gd name="connsiteX122" fmla="*/ 934523 w 1709239"/>
                  <a:gd name="connsiteY122" fmla="*/ 1313365 h 1530363"/>
                  <a:gd name="connsiteX123" fmla="*/ 914106 w 1709239"/>
                  <a:gd name="connsiteY123" fmla="*/ 1285298 h 1530363"/>
                  <a:gd name="connsiteX124" fmla="*/ 878774 w 1709239"/>
                  <a:gd name="connsiteY124" fmla="*/ 1223566 h 1530363"/>
                  <a:gd name="connsiteX125" fmla="*/ 860185 w 1709239"/>
                  <a:gd name="connsiteY125" fmla="*/ 1193622 h 1530363"/>
                  <a:gd name="connsiteX126" fmla="*/ 841661 w 1709239"/>
                  <a:gd name="connsiteY126" fmla="*/ 1178643 h 1530363"/>
                  <a:gd name="connsiteX127" fmla="*/ 838277 w 1709239"/>
                  <a:gd name="connsiteY127" fmla="*/ 1167817 h 1530363"/>
                  <a:gd name="connsiteX128" fmla="*/ 859095 w 1709239"/>
                  <a:gd name="connsiteY128" fmla="*/ 1176237 h 1530363"/>
                  <a:gd name="connsiteX129" fmla="*/ 887322 w 1709239"/>
                  <a:gd name="connsiteY129" fmla="*/ 1164721 h 1530363"/>
                  <a:gd name="connsiteX130" fmla="*/ 1142139 w 1709239"/>
                  <a:gd name="connsiteY130" fmla="*/ 960008 h 1530363"/>
                  <a:gd name="connsiteX131" fmla="*/ 1189260 w 1709239"/>
                  <a:gd name="connsiteY131" fmla="*/ 877859 h 1530363"/>
                  <a:gd name="connsiteX132" fmla="*/ 1198338 w 1709239"/>
                  <a:gd name="connsiteY132" fmla="*/ 875566 h 1530363"/>
                  <a:gd name="connsiteX133" fmla="*/ 1200214 w 1709239"/>
                  <a:gd name="connsiteY133" fmla="*/ 875566 h 1530363"/>
                  <a:gd name="connsiteX134" fmla="*/ 1205763 w 1709239"/>
                  <a:gd name="connsiteY134" fmla="*/ 896143 h 1530363"/>
                  <a:gd name="connsiteX135" fmla="*/ 1209484 w 1709239"/>
                  <a:gd name="connsiteY135" fmla="*/ 905509 h 1530363"/>
                  <a:gd name="connsiteX136" fmla="*/ 1229901 w 1709239"/>
                  <a:gd name="connsiteY136" fmla="*/ 914828 h 1530363"/>
                  <a:gd name="connsiteX137" fmla="*/ 1250366 w 1709239"/>
                  <a:gd name="connsiteY137" fmla="*/ 937281 h 1530363"/>
                  <a:gd name="connsiteX138" fmla="*/ 1283806 w 1709239"/>
                  <a:gd name="connsiteY138" fmla="*/ 957859 h 1530363"/>
                  <a:gd name="connsiteX139" fmla="*/ 1309820 w 1709239"/>
                  <a:gd name="connsiteY139" fmla="*/ 956030 h 1530363"/>
                  <a:gd name="connsiteX140" fmla="*/ 1311649 w 1709239"/>
                  <a:gd name="connsiteY140" fmla="*/ 956030 h 1530363"/>
                  <a:gd name="connsiteX141" fmla="*/ 1313525 w 1709239"/>
                  <a:gd name="connsiteY141" fmla="*/ 956030 h 1530363"/>
                  <a:gd name="connsiteX142" fmla="*/ 1359956 w 1709239"/>
                  <a:gd name="connsiteY142" fmla="*/ 980328 h 1530363"/>
                  <a:gd name="connsiteX143" fmla="*/ 1378545 w 1709239"/>
                  <a:gd name="connsiteY143" fmla="*/ 999013 h 1530363"/>
                  <a:gd name="connsiteX144" fmla="*/ 1382266 w 1709239"/>
                  <a:gd name="connsiteY144" fmla="*/ 1015869 h 1530363"/>
                  <a:gd name="connsiteX145" fmla="*/ 1397133 w 1709239"/>
                  <a:gd name="connsiteY145" fmla="*/ 1055131 h 1530363"/>
                  <a:gd name="connsiteX146" fmla="*/ 1413829 w 1709239"/>
                  <a:gd name="connsiteY146" fmla="*/ 1068267 h 1530363"/>
                  <a:gd name="connsiteX147" fmla="*/ 1428697 w 1709239"/>
                  <a:gd name="connsiteY147" fmla="*/ 1079477 h 1530363"/>
                  <a:gd name="connsiteX148" fmla="*/ 1439843 w 1709239"/>
                  <a:gd name="connsiteY148" fmla="*/ 1079477 h 1530363"/>
                  <a:gd name="connsiteX149" fmla="*/ 1443564 w 1709239"/>
                  <a:gd name="connsiteY149" fmla="*/ 1079477 h 1530363"/>
                  <a:gd name="connsiteX150" fmla="*/ 1471471 w 1709239"/>
                  <a:gd name="connsiteY150" fmla="*/ 1088844 h 1530363"/>
                  <a:gd name="connsiteX151" fmla="*/ 1489995 w 1709239"/>
                  <a:gd name="connsiteY151" fmla="*/ 1094441 h 1530363"/>
                  <a:gd name="connsiteX152" fmla="*/ 1501142 w 1709239"/>
                  <a:gd name="connsiteY152" fmla="*/ 1111298 h 1530363"/>
                  <a:gd name="connsiteX153" fmla="*/ 1517886 w 1709239"/>
                  <a:gd name="connsiteY153" fmla="*/ 1111298 h 1530363"/>
                  <a:gd name="connsiteX154" fmla="*/ 1519714 w 1709239"/>
                  <a:gd name="connsiteY154" fmla="*/ 1113126 h 1530363"/>
                  <a:gd name="connsiteX155" fmla="*/ 1521607 w 1709239"/>
                  <a:gd name="connsiteY155" fmla="*/ 1113126 h 1530363"/>
                  <a:gd name="connsiteX156" fmla="*/ 1538303 w 1709239"/>
                  <a:gd name="connsiteY156" fmla="*/ 1116895 h 1530363"/>
                  <a:gd name="connsiteX157" fmla="*/ 1553170 w 1709239"/>
                  <a:gd name="connsiteY157" fmla="*/ 1120616 h 1530363"/>
                  <a:gd name="connsiteX158" fmla="*/ 1568038 w 1709239"/>
                  <a:gd name="connsiteY158" fmla="*/ 1118739 h 1530363"/>
                  <a:gd name="connsiteX159" fmla="*/ 1569914 w 1709239"/>
                  <a:gd name="connsiteY159" fmla="*/ 1118739 h 1530363"/>
                  <a:gd name="connsiteX160" fmla="*/ 1571743 w 1709239"/>
                  <a:gd name="connsiteY160" fmla="*/ 1118739 h 1530363"/>
                  <a:gd name="connsiteX161" fmla="*/ 1579169 w 1709239"/>
                  <a:gd name="connsiteY161" fmla="*/ 1120616 h 1530363"/>
                  <a:gd name="connsiteX162" fmla="*/ 1709240 w 1709239"/>
                  <a:gd name="connsiteY162" fmla="*/ 669730 h 1530363"/>
                  <a:gd name="connsiteX163" fmla="*/ 1692511 w 1709239"/>
                  <a:gd name="connsiteY163" fmla="*/ 499547 h 1530363"/>
                  <a:gd name="connsiteX164" fmla="*/ 1166758 w 1709239"/>
                  <a:gd name="connsiteY164" fmla="*/ 640026 h 1530363"/>
                  <a:gd name="connsiteX165" fmla="*/ 858918 w 1709239"/>
                  <a:gd name="connsiteY165" fmla="*/ 1095227 h 1530363"/>
                  <a:gd name="connsiteX166" fmla="*/ 549282 w 1709239"/>
                  <a:gd name="connsiteY166" fmla="*/ 640026 h 1530363"/>
                  <a:gd name="connsiteX167" fmla="*/ 549282 w 1709239"/>
                  <a:gd name="connsiteY167" fmla="*/ 417799 h 1530363"/>
                  <a:gd name="connsiteX168" fmla="*/ 662689 w 1709239"/>
                  <a:gd name="connsiteY168" fmla="*/ 392715 h 1530363"/>
                  <a:gd name="connsiteX169" fmla="*/ 662689 w 1709239"/>
                  <a:gd name="connsiteY169" fmla="*/ 433934 h 1530363"/>
                  <a:gd name="connsiteX170" fmla="*/ 786906 w 1709239"/>
                  <a:gd name="connsiteY170" fmla="*/ 405257 h 1530363"/>
                  <a:gd name="connsiteX171" fmla="*/ 786906 w 1709239"/>
                  <a:gd name="connsiteY171" fmla="*/ 364039 h 1530363"/>
                  <a:gd name="connsiteX172" fmla="*/ 858918 w 1709239"/>
                  <a:gd name="connsiteY172" fmla="*/ 347904 h 1530363"/>
                  <a:gd name="connsiteX173" fmla="*/ 929134 w 1709239"/>
                  <a:gd name="connsiteY173" fmla="*/ 364039 h 1530363"/>
                  <a:gd name="connsiteX174" fmla="*/ 929134 w 1709239"/>
                  <a:gd name="connsiteY174" fmla="*/ 405257 h 1530363"/>
                  <a:gd name="connsiteX175" fmla="*/ 1053351 w 1709239"/>
                  <a:gd name="connsiteY175" fmla="*/ 433934 h 1530363"/>
                  <a:gd name="connsiteX176" fmla="*/ 1053351 w 1709239"/>
                  <a:gd name="connsiteY176" fmla="*/ 392715 h 1530363"/>
                  <a:gd name="connsiteX177" fmla="*/ 1166758 w 1709239"/>
                  <a:gd name="connsiteY177" fmla="*/ 417799 h 1530363"/>
                  <a:gd name="connsiteX178" fmla="*/ 1166758 w 1709239"/>
                  <a:gd name="connsiteY178" fmla="*/ 640026 h 153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1709239" h="1530363">
                    <a:moveTo>
                      <a:pt x="1692511" y="499547"/>
                    </a:moveTo>
                    <a:cubicBezTo>
                      <a:pt x="1688791" y="484567"/>
                      <a:pt x="1685086" y="469603"/>
                      <a:pt x="1681365" y="454623"/>
                    </a:cubicBezTo>
                    <a:cubicBezTo>
                      <a:pt x="1677644" y="443412"/>
                      <a:pt x="1675816" y="432169"/>
                      <a:pt x="1672095" y="422851"/>
                    </a:cubicBezTo>
                    <a:cubicBezTo>
                      <a:pt x="1631213" y="289973"/>
                      <a:pt x="1558768" y="166510"/>
                      <a:pt x="1458416" y="65468"/>
                    </a:cubicBezTo>
                    <a:cubicBezTo>
                      <a:pt x="1447269" y="54258"/>
                      <a:pt x="1434278" y="41171"/>
                      <a:pt x="1421255" y="29928"/>
                    </a:cubicBezTo>
                    <a:cubicBezTo>
                      <a:pt x="1419426" y="33697"/>
                      <a:pt x="1419426" y="37417"/>
                      <a:pt x="1419426" y="41186"/>
                    </a:cubicBezTo>
                    <a:cubicBezTo>
                      <a:pt x="1421255" y="57995"/>
                      <a:pt x="1441720" y="57995"/>
                      <a:pt x="1452883" y="65485"/>
                    </a:cubicBezTo>
                    <a:cubicBezTo>
                      <a:pt x="1456604" y="69254"/>
                      <a:pt x="1456604" y="74851"/>
                      <a:pt x="1460308" y="78636"/>
                    </a:cubicBezTo>
                    <a:cubicBezTo>
                      <a:pt x="1464029" y="86062"/>
                      <a:pt x="1471455" y="86062"/>
                      <a:pt x="1471455" y="93552"/>
                    </a:cubicBezTo>
                    <a:cubicBezTo>
                      <a:pt x="1473283" y="110408"/>
                      <a:pt x="1456587" y="110408"/>
                      <a:pt x="1456587" y="130985"/>
                    </a:cubicBezTo>
                    <a:cubicBezTo>
                      <a:pt x="1454711" y="138475"/>
                      <a:pt x="1445441" y="136583"/>
                      <a:pt x="1445441" y="147841"/>
                    </a:cubicBezTo>
                    <a:cubicBezTo>
                      <a:pt x="1445441" y="155331"/>
                      <a:pt x="1450990" y="155331"/>
                      <a:pt x="1458416" y="157160"/>
                    </a:cubicBezTo>
                    <a:lnTo>
                      <a:pt x="1465842" y="157160"/>
                    </a:lnTo>
                    <a:cubicBezTo>
                      <a:pt x="1469562" y="159036"/>
                      <a:pt x="1473267" y="159036"/>
                      <a:pt x="1475111" y="162821"/>
                    </a:cubicBezTo>
                    <a:cubicBezTo>
                      <a:pt x="1478832" y="170247"/>
                      <a:pt x="1475111" y="174032"/>
                      <a:pt x="1471455" y="183399"/>
                    </a:cubicBezTo>
                    <a:cubicBezTo>
                      <a:pt x="1480725" y="192717"/>
                      <a:pt x="1480725" y="207697"/>
                      <a:pt x="1465858" y="207697"/>
                    </a:cubicBezTo>
                    <a:lnTo>
                      <a:pt x="1464029" y="207697"/>
                    </a:lnTo>
                    <a:cubicBezTo>
                      <a:pt x="1454711" y="207697"/>
                      <a:pt x="1452883" y="198330"/>
                      <a:pt x="1445441" y="196486"/>
                    </a:cubicBezTo>
                    <a:cubicBezTo>
                      <a:pt x="1439843" y="196486"/>
                      <a:pt x="1436123" y="196486"/>
                      <a:pt x="1430573" y="194593"/>
                    </a:cubicBezTo>
                    <a:lnTo>
                      <a:pt x="1428681" y="194593"/>
                    </a:lnTo>
                    <a:cubicBezTo>
                      <a:pt x="1423131" y="194593"/>
                      <a:pt x="1419410" y="192717"/>
                      <a:pt x="1413813" y="192717"/>
                    </a:cubicBezTo>
                    <a:cubicBezTo>
                      <a:pt x="1408264" y="190889"/>
                      <a:pt x="1400838" y="190889"/>
                      <a:pt x="1395225" y="190889"/>
                    </a:cubicBezTo>
                    <a:cubicBezTo>
                      <a:pt x="1389676" y="190889"/>
                      <a:pt x="1384078" y="190889"/>
                      <a:pt x="1380357" y="187120"/>
                    </a:cubicBezTo>
                    <a:cubicBezTo>
                      <a:pt x="1391504" y="170263"/>
                      <a:pt x="1406371" y="155331"/>
                      <a:pt x="1421239" y="142196"/>
                    </a:cubicBezTo>
                    <a:cubicBezTo>
                      <a:pt x="1426836" y="138475"/>
                      <a:pt x="1436106" y="134770"/>
                      <a:pt x="1434278" y="127280"/>
                    </a:cubicBezTo>
                    <a:cubicBezTo>
                      <a:pt x="1432402" y="125404"/>
                      <a:pt x="1430557" y="125404"/>
                      <a:pt x="1428681" y="125404"/>
                    </a:cubicBezTo>
                    <a:cubicBezTo>
                      <a:pt x="1423131" y="125404"/>
                      <a:pt x="1415706" y="129125"/>
                      <a:pt x="1410092" y="132894"/>
                    </a:cubicBezTo>
                    <a:cubicBezTo>
                      <a:pt x="1400822" y="136615"/>
                      <a:pt x="1391504" y="144105"/>
                      <a:pt x="1382250" y="145981"/>
                    </a:cubicBezTo>
                    <a:cubicBezTo>
                      <a:pt x="1365506" y="147857"/>
                      <a:pt x="1345089" y="140384"/>
                      <a:pt x="1330221" y="149702"/>
                    </a:cubicBezTo>
                    <a:cubicBezTo>
                      <a:pt x="1328393" y="157192"/>
                      <a:pt x="1346981" y="153471"/>
                      <a:pt x="1343260" y="164682"/>
                    </a:cubicBezTo>
                    <a:cubicBezTo>
                      <a:pt x="1339540" y="166558"/>
                      <a:pt x="1335835" y="166558"/>
                      <a:pt x="1333942" y="164682"/>
                    </a:cubicBezTo>
                    <a:cubicBezTo>
                      <a:pt x="1330221" y="164682"/>
                      <a:pt x="1326516" y="164682"/>
                      <a:pt x="1322795" y="160961"/>
                    </a:cubicBezTo>
                    <a:cubicBezTo>
                      <a:pt x="1319075" y="157192"/>
                      <a:pt x="1320967" y="151595"/>
                      <a:pt x="1319075" y="149702"/>
                    </a:cubicBezTo>
                    <a:cubicBezTo>
                      <a:pt x="1315354" y="147874"/>
                      <a:pt x="1311649" y="145981"/>
                      <a:pt x="1306099" y="145981"/>
                    </a:cubicBezTo>
                    <a:cubicBezTo>
                      <a:pt x="1298674" y="144089"/>
                      <a:pt x="1293060" y="144089"/>
                      <a:pt x="1289356" y="145981"/>
                    </a:cubicBezTo>
                    <a:cubicBezTo>
                      <a:pt x="1278209" y="147857"/>
                      <a:pt x="1268939" y="153471"/>
                      <a:pt x="1267062" y="162837"/>
                    </a:cubicBezTo>
                    <a:lnTo>
                      <a:pt x="1276380" y="162837"/>
                    </a:lnTo>
                    <a:cubicBezTo>
                      <a:pt x="1283806" y="162837"/>
                      <a:pt x="1291248" y="160945"/>
                      <a:pt x="1296797" y="164666"/>
                    </a:cubicBezTo>
                    <a:cubicBezTo>
                      <a:pt x="1300518" y="164666"/>
                      <a:pt x="1304223" y="166542"/>
                      <a:pt x="1306116" y="170263"/>
                    </a:cubicBezTo>
                    <a:cubicBezTo>
                      <a:pt x="1298690" y="183415"/>
                      <a:pt x="1281930" y="190889"/>
                      <a:pt x="1283822" y="207697"/>
                    </a:cubicBezTo>
                    <a:cubicBezTo>
                      <a:pt x="1285651" y="213294"/>
                      <a:pt x="1291248" y="220784"/>
                      <a:pt x="1296797" y="222660"/>
                    </a:cubicBezTo>
                    <a:cubicBezTo>
                      <a:pt x="1302395" y="222660"/>
                      <a:pt x="1304223" y="218940"/>
                      <a:pt x="1309837" y="218940"/>
                    </a:cubicBezTo>
                    <a:lnTo>
                      <a:pt x="1311665" y="218940"/>
                    </a:lnTo>
                    <a:cubicBezTo>
                      <a:pt x="1317262" y="218940"/>
                      <a:pt x="1317262" y="222660"/>
                      <a:pt x="1320983" y="224537"/>
                    </a:cubicBezTo>
                    <a:cubicBezTo>
                      <a:pt x="1330253" y="218940"/>
                      <a:pt x="1335851" y="207681"/>
                      <a:pt x="1346997" y="207681"/>
                    </a:cubicBezTo>
                    <a:lnTo>
                      <a:pt x="1348825" y="207681"/>
                    </a:lnTo>
                    <a:cubicBezTo>
                      <a:pt x="1361801" y="224537"/>
                      <a:pt x="1337679" y="232027"/>
                      <a:pt x="1322811" y="237624"/>
                    </a:cubicBezTo>
                    <a:cubicBezTo>
                      <a:pt x="1307944" y="243222"/>
                      <a:pt x="1287527" y="245114"/>
                      <a:pt x="1274504" y="250711"/>
                    </a:cubicBezTo>
                    <a:cubicBezTo>
                      <a:pt x="1268955" y="252588"/>
                      <a:pt x="1254087" y="267568"/>
                      <a:pt x="1246661" y="263799"/>
                    </a:cubicBezTo>
                    <a:cubicBezTo>
                      <a:pt x="1242941" y="263799"/>
                      <a:pt x="1239236" y="263799"/>
                      <a:pt x="1239236" y="258201"/>
                    </a:cubicBezTo>
                    <a:cubicBezTo>
                      <a:pt x="1235515" y="245114"/>
                      <a:pt x="1250382" y="248835"/>
                      <a:pt x="1252210" y="239517"/>
                    </a:cubicBezTo>
                    <a:cubicBezTo>
                      <a:pt x="1239236" y="237624"/>
                      <a:pt x="1226196" y="245114"/>
                      <a:pt x="1213221" y="250728"/>
                    </a:cubicBezTo>
                    <a:cubicBezTo>
                      <a:pt x="1192805" y="258218"/>
                      <a:pt x="1159365" y="263815"/>
                      <a:pt x="1153751" y="286269"/>
                    </a:cubicBezTo>
                    <a:cubicBezTo>
                      <a:pt x="1153751" y="289989"/>
                      <a:pt x="1155628" y="297479"/>
                      <a:pt x="1153751" y="301248"/>
                    </a:cubicBezTo>
                    <a:cubicBezTo>
                      <a:pt x="1150030" y="303125"/>
                      <a:pt x="1137055" y="304969"/>
                      <a:pt x="1129613" y="306846"/>
                    </a:cubicBezTo>
                    <a:cubicBezTo>
                      <a:pt x="1120295" y="308722"/>
                      <a:pt x="1112853" y="316212"/>
                      <a:pt x="1107320" y="318057"/>
                    </a:cubicBezTo>
                    <a:cubicBezTo>
                      <a:pt x="1101723" y="319933"/>
                      <a:pt x="1096173" y="319933"/>
                      <a:pt x="1092453" y="319933"/>
                    </a:cubicBezTo>
                    <a:cubicBezTo>
                      <a:pt x="1091025" y="320655"/>
                      <a:pt x="1089598" y="321649"/>
                      <a:pt x="1088282" y="322804"/>
                    </a:cubicBezTo>
                    <a:lnTo>
                      <a:pt x="859159" y="270968"/>
                    </a:lnTo>
                    <a:lnTo>
                      <a:pt x="474254" y="357559"/>
                    </a:lnTo>
                    <a:lnTo>
                      <a:pt x="474254" y="640059"/>
                    </a:lnTo>
                    <a:cubicBezTo>
                      <a:pt x="474254" y="672488"/>
                      <a:pt x="476997" y="704565"/>
                      <a:pt x="482418" y="736032"/>
                    </a:cubicBezTo>
                    <a:cubicBezTo>
                      <a:pt x="477767" y="735054"/>
                      <a:pt x="472859" y="734364"/>
                      <a:pt x="470068" y="731557"/>
                    </a:cubicBezTo>
                    <a:cubicBezTo>
                      <a:pt x="462642" y="729681"/>
                      <a:pt x="457093" y="722191"/>
                      <a:pt x="449651" y="716594"/>
                    </a:cubicBezTo>
                    <a:cubicBezTo>
                      <a:pt x="442226" y="712825"/>
                      <a:pt x="432907" y="703506"/>
                      <a:pt x="432907" y="697845"/>
                    </a:cubicBezTo>
                    <a:cubicBezTo>
                      <a:pt x="432907" y="690355"/>
                      <a:pt x="440333" y="682865"/>
                      <a:pt x="440333" y="675439"/>
                    </a:cubicBezTo>
                    <a:cubicBezTo>
                      <a:pt x="444054" y="652986"/>
                      <a:pt x="425466" y="634237"/>
                      <a:pt x="414319" y="621149"/>
                    </a:cubicBezTo>
                    <a:cubicBezTo>
                      <a:pt x="406893" y="609939"/>
                      <a:pt x="397623" y="602465"/>
                      <a:pt x="390181" y="593082"/>
                    </a:cubicBezTo>
                    <a:lnTo>
                      <a:pt x="390181" y="578102"/>
                    </a:lnTo>
                    <a:cubicBezTo>
                      <a:pt x="382755" y="572505"/>
                      <a:pt x="379034" y="563187"/>
                      <a:pt x="371593" y="553804"/>
                    </a:cubicBezTo>
                    <a:cubicBezTo>
                      <a:pt x="365995" y="546314"/>
                      <a:pt x="354897" y="536948"/>
                      <a:pt x="353004" y="529458"/>
                    </a:cubicBezTo>
                    <a:cubicBezTo>
                      <a:pt x="351176" y="518247"/>
                      <a:pt x="356725" y="507053"/>
                      <a:pt x="353004" y="497670"/>
                    </a:cubicBezTo>
                    <a:cubicBezTo>
                      <a:pt x="345578" y="478985"/>
                      <a:pt x="321441" y="486411"/>
                      <a:pt x="325162" y="510757"/>
                    </a:cubicBezTo>
                    <a:cubicBezTo>
                      <a:pt x="325162" y="518247"/>
                      <a:pt x="334432" y="525737"/>
                      <a:pt x="336308" y="533227"/>
                    </a:cubicBezTo>
                    <a:cubicBezTo>
                      <a:pt x="340029" y="538824"/>
                      <a:pt x="340029" y="548191"/>
                      <a:pt x="341858" y="555681"/>
                    </a:cubicBezTo>
                    <a:cubicBezTo>
                      <a:pt x="343734" y="563171"/>
                      <a:pt x="353004" y="570597"/>
                      <a:pt x="354897" y="578086"/>
                    </a:cubicBezTo>
                    <a:cubicBezTo>
                      <a:pt x="358618" y="591238"/>
                      <a:pt x="358618" y="606153"/>
                      <a:pt x="362274" y="615520"/>
                    </a:cubicBezTo>
                    <a:cubicBezTo>
                      <a:pt x="365995" y="623010"/>
                      <a:pt x="379034" y="630500"/>
                      <a:pt x="371593" y="639866"/>
                    </a:cubicBezTo>
                    <a:cubicBezTo>
                      <a:pt x="362274" y="641695"/>
                      <a:pt x="358618" y="632376"/>
                      <a:pt x="353004" y="626715"/>
                    </a:cubicBezTo>
                    <a:cubicBezTo>
                      <a:pt x="349283" y="622994"/>
                      <a:pt x="338137" y="617396"/>
                      <a:pt x="336308" y="609907"/>
                    </a:cubicBezTo>
                    <a:cubicBezTo>
                      <a:pt x="334432" y="604309"/>
                      <a:pt x="340029" y="596819"/>
                      <a:pt x="338137" y="589329"/>
                    </a:cubicBezTo>
                    <a:cubicBezTo>
                      <a:pt x="334416" y="574349"/>
                      <a:pt x="306573" y="574349"/>
                      <a:pt x="306573" y="561262"/>
                    </a:cubicBezTo>
                    <a:cubicBezTo>
                      <a:pt x="306573" y="551896"/>
                      <a:pt x="317720" y="550003"/>
                      <a:pt x="317720" y="540685"/>
                    </a:cubicBezTo>
                    <a:cubicBezTo>
                      <a:pt x="317720" y="531319"/>
                      <a:pt x="304681" y="523829"/>
                      <a:pt x="302852" y="516339"/>
                    </a:cubicBezTo>
                    <a:cubicBezTo>
                      <a:pt x="299131" y="508849"/>
                      <a:pt x="299131" y="495762"/>
                      <a:pt x="299131" y="486395"/>
                    </a:cubicBezTo>
                    <a:cubicBezTo>
                      <a:pt x="297255" y="477077"/>
                      <a:pt x="299131" y="463989"/>
                      <a:pt x="297255" y="456500"/>
                    </a:cubicBezTo>
                    <a:cubicBezTo>
                      <a:pt x="295426" y="450902"/>
                      <a:pt x="284280" y="441520"/>
                      <a:pt x="278666" y="437751"/>
                    </a:cubicBezTo>
                    <a:cubicBezTo>
                      <a:pt x="269396" y="432153"/>
                      <a:pt x="261970" y="434030"/>
                      <a:pt x="258250" y="426540"/>
                    </a:cubicBezTo>
                    <a:cubicBezTo>
                      <a:pt x="254529" y="420943"/>
                      <a:pt x="252652" y="407855"/>
                      <a:pt x="250824" y="402194"/>
                    </a:cubicBezTo>
                    <a:cubicBezTo>
                      <a:pt x="248931" y="389106"/>
                      <a:pt x="250824" y="376019"/>
                      <a:pt x="250824" y="362932"/>
                    </a:cubicBezTo>
                    <a:cubicBezTo>
                      <a:pt x="248931" y="351721"/>
                      <a:pt x="248931" y="340478"/>
                      <a:pt x="250824" y="327375"/>
                    </a:cubicBezTo>
                    <a:lnTo>
                      <a:pt x="247103" y="327375"/>
                    </a:lnTo>
                    <a:lnTo>
                      <a:pt x="247103" y="325498"/>
                    </a:lnTo>
                    <a:cubicBezTo>
                      <a:pt x="252652" y="314288"/>
                      <a:pt x="261970" y="310583"/>
                      <a:pt x="265691" y="301200"/>
                    </a:cubicBezTo>
                    <a:cubicBezTo>
                      <a:pt x="269412" y="293710"/>
                      <a:pt x="271241" y="286220"/>
                      <a:pt x="274961" y="278746"/>
                    </a:cubicBezTo>
                    <a:cubicBezTo>
                      <a:pt x="282387" y="265659"/>
                      <a:pt x="297255" y="254400"/>
                      <a:pt x="308402" y="241313"/>
                    </a:cubicBezTo>
                    <a:cubicBezTo>
                      <a:pt x="319548" y="228226"/>
                      <a:pt x="330695" y="215139"/>
                      <a:pt x="336308" y="198282"/>
                    </a:cubicBezTo>
                    <a:cubicBezTo>
                      <a:pt x="338137" y="192685"/>
                      <a:pt x="345578" y="181474"/>
                      <a:pt x="343734" y="173984"/>
                    </a:cubicBezTo>
                    <a:cubicBezTo>
                      <a:pt x="343734" y="164618"/>
                      <a:pt x="325146" y="157128"/>
                      <a:pt x="326990" y="144040"/>
                    </a:cubicBezTo>
                    <a:cubicBezTo>
                      <a:pt x="326990" y="138443"/>
                      <a:pt x="338137" y="138443"/>
                      <a:pt x="340029" y="130953"/>
                    </a:cubicBezTo>
                    <a:cubicBezTo>
                      <a:pt x="341858" y="127232"/>
                      <a:pt x="343750" y="117866"/>
                      <a:pt x="343750" y="112268"/>
                    </a:cubicBezTo>
                    <a:cubicBezTo>
                      <a:pt x="343750" y="102902"/>
                      <a:pt x="338153" y="93520"/>
                      <a:pt x="340029" y="84201"/>
                    </a:cubicBezTo>
                    <a:cubicBezTo>
                      <a:pt x="341858" y="74835"/>
                      <a:pt x="354897" y="71114"/>
                      <a:pt x="349299" y="61732"/>
                    </a:cubicBezTo>
                    <a:cubicBezTo>
                      <a:pt x="347471" y="59855"/>
                      <a:pt x="345578" y="59855"/>
                      <a:pt x="343750" y="57963"/>
                    </a:cubicBezTo>
                    <a:cubicBezTo>
                      <a:pt x="340029" y="59839"/>
                      <a:pt x="334432" y="61732"/>
                      <a:pt x="328882" y="61732"/>
                    </a:cubicBezTo>
                    <a:cubicBezTo>
                      <a:pt x="327006" y="61732"/>
                      <a:pt x="325162" y="61732"/>
                      <a:pt x="323285" y="59855"/>
                    </a:cubicBezTo>
                    <a:cubicBezTo>
                      <a:pt x="315859" y="54258"/>
                      <a:pt x="323285" y="48644"/>
                      <a:pt x="325178" y="37401"/>
                    </a:cubicBezTo>
                    <a:cubicBezTo>
                      <a:pt x="325178" y="33681"/>
                      <a:pt x="321457" y="28083"/>
                      <a:pt x="323285" y="26191"/>
                    </a:cubicBezTo>
                    <a:cubicBezTo>
                      <a:pt x="323285" y="20593"/>
                      <a:pt x="332603" y="13103"/>
                      <a:pt x="328882" y="11211"/>
                    </a:cubicBezTo>
                    <a:cubicBezTo>
                      <a:pt x="327006" y="7490"/>
                      <a:pt x="325162" y="3721"/>
                      <a:pt x="323285" y="0"/>
                    </a:cubicBezTo>
                    <a:cubicBezTo>
                      <a:pt x="315859" y="5597"/>
                      <a:pt x="310310" y="9318"/>
                      <a:pt x="302868" y="13087"/>
                    </a:cubicBezTo>
                    <a:cubicBezTo>
                      <a:pt x="117048" y="170199"/>
                      <a:pt x="0" y="405963"/>
                      <a:pt x="0" y="669730"/>
                    </a:cubicBezTo>
                    <a:cubicBezTo>
                      <a:pt x="0" y="1144962"/>
                      <a:pt x="382755" y="1530364"/>
                      <a:pt x="854652" y="1530364"/>
                    </a:cubicBezTo>
                    <a:cubicBezTo>
                      <a:pt x="925269" y="1530364"/>
                      <a:pt x="993993" y="1520997"/>
                      <a:pt x="1060889" y="1504189"/>
                    </a:cubicBezTo>
                    <a:cubicBezTo>
                      <a:pt x="1060889" y="1502313"/>
                      <a:pt x="1058997" y="1502313"/>
                      <a:pt x="1058997" y="1500420"/>
                    </a:cubicBezTo>
                    <a:cubicBezTo>
                      <a:pt x="1058997" y="1481735"/>
                      <a:pt x="1060889" y="1468648"/>
                      <a:pt x="1058997" y="1449899"/>
                    </a:cubicBezTo>
                    <a:cubicBezTo>
                      <a:pt x="1057168" y="1436812"/>
                      <a:pt x="1053447" y="1418111"/>
                      <a:pt x="1049726" y="1408745"/>
                    </a:cubicBezTo>
                    <a:cubicBezTo>
                      <a:pt x="1044129" y="1399378"/>
                      <a:pt x="1021820" y="1384447"/>
                      <a:pt x="1012565" y="1378801"/>
                    </a:cubicBezTo>
                    <a:cubicBezTo>
                      <a:pt x="1005140" y="1375080"/>
                      <a:pt x="997698" y="1373204"/>
                      <a:pt x="990272" y="1369483"/>
                    </a:cubicBezTo>
                    <a:cubicBezTo>
                      <a:pt x="986551" y="1367591"/>
                      <a:pt x="982846" y="1365714"/>
                      <a:pt x="979126" y="1363886"/>
                    </a:cubicBezTo>
                    <a:lnTo>
                      <a:pt x="975405" y="1358224"/>
                    </a:lnTo>
                    <a:lnTo>
                      <a:pt x="934523" y="1315193"/>
                    </a:lnTo>
                    <a:lnTo>
                      <a:pt x="934523" y="1313365"/>
                    </a:lnTo>
                    <a:cubicBezTo>
                      <a:pt x="928974" y="1303998"/>
                      <a:pt x="919655" y="1294616"/>
                      <a:pt x="914106" y="1285298"/>
                    </a:cubicBezTo>
                    <a:cubicBezTo>
                      <a:pt x="901067" y="1266549"/>
                      <a:pt x="891813" y="1242267"/>
                      <a:pt x="878774" y="1223566"/>
                    </a:cubicBezTo>
                    <a:cubicBezTo>
                      <a:pt x="873224" y="1212307"/>
                      <a:pt x="867627" y="1201112"/>
                      <a:pt x="860185" y="1193622"/>
                    </a:cubicBezTo>
                    <a:cubicBezTo>
                      <a:pt x="856464" y="1189853"/>
                      <a:pt x="843489" y="1184256"/>
                      <a:pt x="841661" y="1178643"/>
                    </a:cubicBezTo>
                    <a:cubicBezTo>
                      <a:pt x="841003" y="1175355"/>
                      <a:pt x="839656" y="1171618"/>
                      <a:pt x="838277" y="1167817"/>
                    </a:cubicBezTo>
                    <a:lnTo>
                      <a:pt x="859095" y="1176237"/>
                    </a:lnTo>
                    <a:lnTo>
                      <a:pt x="887322" y="1164721"/>
                    </a:lnTo>
                    <a:cubicBezTo>
                      <a:pt x="990673" y="1122541"/>
                      <a:pt x="1078788" y="1051747"/>
                      <a:pt x="1142139" y="960008"/>
                    </a:cubicBezTo>
                    <a:cubicBezTo>
                      <a:pt x="1160247" y="933785"/>
                      <a:pt x="1175980" y="906311"/>
                      <a:pt x="1189260" y="877859"/>
                    </a:cubicBezTo>
                    <a:cubicBezTo>
                      <a:pt x="1191618" y="875614"/>
                      <a:pt x="1194039" y="873417"/>
                      <a:pt x="1198338" y="875566"/>
                    </a:cubicBezTo>
                    <a:lnTo>
                      <a:pt x="1200214" y="875566"/>
                    </a:lnTo>
                    <a:cubicBezTo>
                      <a:pt x="1196493" y="884932"/>
                      <a:pt x="1202043" y="888653"/>
                      <a:pt x="1205763" y="896143"/>
                    </a:cubicBezTo>
                    <a:cubicBezTo>
                      <a:pt x="1207640" y="899912"/>
                      <a:pt x="1207640" y="903633"/>
                      <a:pt x="1209484" y="905509"/>
                    </a:cubicBezTo>
                    <a:cubicBezTo>
                      <a:pt x="1215082" y="911107"/>
                      <a:pt x="1222459" y="911107"/>
                      <a:pt x="1229901" y="914828"/>
                    </a:cubicBezTo>
                    <a:cubicBezTo>
                      <a:pt x="1237327" y="920489"/>
                      <a:pt x="1241048" y="927979"/>
                      <a:pt x="1250366" y="937281"/>
                    </a:cubicBezTo>
                    <a:cubicBezTo>
                      <a:pt x="1257792" y="946648"/>
                      <a:pt x="1270783" y="956030"/>
                      <a:pt x="1283806" y="957859"/>
                    </a:cubicBezTo>
                    <a:cubicBezTo>
                      <a:pt x="1293076" y="957859"/>
                      <a:pt x="1302395" y="954138"/>
                      <a:pt x="1309820" y="956030"/>
                    </a:cubicBezTo>
                    <a:lnTo>
                      <a:pt x="1311649" y="956030"/>
                    </a:lnTo>
                    <a:lnTo>
                      <a:pt x="1313525" y="956030"/>
                    </a:lnTo>
                    <a:cubicBezTo>
                      <a:pt x="1333942" y="959751"/>
                      <a:pt x="1346981" y="969118"/>
                      <a:pt x="1359956" y="980328"/>
                    </a:cubicBezTo>
                    <a:cubicBezTo>
                      <a:pt x="1369227" y="985926"/>
                      <a:pt x="1376652" y="991587"/>
                      <a:pt x="1378545" y="999013"/>
                    </a:cubicBezTo>
                    <a:cubicBezTo>
                      <a:pt x="1380373" y="1002782"/>
                      <a:pt x="1378545" y="1010272"/>
                      <a:pt x="1382266" y="1015869"/>
                    </a:cubicBezTo>
                    <a:cubicBezTo>
                      <a:pt x="1385987" y="1028957"/>
                      <a:pt x="1404559" y="1034554"/>
                      <a:pt x="1397133" y="1055131"/>
                    </a:cubicBezTo>
                    <a:cubicBezTo>
                      <a:pt x="1400854" y="1062621"/>
                      <a:pt x="1406403" y="1064498"/>
                      <a:pt x="1413829" y="1068267"/>
                    </a:cubicBezTo>
                    <a:cubicBezTo>
                      <a:pt x="1419426" y="1071988"/>
                      <a:pt x="1423147" y="1077585"/>
                      <a:pt x="1428697" y="1079477"/>
                    </a:cubicBezTo>
                    <a:lnTo>
                      <a:pt x="1439843" y="1079477"/>
                    </a:lnTo>
                    <a:lnTo>
                      <a:pt x="1443564" y="1079477"/>
                    </a:lnTo>
                    <a:cubicBezTo>
                      <a:pt x="1454711" y="1081370"/>
                      <a:pt x="1462153" y="1085075"/>
                      <a:pt x="1471471" y="1088844"/>
                    </a:cubicBezTo>
                    <a:cubicBezTo>
                      <a:pt x="1477020" y="1090672"/>
                      <a:pt x="1484446" y="1092565"/>
                      <a:pt x="1489995" y="1094441"/>
                    </a:cubicBezTo>
                    <a:cubicBezTo>
                      <a:pt x="1493716" y="1098162"/>
                      <a:pt x="1495592" y="1109421"/>
                      <a:pt x="1501142" y="1111298"/>
                    </a:cubicBezTo>
                    <a:cubicBezTo>
                      <a:pt x="1504863" y="1113126"/>
                      <a:pt x="1512289" y="1111298"/>
                      <a:pt x="1517886" y="1111298"/>
                    </a:cubicBezTo>
                    <a:lnTo>
                      <a:pt x="1519714" y="1113126"/>
                    </a:lnTo>
                    <a:lnTo>
                      <a:pt x="1521607" y="1113126"/>
                    </a:lnTo>
                    <a:cubicBezTo>
                      <a:pt x="1525328" y="1113126"/>
                      <a:pt x="1532754" y="1115018"/>
                      <a:pt x="1538303" y="1116895"/>
                    </a:cubicBezTo>
                    <a:cubicBezTo>
                      <a:pt x="1543900" y="1118723"/>
                      <a:pt x="1547621" y="1120616"/>
                      <a:pt x="1553170" y="1120616"/>
                    </a:cubicBezTo>
                    <a:cubicBezTo>
                      <a:pt x="1558768" y="1120616"/>
                      <a:pt x="1562489" y="1116895"/>
                      <a:pt x="1568038" y="1118739"/>
                    </a:cubicBezTo>
                    <a:lnTo>
                      <a:pt x="1569914" y="1118739"/>
                    </a:lnTo>
                    <a:lnTo>
                      <a:pt x="1571743" y="1118739"/>
                    </a:lnTo>
                    <a:cubicBezTo>
                      <a:pt x="1573635" y="1118739"/>
                      <a:pt x="1577340" y="1120616"/>
                      <a:pt x="1579169" y="1120616"/>
                    </a:cubicBezTo>
                    <a:cubicBezTo>
                      <a:pt x="1660932" y="989679"/>
                      <a:pt x="1709240" y="836272"/>
                      <a:pt x="1709240" y="669730"/>
                    </a:cubicBezTo>
                    <a:cubicBezTo>
                      <a:pt x="1709271" y="611783"/>
                      <a:pt x="1703658" y="553772"/>
                      <a:pt x="1692511" y="499547"/>
                    </a:cubicBezTo>
                    <a:close/>
                    <a:moveTo>
                      <a:pt x="1166758" y="640026"/>
                    </a:moveTo>
                    <a:cubicBezTo>
                      <a:pt x="1166758" y="846119"/>
                      <a:pt x="1038949" y="1021755"/>
                      <a:pt x="858918" y="1095227"/>
                    </a:cubicBezTo>
                    <a:cubicBezTo>
                      <a:pt x="677091" y="1021755"/>
                      <a:pt x="549282" y="846119"/>
                      <a:pt x="549282" y="640026"/>
                    </a:cubicBezTo>
                    <a:lnTo>
                      <a:pt x="549282" y="417799"/>
                    </a:lnTo>
                    <a:lnTo>
                      <a:pt x="662689" y="392715"/>
                    </a:lnTo>
                    <a:lnTo>
                      <a:pt x="662689" y="433934"/>
                    </a:lnTo>
                    <a:lnTo>
                      <a:pt x="786906" y="405257"/>
                    </a:lnTo>
                    <a:lnTo>
                      <a:pt x="786906" y="364039"/>
                    </a:lnTo>
                    <a:lnTo>
                      <a:pt x="858918" y="347904"/>
                    </a:lnTo>
                    <a:lnTo>
                      <a:pt x="929134" y="364039"/>
                    </a:lnTo>
                    <a:lnTo>
                      <a:pt x="929134" y="405257"/>
                    </a:lnTo>
                    <a:lnTo>
                      <a:pt x="1053351" y="433934"/>
                    </a:lnTo>
                    <a:lnTo>
                      <a:pt x="1053351" y="392715"/>
                    </a:lnTo>
                    <a:lnTo>
                      <a:pt x="1166758" y="417799"/>
                    </a:lnTo>
                    <a:lnTo>
                      <a:pt x="1166758" y="640026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58" name="Group 257">
            <a:extLst>
              <a:ext uri="{FF2B5EF4-FFF2-40B4-BE49-F238E27FC236}">
                <a16:creationId xmlns:a16="http://schemas.microsoft.com/office/drawing/2014/main" id="{8C03EDA8-5DB0-4290-8108-DD7FA5DCC655}"/>
              </a:ext>
            </a:extLst>
          </p:cNvPr>
          <p:cNvGrpSpPr/>
          <p:nvPr/>
        </p:nvGrpSpPr>
        <p:grpSpPr>
          <a:xfrm>
            <a:off x="6688357" y="3834892"/>
            <a:ext cx="576074" cy="576076"/>
            <a:chOff x="3984181" y="553531"/>
            <a:chExt cx="4210196" cy="4210212"/>
          </a:xfrm>
        </p:grpSpPr>
        <p:grpSp>
          <p:nvGrpSpPr>
            <p:cNvPr id="259" name="Graphic 141">
              <a:extLst>
                <a:ext uri="{FF2B5EF4-FFF2-40B4-BE49-F238E27FC236}">
                  <a16:creationId xmlns:a16="http://schemas.microsoft.com/office/drawing/2014/main" id="{7BA1D766-74CC-460F-BBD3-707FC4A5C010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grpSp>
            <p:nvGrpSpPr>
              <p:cNvPr id="263" name="Graphic 141">
                <a:extLst>
                  <a:ext uri="{FF2B5EF4-FFF2-40B4-BE49-F238E27FC236}">
                    <a16:creationId xmlns:a16="http://schemas.microsoft.com/office/drawing/2014/main" id="{7BF39DEF-E5D3-4952-BC5C-6AFC4F80B43C}"/>
                  </a:ext>
                </a:extLst>
              </p:cNvPr>
              <p:cNvGrpSpPr/>
              <p:nvPr/>
            </p:nvGrpSpPr>
            <p:grpSpPr>
              <a:xfrm>
                <a:off x="3984181" y="553531"/>
                <a:ext cx="4210196" cy="4210212"/>
                <a:chOff x="3984181" y="553531"/>
                <a:chExt cx="4210196" cy="4210212"/>
              </a:xfrm>
            </p:grpSpPr>
            <p:sp>
              <p:nvSpPr>
                <p:cNvPr id="265" name="Graphic 141">
                  <a:extLst>
                    <a:ext uri="{FF2B5EF4-FFF2-40B4-BE49-F238E27FC236}">
                      <a16:creationId xmlns:a16="http://schemas.microsoft.com/office/drawing/2014/main" id="{7B259C21-7727-4AD4-8EFD-9DC546B5BFDD}"/>
                    </a:ext>
                  </a:extLst>
                </p:cNvPr>
                <p:cNvSpPr/>
                <p:nvPr/>
              </p:nvSpPr>
              <p:spPr>
                <a:xfrm>
                  <a:off x="3984181" y="553531"/>
                  <a:ext cx="4210196" cy="4210212"/>
                </a:xfrm>
                <a:custGeom>
                  <a:avLst/>
                  <a:gdLst>
                    <a:gd name="connsiteX0" fmla="*/ 1440597 w 4210196"/>
                    <a:gd name="connsiteY0" fmla="*/ 0 h 4210212"/>
                    <a:gd name="connsiteX1" fmla="*/ 2769599 w 4210196"/>
                    <a:gd name="connsiteY1" fmla="*/ 0 h 4210212"/>
                    <a:gd name="connsiteX2" fmla="*/ 4210197 w 4210196"/>
                    <a:gd name="connsiteY2" fmla="*/ 1440597 h 4210212"/>
                    <a:gd name="connsiteX3" fmla="*/ 4210197 w 4210196"/>
                    <a:gd name="connsiteY3" fmla="*/ 2769615 h 4210212"/>
                    <a:gd name="connsiteX4" fmla="*/ 2769599 w 4210196"/>
                    <a:gd name="connsiteY4" fmla="*/ 4210212 h 4210212"/>
                    <a:gd name="connsiteX5" fmla="*/ 1440597 w 4210196"/>
                    <a:gd name="connsiteY5" fmla="*/ 4210212 h 4210212"/>
                    <a:gd name="connsiteX6" fmla="*/ 0 w 4210196"/>
                    <a:gd name="connsiteY6" fmla="*/ 2769615 h 4210212"/>
                    <a:gd name="connsiteX7" fmla="*/ 0 w 4210196"/>
                    <a:gd name="connsiteY7" fmla="*/ 1440613 h 4210212"/>
                    <a:gd name="connsiteX8" fmla="*/ 1440597 w 4210196"/>
                    <a:gd name="connsiteY8" fmla="*/ 0 h 4210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212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615"/>
                      </a:lnTo>
                      <a:cubicBezTo>
                        <a:pt x="4210197" y="3565230"/>
                        <a:pt x="3565214" y="4210212"/>
                        <a:pt x="2769599" y="4210212"/>
                      </a:cubicBezTo>
                      <a:lnTo>
                        <a:pt x="1440597" y="4210212"/>
                      </a:lnTo>
                      <a:cubicBezTo>
                        <a:pt x="644982" y="4210212"/>
                        <a:pt x="0" y="3565230"/>
                        <a:pt x="0" y="2769615"/>
                      </a:cubicBezTo>
                      <a:lnTo>
                        <a:pt x="0" y="1440613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6" name="Graphic 141">
                  <a:extLst>
                    <a:ext uri="{FF2B5EF4-FFF2-40B4-BE49-F238E27FC236}">
                      <a16:creationId xmlns:a16="http://schemas.microsoft.com/office/drawing/2014/main" id="{BE7F0CFF-65C3-4203-83F5-AE7F1EB2CF59}"/>
                    </a:ext>
                  </a:extLst>
                </p:cNvPr>
                <p:cNvSpPr/>
                <p:nvPr/>
              </p:nvSpPr>
              <p:spPr>
                <a:xfrm>
                  <a:off x="6013193" y="415383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7" name="Graphic 141">
                  <a:extLst>
                    <a:ext uri="{FF2B5EF4-FFF2-40B4-BE49-F238E27FC236}">
                      <a16:creationId xmlns:a16="http://schemas.microsoft.com/office/drawing/2014/main" id="{7C302E7C-E650-40FD-80BD-8ED58A41A9B0}"/>
                    </a:ext>
                  </a:extLst>
                </p:cNvPr>
                <p:cNvSpPr/>
                <p:nvPr/>
              </p:nvSpPr>
              <p:spPr>
                <a:xfrm>
                  <a:off x="6013193" y="1000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8" name="Graphic 141">
                  <a:extLst>
                    <a:ext uri="{FF2B5EF4-FFF2-40B4-BE49-F238E27FC236}">
                      <a16:creationId xmlns:a16="http://schemas.microsoft.com/office/drawing/2014/main" id="{AF75EBFF-2736-4D29-B6DE-5E8DF6482030}"/>
                    </a:ext>
                  </a:extLst>
                </p:cNvPr>
                <p:cNvSpPr/>
                <p:nvPr/>
              </p:nvSpPr>
              <p:spPr>
                <a:xfrm>
                  <a:off x="7577782" y="2576834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9" name="Graphic 141">
                  <a:extLst>
                    <a:ext uri="{FF2B5EF4-FFF2-40B4-BE49-F238E27FC236}">
                      <a16:creationId xmlns:a16="http://schemas.microsoft.com/office/drawing/2014/main" id="{AA262B9D-9691-4363-8A7A-732D8CC5D911}"/>
                    </a:ext>
                  </a:extLst>
                </p:cNvPr>
                <p:cNvSpPr/>
                <p:nvPr/>
              </p:nvSpPr>
              <p:spPr>
                <a:xfrm>
                  <a:off x="4425685" y="257683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0" name="Graphic 141">
                  <a:extLst>
                    <a:ext uri="{FF2B5EF4-FFF2-40B4-BE49-F238E27FC236}">
                      <a16:creationId xmlns:a16="http://schemas.microsoft.com/office/drawing/2014/main" id="{59EA8A74-3027-4B2F-ACE3-02DBDA1D57FB}"/>
                    </a:ext>
                  </a:extLst>
                </p:cNvPr>
                <p:cNvSpPr/>
                <p:nvPr/>
              </p:nvSpPr>
              <p:spPr>
                <a:xfrm>
                  <a:off x="4696733" y="1274070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1" name="Graphic 141">
                  <a:extLst>
                    <a:ext uri="{FF2B5EF4-FFF2-40B4-BE49-F238E27FC236}">
                      <a16:creationId xmlns:a16="http://schemas.microsoft.com/office/drawing/2014/main" id="{D9756FFA-E1F0-433B-A987-36F3EBC53C17}"/>
                    </a:ext>
                  </a:extLst>
                </p:cNvPr>
                <p:cNvSpPr/>
                <p:nvPr/>
              </p:nvSpPr>
              <p:spPr>
                <a:xfrm>
                  <a:off x="7303880" y="388121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2" name="Graphic 141">
                  <a:extLst>
                    <a:ext uri="{FF2B5EF4-FFF2-40B4-BE49-F238E27FC236}">
                      <a16:creationId xmlns:a16="http://schemas.microsoft.com/office/drawing/2014/main" id="{77AE0C57-2708-480B-9323-E813E56DE603}"/>
                    </a:ext>
                  </a:extLst>
                </p:cNvPr>
                <p:cNvSpPr/>
                <p:nvPr/>
              </p:nvSpPr>
              <p:spPr>
                <a:xfrm>
                  <a:off x="4695979" y="3877897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6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6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6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-16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73" name="Graphic 141">
                  <a:extLst>
                    <a:ext uri="{FF2B5EF4-FFF2-40B4-BE49-F238E27FC236}">
                      <a16:creationId xmlns:a16="http://schemas.microsoft.com/office/drawing/2014/main" id="{6B66E71C-1922-4948-953C-546A7117BD4E}"/>
                    </a:ext>
                  </a:extLst>
                </p:cNvPr>
                <p:cNvSpPr/>
                <p:nvPr/>
              </p:nvSpPr>
              <p:spPr>
                <a:xfrm>
                  <a:off x="7304425" y="1269435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64" name="Graphic 141">
                <a:extLst>
                  <a:ext uri="{FF2B5EF4-FFF2-40B4-BE49-F238E27FC236}">
                    <a16:creationId xmlns:a16="http://schemas.microsoft.com/office/drawing/2014/main" id="{6F24F924-BC75-4ABD-B50E-20B8B47DDCD3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60" name="Graphic 141">
              <a:extLst>
                <a:ext uri="{FF2B5EF4-FFF2-40B4-BE49-F238E27FC236}">
                  <a16:creationId xmlns:a16="http://schemas.microsoft.com/office/drawing/2014/main" id="{3D73E83E-BF63-4344-B51B-2338B49F830D}"/>
                </a:ext>
              </a:extLst>
            </p:cNvPr>
            <p:cNvGrpSpPr/>
            <p:nvPr/>
          </p:nvGrpSpPr>
          <p:grpSpPr>
            <a:xfrm>
              <a:off x="5296792" y="1773184"/>
              <a:ext cx="1571165" cy="1777723"/>
              <a:chOff x="5296792" y="1773184"/>
              <a:chExt cx="1571165" cy="1777723"/>
            </a:xfrm>
            <a:solidFill>
              <a:srgbClr val="FFFFFF"/>
            </a:solidFill>
          </p:grpSpPr>
          <p:sp>
            <p:nvSpPr>
              <p:cNvPr id="261" name="Graphic 141">
                <a:extLst>
                  <a:ext uri="{FF2B5EF4-FFF2-40B4-BE49-F238E27FC236}">
                    <a16:creationId xmlns:a16="http://schemas.microsoft.com/office/drawing/2014/main" id="{6DCE8103-0D11-4AAF-B108-1E693D2A5B50}"/>
                  </a:ext>
                </a:extLst>
              </p:cNvPr>
              <p:cNvSpPr/>
              <p:nvPr/>
            </p:nvSpPr>
            <p:spPr>
              <a:xfrm>
                <a:off x="5361410" y="2734876"/>
                <a:ext cx="1434662" cy="816031"/>
              </a:xfrm>
              <a:custGeom>
                <a:avLst/>
                <a:gdLst>
                  <a:gd name="connsiteX0" fmla="*/ 0 w 1434662"/>
                  <a:gd name="connsiteY0" fmla="*/ 2085 h 816031"/>
                  <a:gd name="connsiteX1" fmla="*/ 543011 w 1434662"/>
                  <a:gd name="connsiteY1" fmla="*/ 738614 h 816031"/>
                  <a:gd name="connsiteX2" fmla="*/ 722608 w 1434662"/>
                  <a:gd name="connsiteY2" fmla="*/ 816032 h 816031"/>
                  <a:gd name="connsiteX3" fmla="*/ 904323 w 1434662"/>
                  <a:gd name="connsiteY3" fmla="*/ 738614 h 816031"/>
                  <a:gd name="connsiteX4" fmla="*/ 1434663 w 1434662"/>
                  <a:gd name="connsiteY4" fmla="*/ 0 h 816031"/>
                  <a:gd name="connsiteX5" fmla="*/ 716289 w 1434662"/>
                  <a:gd name="connsiteY5" fmla="*/ 127633 h 816031"/>
                  <a:gd name="connsiteX6" fmla="*/ 0 w 1434662"/>
                  <a:gd name="connsiteY6" fmla="*/ 2085 h 816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4662" h="816031">
                    <a:moveTo>
                      <a:pt x="0" y="2085"/>
                    </a:moveTo>
                    <a:cubicBezTo>
                      <a:pt x="323269" y="272011"/>
                      <a:pt x="543011" y="272011"/>
                      <a:pt x="543011" y="738614"/>
                    </a:cubicBezTo>
                    <a:cubicBezTo>
                      <a:pt x="543011" y="782559"/>
                      <a:pt x="623299" y="816032"/>
                      <a:pt x="722608" y="816032"/>
                    </a:cubicBezTo>
                    <a:cubicBezTo>
                      <a:pt x="821918" y="816032"/>
                      <a:pt x="904323" y="782559"/>
                      <a:pt x="904323" y="738614"/>
                    </a:cubicBezTo>
                    <a:cubicBezTo>
                      <a:pt x="904323" y="272011"/>
                      <a:pt x="1115612" y="272011"/>
                      <a:pt x="1434663" y="0"/>
                    </a:cubicBezTo>
                    <a:cubicBezTo>
                      <a:pt x="1278305" y="77417"/>
                      <a:pt x="1016319" y="127633"/>
                      <a:pt x="716289" y="127633"/>
                    </a:cubicBezTo>
                    <a:cubicBezTo>
                      <a:pt x="418344" y="127633"/>
                      <a:pt x="156342" y="77417"/>
                      <a:pt x="0" y="20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2" name="Graphic 141">
                <a:extLst>
                  <a:ext uri="{FF2B5EF4-FFF2-40B4-BE49-F238E27FC236}">
                    <a16:creationId xmlns:a16="http://schemas.microsoft.com/office/drawing/2014/main" id="{B2C588BB-3038-496A-9D70-A1984DBBC82A}"/>
                  </a:ext>
                </a:extLst>
              </p:cNvPr>
              <p:cNvSpPr/>
              <p:nvPr/>
            </p:nvSpPr>
            <p:spPr>
              <a:xfrm>
                <a:off x="5296792" y="1773184"/>
                <a:ext cx="1571165" cy="1008170"/>
              </a:xfrm>
              <a:custGeom>
                <a:avLst/>
                <a:gdLst>
                  <a:gd name="connsiteX0" fmla="*/ 1130271 w 1571165"/>
                  <a:gd name="connsiteY0" fmla="*/ 988684 h 1008170"/>
                  <a:gd name="connsiteX1" fmla="*/ 1260117 w 1571165"/>
                  <a:gd name="connsiteY1" fmla="*/ 966792 h 1008170"/>
                  <a:gd name="connsiteX2" fmla="*/ 1571166 w 1571165"/>
                  <a:gd name="connsiteY2" fmla="*/ 795502 h 1008170"/>
                  <a:gd name="connsiteX3" fmla="*/ 1382827 w 1571165"/>
                  <a:gd name="connsiteY3" fmla="*/ 655889 h 1008170"/>
                  <a:gd name="connsiteX4" fmla="*/ 1385409 w 1571165"/>
                  <a:gd name="connsiteY4" fmla="*/ 599834 h 1008170"/>
                  <a:gd name="connsiteX5" fmla="*/ 1338257 w 1571165"/>
                  <a:gd name="connsiteY5" fmla="*/ 366332 h 1008170"/>
                  <a:gd name="connsiteX6" fmla="*/ 1209725 w 1571165"/>
                  <a:gd name="connsiteY6" fmla="*/ 175684 h 1008170"/>
                  <a:gd name="connsiteX7" fmla="*/ 1019077 w 1571165"/>
                  <a:gd name="connsiteY7" fmla="*/ 47153 h 1008170"/>
                  <a:gd name="connsiteX8" fmla="*/ 785591 w 1571165"/>
                  <a:gd name="connsiteY8" fmla="*/ 0 h 1008170"/>
                  <a:gd name="connsiteX9" fmla="*/ 552088 w 1571165"/>
                  <a:gd name="connsiteY9" fmla="*/ 47153 h 1008170"/>
                  <a:gd name="connsiteX10" fmla="*/ 361441 w 1571165"/>
                  <a:gd name="connsiteY10" fmla="*/ 175684 h 1008170"/>
                  <a:gd name="connsiteX11" fmla="*/ 232909 w 1571165"/>
                  <a:gd name="connsiteY11" fmla="*/ 366332 h 1008170"/>
                  <a:gd name="connsiteX12" fmla="*/ 185756 w 1571165"/>
                  <a:gd name="connsiteY12" fmla="*/ 599834 h 1008170"/>
                  <a:gd name="connsiteX13" fmla="*/ 188338 w 1571165"/>
                  <a:gd name="connsiteY13" fmla="*/ 655889 h 1008170"/>
                  <a:gd name="connsiteX14" fmla="*/ 188338 w 1571165"/>
                  <a:gd name="connsiteY14" fmla="*/ 655889 h 1008170"/>
                  <a:gd name="connsiteX15" fmla="*/ 0 w 1571165"/>
                  <a:gd name="connsiteY15" fmla="*/ 795502 h 1008170"/>
                  <a:gd name="connsiteX16" fmla="*/ 311048 w 1571165"/>
                  <a:gd name="connsiteY16" fmla="*/ 966792 h 1008170"/>
                  <a:gd name="connsiteX17" fmla="*/ 440894 w 1571165"/>
                  <a:gd name="connsiteY17" fmla="*/ 988684 h 1008170"/>
                  <a:gd name="connsiteX18" fmla="*/ 418152 w 1571165"/>
                  <a:gd name="connsiteY18" fmla="*/ 967289 h 1008170"/>
                  <a:gd name="connsiteX19" fmla="*/ 265948 w 1571165"/>
                  <a:gd name="connsiteY19" fmla="*/ 599851 h 1008170"/>
                  <a:gd name="connsiteX20" fmla="*/ 418152 w 1571165"/>
                  <a:gd name="connsiteY20" fmla="*/ 232412 h 1008170"/>
                  <a:gd name="connsiteX21" fmla="*/ 444359 w 1571165"/>
                  <a:gd name="connsiteY21" fmla="*/ 207953 h 1008170"/>
                  <a:gd name="connsiteX22" fmla="*/ 445594 w 1571165"/>
                  <a:gd name="connsiteY22" fmla="*/ 214738 h 1008170"/>
                  <a:gd name="connsiteX23" fmla="*/ 462482 w 1571165"/>
                  <a:gd name="connsiteY23" fmla="*/ 214738 h 1008170"/>
                  <a:gd name="connsiteX24" fmla="*/ 456147 w 1571165"/>
                  <a:gd name="connsiteY24" fmla="*/ 229397 h 1008170"/>
                  <a:gd name="connsiteX25" fmla="*/ 458264 w 1571165"/>
                  <a:gd name="connsiteY25" fmla="*/ 248242 h 1008170"/>
                  <a:gd name="connsiteX26" fmla="*/ 456147 w 1571165"/>
                  <a:gd name="connsiteY26" fmla="*/ 258715 h 1008170"/>
                  <a:gd name="connsiteX27" fmla="*/ 447695 w 1571165"/>
                  <a:gd name="connsiteY27" fmla="*/ 267087 h 1008170"/>
                  <a:gd name="connsiteX28" fmla="*/ 460365 w 1571165"/>
                  <a:gd name="connsiteY28" fmla="*/ 285932 h 1008170"/>
                  <a:gd name="connsiteX29" fmla="*/ 454030 w 1571165"/>
                  <a:gd name="connsiteY29" fmla="*/ 302676 h 1008170"/>
                  <a:gd name="connsiteX30" fmla="*/ 435025 w 1571165"/>
                  <a:gd name="connsiteY30" fmla="*/ 327792 h 1008170"/>
                  <a:gd name="connsiteX31" fmla="*/ 413902 w 1571165"/>
                  <a:gd name="connsiteY31" fmla="*/ 352908 h 1008170"/>
                  <a:gd name="connsiteX32" fmla="*/ 409684 w 1571165"/>
                  <a:gd name="connsiteY32" fmla="*/ 365466 h 1008170"/>
                  <a:gd name="connsiteX33" fmla="*/ 397014 w 1571165"/>
                  <a:gd name="connsiteY33" fmla="*/ 382210 h 1008170"/>
                  <a:gd name="connsiteX34" fmla="*/ 397014 w 1571165"/>
                  <a:gd name="connsiteY34" fmla="*/ 405241 h 1008170"/>
                  <a:gd name="connsiteX35" fmla="*/ 397014 w 1571165"/>
                  <a:gd name="connsiteY35" fmla="*/ 430357 h 1008170"/>
                  <a:gd name="connsiteX36" fmla="*/ 403349 w 1571165"/>
                  <a:gd name="connsiteY36" fmla="*/ 445016 h 1008170"/>
                  <a:gd name="connsiteX37" fmla="*/ 416019 w 1571165"/>
                  <a:gd name="connsiteY37" fmla="*/ 451303 h 1008170"/>
                  <a:gd name="connsiteX38" fmla="*/ 426572 w 1571165"/>
                  <a:gd name="connsiteY38" fmla="*/ 463861 h 1008170"/>
                  <a:gd name="connsiteX39" fmla="*/ 428689 w 1571165"/>
                  <a:gd name="connsiteY39" fmla="*/ 482706 h 1008170"/>
                  <a:gd name="connsiteX40" fmla="*/ 430806 w 1571165"/>
                  <a:gd name="connsiteY40" fmla="*/ 501552 h 1008170"/>
                  <a:gd name="connsiteX41" fmla="*/ 441360 w 1571165"/>
                  <a:gd name="connsiteY41" fmla="*/ 518296 h 1008170"/>
                  <a:gd name="connsiteX42" fmla="*/ 432907 w 1571165"/>
                  <a:gd name="connsiteY42" fmla="*/ 530853 h 1008170"/>
                  <a:gd name="connsiteX43" fmla="*/ 454030 w 1571165"/>
                  <a:gd name="connsiteY43" fmla="*/ 547598 h 1008170"/>
                  <a:gd name="connsiteX44" fmla="*/ 451913 w 1571165"/>
                  <a:gd name="connsiteY44" fmla="*/ 562257 h 1008170"/>
                  <a:gd name="connsiteX45" fmla="*/ 462466 w 1571165"/>
                  <a:gd name="connsiteY45" fmla="*/ 570629 h 1008170"/>
                  <a:gd name="connsiteX46" fmla="*/ 475136 w 1571165"/>
                  <a:gd name="connsiteY46" fmla="*/ 579001 h 1008170"/>
                  <a:gd name="connsiteX47" fmla="*/ 468801 w 1571165"/>
                  <a:gd name="connsiteY47" fmla="*/ 564342 h 1008170"/>
                  <a:gd name="connsiteX48" fmla="*/ 464583 w 1571165"/>
                  <a:gd name="connsiteY48" fmla="*/ 541311 h 1008170"/>
                  <a:gd name="connsiteX49" fmla="*/ 456131 w 1571165"/>
                  <a:gd name="connsiteY49" fmla="*/ 526651 h 1008170"/>
                  <a:gd name="connsiteX50" fmla="*/ 454014 w 1571165"/>
                  <a:gd name="connsiteY50" fmla="*/ 511992 h 1008170"/>
                  <a:gd name="connsiteX51" fmla="*/ 445562 w 1571165"/>
                  <a:gd name="connsiteY51" fmla="*/ 499434 h 1008170"/>
                  <a:gd name="connsiteX52" fmla="*/ 462450 w 1571165"/>
                  <a:gd name="connsiteY52" fmla="*/ 488961 h 1008170"/>
                  <a:gd name="connsiteX53" fmla="*/ 462450 w 1571165"/>
                  <a:gd name="connsiteY53" fmla="*/ 509891 h 1008170"/>
                  <a:gd name="connsiteX54" fmla="*/ 475120 w 1571165"/>
                  <a:gd name="connsiteY54" fmla="*/ 526635 h 1008170"/>
                  <a:gd name="connsiteX55" fmla="*/ 485674 w 1571165"/>
                  <a:gd name="connsiteY55" fmla="*/ 541294 h 1008170"/>
                  <a:gd name="connsiteX56" fmla="*/ 485674 w 1571165"/>
                  <a:gd name="connsiteY56" fmla="*/ 549667 h 1008170"/>
                  <a:gd name="connsiteX57" fmla="*/ 502562 w 1571165"/>
                  <a:gd name="connsiteY57" fmla="*/ 568512 h 1008170"/>
                  <a:gd name="connsiteX58" fmla="*/ 519450 w 1571165"/>
                  <a:gd name="connsiteY58" fmla="*/ 602016 h 1008170"/>
                  <a:gd name="connsiteX59" fmla="*/ 515232 w 1571165"/>
                  <a:gd name="connsiteY59" fmla="*/ 616675 h 1008170"/>
                  <a:gd name="connsiteX60" fmla="*/ 523684 w 1571165"/>
                  <a:gd name="connsiteY60" fmla="*/ 629233 h 1008170"/>
                  <a:gd name="connsiteX61" fmla="*/ 538472 w 1571165"/>
                  <a:gd name="connsiteY61" fmla="*/ 637605 h 1008170"/>
                  <a:gd name="connsiteX62" fmla="*/ 549025 w 1571165"/>
                  <a:gd name="connsiteY62" fmla="*/ 641791 h 1008170"/>
                  <a:gd name="connsiteX63" fmla="*/ 561695 w 1571165"/>
                  <a:gd name="connsiteY63" fmla="*/ 650163 h 1008170"/>
                  <a:gd name="connsiteX64" fmla="*/ 584919 w 1571165"/>
                  <a:gd name="connsiteY64" fmla="*/ 660636 h 1008170"/>
                  <a:gd name="connsiteX65" fmla="*/ 608142 w 1571165"/>
                  <a:gd name="connsiteY65" fmla="*/ 669008 h 1008170"/>
                  <a:gd name="connsiteX66" fmla="*/ 627148 w 1571165"/>
                  <a:gd name="connsiteY66" fmla="*/ 662721 h 1008170"/>
                  <a:gd name="connsiteX67" fmla="*/ 663042 w 1571165"/>
                  <a:gd name="connsiteY67" fmla="*/ 687837 h 1008170"/>
                  <a:gd name="connsiteX68" fmla="*/ 673595 w 1571165"/>
                  <a:gd name="connsiteY68" fmla="*/ 689938 h 1008170"/>
                  <a:gd name="connsiteX69" fmla="*/ 684148 w 1571165"/>
                  <a:gd name="connsiteY69" fmla="*/ 694124 h 1008170"/>
                  <a:gd name="connsiteX70" fmla="*/ 703154 w 1571165"/>
                  <a:gd name="connsiteY70" fmla="*/ 698310 h 1008170"/>
                  <a:gd name="connsiteX71" fmla="*/ 724276 w 1571165"/>
                  <a:gd name="connsiteY71" fmla="*/ 719240 h 1008170"/>
                  <a:gd name="connsiteX72" fmla="*/ 724276 w 1571165"/>
                  <a:gd name="connsiteY72" fmla="*/ 731798 h 1008170"/>
                  <a:gd name="connsiteX73" fmla="*/ 739064 w 1571165"/>
                  <a:gd name="connsiteY73" fmla="*/ 738085 h 1008170"/>
                  <a:gd name="connsiteX74" fmla="*/ 753851 w 1571165"/>
                  <a:gd name="connsiteY74" fmla="*/ 754829 h 1008170"/>
                  <a:gd name="connsiteX75" fmla="*/ 764404 w 1571165"/>
                  <a:gd name="connsiteY75" fmla="*/ 754829 h 1008170"/>
                  <a:gd name="connsiteX76" fmla="*/ 781292 w 1571165"/>
                  <a:gd name="connsiteY76" fmla="*/ 765302 h 1008170"/>
                  <a:gd name="connsiteX77" fmla="*/ 787628 w 1571165"/>
                  <a:gd name="connsiteY77" fmla="*/ 754829 h 1008170"/>
                  <a:gd name="connsiteX78" fmla="*/ 798181 w 1571165"/>
                  <a:gd name="connsiteY78" fmla="*/ 746457 h 1008170"/>
                  <a:gd name="connsiteX79" fmla="*/ 810851 w 1571165"/>
                  <a:gd name="connsiteY79" fmla="*/ 761116 h 1008170"/>
                  <a:gd name="connsiteX80" fmla="*/ 817186 w 1571165"/>
                  <a:gd name="connsiteY80" fmla="*/ 773674 h 1008170"/>
                  <a:gd name="connsiteX81" fmla="*/ 817186 w 1571165"/>
                  <a:gd name="connsiteY81" fmla="*/ 811364 h 1008170"/>
                  <a:gd name="connsiteX82" fmla="*/ 802399 w 1571165"/>
                  <a:gd name="connsiteY82" fmla="*/ 823922 h 1008170"/>
                  <a:gd name="connsiteX83" fmla="*/ 796064 w 1571165"/>
                  <a:gd name="connsiteY83" fmla="*/ 834395 h 1008170"/>
                  <a:gd name="connsiteX84" fmla="*/ 785511 w 1571165"/>
                  <a:gd name="connsiteY84" fmla="*/ 842768 h 1008170"/>
                  <a:gd name="connsiteX85" fmla="*/ 783394 w 1571165"/>
                  <a:gd name="connsiteY85" fmla="*/ 851140 h 1008170"/>
                  <a:gd name="connsiteX86" fmla="*/ 777058 w 1571165"/>
                  <a:gd name="connsiteY86" fmla="*/ 874171 h 1008170"/>
                  <a:gd name="connsiteX87" fmla="*/ 785511 w 1571165"/>
                  <a:gd name="connsiteY87" fmla="*/ 886729 h 1008170"/>
                  <a:gd name="connsiteX88" fmla="*/ 772840 w 1571165"/>
                  <a:gd name="connsiteY88" fmla="*/ 901388 h 1008170"/>
                  <a:gd name="connsiteX89" fmla="*/ 777058 w 1571165"/>
                  <a:gd name="connsiteY89" fmla="*/ 920233 h 1008170"/>
                  <a:gd name="connsiteX90" fmla="*/ 789729 w 1571165"/>
                  <a:gd name="connsiteY90" fmla="*/ 930706 h 1008170"/>
                  <a:gd name="connsiteX91" fmla="*/ 800282 w 1571165"/>
                  <a:gd name="connsiteY91" fmla="*/ 947450 h 1008170"/>
                  <a:gd name="connsiteX92" fmla="*/ 823506 w 1571165"/>
                  <a:gd name="connsiteY92" fmla="*/ 987225 h 1008170"/>
                  <a:gd name="connsiteX93" fmla="*/ 836176 w 1571165"/>
                  <a:gd name="connsiteY93" fmla="*/ 1006070 h 1008170"/>
                  <a:gd name="connsiteX94" fmla="*/ 836176 w 1571165"/>
                  <a:gd name="connsiteY94" fmla="*/ 1008171 h 1008170"/>
                  <a:gd name="connsiteX95" fmla="*/ 1130271 w 1571165"/>
                  <a:gd name="connsiteY95" fmla="*/ 988684 h 1008170"/>
                  <a:gd name="connsiteX96" fmla="*/ 1380293 w 1571165"/>
                  <a:gd name="connsiteY96" fmla="*/ 678711 h 1008170"/>
                  <a:gd name="connsiteX97" fmla="*/ 1380277 w 1571165"/>
                  <a:gd name="connsiteY97" fmla="*/ 678807 h 1008170"/>
                  <a:gd name="connsiteX98" fmla="*/ 1380293 w 1571165"/>
                  <a:gd name="connsiteY98" fmla="*/ 678711 h 1008170"/>
                  <a:gd name="connsiteX99" fmla="*/ 1013640 w 1571165"/>
                  <a:gd name="connsiteY99" fmla="*/ 174946 h 1008170"/>
                  <a:gd name="connsiteX100" fmla="*/ 960842 w 1571165"/>
                  <a:gd name="connsiteY100" fmla="*/ 218907 h 1008170"/>
                  <a:gd name="connsiteX101" fmla="*/ 952390 w 1571165"/>
                  <a:gd name="connsiteY101" fmla="*/ 241939 h 1008170"/>
                  <a:gd name="connsiteX102" fmla="*/ 933384 w 1571165"/>
                  <a:gd name="connsiteY102" fmla="*/ 254497 h 1008170"/>
                  <a:gd name="connsiteX103" fmla="*/ 924932 w 1571165"/>
                  <a:gd name="connsiteY103" fmla="*/ 244024 h 1008170"/>
                  <a:gd name="connsiteX104" fmla="*/ 927049 w 1571165"/>
                  <a:gd name="connsiteY104" fmla="*/ 229365 h 1008170"/>
                  <a:gd name="connsiteX105" fmla="*/ 935501 w 1571165"/>
                  <a:gd name="connsiteY105" fmla="*/ 214705 h 1008170"/>
                  <a:gd name="connsiteX106" fmla="*/ 916496 w 1571165"/>
                  <a:gd name="connsiteY106" fmla="*/ 210519 h 1008170"/>
                  <a:gd name="connsiteX107" fmla="*/ 895373 w 1571165"/>
                  <a:gd name="connsiteY107" fmla="*/ 204233 h 1008170"/>
                  <a:gd name="connsiteX108" fmla="*/ 872150 w 1571165"/>
                  <a:gd name="connsiteY108" fmla="*/ 189573 h 1008170"/>
                  <a:gd name="connsiteX109" fmla="*/ 859479 w 1571165"/>
                  <a:gd name="connsiteY109" fmla="*/ 189573 h 1008170"/>
                  <a:gd name="connsiteX110" fmla="*/ 861597 w 1571165"/>
                  <a:gd name="connsiteY110" fmla="*/ 179100 h 1008170"/>
                  <a:gd name="connsiteX111" fmla="*/ 853144 w 1571165"/>
                  <a:gd name="connsiteY111" fmla="*/ 170728 h 1008170"/>
                  <a:gd name="connsiteX112" fmla="*/ 861597 w 1571165"/>
                  <a:gd name="connsiteY112" fmla="*/ 156069 h 1008170"/>
                  <a:gd name="connsiteX113" fmla="*/ 884820 w 1571165"/>
                  <a:gd name="connsiteY113" fmla="*/ 143511 h 1008170"/>
                  <a:gd name="connsiteX114" fmla="*/ 910161 w 1571165"/>
                  <a:gd name="connsiteY114" fmla="*/ 133038 h 1008170"/>
                  <a:gd name="connsiteX115" fmla="*/ 920714 w 1571165"/>
                  <a:gd name="connsiteY115" fmla="*/ 130937 h 1008170"/>
                  <a:gd name="connsiteX116" fmla="*/ 939719 w 1571165"/>
                  <a:gd name="connsiteY116" fmla="*/ 120464 h 1008170"/>
                  <a:gd name="connsiteX117" fmla="*/ 952390 w 1571165"/>
                  <a:gd name="connsiteY117" fmla="*/ 118363 h 1008170"/>
                  <a:gd name="connsiteX118" fmla="*/ 966504 w 1571165"/>
                  <a:gd name="connsiteY118" fmla="*/ 112413 h 1008170"/>
                  <a:gd name="connsiteX119" fmla="*/ 973657 w 1571165"/>
                  <a:gd name="connsiteY119" fmla="*/ 115091 h 1008170"/>
                  <a:gd name="connsiteX120" fmla="*/ 969294 w 1571165"/>
                  <a:gd name="connsiteY120" fmla="*/ 122549 h 1008170"/>
                  <a:gd name="connsiteX121" fmla="*/ 989310 w 1571165"/>
                  <a:gd name="connsiteY121" fmla="*/ 121491 h 1008170"/>
                  <a:gd name="connsiteX122" fmla="*/ 1028155 w 1571165"/>
                  <a:gd name="connsiteY122" fmla="*/ 139999 h 1008170"/>
                  <a:gd name="connsiteX123" fmla="*/ 1026310 w 1571165"/>
                  <a:gd name="connsiteY123" fmla="*/ 143495 h 1008170"/>
                  <a:gd name="connsiteX124" fmla="*/ 1019975 w 1571165"/>
                  <a:gd name="connsiteY124" fmla="*/ 149782 h 1008170"/>
                  <a:gd name="connsiteX125" fmla="*/ 1011523 w 1571165"/>
                  <a:gd name="connsiteY125" fmla="*/ 164441 h 1008170"/>
                  <a:gd name="connsiteX126" fmla="*/ 1013640 w 1571165"/>
                  <a:gd name="connsiteY126" fmla="*/ 174946 h 1008170"/>
                  <a:gd name="connsiteX127" fmla="*/ 190872 w 1571165"/>
                  <a:gd name="connsiteY127" fmla="*/ 678839 h 1008170"/>
                  <a:gd name="connsiteX128" fmla="*/ 190856 w 1571165"/>
                  <a:gd name="connsiteY128" fmla="*/ 678711 h 1008170"/>
                  <a:gd name="connsiteX129" fmla="*/ 190872 w 1571165"/>
                  <a:gd name="connsiteY129" fmla="*/ 678839 h 1008170"/>
                  <a:gd name="connsiteX130" fmla="*/ 1123455 w 1571165"/>
                  <a:gd name="connsiteY130" fmla="*/ 817651 h 1008170"/>
                  <a:gd name="connsiteX131" fmla="*/ 1121338 w 1571165"/>
                  <a:gd name="connsiteY131" fmla="*/ 807178 h 1008170"/>
                  <a:gd name="connsiteX132" fmla="*/ 1110785 w 1571165"/>
                  <a:gd name="connsiteY132" fmla="*/ 794620 h 1008170"/>
                  <a:gd name="connsiteX133" fmla="*/ 1079109 w 1571165"/>
                  <a:gd name="connsiteY133" fmla="*/ 779961 h 1008170"/>
                  <a:gd name="connsiteX134" fmla="*/ 1060103 w 1571165"/>
                  <a:gd name="connsiteY134" fmla="*/ 782062 h 1008170"/>
                  <a:gd name="connsiteX135" fmla="*/ 1038981 w 1571165"/>
                  <a:gd name="connsiteY135" fmla="*/ 767403 h 1008170"/>
                  <a:gd name="connsiteX136" fmla="*/ 1026310 w 1571165"/>
                  <a:gd name="connsiteY136" fmla="*/ 754845 h 1008170"/>
                  <a:gd name="connsiteX137" fmla="*/ 1013640 w 1571165"/>
                  <a:gd name="connsiteY137" fmla="*/ 748558 h 1008170"/>
                  <a:gd name="connsiteX138" fmla="*/ 1009422 w 1571165"/>
                  <a:gd name="connsiteY138" fmla="*/ 742271 h 1008170"/>
                  <a:gd name="connsiteX139" fmla="*/ 1007305 w 1571165"/>
                  <a:gd name="connsiteY139" fmla="*/ 729713 h 1008170"/>
                  <a:gd name="connsiteX140" fmla="*/ 996752 w 1571165"/>
                  <a:gd name="connsiteY140" fmla="*/ 733899 h 1008170"/>
                  <a:gd name="connsiteX141" fmla="*/ 975629 w 1571165"/>
                  <a:gd name="connsiteY141" fmla="*/ 725527 h 1008170"/>
                  <a:gd name="connsiteX142" fmla="*/ 962959 w 1571165"/>
                  <a:gd name="connsiteY142" fmla="*/ 731814 h 1008170"/>
                  <a:gd name="connsiteX143" fmla="*/ 946070 w 1571165"/>
                  <a:gd name="connsiteY143" fmla="*/ 725527 h 1008170"/>
                  <a:gd name="connsiteX144" fmla="*/ 933400 w 1571165"/>
                  <a:gd name="connsiteY144" fmla="*/ 727628 h 1008170"/>
                  <a:gd name="connsiteX145" fmla="*/ 920730 w 1571165"/>
                  <a:gd name="connsiteY145" fmla="*/ 719256 h 1008170"/>
                  <a:gd name="connsiteX146" fmla="*/ 908060 w 1571165"/>
                  <a:gd name="connsiteY146" fmla="*/ 712969 h 1008170"/>
                  <a:gd name="connsiteX147" fmla="*/ 889054 w 1571165"/>
                  <a:gd name="connsiteY147" fmla="*/ 721341 h 1008170"/>
                  <a:gd name="connsiteX148" fmla="*/ 891171 w 1571165"/>
                  <a:gd name="connsiteY148" fmla="*/ 706682 h 1008170"/>
                  <a:gd name="connsiteX149" fmla="*/ 880618 w 1571165"/>
                  <a:gd name="connsiteY149" fmla="*/ 710868 h 1008170"/>
                  <a:gd name="connsiteX150" fmla="*/ 870065 w 1571165"/>
                  <a:gd name="connsiteY150" fmla="*/ 717155 h 1008170"/>
                  <a:gd name="connsiteX151" fmla="*/ 848942 w 1571165"/>
                  <a:gd name="connsiteY151" fmla="*/ 723442 h 1008170"/>
                  <a:gd name="connsiteX152" fmla="*/ 838389 w 1571165"/>
                  <a:gd name="connsiteY152" fmla="*/ 738101 h 1008170"/>
                  <a:gd name="connsiteX153" fmla="*/ 823602 w 1571165"/>
                  <a:gd name="connsiteY153" fmla="*/ 750659 h 1008170"/>
                  <a:gd name="connsiteX154" fmla="*/ 808814 w 1571165"/>
                  <a:gd name="connsiteY154" fmla="*/ 742287 h 1008170"/>
                  <a:gd name="connsiteX155" fmla="*/ 775022 w 1571165"/>
                  <a:gd name="connsiteY155" fmla="*/ 746473 h 1008170"/>
                  <a:gd name="connsiteX156" fmla="*/ 749681 w 1571165"/>
                  <a:gd name="connsiteY156" fmla="*/ 719256 h 1008170"/>
                  <a:gd name="connsiteX157" fmla="*/ 753899 w 1571165"/>
                  <a:gd name="connsiteY157" fmla="*/ 694140 h 1008170"/>
                  <a:gd name="connsiteX158" fmla="*/ 758117 w 1571165"/>
                  <a:gd name="connsiteY158" fmla="*/ 679481 h 1008170"/>
                  <a:gd name="connsiteX159" fmla="*/ 743330 w 1571165"/>
                  <a:gd name="connsiteY159" fmla="*/ 664822 h 1008170"/>
                  <a:gd name="connsiteX160" fmla="*/ 701085 w 1571165"/>
                  <a:gd name="connsiteY160" fmla="*/ 664822 h 1008170"/>
                  <a:gd name="connsiteX161" fmla="*/ 705303 w 1571165"/>
                  <a:gd name="connsiteY161" fmla="*/ 652264 h 1008170"/>
                  <a:gd name="connsiteX162" fmla="*/ 707420 w 1571165"/>
                  <a:gd name="connsiteY162" fmla="*/ 643892 h 1008170"/>
                  <a:gd name="connsiteX163" fmla="*/ 715872 w 1571165"/>
                  <a:gd name="connsiteY163" fmla="*/ 633419 h 1008170"/>
                  <a:gd name="connsiteX164" fmla="*/ 717989 w 1571165"/>
                  <a:gd name="connsiteY164" fmla="*/ 620861 h 1008170"/>
                  <a:gd name="connsiteX165" fmla="*/ 722207 w 1571165"/>
                  <a:gd name="connsiteY165" fmla="*/ 610388 h 1008170"/>
                  <a:gd name="connsiteX166" fmla="*/ 717989 w 1571165"/>
                  <a:gd name="connsiteY166" fmla="*/ 599915 h 1008170"/>
                  <a:gd name="connsiteX167" fmla="*/ 694766 w 1571165"/>
                  <a:gd name="connsiteY167" fmla="*/ 602016 h 1008170"/>
                  <a:gd name="connsiteX168" fmla="*/ 671542 w 1571165"/>
                  <a:gd name="connsiteY168" fmla="*/ 631318 h 1008170"/>
                  <a:gd name="connsiteX169" fmla="*/ 654654 w 1571165"/>
                  <a:gd name="connsiteY169" fmla="*/ 633419 h 1008170"/>
                  <a:gd name="connsiteX170" fmla="*/ 639866 w 1571165"/>
                  <a:gd name="connsiteY170" fmla="*/ 637605 h 1008170"/>
                  <a:gd name="connsiteX171" fmla="*/ 620861 w 1571165"/>
                  <a:gd name="connsiteY171" fmla="*/ 629233 h 1008170"/>
                  <a:gd name="connsiteX172" fmla="*/ 610308 w 1571165"/>
                  <a:gd name="connsiteY172" fmla="*/ 606202 h 1008170"/>
                  <a:gd name="connsiteX173" fmla="*/ 618760 w 1571165"/>
                  <a:gd name="connsiteY173" fmla="*/ 558055 h 1008170"/>
                  <a:gd name="connsiteX174" fmla="*/ 622978 w 1571165"/>
                  <a:gd name="connsiteY174" fmla="*/ 549682 h 1008170"/>
                  <a:gd name="connsiteX175" fmla="*/ 625095 w 1571165"/>
                  <a:gd name="connsiteY175" fmla="*/ 535024 h 1008170"/>
                  <a:gd name="connsiteX176" fmla="*/ 646217 w 1571165"/>
                  <a:gd name="connsiteY176" fmla="*/ 516179 h 1008170"/>
                  <a:gd name="connsiteX177" fmla="*/ 675776 w 1571165"/>
                  <a:gd name="connsiteY177" fmla="*/ 503620 h 1008170"/>
                  <a:gd name="connsiteX178" fmla="*/ 692664 w 1571165"/>
                  <a:gd name="connsiteY178" fmla="*/ 505721 h 1008170"/>
                  <a:gd name="connsiteX179" fmla="*/ 705335 w 1571165"/>
                  <a:gd name="connsiteY179" fmla="*/ 509907 h 1008170"/>
                  <a:gd name="connsiteX180" fmla="*/ 730676 w 1571165"/>
                  <a:gd name="connsiteY180" fmla="*/ 497349 h 1008170"/>
                  <a:gd name="connsiteX181" fmla="*/ 756016 w 1571165"/>
                  <a:gd name="connsiteY181" fmla="*/ 497349 h 1008170"/>
                  <a:gd name="connsiteX182" fmla="*/ 770804 w 1571165"/>
                  <a:gd name="connsiteY182" fmla="*/ 503636 h 1008170"/>
                  <a:gd name="connsiteX183" fmla="*/ 781357 w 1571165"/>
                  <a:gd name="connsiteY183" fmla="*/ 501536 h 1008170"/>
                  <a:gd name="connsiteX184" fmla="*/ 791910 w 1571165"/>
                  <a:gd name="connsiteY184" fmla="*/ 514093 h 1008170"/>
                  <a:gd name="connsiteX185" fmla="*/ 789793 w 1571165"/>
                  <a:gd name="connsiteY185" fmla="*/ 530837 h 1008170"/>
                  <a:gd name="connsiteX186" fmla="*/ 815134 w 1571165"/>
                  <a:gd name="connsiteY186" fmla="*/ 541311 h 1008170"/>
                  <a:gd name="connsiteX187" fmla="*/ 815134 w 1571165"/>
                  <a:gd name="connsiteY187" fmla="*/ 522465 h 1008170"/>
                  <a:gd name="connsiteX188" fmla="*/ 815134 w 1571165"/>
                  <a:gd name="connsiteY188" fmla="*/ 514093 h 1008170"/>
                  <a:gd name="connsiteX189" fmla="*/ 813016 w 1571165"/>
                  <a:gd name="connsiteY189" fmla="*/ 501536 h 1008170"/>
                  <a:gd name="connsiteX190" fmla="*/ 840474 w 1571165"/>
                  <a:gd name="connsiteY190" fmla="*/ 468031 h 1008170"/>
                  <a:gd name="connsiteX191" fmla="*/ 853144 w 1571165"/>
                  <a:gd name="connsiteY191" fmla="*/ 457558 h 1008170"/>
                  <a:gd name="connsiteX192" fmla="*/ 870033 w 1571165"/>
                  <a:gd name="connsiteY192" fmla="*/ 451271 h 1008170"/>
                  <a:gd name="connsiteX193" fmla="*/ 895373 w 1571165"/>
                  <a:gd name="connsiteY193" fmla="*/ 434527 h 1008170"/>
                  <a:gd name="connsiteX194" fmla="*/ 895373 w 1571165"/>
                  <a:gd name="connsiteY194" fmla="*/ 407310 h 1008170"/>
                  <a:gd name="connsiteX195" fmla="*/ 905927 w 1571165"/>
                  <a:gd name="connsiteY195" fmla="*/ 409411 h 1008170"/>
                  <a:gd name="connsiteX196" fmla="*/ 916480 w 1571165"/>
                  <a:gd name="connsiteY196" fmla="*/ 396853 h 1008170"/>
                  <a:gd name="connsiteX197" fmla="*/ 924932 w 1571165"/>
                  <a:gd name="connsiteY197" fmla="*/ 390566 h 1008170"/>
                  <a:gd name="connsiteX198" fmla="*/ 937602 w 1571165"/>
                  <a:gd name="connsiteY198" fmla="*/ 378008 h 1008170"/>
                  <a:gd name="connsiteX199" fmla="*/ 946055 w 1571165"/>
                  <a:gd name="connsiteY199" fmla="*/ 375907 h 1008170"/>
                  <a:gd name="connsiteX200" fmla="*/ 962943 w 1571165"/>
                  <a:gd name="connsiteY200" fmla="*/ 369620 h 1008170"/>
                  <a:gd name="connsiteX201" fmla="*/ 977730 w 1571165"/>
                  <a:gd name="connsiteY201" fmla="*/ 365434 h 1008170"/>
                  <a:gd name="connsiteX202" fmla="*/ 977730 w 1571165"/>
                  <a:gd name="connsiteY202" fmla="*/ 357062 h 1008170"/>
                  <a:gd name="connsiteX203" fmla="*/ 1015741 w 1571165"/>
                  <a:gd name="connsiteY203" fmla="*/ 334031 h 1008170"/>
                  <a:gd name="connsiteX204" fmla="*/ 1043199 w 1571165"/>
                  <a:gd name="connsiteY204" fmla="*/ 327744 h 1008170"/>
                  <a:gd name="connsiteX205" fmla="*/ 1032646 w 1571165"/>
                  <a:gd name="connsiteY205" fmla="*/ 340302 h 1008170"/>
                  <a:gd name="connsiteX206" fmla="*/ 1053768 w 1571165"/>
                  <a:gd name="connsiteY206" fmla="*/ 334015 h 1008170"/>
                  <a:gd name="connsiteX207" fmla="*/ 1085444 w 1571165"/>
                  <a:gd name="connsiteY207" fmla="*/ 325643 h 1008170"/>
                  <a:gd name="connsiteX208" fmla="*/ 1102348 w 1571165"/>
                  <a:gd name="connsiteY208" fmla="*/ 306798 h 1008170"/>
                  <a:gd name="connsiteX209" fmla="*/ 1085444 w 1571165"/>
                  <a:gd name="connsiteY209" fmla="*/ 317271 h 1008170"/>
                  <a:gd name="connsiteX210" fmla="*/ 1079109 w 1571165"/>
                  <a:gd name="connsiteY210" fmla="*/ 315170 h 1008170"/>
                  <a:gd name="connsiteX211" fmla="*/ 1070657 w 1571165"/>
                  <a:gd name="connsiteY211" fmla="*/ 317271 h 1008170"/>
                  <a:gd name="connsiteX212" fmla="*/ 1060103 w 1571165"/>
                  <a:gd name="connsiteY212" fmla="*/ 306798 h 1008170"/>
                  <a:gd name="connsiteX213" fmla="*/ 1074891 w 1571165"/>
                  <a:gd name="connsiteY213" fmla="*/ 283767 h 1008170"/>
                  <a:gd name="connsiteX214" fmla="*/ 1049550 w 1571165"/>
                  <a:gd name="connsiteY214" fmla="*/ 277480 h 1008170"/>
                  <a:gd name="connsiteX215" fmla="*/ 1064338 w 1571165"/>
                  <a:gd name="connsiteY215" fmla="*/ 267006 h 1008170"/>
                  <a:gd name="connsiteX216" fmla="*/ 1085460 w 1571165"/>
                  <a:gd name="connsiteY216" fmla="*/ 271193 h 1008170"/>
                  <a:gd name="connsiteX217" fmla="*/ 1087577 w 1571165"/>
                  <a:gd name="connsiteY217" fmla="*/ 277480 h 1008170"/>
                  <a:gd name="connsiteX218" fmla="*/ 1098130 w 1571165"/>
                  <a:gd name="connsiteY218" fmla="*/ 279581 h 1008170"/>
                  <a:gd name="connsiteX219" fmla="*/ 1091795 w 1571165"/>
                  <a:gd name="connsiteY219" fmla="*/ 271209 h 1008170"/>
                  <a:gd name="connsiteX220" fmla="*/ 1123471 w 1571165"/>
                  <a:gd name="connsiteY220" fmla="*/ 267023 h 1008170"/>
                  <a:gd name="connsiteX221" fmla="*/ 1142476 w 1571165"/>
                  <a:gd name="connsiteY221" fmla="*/ 258651 h 1008170"/>
                  <a:gd name="connsiteX222" fmla="*/ 1159381 w 1571165"/>
                  <a:gd name="connsiteY222" fmla="*/ 256550 h 1008170"/>
                  <a:gd name="connsiteX223" fmla="*/ 1150929 w 1571165"/>
                  <a:gd name="connsiteY223" fmla="*/ 264922 h 1008170"/>
                  <a:gd name="connsiteX224" fmla="*/ 1123471 w 1571165"/>
                  <a:gd name="connsiteY224" fmla="*/ 294224 h 1008170"/>
                  <a:gd name="connsiteX225" fmla="*/ 1144593 w 1571165"/>
                  <a:gd name="connsiteY225" fmla="*/ 296325 h 1008170"/>
                  <a:gd name="connsiteX226" fmla="*/ 1155147 w 1571165"/>
                  <a:gd name="connsiteY226" fmla="*/ 298426 h 1008170"/>
                  <a:gd name="connsiteX227" fmla="*/ 1165700 w 1571165"/>
                  <a:gd name="connsiteY227" fmla="*/ 300527 h 1008170"/>
                  <a:gd name="connsiteX228" fmla="*/ 1178370 w 1571165"/>
                  <a:gd name="connsiteY228" fmla="*/ 306814 h 1008170"/>
                  <a:gd name="connsiteX229" fmla="*/ 1182588 w 1571165"/>
                  <a:gd name="connsiteY229" fmla="*/ 292155 h 1008170"/>
                  <a:gd name="connsiteX230" fmla="*/ 1182588 w 1571165"/>
                  <a:gd name="connsiteY230" fmla="*/ 279597 h 1008170"/>
                  <a:gd name="connsiteX231" fmla="*/ 1163583 w 1571165"/>
                  <a:gd name="connsiteY231" fmla="*/ 269124 h 1008170"/>
                  <a:gd name="connsiteX232" fmla="*/ 1172035 w 1571165"/>
                  <a:gd name="connsiteY232" fmla="*/ 258651 h 1008170"/>
                  <a:gd name="connsiteX233" fmla="*/ 1172821 w 1571165"/>
                  <a:gd name="connsiteY233" fmla="*/ 253310 h 1008170"/>
                  <a:gd name="connsiteX234" fmla="*/ 1305217 w 1571165"/>
                  <a:gd name="connsiteY234" fmla="*/ 599802 h 1008170"/>
                  <a:gd name="connsiteX235" fmla="*/ 1222235 w 1571165"/>
                  <a:gd name="connsiteY235" fmla="*/ 881757 h 1008170"/>
                  <a:gd name="connsiteX236" fmla="*/ 1212147 w 1571165"/>
                  <a:gd name="connsiteY236" fmla="*/ 878308 h 1008170"/>
                  <a:gd name="connsiteX237" fmla="*/ 1199477 w 1571165"/>
                  <a:gd name="connsiteY237" fmla="*/ 878308 h 1008170"/>
                  <a:gd name="connsiteX238" fmla="*/ 1193142 w 1571165"/>
                  <a:gd name="connsiteY238" fmla="*/ 867835 h 1008170"/>
                  <a:gd name="connsiteX239" fmla="*/ 1180471 w 1571165"/>
                  <a:gd name="connsiteY239" fmla="*/ 863649 h 1008170"/>
                  <a:gd name="connsiteX240" fmla="*/ 1163583 w 1571165"/>
                  <a:gd name="connsiteY240" fmla="*/ 857362 h 1008170"/>
                  <a:gd name="connsiteX241" fmla="*/ 1155131 w 1571165"/>
                  <a:gd name="connsiteY241" fmla="*/ 859463 h 1008170"/>
                  <a:gd name="connsiteX242" fmla="*/ 1144577 w 1571165"/>
                  <a:gd name="connsiteY242" fmla="*/ 851091 h 1008170"/>
                  <a:gd name="connsiteX243" fmla="*/ 1134024 w 1571165"/>
                  <a:gd name="connsiteY243" fmla="*/ 842719 h 1008170"/>
                  <a:gd name="connsiteX244" fmla="*/ 1123455 w 1571165"/>
                  <a:gd name="connsiteY244" fmla="*/ 817651 h 1008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</a:cxnLst>
                <a:rect l="l" t="t" r="r" b="b"/>
                <a:pathLst>
                  <a:path w="1571165" h="1008170">
                    <a:moveTo>
                      <a:pt x="1130271" y="988684"/>
                    </a:moveTo>
                    <a:cubicBezTo>
                      <a:pt x="1176253" y="982526"/>
                      <a:pt x="1219717" y="975180"/>
                      <a:pt x="1260117" y="966792"/>
                    </a:cubicBezTo>
                    <a:cubicBezTo>
                      <a:pt x="1449114" y="927546"/>
                      <a:pt x="1571166" y="865430"/>
                      <a:pt x="1571166" y="795502"/>
                    </a:cubicBezTo>
                    <a:cubicBezTo>
                      <a:pt x="1571166" y="742207"/>
                      <a:pt x="1500244" y="693450"/>
                      <a:pt x="1382827" y="655889"/>
                    </a:cubicBezTo>
                    <a:cubicBezTo>
                      <a:pt x="1384543" y="637348"/>
                      <a:pt x="1385409" y="618663"/>
                      <a:pt x="1385409" y="599834"/>
                    </a:cubicBezTo>
                    <a:cubicBezTo>
                      <a:pt x="1385409" y="518873"/>
                      <a:pt x="1369547" y="440317"/>
                      <a:pt x="1338257" y="366332"/>
                    </a:cubicBezTo>
                    <a:cubicBezTo>
                      <a:pt x="1308040" y="294897"/>
                      <a:pt x="1264801" y="230760"/>
                      <a:pt x="1209725" y="175684"/>
                    </a:cubicBezTo>
                    <a:cubicBezTo>
                      <a:pt x="1154649" y="120609"/>
                      <a:pt x="1090512" y="77369"/>
                      <a:pt x="1019077" y="47153"/>
                    </a:cubicBezTo>
                    <a:cubicBezTo>
                      <a:pt x="945108" y="15862"/>
                      <a:pt x="866536" y="0"/>
                      <a:pt x="785591" y="0"/>
                    </a:cubicBezTo>
                    <a:cubicBezTo>
                      <a:pt x="704629" y="0"/>
                      <a:pt x="626073" y="15862"/>
                      <a:pt x="552088" y="47153"/>
                    </a:cubicBezTo>
                    <a:cubicBezTo>
                      <a:pt x="480654" y="77369"/>
                      <a:pt x="416516" y="120609"/>
                      <a:pt x="361441" y="175684"/>
                    </a:cubicBezTo>
                    <a:cubicBezTo>
                      <a:pt x="306365" y="230760"/>
                      <a:pt x="263125" y="294897"/>
                      <a:pt x="232909" y="366332"/>
                    </a:cubicBezTo>
                    <a:cubicBezTo>
                      <a:pt x="201618" y="440301"/>
                      <a:pt x="185756" y="518873"/>
                      <a:pt x="185756" y="599834"/>
                    </a:cubicBezTo>
                    <a:cubicBezTo>
                      <a:pt x="185756" y="618663"/>
                      <a:pt x="186622" y="637348"/>
                      <a:pt x="188338" y="655889"/>
                    </a:cubicBezTo>
                    <a:cubicBezTo>
                      <a:pt x="188338" y="655889"/>
                      <a:pt x="188338" y="655889"/>
                      <a:pt x="188338" y="655889"/>
                    </a:cubicBezTo>
                    <a:cubicBezTo>
                      <a:pt x="70922" y="693450"/>
                      <a:pt x="0" y="742207"/>
                      <a:pt x="0" y="795502"/>
                    </a:cubicBezTo>
                    <a:cubicBezTo>
                      <a:pt x="0" y="865414"/>
                      <a:pt x="122052" y="927530"/>
                      <a:pt x="311048" y="966792"/>
                    </a:cubicBezTo>
                    <a:cubicBezTo>
                      <a:pt x="351448" y="975180"/>
                      <a:pt x="394913" y="982526"/>
                      <a:pt x="440894" y="988684"/>
                    </a:cubicBezTo>
                    <a:cubicBezTo>
                      <a:pt x="433148" y="981788"/>
                      <a:pt x="425546" y="974683"/>
                      <a:pt x="418152" y="967289"/>
                    </a:cubicBezTo>
                    <a:cubicBezTo>
                      <a:pt x="319997" y="869135"/>
                      <a:pt x="265948" y="738646"/>
                      <a:pt x="265948" y="599851"/>
                    </a:cubicBezTo>
                    <a:cubicBezTo>
                      <a:pt x="265948" y="461055"/>
                      <a:pt x="319997" y="330550"/>
                      <a:pt x="418152" y="232412"/>
                    </a:cubicBezTo>
                    <a:cubicBezTo>
                      <a:pt x="426652" y="223911"/>
                      <a:pt x="435409" y="215780"/>
                      <a:pt x="444359" y="207953"/>
                    </a:cubicBezTo>
                    <a:cubicBezTo>
                      <a:pt x="443493" y="210407"/>
                      <a:pt x="443413" y="212572"/>
                      <a:pt x="445594" y="214738"/>
                    </a:cubicBezTo>
                    <a:cubicBezTo>
                      <a:pt x="449812" y="218924"/>
                      <a:pt x="458264" y="208451"/>
                      <a:pt x="462482" y="214738"/>
                    </a:cubicBezTo>
                    <a:cubicBezTo>
                      <a:pt x="466700" y="221025"/>
                      <a:pt x="458264" y="223110"/>
                      <a:pt x="456147" y="229397"/>
                    </a:cubicBezTo>
                    <a:cubicBezTo>
                      <a:pt x="456147" y="235684"/>
                      <a:pt x="458264" y="241955"/>
                      <a:pt x="458264" y="248242"/>
                    </a:cubicBezTo>
                    <a:cubicBezTo>
                      <a:pt x="458264" y="250343"/>
                      <a:pt x="458264" y="256614"/>
                      <a:pt x="456147" y="258715"/>
                    </a:cubicBezTo>
                    <a:cubicBezTo>
                      <a:pt x="454030" y="262901"/>
                      <a:pt x="447695" y="262901"/>
                      <a:pt x="447695" y="267087"/>
                    </a:cubicBezTo>
                    <a:cubicBezTo>
                      <a:pt x="447695" y="275459"/>
                      <a:pt x="458248" y="279645"/>
                      <a:pt x="460365" y="285932"/>
                    </a:cubicBezTo>
                    <a:cubicBezTo>
                      <a:pt x="460365" y="290118"/>
                      <a:pt x="456147" y="298490"/>
                      <a:pt x="454030" y="302676"/>
                    </a:cubicBezTo>
                    <a:cubicBezTo>
                      <a:pt x="449812" y="311048"/>
                      <a:pt x="443477" y="319420"/>
                      <a:pt x="435025" y="327792"/>
                    </a:cubicBezTo>
                    <a:cubicBezTo>
                      <a:pt x="428689" y="336164"/>
                      <a:pt x="418136" y="344536"/>
                      <a:pt x="413902" y="352908"/>
                    </a:cubicBezTo>
                    <a:cubicBezTo>
                      <a:pt x="411785" y="357094"/>
                      <a:pt x="411785" y="361280"/>
                      <a:pt x="409684" y="365466"/>
                    </a:cubicBezTo>
                    <a:cubicBezTo>
                      <a:pt x="405466" y="371753"/>
                      <a:pt x="401232" y="375939"/>
                      <a:pt x="397014" y="382210"/>
                    </a:cubicBezTo>
                    <a:lnTo>
                      <a:pt x="397014" y="405241"/>
                    </a:lnTo>
                    <a:lnTo>
                      <a:pt x="397014" y="430357"/>
                    </a:lnTo>
                    <a:cubicBezTo>
                      <a:pt x="399131" y="434543"/>
                      <a:pt x="399131" y="442915"/>
                      <a:pt x="403349" y="445016"/>
                    </a:cubicBezTo>
                    <a:cubicBezTo>
                      <a:pt x="405466" y="451303"/>
                      <a:pt x="409684" y="449202"/>
                      <a:pt x="416019" y="451303"/>
                    </a:cubicBezTo>
                    <a:cubicBezTo>
                      <a:pt x="420237" y="455489"/>
                      <a:pt x="426572" y="459675"/>
                      <a:pt x="426572" y="463861"/>
                    </a:cubicBezTo>
                    <a:cubicBezTo>
                      <a:pt x="428689" y="470148"/>
                      <a:pt x="428689" y="476419"/>
                      <a:pt x="428689" y="482706"/>
                    </a:cubicBezTo>
                    <a:cubicBezTo>
                      <a:pt x="428689" y="488993"/>
                      <a:pt x="428689" y="497365"/>
                      <a:pt x="430806" y="501552"/>
                    </a:cubicBezTo>
                    <a:cubicBezTo>
                      <a:pt x="432923" y="507838"/>
                      <a:pt x="441360" y="512024"/>
                      <a:pt x="441360" y="518296"/>
                    </a:cubicBezTo>
                    <a:cubicBezTo>
                      <a:pt x="441360" y="524567"/>
                      <a:pt x="432907" y="524583"/>
                      <a:pt x="432907" y="530853"/>
                    </a:cubicBezTo>
                    <a:cubicBezTo>
                      <a:pt x="432907" y="539226"/>
                      <a:pt x="451913" y="539226"/>
                      <a:pt x="454030" y="547598"/>
                    </a:cubicBezTo>
                    <a:cubicBezTo>
                      <a:pt x="454030" y="551784"/>
                      <a:pt x="451913" y="558071"/>
                      <a:pt x="451913" y="562257"/>
                    </a:cubicBezTo>
                    <a:cubicBezTo>
                      <a:pt x="454030" y="566443"/>
                      <a:pt x="460365" y="568544"/>
                      <a:pt x="462466" y="570629"/>
                    </a:cubicBezTo>
                    <a:cubicBezTo>
                      <a:pt x="466684" y="574815"/>
                      <a:pt x="468801" y="581102"/>
                      <a:pt x="475136" y="579001"/>
                    </a:cubicBezTo>
                    <a:cubicBezTo>
                      <a:pt x="479354" y="574815"/>
                      <a:pt x="470918" y="568528"/>
                      <a:pt x="468801" y="564342"/>
                    </a:cubicBezTo>
                    <a:cubicBezTo>
                      <a:pt x="466684" y="560156"/>
                      <a:pt x="466684" y="549682"/>
                      <a:pt x="464583" y="541311"/>
                    </a:cubicBezTo>
                    <a:cubicBezTo>
                      <a:pt x="462466" y="535024"/>
                      <a:pt x="458248" y="530837"/>
                      <a:pt x="456131" y="526651"/>
                    </a:cubicBezTo>
                    <a:cubicBezTo>
                      <a:pt x="454014" y="522465"/>
                      <a:pt x="454014" y="516179"/>
                      <a:pt x="454014" y="511992"/>
                    </a:cubicBezTo>
                    <a:cubicBezTo>
                      <a:pt x="451897" y="507806"/>
                      <a:pt x="445562" y="503620"/>
                      <a:pt x="445562" y="499434"/>
                    </a:cubicBezTo>
                    <a:cubicBezTo>
                      <a:pt x="443445" y="482690"/>
                      <a:pt x="458232" y="478504"/>
                      <a:pt x="462450" y="488961"/>
                    </a:cubicBezTo>
                    <a:cubicBezTo>
                      <a:pt x="466668" y="497333"/>
                      <a:pt x="462450" y="503620"/>
                      <a:pt x="462450" y="509891"/>
                    </a:cubicBezTo>
                    <a:cubicBezTo>
                      <a:pt x="464567" y="516179"/>
                      <a:pt x="470902" y="520365"/>
                      <a:pt x="475120" y="526635"/>
                    </a:cubicBezTo>
                    <a:cubicBezTo>
                      <a:pt x="479339" y="532922"/>
                      <a:pt x="483572" y="537108"/>
                      <a:pt x="485674" y="541294"/>
                    </a:cubicBezTo>
                    <a:cubicBezTo>
                      <a:pt x="487791" y="545480"/>
                      <a:pt x="487791" y="545480"/>
                      <a:pt x="485674" y="549667"/>
                    </a:cubicBezTo>
                    <a:cubicBezTo>
                      <a:pt x="492009" y="555954"/>
                      <a:pt x="498344" y="562225"/>
                      <a:pt x="502562" y="568512"/>
                    </a:cubicBezTo>
                    <a:cubicBezTo>
                      <a:pt x="511014" y="576884"/>
                      <a:pt x="521567" y="587357"/>
                      <a:pt x="519450" y="602016"/>
                    </a:cubicBezTo>
                    <a:cubicBezTo>
                      <a:pt x="519450" y="608303"/>
                      <a:pt x="515232" y="612489"/>
                      <a:pt x="515232" y="616675"/>
                    </a:cubicBezTo>
                    <a:cubicBezTo>
                      <a:pt x="515232" y="620861"/>
                      <a:pt x="519450" y="625047"/>
                      <a:pt x="523684" y="629233"/>
                    </a:cubicBezTo>
                    <a:cubicBezTo>
                      <a:pt x="530020" y="633419"/>
                      <a:pt x="534238" y="637605"/>
                      <a:pt x="538472" y="637605"/>
                    </a:cubicBezTo>
                    <a:cubicBezTo>
                      <a:pt x="540589" y="639706"/>
                      <a:pt x="546924" y="639706"/>
                      <a:pt x="549025" y="641791"/>
                    </a:cubicBezTo>
                    <a:cubicBezTo>
                      <a:pt x="553243" y="643892"/>
                      <a:pt x="557477" y="648078"/>
                      <a:pt x="561695" y="650163"/>
                    </a:cubicBezTo>
                    <a:cubicBezTo>
                      <a:pt x="570148" y="654349"/>
                      <a:pt x="578584" y="656450"/>
                      <a:pt x="584919" y="660636"/>
                    </a:cubicBezTo>
                    <a:cubicBezTo>
                      <a:pt x="593371" y="662737"/>
                      <a:pt x="603924" y="669008"/>
                      <a:pt x="608142" y="669008"/>
                    </a:cubicBezTo>
                    <a:cubicBezTo>
                      <a:pt x="614478" y="669008"/>
                      <a:pt x="620813" y="662721"/>
                      <a:pt x="627148" y="662721"/>
                    </a:cubicBezTo>
                    <a:cubicBezTo>
                      <a:pt x="644052" y="660620"/>
                      <a:pt x="650371" y="681566"/>
                      <a:pt x="663042" y="687837"/>
                    </a:cubicBezTo>
                    <a:cubicBezTo>
                      <a:pt x="665159" y="689938"/>
                      <a:pt x="669377" y="689938"/>
                      <a:pt x="673595" y="689938"/>
                    </a:cubicBezTo>
                    <a:cubicBezTo>
                      <a:pt x="677813" y="689938"/>
                      <a:pt x="679930" y="692039"/>
                      <a:pt x="684148" y="694124"/>
                    </a:cubicBezTo>
                    <a:cubicBezTo>
                      <a:pt x="690483" y="696225"/>
                      <a:pt x="698936" y="694124"/>
                      <a:pt x="703154" y="698310"/>
                    </a:cubicBezTo>
                    <a:cubicBezTo>
                      <a:pt x="711606" y="700411"/>
                      <a:pt x="717941" y="715054"/>
                      <a:pt x="724276" y="719240"/>
                    </a:cubicBezTo>
                    <a:lnTo>
                      <a:pt x="724276" y="731798"/>
                    </a:lnTo>
                    <a:cubicBezTo>
                      <a:pt x="728494" y="738085"/>
                      <a:pt x="732728" y="735984"/>
                      <a:pt x="739064" y="738085"/>
                    </a:cubicBezTo>
                    <a:cubicBezTo>
                      <a:pt x="745399" y="742271"/>
                      <a:pt x="747516" y="750643"/>
                      <a:pt x="753851" y="754829"/>
                    </a:cubicBezTo>
                    <a:lnTo>
                      <a:pt x="764404" y="754829"/>
                    </a:lnTo>
                    <a:cubicBezTo>
                      <a:pt x="772856" y="759015"/>
                      <a:pt x="774957" y="767387"/>
                      <a:pt x="781292" y="765302"/>
                    </a:cubicBezTo>
                    <a:cubicBezTo>
                      <a:pt x="787628" y="765302"/>
                      <a:pt x="785511" y="759015"/>
                      <a:pt x="787628" y="754829"/>
                    </a:cubicBezTo>
                    <a:cubicBezTo>
                      <a:pt x="789745" y="752728"/>
                      <a:pt x="793963" y="746457"/>
                      <a:pt x="798181" y="746457"/>
                    </a:cubicBezTo>
                    <a:cubicBezTo>
                      <a:pt x="806633" y="746457"/>
                      <a:pt x="806633" y="754829"/>
                      <a:pt x="810851" y="761116"/>
                    </a:cubicBezTo>
                    <a:cubicBezTo>
                      <a:pt x="810851" y="767403"/>
                      <a:pt x="815069" y="769488"/>
                      <a:pt x="817186" y="773674"/>
                    </a:cubicBezTo>
                    <a:cubicBezTo>
                      <a:pt x="819303" y="782046"/>
                      <a:pt x="817186" y="805077"/>
                      <a:pt x="817186" y="811364"/>
                    </a:cubicBezTo>
                    <a:cubicBezTo>
                      <a:pt x="815069" y="815550"/>
                      <a:pt x="806633" y="817651"/>
                      <a:pt x="802399" y="823922"/>
                    </a:cubicBezTo>
                    <a:cubicBezTo>
                      <a:pt x="800282" y="828108"/>
                      <a:pt x="798181" y="832294"/>
                      <a:pt x="796064" y="834395"/>
                    </a:cubicBezTo>
                    <a:cubicBezTo>
                      <a:pt x="793947" y="838581"/>
                      <a:pt x="789729" y="838581"/>
                      <a:pt x="785511" y="842768"/>
                    </a:cubicBezTo>
                    <a:cubicBezTo>
                      <a:pt x="785511" y="844868"/>
                      <a:pt x="783394" y="849054"/>
                      <a:pt x="783394" y="851140"/>
                    </a:cubicBezTo>
                    <a:cubicBezTo>
                      <a:pt x="779175" y="859511"/>
                      <a:pt x="772840" y="865799"/>
                      <a:pt x="777058" y="874171"/>
                    </a:cubicBezTo>
                    <a:cubicBezTo>
                      <a:pt x="779175" y="878357"/>
                      <a:pt x="785511" y="880458"/>
                      <a:pt x="785511" y="886729"/>
                    </a:cubicBezTo>
                    <a:cubicBezTo>
                      <a:pt x="785511" y="890915"/>
                      <a:pt x="772840" y="895101"/>
                      <a:pt x="772840" y="901388"/>
                    </a:cubicBezTo>
                    <a:cubicBezTo>
                      <a:pt x="770723" y="905574"/>
                      <a:pt x="774957" y="913946"/>
                      <a:pt x="777058" y="920233"/>
                    </a:cubicBezTo>
                    <a:cubicBezTo>
                      <a:pt x="777058" y="924419"/>
                      <a:pt x="785511" y="926520"/>
                      <a:pt x="789729" y="930706"/>
                    </a:cubicBezTo>
                    <a:cubicBezTo>
                      <a:pt x="793947" y="934892"/>
                      <a:pt x="796064" y="943264"/>
                      <a:pt x="800282" y="947450"/>
                    </a:cubicBezTo>
                    <a:cubicBezTo>
                      <a:pt x="808734" y="960008"/>
                      <a:pt x="815069" y="974667"/>
                      <a:pt x="823506" y="987225"/>
                    </a:cubicBezTo>
                    <a:cubicBezTo>
                      <a:pt x="827724" y="993512"/>
                      <a:pt x="834059" y="999783"/>
                      <a:pt x="836176" y="1006070"/>
                    </a:cubicBezTo>
                    <a:lnTo>
                      <a:pt x="836176" y="1008171"/>
                    </a:lnTo>
                    <a:cubicBezTo>
                      <a:pt x="940377" y="1005332"/>
                      <a:pt x="1041002" y="1001066"/>
                      <a:pt x="1130271" y="988684"/>
                    </a:cubicBezTo>
                    <a:close/>
                    <a:moveTo>
                      <a:pt x="1380293" y="678711"/>
                    </a:moveTo>
                    <a:cubicBezTo>
                      <a:pt x="1380293" y="678743"/>
                      <a:pt x="1380277" y="678775"/>
                      <a:pt x="1380277" y="678807"/>
                    </a:cubicBezTo>
                    <a:cubicBezTo>
                      <a:pt x="1380277" y="678791"/>
                      <a:pt x="1380277" y="678743"/>
                      <a:pt x="1380293" y="678711"/>
                    </a:cubicBezTo>
                    <a:close/>
                    <a:moveTo>
                      <a:pt x="1013640" y="174946"/>
                    </a:moveTo>
                    <a:cubicBezTo>
                      <a:pt x="1015757" y="206350"/>
                      <a:pt x="990417" y="218907"/>
                      <a:pt x="960842" y="218907"/>
                    </a:cubicBezTo>
                    <a:cubicBezTo>
                      <a:pt x="954507" y="225195"/>
                      <a:pt x="956624" y="233567"/>
                      <a:pt x="952390" y="241939"/>
                    </a:cubicBezTo>
                    <a:cubicBezTo>
                      <a:pt x="950273" y="248226"/>
                      <a:pt x="939719" y="254497"/>
                      <a:pt x="933384" y="254497"/>
                    </a:cubicBezTo>
                    <a:cubicBezTo>
                      <a:pt x="929166" y="254497"/>
                      <a:pt x="924932" y="248210"/>
                      <a:pt x="924932" y="244024"/>
                    </a:cubicBezTo>
                    <a:cubicBezTo>
                      <a:pt x="924932" y="237736"/>
                      <a:pt x="931267" y="235652"/>
                      <a:pt x="927049" y="229365"/>
                    </a:cubicBezTo>
                    <a:cubicBezTo>
                      <a:pt x="927049" y="225179"/>
                      <a:pt x="937602" y="223078"/>
                      <a:pt x="935501" y="214705"/>
                    </a:cubicBezTo>
                    <a:cubicBezTo>
                      <a:pt x="935501" y="208419"/>
                      <a:pt x="924948" y="212605"/>
                      <a:pt x="916496" y="210519"/>
                    </a:cubicBezTo>
                    <a:cubicBezTo>
                      <a:pt x="910161" y="210519"/>
                      <a:pt x="901709" y="206333"/>
                      <a:pt x="895373" y="204233"/>
                    </a:cubicBezTo>
                    <a:cubicBezTo>
                      <a:pt x="889038" y="200046"/>
                      <a:pt x="882703" y="191674"/>
                      <a:pt x="872150" y="189573"/>
                    </a:cubicBezTo>
                    <a:cubicBezTo>
                      <a:pt x="867932" y="189573"/>
                      <a:pt x="861597" y="191674"/>
                      <a:pt x="859479" y="189573"/>
                    </a:cubicBezTo>
                    <a:cubicBezTo>
                      <a:pt x="857362" y="185387"/>
                      <a:pt x="861597" y="181201"/>
                      <a:pt x="861597" y="179100"/>
                    </a:cubicBezTo>
                    <a:cubicBezTo>
                      <a:pt x="861597" y="174914"/>
                      <a:pt x="853144" y="172813"/>
                      <a:pt x="853144" y="170728"/>
                    </a:cubicBezTo>
                    <a:cubicBezTo>
                      <a:pt x="853144" y="166542"/>
                      <a:pt x="859479" y="158170"/>
                      <a:pt x="861597" y="156069"/>
                    </a:cubicBezTo>
                    <a:cubicBezTo>
                      <a:pt x="867932" y="151883"/>
                      <a:pt x="876384" y="147697"/>
                      <a:pt x="884820" y="143511"/>
                    </a:cubicBezTo>
                    <a:cubicBezTo>
                      <a:pt x="893272" y="139325"/>
                      <a:pt x="901709" y="135139"/>
                      <a:pt x="910161" y="133038"/>
                    </a:cubicBezTo>
                    <a:cubicBezTo>
                      <a:pt x="912278" y="130937"/>
                      <a:pt x="916496" y="130937"/>
                      <a:pt x="920714" y="130937"/>
                    </a:cubicBezTo>
                    <a:cubicBezTo>
                      <a:pt x="927049" y="126751"/>
                      <a:pt x="933384" y="122565"/>
                      <a:pt x="939719" y="120464"/>
                    </a:cubicBezTo>
                    <a:cubicBezTo>
                      <a:pt x="943937" y="118363"/>
                      <a:pt x="948172" y="118363"/>
                      <a:pt x="952390" y="118363"/>
                    </a:cubicBezTo>
                    <a:cubicBezTo>
                      <a:pt x="958388" y="116374"/>
                      <a:pt x="962494" y="114402"/>
                      <a:pt x="966504" y="112413"/>
                    </a:cubicBezTo>
                    <a:cubicBezTo>
                      <a:pt x="968893" y="113295"/>
                      <a:pt x="971283" y="114177"/>
                      <a:pt x="973657" y="115091"/>
                    </a:cubicBezTo>
                    <a:cubicBezTo>
                      <a:pt x="971876" y="116920"/>
                      <a:pt x="970192" y="118973"/>
                      <a:pt x="969294" y="122549"/>
                    </a:cubicBezTo>
                    <a:cubicBezTo>
                      <a:pt x="973785" y="131450"/>
                      <a:pt x="981467" y="125629"/>
                      <a:pt x="989310" y="121491"/>
                    </a:cubicBezTo>
                    <a:cubicBezTo>
                      <a:pt x="1002494" y="127104"/>
                      <a:pt x="1015468" y="133279"/>
                      <a:pt x="1028155" y="139999"/>
                    </a:cubicBezTo>
                    <a:cubicBezTo>
                      <a:pt x="1027513" y="141138"/>
                      <a:pt x="1026904" y="142308"/>
                      <a:pt x="1026310" y="143495"/>
                    </a:cubicBezTo>
                    <a:cubicBezTo>
                      <a:pt x="1024193" y="147681"/>
                      <a:pt x="1022092" y="149782"/>
                      <a:pt x="1019975" y="149782"/>
                    </a:cubicBezTo>
                    <a:cubicBezTo>
                      <a:pt x="1019975" y="156069"/>
                      <a:pt x="1011523" y="160255"/>
                      <a:pt x="1011523" y="164441"/>
                    </a:cubicBezTo>
                    <a:cubicBezTo>
                      <a:pt x="1011539" y="168659"/>
                      <a:pt x="1013640" y="172845"/>
                      <a:pt x="1013640" y="174946"/>
                    </a:cubicBezTo>
                    <a:close/>
                    <a:moveTo>
                      <a:pt x="190872" y="678839"/>
                    </a:moveTo>
                    <a:cubicBezTo>
                      <a:pt x="190872" y="678791"/>
                      <a:pt x="190856" y="678759"/>
                      <a:pt x="190856" y="678711"/>
                    </a:cubicBezTo>
                    <a:cubicBezTo>
                      <a:pt x="190872" y="678743"/>
                      <a:pt x="190872" y="678791"/>
                      <a:pt x="190872" y="678839"/>
                    </a:cubicBezTo>
                    <a:close/>
                    <a:moveTo>
                      <a:pt x="1123455" y="817651"/>
                    </a:moveTo>
                    <a:cubicBezTo>
                      <a:pt x="1121338" y="813465"/>
                      <a:pt x="1123455" y="809279"/>
                      <a:pt x="1121338" y="807178"/>
                    </a:cubicBezTo>
                    <a:cubicBezTo>
                      <a:pt x="1119221" y="802992"/>
                      <a:pt x="1115003" y="798806"/>
                      <a:pt x="1110785" y="794620"/>
                    </a:cubicBezTo>
                    <a:cubicBezTo>
                      <a:pt x="1100231" y="788333"/>
                      <a:pt x="1091779" y="782062"/>
                      <a:pt x="1079109" y="779961"/>
                    </a:cubicBezTo>
                    <a:cubicBezTo>
                      <a:pt x="1072774" y="779961"/>
                      <a:pt x="1068555" y="782062"/>
                      <a:pt x="1060103" y="782062"/>
                    </a:cubicBezTo>
                    <a:cubicBezTo>
                      <a:pt x="1053768" y="782062"/>
                      <a:pt x="1045316" y="773690"/>
                      <a:pt x="1038981" y="767403"/>
                    </a:cubicBezTo>
                    <a:cubicBezTo>
                      <a:pt x="1032646" y="763217"/>
                      <a:pt x="1030529" y="756930"/>
                      <a:pt x="1026310" y="754845"/>
                    </a:cubicBezTo>
                    <a:cubicBezTo>
                      <a:pt x="1022092" y="750659"/>
                      <a:pt x="1015757" y="750659"/>
                      <a:pt x="1013640" y="748558"/>
                    </a:cubicBezTo>
                    <a:cubicBezTo>
                      <a:pt x="1011523" y="746457"/>
                      <a:pt x="1011523" y="744372"/>
                      <a:pt x="1009422" y="742271"/>
                    </a:cubicBezTo>
                    <a:cubicBezTo>
                      <a:pt x="1007305" y="738085"/>
                      <a:pt x="1005204" y="735984"/>
                      <a:pt x="1007305" y="729713"/>
                    </a:cubicBezTo>
                    <a:cubicBezTo>
                      <a:pt x="1003087" y="727612"/>
                      <a:pt x="1000970" y="733899"/>
                      <a:pt x="996752" y="733899"/>
                    </a:cubicBezTo>
                    <a:cubicBezTo>
                      <a:pt x="992534" y="725527"/>
                      <a:pt x="988300" y="723426"/>
                      <a:pt x="975629" y="725527"/>
                    </a:cubicBezTo>
                    <a:cubicBezTo>
                      <a:pt x="971411" y="725527"/>
                      <a:pt x="967177" y="731814"/>
                      <a:pt x="962959" y="731814"/>
                    </a:cubicBezTo>
                    <a:cubicBezTo>
                      <a:pt x="956624" y="731814"/>
                      <a:pt x="952406" y="727628"/>
                      <a:pt x="946070" y="725527"/>
                    </a:cubicBezTo>
                    <a:cubicBezTo>
                      <a:pt x="941852" y="725527"/>
                      <a:pt x="935517" y="727628"/>
                      <a:pt x="933400" y="727628"/>
                    </a:cubicBezTo>
                    <a:cubicBezTo>
                      <a:pt x="927065" y="725527"/>
                      <a:pt x="924948" y="721341"/>
                      <a:pt x="920730" y="719256"/>
                    </a:cubicBezTo>
                    <a:cubicBezTo>
                      <a:pt x="916512" y="715070"/>
                      <a:pt x="910177" y="710884"/>
                      <a:pt x="908060" y="712969"/>
                    </a:cubicBezTo>
                    <a:cubicBezTo>
                      <a:pt x="901725" y="712969"/>
                      <a:pt x="897506" y="725527"/>
                      <a:pt x="889054" y="721341"/>
                    </a:cubicBezTo>
                    <a:cubicBezTo>
                      <a:pt x="884836" y="715054"/>
                      <a:pt x="895389" y="712969"/>
                      <a:pt x="891171" y="706682"/>
                    </a:cubicBezTo>
                    <a:cubicBezTo>
                      <a:pt x="886953" y="704581"/>
                      <a:pt x="882719" y="708783"/>
                      <a:pt x="880618" y="710868"/>
                    </a:cubicBezTo>
                    <a:cubicBezTo>
                      <a:pt x="876400" y="712969"/>
                      <a:pt x="874283" y="717155"/>
                      <a:pt x="870065" y="717155"/>
                    </a:cubicBezTo>
                    <a:cubicBezTo>
                      <a:pt x="861613" y="721341"/>
                      <a:pt x="855277" y="719256"/>
                      <a:pt x="848942" y="723442"/>
                    </a:cubicBezTo>
                    <a:cubicBezTo>
                      <a:pt x="842607" y="725543"/>
                      <a:pt x="842607" y="731814"/>
                      <a:pt x="838389" y="738101"/>
                    </a:cubicBezTo>
                    <a:cubicBezTo>
                      <a:pt x="836272" y="742287"/>
                      <a:pt x="829937" y="750659"/>
                      <a:pt x="823602" y="750659"/>
                    </a:cubicBezTo>
                    <a:cubicBezTo>
                      <a:pt x="819384" y="750659"/>
                      <a:pt x="815149" y="744372"/>
                      <a:pt x="808814" y="742287"/>
                    </a:cubicBezTo>
                    <a:cubicBezTo>
                      <a:pt x="794027" y="736000"/>
                      <a:pt x="787692" y="746473"/>
                      <a:pt x="775022" y="746473"/>
                    </a:cubicBezTo>
                    <a:cubicBezTo>
                      <a:pt x="764468" y="746473"/>
                      <a:pt x="747564" y="729729"/>
                      <a:pt x="749681" y="719256"/>
                    </a:cubicBezTo>
                    <a:cubicBezTo>
                      <a:pt x="749681" y="712969"/>
                      <a:pt x="751798" y="702512"/>
                      <a:pt x="753899" y="694140"/>
                    </a:cubicBezTo>
                    <a:cubicBezTo>
                      <a:pt x="753899" y="687853"/>
                      <a:pt x="758117" y="685768"/>
                      <a:pt x="758117" y="679481"/>
                    </a:cubicBezTo>
                    <a:cubicBezTo>
                      <a:pt x="758117" y="671109"/>
                      <a:pt x="747564" y="664822"/>
                      <a:pt x="743330" y="664822"/>
                    </a:cubicBezTo>
                    <a:cubicBezTo>
                      <a:pt x="730659" y="662721"/>
                      <a:pt x="715872" y="669008"/>
                      <a:pt x="701085" y="664822"/>
                    </a:cubicBezTo>
                    <a:cubicBezTo>
                      <a:pt x="698968" y="660636"/>
                      <a:pt x="705303" y="656450"/>
                      <a:pt x="705303" y="652264"/>
                    </a:cubicBezTo>
                    <a:cubicBezTo>
                      <a:pt x="707420" y="650163"/>
                      <a:pt x="705303" y="648078"/>
                      <a:pt x="707420" y="643892"/>
                    </a:cubicBezTo>
                    <a:cubicBezTo>
                      <a:pt x="709537" y="641791"/>
                      <a:pt x="713755" y="637605"/>
                      <a:pt x="715872" y="633419"/>
                    </a:cubicBezTo>
                    <a:cubicBezTo>
                      <a:pt x="715872" y="631318"/>
                      <a:pt x="715872" y="625047"/>
                      <a:pt x="717989" y="620861"/>
                    </a:cubicBezTo>
                    <a:cubicBezTo>
                      <a:pt x="720106" y="616675"/>
                      <a:pt x="722207" y="614574"/>
                      <a:pt x="722207" y="610388"/>
                    </a:cubicBezTo>
                    <a:cubicBezTo>
                      <a:pt x="724324" y="606202"/>
                      <a:pt x="722207" y="602016"/>
                      <a:pt x="717989" y="599915"/>
                    </a:cubicBezTo>
                    <a:cubicBezTo>
                      <a:pt x="707436" y="599915"/>
                      <a:pt x="701085" y="599915"/>
                      <a:pt x="694766" y="602016"/>
                    </a:cubicBezTo>
                    <a:cubicBezTo>
                      <a:pt x="682095" y="608303"/>
                      <a:pt x="684212" y="627132"/>
                      <a:pt x="671542" y="631318"/>
                    </a:cubicBezTo>
                    <a:cubicBezTo>
                      <a:pt x="665207" y="633419"/>
                      <a:pt x="658872" y="633419"/>
                      <a:pt x="654654" y="633419"/>
                    </a:cubicBezTo>
                    <a:cubicBezTo>
                      <a:pt x="650436" y="635520"/>
                      <a:pt x="644101" y="637605"/>
                      <a:pt x="639866" y="637605"/>
                    </a:cubicBezTo>
                    <a:cubicBezTo>
                      <a:pt x="633531" y="637605"/>
                      <a:pt x="625079" y="631318"/>
                      <a:pt x="620861" y="629233"/>
                    </a:cubicBezTo>
                    <a:cubicBezTo>
                      <a:pt x="618744" y="625047"/>
                      <a:pt x="610308" y="610388"/>
                      <a:pt x="610308" y="606202"/>
                    </a:cubicBezTo>
                    <a:cubicBezTo>
                      <a:pt x="603973" y="589458"/>
                      <a:pt x="610308" y="572714"/>
                      <a:pt x="618760" y="558055"/>
                    </a:cubicBezTo>
                    <a:cubicBezTo>
                      <a:pt x="618760" y="555954"/>
                      <a:pt x="620877" y="553869"/>
                      <a:pt x="622978" y="549682"/>
                    </a:cubicBezTo>
                    <a:cubicBezTo>
                      <a:pt x="625095" y="545497"/>
                      <a:pt x="622978" y="539210"/>
                      <a:pt x="625095" y="535024"/>
                    </a:cubicBezTo>
                    <a:cubicBezTo>
                      <a:pt x="627212" y="526651"/>
                      <a:pt x="639882" y="520365"/>
                      <a:pt x="646217" y="516179"/>
                    </a:cubicBezTo>
                    <a:cubicBezTo>
                      <a:pt x="656771" y="511992"/>
                      <a:pt x="665223" y="503620"/>
                      <a:pt x="675776" y="503620"/>
                    </a:cubicBezTo>
                    <a:cubicBezTo>
                      <a:pt x="679994" y="503620"/>
                      <a:pt x="688446" y="505721"/>
                      <a:pt x="692664" y="505721"/>
                    </a:cubicBezTo>
                    <a:cubicBezTo>
                      <a:pt x="699000" y="507822"/>
                      <a:pt x="701117" y="509907"/>
                      <a:pt x="705335" y="509907"/>
                    </a:cubicBezTo>
                    <a:cubicBezTo>
                      <a:pt x="718005" y="512008"/>
                      <a:pt x="720122" y="501536"/>
                      <a:pt x="730676" y="497349"/>
                    </a:cubicBezTo>
                    <a:cubicBezTo>
                      <a:pt x="739128" y="499450"/>
                      <a:pt x="747564" y="495248"/>
                      <a:pt x="756016" y="497349"/>
                    </a:cubicBezTo>
                    <a:cubicBezTo>
                      <a:pt x="762351" y="497349"/>
                      <a:pt x="766569" y="503636"/>
                      <a:pt x="770804" y="503636"/>
                    </a:cubicBezTo>
                    <a:cubicBezTo>
                      <a:pt x="775038" y="503636"/>
                      <a:pt x="779256" y="501536"/>
                      <a:pt x="781357" y="501536"/>
                    </a:cubicBezTo>
                    <a:cubicBezTo>
                      <a:pt x="785575" y="501536"/>
                      <a:pt x="791910" y="509907"/>
                      <a:pt x="791910" y="514093"/>
                    </a:cubicBezTo>
                    <a:cubicBezTo>
                      <a:pt x="794027" y="520381"/>
                      <a:pt x="787692" y="524567"/>
                      <a:pt x="789793" y="530837"/>
                    </a:cubicBezTo>
                    <a:cubicBezTo>
                      <a:pt x="796128" y="537125"/>
                      <a:pt x="806681" y="539210"/>
                      <a:pt x="815134" y="541311"/>
                    </a:cubicBezTo>
                    <a:cubicBezTo>
                      <a:pt x="821469" y="537125"/>
                      <a:pt x="817251" y="528753"/>
                      <a:pt x="815134" y="522465"/>
                    </a:cubicBezTo>
                    <a:lnTo>
                      <a:pt x="815134" y="514093"/>
                    </a:lnTo>
                    <a:cubicBezTo>
                      <a:pt x="815134" y="509907"/>
                      <a:pt x="813016" y="505721"/>
                      <a:pt x="813016" y="501536"/>
                    </a:cubicBezTo>
                    <a:cubicBezTo>
                      <a:pt x="813016" y="484791"/>
                      <a:pt x="827804" y="476419"/>
                      <a:pt x="840474" y="468031"/>
                    </a:cubicBezTo>
                    <a:cubicBezTo>
                      <a:pt x="844692" y="465930"/>
                      <a:pt x="848926" y="459659"/>
                      <a:pt x="853144" y="457558"/>
                    </a:cubicBezTo>
                    <a:cubicBezTo>
                      <a:pt x="859479" y="455457"/>
                      <a:pt x="865815" y="453372"/>
                      <a:pt x="870033" y="451271"/>
                    </a:cubicBezTo>
                    <a:cubicBezTo>
                      <a:pt x="880586" y="444984"/>
                      <a:pt x="889038" y="440798"/>
                      <a:pt x="895373" y="434527"/>
                    </a:cubicBezTo>
                    <a:cubicBezTo>
                      <a:pt x="899591" y="426155"/>
                      <a:pt x="895373" y="415682"/>
                      <a:pt x="895373" y="407310"/>
                    </a:cubicBezTo>
                    <a:cubicBezTo>
                      <a:pt x="899591" y="405209"/>
                      <a:pt x="901709" y="409411"/>
                      <a:pt x="905927" y="409411"/>
                    </a:cubicBezTo>
                    <a:cubicBezTo>
                      <a:pt x="912262" y="407310"/>
                      <a:pt x="912262" y="398938"/>
                      <a:pt x="916480" y="396853"/>
                    </a:cubicBezTo>
                    <a:cubicBezTo>
                      <a:pt x="918597" y="394752"/>
                      <a:pt x="922815" y="392667"/>
                      <a:pt x="924932" y="390566"/>
                    </a:cubicBezTo>
                    <a:cubicBezTo>
                      <a:pt x="931267" y="386380"/>
                      <a:pt x="933384" y="380093"/>
                      <a:pt x="937602" y="378008"/>
                    </a:cubicBezTo>
                    <a:cubicBezTo>
                      <a:pt x="939719" y="378008"/>
                      <a:pt x="943937" y="378008"/>
                      <a:pt x="946055" y="375907"/>
                    </a:cubicBezTo>
                    <a:cubicBezTo>
                      <a:pt x="950273" y="375907"/>
                      <a:pt x="956608" y="371721"/>
                      <a:pt x="962943" y="369620"/>
                    </a:cubicBezTo>
                    <a:cubicBezTo>
                      <a:pt x="967177" y="367519"/>
                      <a:pt x="975613" y="367519"/>
                      <a:pt x="977730" y="365434"/>
                    </a:cubicBezTo>
                    <a:lnTo>
                      <a:pt x="977730" y="357062"/>
                    </a:lnTo>
                    <a:cubicBezTo>
                      <a:pt x="979847" y="342403"/>
                      <a:pt x="1003071" y="338217"/>
                      <a:pt x="1015741" y="334031"/>
                    </a:cubicBezTo>
                    <a:cubicBezTo>
                      <a:pt x="1024193" y="331930"/>
                      <a:pt x="1032646" y="325659"/>
                      <a:pt x="1043199" y="327744"/>
                    </a:cubicBezTo>
                    <a:cubicBezTo>
                      <a:pt x="1041082" y="334031"/>
                      <a:pt x="1032646" y="331930"/>
                      <a:pt x="1032646" y="340302"/>
                    </a:cubicBezTo>
                    <a:cubicBezTo>
                      <a:pt x="1034763" y="350775"/>
                      <a:pt x="1051651" y="336116"/>
                      <a:pt x="1053768" y="334015"/>
                    </a:cubicBezTo>
                    <a:cubicBezTo>
                      <a:pt x="1062220" y="331914"/>
                      <a:pt x="1074891" y="329829"/>
                      <a:pt x="1085444" y="325643"/>
                    </a:cubicBezTo>
                    <a:cubicBezTo>
                      <a:pt x="1093896" y="321457"/>
                      <a:pt x="1110785" y="317271"/>
                      <a:pt x="1102348" y="306798"/>
                    </a:cubicBezTo>
                    <a:cubicBezTo>
                      <a:pt x="1096013" y="306798"/>
                      <a:pt x="1091795" y="315170"/>
                      <a:pt x="1085444" y="317271"/>
                    </a:cubicBezTo>
                    <a:cubicBezTo>
                      <a:pt x="1081226" y="319372"/>
                      <a:pt x="1083327" y="315170"/>
                      <a:pt x="1079109" y="315170"/>
                    </a:cubicBezTo>
                    <a:cubicBezTo>
                      <a:pt x="1074891" y="313069"/>
                      <a:pt x="1072774" y="317271"/>
                      <a:pt x="1070657" y="317271"/>
                    </a:cubicBezTo>
                    <a:cubicBezTo>
                      <a:pt x="1066438" y="315170"/>
                      <a:pt x="1062204" y="310984"/>
                      <a:pt x="1060103" y="306798"/>
                    </a:cubicBezTo>
                    <a:cubicBezTo>
                      <a:pt x="1060103" y="296325"/>
                      <a:pt x="1070657" y="292139"/>
                      <a:pt x="1074891" y="283767"/>
                    </a:cubicBezTo>
                    <a:cubicBezTo>
                      <a:pt x="1070673" y="275395"/>
                      <a:pt x="1058002" y="281666"/>
                      <a:pt x="1049550" y="277480"/>
                    </a:cubicBezTo>
                    <a:cubicBezTo>
                      <a:pt x="1051667" y="273294"/>
                      <a:pt x="1058002" y="269108"/>
                      <a:pt x="1064338" y="267006"/>
                    </a:cubicBezTo>
                    <a:cubicBezTo>
                      <a:pt x="1068555" y="267006"/>
                      <a:pt x="1081226" y="267006"/>
                      <a:pt x="1085460" y="271193"/>
                    </a:cubicBezTo>
                    <a:cubicBezTo>
                      <a:pt x="1085460" y="271193"/>
                      <a:pt x="1085460" y="275379"/>
                      <a:pt x="1087577" y="277480"/>
                    </a:cubicBezTo>
                    <a:cubicBezTo>
                      <a:pt x="1091795" y="281666"/>
                      <a:pt x="1093912" y="281666"/>
                      <a:pt x="1098130" y="279581"/>
                    </a:cubicBezTo>
                    <a:cubicBezTo>
                      <a:pt x="1100247" y="273294"/>
                      <a:pt x="1089678" y="275395"/>
                      <a:pt x="1091795" y="271209"/>
                    </a:cubicBezTo>
                    <a:cubicBezTo>
                      <a:pt x="1100247" y="264922"/>
                      <a:pt x="1112918" y="269108"/>
                      <a:pt x="1123471" y="267023"/>
                    </a:cubicBezTo>
                    <a:cubicBezTo>
                      <a:pt x="1129806" y="267023"/>
                      <a:pt x="1136141" y="262837"/>
                      <a:pt x="1142476" y="258651"/>
                    </a:cubicBezTo>
                    <a:cubicBezTo>
                      <a:pt x="1146694" y="256550"/>
                      <a:pt x="1153030" y="252363"/>
                      <a:pt x="1159381" y="256550"/>
                    </a:cubicBezTo>
                    <a:cubicBezTo>
                      <a:pt x="1159381" y="260736"/>
                      <a:pt x="1153046" y="262837"/>
                      <a:pt x="1150929" y="264922"/>
                    </a:cubicBezTo>
                    <a:cubicBezTo>
                      <a:pt x="1142476" y="275395"/>
                      <a:pt x="1131923" y="283767"/>
                      <a:pt x="1123471" y="294224"/>
                    </a:cubicBezTo>
                    <a:cubicBezTo>
                      <a:pt x="1127689" y="298410"/>
                      <a:pt x="1136141" y="296325"/>
                      <a:pt x="1144593" y="296325"/>
                    </a:cubicBezTo>
                    <a:cubicBezTo>
                      <a:pt x="1148811" y="298426"/>
                      <a:pt x="1150929" y="298426"/>
                      <a:pt x="1155147" y="298426"/>
                    </a:cubicBezTo>
                    <a:cubicBezTo>
                      <a:pt x="1159381" y="300527"/>
                      <a:pt x="1163599" y="300527"/>
                      <a:pt x="1165700" y="300527"/>
                    </a:cubicBezTo>
                    <a:cubicBezTo>
                      <a:pt x="1172035" y="302628"/>
                      <a:pt x="1172035" y="306814"/>
                      <a:pt x="1178370" y="306814"/>
                    </a:cubicBezTo>
                    <a:cubicBezTo>
                      <a:pt x="1186822" y="306814"/>
                      <a:pt x="1186822" y="298442"/>
                      <a:pt x="1182588" y="292155"/>
                    </a:cubicBezTo>
                    <a:cubicBezTo>
                      <a:pt x="1182588" y="285868"/>
                      <a:pt x="1184705" y="283783"/>
                      <a:pt x="1182588" y="279597"/>
                    </a:cubicBezTo>
                    <a:cubicBezTo>
                      <a:pt x="1180471" y="271225"/>
                      <a:pt x="1165700" y="279597"/>
                      <a:pt x="1163583" y="269124"/>
                    </a:cubicBezTo>
                    <a:cubicBezTo>
                      <a:pt x="1163583" y="262837"/>
                      <a:pt x="1169918" y="262837"/>
                      <a:pt x="1172035" y="258651"/>
                    </a:cubicBezTo>
                    <a:cubicBezTo>
                      <a:pt x="1172035" y="256550"/>
                      <a:pt x="1172340" y="254833"/>
                      <a:pt x="1172821" y="253310"/>
                    </a:cubicBezTo>
                    <a:cubicBezTo>
                      <a:pt x="1258402" y="348706"/>
                      <a:pt x="1305217" y="470662"/>
                      <a:pt x="1305217" y="599802"/>
                    </a:cubicBezTo>
                    <a:cubicBezTo>
                      <a:pt x="1305217" y="701389"/>
                      <a:pt x="1276236" y="798502"/>
                      <a:pt x="1222235" y="881757"/>
                    </a:cubicBezTo>
                    <a:cubicBezTo>
                      <a:pt x="1218530" y="880554"/>
                      <a:pt x="1214938" y="879239"/>
                      <a:pt x="1212147" y="878308"/>
                    </a:cubicBezTo>
                    <a:cubicBezTo>
                      <a:pt x="1207929" y="878308"/>
                      <a:pt x="1201593" y="880410"/>
                      <a:pt x="1199477" y="878308"/>
                    </a:cubicBezTo>
                    <a:cubicBezTo>
                      <a:pt x="1195258" y="876207"/>
                      <a:pt x="1195258" y="869936"/>
                      <a:pt x="1193142" y="867835"/>
                    </a:cubicBezTo>
                    <a:cubicBezTo>
                      <a:pt x="1188923" y="865734"/>
                      <a:pt x="1184689" y="865734"/>
                      <a:pt x="1180471" y="863649"/>
                    </a:cubicBezTo>
                    <a:cubicBezTo>
                      <a:pt x="1174136" y="861548"/>
                      <a:pt x="1169918" y="859463"/>
                      <a:pt x="1163583" y="857362"/>
                    </a:cubicBezTo>
                    <a:cubicBezTo>
                      <a:pt x="1159365" y="857362"/>
                      <a:pt x="1157248" y="859463"/>
                      <a:pt x="1155131" y="859463"/>
                    </a:cubicBezTo>
                    <a:cubicBezTo>
                      <a:pt x="1150913" y="857362"/>
                      <a:pt x="1148795" y="853176"/>
                      <a:pt x="1144577" y="851091"/>
                    </a:cubicBezTo>
                    <a:cubicBezTo>
                      <a:pt x="1140359" y="848990"/>
                      <a:pt x="1136125" y="846905"/>
                      <a:pt x="1134024" y="842719"/>
                    </a:cubicBezTo>
                    <a:cubicBezTo>
                      <a:pt x="1138242" y="830209"/>
                      <a:pt x="1125572" y="826023"/>
                      <a:pt x="1123455" y="8176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5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17" name="Google Shape;7517;p60"/>
          <p:cNvSpPr txBox="1"/>
          <p:nvPr/>
        </p:nvSpPr>
        <p:spPr>
          <a:xfrm>
            <a:off x="1024771" y="1871124"/>
            <a:ext cx="290143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7519" name="Google Shape;7519;p60"/>
          <p:cNvSpPr txBox="1"/>
          <p:nvPr/>
        </p:nvSpPr>
        <p:spPr>
          <a:xfrm>
            <a:off x="1961639" y="1871124"/>
            <a:ext cx="399148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Intrusion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Prevention</a:t>
            </a:r>
            <a:endParaRPr sz="650" b="0" i="0" u="none" strike="noStrike" cap="none" dirty="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521" name="Google Shape;7521;p60"/>
          <p:cNvSpPr txBox="1"/>
          <p:nvPr/>
        </p:nvSpPr>
        <p:spPr>
          <a:xfrm>
            <a:off x="3011360" y="1871124"/>
            <a:ext cx="250068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Router</a:t>
            </a:r>
            <a:endParaRPr dirty="0"/>
          </a:p>
        </p:txBody>
      </p:sp>
      <p:sp>
        <p:nvSpPr>
          <p:cNvPr id="7523" name="Google Shape;7523;p60"/>
          <p:cNvSpPr txBox="1"/>
          <p:nvPr/>
        </p:nvSpPr>
        <p:spPr>
          <a:xfrm>
            <a:off x="3782567" y="1871124"/>
            <a:ext cx="676467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VPN Concentrator</a:t>
            </a:r>
            <a:endParaRPr/>
          </a:p>
        </p:txBody>
      </p:sp>
      <p:sp>
        <p:nvSpPr>
          <p:cNvPr id="7525" name="Google Shape;7525;p60"/>
          <p:cNvSpPr txBox="1"/>
          <p:nvPr/>
        </p:nvSpPr>
        <p:spPr>
          <a:xfrm>
            <a:off x="4911790" y="1871124"/>
            <a:ext cx="375103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DDOS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Protection</a:t>
            </a:r>
            <a:endParaRPr dirty="0"/>
          </a:p>
        </p:txBody>
      </p:sp>
      <p:sp>
        <p:nvSpPr>
          <p:cNvPr id="7527" name="Google Shape;7527;p60"/>
          <p:cNvSpPr txBox="1"/>
          <p:nvPr/>
        </p:nvSpPr>
        <p:spPr>
          <a:xfrm>
            <a:off x="5924000" y="1871124"/>
            <a:ext cx="333425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 dirty="0"/>
          </a:p>
        </p:txBody>
      </p:sp>
      <p:sp>
        <p:nvSpPr>
          <p:cNvPr id="7529" name="Google Shape;7529;p60"/>
          <p:cNvSpPr txBox="1"/>
          <p:nvPr/>
        </p:nvSpPr>
        <p:spPr>
          <a:xfrm>
            <a:off x="6838087" y="1871124"/>
            <a:ext cx="495328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Security</a:t>
            </a:r>
            <a:endParaRPr dirty="0"/>
          </a:p>
        </p:txBody>
      </p:sp>
      <p:sp>
        <p:nvSpPr>
          <p:cNvPr id="7531" name="Google Shape;7531;p60"/>
          <p:cNvSpPr txBox="1"/>
          <p:nvPr/>
        </p:nvSpPr>
        <p:spPr>
          <a:xfrm>
            <a:off x="1070456" y="2696934"/>
            <a:ext cx="198773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 dirty="0"/>
          </a:p>
        </p:txBody>
      </p:sp>
      <p:sp>
        <p:nvSpPr>
          <p:cNvPr id="7532" name="Google Shape;7532;p60"/>
          <p:cNvSpPr txBox="1"/>
          <p:nvPr/>
        </p:nvSpPr>
        <p:spPr>
          <a:xfrm>
            <a:off x="2114726" y="2696934"/>
            <a:ext cx="92974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IPS</a:t>
            </a:r>
            <a:endParaRPr dirty="0"/>
          </a:p>
        </p:txBody>
      </p:sp>
      <p:sp>
        <p:nvSpPr>
          <p:cNvPr id="7533" name="Google Shape;7533;p60"/>
          <p:cNvSpPr txBox="1"/>
          <p:nvPr/>
        </p:nvSpPr>
        <p:spPr>
          <a:xfrm>
            <a:off x="1070456" y="3454786"/>
            <a:ext cx="198773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7534" name="Google Shape;7534;p60"/>
          <p:cNvSpPr txBox="1"/>
          <p:nvPr/>
        </p:nvSpPr>
        <p:spPr>
          <a:xfrm>
            <a:off x="945422" y="4216187"/>
            <a:ext cx="448841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Adaptive Security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Appliance</a:t>
            </a:r>
            <a:endParaRPr dirty="0"/>
          </a:p>
        </p:txBody>
      </p:sp>
      <p:sp>
        <p:nvSpPr>
          <p:cNvPr id="7535" name="Google Shape;7535;p60"/>
          <p:cNvSpPr txBox="1"/>
          <p:nvPr/>
        </p:nvSpPr>
        <p:spPr>
          <a:xfrm>
            <a:off x="2114726" y="3454786"/>
            <a:ext cx="92974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IPS</a:t>
            </a:r>
            <a:endParaRPr dirty="0"/>
          </a:p>
        </p:txBody>
      </p:sp>
      <p:sp>
        <p:nvSpPr>
          <p:cNvPr id="7536" name="Google Shape;7536;p60"/>
          <p:cNvSpPr txBox="1"/>
          <p:nvPr/>
        </p:nvSpPr>
        <p:spPr>
          <a:xfrm>
            <a:off x="2032973" y="4216187"/>
            <a:ext cx="256480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Firepower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Appliance</a:t>
            </a:r>
            <a:endParaRPr/>
          </a:p>
        </p:txBody>
      </p:sp>
      <p:sp>
        <p:nvSpPr>
          <p:cNvPr id="7537" name="Google Shape;7537;p60"/>
          <p:cNvSpPr txBox="1"/>
          <p:nvPr/>
        </p:nvSpPr>
        <p:spPr>
          <a:xfrm>
            <a:off x="3049832" y="2696934"/>
            <a:ext cx="173124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Router</a:t>
            </a:r>
            <a:endParaRPr dirty="0"/>
          </a:p>
        </p:txBody>
      </p:sp>
      <p:sp>
        <p:nvSpPr>
          <p:cNvPr id="7538" name="Google Shape;7538;p60"/>
          <p:cNvSpPr txBox="1"/>
          <p:nvPr/>
        </p:nvSpPr>
        <p:spPr>
          <a:xfrm>
            <a:off x="3886761" y="2696934"/>
            <a:ext cx="468078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VPN Concentrator</a:t>
            </a:r>
            <a:endParaRPr dirty="0"/>
          </a:p>
        </p:txBody>
      </p:sp>
      <p:sp>
        <p:nvSpPr>
          <p:cNvPr id="7539" name="Google Shape;7539;p60"/>
          <p:cNvSpPr txBox="1"/>
          <p:nvPr/>
        </p:nvSpPr>
        <p:spPr>
          <a:xfrm>
            <a:off x="3886761" y="3454786"/>
            <a:ext cx="468078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VPN Concentrator</a:t>
            </a:r>
            <a:endParaRPr dirty="0"/>
          </a:p>
        </p:txBody>
      </p:sp>
      <p:sp>
        <p:nvSpPr>
          <p:cNvPr id="7540" name="Google Shape;7540;p60"/>
          <p:cNvSpPr txBox="1"/>
          <p:nvPr/>
        </p:nvSpPr>
        <p:spPr>
          <a:xfrm>
            <a:off x="3049832" y="3454786"/>
            <a:ext cx="173124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Router</a:t>
            </a:r>
            <a:endParaRPr dirty="0"/>
          </a:p>
        </p:txBody>
      </p:sp>
      <p:sp>
        <p:nvSpPr>
          <p:cNvPr id="7541" name="Google Shape;7541;p60"/>
          <p:cNvSpPr txBox="1"/>
          <p:nvPr/>
        </p:nvSpPr>
        <p:spPr>
          <a:xfrm>
            <a:off x="4969498" y="2696934"/>
            <a:ext cx="259686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DDOS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Protection</a:t>
            </a:r>
            <a:endParaRPr dirty="0"/>
          </a:p>
        </p:txBody>
      </p:sp>
      <p:sp>
        <p:nvSpPr>
          <p:cNvPr id="7542" name="Google Shape;7542;p60"/>
          <p:cNvSpPr txBox="1"/>
          <p:nvPr/>
        </p:nvSpPr>
        <p:spPr>
          <a:xfrm>
            <a:off x="4969498" y="3454786"/>
            <a:ext cx="259686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DDOS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Protection</a:t>
            </a:r>
            <a:endParaRPr/>
          </a:p>
        </p:txBody>
      </p:sp>
      <p:sp>
        <p:nvSpPr>
          <p:cNvPr id="7543" name="Google Shape;7543;p60"/>
          <p:cNvSpPr txBox="1"/>
          <p:nvPr/>
        </p:nvSpPr>
        <p:spPr>
          <a:xfrm>
            <a:off x="5975296" y="2696934"/>
            <a:ext cx="23083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 dirty="0"/>
          </a:p>
        </p:txBody>
      </p:sp>
      <p:sp>
        <p:nvSpPr>
          <p:cNvPr id="7544" name="Google Shape;7544;p60"/>
          <p:cNvSpPr txBox="1"/>
          <p:nvPr/>
        </p:nvSpPr>
        <p:spPr>
          <a:xfrm>
            <a:off x="5975296" y="3454786"/>
            <a:ext cx="23083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/>
          </a:p>
        </p:txBody>
      </p:sp>
      <p:sp>
        <p:nvSpPr>
          <p:cNvPr id="7545" name="Google Shape;7545;p60"/>
          <p:cNvSpPr txBox="1"/>
          <p:nvPr/>
        </p:nvSpPr>
        <p:spPr>
          <a:xfrm>
            <a:off x="6873365" y="2696934"/>
            <a:ext cx="343044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Web Security</a:t>
            </a:r>
            <a:endParaRPr dirty="0"/>
          </a:p>
        </p:txBody>
      </p:sp>
      <p:sp>
        <p:nvSpPr>
          <p:cNvPr id="7547" name="Google Shape;7547;p60"/>
          <p:cNvSpPr txBox="1"/>
          <p:nvPr/>
        </p:nvSpPr>
        <p:spPr>
          <a:xfrm>
            <a:off x="6892508" y="3454786"/>
            <a:ext cx="343044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Web Security</a:t>
            </a:r>
            <a:endParaRPr dirty="0"/>
          </a:p>
        </p:txBody>
      </p:sp>
      <p:sp>
        <p:nvSpPr>
          <p:cNvPr id="7548" name="Google Shape;7548;p60"/>
          <p:cNvSpPr txBox="1"/>
          <p:nvPr/>
        </p:nvSpPr>
        <p:spPr>
          <a:xfrm>
            <a:off x="5966561" y="5636161"/>
            <a:ext cx="259686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MS Active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 dirty="0"/>
          </a:p>
        </p:txBody>
      </p:sp>
      <p:sp>
        <p:nvSpPr>
          <p:cNvPr id="7549" name="Google Shape;7549;p60"/>
          <p:cNvSpPr txBox="1"/>
          <p:nvPr/>
        </p:nvSpPr>
        <p:spPr>
          <a:xfrm>
            <a:off x="6944910" y="5635444"/>
            <a:ext cx="259686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MS Active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 dirty="0"/>
          </a:p>
        </p:txBody>
      </p:sp>
      <p:sp>
        <p:nvSpPr>
          <p:cNvPr id="7568" name="Google Shape;7568;p60"/>
          <p:cNvSpPr txBox="1"/>
          <p:nvPr/>
        </p:nvSpPr>
        <p:spPr>
          <a:xfrm>
            <a:off x="7907199" y="2696934"/>
            <a:ext cx="339837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Web Filtering</a:t>
            </a:r>
            <a:endParaRPr dirty="0"/>
          </a:p>
        </p:txBody>
      </p:sp>
      <p:sp>
        <p:nvSpPr>
          <p:cNvPr id="7570" name="Google Shape;7570;p60"/>
          <p:cNvSpPr txBox="1"/>
          <p:nvPr/>
        </p:nvSpPr>
        <p:spPr>
          <a:xfrm>
            <a:off x="7907199" y="3454786"/>
            <a:ext cx="339837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Web </a:t>
            </a:r>
            <a:r>
              <a:rPr lang="en-US" sz="450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Filtering</a:t>
            </a:r>
            <a:endParaRPr dirty="0"/>
          </a:p>
        </p:txBody>
      </p:sp>
      <p:sp>
        <p:nvSpPr>
          <p:cNvPr id="7571" name="Google Shape;7571;p60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 dirty="0"/>
              <a:t>Additional Network Icons</a:t>
            </a:r>
            <a:endParaRPr dirty="0"/>
          </a:p>
        </p:txBody>
      </p:sp>
      <p:sp>
        <p:nvSpPr>
          <p:cNvPr id="7572" name="Google Shape;7572;p60"/>
          <p:cNvSpPr/>
          <p:nvPr/>
        </p:nvSpPr>
        <p:spPr>
          <a:xfrm>
            <a:off x="8891630" y="2696934"/>
            <a:ext cx="269304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50" dirty="0" err="1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Tetration</a:t>
            </a:r>
            <a:endParaRPr sz="450" dirty="0">
              <a:solidFill>
                <a:srgbClr val="FDCC7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50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 Appliance</a:t>
            </a:r>
            <a:endParaRPr dirty="0"/>
          </a:p>
        </p:txBody>
      </p:sp>
      <p:sp>
        <p:nvSpPr>
          <p:cNvPr id="7573" name="Google Shape;7573;p60"/>
          <p:cNvSpPr/>
          <p:nvPr/>
        </p:nvSpPr>
        <p:spPr>
          <a:xfrm>
            <a:off x="8912469" y="3454786"/>
            <a:ext cx="227626" cy="1384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Tetration</a:t>
            </a:r>
            <a:endParaRPr sz="450">
              <a:solidFill>
                <a:srgbClr val="FDCC72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Agent</a:t>
            </a:r>
            <a:endParaRPr/>
          </a:p>
        </p:txBody>
      </p:sp>
      <p:sp>
        <p:nvSpPr>
          <p:cNvPr id="7574" name="Google Shape;7574;p60"/>
          <p:cNvSpPr txBox="1"/>
          <p:nvPr/>
        </p:nvSpPr>
        <p:spPr>
          <a:xfrm>
            <a:off x="7863564" y="1871124"/>
            <a:ext cx="492122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Filtering</a:t>
            </a:r>
            <a:endParaRPr dirty="0"/>
          </a:p>
        </p:txBody>
      </p:sp>
      <p:sp>
        <p:nvSpPr>
          <p:cNvPr id="7575" name="Google Shape;7575;p60"/>
          <p:cNvSpPr txBox="1"/>
          <p:nvPr/>
        </p:nvSpPr>
        <p:spPr>
          <a:xfrm>
            <a:off x="8859968" y="1871124"/>
            <a:ext cx="368692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 err="1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Tetration</a:t>
            </a:r>
            <a:endParaRPr sz="650" b="0" i="0" u="none" strike="noStrike" cap="none" dirty="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Appliance</a:t>
            </a:r>
            <a:endParaRPr sz="650" b="0" i="0" u="none" strike="noStrike" cap="none" dirty="0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7576" name="Google Shape;7576;p60"/>
          <p:cNvGrpSpPr/>
          <p:nvPr/>
        </p:nvGrpSpPr>
        <p:grpSpPr>
          <a:xfrm>
            <a:off x="1986484" y="3920785"/>
            <a:ext cx="350765" cy="301770"/>
            <a:chOff x="2137656" y="0"/>
            <a:chExt cx="7914237" cy="6858416"/>
          </a:xfrm>
        </p:grpSpPr>
        <p:sp>
          <p:nvSpPr>
            <p:cNvPr id="7577" name="Google Shape;7577;p60"/>
            <p:cNvSpPr/>
            <p:nvPr/>
          </p:nvSpPr>
          <p:spPr>
            <a:xfrm>
              <a:off x="2137656" y="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92" y="6858417"/>
                  </a:moveTo>
                  <a:lnTo>
                    <a:pt x="7914238" y="3429209"/>
                  </a:lnTo>
                  <a:lnTo>
                    <a:pt x="5935692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92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8" name="Google Shape;7578;p60"/>
            <p:cNvSpPr/>
            <p:nvPr/>
          </p:nvSpPr>
          <p:spPr>
            <a:xfrm>
              <a:off x="5412631" y="2421160"/>
              <a:ext cx="1264011" cy="725487"/>
            </a:xfrm>
            <a:custGeom>
              <a:avLst/>
              <a:gdLst/>
              <a:ahLst/>
              <a:cxnLst/>
              <a:rect l="l" t="t" r="r" b="b"/>
              <a:pathLst>
                <a:path w="1264011" h="725487" extrusionOk="0">
                  <a:moveTo>
                    <a:pt x="112262" y="96899"/>
                  </a:moveTo>
                  <a:cubicBezTo>
                    <a:pt x="133109" y="107329"/>
                    <a:pt x="154633" y="118385"/>
                    <a:pt x="176054" y="130172"/>
                  </a:cubicBezTo>
                  <a:lnTo>
                    <a:pt x="178920" y="131736"/>
                  </a:lnTo>
                  <a:cubicBezTo>
                    <a:pt x="433281" y="271911"/>
                    <a:pt x="646213" y="476712"/>
                    <a:pt x="796255" y="725488"/>
                  </a:cubicBezTo>
                  <a:lnTo>
                    <a:pt x="1173223" y="725488"/>
                  </a:lnTo>
                  <a:cubicBezTo>
                    <a:pt x="1223240" y="725488"/>
                    <a:pt x="1263840" y="685002"/>
                    <a:pt x="1264012" y="634952"/>
                  </a:cubicBezTo>
                  <a:lnTo>
                    <a:pt x="1264012" y="90797"/>
                  </a:lnTo>
                  <a:cubicBezTo>
                    <a:pt x="1264012" y="40653"/>
                    <a:pt x="1223386" y="0"/>
                    <a:pt x="1173275" y="0"/>
                  </a:cubicBezTo>
                  <a:cubicBezTo>
                    <a:pt x="1173259" y="0"/>
                    <a:pt x="1173238" y="0"/>
                    <a:pt x="1173223" y="0"/>
                  </a:cubicBezTo>
                  <a:lnTo>
                    <a:pt x="0" y="0"/>
                  </a:lnTo>
                  <a:cubicBezTo>
                    <a:pt x="32772" y="37330"/>
                    <a:pt x="70552" y="69941"/>
                    <a:pt x="112262" y="9689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79" name="Google Shape;7579;p60"/>
            <p:cNvSpPr/>
            <p:nvPr/>
          </p:nvSpPr>
          <p:spPr>
            <a:xfrm>
              <a:off x="6002656" y="4402470"/>
              <a:ext cx="673986" cy="725488"/>
            </a:xfrm>
            <a:custGeom>
              <a:avLst/>
              <a:gdLst/>
              <a:ahLst/>
              <a:cxnLst/>
              <a:rect l="l" t="t" r="r" b="b"/>
              <a:pathLst>
                <a:path w="673986" h="725488" extrusionOk="0">
                  <a:moveTo>
                    <a:pt x="583198" y="0"/>
                  </a:moveTo>
                  <a:lnTo>
                    <a:pt x="395209" y="0"/>
                  </a:lnTo>
                  <a:cubicBezTo>
                    <a:pt x="327518" y="271624"/>
                    <a:pt x="191465" y="521380"/>
                    <a:pt x="0" y="725488"/>
                  </a:cubicBezTo>
                  <a:lnTo>
                    <a:pt x="583198" y="725488"/>
                  </a:lnTo>
                  <a:cubicBezTo>
                    <a:pt x="633309" y="725519"/>
                    <a:pt x="673955" y="684887"/>
                    <a:pt x="673987" y="634743"/>
                  </a:cubicBezTo>
                  <a:cubicBezTo>
                    <a:pt x="673987" y="634728"/>
                    <a:pt x="673987" y="634707"/>
                    <a:pt x="673987" y="634691"/>
                  </a:cubicBezTo>
                  <a:lnTo>
                    <a:pt x="673987" y="90797"/>
                  </a:lnTo>
                  <a:cubicBezTo>
                    <a:pt x="673955" y="40642"/>
                    <a:pt x="633319" y="0"/>
                    <a:pt x="58319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0" name="Google Shape;7580;p60"/>
            <p:cNvSpPr/>
            <p:nvPr/>
          </p:nvSpPr>
          <p:spPr>
            <a:xfrm>
              <a:off x="6939785" y="2421160"/>
              <a:ext cx="1436782" cy="725487"/>
            </a:xfrm>
            <a:custGeom>
              <a:avLst/>
              <a:gdLst/>
              <a:ahLst/>
              <a:cxnLst/>
              <a:rect l="l" t="t" r="r" b="b"/>
              <a:pathLst>
                <a:path w="1436782" h="725487" extrusionOk="0">
                  <a:moveTo>
                    <a:pt x="1346046" y="0"/>
                  </a:moveTo>
                  <a:cubicBezTo>
                    <a:pt x="1396158" y="0"/>
                    <a:pt x="1436783" y="0"/>
                    <a:pt x="1436783" y="0"/>
                  </a:cubicBezTo>
                  <a:lnTo>
                    <a:pt x="1436783" y="725488"/>
                  </a:lnTo>
                  <a:cubicBezTo>
                    <a:pt x="1436783" y="725488"/>
                    <a:pt x="1396159" y="725488"/>
                    <a:pt x="1346046" y="725488"/>
                  </a:cubicBezTo>
                  <a:lnTo>
                    <a:pt x="90737" y="725488"/>
                  </a:lnTo>
                  <a:cubicBezTo>
                    <a:pt x="40625" y="725488"/>
                    <a:pt x="0" y="725488"/>
                    <a:pt x="0" y="725488"/>
                  </a:cubicBezTo>
                  <a:lnTo>
                    <a:pt x="0" y="0"/>
                  </a:lnTo>
                  <a:cubicBezTo>
                    <a:pt x="0" y="0"/>
                    <a:pt x="40625" y="0"/>
                    <a:pt x="907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1" name="Google Shape;7581;p60"/>
            <p:cNvSpPr/>
            <p:nvPr/>
          </p:nvSpPr>
          <p:spPr>
            <a:xfrm>
              <a:off x="6939785" y="4402470"/>
              <a:ext cx="1436782" cy="725487"/>
            </a:xfrm>
            <a:custGeom>
              <a:avLst/>
              <a:gdLst/>
              <a:ahLst/>
              <a:cxnLst/>
              <a:rect l="l" t="t" r="r" b="b"/>
              <a:pathLst>
                <a:path w="1436782" h="725487" extrusionOk="0">
                  <a:moveTo>
                    <a:pt x="1346046" y="0"/>
                  </a:moveTo>
                  <a:cubicBezTo>
                    <a:pt x="1396158" y="0"/>
                    <a:pt x="1436783" y="0"/>
                    <a:pt x="1436783" y="0"/>
                  </a:cubicBezTo>
                  <a:lnTo>
                    <a:pt x="1436783" y="725488"/>
                  </a:lnTo>
                  <a:cubicBezTo>
                    <a:pt x="1436783" y="725488"/>
                    <a:pt x="1396159" y="725488"/>
                    <a:pt x="1346046" y="725488"/>
                  </a:cubicBezTo>
                  <a:lnTo>
                    <a:pt x="90737" y="725488"/>
                  </a:lnTo>
                  <a:cubicBezTo>
                    <a:pt x="40625" y="725488"/>
                    <a:pt x="0" y="725488"/>
                    <a:pt x="0" y="725488"/>
                  </a:cubicBezTo>
                  <a:lnTo>
                    <a:pt x="0" y="0"/>
                  </a:lnTo>
                  <a:cubicBezTo>
                    <a:pt x="0" y="0"/>
                    <a:pt x="40625" y="0"/>
                    <a:pt x="907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2" name="Google Shape;7582;p60"/>
            <p:cNvSpPr/>
            <p:nvPr/>
          </p:nvSpPr>
          <p:spPr>
            <a:xfrm>
              <a:off x="6338347" y="3411789"/>
              <a:ext cx="2038481" cy="725487"/>
            </a:xfrm>
            <a:custGeom>
              <a:avLst/>
              <a:gdLst/>
              <a:ahLst/>
              <a:cxnLst/>
              <a:rect l="l" t="t" r="r" b="b"/>
              <a:pathLst>
                <a:path w="2038481" h="725487" extrusionOk="0">
                  <a:moveTo>
                    <a:pt x="1947484" y="0"/>
                  </a:moveTo>
                  <a:lnTo>
                    <a:pt x="0" y="0"/>
                  </a:lnTo>
                  <a:cubicBezTo>
                    <a:pt x="71735" y="188039"/>
                    <a:pt x="108478" y="387626"/>
                    <a:pt x="108405" y="588901"/>
                  </a:cubicBezTo>
                  <a:cubicBezTo>
                    <a:pt x="108405" y="634795"/>
                    <a:pt x="106529" y="680324"/>
                    <a:pt x="102776" y="725488"/>
                  </a:cubicBezTo>
                  <a:lnTo>
                    <a:pt x="1947745" y="725488"/>
                  </a:lnTo>
                  <a:cubicBezTo>
                    <a:pt x="1997830" y="725519"/>
                    <a:pt x="2038430" y="684914"/>
                    <a:pt x="2038482" y="634795"/>
                  </a:cubicBezTo>
                  <a:cubicBezTo>
                    <a:pt x="2038482" y="634759"/>
                    <a:pt x="2038482" y="634727"/>
                    <a:pt x="2038482" y="634691"/>
                  </a:cubicBezTo>
                  <a:lnTo>
                    <a:pt x="2038482" y="90849"/>
                  </a:lnTo>
                  <a:cubicBezTo>
                    <a:pt x="2038534" y="40705"/>
                    <a:pt x="1997934" y="31"/>
                    <a:pt x="1947797" y="0"/>
                  </a:cubicBezTo>
                  <a:cubicBezTo>
                    <a:pt x="1947692" y="0"/>
                    <a:pt x="1947588" y="0"/>
                    <a:pt x="194748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3" name="Google Shape;7583;p60"/>
            <p:cNvSpPr/>
            <p:nvPr/>
          </p:nvSpPr>
          <p:spPr>
            <a:xfrm>
              <a:off x="3480256" y="1685503"/>
              <a:ext cx="2630703" cy="3452688"/>
            </a:xfrm>
            <a:custGeom>
              <a:avLst/>
              <a:gdLst/>
              <a:ahLst/>
              <a:cxnLst/>
              <a:rect l="l" t="t" r="r" b="b"/>
              <a:pathLst>
                <a:path w="2630703" h="3452688" extrusionOk="0">
                  <a:moveTo>
                    <a:pt x="1949053" y="1161583"/>
                  </a:moveTo>
                  <a:lnTo>
                    <a:pt x="1946916" y="1160436"/>
                  </a:lnTo>
                  <a:cubicBezTo>
                    <a:pt x="1926069" y="1148963"/>
                    <a:pt x="1905482" y="1138324"/>
                    <a:pt x="1885573" y="1128728"/>
                  </a:cubicBezTo>
                  <a:lnTo>
                    <a:pt x="1883072" y="1127528"/>
                  </a:lnTo>
                  <a:lnTo>
                    <a:pt x="1880726" y="1126120"/>
                  </a:lnTo>
                  <a:cubicBezTo>
                    <a:pt x="1736219" y="1037649"/>
                    <a:pt x="1620169" y="909480"/>
                    <a:pt x="1546391" y="756883"/>
                  </a:cubicBezTo>
                  <a:cubicBezTo>
                    <a:pt x="1443406" y="545824"/>
                    <a:pt x="1416514" y="291739"/>
                    <a:pt x="1465973" y="0"/>
                  </a:cubicBezTo>
                  <a:cubicBezTo>
                    <a:pt x="1221911" y="168065"/>
                    <a:pt x="995704" y="360710"/>
                    <a:pt x="790892" y="574925"/>
                  </a:cubicBezTo>
                  <a:cubicBezTo>
                    <a:pt x="560532" y="817275"/>
                    <a:pt x="377129" y="1071673"/>
                    <a:pt x="245844" y="1331130"/>
                  </a:cubicBezTo>
                  <a:cubicBezTo>
                    <a:pt x="82716" y="1653430"/>
                    <a:pt x="5" y="1984543"/>
                    <a:pt x="5" y="2315240"/>
                  </a:cubicBezTo>
                  <a:cubicBezTo>
                    <a:pt x="-954" y="2664529"/>
                    <a:pt x="137768" y="2999684"/>
                    <a:pt x="385259" y="3245998"/>
                  </a:cubicBezTo>
                  <a:cubicBezTo>
                    <a:pt x="461461" y="3322360"/>
                    <a:pt x="546694" y="3389125"/>
                    <a:pt x="639073" y="3444802"/>
                  </a:cubicBezTo>
                  <a:cubicBezTo>
                    <a:pt x="687178" y="3473747"/>
                    <a:pt x="741484" y="3417109"/>
                    <a:pt x="709953" y="3370590"/>
                  </a:cubicBezTo>
                  <a:cubicBezTo>
                    <a:pt x="627883" y="3249602"/>
                    <a:pt x="584115" y="3106690"/>
                    <a:pt x="584349" y="2960466"/>
                  </a:cubicBezTo>
                  <a:cubicBezTo>
                    <a:pt x="584349" y="2167754"/>
                    <a:pt x="1442468" y="1661409"/>
                    <a:pt x="1442468" y="1661409"/>
                  </a:cubicBezTo>
                  <a:cubicBezTo>
                    <a:pt x="1340682" y="2078626"/>
                    <a:pt x="1546339" y="2249580"/>
                    <a:pt x="1632281" y="2301107"/>
                  </a:cubicBezTo>
                  <a:cubicBezTo>
                    <a:pt x="1644216" y="2306844"/>
                    <a:pt x="1656099" y="2313050"/>
                    <a:pt x="1667565" y="2319360"/>
                  </a:cubicBezTo>
                  <a:cubicBezTo>
                    <a:pt x="2021434" y="2514185"/>
                    <a:pt x="2150472" y="2959178"/>
                    <a:pt x="1955781" y="3313280"/>
                  </a:cubicBezTo>
                  <a:cubicBezTo>
                    <a:pt x="1944988" y="3332910"/>
                    <a:pt x="1933298" y="3352034"/>
                    <a:pt x="1920753" y="3370590"/>
                  </a:cubicBezTo>
                  <a:cubicBezTo>
                    <a:pt x="1889482" y="3417109"/>
                    <a:pt x="1943528" y="3473747"/>
                    <a:pt x="1991633" y="3444802"/>
                  </a:cubicBezTo>
                  <a:cubicBezTo>
                    <a:pt x="2084012" y="3389125"/>
                    <a:pt x="2169245" y="3322360"/>
                    <a:pt x="2245447" y="3245998"/>
                  </a:cubicBezTo>
                  <a:cubicBezTo>
                    <a:pt x="2759181" y="2731842"/>
                    <a:pt x="2759114" y="1898294"/>
                    <a:pt x="2245295" y="1384221"/>
                  </a:cubicBezTo>
                  <a:cubicBezTo>
                    <a:pt x="2157534" y="1296418"/>
                    <a:pt x="2057796" y="1221475"/>
                    <a:pt x="1949053" y="11616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84" name="Google Shape;7584;p60"/>
          <p:cNvGrpSpPr/>
          <p:nvPr/>
        </p:nvGrpSpPr>
        <p:grpSpPr>
          <a:xfrm>
            <a:off x="8736532" y="1284810"/>
            <a:ext cx="576035" cy="576072"/>
            <a:chOff x="3471691" y="9856"/>
            <a:chExt cx="5240335" cy="5240675"/>
          </a:xfrm>
        </p:grpSpPr>
        <p:sp>
          <p:nvSpPr>
            <p:cNvPr id="7585" name="Google Shape;7585;p60"/>
            <p:cNvSpPr/>
            <p:nvPr/>
          </p:nvSpPr>
          <p:spPr>
            <a:xfrm>
              <a:off x="3471691" y="9856"/>
              <a:ext cx="5240335" cy="5240675"/>
            </a:xfrm>
            <a:custGeom>
              <a:avLst/>
              <a:gdLst/>
              <a:ahLst/>
              <a:cxnLst/>
              <a:rect l="l" t="t" r="r" b="b"/>
              <a:pathLst>
                <a:path w="5240335" h="5240675" extrusionOk="0">
                  <a:moveTo>
                    <a:pt x="1793019" y="0"/>
                  </a:moveTo>
                  <a:lnTo>
                    <a:pt x="3447317" y="0"/>
                  </a:lnTo>
                  <a:cubicBezTo>
                    <a:pt x="4437597" y="0"/>
                    <a:pt x="5240335" y="802854"/>
                    <a:pt x="5240335" y="1793185"/>
                  </a:cubicBezTo>
                  <a:lnTo>
                    <a:pt x="5240335" y="3447491"/>
                  </a:lnTo>
                  <a:cubicBezTo>
                    <a:pt x="5240335" y="4437863"/>
                    <a:pt x="4437556" y="5240676"/>
                    <a:pt x="3447317" y="5240676"/>
                  </a:cubicBezTo>
                  <a:lnTo>
                    <a:pt x="1793019" y="5240676"/>
                  </a:lnTo>
                  <a:cubicBezTo>
                    <a:pt x="802738" y="5240676"/>
                    <a:pt x="0" y="4437801"/>
                    <a:pt x="0" y="3447491"/>
                  </a:cubicBezTo>
                  <a:lnTo>
                    <a:pt x="0" y="1793247"/>
                  </a:lnTo>
                  <a:cubicBezTo>
                    <a:pt x="0" y="802854"/>
                    <a:pt x="802780" y="62"/>
                    <a:pt x="1793019" y="62"/>
                  </a:cubicBezTo>
                </a:path>
              </a:pathLst>
            </a:custGeom>
            <a:solidFill>
              <a:srgbClr val="C1DFA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6" name="Google Shape;7586;p60"/>
            <p:cNvSpPr/>
            <p:nvPr/>
          </p:nvSpPr>
          <p:spPr>
            <a:xfrm>
              <a:off x="5997072" y="449143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4"/>
                    <a:pt x="159550" y="205574"/>
                    <a:pt x="102778" y="205574"/>
                  </a:cubicBezTo>
                  <a:cubicBezTo>
                    <a:pt x="46006" y="205574"/>
                    <a:pt x="0" y="159564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7" name="Google Shape;7587;p60"/>
            <p:cNvSpPr/>
            <p:nvPr/>
          </p:nvSpPr>
          <p:spPr>
            <a:xfrm>
              <a:off x="5997072" y="566054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66"/>
                  </a:moveTo>
                  <a:cubicBezTo>
                    <a:pt x="205576" y="159533"/>
                    <a:pt x="159571" y="205562"/>
                    <a:pt x="102798" y="205574"/>
                  </a:cubicBezTo>
                  <a:cubicBezTo>
                    <a:pt x="46026" y="205587"/>
                    <a:pt x="21" y="159575"/>
                    <a:pt x="0" y="102808"/>
                  </a:cubicBezTo>
                  <a:cubicBezTo>
                    <a:pt x="-21" y="46041"/>
                    <a:pt x="45985" y="12"/>
                    <a:pt x="102757" y="0"/>
                  </a:cubicBezTo>
                  <a:cubicBezTo>
                    <a:pt x="102757" y="0"/>
                    <a:pt x="102778" y="0"/>
                    <a:pt x="102778" y="0"/>
                  </a:cubicBezTo>
                  <a:cubicBezTo>
                    <a:pt x="159529" y="-12"/>
                    <a:pt x="205535" y="45989"/>
                    <a:pt x="205555" y="102746"/>
                  </a:cubicBezTo>
                  <a:cubicBezTo>
                    <a:pt x="205555" y="102752"/>
                    <a:pt x="205555" y="102760"/>
                    <a:pt x="205555" y="102766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8" name="Google Shape;7588;p60"/>
            <p:cNvSpPr/>
            <p:nvPr/>
          </p:nvSpPr>
          <p:spPr>
            <a:xfrm>
              <a:off x="7944506" y="252841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7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7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89" name="Google Shape;7589;p60"/>
            <p:cNvSpPr/>
            <p:nvPr/>
          </p:nvSpPr>
          <p:spPr>
            <a:xfrm>
              <a:off x="4021191" y="252841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52"/>
                    <a:pt x="45964" y="41"/>
                    <a:pt x="102695" y="0"/>
                  </a:cubicBezTo>
                  <a:cubicBezTo>
                    <a:pt x="159457" y="0"/>
                    <a:pt x="205473" y="46010"/>
                    <a:pt x="205473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0" name="Google Shape;7590;p60"/>
            <p:cNvSpPr/>
            <p:nvPr/>
          </p:nvSpPr>
          <p:spPr>
            <a:xfrm>
              <a:off x="4358572" y="906759"/>
              <a:ext cx="205576" cy="205574"/>
            </a:xfrm>
            <a:custGeom>
              <a:avLst/>
              <a:gdLst/>
              <a:ahLst/>
              <a:cxnLst/>
              <a:rect l="l" t="t" r="r" b="b"/>
              <a:pathLst>
                <a:path w="205576" h="205574" extrusionOk="0">
                  <a:moveTo>
                    <a:pt x="205555" y="102787"/>
                  </a:moveTo>
                  <a:cubicBezTo>
                    <a:pt x="205555" y="159554"/>
                    <a:pt x="159539" y="205574"/>
                    <a:pt x="102778" y="205574"/>
                  </a:cubicBezTo>
                  <a:cubicBezTo>
                    <a:pt x="46016" y="205574"/>
                    <a:pt x="0" y="159554"/>
                    <a:pt x="0" y="102787"/>
                  </a:cubicBezTo>
                  <a:cubicBezTo>
                    <a:pt x="0" y="46020"/>
                    <a:pt x="46016" y="0"/>
                    <a:pt x="102778" y="0"/>
                  </a:cubicBezTo>
                  <a:cubicBezTo>
                    <a:pt x="102784" y="0"/>
                    <a:pt x="102792" y="0"/>
                    <a:pt x="102798" y="0"/>
                  </a:cubicBezTo>
                  <a:cubicBezTo>
                    <a:pt x="159560" y="0"/>
                    <a:pt x="205576" y="46020"/>
                    <a:pt x="205576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1" name="Google Shape;7591;p60"/>
            <p:cNvSpPr/>
            <p:nvPr/>
          </p:nvSpPr>
          <p:spPr>
            <a:xfrm>
              <a:off x="7603605" y="415209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8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29" y="21"/>
                    <a:pt x="205534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2" name="Google Shape;7592;p60"/>
            <p:cNvSpPr/>
            <p:nvPr/>
          </p:nvSpPr>
          <p:spPr>
            <a:xfrm>
              <a:off x="4357620" y="414795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10"/>
                    <a:pt x="46016" y="0"/>
                    <a:pt x="102778" y="0"/>
                  </a:cubicBezTo>
                  <a:cubicBezTo>
                    <a:pt x="159535" y="21"/>
                    <a:pt x="205543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3" name="Google Shape;7593;p60"/>
            <p:cNvSpPr/>
            <p:nvPr/>
          </p:nvSpPr>
          <p:spPr>
            <a:xfrm>
              <a:off x="7604288" y="90098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54"/>
                    <a:pt x="159550" y="205574"/>
                    <a:pt x="102778" y="205574"/>
                  </a:cubicBezTo>
                  <a:cubicBezTo>
                    <a:pt x="46006" y="205574"/>
                    <a:pt x="0" y="159554"/>
                    <a:pt x="0" y="102787"/>
                  </a:cubicBezTo>
                  <a:cubicBezTo>
                    <a:pt x="0" y="46020"/>
                    <a:pt x="46006" y="0"/>
                    <a:pt x="102778" y="0"/>
                  </a:cubicBezTo>
                  <a:cubicBezTo>
                    <a:pt x="159550" y="0"/>
                    <a:pt x="205555" y="4602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4" name="Google Shape;7594;p60"/>
            <p:cNvSpPr/>
            <p:nvPr/>
          </p:nvSpPr>
          <p:spPr>
            <a:xfrm>
              <a:off x="4777965" y="1338366"/>
              <a:ext cx="2622507" cy="2622750"/>
            </a:xfrm>
            <a:prstGeom prst="roundRect">
              <a:avLst>
                <a:gd name="adj" fmla="val 16667"/>
              </a:avLst>
            </a:prstGeom>
            <a:solidFill>
              <a:srgbClr val="6BBE4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5" name="Google Shape;7595;p60"/>
            <p:cNvSpPr/>
            <p:nvPr/>
          </p:nvSpPr>
          <p:spPr>
            <a:xfrm>
              <a:off x="5096804" y="1638587"/>
              <a:ext cx="1971679" cy="2004136"/>
            </a:xfrm>
            <a:custGeom>
              <a:avLst/>
              <a:gdLst/>
              <a:ahLst/>
              <a:cxnLst/>
              <a:rect l="l" t="t" r="r" b="b"/>
              <a:pathLst>
                <a:path w="1971679" h="2004136" extrusionOk="0">
                  <a:moveTo>
                    <a:pt x="1724891" y="1066554"/>
                  </a:moveTo>
                  <a:cubicBezTo>
                    <a:pt x="1724395" y="1082519"/>
                    <a:pt x="1722200" y="1098711"/>
                    <a:pt x="1720978" y="1115877"/>
                  </a:cubicBezTo>
                  <a:cubicBezTo>
                    <a:pt x="1720233" y="1124450"/>
                    <a:pt x="1719508" y="1133271"/>
                    <a:pt x="1718763" y="1142092"/>
                  </a:cubicBezTo>
                  <a:cubicBezTo>
                    <a:pt x="1718018" y="1150913"/>
                    <a:pt x="1715574" y="1159713"/>
                    <a:pt x="1714104" y="1169238"/>
                  </a:cubicBezTo>
                  <a:cubicBezTo>
                    <a:pt x="1710191" y="1187356"/>
                    <a:pt x="1707748" y="1206510"/>
                    <a:pt x="1702344" y="1225705"/>
                  </a:cubicBezTo>
                  <a:cubicBezTo>
                    <a:pt x="1653357" y="1417261"/>
                    <a:pt x="1530123" y="1583099"/>
                    <a:pt x="1358648" y="1688640"/>
                  </a:cubicBezTo>
                  <a:cubicBezTo>
                    <a:pt x="1315085" y="1714813"/>
                    <a:pt x="1269100" y="1736762"/>
                    <a:pt x="1221356" y="1754176"/>
                  </a:cubicBezTo>
                  <a:cubicBezTo>
                    <a:pt x="1221956" y="1748855"/>
                    <a:pt x="1222246" y="1743512"/>
                    <a:pt x="1222266" y="1738170"/>
                  </a:cubicBezTo>
                  <a:cubicBezTo>
                    <a:pt x="1222266" y="1734816"/>
                    <a:pt x="1222122" y="1731524"/>
                    <a:pt x="1221894" y="1728231"/>
                  </a:cubicBezTo>
                  <a:cubicBezTo>
                    <a:pt x="1265249" y="1712825"/>
                    <a:pt x="1307176" y="1693589"/>
                    <a:pt x="1347136" y="1670770"/>
                  </a:cubicBezTo>
                  <a:cubicBezTo>
                    <a:pt x="1518135" y="1570696"/>
                    <a:pt x="1642591" y="1410365"/>
                    <a:pt x="1694973" y="1223323"/>
                  </a:cubicBezTo>
                  <a:cubicBezTo>
                    <a:pt x="1700605" y="1204501"/>
                    <a:pt x="1703545" y="1185679"/>
                    <a:pt x="1707727" y="1167809"/>
                  </a:cubicBezTo>
                  <a:cubicBezTo>
                    <a:pt x="1709984" y="1158926"/>
                    <a:pt x="1711785" y="1149960"/>
                    <a:pt x="1713111" y="1140890"/>
                  </a:cubicBezTo>
                  <a:cubicBezTo>
                    <a:pt x="1714084" y="1132070"/>
                    <a:pt x="1715802" y="1123497"/>
                    <a:pt x="1715802" y="1115152"/>
                  </a:cubicBezTo>
                  <a:cubicBezTo>
                    <a:pt x="1717520" y="1098235"/>
                    <a:pt x="1720709" y="1082022"/>
                    <a:pt x="1720709" y="1066327"/>
                  </a:cubicBezTo>
                  <a:lnTo>
                    <a:pt x="1720709" y="1021518"/>
                  </a:lnTo>
                  <a:cubicBezTo>
                    <a:pt x="1720957" y="996359"/>
                    <a:pt x="1719488" y="971201"/>
                    <a:pt x="1716299" y="946229"/>
                  </a:cubicBezTo>
                  <a:cubicBezTo>
                    <a:pt x="1714788" y="927613"/>
                    <a:pt x="1711930" y="909143"/>
                    <a:pt x="1707727" y="890963"/>
                  </a:cubicBezTo>
                  <a:cubicBezTo>
                    <a:pt x="1701350" y="860234"/>
                    <a:pt x="1698410" y="844270"/>
                    <a:pt x="1698410" y="844270"/>
                  </a:cubicBezTo>
                  <a:lnTo>
                    <a:pt x="1708762" y="890963"/>
                  </a:lnTo>
                  <a:cubicBezTo>
                    <a:pt x="1713400" y="909122"/>
                    <a:pt x="1716672" y="927593"/>
                    <a:pt x="1718556" y="946229"/>
                  </a:cubicBezTo>
                  <a:cubicBezTo>
                    <a:pt x="1722262" y="971242"/>
                    <a:pt x="1724395" y="996483"/>
                    <a:pt x="1724933" y="1021766"/>
                  </a:cubicBezTo>
                  <a:cubicBezTo>
                    <a:pt x="1724891" y="1035826"/>
                    <a:pt x="1725326" y="1050838"/>
                    <a:pt x="1724891" y="1066554"/>
                  </a:cubicBezTo>
                  <a:close/>
                  <a:moveTo>
                    <a:pt x="523631" y="1267076"/>
                  </a:moveTo>
                  <a:cubicBezTo>
                    <a:pt x="535329" y="1253803"/>
                    <a:pt x="549367" y="1242808"/>
                    <a:pt x="565040" y="1234608"/>
                  </a:cubicBezTo>
                  <a:cubicBezTo>
                    <a:pt x="562970" y="1231502"/>
                    <a:pt x="560899" y="1228396"/>
                    <a:pt x="559139" y="1225125"/>
                  </a:cubicBezTo>
                  <a:lnTo>
                    <a:pt x="545288" y="1198206"/>
                  </a:lnTo>
                  <a:lnTo>
                    <a:pt x="538373" y="1185016"/>
                  </a:lnTo>
                  <a:lnTo>
                    <a:pt x="532555" y="1170294"/>
                  </a:lnTo>
                  <a:lnTo>
                    <a:pt x="521478" y="1140394"/>
                  </a:lnTo>
                  <a:cubicBezTo>
                    <a:pt x="519262" y="1132919"/>
                    <a:pt x="517047" y="1121758"/>
                    <a:pt x="514562" y="1112481"/>
                  </a:cubicBezTo>
                  <a:cubicBezTo>
                    <a:pt x="511788" y="1102998"/>
                    <a:pt x="509842" y="1093307"/>
                    <a:pt x="508744" y="1083492"/>
                  </a:cubicBezTo>
                  <a:cubicBezTo>
                    <a:pt x="497398" y="1007892"/>
                    <a:pt x="510132" y="930968"/>
                    <a:pt x="545847" y="860193"/>
                  </a:cubicBezTo>
                  <a:cubicBezTo>
                    <a:pt x="563342" y="826835"/>
                    <a:pt x="584772" y="795713"/>
                    <a:pt x="609700" y="767490"/>
                  </a:cubicBezTo>
                  <a:cubicBezTo>
                    <a:pt x="587898" y="757986"/>
                    <a:pt x="568788" y="743222"/>
                    <a:pt x="554067" y="724524"/>
                  </a:cubicBezTo>
                  <a:cubicBezTo>
                    <a:pt x="523838" y="759539"/>
                    <a:pt x="498454" y="798446"/>
                    <a:pt x="478557" y="840190"/>
                  </a:cubicBezTo>
                  <a:cubicBezTo>
                    <a:pt x="441744" y="920428"/>
                    <a:pt x="430667" y="1006567"/>
                    <a:pt x="446713" y="1091195"/>
                  </a:cubicBezTo>
                  <a:lnTo>
                    <a:pt x="446175" y="1090532"/>
                  </a:lnTo>
                  <a:cubicBezTo>
                    <a:pt x="447873" y="1101258"/>
                    <a:pt x="450357" y="1111819"/>
                    <a:pt x="453649" y="1122172"/>
                  </a:cubicBezTo>
                  <a:cubicBezTo>
                    <a:pt x="457252" y="1133395"/>
                    <a:pt x="459178" y="1142402"/>
                    <a:pt x="463339" y="1154930"/>
                  </a:cubicBezTo>
                  <a:lnTo>
                    <a:pt x="475762" y="1184374"/>
                  </a:lnTo>
                  <a:lnTo>
                    <a:pt x="482118" y="1199097"/>
                  </a:lnTo>
                  <a:lnTo>
                    <a:pt x="507875" y="1244817"/>
                  </a:lnTo>
                  <a:cubicBezTo>
                    <a:pt x="512740" y="1252561"/>
                    <a:pt x="518165" y="1259808"/>
                    <a:pt x="523569" y="1267076"/>
                  </a:cubicBezTo>
                  <a:close/>
                  <a:moveTo>
                    <a:pt x="750408" y="652279"/>
                  </a:moveTo>
                  <a:cubicBezTo>
                    <a:pt x="759643" y="606621"/>
                    <a:pt x="730304" y="562040"/>
                    <a:pt x="684713" y="552494"/>
                  </a:cubicBezTo>
                  <a:cubicBezTo>
                    <a:pt x="684485" y="552494"/>
                    <a:pt x="684030" y="552287"/>
                    <a:pt x="683823" y="552287"/>
                  </a:cubicBezTo>
                  <a:cubicBezTo>
                    <a:pt x="637858" y="543093"/>
                    <a:pt x="593136" y="572931"/>
                    <a:pt x="583943" y="618900"/>
                  </a:cubicBezTo>
                  <a:cubicBezTo>
                    <a:pt x="574751" y="664868"/>
                    <a:pt x="604586" y="709594"/>
                    <a:pt x="650550" y="718788"/>
                  </a:cubicBezTo>
                  <a:cubicBezTo>
                    <a:pt x="696494" y="727961"/>
                    <a:pt x="741174" y="698206"/>
                    <a:pt x="750408" y="652279"/>
                  </a:cubicBezTo>
                  <a:moveTo>
                    <a:pt x="1161312" y="1755005"/>
                  </a:moveTo>
                  <a:cubicBezTo>
                    <a:pt x="1161064" y="1715352"/>
                    <a:pt x="1128723" y="1683422"/>
                    <a:pt x="1089095" y="1683671"/>
                  </a:cubicBezTo>
                  <a:cubicBezTo>
                    <a:pt x="1049445" y="1683899"/>
                    <a:pt x="1017498" y="1716242"/>
                    <a:pt x="1017746" y="1755895"/>
                  </a:cubicBezTo>
                  <a:cubicBezTo>
                    <a:pt x="1017995" y="1795548"/>
                    <a:pt x="1050335" y="1827477"/>
                    <a:pt x="1089985" y="1827229"/>
                  </a:cubicBezTo>
                  <a:cubicBezTo>
                    <a:pt x="1129282" y="1827001"/>
                    <a:pt x="1161064" y="1795196"/>
                    <a:pt x="1161312" y="1755895"/>
                  </a:cubicBezTo>
                  <a:close/>
                  <a:moveTo>
                    <a:pt x="986358" y="322320"/>
                  </a:moveTo>
                  <a:cubicBezTo>
                    <a:pt x="995613" y="276658"/>
                    <a:pt x="966254" y="232092"/>
                    <a:pt x="920662" y="222556"/>
                  </a:cubicBezTo>
                  <a:cubicBezTo>
                    <a:pt x="920455" y="222556"/>
                    <a:pt x="920000" y="222329"/>
                    <a:pt x="919772" y="222329"/>
                  </a:cubicBezTo>
                  <a:cubicBezTo>
                    <a:pt x="873808" y="213139"/>
                    <a:pt x="829086" y="242963"/>
                    <a:pt x="819893" y="288941"/>
                  </a:cubicBezTo>
                  <a:cubicBezTo>
                    <a:pt x="810700" y="334920"/>
                    <a:pt x="840536" y="379640"/>
                    <a:pt x="886500" y="388830"/>
                  </a:cubicBezTo>
                  <a:cubicBezTo>
                    <a:pt x="932443" y="398011"/>
                    <a:pt x="977124" y="368247"/>
                    <a:pt x="986358" y="322320"/>
                  </a:cubicBezTo>
                  <a:moveTo>
                    <a:pt x="1971483" y="999424"/>
                  </a:moveTo>
                  <a:lnTo>
                    <a:pt x="1971483" y="999651"/>
                  </a:lnTo>
                  <a:cubicBezTo>
                    <a:pt x="1970966" y="967266"/>
                    <a:pt x="1968274" y="934964"/>
                    <a:pt x="1963408" y="902952"/>
                  </a:cubicBezTo>
                  <a:cubicBezTo>
                    <a:pt x="1961172" y="879098"/>
                    <a:pt x="1957094" y="855472"/>
                    <a:pt x="1951193" y="832260"/>
                  </a:cubicBezTo>
                  <a:lnTo>
                    <a:pt x="1938522" y="774923"/>
                  </a:lnTo>
                  <a:lnTo>
                    <a:pt x="1950054" y="833647"/>
                  </a:lnTo>
                  <a:cubicBezTo>
                    <a:pt x="1955416" y="856901"/>
                    <a:pt x="1958957" y="880527"/>
                    <a:pt x="1960655" y="904339"/>
                  </a:cubicBezTo>
                  <a:cubicBezTo>
                    <a:pt x="1964713" y="936331"/>
                    <a:pt x="1966721" y="968550"/>
                    <a:pt x="1966638" y="1000811"/>
                  </a:cubicBezTo>
                  <a:lnTo>
                    <a:pt x="1966638" y="1058147"/>
                  </a:lnTo>
                  <a:cubicBezTo>
                    <a:pt x="1966638" y="1078171"/>
                    <a:pt x="1962725" y="1098670"/>
                    <a:pt x="1960427" y="1120536"/>
                  </a:cubicBezTo>
                  <a:cubicBezTo>
                    <a:pt x="1959267" y="1131366"/>
                    <a:pt x="1958108" y="1142423"/>
                    <a:pt x="1957197" y="1153480"/>
                  </a:cubicBezTo>
                  <a:cubicBezTo>
                    <a:pt x="1955582" y="1164765"/>
                    <a:pt x="1952580" y="1176030"/>
                    <a:pt x="1950282" y="1187791"/>
                  </a:cubicBezTo>
                  <a:cubicBezTo>
                    <a:pt x="1945209" y="1210112"/>
                    <a:pt x="1941524" y="1234753"/>
                    <a:pt x="1934608" y="1258938"/>
                  </a:cubicBezTo>
                  <a:cubicBezTo>
                    <a:pt x="1830133" y="1650561"/>
                    <a:pt x="1488963" y="1932956"/>
                    <a:pt x="1084746" y="1962381"/>
                  </a:cubicBezTo>
                  <a:cubicBezTo>
                    <a:pt x="927950" y="1974804"/>
                    <a:pt x="770554" y="1947409"/>
                    <a:pt x="627175" y="1882702"/>
                  </a:cubicBezTo>
                  <a:cubicBezTo>
                    <a:pt x="608727" y="1875040"/>
                    <a:pt x="590797" y="1866199"/>
                    <a:pt x="573488" y="1856218"/>
                  </a:cubicBezTo>
                  <a:cubicBezTo>
                    <a:pt x="555992" y="1846548"/>
                    <a:pt x="537793" y="1838038"/>
                    <a:pt x="520981" y="1827229"/>
                  </a:cubicBezTo>
                  <a:cubicBezTo>
                    <a:pt x="486860" y="1805943"/>
                    <a:pt x="454064" y="1782565"/>
                    <a:pt x="422820" y="1757241"/>
                  </a:cubicBezTo>
                  <a:cubicBezTo>
                    <a:pt x="327681" y="1682118"/>
                    <a:pt x="248717" y="1588503"/>
                    <a:pt x="190680" y="1482072"/>
                  </a:cubicBezTo>
                  <a:cubicBezTo>
                    <a:pt x="181446" y="1464347"/>
                    <a:pt x="171094" y="1446871"/>
                    <a:pt x="162336" y="1429125"/>
                  </a:cubicBezTo>
                  <a:lnTo>
                    <a:pt x="139747" y="1374543"/>
                  </a:lnTo>
                  <a:lnTo>
                    <a:pt x="128463" y="1347625"/>
                  </a:lnTo>
                  <a:lnTo>
                    <a:pt x="119477" y="1317911"/>
                  </a:lnTo>
                  <a:lnTo>
                    <a:pt x="101278" y="1258752"/>
                  </a:lnTo>
                  <a:cubicBezTo>
                    <a:pt x="97365" y="1242394"/>
                    <a:pt x="93679" y="1220528"/>
                    <a:pt x="89766" y="1201871"/>
                  </a:cubicBezTo>
                  <a:cubicBezTo>
                    <a:pt x="85236" y="1182697"/>
                    <a:pt x="82080" y="1163233"/>
                    <a:pt x="80325" y="1143624"/>
                  </a:cubicBezTo>
                  <a:cubicBezTo>
                    <a:pt x="75149" y="1104696"/>
                    <a:pt x="72836" y="1065436"/>
                    <a:pt x="73409" y="1026177"/>
                  </a:cubicBezTo>
                  <a:cubicBezTo>
                    <a:pt x="73409" y="1006609"/>
                    <a:pt x="73409" y="987041"/>
                    <a:pt x="74569" y="967929"/>
                  </a:cubicBezTo>
                  <a:lnTo>
                    <a:pt x="80552" y="909951"/>
                  </a:lnTo>
                  <a:cubicBezTo>
                    <a:pt x="82196" y="890777"/>
                    <a:pt x="85354" y="871747"/>
                    <a:pt x="89994" y="853070"/>
                  </a:cubicBezTo>
                  <a:lnTo>
                    <a:pt x="101278" y="797576"/>
                  </a:lnTo>
                  <a:lnTo>
                    <a:pt x="118338" y="743470"/>
                  </a:lnTo>
                  <a:cubicBezTo>
                    <a:pt x="123142" y="725311"/>
                    <a:pt x="129459" y="707606"/>
                    <a:pt x="137221" y="690503"/>
                  </a:cubicBezTo>
                  <a:cubicBezTo>
                    <a:pt x="189732" y="556842"/>
                    <a:pt x="272526" y="437200"/>
                    <a:pt x="379092" y="340956"/>
                  </a:cubicBezTo>
                  <a:cubicBezTo>
                    <a:pt x="428413" y="297127"/>
                    <a:pt x="482160" y="258544"/>
                    <a:pt x="539449" y="225828"/>
                  </a:cubicBezTo>
                  <a:cubicBezTo>
                    <a:pt x="566324" y="210143"/>
                    <a:pt x="594172" y="196220"/>
                    <a:pt x="622847" y="184146"/>
                  </a:cubicBezTo>
                  <a:cubicBezTo>
                    <a:pt x="650260" y="171670"/>
                    <a:pt x="678419" y="160903"/>
                    <a:pt x="707157" y="151906"/>
                  </a:cubicBezTo>
                  <a:cubicBezTo>
                    <a:pt x="889150" y="91716"/>
                    <a:pt x="1085554" y="90753"/>
                    <a:pt x="1268127" y="149152"/>
                  </a:cubicBezTo>
                  <a:cubicBezTo>
                    <a:pt x="1284028" y="154432"/>
                    <a:pt x="1300157" y="158118"/>
                    <a:pt x="1313056" y="164102"/>
                  </a:cubicBezTo>
                  <a:lnTo>
                    <a:pt x="1351298" y="180232"/>
                  </a:lnTo>
                  <a:lnTo>
                    <a:pt x="1373638" y="189902"/>
                  </a:lnTo>
                  <a:lnTo>
                    <a:pt x="1313594" y="310787"/>
                  </a:lnTo>
                  <a:lnTo>
                    <a:pt x="1297466" y="303188"/>
                  </a:lnTo>
                  <a:lnTo>
                    <a:pt x="1262454" y="289832"/>
                  </a:lnTo>
                  <a:cubicBezTo>
                    <a:pt x="1250238" y="284759"/>
                    <a:pt x="1236884" y="281777"/>
                    <a:pt x="1223115" y="277636"/>
                  </a:cubicBezTo>
                  <a:cubicBezTo>
                    <a:pt x="1161851" y="259327"/>
                    <a:pt x="1098494" y="248889"/>
                    <a:pt x="1034579" y="246576"/>
                  </a:cubicBezTo>
                  <a:cubicBezTo>
                    <a:pt x="1046112" y="272177"/>
                    <a:pt x="1049880" y="300601"/>
                    <a:pt x="1045428" y="328325"/>
                  </a:cubicBezTo>
                  <a:cubicBezTo>
                    <a:pt x="1097853" y="332299"/>
                    <a:pt x="1149614" y="342497"/>
                    <a:pt x="1199616" y="358702"/>
                  </a:cubicBezTo>
                  <a:cubicBezTo>
                    <a:pt x="1211831" y="362843"/>
                    <a:pt x="1224047" y="365597"/>
                    <a:pt x="1233944" y="370215"/>
                  </a:cubicBezTo>
                  <a:lnTo>
                    <a:pt x="1262930" y="382411"/>
                  </a:lnTo>
                  <a:lnTo>
                    <a:pt x="1277672" y="388395"/>
                  </a:lnTo>
                  <a:lnTo>
                    <a:pt x="1217318" y="509528"/>
                  </a:lnTo>
                  <a:lnTo>
                    <a:pt x="1213633" y="507913"/>
                  </a:lnTo>
                  <a:cubicBezTo>
                    <a:pt x="1196241" y="500541"/>
                    <a:pt x="1178394" y="494309"/>
                    <a:pt x="1160194" y="489277"/>
                  </a:cubicBezTo>
                  <a:cubicBezTo>
                    <a:pt x="1112367" y="475176"/>
                    <a:pt x="1062841" y="467659"/>
                    <a:pt x="1012984" y="466935"/>
                  </a:cubicBezTo>
                  <a:cubicBezTo>
                    <a:pt x="948862" y="466003"/>
                    <a:pt x="885113" y="476625"/>
                    <a:pt x="824759" y="498264"/>
                  </a:cubicBezTo>
                  <a:cubicBezTo>
                    <a:pt x="807677" y="504041"/>
                    <a:pt x="790969" y="510874"/>
                    <a:pt x="774757" y="518742"/>
                  </a:cubicBezTo>
                  <a:cubicBezTo>
                    <a:pt x="769767" y="520813"/>
                    <a:pt x="764881" y="523153"/>
                    <a:pt x="760057" y="525576"/>
                  </a:cubicBezTo>
                  <a:cubicBezTo>
                    <a:pt x="779353" y="541851"/>
                    <a:pt x="794033" y="562909"/>
                    <a:pt x="802626" y="586639"/>
                  </a:cubicBezTo>
                  <a:lnTo>
                    <a:pt x="804489" y="585976"/>
                  </a:lnTo>
                  <a:cubicBezTo>
                    <a:pt x="818568" y="579537"/>
                    <a:pt x="833020" y="574008"/>
                    <a:pt x="847803" y="569411"/>
                  </a:cubicBezTo>
                  <a:cubicBezTo>
                    <a:pt x="900496" y="552018"/>
                    <a:pt x="955943" y="544460"/>
                    <a:pt x="1011369" y="547069"/>
                  </a:cubicBezTo>
                  <a:cubicBezTo>
                    <a:pt x="1053648" y="548829"/>
                    <a:pt x="1095513" y="556345"/>
                    <a:pt x="1135763" y="569411"/>
                  </a:cubicBezTo>
                  <a:cubicBezTo>
                    <a:pt x="1150380" y="573760"/>
                    <a:pt x="1164625" y="579226"/>
                    <a:pt x="1178394" y="585749"/>
                  </a:cubicBezTo>
                  <a:lnTo>
                    <a:pt x="1117108" y="707793"/>
                  </a:lnTo>
                  <a:cubicBezTo>
                    <a:pt x="1109799" y="704521"/>
                    <a:pt x="1102242" y="701830"/>
                    <a:pt x="1094519" y="699738"/>
                  </a:cubicBezTo>
                  <a:cubicBezTo>
                    <a:pt x="1028451" y="681289"/>
                    <a:pt x="958241" y="684105"/>
                    <a:pt x="893871" y="707793"/>
                  </a:cubicBezTo>
                  <a:cubicBezTo>
                    <a:pt x="883705" y="711251"/>
                    <a:pt x="873767" y="715413"/>
                    <a:pt x="864160" y="720217"/>
                  </a:cubicBezTo>
                  <a:cubicBezTo>
                    <a:pt x="853952" y="725041"/>
                    <a:pt x="844035" y="730404"/>
                    <a:pt x="834428" y="736326"/>
                  </a:cubicBezTo>
                  <a:cubicBezTo>
                    <a:pt x="814903" y="748750"/>
                    <a:pt x="796621" y="763017"/>
                    <a:pt x="779830" y="778920"/>
                  </a:cubicBezTo>
                  <a:cubicBezTo>
                    <a:pt x="744404" y="813748"/>
                    <a:pt x="717385" y="856196"/>
                    <a:pt x="700821" y="903035"/>
                  </a:cubicBezTo>
                  <a:cubicBezTo>
                    <a:pt x="683450" y="952668"/>
                    <a:pt x="678771" y="1005863"/>
                    <a:pt x="687218" y="1057775"/>
                  </a:cubicBezTo>
                  <a:cubicBezTo>
                    <a:pt x="687218" y="1064214"/>
                    <a:pt x="689993" y="1070654"/>
                    <a:pt x="691359" y="1077342"/>
                  </a:cubicBezTo>
                  <a:cubicBezTo>
                    <a:pt x="692725" y="1084030"/>
                    <a:pt x="693906" y="1089083"/>
                    <a:pt x="696432" y="1097593"/>
                  </a:cubicBezTo>
                  <a:lnTo>
                    <a:pt x="702643" y="1115111"/>
                  </a:lnTo>
                  <a:lnTo>
                    <a:pt x="705397" y="1123849"/>
                  </a:lnTo>
                  <a:lnTo>
                    <a:pt x="709765" y="1133291"/>
                  </a:lnTo>
                  <a:lnTo>
                    <a:pt x="718523" y="1152176"/>
                  </a:lnTo>
                  <a:lnTo>
                    <a:pt x="728669" y="1169445"/>
                  </a:lnTo>
                  <a:cubicBezTo>
                    <a:pt x="735418" y="1180792"/>
                    <a:pt x="742893" y="1191725"/>
                    <a:pt x="751009" y="1202141"/>
                  </a:cubicBezTo>
                  <a:cubicBezTo>
                    <a:pt x="784157" y="1243347"/>
                    <a:pt x="827305" y="1275379"/>
                    <a:pt x="876334" y="1295175"/>
                  </a:cubicBezTo>
                  <a:cubicBezTo>
                    <a:pt x="923147" y="1314287"/>
                    <a:pt x="974039" y="1321182"/>
                    <a:pt x="1024248" y="1315198"/>
                  </a:cubicBezTo>
                  <a:cubicBezTo>
                    <a:pt x="1070667" y="1310125"/>
                    <a:pt x="1115286" y="1294450"/>
                    <a:pt x="1154687" y="1269375"/>
                  </a:cubicBezTo>
                  <a:cubicBezTo>
                    <a:pt x="1189222" y="1246784"/>
                    <a:pt x="1218643" y="1217215"/>
                    <a:pt x="1241066" y="1182573"/>
                  </a:cubicBezTo>
                  <a:cubicBezTo>
                    <a:pt x="1274256" y="1131904"/>
                    <a:pt x="1290550" y="1072000"/>
                    <a:pt x="1287610" y="1011495"/>
                  </a:cubicBezTo>
                  <a:cubicBezTo>
                    <a:pt x="1286906" y="994640"/>
                    <a:pt x="1284608" y="977909"/>
                    <a:pt x="1280695" y="961510"/>
                  </a:cubicBezTo>
                  <a:cubicBezTo>
                    <a:pt x="1278169" y="950246"/>
                    <a:pt x="1276782" y="944241"/>
                    <a:pt x="1276782" y="944241"/>
                  </a:cubicBezTo>
                  <a:lnTo>
                    <a:pt x="1280012" y="961759"/>
                  </a:lnTo>
                  <a:cubicBezTo>
                    <a:pt x="1299577" y="1077901"/>
                    <a:pt x="1245269" y="1194044"/>
                    <a:pt x="1143610" y="1253493"/>
                  </a:cubicBezTo>
                  <a:cubicBezTo>
                    <a:pt x="1106258" y="1274427"/>
                    <a:pt x="1064704" y="1286706"/>
                    <a:pt x="1021970" y="1289419"/>
                  </a:cubicBezTo>
                  <a:cubicBezTo>
                    <a:pt x="976855" y="1292338"/>
                    <a:pt x="931740" y="1283704"/>
                    <a:pt x="890889" y="1264302"/>
                  </a:cubicBezTo>
                  <a:cubicBezTo>
                    <a:pt x="849418" y="1244630"/>
                    <a:pt x="813578" y="1214771"/>
                    <a:pt x="786766" y="1177500"/>
                  </a:cubicBezTo>
                  <a:cubicBezTo>
                    <a:pt x="773660" y="1159257"/>
                    <a:pt x="763038" y="1139358"/>
                    <a:pt x="755191" y="1118321"/>
                  </a:cubicBezTo>
                  <a:lnTo>
                    <a:pt x="751982" y="1110949"/>
                  </a:lnTo>
                  <a:lnTo>
                    <a:pt x="750139" y="1100823"/>
                  </a:lnTo>
                  <a:lnTo>
                    <a:pt x="745067" y="1083326"/>
                  </a:lnTo>
                  <a:cubicBezTo>
                    <a:pt x="743452" y="1074340"/>
                    <a:pt x="740677" y="1061916"/>
                    <a:pt x="739766" y="1051542"/>
                  </a:cubicBezTo>
                  <a:cubicBezTo>
                    <a:pt x="730843" y="967908"/>
                    <a:pt x="763121" y="885144"/>
                    <a:pt x="826312" y="829630"/>
                  </a:cubicBezTo>
                  <a:cubicBezTo>
                    <a:pt x="840349" y="818014"/>
                    <a:pt x="855484" y="807764"/>
                    <a:pt x="871468" y="799005"/>
                  </a:cubicBezTo>
                  <a:cubicBezTo>
                    <a:pt x="878674" y="794926"/>
                    <a:pt x="886148" y="791323"/>
                    <a:pt x="893809" y="788176"/>
                  </a:cubicBezTo>
                  <a:cubicBezTo>
                    <a:pt x="901055" y="784738"/>
                    <a:pt x="908612" y="781964"/>
                    <a:pt x="916377" y="779893"/>
                  </a:cubicBezTo>
                  <a:cubicBezTo>
                    <a:pt x="944431" y="770720"/>
                    <a:pt x="973997" y="766951"/>
                    <a:pt x="1003460" y="768836"/>
                  </a:cubicBezTo>
                  <a:cubicBezTo>
                    <a:pt x="1025738" y="770037"/>
                    <a:pt x="1047768" y="774302"/>
                    <a:pt x="1068887" y="781487"/>
                  </a:cubicBezTo>
                  <a:cubicBezTo>
                    <a:pt x="1072821" y="781487"/>
                    <a:pt x="1075802" y="783807"/>
                    <a:pt x="1078804" y="784946"/>
                  </a:cubicBezTo>
                  <a:lnTo>
                    <a:pt x="1017974" y="907445"/>
                  </a:lnTo>
                  <a:cubicBezTo>
                    <a:pt x="1011162" y="906079"/>
                    <a:pt x="1004226" y="905395"/>
                    <a:pt x="997269" y="905374"/>
                  </a:cubicBezTo>
                  <a:cubicBezTo>
                    <a:pt x="936108" y="906286"/>
                    <a:pt x="887245" y="956623"/>
                    <a:pt x="888177" y="1017790"/>
                  </a:cubicBezTo>
                  <a:cubicBezTo>
                    <a:pt x="889088" y="1078978"/>
                    <a:pt x="939421" y="1127825"/>
                    <a:pt x="1000582" y="1126914"/>
                  </a:cubicBezTo>
                  <a:cubicBezTo>
                    <a:pt x="1061205" y="1126003"/>
                    <a:pt x="1109820" y="1076535"/>
                    <a:pt x="1109696" y="1015906"/>
                  </a:cubicBezTo>
                  <a:cubicBezTo>
                    <a:pt x="1109530" y="989733"/>
                    <a:pt x="1099985" y="964492"/>
                    <a:pt x="1082780" y="944758"/>
                  </a:cubicBezTo>
                  <a:lnTo>
                    <a:pt x="1341587" y="422291"/>
                  </a:lnTo>
                  <a:lnTo>
                    <a:pt x="1492027" y="118113"/>
                  </a:lnTo>
                  <a:lnTo>
                    <a:pt x="1435607" y="92478"/>
                  </a:lnTo>
                  <a:cubicBezTo>
                    <a:pt x="1423639" y="86721"/>
                    <a:pt x="1411879" y="81648"/>
                    <a:pt x="1398069" y="76120"/>
                  </a:cubicBezTo>
                  <a:lnTo>
                    <a:pt x="1353140" y="57939"/>
                  </a:lnTo>
                  <a:cubicBezTo>
                    <a:pt x="1336576" y="51023"/>
                    <a:pt x="1319040" y="47338"/>
                    <a:pt x="1300613" y="41581"/>
                  </a:cubicBezTo>
                  <a:cubicBezTo>
                    <a:pt x="1096320" y="-18915"/>
                    <a:pt x="878135" y="-13277"/>
                    <a:pt x="677238" y="57691"/>
                  </a:cubicBezTo>
                  <a:cubicBezTo>
                    <a:pt x="645374" y="68195"/>
                    <a:pt x="614255" y="80812"/>
                    <a:pt x="584068" y="95460"/>
                  </a:cubicBezTo>
                  <a:cubicBezTo>
                    <a:pt x="552224" y="109582"/>
                    <a:pt x="521374" y="125809"/>
                    <a:pt x="491684" y="144037"/>
                  </a:cubicBezTo>
                  <a:cubicBezTo>
                    <a:pt x="429458" y="181580"/>
                    <a:pt x="371189" y="225321"/>
                    <a:pt x="317765" y="274592"/>
                  </a:cubicBezTo>
                  <a:cubicBezTo>
                    <a:pt x="203811" y="382514"/>
                    <a:pt x="116318" y="515305"/>
                    <a:pt x="62105" y="662591"/>
                  </a:cubicBezTo>
                  <a:cubicBezTo>
                    <a:pt x="54276" y="681351"/>
                    <a:pt x="47881" y="700670"/>
                    <a:pt x="42974" y="720382"/>
                  </a:cubicBezTo>
                  <a:lnTo>
                    <a:pt x="26161" y="779562"/>
                  </a:lnTo>
                  <a:cubicBezTo>
                    <a:pt x="22248" y="800040"/>
                    <a:pt x="18335" y="820084"/>
                    <a:pt x="14878" y="840335"/>
                  </a:cubicBezTo>
                  <a:cubicBezTo>
                    <a:pt x="10461" y="860669"/>
                    <a:pt x="7534" y="881293"/>
                    <a:pt x="6119" y="902041"/>
                  </a:cubicBezTo>
                  <a:cubicBezTo>
                    <a:pt x="4277" y="922747"/>
                    <a:pt x="2662" y="943454"/>
                    <a:pt x="819" y="964450"/>
                  </a:cubicBezTo>
                  <a:cubicBezTo>
                    <a:pt x="-1024" y="985447"/>
                    <a:pt x="819" y="1006132"/>
                    <a:pt x="819" y="1027315"/>
                  </a:cubicBezTo>
                  <a:cubicBezTo>
                    <a:pt x="1318" y="1069557"/>
                    <a:pt x="4707" y="1111715"/>
                    <a:pt x="10964" y="1153501"/>
                  </a:cubicBezTo>
                  <a:cubicBezTo>
                    <a:pt x="13490" y="1174539"/>
                    <a:pt x="17412" y="1195369"/>
                    <a:pt x="22704" y="1215890"/>
                  </a:cubicBezTo>
                  <a:cubicBezTo>
                    <a:pt x="27549" y="1238232"/>
                    <a:pt x="30758" y="1255957"/>
                    <a:pt x="37197" y="1279210"/>
                  </a:cubicBezTo>
                  <a:lnTo>
                    <a:pt x="66183" y="1367399"/>
                  </a:lnTo>
                  <a:lnTo>
                    <a:pt x="79538" y="1397341"/>
                  </a:lnTo>
                  <a:lnTo>
                    <a:pt x="105791" y="1457038"/>
                  </a:lnTo>
                  <a:cubicBezTo>
                    <a:pt x="115688" y="1476150"/>
                    <a:pt x="126744" y="1494309"/>
                    <a:pt x="137345" y="1512945"/>
                  </a:cubicBezTo>
                  <a:cubicBezTo>
                    <a:pt x="158553" y="1550052"/>
                    <a:pt x="182260" y="1585667"/>
                    <a:pt x="208300" y="1619563"/>
                  </a:cubicBezTo>
                  <a:cubicBezTo>
                    <a:pt x="260827" y="1687066"/>
                    <a:pt x="321844" y="1747509"/>
                    <a:pt x="389838" y="1799399"/>
                  </a:cubicBezTo>
                  <a:cubicBezTo>
                    <a:pt x="423421" y="1825303"/>
                    <a:pt x="458556" y="1849136"/>
                    <a:pt x="495038" y="1870754"/>
                  </a:cubicBezTo>
                  <a:cubicBezTo>
                    <a:pt x="513237" y="1881811"/>
                    <a:pt x="532596" y="1890322"/>
                    <a:pt x="550940" y="1900220"/>
                  </a:cubicBezTo>
                  <a:cubicBezTo>
                    <a:pt x="569388" y="1910304"/>
                    <a:pt x="588478" y="1919145"/>
                    <a:pt x="608085" y="1926703"/>
                  </a:cubicBezTo>
                  <a:cubicBezTo>
                    <a:pt x="759084" y="1990790"/>
                    <a:pt x="923830" y="2015700"/>
                    <a:pt x="1087024" y="1999176"/>
                  </a:cubicBezTo>
                  <a:cubicBezTo>
                    <a:pt x="1239410" y="1983936"/>
                    <a:pt x="1386288" y="1934095"/>
                    <a:pt x="1516458" y="1853423"/>
                  </a:cubicBezTo>
                  <a:cubicBezTo>
                    <a:pt x="1729778" y="1718002"/>
                    <a:pt x="1882743" y="1505594"/>
                    <a:pt x="1943594" y="1260326"/>
                  </a:cubicBezTo>
                  <a:cubicBezTo>
                    <a:pt x="1950282" y="1235933"/>
                    <a:pt x="1953284" y="1211293"/>
                    <a:pt x="1957880" y="1188039"/>
                  </a:cubicBezTo>
                  <a:cubicBezTo>
                    <a:pt x="1959951" y="1176299"/>
                    <a:pt x="1962725" y="1165469"/>
                    <a:pt x="1964092" y="1153501"/>
                  </a:cubicBezTo>
                  <a:cubicBezTo>
                    <a:pt x="1965458" y="1141532"/>
                    <a:pt x="1965935" y="1131159"/>
                    <a:pt x="1966845" y="1120101"/>
                  </a:cubicBezTo>
                  <a:cubicBezTo>
                    <a:pt x="1968233" y="1097780"/>
                    <a:pt x="1970986" y="1077280"/>
                    <a:pt x="1971462" y="1057009"/>
                  </a:cubicBezTo>
                  <a:cubicBezTo>
                    <a:pt x="1971939" y="1036737"/>
                    <a:pt x="1971483" y="1017645"/>
                    <a:pt x="1971483" y="999424"/>
                  </a:cubicBezTo>
                  <a:close/>
                  <a:moveTo>
                    <a:pt x="341389" y="1044150"/>
                  </a:moveTo>
                  <a:cubicBezTo>
                    <a:pt x="350642" y="998492"/>
                    <a:pt x="321295" y="953911"/>
                    <a:pt x="275693" y="944365"/>
                  </a:cubicBezTo>
                  <a:cubicBezTo>
                    <a:pt x="275486" y="944365"/>
                    <a:pt x="275031" y="944158"/>
                    <a:pt x="274803" y="944158"/>
                  </a:cubicBezTo>
                  <a:cubicBezTo>
                    <a:pt x="228828" y="934964"/>
                    <a:pt x="184113" y="964802"/>
                    <a:pt x="174924" y="1010771"/>
                  </a:cubicBezTo>
                  <a:cubicBezTo>
                    <a:pt x="165737" y="1056739"/>
                    <a:pt x="195558" y="1101465"/>
                    <a:pt x="241531" y="1110659"/>
                  </a:cubicBezTo>
                  <a:cubicBezTo>
                    <a:pt x="287464" y="1119832"/>
                    <a:pt x="332153" y="1090077"/>
                    <a:pt x="341389" y="1044150"/>
                  </a:cubicBezTo>
                  <a:moveTo>
                    <a:pt x="714900" y="1379015"/>
                  </a:moveTo>
                  <a:cubicBezTo>
                    <a:pt x="724155" y="1333358"/>
                    <a:pt x="694796" y="1288777"/>
                    <a:pt x="649204" y="1279252"/>
                  </a:cubicBezTo>
                  <a:cubicBezTo>
                    <a:pt x="648977" y="1279252"/>
                    <a:pt x="648542" y="1279024"/>
                    <a:pt x="648314" y="1279024"/>
                  </a:cubicBezTo>
                  <a:cubicBezTo>
                    <a:pt x="602350" y="1269830"/>
                    <a:pt x="557628" y="1299668"/>
                    <a:pt x="548435" y="1345637"/>
                  </a:cubicBezTo>
                  <a:cubicBezTo>
                    <a:pt x="539242" y="1391605"/>
                    <a:pt x="569078" y="1436331"/>
                    <a:pt x="615042" y="1445525"/>
                  </a:cubicBezTo>
                  <a:cubicBezTo>
                    <a:pt x="660985" y="1454698"/>
                    <a:pt x="705666" y="1424943"/>
                    <a:pt x="714900" y="1379015"/>
                  </a:cubicBezTo>
                  <a:moveTo>
                    <a:pt x="759063" y="305507"/>
                  </a:moveTo>
                  <a:cubicBezTo>
                    <a:pt x="759063" y="302649"/>
                    <a:pt x="759063" y="299812"/>
                    <a:pt x="759332" y="296996"/>
                  </a:cubicBezTo>
                  <a:lnTo>
                    <a:pt x="759105" y="296996"/>
                  </a:lnTo>
                  <a:lnTo>
                    <a:pt x="759105" y="297887"/>
                  </a:lnTo>
                  <a:cubicBezTo>
                    <a:pt x="735067" y="305498"/>
                    <a:pt x="711546" y="314692"/>
                    <a:pt x="688709" y="325406"/>
                  </a:cubicBezTo>
                  <a:cubicBezTo>
                    <a:pt x="664215" y="335560"/>
                    <a:pt x="640446" y="347419"/>
                    <a:pt x="617609" y="360897"/>
                  </a:cubicBezTo>
                  <a:cubicBezTo>
                    <a:pt x="569678" y="387784"/>
                    <a:pt x="524687" y="419618"/>
                    <a:pt x="483381" y="455877"/>
                  </a:cubicBezTo>
                  <a:cubicBezTo>
                    <a:pt x="396964" y="533092"/>
                    <a:pt x="329786" y="629439"/>
                    <a:pt x="287205" y="737217"/>
                  </a:cubicBezTo>
                  <a:cubicBezTo>
                    <a:pt x="281350" y="751380"/>
                    <a:pt x="276426" y="765895"/>
                    <a:pt x="272463" y="780701"/>
                  </a:cubicBezTo>
                  <a:cubicBezTo>
                    <a:pt x="268323" y="794905"/>
                    <a:pt x="263809" y="809110"/>
                    <a:pt x="259606" y="823977"/>
                  </a:cubicBezTo>
                  <a:cubicBezTo>
                    <a:pt x="255403" y="838844"/>
                    <a:pt x="253767" y="853236"/>
                    <a:pt x="250951" y="867233"/>
                  </a:cubicBezTo>
                  <a:cubicBezTo>
                    <a:pt x="249854" y="872679"/>
                    <a:pt x="248881" y="878166"/>
                    <a:pt x="247991" y="883633"/>
                  </a:cubicBezTo>
                  <a:cubicBezTo>
                    <a:pt x="251324" y="883405"/>
                    <a:pt x="254699" y="883281"/>
                    <a:pt x="258094" y="883281"/>
                  </a:cubicBezTo>
                  <a:cubicBezTo>
                    <a:pt x="274509" y="883281"/>
                    <a:pt x="290804" y="886076"/>
                    <a:pt x="306274" y="891563"/>
                  </a:cubicBezTo>
                  <a:cubicBezTo>
                    <a:pt x="307185" y="886842"/>
                    <a:pt x="308117" y="882142"/>
                    <a:pt x="309173" y="877462"/>
                  </a:cubicBezTo>
                  <a:lnTo>
                    <a:pt x="318076" y="836650"/>
                  </a:lnTo>
                  <a:lnTo>
                    <a:pt x="331161" y="797142"/>
                  </a:lnTo>
                  <a:cubicBezTo>
                    <a:pt x="334828" y="783889"/>
                    <a:pt x="339600" y="770969"/>
                    <a:pt x="345426" y="758524"/>
                  </a:cubicBezTo>
                  <a:cubicBezTo>
                    <a:pt x="386504" y="660313"/>
                    <a:pt x="450109" y="573138"/>
                    <a:pt x="531105" y="504041"/>
                  </a:cubicBezTo>
                  <a:cubicBezTo>
                    <a:pt x="569078" y="471883"/>
                    <a:pt x="610301" y="443764"/>
                    <a:pt x="654091" y="420159"/>
                  </a:cubicBezTo>
                  <a:cubicBezTo>
                    <a:pt x="692311" y="399390"/>
                    <a:pt x="732375" y="382241"/>
                    <a:pt x="773784" y="368931"/>
                  </a:cubicBezTo>
                  <a:cubicBezTo>
                    <a:pt x="764073" y="349208"/>
                    <a:pt x="759042" y="327511"/>
                    <a:pt x="759063" y="305527"/>
                  </a:cubicBezTo>
                  <a:close/>
                  <a:moveTo>
                    <a:pt x="1462067" y="905892"/>
                  </a:moveTo>
                  <a:cubicBezTo>
                    <a:pt x="1462067" y="905892"/>
                    <a:pt x="1463454" y="916577"/>
                    <a:pt x="1467368" y="937470"/>
                  </a:cubicBezTo>
                  <a:lnTo>
                    <a:pt x="1467368" y="937573"/>
                  </a:lnTo>
                  <a:lnTo>
                    <a:pt x="1468051" y="937718"/>
                  </a:lnTo>
                  <a:cubicBezTo>
                    <a:pt x="1464013" y="916846"/>
                    <a:pt x="1462067" y="905913"/>
                    <a:pt x="1462067" y="905913"/>
                  </a:cubicBezTo>
                  <a:close/>
                  <a:moveTo>
                    <a:pt x="1478465" y="1028164"/>
                  </a:moveTo>
                  <a:cubicBezTo>
                    <a:pt x="1478196" y="1010667"/>
                    <a:pt x="1476643" y="993212"/>
                    <a:pt x="1473848" y="975942"/>
                  </a:cubicBezTo>
                  <a:cubicBezTo>
                    <a:pt x="1472751" y="963001"/>
                    <a:pt x="1470577" y="950163"/>
                    <a:pt x="1467388" y="937573"/>
                  </a:cubicBezTo>
                  <a:lnTo>
                    <a:pt x="1466912" y="937470"/>
                  </a:lnTo>
                  <a:cubicBezTo>
                    <a:pt x="1469686" y="949976"/>
                    <a:pt x="1471529" y="962690"/>
                    <a:pt x="1472461" y="975466"/>
                  </a:cubicBezTo>
                  <a:cubicBezTo>
                    <a:pt x="1474345" y="992798"/>
                    <a:pt x="1475194" y="1010253"/>
                    <a:pt x="1475008" y="1027688"/>
                  </a:cubicBezTo>
                  <a:lnTo>
                    <a:pt x="1475008" y="1058748"/>
                  </a:lnTo>
                  <a:cubicBezTo>
                    <a:pt x="1475008" y="1069681"/>
                    <a:pt x="1472937" y="1082022"/>
                    <a:pt x="1471757" y="1092707"/>
                  </a:cubicBezTo>
                  <a:cubicBezTo>
                    <a:pt x="1470639" y="1104923"/>
                    <a:pt x="1468713" y="1117057"/>
                    <a:pt x="1465980" y="1129026"/>
                  </a:cubicBezTo>
                  <a:cubicBezTo>
                    <a:pt x="1463454" y="1141450"/>
                    <a:pt x="1461363" y="1154433"/>
                    <a:pt x="1457429" y="1167478"/>
                  </a:cubicBezTo>
                  <a:cubicBezTo>
                    <a:pt x="1422790" y="1296873"/>
                    <a:pt x="1340987" y="1407508"/>
                    <a:pt x="1228933" y="1476585"/>
                  </a:cubicBezTo>
                  <a:cubicBezTo>
                    <a:pt x="1162223" y="1516403"/>
                    <a:pt x="1087148" y="1540154"/>
                    <a:pt x="1009672" y="1545910"/>
                  </a:cubicBezTo>
                  <a:cubicBezTo>
                    <a:pt x="927495" y="1552246"/>
                    <a:pt x="845091" y="1537110"/>
                    <a:pt x="770534" y="1501992"/>
                  </a:cubicBezTo>
                  <a:cubicBezTo>
                    <a:pt x="760968" y="1497622"/>
                    <a:pt x="751630" y="1492798"/>
                    <a:pt x="742562" y="1487497"/>
                  </a:cubicBezTo>
                  <a:cubicBezTo>
                    <a:pt x="735253" y="1483749"/>
                    <a:pt x="727820" y="1479691"/>
                    <a:pt x="720677" y="1475342"/>
                  </a:cubicBezTo>
                  <a:cubicBezTo>
                    <a:pt x="709082" y="1484495"/>
                    <a:pt x="696162" y="1491783"/>
                    <a:pt x="682352" y="1497001"/>
                  </a:cubicBezTo>
                  <a:lnTo>
                    <a:pt x="695666" y="1505553"/>
                  </a:lnTo>
                  <a:cubicBezTo>
                    <a:pt x="705127" y="1511475"/>
                    <a:pt x="715542" y="1515907"/>
                    <a:pt x="725708" y="1521456"/>
                  </a:cubicBezTo>
                  <a:cubicBezTo>
                    <a:pt x="735481" y="1526922"/>
                    <a:pt x="745605" y="1531747"/>
                    <a:pt x="755978" y="1535950"/>
                  </a:cubicBezTo>
                  <a:cubicBezTo>
                    <a:pt x="836250" y="1570613"/>
                    <a:pt x="924079" y="1584093"/>
                    <a:pt x="1011059" y="1575127"/>
                  </a:cubicBezTo>
                  <a:cubicBezTo>
                    <a:pt x="1092159" y="1566223"/>
                    <a:pt x="1170112" y="1538684"/>
                    <a:pt x="1238809" y="1494641"/>
                  </a:cubicBezTo>
                  <a:cubicBezTo>
                    <a:pt x="1351546" y="1420097"/>
                    <a:pt x="1432418" y="1304017"/>
                    <a:pt x="1464076" y="1170356"/>
                  </a:cubicBezTo>
                  <a:cubicBezTo>
                    <a:pt x="1467533" y="1156814"/>
                    <a:pt x="1469169" y="1143438"/>
                    <a:pt x="1471695" y="1131014"/>
                  </a:cubicBezTo>
                  <a:cubicBezTo>
                    <a:pt x="1473993" y="1118776"/>
                    <a:pt x="1475380" y="1106394"/>
                    <a:pt x="1475836" y="1093970"/>
                  </a:cubicBezTo>
                  <a:cubicBezTo>
                    <a:pt x="1475836" y="1082105"/>
                    <a:pt x="1478155" y="1070696"/>
                    <a:pt x="1478382" y="1059535"/>
                  </a:cubicBezTo>
                  <a:cubicBezTo>
                    <a:pt x="1478610" y="1048374"/>
                    <a:pt x="1478507" y="1038165"/>
                    <a:pt x="1478507" y="1028185"/>
                  </a:cubicBezTo>
                  <a:close/>
                  <a:moveTo>
                    <a:pt x="934141" y="1738150"/>
                  </a:moveTo>
                  <a:cubicBezTo>
                    <a:pt x="934141" y="1736804"/>
                    <a:pt x="934141" y="1735478"/>
                    <a:pt x="934245" y="1734153"/>
                  </a:cubicBezTo>
                  <a:cubicBezTo>
                    <a:pt x="860226" y="1725270"/>
                    <a:pt x="787884" y="1705557"/>
                    <a:pt x="719579" y="1675678"/>
                  </a:cubicBezTo>
                  <a:cubicBezTo>
                    <a:pt x="705231" y="1669777"/>
                    <a:pt x="691297" y="1662985"/>
                    <a:pt x="677818" y="1655303"/>
                  </a:cubicBezTo>
                  <a:cubicBezTo>
                    <a:pt x="663967" y="1647807"/>
                    <a:pt x="649888" y="1641243"/>
                    <a:pt x="636533" y="1632526"/>
                  </a:cubicBezTo>
                  <a:cubicBezTo>
                    <a:pt x="609866" y="1616126"/>
                    <a:pt x="584213" y="1598153"/>
                    <a:pt x="559678" y="1578689"/>
                  </a:cubicBezTo>
                  <a:cubicBezTo>
                    <a:pt x="510463" y="1540154"/>
                    <a:pt x="466424" y="1495428"/>
                    <a:pt x="428659" y="1445628"/>
                  </a:cubicBezTo>
                  <a:cubicBezTo>
                    <a:pt x="410066" y="1420781"/>
                    <a:pt x="393161" y="1394711"/>
                    <a:pt x="378057" y="1367606"/>
                  </a:cubicBezTo>
                  <a:cubicBezTo>
                    <a:pt x="370893" y="1353795"/>
                    <a:pt x="362777" y="1340439"/>
                    <a:pt x="354661" y="1326835"/>
                  </a:cubicBezTo>
                  <a:lnTo>
                    <a:pt x="337952" y="1284904"/>
                  </a:lnTo>
                  <a:lnTo>
                    <a:pt x="328883" y="1264198"/>
                  </a:lnTo>
                  <a:lnTo>
                    <a:pt x="321968" y="1241234"/>
                  </a:lnTo>
                  <a:lnTo>
                    <a:pt x="307641" y="1195556"/>
                  </a:lnTo>
                  <a:cubicBezTo>
                    <a:pt x="305570" y="1186569"/>
                    <a:pt x="303500" y="1175512"/>
                    <a:pt x="301429" y="1164682"/>
                  </a:cubicBezTo>
                  <a:cubicBezTo>
                    <a:pt x="287439" y="1169072"/>
                    <a:pt x="272861" y="1171308"/>
                    <a:pt x="258198" y="1171288"/>
                  </a:cubicBezTo>
                  <a:cubicBezTo>
                    <a:pt x="254595" y="1171288"/>
                    <a:pt x="251013" y="1171163"/>
                    <a:pt x="247494" y="1170894"/>
                  </a:cubicBezTo>
                  <a:lnTo>
                    <a:pt x="247494" y="1170894"/>
                  </a:lnTo>
                  <a:cubicBezTo>
                    <a:pt x="250434" y="1184167"/>
                    <a:pt x="253001" y="1196633"/>
                    <a:pt x="257390" y="1211707"/>
                  </a:cubicBezTo>
                  <a:lnTo>
                    <a:pt x="258591" y="1211251"/>
                  </a:lnTo>
                  <a:lnTo>
                    <a:pt x="273851" y="1256930"/>
                  </a:lnTo>
                  <a:lnTo>
                    <a:pt x="281263" y="1279893"/>
                  </a:lnTo>
                  <a:lnTo>
                    <a:pt x="291615" y="1302671"/>
                  </a:lnTo>
                  <a:lnTo>
                    <a:pt x="312320" y="1348598"/>
                  </a:lnTo>
                  <a:cubicBezTo>
                    <a:pt x="319960" y="1363341"/>
                    <a:pt x="328883" y="1377401"/>
                    <a:pt x="336917" y="1391688"/>
                  </a:cubicBezTo>
                  <a:cubicBezTo>
                    <a:pt x="353878" y="1420056"/>
                    <a:pt x="372440" y="1447430"/>
                    <a:pt x="392509" y="1473686"/>
                  </a:cubicBezTo>
                  <a:cubicBezTo>
                    <a:pt x="433874" y="1525328"/>
                    <a:pt x="481683" y="1571462"/>
                    <a:pt x="534770" y="1610970"/>
                  </a:cubicBezTo>
                  <a:cubicBezTo>
                    <a:pt x="561272" y="1630869"/>
                    <a:pt x="588913" y="1649194"/>
                    <a:pt x="617588" y="1665801"/>
                  </a:cubicBezTo>
                  <a:cubicBezTo>
                    <a:pt x="631895" y="1674228"/>
                    <a:pt x="646927" y="1680793"/>
                    <a:pt x="661503" y="1688765"/>
                  </a:cubicBezTo>
                  <a:cubicBezTo>
                    <a:pt x="675893" y="1696529"/>
                    <a:pt x="690800" y="1703259"/>
                    <a:pt x="706121" y="1708912"/>
                  </a:cubicBezTo>
                  <a:cubicBezTo>
                    <a:pt x="779768" y="1739454"/>
                    <a:pt x="857596" y="1758711"/>
                    <a:pt x="936998" y="1766041"/>
                  </a:cubicBezTo>
                  <a:cubicBezTo>
                    <a:pt x="935135" y="1756868"/>
                    <a:pt x="934183" y="1747530"/>
                    <a:pt x="934141" y="17381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96" name="Google Shape;7596;p60"/>
          <p:cNvGrpSpPr/>
          <p:nvPr/>
        </p:nvGrpSpPr>
        <p:grpSpPr>
          <a:xfrm>
            <a:off x="8858731" y="2379443"/>
            <a:ext cx="360078" cy="309782"/>
            <a:chOff x="2587656" y="450000"/>
            <a:chExt cx="7914237" cy="6858416"/>
          </a:xfrm>
        </p:grpSpPr>
        <p:sp>
          <p:nvSpPr>
            <p:cNvPr id="7597" name="Google Shape;7597;p60"/>
            <p:cNvSpPr/>
            <p:nvPr/>
          </p:nvSpPr>
          <p:spPr>
            <a:xfrm>
              <a:off x="2587656" y="45000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39" y="6858417"/>
                  </a:moveTo>
                  <a:lnTo>
                    <a:pt x="7914238" y="3429209"/>
                  </a:lnTo>
                  <a:lnTo>
                    <a:pt x="5935639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39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598" name="Google Shape;7598;p60"/>
            <p:cNvSpPr/>
            <p:nvPr/>
          </p:nvSpPr>
          <p:spPr>
            <a:xfrm>
              <a:off x="3951896" y="1253199"/>
              <a:ext cx="5142933" cy="5231013"/>
            </a:xfrm>
            <a:custGeom>
              <a:avLst/>
              <a:gdLst/>
              <a:ahLst/>
              <a:cxnLst/>
              <a:rect l="l" t="t" r="r" b="b"/>
              <a:pathLst>
                <a:path w="5142933" h="5231013" extrusionOk="0">
                  <a:moveTo>
                    <a:pt x="4499008" y="2783822"/>
                  </a:moveTo>
                  <a:cubicBezTo>
                    <a:pt x="4497757" y="2825543"/>
                    <a:pt x="4492024" y="2867787"/>
                    <a:pt x="4488584" y="2912533"/>
                  </a:cubicBezTo>
                  <a:lnTo>
                    <a:pt x="4482851" y="2980956"/>
                  </a:lnTo>
                  <a:cubicBezTo>
                    <a:pt x="4480297" y="3003956"/>
                    <a:pt x="4474565" y="3026955"/>
                    <a:pt x="4470707" y="3051831"/>
                  </a:cubicBezTo>
                  <a:cubicBezTo>
                    <a:pt x="4460284" y="3099081"/>
                    <a:pt x="4454082" y="3148834"/>
                    <a:pt x="4440010" y="3199213"/>
                  </a:cubicBezTo>
                  <a:cubicBezTo>
                    <a:pt x="4312218" y="3699195"/>
                    <a:pt x="3990755" y="4131953"/>
                    <a:pt x="3543585" y="4407473"/>
                  </a:cubicBezTo>
                  <a:cubicBezTo>
                    <a:pt x="3429921" y="4475792"/>
                    <a:pt x="3309988" y="4533055"/>
                    <a:pt x="3185432" y="4578532"/>
                  </a:cubicBezTo>
                  <a:cubicBezTo>
                    <a:pt x="3187016" y="4564659"/>
                    <a:pt x="3187819" y="4550735"/>
                    <a:pt x="3187829" y="4536810"/>
                  </a:cubicBezTo>
                  <a:cubicBezTo>
                    <a:pt x="3187829" y="4528101"/>
                    <a:pt x="3187464" y="4519443"/>
                    <a:pt x="3186891" y="4510734"/>
                  </a:cubicBezTo>
                  <a:cubicBezTo>
                    <a:pt x="3300002" y="4470525"/>
                    <a:pt x="3409324" y="4420302"/>
                    <a:pt x="3513565" y="4360745"/>
                  </a:cubicBezTo>
                  <a:cubicBezTo>
                    <a:pt x="3959641" y="4099567"/>
                    <a:pt x="4284283" y="3681098"/>
                    <a:pt x="4421040" y="3192955"/>
                  </a:cubicBezTo>
                  <a:cubicBezTo>
                    <a:pt x="4435736" y="3143828"/>
                    <a:pt x="4443398" y="3094700"/>
                    <a:pt x="4454239" y="3048076"/>
                  </a:cubicBezTo>
                  <a:cubicBezTo>
                    <a:pt x="4460128" y="3024905"/>
                    <a:pt x="4464870" y="3001437"/>
                    <a:pt x="4468310" y="2977775"/>
                  </a:cubicBezTo>
                  <a:cubicBezTo>
                    <a:pt x="4470864" y="2954776"/>
                    <a:pt x="4475346" y="2932403"/>
                    <a:pt x="4475346" y="2910603"/>
                  </a:cubicBezTo>
                  <a:cubicBezTo>
                    <a:pt x="4479828" y="2866483"/>
                    <a:pt x="4488115" y="2824187"/>
                    <a:pt x="4488115" y="2783144"/>
                  </a:cubicBezTo>
                  <a:lnTo>
                    <a:pt x="4488115" y="2666271"/>
                  </a:lnTo>
                  <a:cubicBezTo>
                    <a:pt x="4488793" y="2600601"/>
                    <a:pt x="4484936" y="2534957"/>
                    <a:pt x="4476597" y="2469814"/>
                  </a:cubicBezTo>
                  <a:cubicBezTo>
                    <a:pt x="4472688" y="2421224"/>
                    <a:pt x="4465235" y="2372994"/>
                    <a:pt x="4454239" y="2325509"/>
                  </a:cubicBezTo>
                  <a:cubicBezTo>
                    <a:pt x="4437613" y="2245299"/>
                    <a:pt x="4429951" y="2203630"/>
                    <a:pt x="4429951" y="2203630"/>
                  </a:cubicBezTo>
                  <a:lnTo>
                    <a:pt x="4456792" y="2325509"/>
                  </a:lnTo>
                  <a:cubicBezTo>
                    <a:pt x="4468883" y="2372910"/>
                    <a:pt x="4477431" y="2421146"/>
                    <a:pt x="4482382" y="2469814"/>
                  </a:cubicBezTo>
                  <a:cubicBezTo>
                    <a:pt x="4492076" y="2535093"/>
                    <a:pt x="4497600" y="2600919"/>
                    <a:pt x="4498955" y="2666897"/>
                  </a:cubicBezTo>
                  <a:cubicBezTo>
                    <a:pt x="4499008" y="2703612"/>
                    <a:pt x="4500310" y="2742778"/>
                    <a:pt x="4499008" y="2783822"/>
                  </a:cubicBezTo>
                  <a:close/>
                  <a:moveTo>
                    <a:pt x="1365584" y="3307168"/>
                  </a:moveTo>
                  <a:cubicBezTo>
                    <a:pt x="1396062" y="3272570"/>
                    <a:pt x="1432607" y="3243850"/>
                    <a:pt x="1473415" y="3222421"/>
                  </a:cubicBezTo>
                  <a:cubicBezTo>
                    <a:pt x="1468203" y="3214337"/>
                    <a:pt x="1462992" y="3206097"/>
                    <a:pt x="1458093" y="3197649"/>
                  </a:cubicBezTo>
                  <a:lnTo>
                    <a:pt x="1421975" y="3127660"/>
                  </a:lnTo>
                  <a:lnTo>
                    <a:pt x="1403890" y="3093240"/>
                  </a:lnTo>
                  <a:lnTo>
                    <a:pt x="1388724" y="3054856"/>
                  </a:lnTo>
                  <a:lnTo>
                    <a:pt x="1359851" y="2976628"/>
                  </a:lnTo>
                  <a:cubicBezTo>
                    <a:pt x="1354066" y="2957123"/>
                    <a:pt x="1348281" y="2927866"/>
                    <a:pt x="1341766" y="2903615"/>
                  </a:cubicBezTo>
                  <a:cubicBezTo>
                    <a:pt x="1334553" y="2878853"/>
                    <a:pt x="1329482" y="2853518"/>
                    <a:pt x="1326600" y="2827890"/>
                  </a:cubicBezTo>
                  <a:cubicBezTo>
                    <a:pt x="1296997" y="2630547"/>
                    <a:pt x="1330248" y="2429813"/>
                    <a:pt x="1423382" y="2245091"/>
                  </a:cubicBezTo>
                  <a:cubicBezTo>
                    <a:pt x="1469069" y="2158038"/>
                    <a:pt x="1525064" y="2076811"/>
                    <a:pt x="1590159" y="2003157"/>
                  </a:cubicBezTo>
                  <a:cubicBezTo>
                    <a:pt x="1533299" y="1978390"/>
                    <a:pt x="1483411" y="1939985"/>
                    <a:pt x="1444907" y="1891343"/>
                  </a:cubicBezTo>
                  <a:cubicBezTo>
                    <a:pt x="1366079" y="1982718"/>
                    <a:pt x="1299853" y="2084259"/>
                    <a:pt x="1248006" y="2193251"/>
                  </a:cubicBezTo>
                  <a:cubicBezTo>
                    <a:pt x="1151953" y="2402642"/>
                    <a:pt x="1122923" y="2627470"/>
                    <a:pt x="1164930" y="2848334"/>
                  </a:cubicBezTo>
                  <a:lnTo>
                    <a:pt x="1163471" y="2846613"/>
                  </a:lnTo>
                  <a:cubicBezTo>
                    <a:pt x="1167911" y="2874598"/>
                    <a:pt x="1174426" y="2902207"/>
                    <a:pt x="1182963" y="2929222"/>
                  </a:cubicBezTo>
                  <a:cubicBezTo>
                    <a:pt x="1192396" y="2958479"/>
                    <a:pt x="1197452" y="2982000"/>
                    <a:pt x="1208292" y="3014699"/>
                  </a:cubicBezTo>
                  <a:lnTo>
                    <a:pt x="1240762" y="3091519"/>
                  </a:lnTo>
                  <a:lnTo>
                    <a:pt x="1257387" y="3129955"/>
                  </a:lnTo>
                  <a:lnTo>
                    <a:pt x="1324567" y="3249279"/>
                  </a:lnTo>
                  <a:cubicBezTo>
                    <a:pt x="1337284" y="3269253"/>
                    <a:pt x="1351460" y="3288185"/>
                    <a:pt x="1365584" y="3307168"/>
                  </a:cubicBezTo>
                  <a:close/>
                  <a:moveTo>
                    <a:pt x="1957068" y="1702552"/>
                  </a:moveTo>
                  <a:cubicBezTo>
                    <a:pt x="1981193" y="1583374"/>
                    <a:pt x="1904648" y="1467060"/>
                    <a:pt x="1785705" y="1442157"/>
                  </a:cubicBezTo>
                  <a:cubicBezTo>
                    <a:pt x="1785132" y="1442157"/>
                    <a:pt x="1783985" y="1441583"/>
                    <a:pt x="1783360" y="1441583"/>
                  </a:cubicBezTo>
                  <a:cubicBezTo>
                    <a:pt x="1663499" y="1417682"/>
                    <a:pt x="1546969" y="1495529"/>
                    <a:pt x="1523084" y="1615469"/>
                  </a:cubicBezTo>
                  <a:cubicBezTo>
                    <a:pt x="1499193" y="1735408"/>
                    <a:pt x="1576994" y="1852015"/>
                    <a:pt x="1696854" y="1875916"/>
                  </a:cubicBezTo>
                  <a:cubicBezTo>
                    <a:pt x="1816590" y="1899797"/>
                    <a:pt x="1933031" y="1822127"/>
                    <a:pt x="1957068" y="1702344"/>
                  </a:cubicBezTo>
                  <a:moveTo>
                    <a:pt x="3028922" y="4580462"/>
                  </a:moveTo>
                  <a:cubicBezTo>
                    <a:pt x="3028276" y="4476992"/>
                    <a:pt x="2943933" y="4393663"/>
                    <a:pt x="2840548" y="4394310"/>
                  </a:cubicBezTo>
                  <a:cubicBezTo>
                    <a:pt x="2737156" y="4394956"/>
                    <a:pt x="2653867" y="4479338"/>
                    <a:pt x="2654513" y="4582808"/>
                  </a:cubicBezTo>
                  <a:cubicBezTo>
                    <a:pt x="2655165" y="4686278"/>
                    <a:pt x="2739502" y="4769617"/>
                    <a:pt x="2842893" y="4768939"/>
                  </a:cubicBezTo>
                  <a:cubicBezTo>
                    <a:pt x="2945367" y="4768313"/>
                    <a:pt x="3028281" y="4685339"/>
                    <a:pt x="3028922" y="4582808"/>
                  </a:cubicBezTo>
                  <a:close/>
                  <a:moveTo>
                    <a:pt x="2572735" y="841156"/>
                  </a:moveTo>
                  <a:cubicBezTo>
                    <a:pt x="2596860" y="721968"/>
                    <a:pt x="2520320" y="605637"/>
                    <a:pt x="2401372" y="580709"/>
                  </a:cubicBezTo>
                  <a:cubicBezTo>
                    <a:pt x="2400799" y="580709"/>
                    <a:pt x="2399652" y="580135"/>
                    <a:pt x="2399027" y="580135"/>
                  </a:cubicBezTo>
                  <a:cubicBezTo>
                    <a:pt x="2279166" y="556234"/>
                    <a:pt x="2162636" y="634081"/>
                    <a:pt x="2138751" y="754021"/>
                  </a:cubicBezTo>
                  <a:cubicBezTo>
                    <a:pt x="2114860" y="873960"/>
                    <a:pt x="2192661" y="990567"/>
                    <a:pt x="2312522" y="1014468"/>
                  </a:cubicBezTo>
                  <a:cubicBezTo>
                    <a:pt x="2432257" y="1038348"/>
                    <a:pt x="2548699" y="960678"/>
                    <a:pt x="2572735" y="840895"/>
                  </a:cubicBezTo>
                  <a:moveTo>
                    <a:pt x="5142401" y="2608226"/>
                  </a:moveTo>
                  <a:lnTo>
                    <a:pt x="5142401" y="2608799"/>
                  </a:lnTo>
                  <a:cubicBezTo>
                    <a:pt x="5141150" y="2524287"/>
                    <a:pt x="5134167" y="2439957"/>
                    <a:pt x="5121554" y="2356383"/>
                  </a:cubicBezTo>
                  <a:cubicBezTo>
                    <a:pt x="5115665" y="2294171"/>
                    <a:pt x="5105033" y="2232501"/>
                    <a:pt x="5089710" y="2171921"/>
                  </a:cubicBezTo>
                  <a:lnTo>
                    <a:pt x="5056667" y="2022245"/>
                  </a:lnTo>
                  <a:lnTo>
                    <a:pt x="5086687" y="2175520"/>
                  </a:lnTo>
                  <a:cubicBezTo>
                    <a:pt x="5100655" y="2236193"/>
                    <a:pt x="5109932" y="2297868"/>
                    <a:pt x="5114310" y="2359982"/>
                  </a:cubicBezTo>
                  <a:cubicBezTo>
                    <a:pt x="5124942" y="2443503"/>
                    <a:pt x="5130153" y="2527624"/>
                    <a:pt x="5129945" y="2611824"/>
                  </a:cubicBezTo>
                  <a:lnTo>
                    <a:pt x="5129945" y="2761918"/>
                  </a:lnTo>
                  <a:cubicBezTo>
                    <a:pt x="5129945" y="2814070"/>
                    <a:pt x="5119522" y="2867682"/>
                    <a:pt x="5113736" y="2924789"/>
                  </a:cubicBezTo>
                  <a:cubicBezTo>
                    <a:pt x="5110714" y="2953055"/>
                    <a:pt x="5107743" y="2981895"/>
                    <a:pt x="5105293" y="3010735"/>
                  </a:cubicBezTo>
                  <a:cubicBezTo>
                    <a:pt x="5101124" y="3040149"/>
                    <a:pt x="5093306" y="3069615"/>
                    <a:pt x="5087313" y="3100280"/>
                  </a:cubicBezTo>
                  <a:cubicBezTo>
                    <a:pt x="5074075" y="3158586"/>
                    <a:pt x="5064433" y="3222890"/>
                    <a:pt x="5046400" y="3285994"/>
                  </a:cubicBezTo>
                  <a:cubicBezTo>
                    <a:pt x="4773824" y="4308045"/>
                    <a:pt x="3883914" y="5044980"/>
                    <a:pt x="2829571" y="5121748"/>
                  </a:cubicBezTo>
                  <a:cubicBezTo>
                    <a:pt x="2420588" y="5154187"/>
                    <a:pt x="2010041" y="5082686"/>
                    <a:pt x="1636075" y="4913817"/>
                  </a:cubicBezTo>
                  <a:cubicBezTo>
                    <a:pt x="1587913" y="4893843"/>
                    <a:pt x="1541085" y="4870844"/>
                    <a:pt x="1495878" y="4844872"/>
                  </a:cubicBezTo>
                  <a:cubicBezTo>
                    <a:pt x="1450223" y="4819683"/>
                    <a:pt x="1402743" y="4797414"/>
                    <a:pt x="1358860" y="4769200"/>
                  </a:cubicBezTo>
                  <a:cubicBezTo>
                    <a:pt x="1269859" y="4713658"/>
                    <a:pt x="1184365" y="4652692"/>
                    <a:pt x="1102858" y="4586667"/>
                  </a:cubicBezTo>
                  <a:cubicBezTo>
                    <a:pt x="854647" y="4390591"/>
                    <a:pt x="648615" y="4146316"/>
                    <a:pt x="497145" y="3868533"/>
                  </a:cubicBezTo>
                  <a:cubicBezTo>
                    <a:pt x="473067" y="3822274"/>
                    <a:pt x="446070" y="3776589"/>
                    <a:pt x="423190" y="3730278"/>
                  </a:cubicBezTo>
                  <a:lnTo>
                    <a:pt x="364297" y="3587850"/>
                  </a:lnTo>
                  <a:lnTo>
                    <a:pt x="334799" y="3517341"/>
                  </a:lnTo>
                  <a:lnTo>
                    <a:pt x="311398" y="3439843"/>
                  </a:lnTo>
                  <a:lnTo>
                    <a:pt x="263971" y="3285525"/>
                  </a:lnTo>
                  <a:cubicBezTo>
                    <a:pt x="253547" y="3242864"/>
                    <a:pt x="244114" y="3185758"/>
                    <a:pt x="233899" y="3137100"/>
                  </a:cubicBezTo>
                  <a:cubicBezTo>
                    <a:pt x="222110" y="3087055"/>
                    <a:pt x="213891" y="3036232"/>
                    <a:pt x="209299" y="2985024"/>
                  </a:cubicBezTo>
                  <a:cubicBezTo>
                    <a:pt x="195775" y="2883443"/>
                    <a:pt x="189744" y="2780995"/>
                    <a:pt x="191266" y="2678527"/>
                  </a:cubicBezTo>
                  <a:cubicBezTo>
                    <a:pt x="191266" y="2627470"/>
                    <a:pt x="191266" y="2576361"/>
                    <a:pt x="194237" y="2526503"/>
                  </a:cubicBezTo>
                  <a:lnTo>
                    <a:pt x="209872" y="2375262"/>
                  </a:lnTo>
                  <a:cubicBezTo>
                    <a:pt x="214177" y="2325217"/>
                    <a:pt x="222417" y="2275589"/>
                    <a:pt x="234524" y="2226837"/>
                  </a:cubicBezTo>
                  <a:lnTo>
                    <a:pt x="263971" y="2082011"/>
                  </a:lnTo>
                  <a:lnTo>
                    <a:pt x="308427" y="1940783"/>
                  </a:lnTo>
                  <a:cubicBezTo>
                    <a:pt x="320977" y="1893403"/>
                    <a:pt x="337472" y="1847154"/>
                    <a:pt x="357730" y="1802528"/>
                  </a:cubicBezTo>
                  <a:cubicBezTo>
                    <a:pt x="494665" y="1453573"/>
                    <a:pt x="710662" y="1141172"/>
                    <a:pt x="988720" y="889918"/>
                  </a:cubicBezTo>
                  <a:cubicBezTo>
                    <a:pt x="1117331" y="775445"/>
                    <a:pt x="1257502" y="674682"/>
                    <a:pt x="1406965" y="589262"/>
                  </a:cubicBezTo>
                  <a:cubicBezTo>
                    <a:pt x="1477053" y="548333"/>
                    <a:pt x="1549716" y="511993"/>
                    <a:pt x="1624505" y="480472"/>
                  </a:cubicBezTo>
                  <a:cubicBezTo>
                    <a:pt x="1696010" y="447903"/>
                    <a:pt x="1769465" y="419793"/>
                    <a:pt x="1844441" y="396299"/>
                  </a:cubicBezTo>
                  <a:cubicBezTo>
                    <a:pt x="2319187" y="239180"/>
                    <a:pt x="2831474" y="236640"/>
                    <a:pt x="3307752" y="389050"/>
                  </a:cubicBezTo>
                  <a:cubicBezTo>
                    <a:pt x="3349446" y="402870"/>
                    <a:pt x="3391140" y="412518"/>
                    <a:pt x="3424912" y="428112"/>
                  </a:cubicBezTo>
                  <a:lnTo>
                    <a:pt x="3524666" y="470198"/>
                  </a:lnTo>
                  <a:lnTo>
                    <a:pt x="3582986" y="495440"/>
                  </a:lnTo>
                  <a:lnTo>
                    <a:pt x="3426111" y="810960"/>
                  </a:lnTo>
                  <a:lnTo>
                    <a:pt x="3384052" y="791142"/>
                  </a:lnTo>
                  <a:lnTo>
                    <a:pt x="3292742" y="756253"/>
                  </a:lnTo>
                  <a:cubicBezTo>
                    <a:pt x="3260846" y="743058"/>
                    <a:pt x="3226031" y="735392"/>
                    <a:pt x="3189966" y="724440"/>
                  </a:cubicBezTo>
                  <a:cubicBezTo>
                    <a:pt x="3030136" y="676658"/>
                    <a:pt x="2864881" y="649393"/>
                    <a:pt x="2698182" y="643291"/>
                  </a:cubicBezTo>
                  <a:cubicBezTo>
                    <a:pt x="2728176" y="710135"/>
                    <a:pt x="2738011" y="784290"/>
                    <a:pt x="2726483" y="856645"/>
                  </a:cubicBezTo>
                  <a:cubicBezTo>
                    <a:pt x="2863214" y="867045"/>
                    <a:pt x="2998224" y="893673"/>
                    <a:pt x="3128675" y="935969"/>
                  </a:cubicBezTo>
                  <a:cubicBezTo>
                    <a:pt x="3160519" y="946764"/>
                    <a:pt x="3192363" y="954013"/>
                    <a:pt x="3218214" y="966008"/>
                  </a:cubicBezTo>
                  <a:lnTo>
                    <a:pt x="3293941" y="997873"/>
                  </a:lnTo>
                  <a:lnTo>
                    <a:pt x="3332403" y="1013519"/>
                  </a:lnTo>
                  <a:lnTo>
                    <a:pt x="3175216" y="1329821"/>
                  </a:lnTo>
                  <a:lnTo>
                    <a:pt x="3165575" y="1325597"/>
                  </a:lnTo>
                  <a:cubicBezTo>
                    <a:pt x="3120222" y="1306327"/>
                    <a:pt x="3073649" y="1290071"/>
                    <a:pt x="3026160" y="1276939"/>
                  </a:cubicBezTo>
                  <a:cubicBezTo>
                    <a:pt x="2901411" y="1240094"/>
                    <a:pt x="2772216" y="1220479"/>
                    <a:pt x="2642156" y="1218633"/>
                  </a:cubicBezTo>
                  <a:cubicBezTo>
                    <a:pt x="2474936" y="1216224"/>
                    <a:pt x="2308644" y="1243906"/>
                    <a:pt x="2151207" y="1300355"/>
                  </a:cubicBezTo>
                  <a:cubicBezTo>
                    <a:pt x="2106698" y="1315438"/>
                    <a:pt x="2063180" y="1333310"/>
                    <a:pt x="2020912" y="1353863"/>
                  </a:cubicBezTo>
                  <a:cubicBezTo>
                    <a:pt x="2007935" y="1359079"/>
                    <a:pt x="1995166" y="1365337"/>
                    <a:pt x="1982606" y="1371647"/>
                  </a:cubicBezTo>
                  <a:cubicBezTo>
                    <a:pt x="2032920" y="1414130"/>
                    <a:pt x="2071201" y="1469088"/>
                    <a:pt x="2093616" y="1531024"/>
                  </a:cubicBezTo>
                  <a:cubicBezTo>
                    <a:pt x="2095232" y="1530503"/>
                    <a:pt x="2096848" y="1529877"/>
                    <a:pt x="2098464" y="1529303"/>
                  </a:cubicBezTo>
                  <a:cubicBezTo>
                    <a:pt x="2135045" y="1512599"/>
                    <a:pt x="2172643" y="1498226"/>
                    <a:pt x="2211038" y="1486278"/>
                  </a:cubicBezTo>
                  <a:cubicBezTo>
                    <a:pt x="2348493" y="1440910"/>
                    <a:pt x="2493094" y="1421150"/>
                    <a:pt x="2637674" y="1427972"/>
                  </a:cubicBezTo>
                  <a:cubicBezTo>
                    <a:pt x="2747997" y="1432571"/>
                    <a:pt x="2857178" y="1452186"/>
                    <a:pt x="2962211" y="1486278"/>
                  </a:cubicBezTo>
                  <a:cubicBezTo>
                    <a:pt x="3000309" y="1497605"/>
                    <a:pt x="3037480" y="1511869"/>
                    <a:pt x="3073378" y="1528938"/>
                  </a:cubicBezTo>
                  <a:lnTo>
                    <a:pt x="2913533" y="1847431"/>
                  </a:lnTo>
                  <a:cubicBezTo>
                    <a:pt x="2894463" y="1838982"/>
                    <a:pt x="2874773" y="1832004"/>
                    <a:pt x="2854640" y="1826570"/>
                  </a:cubicBezTo>
                  <a:cubicBezTo>
                    <a:pt x="2682302" y="1778371"/>
                    <a:pt x="2499181" y="1785672"/>
                    <a:pt x="2331221" y="1847431"/>
                  </a:cubicBezTo>
                  <a:cubicBezTo>
                    <a:pt x="2304673" y="1856505"/>
                    <a:pt x="2278760" y="1867358"/>
                    <a:pt x="2253670" y="1879921"/>
                  </a:cubicBezTo>
                  <a:cubicBezTo>
                    <a:pt x="2227095" y="1892522"/>
                    <a:pt x="2201224" y="1906556"/>
                    <a:pt x="2176171" y="1921956"/>
                  </a:cubicBezTo>
                  <a:cubicBezTo>
                    <a:pt x="2125310" y="1954338"/>
                    <a:pt x="2077648" y="1991501"/>
                    <a:pt x="2033838" y="2032936"/>
                  </a:cubicBezTo>
                  <a:cubicBezTo>
                    <a:pt x="1941412" y="2123821"/>
                    <a:pt x="1870917" y="2234603"/>
                    <a:pt x="1827712" y="2356852"/>
                  </a:cubicBezTo>
                  <a:cubicBezTo>
                    <a:pt x="1782437" y="2486414"/>
                    <a:pt x="1770252" y="2625243"/>
                    <a:pt x="1792272" y="2760718"/>
                  </a:cubicBezTo>
                  <a:cubicBezTo>
                    <a:pt x="1792272" y="2777563"/>
                    <a:pt x="1799464" y="2794356"/>
                    <a:pt x="1803060" y="2811827"/>
                  </a:cubicBezTo>
                  <a:cubicBezTo>
                    <a:pt x="1806656" y="2829298"/>
                    <a:pt x="1809679" y="2842441"/>
                    <a:pt x="1816298" y="2864710"/>
                  </a:cubicBezTo>
                  <a:lnTo>
                    <a:pt x="1832507" y="2910343"/>
                  </a:lnTo>
                  <a:lnTo>
                    <a:pt x="1839751" y="2933185"/>
                  </a:lnTo>
                  <a:lnTo>
                    <a:pt x="1851165" y="2957853"/>
                  </a:lnTo>
                  <a:lnTo>
                    <a:pt x="1873992" y="3007137"/>
                  </a:lnTo>
                  <a:lnTo>
                    <a:pt x="1900416" y="3052196"/>
                  </a:lnTo>
                  <a:cubicBezTo>
                    <a:pt x="1918042" y="3081839"/>
                    <a:pt x="1937519" y="3110336"/>
                    <a:pt x="1958736" y="3137517"/>
                  </a:cubicBezTo>
                  <a:cubicBezTo>
                    <a:pt x="2045168" y="3245081"/>
                    <a:pt x="2157711" y="3328686"/>
                    <a:pt x="2285618" y="3380337"/>
                  </a:cubicBezTo>
                  <a:cubicBezTo>
                    <a:pt x="2407673" y="3430174"/>
                    <a:pt x="2540391" y="3448119"/>
                    <a:pt x="2671290" y="3432489"/>
                  </a:cubicBezTo>
                  <a:cubicBezTo>
                    <a:pt x="2792328" y="3419269"/>
                    <a:pt x="2908707" y="3378350"/>
                    <a:pt x="3011410" y="3312905"/>
                  </a:cubicBezTo>
                  <a:cubicBezTo>
                    <a:pt x="3101517" y="3253967"/>
                    <a:pt x="3178286" y="3176793"/>
                    <a:pt x="3236767" y="3086356"/>
                  </a:cubicBezTo>
                  <a:cubicBezTo>
                    <a:pt x="3285201" y="3012118"/>
                    <a:pt x="3320187" y="2929921"/>
                    <a:pt x="3340117" y="2843536"/>
                  </a:cubicBezTo>
                  <a:cubicBezTo>
                    <a:pt x="3355434" y="2776781"/>
                    <a:pt x="3361506" y="2708238"/>
                    <a:pt x="3358150" y="2639830"/>
                  </a:cubicBezTo>
                  <a:cubicBezTo>
                    <a:pt x="3356372" y="2595886"/>
                    <a:pt x="3350332" y="2552225"/>
                    <a:pt x="3340117" y="2509450"/>
                  </a:cubicBezTo>
                  <a:cubicBezTo>
                    <a:pt x="3333550" y="2480036"/>
                    <a:pt x="3329694" y="2464390"/>
                    <a:pt x="3329694" y="2464390"/>
                  </a:cubicBezTo>
                  <a:lnTo>
                    <a:pt x="3338137" y="2510075"/>
                  </a:lnTo>
                  <a:cubicBezTo>
                    <a:pt x="3389170" y="2813194"/>
                    <a:pt x="3247545" y="3116307"/>
                    <a:pt x="2982381" y="3271496"/>
                  </a:cubicBezTo>
                  <a:cubicBezTo>
                    <a:pt x="2884983" y="3326183"/>
                    <a:pt x="2776547" y="3358261"/>
                    <a:pt x="2665088" y="3365370"/>
                  </a:cubicBezTo>
                  <a:cubicBezTo>
                    <a:pt x="2547396" y="3373000"/>
                    <a:pt x="2429698" y="3350454"/>
                    <a:pt x="2323143" y="3299867"/>
                  </a:cubicBezTo>
                  <a:cubicBezTo>
                    <a:pt x="2214936" y="3248486"/>
                    <a:pt x="2121489" y="3170530"/>
                    <a:pt x="2051506" y="3073266"/>
                  </a:cubicBezTo>
                  <a:cubicBezTo>
                    <a:pt x="2017311" y="3025687"/>
                    <a:pt x="1989616" y="2973754"/>
                    <a:pt x="1969160" y="2918843"/>
                  </a:cubicBezTo>
                  <a:lnTo>
                    <a:pt x="1960873" y="2899599"/>
                  </a:lnTo>
                  <a:lnTo>
                    <a:pt x="1956078" y="2873158"/>
                  </a:lnTo>
                  <a:lnTo>
                    <a:pt x="1942840" y="2827473"/>
                  </a:lnTo>
                  <a:cubicBezTo>
                    <a:pt x="1938618" y="2804057"/>
                    <a:pt x="1931426" y="2771618"/>
                    <a:pt x="1929029" y="2744551"/>
                  </a:cubicBezTo>
                  <a:cubicBezTo>
                    <a:pt x="1905727" y="2526159"/>
                    <a:pt x="1989991" y="2310067"/>
                    <a:pt x="2154959" y="2165194"/>
                  </a:cubicBezTo>
                  <a:cubicBezTo>
                    <a:pt x="2191619" y="2134909"/>
                    <a:pt x="2231056" y="2108155"/>
                    <a:pt x="2272745" y="2085296"/>
                  </a:cubicBezTo>
                  <a:cubicBezTo>
                    <a:pt x="2291570" y="2074658"/>
                    <a:pt x="2311052" y="2065213"/>
                    <a:pt x="2331065" y="2057030"/>
                  </a:cubicBezTo>
                  <a:cubicBezTo>
                    <a:pt x="2350005" y="2048050"/>
                    <a:pt x="2369716" y="2040805"/>
                    <a:pt x="2389958" y="2035387"/>
                  </a:cubicBezTo>
                  <a:cubicBezTo>
                    <a:pt x="2463152" y="2011439"/>
                    <a:pt x="2540235" y="2001655"/>
                    <a:pt x="2617087" y="2006547"/>
                  </a:cubicBezTo>
                  <a:cubicBezTo>
                    <a:pt x="2675225" y="2009718"/>
                    <a:pt x="2732653" y="2020842"/>
                    <a:pt x="2787773" y="2039611"/>
                  </a:cubicBezTo>
                  <a:cubicBezTo>
                    <a:pt x="2798196" y="2039611"/>
                    <a:pt x="2805806" y="2045609"/>
                    <a:pt x="2813832" y="2048634"/>
                  </a:cubicBezTo>
                  <a:lnTo>
                    <a:pt x="2655185" y="2368326"/>
                  </a:lnTo>
                  <a:cubicBezTo>
                    <a:pt x="2637367" y="2364811"/>
                    <a:pt x="2619245" y="2363064"/>
                    <a:pt x="2601087" y="2363111"/>
                  </a:cubicBezTo>
                  <a:cubicBezTo>
                    <a:pt x="2441555" y="2365505"/>
                    <a:pt x="2314169" y="2496850"/>
                    <a:pt x="2316555" y="2656487"/>
                  </a:cubicBezTo>
                  <a:cubicBezTo>
                    <a:pt x="2318948" y="2816125"/>
                    <a:pt x="2450211" y="2943595"/>
                    <a:pt x="2609739" y="2941206"/>
                  </a:cubicBezTo>
                  <a:cubicBezTo>
                    <a:pt x="2767895" y="2938833"/>
                    <a:pt x="2894740" y="2809632"/>
                    <a:pt x="2894302" y="2651356"/>
                  </a:cubicBezTo>
                  <a:cubicBezTo>
                    <a:pt x="2893848" y="2583020"/>
                    <a:pt x="2868900" y="2517121"/>
                    <a:pt x="2823995" y="2465642"/>
                  </a:cubicBezTo>
                  <a:lnTo>
                    <a:pt x="3498816" y="1102021"/>
                  </a:lnTo>
                  <a:lnTo>
                    <a:pt x="3891262" y="308162"/>
                  </a:lnTo>
                  <a:lnTo>
                    <a:pt x="3744603" y="241459"/>
                  </a:lnTo>
                  <a:cubicBezTo>
                    <a:pt x="3713332" y="226439"/>
                    <a:pt x="3682739" y="213193"/>
                    <a:pt x="3646674" y="198799"/>
                  </a:cubicBezTo>
                  <a:lnTo>
                    <a:pt x="3529617" y="151184"/>
                  </a:lnTo>
                  <a:cubicBezTo>
                    <a:pt x="3486307" y="133139"/>
                    <a:pt x="3440652" y="123543"/>
                    <a:pt x="3392600" y="108524"/>
                  </a:cubicBezTo>
                  <a:cubicBezTo>
                    <a:pt x="2859701" y="-49377"/>
                    <a:pt x="2290554" y="-34650"/>
                    <a:pt x="1766526" y="150610"/>
                  </a:cubicBezTo>
                  <a:cubicBezTo>
                    <a:pt x="1683518" y="178042"/>
                    <a:pt x="1602417" y="210950"/>
                    <a:pt x="1523761" y="249126"/>
                  </a:cubicBezTo>
                  <a:cubicBezTo>
                    <a:pt x="1440711" y="286013"/>
                    <a:pt x="1360200" y="328381"/>
                    <a:pt x="1282769" y="375960"/>
                  </a:cubicBezTo>
                  <a:cubicBezTo>
                    <a:pt x="1120458" y="473969"/>
                    <a:pt x="968457" y="588135"/>
                    <a:pt x="829083" y="716721"/>
                  </a:cubicBezTo>
                  <a:cubicBezTo>
                    <a:pt x="531731" y="998337"/>
                    <a:pt x="303424" y="1344898"/>
                    <a:pt x="161976" y="1729358"/>
                  </a:cubicBezTo>
                  <a:cubicBezTo>
                    <a:pt x="141588" y="1778308"/>
                    <a:pt x="124915" y="1828724"/>
                    <a:pt x="112099" y="1880183"/>
                  </a:cubicBezTo>
                  <a:lnTo>
                    <a:pt x="68216" y="2034657"/>
                  </a:lnTo>
                  <a:cubicBezTo>
                    <a:pt x="57793" y="2088113"/>
                    <a:pt x="47786" y="2140421"/>
                    <a:pt x="38770" y="2193304"/>
                  </a:cubicBezTo>
                  <a:cubicBezTo>
                    <a:pt x="27257" y="2246358"/>
                    <a:pt x="19627" y="2300184"/>
                    <a:pt x="15942" y="2354349"/>
                  </a:cubicBezTo>
                  <a:cubicBezTo>
                    <a:pt x="11147" y="2408431"/>
                    <a:pt x="6926" y="2462513"/>
                    <a:pt x="2131" y="2517220"/>
                  </a:cubicBezTo>
                  <a:cubicBezTo>
                    <a:pt x="-2664" y="2571928"/>
                    <a:pt x="2131" y="2626009"/>
                    <a:pt x="2131" y="2681291"/>
                  </a:cubicBezTo>
                  <a:cubicBezTo>
                    <a:pt x="3444" y="2791545"/>
                    <a:pt x="12273" y="2901581"/>
                    <a:pt x="28555" y="3010631"/>
                  </a:cubicBezTo>
                  <a:cubicBezTo>
                    <a:pt x="35184" y="3065537"/>
                    <a:pt x="45420" y="3119947"/>
                    <a:pt x="59200" y="3173502"/>
                  </a:cubicBezTo>
                  <a:cubicBezTo>
                    <a:pt x="71812" y="3231756"/>
                    <a:pt x="80047" y="3278067"/>
                    <a:pt x="97037" y="3338772"/>
                  </a:cubicBezTo>
                  <a:lnTo>
                    <a:pt x="172765" y="3568919"/>
                  </a:lnTo>
                  <a:lnTo>
                    <a:pt x="207631" y="3647148"/>
                  </a:lnTo>
                  <a:lnTo>
                    <a:pt x="276114" y="3802821"/>
                  </a:lnTo>
                  <a:cubicBezTo>
                    <a:pt x="302173" y="3852679"/>
                    <a:pt x="330838" y="3900189"/>
                    <a:pt x="358460" y="3948847"/>
                  </a:cubicBezTo>
                  <a:cubicBezTo>
                    <a:pt x="413689" y="4045673"/>
                    <a:pt x="475438" y="4138634"/>
                    <a:pt x="543270" y="4227079"/>
                  </a:cubicBezTo>
                  <a:cubicBezTo>
                    <a:pt x="680256" y="4403290"/>
                    <a:pt x="839418" y="4561061"/>
                    <a:pt x="1016812" y="4696448"/>
                  </a:cubicBezTo>
                  <a:cubicBezTo>
                    <a:pt x="1104265" y="4764089"/>
                    <a:pt x="1195763" y="4826254"/>
                    <a:pt x="1290795" y="4882735"/>
                  </a:cubicBezTo>
                  <a:cubicBezTo>
                    <a:pt x="1338274" y="4911627"/>
                    <a:pt x="1388776" y="4933844"/>
                    <a:pt x="1436724" y="4959659"/>
                  </a:cubicBezTo>
                  <a:cubicBezTo>
                    <a:pt x="1484829" y="4985996"/>
                    <a:pt x="1534622" y="5009099"/>
                    <a:pt x="1585781" y="5028813"/>
                  </a:cubicBezTo>
                  <a:cubicBezTo>
                    <a:pt x="1979698" y="5196064"/>
                    <a:pt x="2409409" y="5261150"/>
                    <a:pt x="2835148" y="5218125"/>
                  </a:cubicBezTo>
                  <a:cubicBezTo>
                    <a:pt x="3232645" y="5178281"/>
                    <a:pt x="3615784" y="5048057"/>
                    <a:pt x="3955315" y="4837414"/>
                  </a:cubicBezTo>
                  <a:cubicBezTo>
                    <a:pt x="4511828" y="4484032"/>
                    <a:pt x="4910894" y="3929708"/>
                    <a:pt x="5069697" y="3289593"/>
                  </a:cubicBezTo>
                  <a:cubicBezTo>
                    <a:pt x="5087156" y="3225863"/>
                    <a:pt x="5094922" y="3161559"/>
                    <a:pt x="5106961" y="3100854"/>
                  </a:cubicBezTo>
                  <a:cubicBezTo>
                    <a:pt x="5112173" y="3070241"/>
                    <a:pt x="5119573" y="3041974"/>
                    <a:pt x="5123170" y="3010735"/>
                  </a:cubicBezTo>
                  <a:cubicBezTo>
                    <a:pt x="5126766" y="2979496"/>
                    <a:pt x="5128016" y="2952429"/>
                    <a:pt x="5130414" y="2923589"/>
                  </a:cubicBezTo>
                  <a:cubicBezTo>
                    <a:pt x="5134010" y="2865283"/>
                    <a:pt x="5141202" y="2811827"/>
                    <a:pt x="5142401" y="2758945"/>
                  </a:cubicBezTo>
                  <a:cubicBezTo>
                    <a:pt x="5143600" y="2706063"/>
                    <a:pt x="5142401" y="2656153"/>
                    <a:pt x="5142401" y="2608695"/>
                  </a:cubicBezTo>
                  <a:close/>
                  <a:moveTo>
                    <a:pt x="890322" y="2725411"/>
                  </a:moveTo>
                  <a:cubicBezTo>
                    <a:pt x="914421" y="2606244"/>
                    <a:pt x="837923" y="2489945"/>
                    <a:pt x="719011" y="2464964"/>
                  </a:cubicBezTo>
                  <a:cubicBezTo>
                    <a:pt x="718385" y="2464964"/>
                    <a:pt x="717239" y="2464390"/>
                    <a:pt x="716665" y="2464390"/>
                  </a:cubicBezTo>
                  <a:cubicBezTo>
                    <a:pt x="596805" y="2440489"/>
                    <a:pt x="480275" y="2518336"/>
                    <a:pt x="456389" y="2638276"/>
                  </a:cubicBezTo>
                  <a:cubicBezTo>
                    <a:pt x="432504" y="2758215"/>
                    <a:pt x="510300" y="2874822"/>
                    <a:pt x="630160" y="2898723"/>
                  </a:cubicBezTo>
                  <a:cubicBezTo>
                    <a:pt x="749797" y="2922583"/>
                    <a:pt x="866165" y="2845064"/>
                    <a:pt x="890322" y="2725411"/>
                  </a:cubicBezTo>
                  <a:moveTo>
                    <a:pt x="1864611" y="3599376"/>
                  </a:moveTo>
                  <a:cubicBezTo>
                    <a:pt x="1888736" y="3480198"/>
                    <a:pt x="1812191" y="3363883"/>
                    <a:pt x="1693248" y="3338981"/>
                  </a:cubicBezTo>
                  <a:cubicBezTo>
                    <a:pt x="1692675" y="3338981"/>
                    <a:pt x="1691528" y="3338407"/>
                    <a:pt x="1690955" y="3338407"/>
                  </a:cubicBezTo>
                  <a:cubicBezTo>
                    <a:pt x="1571100" y="3314475"/>
                    <a:pt x="1454554" y="3392301"/>
                    <a:pt x="1430637" y="3512230"/>
                  </a:cubicBezTo>
                  <a:cubicBezTo>
                    <a:pt x="1406720" y="3632164"/>
                    <a:pt x="1484496" y="3748792"/>
                    <a:pt x="1604351" y="3772719"/>
                  </a:cubicBezTo>
                  <a:cubicBezTo>
                    <a:pt x="1724096" y="3796631"/>
                    <a:pt x="1840569" y="3718966"/>
                    <a:pt x="1864611" y="3599168"/>
                  </a:cubicBezTo>
                  <a:moveTo>
                    <a:pt x="1979844" y="797348"/>
                  </a:moveTo>
                  <a:cubicBezTo>
                    <a:pt x="1979844" y="789891"/>
                    <a:pt x="1980104" y="782485"/>
                    <a:pt x="1980521" y="775132"/>
                  </a:cubicBezTo>
                  <a:lnTo>
                    <a:pt x="1979948" y="775132"/>
                  </a:lnTo>
                  <a:lnTo>
                    <a:pt x="1979948" y="777478"/>
                  </a:lnTo>
                  <a:cubicBezTo>
                    <a:pt x="1917229" y="797338"/>
                    <a:pt x="1855892" y="821328"/>
                    <a:pt x="1796337" y="849292"/>
                  </a:cubicBezTo>
                  <a:cubicBezTo>
                    <a:pt x="1732435" y="875785"/>
                    <a:pt x="1670473" y="906737"/>
                    <a:pt x="1610902" y="941914"/>
                  </a:cubicBezTo>
                  <a:cubicBezTo>
                    <a:pt x="1485871" y="1012090"/>
                    <a:pt x="1368523" y="1095168"/>
                    <a:pt x="1260775" y="1189793"/>
                  </a:cubicBezTo>
                  <a:cubicBezTo>
                    <a:pt x="1035313" y="1391392"/>
                    <a:pt x="860073" y="1642937"/>
                    <a:pt x="749031" y="1924355"/>
                  </a:cubicBezTo>
                  <a:cubicBezTo>
                    <a:pt x="733765" y="1961310"/>
                    <a:pt x="720918" y="1999214"/>
                    <a:pt x="710568" y="2037838"/>
                  </a:cubicBezTo>
                  <a:cubicBezTo>
                    <a:pt x="699623" y="2074918"/>
                    <a:pt x="688001" y="2111998"/>
                    <a:pt x="677056" y="2150800"/>
                  </a:cubicBezTo>
                  <a:cubicBezTo>
                    <a:pt x="666111" y="2189601"/>
                    <a:pt x="661785" y="2227202"/>
                    <a:pt x="654489" y="2263709"/>
                  </a:cubicBezTo>
                  <a:cubicBezTo>
                    <a:pt x="651623" y="2277946"/>
                    <a:pt x="648964" y="2292236"/>
                    <a:pt x="646723" y="2306526"/>
                  </a:cubicBezTo>
                  <a:cubicBezTo>
                    <a:pt x="655427" y="2305900"/>
                    <a:pt x="664235" y="2305587"/>
                    <a:pt x="673095" y="2305587"/>
                  </a:cubicBezTo>
                  <a:cubicBezTo>
                    <a:pt x="715878" y="2305592"/>
                    <a:pt x="758339" y="2312930"/>
                    <a:pt x="798647" y="2327282"/>
                  </a:cubicBezTo>
                  <a:cubicBezTo>
                    <a:pt x="800992" y="2314922"/>
                    <a:pt x="803442" y="2302666"/>
                    <a:pt x="806204" y="2290463"/>
                  </a:cubicBezTo>
                  <a:lnTo>
                    <a:pt x="829396" y="2183916"/>
                  </a:lnTo>
                  <a:lnTo>
                    <a:pt x="863690" y="2080811"/>
                  </a:lnTo>
                  <a:cubicBezTo>
                    <a:pt x="873269" y="2046245"/>
                    <a:pt x="885715" y="2012544"/>
                    <a:pt x="900902" y="1980054"/>
                  </a:cubicBezTo>
                  <a:cubicBezTo>
                    <a:pt x="1008051" y="1723705"/>
                    <a:pt x="1173962" y="1496171"/>
                    <a:pt x="1385232" y="1315845"/>
                  </a:cubicBezTo>
                  <a:cubicBezTo>
                    <a:pt x="1484277" y="1231864"/>
                    <a:pt x="1591801" y="1158455"/>
                    <a:pt x="1706069" y="1096806"/>
                  </a:cubicBezTo>
                  <a:cubicBezTo>
                    <a:pt x="1759766" y="1066547"/>
                    <a:pt x="1815391" y="1039861"/>
                    <a:pt x="1872585" y="1016909"/>
                  </a:cubicBezTo>
                  <a:cubicBezTo>
                    <a:pt x="1920205" y="996304"/>
                    <a:pt x="1968925" y="978337"/>
                    <a:pt x="2018515" y="963088"/>
                  </a:cubicBezTo>
                  <a:cubicBezTo>
                    <a:pt x="1993092" y="911614"/>
                    <a:pt x="1979859" y="854971"/>
                    <a:pt x="1979844" y="797557"/>
                  </a:cubicBezTo>
                  <a:close/>
                  <a:moveTo>
                    <a:pt x="3813607" y="2364571"/>
                  </a:moveTo>
                  <a:cubicBezTo>
                    <a:pt x="3813607" y="2364571"/>
                    <a:pt x="3817203" y="2392472"/>
                    <a:pt x="3827470" y="2446971"/>
                  </a:cubicBezTo>
                  <a:lnTo>
                    <a:pt x="3829242" y="2447337"/>
                  </a:lnTo>
                  <a:cubicBezTo>
                    <a:pt x="3818454" y="2393098"/>
                    <a:pt x="3813607" y="2364571"/>
                    <a:pt x="3813607" y="2364571"/>
                  </a:cubicBezTo>
                  <a:close/>
                  <a:moveTo>
                    <a:pt x="3856396" y="2683690"/>
                  </a:moveTo>
                  <a:cubicBezTo>
                    <a:pt x="3855718" y="2638015"/>
                    <a:pt x="3851653" y="2592455"/>
                    <a:pt x="3844356" y="2547364"/>
                  </a:cubicBezTo>
                  <a:cubicBezTo>
                    <a:pt x="3841469" y="2513585"/>
                    <a:pt x="3835835" y="2480098"/>
                    <a:pt x="3827522" y="2447232"/>
                  </a:cubicBezTo>
                  <a:lnTo>
                    <a:pt x="3826271" y="2447232"/>
                  </a:lnTo>
                  <a:cubicBezTo>
                    <a:pt x="3833490" y="2479864"/>
                    <a:pt x="3838316" y="2512985"/>
                    <a:pt x="3840708" y="2546321"/>
                  </a:cubicBezTo>
                  <a:cubicBezTo>
                    <a:pt x="3845633" y="2591589"/>
                    <a:pt x="3847848" y="2637113"/>
                    <a:pt x="3847379" y="2682647"/>
                  </a:cubicBezTo>
                  <a:lnTo>
                    <a:pt x="3847379" y="2763795"/>
                  </a:lnTo>
                  <a:cubicBezTo>
                    <a:pt x="3847379" y="2792322"/>
                    <a:pt x="3842167" y="2824552"/>
                    <a:pt x="3838936" y="2852454"/>
                  </a:cubicBezTo>
                  <a:cubicBezTo>
                    <a:pt x="3836002" y="2884355"/>
                    <a:pt x="3830973" y="2916027"/>
                    <a:pt x="3823874" y="2947266"/>
                  </a:cubicBezTo>
                  <a:cubicBezTo>
                    <a:pt x="3817203" y="2979496"/>
                    <a:pt x="3811783" y="3013604"/>
                    <a:pt x="3801568" y="3047659"/>
                  </a:cubicBezTo>
                  <a:cubicBezTo>
                    <a:pt x="3711143" y="3385083"/>
                    <a:pt x="3497773" y="3673849"/>
                    <a:pt x="3205497" y="3853983"/>
                  </a:cubicBezTo>
                  <a:cubicBezTo>
                    <a:pt x="3031465" y="3957927"/>
                    <a:pt x="2835622" y="4019873"/>
                    <a:pt x="2633504" y="4034898"/>
                  </a:cubicBezTo>
                  <a:cubicBezTo>
                    <a:pt x="2419165" y="4051430"/>
                    <a:pt x="2204211" y="4011894"/>
                    <a:pt x="2009759" y="3920164"/>
                  </a:cubicBezTo>
                  <a:cubicBezTo>
                    <a:pt x="1984430" y="3909733"/>
                    <a:pt x="1960925" y="3895391"/>
                    <a:pt x="1936794" y="3882406"/>
                  </a:cubicBezTo>
                  <a:cubicBezTo>
                    <a:pt x="1917719" y="3872601"/>
                    <a:pt x="1898331" y="3861962"/>
                    <a:pt x="1879465" y="3850645"/>
                  </a:cubicBezTo>
                  <a:cubicBezTo>
                    <a:pt x="1849226" y="3874484"/>
                    <a:pt x="1815511" y="3893550"/>
                    <a:pt x="1779503" y="3907178"/>
                  </a:cubicBezTo>
                  <a:lnTo>
                    <a:pt x="1814213" y="3929499"/>
                  </a:lnTo>
                  <a:cubicBezTo>
                    <a:pt x="1838917" y="3945144"/>
                    <a:pt x="1866018" y="3956722"/>
                    <a:pt x="1892390" y="3971220"/>
                  </a:cubicBezTo>
                  <a:cubicBezTo>
                    <a:pt x="1917912" y="3985411"/>
                    <a:pt x="1944278" y="3998022"/>
                    <a:pt x="1971348" y="4008978"/>
                  </a:cubicBezTo>
                  <a:cubicBezTo>
                    <a:pt x="2180763" y="4099421"/>
                    <a:pt x="2409851" y="4134629"/>
                    <a:pt x="2636736" y="4111249"/>
                  </a:cubicBezTo>
                  <a:cubicBezTo>
                    <a:pt x="2848318" y="4088005"/>
                    <a:pt x="3051666" y="4016108"/>
                    <a:pt x="3230878" y="3901180"/>
                  </a:cubicBezTo>
                  <a:cubicBezTo>
                    <a:pt x="3524979" y="3706653"/>
                    <a:pt x="3735951" y="3403649"/>
                    <a:pt x="3818506" y="3054804"/>
                  </a:cubicBezTo>
                  <a:cubicBezTo>
                    <a:pt x="3827574" y="3019445"/>
                    <a:pt x="3831796" y="2984764"/>
                    <a:pt x="3838415" y="2951908"/>
                  </a:cubicBezTo>
                  <a:cubicBezTo>
                    <a:pt x="3844393" y="2920007"/>
                    <a:pt x="3848005" y="2887703"/>
                    <a:pt x="3849255" y="2855270"/>
                  </a:cubicBezTo>
                  <a:cubicBezTo>
                    <a:pt x="3849255" y="2824292"/>
                    <a:pt x="3855301" y="2794513"/>
                    <a:pt x="3855874" y="2765412"/>
                  </a:cubicBezTo>
                  <a:cubicBezTo>
                    <a:pt x="3856448" y="2736311"/>
                    <a:pt x="3856396" y="2709714"/>
                    <a:pt x="3856396" y="2683690"/>
                  </a:cubicBezTo>
                  <a:close/>
                  <a:moveTo>
                    <a:pt x="2436552" y="4536706"/>
                  </a:moveTo>
                  <a:cubicBezTo>
                    <a:pt x="2436552" y="4533212"/>
                    <a:pt x="2436552" y="4529717"/>
                    <a:pt x="2436812" y="4526275"/>
                  </a:cubicBezTo>
                  <a:cubicBezTo>
                    <a:pt x="2243705" y="4503068"/>
                    <a:pt x="2055044" y="4451698"/>
                    <a:pt x="1876859" y="4373678"/>
                  </a:cubicBezTo>
                  <a:cubicBezTo>
                    <a:pt x="1839480" y="4358309"/>
                    <a:pt x="1803128" y="4340541"/>
                    <a:pt x="1768037" y="4320483"/>
                  </a:cubicBezTo>
                  <a:cubicBezTo>
                    <a:pt x="1731972" y="4300926"/>
                    <a:pt x="1695072" y="4283977"/>
                    <a:pt x="1660362" y="4261186"/>
                  </a:cubicBezTo>
                  <a:cubicBezTo>
                    <a:pt x="1590811" y="4218275"/>
                    <a:pt x="1523881" y="4171255"/>
                    <a:pt x="1459917" y="4120376"/>
                  </a:cubicBezTo>
                  <a:cubicBezTo>
                    <a:pt x="1331546" y="4019795"/>
                    <a:pt x="1216668" y="3903074"/>
                    <a:pt x="1118128" y="3773095"/>
                  </a:cubicBezTo>
                  <a:cubicBezTo>
                    <a:pt x="1069638" y="3708322"/>
                    <a:pt x="1025536" y="3640373"/>
                    <a:pt x="986114" y="3569702"/>
                  </a:cubicBezTo>
                  <a:cubicBezTo>
                    <a:pt x="967456" y="3533665"/>
                    <a:pt x="946296" y="3498775"/>
                    <a:pt x="925136" y="3463311"/>
                  </a:cubicBezTo>
                  <a:lnTo>
                    <a:pt x="881514" y="3353792"/>
                  </a:lnTo>
                  <a:lnTo>
                    <a:pt x="857905" y="3299971"/>
                  </a:lnTo>
                  <a:lnTo>
                    <a:pt x="839820" y="3240048"/>
                  </a:lnTo>
                  <a:lnTo>
                    <a:pt x="802451" y="3120828"/>
                  </a:lnTo>
                  <a:cubicBezTo>
                    <a:pt x="797240" y="3097360"/>
                    <a:pt x="791663" y="3068676"/>
                    <a:pt x="786034" y="3040253"/>
                  </a:cubicBezTo>
                  <a:cubicBezTo>
                    <a:pt x="749541" y="3051727"/>
                    <a:pt x="711506" y="3057547"/>
                    <a:pt x="673251" y="3057516"/>
                  </a:cubicBezTo>
                  <a:cubicBezTo>
                    <a:pt x="663870" y="3057516"/>
                    <a:pt x="654541" y="3057151"/>
                    <a:pt x="645316" y="3056473"/>
                  </a:cubicBezTo>
                  <a:lnTo>
                    <a:pt x="645316" y="3056473"/>
                  </a:lnTo>
                  <a:cubicBezTo>
                    <a:pt x="653030" y="3091102"/>
                    <a:pt x="659701" y="3123645"/>
                    <a:pt x="671375" y="3163020"/>
                  </a:cubicBezTo>
                  <a:lnTo>
                    <a:pt x="674502" y="3161768"/>
                  </a:lnTo>
                  <a:lnTo>
                    <a:pt x="714320" y="3280988"/>
                  </a:lnTo>
                  <a:lnTo>
                    <a:pt x="733656" y="3340910"/>
                  </a:lnTo>
                  <a:lnTo>
                    <a:pt x="759975" y="3400259"/>
                  </a:lnTo>
                  <a:lnTo>
                    <a:pt x="814282" y="3520209"/>
                  </a:lnTo>
                  <a:cubicBezTo>
                    <a:pt x="834243" y="3558697"/>
                    <a:pt x="857279" y="3595412"/>
                    <a:pt x="878439" y="3632701"/>
                  </a:cubicBezTo>
                  <a:cubicBezTo>
                    <a:pt x="922703" y="3706663"/>
                    <a:pt x="971130" y="3778054"/>
                    <a:pt x="1023483" y="3846525"/>
                  </a:cubicBezTo>
                  <a:cubicBezTo>
                    <a:pt x="1131361" y="3981333"/>
                    <a:pt x="1256053" y="4101757"/>
                    <a:pt x="1394509" y="4204862"/>
                  </a:cubicBezTo>
                  <a:cubicBezTo>
                    <a:pt x="1463627" y="4256779"/>
                    <a:pt x="1535764" y="4304551"/>
                    <a:pt x="1610537" y="4347915"/>
                  </a:cubicBezTo>
                  <a:cubicBezTo>
                    <a:pt x="1647906" y="4369976"/>
                    <a:pt x="1687150" y="4387081"/>
                    <a:pt x="1725196" y="4407838"/>
                  </a:cubicBezTo>
                  <a:cubicBezTo>
                    <a:pt x="1762726" y="4428073"/>
                    <a:pt x="1801632" y="4445700"/>
                    <a:pt x="1841627" y="4460459"/>
                  </a:cubicBezTo>
                  <a:cubicBezTo>
                    <a:pt x="2033759" y="4540148"/>
                    <a:pt x="2236795" y="4590422"/>
                    <a:pt x="2443900" y="4609562"/>
                  </a:cubicBezTo>
                  <a:cubicBezTo>
                    <a:pt x="2439095" y="4585572"/>
                    <a:pt x="2436635" y="4561165"/>
                    <a:pt x="2436552" y="453670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7599" name="Google Shape;7599;p60"/>
          <p:cNvGrpSpPr/>
          <p:nvPr/>
        </p:nvGrpSpPr>
        <p:grpSpPr>
          <a:xfrm>
            <a:off x="8858629" y="3145118"/>
            <a:ext cx="329533" cy="283366"/>
            <a:chOff x="2136615" y="0"/>
            <a:chExt cx="7916945" cy="6855633"/>
          </a:xfrm>
        </p:grpSpPr>
        <p:sp>
          <p:nvSpPr>
            <p:cNvPr id="7600" name="Google Shape;7600;p60"/>
            <p:cNvSpPr/>
            <p:nvPr/>
          </p:nvSpPr>
          <p:spPr>
            <a:xfrm>
              <a:off x="2352039" y="186511"/>
              <a:ext cx="7486146" cy="6482609"/>
            </a:xfrm>
            <a:custGeom>
              <a:avLst/>
              <a:gdLst/>
              <a:ahLst/>
              <a:cxnLst/>
              <a:rect l="l" t="t" r="r" b="b"/>
              <a:pathLst>
                <a:path w="7486146" h="6482609" extrusionOk="0">
                  <a:moveTo>
                    <a:pt x="5614586" y="6482609"/>
                  </a:moveTo>
                  <a:lnTo>
                    <a:pt x="7486147" y="3241305"/>
                  </a:lnTo>
                  <a:lnTo>
                    <a:pt x="5614586" y="0"/>
                  </a:lnTo>
                  <a:lnTo>
                    <a:pt x="1871512" y="0"/>
                  </a:lnTo>
                  <a:lnTo>
                    <a:pt x="0" y="3241305"/>
                  </a:lnTo>
                  <a:lnTo>
                    <a:pt x="1871512" y="6482609"/>
                  </a:lnTo>
                  <a:lnTo>
                    <a:pt x="5614586" y="64826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1" name="Google Shape;7601;p60"/>
            <p:cNvSpPr/>
            <p:nvPr/>
          </p:nvSpPr>
          <p:spPr>
            <a:xfrm>
              <a:off x="2136615" y="0"/>
              <a:ext cx="7916945" cy="6855633"/>
            </a:xfrm>
            <a:custGeom>
              <a:avLst/>
              <a:gdLst/>
              <a:ahLst/>
              <a:cxnLst/>
              <a:rect l="l" t="t" r="r" b="b"/>
              <a:pathLst>
                <a:path w="7916945" h="6855633" extrusionOk="0">
                  <a:moveTo>
                    <a:pt x="5937697" y="6855634"/>
                  </a:moveTo>
                  <a:lnTo>
                    <a:pt x="1979249" y="6855634"/>
                  </a:lnTo>
                  <a:lnTo>
                    <a:pt x="0" y="3427817"/>
                  </a:lnTo>
                  <a:lnTo>
                    <a:pt x="1979249" y="0"/>
                  </a:lnTo>
                  <a:lnTo>
                    <a:pt x="5937697" y="0"/>
                  </a:lnTo>
                  <a:lnTo>
                    <a:pt x="7916946" y="3427817"/>
                  </a:lnTo>
                  <a:close/>
                  <a:moveTo>
                    <a:pt x="2194624" y="6482560"/>
                  </a:moveTo>
                  <a:lnTo>
                    <a:pt x="5722323" y="6482560"/>
                  </a:lnTo>
                  <a:lnTo>
                    <a:pt x="7486147" y="3427817"/>
                  </a:lnTo>
                  <a:lnTo>
                    <a:pt x="5722323" y="373073"/>
                  </a:lnTo>
                  <a:lnTo>
                    <a:pt x="2194624" y="373073"/>
                  </a:lnTo>
                  <a:lnTo>
                    <a:pt x="430799" y="3427817"/>
                  </a:lnTo>
                  <a:close/>
                </a:path>
              </a:pathLst>
            </a:custGeom>
            <a:solidFill>
              <a:srgbClr val="9F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7602" name="Google Shape;7602;p60"/>
            <p:cNvSpPr/>
            <p:nvPr/>
          </p:nvSpPr>
          <p:spPr>
            <a:xfrm>
              <a:off x="3630339" y="917072"/>
              <a:ext cx="4865685" cy="4945069"/>
            </a:xfrm>
            <a:custGeom>
              <a:avLst/>
              <a:gdLst/>
              <a:ahLst/>
              <a:cxnLst/>
              <a:rect l="l" t="t" r="r" b="b"/>
              <a:pathLst>
                <a:path w="4865685" h="4945069" extrusionOk="0">
                  <a:moveTo>
                    <a:pt x="4256457" y="2631536"/>
                  </a:moveTo>
                  <a:cubicBezTo>
                    <a:pt x="4255224" y="2670978"/>
                    <a:pt x="4249800" y="2710913"/>
                    <a:pt x="4246595" y="2753264"/>
                  </a:cubicBezTo>
                  <a:lnTo>
                    <a:pt x="4241171" y="2817900"/>
                  </a:lnTo>
                  <a:cubicBezTo>
                    <a:pt x="4238755" y="2839642"/>
                    <a:pt x="4233332" y="2861434"/>
                    <a:pt x="4229683" y="2884951"/>
                  </a:cubicBezTo>
                  <a:cubicBezTo>
                    <a:pt x="4219822" y="2929620"/>
                    <a:pt x="4213954" y="2976655"/>
                    <a:pt x="4200690" y="3024231"/>
                  </a:cubicBezTo>
                  <a:cubicBezTo>
                    <a:pt x="4079739" y="3496896"/>
                    <a:pt x="3775661" y="3906059"/>
                    <a:pt x="3352603" y="4166475"/>
                  </a:cubicBezTo>
                  <a:cubicBezTo>
                    <a:pt x="3245083" y="4231062"/>
                    <a:pt x="3131636" y="4285197"/>
                    <a:pt x="3013811" y="4328189"/>
                  </a:cubicBezTo>
                  <a:cubicBezTo>
                    <a:pt x="3015271" y="4315074"/>
                    <a:pt x="3016011" y="4301910"/>
                    <a:pt x="3016030" y="4288746"/>
                  </a:cubicBezTo>
                  <a:cubicBezTo>
                    <a:pt x="3016030" y="4280513"/>
                    <a:pt x="3015685" y="4272378"/>
                    <a:pt x="3015143" y="4264095"/>
                  </a:cubicBezTo>
                  <a:cubicBezTo>
                    <a:pt x="3122159" y="4226083"/>
                    <a:pt x="3225587" y="4178604"/>
                    <a:pt x="3324202" y="4122300"/>
                  </a:cubicBezTo>
                  <a:cubicBezTo>
                    <a:pt x="3746224" y="3875393"/>
                    <a:pt x="4053360" y="3479739"/>
                    <a:pt x="4182742" y="3018266"/>
                  </a:cubicBezTo>
                  <a:cubicBezTo>
                    <a:pt x="4196647" y="2971823"/>
                    <a:pt x="4203895" y="2925380"/>
                    <a:pt x="4214151" y="2881303"/>
                  </a:cubicBezTo>
                  <a:cubicBezTo>
                    <a:pt x="4219723" y="2859413"/>
                    <a:pt x="4224210" y="2837246"/>
                    <a:pt x="4227464" y="2814893"/>
                  </a:cubicBezTo>
                  <a:cubicBezTo>
                    <a:pt x="4229880" y="2793101"/>
                    <a:pt x="4234121" y="2771950"/>
                    <a:pt x="4234121" y="2751391"/>
                  </a:cubicBezTo>
                  <a:cubicBezTo>
                    <a:pt x="4238361" y="2709631"/>
                    <a:pt x="4246201" y="2669696"/>
                    <a:pt x="4246201" y="2630895"/>
                  </a:cubicBezTo>
                  <a:lnTo>
                    <a:pt x="4246201" y="2520457"/>
                  </a:lnTo>
                  <a:cubicBezTo>
                    <a:pt x="4246793" y="2458355"/>
                    <a:pt x="4243193" y="2396288"/>
                    <a:pt x="4235304" y="2334685"/>
                  </a:cubicBezTo>
                  <a:cubicBezTo>
                    <a:pt x="4231606" y="2288769"/>
                    <a:pt x="4224555" y="2243189"/>
                    <a:pt x="4214151" y="2198313"/>
                  </a:cubicBezTo>
                  <a:cubicBezTo>
                    <a:pt x="4198422" y="2122486"/>
                    <a:pt x="4191174" y="2083093"/>
                    <a:pt x="4191174" y="2083093"/>
                  </a:cubicBezTo>
                  <a:lnTo>
                    <a:pt x="4216567" y="2198313"/>
                  </a:lnTo>
                  <a:cubicBezTo>
                    <a:pt x="4228007" y="2243110"/>
                    <a:pt x="4236093" y="2288690"/>
                    <a:pt x="4240777" y="2334685"/>
                  </a:cubicBezTo>
                  <a:cubicBezTo>
                    <a:pt x="4249948" y="2396412"/>
                    <a:pt x="4255175" y="2458656"/>
                    <a:pt x="4256506" y="2521048"/>
                  </a:cubicBezTo>
                  <a:cubicBezTo>
                    <a:pt x="4256457" y="2555708"/>
                    <a:pt x="4257641" y="2592784"/>
                    <a:pt x="4256457" y="2631536"/>
                  </a:cubicBezTo>
                  <a:close/>
                  <a:moveTo>
                    <a:pt x="1292145" y="3126337"/>
                  </a:moveTo>
                  <a:cubicBezTo>
                    <a:pt x="1320970" y="3093605"/>
                    <a:pt x="1355569" y="3066450"/>
                    <a:pt x="1394211" y="3046221"/>
                  </a:cubicBezTo>
                  <a:cubicBezTo>
                    <a:pt x="1389280" y="3038529"/>
                    <a:pt x="1384349" y="3030789"/>
                    <a:pt x="1379665" y="3022802"/>
                  </a:cubicBezTo>
                  <a:lnTo>
                    <a:pt x="1345495" y="2956638"/>
                  </a:lnTo>
                  <a:lnTo>
                    <a:pt x="1328385" y="2924098"/>
                  </a:lnTo>
                  <a:lnTo>
                    <a:pt x="1314037" y="2887762"/>
                  </a:lnTo>
                  <a:lnTo>
                    <a:pt x="1286721" y="2813808"/>
                  </a:lnTo>
                  <a:cubicBezTo>
                    <a:pt x="1281248" y="2795369"/>
                    <a:pt x="1275774" y="2767710"/>
                    <a:pt x="1269611" y="2744784"/>
                  </a:cubicBezTo>
                  <a:cubicBezTo>
                    <a:pt x="1262787" y="2721375"/>
                    <a:pt x="1257989" y="2697424"/>
                    <a:pt x="1255263" y="2673197"/>
                  </a:cubicBezTo>
                  <a:cubicBezTo>
                    <a:pt x="1227256" y="2486685"/>
                    <a:pt x="1258714" y="2296869"/>
                    <a:pt x="1346827" y="2122240"/>
                  </a:cubicBezTo>
                  <a:cubicBezTo>
                    <a:pt x="1390035" y="2039939"/>
                    <a:pt x="1443010" y="1963144"/>
                    <a:pt x="1504610" y="1893524"/>
                  </a:cubicBezTo>
                  <a:cubicBezTo>
                    <a:pt x="1450772" y="1870046"/>
                    <a:pt x="1403579" y="1833612"/>
                    <a:pt x="1367240" y="1787474"/>
                  </a:cubicBezTo>
                  <a:cubicBezTo>
                    <a:pt x="1292672" y="1873862"/>
                    <a:pt x="1230022" y="1969855"/>
                    <a:pt x="1180956" y="2072887"/>
                  </a:cubicBezTo>
                  <a:cubicBezTo>
                    <a:pt x="1090083" y="2270837"/>
                    <a:pt x="1062619" y="2483431"/>
                    <a:pt x="1102360" y="2692178"/>
                  </a:cubicBezTo>
                  <a:lnTo>
                    <a:pt x="1100980" y="2690551"/>
                  </a:lnTo>
                  <a:cubicBezTo>
                    <a:pt x="1105196" y="2717007"/>
                    <a:pt x="1111379" y="2743108"/>
                    <a:pt x="1119470" y="2768647"/>
                  </a:cubicBezTo>
                  <a:cubicBezTo>
                    <a:pt x="1128345" y="2796305"/>
                    <a:pt x="1133128" y="2818541"/>
                    <a:pt x="1143384" y="2849454"/>
                  </a:cubicBezTo>
                  <a:lnTo>
                    <a:pt x="1173807" y="2922471"/>
                  </a:lnTo>
                  <a:lnTo>
                    <a:pt x="1189536" y="2958807"/>
                  </a:lnTo>
                  <a:lnTo>
                    <a:pt x="1253044" y="3071513"/>
                  </a:lnTo>
                  <a:cubicBezTo>
                    <a:pt x="1265223" y="3090494"/>
                    <a:pt x="1278585" y="3108391"/>
                    <a:pt x="1292145" y="3126337"/>
                  </a:cubicBezTo>
                  <a:close/>
                  <a:moveTo>
                    <a:pt x="1851537" y="1609393"/>
                  </a:moveTo>
                  <a:cubicBezTo>
                    <a:pt x="1874332" y="1496722"/>
                    <a:pt x="1801934" y="1386767"/>
                    <a:pt x="1689414" y="1363176"/>
                  </a:cubicBezTo>
                  <a:cubicBezTo>
                    <a:pt x="1688872" y="1363176"/>
                    <a:pt x="1687787" y="1362633"/>
                    <a:pt x="1687245" y="1362633"/>
                  </a:cubicBezTo>
                  <a:cubicBezTo>
                    <a:pt x="1573848" y="1340038"/>
                    <a:pt x="1463601" y="1413632"/>
                    <a:pt x="1441004" y="1527018"/>
                  </a:cubicBezTo>
                  <a:cubicBezTo>
                    <a:pt x="1418406" y="1640404"/>
                    <a:pt x="1492007" y="1750640"/>
                    <a:pt x="1605404" y="1773236"/>
                  </a:cubicBezTo>
                  <a:cubicBezTo>
                    <a:pt x="1718590" y="1795792"/>
                    <a:pt x="1828683" y="1722508"/>
                    <a:pt x="1851537" y="1609393"/>
                  </a:cubicBezTo>
                  <a:moveTo>
                    <a:pt x="2865593" y="4330210"/>
                  </a:moveTo>
                  <a:cubicBezTo>
                    <a:pt x="2864982" y="4232393"/>
                    <a:pt x="2785168" y="4153558"/>
                    <a:pt x="2687327" y="4154199"/>
                  </a:cubicBezTo>
                  <a:cubicBezTo>
                    <a:pt x="2589482" y="4154791"/>
                    <a:pt x="2510664" y="4234612"/>
                    <a:pt x="2511275" y="4332428"/>
                  </a:cubicBezTo>
                  <a:cubicBezTo>
                    <a:pt x="2511891" y="4430245"/>
                    <a:pt x="2591701" y="4509080"/>
                    <a:pt x="2689546" y="4508439"/>
                  </a:cubicBezTo>
                  <a:cubicBezTo>
                    <a:pt x="2786519" y="4507847"/>
                    <a:pt x="2864987" y="4429407"/>
                    <a:pt x="2865593" y="4332428"/>
                  </a:cubicBezTo>
                  <a:close/>
                  <a:moveTo>
                    <a:pt x="2434006" y="795209"/>
                  </a:moveTo>
                  <a:cubicBezTo>
                    <a:pt x="2456830" y="682542"/>
                    <a:pt x="2384412" y="572583"/>
                    <a:pt x="2271883" y="549041"/>
                  </a:cubicBezTo>
                  <a:cubicBezTo>
                    <a:pt x="2271341" y="549041"/>
                    <a:pt x="2270256" y="548449"/>
                    <a:pt x="2269713" y="548449"/>
                  </a:cubicBezTo>
                  <a:cubicBezTo>
                    <a:pt x="2156296" y="525819"/>
                    <a:pt x="2046006" y="599408"/>
                    <a:pt x="2023373" y="712814"/>
                  </a:cubicBezTo>
                  <a:cubicBezTo>
                    <a:pt x="2000741" y="826220"/>
                    <a:pt x="2074338" y="936501"/>
                    <a:pt x="2187755" y="959130"/>
                  </a:cubicBezTo>
                  <a:cubicBezTo>
                    <a:pt x="2300999" y="981726"/>
                    <a:pt x="2411162" y="908393"/>
                    <a:pt x="2434006" y="795209"/>
                  </a:cubicBezTo>
                  <a:moveTo>
                    <a:pt x="4865108" y="2465978"/>
                  </a:moveTo>
                  <a:lnTo>
                    <a:pt x="4865108" y="2466569"/>
                  </a:lnTo>
                  <a:cubicBezTo>
                    <a:pt x="4863924" y="2386674"/>
                    <a:pt x="4857317" y="2306952"/>
                    <a:pt x="4845385" y="2227944"/>
                  </a:cubicBezTo>
                  <a:cubicBezTo>
                    <a:pt x="4839862" y="2169107"/>
                    <a:pt x="4829803" y="2110787"/>
                    <a:pt x="4815258" y="2053512"/>
                  </a:cubicBezTo>
                  <a:lnTo>
                    <a:pt x="4783997" y="1912062"/>
                  </a:lnTo>
                  <a:lnTo>
                    <a:pt x="4812398" y="2056913"/>
                  </a:lnTo>
                  <a:cubicBezTo>
                    <a:pt x="4825612" y="2114292"/>
                    <a:pt x="4834389" y="2172612"/>
                    <a:pt x="4838580" y="2231346"/>
                  </a:cubicBezTo>
                  <a:cubicBezTo>
                    <a:pt x="4848590" y="2310290"/>
                    <a:pt x="4853570" y="2389800"/>
                    <a:pt x="4853372" y="2469379"/>
                  </a:cubicBezTo>
                  <a:lnTo>
                    <a:pt x="4853372" y="2610878"/>
                  </a:lnTo>
                  <a:cubicBezTo>
                    <a:pt x="4853372" y="2660181"/>
                    <a:pt x="4843511" y="2710864"/>
                    <a:pt x="4838038" y="2764850"/>
                  </a:cubicBezTo>
                  <a:cubicBezTo>
                    <a:pt x="4835178" y="2791523"/>
                    <a:pt x="4832367" y="2818787"/>
                    <a:pt x="4830099" y="2846052"/>
                  </a:cubicBezTo>
                  <a:cubicBezTo>
                    <a:pt x="4826105" y="2873908"/>
                    <a:pt x="4818709" y="2901764"/>
                    <a:pt x="4813039" y="2930704"/>
                  </a:cubicBezTo>
                  <a:cubicBezTo>
                    <a:pt x="4800515" y="2985825"/>
                    <a:pt x="4791393" y="3046615"/>
                    <a:pt x="4774382" y="3106271"/>
                  </a:cubicBezTo>
                  <a:cubicBezTo>
                    <a:pt x="4516455" y="4072505"/>
                    <a:pt x="3674531" y="4769151"/>
                    <a:pt x="2677042" y="4841725"/>
                  </a:cubicBezTo>
                  <a:cubicBezTo>
                    <a:pt x="2290107" y="4872391"/>
                    <a:pt x="1901697" y="4804798"/>
                    <a:pt x="1547902" y="4645156"/>
                  </a:cubicBezTo>
                  <a:cubicBezTo>
                    <a:pt x="1502386" y="4626371"/>
                    <a:pt x="1458128" y="4604678"/>
                    <a:pt x="1415413" y="4580174"/>
                  </a:cubicBezTo>
                  <a:cubicBezTo>
                    <a:pt x="1372220" y="4556312"/>
                    <a:pt x="1327301" y="4535309"/>
                    <a:pt x="1285784" y="4508587"/>
                  </a:cubicBezTo>
                  <a:cubicBezTo>
                    <a:pt x="1201582" y="4456079"/>
                    <a:pt x="1120693" y="4398494"/>
                    <a:pt x="1043586" y="4336027"/>
                  </a:cubicBezTo>
                  <a:cubicBezTo>
                    <a:pt x="808636" y="4150600"/>
                    <a:pt x="613640" y="3919548"/>
                    <a:pt x="470338" y="3656785"/>
                  </a:cubicBezTo>
                  <a:cubicBezTo>
                    <a:pt x="447607" y="3613053"/>
                    <a:pt x="422017" y="3569864"/>
                    <a:pt x="400420" y="3526133"/>
                  </a:cubicBezTo>
                  <a:lnTo>
                    <a:pt x="344703" y="3391487"/>
                  </a:lnTo>
                  <a:lnTo>
                    <a:pt x="316844" y="3325027"/>
                  </a:lnTo>
                  <a:lnTo>
                    <a:pt x="294656" y="3251714"/>
                  </a:lnTo>
                  <a:lnTo>
                    <a:pt x="249737" y="3105729"/>
                  </a:lnTo>
                  <a:cubicBezTo>
                    <a:pt x="239875" y="3065350"/>
                    <a:pt x="230950" y="3011413"/>
                    <a:pt x="221286" y="2965364"/>
                  </a:cubicBezTo>
                  <a:cubicBezTo>
                    <a:pt x="210133" y="2918068"/>
                    <a:pt x="202357" y="2870042"/>
                    <a:pt x="198013" y="2821647"/>
                  </a:cubicBezTo>
                  <a:cubicBezTo>
                    <a:pt x="185218" y="2725610"/>
                    <a:pt x="179518" y="2628765"/>
                    <a:pt x="180953" y="2531895"/>
                  </a:cubicBezTo>
                  <a:cubicBezTo>
                    <a:pt x="180953" y="2483579"/>
                    <a:pt x="180953" y="2435311"/>
                    <a:pt x="183763" y="2388129"/>
                  </a:cubicBezTo>
                  <a:lnTo>
                    <a:pt x="198555" y="2245151"/>
                  </a:lnTo>
                  <a:cubicBezTo>
                    <a:pt x="202628" y="2197820"/>
                    <a:pt x="210424" y="2150889"/>
                    <a:pt x="221878" y="2104786"/>
                  </a:cubicBezTo>
                  <a:lnTo>
                    <a:pt x="249737" y="1967873"/>
                  </a:lnTo>
                  <a:lnTo>
                    <a:pt x="291796" y="1834016"/>
                  </a:lnTo>
                  <a:cubicBezTo>
                    <a:pt x="303679" y="1789244"/>
                    <a:pt x="319280" y="1745538"/>
                    <a:pt x="338441" y="1703364"/>
                  </a:cubicBezTo>
                  <a:cubicBezTo>
                    <a:pt x="468065" y="1373652"/>
                    <a:pt x="672410" y="1078502"/>
                    <a:pt x="935405" y="841110"/>
                  </a:cubicBezTo>
                  <a:cubicBezTo>
                    <a:pt x="1057116" y="732989"/>
                    <a:pt x="1189723" y="637805"/>
                    <a:pt x="1331098" y="557077"/>
                  </a:cubicBezTo>
                  <a:cubicBezTo>
                    <a:pt x="1397416" y="518419"/>
                    <a:pt x="1466165" y="484084"/>
                    <a:pt x="1536907" y="454281"/>
                  </a:cubicBezTo>
                  <a:cubicBezTo>
                    <a:pt x="1604556" y="423477"/>
                    <a:pt x="1674050" y="396883"/>
                    <a:pt x="1744984" y="374657"/>
                  </a:cubicBezTo>
                  <a:cubicBezTo>
                    <a:pt x="2194140" y="226177"/>
                    <a:pt x="2678792" y="223796"/>
                    <a:pt x="3129388" y="367853"/>
                  </a:cubicBezTo>
                  <a:cubicBezTo>
                    <a:pt x="3168587" y="380919"/>
                    <a:pt x="3208280" y="389990"/>
                    <a:pt x="3240231" y="404781"/>
                  </a:cubicBezTo>
                  <a:lnTo>
                    <a:pt x="3334605" y="444568"/>
                  </a:lnTo>
                  <a:lnTo>
                    <a:pt x="3389780" y="468332"/>
                  </a:lnTo>
                  <a:lnTo>
                    <a:pt x="3241365" y="766564"/>
                  </a:lnTo>
                  <a:lnTo>
                    <a:pt x="3201574" y="747829"/>
                  </a:lnTo>
                  <a:lnTo>
                    <a:pt x="3115187" y="714846"/>
                  </a:lnTo>
                  <a:cubicBezTo>
                    <a:pt x="3085011" y="702323"/>
                    <a:pt x="3052074" y="695125"/>
                    <a:pt x="3017953" y="684722"/>
                  </a:cubicBezTo>
                  <a:cubicBezTo>
                    <a:pt x="2866742" y="639560"/>
                    <a:pt x="2710398" y="613800"/>
                    <a:pt x="2552689" y="608056"/>
                  </a:cubicBezTo>
                  <a:cubicBezTo>
                    <a:pt x="2581065" y="671247"/>
                    <a:pt x="2590369" y="741351"/>
                    <a:pt x="2579463" y="809753"/>
                  </a:cubicBezTo>
                  <a:cubicBezTo>
                    <a:pt x="2708820" y="819564"/>
                    <a:pt x="2836551" y="844724"/>
                    <a:pt x="2959968" y="884693"/>
                  </a:cubicBezTo>
                  <a:cubicBezTo>
                    <a:pt x="2990095" y="894948"/>
                    <a:pt x="3020221" y="901752"/>
                    <a:pt x="3044678" y="913092"/>
                  </a:cubicBezTo>
                  <a:lnTo>
                    <a:pt x="3116519" y="943363"/>
                  </a:lnTo>
                  <a:lnTo>
                    <a:pt x="3152908" y="958154"/>
                  </a:lnTo>
                  <a:lnTo>
                    <a:pt x="3003753" y="1257175"/>
                  </a:lnTo>
                  <a:lnTo>
                    <a:pt x="2994631" y="1253231"/>
                  </a:lnTo>
                  <a:cubicBezTo>
                    <a:pt x="2951719" y="1235018"/>
                    <a:pt x="2907657" y="1219636"/>
                    <a:pt x="2862734" y="1207182"/>
                  </a:cubicBezTo>
                  <a:cubicBezTo>
                    <a:pt x="2744706" y="1172379"/>
                    <a:pt x="2622478" y="1153832"/>
                    <a:pt x="2499436" y="1152062"/>
                  </a:cubicBezTo>
                  <a:cubicBezTo>
                    <a:pt x="2341229" y="1149784"/>
                    <a:pt x="2183899" y="1175968"/>
                    <a:pt x="2034961" y="1229368"/>
                  </a:cubicBezTo>
                  <a:cubicBezTo>
                    <a:pt x="1992847" y="1243597"/>
                    <a:pt x="1951675" y="1260478"/>
                    <a:pt x="1911692" y="1279903"/>
                  </a:cubicBezTo>
                  <a:cubicBezTo>
                    <a:pt x="1899365" y="1285080"/>
                    <a:pt x="1887039" y="1290750"/>
                    <a:pt x="1875402" y="1296716"/>
                  </a:cubicBezTo>
                  <a:cubicBezTo>
                    <a:pt x="1922994" y="1336902"/>
                    <a:pt x="1959205" y="1388872"/>
                    <a:pt x="1980427" y="1447434"/>
                  </a:cubicBezTo>
                  <a:lnTo>
                    <a:pt x="1985012" y="1445807"/>
                  </a:lnTo>
                  <a:cubicBezTo>
                    <a:pt x="2019739" y="1429912"/>
                    <a:pt x="2055448" y="1416245"/>
                    <a:pt x="2091911" y="1404886"/>
                  </a:cubicBezTo>
                  <a:cubicBezTo>
                    <a:pt x="2221846" y="1361963"/>
                    <a:pt x="2358550" y="1343233"/>
                    <a:pt x="2495245" y="1349617"/>
                  </a:cubicBezTo>
                  <a:cubicBezTo>
                    <a:pt x="2599619" y="1353951"/>
                    <a:pt x="2702913" y="1372479"/>
                    <a:pt x="2802283" y="1404688"/>
                  </a:cubicBezTo>
                  <a:cubicBezTo>
                    <a:pt x="2838321" y="1415422"/>
                    <a:pt x="2873483" y="1428906"/>
                    <a:pt x="2907455" y="1445018"/>
                  </a:cubicBezTo>
                  <a:lnTo>
                    <a:pt x="2756575" y="1746159"/>
                  </a:lnTo>
                  <a:cubicBezTo>
                    <a:pt x="2738543" y="1738147"/>
                    <a:pt x="2719915" y="1731555"/>
                    <a:pt x="2700857" y="1726438"/>
                  </a:cubicBezTo>
                  <a:cubicBezTo>
                    <a:pt x="2537812" y="1680872"/>
                    <a:pt x="2364566" y="1687775"/>
                    <a:pt x="2205663" y="1746159"/>
                  </a:cubicBezTo>
                  <a:cubicBezTo>
                    <a:pt x="2180546" y="1754718"/>
                    <a:pt x="2156035" y="1764963"/>
                    <a:pt x="2132294" y="1776825"/>
                  </a:cubicBezTo>
                  <a:cubicBezTo>
                    <a:pt x="2107142" y="1788736"/>
                    <a:pt x="2082666" y="1802019"/>
                    <a:pt x="2058973" y="1816612"/>
                  </a:cubicBezTo>
                  <a:cubicBezTo>
                    <a:pt x="2010800" y="1847268"/>
                    <a:pt x="1965679" y="1882466"/>
                    <a:pt x="1924216" y="1921725"/>
                  </a:cubicBezTo>
                  <a:cubicBezTo>
                    <a:pt x="1836789" y="2007660"/>
                    <a:pt x="1770096" y="2112384"/>
                    <a:pt x="1729206" y="2227944"/>
                  </a:cubicBezTo>
                  <a:cubicBezTo>
                    <a:pt x="1686372" y="2350427"/>
                    <a:pt x="1674844" y="2481670"/>
                    <a:pt x="1695677" y="2609744"/>
                  </a:cubicBezTo>
                  <a:cubicBezTo>
                    <a:pt x="1695677" y="2625620"/>
                    <a:pt x="1702481" y="2641544"/>
                    <a:pt x="1705932" y="2658011"/>
                  </a:cubicBezTo>
                  <a:cubicBezTo>
                    <a:pt x="1709384" y="2674478"/>
                    <a:pt x="1712145" y="2687001"/>
                    <a:pt x="1718407" y="2708004"/>
                  </a:cubicBezTo>
                  <a:lnTo>
                    <a:pt x="1733742" y="2751194"/>
                  </a:lnTo>
                  <a:lnTo>
                    <a:pt x="1740596" y="2772788"/>
                  </a:lnTo>
                  <a:lnTo>
                    <a:pt x="1751394" y="2796059"/>
                  </a:lnTo>
                  <a:lnTo>
                    <a:pt x="1772991" y="2842650"/>
                  </a:lnTo>
                  <a:lnTo>
                    <a:pt x="1797989" y="2885247"/>
                  </a:lnTo>
                  <a:cubicBezTo>
                    <a:pt x="1814675" y="2913276"/>
                    <a:pt x="1833101" y="2940235"/>
                    <a:pt x="1853164" y="2965956"/>
                  </a:cubicBezTo>
                  <a:cubicBezTo>
                    <a:pt x="1934946" y="3067618"/>
                    <a:pt x="2041420" y="3146635"/>
                    <a:pt x="2162420" y="3195460"/>
                  </a:cubicBezTo>
                  <a:cubicBezTo>
                    <a:pt x="2277893" y="3242573"/>
                    <a:pt x="2403455" y="3259538"/>
                    <a:pt x="2527295" y="3244762"/>
                  </a:cubicBezTo>
                  <a:cubicBezTo>
                    <a:pt x="2641802" y="3232239"/>
                    <a:pt x="2751900" y="3193557"/>
                    <a:pt x="2849075" y="3131711"/>
                  </a:cubicBezTo>
                  <a:cubicBezTo>
                    <a:pt x="2934303" y="3076009"/>
                    <a:pt x="3006928" y="3003086"/>
                    <a:pt x="3062281" y="2917639"/>
                  </a:cubicBezTo>
                  <a:cubicBezTo>
                    <a:pt x="3144269" y="2792622"/>
                    <a:pt x="3184474" y="2644823"/>
                    <a:pt x="3177117" y="2495510"/>
                  </a:cubicBezTo>
                  <a:cubicBezTo>
                    <a:pt x="3175456" y="2453972"/>
                    <a:pt x="3169761" y="2412691"/>
                    <a:pt x="3160107" y="2372253"/>
                  </a:cubicBezTo>
                  <a:cubicBezTo>
                    <a:pt x="3153845" y="2344397"/>
                    <a:pt x="3150245" y="2329656"/>
                    <a:pt x="3150245" y="2329656"/>
                  </a:cubicBezTo>
                  <a:lnTo>
                    <a:pt x="3158233" y="2372796"/>
                  </a:lnTo>
                  <a:cubicBezTo>
                    <a:pt x="3206500" y="2659352"/>
                    <a:pt x="3072517" y="2945895"/>
                    <a:pt x="2821661" y="3092615"/>
                  </a:cubicBezTo>
                  <a:cubicBezTo>
                    <a:pt x="2729515" y="3144313"/>
                    <a:pt x="2626926" y="3174639"/>
                    <a:pt x="2521477" y="3181359"/>
                  </a:cubicBezTo>
                  <a:cubicBezTo>
                    <a:pt x="2410126" y="3188587"/>
                    <a:pt x="2298775" y="3167273"/>
                    <a:pt x="2197971" y="3119435"/>
                  </a:cubicBezTo>
                  <a:cubicBezTo>
                    <a:pt x="2095604" y="3070877"/>
                    <a:pt x="2007191" y="2997199"/>
                    <a:pt x="1940981" y="2905264"/>
                  </a:cubicBezTo>
                  <a:cubicBezTo>
                    <a:pt x="1908630" y="2860271"/>
                    <a:pt x="1882428" y="2811155"/>
                    <a:pt x="1863075" y="2759230"/>
                  </a:cubicBezTo>
                  <a:lnTo>
                    <a:pt x="1855285" y="2741185"/>
                  </a:lnTo>
                  <a:lnTo>
                    <a:pt x="1850748" y="2716139"/>
                  </a:lnTo>
                  <a:lnTo>
                    <a:pt x="1838224" y="2672999"/>
                  </a:lnTo>
                  <a:cubicBezTo>
                    <a:pt x="1834230" y="2650813"/>
                    <a:pt x="1827426" y="2620147"/>
                    <a:pt x="1825158" y="2594559"/>
                  </a:cubicBezTo>
                  <a:cubicBezTo>
                    <a:pt x="1803127" y="2388119"/>
                    <a:pt x="1882852" y="2183853"/>
                    <a:pt x="2038905" y="2046905"/>
                  </a:cubicBezTo>
                  <a:cubicBezTo>
                    <a:pt x="2073588" y="2018260"/>
                    <a:pt x="2110899" y="1992953"/>
                    <a:pt x="2150340" y="1971324"/>
                  </a:cubicBezTo>
                  <a:cubicBezTo>
                    <a:pt x="2168160" y="1961301"/>
                    <a:pt x="2186591" y="1952392"/>
                    <a:pt x="2205515" y="1944651"/>
                  </a:cubicBezTo>
                  <a:cubicBezTo>
                    <a:pt x="2223424" y="1936141"/>
                    <a:pt x="2242072" y="1929293"/>
                    <a:pt x="2261232" y="1924190"/>
                  </a:cubicBezTo>
                  <a:cubicBezTo>
                    <a:pt x="2330475" y="1901531"/>
                    <a:pt x="2403406" y="1892277"/>
                    <a:pt x="2476114" y="1896926"/>
                  </a:cubicBezTo>
                  <a:cubicBezTo>
                    <a:pt x="2531117" y="1899889"/>
                    <a:pt x="2585453" y="1910386"/>
                    <a:pt x="2637596" y="1928135"/>
                  </a:cubicBezTo>
                  <a:cubicBezTo>
                    <a:pt x="2647457" y="1928135"/>
                    <a:pt x="2654656" y="1933854"/>
                    <a:pt x="2662250" y="1936664"/>
                  </a:cubicBezTo>
                  <a:lnTo>
                    <a:pt x="2512158" y="2238939"/>
                  </a:lnTo>
                  <a:cubicBezTo>
                    <a:pt x="2495300" y="2235616"/>
                    <a:pt x="2478155" y="2233964"/>
                    <a:pt x="2460977" y="2234009"/>
                  </a:cubicBezTo>
                  <a:cubicBezTo>
                    <a:pt x="2310022" y="2236271"/>
                    <a:pt x="2189480" y="2360465"/>
                    <a:pt x="2191739" y="2511405"/>
                  </a:cubicBezTo>
                  <a:cubicBezTo>
                    <a:pt x="2194002" y="2662345"/>
                    <a:pt x="2318207" y="2782875"/>
                    <a:pt x="2469162" y="2780617"/>
                  </a:cubicBezTo>
                  <a:cubicBezTo>
                    <a:pt x="2618760" y="2778374"/>
                    <a:pt x="2738765" y="2656301"/>
                    <a:pt x="2738430" y="2506702"/>
                  </a:cubicBezTo>
                  <a:cubicBezTo>
                    <a:pt x="2737991" y="2442120"/>
                    <a:pt x="2714387" y="2379841"/>
                    <a:pt x="2671914" y="2331184"/>
                  </a:cubicBezTo>
                  <a:lnTo>
                    <a:pt x="3310198" y="1041673"/>
                  </a:lnTo>
                  <a:lnTo>
                    <a:pt x="3681434" y="291138"/>
                  </a:lnTo>
                  <a:lnTo>
                    <a:pt x="3542732" y="228080"/>
                  </a:lnTo>
                  <a:cubicBezTo>
                    <a:pt x="3513148" y="213881"/>
                    <a:pt x="3484155" y="201408"/>
                    <a:pt x="3450034" y="187751"/>
                  </a:cubicBezTo>
                  <a:lnTo>
                    <a:pt x="3339191" y="142935"/>
                  </a:lnTo>
                  <a:cubicBezTo>
                    <a:pt x="3298216" y="125876"/>
                    <a:pt x="3255023" y="116804"/>
                    <a:pt x="3209562" y="102556"/>
                  </a:cubicBezTo>
                  <a:cubicBezTo>
                    <a:pt x="2705394" y="-46669"/>
                    <a:pt x="2166952" y="-32741"/>
                    <a:pt x="1671171" y="142343"/>
                  </a:cubicBezTo>
                  <a:cubicBezTo>
                    <a:pt x="1592629" y="168271"/>
                    <a:pt x="1515902" y="199401"/>
                    <a:pt x="1441497" y="235525"/>
                  </a:cubicBezTo>
                  <a:cubicBezTo>
                    <a:pt x="1362846" y="270362"/>
                    <a:pt x="1286597" y="310386"/>
                    <a:pt x="1213253" y="355330"/>
                  </a:cubicBezTo>
                  <a:cubicBezTo>
                    <a:pt x="1059788" y="448015"/>
                    <a:pt x="916072" y="555938"/>
                    <a:pt x="784278" y="677474"/>
                  </a:cubicBezTo>
                  <a:cubicBezTo>
                    <a:pt x="502984" y="943723"/>
                    <a:pt x="286988" y="1271344"/>
                    <a:pt x="153143" y="1634784"/>
                  </a:cubicBezTo>
                  <a:cubicBezTo>
                    <a:pt x="133844" y="1681074"/>
                    <a:pt x="118071" y="1728750"/>
                    <a:pt x="105956" y="1777417"/>
                  </a:cubicBezTo>
                  <a:lnTo>
                    <a:pt x="64390" y="1923402"/>
                  </a:lnTo>
                  <a:cubicBezTo>
                    <a:pt x="54529" y="1973986"/>
                    <a:pt x="45061" y="2023387"/>
                    <a:pt x="36531" y="2073380"/>
                  </a:cubicBezTo>
                  <a:cubicBezTo>
                    <a:pt x="25689" y="2123556"/>
                    <a:pt x="18519" y="2174456"/>
                    <a:pt x="15083" y="2225676"/>
                  </a:cubicBezTo>
                  <a:cubicBezTo>
                    <a:pt x="10546" y="2276803"/>
                    <a:pt x="6552" y="2327930"/>
                    <a:pt x="2016" y="2379649"/>
                  </a:cubicBezTo>
                  <a:cubicBezTo>
                    <a:pt x="-2520" y="2431367"/>
                    <a:pt x="2016" y="2482445"/>
                    <a:pt x="2016" y="2534705"/>
                  </a:cubicBezTo>
                  <a:cubicBezTo>
                    <a:pt x="3259" y="2638936"/>
                    <a:pt x="11611" y="2742960"/>
                    <a:pt x="27015" y="2846052"/>
                  </a:cubicBezTo>
                  <a:cubicBezTo>
                    <a:pt x="33277" y="2897957"/>
                    <a:pt x="42961" y="2949395"/>
                    <a:pt x="56008" y="3000024"/>
                  </a:cubicBezTo>
                  <a:cubicBezTo>
                    <a:pt x="67940" y="3055144"/>
                    <a:pt x="75731" y="3098629"/>
                    <a:pt x="91805" y="3156264"/>
                  </a:cubicBezTo>
                  <a:lnTo>
                    <a:pt x="163449" y="3373886"/>
                  </a:lnTo>
                  <a:lnTo>
                    <a:pt x="196435" y="3447840"/>
                  </a:lnTo>
                  <a:lnTo>
                    <a:pt x="261274" y="3594959"/>
                  </a:lnTo>
                  <a:cubicBezTo>
                    <a:pt x="285928" y="3642142"/>
                    <a:pt x="312998" y="3687007"/>
                    <a:pt x="339131" y="3733007"/>
                  </a:cubicBezTo>
                  <a:cubicBezTo>
                    <a:pt x="391466" y="3824576"/>
                    <a:pt x="449984" y="3912473"/>
                    <a:pt x="514271" y="3996086"/>
                  </a:cubicBezTo>
                  <a:cubicBezTo>
                    <a:pt x="643895" y="4162630"/>
                    <a:pt x="794475" y="4311771"/>
                    <a:pt x="962278" y="4439810"/>
                  </a:cubicBezTo>
                  <a:cubicBezTo>
                    <a:pt x="1045026" y="4503755"/>
                    <a:pt x="1131604" y="4562574"/>
                    <a:pt x="1221536" y="4615919"/>
                  </a:cubicBezTo>
                  <a:cubicBezTo>
                    <a:pt x="1266406" y="4643183"/>
                    <a:pt x="1314185" y="4664186"/>
                    <a:pt x="1359597" y="4688640"/>
                  </a:cubicBezTo>
                  <a:cubicBezTo>
                    <a:pt x="1405108" y="4713489"/>
                    <a:pt x="1452221" y="4735330"/>
                    <a:pt x="1500616" y="4753966"/>
                  </a:cubicBezTo>
                  <a:cubicBezTo>
                    <a:pt x="1873287" y="4912080"/>
                    <a:pt x="2279841" y="4973610"/>
                    <a:pt x="2682614" y="4932836"/>
                  </a:cubicBezTo>
                  <a:cubicBezTo>
                    <a:pt x="3058657" y="4895268"/>
                    <a:pt x="3421135" y="4772257"/>
                    <a:pt x="3742378" y="4573222"/>
                  </a:cubicBezTo>
                  <a:cubicBezTo>
                    <a:pt x="4268833" y="4239000"/>
                    <a:pt x="4646331" y="3714883"/>
                    <a:pt x="4796422" y="3109673"/>
                  </a:cubicBezTo>
                  <a:cubicBezTo>
                    <a:pt x="4812941" y="3049475"/>
                    <a:pt x="4820337" y="2988684"/>
                    <a:pt x="4831677" y="2931296"/>
                  </a:cubicBezTo>
                  <a:cubicBezTo>
                    <a:pt x="4836608" y="2902306"/>
                    <a:pt x="4843610" y="2875633"/>
                    <a:pt x="4847012" y="2846052"/>
                  </a:cubicBezTo>
                  <a:cubicBezTo>
                    <a:pt x="4850414" y="2816470"/>
                    <a:pt x="4851597" y="2790981"/>
                    <a:pt x="4853865" y="2763667"/>
                  </a:cubicBezTo>
                  <a:cubicBezTo>
                    <a:pt x="4857268" y="2708596"/>
                    <a:pt x="4864072" y="2658011"/>
                    <a:pt x="4865206" y="2608018"/>
                  </a:cubicBezTo>
                  <a:cubicBezTo>
                    <a:pt x="4866340" y="2558025"/>
                    <a:pt x="4865108" y="2510843"/>
                    <a:pt x="4865108" y="2465978"/>
                  </a:cubicBezTo>
                  <a:close/>
                  <a:moveTo>
                    <a:pt x="842313" y="2576317"/>
                  </a:moveTo>
                  <a:cubicBezTo>
                    <a:pt x="865167" y="2463660"/>
                    <a:pt x="792764" y="2353691"/>
                    <a:pt x="680240" y="2330149"/>
                  </a:cubicBezTo>
                  <a:cubicBezTo>
                    <a:pt x="679648" y="2330149"/>
                    <a:pt x="678563" y="2329606"/>
                    <a:pt x="678021" y="2329606"/>
                  </a:cubicBezTo>
                  <a:cubicBezTo>
                    <a:pt x="564629" y="2306982"/>
                    <a:pt x="454367" y="2380556"/>
                    <a:pt x="431740" y="2493932"/>
                  </a:cubicBezTo>
                  <a:cubicBezTo>
                    <a:pt x="409113" y="2607313"/>
                    <a:pt x="482694" y="2717569"/>
                    <a:pt x="596087" y="2740189"/>
                  </a:cubicBezTo>
                  <a:cubicBezTo>
                    <a:pt x="709375" y="2762794"/>
                    <a:pt x="819568" y="2689373"/>
                    <a:pt x="842313" y="2576120"/>
                  </a:cubicBezTo>
                  <a:moveTo>
                    <a:pt x="1764066" y="3402580"/>
                  </a:moveTo>
                  <a:cubicBezTo>
                    <a:pt x="1786865" y="3289924"/>
                    <a:pt x="1714492" y="3179979"/>
                    <a:pt x="1601992" y="3156363"/>
                  </a:cubicBezTo>
                  <a:cubicBezTo>
                    <a:pt x="1601400" y="3156363"/>
                    <a:pt x="1600316" y="3155820"/>
                    <a:pt x="1599774" y="3155820"/>
                  </a:cubicBezTo>
                  <a:cubicBezTo>
                    <a:pt x="1486381" y="3133195"/>
                    <a:pt x="1376120" y="3206770"/>
                    <a:pt x="1353493" y="3320146"/>
                  </a:cubicBezTo>
                  <a:cubicBezTo>
                    <a:pt x="1330866" y="3433527"/>
                    <a:pt x="1404447" y="3543778"/>
                    <a:pt x="1517839" y="3566403"/>
                  </a:cubicBezTo>
                  <a:cubicBezTo>
                    <a:pt x="1631128" y="3589008"/>
                    <a:pt x="1741320" y="3515582"/>
                    <a:pt x="1764066" y="3402334"/>
                  </a:cubicBezTo>
                  <a:moveTo>
                    <a:pt x="1873084" y="753795"/>
                  </a:moveTo>
                  <a:cubicBezTo>
                    <a:pt x="1873084" y="746744"/>
                    <a:pt x="1873084" y="739743"/>
                    <a:pt x="1873726" y="732792"/>
                  </a:cubicBezTo>
                  <a:lnTo>
                    <a:pt x="1873183" y="732792"/>
                  </a:lnTo>
                  <a:lnTo>
                    <a:pt x="1873183" y="735010"/>
                  </a:lnTo>
                  <a:cubicBezTo>
                    <a:pt x="1813847" y="753785"/>
                    <a:pt x="1755817" y="776464"/>
                    <a:pt x="1699473" y="802900"/>
                  </a:cubicBezTo>
                  <a:cubicBezTo>
                    <a:pt x="1638963" y="827990"/>
                    <a:pt x="1580292" y="857296"/>
                    <a:pt x="1523889" y="890610"/>
                  </a:cubicBezTo>
                  <a:cubicBezTo>
                    <a:pt x="1405601" y="956951"/>
                    <a:pt x="1294580" y="1035490"/>
                    <a:pt x="1192642" y="1124945"/>
                  </a:cubicBezTo>
                  <a:cubicBezTo>
                    <a:pt x="979412" y="1315505"/>
                    <a:pt x="813670" y="1553252"/>
                    <a:pt x="708641" y="1819225"/>
                  </a:cubicBezTo>
                  <a:cubicBezTo>
                    <a:pt x="694198" y="1854161"/>
                    <a:pt x="682044" y="1889994"/>
                    <a:pt x="672252" y="1926508"/>
                  </a:cubicBezTo>
                  <a:cubicBezTo>
                    <a:pt x="661897" y="1961562"/>
                    <a:pt x="650902" y="1996616"/>
                    <a:pt x="640547" y="2033297"/>
                  </a:cubicBezTo>
                  <a:cubicBezTo>
                    <a:pt x="630193" y="2069978"/>
                    <a:pt x="626100" y="2105526"/>
                    <a:pt x="619197" y="2140038"/>
                  </a:cubicBezTo>
                  <a:cubicBezTo>
                    <a:pt x="616485" y="2153497"/>
                    <a:pt x="613970" y="2167006"/>
                    <a:pt x="611850" y="2180515"/>
                  </a:cubicBezTo>
                  <a:cubicBezTo>
                    <a:pt x="620085" y="2179923"/>
                    <a:pt x="628418" y="2179628"/>
                    <a:pt x="636800" y="2179628"/>
                  </a:cubicBezTo>
                  <a:cubicBezTo>
                    <a:pt x="677321" y="2179583"/>
                    <a:pt x="717546" y="2186491"/>
                    <a:pt x="755729" y="2200039"/>
                  </a:cubicBezTo>
                  <a:cubicBezTo>
                    <a:pt x="757948" y="2188354"/>
                    <a:pt x="760266" y="2176768"/>
                    <a:pt x="762879" y="2165231"/>
                  </a:cubicBezTo>
                  <a:lnTo>
                    <a:pt x="784821" y="2064506"/>
                  </a:lnTo>
                  <a:lnTo>
                    <a:pt x="817117" y="1967133"/>
                  </a:lnTo>
                  <a:cubicBezTo>
                    <a:pt x="826180" y="1934455"/>
                    <a:pt x="837954" y="1902596"/>
                    <a:pt x="852322" y="1871880"/>
                  </a:cubicBezTo>
                  <a:cubicBezTo>
                    <a:pt x="953694" y="1629538"/>
                    <a:pt x="1110659" y="1414436"/>
                    <a:pt x="1310536" y="1243962"/>
                  </a:cubicBezTo>
                  <a:cubicBezTo>
                    <a:pt x="1404240" y="1164570"/>
                    <a:pt x="1505966" y="1095171"/>
                    <a:pt x="1614073" y="1036891"/>
                  </a:cubicBezTo>
                  <a:cubicBezTo>
                    <a:pt x="1708368" y="985645"/>
                    <a:pt x="1807249" y="943324"/>
                    <a:pt x="1909424" y="910478"/>
                  </a:cubicBezTo>
                  <a:cubicBezTo>
                    <a:pt x="1885431" y="861738"/>
                    <a:pt x="1872996" y="808121"/>
                    <a:pt x="1873084" y="753795"/>
                  </a:cubicBezTo>
                  <a:close/>
                  <a:moveTo>
                    <a:pt x="3607966" y="2235241"/>
                  </a:moveTo>
                  <a:cubicBezTo>
                    <a:pt x="3607966" y="2235241"/>
                    <a:pt x="3611368" y="2261569"/>
                    <a:pt x="3621081" y="2313139"/>
                  </a:cubicBezTo>
                  <a:cubicBezTo>
                    <a:pt x="3621081" y="2313223"/>
                    <a:pt x="3621081" y="2313302"/>
                    <a:pt x="3621081" y="2313386"/>
                  </a:cubicBezTo>
                  <a:lnTo>
                    <a:pt x="3622758" y="2313731"/>
                  </a:lnTo>
                  <a:cubicBezTo>
                    <a:pt x="3612551" y="2262160"/>
                    <a:pt x="3607966" y="2235241"/>
                    <a:pt x="3607966" y="2235241"/>
                  </a:cubicBezTo>
                  <a:close/>
                  <a:moveTo>
                    <a:pt x="3648447" y="2536875"/>
                  </a:moveTo>
                  <a:cubicBezTo>
                    <a:pt x="3647806" y="2493696"/>
                    <a:pt x="3643960" y="2450625"/>
                    <a:pt x="3637057" y="2407998"/>
                  </a:cubicBezTo>
                  <a:cubicBezTo>
                    <a:pt x="3634296" y="2376079"/>
                    <a:pt x="3628971" y="2344442"/>
                    <a:pt x="3621131" y="2313386"/>
                  </a:cubicBezTo>
                  <a:lnTo>
                    <a:pt x="3619947" y="2313139"/>
                  </a:lnTo>
                  <a:cubicBezTo>
                    <a:pt x="3626801" y="2343988"/>
                    <a:pt x="3631338" y="2375295"/>
                    <a:pt x="3633606" y="2406814"/>
                  </a:cubicBezTo>
                  <a:cubicBezTo>
                    <a:pt x="3638290" y="2449609"/>
                    <a:pt x="3640361" y="2492645"/>
                    <a:pt x="3639917" y="2535692"/>
                  </a:cubicBezTo>
                  <a:lnTo>
                    <a:pt x="3639917" y="2612406"/>
                  </a:lnTo>
                  <a:cubicBezTo>
                    <a:pt x="3639917" y="2639326"/>
                    <a:pt x="3634986" y="2669795"/>
                    <a:pt x="3631929" y="2696221"/>
                  </a:cubicBezTo>
                  <a:cubicBezTo>
                    <a:pt x="3629168" y="2726379"/>
                    <a:pt x="3624385" y="2756321"/>
                    <a:pt x="3617679" y="2785853"/>
                  </a:cubicBezTo>
                  <a:cubicBezTo>
                    <a:pt x="3611368" y="2816322"/>
                    <a:pt x="3606240" y="2848517"/>
                    <a:pt x="3596576" y="2880711"/>
                  </a:cubicBezTo>
                  <a:cubicBezTo>
                    <a:pt x="3510978" y="3199996"/>
                    <a:pt x="3309163" y="3472935"/>
                    <a:pt x="3032696" y="3643424"/>
                  </a:cubicBezTo>
                  <a:cubicBezTo>
                    <a:pt x="2868069" y="3741689"/>
                    <a:pt x="2682801" y="3800251"/>
                    <a:pt x="2491597" y="3814455"/>
                  </a:cubicBezTo>
                  <a:cubicBezTo>
                    <a:pt x="2288800" y="3830069"/>
                    <a:pt x="2085427" y="3792688"/>
                    <a:pt x="1901436" y="3705989"/>
                  </a:cubicBezTo>
                  <a:cubicBezTo>
                    <a:pt x="1877473" y="3696128"/>
                    <a:pt x="1855235" y="3682570"/>
                    <a:pt x="1832406" y="3670244"/>
                  </a:cubicBezTo>
                  <a:cubicBezTo>
                    <a:pt x="1814409" y="3660975"/>
                    <a:pt x="1796017" y="3650967"/>
                    <a:pt x="1778414" y="3640219"/>
                  </a:cubicBezTo>
                  <a:cubicBezTo>
                    <a:pt x="1749821" y="3662795"/>
                    <a:pt x="1717924" y="3680839"/>
                    <a:pt x="1683843" y="3693712"/>
                  </a:cubicBezTo>
                  <a:lnTo>
                    <a:pt x="1716681" y="3714764"/>
                  </a:lnTo>
                  <a:cubicBezTo>
                    <a:pt x="1740053" y="3729555"/>
                    <a:pt x="1765693" y="3740550"/>
                    <a:pt x="1790642" y="3754207"/>
                  </a:cubicBezTo>
                  <a:cubicBezTo>
                    <a:pt x="1814798" y="3767622"/>
                    <a:pt x="1839743" y="3779558"/>
                    <a:pt x="1865343" y="3789951"/>
                  </a:cubicBezTo>
                  <a:cubicBezTo>
                    <a:pt x="2063460" y="3875457"/>
                    <a:pt x="2280201" y="3908731"/>
                    <a:pt x="2494851" y="3886584"/>
                  </a:cubicBezTo>
                  <a:cubicBezTo>
                    <a:pt x="2695187" y="3864635"/>
                    <a:pt x="2887713" y="3796597"/>
                    <a:pt x="3057350" y="3687796"/>
                  </a:cubicBezTo>
                  <a:cubicBezTo>
                    <a:pt x="3335592" y="3503848"/>
                    <a:pt x="3535188" y="3217400"/>
                    <a:pt x="3613291" y="2887614"/>
                  </a:cubicBezTo>
                  <a:cubicBezTo>
                    <a:pt x="3621870" y="2854236"/>
                    <a:pt x="3625865" y="2821401"/>
                    <a:pt x="3632126" y="2790389"/>
                  </a:cubicBezTo>
                  <a:cubicBezTo>
                    <a:pt x="3637797" y="2760211"/>
                    <a:pt x="3641199" y="2729663"/>
                    <a:pt x="3642382" y="2698982"/>
                  </a:cubicBezTo>
                  <a:cubicBezTo>
                    <a:pt x="3642382" y="2669696"/>
                    <a:pt x="3648102" y="2641594"/>
                    <a:pt x="3648645" y="2614083"/>
                  </a:cubicBezTo>
                  <a:cubicBezTo>
                    <a:pt x="3649187" y="2586572"/>
                    <a:pt x="3648447" y="2561477"/>
                    <a:pt x="3648447" y="2536875"/>
                  </a:cubicBezTo>
                  <a:close/>
                  <a:moveTo>
                    <a:pt x="2305165" y="4288648"/>
                  </a:moveTo>
                  <a:cubicBezTo>
                    <a:pt x="2305165" y="4285344"/>
                    <a:pt x="2305165" y="4282091"/>
                    <a:pt x="2305165" y="4278787"/>
                  </a:cubicBezTo>
                  <a:cubicBezTo>
                    <a:pt x="2122472" y="4256897"/>
                    <a:pt x="1943979" y="4208284"/>
                    <a:pt x="1775407" y="4134527"/>
                  </a:cubicBezTo>
                  <a:cubicBezTo>
                    <a:pt x="1740004" y="4120032"/>
                    <a:pt x="1705582" y="4103220"/>
                    <a:pt x="1672354" y="4084239"/>
                  </a:cubicBezTo>
                  <a:cubicBezTo>
                    <a:pt x="1638184" y="4065750"/>
                    <a:pt x="1603324" y="4049727"/>
                    <a:pt x="1570436" y="4028182"/>
                  </a:cubicBezTo>
                  <a:cubicBezTo>
                    <a:pt x="1504625" y="3987630"/>
                    <a:pt x="1441299" y="3943179"/>
                    <a:pt x="1380799" y="3895064"/>
                  </a:cubicBezTo>
                  <a:cubicBezTo>
                    <a:pt x="1259326" y="3800009"/>
                    <a:pt x="1150642" y="3689660"/>
                    <a:pt x="1057441" y="3566758"/>
                  </a:cubicBezTo>
                  <a:cubicBezTo>
                    <a:pt x="1011575" y="3505514"/>
                    <a:pt x="969852" y="3441278"/>
                    <a:pt x="932546" y="3374478"/>
                  </a:cubicBezTo>
                  <a:cubicBezTo>
                    <a:pt x="914893" y="3340360"/>
                    <a:pt x="894875" y="3307426"/>
                    <a:pt x="874856" y="3273900"/>
                  </a:cubicBezTo>
                  <a:lnTo>
                    <a:pt x="833635" y="3170365"/>
                  </a:lnTo>
                  <a:lnTo>
                    <a:pt x="811249" y="3119484"/>
                  </a:lnTo>
                  <a:lnTo>
                    <a:pt x="794140" y="3062836"/>
                  </a:lnTo>
                  <a:lnTo>
                    <a:pt x="758836" y="2950130"/>
                  </a:lnTo>
                  <a:cubicBezTo>
                    <a:pt x="753905" y="2927993"/>
                    <a:pt x="748580" y="2900827"/>
                    <a:pt x="743254" y="2873957"/>
                  </a:cubicBezTo>
                  <a:cubicBezTo>
                    <a:pt x="708729" y="2884804"/>
                    <a:pt x="672745" y="2890306"/>
                    <a:pt x="636553" y="2890276"/>
                  </a:cubicBezTo>
                  <a:cubicBezTo>
                    <a:pt x="627678" y="2890276"/>
                    <a:pt x="618852" y="2889931"/>
                    <a:pt x="610124" y="2889290"/>
                  </a:cubicBezTo>
                  <a:lnTo>
                    <a:pt x="610124" y="2889290"/>
                  </a:lnTo>
                  <a:cubicBezTo>
                    <a:pt x="617373" y="2922027"/>
                    <a:pt x="623684" y="2952792"/>
                    <a:pt x="634532" y="2990015"/>
                  </a:cubicBezTo>
                  <a:lnTo>
                    <a:pt x="637490" y="2988882"/>
                  </a:lnTo>
                  <a:lnTo>
                    <a:pt x="675161" y="3101587"/>
                  </a:lnTo>
                  <a:lnTo>
                    <a:pt x="693454" y="3158236"/>
                  </a:lnTo>
                  <a:lnTo>
                    <a:pt x="718995" y="3214491"/>
                  </a:lnTo>
                  <a:lnTo>
                    <a:pt x="770226" y="3327887"/>
                  </a:lnTo>
                  <a:cubicBezTo>
                    <a:pt x="789110" y="3364321"/>
                    <a:pt x="810904" y="3398981"/>
                    <a:pt x="830923" y="3434233"/>
                  </a:cubicBezTo>
                  <a:cubicBezTo>
                    <a:pt x="872800" y="3504154"/>
                    <a:pt x="918616" y="3571644"/>
                    <a:pt x="968146" y="3636373"/>
                  </a:cubicBezTo>
                  <a:cubicBezTo>
                    <a:pt x="1070222" y="3763791"/>
                    <a:pt x="1188185" y="3877616"/>
                    <a:pt x="1319165" y="3975083"/>
                  </a:cubicBezTo>
                  <a:cubicBezTo>
                    <a:pt x="1384557" y="4024188"/>
                    <a:pt x="1452803" y="4069349"/>
                    <a:pt x="1523544" y="4110369"/>
                  </a:cubicBezTo>
                  <a:cubicBezTo>
                    <a:pt x="1558898" y="4131175"/>
                    <a:pt x="1596026" y="4147346"/>
                    <a:pt x="1632021" y="4167018"/>
                  </a:cubicBezTo>
                  <a:cubicBezTo>
                    <a:pt x="1667517" y="4186147"/>
                    <a:pt x="1704325" y="4202762"/>
                    <a:pt x="1742173" y="4216715"/>
                  </a:cubicBezTo>
                  <a:cubicBezTo>
                    <a:pt x="1923935" y="4292099"/>
                    <a:pt x="2116027" y="4339626"/>
                    <a:pt x="2311970" y="4357721"/>
                  </a:cubicBezTo>
                  <a:cubicBezTo>
                    <a:pt x="2307463" y="4334992"/>
                    <a:pt x="2305185" y="4311820"/>
                    <a:pt x="2305165" y="4288648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" name="Group 87">
            <a:extLst>
              <a:ext uri="{FF2B5EF4-FFF2-40B4-BE49-F238E27FC236}">
                <a16:creationId xmlns:a16="http://schemas.microsoft.com/office/drawing/2014/main" id="{C51B0EBC-F517-43CE-B0D5-7ECC5FBB7D09}"/>
              </a:ext>
            </a:extLst>
          </p:cNvPr>
          <p:cNvGrpSpPr/>
          <p:nvPr/>
        </p:nvGrpSpPr>
        <p:grpSpPr>
          <a:xfrm>
            <a:off x="3832764" y="1294573"/>
            <a:ext cx="575103" cy="575103"/>
            <a:chOff x="3983074" y="552425"/>
            <a:chExt cx="4210196" cy="4210196"/>
          </a:xfrm>
        </p:grpSpPr>
        <p:grpSp>
          <p:nvGrpSpPr>
            <p:cNvPr id="89" name="Graphic 151">
              <a:extLst>
                <a:ext uri="{FF2B5EF4-FFF2-40B4-BE49-F238E27FC236}">
                  <a16:creationId xmlns:a16="http://schemas.microsoft.com/office/drawing/2014/main" id="{93374E61-8408-4EE2-B567-645DEA2C82DA}"/>
                </a:ext>
              </a:extLst>
            </p:cNvPr>
            <p:cNvGrpSpPr/>
            <p:nvPr/>
          </p:nvGrpSpPr>
          <p:grpSpPr>
            <a:xfrm>
              <a:off x="3983074" y="552425"/>
              <a:ext cx="4210196" cy="4210196"/>
              <a:chOff x="3983074" y="552425"/>
              <a:chExt cx="4210196" cy="4210196"/>
            </a:xfrm>
          </p:grpSpPr>
          <p:grpSp>
            <p:nvGrpSpPr>
              <p:cNvPr id="100" name="Graphic 151">
                <a:extLst>
                  <a:ext uri="{FF2B5EF4-FFF2-40B4-BE49-F238E27FC236}">
                    <a16:creationId xmlns:a16="http://schemas.microsoft.com/office/drawing/2014/main" id="{4948668B-6F80-48FA-BF4D-D5FFCC071494}"/>
                  </a:ext>
                </a:extLst>
              </p:cNvPr>
              <p:cNvGrpSpPr/>
              <p:nvPr/>
            </p:nvGrpSpPr>
            <p:grpSpPr>
              <a:xfrm>
                <a:off x="3983074" y="552425"/>
                <a:ext cx="4210196" cy="4210196"/>
                <a:chOff x="3983074" y="552425"/>
                <a:chExt cx="4210196" cy="4210196"/>
              </a:xfrm>
            </p:grpSpPr>
            <p:sp>
              <p:nvSpPr>
                <p:cNvPr id="102" name="Graphic 151">
                  <a:extLst>
                    <a:ext uri="{FF2B5EF4-FFF2-40B4-BE49-F238E27FC236}">
                      <a16:creationId xmlns:a16="http://schemas.microsoft.com/office/drawing/2014/main" id="{5797B085-76B9-4767-B791-990D36C520FF}"/>
                    </a:ext>
                  </a:extLst>
                </p:cNvPr>
                <p:cNvSpPr/>
                <p:nvPr/>
              </p:nvSpPr>
              <p:spPr>
                <a:xfrm>
                  <a:off x="3983074" y="552425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6 w 4210196"/>
                    <a:gd name="connsiteY2" fmla="*/ 1440597 h 4210196"/>
                    <a:gd name="connsiteX3" fmla="*/ 4210196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6" y="644982"/>
                        <a:pt x="4210196" y="1440597"/>
                      </a:cubicBezTo>
                      <a:lnTo>
                        <a:pt x="4210196" y="2769599"/>
                      </a:lnTo>
                      <a:cubicBezTo>
                        <a:pt x="4210196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3" name="Graphic 151">
                  <a:extLst>
                    <a:ext uri="{FF2B5EF4-FFF2-40B4-BE49-F238E27FC236}">
                      <a16:creationId xmlns:a16="http://schemas.microsoft.com/office/drawing/2014/main" id="{6A26C364-8F06-4143-B8C1-C55E2F819047}"/>
                    </a:ext>
                  </a:extLst>
                </p:cNvPr>
                <p:cNvSpPr/>
                <p:nvPr/>
              </p:nvSpPr>
              <p:spPr>
                <a:xfrm>
                  <a:off x="6012086" y="415271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4" name="Graphic 151">
                  <a:extLst>
                    <a:ext uri="{FF2B5EF4-FFF2-40B4-BE49-F238E27FC236}">
                      <a16:creationId xmlns:a16="http://schemas.microsoft.com/office/drawing/2014/main" id="{80688BBB-9CEB-4540-BC03-726341A28E5F}"/>
                    </a:ext>
                  </a:extLst>
                </p:cNvPr>
                <p:cNvSpPr/>
                <p:nvPr/>
              </p:nvSpPr>
              <p:spPr>
                <a:xfrm>
                  <a:off x="6012086" y="999189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5" name="Graphic 151">
                  <a:extLst>
                    <a:ext uri="{FF2B5EF4-FFF2-40B4-BE49-F238E27FC236}">
                      <a16:creationId xmlns:a16="http://schemas.microsoft.com/office/drawing/2014/main" id="{FC36357A-9DC3-4B4B-9FB2-19653B00350E}"/>
                    </a:ext>
                  </a:extLst>
                </p:cNvPr>
                <p:cNvSpPr/>
                <p:nvPr/>
              </p:nvSpPr>
              <p:spPr>
                <a:xfrm>
                  <a:off x="7576676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6" name="Graphic 151">
                  <a:extLst>
                    <a:ext uri="{FF2B5EF4-FFF2-40B4-BE49-F238E27FC236}">
                      <a16:creationId xmlns:a16="http://schemas.microsoft.com/office/drawing/2014/main" id="{369FE6C0-5514-4FC5-B436-A71156BBFA76}"/>
                    </a:ext>
                  </a:extLst>
                </p:cNvPr>
                <p:cNvSpPr/>
                <p:nvPr/>
              </p:nvSpPr>
              <p:spPr>
                <a:xfrm>
                  <a:off x="4424578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6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6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7" name="Graphic 151">
                  <a:extLst>
                    <a:ext uri="{FF2B5EF4-FFF2-40B4-BE49-F238E27FC236}">
                      <a16:creationId xmlns:a16="http://schemas.microsoft.com/office/drawing/2014/main" id="{A0E9052B-ADD2-4C13-8F64-8441A7811308}"/>
                    </a:ext>
                  </a:extLst>
                </p:cNvPr>
                <p:cNvSpPr/>
                <p:nvPr/>
              </p:nvSpPr>
              <p:spPr>
                <a:xfrm>
                  <a:off x="4695626" y="127294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8" name="Graphic 151">
                  <a:extLst>
                    <a:ext uri="{FF2B5EF4-FFF2-40B4-BE49-F238E27FC236}">
                      <a16:creationId xmlns:a16="http://schemas.microsoft.com/office/drawing/2014/main" id="{C66D5DDB-228B-42F2-806D-6D6338590289}"/>
                    </a:ext>
                  </a:extLst>
                </p:cNvPr>
                <p:cNvSpPr/>
                <p:nvPr/>
              </p:nvSpPr>
              <p:spPr>
                <a:xfrm>
                  <a:off x="7302789" y="388009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09" name="Graphic 151">
                  <a:extLst>
                    <a:ext uri="{FF2B5EF4-FFF2-40B4-BE49-F238E27FC236}">
                      <a16:creationId xmlns:a16="http://schemas.microsoft.com/office/drawing/2014/main" id="{634EDE66-F650-409E-A695-142F4715B46E}"/>
                    </a:ext>
                  </a:extLst>
                </p:cNvPr>
                <p:cNvSpPr/>
                <p:nvPr/>
              </p:nvSpPr>
              <p:spPr>
                <a:xfrm>
                  <a:off x="4694872" y="387677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0" name="Graphic 151">
                  <a:extLst>
                    <a:ext uri="{FF2B5EF4-FFF2-40B4-BE49-F238E27FC236}">
                      <a16:creationId xmlns:a16="http://schemas.microsoft.com/office/drawing/2014/main" id="{F5EAD980-EF18-45FD-A3A6-B4BEAC658055}"/>
                    </a:ext>
                  </a:extLst>
                </p:cNvPr>
                <p:cNvSpPr/>
                <p:nvPr/>
              </p:nvSpPr>
              <p:spPr>
                <a:xfrm>
                  <a:off x="7303334" y="1268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6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6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01" name="Graphic 151">
                <a:extLst>
                  <a:ext uri="{FF2B5EF4-FFF2-40B4-BE49-F238E27FC236}">
                    <a16:creationId xmlns:a16="http://schemas.microsoft.com/office/drawing/2014/main" id="{48642A9B-DE06-407D-B096-82C521BE43D1}"/>
                  </a:ext>
                </a:extLst>
              </p:cNvPr>
              <p:cNvSpPr/>
              <p:nvPr/>
            </p:nvSpPr>
            <p:spPr>
              <a:xfrm>
                <a:off x="5035415" y="1606545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-16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90" name="Graphic 151">
              <a:extLst>
                <a:ext uri="{FF2B5EF4-FFF2-40B4-BE49-F238E27FC236}">
                  <a16:creationId xmlns:a16="http://schemas.microsoft.com/office/drawing/2014/main" id="{A61A4D2C-4812-4328-916A-A8CCD2D5026E}"/>
                </a:ext>
              </a:extLst>
            </p:cNvPr>
            <p:cNvGrpSpPr/>
            <p:nvPr/>
          </p:nvGrpSpPr>
          <p:grpSpPr>
            <a:xfrm>
              <a:off x="5364810" y="2169732"/>
              <a:ext cx="1462377" cy="977088"/>
              <a:chOff x="5364810" y="2169732"/>
              <a:chExt cx="1462377" cy="977088"/>
            </a:xfrm>
            <a:solidFill>
              <a:srgbClr val="FFFFFF"/>
            </a:solidFill>
          </p:grpSpPr>
          <p:sp>
            <p:nvSpPr>
              <p:cNvPr id="91" name="Graphic 151">
                <a:extLst>
                  <a:ext uri="{FF2B5EF4-FFF2-40B4-BE49-F238E27FC236}">
                    <a16:creationId xmlns:a16="http://schemas.microsoft.com/office/drawing/2014/main" id="{A97C4D00-1C0A-48E6-9CEF-CF672331BF33}"/>
                  </a:ext>
                </a:extLst>
              </p:cNvPr>
              <p:cNvSpPr/>
              <p:nvPr/>
            </p:nvSpPr>
            <p:spPr>
              <a:xfrm>
                <a:off x="5869666" y="2444277"/>
                <a:ext cx="47665" cy="105163"/>
              </a:xfrm>
              <a:custGeom>
                <a:avLst/>
                <a:gdLst>
                  <a:gd name="connsiteX0" fmla="*/ 20978 w 47665"/>
                  <a:gd name="connsiteY0" fmla="*/ 15301 h 105163"/>
                  <a:gd name="connsiteX1" fmla="*/ 0 w 47665"/>
                  <a:gd name="connsiteY1" fmla="*/ 19134 h 105163"/>
                  <a:gd name="connsiteX2" fmla="*/ 0 w 47665"/>
                  <a:gd name="connsiteY2" fmla="*/ 36343 h 105163"/>
                  <a:gd name="connsiteX3" fmla="*/ 26688 w 47665"/>
                  <a:gd name="connsiteY3" fmla="*/ 36343 h 105163"/>
                  <a:gd name="connsiteX4" fmla="*/ 26688 w 47665"/>
                  <a:gd name="connsiteY4" fmla="*/ 105163 h 105163"/>
                  <a:gd name="connsiteX5" fmla="*/ 47666 w 47665"/>
                  <a:gd name="connsiteY5" fmla="*/ 105163 h 105163"/>
                  <a:gd name="connsiteX6" fmla="*/ 47666 w 47665"/>
                  <a:gd name="connsiteY6" fmla="*/ 0 h 105163"/>
                  <a:gd name="connsiteX7" fmla="*/ 28596 w 47665"/>
                  <a:gd name="connsiteY7" fmla="*/ 0 h 105163"/>
                  <a:gd name="connsiteX8" fmla="*/ 20978 w 47665"/>
                  <a:gd name="connsiteY8" fmla="*/ 15301 h 1051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65" h="105163">
                    <a:moveTo>
                      <a:pt x="20978" y="15301"/>
                    </a:moveTo>
                    <a:cubicBezTo>
                      <a:pt x="15252" y="19134"/>
                      <a:pt x="9543" y="19134"/>
                      <a:pt x="0" y="19134"/>
                    </a:cubicBezTo>
                    <a:lnTo>
                      <a:pt x="0" y="36343"/>
                    </a:lnTo>
                    <a:lnTo>
                      <a:pt x="26688" y="36343"/>
                    </a:lnTo>
                    <a:lnTo>
                      <a:pt x="26688" y="105163"/>
                    </a:lnTo>
                    <a:lnTo>
                      <a:pt x="47666" y="105163"/>
                    </a:lnTo>
                    <a:lnTo>
                      <a:pt x="47666" y="0"/>
                    </a:lnTo>
                    <a:lnTo>
                      <a:pt x="28596" y="0"/>
                    </a:lnTo>
                    <a:cubicBezTo>
                      <a:pt x="26704" y="7666"/>
                      <a:pt x="24795" y="11484"/>
                      <a:pt x="20978" y="15301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Graphic 151">
                <a:extLst>
                  <a:ext uri="{FF2B5EF4-FFF2-40B4-BE49-F238E27FC236}">
                    <a16:creationId xmlns:a16="http://schemas.microsoft.com/office/drawing/2014/main" id="{F3F6C633-995B-4160-9DE7-04A2BC526E2D}"/>
                  </a:ext>
                </a:extLst>
              </p:cNvPr>
              <p:cNvSpPr/>
              <p:nvPr/>
            </p:nvSpPr>
            <p:spPr>
              <a:xfrm>
                <a:off x="5934990" y="2604564"/>
                <a:ext cx="79133" cy="109734"/>
              </a:xfrm>
              <a:custGeom>
                <a:avLst/>
                <a:gdLst>
                  <a:gd name="connsiteX0" fmla="*/ 20722 w 79133"/>
                  <a:gd name="connsiteY0" fmla="*/ 54883 h 109734"/>
                  <a:gd name="connsiteX1" fmla="*/ 39567 w 79133"/>
                  <a:gd name="connsiteY1" fmla="*/ 18941 h 109734"/>
                  <a:gd name="connsiteX2" fmla="*/ 56519 w 79133"/>
                  <a:gd name="connsiteY2" fmla="*/ 54883 h 109734"/>
                  <a:gd name="connsiteX3" fmla="*/ 39567 w 79133"/>
                  <a:gd name="connsiteY3" fmla="*/ 90825 h 109734"/>
                  <a:gd name="connsiteX4" fmla="*/ 20722 w 79133"/>
                  <a:gd name="connsiteY4" fmla="*/ 54883 h 109734"/>
                  <a:gd name="connsiteX5" fmla="*/ 69719 w 79133"/>
                  <a:gd name="connsiteY5" fmla="*/ 92702 h 109734"/>
                  <a:gd name="connsiteX6" fmla="*/ 79133 w 79133"/>
                  <a:gd name="connsiteY6" fmla="*/ 54867 h 109734"/>
                  <a:gd name="connsiteX7" fmla="*/ 69719 w 79133"/>
                  <a:gd name="connsiteY7" fmla="*/ 15140 h 109734"/>
                  <a:gd name="connsiteX8" fmla="*/ 39567 w 79133"/>
                  <a:gd name="connsiteY8" fmla="*/ 0 h 109734"/>
                  <a:gd name="connsiteX9" fmla="*/ 9415 w 79133"/>
                  <a:gd name="connsiteY9" fmla="*/ 15140 h 109734"/>
                  <a:gd name="connsiteX10" fmla="*/ 0 w 79133"/>
                  <a:gd name="connsiteY10" fmla="*/ 54867 h 109734"/>
                  <a:gd name="connsiteX11" fmla="*/ 9415 w 79133"/>
                  <a:gd name="connsiteY11" fmla="*/ 94594 h 109734"/>
                  <a:gd name="connsiteX12" fmla="*/ 39567 w 79133"/>
                  <a:gd name="connsiteY12" fmla="*/ 109734 h 109734"/>
                  <a:gd name="connsiteX13" fmla="*/ 69719 w 79133"/>
                  <a:gd name="connsiteY13" fmla="*/ 92702 h 109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9133" h="109734">
                    <a:moveTo>
                      <a:pt x="20722" y="54883"/>
                    </a:moveTo>
                    <a:cubicBezTo>
                      <a:pt x="20722" y="30296"/>
                      <a:pt x="28260" y="18941"/>
                      <a:pt x="39567" y="18941"/>
                    </a:cubicBezTo>
                    <a:cubicBezTo>
                      <a:pt x="50874" y="18941"/>
                      <a:pt x="56519" y="30296"/>
                      <a:pt x="56519" y="54883"/>
                    </a:cubicBezTo>
                    <a:cubicBezTo>
                      <a:pt x="56519" y="79470"/>
                      <a:pt x="50874" y="90825"/>
                      <a:pt x="39567" y="90825"/>
                    </a:cubicBezTo>
                    <a:cubicBezTo>
                      <a:pt x="28260" y="90825"/>
                      <a:pt x="20722" y="79470"/>
                      <a:pt x="20722" y="54883"/>
                    </a:cubicBezTo>
                    <a:moveTo>
                      <a:pt x="69719" y="92702"/>
                    </a:moveTo>
                    <a:cubicBezTo>
                      <a:pt x="75364" y="83239"/>
                      <a:pt x="79133" y="70007"/>
                      <a:pt x="79133" y="54867"/>
                    </a:cubicBezTo>
                    <a:cubicBezTo>
                      <a:pt x="79133" y="37835"/>
                      <a:pt x="75364" y="24603"/>
                      <a:pt x="69719" y="15140"/>
                    </a:cubicBezTo>
                    <a:cubicBezTo>
                      <a:pt x="62181" y="5678"/>
                      <a:pt x="52766" y="0"/>
                      <a:pt x="39567" y="0"/>
                    </a:cubicBezTo>
                    <a:cubicBezTo>
                      <a:pt x="26383" y="0"/>
                      <a:pt x="16953" y="5678"/>
                      <a:pt x="9415" y="15140"/>
                    </a:cubicBezTo>
                    <a:cubicBezTo>
                      <a:pt x="3769" y="24603"/>
                      <a:pt x="0" y="37835"/>
                      <a:pt x="0" y="54867"/>
                    </a:cubicBezTo>
                    <a:cubicBezTo>
                      <a:pt x="0" y="71900"/>
                      <a:pt x="3769" y="85132"/>
                      <a:pt x="9415" y="94594"/>
                    </a:cubicBezTo>
                    <a:cubicBezTo>
                      <a:pt x="16953" y="104057"/>
                      <a:pt x="26367" y="109734"/>
                      <a:pt x="39567" y="109734"/>
                    </a:cubicBezTo>
                    <a:cubicBezTo>
                      <a:pt x="52750" y="109734"/>
                      <a:pt x="62181" y="104057"/>
                      <a:pt x="69719" y="92702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Graphic 151">
                <a:extLst>
                  <a:ext uri="{FF2B5EF4-FFF2-40B4-BE49-F238E27FC236}">
                    <a16:creationId xmlns:a16="http://schemas.microsoft.com/office/drawing/2014/main" id="{E5717349-2E86-4016-80C5-D62CA09C7519}"/>
                  </a:ext>
                </a:extLst>
              </p:cNvPr>
              <p:cNvSpPr/>
              <p:nvPr/>
            </p:nvSpPr>
            <p:spPr>
              <a:xfrm>
                <a:off x="5831254" y="2604564"/>
                <a:ext cx="80672" cy="109734"/>
              </a:xfrm>
              <a:custGeom>
                <a:avLst/>
                <a:gdLst>
                  <a:gd name="connsiteX0" fmla="*/ 23047 w 80672"/>
                  <a:gd name="connsiteY0" fmla="*/ 54883 h 109734"/>
                  <a:gd name="connsiteX1" fmla="*/ 40336 w 80672"/>
                  <a:gd name="connsiteY1" fmla="*/ 18941 h 109734"/>
                  <a:gd name="connsiteX2" fmla="*/ 59550 w 80672"/>
                  <a:gd name="connsiteY2" fmla="*/ 54883 h 109734"/>
                  <a:gd name="connsiteX3" fmla="*/ 40336 w 80672"/>
                  <a:gd name="connsiteY3" fmla="*/ 90825 h 109734"/>
                  <a:gd name="connsiteX4" fmla="*/ 23047 w 80672"/>
                  <a:gd name="connsiteY4" fmla="*/ 54883 h 109734"/>
                  <a:gd name="connsiteX5" fmla="*/ 71066 w 80672"/>
                  <a:gd name="connsiteY5" fmla="*/ 92702 h 109734"/>
                  <a:gd name="connsiteX6" fmla="*/ 80673 w 80672"/>
                  <a:gd name="connsiteY6" fmla="*/ 54867 h 109734"/>
                  <a:gd name="connsiteX7" fmla="*/ 71066 w 80672"/>
                  <a:gd name="connsiteY7" fmla="*/ 15140 h 109734"/>
                  <a:gd name="connsiteX8" fmla="*/ 40336 w 80672"/>
                  <a:gd name="connsiteY8" fmla="*/ 0 h 109734"/>
                  <a:gd name="connsiteX9" fmla="*/ 9607 w 80672"/>
                  <a:gd name="connsiteY9" fmla="*/ 15140 h 109734"/>
                  <a:gd name="connsiteX10" fmla="*/ 0 w 80672"/>
                  <a:gd name="connsiteY10" fmla="*/ 54867 h 109734"/>
                  <a:gd name="connsiteX11" fmla="*/ 9607 w 80672"/>
                  <a:gd name="connsiteY11" fmla="*/ 94594 h 109734"/>
                  <a:gd name="connsiteX12" fmla="*/ 40336 w 80672"/>
                  <a:gd name="connsiteY12" fmla="*/ 109734 h 109734"/>
                  <a:gd name="connsiteX13" fmla="*/ 71066 w 80672"/>
                  <a:gd name="connsiteY13" fmla="*/ 92702 h 109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0672" h="109734">
                    <a:moveTo>
                      <a:pt x="23047" y="54883"/>
                    </a:moveTo>
                    <a:cubicBezTo>
                      <a:pt x="23047" y="30296"/>
                      <a:pt x="28805" y="18941"/>
                      <a:pt x="40336" y="18941"/>
                    </a:cubicBezTo>
                    <a:cubicBezTo>
                      <a:pt x="51868" y="18941"/>
                      <a:pt x="59550" y="30296"/>
                      <a:pt x="59550" y="54883"/>
                    </a:cubicBezTo>
                    <a:cubicBezTo>
                      <a:pt x="59550" y="79470"/>
                      <a:pt x="51868" y="90825"/>
                      <a:pt x="40336" y="90825"/>
                    </a:cubicBezTo>
                    <a:cubicBezTo>
                      <a:pt x="28805" y="90825"/>
                      <a:pt x="23047" y="79470"/>
                      <a:pt x="23047" y="54883"/>
                    </a:cubicBezTo>
                    <a:moveTo>
                      <a:pt x="71066" y="92702"/>
                    </a:moveTo>
                    <a:cubicBezTo>
                      <a:pt x="76824" y="83239"/>
                      <a:pt x="80673" y="70007"/>
                      <a:pt x="80673" y="54867"/>
                    </a:cubicBezTo>
                    <a:cubicBezTo>
                      <a:pt x="80673" y="37835"/>
                      <a:pt x="76824" y="24603"/>
                      <a:pt x="71066" y="15140"/>
                    </a:cubicBezTo>
                    <a:cubicBezTo>
                      <a:pt x="63383" y="5678"/>
                      <a:pt x="53776" y="0"/>
                      <a:pt x="40336" y="0"/>
                    </a:cubicBezTo>
                    <a:cubicBezTo>
                      <a:pt x="26896" y="0"/>
                      <a:pt x="17289" y="5678"/>
                      <a:pt x="9607" y="15140"/>
                    </a:cubicBezTo>
                    <a:cubicBezTo>
                      <a:pt x="3849" y="24603"/>
                      <a:pt x="0" y="37835"/>
                      <a:pt x="0" y="54867"/>
                    </a:cubicBezTo>
                    <a:cubicBezTo>
                      <a:pt x="0" y="71900"/>
                      <a:pt x="3849" y="85132"/>
                      <a:pt x="9607" y="94594"/>
                    </a:cubicBezTo>
                    <a:cubicBezTo>
                      <a:pt x="17289" y="104057"/>
                      <a:pt x="26896" y="109734"/>
                      <a:pt x="40336" y="109734"/>
                    </a:cubicBezTo>
                    <a:cubicBezTo>
                      <a:pt x="53776" y="109734"/>
                      <a:pt x="63383" y="104057"/>
                      <a:pt x="71066" y="92702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Graphic 151">
                <a:extLst>
                  <a:ext uri="{FF2B5EF4-FFF2-40B4-BE49-F238E27FC236}">
                    <a16:creationId xmlns:a16="http://schemas.microsoft.com/office/drawing/2014/main" id="{6CE3BB46-09A8-4501-9D2C-B702A6E55E39}"/>
                  </a:ext>
                </a:extLst>
              </p:cNvPr>
              <p:cNvSpPr/>
              <p:nvPr/>
            </p:nvSpPr>
            <p:spPr>
              <a:xfrm>
                <a:off x="5865833" y="2768717"/>
                <a:ext cx="48419" cy="105131"/>
              </a:xfrm>
              <a:custGeom>
                <a:avLst/>
                <a:gdLst>
                  <a:gd name="connsiteX0" fmla="*/ 21299 w 48419"/>
                  <a:gd name="connsiteY0" fmla="*/ 13360 h 105131"/>
                  <a:gd name="connsiteX1" fmla="*/ 0 w 48419"/>
                  <a:gd name="connsiteY1" fmla="*/ 19102 h 105131"/>
                  <a:gd name="connsiteX2" fmla="*/ 0 w 48419"/>
                  <a:gd name="connsiteY2" fmla="*/ 36311 h 105131"/>
                  <a:gd name="connsiteX3" fmla="*/ 27121 w 48419"/>
                  <a:gd name="connsiteY3" fmla="*/ 36311 h 105131"/>
                  <a:gd name="connsiteX4" fmla="*/ 27121 w 48419"/>
                  <a:gd name="connsiteY4" fmla="*/ 105131 h 105131"/>
                  <a:gd name="connsiteX5" fmla="*/ 48420 w 48419"/>
                  <a:gd name="connsiteY5" fmla="*/ 105131 h 105131"/>
                  <a:gd name="connsiteX6" fmla="*/ 48420 w 48419"/>
                  <a:gd name="connsiteY6" fmla="*/ 0 h 105131"/>
                  <a:gd name="connsiteX7" fmla="*/ 30986 w 48419"/>
                  <a:gd name="connsiteY7" fmla="*/ 0 h 105131"/>
                  <a:gd name="connsiteX8" fmla="*/ 21299 w 48419"/>
                  <a:gd name="connsiteY8" fmla="*/ 13360 h 10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419" h="105131">
                    <a:moveTo>
                      <a:pt x="21299" y="13360"/>
                    </a:moveTo>
                    <a:cubicBezTo>
                      <a:pt x="17418" y="17177"/>
                      <a:pt x="9671" y="19102"/>
                      <a:pt x="0" y="19102"/>
                    </a:cubicBezTo>
                    <a:lnTo>
                      <a:pt x="0" y="36311"/>
                    </a:lnTo>
                    <a:lnTo>
                      <a:pt x="27121" y="36311"/>
                    </a:lnTo>
                    <a:lnTo>
                      <a:pt x="27121" y="105131"/>
                    </a:lnTo>
                    <a:lnTo>
                      <a:pt x="48420" y="105131"/>
                    </a:lnTo>
                    <a:lnTo>
                      <a:pt x="48420" y="0"/>
                    </a:lnTo>
                    <a:lnTo>
                      <a:pt x="30986" y="0"/>
                    </a:lnTo>
                    <a:cubicBezTo>
                      <a:pt x="29045" y="5710"/>
                      <a:pt x="25180" y="11451"/>
                      <a:pt x="21299" y="13360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Graphic 151">
                <a:extLst>
                  <a:ext uri="{FF2B5EF4-FFF2-40B4-BE49-F238E27FC236}">
                    <a16:creationId xmlns:a16="http://schemas.microsoft.com/office/drawing/2014/main" id="{FDF3F68A-0BEE-4F9C-ACDE-2B24F298ABEB}"/>
                  </a:ext>
                </a:extLst>
              </p:cNvPr>
              <p:cNvSpPr/>
              <p:nvPr/>
            </p:nvSpPr>
            <p:spPr>
              <a:xfrm>
                <a:off x="5752105" y="2606104"/>
                <a:ext cx="47666" cy="104393"/>
              </a:xfrm>
              <a:custGeom>
                <a:avLst/>
                <a:gdLst>
                  <a:gd name="connsiteX0" fmla="*/ 20978 w 47666"/>
                  <a:gd name="connsiteY0" fmla="*/ 15188 h 104393"/>
                  <a:gd name="connsiteX1" fmla="*/ 0 w 47666"/>
                  <a:gd name="connsiteY1" fmla="*/ 20882 h 104393"/>
                  <a:gd name="connsiteX2" fmla="*/ 0 w 47666"/>
                  <a:gd name="connsiteY2" fmla="*/ 36070 h 104393"/>
                  <a:gd name="connsiteX3" fmla="*/ 26688 w 47666"/>
                  <a:gd name="connsiteY3" fmla="*/ 36070 h 104393"/>
                  <a:gd name="connsiteX4" fmla="*/ 26688 w 47666"/>
                  <a:gd name="connsiteY4" fmla="*/ 104394 h 104393"/>
                  <a:gd name="connsiteX5" fmla="*/ 47666 w 47666"/>
                  <a:gd name="connsiteY5" fmla="*/ 104394 h 104393"/>
                  <a:gd name="connsiteX6" fmla="*/ 47666 w 47666"/>
                  <a:gd name="connsiteY6" fmla="*/ 0 h 104393"/>
                  <a:gd name="connsiteX7" fmla="*/ 28597 w 47666"/>
                  <a:gd name="connsiteY7" fmla="*/ 0 h 104393"/>
                  <a:gd name="connsiteX8" fmla="*/ 20978 w 47666"/>
                  <a:gd name="connsiteY8" fmla="*/ 15188 h 104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66" h="104393">
                    <a:moveTo>
                      <a:pt x="20978" y="15188"/>
                    </a:moveTo>
                    <a:cubicBezTo>
                      <a:pt x="15252" y="18989"/>
                      <a:pt x="9543" y="20882"/>
                      <a:pt x="0" y="20882"/>
                    </a:cubicBezTo>
                    <a:lnTo>
                      <a:pt x="0" y="36070"/>
                    </a:lnTo>
                    <a:lnTo>
                      <a:pt x="26688" y="36070"/>
                    </a:lnTo>
                    <a:lnTo>
                      <a:pt x="26688" y="104394"/>
                    </a:lnTo>
                    <a:lnTo>
                      <a:pt x="47666" y="104394"/>
                    </a:lnTo>
                    <a:lnTo>
                      <a:pt x="47666" y="0"/>
                    </a:lnTo>
                    <a:lnTo>
                      <a:pt x="28597" y="0"/>
                    </a:lnTo>
                    <a:cubicBezTo>
                      <a:pt x="26688" y="7602"/>
                      <a:pt x="24779" y="11403"/>
                      <a:pt x="20978" y="15188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Graphic 151">
                <a:extLst>
                  <a:ext uri="{FF2B5EF4-FFF2-40B4-BE49-F238E27FC236}">
                    <a16:creationId xmlns:a16="http://schemas.microsoft.com/office/drawing/2014/main" id="{C5F2DF5F-AF37-4FD2-A415-DDB243ED685C}"/>
                  </a:ext>
                </a:extLst>
              </p:cNvPr>
              <p:cNvSpPr/>
              <p:nvPr/>
            </p:nvSpPr>
            <p:spPr>
              <a:xfrm>
                <a:off x="5955744" y="2767161"/>
                <a:ext cx="79133" cy="108948"/>
              </a:xfrm>
              <a:custGeom>
                <a:avLst/>
                <a:gdLst>
                  <a:gd name="connsiteX0" fmla="*/ 39566 w 79133"/>
                  <a:gd name="connsiteY0" fmla="*/ 91756 h 108948"/>
                  <a:gd name="connsiteX1" fmla="*/ 20721 w 79133"/>
                  <a:gd name="connsiteY1" fmla="*/ 53520 h 108948"/>
                  <a:gd name="connsiteX2" fmla="*/ 39566 w 79133"/>
                  <a:gd name="connsiteY2" fmla="*/ 17209 h 108948"/>
                  <a:gd name="connsiteX3" fmla="*/ 56519 w 79133"/>
                  <a:gd name="connsiteY3" fmla="*/ 53520 h 108948"/>
                  <a:gd name="connsiteX4" fmla="*/ 39566 w 79133"/>
                  <a:gd name="connsiteY4" fmla="*/ 91756 h 108948"/>
                  <a:gd name="connsiteX5" fmla="*/ 39566 w 79133"/>
                  <a:gd name="connsiteY5" fmla="*/ 0 h 108948"/>
                  <a:gd name="connsiteX6" fmla="*/ 9415 w 79133"/>
                  <a:gd name="connsiteY6" fmla="*/ 13376 h 108948"/>
                  <a:gd name="connsiteX7" fmla="*/ 0 w 79133"/>
                  <a:gd name="connsiteY7" fmla="*/ 53520 h 108948"/>
                  <a:gd name="connsiteX8" fmla="*/ 9415 w 79133"/>
                  <a:gd name="connsiteY8" fmla="*/ 93664 h 108948"/>
                  <a:gd name="connsiteX9" fmla="*/ 39566 w 79133"/>
                  <a:gd name="connsiteY9" fmla="*/ 108949 h 108948"/>
                  <a:gd name="connsiteX10" fmla="*/ 69719 w 79133"/>
                  <a:gd name="connsiteY10" fmla="*/ 93664 h 108948"/>
                  <a:gd name="connsiteX11" fmla="*/ 79133 w 79133"/>
                  <a:gd name="connsiteY11" fmla="*/ 53520 h 108948"/>
                  <a:gd name="connsiteX12" fmla="*/ 67826 w 79133"/>
                  <a:gd name="connsiteY12" fmla="*/ 15285 h 108948"/>
                  <a:gd name="connsiteX13" fmla="*/ 39566 w 79133"/>
                  <a:gd name="connsiteY13" fmla="*/ 0 h 108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9133" h="108948">
                    <a:moveTo>
                      <a:pt x="39566" y="91756"/>
                    </a:moveTo>
                    <a:cubicBezTo>
                      <a:pt x="26383" y="91756"/>
                      <a:pt x="20721" y="78379"/>
                      <a:pt x="20721" y="53520"/>
                    </a:cubicBezTo>
                    <a:cubicBezTo>
                      <a:pt x="20721" y="28677"/>
                      <a:pt x="26367" y="17209"/>
                      <a:pt x="39566" y="17209"/>
                    </a:cubicBezTo>
                    <a:cubicBezTo>
                      <a:pt x="50874" y="17209"/>
                      <a:pt x="56519" y="28677"/>
                      <a:pt x="56519" y="53520"/>
                    </a:cubicBezTo>
                    <a:cubicBezTo>
                      <a:pt x="56519" y="78379"/>
                      <a:pt x="50874" y="91756"/>
                      <a:pt x="39566" y="91756"/>
                    </a:cubicBezTo>
                    <a:moveTo>
                      <a:pt x="39566" y="0"/>
                    </a:moveTo>
                    <a:cubicBezTo>
                      <a:pt x="26383" y="0"/>
                      <a:pt x="16952" y="3817"/>
                      <a:pt x="9415" y="13376"/>
                    </a:cubicBezTo>
                    <a:cubicBezTo>
                      <a:pt x="1876" y="24843"/>
                      <a:pt x="0" y="38220"/>
                      <a:pt x="0" y="53520"/>
                    </a:cubicBezTo>
                    <a:cubicBezTo>
                      <a:pt x="0" y="70729"/>
                      <a:pt x="1876" y="84105"/>
                      <a:pt x="9415" y="93664"/>
                    </a:cubicBezTo>
                    <a:cubicBezTo>
                      <a:pt x="15060" y="103223"/>
                      <a:pt x="26367" y="108949"/>
                      <a:pt x="39566" y="108949"/>
                    </a:cubicBezTo>
                    <a:cubicBezTo>
                      <a:pt x="52750" y="108949"/>
                      <a:pt x="62181" y="103207"/>
                      <a:pt x="69719" y="93664"/>
                    </a:cubicBezTo>
                    <a:cubicBezTo>
                      <a:pt x="75364" y="84105"/>
                      <a:pt x="79133" y="70729"/>
                      <a:pt x="79133" y="53520"/>
                    </a:cubicBezTo>
                    <a:cubicBezTo>
                      <a:pt x="79133" y="38220"/>
                      <a:pt x="75364" y="24843"/>
                      <a:pt x="67826" y="15285"/>
                    </a:cubicBezTo>
                    <a:cubicBezTo>
                      <a:pt x="62165" y="3833"/>
                      <a:pt x="50874" y="0"/>
                      <a:pt x="39566" y="0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Graphic 151">
                <a:extLst>
                  <a:ext uri="{FF2B5EF4-FFF2-40B4-BE49-F238E27FC236}">
                    <a16:creationId xmlns:a16="http://schemas.microsoft.com/office/drawing/2014/main" id="{8BDB1E06-00A7-4B75-BB8E-3C715FB00F70}"/>
                  </a:ext>
                </a:extLst>
              </p:cNvPr>
              <p:cNvSpPr/>
              <p:nvPr/>
            </p:nvSpPr>
            <p:spPr>
              <a:xfrm>
                <a:off x="5957283" y="2442753"/>
                <a:ext cx="79902" cy="108194"/>
              </a:xfrm>
              <a:custGeom>
                <a:avLst/>
                <a:gdLst>
                  <a:gd name="connsiteX0" fmla="*/ 39952 w 79902"/>
                  <a:gd name="connsiteY0" fmla="*/ 91114 h 108194"/>
                  <a:gd name="connsiteX1" fmla="*/ 22823 w 79902"/>
                  <a:gd name="connsiteY1" fmla="*/ 55060 h 108194"/>
                  <a:gd name="connsiteX2" fmla="*/ 39952 w 79902"/>
                  <a:gd name="connsiteY2" fmla="*/ 17097 h 108194"/>
                  <a:gd name="connsiteX3" fmla="*/ 58973 w 79902"/>
                  <a:gd name="connsiteY3" fmla="*/ 55060 h 108194"/>
                  <a:gd name="connsiteX4" fmla="*/ 39952 w 79902"/>
                  <a:gd name="connsiteY4" fmla="*/ 91114 h 108194"/>
                  <a:gd name="connsiteX5" fmla="*/ 39952 w 79902"/>
                  <a:gd name="connsiteY5" fmla="*/ 0 h 108194"/>
                  <a:gd name="connsiteX6" fmla="*/ 9511 w 79902"/>
                  <a:gd name="connsiteY6" fmla="*/ 15188 h 108194"/>
                  <a:gd name="connsiteX7" fmla="*/ 0 w 79902"/>
                  <a:gd name="connsiteY7" fmla="*/ 55044 h 108194"/>
                  <a:gd name="connsiteX8" fmla="*/ 9511 w 79902"/>
                  <a:gd name="connsiteY8" fmla="*/ 93007 h 108194"/>
                  <a:gd name="connsiteX9" fmla="*/ 39952 w 79902"/>
                  <a:gd name="connsiteY9" fmla="*/ 108195 h 108194"/>
                  <a:gd name="connsiteX10" fmla="*/ 70392 w 79902"/>
                  <a:gd name="connsiteY10" fmla="*/ 93007 h 108194"/>
                  <a:gd name="connsiteX11" fmla="*/ 79903 w 79902"/>
                  <a:gd name="connsiteY11" fmla="*/ 55044 h 108194"/>
                  <a:gd name="connsiteX12" fmla="*/ 70392 w 79902"/>
                  <a:gd name="connsiteY12" fmla="*/ 15188 h 108194"/>
                  <a:gd name="connsiteX13" fmla="*/ 39952 w 79902"/>
                  <a:gd name="connsiteY13" fmla="*/ 0 h 1081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9902" h="108194">
                    <a:moveTo>
                      <a:pt x="39952" y="91114"/>
                    </a:moveTo>
                    <a:cubicBezTo>
                      <a:pt x="28532" y="91114"/>
                      <a:pt x="22823" y="77834"/>
                      <a:pt x="22823" y="55060"/>
                    </a:cubicBezTo>
                    <a:cubicBezTo>
                      <a:pt x="22823" y="30393"/>
                      <a:pt x="28532" y="17097"/>
                      <a:pt x="39952" y="17097"/>
                    </a:cubicBezTo>
                    <a:cubicBezTo>
                      <a:pt x="51371" y="17097"/>
                      <a:pt x="58973" y="30377"/>
                      <a:pt x="58973" y="55060"/>
                    </a:cubicBezTo>
                    <a:cubicBezTo>
                      <a:pt x="58973" y="77818"/>
                      <a:pt x="51355" y="91114"/>
                      <a:pt x="39952" y="91114"/>
                    </a:cubicBezTo>
                    <a:moveTo>
                      <a:pt x="39952" y="0"/>
                    </a:moveTo>
                    <a:cubicBezTo>
                      <a:pt x="26640" y="0"/>
                      <a:pt x="17129" y="3801"/>
                      <a:pt x="9511" y="15188"/>
                    </a:cubicBezTo>
                    <a:cubicBezTo>
                      <a:pt x="3801" y="24683"/>
                      <a:pt x="0" y="37963"/>
                      <a:pt x="0" y="55044"/>
                    </a:cubicBezTo>
                    <a:cubicBezTo>
                      <a:pt x="0" y="70232"/>
                      <a:pt x="3801" y="83512"/>
                      <a:pt x="9511" y="93007"/>
                    </a:cubicBezTo>
                    <a:cubicBezTo>
                      <a:pt x="17113" y="102501"/>
                      <a:pt x="26640" y="108195"/>
                      <a:pt x="39952" y="108195"/>
                    </a:cubicBezTo>
                    <a:cubicBezTo>
                      <a:pt x="53263" y="108195"/>
                      <a:pt x="62774" y="102501"/>
                      <a:pt x="70392" y="93007"/>
                    </a:cubicBezTo>
                    <a:cubicBezTo>
                      <a:pt x="76102" y="83512"/>
                      <a:pt x="79903" y="70232"/>
                      <a:pt x="79903" y="55044"/>
                    </a:cubicBezTo>
                    <a:cubicBezTo>
                      <a:pt x="79903" y="37963"/>
                      <a:pt x="76102" y="24683"/>
                      <a:pt x="70392" y="15188"/>
                    </a:cubicBezTo>
                    <a:cubicBezTo>
                      <a:pt x="62774" y="5694"/>
                      <a:pt x="53263" y="0"/>
                      <a:pt x="39952" y="0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Graphic 151">
                <a:extLst>
                  <a:ext uri="{FF2B5EF4-FFF2-40B4-BE49-F238E27FC236}">
                    <a16:creationId xmlns:a16="http://schemas.microsoft.com/office/drawing/2014/main" id="{33AB1EFD-F8E6-4FEB-B5DC-E252AB401D10}"/>
                  </a:ext>
                </a:extLst>
              </p:cNvPr>
              <p:cNvSpPr/>
              <p:nvPr/>
            </p:nvSpPr>
            <p:spPr>
              <a:xfrm>
                <a:off x="6037202" y="2606104"/>
                <a:ext cx="47666" cy="104393"/>
              </a:xfrm>
              <a:custGeom>
                <a:avLst/>
                <a:gdLst>
                  <a:gd name="connsiteX0" fmla="*/ 26688 w 47666"/>
                  <a:gd name="connsiteY0" fmla="*/ 104394 h 104393"/>
                  <a:gd name="connsiteX1" fmla="*/ 47666 w 47666"/>
                  <a:gd name="connsiteY1" fmla="*/ 104394 h 104393"/>
                  <a:gd name="connsiteX2" fmla="*/ 47666 w 47666"/>
                  <a:gd name="connsiteY2" fmla="*/ 0 h 104393"/>
                  <a:gd name="connsiteX3" fmla="*/ 30505 w 47666"/>
                  <a:gd name="connsiteY3" fmla="*/ 0 h 104393"/>
                  <a:gd name="connsiteX4" fmla="*/ 20978 w 47666"/>
                  <a:gd name="connsiteY4" fmla="*/ 15188 h 104393"/>
                  <a:gd name="connsiteX5" fmla="*/ 0 w 47666"/>
                  <a:gd name="connsiteY5" fmla="*/ 20882 h 104393"/>
                  <a:gd name="connsiteX6" fmla="*/ 0 w 47666"/>
                  <a:gd name="connsiteY6" fmla="*/ 36070 h 104393"/>
                  <a:gd name="connsiteX7" fmla="*/ 26688 w 47666"/>
                  <a:gd name="connsiteY7" fmla="*/ 36070 h 104393"/>
                  <a:gd name="connsiteX8" fmla="*/ 26688 w 47666"/>
                  <a:gd name="connsiteY8" fmla="*/ 104394 h 1043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666" h="104393">
                    <a:moveTo>
                      <a:pt x="26688" y="104394"/>
                    </a:moveTo>
                    <a:lnTo>
                      <a:pt x="47666" y="104394"/>
                    </a:lnTo>
                    <a:lnTo>
                      <a:pt x="47666" y="0"/>
                    </a:lnTo>
                    <a:lnTo>
                      <a:pt x="30505" y="0"/>
                    </a:lnTo>
                    <a:cubicBezTo>
                      <a:pt x="28597" y="7586"/>
                      <a:pt x="24779" y="11387"/>
                      <a:pt x="20978" y="15188"/>
                    </a:cubicBezTo>
                    <a:cubicBezTo>
                      <a:pt x="17161" y="18989"/>
                      <a:pt x="9543" y="20882"/>
                      <a:pt x="0" y="20882"/>
                    </a:cubicBezTo>
                    <a:lnTo>
                      <a:pt x="0" y="36070"/>
                    </a:lnTo>
                    <a:lnTo>
                      <a:pt x="26688" y="36070"/>
                    </a:lnTo>
                    <a:lnTo>
                      <a:pt x="26688" y="104394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Graphic 151">
                <a:extLst>
                  <a:ext uri="{FF2B5EF4-FFF2-40B4-BE49-F238E27FC236}">
                    <a16:creationId xmlns:a16="http://schemas.microsoft.com/office/drawing/2014/main" id="{3826FE05-A0FD-428D-ABC7-F0F7227C86EC}"/>
                  </a:ext>
                </a:extLst>
              </p:cNvPr>
              <p:cNvSpPr/>
              <p:nvPr/>
            </p:nvSpPr>
            <p:spPr>
              <a:xfrm>
                <a:off x="5364810" y="2169732"/>
                <a:ext cx="1462377" cy="977088"/>
              </a:xfrm>
              <a:custGeom>
                <a:avLst/>
                <a:gdLst>
                  <a:gd name="connsiteX0" fmla="*/ 810947 w 1462377"/>
                  <a:gd name="connsiteY0" fmla="*/ 489491 h 977088"/>
                  <a:gd name="connsiteX1" fmla="*/ 791958 w 1462377"/>
                  <a:gd name="connsiteY1" fmla="*/ 525545 h 977088"/>
                  <a:gd name="connsiteX2" fmla="*/ 774861 w 1462377"/>
                  <a:gd name="connsiteY2" fmla="*/ 489491 h 977088"/>
                  <a:gd name="connsiteX3" fmla="*/ 791958 w 1462377"/>
                  <a:gd name="connsiteY3" fmla="*/ 453436 h 977088"/>
                  <a:gd name="connsiteX4" fmla="*/ 810947 w 1462377"/>
                  <a:gd name="connsiteY4" fmla="*/ 489491 h 977088"/>
                  <a:gd name="connsiteX5" fmla="*/ 653322 w 1462377"/>
                  <a:gd name="connsiteY5" fmla="*/ 724757 h 977088"/>
                  <a:gd name="connsiteX6" fmla="*/ 617236 w 1462377"/>
                  <a:gd name="connsiteY6" fmla="*/ 736144 h 977088"/>
                  <a:gd name="connsiteX7" fmla="*/ 592553 w 1462377"/>
                  <a:gd name="connsiteY7" fmla="*/ 739945 h 977088"/>
                  <a:gd name="connsiteX8" fmla="*/ 567870 w 1462377"/>
                  <a:gd name="connsiteY8" fmla="*/ 741838 h 977088"/>
                  <a:gd name="connsiteX9" fmla="*/ 541278 w 1462377"/>
                  <a:gd name="connsiteY9" fmla="*/ 739945 h 977088"/>
                  <a:gd name="connsiteX10" fmla="*/ 516595 w 1462377"/>
                  <a:gd name="connsiteY10" fmla="*/ 736144 h 977088"/>
                  <a:gd name="connsiteX11" fmla="*/ 480509 w 1462377"/>
                  <a:gd name="connsiteY11" fmla="*/ 724757 h 977088"/>
                  <a:gd name="connsiteX12" fmla="*/ 459611 w 1462377"/>
                  <a:gd name="connsiteY12" fmla="*/ 715278 h 977088"/>
                  <a:gd name="connsiteX13" fmla="*/ 438713 w 1462377"/>
                  <a:gd name="connsiteY13" fmla="*/ 705784 h 977088"/>
                  <a:gd name="connsiteX14" fmla="*/ 461504 w 1462377"/>
                  <a:gd name="connsiteY14" fmla="*/ 690611 h 977088"/>
                  <a:gd name="connsiteX15" fmla="*/ 470998 w 1462377"/>
                  <a:gd name="connsiteY15" fmla="*/ 650772 h 977088"/>
                  <a:gd name="connsiteX16" fmla="*/ 461504 w 1462377"/>
                  <a:gd name="connsiteY16" fmla="*/ 612825 h 977088"/>
                  <a:gd name="connsiteX17" fmla="*/ 431111 w 1462377"/>
                  <a:gd name="connsiteY17" fmla="*/ 597653 h 977088"/>
                  <a:gd name="connsiteX18" fmla="*/ 402627 w 1462377"/>
                  <a:gd name="connsiteY18" fmla="*/ 610933 h 977088"/>
                  <a:gd name="connsiteX19" fmla="*/ 391224 w 1462377"/>
                  <a:gd name="connsiteY19" fmla="*/ 650772 h 977088"/>
                  <a:gd name="connsiteX20" fmla="*/ 393116 w 1462377"/>
                  <a:gd name="connsiteY20" fmla="*/ 669746 h 977088"/>
                  <a:gd name="connsiteX21" fmla="*/ 389315 w 1462377"/>
                  <a:gd name="connsiteY21" fmla="*/ 665945 h 977088"/>
                  <a:gd name="connsiteX22" fmla="*/ 391208 w 1462377"/>
                  <a:gd name="connsiteY22" fmla="*/ 667837 h 977088"/>
                  <a:gd name="connsiteX23" fmla="*/ 387407 w 1462377"/>
                  <a:gd name="connsiteY23" fmla="*/ 664036 h 977088"/>
                  <a:gd name="connsiteX24" fmla="*/ 389299 w 1462377"/>
                  <a:gd name="connsiteY24" fmla="*/ 665929 h 977088"/>
                  <a:gd name="connsiteX25" fmla="*/ 381697 w 1462377"/>
                  <a:gd name="connsiteY25" fmla="*/ 658342 h 977088"/>
                  <a:gd name="connsiteX26" fmla="*/ 360799 w 1462377"/>
                  <a:gd name="connsiteY26" fmla="*/ 629890 h 977088"/>
                  <a:gd name="connsiteX27" fmla="*/ 351304 w 1462377"/>
                  <a:gd name="connsiteY27" fmla="*/ 616611 h 977088"/>
                  <a:gd name="connsiteX28" fmla="*/ 341809 w 1462377"/>
                  <a:gd name="connsiteY28" fmla="*/ 599530 h 977088"/>
                  <a:gd name="connsiteX29" fmla="*/ 324713 w 1462377"/>
                  <a:gd name="connsiteY29" fmla="*/ 552104 h 977088"/>
                  <a:gd name="connsiteX30" fmla="*/ 322820 w 1462377"/>
                  <a:gd name="connsiteY30" fmla="*/ 542610 h 977088"/>
                  <a:gd name="connsiteX31" fmla="*/ 324713 w 1462377"/>
                  <a:gd name="connsiteY31" fmla="*/ 544502 h 977088"/>
                  <a:gd name="connsiteX32" fmla="*/ 355105 w 1462377"/>
                  <a:gd name="connsiteY32" fmla="*/ 527421 h 977088"/>
                  <a:gd name="connsiteX33" fmla="*/ 364600 w 1462377"/>
                  <a:gd name="connsiteY33" fmla="*/ 489475 h 977088"/>
                  <a:gd name="connsiteX34" fmla="*/ 353197 w 1462377"/>
                  <a:gd name="connsiteY34" fmla="*/ 449635 h 977088"/>
                  <a:gd name="connsiteX35" fmla="*/ 324713 w 1462377"/>
                  <a:gd name="connsiteY35" fmla="*/ 434463 h 977088"/>
                  <a:gd name="connsiteX36" fmla="*/ 322820 w 1462377"/>
                  <a:gd name="connsiteY36" fmla="*/ 434463 h 977088"/>
                  <a:gd name="connsiteX37" fmla="*/ 328514 w 1462377"/>
                  <a:gd name="connsiteY37" fmla="*/ 413597 h 977088"/>
                  <a:gd name="connsiteX38" fmla="*/ 341809 w 1462377"/>
                  <a:gd name="connsiteY38" fmla="*/ 379452 h 977088"/>
                  <a:gd name="connsiteX39" fmla="*/ 347503 w 1462377"/>
                  <a:gd name="connsiteY39" fmla="*/ 369957 h 977088"/>
                  <a:gd name="connsiteX40" fmla="*/ 360799 w 1462377"/>
                  <a:gd name="connsiteY40" fmla="*/ 349091 h 977088"/>
                  <a:gd name="connsiteX41" fmla="*/ 396885 w 1462377"/>
                  <a:gd name="connsiteY41" fmla="*/ 305451 h 977088"/>
                  <a:gd name="connsiteX42" fmla="*/ 394993 w 1462377"/>
                  <a:gd name="connsiteY42" fmla="*/ 328225 h 977088"/>
                  <a:gd name="connsiteX43" fmla="*/ 404487 w 1462377"/>
                  <a:gd name="connsiteY43" fmla="*/ 366172 h 977088"/>
                  <a:gd name="connsiteX44" fmla="*/ 434880 w 1462377"/>
                  <a:gd name="connsiteY44" fmla="*/ 381344 h 977088"/>
                  <a:gd name="connsiteX45" fmla="*/ 465273 w 1462377"/>
                  <a:gd name="connsiteY45" fmla="*/ 366172 h 977088"/>
                  <a:gd name="connsiteX46" fmla="*/ 474767 w 1462377"/>
                  <a:gd name="connsiteY46" fmla="*/ 328225 h 977088"/>
                  <a:gd name="connsiteX47" fmla="*/ 465273 w 1462377"/>
                  <a:gd name="connsiteY47" fmla="*/ 288386 h 977088"/>
                  <a:gd name="connsiteX48" fmla="*/ 438681 w 1462377"/>
                  <a:gd name="connsiteY48" fmla="*/ 273213 h 977088"/>
                  <a:gd name="connsiteX49" fmla="*/ 567822 w 1462377"/>
                  <a:gd name="connsiteY49" fmla="*/ 237159 h 977088"/>
                  <a:gd name="connsiteX50" fmla="*/ 721662 w 1462377"/>
                  <a:gd name="connsiteY50" fmla="*/ 290278 h 977088"/>
                  <a:gd name="connsiteX51" fmla="*/ 702672 w 1462377"/>
                  <a:gd name="connsiteY51" fmla="*/ 294079 h 977088"/>
                  <a:gd name="connsiteX52" fmla="*/ 702672 w 1462377"/>
                  <a:gd name="connsiteY52" fmla="*/ 311160 h 977088"/>
                  <a:gd name="connsiteX53" fmla="*/ 729264 w 1462377"/>
                  <a:gd name="connsiteY53" fmla="*/ 311160 h 977088"/>
                  <a:gd name="connsiteX54" fmla="*/ 729264 w 1462377"/>
                  <a:gd name="connsiteY54" fmla="*/ 379467 h 977088"/>
                  <a:gd name="connsiteX55" fmla="*/ 750162 w 1462377"/>
                  <a:gd name="connsiteY55" fmla="*/ 379467 h 977088"/>
                  <a:gd name="connsiteX56" fmla="*/ 750162 w 1462377"/>
                  <a:gd name="connsiteY56" fmla="*/ 318746 h 977088"/>
                  <a:gd name="connsiteX57" fmla="*/ 774845 w 1462377"/>
                  <a:gd name="connsiteY57" fmla="*/ 349107 h 977088"/>
                  <a:gd name="connsiteX58" fmla="*/ 786232 w 1462377"/>
                  <a:gd name="connsiteY58" fmla="*/ 369973 h 977088"/>
                  <a:gd name="connsiteX59" fmla="*/ 805222 w 1462377"/>
                  <a:gd name="connsiteY59" fmla="*/ 413613 h 977088"/>
                  <a:gd name="connsiteX60" fmla="*/ 810915 w 1462377"/>
                  <a:gd name="connsiteY60" fmla="*/ 436388 h 977088"/>
                  <a:gd name="connsiteX61" fmla="*/ 812808 w 1462377"/>
                  <a:gd name="connsiteY61" fmla="*/ 440189 h 977088"/>
                  <a:gd name="connsiteX62" fmla="*/ 791910 w 1462377"/>
                  <a:gd name="connsiteY62" fmla="*/ 434495 h 977088"/>
                  <a:gd name="connsiteX63" fmla="*/ 763426 w 1462377"/>
                  <a:gd name="connsiteY63" fmla="*/ 449667 h 977088"/>
                  <a:gd name="connsiteX64" fmla="*/ 752022 w 1462377"/>
                  <a:gd name="connsiteY64" fmla="*/ 489507 h 977088"/>
                  <a:gd name="connsiteX65" fmla="*/ 761517 w 1462377"/>
                  <a:gd name="connsiteY65" fmla="*/ 529346 h 977088"/>
                  <a:gd name="connsiteX66" fmla="*/ 791910 w 1462377"/>
                  <a:gd name="connsiteY66" fmla="*/ 544518 h 977088"/>
                  <a:gd name="connsiteX67" fmla="*/ 812808 w 1462377"/>
                  <a:gd name="connsiteY67" fmla="*/ 538825 h 977088"/>
                  <a:gd name="connsiteX68" fmla="*/ 810915 w 1462377"/>
                  <a:gd name="connsiteY68" fmla="*/ 540717 h 977088"/>
                  <a:gd name="connsiteX69" fmla="*/ 809023 w 1462377"/>
                  <a:gd name="connsiteY69" fmla="*/ 552104 h 977088"/>
                  <a:gd name="connsiteX70" fmla="*/ 774845 w 1462377"/>
                  <a:gd name="connsiteY70" fmla="*/ 629890 h 977088"/>
                  <a:gd name="connsiteX71" fmla="*/ 767243 w 1462377"/>
                  <a:gd name="connsiteY71" fmla="*/ 612810 h 977088"/>
                  <a:gd name="connsiteX72" fmla="*/ 736850 w 1462377"/>
                  <a:gd name="connsiteY72" fmla="*/ 597637 h 977088"/>
                  <a:gd name="connsiteX73" fmla="*/ 708366 w 1462377"/>
                  <a:gd name="connsiteY73" fmla="*/ 610917 h 977088"/>
                  <a:gd name="connsiteX74" fmla="*/ 696963 w 1462377"/>
                  <a:gd name="connsiteY74" fmla="*/ 650756 h 977088"/>
                  <a:gd name="connsiteX75" fmla="*/ 706457 w 1462377"/>
                  <a:gd name="connsiteY75" fmla="*/ 690596 h 977088"/>
                  <a:gd name="connsiteX76" fmla="*/ 710259 w 1462377"/>
                  <a:gd name="connsiteY76" fmla="*/ 694397 h 977088"/>
                  <a:gd name="connsiteX77" fmla="*/ 676081 w 1462377"/>
                  <a:gd name="connsiteY77" fmla="*/ 715263 h 977088"/>
                  <a:gd name="connsiteX78" fmla="*/ 653322 w 1462377"/>
                  <a:gd name="connsiteY78" fmla="*/ 724757 h 977088"/>
                  <a:gd name="connsiteX79" fmla="*/ 414030 w 1462377"/>
                  <a:gd name="connsiteY79" fmla="*/ 650772 h 977088"/>
                  <a:gd name="connsiteX80" fmla="*/ 431127 w 1462377"/>
                  <a:gd name="connsiteY80" fmla="*/ 614718 h 977088"/>
                  <a:gd name="connsiteX81" fmla="*/ 450116 w 1462377"/>
                  <a:gd name="connsiteY81" fmla="*/ 650772 h 977088"/>
                  <a:gd name="connsiteX82" fmla="*/ 431127 w 1462377"/>
                  <a:gd name="connsiteY82" fmla="*/ 688719 h 977088"/>
                  <a:gd name="connsiteX83" fmla="*/ 414030 w 1462377"/>
                  <a:gd name="connsiteY83" fmla="*/ 650772 h 977088"/>
                  <a:gd name="connsiteX84" fmla="*/ 47473 w 1462377"/>
                  <a:gd name="connsiteY84" fmla="*/ 586250 h 977088"/>
                  <a:gd name="connsiteX85" fmla="*/ 24683 w 1462377"/>
                  <a:gd name="connsiteY85" fmla="*/ 489491 h 977088"/>
                  <a:gd name="connsiteX86" fmla="*/ 47473 w 1462377"/>
                  <a:gd name="connsiteY86" fmla="*/ 390839 h 977088"/>
                  <a:gd name="connsiteX87" fmla="*/ 72157 w 1462377"/>
                  <a:gd name="connsiteY87" fmla="*/ 489491 h 977088"/>
                  <a:gd name="connsiteX88" fmla="*/ 47473 w 1462377"/>
                  <a:gd name="connsiteY88" fmla="*/ 586250 h 977088"/>
                  <a:gd name="connsiteX89" fmla="*/ 317158 w 1462377"/>
                  <a:gd name="connsiteY89" fmla="*/ 489491 h 977088"/>
                  <a:gd name="connsiteX90" fmla="*/ 319051 w 1462377"/>
                  <a:gd name="connsiteY90" fmla="*/ 453436 h 977088"/>
                  <a:gd name="connsiteX91" fmla="*/ 324745 w 1462377"/>
                  <a:gd name="connsiteY91" fmla="*/ 453436 h 977088"/>
                  <a:gd name="connsiteX92" fmla="*/ 341842 w 1462377"/>
                  <a:gd name="connsiteY92" fmla="*/ 489491 h 977088"/>
                  <a:gd name="connsiteX93" fmla="*/ 324745 w 1462377"/>
                  <a:gd name="connsiteY93" fmla="*/ 525545 h 977088"/>
                  <a:gd name="connsiteX94" fmla="*/ 319051 w 1462377"/>
                  <a:gd name="connsiteY94" fmla="*/ 525545 h 977088"/>
                  <a:gd name="connsiteX95" fmla="*/ 317158 w 1462377"/>
                  <a:gd name="connsiteY95" fmla="*/ 489491 h 977088"/>
                  <a:gd name="connsiteX96" fmla="*/ 434912 w 1462377"/>
                  <a:gd name="connsiteY96" fmla="*/ 290278 h 977088"/>
                  <a:gd name="connsiteX97" fmla="*/ 452009 w 1462377"/>
                  <a:gd name="connsiteY97" fmla="*/ 328225 h 977088"/>
                  <a:gd name="connsiteX98" fmla="*/ 434912 w 1462377"/>
                  <a:gd name="connsiteY98" fmla="*/ 364279 h 977088"/>
                  <a:gd name="connsiteX99" fmla="*/ 415923 w 1462377"/>
                  <a:gd name="connsiteY99" fmla="*/ 328225 h 977088"/>
                  <a:gd name="connsiteX100" fmla="*/ 434912 w 1462377"/>
                  <a:gd name="connsiteY100" fmla="*/ 290278 h 977088"/>
                  <a:gd name="connsiteX101" fmla="*/ 719785 w 1462377"/>
                  <a:gd name="connsiteY101" fmla="*/ 650772 h 977088"/>
                  <a:gd name="connsiteX102" fmla="*/ 736882 w 1462377"/>
                  <a:gd name="connsiteY102" fmla="*/ 614718 h 977088"/>
                  <a:gd name="connsiteX103" fmla="*/ 755872 w 1462377"/>
                  <a:gd name="connsiteY103" fmla="*/ 650772 h 977088"/>
                  <a:gd name="connsiteX104" fmla="*/ 755872 w 1462377"/>
                  <a:gd name="connsiteY104" fmla="*/ 654573 h 977088"/>
                  <a:gd name="connsiteX105" fmla="*/ 752071 w 1462377"/>
                  <a:gd name="connsiteY105" fmla="*/ 658374 h 977088"/>
                  <a:gd name="connsiteX106" fmla="*/ 744468 w 1462377"/>
                  <a:gd name="connsiteY106" fmla="*/ 667869 h 977088"/>
                  <a:gd name="connsiteX107" fmla="*/ 727372 w 1462377"/>
                  <a:gd name="connsiteY107" fmla="*/ 683041 h 977088"/>
                  <a:gd name="connsiteX108" fmla="*/ 719785 w 1462377"/>
                  <a:gd name="connsiteY108" fmla="*/ 650772 h 977088"/>
                  <a:gd name="connsiteX109" fmla="*/ 47473 w 1462377"/>
                  <a:gd name="connsiteY109" fmla="*/ 952438 h 977088"/>
                  <a:gd name="connsiteX110" fmla="*/ 24683 w 1462377"/>
                  <a:gd name="connsiteY110" fmla="*/ 853786 h 977088"/>
                  <a:gd name="connsiteX111" fmla="*/ 47473 w 1462377"/>
                  <a:gd name="connsiteY111" fmla="*/ 757026 h 977088"/>
                  <a:gd name="connsiteX112" fmla="*/ 72157 w 1462377"/>
                  <a:gd name="connsiteY112" fmla="*/ 853786 h 977088"/>
                  <a:gd name="connsiteX113" fmla="*/ 47473 w 1462377"/>
                  <a:gd name="connsiteY113" fmla="*/ 952438 h 977088"/>
                  <a:gd name="connsiteX114" fmla="*/ 47473 w 1462377"/>
                  <a:gd name="connsiteY114" fmla="*/ 220078 h 977088"/>
                  <a:gd name="connsiteX115" fmla="*/ 24683 w 1462377"/>
                  <a:gd name="connsiteY115" fmla="*/ 121427 h 977088"/>
                  <a:gd name="connsiteX116" fmla="*/ 47473 w 1462377"/>
                  <a:gd name="connsiteY116" fmla="*/ 24667 h 977088"/>
                  <a:gd name="connsiteX117" fmla="*/ 72157 w 1462377"/>
                  <a:gd name="connsiteY117" fmla="*/ 121427 h 977088"/>
                  <a:gd name="connsiteX118" fmla="*/ 47473 w 1462377"/>
                  <a:gd name="connsiteY118" fmla="*/ 220078 h 977088"/>
                  <a:gd name="connsiteX119" fmla="*/ 1373108 w 1462377"/>
                  <a:gd name="connsiteY119" fmla="*/ 259918 h 977088"/>
                  <a:gd name="connsiteX120" fmla="*/ 742576 w 1462377"/>
                  <a:gd name="connsiteY120" fmla="*/ 259918 h 977088"/>
                  <a:gd name="connsiteX121" fmla="*/ 586843 w 1462377"/>
                  <a:gd name="connsiteY121" fmla="*/ 199213 h 977088"/>
                  <a:gd name="connsiteX122" fmla="*/ 395025 w 1462377"/>
                  <a:gd name="connsiteY122" fmla="*/ 0 h 977088"/>
                  <a:gd name="connsiteX123" fmla="*/ 47473 w 1462377"/>
                  <a:gd name="connsiteY123" fmla="*/ 0 h 977088"/>
                  <a:gd name="connsiteX124" fmla="*/ 0 w 1462377"/>
                  <a:gd name="connsiteY124" fmla="*/ 121427 h 977088"/>
                  <a:gd name="connsiteX125" fmla="*/ 47473 w 1462377"/>
                  <a:gd name="connsiteY125" fmla="*/ 244745 h 977088"/>
                  <a:gd name="connsiteX126" fmla="*/ 315266 w 1462377"/>
                  <a:gd name="connsiteY126" fmla="*/ 244745 h 977088"/>
                  <a:gd name="connsiteX127" fmla="*/ 358955 w 1462377"/>
                  <a:gd name="connsiteY127" fmla="*/ 290278 h 977088"/>
                  <a:gd name="connsiteX128" fmla="*/ 305771 w 1462377"/>
                  <a:gd name="connsiteY128" fmla="*/ 366172 h 977088"/>
                  <a:gd name="connsiteX129" fmla="*/ 47473 w 1462377"/>
                  <a:gd name="connsiteY129" fmla="*/ 366172 h 977088"/>
                  <a:gd name="connsiteX130" fmla="*/ 0 w 1462377"/>
                  <a:gd name="connsiteY130" fmla="*/ 489491 h 977088"/>
                  <a:gd name="connsiteX131" fmla="*/ 47473 w 1462377"/>
                  <a:gd name="connsiteY131" fmla="*/ 610917 h 977088"/>
                  <a:gd name="connsiteX132" fmla="*/ 305755 w 1462377"/>
                  <a:gd name="connsiteY132" fmla="*/ 610917 h 977088"/>
                  <a:gd name="connsiteX133" fmla="*/ 357030 w 1462377"/>
                  <a:gd name="connsiteY133" fmla="*/ 686810 h 977088"/>
                  <a:gd name="connsiteX134" fmla="*/ 315250 w 1462377"/>
                  <a:gd name="connsiteY134" fmla="*/ 732343 h 977088"/>
                  <a:gd name="connsiteX135" fmla="*/ 47473 w 1462377"/>
                  <a:gd name="connsiteY135" fmla="*/ 732343 h 977088"/>
                  <a:gd name="connsiteX136" fmla="*/ 0 w 1462377"/>
                  <a:gd name="connsiteY136" fmla="*/ 853770 h 977088"/>
                  <a:gd name="connsiteX137" fmla="*/ 47473 w 1462377"/>
                  <a:gd name="connsiteY137" fmla="*/ 977089 h 977088"/>
                  <a:gd name="connsiteX138" fmla="*/ 395025 w 1462377"/>
                  <a:gd name="connsiteY138" fmla="*/ 977089 h 977088"/>
                  <a:gd name="connsiteX139" fmla="*/ 584951 w 1462377"/>
                  <a:gd name="connsiteY139" fmla="*/ 777876 h 977088"/>
                  <a:gd name="connsiteX140" fmla="*/ 744485 w 1462377"/>
                  <a:gd name="connsiteY140" fmla="*/ 717155 h 977088"/>
                  <a:gd name="connsiteX141" fmla="*/ 1373108 w 1462377"/>
                  <a:gd name="connsiteY141" fmla="*/ 717155 h 977088"/>
                  <a:gd name="connsiteX142" fmla="*/ 1462377 w 1462377"/>
                  <a:gd name="connsiteY142" fmla="*/ 489475 h 977088"/>
                  <a:gd name="connsiteX143" fmla="*/ 1373108 w 1462377"/>
                  <a:gd name="connsiteY143" fmla="*/ 259918 h 977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</a:cxnLst>
                <a:rect l="l" t="t" r="r" b="b"/>
                <a:pathLst>
                  <a:path w="1462377" h="977088">
                    <a:moveTo>
                      <a:pt x="810947" y="489491"/>
                    </a:moveTo>
                    <a:cubicBezTo>
                      <a:pt x="810947" y="514158"/>
                      <a:pt x="805254" y="525545"/>
                      <a:pt x="791958" y="525545"/>
                    </a:cubicBezTo>
                    <a:cubicBezTo>
                      <a:pt x="780555" y="525545"/>
                      <a:pt x="774861" y="514158"/>
                      <a:pt x="774861" y="489491"/>
                    </a:cubicBezTo>
                    <a:cubicBezTo>
                      <a:pt x="774861" y="464824"/>
                      <a:pt x="780555" y="453436"/>
                      <a:pt x="791958" y="453436"/>
                    </a:cubicBezTo>
                    <a:cubicBezTo>
                      <a:pt x="805254" y="453452"/>
                      <a:pt x="810947" y="464824"/>
                      <a:pt x="810947" y="489491"/>
                    </a:cubicBezTo>
                    <a:moveTo>
                      <a:pt x="653322" y="724757"/>
                    </a:moveTo>
                    <a:cubicBezTo>
                      <a:pt x="641935" y="730451"/>
                      <a:pt x="630532" y="732343"/>
                      <a:pt x="617236" y="736144"/>
                    </a:cubicBezTo>
                    <a:cubicBezTo>
                      <a:pt x="609634" y="738037"/>
                      <a:pt x="602048" y="738037"/>
                      <a:pt x="592553" y="739945"/>
                    </a:cubicBezTo>
                    <a:cubicBezTo>
                      <a:pt x="584951" y="739945"/>
                      <a:pt x="575456" y="741838"/>
                      <a:pt x="567870" y="741838"/>
                    </a:cubicBezTo>
                    <a:cubicBezTo>
                      <a:pt x="558375" y="741838"/>
                      <a:pt x="550773" y="739945"/>
                      <a:pt x="541278" y="739945"/>
                    </a:cubicBezTo>
                    <a:cubicBezTo>
                      <a:pt x="533676" y="738053"/>
                      <a:pt x="524182" y="738053"/>
                      <a:pt x="516595" y="736144"/>
                    </a:cubicBezTo>
                    <a:cubicBezTo>
                      <a:pt x="505208" y="732343"/>
                      <a:pt x="491913" y="730451"/>
                      <a:pt x="480509" y="724757"/>
                    </a:cubicBezTo>
                    <a:cubicBezTo>
                      <a:pt x="472907" y="722865"/>
                      <a:pt x="465321" y="719064"/>
                      <a:pt x="459611" y="715278"/>
                    </a:cubicBezTo>
                    <a:cubicBezTo>
                      <a:pt x="452009" y="713386"/>
                      <a:pt x="444423" y="709585"/>
                      <a:pt x="438713" y="705784"/>
                    </a:cubicBezTo>
                    <a:cubicBezTo>
                      <a:pt x="448208" y="703891"/>
                      <a:pt x="455810" y="698198"/>
                      <a:pt x="461504" y="690611"/>
                    </a:cubicBezTo>
                    <a:cubicBezTo>
                      <a:pt x="469106" y="681117"/>
                      <a:pt x="470998" y="667837"/>
                      <a:pt x="470998" y="650772"/>
                    </a:cubicBezTo>
                    <a:cubicBezTo>
                      <a:pt x="470998" y="635600"/>
                      <a:pt x="469106" y="622320"/>
                      <a:pt x="461504" y="612825"/>
                    </a:cubicBezTo>
                    <a:cubicBezTo>
                      <a:pt x="453901" y="601438"/>
                      <a:pt x="444407" y="597653"/>
                      <a:pt x="431111" y="597653"/>
                    </a:cubicBezTo>
                    <a:cubicBezTo>
                      <a:pt x="417815" y="597653"/>
                      <a:pt x="408320" y="601454"/>
                      <a:pt x="402627" y="610933"/>
                    </a:cubicBezTo>
                    <a:cubicBezTo>
                      <a:pt x="395025" y="622320"/>
                      <a:pt x="391224" y="635600"/>
                      <a:pt x="391224" y="650772"/>
                    </a:cubicBezTo>
                    <a:cubicBezTo>
                      <a:pt x="391224" y="658358"/>
                      <a:pt x="393116" y="664052"/>
                      <a:pt x="393116" y="669746"/>
                    </a:cubicBezTo>
                    <a:lnTo>
                      <a:pt x="389315" y="665945"/>
                    </a:lnTo>
                    <a:lnTo>
                      <a:pt x="391208" y="667837"/>
                    </a:lnTo>
                    <a:lnTo>
                      <a:pt x="387407" y="664036"/>
                    </a:lnTo>
                    <a:lnTo>
                      <a:pt x="389299" y="665929"/>
                    </a:lnTo>
                    <a:cubicBezTo>
                      <a:pt x="387407" y="664036"/>
                      <a:pt x="385498" y="660235"/>
                      <a:pt x="381697" y="658342"/>
                    </a:cubicBezTo>
                    <a:cubicBezTo>
                      <a:pt x="374095" y="648864"/>
                      <a:pt x="366509" y="639369"/>
                      <a:pt x="360799" y="629890"/>
                    </a:cubicBezTo>
                    <a:cubicBezTo>
                      <a:pt x="356998" y="626089"/>
                      <a:pt x="353197" y="620396"/>
                      <a:pt x="351304" y="616611"/>
                    </a:cubicBezTo>
                    <a:cubicBezTo>
                      <a:pt x="349412" y="612810"/>
                      <a:pt x="341809" y="599530"/>
                      <a:pt x="341809" y="599530"/>
                    </a:cubicBezTo>
                    <a:cubicBezTo>
                      <a:pt x="336116" y="584357"/>
                      <a:pt x="328514" y="569169"/>
                      <a:pt x="324713" y="552104"/>
                    </a:cubicBezTo>
                    <a:cubicBezTo>
                      <a:pt x="324713" y="550212"/>
                      <a:pt x="324713" y="546411"/>
                      <a:pt x="322820" y="542610"/>
                    </a:cubicBezTo>
                    <a:cubicBezTo>
                      <a:pt x="322820" y="544502"/>
                      <a:pt x="322820" y="544502"/>
                      <a:pt x="324713" y="544502"/>
                    </a:cubicBezTo>
                    <a:cubicBezTo>
                      <a:pt x="338008" y="544502"/>
                      <a:pt x="347503" y="538809"/>
                      <a:pt x="355105" y="527421"/>
                    </a:cubicBezTo>
                    <a:cubicBezTo>
                      <a:pt x="360799" y="517927"/>
                      <a:pt x="364600" y="504647"/>
                      <a:pt x="364600" y="489475"/>
                    </a:cubicBezTo>
                    <a:cubicBezTo>
                      <a:pt x="364600" y="472394"/>
                      <a:pt x="360799" y="459114"/>
                      <a:pt x="353197" y="449635"/>
                    </a:cubicBezTo>
                    <a:cubicBezTo>
                      <a:pt x="347503" y="440141"/>
                      <a:pt x="336100" y="434463"/>
                      <a:pt x="324713" y="434463"/>
                    </a:cubicBezTo>
                    <a:lnTo>
                      <a:pt x="322820" y="434463"/>
                    </a:lnTo>
                    <a:cubicBezTo>
                      <a:pt x="324713" y="428770"/>
                      <a:pt x="326621" y="421183"/>
                      <a:pt x="328514" y="413597"/>
                    </a:cubicBezTo>
                    <a:cubicBezTo>
                      <a:pt x="332315" y="402210"/>
                      <a:pt x="336116" y="390823"/>
                      <a:pt x="341809" y="379452"/>
                    </a:cubicBezTo>
                    <a:cubicBezTo>
                      <a:pt x="343702" y="377559"/>
                      <a:pt x="347503" y="369957"/>
                      <a:pt x="347503" y="369957"/>
                    </a:cubicBezTo>
                    <a:cubicBezTo>
                      <a:pt x="351304" y="362371"/>
                      <a:pt x="355105" y="354785"/>
                      <a:pt x="360799" y="349091"/>
                    </a:cubicBezTo>
                    <a:cubicBezTo>
                      <a:pt x="370294" y="332010"/>
                      <a:pt x="383589" y="318730"/>
                      <a:pt x="396885" y="305451"/>
                    </a:cubicBezTo>
                    <a:cubicBezTo>
                      <a:pt x="394993" y="311144"/>
                      <a:pt x="394993" y="318730"/>
                      <a:pt x="394993" y="328225"/>
                    </a:cubicBezTo>
                    <a:cubicBezTo>
                      <a:pt x="394993" y="343397"/>
                      <a:pt x="398794" y="356677"/>
                      <a:pt x="404487" y="366172"/>
                    </a:cubicBezTo>
                    <a:cubicBezTo>
                      <a:pt x="412090" y="375650"/>
                      <a:pt x="421584" y="381344"/>
                      <a:pt x="434880" y="381344"/>
                    </a:cubicBezTo>
                    <a:cubicBezTo>
                      <a:pt x="448176" y="381344"/>
                      <a:pt x="457670" y="375650"/>
                      <a:pt x="465273" y="366172"/>
                    </a:cubicBezTo>
                    <a:cubicBezTo>
                      <a:pt x="470966" y="356677"/>
                      <a:pt x="474767" y="343397"/>
                      <a:pt x="474767" y="328225"/>
                    </a:cubicBezTo>
                    <a:cubicBezTo>
                      <a:pt x="474767" y="311144"/>
                      <a:pt x="470966" y="297864"/>
                      <a:pt x="465273" y="288386"/>
                    </a:cubicBezTo>
                    <a:cubicBezTo>
                      <a:pt x="457670" y="278891"/>
                      <a:pt x="450084" y="275106"/>
                      <a:pt x="438681" y="273213"/>
                    </a:cubicBezTo>
                    <a:cubicBezTo>
                      <a:pt x="476660" y="250439"/>
                      <a:pt x="520348" y="237159"/>
                      <a:pt x="567822" y="237159"/>
                    </a:cubicBezTo>
                    <a:cubicBezTo>
                      <a:pt x="624790" y="237159"/>
                      <a:pt x="677973" y="258025"/>
                      <a:pt x="721662" y="290278"/>
                    </a:cubicBezTo>
                    <a:cubicBezTo>
                      <a:pt x="715968" y="294079"/>
                      <a:pt x="710259" y="294079"/>
                      <a:pt x="702672" y="294079"/>
                    </a:cubicBezTo>
                    <a:lnTo>
                      <a:pt x="702672" y="311160"/>
                    </a:lnTo>
                    <a:lnTo>
                      <a:pt x="729264" y="311160"/>
                    </a:lnTo>
                    <a:lnTo>
                      <a:pt x="729264" y="379467"/>
                    </a:lnTo>
                    <a:lnTo>
                      <a:pt x="750162" y="379467"/>
                    </a:lnTo>
                    <a:lnTo>
                      <a:pt x="750162" y="318746"/>
                    </a:lnTo>
                    <a:cubicBezTo>
                      <a:pt x="759657" y="328241"/>
                      <a:pt x="767259" y="337720"/>
                      <a:pt x="774845" y="349107"/>
                    </a:cubicBezTo>
                    <a:cubicBezTo>
                      <a:pt x="778646" y="354801"/>
                      <a:pt x="782447" y="362387"/>
                      <a:pt x="786232" y="369973"/>
                    </a:cubicBezTo>
                    <a:cubicBezTo>
                      <a:pt x="795727" y="383253"/>
                      <a:pt x="801421" y="398425"/>
                      <a:pt x="805222" y="413613"/>
                    </a:cubicBezTo>
                    <a:cubicBezTo>
                      <a:pt x="809023" y="421199"/>
                      <a:pt x="810915" y="428785"/>
                      <a:pt x="810915" y="436388"/>
                    </a:cubicBezTo>
                    <a:cubicBezTo>
                      <a:pt x="810915" y="436388"/>
                      <a:pt x="812808" y="438280"/>
                      <a:pt x="812808" y="440189"/>
                    </a:cubicBezTo>
                    <a:cubicBezTo>
                      <a:pt x="807114" y="436388"/>
                      <a:pt x="799512" y="434495"/>
                      <a:pt x="791910" y="434495"/>
                    </a:cubicBezTo>
                    <a:cubicBezTo>
                      <a:pt x="778614" y="434495"/>
                      <a:pt x="769119" y="440189"/>
                      <a:pt x="763426" y="449667"/>
                    </a:cubicBezTo>
                    <a:cubicBezTo>
                      <a:pt x="755824" y="459146"/>
                      <a:pt x="752022" y="472442"/>
                      <a:pt x="752022" y="489507"/>
                    </a:cubicBezTo>
                    <a:cubicBezTo>
                      <a:pt x="752022" y="506587"/>
                      <a:pt x="755824" y="519867"/>
                      <a:pt x="761517" y="529346"/>
                    </a:cubicBezTo>
                    <a:cubicBezTo>
                      <a:pt x="769119" y="538841"/>
                      <a:pt x="778614" y="544518"/>
                      <a:pt x="791910" y="544518"/>
                    </a:cubicBezTo>
                    <a:cubicBezTo>
                      <a:pt x="799512" y="544518"/>
                      <a:pt x="807098" y="542626"/>
                      <a:pt x="812808" y="538825"/>
                    </a:cubicBezTo>
                    <a:cubicBezTo>
                      <a:pt x="812808" y="538825"/>
                      <a:pt x="812808" y="540717"/>
                      <a:pt x="810915" y="540717"/>
                    </a:cubicBezTo>
                    <a:cubicBezTo>
                      <a:pt x="810915" y="544518"/>
                      <a:pt x="810915" y="548303"/>
                      <a:pt x="809023" y="552104"/>
                    </a:cubicBezTo>
                    <a:cubicBezTo>
                      <a:pt x="801421" y="580556"/>
                      <a:pt x="790033" y="605223"/>
                      <a:pt x="774845" y="629890"/>
                    </a:cubicBezTo>
                    <a:cubicBezTo>
                      <a:pt x="772953" y="622304"/>
                      <a:pt x="771044" y="616611"/>
                      <a:pt x="767243" y="612810"/>
                    </a:cubicBezTo>
                    <a:cubicBezTo>
                      <a:pt x="759641" y="601422"/>
                      <a:pt x="750146" y="597637"/>
                      <a:pt x="736850" y="597637"/>
                    </a:cubicBezTo>
                    <a:cubicBezTo>
                      <a:pt x="723554" y="597637"/>
                      <a:pt x="714060" y="601438"/>
                      <a:pt x="708366" y="610917"/>
                    </a:cubicBezTo>
                    <a:cubicBezTo>
                      <a:pt x="700764" y="622304"/>
                      <a:pt x="696963" y="635584"/>
                      <a:pt x="696963" y="650756"/>
                    </a:cubicBezTo>
                    <a:cubicBezTo>
                      <a:pt x="696963" y="667837"/>
                      <a:pt x="700764" y="681117"/>
                      <a:pt x="706457" y="690596"/>
                    </a:cubicBezTo>
                    <a:cubicBezTo>
                      <a:pt x="708350" y="692488"/>
                      <a:pt x="710259" y="694397"/>
                      <a:pt x="710259" y="694397"/>
                    </a:cubicBezTo>
                    <a:cubicBezTo>
                      <a:pt x="700764" y="703891"/>
                      <a:pt x="687468" y="709569"/>
                      <a:pt x="676081" y="715263"/>
                    </a:cubicBezTo>
                    <a:cubicBezTo>
                      <a:pt x="668511" y="719064"/>
                      <a:pt x="660925" y="722865"/>
                      <a:pt x="653322" y="724757"/>
                    </a:cubicBezTo>
                    <a:moveTo>
                      <a:pt x="414030" y="650772"/>
                    </a:moveTo>
                    <a:cubicBezTo>
                      <a:pt x="414030" y="626105"/>
                      <a:pt x="419724" y="614718"/>
                      <a:pt x="431127" y="614718"/>
                    </a:cubicBezTo>
                    <a:cubicBezTo>
                      <a:pt x="444423" y="614718"/>
                      <a:pt x="450116" y="626105"/>
                      <a:pt x="450116" y="650772"/>
                    </a:cubicBezTo>
                    <a:cubicBezTo>
                      <a:pt x="450116" y="675439"/>
                      <a:pt x="444423" y="688719"/>
                      <a:pt x="431127" y="688719"/>
                    </a:cubicBezTo>
                    <a:cubicBezTo>
                      <a:pt x="419724" y="688719"/>
                      <a:pt x="414030" y="675423"/>
                      <a:pt x="414030" y="650772"/>
                    </a:cubicBezTo>
                    <a:moveTo>
                      <a:pt x="47473" y="586250"/>
                    </a:moveTo>
                    <a:cubicBezTo>
                      <a:pt x="41780" y="584357"/>
                      <a:pt x="24683" y="550196"/>
                      <a:pt x="24683" y="489491"/>
                    </a:cubicBezTo>
                    <a:cubicBezTo>
                      <a:pt x="24683" y="426877"/>
                      <a:pt x="41780" y="392731"/>
                      <a:pt x="47473" y="390839"/>
                    </a:cubicBezTo>
                    <a:cubicBezTo>
                      <a:pt x="55076" y="392731"/>
                      <a:pt x="72157" y="426893"/>
                      <a:pt x="72157" y="489491"/>
                    </a:cubicBezTo>
                    <a:cubicBezTo>
                      <a:pt x="72173" y="550212"/>
                      <a:pt x="55076" y="584357"/>
                      <a:pt x="47473" y="586250"/>
                    </a:cubicBezTo>
                    <a:moveTo>
                      <a:pt x="317158" y="489491"/>
                    </a:moveTo>
                    <a:cubicBezTo>
                      <a:pt x="317158" y="476211"/>
                      <a:pt x="319051" y="464824"/>
                      <a:pt x="319051" y="453436"/>
                    </a:cubicBezTo>
                    <a:lnTo>
                      <a:pt x="324745" y="453436"/>
                    </a:lnTo>
                    <a:cubicBezTo>
                      <a:pt x="336148" y="453436"/>
                      <a:pt x="341842" y="464824"/>
                      <a:pt x="341842" y="489491"/>
                    </a:cubicBezTo>
                    <a:cubicBezTo>
                      <a:pt x="341842" y="514158"/>
                      <a:pt x="336148" y="525545"/>
                      <a:pt x="324745" y="525545"/>
                    </a:cubicBezTo>
                    <a:lnTo>
                      <a:pt x="319051" y="525545"/>
                    </a:lnTo>
                    <a:cubicBezTo>
                      <a:pt x="319067" y="514158"/>
                      <a:pt x="317158" y="500878"/>
                      <a:pt x="317158" y="489491"/>
                    </a:cubicBezTo>
                    <a:moveTo>
                      <a:pt x="434912" y="290278"/>
                    </a:moveTo>
                    <a:cubicBezTo>
                      <a:pt x="446299" y="290278"/>
                      <a:pt x="452009" y="303558"/>
                      <a:pt x="452009" y="328225"/>
                    </a:cubicBezTo>
                    <a:cubicBezTo>
                      <a:pt x="452009" y="350999"/>
                      <a:pt x="446315" y="364279"/>
                      <a:pt x="434912" y="364279"/>
                    </a:cubicBezTo>
                    <a:cubicBezTo>
                      <a:pt x="421616" y="364279"/>
                      <a:pt x="415923" y="350999"/>
                      <a:pt x="415923" y="328225"/>
                    </a:cubicBezTo>
                    <a:cubicBezTo>
                      <a:pt x="415923" y="303558"/>
                      <a:pt x="421616" y="290278"/>
                      <a:pt x="434912" y="290278"/>
                    </a:cubicBezTo>
                    <a:moveTo>
                      <a:pt x="719785" y="650772"/>
                    </a:moveTo>
                    <a:cubicBezTo>
                      <a:pt x="719785" y="626105"/>
                      <a:pt x="725479" y="614718"/>
                      <a:pt x="736882" y="614718"/>
                    </a:cubicBezTo>
                    <a:cubicBezTo>
                      <a:pt x="750178" y="614718"/>
                      <a:pt x="755872" y="626105"/>
                      <a:pt x="755872" y="650772"/>
                    </a:cubicBezTo>
                    <a:lnTo>
                      <a:pt x="755872" y="654573"/>
                    </a:lnTo>
                    <a:cubicBezTo>
                      <a:pt x="753979" y="656466"/>
                      <a:pt x="753979" y="656466"/>
                      <a:pt x="752071" y="658374"/>
                    </a:cubicBezTo>
                    <a:cubicBezTo>
                      <a:pt x="750178" y="662176"/>
                      <a:pt x="746377" y="664068"/>
                      <a:pt x="744468" y="667869"/>
                    </a:cubicBezTo>
                    <a:cubicBezTo>
                      <a:pt x="738775" y="673563"/>
                      <a:pt x="733065" y="677364"/>
                      <a:pt x="727372" y="683041"/>
                    </a:cubicBezTo>
                    <a:cubicBezTo>
                      <a:pt x="721694" y="677332"/>
                      <a:pt x="719785" y="667837"/>
                      <a:pt x="719785" y="650772"/>
                    </a:cubicBezTo>
                    <a:moveTo>
                      <a:pt x="47473" y="952438"/>
                    </a:moveTo>
                    <a:cubicBezTo>
                      <a:pt x="41780" y="950545"/>
                      <a:pt x="24683" y="916383"/>
                      <a:pt x="24683" y="853786"/>
                    </a:cubicBezTo>
                    <a:cubicBezTo>
                      <a:pt x="24683" y="793065"/>
                      <a:pt x="41780" y="758919"/>
                      <a:pt x="47473" y="757026"/>
                    </a:cubicBezTo>
                    <a:cubicBezTo>
                      <a:pt x="55076" y="758919"/>
                      <a:pt x="72157" y="793081"/>
                      <a:pt x="72157" y="853786"/>
                    </a:cubicBezTo>
                    <a:cubicBezTo>
                      <a:pt x="72173" y="916383"/>
                      <a:pt x="55076" y="950545"/>
                      <a:pt x="47473" y="952438"/>
                    </a:cubicBezTo>
                    <a:moveTo>
                      <a:pt x="47473" y="220078"/>
                    </a:moveTo>
                    <a:cubicBezTo>
                      <a:pt x="41780" y="218186"/>
                      <a:pt x="24683" y="184024"/>
                      <a:pt x="24683" y="121427"/>
                    </a:cubicBezTo>
                    <a:cubicBezTo>
                      <a:pt x="24683" y="60705"/>
                      <a:pt x="41780" y="26560"/>
                      <a:pt x="47473" y="24667"/>
                    </a:cubicBezTo>
                    <a:cubicBezTo>
                      <a:pt x="55076" y="26560"/>
                      <a:pt x="72157" y="60721"/>
                      <a:pt x="72157" y="121427"/>
                    </a:cubicBezTo>
                    <a:cubicBezTo>
                      <a:pt x="72173" y="184040"/>
                      <a:pt x="55076" y="218186"/>
                      <a:pt x="47473" y="220078"/>
                    </a:cubicBezTo>
                    <a:moveTo>
                      <a:pt x="1373108" y="259918"/>
                    </a:moveTo>
                    <a:lnTo>
                      <a:pt x="742576" y="259918"/>
                    </a:lnTo>
                    <a:cubicBezTo>
                      <a:pt x="698887" y="225772"/>
                      <a:pt x="645720" y="204890"/>
                      <a:pt x="586843" y="199213"/>
                    </a:cubicBezTo>
                    <a:lnTo>
                      <a:pt x="395025" y="0"/>
                    </a:lnTo>
                    <a:lnTo>
                      <a:pt x="47473" y="0"/>
                    </a:lnTo>
                    <a:cubicBezTo>
                      <a:pt x="15188" y="0"/>
                      <a:pt x="0" y="64506"/>
                      <a:pt x="0" y="121427"/>
                    </a:cubicBezTo>
                    <a:cubicBezTo>
                      <a:pt x="0" y="180239"/>
                      <a:pt x="15188" y="244745"/>
                      <a:pt x="47473" y="244745"/>
                    </a:cubicBezTo>
                    <a:lnTo>
                      <a:pt x="315266" y="244745"/>
                    </a:lnTo>
                    <a:lnTo>
                      <a:pt x="358955" y="290278"/>
                    </a:lnTo>
                    <a:cubicBezTo>
                      <a:pt x="336164" y="313053"/>
                      <a:pt x="319067" y="339612"/>
                      <a:pt x="305771" y="366172"/>
                    </a:cubicBezTo>
                    <a:lnTo>
                      <a:pt x="47473" y="366172"/>
                    </a:lnTo>
                    <a:cubicBezTo>
                      <a:pt x="15188" y="366172"/>
                      <a:pt x="0" y="430678"/>
                      <a:pt x="0" y="489491"/>
                    </a:cubicBezTo>
                    <a:cubicBezTo>
                      <a:pt x="0" y="548303"/>
                      <a:pt x="15188" y="610917"/>
                      <a:pt x="47473" y="610917"/>
                    </a:cubicBezTo>
                    <a:lnTo>
                      <a:pt x="305755" y="610917"/>
                    </a:lnTo>
                    <a:cubicBezTo>
                      <a:pt x="319051" y="639369"/>
                      <a:pt x="336148" y="665945"/>
                      <a:pt x="357030" y="686810"/>
                    </a:cubicBezTo>
                    <a:lnTo>
                      <a:pt x="315250" y="732343"/>
                    </a:lnTo>
                    <a:lnTo>
                      <a:pt x="47473" y="732343"/>
                    </a:lnTo>
                    <a:cubicBezTo>
                      <a:pt x="15188" y="732343"/>
                      <a:pt x="0" y="794957"/>
                      <a:pt x="0" y="853770"/>
                    </a:cubicBezTo>
                    <a:cubicBezTo>
                      <a:pt x="0" y="912582"/>
                      <a:pt x="15188" y="977089"/>
                      <a:pt x="47473" y="977089"/>
                    </a:cubicBezTo>
                    <a:lnTo>
                      <a:pt x="395025" y="977089"/>
                    </a:lnTo>
                    <a:lnTo>
                      <a:pt x="584951" y="777876"/>
                    </a:lnTo>
                    <a:cubicBezTo>
                      <a:pt x="643828" y="774075"/>
                      <a:pt x="698903" y="753209"/>
                      <a:pt x="744485" y="717155"/>
                    </a:cubicBezTo>
                    <a:lnTo>
                      <a:pt x="1373108" y="717155"/>
                    </a:lnTo>
                    <a:cubicBezTo>
                      <a:pt x="1435786" y="717155"/>
                      <a:pt x="1462377" y="599530"/>
                      <a:pt x="1462377" y="489475"/>
                    </a:cubicBezTo>
                    <a:cubicBezTo>
                      <a:pt x="1462377" y="377559"/>
                      <a:pt x="1435786" y="259918"/>
                      <a:pt x="1373108" y="259918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11" name="Graphic 2">
            <a:extLst>
              <a:ext uri="{FF2B5EF4-FFF2-40B4-BE49-F238E27FC236}">
                <a16:creationId xmlns:a16="http://schemas.microsoft.com/office/drawing/2014/main" id="{D95E4AC5-0BA4-49E3-89AE-28B7BAE9C2D8}"/>
              </a:ext>
            </a:extLst>
          </p:cNvPr>
          <p:cNvGrpSpPr/>
          <p:nvPr/>
        </p:nvGrpSpPr>
        <p:grpSpPr>
          <a:xfrm>
            <a:off x="893097" y="1293604"/>
            <a:ext cx="576072" cy="576072"/>
            <a:chOff x="3983876" y="555648"/>
            <a:chExt cx="4210196" cy="4210196"/>
          </a:xfrm>
        </p:grpSpPr>
        <p:grpSp>
          <p:nvGrpSpPr>
            <p:cNvPr id="112" name="Graphic 2">
              <a:extLst>
                <a:ext uri="{FF2B5EF4-FFF2-40B4-BE49-F238E27FC236}">
                  <a16:creationId xmlns:a16="http://schemas.microsoft.com/office/drawing/2014/main" id="{08D9740A-35B4-48BF-81A0-C6770018667B}"/>
                </a:ext>
              </a:extLst>
            </p:cNvPr>
            <p:cNvGrpSpPr/>
            <p:nvPr/>
          </p:nvGrpSpPr>
          <p:grpSpPr>
            <a:xfrm>
              <a:off x="3983876" y="555648"/>
              <a:ext cx="4210196" cy="4210196"/>
              <a:chOff x="3983876" y="555648"/>
              <a:chExt cx="4210196" cy="4210196"/>
            </a:xfrm>
          </p:grpSpPr>
          <p:sp>
            <p:nvSpPr>
              <p:cNvPr id="137" name="Graphic 2">
                <a:extLst>
                  <a:ext uri="{FF2B5EF4-FFF2-40B4-BE49-F238E27FC236}">
                    <a16:creationId xmlns:a16="http://schemas.microsoft.com/office/drawing/2014/main" id="{61147E4A-9CD1-40F5-9281-FC6C50BC2D24}"/>
                  </a:ext>
                </a:extLst>
              </p:cNvPr>
              <p:cNvSpPr/>
              <p:nvPr/>
            </p:nvSpPr>
            <p:spPr>
              <a:xfrm>
                <a:off x="3983876" y="555648"/>
                <a:ext cx="4210196" cy="4210196"/>
              </a:xfrm>
              <a:custGeom>
                <a:avLst/>
                <a:gdLst>
                  <a:gd name="connsiteX0" fmla="*/ 1440597 w 4210196"/>
                  <a:gd name="connsiteY0" fmla="*/ 0 h 4210196"/>
                  <a:gd name="connsiteX1" fmla="*/ 2769599 w 4210196"/>
                  <a:gd name="connsiteY1" fmla="*/ 0 h 4210196"/>
                  <a:gd name="connsiteX2" fmla="*/ 4210196 w 4210196"/>
                  <a:gd name="connsiteY2" fmla="*/ 1440597 h 4210196"/>
                  <a:gd name="connsiteX3" fmla="*/ 4210196 w 4210196"/>
                  <a:gd name="connsiteY3" fmla="*/ 2769599 h 4210196"/>
                  <a:gd name="connsiteX4" fmla="*/ 2769599 w 4210196"/>
                  <a:gd name="connsiteY4" fmla="*/ 4210196 h 4210196"/>
                  <a:gd name="connsiteX5" fmla="*/ 1440597 w 4210196"/>
                  <a:gd name="connsiteY5" fmla="*/ 4210196 h 4210196"/>
                  <a:gd name="connsiteX6" fmla="*/ 0 w 4210196"/>
                  <a:gd name="connsiteY6" fmla="*/ 2769599 h 4210196"/>
                  <a:gd name="connsiteX7" fmla="*/ 0 w 4210196"/>
                  <a:gd name="connsiteY7" fmla="*/ 1440597 h 4210196"/>
                  <a:gd name="connsiteX8" fmla="*/ 1440597 w 4210196"/>
                  <a:gd name="connsiteY8" fmla="*/ 0 h 421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196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6" y="644982"/>
                      <a:pt x="4210196" y="1440597"/>
                    </a:cubicBezTo>
                    <a:lnTo>
                      <a:pt x="4210196" y="2769599"/>
                    </a:lnTo>
                    <a:cubicBezTo>
                      <a:pt x="4210196" y="3565214"/>
                      <a:pt x="3565214" y="4210196"/>
                      <a:pt x="2769599" y="4210196"/>
                    </a:cubicBezTo>
                    <a:lnTo>
                      <a:pt x="1440597" y="4210196"/>
                    </a:lnTo>
                    <a:cubicBezTo>
                      <a:pt x="644982" y="4210196"/>
                      <a:pt x="0" y="3565214"/>
                      <a:pt x="0" y="2769599"/>
                    </a:cubicBezTo>
                    <a:lnTo>
                      <a:pt x="0" y="1440597"/>
                    </a:lnTo>
                    <a:cubicBezTo>
                      <a:pt x="0" y="644982"/>
                      <a:pt x="644966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8" name="Graphic 2">
                <a:extLst>
                  <a:ext uri="{FF2B5EF4-FFF2-40B4-BE49-F238E27FC236}">
                    <a16:creationId xmlns:a16="http://schemas.microsoft.com/office/drawing/2014/main" id="{9EAE8289-298C-4A94-BAAA-5329E34C66B8}"/>
                  </a:ext>
                </a:extLst>
              </p:cNvPr>
              <p:cNvSpPr/>
              <p:nvPr/>
            </p:nvSpPr>
            <p:spPr>
              <a:xfrm>
                <a:off x="6012888" y="4155938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9" name="Graphic 2">
                <a:extLst>
                  <a:ext uri="{FF2B5EF4-FFF2-40B4-BE49-F238E27FC236}">
                    <a16:creationId xmlns:a16="http://schemas.microsoft.com/office/drawing/2014/main" id="{338CA248-72CD-4870-AE51-E9974ECC9059}"/>
                  </a:ext>
                </a:extLst>
              </p:cNvPr>
              <p:cNvSpPr/>
              <p:nvPr/>
            </p:nvSpPr>
            <p:spPr>
              <a:xfrm>
                <a:off x="6012888" y="1002413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0" name="Graphic 2">
                <a:extLst>
                  <a:ext uri="{FF2B5EF4-FFF2-40B4-BE49-F238E27FC236}">
                    <a16:creationId xmlns:a16="http://schemas.microsoft.com/office/drawing/2014/main" id="{D5824C41-D36C-48BF-B379-82F93AE3D1B4}"/>
                  </a:ext>
                </a:extLst>
              </p:cNvPr>
              <p:cNvSpPr/>
              <p:nvPr/>
            </p:nvSpPr>
            <p:spPr>
              <a:xfrm>
                <a:off x="7577478" y="25789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1" name="Graphic 2">
                <a:extLst>
                  <a:ext uri="{FF2B5EF4-FFF2-40B4-BE49-F238E27FC236}">
                    <a16:creationId xmlns:a16="http://schemas.microsoft.com/office/drawing/2014/main" id="{23CA300D-0822-4288-B3F7-95777EF74CDD}"/>
                  </a:ext>
                </a:extLst>
              </p:cNvPr>
              <p:cNvSpPr/>
              <p:nvPr/>
            </p:nvSpPr>
            <p:spPr>
              <a:xfrm>
                <a:off x="4425380" y="25789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6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2" name="Graphic 2">
                <a:extLst>
                  <a:ext uri="{FF2B5EF4-FFF2-40B4-BE49-F238E27FC236}">
                    <a16:creationId xmlns:a16="http://schemas.microsoft.com/office/drawing/2014/main" id="{483D2078-B55F-4637-A4EB-21F32B1D2694}"/>
                  </a:ext>
                </a:extLst>
              </p:cNvPr>
              <p:cNvSpPr/>
              <p:nvPr/>
            </p:nvSpPr>
            <p:spPr>
              <a:xfrm>
                <a:off x="4696428" y="1276171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3" name="Graphic 2">
                <a:extLst>
                  <a:ext uri="{FF2B5EF4-FFF2-40B4-BE49-F238E27FC236}">
                    <a16:creationId xmlns:a16="http://schemas.microsoft.com/office/drawing/2014/main" id="{03A92137-E96B-4140-B7D4-2E04DA7CA9A6}"/>
                  </a:ext>
                </a:extLst>
              </p:cNvPr>
              <p:cNvSpPr/>
              <p:nvPr/>
            </p:nvSpPr>
            <p:spPr>
              <a:xfrm>
                <a:off x="7303575" y="388333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Graphic 2">
                <a:extLst>
                  <a:ext uri="{FF2B5EF4-FFF2-40B4-BE49-F238E27FC236}">
                    <a16:creationId xmlns:a16="http://schemas.microsoft.com/office/drawing/2014/main" id="{D217AAE2-C2DE-407F-B9DB-805AEB11F333}"/>
                  </a:ext>
                </a:extLst>
              </p:cNvPr>
              <p:cNvSpPr/>
              <p:nvPr/>
            </p:nvSpPr>
            <p:spPr>
              <a:xfrm>
                <a:off x="4695674" y="3879998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46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Graphic 2">
                <a:extLst>
                  <a:ext uri="{FF2B5EF4-FFF2-40B4-BE49-F238E27FC236}">
                    <a16:creationId xmlns:a16="http://schemas.microsoft.com/office/drawing/2014/main" id="{9EAAAD52-DC6C-4D24-9D28-9C2E94C19014}"/>
                  </a:ext>
                </a:extLst>
              </p:cNvPr>
              <p:cNvSpPr/>
              <p:nvPr/>
            </p:nvSpPr>
            <p:spPr>
              <a:xfrm>
                <a:off x="7304120" y="127155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13" name="Graphic 2">
              <a:extLst>
                <a:ext uri="{FF2B5EF4-FFF2-40B4-BE49-F238E27FC236}">
                  <a16:creationId xmlns:a16="http://schemas.microsoft.com/office/drawing/2014/main" id="{44B69AAB-0FFD-438F-9BD1-337A510A69C4}"/>
                </a:ext>
              </a:extLst>
            </p:cNvPr>
            <p:cNvGrpSpPr/>
            <p:nvPr/>
          </p:nvGrpSpPr>
          <p:grpSpPr>
            <a:xfrm>
              <a:off x="5036201" y="1609769"/>
              <a:ext cx="2108787" cy="2108786"/>
              <a:chOff x="5036201" y="1609769"/>
              <a:chExt cx="2108787" cy="2108786"/>
            </a:xfrm>
          </p:grpSpPr>
          <p:sp>
            <p:nvSpPr>
              <p:cNvPr id="114" name="Graphic 2">
                <a:extLst>
                  <a:ext uri="{FF2B5EF4-FFF2-40B4-BE49-F238E27FC236}">
                    <a16:creationId xmlns:a16="http://schemas.microsoft.com/office/drawing/2014/main" id="{2DDBEF4B-09C0-401D-8AF1-0A1F24F731EE}"/>
                  </a:ext>
                </a:extLst>
              </p:cNvPr>
              <p:cNvSpPr/>
              <p:nvPr/>
            </p:nvSpPr>
            <p:spPr>
              <a:xfrm>
                <a:off x="5036201" y="1609769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15" name="Graphic 2">
                <a:extLst>
                  <a:ext uri="{FF2B5EF4-FFF2-40B4-BE49-F238E27FC236}">
                    <a16:creationId xmlns:a16="http://schemas.microsoft.com/office/drawing/2014/main" id="{52676F60-0B45-43CA-8088-EACA2F024473}"/>
                  </a:ext>
                </a:extLst>
              </p:cNvPr>
              <p:cNvGrpSpPr/>
              <p:nvPr/>
            </p:nvGrpSpPr>
            <p:grpSpPr>
              <a:xfrm>
                <a:off x="5354305" y="2220253"/>
                <a:ext cx="1463259" cy="908284"/>
                <a:chOff x="5354305" y="2220253"/>
                <a:chExt cx="1463259" cy="908284"/>
              </a:xfrm>
              <a:solidFill>
                <a:srgbClr val="FFFFFF"/>
              </a:solidFill>
            </p:grpSpPr>
            <p:sp>
              <p:nvSpPr>
                <p:cNvPr id="116" name="Graphic 2">
                  <a:extLst>
                    <a:ext uri="{FF2B5EF4-FFF2-40B4-BE49-F238E27FC236}">
                      <a16:creationId xmlns:a16="http://schemas.microsoft.com/office/drawing/2014/main" id="{16F0A2E4-2EA8-47EB-8878-8FAEB0D3088B}"/>
                    </a:ext>
                  </a:extLst>
                </p:cNvPr>
                <p:cNvSpPr/>
                <p:nvPr/>
              </p:nvSpPr>
              <p:spPr>
                <a:xfrm>
                  <a:off x="5354305" y="2220253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5 w 447694"/>
                    <a:gd name="connsiteY1" fmla="*/ 0 h 96791"/>
                    <a:gd name="connsiteX2" fmla="*/ 447695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7" name="Graphic 2">
                  <a:extLst>
                    <a:ext uri="{FF2B5EF4-FFF2-40B4-BE49-F238E27FC236}">
                      <a16:creationId xmlns:a16="http://schemas.microsoft.com/office/drawing/2014/main" id="{1AD27E02-C035-4EDB-BEEA-13BE636539BD}"/>
                    </a:ext>
                  </a:extLst>
                </p:cNvPr>
                <p:cNvSpPr/>
                <p:nvPr/>
              </p:nvSpPr>
              <p:spPr>
                <a:xfrm>
                  <a:off x="5864918" y="2220253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5 w 447694"/>
                    <a:gd name="connsiteY1" fmla="*/ 0 h 96791"/>
                    <a:gd name="connsiteX2" fmla="*/ 447695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8" name="Graphic 2">
                  <a:extLst>
                    <a:ext uri="{FF2B5EF4-FFF2-40B4-BE49-F238E27FC236}">
                      <a16:creationId xmlns:a16="http://schemas.microsoft.com/office/drawing/2014/main" id="{F6EFC60C-3B0E-4F50-8C7A-90135A88D360}"/>
                    </a:ext>
                  </a:extLst>
                </p:cNvPr>
                <p:cNvSpPr/>
                <p:nvPr/>
              </p:nvSpPr>
              <p:spPr>
                <a:xfrm>
                  <a:off x="6369870" y="2220253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4 w 447694"/>
                    <a:gd name="connsiteY1" fmla="*/ 0 h 96791"/>
                    <a:gd name="connsiteX2" fmla="*/ 447694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4" y="0"/>
                      </a:lnTo>
                      <a:lnTo>
                        <a:pt x="447694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19" name="Graphic 2">
                  <a:extLst>
                    <a:ext uri="{FF2B5EF4-FFF2-40B4-BE49-F238E27FC236}">
                      <a16:creationId xmlns:a16="http://schemas.microsoft.com/office/drawing/2014/main" id="{D0DBAF8F-024E-47C8-81C3-749924F7968E}"/>
                    </a:ext>
                  </a:extLst>
                </p:cNvPr>
                <p:cNvSpPr/>
                <p:nvPr/>
              </p:nvSpPr>
              <p:spPr>
                <a:xfrm>
                  <a:off x="5610021" y="2382385"/>
                  <a:ext cx="447694" cy="100833"/>
                </a:xfrm>
                <a:custGeom>
                  <a:avLst/>
                  <a:gdLst>
                    <a:gd name="connsiteX0" fmla="*/ 0 w 447694"/>
                    <a:gd name="connsiteY0" fmla="*/ 0 h 100833"/>
                    <a:gd name="connsiteX1" fmla="*/ 447695 w 447694"/>
                    <a:gd name="connsiteY1" fmla="*/ 0 h 100833"/>
                    <a:gd name="connsiteX2" fmla="*/ 447695 w 447694"/>
                    <a:gd name="connsiteY2" fmla="*/ 100833 h 100833"/>
                    <a:gd name="connsiteX3" fmla="*/ 0 w 447694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0833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0" name="Graphic 2">
                  <a:extLst>
                    <a:ext uri="{FF2B5EF4-FFF2-40B4-BE49-F238E27FC236}">
                      <a16:creationId xmlns:a16="http://schemas.microsoft.com/office/drawing/2014/main" id="{AAE4F10B-ECAE-4775-B221-65155864B64A}"/>
                    </a:ext>
                  </a:extLst>
                </p:cNvPr>
                <p:cNvSpPr/>
                <p:nvPr/>
              </p:nvSpPr>
              <p:spPr>
                <a:xfrm>
                  <a:off x="6114972" y="2382385"/>
                  <a:ext cx="447694" cy="100833"/>
                </a:xfrm>
                <a:custGeom>
                  <a:avLst/>
                  <a:gdLst>
                    <a:gd name="connsiteX0" fmla="*/ 0 w 447694"/>
                    <a:gd name="connsiteY0" fmla="*/ 0 h 100833"/>
                    <a:gd name="connsiteX1" fmla="*/ 447695 w 447694"/>
                    <a:gd name="connsiteY1" fmla="*/ 0 h 100833"/>
                    <a:gd name="connsiteX2" fmla="*/ 447695 w 447694"/>
                    <a:gd name="connsiteY2" fmla="*/ 100833 h 100833"/>
                    <a:gd name="connsiteX3" fmla="*/ 0 w 447694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0833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1" name="Graphic 2">
                  <a:extLst>
                    <a:ext uri="{FF2B5EF4-FFF2-40B4-BE49-F238E27FC236}">
                      <a16:creationId xmlns:a16="http://schemas.microsoft.com/office/drawing/2014/main" id="{53142D2F-109F-4BB9-A8F4-D6919096B8BF}"/>
                    </a:ext>
                  </a:extLst>
                </p:cNvPr>
                <p:cNvSpPr/>
                <p:nvPr/>
              </p:nvSpPr>
              <p:spPr>
                <a:xfrm>
                  <a:off x="5354305" y="2382385"/>
                  <a:ext cx="190375" cy="100833"/>
                </a:xfrm>
                <a:custGeom>
                  <a:avLst/>
                  <a:gdLst>
                    <a:gd name="connsiteX0" fmla="*/ 0 w 190375"/>
                    <a:gd name="connsiteY0" fmla="*/ 0 h 100833"/>
                    <a:gd name="connsiteX1" fmla="*/ 190375 w 190375"/>
                    <a:gd name="connsiteY1" fmla="*/ 0 h 100833"/>
                    <a:gd name="connsiteX2" fmla="*/ 190375 w 190375"/>
                    <a:gd name="connsiteY2" fmla="*/ 100833 h 100833"/>
                    <a:gd name="connsiteX3" fmla="*/ 0 w 190375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100833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2" name="Graphic 2">
                  <a:extLst>
                    <a:ext uri="{FF2B5EF4-FFF2-40B4-BE49-F238E27FC236}">
                      <a16:creationId xmlns:a16="http://schemas.microsoft.com/office/drawing/2014/main" id="{CE789889-50ED-4E32-A242-C7EE56FC8025}"/>
                    </a:ext>
                  </a:extLst>
                </p:cNvPr>
                <p:cNvSpPr/>
                <p:nvPr/>
              </p:nvSpPr>
              <p:spPr>
                <a:xfrm>
                  <a:off x="6627189" y="2382385"/>
                  <a:ext cx="190375" cy="100833"/>
                </a:xfrm>
                <a:custGeom>
                  <a:avLst/>
                  <a:gdLst>
                    <a:gd name="connsiteX0" fmla="*/ 0 w 190375"/>
                    <a:gd name="connsiteY0" fmla="*/ 0 h 100833"/>
                    <a:gd name="connsiteX1" fmla="*/ 190375 w 190375"/>
                    <a:gd name="connsiteY1" fmla="*/ 0 h 100833"/>
                    <a:gd name="connsiteX2" fmla="*/ 190375 w 190375"/>
                    <a:gd name="connsiteY2" fmla="*/ 100833 h 100833"/>
                    <a:gd name="connsiteX3" fmla="*/ 0 w 190375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100833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3" name="Graphic 2">
                  <a:extLst>
                    <a:ext uri="{FF2B5EF4-FFF2-40B4-BE49-F238E27FC236}">
                      <a16:creationId xmlns:a16="http://schemas.microsoft.com/office/drawing/2014/main" id="{156B6305-097D-4E4C-B25B-69D6CF05F681}"/>
                    </a:ext>
                  </a:extLst>
                </p:cNvPr>
                <p:cNvSpPr/>
                <p:nvPr/>
              </p:nvSpPr>
              <p:spPr>
                <a:xfrm>
                  <a:off x="5354305" y="2540491"/>
                  <a:ext cx="447694" cy="102436"/>
                </a:xfrm>
                <a:custGeom>
                  <a:avLst/>
                  <a:gdLst>
                    <a:gd name="connsiteX0" fmla="*/ 0 w 447694"/>
                    <a:gd name="connsiteY0" fmla="*/ 0 h 102436"/>
                    <a:gd name="connsiteX1" fmla="*/ 447695 w 447694"/>
                    <a:gd name="connsiteY1" fmla="*/ 0 h 102436"/>
                    <a:gd name="connsiteX2" fmla="*/ 447695 w 447694"/>
                    <a:gd name="connsiteY2" fmla="*/ 102437 h 102436"/>
                    <a:gd name="connsiteX3" fmla="*/ 0 w 447694"/>
                    <a:gd name="connsiteY3" fmla="*/ 102437 h 102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2436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2437"/>
                      </a:lnTo>
                      <a:lnTo>
                        <a:pt x="0" y="10243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4" name="Graphic 2">
                  <a:extLst>
                    <a:ext uri="{FF2B5EF4-FFF2-40B4-BE49-F238E27FC236}">
                      <a16:creationId xmlns:a16="http://schemas.microsoft.com/office/drawing/2014/main" id="{7817790B-73F1-4AA9-A72D-F0B23BC1C996}"/>
                    </a:ext>
                  </a:extLst>
                </p:cNvPr>
                <p:cNvSpPr/>
                <p:nvPr/>
              </p:nvSpPr>
              <p:spPr>
                <a:xfrm>
                  <a:off x="5864918" y="2540491"/>
                  <a:ext cx="447694" cy="102436"/>
                </a:xfrm>
                <a:custGeom>
                  <a:avLst/>
                  <a:gdLst>
                    <a:gd name="connsiteX0" fmla="*/ 0 w 447694"/>
                    <a:gd name="connsiteY0" fmla="*/ 0 h 102436"/>
                    <a:gd name="connsiteX1" fmla="*/ 447695 w 447694"/>
                    <a:gd name="connsiteY1" fmla="*/ 0 h 102436"/>
                    <a:gd name="connsiteX2" fmla="*/ 447695 w 447694"/>
                    <a:gd name="connsiteY2" fmla="*/ 102437 h 102436"/>
                    <a:gd name="connsiteX3" fmla="*/ 0 w 447694"/>
                    <a:gd name="connsiteY3" fmla="*/ 102437 h 102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2436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2437"/>
                      </a:lnTo>
                      <a:lnTo>
                        <a:pt x="0" y="10243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5" name="Graphic 2">
                  <a:extLst>
                    <a:ext uri="{FF2B5EF4-FFF2-40B4-BE49-F238E27FC236}">
                      <a16:creationId xmlns:a16="http://schemas.microsoft.com/office/drawing/2014/main" id="{D1886E78-6426-4D56-9D4D-8B9B4C44D546}"/>
                    </a:ext>
                  </a:extLst>
                </p:cNvPr>
                <p:cNvSpPr/>
                <p:nvPr/>
              </p:nvSpPr>
              <p:spPr>
                <a:xfrm>
                  <a:off x="6369870" y="2540491"/>
                  <a:ext cx="447694" cy="102436"/>
                </a:xfrm>
                <a:custGeom>
                  <a:avLst/>
                  <a:gdLst>
                    <a:gd name="connsiteX0" fmla="*/ 0 w 447694"/>
                    <a:gd name="connsiteY0" fmla="*/ 0 h 102436"/>
                    <a:gd name="connsiteX1" fmla="*/ 447694 w 447694"/>
                    <a:gd name="connsiteY1" fmla="*/ 0 h 102436"/>
                    <a:gd name="connsiteX2" fmla="*/ 447694 w 447694"/>
                    <a:gd name="connsiteY2" fmla="*/ 102437 h 102436"/>
                    <a:gd name="connsiteX3" fmla="*/ 0 w 447694"/>
                    <a:gd name="connsiteY3" fmla="*/ 102437 h 1024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2436">
                      <a:moveTo>
                        <a:pt x="0" y="0"/>
                      </a:moveTo>
                      <a:lnTo>
                        <a:pt x="447694" y="0"/>
                      </a:lnTo>
                      <a:lnTo>
                        <a:pt x="447694" y="102437"/>
                      </a:lnTo>
                      <a:lnTo>
                        <a:pt x="0" y="10243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6" name="Graphic 2">
                  <a:extLst>
                    <a:ext uri="{FF2B5EF4-FFF2-40B4-BE49-F238E27FC236}">
                      <a16:creationId xmlns:a16="http://schemas.microsoft.com/office/drawing/2014/main" id="{76E3C7B8-6252-47E3-8772-57B9A60B40AF}"/>
                    </a:ext>
                  </a:extLst>
                </p:cNvPr>
                <p:cNvSpPr/>
                <p:nvPr/>
              </p:nvSpPr>
              <p:spPr>
                <a:xfrm>
                  <a:off x="5610021" y="2704226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5 w 447694"/>
                    <a:gd name="connsiteY1" fmla="*/ 0 h 96791"/>
                    <a:gd name="connsiteX2" fmla="*/ 447695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7" name="Graphic 2">
                  <a:extLst>
                    <a:ext uri="{FF2B5EF4-FFF2-40B4-BE49-F238E27FC236}">
                      <a16:creationId xmlns:a16="http://schemas.microsoft.com/office/drawing/2014/main" id="{BB1772F8-33F2-40C9-B274-2202390C0D66}"/>
                    </a:ext>
                  </a:extLst>
                </p:cNvPr>
                <p:cNvSpPr/>
                <p:nvPr/>
              </p:nvSpPr>
              <p:spPr>
                <a:xfrm>
                  <a:off x="6114972" y="2704226"/>
                  <a:ext cx="447694" cy="96791"/>
                </a:xfrm>
                <a:custGeom>
                  <a:avLst/>
                  <a:gdLst>
                    <a:gd name="connsiteX0" fmla="*/ 0 w 447694"/>
                    <a:gd name="connsiteY0" fmla="*/ 0 h 96791"/>
                    <a:gd name="connsiteX1" fmla="*/ 447695 w 447694"/>
                    <a:gd name="connsiteY1" fmla="*/ 0 h 96791"/>
                    <a:gd name="connsiteX2" fmla="*/ 447695 w 447694"/>
                    <a:gd name="connsiteY2" fmla="*/ 96791 h 96791"/>
                    <a:gd name="connsiteX3" fmla="*/ 0 w 447694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6791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8" name="Graphic 2">
                  <a:extLst>
                    <a:ext uri="{FF2B5EF4-FFF2-40B4-BE49-F238E27FC236}">
                      <a16:creationId xmlns:a16="http://schemas.microsoft.com/office/drawing/2014/main" id="{80F356D2-EB53-4D18-BFA9-F9755D5151C3}"/>
                    </a:ext>
                  </a:extLst>
                </p:cNvPr>
                <p:cNvSpPr/>
                <p:nvPr/>
              </p:nvSpPr>
              <p:spPr>
                <a:xfrm>
                  <a:off x="5354305" y="2704226"/>
                  <a:ext cx="190375" cy="96791"/>
                </a:xfrm>
                <a:custGeom>
                  <a:avLst/>
                  <a:gdLst>
                    <a:gd name="connsiteX0" fmla="*/ 0 w 190375"/>
                    <a:gd name="connsiteY0" fmla="*/ 0 h 96791"/>
                    <a:gd name="connsiteX1" fmla="*/ 190375 w 190375"/>
                    <a:gd name="connsiteY1" fmla="*/ 0 h 96791"/>
                    <a:gd name="connsiteX2" fmla="*/ 190375 w 190375"/>
                    <a:gd name="connsiteY2" fmla="*/ 96791 h 96791"/>
                    <a:gd name="connsiteX3" fmla="*/ 0 w 190375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96791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29" name="Graphic 2">
                  <a:extLst>
                    <a:ext uri="{FF2B5EF4-FFF2-40B4-BE49-F238E27FC236}">
                      <a16:creationId xmlns:a16="http://schemas.microsoft.com/office/drawing/2014/main" id="{89DE221B-FF01-4723-BD0D-BD15E4613A3E}"/>
                    </a:ext>
                  </a:extLst>
                </p:cNvPr>
                <p:cNvSpPr/>
                <p:nvPr/>
              </p:nvSpPr>
              <p:spPr>
                <a:xfrm>
                  <a:off x="6627189" y="2704226"/>
                  <a:ext cx="190375" cy="96791"/>
                </a:xfrm>
                <a:custGeom>
                  <a:avLst/>
                  <a:gdLst>
                    <a:gd name="connsiteX0" fmla="*/ 0 w 190375"/>
                    <a:gd name="connsiteY0" fmla="*/ 0 h 96791"/>
                    <a:gd name="connsiteX1" fmla="*/ 190375 w 190375"/>
                    <a:gd name="connsiteY1" fmla="*/ 0 h 96791"/>
                    <a:gd name="connsiteX2" fmla="*/ 190375 w 190375"/>
                    <a:gd name="connsiteY2" fmla="*/ 96791 h 96791"/>
                    <a:gd name="connsiteX3" fmla="*/ 0 w 190375"/>
                    <a:gd name="connsiteY3" fmla="*/ 96791 h 96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96791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96791"/>
                      </a:lnTo>
                      <a:lnTo>
                        <a:pt x="0" y="9679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0" name="Graphic 2">
                  <a:extLst>
                    <a:ext uri="{FF2B5EF4-FFF2-40B4-BE49-F238E27FC236}">
                      <a16:creationId xmlns:a16="http://schemas.microsoft.com/office/drawing/2014/main" id="{8AD0089E-7BB0-4AAB-AD23-85197D2DDF3F}"/>
                    </a:ext>
                  </a:extLst>
                </p:cNvPr>
                <p:cNvSpPr/>
                <p:nvPr/>
              </p:nvSpPr>
              <p:spPr>
                <a:xfrm>
                  <a:off x="5354305" y="2865556"/>
                  <a:ext cx="447694" cy="97609"/>
                </a:xfrm>
                <a:custGeom>
                  <a:avLst/>
                  <a:gdLst>
                    <a:gd name="connsiteX0" fmla="*/ 0 w 447694"/>
                    <a:gd name="connsiteY0" fmla="*/ 0 h 97609"/>
                    <a:gd name="connsiteX1" fmla="*/ 447695 w 447694"/>
                    <a:gd name="connsiteY1" fmla="*/ 0 h 97609"/>
                    <a:gd name="connsiteX2" fmla="*/ 447695 w 447694"/>
                    <a:gd name="connsiteY2" fmla="*/ 97609 h 97609"/>
                    <a:gd name="connsiteX3" fmla="*/ 0 w 447694"/>
                    <a:gd name="connsiteY3" fmla="*/ 97609 h 97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7609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7609"/>
                      </a:lnTo>
                      <a:lnTo>
                        <a:pt x="0" y="976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1" name="Graphic 2">
                  <a:extLst>
                    <a:ext uri="{FF2B5EF4-FFF2-40B4-BE49-F238E27FC236}">
                      <a16:creationId xmlns:a16="http://schemas.microsoft.com/office/drawing/2014/main" id="{ED2E835F-B5FB-4737-904B-C42391D38BC8}"/>
                    </a:ext>
                  </a:extLst>
                </p:cNvPr>
                <p:cNvSpPr/>
                <p:nvPr/>
              </p:nvSpPr>
              <p:spPr>
                <a:xfrm>
                  <a:off x="5864918" y="2865556"/>
                  <a:ext cx="447694" cy="97609"/>
                </a:xfrm>
                <a:custGeom>
                  <a:avLst/>
                  <a:gdLst>
                    <a:gd name="connsiteX0" fmla="*/ 0 w 447694"/>
                    <a:gd name="connsiteY0" fmla="*/ 0 h 97609"/>
                    <a:gd name="connsiteX1" fmla="*/ 447695 w 447694"/>
                    <a:gd name="connsiteY1" fmla="*/ 0 h 97609"/>
                    <a:gd name="connsiteX2" fmla="*/ 447695 w 447694"/>
                    <a:gd name="connsiteY2" fmla="*/ 97609 h 97609"/>
                    <a:gd name="connsiteX3" fmla="*/ 0 w 447694"/>
                    <a:gd name="connsiteY3" fmla="*/ 97609 h 97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7609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97609"/>
                      </a:lnTo>
                      <a:lnTo>
                        <a:pt x="0" y="976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2" name="Graphic 2">
                  <a:extLst>
                    <a:ext uri="{FF2B5EF4-FFF2-40B4-BE49-F238E27FC236}">
                      <a16:creationId xmlns:a16="http://schemas.microsoft.com/office/drawing/2014/main" id="{3CE0F372-3E84-4C70-BD86-0AAD839028E2}"/>
                    </a:ext>
                  </a:extLst>
                </p:cNvPr>
                <p:cNvSpPr/>
                <p:nvPr/>
              </p:nvSpPr>
              <p:spPr>
                <a:xfrm>
                  <a:off x="6369870" y="2865556"/>
                  <a:ext cx="447694" cy="97609"/>
                </a:xfrm>
                <a:custGeom>
                  <a:avLst/>
                  <a:gdLst>
                    <a:gd name="connsiteX0" fmla="*/ 0 w 447694"/>
                    <a:gd name="connsiteY0" fmla="*/ 0 h 97609"/>
                    <a:gd name="connsiteX1" fmla="*/ 447694 w 447694"/>
                    <a:gd name="connsiteY1" fmla="*/ 0 h 97609"/>
                    <a:gd name="connsiteX2" fmla="*/ 447694 w 447694"/>
                    <a:gd name="connsiteY2" fmla="*/ 97609 h 97609"/>
                    <a:gd name="connsiteX3" fmla="*/ 0 w 447694"/>
                    <a:gd name="connsiteY3" fmla="*/ 97609 h 97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97609">
                      <a:moveTo>
                        <a:pt x="0" y="0"/>
                      </a:moveTo>
                      <a:lnTo>
                        <a:pt x="447694" y="0"/>
                      </a:lnTo>
                      <a:lnTo>
                        <a:pt x="447694" y="97609"/>
                      </a:lnTo>
                      <a:lnTo>
                        <a:pt x="0" y="976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3" name="Graphic 2">
                  <a:extLst>
                    <a:ext uri="{FF2B5EF4-FFF2-40B4-BE49-F238E27FC236}">
                      <a16:creationId xmlns:a16="http://schemas.microsoft.com/office/drawing/2014/main" id="{A6FB4618-336A-41B3-B915-738DD49BE085}"/>
                    </a:ext>
                  </a:extLst>
                </p:cNvPr>
                <p:cNvSpPr/>
                <p:nvPr/>
              </p:nvSpPr>
              <p:spPr>
                <a:xfrm>
                  <a:off x="5610021" y="3027704"/>
                  <a:ext cx="447694" cy="100833"/>
                </a:xfrm>
                <a:custGeom>
                  <a:avLst/>
                  <a:gdLst>
                    <a:gd name="connsiteX0" fmla="*/ 0 w 447694"/>
                    <a:gd name="connsiteY0" fmla="*/ 0 h 100833"/>
                    <a:gd name="connsiteX1" fmla="*/ 447695 w 447694"/>
                    <a:gd name="connsiteY1" fmla="*/ 0 h 100833"/>
                    <a:gd name="connsiteX2" fmla="*/ 447695 w 447694"/>
                    <a:gd name="connsiteY2" fmla="*/ 100833 h 100833"/>
                    <a:gd name="connsiteX3" fmla="*/ 0 w 447694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0833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4" name="Graphic 2">
                  <a:extLst>
                    <a:ext uri="{FF2B5EF4-FFF2-40B4-BE49-F238E27FC236}">
                      <a16:creationId xmlns:a16="http://schemas.microsoft.com/office/drawing/2014/main" id="{8A5813CC-AED0-4983-B3D1-EE234A579747}"/>
                    </a:ext>
                  </a:extLst>
                </p:cNvPr>
                <p:cNvSpPr/>
                <p:nvPr/>
              </p:nvSpPr>
              <p:spPr>
                <a:xfrm>
                  <a:off x="6114972" y="3027704"/>
                  <a:ext cx="447694" cy="100833"/>
                </a:xfrm>
                <a:custGeom>
                  <a:avLst/>
                  <a:gdLst>
                    <a:gd name="connsiteX0" fmla="*/ 0 w 447694"/>
                    <a:gd name="connsiteY0" fmla="*/ 0 h 100833"/>
                    <a:gd name="connsiteX1" fmla="*/ 447695 w 447694"/>
                    <a:gd name="connsiteY1" fmla="*/ 0 h 100833"/>
                    <a:gd name="connsiteX2" fmla="*/ 447695 w 447694"/>
                    <a:gd name="connsiteY2" fmla="*/ 100833 h 100833"/>
                    <a:gd name="connsiteX3" fmla="*/ 0 w 447694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7694" h="100833">
                      <a:moveTo>
                        <a:pt x="0" y="0"/>
                      </a:moveTo>
                      <a:lnTo>
                        <a:pt x="447695" y="0"/>
                      </a:lnTo>
                      <a:lnTo>
                        <a:pt x="44769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5" name="Graphic 2">
                  <a:extLst>
                    <a:ext uri="{FF2B5EF4-FFF2-40B4-BE49-F238E27FC236}">
                      <a16:creationId xmlns:a16="http://schemas.microsoft.com/office/drawing/2014/main" id="{3D8E1188-7619-489D-91FD-26A8398D7E3C}"/>
                    </a:ext>
                  </a:extLst>
                </p:cNvPr>
                <p:cNvSpPr/>
                <p:nvPr/>
              </p:nvSpPr>
              <p:spPr>
                <a:xfrm>
                  <a:off x="5354305" y="3027704"/>
                  <a:ext cx="190375" cy="100833"/>
                </a:xfrm>
                <a:custGeom>
                  <a:avLst/>
                  <a:gdLst>
                    <a:gd name="connsiteX0" fmla="*/ 0 w 190375"/>
                    <a:gd name="connsiteY0" fmla="*/ 0 h 100833"/>
                    <a:gd name="connsiteX1" fmla="*/ 190375 w 190375"/>
                    <a:gd name="connsiteY1" fmla="*/ 0 h 100833"/>
                    <a:gd name="connsiteX2" fmla="*/ 190375 w 190375"/>
                    <a:gd name="connsiteY2" fmla="*/ 100833 h 100833"/>
                    <a:gd name="connsiteX3" fmla="*/ 0 w 190375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100833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" name="Graphic 2">
                  <a:extLst>
                    <a:ext uri="{FF2B5EF4-FFF2-40B4-BE49-F238E27FC236}">
                      <a16:creationId xmlns:a16="http://schemas.microsoft.com/office/drawing/2014/main" id="{B95B8D58-4545-45D1-BB90-7F69AAEF4006}"/>
                    </a:ext>
                  </a:extLst>
                </p:cNvPr>
                <p:cNvSpPr/>
                <p:nvPr/>
              </p:nvSpPr>
              <p:spPr>
                <a:xfrm>
                  <a:off x="6627189" y="3027704"/>
                  <a:ext cx="190375" cy="100833"/>
                </a:xfrm>
                <a:custGeom>
                  <a:avLst/>
                  <a:gdLst>
                    <a:gd name="connsiteX0" fmla="*/ 0 w 190375"/>
                    <a:gd name="connsiteY0" fmla="*/ 0 h 100833"/>
                    <a:gd name="connsiteX1" fmla="*/ 190375 w 190375"/>
                    <a:gd name="connsiteY1" fmla="*/ 0 h 100833"/>
                    <a:gd name="connsiteX2" fmla="*/ 190375 w 190375"/>
                    <a:gd name="connsiteY2" fmla="*/ 100833 h 100833"/>
                    <a:gd name="connsiteX3" fmla="*/ 0 w 190375"/>
                    <a:gd name="connsiteY3" fmla="*/ 100833 h 1008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0375" h="100833">
                      <a:moveTo>
                        <a:pt x="0" y="0"/>
                      </a:moveTo>
                      <a:lnTo>
                        <a:pt x="190375" y="0"/>
                      </a:lnTo>
                      <a:lnTo>
                        <a:pt x="190375" y="100833"/>
                      </a:lnTo>
                      <a:lnTo>
                        <a:pt x="0" y="1008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" name="Graphic 2">
            <a:extLst>
              <a:ext uri="{FF2B5EF4-FFF2-40B4-BE49-F238E27FC236}">
                <a16:creationId xmlns:a16="http://schemas.microsoft.com/office/drawing/2014/main" id="{08550E69-EB74-433C-8E68-BCE2F5326A36}"/>
              </a:ext>
            </a:extLst>
          </p:cNvPr>
          <p:cNvGrpSpPr/>
          <p:nvPr/>
        </p:nvGrpSpPr>
        <p:grpSpPr>
          <a:xfrm>
            <a:off x="1875448" y="1294573"/>
            <a:ext cx="572630" cy="572632"/>
            <a:chOff x="3984181" y="553531"/>
            <a:chExt cx="4210196" cy="4210212"/>
          </a:xfrm>
        </p:grpSpPr>
        <p:grpSp>
          <p:nvGrpSpPr>
            <p:cNvPr id="5" name="Graphic 2">
              <a:extLst>
                <a:ext uri="{FF2B5EF4-FFF2-40B4-BE49-F238E27FC236}">
                  <a16:creationId xmlns:a16="http://schemas.microsoft.com/office/drawing/2014/main" id="{795D73DC-47CD-4F32-B92A-29A12D02120E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sp>
            <p:nvSpPr>
              <p:cNvPr id="6" name="Graphic 2">
                <a:extLst>
                  <a:ext uri="{FF2B5EF4-FFF2-40B4-BE49-F238E27FC236}">
                    <a16:creationId xmlns:a16="http://schemas.microsoft.com/office/drawing/2014/main" id="{2A0D4AE5-416E-4898-9BF1-9CBB8E9BAB87}"/>
                  </a:ext>
                </a:extLst>
              </p:cNvPr>
              <p:cNvSpPr/>
              <p:nvPr/>
            </p:nvSpPr>
            <p:spPr>
              <a:xfrm>
                <a:off x="3984181" y="553531"/>
                <a:ext cx="4210196" cy="4210212"/>
              </a:xfrm>
              <a:custGeom>
                <a:avLst/>
                <a:gdLst>
                  <a:gd name="connsiteX0" fmla="*/ 1440597 w 4210196"/>
                  <a:gd name="connsiteY0" fmla="*/ 0 h 4210212"/>
                  <a:gd name="connsiteX1" fmla="*/ 2769599 w 4210196"/>
                  <a:gd name="connsiteY1" fmla="*/ 0 h 4210212"/>
                  <a:gd name="connsiteX2" fmla="*/ 4210197 w 4210196"/>
                  <a:gd name="connsiteY2" fmla="*/ 1440597 h 4210212"/>
                  <a:gd name="connsiteX3" fmla="*/ 4210197 w 4210196"/>
                  <a:gd name="connsiteY3" fmla="*/ 2769615 h 4210212"/>
                  <a:gd name="connsiteX4" fmla="*/ 2769599 w 4210196"/>
                  <a:gd name="connsiteY4" fmla="*/ 4210212 h 4210212"/>
                  <a:gd name="connsiteX5" fmla="*/ 1440597 w 4210196"/>
                  <a:gd name="connsiteY5" fmla="*/ 4210212 h 4210212"/>
                  <a:gd name="connsiteX6" fmla="*/ 0 w 4210196"/>
                  <a:gd name="connsiteY6" fmla="*/ 2769615 h 4210212"/>
                  <a:gd name="connsiteX7" fmla="*/ 0 w 4210196"/>
                  <a:gd name="connsiteY7" fmla="*/ 1440613 h 4210212"/>
                  <a:gd name="connsiteX8" fmla="*/ 1440597 w 4210196"/>
                  <a:gd name="connsiteY8" fmla="*/ 0 h 4210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212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615"/>
                    </a:lnTo>
                    <a:cubicBezTo>
                      <a:pt x="4210197" y="3565230"/>
                      <a:pt x="3565214" y="4210212"/>
                      <a:pt x="2769599" y="4210212"/>
                    </a:cubicBezTo>
                    <a:lnTo>
                      <a:pt x="1440597" y="4210212"/>
                    </a:lnTo>
                    <a:cubicBezTo>
                      <a:pt x="644982" y="4210212"/>
                      <a:pt x="0" y="3565230"/>
                      <a:pt x="0" y="2769615"/>
                    </a:cubicBezTo>
                    <a:lnTo>
                      <a:pt x="0" y="1440613"/>
                    </a:lnTo>
                    <a:cubicBezTo>
                      <a:pt x="0" y="644982"/>
                      <a:pt x="644982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Graphic 2">
                <a:extLst>
                  <a:ext uri="{FF2B5EF4-FFF2-40B4-BE49-F238E27FC236}">
                    <a16:creationId xmlns:a16="http://schemas.microsoft.com/office/drawing/2014/main" id="{BE1074D5-A07A-47B6-AA90-E674F8DD5D9C}"/>
                  </a:ext>
                </a:extLst>
              </p:cNvPr>
              <p:cNvSpPr/>
              <p:nvPr/>
            </p:nvSpPr>
            <p:spPr>
              <a:xfrm>
                <a:off x="6013193" y="415383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Graphic 2">
                <a:extLst>
                  <a:ext uri="{FF2B5EF4-FFF2-40B4-BE49-F238E27FC236}">
                    <a16:creationId xmlns:a16="http://schemas.microsoft.com/office/drawing/2014/main" id="{9AE17C2F-EEB4-4206-9A34-42B87C3C8092}"/>
                  </a:ext>
                </a:extLst>
              </p:cNvPr>
              <p:cNvSpPr/>
              <p:nvPr/>
            </p:nvSpPr>
            <p:spPr>
              <a:xfrm>
                <a:off x="6013193" y="100031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Graphic 2">
                <a:extLst>
                  <a:ext uri="{FF2B5EF4-FFF2-40B4-BE49-F238E27FC236}">
                    <a16:creationId xmlns:a16="http://schemas.microsoft.com/office/drawing/2014/main" id="{CB1BEF13-B659-464E-B47E-E5E798E0B853}"/>
                  </a:ext>
                </a:extLst>
              </p:cNvPr>
              <p:cNvSpPr/>
              <p:nvPr/>
            </p:nvSpPr>
            <p:spPr>
              <a:xfrm>
                <a:off x="7577782" y="2576834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5 w 165131"/>
                  <a:gd name="connsiteY1" fmla="*/ 165131 h 165130"/>
                  <a:gd name="connsiteX2" fmla="*/ 0 w 165131"/>
                  <a:gd name="connsiteY2" fmla="*/ 82565 h 165130"/>
                  <a:gd name="connsiteX3" fmla="*/ 82565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Graphic 2">
                <a:extLst>
                  <a:ext uri="{FF2B5EF4-FFF2-40B4-BE49-F238E27FC236}">
                    <a16:creationId xmlns:a16="http://schemas.microsoft.com/office/drawing/2014/main" id="{48E59576-B183-43A0-9B86-82E6A4DEB8F9}"/>
                  </a:ext>
                </a:extLst>
              </p:cNvPr>
              <p:cNvSpPr/>
              <p:nvPr/>
            </p:nvSpPr>
            <p:spPr>
              <a:xfrm>
                <a:off x="4425685" y="257683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Graphic 2">
                <a:extLst>
                  <a:ext uri="{FF2B5EF4-FFF2-40B4-BE49-F238E27FC236}">
                    <a16:creationId xmlns:a16="http://schemas.microsoft.com/office/drawing/2014/main" id="{55EE4D3C-04E0-4987-ABA0-DE2DBFF87CFE}"/>
                  </a:ext>
                </a:extLst>
              </p:cNvPr>
              <p:cNvSpPr/>
              <p:nvPr/>
            </p:nvSpPr>
            <p:spPr>
              <a:xfrm>
                <a:off x="4696733" y="1274070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Graphic 2">
                <a:extLst>
                  <a:ext uri="{FF2B5EF4-FFF2-40B4-BE49-F238E27FC236}">
                    <a16:creationId xmlns:a16="http://schemas.microsoft.com/office/drawing/2014/main" id="{52BD0E3A-4EBA-41EA-9F1C-20672AE86BCC}"/>
                  </a:ext>
                </a:extLst>
              </p:cNvPr>
              <p:cNvSpPr/>
              <p:nvPr/>
            </p:nvSpPr>
            <p:spPr>
              <a:xfrm>
                <a:off x="7303880" y="388121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" name="Graphic 2">
                <a:extLst>
                  <a:ext uri="{FF2B5EF4-FFF2-40B4-BE49-F238E27FC236}">
                    <a16:creationId xmlns:a16="http://schemas.microsoft.com/office/drawing/2014/main" id="{A25C4B8B-D82D-4C2C-9761-DBE072EB4464}"/>
                  </a:ext>
                </a:extLst>
              </p:cNvPr>
              <p:cNvSpPr/>
              <p:nvPr/>
            </p:nvSpPr>
            <p:spPr>
              <a:xfrm>
                <a:off x="4695979" y="3877897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5 w 165130"/>
                  <a:gd name="connsiteY1" fmla="*/ 165131 h 165131"/>
                  <a:gd name="connsiteX2" fmla="*/ 0 w 165130"/>
                  <a:gd name="connsiteY2" fmla="*/ 82566 h 165131"/>
                  <a:gd name="connsiteX3" fmla="*/ 82565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-16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" name="Graphic 2">
                <a:extLst>
                  <a:ext uri="{FF2B5EF4-FFF2-40B4-BE49-F238E27FC236}">
                    <a16:creationId xmlns:a16="http://schemas.microsoft.com/office/drawing/2014/main" id="{7533FE99-FF52-4F22-B462-E96BF8AEB6BB}"/>
                  </a:ext>
                </a:extLst>
              </p:cNvPr>
              <p:cNvSpPr/>
              <p:nvPr/>
            </p:nvSpPr>
            <p:spPr>
              <a:xfrm>
                <a:off x="7304425" y="12694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" name="Graphic 2">
              <a:extLst>
                <a:ext uri="{FF2B5EF4-FFF2-40B4-BE49-F238E27FC236}">
                  <a16:creationId xmlns:a16="http://schemas.microsoft.com/office/drawing/2014/main" id="{18234867-4C1A-4BC7-BB59-5ED9D3CA14D7}"/>
                </a:ext>
              </a:extLst>
            </p:cNvPr>
            <p:cNvGrpSpPr/>
            <p:nvPr/>
          </p:nvGrpSpPr>
          <p:grpSpPr>
            <a:xfrm>
              <a:off x="5036505" y="1607652"/>
              <a:ext cx="2108786" cy="2108786"/>
              <a:chOff x="5036505" y="1607652"/>
              <a:chExt cx="2108786" cy="2108786"/>
            </a:xfrm>
          </p:grpSpPr>
          <p:sp>
            <p:nvSpPr>
              <p:cNvPr id="16" name="Graphic 2">
                <a:extLst>
                  <a:ext uri="{FF2B5EF4-FFF2-40B4-BE49-F238E27FC236}">
                    <a16:creationId xmlns:a16="http://schemas.microsoft.com/office/drawing/2014/main" id="{DEDE9303-4253-4409-8912-B9307867CA5B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" name="Graphic 2">
                <a:extLst>
                  <a:ext uri="{FF2B5EF4-FFF2-40B4-BE49-F238E27FC236}">
                    <a16:creationId xmlns:a16="http://schemas.microsoft.com/office/drawing/2014/main" id="{25126459-E264-46AB-815F-9BF08A403ACA}"/>
                  </a:ext>
                </a:extLst>
              </p:cNvPr>
              <p:cNvSpPr/>
              <p:nvPr/>
            </p:nvSpPr>
            <p:spPr>
              <a:xfrm>
                <a:off x="5216055" y="2173649"/>
                <a:ext cx="1820128" cy="415886"/>
              </a:xfrm>
              <a:custGeom>
                <a:avLst/>
                <a:gdLst>
                  <a:gd name="connsiteX0" fmla="*/ 39262 w 1820128"/>
                  <a:gd name="connsiteY0" fmla="*/ 250323 h 415886"/>
                  <a:gd name="connsiteX1" fmla="*/ 1676746 w 1820128"/>
                  <a:gd name="connsiteY1" fmla="*/ 250323 h 415886"/>
                  <a:gd name="connsiteX2" fmla="*/ 1583852 w 1820128"/>
                  <a:gd name="connsiteY2" fmla="*/ 343217 h 415886"/>
                  <a:gd name="connsiteX3" fmla="*/ 1583852 w 1820128"/>
                  <a:gd name="connsiteY3" fmla="*/ 398758 h 415886"/>
                  <a:gd name="connsiteX4" fmla="*/ 1589465 w 1820128"/>
                  <a:gd name="connsiteY4" fmla="*/ 404387 h 415886"/>
                  <a:gd name="connsiteX5" fmla="*/ 1644990 w 1820128"/>
                  <a:gd name="connsiteY5" fmla="*/ 404387 h 415886"/>
                  <a:gd name="connsiteX6" fmla="*/ 1803529 w 1820128"/>
                  <a:gd name="connsiteY6" fmla="*/ 245848 h 415886"/>
                  <a:gd name="connsiteX7" fmla="*/ 1809512 w 1820128"/>
                  <a:gd name="connsiteY7" fmla="*/ 237861 h 415886"/>
                  <a:gd name="connsiteX8" fmla="*/ 1820129 w 1820128"/>
                  <a:gd name="connsiteY8" fmla="*/ 211077 h 415886"/>
                  <a:gd name="connsiteX9" fmla="*/ 1820129 w 1820128"/>
                  <a:gd name="connsiteY9" fmla="*/ 203122 h 415886"/>
                  <a:gd name="connsiteX10" fmla="*/ 1805758 w 1820128"/>
                  <a:gd name="connsiteY10" fmla="*/ 172761 h 415886"/>
                  <a:gd name="connsiteX11" fmla="*/ 1803513 w 1820128"/>
                  <a:gd name="connsiteY11" fmla="*/ 170019 h 415886"/>
                  <a:gd name="connsiteX12" fmla="*/ 1644974 w 1820128"/>
                  <a:gd name="connsiteY12" fmla="*/ 11511 h 415886"/>
                  <a:gd name="connsiteX13" fmla="*/ 1589449 w 1820128"/>
                  <a:gd name="connsiteY13" fmla="*/ 11511 h 415886"/>
                  <a:gd name="connsiteX14" fmla="*/ 1583836 w 1820128"/>
                  <a:gd name="connsiteY14" fmla="*/ 17109 h 415886"/>
                  <a:gd name="connsiteX15" fmla="*/ 1583836 w 1820128"/>
                  <a:gd name="connsiteY15" fmla="*/ 72650 h 415886"/>
                  <a:gd name="connsiteX16" fmla="*/ 1675062 w 1820128"/>
                  <a:gd name="connsiteY16" fmla="*/ 163860 h 415886"/>
                  <a:gd name="connsiteX17" fmla="*/ 39262 w 1820128"/>
                  <a:gd name="connsiteY17" fmla="*/ 163860 h 415886"/>
                  <a:gd name="connsiteX18" fmla="*/ 0 w 1820128"/>
                  <a:gd name="connsiteY18" fmla="*/ 203122 h 415886"/>
                  <a:gd name="connsiteX19" fmla="*/ 0 w 1820128"/>
                  <a:gd name="connsiteY19" fmla="*/ 211077 h 415886"/>
                  <a:gd name="connsiteX20" fmla="*/ 39262 w 1820128"/>
                  <a:gd name="connsiteY20" fmla="*/ 250323 h 415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820128" h="415886">
                    <a:moveTo>
                      <a:pt x="39262" y="250323"/>
                    </a:moveTo>
                    <a:lnTo>
                      <a:pt x="1676746" y="250323"/>
                    </a:lnTo>
                    <a:lnTo>
                      <a:pt x="1583852" y="343217"/>
                    </a:lnTo>
                    <a:cubicBezTo>
                      <a:pt x="1568519" y="358565"/>
                      <a:pt x="1568519" y="383425"/>
                      <a:pt x="1583852" y="398758"/>
                    </a:cubicBezTo>
                    <a:lnTo>
                      <a:pt x="1589465" y="404387"/>
                    </a:lnTo>
                    <a:cubicBezTo>
                      <a:pt x="1604814" y="419720"/>
                      <a:pt x="1629657" y="419720"/>
                      <a:pt x="1644990" y="404387"/>
                    </a:cubicBezTo>
                    <a:lnTo>
                      <a:pt x="1803529" y="245848"/>
                    </a:lnTo>
                    <a:cubicBezTo>
                      <a:pt x="1805967" y="243410"/>
                      <a:pt x="1807860" y="240700"/>
                      <a:pt x="1809512" y="237861"/>
                    </a:cubicBezTo>
                    <a:cubicBezTo>
                      <a:pt x="1816071" y="230852"/>
                      <a:pt x="1820129" y="221438"/>
                      <a:pt x="1820129" y="211077"/>
                    </a:cubicBezTo>
                    <a:lnTo>
                      <a:pt x="1820129" y="203122"/>
                    </a:lnTo>
                    <a:cubicBezTo>
                      <a:pt x="1820129" y="190916"/>
                      <a:pt x="1814531" y="179978"/>
                      <a:pt x="1805758" y="172761"/>
                    </a:cubicBezTo>
                    <a:cubicBezTo>
                      <a:pt x="1805005" y="171863"/>
                      <a:pt x="1804363" y="170869"/>
                      <a:pt x="1803513" y="170019"/>
                    </a:cubicBezTo>
                    <a:lnTo>
                      <a:pt x="1644974" y="11511"/>
                    </a:lnTo>
                    <a:cubicBezTo>
                      <a:pt x="1629641" y="-3837"/>
                      <a:pt x="1604782" y="-3837"/>
                      <a:pt x="1589449" y="11511"/>
                    </a:cubicBezTo>
                    <a:lnTo>
                      <a:pt x="1583836" y="17109"/>
                    </a:lnTo>
                    <a:cubicBezTo>
                      <a:pt x="1568503" y="32458"/>
                      <a:pt x="1568503" y="57317"/>
                      <a:pt x="1583836" y="72650"/>
                    </a:cubicBezTo>
                    <a:lnTo>
                      <a:pt x="1675062" y="163860"/>
                    </a:lnTo>
                    <a:lnTo>
                      <a:pt x="39262" y="163860"/>
                    </a:lnTo>
                    <a:cubicBezTo>
                      <a:pt x="17578" y="163860"/>
                      <a:pt x="0" y="181454"/>
                      <a:pt x="0" y="203122"/>
                    </a:cubicBezTo>
                    <a:lnTo>
                      <a:pt x="0" y="211077"/>
                    </a:lnTo>
                    <a:cubicBezTo>
                      <a:pt x="0" y="232745"/>
                      <a:pt x="17578" y="250323"/>
                      <a:pt x="39262" y="2503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" name="Graphic 2">
                <a:extLst>
                  <a:ext uri="{FF2B5EF4-FFF2-40B4-BE49-F238E27FC236}">
                    <a16:creationId xmlns:a16="http://schemas.microsoft.com/office/drawing/2014/main" id="{8B1CEFFA-C8EF-441A-AF60-58586C3D025F}"/>
                  </a:ext>
                </a:extLst>
              </p:cNvPr>
              <p:cNvSpPr/>
              <p:nvPr/>
            </p:nvSpPr>
            <p:spPr>
              <a:xfrm>
                <a:off x="5152431" y="2744066"/>
                <a:ext cx="1820144" cy="415886"/>
              </a:xfrm>
              <a:custGeom>
                <a:avLst/>
                <a:gdLst>
                  <a:gd name="connsiteX0" fmla="*/ 1780851 w 1820144"/>
                  <a:gd name="connsiteY0" fmla="*/ 165564 h 415886"/>
                  <a:gd name="connsiteX1" fmla="*/ 143383 w 1820144"/>
                  <a:gd name="connsiteY1" fmla="*/ 165564 h 415886"/>
                  <a:gd name="connsiteX2" fmla="*/ 236277 w 1820144"/>
                  <a:gd name="connsiteY2" fmla="*/ 72670 h 415886"/>
                  <a:gd name="connsiteX3" fmla="*/ 236277 w 1820144"/>
                  <a:gd name="connsiteY3" fmla="*/ 17129 h 415886"/>
                  <a:gd name="connsiteX4" fmla="*/ 230664 w 1820144"/>
                  <a:gd name="connsiteY4" fmla="*/ 11499 h 415886"/>
                  <a:gd name="connsiteX5" fmla="*/ 175139 w 1820144"/>
                  <a:gd name="connsiteY5" fmla="*/ 11499 h 415886"/>
                  <a:gd name="connsiteX6" fmla="*/ 16600 w 1820144"/>
                  <a:gd name="connsiteY6" fmla="*/ 170039 h 415886"/>
                  <a:gd name="connsiteX7" fmla="*/ 10617 w 1820144"/>
                  <a:gd name="connsiteY7" fmla="*/ 178026 h 415886"/>
                  <a:gd name="connsiteX8" fmla="*/ 0 w 1820144"/>
                  <a:gd name="connsiteY8" fmla="*/ 204810 h 415886"/>
                  <a:gd name="connsiteX9" fmla="*/ 0 w 1820144"/>
                  <a:gd name="connsiteY9" fmla="*/ 212765 h 415886"/>
                  <a:gd name="connsiteX10" fmla="*/ 14370 w 1820144"/>
                  <a:gd name="connsiteY10" fmla="*/ 243125 h 415886"/>
                  <a:gd name="connsiteX11" fmla="*/ 16616 w 1820144"/>
                  <a:gd name="connsiteY11" fmla="*/ 245868 h 415886"/>
                  <a:gd name="connsiteX12" fmla="*/ 175155 w 1820144"/>
                  <a:gd name="connsiteY12" fmla="*/ 404375 h 415886"/>
                  <a:gd name="connsiteX13" fmla="*/ 230680 w 1820144"/>
                  <a:gd name="connsiteY13" fmla="*/ 404375 h 415886"/>
                  <a:gd name="connsiteX14" fmla="*/ 236293 w 1820144"/>
                  <a:gd name="connsiteY14" fmla="*/ 398778 h 415886"/>
                  <a:gd name="connsiteX15" fmla="*/ 236293 w 1820144"/>
                  <a:gd name="connsiteY15" fmla="*/ 343237 h 415886"/>
                  <a:gd name="connsiteX16" fmla="*/ 145067 w 1820144"/>
                  <a:gd name="connsiteY16" fmla="*/ 252027 h 415886"/>
                  <a:gd name="connsiteX17" fmla="*/ 1780883 w 1820144"/>
                  <a:gd name="connsiteY17" fmla="*/ 252027 h 415886"/>
                  <a:gd name="connsiteX18" fmla="*/ 1820145 w 1820144"/>
                  <a:gd name="connsiteY18" fmla="*/ 212765 h 415886"/>
                  <a:gd name="connsiteX19" fmla="*/ 1820145 w 1820144"/>
                  <a:gd name="connsiteY19" fmla="*/ 204810 h 415886"/>
                  <a:gd name="connsiteX20" fmla="*/ 1780851 w 1820144"/>
                  <a:gd name="connsiteY20" fmla="*/ 165564 h 415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820144" h="415886">
                    <a:moveTo>
                      <a:pt x="1780851" y="165564"/>
                    </a:moveTo>
                    <a:lnTo>
                      <a:pt x="143383" y="165564"/>
                    </a:lnTo>
                    <a:lnTo>
                      <a:pt x="236277" y="72670"/>
                    </a:lnTo>
                    <a:cubicBezTo>
                      <a:pt x="251610" y="57321"/>
                      <a:pt x="251610" y="32462"/>
                      <a:pt x="236277" y="17129"/>
                    </a:cubicBezTo>
                    <a:lnTo>
                      <a:pt x="230664" y="11499"/>
                    </a:lnTo>
                    <a:cubicBezTo>
                      <a:pt x="215315" y="-3833"/>
                      <a:pt x="190471" y="-3833"/>
                      <a:pt x="175139" y="11499"/>
                    </a:cubicBezTo>
                    <a:lnTo>
                      <a:pt x="16600" y="170039"/>
                    </a:lnTo>
                    <a:cubicBezTo>
                      <a:pt x="14162" y="172476"/>
                      <a:pt x="12269" y="175187"/>
                      <a:pt x="10617" y="178026"/>
                    </a:cubicBezTo>
                    <a:cubicBezTo>
                      <a:pt x="4058" y="185035"/>
                      <a:pt x="0" y="194449"/>
                      <a:pt x="0" y="204810"/>
                    </a:cubicBezTo>
                    <a:lnTo>
                      <a:pt x="0" y="212765"/>
                    </a:lnTo>
                    <a:cubicBezTo>
                      <a:pt x="0" y="224970"/>
                      <a:pt x="5597" y="235908"/>
                      <a:pt x="14370" y="243125"/>
                    </a:cubicBezTo>
                    <a:cubicBezTo>
                      <a:pt x="15124" y="244023"/>
                      <a:pt x="15766" y="245018"/>
                      <a:pt x="16616" y="245868"/>
                    </a:cubicBezTo>
                    <a:lnTo>
                      <a:pt x="175155" y="404375"/>
                    </a:lnTo>
                    <a:cubicBezTo>
                      <a:pt x="190487" y="419724"/>
                      <a:pt x="215347" y="419724"/>
                      <a:pt x="230680" y="404375"/>
                    </a:cubicBezTo>
                    <a:lnTo>
                      <a:pt x="236293" y="398778"/>
                    </a:lnTo>
                    <a:cubicBezTo>
                      <a:pt x="251626" y="383429"/>
                      <a:pt x="251626" y="358569"/>
                      <a:pt x="236293" y="343237"/>
                    </a:cubicBezTo>
                    <a:lnTo>
                      <a:pt x="145067" y="252027"/>
                    </a:lnTo>
                    <a:lnTo>
                      <a:pt x="1780883" y="252027"/>
                    </a:lnTo>
                    <a:cubicBezTo>
                      <a:pt x="1802567" y="252027"/>
                      <a:pt x="1820145" y="234433"/>
                      <a:pt x="1820145" y="212765"/>
                    </a:cubicBezTo>
                    <a:lnTo>
                      <a:pt x="1820145" y="204810"/>
                    </a:lnTo>
                    <a:cubicBezTo>
                      <a:pt x="1820113" y="183142"/>
                      <a:pt x="1802551" y="165564"/>
                      <a:pt x="1780851" y="16556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" name="Graphic 2">
                <a:extLst>
                  <a:ext uri="{FF2B5EF4-FFF2-40B4-BE49-F238E27FC236}">
                    <a16:creationId xmlns:a16="http://schemas.microsoft.com/office/drawing/2014/main" id="{2E7AD96E-1F03-407D-BB24-D93B390FD140}"/>
                  </a:ext>
                </a:extLst>
              </p:cNvPr>
              <p:cNvSpPr/>
              <p:nvPr/>
            </p:nvSpPr>
            <p:spPr>
              <a:xfrm>
                <a:off x="5489316" y="2068033"/>
                <a:ext cx="1205250" cy="1205250"/>
              </a:xfrm>
              <a:custGeom>
                <a:avLst/>
                <a:gdLst>
                  <a:gd name="connsiteX0" fmla="*/ 602609 w 1205250"/>
                  <a:gd name="connsiteY0" fmla="*/ 0 h 1205250"/>
                  <a:gd name="connsiteX1" fmla="*/ 0 w 1205250"/>
                  <a:gd name="connsiteY1" fmla="*/ 602609 h 1205250"/>
                  <a:gd name="connsiteX2" fmla="*/ 602609 w 1205250"/>
                  <a:gd name="connsiteY2" fmla="*/ 1205250 h 1205250"/>
                  <a:gd name="connsiteX3" fmla="*/ 1205250 w 1205250"/>
                  <a:gd name="connsiteY3" fmla="*/ 602609 h 1205250"/>
                  <a:gd name="connsiteX4" fmla="*/ 602609 w 1205250"/>
                  <a:gd name="connsiteY4" fmla="*/ 0 h 1205250"/>
                  <a:gd name="connsiteX5" fmla="*/ 602738 w 1205250"/>
                  <a:gd name="connsiteY5" fmla="*/ 1102107 h 1205250"/>
                  <a:gd name="connsiteX6" fmla="*/ 103175 w 1205250"/>
                  <a:gd name="connsiteY6" fmla="*/ 602529 h 1205250"/>
                  <a:gd name="connsiteX7" fmla="*/ 602738 w 1205250"/>
                  <a:gd name="connsiteY7" fmla="*/ 102998 h 1205250"/>
                  <a:gd name="connsiteX8" fmla="*/ 1102332 w 1205250"/>
                  <a:gd name="connsiteY8" fmla="*/ 602529 h 1205250"/>
                  <a:gd name="connsiteX9" fmla="*/ 602738 w 1205250"/>
                  <a:gd name="connsiteY9" fmla="*/ 1102107 h 1205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05250" h="1205250">
                    <a:moveTo>
                      <a:pt x="602609" y="0"/>
                    </a:moveTo>
                    <a:cubicBezTo>
                      <a:pt x="269781" y="0"/>
                      <a:pt x="0" y="269829"/>
                      <a:pt x="0" y="602609"/>
                    </a:cubicBezTo>
                    <a:cubicBezTo>
                      <a:pt x="0" y="935421"/>
                      <a:pt x="269781" y="1205250"/>
                      <a:pt x="602609" y="1205250"/>
                    </a:cubicBezTo>
                    <a:cubicBezTo>
                      <a:pt x="935469" y="1205250"/>
                      <a:pt x="1205250" y="935421"/>
                      <a:pt x="1205250" y="602609"/>
                    </a:cubicBezTo>
                    <a:cubicBezTo>
                      <a:pt x="1205250" y="269829"/>
                      <a:pt x="935469" y="0"/>
                      <a:pt x="602609" y="0"/>
                    </a:cubicBezTo>
                    <a:close/>
                    <a:moveTo>
                      <a:pt x="602738" y="1102107"/>
                    </a:moveTo>
                    <a:cubicBezTo>
                      <a:pt x="326878" y="1102107"/>
                      <a:pt x="103175" y="878501"/>
                      <a:pt x="103175" y="602529"/>
                    </a:cubicBezTo>
                    <a:cubicBezTo>
                      <a:pt x="103175" y="326701"/>
                      <a:pt x="326878" y="102998"/>
                      <a:pt x="602738" y="102998"/>
                    </a:cubicBezTo>
                    <a:cubicBezTo>
                      <a:pt x="878661" y="102998"/>
                      <a:pt x="1102332" y="326701"/>
                      <a:pt x="1102332" y="602529"/>
                    </a:cubicBezTo>
                    <a:cubicBezTo>
                      <a:pt x="1102332" y="878501"/>
                      <a:pt x="878677" y="1102107"/>
                      <a:pt x="602738" y="11021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84" name="Graphic 20">
            <a:extLst>
              <a:ext uri="{FF2B5EF4-FFF2-40B4-BE49-F238E27FC236}">
                <a16:creationId xmlns:a16="http://schemas.microsoft.com/office/drawing/2014/main" id="{3649C8D3-1D62-4ABC-ABF6-3938429185B6}"/>
              </a:ext>
            </a:extLst>
          </p:cNvPr>
          <p:cNvGrpSpPr/>
          <p:nvPr/>
        </p:nvGrpSpPr>
        <p:grpSpPr>
          <a:xfrm>
            <a:off x="2849644" y="1294573"/>
            <a:ext cx="572629" cy="572632"/>
            <a:chOff x="3984181" y="553531"/>
            <a:chExt cx="4210196" cy="4210212"/>
          </a:xfrm>
        </p:grpSpPr>
        <p:grpSp>
          <p:nvGrpSpPr>
            <p:cNvPr id="185" name="Graphic 20">
              <a:extLst>
                <a:ext uri="{FF2B5EF4-FFF2-40B4-BE49-F238E27FC236}">
                  <a16:creationId xmlns:a16="http://schemas.microsoft.com/office/drawing/2014/main" id="{A9526BB4-4F53-4B37-A2D2-11DE19D83481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sp>
            <p:nvSpPr>
              <p:cNvPr id="193" name="Graphic 20">
                <a:extLst>
                  <a:ext uri="{FF2B5EF4-FFF2-40B4-BE49-F238E27FC236}">
                    <a16:creationId xmlns:a16="http://schemas.microsoft.com/office/drawing/2014/main" id="{F7F1ABEC-878B-41C6-BBBE-1CB43506D486}"/>
                  </a:ext>
                </a:extLst>
              </p:cNvPr>
              <p:cNvSpPr/>
              <p:nvPr/>
            </p:nvSpPr>
            <p:spPr>
              <a:xfrm>
                <a:off x="3984181" y="553531"/>
                <a:ext cx="4210196" cy="4210212"/>
              </a:xfrm>
              <a:custGeom>
                <a:avLst/>
                <a:gdLst>
                  <a:gd name="connsiteX0" fmla="*/ 1440597 w 4210196"/>
                  <a:gd name="connsiteY0" fmla="*/ 0 h 4210212"/>
                  <a:gd name="connsiteX1" fmla="*/ 2769599 w 4210196"/>
                  <a:gd name="connsiteY1" fmla="*/ 0 h 4210212"/>
                  <a:gd name="connsiteX2" fmla="*/ 4210197 w 4210196"/>
                  <a:gd name="connsiteY2" fmla="*/ 1440597 h 4210212"/>
                  <a:gd name="connsiteX3" fmla="*/ 4210197 w 4210196"/>
                  <a:gd name="connsiteY3" fmla="*/ 2769615 h 4210212"/>
                  <a:gd name="connsiteX4" fmla="*/ 2769599 w 4210196"/>
                  <a:gd name="connsiteY4" fmla="*/ 4210212 h 4210212"/>
                  <a:gd name="connsiteX5" fmla="*/ 1440597 w 4210196"/>
                  <a:gd name="connsiteY5" fmla="*/ 4210212 h 4210212"/>
                  <a:gd name="connsiteX6" fmla="*/ 0 w 4210196"/>
                  <a:gd name="connsiteY6" fmla="*/ 2769615 h 4210212"/>
                  <a:gd name="connsiteX7" fmla="*/ 0 w 4210196"/>
                  <a:gd name="connsiteY7" fmla="*/ 1440613 h 4210212"/>
                  <a:gd name="connsiteX8" fmla="*/ 1440597 w 4210196"/>
                  <a:gd name="connsiteY8" fmla="*/ 0 h 4210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212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615"/>
                    </a:lnTo>
                    <a:cubicBezTo>
                      <a:pt x="4210197" y="3565230"/>
                      <a:pt x="3565214" y="4210212"/>
                      <a:pt x="2769599" y="4210212"/>
                    </a:cubicBezTo>
                    <a:lnTo>
                      <a:pt x="1440597" y="4210212"/>
                    </a:lnTo>
                    <a:cubicBezTo>
                      <a:pt x="644982" y="4210212"/>
                      <a:pt x="0" y="3565230"/>
                      <a:pt x="0" y="2769615"/>
                    </a:cubicBezTo>
                    <a:lnTo>
                      <a:pt x="0" y="1440613"/>
                    </a:lnTo>
                    <a:cubicBezTo>
                      <a:pt x="0" y="644982"/>
                      <a:pt x="644982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" name="Graphic 20">
                <a:extLst>
                  <a:ext uri="{FF2B5EF4-FFF2-40B4-BE49-F238E27FC236}">
                    <a16:creationId xmlns:a16="http://schemas.microsoft.com/office/drawing/2014/main" id="{C34C2546-71AD-4C82-8AAE-722A54E04A1C}"/>
                  </a:ext>
                </a:extLst>
              </p:cNvPr>
              <p:cNvSpPr/>
              <p:nvPr/>
            </p:nvSpPr>
            <p:spPr>
              <a:xfrm>
                <a:off x="6013193" y="415383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" name="Graphic 20">
                <a:extLst>
                  <a:ext uri="{FF2B5EF4-FFF2-40B4-BE49-F238E27FC236}">
                    <a16:creationId xmlns:a16="http://schemas.microsoft.com/office/drawing/2014/main" id="{8FB3EE8E-55D8-4B68-B4C6-39BDCF058C3F}"/>
                  </a:ext>
                </a:extLst>
              </p:cNvPr>
              <p:cNvSpPr/>
              <p:nvPr/>
            </p:nvSpPr>
            <p:spPr>
              <a:xfrm>
                <a:off x="6013193" y="100031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" name="Graphic 20">
                <a:extLst>
                  <a:ext uri="{FF2B5EF4-FFF2-40B4-BE49-F238E27FC236}">
                    <a16:creationId xmlns:a16="http://schemas.microsoft.com/office/drawing/2014/main" id="{F0A48BA4-22E1-4C4E-A814-E1CCB2309C3C}"/>
                  </a:ext>
                </a:extLst>
              </p:cNvPr>
              <p:cNvSpPr/>
              <p:nvPr/>
            </p:nvSpPr>
            <p:spPr>
              <a:xfrm>
                <a:off x="7577782" y="2576834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5 w 165131"/>
                  <a:gd name="connsiteY1" fmla="*/ 165131 h 165130"/>
                  <a:gd name="connsiteX2" fmla="*/ 0 w 165131"/>
                  <a:gd name="connsiteY2" fmla="*/ 82565 h 165130"/>
                  <a:gd name="connsiteX3" fmla="*/ 82565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" name="Graphic 20">
                <a:extLst>
                  <a:ext uri="{FF2B5EF4-FFF2-40B4-BE49-F238E27FC236}">
                    <a16:creationId xmlns:a16="http://schemas.microsoft.com/office/drawing/2014/main" id="{5038EE76-8C42-46D5-A5F7-D4100EDF6BC9}"/>
                  </a:ext>
                </a:extLst>
              </p:cNvPr>
              <p:cNvSpPr/>
              <p:nvPr/>
            </p:nvSpPr>
            <p:spPr>
              <a:xfrm>
                <a:off x="4425685" y="257683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" name="Graphic 20">
                <a:extLst>
                  <a:ext uri="{FF2B5EF4-FFF2-40B4-BE49-F238E27FC236}">
                    <a16:creationId xmlns:a16="http://schemas.microsoft.com/office/drawing/2014/main" id="{9A6BB6B3-1F3B-4EC7-AD8D-FA2E67C1DBBD}"/>
                  </a:ext>
                </a:extLst>
              </p:cNvPr>
              <p:cNvSpPr/>
              <p:nvPr/>
            </p:nvSpPr>
            <p:spPr>
              <a:xfrm>
                <a:off x="4696733" y="1274070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" name="Graphic 20">
                <a:extLst>
                  <a:ext uri="{FF2B5EF4-FFF2-40B4-BE49-F238E27FC236}">
                    <a16:creationId xmlns:a16="http://schemas.microsoft.com/office/drawing/2014/main" id="{73AC2519-673A-4615-BC7D-2C85070E6865}"/>
                  </a:ext>
                </a:extLst>
              </p:cNvPr>
              <p:cNvSpPr/>
              <p:nvPr/>
            </p:nvSpPr>
            <p:spPr>
              <a:xfrm>
                <a:off x="7303880" y="388121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" name="Graphic 20">
                <a:extLst>
                  <a:ext uri="{FF2B5EF4-FFF2-40B4-BE49-F238E27FC236}">
                    <a16:creationId xmlns:a16="http://schemas.microsoft.com/office/drawing/2014/main" id="{827C6DE2-9306-4DB8-BCA3-9FE8EF375A01}"/>
                  </a:ext>
                </a:extLst>
              </p:cNvPr>
              <p:cNvSpPr/>
              <p:nvPr/>
            </p:nvSpPr>
            <p:spPr>
              <a:xfrm>
                <a:off x="4695979" y="3877897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5 w 165130"/>
                  <a:gd name="connsiteY1" fmla="*/ 165131 h 165131"/>
                  <a:gd name="connsiteX2" fmla="*/ 0 w 165130"/>
                  <a:gd name="connsiteY2" fmla="*/ 82566 h 165131"/>
                  <a:gd name="connsiteX3" fmla="*/ 82565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" name="Graphic 20">
                <a:extLst>
                  <a:ext uri="{FF2B5EF4-FFF2-40B4-BE49-F238E27FC236}">
                    <a16:creationId xmlns:a16="http://schemas.microsoft.com/office/drawing/2014/main" id="{DEC27B5B-EDD3-4FCD-9071-76CC93694FC0}"/>
                  </a:ext>
                </a:extLst>
              </p:cNvPr>
              <p:cNvSpPr/>
              <p:nvPr/>
            </p:nvSpPr>
            <p:spPr>
              <a:xfrm>
                <a:off x="7304425" y="12694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86" name="Graphic 20">
              <a:extLst>
                <a:ext uri="{FF2B5EF4-FFF2-40B4-BE49-F238E27FC236}">
                  <a16:creationId xmlns:a16="http://schemas.microsoft.com/office/drawing/2014/main" id="{2D82C345-556B-45A2-B1D3-F292AC1FF0AD}"/>
                </a:ext>
              </a:extLst>
            </p:cNvPr>
            <p:cNvGrpSpPr/>
            <p:nvPr/>
          </p:nvGrpSpPr>
          <p:grpSpPr>
            <a:xfrm>
              <a:off x="5036505" y="1607652"/>
              <a:ext cx="2108786" cy="2108786"/>
              <a:chOff x="5036505" y="1607652"/>
              <a:chExt cx="2108786" cy="2108786"/>
            </a:xfrm>
          </p:grpSpPr>
          <p:sp>
            <p:nvSpPr>
              <p:cNvPr id="187" name="Graphic 20">
                <a:extLst>
                  <a:ext uri="{FF2B5EF4-FFF2-40B4-BE49-F238E27FC236}">
                    <a16:creationId xmlns:a16="http://schemas.microsoft.com/office/drawing/2014/main" id="{EB68E4DC-8696-4B12-8314-718875932F47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88" name="Graphic 20">
                <a:extLst>
                  <a:ext uri="{FF2B5EF4-FFF2-40B4-BE49-F238E27FC236}">
                    <a16:creationId xmlns:a16="http://schemas.microsoft.com/office/drawing/2014/main" id="{16E91545-D4B4-4A0E-AC6F-DA0CAAE059CD}"/>
                  </a:ext>
                </a:extLst>
              </p:cNvPr>
              <p:cNvGrpSpPr/>
              <p:nvPr/>
            </p:nvGrpSpPr>
            <p:grpSpPr>
              <a:xfrm>
                <a:off x="5436822" y="2012684"/>
                <a:ext cx="1284191" cy="1284191"/>
                <a:chOff x="5436822" y="2012684"/>
                <a:chExt cx="1284191" cy="1284191"/>
              </a:xfrm>
              <a:solidFill>
                <a:srgbClr val="FFFFFF"/>
              </a:solidFill>
            </p:grpSpPr>
            <p:sp>
              <p:nvSpPr>
                <p:cNvPr id="189" name="Graphic 20">
                  <a:extLst>
                    <a:ext uri="{FF2B5EF4-FFF2-40B4-BE49-F238E27FC236}">
                      <a16:creationId xmlns:a16="http://schemas.microsoft.com/office/drawing/2014/main" id="{BAA3D7BF-20FB-4BA7-9E59-FCE42C92D152}"/>
                    </a:ext>
                  </a:extLst>
                </p:cNvPr>
                <p:cNvSpPr/>
                <p:nvPr/>
              </p:nvSpPr>
              <p:spPr>
                <a:xfrm>
                  <a:off x="5449082" y="2022504"/>
                  <a:ext cx="566324" cy="568090"/>
                </a:xfrm>
                <a:custGeom>
                  <a:avLst/>
                  <a:gdLst>
                    <a:gd name="connsiteX0" fmla="*/ 496365 w 566324"/>
                    <a:gd name="connsiteY0" fmla="*/ 98135 h 568090"/>
                    <a:gd name="connsiteX1" fmla="*/ 438178 w 566324"/>
                    <a:gd name="connsiteY1" fmla="*/ 156322 h 568090"/>
                    <a:gd name="connsiteX2" fmla="*/ 438146 w 566324"/>
                    <a:gd name="connsiteY2" fmla="*/ 347531 h 568090"/>
                    <a:gd name="connsiteX3" fmla="*/ 107660 w 566324"/>
                    <a:gd name="connsiteY3" fmla="*/ 17045 h 568090"/>
                    <a:gd name="connsiteX4" fmla="*/ 25383 w 566324"/>
                    <a:gd name="connsiteY4" fmla="*/ 17045 h 568090"/>
                    <a:gd name="connsiteX5" fmla="*/ 17059 w 566324"/>
                    <a:gd name="connsiteY5" fmla="*/ 25369 h 568090"/>
                    <a:gd name="connsiteX6" fmla="*/ 17043 w 566324"/>
                    <a:gd name="connsiteY6" fmla="*/ 107662 h 568090"/>
                    <a:gd name="connsiteX7" fmla="*/ 349277 w 566324"/>
                    <a:gd name="connsiteY7" fmla="*/ 439896 h 568090"/>
                    <a:gd name="connsiteX8" fmla="*/ 154556 w 566324"/>
                    <a:gd name="connsiteY8" fmla="*/ 439944 h 568090"/>
                    <a:gd name="connsiteX9" fmla="*/ 96368 w 566324"/>
                    <a:gd name="connsiteY9" fmla="*/ 498131 h 568090"/>
                    <a:gd name="connsiteX10" fmla="*/ 96336 w 566324"/>
                    <a:gd name="connsiteY10" fmla="*/ 509887 h 568090"/>
                    <a:gd name="connsiteX11" fmla="*/ 154540 w 566324"/>
                    <a:gd name="connsiteY11" fmla="*/ 568091 h 568090"/>
                    <a:gd name="connsiteX12" fmla="*/ 486854 w 566324"/>
                    <a:gd name="connsiteY12" fmla="*/ 568091 h 568090"/>
                    <a:gd name="connsiteX13" fmla="*/ 501481 w 566324"/>
                    <a:gd name="connsiteY13" fmla="*/ 566022 h 568090"/>
                    <a:gd name="connsiteX14" fmla="*/ 540727 w 566324"/>
                    <a:gd name="connsiteY14" fmla="*/ 549053 h 568090"/>
                    <a:gd name="connsiteX15" fmla="*/ 549051 w 566324"/>
                    <a:gd name="connsiteY15" fmla="*/ 540729 h 568090"/>
                    <a:gd name="connsiteX16" fmla="*/ 565795 w 566324"/>
                    <a:gd name="connsiteY16" fmla="*/ 493865 h 568090"/>
                    <a:gd name="connsiteX17" fmla="*/ 566324 w 566324"/>
                    <a:gd name="connsiteY17" fmla="*/ 488652 h 568090"/>
                    <a:gd name="connsiteX18" fmla="*/ 566324 w 566324"/>
                    <a:gd name="connsiteY18" fmla="*/ 156338 h 568090"/>
                    <a:gd name="connsiteX19" fmla="*/ 508121 w 566324"/>
                    <a:gd name="connsiteY19" fmla="*/ 98135 h 568090"/>
                    <a:gd name="connsiteX20" fmla="*/ 496365 w 566324"/>
                    <a:gd name="connsiteY20" fmla="*/ 98135 h 568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66324" h="568090">
                      <a:moveTo>
                        <a:pt x="496365" y="98135"/>
                      </a:moveTo>
                      <a:cubicBezTo>
                        <a:pt x="464224" y="98119"/>
                        <a:pt x="438178" y="124165"/>
                        <a:pt x="438178" y="156322"/>
                      </a:cubicBezTo>
                      <a:lnTo>
                        <a:pt x="438146" y="347531"/>
                      </a:lnTo>
                      <a:lnTo>
                        <a:pt x="107660" y="17045"/>
                      </a:lnTo>
                      <a:cubicBezTo>
                        <a:pt x="84933" y="-5682"/>
                        <a:pt x="48109" y="-5682"/>
                        <a:pt x="25383" y="17045"/>
                      </a:cubicBezTo>
                      <a:lnTo>
                        <a:pt x="17059" y="25369"/>
                      </a:lnTo>
                      <a:cubicBezTo>
                        <a:pt x="-5684" y="48111"/>
                        <a:pt x="-5684" y="84935"/>
                        <a:pt x="17043" y="107662"/>
                      </a:cubicBezTo>
                      <a:lnTo>
                        <a:pt x="349277" y="439896"/>
                      </a:lnTo>
                      <a:lnTo>
                        <a:pt x="154556" y="439944"/>
                      </a:lnTo>
                      <a:cubicBezTo>
                        <a:pt x="122415" y="439928"/>
                        <a:pt x="96368" y="465974"/>
                        <a:pt x="96368" y="498131"/>
                      </a:cubicBezTo>
                      <a:lnTo>
                        <a:pt x="96336" y="509887"/>
                      </a:lnTo>
                      <a:cubicBezTo>
                        <a:pt x="96352" y="542044"/>
                        <a:pt x="122399" y="568091"/>
                        <a:pt x="154540" y="568091"/>
                      </a:cubicBezTo>
                      <a:lnTo>
                        <a:pt x="486854" y="568091"/>
                      </a:lnTo>
                      <a:cubicBezTo>
                        <a:pt x="491938" y="568107"/>
                        <a:pt x="496782" y="567224"/>
                        <a:pt x="501481" y="566022"/>
                      </a:cubicBezTo>
                      <a:cubicBezTo>
                        <a:pt x="515755" y="565524"/>
                        <a:pt x="529853" y="559927"/>
                        <a:pt x="540727" y="549053"/>
                      </a:cubicBezTo>
                      <a:lnTo>
                        <a:pt x="549051" y="540729"/>
                      </a:lnTo>
                      <a:cubicBezTo>
                        <a:pt x="561866" y="527914"/>
                        <a:pt x="567431" y="510609"/>
                        <a:pt x="565795" y="493865"/>
                      </a:cubicBezTo>
                      <a:cubicBezTo>
                        <a:pt x="565956" y="492133"/>
                        <a:pt x="566308" y="490433"/>
                        <a:pt x="566324" y="488652"/>
                      </a:cubicBezTo>
                      <a:lnTo>
                        <a:pt x="566324" y="156338"/>
                      </a:lnTo>
                      <a:cubicBezTo>
                        <a:pt x="566324" y="124197"/>
                        <a:pt x="540262" y="98135"/>
                        <a:pt x="508121" y="98135"/>
                      </a:cubicBezTo>
                      <a:lnTo>
                        <a:pt x="496365" y="9813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0" name="Graphic 20">
                  <a:extLst>
                    <a:ext uri="{FF2B5EF4-FFF2-40B4-BE49-F238E27FC236}">
                      <a16:creationId xmlns:a16="http://schemas.microsoft.com/office/drawing/2014/main" id="{88291FC1-781E-4C6E-B71A-6769CBD1D295}"/>
                    </a:ext>
                  </a:extLst>
                </p:cNvPr>
                <p:cNvSpPr/>
                <p:nvPr/>
              </p:nvSpPr>
              <p:spPr>
                <a:xfrm>
                  <a:off x="6149567" y="2724755"/>
                  <a:ext cx="568090" cy="566324"/>
                </a:xfrm>
                <a:custGeom>
                  <a:avLst/>
                  <a:gdLst>
                    <a:gd name="connsiteX0" fmla="*/ 469956 w 568090"/>
                    <a:gd name="connsiteY0" fmla="*/ 69959 h 566324"/>
                    <a:gd name="connsiteX1" fmla="*/ 411769 w 568090"/>
                    <a:gd name="connsiteY1" fmla="*/ 128146 h 566324"/>
                    <a:gd name="connsiteX2" fmla="*/ 220560 w 568090"/>
                    <a:gd name="connsiteY2" fmla="*/ 128178 h 566324"/>
                    <a:gd name="connsiteX3" fmla="*/ 551046 w 568090"/>
                    <a:gd name="connsiteY3" fmla="*/ 458665 h 566324"/>
                    <a:gd name="connsiteX4" fmla="*/ 551046 w 568090"/>
                    <a:gd name="connsiteY4" fmla="*/ 540942 h 566324"/>
                    <a:gd name="connsiteX5" fmla="*/ 542722 w 568090"/>
                    <a:gd name="connsiteY5" fmla="*/ 549265 h 566324"/>
                    <a:gd name="connsiteX6" fmla="*/ 460429 w 568090"/>
                    <a:gd name="connsiteY6" fmla="*/ 549282 h 566324"/>
                    <a:gd name="connsiteX7" fmla="*/ 128195 w 568090"/>
                    <a:gd name="connsiteY7" fmla="*/ 217047 h 566324"/>
                    <a:gd name="connsiteX8" fmla="*/ 128147 w 568090"/>
                    <a:gd name="connsiteY8" fmla="*/ 411769 h 566324"/>
                    <a:gd name="connsiteX9" fmla="*/ 69960 w 568090"/>
                    <a:gd name="connsiteY9" fmla="*/ 469956 h 566324"/>
                    <a:gd name="connsiteX10" fmla="*/ 58203 w 568090"/>
                    <a:gd name="connsiteY10" fmla="*/ 469988 h 566324"/>
                    <a:gd name="connsiteX11" fmla="*/ 0 w 568090"/>
                    <a:gd name="connsiteY11" fmla="*/ 411785 h 566324"/>
                    <a:gd name="connsiteX12" fmla="*/ 0 w 568090"/>
                    <a:gd name="connsiteY12" fmla="*/ 79470 h 566324"/>
                    <a:gd name="connsiteX13" fmla="*/ 2069 w 568090"/>
                    <a:gd name="connsiteY13" fmla="*/ 64843 h 566324"/>
                    <a:gd name="connsiteX14" fmla="*/ 19038 w 568090"/>
                    <a:gd name="connsiteY14" fmla="*/ 25597 h 566324"/>
                    <a:gd name="connsiteX15" fmla="*/ 27362 w 568090"/>
                    <a:gd name="connsiteY15" fmla="*/ 17273 h 566324"/>
                    <a:gd name="connsiteX16" fmla="*/ 74226 w 568090"/>
                    <a:gd name="connsiteY16" fmla="*/ 529 h 566324"/>
                    <a:gd name="connsiteX17" fmla="*/ 79438 w 568090"/>
                    <a:gd name="connsiteY17" fmla="*/ 0 h 566324"/>
                    <a:gd name="connsiteX18" fmla="*/ 411753 w 568090"/>
                    <a:gd name="connsiteY18" fmla="*/ 0 h 566324"/>
                    <a:gd name="connsiteX19" fmla="*/ 469956 w 568090"/>
                    <a:gd name="connsiteY19" fmla="*/ 58203 h 566324"/>
                    <a:gd name="connsiteX20" fmla="*/ 469956 w 568090"/>
                    <a:gd name="connsiteY20" fmla="*/ 69959 h 566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68090" h="566324">
                      <a:moveTo>
                        <a:pt x="469956" y="69959"/>
                      </a:moveTo>
                      <a:cubicBezTo>
                        <a:pt x="469972" y="102100"/>
                        <a:pt x="443926" y="128146"/>
                        <a:pt x="411769" y="128146"/>
                      </a:cubicBezTo>
                      <a:lnTo>
                        <a:pt x="220560" y="128178"/>
                      </a:lnTo>
                      <a:lnTo>
                        <a:pt x="551046" y="458665"/>
                      </a:lnTo>
                      <a:cubicBezTo>
                        <a:pt x="573772" y="481391"/>
                        <a:pt x="573772" y="518215"/>
                        <a:pt x="551046" y="540942"/>
                      </a:cubicBezTo>
                      <a:lnTo>
                        <a:pt x="542722" y="549265"/>
                      </a:lnTo>
                      <a:cubicBezTo>
                        <a:pt x="519980" y="572008"/>
                        <a:pt x="483155" y="572008"/>
                        <a:pt x="460429" y="549282"/>
                      </a:cubicBezTo>
                      <a:lnTo>
                        <a:pt x="128195" y="217047"/>
                      </a:lnTo>
                      <a:lnTo>
                        <a:pt x="128147" y="411769"/>
                      </a:lnTo>
                      <a:cubicBezTo>
                        <a:pt x="128163" y="443910"/>
                        <a:pt x="102116" y="469956"/>
                        <a:pt x="69960" y="469956"/>
                      </a:cubicBezTo>
                      <a:lnTo>
                        <a:pt x="58203" y="469988"/>
                      </a:lnTo>
                      <a:cubicBezTo>
                        <a:pt x="26046" y="469972"/>
                        <a:pt x="0" y="443925"/>
                        <a:pt x="0" y="411785"/>
                      </a:cubicBezTo>
                      <a:lnTo>
                        <a:pt x="0" y="79470"/>
                      </a:lnTo>
                      <a:cubicBezTo>
                        <a:pt x="-16" y="74386"/>
                        <a:pt x="866" y="69542"/>
                        <a:pt x="2069" y="64843"/>
                      </a:cubicBezTo>
                      <a:cubicBezTo>
                        <a:pt x="2566" y="50569"/>
                        <a:pt x="8164" y="36471"/>
                        <a:pt x="19038" y="25597"/>
                      </a:cubicBezTo>
                      <a:lnTo>
                        <a:pt x="27362" y="17273"/>
                      </a:lnTo>
                      <a:cubicBezTo>
                        <a:pt x="40176" y="4459"/>
                        <a:pt x="57482" y="-1107"/>
                        <a:pt x="74226" y="529"/>
                      </a:cubicBezTo>
                      <a:cubicBezTo>
                        <a:pt x="75958" y="369"/>
                        <a:pt x="77658" y="16"/>
                        <a:pt x="79438" y="0"/>
                      </a:cubicBezTo>
                      <a:lnTo>
                        <a:pt x="411753" y="0"/>
                      </a:lnTo>
                      <a:cubicBezTo>
                        <a:pt x="443894" y="0"/>
                        <a:pt x="469956" y="26062"/>
                        <a:pt x="469956" y="58203"/>
                      </a:cubicBezTo>
                      <a:lnTo>
                        <a:pt x="469956" y="699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1" name="Graphic 20">
                  <a:extLst>
                    <a:ext uri="{FF2B5EF4-FFF2-40B4-BE49-F238E27FC236}">
                      <a16:creationId xmlns:a16="http://schemas.microsoft.com/office/drawing/2014/main" id="{B220175A-F972-4447-B84C-96088E2E3B43}"/>
                    </a:ext>
                  </a:extLst>
                </p:cNvPr>
                <p:cNvSpPr/>
                <p:nvPr/>
              </p:nvSpPr>
              <p:spPr>
                <a:xfrm>
                  <a:off x="5436822" y="2730551"/>
                  <a:ext cx="568090" cy="566324"/>
                </a:xfrm>
                <a:custGeom>
                  <a:avLst/>
                  <a:gdLst>
                    <a:gd name="connsiteX0" fmla="*/ 469956 w 568090"/>
                    <a:gd name="connsiteY0" fmla="*/ 496365 h 566324"/>
                    <a:gd name="connsiteX1" fmla="*/ 411769 w 568090"/>
                    <a:gd name="connsiteY1" fmla="*/ 438178 h 566324"/>
                    <a:gd name="connsiteX2" fmla="*/ 220560 w 568090"/>
                    <a:gd name="connsiteY2" fmla="*/ 438146 h 566324"/>
                    <a:gd name="connsiteX3" fmla="*/ 551046 w 568090"/>
                    <a:gd name="connsiteY3" fmla="*/ 107660 h 566324"/>
                    <a:gd name="connsiteX4" fmla="*/ 551046 w 568090"/>
                    <a:gd name="connsiteY4" fmla="*/ 25383 h 566324"/>
                    <a:gd name="connsiteX5" fmla="*/ 542722 w 568090"/>
                    <a:gd name="connsiteY5" fmla="*/ 17059 h 566324"/>
                    <a:gd name="connsiteX6" fmla="*/ 460429 w 568090"/>
                    <a:gd name="connsiteY6" fmla="*/ 17043 h 566324"/>
                    <a:gd name="connsiteX7" fmla="*/ 128195 w 568090"/>
                    <a:gd name="connsiteY7" fmla="*/ 349277 h 566324"/>
                    <a:gd name="connsiteX8" fmla="*/ 128147 w 568090"/>
                    <a:gd name="connsiteY8" fmla="*/ 154556 h 566324"/>
                    <a:gd name="connsiteX9" fmla="*/ 69960 w 568090"/>
                    <a:gd name="connsiteY9" fmla="*/ 96368 h 566324"/>
                    <a:gd name="connsiteX10" fmla="*/ 58203 w 568090"/>
                    <a:gd name="connsiteY10" fmla="*/ 96336 h 566324"/>
                    <a:gd name="connsiteX11" fmla="*/ 0 w 568090"/>
                    <a:gd name="connsiteY11" fmla="*/ 154540 h 566324"/>
                    <a:gd name="connsiteX12" fmla="*/ 0 w 568090"/>
                    <a:gd name="connsiteY12" fmla="*/ 486854 h 566324"/>
                    <a:gd name="connsiteX13" fmla="*/ 2069 w 568090"/>
                    <a:gd name="connsiteY13" fmla="*/ 501481 h 566324"/>
                    <a:gd name="connsiteX14" fmla="*/ 19038 w 568090"/>
                    <a:gd name="connsiteY14" fmla="*/ 540727 h 566324"/>
                    <a:gd name="connsiteX15" fmla="*/ 27362 w 568090"/>
                    <a:gd name="connsiteY15" fmla="*/ 549051 h 566324"/>
                    <a:gd name="connsiteX16" fmla="*/ 74226 w 568090"/>
                    <a:gd name="connsiteY16" fmla="*/ 565795 h 566324"/>
                    <a:gd name="connsiteX17" fmla="*/ 79438 w 568090"/>
                    <a:gd name="connsiteY17" fmla="*/ 566325 h 566324"/>
                    <a:gd name="connsiteX18" fmla="*/ 411753 w 568090"/>
                    <a:gd name="connsiteY18" fmla="*/ 566325 h 566324"/>
                    <a:gd name="connsiteX19" fmla="*/ 469956 w 568090"/>
                    <a:gd name="connsiteY19" fmla="*/ 508121 h 566324"/>
                    <a:gd name="connsiteX20" fmla="*/ 469956 w 568090"/>
                    <a:gd name="connsiteY20" fmla="*/ 496365 h 566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68090" h="566324">
                      <a:moveTo>
                        <a:pt x="469956" y="496365"/>
                      </a:moveTo>
                      <a:cubicBezTo>
                        <a:pt x="469972" y="464224"/>
                        <a:pt x="443926" y="438178"/>
                        <a:pt x="411769" y="438178"/>
                      </a:cubicBezTo>
                      <a:lnTo>
                        <a:pt x="220560" y="438146"/>
                      </a:lnTo>
                      <a:lnTo>
                        <a:pt x="551046" y="107660"/>
                      </a:lnTo>
                      <a:cubicBezTo>
                        <a:pt x="573772" y="84933"/>
                        <a:pt x="573772" y="48109"/>
                        <a:pt x="551046" y="25383"/>
                      </a:cubicBezTo>
                      <a:lnTo>
                        <a:pt x="542722" y="17059"/>
                      </a:lnTo>
                      <a:cubicBezTo>
                        <a:pt x="519980" y="-5684"/>
                        <a:pt x="483156" y="-5684"/>
                        <a:pt x="460429" y="17043"/>
                      </a:cubicBezTo>
                      <a:lnTo>
                        <a:pt x="128195" y="349277"/>
                      </a:lnTo>
                      <a:lnTo>
                        <a:pt x="128147" y="154556"/>
                      </a:lnTo>
                      <a:cubicBezTo>
                        <a:pt x="128163" y="122415"/>
                        <a:pt x="102116" y="96368"/>
                        <a:pt x="69960" y="96368"/>
                      </a:cubicBezTo>
                      <a:lnTo>
                        <a:pt x="58203" y="96336"/>
                      </a:lnTo>
                      <a:cubicBezTo>
                        <a:pt x="26046" y="96352"/>
                        <a:pt x="0" y="122399"/>
                        <a:pt x="0" y="154540"/>
                      </a:cubicBezTo>
                      <a:lnTo>
                        <a:pt x="0" y="486854"/>
                      </a:lnTo>
                      <a:cubicBezTo>
                        <a:pt x="-16" y="491938"/>
                        <a:pt x="866" y="496782"/>
                        <a:pt x="2069" y="501481"/>
                      </a:cubicBezTo>
                      <a:cubicBezTo>
                        <a:pt x="2566" y="515755"/>
                        <a:pt x="8164" y="529853"/>
                        <a:pt x="19038" y="540727"/>
                      </a:cubicBezTo>
                      <a:lnTo>
                        <a:pt x="27362" y="549051"/>
                      </a:lnTo>
                      <a:cubicBezTo>
                        <a:pt x="40176" y="561866"/>
                        <a:pt x="57482" y="567431"/>
                        <a:pt x="74226" y="565795"/>
                      </a:cubicBezTo>
                      <a:cubicBezTo>
                        <a:pt x="75958" y="565955"/>
                        <a:pt x="77658" y="566308"/>
                        <a:pt x="79438" y="566325"/>
                      </a:cubicBezTo>
                      <a:lnTo>
                        <a:pt x="411753" y="566325"/>
                      </a:lnTo>
                      <a:cubicBezTo>
                        <a:pt x="443894" y="566325"/>
                        <a:pt x="469956" y="540262"/>
                        <a:pt x="469956" y="508121"/>
                      </a:cubicBezTo>
                      <a:lnTo>
                        <a:pt x="469956" y="49636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2" name="Graphic 20">
                  <a:extLst>
                    <a:ext uri="{FF2B5EF4-FFF2-40B4-BE49-F238E27FC236}">
                      <a16:creationId xmlns:a16="http://schemas.microsoft.com/office/drawing/2014/main" id="{4AB9D999-B3BB-42AC-8912-069789D24429}"/>
                    </a:ext>
                  </a:extLst>
                </p:cNvPr>
                <p:cNvSpPr/>
                <p:nvPr/>
              </p:nvSpPr>
              <p:spPr>
                <a:xfrm>
                  <a:off x="6154689" y="2012684"/>
                  <a:ext cx="566324" cy="568090"/>
                </a:xfrm>
                <a:custGeom>
                  <a:avLst/>
                  <a:gdLst>
                    <a:gd name="connsiteX0" fmla="*/ 496365 w 566324"/>
                    <a:gd name="connsiteY0" fmla="*/ 469956 h 568090"/>
                    <a:gd name="connsiteX1" fmla="*/ 438178 w 566324"/>
                    <a:gd name="connsiteY1" fmla="*/ 411769 h 568090"/>
                    <a:gd name="connsiteX2" fmla="*/ 438146 w 566324"/>
                    <a:gd name="connsiteY2" fmla="*/ 220559 h 568090"/>
                    <a:gd name="connsiteX3" fmla="*/ 107659 w 566324"/>
                    <a:gd name="connsiteY3" fmla="*/ 551046 h 568090"/>
                    <a:gd name="connsiteX4" fmla="*/ 25383 w 566324"/>
                    <a:gd name="connsiteY4" fmla="*/ 551046 h 568090"/>
                    <a:gd name="connsiteX5" fmla="*/ 17059 w 566324"/>
                    <a:gd name="connsiteY5" fmla="*/ 542722 h 568090"/>
                    <a:gd name="connsiteX6" fmla="*/ 17043 w 566324"/>
                    <a:gd name="connsiteY6" fmla="*/ 460429 h 568090"/>
                    <a:gd name="connsiteX7" fmla="*/ 349277 w 566324"/>
                    <a:gd name="connsiteY7" fmla="*/ 128195 h 568090"/>
                    <a:gd name="connsiteX8" fmla="*/ 154556 w 566324"/>
                    <a:gd name="connsiteY8" fmla="*/ 128147 h 568090"/>
                    <a:gd name="connsiteX9" fmla="*/ 96368 w 566324"/>
                    <a:gd name="connsiteY9" fmla="*/ 69960 h 568090"/>
                    <a:gd name="connsiteX10" fmla="*/ 96336 w 566324"/>
                    <a:gd name="connsiteY10" fmla="*/ 58203 h 568090"/>
                    <a:gd name="connsiteX11" fmla="*/ 154539 w 566324"/>
                    <a:gd name="connsiteY11" fmla="*/ 0 h 568090"/>
                    <a:gd name="connsiteX12" fmla="*/ 486854 w 566324"/>
                    <a:gd name="connsiteY12" fmla="*/ 0 h 568090"/>
                    <a:gd name="connsiteX13" fmla="*/ 501481 w 566324"/>
                    <a:gd name="connsiteY13" fmla="*/ 2069 h 568090"/>
                    <a:gd name="connsiteX14" fmla="*/ 540727 w 566324"/>
                    <a:gd name="connsiteY14" fmla="*/ 19038 h 568090"/>
                    <a:gd name="connsiteX15" fmla="*/ 549051 w 566324"/>
                    <a:gd name="connsiteY15" fmla="*/ 27362 h 568090"/>
                    <a:gd name="connsiteX16" fmla="*/ 565795 w 566324"/>
                    <a:gd name="connsiteY16" fmla="*/ 74226 h 568090"/>
                    <a:gd name="connsiteX17" fmla="*/ 566324 w 566324"/>
                    <a:gd name="connsiteY17" fmla="*/ 79438 h 568090"/>
                    <a:gd name="connsiteX18" fmla="*/ 566324 w 566324"/>
                    <a:gd name="connsiteY18" fmla="*/ 411753 h 568090"/>
                    <a:gd name="connsiteX19" fmla="*/ 508121 w 566324"/>
                    <a:gd name="connsiteY19" fmla="*/ 469956 h 568090"/>
                    <a:gd name="connsiteX20" fmla="*/ 496365 w 566324"/>
                    <a:gd name="connsiteY20" fmla="*/ 469956 h 5680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566324" h="568090">
                      <a:moveTo>
                        <a:pt x="496365" y="469956"/>
                      </a:moveTo>
                      <a:cubicBezTo>
                        <a:pt x="464224" y="469972"/>
                        <a:pt x="438178" y="443926"/>
                        <a:pt x="438178" y="411769"/>
                      </a:cubicBezTo>
                      <a:lnTo>
                        <a:pt x="438146" y="220559"/>
                      </a:lnTo>
                      <a:lnTo>
                        <a:pt x="107659" y="551046"/>
                      </a:lnTo>
                      <a:cubicBezTo>
                        <a:pt x="84933" y="573772"/>
                        <a:pt x="48109" y="573772"/>
                        <a:pt x="25383" y="551046"/>
                      </a:cubicBezTo>
                      <a:lnTo>
                        <a:pt x="17059" y="542722"/>
                      </a:lnTo>
                      <a:cubicBezTo>
                        <a:pt x="-5684" y="519980"/>
                        <a:pt x="-5684" y="483156"/>
                        <a:pt x="17043" y="460429"/>
                      </a:cubicBezTo>
                      <a:lnTo>
                        <a:pt x="349277" y="128195"/>
                      </a:lnTo>
                      <a:lnTo>
                        <a:pt x="154556" y="128147"/>
                      </a:lnTo>
                      <a:cubicBezTo>
                        <a:pt x="122415" y="128163"/>
                        <a:pt x="96368" y="102116"/>
                        <a:pt x="96368" y="69960"/>
                      </a:cubicBezTo>
                      <a:lnTo>
                        <a:pt x="96336" y="58203"/>
                      </a:lnTo>
                      <a:cubicBezTo>
                        <a:pt x="96352" y="26046"/>
                        <a:pt x="122399" y="0"/>
                        <a:pt x="154539" y="0"/>
                      </a:cubicBezTo>
                      <a:lnTo>
                        <a:pt x="486854" y="0"/>
                      </a:lnTo>
                      <a:cubicBezTo>
                        <a:pt x="491939" y="-16"/>
                        <a:pt x="496782" y="866"/>
                        <a:pt x="501481" y="2069"/>
                      </a:cubicBezTo>
                      <a:cubicBezTo>
                        <a:pt x="515755" y="2566"/>
                        <a:pt x="529853" y="8164"/>
                        <a:pt x="540727" y="19038"/>
                      </a:cubicBezTo>
                      <a:lnTo>
                        <a:pt x="549051" y="27362"/>
                      </a:lnTo>
                      <a:cubicBezTo>
                        <a:pt x="561866" y="40176"/>
                        <a:pt x="567431" y="57482"/>
                        <a:pt x="565795" y="74226"/>
                      </a:cubicBezTo>
                      <a:cubicBezTo>
                        <a:pt x="565955" y="75958"/>
                        <a:pt x="566308" y="77658"/>
                        <a:pt x="566324" y="79438"/>
                      </a:cubicBezTo>
                      <a:lnTo>
                        <a:pt x="566324" y="411753"/>
                      </a:lnTo>
                      <a:cubicBezTo>
                        <a:pt x="566324" y="443894"/>
                        <a:pt x="540262" y="469956"/>
                        <a:pt x="508121" y="469956"/>
                      </a:cubicBezTo>
                      <a:lnTo>
                        <a:pt x="496365" y="46995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29" name="Group 228">
            <a:extLst>
              <a:ext uri="{FF2B5EF4-FFF2-40B4-BE49-F238E27FC236}">
                <a16:creationId xmlns:a16="http://schemas.microsoft.com/office/drawing/2014/main" id="{7303BC31-6992-4348-B81B-ACF387AFEF28}"/>
              </a:ext>
            </a:extLst>
          </p:cNvPr>
          <p:cNvGrpSpPr/>
          <p:nvPr/>
        </p:nvGrpSpPr>
        <p:grpSpPr>
          <a:xfrm>
            <a:off x="4809075" y="1294573"/>
            <a:ext cx="572632" cy="572632"/>
            <a:chOff x="3983074" y="552425"/>
            <a:chExt cx="4210196" cy="4210196"/>
          </a:xfrm>
        </p:grpSpPr>
        <p:grpSp>
          <p:nvGrpSpPr>
            <p:cNvPr id="230" name="Graphic 40">
              <a:extLst>
                <a:ext uri="{FF2B5EF4-FFF2-40B4-BE49-F238E27FC236}">
                  <a16:creationId xmlns:a16="http://schemas.microsoft.com/office/drawing/2014/main" id="{82C64B5F-36F8-4280-82F6-D9A83C45A2E7}"/>
                </a:ext>
              </a:extLst>
            </p:cNvPr>
            <p:cNvGrpSpPr/>
            <p:nvPr/>
          </p:nvGrpSpPr>
          <p:grpSpPr>
            <a:xfrm>
              <a:off x="3983074" y="552425"/>
              <a:ext cx="4210196" cy="4210196"/>
              <a:chOff x="3983074" y="552425"/>
              <a:chExt cx="4210196" cy="4210196"/>
            </a:xfrm>
          </p:grpSpPr>
          <p:grpSp>
            <p:nvGrpSpPr>
              <p:cNvPr id="242" name="Graphic 40">
                <a:extLst>
                  <a:ext uri="{FF2B5EF4-FFF2-40B4-BE49-F238E27FC236}">
                    <a16:creationId xmlns:a16="http://schemas.microsoft.com/office/drawing/2014/main" id="{CCFEB59C-97B0-4B87-9DB0-5378406BECEB}"/>
                  </a:ext>
                </a:extLst>
              </p:cNvPr>
              <p:cNvGrpSpPr/>
              <p:nvPr/>
            </p:nvGrpSpPr>
            <p:grpSpPr>
              <a:xfrm>
                <a:off x="3983074" y="552425"/>
                <a:ext cx="4210196" cy="4210196"/>
                <a:chOff x="3983074" y="552425"/>
                <a:chExt cx="4210196" cy="4210196"/>
              </a:xfrm>
            </p:grpSpPr>
            <p:sp>
              <p:nvSpPr>
                <p:cNvPr id="244" name="Graphic 40">
                  <a:extLst>
                    <a:ext uri="{FF2B5EF4-FFF2-40B4-BE49-F238E27FC236}">
                      <a16:creationId xmlns:a16="http://schemas.microsoft.com/office/drawing/2014/main" id="{604A8B48-E9AA-44FB-8BB1-DBA3C5FE7E75}"/>
                    </a:ext>
                  </a:extLst>
                </p:cNvPr>
                <p:cNvSpPr/>
                <p:nvPr/>
              </p:nvSpPr>
              <p:spPr>
                <a:xfrm>
                  <a:off x="3983074" y="552425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6 w 4210196"/>
                    <a:gd name="connsiteY2" fmla="*/ 1440597 h 4210196"/>
                    <a:gd name="connsiteX3" fmla="*/ 4210196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6" y="644982"/>
                        <a:pt x="4210196" y="1440597"/>
                      </a:cubicBezTo>
                      <a:lnTo>
                        <a:pt x="4210196" y="2769599"/>
                      </a:lnTo>
                      <a:cubicBezTo>
                        <a:pt x="4210196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5" name="Graphic 40">
                  <a:extLst>
                    <a:ext uri="{FF2B5EF4-FFF2-40B4-BE49-F238E27FC236}">
                      <a16:creationId xmlns:a16="http://schemas.microsoft.com/office/drawing/2014/main" id="{32B05A80-A5CD-477C-8E8A-CFF000375589}"/>
                    </a:ext>
                  </a:extLst>
                </p:cNvPr>
                <p:cNvSpPr/>
                <p:nvPr/>
              </p:nvSpPr>
              <p:spPr>
                <a:xfrm>
                  <a:off x="6012086" y="415271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6" name="Graphic 40">
                  <a:extLst>
                    <a:ext uri="{FF2B5EF4-FFF2-40B4-BE49-F238E27FC236}">
                      <a16:creationId xmlns:a16="http://schemas.microsoft.com/office/drawing/2014/main" id="{233B1F9A-EB05-48C7-9EED-26D9BDBC1EC9}"/>
                    </a:ext>
                  </a:extLst>
                </p:cNvPr>
                <p:cNvSpPr/>
                <p:nvPr/>
              </p:nvSpPr>
              <p:spPr>
                <a:xfrm>
                  <a:off x="6012086" y="999189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7" name="Graphic 40">
                  <a:extLst>
                    <a:ext uri="{FF2B5EF4-FFF2-40B4-BE49-F238E27FC236}">
                      <a16:creationId xmlns:a16="http://schemas.microsoft.com/office/drawing/2014/main" id="{7811CF45-D4B6-4AE4-A888-54D54AC24962}"/>
                    </a:ext>
                  </a:extLst>
                </p:cNvPr>
                <p:cNvSpPr/>
                <p:nvPr/>
              </p:nvSpPr>
              <p:spPr>
                <a:xfrm>
                  <a:off x="7576676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8" name="Graphic 40">
                  <a:extLst>
                    <a:ext uri="{FF2B5EF4-FFF2-40B4-BE49-F238E27FC236}">
                      <a16:creationId xmlns:a16="http://schemas.microsoft.com/office/drawing/2014/main" id="{1F172589-638A-4E1D-BF5D-B13813C57BA4}"/>
                    </a:ext>
                  </a:extLst>
                </p:cNvPr>
                <p:cNvSpPr/>
                <p:nvPr/>
              </p:nvSpPr>
              <p:spPr>
                <a:xfrm>
                  <a:off x="4424578" y="2575711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6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6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49" name="Graphic 40">
                  <a:extLst>
                    <a:ext uri="{FF2B5EF4-FFF2-40B4-BE49-F238E27FC236}">
                      <a16:creationId xmlns:a16="http://schemas.microsoft.com/office/drawing/2014/main" id="{19412F96-48D9-4A92-9B3D-AE225567AAFF}"/>
                    </a:ext>
                  </a:extLst>
                </p:cNvPr>
                <p:cNvSpPr/>
                <p:nvPr/>
              </p:nvSpPr>
              <p:spPr>
                <a:xfrm>
                  <a:off x="4695626" y="127294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0" name="Graphic 40">
                  <a:extLst>
                    <a:ext uri="{FF2B5EF4-FFF2-40B4-BE49-F238E27FC236}">
                      <a16:creationId xmlns:a16="http://schemas.microsoft.com/office/drawing/2014/main" id="{BB7B4A82-6321-40E9-B027-20609C8E26D0}"/>
                    </a:ext>
                  </a:extLst>
                </p:cNvPr>
                <p:cNvSpPr/>
                <p:nvPr/>
              </p:nvSpPr>
              <p:spPr>
                <a:xfrm>
                  <a:off x="7302789" y="388009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1" name="Graphic 40">
                  <a:extLst>
                    <a:ext uri="{FF2B5EF4-FFF2-40B4-BE49-F238E27FC236}">
                      <a16:creationId xmlns:a16="http://schemas.microsoft.com/office/drawing/2014/main" id="{86B178C8-ACEC-4412-9C93-B5A6771ABD7B}"/>
                    </a:ext>
                  </a:extLst>
                </p:cNvPr>
                <p:cNvSpPr/>
                <p:nvPr/>
              </p:nvSpPr>
              <p:spPr>
                <a:xfrm>
                  <a:off x="4694872" y="387677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52" name="Graphic 40">
                  <a:extLst>
                    <a:ext uri="{FF2B5EF4-FFF2-40B4-BE49-F238E27FC236}">
                      <a16:creationId xmlns:a16="http://schemas.microsoft.com/office/drawing/2014/main" id="{28EB9FAD-5659-4119-9730-D82AEFED5909}"/>
                    </a:ext>
                  </a:extLst>
                </p:cNvPr>
                <p:cNvSpPr/>
                <p:nvPr/>
              </p:nvSpPr>
              <p:spPr>
                <a:xfrm>
                  <a:off x="7303334" y="1268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6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6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43" name="Graphic 40">
                <a:extLst>
                  <a:ext uri="{FF2B5EF4-FFF2-40B4-BE49-F238E27FC236}">
                    <a16:creationId xmlns:a16="http://schemas.microsoft.com/office/drawing/2014/main" id="{4745321F-DE68-463D-B645-7C736A667A39}"/>
                  </a:ext>
                </a:extLst>
              </p:cNvPr>
              <p:cNvSpPr/>
              <p:nvPr/>
            </p:nvSpPr>
            <p:spPr>
              <a:xfrm>
                <a:off x="5035415" y="1606545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-16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31" name="Graphic 40">
              <a:extLst>
                <a:ext uri="{FF2B5EF4-FFF2-40B4-BE49-F238E27FC236}">
                  <a16:creationId xmlns:a16="http://schemas.microsoft.com/office/drawing/2014/main" id="{EECF2AE3-D8DB-46D5-946E-5E694FD56E3A}"/>
                </a:ext>
              </a:extLst>
            </p:cNvPr>
            <p:cNvGrpSpPr/>
            <p:nvPr/>
          </p:nvGrpSpPr>
          <p:grpSpPr>
            <a:xfrm>
              <a:off x="5212655" y="1781411"/>
              <a:ext cx="1766688" cy="1025283"/>
              <a:chOff x="5212655" y="1781411"/>
              <a:chExt cx="1766688" cy="1025283"/>
            </a:xfrm>
            <a:solidFill>
              <a:srgbClr val="FFFFFF"/>
            </a:solidFill>
          </p:grpSpPr>
          <p:sp>
            <p:nvSpPr>
              <p:cNvPr id="237" name="Graphic 40">
                <a:extLst>
                  <a:ext uri="{FF2B5EF4-FFF2-40B4-BE49-F238E27FC236}">
                    <a16:creationId xmlns:a16="http://schemas.microsoft.com/office/drawing/2014/main" id="{B5F998AA-4CF9-4AB4-B223-2240A054859F}"/>
                  </a:ext>
                </a:extLst>
              </p:cNvPr>
              <p:cNvSpPr/>
              <p:nvPr/>
            </p:nvSpPr>
            <p:spPr>
              <a:xfrm>
                <a:off x="6399653" y="1998571"/>
                <a:ext cx="362531" cy="363268"/>
              </a:xfrm>
              <a:custGeom>
                <a:avLst/>
                <a:gdLst>
                  <a:gd name="connsiteX0" fmla="*/ 0 w 362531"/>
                  <a:gd name="connsiteY0" fmla="*/ 318746 h 363268"/>
                  <a:gd name="connsiteX1" fmla="*/ 43031 w 362531"/>
                  <a:gd name="connsiteY1" fmla="*/ 363269 h 363268"/>
                  <a:gd name="connsiteX2" fmla="*/ 144522 w 362531"/>
                  <a:gd name="connsiteY2" fmla="*/ 261778 h 363268"/>
                  <a:gd name="connsiteX3" fmla="*/ 320960 w 362531"/>
                  <a:gd name="connsiteY3" fmla="*/ 242291 h 363268"/>
                  <a:gd name="connsiteX4" fmla="*/ 320960 w 362531"/>
                  <a:gd name="connsiteY4" fmla="*/ 41571 h 363268"/>
                  <a:gd name="connsiteX5" fmla="*/ 120240 w 362531"/>
                  <a:gd name="connsiteY5" fmla="*/ 41571 h 363268"/>
                  <a:gd name="connsiteX6" fmla="*/ 100753 w 362531"/>
                  <a:gd name="connsiteY6" fmla="*/ 218009 h 363268"/>
                  <a:gd name="connsiteX7" fmla="*/ 0 w 362531"/>
                  <a:gd name="connsiteY7" fmla="*/ 318746 h 3632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2531" h="363268">
                    <a:moveTo>
                      <a:pt x="0" y="318746"/>
                    </a:moveTo>
                    <a:cubicBezTo>
                      <a:pt x="17594" y="330005"/>
                      <a:pt x="32365" y="345274"/>
                      <a:pt x="43031" y="363269"/>
                    </a:cubicBezTo>
                    <a:lnTo>
                      <a:pt x="144522" y="261778"/>
                    </a:lnTo>
                    <a:cubicBezTo>
                      <a:pt x="199405" y="296694"/>
                      <a:pt x="273053" y="290198"/>
                      <a:pt x="320960" y="242291"/>
                    </a:cubicBezTo>
                    <a:cubicBezTo>
                      <a:pt x="376388" y="186863"/>
                      <a:pt x="376388" y="97000"/>
                      <a:pt x="320960" y="41571"/>
                    </a:cubicBezTo>
                    <a:cubicBezTo>
                      <a:pt x="265531" y="-13857"/>
                      <a:pt x="175668" y="-13857"/>
                      <a:pt x="120240" y="41571"/>
                    </a:cubicBezTo>
                    <a:cubicBezTo>
                      <a:pt x="72333" y="89478"/>
                      <a:pt x="65837" y="163110"/>
                      <a:pt x="100753" y="218009"/>
                    </a:cubicBezTo>
                    <a:lnTo>
                      <a:pt x="0" y="318746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8" name="Graphic 40">
                <a:extLst>
                  <a:ext uri="{FF2B5EF4-FFF2-40B4-BE49-F238E27FC236}">
                    <a16:creationId xmlns:a16="http://schemas.microsoft.com/office/drawing/2014/main" id="{2B89BB13-23B9-486E-9A6D-264A676EB502}"/>
                  </a:ext>
                </a:extLst>
              </p:cNvPr>
              <p:cNvSpPr/>
              <p:nvPr/>
            </p:nvSpPr>
            <p:spPr>
              <a:xfrm>
                <a:off x="5429814" y="1998555"/>
                <a:ext cx="362531" cy="363284"/>
              </a:xfrm>
              <a:custGeom>
                <a:avLst/>
                <a:gdLst>
                  <a:gd name="connsiteX0" fmla="*/ 218009 w 362531"/>
                  <a:gd name="connsiteY0" fmla="*/ 261794 h 363284"/>
                  <a:gd name="connsiteX1" fmla="*/ 319500 w 362531"/>
                  <a:gd name="connsiteY1" fmla="*/ 363285 h 363284"/>
                  <a:gd name="connsiteX2" fmla="*/ 362531 w 362531"/>
                  <a:gd name="connsiteY2" fmla="*/ 318762 h 363284"/>
                  <a:gd name="connsiteX3" fmla="*/ 261778 w 362531"/>
                  <a:gd name="connsiteY3" fmla="*/ 218009 h 363284"/>
                  <a:gd name="connsiteX4" fmla="*/ 242291 w 362531"/>
                  <a:gd name="connsiteY4" fmla="*/ 41571 h 363284"/>
                  <a:gd name="connsiteX5" fmla="*/ 41571 w 362531"/>
                  <a:gd name="connsiteY5" fmla="*/ 41571 h 363284"/>
                  <a:gd name="connsiteX6" fmla="*/ 41571 w 362531"/>
                  <a:gd name="connsiteY6" fmla="*/ 242292 h 363284"/>
                  <a:gd name="connsiteX7" fmla="*/ 218009 w 362531"/>
                  <a:gd name="connsiteY7" fmla="*/ 261794 h 3632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62531" h="363284">
                    <a:moveTo>
                      <a:pt x="218009" y="261794"/>
                    </a:moveTo>
                    <a:lnTo>
                      <a:pt x="319500" y="363285"/>
                    </a:lnTo>
                    <a:cubicBezTo>
                      <a:pt x="330166" y="345290"/>
                      <a:pt x="344937" y="330021"/>
                      <a:pt x="362531" y="318762"/>
                    </a:cubicBezTo>
                    <a:lnTo>
                      <a:pt x="261778" y="218009"/>
                    </a:lnTo>
                    <a:cubicBezTo>
                      <a:pt x="296694" y="163126"/>
                      <a:pt x="290198" y="89478"/>
                      <a:pt x="242291" y="41571"/>
                    </a:cubicBezTo>
                    <a:cubicBezTo>
                      <a:pt x="186863" y="-13857"/>
                      <a:pt x="97000" y="-13857"/>
                      <a:pt x="41571" y="41571"/>
                    </a:cubicBezTo>
                    <a:cubicBezTo>
                      <a:pt x="-13857" y="97000"/>
                      <a:pt x="-13857" y="186863"/>
                      <a:pt x="41571" y="242292"/>
                    </a:cubicBezTo>
                    <a:cubicBezTo>
                      <a:pt x="89478" y="290214"/>
                      <a:pt x="163110" y="296710"/>
                      <a:pt x="218009" y="261794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9" name="Graphic 40">
                <a:extLst>
                  <a:ext uri="{FF2B5EF4-FFF2-40B4-BE49-F238E27FC236}">
                    <a16:creationId xmlns:a16="http://schemas.microsoft.com/office/drawing/2014/main" id="{A39A285B-8A3F-4E9F-9AE0-36CB4164788E}"/>
                  </a:ext>
                </a:extLst>
              </p:cNvPr>
              <p:cNvSpPr/>
              <p:nvPr/>
            </p:nvSpPr>
            <p:spPr>
              <a:xfrm>
                <a:off x="5954060" y="1781411"/>
                <a:ext cx="283878" cy="514943"/>
              </a:xfrm>
              <a:custGeom>
                <a:avLst/>
                <a:gdLst>
                  <a:gd name="connsiteX0" fmla="*/ 110985 w 283878"/>
                  <a:gd name="connsiteY0" fmla="*/ 280479 h 514943"/>
                  <a:gd name="connsiteX1" fmla="*/ 110985 w 283878"/>
                  <a:gd name="connsiteY1" fmla="*/ 514944 h 514943"/>
                  <a:gd name="connsiteX2" fmla="*/ 172894 w 283878"/>
                  <a:gd name="connsiteY2" fmla="*/ 514944 h 514943"/>
                  <a:gd name="connsiteX3" fmla="*/ 172894 w 283878"/>
                  <a:gd name="connsiteY3" fmla="*/ 280479 h 514943"/>
                  <a:gd name="connsiteX4" fmla="*/ 283879 w 283878"/>
                  <a:gd name="connsiteY4" fmla="*/ 141939 h 514943"/>
                  <a:gd name="connsiteX5" fmla="*/ 141939 w 283878"/>
                  <a:gd name="connsiteY5" fmla="*/ 0 h 514943"/>
                  <a:gd name="connsiteX6" fmla="*/ 0 w 283878"/>
                  <a:gd name="connsiteY6" fmla="*/ 141939 h 514943"/>
                  <a:gd name="connsiteX7" fmla="*/ 110985 w 283878"/>
                  <a:gd name="connsiteY7" fmla="*/ 280479 h 5149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3878" h="514943">
                    <a:moveTo>
                      <a:pt x="110985" y="280479"/>
                    </a:moveTo>
                    <a:lnTo>
                      <a:pt x="110985" y="514944"/>
                    </a:lnTo>
                    <a:lnTo>
                      <a:pt x="172894" y="514944"/>
                    </a:lnTo>
                    <a:lnTo>
                      <a:pt x="172894" y="280479"/>
                    </a:lnTo>
                    <a:cubicBezTo>
                      <a:pt x="236389" y="266349"/>
                      <a:pt x="283879" y="209701"/>
                      <a:pt x="283879" y="141939"/>
                    </a:cubicBezTo>
                    <a:cubicBezTo>
                      <a:pt x="283879" y="63560"/>
                      <a:pt x="220335" y="0"/>
                      <a:pt x="141939" y="0"/>
                    </a:cubicBezTo>
                    <a:cubicBezTo>
                      <a:pt x="63544" y="0"/>
                      <a:pt x="0" y="63544"/>
                      <a:pt x="0" y="141939"/>
                    </a:cubicBezTo>
                    <a:cubicBezTo>
                      <a:pt x="0" y="209685"/>
                      <a:pt x="47490" y="266349"/>
                      <a:pt x="110985" y="2804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Graphic 40">
                <a:extLst>
                  <a:ext uri="{FF2B5EF4-FFF2-40B4-BE49-F238E27FC236}">
                    <a16:creationId xmlns:a16="http://schemas.microsoft.com/office/drawing/2014/main" id="{7D0EEF0E-999F-4C58-9412-5FCBE33F76CF}"/>
                  </a:ext>
                </a:extLst>
              </p:cNvPr>
              <p:cNvSpPr/>
              <p:nvPr/>
            </p:nvSpPr>
            <p:spPr>
              <a:xfrm>
                <a:off x="5212655" y="2522816"/>
                <a:ext cx="518119" cy="283878"/>
              </a:xfrm>
              <a:custGeom>
                <a:avLst/>
                <a:gdLst>
                  <a:gd name="connsiteX0" fmla="*/ 518119 w 518119"/>
                  <a:gd name="connsiteY0" fmla="*/ 110985 h 283878"/>
                  <a:gd name="connsiteX1" fmla="*/ 280479 w 518119"/>
                  <a:gd name="connsiteY1" fmla="*/ 110985 h 283878"/>
                  <a:gd name="connsiteX2" fmla="*/ 141939 w 518119"/>
                  <a:gd name="connsiteY2" fmla="*/ 0 h 283878"/>
                  <a:gd name="connsiteX3" fmla="*/ 0 w 518119"/>
                  <a:gd name="connsiteY3" fmla="*/ 141939 h 283878"/>
                  <a:gd name="connsiteX4" fmla="*/ 141939 w 518119"/>
                  <a:gd name="connsiteY4" fmla="*/ 283879 h 283878"/>
                  <a:gd name="connsiteX5" fmla="*/ 280479 w 518119"/>
                  <a:gd name="connsiteY5" fmla="*/ 172894 h 283878"/>
                  <a:gd name="connsiteX6" fmla="*/ 518119 w 518119"/>
                  <a:gd name="connsiteY6" fmla="*/ 172894 h 283878"/>
                  <a:gd name="connsiteX7" fmla="*/ 518119 w 518119"/>
                  <a:gd name="connsiteY7" fmla="*/ 110985 h 28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8119" h="283878">
                    <a:moveTo>
                      <a:pt x="518119" y="110985"/>
                    </a:moveTo>
                    <a:lnTo>
                      <a:pt x="280479" y="110985"/>
                    </a:lnTo>
                    <a:cubicBezTo>
                      <a:pt x="266349" y="47490"/>
                      <a:pt x="209701" y="0"/>
                      <a:pt x="141939" y="0"/>
                    </a:cubicBezTo>
                    <a:cubicBezTo>
                      <a:pt x="63560" y="0"/>
                      <a:pt x="0" y="63544"/>
                      <a:pt x="0" y="141939"/>
                    </a:cubicBezTo>
                    <a:cubicBezTo>
                      <a:pt x="0" y="220335"/>
                      <a:pt x="63544" y="283879"/>
                      <a:pt x="141939" y="283879"/>
                    </a:cubicBezTo>
                    <a:cubicBezTo>
                      <a:pt x="209701" y="283879"/>
                      <a:pt x="266349" y="236405"/>
                      <a:pt x="280479" y="172894"/>
                    </a:cubicBezTo>
                    <a:lnTo>
                      <a:pt x="518119" y="172894"/>
                    </a:lnTo>
                    <a:lnTo>
                      <a:pt x="518119" y="110985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Graphic 40">
                <a:extLst>
                  <a:ext uri="{FF2B5EF4-FFF2-40B4-BE49-F238E27FC236}">
                    <a16:creationId xmlns:a16="http://schemas.microsoft.com/office/drawing/2014/main" id="{452E277E-5A2C-4CAF-9D0B-93D4F6FA69A4}"/>
                  </a:ext>
                </a:extLst>
              </p:cNvPr>
              <p:cNvSpPr/>
              <p:nvPr/>
            </p:nvSpPr>
            <p:spPr>
              <a:xfrm>
                <a:off x="6461224" y="2522816"/>
                <a:ext cx="518119" cy="283878"/>
              </a:xfrm>
              <a:custGeom>
                <a:avLst/>
                <a:gdLst>
                  <a:gd name="connsiteX0" fmla="*/ 376180 w 518119"/>
                  <a:gd name="connsiteY0" fmla="*/ 0 h 283878"/>
                  <a:gd name="connsiteX1" fmla="*/ 237640 w 518119"/>
                  <a:gd name="connsiteY1" fmla="*/ 110985 h 283878"/>
                  <a:gd name="connsiteX2" fmla="*/ 0 w 518119"/>
                  <a:gd name="connsiteY2" fmla="*/ 110985 h 283878"/>
                  <a:gd name="connsiteX3" fmla="*/ 0 w 518119"/>
                  <a:gd name="connsiteY3" fmla="*/ 172894 h 283878"/>
                  <a:gd name="connsiteX4" fmla="*/ 237640 w 518119"/>
                  <a:gd name="connsiteY4" fmla="*/ 172894 h 283878"/>
                  <a:gd name="connsiteX5" fmla="*/ 376180 w 518119"/>
                  <a:gd name="connsiteY5" fmla="*/ 283879 h 283878"/>
                  <a:gd name="connsiteX6" fmla="*/ 518119 w 518119"/>
                  <a:gd name="connsiteY6" fmla="*/ 141939 h 283878"/>
                  <a:gd name="connsiteX7" fmla="*/ 376180 w 518119"/>
                  <a:gd name="connsiteY7" fmla="*/ 0 h 2838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8119" h="283878">
                    <a:moveTo>
                      <a:pt x="376180" y="0"/>
                    </a:moveTo>
                    <a:cubicBezTo>
                      <a:pt x="308418" y="0"/>
                      <a:pt x="251770" y="47473"/>
                      <a:pt x="237640" y="110985"/>
                    </a:cubicBezTo>
                    <a:lnTo>
                      <a:pt x="0" y="110985"/>
                    </a:lnTo>
                    <a:lnTo>
                      <a:pt x="0" y="172894"/>
                    </a:lnTo>
                    <a:lnTo>
                      <a:pt x="237640" y="172894"/>
                    </a:lnTo>
                    <a:cubicBezTo>
                      <a:pt x="251770" y="236389"/>
                      <a:pt x="308418" y="283879"/>
                      <a:pt x="376180" y="283879"/>
                    </a:cubicBezTo>
                    <a:cubicBezTo>
                      <a:pt x="454559" y="283879"/>
                      <a:pt x="518119" y="220335"/>
                      <a:pt x="518119" y="141939"/>
                    </a:cubicBezTo>
                    <a:cubicBezTo>
                      <a:pt x="518119" y="63544"/>
                      <a:pt x="454575" y="0"/>
                      <a:pt x="37618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32" name="Graphic 40">
              <a:extLst>
                <a:ext uri="{FF2B5EF4-FFF2-40B4-BE49-F238E27FC236}">
                  <a16:creationId xmlns:a16="http://schemas.microsoft.com/office/drawing/2014/main" id="{B412DB26-00A3-451A-BAA5-D3B2B0C6034B}"/>
                </a:ext>
              </a:extLst>
            </p:cNvPr>
            <p:cNvSpPr/>
            <p:nvPr/>
          </p:nvSpPr>
          <p:spPr>
            <a:xfrm>
              <a:off x="5429814" y="2982139"/>
              <a:ext cx="344134" cy="348802"/>
            </a:xfrm>
            <a:custGeom>
              <a:avLst/>
              <a:gdLst>
                <a:gd name="connsiteX0" fmla="*/ 344135 w 344134"/>
                <a:gd name="connsiteY0" fmla="*/ 48436 h 348802"/>
                <a:gd name="connsiteX1" fmla="*/ 305033 w 344134"/>
                <a:gd name="connsiteY1" fmla="*/ 0 h 348802"/>
                <a:gd name="connsiteX2" fmla="*/ 218009 w 344134"/>
                <a:gd name="connsiteY2" fmla="*/ 87024 h 348802"/>
                <a:gd name="connsiteX3" fmla="*/ 41571 w 344134"/>
                <a:gd name="connsiteY3" fmla="*/ 106511 h 348802"/>
                <a:gd name="connsiteX4" fmla="*/ 41571 w 344134"/>
                <a:gd name="connsiteY4" fmla="*/ 307231 h 348802"/>
                <a:gd name="connsiteX5" fmla="*/ 242291 w 344134"/>
                <a:gd name="connsiteY5" fmla="*/ 307231 h 348802"/>
                <a:gd name="connsiteX6" fmla="*/ 261778 w 344134"/>
                <a:gd name="connsiteY6" fmla="*/ 130793 h 348802"/>
                <a:gd name="connsiteX7" fmla="*/ 344135 w 344134"/>
                <a:gd name="connsiteY7" fmla="*/ 48436 h 348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4134" h="348802">
                  <a:moveTo>
                    <a:pt x="344135" y="48436"/>
                  </a:moveTo>
                  <a:cubicBezTo>
                    <a:pt x="325739" y="37802"/>
                    <a:pt x="311609" y="20577"/>
                    <a:pt x="305033" y="0"/>
                  </a:cubicBezTo>
                  <a:lnTo>
                    <a:pt x="218009" y="87024"/>
                  </a:lnTo>
                  <a:cubicBezTo>
                    <a:pt x="163126" y="52109"/>
                    <a:pt x="89478" y="58604"/>
                    <a:pt x="41571" y="106511"/>
                  </a:cubicBezTo>
                  <a:cubicBezTo>
                    <a:pt x="-13857" y="161939"/>
                    <a:pt x="-13857" y="251802"/>
                    <a:pt x="41571" y="307231"/>
                  </a:cubicBezTo>
                  <a:cubicBezTo>
                    <a:pt x="97000" y="362659"/>
                    <a:pt x="186863" y="362659"/>
                    <a:pt x="242291" y="307231"/>
                  </a:cubicBezTo>
                  <a:cubicBezTo>
                    <a:pt x="290198" y="259324"/>
                    <a:pt x="296694" y="185692"/>
                    <a:pt x="261778" y="130793"/>
                  </a:cubicBezTo>
                  <a:lnTo>
                    <a:pt x="344135" y="48436"/>
                  </a:ln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Graphic 40">
              <a:extLst>
                <a:ext uri="{FF2B5EF4-FFF2-40B4-BE49-F238E27FC236}">
                  <a16:creationId xmlns:a16="http://schemas.microsoft.com/office/drawing/2014/main" id="{413076C9-C5C1-42A2-ADCC-584472E1CC19}"/>
                </a:ext>
              </a:extLst>
            </p:cNvPr>
            <p:cNvSpPr/>
            <p:nvPr/>
          </p:nvSpPr>
          <p:spPr>
            <a:xfrm>
              <a:off x="5788512" y="2354077"/>
              <a:ext cx="614974" cy="447454"/>
            </a:xfrm>
            <a:custGeom>
              <a:avLst/>
              <a:gdLst>
                <a:gd name="connsiteX0" fmla="*/ 539546 w 614974"/>
                <a:gd name="connsiteY0" fmla="*/ 447454 h 447454"/>
                <a:gd name="connsiteX1" fmla="*/ 75428 w 614974"/>
                <a:gd name="connsiteY1" fmla="*/ 447454 h 447454"/>
                <a:gd name="connsiteX2" fmla="*/ 0 w 614974"/>
                <a:gd name="connsiteY2" fmla="*/ 372026 h 447454"/>
                <a:gd name="connsiteX3" fmla="*/ 0 w 614974"/>
                <a:gd name="connsiteY3" fmla="*/ 75428 h 447454"/>
                <a:gd name="connsiteX4" fmla="*/ 75428 w 614974"/>
                <a:gd name="connsiteY4" fmla="*/ 0 h 447454"/>
                <a:gd name="connsiteX5" fmla="*/ 539546 w 614974"/>
                <a:gd name="connsiteY5" fmla="*/ 0 h 447454"/>
                <a:gd name="connsiteX6" fmla="*/ 614975 w 614974"/>
                <a:gd name="connsiteY6" fmla="*/ 75428 h 447454"/>
                <a:gd name="connsiteX7" fmla="*/ 614975 w 614974"/>
                <a:gd name="connsiteY7" fmla="*/ 372026 h 447454"/>
                <a:gd name="connsiteX8" fmla="*/ 539546 w 614974"/>
                <a:gd name="connsiteY8" fmla="*/ 447454 h 447454"/>
                <a:gd name="connsiteX9" fmla="*/ 75428 w 614974"/>
                <a:gd name="connsiteY9" fmla="*/ 52927 h 447454"/>
                <a:gd name="connsiteX10" fmla="*/ 52927 w 614974"/>
                <a:gd name="connsiteY10" fmla="*/ 75428 h 447454"/>
                <a:gd name="connsiteX11" fmla="*/ 52927 w 614974"/>
                <a:gd name="connsiteY11" fmla="*/ 372026 h 447454"/>
                <a:gd name="connsiteX12" fmla="*/ 75428 w 614974"/>
                <a:gd name="connsiteY12" fmla="*/ 394527 h 447454"/>
                <a:gd name="connsiteX13" fmla="*/ 539546 w 614974"/>
                <a:gd name="connsiteY13" fmla="*/ 394527 h 447454"/>
                <a:gd name="connsiteX14" fmla="*/ 562048 w 614974"/>
                <a:gd name="connsiteY14" fmla="*/ 372026 h 447454"/>
                <a:gd name="connsiteX15" fmla="*/ 562048 w 614974"/>
                <a:gd name="connsiteY15" fmla="*/ 75428 h 447454"/>
                <a:gd name="connsiteX16" fmla="*/ 539546 w 614974"/>
                <a:gd name="connsiteY16" fmla="*/ 52927 h 447454"/>
                <a:gd name="connsiteX17" fmla="*/ 75428 w 614974"/>
                <a:gd name="connsiteY17" fmla="*/ 52927 h 4474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4974" h="447454">
                  <a:moveTo>
                    <a:pt x="539546" y="447454"/>
                  </a:moveTo>
                  <a:lnTo>
                    <a:pt x="75428" y="447454"/>
                  </a:lnTo>
                  <a:cubicBezTo>
                    <a:pt x="33841" y="447454"/>
                    <a:pt x="0" y="413613"/>
                    <a:pt x="0" y="372026"/>
                  </a:cubicBezTo>
                  <a:lnTo>
                    <a:pt x="0" y="75428"/>
                  </a:lnTo>
                  <a:cubicBezTo>
                    <a:pt x="0" y="33841"/>
                    <a:pt x="33841" y="0"/>
                    <a:pt x="75428" y="0"/>
                  </a:cubicBezTo>
                  <a:lnTo>
                    <a:pt x="539546" y="0"/>
                  </a:lnTo>
                  <a:cubicBezTo>
                    <a:pt x="581134" y="0"/>
                    <a:pt x="614975" y="33841"/>
                    <a:pt x="614975" y="75428"/>
                  </a:cubicBezTo>
                  <a:lnTo>
                    <a:pt x="614975" y="372026"/>
                  </a:lnTo>
                  <a:cubicBezTo>
                    <a:pt x="614975" y="413613"/>
                    <a:pt x="581134" y="447454"/>
                    <a:pt x="539546" y="447454"/>
                  </a:cubicBezTo>
                  <a:close/>
                  <a:moveTo>
                    <a:pt x="75428" y="52927"/>
                  </a:moveTo>
                  <a:cubicBezTo>
                    <a:pt x="63015" y="52927"/>
                    <a:pt x="52927" y="63015"/>
                    <a:pt x="52927" y="75428"/>
                  </a:cubicBezTo>
                  <a:lnTo>
                    <a:pt x="52927" y="372026"/>
                  </a:lnTo>
                  <a:cubicBezTo>
                    <a:pt x="52927" y="384439"/>
                    <a:pt x="63015" y="394527"/>
                    <a:pt x="75428" y="394527"/>
                  </a:cubicBezTo>
                  <a:lnTo>
                    <a:pt x="539546" y="394527"/>
                  </a:lnTo>
                  <a:cubicBezTo>
                    <a:pt x="551960" y="394527"/>
                    <a:pt x="562048" y="384439"/>
                    <a:pt x="562048" y="372026"/>
                  </a:cubicBezTo>
                  <a:lnTo>
                    <a:pt x="562048" y="75428"/>
                  </a:lnTo>
                  <a:cubicBezTo>
                    <a:pt x="562048" y="63015"/>
                    <a:pt x="551960" y="52927"/>
                    <a:pt x="539546" y="52927"/>
                  </a:cubicBezTo>
                  <a:lnTo>
                    <a:pt x="75428" y="52927"/>
                  </a:ln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Graphic 40">
              <a:extLst>
                <a:ext uri="{FF2B5EF4-FFF2-40B4-BE49-F238E27FC236}">
                  <a16:creationId xmlns:a16="http://schemas.microsoft.com/office/drawing/2014/main" id="{FB03FDE1-4145-4DEB-828A-30254192404D}"/>
                </a:ext>
              </a:extLst>
            </p:cNvPr>
            <p:cNvSpPr/>
            <p:nvPr/>
          </p:nvSpPr>
          <p:spPr>
            <a:xfrm>
              <a:off x="6418049" y="2982139"/>
              <a:ext cx="344134" cy="348802"/>
            </a:xfrm>
            <a:custGeom>
              <a:avLst/>
              <a:gdLst>
                <a:gd name="connsiteX0" fmla="*/ 302563 w 344134"/>
                <a:gd name="connsiteY0" fmla="*/ 106511 h 348802"/>
                <a:gd name="connsiteX1" fmla="*/ 126125 w 344134"/>
                <a:gd name="connsiteY1" fmla="*/ 87024 h 348802"/>
                <a:gd name="connsiteX2" fmla="*/ 39102 w 344134"/>
                <a:gd name="connsiteY2" fmla="*/ 0 h 348802"/>
                <a:gd name="connsiteX3" fmla="*/ 0 w 344134"/>
                <a:gd name="connsiteY3" fmla="*/ 48436 h 348802"/>
                <a:gd name="connsiteX4" fmla="*/ 82357 w 344134"/>
                <a:gd name="connsiteY4" fmla="*/ 130793 h 348802"/>
                <a:gd name="connsiteX5" fmla="*/ 101844 w 344134"/>
                <a:gd name="connsiteY5" fmla="*/ 307231 h 348802"/>
                <a:gd name="connsiteX6" fmla="*/ 302563 w 344134"/>
                <a:gd name="connsiteY6" fmla="*/ 307231 h 348802"/>
                <a:gd name="connsiteX7" fmla="*/ 302563 w 344134"/>
                <a:gd name="connsiteY7" fmla="*/ 106511 h 3488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44134" h="348802">
                  <a:moveTo>
                    <a:pt x="302563" y="106511"/>
                  </a:moveTo>
                  <a:cubicBezTo>
                    <a:pt x="254657" y="58604"/>
                    <a:pt x="181025" y="52109"/>
                    <a:pt x="126125" y="87024"/>
                  </a:cubicBezTo>
                  <a:lnTo>
                    <a:pt x="39102" y="0"/>
                  </a:lnTo>
                  <a:cubicBezTo>
                    <a:pt x="32526" y="20577"/>
                    <a:pt x="18396" y="37802"/>
                    <a:pt x="0" y="48436"/>
                  </a:cubicBezTo>
                  <a:lnTo>
                    <a:pt x="82357" y="130793"/>
                  </a:lnTo>
                  <a:cubicBezTo>
                    <a:pt x="47441" y="185676"/>
                    <a:pt x="53937" y="259324"/>
                    <a:pt x="101844" y="307231"/>
                  </a:cubicBezTo>
                  <a:cubicBezTo>
                    <a:pt x="157272" y="362659"/>
                    <a:pt x="247135" y="362659"/>
                    <a:pt x="302563" y="307231"/>
                  </a:cubicBezTo>
                  <a:cubicBezTo>
                    <a:pt x="357992" y="251802"/>
                    <a:pt x="357992" y="161923"/>
                    <a:pt x="302563" y="106511"/>
                  </a:cubicBez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Graphic 40">
              <a:extLst>
                <a:ext uri="{FF2B5EF4-FFF2-40B4-BE49-F238E27FC236}">
                  <a16:creationId xmlns:a16="http://schemas.microsoft.com/office/drawing/2014/main" id="{EEFB5F52-7B43-4813-A4D7-F236FC0997A0}"/>
                </a:ext>
              </a:extLst>
            </p:cNvPr>
            <p:cNvSpPr/>
            <p:nvPr/>
          </p:nvSpPr>
          <p:spPr>
            <a:xfrm>
              <a:off x="5954060" y="3042074"/>
              <a:ext cx="283878" cy="506026"/>
            </a:xfrm>
            <a:custGeom>
              <a:avLst/>
              <a:gdLst>
                <a:gd name="connsiteX0" fmla="*/ 172894 w 283878"/>
                <a:gd name="connsiteY0" fmla="*/ 225547 h 506026"/>
                <a:gd name="connsiteX1" fmla="*/ 172894 w 283878"/>
                <a:gd name="connsiteY1" fmla="*/ 0 h 506026"/>
                <a:gd name="connsiteX2" fmla="*/ 110985 w 283878"/>
                <a:gd name="connsiteY2" fmla="*/ 0 h 506026"/>
                <a:gd name="connsiteX3" fmla="*/ 110985 w 283878"/>
                <a:gd name="connsiteY3" fmla="*/ 225547 h 506026"/>
                <a:gd name="connsiteX4" fmla="*/ 0 w 283878"/>
                <a:gd name="connsiteY4" fmla="*/ 364087 h 506026"/>
                <a:gd name="connsiteX5" fmla="*/ 141939 w 283878"/>
                <a:gd name="connsiteY5" fmla="*/ 506026 h 506026"/>
                <a:gd name="connsiteX6" fmla="*/ 283879 w 283878"/>
                <a:gd name="connsiteY6" fmla="*/ 364087 h 506026"/>
                <a:gd name="connsiteX7" fmla="*/ 172894 w 283878"/>
                <a:gd name="connsiteY7" fmla="*/ 225547 h 506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83878" h="506026">
                  <a:moveTo>
                    <a:pt x="172894" y="225547"/>
                  </a:moveTo>
                  <a:lnTo>
                    <a:pt x="172894" y="0"/>
                  </a:lnTo>
                  <a:lnTo>
                    <a:pt x="110985" y="0"/>
                  </a:lnTo>
                  <a:lnTo>
                    <a:pt x="110985" y="225547"/>
                  </a:lnTo>
                  <a:cubicBezTo>
                    <a:pt x="47490" y="239677"/>
                    <a:pt x="0" y="296325"/>
                    <a:pt x="0" y="364087"/>
                  </a:cubicBezTo>
                  <a:cubicBezTo>
                    <a:pt x="0" y="442466"/>
                    <a:pt x="63544" y="506026"/>
                    <a:pt x="141939" y="506026"/>
                  </a:cubicBezTo>
                  <a:cubicBezTo>
                    <a:pt x="220335" y="506026"/>
                    <a:pt x="283879" y="442482"/>
                    <a:pt x="283879" y="364087"/>
                  </a:cubicBezTo>
                  <a:cubicBezTo>
                    <a:pt x="283879" y="296325"/>
                    <a:pt x="236389" y="239677"/>
                    <a:pt x="172894" y="225547"/>
                  </a:cubicBez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Graphic 40">
              <a:extLst>
                <a:ext uri="{FF2B5EF4-FFF2-40B4-BE49-F238E27FC236}">
                  <a16:creationId xmlns:a16="http://schemas.microsoft.com/office/drawing/2014/main" id="{7F0F02C8-6BA8-488F-8C9E-36DF18031548}"/>
                </a:ext>
              </a:extLst>
            </p:cNvPr>
            <p:cNvSpPr/>
            <p:nvPr/>
          </p:nvSpPr>
          <p:spPr>
            <a:xfrm>
              <a:off x="5788512" y="2834169"/>
              <a:ext cx="614990" cy="150183"/>
            </a:xfrm>
            <a:custGeom>
              <a:avLst/>
              <a:gdLst>
                <a:gd name="connsiteX0" fmla="*/ 586619 w 614990"/>
                <a:gd name="connsiteY0" fmla="*/ 0 h 150183"/>
                <a:gd name="connsiteX1" fmla="*/ 28372 w 614990"/>
                <a:gd name="connsiteY1" fmla="*/ 0 h 150183"/>
                <a:gd name="connsiteX2" fmla="*/ 0 w 614990"/>
                <a:gd name="connsiteY2" fmla="*/ 28372 h 150183"/>
                <a:gd name="connsiteX3" fmla="*/ 0 w 614990"/>
                <a:gd name="connsiteY3" fmla="*/ 121811 h 150183"/>
                <a:gd name="connsiteX4" fmla="*/ 28372 w 614990"/>
                <a:gd name="connsiteY4" fmla="*/ 150183 h 150183"/>
                <a:gd name="connsiteX5" fmla="*/ 586619 w 614990"/>
                <a:gd name="connsiteY5" fmla="*/ 150183 h 150183"/>
                <a:gd name="connsiteX6" fmla="*/ 614991 w 614990"/>
                <a:gd name="connsiteY6" fmla="*/ 121811 h 150183"/>
                <a:gd name="connsiteX7" fmla="*/ 614991 w 614990"/>
                <a:gd name="connsiteY7" fmla="*/ 28356 h 150183"/>
                <a:gd name="connsiteX8" fmla="*/ 586619 w 614990"/>
                <a:gd name="connsiteY8" fmla="*/ 0 h 150183"/>
                <a:gd name="connsiteX9" fmla="*/ 560075 w 614990"/>
                <a:gd name="connsiteY9" fmla="*/ 90232 h 150183"/>
                <a:gd name="connsiteX10" fmla="*/ 551302 w 614990"/>
                <a:gd name="connsiteY10" fmla="*/ 99005 h 150183"/>
                <a:gd name="connsiteX11" fmla="*/ 273262 w 614990"/>
                <a:gd name="connsiteY11" fmla="*/ 99005 h 150183"/>
                <a:gd name="connsiteX12" fmla="*/ 264488 w 614990"/>
                <a:gd name="connsiteY12" fmla="*/ 90232 h 150183"/>
                <a:gd name="connsiteX13" fmla="*/ 264488 w 614990"/>
                <a:gd name="connsiteY13" fmla="*/ 59935 h 150183"/>
                <a:gd name="connsiteX14" fmla="*/ 273262 w 614990"/>
                <a:gd name="connsiteY14" fmla="*/ 51162 h 150183"/>
                <a:gd name="connsiteX15" fmla="*/ 551302 w 614990"/>
                <a:gd name="connsiteY15" fmla="*/ 51162 h 150183"/>
                <a:gd name="connsiteX16" fmla="*/ 560075 w 614990"/>
                <a:gd name="connsiteY16" fmla="*/ 59935 h 150183"/>
                <a:gd name="connsiteX17" fmla="*/ 560075 w 614990"/>
                <a:gd name="connsiteY17" fmla="*/ 90232 h 150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14990" h="150183">
                  <a:moveTo>
                    <a:pt x="586619" y="0"/>
                  </a:moveTo>
                  <a:lnTo>
                    <a:pt x="28372" y="0"/>
                  </a:lnTo>
                  <a:cubicBezTo>
                    <a:pt x="12702" y="0"/>
                    <a:pt x="0" y="12702"/>
                    <a:pt x="0" y="28372"/>
                  </a:cubicBezTo>
                  <a:lnTo>
                    <a:pt x="0" y="121811"/>
                  </a:lnTo>
                  <a:cubicBezTo>
                    <a:pt x="0" y="137481"/>
                    <a:pt x="12702" y="150183"/>
                    <a:pt x="28372" y="150183"/>
                  </a:cubicBezTo>
                  <a:lnTo>
                    <a:pt x="586619" y="150183"/>
                  </a:lnTo>
                  <a:cubicBezTo>
                    <a:pt x="602288" y="150183"/>
                    <a:pt x="614991" y="137481"/>
                    <a:pt x="614991" y="121811"/>
                  </a:cubicBezTo>
                  <a:lnTo>
                    <a:pt x="614991" y="28356"/>
                  </a:lnTo>
                  <a:cubicBezTo>
                    <a:pt x="614975" y="12686"/>
                    <a:pt x="602272" y="0"/>
                    <a:pt x="586619" y="0"/>
                  </a:cubicBezTo>
                  <a:close/>
                  <a:moveTo>
                    <a:pt x="560075" y="90232"/>
                  </a:moveTo>
                  <a:cubicBezTo>
                    <a:pt x="560075" y="95075"/>
                    <a:pt x="556146" y="99005"/>
                    <a:pt x="551302" y="99005"/>
                  </a:cubicBezTo>
                  <a:lnTo>
                    <a:pt x="273262" y="99005"/>
                  </a:lnTo>
                  <a:cubicBezTo>
                    <a:pt x="268418" y="99005"/>
                    <a:pt x="264488" y="95075"/>
                    <a:pt x="264488" y="90232"/>
                  </a:cubicBezTo>
                  <a:lnTo>
                    <a:pt x="264488" y="59935"/>
                  </a:lnTo>
                  <a:cubicBezTo>
                    <a:pt x="264488" y="55092"/>
                    <a:pt x="268418" y="51162"/>
                    <a:pt x="273262" y="51162"/>
                  </a:cubicBezTo>
                  <a:lnTo>
                    <a:pt x="551302" y="51162"/>
                  </a:lnTo>
                  <a:cubicBezTo>
                    <a:pt x="556146" y="51162"/>
                    <a:pt x="560075" y="55092"/>
                    <a:pt x="560075" y="59935"/>
                  </a:cubicBezTo>
                  <a:lnTo>
                    <a:pt x="560075" y="90232"/>
                  </a:ln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3" name="Group 292">
            <a:extLst>
              <a:ext uri="{FF2B5EF4-FFF2-40B4-BE49-F238E27FC236}">
                <a16:creationId xmlns:a16="http://schemas.microsoft.com/office/drawing/2014/main" id="{BFD7D6E7-881E-40A8-ADD1-3B580A0EFB82}"/>
              </a:ext>
            </a:extLst>
          </p:cNvPr>
          <p:cNvGrpSpPr/>
          <p:nvPr/>
        </p:nvGrpSpPr>
        <p:grpSpPr>
          <a:xfrm>
            <a:off x="5804396" y="1294573"/>
            <a:ext cx="572632" cy="572632"/>
            <a:chOff x="3991061" y="555648"/>
            <a:chExt cx="4210196" cy="4210196"/>
          </a:xfrm>
        </p:grpSpPr>
        <p:grpSp>
          <p:nvGrpSpPr>
            <p:cNvPr id="294" name="Graphic 67">
              <a:extLst>
                <a:ext uri="{FF2B5EF4-FFF2-40B4-BE49-F238E27FC236}">
                  <a16:creationId xmlns:a16="http://schemas.microsoft.com/office/drawing/2014/main" id="{C911033F-0EF4-4C34-BD06-B446906E0BC3}"/>
                </a:ext>
              </a:extLst>
            </p:cNvPr>
            <p:cNvGrpSpPr/>
            <p:nvPr/>
          </p:nvGrpSpPr>
          <p:grpSpPr>
            <a:xfrm>
              <a:off x="3991061" y="555648"/>
              <a:ext cx="4210196" cy="4210196"/>
              <a:chOff x="3991061" y="555648"/>
              <a:chExt cx="4210196" cy="4210196"/>
            </a:xfrm>
          </p:grpSpPr>
          <p:grpSp>
            <p:nvGrpSpPr>
              <p:cNvPr id="320" name="Graphic 67">
                <a:extLst>
                  <a:ext uri="{FF2B5EF4-FFF2-40B4-BE49-F238E27FC236}">
                    <a16:creationId xmlns:a16="http://schemas.microsoft.com/office/drawing/2014/main" id="{62440F75-81F9-4162-9D72-DFABC54B841C}"/>
                  </a:ext>
                </a:extLst>
              </p:cNvPr>
              <p:cNvGrpSpPr/>
              <p:nvPr/>
            </p:nvGrpSpPr>
            <p:grpSpPr>
              <a:xfrm>
                <a:off x="3991061" y="555648"/>
                <a:ext cx="4210196" cy="4210196"/>
                <a:chOff x="3991061" y="555648"/>
                <a:chExt cx="4210196" cy="4210196"/>
              </a:xfrm>
            </p:grpSpPr>
            <p:sp>
              <p:nvSpPr>
                <p:cNvPr id="322" name="Graphic 67">
                  <a:extLst>
                    <a:ext uri="{FF2B5EF4-FFF2-40B4-BE49-F238E27FC236}">
                      <a16:creationId xmlns:a16="http://schemas.microsoft.com/office/drawing/2014/main" id="{BEF0A702-8829-416B-B47E-E0D18F980081}"/>
                    </a:ext>
                  </a:extLst>
                </p:cNvPr>
                <p:cNvSpPr/>
                <p:nvPr/>
              </p:nvSpPr>
              <p:spPr>
                <a:xfrm>
                  <a:off x="3991061" y="555648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6 w 4210196"/>
                    <a:gd name="connsiteY2" fmla="*/ 1440597 h 4210196"/>
                    <a:gd name="connsiteX3" fmla="*/ 4210196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6" y="644982"/>
                        <a:pt x="4210196" y="1440597"/>
                      </a:cubicBezTo>
                      <a:lnTo>
                        <a:pt x="4210196" y="2769599"/>
                      </a:lnTo>
                      <a:cubicBezTo>
                        <a:pt x="4210196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" name="Graphic 67">
                  <a:extLst>
                    <a:ext uri="{FF2B5EF4-FFF2-40B4-BE49-F238E27FC236}">
                      <a16:creationId xmlns:a16="http://schemas.microsoft.com/office/drawing/2014/main" id="{A4458584-0D92-4BD3-8A7C-94566F86EB8D}"/>
                    </a:ext>
                  </a:extLst>
                </p:cNvPr>
                <p:cNvSpPr/>
                <p:nvPr/>
              </p:nvSpPr>
              <p:spPr>
                <a:xfrm>
                  <a:off x="6020073" y="415593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" name="Graphic 67">
                  <a:extLst>
                    <a:ext uri="{FF2B5EF4-FFF2-40B4-BE49-F238E27FC236}">
                      <a16:creationId xmlns:a16="http://schemas.microsoft.com/office/drawing/2014/main" id="{4FD99021-B2BE-4257-B3F1-B795C19E9010}"/>
                    </a:ext>
                  </a:extLst>
                </p:cNvPr>
                <p:cNvSpPr/>
                <p:nvPr/>
              </p:nvSpPr>
              <p:spPr>
                <a:xfrm>
                  <a:off x="6020073" y="1002413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" name="Graphic 67">
                  <a:extLst>
                    <a:ext uri="{FF2B5EF4-FFF2-40B4-BE49-F238E27FC236}">
                      <a16:creationId xmlns:a16="http://schemas.microsoft.com/office/drawing/2014/main" id="{7D42665E-AD42-42F2-B5DF-E78B6999FC7B}"/>
                    </a:ext>
                  </a:extLst>
                </p:cNvPr>
                <p:cNvSpPr/>
                <p:nvPr/>
              </p:nvSpPr>
              <p:spPr>
                <a:xfrm>
                  <a:off x="7584663" y="2578935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" name="Graphic 67">
                  <a:extLst>
                    <a:ext uri="{FF2B5EF4-FFF2-40B4-BE49-F238E27FC236}">
                      <a16:creationId xmlns:a16="http://schemas.microsoft.com/office/drawing/2014/main" id="{C339836B-8597-455F-811F-2081A93AC7FC}"/>
                    </a:ext>
                  </a:extLst>
                </p:cNvPr>
                <p:cNvSpPr/>
                <p:nvPr/>
              </p:nvSpPr>
              <p:spPr>
                <a:xfrm>
                  <a:off x="4432565" y="2578935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" name="Graphic 67">
                  <a:extLst>
                    <a:ext uri="{FF2B5EF4-FFF2-40B4-BE49-F238E27FC236}">
                      <a16:creationId xmlns:a16="http://schemas.microsoft.com/office/drawing/2014/main" id="{2C2D99DD-2275-4AA8-8225-6BBFC4C46AD7}"/>
                    </a:ext>
                  </a:extLst>
                </p:cNvPr>
                <p:cNvSpPr/>
                <p:nvPr/>
              </p:nvSpPr>
              <p:spPr>
                <a:xfrm>
                  <a:off x="4703613" y="1276171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" name="Graphic 67">
                  <a:extLst>
                    <a:ext uri="{FF2B5EF4-FFF2-40B4-BE49-F238E27FC236}">
                      <a16:creationId xmlns:a16="http://schemas.microsoft.com/office/drawing/2014/main" id="{44959452-D5C9-4C8C-AA8F-BFF8394F779D}"/>
                    </a:ext>
                  </a:extLst>
                </p:cNvPr>
                <p:cNvSpPr/>
                <p:nvPr/>
              </p:nvSpPr>
              <p:spPr>
                <a:xfrm>
                  <a:off x="7310776" y="388333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" name="Graphic 67">
                  <a:extLst>
                    <a:ext uri="{FF2B5EF4-FFF2-40B4-BE49-F238E27FC236}">
                      <a16:creationId xmlns:a16="http://schemas.microsoft.com/office/drawing/2014/main" id="{8F9314E1-8AA8-4F91-8834-EDDD93A49B4E}"/>
                    </a:ext>
                  </a:extLst>
                </p:cNvPr>
                <p:cNvSpPr/>
                <p:nvPr/>
              </p:nvSpPr>
              <p:spPr>
                <a:xfrm>
                  <a:off x="4702859" y="387999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0" name="Graphic 67">
                  <a:extLst>
                    <a:ext uri="{FF2B5EF4-FFF2-40B4-BE49-F238E27FC236}">
                      <a16:creationId xmlns:a16="http://schemas.microsoft.com/office/drawing/2014/main" id="{464DC4B7-1794-42DF-886B-AB4732705995}"/>
                    </a:ext>
                  </a:extLst>
                </p:cNvPr>
                <p:cNvSpPr/>
                <p:nvPr/>
              </p:nvSpPr>
              <p:spPr>
                <a:xfrm>
                  <a:off x="7311321" y="127155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21" name="Graphic 67">
                <a:extLst>
                  <a:ext uri="{FF2B5EF4-FFF2-40B4-BE49-F238E27FC236}">
                    <a16:creationId xmlns:a16="http://schemas.microsoft.com/office/drawing/2014/main" id="{EBEA1203-731D-4408-8E2E-06435AFA7562}"/>
                  </a:ext>
                </a:extLst>
              </p:cNvPr>
              <p:cNvSpPr/>
              <p:nvPr/>
            </p:nvSpPr>
            <p:spPr>
              <a:xfrm>
                <a:off x="5043402" y="1609769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-16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95" name="Graphic 67">
              <a:extLst>
                <a:ext uri="{FF2B5EF4-FFF2-40B4-BE49-F238E27FC236}">
                  <a16:creationId xmlns:a16="http://schemas.microsoft.com/office/drawing/2014/main" id="{0645E1DD-9A39-42D7-A30F-2D21C5628B44}"/>
                </a:ext>
              </a:extLst>
            </p:cNvPr>
            <p:cNvGrpSpPr/>
            <p:nvPr/>
          </p:nvGrpSpPr>
          <p:grpSpPr>
            <a:xfrm>
              <a:off x="5527728" y="1859983"/>
              <a:ext cx="1129212" cy="1612816"/>
              <a:chOff x="5527728" y="1859983"/>
              <a:chExt cx="1129212" cy="1612816"/>
            </a:xfrm>
            <a:solidFill>
              <a:srgbClr val="FFFFFF"/>
            </a:solidFill>
          </p:grpSpPr>
          <p:sp>
            <p:nvSpPr>
              <p:cNvPr id="296" name="Graphic 67">
                <a:extLst>
                  <a:ext uri="{FF2B5EF4-FFF2-40B4-BE49-F238E27FC236}">
                    <a16:creationId xmlns:a16="http://schemas.microsoft.com/office/drawing/2014/main" id="{42F87C77-C44B-4E9E-A58B-8B63A8AC02C5}"/>
                  </a:ext>
                </a:extLst>
              </p:cNvPr>
              <p:cNvSpPr/>
              <p:nvPr/>
            </p:nvSpPr>
            <p:spPr>
              <a:xfrm>
                <a:off x="6020939" y="1859983"/>
                <a:ext cx="88581" cy="41529"/>
              </a:xfrm>
              <a:custGeom>
                <a:avLst/>
                <a:gdLst>
                  <a:gd name="connsiteX0" fmla="*/ 34290 w 88581"/>
                  <a:gd name="connsiteY0" fmla="*/ 0 h 41529"/>
                  <a:gd name="connsiteX1" fmla="*/ 77161 w 88581"/>
                  <a:gd name="connsiteY1" fmla="*/ 0 h 41529"/>
                  <a:gd name="connsiteX2" fmla="*/ 0 w 88581"/>
                  <a:gd name="connsiteY2" fmla="*/ 25196 h 41529"/>
                  <a:gd name="connsiteX3" fmla="*/ 34290 w 88581"/>
                  <a:gd name="connsiteY3" fmla="*/ 0 h 41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581" h="41529">
                    <a:moveTo>
                      <a:pt x="34290" y="0"/>
                    </a:moveTo>
                    <a:lnTo>
                      <a:pt x="77161" y="0"/>
                    </a:lnTo>
                    <a:cubicBezTo>
                      <a:pt x="123239" y="35685"/>
                      <a:pt x="16070" y="58781"/>
                      <a:pt x="0" y="25196"/>
                    </a:cubicBezTo>
                    <a:cubicBezTo>
                      <a:pt x="-16" y="5245"/>
                      <a:pt x="23560" y="8388"/>
                      <a:pt x="34290" y="0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Graphic 67">
                <a:extLst>
                  <a:ext uri="{FF2B5EF4-FFF2-40B4-BE49-F238E27FC236}">
                    <a16:creationId xmlns:a16="http://schemas.microsoft.com/office/drawing/2014/main" id="{8F480F30-F47D-482A-A78C-E830A33B73C4}"/>
                  </a:ext>
                </a:extLst>
              </p:cNvPr>
              <p:cNvSpPr/>
              <p:nvPr/>
            </p:nvSpPr>
            <p:spPr>
              <a:xfrm>
                <a:off x="5845704" y="1882102"/>
                <a:ext cx="577493" cy="180285"/>
              </a:xfrm>
              <a:custGeom>
                <a:avLst/>
                <a:gdLst>
                  <a:gd name="connsiteX0" fmla="*/ 393373 w 577493"/>
                  <a:gd name="connsiteY0" fmla="*/ 38715 h 180285"/>
                  <a:gd name="connsiteX1" fmla="*/ 322227 w 577493"/>
                  <a:gd name="connsiteY1" fmla="*/ 43013 h 180285"/>
                  <a:gd name="connsiteX2" fmla="*/ 472875 w 577493"/>
                  <a:gd name="connsiteY2" fmla="*/ 90198 h 180285"/>
                  <a:gd name="connsiteX3" fmla="*/ 577493 w 577493"/>
                  <a:gd name="connsiteY3" fmla="*/ 180286 h 180285"/>
                  <a:gd name="connsiteX4" fmla="*/ 447759 w 577493"/>
                  <a:gd name="connsiteY4" fmla="*/ 124520 h 180285"/>
                  <a:gd name="connsiteX5" fmla="*/ 209237 w 577493"/>
                  <a:gd name="connsiteY5" fmla="*/ 94496 h 180285"/>
                  <a:gd name="connsiteX6" fmla="*/ 129734 w 577493"/>
                  <a:gd name="connsiteY6" fmla="*/ 77335 h 180285"/>
                  <a:gd name="connsiteX7" fmla="*/ 0 w 577493"/>
                  <a:gd name="connsiteY7" fmla="*/ 98779 h 180285"/>
                  <a:gd name="connsiteX8" fmla="*/ 234353 w 577493"/>
                  <a:gd name="connsiteY8" fmla="*/ 34433 h 180285"/>
                  <a:gd name="connsiteX9" fmla="*/ 393373 w 577493"/>
                  <a:gd name="connsiteY9" fmla="*/ 38715 h 180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77493" h="180285">
                    <a:moveTo>
                      <a:pt x="393373" y="38715"/>
                    </a:moveTo>
                    <a:cubicBezTo>
                      <a:pt x="365129" y="38715"/>
                      <a:pt x="343157" y="30134"/>
                      <a:pt x="322227" y="43013"/>
                    </a:cubicBezTo>
                    <a:cubicBezTo>
                      <a:pt x="363028" y="69829"/>
                      <a:pt x="423701" y="70888"/>
                      <a:pt x="472875" y="90198"/>
                    </a:cubicBezTo>
                    <a:cubicBezTo>
                      <a:pt x="516820" y="107359"/>
                      <a:pt x="573307" y="124520"/>
                      <a:pt x="577493" y="180286"/>
                    </a:cubicBezTo>
                    <a:cubicBezTo>
                      <a:pt x="533548" y="169556"/>
                      <a:pt x="494847" y="141681"/>
                      <a:pt x="447759" y="124520"/>
                    </a:cubicBezTo>
                    <a:cubicBezTo>
                      <a:pt x="375570" y="97704"/>
                      <a:pt x="308610" y="105210"/>
                      <a:pt x="209237" y="94496"/>
                    </a:cubicBezTo>
                    <a:cubicBezTo>
                      <a:pt x="182035" y="91273"/>
                      <a:pt x="156935" y="77335"/>
                      <a:pt x="129734" y="77335"/>
                    </a:cubicBezTo>
                    <a:cubicBezTo>
                      <a:pt x="80561" y="78410"/>
                      <a:pt x="42903" y="123446"/>
                      <a:pt x="0" y="98779"/>
                    </a:cubicBezTo>
                    <a:cubicBezTo>
                      <a:pt x="17787" y="9766"/>
                      <a:pt x="148563" y="47295"/>
                      <a:pt x="234353" y="34433"/>
                    </a:cubicBezTo>
                    <a:cubicBezTo>
                      <a:pt x="287696" y="26927"/>
                      <a:pt x="375586" y="-41717"/>
                      <a:pt x="393373" y="38715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" name="Graphic 67">
                <a:extLst>
                  <a:ext uri="{FF2B5EF4-FFF2-40B4-BE49-F238E27FC236}">
                    <a16:creationId xmlns:a16="http://schemas.microsoft.com/office/drawing/2014/main" id="{AA6708CD-ED2B-4E86-881B-20513C2AE699}"/>
                  </a:ext>
                </a:extLst>
              </p:cNvPr>
              <p:cNvSpPr/>
              <p:nvPr/>
            </p:nvSpPr>
            <p:spPr>
              <a:xfrm>
                <a:off x="6267529" y="1914585"/>
                <a:ext cx="84821" cy="49356"/>
              </a:xfrm>
              <a:custGeom>
                <a:avLst/>
                <a:gdLst>
                  <a:gd name="connsiteX0" fmla="*/ 84474 w 84821"/>
                  <a:gd name="connsiteY0" fmla="*/ 46889 h 49356"/>
                  <a:gd name="connsiteX1" fmla="*/ 0 w 84821"/>
                  <a:gd name="connsiteY1" fmla="*/ 21469 h 49356"/>
                  <a:gd name="connsiteX2" fmla="*/ 84474 w 84821"/>
                  <a:gd name="connsiteY2" fmla="*/ 46889 h 49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4821" h="49356">
                    <a:moveTo>
                      <a:pt x="84474" y="46889"/>
                    </a:moveTo>
                    <a:cubicBezTo>
                      <a:pt x="54899" y="56416"/>
                      <a:pt x="19006" y="36304"/>
                      <a:pt x="0" y="21469"/>
                    </a:cubicBezTo>
                    <a:cubicBezTo>
                      <a:pt x="8452" y="-21963"/>
                      <a:pt x="90809" y="7692"/>
                      <a:pt x="84474" y="46889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" name="Graphic 67">
                <a:extLst>
                  <a:ext uri="{FF2B5EF4-FFF2-40B4-BE49-F238E27FC236}">
                    <a16:creationId xmlns:a16="http://schemas.microsoft.com/office/drawing/2014/main" id="{3559DD39-9416-4606-90F6-4349D7585418}"/>
                  </a:ext>
                </a:extLst>
              </p:cNvPr>
              <p:cNvSpPr/>
              <p:nvPr/>
            </p:nvSpPr>
            <p:spPr>
              <a:xfrm>
                <a:off x="5657809" y="1989386"/>
                <a:ext cx="940660" cy="445203"/>
              </a:xfrm>
              <a:custGeom>
                <a:avLst/>
                <a:gdLst>
                  <a:gd name="connsiteX0" fmla="*/ 935699 w 940660"/>
                  <a:gd name="connsiteY0" fmla="*/ 445203 h 445203"/>
                  <a:gd name="connsiteX1" fmla="*/ 868306 w 940660"/>
                  <a:gd name="connsiteY1" fmla="*/ 340361 h 445203"/>
                  <a:gd name="connsiteX2" fmla="*/ 792493 w 940660"/>
                  <a:gd name="connsiteY2" fmla="*/ 248108 h 445203"/>
                  <a:gd name="connsiteX3" fmla="*/ 779855 w 940660"/>
                  <a:gd name="connsiteY3" fmla="*/ 181020 h 445203"/>
                  <a:gd name="connsiteX4" fmla="*/ 510266 w 940660"/>
                  <a:gd name="connsiteY4" fmla="*/ 55215 h 445203"/>
                  <a:gd name="connsiteX5" fmla="*/ 303869 w 940660"/>
                  <a:gd name="connsiteY5" fmla="*/ 34253 h 445203"/>
                  <a:gd name="connsiteX6" fmla="*/ 497628 w 940660"/>
                  <a:gd name="connsiteY6" fmla="*/ 76193 h 445203"/>
                  <a:gd name="connsiteX7" fmla="*/ 758780 w 940660"/>
                  <a:gd name="connsiteY7" fmla="*/ 218774 h 445203"/>
                  <a:gd name="connsiteX8" fmla="*/ 489192 w 940660"/>
                  <a:gd name="connsiteY8" fmla="*/ 113931 h 445203"/>
                  <a:gd name="connsiteX9" fmla="*/ 375464 w 940660"/>
                  <a:gd name="connsiteY9" fmla="*/ 113931 h 445203"/>
                  <a:gd name="connsiteX10" fmla="*/ 282794 w 940660"/>
                  <a:gd name="connsiteY10" fmla="*/ 84581 h 445203"/>
                  <a:gd name="connsiteX11" fmla="*/ 567 w 940660"/>
                  <a:gd name="connsiteY11" fmla="*/ 214572 h 445203"/>
                  <a:gd name="connsiteX12" fmla="*/ 97455 w 940660"/>
                  <a:gd name="connsiteY12" fmla="*/ 126505 h 445203"/>
                  <a:gd name="connsiteX13" fmla="*/ 257518 w 940660"/>
                  <a:gd name="connsiteY13" fmla="*/ 13291 h 445203"/>
                  <a:gd name="connsiteX14" fmla="*/ 400740 w 940660"/>
                  <a:gd name="connsiteY14" fmla="*/ 13291 h 445203"/>
                  <a:gd name="connsiteX15" fmla="*/ 522888 w 940660"/>
                  <a:gd name="connsiteY15" fmla="*/ 17477 h 445203"/>
                  <a:gd name="connsiteX16" fmla="*/ 813535 w 940660"/>
                  <a:gd name="connsiteY16" fmla="*/ 143281 h 445203"/>
                  <a:gd name="connsiteX17" fmla="*/ 838812 w 940660"/>
                  <a:gd name="connsiteY17" fmla="*/ 227146 h 445203"/>
                  <a:gd name="connsiteX18" fmla="*/ 885146 w 940660"/>
                  <a:gd name="connsiteY18" fmla="*/ 277474 h 445203"/>
                  <a:gd name="connsiteX19" fmla="*/ 935699 w 940660"/>
                  <a:gd name="connsiteY19" fmla="*/ 445203 h 4452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940660" h="445203">
                    <a:moveTo>
                      <a:pt x="935699" y="445203"/>
                    </a:moveTo>
                    <a:cubicBezTo>
                      <a:pt x="903062" y="413752"/>
                      <a:pt x="892524" y="377056"/>
                      <a:pt x="868306" y="340361"/>
                    </a:cubicBezTo>
                    <a:cubicBezTo>
                      <a:pt x="847248" y="307867"/>
                      <a:pt x="806174" y="281660"/>
                      <a:pt x="792493" y="248108"/>
                    </a:cubicBezTo>
                    <a:cubicBezTo>
                      <a:pt x="785115" y="229231"/>
                      <a:pt x="789333" y="201982"/>
                      <a:pt x="779855" y="181020"/>
                    </a:cubicBezTo>
                    <a:cubicBezTo>
                      <a:pt x="752477" y="117075"/>
                      <a:pt x="610313" y="62560"/>
                      <a:pt x="510266" y="55215"/>
                    </a:cubicBezTo>
                    <a:cubicBezTo>
                      <a:pt x="428134" y="48928"/>
                      <a:pt x="374421" y="48928"/>
                      <a:pt x="303869" y="34253"/>
                    </a:cubicBezTo>
                    <a:cubicBezTo>
                      <a:pt x="331246" y="84581"/>
                      <a:pt x="423916" y="70948"/>
                      <a:pt x="497628" y="76193"/>
                    </a:cubicBezTo>
                    <a:cubicBezTo>
                      <a:pt x="615574" y="84581"/>
                      <a:pt x="742983" y="127564"/>
                      <a:pt x="758780" y="218774"/>
                    </a:cubicBezTo>
                    <a:cubicBezTo>
                      <a:pt x="673488" y="182078"/>
                      <a:pt x="600819" y="122319"/>
                      <a:pt x="489192" y="113931"/>
                    </a:cubicBezTo>
                    <a:cubicBezTo>
                      <a:pt x="453394" y="110788"/>
                      <a:pt x="413378" y="118117"/>
                      <a:pt x="375464" y="113931"/>
                    </a:cubicBezTo>
                    <a:cubicBezTo>
                      <a:pt x="343868" y="109745"/>
                      <a:pt x="314390" y="86666"/>
                      <a:pt x="282794" y="84581"/>
                    </a:cubicBezTo>
                    <a:cubicBezTo>
                      <a:pt x="166965" y="76193"/>
                      <a:pt x="111152" y="216673"/>
                      <a:pt x="567" y="214572"/>
                    </a:cubicBezTo>
                    <a:cubicBezTo>
                      <a:pt x="-6810" y="164244"/>
                      <a:pt x="59540" y="149568"/>
                      <a:pt x="97455" y="126505"/>
                    </a:cubicBezTo>
                    <a:cubicBezTo>
                      <a:pt x="142731" y="99256"/>
                      <a:pt x="202763" y="45784"/>
                      <a:pt x="257518" y="13291"/>
                    </a:cubicBezTo>
                    <a:cubicBezTo>
                      <a:pt x="300693" y="-11874"/>
                      <a:pt x="349129" y="4902"/>
                      <a:pt x="400740" y="13291"/>
                    </a:cubicBezTo>
                    <a:cubicBezTo>
                      <a:pt x="440756" y="19578"/>
                      <a:pt x="481830" y="14333"/>
                      <a:pt x="522888" y="17477"/>
                    </a:cubicBezTo>
                    <a:cubicBezTo>
                      <a:pt x="616616" y="23764"/>
                      <a:pt x="768259" y="79336"/>
                      <a:pt x="813535" y="143281"/>
                    </a:cubicBezTo>
                    <a:cubicBezTo>
                      <a:pt x="831434" y="169488"/>
                      <a:pt x="828275" y="199897"/>
                      <a:pt x="838812" y="227146"/>
                    </a:cubicBezTo>
                    <a:cubicBezTo>
                      <a:pt x="847232" y="248108"/>
                      <a:pt x="868290" y="256496"/>
                      <a:pt x="885146" y="277474"/>
                    </a:cubicBezTo>
                    <a:cubicBezTo>
                      <a:pt x="919902" y="318356"/>
                      <a:pt x="953598" y="381258"/>
                      <a:pt x="935699" y="445203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" name="Graphic 67">
                <a:extLst>
                  <a:ext uri="{FF2B5EF4-FFF2-40B4-BE49-F238E27FC236}">
                    <a16:creationId xmlns:a16="http://schemas.microsoft.com/office/drawing/2014/main" id="{57603CB0-9CD7-4ECB-9623-1DB5AF930291}"/>
                  </a:ext>
                </a:extLst>
              </p:cNvPr>
              <p:cNvSpPr/>
              <p:nvPr/>
            </p:nvSpPr>
            <p:spPr>
              <a:xfrm>
                <a:off x="5728897" y="2006455"/>
                <a:ext cx="110360" cy="82090"/>
              </a:xfrm>
              <a:custGeom>
                <a:avLst/>
                <a:gdLst>
                  <a:gd name="connsiteX0" fmla="*/ 110360 w 110360"/>
                  <a:gd name="connsiteY0" fmla="*/ 1803 h 82090"/>
                  <a:gd name="connsiteX1" fmla="*/ 0 w 110360"/>
                  <a:gd name="connsiteY1" fmla="*/ 82091 h 82090"/>
                  <a:gd name="connsiteX2" fmla="*/ 110360 w 110360"/>
                  <a:gd name="connsiteY2" fmla="*/ 1803 h 820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0360" h="82090">
                    <a:moveTo>
                      <a:pt x="110360" y="1803"/>
                    </a:moveTo>
                    <a:cubicBezTo>
                      <a:pt x="95027" y="49741"/>
                      <a:pt x="43945" y="80968"/>
                      <a:pt x="0" y="82091"/>
                    </a:cubicBezTo>
                    <a:cubicBezTo>
                      <a:pt x="14306" y="33013"/>
                      <a:pt x="54162" y="-9360"/>
                      <a:pt x="110360" y="1803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" name="Graphic 67">
                <a:extLst>
                  <a:ext uri="{FF2B5EF4-FFF2-40B4-BE49-F238E27FC236}">
                    <a16:creationId xmlns:a16="http://schemas.microsoft.com/office/drawing/2014/main" id="{0A0C395F-2B56-4F4C-9218-21977279FEC2}"/>
                  </a:ext>
                </a:extLst>
              </p:cNvPr>
              <p:cNvSpPr/>
              <p:nvPr/>
            </p:nvSpPr>
            <p:spPr>
              <a:xfrm>
                <a:off x="5570854" y="2102441"/>
                <a:ext cx="398105" cy="358227"/>
              </a:xfrm>
              <a:custGeom>
                <a:avLst/>
                <a:gdLst>
                  <a:gd name="connsiteX0" fmla="*/ 398105 w 398105"/>
                  <a:gd name="connsiteY0" fmla="*/ 11109 h 358227"/>
                  <a:gd name="connsiteX1" fmla="*/ 221106 w 398105"/>
                  <a:gd name="connsiteY1" fmla="*/ 129632 h 358227"/>
                  <a:gd name="connsiteX2" fmla="*/ 191611 w 398105"/>
                  <a:gd name="connsiteY2" fmla="*/ 184660 h 358227"/>
                  <a:gd name="connsiteX3" fmla="*/ 90473 w 398105"/>
                  <a:gd name="connsiteY3" fmla="*/ 265093 h 358227"/>
                  <a:gd name="connsiteX4" fmla="*/ 1974 w 398105"/>
                  <a:gd name="connsiteY4" fmla="*/ 358227 h 358227"/>
                  <a:gd name="connsiteX5" fmla="*/ 82053 w 398105"/>
                  <a:gd name="connsiteY5" fmla="*/ 218533 h 358227"/>
                  <a:gd name="connsiteX6" fmla="*/ 157915 w 398105"/>
                  <a:gd name="connsiteY6" fmla="*/ 167740 h 358227"/>
                  <a:gd name="connsiteX7" fmla="*/ 208484 w 398105"/>
                  <a:gd name="connsiteY7" fmla="*/ 83073 h 358227"/>
                  <a:gd name="connsiteX8" fmla="*/ 398105 w 398105"/>
                  <a:gd name="connsiteY8" fmla="*/ 11109 h 3582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8105" h="358227">
                    <a:moveTo>
                      <a:pt x="398105" y="11109"/>
                    </a:moveTo>
                    <a:cubicBezTo>
                      <a:pt x="333839" y="53434"/>
                      <a:pt x="265356" y="71429"/>
                      <a:pt x="221106" y="129632"/>
                    </a:cubicBezTo>
                    <a:cubicBezTo>
                      <a:pt x="208468" y="146569"/>
                      <a:pt x="205308" y="168782"/>
                      <a:pt x="191611" y="184660"/>
                    </a:cubicBezTo>
                    <a:cubicBezTo>
                      <a:pt x="164218" y="215358"/>
                      <a:pt x="122069" y="233336"/>
                      <a:pt x="90473" y="265093"/>
                    </a:cubicBezTo>
                    <a:cubicBezTo>
                      <a:pt x="58878" y="296848"/>
                      <a:pt x="45165" y="340232"/>
                      <a:pt x="1974" y="358227"/>
                    </a:cubicBezTo>
                    <a:cubicBezTo>
                      <a:pt x="-10665" y="297907"/>
                      <a:pt x="39904" y="256624"/>
                      <a:pt x="82053" y="218533"/>
                    </a:cubicBezTo>
                    <a:cubicBezTo>
                      <a:pt x="105229" y="197362"/>
                      <a:pt x="138941" y="186777"/>
                      <a:pt x="157915" y="167740"/>
                    </a:cubicBezTo>
                    <a:cubicBezTo>
                      <a:pt x="177930" y="147628"/>
                      <a:pt x="186367" y="107419"/>
                      <a:pt x="208484" y="83073"/>
                    </a:cubicBezTo>
                    <a:cubicBezTo>
                      <a:pt x="247441" y="41806"/>
                      <a:pt x="348579" y="-26982"/>
                      <a:pt x="398105" y="11109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" name="Graphic 67">
                <a:extLst>
                  <a:ext uri="{FF2B5EF4-FFF2-40B4-BE49-F238E27FC236}">
                    <a16:creationId xmlns:a16="http://schemas.microsoft.com/office/drawing/2014/main" id="{38226E40-971E-4F83-8058-60C327C3FBD9}"/>
                  </a:ext>
                </a:extLst>
              </p:cNvPr>
              <p:cNvSpPr/>
              <p:nvPr/>
            </p:nvSpPr>
            <p:spPr>
              <a:xfrm>
                <a:off x="5806763" y="2122393"/>
                <a:ext cx="850177" cy="834597"/>
              </a:xfrm>
              <a:custGeom>
                <a:avLst/>
                <a:gdLst>
                  <a:gd name="connsiteX0" fmla="*/ 850177 w 850177"/>
                  <a:gd name="connsiteY0" fmla="*/ 621849 h 834597"/>
                  <a:gd name="connsiteX1" fmla="*/ 850177 w 850177"/>
                  <a:gd name="connsiteY1" fmla="*/ 711199 h 834597"/>
                  <a:gd name="connsiteX2" fmla="*/ 795727 w 850177"/>
                  <a:gd name="connsiteY2" fmla="*/ 834598 h 834597"/>
                  <a:gd name="connsiteX3" fmla="*/ 808285 w 850177"/>
                  <a:gd name="connsiteY3" fmla="*/ 613333 h 834597"/>
                  <a:gd name="connsiteX4" fmla="*/ 603074 w 850177"/>
                  <a:gd name="connsiteY4" fmla="*/ 179319 h 834597"/>
                  <a:gd name="connsiteX5" fmla="*/ 104698 w 850177"/>
                  <a:gd name="connsiteY5" fmla="*/ 85703 h 834597"/>
                  <a:gd name="connsiteX6" fmla="*/ 0 w 850177"/>
                  <a:gd name="connsiteY6" fmla="*/ 149536 h 834597"/>
                  <a:gd name="connsiteX7" fmla="*/ 117272 w 850177"/>
                  <a:gd name="connsiteY7" fmla="*/ 38903 h 834597"/>
                  <a:gd name="connsiteX8" fmla="*/ 381119 w 850177"/>
                  <a:gd name="connsiteY8" fmla="*/ 9120 h 834597"/>
                  <a:gd name="connsiteX9" fmla="*/ 850177 w 850177"/>
                  <a:gd name="connsiteY9" fmla="*/ 621849 h 834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50177" h="834597">
                    <a:moveTo>
                      <a:pt x="850177" y="621849"/>
                    </a:moveTo>
                    <a:lnTo>
                      <a:pt x="850177" y="711199"/>
                    </a:lnTo>
                    <a:cubicBezTo>
                      <a:pt x="833417" y="753749"/>
                      <a:pt x="838662" y="818640"/>
                      <a:pt x="795727" y="834598"/>
                    </a:cubicBezTo>
                    <a:cubicBezTo>
                      <a:pt x="792584" y="761191"/>
                      <a:pt x="813529" y="686740"/>
                      <a:pt x="808285" y="613333"/>
                    </a:cubicBezTo>
                    <a:cubicBezTo>
                      <a:pt x="795727" y="450576"/>
                      <a:pt x="686826" y="266552"/>
                      <a:pt x="603074" y="179319"/>
                    </a:cubicBezTo>
                    <a:cubicBezTo>
                      <a:pt x="499418" y="70820"/>
                      <a:pt x="279548" y="-14280"/>
                      <a:pt x="104698" y="85703"/>
                    </a:cubicBezTo>
                    <a:cubicBezTo>
                      <a:pt x="67008" y="106986"/>
                      <a:pt x="50248" y="156978"/>
                      <a:pt x="0" y="149536"/>
                    </a:cubicBezTo>
                    <a:cubicBezTo>
                      <a:pt x="13617" y="93161"/>
                      <a:pt x="70152" y="62303"/>
                      <a:pt x="117272" y="38903"/>
                    </a:cubicBezTo>
                    <a:cubicBezTo>
                      <a:pt x="189509" y="3795"/>
                      <a:pt x="296309" y="-11088"/>
                      <a:pt x="381119" y="9120"/>
                    </a:cubicBezTo>
                    <a:cubicBezTo>
                      <a:pt x="642865" y="71878"/>
                      <a:pt x="812487" y="330368"/>
                      <a:pt x="850177" y="621849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Graphic 67">
                <a:extLst>
                  <a:ext uri="{FF2B5EF4-FFF2-40B4-BE49-F238E27FC236}">
                    <a16:creationId xmlns:a16="http://schemas.microsoft.com/office/drawing/2014/main" id="{6DD0C977-B7FD-44AF-8514-808756B14008}"/>
                  </a:ext>
                </a:extLst>
              </p:cNvPr>
              <p:cNvSpPr/>
              <p:nvPr/>
            </p:nvSpPr>
            <p:spPr>
              <a:xfrm>
                <a:off x="5527728" y="2189228"/>
                <a:ext cx="1063867" cy="728597"/>
              </a:xfrm>
              <a:custGeom>
                <a:avLst/>
                <a:gdLst>
                  <a:gd name="connsiteX0" fmla="*/ 0 w 1063867"/>
                  <a:gd name="connsiteY0" fmla="*/ 494389 h 728597"/>
                  <a:gd name="connsiteX1" fmla="*/ 0 w 1063867"/>
                  <a:gd name="connsiteY1" fmla="*/ 460324 h 728597"/>
                  <a:gd name="connsiteX2" fmla="*/ 231177 w 1063867"/>
                  <a:gd name="connsiteY2" fmla="*/ 136702 h 728597"/>
                  <a:gd name="connsiteX3" fmla="*/ 311032 w 1063867"/>
                  <a:gd name="connsiteY3" fmla="*/ 106886 h 728597"/>
                  <a:gd name="connsiteX4" fmla="*/ 399307 w 1063867"/>
                  <a:gd name="connsiteY4" fmla="*/ 43006 h 728597"/>
                  <a:gd name="connsiteX5" fmla="*/ 617878 w 1063867"/>
                  <a:gd name="connsiteY5" fmla="*/ 424 h 728597"/>
                  <a:gd name="connsiteX6" fmla="*/ 886889 w 1063867"/>
                  <a:gd name="connsiteY6" fmla="*/ 149468 h 728597"/>
                  <a:gd name="connsiteX7" fmla="*/ 1063423 w 1063867"/>
                  <a:gd name="connsiteY7" fmla="*/ 583819 h 728597"/>
                  <a:gd name="connsiteX8" fmla="*/ 1025588 w 1063867"/>
                  <a:gd name="connsiteY8" fmla="*/ 728597 h 728597"/>
                  <a:gd name="connsiteX9" fmla="*/ 1017184 w 1063867"/>
                  <a:gd name="connsiteY9" fmla="*/ 571036 h 728597"/>
                  <a:gd name="connsiteX10" fmla="*/ 861661 w 1063867"/>
                  <a:gd name="connsiteY10" fmla="*/ 196300 h 728597"/>
                  <a:gd name="connsiteX11" fmla="*/ 432923 w 1063867"/>
                  <a:gd name="connsiteY11" fmla="*/ 77071 h 728597"/>
                  <a:gd name="connsiteX12" fmla="*/ 319436 w 1063867"/>
                  <a:gd name="connsiteY12" fmla="*/ 157985 h 728597"/>
                  <a:gd name="connsiteX13" fmla="*/ 243783 w 1063867"/>
                  <a:gd name="connsiteY13" fmla="*/ 179284 h 728597"/>
                  <a:gd name="connsiteX14" fmla="*/ 71451 w 1063867"/>
                  <a:gd name="connsiteY14" fmla="*/ 392193 h 728597"/>
                  <a:gd name="connsiteX15" fmla="*/ 0 w 1063867"/>
                  <a:gd name="connsiteY15" fmla="*/ 494389 h 7285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063867" h="728597">
                    <a:moveTo>
                      <a:pt x="0" y="494389"/>
                    </a:moveTo>
                    <a:lnTo>
                      <a:pt x="0" y="460324"/>
                    </a:lnTo>
                    <a:cubicBezTo>
                      <a:pt x="36776" y="336828"/>
                      <a:pt x="129253" y="186725"/>
                      <a:pt x="231177" y="136702"/>
                    </a:cubicBezTo>
                    <a:cubicBezTo>
                      <a:pt x="257448" y="123919"/>
                      <a:pt x="285819" y="119669"/>
                      <a:pt x="311032" y="106886"/>
                    </a:cubicBezTo>
                    <a:cubicBezTo>
                      <a:pt x="345707" y="88795"/>
                      <a:pt x="371977" y="58980"/>
                      <a:pt x="399307" y="43006"/>
                    </a:cubicBezTo>
                    <a:cubicBezTo>
                      <a:pt x="453949" y="12132"/>
                      <a:pt x="522257" y="-2768"/>
                      <a:pt x="617878" y="424"/>
                    </a:cubicBezTo>
                    <a:cubicBezTo>
                      <a:pt x="728205" y="4690"/>
                      <a:pt x="828044" y="80263"/>
                      <a:pt x="886889" y="149468"/>
                    </a:cubicBezTo>
                    <a:cubicBezTo>
                      <a:pt x="977265" y="254856"/>
                      <a:pt x="1063423" y="409225"/>
                      <a:pt x="1063423" y="583819"/>
                    </a:cubicBezTo>
                    <a:cubicBezTo>
                      <a:pt x="1063423" y="633858"/>
                      <a:pt x="1070785" y="692398"/>
                      <a:pt x="1025588" y="728597"/>
                    </a:cubicBezTo>
                    <a:cubicBezTo>
                      <a:pt x="1003520" y="673233"/>
                      <a:pt x="1019285" y="618943"/>
                      <a:pt x="1017184" y="571036"/>
                    </a:cubicBezTo>
                    <a:cubicBezTo>
                      <a:pt x="1009823" y="414550"/>
                      <a:pt x="935229" y="285730"/>
                      <a:pt x="861661" y="196300"/>
                    </a:cubicBezTo>
                    <a:cubicBezTo>
                      <a:pt x="777604" y="94104"/>
                      <a:pt x="600011" y="-2768"/>
                      <a:pt x="432923" y="77071"/>
                    </a:cubicBezTo>
                    <a:cubicBezTo>
                      <a:pt x="391945" y="96237"/>
                      <a:pt x="364616" y="137744"/>
                      <a:pt x="319436" y="157985"/>
                    </a:cubicBezTo>
                    <a:cubicBezTo>
                      <a:pt x="297367" y="167559"/>
                      <a:pt x="268995" y="166501"/>
                      <a:pt x="243783" y="179284"/>
                    </a:cubicBezTo>
                    <a:cubicBezTo>
                      <a:pt x="163928" y="218674"/>
                      <a:pt x="107184" y="316620"/>
                      <a:pt x="71451" y="392193"/>
                    </a:cubicBezTo>
                    <a:cubicBezTo>
                      <a:pt x="54627" y="429450"/>
                      <a:pt x="35717" y="512480"/>
                      <a:pt x="0" y="494389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4" name="Graphic 67">
                <a:extLst>
                  <a:ext uri="{FF2B5EF4-FFF2-40B4-BE49-F238E27FC236}">
                    <a16:creationId xmlns:a16="http://schemas.microsoft.com/office/drawing/2014/main" id="{7DABFB48-0950-4813-8437-EEDDDF4AB721}"/>
                  </a:ext>
                </a:extLst>
              </p:cNvPr>
              <p:cNvSpPr/>
              <p:nvPr/>
            </p:nvSpPr>
            <p:spPr>
              <a:xfrm>
                <a:off x="5613149" y="2206043"/>
                <a:ext cx="115780" cy="111017"/>
              </a:xfrm>
              <a:custGeom>
                <a:avLst/>
                <a:gdLst>
                  <a:gd name="connsiteX0" fmla="*/ 115780 w 115780"/>
                  <a:gd name="connsiteY0" fmla="*/ 0 h 111017"/>
                  <a:gd name="connsiteX1" fmla="*/ 15 w 115780"/>
                  <a:gd name="connsiteY1" fmla="*/ 111017 h 111017"/>
                  <a:gd name="connsiteX2" fmla="*/ 115780 w 115780"/>
                  <a:gd name="connsiteY2" fmla="*/ 0 h 1110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5780" h="111017">
                    <a:moveTo>
                      <a:pt x="115780" y="0"/>
                    </a:moveTo>
                    <a:cubicBezTo>
                      <a:pt x="108274" y="68837"/>
                      <a:pt x="49317" y="85485"/>
                      <a:pt x="15" y="111017"/>
                    </a:cubicBezTo>
                    <a:cubicBezTo>
                      <a:pt x="-1059" y="49960"/>
                      <a:pt x="54674" y="11115"/>
                      <a:pt x="115780" y="0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" name="Graphic 67">
                <a:extLst>
                  <a:ext uri="{FF2B5EF4-FFF2-40B4-BE49-F238E27FC236}">
                    <a16:creationId xmlns:a16="http://schemas.microsoft.com/office/drawing/2014/main" id="{469FF615-7923-406F-82C1-D70ECF49088F}"/>
                  </a:ext>
                </a:extLst>
              </p:cNvPr>
              <p:cNvSpPr/>
              <p:nvPr/>
            </p:nvSpPr>
            <p:spPr>
              <a:xfrm>
                <a:off x="5555604" y="2268713"/>
                <a:ext cx="861162" cy="1099222"/>
              </a:xfrm>
              <a:custGeom>
                <a:avLst/>
                <a:gdLst>
                  <a:gd name="connsiteX0" fmla="*/ 390565 w 861162"/>
                  <a:gd name="connsiteY0" fmla="*/ 106775 h 1099222"/>
                  <a:gd name="connsiteX1" fmla="*/ 478808 w 861162"/>
                  <a:gd name="connsiteY1" fmla="*/ 85701 h 1099222"/>
                  <a:gd name="connsiteX2" fmla="*/ 861162 w 861162"/>
                  <a:gd name="connsiteY2" fmla="*/ 414583 h 1099222"/>
                  <a:gd name="connsiteX3" fmla="*/ 856960 w 861162"/>
                  <a:gd name="connsiteY3" fmla="*/ 448312 h 1099222"/>
                  <a:gd name="connsiteX4" fmla="*/ 714107 w 861162"/>
                  <a:gd name="connsiteY4" fmla="*/ 912125 h 1099222"/>
                  <a:gd name="connsiteX5" fmla="*/ 554445 w 861162"/>
                  <a:gd name="connsiteY5" fmla="*/ 983800 h 1099222"/>
                  <a:gd name="connsiteX6" fmla="*/ 441005 w 861162"/>
                  <a:gd name="connsiteY6" fmla="*/ 1051258 h 1099222"/>
                  <a:gd name="connsiteX7" fmla="*/ 302354 w 861162"/>
                  <a:gd name="connsiteY7" fmla="*/ 1072332 h 1099222"/>
                  <a:gd name="connsiteX8" fmla="*/ 218313 w 861162"/>
                  <a:gd name="connsiteY8" fmla="*/ 1097624 h 1099222"/>
                  <a:gd name="connsiteX9" fmla="*/ 394783 w 861162"/>
                  <a:gd name="connsiteY9" fmla="*/ 1013295 h 1099222"/>
                  <a:gd name="connsiteX10" fmla="*/ 709904 w 861162"/>
                  <a:gd name="connsiteY10" fmla="*/ 654902 h 1099222"/>
                  <a:gd name="connsiteX11" fmla="*/ 735117 w 861162"/>
                  <a:gd name="connsiteY11" fmla="*/ 545280 h 1099222"/>
                  <a:gd name="connsiteX12" fmla="*/ 743521 w 861162"/>
                  <a:gd name="connsiteY12" fmla="*/ 684428 h 1099222"/>
                  <a:gd name="connsiteX13" fmla="*/ 638486 w 861162"/>
                  <a:gd name="connsiteY13" fmla="*/ 903689 h 1099222"/>
                  <a:gd name="connsiteX14" fmla="*/ 789743 w 861162"/>
                  <a:gd name="connsiteY14" fmla="*/ 553732 h 1099222"/>
                  <a:gd name="connsiteX15" fmla="*/ 802349 w 861162"/>
                  <a:gd name="connsiteY15" fmla="*/ 376636 h 1099222"/>
                  <a:gd name="connsiteX16" fmla="*/ 533435 w 861162"/>
                  <a:gd name="connsiteY16" fmla="*/ 136302 h 1099222"/>
                  <a:gd name="connsiteX17" fmla="*/ 327550 w 861162"/>
                  <a:gd name="connsiteY17" fmla="*/ 212195 h 1099222"/>
                  <a:gd name="connsiteX18" fmla="*/ 197303 w 861162"/>
                  <a:gd name="connsiteY18" fmla="*/ 334471 h 1099222"/>
                  <a:gd name="connsiteX19" fmla="*/ 104857 w 861162"/>
                  <a:gd name="connsiteY19" fmla="*/ 528423 h 1099222"/>
                  <a:gd name="connsiteX20" fmla="*/ 4008 w 861162"/>
                  <a:gd name="connsiteY20" fmla="*/ 675992 h 1099222"/>
                  <a:gd name="connsiteX21" fmla="*/ 67039 w 861162"/>
                  <a:gd name="connsiteY21" fmla="*/ 498897 h 1099222"/>
                  <a:gd name="connsiteX22" fmla="*/ 142676 w 861162"/>
                  <a:gd name="connsiteY22" fmla="*/ 321801 h 1099222"/>
                  <a:gd name="connsiteX23" fmla="*/ 264519 w 861162"/>
                  <a:gd name="connsiteY23" fmla="*/ 191088 h 1099222"/>
                  <a:gd name="connsiteX24" fmla="*/ 512424 w 861162"/>
                  <a:gd name="connsiteY24" fmla="*/ 1355 h 1099222"/>
                  <a:gd name="connsiteX25" fmla="*/ 588061 w 861162"/>
                  <a:gd name="connsiteY25" fmla="*/ 22429 h 1099222"/>
                  <a:gd name="connsiteX26" fmla="*/ 478824 w 861162"/>
                  <a:gd name="connsiteY26" fmla="*/ 56158 h 1099222"/>
                  <a:gd name="connsiteX27" fmla="*/ 390565 w 861162"/>
                  <a:gd name="connsiteY27" fmla="*/ 106775 h 1099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61162" h="1099222">
                    <a:moveTo>
                      <a:pt x="390565" y="106775"/>
                    </a:moveTo>
                    <a:cubicBezTo>
                      <a:pt x="425224" y="108876"/>
                      <a:pt x="448335" y="88860"/>
                      <a:pt x="478808" y="85701"/>
                    </a:cubicBezTo>
                    <a:cubicBezTo>
                      <a:pt x="676288" y="62509"/>
                      <a:pt x="861162" y="243823"/>
                      <a:pt x="861162" y="414583"/>
                    </a:cubicBezTo>
                    <a:cubicBezTo>
                      <a:pt x="861162" y="425120"/>
                      <a:pt x="859061" y="438833"/>
                      <a:pt x="856960" y="448312"/>
                    </a:cubicBezTo>
                    <a:cubicBezTo>
                      <a:pt x="817041" y="643322"/>
                      <a:pt x="830705" y="802487"/>
                      <a:pt x="714107" y="912125"/>
                    </a:cubicBezTo>
                    <a:cubicBezTo>
                      <a:pt x="669985" y="954290"/>
                      <a:pt x="616417" y="961667"/>
                      <a:pt x="554445" y="983800"/>
                    </a:cubicBezTo>
                    <a:cubicBezTo>
                      <a:pt x="512424" y="998556"/>
                      <a:pt x="486169" y="1033343"/>
                      <a:pt x="441005" y="1051258"/>
                    </a:cubicBezTo>
                    <a:cubicBezTo>
                      <a:pt x="400043" y="1068130"/>
                      <a:pt x="350661" y="1060752"/>
                      <a:pt x="302354" y="1072332"/>
                    </a:cubicBezTo>
                    <a:cubicBezTo>
                      <a:pt x="277142" y="1078651"/>
                      <a:pt x="254030" y="1106061"/>
                      <a:pt x="218313" y="1097624"/>
                    </a:cubicBezTo>
                    <a:cubicBezTo>
                      <a:pt x="216212" y="1020672"/>
                      <a:pt x="329651" y="1037545"/>
                      <a:pt x="394783" y="1013295"/>
                    </a:cubicBezTo>
                    <a:cubicBezTo>
                      <a:pt x="544998" y="959534"/>
                      <a:pt x="675246" y="824603"/>
                      <a:pt x="709904" y="654902"/>
                    </a:cubicBezTo>
                    <a:cubicBezTo>
                      <a:pt x="717250" y="621173"/>
                      <a:pt x="704660" y="577950"/>
                      <a:pt x="735117" y="545280"/>
                    </a:cubicBezTo>
                    <a:cubicBezTo>
                      <a:pt x="787642" y="566354"/>
                      <a:pt x="755068" y="640146"/>
                      <a:pt x="743521" y="684428"/>
                    </a:cubicBezTo>
                    <a:cubicBezTo>
                      <a:pt x="720410" y="772976"/>
                      <a:pt x="689953" y="847811"/>
                      <a:pt x="638486" y="903689"/>
                    </a:cubicBezTo>
                    <a:cubicBezTo>
                      <a:pt x="757186" y="859423"/>
                      <a:pt x="778196" y="710779"/>
                      <a:pt x="789743" y="553732"/>
                    </a:cubicBezTo>
                    <a:cubicBezTo>
                      <a:pt x="794988" y="488376"/>
                      <a:pt x="814956" y="432514"/>
                      <a:pt x="802349" y="376636"/>
                    </a:cubicBezTo>
                    <a:cubicBezTo>
                      <a:pt x="776095" y="260679"/>
                      <a:pt x="668943" y="138403"/>
                      <a:pt x="533435" y="136302"/>
                    </a:cubicBezTo>
                    <a:cubicBezTo>
                      <a:pt x="449393" y="135243"/>
                      <a:pt x="382177" y="168972"/>
                      <a:pt x="327550" y="212195"/>
                    </a:cubicBezTo>
                    <a:cubicBezTo>
                      <a:pt x="287631" y="244865"/>
                      <a:pt x="231961" y="294408"/>
                      <a:pt x="197303" y="334471"/>
                    </a:cubicBezTo>
                    <a:cubicBezTo>
                      <a:pt x="159484" y="378737"/>
                      <a:pt x="136373" y="465184"/>
                      <a:pt x="104857" y="528423"/>
                    </a:cubicBezTo>
                    <a:cubicBezTo>
                      <a:pt x="78603" y="582184"/>
                      <a:pt x="62837" y="651758"/>
                      <a:pt x="4008" y="675992"/>
                    </a:cubicBezTo>
                    <a:cubicBezTo>
                      <a:pt x="-14901" y="615912"/>
                      <a:pt x="37625" y="558992"/>
                      <a:pt x="67039" y="498897"/>
                    </a:cubicBezTo>
                    <a:cubicBezTo>
                      <a:pt x="94352" y="443035"/>
                      <a:pt x="110102" y="374519"/>
                      <a:pt x="142676" y="321801"/>
                    </a:cubicBezTo>
                    <a:cubicBezTo>
                      <a:pt x="171032" y="274360"/>
                      <a:pt x="225658" y="233253"/>
                      <a:pt x="264519" y="191088"/>
                    </a:cubicBezTo>
                    <a:cubicBezTo>
                      <a:pt x="343300" y="107817"/>
                      <a:pt x="372714" y="13993"/>
                      <a:pt x="512424" y="1355"/>
                    </a:cubicBezTo>
                    <a:cubicBezTo>
                      <a:pt x="535535" y="-746"/>
                      <a:pt x="585960" y="-3922"/>
                      <a:pt x="588061" y="22429"/>
                    </a:cubicBezTo>
                    <a:cubicBezTo>
                      <a:pt x="591221" y="57216"/>
                      <a:pt x="511382" y="48780"/>
                      <a:pt x="478824" y="56158"/>
                    </a:cubicBezTo>
                    <a:cubicBezTo>
                      <a:pt x="442032" y="64610"/>
                      <a:pt x="406314" y="77264"/>
                      <a:pt x="390565" y="106775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" name="Graphic 67">
                <a:extLst>
                  <a:ext uri="{FF2B5EF4-FFF2-40B4-BE49-F238E27FC236}">
                    <a16:creationId xmlns:a16="http://schemas.microsoft.com/office/drawing/2014/main" id="{5F55D598-A2E1-4B92-BFB8-AAAD3A7F2A8C}"/>
                  </a:ext>
                </a:extLst>
              </p:cNvPr>
              <p:cNvSpPr/>
              <p:nvPr/>
            </p:nvSpPr>
            <p:spPr>
              <a:xfrm>
                <a:off x="6157201" y="2291217"/>
                <a:ext cx="359661" cy="626543"/>
              </a:xfrm>
              <a:custGeom>
                <a:avLst/>
                <a:gdLst>
                  <a:gd name="connsiteX0" fmla="*/ 319324 w 359661"/>
                  <a:gd name="connsiteY0" fmla="*/ 626544 h 626543"/>
                  <a:gd name="connsiteX1" fmla="*/ 315121 w 359661"/>
                  <a:gd name="connsiteY1" fmla="*/ 465422 h 626543"/>
                  <a:gd name="connsiteX2" fmla="*/ 294111 w 359661"/>
                  <a:gd name="connsiteY2" fmla="*/ 410299 h 626543"/>
                  <a:gd name="connsiteX3" fmla="*/ 243687 w 359661"/>
                  <a:gd name="connsiteY3" fmla="*/ 249177 h 626543"/>
                  <a:gd name="connsiteX4" fmla="*/ 84025 w 359661"/>
                  <a:gd name="connsiteY4" fmla="*/ 71104 h 626543"/>
                  <a:gd name="connsiteX5" fmla="*/ 0 w 359661"/>
                  <a:gd name="connsiteY5" fmla="*/ 7511 h 626543"/>
                  <a:gd name="connsiteX6" fmla="*/ 210070 w 359661"/>
                  <a:gd name="connsiteY6" fmla="*/ 113509 h 626543"/>
                  <a:gd name="connsiteX7" fmla="*/ 357126 w 359661"/>
                  <a:gd name="connsiteY7" fmla="*/ 448454 h 626543"/>
                  <a:gd name="connsiteX8" fmla="*/ 319324 w 359661"/>
                  <a:gd name="connsiteY8" fmla="*/ 626544 h 6265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59661" h="626543">
                    <a:moveTo>
                      <a:pt x="319324" y="626544"/>
                    </a:moveTo>
                    <a:cubicBezTo>
                      <a:pt x="289909" y="588388"/>
                      <a:pt x="324568" y="519488"/>
                      <a:pt x="315121" y="465422"/>
                    </a:cubicBezTo>
                    <a:cubicBezTo>
                      <a:pt x="311978" y="445278"/>
                      <a:pt x="299372" y="429384"/>
                      <a:pt x="294111" y="410299"/>
                    </a:cubicBezTo>
                    <a:cubicBezTo>
                      <a:pt x="277303" y="348824"/>
                      <a:pt x="271000" y="300067"/>
                      <a:pt x="243687" y="249177"/>
                    </a:cubicBezTo>
                    <a:cubicBezTo>
                      <a:pt x="206927" y="181335"/>
                      <a:pt x="144955" y="108200"/>
                      <a:pt x="84025" y="71104"/>
                    </a:cubicBezTo>
                    <a:cubicBezTo>
                      <a:pt x="55669" y="54151"/>
                      <a:pt x="6303" y="55209"/>
                      <a:pt x="0" y="7511"/>
                    </a:cubicBezTo>
                    <a:cubicBezTo>
                      <a:pt x="48324" y="-26410"/>
                      <a:pt x="169108" y="62635"/>
                      <a:pt x="210070" y="113509"/>
                    </a:cubicBezTo>
                    <a:cubicBezTo>
                      <a:pt x="282548" y="203612"/>
                      <a:pt x="348722" y="340339"/>
                      <a:pt x="357126" y="448454"/>
                    </a:cubicBezTo>
                    <a:cubicBezTo>
                      <a:pt x="362387" y="513121"/>
                      <a:pt x="363445" y="596857"/>
                      <a:pt x="319324" y="626544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7" name="Graphic 67">
                <a:extLst>
                  <a:ext uri="{FF2B5EF4-FFF2-40B4-BE49-F238E27FC236}">
                    <a16:creationId xmlns:a16="http://schemas.microsoft.com/office/drawing/2014/main" id="{092D756A-FEFD-4BBF-B62E-00214814ED7F}"/>
                  </a:ext>
                </a:extLst>
              </p:cNvPr>
              <p:cNvSpPr/>
              <p:nvPr/>
            </p:nvSpPr>
            <p:spPr>
              <a:xfrm>
                <a:off x="5547595" y="2375809"/>
                <a:ext cx="280209" cy="443957"/>
              </a:xfrm>
              <a:custGeom>
                <a:avLst/>
                <a:gdLst>
                  <a:gd name="connsiteX0" fmla="*/ 279922 w 280209"/>
                  <a:gd name="connsiteY0" fmla="*/ 16 h 443957"/>
                  <a:gd name="connsiteX1" fmla="*/ 184317 w 280209"/>
                  <a:gd name="connsiteY1" fmla="*/ 122629 h 443957"/>
                  <a:gd name="connsiteX2" fmla="*/ 97020 w 280209"/>
                  <a:gd name="connsiteY2" fmla="*/ 257929 h 443957"/>
                  <a:gd name="connsiteX3" fmla="*/ 1415 w 280209"/>
                  <a:gd name="connsiteY3" fmla="*/ 443958 h 443957"/>
                  <a:gd name="connsiteX4" fmla="*/ 42987 w 280209"/>
                  <a:gd name="connsiteY4" fmla="*/ 283285 h 443957"/>
                  <a:gd name="connsiteX5" fmla="*/ 105344 w 280209"/>
                  <a:gd name="connsiteY5" fmla="*/ 135300 h 443957"/>
                  <a:gd name="connsiteX6" fmla="*/ 271614 w 280209"/>
                  <a:gd name="connsiteY6" fmla="*/ 0 h 443957"/>
                  <a:gd name="connsiteX7" fmla="*/ 279922 w 280209"/>
                  <a:gd name="connsiteY7" fmla="*/ 0 h 443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0209" h="443957">
                    <a:moveTo>
                      <a:pt x="279922" y="16"/>
                    </a:moveTo>
                    <a:cubicBezTo>
                      <a:pt x="285118" y="63432"/>
                      <a:pt x="218607" y="86687"/>
                      <a:pt x="184317" y="122629"/>
                    </a:cubicBezTo>
                    <a:cubicBezTo>
                      <a:pt x="150027" y="158571"/>
                      <a:pt x="117806" y="207200"/>
                      <a:pt x="97020" y="257929"/>
                    </a:cubicBezTo>
                    <a:cubicBezTo>
                      <a:pt x="69995" y="323462"/>
                      <a:pt x="62730" y="401681"/>
                      <a:pt x="1415" y="443958"/>
                    </a:cubicBezTo>
                    <a:cubicBezTo>
                      <a:pt x="-6892" y="386877"/>
                      <a:pt x="23244" y="332972"/>
                      <a:pt x="42987" y="283285"/>
                    </a:cubicBezTo>
                    <a:cubicBezTo>
                      <a:pt x="62730" y="233599"/>
                      <a:pt x="79362" y="176534"/>
                      <a:pt x="105344" y="135300"/>
                    </a:cubicBezTo>
                    <a:cubicBezTo>
                      <a:pt x="137565" y="85613"/>
                      <a:pt x="221734" y="28532"/>
                      <a:pt x="271614" y="0"/>
                    </a:cubicBezTo>
                    <a:lnTo>
                      <a:pt x="27992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Graphic 67">
                <a:extLst>
                  <a:ext uri="{FF2B5EF4-FFF2-40B4-BE49-F238E27FC236}">
                    <a16:creationId xmlns:a16="http://schemas.microsoft.com/office/drawing/2014/main" id="{C6CDA841-4202-4948-8970-094A3D8B9DC0}"/>
                  </a:ext>
                </a:extLst>
              </p:cNvPr>
              <p:cNvSpPr/>
              <p:nvPr/>
            </p:nvSpPr>
            <p:spPr>
              <a:xfrm>
                <a:off x="5631544" y="2446543"/>
                <a:ext cx="701378" cy="834788"/>
              </a:xfrm>
              <a:custGeom>
                <a:avLst/>
                <a:gdLst>
                  <a:gd name="connsiteX0" fmla="*/ 662897 w 701378"/>
                  <a:gd name="connsiteY0" fmla="*/ 347466 h 834788"/>
                  <a:gd name="connsiteX1" fmla="*/ 465706 w 701378"/>
                  <a:gd name="connsiteY1" fmla="*/ 45833 h 834788"/>
                  <a:gd name="connsiteX2" fmla="*/ 272716 w 701378"/>
                  <a:gd name="connsiteY2" fmla="*/ 122304 h 834788"/>
                  <a:gd name="connsiteX3" fmla="*/ 243350 w 701378"/>
                  <a:gd name="connsiteY3" fmla="*/ 160539 h 834788"/>
                  <a:gd name="connsiteX4" fmla="*/ 176229 w 701378"/>
                  <a:gd name="connsiteY4" fmla="*/ 241260 h 834788"/>
                  <a:gd name="connsiteX5" fmla="*/ 549618 w 701378"/>
                  <a:gd name="connsiteY5" fmla="*/ 101069 h 834788"/>
                  <a:gd name="connsiteX6" fmla="*/ 570597 w 701378"/>
                  <a:gd name="connsiteY6" fmla="*/ 568395 h 834788"/>
                  <a:gd name="connsiteX7" fmla="*/ 394383 w 701378"/>
                  <a:gd name="connsiteY7" fmla="*/ 772322 h 834788"/>
                  <a:gd name="connsiteX8" fmla="*/ 318858 w 701378"/>
                  <a:gd name="connsiteY8" fmla="*/ 806308 h 834788"/>
                  <a:gd name="connsiteX9" fmla="*/ 247536 w 701378"/>
                  <a:gd name="connsiteY9" fmla="*/ 831793 h 834788"/>
                  <a:gd name="connsiteX10" fmla="*/ 402771 w 701378"/>
                  <a:gd name="connsiteY10" fmla="*/ 708586 h 834788"/>
                  <a:gd name="connsiteX11" fmla="*/ 553804 w 701378"/>
                  <a:gd name="connsiteY11" fmla="*/ 402702 h 834788"/>
                  <a:gd name="connsiteX12" fmla="*/ 545416 w 701378"/>
                  <a:gd name="connsiteY12" fmla="*/ 164790 h 834788"/>
                  <a:gd name="connsiteX13" fmla="*/ 356613 w 701378"/>
                  <a:gd name="connsiteY13" fmla="*/ 139305 h 834788"/>
                  <a:gd name="connsiteX14" fmla="*/ 272700 w 701378"/>
                  <a:gd name="connsiteY14" fmla="*/ 232760 h 834788"/>
                  <a:gd name="connsiteX15" fmla="*/ 209766 w 701378"/>
                  <a:gd name="connsiteY15" fmla="*/ 287996 h 834788"/>
                  <a:gd name="connsiteX16" fmla="*/ 192989 w 701378"/>
                  <a:gd name="connsiteY16" fmla="*/ 419703 h 834788"/>
                  <a:gd name="connsiteX17" fmla="*/ 121667 w 701378"/>
                  <a:gd name="connsiteY17" fmla="*/ 568395 h 834788"/>
                  <a:gd name="connsiteX18" fmla="*/ 0 w 701378"/>
                  <a:gd name="connsiteY18" fmla="*/ 653366 h 834788"/>
                  <a:gd name="connsiteX19" fmla="*/ 88099 w 701378"/>
                  <a:gd name="connsiteY19" fmla="*/ 521675 h 834788"/>
                  <a:gd name="connsiteX20" fmla="*/ 130055 w 701378"/>
                  <a:gd name="connsiteY20" fmla="*/ 338998 h 834788"/>
                  <a:gd name="connsiteX21" fmla="*/ 130055 w 701378"/>
                  <a:gd name="connsiteY21" fmla="*/ 198807 h 834788"/>
                  <a:gd name="connsiteX22" fmla="*/ 260110 w 701378"/>
                  <a:gd name="connsiteY22" fmla="*/ 71350 h 834788"/>
                  <a:gd name="connsiteX23" fmla="*/ 675455 w 701378"/>
                  <a:gd name="connsiteY23" fmla="*/ 143571 h 834788"/>
                  <a:gd name="connsiteX24" fmla="*/ 662897 w 701378"/>
                  <a:gd name="connsiteY24" fmla="*/ 347466 h 8347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701378" h="834788">
                    <a:moveTo>
                      <a:pt x="662897" y="347466"/>
                    </a:moveTo>
                    <a:cubicBezTo>
                      <a:pt x="658695" y="189216"/>
                      <a:pt x="608351" y="50083"/>
                      <a:pt x="465706" y="45833"/>
                    </a:cubicBezTo>
                    <a:cubicBezTo>
                      <a:pt x="394383" y="43716"/>
                      <a:pt x="318858" y="78760"/>
                      <a:pt x="272716" y="122304"/>
                    </a:cubicBezTo>
                    <a:cubicBezTo>
                      <a:pt x="261185" y="132921"/>
                      <a:pt x="255940" y="147789"/>
                      <a:pt x="243350" y="160539"/>
                    </a:cubicBezTo>
                    <a:cubicBezTo>
                      <a:pt x="219228" y="183907"/>
                      <a:pt x="167825" y="197716"/>
                      <a:pt x="176229" y="241260"/>
                    </a:cubicBezTo>
                    <a:cubicBezTo>
                      <a:pt x="265387" y="196658"/>
                      <a:pt x="390197" y="-5153"/>
                      <a:pt x="549618" y="101069"/>
                    </a:cubicBezTo>
                    <a:cubicBezTo>
                      <a:pt x="651366" y="169040"/>
                      <a:pt x="623042" y="451555"/>
                      <a:pt x="570597" y="568395"/>
                    </a:cubicBezTo>
                    <a:cubicBezTo>
                      <a:pt x="533885" y="651233"/>
                      <a:pt x="461520" y="733012"/>
                      <a:pt x="394383" y="772322"/>
                    </a:cubicBezTo>
                    <a:cubicBezTo>
                      <a:pt x="371304" y="786131"/>
                      <a:pt x="342996" y="793557"/>
                      <a:pt x="318858" y="806308"/>
                    </a:cubicBezTo>
                    <a:cubicBezTo>
                      <a:pt x="296838" y="817983"/>
                      <a:pt x="274801" y="843485"/>
                      <a:pt x="247536" y="831793"/>
                    </a:cubicBezTo>
                    <a:cubicBezTo>
                      <a:pt x="272716" y="752130"/>
                      <a:pt x="347182" y="751071"/>
                      <a:pt x="402771" y="708586"/>
                    </a:cubicBezTo>
                    <a:cubicBezTo>
                      <a:pt x="487726" y="642733"/>
                      <a:pt x="539129" y="543968"/>
                      <a:pt x="553804" y="402702"/>
                    </a:cubicBezTo>
                    <a:cubicBezTo>
                      <a:pt x="562192" y="321981"/>
                      <a:pt x="589474" y="228526"/>
                      <a:pt x="545416" y="164790"/>
                    </a:cubicBezTo>
                    <a:cubicBezTo>
                      <a:pt x="507662" y="110628"/>
                      <a:pt x="415361" y="105319"/>
                      <a:pt x="356613" y="139305"/>
                    </a:cubicBezTo>
                    <a:cubicBezTo>
                      <a:pt x="324103" y="157364"/>
                      <a:pt x="307311" y="196658"/>
                      <a:pt x="272700" y="232760"/>
                    </a:cubicBezTo>
                    <a:cubicBezTo>
                      <a:pt x="254865" y="251878"/>
                      <a:pt x="223398" y="264628"/>
                      <a:pt x="209766" y="287996"/>
                    </a:cubicBezTo>
                    <a:cubicBezTo>
                      <a:pt x="187745" y="326231"/>
                      <a:pt x="201377" y="365525"/>
                      <a:pt x="192989" y="419703"/>
                    </a:cubicBezTo>
                    <a:cubicBezTo>
                      <a:pt x="185644" y="467497"/>
                      <a:pt x="148932" y="529101"/>
                      <a:pt x="121667" y="568395"/>
                    </a:cubicBezTo>
                    <a:cubicBezTo>
                      <a:pt x="94402" y="607689"/>
                      <a:pt x="57690" y="654424"/>
                      <a:pt x="0" y="653366"/>
                    </a:cubicBezTo>
                    <a:cubicBezTo>
                      <a:pt x="5245" y="590704"/>
                      <a:pt x="61876" y="566278"/>
                      <a:pt x="88099" y="521675"/>
                    </a:cubicBezTo>
                    <a:cubicBezTo>
                      <a:pt x="112220" y="481322"/>
                      <a:pt x="138443" y="414410"/>
                      <a:pt x="130055" y="338998"/>
                    </a:cubicBezTo>
                    <a:cubicBezTo>
                      <a:pt x="124810" y="290145"/>
                      <a:pt x="108034" y="245527"/>
                      <a:pt x="130055" y="198807"/>
                    </a:cubicBezTo>
                    <a:cubicBezTo>
                      <a:pt x="152076" y="153130"/>
                      <a:pt x="213968" y="109585"/>
                      <a:pt x="260110" y="71350"/>
                    </a:cubicBezTo>
                    <a:cubicBezTo>
                      <a:pt x="394367" y="-38048"/>
                      <a:pt x="595745" y="-27430"/>
                      <a:pt x="675455" y="143571"/>
                    </a:cubicBezTo>
                    <a:cubicBezTo>
                      <a:pt x="696450" y="188141"/>
                      <a:pt x="726874" y="329407"/>
                      <a:pt x="662897" y="347466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Graphic 67">
                <a:extLst>
                  <a:ext uri="{FF2B5EF4-FFF2-40B4-BE49-F238E27FC236}">
                    <a16:creationId xmlns:a16="http://schemas.microsoft.com/office/drawing/2014/main" id="{9958508E-C7BF-47CD-A2DC-19D66F7BB590}"/>
                  </a:ext>
                </a:extLst>
              </p:cNvPr>
              <p:cNvSpPr/>
              <p:nvPr/>
            </p:nvSpPr>
            <p:spPr>
              <a:xfrm>
                <a:off x="6069588" y="2592488"/>
                <a:ext cx="94140" cy="64120"/>
              </a:xfrm>
              <a:custGeom>
                <a:avLst/>
                <a:gdLst>
                  <a:gd name="connsiteX0" fmla="*/ 89698 w 94140"/>
                  <a:gd name="connsiteY0" fmla="*/ 64120 h 64120"/>
                  <a:gd name="connsiteX1" fmla="*/ 1616 w 94140"/>
                  <a:gd name="connsiteY1" fmla="*/ 38283 h 64120"/>
                  <a:gd name="connsiteX2" fmla="*/ 89698 w 94140"/>
                  <a:gd name="connsiteY2" fmla="*/ 64120 h 64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4140" h="64120">
                    <a:moveTo>
                      <a:pt x="89698" y="64120"/>
                    </a:moveTo>
                    <a:cubicBezTo>
                      <a:pt x="62433" y="53359"/>
                      <a:pt x="37269" y="40432"/>
                      <a:pt x="1616" y="38283"/>
                    </a:cubicBezTo>
                    <a:cubicBezTo>
                      <a:pt x="-16219" y="-33842"/>
                      <a:pt x="120107" y="8147"/>
                      <a:pt x="89698" y="64120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" name="Graphic 67">
                <a:extLst>
                  <a:ext uri="{FF2B5EF4-FFF2-40B4-BE49-F238E27FC236}">
                    <a16:creationId xmlns:a16="http://schemas.microsoft.com/office/drawing/2014/main" id="{1D440CBA-3630-4EBF-85C2-36D34C33C92C}"/>
                  </a:ext>
                </a:extLst>
              </p:cNvPr>
              <p:cNvSpPr/>
              <p:nvPr/>
            </p:nvSpPr>
            <p:spPr>
              <a:xfrm>
                <a:off x="5847283" y="2597623"/>
                <a:ext cx="210554" cy="248366"/>
              </a:xfrm>
              <a:custGeom>
                <a:avLst/>
                <a:gdLst>
                  <a:gd name="connsiteX0" fmla="*/ 210448 w 210554"/>
                  <a:gd name="connsiteY0" fmla="*/ 17735 h 248366"/>
                  <a:gd name="connsiteX1" fmla="*/ 167562 w 210554"/>
                  <a:gd name="connsiteY1" fmla="*/ 51897 h 248366"/>
                  <a:gd name="connsiteX2" fmla="*/ 64643 w 210554"/>
                  <a:gd name="connsiteY2" fmla="*/ 158680 h 248366"/>
                  <a:gd name="connsiteX3" fmla="*/ 8894 w 210554"/>
                  <a:gd name="connsiteY3" fmla="*/ 248367 h 248366"/>
                  <a:gd name="connsiteX4" fmla="*/ 98933 w 210554"/>
                  <a:gd name="connsiteY4" fmla="*/ 64712 h 248366"/>
                  <a:gd name="connsiteX5" fmla="*/ 210448 w 210554"/>
                  <a:gd name="connsiteY5" fmla="*/ 17735 h 2483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10554" h="248366">
                    <a:moveTo>
                      <a:pt x="210448" y="17735"/>
                    </a:moveTo>
                    <a:cubicBezTo>
                      <a:pt x="212597" y="45498"/>
                      <a:pt x="181499" y="40157"/>
                      <a:pt x="167562" y="51897"/>
                    </a:cubicBezTo>
                    <a:cubicBezTo>
                      <a:pt x="146118" y="97815"/>
                      <a:pt x="95742" y="120236"/>
                      <a:pt x="64643" y="158680"/>
                    </a:cubicBezTo>
                    <a:cubicBezTo>
                      <a:pt x="42126" y="186443"/>
                      <a:pt x="45349" y="229153"/>
                      <a:pt x="8894" y="248367"/>
                    </a:cubicBezTo>
                    <a:cubicBezTo>
                      <a:pt x="-27561" y="175761"/>
                      <a:pt x="57138" y="112762"/>
                      <a:pt x="98933" y="64712"/>
                    </a:cubicBezTo>
                    <a:cubicBezTo>
                      <a:pt x="123617" y="36965"/>
                      <a:pt x="161130" y="-32449"/>
                      <a:pt x="210448" y="17735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" name="Graphic 67">
                <a:extLst>
                  <a:ext uri="{FF2B5EF4-FFF2-40B4-BE49-F238E27FC236}">
                    <a16:creationId xmlns:a16="http://schemas.microsoft.com/office/drawing/2014/main" id="{CDF45AF9-48A3-4393-ABDC-4257B9041C94}"/>
                  </a:ext>
                </a:extLst>
              </p:cNvPr>
              <p:cNvSpPr/>
              <p:nvPr/>
            </p:nvSpPr>
            <p:spPr>
              <a:xfrm>
                <a:off x="5663990" y="2659841"/>
                <a:ext cx="504304" cy="631250"/>
              </a:xfrm>
              <a:custGeom>
                <a:avLst/>
                <a:gdLst>
                  <a:gd name="connsiteX0" fmla="*/ 54627 w 504304"/>
                  <a:gd name="connsiteY0" fmla="*/ 628502 h 631250"/>
                  <a:gd name="connsiteX1" fmla="*/ 126029 w 504304"/>
                  <a:gd name="connsiteY1" fmla="*/ 573346 h 631250"/>
                  <a:gd name="connsiteX2" fmla="*/ 247841 w 504304"/>
                  <a:gd name="connsiteY2" fmla="*/ 458784 h 631250"/>
                  <a:gd name="connsiteX3" fmla="*/ 315057 w 504304"/>
                  <a:gd name="connsiteY3" fmla="*/ 433331 h 631250"/>
                  <a:gd name="connsiteX4" fmla="*/ 453677 w 504304"/>
                  <a:gd name="connsiteY4" fmla="*/ 195707 h 631250"/>
                  <a:gd name="connsiteX5" fmla="*/ 449475 w 504304"/>
                  <a:gd name="connsiteY5" fmla="*/ 149035 h 631250"/>
                  <a:gd name="connsiteX6" fmla="*/ 420077 w 504304"/>
                  <a:gd name="connsiteY6" fmla="*/ 38707 h 631250"/>
                  <a:gd name="connsiteX7" fmla="*/ 348658 w 504304"/>
                  <a:gd name="connsiteY7" fmla="*/ 115082 h 631250"/>
                  <a:gd name="connsiteX8" fmla="*/ 67217 w 504304"/>
                  <a:gd name="connsiteY8" fmla="*/ 496971 h 631250"/>
                  <a:gd name="connsiteX9" fmla="*/ 0 w 504304"/>
                  <a:gd name="connsiteY9" fmla="*/ 513940 h 631250"/>
                  <a:gd name="connsiteX10" fmla="*/ 79807 w 504304"/>
                  <a:gd name="connsiteY10" fmla="*/ 429081 h 631250"/>
                  <a:gd name="connsiteX11" fmla="*/ 252027 w 504304"/>
                  <a:gd name="connsiteY11" fmla="*/ 132050 h 631250"/>
                  <a:gd name="connsiteX12" fmla="*/ 306637 w 504304"/>
                  <a:gd name="connsiteY12" fmla="*/ 85379 h 631250"/>
                  <a:gd name="connsiteX13" fmla="*/ 357046 w 504304"/>
                  <a:gd name="connsiteY13" fmla="*/ 17488 h 631250"/>
                  <a:gd name="connsiteX14" fmla="*/ 504070 w 504304"/>
                  <a:gd name="connsiteY14" fmla="*/ 72644 h 631250"/>
                  <a:gd name="connsiteX15" fmla="*/ 491463 w 504304"/>
                  <a:gd name="connsiteY15" fmla="*/ 153269 h 631250"/>
                  <a:gd name="connsiteX16" fmla="*/ 491463 w 504304"/>
                  <a:gd name="connsiteY16" fmla="*/ 242378 h 631250"/>
                  <a:gd name="connsiteX17" fmla="*/ 373838 w 504304"/>
                  <a:gd name="connsiteY17" fmla="*/ 454534 h 631250"/>
                  <a:gd name="connsiteX18" fmla="*/ 277223 w 504304"/>
                  <a:gd name="connsiteY18" fmla="*/ 501205 h 631250"/>
                  <a:gd name="connsiteX19" fmla="*/ 54627 w 504304"/>
                  <a:gd name="connsiteY19" fmla="*/ 628502 h 631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504304" h="631250">
                    <a:moveTo>
                      <a:pt x="54627" y="628502"/>
                    </a:moveTo>
                    <a:cubicBezTo>
                      <a:pt x="66174" y="595623"/>
                      <a:pt x="95589" y="594549"/>
                      <a:pt x="126029" y="573346"/>
                    </a:cubicBezTo>
                    <a:cubicBezTo>
                      <a:pt x="170135" y="542584"/>
                      <a:pt x="203735" y="484237"/>
                      <a:pt x="247841" y="458784"/>
                    </a:cubicBezTo>
                    <a:cubicBezTo>
                      <a:pt x="267792" y="447108"/>
                      <a:pt x="293005" y="446049"/>
                      <a:pt x="315057" y="433331"/>
                    </a:cubicBezTo>
                    <a:cubicBezTo>
                      <a:pt x="386460" y="393027"/>
                      <a:pt x="449475" y="283757"/>
                      <a:pt x="453677" y="195707"/>
                    </a:cubicBezTo>
                    <a:cubicBezTo>
                      <a:pt x="454719" y="179797"/>
                      <a:pt x="448432" y="163887"/>
                      <a:pt x="449475" y="149035"/>
                    </a:cubicBezTo>
                    <a:cubicBezTo>
                      <a:pt x="451576" y="105539"/>
                      <a:pt x="471528" y="46133"/>
                      <a:pt x="420077" y="38707"/>
                    </a:cubicBezTo>
                    <a:cubicBezTo>
                      <a:pt x="372811" y="31282"/>
                      <a:pt x="360221" y="75836"/>
                      <a:pt x="348658" y="115082"/>
                    </a:cubicBezTo>
                    <a:cubicBezTo>
                      <a:pt x="240495" y="209500"/>
                      <a:pt x="195331" y="415288"/>
                      <a:pt x="67217" y="496971"/>
                    </a:cubicBezTo>
                    <a:cubicBezTo>
                      <a:pt x="50408" y="507573"/>
                      <a:pt x="24154" y="520307"/>
                      <a:pt x="0" y="513940"/>
                    </a:cubicBezTo>
                    <a:cubicBezTo>
                      <a:pt x="0" y="460901"/>
                      <a:pt x="48308" y="456651"/>
                      <a:pt x="79807" y="429081"/>
                    </a:cubicBezTo>
                    <a:cubicBezTo>
                      <a:pt x="161715" y="356940"/>
                      <a:pt x="179565" y="221159"/>
                      <a:pt x="252027" y="132050"/>
                    </a:cubicBezTo>
                    <a:cubicBezTo>
                      <a:pt x="265675" y="116140"/>
                      <a:pt x="289829" y="104465"/>
                      <a:pt x="306637" y="85379"/>
                    </a:cubicBezTo>
                    <a:cubicBezTo>
                      <a:pt x="326589" y="63102"/>
                      <a:pt x="338137" y="31282"/>
                      <a:pt x="357046" y="17488"/>
                    </a:cubicBezTo>
                    <a:cubicBezTo>
                      <a:pt x="414800" y="-22816"/>
                      <a:pt x="499867" y="11121"/>
                      <a:pt x="504070" y="72644"/>
                    </a:cubicBezTo>
                    <a:cubicBezTo>
                      <a:pt x="506170" y="100230"/>
                      <a:pt x="493564" y="129933"/>
                      <a:pt x="491463" y="153269"/>
                    </a:cubicBezTo>
                    <a:cubicBezTo>
                      <a:pt x="489362" y="184031"/>
                      <a:pt x="494607" y="213734"/>
                      <a:pt x="491463" y="242378"/>
                    </a:cubicBezTo>
                    <a:cubicBezTo>
                      <a:pt x="482017" y="326179"/>
                      <a:pt x="432651" y="408921"/>
                      <a:pt x="373838" y="454534"/>
                    </a:cubicBezTo>
                    <a:cubicBezTo>
                      <a:pt x="346541" y="475753"/>
                      <a:pt x="308722" y="482120"/>
                      <a:pt x="277223" y="501205"/>
                    </a:cubicBezTo>
                    <a:cubicBezTo>
                      <a:pt x="207937" y="542568"/>
                      <a:pt x="158587" y="649704"/>
                      <a:pt x="54627" y="628502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" name="Graphic 67">
                <a:extLst>
                  <a:ext uri="{FF2B5EF4-FFF2-40B4-BE49-F238E27FC236}">
                    <a16:creationId xmlns:a16="http://schemas.microsoft.com/office/drawing/2014/main" id="{6A9FFD40-A5CD-45EA-B485-C60FB12DFF1A}"/>
                  </a:ext>
                </a:extLst>
              </p:cNvPr>
              <p:cNvSpPr/>
              <p:nvPr/>
            </p:nvSpPr>
            <p:spPr>
              <a:xfrm>
                <a:off x="5676981" y="2721868"/>
                <a:ext cx="414487" cy="513605"/>
              </a:xfrm>
              <a:custGeom>
                <a:avLst/>
                <a:gdLst>
                  <a:gd name="connsiteX0" fmla="*/ 271706 w 414487"/>
                  <a:gd name="connsiteY0" fmla="*/ 279998 h 513605"/>
                  <a:gd name="connsiteX1" fmla="*/ 359484 w 414487"/>
                  <a:gd name="connsiteY1" fmla="*/ 127280 h 513605"/>
                  <a:gd name="connsiteX2" fmla="*/ 346942 w 414487"/>
                  <a:gd name="connsiteY2" fmla="*/ 123046 h 513605"/>
                  <a:gd name="connsiteX3" fmla="*/ 271706 w 414487"/>
                  <a:gd name="connsiteY3" fmla="*/ 279998 h 513605"/>
                  <a:gd name="connsiteX4" fmla="*/ 405482 w 414487"/>
                  <a:gd name="connsiteY4" fmla="*/ 16 h 513605"/>
                  <a:gd name="connsiteX5" fmla="*/ 397126 w 414487"/>
                  <a:gd name="connsiteY5" fmla="*/ 80609 h 513605"/>
                  <a:gd name="connsiteX6" fmla="*/ 321890 w 414487"/>
                  <a:gd name="connsiteY6" fmla="*/ 313919 h 513605"/>
                  <a:gd name="connsiteX7" fmla="*/ 167216 w 414487"/>
                  <a:gd name="connsiteY7" fmla="*/ 415730 h 513605"/>
                  <a:gd name="connsiteX8" fmla="*/ 0 w 414487"/>
                  <a:gd name="connsiteY8" fmla="*/ 504807 h 513605"/>
                  <a:gd name="connsiteX9" fmla="*/ 79422 w 414487"/>
                  <a:gd name="connsiteY9" fmla="*/ 445417 h 513605"/>
                  <a:gd name="connsiteX10" fmla="*/ 217368 w 414487"/>
                  <a:gd name="connsiteY10" fmla="*/ 292700 h 513605"/>
                  <a:gd name="connsiteX11" fmla="*/ 359500 w 414487"/>
                  <a:gd name="connsiteY11" fmla="*/ 63624 h 513605"/>
                  <a:gd name="connsiteX12" fmla="*/ 397126 w 414487"/>
                  <a:gd name="connsiteY12" fmla="*/ 0 h 513605"/>
                  <a:gd name="connsiteX13" fmla="*/ 405482 w 414487"/>
                  <a:gd name="connsiteY13" fmla="*/ 0 h 5136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14487" h="513605">
                    <a:moveTo>
                      <a:pt x="271706" y="279998"/>
                    </a:moveTo>
                    <a:cubicBezTo>
                      <a:pt x="326044" y="273630"/>
                      <a:pt x="364712" y="194096"/>
                      <a:pt x="359484" y="127280"/>
                    </a:cubicBezTo>
                    <a:cubicBezTo>
                      <a:pt x="354255" y="127280"/>
                      <a:pt x="354255" y="121972"/>
                      <a:pt x="346942" y="123046"/>
                    </a:cubicBezTo>
                    <a:cubicBezTo>
                      <a:pt x="326060" y="179245"/>
                      <a:pt x="295747" y="225900"/>
                      <a:pt x="271706" y="279998"/>
                    </a:cubicBezTo>
                    <a:moveTo>
                      <a:pt x="405482" y="16"/>
                    </a:moveTo>
                    <a:cubicBezTo>
                      <a:pt x="426380" y="23352"/>
                      <a:pt x="405482" y="60465"/>
                      <a:pt x="397126" y="80609"/>
                    </a:cubicBezTo>
                    <a:cubicBezTo>
                      <a:pt x="434752" y="128339"/>
                      <a:pt x="377270" y="287407"/>
                      <a:pt x="321890" y="313919"/>
                    </a:cubicBezTo>
                    <a:cubicBezTo>
                      <a:pt x="257095" y="344680"/>
                      <a:pt x="212155" y="362707"/>
                      <a:pt x="167216" y="415730"/>
                    </a:cubicBezTo>
                    <a:cubicBezTo>
                      <a:pt x="135861" y="451785"/>
                      <a:pt x="62710" y="541936"/>
                      <a:pt x="0" y="504807"/>
                    </a:cubicBezTo>
                    <a:cubicBezTo>
                      <a:pt x="17770" y="466636"/>
                      <a:pt x="52253" y="465561"/>
                      <a:pt x="79422" y="445417"/>
                    </a:cubicBezTo>
                    <a:cubicBezTo>
                      <a:pt x="110777" y="423140"/>
                      <a:pt x="202741" y="331946"/>
                      <a:pt x="217368" y="292700"/>
                    </a:cubicBezTo>
                    <a:cubicBezTo>
                      <a:pt x="249765" y="211049"/>
                      <a:pt x="290519" y="113471"/>
                      <a:pt x="359500" y="63624"/>
                    </a:cubicBezTo>
                    <a:cubicBezTo>
                      <a:pt x="366813" y="37113"/>
                      <a:pt x="370999" y="6351"/>
                      <a:pt x="397126" y="0"/>
                    </a:cubicBezTo>
                    <a:lnTo>
                      <a:pt x="405482" y="0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" name="Graphic 67">
                <a:extLst>
                  <a:ext uri="{FF2B5EF4-FFF2-40B4-BE49-F238E27FC236}">
                    <a16:creationId xmlns:a16="http://schemas.microsoft.com/office/drawing/2014/main" id="{7B616D98-C9FC-4811-9D92-44382EAF31B9}"/>
                  </a:ext>
                </a:extLst>
              </p:cNvPr>
              <p:cNvSpPr/>
              <p:nvPr/>
            </p:nvSpPr>
            <p:spPr>
              <a:xfrm>
                <a:off x="6409039" y="2741483"/>
                <a:ext cx="44820" cy="156742"/>
              </a:xfrm>
              <a:custGeom>
                <a:avLst/>
                <a:gdLst>
                  <a:gd name="connsiteX0" fmla="*/ 28641 w 44820"/>
                  <a:gd name="connsiteY0" fmla="*/ 0 h 156742"/>
                  <a:gd name="connsiteX1" fmla="*/ 3797 w 44820"/>
                  <a:gd name="connsiteY1" fmla="*/ 156743 h 156742"/>
                  <a:gd name="connsiteX2" fmla="*/ 28641 w 44820"/>
                  <a:gd name="connsiteY2" fmla="*/ 0 h 1567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44820" h="156742">
                    <a:moveTo>
                      <a:pt x="28641" y="0"/>
                    </a:moveTo>
                    <a:cubicBezTo>
                      <a:pt x="59691" y="31772"/>
                      <a:pt x="43123" y="141908"/>
                      <a:pt x="3797" y="156743"/>
                    </a:cubicBezTo>
                    <a:cubicBezTo>
                      <a:pt x="1728" y="109077"/>
                      <a:pt x="-11712" y="16937"/>
                      <a:pt x="28641" y="0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4" name="Graphic 67">
                <a:extLst>
                  <a:ext uri="{FF2B5EF4-FFF2-40B4-BE49-F238E27FC236}">
                    <a16:creationId xmlns:a16="http://schemas.microsoft.com/office/drawing/2014/main" id="{A2A568D4-B11C-46B2-94C7-68DAC4F3013D}"/>
                  </a:ext>
                </a:extLst>
              </p:cNvPr>
              <p:cNvSpPr/>
              <p:nvPr/>
            </p:nvSpPr>
            <p:spPr>
              <a:xfrm>
                <a:off x="5591713" y="2755459"/>
                <a:ext cx="137626" cy="279895"/>
              </a:xfrm>
              <a:custGeom>
                <a:avLst/>
                <a:gdLst>
                  <a:gd name="connsiteX0" fmla="*/ 130015 w 137626"/>
                  <a:gd name="connsiteY0" fmla="*/ 4452 h 279895"/>
                  <a:gd name="connsiteX1" fmla="*/ 100296 w 137626"/>
                  <a:gd name="connsiteY1" fmla="*/ 167996 h 279895"/>
                  <a:gd name="connsiteX2" fmla="*/ 2655 w 137626"/>
                  <a:gd name="connsiteY2" fmla="*/ 279895 h 279895"/>
                  <a:gd name="connsiteX3" fmla="*/ 108781 w 137626"/>
                  <a:gd name="connsiteY3" fmla="*/ 13049 h 279895"/>
                  <a:gd name="connsiteX4" fmla="*/ 117265 w 137626"/>
                  <a:gd name="connsiteY4" fmla="*/ 138 h 279895"/>
                  <a:gd name="connsiteX5" fmla="*/ 130015 w 137626"/>
                  <a:gd name="connsiteY5" fmla="*/ 4452 h 2798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7626" h="279895">
                    <a:moveTo>
                      <a:pt x="130015" y="4452"/>
                    </a:moveTo>
                    <a:cubicBezTo>
                      <a:pt x="150176" y="65783"/>
                      <a:pt x="126824" y="126039"/>
                      <a:pt x="100296" y="167996"/>
                    </a:cubicBezTo>
                    <a:cubicBezTo>
                      <a:pt x="73769" y="208877"/>
                      <a:pt x="38741" y="255148"/>
                      <a:pt x="2655" y="279895"/>
                    </a:cubicBezTo>
                    <a:cubicBezTo>
                      <a:pt x="-18564" y="166921"/>
                      <a:pt x="93929" y="117427"/>
                      <a:pt x="108781" y="13049"/>
                    </a:cubicBezTo>
                    <a:cubicBezTo>
                      <a:pt x="110898" y="7676"/>
                      <a:pt x="116206" y="6602"/>
                      <a:pt x="117265" y="138"/>
                    </a:cubicBezTo>
                    <a:cubicBezTo>
                      <a:pt x="124707" y="-920"/>
                      <a:pt x="124707" y="4452"/>
                      <a:pt x="130015" y="4452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" name="Graphic 67">
                <a:extLst>
                  <a:ext uri="{FF2B5EF4-FFF2-40B4-BE49-F238E27FC236}">
                    <a16:creationId xmlns:a16="http://schemas.microsoft.com/office/drawing/2014/main" id="{12D01AA1-29B1-4B21-BA2B-3B3EC4D2A62A}"/>
                  </a:ext>
                </a:extLst>
              </p:cNvPr>
              <p:cNvSpPr/>
              <p:nvPr/>
            </p:nvSpPr>
            <p:spPr>
              <a:xfrm>
                <a:off x="5910612" y="2937360"/>
                <a:ext cx="520270" cy="528213"/>
              </a:xfrm>
              <a:custGeom>
                <a:avLst/>
                <a:gdLst>
                  <a:gd name="connsiteX0" fmla="*/ 516419 w 520270"/>
                  <a:gd name="connsiteY0" fmla="*/ 0 h 528213"/>
                  <a:gd name="connsiteX1" fmla="*/ 466042 w 520270"/>
                  <a:gd name="connsiteY1" fmla="*/ 198988 h 528213"/>
                  <a:gd name="connsiteX2" fmla="*/ 344279 w 520270"/>
                  <a:gd name="connsiteY2" fmla="*/ 342948 h 528213"/>
                  <a:gd name="connsiteX3" fmla="*/ 167938 w 520270"/>
                  <a:gd name="connsiteY3" fmla="*/ 419163 h 528213"/>
                  <a:gd name="connsiteX4" fmla="*/ 331689 w 520270"/>
                  <a:gd name="connsiteY4" fmla="*/ 381055 h 528213"/>
                  <a:gd name="connsiteX5" fmla="*/ 130151 w 520270"/>
                  <a:gd name="connsiteY5" fmla="*/ 469972 h 528213"/>
                  <a:gd name="connsiteX6" fmla="*/ 0 w 520270"/>
                  <a:gd name="connsiteY6" fmla="*/ 525016 h 528213"/>
                  <a:gd name="connsiteX7" fmla="*/ 58781 w 520270"/>
                  <a:gd name="connsiteY7" fmla="*/ 469972 h 528213"/>
                  <a:gd name="connsiteX8" fmla="*/ 142757 w 520270"/>
                  <a:gd name="connsiteY8" fmla="*/ 376821 h 528213"/>
                  <a:gd name="connsiteX9" fmla="*/ 348481 w 520270"/>
                  <a:gd name="connsiteY9" fmla="*/ 287905 h 528213"/>
                  <a:gd name="connsiteX10" fmla="*/ 495425 w 520270"/>
                  <a:gd name="connsiteY10" fmla="*/ 16937 h 528213"/>
                  <a:gd name="connsiteX11" fmla="*/ 503829 w 520270"/>
                  <a:gd name="connsiteY11" fmla="*/ 0 h 528213"/>
                  <a:gd name="connsiteX12" fmla="*/ 516419 w 520270"/>
                  <a:gd name="connsiteY12" fmla="*/ 0 h 5282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520270" h="528213">
                    <a:moveTo>
                      <a:pt x="516419" y="0"/>
                    </a:moveTo>
                    <a:cubicBezTo>
                      <a:pt x="532169" y="70922"/>
                      <a:pt x="496483" y="143960"/>
                      <a:pt x="466042" y="198988"/>
                    </a:cubicBezTo>
                    <a:cubicBezTo>
                      <a:pt x="435602" y="254032"/>
                      <a:pt x="398858" y="313309"/>
                      <a:pt x="344279" y="342948"/>
                    </a:cubicBezTo>
                    <a:cubicBezTo>
                      <a:pt x="287600" y="374704"/>
                      <a:pt x="217272" y="370470"/>
                      <a:pt x="167938" y="419163"/>
                    </a:cubicBezTo>
                    <a:cubicBezTo>
                      <a:pt x="229862" y="432923"/>
                      <a:pt x="284440" y="382114"/>
                      <a:pt x="331689" y="381055"/>
                    </a:cubicBezTo>
                    <a:cubicBezTo>
                      <a:pt x="326445" y="479499"/>
                      <a:pt x="203639" y="443509"/>
                      <a:pt x="130151" y="469972"/>
                    </a:cubicBezTo>
                    <a:cubicBezTo>
                      <a:pt x="81876" y="486909"/>
                      <a:pt x="52477" y="541952"/>
                      <a:pt x="0" y="525016"/>
                    </a:cubicBezTo>
                    <a:cubicBezTo>
                      <a:pt x="5245" y="486909"/>
                      <a:pt x="38829" y="486909"/>
                      <a:pt x="58781" y="469972"/>
                    </a:cubicBezTo>
                    <a:cubicBezTo>
                      <a:pt x="91322" y="443509"/>
                      <a:pt x="112316" y="400109"/>
                      <a:pt x="142757" y="376821"/>
                    </a:cubicBezTo>
                    <a:cubicBezTo>
                      <a:pt x="207841" y="328129"/>
                      <a:pt x="290759" y="332363"/>
                      <a:pt x="348481" y="287905"/>
                    </a:cubicBezTo>
                    <a:cubicBezTo>
                      <a:pt x="438745" y="218042"/>
                      <a:pt x="445048" y="129125"/>
                      <a:pt x="495425" y="16937"/>
                    </a:cubicBezTo>
                    <a:cubicBezTo>
                      <a:pt x="497526" y="12702"/>
                      <a:pt x="498568" y="5293"/>
                      <a:pt x="503829" y="0"/>
                    </a:cubicBezTo>
                    <a:lnTo>
                      <a:pt x="51641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6" name="Graphic 67">
                <a:extLst>
                  <a:ext uri="{FF2B5EF4-FFF2-40B4-BE49-F238E27FC236}">
                    <a16:creationId xmlns:a16="http://schemas.microsoft.com/office/drawing/2014/main" id="{042A16E8-F0EE-48BC-9014-D140AABDDFEA}"/>
                  </a:ext>
                </a:extLst>
              </p:cNvPr>
              <p:cNvSpPr/>
              <p:nvPr/>
            </p:nvSpPr>
            <p:spPr>
              <a:xfrm>
                <a:off x="6267529" y="2943871"/>
                <a:ext cx="304403" cy="373445"/>
              </a:xfrm>
              <a:custGeom>
                <a:avLst/>
                <a:gdLst>
                  <a:gd name="connsiteX0" fmla="*/ 300238 w 304403"/>
                  <a:gd name="connsiteY0" fmla="*/ 4282 h 373445"/>
                  <a:gd name="connsiteX1" fmla="*/ 229348 w 304403"/>
                  <a:gd name="connsiteY1" fmla="*/ 208659 h 373445"/>
                  <a:gd name="connsiteX2" fmla="*/ 158459 w 304403"/>
                  <a:gd name="connsiteY2" fmla="*/ 251241 h 373445"/>
                  <a:gd name="connsiteX3" fmla="*/ 0 w 304403"/>
                  <a:gd name="connsiteY3" fmla="*/ 370454 h 373445"/>
                  <a:gd name="connsiteX4" fmla="*/ 54210 w 304403"/>
                  <a:gd name="connsiteY4" fmla="*/ 310839 h 373445"/>
                  <a:gd name="connsiteX5" fmla="*/ 179309 w 304403"/>
                  <a:gd name="connsiteY5" fmla="*/ 80913 h 373445"/>
                  <a:gd name="connsiteX6" fmla="*/ 216838 w 304403"/>
                  <a:gd name="connsiteY6" fmla="*/ 4266 h 373445"/>
                  <a:gd name="connsiteX7" fmla="*/ 183479 w 304403"/>
                  <a:gd name="connsiteY7" fmla="*/ 174577 h 373445"/>
                  <a:gd name="connsiteX8" fmla="*/ 287728 w 304403"/>
                  <a:gd name="connsiteY8" fmla="*/ 0 h 373445"/>
                  <a:gd name="connsiteX9" fmla="*/ 300238 w 304403"/>
                  <a:gd name="connsiteY9" fmla="*/ 4282 h 373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4403" h="373445">
                    <a:moveTo>
                      <a:pt x="300238" y="4282"/>
                    </a:moveTo>
                    <a:cubicBezTo>
                      <a:pt x="317960" y="79855"/>
                      <a:pt x="276261" y="165019"/>
                      <a:pt x="229348" y="208659"/>
                    </a:cubicBezTo>
                    <a:cubicBezTo>
                      <a:pt x="210584" y="226750"/>
                      <a:pt x="180351" y="232075"/>
                      <a:pt x="158459" y="251241"/>
                    </a:cubicBezTo>
                    <a:cubicBezTo>
                      <a:pt x="110504" y="293823"/>
                      <a:pt x="79230" y="391753"/>
                      <a:pt x="0" y="370454"/>
                    </a:cubicBezTo>
                    <a:cubicBezTo>
                      <a:pt x="0" y="330005"/>
                      <a:pt x="32317" y="330005"/>
                      <a:pt x="54210" y="310839"/>
                    </a:cubicBezTo>
                    <a:cubicBezTo>
                      <a:pt x="110504" y="261874"/>
                      <a:pt x="157416" y="162885"/>
                      <a:pt x="179309" y="80913"/>
                    </a:cubicBezTo>
                    <a:cubicBezTo>
                      <a:pt x="186606" y="55364"/>
                      <a:pt x="184521" y="14916"/>
                      <a:pt x="216838" y="4266"/>
                    </a:cubicBezTo>
                    <a:cubicBezTo>
                      <a:pt x="257496" y="51098"/>
                      <a:pt x="194946" y="125612"/>
                      <a:pt x="183479" y="174577"/>
                    </a:cubicBezTo>
                    <a:cubicBezTo>
                      <a:pt x="242901" y="158603"/>
                      <a:pt x="244986" y="46848"/>
                      <a:pt x="287728" y="0"/>
                    </a:cubicBezTo>
                    <a:cubicBezTo>
                      <a:pt x="290856" y="2149"/>
                      <a:pt x="295025" y="4282"/>
                      <a:pt x="300238" y="4282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7" name="Graphic 67">
                <a:extLst>
                  <a:ext uri="{FF2B5EF4-FFF2-40B4-BE49-F238E27FC236}">
                    <a16:creationId xmlns:a16="http://schemas.microsoft.com/office/drawing/2014/main" id="{808F3B02-0DBC-4494-90CF-86C5F99B306B}"/>
                  </a:ext>
                </a:extLst>
              </p:cNvPr>
              <p:cNvSpPr/>
              <p:nvPr/>
            </p:nvSpPr>
            <p:spPr>
              <a:xfrm>
                <a:off x="6196158" y="3146291"/>
                <a:ext cx="344562" cy="280735"/>
              </a:xfrm>
              <a:custGeom>
                <a:avLst/>
                <a:gdLst>
                  <a:gd name="connsiteX0" fmla="*/ 344103 w 344562"/>
                  <a:gd name="connsiteY0" fmla="*/ 16 h 280735"/>
                  <a:gd name="connsiteX1" fmla="*/ 264376 w 344562"/>
                  <a:gd name="connsiteY1" fmla="*/ 107986 h 280735"/>
                  <a:gd name="connsiteX2" fmla="*/ 302147 w 344562"/>
                  <a:gd name="connsiteY2" fmla="*/ 99342 h 280735"/>
                  <a:gd name="connsiteX3" fmla="*/ 264376 w 344562"/>
                  <a:gd name="connsiteY3" fmla="*/ 159806 h 280735"/>
                  <a:gd name="connsiteX4" fmla="*/ 0 w 344562"/>
                  <a:gd name="connsiteY4" fmla="*/ 280735 h 280735"/>
                  <a:gd name="connsiteX5" fmla="*/ 96519 w 344562"/>
                  <a:gd name="connsiteY5" fmla="*/ 202998 h 280735"/>
                  <a:gd name="connsiteX6" fmla="*/ 205628 w 344562"/>
                  <a:gd name="connsiteY6" fmla="*/ 129574 h 280735"/>
                  <a:gd name="connsiteX7" fmla="*/ 331529 w 344562"/>
                  <a:gd name="connsiteY7" fmla="*/ 0 h 280735"/>
                  <a:gd name="connsiteX8" fmla="*/ 344103 w 344562"/>
                  <a:gd name="connsiteY8" fmla="*/ 0 h 280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44562" h="280735">
                    <a:moveTo>
                      <a:pt x="344103" y="16"/>
                    </a:moveTo>
                    <a:cubicBezTo>
                      <a:pt x="350390" y="52927"/>
                      <a:pt x="290599" y="74514"/>
                      <a:pt x="264376" y="107986"/>
                    </a:cubicBezTo>
                    <a:cubicBezTo>
                      <a:pt x="275924" y="120945"/>
                      <a:pt x="282211" y="91787"/>
                      <a:pt x="302147" y="99342"/>
                    </a:cubicBezTo>
                    <a:cubicBezTo>
                      <a:pt x="303189" y="132814"/>
                      <a:pt x="276966" y="139293"/>
                      <a:pt x="264376" y="159806"/>
                    </a:cubicBezTo>
                    <a:cubicBezTo>
                      <a:pt x="155267" y="176005"/>
                      <a:pt x="105949" y="275330"/>
                      <a:pt x="0" y="280735"/>
                    </a:cubicBezTo>
                    <a:cubicBezTo>
                      <a:pt x="16792" y="239709"/>
                      <a:pt x="62951" y="223511"/>
                      <a:pt x="96519" y="202998"/>
                    </a:cubicBezTo>
                    <a:cubicBezTo>
                      <a:pt x="132188" y="181410"/>
                      <a:pt x="176262" y="159806"/>
                      <a:pt x="205628" y="129574"/>
                    </a:cubicBezTo>
                    <a:cubicBezTo>
                      <a:pt x="246542" y="88548"/>
                      <a:pt x="271722" y="25918"/>
                      <a:pt x="331529" y="0"/>
                    </a:cubicBezTo>
                    <a:lnTo>
                      <a:pt x="344103" y="0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Graphic 67">
                <a:extLst>
                  <a:ext uri="{FF2B5EF4-FFF2-40B4-BE49-F238E27FC236}">
                    <a16:creationId xmlns:a16="http://schemas.microsoft.com/office/drawing/2014/main" id="{12B5A86D-3A74-4A9C-880F-63086EC86AF5}"/>
                  </a:ext>
                </a:extLst>
              </p:cNvPr>
              <p:cNvSpPr/>
              <p:nvPr/>
            </p:nvSpPr>
            <p:spPr>
              <a:xfrm>
                <a:off x="5826250" y="3360878"/>
                <a:ext cx="142805" cy="63250"/>
              </a:xfrm>
              <a:custGeom>
                <a:avLst/>
                <a:gdLst>
                  <a:gd name="connsiteX0" fmla="*/ 142805 w 142805"/>
                  <a:gd name="connsiteY0" fmla="*/ 3631 h 63250"/>
                  <a:gd name="connsiteX1" fmla="*/ 0 w 142805"/>
                  <a:gd name="connsiteY1" fmla="*/ 48827 h 63250"/>
                  <a:gd name="connsiteX2" fmla="*/ 142805 w 142805"/>
                  <a:gd name="connsiteY2" fmla="*/ 3631 h 632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2805" h="63250">
                    <a:moveTo>
                      <a:pt x="142805" y="3631"/>
                    </a:moveTo>
                    <a:cubicBezTo>
                      <a:pt x="128098" y="44722"/>
                      <a:pt x="39903" y="85812"/>
                      <a:pt x="0" y="48827"/>
                    </a:cubicBezTo>
                    <a:cubicBezTo>
                      <a:pt x="9446" y="552"/>
                      <a:pt x="102902" y="-5623"/>
                      <a:pt x="142805" y="3631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9" name="Graphic 67">
                <a:extLst>
                  <a:ext uri="{FF2B5EF4-FFF2-40B4-BE49-F238E27FC236}">
                    <a16:creationId xmlns:a16="http://schemas.microsoft.com/office/drawing/2014/main" id="{5814807F-2BB4-4D1F-A4CF-2C3C2C42ABE8}"/>
                  </a:ext>
                </a:extLst>
              </p:cNvPr>
              <p:cNvSpPr/>
              <p:nvPr/>
            </p:nvSpPr>
            <p:spPr>
              <a:xfrm>
                <a:off x="6019532" y="3417854"/>
                <a:ext cx="118246" cy="54946"/>
              </a:xfrm>
              <a:custGeom>
                <a:avLst/>
                <a:gdLst>
                  <a:gd name="connsiteX0" fmla="*/ 50485 w 118246"/>
                  <a:gd name="connsiteY0" fmla="*/ 54946 h 54946"/>
                  <a:gd name="connsiteX1" fmla="*/ 8127 w 118246"/>
                  <a:gd name="connsiteY1" fmla="*/ 54946 h 54946"/>
                  <a:gd name="connsiteX2" fmla="*/ 118247 w 118246"/>
                  <a:gd name="connsiteY2" fmla="*/ 10039 h 54946"/>
                  <a:gd name="connsiteX3" fmla="*/ 50485 w 118246"/>
                  <a:gd name="connsiteY3" fmla="*/ 54946 h 549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8246" h="54946">
                    <a:moveTo>
                      <a:pt x="50485" y="54946"/>
                    </a:moveTo>
                    <a:lnTo>
                      <a:pt x="8127" y="54946"/>
                    </a:lnTo>
                    <a:cubicBezTo>
                      <a:pt x="-31054" y="14530"/>
                      <a:pt x="82241" y="-16890"/>
                      <a:pt x="118247" y="10039"/>
                    </a:cubicBezTo>
                    <a:cubicBezTo>
                      <a:pt x="111895" y="42613"/>
                      <a:pt x="75889" y="42613"/>
                      <a:pt x="50485" y="54946"/>
                    </a:cubicBezTo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442B3804-ADE3-489D-9208-A04843A599A0}"/>
              </a:ext>
            </a:extLst>
          </p:cNvPr>
          <p:cNvGrpSpPr/>
          <p:nvPr/>
        </p:nvGrpSpPr>
        <p:grpSpPr>
          <a:xfrm>
            <a:off x="6783428" y="1294572"/>
            <a:ext cx="569805" cy="569807"/>
            <a:chOff x="3984181" y="553531"/>
            <a:chExt cx="4210196" cy="4210212"/>
          </a:xfrm>
        </p:grpSpPr>
        <p:grpSp>
          <p:nvGrpSpPr>
            <p:cNvPr id="353" name="Graphic 165">
              <a:extLst>
                <a:ext uri="{FF2B5EF4-FFF2-40B4-BE49-F238E27FC236}">
                  <a16:creationId xmlns:a16="http://schemas.microsoft.com/office/drawing/2014/main" id="{25EAEED2-94A2-4970-BD2D-11C1929BC555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grpSp>
            <p:nvGrpSpPr>
              <p:cNvPr id="360" name="Graphic 165">
                <a:extLst>
                  <a:ext uri="{FF2B5EF4-FFF2-40B4-BE49-F238E27FC236}">
                    <a16:creationId xmlns:a16="http://schemas.microsoft.com/office/drawing/2014/main" id="{C15ADC64-8EB6-4D2B-A6C7-AD02829D5BC5}"/>
                  </a:ext>
                </a:extLst>
              </p:cNvPr>
              <p:cNvGrpSpPr/>
              <p:nvPr/>
            </p:nvGrpSpPr>
            <p:grpSpPr>
              <a:xfrm>
                <a:off x="3984181" y="553531"/>
                <a:ext cx="4210196" cy="4210212"/>
                <a:chOff x="3984181" y="553531"/>
                <a:chExt cx="4210196" cy="4210212"/>
              </a:xfrm>
            </p:grpSpPr>
            <p:sp>
              <p:nvSpPr>
                <p:cNvPr id="362" name="Graphic 165">
                  <a:extLst>
                    <a:ext uri="{FF2B5EF4-FFF2-40B4-BE49-F238E27FC236}">
                      <a16:creationId xmlns:a16="http://schemas.microsoft.com/office/drawing/2014/main" id="{96484FC3-C5AA-41B9-A8F1-9988C1C8B943}"/>
                    </a:ext>
                  </a:extLst>
                </p:cNvPr>
                <p:cNvSpPr/>
                <p:nvPr/>
              </p:nvSpPr>
              <p:spPr>
                <a:xfrm>
                  <a:off x="3984181" y="553531"/>
                  <a:ext cx="4210196" cy="4210212"/>
                </a:xfrm>
                <a:custGeom>
                  <a:avLst/>
                  <a:gdLst>
                    <a:gd name="connsiteX0" fmla="*/ 1440597 w 4210196"/>
                    <a:gd name="connsiteY0" fmla="*/ 0 h 4210212"/>
                    <a:gd name="connsiteX1" fmla="*/ 2769599 w 4210196"/>
                    <a:gd name="connsiteY1" fmla="*/ 0 h 4210212"/>
                    <a:gd name="connsiteX2" fmla="*/ 4210197 w 4210196"/>
                    <a:gd name="connsiteY2" fmla="*/ 1440597 h 4210212"/>
                    <a:gd name="connsiteX3" fmla="*/ 4210197 w 4210196"/>
                    <a:gd name="connsiteY3" fmla="*/ 2769615 h 4210212"/>
                    <a:gd name="connsiteX4" fmla="*/ 2769599 w 4210196"/>
                    <a:gd name="connsiteY4" fmla="*/ 4210212 h 4210212"/>
                    <a:gd name="connsiteX5" fmla="*/ 1440597 w 4210196"/>
                    <a:gd name="connsiteY5" fmla="*/ 4210212 h 4210212"/>
                    <a:gd name="connsiteX6" fmla="*/ 0 w 4210196"/>
                    <a:gd name="connsiteY6" fmla="*/ 2769615 h 4210212"/>
                    <a:gd name="connsiteX7" fmla="*/ 0 w 4210196"/>
                    <a:gd name="connsiteY7" fmla="*/ 1440613 h 4210212"/>
                    <a:gd name="connsiteX8" fmla="*/ 1440597 w 4210196"/>
                    <a:gd name="connsiteY8" fmla="*/ 0 h 4210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212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615"/>
                      </a:lnTo>
                      <a:cubicBezTo>
                        <a:pt x="4210197" y="3565230"/>
                        <a:pt x="3565214" y="4210212"/>
                        <a:pt x="2769599" y="4210212"/>
                      </a:cubicBezTo>
                      <a:lnTo>
                        <a:pt x="1440597" y="4210212"/>
                      </a:lnTo>
                      <a:cubicBezTo>
                        <a:pt x="644982" y="4210212"/>
                        <a:pt x="0" y="3565230"/>
                        <a:pt x="0" y="2769615"/>
                      </a:cubicBezTo>
                      <a:lnTo>
                        <a:pt x="0" y="1440613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" name="Graphic 165">
                  <a:extLst>
                    <a:ext uri="{FF2B5EF4-FFF2-40B4-BE49-F238E27FC236}">
                      <a16:creationId xmlns:a16="http://schemas.microsoft.com/office/drawing/2014/main" id="{E5B669EF-7FF8-4E58-A134-D2337ABCA6B2}"/>
                    </a:ext>
                  </a:extLst>
                </p:cNvPr>
                <p:cNvSpPr/>
                <p:nvPr/>
              </p:nvSpPr>
              <p:spPr>
                <a:xfrm>
                  <a:off x="6013193" y="415383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" name="Graphic 165">
                  <a:extLst>
                    <a:ext uri="{FF2B5EF4-FFF2-40B4-BE49-F238E27FC236}">
                      <a16:creationId xmlns:a16="http://schemas.microsoft.com/office/drawing/2014/main" id="{5361150F-5157-4A01-87FB-F9A7BBFABCF6}"/>
                    </a:ext>
                  </a:extLst>
                </p:cNvPr>
                <p:cNvSpPr/>
                <p:nvPr/>
              </p:nvSpPr>
              <p:spPr>
                <a:xfrm>
                  <a:off x="6013193" y="1000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" name="Graphic 165">
                  <a:extLst>
                    <a:ext uri="{FF2B5EF4-FFF2-40B4-BE49-F238E27FC236}">
                      <a16:creationId xmlns:a16="http://schemas.microsoft.com/office/drawing/2014/main" id="{86095063-8C6D-485B-8E62-E6CB066CE054}"/>
                    </a:ext>
                  </a:extLst>
                </p:cNvPr>
                <p:cNvSpPr/>
                <p:nvPr/>
              </p:nvSpPr>
              <p:spPr>
                <a:xfrm>
                  <a:off x="7577782" y="2576834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" name="Graphic 165">
                  <a:extLst>
                    <a:ext uri="{FF2B5EF4-FFF2-40B4-BE49-F238E27FC236}">
                      <a16:creationId xmlns:a16="http://schemas.microsoft.com/office/drawing/2014/main" id="{EE3490E6-B05C-40BD-BFED-C387D02AA007}"/>
                    </a:ext>
                  </a:extLst>
                </p:cNvPr>
                <p:cNvSpPr/>
                <p:nvPr/>
              </p:nvSpPr>
              <p:spPr>
                <a:xfrm>
                  <a:off x="4425685" y="257683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" name="Graphic 165">
                  <a:extLst>
                    <a:ext uri="{FF2B5EF4-FFF2-40B4-BE49-F238E27FC236}">
                      <a16:creationId xmlns:a16="http://schemas.microsoft.com/office/drawing/2014/main" id="{63DA4E5F-36D3-436B-A063-1009376C35F8}"/>
                    </a:ext>
                  </a:extLst>
                </p:cNvPr>
                <p:cNvSpPr/>
                <p:nvPr/>
              </p:nvSpPr>
              <p:spPr>
                <a:xfrm>
                  <a:off x="4696733" y="1274070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" name="Graphic 165">
                  <a:extLst>
                    <a:ext uri="{FF2B5EF4-FFF2-40B4-BE49-F238E27FC236}">
                      <a16:creationId xmlns:a16="http://schemas.microsoft.com/office/drawing/2014/main" id="{F84EF1DF-7144-4E34-B1C7-8B6BFEEB9065}"/>
                    </a:ext>
                  </a:extLst>
                </p:cNvPr>
                <p:cNvSpPr/>
                <p:nvPr/>
              </p:nvSpPr>
              <p:spPr>
                <a:xfrm>
                  <a:off x="7303880" y="388121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" name="Graphic 165">
                  <a:extLst>
                    <a:ext uri="{FF2B5EF4-FFF2-40B4-BE49-F238E27FC236}">
                      <a16:creationId xmlns:a16="http://schemas.microsoft.com/office/drawing/2014/main" id="{C532188D-8F7E-46FD-88FB-683F624F8A02}"/>
                    </a:ext>
                  </a:extLst>
                </p:cNvPr>
                <p:cNvSpPr/>
                <p:nvPr/>
              </p:nvSpPr>
              <p:spPr>
                <a:xfrm>
                  <a:off x="4695979" y="3877897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6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6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6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-16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" name="Graphic 165">
                  <a:extLst>
                    <a:ext uri="{FF2B5EF4-FFF2-40B4-BE49-F238E27FC236}">
                      <a16:creationId xmlns:a16="http://schemas.microsoft.com/office/drawing/2014/main" id="{FBFB9AA4-00CF-4B06-A471-EE651D9614A2}"/>
                    </a:ext>
                  </a:extLst>
                </p:cNvPr>
                <p:cNvSpPr/>
                <p:nvPr/>
              </p:nvSpPr>
              <p:spPr>
                <a:xfrm>
                  <a:off x="7304425" y="1269435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61" name="Graphic 165">
                <a:extLst>
                  <a:ext uri="{FF2B5EF4-FFF2-40B4-BE49-F238E27FC236}">
                    <a16:creationId xmlns:a16="http://schemas.microsoft.com/office/drawing/2014/main" id="{F7FBEB09-D4B5-4E7F-A199-35504EE6D767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54" name="Graphic 165">
              <a:extLst>
                <a:ext uri="{FF2B5EF4-FFF2-40B4-BE49-F238E27FC236}">
                  <a16:creationId xmlns:a16="http://schemas.microsoft.com/office/drawing/2014/main" id="{B2C2096A-A537-4CF6-A999-A8983A97BAF2}"/>
                </a:ext>
              </a:extLst>
            </p:cNvPr>
            <p:cNvGrpSpPr/>
            <p:nvPr/>
          </p:nvGrpSpPr>
          <p:grpSpPr>
            <a:xfrm>
              <a:off x="5227747" y="1839984"/>
              <a:ext cx="1709239" cy="1650090"/>
              <a:chOff x="5227747" y="1839984"/>
              <a:chExt cx="1709239" cy="1650090"/>
            </a:xfrm>
            <a:solidFill>
              <a:srgbClr val="FFFFFF"/>
            </a:solidFill>
          </p:grpSpPr>
          <p:sp>
            <p:nvSpPr>
              <p:cNvPr id="355" name="Graphic 165">
                <a:extLst>
                  <a:ext uri="{FF2B5EF4-FFF2-40B4-BE49-F238E27FC236}">
                    <a16:creationId xmlns:a16="http://schemas.microsoft.com/office/drawing/2014/main" id="{378F41DB-2FCC-404C-AC34-5EFF65302F05}"/>
                  </a:ext>
                </a:extLst>
              </p:cNvPr>
              <p:cNvSpPr/>
              <p:nvPr/>
            </p:nvSpPr>
            <p:spPr>
              <a:xfrm>
                <a:off x="6188252" y="1839984"/>
                <a:ext cx="332539" cy="243189"/>
              </a:xfrm>
              <a:custGeom>
                <a:avLst/>
                <a:gdLst>
                  <a:gd name="connsiteX0" fmla="*/ 11163 w 332539"/>
                  <a:gd name="connsiteY0" fmla="*/ 123447 h 243189"/>
                  <a:gd name="connsiteX1" fmla="*/ 9334 w 332539"/>
                  <a:gd name="connsiteY1" fmla="*/ 140303 h 243189"/>
                  <a:gd name="connsiteX2" fmla="*/ 16712 w 332539"/>
                  <a:gd name="connsiteY2" fmla="*/ 142196 h 243189"/>
                  <a:gd name="connsiteX3" fmla="*/ 27859 w 332539"/>
                  <a:gd name="connsiteY3" fmla="*/ 142196 h 243189"/>
                  <a:gd name="connsiteX4" fmla="*/ 29751 w 332539"/>
                  <a:gd name="connsiteY4" fmla="*/ 142196 h 243189"/>
                  <a:gd name="connsiteX5" fmla="*/ 66912 w 332539"/>
                  <a:gd name="connsiteY5" fmla="*/ 164602 h 243189"/>
                  <a:gd name="connsiteX6" fmla="*/ 98476 w 332539"/>
                  <a:gd name="connsiteY6" fmla="*/ 175861 h 243189"/>
                  <a:gd name="connsiteX7" fmla="*/ 117064 w 332539"/>
                  <a:gd name="connsiteY7" fmla="*/ 175861 h 243189"/>
                  <a:gd name="connsiteX8" fmla="*/ 130103 w 332539"/>
                  <a:gd name="connsiteY8" fmla="*/ 183351 h 243189"/>
                  <a:gd name="connsiteX9" fmla="*/ 115236 w 332539"/>
                  <a:gd name="connsiteY9" fmla="*/ 203928 h 243189"/>
                  <a:gd name="connsiteX10" fmla="*/ 111515 w 332539"/>
                  <a:gd name="connsiteY10" fmla="*/ 226381 h 243189"/>
                  <a:gd name="connsiteX11" fmla="*/ 124490 w 332539"/>
                  <a:gd name="connsiteY11" fmla="*/ 243190 h 243189"/>
                  <a:gd name="connsiteX12" fmla="*/ 152332 w 332539"/>
                  <a:gd name="connsiteY12" fmla="*/ 224505 h 243189"/>
                  <a:gd name="connsiteX13" fmla="*/ 163479 w 332539"/>
                  <a:gd name="connsiteY13" fmla="*/ 187071 h 243189"/>
                  <a:gd name="connsiteX14" fmla="*/ 247135 w 332539"/>
                  <a:gd name="connsiteY14" fmla="*/ 117850 h 243189"/>
                  <a:gd name="connsiteX15" fmla="*/ 245243 w 332539"/>
                  <a:gd name="connsiteY15" fmla="*/ 102870 h 243189"/>
                  <a:gd name="connsiteX16" fmla="*/ 256389 w 332539"/>
                  <a:gd name="connsiteY16" fmla="*/ 78572 h 243189"/>
                  <a:gd name="connsiteX17" fmla="*/ 267536 w 332539"/>
                  <a:gd name="connsiteY17" fmla="*/ 69206 h 243189"/>
                  <a:gd name="connsiteX18" fmla="*/ 280511 w 332539"/>
                  <a:gd name="connsiteY18" fmla="*/ 52349 h 243189"/>
                  <a:gd name="connsiteX19" fmla="*/ 282403 w 332539"/>
                  <a:gd name="connsiteY19" fmla="*/ 50521 h 243189"/>
                  <a:gd name="connsiteX20" fmla="*/ 295378 w 332539"/>
                  <a:gd name="connsiteY20" fmla="*/ 52349 h 243189"/>
                  <a:gd name="connsiteX21" fmla="*/ 299099 w 332539"/>
                  <a:gd name="connsiteY21" fmla="*/ 52349 h 243189"/>
                  <a:gd name="connsiteX22" fmla="*/ 321392 w 332539"/>
                  <a:gd name="connsiteY22" fmla="*/ 58011 h 243189"/>
                  <a:gd name="connsiteX23" fmla="*/ 332539 w 332539"/>
                  <a:gd name="connsiteY23" fmla="*/ 54242 h 243189"/>
                  <a:gd name="connsiteX24" fmla="*/ 224809 w 332539"/>
                  <a:gd name="connsiteY24" fmla="*/ 0 h 243189"/>
                  <a:gd name="connsiteX25" fmla="*/ 239677 w 332539"/>
                  <a:gd name="connsiteY25" fmla="*/ 11211 h 243189"/>
                  <a:gd name="connsiteX26" fmla="*/ 260094 w 332539"/>
                  <a:gd name="connsiteY26" fmla="*/ 29896 h 243189"/>
                  <a:gd name="connsiteX27" fmla="*/ 250824 w 332539"/>
                  <a:gd name="connsiteY27" fmla="*/ 37385 h 243189"/>
                  <a:gd name="connsiteX28" fmla="*/ 224809 w 332539"/>
                  <a:gd name="connsiteY28" fmla="*/ 29896 h 243189"/>
                  <a:gd name="connsiteX29" fmla="*/ 189477 w 332539"/>
                  <a:gd name="connsiteY29" fmla="*/ 43031 h 243189"/>
                  <a:gd name="connsiteX30" fmla="*/ 176502 w 332539"/>
                  <a:gd name="connsiteY30" fmla="*/ 33664 h 243189"/>
                  <a:gd name="connsiteX31" fmla="*/ 195091 w 332539"/>
                  <a:gd name="connsiteY31" fmla="*/ 11211 h 243189"/>
                  <a:gd name="connsiteX32" fmla="*/ 191370 w 332539"/>
                  <a:gd name="connsiteY32" fmla="*/ 13103 h 243189"/>
                  <a:gd name="connsiteX33" fmla="*/ 176502 w 332539"/>
                  <a:gd name="connsiteY33" fmla="*/ 18701 h 243189"/>
                  <a:gd name="connsiteX34" fmla="*/ 156037 w 332539"/>
                  <a:gd name="connsiteY34" fmla="*/ 28067 h 243189"/>
                  <a:gd name="connsiteX35" fmla="*/ 135620 w 332539"/>
                  <a:gd name="connsiteY35" fmla="*/ 29896 h 243189"/>
                  <a:gd name="connsiteX36" fmla="*/ 104057 w 332539"/>
                  <a:gd name="connsiteY36" fmla="*/ 46752 h 243189"/>
                  <a:gd name="connsiteX37" fmla="*/ 87313 w 332539"/>
                  <a:gd name="connsiteY37" fmla="*/ 50521 h 243189"/>
                  <a:gd name="connsiteX38" fmla="*/ 50152 w 332539"/>
                  <a:gd name="connsiteY38" fmla="*/ 69206 h 243189"/>
                  <a:gd name="connsiteX39" fmla="*/ 14868 w 332539"/>
                  <a:gd name="connsiteY39" fmla="*/ 89783 h 243189"/>
                  <a:gd name="connsiteX40" fmla="*/ 0 w 332539"/>
                  <a:gd name="connsiteY40" fmla="*/ 110360 h 243189"/>
                  <a:gd name="connsiteX41" fmla="*/ 11163 w 332539"/>
                  <a:gd name="connsiteY41" fmla="*/ 123447 h 24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332539" h="243189">
                    <a:moveTo>
                      <a:pt x="11163" y="123447"/>
                    </a:moveTo>
                    <a:cubicBezTo>
                      <a:pt x="11163" y="127216"/>
                      <a:pt x="5613" y="134706"/>
                      <a:pt x="9334" y="140303"/>
                    </a:cubicBezTo>
                    <a:cubicBezTo>
                      <a:pt x="11163" y="142196"/>
                      <a:pt x="14884" y="142196"/>
                      <a:pt x="16712" y="142196"/>
                    </a:cubicBezTo>
                    <a:lnTo>
                      <a:pt x="27859" y="142196"/>
                    </a:lnTo>
                    <a:lnTo>
                      <a:pt x="29751" y="142196"/>
                    </a:lnTo>
                    <a:cubicBezTo>
                      <a:pt x="46447" y="144025"/>
                      <a:pt x="55765" y="157112"/>
                      <a:pt x="66912" y="164602"/>
                    </a:cubicBezTo>
                    <a:cubicBezTo>
                      <a:pt x="76182" y="168371"/>
                      <a:pt x="87329" y="173968"/>
                      <a:pt x="98476" y="175861"/>
                    </a:cubicBezTo>
                    <a:lnTo>
                      <a:pt x="117064" y="175861"/>
                    </a:lnTo>
                    <a:cubicBezTo>
                      <a:pt x="124490" y="175861"/>
                      <a:pt x="128211" y="177689"/>
                      <a:pt x="130103" y="183351"/>
                    </a:cubicBezTo>
                    <a:cubicBezTo>
                      <a:pt x="131932" y="192669"/>
                      <a:pt x="117064" y="196438"/>
                      <a:pt x="115236" y="203928"/>
                    </a:cubicBezTo>
                    <a:cubicBezTo>
                      <a:pt x="122661" y="213246"/>
                      <a:pt x="111515" y="217015"/>
                      <a:pt x="111515" y="226381"/>
                    </a:cubicBezTo>
                    <a:cubicBezTo>
                      <a:pt x="111515" y="231979"/>
                      <a:pt x="118940" y="241297"/>
                      <a:pt x="124490" y="243190"/>
                    </a:cubicBezTo>
                    <a:cubicBezTo>
                      <a:pt x="135636" y="243190"/>
                      <a:pt x="148627" y="233823"/>
                      <a:pt x="152332" y="224505"/>
                    </a:cubicBezTo>
                    <a:cubicBezTo>
                      <a:pt x="157930" y="211418"/>
                      <a:pt x="156053" y="196438"/>
                      <a:pt x="163479" y="187071"/>
                    </a:cubicBezTo>
                    <a:cubicBezTo>
                      <a:pt x="209958" y="188964"/>
                      <a:pt x="248963" y="166494"/>
                      <a:pt x="247135" y="117850"/>
                    </a:cubicBezTo>
                    <a:cubicBezTo>
                      <a:pt x="245243" y="114129"/>
                      <a:pt x="243414" y="108483"/>
                      <a:pt x="245243" y="102870"/>
                    </a:cubicBezTo>
                    <a:cubicBezTo>
                      <a:pt x="245243" y="95380"/>
                      <a:pt x="258282" y="87890"/>
                      <a:pt x="256389" y="78572"/>
                    </a:cubicBezTo>
                    <a:cubicBezTo>
                      <a:pt x="261938" y="76679"/>
                      <a:pt x="265659" y="72910"/>
                      <a:pt x="267536" y="69206"/>
                    </a:cubicBezTo>
                    <a:cubicBezTo>
                      <a:pt x="271257" y="61716"/>
                      <a:pt x="274961" y="54226"/>
                      <a:pt x="280511" y="52349"/>
                    </a:cubicBezTo>
                    <a:cubicBezTo>
                      <a:pt x="282403" y="52349"/>
                      <a:pt x="282403" y="50521"/>
                      <a:pt x="282403" y="50521"/>
                    </a:cubicBezTo>
                    <a:cubicBezTo>
                      <a:pt x="286124" y="50521"/>
                      <a:pt x="291673" y="50521"/>
                      <a:pt x="295378" y="52349"/>
                    </a:cubicBezTo>
                    <a:lnTo>
                      <a:pt x="299099" y="52349"/>
                    </a:lnTo>
                    <a:cubicBezTo>
                      <a:pt x="304697" y="54242"/>
                      <a:pt x="313967" y="58011"/>
                      <a:pt x="321392" y="58011"/>
                    </a:cubicBezTo>
                    <a:cubicBezTo>
                      <a:pt x="325113" y="58011"/>
                      <a:pt x="328818" y="56118"/>
                      <a:pt x="332539" y="54242"/>
                    </a:cubicBezTo>
                    <a:cubicBezTo>
                      <a:pt x="297255" y="33664"/>
                      <a:pt x="261922" y="14980"/>
                      <a:pt x="224809" y="0"/>
                    </a:cubicBezTo>
                    <a:cubicBezTo>
                      <a:pt x="228531" y="3721"/>
                      <a:pt x="235956" y="7490"/>
                      <a:pt x="239677" y="11211"/>
                    </a:cubicBezTo>
                    <a:cubicBezTo>
                      <a:pt x="248947" y="16808"/>
                      <a:pt x="256373" y="20577"/>
                      <a:pt x="260094" y="29896"/>
                    </a:cubicBezTo>
                    <a:cubicBezTo>
                      <a:pt x="256373" y="35557"/>
                      <a:pt x="254545" y="37385"/>
                      <a:pt x="250824" y="37385"/>
                    </a:cubicBezTo>
                    <a:cubicBezTo>
                      <a:pt x="243398" y="39278"/>
                      <a:pt x="234080" y="31788"/>
                      <a:pt x="224809" y="29896"/>
                    </a:cubicBezTo>
                    <a:cubicBezTo>
                      <a:pt x="215491" y="29896"/>
                      <a:pt x="200624" y="44875"/>
                      <a:pt x="189477" y="43031"/>
                    </a:cubicBezTo>
                    <a:cubicBezTo>
                      <a:pt x="183928" y="43031"/>
                      <a:pt x="180207" y="41138"/>
                      <a:pt x="176502" y="33664"/>
                    </a:cubicBezTo>
                    <a:cubicBezTo>
                      <a:pt x="180223" y="24298"/>
                      <a:pt x="191370" y="20577"/>
                      <a:pt x="195091" y="11211"/>
                    </a:cubicBezTo>
                    <a:cubicBezTo>
                      <a:pt x="193198" y="11211"/>
                      <a:pt x="191370" y="11211"/>
                      <a:pt x="191370" y="13103"/>
                    </a:cubicBezTo>
                    <a:cubicBezTo>
                      <a:pt x="185772" y="14996"/>
                      <a:pt x="182051" y="16824"/>
                      <a:pt x="176502" y="18701"/>
                    </a:cubicBezTo>
                    <a:cubicBezTo>
                      <a:pt x="170905" y="22470"/>
                      <a:pt x="163463" y="26191"/>
                      <a:pt x="156037" y="28067"/>
                    </a:cubicBezTo>
                    <a:cubicBezTo>
                      <a:pt x="148611" y="29896"/>
                      <a:pt x="143062" y="28067"/>
                      <a:pt x="135620" y="29896"/>
                    </a:cubicBezTo>
                    <a:cubicBezTo>
                      <a:pt x="124474" y="33664"/>
                      <a:pt x="117032" y="43031"/>
                      <a:pt x="104057" y="46752"/>
                    </a:cubicBezTo>
                    <a:cubicBezTo>
                      <a:pt x="98459" y="48644"/>
                      <a:pt x="92910" y="48644"/>
                      <a:pt x="87313" y="50521"/>
                    </a:cubicBezTo>
                    <a:cubicBezTo>
                      <a:pt x="76166" y="54242"/>
                      <a:pt x="61299" y="61732"/>
                      <a:pt x="50152" y="69206"/>
                    </a:cubicBezTo>
                    <a:cubicBezTo>
                      <a:pt x="37177" y="74803"/>
                      <a:pt x="22309" y="82293"/>
                      <a:pt x="14868" y="89783"/>
                    </a:cubicBezTo>
                    <a:cubicBezTo>
                      <a:pt x="11147" y="93504"/>
                      <a:pt x="0" y="106639"/>
                      <a:pt x="0" y="110360"/>
                    </a:cubicBezTo>
                    <a:cubicBezTo>
                      <a:pt x="16" y="115973"/>
                      <a:pt x="11163" y="117850"/>
                      <a:pt x="11163" y="1234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" name="Graphic 165">
                <a:extLst>
                  <a:ext uri="{FF2B5EF4-FFF2-40B4-BE49-F238E27FC236}">
                    <a16:creationId xmlns:a16="http://schemas.microsoft.com/office/drawing/2014/main" id="{F29AD0D4-C2F4-47B3-AB2D-06D798D1267F}"/>
                  </a:ext>
                </a:extLst>
              </p:cNvPr>
              <p:cNvSpPr/>
              <p:nvPr/>
            </p:nvSpPr>
            <p:spPr>
              <a:xfrm>
                <a:off x="6556123" y="1924185"/>
                <a:ext cx="44554" cy="37369"/>
              </a:xfrm>
              <a:custGeom>
                <a:avLst/>
                <a:gdLst>
                  <a:gd name="connsiteX0" fmla="*/ 14884 w 44554"/>
                  <a:gd name="connsiteY0" fmla="*/ 37369 h 37369"/>
                  <a:gd name="connsiteX1" fmla="*/ 37129 w 44554"/>
                  <a:gd name="connsiteY1" fmla="*/ 31772 h 37369"/>
                  <a:gd name="connsiteX2" fmla="*/ 44555 w 44554"/>
                  <a:gd name="connsiteY2" fmla="*/ 26175 h 37369"/>
                  <a:gd name="connsiteX3" fmla="*/ 9270 w 44554"/>
                  <a:gd name="connsiteY3" fmla="*/ 0 h 37369"/>
                  <a:gd name="connsiteX4" fmla="*/ 0 w 44554"/>
                  <a:gd name="connsiteY4" fmla="*/ 20577 h 37369"/>
                  <a:gd name="connsiteX5" fmla="*/ 14884 w 44554"/>
                  <a:gd name="connsiteY5" fmla="*/ 37369 h 373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4554" h="37369">
                    <a:moveTo>
                      <a:pt x="14884" y="37369"/>
                    </a:moveTo>
                    <a:cubicBezTo>
                      <a:pt x="22310" y="37369"/>
                      <a:pt x="31580" y="35541"/>
                      <a:pt x="37129" y="31772"/>
                    </a:cubicBezTo>
                    <a:cubicBezTo>
                      <a:pt x="40850" y="29944"/>
                      <a:pt x="42726" y="28051"/>
                      <a:pt x="44555" y="26175"/>
                    </a:cubicBezTo>
                    <a:cubicBezTo>
                      <a:pt x="33408" y="16808"/>
                      <a:pt x="22310" y="9318"/>
                      <a:pt x="9270" y="0"/>
                    </a:cubicBezTo>
                    <a:cubicBezTo>
                      <a:pt x="7442" y="9318"/>
                      <a:pt x="0" y="11211"/>
                      <a:pt x="0" y="20577"/>
                    </a:cubicBezTo>
                    <a:cubicBezTo>
                      <a:pt x="1861" y="29928"/>
                      <a:pt x="9286" y="35541"/>
                      <a:pt x="14884" y="373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" name="Graphic 165">
                <a:extLst>
                  <a:ext uri="{FF2B5EF4-FFF2-40B4-BE49-F238E27FC236}">
                    <a16:creationId xmlns:a16="http://schemas.microsoft.com/office/drawing/2014/main" id="{E1E2BBE0-9A6D-4DBD-894C-80C6FC559D6B}"/>
                  </a:ext>
                </a:extLst>
              </p:cNvPr>
              <p:cNvSpPr/>
              <p:nvPr/>
            </p:nvSpPr>
            <p:spPr>
              <a:xfrm>
                <a:off x="5969681" y="2533787"/>
                <a:ext cx="340221" cy="427951"/>
              </a:xfrm>
              <a:custGeom>
                <a:avLst/>
                <a:gdLst>
                  <a:gd name="connsiteX0" fmla="*/ 117000 w 340221"/>
                  <a:gd name="connsiteY0" fmla="*/ 427952 h 427951"/>
                  <a:gd name="connsiteX1" fmla="*/ 331224 w 340221"/>
                  <a:gd name="connsiteY1" fmla="*/ 148387 h 427951"/>
                  <a:gd name="connsiteX2" fmla="*/ 340222 w 340221"/>
                  <a:gd name="connsiteY2" fmla="*/ 65950 h 427951"/>
                  <a:gd name="connsiteX3" fmla="*/ 340222 w 340221"/>
                  <a:gd name="connsiteY3" fmla="*/ 0 h 427951"/>
                  <a:gd name="connsiteX4" fmla="*/ 0 w 340221"/>
                  <a:gd name="connsiteY4" fmla="*/ 340222 h 427951"/>
                  <a:gd name="connsiteX5" fmla="*/ 117000 w 340221"/>
                  <a:gd name="connsiteY5" fmla="*/ 427952 h 427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0221" h="427951">
                    <a:moveTo>
                      <a:pt x="117000" y="427952"/>
                    </a:moveTo>
                    <a:cubicBezTo>
                      <a:pt x="226814" y="370598"/>
                      <a:pt x="307824" y="266654"/>
                      <a:pt x="331224" y="148387"/>
                    </a:cubicBezTo>
                    <a:cubicBezTo>
                      <a:pt x="338425" y="121507"/>
                      <a:pt x="340222" y="94626"/>
                      <a:pt x="340222" y="65950"/>
                    </a:cubicBezTo>
                    <a:lnTo>
                      <a:pt x="340222" y="0"/>
                    </a:lnTo>
                    <a:lnTo>
                      <a:pt x="0" y="340222"/>
                    </a:lnTo>
                    <a:cubicBezTo>
                      <a:pt x="33793" y="375250"/>
                      <a:pt x="72782" y="405065"/>
                      <a:pt x="117000" y="4279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" name="Graphic 165">
                <a:extLst>
                  <a:ext uri="{FF2B5EF4-FFF2-40B4-BE49-F238E27FC236}">
                    <a16:creationId xmlns:a16="http://schemas.microsoft.com/office/drawing/2014/main" id="{3F2C4D71-133C-48F6-B370-29822EC374B0}"/>
                  </a:ext>
                </a:extLst>
              </p:cNvPr>
              <p:cNvSpPr/>
              <p:nvPr/>
            </p:nvSpPr>
            <p:spPr>
              <a:xfrm>
                <a:off x="5861663" y="2436642"/>
                <a:ext cx="393035" cy="372683"/>
              </a:xfrm>
              <a:custGeom>
                <a:avLst/>
                <a:gdLst>
                  <a:gd name="connsiteX0" fmla="*/ 225018 w 393035"/>
                  <a:gd name="connsiteY0" fmla="*/ 0 h 372683"/>
                  <a:gd name="connsiteX1" fmla="*/ 0 w 393035"/>
                  <a:gd name="connsiteY1" fmla="*/ 51964 h 372683"/>
                  <a:gd name="connsiteX2" fmla="*/ 0 w 393035"/>
                  <a:gd name="connsiteY2" fmla="*/ 163078 h 372683"/>
                  <a:gd name="connsiteX3" fmla="*/ 8997 w 393035"/>
                  <a:gd name="connsiteY3" fmla="*/ 245515 h 372683"/>
                  <a:gd name="connsiteX4" fmla="*/ 59935 w 393035"/>
                  <a:gd name="connsiteY4" fmla="*/ 372683 h 372683"/>
                  <a:gd name="connsiteX5" fmla="*/ 393036 w 393035"/>
                  <a:gd name="connsiteY5" fmla="*/ 39583 h 372683"/>
                  <a:gd name="connsiteX6" fmla="*/ 225018 w 393035"/>
                  <a:gd name="connsiteY6" fmla="*/ 0 h 3726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393035" h="372683">
                    <a:moveTo>
                      <a:pt x="225018" y="0"/>
                    </a:moveTo>
                    <a:lnTo>
                      <a:pt x="0" y="51964"/>
                    </a:lnTo>
                    <a:lnTo>
                      <a:pt x="0" y="163078"/>
                    </a:lnTo>
                    <a:cubicBezTo>
                      <a:pt x="0" y="191754"/>
                      <a:pt x="1796" y="218635"/>
                      <a:pt x="8997" y="245515"/>
                    </a:cubicBezTo>
                    <a:cubicBezTo>
                      <a:pt x="17963" y="290166"/>
                      <a:pt x="35637" y="333582"/>
                      <a:pt x="59935" y="372683"/>
                    </a:cubicBezTo>
                    <a:lnTo>
                      <a:pt x="393036" y="39583"/>
                    </a:lnTo>
                    <a:cubicBezTo>
                      <a:pt x="360494" y="32253"/>
                      <a:pt x="308193" y="20080"/>
                      <a:pt x="2250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" name="Graphic 165">
                <a:extLst>
                  <a:ext uri="{FF2B5EF4-FFF2-40B4-BE49-F238E27FC236}">
                    <a16:creationId xmlns:a16="http://schemas.microsoft.com/office/drawing/2014/main" id="{9F0465D7-A003-4424-BAC9-12934823DA0E}"/>
                  </a:ext>
                </a:extLst>
              </p:cNvPr>
              <p:cNvSpPr/>
              <p:nvPr/>
            </p:nvSpPr>
            <p:spPr>
              <a:xfrm>
                <a:off x="5227747" y="1959710"/>
                <a:ext cx="1709239" cy="1530363"/>
              </a:xfrm>
              <a:custGeom>
                <a:avLst/>
                <a:gdLst>
                  <a:gd name="connsiteX0" fmla="*/ 1692511 w 1709239"/>
                  <a:gd name="connsiteY0" fmla="*/ 499547 h 1530363"/>
                  <a:gd name="connsiteX1" fmla="*/ 1681365 w 1709239"/>
                  <a:gd name="connsiteY1" fmla="*/ 454623 h 1530363"/>
                  <a:gd name="connsiteX2" fmla="*/ 1672095 w 1709239"/>
                  <a:gd name="connsiteY2" fmla="*/ 422851 h 1530363"/>
                  <a:gd name="connsiteX3" fmla="*/ 1458416 w 1709239"/>
                  <a:gd name="connsiteY3" fmla="*/ 65468 h 1530363"/>
                  <a:gd name="connsiteX4" fmla="*/ 1421255 w 1709239"/>
                  <a:gd name="connsiteY4" fmla="*/ 29928 h 1530363"/>
                  <a:gd name="connsiteX5" fmla="*/ 1419426 w 1709239"/>
                  <a:gd name="connsiteY5" fmla="*/ 41186 h 1530363"/>
                  <a:gd name="connsiteX6" fmla="*/ 1452883 w 1709239"/>
                  <a:gd name="connsiteY6" fmla="*/ 65485 h 1530363"/>
                  <a:gd name="connsiteX7" fmla="*/ 1460308 w 1709239"/>
                  <a:gd name="connsiteY7" fmla="*/ 78636 h 1530363"/>
                  <a:gd name="connsiteX8" fmla="*/ 1471455 w 1709239"/>
                  <a:gd name="connsiteY8" fmla="*/ 93552 h 1530363"/>
                  <a:gd name="connsiteX9" fmla="*/ 1456587 w 1709239"/>
                  <a:gd name="connsiteY9" fmla="*/ 130985 h 1530363"/>
                  <a:gd name="connsiteX10" fmla="*/ 1445441 w 1709239"/>
                  <a:gd name="connsiteY10" fmla="*/ 147841 h 1530363"/>
                  <a:gd name="connsiteX11" fmla="*/ 1458416 w 1709239"/>
                  <a:gd name="connsiteY11" fmla="*/ 157160 h 1530363"/>
                  <a:gd name="connsiteX12" fmla="*/ 1465842 w 1709239"/>
                  <a:gd name="connsiteY12" fmla="*/ 157160 h 1530363"/>
                  <a:gd name="connsiteX13" fmla="*/ 1475111 w 1709239"/>
                  <a:gd name="connsiteY13" fmla="*/ 162821 h 1530363"/>
                  <a:gd name="connsiteX14" fmla="*/ 1471455 w 1709239"/>
                  <a:gd name="connsiteY14" fmla="*/ 183399 h 1530363"/>
                  <a:gd name="connsiteX15" fmla="*/ 1465858 w 1709239"/>
                  <a:gd name="connsiteY15" fmla="*/ 207697 h 1530363"/>
                  <a:gd name="connsiteX16" fmla="*/ 1464029 w 1709239"/>
                  <a:gd name="connsiteY16" fmla="*/ 207697 h 1530363"/>
                  <a:gd name="connsiteX17" fmla="*/ 1445441 w 1709239"/>
                  <a:gd name="connsiteY17" fmla="*/ 196486 h 1530363"/>
                  <a:gd name="connsiteX18" fmla="*/ 1430573 w 1709239"/>
                  <a:gd name="connsiteY18" fmla="*/ 194593 h 1530363"/>
                  <a:gd name="connsiteX19" fmla="*/ 1428681 w 1709239"/>
                  <a:gd name="connsiteY19" fmla="*/ 194593 h 1530363"/>
                  <a:gd name="connsiteX20" fmla="*/ 1413813 w 1709239"/>
                  <a:gd name="connsiteY20" fmla="*/ 192717 h 1530363"/>
                  <a:gd name="connsiteX21" fmla="*/ 1395225 w 1709239"/>
                  <a:gd name="connsiteY21" fmla="*/ 190889 h 1530363"/>
                  <a:gd name="connsiteX22" fmla="*/ 1380357 w 1709239"/>
                  <a:gd name="connsiteY22" fmla="*/ 187120 h 1530363"/>
                  <a:gd name="connsiteX23" fmla="*/ 1421239 w 1709239"/>
                  <a:gd name="connsiteY23" fmla="*/ 142196 h 1530363"/>
                  <a:gd name="connsiteX24" fmla="*/ 1434278 w 1709239"/>
                  <a:gd name="connsiteY24" fmla="*/ 127280 h 1530363"/>
                  <a:gd name="connsiteX25" fmla="*/ 1428681 w 1709239"/>
                  <a:gd name="connsiteY25" fmla="*/ 125404 h 1530363"/>
                  <a:gd name="connsiteX26" fmla="*/ 1410092 w 1709239"/>
                  <a:gd name="connsiteY26" fmla="*/ 132894 h 1530363"/>
                  <a:gd name="connsiteX27" fmla="*/ 1382250 w 1709239"/>
                  <a:gd name="connsiteY27" fmla="*/ 145981 h 1530363"/>
                  <a:gd name="connsiteX28" fmla="*/ 1330221 w 1709239"/>
                  <a:gd name="connsiteY28" fmla="*/ 149702 h 1530363"/>
                  <a:gd name="connsiteX29" fmla="*/ 1343260 w 1709239"/>
                  <a:gd name="connsiteY29" fmla="*/ 164682 h 1530363"/>
                  <a:gd name="connsiteX30" fmla="*/ 1333942 w 1709239"/>
                  <a:gd name="connsiteY30" fmla="*/ 164682 h 1530363"/>
                  <a:gd name="connsiteX31" fmla="*/ 1322795 w 1709239"/>
                  <a:gd name="connsiteY31" fmla="*/ 160961 h 1530363"/>
                  <a:gd name="connsiteX32" fmla="*/ 1319075 w 1709239"/>
                  <a:gd name="connsiteY32" fmla="*/ 149702 h 1530363"/>
                  <a:gd name="connsiteX33" fmla="*/ 1306099 w 1709239"/>
                  <a:gd name="connsiteY33" fmla="*/ 145981 h 1530363"/>
                  <a:gd name="connsiteX34" fmla="*/ 1289356 w 1709239"/>
                  <a:gd name="connsiteY34" fmla="*/ 145981 h 1530363"/>
                  <a:gd name="connsiteX35" fmla="*/ 1267062 w 1709239"/>
                  <a:gd name="connsiteY35" fmla="*/ 162837 h 1530363"/>
                  <a:gd name="connsiteX36" fmla="*/ 1276380 w 1709239"/>
                  <a:gd name="connsiteY36" fmla="*/ 162837 h 1530363"/>
                  <a:gd name="connsiteX37" fmla="*/ 1296797 w 1709239"/>
                  <a:gd name="connsiteY37" fmla="*/ 164666 h 1530363"/>
                  <a:gd name="connsiteX38" fmla="*/ 1306116 w 1709239"/>
                  <a:gd name="connsiteY38" fmla="*/ 170263 h 1530363"/>
                  <a:gd name="connsiteX39" fmla="*/ 1283822 w 1709239"/>
                  <a:gd name="connsiteY39" fmla="*/ 207697 h 1530363"/>
                  <a:gd name="connsiteX40" fmla="*/ 1296797 w 1709239"/>
                  <a:gd name="connsiteY40" fmla="*/ 222660 h 1530363"/>
                  <a:gd name="connsiteX41" fmla="*/ 1309837 w 1709239"/>
                  <a:gd name="connsiteY41" fmla="*/ 218940 h 1530363"/>
                  <a:gd name="connsiteX42" fmla="*/ 1311665 w 1709239"/>
                  <a:gd name="connsiteY42" fmla="*/ 218940 h 1530363"/>
                  <a:gd name="connsiteX43" fmla="*/ 1320983 w 1709239"/>
                  <a:gd name="connsiteY43" fmla="*/ 224537 h 1530363"/>
                  <a:gd name="connsiteX44" fmla="*/ 1346997 w 1709239"/>
                  <a:gd name="connsiteY44" fmla="*/ 207681 h 1530363"/>
                  <a:gd name="connsiteX45" fmla="*/ 1348825 w 1709239"/>
                  <a:gd name="connsiteY45" fmla="*/ 207681 h 1530363"/>
                  <a:gd name="connsiteX46" fmla="*/ 1322811 w 1709239"/>
                  <a:gd name="connsiteY46" fmla="*/ 237624 h 1530363"/>
                  <a:gd name="connsiteX47" fmla="*/ 1274504 w 1709239"/>
                  <a:gd name="connsiteY47" fmla="*/ 250711 h 1530363"/>
                  <a:gd name="connsiteX48" fmla="*/ 1246661 w 1709239"/>
                  <a:gd name="connsiteY48" fmla="*/ 263799 h 1530363"/>
                  <a:gd name="connsiteX49" fmla="*/ 1239236 w 1709239"/>
                  <a:gd name="connsiteY49" fmla="*/ 258201 h 1530363"/>
                  <a:gd name="connsiteX50" fmla="*/ 1252210 w 1709239"/>
                  <a:gd name="connsiteY50" fmla="*/ 239517 h 1530363"/>
                  <a:gd name="connsiteX51" fmla="*/ 1213221 w 1709239"/>
                  <a:gd name="connsiteY51" fmla="*/ 250728 h 1530363"/>
                  <a:gd name="connsiteX52" fmla="*/ 1153751 w 1709239"/>
                  <a:gd name="connsiteY52" fmla="*/ 286269 h 1530363"/>
                  <a:gd name="connsiteX53" fmla="*/ 1153751 w 1709239"/>
                  <a:gd name="connsiteY53" fmla="*/ 301248 h 1530363"/>
                  <a:gd name="connsiteX54" fmla="*/ 1129613 w 1709239"/>
                  <a:gd name="connsiteY54" fmla="*/ 306846 h 1530363"/>
                  <a:gd name="connsiteX55" fmla="*/ 1107320 w 1709239"/>
                  <a:gd name="connsiteY55" fmla="*/ 318057 h 1530363"/>
                  <a:gd name="connsiteX56" fmla="*/ 1092453 w 1709239"/>
                  <a:gd name="connsiteY56" fmla="*/ 319933 h 1530363"/>
                  <a:gd name="connsiteX57" fmla="*/ 1088282 w 1709239"/>
                  <a:gd name="connsiteY57" fmla="*/ 322804 h 1530363"/>
                  <a:gd name="connsiteX58" fmla="*/ 859159 w 1709239"/>
                  <a:gd name="connsiteY58" fmla="*/ 270968 h 1530363"/>
                  <a:gd name="connsiteX59" fmla="*/ 474254 w 1709239"/>
                  <a:gd name="connsiteY59" fmla="*/ 357559 h 1530363"/>
                  <a:gd name="connsiteX60" fmla="*/ 474254 w 1709239"/>
                  <a:gd name="connsiteY60" fmla="*/ 640059 h 1530363"/>
                  <a:gd name="connsiteX61" fmla="*/ 482418 w 1709239"/>
                  <a:gd name="connsiteY61" fmla="*/ 736032 h 1530363"/>
                  <a:gd name="connsiteX62" fmla="*/ 470068 w 1709239"/>
                  <a:gd name="connsiteY62" fmla="*/ 731557 h 1530363"/>
                  <a:gd name="connsiteX63" fmla="*/ 449651 w 1709239"/>
                  <a:gd name="connsiteY63" fmla="*/ 716594 h 1530363"/>
                  <a:gd name="connsiteX64" fmla="*/ 432907 w 1709239"/>
                  <a:gd name="connsiteY64" fmla="*/ 697845 h 1530363"/>
                  <a:gd name="connsiteX65" fmla="*/ 440333 w 1709239"/>
                  <a:gd name="connsiteY65" fmla="*/ 675439 h 1530363"/>
                  <a:gd name="connsiteX66" fmla="*/ 414319 w 1709239"/>
                  <a:gd name="connsiteY66" fmla="*/ 621149 h 1530363"/>
                  <a:gd name="connsiteX67" fmla="*/ 390181 w 1709239"/>
                  <a:gd name="connsiteY67" fmla="*/ 593082 h 1530363"/>
                  <a:gd name="connsiteX68" fmla="*/ 390181 w 1709239"/>
                  <a:gd name="connsiteY68" fmla="*/ 578102 h 1530363"/>
                  <a:gd name="connsiteX69" fmla="*/ 371593 w 1709239"/>
                  <a:gd name="connsiteY69" fmla="*/ 553804 h 1530363"/>
                  <a:gd name="connsiteX70" fmla="*/ 353004 w 1709239"/>
                  <a:gd name="connsiteY70" fmla="*/ 529458 h 1530363"/>
                  <a:gd name="connsiteX71" fmla="*/ 353004 w 1709239"/>
                  <a:gd name="connsiteY71" fmla="*/ 497670 h 1530363"/>
                  <a:gd name="connsiteX72" fmla="*/ 325162 w 1709239"/>
                  <a:gd name="connsiteY72" fmla="*/ 510757 h 1530363"/>
                  <a:gd name="connsiteX73" fmla="*/ 336308 w 1709239"/>
                  <a:gd name="connsiteY73" fmla="*/ 533227 h 1530363"/>
                  <a:gd name="connsiteX74" fmla="*/ 341858 w 1709239"/>
                  <a:gd name="connsiteY74" fmla="*/ 555681 h 1530363"/>
                  <a:gd name="connsiteX75" fmla="*/ 354897 w 1709239"/>
                  <a:gd name="connsiteY75" fmla="*/ 578086 h 1530363"/>
                  <a:gd name="connsiteX76" fmla="*/ 362274 w 1709239"/>
                  <a:gd name="connsiteY76" fmla="*/ 615520 h 1530363"/>
                  <a:gd name="connsiteX77" fmla="*/ 371593 w 1709239"/>
                  <a:gd name="connsiteY77" fmla="*/ 639866 h 1530363"/>
                  <a:gd name="connsiteX78" fmla="*/ 353004 w 1709239"/>
                  <a:gd name="connsiteY78" fmla="*/ 626715 h 1530363"/>
                  <a:gd name="connsiteX79" fmla="*/ 336308 w 1709239"/>
                  <a:gd name="connsiteY79" fmla="*/ 609907 h 1530363"/>
                  <a:gd name="connsiteX80" fmla="*/ 338137 w 1709239"/>
                  <a:gd name="connsiteY80" fmla="*/ 589329 h 1530363"/>
                  <a:gd name="connsiteX81" fmla="*/ 306573 w 1709239"/>
                  <a:gd name="connsiteY81" fmla="*/ 561262 h 1530363"/>
                  <a:gd name="connsiteX82" fmla="*/ 317720 w 1709239"/>
                  <a:gd name="connsiteY82" fmla="*/ 540685 h 1530363"/>
                  <a:gd name="connsiteX83" fmla="*/ 302852 w 1709239"/>
                  <a:gd name="connsiteY83" fmla="*/ 516339 h 1530363"/>
                  <a:gd name="connsiteX84" fmla="*/ 299131 w 1709239"/>
                  <a:gd name="connsiteY84" fmla="*/ 486395 h 1530363"/>
                  <a:gd name="connsiteX85" fmla="*/ 297255 w 1709239"/>
                  <a:gd name="connsiteY85" fmla="*/ 456500 h 1530363"/>
                  <a:gd name="connsiteX86" fmla="*/ 278666 w 1709239"/>
                  <a:gd name="connsiteY86" fmla="*/ 437751 h 1530363"/>
                  <a:gd name="connsiteX87" fmla="*/ 258250 w 1709239"/>
                  <a:gd name="connsiteY87" fmla="*/ 426540 h 1530363"/>
                  <a:gd name="connsiteX88" fmla="*/ 250824 w 1709239"/>
                  <a:gd name="connsiteY88" fmla="*/ 402194 h 1530363"/>
                  <a:gd name="connsiteX89" fmla="*/ 250824 w 1709239"/>
                  <a:gd name="connsiteY89" fmla="*/ 362932 h 1530363"/>
                  <a:gd name="connsiteX90" fmla="*/ 250824 w 1709239"/>
                  <a:gd name="connsiteY90" fmla="*/ 327375 h 1530363"/>
                  <a:gd name="connsiteX91" fmla="*/ 247103 w 1709239"/>
                  <a:gd name="connsiteY91" fmla="*/ 327375 h 1530363"/>
                  <a:gd name="connsiteX92" fmla="*/ 247103 w 1709239"/>
                  <a:gd name="connsiteY92" fmla="*/ 325498 h 1530363"/>
                  <a:gd name="connsiteX93" fmla="*/ 265691 w 1709239"/>
                  <a:gd name="connsiteY93" fmla="*/ 301200 h 1530363"/>
                  <a:gd name="connsiteX94" fmla="*/ 274961 w 1709239"/>
                  <a:gd name="connsiteY94" fmla="*/ 278746 h 1530363"/>
                  <a:gd name="connsiteX95" fmla="*/ 308402 w 1709239"/>
                  <a:gd name="connsiteY95" fmla="*/ 241313 h 1530363"/>
                  <a:gd name="connsiteX96" fmla="*/ 336308 w 1709239"/>
                  <a:gd name="connsiteY96" fmla="*/ 198282 h 1530363"/>
                  <a:gd name="connsiteX97" fmla="*/ 343734 w 1709239"/>
                  <a:gd name="connsiteY97" fmla="*/ 173984 h 1530363"/>
                  <a:gd name="connsiteX98" fmla="*/ 326990 w 1709239"/>
                  <a:gd name="connsiteY98" fmla="*/ 144040 h 1530363"/>
                  <a:gd name="connsiteX99" fmla="*/ 340029 w 1709239"/>
                  <a:gd name="connsiteY99" fmla="*/ 130953 h 1530363"/>
                  <a:gd name="connsiteX100" fmla="*/ 343750 w 1709239"/>
                  <a:gd name="connsiteY100" fmla="*/ 112268 h 1530363"/>
                  <a:gd name="connsiteX101" fmla="*/ 340029 w 1709239"/>
                  <a:gd name="connsiteY101" fmla="*/ 84201 h 1530363"/>
                  <a:gd name="connsiteX102" fmla="*/ 349299 w 1709239"/>
                  <a:gd name="connsiteY102" fmla="*/ 61732 h 1530363"/>
                  <a:gd name="connsiteX103" fmla="*/ 343750 w 1709239"/>
                  <a:gd name="connsiteY103" fmla="*/ 57963 h 1530363"/>
                  <a:gd name="connsiteX104" fmla="*/ 328882 w 1709239"/>
                  <a:gd name="connsiteY104" fmla="*/ 61732 h 1530363"/>
                  <a:gd name="connsiteX105" fmla="*/ 323285 w 1709239"/>
                  <a:gd name="connsiteY105" fmla="*/ 59855 h 1530363"/>
                  <a:gd name="connsiteX106" fmla="*/ 325178 w 1709239"/>
                  <a:gd name="connsiteY106" fmla="*/ 37401 h 1530363"/>
                  <a:gd name="connsiteX107" fmla="*/ 323285 w 1709239"/>
                  <a:gd name="connsiteY107" fmla="*/ 26191 h 1530363"/>
                  <a:gd name="connsiteX108" fmla="*/ 328882 w 1709239"/>
                  <a:gd name="connsiteY108" fmla="*/ 11211 h 1530363"/>
                  <a:gd name="connsiteX109" fmla="*/ 323285 w 1709239"/>
                  <a:gd name="connsiteY109" fmla="*/ 0 h 1530363"/>
                  <a:gd name="connsiteX110" fmla="*/ 302868 w 1709239"/>
                  <a:gd name="connsiteY110" fmla="*/ 13087 h 1530363"/>
                  <a:gd name="connsiteX111" fmla="*/ 0 w 1709239"/>
                  <a:gd name="connsiteY111" fmla="*/ 669730 h 1530363"/>
                  <a:gd name="connsiteX112" fmla="*/ 854652 w 1709239"/>
                  <a:gd name="connsiteY112" fmla="*/ 1530364 h 1530363"/>
                  <a:gd name="connsiteX113" fmla="*/ 1060889 w 1709239"/>
                  <a:gd name="connsiteY113" fmla="*/ 1504189 h 1530363"/>
                  <a:gd name="connsiteX114" fmla="*/ 1058997 w 1709239"/>
                  <a:gd name="connsiteY114" fmla="*/ 1500420 h 1530363"/>
                  <a:gd name="connsiteX115" fmla="*/ 1058997 w 1709239"/>
                  <a:gd name="connsiteY115" fmla="*/ 1449899 h 1530363"/>
                  <a:gd name="connsiteX116" fmla="*/ 1049726 w 1709239"/>
                  <a:gd name="connsiteY116" fmla="*/ 1408745 h 1530363"/>
                  <a:gd name="connsiteX117" fmla="*/ 1012565 w 1709239"/>
                  <a:gd name="connsiteY117" fmla="*/ 1378801 h 1530363"/>
                  <a:gd name="connsiteX118" fmla="*/ 990272 w 1709239"/>
                  <a:gd name="connsiteY118" fmla="*/ 1369483 h 1530363"/>
                  <a:gd name="connsiteX119" fmla="*/ 979126 w 1709239"/>
                  <a:gd name="connsiteY119" fmla="*/ 1363886 h 1530363"/>
                  <a:gd name="connsiteX120" fmla="*/ 975405 w 1709239"/>
                  <a:gd name="connsiteY120" fmla="*/ 1358224 h 1530363"/>
                  <a:gd name="connsiteX121" fmla="*/ 934523 w 1709239"/>
                  <a:gd name="connsiteY121" fmla="*/ 1315193 h 1530363"/>
                  <a:gd name="connsiteX122" fmla="*/ 934523 w 1709239"/>
                  <a:gd name="connsiteY122" fmla="*/ 1313365 h 1530363"/>
                  <a:gd name="connsiteX123" fmla="*/ 914106 w 1709239"/>
                  <a:gd name="connsiteY123" fmla="*/ 1285298 h 1530363"/>
                  <a:gd name="connsiteX124" fmla="*/ 878774 w 1709239"/>
                  <a:gd name="connsiteY124" fmla="*/ 1223566 h 1530363"/>
                  <a:gd name="connsiteX125" fmla="*/ 860185 w 1709239"/>
                  <a:gd name="connsiteY125" fmla="*/ 1193622 h 1530363"/>
                  <a:gd name="connsiteX126" fmla="*/ 841661 w 1709239"/>
                  <a:gd name="connsiteY126" fmla="*/ 1178643 h 1530363"/>
                  <a:gd name="connsiteX127" fmla="*/ 838277 w 1709239"/>
                  <a:gd name="connsiteY127" fmla="*/ 1167817 h 1530363"/>
                  <a:gd name="connsiteX128" fmla="*/ 859095 w 1709239"/>
                  <a:gd name="connsiteY128" fmla="*/ 1176237 h 1530363"/>
                  <a:gd name="connsiteX129" fmla="*/ 887322 w 1709239"/>
                  <a:gd name="connsiteY129" fmla="*/ 1164721 h 1530363"/>
                  <a:gd name="connsiteX130" fmla="*/ 1142139 w 1709239"/>
                  <a:gd name="connsiteY130" fmla="*/ 960008 h 1530363"/>
                  <a:gd name="connsiteX131" fmla="*/ 1189260 w 1709239"/>
                  <a:gd name="connsiteY131" fmla="*/ 877859 h 1530363"/>
                  <a:gd name="connsiteX132" fmla="*/ 1198338 w 1709239"/>
                  <a:gd name="connsiteY132" fmla="*/ 875566 h 1530363"/>
                  <a:gd name="connsiteX133" fmla="*/ 1200214 w 1709239"/>
                  <a:gd name="connsiteY133" fmla="*/ 875566 h 1530363"/>
                  <a:gd name="connsiteX134" fmla="*/ 1205763 w 1709239"/>
                  <a:gd name="connsiteY134" fmla="*/ 896143 h 1530363"/>
                  <a:gd name="connsiteX135" fmla="*/ 1209484 w 1709239"/>
                  <a:gd name="connsiteY135" fmla="*/ 905509 h 1530363"/>
                  <a:gd name="connsiteX136" fmla="*/ 1229901 w 1709239"/>
                  <a:gd name="connsiteY136" fmla="*/ 914828 h 1530363"/>
                  <a:gd name="connsiteX137" fmla="*/ 1250366 w 1709239"/>
                  <a:gd name="connsiteY137" fmla="*/ 937281 h 1530363"/>
                  <a:gd name="connsiteX138" fmla="*/ 1283806 w 1709239"/>
                  <a:gd name="connsiteY138" fmla="*/ 957859 h 1530363"/>
                  <a:gd name="connsiteX139" fmla="*/ 1309820 w 1709239"/>
                  <a:gd name="connsiteY139" fmla="*/ 956030 h 1530363"/>
                  <a:gd name="connsiteX140" fmla="*/ 1311649 w 1709239"/>
                  <a:gd name="connsiteY140" fmla="*/ 956030 h 1530363"/>
                  <a:gd name="connsiteX141" fmla="*/ 1313525 w 1709239"/>
                  <a:gd name="connsiteY141" fmla="*/ 956030 h 1530363"/>
                  <a:gd name="connsiteX142" fmla="*/ 1359956 w 1709239"/>
                  <a:gd name="connsiteY142" fmla="*/ 980328 h 1530363"/>
                  <a:gd name="connsiteX143" fmla="*/ 1378545 w 1709239"/>
                  <a:gd name="connsiteY143" fmla="*/ 999013 h 1530363"/>
                  <a:gd name="connsiteX144" fmla="*/ 1382266 w 1709239"/>
                  <a:gd name="connsiteY144" fmla="*/ 1015869 h 1530363"/>
                  <a:gd name="connsiteX145" fmla="*/ 1397133 w 1709239"/>
                  <a:gd name="connsiteY145" fmla="*/ 1055131 h 1530363"/>
                  <a:gd name="connsiteX146" fmla="*/ 1413829 w 1709239"/>
                  <a:gd name="connsiteY146" fmla="*/ 1068267 h 1530363"/>
                  <a:gd name="connsiteX147" fmla="*/ 1428697 w 1709239"/>
                  <a:gd name="connsiteY147" fmla="*/ 1079477 h 1530363"/>
                  <a:gd name="connsiteX148" fmla="*/ 1439843 w 1709239"/>
                  <a:gd name="connsiteY148" fmla="*/ 1079477 h 1530363"/>
                  <a:gd name="connsiteX149" fmla="*/ 1443564 w 1709239"/>
                  <a:gd name="connsiteY149" fmla="*/ 1079477 h 1530363"/>
                  <a:gd name="connsiteX150" fmla="*/ 1471471 w 1709239"/>
                  <a:gd name="connsiteY150" fmla="*/ 1088844 h 1530363"/>
                  <a:gd name="connsiteX151" fmla="*/ 1489995 w 1709239"/>
                  <a:gd name="connsiteY151" fmla="*/ 1094441 h 1530363"/>
                  <a:gd name="connsiteX152" fmla="*/ 1501142 w 1709239"/>
                  <a:gd name="connsiteY152" fmla="*/ 1111298 h 1530363"/>
                  <a:gd name="connsiteX153" fmla="*/ 1517886 w 1709239"/>
                  <a:gd name="connsiteY153" fmla="*/ 1111298 h 1530363"/>
                  <a:gd name="connsiteX154" fmla="*/ 1519714 w 1709239"/>
                  <a:gd name="connsiteY154" fmla="*/ 1113126 h 1530363"/>
                  <a:gd name="connsiteX155" fmla="*/ 1521607 w 1709239"/>
                  <a:gd name="connsiteY155" fmla="*/ 1113126 h 1530363"/>
                  <a:gd name="connsiteX156" fmla="*/ 1538303 w 1709239"/>
                  <a:gd name="connsiteY156" fmla="*/ 1116895 h 1530363"/>
                  <a:gd name="connsiteX157" fmla="*/ 1553170 w 1709239"/>
                  <a:gd name="connsiteY157" fmla="*/ 1120616 h 1530363"/>
                  <a:gd name="connsiteX158" fmla="*/ 1568038 w 1709239"/>
                  <a:gd name="connsiteY158" fmla="*/ 1118739 h 1530363"/>
                  <a:gd name="connsiteX159" fmla="*/ 1569914 w 1709239"/>
                  <a:gd name="connsiteY159" fmla="*/ 1118739 h 1530363"/>
                  <a:gd name="connsiteX160" fmla="*/ 1571743 w 1709239"/>
                  <a:gd name="connsiteY160" fmla="*/ 1118739 h 1530363"/>
                  <a:gd name="connsiteX161" fmla="*/ 1579169 w 1709239"/>
                  <a:gd name="connsiteY161" fmla="*/ 1120616 h 1530363"/>
                  <a:gd name="connsiteX162" fmla="*/ 1709240 w 1709239"/>
                  <a:gd name="connsiteY162" fmla="*/ 669730 h 1530363"/>
                  <a:gd name="connsiteX163" fmla="*/ 1692511 w 1709239"/>
                  <a:gd name="connsiteY163" fmla="*/ 499547 h 1530363"/>
                  <a:gd name="connsiteX164" fmla="*/ 1166758 w 1709239"/>
                  <a:gd name="connsiteY164" fmla="*/ 640026 h 1530363"/>
                  <a:gd name="connsiteX165" fmla="*/ 858918 w 1709239"/>
                  <a:gd name="connsiteY165" fmla="*/ 1095227 h 1530363"/>
                  <a:gd name="connsiteX166" fmla="*/ 549282 w 1709239"/>
                  <a:gd name="connsiteY166" fmla="*/ 640026 h 1530363"/>
                  <a:gd name="connsiteX167" fmla="*/ 549282 w 1709239"/>
                  <a:gd name="connsiteY167" fmla="*/ 417799 h 1530363"/>
                  <a:gd name="connsiteX168" fmla="*/ 662689 w 1709239"/>
                  <a:gd name="connsiteY168" fmla="*/ 392715 h 1530363"/>
                  <a:gd name="connsiteX169" fmla="*/ 662689 w 1709239"/>
                  <a:gd name="connsiteY169" fmla="*/ 433934 h 1530363"/>
                  <a:gd name="connsiteX170" fmla="*/ 786906 w 1709239"/>
                  <a:gd name="connsiteY170" fmla="*/ 405257 h 1530363"/>
                  <a:gd name="connsiteX171" fmla="*/ 786906 w 1709239"/>
                  <a:gd name="connsiteY171" fmla="*/ 364039 h 1530363"/>
                  <a:gd name="connsiteX172" fmla="*/ 858918 w 1709239"/>
                  <a:gd name="connsiteY172" fmla="*/ 347904 h 1530363"/>
                  <a:gd name="connsiteX173" fmla="*/ 929134 w 1709239"/>
                  <a:gd name="connsiteY173" fmla="*/ 364039 h 1530363"/>
                  <a:gd name="connsiteX174" fmla="*/ 929134 w 1709239"/>
                  <a:gd name="connsiteY174" fmla="*/ 405257 h 1530363"/>
                  <a:gd name="connsiteX175" fmla="*/ 1053351 w 1709239"/>
                  <a:gd name="connsiteY175" fmla="*/ 433934 h 1530363"/>
                  <a:gd name="connsiteX176" fmla="*/ 1053351 w 1709239"/>
                  <a:gd name="connsiteY176" fmla="*/ 392715 h 1530363"/>
                  <a:gd name="connsiteX177" fmla="*/ 1166758 w 1709239"/>
                  <a:gd name="connsiteY177" fmla="*/ 417799 h 1530363"/>
                  <a:gd name="connsiteX178" fmla="*/ 1166758 w 1709239"/>
                  <a:gd name="connsiteY178" fmla="*/ 640026 h 153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1709239" h="1530363">
                    <a:moveTo>
                      <a:pt x="1692511" y="499547"/>
                    </a:moveTo>
                    <a:cubicBezTo>
                      <a:pt x="1688791" y="484567"/>
                      <a:pt x="1685086" y="469603"/>
                      <a:pt x="1681365" y="454623"/>
                    </a:cubicBezTo>
                    <a:cubicBezTo>
                      <a:pt x="1677644" y="443412"/>
                      <a:pt x="1675816" y="432169"/>
                      <a:pt x="1672095" y="422851"/>
                    </a:cubicBezTo>
                    <a:cubicBezTo>
                      <a:pt x="1631213" y="289973"/>
                      <a:pt x="1558768" y="166510"/>
                      <a:pt x="1458416" y="65468"/>
                    </a:cubicBezTo>
                    <a:cubicBezTo>
                      <a:pt x="1447269" y="54258"/>
                      <a:pt x="1434278" y="41171"/>
                      <a:pt x="1421255" y="29928"/>
                    </a:cubicBezTo>
                    <a:cubicBezTo>
                      <a:pt x="1419426" y="33697"/>
                      <a:pt x="1419426" y="37417"/>
                      <a:pt x="1419426" y="41186"/>
                    </a:cubicBezTo>
                    <a:cubicBezTo>
                      <a:pt x="1421255" y="57995"/>
                      <a:pt x="1441720" y="57995"/>
                      <a:pt x="1452883" y="65485"/>
                    </a:cubicBezTo>
                    <a:cubicBezTo>
                      <a:pt x="1456604" y="69254"/>
                      <a:pt x="1456604" y="74851"/>
                      <a:pt x="1460308" y="78636"/>
                    </a:cubicBezTo>
                    <a:cubicBezTo>
                      <a:pt x="1464029" y="86062"/>
                      <a:pt x="1471455" y="86062"/>
                      <a:pt x="1471455" y="93552"/>
                    </a:cubicBezTo>
                    <a:cubicBezTo>
                      <a:pt x="1473283" y="110408"/>
                      <a:pt x="1456587" y="110408"/>
                      <a:pt x="1456587" y="130985"/>
                    </a:cubicBezTo>
                    <a:cubicBezTo>
                      <a:pt x="1454711" y="138475"/>
                      <a:pt x="1445441" y="136583"/>
                      <a:pt x="1445441" y="147841"/>
                    </a:cubicBezTo>
                    <a:cubicBezTo>
                      <a:pt x="1445441" y="155331"/>
                      <a:pt x="1450990" y="155331"/>
                      <a:pt x="1458416" y="157160"/>
                    </a:cubicBezTo>
                    <a:lnTo>
                      <a:pt x="1465842" y="157160"/>
                    </a:lnTo>
                    <a:cubicBezTo>
                      <a:pt x="1469562" y="159036"/>
                      <a:pt x="1473267" y="159036"/>
                      <a:pt x="1475111" y="162821"/>
                    </a:cubicBezTo>
                    <a:cubicBezTo>
                      <a:pt x="1478832" y="170247"/>
                      <a:pt x="1475111" y="174032"/>
                      <a:pt x="1471455" y="183399"/>
                    </a:cubicBezTo>
                    <a:cubicBezTo>
                      <a:pt x="1480725" y="192717"/>
                      <a:pt x="1480725" y="207697"/>
                      <a:pt x="1465858" y="207697"/>
                    </a:cubicBezTo>
                    <a:lnTo>
                      <a:pt x="1464029" y="207697"/>
                    </a:lnTo>
                    <a:cubicBezTo>
                      <a:pt x="1454711" y="207697"/>
                      <a:pt x="1452883" y="198330"/>
                      <a:pt x="1445441" y="196486"/>
                    </a:cubicBezTo>
                    <a:cubicBezTo>
                      <a:pt x="1439843" y="196486"/>
                      <a:pt x="1436123" y="196486"/>
                      <a:pt x="1430573" y="194593"/>
                    </a:cubicBezTo>
                    <a:lnTo>
                      <a:pt x="1428681" y="194593"/>
                    </a:lnTo>
                    <a:cubicBezTo>
                      <a:pt x="1423131" y="194593"/>
                      <a:pt x="1419410" y="192717"/>
                      <a:pt x="1413813" y="192717"/>
                    </a:cubicBezTo>
                    <a:cubicBezTo>
                      <a:pt x="1408264" y="190889"/>
                      <a:pt x="1400838" y="190889"/>
                      <a:pt x="1395225" y="190889"/>
                    </a:cubicBezTo>
                    <a:cubicBezTo>
                      <a:pt x="1389676" y="190889"/>
                      <a:pt x="1384078" y="190889"/>
                      <a:pt x="1380357" y="187120"/>
                    </a:cubicBezTo>
                    <a:cubicBezTo>
                      <a:pt x="1391504" y="170263"/>
                      <a:pt x="1406371" y="155331"/>
                      <a:pt x="1421239" y="142196"/>
                    </a:cubicBezTo>
                    <a:cubicBezTo>
                      <a:pt x="1426836" y="138475"/>
                      <a:pt x="1436106" y="134770"/>
                      <a:pt x="1434278" y="127280"/>
                    </a:cubicBezTo>
                    <a:cubicBezTo>
                      <a:pt x="1432402" y="125404"/>
                      <a:pt x="1430557" y="125404"/>
                      <a:pt x="1428681" y="125404"/>
                    </a:cubicBezTo>
                    <a:cubicBezTo>
                      <a:pt x="1423131" y="125404"/>
                      <a:pt x="1415706" y="129125"/>
                      <a:pt x="1410092" y="132894"/>
                    </a:cubicBezTo>
                    <a:cubicBezTo>
                      <a:pt x="1400822" y="136615"/>
                      <a:pt x="1391504" y="144105"/>
                      <a:pt x="1382250" y="145981"/>
                    </a:cubicBezTo>
                    <a:cubicBezTo>
                      <a:pt x="1365506" y="147857"/>
                      <a:pt x="1345089" y="140384"/>
                      <a:pt x="1330221" y="149702"/>
                    </a:cubicBezTo>
                    <a:cubicBezTo>
                      <a:pt x="1328393" y="157192"/>
                      <a:pt x="1346981" y="153471"/>
                      <a:pt x="1343260" y="164682"/>
                    </a:cubicBezTo>
                    <a:cubicBezTo>
                      <a:pt x="1339540" y="166558"/>
                      <a:pt x="1335835" y="166558"/>
                      <a:pt x="1333942" y="164682"/>
                    </a:cubicBezTo>
                    <a:cubicBezTo>
                      <a:pt x="1330221" y="164682"/>
                      <a:pt x="1326516" y="164682"/>
                      <a:pt x="1322795" y="160961"/>
                    </a:cubicBezTo>
                    <a:cubicBezTo>
                      <a:pt x="1319075" y="157192"/>
                      <a:pt x="1320967" y="151595"/>
                      <a:pt x="1319075" y="149702"/>
                    </a:cubicBezTo>
                    <a:cubicBezTo>
                      <a:pt x="1315354" y="147874"/>
                      <a:pt x="1311649" y="145981"/>
                      <a:pt x="1306099" y="145981"/>
                    </a:cubicBezTo>
                    <a:cubicBezTo>
                      <a:pt x="1298674" y="144089"/>
                      <a:pt x="1293060" y="144089"/>
                      <a:pt x="1289356" y="145981"/>
                    </a:cubicBezTo>
                    <a:cubicBezTo>
                      <a:pt x="1278209" y="147857"/>
                      <a:pt x="1268939" y="153471"/>
                      <a:pt x="1267062" y="162837"/>
                    </a:cubicBezTo>
                    <a:lnTo>
                      <a:pt x="1276380" y="162837"/>
                    </a:lnTo>
                    <a:cubicBezTo>
                      <a:pt x="1283806" y="162837"/>
                      <a:pt x="1291248" y="160945"/>
                      <a:pt x="1296797" y="164666"/>
                    </a:cubicBezTo>
                    <a:cubicBezTo>
                      <a:pt x="1300518" y="164666"/>
                      <a:pt x="1304223" y="166542"/>
                      <a:pt x="1306116" y="170263"/>
                    </a:cubicBezTo>
                    <a:cubicBezTo>
                      <a:pt x="1298690" y="183415"/>
                      <a:pt x="1281930" y="190889"/>
                      <a:pt x="1283822" y="207697"/>
                    </a:cubicBezTo>
                    <a:cubicBezTo>
                      <a:pt x="1285651" y="213294"/>
                      <a:pt x="1291248" y="220784"/>
                      <a:pt x="1296797" y="222660"/>
                    </a:cubicBezTo>
                    <a:cubicBezTo>
                      <a:pt x="1302395" y="222660"/>
                      <a:pt x="1304223" y="218940"/>
                      <a:pt x="1309837" y="218940"/>
                    </a:cubicBezTo>
                    <a:lnTo>
                      <a:pt x="1311665" y="218940"/>
                    </a:lnTo>
                    <a:cubicBezTo>
                      <a:pt x="1317262" y="218940"/>
                      <a:pt x="1317262" y="222660"/>
                      <a:pt x="1320983" y="224537"/>
                    </a:cubicBezTo>
                    <a:cubicBezTo>
                      <a:pt x="1330253" y="218940"/>
                      <a:pt x="1335851" y="207681"/>
                      <a:pt x="1346997" y="207681"/>
                    </a:cubicBezTo>
                    <a:lnTo>
                      <a:pt x="1348825" y="207681"/>
                    </a:lnTo>
                    <a:cubicBezTo>
                      <a:pt x="1361801" y="224537"/>
                      <a:pt x="1337679" y="232027"/>
                      <a:pt x="1322811" y="237624"/>
                    </a:cubicBezTo>
                    <a:cubicBezTo>
                      <a:pt x="1307944" y="243222"/>
                      <a:pt x="1287527" y="245114"/>
                      <a:pt x="1274504" y="250711"/>
                    </a:cubicBezTo>
                    <a:cubicBezTo>
                      <a:pt x="1268955" y="252588"/>
                      <a:pt x="1254087" y="267568"/>
                      <a:pt x="1246661" y="263799"/>
                    </a:cubicBezTo>
                    <a:cubicBezTo>
                      <a:pt x="1242941" y="263799"/>
                      <a:pt x="1239236" y="263799"/>
                      <a:pt x="1239236" y="258201"/>
                    </a:cubicBezTo>
                    <a:cubicBezTo>
                      <a:pt x="1235515" y="245114"/>
                      <a:pt x="1250382" y="248835"/>
                      <a:pt x="1252210" y="239517"/>
                    </a:cubicBezTo>
                    <a:cubicBezTo>
                      <a:pt x="1239236" y="237624"/>
                      <a:pt x="1226196" y="245114"/>
                      <a:pt x="1213221" y="250728"/>
                    </a:cubicBezTo>
                    <a:cubicBezTo>
                      <a:pt x="1192805" y="258218"/>
                      <a:pt x="1159365" y="263815"/>
                      <a:pt x="1153751" y="286269"/>
                    </a:cubicBezTo>
                    <a:cubicBezTo>
                      <a:pt x="1153751" y="289989"/>
                      <a:pt x="1155628" y="297479"/>
                      <a:pt x="1153751" y="301248"/>
                    </a:cubicBezTo>
                    <a:cubicBezTo>
                      <a:pt x="1150030" y="303125"/>
                      <a:pt x="1137055" y="304969"/>
                      <a:pt x="1129613" y="306846"/>
                    </a:cubicBezTo>
                    <a:cubicBezTo>
                      <a:pt x="1120295" y="308722"/>
                      <a:pt x="1112853" y="316212"/>
                      <a:pt x="1107320" y="318057"/>
                    </a:cubicBezTo>
                    <a:cubicBezTo>
                      <a:pt x="1101723" y="319933"/>
                      <a:pt x="1096173" y="319933"/>
                      <a:pt x="1092453" y="319933"/>
                    </a:cubicBezTo>
                    <a:cubicBezTo>
                      <a:pt x="1091025" y="320655"/>
                      <a:pt x="1089598" y="321649"/>
                      <a:pt x="1088282" y="322804"/>
                    </a:cubicBezTo>
                    <a:lnTo>
                      <a:pt x="859159" y="270968"/>
                    </a:lnTo>
                    <a:lnTo>
                      <a:pt x="474254" y="357559"/>
                    </a:lnTo>
                    <a:lnTo>
                      <a:pt x="474254" y="640059"/>
                    </a:lnTo>
                    <a:cubicBezTo>
                      <a:pt x="474254" y="672488"/>
                      <a:pt x="476997" y="704565"/>
                      <a:pt x="482418" y="736032"/>
                    </a:cubicBezTo>
                    <a:cubicBezTo>
                      <a:pt x="477767" y="735054"/>
                      <a:pt x="472859" y="734364"/>
                      <a:pt x="470068" y="731557"/>
                    </a:cubicBezTo>
                    <a:cubicBezTo>
                      <a:pt x="462642" y="729681"/>
                      <a:pt x="457093" y="722191"/>
                      <a:pt x="449651" y="716594"/>
                    </a:cubicBezTo>
                    <a:cubicBezTo>
                      <a:pt x="442226" y="712825"/>
                      <a:pt x="432907" y="703506"/>
                      <a:pt x="432907" y="697845"/>
                    </a:cubicBezTo>
                    <a:cubicBezTo>
                      <a:pt x="432907" y="690355"/>
                      <a:pt x="440333" y="682865"/>
                      <a:pt x="440333" y="675439"/>
                    </a:cubicBezTo>
                    <a:cubicBezTo>
                      <a:pt x="444054" y="652986"/>
                      <a:pt x="425466" y="634237"/>
                      <a:pt x="414319" y="621149"/>
                    </a:cubicBezTo>
                    <a:cubicBezTo>
                      <a:pt x="406893" y="609939"/>
                      <a:pt x="397623" y="602465"/>
                      <a:pt x="390181" y="593082"/>
                    </a:cubicBezTo>
                    <a:lnTo>
                      <a:pt x="390181" y="578102"/>
                    </a:lnTo>
                    <a:cubicBezTo>
                      <a:pt x="382755" y="572505"/>
                      <a:pt x="379034" y="563187"/>
                      <a:pt x="371593" y="553804"/>
                    </a:cubicBezTo>
                    <a:cubicBezTo>
                      <a:pt x="365995" y="546314"/>
                      <a:pt x="354897" y="536948"/>
                      <a:pt x="353004" y="529458"/>
                    </a:cubicBezTo>
                    <a:cubicBezTo>
                      <a:pt x="351176" y="518247"/>
                      <a:pt x="356725" y="507053"/>
                      <a:pt x="353004" y="497670"/>
                    </a:cubicBezTo>
                    <a:cubicBezTo>
                      <a:pt x="345578" y="478985"/>
                      <a:pt x="321441" y="486411"/>
                      <a:pt x="325162" y="510757"/>
                    </a:cubicBezTo>
                    <a:cubicBezTo>
                      <a:pt x="325162" y="518247"/>
                      <a:pt x="334432" y="525737"/>
                      <a:pt x="336308" y="533227"/>
                    </a:cubicBezTo>
                    <a:cubicBezTo>
                      <a:pt x="340029" y="538824"/>
                      <a:pt x="340029" y="548191"/>
                      <a:pt x="341858" y="555681"/>
                    </a:cubicBezTo>
                    <a:cubicBezTo>
                      <a:pt x="343734" y="563171"/>
                      <a:pt x="353004" y="570597"/>
                      <a:pt x="354897" y="578086"/>
                    </a:cubicBezTo>
                    <a:cubicBezTo>
                      <a:pt x="358618" y="591238"/>
                      <a:pt x="358618" y="606153"/>
                      <a:pt x="362274" y="615520"/>
                    </a:cubicBezTo>
                    <a:cubicBezTo>
                      <a:pt x="365995" y="623010"/>
                      <a:pt x="379034" y="630500"/>
                      <a:pt x="371593" y="639866"/>
                    </a:cubicBezTo>
                    <a:cubicBezTo>
                      <a:pt x="362274" y="641695"/>
                      <a:pt x="358618" y="632376"/>
                      <a:pt x="353004" y="626715"/>
                    </a:cubicBezTo>
                    <a:cubicBezTo>
                      <a:pt x="349283" y="622994"/>
                      <a:pt x="338137" y="617396"/>
                      <a:pt x="336308" y="609907"/>
                    </a:cubicBezTo>
                    <a:cubicBezTo>
                      <a:pt x="334432" y="604309"/>
                      <a:pt x="340029" y="596819"/>
                      <a:pt x="338137" y="589329"/>
                    </a:cubicBezTo>
                    <a:cubicBezTo>
                      <a:pt x="334416" y="574349"/>
                      <a:pt x="306573" y="574349"/>
                      <a:pt x="306573" y="561262"/>
                    </a:cubicBezTo>
                    <a:cubicBezTo>
                      <a:pt x="306573" y="551896"/>
                      <a:pt x="317720" y="550003"/>
                      <a:pt x="317720" y="540685"/>
                    </a:cubicBezTo>
                    <a:cubicBezTo>
                      <a:pt x="317720" y="531319"/>
                      <a:pt x="304681" y="523829"/>
                      <a:pt x="302852" y="516339"/>
                    </a:cubicBezTo>
                    <a:cubicBezTo>
                      <a:pt x="299131" y="508849"/>
                      <a:pt x="299131" y="495762"/>
                      <a:pt x="299131" y="486395"/>
                    </a:cubicBezTo>
                    <a:cubicBezTo>
                      <a:pt x="297255" y="477077"/>
                      <a:pt x="299131" y="463989"/>
                      <a:pt x="297255" y="456500"/>
                    </a:cubicBezTo>
                    <a:cubicBezTo>
                      <a:pt x="295426" y="450902"/>
                      <a:pt x="284280" y="441520"/>
                      <a:pt x="278666" y="437751"/>
                    </a:cubicBezTo>
                    <a:cubicBezTo>
                      <a:pt x="269396" y="432153"/>
                      <a:pt x="261970" y="434030"/>
                      <a:pt x="258250" y="426540"/>
                    </a:cubicBezTo>
                    <a:cubicBezTo>
                      <a:pt x="254529" y="420943"/>
                      <a:pt x="252652" y="407855"/>
                      <a:pt x="250824" y="402194"/>
                    </a:cubicBezTo>
                    <a:cubicBezTo>
                      <a:pt x="248931" y="389106"/>
                      <a:pt x="250824" y="376019"/>
                      <a:pt x="250824" y="362932"/>
                    </a:cubicBezTo>
                    <a:cubicBezTo>
                      <a:pt x="248931" y="351721"/>
                      <a:pt x="248931" y="340478"/>
                      <a:pt x="250824" y="327375"/>
                    </a:cubicBezTo>
                    <a:lnTo>
                      <a:pt x="247103" y="327375"/>
                    </a:lnTo>
                    <a:lnTo>
                      <a:pt x="247103" y="325498"/>
                    </a:lnTo>
                    <a:cubicBezTo>
                      <a:pt x="252652" y="314288"/>
                      <a:pt x="261970" y="310583"/>
                      <a:pt x="265691" y="301200"/>
                    </a:cubicBezTo>
                    <a:cubicBezTo>
                      <a:pt x="269412" y="293710"/>
                      <a:pt x="271241" y="286220"/>
                      <a:pt x="274961" y="278746"/>
                    </a:cubicBezTo>
                    <a:cubicBezTo>
                      <a:pt x="282387" y="265659"/>
                      <a:pt x="297255" y="254400"/>
                      <a:pt x="308402" y="241313"/>
                    </a:cubicBezTo>
                    <a:cubicBezTo>
                      <a:pt x="319548" y="228226"/>
                      <a:pt x="330695" y="215139"/>
                      <a:pt x="336308" y="198282"/>
                    </a:cubicBezTo>
                    <a:cubicBezTo>
                      <a:pt x="338137" y="192685"/>
                      <a:pt x="345578" y="181474"/>
                      <a:pt x="343734" y="173984"/>
                    </a:cubicBezTo>
                    <a:cubicBezTo>
                      <a:pt x="343734" y="164618"/>
                      <a:pt x="325146" y="157128"/>
                      <a:pt x="326990" y="144040"/>
                    </a:cubicBezTo>
                    <a:cubicBezTo>
                      <a:pt x="326990" y="138443"/>
                      <a:pt x="338137" y="138443"/>
                      <a:pt x="340029" y="130953"/>
                    </a:cubicBezTo>
                    <a:cubicBezTo>
                      <a:pt x="341858" y="127232"/>
                      <a:pt x="343750" y="117866"/>
                      <a:pt x="343750" y="112268"/>
                    </a:cubicBezTo>
                    <a:cubicBezTo>
                      <a:pt x="343750" y="102902"/>
                      <a:pt x="338153" y="93520"/>
                      <a:pt x="340029" y="84201"/>
                    </a:cubicBezTo>
                    <a:cubicBezTo>
                      <a:pt x="341858" y="74835"/>
                      <a:pt x="354897" y="71114"/>
                      <a:pt x="349299" y="61732"/>
                    </a:cubicBezTo>
                    <a:cubicBezTo>
                      <a:pt x="347471" y="59855"/>
                      <a:pt x="345578" y="59855"/>
                      <a:pt x="343750" y="57963"/>
                    </a:cubicBezTo>
                    <a:cubicBezTo>
                      <a:pt x="340029" y="59839"/>
                      <a:pt x="334432" y="61732"/>
                      <a:pt x="328882" y="61732"/>
                    </a:cubicBezTo>
                    <a:cubicBezTo>
                      <a:pt x="327006" y="61732"/>
                      <a:pt x="325162" y="61732"/>
                      <a:pt x="323285" y="59855"/>
                    </a:cubicBezTo>
                    <a:cubicBezTo>
                      <a:pt x="315859" y="54258"/>
                      <a:pt x="323285" y="48644"/>
                      <a:pt x="325178" y="37401"/>
                    </a:cubicBezTo>
                    <a:cubicBezTo>
                      <a:pt x="325178" y="33681"/>
                      <a:pt x="321457" y="28083"/>
                      <a:pt x="323285" y="26191"/>
                    </a:cubicBezTo>
                    <a:cubicBezTo>
                      <a:pt x="323285" y="20593"/>
                      <a:pt x="332603" y="13103"/>
                      <a:pt x="328882" y="11211"/>
                    </a:cubicBezTo>
                    <a:cubicBezTo>
                      <a:pt x="327006" y="7490"/>
                      <a:pt x="325162" y="3721"/>
                      <a:pt x="323285" y="0"/>
                    </a:cubicBezTo>
                    <a:cubicBezTo>
                      <a:pt x="315859" y="5597"/>
                      <a:pt x="310310" y="9318"/>
                      <a:pt x="302868" y="13087"/>
                    </a:cubicBezTo>
                    <a:cubicBezTo>
                      <a:pt x="117048" y="170199"/>
                      <a:pt x="0" y="405963"/>
                      <a:pt x="0" y="669730"/>
                    </a:cubicBezTo>
                    <a:cubicBezTo>
                      <a:pt x="0" y="1144962"/>
                      <a:pt x="382755" y="1530364"/>
                      <a:pt x="854652" y="1530364"/>
                    </a:cubicBezTo>
                    <a:cubicBezTo>
                      <a:pt x="925269" y="1530364"/>
                      <a:pt x="993993" y="1520997"/>
                      <a:pt x="1060889" y="1504189"/>
                    </a:cubicBezTo>
                    <a:cubicBezTo>
                      <a:pt x="1060889" y="1502313"/>
                      <a:pt x="1058997" y="1502313"/>
                      <a:pt x="1058997" y="1500420"/>
                    </a:cubicBezTo>
                    <a:cubicBezTo>
                      <a:pt x="1058997" y="1481735"/>
                      <a:pt x="1060889" y="1468648"/>
                      <a:pt x="1058997" y="1449899"/>
                    </a:cubicBezTo>
                    <a:cubicBezTo>
                      <a:pt x="1057168" y="1436812"/>
                      <a:pt x="1053447" y="1418111"/>
                      <a:pt x="1049726" y="1408745"/>
                    </a:cubicBezTo>
                    <a:cubicBezTo>
                      <a:pt x="1044129" y="1399378"/>
                      <a:pt x="1021820" y="1384447"/>
                      <a:pt x="1012565" y="1378801"/>
                    </a:cubicBezTo>
                    <a:cubicBezTo>
                      <a:pt x="1005140" y="1375080"/>
                      <a:pt x="997698" y="1373204"/>
                      <a:pt x="990272" y="1369483"/>
                    </a:cubicBezTo>
                    <a:cubicBezTo>
                      <a:pt x="986551" y="1367591"/>
                      <a:pt x="982846" y="1365714"/>
                      <a:pt x="979126" y="1363886"/>
                    </a:cubicBezTo>
                    <a:lnTo>
                      <a:pt x="975405" y="1358224"/>
                    </a:lnTo>
                    <a:lnTo>
                      <a:pt x="934523" y="1315193"/>
                    </a:lnTo>
                    <a:lnTo>
                      <a:pt x="934523" y="1313365"/>
                    </a:lnTo>
                    <a:cubicBezTo>
                      <a:pt x="928974" y="1303998"/>
                      <a:pt x="919655" y="1294616"/>
                      <a:pt x="914106" y="1285298"/>
                    </a:cubicBezTo>
                    <a:cubicBezTo>
                      <a:pt x="901067" y="1266549"/>
                      <a:pt x="891813" y="1242267"/>
                      <a:pt x="878774" y="1223566"/>
                    </a:cubicBezTo>
                    <a:cubicBezTo>
                      <a:pt x="873224" y="1212307"/>
                      <a:pt x="867627" y="1201112"/>
                      <a:pt x="860185" y="1193622"/>
                    </a:cubicBezTo>
                    <a:cubicBezTo>
                      <a:pt x="856464" y="1189853"/>
                      <a:pt x="843489" y="1184256"/>
                      <a:pt x="841661" y="1178643"/>
                    </a:cubicBezTo>
                    <a:cubicBezTo>
                      <a:pt x="841003" y="1175355"/>
                      <a:pt x="839656" y="1171618"/>
                      <a:pt x="838277" y="1167817"/>
                    </a:cubicBezTo>
                    <a:lnTo>
                      <a:pt x="859095" y="1176237"/>
                    </a:lnTo>
                    <a:lnTo>
                      <a:pt x="887322" y="1164721"/>
                    </a:lnTo>
                    <a:cubicBezTo>
                      <a:pt x="990673" y="1122541"/>
                      <a:pt x="1078788" y="1051747"/>
                      <a:pt x="1142139" y="960008"/>
                    </a:cubicBezTo>
                    <a:cubicBezTo>
                      <a:pt x="1160247" y="933785"/>
                      <a:pt x="1175980" y="906311"/>
                      <a:pt x="1189260" y="877859"/>
                    </a:cubicBezTo>
                    <a:cubicBezTo>
                      <a:pt x="1191618" y="875614"/>
                      <a:pt x="1194039" y="873417"/>
                      <a:pt x="1198338" y="875566"/>
                    </a:cubicBezTo>
                    <a:lnTo>
                      <a:pt x="1200214" y="875566"/>
                    </a:lnTo>
                    <a:cubicBezTo>
                      <a:pt x="1196493" y="884932"/>
                      <a:pt x="1202043" y="888653"/>
                      <a:pt x="1205763" y="896143"/>
                    </a:cubicBezTo>
                    <a:cubicBezTo>
                      <a:pt x="1207640" y="899912"/>
                      <a:pt x="1207640" y="903633"/>
                      <a:pt x="1209484" y="905509"/>
                    </a:cubicBezTo>
                    <a:cubicBezTo>
                      <a:pt x="1215082" y="911107"/>
                      <a:pt x="1222459" y="911107"/>
                      <a:pt x="1229901" y="914828"/>
                    </a:cubicBezTo>
                    <a:cubicBezTo>
                      <a:pt x="1237327" y="920489"/>
                      <a:pt x="1241048" y="927979"/>
                      <a:pt x="1250366" y="937281"/>
                    </a:cubicBezTo>
                    <a:cubicBezTo>
                      <a:pt x="1257792" y="946648"/>
                      <a:pt x="1270783" y="956030"/>
                      <a:pt x="1283806" y="957859"/>
                    </a:cubicBezTo>
                    <a:cubicBezTo>
                      <a:pt x="1293076" y="957859"/>
                      <a:pt x="1302395" y="954138"/>
                      <a:pt x="1309820" y="956030"/>
                    </a:cubicBezTo>
                    <a:lnTo>
                      <a:pt x="1311649" y="956030"/>
                    </a:lnTo>
                    <a:lnTo>
                      <a:pt x="1313525" y="956030"/>
                    </a:lnTo>
                    <a:cubicBezTo>
                      <a:pt x="1333942" y="959751"/>
                      <a:pt x="1346981" y="969118"/>
                      <a:pt x="1359956" y="980328"/>
                    </a:cubicBezTo>
                    <a:cubicBezTo>
                      <a:pt x="1369227" y="985926"/>
                      <a:pt x="1376652" y="991587"/>
                      <a:pt x="1378545" y="999013"/>
                    </a:cubicBezTo>
                    <a:cubicBezTo>
                      <a:pt x="1380373" y="1002782"/>
                      <a:pt x="1378545" y="1010272"/>
                      <a:pt x="1382266" y="1015869"/>
                    </a:cubicBezTo>
                    <a:cubicBezTo>
                      <a:pt x="1385987" y="1028957"/>
                      <a:pt x="1404559" y="1034554"/>
                      <a:pt x="1397133" y="1055131"/>
                    </a:cubicBezTo>
                    <a:cubicBezTo>
                      <a:pt x="1400854" y="1062621"/>
                      <a:pt x="1406403" y="1064498"/>
                      <a:pt x="1413829" y="1068267"/>
                    </a:cubicBezTo>
                    <a:cubicBezTo>
                      <a:pt x="1419426" y="1071988"/>
                      <a:pt x="1423147" y="1077585"/>
                      <a:pt x="1428697" y="1079477"/>
                    </a:cubicBezTo>
                    <a:lnTo>
                      <a:pt x="1439843" y="1079477"/>
                    </a:lnTo>
                    <a:lnTo>
                      <a:pt x="1443564" y="1079477"/>
                    </a:lnTo>
                    <a:cubicBezTo>
                      <a:pt x="1454711" y="1081370"/>
                      <a:pt x="1462153" y="1085075"/>
                      <a:pt x="1471471" y="1088844"/>
                    </a:cubicBezTo>
                    <a:cubicBezTo>
                      <a:pt x="1477020" y="1090672"/>
                      <a:pt x="1484446" y="1092565"/>
                      <a:pt x="1489995" y="1094441"/>
                    </a:cubicBezTo>
                    <a:cubicBezTo>
                      <a:pt x="1493716" y="1098162"/>
                      <a:pt x="1495592" y="1109421"/>
                      <a:pt x="1501142" y="1111298"/>
                    </a:cubicBezTo>
                    <a:cubicBezTo>
                      <a:pt x="1504863" y="1113126"/>
                      <a:pt x="1512289" y="1111298"/>
                      <a:pt x="1517886" y="1111298"/>
                    </a:cubicBezTo>
                    <a:lnTo>
                      <a:pt x="1519714" y="1113126"/>
                    </a:lnTo>
                    <a:lnTo>
                      <a:pt x="1521607" y="1113126"/>
                    </a:lnTo>
                    <a:cubicBezTo>
                      <a:pt x="1525328" y="1113126"/>
                      <a:pt x="1532754" y="1115018"/>
                      <a:pt x="1538303" y="1116895"/>
                    </a:cubicBezTo>
                    <a:cubicBezTo>
                      <a:pt x="1543900" y="1118723"/>
                      <a:pt x="1547621" y="1120616"/>
                      <a:pt x="1553170" y="1120616"/>
                    </a:cubicBezTo>
                    <a:cubicBezTo>
                      <a:pt x="1558768" y="1120616"/>
                      <a:pt x="1562489" y="1116895"/>
                      <a:pt x="1568038" y="1118739"/>
                    </a:cubicBezTo>
                    <a:lnTo>
                      <a:pt x="1569914" y="1118739"/>
                    </a:lnTo>
                    <a:lnTo>
                      <a:pt x="1571743" y="1118739"/>
                    </a:lnTo>
                    <a:cubicBezTo>
                      <a:pt x="1573635" y="1118739"/>
                      <a:pt x="1577340" y="1120616"/>
                      <a:pt x="1579169" y="1120616"/>
                    </a:cubicBezTo>
                    <a:cubicBezTo>
                      <a:pt x="1660932" y="989679"/>
                      <a:pt x="1709240" y="836272"/>
                      <a:pt x="1709240" y="669730"/>
                    </a:cubicBezTo>
                    <a:cubicBezTo>
                      <a:pt x="1709271" y="611783"/>
                      <a:pt x="1703658" y="553772"/>
                      <a:pt x="1692511" y="499547"/>
                    </a:cubicBezTo>
                    <a:close/>
                    <a:moveTo>
                      <a:pt x="1166758" y="640026"/>
                    </a:moveTo>
                    <a:cubicBezTo>
                      <a:pt x="1166758" y="846119"/>
                      <a:pt x="1038949" y="1021755"/>
                      <a:pt x="858918" y="1095227"/>
                    </a:cubicBezTo>
                    <a:cubicBezTo>
                      <a:pt x="677091" y="1021755"/>
                      <a:pt x="549282" y="846119"/>
                      <a:pt x="549282" y="640026"/>
                    </a:cubicBezTo>
                    <a:lnTo>
                      <a:pt x="549282" y="417799"/>
                    </a:lnTo>
                    <a:lnTo>
                      <a:pt x="662689" y="392715"/>
                    </a:lnTo>
                    <a:lnTo>
                      <a:pt x="662689" y="433934"/>
                    </a:lnTo>
                    <a:lnTo>
                      <a:pt x="786906" y="405257"/>
                    </a:lnTo>
                    <a:lnTo>
                      <a:pt x="786906" y="364039"/>
                    </a:lnTo>
                    <a:lnTo>
                      <a:pt x="858918" y="347904"/>
                    </a:lnTo>
                    <a:lnTo>
                      <a:pt x="929134" y="364039"/>
                    </a:lnTo>
                    <a:lnTo>
                      <a:pt x="929134" y="405257"/>
                    </a:lnTo>
                    <a:lnTo>
                      <a:pt x="1053351" y="433934"/>
                    </a:lnTo>
                    <a:lnTo>
                      <a:pt x="1053351" y="392715"/>
                    </a:lnTo>
                    <a:lnTo>
                      <a:pt x="1166758" y="417799"/>
                    </a:lnTo>
                    <a:lnTo>
                      <a:pt x="1166758" y="640026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89" name="Group 388">
            <a:extLst>
              <a:ext uri="{FF2B5EF4-FFF2-40B4-BE49-F238E27FC236}">
                <a16:creationId xmlns:a16="http://schemas.microsoft.com/office/drawing/2014/main" id="{975955D9-653C-4D42-BF82-D83904E5390D}"/>
              </a:ext>
            </a:extLst>
          </p:cNvPr>
          <p:cNvGrpSpPr/>
          <p:nvPr/>
        </p:nvGrpSpPr>
        <p:grpSpPr>
          <a:xfrm>
            <a:off x="7793425" y="1294572"/>
            <a:ext cx="572715" cy="572717"/>
            <a:chOff x="3984181" y="553531"/>
            <a:chExt cx="4210196" cy="4210212"/>
          </a:xfrm>
        </p:grpSpPr>
        <p:grpSp>
          <p:nvGrpSpPr>
            <p:cNvPr id="390" name="Graphic 204">
              <a:extLst>
                <a:ext uri="{FF2B5EF4-FFF2-40B4-BE49-F238E27FC236}">
                  <a16:creationId xmlns:a16="http://schemas.microsoft.com/office/drawing/2014/main" id="{98CCCB01-266A-4F24-A8C0-9121FCB7B437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grpSp>
            <p:nvGrpSpPr>
              <p:cNvPr id="394" name="Graphic 204">
                <a:extLst>
                  <a:ext uri="{FF2B5EF4-FFF2-40B4-BE49-F238E27FC236}">
                    <a16:creationId xmlns:a16="http://schemas.microsoft.com/office/drawing/2014/main" id="{AEFAB2DF-29B8-420E-B374-C6B87581C916}"/>
                  </a:ext>
                </a:extLst>
              </p:cNvPr>
              <p:cNvGrpSpPr/>
              <p:nvPr/>
            </p:nvGrpSpPr>
            <p:grpSpPr>
              <a:xfrm>
                <a:off x="3984181" y="553531"/>
                <a:ext cx="4210196" cy="4210212"/>
                <a:chOff x="3984181" y="553531"/>
                <a:chExt cx="4210196" cy="4210212"/>
              </a:xfrm>
            </p:grpSpPr>
            <p:sp>
              <p:nvSpPr>
                <p:cNvPr id="396" name="Graphic 204">
                  <a:extLst>
                    <a:ext uri="{FF2B5EF4-FFF2-40B4-BE49-F238E27FC236}">
                      <a16:creationId xmlns:a16="http://schemas.microsoft.com/office/drawing/2014/main" id="{797303C7-0B21-42E9-B57C-2969DCC01916}"/>
                    </a:ext>
                  </a:extLst>
                </p:cNvPr>
                <p:cNvSpPr/>
                <p:nvPr/>
              </p:nvSpPr>
              <p:spPr>
                <a:xfrm>
                  <a:off x="3984181" y="553531"/>
                  <a:ext cx="4210196" cy="4210212"/>
                </a:xfrm>
                <a:custGeom>
                  <a:avLst/>
                  <a:gdLst>
                    <a:gd name="connsiteX0" fmla="*/ 1440597 w 4210196"/>
                    <a:gd name="connsiteY0" fmla="*/ 0 h 4210212"/>
                    <a:gd name="connsiteX1" fmla="*/ 2769599 w 4210196"/>
                    <a:gd name="connsiteY1" fmla="*/ 0 h 4210212"/>
                    <a:gd name="connsiteX2" fmla="*/ 4210197 w 4210196"/>
                    <a:gd name="connsiteY2" fmla="*/ 1440597 h 4210212"/>
                    <a:gd name="connsiteX3" fmla="*/ 4210197 w 4210196"/>
                    <a:gd name="connsiteY3" fmla="*/ 2769615 h 4210212"/>
                    <a:gd name="connsiteX4" fmla="*/ 2769599 w 4210196"/>
                    <a:gd name="connsiteY4" fmla="*/ 4210212 h 4210212"/>
                    <a:gd name="connsiteX5" fmla="*/ 1440597 w 4210196"/>
                    <a:gd name="connsiteY5" fmla="*/ 4210212 h 4210212"/>
                    <a:gd name="connsiteX6" fmla="*/ 0 w 4210196"/>
                    <a:gd name="connsiteY6" fmla="*/ 2769615 h 4210212"/>
                    <a:gd name="connsiteX7" fmla="*/ 0 w 4210196"/>
                    <a:gd name="connsiteY7" fmla="*/ 1440613 h 4210212"/>
                    <a:gd name="connsiteX8" fmla="*/ 1440597 w 4210196"/>
                    <a:gd name="connsiteY8" fmla="*/ 0 h 42102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212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615"/>
                      </a:lnTo>
                      <a:cubicBezTo>
                        <a:pt x="4210197" y="3565230"/>
                        <a:pt x="3565214" y="4210212"/>
                        <a:pt x="2769599" y="4210212"/>
                      </a:cubicBezTo>
                      <a:lnTo>
                        <a:pt x="1440597" y="4210212"/>
                      </a:lnTo>
                      <a:cubicBezTo>
                        <a:pt x="644982" y="4210212"/>
                        <a:pt x="0" y="3565230"/>
                        <a:pt x="0" y="2769615"/>
                      </a:cubicBezTo>
                      <a:lnTo>
                        <a:pt x="0" y="1440613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7" name="Graphic 204">
                  <a:extLst>
                    <a:ext uri="{FF2B5EF4-FFF2-40B4-BE49-F238E27FC236}">
                      <a16:creationId xmlns:a16="http://schemas.microsoft.com/office/drawing/2014/main" id="{4F0B639D-05DD-45AD-8773-564BA1B91391}"/>
                    </a:ext>
                  </a:extLst>
                </p:cNvPr>
                <p:cNvSpPr/>
                <p:nvPr/>
              </p:nvSpPr>
              <p:spPr>
                <a:xfrm>
                  <a:off x="6013193" y="415383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8" name="Graphic 204">
                  <a:extLst>
                    <a:ext uri="{FF2B5EF4-FFF2-40B4-BE49-F238E27FC236}">
                      <a16:creationId xmlns:a16="http://schemas.microsoft.com/office/drawing/2014/main" id="{E0E64DDA-09E7-4821-B50D-1FD0E1E1166F}"/>
                    </a:ext>
                  </a:extLst>
                </p:cNvPr>
                <p:cNvSpPr/>
                <p:nvPr/>
              </p:nvSpPr>
              <p:spPr>
                <a:xfrm>
                  <a:off x="6013193" y="100031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9" name="Graphic 204">
                  <a:extLst>
                    <a:ext uri="{FF2B5EF4-FFF2-40B4-BE49-F238E27FC236}">
                      <a16:creationId xmlns:a16="http://schemas.microsoft.com/office/drawing/2014/main" id="{CF9606F9-C55E-4DBD-9384-04F339036074}"/>
                    </a:ext>
                  </a:extLst>
                </p:cNvPr>
                <p:cNvSpPr/>
                <p:nvPr/>
              </p:nvSpPr>
              <p:spPr>
                <a:xfrm>
                  <a:off x="7577782" y="2576834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0" name="Graphic 204">
                  <a:extLst>
                    <a:ext uri="{FF2B5EF4-FFF2-40B4-BE49-F238E27FC236}">
                      <a16:creationId xmlns:a16="http://schemas.microsoft.com/office/drawing/2014/main" id="{3920C33D-0BA5-4013-BFE5-B4A18515C6C5}"/>
                    </a:ext>
                  </a:extLst>
                </p:cNvPr>
                <p:cNvSpPr/>
                <p:nvPr/>
              </p:nvSpPr>
              <p:spPr>
                <a:xfrm>
                  <a:off x="4425685" y="257683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1" name="Graphic 204">
                  <a:extLst>
                    <a:ext uri="{FF2B5EF4-FFF2-40B4-BE49-F238E27FC236}">
                      <a16:creationId xmlns:a16="http://schemas.microsoft.com/office/drawing/2014/main" id="{9582757A-DDBC-46A5-85FB-BA10AAF0F6C4}"/>
                    </a:ext>
                  </a:extLst>
                </p:cNvPr>
                <p:cNvSpPr/>
                <p:nvPr/>
              </p:nvSpPr>
              <p:spPr>
                <a:xfrm>
                  <a:off x="4696733" y="1274070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6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2" name="Graphic 204">
                  <a:extLst>
                    <a:ext uri="{FF2B5EF4-FFF2-40B4-BE49-F238E27FC236}">
                      <a16:creationId xmlns:a16="http://schemas.microsoft.com/office/drawing/2014/main" id="{F0BADF09-914A-4E98-B46B-7A6C238015D8}"/>
                    </a:ext>
                  </a:extLst>
                </p:cNvPr>
                <p:cNvSpPr/>
                <p:nvPr/>
              </p:nvSpPr>
              <p:spPr>
                <a:xfrm>
                  <a:off x="7303880" y="388121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3" name="Graphic 204">
                  <a:extLst>
                    <a:ext uri="{FF2B5EF4-FFF2-40B4-BE49-F238E27FC236}">
                      <a16:creationId xmlns:a16="http://schemas.microsoft.com/office/drawing/2014/main" id="{A9F0BF77-3CF4-4CAF-BCAB-9CCC940F418B}"/>
                    </a:ext>
                  </a:extLst>
                </p:cNvPr>
                <p:cNvSpPr/>
                <p:nvPr/>
              </p:nvSpPr>
              <p:spPr>
                <a:xfrm>
                  <a:off x="4695979" y="3877897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6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6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6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-16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4" name="Graphic 204">
                  <a:extLst>
                    <a:ext uri="{FF2B5EF4-FFF2-40B4-BE49-F238E27FC236}">
                      <a16:creationId xmlns:a16="http://schemas.microsoft.com/office/drawing/2014/main" id="{2397F36C-61BA-4D49-94E2-16960D12BD7F}"/>
                    </a:ext>
                  </a:extLst>
                </p:cNvPr>
                <p:cNvSpPr/>
                <p:nvPr/>
              </p:nvSpPr>
              <p:spPr>
                <a:xfrm>
                  <a:off x="7304425" y="1269435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95" name="Graphic 204">
                <a:extLst>
                  <a:ext uri="{FF2B5EF4-FFF2-40B4-BE49-F238E27FC236}">
                    <a16:creationId xmlns:a16="http://schemas.microsoft.com/office/drawing/2014/main" id="{AB70CBFB-1A39-4EA0-B7EB-4710FAD2F2B9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91" name="Graphic 204">
              <a:extLst>
                <a:ext uri="{FF2B5EF4-FFF2-40B4-BE49-F238E27FC236}">
                  <a16:creationId xmlns:a16="http://schemas.microsoft.com/office/drawing/2014/main" id="{D3AE1746-7CD1-431D-BB62-46D2C87FCE27}"/>
                </a:ext>
              </a:extLst>
            </p:cNvPr>
            <p:cNvGrpSpPr/>
            <p:nvPr/>
          </p:nvGrpSpPr>
          <p:grpSpPr>
            <a:xfrm>
              <a:off x="5296792" y="1773184"/>
              <a:ext cx="1571165" cy="1777723"/>
              <a:chOff x="5296792" y="1773184"/>
              <a:chExt cx="1571165" cy="1777723"/>
            </a:xfrm>
            <a:solidFill>
              <a:srgbClr val="FFFFFF"/>
            </a:solidFill>
          </p:grpSpPr>
          <p:sp>
            <p:nvSpPr>
              <p:cNvPr id="392" name="Graphic 204">
                <a:extLst>
                  <a:ext uri="{FF2B5EF4-FFF2-40B4-BE49-F238E27FC236}">
                    <a16:creationId xmlns:a16="http://schemas.microsoft.com/office/drawing/2014/main" id="{50F26BF7-7FC0-4D94-B020-3D261ABF08A2}"/>
                  </a:ext>
                </a:extLst>
              </p:cNvPr>
              <p:cNvSpPr/>
              <p:nvPr/>
            </p:nvSpPr>
            <p:spPr>
              <a:xfrm>
                <a:off x="5361410" y="2734876"/>
                <a:ext cx="1434662" cy="816031"/>
              </a:xfrm>
              <a:custGeom>
                <a:avLst/>
                <a:gdLst>
                  <a:gd name="connsiteX0" fmla="*/ 0 w 1434662"/>
                  <a:gd name="connsiteY0" fmla="*/ 2085 h 816031"/>
                  <a:gd name="connsiteX1" fmla="*/ 543011 w 1434662"/>
                  <a:gd name="connsiteY1" fmla="*/ 738614 h 816031"/>
                  <a:gd name="connsiteX2" fmla="*/ 722608 w 1434662"/>
                  <a:gd name="connsiteY2" fmla="*/ 816032 h 816031"/>
                  <a:gd name="connsiteX3" fmla="*/ 904323 w 1434662"/>
                  <a:gd name="connsiteY3" fmla="*/ 738614 h 816031"/>
                  <a:gd name="connsiteX4" fmla="*/ 1434663 w 1434662"/>
                  <a:gd name="connsiteY4" fmla="*/ 0 h 816031"/>
                  <a:gd name="connsiteX5" fmla="*/ 716289 w 1434662"/>
                  <a:gd name="connsiteY5" fmla="*/ 127633 h 816031"/>
                  <a:gd name="connsiteX6" fmla="*/ 0 w 1434662"/>
                  <a:gd name="connsiteY6" fmla="*/ 2085 h 816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34662" h="816031">
                    <a:moveTo>
                      <a:pt x="0" y="2085"/>
                    </a:moveTo>
                    <a:cubicBezTo>
                      <a:pt x="323269" y="272011"/>
                      <a:pt x="543011" y="272011"/>
                      <a:pt x="543011" y="738614"/>
                    </a:cubicBezTo>
                    <a:cubicBezTo>
                      <a:pt x="543011" y="782559"/>
                      <a:pt x="623299" y="816032"/>
                      <a:pt x="722608" y="816032"/>
                    </a:cubicBezTo>
                    <a:cubicBezTo>
                      <a:pt x="821918" y="816032"/>
                      <a:pt x="904323" y="782559"/>
                      <a:pt x="904323" y="738614"/>
                    </a:cubicBezTo>
                    <a:cubicBezTo>
                      <a:pt x="904323" y="272011"/>
                      <a:pt x="1115612" y="272011"/>
                      <a:pt x="1434663" y="0"/>
                    </a:cubicBezTo>
                    <a:cubicBezTo>
                      <a:pt x="1278305" y="77417"/>
                      <a:pt x="1016319" y="127633"/>
                      <a:pt x="716289" y="127633"/>
                    </a:cubicBezTo>
                    <a:cubicBezTo>
                      <a:pt x="418344" y="127633"/>
                      <a:pt x="156342" y="77417"/>
                      <a:pt x="0" y="2085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3" name="Graphic 204">
                <a:extLst>
                  <a:ext uri="{FF2B5EF4-FFF2-40B4-BE49-F238E27FC236}">
                    <a16:creationId xmlns:a16="http://schemas.microsoft.com/office/drawing/2014/main" id="{F7111BAD-25ED-439B-B16D-633CF8808D05}"/>
                  </a:ext>
                </a:extLst>
              </p:cNvPr>
              <p:cNvSpPr/>
              <p:nvPr/>
            </p:nvSpPr>
            <p:spPr>
              <a:xfrm>
                <a:off x="5296792" y="1773184"/>
                <a:ext cx="1571165" cy="1008170"/>
              </a:xfrm>
              <a:custGeom>
                <a:avLst/>
                <a:gdLst>
                  <a:gd name="connsiteX0" fmla="*/ 1130271 w 1571165"/>
                  <a:gd name="connsiteY0" fmla="*/ 988684 h 1008170"/>
                  <a:gd name="connsiteX1" fmla="*/ 1260117 w 1571165"/>
                  <a:gd name="connsiteY1" fmla="*/ 966792 h 1008170"/>
                  <a:gd name="connsiteX2" fmla="*/ 1571166 w 1571165"/>
                  <a:gd name="connsiteY2" fmla="*/ 795502 h 1008170"/>
                  <a:gd name="connsiteX3" fmla="*/ 1382827 w 1571165"/>
                  <a:gd name="connsiteY3" fmla="*/ 655889 h 1008170"/>
                  <a:gd name="connsiteX4" fmla="*/ 1385409 w 1571165"/>
                  <a:gd name="connsiteY4" fmla="*/ 599834 h 1008170"/>
                  <a:gd name="connsiteX5" fmla="*/ 1338257 w 1571165"/>
                  <a:gd name="connsiteY5" fmla="*/ 366332 h 1008170"/>
                  <a:gd name="connsiteX6" fmla="*/ 1209725 w 1571165"/>
                  <a:gd name="connsiteY6" fmla="*/ 175684 h 1008170"/>
                  <a:gd name="connsiteX7" fmla="*/ 1019077 w 1571165"/>
                  <a:gd name="connsiteY7" fmla="*/ 47153 h 1008170"/>
                  <a:gd name="connsiteX8" fmla="*/ 785591 w 1571165"/>
                  <a:gd name="connsiteY8" fmla="*/ 0 h 1008170"/>
                  <a:gd name="connsiteX9" fmla="*/ 552088 w 1571165"/>
                  <a:gd name="connsiteY9" fmla="*/ 47153 h 1008170"/>
                  <a:gd name="connsiteX10" fmla="*/ 361441 w 1571165"/>
                  <a:gd name="connsiteY10" fmla="*/ 175684 h 1008170"/>
                  <a:gd name="connsiteX11" fmla="*/ 232909 w 1571165"/>
                  <a:gd name="connsiteY11" fmla="*/ 366332 h 1008170"/>
                  <a:gd name="connsiteX12" fmla="*/ 185756 w 1571165"/>
                  <a:gd name="connsiteY12" fmla="*/ 599834 h 1008170"/>
                  <a:gd name="connsiteX13" fmla="*/ 188338 w 1571165"/>
                  <a:gd name="connsiteY13" fmla="*/ 655889 h 1008170"/>
                  <a:gd name="connsiteX14" fmla="*/ 188338 w 1571165"/>
                  <a:gd name="connsiteY14" fmla="*/ 655889 h 1008170"/>
                  <a:gd name="connsiteX15" fmla="*/ 0 w 1571165"/>
                  <a:gd name="connsiteY15" fmla="*/ 795502 h 1008170"/>
                  <a:gd name="connsiteX16" fmla="*/ 311048 w 1571165"/>
                  <a:gd name="connsiteY16" fmla="*/ 966792 h 1008170"/>
                  <a:gd name="connsiteX17" fmla="*/ 440894 w 1571165"/>
                  <a:gd name="connsiteY17" fmla="*/ 988684 h 1008170"/>
                  <a:gd name="connsiteX18" fmla="*/ 418152 w 1571165"/>
                  <a:gd name="connsiteY18" fmla="*/ 967289 h 1008170"/>
                  <a:gd name="connsiteX19" fmla="*/ 265948 w 1571165"/>
                  <a:gd name="connsiteY19" fmla="*/ 599851 h 1008170"/>
                  <a:gd name="connsiteX20" fmla="*/ 418152 w 1571165"/>
                  <a:gd name="connsiteY20" fmla="*/ 232412 h 1008170"/>
                  <a:gd name="connsiteX21" fmla="*/ 444359 w 1571165"/>
                  <a:gd name="connsiteY21" fmla="*/ 207953 h 1008170"/>
                  <a:gd name="connsiteX22" fmla="*/ 445594 w 1571165"/>
                  <a:gd name="connsiteY22" fmla="*/ 214738 h 1008170"/>
                  <a:gd name="connsiteX23" fmla="*/ 462482 w 1571165"/>
                  <a:gd name="connsiteY23" fmla="*/ 214738 h 1008170"/>
                  <a:gd name="connsiteX24" fmla="*/ 456147 w 1571165"/>
                  <a:gd name="connsiteY24" fmla="*/ 229397 h 1008170"/>
                  <a:gd name="connsiteX25" fmla="*/ 458264 w 1571165"/>
                  <a:gd name="connsiteY25" fmla="*/ 248242 h 1008170"/>
                  <a:gd name="connsiteX26" fmla="*/ 456147 w 1571165"/>
                  <a:gd name="connsiteY26" fmla="*/ 258715 h 1008170"/>
                  <a:gd name="connsiteX27" fmla="*/ 447695 w 1571165"/>
                  <a:gd name="connsiteY27" fmla="*/ 267087 h 1008170"/>
                  <a:gd name="connsiteX28" fmla="*/ 460365 w 1571165"/>
                  <a:gd name="connsiteY28" fmla="*/ 285932 h 1008170"/>
                  <a:gd name="connsiteX29" fmla="*/ 454030 w 1571165"/>
                  <a:gd name="connsiteY29" fmla="*/ 302676 h 1008170"/>
                  <a:gd name="connsiteX30" fmla="*/ 435025 w 1571165"/>
                  <a:gd name="connsiteY30" fmla="*/ 327792 h 1008170"/>
                  <a:gd name="connsiteX31" fmla="*/ 413902 w 1571165"/>
                  <a:gd name="connsiteY31" fmla="*/ 352908 h 1008170"/>
                  <a:gd name="connsiteX32" fmla="*/ 409684 w 1571165"/>
                  <a:gd name="connsiteY32" fmla="*/ 365466 h 1008170"/>
                  <a:gd name="connsiteX33" fmla="*/ 397014 w 1571165"/>
                  <a:gd name="connsiteY33" fmla="*/ 382210 h 1008170"/>
                  <a:gd name="connsiteX34" fmla="*/ 397014 w 1571165"/>
                  <a:gd name="connsiteY34" fmla="*/ 405241 h 1008170"/>
                  <a:gd name="connsiteX35" fmla="*/ 397014 w 1571165"/>
                  <a:gd name="connsiteY35" fmla="*/ 430357 h 1008170"/>
                  <a:gd name="connsiteX36" fmla="*/ 403349 w 1571165"/>
                  <a:gd name="connsiteY36" fmla="*/ 445016 h 1008170"/>
                  <a:gd name="connsiteX37" fmla="*/ 416019 w 1571165"/>
                  <a:gd name="connsiteY37" fmla="*/ 451303 h 1008170"/>
                  <a:gd name="connsiteX38" fmla="*/ 426572 w 1571165"/>
                  <a:gd name="connsiteY38" fmla="*/ 463861 h 1008170"/>
                  <a:gd name="connsiteX39" fmla="*/ 428689 w 1571165"/>
                  <a:gd name="connsiteY39" fmla="*/ 482706 h 1008170"/>
                  <a:gd name="connsiteX40" fmla="*/ 430806 w 1571165"/>
                  <a:gd name="connsiteY40" fmla="*/ 501552 h 1008170"/>
                  <a:gd name="connsiteX41" fmla="*/ 441360 w 1571165"/>
                  <a:gd name="connsiteY41" fmla="*/ 518296 h 1008170"/>
                  <a:gd name="connsiteX42" fmla="*/ 432907 w 1571165"/>
                  <a:gd name="connsiteY42" fmla="*/ 530853 h 1008170"/>
                  <a:gd name="connsiteX43" fmla="*/ 454030 w 1571165"/>
                  <a:gd name="connsiteY43" fmla="*/ 547598 h 1008170"/>
                  <a:gd name="connsiteX44" fmla="*/ 451913 w 1571165"/>
                  <a:gd name="connsiteY44" fmla="*/ 562257 h 1008170"/>
                  <a:gd name="connsiteX45" fmla="*/ 462466 w 1571165"/>
                  <a:gd name="connsiteY45" fmla="*/ 570629 h 1008170"/>
                  <a:gd name="connsiteX46" fmla="*/ 475136 w 1571165"/>
                  <a:gd name="connsiteY46" fmla="*/ 579001 h 1008170"/>
                  <a:gd name="connsiteX47" fmla="*/ 468801 w 1571165"/>
                  <a:gd name="connsiteY47" fmla="*/ 564342 h 1008170"/>
                  <a:gd name="connsiteX48" fmla="*/ 464583 w 1571165"/>
                  <a:gd name="connsiteY48" fmla="*/ 541311 h 1008170"/>
                  <a:gd name="connsiteX49" fmla="*/ 456131 w 1571165"/>
                  <a:gd name="connsiteY49" fmla="*/ 526651 h 1008170"/>
                  <a:gd name="connsiteX50" fmla="*/ 454014 w 1571165"/>
                  <a:gd name="connsiteY50" fmla="*/ 511992 h 1008170"/>
                  <a:gd name="connsiteX51" fmla="*/ 445562 w 1571165"/>
                  <a:gd name="connsiteY51" fmla="*/ 499434 h 1008170"/>
                  <a:gd name="connsiteX52" fmla="*/ 462450 w 1571165"/>
                  <a:gd name="connsiteY52" fmla="*/ 488961 h 1008170"/>
                  <a:gd name="connsiteX53" fmla="*/ 462450 w 1571165"/>
                  <a:gd name="connsiteY53" fmla="*/ 509891 h 1008170"/>
                  <a:gd name="connsiteX54" fmla="*/ 475120 w 1571165"/>
                  <a:gd name="connsiteY54" fmla="*/ 526635 h 1008170"/>
                  <a:gd name="connsiteX55" fmla="*/ 485674 w 1571165"/>
                  <a:gd name="connsiteY55" fmla="*/ 541294 h 1008170"/>
                  <a:gd name="connsiteX56" fmla="*/ 485674 w 1571165"/>
                  <a:gd name="connsiteY56" fmla="*/ 549667 h 1008170"/>
                  <a:gd name="connsiteX57" fmla="*/ 502562 w 1571165"/>
                  <a:gd name="connsiteY57" fmla="*/ 568512 h 1008170"/>
                  <a:gd name="connsiteX58" fmla="*/ 519450 w 1571165"/>
                  <a:gd name="connsiteY58" fmla="*/ 602016 h 1008170"/>
                  <a:gd name="connsiteX59" fmla="*/ 515232 w 1571165"/>
                  <a:gd name="connsiteY59" fmla="*/ 616675 h 1008170"/>
                  <a:gd name="connsiteX60" fmla="*/ 523684 w 1571165"/>
                  <a:gd name="connsiteY60" fmla="*/ 629233 h 1008170"/>
                  <a:gd name="connsiteX61" fmla="*/ 538472 w 1571165"/>
                  <a:gd name="connsiteY61" fmla="*/ 637605 h 1008170"/>
                  <a:gd name="connsiteX62" fmla="*/ 549025 w 1571165"/>
                  <a:gd name="connsiteY62" fmla="*/ 641791 h 1008170"/>
                  <a:gd name="connsiteX63" fmla="*/ 561695 w 1571165"/>
                  <a:gd name="connsiteY63" fmla="*/ 650163 h 1008170"/>
                  <a:gd name="connsiteX64" fmla="*/ 584919 w 1571165"/>
                  <a:gd name="connsiteY64" fmla="*/ 660636 h 1008170"/>
                  <a:gd name="connsiteX65" fmla="*/ 608142 w 1571165"/>
                  <a:gd name="connsiteY65" fmla="*/ 669008 h 1008170"/>
                  <a:gd name="connsiteX66" fmla="*/ 627148 w 1571165"/>
                  <a:gd name="connsiteY66" fmla="*/ 662721 h 1008170"/>
                  <a:gd name="connsiteX67" fmla="*/ 663042 w 1571165"/>
                  <a:gd name="connsiteY67" fmla="*/ 687837 h 1008170"/>
                  <a:gd name="connsiteX68" fmla="*/ 673595 w 1571165"/>
                  <a:gd name="connsiteY68" fmla="*/ 689938 h 1008170"/>
                  <a:gd name="connsiteX69" fmla="*/ 684148 w 1571165"/>
                  <a:gd name="connsiteY69" fmla="*/ 694124 h 1008170"/>
                  <a:gd name="connsiteX70" fmla="*/ 703154 w 1571165"/>
                  <a:gd name="connsiteY70" fmla="*/ 698310 h 1008170"/>
                  <a:gd name="connsiteX71" fmla="*/ 724276 w 1571165"/>
                  <a:gd name="connsiteY71" fmla="*/ 719240 h 1008170"/>
                  <a:gd name="connsiteX72" fmla="*/ 724276 w 1571165"/>
                  <a:gd name="connsiteY72" fmla="*/ 731798 h 1008170"/>
                  <a:gd name="connsiteX73" fmla="*/ 739064 w 1571165"/>
                  <a:gd name="connsiteY73" fmla="*/ 738085 h 1008170"/>
                  <a:gd name="connsiteX74" fmla="*/ 753851 w 1571165"/>
                  <a:gd name="connsiteY74" fmla="*/ 754829 h 1008170"/>
                  <a:gd name="connsiteX75" fmla="*/ 764404 w 1571165"/>
                  <a:gd name="connsiteY75" fmla="*/ 754829 h 1008170"/>
                  <a:gd name="connsiteX76" fmla="*/ 781292 w 1571165"/>
                  <a:gd name="connsiteY76" fmla="*/ 765302 h 1008170"/>
                  <a:gd name="connsiteX77" fmla="*/ 787628 w 1571165"/>
                  <a:gd name="connsiteY77" fmla="*/ 754829 h 1008170"/>
                  <a:gd name="connsiteX78" fmla="*/ 798181 w 1571165"/>
                  <a:gd name="connsiteY78" fmla="*/ 746457 h 1008170"/>
                  <a:gd name="connsiteX79" fmla="*/ 810851 w 1571165"/>
                  <a:gd name="connsiteY79" fmla="*/ 761116 h 1008170"/>
                  <a:gd name="connsiteX80" fmla="*/ 817186 w 1571165"/>
                  <a:gd name="connsiteY80" fmla="*/ 773674 h 1008170"/>
                  <a:gd name="connsiteX81" fmla="*/ 817186 w 1571165"/>
                  <a:gd name="connsiteY81" fmla="*/ 811364 h 1008170"/>
                  <a:gd name="connsiteX82" fmla="*/ 802399 w 1571165"/>
                  <a:gd name="connsiteY82" fmla="*/ 823922 h 1008170"/>
                  <a:gd name="connsiteX83" fmla="*/ 796064 w 1571165"/>
                  <a:gd name="connsiteY83" fmla="*/ 834395 h 1008170"/>
                  <a:gd name="connsiteX84" fmla="*/ 785511 w 1571165"/>
                  <a:gd name="connsiteY84" fmla="*/ 842768 h 1008170"/>
                  <a:gd name="connsiteX85" fmla="*/ 783394 w 1571165"/>
                  <a:gd name="connsiteY85" fmla="*/ 851140 h 1008170"/>
                  <a:gd name="connsiteX86" fmla="*/ 777058 w 1571165"/>
                  <a:gd name="connsiteY86" fmla="*/ 874171 h 1008170"/>
                  <a:gd name="connsiteX87" fmla="*/ 785511 w 1571165"/>
                  <a:gd name="connsiteY87" fmla="*/ 886729 h 1008170"/>
                  <a:gd name="connsiteX88" fmla="*/ 772840 w 1571165"/>
                  <a:gd name="connsiteY88" fmla="*/ 901388 h 1008170"/>
                  <a:gd name="connsiteX89" fmla="*/ 777058 w 1571165"/>
                  <a:gd name="connsiteY89" fmla="*/ 920233 h 1008170"/>
                  <a:gd name="connsiteX90" fmla="*/ 789729 w 1571165"/>
                  <a:gd name="connsiteY90" fmla="*/ 930706 h 1008170"/>
                  <a:gd name="connsiteX91" fmla="*/ 800282 w 1571165"/>
                  <a:gd name="connsiteY91" fmla="*/ 947450 h 1008170"/>
                  <a:gd name="connsiteX92" fmla="*/ 823506 w 1571165"/>
                  <a:gd name="connsiteY92" fmla="*/ 987225 h 1008170"/>
                  <a:gd name="connsiteX93" fmla="*/ 836176 w 1571165"/>
                  <a:gd name="connsiteY93" fmla="*/ 1006070 h 1008170"/>
                  <a:gd name="connsiteX94" fmla="*/ 836176 w 1571165"/>
                  <a:gd name="connsiteY94" fmla="*/ 1008171 h 1008170"/>
                  <a:gd name="connsiteX95" fmla="*/ 1130271 w 1571165"/>
                  <a:gd name="connsiteY95" fmla="*/ 988684 h 1008170"/>
                  <a:gd name="connsiteX96" fmla="*/ 1380293 w 1571165"/>
                  <a:gd name="connsiteY96" fmla="*/ 678711 h 1008170"/>
                  <a:gd name="connsiteX97" fmla="*/ 1380277 w 1571165"/>
                  <a:gd name="connsiteY97" fmla="*/ 678807 h 1008170"/>
                  <a:gd name="connsiteX98" fmla="*/ 1380293 w 1571165"/>
                  <a:gd name="connsiteY98" fmla="*/ 678711 h 1008170"/>
                  <a:gd name="connsiteX99" fmla="*/ 1013640 w 1571165"/>
                  <a:gd name="connsiteY99" fmla="*/ 174946 h 1008170"/>
                  <a:gd name="connsiteX100" fmla="*/ 960842 w 1571165"/>
                  <a:gd name="connsiteY100" fmla="*/ 218907 h 1008170"/>
                  <a:gd name="connsiteX101" fmla="*/ 952390 w 1571165"/>
                  <a:gd name="connsiteY101" fmla="*/ 241939 h 1008170"/>
                  <a:gd name="connsiteX102" fmla="*/ 933384 w 1571165"/>
                  <a:gd name="connsiteY102" fmla="*/ 254497 h 1008170"/>
                  <a:gd name="connsiteX103" fmla="*/ 924932 w 1571165"/>
                  <a:gd name="connsiteY103" fmla="*/ 244024 h 1008170"/>
                  <a:gd name="connsiteX104" fmla="*/ 927049 w 1571165"/>
                  <a:gd name="connsiteY104" fmla="*/ 229365 h 1008170"/>
                  <a:gd name="connsiteX105" fmla="*/ 935501 w 1571165"/>
                  <a:gd name="connsiteY105" fmla="*/ 214705 h 1008170"/>
                  <a:gd name="connsiteX106" fmla="*/ 916496 w 1571165"/>
                  <a:gd name="connsiteY106" fmla="*/ 210519 h 1008170"/>
                  <a:gd name="connsiteX107" fmla="*/ 895373 w 1571165"/>
                  <a:gd name="connsiteY107" fmla="*/ 204233 h 1008170"/>
                  <a:gd name="connsiteX108" fmla="*/ 872150 w 1571165"/>
                  <a:gd name="connsiteY108" fmla="*/ 189573 h 1008170"/>
                  <a:gd name="connsiteX109" fmla="*/ 859479 w 1571165"/>
                  <a:gd name="connsiteY109" fmla="*/ 189573 h 1008170"/>
                  <a:gd name="connsiteX110" fmla="*/ 861597 w 1571165"/>
                  <a:gd name="connsiteY110" fmla="*/ 179100 h 1008170"/>
                  <a:gd name="connsiteX111" fmla="*/ 853144 w 1571165"/>
                  <a:gd name="connsiteY111" fmla="*/ 170728 h 1008170"/>
                  <a:gd name="connsiteX112" fmla="*/ 861597 w 1571165"/>
                  <a:gd name="connsiteY112" fmla="*/ 156069 h 1008170"/>
                  <a:gd name="connsiteX113" fmla="*/ 884820 w 1571165"/>
                  <a:gd name="connsiteY113" fmla="*/ 143511 h 1008170"/>
                  <a:gd name="connsiteX114" fmla="*/ 910161 w 1571165"/>
                  <a:gd name="connsiteY114" fmla="*/ 133038 h 1008170"/>
                  <a:gd name="connsiteX115" fmla="*/ 920714 w 1571165"/>
                  <a:gd name="connsiteY115" fmla="*/ 130937 h 1008170"/>
                  <a:gd name="connsiteX116" fmla="*/ 939719 w 1571165"/>
                  <a:gd name="connsiteY116" fmla="*/ 120464 h 1008170"/>
                  <a:gd name="connsiteX117" fmla="*/ 952390 w 1571165"/>
                  <a:gd name="connsiteY117" fmla="*/ 118363 h 1008170"/>
                  <a:gd name="connsiteX118" fmla="*/ 966504 w 1571165"/>
                  <a:gd name="connsiteY118" fmla="*/ 112413 h 1008170"/>
                  <a:gd name="connsiteX119" fmla="*/ 973657 w 1571165"/>
                  <a:gd name="connsiteY119" fmla="*/ 115091 h 1008170"/>
                  <a:gd name="connsiteX120" fmla="*/ 969294 w 1571165"/>
                  <a:gd name="connsiteY120" fmla="*/ 122549 h 1008170"/>
                  <a:gd name="connsiteX121" fmla="*/ 989310 w 1571165"/>
                  <a:gd name="connsiteY121" fmla="*/ 121491 h 1008170"/>
                  <a:gd name="connsiteX122" fmla="*/ 1028155 w 1571165"/>
                  <a:gd name="connsiteY122" fmla="*/ 139999 h 1008170"/>
                  <a:gd name="connsiteX123" fmla="*/ 1026310 w 1571165"/>
                  <a:gd name="connsiteY123" fmla="*/ 143495 h 1008170"/>
                  <a:gd name="connsiteX124" fmla="*/ 1019975 w 1571165"/>
                  <a:gd name="connsiteY124" fmla="*/ 149782 h 1008170"/>
                  <a:gd name="connsiteX125" fmla="*/ 1011523 w 1571165"/>
                  <a:gd name="connsiteY125" fmla="*/ 164441 h 1008170"/>
                  <a:gd name="connsiteX126" fmla="*/ 1013640 w 1571165"/>
                  <a:gd name="connsiteY126" fmla="*/ 174946 h 1008170"/>
                  <a:gd name="connsiteX127" fmla="*/ 190872 w 1571165"/>
                  <a:gd name="connsiteY127" fmla="*/ 678839 h 1008170"/>
                  <a:gd name="connsiteX128" fmla="*/ 190856 w 1571165"/>
                  <a:gd name="connsiteY128" fmla="*/ 678711 h 1008170"/>
                  <a:gd name="connsiteX129" fmla="*/ 190872 w 1571165"/>
                  <a:gd name="connsiteY129" fmla="*/ 678839 h 1008170"/>
                  <a:gd name="connsiteX130" fmla="*/ 1123455 w 1571165"/>
                  <a:gd name="connsiteY130" fmla="*/ 817651 h 1008170"/>
                  <a:gd name="connsiteX131" fmla="*/ 1121338 w 1571165"/>
                  <a:gd name="connsiteY131" fmla="*/ 807178 h 1008170"/>
                  <a:gd name="connsiteX132" fmla="*/ 1110785 w 1571165"/>
                  <a:gd name="connsiteY132" fmla="*/ 794620 h 1008170"/>
                  <a:gd name="connsiteX133" fmla="*/ 1079109 w 1571165"/>
                  <a:gd name="connsiteY133" fmla="*/ 779961 h 1008170"/>
                  <a:gd name="connsiteX134" fmla="*/ 1060103 w 1571165"/>
                  <a:gd name="connsiteY134" fmla="*/ 782062 h 1008170"/>
                  <a:gd name="connsiteX135" fmla="*/ 1038981 w 1571165"/>
                  <a:gd name="connsiteY135" fmla="*/ 767403 h 1008170"/>
                  <a:gd name="connsiteX136" fmla="*/ 1026310 w 1571165"/>
                  <a:gd name="connsiteY136" fmla="*/ 754845 h 1008170"/>
                  <a:gd name="connsiteX137" fmla="*/ 1013640 w 1571165"/>
                  <a:gd name="connsiteY137" fmla="*/ 748558 h 1008170"/>
                  <a:gd name="connsiteX138" fmla="*/ 1009422 w 1571165"/>
                  <a:gd name="connsiteY138" fmla="*/ 742271 h 1008170"/>
                  <a:gd name="connsiteX139" fmla="*/ 1007305 w 1571165"/>
                  <a:gd name="connsiteY139" fmla="*/ 729713 h 1008170"/>
                  <a:gd name="connsiteX140" fmla="*/ 996752 w 1571165"/>
                  <a:gd name="connsiteY140" fmla="*/ 733899 h 1008170"/>
                  <a:gd name="connsiteX141" fmla="*/ 975629 w 1571165"/>
                  <a:gd name="connsiteY141" fmla="*/ 725527 h 1008170"/>
                  <a:gd name="connsiteX142" fmla="*/ 962959 w 1571165"/>
                  <a:gd name="connsiteY142" fmla="*/ 731814 h 1008170"/>
                  <a:gd name="connsiteX143" fmla="*/ 946070 w 1571165"/>
                  <a:gd name="connsiteY143" fmla="*/ 725527 h 1008170"/>
                  <a:gd name="connsiteX144" fmla="*/ 933400 w 1571165"/>
                  <a:gd name="connsiteY144" fmla="*/ 727628 h 1008170"/>
                  <a:gd name="connsiteX145" fmla="*/ 920730 w 1571165"/>
                  <a:gd name="connsiteY145" fmla="*/ 719256 h 1008170"/>
                  <a:gd name="connsiteX146" fmla="*/ 908060 w 1571165"/>
                  <a:gd name="connsiteY146" fmla="*/ 712969 h 1008170"/>
                  <a:gd name="connsiteX147" fmla="*/ 889054 w 1571165"/>
                  <a:gd name="connsiteY147" fmla="*/ 721341 h 1008170"/>
                  <a:gd name="connsiteX148" fmla="*/ 891171 w 1571165"/>
                  <a:gd name="connsiteY148" fmla="*/ 706682 h 1008170"/>
                  <a:gd name="connsiteX149" fmla="*/ 880618 w 1571165"/>
                  <a:gd name="connsiteY149" fmla="*/ 710868 h 1008170"/>
                  <a:gd name="connsiteX150" fmla="*/ 870065 w 1571165"/>
                  <a:gd name="connsiteY150" fmla="*/ 717155 h 1008170"/>
                  <a:gd name="connsiteX151" fmla="*/ 848942 w 1571165"/>
                  <a:gd name="connsiteY151" fmla="*/ 723442 h 1008170"/>
                  <a:gd name="connsiteX152" fmla="*/ 838389 w 1571165"/>
                  <a:gd name="connsiteY152" fmla="*/ 738101 h 1008170"/>
                  <a:gd name="connsiteX153" fmla="*/ 823602 w 1571165"/>
                  <a:gd name="connsiteY153" fmla="*/ 750659 h 1008170"/>
                  <a:gd name="connsiteX154" fmla="*/ 808814 w 1571165"/>
                  <a:gd name="connsiteY154" fmla="*/ 742287 h 1008170"/>
                  <a:gd name="connsiteX155" fmla="*/ 775022 w 1571165"/>
                  <a:gd name="connsiteY155" fmla="*/ 746473 h 1008170"/>
                  <a:gd name="connsiteX156" fmla="*/ 749681 w 1571165"/>
                  <a:gd name="connsiteY156" fmla="*/ 719256 h 1008170"/>
                  <a:gd name="connsiteX157" fmla="*/ 753899 w 1571165"/>
                  <a:gd name="connsiteY157" fmla="*/ 694140 h 1008170"/>
                  <a:gd name="connsiteX158" fmla="*/ 758117 w 1571165"/>
                  <a:gd name="connsiteY158" fmla="*/ 679481 h 1008170"/>
                  <a:gd name="connsiteX159" fmla="*/ 743330 w 1571165"/>
                  <a:gd name="connsiteY159" fmla="*/ 664822 h 1008170"/>
                  <a:gd name="connsiteX160" fmla="*/ 701085 w 1571165"/>
                  <a:gd name="connsiteY160" fmla="*/ 664822 h 1008170"/>
                  <a:gd name="connsiteX161" fmla="*/ 705303 w 1571165"/>
                  <a:gd name="connsiteY161" fmla="*/ 652264 h 1008170"/>
                  <a:gd name="connsiteX162" fmla="*/ 707420 w 1571165"/>
                  <a:gd name="connsiteY162" fmla="*/ 643892 h 1008170"/>
                  <a:gd name="connsiteX163" fmla="*/ 715872 w 1571165"/>
                  <a:gd name="connsiteY163" fmla="*/ 633419 h 1008170"/>
                  <a:gd name="connsiteX164" fmla="*/ 717989 w 1571165"/>
                  <a:gd name="connsiteY164" fmla="*/ 620861 h 1008170"/>
                  <a:gd name="connsiteX165" fmla="*/ 722207 w 1571165"/>
                  <a:gd name="connsiteY165" fmla="*/ 610388 h 1008170"/>
                  <a:gd name="connsiteX166" fmla="*/ 717989 w 1571165"/>
                  <a:gd name="connsiteY166" fmla="*/ 599915 h 1008170"/>
                  <a:gd name="connsiteX167" fmla="*/ 694766 w 1571165"/>
                  <a:gd name="connsiteY167" fmla="*/ 602016 h 1008170"/>
                  <a:gd name="connsiteX168" fmla="*/ 671542 w 1571165"/>
                  <a:gd name="connsiteY168" fmla="*/ 631318 h 1008170"/>
                  <a:gd name="connsiteX169" fmla="*/ 654654 w 1571165"/>
                  <a:gd name="connsiteY169" fmla="*/ 633419 h 1008170"/>
                  <a:gd name="connsiteX170" fmla="*/ 639866 w 1571165"/>
                  <a:gd name="connsiteY170" fmla="*/ 637605 h 1008170"/>
                  <a:gd name="connsiteX171" fmla="*/ 620861 w 1571165"/>
                  <a:gd name="connsiteY171" fmla="*/ 629233 h 1008170"/>
                  <a:gd name="connsiteX172" fmla="*/ 610308 w 1571165"/>
                  <a:gd name="connsiteY172" fmla="*/ 606202 h 1008170"/>
                  <a:gd name="connsiteX173" fmla="*/ 618760 w 1571165"/>
                  <a:gd name="connsiteY173" fmla="*/ 558055 h 1008170"/>
                  <a:gd name="connsiteX174" fmla="*/ 622978 w 1571165"/>
                  <a:gd name="connsiteY174" fmla="*/ 549682 h 1008170"/>
                  <a:gd name="connsiteX175" fmla="*/ 625095 w 1571165"/>
                  <a:gd name="connsiteY175" fmla="*/ 535024 h 1008170"/>
                  <a:gd name="connsiteX176" fmla="*/ 646217 w 1571165"/>
                  <a:gd name="connsiteY176" fmla="*/ 516179 h 1008170"/>
                  <a:gd name="connsiteX177" fmla="*/ 675776 w 1571165"/>
                  <a:gd name="connsiteY177" fmla="*/ 503620 h 1008170"/>
                  <a:gd name="connsiteX178" fmla="*/ 692664 w 1571165"/>
                  <a:gd name="connsiteY178" fmla="*/ 505721 h 1008170"/>
                  <a:gd name="connsiteX179" fmla="*/ 705335 w 1571165"/>
                  <a:gd name="connsiteY179" fmla="*/ 509907 h 1008170"/>
                  <a:gd name="connsiteX180" fmla="*/ 730676 w 1571165"/>
                  <a:gd name="connsiteY180" fmla="*/ 497349 h 1008170"/>
                  <a:gd name="connsiteX181" fmla="*/ 756016 w 1571165"/>
                  <a:gd name="connsiteY181" fmla="*/ 497349 h 1008170"/>
                  <a:gd name="connsiteX182" fmla="*/ 770804 w 1571165"/>
                  <a:gd name="connsiteY182" fmla="*/ 503636 h 1008170"/>
                  <a:gd name="connsiteX183" fmla="*/ 781357 w 1571165"/>
                  <a:gd name="connsiteY183" fmla="*/ 501536 h 1008170"/>
                  <a:gd name="connsiteX184" fmla="*/ 791910 w 1571165"/>
                  <a:gd name="connsiteY184" fmla="*/ 514093 h 1008170"/>
                  <a:gd name="connsiteX185" fmla="*/ 789793 w 1571165"/>
                  <a:gd name="connsiteY185" fmla="*/ 530837 h 1008170"/>
                  <a:gd name="connsiteX186" fmla="*/ 815134 w 1571165"/>
                  <a:gd name="connsiteY186" fmla="*/ 541311 h 1008170"/>
                  <a:gd name="connsiteX187" fmla="*/ 815134 w 1571165"/>
                  <a:gd name="connsiteY187" fmla="*/ 522465 h 1008170"/>
                  <a:gd name="connsiteX188" fmla="*/ 815134 w 1571165"/>
                  <a:gd name="connsiteY188" fmla="*/ 514093 h 1008170"/>
                  <a:gd name="connsiteX189" fmla="*/ 813016 w 1571165"/>
                  <a:gd name="connsiteY189" fmla="*/ 501536 h 1008170"/>
                  <a:gd name="connsiteX190" fmla="*/ 840474 w 1571165"/>
                  <a:gd name="connsiteY190" fmla="*/ 468031 h 1008170"/>
                  <a:gd name="connsiteX191" fmla="*/ 853144 w 1571165"/>
                  <a:gd name="connsiteY191" fmla="*/ 457558 h 1008170"/>
                  <a:gd name="connsiteX192" fmla="*/ 870033 w 1571165"/>
                  <a:gd name="connsiteY192" fmla="*/ 451271 h 1008170"/>
                  <a:gd name="connsiteX193" fmla="*/ 895373 w 1571165"/>
                  <a:gd name="connsiteY193" fmla="*/ 434527 h 1008170"/>
                  <a:gd name="connsiteX194" fmla="*/ 895373 w 1571165"/>
                  <a:gd name="connsiteY194" fmla="*/ 407310 h 1008170"/>
                  <a:gd name="connsiteX195" fmla="*/ 905927 w 1571165"/>
                  <a:gd name="connsiteY195" fmla="*/ 409411 h 1008170"/>
                  <a:gd name="connsiteX196" fmla="*/ 916480 w 1571165"/>
                  <a:gd name="connsiteY196" fmla="*/ 396853 h 1008170"/>
                  <a:gd name="connsiteX197" fmla="*/ 924932 w 1571165"/>
                  <a:gd name="connsiteY197" fmla="*/ 390566 h 1008170"/>
                  <a:gd name="connsiteX198" fmla="*/ 937602 w 1571165"/>
                  <a:gd name="connsiteY198" fmla="*/ 378008 h 1008170"/>
                  <a:gd name="connsiteX199" fmla="*/ 946055 w 1571165"/>
                  <a:gd name="connsiteY199" fmla="*/ 375907 h 1008170"/>
                  <a:gd name="connsiteX200" fmla="*/ 962943 w 1571165"/>
                  <a:gd name="connsiteY200" fmla="*/ 369620 h 1008170"/>
                  <a:gd name="connsiteX201" fmla="*/ 977730 w 1571165"/>
                  <a:gd name="connsiteY201" fmla="*/ 365434 h 1008170"/>
                  <a:gd name="connsiteX202" fmla="*/ 977730 w 1571165"/>
                  <a:gd name="connsiteY202" fmla="*/ 357062 h 1008170"/>
                  <a:gd name="connsiteX203" fmla="*/ 1015741 w 1571165"/>
                  <a:gd name="connsiteY203" fmla="*/ 334031 h 1008170"/>
                  <a:gd name="connsiteX204" fmla="*/ 1043199 w 1571165"/>
                  <a:gd name="connsiteY204" fmla="*/ 327744 h 1008170"/>
                  <a:gd name="connsiteX205" fmla="*/ 1032646 w 1571165"/>
                  <a:gd name="connsiteY205" fmla="*/ 340302 h 1008170"/>
                  <a:gd name="connsiteX206" fmla="*/ 1053768 w 1571165"/>
                  <a:gd name="connsiteY206" fmla="*/ 334015 h 1008170"/>
                  <a:gd name="connsiteX207" fmla="*/ 1085444 w 1571165"/>
                  <a:gd name="connsiteY207" fmla="*/ 325643 h 1008170"/>
                  <a:gd name="connsiteX208" fmla="*/ 1102348 w 1571165"/>
                  <a:gd name="connsiteY208" fmla="*/ 306798 h 1008170"/>
                  <a:gd name="connsiteX209" fmla="*/ 1085444 w 1571165"/>
                  <a:gd name="connsiteY209" fmla="*/ 317271 h 1008170"/>
                  <a:gd name="connsiteX210" fmla="*/ 1079109 w 1571165"/>
                  <a:gd name="connsiteY210" fmla="*/ 315170 h 1008170"/>
                  <a:gd name="connsiteX211" fmla="*/ 1070657 w 1571165"/>
                  <a:gd name="connsiteY211" fmla="*/ 317271 h 1008170"/>
                  <a:gd name="connsiteX212" fmla="*/ 1060103 w 1571165"/>
                  <a:gd name="connsiteY212" fmla="*/ 306798 h 1008170"/>
                  <a:gd name="connsiteX213" fmla="*/ 1074891 w 1571165"/>
                  <a:gd name="connsiteY213" fmla="*/ 283767 h 1008170"/>
                  <a:gd name="connsiteX214" fmla="*/ 1049550 w 1571165"/>
                  <a:gd name="connsiteY214" fmla="*/ 277480 h 1008170"/>
                  <a:gd name="connsiteX215" fmla="*/ 1064338 w 1571165"/>
                  <a:gd name="connsiteY215" fmla="*/ 267006 h 1008170"/>
                  <a:gd name="connsiteX216" fmla="*/ 1085460 w 1571165"/>
                  <a:gd name="connsiteY216" fmla="*/ 271193 h 1008170"/>
                  <a:gd name="connsiteX217" fmla="*/ 1087577 w 1571165"/>
                  <a:gd name="connsiteY217" fmla="*/ 277480 h 1008170"/>
                  <a:gd name="connsiteX218" fmla="*/ 1098130 w 1571165"/>
                  <a:gd name="connsiteY218" fmla="*/ 279581 h 1008170"/>
                  <a:gd name="connsiteX219" fmla="*/ 1091795 w 1571165"/>
                  <a:gd name="connsiteY219" fmla="*/ 271209 h 1008170"/>
                  <a:gd name="connsiteX220" fmla="*/ 1123471 w 1571165"/>
                  <a:gd name="connsiteY220" fmla="*/ 267023 h 1008170"/>
                  <a:gd name="connsiteX221" fmla="*/ 1142476 w 1571165"/>
                  <a:gd name="connsiteY221" fmla="*/ 258651 h 1008170"/>
                  <a:gd name="connsiteX222" fmla="*/ 1159381 w 1571165"/>
                  <a:gd name="connsiteY222" fmla="*/ 256550 h 1008170"/>
                  <a:gd name="connsiteX223" fmla="*/ 1150929 w 1571165"/>
                  <a:gd name="connsiteY223" fmla="*/ 264922 h 1008170"/>
                  <a:gd name="connsiteX224" fmla="*/ 1123471 w 1571165"/>
                  <a:gd name="connsiteY224" fmla="*/ 294224 h 1008170"/>
                  <a:gd name="connsiteX225" fmla="*/ 1144593 w 1571165"/>
                  <a:gd name="connsiteY225" fmla="*/ 296325 h 1008170"/>
                  <a:gd name="connsiteX226" fmla="*/ 1155147 w 1571165"/>
                  <a:gd name="connsiteY226" fmla="*/ 298426 h 1008170"/>
                  <a:gd name="connsiteX227" fmla="*/ 1165700 w 1571165"/>
                  <a:gd name="connsiteY227" fmla="*/ 300527 h 1008170"/>
                  <a:gd name="connsiteX228" fmla="*/ 1178370 w 1571165"/>
                  <a:gd name="connsiteY228" fmla="*/ 306814 h 1008170"/>
                  <a:gd name="connsiteX229" fmla="*/ 1182588 w 1571165"/>
                  <a:gd name="connsiteY229" fmla="*/ 292155 h 1008170"/>
                  <a:gd name="connsiteX230" fmla="*/ 1182588 w 1571165"/>
                  <a:gd name="connsiteY230" fmla="*/ 279597 h 1008170"/>
                  <a:gd name="connsiteX231" fmla="*/ 1163583 w 1571165"/>
                  <a:gd name="connsiteY231" fmla="*/ 269124 h 1008170"/>
                  <a:gd name="connsiteX232" fmla="*/ 1172035 w 1571165"/>
                  <a:gd name="connsiteY232" fmla="*/ 258651 h 1008170"/>
                  <a:gd name="connsiteX233" fmla="*/ 1172821 w 1571165"/>
                  <a:gd name="connsiteY233" fmla="*/ 253310 h 1008170"/>
                  <a:gd name="connsiteX234" fmla="*/ 1305217 w 1571165"/>
                  <a:gd name="connsiteY234" fmla="*/ 599802 h 1008170"/>
                  <a:gd name="connsiteX235" fmla="*/ 1222235 w 1571165"/>
                  <a:gd name="connsiteY235" fmla="*/ 881757 h 1008170"/>
                  <a:gd name="connsiteX236" fmla="*/ 1212147 w 1571165"/>
                  <a:gd name="connsiteY236" fmla="*/ 878308 h 1008170"/>
                  <a:gd name="connsiteX237" fmla="*/ 1199477 w 1571165"/>
                  <a:gd name="connsiteY237" fmla="*/ 878308 h 1008170"/>
                  <a:gd name="connsiteX238" fmla="*/ 1193142 w 1571165"/>
                  <a:gd name="connsiteY238" fmla="*/ 867835 h 1008170"/>
                  <a:gd name="connsiteX239" fmla="*/ 1180471 w 1571165"/>
                  <a:gd name="connsiteY239" fmla="*/ 863649 h 1008170"/>
                  <a:gd name="connsiteX240" fmla="*/ 1163583 w 1571165"/>
                  <a:gd name="connsiteY240" fmla="*/ 857362 h 1008170"/>
                  <a:gd name="connsiteX241" fmla="*/ 1155131 w 1571165"/>
                  <a:gd name="connsiteY241" fmla="*/ 859463 h 1008170"/>
                  <a:gd name="connsiteX242" fmla="*/ 1144577 w 1571165"/>
                  <a:gd name="connsiteY242" fmla="*/ 851091 h 1008170"/>
                  <a:gd name="connsiteX243" fmla="*/ 1134024 w 1571165"/>
                  <a:gd name="connsiteY243" fmla="*/ 842719 h 1008170"/>
                  <a:gd name="connsiteX244" fmla="*/ 1123455 w 1571165"/>
                  <a:gd name="connsiteY244" fmla="*/ 817651 h 10081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</a:cxnLst>
                <a:rect l="l" t="t" r="r" b="b"/>
                <a:pathLst>
                  <a:path w="1571165" h="1008170">
                    <a:moveTo>
                      <a:pt x="1130271" y="988684"/>
                    </a:moveTo>
                    <a:cubicBezTo>
                      <a:pt x="1176253" y="982526"/>
                      <a:pt x="1219717" y="975180"/>
                      <a:pt x="1260117" y="966792"/>
                    </a:cubicBezTo>
                    <a:cubicBezTo>
                      <a:pt x="1449114" y="927546"/>
                      <a:pt x="1571166" y="865430"/>
                      <a:pt x="1571166" y="795502"/>
                    </a:cubicBezTo>
                    <a:cubicBezTo>
                      <a:pt x="1571166" y="742207"/>
                      <a:pt x="1500244" y="693450"/>
                      <a:pt x="1382827" y="655889"/>
                    </a:cubicBezTo>
                    <a:cubicBezTo>
                      <a:pt x="1384543" y="637348"/>
                      <a:pt x="1385409" y="618663"/>
                      <a:pt x="1385409" y="599834"/>
                    </a:cubicBezTo>
                    <a:cubicBezTo>
                      <a:pt x="1385409" y="518873"/>
                      <a:pt x="1369547" y="440317"/>
                      <a:pt x="1338257" y="366332"/>
                    </a:cubicBezTo>
                    <a:cubicBezTo>
                      <a:pt x="1308040" y="294897"/>
                      <a:pt x="1264801" y="230760"/>
                      <a:pt x="1209725" y="175684"/>
                    </a:cubicBezTo>
                    <a:cubicBezTo>
                      <a:pt x="1154649" y="120609"/>
                      <a:pt x="1090512" y="77369"/>
                      <a:pt x="1019077" y="47153"/>
                    </a:cubicBezTo>
                    <a:cubicBezTo>
                      <a:pt x="945108" y="15862"/>
                      <a:pt x="866536" y="0"/>
                      <a:pt x="785591" y="0"/>
                    </a:cubicBezTo>
                    <a:cubicBezTo>
                      <a:pt x="704629" y="0"/>
                      <a:pt x="626073" y="15862"/>
                      <a:pt x="552088" y="47153"/>
                    </a:cubicBezTo>
                    <a:cubicBezTo>
                      <a:pt x="480654" y="77369"/>
                      <a:pt x="416516" y="120609"/>
                      <a:pt x="361441" y="175684"/>
                    </a:cubicBezTo>
                    <a:cubicBezTo>
                      <a:pt x="306365" y="230760"/>
                      <a:pt x="263125" y="294897"/>
                      <a:pt x="232909" y="366332"/>
                    </a:cubicBezTo>
                    <a:cubicBezTo>
                      <a:pt x="201618" y="440301"/>
                      <a:pt x="185756" y="518873"/>
                      <a:pt x="185756" y="599834"/>
                    </a:cubicBezTo>
                    <a:cubicBezTo>
                      <a:pt x="185756" y="618663"/>
                      <a:pt x="186622" y="637348"/>
                      <a:pt x="188338" y="655889"/>
                    </a:cubicBezTo>
                    <a:cubicBezTo>
                      <a:pt x="188338" y="655889"/>
                      <a:pt x="188338" y="655889"/>
                      <a:pt x="188338" y="655889"/>
                    </a:cubicBezTo>
                    <a:cubicBezTo>
                      <a:pt x="70922" y="693450"/>
                      <a:pt x="0" y="742207"/>
                      <a:pt x="0" y="795502"/>
                    </a:cubicBezTo>
                    <a:cubicBezTo>
                      <a:pt x="0" y="865414"/>
                      <a:pt x="122052" y="927530"/>
                      <a:pt x="311048" y="966792"/>
                    </a:cubicBezTo>
                    <a:cubicBezTo>
                      <a:pt x="351448" y="975180"/>
                      <a:pt x="394913" y="982526"/>
                      <a:pt x="440894" y="988684"/>
                    </a:cubicBezTo>
                    <a:cubicBezTo>
                      <a:pt x="433148" y="981788"/>
                      <a:pt x="425546" y="974683"/>
                      <a:pt x="418152" y="967289"/>
                    </a:cubicBezTo>
                    <a:cubicBezTo>
                      <a:pt x="319997" y="869135"/>
                      <a:pt x="265948" y="738646"/>
                      <a:pt x="265948" y="599851"/>
                    </a:cubicBezTo>
                    <a:cubicBezTo>
                      <a:pt x="265948" y="461055"/>
                      <a:pt x="319997" y="330550"/>
                      <a:pt x="418152" y="232412"/>
                    </a:cubicBezTo>
                    <a:cubicBezTo>
                      <a:pt x="426652" y="223911"/>
                      <a:pt x="435409" y="215780"/>
                      <a:pt x="444359" y="207953"/>
                    </a:cubicBezTo>
                    <a:cubicBezTo>
                      <a:pt x="443493" y="210407"/>
                      <a:pt x="443413" y="212572"/>
                      <a:pt x="445594" y="214738"/>
                    </a:cubicBezTo>
                    <a:cubicBezTo>
                      <a:pt x="449812" y="218924"/>
                      <a:pt x="458264" y="208451"/>
                      <a:pt x="462482" y="214738"/>
                    </a:cubicBezTo>
                    <a:cubicBezTo>
                      <a:pt x="466700" y="221025"/>
                      <a:pt x="458264" y="223110"/>
                      <a:pt x="456147" y="229397"/>
                    </a:cubicBezTo>
                    <a:cubicBezTo>
                      <a:pt x="456147" y="235684"/>
                      <a:pt x="458264" y="241955"/>
                      <a:pt x="458264" y="248242"/>
                    </a:cubicBezTo>
                    <a:cubicBezTo>
                      <a:pt x="458264" y="250343"/>
                      <a:pt x="458264" y="256614"/>
                      <a:pt x="456147" y="258715"/>
                    </a:cubicBezTo>
                    <a:cubicBezTo>
                      <a:pt x="454030" y="262901"/>
                      <a:pt x="447695" y="262901"/>
                      <a:pt x="447695" y="267087"/>
                    </a:cubicBezTo>
                    <a:cubicBezTo>
                      <a:pt x="447695" y="275459"/>
                      <a:pt x="458248" y="279645"/>
                      <a:pt x="460365" y="285932"/>
                    </a:cubicBezTo>
                    <a:cubicBezTo>
                      <a:pt x="460365" y="290118"/>
                      <a:pt x="456147" y="298490"/>
                      <a:pt x="454030" y="302676"/>
                    </a:cubicBezTo>
                    <a:cubicBezTo>
                      <a:pt x="449812" y="311048"/>
                      <a:pt x="443477" y="319420"/>
                      <a:pt x="435025" y="327792"/>
                    </a:cubicBezTo>
                    <a:cubicBezTo>
                      <a:pt x="428689" y="336164"/>
                      <a:pt x="418136" y="344536"/>
                      <a:pt x="413902" y="352908"/>
                    </a:cubicBezTo>
                    <a:cubicBezTo>
                      <a:pt x="411785" y="357094"/>
                      <a:pt x="411785" y="361280"/>
                      <a:pt x="409684" y="365466"/>
                    </a:cubicBezTo>
                    <a:cubicBezTo>
                      <a:pt x="405466" y="371753"/>
                      <a:pt x="401232" y="375939"/>
                      <a:pt x="397014" y="382210"/>
                    </a:cubicBezTo>
                    <a:lnTo>
                      <a:pt x="397014" y="405241"/>
                    </a:lnTo>
                    <a:lnTo>
                      <a:pt x="397014" y="430357"/>
                    </a:lnTo>
                    <a:cubicBezTo>
                      <a:pt x="399131" y="434543"/>
                      <a:pt x="399131" y="442915"/>
                      <a:pt x="403349" y="445016"/>
                    </a:cubicBezTo>
                    <a:cubicBezTo>
                      <a:pt x="405466" y="451303"/>
                      <a:pt x="409684" y="449202"/>
                      <a:pt x="416019" y="451303"/>
                    </a:cubicBezTo>
                    <a:cubicBezTo>
                      <a:pt x="420237" y="455489"/>
                      <a:pt x="426572" y="459675"/>
                      <a:pt x="426572" y="463861"/>
                    </a:cubicBezTo>
                    <a:cubicBezTo>
                      <a:pt x="428689" y="470148"/>
                      <a:pt x="428689" y="476419"/>
                      <a:pt x="428689" y="482706"/>
                    </a:cubicBezTo>
                    <a:cubicBezTo>
                      <a:pt x="428689" y="488993"/>
                      <a:pt x="428689" y="497365"/>
                      <a:pt x="430806" y="501552"/>
                    </a:cubicBezTo>
                    <a:cubicBezTo>
                      <a:pt x="432923" y="507838"/>
                      <a:pt x="441360" y="512024"/>
                      <a:pt x="441360" y="518296"/>
                    </a:cubicBezTo>
                    <a:cubicBezTo>
                      <a:pt x="441360" y="524567"/>
                      <a:pt x="432907" y="524583"/>
                      <a:pt x="432907" y="530853"/>
                    </a:cubicBezTo>
                    <a:cubicBezTo>
                      <a:pt x="432907" y="539226"/>
                      <a:pt x="451913" y="539226"/>
                      <a:pt x="454030" y="547598"/>
                    </a:cubicBezTo>
                    <a:cubicBezTo>
                      <a:pt x="454030" y="551784"/>
                      <a:pt x="451913" y="558071"/>
                      <a:pt x="451913" y="562257"/>
                    </a:cubicBezTo>
                    <a:cubicBezTo>
                      <a:pt x="454030" y="566443"/>
                      <a:pt x="460365" y="568544"/>
                      <a:pt x="462466" y="570629"/>
                    </a:cubicBezTo>
                    <a:cubicBezTo>
                      <a:pt x="466684" y="574815"/>
                      <a:pt x="468801" y="581102"/>
                      <a:pt x="475136" y="579001"/>
                    </a:cubicBezTo>
                    <a:cubicBezTo>
                      <a:pt x="479354" y="574815"/>
                      <a:pt x="470918" y="568528"/>
                      <a:pt x="468801" y="564342"/>
                    </a:cubicBezTo>
                    <a:cubicBezTo>
                      <a:pt x="466684" y="560156"/>
                      <a:pt x="466684" y="549682"/>
                      <a:pt x="464583" y="541311"/>
                    </a:cubicBezTo>
                    <a:cubicBezTo>
                      <a:pt x="462466" y="535024"/>
                      <a:pt x="458248" y="530837"/>
                      <a:pt x="456131" y="526651"/>
                    </a:cubicBezTo>
                    <a:cubicBezTo>
                      <a:pt x="454014" y="522465"/>
                      <a:pt x="454014" y="516179"/>
                      <a:pt x="454014" y="511992"/>
                    </a:cubicBezTo>
                    <a:cubicBezTo>
                      <a:pt x="451897" y="507806"/>
                      <a:pt x="445562" y="503620"/>
                      <a:pt x="445562" y="499434"/>
                    </a:cubicBezTo>
                    <a:cubicBezTo>
                      <a:pt x="443445" y="482690"/>
                      <a:pt x="458232" y="478504"/>
                      <a:pt x="462450" y="488961"/>
                    </a:cubicBezTo>
                    <a:cubicBezTo>
                      <a:pt x="466668" y="497333"/>
                      <a:pt x="462450" y="503620"/>
                      <a:pt x="462450" y="509891"/>
                    </a:cubicBezTo>
                    <a:cubicBezTo>
                      <a:pt x="464567" y="516179"/>
                      <a:pt x="470902" y="520365"/>
                      <a:pt x="475120" y="526635"/>
                    </a:cubicBezTo>
                    <a:cubicBezTo>
                      <a:pt x="479339" y="532922"/>
                      <a:pt x="483572" y="537108"/>
                      <a:pt x="485674" y="541294"/>
                    </a:cubicBezTo>
                    <a:cubicBezTo>
                      <a:pt x="487791" y="545480"/>
                      <a:pt x="487791" y="545480"/>
                      <a:pt x="485674" y="549667"/>
                    </a:cubicBezTo>
                    <a:cubicBezTo>
                      <a:pt x="492009" y="555954"/>
                      <a:pt x="498344" y="562225"/>
                      <a:pt x="502562" y="568512"/>
                    </a:cubicBezTo>
                    <a:cubicBezTo>
                      <a:pt x="511014" y="576884"/>
                      <a:pt x="521567" y="587357"/>
                      <a:pt x="519450" y="602016"/>
                    </a:cubicBezTo>
                    <a:cubicBezTo>
                      <a:pt x="519450" y="608303"/>
                      <a:pt x="515232" y="612489"/>
                      <a:pt x="515232" y="616675"/>
                    </a:cubicBezTo>
                    <a:cubicBezTo>
                      <a:pt x="515232" y="620861"/>
                      <a:pt x="519450" y="625047"/>
                      <a:pt x="523684" y="629233"/>
                    </a:cubicBezTo>
                    <a:cubicBezTo>
                      <a:pt x="530020" y="633419"/>
                      <a:pt x="534238" y="637605"/>
                      <a:pt x="538472" y="637605"/>
                    </a:cubicBezTo>
                    <a:cubicBezTo>
                      <a:pt x="540589" y="639706"/>
                      <a:pt x="546924" y="639706"/>
                      <a:pt x="549025" y="641791"/>
                    </a:cubicBezTo>
                    <a:cubicBezTo>
                      <a:pt x="553243" y="643892"/>
                      <a:pt x="557477" y="648078"/>
                      <a:pt x="561695" y="650163"/>
                    </a:cubicBezTo>
                    <a:cubicBezTo>
                      <a:pt x="570148" y="654349"/>
                      <a:pt x="578584" y="656450"/>
                      <a:pt x="584919" y="660636"/>
                    </a:cubicBezTo>
                    <a:cubicBezTo>
                      <a:pt x="593371" y="662737"/>
                      <a:pt x="603924" y="669008"/>
                      <a:pt x="608142" y="669008"/>
                    </a:cubicBezTo>
                    <a:cubicBezTo>
                      <a:pt x="614478" y="669008"/>
                      <a:pt x="620813" y="662721"/>
                      <a:pt x="627148" y="662721"/>
                    </a:cubicBezTo>
                    <a:cubicBezTo>
                      <a:pt x="644052" y="660620"/>
                      <a:pt x="650371" y="681566"/>
                      <a:pt x="663042" y="687837"/>
                    </a:cubicBezTo>
                    <a:cubicBezTo>
                      <a:pt x="665159" y="689938"/>
                      <a:pt x="669377" y="689938"/>
                      <a:pt x="673595" y="689938"/>
                    </a:cubicBezTo>
                    <a:cubicBezTo>
                      <a:pt x="677813" y="689938"/>
                      <a:pt x="679930" y="692039"/>
                      <a:pt x="684148" y="694124"/>
                    </a:cubicBezTo>
                    <a:cubicBezTo>
                      <a:pt x="690483" y="696225"/>
                      <a:pt x="698936" y="694124"/>
                      <a:pt x="703154" y="698310"/>
                    </a:cubicBezTo>
                    <a:cubicBezTo>
                      <a:pt x="711606" y="700411"/>
                      <a:pt x="717941" y="715054"/>
                      <a:pt x="724276" y="719240"/>
                    </a:cubicBezTo>
                    <a:lnTo>
                      <a:pt x="724276" y="731798"/>
                    </a:lnTo>
                    <a:cubicBezTo>
                      <a:pt x="728494" y="738085"/>
                      <a:pt x="732728" y="735984"/>
                      <a:pt x="739064" y="738085"/>
                    </a:cubicBezTo>
                    <a:cubicBezTo>
                      <a:pt x="745399" y="742271"/>
                      <a:pt x="747516" y="750643"/>
                      <a:pt x="753851" y="754829"/>
                    </a:cubicBezTo>
                    <a:lnTo>
                      <a:pt x="764404" y="754829"/>
                    </a:lnTo>
                    <a:cubicBezTo>
                      <a:pt x="772856" y="759015"/>
                      <a:pt x="774957" y="767387"/>
                      <a:pt x="781292" y="765302"/>
                    </a:cubicBezTo>
                    <a:cubicBezTo>
                      <a:pt x="787628" y="765302"/>
                      <a:pt x="785511" y="759015"/>
                      <a:pt x="787628" y="754829"/>
                    </a:cubicBezTo>
                    <a:cubicBezTo>
                      <a:pt x="789745" y="752728"/>
                      <a:pt x="793963" y="746457"/>
                      <a:pt x="798181" y="746457"/>
                    </a:cubicBezTo>
                    <a:cubicBezTo>
                      <a:pt x="806633" y="746457"/>
                      <a:pt x="806633" y="754829"/>
                      <a:pt x="810851" y="761116"/>
                    </a:cubicBezTo>
                    <a:cubicBezTo>
                      <a:pt x="810851" y="767403"/>
                      <a:pt x="815069" y="769488"/>
                      <a:pt x="817186" y="773674"/>
                    </a:cubicBezTo>
                    <a:cubicBezTo>
                      <a:pt x="819303" y="782046"/>
                      <a:pt x="817186" y="805077"/>
                      <a:pt x="817186" y="811364"/>
                    </a:cubicBezTo>
                    <a:cubicBezTo>
                      <a:pt x="815069" y="815550"/>
                      <a:pt x="806633" y="817651"/>
                      <a:pt x="802399" y="823922"/>
                    </a:cubicBezTo>
                    <a:cubicBezTo>
                      <a:pt x="800282" y="828108"/>
                      <a:pt x="798181" y="832294"/>
                      <a:pt x="796064" y="834395"/>
                    </a:cubicBezTo>
                    <a:cubicBezTo>
                      <a:pt x="793947" y="838581"/>
                      <a:pt x="789729" y="838581"/>
                      <a:pt x="785511" y="842768"/>
                    </a:cubicBezTo>
                    <a:cubicBezTo>
                      <a:pt x="785511" y="844868"/>
                      <a:pt x="783394" y="849054"/>
                      <a:pt x="783394" y="851140"/>
                    </a:cubicBezTo>
                    <a:cubicBezTo>
                      <a:pt x="779175" y="859511"/>
                      <a:pt x="772840" y="865799"/>
                      <a:pt x="777058" y="874171"/>
                    </a:cubicBezTo>
                    <a:cubicBezTo>
                      <a:pt x="779175" y="878357"/>
                      <a:pt x="785511" y="880458"/>
                      <a:pt x="785511" y="886729"/>
                    </a:cubicBezTo>
                    <a:cubicBezTo>
                      <a:pt x="785511" y="890915"/>
                      <a:pt x="772840" y="895101"/>
                      <a:pt x="772840" y="901388"/>
                    </a:cubicBezTo>
                    <a:cubicBezTo>
                      <a:pt x="770723" y="905574"/>
                      <a:pt x="774957" y="913946"/>
                      <a:pt x="777058" y="920233"/>
                    </a:cubicBezTo>
                    <a:cubicBezTo>
                      <a:pt x="777058" y="924419"/>
                      <a:pt x="785511" y="926520"/>
                      <a:pt x="789729" y="930706"/>
                    </a:cubicBezTo>
                    <a:cubicBezTo>
                      <a:pt x="793947" y="934892"/>
                      <a:pt x="796064" y="943264"/>
                      <a:pt x="800282" y="947450"/>
                    </a:cubicBezTo>
                    <a:cubicBezTo>
                      <a:pt x="808734" y="960008"/>
                      <a:pt x="815069" y="974667"/>
                      <a:pt x="823506" y="987225"/>
                    </a:cubicBezTo>
                    <a:cubicBezTo>
                      <a:pt x="827724" y="993512"/>
                      <a:pt x="834059" y="999783"/>
                      <a:pt x="836176" y="1006070"/>
                    </a:cubicBezTo>
                    <a:lnTo>
                      <a:pt x="836176" y="1008171"/>
                    </a:lnTo>
                    <a:cubicBezTo>
                      <a:pt x="940377" y="1005332"/>
                      <a:pt x="1041002" y="1001066"/>
                      <a:pt x="1130271" y="988684"/>
                    </a:cubicBezTo>
                    <a:close/>
                    <a:moveTo>
                      <a:pt x="1380293" y="678711"/>
                    </a:moveTo>
                    <a:cubicBezTo>
                      <a:pt x="1380293" y="678743"/>
                      <a:pt x="1380277" y="678775"/>
                      <a:pt x="1380277" y="678807"/>
                    </a:cubicBezTo>
                    <a:cubicBezTo>
                      <a:pt x="1380277" y="678791"/>
                      <a:pt x="1380277" y="678743"/>
                      <a:pt x="1380293" y="678711"/>
                    </a:cubicBezTo>
                    <a:close/>
                    <a:moveTo>
                      <a:pt x="1013640" y="174946"/>
                    </a:moveTo>
                    <a:cubicBezTo>
                      <a:pt x="1015757" y="206350"/>
                      <a:pt x="990417" y="218907"/>
                      <a:pt x="960842" y="218907"/>
                    </a:cubicBezTo>
                    <a:cubicBezTo>
                      <a:pt x="954507" y="225195"/>
                      <a:pt x="956624" y="233567"/>
                      <a:pt x="952390" y="241939"/>
                    </a:cubicBezTo>
                    <a:cubicBezTo>
                      <a:pt x="950273" y="248226"/>
                      <a:pt x="939719" y="254497"/>
                      <a:pt x="933384" y="254497"/>
                    </a:cubicBezTo>
                    <a:cubicBezTo>
                      <a:pt x="929166" y="254497"/>
                      <a:pt x="924932" y="248210"/>
                      <a:pt x="924932" y="244024"/>
                    </a:cubicBezTo>
                    <a:cubicBezTo>
                      <a:pt x="924932" y="237736"/>
                      <a:pt x="931267" y="235652"/>
                      <a:pt x="927049" y="229365"/>
                    </a:cubicBezTo>
                    <a:cubicBezTo>
                      <a:pt x="927049" y="225179"/>
                      <a:pt x="937602" y="223078"/>
                      <a:pt x="935501" y="214705"/>
                    </a:cubicBezTo>
                    <a:cubicBezTo>
                      <a:pt x="935501" y="208419"/>
                      <a:pt x="924948" y="212605"/>
                      <a:pt x="916496" y="210519"/>
                    </a:cubicBezTo>
                    <a:cubicBezTo>
                      <a:pt x="910161" y="210519"/>
                      <a:pt x="901709" y="206333"/>
                      <a:pt x="895373" y="204233"/>
                    </a:cubicBezTo>
                    <a:cubicBezTo>
                      <a:pt x="889038" y="200046"/>
                      <a:pt x="882703" y="191674"/>
                      <a:pt x="872150" y="189573"/>
                    </a:cubicBezTo>
                    <a:cubicBezTo>
                      <a:pt x="867932" y="189573"/>
                      <a:pt x="861597" y="191674"/>
                      <a:pt x="859479" y="189573"/>
                    </a:cubicBezTo>
                    <a:cubicBezTo>
                      <a:pt x="857362" y="185387"/>
                      <a:pt x="861597" y="181201"/>
                      <a:pt x="861597" y="179100"/>
                    </a:cubicBezTo>
                    <a:cubicBezTo>
                      <a:pt x="861597" y="174914"/>
                      <a:pt x="853144" y="172813"/>
                      <a:pt x="853144" y="170728"/>
                    </a:cubicBezTo>
                    <a:cubicBezTo>
                      <a:pt x="853144" y="166542"/>
                      <a:pt x="859479" y="158170"/>
                      <a:pt x="861597" y="156069"/>
                    </a:cubicBezTo>
                    <a:cubicBezTo>
                      <a:pt x="867932" y="151883"/>
                      <a:pt x="876384" y="147697"/>
                      <a:pt x="884820" y="143511"/>
                    </a:cubicBezTo>
                    <a:cubicBezTo>
                      <a:pt x="893272" y="139325"/>
                      <a:pt x="901709" y="135139"/>
                      <a:pt x="910161" y="133038"/>
                    </a:cubicBezTo>
                    <a:cubicBezTo>
                      <a:pt x="912278" y="130937"/>
                      <a:pt x="916496" y="130937"/>
                      <a:pt x="920714" y="130937"/>
                    </a:cubicBezTo>
                    <a:cubicBezTo>
                      <a:pt x="927049" y="126751"/>
                      <a:pt x="933384" y="122565"/>
                      <a:pt x="939719" y="120464"/>
                    </a:cubicBezTo>
                    <a:cubicBezTo>
                      <a:pt x="943937" y="118363"/>
                      <a:pt x="948172" y="118363"/>
                      <a:pt x="952390" y="118363"/>
                    </a:cubicBezTo>
                    <a:cubicBezTo>
                      <a:pt x="958388" y="116374"/>
                      <a:pt x="962494" y="114402"/>
                      <a:pt x="966504" y="112413"/>
                    </a:cubicBezTo>
                    <a:cubicBezTo>
                      <a:pt x="968893" y="113295"/>
                      <a:pt x="971283" y="114177"/>
                      <a:pt x="973657" y="115091"/>
                    </a:cubicBezTo>
                    <a:cubicBezTo>
                      <a:pt x="971876" y="116920"/>
                      <a:pt x="970192" y="118973"/>
                      <a:pt x="969294" y="122549"/>
                    </a:cubicBezTo>
                    <a:cubicBezTo>
                      <a:pt x="973785" y="131450"/>
                      <a:pt x="981467" y="125629"/>
                      <a:pt x="989310" y="121491"/>
                    </a:cubicBezTo>
                    <a:cubicBezTo>
                      <a:pt x="1002494" y="127104"/>
                      <a:pt x="1015468" y="133279"/>
                      <a:pt x="1028155" y="139999"/>
                    </a:cubicBezTo>
                    <a:cubicBezTo>
                      <a:pt x="1027513" y="141138"/>
                      <a:pt x="1026904" y="142308"/>
                      <a:pt x="1026310" y="143495"/>
                    </a:cubicBezTo>
                    <a:cubicBezTo>
                      <a:pt x="1024193" y="147681"/>
                      <a:pt x="1022092" y="149782"/>
                      <a:pt x="1019975" y="149782"/>
                    </a:cubicBezTo>
                    <a:cubicBezTo>
                      <a:pt x="1019975" y="156069"/>
                      <a:pt x="1011523" y="160255"/>
                      <a:pt x="1011523" y="164441"/>
                    </a:cubicBezTo>
                    <a:cubicBezTo>
                      <a:pt x="1011539" y="168659"/>
                      <a:pt x="1013640" y="172845"/>
                      <a:pt x="1013640" y="174946"/>
                    </a:cubicBezTo>
                    <a:close/>
                    <a:moveTo>
                      <a:pt x="190872" y="678839"/>
                    </a:moveTo>
                    <a:cubicBezTo>
                      <a:pt x="190872" y="678791"/>
                      <a:pt x="190856" y="678759"/>
                      <a:pt x="190856" y="678711"/>
                    </a:cubicBezTo>
                    <a:cubicBezTo>
                      <a:pt x="190872" y="678743"/>
                      <a:pt x="190872" y="678791"/>
                      <a:pt x="190872" y="678839"/>
                    </a:cubicBezTo>
                    <a:close/>
                    <a:moveTo>
                      <a:pt x="1123455" y="817651"/>
                    </a:moveTo>
                    <a:cubicBezTo>
                      <a:pt x="1121338" y="813465"/>
                      <a:pt x="1123455" y="809279"/>
                      <a:pt x="1121338" y="807178"/>
                    </a:cubicBezTo>
                    <a:cubicBezTo>
                      <a:pt x="1119221" y="802992"/>
                      <a:pt x="1115003" y="798806"/>
                      <a:pt x="1110785" y="794620"/>
                    </a:cubicBezTo>
                    <a:cubicBezTo>
                      <a:pt x="1100231" y="788333"/>
                      <a:pt x="1091779" y="782062"/>
                      <a:pt x="1079109" y="779961"/>
                    </a:cubicBezTo>
                    <a:cubicBezTo>
                      <a:pt x="1072774" y="779961"/>
                      <a:pt x="1068555" y="782062"/>
                      <a:pt x="1060103" y="782062"/>
                    </a:cubicBezTo>
                    <a:cubicBezTo>
                      <a:pt x="1053768" y="782062"/>
                      <a:pt x="1045316" y="773690"/>
                      <a:pt x="1038981" y="767403"/>
                    </a:cubicBezTo>
                    <a:cubicBezTo>
                      <a:pt x="1032646" y="763217"/>
                      <a:pt x="1030529" y="756930"/>
                      <a:pt x="1026310" y="754845"/>
                    </a:cubicBezTo>
                    <a:cubicBezTo>
                      <a:pt x="1022092" y="750659"/>
                      <a:pt x="1015757" y="750659"/>
                      <a:pt x="1013640" y="748558"/>
                    </a:cubicBezTo>
                    <a:cubicBezTo>
                      <a:pt x="1011523" y="746457"/>
                      <a:pt x="1011523" y="744372"/>
                      <a:pt x="1009422" y="742271"/>
                    </a:cubicBezTo>
                    <a:cubicBezTo>
                      <a:pt x="1007305" y="738085"/>
                      <a:pt x="1005204" y="735984"/>
                      <a:pt x="1007305" y="729713"/>
                    </a:cubicBezTo>
                    <a:cubicBezTo>
                      <a:pt x="1003087" y="727612"/>
                      <a:pt x="1000970" y="733899"/>
                      <a:pt x="996752" y="733899"/>
                    </a:cubicBezTo>
                    <a:cubicBezTo>
                      <a:pt x="992534" y="725527"/>
                      <a:pt x="988300" y="723426"/>
                      <a:pt x="975629" y="725527"/>
                    </a:cubicBezTo>
                    <a:cubicBezTo>
                      <a:pt x="971411" y="725527"/>
                      <a:pt x="967177" y="731814"/>
                      <a:pt x="962959" y="731814"/>
                    </a:cubicBezTo>
                    <a:cubicBezTo>
                      <a:pt x="956624" y="731814"/>
                      <a:pt x="952406" y="727628"/>
                      <a:pt x="946070" y="725527"/>
                    </a:cubicBezTo>
                    <a:cubicBezTo>
                      <a:pt x="941852" y="725527"/>
                      <a:pt x="935517" y="727628"/>
                      <a:pt x="933400" y="727628"/>
                    </a:cubicBezTo>
                    <a:cubicBezTo>
                      <a:pt x="927065" y="725527"/>
                      <a:pt x="924948" y="721341"/>
                      <a:pt x="920730" y="719256"/>
                    </a:cubicBezTo>
                    <a:cubicBezTo>
                      <a:pt x="916512" y="715070"/>
                      <a:pt x="910177" y="710884"/>
                      <a:pt x="908060" y="712969"/>
                    </a:cubicBezTo>
                    <a:cubicBezTo>
                      <a:pt x="901725" y="712969"/>
                      <a:pt x="897506" y="725527"/>
                      <a:pt x="889054" y="721341"/>
                    </a:cubicBezTo>
                    <a:cubicBezTo>
                      <a:pt x="884836" y="715054"/>
                      <a:pt x="895389" y="712969"/>
                      <a:pt x="891171" y="706682"/>
                    </a:cubicBezTo>
                    <a:cubicBezTo>
                      <a:pt x="886953" y="704581"/>
                      <a:pt x="882719" y="708783"/>
                      <a:pt x="880618" y="710868"/>
                    </a:cubicBezTo>
                    <a:cubicBezTo>
                      <a:pt x="876400" y="712969"/>
                      <a:pt x="874283" y="717155"/>
                      <a:pt x="870065" y="717155"/>
                    </a:cubicBezTo>
                    <a:cubicBezTo>
                      <a:pt x="861613" y="721341"/>
                      <a:pt x="855277" y="719256"/>
                      <a:pt x="848942" y="723442"/>
                    </a:cubicBezTo>
                    <a:cubicBezTo>
                      <a:pt x="842607" y="725543"/>
                      <a:pt x="842607" y="731814"/>
                      <a:pt x="838389" y="738101"/>
                    </a:cubicBezTo>
                    <a:cubicBezTo>
                      <a:pt x="836272" y="742287"/>
                      <a:pt x="829937" y="750659"/>
                      <a:pt x="823602" y="750659"/>
                    </a:cubicBezTo>
                    <a:cubicBezTo>
                      <a:pt x="819384" y="750659"/>
                      <a:pt x="815149" y="744372"/>
                      <a:pt x="808814" y="742287"/>
                    </a:cubicBezTo>
                    <a:cubicBezTo>
                      <a:pt x="794027" y="736000"/>
                      <a:pt x="787692" y="746473"/>
                      <a:pt x="775022" y="746473"/>
                    </a:cubicBezTo>
                    <a:cubicBezTo>
                      <a:pt x="764468" y="746473"/>
                      <a:pt x="747564" y="729729"/>
                      <a:pt x="749681" y="719256"/>
                    </a:cubicBezTo>
                    <a:cubicBezTo>
                      <a:pt x="749681" y="712969"/>
                      <a:pt x="751798" y="702512"/>
                      <a:pt x="753899" y="694140"/>
                    </a:cubicBezTo>
                    <a:cubicBezTo>
                      <a:pt x="753899" y="687853"/>
                      <a:pt x="758117" y="685768"/>
                      <a:pt x="758117" y="679481"/>
                    </a:cubicBezTo>
                    <a:cubicBezTo>
                      <a:pt x="758117" y="671109"/>
                      <a:pt x="747564" y="664822"/>
                      <a:pt x="743330" y="664822"/>
                    </a:cubicBezTo>
                    <a:cubicBezTo>
                      <a:pt x="730659" y="662721"/>
                      <a:pt x="715872" y="669008"/>
                      <a:pt x="701085" y="664822"/>
                    </a:cubicBezTo>
                    <a:cubicBezTo>
                      <a:pt x="698968" y="660636"/>
                      <a:pt x="705303" y="656450"/>
                      <a:pt x="705303" y="652264"/>
                    </a:cubicBezTo>
                    <a:cubicBezTo>
                      <a:pt x="707420" y="650163"/>
                      <a:pt x="705303" y="648078"/>
                      <a:pt x="707420" y="643892"/>
                    </a:cubicBezTo>
                    <a:cubicBezTo>
                      <a:pt x="709537" y="641791"/>
                      <a:pt x="713755" y="637605"/>
                      <a:pt x="715872" y="633419"/>
                    </a:cubicBezTo>
                    <a:cubicBezTo>
                      <a:pt x="715872" y="631318"/>
                      <a:pt x="715872" y="625047"/>
                      <a:pt x="717989" y="620861"/>
                    </a:cubicBezTo>
                    <a:cubicBezTo>
                      <a:pt x="720106" y="616675"/>
                      <a:pt x="722207" y="614574"/>
                      <a:pt x="722207" y="610388"/>
                    </a:cubicBezTo>
                    <a:cubicBezTo>
                      <a:pt x="724324" y="606202"/>
                      <a:pt x="722207" y="602016"/>
                      <a:pt x="717989" y="599915"/>
                    </a:cubicBezTo>
                    <a:cubicBezTo>
                      <a:pt x="707436" y="599915"/>
                      <a:pt x="701085" y="599915"/>
                      <a:pt x="694766" y="602016"/>
                    </a:cubicBezTo>
                    <a:cubicBezTo>
                      <a:pt x="682095" y="608303"/>
                      <a:pt x="684212" y="627132"/>
                      <a:pt x="671542" y="631318"/>
                    </a:cubicBezTo>
                    <a:cubicBezTo>
                      <a:pt x="665207" y="633419"/>
                      <a:pt x="658872" y="633419"/>
                      <a:pt x="654654" y="633419"/>
                    </a:cubicBezTo>
                    <a:cubicBezTo>
                      <a:pt x="650436" y="635520"/>
                      <a:pt x="644101" y="637605"/>
                      <a:pt x="639866" y="637605"/>
                    </a:cubicBezTo>
                    <a:cubicBezTo>
                      <a:pt x="633531" y="637605"/>
                      <a:pt x="625079" y="631318"/>
                      <a:pt x="620861" y="629233"/>
                    </a:cubicBezTo>
                    <a:cubicBezTo>
                      <a:pt x="618744" y="625047"/>
                      <a:pt x="610308" y="610388"/>
                      <a:pt x="610308" y="606202"/>
                    </a:cubicBezTo>
                    <a:cubicBezTo>
                      <a:pt x="603973" y="589458"/>
                      <a:pt x="610308" y="572714"/>
                      <a:pt x="618760" y="558055"/>
                    </a:cubicBezTo>
                    <a:cubicBezTo>
                      <a:pt x="618760" y="555954"/>
                      <a:pt x="620877" y="553869"/>
                      <a:pt x="622978" y="549682"/>
                    </a:cubicBezTo>
                    <a:cubicBezTo>
                      <a:pt x="625095" y="545497"/>
                      <a:pt x="622978" y="539210"/>
                      <a:pt x="625095" y="535024"/>
                    </a:cubicBezTo>
                    <a:cubicBezTo>
                      <a:pt x="627212" y="526651"/>
                      <a:pt x="639882" y="520365"/>
                      <a:pt x="646217" y="516179"/>
                    </a:cubicBezTo>
                    <a:cubicBezTo>
                      <a:pt x="656771" y="511992"/>
                      <a:pt x="665223" y="503620"/>
                      <a:pt x="675776" y="503620"/>
                    </a:cubicBezTo>
                    <a:cubicBezTo>
                      <a:pt x="679994" y="503620"/>
                      <a:pt x="688446" y="505721"/>
                      <a:pt x="692664" y="505721"/>
                    </a:cubicBezTo>
                    <a:cubicBezTo>
                      <a:pt x="699000" y="507822"/>
                      <a:pt x="701117" y="509907"/>
                      <a:pt x="705335" y="509907"/>
                    </a:cubicBezTo>
                    <a:cubicBezTo>
                      <a:pt x="718005" y="512008"/>
                      <a:pt x="720122" y="501536"/>
                      <a:pt x="730676" y="497349"/>
                    </a:cubicBezTo>
                    <a:cubicBezTo>
                      <a:pt x="739128" y="499450"/>
                      <a:pt x="747564" y="495248"/>
                      <a:pt x="756016" y="497349"/>
                    </a:cubicBezTo>
                    <a:cubicBezTo>
                      <a:pt x="762351" y="497349"/>
                      <a:pt x="766569" y="503636"/>
                      <a:pt x="770804" y="503636"/>
                    </a:cubicBezTo>
                    <a:cubicBezTo>
                      <a:pt x="775038" y="503636"/>
                      <a:pt x="779256" y="501536"/>
                      <a:pt x="781357" y="501536"/>
                    </a:cubicBezTo>
                    <a:cubicBezTo>
                      <a:pt x="785575" y="501536"/>
                      <a:pt x="791910" y="509907"/>
                      <a:pt x="791910" y="514093"/>
                    </a:cubicBezTo>
                    <a:cubicBezTo>
                      <a:pt x="794027" y="520381"/>
                      <a:pt x="787692" y="524567"/>
                      <a:pt x="789793" y="530837"/>
                    </a:cubicBezTo>
                    <a:cubicBezTo>
                      <a:pt x="796128" y="537125"/>
                      <a:pt x="806681" y="539210"/>
                      <a:pt x="815134" y="541311"/>
                    </a:cubicBezTo>
                    <a:cubicBezTo>
                      <a:pt x="821469" y="537125"/>
                      <a:pt x="817251" y="528753"/>
                      <a:pt x="815134" y="522465"/>
                    </a:cubicBezTo>
                    <a:lnTo>
                      <a:pt x="815134" y="514093"/>
                    </a:lnTo>
                    <a:cubicBezTo>
                      <a:pt x="815134" y="509907"/>
                      <a:pt x="813016" y="505721"/>
                      <a:pt x="813016" y="501536"/>
                    </a:cubicBezTo>
                    <a:cubicBezTo>
                      <a:pt x="813016" y="484791"/>
                      <a:pt x="827804" y="476419"/>
                      <a:pt x="840474" y="468031"/>
                    </a:cubicBezTo>
                    <a:cubicBezTo>
                      <a:pt x="844692" y="465930"/>
                      <a:pt x="848926" y="459659"/>
                      <a:pt x="853144" y="457558"/>
                    </a:cubicBezTo>
                    <a:cubicBezTo>
                      <a:pt x="859479" y="455457"/>
                      <a:pt x="865815" y="453372"/>
                      <a:pt x="870033" y="451271"/>
                    </a:cubicBezTo>
                    <a:cubicBezTo>
                      <a:pt x="880586" y="444984"/>
                      <a:pt x="889038" y="440798"/>
                      <a:pt x="895373" y="434527"/>
                    </a:cubicBezTo>
                    <a:cubicBezTo>
                      <a:pt x="899591" y="426155"/>
                      <a:pt x="895373" y="415682"/>
                      <a:pt x="895373" y="407310"/>
                    </a:cubicBezTo>
                    <a:cubicBezTo>
                      <a:pt x="899591" y="405209"/>
                      <a:pt x="901709" y="409411"/>
                      <a:pt x="905927" y="409411"/>
                    </a:cubicBezTo>
                    <a:cubicBezTo>
                      <a:pt x="912262" y="407310"/>
                      <a:pt x="912262" y="398938"/>
                      <a:pt x="916480" y="396853"/>
                    </a:cubicBezTo>
                    <a:cubicBezTo>
                      <a:pt x="918597" y="394752"/>
                      <a:pt x="922815" y="392667"/>
                      <a:pt x="924932" y="390566"/>
                    </a:cubicBezTo>
                    <a:cubicBezTo>
                      <a:pt x="931267" y="386380"/>
                      <a:pt x="933384" y="380093"/>
                      <a:pt x="937602" y="378008"/>
                    </a:cubicBezTo>
                    <a:cubicBezTo>
                      <a:pt x="939719" y="378008"/>
                      <a:pt x="943937" y="378008"/>
                      <a:pt x="946055" y="375907"/>
                    </a:cubicBezTo>
                    <a:cubicBezTo>
                      <a:pt x="950273" y="375907"/>
                      <a:pt x="956608" y="371721"/>
                      <a:pt x="962943" y="369620"/>
                    </a:cubicBezTo>
                    <a:cubicBezTo>
                      <a:pt x="967177" y="367519"/>
                      <a:pt x="975613" y="367519"/>
                      <a:pt x="977730" y="365434"/>
                    </a:cubicBezTo>
                    <a:lnTo>
                      <a:pt x="977730" y="357062"/>
                    </a:lnTo>
                    <a:cubicBezTo>
                      <a:pt x="979847" y="342403"/>
                      <a:pt x="1003071" y="338217"/>
                      <a:pt x="1015741" y="334031"/>
                    </a:cubicBezTo>
                    <a:cubicBezTo>
                      <a:pt x="1024193" y="331930"/>
                      <a:pt x="1032646" y="325659"/>
                      <a:pt x="1043199" y="327744"/>
                    </a:cubicBezTo>
                    <a:cubicBezTo>
                      <a:pt x="1041082" y="334031"/>
                      <a:pt x="1032646" y="331930"/>
                      <a:pt x="1032646" y="340302"/>
                    </a:cubicBezTo>
                    <a:cubicBezTo>
                      <a:pt x="1034763" y="350775"/>
                      <a:pt x="1051651" y="336116"/>
                      <a:pt x="1053768" y="334015"/>
                    </a:cubicBezTo>
                    <a:cubicBezTo>
                      <a:pt x="1062220" y="331914"/>
                      <a:pt x="1074891" y="329829"/>
                      <a:pt x="1085444" y="325643"/>
                    </a:cubicBezTo>
                    <a:cubicBezTo>
                      <a:pt x="1093896" y="321457"/>
                      <a:pt x="1110785" y="317271"/>
                      <a:pt x="1102348" y="306798"/>
                    </a:cubicBezTo>
                    <a:cubicBezTo>
                      <a:pt x="1096013" y="306798"/>
                      <a:pt x="1091795" y="315170"/>
                      <a:pt x="1085444" y="317271"/>
                    </a:cubicBezTo>
                    <a:cubicBezTo>
                      <a:pt x="1081226" y="319372"/>
                      <a:pt x="1083327" y="315170"/>
                      <a:pt x="1079109" y="315170"/>
                    </a:cubicBezTo>
                    <a:cubicBezTo>
                      <a:pt x="1074891" y="313069"/>
                      <a:pt x="1072774" y="317271"/>
                      <a:pt x="1070657" y="317271"/>
                    </a:cubicBezTo>
                    <a:cubicBezTo>
                      <a:pt x="1066438" y="315170"/>
                      <a:pt x="1062204" y="310984"/>
                      <a:pt x="1060103" y="306798"/>
                    </a:cubicBezTo>
                    <a:cubicBezTo>
                      <a:pt x="1060103" y="296325"/>
                      <a:pt x="1070657" y="292139"/>
                      <a:pt x="1074891" y="283767"/>
                    </a:cubicBezTo>
                    <a:cubicBezTo>
                      <a:pt x="1070673" y="275395"/>
                      <a:pt x="1058002" y="281666"/>
                      <a:pt x="1049550" y="277480"/>
                    </a:cubicBezTo>
                    <a:cubicBezTo>
                      <a:pt x="1051667" y="273294"/>
                      <a:pt x="1058002" y="269108"/>
                      <a:pt x="1064338" y="267006"/>
                    </a:cubicBezTo>
                    <a:cubicBezTo>
                      <a:pt x="1068555" y="267006"/>
                      <a:pt x="1081226" y="267006"/>
                      <a:pt x="1085460" y="271193"/>
                    </a:cubicBezTo>
                    <a:cubicBezTo>
                      <a:pt x="1085460" y="271193"/>
                      <a:pt x="1085460" y="275379"/>
                      <a:pt x="1087577" y="277480"/>
                    </a:cubicBezTo>
                    <a:cubicBezTo>
                      <a:pt x="1091795" y="281666"/>
                      <a:pt x="1093912" y="281666"/>
                      <a:pt x="1098130" y="279581"/>
                    </a:cubicBezTo>
                    <a:cubicBezTo>
                      <a:pt x="1100247" y="273294"/>
                      <a:pt x="1089678" y="275395"/>
                      <a:pt x="1091795" y="271209"/>
                    </a:cubicBezTo>
                    <a:cubicBezTo>
                      <a:pt x="1100247" y="264922"/>
                      <a:pt x="1112918" y="269108"/>
                      <a:pt x="1123471" y="267023"/>
                    </a:cubicBezTo>
                    <a:cubicBezTo>
                      <a:pt x="1129806" y="267023"/>
                      <a:pt x="1136141" y="262837"/>
                      <a:pt x="1142476" y="258651"/>
                    </a:cubicBezTo>
                    <a:cubicBezTo>
                      <a:pt x="1146694" y="256550"/>
                      <a:pt x="1153030" y="252363"/>
                      <a:pt x="1159381" y="256550"/>
                    </a:cubicBezTo>
                    <a:cubicBezTo>
                      <a:pt x="1159381" y="260736"/>
                      <a:pt x="1153046" y="262837"/>
                      <a:pt x="1150929" y="264922"/>
                    </a:cubicBezTo>
                    <a:cubicBezTo>
                      <a:pt x="1142476" y="275395"/>
                      <a:pt x="1131923" y="283767"/>
                      <a:pt x="1123471" y="294224"/>
                    </a:cubicBezTo>
                    <a:cubicBezTo>
                      <a:pt x="1127689" y="298410"/>
                      <a:pt x="1136141" y="296325"/>
                      <a:pt x="1144593" y="296325"/>
                    </a:cubicBezTo>
                    <a:cubicBezTo>
                      <a:pt x="1148811" y="298426"/>
                      <a:pt x="1150929" y="298426"/>
                      <a:pt x="1155147" y="298426"/>
                    </a:cubicBezTo>
                    <a:cubicBezTo>
                      <a:pt x="1159381" y="300527"/>
                      <a:pt x="1163599" y="300527"/>
                      <a:pt x="1165700" y="300527"/>
                    </a:cubicBezTo>
                    <a:cubicBezTo>
                      <a:pt x="1172035" y="302628"/>
                      <a:pt x="1172035" y="306814"/>
                      <a:pt x="1178370" y="306814"/>
                    </a:cubicBezTo>
                    <a:cubicBezTo>
                      <a:pt x="1186822" y="306814"/>
                      <a:pt x="1186822" y="298442"/>
                      <a:pt x="1182588" y="292155"/>
                    </a:cubicBezTo>
                    <a:cubicBezTo>
                      <a:pt x="1182588" y="285868"/>
                      <a:pt x="1184705" y="283783"/>
                      <a:pt x="1182588" y="279597"/>
                    </a:cubicBezTo>
                    <a:cubicBezTo>
                      <a:pt x="1180471" y="271225"/>
                      <a:pt x="1165700" y="279597"/>
                      <a:pt x="1163583" y="269124"/>
                    </a:cubicBezTo>
                    <a:cubicBezTo>
                      <a:pt x="1163583" y="262837"/>
                      <a:pt x="1169918" y="262837"/>
                      <a:pt x="1172035" y="258651"/>
                    </a:cubicBezTo>
                    <a:cubicBezTo>
                      <a:pt x="1172035" y="256550"/>
                      <a:pt x="1172340" y="254833"/>
                      <a:pt x="1172821" y="253310"/>
                    </a:cubicBezTo>
                    <a:cubicBezTo>
                      <a:pt x="1258402" y="348706"/>
                      <a:pt x="1305217" y="470662"/>
                      <a:pt x="1305217" y="599802"/>
                    </a:cubicBezTo>
                    <a:cubicBezTo>
                      <a:pt x="1305217" y="701389"/>
                      <a:pt x="1276236" y="798502"/>
                      <a:pt x="1222235" y="881757"/>
                    </a:cubicBezTo>
                    <a:cubicBezTo>
                      <a:pt x="1218530" y="880554"/>
                      <a:pt x="1214938" y="879239"/>
                      <a:pt x="1212147" y="878308"/>
                    </a:cubicBezTo>
                    <a:cubicBezTo>
                      <a:pt x="1207929" y="878308"/>
                      <a:pt x="1201593" y="880410"/>
                      <a:pt x="1199477" y="878308"/>
                    </a:cubicBezTo>
                    <a:cubicBezTo>
                      <a:pt x="1195258" y="876207"/>
                      <a:pt x="1195258" y="869936"/>
                      <a:pt x="1193142" y="867835"/>
                    </a:cubicBezTo>
                    <a:cubicBezTo>
                      <a:pt x="1188923" y="865734"/>
                      <a:pt x="1184689" y="865734"/>
                      <a:pt x="1180471" y="863649"/>
                    </a:cubicBezTo>
                    <a:cubicBezTo>
                      <a:pt x="1174136" y="861548"/>
                      <a:pt x="1169918" y="859463"/>
                      <a:pt x="1163583" y="857362"/>
                    </a:cubicBezTo>
                    <a:cubicBezTo>
                      <a:pt x="1159365" y="857362"/>
                      <a:pt x="1157248" y="859463"/>
                      <a:pt x="1155131" y="859463"/>
                    </a:cubicBezTo>
                    <a:cubicBezTo>
                      <a:pt x="1150913" y="857362"/>
                      <a:pt x="1148795" y="853176"/>
                      <a:pt x="1144577" y="851091"/>
                    </a:cubicBezTo>
                    <a:cubicBezTo>
                      <a:pt x="1140359" y="848990"/>
                      <a:pt x="1136125" y="846905"/>
                      <a:pt x="1134024" y="842719"/>
                    </a:cubicBezTo>
                    <a:cubicBezTo>
                      <a:pt x="1138242" y="830209"/>
                      <a:pt x="1125572" y="826023"/>
                      <a:pt x="1123455" y="8176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67" name="Graphic 265">
            <a:extLst>
              <a:ext uri="{FF2B5EF4-FFF2-40B4-BE49-F238E27FC236}">
                <a16:creationId xmlns:a16="http://schemas.microsoft.com/office/drawing/2014/main" id="{9E52641F-C946-4089-A095-0AE20634640A}"/>
              </a:ext>
            </a:extLst>
          </p:cNvPr>
          <p:cNvGrpSpPr/>
          <p:nvPr/>
        </p:nvGrpSpPr>
        <p:grpSpPr>
          <a:xfrm>
            <a:off x="993337" y="2387975"/>
            <a:ext cx="349688" cy="302838"/>
            <a:chOff x="4270571" y="622361"/>
            <a:chExt cx="3631129" cy="3144636"/>
          </a:xfrm>
        </p:grpSpPr>
        <p:sp>
          <p:nvSpPr>
            <p:cNvPr id="268" name="Graphic 265">
              <a:extLst>
                <a:ext uri="{FF2B5EF4-FFF2-40B4-BE49-F238E27FC236}">
                  <a16:creationId xmlns:a16="http://schemas.microsoft.com/office/drawing/2014/main" id="{3242334A-A4CA-47E8-A9B0-41D6FD3F9D58}"/>
                </a:ext>
              </a:extLst>
            </p:cNvPr>
            <p:cNvSpPr/>
            <p:nvPr/>
          </p:nvSpPr>
          <p:spPr>
            <a:xfrm>
              <a:off x="4270571" y="622361"/>
              <a:ext cx="3631129" cy="3144636"/>
            </a:xfrm>
            <a:custGeom>
              <a:avLst/>
              <a:gdLst>
                <a:gd name="connsiteX0" fmla="*/ 2723329 w 3631129"/>
                <a:gd name="connsiteY0" fmla="*/ 3144637 h 3144636"/>
                <a:gd name="connsiteX1" fmla="*/ 3631129 w 3631129"/>
                <a:gd name="connsiteY1" fmla="*/ 1572319 h 3144636"/>
                <a:gd name="connsiteX2" fmla="*/ 2723329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9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29" y="3144637"/>
                  </a:moveTo>
                  <a:lnTo>
                    <a:pt x="3631129" y="1572319"/>
                  </a:lnTo>
                  <a:lnTo>
                    <a:pt x="2723329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69" name="Graphic 265">
              <a:extLst>
                <a:ext uri="{FF2B5EF4-FFF2-40B4-BE49-F238E27FC236}">
                  <a16:creationId xmlns:a16="http://schemas.microsoft.com/office/drawing/2014/main" id="{F06C0778-9F16-446A-9AE5-E58C1936C82D}"/>
                </a:ext>
              </a:extLst>
            </p:cNvPr>
            <p:cNvGrpSpPr/>
            <p:nvPr/>
          </p:nvGrpSpPr>
          <p:grpSpPr>
            <a:xfrm>
              <a:off x="4991737" y="1525785"/>
              <a:ext cx="2181623" cy="1354168"/>
              <a:chOff x="4991737" y="1525785"/>
              <a:chExt cx="2181623" cy="1354168"/>
            </a:xfrm>
            <a:solidFill>
              <a:srgbClr val="FFFFFF"/>
            </a:solidFill>
          </p:grpSpPr>
          <p:sp>
            <p:nvSpPr>
              <p:cNvPr id="270" name="Graphic 265">
                <a:extLst>
                  <a:ext uri="{FF2B5EF4-FFF2-40B4-BE49-F238E27FC236}">
                    <a16:creationId xmlns:a16="http://schemas.microsoft.com/office/drawing/2014/main" id="{EB33A930-FF70-409D-BF59-6DD711664B89}"/>
                  </a:ext>
                </a:extLst>
              </p:cNvPr>
              <p:cNvSpPr/>
              <p:nvPr/>
            </p:nvSpPr>
            <p:spPr>
              <a:xfrm>
                <a:off x="4991737" y="1525785"/>
                <a:ext cx="667483" cy="144309"/>
              </a:xfrm>
              <a:custGeom>
                <a:avLst/>
                <a:gdLst>
                  <a:gd name="connsiteX0" fmla="*/ 0 w 667483"/>
                  <a:gd name="connsiteY0" fmla="*/ 0 h 144309"/>
                  <a:gd name="connsiteX1" fmla="*/ 667483 w 667483"/>
                  <a:gd name="connsiteY1" fmla="*/ 0 h 144309"/>
                  <a:gd name="connsiteX2" fmla="*/ 667483 w 667483"/>
                  <a:gd name="connsiteY2" fmla="*/ 144310 h 144309"/>
                  <a:gd name="connsiteX3" fmla="*/ 0 w 667483"/>
                  <a:gd name="connsiteY3" fmla="*/ 144310 h 1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4309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44310"/>
                    </a:lnTo>
                    <a:lnTo>
                      <a:pt x="0" y="14431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Graphic 265">
                <a:extLst>
                  <a:ext uri="{FF2B5EF4-FFF2-40B4-BE49-F238E27FC236}">
                    <a16:creationId xmlns:a16="http://schemas.microsoft.com/office/drawing/2014/main" id="{44DCC535-B261-4D62-BCF9-6D3E7462DCD9}"/>
                  </a:ext>
                </a:extLst>
              </p:cNvPr>
              <p:cNvSpPr/>
              <p:nvPr/>
            </p:nvSpPr>
            <p:spPr>
              <a:xfrm>
                <a:off x="5753004" y="1525785"/>
                <a:ext cx="667483" cy="144309"/>
              </a:xfrm>
              <a:custGeom>
                <a:avLst/>
                <a:gdLst>
                  <a:gd name="connsiteX0" fmla="*/ 0 w 667483"/>
                  <a:gd name="connsiteY0" fmla="*/ 0 h 144309"/>
                  <a:gd name="connsiteX1" fmla="*/ 667484 w 667483"/>
                  <a:gd name="connsiteY1" fmla="*/ 0 h 144309"/>
                  <a:gd name="connsiteX2" fmla="*/ 667484 w 667483"/>
                  <a:gd name="connsiteY2" fmla="*/ 144310 h 144309"/>
                  <a:gd name="connsiteX3" fmla="*/ 0 w 667483"/>
                  <a:gd name="connsiteY3" fmla="*/ 144310 h 1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4309">
                    <a:moveTo>
                      <a:pt x="0" y="0"/>
                    </a:moveTo>
                    <a:lnTo>
                      <a:pt x="667484" y="0"/>
                    </a:lnTo>
                    <a:lnTo>
                      <a:pt x="667484" y="144310"/>
                    </a:lnTo>
                    <a:lnTo>
                      <a:pt x="0" y="14431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Graphic 265">
                <a:extLst>
                  <a:ext uri="{FF2B5EF4-FFF2-40B4-BE49-F238E27FC236}">
                    <a16:creationId xmlns:a16="http://schemas.microsoft.com/office/drawing/2014/main" id="{79C32B8C-0C66-45C2-8FDD-9F5A85FE1A7F}"/>
                  </a:ext>
                </a:extLst>
              </p:cNvPr>
              <p:cNvSpPr/>
              <p:nvPr/>
            </p:nvSpPr>
            <p:spPr>
              <a:xfrm>
                <a:off x="6505877" y="1525785"/>
                <a:ext cx="667483" cy="144309"/>
              </a:xfrm>
              <a:custGeom>
                <a:avLst/>
                <a:gdLst>
                  <a:gd name="connsiteX0" fmla="*/ 0 w 667483"/>
                  <a:gd name="connsiteY0" fmla="*/ 0 h 144309"/>
                  <a:gd name="connsiteX1" fmla="*/ 667483 w 667483"/>
                  <a:gd name="connsiteY1" fmla="*/ 0 h 144309"/>
                  <a:gd name="connsiteX2" fmla="*/ 667483 w 667483"/>
                  <a:gd name="connsiteY2" fmla="*/ 144310 h 144309"/>
                  <a:gd name="connsiteX3" fmla="*/ 0 w 667483"/>
                  <a:gd name="connsiteY3" fmla="*/ 144310 h 1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4309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44310"/>
                    </a:lnTo>
                    <a:lnTo>
                      <a:pt x="0" y="14431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Graphic 265">
                <a:extLst>
                  <a:ext uri="{FF2B5EF4-FFF2-40B4-BE49-F238E27FC236}">
                    <a16:creationId xmlns:a16="http://schemas.microsoft.com/office/drawing/2014/main" id="{1FF152AF-1F34-496D-966B-A539F6F9C48C}"/>
                  </a:ext>
                </a:extLst>
              </p:cNvPr>
              <p:cNvSpPr/>
              <p:nvPr/>
            </p:nvSpPr>
            <p:spPr>
              <a:xfrm>
                <a:off x="5372968" y="1767513"/>
                <a:ext cx="667483" cy="150335"/>
              </a:xfrm>
              <a:custGeom>
                <a:avLst/>
                <a:gdLst>
                  <a:gd name="connsiteX0" fmla="*/ 0 w 667483"/>
                  <a:gd name="connsiteY0" fmla="*/ 0 h 150335"/>
                  <a:gd name="connsiteX1" fmla="*/ 667483 w 667483"/>
                  <a:gd name="connsiteY1" fmla="*/ 0 h 150335"/>
                  <a:gd name="connsiteX2" fmla="*/ 667483 w 667483"/>
                  <a:gd name="connsiteY2" fmla="*/ 150336 h 150335"/>
                  <a:gd name="connsiteX3" fmla="*/ 0 w 667483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50335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Graphic 265">
                <a:extLst>
                  <a:ext uri="{FF2B5EF4-FFF2-40B4-BE49-F238E27FC236}">
                    <a16:creationId xmlns:a16="http://schemas.microsoft.com/office/drawing/2014/main" id="{EC4F516E-FE9B-43FD-A3B9-1D15F94572D0}"/>
                  </a:ext>
                </a:extLst>
              </p:cNvPr>
              <p:cNvSpPr/>
              <p:nvPr/>
            </p:nvSpPr>
            <p:spPr>
              <a:xfrm>
                <a:off x="6125842" y="1767513"/>
                <a:ext cx="667483" cy="150335"/>
              </a:xfrm>
              <a:custGeom>
                <a:avLst/>
                <a:gdLst>
                  <a:gd name="connsiteX0" fmla="*/ 0 w 667483"/>
                  <a:gd name="connsiteY0" fmla="*/ 0 h 150335"/>
                  <a:gd name="connsiteX1" fmla="*/ 667483 w 667483"/>
                  <a:gd name="connsiteY1" fmla="*/ 0 h 150335"/>
                  <a:gd name="connsiteX2" fmla="*/ 667483 w 667483"/>
                  <a:gd name="connsiteY2" fmla="*/ 150336 h 150335"/>
                  <a:gd name="connsiteX3" fmla="*/ 0 w 667483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50335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" name="Graphic 265">
                <a:extLst>
                  <a:ext uri="{FF2B5EF4-FFF2-40B4-BE49-F238E27FC236}">
                    <a16:creationId xmlns:a16="http://schemas.microsoft.com/office/drawing/2014/main" id="{F5960A9C-1764-4B22-BA94-0EE2692DE0B8}"/>
                  </a:ext>
                </a:extLst>
              </p:cNvPr>
              <p:cNvSpPr/>
              <p:nvPr/>
            </p:nvSpPr>
            <p:spPr>
              <a:xfrm>
                <a:off x="4991737" y="1767513"/>
                <a:ext cx="283837" cy="150335"/>
              </a:xfrm>
              <a:custGeom>
                <a:avLst/>
                <a:gdLst>
                  <a:gd name="connsiteX0" fmla="*/ 0 w 283837"/>
                  <a:gd name="connsiteY0" fmla="*/ 0 h 150335"/>
                  <a:gd name="connsiteX1" fmla="*/ 283837 w 283837"/>
                  <a:gd name="connsiteY1" fmla="*/ 0 h 150335"/>
                  <a:gd name="connsiteX2" fmla="*/ 283837 w 283837"/>
                  <a:gd name="connsiteY2" fmla="*/ 150336 h 150335"/>
                  <a:gd name="connsiteX3" fmla="*/ 0 w 283837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837" h="150335">
                    <a:moveTo>
                      <a:pt x="0" y="0"/>
                    </a:moveTo>
                    <a:lnTo>
                      <a:pt x="283837" y="0"/>
                    </a:lnTo>
                    <a:lnTo>
                      <a:pt x="283837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Graphic 265">
                <a:extLst>
                  <a:ext uri="{FF2B5EF4-FFF2-40B4-BE49-F238E27FC236}">
                    <a16:creationId xmlns:a16="http://schemas.microsoft.com/office/drawing/2014/main" id="{F45E69D1-A61F-4F4E-A43D-512811DBAC86}"/>
                  </a:ext>
                </a:extLst>
              </p:cNvPr>
              <p:cNvSpPr/>
              <p:nvPr/>
            </p:nvSpPr>
            <p:spPr>
              <a:xfrm>
                <a:off x="6889524" y="1767513"/>
                <a:ext cx="283837" cy="150335"/>
              </a:xfrm>
              <a:custGeom>
                <a:avLst/>
                <a:gdLst>
                  <a:gd name="connsiteX0" fmla="*/ 0 w 283837"/>
                  <a:gd name="connsiteY0" fmla="*/ 0 h 150335"/>
                  <a:gd name="connsiteX1" fmla="*/ 283837 w 283837"/>
                  <a:gd name="connsiteY1" fmla="*/ 0 h 150335"/>
                  <a:gd name="connsiteX2" fmla="*/ 283837 w 283837"/>
                  <a:gd name="connsiteY2" fmla="*/ 150336 h 150335"/>
                  <a:gd name="connsiteX3" fmla="*/ 0 w 283837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837" h="150335">
                    <a:moveTo>
                      <a:pt x="0" y="0"/>
                    </a:moveTo>
                    <a:lnTo>
                      <a:pt x="283837" y="0"/>
                    </a:lnTo>
                    <a:lnTo>
                      <a:pt x="283837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Graphic 265">
                <a:extLst>
                  <a:ext uri="{FF2B5EF4-FFF2-40B4-BE49-F238E27FC236}">
                    <a16:creationId xmlns:a16="http://schemas.microsoft.com/office/drawing/2014/main" id="{92710B44-FEE2-410A-9AAE-94BF4C354992}"/>
                  </a:ext>
                </a:extLst>
              </p:cNvPr>
              <p:cNvSpPr/>
              <p:nvPr/>
            </p:nvSpPr>
            <p:spPr>
              <a:xfrm>
                <a:off x="4991737" y="2003239"/>
                <a:ext cx="667483" cy="152726"/>
              </a:xfrm>
              <a:custGeom>
                <a:avLst/>
                <a:gdLst>
                  <a:gd name="connsiteX0" fmla="*/ 0 w 667483"/>
                  <a:gd name="connsiteY0" fmla="*/ 0 h 152726"/>
                  <a:gd name="connsiteX1" fmla="*/ 667483 w 667483"/>
                  <a:gd name="connsiteY1" fmla="*/ 0 h 152726"/>
                  <a:gd name="connsiteX2" fmla="*/ 667483 w 667483"/>
                  <a:gd name="connsiteY2" fmla="*/ 152727 h 152726"/>
                  <a:gd name="connsiteX3" fmla="*/ 0 w 667483"/>
                  <a:gd name="connsiteY3" fmla="*/ 152727 h 152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52726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52727"/>
                    </a:lnTo>
                    <a:lnTo>
                      <a:pt x="0" y="15272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Graphic 265">
                <a:extLst>
                  <a:ext uri="{FF2B5EF4-FFF2-40B4-BE49-F238E27FC236}">
                    <a16:creationId xmlns:a16="http://schemas.microsoft.com/office/drawing/2014/main" id="{D2771DFA-2147-4280-9F37-3BBD1355FBBD}"/>
                  </a:ext>
                </a:extLst>
              </p:cNvPr>
              <p:cNvSpPr/>
              <p:nvPr/>
            </p:nvSpPr>
            <p:spPr>
              <a:xfrm>
                <a:off x="5753004" y="2003239"/>
                <a:ext cx="667483" cy="152726"/>
              </a:xfrm>
              <a:custGeom>
                <a:avLst/>
                <a:gdLst>
                  <a:gd name="connsiteX0" fmla="*/ 0 w 667483"/>
                  <a:gd name="connsiteY0" fmla="*/ 0 h 152726"/>
                  <a:gd name="connsiteX1" fmla="*/ 667484 w 667483"/>
                  <a:gd name="connsiteY1" fmla="*/ 0 h 152726"/>
                  <a:gd name="connsiteX2" fmla="*/ 667484 w 667483"/>
                  <a:gd name="connsiteY2" fmla="*/ 152727 h 152726"/>
                  <a:gd name="connsiteX3" fmla="*/ 0 w 667483"/>
                  <a:gd name="connsiteY3" fmla="*/ 152727 h 152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52726">
                    <a:moveTo>
                      <a:pt x="0" y="0"/>
                    </a:moveTo>
                    <a:lnTo>
                      <a:pt x="667484" y="0"/>
                    </a:lnTo>
                    <a:lnTo>
                      <a:pt x="667484" y="152727"/>
                    </a:lnTo>
                    <a:lnTo>
                      <a:pt x="0" y="15272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Graphic 265">
                <a:extLst>
                  <a:ext uri="{FF2B5EF4-FFF2-40B4-BE49-F238E27FC236}">
                    <a16:creationId xmlns:a16="http://schemas.microsoft.com/office/drawing/2014/main" id="{F956EC9A-CCC4-4DE0-BD85-6BA7A0126DB0}"/>
                  </a:ext>
                </a:extLst>
              </p:cNvPr>
              <p:cNvSpPr/>
              <p:nvPr/>
            </p:nvSpPr>
            <p:spPr>
              <a:xfrm>
                <a:off x="6505877" y="2003239"/>
                <a:ext cx="667483" cy="152726"/>
              </a:xfrm>
              <a:custGeom>
                <a:avLst/>
                <a:gdLst>
                  <a:gd name="connsiteX0" fmla="*/ 0 w 667483"/>
                  <a:gd name="connsiteY0" fmla="*/ 0 h 152726"/>
                  <a:gd name="connsiteX1" fmla="*/ 667483 w 667483"/>
                  <a:gd name="connsiteY1" fmla="*/ 0 h 152726"/>
                  <a:gd name="connsiteX2" fmla="*/ 667483 w 667483"/>
                  <a:gd name="connsiteY2" fmla="*/ 152727 h 152726"/>
                  <a:gd name="connsiteX3" fmla="*/ 0 w 667483"/>
                  <a:gd name="connsiteY3" fmla="*/ 152727 h 152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52726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52727"/>
                    </a:lnTo>
                    <a:lnTo>
                      <a:pt x="0" y="15272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0" name="Graphic 265">
                <a:extLst>
                  <a:ext uri="{FF2B5EF4-FFF2-40B4-BE49-F238E27FC236}">
                    <a16:creationId xmlns:a16="http://schemas.microsoft.com/office/drawing/2014/main" id="{0ADDF7E7-B7BC-4812-8B89-1E1C6228190D}"/>
                  </a:ext>
                </a:extLst>
              </p:cNvPr>
              <p:cNvSpPr/>
              <p:nvPr/>
            </p:nvSpPr>
            <p:spPr>
              <a:xfrm>
                <a:off x="5372968" y="2247357"/>
                <a:ext cx="667483" cy="144309"/>
              </a:xfrm>
              <a:custGeom>
                <a:avLst/>
                <a:gdLst>
                  <a:gd name="connsiteX0" fmla="*/ 0 w 667483"/>
                  <a:gd name="connsiteY0" fmla="*/ 0 h 144309"/>
                  <a:gd name="connsiteX1" fmla="*/ 667483 w 667483"/>
                  <a:gd name="connsiteY1" fmla="*/ 0 h 144309"/>
                  <a:gd name="connsiteX2" fmla="*/ 667483 w 667483"/>
                  <a:gd name="connsiteY2" fmla="*/ 144310 h 144309"/>
                  <a:gd name="connsiteX3" fmla="*/ 0 w 667483"/>
                  <a:gd name="connsiteY3" fmla="*/ 144310 h 1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4309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44310"/>
                    </a:lnTo>
                    <a:lnTo>
                      <a:pt x="0" y="14431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1" name="Graphic 265">
                <a:extLst>
                  <a:ext uri="{FF2B5EF4-FFF2-40B4-BE49-F238E27FC236}">
                    <a16:creationId xmlns:a16="http://schemas.microsoft.com/office/drawing/2014/main" id="{6DD6C52C-CD6F-468B-8FFC-8F705924FE16}"/>
                  </a:ext>
                </a:extLst>
              </p:cNvPr>
              <p:cNvSpPr/>
              <p:nvPr/>
            </p:nvSpPr>
            <p:spPr>
              <a:xfrm>
                <a:off x="6125842" y="2247357"/>
                <a:ext cx="667483" cy="144309"/>
              </a:xfrm>
              <a:custGeom>
                <a:avLst/>
                <a:gdLst>
                  <a:gd name="connsiteX0" fmla="*/ 0 w 667483"/>
                  <a:gd name="connsiteY0" fmla="*/ 0 h 144309"/>
                  <a:gd name="connsiteX1" fmla="*/ 667483 w 667483"/>
                  <a:gd name="connsiteY1" fmla="*/ 0 h 144309"/>
                  <a:gd name="connsiteX2" fmla="*/ 667483 w 667483"/>
                  <a:gd name="connsiteY2" fmla="*/ 144310 h 144309"/>
                  <a:gd name="connsiteX3" fmla="*/ 0 w 667483"/>
                  <a:gd name="connsiteY3" fmla="*/ 144310 h 1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4309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44310"/>
                    </a:lnTo>
                    <a:lnTo>
                      <a:pt x="0" y="14431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82" name="Graphic 265">
                <a:extLst>
                  <a:ext uri="{FF2B5EF4-FFF2-40B4-BE49-F238E27FC236}">
                    <a16:creationId xmlns:a16="http://schemas.microsoft.com/office/drawing/2014/main" id="{3A162927-6CFD-410D-9FF4-3927BFAB7AF7}"/>
                  </a:ext>
                </a:extLst>
              </p:cNvPr>
              <p:cNvSpPr/>
              <p:nvPr/>
            </p:nvSpPr>
            <p:spPr>
              <a:xfrm>
                <a:off x="4991737" y="2247357"/>
                <a:ext cx="283837" cy="144309"/>
              </a:xfrm>
              <a:custGeom>
                <a:avLst/>
                <a:gdLst>
                  <a:gd name="connsiteX0" fmla="*/ 0 w 283837"/>
                  <a:gd name="connsiteY0" fmla="*/ 0 h 144309"/>
                  <a:gd name="connsiteX1" fmla="*/ 283837 w 283837"/>
                  <a:gd name="connsiteY1" fmla="*/ 0 h 144309"/>
                  <a:gd name="connsiteX2" fmla="*/ 283837 w 283837"/>
                  <a:gd name="connsiteY2" fmla="*/ 144310 h 144309"/>
                  <a:gd name="connsiteX3" fmla="*/ 0 w 283837"/>
                  <a:gd name="connsiteY3" fmla="*/ 144310 h 1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837" h="144309">
                    <a:moveTo>
                      <a:pt x="0" y="0"/>
                    </a:moveTo>
                    <a:lnTo>
                      <a:pt x="283837" y="0"/>
                    </a:lnTo>
                    <a:lnTo>
                      <a:pt x="283837" y="144310"/>
                    </a:lnTo>
                    <a:lnTo>
                      <a:pt x="0" y="14431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3" name="Graphic 265">
                <a:extLst>
                  <a:ext uri="{FF2B5EF4-FFF2-40B4-BE49-F238E27FC236}">
                    <a16:creationId xmlns:a16="http://schemas.microsoft.com/office/drawing/2014/main" id="{E27D5319-E3E1-499D-A74A-81E6D474FBB4}"/>
                  </a:ext>
                </a:extLst>
              </p:cNvPr>
              <p:cNvSpPr/>
              <p:nvPr/>
            </p:nvSpPr>
            <p:spPr>
              <a:xfrm>
                <a:off x="6889524" y="2247357"/>
                <a:ext cx="283837" cy="144309"/>
              </a:xfrm>
              <a:custGeom>
                <a:avLst/>
                <a:gdLst>
                  <a:gd name="connsiteX0" fmla="*/ 0 w 283837"/>
                  <a:gd name="connsiteY0" fmla="*/ 0 h 144309"/>
                  <a:gd name="connsiteX1" fmla="*/ 283837 w 283837"/>
                  <a:gd name="connsiteY1" fmla="*/ 0 h 144309"/>
                  <a:gd name="connsiteX2" fmla="*/ 283837 w 283837"/>
                  <a:gd name="connsiteY2" fmla="*/ 144310 h 144309"/>
                  <a:gd name="connsiteX3" fmla="*/ 0 w 283837"/>
                  <a:gd name="connsiteY3" fmla="*/ 144310 h 1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837" h="144309">
                    <a:moveTo>
                      <a:pt x="0" y="0"/>
                    </a:moveTo>
                    <a:lnTo>
                      <a:pt x="283837" y="0"/>
                    </a:lnTo>
                    <a:lnTo>
                      <a:pt x="283837" y="144310"/>
                    </a:lnTo>
                    <a:lnTo>
                      <a:pt x="0" y="14431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Graphic 265">
                <a:extLst>
                  <a:ext uri="{FF2B5EF4-FFF2-40B4-BE49-F238E27FC236}">
                    <a16:creationId xmlns:a16="http://schemas.microsoft.com/office/drawing/2014/main" id="{4F8288E5-A69B-4C60-9504-65D1E4147496}"/>
                  </a:ext>
                </a:extLst>
              </p:cNvPr>
              <p:cNvSpPr/>
              <p:nvPr/>
            </p:nvSpPr>
            <p:spPr>
              <a:xfrm>
                <a:off x="4991737" y="2487890"/>
                <a:ext cx="667483" cy="145529"/>
              </a:xfrm>
              <a:custGeom>
                <a:avLst/>
                <a:gdLst>
                  <a:gd name="connsiteX0" fmla="*/ 0 w 667483"/>
                  <a:gd name="connsiteY0" fmla="*/ 0 h 145529"/>
                  <a:gd name="connsiteX1" fmla="*/ 667483 w 667483"/>
                  <a:gd name="connsiteY1" fmla="*/ 0 h 145529"/>
                  <a:gd name="connsiteX2" fmla="*/ 667483 w 667483"/>
                  <a:gd name="connsiteY2" fmla="*/ 145529 h 145529"/>
                  <a:gd name="connsiteX3" fmla="*/ 0 w 667483"/>
                  <a:gd name="connsiteY3" fmla="*/ 145529 h 145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5529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45529"/>
                    </a:lnTo>
                    <a:lnTo>
                      <a:pt x="0" y="14552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Graphic 265">
                <a:extLst>
                  <a:ext uri="{FF2B5EF4-FFF2-40B4-BE49-F238E27FC236}">
                    <a16:creationId xmlns:a16="http://schemas.microsoft.com/office/drawing/2014/main" id="{D18F484E-5130-492B-A125-9B7446E22596}"/>
                  </a:ext>
                </a:extLst>
              </p:cNvPr>
              <p:cNvSpPr/>
              <p:nvPr/>
            </p:nvSpPr>
            <p:spPr>
              <a:xfrm>
                <a:off x="5753004" y="2487890"/>
                <a:ext cx="667483" cy="145529"/>
              </a:xfrm>
              <a:custGeom>
                <a:avLst/>
                <a:gdLst>
                  <a:gd name="connsiteX0" fmla="*/ 0 w 667483"/>
                  <a:gd name="connsiteY0" fmla="*/ 0 h 145529"/>
                  <a:gd name="connsiteX1" fmla="*/ 667484 w 667483"/>
                  <a:gd name="connsiteY1" fmla="*/ 0 h 145529"/>
                  <a:gd name="connsiteX2" fmla="*/ 667484 w 667483"/>
                  <a:gd name="connsiteY2" fmla="*/ 145529 h 145529"/>
                  <a:gd name="connsiteX3" fmla="*/ 0 w 667483"/>
                  <a:gd name="connsiteY3" fmla="*/ 145529 h 145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5529">
                    <a:moveTo>
                      <a:pt x="0" y="0"/>
                    </a:moveTo>
                    <a:lnTo>
                      <a:pt x="667484" y="0"/>
                    </a:lnTo>
                    <a:lnTo>
                      <a:pt x="667484" y="145529"/>
                    </a:lnTo>
                    <a:lnTo>
                      <a:pt x="0" y="14552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6" name="Graphic 265">
                <a:extLst>
                  <a:ext uri="{FF2B5EF4-FFF2-40B4-BE49-F238E27FC236}">
                    <a16:creationId xmlns:a16="http://schemas.microsoft.com/office/drawing/2014/main" id="{17290280-5E44-4408-ADCE-1C757F37F4DC}"/>
                  </a:ext>
                </a:extLst>
              </p:cNvPr>
              <p:cNvSpPr/>
              <p:nvPr/>
            </p:nvSpPr>
            <p:spPr>
              <a:xfrm>
                <a:off x="6505877" y="2487890"/>
                <a:ext cx="667483" cy="145529"/>
              </a:xfrm>
              <a:custGeom>
                <a:avLst/>
                <a:gdLst>
                  <a:gd name="connsiteX0" fmla="*/ 0 w 667483"/>
                  <a:gd name="connsiteY0" fmla="*/ 0 h 145529"/>
                  <a:gd name="connsiteX1" fmla="*/ 667483 w 667483"/>
                  <a:gd name="connsiteY1" fmla="*/ 0 h 145529"/>
                  <a:gd name="connsiteX2" fmla="*/ 667483 w 667483"/>
                  <a:gd name="connsiteY2" fmla="*/ 145529 h 145529"/>
                  <a:gd name="connsiteX3" fmla="*/ 0 w 667483"/>
                  <a:gd name="connsiteY3" fmla="*/ 145529 h 145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5529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45529"/>
                    </a:lnTo>
                    <a:lnTo>
                      <a:pt x="0" y="14552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" name="Graphic 265">
                <a:extLst>
                  <a:ext uri="{FF2B5EF4-FFF2-40B4-BE49-F238E27FC236}">
                    <a16:creationId xmlns:a16="http://schemas.microsoft.com/office/drawing/2014/main" id="{A0C5F463-0822-43C6-B599-EA20773DF984}"/>
                  </a:ext>
                </a:extLst>
              </p:cNvPr>
              <p:cNvSpPr/>
              <p:nvPr/>
            </p:nvSpPr>
            <p:spPr>
              <a:xfrm>
                <a:off x="5372968" y="2729617"/>
                <a:ext cx="667483" cy="150335"/>
              </a:xfrm>
              <a:custGeom>
                <a:avLst/>
                <a:gdLst>
                  <a:gd name="connsiteX0" fmla="*/ 0 w 667483"/>
                  <a:gd name="connsiteY0" fmla="*/ 0 h 150335"/>
                  <a:gd name="connsiteX1" fmla="*/ 667483 w 667483"/>
                  <a:gd name="connsiteY1" fmla="*/ 0 h 150335"/>
                  <a:gd name="connsiteX2" fmla="*/ 667483 w 667483"/>
                  <a:gd name="connsiteY2" fmla="*/ 150336 h 150335"/>
                  <a:gd name="connsiteX3" fmla="*/ 0 w 667483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50335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8" name="Graphic 265">
                <a:extLst>
                  <a:ext uri="{FF2B5EF4-FFF2-40B4-BE49-F238E27FC236}">
                    <a16:creationId xmlns:a16="http://schemas.microsoft.com/office/drawing/2014/main" id="{E403D0D4-A0DF-4559-9791-C7BE112C5E3B}"/>
                  </a:ext>
                </a:extLst>
              </p:cNvPr>
              <p:cNvSpPr/>
              <p:nvPr/>
            </p:nvSpPr>
            <p:spPr>
              <a:xfrm>
                <a:off x="6125842" y="2729617"/>
                <a:ext cx="667483" cy="150335"/>
              </a:xfrm>
              <a:custGeom>
                <a:avLst/>
                <a:gdLst>
                  <a:gd name="connsiteX0" fmla="*/ 0 w 667483"/>
                  <a:gd name="connsiteY0" fmla="*/ 0 h 150335"/>
                  <a:gd name="connsiteX1" fmla="*/ 667483 w 667483"/>
                  <a:gd name="connsiteY1" fmla="*/ 0 h 150335"/>
                  <a:gd name="connsiteX2" fmla="*/ 667483 w 667483"/>
                  <a:gd name="connsiteY2" fmla="*/ 150336 h 150335"/>
                  <a:gd name="connsiteX3" fmla="*/ 0 w 667483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50335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9" name="Graphic 265">
                <a:extLst>
                  <a:ext uri="{FF2B5EF4-FFF2-40B4-BE49-F238E27FC236}">
                    <a16:creationId xmlns:a16="http://schemas.microsoft.com/office/drawing/2014/main" id="{01C67586-D51F-4C5F-915D-6E336EAE45B3}"/>
                  </a:ext>
                </a:extLst>
              </p:cNvPr>
              <p:cNvSpPr/>
              <p:nvPr/>
            </p:nvSpPr>
            <p:spPr>
              <a:xfrm>
                <a:off x="4991737" y="2729617"/>
                <a:ext cx="283837" cy="150335"/>
              </a:xfrm>
              <a:custGeom>
                <a:avLst/>
                <a:gdLst>
                  <a:gd name="connsiteX0" fmla="*/ 0 w 283837"/>
                  <a:gd name="connsiteY0" fmla="*/ 0 h 150335"/>
                  <a:gd name="connsiteX1" fmla="*/ 283837 w 283837"/>
                  <a:gd name="connsiteY1" fmla="*/ 0 h 150335"/>
                  <a:gd name="connsiteX2" fmla="*/ 283837 w 283837"/>
                  <a:gd name="connsiteY2" fmla="*/ 150336 h 150335"/>
                  <a:gd name="connsiteX3" fmla="*/ 0 w 283837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837" h="150335">
                    <a:moveTo>
                      <a:pt x="0" y="0"/>
                    </a:moveTo>
                    <a:lnTo>
                      <a:pt x="283837" y="0"/>
                    </a:lnTo>
                    <a:lnTo>
                      <a:pt x="283837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0" name="Graphic 265">
                <a:extLst>
                  <a:ext uri="{FF2B5EF4-FFF2-40B4-BE49-F238E27FC236}">
                    <a16:creationId xmlns:a16="http://schemas.microsoft.com/office/drawing/2014/main" id="{96639770-5F7C-4B50-A3AC-EF8F3B026183}"/>
                  </a:ext>
                </a:extLst>
              </p:cNvPr>
              <p:cNvSpPr/>
              <p:nvPr/>
            </p:nvSpPr>
            <p:spPr>
              <a:xfrm>
                <a:off x="6889524" y="2729617"/>
                <a:ext cx="283837" cy="150335"/>
              </a:xfrm>
              <a:custGeom>
                <a:avLst/>
                <a:gdLst>
                  <a:gd name="connsiteX0" fmla="*/ 0 w 283837"/>
                  <a:gd name="connsiteY0" fmla="*/ 0 h 150335"/>
                  <a:gd name="connsiteX1" fmla="*/ 283837 w 283837"/>
                  <a:gd name="connsiteY1" fmla="*/ 0 h 150335"/>
                  <a:gd name="connsiteX2" fmla="*/ 283837 w 283837"/>
                  <a:gd name="connsiteY2" fmla="*/ 150336 h 150335"/>
                  <a:gd name="connsiteX3" fmla="*/ 0 w 283837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837" h="150335">
                    <a:moveTo>
                      <a:pt x="0" y="0"/>
                    </a:moveTo>
                    <a:lnTo>
                      <a:pt x="283837" y="0"/>
                    </a:lnTo>
                    <a:lnTo>
                      <a:pt x="283837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48" name="Graphic 291">
            <a:extLst>
              <a:ext uri="{FF2B5EF4-FFF2-40B4-BE49-F238E27FC236}">
                <a16:creationId xmlns:a16="http://schemas.microsoft.com/office/drawing/2014/main" id="{E7B0858C-6DBC-4394-BE71-CDDBB0D5AC80}"/>
              </a:ext>
            </a:extLst>
          </p:cNvPr>
          <p:cNvGrpSpPr/>
          <p:nvPr/>
        </p:nvGrpSpPr>
        <p:grpSpPr>
          <a:xfrm>
            <a:off x="1990287" y="2387975"/>
            <a:ext cx="349689" cy="302838"/>
            <a:chOff x="4268323" y="629534"/>
            <a:chExt cx="3631129" cy="3144636"/>
          </a:xfrm>
        </p:grpSpPr>
        <p:sp>
          <p:nvSpPr>
            <p:cNvPr id="449" name="Graphic 291">
              <a:extLst>
                <a:ext uri="{FF2B5EF4-FFF2-40B4-BE49-F238E27FC236}">
                  <a16:creationId xmlns:a16="http://schemas.microsoft.com/office/drawing/2014/main" id="{C415E162-37B0-461C-9451-AD0E6DA98FE6}"/>
                </a:ext>
              </a:extLst>
            </p:cNvPr>
            <p:cNvSpPr/>
            <p:nvPr/>
          </p:nvSpPr>
          <p:spPr>
            <a:xfrm>
              <a:off x="4268323" y="629534"/>
              <a:ext cx="3631129" cy="3144636"/>
            </a:xfrm>
            <a:custGeom>
              <a:avLst/>
              <a:gdLst>
                <a:gd name="connsiteX0" fmla="*/ 2723353 w 3631129"/>
                <a:gd name="connsiteY0" fmla="*/ 3144637 h 3144636"/>
                <a:gd name="connsiteX1" fmla="*/ 3631129 w 3631129"/>
                <a:gd name="connsiteY1" fmla="*/ 1572319 h 3144636"/>
                <a:gd name="connsiteX2" fmla="*/ 2723353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9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53" y="3144637"/>
                  </a:moveTo>
                  <a:lnTo>
                    <a:pt x="3631129" y="1572319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74" name="Graphic 291">
              <a:extLst>
                <a:ext uri="{FF2B5EF4-FFF2-40B4-BE49-F238E27FC236}">
                  <a16:creationId xmlns:a16="http://schemas.microsoft.com/office/drawing/2014/main" id="{4EDEC348-CB48-4B51-9181-080BB462034D}"/>
                </a:ext>
              </a:extLst>
            </p:cNvPr>
            <p:cNvGrpSpPr/>
            <p:nvPr/>
          </p:nvGrpSpPr>
          <p:grpSpPr>
            <a:xfrm>
              <a:off x="4682577" y="1309141"/>
              <a:ext cx="2808551" cy="1796948"/>
              <a:chOff x="4682577" y="1309141"/>
              <a:chExt cx="2808551" cy="1796948"/>
            </a:xfrm>
            <a:solidFill>
              <a:srgbClr val="FFFFFF"/>
            </a:solidFill>
          </p:grpSpPr>
          <p:sp>
            <p:nvSpPr>
              <p:cNvPr id="475" name="Graphic 291">
                <a:extLst>
                  <a:ext uri="{FF2B5EF4-FFF2-40B4-BE49-F238E27FC236}">
                    <a16:creationId xmlns:a16="http://schemas.microsoft.com/office/drawing/2014/main" id="{10656C2E-85DF-4503-8978-0130352579A1}"/>
                  </a:ext>
                </a:extLst>
              </p:cNvPr>
              <p:cNvSpPr/>
              <p:nvPr/>
            </p:nvSpPr>
            <p:spPr>
              <a:xfrm>
                <a:off x="4777437" y="1466608"/>
                <a:ext cx="2713692" cy="620059"/>
              </a:xfrm>
              <a:custGeom>
                <a:avLst/>
                <a:gdLst>
                  <a:gd name="connsiteX0" fmla="*/ 58537 w 2713692"/>
                  <a:gd name="connsiteY0" fmla="*/ 373215 h 620059"/>
                  <a:gd name="connsiteX1" fmla="*/ 2499918 w 2713692"/>
                  <a:gd name="connsiteY1" fmla="*/ 373215 h 620059"/>
                  <a:gd name="connsiteX2" fmla="*/ 2361419 w 2713692"/>
                  <a:gd name="connsiteY2" fmla="*/ 511714 h 620059"/>
                  <a:gd name="connsiteX3" fmla="*/ 2361419 w 2713692"/>
                  <a:gd name="connsiteY3" fmla="*/ 594521 h 620059"/>
                  <a:gd name="connsiteX4" fmla="*/ 2369788 w 2713692"/>
                  <a:gd name="connsiteY4" fmla="*/ 602915 h 620059"/>
                  <a:gd name="connsiteX5" fmla="*/ 2452572 w 2713692"/>
                  <a:gd name="connsiteY5" fmla="*/ 602915 h 620059"/>
                  <a:gd name="connsiteX6" fmla="*/ 2688943 w 2713692"/>
                  <a:gd name="connsiteY6" fmla="*/ 366543 h 620059"/>
                  <a:gd name="connsiteX7" fmla="*/ 2697863 w 2713692"/>
                  <a:gd name="connsiteY7" fmla="*/ 354635 h 620059"/>
                  <a:gd name="connsiteX8" fmla="*/ 2713692 w 2713692"/>
                  <a:gd name="connsiteY8" fmla="*/ 314702 h 620059"/>
                  <a:gd name="connsiteX9" fmla="*/ 2713692 w 2713692"/>
                  <a:gd name="connsiteY9" fmla="*/ 302841 h 620059"/>
                  <a:gd name="connsiteX10" fmla="*/ 2692267 w 2713692"/>
                  <a:gd name="connsiteY10" fmla="*/ 257575 h 620059"/>
                  <a:gd name="connsiteX11" fmla="*/ 2688919 w 2713692"/>
                  <a:gd name="connsiteY11" fmla="*/ 253487 h 620059"/>
                  <a:gd name="connsiteX12" fmla="*/ 2452548 w 2713692"/>
                  <a:gd name="connsiteY12" fmla="*/ 17163 h 620059"/>
                  <a:gd name="connsiteX13" fmla="*/ 2369764 w 2713692"/>
                  <a:gd name="connsiteY13" fmla="*/ 17163 h 620059"/>
                  <a:gd name="connsiteX14" fmla="*/ 2361395 w 2713692"/>
                  <a:gd name="connsiteY14" fmla="*/ 25508 h 620059"/>
                  <a:gd name="connsiteX15" fmla="*/ 2361395 w 2713692"/>
                  <a:gd name="connsiteY15" fmla="*/ 108316 h 620059"/>
                  <a:gd name="connsiteX16" fmla="*/ 2497407 w 2713692"/>
                  <a:gd name="connsiteY16" fmla="*/ 244304 h 620059"/>
                  <a:gd name="connsiteX17" fmla="*/ 58537 w 2713692"/>
                  <a:gd name="connsiteY17" fmla="*/ 244304 h 620059"/>
                  <a:gd name="connsiteX18" fmla="*/ 0 w 2713692"/>
                  <a:gd name="connsiteY18" fmla="*/ 302841 h 620059"/>
                  <a:gd name="connsiteX19" fmla="*/ 0 w 2713692"/>
                  <a:gd name="connsiteY19" fmla="*/ 314702 h 620059"/>
                  <a:gd name="connsiteX20" fmla="*/ 58537 w 2713692"/>
                  <a:gd name="connsiteY20" fmla="*/ 373215 h 620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13692" h="620059">
                    <a:moveTo>
                      <a:pt x="58537" y="373215"/>
                    </a:moveTo>
                    <a:lnTo>
                      <a:pt x="2499918" y="373215"/>
                    </a:lnTo>
                    <a:lnTo>
                      <a:pt x="2361419" y="511714"/>
                    </a:lnTo>
                    <a:cubicBezTo>
                      <a:pt x="2338559" y="534598"/>
                      <a:pt x="2338559" y="571661"/>
                      <a:pt x="2361419" y="594521"/>
                    </a:cubicBezTo>
                    <a:lnTo>
                      <a:pt x="2369788" y="602915"/>
                    </a:lnTo>
                    <a:cubicBezTo>
                      <a:pt x="2392672" y="625775"/>
                      <a:pt x="2429712" y="625775"/>
                      <a:pt x="2452572" y="602915"/>
                    </a:cubicBezTo>
                    <a:lnTo>
                      <a:pt x="2688943" y="366543"/>
                    </a:lnTo>
                    <a:cubicBezTo>
                      <a:pt x="2692578" y="362908"/>
                      <a:pt x="2695400" y="358867"/>
                      <a:pt x="2697863" y="354635"/>
                    </a:cubicBezTo>
                    <a:cubicBezTo>
                      <a:pt x="2707643" y="344185"/>
                      <a:pt x="2713692" y="330149"/>
                      <a:pt x="2713692" y="314702"/>
                    </a:cubicBezTo>
                    <a:lnTo>
                      <a:pt x="2713692" y="302841"/>
                    </a:lnTo>
                    <a:cubicBezTo>
                      <a:pt x="2713692" y="284644"/>
                      <a:pt x="2705347" y="268336"/>
                      <a:pt x="2692267" y="257575"/>
                    </a:cubicBezTo>
                    <a:cubicBezTo>
                      <a:pt x="2691143" y="256236"/>
                      <a:pt x="2690187" y="254754"/>
                      <a:pt x="2688919" y="253487"/>
                    </a:cubicBezTo>
                    <a:lnTo>
                      <a:pt x="2452548" y="17163"/>
                    </a:lnTo>
                    <a:cubicBezTo>
                      <a:pt x="2429688" y="-5721"/>
                      <a:pt x="2392624" y="-5721"/>
                      <a:pt x="2369764" y="17163"/>
                    </a:cubicBezTo>
                    <a:lnTo>
                      <a:pt x="2361395" y="25508"/>
                    </a:lnTo>
                    <a:cubicBezTo>
                      <a:pt x="2338535" y="48392"/>
                      <a:pt x="2338535" y="85456"/>
                      <a:pt x="2361395" y="108316"/>
                    </a:cubicBezTo>
                    <a:lnTo>
                      <a:pt x="2497407" y="244304"/>
                    </a:lnTo>
                    <a:lnTo>
                      <a:pt x="58537" y="244304"/>
                    </a:lnTo>
                    <a:cubicBezTo>
                      <a:pt x="26208" y="244304"/>
                      <a:pt x="0" y="270536"/>
                      <a:pt x="0" y="302841"/>
                    </a:cubicBezTo>
                    <a:lnTo>
                      <a:pt x="0" y="314702"/>
                    </a:lnTo>
                    <a:cubicBezTo>
                      <a:pt x="0" y="347007"/>
                      <a:pt x="26208" y="373215"/>
                      <a:pt x="58537" y="3732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6" name="Graphic 291">
                <a:extLst>
                  <a:ext uri="{FF2B5EF4-FFF2-40B4-BE49-F238E27FC236}">
                    <a16:creationId xmlns:a16="http://schemas.microsoft.com/office/drawing/2014/main" id="{400470C6-3574-4787-BA78-1CD9ACA5A618}"/>
                  </a:ext>
                </a:extLst>
              </p:cNvPr>
              <p:cNvSpPr/>
              <p:nvPr/>
            </p:nvSpPr>
            <p:spPr>
              <a:xfrm>
                <a:off x="4682577" y="2317061"/>
                <a:ext cx="2713716" cy="620059"/>
              </a:xfrm>
              <a:custGeom>
                <a:avLst/>
                <a:gdLst>
                  <a:gd name="connsiteX0" fmla="*/ 2655132 w 2713716"/>
                  <a:gd name="connsiteY0" fmla="*/ 246845 h 620059"/>
                  <a:gd name="connsiteX1" fmla="*/ 213775 w 2713716"/>
                  <a:gd name="connsiteY1" fmla="*/ 246845 h 620059"/>
                  <a:gd name="connsiteX2" fmla="*/ 352274 w 2713716"/>
                  <a:gd name="connsiteY2" fmla="*/ 108346 h 620059"/>
                  <a:gd name="connsiteX3" fmla="*/ 352274 w 2713716"/>
                  <a:gd name="connsiteY3" fmla="*/ 25538 h 620059"/>
                  <a:gd name="connsiteX4" fmla="*/ 343904 w 2713716"/>
                  <a:gd name="connsiteY4" fmla="*/ 17145 h 620059"/>
                  <a:gd name="connsiteX5" fmla="*/ 261121 w 2713716"/>
                  <a:gd name="connsiteY5" fmla="*/ 17145 h 620059"/>
                  <a:gd name="connsiteX6" fmla="*/ 24749 w 2713716"/>
                  <a:gd name="connsiteY6" fmla="*/ 253517 h 620059"/>
                  <a:gd name="connsiteX7" fmla="*/ 15830 w 2713716"/>
                  <a:gd name="connsiteY7" fmla="*/ 265425 h 620059"/>
                  <a:gd name="connsiteX8" fmla="*/ 0 w 2713716"/>
                  <a:gd name="connsiteY8" fmla="*/ 305358 h 620059"/>
                  <a:gd name="connsiteX9" fmla="*/ 0 w 2713716"/>
                  <a:gd name="connsiteY9" fmla="*/ 317219 h 620059"/>
                  <a:gd name="connsiteX10" fmla="*/ 21425 w 2713716"/>
                  <a:gd name="connsiteY10" fmla="*/ 362484 h 620059"/>
                  <a:gd name="connsiteX11" fmla="*/ 24773 w 2713716"/>
                  <a:gd name="connsiteY11" fmla="*/ 366573 h 620059"/>
                  <a:gd name="connsiteX12" fmla="*/ 261144 w 2713716"/>
                  <a:gd name="connsiteY12" fmla="*/ 602897 h 620059"/>
                  <a:gd name="connsiteX13" fmla="*/ 343928 w 2713716"/>
                  <a:gd name="connsiteY13" fmla="*/ 602897 h 620059"/>
                  <a:gd name="connsiteX14" fmla="*/ 352298 w 2713716"/>
                  <a:gd name="connsiteY14" fmla="*/ 594551 h 620059"/>
                  <a:gd name="connsiteX15" fmla="*/ 352298 w 2713716"/>
                  <a:gd name="connsiteY15" fmla="*/ 511744 h 620059"/>
                  <a:gd name="connsiteX16" fmla="*/ 216285 w 2713716"/>
                  <a:gd name="connsiteY16" fmla="*/ 375755 h 620059"/>
                  <a:gd name="connsiteX17" fmla="*/ 2655180 w 2713716"/>
                  <a:gd name="connsiteY17" fmla="*/ 375755 h 620059"/>
                  <a:gd name="connsiteX18" fmla="*/ 2713717 w 2713716"/>
                  <a:gd name="connsiteY18" fmla="*/ 317219 h 620059"/>
                  <a:gd name="connsiteX19" fmla="*/ 2713717 w 2713716"/>
                  <a:gd name="connsiteY19" fmla="*/ 305358 h 620059"/>
                  <a:gd name="connsiteX20" fmla="*/ 2655132 w 2713716"/>
                  <a:gd name="connsiteY20" fmla="*/ 246845 h 620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13716" h="620059">
                    <a:moveTo>
                      <a:pt x="2655132" y="246845"/>
                    </a:moveTo>
                    <a:lnTo>
                      <a:pt x="213775" y="246845"/>
                    </a:lnTo>
                    <a:lnTo>
                      <a:pt x="352274" y="108346"/>
                    </a:lnTo>
                    <a:cubicBezTo>
                      <a:pt x="375134" y="85462"/>
                      <a:pt x="375134" y="48398"/>
                      <a:pt x="352274" y="25538"/>
                    </a:cubicBezTo>
                    <a:lnTo>
                      <a:pt x="343904" y="17145"/>
                    </a:lnTo>
                    <a:cubicBezTo>
                      <a:pt x="321020" y="-5715"/>
                      <a:pt x="283981" y="-5715"/>
                      <a:pt x="261121" y="17145"/>
                    </a:cubicBezTo>
                    <a:lnTo>
                      <a:pt x="24749" y="253517"/>
                    </a:lnTo>
                    <a:cubicBezTo>
                      <a:pt x="21114" y="257151"/>
                      <a:pt x="18293" y="261192"/>
                      <a:pt x="15830" y="265425"/>
                    </a:cubicBezTo>
                    <a:cubicBezTo>
                      <a:pt x="6050" y="275874"/>
                      <a:pt x="0" y="289911"/>
                      <a:pt x="0" y="305358"/>
                    </a:cubicBezTo>
                    <a:lnTo>
                      <a:pt x="0" y="317219"/>
                    </a:lnTo>
                    <a:cubicBezTo>
                      <a:pt x="0" y="335416"/>
                      <a:pt x="8345" y="351724"/>
                      <a:pt x="21425" y="362484"/>
                    </a:cubicBezTo>
                    <a:cubicBezTo>
                      <a:pt x="22549" y="363823"/>
                      <a:pt x="23506" y="365306"/>
                      <a:pt x="24773" y="366573"/>
                    </a:cubicBezTo>
                    <a:lnTo>
                      <a:pt x="261144" y="602897"/>
                    </a:lnTo>
                    <a:cubicBezTo>
                      <a:pt x="284004" y="625780"/>
                      <a:pt x="321068" y="625780"/>
                      <a:pt x="343928" y="602897"/>
                    </a:cubicBezTo>
                    <a:lnTo>
                      <a:pt x="352298" y="594551"/>
                    </a:lnTo>
                    <a:cubicBezTo>
                      <a:pt x="375158" y="571668"/>
                      <a:pt x="375158" y="534604"/>
                      <a:pt x="352298" y="511744"/>
                    </a:cubicBezTo>
                    <a:lnTo>
                      <a:pt x="216285" y="375755"/>
                    </a:lnTo>
                    <a:lnTo>
                      <a:pt x="2655180" y="375755"/>
                    </a:lnTo>
                    <a:cubicBezTo>
                      <a:pt x="2687509" y="375755"/>
                      <a:pt x="2713717" y="349524"/>
                      <a:pt x="2713717" y="317219"/>
                    </a:cubicBezTo>
                    <a:lnTo>
                      <a:pt x="2713717" y="305358"/>
                    </a:lnTo>
                    <a:cubicBezTo>
                      <a:pt x="2713669" y="273053"/>
                      <a:pt x="2687485" y="246845"/>
                      <a:pt x="2655132" y="24684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7" name="Graphic 291">
                <a:extLst>
                  <a:ext uri="{FF2B5EF4-FFF2-40B4-BE49-F238E27FC236}">
                    <a16:creationId xmlns:a16="http://schemas.microsoft.com/office/drawing/2014/main" id="{B7855785-E442-411C-8951-4B1E18AFBF3D}"/>
                  </a:ext>
                </a:extLst>
              </p:cNvPr>
              <p:cNvSpPr/>
              <p:nvPr/>
            </p:nvSpPr>
            <p:spPr>
              <a:xfrm>
                <a:off x="5184852" y="1309141"/>
                <a:ext cx="1796948" cy="1796948"/>
              </a:xfrm>
              <a:custGeom>
                <a:avLst/>
                <a:gdLst>
                  <a:gd name="connsiteX0" fmla="*/ 898450 w 1796948"/>
                  <a:gd name="connsiteY0" fmla="*/ 0 h 1796948"/>
                  <a:gd name="connsiteX1" fmla="*/ 0 w 1796948"/>
                  <a:gd name="connsiteY1" fmla="*/ 898451 h 1796948"/>
                  <a:gd name="connsiteX2" fmla="*/ 898450 w 1796948"/>
                  <a:gd name="connsiteY2" fmla="*/ 1796949 h 1796948"/>
                  <a:gd name="connsiteX3" fmla="*/ 1796949 w 1796948"/>
                  <a:gd name="connsiteY3" fmla="*/ 898451 h 1796948"/>
                  <a:gd name="connsiteX4" fmla="*/ 898450 w 1796948"/>
                  <a:gd name="connsiteY4" fmla="*/ 0 h 1796948"/>
                  <a:gd name="connsiteX5" fmla="*/ 898642 w 1796948"/>
                  <a:gd name="connsiteY5" fmla="*/ 1643170 h 1796948"/>
                  <a:gd name="connsiteX6" fmla="*/ 153827 w 1796948"/>
                  <a:gd name="connsiteY6" fmla="*/ 898331 h 1796948"/>
                  <a:gd name="connsiteX7" fmla="*/ 898642 w 1796948"/>
                  <a:gd name="connsiteY7" fmla="*/ 153564 h 1796948"/>
                  <a:gd name="connsiteX8" fmla="*/ 1643505 w 1796948"/>
                  <a:gd name="connsiteY8" fmla="*/ 898331 h 1796948"/>
                  <a:gd name="connsiteX9" fmla="*/ 898642 w 1796948"/>
                  <a:gd name="connsiteY9" fmla="*/ 1643170 h 17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96948" h="1796948">
                    <a:moveTo>
                      <a:pt x="898450" y="0"/>
                    </a:moveTo>
                    <a:cubicBezTo>
                      <a:pt x="402226" y="0"/>
                      <a:pt x="0" y="402298"/>
                      <a:pt x="0" y="898451"/>
                    </a:cubicBezTo>
                    <a:cubicBezTo>
                      <a:pt x="0" y="1394651"/>
                      <a:pt x="402226" y="1796949"/>
                      <a:pt x="898450" y="1796949"/>
                    </a:cubicBezTo>
                    <a:cubicBezTo>
                      <a:pt x="1394723" y="1796949"/>
                      <a:pt x="1796949" y="1394651"/>
                      <a:pt x="1796949" y="898451"/>
                    </a:cubicBezTo>
                    <a:cubicBezTo>
                      <a:pt x="1796949" y="402298"/>
                      <a:pt x="1394723" y="0"/>
                      <a:pt x="898450" y="0"/>
                    </a:cubicBezTo>
                    <a:close/>
                    <a:moveTo>
                      <a:pt x="898642" y="1643170"/>
                    </a:moveTo>
                    <a:cubicBezTo>
                      <a:pt x="487353" y="1643170"/>
                      <a:pt x="153827" y="1309787"/>
                      <a:pt x="153827" y="898331"/>
                    </a:cubicBezTo>
                    <a:cubicBezTo>
                      <a:pt x="153827" y="487090"/>
                      <a:pt x="487353" y="153564"/>
                      <a:pt x="898642" y="153564"/>
                    </a:cubicBezTo>
                    <a:cubicBezTo>
                      <a:pt x="1310026" y="153564"/>
                      <a:pt x="1643505" y="487090"/>
                      <a:pt x="1643505" y="898331"/>
                    </a:cubicBezTo>
                    <a:cubicBezTo>
                      <a:pt x="1643505" y="1309787"/>
                      <a:pt x="1310050" y="1643170"/>
                      <a:pt x="898642" y="16431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91" name="Graphic 478">
            <a:extLst>
              <a:ext uri="{FF2B5EF4-FFF2-40B4-BE49-F238E27FC236}">
                <a16:creationId xmlns:a16="http://schemas.microsoft.com/office/drawing/2014/main" id="{24A725FA-F188-4D19-B45F-C4DDB00E97F2}"/>
              </a:ext>
            </a:extLst>
          </p:cNvPr>
          <p:cNvGrpSpPr/>
          <p:nvPr/>
        </p:nvGrpSpPr>
        <p:grpSpPr>
          <a:xfrm>
            <a:off x="2958040" y="2387975"/>
            <a:ext cx="348435" cy="301752"/>
            <a:chOff x="4273584" y="628076"/>
            <a:chExt cx="3631129" cy="3144636"/>
          </a:xfrm>
        </p:grpSpPr>
        <p:sp>
          <p:nvSpPr>
            <p:cNvPr id="492" name="Graphic 478">
              <a:extLst>
                <a:ext uri="{FF2B5EF4-FFF2-40B4-BE49-F238E27FC236}">
                  <a16:creationId xmlns:a16="http://schemas.microsoft.com/office/drawing/2014/main" id="{7EEA752C-D55C-4A8F-8652-F5C7617DC266}"/>
                </a:ext>
              </a:extLst>
            </p:cNvPr>
            <p:cNvSpPr/>
            <p:nvPr/>
          </p:nvSpPr>
          <p:spPr>
            <a:xfrm>
              <a:off x="4273584" y="628076"/>
              <a:ext cx="3631129" cy="3144636"/>
            </a:xfrm>
            <a:custGeom>
              <a:avLst/>
              <a:gdLst>
                <a:gd name="connsiteX0" fmla="*/ 2723329 w 3631129"/>
                <a:gd name="connsiteY0" fmla="*/ 3144637 h 3144636"/>
                <a:gd name="connsiteX1" fmla="*/ 3631129 w 3631129"/>
                <a:gd name="connsiteY1" fmla="*/ 1572319 h 3144636"/>
                <a:gd name="connsiteX2" fmla="*/ 2723329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9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29" y="3144637"/>
                  </a:moveTo>
                  <a:lnTo>
                    <a:pt x="3631129" y="1572319"/>
                  </a:lnTo>
                  <a:lnTo>
                    <a:pt x="2723329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3" name="Graphic 478">
              <a:extLst>
                <a:ext uri="{FF2B5EF4-FFF2-40B4-BE49-F238E27FC236}">
                  <a16:creationId xmlns:a16="http://schemas.microsoft.com/office/drawing/2014/main" id="{6789E3F3-7B25-4C8E-9CD5-20D76D306B49}"/>
                </a:ext>
              </a:extLst>
            </p:cNvPr>
            <p:cNvGrpSpPr/>
            <p:nvPr/>
          </p:nvGrpSpPr>
          <p:grpSpPr>
            <a:xfrm>
              <a:off x="5111847" y="1223081"/>
              <a:ext cx="1914644" cy="1914668"/>
              <a:chOff x="5111847" y="1223081"/>
              <a:chExt cx="1914644" cy="1914668"/>
            </a:xfrm>
            <a:solidFill>
              <a:srgbClr val="FFFFFF"/>
            </a:solidFill>
          </p:grpSpPr>
          <p:sp>
            <p:nvSpPr>
              <p:cNvPr id="494" name="Graphic 478">
                <a:extLst>
                  <a:ext uri="{FF2B5EF4-FFF2-40B4-BE49-F238E27FC236}">
                    <a16:creationId xmlns:a16="http://schemas.microsoft.com/office/drawing/2014/main" id="{8BD36B7A-E829-4A7D-AE3A-8EDF46487CAA}"/>
                  </a:ext>
                </a:extLst>
              </p:cNvPr>
              <p:cNvSpPr/>
              <p:nvPr/>
            </p:nvSpPr>
            <p:spPr>
              <a:xfrm>
                <a:off x="5130126" y="1237721"/>
                <a:ext cx="844352" cy="846986"/>
              </a:xfrm>
              <a:custGeom>
                <a:avLst/>
                <a:gdLst>
                  <a:gd name="connsiteX0" fmla="*/ 740024 w 844352"/>
                  <a:gd name="connsiteY0" fmla="*/ 146312 h 846986"/>
                  <a:gd name="connsiteX1" fmla="*/ 653271 w 844352"/>
                  <a:gd name="connsiteY1" fmla="*/ 233066 h 846986"/>
                  <a:gd name="connsiteX2" fmla="*/ 653223 w 844352"/>
                  <a:gd name="connsiteY2" fmla="*/ 518146 h 846986"/>
                  <a:gd name="connsiteX3" fmla="*/ 160513 w 844352"/>
                  <a:gd name="connsiteY3" fmla="*/ 25413 h 846986"/>
                  <a:gd name="connsiteX4" fmla="*/ 37844 w 844352"/>
                  <a:gd name="connsiteY4" fmla="*/ 25413 h 846986"/>
                  <a:gd name="connsiteX5" fmla="*/ 25434 w 844352"/>
                  <a:gd name="connsiteY5" fmla="*/ 37823 h 846986"/>
                  <a:gd name="connsiteX6" fmla="*/ 25410 w 844352"/>
                  <a:gd name="connsiteY6" fmla="*/ 160516 h 846986"/>
                  <a:gd name="connsiteX7" fmla="*/ 520749 w 844352"/>
                  <a:gd name="connsiteY7" fmla="*/ 655856 h 846986"/>
                  <a:gd name="connsiteX8" fmla="*/ 230432 w 844352"/>
                  <a:gd name="connsiteY8" fmla="*/ 655928 h 846986"/>
                  <a:gd name="connsiteX9" fmla="*/ 143679 w 844352"/>
                  <a:gd name="connsiteY9" fmla="*/ 742681 h 846986"/>
                  <a:gd name="connsiteX10" fmla="*/ 143631 w 844352"/>
                  <a:gd name="connsiteY10" fmla="*/ 760209 h 846986"/>
                  <a:gd name="connsiteX11" fmla="*/ 230408 w 844352"/>
                  <a:gd name="connsiteY11" fmla="*/ 846986 h 846986"/>
                  <a:gd name="connsiteX12" fmla="*/ 725868 w 844352"/>
                  <a:gd name="connsiteY12" fmla="*/ 846986 h 846986"/>
                  <a:gd name="connsiteX13" fmla="*/ 747676 w 844352"/>
                  <a:gd name="connsiteY13" fmla="*/ 843901 h 846986"/>
                  <a:gd name="connsiteX14" fmla="*/ 806189 w 844352"/>
                  <a:gd name="connsiteY14" fmla="*/ 818602 h 846986"/>
                  <a:gd name="connsiteX15" fmla="*/ 818599 w 844352"/>
                  <a:gd name="connsiteY15" fmla="*/ 806192 h 846986"/>
                  <a:gd name="connsiteX16" fmla="*/ 843563 w 844352"/>
                  <a:gd name="connsiteY16" fmla="*/ 736320 h 846986"/>
                  <a:gd name="connsiteX17" fmla="*/ 844353 w 844352"/>
                  <a:gd name="connsiteY17" fmla="*/ 728549 h 846986"/>
                  <a:gd name="connsiteX18" fmla="*/ 844353 w 844352"/>
                  <a:gd name="connsiteY18" fmla="*/ 233090 h 846986"/>
                  <a:gd name="connsiteX19" fmla="*/ 757575 w 844352"/>
                  <a:gd name="connsiteY19" fmla="*/ 146312 h 846986"/>
                  <a:gd name="connsiteX20" fmla="*/ 740024 w 844352"/>
                  <a:gd name="connsiteY20" fmla="*/ 146312 h 8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44352" h="846986">
                    <a:moveTo>
                      <a:pt x="740024" y="146312"/>
                    </a:moveTo>
                    <a:cubicBezTo>
                      <a:pt x="692104" y="146288"/>
                      <a:pt x="653271" y="185122"/>
                      <a:pt x="653271" y="233066"/>
                    </a:cubicBezTo>
                    <a:lnTo>
                      <a:pt x="653223" y="518146"/>
                    </a:lnTo>
                    <a:lnTo>
                      <a:pt x="160513" y="25413"/>
                    </a:lnTo>
                    <a:cubicBezTo>
                      <a:pt x="126630" y="-8471"/>
                      <a:pt x="71727" y="-8471"/>
                      <a:pt x="37844" y="25413"/>
                    </a:cubicBezTo>
                    <a:lnTo>
                      <a:pt x="25434" y="37823"/>
                    </a:lnTo>
                    <a:cubicBezTo>
                      <a:pt x="-8474" y="71730"/>
                      <a:pt x="-8474" y="126633"/>
                      <a:pt x="25410" y="160516"/>
                    </a:cubicBezTo>
                    <a:lnTo>
                      <a:pt x="520749" y="655856"/>
                    </a:lnTo>
                    <a:lnTo>
                      <a:pt x="230432" y="655928"/>
                    </a:lnTo>
                    <a:cubicBezTo>
                      <a:pt x="182512" y="655904"/>
                      <a:pt x="143679" y="694737"/>
                      <a:pt x="143679" y="742681"/>
                    </a:cubicBezTo>
                    <a:lnTo>
                      <a:pt x="143631" y="760209"/>
                    </a:lnTo>
                    <a:cubicBezTo>
                      <a:pt x="143655" y="808152"/>
                      <a:pt x="182488" y="846986"/>
                      <a:pt x="230408" y="846986"/>
                    </a:cubicBezTo>
                    <a:lnTo>
                      <a:pt x="725868" y="846986"/>
                    </a:lnTo>
                    <a:cubicBezTo>
                      <a:pt x="733448" y="847010"/>
                      <a:pt x="740669" y="845695"/>
                      <a:pt x="747676" y="843901"/>
                    </a:cubicBezTo>
                    <a:cubicBezTo>
                      <a:pt x="768957" y="843160"/>
                      <a:pt x="789976" y="834814"/>
                      <a:pt x="806189" y="818602"/>
                    </a:cubicBezTo>
                    <a:lnTo>
                      <a:pt x="818599" y="806192"/>
                    </a:lnTo>
                    <a:cubicBezTo>
                      <a:pt x="837705" y="787086"/>
                      <a:pt x="846002" y="761285"/>
                      <a:pt x="843563" y="736320"/>
                    </a:cubicBezTo>
                    <a:cubicBezTo>
                      <a:pt x="843802" y="733738"/>
                      <a:pt x="844329" y="731203"/>
                      <a:pt x="844353" y="728549"/>
                    </a:cubicBezTo>
                    <a:lnTo>
                      <a:pt x="844353" y="233090"/>
                    </a:lnTo>
                    <a:cubicBezTo>
                      <a:pt x="844353" y="185170"/>
                      <a:pt x="805495" y="146312"/>
                      <a:pt x="757575" y="146312"/>
                    </a:cubicBezTo>
                    <a:lnTo>
                      <a:pt x="740024" y="14631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5" name="Graphic 478">
                <a:extLst>
                  <a:ext uri="{FF2B5EF4-FFF2-40B4-BE49-F238E27FC236}">
                    <a16:creationId xmlns:a16="http://schemas.microsoft.com/office/drawing/2014/main" id="{FBD4B8A3-FF89-4B6E-ADCE-FA93E22ACBE5}"/>
                  </a:ext>
                </a:extLst>
              </p:cNvPr>
              <p:cNvSpPr/>
              <p:nvPr/>
            </p:nvSpPr>
            <p:spPr>
              <a:xfrm>
                <a:off x="6174479" y="2284732"/>
                <a:ext cx="846986" cy="844352"/>
              </a:xfrm>
              <a:custGeom>
                <a:avLst/>
                <a:gdLst>
                  <a:gd name="connsiteX0" fmla="*/ 700674 w 846986"/>
                  <a:gd name="connsiteY0" fmla="*/ 104305 h 844352"/>
                  <a:gd name="connsiteX1" fmla="*/ 613921 w 846986"/>
                  <a:gd name="connsiteY1" fmla="*/ 191058 h 844352"/>
                  <a:gd name="connsiteX2" fmla="*/ 328840 w 846986"/>
                  <a:gd name="connsiteY2" fmla="*/ 191106 h 844352"/>
                  <a:gd name="connsiteX3" fmla="*/ 821574 w 846986"/>
                  <a:gd name="connsiteY3" fmla="*/ 683839 h 844352"/>
                  <a:gd name="connsiteX4" fmla="*/ 821574 w 846986"/>
                  <a:gd name="connsiteY4" fmla="*/ 806509 h 844352"/>
                  <a:gd name="connsiteX5" fmla="*/ 809163 w 846986"/>
                  <a:gd name="connsiteY5" fmla="*/ 818919 h 844352"/>
                  <a:gd name="connsiteX6" fmla="*/ 686470 w 846986"/>
                  <a:gd name="connsiteY6" fmla="*/ 818943 h 844352"/>
                  <a:gd name="connsiteX7" fmla="*/ 191130 w 846986"/>
                  <a:gd name="connsiteY7" fmla="*/ 323603 h 844352"/>
                  <a:gd name="connsiteX8" fmla="*/ 191058 w 846986"/>
                  <a:gd name="connsiteY8" fmla="*/ 613920 h 844352"/>
                  <a:gd name="connsiteX9" fmla="*/ 104305 w 846986"/>
                  <a:gd name="connsiteY9" fmla="*/ 700673 h 844352"/>
                  <a:gd name="connsiteX10" fmla="*/ 86778 w 846986"/>
                  <a:gd name="connsiteY10" fmla="*/ 700721 h 844352"/>
                  <a:gd name="connsiteX11" fmla="*/ 0 w 846986"/>
                  <a:gd name="connsiteY11" fmla="*/ 613944 h 844352"/>
                  <a:gd name="connsiteX12" fmla="*/ 0 w 846986"/>
                  <a:gd name="connsiteY12" fmla="*/ 118485 h 844352"/>
                  <a:gd name="connsiteX13" fmla="*/ 3085 w 846986"/>
                  <a:gd name="connsiteY13" fmla="*/ 96677 h 844352"/>
                  <a:gd name="connsiteX14" fmla="*/ 28384 w 846986"/>
                  <a:gd name="connsiteY14" fmla="*/ 38164 h 844352"/>
                  <a:gd name="connsiteX15" fmla="*/ 40795 w 846986"/>
                  <a:gd name="connsiteY15" fmla="*/ 25753 h 844352"/>
                  <a:gd name="connsiteX16" fmla="*/ 110666 w 846986"/>
                  <a:gd name="connsiteY16" fmla="*/ 789 h 844352"/>
                  <a:gd name="connsiteX17" fmla="*/ 118437 w 846986"/>
                  <a:gd name="connsiteY17" fmla="*/ 0 h 844352"/>
                  <a:gd name="connsiteX18" fmla="*/ 613897 w 846986"/>
                  <a:gd name="connsiteY18" fmla="*/ 0 h 844352"/>
                  <a:gd name="connsiteX19" fmla="*/ 700674 w 846986"/>
                  <a:gd name="connsiteY19" fmla="*/ 86777 h 844352"/>
                  <a:gd name="connsiteX20" fmla="*/ 700674 w 846986"/>
                  <a:gd name="connsiteY20" fmla="*/ 104305 h 844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46986" h="844352">
                    <a:moveTo>
                      <a:pt x="700674" y="104305"/>
                    </a:moveTo>
                    <a:cubicBezTo>
                      <a:pt x="700698" y="152225"/>
                      <a:pt x="661864" y="191058"/>
                      <a:pt x="613921" y="191058"/>
                    </a:cubicBezTo>
                    <a:lnTo>
                      <a:pt x="328840" y="191106"/>
                    </a:lnTo>
                    <a:lnTo>
                      <a:pt x="821574" y="683839"/>
                    </a:lnTo>
                    <a:cubicBezTo>
                      <a:pt x="855457" y="717723"/>
                      <a:pt x="855457" y="772625"/>
                      <a:pt x="821574" y="806509"/>
                    </a:cubicBezTo>
                    <a:lnTo>
                      <a:pt x="809163" y="818919"/>
                    </a:lnTo>
                    <a:cubicBezTo>
                      <a:pt x="775256" y="852826"/>
                      <a:pt x="720353" y="852826"/>
                      <a:pt x="686470" y="818943"/>
                    </a:cubicBezTo>
                    <a:lnTo>
                      <a:pt x="191130" y="323603"/>
                    </a:lnTo>
                    <a:lnTo>
                      <a:pt x="191058" y="613920"/>
                    </a:lnTo>
                    <a:cubicBezTo>
                      <a:pt x="191082" y="661840"/>
                      <a:pt x="152249" y="700673"/>
                      <a:pt x="104305" y="700673"/>
                    </a:cubicBezTo>
                    <a:lnTo>
                      <a:pt x="86778" y="700721"/>
                    </a:lnTo>
                    <a:cubicBezTo>
                      <a:pt x="38834" y="700697"/>
                      <a:pt x="0" y="661864"/>
                      <a:pt x="0" y="613944"/>
                    </a:cubicBezTo>
                    <a:lnTo>
                      <a:pt x="0" y="118485"/>
                    </a:lnTo>
                    <a:cubicBezTo>
                      <a:pt x="-23" y="110904"/>
                      <a:pt x="1292" y="103683"/>
                      <a:pt x="3085" y="96677"/>
                    </a:cubicBezTo>
                    <a:cubicBezTo>
                      <a:pt x="3826" y="75395"/>
                      <a:pt x="12172" y="54376"/>
                      <a:pt x="28384" y="38164"/>
                    </a:cubicBezTo>
                    <a:lnTo>
                      <a:pt x="40795" y="25753"/>
                    </a:lnTo>
                    <a:cubicBezTo>
                      <a:pt x="59900" y="6648"/>
                      <a:pt x="85702" y="-1650"/>
                      <a:pt x="110666" y="789"/>
                    </a:cubicBezTo>
                    <a:cubicBezTo>
                      <a:pt x="113248" y="550"/>
                      <a:pt x="115783" y="24"/>
                      <a:pt x="118437" y="0"/>
                    </a:cubicBezTo>
                    <a:lnTo>
                      <a:pt x="613897" y="0"/>
                    </a:lnTo>
                    <a:cubicBezTo>
                      <a:pt x="661817" y="0"/>
                      <a:pt x="700674" y="38857"/>
                      <a:pt x="700674" y="86777"/>
                    </a:cubicBezTo>
                    <a:lnTo>
                      <a:pt x="700674" y="10430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6" name="Graphic 478">
                <a:extLst>
                  <a:ext uri="{FF2B5EF4-FFF2-40B4-BE49-F238E27FC236}">
                    <a16:creationId xmlns:a16="http://schemas.microsoft.com/office/drawing/2014/main" id="{7590D44C-0CC8-4561-B129-9A9DA8B82F39}"/>
                  </a:ext>
                </a:extLst>
              </p:cNvPr>
              <p:cNvSpPr/>
              <p:nvPr/>
            </p:nvSpPr>
            <p:spPr>
              <a:xfrm>
                <a:off x="5111847" y="2293397"/>
                <a:ext cx="846986" cy="844352"/>
              </a:xfrm>
              <a:custGeom>
                <a:avLst/>
                <a:gdLst>
                  <a:gd name="connsiteX0" fmla="*/ 700674 w 846986"/>
                  <a:gd name="connsiteY0" fmla="*/ 740048 h 844352"/>
                  <a:gd name="connsiteX1" fmla="*/ 613921 w 846986"/>
                  <a:gd name="connsiteY1" fmla="*/ 653295 h 844352"/>
                  <a:gd name="connsiteX2" fmla="*/ 328840 w 846986"/>
                  <a:gd name="connsiteY2" fmla="*/ 653247 h 844352"/>
                  <a:gd name="connsiteX3" fmla="*/ 821574 w 846986"/>
                  <a:gd name="connsiteY3" fmla="*/ 160513 h 844352"/>
                  <a:gd name="connsiteX4" fmla="*/ 821574 w 846986"/>
                  <a:gd name="connsiteY4" fmla="*/ 37844 h 844352"/>
                  <a:gd name="connsiteX5" fmla="*/ 809163 w 846986"/>
                  <a:gd name="connsiteY5" fmla="*/ 25434 h 844352"/>
                  <a:gd name="connsiteX6" fmla="*/ 686470 w 846986"/>
                  <a:gd name="connsiteY6" fmla="*/ 25410 h 844352"/>
                  <a:gd name="connsiteX7" fmla="*/ 191130 w 846986"/>
                  <a:gd name="connsiteY7" fmla="*/ 520750 h 844352"/>
                  <a:gd name="connsiteX8" fmla="*/ 191058 w 846986"/>
                  <a:gd name="connsiteY8" fmla="*/ 230432 h 844352"/>
                  <a:gd name="connsiteX9" fmla="*/ 104305 w 846986"/>
                  <a:gd name="connsiteY9" fmla="*/ 143679 h 844352"/>
                  <a:gd name="connsiteX10" fmla="*/ 86777 w 846986"/>
                  <a:gd name="connsiteY10" fmla="*/ 143631 h 844352"/>
                  <a:gd name="connsiteX11" fmla="*/ 0 w 846986"/>
                  <a:gd name="connsiteY11" fmla="*/ 230408 h 844352"/>
                  <a:gd name="connsiteX12" fmla="*/ 0 w 846986"/>
                  <a:gd name="connsiteY12" fmla="*/ 725868 h 844352"/>
                  <a:gd name="connsiteX13" fmla="*/ 3085 w 846986"/>
                  <a:gd name="connsiteY13" fmla="*/ 747676 h 844352"/>
                  <a:gd name="connsiteX14" fmla="*/ 28384 w 846986"/>
                  <a:gd name="connsiteY14" fmla="*/ 806189 h 844352"/>
                  <a:gd name="connsiteX15" fmla="*/ 40794 w 846986"/>
                  <a:gd name="connsiteY15" fmla="*/ 818599 h 844352"/>
                  <a:gd name="connsiteX16" fmla="*/ 110666 w 846986"/>
                  <a:gd name="connsiteY16" fmla="*/ 843563 h 844352"/>
                  <a:gd name="connsiteX17" fmla="*/ 118437 w 846986"/>
                  <a:gd name="connsiteY17" fmla="*/ 844352 h 844352"/>
                  <a:gd name="connsiteX18" fmla="*/ 613897 w 846986"/>
                  <a:gd name="connsiteY18" fmla="*/ 844352 h 844352"/>
                  <a:gd name="connsiteX19" fmla="*/ 700674 w 846986"/>
                  <a:gd name="connsiteY19" fmla="*/ 757575 h 844352"/>
                  <a:gd name="connsiteX20" fmla="*/ 700674 w 846986"/>
                  <a:gd name="connsiteY20" fmla="*/ 740048 h 844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46986" h="844352">
                    <a:moveTo>
                      <a:pt x="700674" y="740048"/>
                    </a:moveTo>
                    <a:cubicBezTo>
                      <a:pt x="700698" y="692128"/>
                      <a:pt x="661864" y="653295"/>
                      <a:pt x="613921" y="653295"/>
                    </a:cubicBezTo>
                    <a:lnTo>
                      <a:pt x="328840" y="653247"/>
                    </a:lnTo>
                    <a:lnTo>
                      <a:pt x="821574" y="160513"/>
                    </a:lnTo>
                    <a:cubicBezTo>
                      <a:pt x="855457" y="126630"/>
                      <a:pt x="855457" y="71728"/>
                      <a:pt x="821574" y="37844"/>
                    </a:cubicBezTo>
                    <a:lnTo>
                      <a:pt x="809163" y="25434"/>
                    </a:lnTo>
                    <a:cubicBezTo>
                      <a:pt x="775256" y="-8474"/>
                      <a:pt x="720354" y="-8474"/>
                      <a:pt x="686470" y="25410"/>
                    </a:cubicBezTo>
                    <a:lnTo>
                      <a:pt x="191130" y="520750"/>
                    </a:lnTo>
                    <a:lnTo>
                      <a:pt x="191058" y="230432"/>
                    </a:lnTo>
                    <a:cubicBezTo>
                      <a:pt x="191082" y="182513"/>
                      <a:pt x="152249" y="143679"/>
                      <a:pt x="104305" y="143679"/>
                    </a:cubicBezTo>
                    <a:lnTo>
                      <a:pt x="86777" y="143631"/>
                    </a:lnTo>
                    <a:cubicBezTo>
                      <a:pt x="38834" y="143655"/>
                      <a:pt x="0" y="182489"/>
                      <a:pt x="0" y="230408"/>
                    </a:cubicBezTo>
                    <a:lnTo>
                      <a:pt x="0" y="725868"/>
                    </a:lnTo>
                    <a:cubicBezTo>
                      <a:pt x="-24" y="733448"/>
                      <a:pt x="1292" y="740669"/>
                      <a:pt x="3085" y="747676"/>
                    </a:cubicBezTo>
                    <a:cubicBezTo>
                      <a:pt x="3826" y="768958"/>
                      <a:pt x="12172" y="789976"/>
                      <a:pt x="28384" y="806189"/>
                    </a:cubicBezTo>
                    <a:lnTo>
                      <a:pt x="40794" y="818599"/>
                    </a:lnTo>
                    <a:cubicBezTo>
                      <a:pt x="59900" y="837705"/>
                      <a:pt x="85701" y="846002"/>
                      <a:pt x="110666" y="843563"/>
                    </a:cubicBezTo>
                    <a:cubicBezTo>
                      <a:pt x="113248" y="843802"/>
                      <a:pt x="115783" y="844328"/>
                      <a:pt x="118437" y="844352"/>
                    </a:cubicBezTo>
                    <a:lnTo>
                      <a:pt x="613897" y="844352"/>
                    </a:lnTo>
                    <a:cubicBezTo>
                      <a:pt x="661816" y="844352"/>
                      <a:pt x="700674" y="805495"/>
                      <a:pt x="700674" y="757575"/>
                    </a:cubicBezTo>
                    <a:lnTo>
                      <a:pt x="700674" y="74004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7" name="Graphic 478">
                <a:extLst>
                  <a:ext uri="{FF2B5EF4-FFF2-40B4-BE49-F238E27FC236}">
                    <a16:creationId xmlns:a16="http://schemas.microsoft.com/office/drawing/2014/main" id="{46D58878-1F24-485D-98D2-E5182F0A2530}"/>
                  </a:ext>
                </a:extLst>
              </p:cNvPr>
              <p:cNvSpPr/>
              <p:nvPr/>
            </p:nvSpPr>
            <p:spPr>
              <a:xfrm>
                <a:off x="6182140" y="1223081"/>
                <a:ext cx="844352" cy="846986"/>
              </a:xfrm>
              <a:custGeom>
                <a:avLst/>
                <a:gdLst>
                  <a:gd name="connsiteX0" fmla="*/ 740048 w 844352"/>
                  <a:gd name="connsiteY0" fmla="*/ 700674 h 846986"/>
                  <a:gd name="connsiteX1" fmla="*/ 653294 w 844352"/>
                  <a:gd name="connsiteY1" fmla="*/ 613920 h 846986"/>
                  <a:gd name="connsiteX2" fmla="*/ 653247 w 844352"/>
                  <a:gd name="connsiteY2" fmla="*/ 328840 h 846986"/>
                  <a:gd name="connsiteX3" fmla="*/ 160513 w 844352"/>
                  <a:gd name="connsiteY3" fmla="*/ 821573 h 846986"/>
                  <a:gd name="connsiteX4" fmla="*/ 37844 w 844352"/>
                  <a:gd name="connsiteY4" fmla="*/ 821573 h 846986"/>
                  <a:gd name="connsiteX5" fmla="*/ 25434 w 844352"/>
                  <a:gd name="connsiteY5" fmla="*/ 809163 h 846986"/>
                  <a:gd name="connsiteX6" fmla="*/ 25410 w 844352"/>
                  <a:gd name="connsiteY6" fmla="*/ 686470 h 846986"/>
                  <a:gd name="connsiteX7" fmla="*/ 520750 w 844352"/>
                  <a:gd name="connsiteY7" fmla="*/ 191130 h 846986"/>
                  <a:gd name="connsiteX8" fmla="*/ 230432 w 844352"/>
                  <a:gd name="connsiteY8" fmla="*/ 191058 h 846986"/>
                  <a:gd name="connsiteX9" fmla="*/ 143679 w 844352"/>
                  <a:gd name="connsiteY9" fmla="*/ 104305 h 846986"/>
                  <a:gd name="connsiteX10" fmla="*/ 143631 w 844352"/>
                  <a:gd name="connsiteY10" fmla="*/ 86778 h 846986"/>
                  <a:gd name="connsiteX11" fmla="*/ 230408 w 844352"/>
                  <a:gd name="connsiteY11" fmla="*/ 0 h 846986"/>
                  <a:gd name="connsiteX12" fmla="*/ 725868 w 844352"/>
                  <a:gd name="connsiteY12" fmla="*/ 0 h 846986"/>
                  <a:gd name="connsiteX13" fmla="*/ 747676 w 844352"/>
                  <a:gd name="connsiteY13" fmla="*/ 3085 h 846986"/>
                  <a:gd name="connsiteX14" fmla="*/ 806189 w 844352"/>
                  <a:gd name="connsiteY14" fmla="*/ 28384 h 846986"/>
                  <a:gd name="connsiteX15" fmla="*/ 818599 w 844352"/>
                  <a:gd name="connsiteY15" fmla="*/ 40794 h 846986"/>
                  <a:gd name="connsiteX16" fmla="*/ 843563 w 844352"/>
                  <a:gd name="connsiteY16" fmla="*/ 110666 h 846986"/>
                  <a:gd name="connsiteX17" fmla="*/ 844352 w 844352"/>
                  <a:gd name="connsiteY17" fmla="*/ 118437 h 846986"/>
                  <a:gd name="connsiteX18" fmla="*/ 844352 w 844352"/>
                  <a:gd name="connsiteY18" fmla="*/ 613897 h 846986"/>
                  <a:gd name="connsiteX19" fmla="*/ 757575 w 844352"/>
                  <a:gd name="connsiteY19" fmla="*/ 700674 h 846986"/>
                  <a:gd name="connsiteX20" fmla="*/ 740048 w 844352"/>
                  <a:gd name="connsiteY20" fmla="*/ 700674 h 8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44352" h="846986">
                    <a:moveTo>
                      <a:pt x="740048" y="700674"/>
                    </a:moveTo>
                    <a:cubicBezTo>
                      <a:pt x="692128" y="700698"/>
                      <a:pt x="653294" y="661864"/>
                      <a:pt x="653294" y="613920"/>
                    </a:cubicBezTo>
                    <a:lnTo>
                      <a:pt x="653247" y="328840"/>
                    </a:lnTo>
                    <a:lnTo>
                      <a:pt x="160513" y="821573"/>
                    </a:lnTo>
                    <a:cubicBezTo>
                      <a:pt x="126630" y="855457"/>
                      <a:pt x="71728" y="855457"/>
                      <a:pt x="37844" y="821573"/>
                    </a:cubicBezTo>
                    <a:lnTo>
                      <a:pt x="25434" y="809163"/>
                    </a:lnTo>
                    <a:cubicBezTo>
                      <a:pt x="-8474" y="775256"/>
                      <a:pt x="-8474" y="720353"/>
                      <a:pt x="25410" y="686470"/>
                    </a:cubicBezTo>
                    <a:lnTo>
                      <a:pt x="520750" y="191130"/>
                    </a:lnTo>
                    <a:lnTo>
                      <a:pt x="230432" y="191058"/>
                    </a:lnTo>
                    <a:cubicBezTo>
                      <a:pt x="182512" y="191082"/>
                      <a:pt x="143679" y="152249"/>
                      <a:pt x="143679" y="104305"/>
                    </a:cubicBezTo>
                    <a:lnTo>
                      <a:pt x="143631" y="86778"/>
                    </a:lnTo>
                    <a:cubicBezTo>
                      <a:pt x="143655" y="38834"/>
                      <a:pt x="182488" y="0"/>
                      <a:pt x="230408" y="0"/>
                    </a:cubicBezTo>
                    <a:lnTo>
                      <a:pt x="725868" y="0"/>
                    </a:lnTo>
                    <a:cubicBezTo>
                      <a:pt x="733448" y="-24"/>
                      <a:pt x="740669" y="1292"/>
                      <a:pt x="747676" y="3085"/>
                    </a:cubicBezTo>
                    <a:cubicBezTo>
                      <a:pt x="768957" y="3826"/>
                      <a:pt x="789976" y="12172"/>
                      <a:pt x="806189" y="28384"/>
                    </a:cubicBezTo>
                    <a:lnTo>
                      <a:pt x="818599" y="40794"/>
                    </a:lnTo>
                    <a:cubicBezTo>
                      <a:pt x="837705" y="59900"/>
                      <a:pt x="846002" y="85701"/>
                      <a:pt x="843563" y="110666"/>
                    </a:cubicBezTo>
                    <a:cubicBezTo>
                      <a:pt x="843803" y="113248"/>
                      <a:pt x="844329" y="115783"/>
                      <a:pt x="844352" y="118437"/>
                    </a:cubicBezTo>
                    <a:lnTo>
                      <a:pt x="844352" y="613897"/>
                    </a:lnTo>
                    <a:cubicBezTo>
                      <a:pt x="844352" y="661817"/>
                      <a:pt x="805495" y="700674"/>
                      <a:pt x="757575" y="700674"/>
                    </a:cubicBezTo>
                    <a:lnTo>
                      <a:pt x="740048" y="70067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07" name="Group 506">
            <a:extLst>
              <a:ext uri="{FF2B5EF4-FFF2-40B4-BE49-F238E27FC236}">
                <a16:creationId xmlns:a16="http://schemas.microsoft.com/office/drawing/2014/main" id="{9FDADE10-9C3A-4B94-A73E-9C11DCEC2F6F}"/>
              </a:ext>
            </a:extLst>
          </p:cNvPr>
          <p:cNvGrpSpPr/>
          <p:nvPr/>
        </p:nvGrpSpPr>
        <p:grpSpPr>
          <a:xfrm>
            <a:off x="3945099" y="2387975"/>
            <a:ext cx="348434" cy="301752"/>
            <a:chOff x="4270715" y="624752"/>
            <a:chExt cx="3631129" cy="3144636"/>
          </a:xfrm>
        </p:grpSpPr>
        <p:sp>
          <p:nvSpPr>
            <p:cNvPr id="489" name="Graphic 487">
              <a:extLst>
                <a:ext uri="{FF2B5EF4-FFF2-40B4-BE49-F238E27FC236}">
                  <a16:creationId xmlns:a16="http://schemas.microsoft.com/office/drawing/2014/main" id="{C8104004-A660-4E4F-B606-D08BEAEA9B6C}"/>
                </a:ext>
              </a:extLst>
            </p:cNvPr>
            <p:cNvSpPr/>
            <p:nvPr/>
          </p:nvSpPr>
          <p:spPr>
            <a:xfrm>
              <a:off x="4270715" y="624752"/>
              <a:ext cx="3631129" cy="3144636"/>
            </a:xfrm>
            <a:custGeom>
              <a:avLst/>
              <a:gdLst>
                <a:gd name="connsiteX0" fmla="*/ 2723353 w 3631129"/>
                <a:gd name="connsiteY0" fmla="*/ 3144637 h 3144636"/>
                <a:gd name="connsiteX1" fmla="*/ 3631129 w 3631129"/>
                <a:gd name="connsiteY1" fmla="*/ 1572319 h 3144636"/>
                <a:gd name="connsiteX2" fmla="*/ 2723353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9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53" y="3144637"/>
                  </a:moveTo>
                  <a:lnTo>
                    <a:pt x="3631129" y="1572319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90" name="Graphic 487">
              <a:extLst>
                <a:ext uri="{FF2B5EF4-FFF2-40B4-BE49-F238E27FC236}">
                  <a16:creationId xmlns:a16="http://schemas.microsoft.com/office/drawing/2014/main" id="{874A7586-2B59-4EA9-92A8-7C2CCA1C0D50}"/>
                </a:ext>
              </a:extLst>
            </p:cNvPr>
            <p:cNvGrpSpPr/>
            <p:nvPr/>
          </p:nvGrpSpPr>
          <p:grpSpPr>
            <a:xfrm>
              <a:off x="5067562" y="1468683"/>
              <a:ext cx="2180308" cy="1456775"/>
              <a:chOff x="5067562" y="1468683"/>
              <a:chExt cx="2180308" cy="1456775"/>
            </a:xfrm>
            <a:solidFill>
              <a:srgbClr val="FFFFFF"/>
            </a:solidFill>
          </p:grpSpPr>
          <p:sp>
            <p:nvSpPr>
              <p:cNvPr id="498" name="Graphic 487">
                <a:extLst>
                  <a:ext uri="{FF2B5EF4-FFF2-40B4-BE49-F238E27FC236}">
                    <a16:creationId xmlns:a16="http://schemas.microsoft.com/office/drawing/2014/main" id="{577A8389-8196-4E27-B62B-565CF8047EBC}"/>
                  </a:ext>
                </a:extLst>
              </p:cNvPr>
              <p:cNvSpPr/>
              <p:nvPr/>
            </p:nvSpPr>
            <p:spPr>
              <a:xfrm>
                <a:off x="5820269" y="1878011"/>
                <a:ext cx="71067" cy="156791"/>
              </a:xfrm>
              <a:custGeom>
                <a:avLst/>
                <a:gdLst>
                  <a:gd name="connsiteX0" fmla="*/ 31277 w 71067"/>
                  <a:gd name="connsiteY0" fmla="*/ 22812 h 156791"/>
                  <a:gd name="connsiteX1" fmla="*/ 0 w 71067"/>
                  <a:gd name="connsiteY1" fmla="*/ 28527 h 156791"/>
                  <a:gd name="connsiteX2" fmla="*/ 0 w 71067"/>
                  <a:gd name="connsiteY2" fmla="*/ 54185 h 156791"/>
                  <a:gd name="connsiteX3" fmla="*/ 39790 w 71067"/>
                  <a:gd name="connsiteY3" fmla="*/ 54185 h 156791"/>
                  <a:gd name="connsiteX4" fmla="*/ 39790 w 71067"/>
                  <a:gd name="connsiteY4" fmla="*/ 156792 h 156791"/>
                  <a:gd name="connsiteX5" fmla="*/ 71067 w 71067"/>
                  <a:gd name="connsiteY5" fmla="*/ 156792 h 156791"/>
                  <a:gd name="connsiteX6" fmla="*/ 71067 w 71067"/>
                  <a:gd name="connsiteY6" fmla="*/ 0 h 156791"/>
                  <a:gd name="connsiteX7" fmla="*/ 42636 w 71067"/>
                  <a:gd name="connsiteY7" fmla="*/ 0 h 156791"/>
                  <a:gd name="connsiteX8" fmla="*/ 31277 w 71067"/>
                  <a:gd name="connsiteY8" fmla="*/ 22812 h 156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067" h="156791">
                    <a:moveTo>
                      <a:pt x="31277" y="22812"/>
                    </a:moveTo>
                    <a:cubicBezTo>
                      <a:pt x="22740" y="28527"/>
                      <a:pt x="14228" y="28527"/>
                      <a:pt x="0" y="28527"/>
                    </a:cubicBezTo>
                    <a:lnTo>
                      <a:pt x="0" y="54185"/>
                    </a:lnTo>
                    <a:lnTo>
                      <a:pt x="39790" y="54185"/>
                    </a:lnTo>
                    <a:lnTo>
                      <a:pt x="39790" y="156792"/>
                    </a:lnTo>
                    <a:lnTo>
                      <a:pt x="71067" y="156792"/>
                    </a:lnTo>
                    <a:lnTo>
                      <a:pt x="71067" y="0"/>
                    </a:lnTo>
                    <a:lnTo>
                      <a:pt x="42636" y="0"/>
                    </a:lnTo>
                    <a:cubicBezTo>
                      <a:pt x="39814" y="11406"/>
                      <a:pt x="36968" y="17121"/>
                      <a:pt x="31277" y="2281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9" name="Graphic 487">
                <a:extLst>
                  <a:ext uri="{FF2B5EF4-FFF2-40B4-BE49-F238E27FC236}">
                    <a16:creationId xmlns:a16="http://schemas.microsoft.com/office/drawing/2014/main" id="{EB399E6D-245E-4339-967B-956DD5E4B825}"/>
                  </a:ext>
                </a:extLst>
              </p:cNvPr>
              <p:cNvSpPr/>
              <p:nvPr/>
            </p:nvSpPr>
            <p:spPr>
              <a:xfrm>
                <a:off x="5917639" y="2116989"/>
                <a:ext cx="117982" cy="163606"/>
              </a:xfrm>
              <a:custGeom>
                <a:avLst/>
                <a:gdLst>
                  <a:gd name="connsiteX0" fmla="*/ 30918 w 117982"/>
                  <a:gd name="connsiteY0" fmla="*/ 81803 h 163606"/>
                  <a:gd name="connsiteX1" fmla="*/ 59015 w 117982"/>
                  <a:gd name="connsiteY1" fmla="*/ 28216 h 163606"/>
                  <a:gd name="connsiteX2" fmla="*/ 84290 w 117982"/>
                  <a:gd name="connsiteY2" fmla="*/ 81803 h 163606"/>
                  <a:gd name="connsiteX3" fmla="*/ 59015 w 117982"/>
                  <a:gd name="connsiteY3" fmla="*/ 135390 h 163606"/>
                  <a:gd name="connsiteX4" fmla="*/ 30918 w 117982"/>
                  <a:gd name="connsiteY4" fmla="*/ 81803 h 163606"/>
                  <a:gd name="connsiteX5" fmla="*/ 103946 w 117982"/>
                  <a:gd name="connsiteY5" fmla="*/ 138212 h 163606"/>
                  <a:gd name="connsiteX6" fmla="*/ 117982 w 117982"/>
                  <a:gd name="connsiteY6" fmla="*/ 81803 h 163606"/>
                  <a:gd name="connsiteX7" fmla="*/ 103946 w 117982"/>
                  <a:gd name="connsiteY7" fmla="*/ 22573 h 163606"/>
                  <a:gd name="connsiteX8" fmla="*/ 58991 w 117982"/>
                  <a:gd name="connsiteY8" fmla="*/ 0 h 163606"/>
                  <a:gd name="connsiteX9" fmla="*/ 14036 w 117982"/>
                  <a:gd name="connsiteY9" fmla="*/ 22573 h 163606"/>
                  <a:gd name="connsiteX10" fmla="*/ 0 w 117982"/>
                  <a:gd name="connsiteY10" fmla="*/ 81803 h 163606"/>
                  <a:gd name="connsiteX11" fmla="*/ 14036 w 117982"/>
                  <a:gd name="connsiteY11" fmla="*/ 141034 h 163606"/>
                  <a:gd name="connsiteX12" fmla="*/ 58991 w 117982"/>
                  <a:gd name="connsiteY12" fmla="*/ 163607 h 163606"/>
                  <a:gd name="connsiteX13" fmla="*/ 103946 w 117982"/>
                  <a:gd name="connsiteY13" fmla="*/ 138212 h 16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982" h="163606">
                    <a:moveTo>
                      <a:pt x="30918" y="81803"/>
                    </a:moveTo>
                    <a:cubicBezTo>
                      <a:pt x="30918" y="45146"/>
                      <a:pt x="42157" y="28216"/>
                      <a:pt x="59015" y="28216"/>
                    </a:cubicBezTo>
                    <a:cubicBezTo>
                      <a:pt x="75873" y="28216"/>
                      <a:pt x="84290" y="45146"/>
                      <a:pt x="84290" y="81803"/>
                    </a:cubicBezTo>
                    <a:cubicBezTo>
                      <a:pt x="84290" y="118461"/>
                      <a:pt x="75873" y="135390"/>
                      <a:pt x="59015" y="135390"/>
                    </a:cubicBezTo>
                    <a:cubicBezTo>
                      <a:pt x="42157" y="135390"/>
                      <a:pt x="30918" y="118485"/>
                      <a:pt x="30918" y="81803"/>
                    </a:cubicBezTo>
                    <a:moveTo>
                      <a:pt x="103946" y="138212"/>
                    </a:moveTo>
                    <a:cubicBezTo>
                      <a:pt x="112363" y="124104"/>
                      <a:pt x="117982" y="104376"/>
                      <a:pt x="117982" y="81803"/>
                    </a:cubicBezTo>
                    <a:cubicBezTo>
                      <a:pt x="117982" y="56409"/>
                      <a:pt x="112363" y="36681"/>
                      <a:pt x="103946" y="22573"/>
                    </a:cubicBezTo>
                    <a:cubicBezTo>
                      <a:pt x="92707" y="8465"/>
                      <a:pt x="78671" y="0"/>
                      <a:pt x="58991" y="0"/>
                    </a:cubicBezTo>
                    <a:cubicBezTo>
                      <a:pt x="39335" y="0"/>
                      <a:pt x="25275" y="8465"/>
                      <a:pt x="14036" y="22573"/>
                    </a:cubicBezTo>
                    <a:cubicBezTo>
                      <a:pt x="5619" y="36681"/>
                      <a:pt x="0" y="56409"/>
                      <a:pt x="0" y="81803"/>
                    </a:cubicBezTo>
                    <a:cubicBezTo>
                      <a:pt x="0" y="107198"/>
                      <a:pt x="5619" y="126926"/>
                      <a:pt x="14036" y="141034"/>
                    </a:cubicBezTo>
                    <a:cubicBezTo>
                      <a:pt x="25275" y="155142"/>
                      <a:pt x="39311" y="163607"/>
                      <a:pt x="58991" y="163607"/>
                    </a:cubicBezTo>
                    <a:cubicBezTo>
                      <a:pt x="78671" y="163607"/>
                      <a:pt x="92707" y="155142"/>
                      <a:pt x="103946" y="13821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" name="Graphic 487">
                <a:extLst>
                  <a:ext uri="{FF2B5EF4-FFF2-40B4-BE49-F238E27FC236}">
                    <a16:creationId xmlns:a16="http://schemas.microsoft.com/office/drawing/2014/main" id="{B898D07C-82A3-40AD-83C9-BB686B6945CB}"/>
                  </a:ext>
                </a:extLst>
              </p:cNvPr>
              <p:cNvSpPr/>
              <p:nvPr/>
            </p:nvSpPr>
            <p:spPr>
              <a:xfrm>
                <a:off x="5762999" y="2116989"/>
                <a:ext cx="120278" cy="163606"/>
              </a:xfrm>
              <a:custGeom>
                <a:avLst/>
                <a:gdLst>
                  <a:gd name="connsiteX0" fmla="*/ 34362 w 120278"/>
                  <a:gd name="connsiteY0" fmla="*/ 81803 h 163606"/>
                  <a:gd name="connsiteX1" fmla="*/ 60139 w 120278"/>
                  <a:gd name="connsiteY1" fmla="*/ 28216 h 163606"/>
                  <a:gd name="connsiteX2" fmla="*/ 88786 w 120278"/>
                  <a:gd name="connsiteY2" fmla="*/ 81803 h 163606"/>
                  <a:gd name="connsiteX3" fmla="*/ 60139 w 120278"/>
                  <a:gd name="connsiteY3" fmla="*/ 135390 h 163606"/>
                  <a:gd name="connsiteX4" fmla="*/ 34362 w 120278"/>
                  <a:gd name="connsiteY4" fmla="*/ 81803 h 163606"/>
                  <a:gd name="connsiteX5" fmla="*/ 105955 w 120278"/>
                  <a:gd name="connsiteY5" fmla="*/ 138212 h 163606"/>
                  <a:gd name="connsiteX6" fmla="*/ 120278 w 120278"/>
                  <a:gd name="connsiteY6" fmla="*/ 81803 h 163606"/>
                  <a:gd name="connsiteX7" fmla="*/ 105955 w 120278"/>
                  <a:gd name="connsiteY7" fmla="*/ 22573 h 163606"/>
                  <a:gd name="connsiteX8" fmla="*/ 60139 w 120278"/>
                  <a:gd name="connsiteY8" fmla="*/ 0 h 163606"/>
                  <a:gd name="connsiteX9" fmla="*/ 14323 w 120278"/>
                  <a:gd name="connsiteY9" fmla="*/ 22573 h 163606"/>
                  <a:gd name="connsiteX10" fmla="*/ 0 w 120278"/>
                  <a:gd name="connsiteY10" fmla="*/ 81803 h 163606"/>
                  <a:gd name="connsiteX11" fmla="*/ 14323 w 120278"/>
                  <a:gd name="connsiteY11" fmla="*/ 141034 h 163606"/>
                  <a:gd name="connsiteX12" fmla="*/ 60139 w 120278"/>
                  <a:gd name="connsiteY12" fmla="*/ 163607 h 163606"/>
                  <a:gd name="connsiteX13" fmla="*/ 105955 w 120278"/>
                  <a:gd name="connsiteY13" fmla="*/ 138212 h 16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0278" h="163606">
                    <a:moveTo>
                      <a:pt x="34362" y="81803"/>
                    </a:moveTo>
                    <a:cubicBezTo>
                      <a:pt x="34362" y="45146"/>
                      <a:pt x="42946" y="28216"/>
                      <a:pt x="60139" y="28216"/>
                    </a:cubicBezTo>
                    <a:cubicBezTo>
                      <a:pt x="77332" y="28216"/>
                      <a:pt x="88786" y="45146"/>
                      <a:pt x="88786" y="81803"/>
                    </a:cubicBezTo>
                    <a:cubicBezTo>
                      <a:pt x="88786" y="118461"/>
                      <a:pt x="77332" y="135390"/>
                      <a:pt x="60139" y="135390"/>
                    </a:cubicBezTo>
                    <a:cubicBezTo>
                      <a:pt x="42946" y="135390"/>
                      <a:pt x="34362" y="118485"/>
                      <a:pt x="34362" y="81803"/>
                    </a:cubicBezTo>
                    <a:moveTo>
                      <a:pt x="105955" y="138212"/>
                    </a:moveTo>
                    <a:cubicBezTo>
                      <a:pt x="114539" y="124104"/>
                      <a:pt x="120278" y="104376"/>
                      <a:pt x="120278" y="81803"/>
                    </a:cubicBezTo>
                    <a:cubicBezTo>
                      <a:pt x="120278" y="56409"/>
                      <a:pt x="114539" y="36681"/>
                      <a:pt x="105955" y="22573"/>
                    </a:cubicBezTo>
                    <a:cubicBezTo>
                      <a:pt x="94501" y="8465"/>
                      <a:pt x="80177" y="0"/>
                      <a:pt x="60139" y="0"/>
                    </a:cubicBezTo>
                    <a:cubicBezTo>
                      <a:pt x="40101" y="0"/>
                      <a:pt x="25777" y="8465"/>
                      <a:pt x="14323" y="22573"/>
                    </a:cubicBezTo>
                    <a:cubicBezTo>
                      <a:pt x="5739" y="36681"/>
                      <a:pt x="0" y="56409"/>
                      <a:pt x="0" y="81803"/>
                    </a:cubicBezTo>
                    <a:cubicBezTo>
                      <a:pt x="0" y="107198"/>
                      <a:pt x="5739" y="126926"/>
                      <a:pt x="14323" y="141034"/>
                    </a:cubicBezTo>
                    <a:cubicBezTo>
                      <a:pt x="25777" y="155142"/>
                      <a:pt x="40101" y="163607"/>
                      <a:pt x="60139" y="163607"/>
                    </a:cubicBezTo>
                    <a:cubicBezTo>
                      <a:pt x="80177" y="163607"/>
                      <a:pt x="94501" y="155142"/>
                      <a:pt x="105955" y="13821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" name="Graphic 487">
                <a:extLst>
                  <a:ext uri="{FF2B5EF4-FFF2-40B4-BE49-F238E27FC236}">
                    <a16:creationId xmlns:a16="http://schemas.microsoft.com/office/drawing/2014/main" id="{95D27855-EF96-42F2-9514-7034E3F6DB99}"/>
                  </a:ext>
                </a:extLst>
              </p:cNvPr>
              <p:cNvSpPr/>
              <p:nvPr/>
            </p:nvSpPr>
            <p:spPr>
              <a:xfrm>
                <a:off x="5814554" y="2361729"/>
                <a:ext cx="72190" cy="156744"/>
              </a:xfrm>
              <a:custGeom>
                <a:avLst/>
                <a:gdLst>
                  <a:gd name="connsiteX0" fmla="*/ 31755 w 72190"/>
                  <a:gd name="connsiteY0" fmla="*/ 19919 h 156744"/>
                  <a:gd name="connsiteX1" fmla="*/ 0 w 72190"/>
                  <a:gd name="connsiteY1" fmla="*/ 28479 h 156744"/>
                  <a:gd name="connsiteX2" fmla="*/ 0 w 72190"/>
                  <a:gd name="connsiteY2" fmla="*/ 54137 h 156744"/>
                  <a:gd name="connsiteX3" fmla="*/ 40435 w 72190"/>
                  <a:gd name="connsiteY3" fmla="*/ 54137 h 156744"/>
                  <a:gd name="connsiteX4" fmla="*/ 40435 w 72190"/>
                  <a:gd name="connsiteY4" fmla="*/ 156744 h 156744"/>
                  <a:gd name="connsiteX5" fmla="*/ 72191 w 72190"/>
                  <a:gd name="connsiteY5" fmla="*/ 156744 h 156744"/>
                  <a:gd name="connsiteX6" fmla="*/ 72191 w 72190"/>
                  <a:gd name="connsiteY6" fmla="*/ 0 h 156744"/>
                  <a:gd name="connsiteX7" fmla="*/ 46198 w 72190"/>
                  <a:gd name="connsiteY7" fmla="*/ 0 h 156744"/>
                  <a:gd name="connsiteX8" fmla="*/ 31755 w 72190"/>
                  <a:gd name="connsiteY8" fmla="*/ 19919 h 156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190" h="156744">
                    <a:moveTo>
                      <a:pt x="31755" y="19919"/>
                    </a:moveTo>
                    <a:cubicBezTo>
                      <a:pt x="25969" y="25610"/>
                      <a:pt x="14419" y="28479"/>
                      <a:pt x="0" y="28479"/>
                    </a:cubicBezTo>
                    <a:lnTo>
                      <a:pt x="0" y="54137"/>
                    </a:lnTo>
                    <a:lnTo>
                      <a:pt x="40435" y="54137"/>
                    </a:lnTo>
                    <a:lnTo>
                      <a:pt x="40435" y="156744"/>
                    </a:lnTo>
                    <a:lnTo>
                      <a:pt x="72191" y="156744"/>
                    </a:lnTo>
                    <a:lnTo>
                      <a:pt x="72191" y="0"/>
                    </a:lnTo>
                    <a:lnTo>
                      <a:pt x="46198" y="0"/>
                    </a:lnTo>
                    <a:cubicBezTo>
                      <a:pt x="43305" y="8513"/>
                      <a:pt x="37518" y="17073"/>
                      <a:pt x="31755" y="1991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" name="Graphic 487">
                <a:extLst>
                  <a:ext uri="{FF2B5EF4-FFF2-40B4-BE49-F238E27FC236}">
                    <a16:creationId xmlns:a16="http://schemas.microsoft.com/office/drawing/2014/main" id="{3A9A02C6-A3D4-4A71-B184-241A7C173093}"/>
                  </a:ext>
                </a:extLst>
              </p:cNvPr>
              <p:cNvSpPr/>
              <p:nvPr/>
            </p:nvSpPr>
            <p:spPr>
              <a:xfrm>
                <a:off x="5644969" y="2119284"/>
                <a:ext cx="71066" cy="155643"/>
              </a:xfrm>
              <a:custGeom>
                <a:avLst/>
                <a:gdLst>
                  <a:gd name="connsiteX0" fmla="*/ 31277 w 71066"/>
                  <a:gd name="connsiteY0" fmla="*/ 22645 h 155643"/>
                  <a:gd name="connsiteX1" fmla="*/ 0 w 71066"/>
                  <a:gd name="connsiteY1" fmla="*/ 31134 h 155643"/>
                  <a:gd name="connsiteX2" fmla="*/ 0 w 71066"/>
                  <a:gd name="connsiteY2" fmla="*/ 53778 h 155643"/>
                  <a:gd name="connsiteX3" fmla="*/ 39790 w 71066"/>
                  <a:gd name="connsiteY3" fmla="*/ 53778 h 155643"/>
                  <a:gd name="connsiteX4" fmla="*/ 39790 w 71066"/>
                  <a:gd name="connsiteY4" fmla="*/ 155644 h 155643"/>
                  <a:gd name="connsiteX5" fmla="*/ 71067 w 71066"/>
                  <a:gd name="connsiteY5" fmla="*/ 155644 h 155643"/>
                  <a:gd name="connsiteX6" fmla="*/ 71067 w 71066"/>
                  <a:gd name="connsiteY6" fmla="*/ 0 h 155643"/>
                  <a:gd name="connsiteX7" fmla="*/ 42635 w 71066"/>
                  <a:gd name="connsiteY7" fmla="*/ 0 h 155643"/>
                  <a:gd name="connsiteX8" fmla="*/ 31277 w 71066"/>
                  <a:gd name="connsiteY8" fmla="*/ 22645 h 15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066" h="155643">
                    <a:moveTo>
                      <a:pt x="31277" y="22645"/>
                    </a:moveTo>
                    <a:cubicBezTo>
                      <a:pt x="22740" y="28312"/>
                      <a:pt x="14228" y="31134"/>
                      <a:pt x="0" y="31134"/>
                    </a:cubicBezTo>
                    <a:lnTo>
                      <a:pt x="0" y="53778"/>
                    </a:lnTo>
                    <a:lnTo>
                      <a:pt x="39790" y="53778"/>
                    </a:lnTo>
                    <a:lnTo>
                      <a:pt x="39790" y="155644"/>
                    </a:lnTo>
                    <a:lnTo>
                      <a:pt x="71067" y="155644"/>
                    </a:lnTo>
                    <a:lnTo>
                      <a:pt x="71067" y="0"/>
                    </a:lnTo>
                    <a:lnTo>
                      <a:pt x="42635" y="0"/>
                    </a:lnTo>
                    <a:cubicBezTo>
                      <a:pt x="39814" y="11334"/>
                      <a:pt x="36968" y="16978"/>
                      <a:pt x="31277" y="2264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" name="Graphic 487">
                <a:extLst>
                  <a:ext uri="{FF2B5EF4-FFF2-40B4-BE49-F238E27FC236}">
                    <a16:creationId xmlns:a16="http://schemas.microsoft.com/office/drawing/2014/main" id="{5086FEFB-F0E6-428D-A3F2-4B842F5B8637}"/>
                  </a:ext>
                </a:extLst>
              </p:cNvPr>
              <p:cNvSpPr/>
              <p:nvPr/>
            </p:nvSpPr>
            <p:spPr>
              <a:xfrm>
                <a:off x="5948605" y="2359410"/>
                <a:ext cx="117982" cy="162435"/>
              </a:xfrm>
              <a:custGeom>
                <a:avLst/>
                <a:gdLst>
                  <a:gd name="connsiteX0" fmla="*/ 58991 w 117982"/>
                  <a:gd name="connsiteY0" fmla="*/ 136801 h 162435"/>
                  <a:gd name="connsiteX1" fmla="*/ 30895 w 117982"/>
                  <a:gd name="connsiteY1" fmla="*/ 79795 h 162435"/>
                  <a:gd name="connsiteX2" fmla="*/ 58991 w 117982"/>
                  <a:gd name="connsiteY2" fmla="*/ 25658 h 162435"/>
                  <a:gd name="connsiteX3" fmla="*/ 84266 w 117982"/>
                  <a:gd name="connsiteY3" fmla="*/ 79795 h 162435"/>
                  <a:gd name="connsiteX4" fmla="*/ 58991 w 117982"/>
                  <a:gd name="connsiteY4" fmla="*/ 136801 h 162435"/>
                  <a:gd name="connsiteX5" fmla="*/ 58991 w 117982"/>
                  <a:gd name="connsiteY5" fmla="*/ 0 h 162435"/>
                  <a:gd name="connsiteX6" fmla="*/ 14036 w 117982"/>
                  <a:gd name="connsiteY6" fmla="*/ 19943 h 162435"/>
                  <a:gd name="connsiteX7" fmla="*/ 0 w 117982"/>
                  <a:gd name="connsiteY7" fmla="*/ 79795 h 162435"/>
                  <a:gd name="connsiteX8" fmla="*/ 14036 w 117982"/>
                  <a:gd name="connsiteY8" fmla="*/ 139647 h 162435"/>
                  <a:gd name="connsiteX9" fmla="*/ 58991 w 117982"/>
                  <a:gd name="connsiteY9" fmla="*/ 162435 h 162435"/>
                  <a:gd name="connsiteX10" fmla="*/ 103946 w 117982"/>
                  <a:gd name="connsiteY10" fmla="*/ 139647 h 162435"/>
                  <a:gd name="connsiteX11" fmla="*/ 117982 w 117982"/>
                  <a:gd name="connsiteY11" fmla="*/ 79795 h 162435"/>
                  <a:gd name="connsiteX12" fmla="*/ 101125 w 117982"/>
                  <a:gd name="connsiteY12" fmla="*/ 22788 h 162435"/>
                  <a:gd name="connsiteX13" fmla="*/ 58991 w 117982"/>
                  <a:gd name="connsiteY13" fmla="*/ 0 h 162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982" h="162435">
                    <a:moveTo>
                      <a:pt x="58991" y="136801"/>
                    </a:moveTo>
                    <a:cubicBezTo>
                      <a:pt x="39336" y="136801"/>
                      <a:pt x="30895" y="116858"/>
                      <a:pt x="30895" y="79795"/>
                    </a:cubicBezTo>
                    <a:cubicBezTo>
                      <a:pt x="30895" y="42755"/>
                      <a:pt x="39312" y="25658"/>
                      <a:pt x="58991" y="25658"/>
                    </a:cubicBezTo>
                    <a:cubicBezTo>
                      <a:pt x="75849" y="25658"/>
                      <a:pt x="84266" y="42755"/>
                      <a:pt x="84266" y="79795"/>
                    </a:cubicBezTo>
                    <a:cubicBezTo>
                      <a:pt x="84266" y="116858"/>
                      <a:pt x="75825" y="136801"/>
                      <a:pt x="58991" y="136801"/>
                    </a:cubicBezTo>
                    <a:moveTo>
                      <a:pt x="58991" y="0"/>
                    </a:moveTo>
                    <a:cubicBezTo>
                      <a:pt x="39336" y="0"/>
                      <a:pt x="25275" y="5691"/>
                      <a:pt x="14036" y="19943"/>
                    </a:cubicBezTo>
                    <a:cubicBezTo>
                      <a:pt x="2798" y="37040"/>
                      <a:pt x="0" y="56983"/>
                      <a:pt x="0" y="79795"/>
                    </a:cubicBezTo>
                    <a:cubicBezTo>
                      <a:pt x="0" y="105453"/>
                      <a:pt x="2798" y="125395"/>
                      <a:pt x="14036" y="139647"/>
                    </a:cubicBezTo>
                    <a:cubicBezTo>
                      <a:pt x="22454" y="153899"/>
                      <a:pt x="39312" y="162435"/>
                      <a:pt x="58991" y="162435"/>
                    </a:cubicBezTo>
                    <a:cubicBezTo>
                      <a:pt x="78647" y="162435"/>
                      <a:pt x="92707" y="153875"/>
                      <a:pt x="103946" y="139647"/>
                    </a:cubicBezTo>
                    <a:cubicBezTo>
                      <a:pt x="112363" y="125395"/>
                      <a:pt x="117982" y="105453"/>
                      <a:pt x="117982" y="79795"/>
                    </a:cubicBezTo>
                    <a:cubicBezTo>
                      <a:pt x="117982" y="56983"/>
                      <a:pt x="112363" y="37040"/>
                      <a:pt x="101125" y="22788"/>
                    </a:cubicBezTo>
                    <a:cubicBezTo>
                      <a:pt x="92683" y="5715"/>
                      <a:pt x="75825" y="0"/>
                      <a:pt x="58991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" name="Graphic 487">
                <a:extLst>
                  <a:ext uri="{FF2B5EF4-FFF2-40B4-BE49-F238E27FC236}">
                    <a16:creationId xmlns:a16="http://schemas.microsoft.com/office/drawing/2014/main" id="{3B177A26-BF5F-4579-903A-4D3C06DF0B0B}"/>
                  </a:ext>
                </a:extLst>
              </p:cNvPr>
              <p:cNvSpPr/>
              <p:nvPr/>
            </p:nvSpPr>
            <p:spPr>
              <a:xfrm>
                <a:off x="5950877" y="1875739"/>
                <a:ext cx="119130" cy="161311"/>
              </a:xfrm>
              <a:custGeom>
                <a:avLst/>
                <a:gdLst>
                  <a:gd name="connsiteX0" fmla="*/ 59565 w 119130"/>
                  <a:gd name="connsiteY0" fmla="*/ 135821 h 161311"/>
                  <a:gd name="connsiteX1" fmla="*/ 34027 w 119130"/>
                  <a:gd name="connsiteY1" fmla="*/ 82066 h 161311"/>
                  <a:gd name="connsiteX2" fmla="*/ 59565 w 119130"/>
                  <a:gd name="connsiteY2" fmla="*/ 25466 h 161311"/>
                  <a:gd name="connsiteX3" fmla="*/ 87925 w 119130"/>
                  <a:gd name="connsiteY3" fmla="*/ 82066 h 161311"/>
                  <a:gd name="connsiteX4" fmla="*/ 59565 w 119130"/>
                  <a:gd name="connsiteY4" fmla="*/ 135821 h 161311"/>
                  <a:gd name="connsiteX5" fmla="*/ 59565 w 119130"/>
                  <a:gd name="connsiteY5" fmla="*/ 0 h 161311"/>
                  <a:gd name="connsiteX6" fmla="*/ 14180 w 119130"/>
                  <a:gd name="connsiteY6" fmla="*/ 22645 h 161311"/>
                  <a:gd name="connsiteX7" fmla="*/ 0 w 119130"/>
                  <a:gd name="connsiteY7" fmla="*/ 82066 h 161311"/>
                  <a:gd name="connsiteX8" fmla="*/ 14180 w 119130"/>
                  <a:gd name="connsiteY8" fmla="*/ 138666 h 161311"/>
                  <a:gd name="connsiteX9" fmla="*/ 59565 w 119130"/>
                  <a:gd name="connsiteY9" fmla="*/ 161311 h 161311"/>
                  <a:gd name="connsiteX10" fmla="*/ 104950 w 119130"/>
                  <a:gd name="connsiteY10" fmla="*/ 138666 h 161311"/>
                  <a:gd name="connsiteX11" fmla="*/ 119130 w 119130"/>
                  <a:gd name="connsiteY11" fmla="*/ 82066 h 161311"/>
                  <a:gd name="connsiteX12" fmla="*/ 104950 w 119130"/>
                  <a:gd name="connsiteY12" fmla="*/ 22645 h 161311"/>
                  <a:gd name="connsiteX13" fmla="*/ 59565 w 119130"/>
                  <a:gd name="connsiteY13" fmla="*/ 0 h 161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9130" h="161311">
                    <a:moveTo>
                      <a:pt x="59565" y="135821"/>
                    </a:moveTo>
                    <a:cubicBezTo>
                      <a:pt x="42539" y="135821"/>
                      <a:pt x="34027" y="116022"/>
                      <a:pt x="34027" y="82066"/>
                    </a:cubicBezTo>
                    <a:cubicBezTo>
                      <a:pt x="34027" y="45290"/>
                      <a:pt x="42539" y="25466"/>
                      <a:pt x="59565" y="25466"/>
                    </a:cubicBezTo>
                    <a:cubicBezTo>
                      <a:pt x="76590" y="25466"/>
                      <a:pt x="87925" y="45266"/>
                      <a:pt x="87925" y="82066"/>
                    </a:cubicBezTo>
                    <a:cubicBezTo>
                      <a:pt x="87925" y="116022"/>
                      <a:pt x="76590" y="135821"/>
                      <a:pt x="59565" y="135821"/>
                    </a:cubicBezTo>
                    <a:moveTo>
                      <a:pt x="59565" y="0"/>
                    </a:moveTo>
                    <a:cubicBezTo>
                      <a:pt x="39718" y="0"/>
                      <a:pt x="25538" y="5667"/>
                      <a:pt x="14180" y="22645"/>
                    </a:cubicBezTo>
                    <a:cubicBezTo>
                      <a:pt x="5667" y="36801"/>
                      <a:pt x="0" y="56600"/>
                      <a:pt x="0" y="82066"/>
                    </a:cubicBezTo>
                    <a:cubicBezTo>
                      <a:pt x="0" y="104711"/>
                      <a:pt x="5667" y="124511"/>
                      <a:pt x="14180" y="138666"/>
                    </a:cubicBezTo>
                    <a:cubicBezTo>
                      <a:pt x="25514" y="152823"/>
                      <a:pt x="39718" y="161311"/>
                      <a:pt x="59565" y="161311"/>
                    </a:cubicBezTo>
                    <a:cubicBezTo>
                      <a:pt x="79412" y="161311"/>
                      <a:pt x="93592" y="152823"/>
                      <a:pt x="104950" y="138666"/>
                    </a:cubicBezTo>
                    <a:cubicBezTo>
                      <a:pt x="113463" y="124511"/>
                      <a:pt x="119130" y="104711"/>
                      <a:pt x="119130" y="82066"/>
                    </a:cubicBezTo>
                    <a:cubicBezTo>
                      <a:pt x="119130" y="56600"/>
                      <a:pt x="113463" y="36801"/>
                      <a:pt x="104950" y="22645"/>
                    </a:cubicBezTo>
                    <a:cubicBezTo>
                      <a:pt x="93616" y="8489"/>
                      <a:pt x="79412" y="0"/>
                      <a:pt x="59565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" name="Graphic 487">
                <a:extLst>
                  <a:ext uri="{FF2B5EF4-FFF2-40B4-BE49-F238E27FC236}">
                    <a16:creationId xmlns:a16="http://schemas.microsoft.com/office/drawing/2014/main" id="{3112A3F2-DAE1-4DDE-B3B5-38C742FAB816}"/>
                  </a:ext>
                </a:extLst>
              </p:cNvPr>
              <p:cNvSpPr/>
              <p:nvPr/>
            </p:nvSpPr>
            <p:spPr>
              <a:xfrm>
                <a:off x="6070055" y="2119284"/>
                <a:ext cx="71066" cy="155643"/>
              </a:xfrm>
              <a:custGeom>
                <a:avLst/>
                <a:gdLst>
                  <a:gd name="connsiteX0" fmla="*/ 39790 w 71066"/>
                  <a:gd name="connsiteY0" fmla="*/ 155644 h 155643"/>
                  <a:gd name="connsiteX1" fmla="*/ 71067 w 71066"/>
                  <a:gd name="connsiteY1" fmla="*/ 155644 h 155643"/>
                  <a:gd name="connsiteX2" fmla="*/ 71067 w 71066"/>
                  <a:gd name="connsiteY2" fmla="*/ 0 h 155643"/>
                  <a:gd name="connsiteX3" fmla="*/ 45481 w 71066"/>
                  <a:gd name="connsiteY3" fmla="*/ 0 h 155643"/>
                  <a:gd name="connsiteX4" fmla="*/ 31277 w 71066"/>
                  <a:gd name="connsiteY4" fmla="*/ 22645 h 155643"/>
                  <a:gd name="connsiteX5" fmla="*/ 0 w 71066"/>
                  <a:gd name="connsiteY5" fmla="*/ 31134 h 155643"/>
                  <a:gd name="connsiteX6" fmla="*/ 0 w 71066"/>
                  <a:gd name="connsiteY6" fmla="*/ 53778 h 155643"/>
                  <a:gd name="connsiteX7" fmla="*/ 39790 w 71066"/>
                  <a:gd name="connsiteY7" fmla="*/ 53778 h 155643"/>
                  <a:gd name="connsiteX8" fmla="*/ 39790 w 71066"/>
                  <a:gd name="connsiteY8" fmla="*/ 155644 h 15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066" h="155643">
                    <a:moveTo>
                      <a:pt x="39790" y="155644"/>
                    </a:moveTo>
                    <a:lnTo>
                      <a:pt x="71067" y="155644"/>
                    </a:lnTo>
                    <a:lnTo>
                      <a:pt x="71067" y="0"/>
                    </a:lnTo>
                    <a:lnTo>
                      <a:pt x="45481" y="0"/>
                    </a:lnTo>
                    <a:cubicBezTo>
                      <a:pt x="42635" y="11310"/>
                      <a:pt x="36944" y="16978"/>
                      <a:pt x="31277" y="22645"/>
                    </a:cubicBezTo>
                    <a:cubicBezTo>
                      <a:pt x="25586" y="28312"/>
                      <a:pt x="14228" y="31134"/>
                      <a:pt x="0" y="31134"/>
                    </a:cubicBezTo>
                    <a:lnTo>
                      <a:pt x="0" y="53778"/>
                    </a:lnTo>
                    <a:lnTo>
                      <a:pt x="39790" y="53778"/>
                    </a:lnTo>
                    <a:lnTo>
                      <a:pt x="39790" y="155644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" name="Graphic 487">
                <a:extLst>
                  <a:ext uri="{FF2B5EF4-FFF2-40B4-BE49-F238E27FC236}">
                    <a16:creationId xmlns:a16="http://schemas.microsoft.com/office/drawing/2014/main" id="{D6A0A47B-EC2C-4F06-BEEE-5D6DBBBDFFCF}"/>
                  </a:ext>
                </a:extLst>
              </p:cNvPr>
              <p:cNvSpPr/>
              <p:nvPr/>
            </p:nvSpPr>
            <p:spPr>
              <a:xfrm>
                <a:off x="5067562" y="1468683"/>
                <a:ext cx="2180308" cy="1456775"/>
              </a:xfrm>
              <a:custGeom>
                <a:avLst/>
                <a:gdLst>
                  <a:gd name="connsiteX0" fmla="*/ 1209069 w 2180308"/>
                  <a:gd name="connsiteY0" fmla="*/ 729798 h 1456775"/>
                  <a:gd name="connsiteX1" fmla="*/ 1180757 w 2180308"/>
                  <a:gd name="connsiteY1" fmla="*/ 783553 h 1456775"/>
                  <a:gd name="connsiteX2" fmla="*/ 1155267 w 2180308"/>
                  <a:gd name="connsiteY2" fmla="*/ 729798 h 1456775"/>
                  <a:gd name="connsiteX3" fmla="*/ 1180757 w 2180308"/>
                  <a:gd name="connsiteY3" fmla="*/ 676044 h 1456775"/>
                  <a:gd name="connsiteX4" fmla="*/ 1209069 w 2180308"/>
                  <a:gd name="connsiteY4" fmla="*/ 729798 h 1456775"/>
                  <a:gd name="connsiteX5" fmla="*/ 974061 w 2180308"/>
                  <a:gd name="connsiteY5" fmla="*/ 1080565 h 1456775"/>
                  <a:gd name="connsiteX6" fmla="*/ 920259 w 2180308"/>
                  <a:gd name="connsiteY6" fmla="*/ 1097543 h 1456775"/>
                  <a:gd name="connsiteX7" fmla="*/ 883458 w 2180308"/>
                  <a:gd name="connsiteY7" fmla="*/ 1103210 h 1456775"/>
                  <a:gd name="connsiteX8" fmla="*/ 846657 w 2180308"/>
                  <a:gd name="connsiteY8" fmla="*/ 1106032 h 1456775"/>
                  <a:gd name="connsiteX9" fmla="*/ 807011 w 2180308"/>
                  <a:gd name="connsiteY9" fmla="*/ 1103210 h 1456775"/>
                  <a:gd name="connsiteX10" fmla="*/ 770210 w 2180308"/>
                  <a:gd name="connsiteY10" fmla="*/ 1097543 h 1456775"/>
                  <a:gd name="connsiteX11" fmla="*/ 716408 w 2180308"/>
                  <a:gd name="connsiteY11" fmla="*/ 1080565 h 1456775"/>
                  <a:gd name="connsiteX12" fmla="*/ 685250 w 2180308"/>
                  <a:gd name="connsiteY12" fmla="*/ 1066434 h 1456775"/>
                  <a:gd name="connsiteX13" fmla="*/ 654092 w 2180308"/>
                  <a:gd name="connsiteY13" fmla="*/ 1052277 h 1456775"/>
                  <a:gd name="connsiteX14" fmla="*/ 688072 w 2180308"/>
                  <a:gd name="connsiteY14" fmla="*/ 1029657 h 1456775"/>
                  <a:gd name="connsiteX15" fmla="*/ 702228 w 2180308"/>
                  <a:gd name="connsiteY15" fmla="*/ 970259 h 1456775"/>
                  <a:gd name="connsiteX16" fmla="*/ 688072 w 2180308"/>
                  <a:gd name="connsiteY16" fmla="*/ 913683 h 1456775"/>
                  <a:gd name="connsiteX17" fmla="*/ 642758 w 2180308"/>
                  <a:gd name="connsiteY17" fmla="*/ 891062 h 1456775"/>
                  <a:gd name="connsiteX18" fmla="*/ 600290 w 2180308"/>
                  <a:gd name="connsiteY18" fmla="*/ 910861 h 1456775"/>
                  <a:gd name="connsiteX19" fmla="*/ 583289 w 2180308"/>
                  <a:gd name="connsiteY19" fmla="*/ 970259 h 1456775"/>
                  <a:gd name="connsiteX20" fmla="*/ 586110 w 2180308"/>
                  <a:gd name="connsiteY20" fmla="*/ 998547 h 1456775"/>
                  <a:gd name="connsiteX21" fmla="*/ 580443 w 2180308"/>
                  <a:gd name="connsiteY21" fmla="*/ 992880 h 1456775"/>
                  <a:gd name="connsiteX22" fmla="*/ 583265 w 2180308"/>
                  <a:gd name="connsiteY22" fmla="*/ 995701 h 1456775"/>
                  <a:gd name="connsiteX23" fmla="*/ 577598 w 2180308"/>
                  <a:gd name="connsiteY23" fmla="*/ 990034 h 1456775"/>
                  <a:gd name="connsiteX24" fmla="*/ 580419 w 2180308"/>
                  <a:gd name="connsiteY24" fmla="*/ 992856 h 1456775"/>
                  <a:gd name="connsiteX25" fmla="*/ 569085 w 2180308"/>
                  <a:gd name="connsiteY25" fmla="*/ 981545 h 1456775"/>
                  <a:gd name="connsiteX26" fmla="*/ 537927 w 2180308"/>
                  <a:gd name="connsiteY26" fmla="*/ 939125 h 1456775"/>
                  <a:gd name="connsiteX27" fmla="*/ 523771 w 2180308"/>
                  <a:gd name="connsiteY27" fmla="*/ 919326 h 1456775"/>
                  <a:gd name="connsiteX28" fmla="*/ 509616 w 2180308"/>
                  <a:gd name="connsiteY28" fmla="*/ 893860 h 1456775"/>
                  <a:gd name="connsiteX29" fmla="*/ 484125 w 2180308"/>
                  <a:gd name="connsiteY29" fmla="*/ 823151 h 1456775"/>
                  <a:gd name="connsiteX30" fmla="*/ 481303 w 2180308"/>
                  <a:gd name="connsiteY30" fmla="*/ 808995 h 1456775"/>
                  <a:gd name="connsiteX31" fmla="*/ 484125 w 2180308"/>
                  <a:gd name="connsiteY31" fmla="*/ 811817 h 1456775"/>
                  <a:gd name="connsiteX32" fmla="*/ 529439 w 2180308"/>
                  <a:gd name="connsiteY32" fmla="*/ 786350 h 1456775"/>
                  <a:gd name="connsiteX33" fmla="*/ 543595 w 2180308"/>
                  <a:gd name="connsiteY33" fmla="*/ 729774 h 1456775"/>
                  <a:gd name="connsiteX34" fmla="*/ 526593 w 2180308"/>
                  <a:gd name="connsiteY34" fmla="*/ 670377 h 1456775"/>
                  <a:gd name="connsiteX35" fmla="*/ 484125 w 2180308"/>
                  <a:gd name="connsiteY35" fmla="*/ 647756 h 1456775"/>
                  <a:gd name="connsiteX36" fmla="*/ 481303 w 2180308"/>
                  <a:gd name="connsiteY36" fmla="*/ 647756 h 1456775"/>
                  <a:gd name="connsiteX37" fmla="*/ 489792 w 2180308"/>
                  <a:gd name="connsiteY37" fmla="*/ 616646 h 1456775"/>
                  <a:gd name="connsiteX38" fmla="*/ 509616 w 2180308"/>
                  <a:gd name="connsiteY38" fmla="*/ 565737 h 1456775"/>
                  <a:gd name="connsiteX39" fmla="*/ 518104 w 2180308"/>
                  <a:gd name="connsiteY39" fmla="*/ 551581 h 1456775"/>
                  <a:gd name="connsiteX40" fmla="*/ 537927 w 2180308"/>
                  <a:gd name="connsiteY40" fmla="*/ 520471 h 1456775"/>
                  <a:gd name="connsiteX41" fmla="*/ 591730 w 2180308"/>
                  <a:gd name="connsiteY41" fmla="*/ 455407 h 1456775"/>
                  <a:gd name="connsiteX42" fmla="*/ 588908 w 2180308"/>
                  <a:gd name="connsiteY42" fmla="*/ 489362 h 1456775"/>
                  <a:gd name="connsiteX43" fmla="*/ 603064 w 2180308"/>
                  <a:gd name="connsiteY43" fmla="*/ 545938 h 1456775"/>
                  <a:gd name="connsiteX44" fmla="*/ 648378 w 2180308"/>
                  <a:gd name="connsiteY44" fmla="*/ 568559 h 1456775"/>
                  <a:gd name="connsiteX45" fmla="*/ 693691 w 2180308"/>
                  <a:gd name="connsiteY45" fmla="*/ 545938 h 1456775"/>
                  <a:gd name="connsiteX46" fmla="*/ 707847 w 2180308"/>
                  <a:gd name="connsiteY46" fmla="*/ 489362 h 1456775"/>
                  <a:gd name="connsiteX47" fmla="*/ 693691 w 2180308"/>
                  <a:gd name="connsiteY47" fmla="*/ 429964 h 1456775"/>
                  <a:gd name="connsiteX48" fmla="*/ 654045 w 2180308"/>
                  <a:gd name="connsiteY48" fmla="*/ 407343 h 1456775"/>
                  <a:gd name="connsiteX49" fmla="*/ 846585 w 2180308"/>
                  <a:gd name="connsiteY49" fmla="*/ 353589 h 1456775"/>
                  <a:gd name="connsiteX50" fmla="*/ 1075951 w 2180308"/>
                  <a:gd name="connsiteY50" fmla="*/ 432786 h 1456775"/>
                  <a:gd name="connsiteX51" fmla="*/ 1047639 w 2180308"/>
                  <a:gd name="connsiteY51" fmla="*/ 438453 h 1456775"/>
                  <a:gd name="connsiteX52" fmla="*/ 1047639 w 2180308"/>
                  <a:gd name="connsiteY52" fmla="*/ 463919 h 1456775"/>
                  <a:gd name="connsiteX53" fmla="*/ 1087285 w 2180308"/>
                  <a:gd name="connsiteY53" fmla="*/ 463919 h 1456775"/>
                  <a:gd name="connsiteX54" fmla="*/ 1087285 w 2180308"/>
                  <a:gd name="connsiteY54" fmla="*/ 565761 h 1456775"/>
                  <a:gd name="connsiteX55" fmla="*/ 1118442 w 2180308"/>
                  <a:gd name="connsiteY55" fmla="*/ 565761 h 1456775"/>
                  <a:gd name="connsiteX56" fmla="*/ 1118442 w 2180308"/>
                  <a:gd name="connsiteY56" fmla="*/ 475230 h 1456775"/>
                  <a:gd name="connsiteX57" fmla="*/ 1155243 w 2180308"/>
                  <a:gd name="connsiteY57" fmla="*/ 520495 h 1456775"/>
                  <a:gd name="connsiteX58" fmla="*/ 1172221 w 2180308"/>
                  <a:gd name="connsiteY58" fmla="*/ 551605 h 1456775"/>
                  <a:gd name="connsiteX59" fmla="*/ 1200533 w 2180308"/>
                  <a:gd name="connsiteY59" fmla="*/ 616670 h 1456775"/>
                  <a:gd name="connsiteX60" fmla="*/ 1209022 w 2180308"/>
                  <a:gd name="connsiteY60" fmla="*/ 650625 h 1456775"/>
                  <a:gd name="connsiteX61" fmla="*/ 1211843 w 2180308"/>
                  <a:gd name="connsiteY61" fmla="*/ 656292 h 1456775"/>
                  <a:gd name="connsiteX62" fmla="*/ 1180686 w 2180308"/>
                  <a:gd name="connsiteY62" fmla="*/ 647804 h 1456775"/>
                  <a:gd name="connsiteX63" fmla="*/ 1138218 w 2180308"/>
                  <a:gd name="connsiteY63" fmla="*/ 670425 h 1456775"/>
                  <a:gd name="connsiteX64" fmla="*/ 1121216 w 2180308"/>
                  <a:gd name="connsiteY64" fmla="*/ 729822 h 1456775"/>
                  <a:gd name="connsiteX65" fmla="*/ 1135372 w 2180308"/>
                  <a:gd name="connsiteY65" fmla="*/ 789220 h 1456775"/>
                  <a:gd name="connsiteX66" fmla="*/ 1180686 w 2180308"/>
                  <a:gd name="connsiteY66" fmla="*/ 811841 h 1456775"/>
                  <a:gd name="connsiteX67" fmla="*/ 1211843 w 2180308"/>
                  <a:gd name="connsiteY67" fmla="*/ 803352 h 1456775"/>
                  <a:gd name="connsiteX68" fmla="*/ 1209022 w 2180308"/>
                  <a:gd name="connsiteY68" fmla="*/ 806174 h 1456775"/>
                  <a:gd name="connsiteX69" fmla="*/ 1206200 w 2180308"/>
                  <a:gd name="connsiteY69" fmla="*/ 823151 h 1456775"/>
                  <a:gd name="connsiteX70" fmla="*/ 1155243 w 2180308"/>
                  <a:gd name="connsiteY70" fmla="*/ 939125 h 1456775"/>
                  <a:gd name="connsiteX71" fmla="*/ 1143909 w 2180308"/>
                  <a:gd name="connsiteY71" fmla="*/ 913659 h 1456775"/>
                  <a:gd name="connsiteX72" fmla="*/ 1098595 w 2180308"/>
                  <a:gd name="connsiteY72" fmla="*/ 891038 h 1456775"/>
                  <a:gd name="connsiteX73" fmla="*/ 1056127 w 2180308"/>
                  <a:gd name="connsiteY73" fmla="*/ 910837 h 1456775"/>
                  <a:gd name="connsiteX74" fmla="*/ 1039126 w 2180308"/>
                  <a:gd name="connsiteY74" fmla="*/ 970235 h 1456775"/>
                  <a:gd name="connsiteX75" fmla="*/ 1053282 w 2180308"/>
                  <a:gd name="connsiteY75" fmla="*/ 1029633 h 1456775"/>
                  <a:gd name="connsiteX76" fmla="*/ 1058949 w 2180308"/>
                  <a:gd name="connsiteY76" fmla="*/ 1035300 h 1456775"/>
                  <a:gd name="connsiteX77" fmla="*/ 1007992 w 2180308"/>
                  <a:gd name="connsiteY77" fmla="*/ 1066410 h 1456775"/>
                  <a:gd name="connsiteX78" fmla="*/ 974061 w 2180308"/>
                  <a:gd name="connsiteY78" fmla="*/ 1080565 h 1456775"/>
                  <a:gd name="connsiteX79" fmla="*/ 617268 w 2180308"/>
                  <a:gd name="connsiteY79" fmla="*/ 970259 h 1456775"/>
                  <a:gd name="connsiteX80" fmla="*/ 642758 w 2180308"/>
                  <a:gd name="connsiteY80" fmla="*/ 916504 h 1456775"/>
                  <a:gd name="connsiteX81" fmla="*/ 671070 w 2180308"/>
                  <a:gd name="connsiteY81" fmla="*/ 970259 h 1456775"/>
                  <a:gd name="connsiteX82" fmla="*/ 642758 w 2180308"/>
                  <a:gd name="connsiteY82" fmla="*/ 1026835 h 1456775"/>
                  <a:gd name="connsiteX83" fmla="*/ 617268 w 2180308"/>
                  <a:gd name="connsiteY83" fmla="*/ 970259 h 1456775"/>
                  <a:gd name="connsiteX84" fmla="*/ 70780 w 2180308"/>
                  <a:gd name="connsiteY84" fmla="*/ 874060 h 1456775"/>
                  <a:gd name="connsiteX85" fmla="*/ 36801 w 2180308"/>
                  <a:gd name="connsiteY85" fmla="*/ 729798 h 1456775"/>
                  <a:gd name="connsiteX86" fmla="*/ 70780 w 2180308"/>
                  <a:gd name="connsiteY86" fmla="*/ 582715 h 1456775"/>
                  <a:gd name="connsiteX87" fmla="*/ 107581 w 2180308"/>
                  <a:gd name="connsiteY87" fmla="*/ 729798 h 1456775"/>
                  <a:gd name="connsiteX88" fmla="*/ 70780 w 2180308"/>
                  <a:gd name="connsiteY88" fmla="*/ 874060 h 1456775"/>
                  <a:gd name="connsiteX89" fmla="*/ 472863 w 2180308"/>
                  <a:gd name="connsiteY89" fmla="*/ 729798 h 1456775"/>
                  <a:gd name="connsiteX90" fmla="*/ 475684 w 2180308"/>
                  <a:gd name="connsiteY90" fmla="*/ 676044 h 1456775"/>
                  <a:gd name="connsiteX91" fmla="*/ 484173 w 2180308"/>
                  <a:gd name="connsiteY91" fmla="*/ 676044 h 1456775"/>
                  <a:gd name="connsiteX92" fmla="*/ 509663 w 2180308"/>
                  <a:gd name="connsiteY92" fmla="*/ 729798 h 1456775"/>
                  <a:gd name="connsiteX93" fmla="*/ 484173 w 2180308"/>
                  <a:gd name="connsiteY93" fmla="*/ 783553 h 1456775"/>
                  <a:gd name="connsiteX94" fmla="*/ 475684 w 2180308"/>
                  <a:gd name="connsiteY94" fmla="*/ 783553 h 1456775"/>
                  <a:gd name="connsiteX95" fmla="*/ 472863 w 2180308"/>
                  <a:gd name="connsiteY95" fmla="*/ 729798 h 1456775"/>
                  <a:gd name="connsiteX96" fmla="*/ 648425 w 2180308"/>
                  <a:gd name="connsiteY96" fmla="*/ 432786 h 1456775"/>
                  <a:gd name="connsiteX97" fmla="*/ 673916 w 2180308"/>
                  <a:gd name="connsiteY97" fmla="*/ 489362 h 1456775"/>
                  <a:gd name="connsiteX98" fmla="*/ 648425 w 2180308"/>
                  <a:gd name="connsiteY98" fmla="*/ 543116 h 1456775"/>
                  <a:gd name="connsiteX99" fmla="*/ 620113 w 2180308"/>
                  <a:gd name="connsiteY99" fmla="*/ 489362 h 1456775"/>
                  <a:gd name="connsiteX100" fmla="*/ 648425 w 2180308"/>
                  <a:gd name="connsiteY100" fmla="*/ 432786 h 1456775"/>
                  <a:gd name="connsiteX101" fmla="*/ 1073153 w 2180308"/>
                  <a:gd name="connsiteY101" fmla="*/ 970259 h 1456775"/>
                  <a:gd name="connsiteX102" fmla="*/ 1098643 w 2180308"/>
                  <a:gd name="connsiteY102" fmla="*/ 916504 h 1456775"/>
                  <a:gd name="connsiteX103" fmla="*/ 1126955 w 2180308"/>
                  <a:gd name="connsiteY103" fmla="*/ 970259 h 1456775"/>
                  <a:gd name="connsiteX104" fmla="*/ 1126955 w 2180308"/>
                  <a:gd name="connsiteY104" fmla="*/ 975926 h 1456775"/>
                  <a:gd name="connsiteX105" fmla="*/ 1121288 w 2180308"/>
                  <a:gd name="connsiteY105" fmla="*/ 981593 h 1456775"/>
                  <a:gd name="connsiteX106" fmla="*/ 1109953 w 2180308"/>
                  <a:gd name="connsiteY106" fmla="*/ 995749 h 1456775"/>
                  <a:gd name="connsiteX107" fmla="*/ 1084463 w 2180308"/>
                  <a:gd name="connsiteY107" fmla="*/ 1018370 h 1456775"/>
                  <a:gd name="connsiteX108" fmla="*/ 1073153 w 2180308"/>
                  <a:gd name="connsiteY108" fmla="*/ 970259 h 1456775"/>
                  <a:gd name="connsiteX109" fmla="*/ 70780 w 2180308"/>
                  <a:gd name="connsiteY109" fmla="*/ 1420022 h 1456775"/>
                  <a:gd name="connsiteX110" fmla="*/ 36801 w 2180308"/>
                  <a:gd name="connsiteY110" fmla="*/ 1272939 h 1456775"/>
                  <a:gd name="connsiteX111" fmla="*/ 70780 w 2180308"/>
                  <a:gd name="connsiteY111" fmla="*/ 1128677 h 1456775"/>
                  <a:gd name="connsiteX112" fmla="*/ 107581 w 2180308"/>
                  <a:gd name="connsiteY112" fmla="*/ 1272939 h 1456775"/>
                  <a:gd name="connsiteX113" fmla="*/ 70780 w 2180308"/>
                  <a:gd name="connsiteY113" fmla="*/ 1420022 h 1456775"/>
                  <a:gd name="connsiteX114" fmla="*/ 70780 w 2180308"/>
                  <a:gd name="connsiteY114" fmla="*/ 328122 h 1456775"/>
                  <a:gd name="connsiteX115" fmla="*/ 36801 w 2180308"/>
                  <a:gd name="connsiteY115" fmla="*/ 181039 h 1456775"/>
                  <a:gd name="connsiteX116" fmla="*/ 70780 w 2180308"/>
                  <a:gd name="connsiteY116" fmla="*/ 36777 h 1456775"/>
                  <a:gd name="connsiteX117" fmla="*/ 107581 w 2180308"/>
                  <a:gd name="connsiteY117" fmla="*/ 181039 h 1456775"/>
                  <a:gd name="connsiteX118" fmla="*/ 70780 w 2180308"/>
                  <a:gd name="connsiteY118" fmla="*/ 328122 h 1456775"/>
                  <a:gd name="connsiteX119" fmla="*/ 2047214 w 2180308"/>
                  <a:gd name="connsiteY119" fmla="*/ 387520 h 1456775"/>
                  <a:gd name="connsiteX120" fmla="*/ 1107132 w 2180308"/>
                  <a:gd name="connsiteY120" fmla="*/ 387520 h 1456775"/>
                  <a:gd name="connsiteX121" fmla="*/ 874945 w 2180308"/>
                  <a:gd name="connsiteY121" fmla="*/ 297013 h 1456775"/>
                  <a:gd name="connsiteX122" fmla="*/ 588956 w 2180308"/>
                  <a:gd name="connsiteY122" fmla="*/ 0 h 1456775"/>
                  <a:gd name="connsiteX123" fmla="*/ 70780 w 2180308"/>
                  <a:gd name="connsiteY123" fmla="*/ 0 h 1456775"/>
                  <a:gd name="connsiteX124" fmla="*/ 0 w 2180308"/>
                  <a:gd name="connsiteY124" fmla="*/ 181039 h 1456775"/>
                  <a:gd name="connsiteX125" fmla="*/ 70780 w 2180308"/>
                  <a:gd name="connsiteY125" fmla="*/ 364899 h 1456775"/>
                  <a:gd name="connsiteX126" fmla="*/ 470041 w 2180308"/>
                  <a:gd name="connsiteY126" fmla="*/ 364899 h 1456775"/>
                  <a:gd name="connsiteX127" fmla="*/ 535178 w 2180308"/>
                  <a:gd name="connsiteY127" fmla="*/ 432786 h 1456775"/>
                  <a:gd name="connsiteX128" fmla="*/ 455885 w 2180308"/>
                  <a:gd name="connsiteY128" fmla="*/ 545938 h 1456775"/>
                  <a:gd name="connsiteX129" fmla="*/ 70780 w 2180308"/>
                  <a:gd name="connsiteY129" fmla="*/ 545938 h 1456775"/>
                  <a:gd name="connsiteX130" fmla="*/ 0 w 2180308"/>
                  <a:gd name="connsiteY130" fmla="*/ 729798 h 1456775"/>
                  <a:gd name="connsiteX131" fmla="*/ 70780 w 2180308"/>
                  <a:gd name="connsiteY131" fmla="*/ 910837 h 1456775"/>
                  <a:gd name="connsiteX132" fmla="*/ 455861 w 2180308"/>
                  <a:gd name="connsiteY132" fmla="*/ 910837 h 1456775"/>
                  <a:gd name="connsiteX133" fmla="*/ 532308 w 2180308"/>
                  <a:gd name="connsiteY133" fmla="*/ 1023989 h 1456775"/>
                  <a:gd name="connsiteX134" fmla="*/ 470017 w 2180308"/>
                  <a:gd name="connsiteY134" fmla="*/ 1091876 h 1456775"/>
                  <a:gd name="connsiteX135" fmla="*/ 70780 w 2180308"/>
                  <a:gd name="connsiteY135" fmla="*/ 1091876 h 1456775"/>
                  <a:gd name="connsiteX136" fmla="*/ 0 w 2180308"/>
                  <a:gd name="connsiteY136" fmla="*/ 1272915 h 1456775"/>
                  <a:gd name="connsiteX137" fmla="*/ 70780 w 2180308"/>
                  <a:gd name="connsiteY137" fmla="*/ 1456775 h 1456775"/>
                  <a:gd name="connsiteX138" fmla="*/ 588956 w 2180308"/>
                  <a:gd name="connsiteY138" fmla="*/ 1456775 h 1456775"/>
                  <a:gd name="connsiteX139" fmla="*/ 872123 w 2180308"/>
                  <a:gd name="connsiteY139" fmla="*/ 1159762 h 1456775"/>
                  <a:gd name="connsiteX140" fmla="*/ 1109977 w 2180308"/>
                  <a:gd name="connsiteY140" fmla="*/ 1069231 h 1456775"/>
                  <a:gd name="connsiteX141" fmla="*/ 2047214 w 2180308"/>
                  <a:gd name="connsiteY141" fmla="*/ 1069231 h 1456775"/>
                  <a:gd name="connsiteX142" fmla="*/ 2180308 w 2180308"/>
                  <a:gd name="connsiteY142" fmla="*/ 729774 h 1456775"/>
                  <a:gd name="connsiteX143" fmla="*/ 2047214 w 2180308"/>
                  <a:gd name="connsiteY143" fmla="*/ 387520 h 1456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</a:cxnLst>
                <a:rect l="l" t="t" r="r" b="b"/>
                <a:pathLst>
                  <a:path w="2180308" h="1456775">
                    <a:moveTo>
                      <a:pt x="1209069" y="729798"/>
                    </a:moveTo>
                    <a:cubicBezTo>
                      <a:pt x="1209069" y="766575"/>
                      <a:pt x="1200581" y="783553"/>
                      <a:pt x="1180757" y="783553"/>
                    </a:cubicBezTo>
                    <a:cubicBezTo>
                      <a:pt x="1163756" y="783553"/>
                      <a:pt x="1155267" y="766575"/>
                      <a:pt x="1155267" y="729798"/>
                    </a:cubicBezTo>
                    <a:cubicBezTo>
                      <a:pt x="1155267" y="693022"/>
                      <a:pt x="1163756" y="676044"/>
                      <a:pt x="1180757" y="676044"/>
                    </a:cubicBezTo>
                    <a:cubicBezTo>
                      <a:pt x="1200581" y="676068"/>
                      <a:pt x="1209069" y="693022"/>
                      <a:pt x="1209069" y="729798"/>
                    </a:cubicBezTo>
                    <a:moveTo>
                      <a:pt x="974061" y="1080565"/>
                    </a:moveTo>
                    <a:cubicBezTo>
                      <a:pt x="957083" y="1089054"/>
                      <a:pt x="940082" y="1091876"/>
                      <a:pt x="920259" y="1097543"/>
                    </a:cubicBezTo>
                    <a:cubicBezTo>
                      <a:pt x="908924" y="1100365"/>
                      <a:pt x="897614" y="1100365"/>
                      <a:pt x="883458" y="1103210"/>
                    </a:cubicBezTo>
                    <a:cubicBezTo>
                      <a:pt x="872123" y="1103210"/>
                      <a:pt x="857967" y="1106032"/>
                      <a:pt x="846657" y="1106032"/>
                    </a:cubicBezTo>
                    <a:cubicBezTo>
                      <a:pt x="832501" y="1106032"/>
                      <a:pt x="821167" y="1103210"/>
                      <a:pt x="807011" y="1103210"/>
                    </a:cubicBezTo>
                    <a:cubicBezTo>
                      <a:pt x="795676" y="1100389"/>
                      <a:pt x="781520" y="1100389"/>
                      <a:pt x="770210" y="1097543"/>
                    </a:cubicBezTo>
                    <a:cubicBezTo>
                      <a:pt x="753232" y="1091876"/>
                      <a:pt x="733409" y="1089054"/>
                      <a:pt x="716408" y="1080565"/>
                    </a:cubicBezTo>
                    <a:cubicBezTo>
                      <a:pt x="705073" y="1077744"/>
                      <a:pt x="693763" y="1072077"/>
                      <a:pt x="685250" y="1066434"/>
                    </a:cubicBezTo>
                    <a:cubicBezTo>
                      <a:pt x="673916" y="1063612"/>
                      <a:pt x="662605" y="1057945"/>
                      <a:pt x="654092" y="1052277"/>
                    </a:cubicBezTo>
                    <a:cubicBezTo>
                      <a:pt x="668249" y="1049456"/>
                      <a:pt x="679583" y="1040967"/>
                      <a:pt x="688072" y="1029657"/>
                    </a:cubicBezTo>
                    <a:cubicBezTo>
                      <a:pt x="699406" y="1015501"/>
                      <a:pt x="702228" y="995701"/>
                      <a:pt x="702228" y="970259"/>
                    </a:cubicBezTo>
                    <a:cubicBezTo>
                      <a:pt x="702228" y="947638"/>
                      <a:pt x="699406" y="927839"/>
                      <a:pt x="688072" y="913683"/>
                    </a:cubicBezTo>
                    <a:cubicBezTo>
                      <a:pt x="676738" y="896705"/>
                      <a:pt x="662581" y="891062"/>
                      <a:pt x="642758" y="891062"/>
                    </a:cubicBezTo>
                    <a:cubicBezTo>
                      <a:pt x="622935" y="891062"/>
                      <a:pt x="608779" y="896729"/>
                      <a:pt x="600290" y="910861"/>
                    </a:cubicBezTo>
                    <a:cubicBezTo>
                      <a:pt x="588956" y="927839"/>
                      <a:pt x="583289" y="947638"/>
                      <a:pt x="583289" y="970259"/>
                    </a:cubicBezTo>
                    <a:cubicBezTo>
                      <a:pt x="583289" y="981569"/>
                      <a:pt x="586110" y="990058"/>
                      <a:pt x="586110" y="998547"/>
                    </a:cubicBezTo>
                    <a:lnTo>
                      <a:pt x="580443" y="992880"/>
                    </a:lnTo>
                    <a:lnTo>
                      <a:pt x="583265" y="995701"/>
                    </a:lnTo>
                    <a:lnTo>
                      <a:pt x="577598" y="990034"/>
                    </a:lnTo>
                    <a:lnTo>
                      <a:pt x="580419" y="992856"/>
                    </a:lnTo>
                    <a:cubicBezTo>
                      <a:pt x="577598" y="990034"/>
                      <a:pt x="574752" y="984367"/>
                      <a:pt x="569085" y="981545"/>
                    </a:cubicBezTo>
                    <a:cubicBezTo>
                      <a:pt x="557751" y="967413"/>
                      <a:pt x="546440" y="953257"/>
                      <a:pt x="537927" y="939125"/>
                    </a:cubicBezTo>
                    <a:cubicBezTo>
                      <a:pt x="532260" y="933458"/>
                      <a:pt x="526593" y="924969"/>
                      <a:pt x="523771" y="919326"/>
                    </a:cubicBezTo>
                    <a:cubicBezTo>
                      <a:pt x="520950" y="913659"/>
                      <a:pt x="509616" y="893860"/>
                      <a:pt x="509616" y="893860"/>
                    </a:cubicBezTo>
                    <a:cubicBezTo>
                      <a:pt x="501127" y="871239"/>
                      <a:pt x="489792" y="848594"/>
                      <a:pt x="484125" y="823151"/>
                    </a:cubicBezTo>
                    <a:cubicBezTo>
                      <a:pt x="484125" y="820330"/>
                      <a:pt x="484125" y="814663"/>
                      <a:pt x="481303" y="808995"/>
                    </a:cubicBezTo>
                    <a:cubicBezTo>
                      <a:pt x="481303" y="811817"/>
                      <a:pt x="481303" y="811817"/>
                      <a:pt x="484125" y="811817"/>
                    </a:cubicBezTo>
                    <a:cubicBezTo>
                      <a:pt x="503948" y="811817"/>
                      <a:pt x="518104" y="803328"/>
                      <a:pt x="529439" y="786350"/>
                    </a:cubicBezTo>
                    <a:cubicBezTo>
                      <a:pt x="537927" y="772195"/>
                      <a:pt x="543595" y="752395"/>
                      <a:pt x="543595" y="729774"/>
                    </a:cubicBezTo>
                    <a:cubicBezTo>
                      <a:pt x="543595" y="704308"/>
                      <a:pt x="537927" y="684509"/>
                      <a:pt x="526593" y="670377"/>
                    </a:cubicBezTo>
                    <a:cubicBezTo>
                      <a:pt x="518104" y="656221"/>
                      <a:pt x="501103" y="647756"/>
                      <a:pt x="484125" y="647756"/>
                    </a:cubicBezTo>
                    <a:lnTo>
                      <a:pt x="481303" y="647756"/>
                    </a:lnTo>
                    <a:cubicBezTo>
                      <a:pt x="484125" y="639267"/>
                      <a:pt x="486971" y="627957"/>
                      <a:pt x="489792" y="616646"/>
                    </a:cubicBezTo>
                    <a:cubicBezTo>
                      <a:pt x="495459" y="599668"/>
                      <a:pt x="501127" y="582691"/>
                      <a:pt x="509616" y="565737"/>
                    </a:cubicBezTo>
                    <a:cubicBezTo>
                      <a:pt x="512437" y="562916"/>
                      <a:pt x="518104" y="551581"/>
                      <a:pt x="518104" y="551581"/>
                    </a:cubicBezTo>
                    <a:cubicBezTo>
                      <a:pt x="523771" y="540271"/>
                      <a:pt x="529439" y="528960"/>
                      <a:pt x="537927" y="520471"/>
                    </a:cubicBezTo>
                    <a:cubicBezTo>
                      <a:pt x="552084" y="495005"/>
                      <a:pt x="571907" y="475206"/>
                      <a:pt x="591730" y="455407"/>
                    </a:cubicBezTo>
                    <a:cubicBezTo>
                      <a:pt x="588908" y="463895"/>
                      <a:pt x="588908" y="475206"/>
                      <a:pt x="588908" y="489362"/>
                    </a:cubicBezTo>
                    <a:cubicBezTo>
                      <a:pt x="588908" y="511983"/>
                      <a:pt x="594575" y="531782"/>
                      <a:pt x="603064" y="545938"/>
                    </a:cubicBezTo>
                    <a:cubicBezTo>
                      <a:pt x="614398" y="560070"/>
                      <a:pt x="628555" y="568559"/>
                      <a:pt x="648378" y="568559"/>
                    </a:cubicBezTo>
                    <a:cubicBezTo>
                      <a:pt x="668201" y="568559"/>
                      <a:pt x="682357" y="560070"/>
                      <a:pt x="693691" y="545938"/>
                    </a:cubicBezTo>
                    <a:cubicBezTo>
                      <a:pt x="702180" y="531782"/>
                      <a:pt x="707847" y="511983"/>
                      <a:pt x="707847" y="489362"/>
                    </a:cubicBezTo>
                    <a:cubicBezTo>
                      <a:pt x="707847" y="463895"/>
                      <a:pt x="702180" y="444096"/>
                      <a:pt x="693691" y="429964"/>
                    </a:cubicBezTo>
                    <a:cubicBezTo>
                      <a:pt x="682357" y="415808"/>
                      <a:pt x="671046" y="410165"/>
                      <a:pt x="654045" y="407343"/>
                    </a:cubicBezTo>
                    <a:cubicBezTo>
                      <a:pt x="710669" y="373388"/>
                      <a:pt x="775805" y="353589"/>
                      <a:pt x="846585" y="353589"/>
                    </a:cubicBezTo>
                    <a:cubicBezTo>
                      <a:pt x="931521" y="353589"/>
                      <a:pt x="1010814" y="384698"/>
                      <a:pt x="1075951" y="432786"/>
                    </a:cubicBezTo>
                    <a:cubicBezTo>
                      <a:pt x="1067462" y="438453"/>
                      <a:pt x="1058949" y="438453"/>
                      <a:pt x="1047639" y="438453"/>
                    </a:cubicBezTo>
                    <a:lnTo>
                      <a:pt x="1047639" y="463919"/>
                    </a:lnTo>
                    <a:lnTo>
                      <a:pt x="1087285" y="463919"/>
                    </a:lnTo>
                    <a:lnTo>
                      <a:pt x="1087285" y="565761"/>
                    </a:lnTo>
                    <a:lnTo>
                      <a:pt x="1118442" y="565761"/>
                    </a:lnTo>
                    <a:lnTo>
                      <a:pt x="1118442" y="475230"/>
                    </a:lnTo>
                    <a:cubicBezTo>
                      <a:pt x="1132599" y="489386"/>
                      <a:pt x="1143933" y="503518"/>
                      <a:pt x="1155243" y="520495"/>
                    </a:cubicBezTo>
                    <a:cubicBezTo>
                      <a:pt x="1160910" y="528984"/>
                      <a:pt x="1166578" y="540295"/>
                      <a:pt x="1172221" y="551605"/>
                    </a:cubicBezTo>
                    <a:cubicBezTo>
                      <a:pt x="1186377" y="571404"/>
                      <a:pt x="1194866" y="594025"/>
                      <a:pt x="1200533" y="616670"/>
                    </a:cubicBezTo>
                    <a:cubicBezTo>
                      <a:pt x="1206200" y="627980"/>
                      <a:pt x="1209022" y="639291"/>
                      <a:pt x="1209022" y="650625"/>
                    </a:cubicBezTo>
                    <a:cubicBezTo>
                      <a:pt x="1209022" y="650625"/>
                      <a:pt x="1211843" y="653447"/>
                      <a:pt x="1211843" y="656292"/>
                    </a:cubicBezTo>
                    <a:cubicBezTo>
                      <a:pt x="1203354" y="650625"/>
                      <a:pt x="1192020" y="647804"/>
                      <a:pt x="1180686" y="647804"/>
                    </a:cubicBezTo>
                    <a:cubicBezTo>
                      <a:pt x="1160863" y="647804"/>
                      <a:pt x="1146706" y="656292"/>
                      <a:pt x="1138218" y="670425"/>
                    </a:cubicBezTo>
                    <a:cubicBezTo>
                      <a:pt x="1126883" y="684557"/>
                      <a:pt x="1121216" y="704380"/>
                      <a:pt x="1121216" y="729822"/>
                    </a:cubicBezTo>
                    <a:cubicBezTo>
                      <a:pt x="1121216" y="755289"/>
                      <a:pt x="1126883" y="775088"/>
                      <a:pt x="1135372" y="789220"/>
                    </a:cubicBezTo>
                    <a:cubicBezTo>
                      <a:pt x="1146706" y="803376"/>
                      <a:pt x="1160863" y="811841"/>
                      <a:pt x="1180686" y="811841"/>
                    </a:cubicBezTo>
                    <a:cubicBezTo>
                      <a:pt x="1192020" y="811841"/>
                      <a:pt x="1203330" y="809019"/>
                      <a:pt x="1211843" y="803352"/>
                    </a:cubicBezTo>
                    <a:cubicBezTo>
                      <a:pt x="1211843" y="803352"/>
                      <a:pt x="1211843" y="806174"/>
                      <a:pt x="1209022" y="806174"/>
                    </a:cubicBezTo>
                    <a:cubicBezTo>
                      <a:pt x="1209022" y="811841"/>
                      <a:pt x="1209022" y="817484"/>
                      <a:pt x="1206200" y="823151"/>
                    </a:cubicBezTo>
                    <a:cubicBezTo>
                      <a:pt x="1194866" y="865571"/>
                      <a:pt x="1177888" y="902348"/>
                      <a:pt x="1155243" y="939125"/>
                    </a:cubicBezTo>
                    <a:cubicBezTo>
                      <a:pt x="1152421" y="927815"/>
                      <a:pt x="1149576" y="919326"/>
                      <a:pt x="1143909" y="913659"/>
                    </a:cubicBezTo>
                    <a:cubicBezTo>
                      <a:pt x="1132575" y="896681"/>
                      <a:pt x="1118418" y="891038"/>
                      <a:pt x="1098595" y="891038"/>
                    </a:cubicBezTo>
                    <a:cubicBezTo>
                      <a:pt x="1078772" y="891038"/>
                      <a:pt x="1064616" y="896705"/>
                      <a:pt x="1056127" y="910837"/>
                    </a:cubicBezTo>
                    <a:cubicBezTo>
                      <a:pt x="1044793" y="927815"/>
                      <a:pt x="1039126" y="947614"/>
                      <a:pt x="1039126" y="970235"/>
                    </a:cubicBezTo>
                    <a:cubicBezTo>
                      <a:pt x="1039126" y="995701"/>
                      <a:pt x="1044793" y="1015501"/>
                      <a:pt x="1053282" y="1029633"/>
                    </a:cubicBezTo>
                    <a:cubicBezTo>
                      <a:pt x="1056103" y="1032454"/>
                      <a:pt x="1058949" y="1035300"/>
                      <a:pt x="1058949" y="1035300"/>
                    </a:cubicBezTo>
                    <a:cubicBezTo>
                      <a:pt x="1044793" y="1049456"/>
                      <a:pt x="1024970" y="1057921"/>
                      <a:pt x="1007992" y="1066410"/>
                    </a:cubicBezTo>
                    <a:cubicBezTo>
                      <a:pt x="996706" y="1072077"/>
                      <a:pt x="985371" y="1077744"/>
                      <a:pt x="974061" y="1080565"/>
                    </a:cubicBezTo>
                    <a:moveTo>
                      <a:pt x="617268" y="970259"/>
                    </a:moveTo>
                    <a:cubicBezTo>
                      <a:pt x="617268" y="933482"/>
                      <a:pt x="625757" y="916504"/>
                      <a:pt x="642758" y="916504"/>
                    </a:cubicBezTo>
                    <a:cubicBezTo>
                      <a:pt x="662581" y="916504"/>
                      <a:pt x="671070" y="933482"/>
                      <a:pt x="671070" y="970259"/>
                    </a:cubicBezTo>
                    <a:cubicBezTo>
                      <a:pt x="671070" y="1007036"/>
                      <a:pt x="662581" y="1026835"/>
                      <a:pt x="642758" y="1026835"/>
                    </a:cubicBezTo>
                    <a:cubicBezTo>
                      <a:pt x="625781" y="1026811"/>
                      <a:pt x="617268" y="1007012"/>
                      <a:pt x="617268" y="970259"/>
                    </a:cubicBezTo>
                    <a:moveTo>
                      <a:pt x="70780" y="874060"/>
                    </a:moveTo>
                    <a:cubicBezTo>
                      <a:pt x="62291" y="871239"/>
                      <a:pt x="36801" y="820306"/>
                      <a:pt x="36801" y="729798"/>
                    </a:cubicBezTo>
                    <a:cubicBezTo>
                      <a:pt x="36801" y="636445"/>
                      <a:pt x="62291" y="585536"/>
                      <a:pt x="70780" y="582715"/>
                    </a:cubicBezTo>
                    <a:cubicBezTo>
                      <a:pt x="82114" y="585536"/>
                      <a:pt x="107581" y="636469"/>
                      <a:pt x="107581" y="729798"/>
                    </a:cubicBezTo>
                    <a:cubicBezTo>
                      <a:pt x="107605" y="820330"/>
                      <a:pt x="82114" y="871239"/>
                      <a:pt x="70780" y="874060"/>
                    </a:cubicBezTo>
                    <a:moveTo>
                      <a:pt x="472863" y="729798"/>
                    </a:moveTo>
                    <a:cubicBezTo>
                      <a:pt x="472863" y="709999"/>
                      <a:pt x="475684" y="693022"/>
                      <a:pt x="475684" y="676044"/>
                    </a:cubicBezTo>
                    <a:lnTo>
                      <a:pt x="484173" y="676044"/>
                    </a:lnTo>
                    <a:cubicBezTo>
                      <a:pt x="501175" y="676044"/>
                      <a:pt x="509663" y="693022"/>
                      <a:pt x="509663" y="729798"/>
                    </a:cubicBezTo>
                    <a:cubicBezTo>
                      <a:pt x="509663" y="766575"/>
                      <a:pt x="501175" y="783553"/>
                      <a:pt x="484173" y="783553"/>
                    </a:cubicBezTo>
                    <a:lnTo>
                      <a:pt x="475684" y="783553"/>
                    </a:lnTo>
                    <a:cubicBezTo>
                      <a:pt x="475708" y="766575"/>
                      <a:pt x="472863" y="746776"/>
                      <a:pt x="472863" y="729798"/>
                    </a:cubicBezTo>
                    <a:moveTo>
                      <a:pt x="648425" y="432786"/>
                    </a:moveTo>
                    <a:cubicBezTo>
                      <a:pt x="665403" y="432786"/>
                      <a:pt x="673916" y="452585"/>
                      <a:pt x="673916" y="489362"/>
                    </a:cubicBezTo>
                    <a:cubicBezTo>
                      <a:pt x="673916" y="523317"/>
                      <a:pt x="665427" y="543116"/>
                      <a:pt x="648425" y="543116"/>
                    </a:cubicBezTo>
                    <a:cubicBezTo>
                      <a:pt x="628602" y="543116"/>
                      <a:pt x="620113" y="523317"/>
                      <a:pt x="620113" y="489362"/>
                    </a:cubicBezTo>
                    <a:cubicBezTo>
                      <a:pt x="620113" y="452585"/>
                      <a:pt x="628602" y="432786"/>
                      <a:pt x="648425" y="432786"/>
                    </a:cubicBezTo>
                    <a:moveTo>
                      <a:pt x="1073153" y="970259"/>
                    </a:moveTo>
                    <a:cubicBezTo>
                      <a:pt x="1073153" y="933482"/>
                      <a:pt x="1081642" y="916504"/>
                      <a:pt x="1098643" y="916504"/>
                    </a:cubicBezTo>
                    <a:cubicBezTo>
                      <a:pt x="1118466" y="916504"/>
                      <a:pt x="1126955" y="933482"/>
                      <a:pt x="1126955" y="970259"/>
                    </a:cubicBezTo>
                    <a:lnTo>
                      <a:pt x="1126955" y="975926"/>
                    </a:lnTo>
                    <a:cubicBezTo>
                      <a:pt x="1124134" y="978748"/>
                      <a:pt x="1124134" y="978748"/>
                      <a:pt x="1121288" y="981593"/>
                    </a:cubicBezTo>
                    <a:cubicBezTo>
                      <a:pt x="1118466" y="987260"/>
                      <a:pt x="1112799" y="990082"/>
                      <a:pt x="1109953" y="995749"/>
                    </a:cubicBezTo>
                    <a:cubicBezTo>
                      <a:pt x="1101465" y="1004238"/>
                      <a:pt x="1092952" y="1009905"/>
                      <a:pt x="1084463" y="1018370"/>
                    </a:cubicBezTo>
                    <a:cubicBezTo>
                      <a:pt x="1075998" y="1009857"/>
                      <a:pt x="1073153" y="995701"/>
                      <a:pt x="1073153" y="970259"/>
                    </a:cubicBezTo>
                    <a:moveTo>
                      <a:pt x="70780" y="1420022"/>
                    </a:moveTo>
                    <a:cubicBezTo>
                      <a:pt x="62291" y="1417200"/>
                      <a:pt x="36801" y="1366267"/>
                      <a:pt x="36801" y="1272939"/>
                    </a:cubicBezTo>
                    <a:cubicBezTo>
                      <a:pt x="36801" y="1182407"/>
                      <a:pt x="62291" y="1131498"/>
                      <a:pt x="70780" y="1128677"/>
                    </a:cubicBezTo>
                    <a:cubicBezTo>
                      <a:pt x="82114" y="1131498"/>
                      <a:pt x="107581" y="1182431"/>
                      <a:pt x="107581" y="1272939"/>
                    </a:cubicBezTo>
                    <a:cubicBezTo>
                      <a:pt x="107605" y="1366267"/>
                      <a:pt x="82114" y="1417177"/>
                      <a:pt x="70780" y="1420022"/>
                    </a:cubicBezTo>
                    <a:moveTo>
                      <a:pt x="70780" y="328122"/>
                    </a:moveTo>
                    <a:cubicBezTo>
                      <a:pt x="62291" y="325301"/>
                      <a:pt x="36801" y="274368"/>
                      <a:pt x="36801" y="181039"/>
                    </a:cubicBezTo>
                    <a:cubicBezTo>
                      <a:pt x="36801" y="90507"/>
                      <a:pt x="62291" y="39598"/>
                      <a:pt x="70780" y="36777"/>
                    </a:cubicBezTo>
                    <a:cubicBezTo>
                      <a:pt x="82114" y="39598"/>
                      <a:pt x="107581" y="90531"/>
                      <a:pt x="107581" y="181039"/>
                    </a:cubicBezTo>
                    <a:cubicBezTo>
                      <a:pt x="107605" y="274368"/>
                      <a:pt x="82114" y="325301"/>
                      <a:pt x="70780" y="328122"/>
                    </a:cubicBezTo>
                    <a:moveTo>
                      <a:pt x="2047214" y="387520"/>
                    </a:moveTo>
                    <a:lnTo>
                      <a:pt x="1107132" y="387520"/>
                    </a:lnTo>
                    <a:cubicBezTo>
                      <a:pt x="1041995" y="336611"/>
                      <a:pt x="962727" y="305478"/>
                      <a:pt x="874945" y="297013"/>
                    </a:cubicBezTo>
                    <a:lnTo>
                      <a:pt x="588956" y="0"/>
                    </a:lnTo>
                    <a:lnTo>
                      <a:pt x="70780" y="0"/>
                    </a:lnTo>
                    <a:cubicBezTo>
                      <a:pt x="22645" y="0"/>
                      <a:pt x="0" y="96175"/>
                      <a:pt x="0" y="181039"/>
                    </a:cubicBezTo>
                    <a:cubicBezTo>
                      <a:pt x="0" y="268725"/>
                      <a:pt x="22645" y="364899"/>
                      <a:pt x="70780" y="364899"/>
                    </a:cubicBezTo>
                    <a:lnTo>
                      <a:pt x="470041" y="364899"/>
                    </a:lnTo>
                    <a:lnTo>
                      <a:pt x="535178" y="432786"/>
                    </a:lnTo>
                    <a:cubicBezTo>
                      <a:pt x="501198" y="466741"/>
                      <a:pt x="475708" y="506339"/>
                      <a:pt x="455885" y="545938"/>
                    </a:cubicBezTo>
                    <a:lnTo>
                      <a:pt x="70780" y="545938"/>
                    </a:lnTo>
                    <a:cubicBezTo>
                      <a:pt x="22645" y="545938"/>
                      <a:pt x="0" y="642112"/>
                      <a:pt x="0" y="729798"/>
                    </a:cubicBezTo>
                    <a:cubicBezTo>
                      <a:pt x="0" y="817484"/>
                      <a:pt x="22645" y="910837"/>
                      <a:pt x="70780" y="910837"/>
                    </a:cubicBezTo>
                    <a:lnTo>
                      <a:pt x="455861" y="910837"/>
                    </a:lnTo>
                    <a:cubicBezTo>
                      <a:pt x="475684" y="953257"/>
                      <a:pt x="501175" y="992880"/>
                      <a:pt x="532308" y="1023989"/>
                    </a:cubicBezTo>
                    <a:lnTo>
                      <a:pt x="470017" y="1091876"/>
                    </a:lnTo>
                    <a:lnTo>
                      <a:pt x="70780" y="1091876"/>
                    </a:lnTo>
                    <a:cubicBezTo>
                      <a:pt x="22645" y="1091876"/>
                      <a:pt x="0" y="1185229"/>
                      <a:pt x="0" y="1272915"/>
                    </a:cubicBezTo>
                    <a:cubicBezTo>
                      <a:pt x="0" y="1360600"/>
                      <a:pt x="22645" y="1456775"/>
                      <a:pt x="70780" y="1456775"/>
                    </a:cubicBezTo>
                    <a:lnTo>
                      <a:pt x="588956" y="1456775"/>
                    </a:lnTo>
                    <a:lnTo>
                      <a:pt x="872123" y="1159762"/>
                    </a:lnTo>
                    <a:cubicBezTo>
                      <a:pt x="959905" y="1154095"/>
                      <a:pt x="1042019" y="1122985"/>
                      <a:pt x="1109977" y="1069231"/>
                    </a:cubicBezTo>
                    <a:lnTo>
                      <a:pt x="2047214" y="1069231"/>
                    </a:lnTo>
                    <a:cubicBezTo>
                      <a:pt x="2140662" y="1069231"/>
                      <a:pt x="2180308" y="893860"/>
                      <a:pt x="2180308" y="729774"/>
                    </a:cubicBezTo>
                    <a:cubicBezTo>
                      <a:pt x="2180308" y="562916"/>
                      <a:pt x="2140662" y="387520"/>
                      <a:pt x="2047214" y="38752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36" name="Group 535">
            <a:extLst>
              <a:ext uri="{FF2B5EF4-FFF2-40B4-BE49-F238E27FC236}">
                <a16:creationId xmlns:a16="http://schemas.microsoft.com/office/drawing/2014/main" id="{1834606D-DCBF-4F1A-8957-89317F68584B}"/>
              </a:ext>
            </a:extLst>
          </p:cNvPr>
          <p:cNvGrpSpPr/>
          <p:nvPr/>
        </p:nvGrpSpPr>
        <p:grpSpPr>
          <a:xfrm>
            <a:off x="4926173" y="2387975"/>
            <a:ext cx="348435" cy="301752"/>
            <a:chOff x="4283340" y="640725"/>
            <a:chExt cx="3630507" cy="3144087"/>
          </a:xfrm>
        </p:grpSpPr>
        <p:sp>
          <p:nvSpPr>
            <p:cNvPr id="510" name="Graphic 508">
              <a:extLst>
                <a:ext uri="{FF2B5EF4-FFF2-40B4-BE49-F238E27FC236}">
                  <a16:creationId xmlns:a16="http://schemas.microsoft.com/office/drawing/2014/main" id="{5704FB63-D531-42CF-B37F-FE2565E22DC9}"/>
                </a:ext>
              </a:extLst>
            </p:cNvPr>
            <p:cNvSpPr/>
            <p:nvPr/>
          </p:nvSpPr>
          <p:spPr>
            <a:xfrm>
              <a:off x="4283340" y="640725"/>
              <a:ext cx="3630507" cy="3144087"/>
            </a:xfrm>
            <a:custGeom>
              <a:avLst/>
              <a:gdLst>
                <a:gd name="connsiteX0" fmla="*/ 2722875 w 3630507"/>
                <a:gd name="connsiteY0" fmla="*/ 3144087 h 3144087"/>
                <a:gd name="connsiteX1" fmla="*/ 3630508 w 3630507"/>
                <a:gd name="connsiteY1" fmla="*/ 1572032 h 3144087"/>
                <a:gd name="connsiteX2" fmla="*/ 2722875 w 3630507"/>
                <a:gd name="connsiteY2" fmla="*/ 0 h 3144087"/>
                <a:gd name="connsiteX3" fmla="*/ 907633 w 3630507"/>
                <a:gd name="connsiteY3" fmla="*/ 0 h 3144087"/>
                <a:gd name="connsiteX4" fmla="*/ 0 w 3630507"/>
                <a:gd name="connsiteY4" fmla="*/ 1572032 h 3144087"/>
                <a:gd name="connsiteX5" fmla="*/ 907633 w 3630507"/>
                <a:gd name="connsiteY5" fmla="*/ 3144087 h 31440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0507" h="3144087">
                  <a:moveTo>
                    <a:pt x="2722875" y="3144087"/>
                  </a:moveTo>
                  <a:lnTo>
                    <a:pt x="3630508" y="1572032"/>
                  </a:lnTo>
                  <a:lnTo>
                    <a:pt x="2722875" y="0"/>
                  </a:lnTo>
                  <a:lnTo>
                    <a:pt x="907633" y="0"/>
                  </a:lnTo>
                  <a:lnTo>
                    <a:pt x="0" y="1572032"/>
                  </a:lnTo>
                  <a:lnTo>
                    <a:pt x="907633" y="3144087"/>
                  </a:ln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1" name="Graphic 508">
              <a:extLst>
                <a:ext uri="{FF2B5EF4-FFF2-40B4-BE49-F238E27FC236}">
                  <a16:creationId xmlns:a16="http://schemas.microsoft.com/office/drawing/2014/main" id="{5704FB63-D531-42CF-B37F-FE2565E22DC9}"/>
                </a:ext>
              </a:extLst>
            </p:cNvPr>
            <p:cNvSpPr/>
            <p:nvPr/>
          </p:nvSpPr>
          <p:spPr>
            <a:xfrm>
              <a:off x="5888179" y="1858809"/>
              <a:ext cx="370781" cy="435248"/>
            </a:xfrm>
            <a:custGeom>
              <a:avLst/>
              <a:gdLst>
                <a:gd name="connsiteX0" fmla="*/ 50885 w 370781"/>
                <a:gd name="connsiteY0" fmla="*/ 170207 h 435248"/>
                <a:gd name="connsiteX1" fmla="*/ 50885 w 370781"/>
                <a:gd name="connsiteY1" fmla="*/ 106935 h 435248"/>
                <a:gd name="connsiteX2" fmla="*/ 185415 w 370781"/>
                <a:gd name="connsiteY2" fmla="*/ 76375 h 435248"/>
                <a:gd name="connsiteX3" fmla="*/ 305238 w 370781"/>
                <a:gd name="connsiteY3" fmla="*/ 103635 h 435248"/>
                <a:gd name="connsiteX4" fmla="*/ 95003 w 370781"/>
                <a:gd name="connsiteY4" fmla="*/ 305406 h 435248"/>
                <a:gd name="connsiteX5" fmla="*/ 56528 w 370781"/>
                <a:gd name="connsiteY5" fmla="*/ 218151 h 435248"/>
                <a:gd name="connsiteX6" fmla="*/ 50885 w 370781"/>
                <a:gd name="connsiteY6" fmla="*/ 170207 h 435248"/>
                <a:gd name="connsiteX7" fmla="*/ 319968 w 370781"/>
                <a:gd name="connsiteY7" fmla="*/ 170207 h 435248"/>
                <a:gd name="connsiteX8" fmla="*/ 313177 w 370781"/>
                <a:gd name="connsiteY8" fmla="*/ 218174 h 435248"/>
                <a:gd name="connsiteX9" fmla="*/ 185439 w 370781"/>
                <a:gd name="connsiteY9" fmla="*/ 380729 h 435248"/>
                <a:gd name="connsiteX10" fmla="*/ 114228 w 370781"/>
                <a:gd name="connsiteY10" fmla="*/ 328338 h 435248"/>
                <a:gd name="connsiteX11" fmla="*/ 319968 w 370781"/>
                <a:gd name="connsiteY11" fmla="*/ 130943 h 435248"/>
                <a:gd name="connsiteX12" fmla="*/ 319968 w 370781"/>
                <a:gd name="connsiteY12" fmla="*/ 170207 h 435248"/>
                <a:gd name="connsiteX13" fmla="*/ 185415 w 370781"/>
                <a:gd name="connsiteY13" fmla="*/ 435249 h 435248"/>
                <a:gd name="connsiteX14" fmla="*/ 370782 w 370781"/>
                <a:gd name="connsiteY14" fmla="*/ 170207 h 435248"/>
                <a:gd name="connsiteX15" fmla="*/ 370782 w 370781"/>
                <a:gd name="connsiteY15" fmla="*/ 41440 h 435248"/>
                <a:gd name="connsiteX16" fmla="*/ 301795 w 370781"/>
                <a:gd name="connsiteY16" fmla="*/ 27260 h 435248"/>
                <a:gd name="connsiteX17" fmla="*/ 301795 w 370781"/>
                <a:gd name="connsiteY17" fmla="*/ 51244 h 435248"/>
                <a:gd name="connsiteX18" fmla="*/ 227237 w 370781"/>
                <a:gd name="connsiteY18" fmla="*/ 33788 h 435248"/>
                <a:gd name="connsiteX19" fmla="*/ 227237 w 370781"/>
                <a:gd name="connsiteY19" fmla="*/ 9804 h 435248"/>
                <a:gd name="connsiteX20" fmla="*/ 185391 w 370781"/>
                <a:gd name="connsiteY20" fmla="*/ 0 h 435248"/>
                <a:gd name="connsiteX21" fmla="*/ 142397 w 370781"/>
                <a:gd name="connsiteY21" fmla="*/ 9804 h 435248"/>
                <a:gd name="connsiteX22" fmla="*/ 142397 w 370781"/>
                <a:gd name="connsiteY22" fmla="*/ 33788 h 435248"/>
                <a:gd name="connsiteX23" fmla="*/ 67839 w 370781"/>
                <a:gd name="connsiteY23" fmla="*/ 51244 h 435248"/>
                <a:gd name="connsiteX24" fmla="*/ 67839 w 370781"/>
                <a:gd name="connsiteY24" fmla="*/ 27260 h 435248"/>
                <a:gd name="connsiteX25" fmla="*/ 0 w 370781"/>
                <a:gd name="connsiteY25" fmla="*/ 41440 h 435248"/>
                <a:gd name="connsiteX26" fmla="*/ 0 w 370781"/>
                <a:gd name="connsiteY26" fmla="*/ 170207 h 435248"/>
                <a:gd name="connsiteX27" fmla="*/ 185415 w 370781"/>
                <a:gd name="connsiteY27" fmla="*/ 435249 h 435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70781" h="435248">
                  <a:moveTo>
                    <a:pt x="50885" y="170207"/>
                  </a:moveTo>
                  <a:lnTo>
                    <a:pt x="50885" y="106935"/>
                  </a:lnTo>
                  <a:lnTo>
                    <a:pt x="185415" y="76375"/>
                  </a:lnTo>
                  <a:cubicBezTo>
                    <a:pt x="256601" y="91631"/>
                    <a:pt x="289385" y="99283"/>
                    <a:pt x="305238" y="103635"/>
                  </a:cubicBezTo>
                  <a:lnTo>
                    <a:pt x="95003" y="305406"/>
                  </a:lnTo>
                  <a:cubicBezTo>
                    <a:pt x="76878" y="279270"/>
                    <a:pt x="62219" y="249786"/>
                    <a:pt x="56528" y="218151"/>
                  </a:cubicBezTo>
                  <a:cubicBezTo>
                    <a:pt x="52033" y="202918"/>
                    <a:pt x="50885" y="187615"/>
                    <a:pt x="50885" y="170207"/>
                  </a:cubicBezTo>
                  <a:moveTo>
                    <a:pt x="319968" y="170207"/>
                  </a:moveTo>
                  <a:cubicBezTo>
                    <a:pt x="319968" y="187615"/>
                    <a:pt x="317697" y="202918"/>
                    <a:pt x="313177" y="218174"/>
                  </a:cubicBezTo>
                  <a:cubicBezTo>
                    <a:pt x="299619" y="288022"/>
                    <a:pt x="250982" y="348017"/>
                    <a:pt x="185439" y="380729"/>
                  </a:cubicBezTo>
                  <a:cubicBezTo>
                    <a:pt x="158299" y="367625"/>
                    <a:pt x="134602" y="350169"/>
                    <a:pt x="114228" y="328338"/>
                  </a:cubicBezTo>
                  <a:lnTo>
                    <a:pt x="319968" y="130943"/>
                  </a:lnTo>
                  <a:lnTo>
                    <a:pt x="319968" y="170207"/>
                  </a:lnTo>
                  <a:close/>
                  <a:moveTo>
                    <a:pt x="185415" y="435249"/>
                  </a:moveTo>
                  <a:cubicBezTo>
                    <a:pt x="293952" y="392733"/>
                    <a:pt x="370782" y="290174"/>
                    <a:pt x="370782" y="170207"/>
                  </a:cubicBezTo>
                  <a:lnTo>
                    <a:pt x="370782" y="41440"/>
                  </a:lnTo>
                  <a:lnTo>
                    <a:pt x="301795" y="27260"/>
                  </a:lnTo>
                  <a:lnTo>
                    <a:pt x="301795" y="51244"/>
                  </a:lnTo>
                  <a:lnTo>
                    <a:pt x="227237" y="33788"/>
                  </a:lnTo>
                  <a:lnTo>
                    <a:pt x="227237" y="9804"/>
                  </a:lnTo>
                  <a:lnTo>
                    <a:pt x="185391" y="0"/>
                  </a:lnTo>
                  <a:lnTo>
                    <a:pt x="142397" y="9804"/>
                  </a:lnTo>
                  <a:lnTo>
                    <a:pt x="142397" y="33788"/>
                  </a:lnTo>
                  <a:lnTo>
                    <a:pt x="67839" y="51244"/>
                  </a:lnTo>
                  <a:lnTo>
                    <a:pt x="67839" y="27260"/>
                  </a:lnTo>
                  <a:lnTo>
                    <a:pt x="0" y="41440"/>
                  </a:lnTo>
                  <a:lnTo>
                    <a:pt x="0" y="170207"/>
                  </a:lnTo>
                  <a:cubicBezTo>
                    <a:pt x="48" y="290174"/>
                    <a:pt x="75802" y="392733"/>
                    <a:pt x="185415" y="435249"/>
                  </a:cubicBezTo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24" name="Graphic 508">
              <a:extLst>
                <a:ext uri="{FF2B5EF4-FFF2-40B4-BE49-F238E27FC236}">
                  <a16:creationId xmlns:a16="http://schemas.microsoft.com/office/drawing/2014/main" id="{D8A77EDE-8AB1-4348-81E5-770171716EF2}"/>
                </a:ext>
              </a:extLst>
            </p:cNvPr>
            <p:cNvGrpSpPr/>
            <p:nvPr/>
          </p:nvGrpSpPr>
          <p:grpSpPr>
            <a:xfrm>
              <a:off x="4759407" y="887427"/>
              <a:ext cx="2634017" cy="1528654"/>
              <a:chOff x="4759407" y="887427"/>
              <a:chExt cx="2634017" cy="1528654"/>
            </a:xfrm>
            <a:solidFill>
              <a:srgbClr val="FFFFFF"/>
            </a:solidFill>
          </p:grpSpPr>
          <p:sp>
            <p:nvSpPr>
              <p:cNvPr id="525" name="Graphic 508">
                <a:extLst>
                  <a:ext uri="{FF2B5EF4-FFF2-40B4-BE49-F238E27FC236}">
                    <a16:creationId xmlns:a16="http://schemas.microsoft.com/office/drawing/2014/main" id="{BE5D7D8F-E30D-462B-8FA1-AFE518956C28}"/>
                  </a:ext>
                </a:extLst>
              </p:cNvPr>
              <p:cNvSpPr/>
              <p:nvPr/>
            </p:nvSpPr>
            <p:spPr>
              <a:xfrm>
                <a:off x="6529168" y="1211221"/>
                <a:ext cx="540509" cy="541609"/>
              </a:xfrm>
              <a:custGeom>
                <a:avLst/>
                <a:gdLst>
                  <a:gd name="connsiteX0" fmla="*/ 0 w 540509"/>
                  <a:gd name="connsiteY0" fmla="*/ 475230 h 541609"/>
                  <a:gd name="connsiteX1" fmla="*/ 64156 w 540509"/>
                  <a:gd name="connsiteY1" fmla="*/ 541610 h 541609"/>
                  <a:gd name="connsiteX2" fmla="*/ 215472 w 540509"/>
                  <a:gd name="connsiteY2" fmla="*/ 390294 h 541609"/>
                  <a:gd name="connsiteX3" fmla="*/ 478530 w 540509"/>
                  <a:gd name="connsiteY3" fmla="*/ 361241 h 541609"/>
                  <a:gd name="connsiteX4" fmla="*/ 478530 w 540509"/>
                  <a:gd name="connsiteY4" fmla="*/ 61980 h 541609"/>
                  <a:gd name="connsiteX5" fmla="*/ 179269 w 540509"/>
                  <a:gd name="connsiteY5" fmla="*/ 61980 h 541609"/>
                  <a:gd name="connsiteX6" fmla="*/ 150216 w 540509"/>
                  <a:gd name="connsiteY6" fmla="*/ 325038 h 541609"/>
                  <a:gd name="connsiteX7" fmla="*/ 0 w 540509"/>
                  <a:gd name="connsiteY7" fmla="*/ 475230 h 541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509" h="541609">
                    <a:moveTo>
                      <a:pt x="0" y="475230"/>
                    </a:moveTo>
                    <a:cubicBezTo>
                      <a:pt x="26232" y="492016"/>
                      <a:pt x="48255" y="514780"/>
                      <a:pt x="64156" y="541610"/>
                    </a:cubicBezTo>
                    <a:lnTo>
                      <a:pt x="215472" y="390294"/>
                    </a:lnTo>
                    <a:cubicBezTo>
                      <a:pt x="297299" y="442351"/>
                      <a:pt x="407104" y="432666"/>
                      <a:pt x="478530" y="361241"/>
                    </a:cubicBezTo>
                    <a:cubicBezTo>
                      <a:pt x="561170" y="278600"/>
                      <a:pt x="561170" y="144621"/>
                      <a:pt x="478530" y="61980"/>
                    </a:cubicBezTo>
                    <a:cubicBezTo>
                      <a:pt x="395889" y="-20660"/>
                      <a:pt x="261910" y="-20660"/>
                      <a:pt x="179269" y="61980"/>
                    </a:cubicBezTo>
                    <a:cubicBezTo>
                      <a:pt x="107844" y="133406"/>
                      <a:pt x="98159" y="243186"/>
                      <a:pt x="150216" y="325038"/>
                    </a:cubicBezTo>
                    <a:lnTo>
                      <a:pt x="0" y="47523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" name="Graphic 508">
                <a:extLst>
                  <a:ext uri="{FF2B5EF4-FFF2-40B4-BE49-F238E27FC236}">
                    <a16:creationId xmlns:a16="http://schemas.microsoft.com/office/drawing/2014/main" id="{56C09B8E-8D22-4AEB-9B32-9D98AECB4198}"/>
                  </a:ext>
                </a:extLst>
              </p:cNvPr>
              <p:cNvSpPr/>
              <p:nvPr/>
            </p:nvSpPr>
            <p:spPr>
              <a:xfrm>
                <a:off x="5083177" y="1211197"/>
                <a:ext cx="540509" cy="541633"/>
              </a:xfrm>
              <a:custGeom>
                <a:avLst/>
                <a:gdLst>
                  <a:gd name="connsiteX0" fmla="*/ 325038 w 540509"/>
                  <a:gd name="connsiteY0" fmla="*/ 390318 h 541633"/>
                  <a:gd name="connsiteX1" fmla="*/ 476354 w 540509"/>
                  <a:gd name="connsiteY1" fmla="*/ 541634 h 541633"/>
                  <a:gd name="connsiteX2" fmla="*/ 540510 w 540509"/>
                  <a:gd name="connsiteY2" fmla="*/ 475254 h 541633"/>
                  <a:gd name="connsiteX3" fmla="*/ 390294 w 540509"/>
                  <a:gd name="connsiteY3" fmla="*/ 325038 h 541633"/>
                  <a:gd name="connsiteX4" fmla="*/ 361241 w 540509"/>
                  <a:gd name="connsiteY4" fmla="*/ 61980 h 541633"/>
                  <a:gd name="connsiteX5" fmla="*/ 61980 w 540509"/>
                  <a:gd name="connsiteY5" fmla="*/ 61980 h 541633"/>
                  <a:gd name="connsiteX6" fmla="*/ 61980 w 540509"/>
                  <a:gd name="connsiteY6" fmla="*/ 361241 h 541633"/>
                  <a:gd name="connsiteX7" fmla="*/ 325038 w 540509"/>
                  <a:gd name="connsiteY7" fmla="*/ 390318 h 54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509" h="541633">
                    <a:moveTo>
                      <a:pt x="325038" y="390318"/>
                    </a:moveTo>
                    <a:lnTo>
                      <a:pt x="476354" y="541634"/>
                    </a:lnTo>
                    <a:cubicBezTo>
                      <a:pt x="492255" y="514804"/>
                      <a:pt x="514278" y="492040"/>
                      <a:pt x="540510" y="475254"/>
                    </a:cubicBezTo>
                    <a:lnTo>
                      <a:pt x="390294" y="325038"/>
                    </a:lnTo>
                    <a:cubicBezTo>
                      <a:pt x="442351" y="243210"/>
                      <a:pt x="432666" y="133406"/>
                      <a:pt x="361241" y="61980"/>
                    </a:cubicBezTo>
                    <a:cubicBezTo>
                      <a:pt x="278600" y="-20660"/>
                      <a:pt x="144621" y="-20660"/>
                      <a:pt x="61980" y="61980"/>
                    </a:cubicBezTo>
                    <a:cubicBezTo>
                      <a:pt x="-20660" y="144621"/>
                      <a:pt x="-20660" y="278600"/>
                      <a:pt x="61980" y="361241"/>
                    </a:cubicBezTo>
                    <a:cubicBezTo>
                      <a:pt x="133406" y="432690"/>
                      <a:pt x="243210" y="442351"/>
                      <a:pt x="325038" y="3903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7" name="Graphic 508">
                <a:extLst>
                  <a:ext uri="{FF2B5EF4-FFF2-40B4-BE49-F238E27FC236}">
                    <a16:creationId xmlns:a16="http://schemas.microsoft.com/office/drawing/2014/main" id="{05DF757D-0497-4D98-BE9F-294054F50568}"/>
                  </a:ext>
                </a:extLst>
              </p:cNvPr>
              <p:cNvSpPr/>
              <p:nvPr/>
            </p:nvSpPr>
            <p:spPr>
              <a:xfrm>
                <a:off x="5864793" y="887427"/>
                <a:ext cx="423244" cy="767746"/>
              </a:xfrm>
              <a:custGeom>
                <a:avLst/>
                <a:gdLst>
                  <a:gd name="connsiteX0" fmla="*/ 165472 w 423244"/>
                  <a:gd name="connsiteY0" fmla="*/ 418175 h 767746"/>
                  <a:gd name="connsiteX1" fmla="*/ 165472 w 423244"/>
                  <a:gd name="connsiteY1" fmla="*/ 767747 h 767746"/>
                  <a:gd name="connsiteX2" fmla="*/ 257773 w 423244"/>
                  <a:gd name="connsiteY2" fmla="*/ 767747 h 767746"/>
                  <a:gd name="connsiteX3" fmla="*/ 257773 w 423244"/>
                  <a:gd name="connsiteY3" fmla="*/ 418175 h 767746"/>
                  <a:gd name="connsiteX4" fmla="*/ 423245 w 423244"/>
                  <a:gd name="connsiteY4" fmla="*/ 211622 h 767746"/>
                  <a:gd name="connsiteX5" fmla="*/ 211622 w 423244"/>
                  <a:gd name="connsiteY5" fmla="*/ 0 h 767746"/>
                  <a:gd name="connsiteX6" fmla="*/ 0 w 423244"/>
                  <a:gd name="connsiteY6" fmla="*/ 211622 h 767746"/>
                  <a:gd name="connsiteX7" fmla="*/ 165472 w 423244"/>
                  <a:gd name="connsiteY7" fmla="*/ 418175 h 767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3244" h="767746">
                    <a:moveTo>
                      <a:pt x="165472" y="418175"/>
                    </a:moveTo>
                    <a:lnTo>
                      <a:pt x="165472" y="767747"/>
                    </a:lnTo>
                    <a:lnTo>
                      <a:pt x="257773" y="767747"/>
                    </a:lnTo>
                    <a:lnTo>
                      <a:pt x="257773" y="418175"/>
                    </a:lnTo>
                    <a:cubicBezTo>
                      <a:pt x="352441" y="397109"/>
                      <a:pt x="423245" y="312651"/>
                      <a:pt x="423245" y="211622"/>
                    </a:cubicBezTo>
                    <a:cubicBezTo>
                      <a:pt x="423245" y="94764"/>
                      <a:pt x="328505" y="0"/>
                      <a:pt x="211622" y="0"/>
                    </a:cubicBezTo>
                    <a:cubicBezTo>
                      <a:pt x="94740" y="0"/>
                      <a:pt x="0" y="94740"/>
                      <a:pt x="0" y="211622"/>
                    </a:cubicBezTo>
                    <a:cubicBezTo>
                      <a:pt x="24" y="312651"/>
                      <a:pt x="70804" y="397133"/>
                      <a:pt x="165472" y="4181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8" name="Graphic 508">
                <a:extLst>
                  <a:ext uri="{FF2B5EF4-FFF2-40B4-BE49-F238E27FC236}">
                    <a16:creationId xmlns:a16="http://schemas.microsoft.com/office/drawing/2014/main" id="{34B34BE3-9554-4918-BEFE-16CE1294427C}"/>
                  </a:ext>
                </a:extLst>
              </p:cNvPr>
              <p:cNvSpPr/>
              <p:nvPr/>
            </p:nvSpPr>
            <p:spPr>
              <a:xfrm>
                <a:off x="4759407" y="1992837"/>
                <a:ext cx="772481" cy="423244"/>
              </a:xfrm>
              <a:custGeom>
                <a:avLst/>
                <a:gdLst>
                  <a:gd name="connsiteX0" fmla="*/ 772481 w 772481"/>
                  <a:gd name="connsiteY0" fmla="*/ 165472 h 423244"/>
                  <a:gd name="connsiteX1" fmla="*/ 418175 w 772481"/>
                  <a:gd name="connsiteY1" fmla="*/ 165472 h 423244"/>
                  <a:gd name="connsiteX2" fmla="*/ 211622 w 772481"/>
                  <a:gd name="connsiteY2" fmla="*/ 0 h 423244"/>
                  <a:gd name="connsiteX3" fmla="*/ 0 w 772481"/>
                  <a:gd name="connsiteY3" fmla="*/ 211622 h 423244"/>
                  <a:gd name="connsiteX4" fmla="*/ 211622 w 772481"/>
                  <a:gd name="connsiteY4" fmla="*/ 423245 h 423244"/>
                  <a:gd name="connsiteX5" fmla="*/ 418175 w 772481"/>
                  <a:gd name="connsiteY5" fmla="*/ 257773 h 423244"/>
                  <a:gd name="connsiteX6" fmla="*/ 772481 w 772481"/>
                  <a:gd name="connsiteY6" fmla="*/ 257773 h 423244"/>
                  <a:gd name="connsiteX7" fmla="*/ 772481 w 772481"/>
                  <a:gd name="connsiteY7" fmla="*/ 165472 h 423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2481" h="423244">
                    <a:moveTo>
                      <a:pt x="772481" y="165472"/>
                    </a:moveTo>
                    <a:lnTo>
                      <a:pt x="418175" y="165472"/>
                    </a:lnTo>
                    <a:cubicBezTo>
                      <a:pt x="397109" y="70804"/>
                      <a:pt x="312651" y="0"/>
                      <a:pt x="211622" y="0"/>
                    </a:cubicBezTo>
                    <a:cubicBezTo>
                      <a:pt x="94764" y="0"/>
                      <a:pt x="0" y="94740"/>
                      <a:pt x="0" y="211622"/>
                    </a:cubicBezTo>
                    <a:cubicBezTo>
                      <a:pt x="0" y="328505"/>
                      <a:pt x="94740" y="423245"/>
                      <a:pt x="211622" y="423245"/>
                    </a:cubicBezTo>
                    <a:cubicBezTo>
                      <a:pt x="312651" y="423245"/>
                      <a:pt x="397109" y="352465"/>
                      <a:pt x="418175" y="257773"/>
                    </a:cubicBezTo>
                    <a:lnTo>
                      <a:pt x="772481" y="257773"/>
                    </a:lnTo>
                    <a:lnTo>
                      <a:pt x="772481" y="16547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9" name="Graphic 508">
                <a:extLst>
                  <a:ext uri="{FF2B5EF4-FFF2-40B4-BE49-F238E27FC236}">
                    <a16:creationId xmlns:a16="http://schemas.microsoft.com/office/drawing/2014/main" id="{B8B86075-6873-4CDB-A0F2-32C43F637B4A}"/>
                  </a:ext>
                </a:extLst>
              </p:cNvPr>
              <p:cNvSpPr/>
              <p:nvPr/>
            </p:nvSpPr>
            <p:spPr>
              <a:xfrm>
                <a:off x="6620943" y="1992837"/>
                <a:ext cx="772481" cy="423244"/>
              </a:xfrm>
              <a:custGeom>
                <a:avLst/>
                <a:gdLst>
                  <a:gd name="connsiteX0" fmla="*/ 560859 w 772481"/>
                  <a:gd name="connsiteY0" fmla="*/ 0 h 423244"/>
                  <a:gd name="connsiteX1" fmla="*/ 354306 w 772481"/>
                  <a:gd name="connsiteY1" fmla="*/ 165472 h 423244"/>
                  <a:gd name="connsiteX2" fmla="*/ 0 w 772481"/>
                  <a:gd name="connsiteY2" fmla="*/ 165472 h 423244"/>
                  <a:gd name="connsiteX3" fmla="*/ 0 w 772481"/>
                  <a:gd name="connsiteY3" fmla="*/ 257773 h 423244"/>
                  <a:gd name="connsiteX4" fmla="*/ 354306 w 772481"/>
                  <a:gd name="connsiteY4" fmla="*/ 257773 h 423244"/>
                  <a:gd name="connsiteX5" fmla="*/ 560859 w 772481"/>
                  <a:gd name="connsiteY5" fmla="*/ 423245 h 423244"/>
                  <a:gd name="connsiteX6" fmla="*/ 772481 w 772481"/>
                  <a:gd name="connsiteY6" fmla="*/ 211622 h 423244"/>
                  <a:gd name="connsiteX7" fmla="*/ 560859 w 772481"/>
                  <a:gd name="connsiteY7" fmla="*/ 0 h 423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2481" h="423244">
                    <a:moveTo>
                      <a:pt x="560859" y="0"/>
                    </a:moveTo>
                    <a:cubicBezTo>
                      <a:pt x="459830" y="0"/>
                      <a:pt x="375373" y="70780"/>
                      <a:pt x="354306" y="165472"/>
                    </a:cubicBezTo>
                    <a:lnTo>
                      <a:pt x="0" y="165472"/>
                    </a:lnTo>
                    <a:lnTo>
                      <a:pt x="0" y="257773"/>
                    </a:lnTo>
                    <a:lnTo>
                      <a:pt x="354306" y="257773"/>
                    </a:lnTo>
                    <a:cubicBezTo>
                      <a:pt x="375373" y="352441"/>
                      <a:pt x="459830" y="423245"/>
                      <a:pt x="560859" y="423245"/>
                    </a:cubicBezTo>
                    <a:cubicBezTo>
                      <a:pt x="677718" y="423245"/>
                      <a:pt x="772481" y="328505"/>
                      <a:pt x="772481" y="211622"/>
                    </a:cubicBezTo>
                    <a:cubicBezTo>
                      <a:pt x="772481" y="94740"/>
                      <a:pt x="677741" y="0"/>
                      <a:pt x="56085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30" name="Graphic 508">
              <a:extLst>
                <a:ext uri="{FF2B5EF4-FFF2-40B4-BE49-F238E27FC236}">
                  <a16:creationId xmlns:a16="http://schemas.microsoft.com/office/drawing/2014/main" id="{B862D740-0BCA-49F4-80EE-D08C18D812DB}"/>
                </a:ext>
              </a:extLst>
            </p:cNvPr>
            <p:cNvSpPr/>
            <p:nvPr/>
          </p:nvSpPr>
          <p:spPr>
            <a:xfrm>
              <a:off x="5083201" y="2677632"/>
              <a:ext cx="513082" cy="520041"/>
            </a:xfrm>
            <a:custGeom>
              <a:avLst/>
              <a:gdLst>
                <a:gd name="connsiteX0" fmla="*/ 513083 w 513082"/>
                <a:gd name="connsiteY0" fmla="*/ 72215 h 520041"/>
                <a:gd name="connsiteX1" fmla="*/ 454785 w 513082"/>
                <a:gd name="connsiteY1" fmla="*/ 0 h 520041"/>
                <a:gd name="connsiteX2" fmla="*/ 325038 w 513082"/>
                <a:gd name="connsiteY2" fmla="*/ 129747 h 520041"/>
                <a:gd name="connsiteX3" fmla="*/ 61980 w 513082"/>
                <a:gd name="connsiteY3" fmla="*/ 158800 h 520041"/>
                <a:gd name="connsiteX4" fmla="*/ 61980 w 513082"/>
                <a:gd name="connsiteY4" fmla="*/ 458061 h 520041"/>
                <a:gd name="connsiteX5" fmla="*/ 361241 w 513082"/>
                <a:gd name="connsiteY5" fmla="*/ 458061 h 520041"/>
                <a:gd name="connsiteX6" fmla="*/ 390294 w 513082"/>
                <a:gd name="connsiteY6" fmla="*/ 195003 h 520041"/>
                <a:gd name="connsiteX7" fmla="*/ 513083 w 513082"/>
                <a:gd name="connsiteY7" fmla="*/ 72215 h 52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082" h="520041">
                  <a:moveTo>
                    <a:pt x="513083" y="72215"/>
                  </a:moveTo>
                  <a:cubicBezTo>
                    <a:pt x="485656" y="56361"/>
                    <a:pt x="464589" y="30679"/>
                    <a:pt x="454785" y="0"/>
                  </a:cubicBezTo>
                  <a:lnTo>
                    <a:pt x="325038" y="129747"/>
                  </a:lnTo>
                  <a:cubicBezTo>
                    <a:pt x="243210" y="77691"/>
                    <a:pt x="133406" y="87375"/>
                    <a:pt x="61980" y="158800"/>
                  </a:cubicBezTo>
                  <a:cubicBezTo>
                    <a:pt x="-20660" y="241441"/>
                    <a:pt x="-20660" y="375421"/>
                    <a:pt x="61980" y="458061"/>
                  </a:cubicBezTo>
                  <a:cubicBezTo>
                    <a:pt x="144621" y="540701"/>
                    <a:pt x="278600" y="540701"/>
                    <a:pt x="361241" y="458061"/>
                  </a:cubicBezTo>
                  <a:cubicBezTo>
                    <a:pt x="432666" y="386635"/>
                    <a:pt x="442350" y="276855"/>
                    <a:pt x="390294" y="195003"/>
                  </a:cubicBezTo>
                  <a:lnTo>
                    <a:pt x="513083" y="72215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Graphic 508">
              <a:extLst>
                <a:ext uri="{FF2B5EF4-FFF2-40B4-BE49-F238E27FC236}">
                  <a16:creationId xmlns:a16="http://schemas.microsoft.com/office/drawing/2014/main" id="{4C705481-EE76-4776-8616-4D13EE5CD44A}"/>
                </a:ext>
              </a:extLst>
            </p:cNvPr>
            <p:cNvSpPr/>
            <p:nvPr/>
          </p:nvSpPr>
          <p:spPr>
            <a:xfrm>
              <a:off x="5617972" y="1741257"/>
              <a:ext cx="916887" cy="667124"/>
            </a:xfrm>
            <a:custGeom>
              <a:avLst/>
              <a:gdLst>
                <a:gd name="connsiteX0" fmla="*/ 804428 w 916887"/>
                <a:gd name="connsiteY0" fmla="*/ 667125 h 667124"/>
                <a:gd name="connsiteX1" fmla="*/ 112459 w 916887"/>
                <a:gd name="connsiteY1" fmla="*/ 667125 h 667124"/>
                <a:gd name="connsiteX2" fmla="*/ 0 w 916887"/>
                <a:gd name="connsiteY2" fmla="*/ 554666 h 667124"/>
                <a:gd name="connsiteX3" fmla="*/ 0 w 916887"/>
                <a:gd name="connsiteY3" fmla="*/ 112459 h 667124"/>
                <a:gd name="connsiteX4" fmla="*/ 112459 w 916887"/>
                <a:gd name="connsiteY4" fmla="*/ 0 h 667124"/>
                <a:gd name="connsiteX5" fmla="*/ 804428 w 916887"/>
                <a:gd name="connsiteY5" fmla="*/ 0 h 667124"/>
                <a:gd name="connsiteX6" fmla="*/ 916887 w 916887"/>
                <a:gd name="connsiteY6" fmla="*/ 112459 h 667124"/>
                <a:gd name="connsiteX7" fmla="*/ 916887 w 916887"/>
                <a:gd name="connsiteY7" fmla="*/ 554666 h 667124"/>
                <a:gd name="connsiteX8" fmla="*/ 804428 w 916887"/>
                <a:gd name="connsiteY8" fmla="*/ 667125 h 667124"/>
                <a:gd name="connsiteX9" fmla="*/ 112459 w 916887"/>
                <a:gd name="connsiteY9" fmla="*/ 78910 h 667124"/>
                <a:gd name="connsiteX10" fmla="*/ 78910 w 916887"/>
                <a:gd name="connsiteY10" fmla="*/ 112459 h 667124"/>
                <a:gd name="connsiteX11" fmla="*/ 78910 w 916887"/>
                <a:gd name="connsiteY11" fmla="*/ 554666 h 667124"/>
                <a:gd name="connsiteX12" fmla="*/ 112459 w 916887"/>
                <a:gd name="connsiteY12" fmla="*/ 588215 h 667124"/>
                <a:gd name="connsiteX13" fmla="*/ 804428 w 916887"/>
                <a:gd name="connsiteY13" fmla="*/ 588215 h 667124"/>
                <a:gd name="connsiteX14" fmla="*/ 837977 w 916887"/>
                <a:gd name="connsiteY14" fmla="*/ 554666 h 667124"/>
                <a:gd name="connsiteX15" fmla="*/ 837977 w 916887"/>
                <a:gd name="connsiteY15" fmla="*/ 112459 h 667124"/>
                <a:gd name="connsiteX16" fmla="*/ 804428 w 916887"/>
                <a:gd name="connsiteY16" fmla="*/ 78910 h 667124"/>
                <a:gd name="connsiteX17" fmla="*/ 112459 w 916887"/>
                <a:gd name="connsiteY17" fmla="*/ 78910 h 667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16887" h="667124">
                  <a:moveTo>
                    <a:pt x="804428" y="667125"/>
                  </a:moveTo>
                  <a:lnTo>
                    <a:pt x="112459" y="667125"/>
                  </a:lnTo>
                  <a:cubicBezTo>
                    <a:pt x="50455" y="667125"/>
                    <a:pt x="0" y="616670"/>
                    <a:pt x="0" y="554666"/>
                  </a:cubicBezTo>
                  <a:lnTo>
                    <a:pt x="0" y="112459"/>
                  </a:lnTo>
                  <a:cubicBezTo>
                    <a:pt x="0" y="50455"/>
                    <a:pt x="50455" y="0"/>
                    <a:pt x="112459" y="0"/>
                  </a:cubicBezTo>
                  <a:lnTo>
                    <a:pt x="804428" y="0"/>
                  </a:lnTo>
                  <a:cubicBezTo>
                    <a:pt x="866433" y="0"/>
                    <a:pt x="916887" y="50455"/>
                    <a:pt x="916887" y="112459"/>
                  </a:cubicBezTo>
                  <a:lnTo>
                    <a:pt x="916887" y="554666"/>
                  </a:lnTo>
                  <a:cubicBezTo>
                    <a:pt x="916887" y="616670"/>
                    <a:pt x="866456" y="667125"/>
                    <a:pt x="804428" y="667125"/>
                  </a:cubicBezTo>
                  <a:close/>
                  <a:moveTo>
                    <a:pt x="112459" y="78910"/>
                  </a:moveTo>
                  <a:cubicBezTo>
                    <a:pt x="93951" y="78910"/>
                    <a:pt x="78910" y="93951"/>
                    <a:pt x="78910" y="112459"/>
                  </a:cubicBezTo>
                  <a:lnTo>
                    <a:pt x="78910" y="554666"/>
                  </a:lnTo>
                  <a:cubicBezTo>
                    <a:pt x="78910" y="573174"/>
                    <a:pt x="93951" y="588215"/>
                    <a:pt x="112459" y="588215"/>
                  </a:cubicBezTo>
                  <a:lnTo>
                    <a:pt x="804428" y="588215"/>
                  </a:lnTo>
                  <a:cubicBezTo>
                    <a:pt x="822936" y="588215"/>
                    <a:pt x="837977" y="573174"/>
                    <a:pt x="837977" y="554666"/>
                  </a:cubicBezTo>
                  <a:lnTo>
                    <a:pt x="837977" y="112459"/>
                  </a:lnTo>
                  <a:cubicBezTo>
                    <a:pt x="837977" y="93951"/>
                    <a:pt x="822936" y="78910"/>
                    <a:pt x="804428" y="78910"/>
                  </a:cubicBezTo>
                  <a:lnTo>
                    <a:pt x="112459" y="7891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Graphic 508">
              <a:extLst>
                <a:ext uri="{FF2B5EF4-FFF2-40B4-BE49-F238E27FC236}">
                  <a16:creationId xmlns:a16="http://schemas.microsoft.com/office/drawing/2014/main" id="{1FEEBF44-0CBC-46BF-9169-8A81D83040E6}"/>
                </a:ext>
              </a:extLst>
            </p:cNvPr>
            <p:cNvSpPr/>
            <p:nvPr/>
          </p:nvSpPr>
          <p:spPr>
            <a:xfrm>
              <a:off x="6556571" y="2677632"/>
              <a:ext cx="513082" cy="520041"/>
            </a:xfrm>
            <a:custGeom>
              <a:avLst/>
              <a:gdLst>
                <a:gd name="connsiteX0" fmla="*/ 451102 w 513082"/>
                <a:gd name="connsiteY0" fmla="*/ 158800 h 520041"/>
                <a:gd name="connsiteX1" fmla="*/ 188045 w 513082"/>
                <a:gd name="connsiteY1" fmla="*/ 129747 h 520041"/>
                <a:gd name="connsiteX2" fmla="*/ 58298 w 513082"/>
                <a:gd name="connsiteY2" fmla="*/ 0 h 520041"/>
                <a:gd name="connsiteX3" fmla="*/ 0 w 513082"/>
                <a:gd name="connsiteY3" fmla="*/ 72215 h 520041"/>
                <a:gd name="connsiteX4" fmla="*/ 122789 w 513082"/>
                <a:gd name="connsiteY4" fmla="*/ 195003 h 520041"/>
                <a:gd name="connsiteX5" fmla="*/ 151842 w 513082"/>
                <a:gd name="connsiteY5" fmla="*/ 458061 h 520041"/>
                <a:gd name="connsiteX6" fmla="*/ 451102 w 513082"/>
                <a:gd name="connsiteY6" fmla="*/ 458061 h 520041"/>
                <a:gd name="connsiteX7" fmla="*/ 451102 w 513082"/>
                <a:gd name="connsiteY7" fmla="*/ 158800 h 52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082" h="520041">
                  <a:moveTo>
                    <a:pt x="451102" y="158800"/>
                  </a:moveTo>
                  <a:cubicBezTo>
                    <a:pt x="379677" y="87375"/>
                    <a:pt x="269896" y="77691"/>
                    <a:pt x="188045" y="129747"/>
                  </a:cubicBezTo>
                  <a:lnTo>
                    <a:pt x="58298" y="0"/>
                  </a:lnTo>
                  <a:cubicBezTo>
                    <a:pt x="48494" y="30679"/>
                    <a:pt x="27427" y="56361"/>
                    <a:pt x="0" y="72215"/>
                  </a:cubicBezTo>
                  <a:lnTo>
                    <a:pt x="122789" y="195003"/>
                  </a:lnTo>
                  <a:cubicBezTo>
                    <a:pt x="70732" y="276831"/>
                    <a:pt x="80417" y="386635"/>
                    <a:pt x="151842" y="458061"/>
                  </a:cubicBezTo>
                  <a:cubicBezTo>
                    <a:pt x="234483" y="540701"/>
                    <a:pt x="368462" y="540701"/>
                    <a:pt x="451102" y="458061"/>
                  </a:cubicBezTo>
                  <a:cubicBezTo>
                    <a:pt x="533743" y="375421"/>
                    <a:pt x="533743" y="241441"/>
                    <a:pt x="451102" y="15880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Graphic 508">
              <a:extLst>
                <a:ext uri="{FF2B5EF4-FFF2-40B4-BE49-F238E27FC236}">
                  <a16:creationId xmlns:a16="http://schemas.microsoft.com/office/drawing/2014/main" id="{9414DBD5-2263-4B73-B6B1-1230D420364B}"/>
                </a:ext>
              </a:extLst>
            </p:cNvPr>
            <p:cNvSpPr/>
            <p:nvPr/>
          </p:nvSpPr>
          <p:spPr>
            <a:xfrm>
              <a:off x="5864793" y="2767016"/>
              <a:ext cx="423244" cy="754451"/>
            </a:xfrm>
            <a:custGeom>
              <a:avLst/>
              <a:gdLst>
                <a:gd name="connsiteX0" fmla="*/ 257773 w 423244"/>
                <a:gd name="connsiteY0" fmla="*/ 336276 h 754451"/>
                <a:gd name="connsiteX1" fmla="*/ 257773 w 423244"/>
                <a:gd name="connsiteY1" fmla="*/ 0 h 754451"/>
                <a:gd name="connsiteX2" fmla="*/ 165472 w 423244"/>
                <a:gd name="connsiteY2" fmla="*/ 0 h 754451"/>
                <a:gd name="connsiteX3" fmla="*/ 165472 w 423244"/>
                <a:gd name="connsiteY3" fmla="*/ 336276 h 754451"/>
                <a:gd name="connsiteX4" fmla="*/ 0 w 423244"/>
                <a:gd name="connsiteY4" fmla="*/ 542829 h 754451"/>
                <a:gd name="connsiteX5" fmla="*/ 211622 w 423244"/>
                <a:gd name="connsiteY5" fmla="*/ 754452 h 754451"/>
                <a:gd name="connsiteX6" fmla="*/ 423245 w 423244"/>
                <a:gd name="connsiteY6" fmla="*/ 542829 h 754451"/>
                <a:gd name="connsiteX7" fmla="*/ 257773 w 423244"/>
                <a:gd name="connsiteY7" fmla="*/ 336276 h 75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3244" h="754451">
                  <a:moveTo>
                    <a:pt x="257773" y="336276"/>
                  </a:moveTo>
                  <a:lnTo>
                    <a:pt x="257773" y="0"/>
                  </a:lnTo>
                  <a:lnTo>
                    <a:pt x="165472" y="0"/>
                  </a:lnTo>
                  <a:lnTo>
                    <a:pt x="165472" y="336276"/>
                  </a:lnTo>
                  <a:cubicBezTo>
                    <a:pt x="70804" y="357343"/>
                    <a:pt x="0" y="441801"/>
                    <a:pt x="0" y="542829"/>
                  </a:cubicBezTo>
                  <a:cubicBezTo>
                    <a:pt x="0" y="659688"/>
                    <a:pt x="94740" y="754452"/>
                    <a:pt x="211622" y="754452"/>
                  </a:cubicBezTo>
                  <a:cubicBezTo>
                    <a:pt x="328505" y="754452"/>
                    <a:pt x="423245" y="659712"/>
                    <a:pt x="423245" y="542829"/>
                  </a:cubicBezTo>
                  <a:cubicBezTo>
                    <a:pt x="423245" y="441801"/>
                    <a:pt x="352441" y="357319"/>
                    <a:pt x="257773" y="336276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Graphic 508">
              <a:extLst>
                <a:ext uri="{FF2B5EF4-FFF2-40B4-BE49-F238E27FC236}">
                  <a16:creationId xmlns:a16="http://schemas.microsoft.com/office/drawing/2014/main" id="{17C5CD5F-19A5-48BF-BDFA-F52944586D8F}"/>
                </a:ext>
              </a:extLst>
            </p:cNvPr>
            <p:cNvSpPr/>
            <p:nvPr/>
          </p:nvSpPr>
          <p:spPr>
            <a:xfrm>
              <a:off x="5617972" y="2457019"/>
              <a:ext cx="916910" cy="223913"/>
            </a:xfrm>
            <a:custGeom>
              <a:avLst/>
              <a:gdLst>
                <a:gd name="connsiteX0" fmla="*/ 874610 w 916910"/>
                <a:gd name="connsiteY0" fmla="*/ 0 h 223913"/>
                <a:gd name="connsiteX1" fmla="*/ 42301 w 916910"/>
                <a:gd name="connsiteY1" fmla="*/ 0 h 223913"/>
                <a:gd name="connsiteX2" fmla="*/ 0 w 916910"/>
                <a:gd name="connsiteY2" fmla="*/ 42300 h 223913"/>
                <a:gd name="connsiteX3" fmla="*/ 0 w 916910"/>
                <a:gd name="connsiteY3" fmla="*/ 181613 h 223913"/>
                <a:gd name="connsiteX4" fmla="*/ 42301 w 916910"/>
                <a:gd name="connsiteY4" fmla="*/ 223913 h 223913"/>
                <a:gd name="connsiteX5" fmla="*/ 874610 w 916910"/>
                <a:gd name="connsiteY5" fmla="*/ 223913 h 223913"/>
                <a:gd name="connsiteX6" fmla="*/ 916911 w 916910"/>
                <a:gd name="connsiteY6" fmla="*/ 181613 h 223913"/>
                <a:gd name="connsiteX7" fmla="*/ 916911 w 916910"/>
                <a:gd name="connsiteY7" fmla="*/ 42276 h 223913"/>
                <a:gd name="connsiteX8" fmla="*/ 874610 w 916910"/>
                <a:gd name="connsiteY8" fmla="*/ 0 h 223913"/>
                <a:gd name="connsiteX9" fmla="*/ 835036 w 916910"/>
                <a:gd name="connsiteY9" fmla="*/ 134554 h 223913"/>
                <a:gd name="connsiteX10" fmla="*/ 821956 w 916910"/>
                <a:gd name="connsiteY10" fmla="*/ 147633 h 223913"/>
                <a:gd name="connsiteX11" fmla="*/ 407415 w 916910"/>
                <a:gd name="connsiteY11" fmla="*/ 147633 h 223913"/>
                <a:gd name="connsiteX12" fmla="*/ 394335 w 916910"/>
                <a:gd name="connsiteY12" fmla="*/ 134554 h 223913"/>
                <a:gd name="connsiteX13" fmla="*/ 394335 w 916910"/>
                <a:gd name="connsiteY13" fmla="*/ 89384 h 223913"/>
                <a:gd name="connsiteX14" fmla="*/ 407415 w 916910"/>
                <a:gd name="connsiteY14" fmla="*/ 76304 h 223913"/>
                <a:gd name="connsiteX15" fmla="*/ 821956 w 916910"/>
                <a:gd name="connsiteY15" fmla="*/ 76304 h 223913"/>
                <a:gd name="connsiteX16" fmla="*/ 835036 w 916910"/>
                <a:gd name="connsiteY16" fmla="*/ 89384 h 223913"/>
                <a:gd name="connsiteX17" fmla="*/ 835036 w 916910"/>
                <a:gd name="connsiteY17" fmla="*/ 134554 h 223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16910" h="223913">
                  <a:moveTo>
                    <a:pt x="874610" y="0"/>
                  </a:moveTo>
                  <a:lnTo>
                    <a:pt x="42301" y="0"/>
                  </a:lnTo>
                  <a:cubicBezTo>
                    <a:pt x="18939" y="0"/>
                    <a:pt x="0" y="18938"/>
                    <a:pt x="0" y="42300"/>
                  </a:cubicBezTo>
                  <a:lnTo>
                    <a:pt x="0" y="181613"/>
                  </a:lnTo>
                  <a:cubicBezTo>
                    <a:pt x="0" y="204975"/>
                    <a:pt x="18939" y="223913"/>
                    <a:pt x="42301" y="223913"/>
                  </a:cubicBezTo>
                  <a:lnTo>
                    <a:pt x="874610" y="223913"/>
                  </a:lnTo>
                  <a:cubicBezTo>
                    <a:pt x="897972" y="223913"/>
                    <a:pt x="916911" y="204975"/>
                    <a:pt x="916911" y="181613"/>
                  </a:cubicBezTo>
                  <a:lnTo>
                    <a:pt x="916911" y="42276"/>
                  </a:lnTo>
                  <a:cubicBezTo>
                    <a:pt x="916887" y="18938"/>
                    <a:pt x="897972" y="0"/>
                    <a:pt x="874610" y="0"/>
                  </a:cubicBezTo>
                  <a:close/>
                  <a:moveTo>
                    <a:pt x="835036" y="134554"/>
                  </a:moveTo>
                  <a:cubicBezTo>
                    <a:pt x="835036" y="141775"/>
                    <a:pt x="829177" y="147633"/>
                    <a:pt x="821956" y="147633"/>
                  </a:cubicBezTo>
                  <a:lnTo>
                    <a:pt x="407415" y="147633"/>
                  </a:lnTo>
                  <a:cubicBezTo>
                    <a:pt x="400193" y="147633"/>
                    <a:pt x="394335" y="141775"/>
                    <a:pt x="394335" y="134554"/>
                  </a:cubicBezTo>
                  <a:lnTo>
                    <a:pt x="394335" y="89384"/>
                  </a:lnTo>
                  <a:cubicBezTo>
                    <a:pt x="394335" y="82162"/>
                    <a:pt x="400193" y="76304"/>
                    <a:pt x="407415" y="76304"/>
                  </a:cubicBezTo>
                  <a:lnTo>
                    <a:pt x="821956" y="76304"/>
                  </a:lnTo>
                  <a:cubicBezTo>
                    <a:pt x="829177" y="76304"/>
                    <a:pt x="835036" y="82162"/>
                    <a:pt x="835036" y="89384"/>
                  </a:cubicBezTo>
                  <a:lnTo>
                    <a:pt x="835036" y="134554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65" name="Group 564">
            <a:extLst>
              <a:ext uri="{FF2B5EF4-FFF2-40B4-BE49-F238E27FC236}">
                <a16:creationId xmlns:a16="http://schemas.microsoft.com/office/drawing/2014/main" id="{511BCBAB-0235-4D7F-B21B-6B4C652CDF70}"/>
              </a:ext>
            </a:extLst>
          </p:cNvPr>
          <p:cNvGrpSpPr/>
          <p:nvPr/>
        </p:nvGrpSpPr>
        <p:grpSpPr>
          <a:xfrm>
            <a:off x="5916773" y="2384497"/>
            <a:ext cx="352448" cy="305230"/>
            <a:chOff x="4272962" y="624393"/>
            <a:chExt cx="3631129" cy="3144660"/>
          </a:xfrm>
        </p:grpSpPr>
        <p:sp>
          <p:nvSpPr>
            <p:cNvPr id="539" name="Graphic 537">
              <a:extLst>
                <a:ext uri="{FF2B5EF4-FFF2-40B4-BE49-F238E27FC236}">
                  <a16:creationId xmlns:a16="http://schemas.microsoft.com/office/drawing/2014/main" id="{33F53B09-F74F-4B7F-A72E-FD3C53D4730C}"/>
                </a:ext>
              </a:extLst>
            </p:cNvPr>
            <p:cNvSpPr/>
            <p:nvPr/>
          </p:nvSpPr>
          <p:spPr>
            <a:xfrm>
              <a:off x="4272962" y="624393"/>
              <a:ext cx="3631129" cy="3144660"/>
            </a:xfrm>
            <a:custGeom>
              <a:avLst/>
              <a:gdLst>
                <a:gd name="connsiteX0" fmla="*/ 2723329 w 3631129"/>
                <a:gd name="connsiteY0" fmla="*/ 3144661 h 3144660"/>
                <a:gd name="connsiteX1" fmla="*/ 3631129 w 3631129"/>
                <a:gd name="connsiteY1" fmla="*/ 1572342 h 3144660"/>
                <a:gd name="connsiteX2" fmla="*/ 2723329 w 3631129"/>
                <a:gd name="connsiteY2" fmla="*/ 0 h 3144660"/>
                <a:gd name="connsiteX3" fmla="*/ 907776 w 3631129"/>
                <a:gd name="connsiteY3" fmla="*/ 0 h 3144660"/>
                <a:gd name="connsiteX4" fmla="*/ 0 w 3631129"/>
                <a:gd name="connsiteY4" fmla="*/ 1572342 h 3144660"/>
                <a:gd name="connsiteX5" fmla="*/ 907776 w 3631129"/>
                <a:gd name="connsiteY5" fmla="*/ 3144661 h 314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60">
                  <a:moveTo>
                    <a:pt x="2723329" y="3144661"/>
                  </a:moveTo>
                  <a:lnTo>
                    <a:pt x="3631129" y="1572342"/>
                  </a:lnTo>
                  <a:lnTo>
                    <a:pt x="2723329" y="0"/>
                  </a:lnTo>
                  <a:lnTo>
                    <a:pt x="907776" y="0"/>
                  </a:lnTo>
                  <a:lnTo>
                    <a:pt x="0" y="1572342"/>
                  </a:lnTo>
                  <a:lnTo>
                    <a:pt x="907776" y="3144661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40" name="Graphic 537">
              <a:extLst>
                <a:ext uri="{FF2B5EF4-FFF2-40B4-BE49-F238E27FC236}">
                  <a16:creationId xmlns:a16="http://schemas.microsoft.com/office/drawing/2014/main" id="{A59CA11E-99C2-42E3-BF95-04F427863FB2}"/>
                </a:ext>
              </a:extLst>
            </p:cNvPr>
            <p:cNvGrpSpPr/>
            <p:nvPr/>
          </p:nvGrpSpPr>
          <p:grpSpPr>
            <a:xfrm>
              <a:off x="5236765" y="1005074"/>
              <a:ext cx="1683581" cy="2404628"/>
              <a:chOff x="5236765" y="1005074"/>
              <a:chExt cx="1683581" cy="2404628"/>
            </a:xfrm>
            <a:solidFill>
              <a:srgbClr val="FFFFFF"/>
            </a:solidFill>
          </p:grpSpPr>
          <p:sp>
            <p:nvSpPr>
              <p:cNvPr id="541" name="Graphic 537">
                <a:extLst>
                  <a:ext uri="{FF2B5EF4-FFF2-40B4-BE49-F238E27FC236}">
                    <a16:creationId xmlns:a16="http://schemas.microsoft.com/office/drawing/2014/main" id="{14027D31-8045-40BC-A58A-A17796D7BC38}"/>
                  </a:ext>
                </a:extLst>
              </p:cNvPr>
              <p:cNvSpPr/>
              <p:nvPr/>
            </p:nvSpPr>
            <p:spPr>
              <a:xfrm>
                <a:off x="5972111" y="1005074"/>
                <a:ext cx="132069" cy="61917"/>
              </a:xfrm>
              <a:custGeom>
                <a:avLst/>
                <a:gdLst>
                  <a:gd name="connsiteX0" fmla="*/ 51124 w 132069"/>
                  <a:gd name="connsiteY0" fmla="*/ 0 h 61917"/>
                  <a:gd name="connsiteX1" fmla="*/ 115042 w 132069"/>
                  <a:gd name="connsiteY1" fmla="*/ 0 h 61917"/>
                  <a:gd name="connsiteX2" fmla="*/ 0 w 132069"/>
                  <a:gd name="connsiteY2" fmla="*/ 37566 h 61917"/>
                  <a:gd name="connsiteX3" fmla="*/ 51124 w 132069"/>
                  <a:gd name="connsiteY3" fmla="*/ 0 h 61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069" h="61917">
                    <a:moveTo>
                      <a:pt x="51124" y="0"/>
                    </a:moveTo>
                    <a:lnTo>
                      <a:pt x="115042" y="0"/>
                    </a:lnTo>
                    <a:cubicBezTo>
                      <a:pt x="183741" y="53204"/>
                      <a:pt x="23960" y="87638"/>
                      <a:pt x="0" y="37566"/>
                    </a:cubicBezTo>
                    <a:cubicBezTo>
                      <a:pt x="-24" y="7819"/>
                      <a:pt x="35127" y="12506"/>
                      <a:pt x="51124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2" name="Graphic 537">
                <a:extLst>
                  <a:ext uri="{FF2B5EF4-FFF2-40B4-BE49-F238E27FC236}">
                    <a16:creationId xmlns:a16="http://schemas.microsoft.com/office/drawing/2014/main" id="{2E9D2DDD-2224-47C6-9F9A-BB9B9AEA550D}"/>
                  </a:ext>
                </a:extLst>
              </p:cNvPr>
              <p:cNvSpPr/>
              <p:nvPr/>
            </p:nvSpPr>
            <p:spPr>
              <a:xfrm>
                <a:off x="5710847" y="1038062"/>
                <a:ext cx="861004" cy="268783"/>
              </a:xfrm>
              <a:custGeom>
                <a:avLst/>
                <a:gdLst>
                  <a:gd name="connsiteX0" fmla="*/ 586493 w 861004"/>
                  <a:gd name="connsiteY0" fmla="*/ 57711 h 268783"/>
                  <a:gd name="connsiteX1" fmla="*/ 480418 w 861004"/>
                  <a:gd name="connsiteY1" fmla="*/ 64119 h 268783"/>
                  <a:gd name="connsiteX2" fmla="*/ 705025 w 861004"/>
                  <a:gd name="connsiteY2" fmla="*/ 134469 h 268783"/>
                  <a:gd name="connsiteX3" fmla="*/ 861004 w 861004"/>
                  <a:gd name="connsiteY3" fmla="*/ 268783 h 268783"/>
                  <a:gd name="connsiteX4" fmla="*/ 667579 w 861004"/>
                  <a:gd name="connsiteY4" fmla="*/ 185641 h 268783"/>
                  <a:gd name="connsiteX5" fmla="*/ 311958 w 861004"/>
                  <a:gd name="connsiteY5" fmla="*/ 140877 h 268783"/>
                  <a:gd name="connsiteX6" fmla="*/ 193425 w 861004"/>
                  <a:gd name="connsiteY6" fmla="*/ 115291 h 268783"/>
                  <a:gd name="connsiteX7" fmla="*/ 0 w 861004"/>
                  <a:gd name="connsiteY7" fmla="*/ 147262 h 268783"/>
                  <a:gd name="connsiteX8" fmla="*/ 349404 w 861004"/>
                  <a:gd name="connsiteY8" fmla="*/ 51326 h 268783"/>
                  <a:gd name="connsiteX9" fmla="*/ 586493 w 861004"/>
                  <a:gd name="connsiteY9" fmla="*/ 57711 h 268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1004" h="268783">
                    <a:moveTo>
                      <a:pt x="586493" y="57711"/>
                    </a:moveTo>
                    <a:cubicBezTo>
                      <a:pt x="544383" y="57711"/>
                      <a:pt x="511624" y="44918"/>
                      <a:pt x="480418" y="64119"/>
                    </a:cubicBezTo>
                    <a:cubicBezTo>
                      <a:pt x="541251" y="104100"/>
                      <a:pt x="631711" y="105679"/>
                      <a:pt x="705025" y="134469"/>
                    </a:cubicBezTo>
                    <a:cubicBezTo>
                      <a:pt x="770545" y="160055"/>
                      <a:pt x="854763" y="185641"/>
                      <a:pt x="861004" y="268783"/>
                    </a:cubicBezTo>
                    <a:cubicBezTo>
                      <a:pt x="795485" y="252786"/>
                      <a:pt x="737785" y="211227"/>
                      <a:pt x="667579" y="185641"/>
                    </a:cubicBezTo>
                    <a:cubicBezTo>
                      <a:pt x="559950" y="145660"/>
                      <a:pt x="460117" y="156851"/>
                      <a:pt x="311958" y="140877"/>
                    </a:cubicBezTo>
                    <a:cubicBezTo>
                      <a:pt x="271403" y="136071"/>
                      <a:pt x="233956" y="115291"/>
                      <a:pt x="193425" y="115291"/>
                    </a:cubicBezTo>
                    <a:cubicBezTo>
                      <a:pt x="120111" y="116893"/>
                      <a:pt x="63965" y="184039"/>
                      <a:pt x="0" y="147262"/>
                    </a:cubicBezTo>
                    <a:cubicBezTo>
                      <a:pt x="26518" y="14550"/>
                      <a:pt x="221498" y="70504"/>
                      <a:pt x="349404" y="51326"/>
                    </a:cubicBezTo>
                    <a:cubicBezTo>
                      <a:pt x="428960" y="40135"/>
                      <a:pt x="559974" y="-62185"/>
                      <a:pt x="586493" y="57711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3" name="Graphic 537">
                <a:extLst>
                  <a:ext uri="{FF2B5EF4-FFF2-40B4-BE49-F238E27FC236}">
                    <a16:creationId xmlns:a16="http://schemas.microsoft.com/office/drawing/2014/main" id="{3DA6FFCF-E286-46E1-B867-EF7E3D5D675F}"/>
                  </a:ext>
                </a:extLst>
              </p:cNvPr>
              <p:cNvSpPr/>
              <p:nvPr/>
            </p:nvSpPr>
            <p:spPr>
              <a:xfrm>
                <a:off x="6339784" y="1086481"/>
                <a:ext cx="126462" cy="73587"/>
              </a:xfrm>
              <a:custGeom>
                <a:avLst/>
                <a:gdLst>
                  <a:gd name="connsiteX0" fmla="*/ 125945 w 126462"/>
                  <a:gd name="connsiteY0" fmla="*/ 69909 h 73587"/>
                  <a:gd name="connsiteX1" fmla="*/ 0 w 126462"/>
                  <a:gd name="connsiteY1" fmla="*/ 32008 h 73587"/>
                  <a:gd name="connsiteX2" fmla="*/ 125945 w 126462"/>
                  <a:gd name="connsiteY2" fmla="*/ 69909 h 73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62" h="73587">
                    <a:moveTo>
                      <a:pt x="125945" y="69909"/>
                    </a:moveTo>
                    <a:cubicBezTo>
                      <a:pt x="81851" y="84113"/>
                      <a:pt x="28336" y="54127"/>
                      <a:pt x="0" y="32008"/>
                    </a:cubicBezTo>
                    <a:cubicBezTo>
                      <a:pt x="12578" y="-32746"/>
                      <a:pt x="135391" y="11468"/>
                      <a:pt x="125945" y="6990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4" name="Graphic 537">
                <a:extLst>
                  <a:ext uri="{FF2B5EF4-FFF2-40B4-BE49-F238E27FC236}">
                    <a16:creationId xmlns:a16="http://schemas.microsoft.com/office/drawing/2014/main" id="{E55EC0DA-A0CC-441A-B5DA-9FDE80989EA3}"/>
                  </a:ext>
                </a:extLst>
              </p:cNvPr>
              <p:cNvSpPr/>
              <p:nvPr/>
            </p:nvSpPr>
            <p:spPr>
              <a:xfrm>
                <a:off x="5430707" y="1198029"/>
                <a:ext cx="1402463" cy="663769"/>
              </a:xfrm>
              <a:custGeom>
                <a:avLst/>
                <a:gdLst>
                  <a:gd name="connsiteX0" fmla="*/ 1395066 w 1402463"/>
                  <a:gd name="connsiteY0" fmla="*/ 663769 h 663769"/>
                  <a:gd name="connsiteX1" fmla="*/ 1294588 w 1402463"/>
                  <a:gd name="connsiteY1" fmla="*/ 507455 h 663769"/>
                  <a:gd name="connsiteX2" fmla="*/ 1181555 w 1402463"/>
                  <a:gd name="connsiteY2" fmla="*/ 369913 h 663769"/>
                  <a:gd name="connsiteX3" fmla="*/ 1162712 w 1402463"/>
                  <a:gd name="connsiteY3" fmla="*/ 269888 h 663769"/>
                  <a:gd name="connsiteX4" fmla="*/ 760773 w 1402463"/>
                  <a:gd name="connsiteY4" fmla="*/ 82322 h 663769"/>
                  <a:gd name="connsiteX5" fmla="*/ 453048 w 1402463"/>
                  <a:gd name="connsiteY5" fmla="*/ 51068 h 663769"/>
                  <a:gd name="connsiteX6" fmla="*/ 741931 w 1402463"/>
                  <a:gd name="connsiteY6" fmla="*/ 113599 h 663769"/>
                  <a:gd name="connsiteX7" fmla="*/ 1131292 w 1402463"/>
                  <a:gd name="connsiteY7" fmla="*/ 326178 h 663769"/>
                  <a:gd name="connsiteX8" fmla="*/ 729353 w 1402463"/>
                  <a:gd name="connsiteY8" fmla="*/ 169864 h 663769"/>
                  <a:gd name="connsiteX9" fmla="*/ 559792 w 1402463"/>
                  <a:gd name="connsiteY9" fmla="*/ 169864 h 663769"/>
                  <a:gd name="connsiteX10" fmla="*/ 421627 w 1402463"/>
                  <a:gd name="connsiteY10" fmla="*/ 126105 h 663769"/>
                  <a:gd name="connsiteX11" fmla="*/ 846 w 1402463"/>
                  <a:gd name="connsiteY11" fmla="*/ 319913 h 663769"/>
                  <a:gd name="connsiteX12" fmla="*/ 145299 w 1402463"/>
                  <a:gd name="connsiteY12" fmla="*/ 188611 h 663769"/>
                  <a:gd name="connsiteX13" fmla="*/ 383942 w 1402463"/>
                  <a:gd name="connsiteY13" fmla="*/ 19815 h 663769"/>
                  <a:gd name="connsiteX14" fmla="*/ 597477 w 1402463"/>
                  <a:gd name="connsiteY14" fmla="*/ 19815 h 663769"/>
                  <a:gd name="connsiteX15" fmla="*/ 779592 w 1402463"/>
                  <a:gd name="connsiteY15" fmla="*/ 26056 h 663769"/>
                  <a:gd name="connsiteX16" fmla="*/ 1212928 w 1402463"/>
                  <a:gd name="connsiteY16" fmla="*/ 213623 h 663769"/>
                  <a:gd name="connsiteX17" fmla="*/ 1250613 w 1402463"/>
                  <a:gd name="connsiteY17" fmla="*/ 338660 h 663769"/>
                  <a:gd name="connsiteX18" fmla="*/ 1319696 w 1402463"/>
                  <a:gd name="connsiteY18" fmla="*/ 413696 h 663769"/>
                  <a:gd name="connsiteX19" fmla="*/ 1395066 w 1402463"/>
                  <a:gd name="connsiteY19" fmla="*/ 663769 h 663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02463" h="663769">
                    <a:moveTo>
                      <a:pt x="1395066" y="663769"/>
                    </a:moveTo>
                    <a:cubicBezTo>
                      <a:pt x="1346405" y="616877"/>
                      <a:pt x="1330695" y="562166"/>
                      <a:pt x="1294588" y="507455"/>
                    </a:cubicBezTo>
                    <a:cubicBezTo>
                      <a:pt x="1263191" y="459009"/>
                      <a:pt x="1201952" y="419937"/>
                      <a:pt x="1181555" y="369913"/>
                    </a:cubicBezTo>
                    <a:cubicBezTo>
                      <a:pt x="1170556" y="341768"/>
                      <a:pt x="1176845" y="301142"/>
                      <a:pt x="1162712" y="269888"/>
                    </a:cubicBezTo>
                    <a:cubicBezTo>
                      <a:pt x="1121894" y="174551"/>
                      <a:pt x="909937" y="93273"/>
                      <a:pt x="760773" y="82322"/>
                    </a:cubicBezTo>
                    <a:cubicBezTo>
                      <a:pt x="638319" y="72948"/>
                      <a:pt x="558237" y="72948"/>
                      <a:pt x="453048" y="51068"/>
                    </a:cubicBezTo>
                    <a:cubicBezTo>
                      <a:pt x="493866" y="126105"/>
                      <a:pt x="632030" y="105779"/>
                      <a:pt x="741931" y="113599"/>
                    </a:cubicBezTo>
                    <a:cubicBezTo>
                      <a:pt x="917780" y="126105"/>
                      <a:pt x="1107762" y="190189"/>
                      <a:pt x="1131292" y="326178"/>
                    </a:cubicBezTo>
                    <a:cubicBezTo>
                      <a:pt x="1004127" y="271467"/>
                      <a:pt x="895781" y="182370"/>
                      <a:pt x="729353" y="169864"/>
                    </a:cubicBezTo>
                    <a:cubicBezTo>
                      <a:pt x="675981" y="165177"/>
                      <a:pt x="616320" y="176105"/>
                      <a:pt x="559792" y="169864"/>
                    </a:cubicBezTo>
                    <a:cubicBezTo>
                      <a:pt x="512685" y="163623"/>
                      <a:pt x="468734" y="129213"/>
                      <a:pt x="421627" y="126105"/>
                    </a:cubicBezTo>
                    <a:cubicBezTo>
                      <a:pt x="248934" y="113599"/>
                      <a:pt x="165720" y="323045"/>
                      <a:pt x="846" y="319913"/>
                    </a:cubicBezTo>
                    <a:cubicBezTo>
                      <a:pt x="-10154" y="244876"/>
                      <a:pt x="88771" y="222997"/>
                      <a:pt x="145299" y="188611"/>
                    </a:cubicBezTo>
                    <a:cubicBezTo>
                      <a:pt x="212803" y="147984"/>
                      <a:pt x="302306" y="68261"/>
                      <a:pt x="383942" y="19815"/>
                    </a:cubicBezTo>
                    <a:cubicBezTo>
                      <a:pt x="448313" y="-17703"/>
                      <a:pt x="520528" y="7309"/>
                      <a:pt x="597477" y="19815"/>
                    </a:cubicBezTo>
                    <a:cubicBezTo>
                      <a:pt x="657138" y="29189"/>
                      <a:pt x="718377" y="21370"/>
                      <a:pt x="779592" y="26056"/>
                    </a:cubicBezTo>
                    <a:cubicBezTo>
                      <a:pt x="919335" y="35430"/>
                      <a:pt x="1145400" y="118285"/>
                      <a:pt x="1212928" y="213623"/>
                    </a:cubicBezTo>
                    <a:cubicBezTo>
                      <a:pt x="1239614" y="252696"/>
                      <a:pt x="1234903" y="298033"/>
                      <a:pt x="1250613" y="338660"/>
                    </a:cubicBezTo>
                    <a:cubicBezTo>
                      <a:pt x="1263167" y="369913"/>
                      <a:pt x="1294564" y="382419"/>
                      <a:pt x="1319696" y="413696"/>
                    </a:cubicBezTo>
                    <a:cubicBezTo>
                      <a:pt x="1371513" y="474624"/>
                      <a:pt x="1421752" y="568407"/>
                      <a:pt x="1395066" y="66376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5" name="Graphic 537">
                <a:extLst>
                  <a:ext uri="{FF2B5EF4-FFF2-40B4-BE49-F238E27FC236}">
                    <a16:creationId xmlns:a16="http://schemas.microsoft.com/office/drawing/2014/main" id="{6EC213E4-8C72-4E70-B450-2D6EF9641677}"/>
                  </a:ext>
                </a:extLst>
              </p:cNvPr>
              <p:cNvSpPr/>
              <p:nvPr/>
            </p:nvSpPr>
            <p:spPr>
              <a:xfrm>
                <a:off x="5536695" y="1223454"/>
                <a:ext cx="164539" cy="122391"/>
              </a:xfrm>
              <a:custGeom>
                <a:avLst/>
                <a:gdLst>
                  <a:gd name="connsiteX0" fmla="*/ 164540 w 164539"/>
                  <a:gd name="connsiteY0" fmla="*/ 2688 h 122391"/>
                  <a:gd name="connsiteX1" fmla="*/ 0 w 164539"/>
                  <a:gd name="connsiteY1" fmla="*/ 122392 h 122391"/>
                  <a:gd name="connsiteX2" fmla="*/ 164540 w 164539"/>
                  <a:gd name="connsiteY2" fmla="*/ 2688 h 122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539" h="122391">
                    <a:moveTo>
                      <a:pt x="164540" y="2688"/>
                    </a:moveTo>
                    <a:cubicBezTo>
                      <a:pt x="141679" y="74161"/>
                      <a:pt x="65519" y="120718"/>
                      <a:pt x="0" y="122392"/>
                    </a:cubicBezTo>
                    <a:cubicBezTo>
                      <a:pt x="21330" y="49221"/>
                      <a:pt x="80751" y="-13955"/>
                      <a:pt x="164540" y="2688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6" name="Graphic 537">
                <a:extLst>
                  <a:ext uri="{FF2B5EF4-FFF2-40B4-BE49-F238E27FC236}">
                    <a16:creationId xmlns:a16="http://schemas.microsoft.com/office/drawing/2014/main" id="{D0CF6751-DE42-46FA-8010-96D1B6969DCA}"/>
                  </a:ext>
                </a:extLst>
              </p:cNvPr>
              <p:cNvSpPr/>
              <p:nvPr/>
            </p:nvSpPr>
            <p:spPr>
              <a:xfrm>
                <a:off x="5301063" y="1366562"/>
                <a:ext cx="593548" cy="534093"/>
              </a:xfrm>
              <a:custGeom>
                <a:avLst/>
                <a:gdLst>
                  <a:gd name="connsiteX0" fmla="*/ 593549 w 593548"/>
                  <a:gd name="connsiteY0" fmla="*/ 16563 h 534093"/>
                  <a:gd name="connsiteX1" fmla="*/ 329654 w 593548"/>
                  <a:gd name="connsiteY1" fmla="*/ 193274 h 534093"/>
                  <a:gd name="connsiteX2" fmla="*/ 285680 w 593548"/>
                  <a:gd name="connsiteY2" fmla="*/ 275316 h 534093"/>
                  <a:gd name="connsiteX3" fmla="*/ 134890 w 593548"/>
                  <a:gd name="connsiteY3" fmla="*/ 395236 h 534093"/>
                  <a:gd name="connsiteX4" fmla="*/ 2943 w 593548"/>
                  <a:gd name="connsiteY4" fmla="*/ 534093 h 534093"/>
                  <a:gd name="connsiteX5" fmla="*/ 122336 w 593548"/>
                  <a:gd name="connsiteY5" fmla="*/ 325819 h 534093"/>
                  <a:gd name="connsiteX6" fmla="*/ 235440 w 593548"/>
                  <a:gd name="connsiteY6" fmla="*/ 250089 h 534093"/>
                  <a:gd name="connsiteX7" fmla="*/ 310835 w 593548"/>
                  <a:gd name="connsiteY7" fmla="*/ 123857 h 534093"/>
                  <a:gd name="connsiteX8" fmla="*/ 593549 w 593548"/>
                  <a:gd name="connsiteY8" fmla="*/ 16563 h 53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3548" h="534093">
                    <a:moveTo>
                      <a:pt x="593549" y="16563"/>
                    </a:moveTo>
                    <a:cubicBezTo>
                      <a:pt x="497733" y="79667"/>
                      <a:pt x="395628" y="106497"/>
                      <a:pt x="329654" y="193274"/>
                    </a:cubicBezTo>
                    <a:cubicBezTo>
                      <a:pt x="310812" y="218525"/>
                      <a:pt x="306101" y="251643"/>
                      <a:pt x="285680" y="275316"/>
                    </a:cubicBezTo>
                    <a:cubicBezTo>
                      <a:pt x="244838" y="321084"/>
                      <a:pt x="181997" y="347890"/>
                      <a:pt x="134890" y="395236"/>
                    </a:cubicBezTo>
                    <a:cubicBezTo>
                      <a:pt x="87759" y="442582"/>
                      <a:pt x="67338" y="507264"/>
                      <a:pt x="2943" y="534093"/>
                    </a:cubicBezTo>
                    <a:cubicBezTo>
                      <a:pt x="-15900" y="444160"/>
                      <a:pt x="59495" y="382610"/>
                      <a:pt x="122336" y="325819"/>
                    </a:cubicBezTo>
                    <a:cubicBezTo>
                      <a:pt x="156889" y="294255"/>
                      <a:pt x="207152" y="278473"/>
                      <a:pt x="235440" y="250089"/>
                    </a:cubicBezTo>
                    <a:cubicBezTo>
                      <a:pt x="265283" y="220103"/>
                      <a:pt x="277861" y="160155"/>
                      <a:pt x="310835" y="123857"/>
                    </a:cubicBezTo>
                    <a:cubicBezTo>
                      <a:pt x="368918" y="62331"/>
                      <a:pt x="519708" y="-40228"/>
                      <a:pt x="593549" y="16563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7" name="Graphic 537">
                <a:extLst>
                  <a:ext uri="{FF2B5EF4-FFF2-40B4-BE49-F238E27FC236}">
                    <a16:creationId xmlns:a16="http://schemas.microsoft.com/office/drawing/2014/main" id="{5DB3AD7D-4C90-4307-A74D-3FD8DAB8E890}"/>
                  </a:ext>
                </a:extLst>
              </p:cNvPr>
              <p:cNvSpPr/>
              <p:nvPr/>
            </p:nvSpPr>
            <p:spPr>
              <a:xfrm>
                <a:off x="5652788" y="1396309"/>
                <a:ext cx="1267558" cy="1244331"/>
              </a:xfrm>
              <a:custGeom>
                <a:avLst/>
                <a:gdLst>
                  <a:gd name="connsiteX0" fmla="*/ 1267558 w 1267558"/>
                  <a:gd name="connsiteY0" fmla="*/ 927136 h 1244331"/>
                  <a:gd name="connsiteX1" fmla="*/ 1267558 w 1267558"/>
                  <a:gd name="connsiteY1" fmla="*/ 1060351 h 1244331"/>
                  <a:gd name="connsiteX2" fmla="*/ 1186377 w 1267558"/>
                  <a:gd name="connsiteY2" fmla="*/ 1244331 h 1244331"/>
                  <a:gd name="connsiteX3" fmla="*/ 1205100 w 1267558"/>
                  <a:gd name="connsiteY3" fmla="*/ 914439 h 1244331"/>
                  <a:gd name="connsiteX4" fmla="*/ 899144 w 1267558"/>
                  <a:gd name="connsiteY4" fmla="*/ 267353 h 1244331"/>
                  <a:gd name="connsiteX5" fmla="*/ 156098 w 1267558"/>
                  <a:gd name="connsiteY5" fmla="*/ 127778 h 1244331"/>
                  <a:gd name="connsiteX6" fmla="*/ 0 w 1267558"/>
                  <a:gd name="connsiteY6" fmla="*/ 222948 h 1244331"/>
                  <a:gd name="connsiteX7" fmla="*/ 174846 w 1267558"/>
                  <a:gd name="connsiteY7" fmla="*/ 58002 h 1244331"/>
                  <a:gd name="connsiteX8" fmla="*/ 568224 w 1267558"/>
                  <a:gd name="connsiteY8" fmla="*/ 13597 h 1244331"/>
                  <a:gd name="connsiteX9" fmla="*/ 1267558 w 1267558"/>
                  <a:gd name="connsiteY9" fmla="*/ 927136 h 1244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67558" h="1244331">
                    <a:moveTo>
                      <a:pt x="1267558" y="927136"/>
                    </a:moveTo>
                    <a:lnTo>
                      <a:pt x="1267558" y="1060351"/>
                    </a:lnTo>
                    <a:cubicBezTo>
                      <a:pt x="1242570" y="1123790"/>
                      <a:pt x="1250390" y="1220538"/>
                      <a:pt x="1186377" y="1244331"/>
                    </a:cubicBezTo>
                    <a:cubicBezTo>
                      <a:pt x="1181690" y="1134885"/>
                      <a:pt x="1212919" y="1023885"/>
                      <a:pt x="1205100" y="914439"/>
                    </a:cubicBezTo>
                    <a:cubicBezTo>
                      <a:pt x="1186377" y="671779"/>
                      <a:pt x="1024013" y="397411"/>
                      <a:pt x="899144" y="267353"/>
                    </a:cubicBezTo>
                    <a:cubicBezTo>
                      <a:pt x="744600" y="105587"/>
                      <a:pt x="416788" y="-21290"/>
                      <a:pt x="156098" y="127778"/>
                    </a:cubicBezTo>
                    <a:cubicBezTo>
                      <a:pt x="99905" y="159485"/>
                      <a:pt x="74917" y="234043"/>
                      <a:pt x="0" y="222948"/>
                    </a:cubicBezTo>
                    <a:cubicBezTo>
                      <a:pt x="20301" y="138897"/>
                      <a:pt x="104592" y="92890"/>
                      <a:pt x="174846" y="58002"/>
                    </a:cubicBezTo>
                    <a:cubicBezTo>
                      <a:pt x="282546" y="5658"/>
                      <a:pt x="441777" y="-16532"/>
                      <a:pt x="568224" y="13597"/>
                    </a:cubicBezTo>
                    <a:cubicBezTo>
                      <a:pt x="958494" y="107166"/>
                      <a:pt x="1211365" y="492557"/>
                      <a:pt x="1267558" y="927136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8" name="Graphic 537">
                <a:extLst>
                  <a:ext uri="{FF2B5EF4-FFF2-40B4-BE49-F238E27FC236}">
                    <a16:creationId xmlns:a16="http://schemas.microsoft.com/office/drawing/2014/main" id="{66FBC4FB-6102-403B-AAED-A44FAAE05FF5}"/>
                  </a:ext>
                </a:extLst>
              </p:cNvPr>
              <p:cNvSpPr/>
              <p:nvPr/>
            </p:nvSpPr>
            <p:spPr>
              <a:xfrm>
                <a:off x="5236765" y="1495956"/>
                <a:ext cx="1586156" cy="1086290"/>
              </a:xfrm>
              <a:custGeom>
                <a:avLst/>
                <a:gdLst>
                  <a:gd name="connsiteX0" fmla="*/ 0 w 1586156"/>
                  <a:gd name="connsiteY0" fmla="*/ 737102 h 1086290"/>
                  <a:gd name="connsiteX1" fmla="*/ 0 w 1586156"/>
                  <a:gd name="connsiteY1" fmla="*/ 686312 h 1086290"/>
                  <a:gd name="connsiteX2" fmla="*/ 344670 w 1586156"/>
                  <a:gd name="connsiteY2" fmla="*/ 203813 h 1086290"/>
                  <a:gd name="connsiteX3" fmla="*/ 463728 w 1586156"/>
                  <a:gd name="connsiteY3" fmla="*/ 159361 h 1086290"/>
                  <a:gd name="connsiteX4" fmla="*/ 595341 w 1586156"/>
                  <a:gd name="connsiteY4" fmla="*/ 64118 h 1086290"/>
                  <a:gd name="connsiteX5" fmla="*/ 921215 w 1586156"/>
                  <a:gd name="connsiteY5" fmla="*/ 632 h 1086290"/>
                  <a:gd name="connsiteX6" fmla="*/ 1322293 w 1586156"/>
                  <a:gd name="connsiteY6" fmla="*/ 222847 h 1086290"/>
                  <a:gd name="connsiteX7" fmla="*/ 1585494 w 1586156"/>
                  <a:gd name="connsiteY7" fmla="*/ 870436 h 1086290"/>
                  <a:gd name="connsiteX8" fmla="*/ 1529085 w 1586156"/>
                  <a:gd name="connsiteY8" fmla="*/ 1086291 h 1086290"/>
                  <a:gd name="connsiteX9" fmla="*/ 1516556 w 1586156"/>
                  <a:gd name="connsiteY9" fmla="*/ 851378 h 1086290"/>
                  <a:gd name="connsiteX10" fmla="*/ 1284680 w 1586156"/>
                  <a:gd name="connsiteY10" fmla="*/ 292671 h 1086290"/>
                  <a:gd name="connsiteX11" fmla="*/ 645460 w 1586156"/>
                  <a:gd name="connsiteY11" fmla="*/ 114908 h 1086290"/>
                  <a:gd name="connsiteX12" fmla="*/ 476258 w 1586156"/>
                  <a:gd name="connsiteY12" fmla="*/ 235545 h 1086290"/>
                  <a:gd name="connsiteX13" fmla="*/ 363465 w 1586156"/>
                  <a:gd name="connsiteY13" fmla="*/ 267300 h 1086290"/>
                  <a:gd name="connsiteX14" fmla="*/ 106529 w 1586156"/>
                  <a:gd name="connsiteY14" fmla="*/ 584734 h 1086290"/>
                  <a:gd name="connsiteX15" fmla="*/ 0 w 1586156"/>
                  <a:gd name="connsiteY15" fmla="*/ 737102 h 1086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86156" h="1086290">
                    <a:moveTo>
                      <a:pt x="0" y="737102"/>
                    </a:moveTo>
                    <a:lnTo>
                      <a:pt x="0" y="686312"/>
                    </a:lnTo>
                    <a:cubicBezTo>
                      <a:pt x="54831" y="502189"/>
                      <a:pt x="192708" y="278395"/>
                      <a:pt x="344670" y="203813"/>
                    </a:cubicBezTo>
                    <a:cubicBezTo>
                      <a:pt x="383837" y="184755"/>
                      <a:pt x="426138" y="178418"/>
                      <a:pt x="463728" y="159361"/>
                    </a:cubicBezTo>
                    <a:cubicBezTo>
                      <a:pt x="515426" y="132388"/>
                      <a:pt x="554594" y="87935"/>
                      <a:pt x="595341" y="64118"/>
                    </a:cubicBezTo>
                    <a:cubicBezTo>
                      <a:pt x="676809" y="18088"/>
                      <a:pt x="778651" y="-4127"/>
                      <a:pt x="921215" y="632"/>
                    </a:cubicBezTo>
                    <a:cubicBezTo>
                      <a:pt x="1085707" y="6993"/>
                      <a:pt x="1234560" y="119666"/>
                      <a:pt x="1322293" y="222847"/>
                    </a:cubicBezTo>
                    <a:cubicBezTo>
                      <a:pt x="1457038" y="379974"/>
                      <a:pt x="1585494" y="610128"/>
                      <a:pt x="1585494" y="870436"/>
                    </a:cubicBezTo>
                    <a:cubicBezTo>
                      <a:pt x="1585494" y="945042"/>
                      <a:pt x="1596470" y="1032321"/>
                      <a:pt x="1529085" y="1086291"/>
                    </a:cubicBezTo>
                    <a:cubicBezTo>
                      <a:pt x="1496182" y="1003746"/>
                      <a:pt x="1519688" y="922803"/>
                      <a:pt x="1516556" y="851378"/>
                    </a:cubicBezTo>
                    <a:cubicBezTo>
                      <a:pt x="1505580" y="618067"/>
                      <a:pt x="1394365" y="426005"/>
                      <a:pt x="1284680" y="292671"/>
                    </a:cubicBezTo>
                    <a:cubicBezTo>
                      <a:pt x="1159356" y="140303"/>
                      <a:pt x="894577" y="-4127"/>
                      <a:pt x="645460" y="114908"/>
                    </a:cubicBezTo>
                    <a:cubicBezTo>
                      <a:pt x="584365" y="143483"/>
                      <a:pt x="543619" y="205367"/>
                      <a:pt x="476258" y="235545"/>
                    </a:cubicBezTo>
                    <a:cubicBezTo>
                      <a:pt x="443355" y="249820"/>
                      <a:pt x="401054" y="248242"/>
                      <a:pt x="363465" y="267300"/>
                    </a:cubicBezTo>
                    <a:cubicBezTo>
                      <a:pt x="244406" y="326028"/>
                      <a:pt x="159805" y="472060"/>
                      <a:pt x="106529" y="584734"/>
                    </a:cubicBezTo>
                    <a:cubicBezTo>
                      <a:pt x="81469" y="640281"/>
                      <a:pt x="53252" y="764075"/>
                      <a:pt x="0" y="73710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9" name="Graphic 537">
                <a:extLst>
                  <a:ext uri="{FF2B5EF4-FFF2-40B4-BE49-F238E27FC236}">
                    <a16:creationId xmlns:a16="http://schemas.microsoft.com/office/drawing/2014/main" id="{0440DF5A-B59F-4D2D-B558-2D4A6085044C}"/>
                  </a:ext>
                </a:extLst>
              </p:cNvPr>
              <p:cNvSpPr/>
              <p:nvPr/>
            </p:nvSpPr>
            <p:spPr>
              <a:xfrm>
                <a:off x="5364122" y="1521026"/>
                <a:ext cx="172620" cy="165519"/>
              </a:xfrm>
              <a:custGeom>
                <a:avLst/>
                <a:gdLst>
                  <a:gd name="connsiteX0" fmla="*/ 172621 w 172620"/>
                  <a:gd name="connsiteY0" fmla="*/ 0 h 165519"/>
                  <a:gd name="connsiteX1" fmla="*/ 23 w 172620"/>
                  <a:gd name="connsiteY1" fmla="*/ 165520 h 165519"/>
                  <a:gd name="connsiteX2" fmla="*/ 172621 w 172620"/>
                  <a:gd name="connsiteY2" fmla="*/ 0 h 16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620" h="165519">
                    <a:moveTo>
                      <a:pt x="172621" y="0"/>
                    </a:moveTo>
                    <a:cubicBezTo>
                      <a:pt x="161430" y="102631"/>
                      <a:pt x="73529" y="127452"/>
                      <a:pt x="23" y="165520"/>
                    </a:cubicBezTo>
                    <a:cubicBezTo>
                      <a:pt x="-1579" y="74510"/>
                      <a:pt x="81515" y="16571"/>
                      <a:pt x="172621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0" name="Graphic 537">
                <a:extLst>
                  <a:ext uri="{FF2B5EF4-FFF2-40B4-BE49-F238E27FC236}">
                    <a16:creationId xmlns:a16="http://schemas.microsoft.com/office/drawing/2014/main" id="{445685C3-A937-4B11-A915-4C9F12A3C125}"/>
                  </a:ext>
                </a:extLst>
              </p:cNvPr>
              <p:cNvSpPr/>
              <p:nvPr/>
            </p:nvSpPr>
            <p:spPr>
              <a:xfrm>
                <a:off x="5278326" y="1614488"/>
                <a:ext cx="1283936" cy="1638868"/>
              </a:xfrm>
              <a:custGeom>
                <a:avLst/>
                <a:gdLst>
                  <a:gd name="connsiteX0" fmla="*/ 582306 w 1283936"/>
                  <a:gd name="connsiteY0" fmla="*/ 159194 h 1638868"/>
                  <a:gd name="connsiteX1" fmla="*/ 713871 w 1283936"/>
                  <a:gd name="connsiteY1" fmla="*/ 127774 h 1638868"/>
                  <a:gd name="connsiteX2" fmla="*/ 1283936 w 1283936"/>
                  <a:gd name="connsiteY2" fmla="*/ 618116 h 1638868"/>
                  <a:gd name="connsiteX3" fmla="*/ 1277671 w 1283936"/>
                  <a:gd name="connsiteY3" fmla="*/ 668403 h 1638868"/>
                  <a:gd name="connsiteX4" fmla="*/ 1064686 w 1283936"/>
                  <a:gd name="connsiteY4" fmla="*/ 1359918 h 1638868"/>
                  <a:gd name="connsiteX5" fmla="*/ 826641 w 1283936"/>
                  <a:gd name="connsiteY5" fmla="*/ 1466782 h 1638868"/>
                  <a:gd name="connsiteX6" fmla="*/ 657510 w 1283936"/>
                  <a:gd name="connsiteY6" fmla="*/ 1567356 h 1638868"/>
                  <a:gd name="connsiteX7" fmla="*/ 450790 w 1283936"/>
                  <a:gd name="connsiteY7" fmla="*/ 1598777 h 1638868"/>
                  <a:gd name="connsiteX8" fmla="*/ 325490 w 1283936"/>
                  <a:gd name="connsiteY8" fmla="*/ 1636486 h 1638868"/>
                  <a:gd name="connsiteX9" fmla="*/ 588595 w 1283936"/>
                  <a:gd name="connsiteY9" fmla="*/ 1510756 h 1638868"/>
                  <a:gd name="connsiteX10" fmla="*/ 1058421 w 1283936"/>
                  <a:gd name="connsiteY10" fmla="*/ 976416 h 1638868"/>
                  <a:gd name="connsiteX11" fmla="*/ 1096011 w 1283936"/>
                  <a:gd name="connsiteY11" fmla="*/ 812976 h 1638868"/>
                  <a:gd name="connsiteX12" fmla="*/ 1108541 w 1283936"/>
                  <a:gd name="connsiteY12" fmla="*/ 1020438 h 1638868"/>
                  <a:gd name="connsiteX13" fmla="*/ 951940 w 1283936"/>
                  <a:gd name="connsiteY13" fmla="*/ 1347341 h 1638868"/>
                  <a:gd name="connsiteX14" fmla="*/ 1177456 w 1283936"/>
                  <a:gd name="connsiteY14" fmla="*/ 825578 h 1638868"/>
                  <a:gd name="connsiteX15" fmla="*/ 1196251 w 1283936"/>
                  <a:gd name="connsiteY15" fmla="*/ 561540 h 1638868"/>
                  <a:gd name="connsiteX16" fmla="*/ 795316 w 1283936"/>
                  <a:gd name="connsiteY16" fmla="*/ 203217 h 1638868"/>
                  <a:gd name="connsiteX17" fmla="*/ 488356 w 1283936"/>
                  <a:gd name="connsiteY17" fmla="*/ 316369 h 1638868"/>
                  <a:gd name="connsiteX18" fmla="*/ 294165 w 1283936"/>
                  <a:gd name="connsiteY18" fmla="*/ 498675 h 1638868"/>
                  <a:gd name="connsiteX19" fmla="*/ 156336 w 1283936"/>
                  <a:gd name="connsiteY19" fmla="*/ 787844 h 1638868"/>
                  <a:gd name="connsiteX20" fmla="*/ 5976 w 1283936"/>
                  <a:gd name="connsiteY20" fmla="*/ 1007860 h 1638868"/>
                  <a:gd name="connsiteX21" fmla="*/ 99951 w 1283936"/>
                  <a:gd name="connsiteY21" fmla="*/ 743822 h 1638868"/>
                  <a:gd name="connsiteX22" fmla="*/ 212721 w 1283936"/>
                  <a:gd name="connsiteY22" fmla="*/ 479784 h 1638868"/>
                  <a:gd name="connsiteX23" fmla="*/ 394381 w 1283936"/>
                  <a:gd name="connsiteY23" fmla="*/ 284901 h 1638868"/>
                  <a:gd name="connsiteX24" fmla="*/ 763991 w 1283936"/>
                  <a:gd name="connsiteY24" fmla="*/ 2020 h 1638868"/>
                  <a:gd name="connsiteX25" fmla="*/ 876761 w 1283936"/>
                  <a:gd name="connsiteY25" fmla="*/ 33440 h 1638868"/>
                  <a:gd name="connsiteX26" fmla="*/ 713895 w 1283936"/>
                  <a:gd name="connsiteY26" fmla="*/ 83728 h 1638868"/>
                  <a:gd name="connsiteX27" fmla="*/ 582306 w 1283936"/>
                  <a:gd name="connsiteY27" fmla="*/ 159194 h 163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83936" h="1638868">
                    <a:moveTo>
                      <a:pt x="582306" y="159194"/>
                    </a:moveTo>
                    <a:cubicBezTo>
                      <a:pt x="633981" y="162327"/>
                      <a:pt x="668438" y="132485"/>
                      <a:pt x="713871" y="127774"/>
                    </a:cubicBezTo>
                    <a:cubicBezTo>
                      <a:pt x="1008301" y="93197"/>
                      <a:pt x="1283936" y="363524"/>
                      <a:pt x="1283936" y="618116"/>
                    </a:cubicBezTo>
                    <a:cubicBezTo>
                      <a:pt x="1283936" y="633826"/>
                      <a:pt x="1280804" y="654271"/>
                      <a:pt x="1277671" y="668403"/>
                    </a:cubicBezTo>
                    <a:cubicBezTo>
                      <a:pt x="1218154" y="959151"/>
                      <a:pt x="1238527" y="1196455"/>
                      <a:pt x="1064686" y="1359918"/>
                    </a:cubicBezTo>
                    <a:cubicBezTo>
                      <a:pt x="998904" y="1422783"/>
                      <a:pt x="919037" y="1433783"/>
                      <a:pt x="826641" y="1466782"/>
                    </a:cubicBezTo>
                    <a:cubicBezTo>
                      <a:pt x="763991" y="1488781"/>
                      <a:pt x="724847" y="1540646"/>
                      <a:pt x="657510" y="1567356"/>
                    </a:cubicBezTo>
                    <a:cubicBezTo>
                      <a:pt x="596439" y="1592512"/>
                      <a:pt x="522813" y="1581512"/>
                      <a:pt x="450790" y="1598777"/>
                    </a:cubicBezTo>
                    <a:cubicBezTo>
                      <a:pt x="413200" y="1608198"/>
                      <a:pt x="378742" y="1649064"/>
                      <a:pt x="325490" y="1636486"/>
                    </a:cubicBezTo>
                    <a:cubicBezTo>
                      <a:pt x="322358" y="1521756"/>
                      <a:pt x="491488" y="1546911"/>
                      <a:pt x="588595" y="1510756"/>
                    </a:cubicBezTo>
                    <a:cubicBezTo>
                      <a:pt x="812556" y="1430602"/>
                      <a:pt x="1006747" y="1229430"/>
                      <a:pt x="1058421" y="976416"/>
                    </a:cubicBezTo>
                    <a:cubicBezTo>
                      <a:pt x="1069373" y="926128"/>
                      <a:pt x="1050602" y="861685"/>
                      <a:pt x="1096011" y="812976"/>
                    </a:cubicBezTo>
                    <a:cubicBezTo>
                      <a:pt x="1174323" y="844397"/>
                      <a:pt x="1125758" y="954416"/>
                      <a:pt x="1108541" y="1020438"/>
                    </a:cubicBezTo>
                    <a:cubicBezTo>
                      <a:pt x="1074084" y="1152457"/>
                      <a:pt x="1028674" y="1264031"/>
                      <a:pt x="951940" y="1347341"/>
                    </a:cubicBezTo>
                    <a:cubicBezTo>
                      <a:pt x="1128914" y="1281343"/>
                      <a:pt x="1160239" y="1059725"/>
                      <a:pt x="1177456" y="825578"/>
                    </a:cubicBezTo>
                    <a:cubicBezTo>
                      <a:pt x="1185275" y="728136"/>
                      <a:pt x="1215046" y="644850"/>
                      <a:pt x="1196251" y="561540"/>
                    </a:cubicBezTo>
                    <a:cubicBezTo>
                      <a:pt x="1157106" y="388655"/>
                      <a:pt x="997350" y="206349"/>
                      <a:pt x="795316" y="203217"/>
                    </a:cubicBezTo>
                    <a:cubicBezTo>
                      <a:pt x="670016" y="201638"/>
                      <a:pt x="569800" y="251926"/>
                      <a:pt x="488356" y="316369"/>
                    </a:cubicBezTo>
                    <a:cubicBezTo>
                      <a:pt x="428839" y="365078"/>
                      <a:pt x="345840" y="438942"/>
                      <a:pt x="294165" y="498675"/>
                    </a:cubicBezTo>
                    <a:cubicBezTo>
                      <a:pt x="237781" y="564672"/>
                      <a:pt x="203323" y="693559"/>
                      <a:pt x="156336" y="787844"/>
                    </a:cubicBezTo>
                    <a:cubicBezTo>
                      <a:pt x="117192" y="867998"/>
                      <a:pt x="93686" y="971729"/>
                      <a:pt x="5976" y="1007860"/>
                    </a:cubicBezTo>
                    <a:cubicBezTo>
                      <a:pt x="-22216" y="918285"/>
                      <a:pt x="56096" y="833421"/>
                      <a:pt x="99951" y="743822"/>
                    </a:cubicBezTo>
                    <a:cubicBezTo>
                      <a:pt x="140673" y="660536"/>
                      <a:pt x="164155" y="558384"/>
                      <a:pt x="212721" y="479784"/>
                    </a:cubicBezTo>
                    <a:cubicBezTo>
                      <a:pt x="254997" y="409052"/>
                      <a:pt x="336442" y="347765"/>
                      <a:pt x="394381" y="284901"/>
                    </a:cubicBezTo>
                    <a:cubicBezTo>
                      <a:pt x="511837" y="160749"/>
                      <a:pt x="555692" y="20863"/>
                      <a:pt x="763991" y="2020"/>
                    </a:cubicBezTo>
                    <a:cubicBezTo>
                      <a:pt x="798448" y="-1113"/>
                      <a:pt x="873628" y="-5847"/>
                      <a:pt x="876761" y="33440"/>
                    </a:cubicBezTo>
                    <a:cubicBezTo>
                      <a:pt x="881447" y="85306"/>
                      <a:pt x="762437" y="72728"/>
                      <a:pt x="713895" y="83728"/>
                    </a:cubicBezTo>
                    <a:cubicBezTo>
                      <a:pt x="659041" y="96329"/>
                      <a:pt x="605788" y="115172"/>
                      <a:pt x="582306" y="15919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1" name="Graphic 537">
                <a:extLst>
                  <a:ext uri="{FF2B5EF4-FFF2-40B4-BE49-F238E27FC236}">
                    <a16:creationId xmlns:a16="http://schemas.microsoft.com/office/drawing/2014/main" id="{FCAC4A54-B16B-4D60-87F2-3F6A50555371}"/>
                  </a:ext>
                </a:extLst>
              </p:cNvPr>
              <p:cNvSpPr/>
              <p:nvPr/>
            </p:nvSpPr>
            <p:spPr>
              <a:xfrm>
                <a:off x="6175268" y="1648016"/>
                <a:ext cx="536231" cy="934135"/>
              </a:xfrm>
              <a:custGeom>
                <a:avLst/>
                <a:gdLst>
                  <a:gd name="connsiteX0" fmla="*/ 476091 w 536231"/>
                  <a:gd name="connsiteY0" fmla="*/ 934136 h 934135"/>
                  <a:gd name="connsiteX1" fmla="*/ 469826 w 536231"/>
                  <a:gd name="connsiteY1" fmla="*/ 693914 h 934135"/>
                  <a:gd name="connsiteX2" fmla="*/ 438501 w 536231"/>
                  <a:gd name="connsiteY2" fmla="*/ 611728 h 934135"/>
                  <a:gd name="connsiteX3" fmla="*/ 363321 w 536231"/>
                  <a:gd name="connsiteY3" fmla="*/ 371507 h 934135"/>
                  <a:gd name="connsiteX4" fmla="*/ 125276 w 536231"/>
                  <a:gd name="connsiteY4" fmla="*/ 106011 h 934135"/>
                  <a:gd name="connsiteX5" fmla="*/ 0 w 536231"/>
                  <a:gd name="connsiteY5" fmla="*/ 11199 h 934135"/>
                  <a:gd name="connsiteX6" fmla="*/ 313201 w 536231"/>
                  <a:gd name="connsiteY6" fmla="*/ 169234 h 934135"/>
                  <a:gd name="connsiteX7" fmla="*/ 532451 w 536231"/>
                  <a:gd name="connsiteY7" fmla="*/ 668615 h 934135"/>
                  <a:gd name="connsiteX8" fmla="*/ 476091 w 536231"/>
                  <a:gd name="connsiteY8" fmla="*/ 934136 h 934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6231" h="934135">
                    <a:moveTo>
                      <a:pt x="476091" y="934136"/>
                    </a:moveTo>
                    <a:cubicBezTo>
                      <a:pt x="432236" y="877249"/>
                      <a:pt x="483910" y="774522"/>
                      <a:pt x="469826" y="693914"/>
                    </a:cubicBezTo>
                    <a:cubicBezTo>
                      <a:pt x="465139" y="663881"/>
                      <a:pt x="446344" y="640184"/>
                      <a:pt x="438501" y="611728"/>
                    </a:cubicBezTo>
                    <a:cubicBezTo>
                      <a:pt x="413441" y="520073"/>
                      <a:pt x="404043" y="447380"/>
                      <a:pt x="363321" y="371507"/>
                    </a:cubicBezTo>
                    <a:cubicBezTo>
                      <a:pt x="308514" y="270359"/>
                      <a:pt x="216118" y="161319"/>
                      <a:pt x="125276" y="106011"/>
                    </a:cubicBezTo>
                    <a:cubicBezTo>
                      <a:pt x="82999" y="80736"/>
                      <a:pt x="9397" y="82314"/>
                      <a:pt x="0" y="11199"/>
                    </a:cubicBezTo>
                    <a:cubicBezTo>
                      <a:pt x="72047" y="-39375"/>
                      <a:pt x="252129" y="93385"/>
                      <a:pt x="313201" y="169234"/>
                    </a:cubicBezTo>
                    <a:cubicBezTo>
                      <a:pt x="421260" y="303573"/>
                      <a:pt x="519921" y="507424"/>
                      <a:pt x="532451" y="668615"/>
                    </a:cubicBezTo>
                    <a:cubicBezTo>
                      <a:pt x="540295" y="765029"/>
                      <a:pt x="541873" y="889874"/>
                      <a:pt x="476091" y="934136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2" name="Graphic 537">
                <a:extLst>
                  <a:ext uri="{FF2B5EF4-FFF2-40B4-BE49-F238E27FC236}">
                    <a16:creationId xmlns:a16="http://schemas.microsoft.com/office/drawing/2014/main" id="{484C3EDC-6F90-4D11-B0FF-934E6E394340}"/>
                  </a:ext>
                </a:extLst>
              </p:cNvPr>
              <p:cNvSpPr/>
              <p:nvPr/>
            </p:nvSpPr>
            <p:spPr>
              <a:xfrm>
                <a:off x="5266386" y="1774136"/>
                <a:ext cx="417773" cy="661911"/>
              </a:xfrm>
              <a:custGeom>
                <a:avLst/>
                <a:gdLst>
                  <a:gd name="connsiteX0" fmla="*/ 417345 w 417773"/>
                  <a:gd name="connsiteY0" fmla="*/ 24 h 661911"/>
                  <a:gd name="connsiteX1" fmla="*/ 274804 w 417773"/>
                  <a:gd name="connsiteY1" fmla="*/ 182832 h 661911"/>
                  <a:gd name="connsiteX2" fmla="*/ 144651 w 417773"/>
                  <a:gd name="connsiteY2" fmla="*/ 384555 h 661911"/>
                  <a:gd name="connsiteX3" fmla="*/ 2110 w 417773"/>
                  <a:gd name="connsiteY3" fmla="*/ 661912 h 661911"/>
                  <a:gd name="connsiteX4" fmla="*/ 64091 w 417773"/>
                  <a:gd name="connsiteY4" fmla="*/ 422360 h 661911"/>
                  <a:gd name="connsiteX5" fmla="*/ 157061 w 417773"/>
                  <a:gd name="connsiteY5" fmla="*/ 201723 h 661911"/>
                  <a:gd name="connsiteX6" fmla="*/ 404958 w 417773"/>
                  <a:gd name="connsiteY6" fmla="*/ 0 h 661911"/>
                  <a:gd name="connsiteX7" fmla="*/ 417345 w 417773"/>
                  <a:gd name="connsiteY7" fmla="*/ 0 h 661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7773" h="661911">
                    <a:moveTo>
                      <a:pt x="417345" y="24"/>
                    </a:moveTo>
                    <a:cubicBezTo>
                      <a:pt x="425092" y="94572"/>
                      <a:pt x="325929" y="129245"/>
                      <a:pt x="274804" y="182832"/>
                    </a:cubicBezTo>
                    <a:cubicBezTo>
                      <a:pt x="223680" y="236419"/>
                      <a:pt x="175641" y="308921"/>
                      <a:pt x="144651" y="384555"/>
                    </a:cubicBezTo>
                    <a:cubicBezTo>
                      <a:pt x="104359" y="482260"/>
                      <a:pt x="93526" y="598879"/>
                      <a:pt x="2110" y="661912"/>
                    </a:cubicBezTo>
                    <a:cubicBezTo>
                      <a:pt x="-10276" y="576808"/>
                      <a:pt x="34655" y="496440"/>
                      <a:pt x="64091" y="422360"/>
                    </a:cubicBezTo>
                    <a:cubicBezTo>
                      <a:pt x="93526" y="348280"/>
                      <a:pt x="118323" y="263201"/>
                      <a:pt x="157061" y="201723"/>
                    </a:cubicBezTo>
                    <a:cubicBezTo>
                      <a:pt x="205100" y="127643"/>
                      <a:pt x="330592" y="42540"/>
                      <a:pt x="404958" y="0"/>
                    </a:cubicBezTo>
                    <a:lnTo>
                      <a:pt x="417345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3" name="Graphic 537">
                <a:extLst>
                  <a:ext uri="{FF2B5EF4-FFF2-40B4-BE49-F238E27FC236}">
                    <a16:creationId xmlns:a16="http://schemas.microsoft.com/office/drawing/2014/main" id="{69C4D859-AE19-4CFB-9F32-3E12D72C388F}"/>
                  </a:ext>
                </a:extLst>
              </p:cNvPr>
              <p:cNvSpPr/>
              <p:nvPr/>
            </p:nvSpPr>
            <p:spPr>
              <a:xfrm>
                <a:off x="5391548" y="1879572"/>
                <a:ext cx="1045717" cy="1244638"/>
              </a:xfrm>
              <a:custGeom>
                <a:avLst/>
                <a:gdLst>
                  <a:gd name="connsiteX0" fmla="*/ 988336 w 1045717"/>
                  <a:gd name="connsiteY0" fmla="*/ 518073 h 1244638"/>
                  <a:gd name="connsiteX1" fmla="*/ 694337 w 1045717"/>
                  <a:gd name="connsiteY1" fmla="*/ 68358 h 1244638"/>
                  <a:gd name="connsiteX2" fmla="*/ 406602 w 1045717"/>
                  <a:gd name="connsiteY2" fmla="*/ 182371 h 1244638"/>
                  <a:gd name="connsiteX3" fmla="*/ 362819 w 1045717"/>
                  <a:gd name="connsiteY3" fmla="*/ 239377 h 1244638"/>
                  <a:gd name="connsiteX4" fmla="*/ 262747 w 1045717"/>
                  <a:gd name="connsiteY4" fmla="*/ 359727 h 1244638"/>
                  <a:gd name="connsiteX5" fmla="*/ 819445 w 1045717"/>
                  <a:gd name="connsiteY5" fmla="*/ 150711 h 1244638"/>
                  <a:gd name="connsiteX6" fmla="*/ 850722 w 1045717"/>
                  <a:gd name="connsiteY6" fmla="*/ 847463 h 1244638"/>
                  <a:gd name="connsiteX7" fmla="*/ 587999 w 1045717"/>
                  <a:gd name="connsiteY7" fmla="*/ 1151506 h 1244638"/>
                  <a:gd name="connsiteX8" fmla="*/ 475397 w 1045717"/>
                  <a:gd name="connsiteY8" fmla="*/ 1202176 h 1244638"/>
                  <a:gd name="connsiteX9" fmla="*/ 369060 w 1045717"/>
                  <a:gd name="connsiteY9" fmla="*/ 1240172 h 1244638"/>
                  <a:gd name="connsiteX10" fmla="*/ 600505 w 1045717"/>
                  <a:gd name="connsiteY10" fmla="*/ 1056479 h 1244638"/>
                  <a:gd name="connsiteX11" fmla="*/ 825686 w 1045717"/>
                  <a:gd name="connsiteY11" fmla="*/ 600427 h 1244638"/>
                  <a:gd name="connsiteX12" fmla="*/ 813180 w 1045717"/>
                  <a:gd name="connsiteY12" fmla="*/ 245714 h 1244638"/>
                  <a:gd name="connsiteX13" fmla="*/ 531686 w 1045717"/>
                  <a:gd name="connsiteY13" fmla="*/ 207718 h 1244638"/>
                  <a:gd name="connsiteX14" fmla="*/ 406578 w 1045717"/>
                  <a:gd name="connsiteY14" fmla="*/ 347054 h 1244638"/>
                  <a:gd name="connsiteX15" fmla="*/ 312747 w 1045717"/>
                  <a:gd name="connsiteY15" fmla="*/ 429407 h 1244638"/>
                  <a:gd name="connsiteX16" fmla="*/ 287735 w 1045717"/>
                  <a:gd name="connsiteY16" fmla="*/ 625774 h 1244638"/>
                  <a:gd name="connsiteX17" fmla="*/ 181397 w 1045717"/>
                  <a:gd name="connsiteY17" fmla="*/ 847463 h 1244638"/>
                  <a:gd name="connsiteX18" fmla="*/ 0 w 1045717"/>
                  <a:gd name="connsiteY18" fmla="*/ 974150 h 1244638"/>
                  <a:gd name="connsiteX19" fmla="*/ 131349 w 1045717"/>
                  <a:gd name="connsiteY19" fmla="*/ 777783 h 1244638"/>
                  <a:gd name="connsiteX20" fmla="*/ 193903 w 1045717"/>
                  <a:gd name="connsiteY20" fmla="*/ 505424 h 1244638"/>
                  <a:gd name="connsiteX21" fmla="*/ 193903 w 1045717"/>
                  <a:gd name="connsiteY21" fmla="*/ 296408 h 1244638"/>
                  <a:gd name="connsiteX22" fmla="*/ 387807 w 1045717"/>
                  <a:gd name="connsiteY22" fmla="*/ 106378 h 1244638"/>
                  <a:gd name="connsiteX23" fmla="*/ 1007060 w 1045717"/>
                  <a:gd name="connsiteY23" fmla="*/ 214054 h 1244638"/>
                  <a:gd name="connsiteX24" fmla="*/ 988336 w 1045717"/>
                  <a:gd name="connsiteY24" fmla="*/ 518073 h 1244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045717" h="1244638">
                    <a:moveTo>
                      <a:pt x="988336" y="518073"/>
                    </a:moveTo>
                    <a:cubicBezTo>
                      <a:pt x="982071" y="282132"/>
                      <a:pt x="907011" y="74695"/>
                      <a:pt x="694337" y="68358"/>
                    </a:cubicBezTo>
                    <a:cubicBezTo>
                      <a:pt x="587999" y="65201"/>
                      <a:pt x="475397" y="117449"/>
                      <a:pt x="406602" y="182371"/>
                    </a:cubicBezTo>
                    <a:cubicBezTo>
                      <a:pt x="389409" y="198201"/>
                      <a:pt x="381590" y="220367"/>
                      <a:pt x="362819" y="239377"/>
                    </a:cubicBezTo>
                    <a:cubicBezTo>
                      <a:pt x="326855" y="274217"/>
                      <a:pt x="250217" y="294806"/>
                      <a:pt x="262747" y="359727"/>
                    </a:cubicBezTo>
                    <a:cubicBezTo>
                      <a:pt x="395674" y="293227"/>
                      <a:pt x="581758" y="-7659"/>
                      <a:pt x="819445" y="150711"/>
                    </a:cubicBezTo>
                    <a:cubicBezTo>
                      <a:pt x="971144" y="252051"/>
                      <a:pt x="928915" y="673263"/>
                      <a:pt x="850722" y="847463"/>
                    </a:cubicBezTo>
                    <a:cubicBezTo>
                      <a:pt x="795987" y="970969"/>
                      <a:pt x="688096" y="1092897"/>
                      <a:pt x="587999" y="1151506"/>
                    </a:cubicBezTo>
                    <a:cubicBezTo>
                      <a:pt x="553590" y="1172094"/>
                      <a:pt x="511385" y="1183165"/>
                      <a:pt x="475397" y="1202176"/>
                    </a:cubicBezTo>
                    <a:cubicBezTo>
                      <a:pt x="442566" y="1219584"/>
                      <a:pt x="409710" y="1257604"/>
                      <a:pt x="369060" y="1240172"/>
                    </a:cubicBezTo>
                    <a:cubicBezTo>
                      <a:pt x="406602" y="1121400"/>
                      <a:pt x="517626" y="1119822"/>
                      <a:pt x="600505" y="1056479"/>
                    </a:cubicBezTo>
                    <a:cubicBezTo>
                      <a:pt x="727168" y="958296"/>
                      <a:pt x="803806" y="811045"/>
                      <a:pt x="825686" y="600427"/>
                    </a:cubicBezTo>
                    <a:cubicBezTo>
                      <a:pt x="838192" y="480077"/>
                      <a:pt x="878843" y="340741"/>
                      <a:pt x="813180" y="245714"/>
                    </a:cubicBezTo>
                    <a:cubicBezTo>
                      <a:pt x="756891" y="164963"/>
                      <a:pt x="619276" y="157048"/>
                      <a:pt x="531686" y="207718"/>
                    </a:cubicBezTo>
                    <a:cubicBezTo>
                      <a:pt x="483216" y="234643"/>
                      <a:pt x="458180" y="293227"/>
                      <a:pt x="406578" y="347054"/>
                    </a:cubicBezTo>
                    <a:cubicBezTo>
                      <a:pt x="379988" y="375557"/>
                      <a:pt x="333072" y="394567"/>
                      <a:pt x="312747" y="429407"/>
                    </a:cubicBezTo>
                    <a:cubicBezTo>
                      <a:pt x="279915" y="486414"/>
                      <a:pt x="300241" y="544998"/>
                      <a:pt x="287735" y="625774"/>
                    </a:cubicBezTo>
                    <a:cubicBezTo>
                      <a:pt x="276783" y="697032"/>
                      <a:pt x="222048" y="788878"/>
                      <a:pt x="181397" y="847463"/>
                    </a:cubicBezTo>
                    <a:cubicBezTo>
                      <a:pt x="140747" y="906048"/>
                      <a:pt x="86012" y="975728"/>
                      <a:pt x="0" y="974150"/>
                    </a:cubicBezTo>
                    <a:cubicBezTo>
                      <a:pt x="7819" y="880725"/>
                      <a:pt x="92253" y="844307"/>
                      <a:pt x="131349" y="777783"/>
                    </a:cubicBezTo>
                    <a:cubicBezTo>
                      <a:pt x="167313" y="717620"/>
                      <a:pt x="206409" y="617859"/>
                      <a:pt x="193903" y="505424"/>
                    </a:cubicBezTo>
                    <a:cubicBezTo>
                      <a:pt x="186084" y="432587"/>
                      <a:pt x="161072" y="366064"/>
                      <a:pt x="193903" y="296408"/>
                    </a:cubicBezTo>
                    <a:cubicBezTo>
                      <a:pt x="226735" y="228306"/>
                      <a:pt x="319012" y="163385"/>
                      <a:pt x="387807" y="106378"/>
                    </a:cubicBezTo>
                    <a:cubicBezTo>
                      <a:pt x="587976" y="-56727"/>
                      <a:pt x="888216" y="-40897"/>
                      <a:pt x="1007060" y="214054"/>
                    </a:cubicBezTo>
                    <a:cubicBezTo>
                      <a:pt x="1038384" y="280554"/>
                      <a:pt x="1083722" y="491148"/>
                      <a:pt x="988336" y="518073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4" name="Graphic 537">
                <a:extLst>
                  <a:ext uri="{FF2B5EF4-FFF2-40B4-BE49-F238E27FC236}">
                    <a16:creationId xmlns:a16="http://schemas.microsoft.com/office/drawing/2014/main" id="{7C56DDDB-C526-44ED-90A5-0E5933D94C7B}"/>
                  </a:ext>
                </a:extLst>
              </p:cNvPr>
              <p:cNvSpPr/>
              <p:nvPr/>
            </p:nvSpPr>
            <p:spPr>
              <a:xfrm>
                <a:off x="6044646" y="2097191"/>
                <a:ext cx="140353" cy="95599"/>
              </a:xfrm>
              <a:custGeom>
                <a:avLst/>
                <a:gdLst>
                  <a:gd name="connsiteX0" fmla="*/ 133731 w 140353"/>
                  <a:gd name="connsiteY0" fmla="*/ 95599 h 95599"/>
                  <a:gd name="connsiteX1" fmla="*/ 2405 w 140353"/>
                  <a:gd name="connsiteY1" fmla="*/ 57077 h 95599"/>
                  <a:gd name="connsiteX2" fmla="*/ 133731 w 140353"/>
                  <a:gd name="connsiteY2" fmla="*/ 95599 h 95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353" h="95599">
                    <a:moveTo>
                      <a:pt x="133731" y="95599"/>
                    </a:moveTo>
                    <a:cubicBezTo>
                      <a:pt x="93080" y="79554"/>
                      <a:pt x="55562" y="60281"/>
                      <a:pt x="2405" y="57077"/>
                    </a:cubicBezTo>
                    <a:cubicBezTo>
                      <a:pt x="-24161" y="-50456"/>
                      <a:pt x="179068" y="12146"/>
                      <a:pt x="133731" y="95599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5" name="Graphic 537">
                <a:extLst>
                  <a:ext uri="{FF2B5EF4-FFF2-40B4-BE49-F238E27FC236}">
                    <a16:creationId xmlns:a16="http://schemas.microsoft.com/office/drawing/2014/main" id="{ACEE9596-F569-486A-AE09-3CE9EA914DA6}"/>
                  </a:ext>
                </a:extLst>
              </p:cNvPr>
              <p:cNvSpPr/>
              <p:nvPr/>
            </p:nvSpPr>
            <p:spPr>
              <a:xfrm>
                <a:off x="5713209" y="2104846"/>
                <a:ext cx="313913" cy="370298"/>
              </a:xfrm>
              <a:custGeom>
                <a:avLst/>
                <a:gdLst>
                  <a:gd name="connsiteX0" fmla="*/ 313756 w 313913"/>
                  <a:gd name="connsiteY0" fmla="*/ 26442 h 370298"/>
                  <a:gd name="connsiteX1" fmla="*/ 249815 w 313913"/>
                  <a:gd name="connsiteY1" fmla="*/ 77375 h 370298"/>
                  <a:gd name="connsiteX2" fmla="*/ 96371 w 313913"/>
                  <a:gd name="connsiteY2" fmla="*/ 236582 h 370298"/>
                  <a:gd name="connsiteX3" fmla="*/ 13252 w 313913"/>
                  <a:gd name="connsiteY3" fmla="*/ 370298 h 370298"/>
                  <a:gd name="connsiteX4" fmla="*/ 147495 w 313913"/>
                  <a:gd name="connsiteY4" fmla="*/ 96481 h 370298"/>
                  <a:gd name="connsiteX5" fmla="*/ 313756 w 313913"/>
                  <a:gd name="connsiteY5" fmla="*/ 26442 h 370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913" h="370298">
                    <a:moveTo>
                      <a:pt x="313756" y="26442"/>
                    </a:moveTo>
                    <a:cubicBezTo>
                      <a:pt x="316960" y="67834"/>
                      <a:pt x="270595" y="59871"/>
                      <a:pt x="249815" y="77375"/>
                    </a:cubicBezTo>
                    <a:cubicBezTo>
                      <a:pt x="217844" y="145835"/>
                      <a:pt x="142736" y="179265"/>
                      <a:pt x="96371" y="236582"/>
                    </a:cubicBezTo>
                    <a:cubicBezTo>
                      <a:pt x="62798" y="277974"/>
                      <a:pt x="67604" y="341652"/>
                      <a:pt x="13252" y="370298"/>
                    </a:cubicBezTo>
                    <a:cubicBezTo>
                      <a:pt x="-41076" y="262048"/>
                      <a:pt x="85180" y="168121"/>
                      <a:pt x="147495" y="96481"/>
                    </a:cubicBezTo>
                    <a:cubicBezTo>
                      <a:pt x="184296" y="55113"/>
                      <a:pt x="240250" y="-48379"/>
                      <a:pt x="313756" y="2644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6" name="Graphic 537">
                <a:extLst>
                  <a:ext uri="{FF2B5EF4-FFF2-40B4-BE49-F238E27FC236}">
                    <a16:creationId xmlns:a16="http://schemas.microsoft.com/office/drawing/2014/main" id="{0A59B1E3-0615-4E9F-8DD4-6CCB039B9F49}"/>
                  </a:ext>
                </a:extLst>
              </p:cNvPr>
              <p:cNvSpPr/>
              <p:nvPr/>
            </p:nvSpPr>
            <p:spPr>
              <a:xfrm>
                <a:off x="5439970" y="2197610"/>
                <a:ext cx="751885" cy="941157"/>
              </a:xfrm>
              <a:custGeom>
                <a:avLst/>
                <a:gdLst>
                  <a:gd name="connsiteX0" fmla="*/ 81397 w 751885"/>
                  <a:gd name="connsiteY0" fmla="*/ 937055 h 941157"/>
                  <a:gd name="connsiteX1" fmla="*/ 187878 w 751885"/>
                  <a:gd name="connsiteY1" fmla="*/ 854821 h 941157"/>
                  <a:gd name="connsiteX2" fmla="*/ 369490 w 751885"/>
                  <a:gd name="connsiteY2" fmla="*/ 684016 h 941157"/>
                  <a:gd name="connsiteX3" fmla="*/ 469706 w 751885"/>
                  <a:gd name="connsiteY3" fmla="*/ 646068 h 941157"/>
                  <a:gd name="connsiteX4" fmla="*/ 676379 w 751885"/>
                  <a:gd name="connsiteY4" fmla="*/ 291786 h 941157"/>
                  <a:gd name="connsiteX5" fmla="*/ 670114 w 751885"/>
                  <a:gd name="connsiteY5" fmla="*/ 222202 h 941157"/>
                  <a:gd name="connsiteX6" fmla="*/ 626283 w 751885"/>
                  <a:gd name="connsiteY6" fmla="*/ 57710 h 941157"/>
                  <a:gd name="connsiteX7" fmla="*/ 519826 w 751885"/>
                  <a:gd name="connsiteY7" fmla="*/ 171579 h 941157"/>
                  <a:gd name="connsiteX8" fmla="*/ 100216 w 751885"/>
                  <a:gd name="connsiteY8" fmla="*/ 740951 h 941157"/>
                  <a:gd name="connsiteX9" fmla="*/ 0 w 751885"/>
                  <a:gd name="connsiteY9" fmla="*/ 766250 h 941157"/>
                  <a:gd name="connsiteX10" fmla="*/ 118987 w 751885"/>
                  <a:gd name="connsiteY10" fmla="*/ 639731 h 941157"/>
                  <a:gd name="connsiteX11" fmla="*/ 375755 w 751885"/>
                  <a:gd name="connsiteY11" fmla="*/ 196879 h 941157"/>
                  <a:gd name="connsiteX12" fmla="*/ 457176 w 751885"/>
                  <a:gd name="connsiteY12" fmla="*/ 127294 h 941157"/>
                  <a:gd name="connsiteX13" fmla="*/ 532332 w 751885"/>
                  <a:gd name="connsiteY13" fmla="*/ 26074 h 941157"/>
                  <a:gd name="connsiteX14" fmla="*/ 751534 w 751885"/>
                  <a:gd name="connsiteY14" fmla="*/ 108308 h 941157"/>
                  <a:gd name="connsiteX15" fmla="*/ 732739 w 751885"/>
                  <a:gd name="connsiteY15" fmla="*/ 228514 h 941157"/>
                  <a:gd name="connsiteX16" fmla="*/ 732739 w 751885"/>
                  <a:gd name="connsiteY16" fmla="*/ 361370 h 941157"/>
                  <a:gd name="connsiteX17" fmla="*/ 557368 w 751885"/>
                  <a:gd name="connsiteY17" fmla="*/ 677680 h 941157"/>
                  <a:gd name="connsiteX18" fmla="*/ 413321 w 751885"/>
                  <a:gd name="connsiteY18" fmla="*/ 747264 h 941157"/>
                  <a:gd name="connsiteX19" fmla="*/ 81397 w 751885"/>
                  <a:gd name="connsiteY19" fmla="*/ 937055 h 94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51885" h="941157">
                    <a:moveTo>
                      <a:pt x="81397" y="937055"/>
                    </a:moveTo>
                    <a:cubicBezTo>
                      <a:pt x="98614" y="888035"/>
                      <a:pt x="142468" y="886433"/>
                      <a:pt x="187878" y="854821"/>
                    </a:cubicBezTo>
                    <a:cubicBezTo>
                      <a:pt x="253636" y="808957"/>
                      <a:pt x="303732" y="721965"/>
                      <a:pt x="369490" y="684016"/>
                    </a:cubicBezTo>
                    <a:cubicBezTo>
                      <a:pt x="399237" y="666609"/>
                      <a:pt x="436827" y="665030"/>
                      <a:pt x="469706" y="646068"/>
                    </a:cubicBezTo>
                    <a:cubicBezTo>
                      <a:pt x="576187" y="585977"/>
                      <a:pt x="670114" y="423063"/>
                      <a:pt x="676379" y="291786"/>
                    </a:cubicBezTo>
                    <a:cubicBezTo>
                      <a:pt x="677933" y="268065"/>
                      <a:pt x="668559" y="244344"/>
                      <a:pt x="670114" y="222202"/>
                    </a:cubicBezTo>
                    <a:cubicBezTo>
                      <a:pt x="673246" y="157352"/>
                      <a:pt x="702993" y="68781"/>
                      <a:pt x="626283" y="57710"/>
                    </a:cubicBezTo>
                    <a:cubicBezTo>
                      <a:pt x="555814" y="46639"/>
                      <a:pt x="537043" y="113067"/>
                      <a:pt x="519826" y="171579"/>
                    </a:cubicBezTo>
                    <a:cubicBezTo>
                      <a:pt x="358562" y="312350"/>
                      <a:pt x="291226" y="619167"/>
                      <a:pt x="100216" y="740951"/>
                    </a:cubicBezTo>
                    <a:cubicBezTo>
                      <a:pt x="75156" y="756757"/>
                      <a:pt x="36012" y="775743"/>
                      <a:pt x="0" y="766250"/>
                    </a:cubicBezTo>
                    <a:cubicBezTo>
                      <a:pt x="0" y="687173"/>
                      <a:pt x="72023" y="680836"/>
                      <a:pt x="118987" y="639731"/>
                    </a:cubicBezTo>
                    <a:cubicBezTo>
                      <a:pt x="241106" y="532174"/>
                      <a:pt x="267720" y="329734"/>
                      <a:pt x="375755" y="196879"/>
                    </a:cubicBezTo>
                    <a:cubicBezTo>
                      <a:pt x="396105" y="173158"/>
                      <a:pt x="432116" y="155750"/>
                      <a:pt x="457176" y="127294"/>
                    </a:cubicBezTo>
                    <a:cubicBezTo>
                      <a:pt x="486923" y="94080"/>
                      <a:pt x="504139" y="46639"/>
                      <a:pt x="532332" y="26074"/>
                    </a:cubicBezTo>
                    <a:cubicBezTo>
                      <a:pt x="618440" y="-34017"/>
                      <a:pt x="745269" y="16581"/>
                      <a:pt x="751534" y="108308"/>
                    </a:cubicBezTo>
                    <a:cubicBezTo>
                      <a:pt x="754667" y="149437"/>
                      <a:pt x="735872" y="193722"/>
                      <a:pt x="732739" y="228514"/>
                    </a:cubicBezTo>
                    <a:cubicBezTo>
                      <a:pt x="729607" y="274378"/>
                      <a:pt x="737426" y="318663"/>
                      <a:pt x="732739" y="361370"/>
                    </a:cubicBezTo>
                    <a:cubicBezTo>
                      <a:pt x="718655" y="486311"/>
                      <a:pt x="645054" y="609674"/>
                      <a:pt x="557368" y="677680"/>
                    </a:cubicBezTo>
                    <a:cubicBezTo>
                      <a:pt x="516669" y="709316"/>
                      <a:pt x="460285" y="718809"/>
                      <a:pt x="413321" y="747264"/>
                    </a:cubicBezTo>
                    <a:cubicBezTo>
                      <a:pt x="309997" y="808933"/>
                      <a:pt x="236395" y="968691"/>
                      <a:pt x="81397" y="93705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7" name="Graphic 537">
                <a:extLst>
                  <a:ext uri="{FF2B5EF4-FFF2-40B4-BE49-F238E27FC236}">
                    <a16:creationId xmlns:a16="http://schemas.microsoft.com/office/drawing/2014/main" id="{C1D6C5A8-B692-428C-9198-4382AE768A69}"/>
                  </a:ext>
                </a:extLst>
              </p:cNvPr>
              <p:cNvSpPr/>
              <p:nvPr/>
            </p:nvSpPr>
            <p:spPr>
              <a:xfrm>
                <a:off x="5459291" y="2290089"/>
                <a:ext cx="617973" cy="765751"/>
              </a:xfrm>
              <a:custGeom>
                <a:avLst/>
                <a:gdLst>
                  <a:gd name="connsiteX0" fmla="*/ 405119 w 617973"/>
                  <a:gd name="connsiteY0" fmla="*/ 417458 h 765751"/>
                  <a:gd name="connsiteX1" fmla="*/ 535991 w 617973"/>
                  <a:gd name="connsiteY1" fmla="*/ 189767 h 765751"/>
                  <a:gd name="connsiteX2" fmla="*/ 517291 w 617973"/>
                  <a:gd name="connsiteY2" fmla="*/ 183454 h 765751"/>
                  <a:gd name="connsiteX3" fmla="*/ 405119 w 617973"/>
                  <a:gd name="connsiteY3" fmla="*/ 417458 h 765751"/>
                  <a:gd name="connsiteX4" fmla="*/ 604547 w 617973"/>
                  <a:gd name="connsiteY4" fmla="*/ 24 h 765751"/>
                  <a:gd name="connsiteX5" fmla="*/ 592088 w 617973"/>
                  <a:gd name="connsiteY5" fmla="*/ 120182 h 765751"/>
                  <a:gd name="connsiteX6" fmla="*/ 479917 w 617973"/>
                  <a:gd name="connsiteY6" fmla="*/ 468032 h 765751"/>
                  <a:gd name="connsiteX7" fmla="*/ 249308 w 617973"/>
                  <a:gd name="connsiteY7" fmla="*/ 619827 h 765751"/>
                  <a:gd name="connsiteX8" fmla="*/ 0 w 617973"/>
                  <a:gd name="connsiteY8" fmla="*/ 752634 h 765751"/>
                  <a:gd name="connsiteX9" fmla="*/ 118413 w 617973"/>
                  <a:gd name="connsiteY9" fmla="*/ 664088 h 765751"/>
                  <a:gd name="connsiteX10" fmla="*/ 324081 w 617973"/>
                  <a:gd name="connsiteY10" fmla="*/ 436396 h 765751"/>
                  <a:gd name="connsiteX11" fmla="*/ 535991 w 617973"/>
                  <a:gd name="connsiteY11" fmla="*/ 94859 h 765751"/>
                  <a:gd name="connsiteX12" fmla="*/ 592088 w 617973"/>
                  <a:gd name="connsiteY12" fmla="*/ 0 h 765751"/>
                  <a:gd name="connsiteX13" fmla="*/ 604547 w 617973"/>
                  <a:gd name="connsiteY13" fmla="*/ 0 h 76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7973" h="765751">
                    <a:moveTo>
                      <a:pt x="405119" y="417458"/>
                    </a:moveTo>
                    <a:cubicBezTo>
                      <a:pt x="486134" y="407965"/>
                      <a:pt x="543786" y="289385"/>
                      <a:pt x="535991" y="189767"/>
                    </a:cubicBezTo>
                    <a:cubicBezTo>
                      <a:pt x="528195" y="189767"/>
                      <a:pt x="528195" y="181852"/>
                      <a:pt x="517291" y="183454"/>
                    </a:cubicBezTo>
                    <a:cubicBezTo>
                      <a:pt x="486134" y="267242"/>
                      <a:pt x="440940" y="336803"/>
                      <a:pt x="405119" y="417458"/>
                    </a:cubicBezTo>
                    <a:moveTo>
                      <a:pt x="604547" y="24"/>
                    </a:moveTo>
                    <a:cubicBezTo>
                      <a:pt x="635704" y="34816"/>
                      <a:pt x="604547" y="90149"/>
                      <a:pt x="592088" y="120182"/>
                    </a:cubicBezTo>
                    <a:cubicBezTo>
                      <a:pt x="648186" y="191345"/>
                      <a:pt x="562485" y="428505"/>
                      <a:pt x="479917" y="468032"/>
                    </a:cubicBezTo>
                    <a:cubicBezTo>
                      <a:pt x="383312" y="513896"/>
                      <a:pt x="316310" y="540773"/>
                      <a:pt x="249308" y="619827"/>
                    </a:cubicBezTo>
                    <a:cubicBezTo>
                      <a:pt x="202560" y="673581"/>
                      <a:pt x="93496" y="807991"/>
                      <a:pt x="0" y="752634"/>
                    </a:cubicBezTo>
                    <a:cubicBezTo>
                      <a:pt x="26495" y="695724"/>
                      <a:pt x="77906" y="694121"/>
                      <a:pt x="118413" y="664088"/>
                    </a:cubicBezTo>
                    <a:cubicBezTo>
                      <a:pt x="165161" y="630874"/>
                      <a:pt x="302273" y="494910"/>
                      <a:pt x="324081" y="436396"/>
                    </a:cubicBezTo>
                    <a:cubicBezTo>
                      <a:pt x="372384" y="314660"/>
                      <a:pt x="433144" y="169178"/>
                      <a:pt x="535991" y="94859"/>
                    </a:cubicBezTo>
                    <a:cubicBezTo>
                      <a:pt x="546894" y="55333"/>
                      <a:pt x="553136" y="9469"/>
                      <a:pt x="592088" y="0"/>
                    </a:cubicBezTo>
                    <a:lnTo>
                      <a:pt x="6045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8" name="Graphic 537">
                <a:extLst>
                  <a:ext uri="{FF2B5EF4-FFF2-40B4-BE49-F238E27FC236}">
                    <a16:creationId xmlns:a16="http://schemas.microsoft.com/office/drawing/2014/main" id="{D04213F4-2488-45D5-A086-2A4EE858E0E2}"/>
                  </a:ext>
                </a:extLst>
              </p:cNvPr>
              <p:cNvSpPr/>
              <p:nvPr/>
            </p:nvSpPr>
            <p:spPr>
              <a:xfrm>
                <a:off x="6550752" y="2319333"/>
                <a:ext cx="66815" cy="233693"/>
              </a:xfrm>
              <a:custGeom>
                <a:avLst/>
                <a:gdLst>
                  <a:gd name="connsiteX0" fmla="*/ 42692 w 66815"/>
                  <a:gd name="connsiteY0" fmla="*/ 0 h 233693"/>
                  <a:gd name="connsiteX1" fmla="*/ 5652 w 66815"/>
                  <a:gd name="connsiteY1" fmla="*/ 233693 h 233693"/>
                  <a:gd name="connsiteX2" fmla="*/ 42692 w 66815"/>
                  <a:gd name="connsiteY2" fmla="*/ 0 h 23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815" h="233693">
                    <a:moveTo>
                      <a:pt x="42692" y="0"/>
                    </a:moveTo>
                    <a:cubicBezTo>
                      <a:pt x="88985" y="47370"/>
                      <a:pt x="64284" y="211575"/>
                      <a:pt x="5652" y="233693"/>
                    </a:cubicBezTo>
                    <a:cubicBezTo>
                      <a:pt x="2591" y="162626"/>
                      <a:pt x="-17472" y="25251"/>
                      <a:pt x="42692" y="0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59" name="Graphic 537">
                <a:extLst>
                  <a:ext uri="{FF2B5EF4-FFF2-40B4-BE49-F238E27FC236}">
                    <a16:creationId xmlns:a16="http://schemas.microsoft.com/office/drawing/2014/main" id="{59505369-0C29-41EF-8A25-15E0DC518855}"/>
                  </a:ext>
                </a:extLst>
              </p:cNvPr>
              <p:cNvSpPr/>
              <p:nvPr/>
            </p:nvSpPr>
            <p:spPr>
              <a:xfrm>
                <a:off x="5332161" y="2340170"/>
                <a:ext cx="205192" cy="417305"/>
              </a:xfrm>
              <a:custGeom>
                <a:avLst/>
                <a:gdLst>
                  <a:gd name="connsiteX0" fmla="*/ 193845 w 205192"/>
                  <a:gd name="connsiteY0" fmla="*/ 6638 h 417305"/>
                  <a:gd name="connsiteX1" fmla="*/ 149535 w 205192"/>
                  <a:gd name="connsiteY1" fmla="*/ 250470 h 417305"/>
                  <a:gd name="connsiteX2" fmla="*/ 3958 w 205192"/>
                  <a:gd name="connsiteY2" fmla="*/ 417305 h 417305"/>
                  <a:gd name="connsiteX3" fmla="*/ 162185 w 205192"/>
                  <a:gd name="connsiteY3" fmla="*/ 19455 h 417305"/>
                  <a:gd name="connsiteX4" fmla="*/ 174834 w 205192"/>
                  <a:gd name="connsiteY4" fmla="*/ 206 h 417305"/>
                  <a:gd name="connsiteX5" fmla="*/ 193845 w 205192"/>
                  <a:gd name="connsiteY5" fmla="*/ 6638 h 41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192" h="417305">
                    <a:moveTo>
                      <a:pt x="193845" y="6638"/>
                    </a:moveTo>
                    <a:cubicBezTo>
                      <a:pt x="223902" y="98078"/>
                      <a:pt x="189086" y="187916"/>
                      <a:pt x="149535" y="250470"/>
                    </a:cubicBezTo>
                    <a:cubicBezTo>
                      <a:pt x="109985" y="311422"/>
                      <a:pt x="57760" y="380409"/>
                      <a:pt x="3958" y="417305"/>
                    </a:cubicBezTo>
                    <a:cubicBezTo>
                      <a:pt x="-27678" y="248868"/>
                      <a:pt x="140042" y="175075"/>
                      <a:pt x="162185" y="19455"/>
                    </a:cubicBezTo>
                    <a:cubicBezTo>
                      <a:pt x="165341" y="11445"/>
                      <a:pt x="173256" y="9843"/>
                      <a:pt x="174834" y="206"/>
                    </a:cubicBezTo>
                    <a:cubicBezTo>
                      <a:pt x="185929" y="-1372"/>
                      <a:pt x="185929" y="6638"/>
                      <a:pt x="193845" y="6638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0" name="Graphic 537">
                <a:extLst>
                  <a:ext uri="{FF2B5EF4-FFF2-40B4-BE49-F238E27FC236}">
                    <a16:creationId xmlns:a16="http://schemas.microsoft.com/office/drawing/2014/main" id="{92F3C8C9-E2FB-4B02-8E22-2C2132446694}"/>
                  </a:ext>
                </a:extLst>
              </p:cNvPr>
              <p:cNvSpPr/>
              <p:nvPr/>
            </p:nvSpPr>
            <p:spPr>
              <a:xfrm>
                <a:off x="5807619" y="2611372"/>
                <a:ext cx="775689" cy="787531"/>
              </a:xfrm>
              <a:custGeom>
                <a:avLst/>
                <a:gdLst>
                  <a:gd name="connsiteX0" fmla="*/ 769947 w 775689"/>
                  <a:gd name="connsiteY0" fmla="*/ 0 h 787531"/>
                  <a:gd name="connsiteX1" fmla="*/ 694839 w 775689"/>
                  <a:gd name="connsiteY1" fmla="*/ 296678 h 787531"/>
                  <a:gd name="connsiteX2" fmla="*/ 513298 w 775689"/>
                  <a:gd name="connsiteY2" fmla="*/ 511313 h 787531"/>
                  <a:gd name="connsiteX3" fmla="*/ 250384 w 775689"/>
                  <a:gd name="connsiteY3" fmla="*/ 624944 h 787531"/>
                  <a:gd name="connsiteX4" fmla="*/ 494527 w 775689"/>
                  <a:gd name="connsiteY4" fmla="*/ 568129 h 787531"/>
                  <a:gd name="connsiteX5" fmla="*/ 194047 w 775689"/>
                  <a:gd name="connsiteY5" fmla="*/ 700697 h 787531"/>
                  <a:gd name="connsiteX6" fmla="*/ 0 w 775689"/>
                  <a:gd name="connsiteY6" fmla="*/ 782764 h 787531"/>
                  <a:gd name="connsiteX7" fmla="*/ 87638 w 775689"/>
                  <a:gd name="connsiteY7" fmla="*/ 700697 h 787531"/>
                  <a:gd name="connsiteX8" fmla="*/ 212842 w 775689"/>
                  <a:gd name="connsiteY8" fmla="*/ 561816 h 787531"/>
                  <a:gd name="connsiteX9" fmla="*/ 519563 w 775689"/>
                  <a:gd name="connsiteY9" fmla="*/ 429247 h 787531"/>
                  <a:gd name="connsiteX10" fmla="*/ 738646 w 775689"/>
                  <a:gd name="connsiteY10" fmla="*/ 25251 h 787531"/>
                  <a:gd name="connsiteX11" fmla="*/ 751176 w 775689"/>
                  <a:gd name="connsiteY11" fmla="*/ 0 h 787531"/>
                  <a:gd name="connsiteX12" fmla="*/ 769947 w 775689"/>
                  <a:gd name="connsiteY12" fmla="*/ 0 h 787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5689" h="787531">
                    <a:moveTo>
                      <a:pt x="769947" y="0"/>
                    </a:moveTo>
                    <a:cubicBezTo>
                      <a:pt x="793428" y="105740"/>
                      <a:pt x="740224" y="214635"/>
                      <a:pt x="694839" y="296678"/>
                    </a:cubicBezTo>
                    <a:cubicBezTo>
                      <a:pt x="649454" y="378744"/>
                      <a:pt x="594671" y="467124"/>
                      <a:pt x="513298" y="511313"/>
                    </a:cubicBezTo>
                    <a:cubicBezTo>
                      <a:pt x="428792" y="558659"/>
                      <a:pt x="323938" y="552347"/>
                      <a:pt x="250384" y="624944"/>
                    </a:cubicBezTo>
                    <a:cubicBezTo>
                      <a:pt x="342709" y="645460"/>
                      <a:pt x="424082" y="569707"/>
                      <a:pt x="494527" y="568129"/>
                    </a:cubicBezTo>
                    <a:cubicBezTo>
                      <a:pt x="486707" y="714901"/>
                      <a:pt x="303612" y="661242"/>
                      <a:pt x="194047" y="700697"/>
                    </a:cubicBezTo>
                    <a:cubicBezTo>
                      <a:pt x="122071" y="725949"/>
                      <a:pt x="78240" y="808015"/>
                      <a:pt x="0" y="782764"/>
                    </a:cubicBezTo>
                    <a:cubicBezTo>
                      <a:pt x="7819" y="725949"/>
                      <a:pt x="57891" y="725949"/>
                      <a:pt x="87638" y="700697"/>
                    </a:cubicBezTo>
                    <a:cubicBezTo>
                      <a:pt x="136156" y="661242"/>
                      <a:pt x="167457" y="596536"/>
                      <a:pt x="212842" y="561816"/>
                    </a:cubicBezTo>
                    <a:cubicBezTo>
                      <a:pt x="309877" y="489219"/>
                      <a:pt x="433503" y="495531"/>
                      <a:pt x="519563" y="429247"/>
                    </a:cubicBezTo>
                    <a:cubicBezTo>
                      <a:pt x="654140" y="325086"/>
                      <a:pt x="663538" y="192517"/>
                      <a:pt x="738646" y="25251"/>
                    </a:cubicBezTo>
                    <a:cubicBezTo>
                      <a:pt x="741778" y="18939"/>
                      <a:pt x="743333" y="7891"/>
                      <a:pt x="751176" y="0"/>
                    </a:cubicBezTo>
                    <a:lnTo>
                      <a:pt x="769947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1" name="Graphic 537">
                <a:extLst>
                  <a:ext uri="{FF2B5EF4-FFF2-40B4-BE49-F238E27FC236}">
                    <a16:creationId xmlns:a16="http://schemas.microsoft.com/office/drawing/2014/main" id="{20C321A7-D008-42DB-866C-E4F589F952B7}"/>
                  </a:ext>
                </a:extLst>
              </p:cNvPr>
              <p:cNvSpPr/>
              <p:nvPr/>
            </p:nvSpPr>
            <p:spPr>
              <a:xfrm>
                <a:off x="6339784" y="2621080"/>
                <a:ext cx="453845" cy="556783"/>
              </a:xfrm>
              <a:custGeom>
                <a:avLst/>
                <a:gdLst>
                  <a:gd name="connsiteX0" fmla="*/ 447635 w 453845"/>
                  <a:gd name="connsiteY0" fmla="*/ 6385 h 556783"/>
                  <a:gd name="connsiteX1" fmla="*/ 341944 w 453845"/>
                  <a:gd name="connsiteY1" fmla="*/ 311097 h 556783"/>
                  <a:gd name="connsiteX2" fmla="*/ 236252 w 453845"/>
                  <a:gd name="connsiteY2" fmla="*/ 374584 h 556783"/>
                  <a:gd name="connsiteX3" fmla="*/ 0 w 453845"/>
                  <a:gd name="connsiteY3" fmla="*/ 552322 h 556783"/>
                  <a:gd name="connsiteX4" fmla="*/ 80823 w 453845"/>
                  <a:gd name="connsiteY4" fmla="*/ 463441 h 556783"/>
                  <a:gd name="connsiteX5" fmla="*/ 267338 w 453845"/>
                  <a:gd name="connsiteY5" fmla="*/ 120637 h 556783"/>
                  <a:gd name="connsiteX6" fmla="*/ 323292 w 453845"/>
                  <a:gd name="connsiteY6" fmla="*/ 6361 h 556783"/>
                  <a:gd name="connsiteX7" fmla="*/ 273555 w 453845"/>
                  <a:gd name="connsiteY7" fmla="*/ 260284 h 556783"/>
                  <a:gd name="connsiteX8" fmla="*/ 428984 w 453845"/>
                  <a:gd name="connsiteY8" fmla="*/ 0 h 556783"/>
                  <a:gd name="connsiteX9" fmla="*/ 447635 w 453845"/>
                  <a:gd name="connsiteY9" fmla="*/ 6385 h 556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3845" h="556783">
                    <a:moveTo>
                      <a:pt x="447635" y="6385"/>
                    </a:moveTo>
                    <a:cubicBezTo>
                      <a:pt x="474058" y="119059"/>
                      <a:pt x="411887" y="246032"/>
                      <a:pt x="341944" y="311097"/>
                    </a:cubicBezTo>
                    <a:cubicBezTo>
                      <a:pt x="313966" y="338070"/>
                      <a:pt x="268892" y="346008"/>
                      <a:pt x="236252" y="374584"/>
                    </a:cubicBezTo>
                    <a:cubicBezTo>
                      <a:pt x="164755" y="438070"/>
                      <a:pt x="118126" y="584078"/>
                      <a:pt x="0" y="552322"/>
                    </a:cubicBezTo>
                    <a:cubicBezTo>
                      <a:pt x="0" y="492016"/>
                      <a:pt x="48183" y="492016"/>
                      <a:pt x="80823" y="463441"/>
                    </a:cubicBezTo>
                    <a:cubicBezTo>
                      <a:pt x="164755" y="390437"/>
                      <a:pt x="234698" y="242851"/>
                      <a:pt x="267338" y="120637"/>
                    </a:cubicBezTo>
                    <a:cubicBezTo>
                      <a:pt x="278218" y="82545"/>
                      <a:pt x="275109" y="22238"/>
                      <a:pt x="323292" y="6361"/>
                    </a:cubicBezTo>
                    <a:cubicBezTo>
                      <a:pt x="383909" y="76184"/>
                      <a:pt x="290652" y="187280"/>
                      <a:pt x="273555" y="260284"/>
                    </a:cubicBezTo>
                    <a:cubicBezTo>
                      <a:pt x="362149" y="236467"/>
                      <a:pt x="365258" y="69847"/>
                      <a:pt x="428984" y="0"/>
                    </a:cubicBezTo>
                    <a:cubicBezTo>
                      <a:pt x="433647" y="3204"/>
                      <a:pt x="439864" y="6385"/>
                      <a:pt x="447635" y="6385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2" name="Graphic 537">
                <a:extLst>
                  <a:ext uri="{FF2B5EF4-FFF2-40B4-BE49-F238E27FC236}">
                    <a16:creationId xmlns:a16="http://schemas.microsoft.com/office/drawing/2014/main" id="{BD23E765-0B4B-496B-8332-62E86242C7DB}"/>
                  </a:ext>
                </a:extLst>
              </p:cNvPr>
              <p:cNvSpPr/>
              <p:nvPr/>
            </p:nvSpPr>
            <p:spPr>
              <a:xfrm>
                <a:off x="6233327" y="2922875"/>
                <a:ext cx="513744" cy="418558"/>
              </a:xfrm>
              <a:custGeom>
                <a:avLst/>
                <a:gdLst>
                  <a:gd name="connsiteX0" fmla="*/ 513059 w 513744"/>
                  <a:gd name="connsiteY0" fmla="*/ 24 h 418558"/>
                  <a:gd name="connsiteX1" fmla="*/ 394168 w 513744"/>
                  <a:gd name="connsiteY1" fmla="*/ 161001 h 418558"/>
                  <a:gd name="connsiteX2" fmla="*/ 450480 w 513744"/>
                  <a:gd name="connsiteY2" fmla="*/ 148112 h 418558"/>
                  <a:gd name="connsiteX3" fmla="*/ 394168 w 513744"/>
                  <a:gd name="connsiteY3" fmla="*/ 238261 h 418558"/>
                  <a:gd name="connsiteX4" fmla="*/ 0 w 513744"/>
                  <a:gd name="connsiteY4" fmla="*/ 418558 h 418558"/>
                  <a:gd name="connsiteX5" fmla="*/ 143903 w 513744"/>
                  <a:gd name="connsiteY5" fmla="*/ 302656 h 418558"/>
                  <a:gd name="connsiteX6" fmla="*/ 306577 w 513744"/>
                  <a:gd name="connsiteY6" fmla="*/ 193186 h 418558"/>
                  <a:gd name="connsiteX7" fmla="*/ 494288 w 513744"/>
                  <a:gd name="connsiteY7" fmla="*/ 0 h 418558"/>
                  <a:gd name="connsiteX8" fmla="*/ 513059 w 513744"/>
                  <a:gd name="connsiteY8" fmla="*/ 0 h 41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3744" h="418558">
                    <a:moveTo>
                      <a:pt x="513059" y="24"/>
                    </a:moveTo>
                    <a:cubicBezTo>
                      <a:pt x="522432" y="78910"/>
                      <a:pt x="433288" y="111096"/>
                      <a:pt x="394168" y="161001"/>
                    </a:cubicBezTo>
                    <a:cubicBezTo>
                      <a:pt x="411384" y="180321"/>
                      <a:pt x="420758" y="136849"/>
                      <a:pt x="450480" y="148112"/>
                    </a:cubicBezTo>
                    <a:cubicBezTo>
                      <a:pt x="452035" y="198017"/>
                      <a:pt x="412939" y="207677"/>
                      <a:pt x="394168" y="238261"/>
                    </a:cubicBezTo>
                    <a:cubicBezTo>
                      <a:pt x="231493" y="262412"/>
                      <a:pt x="157963" y="410524"/>
                      <a:pt x="0" y="418558"/>
                    </a:cubicBezTo>
                    <a:cubicBezTo>
                      <a:pt x="25036" y="357391"/>
                      <a:pt x="93855" y="333239"/>
                      <a:pt x="143903" y="302656"/>
                    </a:cubicBezTo>
                    <a:cubicBezTo>
                      <a:pt x="197084" y="270470"/>
                      <a:pt x="262794" y="238261"/>
                      <a:pt x="306577" y="193186"/>
                    </a:cubicBezTo>
                    <a:cubicBezTo>
                      <a:pt x="367577" y="132019"/>
                      <a:pt x="405119" y="38642"/>
                      <a:pt x="494288" y="0"/>
                    </a:cubicBezTo>
                    <a:lnTo>
                      <a:pt x="51305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3" name="Graphic 537">
                <a:extLst>
                  <a:ext uri="{FF2B5EF4-FFF2-40B4-BE49-F238E27FC236}">
                    <a16:creationId xmlns:a16="http://schemas.microsoft.com/office/drawing/2014/main" id="{F21AF681-7FC0-44B4-8FBB-1DACCC1D0A04}"/>
                  </a:ext>
                </a:extLst>
              </p:cNvPr>
              <p:cNvSpPr/>
              <p:nvPr/>
            </p:nvSpPr>
            <p:spPr>
              <a:xfrm>
                <a:off x="5681841" y="3242820"/>
                <a:ext cx="212913" cy="94291"/>
              </a:xfrm>
              <a:custGeom>
                <a:avLst/>
                <a:gdLst>
                  <a:gd name="connsiteX0" fmla="*/ 212913 w 212913"/>
                  <a:gd name="connsiteY0" fmla="*/ 5404 h 94291"/>
                  <a:gd name="connsiteX1" fmla="*/ 0 w 212913"/>
                  <a:gd name="connsiteY1" fmla="*/ 72789 h 94291"/>
                  <a:gd name="connsiteX2" fmla="*/ 212913 w 212913"/>
                  <a:gd name="connsiteY2" fmla="*/ 5404 h 94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2913" h="94291">
                    <a:moveTo>
                      <a:pt x="212913" y="5404"/>
                    </a:moveTo>
                    <a:cubicBezTo>
                      <a:pt x="190986" y="66667"/>
                      <a:pt x="59493" y="127930"/>
                      <a:pt x="0" y="72789"/>
                    </a:cubicBezTo>
                    <a:cubicBezTo>
                      <a:pt x="14084" y="813"/>
                      <a:pt x="153420" y="-8369"/>
                      <a:pt x="212913" y="5404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64" name="Graphic 537">
                <a:extLst>
                  <a:ext uri="{FF2B5EF4-FFF2-40B4-BE49-F238E27FC236}">
                    <a16:creationId xmlns:a16="http://schemas.microsoft.com/office/drawing/2014/main" id="{5305D104-9D68-48D5-9B0E-C4ED5DB683C5}"/>
                  </a:ext>
                </a:extLst>
              </p:cNvPr>
              <p:cNvSpPr/>
              <p:nvPr/>
            </p:nvSpPr>
            <p:spPr>
              <a:xfrm>
                <a:off x="5970013" y="3327791"/>
                <a:ext cx="176298" cy="81911"/>
              </a:xfrm>
              <a:custGeom>
                <a:avLst/>
                <a:gdLst>
                  <a:gd name="connsiteX0" fmla="*/ 75269 w 176298"/>
                  <a:gd name="connsiteY0" fmla="*/ 81912 h 81911"/>
                  <a:gd name="connsiteX1" fmla="*/ 12117 w 176298"/>
                  <a:gd name="connsiteY1" fmla="*/ 81912 h 81911"/>
                  <a:gd name="connsiteX2" fmla="*/ 176298 w 176298"/>
                  <a:gd name="connsiteY2" fmla="*/ 14981 h 81911"/>
                  <a:gd name="connsiteX3" fmla="*/ 75269 w 176298"/>
                  <a:gd name="connsiteY3" fmla="*/ 81912 h 81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6298" h="81911">
                    <a:moveTo>
                      <a:pt x="75269" y="81912"/>
                    </a:moveTo>
                    <a:lnTo>
                      <a:pt x="12117" y="81912"/>
                    </a:lnTo>
                    <a:cubicBezTo>
                      <a:pt x="-46300" y="21653"/>
                      <a:pt x="122615" y="-25191"/>
                      <a:pt x="176298" y="14981"/>
                    </a:cubicBezTo>
                    <a:cubicBezTo>
                      <a:pt x="166829" y="63499"/>
                      <a:pt x="113146" y="63499"/>
                      <a:pt x="75269" y="81912"/>
                    </a:cubicBezTo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75" name="Group 574">
            <a:extLst>
              <a:ext uri="{FF2B5EF4-FFF2-40B4-BE49-F238E27FC236}">
                <a16:creationId xmlns:a16="http://schemas.microsoft.com/office/drawing/2014/main" id="{F3C998BF-2D95-4DDD-A761-19B78EF62D45}"/>
              </a:ext>
            </a:extLst>
          </p:cNvPr>
          <p:cNvGrpSpPr/>
          <p:nvPr/>
        </p:nvGrpSpPr>
        <p:grpSpPr>
          <a:xfrm>
            <a:off x="6878798" y="2379945"/>
            <a:ext cx="357707" cy="309782"/>
            <a:chOff x="4277458" y="624226"/>
            <a:chExt cx="3631129" cy="3144636"/>
          </a:xfrm>
        </p:grpSpPr>
        <p:sp>
          <p:nvSpPr>
            <p:cNvPr id="568" name="Graphic 566">
              <a:extLst>
                <a:ext uri="{FF2B5EF4-FFF2-40B4-BE49-F238E27FC236}">
                  <a16:creationId xmlns:a16="http://schemas.microsoft.com/office/drawing/2014/main" id="{E575297C-E73C-4C6C-8396-C53BEB4AE881}"/>
                </a:ext>
              </a:extLst>
            </p:cNvPr>
            <p:cNvSpPr/>
            <p:nvPr/>
          </p:nvSpPr>
          <p:spPr>
            <a:xfrm>
              <a:off x="4277458" y="624226"/>
              <a:ext cx="3631129" cy="3144636"/>
            </a:xfrm>
            <a:custGeom>
              <a:avLst/>
              <a:gdLst>
                <a:gd name="connsiteX0" fmla="*/ 2723353 w 3631129"/>
                <a:gd name="connsiteY0" fmla="*/ 3144637 h 3144636"/>
                <a:gd name="connsiteX1" fmla="*/ 3631130 w 3631129"/>
                <a:gd name="connsiteY1" fmla="*/ 1572319 h 3144636"/>
                <a:gd name="connsiteX2" fmla="*/ 2723353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9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53" y="3144637"/>
                  </a:moveTo>
                  <a:lnTo>
                    <a:pt x="3631130" y="1572319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69" name="Graphic 566">
              <a:extLst>
                <a:ext uri="{FF2B5EF4-FFF2-40B4-BE49-F238E27FC236}">
                  <a16:creationId xmlns:a16="http://schemas.microsoft.com/office/drawing/2014/main" id="{75751689-F9F0-4A0B-8AAE-78DC3DBE16FC}"/>
                </a:ext>
              </a:extLst>
            </p:cNvPr>
            <p:cNvGrpSpPr/>
            <p:nvPr/>
          </p:nvGrpSpPr>
          <p:grpSpPr>
            <a:xfrm>
              <a:off x="4810603" y="1022674"/>
              <a:ext cx="2548364" cy="2460176"/>
              <a:chOff x="4810603" y="1022674"/>
              <a:chExt cx="2548364" cy="2460176"/>
            </a:xfrm>
            <a:solidFill>
              <a:srgbClr val="FFFFFF"/>
            </a:solidFill>
          </p:grpSpPr>
          <p:sp>
            <p:nvSpPr>
              <p:cNvPr id="570" name="Graphic 566">
                <a:extLst>
                  <a:ext uri="{FF2B5EF4-FFF2-40B4-BE49-F238E27FC236}">
                    <a16:creationId xmlns:a16="http://schemas.microsoft.com/office/drawing/2014/main" id="{841EDE5B-BD2B-4A96-8BA5-25D631188E99}"/>
                  </a:ext>
                </a:extLst>
              </p:cNvPr>
              <p:cNvSpPr/>
              <p:nvPr/>
            </p:nvSpPr>
            <p:spPr>
              <a:xfrm>
                <a:off x="6242629" y="1022674"/>
                <a:ext cx="495794" cy="362579"/>
              </a:xfrm>
              <a:custGeom>
                <a:avLst/>
                <a:gdLst>
                  <a:gd name="connsiteX0" fmla="*/ 16643 w 495794"/>
                  <a:gd name="connsiteY0" fmla="*/ 184052 h 362579"/>
                  <a:gd name="connsiteX1" fmla="*/ 13917 w 495794"/>
                  <a:gd name="connsiteY1" fmla="*/ 209183 h 362579"/>
                  <a:gd name="connsiteX2" fmla="*/ 24917 w 495794"/>
                  <a:gd name="connsiteY2" fmla="*/ 212005 h 362579"/>
                  <a:gd name="connsiteX3" fmla="*/ 41535 w 495794"/>
                  <a:gd name="connsiteY3" fmla="*/ 212005 h 362579"/>
                  <a:gd name="connsiteX4" fmla="*/ 44357 w 495794"/>
                  <a:gd name="connsiteY4" fmla="*/ 212005 h 362579"/>
                  <a:gd name="connsiteX5" fmla="*/ 99762 w 495794"/>
                  <a:gd name="connsiteY5" fmla="*/ 245410 h 362579"/>
                  <a:gd name="connsiteX6" fmla="*/ 146821 w 495794"/>
                  <a:gd name="connsiteY6" fmla="*/ 262197 h 362579"/>
                  <a:gd name="connsiteX7" fmla="*/ 174535 w 495794"/>
                  <a:gd name="connsiteY7" fmla="*/ 262197 h 362579"/>
                  <a:gd name="connsiteX8" fmla="*/ 193975 w 495794"/>
                  <a:gd name="connsiteY8" fmla="*/ 273364 h 362579"/>
                  <a:gd name="connsiteX9" fmla="*/ 171809 w 495794"/>
                  <a:gd name="connsiteY9" fmla="*/ 304043 h 362579"/>
                  <a:gd name="connsiteX10" fmla="*/ 166261 w 495794"/>
                  <a:gd name="connsiteY10" fmla="*/ 337520 h 362579"/>
                  <a:gd name="connsiteX11" fmla="*/ 185606 w 495794"/>
                  <a:gd name="connsiteY11" fmla="*/ 362580 h 362579"/>
                  <a:gd name="connsiteX12" fmla="*/ 227118 w 495794"/>
                  <a:gd name="connsiteY12" fmla="*/ 334722 h 362579"/>
                  <a:gd name="connsiteX13" fmla="*/ 243737 w 495794"/>
                  <a:gd name="connsiteY13" fmla="*/ 278911 h 362579"/>
                  <a:gd name="connsiteX14" fmla="*/ 368462 w 495794"/>
                  <a:gd name="connsiteY14" fmla="*/ 175706 h 362579"/>
                  <a:gd name="connsiteX15" fmla="*/ 365641 w 495794"/>
                  <a:gd name="connsiteY15" fmla="*/ 153372 h 362579"/>
                  <a:gd name="connsiteX16" fmla="*/ 382260 w 495794"/>
                  <a:gd name="connsiteY16" fmla="*/ 117146 h 362579"/>
                  <a:gd name="connsiteX17" fmla="*/ 398878 w 495794"/>
                  <a:gd name="connsiteY17" fmla="*/ 103181 h 362579"/>
                  <a:gd name="connsiteX18" fmla="*/ 418223 w 495794"/>
                  <a:gd name="connsiteY18" fmla="*/ 78049 h 362579"/>
                  <a:gd name="connsiteX19" fmla="*/ 421045 w 495794"/>
                  <a:gd name="connsiteY19" fmla="*/ 75323 h 362579"/>
                  <a:gd name="connsiteX20" fmla="*/ 440390 w 495794"/>
                  <a:gd name="connsiteY20" fmla="*/ 78049 h 362579"/>
                  <a:gd name="connsiteX21" fmla="*/ 445938 w 495794"/>
                  <a:gd name="connsiteY21" fmla="*/ 78049 h 362579"/>
                  <a:gd name="connsiteX22" fmla="*/ 479175 w 495794"/>
                  <a:gd name="connsiteY22" fmla="*/ 86490 h 362579"/>
                  <a:gd name="connsiteX23" fmla="*/ 495794 w 495794"/>
                  <a:gd name="connsiteY23" fmla="*/ 80871 h 362579"/>
                  <a:gd name="connsiteX24" fmla="*/ 335177 w 495794"/>
                  <a:gd name="connsiteY24" fmla="*/ 0 h 362579"/>
                  <a:gd name="connsiteX25" fmla="*/ 357343 w 495794"/>
                  <a:gd name="connsiteY25" fmla="*/ 16715 h 362579"/>
                  <a:gd name="connsiteX26" fmla="*/ 387783 w 495794"/>
                  <a:gd name="connsiteY26" fmla="*/ 44572 h 362579"/>
                  <a:gd name="connsiteX27" fmla="*/ 373962 w 495794"/>
                  <a:gd name="connsiteY27" fmla="*/ 55739 h 362579"/>
                  <a:gd name="connsiteX28" fmla="*/ 335177 w 495794"/>
                  <a:gd name="connsiteY28" fmla="*/ 44572 h 362579"/>
                  <a:gd name="connsiteX29" fmla="*/ 282498 w 495794"/>
                  <a:gd name="connsiteY29" fmla="*/ 64156 h 362579"/>
                  <a:gd name="connsiteX30" fmla="*/ 263153 w 495794"/>
                  <a:gd name="connsiteY30" fmla="*/ 50192 h 362579"/>
                  <a:gd name="connsiteX31" fmla="*/ 290867 w 495794"/>
                  <a:gd name="connsiteY31" fmla="*/ 16715 h 362579"/>
                  <a:gd name="connsiteX32" fmla="*/ 285320 w 495794"/>
                  <a:gd name="connsiteY32" fmla="*/ 19536 h 362579"/>
                  <a:gd name="connsiteX33" fmla="*/ 263153 w 495794"/>
                  <a:gd name="connsiteY33" fmla="*/ 27882 h 362579"/>
                  <a:gd name="connsiteX34" fmla="*/ 232641 w 495794"/>
                  <a:gd name="connsiteY34" fmla="*/ 41846 h 362579"/>
                  <a:gd name="connsiteX35" fmla="*/ 202201 w 495794"/>
                  <a:gd name="connsiteY35" fmla="*/ 44572 h 362579"/>
                  <a:gd name="connsiteX36" fmla="*/ 155142 w 495794"/>
                  <a:gd name="connsiteY36" fmla="*/ 69704 h 362579"/>
                  <a:gd name="connsiteX37" fmla="*/ 130178 w 495794"/>
                  <a:gd name="connsiteY37" fmla="*/ 75323 h 362579"/>
                  <a:gd name="connsiteX38" fmla="*/ 74773 w 495794"/>
                  <a:gd name="connsiteY38" fmla="*/ 103181 h 362579"/>
                  <a:gd name="connsiteX39" fmla="*/ 22167 w 495794"/>
                  <a:gd name="connsiteY39" fmla="*/ 133860 h 362579"/>
                  <a:gd name="connsiteX40" fmla="*/ 0 w 495794"/>
                  <a:gd name="connsiteY40" fmla="*/ 164539 h 362579"/>
                  <a:gd name="connsiteX41" fmla="*/ 16643 w 495794"/>
                  <a:gd name="connsiteY41" fmla="*/ 184052 h 36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95794" h="362579">
                    <a:moveTo>
                      <a:pt x="16643" y="184052"/>
                    </a:moveTo>
                    <a:cubicBezTo>
                      <a:pt x="16643" y="189671"/>
                      <a:pt x="8369" y="200838"/>
                      <a:pt x="13917" y="209183"/>
                    </a:cubicBezTo>
                    <a:cubicBezTo>
                      <a:pt x="16643" y="212005"/>
                      <a:pt x="22191" y="212005"/>
                      <a:pt x="24917" y="212005"/>
                    </a:cubicBezTo>
                    <a:lnTo>
                      <a:pt x="41535" y="212005"/>
                    </a:lnTo>
                    <a:lnTo>
                      <a:pt x="44357" y="212005"/>
                    </a:lnTo>
                    <a:cubicBezTo>
                      <a:pt x="69250" y="214731"/>
                      <a:pt x="83143" y="234243"/>
                      <a:pt x="99762" y="245410"/>
                    </a:cubicBezTo>
                    <a:cubicBezTo>
                      <a:pt x="113583" y="251030"/>
                      <a:pt x="130202" y="259375"/>
                      <a:pt x="146821" y="262197"/>
                    </a:cubicBezTo>
                    <a:lnTo>
                      <a:pt x="174535" y="262197"/>
                    </a:lnTo>
                    <a:cubicBezTo>
                      <a:pt x="185606" y="262197"/>
                      <a:pt x="191154" y="264922"/>
                      <a:pt x="193975" y="273364"/>
                    </a:cubicBezTo>
                    <a:cubicBezTo>
                      <a:pt x="196701" y="287256"/>
                      <a:pt x="174535" y="292876"/>
                      <a:pt x="171809" y="304043"/>
                    </a:cubicBezTo>
                    <a:cubicBezTo>
                      <a:pt x="182880" y="317936"/>
                      <a:pt x="166261" y="323555"/>
                      <a:pt x="166261" y="337520"/>
                    </a:cubicBezTo>
                    <a:cubicBezTo>
                      <a:pt x="166261" y="345865"/>
                      <a:pt x="177332" y="359758"/>
                      <a:pt x="185606" y="362580"/>
                    </a:cubicBezTo>
                    <a:cubicBezTo>
                      <a:pt x="202225" y="362580"/>
                      <a:pt x="221594" y="348615"/>
                      <a:pt x="227118" y="334722"/>
                    </a:cubicBezTo>
                    <a:cubicBezTo>
                      <a:pt x="235463" y="315210"/>
                      <a:pt x="232665" y="292876"/>
                      <a:pt x="243737" y="278911"/>
                    </a:cubicBezTo>
                    <a:cubicBezTo>
                      <a:pt x="313034" y="281733"/>
                      <a:pt x="371188" y="248232"/>
                      <a:pt x="368462" y="175706"/>
                    </a:cubicBezTo>
                    <a:cubicBezTo>
                      <a:pt x="365641" y="170159"/>
                      <a:pt x="362915" y="161742"/>
                      <a:pt x="365641" y="153372"/>
                    </a:cubicBezTo>
                    <a:cubicBezTo>
                      <a:pt x="365641" y="142205"/>
                      <a:pt x="385081" y="131039"/>
                      <a:pt x="382260" y="117146"/>
                    </a:cubicBezTo>
                    <a:cubicBezTo>
                      <a:pt x="390533" y="114324"/>
                      <a:pt x="396081" y="108705"/>
                      <a:pt x="398878" y="103181"/>
                    </a:cubicBezTo>
                    <a:cubicBezTo>
                      <a:pt x="404426" y="92014"/>
                      <a:pt x="409950" y="80847"/>
                      <a:pt x="418223" y="78049"/>
                    </a:cubicBezTo>
                    <a:cubicBezTo>
                      <a:pt x="421045" y="78049"/>
                      <a:pt x="421045" y="75323"/>
                      <a:pt x="421045" y="75323"/>
                    </a:cubicBezTo>
                    <a:cubicBezTo>
                      <a:pt x="426593" y="75323"/>
                      <a:pt x="434866" y="75323"/>
                      <a:pt x="440390" y="78049"/>
                    </a:cubicBezTo>
                    <a:lnTo>
                      <a:pt x="445938" y="78049"/>
                    </a:lnTo>
                    <a:cubicBezTo>
                      <a:pt x="454283" y="80871"/>
                      <a:pt x="468104" y="86490"/>
                      <a:pt x="479175" y="86490"/>
                    </a:cubicBezTo>
                    <a:cubicBezTo>
                      <a:pt x="484723" y="86490"/>
                      <a:pt x="490247" y="83669"/>
                      <a:pt x="495794" y="80871"/>
                    </a:cubicBezTo>
                    <a:cubicBezTo>
                      <a:pt x="443188" y="50192"/>
                      <a:pt x="390509" y="22334"/>
                      <a:pt x="335177" y="0"/>
                    </a:cubicBezTo>
                    <a:cubicBezTo>
                      <a:pt x="340724" y="5548"/>
                      <a:pt x="351795" y="11167"/>
                      <a:pt x="357343" y="16715"/>
                    </a:cubicBezTo>
                    <a:cubicBezTo>
                      <a:pt x="371164" y="25060"/>
                      <a:pt x="382236" y="30679"/>
                      <a:pt x="387783" y="44572"/>
                    </a:cubicBezTo>
                    <a:cubicBezTo>
                      <a:pt x="382236" y="53013"/>
                      <a:pt x="379510" y="55739"/>
                      <a:pt x="373962" y="55739"/>
                    </a:cubicBezTo>
                    <a:cubicBezTo>
                      <a:pt x="362891" y="58561"/>
                      <a:pt x="348998" y="47394"/>
                      <a:pt x="335177" y="44572"/>
                    </a:cubicBezTo>
                    <a:cubicBezTo>
                      <a:pt x="321284" y="44572"/>
                      <a:pt x="299117" y="66906"/>
                      <a:pt x="282498" y="64156"/>
                    </a:cubicBezTo>
                    <a:cubicBezTo>
                      <a:pt x="274224" y="64156"/>
                      <a:pt x="268677" y="61335"/>
                      <a:pt x="263153" y="50192"/>
                    </a:cubicBezTo>
                    <a:cubicBezTo>
                      <a:pt x="268701" y="36227"/>
                      <a:pt x="285320" y="30679"/>
                      <a:pt x="290867" y="16715"/>
                    </a:cubicBezTo>
                    <a:cubicBezTo>
                      <a:pt x="288046" y="16715"/>
                      <a:pt x="285320" y="16715"/>
                      <a:pt x="285320" y="19536"/>
                    </a:cubicBezTo>
                    <a:cubicBezTo>
                      <a:pt x="276974" y="22358"/>
                      <a:pt x="271427" y="25084"/>
                      <a:pt x="263153" y="27882"/>
                    </a:cubicBezTo>
                    <a:cubicBezTo>
                      <a:pt x="254808" y="33501"/>
                      <a:pt x="243713" y="39049"/>
                      <a:pt x="232641" y="41846"/>
                    </a:cubicBezTo>
                    <a:cubicBezTo>
                      <a:pt x="221570" y="44572"/>
                      <a:pt x="213296" y="41846"/>
                      <a:pt x="202201" y="44572"/>
                    </a:cubicBezTo>
                    <a:cubicBezTo>
                      <a:pt x="185582" y="50192"/>
                      <a:pt x="174487" y="64156"/>
                      <a:pt x="155142" y="69704"/>
                    </a:cubicBezTo>
                    <a:cubicBezTo>
                      <a:pt x="146797" y="72526"/>
                      <a:pt x="138523" y="72526"/>
                      <a:pt x="130178" y="75323"/>
                    </a:cubicBezTo>
                    <a:cubicBezTo>
                      <a:pt x="113559" y="80871"/>
                      <a:pt x="91392" y="92038"/>
                      <a:pt x="74773" y="103181"/>
                    </a:cubicBezTo>
                    <a:cubicBezTo>
                      <a:pt x="55428" y="111526"/>
                      <a:pt x="33262" y="122693"/>
                      <a:pt x="22167" y="133860"/>
                    </a:cubicBezTo>
                    <a:cubicBezTo>
                      <a:pt x="16619" y="139408"/>
                      <a:pt x="0" y="158992"/>
                      <a:pt x="0" y="164539"/>
                    </a:cubicBezTo>
                    <a:cubicBezTo>
                      <a:pt x="24" y="172909"/>
                      <a:pt x="16643" y="175706"/>
                      <a:pt x="16643" y="1840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1" name="Graphic 566">
                <a:extLst>
                  <a:ext uri="{FF2B5EF4-FFF2-40B4-BE49-F238E27FC236}">
                    <a16:creationId xmlns:a16="http://schemas.microsoft.com/office/drawing/2014/main" id="{1618B917-98E1-4E88-BB82-B5EE27471BA4}"/>
                  </a:ext>
                </a:extLst>
              </p:cNvPr>
              <p:cNvSpPr/>
              <p:nvPr/>
            </p:nvSpPr>
            <p:spPr>
              <a:xfrm>
                <a:off x="6791125" y="1148212"/>
                <a:ext cx="66427" cy="55715"/>
              </a:xfrm>
              <a:custGeom>
                <a:avLst/>
                <a:gdLst>
                  <a:gd name="connsiteX0" fmla="*/ 22191 w 66427"/>
                  <a:gd name="connsiteY0" fmla="*/ 55715 h 55715"/>
                  <a:gd name="connsiteX1" fmla="*/ 55357 w 66427"/>
                  <a:gd name="connsiteY1" fmla="*/ 47370 h 55715"/>
                  <a:gd name="connsiteX2" fmla="*/ 66428 w 66427"/>
                  <a:gd name="connsiteY2" fmla="*/ 39025 h 55715"/>
                  <a:gd name="connsiteX3" fmla="*/ 13821 w 66427"/>
                  <a:gd name="connsiteY3" fmla="*/ 0 h 55715"/>
                  <a:gd name="connsiteX4" fmla="*/ 0 w 66427"/>
                  <a:gd name="connsiteY4" fmla="*/ 30679 h 55715"/>
                  <a:gd name="connsiteX5" fmla="*/ 22191 w 66427"/>
                  <a:gd name="connsiteY5" fmla="*/ 55715 h 5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27" h="55715">
                    <a:moveTo>
                      <a:pt x="22191" y="55715"/>
                    </a:moveTo>
                    <a:cubicBezTo>
                      <a:pt x="33262" y="55715"/>
                      <a:pt x="47083" y="52989"/>
                      <a:pt x="55357" y="47370"/>
                    </a:cubicBezTo>
                    <a:cubicBezTo>
                      <a:pt x="60904" y="44644"/>
                      <a:pt x="63702" y="41822"/>
                      <a:pt x="66428" y="39025"/>
                    </a:cubicBezTo>
                    <a:cubicBezTo>
                      <a:pt x="49809" y="25060"/>
                      <a:pt x="33262" y="13893"/>
                      <a:pt x="13821" y="0"/>
                    </a:cubicBezTo>
                    <a:cubicBezTo>
                      <a:pt x="11095" y="13893"/>
                      <a:pt x="0" y="16715"/>
                      <a:pt x="0" y="30679"/>
                    </a:cubicBezTo>
                    <a:cubicBezTo>
                      <a:pt x="2750" y="44620"/>
                      <a:pt x="13845" y="52989"/>
                      <a:pt x="22191" y="557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2" name="Graphic 566">
                <a:extLst>
                  <a:ext uri="{FF2B5EF4-FFF2-40B4-BE49-F238E27FC236}">
                    <a16:creationId xmlns:a16="http://schemas.microsoft.com/office/drawing/2014/main" id="{9C72074B-4BAC-4DDF-86D8-BBE0EF6AD37D}"/>
                  </a:ext>
                </a:extLst>
              </p:cNvPr>
              <p:cNvSpPr/>
              <p:nvPr/>
            </p:nvSpPr>
            <p:spPr>
              <a:xfrm>
                <a:off x="5916754" y="2057089"/>
                <a:ext cx="507248" cy="638047"/>
              </a:xfrm>
              <a:custGeom>
                <a:avLst/>
                <a:gdLst>
                  <a:gd name="connsiteX0" fmla="*/ 174439 w 507248"/>
                  <a:gd name="connsiteY0" fmla="*/ 638047 h 638047"/>
                  <a:gd name="connsiteX1" fmla="*/ 493833 w 507248"/>
                  <a:gd name="connsiteY1" fmla="*/ 221235 h 638047"/>
                  <a:gd name="connsiteX2" fmla="*/ 507248 w 507248"/>
                  <a:gd name="connsiteY2" fmla="*/ 98327 h 638047"/>
                  <a:gd name="connsiteX3" fmla="*/ 507248 w 507248"/>
                  <a:gd name="connsiteY3" fmla="*/ 0 h 638047"/>
                  <a:gd name="connsiteX4" fmla="*/ 0 w 507248"/>
                  <a:gd name="connsiteY4" fmla="*/ 507248 h 638047"/>
                  <a:gd name="connsiteX5" fmla="*/ 174439 w 507248"/>
                  <a:gd name="connsiteY5" fmla="*/ 638047 h 638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7248" h="638047">
                    <a:moveTo>
                      <a:pt x="174439" y="638047"/>
                    </a:moveTo>
                    <a:cubicBezTo>
                      <a:pt x="338165" y="552538"/>
                      <a:pt x="458945" y="397563"/>
                      <a:pt x="493833" y="221235"/>
                    </a:cubicBezTo>
                    <a:cubicBezTo>
                      <a:pt x="504570" y="181158"/>
                      <a:pt x="507248" y="141082"/>
                      <a:pt x="507248" y="98327"/>
                    </a:cubicBezTo>
                    <a:lnTo>
                      <a:pt x="507248" y="0"/>
                    </a:lnTo>
                    <a:lnTo>
                      <a:pt x="0" y="507248"/>
                    </a:lnTo>
                    <a:cubicBezTo>
                      <a:pt x="50383" y="559472"/>
                      <a:pt x="108513" y="603925"/>
                      <a:pt x="174439" y="6380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3" name="Graphic 566">
                <a:extLst>
                  <a:ext uri="{FF2B5EF4-FFF2-40B4-BE49-F238E27FC236}">
                    <a16:creationId xmlns:a16="http://schemas.microsoft.com/office/drawing/2014/main" id="{CC93565F-5956-4760-8093-83F87C59DACD}"/>
                  </a:ext>
                </a:extLst>
              </p:cNvPr>
              <p:cNvSpPr/>
              <p:nvPr/>
            </p:nvSpPr>
            <p:spPr>
              <a:xfrm>
                <a:off x="5755706" y="1912253"/>
                <a:ext cx="585990" cy="555646"/>
              </a:xfrm>
              <a:custGeom>
                <a:avLst/>
                <a:gdLst>
                  <a:gd name="connsiteX0" fmla="*/ 335487 w 585990"/>
                  <a:gd name="connsiteY0" fmla="*/ 0 h 555646"/>
                  <a:gd name="connsiteX1" fmla="*/ 0 w 585990"/>
                  <a:gd name="connsiteY1" fmla="*/ 77475 h 555646"/>
                  <a:gd name="connsiteX2" fmla="*/ 0 w 585990"/>
                  <a:gd name="connsiteY2" fmla="*/ 243139 h 555646"/>
                  <a:gd name="connsiteX3" fmla="*/ 13415 w 585990"/>
                  <a:gd name="connsiteY3" fmla="*/ 366047 h 555646"/>
                  <a:gd name="connsiteX4" fmla="*/ 89360 w 585990"/>
                  <a:gd name="connsiteY4" fmla="*/ 555646 h 555646"/>
                  <a:gd name="connsiteX5" fmla="*/ 585991 w 585990"/>
                  <a:gd name="connsiteY5" fmla="*/ 59015 h 555646"/>
                  <a:gd name="connsiteX6" fmla="*/ 335487 w 585990"/>
                  <a:gd name="connsiteY6" fmla="*/ 0 h 555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990" h="555646">
                    <a:moveTo>
                      <a:pt x="335487" y="0"/>
                    </a:moveTo>
                    <a:lnTo>
                      <a:pt x="0" y="77475"/>
                    </a:lnTo>
                    <a:lnTo>
                      <a:pt x="0" y="243139"/>
                    </a:lnTo>
                    <a:cubicBezTo>
                      <a:pt x="0" y="285893"/>
                      <a:pt x="2678" y="325970"/>
                      <a:pt x="13415" y="366047"/>
                    </a:cubicBezTo>
                    <a:cubicBezTo>
                      <a:pt x="26782" y="432618"/>
                      <a:pt x="53133" y="497348"/>
                      <a:pt x="89360" y="555646"/>
                    </a:cubicBezTo>
                    <a:lnTo>
                      <a:pt x="585991" y="59015"/>
                    </a:lnTo>
                    <a:cubicBezTo>
                      <a:pt x="537473" y="48087"/>
                      <a:pt x="459520" y="29938"/>
                      <a:pt x="3354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4" name="Graphic 566">
                <a:extLst>
                  <a:ext uri="{FF2B5EF4-FFF2-40B4-BE49-F238E27FC236}">
                    <a16:creationId xmlns:a16="http://schemas.microsoft.com/office/drawing/2014/main" id="{E2381028-1F50-49AA-AF7F-1E3D9E089ACC}"/>
                  </a:ext>
                </a:extLst>
              </p:cNvPr>
              <p:cNvSpPr/>
              <p:nvPr/>
            </p:nvSpPr>
            <p:spPr>
              <a:xfrm>
                <a:off x="4810603" y="1201178"/>
                <a:ext cx="2548364" cy="2281671"/>
              </a:xfrm>
              <a:custGeom>
                <a:avLst/>
                <a:gdLst>
                  <a:gd name="connsiteX0" fmla="*/ 2523424 w 2548364"/>
                  <a:gd name="connsiteY0" fmla="*/ 744791 h 2281671"/>
                  <a:gd name="connsiteX1" fmla="*/ 2506805 w 2548364"/>
                  <a:gd name="connsiteY1" fmla="*/ 677813 h 2281671"/>
                  <a:gd name="connsiteX2" fmla="*/ 2492984 w 2548364"/>
                  <a:gd name="connsiteY2" fmla="*/ 630443 h 2281671"/>
                  <a:gd name="connsiteX3" fmla="*/ 2174402 w 2548364"/>
                  <a:gd name="connsiteY3" fmla="*/ 97609 h 2281671"/>
                  <a:gd name="connsiteX4" fmla="*/ 2118998 w 2548364"/>
                  <a:gd name="connsiteY4" fmla="*/ 44620 h 2281671"/>
                  <a:gd name="connsiteX5" fmla="*/ 2116272 w 2548364"/>
                  <a:gd name="connsiteY5" fmla="*/ 61406 h 2281671"/>
                  <a:gd name="connsiteX6" fmla="*/ 2166152 w 2548364"/>
                  <a:gd name="connsiteY6" fmla="*/ 97633 h 2281671"/>
                  <a:gd name="connsiteX7" fmla="*/ 2177224 w 2548364"/>
                  <a:gd name="connsiteY7" fmla="*/ 117241 h 2281671"/>
                  <a:gd name="connsiteX8" fmla="*/ 2193843 w 2548364"/>
                  <a:gd name="connsiteY8" fmla="*/ 139479 h 2281671"/>
                  <a:gd name="connsiteX9" fmla="*/ 2171676 w 2548364"/>
                  <a:gd name="connsiteY9" fmla="*/ 195290 h 2281671"/>
                  <a:gd name="connsiteX10" fmla="*/ 2155057 w 2548364"/>
                  <a:gd name="connsiteY10" fmla="*/ 220422 h 2281671"/>
                  <a:gd name="connsiteX11" fmla="*/ 2174402 w 2548364"/>
                  <a:gd name="connsiteY11" fmla="*/ 234315 h 2281671"/>
                  <a:gd name="connsiteX12" fmla="*/ 2185474 w 2548364"/>
                  <a:gd name="connsiteY12" fmla="*/ 234315 h 2281671"/>
                  <a:gd name="connsiteX13" fmla="*/ 2199295 w 2548364"/>
                  <a:gd name="connsiteY13" fmla="*/ 242756 h 2281671"/>
                  <a:gd name="connsiteX14" fmla="*/ 2193843 w 2548364"/>
                  <a:gd name="connsiteY14" fmla="*/ 273435 h 2281671"/>
                  <a:gd name="connsiteX15" fmla="*/ 2185498 w 2548364"/>
                  <a:gd name="connsiteY15" fmla="*/ 309662 h 2281671"/>
                  <a:gd name="connsiteX16" fmla="*/ 2182772 w 2548364"/>
                  <a:gd name="connsiteY16" fmla="*/ 309662 h 2281671"/>
                  <a:gd name="connsiteX17" fmla="*/ 2155057 w 2548364"/>
                  <a:gd name="connsiteY17" fmla="*/ 292948 h 2281671"/>
                  <a:gd name="connsiteX18" fmla="*/ 2132891 w 2548364"/>
                  <a:gd name="connsiteY18" fmla="*/ 290126 h 2281671"/>
                  <a:gd name="connsiteX19" fmla="*/ 2130069 w 2548364"/>
                  <a:gd name="connsiteY19" fmla="*/ 290126 h 2281671"/>
                  <a:gd name="connsiteX20" fmla="*/ 2107902 w 2548364"/>
                  <a:gd name="connsiteY20" fmla="*/ 287328 h 2281671"/>
                  <a:gd name="connsiteX21" fmla="*/ 2080188 w 2548364"/>
                  <a:gd name="connsiteY21" fmla="*/ 284602 h 2281671"/>
                  <a:gd name="connsiteX22" fmla="*/ 2058022 w 2548364"/>
                  <a:gd name="connsiteY22" fmla="*/ 278983 h 2281671"/>
                  <a:gd name="connsiteX23" fmla="*/ 2118974 w 2548364"/>
                  <a:gd name="connsiteY23" fmla="*/ 212005 h 2281671"/>
                  <a:gd name="connsiteX24" fmla="*/ 2138414 w 2548364"/>
                  <a:gd name="connsiteY24" fmla="*/ 189767 h 2281671"/>
                  <a:gd name="connsiteX25" fmla="*/ 2130069 w 2548364"/>
                  <a:gd name="connsiteY25" fmla="*/ 186969 h 2281671"/>
                  <a:gd name="connsiteX26" fmla="*/ 2102355 w 2548364"/>
                  <a:gd name="connsiteY26" fmla="*/ 198136 h 2281671"/>
                  <a:gd name="connsiteX27" fmla="*/ 2060844 w 2548364"/>
                  <a:gd name="connsiteY27" fmla="*/ 217648 h 2281671"/>
                  <a:gd name="connsiteX28" fmla="*/ 1983272 w 2548364"/>
                  <a:gd name="connsiteY28" fmla="*/ 223196 h 2281671"/>
                  <a:gd name="connsiteX29" fmla="*/ 2002713 w 2548364"/>
                  <a:gd name="connsiteY29" fmla="*/ 245530 h 2281671"/>
                  <a:gd name="connsiteX30" fmla="*/ 1988820 w 2548364"/>
                  <a:gd name="connsiteY30" fmla="*/ 245530 h 2281671"/>
                  <a:gd name="connsiteX31" fmla="*/ 1972201 w 2548364"/>
                  <a:gd name="connsiteY31" fmla="*/ 239982 h 2281671"/>
                  <a:gd name="connsiteX32" fmla="*/ 1966654 w 2548364"/>
                  <a:gd name="connsiteY32" fmla="*/ 223196 h 2281671"/>
                  <a:gd name="connsiteX33" fmla="*/ 1947309 w 2548364"/>
                  <a:gd name="connsiteY33" fmla="*/ 217648 h 2281671"/>
                  <a:gd name="connsiteX34" fmla="*/ 1922344 w 2548364"/>
                  <a:gd name="connsiteY34" fmla="*/ 217648 h 2281671"/>
                  <a:gd name="connsiteX35" fmla="*/ 1889106 w 2548364"/>
                  <a:gd name="connsiteY35" fmla="*/ 242780 h 2281671"/>
                  <a:gd name="connsiteX36" fmla="*/ 1902999 w 2548364"/>
                  <a:gd name="connsiteY36" fmla="*/ 242780 h 2281671"/>
                  <a:gd name="connsiteX37" fmla="*/ 1933440 w 2548364"/>
                  <a:gd name="connsiteY37" fmla="*/ 245506 h 2281671"/>
                  <a:gd name="connsiteX38" fmla="*/ 1947332 w 2548364"/>
                  <a:gd name="connsiteY38" fmla="*/ 253851 h 2281671"/>
                  <a:gd name="connsiteX39" fmla="*/ 1914095 w 2548364"/>
                  <a:gd name="connsiteY39" fmla="*/ 309662 h 2281671"/>
                  <a:gd name="connsiteX40" fmla="*/ 1933440 w 2548364"/>
                  <a:gd name="connsiteY40" fmla="*/ 331972 h 2281671"/>
                  <a:gd name="connsiteX41" fmla="*/ 1952880 w 2548364"/>
                  <a:gd name="connsiteY41" fmla="*/ 326425 h 2281671"/>
                  <a:gd name="connsiteX42" fmla="*/ 1955606 w 2548364"/>
                  <a:gd name="connsiteY42" fmla="*/ 326425 h 2281671"/>
                  <a:gd name="connsiteX43" fmla="*/ 1969499 w 2548364"/>
                  <a:gd name="connsiteY43" fmla="*/ 334770 h 2281671"/>
                  <a:gd name="connsiteX44" fmla="*/ 2008285 w 2548364"/>
                  <a:gd name="connsiteY44" fmla="*/ 309638 h 2281671"/>
                  <a:gd name="connsiteX45" fmla="*/ 2011010 w 2548364"/>
                  <a:gd name="connsiteY45" fmla="*/ 309638 h 2281671"/>
                  <a:gd name="connsiteX46" fmla="*/ 1972225 w 2548364"/>
                  <a:gd name="connsiteY46" fmla="*/ 354282 h 2281671"/>
                  <a:gd name="connsiteX47" fmla="*/ 1900202 w 2548364"/>
                  <a:gd name="connsiteY47" fmla="*/ 373795 h 2281671"/>
                  <a:gd name="connsiteX48" fmla="*/ 1858690 w 2548364"/>
                  <a:gd name="connsiteY48" fmla="*/ 393307 h 2281671"/>
                  <a:gd name="connsiteX49" fmla="*/ 1847619 w 2548364"/>
                  <a:gd name="connsiteY49" fmla="*/ 384962 h 2281671"/>
                  <a:gd name="connsiteX50" fmla="*/ 1866964 w 2548364"/>
                  <a:gd name="connsiteY50" fmla="*/ 357104 h 2281671"/>
                  <a:gd name="connsiteX51" fmla="*/ 1808833 w 2548364"/>
                  <a:gd name="connsiteY51" fmla="*/ 373818 h 2281671"/>
                  <a:gd name="connsiteX52" fmla="*/ 1720167 w 2548364"/>
                  <a:gd name="connsiteY52" fmla="*/ 426808 h 2281671"/>
                  <a:gd name="connsiteX53" fmla="*/ 1720167 w 2548364"/>
                  <a:gd name="connsiteY53" fmla="*/ 449142 h 2281671"/>
                  <a:gd name="connsiteX54" fmla="*/ 1684180 w 2548364"/>
                  <a:gd name="connsiteY54" fmla="*/ 457487 h 2281671"/>
                  <a:gd name="connsiteX55" fmla="*/ 1650942 w 2548364"/>
                  <a:gd name="connsiteY55" fmla="*/ 474202 h 2281671"/>
                  <a:gd name="connsiteX56" fmla="*/ 1628775 w 2548364"/>
                  <a:gd name="connsiteY56" fmla="*/ 476999 h 2281671"/>
                  <a:gd name="connsiteX57" fmla="*/ 1622558 w 2548364"/>
                  <a:gd name="connsiteY57" fmla="*/ 481280 h 2281671"/>
                  <a:gd name="connsiteX58" fmla="*/ 1280949 w 2548364"/>
                  <a:gd name="connsiteY58" fmla="*/ 403996 h 2281671"/>
                  <a:gd name="connsiteX59" fmla="*/ 707082 w 2548364"/>
                  <a:gd name="connsiteY59" fmla="*/ 533097 h 2281671"/>
                  <a:gd name="connsiteX60" fmla="*/ 707082 w 2548364"/>
                  <a:gd name="connsiteY60" fmla="*/ 954285 h 2281671"/>
                  <a:gd name="connsiteX61" fmla="*/ 719253 w 2548364"/>
                  <a:gd name="connsiteY61" fmla="*/ 1097376 h 2281671"/>
                  <a:gd name="connsiteX62" fmla="*/ 700841 w 2548364"/>
                  <a:gd name="connsiteY62" fmla="*/ 1090704 h 2281671"/>
                  <a:gd name="connsiteX63" fmla="*/ 670401 w 2548364"/>
                  <a:gd name="connsiteY63" fmla="*/ 1068394 h 2281671"/>
                  <a:gd name="connsiteX64" fmla="*/ 645436 w 2548364"/>
                  <a:gd name="connsiteY64" fmla="*/ 1040441 h 2281671"/>
                  <a:gd name="connsiteX65" fmla="*/ 656508 w 2548364"/>
                  <a:gd name="connsiteY65" fmla="*/ 1007036 h 2281671"/>
                  <a:gd name="connsiteX66" fmla="*/ 617722 w 2548364"/>
                  <a:gd name="connsiteY66" fmla="*/ 926093 h 2281671"/>
                  <a:gd name="connsiteX67" fmla="*/ 581734 w 2548364"/>
                  <a:gd name="connsiteY67" fmla="*/ 884247 h 2281671"/>
                  <a:gd name="connsiteX68" fmla="*/ 581734 w 2548364"/>
                  <a:gd name="connsiteY68" fmla="*/ 861913 h 2281671"/>
                  <a:gd name="connsiteX69" fmla="*/ 554020 w 2548364"/>
                  <a:gd name="connsiteY69" fmla="*/ 825686 h 2281671"/>
                  <a:gd name="connsiteX70" fmla="*/ 526306 w 2548364"/>
                  <a:gd name="connsiteY70" fmla="*/ 789387 h 2281671"/>
                  <a:gd name="connsiteX71" fmla="*/ 526306 w 2548364"/>
                  <a:gd name="connsiteY71" fmla="*/ 741994 h 2281671"/>
                  <a:gd name="connsiteX72" fmla="*/ 484795 w 2548364"/>
                  <a:gd name="connsiteY72" fmla="*/ 761506 h 2281671"/>
                  <a:gd name="connsiteX73" fmla="*/ 501414 w 2548364"/>
                  <a:gd name="connsiteY73" fmla="*/ 795007 h 2281671"/>
                  <a:gd name="connsiteX74" fmla="*/ 509687 w 2548364"/>
                  <a:gd name="connsiteY74" fmla="*/ 828484 h 2281671"/>
                  <a:gd name="connsiteX75" fmla="*/ 529128 w 2548364"/>
                  <a:gd name="connsiteY75" fmla="*/ 861889 h 2281671"/>
                  <a:gd name="connsiteX76" fmla="*/ 540127 w 2548364"/>
                  <a:gd name="connsiteY76" fmla="*/ 917700 h 2281671"/>
                  <a:gd name="connsiteX77" fmla="*/ 554020 w 2548364"/>
                  <a:gd name="connsiteY77" fmla="*/ 953999 h 2281671"/>
                  <a:gd name="connsiteX78" fmla="*/ 526306 w 2548364"/>
                  <a:gd name="connsiteY78" fmla="*/ 934391 h 2281671"/>
                  <a:gd name="connsiteX79" fmla="*/ 501414 w 2548364"/>
                  <a:gd name="connsiteY79" fmla="*/ 909331 h 2281671"/>
                  <a:gd name="connsiteX80" fmla="*/ 504140 w 2548364"/>
                  <a:gd name="connsiteY80" fmla="*/ 878651 h 2281671"/>
                  <a:gd name="connsiteX81" fmla="*/ 457080 w 2548364"/>
                  <a:gd name="connsiteY81" fmla="*/ 836805 h 2281671"/>
                  <a:gd name="connsiteX82" fmla="*/ 473699 w 2548364"/>
                  <a:gd name="connsiteY82" fmla="*/ 806126 h 2281671"/>
                  <a:gd name="connsiteX83" fmla="*/ 451533 w 2548364"/>
                  <a:gd name="connsiteY83" fmla="*/ 769827 h 2281671"/>
                  <a:gd name="connsiteX84" fmla="*/ 445985 w 2548364"/>
                  <a:gd name="connsiteY84" fmla="*/ 725183 h 2281671"/>
                  <a:gd name="connsiteX85" fmla="*/ 443187 w 2548364"/>
                  <a:gd name="connsiteY85" fmla="*/ 680611 h 2281671"/>
                  <a:gd name="connsiteX86" fmla="*/ 415473 w 2548364"/>
                  <a:gd name="connsiteY86" fmla="*/ 652658 h 2281671"/>
                  <a:gd name="connsiteX87" fmla="*/ 385033 w 2548364"/>
                  <a:gd name="connsiteY87" fmla="*/ 635943 h 2281671"/>
                  <a:gd name="connsiteX88" fmla="*/ 373962 w 2548364"/>
                  <a:gd name="connsiteY88" fmla="*/ 599645 h 2281671"/>
                  <a:gd name="connsiteX89" fmla="*/ 373962 w 2548364"/>
                  <a:gd name="connsiteY89" fmla="*/ 541108 h 2281671"/>
                  <a:gd name="connsiteX90" fmla="*/ 373962 w 2548364"/>
                  <a:gd name="connsiteY90" fmla="*/ 488095 h 2281671"/>
                  <a:gd name="connsiteX91" fmla="*/ 368414 w 2548364"/>
                  <a:gd name="connsiteY91" fmla="*/ 488095 h 2281671"/>
                  <a:gd name="connsiteX92" fmla="*/ 368414 w 2548364"/>
                  <a:gd name="connsiteY92" fmla="*/ 485297 h 2281671"/>
                  <a:gd name="connsiteX93" fmla="*/ 396128 w 2548364"/>
                  <a:gd name="connsiteY93" fmla="*/ 449070 h 2281671"/>
                  <a:gd name="connsiteX94" fmla="*/ 409950 w 2548364"/>
                  <a:gd name="connsiteY94" fmla="*/ 415593 h 2281671"/>
                  <a:gd name="connsiteX95" fmla="*/ 459806 w 2548364"/>
                  <a:gd name="connsiteY95" fmla="*/ 359782 h 2281671"/>
                  <a:gd name="connsiteX96" fmla="*/ 501414 w 2548364"/>
                  <a:gd name="connsiteY96" fmla="*/ 295626 h 2281671"/>
                  <a:gd name="connsiteX97" fmla="*/ 512485 w 2548364"/>
                  <a:gd name="connsiteY97" fmla="*/ 259399 h 2281671"/>
                  <a:gd name="connsiteX98" fmla="*/ 487521 w 2548364"/>
                  <a:gd name="connsiteY98" fmla="*/ 214755 h 2281671"/>
                  <a:gd name="connsiteX99" fmla="*/ 506961 w 2548364"/>
                  <a:gd name="connsiteY99" fmla="*/ 195243 h 2281671"/>
                  <a:gd name="connsiteX100" fmla="*/ 512509 w 2548364"/>
                  <a:gd name="connsiteY100" fmla="*/ 167385 h 2281671"/>
                  <a:gd name="connsiteX101" fmla="*/ 506961 w 2548364"/>
                  <a:gd name="connsiteY101" fmla="*/ 125539 h 2281671"/>
                  <a:gd name="connsiteX102" fmla="*/ 520782 w 2548364"/>
                  <a:gd name="connsiteY102" fmla="*/ 92038 h 2281671"/>
                  <a:gd name="connsiteX103" fmla="*/ 512509 w 2548364"/>
                  <a:gd name="connsiteY103" fmla="*/ 86418 h 2281671"/>
                  <a:gd name="connsiteX104" fmla="*/ 490342 w 2548364"/>
                  <a:gd name="connsiteY104" fmla="*/ 92038 h 2281671"/>
                  <a:gd name="connsiteX105" fmla="*/ 481997 w 2548364"/>
                  <a:gd name="connsiteY105" fmla="*/ 89240 h 2281671"/>
                  <a:gd name="connsiteX106" fmla="*/ 484819 w 2548364"/>
                  <a:gd name="connsiteY106" fmla="*/ 55763 h 2281671"/>
                  <a:gd name="connsiteX107" fmla="*/ 481997 w 2548364"/>
                  <a:gd name="connsiteY107" fmla="*/ 39048 h 2281671"/>
                  <a:gd name="connsiteX108" fmla="*/ 490342 w 2548364"/>
                  <a:gd name="connsiteY108" fmla="*/ 16715 h 2281671"/>
                  <a:gd name="connsiteX109" fmla="*/ 481997 w 2548364"/>
                  <a:gd name="connsiteY109" fmla="*/ 0 h 2281671"/>
                  <a:gd name="connsiteX110" fmla="*/ 451557 w 2548364"/>
                  <a:gd name="connsiteY110" fmla="*/ 19512 h 2281671"/>
                  <a:gd name="connsiteX111" fmla="*/ 0 w 2548364"/>
                  <a:gd name="connsiteY111" fmla="*/ 998523 h 2281671"/>
                  <a:gd name="connsiteX112" fmla="*/ 1274230 w 2548364"/>
                  <a:gd name="connsiteY112" fmla="*/ 2281672 h 2281671"/>
                  <a:gd name="connsiteX113" fmla="*/ 1581716 w 2548364"/>
                  <a:gd name="connsiteY113" fmla="*/ 2242647 h 2281671"/>
                  <a:gd name="connsiteX114" fmla="*/ 1578894 w 2548364"/>
                  <a:gd name="connsiteY114" fmla="*/ 2237028 h 2281671"/>
                  <a:gd name="connsiteX115" fmla="*/ 1578894 w 2548364"/>
                  <a:gd name="connsiteY115" fmla="*/ 2161705 h 2281671"/>
                  <a:gd name="connsiteX116" fmla="*/ 1565073 w 2548364"/>
                  <a:gd name="connsiteY116" fmla="*/ 2100346 h 2281671"/>
                  <a:gd name="connsiteX117" fmla="*/ 1509669 w 2548364"/>
                  <a:gd name="connsiteY117" fmla="*/ 2055702 h 2281671"/>
                  <a:gd name="connsiteX118" fmla="*/ 1476431 w 2548364"/>
                  <a:gd name="connsiteY118" fmla="*/ 2041809 h 2281671"/>
                  <a:gd name="connsiteX119" fmla="*/ 1459812 w 2548364"/>
                  <a:gd name="connsiteY119" fmla="*/ 2033464 h 2281671"/>
                  <a:gd name="connsiteX120" fmla="*/ 1454264 w 2548364"/>
                  <a:gd name="connsiteY120" fmla="*/ 2025023 h 2281671"/>
                  <a:gd name="connsiteX121" fmla="*/ 1393312 w 2548364"/>
                  <a:gd name="connsiteY121" fmla="*/ 1960867 h 2281671"/>
                  <a:gd name="connsiteX122" fmla="*/ 1393312 w 2548364"/>
                  <a:gd name="connsiteY122" fmla="*/ 1958141 h 2281671"/>
                  <a:gd name="connsiteX123" fmla="*/ 1362872 w 2548364"/>
                  <a:gd name="connsiteY123" fmla="*/ 1916295 h 2281671"/>
                  <a:gd name="connsiteX124" fmla="*/ 1310194 w 2548364"/>
                  <a:gd name="connsiteY124" fmla="*/ 1824257 h 2281671"/>
                  <a:gd name="connsiteX125" fmla="*/ 1282480 w 2548364"/>
                  <a:gd name="connsiteY125" fmla="*/ 1779613 h 2281671"/>
                  <a:gd name="connsiteX126" fmla="*/ 1254861 w 2548364"/>
                  <a:gd name="connsiteY126" fmla="*/ 1757279 h 2281671"/>
                  <a:gd name="connsiteX127" fmla="*/ 1249816 w 2548364"/>
                  <a:gd name="connsiteY127" fmla="*/ 1741138 h 2281671"/>
                  <a:gd name="connsiteX128" fmla="*/ 1280853 w 2548364"/>
                  <a:gd name="connsiteY128" fmla="*/ 1753692 h 2281671"/>
                  <a:gd name="connsiteX129" fmla="*/ 1322939 w 2548364"/>
                  <a:gd name="connsiteY129" fmla="*/ 1736523 h 2281671"/>
                  <a:gd name="connsiteX130" fmla="*/ 1702855 w 2548364"/>
                  <a:gd name="connsiteY130" fmla="*/ 1431309 h 2281671"/>
                  <a:gd name="connsiteX131" fmla="*/ 1773109 w 2548364"/>
                  <a:gd name="connsiteY131" fmla="*/ 1308831 h 2281671"/>
                  <a:gd name="connsiteX132" fmla="*/ 1786643 w 2548364"/>
                  <a:gd name="connsiteY132" fmla="*/ 1305411 h 2281671"/>
                  <a:gd name="connsiteX133" fmla="*/ 1789441 w 2548364"/>
                  <a:gd name="connsiteY133" fmla="*/ 1305411 h 2281671"/>
                  <a:gd name="connsiteX134" fmla="*/ 1797714 w 2548364"/>
                  <a:gd name="connsiteY134" fmla="*/ 1336090 h 2281671"/>
                  <a:gd name="connsiteX135" fmla="*/ 1803262 w 2548364"/>
                  <a:gd name="connsiteY135" fmla="*/ 1350055 h 2281671"/>
                  <a:gd name="connsiteX136" fmla="*/ 1833702 w 2548364"/>
                  <a:gd name="connsiteY136" fmla="*/ 1363948 h 2281671"/>
                  <a:gd name="connsiteX137" fmla="*/ 1864214 w 2548364"/>
                  <a:gd name="connsiteY137" fmla="*/ 1397425 h 2281671"/>
                  <a:gd name="connsiteX138" fmla="*/ 1914071 w 2548364"/>
                  <a:gd name="connsiteY138" fmla="*/ 1428105 h 2281671"/>
                  <a:gd name="connsiteX139" fmla="*/ 1952856 w 2548364"/>
                  <a:gd name="connsiteY139" fmla="*/ 1425379 h 2281671"/>
                  <a:gd name="connsiteX140" fmla="*/ 1955582 w 2548364"/>
                  <a:gd name="connsiteY140" fmla="*/ 1425379 h 2281671"/>
                  <a:gd name="connsiteX141" fmla="*/ 1958380 w 2548364"/>
                  <a:gd name="connsiteY141" fmla="*/ 1425379 h 2281671"/>
                  <a:gd name="connsiteX142" fmla="*/ 2027606 w 2548364"/>
                  <a:gd name="connsiteY142" fmla="*/ 1461605 h 2281671"/>
                  <a:gd name="connsiteX143" fmla="*/ 2055320 w 2548364"/>
                  <a:gd name="connsiteY143" fmla="*/ 1489463 h 2281671"/>
                  <a:gd name="connsiteX144" fmla="*/ 2060867 w 2548364"/>
                  <a:gd name="connsiteY144" fmla="*/ 1514595 h 2281671"/>
                  <a:gd name="connsiteX145" fmla="*/ 2083034 w 2548364"/>
                  <a:gd name="connsiteY145" fmla="*/ 1573131 h 2281671"/>
                  <a:gd name="connsiteX146" fmla="*/ 2107926 w 2548364"/>
                  <a:gd name="connsiteY146" fmla="*/ 1592716 h 2281671"/>
                  <a:gd name="connsiteX147" fmla="*/ 2130093 w 2548364"/>
                  <a:gd name="connsiteY147" fmla="*/ 1609430 h 2281671"/>
                  <a:gd name="connsiteX148" fmla="*/ 2146712 w 2548364"/>
                  <a:gd name="connsiteY148" fmla="*/ 1609430 h 2281671"/>
                  <a:gd name="connsiteX149" fmla="*/ 2152260 w 2548364"/>
                  <a:gd name="connsiteY149" fmla="*/ 1609430 h 2281671"/>
                  <a:gd name="connsiteX150" fmla="*/ 2193867 w 2548364"/>
                  <a:gd name="connsiteY150" fmla="*/ 1623395 h 2281671"/>
                  <a:gd name="connsiteX151" fmla="*/ 2221485 w 2548364"/>
                  <a:gd name="connsiteY151" fmla="*/ 1631740 h 2281671"/>
                  <a:gd name="connsiteX152" fmla="*/ 2238104 w 2548364"/>
                  <a:gd name="connsiteY152" fmla="*/ 1656872 h 2281671"/>
                  <a:gd name="connsiteX153" fmla="*/ 2263068 w 2548364"/>
                  <a:gd name="connsiteY153" fmla="*/ 1656872 h 2281671"/>
                  <a:gd name="connsiteX154" fmla="*/ 2265794 w 2548364"/>
                  <a:gd name="connsiteY154" fmla="*/ 1659598 h 2281671"/>
                  <a:gd name="connsiteX155" fmla="*/ 2268616 w 2548364"/>
                  <a:gd name="connsiteY155" fmla="*/ 1659598 h 2281671"/>
                  <a:gd name="connsiteX156" fmla="*/ 2293508 w 2548364"/>
                  <a:gd name="connsiteY156" fmla="*/ 1665217 h 2281671"/>
                  <a:gd name="connsiteX157" fmla="*/ 2315675 w 2548364"/>
                  <a:gd name="connsiteY157" fmla="*/ 1670765 h 2281671"/>
                  <a:gd name="connsiteX158" fmla="*/ 2337842 w 2548364"/>
                  <a:gd name="connsiteY158" fmla="*/ 1667967 h 2281671"/>
                  <a:gd name="connsiteX159" fmla="*/ 2340639 w 2548364"/>
                  <a:gd name="connsiteY159" fmla="*/ 1667967 h 2281671"/>
                  <a:gd name="connsiteX160" fmla="*/ 2343365 w 2548364"/>
                  <a:gd name="connsiteY160" fmla="*/ 1667967 h 2281671"/>
                  <a:gd name="connsiteX161" fmla="*/ 2354437 w 2548364"/>
                  <a:gd name="connsiteY161" fmla="*/ 1670765 h 2281671"/>
                  <a:gd name="connsiteX162" fmla="*/ 2548364 w 2548364"/>
                  <a:gd name="connsiteY162" fmla="*/ 998523 h 2281671"/>
                  <a:gd name="connsiteX163" fmla="*/ 2523424 w 2548364"/>
                  <a:gd name="connsiteY163" fmla="*/ 744791 h 2281671"/>
                  <a:gd name="connsiteX164" fmla="*/ 1739560 w 2548364"/>
                  <a:gd name="connsiteY164" fmla="*/ 954238 h 2281671"/>
                  <a:gd name="connsiteX165" fmla="*/ 1280590 w 2548364"/>
                  <a:gd name="connsiteY165" fmla="*/ 1632912 h 2281671"/>
                  <a:gd name="connsiteX166" fmla="*/ 818943 w 2548364"/>
                  <a:gd name="connsiteY166" fmla="*/ 954238 h 2281671"/>
                  <a:gd name="connsiteX167" fmla="*/ 818943 w 2548364"/>
                  <a:gd name="connsiteY167" fmla="*/ 622911 h 2281671"/>
                  <a:gd name="connsiteX168" fmla="*/ 988026 w 2548364"/>
                  <a:gd name="connsiteY168" fmla="*/ 585513 h 2281671"/>
                  <a:gd name="connsiteX169" fmla="*/ 988026 w 2548364"/>
                  <a:gd name="connsiteY169" fmla="*/ 646967 h 2281671"/>
                  <a:gd name="connsiteX170" fmla="*/ 1173225 w 2548364"/>
                  <a:gd name="connsiteY170" fmla="*/ 604212 h 2281671"/>
                  <a:gd name="connsiteX171" fmla="*/ 1173225 w 2548364"/>
                  <a:gd name="connsiteY171" fmla="*/ 542758 h 2281671"/>
                  <a:gd name="connsiteX172" fmla="*/ 1280590 w 2548364"/>
                  <a:gd name="connsiteY172" fmla="*/ 518702 h 2281671"/>
                  <a:gd name="connsiteX173" fmla="*/ 1385278 w 2548364"/>
                  <a:gd name="connsiteY173" fmla="*/ 542758 h 2281671"/>
                  <a:gd name="connsiteX174" fmla="*/ 1385278 w 2548364"/>
                  <a:gd name="connsiteY174" fmla="*/ 604212 h 2281671"/>
                  <a:gd name="connsiteX175" fmla="*/ 1570477 w 2548364"/>
                  <a:gd name="connsiteY175" fmla="*/ 646967 h 2281671"/>
                  <a:gd name="connsiteX176" fmla="*/ 1570477 w 2548364"/>
                  <a:gd name="connsiteY176" fmla="*/ 585513 h 2281671"/>
                  <a:gd name="connsiteX177" fmla="*/ 1739560 w 2548364"/>
                  <a:gd name="connsiteY177" fmla="*/ 622911 h 2281671"/>
                  <a:gd name="connsiteX178" fmla="*/ 1739560 w 2548364"/>
                  <a:gd name="connsiteY178" fmla="*/ 954238 h 2281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2548364" h="2281671">
                    <a:moveTo>
                      <a:pt x="2523424" y="744791"/>
                    </a:moveTo>
                    <a:cubicBezTo>
                      <a:pt x="2517876" y="722457"/>
                      <a:pt x="2512352" y="700147"/>
                      <a:pt x="2506805" y="677813"/>
                    </a:cubicBezTo>
                    <a:cubicBezTo>
                      <a:pt x="2501257" y="661099"/>
                      <a:pt x="2498531" y="644336"/>
                      <a:pt x="2492984" y="630443"/>
                    </a:cubicBezTo>
                    <a:cubicBezTo>
                      <a:pt x="2432032" y="432331"/>
                      <a:pt x="2324020" y="248256"/>
                      <a:pt x="2174402" y="97609"/>
                    </a:cubicBezTo>
                    <a:cubicBezTo>
                      <a:pt x="2157783" y="80895"/>
                      <a:pt x="2138414" y="61382"/>
                      <a:pt x="2118998" y="44620"/>
                    </a:cubicBezTo>
                    <a:cubicBezTo>
                      <a:pt x="2116272" y="50239"/>
                      <a:pt x="2116272" y="55787"/>
                      <a:pt x="2116272" y="61406"/>
                    </a:cubicBezTo>
                    <a:cubicBezTo>
                      <a:pt x="2118998" y="86466"/>
                      <a:pt x="2149510" y="86466"/>
                      <a:pt x="2166152" y="97633"/>
                    </a:cubicBezTo>
                    <a:cubicBezTo>
                      <a:pt x="2171700" y="103253"/>
                      <a:pt x="2171700" y="111598"/>
                      <a:pt x="2177224" y="117241"/>
                    </a:cubicBezTo>
                    <a:cubicBezTo>
                      <a:pt x="2182772" y="128313"/>
                      <a:pt x="2193843" y="128313"/>
                      <a:pt x="2193843" y="139479"/>
                    </a:cubicBezTo>
                    <a:cubicBezTo>
                      <a:pt x="2196569" y="164611"/>
                      <a:pt x="2171676" y="164611"/>
                      <a:pt x="2171676" y="195290"/>
                    </a:cubicBezTo>
                    <a:cubicBezTo>
                      <a:pt x="2168878" y="206457"/>
                      <a:pt x="2155057" y="203636"/>
                      <a:pt x="2155057" y="220422"/>
                    </a:cubicBezTo>
                    <a:cubicBezTo>
                      <a:pt x="2155057" y="231589"/>
                      <a:pt x="2163331" y="231589"/>
                      <a:pt x="2174402" y="234315"/>
                    </a:cubicBezTo>
                    <a:lnTo>
                      <a:pt x="2185474" y="234315"/>
                    </a:lnTo>
                    <a:cubicBezTo>
                      <a:pt x="2191021" y="237113"/>
                      <a:pt x="2196545" y="237113"/>
                      <a:pt x="2199295" y="242756"/>
                    </a:cubicBezTo>
                    <a:cubicBezTo>
                      <a:pt x="2204842" y="253827"/>
                      <a:pt x="2199295" y="259471"/>
                      <a:pt x="2193843" y="273435"/>
                    </a:cubicBezTo>
                    <a:cubicBezTo>
                      <a:pt x="2207664" y="287328"/>
                      <a:pt x="2207664" y="309662"/>
                      <a:pt x="2185498" y="309662"/>
                    </a:cubicBezTo>
                    <a:lnTo>
                      <a:pt x="2182772" y="309662"/>
                    </a:lnTo>
                    <a:cubicBezTo>
                      <a:pt x="2168878" y="309662"/>
                      <a:pt x="2166152" y="295697"/>
                      <a:pt x="2155057" y="292948"/>
                    </a:cubicBezTo>
                    <a:cubicBezTo>
                      <a:pt x="2146712" y="292948"/>
                      <a:pt x="2141164" y="292948"/>
                      <a:pt x="2132891" y="290126"/>
                    </a:cubicBezTo>
                    <a:lnTo>
                      <a:pt x="2130069" y="290126"/>
                    </a:lnTo>
                    <a:cubicBezTo>
                      <a:pt x="2121796" y="290126"/>
                      <a:pt x="2116248" y="287328"/>
                      <a:pt x="2107902" y="287328"/>
                    </a:cubicBezTo>
                    <a:cubicBezTo>
                      <a:pt x="2099629" y="284602"/>
                      <a:pt x="2088558" y="284602"/>
                      <a:pt x="2080188" y="284602"/>
                    </a:cubicBezTo>
                    <a:cubicBezTo>
                      <a:pt x="2071915" y="284602"/>
                      <a:pt x="2063570" y="284602"/>
                      <a:pt x="2058022" y="278983"/>
                    </a:cubicBezTo>
                    <a:cubicBezTo>
                      <a:pt x="2074641" y="253851"/>
                      <a:pt x="2096807" y="231589"/>
                      <a:pt x="2118974" y="212005"/>
                    </a:cubicBezTo>
                    <a:cubicBezTo>
                      <a:pt x="2127319" y="206457"/>
                      <a:pt x="2141140" y="200934"/>
                      <a:pt x="2138414" y="189767"/>
                    </a:cubicBezTo>
                    <a:cubicBezTo>
                      <a:pt x="2135617" y="186969"/>
                      <a:pt x="2132867" y="186969"/>
                      <a:pt x="2130069" y="186969"/>
                    </a:cubicBezTo>
                    <a:cubicBezTo>
                      <a:pt x="2121796" y="186969"/>
                      <a:pt x="2110724" y="192517"/>
                      <a:pt x="2102355" y="198136"/>
                    </a:cubicBezTo>
                    <a:cubicBezTo>
                      <a:pt x="2088534" y="203684"/>
                      <a:pt x="2074641" y="214851"/>
                      <a:pt x="2060844" y="217648"/>
                    </a:cubicBezTo>
                    <a:cubicBezTo>
                      <a:pt x="2035879" y="220446"/>
                      <a:pt x="2005439" y="209303"/>
                      <a:pt x="1983272" y="223196"/>
                    </a:cubicBezTo>
                    <a:cubicBezTo>
                      <a:pt x="1980546" y="234363"/>
                      <a:pt x="2008261" y="228815"/>
                      <a:pt x="2002713" y="245530"/>
                    </a:cubicBezTo>
                    <a:cubicBezTo>
                      <a:pt x="1997165" y="248328"/>
                      <a:pt x="1991642" y="248328"/>
                      <a:pt x="1988820" y="245530"/>
                    </a:cubicBezTo>
                    <a:cubicBezTo>
                      <a:pt x="1983272" y="245530"/>
                      <a:pt x="1977749" y="245530"/>
                      <a:pt x="1972201" y="239982"/>
                    </a:cubicBezTo>
                    <a:cubicBezTo>
                      <a:pt x="1966654" y="234363"/>
                      <a:pt x="1969475" y="226017"/>
                      <a:pt x="1966654" y="223196"/>
                    </a:cubicBezTo>
                    <a:cubicBezTo>
                      <a:pt x="1961106" y="220470"/>
                      <a:pt x="1955582" y="217648"/>
                      <a:pt x="1947309" y="217648"/>
                    </a:cubicBezTo>
                    <a:cubicBezTo>
                      <a:pt x="1936237" y="214827"/>
                      <a:pt x="1927868" y="214827"/>
                      <a:pt x="1922344" y="217648"/>
                    </a:cubicBezTo>
                    <a:cubicBezTo>
                      <a:pt x="1905726" y="220446"/>
                      <a:pt x="1891904" y="228815"/>
                      <a:pt x="1889106" y="242780"/>
                    </a:cubicBezTo>
                    <a:lnTo>
                      <a:pt x="1902999" y="242780"/>
                    </a:lnTo>
                    <a:cubicBezTo>
                      <a:pt x="1914071" y="242780"/>
                      <a:pt x="1925166" y="239958"/>
                      <a:pt x="1933440" y="245506"/>
                    </a:cubicBezTo>
                    <a:cubicBezTo>
                      <a:pt x="1938987" y="245506"/>
                      <a:pt x="1944511" y="248304"/>
                      <a:pt x="1947332" y="253851"/>
                    </a:cubicBezTo>
                    <a:cubicBezTo>
                      <a:pt x="1936261" y="273459"/>
                      <a:pt x="1911273" y="284602"/>
                      <a:pt x="1914095" y="309662"/>
                    </a:cubicBezTo>
                    <a:cubicBezTo>
                      <a:pt x="1916821" y="318008"/>
                      <a:pt x="1925166" y="329174"/>
                      <a:pt x="1933440" y="331972"/>
                    </a:cubicBezTo>
                    <a:cubicBezTo>
                      <a:pt x="1941785" y="331972"/>
                      <a:pt x="1944511" y="326425"/>
                      <a:pt x="1952880" y="326425"/>
                    </a:cubicBezTo>
                    <a:lnTo>
                      <a:pt x="1955606" y="326425"/>
                    </a:lnTo>
                    <a:cubicBezTo>
                      <a:pt x="1963951" y="326425"/>
                      <a:pt x="1963951" y="331972"/>
                      <a:pt x="1969499" y="334770"/>
                    </a:cubicBezTo>
                    <a:cubicBezTo>
                      <a:pt x="1983320" y="326425"/>
                      <a:pt x="1991666" y="309638"/>
                      <a:pt x="2008285" y="309638"/>
                    </a:cubicBezTo>
                    <a:lnTo>
                      <a:pt x="2011010" y="309638"/>
                    </a:lnTo>
                    <a:cubicBezTo>
                      <a:pt x="2030356" y="334770"/>
                      <a:pt x="1994392" y="345937"/>
                      <a:pt x="1972225" y="354282"/>
                    </a:cubicBezTo>
                    <a:cubicBezTo>
                      <a:pt x="1950058" y="362628"/>
                      <a:pt x="1919618" y="365449"/>
                      <a:pt x="1900202" y="373795"/>
                    </a:cubicBezTo>
                    <a:cubicBezTo>
                      <a:pt x="1891928" y="376592"/>
                      <a:pt x="1869762" y="398926"/>
                      <a:pt x="1858690" y="393307"/>
                    </a:cubicBezTo>
                    <a:cubicBezTo>
                      <a:pt x="1853143" y="393307"/>
                      <a:pt x="1847619" y="393307"/>
                      <a:pt x="1847619" y="384962"/>
                    </a:cubicBezTo>
                    <a:cubicBezTo>
                      <a:pt x="1842071" y="365449"/>
                      <a:pt x="1864238" y="370997"/>
                      <a:pt x="1866964" y="357104"/>
                    </a:cubicBezTo>
                    <a:cubicBezTo>
                      <a:pt x="1847619" y="354282"/>
                      <a:pt x="1828178" y="365449"/>
                      <a:pt x="1808833" y="373818"/>
                    </a:cubicBezTo>
                    <a:cubicBezTo>
                      <a:pt x="1778393" y="384985"/>
                      <a:pt x="1728536" y="393331"/>
                      <a:pt x="1720167" y="426808"/>
                    </a:cubicBezTo>
                    <a:cubicBezTo>
                      <a:pt x="1720167" y="432355"/>
                      <a:pt x="1722965" y="443522"/>
                      <a:pt x="1720167" y="449142"/>
                    </a:cubicBezTo>
                    <a:cubicBezTo>
                      <a:pt x="1714620" y="451939"/>
                      <a:pt x="1695275" y="454689"/>
                      <a:pt x="1684180" y="457487"/>
                    </a:cubicBezTo>
                    <a:cubicBezTo>
                      <a:pt x="1670286" y="460285"/>
                      <a:pt x="1659191" y="471452"/>
                      <a:pt x="1650942" y="474202"/>
                    </a:cubicBezTo>
                    <a:cubicBezTo>
                      <a:pt x="1642596" y="476999"/>
                      <a:pt x="1634323" y="476999"/>
                      <a:pt x="1628775" y="476999"/>
                    </a:cubicBezTo>
                    <a:cubicBezTo>
                      <a:pt x="1626647" y="478075"/>
                      <a:pt x="1624519" y="479558"/>
                      <a:pt x="1622558" y="481280"/>
                    </a:cubicBezTo>
                    <a:lnTo>
                      <a:pt x="1280949" y="403996"/>
                    </a:lnTo>
                    <a:lnTo>
                      <a:pt x="707082" y="533097"/>
                    </a:lnTo>
                    <a:lnTo>
                      <a:pt x="707082" y="954285"/>
                    </a:lnTo>
                    <a:cubicBezTo>
                      <a:pt x="707082" y="1002636"/>
                      <a:pt x="711171" y="1050460"/>
                      <a:pt x="719253" y="1097376"/>
                    </a:cubicBezTo>
                    <a:cubicBezTo>
                      <a:pt x="712318" y="1095917"/>
                      <a:pt x="705002" y="1094889"/>
                      <a:pt x="700841" y="1090704"/>
                    </a:cubicBezTo>
                    <a:cubicBezTo>
                      <a:pt x="689770" y="1087906"/>
                      <a:pt x="681496" y="1076740"/>
                      <a:pt x="670401" y="1068394"/>
                    </a:cubicBezTo>
                    <a:cubicBezTo>
                      <a:pt x="659329" y="1062775"/>
                      <a:pt x="645436" y="1048882"/>
                      <a:pt x="645436" y="1040441"/>
                    </a:cubicBezTo>
                    <a:cubicBezTo>
                      <a:pt x="645436" y="1029274"/>
                      <a:pt x="656508" y="1018107"/>
                      <a:pt x="656508" y="1007036"/>
                    </a:cubicBezTo>
                    <a:cubicBezTo>
                      <a:pt x="662055" y="973559"/>
                      <a:pt x="634341" y="945605"/>
                      <a:pt x="617722" y="926093"/>
                    </a:cubicBezTo>
                    <a:cubicBezTo>
                      <a:pt x="606651" y="909379"/>
                      <a:pt x="592830" y="898235"/>
                      <a:pt x="581734" y="884247"/>
                    </a:cubicBezTo>
                    <a:lnTo>
                      <a:pt x="581734" y="861913"/>
                    </a:lnTo>
                    <a:cubicBezTo>
                      <a:pt x="570663" y="853568"/>
                      <a:pt x="565116" y="839675"/>
                      <a:pt x="554020" y="825686"/>
                    </a:cubicBezTo>
                    <a:cubicBezTo>
                      <a:pt x="545675" y="814519"/>
                      <a:pt x="529128" y="800554"/>
                      <a:pt x="526306" y="789387"/>
                    </a:cubicBezTo>
                    <a:cubicBezTo>
                      <a:pt x="523580" y="772673"/>
                      <a:pt x="531854" y="755982"/>
                      <a:pt x="526306" y="741994"/>
                    </a:cubicBezTo>
                    <a:cubicBezTo>
                      <a:pt x="515235" y="714136"/>
                      <a:pt x="479247" y="725207"/>
                      <a:pt x="484795" y="761506"/>
                    </a:cubicBezTo>
                    <a:cubicBezTo>
                      <a:pt x="484795" y="772673"/>
                      <a:pt x="498616" y="783840"/>
                      <a:pt x="501414" y="795007"/>
                    </a:cubicBezTo>
                    <a:cubicBezTo>
                      <a:pt x="506961" y="803352"/>
                      <a:pt x="506961" y="817317"/>
                      <a:pt x="509687" y="828484"/>
                    </a:cubicBezTo>
                    <a:cubicBezTo>
                      <a:pt x="512485" y="839651"/>
                      <a:pt x="526306" y="850722"/>
                      <a:pt x="529128" y="861889"/>
                    </a:cubicBezTo>
                    <a:cubicBezTo>
                      <a:pt x="534675" y="881497"/>
                      <a:pt x="534675" y="903735"/>
                      <a:pt x="540127" y="917700"/>
                    </a:cubicBezTo>
                    <a:cubicBezTo>
                      <a:pt x="545675" y="928867"/>
                      <a:pt x="565116" y="940034"/>
                      <a:pt x="554020" y="953999"/>
                    </a:cubicBezTo>
                    <a:cubicBezTo>
                      <a:pt x="540127" y="956725"/>
                      <a:pt x="534675" y="942832"/>
                      <a:pt x="526306" y="934391"/>
                    </a:cubicBezTo>
                    <a:cubicBezTo>
                      <a:pt x="520758" y="928843"/>
                      <a:pt x="504140" y="920498"/>
                      <a:pt x="501414" y="909331"/>
                    </a:cubicBezTo>
                    <a:cubicBezTo>
                      <a:pt x="498616" y="900985"/>
                      <a:pt x="506961" y="889818"/>
                      <a:pt x="504140" y="878651"/>
                    </a:cubicBezTo>
                    <a:cubicBezTo>
                      <a:pt x="498592" y="856317"/>
                      <a:pt x="457080" y="856317"/>
                      <a:pt x="457080" y="836805"/>
                    </a:cubicBezTo>
                    <a:cubicBezTo>
                      <a:pt x="457080" y="822841"/>
                      <a:pt x="473699" y="820019"/>
                      <a:pt x="473699" y="806126"/>
                    </a:cubicBezTo>
                    <a:cubicBezTo>
                      <a:pt x="473699" y="792161"/>
                      <a:pt x="454259" y="780994"/>
                      <a:pt x="451533" y="769827"/>
                    </a:cubicBezTo>
                    <a:cubicBezTo>
                      <a:pt x="445985" y="758660"/>
                      <a:pt x="445985" y="739148"/>
                      <a:pt x="445985" y="725183"/>
                    </a:cubicBezTo>
                    <a:cubicBezTo>
                      <a:pt x="443187" y="711290"/>
                      <a:pt x="445985" y="691778"/>
                      <a:pt x="443187" y="680611"/>
                    </a:cubicBezTo>
                    <a:cubicBezTo>
                      <a:pt x="440462" y="672266"/>
                      <a:pt x="423843" y="658277"/>
                      <a:pt x="415473" y="652658"/>
                    </a:cubicBezTo>
                    <a:cubicBezTo>
                      <a:pt x="401652" y="644313"/>
                      <a:pt x="390581" y="647110"/>
                      <a:pt x="385033" y="635943"/>
                    </a:cubicBezTo>
                    <a:cubicBezTo>
                      <a:pt x="379486" y="627598"/>
                      <a:pt x="376688" y="608086"/>
                      <a:pt x="373962" y="599645"/>
                    </a:cubicBezTo>
                    <a:cubicBezTo>
                      <a:pt x="371140" y="580132"/>
                      <a:pt x="373962" y="560620"/>
                      <a:pt x="373962" y="541108"/>
                    </a:cubicBezTo>
                    <a:cubicBezTo>
                      <a:pt x="371140" y="524393"/>
                      <a:pt x="371140" y="507631"/>
                      <a:pt x="373962" y="488095"/>
                    </a:cubicBezTo>
                    <a:lnTo>
                      <a:pt x="368414" y="488095"/>
                    </a:lnTo>
                    <a:lnTo>
                      <a:pt x="368414" y="485297"/>
                    </a:lnTo>
                    <a:cubicBezTo>
                      <a:pt x="376688" y="468582"/>
                      <a:pt x="390581" y="463058"/>
                      <a:pt x="396128" y="449070"/>
                    </a:cubicBezTo>
                    <a:cubicBezTo>
                      <a:pt x="401676" y="437903"/>
                      <a:pt x="404402" y="426736"/>
                      <a:pt x="409950" y="415593"/>
                    </a:cubicBezTo>
                    <a:cubicBezTo>
                      <a:pt x="421021" y="396081"/>
                      <a:pt x="443187" y="379294"/>
                      <a:pt x="459806" y="359782"/>
                    </a:cubicBezTo>
                    <a:cubicBezTo>
                      <a:pt x="476425" y="340270"/>
                      <a:pt x="493044" y="320757"/>
                      <a:pt x="501414" y="295626"/>
                    </a:cubicBezTo>
                    <a:cubicBezTo>
                      <a:pt x="504140" y="287280"/>
                      <a:pt x="515235" y="270566"/>
                      <a:pt x="512485" y="259399"/>
                    </a:cubicBezTo>
                    <a:cubicBezTo>
                      <a:pt x="512485" y="245434"/>
                      <a:pt x="484771" y="234267"/>
                      <a:pt x="487521" y="214755"/>
                    </a:cubicBezTo>
                    <a:cubicBezTo>
                      <a:pt x="487521" y="206410"/>
                      <a:pt x="504140" y="206410"/>
                      <a:pt x="506961" y="195243"/>
                    </a:cubicBezTo>
                    <a:cubicBezTo>
                      <a:pt x="509687" y="189695"/>
                      <a:pt x="512509" y="175730"/>
                      <a:pt x="512509" y="167385"/>
                    </a:cubicBezTo>
                    <a:cubicBezTo>
                      <a:pt x="512509" y="153420"/>
                      <a:pt x="504163" y="139432"/>
                      <a:pt x="506961" y="125539"/>
                    </a:cubicBezTo>
                    <a:cubicBezTo>
                      <a:pt x="509687" y="111574"/>
                      <a:pt x="529128" y="106026"/>
                      <a:pt x="520782" y="92038"/>
                    </a:cubicBezTo>
                    <a:cubicBezTo>
                      <a:pt x="518056" y="89240"/>
                      <a:pt x="515235" y="89240"/>
                      <a:pt x="512509" y="86418"/>
                    </a:cubicBezTo>
                    <a:cubicBezTo>
                      <a:pt x="506961" y="89216"/>
                      <a:pt x="498616" y="92038"/>
                      <a:pt x="490342" y="92038"/>
                    </a:cubicBezTo>
                    <a:cubicBezTo>
                      <a:pt x="487545" y="92038"/>
                      <a:pt x="484795" y="92038"/>
                      <a:pt x="481997" y="89240"/>
                    </a:cubicBezTo>
                    <a:cubicBezTo>
                      <a:pt x="470926" y="80895"/>
                      <a:pt x="481997" y="72525"/>
                      <a:pt x="484819" y="55763"/>
                    </a:cubicBezTo>
                    <a:cubicBezTo>
                      <a:pt x="484819" y="50216"/>
                      <a:pt x="479271" y="41870"/>
                      <a:pt x="481997" y="39048"/>
                    </a:cubicBezTo>
                    <a:cubicBezTo>
                      <a:pt x="481997" y="30703"/>
                      <a:pt x="495890" y="19536"/>
                      <a:pt x="490342" y="16715"/>
                    </a:cubicBezTo>
                    <a:cubicBezTo>
                      <a:pt x="487545" y="11167"/>
                      <a:pt x="484795" y="5548"/>
                      <a:pt x="481997" y="0"/>
                    </a:cubicBezTo>
                    <a:cubicBezTo>
                      <a:pt x="470926" y="8345"/>
                      <a:pt x="462652" y="13893"/>
                      <a:pt x="451557" y="19512"/>
                    </a:cubicBezTo>
                    <a:cubicBezTo>
                      <a:pt x="174487" y="253756"/>
                      <a:pt x="0" y="605264"/>
                      <a:pt x="0" y="998523"/>
                    </a:cubicBezTo>
                    <a:cubicBezTo>
                      <a:pt x="0" y="1707063"/>
                      <a:pt x="570663" y="2281672"/>
                      <a:pt x="1274230" y="2281672"/>
                    </a:cubicBezTo>
                    <a:cubicBezTo>
                      <a:pt x="1379515" y="2281672"/>
                      <a:pt x="1481978" y="2267708"/>
                      <a:pt x="1581716" y="2242647"/>
                    </a:cubicBezTo>
                    <a:cubicBezTo>
                      <a:pt x="1581716" y="2239850"/>
                      <a:pt x="1578894" y="2239850"/>
                      <a:pt x="1578894" y="2237028"/>
                    </a:cubicBezTo>
                    <a:cubicBezTo>
                      <a:pt x="1578894" y="2209170"/>
                      <a:pt x="1581716" y="2189658"/>
                      <a:pt x="1578894" y="2161705"/>
                    </a:cubicBezTo>
                    <a:cubicBezTo>
                      <a:pt x="1576168" y="2142192"/>
                      <a:pt x="1570621" y="2114311"/>
                      <a:pt x="1565073" y="2100346"/>
                    </a:cubicBezTo>
                    <a:cubicBezTo>
                      <a:pt x="1556728" y="2086382"/>
                      <a:pt x="1523466" y="2064119"/>
                      <a:pt x="1509669" y="2055702"/>
                    </a:cubicBezTo>
                    <a:cubicBezTo>
                      <a:pt x="1498597" y="2050155"/>
                      <a:pt x="1487502" y="2047357"/>
                      <a:pt x="1476431" y="2041809"/>
                    </a:cubicBezTo>
                    <a:cubicBezTo>
                      <a:pt x="1470883" y="2038988"/>
                      <a:pt x="1465360" y="2036190"/>
                      <a:pt x="1459812" y="2033464"/>
                    </a:cubicBezTo>
                    <a:lnTo>
                      <a:pt x="1454264" y="2025023"/>
                    </a:lnTo>
                    <a:lnTo>
                      <a:pt x="1393312" y="1960867"/>
                    </a:lnTo>
                    <a:lnTo>
                      <a:pt x="1393312" y="1958141"/>
                    </a:lnTo>
                    <a:cubicBezTo>
                      <a:pt x="1385039" y="1944176"/>
                      <a:pt x="1371146" y="1930188"/>
                      <a:pt x="1362872" y="1916295"/>
                    </a:cubicBezTo>
                    <a:cubicBezTo>
                      <a:pt x="1343432" y="1888341"/>
                      <a:pt x="1329634" y="1852138"/>
                      <a:pt x="1310194" y="1824257"/>
                    </a:cubicBezTo>
                    <a:cubicBezTo>
                      <a:pt x="1301920" y="1807470"/>
                      <a:pt x="1293575" y="1790780"/>
                      <a:pt x="1282480" y="1779613"/>
                    </a:cubicBezTo>
                    <a:cubicBezTo>
                      <a:pt x="1276932" y="1773993"/>
                      <a:pt x="1257587" y="1765648"/>
                      <a:pt x="1254861" y="1757279"/>
                    </a:cubicBezTo>
                    <a:cubicBezTo>
                      <a:pt x="1253880" y="1752377"/>
                      <a:pt x="1251872" y="1746805"/>
                      <a:pt x="1249816" y="1741138"/>
                    </a:cubicBezTo>
                    <a:lnTo>
                      <a:pt x="1280853" y="1753692"/>
                    </a:lnTo>
                    <a:lnTo>
                      <a:pt x="1322939" y="1736523"/>
                    </a:lnTo>
                    <a:cubicBezTo>
                      <a:pt x="1477029" y="1673634"/>
                      <a:pt x="1608402" y="1568086"/>
                      <a:pt x="1702855" y="1431309"/>
                    </a:cubicBezTo>
                    <a:cubicBezTo>
                      <a:pt x="1729852" y="1392212"/>
                      <a:pt x="1753310" y="1351251"/>
                      <a:pt x="1773109" y="1308831"/>
                    </a:cubicBezTo>
                    <a:cubicBezTo>
                      <a:pt x="1776624" y="1305483"/>
                      <a:pt x="1780234" y="1302207"/>
                      <a:pt x="1786643" y="1305411"/>
                    </a:cubicBezTo>
                    <a:lnTo>
                      <a:pt x="1789441" y="1305411"/>
                    </a:lnTo>
                    <a:cubicBezTo>
                      <a:pt x="1783893" y="1319376"/>
                      <a:pt x="1792167" y="1324924"/>
                      <a:pt x="1797714" y="1336090"/>
                    </a:cubicBezTo>
                    <a:cubicBezTo>
                      <a:pt x="1800512" y="1341710"/>
                      <a:pt x="1800512" y="1347258"/>
                      <a:pt x="1803262" y="1350055"/>
                    </a:cubicBezTo>
                    <a:cubicBezTo>
                      <a:pt x="1811607" y="1358401"/>
                      <a:pt x="1822607" y="1358401"/>
                      <a:pt x="1833702" y="1363948"/>
                    </a:cubicBezTo>
                    <a:cubicBezTo>
                      <a:pt x="1844773" y="1372389"/>
                      <a:pt x="1850321" y="1383556"/>
                      <a:pt x="1864214" y="1397425"/>
                    </a:cubicBezTo>
                    <a:cubicBezTo>
                      <a:pt x="1875285" y="1411390"/>
                      <a:pt x="1894654" y="1425379"/>
                      <a:pt x="1914071" y="1428105"/>
                    </a:cubicBezTo>
                    <a:cubicBezTo>
                      <a:pt x="1927892" y="1428105"/>
                      <a:pt x="1941785" y="1422557"/>
                      <a:pt x="1952856" y="1425379"/>
                    </a:cubicBezTo>
                    <a:lnTo>
                      <a:pt x="1955582" y="1425379"/>
                    </a:lnTo>
                    <a:lnTo>
                      <a:pt x="1958380" y="1425379"/>
                    </a:lnTo>
                    <a:cubicBezTo>
                      <a:pt x="1988820" y="1430926"/>
                      <a:pt x="2008261" y="1444891"/>
                      <a:pt x="2027606" y="1461605"/>
                    </a:cubicBezTo>
                    <a:cubicBezTo>
                      <a:pt x="2041427" y="1469951"/>
                      <a:pt x="2052498" y="1478392"/>
                      <a:pt x="2055320" y="1489463"/>
                    </a:cubicBezTo>
                    <a:cubicBezTo>
                      <a:pt x="2058046" y="1495082"/>
                      <a:pt x="2055320" y="1506249"/>
                      <a:pt x="2060867" y="1514595"/>
                    </a:cubicBezTo>
                    <a:cubicBezTo>
                      <a:pt x="2066415" y="1534107"/>
                      <a:pt x="2094105" y="1542452"/>
                      <a:pt x="2083034" y="1573131"/>
                    </a:cubicBezTo>
                    <a:cubicBezTo>
                      <a:pt x="2088582" y="1584299"/>
                      <a:pt x="2096855" y="1587096"/>
                      <a:pt x="2107926" y="1592716"/>
                    </a:cubicBezTo>
                    <a:cubicBezTo>
                      <a:pt x="2116272" y="1598263"/>
                      <a:pt x="2121820" y="1606608"/>
                      <a:pt x="2130093" y="1609430"/>
                    </a:cubicBezTo>
                    <a:lnTo>
                      <a:pt x="2146712" y="1609430"/>
                    </a:lnTo>
                    <a:lnTo>
                      <a:pt x="2152260" y="1609430"/>
                    </a:lnTo>
                    <a:cubicBezTo>
                      <a:pt x="2168878" y="1612252"/>
                      <a:pt x="2179974" y="1617776"/>
                      <a:pt x="2193867" y="1623395"/>
                    </a:cubicBezTo>
                    <a:cubicBezTo>
                      <a:pt x="2202140" y="1626121"/>
                      <a:pt x="2213212" y="1628943"/>
                      <a:pt x="2221485" y="1631740"/>
                    </a:cubicBezTo>
                    <a:cubicBezTo>
                      <a:pt x="2227033" y="1637288"/>
                      <a:pt x="2229830" y="1654074"/>
                      <a:pt x="2238104" y="1656872"/>
                    </a:cubicBezTo>
                    <a:cubicBezTo>
                      <a:pt x="2243652" y="1659598"/>
                      <a:pt x="2254723" y="1656872"/>
                      <a:pt x="2263068" y="1656872"/>
                    </a:cubicBezTo>
                    <a:lnTo>
                      <a:pt x="2265794" y="1659598"/>
                    </a:lnTo>
                    <a:lnTo>
                      <a:pt x="2268616" y="1659598"/>
                    </a:lnTo>
                    <a:cubicBezTo>
                      <a:pt x="2274164" y="1659598"/>
                      <a:pt x="2285235" y="1662420"/>
                      <a:pt x="2293508" y="1665217"/>
                    </a:cubicBezTo>
                    <a:cubicBezTo>
                      <a:pt x="2301854" y="1667943"/>
                      <a:pt x="2307402" y="1670765"/>
                      <a:pt x="2315675" y="1670765"/>
                    </a:cubicBezTo>
                    <a:cubicBezTo>
                      <a:pt x="2324020" y="1670765"/>
                      <a:pt x="2329568" y="1665217"/>
                      <a:pt x="2337842" y="1667967"/>
                    </a:cubicBezTo>
                    <a:lnTo>
                      <a:pt x="2340639" y="1667967"/>
                    </a:lnTo>
                    <a:lnTo>
                      <a:pt x="2343365" y="1667967"/>
                    </a:lnTo>
                    <a:cubicBezTo>
                      <a:pt x="2346187" y="1667967"/>
                      <a:pt x="2351711" y="1670765"/>
                      <a:pt x="2354437" y="1670765"/>
                    </a:cubicBezTo>
                    <a:cubicBezTo>
                      <a:pt x="2476341" y="1475546"/>
                      <a:pt x="2548364" y="1246827"/>
                      <a:pt x="2548364" y="998523"/>
                    </a:cubicBezTo>
                    <a:cubicBezTo>
                      <a:pt x="2548388" y="912128"/>
                      <a:pt x="2540043" y="825638"/>
                      <a:pt x="2523424" y="744791"/>
                    </a:cubicBezTo>
                    <a:close/>
                    <a:moveTo>
                      <a:pt x="1739560" y="954238"/>
                    </a:moveTo>
                    <a:cubicBezTo>
                      <a:pt x="1739560" y="1261509"/>
                      <a:pt x="1549004" y="1523370"/>
                      <a:pt x="1280590" y="1632912"/>
                    </a:cubicBezTo>
                    <a:cubicBezTo>
                      <a:pt x="1009499" y="1523370"/>
                      <a:pt x="818943" y="1261509"/>
                      <a:pt x="818943" y="954238"/>
                    </a:cubicBezTo>
                    <a:lnTo>
                      <a:pt x="818943" y="622911"/>
                    </a:lnTo>
                    <a:lnTo>
                      <a:pt x="988026" y="585513"/>
                    </a:lnTo>
                    <a:lnTo>
                      <a:pt x="988026" y="646967"/>
                    </a:lnTo>
                    <a:lnTo>
                      <a:pt x="1173225" y="604212"/>
                    </a:lnTo>
                    <a:lnTo>
                      <a:pt x="1173225" y="542758"/>
                    </a:lnTo>
                    <a:lnTo>
                      <a:pt x="1280590" y="518702"/>
                    </a:lnTo>
                    <a:lnTo>
                      <a:pt x="1385278" y="542758"/>
                    </a:lnTo>
                    <a:lnTo>
                      <a:pt x="1385278" y="604212"/>
                    </a:lnTo>
                    <a:lnTo>
                      <a:pt x="1570477" y="646967"/>
                    </a:lnTo>
                    <a:lnTo>
                      <a:pt x="1570477" y="585513"/>
                    </a:lnTo>
                    <a:lnTo>
                      <a:pt x="1739560" y="622911"/>
                    </a:lnTo>
                    <a:lnTo>
                      <a:pt x="1739560" y="95423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494" name="Group 7493">
            <a:extLst>
              <a:ext uri="{FF2B5EF4-FFF2-40B4-BE49-F238E27FC236}">
                <a16:creationId xmlns:a16="http://schemas.microsoft.com/office/drawing/2014/main" id="{220A70C2-F585-472A-914A-A240F7A452B9}"/>
              </a:ext>
            </a:extLst>
          </p:cNvPr>
          <p:cNvGrpSpPr/>
          <p:nvPr/>
        </p:nvGrpSpPr>
        <p:grpSpPr>
          <a:xfrm>
            <a:off x="7884906" y="2379945"/>
            <a:ext cx="357707" cy="309782"/>
            <a:chOff x="4277458" y="624226"/>
            <a:chExt cx="3631129" cy="3144636"/>
          </a:xfrm>
        </p:grpSpPr>
        <p:sp>
          <p:nvSpPr>
            <p:cNvPr id="7490" name="Graphic 7488">
              <a:extLst>
                <a:ext uri="{FF2B5EF4-FFF2-40B4-BE49-F238E27FC236}">
                  <a16:creationId xmlns:a16="http://schemas.microsoft.com/office/drawing/2014/main" id="{A1682488-C1A9-4DD0-BF1C-C17357B65844}"/>
                </a:ext>
              </a:extLst>
            </p:cNvPr>
            <p:cNvSpPr/>
            <p:nvPr/>
          </p:nvSpPr>
          <p:spPr>
            <a:xfrm>
              <a:off x="4277458" y="624226"/>
              <a:ext cx="3631129" cy="3144636"/>
            </a:xfrm>
            <a:custGeom>
              <a:avLst/>
              <a:gdLst>
                <a:gd name="connsiteX0" fmla="*/ 2723353 w 3631129"/>
                <a:gd name="connsiteY0" fmla="*/ 3144637 h 3144636"/>
                <a:gd name="connsiteX1" fmla="*/ 3631130 w 3631129"/>
                <a:gd name="connsiteY1" fmla="*/ 1572319 h 3144636"/>
                <a:gd name="connsiteX2" fmla="*/ 2723353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9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53" y="3144637"/>
                  </a:moveTo>
                  <a:lnTo>
                    <a:pt x="3631130" y="1572319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7491" name="Graphic 7488">
              <a:extLst>
                <a:ext uri="{FF2B5EF4-FFF2-40B4-BE49-F238E27FC236}">
                  <a16:creationId xmlns:a16="http://schemas.microsoft.com/office/drawing/2014/main" id="{D3C8AC46-6B69-49CA-8CCD-B9D44ADC942E}"/>
                </a:ext>
              </a:extLst>
            </p:cNvPr>
            <p:cNvGrpSpPr/>
            <p:nvPr/>
          </p:nvGrpSpPr>
          <p:grpSpPr>
            <a:xfrm>
              <a:off x="4921794" y="888048"/>
              <a:ext cx="2342504" cy="2650468"/>
              <a:chOff x="4921794" y="888048"/>
              <a:chExt cx="2342504" cy="2650468"/>
            </a:xfrm>
            <a:solidFill>
              <a:srgbClr val="FFFFFF"/>
            </a:solidFill>
          </p:grpSpPr>
          <p:sp>
            <p:nvSpPr>
              <p:cNvPr id="7492" name="Graphic 7488">
                <a:extLst>
                  <a:ext uri="{FF2B5EF4-FFF2-40B4-BE49-F238E27FC236}">
                    <a16:creationId xmlns:a16="http://schemas.microsoft.com/office/drawing/2014/main" id="{226BD750-D7E9-467C-8745-0366E85B7049}"/>
                  </a:ext>
                </a:extLst>
              </p:cNvPr>
              <p:cNvSpPr/>
              <p:nvPr/>
            </p:nvSpPr>
            <p:spPr>
              <a:xfrm>
                <a:off x="5018112" y="2321868"/>
                <a:ext cx="2138988" cy="1216649"/>
              </a:xfrm>
              <a:custGeom>
                <a:avLst/>
                <a:gdLst>
                  <a:gd name="connsiteX0" fmla="*/ 0 w 2138988"/>
                  <a:gd name="connsiteY0" fmla="*/ 3109 h 1216649"/>
                  <a:gd name="connsiteX1" fmla="*/ 809593 w 2138988"/>
                  <a:gd name="connsiteY1" fmla="*/ 1101226 h 1216649"/>
                  <a:gd name="connsiteX2" fmla="*/ 1077361 w 2138988"/>
                  <a:gd name="connsiteY2" fmla="*/ 1216650 h 1216649"/>
                  <a:gd name="connsiteX3" fmla="*/ 1348286 w 2138988"/>
                  <a:gd name="connsiteY3" fmla="*/ 1101226 h 1216649"/>
                  <a:gd name="connsiteX4" fmla="*/ 2138988 w 2138988"/>
                  <a:gd name="connsiteY4" fmla="*/ 0 h 1216649"/>
                  <a:gd name="connsiteX5" fmla="*/ 1067940 w 2138988"/>
                  <a:gd name="connsiteY5" fmla="*/ 190293 h 1216649"/>
                  <a:gd name="connsiteX6" fmla="*/ 0 w 2138988"/>
                  <a:gd name="connsiteY6" fmla="*/ 3109 h 1216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38988" h="1216649">
                    <a:moveTo>
                      <a:pt x="0" y="3109"/>
                    </a:moveTo>
                    <a:cubicBezTo>
                      <a:pt x="481973" y="405550"/>
                      <a:pt x="809593" y="405550"/>
                      <a:pt x="809593" y="1101226"/>
                    </a:cubicBezTo>
                    <a:cubicBezTo>
                      <a:pt x="809593" y="1166745"/>
                      <a:pt x="929297" y="1216650"/>
                      <a:pt x="1077361" y="1216650"/>
                    </a:cubicBezTo>
                    <a:cubicBezTo>
                      <a:pt x="1225425" y="1216650"/>
                      <a:pt x="1348286" y="1166745"/>
                      <a:pt x="1348286" y="1101226"/>
                    </a:cubicBezTo>
                    <a:cubicBezTo>
                      <a:pt x="1348286" y="405550"/>
                      <a:pt x="1663304" y="405550"/>
                      <a:pt x="2138988" y="0"/>
                    </a:cubicBezTo>
                    <a:cubicBezTo>
                      <a:pt x="1905869" y="115424"/>
                      <a:pt x="1515264" y="190293"/>
                      <a:pt x="1067940" y="190293"/>
                    </a:cubicBezTo>
                    <a:cubicBezTo>
                      <a:pt x="623724" y="190293"/>
                      <a:pt x="233119" y="115424"/>
                      <a:pt x="0" y="31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93" name="Graphic 7488">
                <a:extLst>
                  <a:ext uri="{FF2B5EF4-FFF2-40B4-BE49-F238E27FC236}">
                    <a16:creationId xmlns:a16="http://schemas.microsoft.com/office/drawing/2014/main" id="{0C0A1201-4EF3-4585-8F69-AFF3BA2F8233}"/>
                  </a:ext>
                </a:extLst>
              </p:cNvPr>
              <p:cNvSpPr/>
              <p:nvPr/>
            </p:nvSpPr>
            <p:spPr>
              <a:xfrm>
                <a:off x="4921794" y="888048"/>
                <a:ext cx="2342504" cy="1503116"/>
              </a:xfrm>
              <a:custGeom>
                <a:avLst/>
                <a:gdLst>
                  <a:gd name="connsiteX0" fmla="*/ 1685160 w 2342504"/>
                  <a:gd name="connsiteY0" fmla="*/ 1474064 h 1503116"/>
                  <a:gd name="connsiteX1" fmla="*/ 1878753 w 2342504"/>
                  <a:gd name="connsiteY1" fmla="*/ 1441423 h 1503116"/>
                  <a:gd name="connsiteX2" fmla="*/ 2342504 w 2342504"/>
                  <a:gd name="connsiteY2" fmla="*/ 1186042 h 1503116"/>
                  <a:gd name="connsiteX3" fmla="*/ 2061704 w 2342504"/>
                  <a:gd name="connsiteY3" fmla="*/ 977887 h 1503116"/>
                  <a:gd name="connsiteX4" fmla="*/ 2065554 w 2342504"/>
                  <a:gd name="connsiteY4" fmla="*/ 894314 h 1503116"/>
                  <a:gd name="connsiteX5" fmla="*/ 1995252 w 2342504"/>
                  <a:gd name="connsiteY5" fmla="*/ 546177 h 1503116"/>
                  <a:gd name="connsiteX6" fmla="*/ 1803621 w 2342504"/>
                  <a:gd name="connsiteY6" fmla="*/ 261934 h 1503116"/>
                  <a:gd name="connsiteX7" fmla="*/ 1519377 w 2342504"/>
                  <a:gd name="connsiteY7" fmla="*/ 70302 h 1503116"/>
                  <a:gd name="connsiteX8" fmla="*/ 1171264 w 2342504"/>
                  <a:gd name="connsiteY8" fmla="*/ 0 h 1503116"/>
                  <a:gd name="connsiteX9" fmla="*/ 823128 w 2342504"/>
                  <a:gd name="connsiteY9" fmla="*/ 70302 h 1503116"/>
                  <a:gd name="connsiteX10" fmla="*/ 538884 w 2342504"/>
                  <a:gd name="connsiteY10" fmla="*/ 261934 h 1503116"/>
                  <a:gd name="connsiteX11" fmla="*/ 347252 w 2342504"/>
                  <a:gd name="connsiteY11" fmla="*/ 546177 h 1503116"/>
                  <a:gd name="connsiteX12" fmla="*/ 276950 w 2342504"/>
                  <a:gd name="connsiteY12" fmla="*/ 894314 h 1503116"/>
                  <a:gd name="connsiteX13" fmla="*/ 280800 w 2342504"/>
                  <a:gd name="connsiteY13" fmla="*/ 977887 h 1503116"/>
                  <a:gd name="connsiteX14" fmla="*/ 280800 w 2342504"/>
                  <a:gd name="connsiteY14" fmla="*/ 977887 h 1503116"/>
                  <a:gd name="connsiteX15" fmla="*/ 0 w 2342504"/>
                  <a:gd name="connsiteY15" fmla="*/ 1186042 h 1503116"/>
                  <a:gd name="connsiteX16" fmla="*/ 463752 w 2342504"/>
                  <a:gd name="connsiteY16" fmla="*/ 1441423 h 1503116"/>
                  <a:gd name="connsiteX17" fmla="*/ 657345 w 2342504"/>
                  <a:gd name="connsiteY17" fmla="*/ 1474064 h 1503116"/>
                  <a:gd name="connsiteX18" fmla="*/ 623437 w 2342504"/>
                  <a:gd name="connsiteY18" fmla="*/ 1442165 h 1503116"/>
                  <a:gd name="connsiteX19" fmla="*/ 396511 w 2342504"/>
                  <a:gd name="connsiteY19" fmla="*/ 894338 h 1503116"/>
                  <a:gd name="connsiteX20" fmla="*/ 623437 w 2342504"/>
                  <a:gd name="connsiteY20" fmla="*/ 346511 h 1503116"/>
                  <a:gd name="connsiteX21" fmla="*/ 662510 w 2342504"/>
                  <a:gd name="connsiteY21" fmla="*/ 310045 h 1503116"/>
                  <a:gd name="connsiteX22" fmla="*/ 664351 w 2342504"/>
                  <a:gd name="connsiteY22" fmla="*/ 320160 h 1503116"/>
                  <a:gd name="connsiteX23" fmla="*/ 689530 w 2342504"/>
                  <a:gd name="connsiteY23" fmla="*/ 320160 h 1503116"/>
                  <a:gd name="connsiteX24" fmla="*/ 680085 w 2342504"/>
                  <a:gd name="connsiteY24" fmla="*/ 342015 h 1503116"/>
                  <a:gd name="connsiteX25" fmla="*/ 683242 w 2342504"/>
                  <a:gd name="connsiteY25" fmla="*/ 370112 h 1503116"/>
                  <a:gd name="connsiteX26" fmla="*/ 680085 w 2342504"/>
                  <a:gd name="connsiteY26" fmla="*/ 385727 h 1503116"/>
                  <a:gd name="connsiteX27" fmla="*/ 667483 w 2342504"/>
                  <a:gd name="connsiteY27" fmla="*/ 398209 h 1503116"/>
                  <a:gd name="connsiteX28" fmla="*/ 686374 w 2342504"/>
                  <a:gd name="connsiteY28" fmla="*/ 426305 h 1503116"/>
                  <a:gd name="connsiteX29" fmla="*/ 676929 w 2342504"/>
                  <a:gd name="connsiteY29" fmla="*/ 451270 h 1503116"/>
                  <a:gd name="connsiteX30" fmla="*/ 648593 w 2342504"/>
                  <a:gd name="connsiteY30" fmla="*/ 488716 h 1503116"/>
                  <a:gd name="connsiteX31" fmla="*/ 617100 w 2342504"/>
                  <a:gd name="connsiteY31" fmla="*/ 526163 h 1503116"/>
                  <a:gd name="connsiteX32" fmla="*/ 610812 w 2342504"/>
                  <a:gd name="connsiteY32" fmla="*/ 544886 h 1503116"/>
                  <a:gd name="connsiteX33" fmla="*/ 591921 w 2342504"/>
                  <a:gd name="connsiteY33" fmla="*/ 569850 h 1503116"/>
                  <a:gd name="connsiteX34" fmla="*/ 591921 w 2342504"/>
                  <a:gd name="connsiteY34" fmla="*/ 604188 h 1503116"/>
                  <a:gd name="connsiteX35" fmla="*/ 591921 w 2342504"/>
                  <a:gd name="connsiteY35" fmla="*/ 641634 h 1503116"/>
                  <a:gd name="connsiteX36" fmla="*/ 601366 w 2342504"/>
                  <a:gd name="connsiteY36" fmla="*/ 663490 h 1503116"/>
                  <a:gd name="connsiteX37" fmla="*/ 620257 w 2342504"/>
                  <a:gd name="connsiteY37" fmla="*/ 672864 h 1503116"/>
                  <a:gd name="connsiteX38" fmla="*/ 635991 w 2342504"/>
                  <a:gd name="connsiteY38" fmla="*/ 691587 h 1503116"/>
                  <a:gd name="connsiteX39" fmla="*/ 639147 w 2342504"/>
                  <a:gd name="connsiteY39" fmla="*/ 719683 h 1503116"/>
                  <a:gd name="connsiteX40" fmla="*/ 642304 w 2342504"/>
                  <a:gd name="connsiteY40" fmla="*/ 747780 h 1503116"/>
                  <a:gd name="connsiteX41" fmla="*/ 658038 w 2342504"/>
                  <a:gd name="connsiteY41" fmla="*/ 772744 h 1503116"/>
                  <a:gd name="connsiteX42" fmla="*/ 645436 w 2342504"/>
                  <a:gd name="connsiteY42" fmla="*/ 791468 h 1503116"/>
                  <a:gd name="connsiteX43" fmla="*/ 676929 w 2342504"/>
                  <a:gd name="connsiteY43" fmla="*/ 816432 h 1503116"/>
                  <a:gd name="connsiteX44" fmla="*/ 673772 w 2342504"/>
                  <a:gd name="connsiteY44" fmla="*/ 838288 h 1503116"/>
                  <a:gd name="connsiteX45" fmla="*/ 689507 w 2342504"/>
                  <a:gd name="connsiteY45" fmla="*/ 850770 h 1503116"/>
                  <a:gd name="connsiteX46" fmla="*/ 708397 w 2342504"/>
                  <a:gd name="connsiteY46" fmla="*/ 863252 h 1503116"/>
                  <a:gd name="connsiteX47" fmla="*/ 698952 w 2342504"/>
                  <a:gd name="connsiteY47" fmla="*/ 841396 h 1503116"/>
                  <a:gd name="connsiteX48" fmla="*/ 692663 w 2342504"/>
                  <a:gd name="connsiteY48" fmla="*/ 807058 h 1503116"/>
                  <a:gd name="connsiteX49" fmla="*/ 680061 w 2342504"/>
                  <a:gd name="connsiteY49" fmla="*/ 785203 h 1503116"/>
                  <a:gd name="connsiteX50" fmla="*/ 676905 w 2342504"/>
                  <a:gd name="connsiteY50" fmla="*/ 763347 h 1503116"/>
                  <a:gd name="connsiteX51" fmla="*/ 664303 w 2342504"/>
                  <a:gd name="connsiteY51" fmla="*/ 744624 h 1503116"/>
                  <a:gd name="connsiteX52" fmla="*/ 689483 w 2342504"/>
                  <a:gd name="connsiteY52" fmla="*/ 729009 h 1503116"/>
                  <a:gd name="connsiteX53" fmla="*/ 689483 w 2342504"/>
                  <a:gd name="connsiteY53" fmla="*/ 760215 h 1503116"/>
                  <a:gd name="connsiteX54" fmla="*/ 708373 w 2342504"/>
                  <a:gd name="connsiteY54" fmla="*/ 785179 h 1503116"/>
                  <a:gd name="connsiteX55" fmla="*/ 724107 w 2342504"/>
                  <a:gd name="connsiteY55" fmla="*/ 807035 h 1503116"/>
                  <a:gd name="connsiteX56" fmla="*/ 724107 w 2342504"/>
                  <a:gd name="connsiteY56" fmla="*/ 819517 h 1503116"/>
                  <a:gd name="connsiteX57" fmla="*/ 749287 w 2342504"/>
                  <a:gd name="connsiteY57" fmla="*/ 847613 h 1503116"/>
                  <a:gd name="connsiteX58" fmla="*/ 774466 w 2342504"/>
                  <a:gd name="connsiteY58" fmla="*/ 897566 h 1503116"/>
                  <a:gd name="connsiteX59" fmla="*/ 768177 w 2342504"/>
                  <a:gd name="connsiteY59" fmla="*/ 919422 h 1503116"/>
                  <a:gd name="connsiteX60" fmla="*/ 780779 w 2342504"/>
                  <a:gd name="connsiteY60" fmla="*/ 938145 h 1503116"/>
                  <a:gd name="connsiteX61" fmla="*/ 802826 w 2342504"/>
                  <a:gd name="connsiteY61" fmla="*/ 950627 h 1503116"/>
                  <a:gd name="connsiteX62" fmla="*/ 818560 w 2342504"/>
                  <a:gd name="connsiteY62" fmla="*/ 956868 h 1503116"/>
                  <a:gd name="connsiteX63" fmla="*/ 837451 w 2342504"/>
                  <a:gd name="connsiteY63" fmla="*/ 969350 h 1503116"/>
                  <a:gd name="connsiteX64" fmla="*/ 872076 w 2342504"/>
                  <a:gd name="connsiteY64" fmla="*/ 984965 h 1503116"/>
                  <a:gd name="connsiteX65" fmla="*/ 906700 w 2342504"/>
                  <a:gd name="connsiteY65" fmla="*/ 997447 h 1503116"/>
                  <a:gd name="connsiteX66" fmla="*/ 935036 w 2342504"/>
                  <a:gd name="connsiteY66" fmla="*/ 988073 h 1503116"/>
                  <a:gd name="connsiteX67" fmla="*/ 988552 w 2342504"/>
                  <a:gd name="connsiteY67" fmla="*/ 1025520 h 1503116"/>
                  <a:gd name="connsiteX68" fmla="*/ 1004286 w 2342504"/>
                  <a:gd name="connsiteY68" fmla="*/ 1028652 h 1503116"/>
                  <a:gd name="connsiteX69" fmla="*/ 1020020 w 2342504"/>
                  <a:gd name="connsiteY69" fmla="*/ 1034893 h 1503116"/>
                  <a:gd name="connsiteX70" fmla="*/ 1048356 w 2342504"/>
                  <a:gd name="connsiteY70" fmla="*/ 1041134 h 1503116"/>
                  <a:gd name="connsiteX71" fmla="*/ 1079848 w 2342504"/>
                  <a:gd name="connsiteY71" fmla="*/ 1072340 h 1503116"/>
                  <a:gd name="connsiteX72" fmla="*/ 1079848 w 2342504"/>
                  <a:gd name="connsiteY72" fmla="*/ 1091063 h 1503116"/>
                  <a:gd name="connsiteX73" fmla="*/ 1101895 w 2342504"/>
                  <a:gd name="connsiteY73" fmla="*/ 1100436 h 1503116"/>
                  <a:gd name="connsiteX74" fmla="*/ 1123942 w 2342504"/>
                  <a:gd name="connsiteY74" fmla="*/ 1125401 h 1503116"/>
                  <a:gd name="connsiteX75" fmla="*/ 1139676 w 2342504"/>
                  <a:gd name="connsiteY75" fmla="*/ 1125401 h 1503116"/>
                  <a:gd name="connsiteX76" fmla="*/ 1164856 w 2342504"/>
                  <a:gd name="connsiteY76" fmla="*/ 1141015 h 1503116"/>
                  <a:gd name="connsiteX77" fmla="*/ 1174301 w 2342504"/>
                  <a:gd name="connsiteY77" fmla="*/ 1125401 h 1503116"/>
                  <a:gd name="connsiteX78" fmla="*/ 1190035 w 2342504"/>
                  <a:gd name="connsiteY78" fmla="*/ 1112919 h 1503116"/>
                  <a:gd name="connsiteX79" fmla="*/ 1208926 w 2342504"/>
                  <a:gd name="connsiteY79" fmla="*/ 1134774 h 1503116"/>
                  <a:gd name="connsiteX80" fmla="*/ 1218371 w 2342504"/>
                  <a:gd name="connsiteY80" fmla="*/ 1153498 h 1503116"/>
                  <a:gd name="connsiteX81" fmla="*/ 1218371 w 2342504"/>
                  <a:gd name="connsiteY81" fmla="*/ 1209691 h 1503116"/>
                  <a:gd name="connsiteX82" fmla="*/ 1196324 w 2342504"/>
                  <a:gd name="connsiteY82" fmla="*/ 1228414 h 1503116"/>
                  <a:gd name="connsiteX83" fmla="*/ 1186879 w 2342504"/>
                  <a:gd name="connsiteY83" fmla="*/ 1244029 h 1503116"/>
                  <a:gd name="connsiteX84" fmla="*/ 1171145 w 2342504"/>
                  <a:gd name="connsiteY84" fmla="*/ 1256511 h 1503116"/>
                  <a:gd name="connsiteX85" fmla="*/ 1167988 w 2342504"/>
                  <a:gd name="connsiteY85" fmla="*/ 1268993 h 1503116"/>
                  <a:gd name="connsiteX86" fmla="*/ 1158543 w 2342504"/>
                  <a:gd name="connsiteY86" fmla="*/ 1303331 h 1503116"/>
                  <a:gd name="connsiteX87" fmla="*/ 1171145 w 2342504"/>
                  <a:gd name="connsiteY87" fmla="*/ 1322054 h 1503116"/>
                  <a:gd name="connsiteX88" fmla="*/ 1152254 w 2342504"/>
                  <a:gd name="connsiteY88" fmla="*/ 1343910 h 1503116"/>
                  <a:gd name="connsiteX89" fmla="*/ 1158543 w 2342504"/>
                  <a:gd name="connsiteY89" fmla="*/ 1372007 h 1503116"/>
                  <a:gd name="connsiteX90" fmla="*/ 1177433 w 2342504"/>
                  <a:gd name="connsiteY90" fmla="*/ 1387621 h 1503116"/>
                  <a:gd name="connsiteX91" fmla="*/ 1193168 w 2342504"/>
                  <a:gd name="connsiteY91" fmla="*/ 1412585 h 1503116"/>
                  <a:gd name="connsiteX92" fmla="*/ 1227793 w 2342504"/>
                  <a:gd name="connsiteY92" fmla="*/ 1471887 h 1503116"/>
                  <a:gd name="connsiteX93" fmla="*/ 1246683 w 2342504"/>
                  <a:gd name="connsiteY93" fmla="*/ 1499984 h 1503116"/>
                  <a:gd name="connsiteX94" fmla="*/ 1246683 w 2342504"/>
                  <a:gd name="connsiteY94" fmla="*/ 1503117 h 1503116"/>
                  <a:gd name="connsiteX95" fmla="*/ 1685160 w 2342504"/>
                  <a:gd name="connsiteY95" fmla="*/ 1474064 h 1503116"/>
                  <a:gd name="connsiteX96" fmla="*/ 2057902 w 2342504"/>
                  <a:gd name="connsiteY96" fmla="*/ 1011938 h 1503116"/>
                  <a:gd name="connsiteX97" fmla="*/ 2057878 w 2342504"/>
                  <a:gd name="connsiteY97" fmla="*/ 1012081 h 1503116"/>
                  <a:gd name="connsiteX98" fmla="*/ 2057902 w 2342504"/>
                  <a:gd name="connsiteY98" fmla="*/ 1011938 h 1503116"/>
                  <a:gd name="connsiteX99" fmla="*/ 1511271 w 2342504"/>
                  <a:gd name="connsiteY99" fmla="*/ 260834 h 1503116"/>
                  <a:gd name="connsiteX100" fmla="*/ 1432552 w 2342504"/>
                  <a:gd name="connsiteY100" fmla="*/ 326377 h 1503116"/>
                  <a:gd name="connsiteX101" fmla="*/ 1419950 w 2342504"/>
                  <a:gd name="connsiteY101" fmla="*/ 360714 h 1503116"/>
                  <a:gd name="connsiteX102" fmla="*/ 1391615 w 2342504"/>
                  <a:gd name="connsiteY102" fmla="*/ 379438 h 1503116"/>
                  <a:gd name="connsiteX103" fmla="*/ 1379013 w 2342504"/>
                  <a:gd name="connsiteY103" fmla="*/ 363823 h 1503116"/>
                  <a:gd name="connsiteX104" fmla="*/ 1382169 w 2342504"/>
                  <a:gd name="connsiteY104" fmla="*/ 341967 h 1503116"/>
                  <a:gd name="connsiteX105" fmla="*/ 1394771 w 2342504"/>
                  <a:gd name="connsiteY105" fmla="*/ 320112 h 1503116"/>
                  <a:gd name="connsiteX106" fmla="*/ 1366435 w 2342504"/>
                  <a:gd name="connsiteY106" fmla="*/ 313871 h 1503116"/>
                  <a:gd name="connsiteX107" fmla="*/ 1334943 w 2342504"/>
                  <a:gd name="connsiteY107" fmla="*/ 304497 h 1503116"/>
                  <a:gd name="connsiteX108" fmla="*/ 1300318 w 2342504"/>
                  <a:gd name="connsiteY108" fmla="*/ 282641 h 1503116"/>
                  <a:gd name="connsiteX109" fmla="*/ 1281427 w 2342504"/>
                  <a:gd name="connsiteY109" fmla="*/ 282641 h 1503116"/>
                  <a:gd name="connsiteX110" fmla="*/ 1284584 w 2342504"/>
                  <a:gd name="connsiteY110" fmla="*/ 267027 h 1503116"/>
                  <a:gd name="connsiteX111" fmla="*/ 1271982 w 2342504"/>
                  <a:gd name="connsiteY111" fmla="*/ 254545 h 1503116"/>
                  <a:gd name="connsiteX112" fmla="*/ 1284584 w 2342504"/>
                  <a:gd name="connsiteY112" fmla="*/ 232689 h 1503116"/>
                  <a:gd name="connsiteX113" fmla="*/ 1319209 w 2342504"/>
                  <a:gd name="connsiteY113" fmla="*/ 213966 h 1503116"/>
                  <a:gd name="connsiteX114" fmla="*/ 1356990 w 2342504"/>
                  <a:gd name="connsiteY114" fmla="*/ 198351 h 1503116"/>
                  <a:gd name="connsiteX115" fmla="*/ 1372724 w 2342504"/>
                  <a:gd name="connsiteY115" fmla="*/ 195219 h 1503116"/>
                  <a:gd name="connsiteX116" fmla="*/ 1401060 w 2342504"/>
                  <a:gd name="connsiteY116" fmla="*/ 179604 h 1503116"/>
                  <a:gd name="connsiteX117" fmla="*/ 1419950 w 2342504"/>
                  <a:gd name="connsiteY117" fmla="*/ 176472 h 1503116"/>
                  <a:gd name="connsiteX118" fmla="*/ 1440993 w 2342504"/>
                  <a:gd name="connsiteY118" fmla="*/ 167600 h 1503116"/>
                  <a:gd name="connsiteX119" fmla="*/ 1451658 w 2342504"/>
                  <a:gd name="connsiteY119" fmla="*/ 171594 h 1503116"/>
                  <a:gd name="connsiteX120" fmla="*/ 1445154 w 2342504"/>
                  <a:gd name="connsiteY120" fmla="*/ 182713 h 1503116"/>
                  <a:gd name="connsiteX121" fmla="*/ 1474996 w 2342504"/>
                  <a:gd name="connsiteY121" fmla="*/ 181134 h 1503116"/>
                  <a:gd name="connsiteX122" fmla="*/ 1532911 w 2342504"/>
                  <a:gd name="connsiteY122" fmla="*/ 208729 h 1503116"/>
                  <a:gd name="connsiteX123" fmla="*/ 1530161 w 2342504"/>
                  <a:gd name="connsiteY123" fmla="*/ 213942 h 1503116"/>
                  <a:gd name="connsiteX124" fmla="*/ 1520716 w 2342504"/>
                  <a:gd name="connsiteY124" fmla="*/ 223315 h 1503116"/>
                  <a:gd name="connsiteX125" fmla="*/ 1508114 w 2342504"/>
                  <a:gd name="connsiteY125" fmla="*/ 245171 h 1503116"/>
                  <a:gd name="connsiteX126" fmla="*/ 1511271 w 2342504"/>
                  <a:gd name="connsiteY126" fmla="*/ 260834 h 1503116"/>
                  <a:gd name="connsiteX127" fmla="*/ 284578 w 2342504"/>
                  <a:gd name="connsiteY127" fmla="*/ 1012105 h 1503116"/>
                  <a:gd name="connsiteX128" fmla="*/ 284554 w 2342504"/>
                  <a:gd name="connsiteY128" fmla="*/ 1011914 h 1503116"/>
                  <a:gd name="connsiteX129" fmla="*/ 284578 w 2342504"/>
                  <a:gd name="connsiteY129" fmla="*/ 1012105 h 1503116"/>
                  <a:gd name="connsiteX130" fmla="*/ 1674997 w 2342504"/>
                  <a:gd name="connsiteY130" fmla="*/ 1219065 h 1503116"/>
                  <a:gd name="connsiteX131" fmla="*/ 1671841 w 2342504"/>
                  <a:gd name="connsiteY131" fmla="*/ 1203450 h 1503116"/>
                  <a:gd name="connsiteX132" fmla="*/ 1656107 w 2342504"/>
                  <a:gd name="connsiteY132" fmla="*/ 1184727 h 1503116"/>
                  <a:gd name="connsiteX133" fmla="*/ 1608880 w 2342504"/>
                  <a:gd name="connsiteY133" fmla="*/ 1162871 h 1503116"/>
                  <a:gd name="connsiteX134" fmla="*/ 1580544 w 2342504"/>
                  <a:gd name="connsiteY134" fmla="*/ 1166004 h 1503116"/>
                  <a:gd name="connsiteX135" fmla="*/ 1549052 w 2342504"/>
                  <a:gd name="connsiteY135" fmla="*/ 1144148 h 1503116"/>
                  <a:gd name="connsiteX136" fmla="*/ 1530161 w 2342504"/>
                  <a:gd name="connsiteY136" fmla="*/ 1125425 h 1503116"/>
                  <a:gd name="connsiteX137" fmla="*/ 1511271 w 2342504"/>
                  <a:gd name="connsiteY137" fmla="*/ 1116051 h 1503116"/>
                  <a:gd name="connsiteX138" fmla="*/ 1504982 w 2342504"/>
                  <a:gd name="connsiteY138" fmla="*/ 1106678 h 1503116"/>
                  <a:gd name="connsiteX139" fmla="*/ 1501826 w 2342504"/>
                  <a:gd name="connsiteY139" fmla="*/ 1087954 h 1503116"/>
                  <a:gd name="connsiteX140" fmla="*/ 1486091 w 2342504"/>
                  <a:gd name="connsiteY140" fmla="*/ 1094195 h 1503116"/>
                  <a:gd name="connsiteX141" fmla="*/ 1454599 w 2342504"/>
                  <a:gd name="connsiteY141" fmla="*/ 1081713 h 1503116"/>
                  <a:gd name="connsiteX142" fmla="*/ 1435708 w 2342504"/>
                  <a:gd name="connsiteY142" fmla="*/ 1091087 h 1503116"/>
                  <a:gd name="connsiteX143" fmla="*/ 1410529 w 2342504"/>
                  <a:gd name="connsiteY143" fmla="*/ 1081713 h 1503116"/>
                  <a:gd name="connsiteX144" fmla="*/ 1391639 w 2342504"/>
                  <a:gd name="connsiteY144" fmla="*/ 1084846 h 1503116"/>
                  <a:gd name="connsiteX145" fmla="*/ 1372748 w 2342504"/>
                  <a:gd name="connsiteY145" fmla="*/ 1072364 h 1503116"/>
                  <a:gd name="connsiteX146" fmla="*/ 1353857 w 2342504"/>
                  <a:gd name="connsiteY146" fmla="*/ 1062990 h 1503116"/>
                  <a:gd name="connsiteX147" fmla="*/ 1325521 w 2342504"/>
                  <a:gd name="connsiteY147" fmla="*/ 1075472 h 1503116"/>
                  <a:gd name="connsiteX148" fmla="*/ 1328678 w 2342504"/>
                  <a:gd name="connsiteY148" fmla="*/ 1053616 h 1503116"/>
                  <a:gd name="connsiteX149" fmla="*/ 1312944 w 2342504"/>
                  <a:gd name="connsiteY149" fmla="*/ 1059858 h 1503116"/>
                  <a:gd name="connsiteX150" fmla="*/ 1297209 w 2342504"/>
                  <a:gd name="connsiteY150" fmla="*/ 1069231 h 1503116"/>
                  <a:gd name="connsiteX151" fmla="*/ 1265717 w 2342504"/>
                  <a:gd name="connsiteY151" fmla="*/ 1078605 h 1503116"/>
                  <a:gd name="connsiteX152" fmla="*/ 1249983 w 2342504"/>
                  <a:gd name="connsiteY152" fmla="*/ 1100460 h 1503116"/>
                  <a:gd name="connsiteX153" fmla="*/ 1227936 w 2342504"/>
                  <a:gd name="connsiteY153" fmla="*/ 1119184 h 1503116"/>
                  <a:gd name="connsiteX154" fmla="*/ 1205889 w 2342504"/>
                  <a:gd name="connsiteY154" fmla="*/ 1106701 h 1503116"/>
                  <a:gd name="connsiteX155" fmla="*/ 1155506 w 2342504"/>
                  <a:gd name="connsiteY155" fmla="*/ 1112942 h 1503116"/>
                  <a:gd name="connsiteX156" fmla="*/ 1117725 w 2342504"/>
                  <a:gd name="connsiteY156" fmla="*/ 1072364 h 1503116"/>
                  <a:gd name="connsiteX157" fmla="*/ 1124014 w 2342504"/>
                  <a:gd name="connsiteY157" fmla="*/ 1034917 h 1503116"/>
                  <a:gd name="connsiteX158" fmla="*/ 1130303 w 2342504"/>
                  <a:gd name="connsiteY158" fmla="*/ 1013061 h 1503116"/>
                  <a:gd name="connsiteX159" fmla="*/ 1108256 w 2342504"/>
                  <a:gd name="connsiteY159" fmla="*/ 991206 h 1503116"/>
                  <a:gd name="connsiteX160" fmla="*/ 1045271 w 2342504"/>
                  <a:gd name="connsiteY160" fmla="*/ 991206 h 1503116"/>
                  <a:gd name="connsiteX161" fmla="*/ 1051560 w 2342504"/>
                  <a:gd name="connsiteY161" fmla="*/ 972483 h 1503116"/>
                  <a:gd name="connsiteX162" fmla="*/ 1054717 w 2342504"/>
                  <a:gd name="connsiteY162" fmla="*/ 960000 h 1503116"/>
                  <a:gd name="connsiteX163" fmla="*/ 1067318 w 2342504"/>
                  <a:gd name="connsiteY163" fmla="*/ 944386 h 1503116"/>
                  <a:gd name="connsiteX164" fmla="*/ 1070475 w 2342504"/>
                  <a:gd name="connsiteY164" fmla="*/ 925663 h 1503116"/>
                  <a:gd name="connsiteX165" fmla="*/ 1076763 w 2342504"/>
                  <a:gd name="connsiteY165" fmla="*/ 910048 h 1503116"/>
                  <a:gd name="connsiteX166" fmla="*/ 1070475 w 2342504"/>
                  <a:gd name="connsiteY166" fmla="*/ 894433 h 1503116"/>
                  <a:gd name="connsiteX167" fmla="*/ 1035850 w 2342504"/>
                  <a:gd name="connsiteY167" fmla="*/ 897566 h 1503116"/>
                  <a:gd name="connsiteX168" fmla="*/ 1001225 w 2342504"/>
                  <a:gd name="connsiteY168" fmla="*/ 941253 h 1503116"/>
                  <a:gd name="connsiteX169" fmla="*/ 976046 w 2342504"/>
                  <a:gd name="connsiteY169" fmla="*/ 944386 h 1503116"/>
                  <a:gd name="connsiteX170" fmla="*/ 953999 w 2342504"/>
                  <a:gd name="connsiteY170" fmla="*/ 950627 h 1503116"/>
                  <a:gd name="connsiteX171" fmla="*/ 925663 w 2342504"/>
                  <a:gd name="connsiteY171" fmla="*/ 938145 h 1503116"/>
                  <a:gd name="connsiteX172" fmla="*/ 909928 w 2342504"/>
                  <a:gd name="connsiteY172" fmla="*/ 903807 h 1503116"/>
                  <a:gd name="connsiteX173" fmla="*/ 922530 w 2342504"/>
                  <a:gd name="connsiteY173" fmla="*/ 832023 h 1503116"/>
                  <a:gd name="connsiteX174" fmla="*/ 928819 w 2342504"/>
                  <a:gd name="connsiteY174" fmla="*/ 819541 h 1503116"/>
                  <a:gd name="connsiteX175" fmla="*/ 931975 w 2342504"/>
                  <a:gd name="connsiteY175" fmla="*/ 797685 h 1503116"/>
                  <a:gd name="connsiteX176" fmla="*/ 963468 w 2342504"/>
                  <a:gd name="connsiteY176" fmla="*/ 769588 h 1503116"/>
                  <a:gd name="connsiteX177" fmla="*/ 1007538 w 2342504"/>
                  <a:gd name="connsiteY177" fmla="*/ 750865 h 1503116"/>
                  <a:gd name="connsiteX178" fmla="*/ 1032717 w 2342504"/>
                  <a:gd name="connsiteY178" fmla="*/ 753997 h 1503116"/>
                  <a:gd name="connsiteX179" fmla="*/ 1051608 w 2342504"/>
                  <a:gd name="connsiteY179" fmla="*/ 760238 h 1503116"/>
                  <a:gd name="connsiteX180" fmla="*/ 1089389 w 2342504"/>
                  <a:gd name="connsiteY180" fmla="*/ 741515 h 1503116"/>
                  <a:gd name="connsiteX181" fmla="*/ 1127170 w 2342504"/>
                  <a:gd name="connsiteY181" fmla="*/ 741515 h 1503116"/>
                  <a:gd name="connsiteX182" fmla="*/ 1149217 w 2342504"/>
                  <a:gd name="connsiteY182" fmla="*/ 750889 h 1503116"/>
                  <a:gd name="connsiteX183" fmla="*/ 1164951 w 2342504"/>
                  <a:gd name="connsiteY183" fmla="*/ 747756 h 1503116"/>
                  <a:gd name="connsiteX184" fmla="*/ 1180685 w 2342504"/>
                  <a:gd name="connsiteY184" fmla="*/ 766480 h 1503116"/>
                  <a:gd name="connsiteX185" fmla="*/ 1177529 w 2342504"/>
                  <a:gd name="connsiteY185" fmla="*/ 791444 h 1503116"/>
                  <a:gd name="connsiteX186" fmla="*/ 1215310 w 2342504"/>
                  <a:gd name="connsiteY186" fmla="*/ 807058 h 1503116"/>
                  <a:gd name="connsiteX187" fmla="*/ 1215310 w 2342504"/>
                  <a:gd name="connsiteY187" fmla="*/ 778962 h 1503116"/>
                  <a:gd name="connsiteX188" fmla="*/ 1215310 w 2342504"/>
                  <a:gd name="connsiteY188" fmla="*/ 766480 h 1503116"/>
                  <a:gd name="connsiteX189" fmla="*/ 1212154 w 2342504"/>
                  <a:gd name="connsiteY189" fmla="*/ 747756 h 1503116"/>
                  <a:gd name="connsiteX190" fmla="*/ 1253091 w 2342504"/>
                  <a:gd name="connsiteY190" fmla="*/ 697804 h 1503116"/>
                  <a:gd name="connsiteX191" fmla="*/ 1271982 w 2342504"/>
                  <a:gd name="connsiteY191" fmla="*/ 682189 h 1503116"/>
                  <a:gd name="connsiteX192" fmla="*/ 1297162 w 2342504"/>
                  <a:gd name="connsiteY192" fmla="*/ 672816 h 1503116"/>
                  <a:gd name="connsiteX193" fmla="*/ 1334943 w 2342504"/>
                  <a:gd name="connsiteY193" fmla="*/ 647851 h 1503116"/>
                  <a:gd name="connsiteX194" fmla="*/ 1334943 w 2342504"/>
                  <a:gd name="connsiteY194" fmla="*/ 607273 h 1503116"/>
                  <a:gd name="connsiteX195" fmla="*/ 1350677 w 2342504"/>
                  <a:gd name="connsiteY195" fmla="*/ 610405 h 1503116"/>
                  <a:gd name="connsiteX196" fmla="*/ 1366411 w 2342504"/>
                  <a:gd name="connsiteY196" fmla="*/ 591682 h 1503116"/>
                  <a:gd name="connsiteX197" fmla="*/ 1379013 w 2342504"/>
                  <a:gd name="connsiteY197" fmla="*/ 582308 h 1503116"/>
                  <a:gd name="connsiteX198" fmla="*/ 1397904 w 2342504"/>
                  <a:gd name="connsiteY198" fmla="*/ 563585 h 1503116"/>
                  <a:gd name="connsiteX199" fmla="*/ 1410505 w 2342504"/>
                  <a:gd name="connsiteY199" fmla="*/ 560453 h 1503116"/>
                  <a:gd name="connsiteX200" fmla="*/ 1435685 w 2342504"/>
                  <a:gd name="connsiteY200" fmla="*/ 551079 h 1503116"/>
                  <a:gd name="connsiteX201" fmla="*/ 1457731 w 2342504"/>
                  <a:gd name="connsiteY201" fmla="*/ 544838 h 1503116"/>
                  <a:gd name="connsiteX202" fmla="*/ 1457731 w 2342504"/>
                  <a:gd name="connsiteY202" fmla="*/ 532356 h 1503116"/>
                  <a:gd name="connsiteX203" fmla="*/ 1514403 w 2342504"/>
                  <a:gd name="connsiteY203" fmla="*/ 498018 h 1503116"/>
                  <a:gd name="connsiteX204" fmla="*/ 1555341 w 2342504"/>
                  <a:gd name="connsiteY204" fmla="*/ 488644 h 1503116"/>
                  <a:gd name="connsiteX205" fmla="*/ 1539607 w 2342504"/>
                  <a:gd name="connsiteY205" fmla="*/ 507368 h 1503116"/>
                  <a:gd name="connsiteX206" fmla="*/ 1571099 w 2342504"/>
                  <a:gd name="connsiteY206" fmla="*/ 497994 h 1503116"/>
                  <a:gd name="connsiteX207" fmla="*/ 1618325 w 2342504"/>
                  <a:gd name="connsiteY207" fmla="*/ 485512 h 1503116"/>
                  <a:gd name="connsiteX208" fmla="*/ 1643529 w 2342504"/>
                  <a:gd name="connsiteY208" fmla="*/ 457415 h 1503116"/>
                  <a:gd name="connsiteX209" fmla="*/ 1618325 w 2342504"/>
                  <a:gd name="connsiteY209" fmla="*/ 473030 h 1503116"/>
                  <a:gd name="connsiteX210" fmla="*/ 1608880 w 2342504"/>
                  <a:gd name="connsiteY210" fmla="*/ 469897 h 1503116"/>
                  <a:gd name="connsiteX211" fmla="*/ 1596278 w 2342504"/>
                  <a:gd name="connsiteY211" fmla="*/ 473030 h 1503116"/>
                  <a:gd name="connsiteX212" fmla="*/ 1580544 w 2342504"/>
                  <a:gd name="connsiteY212" fmla="*/ 457415 h 1503116"/>
                  <a:gd name="connsiteX213" fmla="*/ 1602591 w 2342504"/>
                  <a:gd name="connsiteY213" fmla="*/ 423077 h 1503116"/>
                  <a:gd name="connsiteX214" fmla="*/ 1564810 w 2342504"/>
                  <a:gd name="connsiteY214" fmla="*/ 413704 h 1503116"/>
                  <a:gd name="connsiteX215" fmla="*/ 1586857 w 2342504"/>
                  <a:gd name="connsiteY215" fmla="*/ 398089 h 1503116"/>
                  <a:gd name="connsiteX216" fmla="*/ 1618349 w 2342504"/>
                  <a:gd name="connsiteY216" fmla="*/ 404330 h 1503116"/>
                  <a:gd name="connsiteX217" fmla="*/ 1621506 w 2342504"/>
                  <a:gd name="connsiteY217" fmla="*/ 413704 h 1503116"/>
                  <a:gd name="connsiteX218" fmla="*/ 1637240 w 2342504"/>
                  <a:gd name="connsiteY218" fmla="*/ 416836 h 1503116"/>
                  <a:gd name="connsiteX219" fmla="*/ 1627795 w 2342504"/>
                  <a:gd name="connsiteY219" fmla="*/ 404354 h 1503116"/>
                  <a:gd name="connsiteX220" fmla="*/ 1675021 w 2342504"/>
                  <a:gd name="connsiteY220" fmla="*/ 398113 h 1503116"/>
                  <a:gd name="connsiteX221" fmla="*/ 1703357 w 2342504"/>
                  <a:gd name="connsiteY221" fmla="*/ 385631 h 1503116"/>
                  <a:gd name="connsiteX222" fmla="*/ 1728560 w 2342504"/>
                  <a:gd name="connsiteY222" fmla="*/ 382499 h 1503116"/>
                  <a:gd name="connsiteX223" fmla="*/ 1715959 w 2342504"/>
                  <a:gd name="connsiteY223" fmla="*/ 394981 h 1503116"/>
                  <a:gd name="connsiteX224" fmla="*/ 1675021 w 2342504"/>
                  <a:gd name="connsiteY224" fmla="*/ 438668 h 1503116"/>
                  <a:gd name="connsiteX225" fmla="*/ 1706513 w 2342504"/>
                  <a:gd name="connsiteY225" fmla="*/ 441801 h 1503116"/>
                  <a:gd name="connsiteX226" fmla="*/ 1722247 w 2342504"/>
                  <a:gd name="connsiteY226" fmla="*/ 444933 h 1503116"/>
                  <a:gd name="connsiteX227" fmla="*/ 1737982 w 2342504"/>
                  <a:gd name="connsiteY227" fmla="*/ 448066 h 1503116"/>
                  <a:gd name="connsiteX228" fmla="*/ 1756872 w 2342504"/>
                  <a:gd name="connsiteY228" fmla="*/ 457439 h 1503116"/>
                  <a:gd name="connsiteX229" fmla="*/ 1763161 w 2342504"/>
                  <a:gd name="connsiteY229" fmla="*/ 435583 h 1503116"/>
                  <a:gd name="connsiteX230" fmla="*/ 1763161 w 2342504"/>
                  <a:gd name="connsiteY230" fmla="*/ 416860 h 1503116"/>
                  <a:gd name="connsiteX231" fmla="*/ 1734825 w 2342504"/>
                  <a:gd name="connsiteY231" fmla="*/ 401246 h 1503116"/>
                  <a:gd name="connsiteX232" fmla="*/ 1747427 w 2342504"/>
                  <a:gd name="connsiteY232" fmla="*/ 385631 h 1503116"/>
                  <a:gd name="connsiteX233" fmla="*/ 1748599 w 2342504"/>
                  <a:gd name="connsiteY233" fmla="*/ 377668 h 1503116"/>
                  <a:gd name="connsiteX234" fmla="*/ 1945993 w 2342504"/>
                  <a:gd name="connsiteY234" fmla="*/ 894266 h 1503116"/>
                  <a:gd name="connsiteX235" fmla="*/ 1822272 w 2342504"/>
                  <a:gd name="connsiteY235" fmla="*/ 1314641 h 1503116"/>
                  <a:gd name="connsiteX236" fmla="*/ 1807231 w 2342504"/>
                  <a:gd name="connsiteY236" fmla="*/ 1309500 h 1503116"/>
                  <a:gd name="connsiteX237" fmla="*/ 1788341 w 2342504"/>
                  <a:gd name="connsiteY237" fmla="*/ 1309500 h 1503116"/>
                  <a:gd name="connsiteX238" fmla="*/ 1778895 w 2342504"/>
                  <a:gd name="connsiteY238" fmla="*/ 1293886 h 1503116"/>
                  <a:gd name="connsiteX239" fmla="*/ 1760005 w 2342504"/>
                  <a:gd name="connsiteY239" fmla="*/ 1287645 h 1503116"/>
                  <a:gd name="connsiteX240" fmla="*/ 1734825 w 2342504"/>
                  <a:gd name="connsiteY240" fmla="*/ 1278271 h 1503116"/>
                  <a:gd name="connsiteX241" fmla="*/ 1722224 w 2342504"/>
                  <a:gd name="connsiteY241" fmla="*/ 1281404 h 1503116"/>
                  <a:gd name="connsiteX242" fmla="*/ 1706489 w 2342504"/>
                  <a:gd name="connsiteY242" fmla="*/ 1268921 h 1503116"/>
                  <a:gd name="connsiteX243" fmla="*/ 1690755 w 2342504"/>
                  <a:gd name="connsiteY243" fmla="*/ 1256439 h 1503116"/>
                  <a:gd name="connsiteX244" fmla="*/ 1674997 w 2342504"/>
                  <a:gd name="connsiteY244" fmla="*/ 1219065 h 150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</a:cxnLst>
                <a:rect l="l" t="t" r="r" b="b"/>
                <a:pathLst>
                  <a:path w="2342504" h="1503116">
                    <a:moveTo>
                      <a:pt x="1685160" y="1474064"/>
                    </a:moveTo>
                    <a:cubicBezTo>
                      <a:pt x="1753716" y="1464881"/>
                      <a:pt x="1818518" y="1453929"/>
                      <a:pt x="1878753" y="1441423"/>
                    </a:cubicBezTo>
                    <a:cubicBezTo>
                      <a:pt x="2160533" y="1382911"/>
                      <a:pt x="2342504" y="1290299"/>
                      <a:pt x="2342504" y="1186042"/>
                    </a:cubicBezTo>
                    <a:cubicBezTo>
                      <a:pt x="2342504" y="1106582"/>
                      <a:pt x="2236765" y="1033889"/>
                      <a:pt x="2061704" y="977887"/>
                    </a:cubicBezTo>
                    <a:cubicBezTo>
                      <a:pt x="2064263" y="950244"/>
                      <a:pt x="2065554" y="922387"/>
                      <a:pt x="2065554" y="894314"/>
                    </a:cubicBezTo>
                    <a:cubicBezTo>
                      <a:pt x="2065554" y="773605"/>
                      <a:pt x="2041905" y="656484"/>
                      <a:pt x="1995252" y="546177"/>
                    </a:cubicBezTo>
                    <a:cubicBezTo>
                      <a:pt x="1950202" y="439672"/>
                      <a:pt x="1885735" y="344048"/>
                      <a:pt x="1803621" y="261934"/>
                    </a:cubicBezTo>
                    <a:cubicBezTo>
                      <a:pt x="1721506" y="179819"/>
                      <a:pt x="1625882" y="115352"/>
                      <a:pt x="1519377" y="70302"/>
                    </a:cubicBezTo>
                    <a:cubicBezTo>
                      <a:pt x="1409094" y="23649"/>
                      <a:pt x="1291949" y="0"/>
                      <a:pt x="1171264" y="0"/>
                    </a:cubicBezTo>
                    <a:cubicBezTo>
                      <a:pt x="1050556" y="0"/>
                      <a:pt x="933434" y="23649"/>
                      <a:pt x="823128" y="70302"/>
                    </a:cubicBezTo>
                    <a:cubicBezTo>
                      <a:pt x="716623" y="115352"/>
                      <a:pt x="620998" y="179819"/>
                      <a:pt x="538884" y="261934"/>
                    </a:cubicBezTo>
                    <a:cubicBezTo>
                      <a:pt x="456770" y="344048"/>
                      <a:pt x="392302" y="439672"/>
                      <a:pt x="347252" y="546177"/>
                    </a:cubicBezTo>
                    <a:cubicBezTo>
                      <a:pt x="300599" y="656460"/>
                      <a:pt x="276950" y="773605"/>
                      <a:pt x="276950" y="894314"/>
                    </a:cubicBezTo>
                    <a:cubicBezTo>
                      <a:pt x="276950" y="922387"/>
                      <a:pt x="278242" y="950244"/>
                      <a:pt x="280800" y="977887"/>
                    </a:cubicBezTo>
                    <a:cubicBezTo>
                      <a:pt x="280800" y="977887"/>
                      <a:pt x="280800" y="977887"/>
                      <a:pt x="280800" y="977887"/>
                    </a:cubicBezTo>
                    <a:cubicBezTo>
                      <a:pt x="105739" y="1033889"/>
                      <a:pt x="0" y="1106582"/>
                      <a:pt x="0" y="1186042"/>
                    </a:cubicBezTo>
                    <a:cubicBezTo>
                      <a:pt x="0" y="1290275"/>
                      <a:pt x="181971" y="1382887"/>
                      <a:pt x="463752" y="1441423"/>
                    </a:cubicBezTo>
                    <a:cubicBezTo>
                      <a:pt x="523986" y="1453929"/>
                      <a:pt x="588789" y="1464881"/>
                      <a:pt x="657345" y="1474064"/>
                    </a:cubicBezTo>
                    <a:cubicBezTo>
                      <a:pt x="645795" y="1463781"/>
                      <a:pt x="634461" y="1453188"/>
                      <a:pt x="623437" y="1442165"/>
                    </a:cubicBezTo>
                    <a:cubicBezTo>
                      <a:pt x="477095" y="1295822"/>
                      <a:pt x="396511" y="1101273"/>
                      <a:pt x="396511" y="894338"/>
                    </a:cubicBezTo>
                    <a:cubicBezTo>
                      <a:pt x="396511" y="687402"/>
                      <a:pt x="477095" y="492829"/>
                      <a:pt x="623437" y="346511"/>
                    </a:cubicBezTo>
                    <a:cubicBezTo>
                      <a:pt x="636111" y="333837"/>
                      <a:pt x="649167" y="321714"/>
                      <a:pt x="662510" y="310045"/>
                    </a:cubicBezTo>
                    <a:cubicBezTo>
                      <a:pt x="661218" y="313703"/>
                      <a:pt x="661099" y="316931"/>
                      <a:pt x="664351" y="320160"/>
                    </a:cubicBezTo>
                    <a:cubicBezTo>
                      <a:pt x="670640" y="326401"/>
                      <a:pt x="683242" y="310786"/>
                      <a:pt x="689530" y="320160"/>
                    </a:cubicBezTo>
                    <a:cubicBezTo>
                      <a:pt x="695819" y="329533"/>
                      <a:pt x="683242" y="332642"/>
                      <a:pt x="680085" y="342015"/>
                    </a:cubicBezTo>
                    <a:cubicBezTo>
                      <a:pt x="680085" y="351389"/>
                      <a:pt x="683242" y="360738"/>
                      <a:pt x="683242" y="370112"/>
                    </a:cubicBezTo>
                    <a:cubicBezTo>
                      <a:pt x="683242" y="373244"/>
                      <a:pt x="683242" y="382594"/>
                      <a:pt x="680085" y="385727"/>
                    </a:cubicBezTo>
                    <a:cubicBezTo>
                      <a:pt x="676929" y="391968"/>
                      <a:pt x="667483" y="391968"/>
                      <a:pt x="667483" y="398209"/>
                    </a:cubicBezTo>
                    <a:cubicBezTo>
                      <a:pt x="667483" y="410691"/>
                      <a:pt x="683218" y="416932"/>
                      <a:pt x="686374" y="426305"/>
                    </a:cubicBezTo>
                    <a:cubicBezTo>
                      <a:pt x="686374" y="432547"/>
                      <a:pt x="680085" y="445029"/>
                      <a:pt x="676929" y="451270"/>
                    </a:cubicBezTo>
                    <a:cubicBezTo>
                      <a:pt x="670640" y="463752"/>
                      <a:pt x="661194" y="476234"/>
                      <a:pt x="648593" y="488716"/>
                    </a:cubicBezTo>
                    <a:cubicBezTo>
                      <a:pt x="639147" y="501198"/>
                      <a:pt x="623413" y="513680"/>
                      <a:pt x="617100" y="526163"/>
                    </a:cubicBezTo>
                    <a:cubicBezTo>
                      <a:pt x="613944" y="532404"/>
                      <a:pt x="613944" y="538645"/>
                      <a:pt x="610812" y="544886"/>
                    </a:cubicBezTo>
                    <a:cubicBezTo>
                      <a:pt x="604523" y="554259"/>
                      <a:pt x="598210" y="560501"/>
                      <a:pt x="591921" y="569850"/>
                    </a:cubicBezTo>
                    <a:lnTo>
                      <a:pt x="591921" y="604188"/>
                    </a:lnTo>
                    <a:lnTo>
                      <a:pt x="591921" y="641634"/>
                    </a:lnTo>
                    <a:cubicBezTo>
                      <a:pt x="595078" y="647875"/>
                      <a:pt x="595078" y="660357"/>
                      <a:pt x="601366" y="663490"/>
                    </a:cubicBezTo>
                    <a:cubicBezTo>
                      <a:pt x="604523" y="672864"/>
                      <a:pt x="610812" y="669731"/>
                      <a:pt x="620257" y="672864"/>
                    </a:cubicBezTo>
                    <a:cubicBezTo>
                      <a:pt x="626546" y="679105"/>
                      <a:pt x="635991" y="685346"/>
                      <a:pt x="635991" y="691587"/>
                    </a:cubicBezTo>
                    <a:cubicBezTo>
                      <a:pt x="639147" y="700960"/>
                      <a:pt x="639147" y="710310"/>
                      <a:pt x="639147" y="719683"/>
                    </a:cubicBezTo>
                    <a:cubicBezTo>
                      <a:pt x="639147" y="729057"/>
                      <a:pt x="639147" y="741539"/>
                      <a:pt x="642304" y="747780"/>
                    </a:cubicBezTo>
                    <a:cubicBezTo>
                      <a:pt x="645460" y="757154"/>
                      <a:pt x="658038" y="763395"/>
                      <a:pt x="658038" y="772744"/>
                    </a:cubicBezTo>
                    <a:cubicBezTo>
                      <a:pt x="658038" y="782094"/>
                      <a:pt x="645436" y="782118"/>
                      <a:pt x="645436" y="791468"/>
                    </a:cubicBezTo>
                    <a:cubicBezTo>
                      <a:pt x="645436" y="803950"/>
                      <a:pt x="673772" y="803950"/>
                      <a:pt x="676929" y="816432"/>
                    </a:cubicBezTo>
                    <a:cubicBezTo>
                      <a:pt x="676929" y="822673"/>
                      <a:pt x="673772" y="832047"/>
                      <a:pt x="673772" y="838288"/>
                    </a:cubicBezTo>
                    <a:cubicBezTo>
                      <a:pt x="676929" y="844529"/>
                      <a:pt x="686374" y="847661"/>
                      <a:pt x="689507" y="850770"/>
                    </a:cubicBezTo>
                    <a:cubicBezTo>
                      <a:pt x="695795" y="857011"/>
                      <a:pt x="698952" y="866384"/>
                      <a:pt x="708397" y="863252"/>
                    </a:cubicBezTo>
                    <a:cubicBezTo>
                      <a:pt x="714686" y="857011"/>
                      <a:pt x="702108" y="847637"/>
                      <a:pt x="698952" y="841396"/>
                    </a:cubicBezTo>
                    <a:cubicBezTo>
                      <a:pt x="695795" y="835155"/>
                      <a:pt x="695795" y="819541"/>
                      <a:pt x="692663" y="807058"/>
                    </a:cubicBezTo>
                    <a:cubicBezTo>
                      <a:pt x="689507" y="797685"/>
                      <a:pt x="683218" y="791444"/>
                      <a:pt x="680061" y="785203"/>
                    </a:cubicBezTo>
                    <a:cubicBezTo>
                      <a:pt x="676905" y="778962"/>
                      <a:pt x="676905" y="769588"/>
                      <a:pt x="676905" y="763347"/>
                    </a:cubicBezTo>
                    <a:cubicBezTo>
                      <a:pt x="673748" y="757106"/>
                      <a:pt x="664303" y="750865"/>
                      <a:pt x="664303" y="744624"/>
                    </a:cubicBezTo>
                    <a:cubicBezTo>
                      <a:pt x="661146" y="719660"/>
                      <a:pt x="683194" y="713418"/>
                      <a:pt x="689483" y="729009"/>
                    </a:cubicBezTo>
                    <a:cubicBezTo>
                      <a:pt x="695771" y="741491"/>
                      <a:pt x="689483" y="750865"/>
                      <a:pt x="689483" y="760215"/>
                    </a:cubicBezTo>
                    <a:cubicBezTo>
                      <a:pt x="692639" y="769588"/>
                      <a:pt x="702084" y="775829"/>
                      <a:pt x="708373" y="785179"/>
                    </a:cubicBezTo>
                    <a:cubicBezTo>
                      <a:pt x="714662" y="794552"/>
                      <a:pt x="720975" y="800794"/>
                      <a:pt x="724107" y="807035"/>
                    </a:cubicBezTo>
                    <a:cubicBezTo>
                      <a:pt x="727264" y="813276"/>
                      <a:pt x="727264" y="813276"/>
                      <a:pt x="724107" y="819517"/>
                    </a:cubicBezTo>
                    <a:cubicBezTo>
                      <a:pt x="733552" y="828890"/>
                      <a:pt x="742998" y="838240"/>
                      <a:pt x="749287" y="847613"/>
                    </a:cubicBezTo>
                    <a:cubicBezTo>
                      <a:pt x="761888" y="860096"/>
                      <a:pt x="777623" y="875710"/>
                      <a:pt x="774466" y="897566"/>
                    </a:cubicBezTo>
                    <a:cubicBezTo>
                      <a:pt x="774466" y="906939"/>
                      <a:pt x="768177" y="913181"/>
                      <a:pt x="768177" y="919422"/>
                    </a:cubicBezTo>
                    <a:cubicBezTo>
                      <a:pt x="768177" y="925663"/>
                      <a:pt x="774466" y="931904"/>
                      <a:pt x="780779" y="938145"/>
                    </a:cubicBezTo>
                    <a:cubicBezTo>
                      <a:pt x="790224" y="944386"/>
                      <a:pt x="796513" y="950627"/>
                      <a:pt x="802826" y="950627"/>
                    </a:cubicBezTo>
                    <a:cubicBezTo>
                      <a:pt x="805982" y="953759"/>
                      <a:pt x="815428" y="953759"/>
                      <a:pt x="818560" y="956868"/>
                    </a:cubicBezTo>
                    <a:cubicBezTo>
                      <a:pt x="824849" y="960000"/>
                      <a:pt x="831162" y="966242"/>
                      <a:pt x="837451" y="969350"/>
                    </a:cubicBezTo>
                    <a:cubicBezTo>
                      <a:pt x="850052" y="975591"/>
                      <a:pt x="862630" y="978724"/>
                      <a:pt x="872076" y="984965"/>
                    </a:cubicBezTo>
                    <a:cubicBezTo>
                      <a:pt x="884677" y="988097"/>
                      <a:pt x="900411" y="997447"/>
                      <a:pt x="906700" y="997447"/>
                    </a:cubicBezTo>
                    <a:cubicBezTo>
                      <a:pt x="916145" y="997447"/>
                      <a:pt x="925591" y="988073"/>
                      <a:pt x="935036" y="988073"/>
                    </a:cubicBezTo>
                    <a:cubicBezTo>
                      <a:pt x="960240" y="984941"/>
                      <a:pt x="969661" y="1016170"/>
                      <a:pt x="988552" y="1025520"/>
                    </a:cubicBezTo>
                    <a:cubicBezTo>
                      <a:pt x="991708" y="1028652"/>
                      <a:pt x="997997" y="1028652"/>
                      <a:pt x="1004286" y="1028652"/>
                    </a:cubicBezTo>
                    <a:cubicBezTo>
                      <a:pt x="1010574" y="1028652"/>
                      <a:pt x="1013731" y="1031785"/>
                      <a:pt x="1020020" y="1034893"/>
                    </a:cubicBezTo>
                    <a:cubicBezTo>
                      <a:pt x="1029465" y="1038026"/>
                      <a:pt x="1042067" y="1034893"/>
                      <a:pt x="1048356" y="1041134"/>
                    </a:cubicBezTo>
                    <a:cubicBezTo>
                      <a:pt x="1060958" y="1044267"/>
                      <a:pt x="1070403" y="1066099"/>
                      <a:pt x="1079848" y="1072340"/>
                    </a:cubicBezTo>
                    <a:lnTo>
                      <a:pt x="1079848" y="1091063"/>
                    </a:lnTo>
                    <a:cubicBezTo>
                      <a:pt x="1086137" y="1100436"/>
                      <a:pt x="1092450" y="1097304"/>
                      <a:pt x="1101895" y="1100436"/>
                    </a:cubicBezTo>
                    <a:cubicBezTo>
                      <a:pt x="1111340" y="1106678"/>
                      <a:pt x="1114497" y="1119160"/>
                      <a:pt x="1123942" y="1125401"/>
                    </a:cubicBezTo>
                    <a:lnTo>
                      <a:pt x="1139676" y="1125401"/>
                    </a:lnTo>
                    <a:cubicBezTo>
                      <a:pt x="1152278" y="1131642"/>
                      <a:pt x="1155410" y="1144124"/>
                      <a:pt x="1164856" y="1141015"/>
                    </a:cubicBezTo>
                    <a:cubicBezTo>
                      <a:pt x="1174301" y="1141015"/>
                      <a:pt x="1171145" y="1131642"/>
                      <a:pt x="1174301" y="1125401"/>
                    </a:cubicBezTo>
                    <a:cubicBezTo>
                      <a:pt x="1177457" y="1122268"/>
                      <a:pt x="1183746" y="1112919"/>
                      <a:pt x="1190035" y="1112919"/>
                    </a:cubicBezTo>
                    <a:cubicBezTo>
                      <a:pt x="1202637" y="1112919"/>
                      <a:pt x="1202637" y="1125401"/>
                      <a:pt x="1208926" y="1134774"/>
                    </a:cubicBezTo>
                    <a:cubicBezTo>
                      <a:pt x="1208926" y="1144148"/>
                      <a:pt x="1215215" y="1147256"/>
                      <a:pt x="1218371" y="1153498"/>
                    </a:cubicBezTo>
                    <a:cubicBezTo>
                      <a:pt x="1221528" y="1165980"/>
                      <a:pt x="1218371" y="1200317"/>
                      <a:pt x="1218371" y="1209691"/>
                    </a:cubicBezTo>
                    <a:cubicBezTo>
                      <a:pt x="1215215" y="1215932"/>
                      <a:pt x="1202637" y="1219065"/>
                      <a:pt x="1196324" y="1228414"/>
                    </a:cubicBezTo>
                    <a:cubicBezTo>
                      <a:pt x="1193168" y="1234655"/>
                      <a:pt x="1190035" y="1240896"/>
                      <a:pt x="1186879" y="1244029"/>
                    </a:cubicBezTo>
                    <a:cubicBezTo>
                      <a:pt x="1183722" y="1250270"/>
                      <a:pt x="1177433" y="1250270"/>
                      <a:pt x="1171145" y="1256511"/>
                    </a:cubicBezTo>
                    <a:cubicBezTo>
                      <a:pt x="1171145" y="1259643"/>
                      <a:pt x="1167988" y="1265885"/>
                      <a:pt x="1167988" y="1268993"/>
                    </a:cubicBezTo>
                    <a:cubicBezTo>
                      <a:pt x="1161699" y="1281475"/>
                      <a:pt x="1152254" y="1290849"/>
                      <a:pt x="1158543" y="1303331"/>
                    </a:cubicBezTo>
                    <a:cubicBezTo>
                      <a:pt x="1161699" y="1309572"/>
                      <a:pt x="1171145" y="1312704"/>
                      <a:pt x="1171145" y="1322054"/>
                    </a:cubicBezTo>
                    <a:cubicBezTo>
                      <a:pt x="1171145" y="1328295"/>
                      <a:pt x="1152254" y="1334536"/>
                      <a:pt x="1152254" y="1343910"/>
                    </a:cubicBezTo>
                    <a:cubicBezTo>
                      <a:pt x="1149098" y="1350151"/>
                      <a:pt x="1155410" y="1362633"/>
                      <a:pt x="1158543" y="1372007"/>
                    </a:cubicBezTo>
                    <a:cubicBezTo>
                      <a:pt x="1158543" y="1378248"/>
                      <a:pt x="1171145" y="1381380"/>
                      <a:pt x="1177433" y="1387621"/>
                    </a:cubicBezTo>
                    <a:cubicBezTo>
                      <a:pt x="1183722" y="1393862"/>
                      <a:pt x="1186879" y="1406344"/>
                      <a:pt x="1193168" y="1412585"/>
                    </a:cubicBezTo>
                    <a:cubicBezTo>
                      <a:pt x="1205769" y="1431309"/>
                      <a:pt x="1215215" y="1453164"/>
                      <a:pt x="1227793" y="1471887"/>
                    </a:cubicBezTo>
                    <a:cubicBezTo>
                      <a:pt x="1234081" y="1481261"/>
                      <a:pt x="1243527" y="1490611"/>
                      <a:pt x="1246683" y="1499984"/>
                    </a:cubicBezTo>
                    <a:lnTo>
                      <a:pt x="1246683" y="1503117"/>
                    </a:lnTo>
                    <a:cubicBezTo>
                      <a:pt x="1402016" y="1498884"/>
                      <a:pt x="1552041" y="1492524"/>
                      <a:pt x="1685160" y="1474064"/>
                    </a:cubicBezTo>
                    <a:close/>
                    <a:moveTo>
                      <a:pt x="2057902" y="1011938"/>
                    </a:moveTo>
                    <a:cubicBezTo>
                      <a:pt x="2057902" y="1011986"/>
                      <a:pt x="2057878" y="1012033"/>
                      <a:pt x="2057878" y="1012081"/>
                    </a:cubicBezTo>
                    <a:cubicBezTo>
                      <a:pt x="2057878" y="1012033"/>
                      <a:pt x="2057902" y="1011986"/>
                      <a:pt x="2057902" y="1011938"/>
                    </a:cubicBezTo>
                    <a:close/>
                    <a:moveTo>
                      <a:pt x="1511271" y="260834"/>
                    </a:moveTo>
                    <a:cubicBezTo>
                      <a:pt x="1514427" y="307654"/>
                      <a:pt x="1476646" y="326377"/>
                      <a:pt x="1432552" y="326377"/>
                    </a:cubicBezTo>
                    <a:cubicBezTo>
                      <a:pt x="1423107" y="335750"/>
                      <a:pt x="1426263" y="348232"/>
                      <a:pt x="1419950" y="360714"/>
                    </a:cubicBezTo>
                    <a:cubicBezTo>
                      <a:pt x="1416794" y="370088"/>
                      <a:pt x="1401060" y="379438"/>
                      <a:pt x="1391615" y="379438"/>
                    </a:cubicBezTo>
                    <a:cubicBezTo>
                      <a:pt x="1385326" y="379438"/>
                      <a:pt x="1379013" y="370064"/>
                      <a:pt x="1379013" y="363823"/>
                    </a:cubicBezTo>
                    <a:cubicBezTo>
                      <a:pt x="1379013" y="354450"/>
                      <a:pt x="1388458" y="351341"/>
                      <a:pt x="1382169" y="341967"/>
                    </a:cubicBezTo>
                    <a:cubicBezTo>
                      <a:pt x="1382169" y="335726"/>
                      <a:pt x="1397904" y="332594"/>
                      <a:pt x="1394771" y="320112"/>
                    </a:cubicBezTo>
                    <a:cubicBezTo>
                      <a:pt x="1394771" y="310738"/>
                      <a:pt x="1379037" y="316979"/>
                      <a:pt x="1366435" y="313871"/>
                    </a:cubicBezTo>
                    <a:cubicBezTo>
                      <a:pt x="1356990" y="313871"/>
                      <a:pt x="1344388" y="307630"/>
                      <a:pt x="1334943" y="304497"/>
                    </a:cubicBezTo>
                    <a:cubicBezTo>
                      <a:pt x="1325498" y="298256"/>
                      <a:pt x="1316052" y="285774"/>
                      <a:pt x="1300318" y="282641"/>
                    </a:cubicBezTo>
                    <a:cubicBezTo>
                      <a:pt x="1294029" y="282641"/>
                      <a:pt x="1284584" y="285774"/>
                      <a:pt x="1281427" y="282641"/>
                    </a:cubicBezTo>
                    <a:cubicBezTo>
                      <a:pt x="1278271" y="276400"/>
                      <a:pt x="1284584" y="270159"/>
                      <a:pt x="1284584" y="267027"/>
                    </a:cubicBezTo>
                    <a:cubicBezTo>
                      <a:pt x="1284584" y="260786"/>
                      <a:pt x="1271982" y="257653"/>
                      <a:pt x="1271982" y="254545"/>
                    </a:cubicBezTo>
                    <a:cubicBezTo>
                      <a:pt x="1271982" y="248304"/>
                      <a:pt x="1281427" y="235821"/>
                      <a:pt x="1284584" y="232689"/>
                    </a:cubicBezTo>
                    <a:cubicBezTo>
                      <a:pt x="1294029" y="226448"/>
                      <a:pt x="1306631" y="220207"/>
                      <a:pt x="1319209" y="213966"/>
                    </a:cubicBezTo>
                    <a:cubicBezTo>
                      <a:pt x="1331810" y="207725"/>
                      <a:pt x="1344388" y="201484"/>
                      <a:pt x="1356990" y="198351"/>
                    </a:cubicBezTo>
                    <a:cubicBezTo>
                      <a:pt x="1360146" y="195219"/>
                      <a:pt x="1366435" y="195219"/>
                      <a:pt x="1372724" y="195219"/>
                    </a:cubicBezTo>
                    <a:cubicBezTo>
                      <a:pt x="1382169" y="188978"/>
                      <a:pt x="1391615" y="182736"/>
                      <a:pt x="1401060" y="179604"/>
                    </a:cubicBezTo>
                    <a:cubicBezTo>
                      <a:pt x="1407349" y="176472"/>
                      <a:pt x="1413662" y="176472"/>
                      <a:pt x="1419950" y="176472"/>
                    </a:cubicBezTo>
                    <a:cubicBezTo>
                      <a:pt x="1428894" y="173506"/>
                      <a:pt x="1435015" y="170565"/>
                      <a:pt x="1440993" y="167600"/>
                    </a:cubicBezTo>
                    <a:cubicBezTo>
                      <a:pt x="1444556" y="168915"/>
                      <a:pt x="1448119" y="170230"/>
                      <a:pt x="1451658" y="171594"/>
                    </a:cubicBezTo>
                    <a:cubicBezTo>
                      <a:pt x="1449004" y="174319"/>
                      <a:pt x="1446493" y="177380"/>
                      <a:pt x="1445154" y="182713"/>
                    </a:cubicBezTo>
                    <a:cubicBezTo>
                      <a:pt x="1451849" y="195984"/>
                      <a:pt x="1463303" y="187304"/>
                      <a:pt x="1474996" y="181134"/>
                    </a:cubicBezTo>
                    <a:cubicBezTo>
                      <a:pt x="1494652" y="189504"/>
                      <a:pt x="1513997" y="198710"/>
                      <a:pt x="1532911" y="208729"/>
                    </a:cubicBezTo>
                    <a:cubicBezTo>
                      <a:pt x="1531955" y="210427"/>
                      <a:pt x="1531046" y="212172"/>
                      <a:pt x="1530161" y="213942"/>
                    </a:cubicBezTo>
                    <a:cubicBezTo>
                      <a:pt x="1527005" y="220183"/>
                      <a:pt x="1523872" y="223315"/>
                      <a:pt x="1520716" y="223315"/>
                    </a:cubicBezTo>
                    <a:cubicBezTo>
                      <a:pt x="1520716" y="232689"/>
                      <a:pt x="1508114" y="238930"/>
                      <a:pt x="1508114" y="245171"/>
                    </a:cubicBezTo>
                    <a:cubicBezTo>
                      <a:pt x="1508114" y="251484"/>
                      <a:pt x="1511271" y="257725"/>
                      <a:pt x="1511271" y="260834"/>
                    </a:cubicBezTo>
                    <a:close/>
                    <a:moveTo>
                      <a:pt x="284578" y="1012105"/>
                    </a:moveTo>
                    <a:cubicBezTo>
                      <a:pt x="284578" y="1012033"/>
                      <a:pt x="284554" y="1011986"/>
                      <a:pt x="284554" y="1011914"/>
                    </a:cubicBezTo>
                    <a:cubicBezTo>
                      <a:pt x="284554" y="1011962"/>
                      <a:pt x="284554" y="1012033"/>
                      <a:pt x="284578" y="1012105"/>
                    </a:cubicBezTo>
                    <a:close/>
                    <a:moveTo>
                      <a:pt x="1674997" y="1219065"/>
                    </a:moveTo>
                    <a:cubicBezTo>
                      <a:pt x="1671841" y="1212824"/>
                      <a:pt x="1674997" y="1206582"/>
                      <a:pt x="1671841" y="1203450"/>
                    </a:cubicBezTo>
                    <a:cubicBezTo>
                      <a:pt x="1668685" y="1197209"/>
                      <a:pt x="1662396" y="1190968"/>
                      <a:pt x="1656107" y="1184727"/>
                    </a:cubicBezTo>
                    <a:cubicBezTo>
                      <a:pt x="1640372" y="1175353"/>
                      <a:pt x="1627771" y="1166004"/>
                      <a:pt x="1608880" y="1162871"/>
                    </a:cubicBezTo>
                    <a:cubicBezTo>
                      <a:pt x="1599435" y="1162871"/>
                      <a:pt x="1593146" y="1166004"/>
                      <a:pt x="1580544" y="1166004"/>
                    </a:cubicBezTo>
                    <a:cubicBezTo>
                      <a:pt x="1571099" y="1166004"/>
                      <a:pt x="1558497" y="1153521"/>
                      <a:pt x="1549052" y="1144148"/>
                    </a:cubicBezTo>
                    <a:cubicBezTo>
                      <a:pt x="1539607" y="1137907"/>
                      <a:pt x="1536450" y="1128533"/>
                      <a:pt x="1530161" y="1125425"/>
                    </a:cubicBezTo>
                    <a:cubicBezTo>
                      <a:pt x="1523872" y="1119184"/>
                      <a:pt x="1514427" y="1119184"/>
                      <a:pt x="1511271" y="1116051"/>
                    </a:cubicBezTo>
                    <a:cubicBezTo>
                      <a:pt x="1508114" y="1112919"/>
                      <a:pt x="1508114" y="1109810"/>
                      <a:pt x="1504982" y="1106678"/>
                    </a:cubicBezTo>
                    <a:cubicBezTo>
                      <a:pt x="1501826" y="1100436"/>
                      <a:pt x="1498693" y="1097304"/>
                      <a:pt x="1501826" y="1087954"/>
                    </a:cubicBezTo>
                    <a:cubicBezTo>
                      <a:pt x="1495537" y="1084822"/>
                      <a:pt x="1492380" y="1094195"/>
                      <a:pt x="1486091" y="1094195"/>
                    </a:cubicBezTo>
                    <a:cubicBezTo>
                      <a:pt x="1479803" y="1081713"/>
                      <a:pt x="1473490" y="1078581"/>
                      <a:pt x="1454599" y="1081713"/>
                    </a:cubicBezTo>
                    <a:cubicBezTo>
                      <a:pt x="1448310" y="1081713"/>
                      <a:pt x="1441997" y="1091087"/>
                      <a:pt x="1435708" y="1091087"/>
                    </a:cubicBezTo>
                    <a:cubicBezTo>
                      <a:pt x="1426263" y="1091087"/>
                      <a:pt x="1419974" y="1084846"/>
                      <a:pt x="1410529" y="1081713"/>
                    </a:cubicBezTo>
                    <a:cubicBezTo>
                      <a:pt x="1404240" y="1081713"/>
                      <a:pt x="1394795" y="1084846"/>
                      <a:pt x="1391639" y="1084846"/>
                    </a:cubicBezTo>
                    <a:cubicBezTo>
                      <a:pt x="1382193" y="1081713"/>
                      <a:pt x="1379037" y="1075472"/>
                      <a:pt x="1372748" y="1072364"/>
                    </a:cubicBezTo>
                    <a:cubicBezTo>
                      <a:pt x="1366459" y="1066122"/>
                      <a:pt x="1357014" y="1059881"/>
                      <a:pt x="1353857" y="1062990"/>
                    </a:cubicBezTo>
                    <a:cubicBezTo>
                      <a:pt x="1344412" y="1062990"/>
                      <a:pt x="1338123" y="1081713"/>
                      <a:pt x="1325521" y="1075472"/>
                    </a:cubicBezTo>
                    <a:cubicBezTo>
                      <a:pt x="1319233" y="1066099"/>
                      <a:pt x="1334967" y="1062990"/>
                      <a:pt x="1328678" y="1053616"/>
                    </a:cubicBezTo>
                    <a:cubicBezTo>
                      <a:pt x="1322389" y="1050484"/>
                      <a:pt x="1316076" y="1056749"/>
                      <a:pt x="1312944" y="1059858"/>
                    </a:cubicBezTo>
                    <a:cubicBezTo>
                      <a:pt x="1306655" y="1062990"/>
                      <a:pt x="1303498" y="1069231"/>
                      <a:pt x="1297209" y="1069231"/>
                    </a:cubicBezTo>
                    <a:cubicBezTo>
                      <a:pt x="1284608" y="1075472"/>
                      <a:pt x="1275162" y="1072364"/>
                      <a:pt x="1265717" y="1078605"/>
                    </a:cubicBezTo>
                    <a:cubicBezTo>
                      <a:pt x="1256272" y="1081737"/>
                      <a:pt x="1256272" y="1091087"/>
                      <a:pt x="1249983" y="1100460"/>
                    </a:cubicBezTo>
                    <a:cubicBezTo>
                      <a:pt x="1246827" y="1106701"/>
                      <a:pt x="1237381" y="1119184"/>
                      <a:pt x="1227936" y="1119184"/>
                    </a:cubicBezTo>
                    <a:cubicBezTo>
                      <a:pt x="1221647" y="1119184"/>
                      <a:pt x="1215334" y="1109810"/>
                      <a:pt x="1205889" y="1106701"/>
                    </a:cubicBezTo>
                    <a:cubicBezTo>
                      <a:pt x="1183842" y="1097328"/>
                      <a:pt x="1174397" y="1112942"/>
                      <a:pt x="1155506" y="1112942"/>
                    </a:cubicBezTo>
                    <a:cubicBezTo>
                      <a:pt x="1139772" y="1112942"/>
                      <a:pt x="1114569" y="1087978"/>
                      <a:pt x="1117725" y="1072364"/>
                    </a:cubicBezTo>
                    <a:cubicBezTo>
                      <a:pt x="1117725" y="1062990"/>
                      <a:pt x="1120881" y="1047399"/>
                      <a:pt x="1124014" y="1034917"/>
                    </a:cubicBezTo>
                    <a:cubicBezTo>
                      <a:pt x="1124014" y="1025544"/>
                      <a:pt x="1130303" y="1022435"/>
                      <a:pt x="1130303" y="1013061"/>
                    </a:cubicBezTo>
                    <a:cubicBezTo>
                      <a:pt x="1130303" y="1000579"/>
                      <a:pt x="1114569" y="991206"/>
                      <a:pt x="1108256" y="991206"/>
                    </a:cubicBezTo>
                    <a:cubicBezTo>
                      <a:pt x="1089365" y="988073"/>
                      <a:pt x="1067318" y="997447"/>
                      <a:pt x="1045271" y="991206"/>
                    </a:cubicBezTo>
                    <a:cubicBezTo>
                      <a:pt x="1042115" y="984965"/>
                      <a:pt x="1051560" y="978724"/>
                      <a:pt x="1051560" y="972483"/>
                    </a:cubicBezTo>
                    <a:cubicBezTo>
                      <a:pt x="1054717" y="969350"/>
                      <a:pt x="1051560" y="966242"/>
                      <a:pt x="1054717" y="960000"/>
                    </a:cubicBezTo>
                    <a:cubicBezTo>
                      <a:pt x="1057873" y="956868"/>
                      <a:pt x="1064162" y="950627"/>
                      <a:pt x="1067318" y="944386"/>
                    </a:cubicBezTo>
                    <a:cubicBezTo>
                      <a:pt x="1067318" y="941253"/>
                      <a:pt x="1067318" y="931904"/>
                      <a:pt x="1070475" y="925663"/>
                    </a:cubicBezTo>
                    <a:cubicBezTo>
                      <a:pt x="1073631" y="919422"/>
                      <a:pt x="1076763" y="916289"/>
                      <a:pt x="1076763" y="910048"/>
                    </a:cubicBezTo>
                    <a:cubicBezTo>
                      <a:pt x="1079920" y="903807"/>
                      <a:pt x="1076763" y="897566"/>
                      <a:pt x="1070475" y="894433"/>
                    </a:cubicBezTo>
                    <a:cubicBezTo>
                      <a:pt x="1054740" y="894433"/>
                      <a:pt x="1045271" y="894433"/>
                      <a:pt x="1035850" y="897566"/>
                    </a:cubicBezTo>
                    <a:cubicBezTo>
                      <a:pt x="1016959" y="906939"/>
                      <a:pt x="1020116" y="935012"/>
                      <a:pt x="1001225" y="941253"/>
                    </a:cubicBezTo>
                    <a:cubicBezTo>
                      <a:pt x="991780" y="944386"/>
                      <a:pt x="982334" y="944386"/>
                      <a:pt x="976046" y="944386"/>
                    </a:cubicBezTo>
                    <a:cubicBezTo>
                      <a:pt x="969757" y="947518"/>
                      <a:pt x="960311" y="950627"/>
                      <a:pt x="953999" y="950627"/>
                    </a:cubicBezTo>
                    <a:cubicBezTo>
                      <a:pt x="944553" y="950627"/>
                      <a:pt x="931951" y="941253"/>
                      <a:pt x="925663" y="938145"/>
                    </a:cubicBezTo>
                    <a:cubicBezTo>
                      <a:pt x="922506" y="931904"/>
                      <a:pt x="909928" y="910048"/>
                      <a:pt x="909928" y="903807"/>
                    </a:cubicBezTo>
                    <a:cubicBezTo>
                      <a:pt x="900483" y="878843"/>
                      <a:pt x="909928" y="853878"/>
                      <a:pt x="922530" y="832023"/>
                    </a:cubicBezTo>
                    <a:cubicBezTo>
                      <a:pt x="922530" y="828890"/>
                      <a:pt x="925686" y="825782"/>
                      <a:pt x="928819" y="819541"/>
                    </a:cubicBezTo>
                    <a:cubicBezTo>
                      <a:pt x="931975" y="813300"/>
                      <a:pt x="928819" y="803926"/>
                      <a:pt x="931975" y="797685"/>
                    </a:cubicBezTo>
                    <a:cubicBezTo>
                      <a:pt x="935132" y="785203"/>
                      <a:pt x="954023" y="775829"/>
                      <a:pt x="963468" y="769588"/>
                    </a:cubicBezTo>
                    <a:cubicBezTo>
                      <a:pt x="979202" y="763347"/>
                      <a:pt x="991804" y="750865"/>
                      <a:pt x="1007538" y="750865"/>
                    </a:cubicBezTo>
                    <a:cubicBezTo>
                      <a:pt x="1013827" y="750865"/>
                      <a:pt x="1026428" y="753997"/>
                      <a:pt x="1032717" y="753997"/>
                    </a:cubicBezTo>
                    <a:cubicBezTo>
                      <a:pt x="1042163" y="757130"/>
                      <a:pt x="1045319" y="760238"/>
                      <a:pt x="1051608" y="760238"/>
                    </a:cubicBezTo>
                    <a:cubicBezTo>
                      <a:pt x="1070498" y="763371"/>
                      <a:pt x="1073655" y="747756"/>
                      <a:pt x="1089389" y="741515"/>
                    </a:cubicBezTo>
                    <a:cubicBezTo>
                      <a:pt x="1101991" y="744648"/>
                      <a:pt x="1114569" y="738383"/>
                      <a:pt x="1127170" y="741515"/>
                    </a:cubicBezTo>
                    <a:cubicBezTo>
                      <a:pt x="1136616" y="741515"/>
                      <a:pt x="1142904" y="750889"/>
                      <a:pt x="1149217" y="750889"/>
                    </a:cubicBezTo>
                    <a:cubicBezTo>
                      <a:pt x="1155530" y="750889"/>
                      <a:pt x="1161819" y="747756"/>
                      <a:pt x="1164951" y="747756"/>
                    </a:cubicBezTo>
                    <a:cubicBezTo>
                      <a:pt x="1171240" y="747756"/>
                      <a:pt x="1180685" y="760238"/>
                      <a:pt x="1180685" y="766480"/>
                    </a:cubicBezTo>
                    <a:cubicBezTo>
                      <a:pt x="1183842" y="775853"/>
                      <a:pt x="1174397" y="782094"/>
                      <a:pt x="1177529" y="791444"/>
                    </a:cubicBezTo>
                    <a:cubicBezTo>
                      <a:pt x="1186974" y="800817"/>
                      <a:pt x="1202709" y="803926"/>
                      <a:pt x="1215310" y="807058"/>
                    </a:cubicBezTo>
                    <a:cubicBezTo>
                      <a:pt x="1224756" y="800817"/>
                      <a:pt x="1218467" y="788335"/>
                      <a:pt x="1215310" y="778962"/>
                    </a:cubicBezTo>
                    <a:lnTo>
                      <a:pt x="1215310" y="766480"/>
                    </a:lnTo>
                    <a:cubicBezTo>
                      <a:pt x="1215310" y="760238"/>
                      <a:pt x="1212154" y="753997"/>
                      <a:pt x="1212154" y="747756"/>
                    </a:cubicBezTo>
                    <a:cubicBezTo>
                      <a:pt x="1212154" y="722792"/>
                      <a:pt x="1234201" y="710310"/>
                      <a:pt x="1253091" y="697804"/>
                    </a:cubicBezTo>
                    <a:cubicBezTo>
                      <a:pt x="1259380" y="694671"/>
                      <a:pt x="1265693" y="685322"/>
                      <a:pt x="1271982" y="682189"/>
                    </a:cubicBezTo>
                    <a:cubicBezTo>
                      <a:pt x="1281427" y="679057"/>
                      <a:pt x="1290873" y="675948"/>
                      <a:pt x="1297162" y="672816"/>
                    </a:cubicBezTo>
                    <a:cubicBezTo>
                      <a:pt x="1312896" y="663442"/>
                      <a:pt x="1325498" y="657201"/>
                      <a:pt x="1334943" y="647851"/>
                    </a:cubicBezTo>
                    <a:cubicBezTo>
                      <a:pt x="1341232" y="635369"/>
                      <a:pt x="1334943" y="619755"/>
                      <a:pt x="1334943" y="607273"/>
                    </a:cubicBezTo>
                    <a:cubicBezTo>
                      <a:pt x="1341232" y="604140"/>
                      <a:pt x="1344388" y="610405"/>
                      <a:pt x="1350677" y="610405"/>
                    </a:cubicBezTo>
                    <a:cubicBezTo>
                      <a:pt x="1360122" y="607273"/>
                      <a:pt x="1360122" y="594790"/>
                      <a:pt x="1366411" y="591682"/>
                    </a:cubicBezTo>
                    <a:cubicBezTo>
                      <a:pt x="1369567" y="588549"/>
                      <a:pt x="1375856" y="585441"/>
                      <a:pt x="1379013" y="582308"/>
                    </a:cubicBezTo>
                    <a:cubicBezTo>
                      <a:pt x="1388458" y="576067"/>
                      <a:pt x="1391615" y="566694"/>
                      <a:pt x="1397904" y="563585"/>
                    </a:cubicBezTo>
                    <a:cubicBezTo>
                      <a:pt x="1401060" y="563585"/>
                      <a:pt x="1407349" y="563585"/>
                      <a:pt x="1410505" y="560453"/>
                    </a:cubicBezTo>
                    <a:cubicBezTo>
                      <a:pt x="1416794" y="560453"/>
                      <a:pt x="1426239" y="554212"/>
                      <a:pt x="1435685" y="551079"/>
                    </a:cubicBezTo>
                    <a:cubicBezTo>
                      <a:pt x="1441997" y="547947"/>
                      <a:pt x="1454575" y="547947"/>
                      <a:pt x="1457731" y="544838"/>
                    </a:cubicBezTo>
                    <a:lnTo>
                      <a:pt x="1457731" y="532356"/>
                    </a:lnTo>
                    <a:cubicBezTo>
                      <a:pt x="1460888" y="510500"/>
                      <a:pt x="1495513" y="504259"/>
                      <a:pt x="1514403" y="498018"/>
                    </a:cubicBezTo>
                    <a:cubicBezTo>
                      <a:pt x="1527005" y="494886"/>
                      <a:pt x="1539607" y="485536"/>
                      <a:pt x="1555341" y="488644"/>
                    </a:cubicBezTo>
                    <a:cubicBezTo>
                      <a:pt x="1552184" y="498018"/>
                      <a:pt x="1539607" y="494886"/>
                      <a:pt x="1539607" y="507368"/>
                    </a:cubicBezTo>
                    <a:cubicBezTo>
                      <a:pt x="1542763" y="522982"/>
                      <a:pt x="1567943" y="501127"/>
                      <a:pt x="1571099" y="497994"/>
                    </a:cubicBezTo>
                    <a:cubicBezTo>
                      <a:pt x="1583701" y="494862"/>
                      <a:pt x="1602591" y="491753"/>
                      <a:pt x="1618325" y="485512"/>
                    </a:cubicBezTo>
                    <a:cubicBezTo>
                      <a:pt x="1630927" y="479271"/>
                      <a:pt x="1656107" y="473030"/>
                      <a:pt x="1643529" y="457415"/>
                    </a:cubicBezTo>
                    <a:cubicBezTo>
                      <a:pt x="1634083" y="457415"/>
                      <a:pt x="1627795" y="469897"/>
                      <a:pt x="1618325" y="473030"/>
                    </a:cubicBezTo>
                    <a:cubicBezTo>
                      <a:pt x="1612037" y="476162"/>
                      <a:pt x="1615169" y="469897"/>
                      <a:pt x="1608880" y="469897"/>
                    </a:cubicBezTo>
                    <a:cubicBezTo>
                      <a:pt x="1602591" y="466765"/>
                      <a:pt x="1599435" y="473030"/>
                      <a:pt x="1596278" y="473030"/>
                    </a:cubicBezTo>
                    <a:cubicBezTo>
                      <a:pt x="1589990" y="469897"/>
                      <a:pt x="1583677" y="463656"/>
                      <a:pt x="1580544" y="457415"/>
                    </a:cubicBezTo>
                    <a:cubicBezTo>
                      <a:pt x="1580544" y="441801"/>
                      <a:pt x="1596278" y="435560"/>
                      <a:pt x="1602591" y="423077"/>
                    </a:cubicBezTo>
                    <a:cubicBezTo>
                      <a:pt x="1596302" y="410595"/>
                      <a:pt x="1577412" y="419945"/>
                      <a:pt x="1564810" y="413704"/>
                    </a:cubicBezTo>
                    <a:cubicBezTo>
                      <a:pt x="1567967" y="407463"/>
                      <a:pt x="1577412" y="401222"/>
                      <a:pt x="1586857" y="398089"/>
                    </a:cubicBezTo>
                    <a:cubicBezTo>
                      <a:pt x="1593146" y="398089"/>
                      <a:pt x="1612037" y="398089"/>
                      <a:pt x="1618349" y="404330"/>
                    </a:cubicBezTo>
                    <a:cubicBezTo>
                      <a:pt x="1618349" y="404330"/>
                      <a:pt x="1618349" y="410571"/>
                      <a:pt x="1621506" y="413704"/>
                    </a:cubicBezTo>
                    <a:cubicBezTo>
                      <a:pt x="1627795" y="419945"/>
                      <a:pt x="1630951" y="419945"/>
                      <a:pt x="1637240" y="416836"/>
                    </a:cubicBezTo>
                    <a:cubicBezTo>
                      <a:pt x="1640396" y="407463"/>
                      <a:pt x="1624638" y="410595"/>
                      <a:pt x="1627795" y="404354"/>
                    </a:cubicBezTo>
                    <a:cubicBezTo>
                      <a:pt x="1640396" y="394981"/>
                      <a:pt x="1659287" y="401222"/>
                      <a:pt x="1675021" y="398113"/>
                    </a:cubicBezTo>
                    <a:cubicBezTo>
                      <a:pt x="1684466" y="398113"/>
                      <a:pt x="1693912" y="391872"/>
                      <a:pt x="1703357" y="385631"/>
                    </a:cubicBezTo>
                    <a:cubicBezTo>
                      <a:pt x="1709646" y="382499"/>
                      <a:pt x="1719091" y="376257"/>
                      <a:pt x="1728560" y="382499"/>
                    </a:cubicBezTo>
                    <a:cubicBezTo>
                      <a:pt x="1728560" y="388740"/>
                      <a:pt x="1719115" y="391872"/>
                      <a:pt x="1715959" y="394981"/>
                    </a:cubicBezTo>
                    <a:cubicBezTo>
                      <a:pt x="1703357" y="410595"/>
                      <a:pt x="1687623" y="423077"/>
                      <a:pt x="1675021" y="438668"/>
                    </a:cubicBezTo>
                    <a:cubicBezTo>
                      <a:pt x="1681310" y="444909"/>
                      <a:pt x="1693912" y="441801"/>
                      <a:pt x="1706513" y="441801"/>
                    </a:cubicBezTo>
                    <a:cubicBezTo>
                      <a:pt x="1712802" y="444933"/>
                      <a:pt x="1715959" y="444933"/>
                      <a:pt x="1722247" y="444933"/>
                    </a:cubicBezTo>
                    <a:cubicBezTo>
                      <a:pt x="1728560" y="448066"/>
                      <a:pt x="1734849" y="448066"/>
                      <a:pt x="1737982" y="448066"/>
                    </a:cubicBezTo>
                    <a:cubicBezTo>
                      <a:pt x="1747427" y="451198"/>
                      <a:pt x="1747427" y="457439"/>
                      <a:pt x="1756872" y="457439"/>
                    </a:cubicBezTo>
                    <a:cubicBezTo>
                      <a:pt x="1769474" y="457439"/>
                      <a:pt x="1769474" y="444957"/>
                      <a:pt x="1763161" y="435583"/>
                    </a:cubicBezTo>
                    <a:cubicBezTo>
                      <a:pt x="1763161" y="426210"/>
                      <a:pt x="1766318" y="423101"/>
                      <a:pt x="1763161" y="416860"/>
                    </a:cubicBezTo>
                    <a:cubicBezTo>
                      <a:pt x="1760005" y="404378"/>
                      <a:pt x="1737982" y="416860"/>
                      <a:pt x="1734825" y="401246"/>
                    </a:cubicBezTo>
                    <a:cubicBezTo>
                      <a:pt x="1734825" y="391872"/>
                      <a:pt x="1744271" y="391872"/>
                      <a:pt x="1747427" y="385631"/>
                    </a:cubicBezTo>
                    <a:cubicBezTo>
                      <a:pt x="1747427" y="382499"/>
                      <a:pt x="1747881" y="379940"/>
                      <a:pt x="1748599" y="377668"/>
                    </a:cubicBezTo>
                    <a:cubicBezTo>
                      <a:pt x="1876194" y="519898"/>
                      <a:pt x="1945993" y="701726"/>
                      <a:pt x="1945993" y="894266"/>
                    </a:cubicBezTo>
                    <a:cubicBezTo>
                      <a:pt x="1945993" y="1045725"/>
                      <a:pt x="1902784" y="1190513"/>
                      <a:pt x="1822272" y="1314641"/>
                    </a:cubicBezTo>
                    <a:cubicBezTo>
                      <a:pt x="1816748" y="1312848"/>
                      <a:pt x="1811392" y="1310887"/>
                      <a:pt x="1807231" y="1309500"/>
                    </a:cubicBezTo>
                    <a:cubicBezTo>
                      <a:pt x="1800942" y="1309500"/>
                      <a:pt x="1791497" y="1312633"/>
                      <a:pt x="1788341" y="1309500"/>
                    </a:cubicBezTo>
                    <a:cubicBezTo>
                      <a:pt x="1782052" y="1306368"/>
                      <a:pt x="1782052" y="1297018"/>
                      <a:pt x="1778895" y="1293886"/>
                    </a:cubicBezTo>
                    <a:cubicBezTo>
                      <a:pt x="1772607" y="1290753"/>
                      <a:pt x="1766294" y="1290753"/>
                      <a:pt x="1760005" y="1287645"/>
                    </a:cubicBezTo>
                    <a:cubicBezTo>
                      <a:pt x="1750560" y="1284512"/>
                      <a:pt x="1744271" y="1281404"/>
                      <a:pt x="1734825" y="1278271"/>
                    </a:cubicBezTo>
                    <a:cubicBezTo>
                      <a:pt x="1728536" y="1278271"/>
                      <a:pt x="1725380" y="1281404"/>
                      <a:pt x="1722224" y="1281404"/>
                    </a:cubicBezTo>
                    <a:cubicBezTo>
                      <a:pt x="1715935" y="1278271"/>
                      <a:pt x="1712778" y="1272030"/>
                      <a:pt x="1706489" y="1268921"/>
                    </a:cubicBezTo>
                    <a:cubicBezTo>
                      <a:pt x="1700201" y="1265789"/>
                      <a:pt x="1693888" y="1262680"/>
                      <a:pt x="1690755" y="1256439"/>
                    </a:cubicBezTo>
                    <a:cubicBezTo>
                      <a:pt x="1697020" y="1237788"/>
                      <a:pt x="1678130" y="1231547"/>
                      <a:pt x="1674997" y="12190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94" name="Group 593">
            <a:extLst>
              <a:ext uri="{FF2B5EF4-FFF2-40B4-BE49-F238E27FC236}">
                <a16:creationId xmlns:a16="http://schemas.microsoft.com/office/drawing/2014/main" id="{57E5BA26-C164-4B13-BC86-25D6D35BC219}"/>
              </a:ext>
            </a:extLst>
          </p:cNvPr>
          <p:cNvGrpSpPr/>
          <p:nvPr/>
        </p:nvGrpSpPr>
        <p:grpSpPr>
          <a:xfrm>
            <a:off x="5911488" y="5322670"/>
            <a:ext cx="357708" cy="309782"/>
            <a:chOff x="4273584" y="630204"/>
            <a:chExt cx="3631129" cy="3144636"/>
          </a:xfrm>
        </p:grpSpPr>
        <p:sp>
          <p:nvSpPr>
            <p:cNvPr id="595" name="Graphic 7495">
              <a:extLst>
                <a:ext uri="{FF2B5EF4-FFF2-40B4-BE49-F238E27FC236}">
                  <a16:creationId xmlns:a16="http://schemas.microsoft.com/office/drawing/2014/main" id="{8617588B-FCC0-49FF-BCBE-C06381CBA70B}"/>
                </a:ext>
              </a:extLst>
            </p:cNvPr>
            <p:cNvSpPr/>
            <p:nvPr/>
          </p:nvSpPr>
          <p:spPr>
            <a:xfrm>
              <a:off x="4273584" y="630204"/>
              <a:ext cx="3631129" cy="3144636"/>
            </a:xfrm>
            <a:custGeom>
              <a:avLst/>
              <a:gdLst>
                <a:gd name="connsiteX0" fmla="*/ 2723329 w 3631129"/>
                <a:gd name="connsiteY0" fmla="*/ 3144637 h 3144636"/>
                <a:gd name="connsiteX1" fmla="*/ 3631129 w 3631129"/>
                <a:gd name="connsiteY1" fmla="*/ 1572319 h 3144636"/>
                <a:gd name="connsiteX2" fmla="*/ 2723329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9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29" y="3144637"/>
                  </a:moveTo>
                  <a:lnTo>
                    <a:pt x="3631129" y="1572319"/>
                  </a:lnTo>
                  <a:lnTo>
                    <a:pt x="2723329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96" name="Graphic 7495">
              <a:extLst>
                <a:ext uri="{FF2B5EF4-FFF2-40B4-BE49-F238E27FC236}">
                  <a16:creationId xmlns:a16="http://schemas.microsoft.com/office/drawing/2014/main" id="{B3456C29-405D-4B7D-BB3E-79A5815DBDC1}"/>
                </a:ext>
              </a:extLst>
            </p:cNvPr>
            <p:cNvGrpSpPr/>
            <p:nvPr/>
          </p:nvGrpSpPr>
          <p:grpSpPr>
            <a:xfrm>
              <a:off x="5054185" y="1066549"/>
              <a:ext cx="2022737" cy="2065103"/>
              <a:chOff x="5054185" y="1066549"/>
              <a:chExt cx="2022737" cy="2065103"/>
            </a:xfrm>
            <a:solidFill>
              <a:srgbClr val="FFFFFF"/>
            </a:solidFill>
          </p:grpSpPr>
          <p:sp>
            <p:nvSpPr>
              <p:cNvPr id="597" name="Graphic 7495">
                <a:extLst>
                  <a:ext uri="{FF2B5EF4-FFF2-40B4-BE49-F238E27FC236}">
                    <a16:creationId xmlns:a16="http://schemas.microsoft.com/office/drawing/2014/main" id="{43E956C2-C261-4DA9-BA8D-6BA0CB56C45E}"/>
                  </a:ext>
                </a:extLst>
              </p:cNvPr>
              <p:cNvSpPr/>
              <p:nvPr/>
            </p:nvSpPr>
            <p:spPr>
              <a:xfrm>
                <a:off x="5054185" y="1066549"/>
                <a:ext cx="2022737" cy="2065103"/>
              </a:xfrm>
              <a:custGeom>
                <a:avLst/>
                <a:gdLst>
                  <a:gd name="connsiteX0" fmla="*/ 2000356 w 2022737"/>
                  <a:gd name="connsiteY0" fmla="*/ 1742792 h 2065103"/>
                  <a:gd name="connsiteX1" fmla="*/ 1213312 w 2022737"/>
                  <a:gd name="connsiteY1" fmla="*/ 124992 h 2065103"/>
                  <a:gd name="connsiteX2" fmla="*/ 913239 w 2022737"/>
                  <a:gd name="connsiteY2" fmla="*/ 22050 h 2065103"/>
                  <a:gd name="connsiteX3" fmla="*/ 810034 w 2022737"/>
                  <a:gd name="connsiteY3" fmla="*/ 125447 h 2065103"/>
                  <a:gd name="connsiteX4" fmla="*/ 23349 w 2022737"/>
                  <a:gd name="connsiteY4" fmla="*/ 1742553 h 2065103"/>
                  <a:gd name="connsiteX5" fmla="*/ 12612 w 2022737"/>
                  <a:gd name="connsiteY5" fmla="*/ 1914074 h 2065103"/>
                  <a:gd name="connsiteX6" fmla="*/ 126314 w 2022737"/>
                  <a:gd name="connsiteY6" fmla="*/ 2042602 h 2065103"/>
                  <a:gd name="connsiteX7" fmla="*/ 223374 w 2022737"/>
                  <a:gd name="connsiteY7" fmla="*/ 2065103 h 2065103"/>
                  <a:gd name="connsiteX8" fmla="*/ 1800164 w 2022737"/>
                  <a:gd name="connsiteY8" fmla="*/ 2065103 h 2065103"/>
                  <a:gd name="connsiteX9" fmla="*/ 2022738 w 2022737"/>
                  <a:gd name="connsiteY9" fmla="*/ 1842553 h 2065103"/>
                  <a:gd name="connsiteX10" fmla="*/ 2000356 w 2022737"/>
                  <a:gd name="connsiteY10" fmla="*/ 1742792 h 2065103"/>
                  <a:gd name="connsiteX11" fmla="*/ 1800188 w 2022737"/>
                  <a:gd name="connsiteY11" fmla="*/ 1971009 h 2065103"/>
                  <a:gd name="connsiteX12" fmla="*/ 223398 w 2022737"/>
                  <a:gd name="connsiteY12" fmla="*/ 1971009 h 2065103"/>
                  <a:gd name="connsiteX13" fmla="*/ 168400 w 2022737"/>
                  <a:gd name="connsiteY13" fmla="*/ 1958431 h 2065103"/>
                  <a:gd name="connsiteX14" fmla="*/ 101422 w 2022737"/>
                  <a:gd name="connsiteY14" fmla="*/ 1882941 h 2065103"/>
                  <a:gd name="connsiteX15" fmla="*/ 107735 w 2022737"/>
                  <a:gd name="connsiteY15" fmla="*/ 1784184 h 2065103"/>
                  <a:gd name="connsiteX16" fmla="*/ 894444 w 2022737"/>
                  <a:gd name="connsiteY16" fmla="*/ 167078 h 2065103"/>
                  <a:gd name="connsiteX17" fmla="*/ 954176 w 2022737"/>
                  <a:gd name="connsiteY17" fmla="*/ 106771 h 2065103"/>
                  <a:gd name="connsiteX18" fmla="*/ 1011278 w 2022737"/>
                  <a:gd name="connsiteY18" fmla="*/ 94002 h 2065103"/>
                  <a:gd name="connsiteX19" fmla="*/ 1128926 w 2022737"/>
                  <a:gd name="connsiteY19" fmla="*/ 166647 h 2065103"/>
                  <a:gd name="connsiteX20" fmla="*/ 1915851 w 2022737"/>
                  <a:gd name="connsiteY20" fmla="*/ 1784184 h 2065103"/>
                  <a:gd name="connsiteX21" fmla="*/ 1916114 w 2022737"/>
                  <a:gd name="connsiteY21" fmla="*/ 1784662 h 2065103"/>
                  <a:gd name="connsiteX22" fmla="*/ 1928692 w 2022737"/>
                  <a:gd name="connsiteY22" fmla="*/ 1842553 h 2065103"/>
                  <a:gd name="connsiteX23" fmla="*/ 1800188 w 2022737"/>
                  <a:gd name="connsiteY23" fmla="*/ 1971009 h 206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022737" h="2065103">
                    <a:moveTo>
                      <a:pt x="2000356" y="1742792"/>
                    </a:moveTo>
                    <a:lnTo>
                      <a:pt x="1213312" y="124992"/>
                    </a:lnTo>
                    <a:cubicBezTo>
                      <a:pt x="1158099" y="14518"/>
                      <a:pt x="1026773" y="-30843"/>
                      <a:pt x="913239" y="22050"/>
                    </a:cubicBezTo>
                    <a:cubicBezTo>
                      <a:pt x="868977" y="44169"/>
                      <a:pt x="832392" y="80731"/>
                      <a:pt x="810034" y="125447"/>
                    </a:cubicBezTo>
                    <a:lnTo>
                      <a:pt x="23349" y="1742553"/>
                    </a:lnTo>
                    <a:cubicBezTo>
                      <a:pt x="-3529" y="1796259"/>
                      <a:pt x="-7331" y="1857163"/>
                      <a:pt x="12612" y="1914074"/>
                    </a:cubicBezTo>
                    <a:cubicBezTo>
                      <a:pt x="32244" y="1970124"/>
                      <a:pt x="72632" y="2015773"/>
                      <a:pt x="126314" y="2042602"/>
                    </a:cubicBezTo>
                    <a:cubicBezTo>
                      <a:pt x="155774" y="2057308"/>
                      <a:pt x="189347" y="2065103"/>
                      <a:pt x="223374" y="2065103"/>
                    </a:cubicBezTo>
                    <a:lnTo>
                      <a:pt x="1800164" y="2065103"/>
                    </a:lnTo>
                    <a:cubicBezTo>
                      <a:pt x="1922905" y="2065103"/>
                      <a:pt x="2022738" y="1965270"/>
                      <a:pt x="2022738" y="1842553"/>
                    </a:cubicBezTo>
                    <a:cubicBezTo>
                      <a:pt x="2022762" y="1806183"/>
                      <a:pt x="2015229" y="1772610"/>
                      <a:pt x="2000356" y="1742792"/>
                    </a:cubicBezTo>
                    <a:close/>
                    <a:moveTo>
                      <a:pt x="1800188" y="1971009"/>
                    </a:moveTo>
                    <a:lnTo>
                      <a:pt x="223398" y="1971009"/>
                    </a:lnTo>
                    <a:cubicBezTo>
                      <a:pt x="203885" y="1971009"/>
                      <a:pt x="184851" y="1966657"/>
                      <a:pt x="168400" y="1958431"/>
                    </a:cubicBezTo>
                    <a:cubicBezTo>
                      <a:pt x="136716" y="1942602"/>
                      <a:pt x="112947" y="1915772"/>
                      <a:pt x="101422" y="1882941"/>
                    </a:cubicBezTo>
                    <a:cubicBezTo>
                      <a:pt x="89968" y="1850300"/>
                      <a:pt x="92144" y="1815389"/>
                      <a:pt x="107735" y="1784184"/>
                    </a:cubicBezTo>
                    <a:lnTo>
                      <a:pt x="894444" y="167078"/>
                    </a:lnTo>
                    <a:cubicBezTo>
                      <a:pt x="907524" y="140894"/>
                      <a:pt x="929140" y="119277"/>
                      <a:pt x="954176" y="106771"/>
                    </a:cubicBezTo>
                    <a:cubicBezTo>
                      <a:pt x="972756" y="98091"/>
                      <a:pt x="992197" y="94002"/>
                      <a:pt x="1011278" y="94002"/>
                    </a:cubicBezTo>
                    <a:cubicBezTo>
                      <a:pt x="1059820" y="94002"/>
                      <a:pt x="1105899" y="120616"/>
                      <a:pt x="1128926" y="166647"/>
                    </a:cubicBezTo>
                    <a:lnTo>
                      <a:pt x="1915851" y="1784184"/>
                    </a:lnTo>
                    <a:cubicBezTo>
                      <a:pt x="1915946" y="1784327"/>
                      <a:pt x="1916018" y="1784494"/>
                      <a:pt x="1916114" y="1784662"/>
                    </a:cubicBezTo>
                    <a:cubicBezTo>
                      <a:pt x="1924579" y="1801591"/>
                      <a:pt x="1928692" y="1820530"/>
                      <a:pt x="1928692" y="1842553"/>
                    </a:cubicBezTo>
                    <a:cubicBezTo>
                      <a:pt x="1928668" y="1913405"/>
                      <a:pt x="1871015" y="1971009"/>
                      <a:pt x="1800188" y="197100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8" name="Graphic 7495">
                <a:extLst>
                  <a:ext uri="{FF2B5EF4-FFF2-40B4-BE49-F238E27FC236}">
                    <a16:creationId xmlns:a16="http://schemas.microsoft.com/office/drawing/2014/main" id="{8CDB5948-775D-4E6B-96F3-B3602E0E2E83}"/>
                  </a:ext>
                </a:extLst>
              </p:cNvPr>
              <p:cNvSpPr/>
              <p:nvPr/>
            </p:nvSpPr>
            <p:spPr>
              <a:xfrm>
                <a:off x="5378779" y="1677770"/>
                <a:ext cx="1377960" cy="1258495"/>
              </a:xfrm>
              <a:custGeom>
                <a:avLst/>
                <a:gdLst>
                  <a:gd name="connsiteX0" fmla="*/ 1330925 w 1377960"/>
                  <a:gd name="connsiteY0" fmla="*/ 863084 h 1258495"/>
                  <a:gd name="connsiteX1" fmla="*/ 1136376 w 1377960"/>
                  <a:gd name="connsiteY1" fmla="*/ 863084 h 1258495"/>
                  <a:gd name="connsiteX2" fmla="*/ 1136376 w 1377960"/>
                  <a:gd name="connsiteY2" fmla="*/ 682141 h 1258495"/>
                  <a:gd name="connsiteX3" fmla="*/ 1089317 w 1377960"/>
                  <a:gd name="connsiteY3" fmla="*/ 635082 h 1258495"/>
                  <a:gd name="connsiteX4" fmla="*/ 736781 w 1377960"/>
                  <a:gd name="connsiteY4" fmla="*/ 635082 h 1258495"/>
                  <a:gd name="connsiteX5" fmla="*/ 736781 w 1377960"/>
                  <a:gd name="connsiteY5" fmla="*/ 395387 h 1258495"/>
                  <a:gd name="connsiteX6" fmla="*/ 926452 w 1377960"/>
                  <a:gd name="connsiteY6" fmla="*/ 395387 h 1258495"/>
                  <a:gd name="connsiteX7" fmla="*/ 973511 w 1377960"/>
                  <a:gd name="connsiteY7" fmla="*/ 348328 h 1258495"/>
                  <a:gd name="connsiteX8" fmla="*/ 973511 w 1377960"/>
                  <a:gd name="connsiteY8" fmla="*/ 47059 h 1258495"/>
                  <a:gd name="connsiteX9" fmla="*/ 926452 w 1377960"/>
                  <a:gd name="connsiteY9" fmla="*/ 0 h 1258495"/>
                  <a:gd name="connsiteX10" fmla="*/ 446057 w 1377960"/>
                  <a:gd name="connsiteY10" fmla="*/ 0 h 1258495"/>
                  <a:gd name="connsiteX11" fmla="*/ 398998 w 1377960"/>
                  <a:gd name="connsiteY11" fmla="*/ 47059 h 1258495"/>
                  <a:gd name="connsiteX12" fmla="*/ 398998 w 1377960"/>
                  <a:gd name="connsiteY12" fmla="*/ 348328 h 1258495"/>
                  <a:gd name="connsiteX13" fmla="*/ 446057 w 1377960"/>
                  <a:gd name="connsiteY13" fmla="*/ 395387 h 1258495"/>
                  <a:gd name="connsiteX14" fmla="*/ 642662 w 1377960"/>
                  <a:gd name="connsiteY14" fmla="*/ 395387 h 1258495"/>
                  <a:gd name="connsiteX15" fmla="*/ 642662 w 1377960"/>
                  <a:gd name="connsiteY15" fmla="*/ 635106 h 1258495"/>
                  <a:gd name="connsiteX16" fmla="*/ 283191 w 1377960"/>
                  <a:gd name="connsiteY16" fmla="*/ 635106 h 1258495"/>
                  <a:gd name="connsiteX17" fmla="*/ 236132 w 1377960"/>
                  <a:gd name="connsiteY17" fmla="*/ 682165 h 1258495"/>
                  <a:gd name="connsiteX18" fmla="*/ 236132 w 1377960"/>
                  <a:gd name="connsiteY18" fmla="*/ 863108 h 1258495"/>
                  <a:gd name="connsiteX19" fmla="*/ 47059 w 1377960"/>
                  <a:gd name="connsiteY19" fmla="*/ 863108 h 1258495"/>
                  <a:gd name="connsiteX20" fmla="*/ 0 w 1377960"/>
                  <a:gd name="connsiteY20" fmla="*/ 910168 h 1258495"/>
                  <a:gd name="connsiteX21" fmla="*/ 0 w 1377960"/>
                  <a:gd name="connsiteY21" fmla="*/ 1211437 h 1258495"/>
                  <a:gd name="connsiteX22" fmla="*/ 47059 w 1377960"/>
                  <a:gd name="connsiteY22" fmla="*/ 1258495 h 1258495"/>
                  <a:gd name="connsiteX23" fmla="*/ 527478 w 1377960"/>
                  <a:gd name="connsiteY23" fmla="*/ 1258495 h 1258495"/>
                  <a:gd name="connsiteX24" fmla="*/ 574537 w 1377960"/>
                  <a:gd name="connsiteY24" fmla="*/ 1211437 h 1258495"/>
                  <a:gd name="connsiteX25" fmla="*/ 574537 w 1377960"/>
                  <a:gd name="connsiteY25" fmla="*/ 910168 h 1258495"/>
                  <a:gd name="connsiteX26" fmla="*/ 527478 w 1377960"/>
                  <a:gd name="connsiteY26" fmla="*/ 863108 h 1258495"/>
                  <a:gd name="connsiteX27" fmla="*/ 330250 w 1377960"/>
                  <a:gd name="connsiteY27" fmla="*/ 863108 h 1258495"/>
                  <a:gd name="connsiteX28" fmla="*/ 330250 w 1377960"/>
                  <a:gd name="connsiteY28" fmla="*/ 729224 h 1258495"/>
                  <a:gd name="connsiteX29" fmla="*/ 1042258 w 1377960"/>
                  <a:gd name="connsiteY29" fmla="*/ 729224 h 1258495"/>
                  <a:gd name="connsiteX30" fmla="*/ 1042258 w 1377960"/>
                  <a:gd name="connsiteY30" fmla="*/ 863108 h 1258495"/>
                  <a:gd name="connsiteX31" fmla="*/ 850531 w 1377960"/>
                  <a:gd name="connsiteY31" fmla="*/ 863108 h 1258495"/>
                  <a:gd name="connsiteX32" fmla="*/ 803471 w 1377960"/>
                  <a:gd name="connsiteY32" fmla="*/ 910168 h 1258495"/>
                  <a:gd name="connsiteX33" fmla="*/ 803471 w 1377960"/>
                  <a:gd name="connsiteY33" fmla="*/ 1211437 h 1258495"/>
                  <a:gd name="connsiteX34" fmla="*/ 850531 w 1377960"/>
                  <a:gd name="connsiteY34" fmla="*/ 1258495 h 1258495"/>
                  <a:gd name="connsiteX35" fmla="*/ 1330902 w 1377960"/>
                  <a:gd name="connsiteY35" fmla="*/ 1258495 h 1258495"/>
                  <a:gd name="connsiteX36" fmla="*/ 1377960 w 1377960"/>
                  <a:gd name="connsiteY36" fmla="*/ 1211437 h 1258495"/>
                  <a:gd name="connsiteX37" fmla="*/ 1377960 w 1377960"/>
                  <a:gd name="connsiteY37" fmla="*/ 910168 h 1258495"/>
                  <a:gd name="connsiteX38" fmla="*/ 1330925 w 1377960"/>
                  <a:gd name="connsiteY38" fmla="*/ 863084 h 1258495"/>
                  <a:gd name="connsiteX39" fmla="*/ 493092 w 1377960"/>
                  <a:gd name="connsiteY39" fmla="*/ 94118 h 1258495"/>
                  <a:gd name="connsiteX40" fmla="*/ 879392 w 1377960"/>
                  <a:gd name="connsiteY40" fmla="*/ 94118 h 1258495"/>
                  <a:gd name="connsiteX41" fmla="*/ 879392 w 1377960"/>
                  <a:gd name="connsiteY41" fmla="*/ 301293 h 1258495"/>
                  <a:gd name="connsiteX42" fmla="*/ 493092 w 1377960"/>
                  <a:gd name="connsiteY42" fmla="*/ 301293 h 1258495"/>
                  <a:gd name="connsiteX43" fmla="*/ 493092 w 1377960"/>
                  <a:gd name="connsiteY43" fmla="*/ 94118 h 1258495"/>
                  <a:gd name="connsiteX44" fmla="*/ 480442 w 1377960"/>
                  <a:gd name="connsiteY44" fmla="*/ 1164353 h 1258495"/>
                  <a:gd name="connsiteX45" fmla="*/ 94142 w 1377960"/>
                  <a:gd name="connsiteY45" fmla="*/ 1164353 h 1258495"/>
                  <a:gd name="connsiteX46" fmla="*/ 94142 w 1377960"/>
                  <a:gd name="connsiteY46" fmla="*/ 957179 h 1258495"/>
                  <a:gd name="connsiteX47" fmla="*/ 480442 w 1377960"/>
                  <a:gd name="connsiteY47" fmla="*/ 957179 h 1258495"/>
                  <a:gd name="connsiteX48" fmla="*/ 480442 w 1377960"/>
                  <a:gd name="connsiteY48" fmla="*/ 1164353 h 1258495"/>
                  <a:gd name="connsiteX49" fmla="*/ 1283866 w 1377960"/>
                  <a:gd name="connsiteY49" fmla="*/ 1164353 h 1258495"/>
                  <a:gd name="connsiteX50" fmla="*/ 897590 w 1377960"/>
                  <a:gd name="connsiteY50" fmla="*/ 1164353 h 1258495"/>
                  <a:gd name="connsiteX51" fmla="*/ 897590 w 1377960"/>
                  <a:gd name="connsiteY51" fmla="*/ 957179 h 1258495"/>
                  <a:gd name="connsiteX52" fmla="*/ 1283866 w 1377960"/>
                  <a:gd name="connsiteY52" fmla="*/ 957179 h 1258495"/>
                  <a:gd name="connsiteX53" fmla="*/ 1283866 w 1377960"/>
                  <a:gd name="connsiteY53" fmla="*/ 1164353 h 1258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377960" h="1258495">
                    <a:moveTo>
                      <a:pt x="1330925" y="863084"/>
                    </a:moveTo>
                    <a:lnTo>
                      <a:pt x="1136376" y="863084"/>
                    </a:lnTo>
                    <a:lnTo>
                      <a:pt x="1136376" y="682141"/>
                    </a:lnTo>
                    <a:cubicBezTo>
                      <a:pt x="1136376" y="656173"/>
                      <a:pt x="1115310" y="635082"/>
                      <a:pt x="1089317" y="635082"/>
                    </a:cubicBezTo>
                    <a:lnTo>
                      <a:pt x="736781" y="635082"/>
                    </a:lnTo>
                    <a:lnTo>
                      <a:pt x="736781" y="395387"/>
                    </a:lnTo>
                    <a:lnTo>
                      <a:pt x="926452" y="395387"/>
                    </a:lnTo>
                    <a:cubicBezTo>
                      <a:pt x="952420" y="395387"/>
                      <a:pt x="973511" y="374321"/>
                      <a:pt x="973511" y="348328"/>
                    </a:cubicBezTo>
                    <a:lnTo>
                      <a:pt x="973511" y="47059"/>
                    </a:lnTo>
                    <a:cubicBezTo>
                      <a:pt x="973511" y="21091"/>
                      <a:pt x="952444" y="0"/>
                      <a:pt x="926452" y="0"/>
                    </a:cubicBezTo>
                    <a:lnTo>
                      <a:pt x="446057" y="0"/>
                    </a:lnTo>
                    <a:cubicBezTo>
                      <a:pt x="420064" y="0"/>
                      <a:pt x="398998" y="21067"/>
                      <a:pt x="398998" y="47059"/>
                    </a:cubicBezTo>
                    <a:lnTo>
                      <a:pt x="398998" y="348328"/>
                    </a:lnTo>
                    <a:cubicBezTo>
                      <a:pt x="398998" y="374297"/>
                      <a:pt x="420064" y="395387"/>
                      <a:pt x="446057" y="395387"/>
                    </a:cubicBezTo>
                    <a:lnTo>
                      <a:pt x="642662" y="395387"/>
                    </a:lnTo>
                    <a:lnTo>
                      <a:pt x="642662" y="635106"/>
                    </a:lnTo>
                    <a:lnTo>
                      <a:pt x="283191" y="635106"/>
                    </a:lnTo>
                    <a:cubicBezTo>
                      <a:pt x="257199" y="635106"/>
                      <a:pt x="236132" y="656173"/>
                      <a:pt x="236132" y="682165"/>
                    </a:cubicBezTo>
                    <a:lnTo>
                      <a:pt x="236132" y="863108"/>
                    </a:lnTo>
                    <a:lnTo>
                      <a:pt x="47059" y="863108"/>
                    </a:lnTo>
                    <a:cubicBezTo>
                      <a:pt x="21066" y="863108"/>
                      <a:pt x="0" y="884175"/>
                      <a:pt x="0" y="910168"/>
                    </a:cubicBezTo>
                    <a:lnTo>
                      <a:pt x="0" y="1211437"/>
                    </a:lnTo>
                    <a:cubicBezTo>
                      <a:pt x="0" y="1237405"/>
                      <a:pt x="21066" y="1258495"/>
                      <a:pt x="47059" y="1258495"/>
                    </a:cubicBezTo>
                    <a:lnTo>
                      <a:pt x="527478" y="1258495"/>
                    </a:lnTo>
                    <a:cubicBezTo>
                      <a:pt x="553470" y="1258495"/>
                      <a:pt x="574537" y="1237429"/>
                      <a:pt x="574537" y="1211437"/>
                    </a:cubicBezTo>
                    <a:lnTo>
                      <a:pt x="574537" y="910168"/>
                    </a:lnTo>
                    <a:cubicBezTo>
                      <a:pt x="574537" y="884199"/>
                      <a:pt x="553470" y="863108"/>
                      <a:pt x="527478" y="863108"/>
                    </a:cubicBezTo>
                    <a:lnTo>
                      <a:pt x="330250" y="863108"/>
                    </a:lnTo>
                    <a:lnTo>
                      <a:pt x="330250" y="729224"/>
                    </a:lnTo>
                    <a:lnTo>
                      <a:pt x="1042258" y="729224"/>
                    </a:lnTo>
                    <a:lnTo>
                      <a:pt x="1042258" y="863108"/>
                    </a:lnTo>
                    <a:lnTo>
                      <a:pt x="850531" y="863108"/>
                    </a:lnTo>
                    <a:cubicBezTo>
                      <a:pt x="824562" y="863108"/>
                      <a:pt x="803471" y="884175"/>
                      <a:pt x="803471" y="910168"/>
                    </a:cubicBezTo>
                    <a:lnTo>
                      <a:pt x="803471" y="1211437"/>
                    </a:lnTo>
                    <a:cubicBezTo>
                      <a:pt x="803471" y="1237405"/>
                      <a:pt x="824538" y="1258495"/>
                      <a:pt x="850531" y="1258495"/>
                    </a:cubicBezTo>
                    <a:lnTo>
                      <a:pt x="1330902" y="1258495"/>
                    </a:lnTo>
                    <a:cubicBezTo>
                      <a:pt x="1356870" y="1258495"/>
                      <a:pt x="1377960" y="1237429"/>
                      <a:pt x="1377960" y="1211437"/>
                    </a:cubicBezTo>
                    <a:lnTo>
                      <a:pt x="1377960" y="910168"/>
                    </a:lnTo>
                    <a:cubicBezTo>
                      <a:pt x="1377960" y="884175"/>
                      <a:pt x="1356894" y="863084"/>
                      <a:pt x="1330925" y="863084"/>
                    </a:cubicBezTo>
                    <a:close/>
                    <a:moveTo>
                      <a:pt x="493092" y="94118"/>
                    </a:moveTo>
                    <a:lnTo>
                      <a:pt x="879392" y="94118"/>
                    </a:lnTo>
                    <a:lnTo>
                      <a:pt x="879392" y="301293"/>
                    </a:lnTo>
                    <a:lnTo>
                      <a:pt x="493092" y="301293"/>
                    </a:lnTo>
                    <a:lnTo>
                      <a:pt x="493092" y="94118"/>
                    </a:lnTo>
                    <a:close/>
                    <a:moveTo>
                      <a:pt x="480442" y="1164353"/>
                    </a:moveTo>
                    <a:lnTo>
                      <a:pt x="94142" y="1164353"/>
                    </a:lnTo>
                    <a:lnTo>
                      <a:pt x="94142" y="957179"/>
                    </a:lnTo>
                    <a:lnTo>
                      <a:pt x="480442" y="957179"/>
                    </a:lnTo>
                    <a:lnTo>
                      <a:pt x="480442" y="1164353"/>
                    </a:lnTo>
                    <a:close/>
                    <a:moveTo>
                      <a:pt x="1283866" y="1164353"/>
                    </a:moveTo>
                    <a:lnTo>
                      <a:pt x="897590" y="1164353"/>
                    </a:lnTo>
                    <a:lnTo>
                      <a:pt x="897590" y="957179"/>
                    </a:lnTo>
                    <a:lnTo>
                      <a:pt x="1283866" y="957179"/>
                    </a:lnTo>
                    <a:lnTo>
                      <a:pt x="1283866" y="116435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510" name="Group 7509">
            <a:extLst>
              <a:ext uri="{FF2B5EF4-FFF2-40B4-BE49-F238E27FC236}">
                <a16:creationId xmlns:a16="http://schemas.microsoft.com/office/drawing/2014/main" id="{058C5012-382E-4DE2-A1DE-427E48D3DB2E}"/>
              </a:ext>
            </a:extLst>
          </p:cNvPr>
          <p:cNvGrpSpPr/>
          <p:nvPr/>
        </p:nvGrpSpPr>
        <p:grpSpPr>
          <a:xfrm>
            <a:off x="6883449" y="5322670"/>
            <a:ext cx="356734" cy="308939"/>
            <a:chOff x="4167462" y="545005"/>
            <a:chExt cx="3839427" cy="3325029"/>
          </a:xfrm>
        </p:grpSpPr>
        <p:grpSp>
          <p:nvGrpSpPr>
            <p:cNvPr id="7504" name="Graphic 7502">
              <a:extLst>
                <a:ext uri="{FF2B5EF4-FFF2-40B4-BE49-F238E27FC236}">
                  <a16:creationId xmlns:a16="http://schemas.microsoft.com/office/drawing/2014/main" id="{A4280536-9088-4140-8202-A23F9948F249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7505" name="Graphic 7502">
                <a:extLst>
                  <a:ext uri="{FF2B5EF4-FFF2-40B4-BE49-F238E27FC236}">
                    <a16:creationId xmlns:a16="http://schemas.microsoft.com/office/drawing/2014/main" id="{12E926D1-AE97-4602-AF5C-820F4777B6CD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06" name="Graphic 7502">
                <a:extLst>
                  <a:ext uri="{FF2B5EF4-FFF2-40B4-BE49-F238E27FC236}">
                    <a16:creationId xmlns:a16="http://schemas.microsoft.com/office/drawing/2014/main" id="{8F9E51AF-A0C2-41F3-9D08-3E4C04C0A6A8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507" name="Graphic 7502">
              <a:extLst>
                <a:ext uri="{FF2B5EF4-FFF2-40B4-BE49-F238E27FC236}">
                  <a16:creationId xmlns:a16="http://schemas.microsoft.com/office/drawing/2014/main" id="{434EAE6A-F516-43ED-8BC5-8B60F5144C42}"/>
                </a:ext>
              </a:extLst>
            </p:cNvPr>
            <p:cNvGrpSpPr/>
            <p:nvPr/>
          </p:nvGrpSpPr>
          <p:grpSpPr>
            <a:xfrm>
              <a:off x="5054185" y="1066549"/>
              <a:ext cx="2022737" cy="2065103"/>
              <a:chOff x="5054185" y="1066549"/>
              <a:chExt cx="2022737" cy="2065103"/>
            </a:xfrm>
            <a:solidFill>
              <a:srgbClr val="9F53A0"/>
            </a:solidFill>
          </p:grpSpPr>
          <p:sp>
            <p:nvSpPr>
              <p:cNvPr id="7508" name="Graphic 7502">
                <a:extLst>
                  <a:ext uri="{FF2B5EF4-FFF2-40B4-BE49-F238E27FC236}">
                    <a16:creationId xmlns:a16="http://schemas.microsoft.com/office/drawing/2014/main" id="{A336D391-6BF0-4393-9CC4-215CE2DC466A}"/>
                  </a:ext>
                </a:extLst>
              </p:cNvPr>
              <p:cNvSpPr/>
              <p:nvPr/>
            </p:nvSpPr>
            <p:spPr>
              <a:xfrm>
                <a:off x="5054185" y="1066549"/>
                <a:ext cx="2022737" cy="2065103"/>
              </a:xfrm>
              <a:custGeom>
                <a:avLst/>
                <a:gdLst>
                  <a:gd name="connsiteX0" fmla="*/ 2000356 w 2022737"/>
                  <a:gd name="connsiteY0" fmla="*/ 1742792 h 2065103"/>
                  <a:gd name="connsiteX1" fmla="*/ 1213312 w 2022737"/>
                  <a:gd name="connsiteY1" fmla="*/ 124992 h 2065103"/>
                  <a:gd name="connsiteX2" fmla="*/ 913239 w 2022737"/>
                  <a:gd name="connsiteY2" fmla="*/ 22050 h 2065103"/>
                  <a:gd name="connsiteX3" fmla="*/ 810034 w 2022737"/>
                  <a:gd name="connsiteY3" fmla="*/ 125447 h 2065103"/>
                  <a:gd name="connsiteX4" fmla="*/ 23349 w 2022737"/>
                  <a:gd name="connsiteY4" fmla="*/ 1742553 h 2065103"/>
                  <a:gd name="connsiteX5" fmla="*/ 12612 w 2022737"/>
                  <a:gd name="connsiteY5" fmla="*/ 1914074 h 2065103"/>
                  <a:gd name="connsiteX6" fmla="*/ 126314 w 2022737"/>
                  <a:gd name="connsiteY6" fmla="*/ 2042602 h 2065103"/>
                  <a:gd name="connsiteX7" fmla="*/ 223374 w 2022737"/>
                  <a:gd name="connsiteY7" fmla="*/ 2065103 h 2065103"/>
                  <a:gd name="connsiteX8" fmla="*/ 1800164 w 2022737"/>
                  <a:gd name="connsiteY8" fmla="*/ 2065103 h 2065103"/>
                  <a:gd name="connsiteX9" fmla="*/ 2022738 w 2022737"/>
                  <a:gd name="connsiteY9" fmla="*/ 1842553 h 2065103"/>
                  <a:gd name="connsiteX10" fmla="*/ 2000356 w 2022737"/>
                  <a:gd name="connsiteY10" fmla="*/ 1742792 h 2065103"/>
                  <a:gd name="connsiteX11" fmla="*/ 1800188 w 2022737"/>
                  <a:gd name="connsiteY11" fmla="*/ 1971009 h 2065103"/>
                  <a:gd name="connsiteX12" fmla="*/ 223398 w 2022737"/>
                  <a:gd name="connsiteY12" fmla="*/ 1971009 h 2065103"/>
                  <a:gd name="connsiteX13" fmla="*/ 168400 w 2022737"/>
                  <a:gd name="connsiteY13" fmla="*/ 1958431 h 2065103"/>
                  <a:gd name="connsiteX14" fmla="*/ 101422 w 2022737"/>
                  <a:gd name="connsiteY14" fmla="*/ 1882941 h 2065103"/>
                  <a:gd name="connsiteX15" fmla="*/ 107735 w 2022737"/>
                  <a:gd name="connsiteY15" fmla="*/ 1784184 h 2065103"/>
                  <a:gd name="connsiteX16" fmla="*/ 894444 w 2022737"/>
                  <a:gd name="connsiteY16" fmla="*/ 167078 h 2065103"/>
                  <a:gd name="connsiteX17" fmla="*/ 954176 w 2022737"/>
                  <a:gd name="connsiteY17" fmla="*/ 106771 h 2065103"/>
                  <a:gd name="connsiteX18" fmla="*/ 1011278 w 2022737"/>
                  <a:gd name="connsiteY18" fmla="*/ 94002 h 2065103"/>
                  <a:gd name="connsiteX19" fmla="*/ 1128926 w 2022737"/>
                  <a:gd name="connsiteY19" fmla="*/ 166647 h 2065103"/>
                  <a:gd name="connsiteX20" fmla="*/ 1915851 w 2022737"/>
                  <a:gd name="connsiteY20" fmla="*/ 1784184 h 2065103"/>
                  <a:gd name="connsiteX21" fmla="*/ 1916114 w 2022737"/>
                  <a:gd name="connsiteY21" fmla="*/ 1784662 h 2065103"/>
                  <a:gd name="connsiteX22" fmla="*/ 1928692 w 2022737"/>
                  <a:gd name="connsiteY22" fmla="*/ 1842553 h 2065103"/>
                  <a:gd name="connsiteX23" fmla="*/ 1800188 w 2022737"/>
                  <a:gd name="connsiteY23" fmla="*/ 1971009 h 2065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022737" h="2065103">
                    <a:moveTo>
                      <a:pt x="2000356" y="1742792"/>
                    </a:moveTo>
                    <a:lnTo>
                      <a:pt x="1213312" y="124992"/>
                    </a:lnTo>
                    <a:cubicBezTo>
                      <a:pt x="1158099" y="14518"/>
                      <a:pt x="1026773" y="-30843"/>
                      <a:pt x="913239" y="22050"/>
                    </a:cubicBezTo>
                    <a:cubicBezTo>
                      <a:pt x="868977" y="44169"/>
                      <a:pt x="832392" y="80731"/>
                      <a:pt x="810034" y="125447"/>
                    </a:cubicBezTo>
                    <a:lnTo>
                      <a:pt x="23349" y="1742553"/>
                    </a:lnTo>
                    <a:cubicBezTo>
                      <a:pt x="-3529" y="1796259"/>
                      <a:pt x="-7331" y="1857163"/>
                      <a:pt x="12612" y="1914074"/>
                    </a:cubicBezTo>
                    <a:cubicBezTo>
                      <a:pt x="32244" y="1970124"/>
                      <a:pt x="72632" y="2015773"/>
                      <a:pt x="126314" y="2042602"/>
                    </a:cubicBezTo>
                    <a:cubicBezTo>
                      <a:pt x="155774" y="2057308"/>
                      <a:pt x="189347" y="2065103"/>
                      <a:pt x="223374" y="2065103"/>
                    </a:cubicBezTo>
                    <a:lnTo>
                      <a:pt x="1800164" y="2065103"/>
                    </a:lnTo>
                    <a:cubicBezTo>
                      <a:pt x="1922905" y="2065103"/>
                      <a:pt x="2022738" y="1965270"/>
                      <a:pt x="2022738" y="1842553"/>
                    </a:cubicBezTo>
                    <a:cubicBezTo>
                      <a:pt x="2022762" y="1806183"/>
                      <a:pt x="2015229" y="1772610"/>
                      <a:pt x="2000356" y="1742792"/>
                    </a:cubicBezTo>
                    <a:close/>
                    <a:moveTo>
                      <a:pt x="1800188" y="1971009"/>
                    </a:moveTo>
                    <a:lnTo>
                      <a:pt x="223398" y="1971009"/>
                    </a:lnTo>
                    <a:cubicBezTo>
                      <a:pt x="203885" y="1971009"/>
                      <a:pt x="184851" y="1966657"/>
                      <a:pt x="168400" y="1958431"/>
                    </a:cubicBezTo>
                    <a:cubicBezTo>
                      <a:pt x="136716" y="1942602"/>
                      <a:pt x="112947" y="1915772"/>
                      <a:pt x="101422" y="1882941"/>
                    </a:cubicBezTo>
                    <a:cubicBezTo>
                      <a:pt x="89968" y="1850300"/>
                      <a:pt x="92144" y="1815389"/>
                      <a:pt x="107735" y="1784184"/>
                    </a:cubicBezTo>
                    <a:lnTo>
                      <a:pt x="894444" y="167078"/>
                    </a:lnTo>
                    <a:cubicBezTo>
                      <a:pt x="907524" y="140894"/>
                      <a:pt x="929140" y="119277"/>
                      <a:pt x="954176" y="106771"/>
                    </a:cubicBezTo>
                    <a:cubicBezTo>
                      <a:pt x="972756" y="98091"/>
                      <a:pt x="992197" y="94002"/>
                      <a:pt x="1011278" y="94002"/>
                    </a:cubicBezTo>
                    <a:cubicBezTo>
                      <a:pt x="1059820" y="94002"/>
                      <a:pt x="1105899" y="120616"/>
                      <a:pt x="1128926" y="166647"/>
                    </a:cubicBezTo>
                    <a:lnTo>
                      <a:pt x="1915851" y="1784184"/>
                    </a:lnTo>
                    <a:cubicBezTo>
                      <a:pt x="1915946" y="1784327"/>
                      <a:pt x="1916018" y="1784494"/>
                      <a:pt x="1916114" y="1784662"/>
                    </a:cubicBezTo>
                    <a:cubicBezTo>
                      <a:pt x="1924579" y="1801591"/>
                      <a:pt x="1928692" y="1820530"/>
                      <a:pt x="1928692" y="1842553"/>
                    </a:cubicBezTo>
                    <a:cubicBezTo>
                      <a:pt x="1928668" y="1913405"/>
                      <a:pt x="1871015" y="1971009"/>
                      <a:pt x="1800188" y="1971009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09" name="Graphic 7502">
                <a:extLst>
                  <a:ext uri="{FF2B5EF4-FFF2-40B4-BE49-F238E27FC236}">
                    <a16:creationId xmlns:a16="http://schemas.microsoft.com/office/drawing/2014/main" id="{D0794626-C1DE-49A9-82D8-6483BEBCB02C}"/>
                  </a:ext>
                </a:extLst>
              </p:cNvPr>
              <p:cNvSpPr/>
              <p:nvPr/>
            </p:nvSpPr>
            <p:spPr>
              <a:xfrm>
                <a:off x="5378779" y="1677770"/>
                <a:ext cx="1377960" cy="1258495"/>
              </a:xfrm>
              <a:custGeom>
                <a:avLst/>
                <a:gdLst>
                  <a:gd name="connsiteX0" fmla="*/ 1330925 w 1377960"/>
                  <a:gd name="connsiteY0" fmla="*/ 863084 h 1258495"/>
                  <a:gd name="connsiteX1" fmla="*/ 1136376 w 1377960"/>
                  <a:gd name="connsiteY1" fmla="*/ 863084 h 1258495"/>
                  <a:gd name="connsiteX2" fmla="*/ 1136376 w 1377960"/>
                  <a:gd name="connsiteY2" fmla="*/ 682141 h 1258495"/>
                  <a:gd name="connsiteX3" fmla="*/ 1089317 w 1377960"/>
                  <a:gd name="connsiteY3" fmla="*/ 635082 h 1258495"/>
                  <a:gd name="connsiteX4" fmla="*/ 736781 w 1377960"/>
                  <a:gd name="connsiteY4" fmla="*/ 635082 h 1258495"/>
                  <a:gd name="connsiteX5" fmla="*/ 736781 w 1377960"/>
                  <a:gd name="connsiteY5" fmla="*/ 395387 h 1258495"/>
                  <a:gd name="connsiteX6" fmla="*/ 926452 w 1377960"/>
                  <a:gd name="connsiteY6" fmla="*/ 395387 h 1258495"/>
                  <a:gd name="connsiteX7" fmla="*/ 973511 w 1377960"/>
                  <a:gd name="connsiteY7" fmla="*/ 348328 h 1258495"/>
                  <a:gd name="connsiteX8" fmla="*/ 973511 w 1377960"/>
                  <a:gd name="connsiteY8" fmla="*/ 47059 h 1258495"/>
                  <a:gd name="connsiteX9" fmla="*/ 926452 w 1377960"/>
                  <a:gd name="connsiteY9" fmla="*/ 0 h 1258495"/>
                  <a:gd name="connsiteX10" fmla="*/ 446057 w 1377960"/>
                  <a:gd name="connsiteY10" fmla="*/ 0 h 1258495"/>
                  <a:gd name="connsiteX11" fmla="*/ 398998 w 1377960"/>
                  <a:gd name="connsiteY11" fmla="*/ 47059 h 1258495"/>
                  <a:gd name="connsiteX12" fmla="*/ 398998 w 1377960"/>
                  <a:gd name="connsiteY12" fmla="*/ 348328 h 1258495"/>
                  <a:gd name="connsiteX13" fmla="*/ 446057 w 1377960"/>
                  <a:gd name="connsiteY13" fmla="*/ 395387 h 1258495"/>
                  <a:gd name="connsiteX14" fmla="*/ 642662 w 1377960"/>
                  <a:gd name="connsiteY14" fmla="*/ 395387 h 1258495"/>
                  <a:gd name="connsiteX15" fmla="*/ 642662 w 1377960"/>
                  <a:gd name="connsiteY15" fmla="*/ 635106 h 1258495"/>
                  <a:gd name="connsiteX16" fmla="*/ 283191 w 1377960"/>
                  <a:gd name="connsiteY16" fmla="*/ 635106 h 1258495"/>
                  <a:gd name="connsiteX17" fmla="*/ 236132 w 1377960"/>
                  <a:gd name="connsiteY17" fmla="*/ 682165 h 1258495"/>
                  <a:gd name="connsiteX18" fmla="*/ 236132 w 1377960"/>
                  <a:gd name="connsiteY18" fmla="*/ 863108 h 1258495"/>
                  <a:gd name="connsiteX19" fmla="*/ 47059 w 1377960"/>
                  <a:gd name="connsiteY19" fmla="*/ 863108 h 1258495"/>
                  <a:gd name="connsiteX20" fmla="*/ 0 w 1377960"/>
                  <a:gd name="connsiteY20" fmla="*/ 910168 h 1258495"/>
                  <a:gd name="connsiteX21" fmla="*/ 0 w 1377960"/>
                  <a:gd name="connsiteY21" fmla="*/ 1211437 h 1258495"/>
                  <a:gd name="connsiteX22" fmla="*/ 47059 w 1377960"/>
                  <a:gd name="connsiteY22" fmla="*/ 1258495 h 1258495"/>
                  <a:gd name="connsiteX23" fmla="*/ 527478 w 1377960"/>
                  <a:gd name="connsiteY23" fmla="*/ 1258495 h 1258495"/>
                  <a:gd name="connsiteX24" fmla="*/ 574537 w 1377960"/>
                  <a:gd name="connsiteY24" fmla="*/ 1211437 h 1258495"/>
                  <a:gd name="connsiteX25" fmla="*/ 574537 w 1377960"/>
                  <a:gd name="connsiteY25" fmla="*/ 910168 h 1258495"/>
                  <a:gd name="connsiteX26" fmla="*/ 527478 w 1377960"/>
                  <a:gd name="connsiteY26" fmla="*/ 863108 h 1258495"/>
                  <a:gd name="connsiteX27" fmla="*/ 330250 w 1377960"/>
                  <a:gd name="connsiteY27" fmla="*/ 863108 h 1258495"/>
                  <a:gd name="connsiteX28" fmla="*/ 330250 w 1377960"/>
                  <a:gd name="connsiteY28" fmla="*/ 729224 h 1258495"/>
                  <a:gd name="connsiteX29" fmla="*/ 1042258 w 1377960"/>
                  <a:gd name="connsiteY29" fmla="*/ 729224 h 1258495"/>
                  <a:gd name="connsiteX30" fmla="*/ 1042258 w 1377960"/>
                  <a:gd name="connsiteY30" fmla="*/ 863108 h 1258495"/>
                  <a:gd name="connsiteX31" fmla="*/ 850531 w 1377960"/>
                  <a:gd name="connsiteY31" fmla="*/ 863108 h 1258495"/>
                  <a:gd name="connsiteX32" fmla="*/ 803471 w 1377960"/>
                  <a:gd name="connsiteY32" fmla="*/ 910168 h 1258495"/>
                  <a:gd name="connsiteX33" fmla="*/ 803471 w 1377960"/>
                  <a:gd name="connsiteY33" fmla="*/ 1211437 h 1258495"/>
                  <a:gd name="connsiteX34" fmla="*/ 850531 w 1377960"/>
                  <a:gd name="connsiteY34" fmla="*/ 1258495 h 1258495"/>
                  <a:gd name="connsiteX35" fmla="*/ 1330902 w 1377960"/>
                  <a:gd name="connsiteY35" fmla="*/ 1258495 h 1258495"/>
                  <a:gd name="connsiteX36" fmla="*/ 1377960 w 1377960"/>
                  <a:gd name="connsiteY36" fmla="*/ 1211437 h 1258495"/>
                  <a:gd name="connsiteX37" fmla="*/ 1377960 w 1377960"/>
                  <a:gd name="connsiteY37" fmla="*/ 910168 h 1258495"/>
                  <a:gd name="connsiteX38" fmla="*/ 1330925 w 1377960"/>
                  <a:gd name="connsiteY38" fmla="*/ 863084 h 1258495"/>
                  <a:gd name="connsiteX39" fmla="*/ 493092 w 1377960"/>
                  <a:gd name="connsiteY39" fmla="*/ 94118 h 1258495"/>
                  <a:gd name="connsiteX40" fmla="*/ 879392 w 1377960"/>
                  <a:gd name="connsiteY40" fmla="*/ 94118 h 1258495"/>
                  <a:gd name="connsiteX41" fmla="*/ 879392 w 1377960"/>
                  <a:gd name="connsiteY41" fmla="*/ 301293 h 1258495"/>
                  <a:gd name="connsiteX42" fmla="*/ 493092 w 1377960"/>
                  <a:gd name="connsiteY42" fmla="*/ 301293 h 1258495"/>
                  <a:gd name="connsiteX43" fmla="*/ 493092 w 1377960"/>
                  <a:gd name="connsiteY43" fmla="*/ 94118 h 1258495"/>
                  <a:gd name="connsiteX44" fmla="*/ 480442 w 1377960"/>
                  <a:gd name="connsiteY44" fmla="*/ 1164353 h 1258495"/>
                  <a:gd name="connsiteX45" fmla="*/ 94142 w 1377960"/>
                  <a:gd name="connsiteY45" fmla="*/ 1164353 h 1258495"/>
                  <a:gd name="connsiteX46" fmla="*/ 94142 w 1377960"/>
                  <a:gd name="connsiteY46" fmla="*/ 957179 h 1258495"/>
                  <a:gd name="connsiteX47" fmla="*/ 480442 w 1377960"/>
                  <a:gd name="connsiteY47" fmla="*/ 957179 h 1258495"/>
                  <a:gd name="connsiteX48" fmla="*/ 480442 w 1377960"/>
                  <a:gd name="connsiteY48" fmla="*/ 1164353 h 1258495"/>
                  <a:gd name="connsiteX49" fmla="*/ 1283866 w 1377960"/>
                  <a:gd name="connsiteY49" fmla="*/ 1164353 h 1258495"/>
                  <a:gd name="connsiteX50" fmla="*/ 897590 w 1377960"/>
                  <a:gd name="connsiteY50" fmla="*/ 1164353 h 1258495"/>
                  <a:gd name="connsiteX51" fmla="*/ 897590 w 1377960"/>
                  <a:gd name="connsiteY51" fmla="*/ 957179 h 1258495"/>
                  <a:gd name="connsiteX52" fmla="*/ 1283866 w 1377960"/>
                  <a:gd name="connsiteY52" fmla="*/ 957179 h 1258495"/>
                  <a:gd name="connsiteX53" fmla="*/ 1283866 w 1377960"/>
                  <a:gd name="connsiteY53" fmla="*/ 1164353 h 12584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377960" h="1258495">
                    <a:moveTo>
                      <a:pt x="1330925" y="863084"/>
                    </a:moveTo>
                    <a:lnTo>
                      <a:pt x="1136376" y="863084"/>
                    </a:lnTo>
                    <a:lnTo>
                      <a:pt x="1136376" y="682141"/>
                    </a:lnTo>
                    <a:cubicBezTo>
                      <a:pt x="1136376" y="656173"/>
                      <a:pt x="1115310" y="635082"/>
                      <a:pt x="1089317" y="635082"/>
                    </a:cubicBezTo>
                    <a:lnTo>
                      <a:pt x="736781" y="635082"/>
                    </a:lnTo>
                    <a:lnTo>
                      <a:pt x="736781" y="395387"/>
                    </a:lnTo>
                    <a:lnTo>
                      <a:pt x="926452" y="395387"/>
                    </a:lnTo>
                    <a:cubicBezTo>
                      <a:pt x="952420" y="395387"/>
                      <a:pt x="973511" y="374321"/>
                      <a:pt x="973511" y="348328"/>
                    </a:cubicBezTo>
                    <a:lnTo>
                      <a:pt x="973511" y="47059"/>
                    </a:lnTo>
                    <a:cubicBezTo>
                      <a:pt x="973511" y="21091"/>
                      <a:pt x="952444" y="0"/>
                      <a:pt x="926452" y="0"/>
                    </a:cubicBezTo>
                    <a:lnTo>
                      <a:pt x="446057" y="0"/>
                    </a:lnTo>
                    <a:cubicBezTo>
                      <a:pt x="420064" y="0"/>
                      <a:pt x="398998" y="21067"/>
                      <a:pt x="398998" y="47059"/>
                    </a:cubicBezTo>
                    <a:lnTo>
                      <a:pt x="398998" y="348328"/>
                    </a:lnTo>
                    <a:cubicBezTo>
                      <a:pt x="398998" y="374297"/>
                      <a:pt x="420064" y="395387"/>
                      <a:pt x="446057" y="395387"/>
                    </a:cubicBezTo>
                    <a:lnTo>
                      <a:pt x="642662" y="395387"/>
                    </a:lnTo>
                    <a:lnTo>
                      <a:pt x="642662" y="635106"/>
                    </a:lnTo>
                    <a:lnTo>
                      <a:pt x="283191" y="635106"/>
                    </a:lnTo>
                    <a:cubicBezTo>
                      <a:pt x="257199" y="635106"/>
                      <a:pt x="236132" y="656173"/>
                      <a:pt x="236132" y="682165"/>
                    </a:cubicBezTo>
                    <a:lnTo>
                      <a:pt x="236132" y="863108"/>
                    </a:lnTo>
                    <a:lnTo>
                      <a:pt x="47059" y="863108"/>
                    </a:lnTo>
                    <a:cubicBezTo>
                      <a:pt x="21066" y="863108"/>
                      <a:pt x="0" y="884175"/>
                      <a:pt x="0" y="910168"/>
                    </a:cubicBezTo>
                    <a:lnTo>
                      <a:pt x="0" y="1211437"/>
                    </a:lnTo>
                    <a:cubicBezTo>
                      <a:pt x="0" y="1237405"/>
                      <a:pt x="21066" y="1258495"/>
                      <a:pt x="47059" y="1258495"/>
                    </a:cubicBezTo>
                    <a:lnTo>
                      <a:pt x="527478" y="1258495"/>
                    </a:lnTo>
                    <a:cubicBezTo>
                      <a:pt x="553470" y="1258495"/>
                      <a:pt x="574537" y="1237429"/>
                      <a:pt x="574537" y="1211437"/>
                    </a:cubicBezTo>
                    <a:lnTo>
                      <a:pt x="574537" y="910168"/>
                    </a:lnTo>
                    <a:cubicBezTo>
                      <a:pt x="574537" y="884199"/>
                      <a:pt x="553470" y="863108"/>
                      <a:pt x="527478" y="863108"/>
                    </a:cubicBezTo>
                    <a:lnTo>
                      <a:pt x="330250" y="863108"/>
                    </a:lnTo>
                    <a:lnTo>
                      <a:pt x="330250" y="729224"/>
                    </a:lnTo>
                    <a:lnTo>
                      <a:pt x="1042258" y="729224"/>
                    </a:lnTo>
                    <a:lnTo>
                      <a:pt x="1042258" y="863108"/>
                    </a:lnTo>
                    <a:lnTo>
                      <a:pt x="850531" y="863108"/>
                    </a:lnTo>
                    <a:cubicBezTo>
                      <a:pt x="824562" y="863108"/>
                      <a:pt x="803471" y="884175"/>
                      <a:pt x="803471" y="910168"/>
                    </a:cubicBezTo>
                    <a:lnTo>
                      <a:pt x="803471" y="1211437"/>
                    </a:lnTo>
                    <a:cubicBezTo>
                      <a:pt x="803471" y="1237405"/>
                      <a:pt x="824538" y="1258495"/>
                      <a:pt x="850531" y="1258495"/>
                    </a:cubicBezTo>
                    <a:lnTo>
                      <a:pt x="1330902" y="1258495"/>
                    </a:lnTo>
                    <a:cubicBezTo>
                      <a:pt x="1356870" y="1258495"/>
                      <a:pt x="1377960" y="1237429"/>
                      <a:pt x="1377960" y="1211437"/>
                    </a:cubicBezTo>
                    <a:lnTo>
                      <a:pt x="1377960" y="910168"/>
                    </a:lnTo>
                    <a:cubicBezTo>
                      <a:pt x="1377960" y="884175"/>
                      <a:pt x="1356894" y="863084"/>
                      <a:pt x="1330925" y="863084"/>
                    </a:cubicBezTo>
                    <a:close/>
                    <a:moveTo>
                      <a:pt x="493092" y="94118"/>
                    </a:moveTo>
                    <a:lnTo>
                      <a:pt x="879392" y="94118"/>
                    </a:lnTo>
                    <a:lnTo>
                      <a:pt x="879392" y="301293"/>
                    </a:lnTo>
                    <a:lnTo>
                      <a:pt x="493092" y="301293"/>
                    </a:lnTo>
                    <a:lnTo>
                      <a:pt x="493092" y="94118"/>
                    </a:lnTo>
                    <a:close/>
                    <a:moveTo>
                      <a:pt x="480442" y="1164353"/>
                    </a:moveTo>
                    <a:lnTo>
                      <a:pt x="94142" y="1164353"/>
                    </a:lnTo>
                    <a:lnTo>
                      <a:pt x="94142" y="957179"/>
                    </a:lnTo>
                    <a:lnTo>
                      <a:pt x="480442" y="957179"/>
                    </a:lnTo>
                    <a:lnTo>
                      <a:pt x="480442" y="1164353"/>
                    </a:lnTo>
                    <a:close/>
                    <a:moveTo>
                      <a:pt x="1283866" y="1164353"/>
                    </a:moveTo>
                    <a:lnTo>
                      <a:pt x="897590" y="1164353"/>
                    </a:lnTo>
                    <a:lnTo>
                      <a:pt x="897590" y="957179"/>
                    </a:lnTo>
                    <a:lnTo>
                      <a:pt x="1283866" y="957179"/>
                    </a:lnTo>
                    <a:lnTo>
                      <a:pt x="1283866" y="1164353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02" name="Group 601">
            <a:extLst>
              <a:ext uri="{FF2B5EF4-FFF2-40B4-BE49-F238E27FC236}">
                <a16:creationId xmlns:a16="http://schemas.microsoft.com/office/drawing/2014/main" id="{C7F75884-F9D0-407F-89D3-48108FDA7E6A}"/>
              </a:ext>
            </a:extLst>
          </p:cNvPr>
          <p:cNvGrpSpPr/>
          <p:nvPr/>
        </p:nvGrpSpPr>
        <p:grpSpPr>
          <a:xfrm>
            <a:off x="993337" y="3146801"/>
            <a:ext cx="352451" cy="305230"/>
            <a:chOff x="4167462" y="545005"/>
            <a:chExt cx="3839427" cy="3325029"/>
          </a:xfrm>
        </p:grpSpPr>
        <p:grpSp>
          <p:nvGrpSpPr>
            <p:cNvPr id="7513" name="Graphic 7511">
              <a:extLst>
                <a:ext uri="{FF2B5EF4-FFF2-40B4-BE49-F238E27FC236}">
                  <a16:creationId xmlns:a16="http://schemas.microsoft.com/office/drawing/2014/main" id="{D9AB6C60-6D1D-4F5B-994D-CAD3F4BB7407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7514" name="Graphic 7511">
                <a:extLst>
                  <a:ext uri="{FF2B5EF4-FFF2-40B4-BE49-F238E27FC236}">
                    <a16:creationId xmlns:a16="http://schemas.microsoft.com/office/drawing/2014/main" id="{8552BE6F-7EC1-4FD7-985D-86407B554547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15" name="Graphic 7511">
                <a:extLst>
                  <a:ext uri="{FF2B5EF4-FFF2-40B4-BE49-F238E27FC236}">
                    <a16:creationId xmlns:a16="http://schemas.microsoft.com/office/drawing/2014/main" id="{001F8601-1F8F-4F56-9521-8FA881F2671E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516" name="Graphic 7511">
              <a:extLst>
                <a:ext uri="{FF2B5EF4-FFF2-40B4-BE49-F238E27FC236}">
                  <a16:creationId xmlns:a16="http://schemas.microsoft.com/office/drawing/2014/main" id="{D562EA99-8B0C-4887-A61A-897F59BFEBD1}"/>
                </a:ext>
              </a:extLst>
            </p:cNvPr>
            <p:cNvGrpSpPr/>
            <p:nvPr/>
          </p:nvGrpSpPr>
          <p:grpSpPr>
            <a:xfrm>
              <a:off x="4991737" y="1525785"/>
              <a:ext cx="2181623" cy="1354168"/>
              <a:chOff x="4991737" y="1525785"/>
              <a:chExt cx="2181623" cy="1354168"/>
            </a:xfrm>
            <a:solidFill>
              <a:srgbClr val="9F53A0"/>
            </a:solidFill>
          </p:grpSpPr>
          <p:sp>
            <p:nvSpPr>
              <p:cNvPr id="576" name="Graphic 7511">
                <a:extLst>
                  <a:ext uri="{FF2B5EF4-FFF2-40B4-BE49-F238E27FC236}">
                    <a16:creationId xmlns:a16="http://schemas.microsoft.com/office/drawing/2014/main" id="{91579061-9EE2-498B-BD1D-BF563A8494F9}"/>
                  </a:ext>
                </a:extLst>
              </p:cNvPr>
              <p:cNvSpPr/>
              <p:nvPr/>
            </p:nvSpPr>
            <p:spPr>
              <a:xfrm>
                <a:off x="4991737" y="1525785"/>
                <a:ext cx="667483" cy="144309"/>
              </a:xfrm>
              <a:custGeom>
                <a:avLst/>
                <a:gdLst>
                  <a:gd name="connsiteX0" fmla="*/ 0 w 667483"/>
                  <a:gd name="connsiteY0" fmla="*/ 0 h 144309"/>
                  <a:gd name="connsiteX1" fmla="*/ 667483 w 667483"/>
                  <a:gd name="connsiteY1" fmla="*/ 0 h 144309"/>
                  <a:gd name="connsiteX2" fmla="*/ 667483 w 667483"/>
                  <a:gd name="connsiteY2" fmla="*/ 144310 h 144309"/>
                  <a:gd name="connsiteX3" fmla="*/ 0 w 667483"/>
                  <a:gd name="connsiteY3" fmla="*/ 144310 h 1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4309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44310"/>
                    </a:lnTo>
                    <a:lnTo>
                      <a:pt x="0" y="14431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7" name="Graphic 7511">
                <a:extLst>
                  <a:ext uri="{FF2B5EF4-FFF2-40B4-BE49-F238E27FC236}">
                    <a16:creationId xmlns:a16="http://schemas.microsoft.com/office/drawing/2014/main" id="{20A34885-0CD0-4767-A4B2-3EDC289AA198}"/>
                  </a:ext>
                </a:extLst>
              </p:cNvPr>
              <p:cNvSpPr/>
              <p:nvPr/>
            </p:nvSpPr>
            <p:spPr>
              <a:xfrm>
                <a:off x="5753004" y="1525785"/>
                <a:ext cx="667483" cy="144309"/>
              </a:xfrm>
              <a:custGeom>
                <a:avLst/>
                <a:gdLst>
                  <a:gd name="connsiteX0" fmla="*/ 0 w 667483"/>
                  <a:gd name="connsiteY0" fmla="*/ 0 h 144309"/>
                  <a:gd name="connsiteX1" fmla="*/ 667484 w 667483"/>
                  <a:gd name="connsiteY1" fmla="*/ 0 h 144309"/>
                  <a:gd name="connsiteX2" fmla="*/ 667484 w 667483"/>
                  <a:gd name="connsiteY2" fmla="*/ 144310 h 144309"/>
                  <a:gd name="connsiteX3" fmla="*/ 0 w 667483"/>
                  <a:gd name="connsiteY3" fmla="*/ 144310 h 1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4309">
                    <a:moveTo>
                      <a:pt x="0" y="0"/>
                    </a:moveTo>
                    <a:lnTo>
                      <a:pt x="667484" y="0"/>
                    </a:lnTo>
                    <a:lnTo>
                      <a:pt x="667484" y="144310"/>
                    </a:lnTo>
                    <a:lnTo>
                      <a:pt x="0" y="14431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8" name="Graphic 7511">
                <a:extLst>
                  <a:ext uri="{FF2B5EF4-FFF2-40B4-BE49-F238E27FC236}">
                    <a16:creationId xmlns:a16="http://schemas.microsoft.com/office/drawing/2014/main" id="{41380CF2-E79E-4E6F-902A-0F05A6B1F0EB}"/>
                  </a:ext>
                </a:extLst>
              </p:cNvPr>
              <p:cNvSpPr/>
              <p:nvPr/>
            </p:nvSpPr>
            <p:spPr>
              <a:xfrm>
                <a:off x="6505877" y="1525785"/>
                <a:ext cx="667483" cy="144309"/>
              </a:xfrm>
              <a:custGeom>
                <a:avLst/>
                <a:gdLst>
                  <a:gd name="connsiteX0" fmla="*/ 0 w 667483"/>
                  <a:gd name="connsiteY0" fmla="*/ 0 h 144309"/>
                  <a:gd name="connsiteX1" fmla="*/ 667483 w 667483"/>
                  <a:gd name="connsiteY1" fmla="*/ 0 h 144309"/>
                  <a:gd name="connsiteX2" fmla="*/ 667483 w 667483"/>
                  <a:gd name="connsiteY2" fmla="*/ 144310 h 144309"/>
                  <a:gd name="connsiteX3" fmla="*/ 0 w 667483"/>
                  <a:gd name="connsiteY3" fmla="*/ 144310 h 1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4309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44310"/>
                    </a:lnTo>
                    <a:lnTo>
                      <a:pt x="0" y="14431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79" name="Graphic 7511">
                <a:extLst>
                  <a:ext uri="{FF2B5EF4-FFF2-40B4-BE49-F238E27FC236}">
                    <a16:creationId xmlns:a16="http://schemas.microsoft.com/office/drawing/2014/main" id="{32E3B84F-3B37-4E54-94AC-33AB7E575646}"/>
                  </a:ext>
                </a:extLst>
              </p:cNvPr>
              <p:cNvSpPr/>
              <p:nvPr/>
            </p:nvSpPr>
            <p:spPr>
              <a:xfrm>
                <a:off x="5372968" y="1767513"/>
                <a:ext cx="667483" cy="150335"/>
              </a:xfrm>
              <a:custGeom>
                <a:avLst/>
                <a:gdLst>
                  <a:gd name="connsiteX0" fmla="*/ 0 w 667483"/>
                  <a:gd name="connsiteY0" fmla="*/ 0 h 150335"/>
                  <a:gd name="connsiteX1" fmla="*/ 667483 w 667483"/>
                  <a:gd name="connsiteY1" fmla="*/ 0 h 150335"/>
                  <a:gd name="connsiteX2" fmla="*/ 667483 w 667483"/>
                  <a:gd name="connsiteY2" fmla="*/ 150336 h 150335"/>
                  <a:gd name="connsiteX3" fmla="*/ 0 w 667483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50335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0" name="Graphic 7511">
                <a:extLst>
                  <a:ext uri="{FF2B5EF4-FFF2-40B4-BE49-F238E27FC236}">
                    <a16:creationId xmlns:a16="http://schemas.microsoft.com/office/drawing/2014/main" id="{173C305C-7A8D-42FA-ADFE-8DA4FD8521A2}"/>
                  </a:ext>
                </a:extLst>
              </p:cNvPr>
              <p:cNvSpPr/>
              <p:nvPr/>
            </p:nvSpPr>
            <p:spPr>
              <a:xfrm>
                <a:off x="6125842" y="1767513"/>
                <a:ext cx="667483" cy="150335"/>
              </a:xfrm>
              <a:custGeom>
                <a:avLst/>
                <a:gdLst>
                  <a:gd name="connsiteX0" fmla="*/ 0 w 667483"/>
                  <a:gd name="connsiteY0" fmla="*/ 0 h 150335"/>
                  <a:gd name="connsiteX1" fmla="*/ 667483 w 667483"/>
                  <a:gd name="connsiteY1" fmla="*/ 0 h 150335"/>
                  <a:gd name="connsiteX2" fmla="*/ 667483 w 667483"/>
                  <a:gd name="connsiteY2" fmla="*/ 150336 h 150335"/>
                  <a:gd name="connsiteX3" fmla="*/ 0 w 667483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50335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1" name="Graphic 7511">
                <a:extLst>
                  <a:ext uri="{FF2B5EF4-FFF2-40B4-BE49-F238E27FC236}">
                    <a16:creationId xmlns:a16="http://schemas.microsoft.com/office/drawing/2014/main" id="{B092F048-115A-4F93-A588-0D1CFB9D3E0F}"/>
                  </a:ext>
                </a:extLst>
              </p:cNvPr>
              <p:cNvSpPr/>
              <p:nvPr/>
            </p:nvSpPr>
            <p:spPr>
              <a:xfrm>
                <a:off x="4991737" y="1767513"/>
                <a:ext cx="283837" cy="150335"/>
              </a:xfrm>
              <a:custGeom>
                <a:avLst/>
                <a:gdLst>
                  <a:gd name="connsiteX0" fmla="*/ 0 w 283837"/>
                  <a:gd name="connsiteY0" fmla="*/ 0 h 150335"/>
                  <a:gd name="connsiteX1" fmla="*/ 283837 w 283837"/>
                  <a:gd name="connsiteY1" fmla="*/ 0 h 150335"/>
                  <a:gd name="connsiteX2" fmla="*/ 283837 w 283837"/>
                  <a:gd name="connsiteY2" fmla="*/ 150336 h 150335"/>
                  <a:gd name="connsiteX3" fmla="*/ 0 w 283837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837" h="150335">
                    <a:moveTo>
                      <a:pt x="0" y="0"/>
                    </a:moveTo>
                    <a:lnTo>
                      <a:pt x="283837" y="0"/>
                    </a:lnTo>
                    <a:lnTo>
                      <a:pt x="283837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2" name="Graphic 7511">
                <a:extLst>
                  <a:ext uri="{FF2B5EF4-FFF2-40B4-BE49-F238E27FC236}">
                    <a16:creationId xmlns:a16="http://schemas.microsoft.com/office/drawing/2014/main" id="{570753B6-F1C1-4982-81F9-A3B4B3B9FB2D}"/>
                  </a:ext>
                </a:extLst>
              </p:cNvPr>
              <p:cNvSpPr/>
              <p:nvPr/>
            </p:nvSpPr>
            <p:spPr>
              <a:xfrm>
                <a:off x="6889524" y="1767513"/>
                <a:ext cx="283837" cy="150335"/>
              </a:xfrm>
              <a:custGeom>
                <a:avLst/>
                <a:gdLst>
                  <a:gd name="connsiteX0" fmla="*/ 0 w 283837"/>
                  <a:gd name="connsiteY0" fmla="*/ 0 h 150335"/>
                  <a:gd name="connsiteX1" fmla="*/ 283837 w 283837"/>
                  <a:gd name="connsiteY1" fmla="*/ 0 h 150335"/>
                  <a:gd name="connsiteX2" fmla="*/ 283837 w 283837"/>
                  <a:gd name="connsiteY2" fmla="*/ 150336 h 150335"/>
                  <a:gd name="connsiteX3" fmla="*/ 0 w 283837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837" h="150335">
                    <a:moveTo>
                      <a:pt x="0" y="0"/>
                    </a:moveTo>
                    <a:lnTo>
                      <a:pt x="283837" y="0"/>
                    </a:lnTo>
                    <a:lnTo>
                      <a:pt x="283837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3" name="Graphic 7511">
                <a:extLst>
                  <a:ext uri="{FF2B5EF4-FFF2-40B4-BE49-F238E27FC236}">
                    <a16:creationId xmlns:a16="http://schemas.microsoft.com/office/drawing/2014/main" id="{4CA0DE59-3DA2-4569-A8FA-0DE10334449A}"/>
                  </a:ext>
                </a:extLst>
              </p:cNvPr>
              <p:cNvSpPr/>
              <p:nvPr/>
            </p:nvSpPr>
            <p:spPr>
              <a:xfrm>
                <a:off x="4991737" y="2003239"/>
                <a:ext cx="667483" cy="152726"/>
              </a:xfrm>
              <a:custGeom>
                <a:avLst/>
                <a:gdLst>
                  <a:gd name="connsiteX0" fmla="*/ 0 w 667483"/>
                  <a:gd name="connsiteY0" fmla="*/ 0 h 152726"/>
                  <a:gd name="connsiteX1" fmla="*/ 667483 w 667483"/>
                  <a:gd name="connsiteY1" fmla="*/ 0 h 152726"/>
                  <a:gd name="connsiteX2" fmla="*/ 667483 w 667483"/>
                  <a:gd name="connsiteY2" fmla="*/ 152727 h 152726"/>
                  <a:gd name="connsiteX3" fmla="*/ 0 w 667483"/>
                  <a:gd name="connsiteY3" fmla="*/ 152727 h 152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52726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52727"/>
                    </a:lnTo>
                    <a:lnTo>
                      <a:pt x="0" y="152727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4" name="Graphic 7511">
                <a:extLst>
                  <a:ext uri="{FF2B5EF4-FFF2-40B4-BE49-F238E27FC236}">
                    <a16:creationId xmlns:a16="http://schemas.microsoft.com/office/drawing/2014/main" id="{05BF9553-7BA0-4245-839C-84D3AEA08B55}"/>
                  </a:ext>
                </a:extLst>
              </p:cNvPr>
              <p:cNvSpPr/>
              <p:nvPr/>
            </p:nvSpPr>
            <p:spPr>
              <a:xfrm>
                <a:off x="5753004" y="2003239"/>
                <a:ext cx="667483" cy="152726"/>
              </a:xfrm>
              <a:custGeom>
                <a:avLst/>
                <a:gdLst>
                  <a:gd name="connsiteX0" fmla="*/ 0 w 667483"/>
                  <a:gd name="connsiteY0" fmla="*/ 0 h 152726"/>
                  <a:gd name="connsiteX1" fmla="*/ 667484 w 667483"/>
                  <a:gd name="connsiteY1" fmla="*/ 0 h 152726"/>
                  <a:gd name="connsiteX2" fmla="*/ 667484 w 667483"/>
                  <a:gd name="connsiteY2" fmla="*/ 152727 h 152726"/>
                  <a:gd name="connsiteX3" fmla="*/ 0 w 667483"/>
                  <a:gd name="connsiteY3" fmla="*/ 152727 h 152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52726">
                    <a:moveTo>
                      <a:pt x="0" y="0"/>
                    </a:moveTo>
                    <a:lnTo>
                      <a:pt x="667484" y="0"/>
                    </a:lnTo>
                    <a:lnTo>
                      <a:pt x="667484" y="152727"/>
                    </a:lnTo>
                    <a:lnTo>
                      <a:pt x="0" y="152727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5" name="Graphic 7511">
                <a:extLst>
                  <a:ext uri="{FF2B5EF4-FFF2-40B4-BE49-F238E27FC236}">
                    <a16:creationId xmlns:a16="http://schemas.microsoft.com/office/drawing/2014/main" id="{8E10B18D-5BDD-4F89-A270-3A1D7A1E969D}"/>
                  </a:ext>
                </a:extLst>
              </p:cNvPr>
              <p:cNvSpPr/>
              <p:nvPr/>
            </p:nvSpPr>
            <p:spPr>
              <a:xfrm>
                <a:off x="6505877" y="2003239"/>
                <a:ext cx="667483" cy="152726"/>
              </a:xfrm>
              <a:custGeom>
                <a:avLst/>
                <a:gdLst>
                  <a:gd name="connsiteX0" fmla="*/ 0 w 667483"/>
                  <a:gd name="connsiteY0" fmla="*/ 0 h 152726"/>
                  <a:gd name="connsiteX1" fmla="*/ 667483 w 667483"/>
                  <a:gd name="connsiteY1" fmla="*/ 0 h 152726"/>
                  <a:gd name="connsiteX2" fmla="*/ 667483 w 667483"/>
                  <a:gd name="connsiteY2" fmla="*/ 152727 h 152726"/>
                  <a:gd name="connsiteX3" fmla="*/ 0 w 667483"/>
                  <a:gd name="connsiteY3" fmla="*/ 152727 h 1527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52726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52727"/>
                    </a:lnTo>
                    <a:lnTo>
                      <a:pt x="0" y="152727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6" name="Graphic 7511">
                <a:extLst>
                  <a:ext uri="{FF2B5EF4-FFF2-40B4-BE49-F238E27FC236}">
                    <a16:creationId xmlns:a16="http://schemas.microsoft.com/office/drawing/2014/main" id="{2C76A98C-4C7C-4DBC-ADC6-3D8897BB1200}"/>
                  </a:ext>
                </a:extLst>
              </p:cNvPr>
              <p:cNvSpPr/>
              <p:nvPr/>
            </p:nvSpPr>
            <p:spPr>
              <a:xfrm>
                <a:off x="5372968" y="2247357"/>
                <a:ext cx="667483" cy="144309"/>
              </a:xfrm>
              <a:custGeom>
                <a:avLst/>
                <a:gdLst>
                  <a:gd name="connsiteX0" fmla="*/ 0 w 667483"/>
                  <a:gd name="connsiteY0" fmla="*/ 0 h 144309"/>
                  <a:gd name="connsiteX1" fmla="*/ 667483 w 667483"/>
                  <a:gd name="connsiteY1" fmla="*/ 0 h 144309"/>
                  <a:gd name="connsiteX2" fmla="*/ 667483 w 667483"/>
                  <a:gd name="connsiteY2" fmla="*/ 144310 h 144309"/>
                  <a:gd name="connsiteX3" fmla="*/ 0 w 667483"/>
                  <a:gd name="connsiteY3" fmla="*/ 144310 h 1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4309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44310"/>
                    </a:lnTo>
                    <a:lnTo>
                      <a:pt x="0" y="14431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7" name="Graphic 7511">
                <a:extLst>
                  <a:ext uri="{FF2B5EF4-FFF2-40B4-BE49-F238E27FC236}">
                    <a16:creationId xmlns:a16="http://schemas.microsoft.com/office/drawing/2014/main" id="{E3ACBF6C-C66C-4D5C-ACE7-88B3E05E2F96}"/>
                  </a:ext>
                </a:extLst>
              </p:cNvPr>
              <p:cNvSpPr/>
              <p:nvPr/>
            </p:nvSpPr>
            <p:spPr>
              <a:xfrm>
                <a:off x="6125842" y="2247357"/>
                <a:ext cx="667483" cy="144309"/>
              </a:xfrm>
              <a:custGeom>
                <a:avLst/>
                <a:gdLst>
                  <a:gd name="connsiteX0" fmla="*/ 0 w 667483"/>
                  <a:gd name="connsiteY0" fmla="*/ 0 h 144309"/>
                  <a:gd name="connsiteX1" fmla="*/ 667483 w 667483"/>
                  <a:gd name="connsiteY1" fmla="*/ 0 h 144309"/>
                  <a:gd name="connsiteX2" fmla="*/ 667483 w 667483"/>
                  <a:gd name="connsiteY2" fmla="*/ 144310 h 144309"/>
                  <a:gd name="connsiteX3" fmla="*/ 0 w 667483"/>
                  <a:gd name="connsiteY3" fmla="*/ 144310 h 1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4309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44310"/>
                    </a:lnTo>
                    <a:lnTo>
                      <a:pt x="0" y="14431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8" name="Graphic 7511">
                <a:extLst>
                  <a:ext uri="{FF2B5EF4-FFF2-40B4-BE49-F238E27FC236}">
                    <a16:creationId xmlns:a16="http://schemas.microsoft.com/office/drawing/2014/main" id="{4E6EC75C-8228-414F-B0D6-D4D60C153639}"/>
                  </a:ext>
                </a:extLst>
              </p:cNvPr>
              <p:cNvSpPr/>
              <p:nvPr/>
            </p:nvSpPr>
            <p:spPr>
              <a:xfrm>
                <a:off x="4991737" y="2247357"/>
                <a:ext cx="283837" cy="144309"/>
              </a:xfrm>
              <a:custGeom>
                <a:avLst/>
                <a:gdLst>
                  <a:gd name="connsiteX0" fmla="*/ 0 w 283837"/>
                  <a:gd name="connsiteY0" fmla="*/ 0 h 144309"/>
                  <a:gd name="connsiteX1" fmla="*/ 283837 w 283837"/>
                  <a:gd name="connsiteY1" fmla="*/ 0 h 144309"/>
                  <a:gd name="connsiteX2" fmla="*/ 283837 w 283837"/>
                  <a:gd name="connsiteY2" fmla="*/ 144310 h 144309"/>
                  <a:gd name="connsiteX3" fmla="*/ 0 w 283837"/>
                  <a:gd name="connsiteY3" fmla="*/ 144310 h 1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837" h="144309">
                    <a:moveTo>
                      <a:pt x="0" y="0"/>
                    </a:moveTo>
                    <a:lnTo>
                      <a:pt x="283837" y="0"/>
                    </a:lnTo>
                    <a:lnTo>
                      <a:pt x="283837" y="144310"/>
                    </a:lnTo>
                    <a:lnTo>
                      <a:pt x="0" y="14431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9" name="Graphic 7511">
                <a:extLst>
                  <a:ext uri="{FF2B5EF4-FFF2-40B4-BE49-F238E27FC236}">
                    <a16:creationId xmlns:a16="http://schemas.microsoft.com/office/drawing/2014/main" id="{C8B15E61-4F1F-4C7D-B623-5DB0C9CA0C37}"/>
                  </a:ext>
                </a:extLst>
              </p:cNvPr>
              <p:cNvSpPr/>
              <p:nvPr/>
            </p:nvSpPr>
            <p:spPr>
              <a:xfrm>
                <a:off x="6889524" y="2247357"/>
                <a:ext cx="283837" cy="144309"/>
              </a:xfrm>
              <a:custGeom>
                <a:avLst/>
                <a:gdLst>
                  <a:gd name="connsiteX0" fmla="*/ 0 w 283837"/>
                  <a:gd name="connsiteY0" fmla="*/ 0 h 144309"/>
                  <a:gd name="connsiteX1" fmla="*/ 283837 w 283837"/>
                  <a:gd name="connsiteY1" fmla="*/ 0 h 144309"/>
                  <a:gd name="connsiteX2" fmla="*/ 283837 w 283837"/>
                  <a:gd name="connsiteY2" fmla="*/ 144310 h 144309"/>
                  <a:gd name="connsiteX3" fmla="*/ 0 w 283837"/>
                  <a:gd name="connsiteY3" fmla="*/ 144310 h 1443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837" h="144309">
                    <a:moveTo>
                      <a:pt x="0" y="0"/>
                    </a:moveTo>
                    <a:lnTo>
                      <a:pt x="283837" y="0"/>
                    </a:lnTo>
                    <a:lnTo>
                      <a:pt x="283837" y="144310"/>
                    </a:lnTo>
                    <a:lnTo>
                      <a:pt x="0" y="14431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0" name="Graphic 7511">
                <a:extLst>
                  <a:ext uri="{FF2B5EF4-FFF2-40B4-BE49-F238E27FC236}">
                    <a16:creationId xmlns:a16="http://schemas.microsoft.com/office/drawing/2014/main" id="{93DD3C47-8D24-40FB-821A-E1AB2FE63424}"/>
                  </a:ext>
                </a:extLst>
              </p:cNvPr>
              <p:cNvSpPr/>
              <p:nvPr/>
            </p:nvSpPr>
            <p:spPr>
              <a:xfrm>
                <a:off x="4991737" y="2487890"/>
                <a:ext cx="667483" cy="145529"/>
              </a:xfrm>
              <a:custGeom>
                <a:avLst/>
                <a:gdLst>
                  <a:gd name="connsiteX0" fmla="*/ 0 w 667483"/>
                  <a:gd name="connsiteY0" fmla="*/ 0 h 145529"/>
                  <a:gd name="connsiteX1" fmla="*/ 667483 w 667483"/>
                  <a:gd name="connsiteY1" fmla="*/ 0 h 145529"/>
                  <a:gd name="connsiteX2" fmla="*/ 667483 w 667483"/>
                  <a:gd name="connsiteY2" fmla="*/ 145529 h 145529"/>
                  <a:gd name="connsiteX3" fmla="*/ 0 w 667483"/>
                  <a:gd name="connsiteY3" fmla="*/ 145529 h 145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5529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45529"/>
                    </a:lnTo>
                    <a:lnTo>
                      <a:pt x="0" y="145529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1" name="Graphic 7511">
                <a:extLst>
                  <a:ext uri="{FF2B5EF4-FFF2-40B4-BE49-F238E27FC236}">
                    <a16:creationId xmlns:a16="http://schemas.microsoft.com/office/drawing/2014/main" id="{E0B07D77-0CE2-4DD7-A000-3390C27FE2AC}"/>
                  </a:ext>
                </a:extLst>
              </p:cNvPr>
              <p:cNvSpPr/>
              <p:nvPr/>
            </p:nvSpPr>
            <p:spPr>
              <a:xfrm>
                <a:off x="5753004" y="2487890"/>
                <a:ext cx="667483" cy="145529"/>
              </a:xfrm>
              <a:custGeom>
                <a:avLst/>
                <a:gdLst>
                  <a:gd name="connsiteX0" fmla="*/ 0 w 667483"/>
                  <a:gd name="connsiteY0" fmla="*/ 0 h 145529"/>
                  <a:gd name="connsiteX1" fmla="*/ 667484 w 667483"/>
                  <a:gd name="connsiteY1" fmla="*/ 0 h 145529"/>
                  <a:gd name="connsiteX2" fmla="*/ 667484 w 667483"/>
                  <a:gd name="connsiteY2" fmla="*/ 145529 h 145529"/>
                  <a:gd name="connsiteX3" fmla="*/ 0 w 667483"/>
                  <a:gd name="connsiteY3" fmla="*/ 145529 h 145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5529">
                    <a:moveTo>
                      <a:pt x="0" y="0"/>
                    </a:moveTo>
                    <a:lnTo>
                      <a:pt x="667484" y="0"/>
                    </a:lnTo>
                    <a:lnTo>
                      <a:pt x="667484" y="145529"/>
                    </a:lnTo>
                    <a:lnTo>
                      <a:pt x="0" y="145529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2" name="Graphic 7511">
                <a:extLst>
                  <a:ext uri="{FF2B5EF4-FFF2-40B4-BE49-F238E27FC236}">
                    <a16:creationId xmlns:a16="http://schemas.microsoft.com/office/drawing/2014/main" id="{D4920412-4702-4A1B-85C2-16D2EB9CE622}"/>
                  </a:ext>
                </a:extLst>
              </p:cNvPr>
              <p:cNvSpPr/>
              <p:nvPr/>
            </p:nvSpPr>
            <p:spPr>
              <a:xfrm>
                <a:off x="6505877" y="2487890"/>
                <a:ext cx="667483" cy="145529"/>
              </a:xfrm>
              <a:custGeom>
                <a:avLst/>
                <a:gdLst>
                  <a:gd name="connsiteX0" fmla="*/ 0 w 667483"/>
                  <a:gd name="connsiteY0" fmla="*/ 0 h 145529"/>
                  <a:gd name="connsiteX1" fmla="*/ 667483 w 667483"/>
                  <a:gd name="connsiteY1" fmla="*/ 0 h 145529"/>
                  <a:gd name="connsiteX2" fmla="*/ 667483 w 667483"/>
                  <a:gd name="connsiteY2" fmla="*/ 145529 h 145529"/>
                  <a:gd name="connsiteX3" fmla="*/ 0 w 667483"/>
                  <a:gd name="connsiteY3" fmla="*/ 145529 h 145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45529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45529"/>
                    </a:lnTo>
                    <a:lnTo>
                      <a:pt x="0" y="145529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3" name="Graphic 7511">
                <a:extLst>
                  <a:ext uri="{FF2B5EF4-FFF2-40B4-BE49-F238E27FC236}">
                    <a16:creationId xmlns:a16="http://schemas.microsoft.com/office/drawing/2014/main" id="{8ADA1264-BE88-4C1A-83F1-DC1D10D36625}"/>
                  </a:ext>
                </a:extLst>
              </p:cNvPr>
              <p:cNvSpPr/>
              <p:nvPr/>
            </p:nvSpPr>
            <p:spPr>
              <a:xfrm>
                <a:off x="5372968" y="2729617"/>
                <a:ext cx="667483" cy="150335"/>
              </a:xfrm>
              <a:custGeom>
                <a:avLst/>
                <a:gdLst>
                  <a:gd name="connsiteX0" fmla="*/ 0 w 667483"/>
                  <a:gd name="connsiteY0" fmla="*/ 0 h 150335"/>
                  <a:gd name="connsiteX1" fmla="*/ 667483 w 667483"/>
                  <a:gd name="connsiteY1" fmla="*/ 0 h 150335"/>
                  <a:gd name="connsiteX2" fmla="*/ 667483 w 667483"/>
                  <a:gd name="connsiteY2" fmla="*/ 150336 h 150335"/>
                  <a:gd name="connsiteX3" fmla="*/ 0 w 667483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50335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9" name="Graphic 7511">
                <a:extLst>
                  <a:ext uri="{FF2B5EF4-FFF2-40B4-BE49-F238E27FC236}">
                    <a16:creationId xmlns:a16="http://schemas.microsoft.com/office/drawing/2014/main" id="{0802CEE9-528B-44B1-8F00-C10EE360E04E}"/>
                  </a:ext>
                </a:extLst>
              </p:cNvPr>
              <p:cNvSpPr/>
              <p:nvPr/>
            </p:nvSpPr>
            <p:spPr>
              <a:xfrm>
                <a:off x="6125842" y="2729617"/>
                <a:ext cx="667483" cy="150335"/>
              </a:xfrm>
              <a:custGeom>
                <a:avLst/>
                <a:gdLst>
                  <a:gd name="connsiteX0" fmla="*/ 0 w 667483"/>
                  <a:gd name="connsiteY0" fmla="*/ 0 h 150335"/>
                  <a:gd name="connsiteX1" fmla="*/ 667483 w 667483"/>
                  <a:gd name="connsiteY1" fmla="*/ 0 h 150335"/>
                  <a:gd name="connsiteX2" fmla="*/ 667483 w 667483"/>
                  <a:gd name="connsiteY2" fmla="*/ 150336 h 150335"/>
                  <a:gd name="connsiteX3" fmla="*/ 0 w 667483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7483" h="150335">
                    <a:moveTo>
                      <a:pt x="0" y="0"/>
                    </a:moveTo>
                    <a:lnTo>
                      <a:pt x="667483" y="0"/>
                    </a:lnTo>
                    <a:lnTo>
                      <a:pt x="667483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0" name="Graphic 7511">
                <a:extLst>
                  <a:ext uri="{FF2B5EF4-FFF2-40B4-BE49-F238E27FC236}">
                    <a16:creationId xmlns:a16="http://schemas.microsoft.com/office/drawing/2014/main" id="{8A117192-741F-4178-803C-E4D1745797DD}"/>
                  </a:ext>
                </a:extLst>
              </p:cNvPr>
              <p:cNvSpPr/>
              <p:nvPr/>
            </p:nvSpPr>
            <p:spPr>
              <a:xfrm>
                <a:off x="4991737" y="2729617"/>
                <a:ext cx="283837" cy="150335"/>
              </a:xfrm>
              <a:custGeom>
                <a:avLst/>
                <a:gdLst>
                  <a:gd name="connsiteX0" fmla="*/ 0 w 283837"/>
                  <a:gd name="connsiteY0" fmla="*/ 0 h 150335"/>
                  <a:gd name="connsiteX1" fmla="*/ 283837 w 283837"/>
                  <a:gd name="connsiteY1" fmla="*/ 0 h 150335"/>
                  <a:gd name="connsiteX2" fmla="*/ 283837 w 283837"/>
                  <a:gd name="connsiteY2" fmla="*/ 150336 h 150335"/>
                  <a:gd name="connsiteX3" fmla="*/ 0 w 283837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837" h="150335">
                    <a:moveTo>
                      <a:pt x="0" y="0"/>
                    </a:moveTo>
                    <a:lnTo>
                      <a:pt x="283837" y="0"/>
                    </a:lnTo>
                    <a:lnTo>
                      <a:pt x="283837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1" name="Graphic 7511">
                <a:extLst>
                  <a:ext uri="{FF2B5EF4-FFF2-40B4-BE49-F238E27FC236}">
                    <a16:creationId xmlns:a16="http://schemas.microsoft.com/office/drawing/2014/main" id="{A27EEB72-72F6-487F-AD18-32E08413382D}"/>
                  </a:ext>
                </a:extLst>
              </p:cNvPr>
              <p:cNvSpPr/>
              <p:nvPr/>
            </p:nvSpPr>
            <p:spPr>
              <a:xfrm>
                <a:off x="6889524" y="2729617"/>
                <a:ext cx="283837" cy="150335"/>
              </a:xfrm>
              <a:custGeom>
                <a:avLst/>
                <a:gdLst>
                  <a:gd name="connsiteX0" fmla="*/ 0 w 283837"/>
                  <a:gd name="connsiteY0" fmla="*/ 0 h 150335"/>
                  <a:gd name="connsiteX1" fmla="*/ 283837 w 283837"/>
                  <a:gd name="connsiteY1" fmla="*/ 0 h 150335"/>
                  <a:gd name="connsiteX2" fmla="*/ 283837 w 283837"/>
                  <a:gd name="connsiteY2" fmla="*/ 150336 h 150335"/>
                  <a:gd name="connsiteX3" fmla="*/ 0 w 283837"/>
                  <a:gd name="connsiteY3" fmla="*/ 150336 h 150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3837" h="150335">
                    <a:moveTo>
                      <a:pt x="0" y="0"/>
                    </a:moveTo>
                    <a:lnTo>
                      <a:pt x="283837" y="0"/>
                    </a:lnTo>
                    <a:lnTo>
                      <a:pt x="283837" y="150336"/>
                    </a:lnTo>
                    <a:lnTo>
                      <a:pt x="0" y="150336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13" name="Group 612">
            <a:extLst>
              <a:ext uri="{FF2B5EF4-FFF2-40B4-BE49-F238E27FC236}">
                <a16:creationId xmlns:a16="http://schemas.microsoft.com/office/drawing/2014/main" id="{1DD4853A-D436-4C26-952F-89912E54EC54}"/>
              </a:ext>
            </a:extLst>
          </p:cNvPr>
          <p:cNvGrpSpPr/>
          <p:nvPr/>
        </p:nvGrpSpPr>
        <p:grpSpPr>
          <a:xfrm flipH="1">
            <a:off x="1990287" y="3146801"/>
            <a:ext cx="352450" cy="305230"/>
            <a:chOff x="4167462" y="545005"/>
            <a:chExt cx="3839427" cy="3325029"/>
          </a:xfrm>
        </p:grpSpPr>
        <p:grpSp>
          <p:nvGrpSpPr>
            <p:cNvPr id="605" name="Graphic 603">
              <a:extLst>
                <a:ext uri="{FF2B5EF4-FFF2-40B4-BE49-F238E27FC236}">
                  <a16:creationId xmlns:a16="http://schemas.microsoft.com/office/drawing/2014/main" id="{CA200F0C-571D-4073-A141-CB97D4BCC933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606" name="Graphic 603">
                <a:extLst>
                  <a:ext uri="{FF2B5EF4-FFF2-40B4-BE49-F238E27FC236}">
                    <a16:creationId xmlns:a16="http://schemas.microsoft.com/office/drawing/2014/main" id="{07872C4E-B23E-40B1-B98D-07390707CF1E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7" name="Graphic 603">
                <a:extLst>
                  <a:ext uri="{FF2B5EF4-FFF2-40B4-BE49-F238E27FC236}">
                    <a16:creationId xmlns:a16="http://schemas.microsoft.com/office/drawing/2014/main" id="{8A286D87-F99C-41B4-8197-7F8DE7BEF86B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08" name="Graphic 603">
              <a:extLst>
                <a:ext uri="{FF2B5EF4-FFF2-40B4-BE49-F238E27FC236}">
                  <a16:creationId xmlns:a16="http://schemas.microsoft.com/office/drawing/2014/main" id="{9C18F805-BAF1-46A9-A2FB-66CC509ECD22}"/>
                </a:ext>
              </a:extLst>
            </p:cNvPr>
            <p:cNvGrpSpPr/>
            <p:nvPr/>
          </p:nvGrpSpPr>
          <p:grpSpPr>
            <a:xfrm>
              <a:off x="4682577" y="1309141"/>
              <a:ext cx="2808551" cy="1796948"/>
              <a:chOff x="4682577" y="1309141"/>
              <a:chExt cx="2808551" cy="1796948"/>
            </a:xfrm>
            <a:solidFill>
              <a:srgbClr val="9F53A0"/>
            </a:solidFill>
          </p:grpSpPr>
          <p:sp>
            <p:nvSpPr>
              <p:cNvPr id="609" name="Graphic 603">
                <a:extLst>
                  <a:ext uri="{FF2B5EF4-FFF2-40B4-BE49-F238E27FC236}">
                    <a16:creationId xmlns:a16="http://schemas.microsoft.com/office/drawing/2014/main" id="{325DF7D1-636D-4A69-B025-14664B6B3074}"/>
                  </a:ext>
                </a:extLst>
              </p:cNvPr>
              <p:cNvSpPr/>
              <p:nvPr/>
            </p:nvSpPr>
            <p:spPr>
              <a:xfrm>
                <a:off x="4777437" y="1466608"/>
                <a:ext cx="2713692" cy="620059"/>
              </a:xfrm>
              <a:custGeom>
                <a:avLst/>
                <a:gdLst>
                  <a:gd name="connsiteX0" fmla="*/ 58537 w 2713692"/>
                  <a:gd name="connsiteY0" fmla="*/ 373215 h 620059"/>
                  <a:gd name="connsiteX1" fmla="*/ 2499918 w 2713692"/>
                  <a:gd name="connsiteY1" fmla="*/ 373215 h 620059"/>
                  <a:gd name="connsiteX2" fmla="*/ 2361419 w 2713692"/>
                  <a:gd name="connsiteY2" fmla="*/ 511714 h 620059"/>
                  <a:gd name="connsiteX3" fmla="*/ 2361419 w 2713692"/>
                  <a:gd name="connsiteY3" fmla="*/ 594521 h 620059"/>
                  <a:gd name="connsiteX4" fmla="*/ 2369788 w 2713692"/>
                  <a:gd name="connsiteY4" fmla="*/ 602915 h 620059"/>
                  <a:gd name="connsiteX5" fmla="*/ 2452572 w 2713692"/>
                  <a:gd name="connsiteY5" fmla="*/ 602915 h 620059"/>
                  <a:gd name="connsiteX6" fmla="*/ 2688943 w 2713692"/>
                  <a:gd name="connsiteY6" fmla="*/ 366543 h 620059"/>
                  <a:gd name="connsiteX7" fmla="*/ 2697863 w 2713692"/>
                  <a:gd name="connsiteY7" fmla="*/ 354635 h 620059"/>
                  <a:gd name="connsiteX8" fmla="*/ 2713692 w 2713692"/>
                  <a:gd name="connsiteY8" fmla="*/ 314702 h 620059"/>
                  <a:gd name="connsiteX9" fmla="*/ 2713692 w 2713692"/>
                  <a:gd name="connsiteY9" fmla="*/ 302841 h 620059"/>
                  <a:gd name="connsiteX10" fmla="*/ 2692267 w 2713692"/>
                  <a:gd name="connsiteY10" fmla="*/ 257575 h 620059"/>
                  <a:gd name="connsiteX11" fmla="*/ 2688919 w 2713692"/>
                  <a:gd name="connsiteY11" fmla="*/ 253487 h 620059"/>
                  <a:gd name="connsiteX12" fmla="*/ 2452548 w 2713692"/>
                  <a:gd name="connsiteY12" fmla="*/ 17163 h 620059"/>
                  <a:gd name="connsiteX13" fmla="*/ 2369764 w 2713692"/>
                  <a:gd name="connsiteY13" fmla="*/ 17163 h 620059"/>
                  <a:gd name="connsiteX14" fmla="*/ 2361395 w 2713692"/>
                  <a:gd name="connsiteY14" fmla="*/ 25508 h 620059"/>
                  <a:gd name="connsiteX15" fmla="*/ 2361395 w 2713692"/>
                  <a:gd name="connsiteY15" fmla="*/ 108316 h 620059"/>
                  <a:gd name="connsiteX16" fmla="*/ 2497407 w 2713692"/>
                  <a:gd name="connsiteY16" fmla="*/ 244304 h 620059"/>
                  <a:gd name="connsiteX17" fmla="*/ 58537 w 2713692"/>
                  <a:gd name="connsiteY17" fmla="*/ 244304 h 620059"/>
                  <a:gd name="connsiteX18" fmla="*/ 0 w 2713692"/>
                  <a:gd name="connsiteY18" fmla="*/ 302841 h 620059"/>
                  <a:gd name="connsiteX19" fmla="*/ 0 w 2713692"/>
                  <a:gd name="connsiteY19" fmla="*/ 314702 h 620059"/>
                  <a:gd name="connsiteX20" fmla="*/ 58537 w 2713692"/>
                  <a:gd name="connsiteY20" fmla="*/ 373215 h 620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13692" h="620059">
                    <a:moveTo>
                      <a:pt x="58537" y="373215"/>
                    </a:moveTo>
                    <a:lnTo>
                      <a:pt x="2499918" y="373215"/>
                    </a:lnTo>
                    <a:lnTo>
                      <a:pt x="2361419" y="511714"/>
                    </a:lnTo>
                    <a:cubicBezTo>
                      <a:pt x="2338559" y="534598"/>
                      <a:pt x="2338559" y="571661"/>
                      <a:pt x="2361419" y="594521"/>
                    </a:cubicBezTo>
                    <a:lnTo>
                      <a:pt x="2369788" y="602915"/>
                    </a:lnTo>
                    <a:cubicBezTo>
                      <a:pt x="2392672" y="625775"/>
                      <a:pt x="2429712" y="625775"/>
                      <a:pt x="2452572" y="602915"/>
                    </a:cubicBezTo>
                    <a:lnTo>
                      <a:pt x="2688943" y="366543"/>
                    </a:lnTo>
                    <a:cubicBezTo>
                      <a:pt x="2692578" y="362908"/>
                      <a:pt x="2695400" y="358867"/>
                      <a:pt x="2697863" y="354635"/>
                    </a:cubicBezTo>
                    <a:cubicBezTo>
                      <a:pt x="2707643" y="344185"/>
                      <a:pt x="2713692" y="330149"/>
                      <a:pt x="2713692" y="314702"/>
                    </a:cubicBezTo>
                    <a:lnTo>
                      <a:pt x="2713692" y="302841"/>
                    </a:lnTo>
                    <a:cubicBezTo>
                      <a:pt x="2713692" y="284644"/>
                      <a:pt x="2705347" y="268336"/>
                      <a:pt x="2692267" y="257575"/>
                    </a:cubicBezTo>
                    <a:cubicBezTo>
                      <a:pt x="2691143" y="256236"/>
                      <a:pt x="2690187" y="254754"/>
                      <a:pt x="2688919" y="253487"/>
                    </a:cubicBezTo>
                    <a:lnTo>
                      <a:pt x="2452548" y="17163"/>
                    </a:lnTo>
                    <a:cubicBezTo>
                      <a:pt x="2429688" y="-5721"/>
                      <a:pt x="2392624" y="-5721"/>
                      <a:pt x="2369764" y="17163"/>
                    </a:cubicBezTo>
                    <a:lnTo>
                      <a:pt x="2361395" y="25508"/>
                    </a:lnTo>
                    <a:cubicBezTo>
                      <a:pt x="2338535" y="48392"/>
                      <a:pt x="2338535" y="85456"/>
                      <a:pt x="2361395" y="108316"/>
                    </a:cubicBezTo>
                    <a:lnTo>
                      <a:pt x="2497407" y="244304"/>
                    </a:lnTo>
                    <a:lnTo>
                      <a:pt x="58537" y="244304"/>
                    </a:lnTo>
                    <a:cubicBezTo>
                      <a:pt x="26208" y="244304"/>
                      <a:pt x="0" y="270536"/>
                      <a:pt x="0" y="302841"/>
                    </a:cubicBezTo>
                    <a:lnTo>
                      <a:pt x="0" y="314702"/>
                    </a:lnTo>
                    <a:cubicBezTo>
                      <a:pt x="0" y="347007"/>
                      <a:pt x="26208" y="373215"/>
                      <a:pt x="58537" y="373215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0" name="Graphic 603">
                <a:extLst>
                  <a:ext uri="{FF2B5EF4-FFF2-40B4-BE49-F238E27FC236}">
                    <a16:creationId xmlns:a16="http://schemas.microsoft.com/office/drawing/2014/main" id="{8F067EEE-D0B4-4056-A87E-94594BA51897}"/>
                  </a:ext>
                </a:extLst>
              </p:cNvPr>
              <p:cNvSpPr/>
              <p:nvPr/>
            </p:nvSpPr>
            <p:spPr>
              <a:xfrm>
                <a:off x="4682577" y="2317061"/>
                <a:ext cx="2713716" cy="620059"/>
              </a:xfrm>
              <a:custGeom>
                <a:avLst/>
                <a:gdLst>
                  <a:gd name="connsiteX0" fmla="*/ 2655132 w 2713716"/>
                  <a:gd name="connsiteY0" fmla="*/ 246845 h 620059"/>
                  <a:gd name="connsiteX1" fmla="*/ 213775 w 2713716"/>
                  <a:gd name="connsiteY1" fmla="*/ 246845 h 620059"/>
                  <a:gd name="connsiteX2" fmla="*/ 352274 w 2713716"/>
                  <a:gd name="connsiteY2" fmla="*/ 108346 h 620059"/>
                  <a:gd name="connsiteX3" fmla="*/ 352274 w 2713716"/>
                  <a:gd name="connsiteY3" fmla="*/ 25538 h 620059"/>
                  <a:gd name="connsiteX4" fmla="*/ 343904 w 2713716"/>
                  <a:gd name="connsiteY4" fmla="*/ 17145 h 620059"/>
                  <a:gd name="connsiteX5" fmla="*/ 261121 w 2713716"/>
                  <a:gd name="connsiteY5" fmla="*/ 17145 h 620059"/>
                  <a:gd name="connsiteX6" fmla="*/ 24749 w 2713716"/>
                  <a:gd name="connsiteY6" fmla="*/ 253517 h 620059"/>
                  <a:gd name="connsiteX7" fmla="*/ 15830 w 2713716"/>
                  <a:gd name="connsiteY7" fmla="*/ 265425 h 620059"/>
                  <a:gd name="connsiteX8" fmla="*/ 0 w 2713716"/>
                  <a:gd name="connsiteY8" fmla="*/ 305358 h 620059"/>
                  <a:gd name="connsiteX9" fmla="*/ 0 w 2713716"/>
                  <a:gd name="connsiteY9" fmla="*/ 317219 h 620059"/>
                  <a:gd name="connsiteX10" fmla="*/ 21425 w 2713716"/>
                  <a:gd name="connsiteY10" fmla="*/ 362484 h 620059"/>
                  <a:gd name="connsiteX11" fmla="*/ 24773 w 2713716"/>
                  <a:gd name="connsiteY11" fmla="*/ 366573 h 620059"/>
                  <a:gd name="connsiteX12" fmla="*/ 261144 w 2713716"/>
                  <a:gd name="connsiteY12" fmla="*/ 602897 h 620059"/>
                  <a:gd name="connsiteX13" fmla="*/ 343928 w 2713716"/>
                  <a:gd name="connsiteY13" fmla="*/ 602897 h 620059"/>
                  <a:gd name="connsiteX14" fmla="*/ 352298 w 2713716"/>
                  <a:gd name="connsiteY14" fmla="*/ 594551 h 620059"/>
                  <a:gd name="connsiteX15" fmla="*/ 352298 w 2713716"/>
                  <a:gd name="connsiteY15" fmla="*/ 511744 h 620059"/>
                  <a:gd name="connsiteX16" fmla="*/ 216285 w 2713716"/>
                  <a:gd name="connsiteY16" fmla="*/ 375755 h 620059"/>
                  <a:gd name="connsiteX17" fmla="*/ 2655180 w 2713716"/>
                  <a:gd name="connsiteY17" fmla="*/ 375755 h 620059"/>
                  <a:gd name="connsiteX18" fmla="*/ 2713717 w 2713716"/>
                  <a:gd name="connsiteY18" fmla="*/ 317219 h 620059"/>
                  <a:gd name="connsiteX19" fmla="*/ 2713717 w 2713716"/>
                  <a:gd name="connsiteY19" fmla="*/ 305358 h 620059"/>
                  <a:gd name="connsiteX20" fmla="*/ 2655132 w 2713716"/>
                  <a:gd name="connsiteY20" fmla="*/ 246845 h 620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2713716" h="620059">
                    <a:moveTo>
                      <a:pt x="2655132" y="246845"/>
                    </a:moveTo>
                    <a:lnTo>
                      <a:pt x="213775" y="246845"/>
                    </a:lnTo>
                    <a:lnTo>
                      <a:pt x="352274" y="108346"/>
                    </a:lnTo>
                    <a:cubicBezTo>
                      <a:pt x="375134" y="85462"/>
                      <a:pt x="375134" y="48398"/>
                      <a:pt x="352274" y="25538"/>
                    </a:cubicBezTo>
                    <a:lnTo>
                      <a:pt x="343904" y="17145"/>
                    </a:lnTo>
                    <a:cubicBezTo>
                      <a:pt x="321020" y="-5715"/>
                      <a:pt x="283981" y="-5715"/>
                      <a:pt x="261121" y="17145"/>
                    </a:cubicBezTo>
                    <a:lnTo>
                      <a:pt x="24749" y="253517"/>
                    </a:lnTo>
                    <a:cubicBezTo>
                      <a:pt x="21114" y="257151"/>
                      <a:pt x="18293" y="261192"/>
                      <a:pt x="15830" y="265425"/>
                    </a:cubicBezTo>
                    <a:cubicBezTo>
                      <a:pt x="6050" y="275874"/>
                      <a:pt x="0" y="289911"/>
                      <a:pt x="0" y="305358"/>
                    </a:cubicBezTo>
                    <a:lnTo>
                      <a:pt x="0" y="317219"/>
                    </a:lnTo>
                    <a:cubicBezTo>
                      <a:pt x="0" y="335416"/>
                      <a:pt x="8345" y="351724"/>
                      <a:pt x="21425" y="362484"/>
                    </a:cubicBezTo>
                    <a:cubicBezTo>
                      <a:pt x="22549" y="363823"/>
                      <a:pt x="23506" y="365306"/>
                      <a:pt x="24773" y="366573"/>
                    </a:cubicBezTo>
                    <a:lnTo>
                      <a:pt x="261144" y="602897"/>
                    </a:lnTo>
                    <a:cubicBezTo>
                      <a:pt x="284004" y="625780"/>
                      <a:pt x="321068" y="625780"/>
                      <a:pt x="343928" y="602897"/>
                    </a:cubicBezTo>
                    <a:lnTo>
                      <a:pt x="352298" y="594551"/>
                    </a:lnTo>
                    <a:cubicBezTo>
                      <a:pt x="375158" y="571668"/>
                      <a:pt x="375158" y="534604"/>
                      <a:pt x="352298" y="511744"/>
                    </a:cubicBezTo>
                    <a:lnTo>
                      <a:pt x="216285" y="375755"/>
                    </a:lnTo>
                    <a:lnTo>
                      <a:pt x="2655180" y="375755"/>
                    </a:lnTo>
                    <a:cubicBezTo>
                      <a:pt x="2687509" y="375755"/>
                      <a:pt x="2713717" y="349524"/>
                      <a:pt x="2713717" y="317219"/>
                    </a:cubicBezTo>
                    <a:lnTo>
                      <a:pt x="2713717" y="305358"/>
                    </a:lnTo>
                    <a:cubicBezTo>
                      <a:pt x="2713669" y="273053"/>
                      <a:pt x="2687485" y="246845"/>
                      <a:pt x="2655132" y="246845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1" name="Graphic 603">
                <a:extLst>
                  <a:ext uri="{FF2B5EF4-FFF2-40B4-BE49-F238E27FC236}">
                    <a16:creationId xmlns:a16="http://schemas.microsoft.com/office/drawing/2014/main" id="{4109EC1B-DA76-42EB-9E12-319A491C5CC3}"/>
                  </a:ext>
                </a:extLst>
              </p:cNvPr>
              <p:cNvSpPr/>
              <p:nvPr/>
            </p:nvSpPr>
            <p:spPr>
              <a:xfrm>
                <a:off x="5184852" y="1309141"/>
                <a:ext cx="1796948" cy="1796948"/>
              </a:xfrm>
              <a:custGeom>
                <a:avLst/>
                <a:gdLst>
                  <a:gd name="connsiteX0" fmla="*/ 898450 w 1796948"/>
                  <a:gd name="connsiteY0" fmla="*/ 0 h 1796948"/>
                  <a:gd name="connsiteX1" fmla="*/ 0 w 1796948"/>
                  <a:gd name="connsiteY1" fmla="*/ 898451 h 1796948"/>
                  <a:gd name="connsiteX2" fmla="*/ 898450 w 1796948"/>
                  <a:gd name="connsiteY2" fmla="*/ 1796949 h 1796948"/>
                  <a:gd name="connsiteX3" fmla="*/ 1796949 w 1796948"/>
                  <a:gd name="connsiteY3" fmla="*/ 898451 h 1796948"/>
                  <a:gd name="connsiteX4" fmla="*/ 898450 w 1796948"/>
                  <a:gd name="connsiteY4" fmla="*/ 0 h 1796948"/>
                  <a:gd name="connsiteX5" fmla="*/ 898642 w 1796948"/>
                  <a:gd name="connsiteY5" fmla="*/ 1643170 h 1796948"/>
                  <a:gd name="connsiteX6" fmla="*/ 153827 w 1796948"/>
                  <a:gd name="connsiteY6" fmla="*/ 898331 h 1796948"/>
                  <a:gd name="connsiteX7" fmla="*/ 898642 w 1796948"/>
                  <a:gd name="connsiteY7" fmla="*/ 153564 h 1796948"/>
                  <a:gd name="connsiteX8" fmla="*/ 1643505 w 1796948"/>
                  <a:gd name="connsiteY8" fmla="*/ 898331 h 1796948"/>
                  <a:gd name="connsiteX9" fmla="*/ 898642 w 1796948"/>
                  <a:gd name="connsiteY9" fmla="*/ 1643170 h 17969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796948" h="1796948">
                    <a:moveTo>
                      <a:pt x="898450" y="0"/>
                    </a:moveTo>
                    <a:cubicBezTo>
                      <a:pt x="402226" y="0"/>
                      <a:pt x="0" y="402298"/>
                      <a:pt x="0" y="898451"/>
                    </a:cubicBezTo>
                    <a:cubicBezTo>
                      <a:pt x="0" y="1394651"/>
                      <a:pt x="402226" y="1796949"/>
                      <a:pt x="898450" y="1796949"/>
                    </a:cubicBezTo>
                    <a:cubicBezTo>
                      <a:pt x="1394723" y="1796949"/>
                      <a:pt x="1796949" y="1394651"/>
                      <a:pt x="1796949" y="898451"/>
                    </a:cubicBezTo>
                    <a:cubicBezTo>
                      <a:pt x="1796949" y="402298"/>
                      <a:pt x="1394723" y="0"/>
                      <a:pt x="898450" y="0"/>
                    </a:cubicBezTo>
                    <a:close/>
                    <a:moveTo>
                      <a:pt x="898642" y="1643170"/>
                    </a:moveTo>
                    <a:cubicBezTo>
                      <a:pt x="487353" y="1643170"/>
                      <a:pt x="153827" y="1309787"/>
                      <a:pt x="153827" y="898331"/>
                    </a:cubicBezTo>
                    <a:cubicBezTo>
                      <a:pt x="153827" y="487090"/>
                      <a:pt x="487353" y="153564"/>
                      <a:pt x="898642" y="153564"/>
                    </a:cubicBezTo>
                    <a:cubicBezTo>
                      <a:pt x="1310026" y="153564"/>
                      <a:pt x="1643505" y="487090"/>
                      <a:pt x="1643505" y="898331"/>
                    </a:cubicBezTo>
                    <a:cubicBezTo>
                      <a:pt x="1643505" y="1309787"/>
                      <a:pt x="1310050" y="1643170"/>
                      <a:pt x="898642" y="1643170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624" name="Group 623">
            <a:extLst>
              <a:ext uri="{FF2B5EF4-FFF2-40B4-BE49-F238E27FC236}">
                <a16:creationId xmlns:a16="http://schemas.microsoft.com/office/drawing/2014/main" id="{711A139B-B0DE-4751-A673-03A8AEE7E2F0}"/>
              </a:ext>
            </a:extLst>
          </p:cNvPr>
          <p:cNvGrpSpPr/>
          <p:nvPr/>
        </p:nvGrpSpPr>
        <p:grpSpPr>
          <a:xfrm>
            <a:off x="2958040" y="3146801"/>
            <a:ext cx="352451" cy="305230"/>
            <a:chOff x="4167462" y="545005"/>
            <a:chExt cx="3839427" cy="3325029"/>
          </a:xfrm>
        </p:grpSpPr>
        <p:grpSp>
          <p:nvGrpSpPr>
            <p:cNvPr id="616" name="Graphic 614">
              <a:extLst>
                <a:ext uri="{FF2B5EF4-FFF2-40B4-BE49-F238E27FC236}">
                  <a16:creationId xmlns:a16="http://schemas.microsoft.com/office/drawing/2014/main" id="{A2C774BD-1020-4B0F-B496-7D8F18C4862F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617" name="Graphic 614">
                <a:extLst>
                  <a:ext uri="{FF2B5EF4-FFF2-40B4-BE49-F238E27FC236}">
                    <a16:creationId xmlns:a16="http://schemas.microsoft.com/office/drawing/2014/main" id="{37A5FCB9-D56E-4887-82E5-64141DDF07E4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8" name="Graphic 614">
                <a:extLst>
                  <a:ext uri="{FF2B5EF4-FFF2-40B4-BE49-F238E27FC236}">
                    <a16:creationId xmlns:a16="http://schemas.microsoft.com/office/drawing/2014/main" id="{210300BD-FBDC-4566-8A84-E260B9FF5388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19" name="Graphic 614">
              <a:extLst>
                <a:ext uri="{FF2B5EF4-FFF2-40B4-BE49-F238E27FC236}">
                  <a16:creationId xmlns:a16="http://schemas.microsoft.com/office/drawing/2014/main" id="{AD760F5A-15EA-42E6-AC93-EAD3576802AC}"/>
                </a:ext>
              </a:extLst>
            </p:cNvPr>
            <p:cNvGrpSpPr/>
            <p:nvPr/>
          </p:nvGrpSpPr>
          <p:grpSpPr>
            <a:xfrm>
              <a:off x="5111847" y="1223081"/>
              <a:ext cx="1914644" cy="1914668"/>
              <a:chOff x="5111847" y="1223081"/>
              <a:chExt cx="1914644" cy="1914668"/>
            </a:xfrm>
            <a:solidFill>
              <a:srgbClr val="9F53A0"/>
            </a:solidFill>
          </p:grpSpPr>
          <p:sp>
            <p:nvSpPr>
              <p:cNvPr id="620" name="Graphic 614">
                <a:extLst>
                  <a:ext uri="{FF2B5EF4-FFF2-40B4-BE49-F238E27FC236}">
                    <a16:creationId xmlns:a16="http://schemas.microsoft.com/office/drawing/2014/main" id="{4EC9A182-4A8E-4CC8-8EF5-D32B8C16C719}"/>
                  </a:ext>
                </a:extLst>
              </p:cNvPr>
              <p:cNvSpPr/>
              <p:nvPr/>
            </p:nvSpPr>
            <p:spPr>
              <a:xfrm>
                <a:off x="5130126" y="1237721"/>
                <a:ext cx="844352" cy="846986"/>
              </a:xfrm>
              <a:custGeom>
                <a:avLst/>
                <a:gdLst>
                  <a:gd name="connsiteX0" fmla="*/ 740024 w 844352"/>
                  <a:gd name="connsiteY0" fmla="*/ 146312 h 846986"/>
                  <a:gd name="connsiteX1" fmla="*/ 653271 w 844352"/>
                  <a:gd name="connsiteY1" fmla="*/ 233066 h 846986"/>
                  <a:gd name="connsiteX2" fmla="*/ 653223 w 844352"/>
                  <a:gd name="connsiteY2" fmla="*/ 518146 h 846986"/>
                  <a:gd name="connsiteX3" fmla="*/ 160513 w 844352"/>
                  <a:gd name="connsiteY3" fmla="*/ 25413 h 846986"/>
                  <a:gd name="connsiteX4" fmla="*/ 37844 w 844352"/>
                  <a:gd name="connsiteY4" fmla="*/ 25413 h 846986"/>
                  <a:gd name="connsiteX5" fmla="*/ 25434 w 844352"/>
                  <a:gd name="connsiteY5" fmla="*/ 37823 h 846986"/>
                  <a:gd name="connsiteX6" fmla="*/ 25410 w 844352"/>
                  <a:gd name="connsiteY6" fmla="*/ 160516 h 846986"/>
                  <a:gd name="connsiteX7" fmla="*/ 520749 w 844352"/>
                  <a:gd name="connsiteY7" fmla="*/ 655856 h 846986"/>
                  <a:gd name="connsiteX8" fmla="*/ 230432 w 844352"/>
                  <a:gd name="connsiteY8" fmla="*/ 655928 h 846986"/>
                  <a:gd name="connsiteX9" fmla="*/ 143679 w 844352"/>
                  <a:gd name="connsiteY9" fmla="*/ 742681 h 846986"/>
                  <a:gd name="connsiteX10" fmla="*/ 143631 w 844352"/>
                  <a:gd name="connsiteY10" fmla="*/ 760209 h 846986"/>
                  <a:gd name="connsiteX11" fmla="*/ 230408 w 844352"/>
                  <a:gd name="connsiteY11" fmla="*/ 846986 h 846986"/>
                  <a:gd name="connsiteX12" fmla="*/ 725868 w 844352"/>
                  <a:gd name="connsiteY12" fmla="*/ 846986 h 846986"/>
                  <a:gd name="connsiteX13" fmla="*/ 747676 w 844352"/>
                  <a:gd name="connsiteY13" fmla="*/ 843901 h 846986"/>
                  <a:gd name="connsiteX14" fmla="*/ 806189 w 844352"/>
                  <a:gd name="connsiteY14" fmla="*/ 818602 h 846986"/>
                  <a:gd name="connsiteX15" fmla="*/ 818599 w 844352"/>
                  <a:gd name="connsiteY15" fmla="*/ 806192 h 846986"/>
                  <a:gd name="connsiteX16" fmla="*/ 843563 w 844352"/>
                  <a:gd name="connsiteY16" fmla="*/ 736320 h 846986"/>
                  <a:gd name="connsiteX17" fmla="*/ 844353 w 844352"/>
                  <a:gd name="connsiteY17" fmla="*/ 728549 h 846986"/>
                  <a:gd name="connsiteX18" fmla="*/ 844353 w 844352"/>
                  <a:gd name="connsiteY18" fmla="*/ 233090 h 846986"/>
                  <a:gd name="connsiteX19" fmla="*/ 757575 w 844352"/>
                  <a:gd name="connsiteY19" fmla="*/ 146312 h 846986"/>
                  <a:gd name="connsiteX20" fmla="*/ 740024 w 844352"/>
                  <a:gd name="connsiteY20" fmla="*/ 146312 h 8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44352" h="846986">
                    <a:moveTo>
                      <a:pt x="740024" y="146312"/>
                    </a:moveTo>
                    <a:cubicBezTo>
                      <a:pt x="692104" y="146288"/>
                      <a:pt x="653271" y="185122"/>
                      <a:pt x="653271" y="233066"/>
                    </a:cubicBezTo>
                    <a:lnTo>
                      <a:pt x="653223" y="518146"/>
                    </a:lnTo>
                    <a:lnTo>
                      <a:pt x="160513" y="25413"/>
                    </a:lnTo>
                    <a:cubicBezTo>
                      <a:pt x="126630" y="-8471"/>
                      <a:pt x="71727" y="-8471"/>
                      <a:pt x="37844" y="25413"/>
                    </a:cubicBezTo>
                    <a:lnTo>
                      <a:pt x="25434" y="37823"/>
                    </a:lnTo>
                    <a:cubicBezTo>
                      <a:pt x="-8474" y="71730"/>
                      <a:pt x="-8474" y="126633"/>
                      <a:pt x="25410" y="160516"/>
                    </a:cubicBezTo>
                    <a:lnTo>
                      <a:pt x="520749" y="655856"/>
                    </a:lnTo>
                    <a:lnTo>
                      <a:pt x="230432" y="655928"/>
                    </a:lnTo>
                    <a:cubicBezTo>
                      <a:pt x="182512" y="655904"/>
                      <a:pt x="143679" y="694737"/>
                      <a:pt x="143679" y="742681"/>
                    </a:cubicBezTo>
                    <a:lnTo>
                      <a:pt x="143631" y="760209"/>
                    </a:lnTo>
                    <a:cubicBezTo>
                      <a:pt x="143655" y="808152"/>
                      <a:pt x="182488" y="846986"/>
                      <a:pt x="230408" y="846986"/>
                    </a:cubicBezTo>
                    <a:lnTo>
                      <a:pt x="725868" y="846986"/>
                    </a:lnTo>
                    <a:cubicBezTo>
                      <a:pt x="733448" y="847010"/>
                      <a:pt x="740669" y="845695"/>
                      <a:pt x="747676" y="843901"/>
                    </a:cubicBezTo>
                    <a:cubicBezTo>
                      <a:pt x="768957" y="843160"/>
                      <a:pt x="789976" y="834814"/>
                      <a:pt x="806189" y="818602"/>
                    </a:cubicBezTo>
                    <a:lnTo>
                      <a:pt x="818599" y="806192"/>
                    </a:lnTo>
                    <a:cubicBezTo>
                      <a:pt x="837705" y="787086"/>
                      <a:pt x="846002" y="761285"/>
                      <a:pt x="843563" y="736320"/>
                    </a:cubicBezTo>
                    <a:cubicBezTo>
                      <a:pt x="843802" y="733738"/>
                      <a:pt x="844329" y="731203"/>
                      <a:pt x="844353" y="728549"/>
                    </a:cubicBezTo>
                    <a:lnTo>
                      <a:pt x="844353" y="233090"/>
                    </a:lnTo>
                    <a:cubicBezTo>
                      <a:pt x="844353" y="185170"/>
                      <a:pt x="805495" y="146312"/>
                      <a:pt x="757575" y="146312"/>
                    </a:cubicBezTo>
                    <a:lnTo>
                      <a:pt x="740024" y="146312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1" name="Graphic 614">
                <a:extLst>
                  <a:ext uri="{FF2B5EF4-FFF2-40B4-BE49-F238E27FC236}">
                    <a16:creationId xmlns:a16="http://schemas.microsoft.com/office/drawing/2014/main" id="{9447F653-79BE-4129-99AB-9A9ED583E1CC}"/>
                  </a:ext>
                </a:extLst>
              </p:cNvPr>
              <p:cNvSpPr/>
              <p:nvPr/>
            </p:nvSpPr>
            <p:spPr>
              <a:xfrm>
                <a:off x="6174479" y="2284732"/>
                <a:ext cx="846986" cy="844352"/>
              </a:xfrm>
              <a:custGeom>
                <a:avLst/>
                <a:gdLst>
                  <a:gd name="connsiteX0" fmla="*/ 700674 w 846986"/>
                  <a:gd name="connsiteY0" fmla="*/ 104305 h 844352"/>
                  <a:gd name="connsiteX1" fmla="*/ 613921 w 846986"/>
                  <a:gd name="connsiteY1" fmla="*/ 191058 h 844352"/>
                  <a:gd name="connsiteX2" fmla="*/ 328840 w 846986"/>
                  <a:gd name="connsiteY2" fmla="*/ 191106 h 844352"/>
                  <a:gd name="connsiteX3" fmla="*/ 821574 w 846986"/>
                  <a:gd name="connsiteY3" fmla="*/ 683839 h 844352"/>
                  <a:gd name="connsiteX4" fmla="*/ 821574 w 846986"/>
                  <a:gd name="connsiteY4" fmla="*/ 806509 h 844352"/>
                  <a:gd name="connsiteX5" fmla="*/ 809163 w 846986"/>
                  <a:gd name="connsiteY5" fmla="*/ 818919 h 844352"/>
                  <a:gd name="connsiteX6" fmla="*/ 686470 w 846986"/>
                  <a:gd name="connsiteY6" fmla="*/ 818943 h 844352"/>
                  <a:gd name="connsiteX7" fmla="*/ 191130 w 846986"/>
                  <a:gd name="connsiteY7" fmla="*/ 323603 h 844352"/>
                  <a:gd name="connsiteX8" fmla="*/ 191058 w 846986"/>
                  <a:gd name="connsiteY8" fmla="*/ 613920 h 844352"/>
                  <a:gd name="connsiteX9" fmla="*/ 104305 w 846986"/>
                  <a:gd name="connsiteY9" fmla="*/ 700673 h 844352"/>
                  <a:gd name="connsiteX10" fmla="*/ 86778 w 846986"/>
                  <a:gd name="connsiteY10" fmla="*/ 700721 h 844352"/>
                  <a:gd name="connsiteX11" fmla="*/ 0 w 846986"/>
                  <a:gd name="connsiteY11" fmla="*/ 613944 h 844352"/>
                  <a:gd name="connsiteX12" fmla="*/ 0 w 846986"/>
                  <a:gd name="connsiteY12" fmla="*/ 118485 h 844352"/>
                  <a:gd name="connsiteX13" fmla="*/ 3085 w 846986"/>
                  <a:gd name="connsiteY13" fmla="*/ 96677 h 844352"/>
                  <a:gd name="connsiteX14" fmla="*/ 28384 w 846986"/>
                  <a:gd name="connsiteY14" fmla="*/ 38164 h 844352"/>
                  <a:gd name="connsiteX15" fmla="*/ 40795 w 846986"/>
                  <a:gd name="connsiteY15" fmla="*/ 25753 h 844352"/>
                  <a:gd name="connsiteX16" fmla="*/ 110666 w 846986"/>
                  <a:gd name="connsiteY16" fmla="*/ 789 h 844352"/>
                  <a:gd name="connsiteX17" fmla="*/ 118437 w 846986"/>
                  <a:gd name="connsiteY17" fmla="*/ 0 h 844352"/>
                  <a:gd name="connsiteX18" fmla="*/ 613897 w 846986"/>
                  <a:gd name="connsiteY18" fmla="*/ 0 h 844352"/>
                  <a:gd name="connsiteX19" fmla="*/ 700674 w 846986"/>
                  <a:gd name="connsiteY19" fmla="*/ 86777 h 844352"/>
                  <a:gd name="connsiteX20" fmla="*/ 700674 w 846986"/>
                  <a:gd name="connsiteY20" fmla="*/ 104305 h 844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46986" h="844352">
                    <a:moveTo>
                      <a:pt x="700674" y="104305"/>
                    </a:moveTo>
                    <a:cubicBezTo>
                      <a:pt x="700698" y="152225"/>
                      <a:pt x="661864" y="191058"/>
                      <a:pt x="613921" y="191058"/>
                    </a:cubicBezTo>
                    <a:lnTo>
                      <a:pt x="328840" y="191106"/>
                    </a:lnTo>
                    <a:lnTo>
                      <a:pt x="821574" y="683839"/>
                    </a:lnTo>
                    <a:cubicBezTo>
                      <a:pt x="855457" y="717723"/>
                      <a:pt x="855457" y="772625"/>
                      <a:pt x="821574" y="806509"/>
                    </a:cubicBezTo>
                    <a:lnTo>
                      <a:pt x="809163" y="818919"/>
                    </a:lnTo>
                    <a:cubicBezTo>
                      <a:pt x="775256" y="852826"/>
                      <a:pt x="720353" y="852826"/>
                      <a:pt x="686470" y="818943"/>
                    </a:cubicBezTo>
                    <a:lnTo>
                      <a:pt x="191130" y="323603"/>
                    </a:lnTo>
                    <a:lnTo>
                      <a:pt x="191058" y="613920"/>
                    </a:lnTo>
                    <a:cubicBezTo>
                      <a:pt x="191082" y="661840"/>
                      <a:pt x="152249" y="700673"/>
                      <a:pt x="104305" y="700673"/>
                    </a:cubicBezTo>
                    <a:lnTo>
                      <a:pt x="86778" y="700721"/>
                    </a:lnTo>
                    <a:cubicBezTo>
                      <a:pt x="38834" y="700697"/>
                      <a:pt x="0" y="661864"/>
                      <a:pt x="0" y="613944"/>
                    </a:cubicBezTo>
                    <a:lnTo>
                      <a:pt x="0" y="118485"/>
                    </a:lnTo>
                    <a:cubicBezTo>
                      <a:pt x="-23" y="110904"/>
                      <a:pt x="1292" y="103683"/>
                      <a:pt x="3085" y="96677"/>
                    </a:cubicBezTo>
                    <a:cubicBezTo>
                      <a:pt x="3826" y="75395"/>
                      <a:pt x="12172" y="54376"/>
                      <a:pt x="28384" y="38164"/>
                    </a:cubicBezTo>
                    <a:lnTo>
                      <a:pt x="40795" y="25753"/>
                    </a:lnTo>
                    <a:cubicBezTo>
                      <a:pt x="59900" y="6648"/>
                      <a:pt x="85702" y="-1650"/>
                      <a:pt x="110666" y="789"/>
                    </a:cubicBezTo>
                    <a:cubicBezTo>
                      <a:pt x="113248" y="550"/>
                      <a:pt x="115783" y="24"/>
                      <a:pt x="118437" y="0"/>
                    </a:cubicBezTo>
                    <a:lnTo>
                      <a:pt x="613897" y="0"/>
                    </a:lnTo>
                    <a:cubicBezTo>
                      <a:pt x="661817" y="0"/>
                      <a:pt x="700674" y="38857"/>
                      <a:pt x="700674" y="86777"/>
                    </a:cubicBezTo>
                    <a:lnTo>
                      <a:pt x="700674" y="104305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2" name="Graphic 614">
                <a:extLst>
                  <a:ext uri="{FF2B5EF4-FFF2-40B4-BE49-F238E27FC236}">
                    <a16:creationId xmlns:a16="http://schemas.microsoft.com/office/drawing/2014/main" id="{DD84893F-A9CA-433B-9DA0-ED73D0D9B86C}"/>
                  </a:ext>
                </a:extLst>
              </p:cNvPr>
              <p:cNvSpPr/>
              <p:nvPr/>
            </p:nvSpPr>
            <p:spPr>
              <a:xfrm>
                <a:off x="5111847" y="2293397"/>
                <a:ext cx="846986" cy="844352"/>
              </a:xfrm>
              <a:custGeom>
                <a:avLst/>
                <a:gdLst>
                  <a:gd name="connsiteX0" fmla="*/ 700674 w 846986"/>
                  <a:gd name="connsiteY0" fmla="*/ 740048 h 844352"/>
                  <a:gd name="connsiteX1" fmla="*/ 613921 w 846986"/>
                  <a:gd name="connsiteY1" fmla="*/ 653295 h 844352"/>
                  <a:gd name="connsiteX2" fmla="*/ 328840 w 846986"/>
                  <a:gd name="connsiteY2" fmla="*/ 653247 h 844352"/>
                  <a:gd name="connsiteX3" fmla="*/ 821574 w 846986"/>
                  <a:gd name="connsiteY3" fmla="*/ 160513 h 844352"/>
                  <a:gd name="connsiteX4" fmla="*/ 821574 w 846986"/>
                  <a:gd name="connsiteY4" fmla="*/ 37844 h 844352"/>
                  <a:gd name="connsiteX5" fmla="*/ 809163 w 846986"/>
                  <a:gd name="connsiteY5" fmla="*/ 25434 h 844352"/>
                  <a:gd name="connsiteX6" fmla="*/ 686470 w 846986"/>
                  <a:gd name="connsiteY6" fmla="*/ 25410 h 844352"/>
                  <a:gd name="connsiteX7" fmla="*/ 191130 w 846986"/>
                  <a:gd name="connsiteY7" fmla="*/ 520750 h 844352"/>
                  <a:gd name="connsiteX8" fmla="*/ 191058 w 846986"/>
                  <a:gd name="connsiteY8" fmla="*/ 230432 h 844352"/>
                  <a:gd name="connsiteX9" fmla="*/ 104305 w 846986"/>
                  <a:gd name="connsiteY9" fmla="*/ 143679 h 844352"/>
                  <a:gd name="connsiteX10" fmla="*/ 86777 w 846986"/>
                  <a:gd name="connsiteY10" fmla="*/ 143631 h 844352"/>
                  <a:gd name="connsiteX11" fmla="*/ 0 w 846986"/>
                  <a:gd name="connsiteY11" fmla="*/ 230408 h 844352"/>
                  <a:gd name="connsiteX12" fmla="*/ 0 w 846986"/>
                  <a:gd name="connsiteY12" fmla="*/ 725868 h 844352"/>
                  <a:gd name="connsiteX13" fmla="*/ 3085 w 846986"/>
                  <a:gd name="connsiteY13" fmla="*/ 747676 h 844352"/>
                  <a:gd name="connsiteX14" fmla="*/ 28384 w 846986"/>
                  <a:gd name="connsiteY14" fmla="*/ 806189 h 844352"/>
                  <a:gd name="connsiteX15" fmla="*/ 40794 w 846986"/>
                  <a:gd name="connsiteY15" fmla="*/ 818599 h 844352"/>
                  <a:gd name="connsiteX16" fmla="*/ 110666 w 846986"/>
                  <a:gd name="connsiteY16" fmla="*/ 843563 h 844352"/>
                  <a:gd name="connsiteX17" fmla="*/ 118437 w 846986"/>
                  <a:gd name="connsiteY17" fmla="*/ 844352 h 844352"/>
                  <a:gd name="connsiteX18" fmla="*/ 613897 w 846986"/>
                  <a:gd name="connsiteY18" fmla="*/ 844352 h 844352"/>
                  <a:gd name="connsiteX19" fmla="*/ 700674 w 846986"/>
                  <a:gd name="connsiteY19" fmla="*/ 757575 h 844352"/>
                  <a:gd name="connsiteX20" fmla="*/ 700674 w 846986"/>
                  <a:gd name="connsiteY20" fmla="*/ 740048 h 844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46986" h="844352">
                    <a:moveTo>
                      <a:pt x="700674" y="740048"/>
                    </a:moveTo>
                    <a:cubicBezTo>
                      <a:pt x="700698" y="692128"/>
                      <a:pt x="661864" y="653295"/>
                      <a:pt x="613921" y="653295"/>
                    </a:cubicBezTo>
                    <a:lnTo>
                      <a:pt x="328840" y="653247"/>
                    </a:lnTo>
                    <a:lnTo>
                      <a:pt x="821574" y="160513"/>
                    </a:lnTo>
                    <a:cubicBezTo>
                      <a:pt x="855457" y="126630"/>
                      <a:pt x="855457" y="71728"/>
                      <a:pt x="821574" y="37844"/>
                    </a:cubicBezTo>
                    <a:lnTo>
                      <a:pt x="809163" y="25434"/>
                    </a:lnTo>
                    <a:cubicBezTo>
                      <a:pt x="775256" y="-8474"/>
                      <a:pt x="720354" y="-8474"/>
                      <a:pt x="686470" y="25410"/>
                    </a:cubicBezTo>
                    <a:lnTo>
                      <a:pt x="191130" y="520750"/>
                    </a:lnTo>
                    <a:lnTo>
                      <a:pt x="191058" y="230432"/>
                    </a:lnTo>
                    <a:cubicBezTo>
                      <a:pt x="191082" y="182513"/>
                      <a:pt x="152249" y="143679"/>
                      <a:pt x="104305" y="143679"/>
                    </a:cubicBezTo>
                    <a:lnTo>
                      <a:pt x="86777" y="143631"/>
                    </a:lnTo>
                    <a:cubicBezTo>
                      <a:pt x="38834" y="143655"/>
                      <a:pt x="0" y="182489"/>
                      <a:pt x="0" y="230408"/>
                    </a:cubicBezTo>
                    <a:lnTo>
                      <a:pt x="0" y="725868"/>
                    </a:lnTo>
                    <a:cubicBezTo>
                      <a:pt x="-24" y="733448"/>
                      <a:pt x="1292" y="740669"/>
                      <a:pt x="3085" y="747676"/>
                    </a:cubicBezTo>
                    <a:cubicBezTo>
                      <a:pt x="3826" y="768958"/>
                      <a:pt x="12172" y="789976"/>
                      <a:pt x="28384" y="806189"/>
                    </a:cubicBezTo>
                    <a:lnTo>
                      <a:pt x="40794" y="818599"/>
                    </a:lnTo>
                    <a:cubicBezTo>
                      <a:pt x="59900" y="837705"/>
                      <a:pt x="85701" y="846002"/>
                      <a:pt x="110666" y="843563"/>
                    </a:cubicBezTo>
                    <a:cubicBezTo>
                      <a:pt x="113248" y="843802"/>
                      <a:pt x="115783" y="844328"/>
                      <a:pt x="118437" y="844352"/>
                    </a:cubicBezTo>
                    <a:lnTo>
                      <a:pt x="613897" y="844352"/>
                    </a:lnTo>
                    <a:cubicBezTo>
                      <a:pt x="661816" y="844352"/>
                      <a:pt x="700674" y="805495"/>
                      <a:pt x="700674" y="757575"/>
                    </a:cubicBezTo>
                    <a:lnTo>
                      <a:pt x="700674" y="740048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3" name="Graphic 614">
                <a:extLst>
                  <a:ext uri="{FF2B5EF4-FFF2-40B4-BE49-F238E27FC236}">
                    <a16:creationId xmlns:a16="http://schemas.microsoft.com/office/drawing/2014/main" id="{4C52C283-0432-45F8-9B41-FFD9EB10BD1C}"/>
                  </a:ext>
                </a:extLst>
              </p:cNvPr>
              <p:cNvSpPr/>
              <p:nvPr/>
            </p:nvSpPr>
            <p:spPr>
              <a:xfrm>
                <a:off x="6182140" y="1223081"/>
                <a:ext cx="844352" cy="846986"/>
              </a:xfrm>
              <a:custGeom>
                <a:avLst/>
                <a:gdLst>
                  <a:gd name="connsiteX0" fmla="*/ 740048 w 844352"/>
                  <a:gd name="connsiteY0" fmla="*/ 700674 h 846986"/>
                  <a:gd name="connsiteX1" fmla="*/ 653294 w 844352"/>
                  <a:gd name="connsiteY1" fmla="*/ 613920 h 846986"/>
                  <a:gd name="connsiteX2" fmla="*/ 653247 w 844352"/>
                  <a:gd name="connsiteY2" fmla="*/ 328840 h 846986"/>
                  <a:gd name="connsiteX3" fmla="*/ 160513 w 844352"/>
                  <a:gd name="connsiteY3" fmla="*/ 821573 h 846986"/>
                  <a:gd name="connsiteX4" fmla="*/ 37844 w 844352"/>
                  <a:gd name="connsiteY4" fmla="*/ 821573 h 846986"/>
                  <a:gd name="connsiteX5" fmla="*/ 25434 w 844352"/>
                  <a:gd name="connsiteY5" fmla="*/ 809163 h 846986"/>
                  <a:gd name="connsiteX6" fmla="*/ 25410 w 844352"/>
                  <a:gd name="connsiteY6" fmla="*/ 686470 h 846986"/>
                  <a:gd name="connsiteX7" fmla="*/ 520750 w 844352"/>
                  <a:gd name="connsiteY7" fmla="*/ 191130 h 846986"/>
                  <a:gd name="connsiteX8" fmla="*/ 230432 w 844352"/>
                  <a:gd name="connsiteY8" fmla="*/ 191058 h 846986"/>
                  <a:gd name="connsiteX9" fmla="*/ 143679 w 844352"/>
                  <a:gd name="connsiteY9" fmla="*/ 104305 h 846986"/>
                  <a:gd name="connsiteX10" fmla="*/ 143631 w 844352"/>
                  <a:gd name="connsiteY10" fmla="*/ 86778 h 846986"/>
                  <a:gd name="connsiteX11" fmla="*/ 230408 w 844352"/>
                  <a:gd name="connsiteY11" fmla="*/ 0 h 846986"/>
                  <a:gd name="connsiteX12" fmla="*/ 725868 w 844352"/>
                  <a:gd name="connsiteY12" fmla="*/ 0 h 846986"/>
                  <a:gd name="connsiteX13" fmla="*/ 747676 w 844352"/>
                  <a:gd name="connsiteY13" fmla="*/ 3085 h 846986"/>
                  <a:gd name="connsiteX14" fmla="*/ 806189 w 844352"/>
                  <a:gd name="connsiteY14" fmla="*/ 28384 h 846986"/>
                  <a:gd name="connsiteX15" fmla="*/ 818599 w 844352"/>
                  <a:gd name="connsiteY15" fmla="*/ 40794 h 846986"/>
                  <a:gd name="connsiteX16" fmla="*/ 843563 w 844352"/>
                  <a:gd name="connsiteY16" fmla="*/ 110666 h 846986"/>
                  <a:gd name="connsiteX17" fmla="*/ 844352 w 844352"/>
                  <a:gd name="connsiteY17" fmla="*/ 118437 h 846986"/>
                  <a:gd name="connsiteX18" fmla="*/ 844352 w 844352"/>
                  <a:gd name="connsiteY18" fmla="*/ 613897 h 846986"/>
                  <a:gd name="connsiteX19" fmla="*/ 757575 w 844352"/>
                  <a:gd name="connsiteY19" fmla="*/ 700674 h 846986"/>
                  <a:gd name="connsiteX20" fmla="*/ 740048 w 844352"/>
                  <a:gd name="connsiteY20" fmla="*/ 700674 h 8469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844352" h="846986">
                    <a:moveTo>
                      <a:pt x="740048" y="700674"/>
                    </a:moveTo>
                    <a:cubicBezTo>
                      <a:pt x="692128" y="700698"/>
                      <a:pt x="653294" y="661864"/>
                      <a:pt x="653294" y="613920"/>
                    </a:cubicBezTo>
                    <a:lnTo>
                      <a:pt x="653247" y="328840"/>
                    </a:lnTo>
                    <a:lnTo>
                      <a:pt x="160513" y="821573"/>
                    </a:lnTo>
                    <a:cubicBezTo>
                      <a:pt x="126630" y="855457"/>
                      <a:pt x="71728" y="855457"/>
                      <a:pt x="37844" y="821573"/>
                    </a:cubicBezTo>
                    <a:lnTo>
                      <a:pt x="25434" y="809163"/>
                    </a:lnTo>
                    <a:cubicBezTo>
                      <a:pt x="-8474" y="775256"/>
                      <a:pt x="-8474" y="720353"/>
                      <a:pt x="25410" y="686470"/>
                    </a:cubicBezTo>
                    <a:lnTo>
                      <a:pt x="520750" y="191130"/>
                    </a:lnTo>
                    <a:lnTo>
                      <a:pt x="230432" y="191058"/>
                    </a:lnTo>
                    <a:cubicBezTo>
                      <a:pt x="182512" y="191082"/>
                      <a:pt x="143679" y="152249"/>
                      <a:pt x="143679" y="104305"/>
                    </a:cubicBezTo>
                    <a:lnTo>
                      <a:pt x="143631" y="86778"/>
                    </a:lnTo>
                    <a:cubicBezTo>
                      <a:pt x="143655" y="38834"/>
                      <a:pt x="182488" y="0"/>
                      <a:pt x="230408" y="0"/>
                    </a:cubicBezTo>
                    <a:lnTo>
                      <a:pt x="725868" y="0"/>
                    </a:lnTo>
                    <a:cubicBezTo>
                      <a:pt x="733448" y="-24"/>
                      <a:pt x="740669" y="1292"/>
                      <a:pt x="747676" y="3085"/>
                    </a:cubicBezTo>
                    <a:cubicBezTo>
                      <a:pt x="768957" y="3826"/>
                      <a:pt x="789976" y="12172"/>
                      <a:pt x="806189" y="28384"/>
                    </a:cubicBezTo>
                    <a:lnTo>
                      <a:pt x="818599" y="40794"/>
                    </a:lnTo>
                    <a:cubicBezTo>
                      <a:pt x="837705" y="59900"/>
                      <a:pt x="846002" y="85701"/>
                      <a:pt x="843563" y="110666"/>
                    </a:cubicBezTo>
                    <a:cubicBezTo>
                      <a:pt x="843803" y="113248"/>
                      <a:pt x="844329" y="115783"/>
                      <a:pt x="844352" y="118437"/>
                    </a:cubicBezTo>
                    <a:lnTo>
                      <a:pt x="844352" y="613897"/>
                    </a:lnTo>
                    <a:cubicBezTo>
                      <a:pt x="844352" y="661817"/>
                      <a:pt x="805495" y="700674"/>
                      <a:pt x="757575" y="700674"/>
                    </a:cubicBezTo>
                    <a:lnTo>
                      <a:pt x="740048" y="700674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603" name="Group 7602">
            <a:extLst>
              <a:ext uri="{FF2B5EF4-FFF2-40B4-BE49-F238E27FC236}">
                <a16:creationId xmlns:a16="http://schemas.microsoft.com/office/drawing/2014/main" id="{965814A2-F660-41D1-A62A-95BD9B48E9FD}"/>
              </a:ext>
            </a:extLst>
          </p:cNvPr>
          <p:cNvGrpSpPr/>
          <p:nvPr/>
        </p:nvGrpSpPr>
        <p:grpSpPr>
          <a:xfrm>
            <a:off x="3945099" y="3143072"/>
            <a:ext cx="356756" cy="308959"/>
            <a:chOff x="4167462" y="545005"/>
            <a:chExt cx="3839427" cy="3325029"/>
          </a:xfrm>
        </p:grpSpPr>
        <p:grpSp>
          <p:nvGrpSpPr>
            <p:cNvPr id="627" name="Graphic 625">
              <a:extLst>
                <a:ext uri="{FF2B5EF4-FFF2-40B4-BE49-F238E27FC236}">
                  <a16:creationId xmlns:a16="http://schemas.microsoft.com/office/drawing/2014/main" id="{A4B61EC2-7185-4CE5-849D-560E94B5733A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628" name="Graphic 625">
                <a:extLst>
                  <a:ext uri="{FF2B5EF4-FFF2-40B4-BE49-F238E27FC236}">
                    <a16:creationId xmlns:a16="http://schemas.microsoft.com/office/drawing/2014/main" id="{173DB86F-6550-4E48-88CB-5B89EECB9276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9" name="Graphic 625">
                <a:extLst>
                  <a:ext uri="{FF2B5EF4-FFF2-40B4-BE49-F238E27FC236}">
                    <a16:creationId xmlns:a16="http://schemas.microsoft.com/office/drawing/2014/main" id="{F5C67369-4278-4293-AB8B-BACBB867CF30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30" name="Graphic 625">
              <a:extLst>
                <a:ext uri="{FF2B5EF4-FFF2-40B4-BE49-F238E27FC236}">
                  <a16:creationId xmlns:a16="http://schemas.microsoft.com/office/drawing/2014/main" id="{1AD0A655-665A-45B1-A818-9638846945B7}"/>
                </a:ext>
              </a:extLst>
            </p:cNvPr>
            <p:cNvGrpSpPr/>
            <p:nvPr/>
          </p:nvGrpSpPr>
          <p:grpSpPr>
            <a:xfrm>
              <a:off x="5067562" y="1468683"/>
              <a:ext cx="2180308" cy="1456775"/>
              <a:chOff x="5067562" y="1468683"/>
              <a:chExt cx="2180308" cy="1456775"/>
            </a:xfrm>
            <a:solidFill>
              <a:srgbClr val="9F53A0"/>
            </a:solidFill>
          </p:grpSpPr>
          <p:sp>
            <p:nvSpPr>
              <p:cNvPr id="631" name="Graphic 625">
                <a:extLst>
                  <a:ext uri="{FF2B5EF4-FFF2-40B4-BE49-F238E27FC236}">
                    <a16:creationId xmlns:a16="http://schemas.microsoft.com/office/drawing/2014/main" id="{DF644FFD-87EF-4B67-994A-58F25E9225A9}"/>
                  </a:ext>
                </a:extLst>
              </p:cNvPr>
              <p:cNvSpPr/>
              <p:nvPr/>
            </p:nvSpPr>
            <p:spPr>
              <a:xfrm>
                <a:off x="5820269" y="1878011"/>
                <a:ext cx="71067" cy="156791"/>
              </a:xfrm>
              <a:custGeom>
                <a:avLst/>
                <a:gdLst>
                  <a:gd name="connsiteX0" fmla="*/ 31277 w 71067"/>
                  <a:gd name="connsiteY0" fmla="*/ 22812 h 156791"/>
                  <a:gd name="connsiteX1" fmla="*/ 0 w 71067"/>
                  <a:gd name="connsiteY1" fmla="*/ 28527 h 156791"/>
                  <a:gd name="connsiteX2" fmla="*/ 0 w 71067"/>
                  <a:gd name="connsiteY2" fmla="*/ 54185 h 156791"/>
                  <a:gd name="connsiteX3" fmla="*/ 39790 w 71067"/>
                  <a:gd name="connsiteY3" fmla="*/ 54185 h 156791"/>
                  <a:gd name="connsiteX4" fmla="*/ 39790 w 71067"/>
                  <a:gd name="connsiteY4" fmla="*/ 156792 h 156791"/>
                  <a:gd name="connsiteX5" fmla="*/ 71067 w 71067"/>
                  <a:gd name="connsiteY5" fmla="*/ 156792 h 156791"/>
                  <a:gd name="connsiteX6" fmla="*/ 71067 w 71067"/>
                  <a:gd name="connsiteY6" fmla="*/ 0 h 156791"/>
                  <a:gd name="connsiteX7" fmla="*/ 42636 w 71067"/>
                  <a:gd name="connsiteY7" fmla="*/ 0 h 156791"/>
                  <a:gd name="connsiteX8" fmla="*/ 31277 w 71067"/>
                  <a:gd name="connsiteY8" fmla="*/ 22812 h 156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067" h="156791">
                    <a:moveTo>
                      <a:pt x="31277" y="22812"/>
                    </a:moveTo>
                    <a:cubicBezTo>
                      <a:pt x="22740" y="28527"/>
                      <a:pt x="14228" y="28527"/>
                      <a:pt x="0" y="28527"/>
                    </a:cubicBezTo>
                    <a:lnTo>
                      <a:pt x="0" y="54185"/>
                    </a:lnTo>
                    <a:lnTo>
                      <a:pt x="39790" y="54185"/>
                    </a:lnTo>
                    <a:lnTo>
                      <a:pt x="39790" y="156792"/>
                    </a:lnTo>
                    <a:lnTo>
                      <a:pt x="71067" y="156792"/>
                    </a:lnTo>
                    <a:lnTo>
                      <a:pt x="71067" y="0"/>
                    </a:lnTo>
                    <a:lnTo>
                      <a:pt x="42636" y="0"/>
                    </a:lnTo>
                    <a:cubicBezTo>
                      <a:pt x="39814" y="11406"/>
                      <a:pt x="36968" y="17121"/>
                      <a:pt x="31277" y="22812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2" name="Graphic 625">
                <a:extLst>
                  <a:ext uri="{FF2B5EF4-FFF2-40B4-BE49-F238E27FC236}">
                    <a16:creationId xmlns:a16="http://schemas.microsoft.com/office/drawing/2014/main" id="{9D950AD7-1B3D-46F8-9B99-8EE537658D84}"/>
                  </a:ext>
                </a:extLst>
              </p:cNvPr>
              <p:cNvSpPr/>
              <p:nvPr/>
            </p:nvSpPr>
            <p:spPr>
              <a:xfrm>
                <a:off x="5917639" y="2116989"/>
                <a:ext cx="117982" cy="163606"/>
              </a:xfrm>
              <a:custGeom>
                <a:avLst/>
                <a:gdLst>
                  <a:gd name="connsiteX0" fmla="*/ 30918 w 117982"/>
                  <a:gd name="connsiteY0" fmla="*/ 81803 h 163606"/>
                  <a:gd name="connsiteX1" fmla="*/ 59015 w 117982"/>
                  <a:gd name="connsiteY1" fmla="*/ 28216 h 163606"/>
                  <a:gd name="connsiteX2" fmla="*/ 84290 w 117982"/>
                  <a:gd name="connsiteY2" fmla="*/ 81803 h 163606"/>
                  <a:gd name="connsiteX3" fmla="*/ 59015 w 117982"/>
                  <a:gd name="connsiteY3" fmla="*/ 135390 h 163606"/>
                  <a:gd name="connsiteX4" fmla="*/ 30918 w 117982"/>
                  <a:gd name="connsiteY4" fmla="*/ 81803 h 163606"/>
                  <a:gd name="connsiteX5" fmla="*/ 103946 w 117982"/>
                  <a:gd name="connsiteY5" fmla="*/ 138212 h 163606"/>
                  <a:gd name="connsiteX6" fmla="*/ 117982 w 117982"/>
                  <a:gd name="connsiteY6" fmla="*/ 81803 h 163606"/>
                  <a:gd name="connsiteX7" fmla="*/ 103946 w 117982"/>
                  <a:gd name="connsiteY7" fmla="*/ 22573 h 163606"/>
                  <a:gd name="connsiteX8" fmla="*/ 58991 w 117982"/>
                  <a:gd name="connsiteY8" fmla="*/ 0 h 163606"/>
                  <a:gd name="connsiteX9" fmla="*/ 14036 w 117982"/>
                  <a:gd name="connsiteY9" fmla="*/ 22573 h 163606"/>
                  <a:gd name="connsiteX10" fmla="*/ 0 w 117982"/>
                  <a:gd name="connsiteY10" fmla="*/ 81803 h 163606"/>
                  <a:gd name="connsiteX11" fmla="*/ 14036 w 117982"/>
                  <a:gd name="connsiteY11" fmla="*/ 141034 h 163606"/>
                  <a:gd name="connsiteX12" fmla="*/ 58991 w 117982"/>
                  <a:gd name="connsiteY12" fmla="*/ 163607 h 163606"/>
                  <a:gd name="connsiteX13" fmla="*/ 103946 w 117982"/>
                  <a:gd name="connsiteY13" fmla="*/ 138212 h 16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982" h="163606">
                    <a:moveTo>
                      <a:pt x="30918" y="81803"/>
                    </a:moveTo>
                    <a:cubicBezTo>
                      <a:pt x="30918" y="45146"/>
                      <a:pt x="42157" y="28216"/>
                      <a:pt x="59015" y="28216"/>
                    </a:cubicBezTo>
                    <a:cubicBezTo>
                      <a:pt x="75873" y="28216"/>
                      <a:pt x="84290" y="45146"/>
                      <a:pt x="84290" y="81803"/>
                    </a:cubicBezTo>
                    <a:cubicBezTo>
                      <a:pt x="84290" y="118461"/>
                      <a:pt x="75873" y="135390"/>
                      <a:pt x="59015" y="135390"/>
                    </a:cubicBezTo>
                    <a:cubicBezTo>
                      <a:pt x="42157" y="135390"/>
                      <a:pt x="30918" y="118485"/>
                      <a:pt x="30918" y="81803"/>
                    </a:cubicBezTo>
                    <a:moveTo>
                      <a:pt x="103946" y="138212"/>
                    </a:moveTo>
                    <a:cubicBezTo>
                      <a:pt x="112363" y="124104"/>
                      <a:pt x="117982" y="104376"/>
                      <a:pt x="117982" y="81803"/>
                    </a:cubicBezTo>
                    <a:cubicBezTo>
                      <a:pt x="117982" y="56409"/>
                      <a:pt x="112363" y="36681"/>
                      <a:pt x="103946" y="22573"/>
                    </a:cubicBezTo>
                    <a:cubicBezTo>
                      <a:pt x="92707" y="8465"/>
                      <a:pt x="78671" y="0"/>
                      <a:pt x="58991" y="0"/>
                    </a:cubicBezTo>
                    <a:cubicBezTo>
                      <a:pt x="39335" y="0"/>
                      <a:pt x="25275" y="8465"/>
                      <a:pt x="14036" y="22573"/>
                    </a:cubicBezTo>
                    <a:cubicBezTo>
                      <a:pt x="5619" y="36681"/>
                      <a:pt x="0" y="56409"/>
                      <a:pt x="0" y="81803"/>
                    </a:cubicBezTo>
                    <a:cubicBezTo>
                      <a:pt x="0" y="107198"/>
                      <a:pt x="5619" y="126926"/>
                      <a:pt x="14036" y="141034"/>
                    </a:cubicBezTo>
                    <a:cubicBezTo>
                      <a:pt x="25275" y="155142"/>
                      <a:pt x="39311" y="163607"/>
                      <a:pt x="58991" y="163607"/>
                    </a:cubicBezTo>
                    <a:cubicBezTo>
                      <a:pt x="78671" y="163607"/>
                      <a:pt x="92707" y="155142"/>
                      <a:pt x="103946" y="138212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3" name="Graphic 625">
                <a:extLst>
                  <a:ext uri="{FF2B5EF4-FFF2-40B4-BE49-F238E27FC236}">
                    <a16:creationId xmlns:a16="http://schemas.microsoft.com/office/drawing/2014/main" id="{84A7AF0D-3A07-429D-9054-635E7384C789}"/>
                  </a:ext>
                </a:extLst>
              </p:cNvPr>
              <p:cNvSpPr/>
              <p:nvPr/>
            </p:nvSpPr>
            <p:spPr>
              <a:xfrm>
                <a:off x="5762999" y="2116989"/>
                <a:ext cx="120278" cy="163606"/>
              </a:xfrm>
              <a:custGeom>
                <a:avLst/>
                <a:gdLst>
                  <a:gd name="connsiteX0" fmla="*/ 34362 w 120278"/>
                  <a:gd name="connsiteY0" fmla="*/ 81803 h 163606"/>
                  <a:gd name="connsiteX1" fmla="*/ 60139 w 120278"/>
                  <a:gd name="connsiteY1" fmla="*/ 28216 h 163606"/>
                  <a:gd name="connsiteX2" fmla="*/ 88786 w 120278"/>
                  <a:gd name="connsiteY2" fmla="*/ 81803 h 163606"/>
                  <a:gd name="connsiteX3" fmla="*/ 60139 w 120278"/>
                  <a:gd name="connsiteY3" fmla="*/ 135390 h 163606"/>
                  <a:gd name="connsiteX4" fmla="*/ 34362 w 120278"/>
                  <a:gd name="connsiteY4" fmla="*/ 81803 h 163606"/>
                  <a:gd name="connsiteX5" fmla="*/ 105955 w 120278"/>
                  <a:gd name="connsiteY5" fmla="*/ 138212 h 163606"/>
                  <a:gd name="connsiteX6" fmla="*/ 120278 w 120278"/>
                  <a:gd name="connsiteY6" fmla="*/ 81803 h 163606"/>
                  <a:gd name="connsiteX7" fmla="*/ 105955 w 120278"/>
                  <a:gd name="connsiteY7" fmla="*/ 22573 h 163606"/>
                  <a:gd name="connsiteX8" fmla="*/ 60139 w 120278"/>
                  <a:gd name="connsiteY8" fmla="*/ 0 h 163606"/>
                  <a:gd name="connsiteX9" fmla="*/ 14323 w 120278"/>
                  <a:gd name="connsiteY9" fmla="*/ 22573 h 163606"/>
                  <a:gd name="connsiteX10" fmla="*/ 0 w 120278"/>
                  <a:gd name="connsiteY10" fmla="*/ 81803 h 163606"/>
                  <a:gd name="connsiteX11" fmla="*/ 14323 w 120278"/>
                  <a:gd name="connsiteY11" fmla="*/ 141034 h 163606"/>
                  <a:gd name="connsiteX12" fmla="*/ 60139 w 120278"/>
                  <a:gd name="connsiteY12" fmla="*/ 163607 h 163606"/>
                  <a:gd name="connsiteX13" fmla="*/ 105955 w 120278"/>
                  <a:gd name="connsiteY13" fmla="*/ 138212 h 163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0278" h="163606">
                    <a:moveTo>
                      <a:pt x="34362" y="81803"/>
                    </a:moveTo>
                    <a:cubicBezTo>
                      <a:pt x="34362" y="45146"/>
                      <a:pt x="42946" y="28216"/>
                      <a:pt x="60139" y="28216"/>
                    </a:cubicBezTo>
                    <a:cubicBezTo>
                      <a:pt x="77332" y="28216"/>
                      <a:pt x="88786" y="45146"/>
                      <a:pt x="88786" y="81803"/>
                    </a:cubicBezTo>
                    <a:cubicBezTo>
                      <a:pt x="88786" y="118461"/>
                      <a:pt x="77332" y="135390"/>
                      <a:pt x="60139" y="135390"/>
                    </a:cubicBezTo>
                    <a:cubicBezTo>
                      <a:pt x="42946" y="135390"/>
                      <a:pt x="34362" y="118485"/>
                      <a:pt x="34362" y="81803"/>
                    </a:cubicBezTo>
                    <a:moveTo>
                      <a:pt x="105955" y="138212"/>
                    </a:moveTo>
                    <a:cubicBezTo>
                      <a:pt x="114539" y="124104"/>
                      <a:pt x="120278" y="104376"/>
                      <a:pt x="120278" y="81803"/>
                    </a:cubicBezTo>
                    <a:cubicBezTo>
                      <a:pt x="120278" y="56409"/>
                      <a:pt x="114539" y="36681"/>
                      <a:pt x="105955" y="22573"/>
                    </a:cubicBezTo>
                    <a:cubicBezTo>
                      <a:pt x="94501" y="8465"/>
                      <a:pt x="80177" y="0"/>
                      <a:pt x="60139" y="0"/>
                    </a:cubicBezTo>
                    <a:cubicBezTo>
                      <a:pt x="40101" y="0"/>
                      <a:pt x="25777" y="8465"/>
                      <a:pt x="14323" y="22573"/>
                    </a:cubicBezTo>
                    <a:cubicBezTo>
                      <a:pt x="5739" y="36681"/>
                      <a:pt x="0" y="56409"/>
                      <a:pt x="0" y="81803"/>
                    </a:cubicBezTo>
                    <a:cubicBezTo>
                      <a:pt x="0" y="107198"/>
                      <a:pt x="5739" y="126926"/>
                      <a:pt x="14323" y="141034"/>
                    </a:cubicBezTo>
                    <a:cubicBezTo>
                      <a:pt x="25777" y="155142"/>
                      <a:pt x="40101" y="163607"/>
                      <a:pt x="60139" y="163607"/>
                    </a:cubicBezTo>
                    <a:cubicBezTo>
                      <a:pt x="80177" y="163607"/>
                      <a:pt x="94501" y="155142"/>
                      <a:pt x="105955" y="138212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4" name="Graphic 625">
                <a:extLst>
                  <a:ext uri="{FF2B5EF4-FFF2-40B4-BE49-F238E27FC236}">
                    <a16:creationId xmlns:a16="http://schemas.microsoft.com/office/drawing/2014/main" id="{BF38F668-A1C1-45C6-BFBC-F3D833BDF976}"/>
                  </a:ext>
                </a:extLst>
              </p:cNvPr>
              <p:cNvSpPr/>
              <p:nvPr/>
            </p:nvSpPr>
            <p:spPr>
              <a:xfrm>
                <a:off x="5814554" y="2361729"/>
                <a:ext cx="72190" cy="156744"/>
              </a:xfrm>
              <a:custGeom>
                <a:avLst/>
                <a:gdLst>
                  <a:gd name="connsiteX0" fmla="*/ 31755 w 72190"/>
                  <a:gd name="connsiteY0" fmla="*/ 19919 h 156744"/>
                  <a:gd name="connsiteX1" fmla="*/ 0 w 72190"/>
                  <a:gd name="connsiteY1" fmla="*/ 28479 h 156744"/>
                  <a:gd name="connsiteX2" fmla="*/ 0 w 72190"/>
                  <a:gd name="connsiteY2" fmla="*/ 54137 h 156744"/>
                  <a:gd name="connsiteX3" fmla="*/ 40435 w 72190"/>
                  <a:gd name="connsiteY3" fmla="*/ 54137 h 156744"/>
                  <a:gd name="connsiteX4" fmla="*/ 40435 w 72190"/>
                  <a:gd name="connsiteY4" fmla="*/ 156744 h 156744"/>
                  <a:gd name="connsiteX5" fmla="*/ 72191 w 72190"/>
                  <a:gd name="connsiteY5" fmla="*/ 156744 h 156744"/>
                  <a:gd name="connsiteX6" fmla="*/ 72191 w 72190"/>
                  <a:gd name="connsiteY6" fmla="*/ 0 h 156744"/>
                  <a:gd name="connsiteX7" fmla="*/ 46198 w 72190"/>
                  <a:gd name="connsiteY7" fmla="*/ 0 h 156744"/>
                  <a:gd name="connsiteX8" fmla="*/ 31755 w 72190"/>
                  <a:gd name="connsiteY8" fmla="*/ 19919 h 1567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190" h="156744">
                    <a:moveTo>
                      <a:pt x="31755" y="19919"/>
                    </a:moveTo>
                    <a:cubicBezTo>
                      <a:pt x="25969" y="25610"/>
                      <a:pt x="14419" y="28479"/>
                      <a:pt x="0" y="28479"/>
                    </a:cubicBezTo>
                    <a:lnTo>
                      <a:pt x="0" y="54137"/>
                    </a:lnTo>
                    <a:lnTo>
                      <a:pt x="40435" y="54137"/>
                    </a:lnTo>
                    <a:lnTo>
                      <a:pt x="40435" y="156744"/>
                    </a:lnTo>
                    <a:lnTo>
                      <a:pt x="72191" y="156744"/>
                    </a:lnTo>
                    <a:lnTo>
                      <a:pt x="72191" y="0"/>
                    </a:lnTo>
                    <a:lnTo>
                      <a:pt x="46198" y="0"/>
                    </a:lnTo>
                    <a:cubicBezTo>
                      <a:pt x="43305" y="8513"/>
                      <a:pt x="37518" y="17073"/>
                      <a:pt x="31755" y="19919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5" name="Graphic 625">
                <a:extLst>
                  <a:ext uri="{FF2B5EF4-FFF2-40B4-BE49-F238E27FC236}">
                    <a16:creationId xmlns:a16="http://schemas.microsoft.com/office/drawing/2014/main" id="{275F291E-9AB7-4416-97D7-77B719A06F99}"/>
                  </a:ext>
                </a:extLst>
              </p:cNvPr>
              <p:cNvSpPr/>
              <p:nvPr/>
            </p:nvSpPr>
            <p:spPr>
              <a:xfrm>
                <a:off x="5644969" y="2119284"/>
                <a:ext cx="71066" cy="155643"/>
              </a:xfrm>
              <a:custGeom>
                <a:avLst/>
                <a:gdLst>
                  <a:gd name="connsiteX0" fmla="*/ 31277 w 71066"/>
                  <a:gd name="connsiteY0" fmla="*/ 22645 h 155643"/>
                  <a:gd name="connsiteX1" fmla="*/ 0 w 71066"/>
                  <a:gd name="connsiteY1" fmla="*/ 31134 h 155643"/>
                  <a:gd name="connsiteX2" fmla="*/ 0 w 71066"/>
                  <a:gd name="connsiteY2" fmla="*/ 53778 h 155643"/>
                  <a:gd name="connsiteX3" fmla="*/ 39790 w 71066"/>
                  <a:gd name="connsiteY3" fmla="*/ 53778 h 155643"/>
                  <a:gd name="connsiteX4" fmla="*/ 39790 w 71066"/>
                  <a:gd name="connsiteY4" fmla="*/ 155644 h 155643"/>
                  <a:gd name="connsiteX5" fmla="*/ 71067 w 71066"/>
                  <a:gd name="connsiteY5" fmla="*/ 155644 h 155643"/>
                  <a:gd name="connsiteX6" fmla="*/ 71067 w 71066"/>
                  <a:gd name="connsiteY6" fmla="*/ 0 h 155643"/>
                  <a:gd name="connsiteX7" fmla="*/ 42635 w 71066"/>
                  <a:gd name="connsiteY7" fmla="*/ 0 h 155643"/>
                  <a:gd name="connsiteX8" fmla="*/ 31277 w 71066"/>
                  <a:gd name="connsiteY8" fmla="*/ 22645 h 15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066" h="155643">
                    <a:moveTo>
                      <a:pt x="31277" y="22645"/>
                    </a:moveTo>
                    <a:cubicBezTo>
                      <a:pt x="22740" y="28312"/>
                      <a:pt x="14228" y="31134"/>
                      <a:pt x="0" y="31134"/>
                    </a:cubicBezTo>
                    <a:lnTo>
                      <a:pt x="0" y="53778"/>
                    </a:lnTo>
                    <a:lnTo>
                      <a:pt x="39790" y="53778"/>
                    </a:lnTo>
                    <a:lnTo>
                      <a:pt x="39790" y="155644"/>
                    </a:lnTo>
                    <a:lnTo>
                      <a:pt x="71067" y="155644"/>
                    </a:lnTo>
                    <a:lnTo>
                      <a:pt x="71067" y="0"/>
                    </a:lnTo>
                    <a:lnTo>
                      <a:pt x="42635" y="0"/>
                    </a:lnTo>
                    <a:cubicBezTo>
                      <a:pt x="39814" y="11334"/>
                      <a:pt x="36968" y="16978"/>
                      <a:pt x="31277" y="22645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6" name="Graphic 625">
                <a:extLst>
                  <a:ext uri="{FF2B5EF4-FFF2-40B4-BE49-F238E27FC236}">
                    <a16:creationId xmlns:a16="http://schemas.microsoft.com/office/drawing/2014/main" id="{F2A54DAC-61D9-4876-8411-8E8464B244E6}"/>
                  </a:ext>
                </a:extLst>
              </p:cNvPr>
              <p:cNvSpPr/>
              <p:nvPr/>
            </p:nvSpPr>
            <p:spPr>
              <a:xfrm>
                <a:off x="5948605" y="2359410"/>
                <a:ext cx="117982" cy="162435"/>
              </a:xfrm>
              <a:custGeom>
                <a:avLst/>
                <a:gdLst>
                  <a:gd name="connsiteX0" fmla="*/ 58991 w 117982"/>
                  <a:gd name="connsiteY0" fmla="*/ 136801 h 162435"/>
                  <a:gd name="connsiteX1" fmla="*/ 30895 w 117982"/>
                  <a:gd name="connsiteY1" fmla="*/ 79795 h 162435"/>
                  <a:gd name="connsiteX2" fmla="*/ 58991 w 117982"/>
                  <a:gd name="connsiteY2" fmla="*/ 25658 h 162435"/>
                  <a:gd name="connsiteX3" fmla="*/ 84266 w 117982"/>
                  <a:gd name="connsiteY3" fmla="*/ 79795 h 162435"/>
                  <a:gd name="connsiteX4" fmla="*/ 58991 w 117982"/>
                  <a:gd name="connsiteY4" fmla="*/ 136801 h 162435"/>
                  <a:gd name="connsiteX5" fmla="*/ 58991 w 117982"/>
                  <a:gd name="connsiteY5" fmla="*/ 0 h 162435"/>
                  <a:gd name="connsiteX6" fmla="*/ 14036 w 117982"/>
                  <a:gd name="connsiteY6" fmla="*/ 19943 h 162435"/>
                  <a:gd name="connsiteX7" fmla="*/ 0 w 117982"/>
                  <a:gd name="connsiteY7" fmla="*/ 79795 h 162435"/>
                  <a:gd name="connsiteX8" fmla="*/ 14036 w 117982"/>
                  <a:gd name="connsiteY8" fmla="*/ 139647 h 162435"/>
                  <a:gd name="connsiteX9" fmla="*/ 58991 w 117982"/>
                  <a:gd name="connsiteY9" fmla="*/ 162435 h 162435"/>
                  <a:gd name="connsiteX10" fmla="*/ 103946 w 117982"/>
                  <a:gd name="connsiteY10" fmla="*/ 139647 h 162435"/>
                  <a:gd name="connsiteX11" fmla="*/ 117982 w 117982"/>
                  <a:gd name="connsiteY11" fmla="*/ 79795 h 162435"/>
                  <a:gd name="connsiteX12" fmla="*/ 101125 w 117982"/>
                  <a:gd name="connsiteY12" fmla="*/ 22788 h 162435"/>
                  <a:gd name="connsiteX13" fmla="*/ 58991 w 117982"/>
                  <a:gd name="connsiteY13" fmla="*/ 0 h 162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7982" h="162435">
                    <a:moveTo>
                      <a:pt x="58991" y="136801"/>
                    </a:moveTo>
                    <a:cubicBezTo>
                      <a:pt x="39336" y="136801"/>
                      <a:pt x="30895" y="116858"/>
                      <a:pt x="30895" y="79795"/>
                    </a:cubicBezTo>
                    <a:cubicBezTo>
                      <a:pt x="30895" y="42755"/>
                      <a:pt x="39312" y="25658"/>
                      <a:pt x="58991" y="25658"/>
                    </a:cubicBezTo>
                    <a:cubicBezTo>
                      <a:pt x="75849" y="25658"/>
                      <a:pt x="84266" y="42755"/>
                      <a:pt x="84266" y="79795"/>
                    </a:cubicBezTo>
                    <a:cubicBezTo>
                      <a:pt x="84266" y="116858"/>
                      <a:pt x="75825" y="136801"/>
                      <a:pt x="58991" y="136801"/>
                    </a:cubicBezTo>
                    <a:moveTo>
                      <a:pt x="58991" y="0"/>
                    </a:moveTo>
                    <a:cubicBezTo>
                      <a:pt x="39336" y="0"/>
                      <a:pt x="25275" y="5691"/>
                      <a:pt x="14036" y="19943"/>
                    </a:cubicBezTo>
                    <a:cubicBezTo>
                      <a:pt x="2798" y="37040"/>
                      <a:pt x="0" y="56983"/>
                      <a:pt x="0" y="79795"/>
                    </a:cubicBezTo>
                    <a:cubicBezTo>
                      <a:pt x="0" y="105453"/>
                      <a:pt x="2798" y="125395"/>
                      <a:pt x="14036" y="139647"/>
                    </a:cubicBezTo>
                    <a:cubicBezTo>
                      <a:pt x="22454" y="153899"/>
                      <a:pt x="39312" y="162435"/>
                      <a:pt x="58991" y="162435"/>
                    </a:cubicBezTo>
                    <a:cubicBezTo>
                      <a:pt x="78647" y="162435"/>
                      <a:pt x="92707" y="153875"/>
                      <a:pt x="103946" y="139647"/>
                    </a:cubicBezTo>
                    <a:cubicBezTo>
                      <a:pt x="112363" y="125395"/>
                      <a:pt x="117982" y="105453"/>
                      <a:pt x="117982" y="79795"/>
                    </a:cubicBezTo>
                    <a:cubicBezTo>
                      <a:pt x="117982" y="56983"/>
                      <a:pt x="112363" y="37040"/>
                      <a:pt x="101125" y="22788"/>
                    </a:cubicBezTo>
                    <a:cubicBezTo>
                      <a:pt x="92683" y="5715"/>
                      <a:pt x="75825" y="0"/>
                      <a:pt x="58991" y="0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7" name="Graphic 625">
                <a:extLst>
                  <a:ext uri="{FF2B5EF4-FFF2-40B4-BE49-F238E27FC236}">
                    <a16:creationId xmlns:a16="http://schemas.microsoft.com/office/drawing/2014/main" id="{FCB2FB69-09C9-4BBD-BBED-5B08302ACA28}"/>
                  </a:ext>
                </a:extLst>
              </p:cNvPr>
              <p:cNvSpPr/>
              <p:nvPr/>
            </p:nvSpPr>
            <p:spPr>
              <a:xfrm>
                <a:off x="5950877" y="1875739"/>
                <a:ext cx="119130" cy="161311"/>
              </a:xfrm>
              <a:custGeom>
                <a:avLst/>
                <a:gdLst>
                  <a:gd name="connsiteX0" fmla="*/ 59565 w 119130"/>
                  <a:gd name="connsiteY0" fmla="*/ 135821 h 161311"/>
                  <a:gd name="connsiteX1" fmla="*/ 34027 w 119130"/>
                  <a:gd name="connsiteY1" fmla="*/ 82066 h 161311"/>
                  <a:gd name="connsiteX2" fmla="*/ 59565 w 119130"/>
                  <a:gd name="connsiteY2" fmla="*/ 25466 h 161311"/>
                  <a:gd name="connsiteX3" fmla="*/ 87925 w 119130"/>
                  <a:gd name="connsiteY3" fmla="*/ 82066 h 161311"/>
                  <a:gd name="connsiteX4" fmla="*/ 59565 w 119130"/>
                  <a:gd name="connsiteY4" fmla="*/ 135821 h 161311"/>
                  <a:gd name="connsiteX5" fmla="*/ 59565 w 119130"/>
                  <a:gd name="connsiteY5" fmla="*/ 0 h 161311"/>
                  <a:gd name="connsiteX6" fmla="*/ 14180 w 119130"/>
                  <a:gd name="connsiteY6" fmla="*/ 22645 h 161311"/>
                  <a:gd name="connsiteX7" fmla="*/ 0 w 119130"/>
                  <a:gd name="connsiteY7" fmla="*/ 82066 h 161311"/>
                  <a:gd name="connsiteX8" fmla="*/ 14180 w 119130"/>
                  <a:gd name="connsiteY8" fmla="*/ 138666 h 161311"/>
                  <a:gd name="connsiteX9" fmla="*/ 59565 w 119130"/>
                  <a:gd name="connsiteY9" fmla="*/ 161311 h 161311"/>
                  <a:gd name="connsiteX10" fmla="*/ 104950 w 119130"/>
                  <a:gd name="connsiteY10" fmla="*/ 138666 h 161311"/>
                  <a:gd name="connsiteX11" fmla="*/ 119130 w 119130"/>
                  <a:gd name="connsiteY11" fmla="*/ 82066 h 161311"/>
                  <a:gd name="connsiteX12" fmla="*/ 104950 w 119130"/>
                  <a:gd name="connsiteY12" fmla="*/ 22645 h 161311"/>
                  <a:gd name="connsiteX13" fmla="*/ 59565 w 119130"/>
                  <a:gd name="connsiteY13" fmla="*/ 0 h 1613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19130" h="161311">
                    <a:moveTo>
                      <a:pt x="59565" y="135821"/>
                    </a:moveTo>
                    <a:cubicBezTo>
                      <a:pt x="42539" y="135821"/>
                      <a:pt x="34027" y="116022"/>
                      <a:pt x="34027" y="82066"/>
                    </a:cubicBezTo>
                    <a:cubicBezTo>
                      <a:pt x="34027" y="45290"/>
                      <a:pt x="42539" y="25466"/>
                      <a:pt x="59565" y="25466"/>
                    </a:cubicBezTo>
                    <a:cubicBezTo>
                      <a:pt x="76590" y="25466"/>
                      <a:pt x="87925" y="45266"/>
                      <a:pt x="87925" y="82066"/>
                    </a:cubicBezTo>
                    <a:cubicBezTo>
                      <a:pt x="87925" y="116022"/>
                      <a:pt x="76590" y="135821"/>
                      <a:pt x="59565" y="135821"/>
                    </a:cubicBezTo>
                    <a:moveTo>
                      <a:pt x="59565" y="0"/>
                    </a:moveTo>
                    <a:cubicBezTo>
                      <a:pt x="39718" y="0"/>
                      <a:pt x="25538" y="5667"/>
                      <a:pt x="14180" y="22645"/>
                    </a:cubicBezTo>
                    <a:cubicBezTo>
                      <a:pt x="5667" y="36801"/>
                      <a:pt x="0" y="56600"/>
                      <a:pt x="0" y="82066"/>
                    </a:cubicBezTo>
                    <a:cubicBezTo>
                      <a:pt x="0" y="104711"/>
                      <a:pt x="5667" y="124511"/>
                      <a:pt x="14180" y="138666"/>
                    </a:cubicBezTo>
                    <a:cubicBezTo>
                      <a:pt x="25514" y="152823"/>
                      <a:pt x="39718" y="161311"/>
                      <a:pt x="59565" y="161311"/>
                    </a:cubicBezTo>
                    <a:cubicBezTo>
                      <a:pt x="79412" y="161311"/>
                      <a:pt x="93592" y="152823"/>
                      <a:pt x="104950" y="138666"/>
                    </a:cubicBezTo>
                    <a:cubicBezTo>
                      <a:pt x="113463" y="124511"/>
                      <a:pt x="119130" y="104711"/>
                      <a:pt x="119130" y="82066"/>
                    </a:cubicBezTo>
                    <a:cubicBezTo>
                      <a:pt x="119130" y="56600"/>
                      <a:pt x="113463" y="36801"/>
                      <a:pt x="104950" y="22645"/>
                    </a:cubicBezTo>
                    <a:cubicBezTo>
                      <a:pt x="93616" y="8489"/>
                      <a:pt x="79412" y="0"/>
                      <a:pt x="59565" y="0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8" name="Graphic 625">
                <a:extLst>
                  <a:ext uri="{FF2B5EF4-FFF2-40B4-BE49-F238E27FC236}">
                    <a16:creationId xmlns:a16="http://schemas.microsoft.com/office/drawing/2014/main" id="{1B50D7AD-C945-40DE-8E88-84642927E8BE}"/>
                  </a:ext>
                </a:extLst>
              </p:cNvPr>
              <p:cNvSpPr/>
              <p:nvPr/>
            </p:nvSpPr>
            <p:spPr>
              <a:xfrm>
                <a:off x="6070055" y="2119284"/>
                <a:ext cx="71066" cy="155643"/>
              </a:xfrm>
              <a:custGeom>
                <a:avLst/>
                <a:gdLst>
                  <a:gd name="connsiteX0" fmla="*/ 39790 w 71066"/>
                  <a:gd name="connsiteY0" fmla="*/ 155644 h 155643"/>
                  <a:gd name="connsiteX1" fmla="*/ 71067 w 71066"/>
                  <a:gd name="connsiteY1" fmla="*/ 155644 h 155643"/>
                  <a:gd name="connsiteX2" fmla="*/ 71067 w 71066"/>
                  <a:gd name="connsiteY2" fmla="*/ 0 h 155643"/>
                  <a:gd name="connsiteX3" fmla="*/ 45481 w 71066"/>
                  <a:gd name="connsiteY3" fmla="*/ 0 h 155643"/>
                  <a:gd name="connsiteX4" fmla="*/ 31277 w 71066"/>
                  <a:gd name="connsiteY4" fmla="*/ 22645 h 155643"/>
                  <a:gd name="connsiteX5" fmla="*/ 0 w 71066"/>
                  <a:gd name="connsiteY5" fmla="*/ 31134 h 155643"/>
                  <a:gd name="connsiteX6" fmla="*/ 0 w 71066"/>
                  <a:gd name="connsiteY6" fmla="*/ 53778 h 155643"/>
                  <a:gd name="connsiteX7" fmla="*/ 39790 w 71066"/>
                  <a:gd name="connsiteY7" fmla="*/ 53778 h 155643"/>
                  <a:gd name="connsiteX8" fmla="*/ 39790 w 71066"/>
                  <a:gd name="connsiteY8" fmla="*/ 155644 h 155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066" h="155643">
                    <a:moveTo>
                      <a:pt x="39790" y="155644"/>
                    </a:moveTo>
                    <a:lnTo>
                      <a:pt x="71067" y="155644"/>
                    </a:lnTo>
                    <a:lnTo>
                      <a:pt x="71067" y="0"/>
                    </a:lnTo>
                    <a:lnTo>
                      <a:pt x="45481" y="0"/>
                    </a:lnTo>
                    <a:cubicBezTo>
                      <a:pt x="42635" y="11310"/>
                      <a:pt x="36944" y="16978"/>
                      <a:pt x="31277" y="22645"/>
                    </a:cubicBezTo>
                    <a:cubicBezTo>
                      <a:pt x="25586" y="28312"/>
                      <a:pt x="14228" y="31134"/>
                      <a:pt x="0" y="31134"/>
                    </a:cubicBezTo>
                    <a:lnTo>
                      <a:pt x="0" y="53778"/>
                    </a:lnTo>
                    <a:lnTo>
                      <a:pt x="39790" y="53778"/>
                    </a:lnTo>
                    <a:lnTo>
                      <a:pt x="39790" y="155644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9" name="Graphic 625">
                <a:extLst>
                  <a:ext uri="{FF2B5EF4-FFF2-40B4-BE49-F238E27FC236}">
                    <a16:creationId xmlns:a16="http://schemas.microsoft.com/office/drawing/2014/main" id="{2194EE3F-22B3-4F75-A6B0-18B69F509303}"/>
                  </a:ext>
                </a:extLst>
              </p:cNvPr>
              <p:cNvSpPr/>
              <p:nvPr/>
            </p:nvSpPr>
            <p:spPr>
              <a:xfrm>
                <a:off x="5067562" y="1468683"/>
                <a:ext cx="2180308" cy="1456775"/>
              </a:xfrm>
              <a:custGeom>
                <a:avLst/>
                <a:gdLst>
                  <a:gd name="connsiteX0" fmla="*/ 1209069 w 2180308"/>
                  <a:gd name="connsiteY0" fmla="*/ 729798 h 1456775"/>
                  <a:gd name="connsiteX1" fmla="*/ 1180757 w 2180308"/>
                  <a:gd name="connsiteY1" fmla="*/ 783553 h 1456775"/>
                  <a:gd name="connsiteX2" fmla="*/ 1155267 w 2180308"/>
                  <a:gd name="connsiteY2" fmla="*/ 729798 h 1456775"/>
                  <a:gd name="connsiteX3" fmla="*/ 1180757 w 2180308"/>
                  <a:gd name="connsiteY3" fmla="*/ 676044 h 1456775"/>
                  <a:gd name="connsiteX4" fmla="*/ 1209069 w 2180308"/>
                  <a:gd name="connsiteY4" fmla="*/ 729798 h 1456775"/>
                  <a:gd name="connsiteX5" fmla="*/ 974061 w 2180308"/>
                  <a:gd name="connsiteY5" fmla="*/ 1080565 h 1456775"/>
                  <a:gd name="connsiteX6" fmla="*/ 920259 w 2180308"/>
                  <a:gd name="connsiteY6" fmla="*/ 1097543 h 1456775"/>
                  <a:gd name="connsiteX7" fmla="*/ 883458 w 2180308"/>
                  <a:gd name="connsiteY7" fmla="*/ 1103210 h 1456775"/>
                  <a:gd name="connsiteX8" fmla="*/ 846657 w 2180308"/>
                  <a:gd name="connsiteY8" fmla="*/ 1106032 h 1456775"/>
                  <a:gd name="connsiteX9" fmla="*/ 807011 w 2180308"/>
                  <a:gd name="connsiteY9" fmla="*/ 1103210 h 1456775"/>
                  <a:gd name="connsiteX10" fmla="*/ 770210 w 2180308"/>
                  <a:gd name="connsiteY10" fmla="*/ 1097543 h 1456775"/>
                  <a:gd name="connsiteX11" fmla="*/ 716408 w 2180308"/>
                  <a:gd name="connsiteY11" fmla="*/ 1080565 h 1456775"/>
                  <a:gd name="connsiteX12" fmla="*/ 685250 w 2180308"/>
                  <a:gd name="connsiteY12" fmla="*/ 1066434 h 1456775"/>
                  <a:gd name="connsiteX13" fmla="*/ 654092 w 2180308"/>
                  <a:gd name="connsiteY13" fmla="*/ 1052277 h 1456775"/>
                  <a:gd name="connsiteX14" fmla="*/ 688072 w 2180308"/>
                  <a:gd name="connsiteY14" fmla="*/ 1029657 h 1456775"/>
                  <a:gd name="connsiteX15" fmla="*/ 702228 w 2180308"/>
                  <a:gd name="connsiteY15" fmla="*/ 970259 h 1456775"/>
                  <a:gd name="connsiteX16" fmla="*/ 688072 w 2180308"/>
                  <a:gd name="connsiteY16" fmla="*/ 913683 h 1456775"/>
                  <a:gd name="connsiteX17" fmla="*/ 642758 w 2180308"/>
                  <a:gd name="connsiteY17" fmla="*/ 891062 h 1456775"/>
                  <a:gd name="connsiteX18" fmla="*/ 600290 w 2180308"/>
                  <a:gd name="connsiteY18" fmla="*/ 910861 h 1456775"/>
                  <a:gd name="connsiteX19" fmla="*/ 583289 w 2180308"/>
                  <a:gd name="connsiteY19" fmla="*/ 970259 h 1456775"/>
                  <a:gd name="connsiteX20" fmla="*/ 586110 w 2180308"/>
                  <a:gd name="connsiteY20" fmla="*/ 998547 h 1456775"/>
                  <a:gd name="connsiteX21" fmla="*/ 580443 w 2180308"/>
                  <a:gd name="connsiteY21" fmla="*/ 992880 h 1456775"/>
                  <a:gd name="connsiteX22" fmla="*/ 583265 w 2180308"/>
                  <a:gd name="connsiteY22" fmla="*/ 995701 h 1456775"/>
                  <a:gd name="connsiteX23" fmla="*/ 577598 w 2180308"/>
                  <a:gd name="connsiteY23" fmla="*/ 990034 h 1456775"/>
                  <a:gd name="connsiteX24" fmla="*/ 580419 w 2180308"/>
                  <a:gd name="connsiteY24" fmla="*/ 992856 h 1456775"/>
                  <a:gd name="connsiteX25" fmla="*/ 569085 w 2180308"/>
                  <a:gd name="connsiteY25" fmla="*/ 981545 h 1456775"/>
                  <a:gd name="connsiteX26" fmla="*/ 537927 w 2180308"/>
                  <a:gd name="connsiteY26" fmla="*/ 939125 h 1456775"/>
                  <a:gd name="connsiteX27" fmla="*/ 523771 w 2180308"/>
                  <a:gd name="connsiteY27" fmla="*/ 919326 h 1456775"/>
                  <a:gd name="connsiteX28" fmla="*/ 509616 w 2180308"/>
                  <a:gd name="connsiteY28" fmla="*/ 893860 h 1456775"/>
                  <a:gd name="connsiteX29" fmla="*/ 484125 w 2180308"/>
                  <a:gd name="connsiteY29" fmla="*/ 823151 h 1456775"/>
                  <a:gd name="connsiteX30" fmla="*/ 481303 w 2180308"/>
                  <a:gd name="connsiteY30" fmla="*/ 808995 h 1456775"/>
                  <a:gd name="connsiteX31" fmla="*/ 484125 w 2180308"/>
                  <a:gd name="connsiteY31" fmla="*/ 811817 h 1456775"/>
                  <a:gd name="connsiteX32" fmla="*/ 529439 w 2180308"/>
                  <a:gd name="connsiteY32" fmla="*/ 786350 h 1456775"/>
                  <a:gd name="connsiteX33" fmla="*/ 543595 w 2180308"/>
                  <a:gd name="connsiteY33" fmla="*/ 729774 h 1456775"/>
                  <a:gd name="connsiteX34" fmla="*/ 526593 w 2180308"/>
                  <a:gd name="connsiteY34" fmla="*/ 670377 h 1456775"/>
                  <a:gd name="connsiteX35" fmla="*/ 484125 w 2180308"/>
                  <a:gd name="connsiteY35" fmla="*/ 647756 h 1456775"/>
                  <a:gd name="connsiteX36" fmla="*/ 481303 w 2180308"/>
                  <a:gd name="connsiteY36" fmla="*/ 647756 h 1456775"/>
                  <a:gd name="connsiteX37" fmla="*/ 489792 w 2180308"/>
                  <a:gd name="connsiteY37" fmla="*/ 616646 h 1456775"/>
                  <a:gd name="connsiteX38" fmla="*/ 509616 w 2180308"/>
                  <a:gd name="connsiteY38" fmla="*/ 565737 h 1456775"/>
                  <a:gd name="connsiteX39" fmla="*/ 518104 w 2180308"/>
                  <a:gd name="connsiteY39" fmla="*/ 551581 h 1456775"/>
                  <a:gd name="connsiteX40" fmla="*/ 537927 w 2180308"/>
                  <a:gd name="connsiteY40" fmla="*/ 520471 h 1456775"/>
                  <a:gd name="connsiteX41" fmla="*/ 591730 w 2180308"/>
                  <a:gd name="connsiteY41" fmla="*/ 455407 h 1456775"/>
                  <a:gd name="connsiteX42" fmla="*/ 588908 w 2180308"/>
                  <a:gd name="connsiteY42" fmla="*/ 489362 h 1456775"/>
                  <a:gd name="connsiteX43" fmla="*/ 603064 w 2180308"/>
                  <a:gd name="connsiteY43" fmla="*/ 545938 h 1456775"/>
                  <a:gd name="connsiteX44" fmla="*/ 648378 w 2180308"/>
                  <a:gd name="connsiteY44" fmla="*/ 568559 h 1456775"/>
                  <a:gd name="connsiteX45" fmla="*/ 693691 w 2180308"/>
                  <a:gd name="connsiteY45" fmla="*/ 545938 h 1456775"/>
                  <a:gd name="connsiteX46" fmla="*/ 707847 w 2180308"/>
                  <a:gd name="connsiteY46" fmla="*/ 489362 h 1456775"/>
                  <a:gd name="connsiteX47" fmla="*/ 693691 w 2180308"/>
                  <a:gd name="connsiteY47" fmla="*/ 429964 h 1456775"/>
                  <a:gd name="connsiteX48" fmla="*/ 654045 w 2180308"/>
                  <a:gd name="connsiteY48" fmla="*/ 407343 h 1456775"/>
                  <a:gd name="connsiteX49" fmla="*/ 846585 w 2180308"/>
                  <a:gd name="connsiteY49" fmla="*/ 353589 h 1456775"/>
                  <a:gd name="connsiteX50" fmla="*/ 1075951 w 2180308"/>
                  <a:gd name="connsiteY50" fmla="*/ 432786 h 1456775"/>
                  <a:gd name="connsiteX51" fmla="*/ 1047639 w 2180308"/>
                  <a:gd name="connsiteY51" fmla="*/ 438453 h 1456775"/>
                  <a:gd name="connsiteX52" fmla="*/ 1047639 w 2180308"/>
                  <a:gd name="connsiteY52" fmla="*/ 463919 h 1456775"/>
                  <a:gd name="connsiteX53" fmla="*/ 1087285 w 2180308"/>
                  <a:gd name="connsiteY53" fmla="*/ 463919 h 1456775"/>
                  <a:gd name="connsiteX54" fmla="*/ 1087285 w 2180308"/>
                  <a:gd name="connsiteY54" fmla="*/ 565761 h 1456775"/>
                  <a:gd name="connsiteX55" fmla="*/ 1118442 w 2180308"/>
                  <a:gd name="connsiteY55" fmla="*/ 565761 h 1456775"/>
                  <a:gd name="connsiteX56" fmla="*/ 1118442 w 2180308"/>
                  <a:gd name="connsiteY56" fmla="*/ 475230 h 1456775"/>
                  <a:gd name="connsiteX57" fmla="*/ 1155243 w 2180308"/>
                  <a:gd name="connsiteY57" fmla="*/ 520495 h 1456775"/>
                  <a:gd name="connsiteX58" fmla="*/ 1172221 w 2180308"/>
                  <a:gd name="connsiteY58" fmla="*/ 551605 h 1456775"/>
                  <a:gd name="connsiteX59" fmla="*/ 1200533 w 2180308"/>
                  <a:gd name="connsiteY59" fmla="*/ 616670 h 1456775"/>
                  <a:gd name="connsiteX60" fmla="*/ 1209022 w 2180308"/>
                  <a:gd name="connsiteY60" fmla="*/ 650625 h 1456775"/>
                  <a:gd name="connsiteX61" fmla="*/ 1211843 w 2180308"/>
                  <a:gd name="connsiteY61" fmla="*/ 656292 h 1456775"/>
                  <a:gd name="connsiteX62" fmla="*/ 1180686 w 2180308"/>
                  <a:gd name="connsiteY62" fmla="*/ 647804 h 1456775"/>
                  <a:gd name="connsiteX63" fmla="*/ 1138218 w 2180308"/>
                  <a:gd name="connsiteY63" fmla="*/ 670425 h 1456775"/>
                  <a:gd name="connsiteX64" fmla="*/ 1121216 w 2180308"/>
                  <a:gd name="connsiteY64" fmla="*/ 729822 h 1456775"/>
                  <a:gd name="connsiteX65" fmla="*/ 1135372 w 2180308"/>
                  <a:gd name="connsiteY65" fmla="*/ 789220 h 1456775"/>
                  <a:gd name="connsiteX66" fmla="*/ 1180686 w 2180308"/>
                  <a:gd name="connsiteY66" fmla="*/ 811841 h 1456775"/>
                  <a:gd name="connsiteX67" fmla="*/ 1211843 w 2180308"/>
                  <a:gd name="connsiteY67" fmla="*/ 803352 h 1456775"/>
                  <a:gd name="connsiteX68" fmla="*/ 1209022 w 2180308"/>
                  <a:gd name="connsiteY68" fmla="*/ 806174 h 1456775"/>
                  <a:gd name="connsiteX69" fmla="*/ 1206200 w 2180308"/>
                  <a:gd name="connsiteY69" fmla="*/ 823151 h 1456775"/>
                  <a:gd name="connsiteX70" fmla="*/ 1155243 w 2180308"/>
                  <a:gd name="connsiteY70" fmla="*/ 939125 h 1456775"/>
                  <a:gd name="connsiteX71" fmla="*/ 1143909 w 2180308"/>
                  <a:gd name="connsiteY71" fmla="*/ 913659 h 1456775"/>
                  <a:gd name="connsiteX72" fmla="*/ 1098595 w 2180308"/>
                  <a:gd name="connsiteY72" fmla="*/ 891038 h 1456775"/>
                  <a:gd name="connsiteX73" fmla="*/ 1056127 w 2180308"/>
                  <a:gd name="connsiteY73" fmla="*/ 910837 h 1456775"/>
                  <a:gd name="connsiteX74" fmla="*/ 1039126 w 2180308"/>
                  <a:gd name="connsiteY74" fmla="*/ 970235 h 1456775"/>
                  <a:gd name="connsiteX75" fmla="*/ 1053282 w 2180308"/>
                  <a:gd name="connsiteY75" fmla="*/ 1029633 h 1456775"/>
                  <a:gd name="connsiteX76" fmla="*/ 1058949 w 2180308"/>
                  <a:gd name="connsiteY76" fmla="*/ 1035300 h 1456775"/>
                  <a:gd name="connsiteX77" fmla="*/ 1007992 w 2180308"/>
                  <a:gd name="connsiteY77" fmla="*/ 1066410 h 1456775"/>
                  <a:gd name="connsiteX78" fmla="*/ 974061 w 2180308"/>
                  <a:gd name="connsiteY78" fmla="*/ 1080565 h 1456775"/>
                  <a:gd name="connsiteX79" fmla="*/ 617268 w 2180308"/>
                  <a:gd name="connsiteY79" fmla="*/ 970259 h 1456775"/>
                  <a:gd name="connsiteX80" fmla="*/ 642758 w 2180308"/>
                  <a:gd name="connsiteY80" fmla="*/ 916504 h 1456775"/>
                  <a:gd name="connsiteX81" fmla="*/ 671070 w 2180308"/>
                  <a:gd name="connsiteY81" fmla="*/ 970259 h 1456775"/>
                  <a:gd name="connsiteX82" fmla="*/ 642758 w 2180308"/>
                  <a:gd name="connsiteY82" fmla="*/ 1026835 h 1456775"/>
                  <a:gd name="connsiteX83" fmla="*/ 617268 w 2180308"/>
                  <a:gd name="connsiteY83" fmla="*/ 970259 h 1456775"/>
                  <a:gd name="connsiteX84" fmla="*/ 70780 w 2180308"/>
                  <a:gd name="connsiteY84" fmla="*/ 874060 h 1456775"/>
                  <a:gd name="connsiteX85" fmla="*/ 36801 w 2180308"/>
                  <a:gd name="connsiteY85" fmla="*/ 729798 h 1456775"/>
                  <a:gd name="connsiteX86" fmla="*/ 70780 w 2180308"/>
                  <a:gd name="connsiteY86" fmla="*/ 582715 h 1456775"/>
                  <a:gd name="connsiteX87" fmla="*/ 107581 w 2180308"/>
                  <a:gd name="connsiteY87" fmla="*/ 729798 h 1456775"/>
                  <a:gd name="connsiteX88" fmla="*/ 70780 w 2180308"/>
                  <a:gd name="connsiteY88" fmla="*/ 874060 h 1456775"/>
                  <a:gd name="connsiteX89" fmla="*/ 472863 w 2180308"/>
                  <a:gd name="connsiteY89" fmla="*/ 729798 h 1456775"/>
                  <a:gd name="connsiteX90" fmla="*/ 475684 w 2180308"/>
                  <a:gd name="connsiteY90" fmla="*/ 676044 h 1456775"/>
                  <a:gd name="connsiteX91" fmla="*/ 484173 w 2180308"/>
                  <a:gd name="connsiteY91" fmla="*/ 676044 h 1456775"/>
                  <a:gd name="connsiteX92" fmla="*/ 509663 w 2180308"/>
                  <a:gd name="connsiteY92" fmla="*/ 729798 h 1456775"/>
                  <a:gd name="connsiteX93" fmla="*/ 484173 w 2180308"/>
                  <a:gd name="connsiteY93" fmla="*/ 783553 h 1456775"/>
                  <a:gd name="connsiteX94" fmla="*/ 475684 w 2180308"/>
                  <a:gd name="connsiteY94" fmla="*/ 783553 h 1456775"/>
                  <a:gd name="connsiteX95" fmla="*/ 472863 w 2180308"/>
                  <a:gd name="connsiteY95" fmla="*/ 729798 h 1456775"/>
                  <a:gd name="connsiteX96" fmla="*/ 648425 w 2180308"/>
                  <a:gd name="connsiteY96" fmla="*/ 432786 h 1456775"/>
                  <a:gd name="connsiteX97" fmla="*/ 673916 w 2180308"/>
                  <a:gd name="connsiteY97" fmla="*/ 489362 h 1456775"/>
                  <a:gd name="connsiteX98" fmla="*/ 648425 w 2180308"/>
                  <a:gd name="connsiteY98" fmla="*/ 543116 h 1456775"/>
                  <a:gd name="connsiteX99" fmla="*/ 620113 w 2180308"/>
                  <a:gd name="connsiteY99" fmla="*/ 489362 h 1456775"/>
                  <a:gd name="connsiteX100" fmla="*/ 648425 w 2180308"/>
                  <a:gd name="connsiteY100" fmla="*/ 432786 h 1456775"/>
                  <a:gd name="connsiteX101" fmla="*/ 1073153 w 2180308"/>
                  <a:gd name="connsiteY101" fmla="*/ 970259 h 1456775"/>
                  <a:gd name="connsiteX102" fmla="*/ 1098643 w 2180308"/>
                  <a:gd name="connsiteY102" fmla="*/ 916504 h 1456775"/>
                  <a:gd name="connsiteX103" fmla="*/ 1126955 w 2180308"/>
                  <a:gd name="connsiteY103" fmla="*/ 970259 h 1456775"/>
                  <a:gd name="connsiteX104" fmla="*/ 1126955 w 2180308"/>
                  <a:gd name="connsiteY104" fmla="*/ 975926 h 1456775"/>
                  <a:gd name="connsiteX105" fmla="*/ 1121288 w 2180308"/>
                  <a:gd name="connsiteY105" fmla="*/ 981593 h 1456775"/>
                  <a:gd name="connsiteX106" fmla="*/ 1109953 w 2180308"/>
                  <a:gd name="connsiteY106" fmla="*/ 995749 h 1456775"/>
                  <a:gd name="connsiteX107" fmla="*/ 1084463 w 2180308"/>
                  <a:gd name="connsiteY107" fmla="*/ 1018370 h 1456775"/>
                  <a:gd name="connsiteX108" fmla="*/ 1073153 w 2180308"/>
                  <a:gd name="connsiteY108" fmla="*/ 970259 h 1456775"/>
                  <a:gd name="connsiteX109" fmla="*/ 70780 w 2180308"/>
                  <a:gd name="connsiteY109" fmla="*/ 1420022 h 1456775"/>
                  <a:gd name="connsiteX110" fmla="*/ 36801 w 2180308"/>
                  <a:gd name="connsiteY110" fmla="*/ 1272939 h 1456775"/>
                  <a:gd name="connsiteX111" fmla="*/ 70780 w 2180308"/>
                  <a:gd name="connsiteY111" fmla="*/ 1128677 h 1456775"/>
                  <a:gd name="connsiteX112" fmla="*/ 107581 w 2180308"/>
                  <a:gd name="connsiteY112" fmla="*/ 1272939 h 1456775"/>
                  <a:gd name="connsiteX113" fmla="*/ 70780 w 2180308"/>
                  <a:gd name="connsiteY113" fmla="*/ 1420022 h 1456775"/>
                  <a:gd name="connsiteX114" fmla="*/ 70780 w 2180308"/>
                  <a:gd name="connsiteY114" fmla="*/ 328122 h 1456775"/>
                  <a:gd name="connsiteX115" fmla="*/ 36801 w 2180308"/>
                  <a:gd name="connsiteY115" fmla="*/ 181039 h 1456775"/>
                  <a:gd name="connsiteX116" fmla="*/ 70780 w 2180308"/>
                  <a:gd name="connsiteY116" fmla="*/ 36777 h 1456775"/>
                  <a:gd name="connsiteX117" fmla="*/ 107581 w 2180308"/>
                  <a:gd name="connsiteY117" fmla="*/ 181039 h 1456775"/>
                  <a:gd name="connsiteX118" fmla="*/ 70780 w 2180308"/>
                  <a:gd name="connsiteY118" fmla="*/ 328122 h 1456775"/>
                  <a:gd name="connsiteX119" fmla="*/ 2047214 w 2180308"/>
                  <a:gd name="connsiteY119" fmla="*/ 387520 h 1456775"/>
                  <a:gd name="connsiteX120" fmla="*/ 1107132 w 2180308"/>
                  <a:gd name="connsiteY120" fmla="*/ 387520 h 1456775"/>
                  <a:gd name="connsiteX121" fmla="*/ 874945 w 2180308"/>
                  <a:gd name="connsiteY121" fmla="*/ 297013 h 1456775"/>
                  <a:gd name="connsiteX122" fmla="*/ 588956 w 2180308"/>
                  <a:gd name="connsiteY122" fmla="*/ 0 h 1456775"/>
                  <a:gd name="connsiteX123" fmla="*/ 70780 w 2180308"/>
                  <a:gd name="connsiteY123" fmla="*/ 0 h 1456775"/>
                  <a:gd name="connsiteX124" fmla="*/ 0 w 2180308"/>
                  <a:gd name="connsiteY124" fmla="*/ 181039 h 1456775"/>
                  <a:gd name="connsiteX125" fmla="*/ 70780 w 2180308"/>
                  <a:gd name="connsiteY125" fmla="*/ 364899 h 1456775"/>
                  <a:gd name="connsiteX126" fmla="*/ 470041 w 2180308"/>
                  <a:gd name="connsiteY126" fmla="*/ 364899 h 1456775"/>
                  <a:gd name="connsiteX127" fmla="*/ 535178 w 2180308"/>
                  <a:gd name="connsiteY127" fmla="*/ 432786 h 1456775"/>
                  <a:gd name="connsiteX128" fmla="*/ 455885 w 2180308"/>
                  <a:gd name="connsiteY128" fmla="*/ 545938 h 1456775"/>
                  <a:gd name="connsiteX129" fmla="*/ 70780 w 2180308"/>
                  <a:gd name="connsiteY129" fmla="*/ 545938 h 1456775"/>
                  <a:gd name="connsiteX130" fmla="*/ 0 w 2180308"/>
                  <a:gd name="connsiteY130" fmla="*/ 729798 h 1456775"/>
                  <a:gd name="connsiteX131" fmla="*/ 70780 w 2180308"/>
                  <a:gd name="connsiteY131" fmla="*/ 910837 h 1456775"/>
                  <a:gd name="connsiteX132" fmla="*/ 455861 w 2180308"/>
                  <a:gd name="connsiteY132" fmla="*/ 910837 h 1456775"/>
                  <a:gd name="connsiteX133" fmla="*/ 532308 w 2180308"/>
                  <a:gd name="connsiteY133" fmla="*/ 1023989 h 1456775"/>
                  <a:gd name="connsiteX134" fmla="*/ 470017 w 2180308"/>
                  <a:gd name="connsiteY134" fmla="*/ 1091876 h 1456775"/>
                  <a:gd name="connsiteX135" fmla="*/ 70780 w 2180308"/>
                  <a:gd name="connsiteY135" fmla="*/ 1091876 h 1456775"/>
                  <a:gd name="connsiteX136" fmla="*/ 0 w 2180308"/>
                  <a:gd name="connsiteY136" fmla="*/ 1272915 h 1456775"/>
                  <a:gd name="connsiteX137" fmla="*/ 70780 w 2180308"/>
                  <a:gd name="connsiteY137" fmla="*/ 1456775 h 1456775"/>
                  <a:gd name="connsiteX138" fmla="*/ 588956 w 2180308"/>
                  <a:gd name="connsiteY138" fmla="*/ 1456775 h 1456775"/>
                  <a:gd name="connsiteX139" fmla="*/ 872123 w 2180308"/>
                  <a:gd name="connsiteY139" fmla="*/ 1159762 h 1456775"/>
                  <a:gd name="connsiteX140" fmla="*/ 1109977 w 2180308"/>
                  <a:gd name="connsiteY140" fmla="*/ 1069231 h 1456775"/>
                  <a:gd name="connsiteX141" fmla="*/ 2047214 w 2180308"/>
                  <a:gd name="connsiteY141" fmla="*/ 1069231 h 1456775"/>
                  <a:gd name="connsiteX142" fmla="*/ 2180308 w 2180308"/>
                  <a:gd name="connsiteY142" fmla="*/ 729774 h 1456775"/>
                  <a:gd name="connsiteX143" fmla="*/ 2047214 w 2180308"/>
                  <a:gd name="connsiteY143" fmla="*/ 387520 h 14567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</a:cxnLst>
                <a:rect l="l" t="t" r="r" b="b"/>
                <a:pathLst>
                  <a:path w="2180308" h="1456775">
                    <a:moveTo>
                      <a:pt x="1209069" y="729798"/>
                    </a:moveTo>
                    <a:cubicBezTo>
                      <a:pt x="1209069" y="766575"/>
                      <a:pt x="1200581" y="783553"/>
                      <a:pt x="1180757" y="783553"/>
                    </a:cubicBezTo>
                    <a:cubicBezTo>
                      <a:pt x="1163756" y="783553"/>
                      <a:pt x="1155267" y="766575"/>
                      <a:pt x="1155267" y="729798"/>
                    </a:cubicBezTo>
                    <a:cubicBezTo>
                      <a:pt x="1155267" y="693022"/>
                      <a:pt x="1163756" y="676044"/>
                      <a:pt x="1180757" y="676044"/>
                    </a:cubicBezTo>
                    <a:cubicBezTo>
                      <a:pt x="1200581" y="676068"/>
                      <a:pt x="1209069" y="693022"/>
                      <a:pt x="1209069" y="729798"/>
                    </a:cubicBezTo>
                    <a:moveTo>
                      <a:pt x="974061" y="1080565"/>
                    </a:moveTo>
                    <a:cubicBezTo>
                      <a:pt x="957083" y="1089054"/>
                      <a:pt x="940082" y="1091876"/>
                      <a:pt x="920259" y="1097543"/>
                    </a:cubicBezTo>
                    <a:cubicBezTo>
                      <a:pt x="908924" y="1100365"/>
                      <a:pt x="897614" y="1100365"/>
                      <a:pt x="883458" y="1103210"/>
                    </a:cubicBezTo>
                    <a:cubicBezTo>
                      <a:pt x="872123" y="1103210"/>
                      <a:pt x="857967" y="1106032"/>
                      <a:pt x="846657" y="1106032"/>
                    </a:cubicBezTo>
                    <a:cubicBezTo>
                      <a:pt x="832501" y="1106032"/>
                      <a:pt x="821167" y="1103210"/>
                      <a:pt x="807011" y="1103210"/>
                    </a:cubicBezTo>
                    <a:cubicBezTo>
                      <a:pt x="795676" y="1100389"/>
                      <a:pt x="781520" y="1100389"/>
                      <a:pt x="770210" y="1097543"/>
                    </a:cubicBezTo>
                    <a:cubicBezTo>
                      <a:pt x="753232" y="1091876"/>
                      <a:pt x="733409" y="1089054"/>
                      <a:pt x="716408" y="1080565"/>
                    </a:cubicBezTo>
                    <a:cubicBezTo>
                      <a:pt x="705073" y="1077744"/>
                      <a:pt x="693763" y="1072077"/>
                      <a:pt x="685250" y="1066434"/>
                    </a:cubicBezTo>
                    <a:cubicBezTo>
                      <a:pt x="673916" y="1063612"/>
                      <a:pt x="662605" y="1057945"/>
                      <a:pt x="654092" y="1052277"/>
                    </a:cubicBezTo>
                    <a:cubicBezTo>
                      <a:pt x="668249" y="1049456"/>
                      <a:pt x="679583" y="1040967"/>
                      <a:pt x="688072" y="1029657"/>
                    </a:cubicBezTo>
                    <a:cubicBezTo>
                      <a:pt x="699406" y="1015501"/>
                      <a:pt x="702228" y="995701"/>
                      <a:pt x="702228" y="970259"/>
                    </a:cubicBezTo>
                    <a:cubicBezTo>
                      <a:pt x="702228" y="947638"/>
                      <a:pt x="699406" y="927839"/>
                      <a:pt x="688072" y="913683"/>
                    </a:cubicBezTo>
                    <a:cubicBezTo>
                      <a:pt x="676738" y="896705"/>
                      <a:pt x="662581" y="891062"/>
                      <a:pt x="642758" y="891062"/>
                    </a:cubicBezTo>
                    <a:cubicBezTo>
                      <a:pt x="622935" y="891062"/>
                      <a:pt x="608779" y="896729"/>
                      <a:pt x="600290" y="910861"/>
                    </a:cubicBezTo>
                    <a:cubicBezTo>
                      <a:pt x="588956" y="927839"/>
                      <a:pt x="583289" y="947638"/>
                      <a:pt x="583289" y="970259"/>
                    </a:cubicBezTo>
                    <a:cubicBezTo>
                      <a:pt x="583289" y="981569"/>
                      <a:pt x="586110" y="990058"/>
                      <a:pt x="586110" y="998547"/>
                    </a:cubicBezTo>
                    <a:lnTo>
                      <a:pt x="580443" y="992880"/>
                    </a:lnTo>
                    <a:lnTo>
                      <a:pt x="583265" y="995701"/>
                    </a:lnTo>
                    <a:lnTo>
                      <a:pt x="577598" y="990034"/>
                    </a:lnTo>
                    <a:lnTo>
                      <a:pt x="580419" y="992856"/>
                    </a:lnTo>
                    <a:cubicBezTo>
                      <a:pt x="577598" y="990034"/>
                      <a:pt x="574752" y="984367"/>
                      <a:pt x="569085" y="981545"/>
                    </a:cubicBezTo>
                    <a:cubicBezTo>
                      <a:pt x="557751" y="967413"/>
                      <a:pt x="546440" y="953257"/>
                      <a:pt x="537927" y="939125"/>
                    </a:cubicBezTo>
                    <a:cubicBezTo>
                      <a:pt x="532260" y="933458"/>
                      <a:pt x="526593" y="924969"/>
                      <a:pt x="523771" y="919326"/>
                    </a:cubicBezTo>
                    <a:cubicBezTo>
                      <a:pt x="520950" y="913659"/>
                      <a:pt x="509616" y="893860"/>
                      <a:pt x="509616" y="893860"/>
                    </a:cubicBezTo>
                    <a:cubicBezTo>
                      <a:pt x="501127" y="871239"/>
                      <a:pt x="489792" y="848594"/>
                      <a:pt x="484125" y="823151"/>
                    </a:cubicBezTo>
                    <a:cubicBezTo>
                      <a:pt x="484125" y="820330"/>
                      <a:pt x="484125" y="814663"/>
                      <a:pt x="481303" y="808995"/>
                    </a:cubicBezTo>
                    <a:cubicBezTo>
                      <a:pt x="481303" y="811817"/>
                      <a:pt x="481303" y="811817"/>
                      <a:pt x="484125" y="811817"/>
                    </a:cubicBezTo>
                    <a:cubicBezTo>
                      <a:pt x="503948" y="811817"/>
                      <a:pt x="518104" y="803328"/>
                      <a:pt x="529439" y="786350"/>
                    </a:cubicBezTo>
                    <a:cubicBezTo>
                      <a:pt x="537927" y="772195"/>
                      <a:pt x="543595" y="752395"/>
                      <a:pt x="543595" y="729774"/>
                    </a:cubicBezTo>
                    <a:cubicBezTo>
                      <a:pt x="543595" y="704308"/>
                      <a:pt x="537927" y="684509"/>
                      <a:pt x="526593" y="670377"/>
                    </a:cubicBezTo>
                    <a:cubicBezTo>
                      <a:pt x="518104" y="656221"/>
                      <a:pt x="501103" y="647756"/>
                      <a:pt x="484125" y="647756"/>
                    </a:cubicBezTo>
                    <a:lnTo>
                      <a:pt x="481303" y="647756"/>
                    </a:lnTo>
                    <a:cubicBezTo>
                      <a:pt x="484125" y="639267"/>
                      <a:pt x="486971" y="627957"/>
                      <a:pt x="489792" y="616646"/>
                    </a:cubicBezTo>
                    <a:cubicBezTo>
                      <a:pt x="495459" y="599668"/>
                      <a:pt x="501127" y="582691"/>
                      <a:pt x="509616" y="565737"/>
                    </a:cubicBezTo>
                    <a:cubicBezTo>
                      <a:pt x="512437" y="562916"/>
                      <a:pt x="518104" y="551581"/>
                      <a:pt x="518104" y="551581"/>
                    </a:cubicBezTo>
                    <a:cubicBezTo>
                      <a:pt x="523771" y="540271"/>
                      <a:pt x="529439" y="528960"/>
                      <a:pt x="537927" y="520471"/>
                    </a:cubicBezTo>
                    <a:cubicBezTo>
                      <a:pt x="552084" y="495005"/>
                      <a:pt x="571907" y="475206"/>
                      <a:pt x="591730" y="455407"/>
                    </a:cubicBezTo>
                    <a:cubicBezTo>
                      <a:pt x="588908" y="463895"/>
                      <a:pt x="588908" y="475206"/>
                      <a:pt x="588908" y="489362"/>
                    </a:cubicBezTo>
                    <a:cubicBezTo>
                      <a:pt x="588908" y="511983"/>
                      <a:pt x="594575" y="531782"/>
                      <a:pt x="603064" y="545938"/>
                    </a:cubicBezTo>
                    <a:cubicBezTo>
                      <a:pt x="614398" y="560070"/>
                      <a:pt x="628555" y="568559"/>
                      <a:pt x="648378" y="568559"/>
                    </a:cubicBezTo>
                    <a:cubicBezTo>
                      <a:pt x="668201" y="568559"/>
                      <a:pt x="682357" y="560070"/>
                      <a:pt x="693691" y="545938"/>
                    </a:cubicBezTo>
                    <a:cubicBezTo>
                      <a:pt x="702180" y="531782"/>
                      <a:pt x="707847" y="511983"/>
                      <a:pt x="707847" y="489362"/>
                    </a:cubicBezTo>
                    <a:cubicBezTo>
                      <a:pt x="707847" y="463895"/>
                      <a:pt x="702180" y="444096"/>
                      <a:pt x="693691" y="429964"/>
                    </a:cubicBezTo>
                    <a:cubicBezTo>
                      <a:pt x="682357" y="415808"/>
                      <a:pt x="671046" y="410165"/>
                      <a:pt x="654045" y="407343"/>
                    </a:cubicBezTo>
                    <a:cubicBezTo>
                      <a:pt x="710669" y="373388"/>
                      <a:pt x="775805" y="353589"/>
                      <a:pt x="846585" y="353589"/>
                    </a:cubicBezTo>
                    <a:cubicBezTo>
                      <a:pt x="931521" y="353589"/>
                      <a:pt x="1010814" y="384698"/>
                      <a:pt x="1075951" y="432786"/>
                    </a:cubicBezTo>
                    <a:cubicBezTo>
                      <a:pt x="1067462" y="438453"/>
                      <a:pt x="1058949" y="438453"/>
                      <a:pt x="1047639" y="438453"/>
                    </a:cubicBezTo>
                    <a:lnTo>
                      <a:pt x="1047639" y="463919"/>
                    </a:lnTo>
                    <a:lnTo>
                      <a:pt x="1087285" y="463919"/>
                    </a:lnTo>
                    <a:lnTo>
                      <a:pt x="1087285" y="565761"/>
                    </a:lnTo>
                    <a:lnTo>
                      <a:pt x="1118442" y="565761"/>
                    </a:lnTo>
                    <a:lnTo>
                      <a:pt x="1118442" y="475230"/>
                    </a:lnTo>
                    <a:cubicBezTo>
                      <a:pt x="1132599" y="489386"/>
                      <a:pt x="1143933" y="503518"/>
                      <a:pt x="1155243" y="520495"/>
                    </a:cubicBezTo>
                    <a:cubicBezTo>
                      <a:pt x="1160910" y="528984"/>
                      <a:pt x="1166578" y="540295"/>
                      <a:pt x="1172221" y="551605"/>
                    </a:cubicBezTo>
                    <a:cubicBezTo>
                      <a:pt x="1186377" y="571404"/>
                      <a:pt x="1194866" y="594025"/>
                      <a:pt x="1200533" y="616670"/>
                    </a:cubicBezTo>
                    <a:cubicBezTo>
                      <a:pt x="1206200" y="627980"/>
                      <a:pt x="1209022" y="639291"/>
                      <a:pt x="1209022" y="650625"/>
                    </a:cubicBezTo>
                    <a:cubicBezTo>
                      <a:pt x="1209022" y="650625"/>
                      <a:pt x="1211843" y="653447"/>
                      <a:pt x="1211843" y="656292"/>
                    </a:cubicBezTo>
                    <a:cubicBezTo>
                      <a:pt x="1203354" y="650625"/>
                      <a:pt x="1192020" y="647804"/>
                      <a:pt x="1180686" y="647804"/>
                    </a:cubicBezTo>
                    <a:cubicBezTo>
                      <a:pt x="1160863" y="647804"/>
                      <a:pt x="1146706" y="656292"/>
                      <a:pt x="1138218" y="670425"/>
                    </a:cubicBezTo>
                    <a:cubicBezTo>
                      <a:pt x="1126883" y="684557"/>
                      <a:pt x="1121216" y="704380"/>
                      <a:pt x="1121216" y="729822"/>
                    </a:cubicBezTo>
                    <a:cubicBezTo>
                      <a:pt x="1121216" y="755289"/>
                      <a:pt x="1126883" y="775088"/>
                      <a:pt x="1135372" y="789220"/>
                    </a:cubicBezTo>
                    <a:cubicBezTo>
                      <a:pt x="1146706" y="803376"/>
                      <a:pt x="1160863" y="811841"/>
                      <a:pt x="1180686" y="811841"/>
                    </a:cubicBezTo>
                    <a:cubicBezTo>
                      <a:pt x="1192020" y="811841"/>
                      <a:pt x="1203330" y="809019"/>
                      <a:pt x="1211843" y="803352"/>
                    </a:cubicBezTo>
                    <a:cubicBezTo>
                      <a:pt x="1211843" y="803352"/>
                      <a:pt x="1211843" y="806174"/>
                      <a:pt x="1209022" y="806174"/>
                    </a:cubicBezTo>
                    <a:cubicBezTo>
                      <a:pt x="1209022" y="811841"/>
                      <a:pt x="1209022" y="817484"/>
                      <a:pt x="1206200" y="823151"/>
                    </a:cubicBezTo>
                    <a:cubicBezTo>
                      <a:pt x="1194866" y="865571"/>
                      <a:pt x="1177888" y="902348"/>
                      <a:pt x="1155243" y="939125"/>
                    </a:cubicBezTo>
                    <a:cubicBezTo>
                      <a:pt x="1152421" y="927815"/>
                      <a:pt x="1149576" y="919326"/>
                      <a:pt x="1143909" y="913659"/>
                    </a:cubicBezTo>
                    <a:cubicBezTo>
                      <a:pt x="1132575" y="896681"/>
                      <a:pt x="1118418" y="891038"/>
                      <a:pt x="1098595" y="891038"/>
                    </a:cubicBezTo>
                    <a:cubicBezTo>
                      <a:pt x="1078772" y="891038"/>
                      <a:pt x="1064616" y="896705"/>
                      <a:pt x="1056127" y="910837"/>
                    </a:cubicBezTo>
                    <a:cubicBezTo>
                      <a:pt x="1044793" y="927815"/>
                      <a:pt x="1039126" y="947614"/>
                      <a:pt x="1039126" y="970235"/>
                    </a:cubicBezTo>
                    <a:cubicBezTo>
                      <a:pt x="1039126" y="995701"/>
                      <a:pt x="1044793" y="1015501"/>
                      <a:pt x="1053282" y="1029633"/>
                    </a:cubicBezTo>
                    <a:cubicBezTo>
                      <a:pt x="1056103" y="1032454"/>
                      <a:pt x="1058949" y="1035300"/>
                      <a:pt x="1058949" y="1035300"/>
                    </a:cubicBezTo>
                    <a:cubicBezTo>
                      <a:pt x="1044793" y="1049456"/>
                      <a:pt x="1024970" y="1057921"/>
                      <a:pt x="1007992" y="1066410"/>
                    </a:cubicBezTo>
                    <a:cubicBezTo>
                      <a:pt x="996706" y="1072077"/>
                      <a:pt x="985371" y="1077744"/>
                      <a:pt x="974061" y="1080565"/>
                    </a:cubicBezTo>
                    <a:moveTo>
                      <a:pt x="617268" y="970259"/>
                    </a:moveTo>
                    <a:cubicBezTo>
                      <a:pt x="617268" y="933482"/>
                      <a:pt x="625757" y="916504"/>
                      <a:pt x="642758" y="916504"/>
                    </a:cubicBezTo>
                    <a:cubicBezTo>
                      <a:pt x="662581" y="916504"/>
                      <a:pt x="671070" y="933482"/>
                      <a:pt x="671070" y="970259"/>
                    </a:cubicBezTo>
                    <a:cubicBezTo>
                      <a:pt x="671070" y="1007036"/>
                      <a:pt x="662581" y="1026835"/>
                      <a:pt x="642758" y="1026835"/>
                    </a:cubicBezTo>
                    <a:cubicBezTo>
                      <a:pt x="625781" y="1026811"/>
                      <a:pt x="617268" y="1007012"/>
                      <a:pt x="617268" y="970259"/>
                    </a:cubicBezTo>
                    <a:moveTo>
                      <a:pt x="70780" y="874060"/>
                    </a:moveTo>
                    <a:cubicBezTo>
                      <a:pt x="62291" y="871239"/>
                      <a:pt x="36801" y="820306"/>
                      <a:pt x="36801" y="729798"/>
                    </a:cubicBezTo>
                    <a:cubicBezTo>
                      <a:pt x="36801" y="636445"/>
                      <a:pt x="62291" y="585536"/>
                      <a:pt x="70780" y="582715"/>
                    </a:cubicBezTo>
                    <a:cubicBezTo>
                      <a:pt x="82114" y="585536"/>
                      <a:pt x="107581" y="636469"/>
                      <a:pt x="107581" y="729798"/>
                    </a:cubicBezTo>
                    <a:cubicBezTo>
                      <a:pt x="107605" y="820330"/>
                      <a:pt x="82114" y="871239"/>
                      <a:pt x="70780" y="874060"/>
                    </a:cubicBezTo>
                    <a:moveTo>
                      <a:pt x="472863" y="729798"/>
                    </a:moveTo>
                    <a:cubicBezTo>
                      <a:pt x="472863" y="709999"/>
                      <a:pt x="475684" y="693022"/>
                      <a:pt x="475684" y="676044"/>
                    </a:cubicBezTo>
                    <a:lnTo>
                      <a:pt x="484173" y="676044"/>
                    </a:lnTo>
                    <a:cubicBezTo>
                      <a:pt x="501175" y="676044"/>
                      <a:pt x="509663" y="693022"/>
                      <a:pt x="509663" y="729798"/>
                    </a:cubicBezTo>
                    <a:cubicBezTo>
                      <a:pt x="509663" y="766575"/>
                      <a:pt x="501175" y="783553"/>
                      <a:pt x="484173" y="783553"/>
                    </a:cubicBezTo>
                    <a:lnTo>
                      <a:pt x="475684" y="783553"/>
                    </a:lnTo>
                    <a:cubicBezTo>
                      <a:pt x="475708" y="766575"/>
                      <a:pt x="472863" y="746776"/>
                      <a:pt x="472863" y="729798"/>
                    </a:cubicBezTo>
                    <a:moveTo>
                      <a:pt x="648425" y="432786"/>
                    </a:moveTo>
                    <a:cubicBezTo>
                      <a:pt x="665403" y="432786"/>
                      <a:pt x="673916" y="452585"/>
                      <a:pt x="673916" y="489362"/>
                    </a:cubicBezTo>
                    <a:cubicBezTo>
                      <a:pt x="673916" y="523317"/>
                      <a:pt x="665427" y="543116"/>
                      <a:pt x="648425" y="543116"/>
                    </a:cubicBezTo>
                    <a:cubicBezTo>
                      <a:pt x="628602" y="543116"/>
                      <a:pt x="620113" y="523317"/>
                      <a:pt x="620113" y="489362"/>
                    </a:cubicBezTo>
                    <a:cubicBezTo>
                      <a:pt x="620113" y="452585"/>
                      <a:pt x="628602" y="432786"/>
                      <a:pt x="648425" y="432786"/>
                    </a:cubicBezTo>
                    <a:moveTo>
                      <a:pt x="1073153" y="970259"/>
                    </a:moveTo>
                    <a:cubicBezTo>
                      <a:pt x="1073153" y="933482"/>
                      <a:pt x="1081642" y="916504"/>
                      <a:pt x="1098643" y="916504"/>
                    </a:cubicBezTo>
                    <a:cubicBezTo>
                      <a:pt x="1118466" y="916504"/>
                      <a:pt x="1126955" y="933482"/>
                      <a:pt x="1126955" y="970259"/>
                    </a:cubicBezTo>
                    <a:lnTo>
                      <a:pt x="1126955" y="975926"/>
                    </a:lnTo>
                    <a:cubicBezTo>
                      <a:pt x="1124134" y="978748"/>
                      <a:pt x="1124134" y="978748"/>
                      <a:pt x="1121288" y="981593"/>
                    </a:cubicBezTo>
                    <a:cubicBezTo>
                      <a:pt x="1118466" y="987260"/>
                      <a:pt x="1112799" y="990082"/>
                      <a:pt x="1109953" y="995749"/>
                    </a:cubicBezTo>
                    <a:cubicBezTo>
                      <a:pt x="1101465" y="1004238"/>
                      <a:pt x="1092952" y="1009905"/>
                      <a:pt x="1084463" y="1018370"/>
                    </a:cubicBezTo>
                    <a:cubicBezTo>
                      <a:pt x="1075998" y="1009857"/>
                      <a:pt x="1073153" y="995701"/>
                      <a:pt x="1073153" y="970259"/>
                    </a:cubicBezTo>
                    <a:moveTo>
                      <a:pt x="70780" y="1420022"/>
                    </a:moveTo>
                    <a:cubicBezTo>
                      <a:pt x="62291" y="1417200"/>
                      <a:pt x="36801" y="1366267"/>
                      <a:pt x="36801" y="1272939"/>
                    </a:cubicBezTo>
                    <a:cubicBezTo>
                      <a:pt x="36801" y="1182407"/>
                      <a:pt x="62291" y="1131498"/>
                      <a:pt x="70780" y="1128677"/>
                    </a:cubicBezTo>
                    <a:cubicBezTo>
                      <a:pt x="82114" y="1131498"/>
                      <a:pt x="107581" y="1182431"/>
                      <a:pt x="107581" y="1272939"/>
                    </a:cubicBezTo>
                    <a:cubicBezTo>
                      <a:pt x="107605" y="1366267"/>
                      <a:pt x="82114" y="1417177"/>
                      <a:pt x="70780" y="1420022"/>
                    </a:cubicBezTo>
                    <a:moveTo>
                      <a:pt x="70780" y="328122"/>
                    </a:moveTo>
                    <a:cubicBezTo>
                      <a:pt x="62291" y="325301"/>
                      <a:pt x="36801" y="274368"/>
                      <a:pt x="36801" y="181039"/>
                    </a:cubicBezTo>
                    <a:cubicBezTo>
                      <a:pt x="36801" y="90507"/>
                      <a:pt x="62291" y="39598"/>
                      <a:pt x="70780" y="36777"/>
                    </a:cubicBezTo>
                    <a:cubicBezTo>
                      <a:pt x="82114" y="39598"/>
                      <a:pt x="107581" y="90531"/>
                      <a:pt x="107581" y="181039"/>
                    </a:cubicBezTo>
                    <a:cubicBezTo>
                      <a:pt x="107605" y="274368"/>
                      <a:pt x="82114" y="325301"/>
                      <a:pt x="70780" y="328122"/>
                    </a:cubicBezTo>
                    <a:moveTo>
                      <a:pt x="2047214" y="387520"/>
                    </a:moveTo>
                    <a:lnTo>
                      <a:pt x="1107132" y="387520"/>
                    </a:lnTo>
                    <a:cubicBezTo>
                      <a:pt x="1041995" y="336611"/>
                      <a:pt x="962727" y="305478"/>
                      <a:pt x="874945" y="297013"/>
                    </a:cubicBezTo>
                    <a:lnTo>
                      <a:pt x="588956" y="0"/>
                    </a:lnTo>
                    <a:lnTo>
                      <a:pt x="70780" y="0"/>
                    </a:lnTo>
                    <a:cubicBezTo>
                      <a:pt x="22645" y="0"/>
                      <a:pt x="0" y="96175"/>
                      <a:pt x="0" y="181039"/>
                    </a:cubicBezTo>
                    <a:cubicBezTo>
                      <a:pt x="0" y="268725"/>
                      <a:pt x="22645" y="364899"/>
                      <a:pt x="70780" y="364899"/>
                    </a:cubicBezTo>
                    <a:lnTo>
                      <a:pt x="470041" y="364899"/>
                    </a:lnTo>
                    <a:lnTo>
                      <a:pt x="535178" y="432786"/>
                    </a:lnTo>
                    <a:cubicBezTo>
                      <a:pt x="501198" y="466741"/>
                      <a:pt x="475708" y="506339"/>
                      <a:pt x="455885" y="545938"/>
                    </a:cubicBezTo>
                    <a:lnTo>
                      <a:pt x="70780" y="545938"/>
                    </a:lnTo>
                    <a:cubicBezTo>
                      <a:pt x="22645" y="545938"/>
                      <a:pt x="0" y="642112"/>
                      <a:pt x="0" y="729798"/>
                    </a:cubicBezTo>
                    <a:cubicBezTo>
                      <a:pt x="0" y="817484"/>
                      <a:pt x="22645" y="910837"/>
                      <a:pt x="70780" y="910837"/>
                    </a:cubicBezTo>
                    <a:lnTo>
                      <a:pt x="455861" y="910837"/>
                    </a:lnTo>
                    <a:cubicBezTo>
                      <a:pt x="475684" y="953257"/>
                      <a:pt x="501175" y="992880"/>
                      <a:pt x="532308" y="1023989"/>
                    </a:cubicBezTo>
                    <a:lnTo>
                      <a:pt x="470017" y="1091876"/>
                    </a:lnTo>
                    <a:lnTo>
                      <a:pt x="70780" y="1091876"/>
                    </a:lnTo>
                    <a:cubicBezTo>
                      <a:pt x="22645" y="1091876"/>
                      <a:pt x="0" y="1185229"/>
                      <a:pt x="0" y="1272915"/>
                    </a:cubicBezTo>
                    <a:cubicBezTo>
                      <a:pt x="0" y="1360600"/>
                      <a:pt x="22645" y="1456775"/>
                      <a:pt x="70780" y="1456775"/>
                    </a:cubicBezTo>
                    <a:lnTo>
                      <a:pt x="588956" y="1456775"/>
                    </a:lnTo>
                    <a:lnTo>
                      <a:pt x="872123" y="1159762"/>
                    </a:lnTo>
                    <a:cubicBezTo>
                      <a:pt x="959905" y="1154095"/>
                      <a:pt x="1042019" y="1122985"/>
                      <a:pt x="1109977" y="1069231"/>
                    </a:cubicBezTo>
                    <a:lnTo>
                      <a:pt x="2047214" y="1069231"/>
                    </a:lnTo>
                    <a:cubicBezTo>
                      <a:pt x="2140662" y="1069231"/>
                      <a:pt x="2180308" y="893860"/>
                      <a:pt x="2180308" y="729774"/>
                    </a:cubicBezTo>
                    <a:cubicBezTo>
                      <a:pt x="2180308" y="562916"/>
                      <a:pt x="2140662" y="387520"/>
                      <a:pt x="2047214" y="387520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9EC15C68-BAD8-428D-BE59-ECEC78ACE9D6}"/>
              </a:ext>
            </a:extLst>
          </p:cNvPr>
          <p:cNvGrpSpPr/>
          <p:nvPr/>
        </p:nvGrpSpPr>
        <p:grpSpPr>
          <a:xfrm>
            <a:off x="4918531" y="3143072"/>
            <a:ext cx="356077" cy="308371"/>
            <a:chOff x="4167462" y="545005"/>
            <a:chExt cx="3839427" cy="3325029"/>
          </a:xfrm>
        </p:grpSpPr>
        <p:grpSp>
          <p:nvGrpSpPr>
            <p:cNvPr id="337" name="Graphic 7604">
              <a:extLst>
                <a:ext uri="{FF2B5EF4-FFF2-40B4-BE49-F238E27FC236}">
                  <a16:creationId xmlns:a16="http://schemas.microsoft.com/office/drawing/2014/main" id="{8A3973C2-680F-4B79-9FE3-863B5F3F7549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338" name="Graphic 7604">
                <a:extLst>
                  <a:ext uri="{FF2B5EF4-FFF2-40B4-BE49-F238E27FC236}">
                    <a16:creationId xmlns:a16="http://schemas.microsoft.com/office/drawing/2014/main" id="{DD4E53B8-8DC3-4E5B-8629-F3F0570BCFCC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" name="Graphic 7604">
                <a:extLst>
                  <a:ext uri="{FF2B5EF4-FFF2-40B4-BE49-F238E27FC236}">
                    <a16:creationId xmlns:a16="http://schemas.microsoft.com/office/drawing/2014/main" id="{C93DBCBE-D9C3-4835-8CDC-7B7F24812A7C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40" name="Graphic 7604">
              <a:extLst>
                <a:ext uri="{FF2B5EF4-FFF2-40B4-BE49-F238E27FC236}">
                  <a16:creationId xmlns:a16="http://schemas.microsoft.com/office/drawing/2014/main" id="{08A5C988-77B9-40EE-B7D7-42D5103B2277}"/>
                </a:ext>
              </a:extLst>
            </p:cNvPr>
            <p:cNvSpPr/>
            <p:nvPr/>
          </p:nvSpPr>
          <p:spPr>
            <a:xfrm>
              <a:off x="5888179" y="1858809"/>
              <a:ext cx="370781" cy="435248"/>
            </a:xfrm>
            <a:custGeom>
              <a:avLst/>
              <a:gdLst>
                <a:gd name="connsiteX0" fmla="*/ 50885 w 370781"/>
                <a:gd name="connsiteY0" fmla="*/ 170207 h 435248"/>
                <a:gd name="connsiteX1" fmla="*/ 50885 w 370781"/>
                <a:gd name="connsiteY1" fmla="*/ 106935 h 435248"/>
                <a:gd name="connsiteX2" fmla="*/ 185415 w 370781"/>
                <a:gd name="connsiteY2" fmla="*/ 76375 h 435248"/>
                <a:gd name="connsiteX3" fmla="*/ 305238 w 370781"/>
                <a:gd name="connsiteY3" fmla="*/ 103635 h 435248"/>
                <a:gd name="connsiteX4" fmla="*/ 95003 w 370781"/>
                <a:gd name="connsiteY4" fmla="*/ 305406 h 435248"/>
                <a:gd name="connsiteX5" fmla="*/ 56528 w 370781"/>
                <a:gd name="connsiteY5" fmla="*/ 218151 h 435248"/>
                <a:gd name="connsiteX6" fmla="*/ 50885 w 370781"/>
                <a:gd name="connsiteY6" fmla="*/ 170207 h 435248"/>
                <a:gd name="connsiteX7" fmla="*/ 319968 w 370781"/>
                <a:gd name="connsiteY7" fmla="*/ 170207 h 435248"/>
                <a:gd name="connsiteX8" fmla="*/ 313177 w 370781"/>
                <a:gd name="connsiteY8" fmla="*/ 218174 h 435248"/>
                <a:gd name="connsiteX9" fmla="*/ 185439 w 370781"/>
                <a:gd name="connsiteY9" fmla="*/ 380729 h 435248"/>
                <a:gd name="connsiteX10" fmla="*/ 114228 w 370781"/>
                <a:gd name="connsiteY10" fmla="*/ 328338 h 435248"/>
                <a:gd name="connsiteX11" fmla="*/ 319968 w 370781"/>
                <a:gd name="connsiteY11" fmla="*/ 130943 h 435248"/>
                <a:gd name="connsiteX12" fmla="*/ 319968 w 370781"/>
                <a:gd name="connsiteY12" fmla="*/ 170207 h 435248"/>
                <a:gd name="connsiteX13" fmla="*/ 185415 w 370781"/>
                <a:gd name="connsiteY13" fmla="*/ 435249 h 435248"/>
                <a:gd name="connsiteX14" fmla="*/ 370782 w 370781"/>
                <a:gd name="connsiteY14" fmla="*/ 170207 h 435248"/>
                <a:gd name="connsiteX15" fmla="*/ 370782 w 370781"/>
                <a:gd name="connsiteY15" fmla="*/ 41440 h 435248"/>
                <a:gd name="connsiteX16" fmla="*/ 301795 w 370781"/>
                <a:gd name="connsiteY16" fmla="*/ 27260 h 435248"/>
                <a:gd name="connsiteX17" fmla="*/ 301795 w 370781"/>
                <a:gd name="connsiteY17" fmla="*/ 51244 h 435248"/>
                <a:gd name="connsiteX18" fmla="*/ 227237 w 370781"/>
                <a:gd name="connsiteY18" fmla="*/ 33788 h 435248"/>
                <a:gd name="connsiteX19" fmla="*/ 227237 w 370781"/>
                <a:gd name="connsiteY19" fmla="*/ 9804 h 435248"/>
                <a:gd name="connsiteX20" fmla="*/ 185391 w 370781"/>
                <a:gd name="connsiteY20" fmla="*/ 0 h 435248"/>
                <a:gd name="connsiteX21" fmla="*/ 142397 w 370781"/>
                <a:gd name="connsiteY21" fmla="*/ 9804 h 435248"/>
                <a:gd name="connsiteX22" fmla="*/ 142397 w 370781"/>
                <a:gd name="connsiteY22" fmla="*/ 33788 h 435248"/>
                <a:gd name="connsiteX23" fmla="*/ 67839 w 370781"/>
                <a:gd name="connsiteY23" fmla="*/ 51244 h 435248"/>
                <a:gd name="connsiteX24" fmla="*/ 67839 w 370781"/>
                <a:gd name="connsiteY24" fmla="*/ 27260 h 435248"/>
                <a:gd name="connsiteX25" fmla="*/ 0 w 370781"/>
                <a:gd name="connsiteY25" fmla="*/ 41440 h 435248"/>
                <a:gd name="connsiteX26" fmla="*/ 0 w 370781"/>
                <a:gd name="connsiteY26" fmla="*/ 170207 h 435248"/>
                <a:gd name="connsiteX27" fmla="*/ 185415 w 370781"/>
                <a:gd name="connsiteY27" fmla="*/ 435249 h 4352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370781" h="435248">
                  <a:moveTo>
                    <a:pt x="50885" y="170207"/>
                  </a:moveTo>
                  <a:lnTo>
                    <a:pt x="50885" y="106935"/>
                  </a:lnTo>
                  <a:lnTo>
                    <a:pt x="185415" y="76375"/>
                  </a:lnTo>
                  <a:cubicBezTo>
                    <a:pt x="256601" y="91631"/>
                    <a:pt x="289385" y="99283"/>
                    <a:pt x="305238" y="103635"/>
                  </a:cubicBezTo>
                  <a:lnTo>
                    <a:pt x="95003" y="305406"/>
                  </a:lnTo>
                  <a:cubicBezTo>
                    <a:pt x="76878" y="279270"/>
                    <a:pt x="62219" y="249786"/>
                    <a:pt x="56528" y="218151"/>
                  </a:cubicBezTo>
                  <a:cubicBezTo>
                    <a:pt x="52033" y="202918"/>
                    <a:pt x="50885" y="187615"/>
                    <a:pt x="50885" y="170207"/>
                  </a:cubicBezTo>
                  <a:moveTo>
                    <a:pt x="319968" y="170207"/>
                  </a:moveTo>
                  <a:cubicBezTo>
                    <a:pt x="319968" y="187615"/>
                    <a:pt x="317697" y="202918"/>
                    <a:pt x="313177" y="218174"/>
                  </a:cubicBezTo>
                  <a:cubicBezTo>
                    <a:pt x="299619" y="288022"/>
                    <a:pt x="250982" y="348017"/>
                    <a:pt x="185439" y="380729"/>
                  </a:cubicBezTo>
                  <a:cubicBezTo>
                    <a:pt x="158299" y="367625"/>
                    <a:pt x="134602" y="350169"/>
                    <a:pt x="114228" y="328338"/>
                  </a:cubicBezTo>
                  <a:lnTo>
                    <a:pt x="319968" y="130943"/>
                  </a:lnTo>
                  <a:lnTo>
                    <a:pt x="319968" y="170207"/>
                  </a:lnTo>
                  <a:close/>
                  <a:moveTo>
                    <a:pt x="185415" y="435249"/>
                  </a:moveTo>
                  <a:cubicBezTo>
                    <a:pt x="293952" y="392733"/>
                    <a:pt x="370782" y="290174"/>
                    <a:pt x="370782" y="170207"/>
                  </a:cubicBezTo>
                  <a:lnTo>
                    <a:pt x="370782" y="41440"/>
                  </a:lnTo>
                  <a:lnTo>
                    <a:pt x="301795" y="27260"/>
                  </a:lnTo>
                  <a:lnTo>
                    <a:pt x="301795" y="51244"/>
                  </a:lnTo>
                  <a:lnTo>
                    <a:pt x="227237" y="33788"/>
                  </a:lnTo>
                  <a:lnTo>
                    <a:pt x="227237" y="9804"/>
                  </a:lnTo>
                  <a:lnTo>
                    <a:pt x="185391" y="0"/>
                  </a:lnTo>
                  <a:lnTo>
                    <a:pt x="142397" y="9804"/>
                  </a:lnTo>
                  <a:lnTo>
                    <a:pt x="142397" y="33788"/>
                  </a:lnTo>
                  <a:lnTo>
                    <a:pt x="67839" y="51244"/>
                  </a:lnTo>
                  <a:lnTo>
                    <a:pt x="67839" y="27260"/>
                  </a:lnTo>
                  <a:lnTo>
                    <a:pt x="0" y="41440"/>
                  </a:lnTo>
                  <a:lnTo>
                    <a:pt x="0" y="170207"/>
                  </a:lnTo>
                  <a:cubicBezTo>
                    <a:pt x="48" y="290174"/>
                    <a:pt x="75802" y="392733"/>
                    <a:pt x="185415" y="435249"/>
                  </a:cubicBezTo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1" name="Graphic 7604">
              <a:extLst>
                <a:ext uri="{FF2B5EF4-FFF2-40B4-BE49-F238E27FC236}">
                  <a16:creationId xmlns:a16="http://schemas.microsoft.com/office/drawing/2014/main" id="{50DDAE67-739D-4BEE-A01E-EB2444CE79BE}"/>
                </a:ext>
              </a:extLst>
            </p:cNvPr>
            <p:cNvGrpSpPr/>
            <p:nvPr/>
          </p:nvGrpSpPr>
          <p:grpSpPr>
            <a:xfrm>
              <a:off x="4759407" y="887427"/>
              <a:ext cx="2634017" cy="1528654"/>
              <a:chOff x="4759407" y="887427"/>
              <a:chExt cx="2634017" cy="1528654"/>
            </a:xfrm>
            <a:solidFill>
              <a:srgbClr val="9F53A0"/>
            </a:solidFill>
          </p:grpSpPr>
          <p:sp>
            <p:nvSpPr>
              <p:cNvPr id="342" name="Graphic 7604">
                <a:extLst>
                  <a:ext uri="{FF2B5EF4-FFF2-40B4-BE49-F238E27FC236}">
                    <a16:creationId xmlns:a16="http://schemas.microsoft.com/office/drawing/2014/main" id="{D948CBDC-1F8E-4351-ACC0-F4BD3DF35B5C}"/>
                  </a:ext>
                </a:extLst>
              </p:cNvPr>
              <p:cNvSpPr/>
              <p:nvPr/>
            </p:nvSpPr>
            <p:spPr>
              <a:xfrm>
                <a:off x="6529168" y="1211221"/>
                <a:ext cx="540509" cy="541609"/>
              </a:xfrm>
              <a:custGeom>
                <a:avLst/>
                <a:gdLst>
                  <a:gd name="connsiteX0" fmla="*/ 0 w 540509"/>
                  <a:gd name="connsiteY0" fmla="*/ 475230 h 541609"/>
                  <a:gd name="connsiteX1" fmla="*/ 64156 w 540509"/>
                  <a:gd name="connsiteY1" fmla="*/ 541610 h 541609"/>
                  <a:gd name="connsiteX2" fmla="*/ 215472 w 540509"/>
                  <a:gd name="connsiteY2" fmla="*/ 390294 h 541609"/>
                  <a:gd name="connsiteX3" fmla="*/ 478530 w 540509"/>
                  <a:gd name="connsiteY3" fmla="*/ 361241 h 541609"/>
                  <a:gd name="connsiteX4" fmla="*/ 478530 w 540509"/>
                  <a:gd name="connsiteY4" fmla="*/ 61980 h 541609"/>
                  <a:gd name="connsiteX5" fmla="*/ 179269 w 540509"/>
                  <a:gd name="connsiteY5" fmla="*/ 61980 h 541609"/>
                  <a:gd name="connsiteX6" fmla="*/ 150216 w 540509"/>
                  <a:gd name="connsiteY6" fmla="*/ 325038 h 541609"/>
                  <a:gd name="connsiteX7" fmla="*/ 0 w 540509"/>
                  <a:gd name="connsiteY7" fmla="*/ 475230 h 5416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509" h="541609">
                    <a:moveTo>
                      <a:pt x="0" y="475230"/>
                    </a:moveTo>
                    <a:cubicBezTo>
                      <a:pt x="26232" y="492016"/>
                      <a:pt x="48255" y="514780"/>
                      <a:pt x="64156" y="541610"/>
                    </a:cubicBezTo>
                    <a:lnTo>
                      <a:pt x="215472" y="390294"/>
                    </a:lnTo>
                    <a:cubicBezTo>
                      <a:pt x="297299" y="442351"/>
                      <a:pt x="407104" y="432666"/>
                      <a:pt x="478530" y="361241"/>
                    </a:cubicBezTo>
                    <a:cubicBezTo>
                      <a:pt x="561170" y="278600"/>
                      <a:pt x="561170" y="144621"/>
                      <a:pt x="478530" y="61980"/>
                    </a:cubicBezTo>
                    <a:cubicBezTo>
                      <a:pt x="395889" y="-20660"/>
                      <a:pt x="261910" y="-20660"/>
                      <a:pt x="179269" y="61980"/>
                    </a:cubicBezTo>
                    <a:cubicBezTo>
                      <a:pt x="107844" y="133406"/>
                      <a:pt x="98159" y="243186"/>
                      <a:pt x="150216" y="325038"/>
                    </a:cubicBezTo>
                    <a:lnTo>
                      <a:pt x="0" y="47523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" name="Graphic 7604">
                <a:extLst>
                  <a:ext uri="{FF2B5EF4-FFF2-40B4-BE49-F238E27FC236}">
                    <a16:creationId xmlns:a16="http://schemas.microsoft.com/office/drawing/2014/main" id="{40375907-04D7-445A-BBE4-A76BD1395173}"/>
                  </a:ext>
                </a:extLst>
              </p:cNvPr>
              <p:cNvSpPr/>
              <p:nvPr/>
            </p:nvSpPr>
            <p:spPr>
              <a:xfrm>
                <a:off x="5083177" y="1211197"/>
                <a:ext cx="540509" cy="541633"/>
              </a:xfrm>
              <a:custGeom>
                <a:avLst/>
                <a:gdLst>
                  <a:gd name="connsiteX0" fmla="*/ 325038 w 540509"/>
                  <a:gd name="connsiteY0" fmla="*/ 390318 h 541633"/>
                  <a:gd name="connsiteX1" fmla="*/ 476354 w 540509"/>
                  <a:gd name="connsiteY1" fmla="*/ 541634 h 541633"/>
                  <a:gd name="connsiteX2" fmla="*/ 540510 w 540509"/>
                  <a:gd name="connsiteY2" fmla="*/ 475254 h 541633"/>
                  <a:gd name="connsiteX3" fmla="*/ 390294 w 540509"/>
                  <a:gd name="connsiteY3" fmla="*/ 325038 h 541633"/>
                  <a:gd name="connsiteX4" fmla="*/ 361241 w 540509"/>
                  <a:gd name="connsiteY4" fmla="*/ 61980 h 541633"/>
                  <a:gd name="connsiteX5" fmla="*/ 61980 w 540509"/>
                  <a:gd name="connsiteY5" fmla="*/ 61980 h 541633"/>
                  <a:gd name="connsiteX6" fmla="*/ 61980 w 540509"/>
                  <a:gd name="connsiteY6" fmla="*/ 361241 h 541633"/>
                  <a:gd name="connsiteX7" fmla="*/ 325038 w 540509"/>
                  <a:gd name="connsiteY7" fmla="*/ 390318 h 5416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0509" h="541633">
                    <a:moveTo>
                      <a:pt x="325038" y="390318"/>
                    </a:moveTo>
                    <a:lnTo>
                      <a:pt x="476354" y="541634"/>
                    </a:lnTo>
                    <a:cubicBezTo>
                      <a:pt x="492255" y="514804"/>
                      <a:pt x="514278" y="492040"/>
                      <a:pt x="540510" y="475254"/>
                    </a:cubicBezTo>
                    <a:lnTo>
                      <a:pt x="390294" y="325038"/>
                    </a:lnTo>
                    <a:cubicBezTo>
                      <a:pt x="442351" y="243210"/>
                      <a:pt x="432666" y="133406"/>
                      <a:pt x="361241" y="61980"/>
                    </a:cubicBezTo>
                    <a:cubicBezTo>
                      <a:pt x="278600" y="-20660"/>
                      <a:pt x="144621" y="-20660"/>
                      <a:pt x="61980" y="61980"/>
                    </a:cubicBezTo>
                    <a:cubicBezTo>
                      <a:pt x="-20660" y="144621"/>
                      <a:pt x="-20660" y="278600"/>
                      <a:pt x="61980" y="361241"/>
                    </a:cubicBezTo>
                    <a:cubicBezTo>
                      <a:pt x="133406" y="432690"/>
                      <a:pt x="243210" y="442351"/>
                      <a:pt x="325038" y="390318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" name="Graphic 7604">
                <a:extLst>
                  <a:ext uri="{FF2B5EF4-FFF2-40B4-BE49-F238E27FC236}">
                    <a16:creationId xmlns:a16="http://schemas.microsoft.com/office/drawing/2014/main" id="{627E631B-D00B-41E5-AA7E-B38C41CA61C8}"/>
                  </a:ext>
                </a:extLst>
              </p:cNvPr>
              <p:cNvSpPr/>
              <p:nvPr/>
            </p:nvSpPr>
            <p:spPr>
              <a:xfrm>
                <a:off x="5864793" y="887427"/>
                <a:ext cx="423244" cy="767746"/>
              </a:xfrm>
              <a:custGeom>
                <a:avLst/>
                <a:gdLst>
                  <a:gd name="connsiteX0" fmla="*/ 165472 w 423244"/>
                  <a:gd name="connsiteY0" fmla="*/ 418175 h 767746"/>
                  <a:gd name="connsiteX1" fmla="*/ 165472 w 423244"/>
                  <a:gd name="connsiteY1" fmla="*/ 767747 h 767746"/>
                  <a:gd name="connsiteX2" fmla="*/ 257773 w 423244"/>
                  <a:gd name="connsiteY2" fmla="*/ 767747 h 767746"/>
                  <a:gd name="connsiteX3" fmla="*/ 257773 w 423244"/>
                  <a:gd name="connsiteY3" fmla="*/ 418175 h 767746"/>
                  <a:gd name="connsiteX4" fmla="*/ 423245 w 423244"/>
                  <a:gd name="connsiteY4" fmla="*/ 211622 h 767746"/>
                  <a:gd name="connsiteX5" fmla="*/ 211622 w 423244"/>
                  <a:gd name="connsiteY5" fmla="*/ 0 h 767746"/>
                  <a:gd name="connsiteX6" fmla="*/ 0 w 423244"/>
                  <a:gd name="connsiteY6" fmla="*/ 211622 h 767746"/>
                  <a:gd name="connsiteX7" fmla="*/ 165472 w 423244"/>
                  <a:gd name="connsiteY7" fmla="*/ 418175 h 767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23244" h="767746">
                    <a:moveTo>
                      <a:pt x="165472" y="418175"/>
                    </a:moveTo>
                    <a:lnTo>
                      <a:pt x="165472" y="767747"/>
                    </a:lnTo>
                    <a:lnTo>
                      <a:pt x="257773" y="767747"/>
                    </a:lnTo>
                    <a:lnTo>
                      <a:pt x="257773" y="418175"/>
                    </a:lnTo>
                    <a:cubicBezTo>
                      <a:pt x="352441" y="397109"/>
                      <a:pt x="423245" y="312651"/>
                      <a:pt x="423245" y="211622"/>
                    </a:cubicBezTo>
                    <a:cubicBezTo>
                      <a:pt x="423245" y="94764"/>
                      <a:pt x="328505" y="0"/>
                      <a:pt x="211622" y="0"/>
                    </a:cubicBezTo>
                    <a:cubicBezTo>
                      <a:pt x="94740" y="0"/>
                      <a:pt x="0" y="94740"/>
                      <a:pt x="0" y="211622"/>
                    </a:cubicBezTo>
                    <a:cubicBezTo>
                      <a:pt x="24" y="312651"/>
                      <a:pt x="70804" y="397133"/>
                      <a:pt x="165472" y="418175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" name="Graphic 7604">
                <a:extLst>
                  <a:ext uri="{FF2B5EF4-FFF2-40B4-BE49-F238E27FC236}">
                    <a16:creationId xmlns:a16="http://schemas.microsoft.com/office/drawing/2014/main" id="{E97EFE11-8858-4056-B9A3-A2A09DC7B611}"/>
                  </a:ext>
                </a:extLst>
              </p:cNvPr>
              <p:cNvSpPr/>
              <p:nvPr/>
            </p:nvSpPr>
            <p:spPr>
              <a:xfrm>
                <a:off x="4759407" y="1992837"/>
                <a:ext cx="772481" cy="423244"/>
              </a:xfrm>
              <a:custGeom>
                <a:avLst/>
                <a:gdLst>
                  <a:gd name="connsiteX0" fmla="*/ 772481 w 772481"/>
                  <a:gd name="connsiteY0" fmla="*/ 165472 h 423244"/>
                  <a:gd name="connsiteX1" fmla="*/ 418175 w 772481"/>
                  <a:gd name="connsiteY1" fmla="*/ 165472 h 423244"/>
                  <a:gd name="connsiteX2" fmla="*/ 211622 w 772481"/>
                  <a:gd name="connsiteY2" fmla="*/ 0 h 423244"/>
                  <a:gd name="connsiteX3" fmla="*/ 0 w 772481"/>
                  <a:gd name="connsiteY3" fmla="*/ 211622 h 423244"/>
                  <a:gd name="connsiteX4" fmla="*/ 211622 w 772481"/>
                  <a:gd name="connsiteY4" fmla="*/ 423245 h 423244"/>
                  <a:gd name="connsiteX5" fmla="*/ 418175 w 772481"/>
                  <a:gd name="connsiteY5" fmla="*/ 257773 h 423244"/>
                  <a:gd name="connsiteX6" fmla="*/ 772481 w 772481"/>
                  <a:gd name="connsiteY6" fmla="*/ 257773 h 423244"/>
                  <a:gd name="connsiteX7" fmla="*/ 772481 w 772481"/>
                  <a:gd name="connsiteY7" fmla="*/ 165472 h 423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2481" h="423244">
                    <a:moveTo>
                      <a:pt x="772481" y="165472"/>
                    </a:moveTo>
                    <a:lnTo>
                      <a:pt x="418175" y="165472"/>
                    </a:lnTo>
                    <a:cubicBezTo>
                      <a:pt x="397109" y="70804"/>
                      <a:pt x="312651" y="0"/>
                      <a:pt x="211622" y="0"/>
                    </a:cubicBezTo>
                    <a:cubicBezTo>
                      <a:pt x="94764" y="0"/>
                      <a:pt x="0" y="94740"/>
                      <a:pt x="0" y="211622"/>
                    </a:cubicBezTo>
                    <a:cubicBezTo>
                      <a:pt x="0" y="328505"/>
                      <a:pt x="94740" y="423245"/>
                      <a:pt x="211622" y="423245"/>
                    </a:cubicBezTo>
                    <a:cubicBezTo>
                      <a:pt x="312651" y="423245"/>
                      <a:pt x="397109" y="352465"/>
                      <a:pt x="418175" y="257773"/>
                    </a:cubicBezTo>
                    <a:lnTo>
                      <a:pt x="772481" y="257773"/>
                    </a:lnTo>
                    <a:lnTo>
                      <a:pt x="772481" y="165472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" name="Graphic 7604">
                <a:extLst>
                  <a:ext uri="{FF2B5EF4-FFF2-40B4-BE49-F238E27FC236}">
                    <a16:creationId xmlns:a16="http://schemas.microsoft.com/office/drawing/2014/main" id="{055DB90B-00AB-4176-8D1C-D0C511FE8B3A}"/>
                  </a:ext>
                </a:extLst>
              </p:cNvPr>
              <p:cNvSpPr/>
              <p:nvPr/>
            </p:nvSpPr>
            <p:spPr>
              <a:xfrm>
                <a:off x="6620943" y="1992837"/>
                <a:ext cx="772481" cy="423244"/>
              </a:xfrm>
              <a:custGeom>
                <a:avLst/>
                <a:gdLst>
                  <a:gd name="connsiteX0" fmla="*/ 560859 w 772481"/>
                  <a:gd name="connsiteY0" fmla="*/ 0 h 423244"/>
                  <a:gd name="connsiteX1" fmla="*/ 354306 w 772481"/>
                  <a:gd name="connsiteY1" fmla="*/ 165472 h 423244"/>
                  <a:gd name="connsiteX2" fmla="*/ 0 w 772481"/>
                  <a:gd name="connsiteY2" fmla="*/ 165472 h 423244"/>
                  <a:gd name="connsiteX3" fmla="*/ 0 w 772481"/>
                  <a:gd name="connsiteY3" fmla="*/ 257773 h 423244"/>
                  <a:gd name="connsiteX4" fmla="*/ 354306 w 772481"/>
                  <a:gd name="connsiteY4" fmla="*/ 257773 h 423244"/>
                  <a:gd name="connsiteX5" fmla="*/ 560859 w 772481"/>
                  <a:gd name="connsiteY5" fmla="*/ 423245 h 423244"/>
                  <a:gd name="connsiteX6" fmla="*/ 772481 w 772481"/>
                  <a:gd name="connsiteY6" fmla="*/ 211622 h 423244"/>
                  <a:gd name="connsiteX7" fmla="*/ 560859 w 772481"/>
                  <a:gd name="connsiteY7" fmla="*/ 0 h 4232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772481" h="423244">
                    <a:moveTo>
                      <a:pt x="560859" y="0"/>
                    </a:moveTo>
                    <a:cubicBezTo>
                      <a:pt x="459830" y="0"/>
                      <a:pt x="375373" y="70780"/>
                      <a:pt x="354306" y="165472"/>
                    </a:cubicBezTo>
                    <a:lnTo>
                      <a:pt x="0" y="165472"/>
                    </a:lnTo>
                    <a:lnTo>
                      <a:pt x="0" y="257773"/>
                    </a:lnTo>
                    <a:lnTo>
                      <a:pt x="354306" y="257773"/>
                    </a:lnTo>
                    <a:cubicBezTo>
                      <a:pt x="375373" y="352441"/>
                      <a:pt x="459830" y="423245"/>
                      <a:pt x="560859" y="423245"/>
                    </a:cubicBezTo>
                    <a:cubicBezTo>
                      <a:pt x="677718" y="423245"/>
                      <a:pt x="772481" y="328505"/>
                      <a:pt x="772481" y="211622"/>
                    </a:cubicBezTo>
                    <a:cubicBezTo>
                      <a:pt x="772481" y="94740"/>
                      <a:pt x="677741" y="0"/>
                      <a:pt x="560859" y="0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47" name="Graphic 7604">
              <a:extLst>
                <a:ext uri="{FF2B5EF4-FFF2-40B4-BE49-F238E27FC236}">
                  <a16:creationId xmlns:a16="http://schemas.microsoft.com/office/drawing/2014/main" id="{0F2DF02B-608A-45D3-B9E0-45A8C21AC205}"/>
                </a:ext>
              </a:extLst>
            </p:cNvPr>
            <p:cNvSpPr/>
            <p:nvPr/>
          </p:nvSpPr>
          <p:spPr>
            <a:xfrm>
              <a:off x="5083201" y="2677632"/>
              <a:ext cx="513082" cy="520041"/>
            </a:xfrm>
            <a:custGeom>
              <a:avLst/>
              <a:gdLst>
                <a:gd name="connsiteX0" fmla="*/ 513083 w 513082"/>
                <a:gd name="connsiteY0" fmla="*/ 72215 h 520041"/>
                <a:gd name="connsiteX1" fmla="*/ 454785 w 513082"/>
                <a:gd name="connsiteY1" fmla="*/ 0 h 520041"/>
                <a:gd name="connsiteX2" fmla="*/ 325038 w 513082"/>
                <a:gd name="connsiteY2" fmla="*/ 129747 h 520041"/>
                <a:gd name="connsiteX3" fmla="*/ 61980 w 513082"/>
                <a:gd name="connsiteY3" fmla="*/ 158800 h 520041"/>
                <a:gd name="connsiteX4" fmla="*/ 61980 w 513082"/>
                <a:gd name="connsiteY4" fmla="*/ 458061 h 520041"/>
                <a:gd name="connsiteX5" fmla="*/ 361241 w 513082"/>
                <a:gd name="connsiteY5" fmla="*/ 458061 h 520041"/>
                <a:gd name="connsiteX6" fmla="*/ 390294 w 513082"/>
                <a:gd name="connsiteY6" fmla="*/ 195003 h 520041"/>
                <a:gd name="connsiteX7" fmla="*/ 513083 w 513082"/>
                <a:gd name="connsiteY7" fmla="*/ 72215 h 52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082" h="520041">
                  <a:moveTo>
                    <a:pt x="513083" y="72215"/>
                  </a:moveTo>
                  <a:cubicBezTo>
                    <a:pt x="485656" y="56361"/>
                    <a:pt x="464589" y="30679"/>
                    <a:pt x="454785" y="0"/>
                  </a:cubicBezTo>
                  <a:lnTo>
                    <a:pt x="325038" y="129747"/>
                  </a:lnTo>
                  <a:cubicBezTo>
                    <a:pt x="243210" y="77691"/>
                    <a:pt x="133406" y="87375"/>
                    <a:pt x="61980" y="158800"/>
                  </a:cubicBezTo>
                  <a:cubicBezTo>
                    <a:pt x="-20660" y="241441"/>
                    <a:pt x="-20660" y="375421"/>
                    <a:pt x="61980" y="458061"/>
                  </a:cubicBezTo>
                  <a:cubicBezTo>
                    <a:pt x="144621" y="540701"/>
                    <a:pt x="278600" y="540701"/>
                    <a:pt x="361241" y="458061"/>
                  </a:cubicBezTo>
                  <a:cubicBezTo>
                    <a:pt x="432666" y="386635"/>
                    <a:pt x="442350" y="276855"/>
                    <a:pt x="390294" y="195003"/>
                  </a:cubicBezTo>
                  <a:lnTo>
                    <a:pt x="513083" y="72215"/>
                  </a:ln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8" name="Graphic 7604">
              <a:extLst>
                <a:ext uri="{FF2B5EF4-FFF2-40B4-BE49-F238E27FC236}">
                  <a16:creationId xmlns:a16="http://schemas.microsoft.com/office/drawing/2014/main" id="{4C78E5C9-E053-4376-80C2-1220AA015018}"/>
                </a:ext>
              </a:extLst>
            </p:cNvPr>
            <p:cNvSpPr/>
            <p:nvPr/>
          </p:nvSpPr>
          <p:spPr>
            <a:xfrm>
              <a:off x="5617972" y="1741257"/>
              <a:ext cx="916887" cy="667124"/>
            </a:xfrm>
            <a:custGeom>
              <a:avLst/>
              <a:gdLst>
                <a:gd name="connsiteX0" fmla="*/ 804428 w 916887"/>
                <a:gd name="connsiteY0" fmla="*/ 667125 h 667124"/>
                <a:gd name="connsiteX1" fmla="*/ 112459 w 916887"/>
                <a:gd name="connsiteY1" fmla="*/ 667125 h 667124"/>
                <a:gd name="connsiteX2" fmla="*/ 0 w 916887"/>
                <a:gd name="connsiteY2" fmla="*/ 554666 h 667124"/>
                <a:gd name="connsiteX3" fmla="*/ 0 w 916887"/>
                <a:gd name="connsiteY3" fmla="*/ 112459 h 667124"/>
                <a:gd name="connsiteX4" fmla="*/ 112459 w 916887"/>
                <a:gd name="connsiteY4" fmla="*/ 0 h 667124"/>
                <a:gd name="connsiteX5" fmla="*/ 804428 w 916887"/>
                <a:gd name="connsiteY5" fmla="*/ 0 h 667124"/>
                <a:gd name="connsiteX6" fmla="*/ 916887 w 916887"/>
                <a:gd name="connsiteY6" fmla="*/ 112459 h 667124"/>
                <a:gd name="connsiteX7" fmla="*/ 916887 w 916887"/>
                <a:gd name="connsiteY7" fmla="*/ 554666 h 667124"/>
                <a:gd name="connsiteX8" fmla="*/ 804428 w 916887"/>
                <a:gd name="connsiteY8" fmla="*/ 667125 h 667124"/>
                <a:gd name="connsiteX9" fmla="*/ 112459 w 916887"/>
                <a:gd name="connsiteY9" fmla="*/ 78910 h 667124"/>
                <a:gd name="connsiteX10" fmla="*/ 78910 w 916887"/>
                <a:gd name="connsiteY10" fmla="*/ 112459 h 667124"/>
                <a:gd name="connsiteX11" fmla="*/ 78910 w 916887"/>
                <a:gd name="connsiteY11" fmla="*/ 554666 h 667124"/>
                <a:gd name="connsiteX12" fmla="*/ 112459 w 916887"/>
                <a:gd name="connsiteY12" fmla="*/ 588215 h 667124"/>
                <a:gd name="connsiteX13" fmla="*/ 804428 w 916887"/>
                <a:gd name="connsiteY13" fmla="*/ 588215 h 667124"/>
                <a:gd name="connsiteX14" fmla="*/ 837977 w 916887"/>
                <a:gd name="connsiteY14" fmla="*/ 554666 h 667124"/>
                <a:gd name="connsiteX15" fmla="*/ 837977 w 916887"/>
                <a:gd name="connsiteY15" fmla="*/ 112459 h 667124"/>
                <a:gd name="connsiteX16" fmla="*/ 804428 w 916887"/>
                <a:gd name="connsiteY16" fmla="*/ 78910 h 667124"/>
                <a:gd name="connsiteX17" fmla="*/ 112459 w 916887"/>
                <a:gd name="connsiteY17" fmla="*/ 78910 h 6671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16887" h="667124">
                  <a:moveTo>
                    <a:pt x="804428" y="667125"/>
                  </a:moveTo>
                  <a:lnTo>
                    <a:pt x="112459" y="667125"/>
                  </a:lnTo>
                  <a:cubicBezTo>
                    <a:pt x="50455" y="667125"/>
                    <a:pt x="0" y="616670"/>
                    <a:pt x="0" y="554666"/>
                  </a:cubicBezTo>
                  <a:lnTo>
                    <a:pt x="0" y="112459"/>
                  </a:lnTo>
                  <a:cubicBezTo>
                    <a:pt x="0" y="50455"/>
                    <a:pt x="50455" y="0"/>
                    <a:pt x="112459" y="0"/>
                  </a:cubicBezTo>
                  <a:lnTo>
                    <a:pt x="804428" y="0"/>
                  </a:lnTo>
                  <a:cubicBezTo>
                    <a:pt x="866433" y="0"/>
                    <a:pt x="916887" y="50455"/>
                    <a:pt x="916887" y="112459"/>
                  </a:cubicBezTo>
                  <a:lnTo>
                    <a:pt x="916887" y="554666"/>
                  </a:lnTo>
                  <a:cubicBezTo>
                    <a:pt x="916887" y="616670"/>
                    <a:pt x="866456" y="667125"/>
                    <a:pt x="804428" y="667125"/>
                  </a:cubicBezTo>
                  <a:close/>
                  <a:moveTo>
                    <a:pt x="112459" y="78910"/>
                  </a:moveTo>
                  <a:cubicBezTo>
                    <a:pt x="93951" y="78910"/>
                    <a:pt x="78910" y="93951"/>
                    <a:pt x="78910" y="112459"/>
                  </a:cubicBezTo>
                  <a:lnTo>
                    <a:pt x="78910" y="554666"/>
                  </a:lnTo>
                  <a:cubicBezTo>
                    <a:pt x="78910" y="573174"/>
                    <a:pt x="93951" y="588215"/>
                    <a:pt x="112459" y="588215"/>
                  </a:cubicBezTo>
                  <a:lnTo>
                    <a:pt x="804428" y="588215"/>
                  </a:lnTo>
                  <a:cubicBezTo>
                    <a:pt x="822936" y="588215"/>
                    <a:pt x="837977" y="573174"/>
                    <a:pt x="837977" y="554666"/>
                  </a:cubicBezTo>
                  <a:lnTo>
                    <a:pt x="837977" y="112459"/>
                  </a:lnTo>
                  <a:cubicBezTo>
                    <a:pt x="837977" y="93951"/>
                    <a:pt x="822936" y="78910"/>
                    <a:pt x="804428" y="78910"/>
                  </a:cubicBezTo>
                  <a:lnTo>
                    <a:pt x="112459" y="78910"/>
                  </a:ln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9" name="Graphic 7604">
              <a:extLst>
                <a:ext uri="{FF2B5EF4-FFF2-40B4-BE49-F238E27FC236}">
                  <a16:creationId xmlns:a16="http://schemas.microsoft.com/office/drawing/2014/main" id="{1940743D-20EF-444F-8D7E-96DE743CFEA4}"/>
                </a:ext>
              </a:extLst>
            </p:cNvPr>
            <p:cNvSpPr/>
            <p:nvPr/>
          </p:nvSpPr>
          <p:spPr>
            <a:xfrm>
              <a:off x="6556571" y="2677632"/>
              <a:ext cx="513082" cy="520041"/>
            </a:xfrm>
            <a:custGeom>
              <a:avLst/>
              <a:gdLst>
                <a:gd name="connsiteX0" fmla="*/ 451102 w 513082"/>
                <a:gd name="connsiteY0" fmla="*/ 158800 h 520041"/>
                <a:gd name="connsiteX1" fmla="*/ 188045 w 513082"/>
                <a:gd name="connsiteY1" fmla="*/ 129747 h 520041"/>
                <a:gd name="connsiteX2" fmla="*/ 58298 w 513082"/>
                <a:gd name="connsiteY2" fmla="*/ 0 h 520041"/>
                <a:gd name="connsiteX3" fmla="*/ 0 w 513082"/>
                <a:gd name="connsiteY3" fmla="*/ 72215 h 520041"/>
                <a:gd name="connsiteX4" fmla="*/ 122789 w 513082"/>
                <a:gd name="connsiteY4" fmla="*/ 195003 h 520041"/>
                <a:gd name="connsiteX5" fmla="*/ 151842 w 513082"/>
                <a:gd name="connsiteY5" fmla="*/ 458061 h 520041"/>
                <a:gd name="connsiteX6" fmla="*/ 451102 w 513082"/>
                <a:gd name="connsiteY6" fmla="*/ 458061 h 520041"/>
                <a:gd name="connsiteX7" fmla="*/ 451102 w 513082"/>
                <a:gd name="connsiteY7" fmla="*/ 158800 h 520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13082" h="520041">
                  <a:moveTo>
                    <a:pt x="451102" y="158800"/>
                  </a:moveTo>
                  <a:cubicBezTo>
                    <a:pt x="379677" y="87375"/>
                    <a:pt x="269896" y="77691"/>
                    <a:pt x="188045" y="129747"/>
                  </a:cubicBezTo>
                  <a:lnTo>
                    <a:pt x="58298" y="0"/>
                  </a:lnTo>
                  <a:cubicBezTo>
                    <a:pt x="48494" y="30679"/>
                    <a:pt x="27427" y="56361"/>
                    <a:pt x="0" y="72215"/>
                  </a:cubicBezTo>
                  <a:lnTo>
                    <a:pt x="122789" y="195003"/>
                  </a:lnTo>
                  <a:cubicBezTo>
                    <a:pt x="70732" y="276831"/>
                    <a:pt x="80417" y="386635"/>
                    <a:pt x="151842" y="458061"/>
                  </a:cubicBezTo>
                  <a:cubicBezTo>
                    <a:pt x="234483" y="540701"/>
                    <a:pt x="368462" y="540701"/>
                    <a:pt x="451102" y="458061"/>
                  </a:cubicBezTo>
                  <a:cubicBezTo>
                    <a:pt x="533743" y="375421"/>
                    <a:pt x="533743" y="241441"/>
                    <a:pt x="451102" y="158800"/>
                  </a:cubicBez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0" name="Graphic 7604">
              <a:extLst>
                <a:ext uri="{FF2B5EF4-FFF2-40B4-BE49-F238E27FC236}">
                  <a16:creationId xmlns:a16="http://schemas.microsoft.com/office/drawing/2014/main" id="{6B900654-510F-470F-8F66-1474B3462F87}"/>
                </a:ext>
              </a:extLst>
            </p:cNvPr>
            <p:cNvSpPr/>
            <p:nvPr/>
          </p:nvSpPr>
          <p:spPr>
            <a:xfrm>
              <a:off x="5864793" y="2767016"/>
              <a:ext cx="423244" cy="754451"/>
            </a:xfrm>
            <a:custGeom>
              <a:avLst/>
              <a:gdLst>
                <a:gd name="connsiteX0" fmla="*/ 257773 w 423244"/>
                <a:gd name="connsiteY0" fmla="*/ 336276 h 754451"/>
                <a:gd name="connsiteX1" fmla="*/ 257773 w 423244"/>
                <a:gd name="connsiteY1" fmla="*/ 0 h 754451"/>
                <a:gd name="connsiteX2" fmla="*/ 165472 w 423244"/>
                <a:gd name="connsiteY2" fmla="*/ 0 h 754451"/>
                <a:gd name="connsiteX3" fmla="*/ 165472 w 423244"/>
                <a:gd name="connsiteY3" fmla="*/ 336276 h 754451"/>
                <a:gd name="connsiteX4" fmla="*/ 0 w 423244"/>
                <a:gd name="connsiteY4" fmla="*/ 542829 h 754451"/>
                <a:gd name="connsiteX5" fmla="*/ 211622 w 423244"/>
                <a:gd name="connsiteY5" fmla="*/ 754452 h 754451"/>
                <a:gd name="connsiteX6" fmla="*/ 423245 w 423244"/>
                <a:gd name="connsiteY6" fmla="*/ 542829 h 754451"/>
                <a:gd name="connsiteX7" fmla="*/ 257773 w 423244"/>
                <a:gd name="connsiteY7" fmla="*/ 336276 h 75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23244" h="754451">
                  <a:moveTo>
                    <a:pt x="257773" y="336276"/>
                  </a:moveTo>
                  <a:lnTo>
                    <a:pt x="257773" y="0"/>
                  </a:lnTo>
                  <a:lnTo>
                    <a:pt x="165472" y="0"/>
                  </a:lnTo>
                  <a:lnTo>
                    <a:pt x="165472" y="336276"/>
                  </a:lnTo>
                  <a:cubicBezTo>
                    <a:pt x="70804" y="357343"/>
                    <a:pt x="0" y="441801"/>
                    <a:pt x="0" y="542829"/>
                  </a:cubicBezTo>
                  <a:cubicBezTo>
                    <a:pt x="0" y="659688"/>
                    <a:pt x="94740" y="754452"/>
                    <a:pt x="211622" y="754452"/>
                  </a:cubicBezTo>
                  <a:cubicBezTo>
                    <a:pt x="328505" y="754452"/>
                    <a:pt x="423245" y="659712"/>
                    <a:pt x="423245" y="542829"/>
                  </a:cubicBezTo>
                  <a:cubicBezTo>
                    <a:pt x="423245" y="441801"/>
                    <a:pt x="352441" y="357319"/>
                    <a:pt x="257773" y="336276"/>
                  </a:cubicBez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1" name="Graphic 7604">
              <a:extLst>
                <a:ext uri="{FF2B5EF4-FFF2-40B4-BE49-F238E27FC236}">
                  <a16:creationId xmlns:a16="http://schemas.microsoft.com/office/drawing/2014/main" id="{20DD3014-CEAC-44DA-8F17-40D2509E56DB}"/>
                </a:ext>
              </a:extLst>
            </p:cNvPr>
            <p:cNvSpPr/>
            <p:nvPr/>
          </p:nvSpPr>
          <p:spPr>
            <a:xfrm>
              <a:off x="5617972" y="2457019"/>
              <a:ext cx="916910" cy="223913"/>
            </a:xfrm>
            <a:custGeom>
              <a:avLst/>
              <a:gdLst>
                <a:gd name="connsiteX0" fmla="*/ 874610 w 916910"/>
                <a:gd name="connsiteY0" fmla="*/ 0 h 223913"/>
                <a:gd name="connsiteX1" fmla="*/ 42301 w 916910"/>
                <a:gd name="connsiteY1" fmla="*/ 0 h 223913"/>
                <a:gd name="connsiteX2" fmla="*/ 0 w 916910"/>
                <a:gd name="connsiteY2" fmla="*/ 42300 h 223913"/>
                <a:gd name="connsiteX3" fmla="*/ 0 w 916910"/>
                <a:gd name="connsiteY3" fmla="*/ 181613 h 223913"/>
                <a:gd name="connsiteX4" fmla="*/ 42301 w 916910"/>
                <a:gd name="connsiteY4" fmla="*/ 223913 h 223913"/>
                <a:gd name="connsiteX5" fmla="*/ 874610 w 916910"/>
                <a:gd name="connsiteY5" fmla="*/ 223913 h 223913"/>
                <a:gd name="connsiteX6" fmla="*/ 916911 w 916910"/>
                <a:gd name="connsiteY6" fmla="*/ 181613 h 223913"/>
                <a:gd name="connsiteX7" fmla="*/ 916911 w 916910"/>
                <a:gd name="connsiteY7" fmla="*/ 42276 h 223913"/>
                <a:gd name="connsiteX8" fmla="*/ 874610 w 916910"/>
                <a:gd name="connsiteY8" fmla="*/ 0 h 223913"/>
                <a:gd name="connsiteX9" fmla="*/ 835036 w 916910"/>
                <a:gd name="connsiteY9" fmla="*/ 134554 h 223913"/>
                <a:gd name="connsiteX10" fmla="*/ 821956 w 916910"/>
                <a:gd name="connsiteY10" fmla="*/ 147633 h 223913"/>
                <a:gd name="connsiteX11" fmla="*/ 407415 w 916910"/>
                <a:gd name="connsiteY11" fmla="*/ 147633 h 223913"/>
                <a:gd name="connsiteX12" fmla="*/ 394335 w 916910"/>
                <a:gd name="connsiteY12" fmla="*/ 134554 h 223913"/>
                <a:gd name="connsiteX13" fmla="*/ 394335 w 916910"/>
                <a:gd name="connsiteY13" fmla="*/ 89384 h 223913"/>
                <a:gd name="connsiteX14" fmla="*/ 407415 w 916910"/>
                <a:gd name="connsiteY14" fmla="*/ 76304 h 223913"/>
                <a:gd name="connsiteX15" fmla="*/ 821956 w 916910"/>
                <a:gd name="connsiteY15" fmla="*/ 76304 h 223913"/>
                <a:gd name="connsiteX16" fmla="*/ 835036 w 916910"/>
                <a:gd name="connsiteY16" fmla="*/ 89384 h 223913"/>
                <a:gd name="connsiteX17" fmla="*/ 835036 w 916910"/>
                <a:gd name="connsiteY17" fmla="*/ 134554 h 223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916910" h="223913">
                  <a:moveTo>
                    <a:pt x="874610" y="0"/>
                  </a:moveTo>
                  <a:lnTo>
                    <a:pt x="42301" y="0"/>
                  </a:lnTo>
                  <a:cubicBezTo>
                    <a:pt x="18939" y="0"/>
                    <a:pt x="0" y="18938"/>
                    <a:pt x="0" y="42300"/>
                  </a:cubicBezTo>
                  <a:lnTo>
                    <a:pt x="0" y="181613"/>
                  </a:lnTo>
                  <a:cubicBezTo>
                    <a:pt x="0" y="204975"/>
                    <a:pt x="18939" y="223913"/>
                    <a:pt x="42301" y="223913"/>
                  </a:cubicBezTo>
                  <a:lnTo>
                    <a:pt x="874610" y="223913"/>
                  </a:lnTo>
                  <a:cubicBezTo>
                    <a:pt x="897972" y="223913"/>
                    <a:pt x="916911" y="204975"/>
                    <a:pt x="916911" y="181613"/>
                  </a:cubicBezTo>
                  <a:lnTo>
                    <a:pt x="916911" y="42276"/>
                  </a:lnTo>
                  <a:cubicBezTo>
                    <a:pt x="916887" y="18938"/>
                    <a:pt x="897972" y="0"/>
                    <a:pt x="874610" y="0"/>
                  </a:cubicBezTo>
                  <a:close/>
                  <a:moveTo>
                    <a:pt x="835036" y="134554"/>
                  </a:moveTo>
                  <a:cubicBezTo>
                    <a:pt x="835036" y="141775"/>
                    <a:pt x="829177" y="147633"/>
                    <a:pt x="821956" y="147633"/>
                  </a:cubicBezTo>
                  <a:lnTo>
                    <a:pt x="407415" y="147633"/>
                  </a:lnTo>
                  <a:cubicBezTo>
                    <a:pt x="400193" y="147633"/>
                    <a:pt x="394335" y="141775"/>
                    <a:pt x="394335" y="134554"/>
                  </a:cubicBezTo>
                  <a:lnTo>
                    <a:pt x="394335" y="89384"/>
                  </a:lnTo>
                  <a:cubicBezTo>
                    <a:pt x="394335" y="82162"/>
                    <a:pt x="400193" y="76304"/>
                    <a:pt x="407415" y="76304"/>
                  </a:cubicBezTo>
                  <a:lnTo>
                    <a:pt x="821956" y="76304"/>
                  </a:lnTo>
                  <a:cubicBezTo>
                    <a:pt x="829177" y="76304"/>
                    <a:pt x="835036" y="82162"/>
                    <a:pt x="835036" y="89384"/>
                  </a:cubicBezTo>
                  <a:lnTo>
                    <a:pt x="835036" y="134554"/>
                  </a:ln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418" name="Group 417">
            <a:extLst>
              <a:ext uri="{FF2B5EF4-FFF2-40B4-BE49-F238E27FC236}">
                <a16:creationId xmlns:a16="http://schemas.microsoft.com/office/drawing/2014/main" id="{8E341C7B-01B1-4A8B-B080-F2B4E396A962}"/>
              </a:ext>
            </a:extLst>
          </p:cNvPr>
          <p:cNvGrpSpPr/>
          <p:nvPr/>
        </p:nvGrpSpPr>
        <p:grpSpPr>
          <a:xfrm>
            <a:off x="5915971" y="3143072"/>
            <a:ext cx="353250" cy="305923"/>
            <a:chOff x="4167462" y="545005"/>
            <a:chExt cx="3839427" cy="3325029"/>
          </a:xfrm>
        </p:grpSpPr>
        <p:grpSp>
          <p:nvGrpSpPr>
            <p:cNvPr id="374" name="Graphic 372">
              <a:extLst>
                <a:ext uri="{FF2B5EF4-FFF2-40B4-BE49-F238E27FC236}">
                  <a16:creationId xmlns:a16="http://schemas.microsoft.com/office/drawing/2014/main" id="{CA916DB1-5780-4BF3-A0B7-3B3CE9610EC7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375" name="Graphic 372">
                <a:extLst>
                  <a:ext uri="{FF2B5EF4-FFF2-40B4-BE49-F238E27FC236}">
                    <a16:creationId xmlns:a16="http://schemas.microsoft.com/office/drawing/2014/main" id="{4D7957D4-A758-45AE-85D1-CAABFBBB7439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" name="Graphic 372">
                <a:extLst>
                  <a:ext uri="{FF2B5EF4-FFF2-40B4-BE49-F238E27FC236}">
                    <a16:creationId xmlns:a16="http://schemas.microsoft.com/office/drawing/2014/main" id="{1B74B26D-C9DF-4983-9B1C-A2706967E19C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7" name="Graphic 372">
              <a:extLst>
                <a:ext uri="{FF2B5EF4-FFF2-40B4-BE49-F238E27FC236}">
                  <a16:creationId xmlns:a16="http://schemas.microsoft.com/office/drawing/2014/main" id="{58C268B5-4FD5-411C-869C-5BB4905E6724}"/>
                </a:ext>
              </a:extLst>
            </p:cNvPr>
            <p:cNvGrpSpPr/>
            <p:nvPr/>
          </p:nvGrpSpPr>
          <p:grpSpPr>
            <a:xfrm>
              <a:off x="5236765" y="1005074"/>
              <a:ext cx="1683581" cy="2404628"/>
              <a:chOff x="5236765" y="1005074"/>
              <a:chExt cx="1683581" cy="2404628"/>
            </a:xfrm>
            <a:solidFill>
              <a:srgbClr val="9F53A0"/>
            </a:solidFill>
          </p:grpSpPr>
          <p:sp>
            <p:nvSpPr>
              <p:cNvPr id="378" name="Graphic 372">
                <a:extLst>
                  <a:ext uri="{FF2B5EF4-FFF2-40B4-BE49-F238E27FC236}">
                    <a16:creationId xmlns:a16="http://schemas.microsoft.com/office/drawing/2014/main" id="{CB9D9AA3-269B-4E6E-997A-774406C8BEF9}"/>
                  </a:ext>
                </a:extLst>
              </p:cNvPr>
              <p:cNvSpPr/>
              <p:nvPr/>
            </p:nvSpPr>
            <p:spPr>
              <a:xfrm>
                <a:off x="5972111" y="1005074"/>
                <a:ext cx="132069" cy="61917"/>
              </a:xfrm>
              <a:custGeom>
                <a:avLst/>
                <a:gdLst>
                  <a:gd name="connsiteX0" fmla="*/ 51124 w 132069"/>
                  <a:gd name="connsiteY0" fmla="*/ 0 h 61917"/>
                  <a:gd name="connsiteX1" fmla="*/ 115042 w 132069"/>
                  <a:gd name="connsiteY1" fmla="*/ 0 h 61917"/>
                  <a:gd name="connsiteX2" fmla="*/ 0 w 132069"/>
                  <a:gd name="connsiteY2" fmla="*/ 37566 h 61917"/>
                  <a:gd name="connsiteX3" fmla="*/ 51124 w 132069"/>
                  <a:gd name="connsiteY3" fmla="*/ 0 h 61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2069" h="61917">
                    <a:moveTo>
                      <a:pt x="51124" y="0"/>
                    </a:moveTo>
                    <a:lnTo>
                      <a:pt x="115042" y="0"/>
                    </a:lnTo>
                    <a:cubicBezTo>
                      <a:pt x="183741" y="53204"/>
                      <a:pt x="23960" y="87638"/>
                      <a:pt x="0" y="37566"/>
                    </a:cubicBezTo>
                    <a:cubicBezTo>
                      <a:pt x="-24" y="7819"/>
                      <a:pt x="35127" y="12506"/>
                      <a:pt x="51124" y="0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" name="Graphic 372">
                <a:extLst>
                  <a:ext uri="{FF2B5EF4-FFF2-40B4-BE49-F238E27FC236}">
                    <a16:creationId xmlns:a16="http://schemas.microsoft.com/office/drawing/2014/main" id="{CBAD54C1-04CA-4A7C-BA41-B78AABE2D8FA}"/>
                  </a:ext>
                </a:extLst>
              </p:cNvPr>
              <p:cNvSpPr/>
              <p:nvPr/>
            </p:nvSpPr>
            <p:spPr>
              <a:xfrm>
                <a:off x="5710847" y="1038062"/>
                <a:ext cx="861004" cy="268783"/>
              </a:xfrm>
              <a:custGeom>
                <a:avLst/>
                <a:gdLst>
                  <a:gd name="connsiteX0" fmla="*/ 586493 w 861004"/>
                  <a:gd name="connsiteY0" fmla="*/ 57711 h 268783"/>
                  <a:gd name="connsiteX1" fmla="*/ 480418 w 861004"/>
                  <a:gd name="connsiteY1" fmla="*/ 64119 h 268783"/>
                  <a:gd name="connsiteX2" fmla="*/ 705025 w 861004"/>
                  <a:gd name="connsiteY2" fmla="*/ 134469 h 268783"/>
                  <a:gd name="connsiteX3" fmla="*/ 861004 w 861004"/>
                  <a:gd name="connsiteY3" fmla="*/ 268783 h 268783"/>
                  <a:gd name="connsiteX4" fmla="*/ 667579 w 861004"/>
                  <a:gd name="connsiteY4" fmla="*/ 185641 h 268783"/>
                  <a:gd name="connsiteX5" fmla="*/ 311958 w 861004"/>
                  <a:gd name="connsiteY5" fmla="*/ 140877 h 268783"/>
                  <a:gd name="connsiteX6" fmla="*/ 193425 w 861004"/>
                  <a:gd name="connsiteY6" fmla="*/ 115291 h 268783"/>
                  <a:gd name="connsiteX7" fmla="*/ 0 w 861004"/>
                  <a:gd name="connsiteY7" fmla="*/ 147262 h 268783"/>
                  <a:gd name="connsiteX8" fmla="*/ 349404 w 861004"/>
                  <a:gd name="connsiteY8" fmla="*/ 51326 h 268783"/>
                  <a:gd name="connsiteX9" fmla="*/ 586493 w 861004"/>
                  <a:gd name="connsiteY9" fmla="*/ 57711 h 268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1004" h="268783">
                    <a:moveTo>
                      <a:pt x="586493" y="57711"/>
                    </a:moveTo>
                    <a:cubicBezTo>
                      <a:pt x="544383" y="57711"/>
                      <a:pt x="511624" y="44918"/>
                      <a:pt x="480418" y="64119"/>
                    </a:cubicBezTo>
                    <a:cubicBezTo>
                      <a:pt x="541251" y="104100"/>
                      <a:pt x="631711" y="105679"/>
                      <a:pt x="705025" y="134469"/>
                    </a:cubicBezTo>
                    <a:cubicBezTo>
                      <a:pt x="770545" y="160055"/>
                      <a:pt x="854763" y="185641"/>
                      <a:pt x="861004" y="268783"/>
                    </a:cubicBezTo>
                    <a:cubicBezTo>
                      <a:pt x="795485" y="252786"/>
                      <a:pt x="737785" y="211227"/>
                      <a:pt x="667579" y="185641"/>
                    </a:cubicBezTo>
                    <a:cubicBezTo>
                      <a:pt x="559950" y="145660"/>
                      <a:pt x="460117" y="156851"/>
                      <a:pt x="311958" y="140877"/>
                    </a:cubicBezTo>
                    <a:cubicBezTo>
                      <a:pt x="271403" y="136071"/>
                      <a:pt x="233956" y="115291"/>
                      <a:pt x="193425" y="115291"/>
                    </a:cubicBezTo>
                    <a:cubicBezTo>
                      <a:pt x="120111" y="116893"/>
                      <a:pt x="63965" y="184039"/>
                      <a:pt x="0" y="147262"/>
                    </a:cubicBezTo>
                    <a:cubicBezTo>
                      <a:pt x="26518" y="14550"/>
                      <a:pt x="221498" y="70504"/>
                      <a:pt x="349404" y="51326"/>
                    </a:cubicBezTo>
                    <a:cubicBezTo>
                      <a:pt x="428960" y="40135"/>
                      <a:pt x="559974" y="-62185"/>
                      <a:pt x="586493" y="57711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" name="Graphic 372">
                <a:extLst>
                  <a:ext uri="{FF2B5EF4-FFF2-40B4-BE49-F238E27FC236}">
                    <a16:creationId xmlns:a16="http://schemas.microsoft.com/office/drawing/2014/main" id="{D0A82076-40A1-4118-B96B-50F57BD7558D}"/>
                  </a:ext>
                </a:extLst>
              </p:cNvPr>
              <p:cNvSpPr/>
              <p:nvPr/>
            </p:nvSpPr>
            <p:spPr>
              <a:xfrm>
                <a:off x="6339784" y="1086481"/>
                <a:ext cx="126462" cy="73587"/>
              </a:xfrm>
              <a:custGeom>
                <a:avLst/>
                <a:gdLst>
                  <a:gd name="connsiteX0" fmla="*/ 125945 w 126462"/>
                  <a:gd name="connsiteY0" fmla="*/ 69909 h 73587"/>
                  <a:gd name="connsiteX1" fmla="*/ 0 w 126462"/>
                  <a:gd name="connsiteY1" fmla="*/ 32008 h 73587"/>
                  <a:gd name="connsiteX2" fmla="*/ 125945 w 126462"/>
                  <a:gd name="connsiteY2" fmla="*/ 69909 h 735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26462" h="73587">
                    <a:moveTo>
                      <a:pt x="125945" y="69909"/>
                    </a:moveTo>
                    <a:cubicBezTo>
                      <a:pt x="81851" y="84113"/>
                      <a:pt x="28336" y="54127"/>
                      <a:pt x="0" y="32008"/>
                    </a:cubicBezTo>
                    <a:cubicBezTo>
                      <a:pt x="12578" y="-32746"/>
                      <a:pt x="135391" y="11468"/>
                      <a:pt x="125945" y="69909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" name="Graphic 372">
                <a:extLst>
                  <a:ext uri="{FF2B5EF4-FFF2-40B4-BE49-F238E27FC236}">
                    <a16:creationId xmlns:a16="http://schemas.microsoft.com/office/drawing/2014/main" id="{0924CD00-5DC4-4BBD-80C0-02DBCED01FE8}"/>
                  </a:ext>
                </a:extLst>
              </p:cNvPr>
              <p:cNvSpPr/>
              <p:nvPr/>
            </p:nvSpPr>
            <p:spPr>
              <a:xfrm>
                <a:off x="5430707" y="1198029"/>
                <a:ext cx="1402463" cy="663769"/>
              </a:xfrm>
              <a:custGeom>
                <a:avLst/>
                <a:gdLst>
                  <a:gd name="connsiteX0" fmla="*/ 1395066 w 1402463"/>
                  <a:gd name="connsiteY0" fmla="*/ 663769 h 663769"/>
                  <a:gd name="connsiteX1" fmla="*/ 1294588 w 1402463"/>
                  <a:gd name="connsiteY1" fmla="*/ 507455 h 663769"/>
                  <a:gd name="connsiteX2" fmla="*/ 1181555 w 1402463"/>
                  <a:gd name="connsiteY2" fmla="*/ 369913 h 663769"/>
                  <a:gd name="connsiteX3" fmla="*/ 1162712 w 1402463"/>
                  <a:gd name="connsiteY3" fmla="*/ 269888 h 663769"/>
                  <a:gd name="connsiteX4" fmla="*/ 760773 w 1402463"/>
                  <a:gd name="connsiteY4" fmla="*/ 82322 h 663769"/>
                  <a:gd name="connsiteX5" fmla="*/ 453048 w 1402463"/>
                  <a:gd name="connsiteY5" fmla="*/ 51068 h 663769"/>
                  <a:gd name="connsiteX6" fmla="*/ 741931 w 1402463"/>
                  <a:gd name="connsiteY6" fmla="*/ 113599 h 663769"/>
                  <a:gd name="connsiteX7" fmla="*/ 1131292 w 1402463"/>
                  <a:gd name="connsiteY7" fmla="*/ 326178 h 663769"/>
                  <a:gd name="connsiteX8" fmla="*/ 729353 w 1402463"/>
                  <a:gd name="connsiteY8" fmla="*/ 169864 h 663769"/>
                  <a:gd name="connsiteX9" fmla="*/ 559792 w 1402463"/>
                  <a:gd name="connsiteY9" fmla="*/ 169864 h 663769"/>
                  <a:gd name="connsiteX10" fmla="*/ 421627 w 1402463"/>
                  <a:gd name="connsiteY10" fmla="*/ 126105 h 663769"/>
                  <a:gd name="connsiteX11" fmla="*/ 846 w 1402463"/>
                  <a:gd name="connsiteY11" fmla="*/ 319913 h 663769"/>
                  <a:gd name="connsiteX12" fmla="*/ 145299 w 1402463"/>
                  <a:gd name="connsiteY12" fmla="*/ 188611 h 663769"/>
                  <a:gd name="connsiteX13" fmla="*/ 383942 w 1402463"/>
                  <a:gd name="connsiteY13" fmla="*/ 19815 h 663769"/>
                  <a:gd name="connsiteX14" fmla="*/ 597477 w 1402463"/>
                  <a:gd name="connsiteY14" fmla="*/ 19815 h 663769"/>
                  <a:gd name="connsiteX15" fmla="*/ 779592 w 1402463"/>
                  <a:gd name="connsiteY15" fmla="*/ 26056 h 663769"/>
                  <a:gd name="connsiteX16" fmla="*/ 1212928 w 1402463"/>
                  <a:gd name="connsiteY16" fmla="*/ 213623 h 663769"/>
                  <a:gd name="connsiteX17" fmla="*/ 1250613 w 1402463"/>
                  <a:gd name="connsiteY17" fmla="*/ 338660 h 663769"/>
                  <a:gd name="connsiteX18" fmla="*/ 1319696 w 1402463"/>
                  <a:gd name="connsiteY18" fmla="*/ 413696 h 663769"/>
                  <a:gd name="connsiteX19" fmla="*/ 1395066 w 1402463"/>
                  <a:gd name="connsiteY19" fmla="*/ 663769 h 6637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02463" h="663769">
                    <a:moveTo>
                      <a:pt x="1395066" y="663769"/>
                    </a:moveTo>
                    <a:cubicBezTo>
                      <a:pt x="1346405" y="616877"/>
                      <a:pt x="1330695" y="562166"/>
                      <a:pt x="1294588" y="507455"/>
                    </a:cubicBezTo>
                    <a:cubicBezTo>
                      <a:pt x="1263191" y="459009"/>
                      <a:pt x="1201952" y="419937"/>
                      <a:pt x="1181555" y="369913"/>
                    </a:cubicBezTo>
                    <a:cubicBezTo>
                      <a:pt x="1170556" y="341768"/>
                      <a:pt x="1176845" y="301142"/>
                      <a:pt x="1162712" y="269888"/>
                    </a:cubicBezTo>
                    <a:cubicBezTo>
                      <a:pt x="1121894" y="174551"/>
                      <a:pt x="909937" y="93273"/>
                      <a:pt x="760773" y="82322"/>
                    </a:cubicBezTo>
                    <a:cubicBezTo>
                      <a:pt x="638319" y="72948"/>
                      <a:pt x="558237" y="72948"/>
                      <a:pt x="453048" y="51068"/>
                    </a:cubicBezTo>
                    <a:cubicBezTo>
                      <a:pt x="493866" y="126105"/>
                      <a:pt x="632030" y="105779"/>
                      <a:pt x="741931" y="113599"/>
                    </a:cubicBezTo>
                    <a:cubicBezTo>
                      <a:pt x="917780" y="126105"/>
                      <a:pt x="1107762" y="190189"/>
                      <a:pt x="1131292" y="326178"/>
                    </a:cubicBezTo>
                    <a:cubicBezTo>
                      <a:pt x="1004127" y="271467"/>
                      <a:pt x="895781" y="182370"/>
                      <a:pt x="729353" y="169864"/>
                    </a:cubicBezTo>
                    <a:cubicBezTo>
                      <a:pt x="675981" y="165177"/>
                      <a:pt x="616320" y="176105"/>
                      <a:pt x="559792" y="169864"/>
                    </a:cubicBezTo>
                    <a:cubicBezTo>
                      <a:pt x="512685" y="163623"/>
                      <a:pt x="468734" y="129213"/>
                      <a:pt x="421627" y="126105"/>
                    </a:cubicBezTo>
                    <a:cubicBezTo>
                      <a:pt x="248934" y="113599"/>
                      <a:pt x="165720" y="323045"/>
                      <a:pt x="846" y="319913"/>
                    </a:cubicBezTo>
                    <a:cubicBezTo>
                      <a:pt x="-10154" y="244876"/>
                      <a:pt x="88771" y="222997"/>
                      <a:pt x="145299" y="188611"/>
                    </a:cubicBezTo>
                    <a:cubicBezTo>
                      <a:pt x="212803" y="147984"/>
                      <a:pt x="302306" y="68261"/>
                      <a:pt x="383942" y="19815"/>
                    </a:cubicBezTo>
                    <a:cubicBezTo>
                      <a:pt x="448313" y="-17703"/>
                      <a:pt x="520528" y="7309"/>
                      <a:pt x="597477" y="19815"/>
                    </a:cubicBezTo>
                    <a:cubicBezTo>
                      <a:pt x="657138" y="29189"/>
                      <a:pt x="718377" y="21370"/>
                      <a:pt x="779592" y="26056"/>
                    </a:cubicBezTo>
                    <a:cubicBezTo>
                      <a:pt x="919335" y="35430"/>
                      <a:pt x="1145400" y="118285"/>
                      <a:pt x="1212928" y="213623"/>
                    </a:cubicBezTo>
                    <a:cubicBezTo>
                      <a:pt x="1239614" y="252696"/>
                      <a:pt x="1234903" y="298033"/>
                      <a:pt x="1250613" y="338660"/>
                    </a:cubicBezTo>
                    <a:cubicBezTo>
                      <a:pt x="1263167" y="369913"/>
                      <a:pt x="1294564" y="382419"/>
                      <a:pt x="1319696" y="413696"/>
                    </a:cubicBezTo>
                    <a:cubicBezTo>
                      <a:pt x="1371513" y="474624"/>
                      <a:pt x="1421752" y="568407"/>
                      <a:pt x="1395066" y="663769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" name="Graphic 372">
                <a:extLst>
                  <a:ext uri="{FF2B5EF4-FFF2-40B4-BE49-F238E27FC236}">
                    <a16:creationId xmlns:a16="http://schemas.microsoft.com/office/drawing/2014/main" id="{2F1C6FD1-938A-40F4-92AF-F2DD84EBA307}"/>
                  </a:ext>
                </a:extLst>
              </p:cNvPr>
              <p:cNvSpPr/>
              <p:nvPr/>
            </p:nvSpPr>
            <p:spPr>
              <a:xfrm>
                <a:off x="5536695" y="1223454"/>
                <a:ext cx="164539" cy="122391"/>
              </a:xfrm>
              <a:custGeom>
                <a:avLst/>
                <a:gdLst>
                  <a:gd name="connsiteX0" fmla="*/ 164540 w 164539"/>
                  <a:gd name="connsiteY0" fmla="*/ 2688 h 122391"/>
                  <a:gd name="connsiteX1" fmla="*/ 0 w 164539"/>
                  <a:gd name="connsiteY1" fmla="*/ 122392 h 122391"/>
                  <a:gd name="connsiteX2" fmla="*/ 164540 w 164539"/>
                  <a:gd name="connsiteY2" fmla="*/ 2688 h 1223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4539" h="122391">
                    <a:moveTo>
                      <a:pt x="164540" y="2688"/>
                    </a:moveTo>
                    <a:cubicBezTo>
                      <a:pt x="141679" y="74161"/>
                      <a:pt x="65519" y="120718"/>
                      <a:pt x="0" y="122392"/>
                    </a:cubicBezTo>
                    <a:cubicBezTo>
                      <a:pt x="21330" y="49221"/>
                      <a:pt x="80751" y="-13955"/>
                      <a:pt x="164540" y="2688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" name="Graphic 372">
                <a:extLst>
                  <a:ext uri="{FF2B5EF4-FFF2-40B4-BE49-F238E27FC236}">
                    <a16:creationId xmlns:a16="http://schemas.microsoft.com/office/drawing/2014/main" id="{68D2142D-FDC9-43A7-B51C-9DFEE987E4A8}"/>
                  </a:ext>
                </a:extLst>
              </p:cNvPr>
              <p:cNvSpPr/>
              <p:nvPr/>
            </p:nvSpPr>
            <p:spPr>
              <a:xfrm>
                <a:off x="5301063" y="1366562"/>
                <a:ext cx="593548" cy="534093"/>
              </a:xfrm>
              <a:custGeom>
                <a:avLst/>
                <a:gdLst>
                  <a:gd name="connsiteX0" fmla="*/ 593549 w 593548"/>
                  <a:gd name="connsiteY0" fmla="*/ 16563 h 534093"/>
                  <a:gd name="connsiteX1" fmla="*/ 329654 w 593548"/>
                  <a:gd name="connsiteY1" fmla="*/ 193274 h 534093"/>
                  <a:gd name="connsiteX2" fmla="*/ 285680 w 593548"/>
                  <a:gd name="connsiteY2" fmla="*/ 275316 h 534093"/>
                  <a:gd name="connsiteX3" fmla="*/ 134890 w 593548"/>
                  <a:gd name="connsiteY3" fmla="*/ 395236 h 534093"/>
                  <a:gd name="connsiteX4" fmla="*/ 2943 w 593548"/>
                  <a:gd name="connsiteY4" fmla="*/ 534093 h 534093"/>
                  <a:gd name="connsiteX5" fmla="*/ 122336 w 593548"/>
                  <a:gd name="connsiteY5" fmla="*/ 325819 h 534093"/>
                  <a:gd name="connsiteX6" fmla="*/ 235440 w 593548"/>
                  <a:gd name="connsiteY6" fmla="*/ 250089 h 534093"/>
                  <a:gd name="connsiteX7" fmla="*/ 310835 w 593548"/>
                  <a:gd name="connsiteY7" fmla="*/ 123857 h 534093"/>
                  <a:gd name="connsiteX8" fmla="*/ 593549 w 593548"/>
                  <a:gd name="connsiteY8" fmla="*/ 16563 h 5340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3548" h="534093">
                    <a:moveTo>
                      <a:pt x="593549" y="16563"/>
                    </a:moveTo>
                    <a:cubicBezTo>
                      <a:pt x="497733" y="79667"/>
                      <a:pt x="395628" y="106497"/>
                      <a:pt x="329654" y="193274"/>
                    </a:cubicBezTo>
                    <a:cubicBezTo>
                      <a:pt x="310812" y="218525"/>
                      <a:pt x="306101" y="251643"/>
                      <a:pt x="285680" y="275316"/>
                    </a:cubicBezTo>
                    <a:cubicBezTo>
                      <a:pt x="244838" y="321084"/>
                      <a:pt x="181997" y="347890"/>
                      <a:pt x="134890" y="395236"/>
                    </a:cubicBezTo>
                    <a:cubicBezTo>
                      <a:pt x="87759" y="442582"/>
                      <a:pt x="67338" y="507264"/>
                      <a:pt x="2943" y="534093"/>
                    </a:cubicBezTo>
                    <a:cubicBezTo>
                      <a:pt x="-15900" y="444160"/>
                      <a:pt x="59495" y="382610"/>
                      <a:pt x="122336" y="325819"/>
                    </a:cubicBezTo>
                    <a:cubicBezTo>
                      <a:pt x="156889" y="294255"/>
                      <a:pt x="207152" y="278473"/>
                      <a:pt x="235440" y="250089"/>
                    </a:cubicBezTo>
                    <a:cubicBezTo>
                      <a:pt x="265283" y="220103"/>
                      <a:pt x="277861" y="160155"/>
                      <a:pt x="310835" y="123857"/>
                    </a:cubicBezTo>
                    <a:cubicBezTo>
                      <a:pt x="368918" y="62331"/>
                      <a:pt x="519708" y="-40228"/>
                      <a:pt x="593549" y="16563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" name="Graphic 372">
                <a:extLst>
                  <a:ext uri="{FF2B5EF4-FFF2-40B4-BE49-F238E27FC236}">
                    <a16:creationId xmlns:a16="http://schemas.microsoft.com/office/drawing/2014/main" id="{136AD388-0426-4ADD-9327-B98D64114174}"/>
                  </a:ext>
                </a:extLst>
              </p:cNvPr>
              <p:cNvSpPr/>
              <p:nvPr/>
            </p:nvSpPr>
            <p:spPr>
              <a:xfrm>
                <a:off x="5652788" y="1396309"/>
                <a:ext cx="1267558" cy="1244331"/>
              </a:xfrm>
              <a:custGeom>
                <a:avLst/>
                <a:gdLst>
                  <a:gd name="connsiteX0" fmla="*/ 1267558 w 1267558"/>
                  <a:gd name="connsiteY0" fmla="*/ 927136 h 1244331"/>
                  <a:gd name="connsiteX1" fmla="*/ 1267558 w 1267558"/>
                  <a:gd name="connsiteY1" fmla="*/ 1060351 h 1244331"/>
                  <a:gd name="connsiteX2" fmla="*/ 1186377 w 1267558"/>
                  <a:gd name="connsiteY2" fmla="*/ 1244331 h 1244331"/>
                  <a:gd name="connsiteX3" fmla="*/ 1205100 w 1267558"/>
                  <a:gd name="connsiteY3" fmla="*/ 914439 h 1244331"/>
                  <a:gd name="connsiteX4" fmla="*/ 899144 w 1267558"/>
                  <a:gd name="connsiteY4" fmla="*/ 267353 h 1244331"/>
                  <a:gd name="connsiteX5" fmla="*/ 156098 w 1267558"/>
                  <a:gd name="connsiteY5" fmla="*/ 127778 h 1244331"/>
                  <a:gd name="connsiteX6" fmla="*/ 0 w 1267558"/>
                  <a:gd name="connsiteY6" fmla="*/ 222948 h 1244331"/>
                  <a:gd name="connsiteX7" fmla="*/ 174846 w 1267558"/>
                  <a:gd name="connsiteY7" fmla="*/ 58002 h 1244331"/>
                  <a:gd name="connsiteX8" fmla="*/ 568224 w 1267558"/>
                  <a:gd name="connsiteY8" fmla="*/ 13597 h 1244331"/>
                  <a:gd name="connsiteX9" fmla="*/ 1267558 w 1267558"/>
                  <a:gd name="connsiteY9" fmla="*/ 927136 h 1244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67558" h="1244331">
                    <a:moveTo>
                      <a:pt x="1267558" y="927136"/>
                    </a:moveTo>
                    <a:lnTo>
                      <a:pt x="1267558" y="1060351"/>
                    </a:lnTo>
                    <a:cubicBezTo>
                      <a:pt x="1242570" y="1123790"/>
                      <a:pt x="1250390" y="1220538"/>
                      <a:pt x="1186377" y="1244331"/>
                    </a:cubicBezTo>
                    <a:cubicBezTo>
                      <a:pt x="1181690" y="1134885"/>
                      <a:pt x="1212919" y="1023885"/>
                      <a:pt x="1205100" y="914439"/>
                    </a:cubicBezTo>
                    <a:cubicBezTo>
                      <a:pt x="1186377" y="671779"/>
                      <a:pt x="1024013" y="397411"/>
                      <a:pt x="899144" y="267353"/>
                    </a:cubicBezTo>
                    <a:cubicBezTo>
                      <a:pt x="744600" y="105587"/>
                      <a:pt x="416788" y="-21290"/>
                      <a:pt x="156098" y="127778"/>
                    </a:cubicBezTo>
                    <a:cubicBezTo>
                      <a:pt x="99905" y="159485"/>
                      <a:pt x="74917" y="234043"/>
                      <a:pt x="0" y="222948"/>
                    </a:cubicBezTo>
                    <a:cubicBezTo>
                      <a:pt x="20301" y="138897"/>
                      <a:pt x="104592" y="92890"/>
                      <a:pt x="174846" y="58002"/>
                    </a:cubicBezTo>
                    <a:cubicBezTo>
                      <a:pt x="282546" y="5658"/>
                      <a:pt x="441777" y="-16532"/>
                      <a:pt x="568224" y="13597"/>
                    </a:cubicBezTo>
                    <a:cubicBezTo>
                      <a:pt x="958494" y="107166"/>
                      <a:pt x="1211365" y="492557"/>
                      <a:pt x="1267558" y="927136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" name="Graphic 372">
                <a:extLst>
                  <a:ext uri="{FF2B5EF4-FFF2-40B4-BE49-F238E27FC236}">
                    <a16:creationId xmlns:a16="http://schemas.microsoft.com/office/drawing/2014/main" id="{E30D4764-8D13-4DC7-930D-2EB7030E4850}"/>
                  </a:ext>
                </a:extLst>
              </p:cNvPr>
              <p:cNvSpPr/>
              <p:nvPr/>
            </p:nvSpPr>
            <p:spPr>
              <a:xfrm>
                <a:off x="5236765" y="1495956"/>
                <a:ext cx="1586156" cy="1086290"/>
              </a:xfrm>
              <a:custGeom>
                <a:avLst/>
                <a:gdLst>
                  <a:gd name="connsiteX0" fmla="*/ 0 w 1586156"/>
                  <a:gd name="connsiteY0" fmla="*/ 737102 h 1086290"/>
                  <a:gd name="connsiteX1" fmla="*/ 0 w 1586156"/>
                  <a:gd name="connsiteY1" fmla="*/ 686312 h 1086290"/>
                  <a:gd name="connsiteX2" fmla="*/ 344670 w 1586156"/>
                  <a:gd name="connsiteY2" fmla="*/ 203813 h 1086290"/>
                  <a:gd name="connsiteX3" fmla="*/ 463728 w 1586156"/>
                  <a:gd name="connsiteY3" fmla="*/ 159361 h 1086290"/>
                  <a:gd name="connsiteX4" fmla="*/ 595341 w 1586156"/>
                  <a:gd name="connsiteY4" fmla="*/ 64118 h 1086290"/>
                  <a:gd name="connsiteX5" fmla="*/ 921215 w 1586156"/>
                  <a:gd name="connsiteY5" fmla="*/ 632 h 1086290"/>
                  <a:gd name="connsiteX6" fmla="*/ 1322293 w 1586156"/>
                  <a:gd name="connsiteY6" fmla="*/ 222847 h 1086290"/>
                  <a:gd name="connsiteX7" fmla="*/ 1585494 w 1586156"/>
                  <a:gd name="connsiteY7" fmla="*/ 870436 h 1086290"/>
                  <a:gd name="connsiteX8" fmla="*/ 1529085 w 1586156"/>
                  <a:gd name="connsiteY8" fmla="*/ 1086291 h 1086290"/>
                  <a:gd name="connsiteX9" fmla="*/ 1516556 w 1586156"/>
                  <a:gd name="connsiteY9" fmla="*/ 851378 h 1086290"/>
                  <a:gd name="connsiteX10" fmla="*/ 1284680 w 1586156"/>
                  <a:gd name="connsiteY10" fmla="*/ 292671 h 1086290"/>
                  <a:gd name="connsiteX11" fmla="*/ 645460 w 1586156"/>
                  <a:gd name="connsiteY11" fmla="*/ 114908 h 1086290"/>
                  <a:gd name="connsiteX12" fmla="*/ 476258 w 1586156"/>
                  <a:gd name="connsiteY12" fmla="*/ 235545 h 1086290"/>
                  <a:gd name="connsiteX13" fmla="*/ 363465 w 1586156"/>
                  <a:gd name="connsiteY13" fmla="*/ 267300 h 1086290"/>
                  <a:gd name="connsiteX14" fmla="*/ 106529 w 1586156"/>
                  <a:gd name="connsiteY14" fmla="*/ 584734 h 1086290"/>
                  <a:gd name="connsiteX15" fmla="*/ 0 w 1586156"/>
                  <a:gd name="connsiteY15" fmla="*/ 737102 h 10862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586156" h="1086290">
                    <a:moveTo>
                      <a:pt x="0" y="737102"/>
                    </a:moveTo>
                    <a:lnTo>
                      <a:pt x="0" y="686312"/>
                    </a:lnTo>
                    <a:cubicBezTo>
                      <a:pt x="54831" y="502189"/>
                      <a:pt x="192708" y="278395"/>
                      <a:pt x="344670" y="203813"/>
                    </a:cubicBezTo>
                    <a:cubicBezTo>
                      <a:pt x="383837" y="184755"/>
                      <a:pt x="426138" y="178418"/>
                      <a:pt x="463728" y="159361"/>
                    </a:cubicBezTo>
                    <a:cubicBezTo>
                      <a:pt x="515426" y="132388"/>
                      <a:pt x="554594" y="87935"/>
                      <a:pt x="595341" y="64118"/>
                    </a:cubicBezTo>
                    <a:cubicBezTo>
                      <a:pt x="676809" y="18088"/>
                      <a:pt x="778651" y="-4127"/>
                      <a:pt x="921215" y="632"/>
                    </a:cubicBezTo>
                    <a:cubicBezTo>
                      <a:pt x="1085707" y="6993"/>
                      <a:pt x="1234560" y="119666"/>
                      <a:pt x="1322293" y="222847"/>
                    </a:cubicBezTo>
                    <a:cubicBezTo>
                      <a:pt x="1457038" y="379974"/>
                      <a:pt x="1585494" y="610128"/>
                      <a:pt x="1585494" y="870436"/>
                    </a:cubicBezTo>
                    <a:cubicBezTo>
                      <a:pt x="1585494" y="945042"/>
                      <a:pt x="1596470" y="1032321"/>
                      <a:pt x="1529085" y="1086291"/>
                    </a:cubicBezTo>
                    <a:cubicBezTo>
                      <a:pt x="1496182" y="1003746"/>
                      <a:pt x="1519688" y="922803"/>
                      <a:pt x="1516556" y="851378"/>
                    </a:cubicBezTo>
                    <a:cubicBezTo>
                      <a:pt x="1505580" y="618067"/>
                      <a:pt x="1394365" y="426005"/>
                      <a:pt x="1284680" y="292671"/>
                    </a:cubicBezTo>
                    <a:cubicBezTo>
                      <a:pt x="1159356" y="140303"/>
                      <a:pt x="894577" y="-4127"/>
                      <a:pt x="645460" y="114908"/>
                    </a:cubicBezTo>
                    <a:cubicBezTo>
                      <a:pt x="584365" y="143483"/>
                      <a:pt x="543619" y="205367"/>
                      <a:pt x="476258" y="235545"/>
                    </a:cubicBezTo>
                    <a:cubicBezTo>
                      <a:pt x="443355" y="249820"/>
                      <a:pt x="401054" y="248242"/>
                      <a:pt x="363465" y="267300"/>
                    </a:cubicBezTo>
                    <a:cubicBezTo>
                      <a:pt x="244406" y="326028"/>
                      <a:pt x="159805" y="472060"/>
                      <a:pt x="106529" y="584734"/>
                    </a:cubicBezTo>
                    <a:cubicBezTo>
                      <a:pt x="81469" y="640281"/>
                      <a:pt x="53252" y="764075"/>
                      <a:pt x="0" y="737102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6" name="Graphic 372">
                <a:extLst>
                  <a:ext uri="{FF2B5EF4-FFF2-40B4-BE49-F238E27FC236}">
                    <a16:creationId xmlns:a16="http://schemas.microsoft.com/office/drawing/2014/main" id="{7C3C0EB9-19A1-4A71-B25C-2BCC467AAB77}"/>
                  </a:ext>
                </a:extLst>
              </p:cNvPr>
              <p:cNvSpPr/>
              <p:nvPr/>
            </p:nvSpPr>
            <p:spPr>
              <a:xfrm>
                <a:off x="5364122" y="1521026"/>
                <a:ext cx="172620" cy="165519"/>
              </a:xfrm>
              <a:custGeom>
                <a:avLst/>
                <a:gdLst>
                  <a:gd name="connsiteX0" fmla="*/ 172621 w 172620"/>
                  <a:gd name="connsiteY0" fmla="*/ 0 h 165519"/>
                  <a:gd name="connsiteX1" fmla="*/ 23 w 172620"/>
                  <a:gd name="connsiteY1" fmla="*/ 165520 h 165519"/>
                  <a:gd name="connsiteX2" fmla="*/ 172621 w 172620"/>
                  <a:gd name="connsiteY2" fmla="*/ 0 h 165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2620" h="165519">
                    <a:moveTo>
                      <a:pt x="172621" y="0"/>
                    </a:moveTo>
                    <a:cubicBezTo>
                      <a:pt x="161430" y="102631"/>
                      <a:pt x="73529" y="127452"/>
                      <a:pt x="23" y="165520"/>
                    </a:cubicBezTo>
                    <a:cubicBezTo>
                      <a:pt x="-1579" y="74510"/>
                      <a:pt x="81515" y="16571"/>
                      <a:pt x="172621" y="0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7" name="Graphic 372">
                <a:extLst>
                  <a:ext uri="{FF2B5EF4-FFF2-40B4-BE49-F238E27FC236}">
                    <a16:creationId xmlns:a16="http://schemas.microsoft.com/office/drawing/2014/main" id="{781EA6FC-55D2-4391-AC4A-F698CA64936D}"/>
                  </a:ext>
                </a:extLst>
              </p:cNvPr>
              <p:cNvSpPr/>
              <p:nvPr/>
            </p:nvSpPr>
            <p:spPr>
              <a:xfrm>
                <a:off x="5278326" y="1614488"/>
                <a:ext cx="1283936" cy="1638868"/>
              </a:xfrm>
              <a:custGeom>
                <a:avLst/>
                <a:gdLst>
                  <a:gd name="connsiteX0" fmla="*/ 582306 w 1283936"/>
                  <a:gd name="connsiteY0" fmla="*/ 159194 h 1638868"/>
                  <a:gd name="connsiteX1" fmla="*/ 713871 w 1283936"/>
                  <a:gd name="connsiteY1" fmla="*/ 127774 h 1638868"/>
                  <a:gd name="connsiteX2" fmla="*/ 1283936 w 1283936"/>
                  <a:gd name="connsiteY2" fmla="*/ 618116 h 1638868"/>
                  <a:gd name="connsiteX3" fmla="*/ 1277671 w 1283936"/>
                  <a:gd name="connsiteY3" fmla="*/ 668403 h 1638868"/>
                  <a:gd name="connsiteX4" fmla="*/ 1064686 w 1283936"/>
                  <a:gd name="connsiteY4" fmla="*/ 1359918 h 1638868"/>
                  <a:gd name="connsiteX5" fmla="*/ 826641 w 1283936"/>
                  <a:gd name="connsiteY5" fmla="*/ 1466782 h 1638868"/>
                  <a:gd name="connsiteX6" fmla="*/ 657510 w 1283936"/>
                  <a:gd name="connsiteY6" fmla="*/ 1567356 h 1638868"/>
                  <a:gd name="connsiteX7" fmla="*/ 450790 w 1283936"/>
                  <a:gd name="connsiteY7" fmla="*/ 1598777 h 1638868"/>
                  <a:gd name="connsiteX8" fmla="*/ 325490 w 1283936"/>
                  <a:gd name="connsiteY8" fmla="*/ 1636486 h 1638868"/>
                  <a:gd name="connsiteX9" fmla="*/ 588595 w 1283936"/>
                  <a:gd name="connsiteY9" fmla="*/ 1510756 h 1638868"/>
                  <a:gd name="connsiteX10" fmla="*/ 1058421 w 1283936"/>
                  <a:gd name="connsiteY10" fmla="*/ 976416 h 1638868"/>
                  <a:gd name="connsiteX11" fmla="*/ 1096011 w 1283936"/>
                  <a:gd name="connsiteY11" fmla="*/ 812976 h 1638868"/>
                  <a:gd name="connsiteX12" fmla="*/ 1108541 w 1283936"/>
                  <a:gd name="connsiteY12" fmla="*/ 1020438 h 1638868"/>
                  <a:gd name="connsiteX13" fmla="*/ 951940 w 1283936"/>
                  <a:gd name="connsiteY13" fmla="*/ 1347341 h 1638868"/>
                  <a:gd name="connsiteX14" fmla="*/ 1177456 w 1283936"/>
                  <a:gd name="connsiteY14" fmla="*/ 825578 h 1638868"/>
                  <a:gd name="connsiteX15" fmla="*/ 1196251 w 1283936"/>
                  <a:gd name="connsiteY15" fmla="*/ 561540 h 1638868"/>
                  <a:gd name="connsiteX16" fmla="*/ 795316 w 1283936"/>
                  <a:gd name="connsiteY16" fmla="*/ 203217 h 1638868"/>
                  <a:gd name="connsiteX17" fmla="*/ 488356 w 1283936"/>
                  <a:gd name="connsiteY17" fmla="*/ 316369 h 1638868"/>
                  <a:gd name="connsiteX18" fmla="*/ 294165 w 1283936"/>
                  <a:gd name="connsiteY18" fmla="*/ 498675 h 1638868"/>
                  <a:gd name="connsiteX19" fmla="*/ 156336 w 1283936"/>
                  <a:gd name="connsiteY19" fmla="*/ 787844 h 1638868"/>
                  <a:gd name="connsiteX20" fmla="*/ 5976 w 1283936"/>
                  <a:gd name="connsiteY20" fmla="*/ 1007860 h 1638868"/>
                  <a:gd name="connsiteX21" fmla="*/ 99951 w 1283936"/>
                  <a:gd name="connsiteY21" fmla="*/ 743822 h 1638868"/>
                  <a:gd name="connsiteX22" fmla="*/ 212721 w 1283936"/>
                  <a:gd name="connsiteY22" fmla="*/ 479784 h 1638868"/>
                  <a:gd name="connsiteX23" fmla="*/ 394381 w 1283936"/>
                  <a:gd name="connsiteY23" fmla="*/ 284901 h 1638868"/>
                  <a:gd name="connsiteX24" fmla="*/ 763991 w 1283936"/>
                  <a:gd name="connsiteY24" fmla="*/ 2020 h 1638868"/>
                  <a:gd name="connsiteX25" fmla="*/ 876761 w 1283936"/>
                  <a:gd name="connsiteY25" fmla="*/ 33440 h 1638868"/>
                  <a:gd name="connsiteX26" fmla="*/ 713895 w 1283936"/>
                  <a:gd name="connsiteY26" fmla="*/ 83728 h 1638868"/>
                  <a:gd name="connsiteX27" fmla="*/ 582306 w 1283936"/>
                  <a:gd name="connsiteY27" fmla="*/ 159194 h 163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83936" h="1638868">
                    <a:moveTo>
                      <a:pt x="582306" y="159194"/>
                    </a:moveTo>
                    <a:cubicBezTo>
                      <a:pt x="633981" y="162327"/>
                      <a:pt x="668438" y="132485"/>
                      <a:pt x="713871" y="127774"/>
                    </a:cubicBezTo>
                    <a:cubicBezTo>
                      <a:pt x="1008301" y="93197"/>
                      <a:pt x="1283936" y="363524"/>
                      <a:pt x="1283936" y="618116"/>
                    </a:cubicBezTo>
                    <a:cubicBezTo>
                      <a:pt x="1283936" y="633826"/>
                      <a:pt x="1280804" y="654271"/>
                      <a:pt x="1277671" y="668403"/>
                    </a:cubicBezTo>
                    <a:cubicBezTo>
                      <a:pt x="1218154" y="959151"/>
                      <a:pt x="1238527" y="1196455"/>
                      <a:pt x="1064686" y="1359918"/>
                    </a:cubicBezTo>
                    <a:cubicBezTo>
                      <a:pt x="998904" y="1422783"/>
                      <a:pt x="919037" y="1433783"/>
                      <a:pt x="826641" y="1466782"/>
                    </a:cubicBezTo>
                    <a:cubicBezTo>
                      <a:pt x="763991" y="1488781"/>
                      <a:pt x="724847" y="1540646"/>
                      <a:pt x="657510" y="1567356"/>
                    </a:cubicBezTo>
                    <a:cubicBezTo>
                      <a:pt x="596439" y="1592512"/>
                      <a:pt x="522813" y="1581512"/>
                      <a:pt x="450790" y="1598777"/>
                    </a:cubicBezTo>
                    <a:cubicBezTo>
                      <a:pt x="413200" y="1608198"/>
                      <a:pt x="378742" y="1649064"/>
                      <a:pt x="325490" y="1636486"/>
                    </a:cubicBezTo>
                    <a:cubicBezTo>
                      <a:pt x="322358" y="1521756"/>
                      <a:pt x="491488" y="1546911"/>
                      <a:pt x="588595" y="1510756"/>
                    </a:cubicBezTo>
                    <a:cubicBezTo>
                      <a:pt x="812556" y="1430602"/>
                      <a:pt x="1006747" y="1229430"/>
                      <a:pt x="1058421" y="976416"/>
                    </a:cubicBezTo>
                    <a:cubicBezTo>
                      <a:pt x="1069373" y="926128"/>
                      <a:pt x="1050602" y="861685"/>
                      <a:pt x="1096011" y="812976"/>
                    </a:cubicBezTo>
                    <a:cubicBezTo>
                      <a:pt x="1174323" y="844397"/>
                      <a:pt x="1125758" y="954416"/>
                      <a:pt x="1108541" y="1020438"/>
                    </a:cubicBezTo>
                    <a:cubicBezTo>
                      <a:pt x="1074084" y="1152457"/>
                      <a:pt x="1028674" y="1264031"/>
                      <a:pt x="951940" y="1347341"/>
                    </a:cubicBezTo>
                    <a:cubicBezTo>
                      <a:pt x="1128914" y="1281343"/>
                      <a:pt x="1160239" y="1059725"/>
                      <a:pt x="1177456" y="825578"/>
                    </a:cubicBezTo>
                    <a:cubicBezTo>
                      <a:pt x="1185275" y="728136"/>
                      <a:pt x="1215046" y="644850"/>
                      <a:pt x="1196251" y="561540"/>
                    </a:cubicBezTo>
                    <a:cubicBezTo>
                      <a:pt x="1157106" y="388655"/>
                      <a:pt x="997350" y="206349"/>
                      <a:pt x="795316" y="203217"/>
                    </a:cubicBezTo>
                    <a:cubicBezTo>
                      <a:pt x="670016" y="201638"/>
                      <a:pt x="569800" y="251926"/>
                      <a:pt x="488356" y="316369"/>
                    </a:cubicBezTo>
                    <a:cubicBezTo>
                      <a:pt x="428839" y="365078"/>
                      <a:pt x="345840" y="438942"/>
                      <a:pt x="294165" y="498675"/>
                    </a:cubicBezTo>
                    <a:cubicBezTo>
                      <a:pt x="237781" y="564672"/>
                      <a:pt x="203323" y="693559"/>
                      <a:pt x="156336" y="787844"/>
                    </a:cubicBezTo>
                    <a:cubicBezTo>
                      <a:pt x="117192" y="867998"/>
                      <a:pt x="93686" y="971729"/>
                      <a:pt x="5976" y="1007860"/>
                    </a:cubicBezTo>
                    <a:cubicBezTo>
                      <a:pt x="-22216" y="918285"/>
                      <a:pt x="56096" y="833421"/>
                      <a:pt x="99951" y="743822"/>
                    </a:cubicBezTo>
                    <a:cubicBezTo>
                      <a:pt x="140673" y="660536"/>
                      <a:pt x="164155" y="558384"/>
                      <a:pt x="212721" y="479784"/>
                    </a:cubicBezTo>
                    <a:cubicBezTo>
                      <a:pt x="254997" y="409052"/>
                      <a:pt x="336442" y="347765"/>
                      <a:pt x="394381" y="284901"/>
                    </a:cubicBezTo>
                    <a:cubicBezTo>
                      <a:pt x="511837" y="160749"/>
                      <a:pt x="555692" y="20863"/>
                      <a:pt x="763991" y="2020"/>
                    </a:cubicBezTo>
                    <a:cubicBezTo>
                      <a:pt x="798448" y="-1113"/>
                      <a:pt x="873628" y="-5847"/>
                      <a:pt x="876761" y="33440"/>
                    </a:cubicBezTo>
                    <a:cubicBezTo>
                      <a:pt x="881447" y="85306"/>
                      <a:pt x="762437" y="72728"/>
                      <a:pt x="713895" y="83728"/>
                    </a:cubicBezTo>
                    <a:cubicBezTo>
                      <a:pt x="659041" y="96329"/>
                      <a:pt x="605788" y="115172"/>
                      <a:pt x="582306" y="159194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8" name="Graphic 372">
                <a:extLst>
                  <a:ext uri="{FF2B5EF4-FFF2-40B4-BE49-F238E27FC236}">
                    <a16:creationId xmlns:a16="http://schemas.microsoft.com/office/drawing/2014/main" id="{6C21BD18-A5BB-4002-A49A-3EF5FE2B3774}"/>
                  </a:ext>
                </a:extLst>
              </p:cNvPr>
              <p:cNvSpPr/>
              <p:nvPr/>
            </p:nvSpPr>
            <p:spPr>
              <a:xfrm>
                <a:off x="6175268" y="1648016"/>
                <a:ext cx="536231" cy="934135"/>
              </a:xfrm>
              <a:custGeom>
                <a:avLst/>
                <a:gdLst>
                  <a:gd name="connsiteX0" fmla="*/ 476091 w 536231"/>
                  <a:gd name="connsiteY0" fmla="*/ 934136 h 934135"/>
                  <a:gd name="connsiteX1" fmla="*/ 469826 w 536231"/>
                  <a:gd name="connsiteY1" fmla="*/ 693914 h 934135"/>
                  <a:gd name="connsiteX2" fmla="*/ 438501 w 536231"/>
                  <a:gd name="connsiteY2" fmla="*/ 611728 h 934135"/>
                  <a:gd name="connsiteX3" fmla="*/ 363321 w 536231"/>
                  <a:gd name="connsiteY3" fmla="*/ 371507 h 934135"/>
                  <a:gd name="connsiteX4" fmla="*/ 125276 w 536231"/>
                  <a:gd name="connsiteY4" fmla="*/ 106011 h 934135"/>
                  <a:gd name="connsiteX5" fmla="*/ 0 w 536231"/>
                  <a:gd name="connsiteY5" fmla="*/ 11199 h 934135"/>
                  <a:gd name="connsiteX6" fmla="*/ 313201 w 536231"/>
                  <a:gd name="connsiteY6" fmla="*/ 169234 h 934135"/>
                  <a:gd name="connsiteX7" fmla="*/ 532451 w 536231"/>
                  <a:gd name="connsiteY7" fmla="*/ 668615 h 934135"/>
                  <a:gd name="connsiteX8" fmla="*/ 476091 w 536231"/>
                  <a:gd name="connsiteY8" fmla="*/ 934136 h 934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36231" h="934135">
                    <a:moveTo>
                      <a:pt x="476091" y="934136"/>
                    </a:moveTo>
                    <a:cubicBezTo>
                      <a:pt x="432236" y="877249"/>
                      <a:pt x="483910" y="774522"/>
                      <a:pt x="469826" y="693914"/>
                    </a:cubicBezTo>
                    <a:cubicBezTo>
                      <a:pt x="465139" y="663881"/>
                      <a:pt x="446344" y="640184"/>
                      <a:pt x="438501" y="611728"/>
                    </a:cubicBezTo>
                    <a:cubicBezTo>
                      <a:pt x="413441" y="520073"/>
                      <a:pt x="404043" y="447380"/>
                      <a:pt x="363321" y="371507"/>
                    </a:cubicBezTo>
                    <a:cubicBezTo>
                      <a:pt x="308514" y="270359"/>
                      <a:pt x="216118" y="161319"/>
                      <a:pt x="125276" y="106011"/>
                    </a:cubicBezTo>
                    <a:cubicBezTo>
                      <a:pt x="82999" y="80736"/>
                      <a:pt x="9397" y="82314"/>
                      <a:pt x="0" y="11199"/>
                    </a:cubicBezTo>
                    <a:cubicBezTo>
                      <a:pt x="72047" y="-39375"/>
                      <a:pt x="252129" y="93385"/>
                      <a:pt x="313201" y="169234"/>
                    </a:cubicBezTo>
                    <a:cubicBezTo>
                      <a:pt x="421260" y="303573"/>
                      <a:pt x="519921" y="507424"/>
                      <a:pt x="532451" y="668615"/>
                    </a:cubicBezTo>
                    <a:cubicBezTo>
                      <a:pt x="540295" y="765029"/>
                      <a:pt x="541873" y="889874"/>
                      <a:pt x="476091" y="934136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5" name="Graphic 372">
                <a:extLst>
                  <a:ext uri="{FF2B5EF4-FFF2-40B4-BE49-F238E27FC236}">
                    <a16:creationId xmlns:a16="http://schemas.microsoft.com/office/drawing/2014/main" id="{57606129-C21E-4D64-A6F9-CCAD44CB0C24}"/>
                  </a:ext>
                </a:extLst>
              </p:cNvPr>
              <p:cNvSpPr/>
              <p:nvPr/>
            </p:nvSpPr>
            <p:spPr>
              <a:xfrm>
                <a:off x="5266386" y="1774136"/>
                <a:ext cx="417773" cy="661911"/>
              </a:xfrm>
              <a:custGeom>
                <a:avLst/>
                <a:gdLst>
                  <a:gd name="connsiteX0" fmla="*/ 417345 w 417773"/>
                  <a:gd name="connsiteY0" fmla="*/ 24 h 661911"/>
                  <a:gd name="connsiteX1" fmla="*/ 274804 w 417773"/>
                  <a:gd name="connsiteY1" fmla="*/ 182832 h 661911"/>
                  <a:gd name="connsiteX2" fmla="*/ 144651 w 417773"/>
                  <a:gd name="connsiteY2" fmla="*/ 384555 h 661911"/>
                  <a:gd name="connsiteX3" fmla="*/ 2110 w 417773"/>
                  <a:gd name="connsiteY3" fmla="*/ 661912 h 661911"/>
                  <a:gd name="connsiteX4" fmla="*/ 64091 w 417773"/>
                  <a:gd name="connsiteY4" fmla="*/ 422360 h 661911"/>
                  <a:gd name="connsiteX5" fmla="*/ 157061 w 417773"/>
                  <a:gd name="connsiteY5" fmla="*/ 201723 h 661911"/>
                  <a:gd name="connsiteX6" fmla="*/ 404958 w 417773"/>
                  <a:gd name="connsiteY6" fmla="*/ 0 h 661911"/>
                  <a:gd name="connsiteX7" fmla="*/ 417345 w 417773"/>
                  <a:gd name="connsiteY7" fmla="*/ 0 h 661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17773" h="661911">
                    <a:moveTo>
                      <a:pt x="417345" y="24"/>
                    </a:moveTo>
                    <a:cubicBezTo>
                      <a:pt x="425092" y="94572"/>
                      <a:pt x="325929" y="129245"/>
                      <a:pt x="274804" y="182832"/>
                    </a:cubicBezTo>
                    <a:cubicBezTo>
                      <a:pt x="223680" y="236419"/>
                      <a:pt x="175641" y="308921"/>
                      <a:pt x="144651" y="384555"/>
                    </a:cubicBezTo>
                    <a:cubicBezTo>
                      <a:pt x="104359" y="482260"/>
                      <a:pt x="93526" y="598879"/>
                      <a:pt x="2110" y="661912"/>
                    </a:cubicBezTo>
                    <a:cubicBezTo>
                      <a:pt x="-10276" y="576808"/>
                      <a:pt x="34655" y="496440"/>
                      <a:pt x="64091" y="422360"/>
                    </a:cubicBezTo>
                    <a:cubicBezTo>
                      <a:pt x="93526" y="348280"/>
                      <a:pt x="118323" y="263201"/>
                      <a:pt x="157061" y="201723"/>
                    </a:cubicBezTo>
                    <a:cubicBezTo>
                      <a:pt x="205100" y="127643"/>
                      <a:pt x="330592" y="42540"/>
                      <a:pt x="404958" y="0"/>
                    </a:cubicBezTo>
                    <a:lnTo>
                      <a:pt x="417345" y="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6" name="Graphic 372">
                <a:extLst>
                  <a:ext uri="{FF2B5EF4-FFF2-40B4-BE49-F238E27FC236}">
                    <a16:creationId xmlns:a16="http://schemas.microsoft.com/office/drawing/2014/main" id="{1B9811D1-0EEF-4AF7-B479-73E7DE22F174}"/>
                  </a:ext>
                </a:extLst>
              </p:cNvPr>
              <p:cNvSpPr/>
              <p:nvPr/>
            </p:nvSpPr>
            <p:spPr>
              <a:xfrm>
                <a:off x="5391548" y="1879572"/>
                <a:ext cx="1045717" cy="1244638"/>
              </a:xfrm>
              <a:custGeom>
                <a:avLst/>
                <a:gdLst>
                  <a:gd name="connsiteX0" fmla="*/ 988336 w 1045717"/>
                  <a:gd name="connsiteY0" fmla="*/ 518073 h 1244638"/>
                  <a:gd name="connsiteX1" fmla="*/ 694337 w 1045717"/>
                  <a:gd name="connsiteY1" fmla="*/ 68358 h 1244638"/>
                  <a:gd name="connsiteX2" fmla="*/ 406602 w 1045717"/>
                  <a:gd name="connsiteY2" fmla="*/ 182371 h 1244638"/>
                  <a:gd name="connsiteX3" fmla="*/ 362819 w 1045717"/>
                  <a:gd name="connsiteY3" fmla="*/ 239377 h 1244638"/>
                  <a:gd name="connsiteX4" fmla="*/ 262747 w 1045717"/>
                  <a:gd name="connsiteY4" fmla="*/ 359727 h 1244638"/>
                  <a:gd name="connsiteX5" fmla="*/ 819445 w 1045717"/>
                  <a:gd name="connsiteY5" fmla="*/ 150711 h 1244638"/>
                  <a:gd name="connsiteX6" fmla="*/ 850722 w 1045717"/>
                  <a:gd name="connsiteY6" fmla="*/ 847463 h 1244638"/>
                  <a:gd name="connsiteX7" fmla="*/ 587999 w 1045717"/>
                  <a:gd name="connsiteY7" fmla="*/ 1151506 h 1244638"/>
                  <a:gd name="connsiteX8" fmla="*/ 475397 w 1045717"/>
                  <a:gd name="connsiteY8" fmla="*/ 1202176 h 1244638"/>
                  <a:gd name="connsiteX9" fmla="*/ 369060 w 1045717"/>
                  <a:gd name="connsiteY9" fmla="*/ 1240172 h 1244638"/>
                  <a:gd name="connsiteX10" fmla="*/ 600505 w 1045717"/>
                  <a:gd name="connsiteY10" fmla="*/ 1056479 h 1244638"/>
                  <a:gd name="connsiteX11" fmla="*/ 825686 w 1045717"/>
                  <a:gd name="connsiteY11" fmla="*/ 600427 h 1244638"/>
                  <a:gd name="connsiteX12" fmla="*/ 813180 w 1045717"/>
                  <a:gd name="connsiteY12" fmla="*/ 245714 h 1244638"/>
                  <a:gd name="connsiteX13" fmla="*/ 531686 w 1045717"/>
                  <a:gd name="connsiteY13" fmla="*/ 207718 h 1244638"/>
                  <a:gd name="connsiteX14" fmla="*/ 406578 w 1045717"/>
                  <a:gd name="connsiteY14" fmla="*/ 347054 h 1244638"/>
                  <a:gd name="connsiteX15" fmla="*/ 312747 w 1045717"/>
                  <a:gd name="connsiteY15" fmla="*/ 429407 h 1244638"/>
                  <a:gd name="connsiteX16" fmla="*/ 287735 w 1045717"/>
                  <a:gd name="connsiteY16" fmla="*/ 625774 h 1244638"/>
                  <a:gd name="connsiteX17" fmla="*/ 181397 w 1045717"/>
                  <a:gd name="connsiteY17" fmla="*/ 847463 h 1244638"/>
                  <a:gd name="connsiteX18" fmla="*/ 0 w 1045717"/>
                  <a:gd name="connsiteY18" fmla="*/ 974150 h 1244638"/>
                  <a:gd name="connsiteX19" fmla="*/ 131349 w 1045717"/>
                  <a:gd name="connsiteY19" fmla="*/ 777783 h 1244638"/>
                  <a:gd name="connsiteX20" fmla="*/ 193903 w 1045717"/>
                  <a:gd name="connsiteY20" fmla="*/ 505424 h 1244638"/>
                  <a:gd name="connsiteX21" fmla="*/ 193903 w 1045717"/>
                  <a:gd name="connsiteY21" fmla="*/ 296408 h 1244638"/>
                  <a:gd name="connsiteX22" fmla="*/ 387807 w 1045717"/>
                  <a:gd name="connsiteY22" fmla="*/ 106378 h 1244638"/>
                  <a:gd name="connsiteX23" fmla="*/ 1007060 w 1045717"/>
                  <a:gd name="connsiteY23" fmla="*/ 214054 h 1244638"/>
                  <a:gd name="connsiteX24" fmla="*/ 988336 w 1045717"/>
                  <a:gd name="connsiteY24" fmla="*/ 518073 h 12446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045717" h="1244638">
                    <a:moveTo>
                      <a:pt x="988336" y="518073"/>
                    </a:moveTo>
                    <a:cubicBezTo>
                      <a:pt x="982071" y="282132"/>
                      <a:pt x="907011" y="74695"/>
                      <a:pt x="694337" y="68358"/>
                    </a:cubicBezTo>
                    <a:cubicBezTo>
                      <a:pt x="587999" y="65201"/>
                      <a:pt x="475397" y="117449"/>
                      <a:pt x="406602" y="182371"/>
                    </a:cubicBezTo>
                    <a:cubicBezTo>
                      <a:pt x="389409" y="198201"/>
                      <a:pt x="381590" y="220367"/>
                      <a:pt x="362819" y="239377"/>
                    </a:cubicBezTo>
                    <a:cubicBezTo>
                      <a:pt x="326855" y="274217"/>
                      <a:pt x="250217" y="294806"/>
                      <a:pt x="262747" y="359727"/>
                    </a:cubicBezTo>
                    <a:cubicBezTo>
                      <a:pt x="395674" y="293227"/>
                      <a:pt x="581758" y="-7659"/>
                      <a:pt x="819445" y="150711"/>
                    </a:cubicBezTo>
                    <a:cubicBezTo>
                      <a:pt x="971144" y="252051"/>
                      <a:pt x="928915" y="673263"/>
                      <a:pt x="850722" y="847463"/>
                    </a:cubicBezTo>
                    <a:cubicBezTo>
                      <a:pt x="795987" y="970969"/>
                      <a:pt x="688096" y="1092897"/>
                      <a:pt x="587999" y="1151506"/>
                    </a:cubicBezTo>
                    <a:cubicBezTo>
                      <a:pt x="553590" y="1172094"/>
                      <a:pt x="511385" y="1183165"/>
                      <a:pt x="475397" y="1202176"/>
                    </a:cubicBezTo>
                    <a:cubicBezTo>
                      <a:pt x="442566" y="1219584"/>
                      <a:pt x="409710" y="1257604"/>
                      <a:pt x="369060" y="1240172"/>
                    </a:cubicBezTo>
                    <a:cubicBezTo>
                      <a:pt x="406602" y="1121400"/>
                      <a:pt x="517626" y="1119822"/>
                      <a:pt x="600505" y="1056479"/>
                    </a:cubicBezTo>
                    <a:cubicBezTo>
                      <a:pt x="727168" y="958296"/>
                      <a:pt x="803806" y="811045"/>
                      <a:pt x="825686" y="600427"/>
                    </a:cubicBezTo>
                    <a:cubicBezTo>
                      <a:pt x="838192" y="480077"/>
                      <a:pt x="878843" y="340741"/>
                      <a:pt x="813180" y="245714"/>
                    </a:cubicBezTo>
                    <a:cubicBezTo>
                      <a:pt x="756891" y="164963"/>
                      <a:pt x="619276" y="157048"/>
                      <a:pt x="531686" y="207718"/>
                    </a:cubicBezTo>
                    <a:cubicBezTo>
                      <a:pt x="483216" y="234643"/>
                      <a:pt x="458180" y="293227"/>
                      <a:pt x="406578" y="347054"/>
                    </a:cubicBezTo>
                    <a:cubicBezTo>
                      <a:pt x="379988" y="375557"/>
                      <a:pt x="333072" y="394567"/>
                      <a:pt x="312747" y="429407"/>
                    </a:cubicBezTo>
                    <a:cubicBezTo>
                      <a:pt x="279915" y="486414"/>
                      <a:pt x="300241" y="544998"/>
                      <a:pt x="287735" y="625774"/>
                    </a:cubicBezTo>
                    <a:cubicBezTo>
                      <a:pt x="276783" y="697032"/>
                      <a:pt x="222048" y="788878"/>
                      <a:pt x="181397" y="847463"/>
                    </a:cubicBezTo>
                    <a:cubicBezTo>
                      <a:pt x="140747" y="906048"/>
                      <a:pt x="86012" y="975728"/>
                      <a:pt x="0" y="974150"/>
                    </a:cubicBezTo>
                    <a:cubicBezTo>
                      <a:pt x="7819" y="880725"/>
                      <a:pt x="92253" y="844307"/>
                      <a:pt x="131349" y="777783"/>
                    </a:cubicBezTo>
                    <a:cubicBezTo>
                      <a:pt x="167313" y="717620"/>
                      <a:pt x="206409" y="617859"/>
                      <a:pt x="193903" y="505424"/>
                    </a:cubicBezTo>
                    <a:cubicBezTo>
                      <a:pt x="186084" y="432587"/>
                      <a:pt x="161072" y="366064"/>
                      <a:pt x="193903" y="296408"/>
                    </a:cubicBezTo>
                    <a:cubicBezTo>
                      <a:pt x="226735" y="228306"/>
                      <a:pt x="319012" y="163385"/>
                      <a:pt x="387807" y="106378"/>
                    </a:cubicBezTo>
                    <a:cubicBezTo>
                      <a:pt x="587976" y="-56727"/>
                      <a:pt x="888216" y="-40897"/>
                      <a:pt x="1007060" y="214054"/>
                    </a:cubicBezTo>
                    <a:cubicBezTo>
                      <a:pt x="1038384" y="280554"/>
                      <a:pt x="1083722" y="491148"/>
                      <a:pt x="988336" y="518073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7" name="Graphic 372">
                <a:extLst>
                  <a:ext uri="{FF2B5EF4-FFF2-40B4-BE49-F238E27FC236}">
                    <a16:creationId xmlns:a16="http://schemas.microsoft.com/office/drawing/2014/main" id="{D30A645F-C787-46DA-9FB4-8819CCB58693}"/>
                  </a:ext>
                </a:extLst>
              </p:cNvPr>
              <p:cNvSpPr/>
              <p:nvPr/>
            </p:nvSpPr>
            <p:spPr>
              <a:xfrm>
                <a:off x="6044646" y="2097191"/>
                <a:ext cx="140353" cy="95599"/>
              </a:xfrm>
              <a:custGeom>
                <a:avLst/>
                <a:gdLst>
                  <a:gd name="connsiteX0" fmla="*/ 133731 w 140353"/>
                  <a:gd name="connsiteY0" fmla="*/ 95599 h 95599"/>
                  <a:gd name="connsiteX1" fmla="*/ 2405 w 140353"/>
                  <a:gd name="connsiteY1" fmla="*/ 57077 h 95599"/>
                  <a:gd name="connsiteX2" fmla="*/ 133731 w 140353"/>
                  <a:gd name="connsiteY2" fmla="*/ 95599 h 955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40353" h="95599">
                    <a:moveTo>
                      <a:pt x="133731" y="95599"/>
                    </a:moveTo>
                    <a:cubicBezTo>
                      <a:pt x="93080" y="79554"/>
                      <a:pt x="55562" y="60281"/>
                      <a:pt x="2405" y="57077"/>
                    </a:cubicBezTo>
                    <a:cubicBezTo>
                      <a:pt x="-24161" y="-50456"/>
                      <a:pt x="179068" y="12146"/>
                      <a:pt x="133731" y="95599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" name="Graphic 372">
                <a:extLst>
                  <a:ext uri="{FF2B5EF4-FFF2-40B4-BE49-F238E27FC236}">
                    <a16:creationId xmlns:a16="http://schemas.microsoft.com/office/drawing/2014/main" id="{2830C356-7FFC-4A8D-B43D-AE02FC873C4F}"/>
                  </a:ext>
                </a:extLst>
              </p:cNvPr>
              <p:cNvSpPr/>
              <p:nvPr/>
            </p:nvSpPr>
            <p:spPr>
              <a:xfrm>
                <a:off x="5713209" y="2104846"/>
                <a:ext cx="313913" cy="370298"/>
              </a:xfrm>
              <a:custGeom>
                <a:avLst/>
                <a:gdLst>
                  <a:gd name="connsiteX0" fmla="*/ 313756 w 313913"/>
                  <a:gd name="connsiteY0" fmla="*/ 26442 h 370298"/>
                  <a:gd name="connsiteX1" fmla="*/ 249815 w 313913"/>
                  <a:gd name="connsiteY1" fmla="*/ 77375 h 370298"/>
                  <a:gd name="connsiteX2" fmla="*/ 96371 w 313913"/>
                  <a:gd name="connsiteY2" fmla="*/ 236582 h 370298"/>
                  <a:gd name="connsiteX3" fmla="*/ 13252 w 313913"/>
                  <a:gd name="connsiteY3" fmla="*/ 370298 h 370298"/>
                  <a:gd name="connsiteX4" fmla="*/ 147495 w 313913"/>
                  <a:gd name="connsiteY4" fmla="*/ 96481 h 370298"/>
                  <a:gd name="connsiteX5" fmla="*/ 313756 w 313913"/>
                  <a:gd name="connsiteY5" fmla="*/ 26442 h 3702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13913" h="370298">
                    <a:moveTo>
                      <a:pt x="313756" y="26442"/>
                    </a:moveTo>
                    <a:cubicBezTo>
                      <a:pt x="316960" y="67834"/>
                      <a:pt x="270595" y="59871"/>
                      <a:pt x="249815" y="77375"/>
                    </a:cubicBezTo>
                    <a:cubicBezTo>
                      <a:pt x="217844" y="145835"/>
                      <a:pt x="142736" y="179265"/>
                      <a:pt x="96371" y="236582"/>
                    </a:cubicBezTo>
                    <a:cubicBezTo>
                      <a:pt x="62798" y="277974"/>
                      <a:pt x="67604" y="341652"/>
                      <a:pt x="13252" y="370298"/>
                    </a:cubicBezTo>
                    <a:cubicBezTo>
                      <a:pt x="-41076" y="262048"/>
                      <a:pt x="85180" y="168121"/>
                      <a:pt x="147495" y="96481"/>
                    </a:cubicBezTo>
                    <a:cubicBezTo>
                      <a:pt x="184296" y="55113"/>
                      <a:pt x="240250" y="-48379"/>
                      <a:pt x="313756" y="26442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" name="Graphic 372">
                <a:extLst>
                  <a:ext uri="{FF2B5EF4-FFF2-40B4-BE49-F238E27FC236}">
                    <a16:creationId xmlns:a16="http://schemas.microsoft.com/office/drawing/2014/main" id="{71E473FC-60B9-4D4A-9C7C-0899DA9B0FC2}"/>
                  </a:ext>
                </a:extLst>
              </p:cNvPr>
              <p:cNvSpPr/>
              <p:nvPr/>
            </p:nvSpPr>
            <p:spPr>
              <a:xfrm>
                <a:off x="5439970" y="2197610"/>
                <a:ext cx="751885" cy="941157"/>
              </a:xfrm>
              <a:custGeom>
                <a:avLst/>
                <a:gdLst>
                  <a:gd name="connsiteX0" fmla="*/ 81397 w 751885"/>
                  <a:gd name="connsiteY0" fmla="*/ 937055 h 941157"/>
                  <a:gd name="connsiteX1" fmla="*/ 187878 w 751885"/>
                  <a:gd name="connsiteY1" fmla="*/ 854821 h 941157"/>
                  <a:gd name="connsiteX2" fmla="*/ 369490 w 751885"/>
                  <a:gd name="connsiteY2" fmla="*/ 684016 h 941157"/>
                  <a:gd name="connsiteX3" fmla="*/ 469706 w 751885"/>
                  <a:gd name="connsiteY3" fmla="*/ 646068 h 941157"/>
                  <a:gd name="connsiteX4" fmla="*/ 676379 w 751885"/>
                  <a:gd name="connsiteY4" fmla="*/ 291786 h 941157"/>
                  <a:gd name="connsiteX5" fmla="*/ 670114 w 751885"/>
                  <a:gd name="connsiteY5" fmla="*/ 222202 h 941157"/>
                  <a:gd name="connsiteX6" fmla="*/ 626283 w 751885"/>
                  <a:gd name="connsiteY6" fmla="*/ 57710 h 941157"/>
                  <a:gd name="connsiteX7" fmla="*/ 519826 w 751885"/>
                  <a:gd name="connsiteY7" fmla="*/ 171579 h 941157"/>
                  <a:gd name="connsiteX8" fmla="*/ 100216 w 751885"/>
                  <a:gd name="connsiteY8" fmla="*/ 740951 h 941157"/>
                  <a:gd name="connsiteX9" fmla="*/ 0 w 751885"/>
                  <a:gd name="connsiteY9" fmla="*/ 766250 h 941157"/>
                  <a:gd name="connsiteX10" fmla="*/ 118987 w 751885"/>
                  <a:gd name="connsiteY10" fmla="*/ 639731 h 941157"/>
                  <a:gd name="connsiteX11" fmla="*/ 375755 w 751885"/>
                  <a:gd name="connsiteY11" fmla="*/ 196879 h 941157"/>
                  <a:gd name="connsiteX12" fmla="*/ 457176 w 751885"/>
                  <a:gd name="connsiteY12" fmla="*/ 127294 h 941157"/>
                  <a:gd name="connsiteX13" fmla="*/ 532332 w 751885"/>
                  <a:gd name="connsiteY13" fmla="*/ 26074 h 941157"/>
                  <a:gd name="connsiteX14" fmla="*/ 751534 w 751885"/>
                  <a:gd name="connsiteY14" fmla="*/ 108308 h 941157"/>
                  <a:gd name="connsiteX15" fmla="*/ 732739 w 751885"/>
                  <a:gd name="connsiteY15" fmla="*/ 228514 h 941157"/>
                  <a:gd name="connsiteX16" fmla="*/ 732739 w 751885"/>
                  <a:gd name="connsiteY16" fmla="*/ 361370 h 941157"/>
                  <a:gd name="connsiteX17" fmla="*/ 557368 w 751885"/>
                  <a:gd name="connsiteY17" fmla="*/ 677680 h 941157"/>
                  <a:gd name="connsiteX18" fmla="*/ 413321 w 751885"/>
                  <a:gd name="connsiteY18" fmla="*/ 747264 h 941157"/>
                  <a:gd name="connsiteX19" fmla="*/ 81397 w 751885"/>
                  <a:gd name="connsiteY19" fmla="*/ 937055 h 9411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51885" h="941157">
                    <a:moveTo>
                      <a:pt x="81397" y="937055"/>
                    </a:moveTo>
                    <a:cubicBezTo>
                      <a:pt x="98614" y="888035"/>
                      <a:pt x="142468" y="886433"/>
                      <a:pt x="187878" y="854821"/>
                    </a:cubicBezTo>
                    <a:cubicBezTo>
                      <a:pt x="253636" y="808957"/>
                      <a:pt x="303732" y="721965"/>
                      <a:pt x="369490" y="684016"/>
                    </a:cubicBezTo>
                    <a:cubicBezTo>
                      <a:pt x="399237" y="666609"/>
                      <a:pt x="436827" y="665030"/>
                      <a:pt x="469706" y="646068"/>
                    </a:cubicBezTo>
                    <a:cubicBezTo>
                      <a:pt x="576187" y="585977"/>
                      <a:pt x="670114" y="423063"/>
                      <a:pt x="676379" y="291786"/>
                    </a:cubicBezTo>
                    <a:cubicBezTo>
                      <a:pt x="677933" y="268065"/>
                      <a:pt x="668559" y="244344"/>
                      <a:pt x="670114" y="222202"/>
                    </a:cubicBezTo>
                    <a:cubicBezTo>
                      <a:pt x="673246" y="157352"/>
                      <a:pt x="702993" y="68781"/>
                      <a:pt x="626283" y="57710"/>
                    </a:cubicBezTo>
                    <a:cubicBezTo>
                      <a:pt x="555814" y="46639"/>
                      <a:pt x="537043" y="113067"/>
                      <a:pt x="519826" y="171579"/>
                    </a:cubicBezTo>
                    <a:cubicBezTo>
                      <a:pt x="358562" y="312350"/>
                      <a:pt x="291226" y="619167"/>
                      <a:pt x="100216" y="740951"/>
                    </a:cubicBezTo>
                    <a:cubicBezTo>
                      <a:pt x="75156" y="756757"/>
                      <a:pt x="36012" y="775743"/>
                      <a:pt x="0" y="766250"/>
                    </a:cubicBezTo>
                    <a:cubicBezTo>
                      <a:pt x="0" y="687173"/>
                      <a:pt x="72023" y="680836"/>
                      <a:pt x="118987" y="639731"/>
                    </a:cubicBezTo>
                    <a:cubicBezTo>
                      <a:pt x="241106" y="532174"/>
                      <a:pt x="267720" y="329734"/>
                      <a:pt x="375755" y="196879"/>
                    </a:cubicBezTo>
                    <a:cubicBezTo>
                      <a:pt x="396105" y="173158"/>
                      <a:pt x="432116" y="155750"/>
                      <a:pt x="457176" y="127294"/>
                    </a:cubicBezTo>
                    <a:cubicBezTo>
                      <a:pt x="486923" y="94080"/>
                      <a:pt x="504139" y="46639"/>
                      <a:pt x="532332" y="26074"/>
                    </a:cubicBezTo>
                    <a:cubicBezTo>
                      <a:pt x="618440" y="-34017"/>
                      <a:pt x="745269" y="16581"/>
                      <a:pt x="751534" y="108308"/>
                    </a:cubicBezTo>
                    <a:cubicBezTo>
                      <a:pt x="754667" y="149437"/>
                      <a:pt x="735872" y="193722"/>
                      <a:pt x="732739" y="228514"/>
                    </a:cubicBezTo>
                    <a:cubicBezTo>
                      <a:pt x="729607" y="274378"/>
                      <a:pt x="737426" y="318663"/>
                      <a:pt x="732739" y="361370"/>
                    </a:cubicBezTo>
                    <a:cubicBezTo>
                      <a:pt x="718655" y="486311"/>
                      <a:pt x="645054" y="609674"/>
                      <a:pt x="557368" y="677680"/>
                    </a:cubicBezTo>
                    <a:cubicBezTo>
                      <a:pt x="516669" y="709316"/>
                      <a:pt x="460285" y="718809"/>
                      <a:pt x="413321" y="747264"/>
                    </a:cubicBezTo>
                    <a:cubicBezTo>
                      <a:pt x="309997" y="808933"/>
                      <a:pt x="236395" y="968691"/>
                      <a:pt x="81397" y="937055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" name="Graphic 372">
                <a:extLst>
                  <a:ext uri="{FF2B5EF4-FFF2-40B4-BE49-F238E27FC236}">
                    <a16:creationId xmlns:a16="http://schemas.microsoft.com/office/drawing/2014/main" id="{CAC09CE7-CA6C-47E5-9843-249DA2E4714C}"/>
                  </a:ext>
                </a:extLst>
              </p:cNvPr>
              <p:cNvSpPr/>
              <p:nvPr/>
            </p:nvSpPr>
            <p:spPr>
              <a:xfrm>
                <a:off x="5459291" y="2290089"/>
                <a:ext cx="617973" cy="765751"/>
              </a:xfrm>
              <a:custGeom>
                <a:avLst/>
                <a:gdLst>
                  <a:gd name="connsiteX0" fmla="*/ 405119 w 617973"/>
                  <a:gd name="connsiteY0" fmla="*/ 417458 h 765751"/>
                  <a:gd name="connsiteX1" fmla="*/ 535991 w 617973"/>
                  <a:gd name="connsiteY1" fmla="*/ 189767 h 765751"/>
                  <a:gd name="connsiteX2" fmla="*/ 517291 w 617973"/>
                  <a:gd name="connsiteY2" fmla="*/ 183454 h 765751"/>
                  <a:gd name="connsiteX3" fmla="*/ 405119 w 617973"/>
                  <a:gd name="connsiteY3" fmla="*/ 417458 h 765751"/>
                  <a:gd name="connsiteX4" fmla="*/ 604547 w 617973"/>
                  <a:gd name="connsiteY4" fmla="*/ 24 h 765751"/>
                  <a:gd name="connsiteX5" fmla="*/ 592088 w 617973"/>
                  <a:gd name="connsiteY5" fmla="*/ 120182 h 765751"/>
                  <a:gd name="connsiteX6" fmla="*/ 479917 w 617973"/>
                  <a:gd name="connsiteY6" fmla="*/ 468032 h 765751"/>
                  <a:gd name="connsiteX7" fmla="*/ 249308 w 617973"/>
                  <a:gd name="connsiteY7" fmla="*/ 619827 h 765751"/>
                  <a:gd name="connsiteX8" fmla="*/ 0 w 617973"/>
                  <a:gd name="connsiteY8" fmla="*/ 752634 h 765751"/>
                  <a:gd name="connsiteX9" fmla="*/ 118413 w 617973"/>
                  <a:gd name="connsiteY9" fmla="*/ 664088 h 765751"/>
                  <a:gd name="connsiteX10" fmla="*/ 324081 w 617973"/>
                  <a:gd name="connsiteY10" fmla="*/ 436396 h 765751"/>
                  <a:gd name="connsiteX11" fmla="*/ 535991 w 617973"/>
                  <a:gd name="connsiteY11" fmla="*/ 94859 h 765751"/>
                  <a:gd name="connsiteX12" fmla="*/ 592088 w 617973"/>
                  <a:gd name="connsiteY12" fmla="*/ 0 h 765751"/>
                  <a:gd name="connsiteX13" fmla="*/ 604547 w 617973"/>
                  <a:gd name="connsiteY13" fmla="*/ 0 h 765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17973" h="765751">
                    <a:moveTo>
                      <a:pt x="405119" y="417458"/>
                    </a:moveTo>
                    <a:cubicBezTo>
                      <a:pt x="486134" y="407965"/>
                      <a:pt x="543786" y="289385"/>
                      <a:pt x="535991" y="189767"/>
                    </a:cubicBezTo>
                    <a:cubicBezTo>
                      <a:pt x="528195" y="189767"/>
                      <a:pt x="528195" y="181852"/>
                      <a:pt x="517291" y="183454"/>
                    </a:cubicBezTo>
                    <a:cubicBezTo>
                      <a:pt x="486134" y="267242"/>
                      <a:pt x="440940" y="336803"/>
                      <a:pt x="405119" y="417458"/>
                    </a:cubicBezTo>
                    <a:moveTo>
                      <a:pt x="604547" y="24"/>
                    </a:moveTo>
                    <a:cubicBezTo>
                      <a:pt x="635704" y="34816"/>
                      <a:pt x="604547" y="90149"/>
                      <a:pt x="592088" y="120182"/>
                    </a:cubicBezTo>
                    <a:cubicBezTo>
                      <a:pt x="648186" y="191345"/>
                      <a:pt x="562485" y="428505"/>
                      <a:pt x="479917" y="468032"/>
                    </a:cubicBezTo>
                    <a:cubicBezTo>
                      <a:pt x="383312" y="513896"/>
                      <a:pt x="316310" y="540773"/>
                      <a:pt x="249308" y="619827"/>
                    </a:cubicBezTo>
                    <a:cubicBezTo>
                      <a:pt x="202560" y="673581"/>
                      <a:pt x="93496" y="807991"/>
                      <a:pt x="0" y="752634"/>
                    </a:cubicBezTo>
                    <a:cubicBezTo>
                      <a:pt x="26495" y="695724"/>
                      <a:pt x="77906" y="694121"/>
                      <a:pt x="118413" y="664088"/>
                    </a:cubicBezTo>
                    <a:cubicBezTo>
                      <a:pt x="165161" y="630874"/>
                      <a:pt x="302273" y="494910"/>
                      <a:pt x="324081" y="436396"/>
                    </a:cubicBezTo>
                    <a:cubicBezTo>
                      <a:pt x="372384" y="314660"/>
                      <a:pt x="433144" y="169178"/>
                      <a:pt x="535991" y="94859"/>
                    </a:cubicBezTo>
                    <a:cubicBezTo>
                      <a:pt x="546894" y="55333"/>
                      <a:pt x="553136" y="9469"/>
                      <a:pt x="592088" y="0"/>
                    </a:cubicBezTo>
                    <a:lnTo>
                      <a:pt x="604547" y="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" name="Graphic 372">
                <a:extLst>
                  <a:ext uri="{FF2B5EF4-FFF2-40B4-BE49-F238E27FC236}">
                    <a16:creationId xmlns:a16="http://schemas.microsoft.com/office/drawing/2014/main" id="{8ADFD905-0053-4D4A-9944-BA1AA51ABC21}"/>
                  </a:ext>
                </a:extLst>
              </p:cNvPr>
              <p:cNvSpPr/>
              <p:nvPr/>
            </p:nvSpPr>
            <p:spPr>
              <a:xfrm>
                <a:off x="6550752" y="2319333"/>
                <a:ext cx="66815" cy="233693"/>
              </a:xfrm>
              <a:custGeom>
                <a:avLst/>
                <a:gdLst>
                  <a:gd name="connsiteX0" fmla="*/ 42692 w 66815"/>
                  <a:gd name="connsiteY0" fmla="*/ 0 h 233693"/>
                  <a:gd name="connsiteX1" fmla="*/ 5652 w 66815"/>
                  <a:gd name="connsiteY1" fmla="*/ 233693 h 233693"/>
                  <a:gd name="connsiteX2" fmla="*/ 42692 w 66815"/>
                  <a:gd name="connsiteY2" fmla="*/ 0 h 2336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6815" h="233693">
                    <a:moveTo>
                      <a:pt x="42692" y="0"/>
                    </a:moveTo>
                    <a:cubicBezTo>
                      <a:pt x="88985" y="47370"/>
                      <a:pt x="64284" y="211575"/>
                      <a:pt x="5652" y="233693"/>
                    </a:cubicBezTo>
                    <a:cubicBezTo>
                      <a:pt x="2591" y="162626"/>
                      <a:pt x="-17472" y="25251"/>
                      <a:pt x="42692" y="0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" name="Graphic 372">
                <a:extLst>
                  <a:ext uri="{FF2B5EF4-FFF2-40B4-BE49-F238E27FC236}">
                    <a16:creationId xmlns:a16="http://schemas.microsoft.com/office/drawing/2014/main" id="{3037A2EE-F672-41D4-A448-2C98E77F85DF}"/>
                  </a:ext>
                </a:extLst>
              </p:cNvPr>
              <p:cNvSpPr/>
              <p:nvPr/>
            </p:nvSpPr>
            <p:spPr>
              <a:xfrm>
                <a:off x="5332161" y="2340170"/>
                <a:ext cx="205192" cy="417305"/>
              </a:xfrm>
              <a:custGeom>
                <a:avLst/>
                <a:gdLst>
                  <a:gd name="connsiteX0" fmla="*/ 193845 w 205192"/>
                  <a:gd name="connsiteY0" fmla="*/ 6638 h 417305"/>
                  <a:gd name="connsiteX1" fmla="*/ 149535 w 205192"/>
                  <a:gd name="connsiteY1" fmla="*/ 250470 h 417305"/>
                  <a:gd name="connsiteX2" fmla="*/ 3958 w 205192"/>
                  <a:gd name="connsiteY2" fmla="*/ 417305 h 417305"/>
                  <a:gd name="connsiteX3" fmla="*/ 162185 w 205192"/>
                  <a:gd name="connsiteY3" fmla="*/ 19455 h 417305"/>
                  <a:gd name="connsiteX4" fmla="*/ 174834 w 205192"/>
                  <a:gd name="connsiteY4" fmla="*/ 206 h 417305"/>
                  <a:gd name="connsiteX5" fmla="*/ 193845 w 205192"/>
                  <a:gd name="connsiteY5" fmla="*/ 6638 h 4173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5192" h="417305">
                    <a:moveTo>
                      <a:pt x="193845" y="6638"/>
                    </a:moveTo>
                    <a:cubicBezTo>
                      <a:pt x="223902" y="98078"/>
                      <a:pt x="189086" y="187916"/>
                      <a:pt x="149535" y="250470"/>
                    </a:cubicBezTo>
                    <a:cubicBezTo>
                      <a:pt x="109985" y="311422"/>
                      <a:pt x="57760" y="380409"/>
                      <a:pt x="3958" y="417305"/>
                    </a:cubicBezTo>
                    <a:cubicBezTo>
                      <a:pt x="-27678" y="248868"/>
                      <a:pt x="140042" y="175075"/>
                      <a:pt x="162185" y="19455"/>
                    </a:cubicBezTo>
                    <a:cubicBezTo>
                      <a:pt x="165341" y="11445"/>
                      <a:pt x="173256" y="9843"/>
                      <a:pt x="174834" y="206"/>
                    </a:cubicBezTo>
                    <a:cubicBezTo>
                      <a:pt x="185929" y="-1372"/>
                      <a:pt x="185929" y="6638"/>
                      <a:pt x="193845" y="6638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" name="Graphic 372">
                <a:extLst>
                  <a:ext uri="{FF2B5EF4-FFF2-40B4-BE49-F238E27FC236}">
                    <a16:creationId xmlns:a16="http://schemas.microsoft.com/office/drawing/2014/main" id="{266497AA-4A9A-43DA-83FA-694D17310302}"/>
                  </a:ext>
                </a:extLst>
              </p:cNvPr>
              <p:cNvSpPr/>
              <p:nvPr/>
            </p:nvSpPr>
            <p:spPr>
              <a:xfrm>
                <a:off x="5807619" y="2611372"/>
                <a:ext cx="775689" cy="787531"/>
              </a:xfrm>
              <a:custGeom>
                <a:avLst/>
                <a:gdLst>
                  <a:gd name="connsiteX0" fmla="*/ 769947 w 775689"/>
                  <a:gd name="connsiteY0" fmla="*/ 0 h 787531"/>
                  <a:gd name="connsiteX1" fmla="*/ 694839 w 775689"/>
                  <a:gd name="connsiteY1" fmla="*/ 296678 h 787531"/>
                  <a:gd name="connsiteX2" fmla="*/ 513298 w 775689"/>
                  <a:gd name="connsiteY2" fmla="*/ 511313 h 787531"/>
                  <a:gd name="connsiteX3" fmla="*/ 250384 w 775689"/>
                  <a:gd name="connsiteY3" fmla="*/ 624944 h 787531"/>
                  <a:gd name="connsiteX4" fmla="*/ 494527 w 775689"/>
                  <a:gd name="connsiteY4" fmla="*/ 568129 h 787531"/>
                  <a:gd name="connsiteX5" fmla="*/ 194047 w 775689"/>
                  <a:gd name="connsiteY5" fmla="*/ 700697 h 787531"/>
                  <a:gd name="connsiteX6" fmla="*/ 0 w 775689"/>
                  <a:gd name="connsiteY6" fmla="*/ 782764 h 787531"/>
                  <a:gd name="connsiteX7" fmla="*/ 87638 w 775689"/>
                  <a:gd name="connsiteY7" fmla="*/ 700697 h 787531"/>
                  <a:gd name="connsiteX8" fmla="*/ 212842 w 775689"/>
                  <a:gd name="connsiteY8" fmla="*/ 561816 h 787531"/>
                  <a:gd name="connsiteX9" fmla="*/ 519563 w 775689"/>
                  <a:gd name="connsiteY9" fmla="*/ 429247 h 787531"/>
                  <a:gd name="connsiteX10" fmla="*/ 738646 w 775689"/>
                  <a:gd name="connsiteY10" fmla="*/ 25251 h 787531"/>
                  <a:gd name="connsiteX11" fmla="*/ 751176 w 775689"/>
                  <a:gd name="connsiteY11" fmla="*/ 0 h 787531"/>
                  <a:gd name="connsiteX12" fmla="*/ 769947 w 775689"/>
                  <a:gd name="connsiteY12" fmla="*/ 0 h 7875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75689" h="787531">
                    <a:moveTo>
                      <a:pt x="769947" y="0"/>
                    </a:moveTo>
                    <a:cubicBezTo>
                      <a:pt x="793428" y="105740"/>
                      <a:pt x="740224" y="214635"/>
                      <a:pt x="694839" y="296678"/>
                    </a:cubicBezTo>
                    <a:cubicBezTo>
                      <a:pt x="649454" y="378744"/>
                      <a:pt x="594671" y="467124"/>
                      <a:pt x="513298" y="511313"/>
                    </a:cubicBezTo>
                    <a:cubicBezTo>
                      <a:pt x="428792" y="558659"/>
                      <a:pt x="323938" y="552347"/>
                      <a:pt x="250384" y="624944"/>
                    </a:cubicBezTo>
                    <a:cubicBezTo>
                      <a:pt x="342709" y="645460"/>
                      <a:pt x="424082" y="569707"/>
                      <a:pt x="494527" y="568129"/>
                    </a:cubicBezTo>
                    <a:cubicBezTo>
                      <a:pt x="486707" y="714901"/>
                      <a:pt x="303612" y="661242"/>
                      <a:pt x="194047" y="700697"/>
                    </a:cubicBezTo>
                    <a:cubicBezTo>
                      <a:pt x="122071" y="725949"/>
                      <a:pt x="78240" y="808015"/>
                      <a:pt x="0" y="782764"/>
                    </a:cubicBezTo>
                    <a:cubicBezTo>
                      <a:pt x="7819" y="725949"/>
                      <a:pt x="57891" y="725949"/>
                      <a:pt x="87638" y="700697"/>
                    </a:cubicBezTo>
                    <a:cubicBezTo>
                      <a:pt x="136156" y="661242"/>
                      <a:pt x="167457" y="596536"/>
                      <a:pt x="212842" y="561816"/>
                    </a:cubicBezTo>
                    <a:cubicBezTo>
                      <a:pt x="309877" y="489219"/>
                      <a:pt x="433503" y="495531"/>
                      <a:pt x="519563" y="429247"/>
                    </a:cubicBezTo>
                    <a:cubicBezTo>
                      <a:pt x="654140" y="325086"/>
                      <a:pt x="663538" y="192517"/>
                      <a:pt x="738646" y="25251"/>
                    </a:cubicBezTo>
                    <a:cubicBezTo>
                      <a:pt x="741778" y="18939"/>
                      <a:pt x="743333" y="7891"/>
                      <a:pt x="751176" y="0"/>
                    </a:cubicBezTo>
                    <a:lnTo>
                      <a:pt x="769947" y="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" name="Graphic 372">
                <a:extLst>
                  <a:ext uri="{FF2B5EF4-FFF2-40B4-BE49-F238E27FC236}">
                    <a16:creationId xmlns:a16="http://schemas.microsoft.com/office/drawing/2014/main" id="{8C36D796-F05D-4D0A-B5F6-51269AB83735}"/>
                  </a:ext>
                </a:extLst>
              </p:cNvPr>
              <p:cNvSpPr/>
              <p:nvPr/>
            </p:nvSpPr>
            <p:spPr>
              <a:xfrm>
                <a:off x="6339784" y="2621080"/>
                <a:ext cx="453845" cy="556783"/>
              </a:xfrm>
              <a:custGeom>
                <a:avLst/>
                <a:gdLst>
                  <a:gd name="connsiteX0" fmla="*/ 447635 w 453845"/>
                  <a:gd name="connsiteY0" fmla="*/ 6385 h 556783"/>
                  <a:gd name="connsiteX1" fmla="*/ 341944 w 453845"/>
                  <a:gd name="connsiteY1" fmla="*/ 311097 h 556783"/>
                  <a:gd name="connsiteX2" fmla="*/ 236252 w 453845"/>
                  <a:gd name="connsiteY2" fmla="*/ 374584 h 556783"/>
                  <a:gd name="connsiteX3" fmla="*/ 0 w 453845"/>
                  <a:gd name="connsiteY3" fmla="*/ 552322 h 556783"/>
                  <a:gd name="connsiteX4" fmla="*/ 80823 w 453845"/>
                  <a:gd name="connsiteY4" fmla="*/ 463441 h 556783"/>
                  <a:gd name="connsiteX5" fmla="*/ 267338 w 453845"/>
                  <a:gd name="connsiteY5" fmla="*/ 120637 h 556783"/>
                  <a:gd name="connsiteX6" fmla="*/ 323292 w 453845"/>
                  <a:gd name="connsiteY6" fmla="*/ 6361 h 556783"/>
                  <a:gd name="connsiteX7" fmla="*/ 273555 w 453845"/>
                  <a:gd name="connsiteY7" fmla="*/ 260284 h 556783"/>
                  <a:gd name="connsiteX8" fmla="*/ 428984 w 453845"/>
                  <a:gd name="connsiteY8" fmla="*/ 0 h 556783"/>
                  <a:gd name="connsiteX9" fmla="*/ 447635 w 453845"/>
                  <a:gd name="connsiteY9" fmla="*/ 6385 h 5567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53845" h="556783">
                    <a:moveTo>
                      <a:pt x="447635" y="6385"/>
                    </a:moveTo>
                    <a:cubicBezTo>
                      <a:pt x="474058" y="119059"/>
                      <a:pt x="411887" y="246032"/>
                      <a:pt x="341944" y="311097"/>
                    </a:cubicBezTo>
                    <a:cubicBezTo>
                      <a:pt x="313966" y="338070"/>
                      <a:pt x="268892" y="346008"/>
                      <a:pt x="236252" y="374584"/>
                    </a:cubicBezTo>
                    <a:cubicBezTo>
                      <a:pt x="164755" y="438070"/>
                      <a:pt x="118126" y="584078"/>
                      <a:pt x="0" y="552322"/>
                    </a:cubicBezTo>
                    <a:cubicBezTo>
                      <a:pt x="0" y="492016"/>
                      <a:pt x="48183" y="492016"/>
                      <a:pt x="80823" y="463441"/>
                    </a:cubicBezTo>
                    <a:cubicBezTo>
                      <a:pt x="164755" y="390437"/>
                      <a:pt x="234698" y="242851"/>
                      <a:pt x="267338" y="120637"/>
                    </a:cubicBezTo>
                    <a:cubicBezTo>
                      <a:pt x="278218" y="82545"/>
                      <a:pt x="275109" y="22238"/>
                      <a:pt x="323292" y="6361"/>
                    </a:cubicBezTo>
                    <a:cubicBezTo>
                      <a:pt x="383909" y="76184"/>
                      <a:pt x="290652" y="187280"/>
                      <a:pt x="273555" y="260284"/>
                    </a:cubicBezTo>
                    <a:cubicBezTo>
                      <a:pt x="362149" y="236467"/>
                      <a:pt x="365258" y="69847"/>
                      <a:pt x="428984" y="0"/>
                    </a:cubicBezTo>
                    <a:cubicBezTo>
                      <a:pt x="433647" y="3204"/>
                      <a:pt x="439864" y="6385"/>
                      <a:pt x="447635" y="6385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" name="Graphic 372">
                <a:extLst>
                  <a:ext uri="{FF2B5EF4-FFF2-40B4-BE49-F238E27FC236}">
                    <a16:creationId xmlns:a16="http://schemas.microsoft.com/office/drawing/2014/main" id="{95EA9BF5-5A49-436F-BF39-473B7F3A7044}"/>
                  </a:ext>
                </a:extLst>
              </p:cNvPr>
              <p:cNvSpPr/>
              <p:nvPr/>
            </p:nvSpPr>
            <p:spPr>
              <a:xfrm>
                <a:off x="6233327" y="2922875"/>
                <a:ext cx="513744" cy="418558"/>
              </a:xfrm>
              <a:custGeom>
                <a:avLst/>
                <a:gdLst>
                  <a:gd name="connsiteX0" fmla="*/ 513059 w 513744"/>
                  <a:gd name="connsiteY0" fmla="*/ 24 h 418558"/>
                  <a:gd name="connsiteX1" fmla="*/ 394168 w 513744"/>
                  <a:gd name="connsiteY1" fmla="*/ 161001 h 418558"/>
                  <a:gd name="connsiteX2" fmla="*/ 450480 w 513744"/>
                  <a:gd name="connsiteY2" fmla="*/ 148112 h 418558"/>
                  <a:gd name="connsiteX3" fmla="*/ 394168 w 513744"/>
                  <a:gd name="connsiteY3" fmla="*/ 238261 h 418558"/>
                  <a:gd name="connsiteX4" fmla="*/ 0 w 513744"/>
                  <a:gd name="connsiteY4" fmla="*/ 418558 h 418558"/>
                  <a:gd name="connsiteX5" fmla="*/ 143903 w 513744"/>
                  <a:gd name="connsiteY5" fmla="*/ 302656 h 418558"/>
                  <a:gd name="connsiteX6" fmla="*/ 306577 w 513744"/>
                  <a:gd name="connsiteY6" fmla="*/ 193186 h 418558"/>
                  <a:gd name="connsiteX7" fmla="*/ 494288 w 513744"/>
                  <a:gd name="connsiteY7" fmla="*/ 0 h 418558"/>
                  <a:gd name="connsiteX8" fmla="*/ 513059 w 513744"/>
                  <a:gd name="connsiteY8" fmla="*/ 0 h 418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3744" h="418558">
                    <a:moveTo>
                      <a:pt x="513059" y="24"/>
                    </a:moveTo>
                    <a:cubicBezTo>
                      <a:pt x="522432" y="78910"/>
                      <a:pt x="433288" y="111096"/>
                      <a:pt x="394168" y="161001"/>
                    </a:cubicBezTo>
                    <a:cubicBezTo>
                      <a:pt x="411384" y="180321"/>
                      <a:pt x="420758" y="136849"/>
                      <a:pt x="450480" y="148112"/>
                    </a:cubicBezTo>
                    <a:cubicBezTo>
                      <a:pt x="452035" y="198017"/>
                      <a:pt x="412939" y="207677"/>
                      <a:pt x="394168" y="238261"/>
                    </a:cubicBezTo>
                    <a:cubicBezTo>
                      <a:pt x="231493" y="262412"/>
                      <a:pt x="157963" y="410524"/>
                      <a:pt x="0" y="418558"/>
                    </a:cubicBezTo>
                    <a:cubicBezTo>
                      <a:pt x="25036" y="357391"/>
                      <a:pt x="93855" y="333239"/>
                      <a:pt x="143903" y="302656"/>
                    </a:cubicBezTo>
                    <a:cubicBezTo>
                      <a:pt x="197084" y="270470"/>
                      <a:pt x="262794" y="238261"/>
                      <a:pt x="306577" y="193186"/>
                    </a:cubicBezTo>
                    <a:cubicBezTo>
                      <a:pt x="367577" y="132019"/>
                      <a:pt x="405119" y="38642"/>
                      <a:pt x="494288" y="0"/>
                    </a:cubicBezTo>
                    <a:lnTo>
                      <a:pt x="513059" y="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" name="Graphic 372">
                <a:extLst>
                  <a:ext uri="{FF2B5EF4-FFF2-40B4-BE49-F238E27FC236}">
                    <a16:creationId xmlns:a16="http://schemas.microsoft.com/office/drawing/2014/main" id="{EF619152-43CD-485A-80B3-2D9D8868BDEE}"/>
                  </a:ext>
                </a:extLst>
              </p:cNvPr>
              <p:cNvSpPr/>
              <p:nvPr/>
            </p:nvSpPr>
            <p:spPr>
              <a:xfrm>
                <a:off x="5681841" y="3242820"/>
                <a:ext cx="212913" cy="94291"/>
              </a:xfrm>
              <a:custGeom>
                <a:avLst/>
                <a:gdLst>
                  <a:gd name="connsiteX0" fmla="*/ 212913 w 212913"/>
                  <a:gd name="connsiteY0" fmla="*/ 5404 h 94291"/>
                  <a:gd name="connsiteX1" fmla="*/ 0 w 212913"/>
                  <a:gd name="connsiteY1" fmla="*/ 72789 h 94291"/>
                  <a:gd name="connsiteX2" fmla="*/ 212913 w 212913"/>
                  <a:gd name="connsiteY2" fmla="*/ 5404 h 94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2913" h="94291">
                    <a:moveTo>
                      <a:pt x="212913" y="5404"/>
                    </a:moveTo>
                    <a:cubicBezTo>
                      <a:pt x="190986" y="66667"/>
                      <a:pt x="59493" y="127930"/>
                      <a:pt x="0" y="72789"/>
                    </a:cubicBezTo>
                    <a:cubicBezTo>
                      <a:pt x="14084" y="813"/>
                      <a:pt x="153420" y="-8369"/>
                      <a:pt x="212913" y="5404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" name="Graphic 372">
                <a:extLst>
                  <a:ext uri="{FF2B5EF4-FFF2-40B4-BE49-F238E27FC236}">
                    <a16:creationId xmlns:a16="http://schemas.microsoft.com/office/drawing/2014/main" id="{0474B2D5-3140-4517-A745-1093BC892FBF}"/>
                  </a:ext>
                </a:extLst>
              </p:cNvPr>
              <p:cNvSpPr/>
              <p:nvPr/>
            </p:nvSpPr>
            <p:spPr>
              <a:xfrm>
                <a:off x="5970013" y="3327791"/>
                <a:ext cx="176298" cy="81911"/>
              </a:xfrm>
              <a:custGeom>
                <a:avLst/>
                <a:gdLst>
                  <a:gd name="connsiteX0" fmla="*/ 75269 w 176298"/>
                  <a:gd name="connsiteY0" fmla="*/ 81912 h 81911"/>
                  <a:gd name="connsiteX1" fmla="*/ 12117 w 176298"/>
                  <a:gd name="connsiteY1" fmla="*/ 81912 h 81911"/>
                  <a:gd name="connsiteX2" fmla="*/ 176298 w 176298"/>
                  <a:gd name="connsiteY2" fmla="*/ 14981 h 81911"/>
                  <a:gd name="connsiteX3" fmla="*/ 75269 w 176298"/>
                  <a:gd name="connsiteY3" fmla="*/ 81912 h 819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6298" h="81911">
                    <a:moveTo>
                      <a:pt x="75269" y="81912"/>
                    </a:moveTo>
                    <a:lnTo>
                      <a:pt x="12117" y="81912"/>
                    </a:lnTo>
                    <a:cubicBezTo>
                      <a:pt x="-46300" y="21653"/>
                      <a:pt x="122615" y="-25191"/>
                      <a:pt x="176298" y="14981"/>
                    </a:cubicBezTo>
                    <a:cubicBezTo>
                      <a:pt x="166829" y="63499"/>
                      <a:pt x="113146" y="63499"/>
                      <a:pt x="75269" y="81912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30" name="Group 429">
            <a:extLst>
              <a:ext uri="{FF2B5EF4-FFF2-40B4-BE49-F238E27FC236}">
                <a16:creationId xmlns:a16="http://schemas.microsoft.com/office/drawing/2014/main" id="{6B363E21-7D6E-494E-832F-A406AF432C77}"/>
              </a:ext>
            </a:extLst>
          </p:cNvPr>
          <p:cNvGrpSpPr/>
          <p:nvPr/>
        </p:nvGrpSpPr>
        <p:grpSpPr>
          <a:xfrm>
            <a:off x="6878799" y="3135841"/>
            <a:ext cx="361600" cy="313154"/>
            <a:chOff x="4167462" y="545005"/>
            <a:chExt cx="3839427" cy="3325029"/>
          </a:xfrm>
        </p:grpSpPr>
        <p:grpSp>
          <p:nvGrpSpPr>
            <p:cNvPr id="421" name="Graphic 419">
              <a:extLst>
                <a:ext uri="{FF2B5EF4-FFF2-40B4-BE49-F238E27FC236}">
                  <a16:creationId xmlns:a16="http://schemas.microsoft.com/office/drawing/2014/main" id="{0D893EBF-7FB9-4F96-AEFB-126E682801E0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422" name="Graphic 419">
                <a:extLst>
                  <a:ext uri="{FF2B5EF4-FFF2-40B4-BE49-F238E27FC236}">
                    <a16:creationId xmlns:a16="http://schemas.microsoft.com/office/drawing/2014/main" id="{2DB6229F-FEE8-4EDD-B65E-3C19C4C31B9E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" name="Graphic 419">
                <a:extLst>
                  <a:ext uri="{FF2B5EF4-FFF2-40B4-BE49-F238E27FC236}">
                    <a16:creationId xmlns:a16="http://schemas.microsoft.com/office/drawing/2014/main" id="{CC3E7C9C-3226-46A0-B93D-FFDCBC1444F0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4" name="Graphic 419">
              <a:extLst>
                <a:ext uri="{FF2B5EF4-FFF2-40B4-BE49-F238E27FC236}">
                  <a16:creationId xmlns:a16="http://schemas.microsoft.com/office/drawing/2014/main" id="{6BB0FB22-67B5-4231-98C9-BB97B989241F}"/>
                </a:ext>
              </a:extLst>
            </p:cNvPr>
            <p:cNvGrpSpPr/>
            <p:nvPr/>
          </p:nvGrpSpPr>
          <p:grpSpPr>
            <a:xfrm>
              <a:off x="4810603" y="1022674"/>
              <a:ext cx="2548364" cy="2460176"/>
              <a:chOff x="4810603" y="1022674"/>
              <a:chExt cx="2548364" cy="2460176"/>
            </a:xfrm>
            <a:solidFill>
              <a:srgbClr val="9F53A0"/>
            </a:solidFill>
          </p:grpSpPr>
          <p:sp>
            <p:nvSpPr>
              <p:cNvPr id="425" name="Graphic 419">
                <a:extLst>
                  <a:ext uri="{FF2B5EF4-FFF2-40B4-BE49-F238E27FC236}">
                    <a16:creationId xmlns:a16="http://schemas.microsoft.com/office/drawing/2014/main" id="{73C543A5-F5B3-4CEE-9D6D-9DE5AF78A0DA}"/>
                  </a:ext>
                </a:extLst>
              </p:cNvPr>
              <p:cNvSpPr/>
              <p:nvPr/>
            </p:nvSpPr>
            <p:spPr>
              <a:xfrm>
                <a:off x="6242629" y="1022674"/>
                <a:ext cx="495794" cy="362579"/>
              </a:xfrm>
              <a:custGeom>
                <a:avLst/>
                <a:gdLst>
                  <a:gd name="connsiteX0" fmla="*/ 16643 w 495794"/>
                  <a:gd name="connsiteY0" fmla="*/ 184052 h 362579"/>
                  <a:gd name="connsiteX1" fmla="*/ 13917 w 495794"/>
                  <a:gd name="connsiteY1" fmla="*/ 209183 h 362579"/>
                  <a:gd name="connsiteX2" fmla="*/ 24917 w 495794"/>
                  <a:gd name="connsiteY2" fmla="*/ 212005 h 362579"/>
                  <a:gd name="connsiteX3" fmla="*/ 41535 w 495794"/>
                  <a:gd name="connsiteY3" fmla="*/ 212005 h 362579"/>
                  <a:gd name="connsiteX4" fmla="*/ 44357 w 495794"/>
                  <a:gd name="connsiteY4" fmla="*/ 212005 h 362579"/>
                  <a:gd name="connsiteX5" fmla="*/ 99762 w 495794"/>
                  <a:gd name="connsiteY5" fmla="*/ 245410 h 362579"/>
                  <a:gd name="connsiteX6" fmla="*/ 146821 w 495794"/>
                  <a:gd name="connsiteY6" fmla="*/ 262197 h 362579"/>
                  <a:gd name="connsiteX7" fmla="*/ 174535 w 495794"/>
                  <a:gd name="connsiteY7" fmla="*/ 262197 h 362579"/>
                  <a:gd name="connsiteX8" fmla="*/ 193975 w 495794"/>
                  <a:gd name="connsiteY8" fmla="*/ 273364 h 362579"/>
                  <a:gd name="connsiteX9" fmla="*/ 171809 w 495794"/>
                  <a:gd name="connsiteY9" fmla="*/ 304043 h 362579"/>
                  <a:gd name="connsiteX10" fmla="*/ 166261 w 495794"/>
                  <a:gd name="connsiteY10" fmla="*/ 337520 h 362579"/>
                  <a:gd name="connsiteX11" fmla="*/ 185606 w 495794"/>
                  <a:gd name="connsiteY11" fmla="*/ 362580 h 362579"/>
                  <a:gd name="connsiteX12" fmla="*/ 227118 w 495794"/>
                  <a:gd name="connsiteY12" fmla="*/ 334722 h 362579"/>
                  <a:gd name="connsiteX13" fmla="*/ 243737 w 495794"/>
                  <a:gd name="connsiteY13" fmla="*/ 278911 h 362579"/>
                  <a:gd name="connsiteX14" fmla="*/ 368462 w 495794"/>
                  <a:gd name="connsiteY14" fmla="*/ 175706 h 362579"/>
                  <a:gd name="connsiteX15" fmla="*/ 365641 w 495794"/>
                  <a:gd name="connsiteY15" fmla="*/ 153372 h 362579"/>
                  <a:gd name="connsiteX16" fmla="*/ 382260 w 495794"/>
                  <a:gd name="connsiteY16" fmla="*/ 117146 h 362579"/>
                  <a:gd name="connsiteX17" fmla="*/ 398878 w 495794"/>
                  <a:gd name="connsiteY17" fmla="*/ 103181 h 362579"/>
                  <a:gd name="connsiteX18" fmla="*/ 418223 w 495794"/>
                  <a:gd name="connsiteY18" fmla="*/ 78049 h 362579"/>
                  <a:gd name="connsiteX19" fmla="*/ 421045 w 495794"/>
                  <a:gd name="connsiteY19" fmla="*/ 75323 h 362579"/>
                  <a:gd name="connsiteX20" fmla="*/ 440390 w 495794"/>
                  <a:gd name="connsiteY20" fmla="*/ 78049 h 362579"/>
                  <a:gd name="connsiteX21" fmla="*/ 445938 w 495794"/>
                  <a:gd name="connsiteY21" fmla="*/ 78049 h 362579"/>
                  <a:gd name="connsiteX22" fmla="*/ 479175 w 495794"/>
                  <a:gd name="connsiteY22" fmla="*/ 86490 h 362579"/>
                  <a:gd name="connsiteX23" fmla="*/ 495794 w 495794"/>
                  <a:gd name="connsiteY23" fmla="*/ 80871 h 362579"/>
                  <a:gd name="connsiteX24" fmla="*/ 335177 w 495794"/>
                  <a:gd name="connsiteY24" fmla="*/ 0 h 362579"/>
                  <a:gd name="connsiteX25" fmla="*/ 357343 w 495794"/>
                  <a:gd name="connsiteY25" fmla="*/ 16715 h 362579"/>
                  <a:gd name="connsiteX26" fmla="*/ 387783 w 495794"/>
                  <a:gd name="connsiteY26" fmla="*/ 44572 h 362579"/>
                  <a:gd name="connsiteX27" fmla="*/ 373962 w 495794"/>
                  <a:gd name="connsiteY27" fmla="*/ 55739 h 362579"/>
                  <a:gd name="connsiteX28" fmla="*/ 335177 w 495794"/>
                  <a:gd name="connsiteY28" fmla="*/ 44572 h 362579"/>
                  <a:gd name="connsiteX29" fmla="*/ 282498 w 495794"/>
                  <a:gd name="connsiteY29" fmla="*/ 64156 h 362579"/>
                  <a:gd name="connsiteX30" fmla="*/ 263153 w 495794"/>
                  <a:gd name="connsiteY30" fmla="*/ 50192 h 362579"/>
                  <a:gd name="connsiteX31" fmla="*/ 290867 w 495794"/>
                  <a:gd name="connsiteY31" fmla="*/ 16715 h 362579"/>
                  <a:gd name="connsiteX32" fmla="*/ 285320 w 495794"/>
                  <a:gd name="connsiteY32" fmla="*/ 19536 h 362579"/>
                  <a:gd name="connsiteX33" fmla="*/ 263153 w 495794"/>
                  <a:gd name="connsiteY33" fmla="*/ 27882 h 362579"/>
                  <a:gd name="connsiteX34" fmla="*/ 232641 w 495794"/>
                  <a:gd name="connsiteY34" fmla="*/ 41846 h 362579"/>
                  <a:gd name="connsiteX35" fmla="*/ 202201 w 495794"/>
                  <a:gd name="connsiteY35" fmla="*/ 44572 h 362579"/>
                  <a:gd name="connsiteX36" fmla="*/ 155142 w 495794"/>
                  <a:gd name="connsiteY36" fmla="*/ 69704 h 362579"/>
                  <a:gd name="connsiteX37" fmla="*/ 130178 w 495794"/>
                  <a:gd name="connsiteY37" fmla="*/ 75323 h 362579"/>
                  <a:gd name="connsiteX38" fmla="*/ 74773 w 495794"/>
                  <a:gd name="connsiteY38" fmla="*/ 103181 h 362579"/>
                  <a:gd name="connsiteX39" fmla="*/ 22167 w 495794"/>
                  <a:gd name="connsiteY39" fmla="*/ 133860 h 362579"/>
                  <a:gd name="connsiteX40" fmla="*/ 0 w 495794"/>
                  <a:gd name="connsiteY40" fmla="*/ 164539 h 362579"/>
                  <a:gd name="connsiteX41" fmla="*/ 16643 w 495794"/>
                  <a:gd name="connsiteY41" fmla="*/ 184052 h 3625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</a:cxnLst>
                <a:rect l="l" t="t" r="r" b="b"/>
                <a:pathLst>
                  <a:path w="495794" h="362579">
                    <a:moveTo>
                      <a:pt x="16643" y="184052"/>
                    </a:moveTo>
                    <a:cubicBezTo>
                      <a:pt x="16643" y="189671"/>
                      <a:pt x="8369" y="200838"/>
                      <a:pt x="13917" y="209183"/>
                    </a:cubicBezTo>
                    <a:cubicBezTo>
                      <a:pt x="16643" y="212005"/>
                      <a:pt x="22191" y="212005"/>
                      <a:pt x="24917" y="212005"/>
                    </a:cubicBezTo>
                    <a:lnTo>
                      <a:pt x="41535" y="212005"/>
                    </a:lnTo>
                    <a:lnTo>
                      <a:pt x="44357" y="212005"/>
                    </a:lnTo>
                    <a:cubicBezTo>
                      <a:pt x="69250" y="214731"/>
                      <a:pt x="83143" y="234243"/>
                      <a:pt x="99762" y="245410"/>
                    </a:cubicBezTo>
                    <a:cubicBezTo>
                      <a:pt x="113583" y="251030"/>
                      <a:pt x="130202" y="259375"/>
                      <a:pt x="146821" y="262197"/>
                    </a:cubicBezTo>
                    <a:lnTo>
                      <a:pt x="174535" y="262197"/>
                    </a:lnTo>
                    <a:cubicBezTo>
                      <a:pt x="185606" y="262197"/>
                      <a:pt x="191154" y="264922"/>
                      <a:pt x="193975" y="273364"/>
                    </a:cubicBezTo>
                    <a:cubicBezTo>
                      <a:pt x="196701" y="287256"/>
                      <a:pt x="174535" y="292876"/>
                      <a:pt x="171809" y="304043"/>
                    </a:cubicBezTo>
                    <a:cubicBezTo>
                      <a:pt x="182880" y="317936"/>
                      <a:pt x="166261" y="323555"/>
                      <a:pt x="166261" y="337520"/>
                    </a:cubicBezTo>
                    <a:cubicBezTo>
                      <a:pt x="166261" y="345865"/>
                      <a:pt x="177332" y="359758"/>
                      <a:pt x="185606" y="362580"/>
                    </a:cubicBezTo>
                    <a:cubicBezTo>
                      <a:pt x="202225" y="362580"/>
                      <a:pt x="221594" y="348615"/>
                      <a:pt x="227118" y="334722"/>
                    </a:cubicBezTo>
                    <a:cubicBezTo>
                      <a:pt x="235463" y="315210"/>
                      <a:pt x="232665" y="292876"/>
                      <a:pt x="243737" y="278911"/>
                    </a:cubicBezTo>
                    <a:cubicBezTo>
                      <a:pt x="313034" y="281733"/>
                      <a:pt x="371188" y="248232"/>
                      <a:pt x="368462" y="175706"/>
                    </a:cubicBezTo>
                    <a:cubicBezTo>
                      <a:pt x="365641" y="170159"/>
                      <a:pt x="362915" y="161742"/>
                      <a:pt x="365641" y="153372"/>
                    </a:cubicBezTo>
                    <a:cubicBezTo>
                      <a:pt x="365641" y="142205"/>
                      <a:pt x="385081" y="131039"/>
                      <a:pt x="382260" y="117146"/>
                    </a:cubicBezTo>
                    <a:cubicBezTo>
                      <a:pt x="390533" y="114324"/>
                      <a:pt x="396081" y="108705"/>
                      <a:pt x="398878" y="103181"/>
                    </a:cubicBezTo>
                    <a:cubicBezTo>
                      <a:pt x="404426" y="92014"/>
                      <a:pt x="409950" y="80847"/>
                      <a:pt x="418223" y="78049"/>
                    </a:cubicBezTo>
                    <a:cubicBezTo>
                      <a:pt x="421045" y="78049"/>
                      <a:pt x="421045" y="75323"/>
                      <a:pt x="421045" y="75323"/>
                    </a:cubicBezTo>
                    <a:cubicBezTo>
                      <a:pt x="426593" y="75323"/>
                      <a:pt x="434866" y="75323"/>
                      <a:pt x="440390" y="78049"/>
                    </a:cubicBezTo>
                    <a:lnTo>
                      <a:pt x="445938" y="78049"/>
                    </a:lnTo>
                    <a:cubicBezTo>
                      <a:pt x="454283" y="80871"/>
                      <a:pt x="468104" y="86490"/>
                      <a:pt x="479175" y="86490"/>
                    </a:cubicBezTo>
                    <a:cubicBezTo>
                      <a:pt x="484723" y="86490"/>
                      <a:pt x="490247" y="83669"/>
                      <a:pt x="495794" y="80871"/>
                    </a:cubicBezTo>
                    <a:cubicBezTo>
                      <a:pt x="443188" y="50192"/>
                      <a:pt x="390509" y="22334"/>
                      <a:pt x="335177" y="0"/>
                    </a:cubicBezTo>
                    <a:cubicBezTo>
                      <a:pt x="340724" y="5548"/>
                      <a:pt x="351795" y="11167"/>
                      <a:pt x="357343" y="16715"/>
                    </a:cubicBezTo>
                    <a:cubicBezTo>
                      <a:pt x="371164" y="25060"/>
                      <a:pt x="382236" y="30679"/>
                      <a:pt x="387783" y="44572"/>
                    </a:cubicBezTo>
                    <a:cubicBezTo>
                      <a:pt x="382236" y="53013"/>
                      <a:pt x="379510" y="55739"/>
                      <a:pt x="373962" y="55739"/>
                    </a:cubicBezTo>
                    <a:cubicBezTo>
                      <a:pt x="362891" y="58561"/>
                      <a:pt x="348998" y="47394"/>
                      <a:pt x="335177" y="44572"/>
                    </a:cubicBezTo>
                    <a:cubicBezTo>
                      <a:pt x="321284" y="44572"/>
                      <a:pt x="299117" y="66906"/>
                      <a:pt x="282498" y="64156"/>
                    </a:cubicBezTo>
                    <a:cubicBezTo>
                      <a:pt x="274224" y="64156"/>
                      <a:pt x="268677" y="61335"/>
                      <a:pt x="263153" y="50192"/>
                    </a:cubicBezTo>
                    <a:cubicBezTo>
                      <a:pt x="268701" y="36227"/>
                      <a:pt x="285320" y="30679"/>
                      <a:pt x="290867" y="16715"/>
                    </a:cubicBezTo>
                    <a:cubicBezTo>
                      <a:pt x="288046" y="16715"/>
                      <a:pt x="285320" y="16715"/>
                      <a:pt x="285320" y="19536"/>
                    </a:cubicBezTo>
                    <a:cubicBezTo>
                      <a:pt x="276974" y="22358"/>
                      <a:pt x="271427" y="25084"/>
                      <a:pt x="263153" y="27882"/>
                    </a:cubicBezTo>
                    <a:cubicBezTo>
                      <a:pt x="254808" y="33501"/>
                      <a:pt x="243713" y="39049"/>
                      <a:pt x="232641" y="41846"/>
                    </a:cubicBezTo>
                    <a:cubicBezTo>
                      <a:pt x="221570" y="44572"/>
                      <a:pt x="213296" y="41846"/>
                      <a:pt x="202201" y="44572"/>
                    </a:cubicBezTo>
                    <a:cubicBezTo>
                      <a:pt x="185582" y="50192"/>
                      <a:pt x="174487" y="64156"/>
                      <a:pt x="155142" y="69704"/>
                    </a:cubicBezTo>
                    <a:cubicBezTo>
                      <a:pt x="146797" y="72526"/>
                      <a:pt x="138523" y="72526"/>
                      <a:pt x="130178" y="75323"/>
                    </a:cubicBezTo>
                    <a:cubicBezTo>
                      <a:pt x="113559" y="80871"/>
                      <a:pt x="91392" y="92038"/>
                      <a:pt x="74773" y="103181"/>
                    </a:cubicBezTo>
                    <a:cubicBezTo>
                      <a:pt x="55428" y="111526"/>
                      <a:pt x="33262" y="122693"/>
                      <a:pt x="22167" y="133860"/>
                    </a:cubicBezTo>
                    <a:cubicBezTo>
                      <a:pt x="16619" y="139408"/>
                      <a:pt x="0" y="158992"/>
                      <a:pt x="0" y="164539"/>
                    </a:cubicBezTo>
                    <a:cubicBezTo>
                      <a:pt x="24" y="172909"/>
                      <a:pt x="16643" y="175706"/>
                      <a:pt x="16643" y="184052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" name="Graphic 419">
                <a:extLst>
                  <a:ext uri="{FF2B5EF4-FFF2-40B4-BE49-F238E27FC236}">
                    <a16:creationId xmlns:a16="http://schemas.microsoft.com/office/drawing/2014/main" id="{0A887856-3C8C-4770-9531-4F151EF845A6}"/>
                  </a:ext>
                </a:extLst>
              </p:cNvPr>
              <p:cNvSpPr/>
              <p:nvPr/>
            </p:nvSpPr>
            <p:spPr>
              <a:xfrm>
                <a:off x="6791125" y="1148212"/>
                <a:ext cx="66427" cy="55715"/>
              </a:xfrm>
              <a:custGeom>
                <a:avLst/>
                <a:gdLst>
                  <a:gd name="connsiteX0" fmla="*/ 22191 w 66427"/>
                  <a:gd name="connsiteY0" fmla="*/ 55715 h 55715"/>
                  <a:gd name="connsiteX1" fmla="*/ 55357 w 66427"/>
                  <a:gd name="connsiteY1" fmla="*/ 47370 h 55715"/>
                  <a:gd name="connsiteX2" fmla="*/ 66428 w 66427"/>
                  <a:gd name="connsiteY2" fmla="*/ 39025 h 55715"/>
                  <a:gd name="connsiteX3" fmla="*/ 13821 w 66427"/>
                  <a:gd name="connsiteY3" fmla="*/ 0 h 55715"/>
                  <a:gd name="connsiteX4" fmla="*/ 0 w 66427"/>
                  <a:gd name="connsiteY4" fmla="*/ 30679 h 55715"/>
                  <a:gd name="connsiteX5" fmla="*/ 22191 w 66427"/>
                  <a:gd name="connsiteY5" fmla="*/ 55715 h 557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6427" h="55715">
                    <a:moveTo>
                      <a:pt x="22191" y="55715"/>
                    </a:moveTo>
                    <a:cubicBezTo>
                      <a:pt x="33262" y="55715"/>
                      <a:pt x="47083" y="52989"/>
                      <a:pt x="55357" y="47370"/>
                    </a:cubicBezTo>
                    <a:cubicBezTo>
                      <a:pt x="60904" y="44644"/>
                      <a:pt x="63702" y="41822"/>
                      <a:pt x="66428" y="39025"/>
                    </a:cubicBezTo>
                    <a:cubicBezTo>
                      <a:pt x="49809" y="25060"/>
                      <a:pt x="33262" y="13893"/>
                      <a:pt x="13821" y="0"/>
                    </a:cubicBezTo>
                    <a:cubicBezTo>
                      <a:pt x="11095" y="13893"/>
                      <a:pt x="0" y="16715"/>
                      <a:pt x="0" y="30679"/>
                    </a:cubicBezTo>
                    <a:cubicBezTo>
                      <a:pt x="2750" y="44620"/>
                      <a:pt x="13845" y="52989"/>
                      <a:pt x="22191" y="55715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" name="Graphic 419">
                <a:extLst>
                  <a:ext uri="{FF2B5EF4-FFF2-40B4-BE49-F238E27FC236}">
                    <a16:creationId xmlns:a16="http://schemas.microsoft.com/office/drawing/2014/main" id="{DFD54AE8-0071-4047-A7E6-80E70B5E70CB}"/>
                  </a:ext>
                </a:extLst>
              </p:cNvPr>
              <p:cNvSpPr/>
              <p:nvPr/>
            </p:nvSpPr>
            <p:spPr>
              <a:xfrm>
                <a:off x="5916754" y="2057089"/>
                <a:ext cx="507248" cy="638047"/>
              </a:xfrm>
              <a:custGeom>
                <a:avLst/>
                <a:gdLst>
                  <a:gd name="connsiteX0" fmla="*/ 174439 w 507248"/>
                  <a:gd name="connsiteY0" fmla="*/ 638047 h 638047"/>
                  <a:gd name="connsiteX1" fmla="*/ 493833 w 507248"/>
                  <a:gd name="connsiteY1" fmla="*/ 221235 h 638047"/>
                  <a:gd name="connsiteX2" fmla="*/ 507248 w 507248"/>
                  <a:gd name="connsiteY2" fmla="*/ 98327 h 638047"/>
                  <a:gd name="connsiteX3" fmla="*/ 507248 w 507248"/>
                  <a:gd name="connsiteY3" fmla="*/ 0 h 638047"/>
                  <a:gd name="connsiteX4" fmla="*/ 0 w 507248"/>
                  <a:gd name="connsiteY4" fmla="*/ 507248 h 638047"/>
                  <a:gd name="connsiteX5" fmla="*/ 174439 w 507248"/>
                  <a:gd name="connsiteY5" fmla="*/ 638047 h 6380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07248" h="638047">
                    <a:moveTo>
                      <a:pt x="174439" y="638047"/>
                    </a:moveTo>
                    <a:cubicBezTo>
                      <a:pt x="338165" y="552538"/>
                      <a:pt x="458945" y="397563"/>
                      <a:pt x="493833" y="221235"/>
                    </a:cubicBezTo>
                    <a:cubicBezTo>
                      <a:pt x="504570" y="181158"/>
                      <a:pt x="507248" y="141082"/>
                      <a:pt x="507248" y="98327"/>
                    </a:cubicBezTo>
                    <a:lnTo>
                      <a:pt x="507248" y="0"/>
                    </a:lnTo>
                    <a:lnTo>
                      <a:pt x="0" y="507248"/>
                    </a:lnTo>
                    <a:cubicBezTo>
                      <a:pt x="50383" y="559472"/>
                      <a:pt x="108513" y="603925"/>
                      <a:pt x="174439" y="638047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" name="Graphic 419">
                <a:extLst>
                  <a:ext uri="{FF2B5EF4-FFF2-40B4-BE49-F238E27FC236}">
                    <a16:creationId xmlns:a16="http://schemas.microsoft.com/office/drawing/2014/main" id="{F8831A13-5D69-4881-92BF-20AAB64C6AFB}"/>
                  </a:ext>
                </a:extLst>
              </p:cNvPr>
              <p:cNvSpPr/>
              <p:nvPr/>
            </p:nvSpPr>
            <p:spPr>
              <a:xfrm>
                <a:off x="5755706" y="1912253"/>
                <a:ext cx="585990" cy="555646"/>
              </a:xfrm>
              <a:custGeom>
                <a:avLst/>
                <a:gdLst>
                  <a:gd name="connsiteX0" fmla="*/ 335487 w 585990"/>
                  <a:gd name="connsiteY0" fmla="*/ 0 h 555646"/>
                  <a:gd name="connsiteX1" fmla="*/ 0 w 585990"/>
                  <a:gd name="connsiteY1" fmla="*/ 77475 h 555646"/>
                  <a:gd name="connsiteX2" fmla="*/ 0 w 585990"/>
                  <a:gd name="connsiteY2" fmla="*/ 243139 h 555646"/>
                  <a:gd name="connsiteX3" fmla="*/ 13415 w 585990"/>
                  <a:gd name="connsiteY3" fmla="*/ 366047 h 555646"/>
                  <a:gd name="connsiteX4" fmla="*/ 89360 w 585990"/>
                  <a:gd name="connsiteY4" fmla="*/ 555646 h 555646"/>
                  <a:gd name="connsiteX5" fmla="*/ 585991 w 585990"/>
                  <a:gd name="connsiteY5" fmla="*/ 59015 h 555646"/>
                  <a:gd name="connsiteX6" fmla="*/ 335487 w 585990"/>
                  <a:gd name="connsiteY6" fmla="*/ 0 h 5556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85990" h="555646">
                    <a:moveTo>
                      <a:pt x="335487" y="0"/>
                    </a:moveTo>
                    <a:lnTo>
                      <a:pt x="0" y="77475"/>
                    </a:lnTo>
                    <a:lnTo>
                      <a:pt x="0" y="243139"/>
                    </a:lnTo>
                    <a:cubicBezTo>
                      <a:pt x="0" y="285893"/>
                      <a:pt x="2678" y="325970"/>
                      <a:pt x="13415" y="366047"/>
                    </a:cubicBezTo>
                    <a:cubicBezTo>
                      <a:pt x="26782" y="432618"/>
                      <a:pt x="53133" y="497348"/>
                      <a:pt x="89360" y="555646"/>
                    </a:cubicBezTo>
                    <a:lnTo>
                      <a:pt x="585991" y="59015"/>
                    </a:lnTo>
                    <a:cubicBezTo>
                      <a:pt x="537473" y="48087"/>
                      <a:pt x="459520" y="29938"/>
                      <a:pt x="335487" y="0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" name="Graphic 419">
                <a:extLst>
                  <a:ext uri="{FF2B5EF4-FFF2-40B4-BE49-F238E27FC236}">
                    <a16:creationId xmlns:a16="http://schemas.microsoft.com/office/drawing/2014/main" id="{6D16564C-550F-44CB-A450-02A977EB63DD}"/>
                  </a:ext>
                </a:extLst>
              </p:cNvPr>
              <p:cNvSpPr/>
              <p:nvPr/>
            </p:nvSpPr>
            <p:spPr>
              <a:xfrm>
                <a:off x="4810603" y="1201178"/>
                <a:ext cx="2548364" cy="2281671"/>
              </a:xfrm>
              <a:custGeom>
                <a:avLst/>
                <a:gdLst>
                  <a:gd name="connsiteX0" fmla="*/ 2523424 w 2548364"/>
                  <a:gd name="connsiteY0" fmla="*/ 744791 h 2281671"/>
                  <a:gd name="connsiteX1" fmla="*/ 2506805 w 2548364"/>
                  <a:gd name="connsiteY1" fmla="*/ 677813 h 2281671"/>
                  <a:gd name="connsiteX2" fmla="*/ 2492984 w 2548364"/>
                  <a:gd name="connsiteY2" fmla="*/ 630443 h 2281671"/>
                  <a:gd name="connsiteX3" fmla="*/ 2174402 w 2548364"/>
                  <a:gd name="connsiteY3" fmla="*/ 97609 h 2281671"/>
                  <a:gd name="connsiteX4" fmla="*/ 2118998 w 2548364"/>
                  <a:gd name="connsiteY4" fmla="*/ 44620 h 2281671"/>
                  <a:gd name="connsiteX5" fmla="*/ 2116272 w 2548364"/>
                  <a:gd name="connsiteY5" fmla="*/ 61406 h 2281671"/>
                  <a:gd name="connsiteX6" fmla="*/ 2166152 w 2548364"/>
                  <a:gd name="connsiteY6" fmla="*/ 97633 h 2281671"/>
                  <a:gd name="connsiteX7" fmla="*/ 2177224 w 2548364"/>
                  <a:gd name="connsiteY7" fmla="*/ 117241 h 2281671"/>
                  <a:gd name="connsiteX8" fmla="*/ 2193843 w 2548364"/>
                  <a:gd name="connsiteY8" fmla="*/ 139479 h 2281671"/>
                  <a:gd name="connsiteX9" fmla="*/ 2171676 w 2548364"/>
                  <a:gd name="connsiteY9" fmla="*/ 195290 h 2281671"/>
                  <a:gd name="connsiteX10" fmla="*/ 2155057 w 2548364"/>
                  <a:gd name="connsiteY10" fmla="*/ 220422 h 2281671"/>
                  <a:gd name="connsiteX11" fmla="*/ 2174402 w 2548364"/>
                  <a:gd name="connsiteY11" fmla="*/ 234315 h 2281671"/>
                  <a:gd name="connsiteX12" fmla="*/ 2185474 w 2548364"/>
                  <a:gd name="connsiteY12" fmla="*/ 234315 h 2281671"/>
                  <a:gd name="connsiteX13" fmla="*/ 2199295 w 2548364"/>
                  <a:gd name="connsiteY13" fmla="*/ 242756 h 2281671"/>
                  <a:gd name="connsiteX14" fmla="*/ 2193843 w 2548364"/>
                  <a:gd name="connsiteY14" fmla="*/ 273435 h 2281671"/>
                  <a:gd name="connsiteX15" fmla="*/ 2185498 w 2548364"/>
                  <a:gd name="connsiteY15" fmla="*/ 309662 h 2281671"/>
                  <a:gd name="connsiteX16" fmla="*/ 2182772 w 2548364"/>
                  <a:gd name="connsiteY16" fmla="*/ 309662 h 2281671"/>
                  <a:gd name="connsiteX17" fmla="*/ 2155057 w 2548364"/>
                  <a:gd name="connsiteY17" fmla="*/ 292948 h 2281671"/>
                  <a:gd name="connsiteX18" fmla="*/ 2132891 w 2548364"/>
                  <a:gd name="connsiteY18" fmla="*/ 290126 h 2281671"/>
                  <a:gd name="connsiteX19" fmla="*/ 2130069 w 2548364"/>
                  <a:gd name="connsiteY19" fmla="*/ 290126 h 2281671"/>
                  <a:gd name="connsiteX20" fmla="*/ 2107902 w 2548364"/>
                  <a:gd name="connsiteY20" fmla="*/ 287328 h 2281671"/>
                  <a:gd name="connsiteX21" fmla="*/ 2080188 w 2548364"/>
                  <a:gd name="connsiteY21" fmla="*/ 284602 h 2281671"/>
                  <a:gd name="connsiteX22" fmla="*/ 2058022 w 2548364"/>
                  <a:gd name="connsiteY22" fmla="*/ 278983 h 2281671"/>
                  <a:gd name="connsiteX23" fmla="*/ 2118974 w 2548364"/>
                  <a:gd name="connsiteY23" fmla="*/ 212005 h 2281671"/>
                  <a:gd name="connsiteX24" fmla="*/ 2138414 w 2548364"/>
                  <a:gd name="connsiteY24" fmla="*/ 189767 h 2281671"/>
                  <a:gd name="connsiteX25" fmla="*/ 2130069 w 2548364"/>
                  <a:gd name="connsiteY25" fmla="*/ 186969 h 2281671"/>
                  <a:gd name="connsiteX26" fmla="*/ 2102355 w 2548364"/>
                  <a:gd name="connsiteY26" fmla="*/ 198136 h 2281671"/>
                  <a:gd name="connsiteX27" fmla="*/ 2060844 w 2548364"/>
                  <a:gd name="connsiteY27" fmla="*/ 217648 h 2281671"/>
                  <a:gd name="connsiteX28" fmla="*/ 1983272 w 2548364"/>
                  <a:gd name="connsiteY28" fmla="*/ 223196 h 2281671"/>
                  <a:gd name="connsiteX29" fmla="*/ 2002713 w 2548364"/>
                  <a:gd name="connsiteY29" fmla="*/ 245530 h 2281671"/>
                  <a:gd name="connsiteX30" fmla="*/ 1988820 w 2548364"/>
                  <a:gd name="connsiteY30" fmla="*/ 245530 h 2281671"/>
                  <a:gd name="connsiteX31" fmla="*/ 1972201 w 2548364"/>
                  <a:gd name="connsiteY31" fmla="*/ 239982 h 2281671"/>
                  <a:gd name="connsiteX32" fmla="*/ 1966654 w 2548364"/>
                  <a:gd name="connsiteY32" fmla="*/ 223196 h 2281671"/>
                  <a:gd name="connsiteX33" fmla="*/ 1947309 w 2548364"/>
                  <a:gd name="connsiteY33" fmla="*/ 217648 h 2281671"/>
                  <a:gd name="connsiteX34" fmla="*/ 1922344 w 2548364"/>
                  <a:gd name="connsiteY34" fmla="*/ 217648 h 2281671"/>
                  <a:gd name="connsiteX35" fmla="*/ 1889106 w 2548364"/>
                  <a:gd name="connsiteY35" fmla="*/ 242780 h 2281671"/>
                  <a:gd name="connsiteX36" fmla="*/ 1902999 w 2548364"/>
                  <a:gd name="connsiteY36" fmla="*/ 242780 h 2281671"/>
                  <a:gd name="connsiteX37" fmla="*/ 1933440 w 2548364"/>
                  <a:gd name="connsiteY37" fmla="*/ 245506 h 2281671"/>
                  <a:gd name="connsiteX38" fmla="*/ 1947332 w 2548364"/>
                  <a:gd name="connsiteY38" fmla="*/ 253851 h 2281671"/>
                  <a:gd name="connsiteX39" fmla="*/ 1914095 w 2548364"/>
                  <a:gd name="connsiteY39" fmla="*/ 309662 h 2281671"/>
                  <a:gd name="connsiteX40" fmla="*/ 1933440 w 2548364"/>
                  <a:gd name="connsiteY40" fmla="*/ 331972 h 2281671"/>
                  <a:gd name="connsiteX41" fmla="*/ 1952880 w 2548364"/>
                  <a:gd name="connsiteY41" fmla="*/ 326425 h 2281671"/>
                  <a:gd name="connsiteX42" fmla="*/ 1955606 w 2548364"/>
                  <a:gd name="connsiteY42" fmla="*/ 326425 h 2281671"/>
                  <a:gd name="connsiteX43" fmla="*/ 1969499 w 2548364"/>
                  <a:gd name="connsiteY43" fmla="*/ 334770 h 2281671"/>
                  <a:gd name="connsiteX44" fmla="*/ 2008285 w 2548364"/>
                  <a:gd name="connsiteY44" fmla="*/ 309638 h 2281671"/>
                  <a:gd name="connsiteX45" fmla="*/ 2011010 w 2548364"/>
                  <a:gd name="connsiteY45" fmla="*/ 309638 h 2281671"/>
                  <a:gd name="connsiteX46" fmla="*/ 1972225 w 2548364"/>
                  <a:gd name="connsiteY46" fmla="*/ 354282 h 2281671"/>
                  <a:gd name="connsiteX47" fmla="*/ 1900202 w 2548364"/>
                  <a:gd name="connsiteY47" fmla="*/ 373795 h 2281671"/>
                  <a:gd name="connsiteX48" fmla="*/ 1858690 w 2548364"/>
                  <a:gd name="connsiteY48" fmla="*/ 393307 h 2281671"/>
                  <a:gd name="connsiteX49" fmla="*/ 1847619 w 2548364"/>
                  <a:gd name="connsiteY49" fmla="*/ 384962 h 2281671"/>
                  <a:gd name="connsiteX50" fmla="*/ 1866964 w 2548364"/>
                  <a:gd name="connsiteY50" fmla="*/ 357104 h 2281671"/>
                  <a:gd name="connsiteX51" fmla="*/ 1808833 w 2548364"/>
                  <a:gd name="connsiteY51" fmla="*/ 373818 h 2281671"/>
                  <a:gd name="connsiteX52" fmla="*/ 1720167 w 2548364"/>
                  <a:gd name="connsiteY52" fmla="*/ 426808 h 2281671"/>
                  <a:gd name="connsiteX53" fmla="*/ 1720167 w 2548364"/>
                  <a:gd name="connsiteY53" fmla="*/ 449142 h 2281671"/>
                  <a:gd name="connsiteX54" fmla="*/ 1684180 w 2548364"/>
                  <a:gd name="connsiteY54" fmla="*/ 457487 h 2281671"/>
                  <a:gd name="connsiteX55" fmla="*/ 1650942 w 2548364"/>
                  <a:gd name="connsiteY55" fmla="*/ 474202 h 2281671"/>
                  <a:gd name="connsiteX56" fmla="*/ 1628775 w 2548364"/>
                  <a:gd name="connsiteY56" fmla="*/ 476999 h 2281671"/>
                  <a:gd name="connsiteX57" fmla="*/ 1622558 w 2548364"/>
                  <a:gd name="connsiteY57" fmla="*/ 481280 h 2281671"/>
                  <a:gd name="connsiteX58" fmla="*/ 1280949 w 2548364"/>
                  <a:gd name="connsiteY58" fmla="*/ 403996 h 2281671"/>
                  <a:gd name="connsiteX59" fmla="*/ 707082 w 2548364"/>
                  <a:gd name="connsiteY59" fmla="*/ 533097 h 2281671"/>
                  <a:gd name="connsiteX60" fmla="*/ 707082 w 2548364"/>
                  <a:gd name="connsiteY60" fmla="*/ 954285 h 2281671"/>
                  <a:gd name="connsiteX61" fmla="*/ 719253 w 2548364"/>
                  <a:gd name="connsiteY61" fmla="*/ 1097376 h 2281671"/>
                  <a:gd name="connsiteX62" fmla="*/ 700841 w 2548364"/>
                  <a:gd name="connsiteY62" fmla="*/ 1090704 h 2281671"/>
                  <a:gd name="connsiteX63" fmla="*/ 670401 w 2548364"/>
                  <a:gd name="connsiteY63" fmla="*/ 1068394 h 2281671"/>
                  <a:gd name="connsiteX64" fmla="*/ 645436 w 2548364"/>
                  <a:gd name="connsiteY64" fmla="*/ 1040441 h 2281671"/>
                  <a:gd name="connsiteX65" fmla="*/ 656508 w 2548364"/>
                  <a:gd name="connsiteY65" fmla="*/ 1007036 h 2281671"/>
                  <a:gd name="connsiteX66" fmla="*/ 617722 w 2548364"/>
                  <a:gd name="connsiteY66" fmla="*/ 926093 h 2281671"/>
                  <a:gd name="connsiteX67" fmla="*/ 581734 w 2548364"/>
                  <a:gd name="connsiteY67" fmla="*/ 884247 h 2281671"/>
                  <a:gd name="connsiteX68" fmla="*/ 581734 w 2548364"/>
                  <a:gd name="connsiteY68" fmla="*/ 861913 h 2281671"/>
                  <a:gd name="connsiteX69" fmla="*/ 554020 w 2548364"/>
                  <a:gd name="connsiteY69" fmla="*/ 825686 h 2281671"/>
                  <a:gd name="connsiteX70" fmla="*/ 526306 w 2548364"/>
                  <a:gd name="connsiteY70" fmla="*/ 789387 h 2281671"/>
                  <a:gd name="connsiteX71" fmla="*/ 526306 w 2548364"/>
                  <a:gd name="connsiteY71" fmla="*/ 741994 h 2281671"/>
                  <a:gd name="connsiteX72" fmla="*/ 484795 w 2548364"/>
                  <a:gd name="connsiteY72" fmla="*/ 761506 h 2281671"/>
                  <a:gd name="connsiteX73" fmla="*/ 501414 w 2548364"/>
                  <a:gd name="connsiteY73" fmla="*/ 795007 h 2281671"/>
                  <a:gd name="connsiteX74" fmla="*/ 509687 w 2548364"/>
                  <a:gd name="connsiteY74" fmla="*/ 828484 h 2281671"/>
                  <a:gd name="connsiteX75" fmla="*/ 529128 w 2548364"/>
                  <a:gd name="connsiteY75" fmla="*/ 861889 h 2281671"/>
                  <a:gd name="connsiteX76" fmla="*/ 540127 w 2548364"/>
                  <a:gd name="connsiteY76" fmla="*/ 917700 h 2281671"/>
                  <a:gd name="connsiteX77" fmla="*/ 554020 w 2548364"/>
                  <a:gd name="connsiteY77" fmla="*/ 953999 h 2281671"/>
                  <a:gd name="connsiteX78" fmla="*/ 526306 w 2548364"/>
                  <a:gd name="connsiteY78" fmla="*/ 934391 h 2281671"/>
                  <a:gd name="connsiteX79" fmla="*/ 501414 w 2548364"/>
                  <a:gd name="connsiteY79" fmla="*/ 909331 h 2281671"/>
                  <a:gd name="connsiteX80" fmla="*/ 504140 w 2548364"/>
                  <a:gd name="connsiteY80" fmla="*/ 878651 h 2281671"/>
                  <a:gd name="connsiteX81" fmla="*/ 457080 w 2548364"/>
                  <a:gd name="connsiteY81" fmla="*/ 836805 h 2281671"/>
                  <a:gd name="connsiteX82" fmla="*/ 473699 w 2548364"/>
                  <a:gd name="connsiteY82" fmla="*/ 806126 h 2281671"/>
                  <a:gd name="connsiteX83" fmla="*/ 451533 w 2548364"/>
                  <a:gd name="connsiteY83" fmla="*/ 769827 h 2281671"/>
                  <a:gd name="connsiteX84" fmla="*/ 445985 w 2548364"/>
                  <a:gd name="connsiteY84" fmla="*/ 725183 h 2281671"/>
                  <a:gd name="connsiteX85" fmla="*/ 443187 w 2548364"/>
                  <a:gd name="connsiteY85" fmla="*/ 680611 h 2281671"/>
                  <a:gd name="connsiteX86" fmla="*/ 415473 w 2548364"/>
                  <a:gd name="connsiteY86" fmla="*/ 652658 h 2281671"/>
                  <a:gd name="connsiteX87" fmla="*/ 385033 w 2548364"/>
                  <a:gd name="connsiteY87" fmla="*/ 635943 h 2281671"/>
                  <a:gd name="connsiteX88" fmla="*/ 373962 w 2548364"/>
                  <a:gd name="connsiteY88" fmla="*/ 599645 h 2281671"/>
                  <a:gd name="connsiteX89" fmla="*/ 373962 w 2548364"/>
                  <a:gd name="connsiteY89" fmla="*/ 541108 h 2281671"/>
                  <a:gd name="connsiteX90" fmla="*/ 373962 w 2548364"/>
                  <a:gd name="connsiteY90" fmla="*/ 488095 h 2281671"/>
                  <a:gd name="connsiteX91" fmla="*/ 368414 w 2548364"/>
                  <a:gd name="connsiteY91" fmla="*/ 488095 h 2281671"/>
                  <a:gd name="connsiteX92" fmla="*/ 368414 w 2548364"/>
                  <a:gd name="connsiteY92" fmla="*/ 485297 h 2281671"/>
                  <a:gd name="connsiteX93" fmla="*/ 396128 w 2548364"/>
                  <a:gd name="connsiteY93" fmla="*/ 449070 h 2281671"/>
                  <a:gd name="connsiteX94" fmla="*/ 409950 w 2548364"/>
                  <a:gd name="connsiteY94" fmla="*/ 415593 h 2281671"/>
                  <a:gd name="connsiteX95" fmla="*/ 459806 w 2548364"/>
                  <a:gd name="connsiteY95" fmla="*/ 359782 h 2281671"/>
                  <a:gd name="connsiteX96" fmla="*/ 501414 w 2548364"/>
                  <a:gd name="connsiteY96" fmla="*/ 295626 h 2281671"/>
                  <a:gd name="connsiteX97" fmla="*/ 512485 w 2548364"/>
                  <a:gd name="connsiteY97" fmla="*/ 259399 h 2281671"/>
                  <a:gd name="connsiteX98" fmla="*/ 487521 w 2548364"/>
                  <a:gd name="connsiteY98" fmla="*/ 214755 h 2281671"/>
                  <a:gd name="connsiteX99" fmla="*/ 506961 w 2548364"/>
                  <a:gd name="connsiteY99" fmla="*/ 195243 h 2281671"/>
                  <a:gd name="connsiteX100" fmla="*/ 512509 w 2548364"/>
                  <a:gd name="connsiteY100" fmla="*/ 167385 h 2281671"/>
                  <a:gd name="connsiteX101" fmla="*/ 506961 w 2548364"/>
                  <a:gd name="connsiteY101" fmla="*/ 125539 h 2281671"/>
                  <a:gd name="connsiteX102" fmla="*/ 520782 w 2548364"/>
                  <a:gd name="connsiteY102" fmla="*/ 92038 h 2281671"/>
                  <a:gd name="connsiteX103" fmla="*/ 512509 w 2548364"/>
                  <a:gd name="connsiteY103" fmla="*/ 86418 h 2281671"/>
                  <a:gd name="connsiteX104" fmla="*/ 490342 w 2548364"/>
                  <a:gd name="connsiteY104" fmla="*/ 92038 h 2281671"/>
                  <a:gd name="connsiteX105" fmla="*/ 481997 w 2548364"/>
                  <a:gd name="connsiteY105" fmla="*/ 89240 h 2281671"/>
                  <a:gd name="connsiteX106" fmla="*/ 484819 w 2548364"/>
                  <a:gd name="connsiteY106" fmla="*/ 55763 h 2281671"/>
                  <a:gd name="connsiteX107" fmla="*/ 481997 w 2548364"/>
                  <a:gd name="connsiteY107" fmla="*/ 39048 h 2281671"/>
                  <a:gd name="connsiteX108" fmla="*/ 490342 w 2548364"/>
                  <a:gd name="connsiteY108" fmla="*/ 16715 h 2281671"/>
                  <a:gd name="connsiteX109" fmla="*/ 481997 w 2548364"/>
                  <a:gd name="connsiteY109" fmla="*/ 0 h 2281671"/>
                  <a:gd name="connsiteX110" fmla="*/ 451557 w 2548364"/>
                  <a:gd name="connsiteY110" fmla="*/ 19512 h 2281671"/>
                  <a:gd name="connsiteX111" fmla="*/ 0 w 2548364"/>
                  <a:gd name="connsiteY111" fmla="*/ 998523 h 2281671"/>
                  <a:gd name="connsiteX112" fmla="*/ 1274230 w 2548364"/>
                  <a:gd name="connsiteY112" fmla="*/ 2281672 h 2281671"/>
                  <a:gd name="connsiteX113" fmla="*/ 1581716 w 2548364"/>
                  <a:gd name="connsiteY113" fmla="*/ 2242647 h 2281671"/>
                  <a:gd name="connsiteX114" fmla="*/ 1578894 w 2548364"/>
                  <a:gd name="connsiteY114" fmla="*/ 2237028 h 2281671"/>
                  <a:gd name="connsiteX115" fmla="*/ 1578894 w 2548364"/>
                  <a:gd name="connsiteY115" fmla="*/ 2161705 h 2281671"/>
                  <a:gd name="connsiteX116" fmla="*/ 1565073 w 2548364"/>
                  <a:gd name="connsiteY116" fmla="*/ 2100346 h 2281671"/>
                  <a:gd name="connsiteX117" fmla="*/ 1509669 w 2548364"/>
                  <a:gd name="connsiteY117" fmla="*/ 2055702 h 2281671"/>
                  <a:gd name="connsiteX118" fmla="*/ 1476431 w 2548364"/>
                  <a:gd name="connsiteY118" fmla="*/ 2041809 h 2281671"/>
                  <a:gd name="connsiteX119" fmla="*/ 1459812 w 2548364"/>
                  <a:gd name="connsiteY119" fmla="*/ 2033464 h 2281671"/>
                  <a:gd name="connsiteX120" fmla="*/ 1454264 w 2548364"/>
                  <a:gd name="connsiteY120" fmla="*/ 2025023 h 2281671"/>
                  <a:gd name="connsiteX121" fmla="*/ 1393312 w 2548364"/>
                  <a:gd name="connsiteY121" fmla="*/ 1960867 h 2281671"/>
                  <a:gd name="connsiteX122" fmla="*/ 1393312 w 2548364"/>
                  <a:gd name="connsiteY122" fmla="*/ 1958141 h 2281671"/>
                  <a:gd name="connsiteX123" fmla="*/ 1362872 w 2548364"/>
                  <a:gd name="connsiteY123" fmla="*/ 1916295 h 2281671"/>
                  <a:gd name="connsiteX124" fmla="*/ 1310194 w 2548364"/>
                  <a:gd name="connsiteY124" fmla="*/ 1824257 h 2281671"/>
                  <a:gd name="connsiteX125" fmla="*/ 1282480 w 2548364"/>
                  <a:gd name="connsiteY125" fmla="*/ 1779613 h 2281671"/>
                  <a:gd name="connsiteX126" fmla="*/ 1254861 w 2548364"/>
                  <a:gd name="connsiteY126" fmla="*/ 1757279 h 2281671"/>
                  <a:gd name="connsiteX127" fmla="*/ 1249816 w 2548364"/>
                  <a:gd name="connsiteY127" fmla="*/ 1741138 h 2281671"/>
                  <a:gd name="connsiteX128" fmla="*/ 1280853 w 2548364"/>
                  <a:gd name="connsiteY128" fmla="*/ 1753692 h 2281671"/>
                  <a:gd name="connsiteX129" fmla="*/ 1322939 w 2548364"/>
                  <a:gd name="connsiteY129" fmla="*/ 1736523 h 2281671"/>
                  <a:gd name="connsiteX130" fmla="*/ 1702855 w 2548364"/>
                  <a:gd name="connsiteY130" fmla="*/ 1431309 h 2281671"/>
                  <a:gd name="connsiteX131" fmla="*/ 1773109 w 2548364"/>
                  <a:gd name="connsiteY131" fmla="*/ 1308831 h 2281671"/>
                  <a:gd name="connsiteX132" fmla="*/ 1786643 w 2548364"/>
                  <a:gd name="connsiteY132" fmla="*/ 1305411 h 2281671"/>
                  <a:gd name="connsiteX133" fmla="*/ 1789441 w 2548364"/>
                  <a:gd name="connsiteY133" fmla="*/ 1305411 h 2281671"/>
                  <a:gd name="connsiteX134" fmla="*/ 1797714 w 2548364"/>
                  <a:gd name="connsiteY134" fmla="*/ 1336090 h 2281671"/>
                  <a:gd name="connsiteX135" fmla="*/ 1803262 w 2548364"/>
                  <a:gd name="connsiteY135" fmla="*/ 1350055 h 2281671"/>
                  <a:gd name="connsiteX136" fmla="*/ 1833702 w 2548364"/>
                  <a:gd name="connsiteY136" fmla="*/ 1363948 h 2281671"/>
                  <a:gd name="connsiteX137" fmla="*/ 1864214 w 2548364"/>
                  <a:gd name="connsiteY137" fmla="*/ 1397425 h 2281671"/>
                  <a:gd name="connsiteX138" fmla="*/ 1914071 w 2548364"/>
                  <a:gd name="connsiteY138" fmla="*/ 1428105 h 2281671"/>
                  <a:gd name="connsiteX139" fmla="*/ 1952856 w 2548364"/>
                  <a:gd name="connsiteY139" fmla="*/ 1425379 h 2281671"/>
                  <a:gd name="connsiteX140" fmla="*/ 1955582 w 2548364"/>
                  <a:gd name="connsiteY140" fmla="*/ 1425379 h 2281671"/>
                  <a:gd name="connsiteX141" fmla="*/ 1958380 w 2548364"/>
                  <a:gd name="connsiteY141" fmla="*/ 1425379 h 2281671"/>
                  <a:gd name="connsiteX142" fmla="*/ 2027606 w 2548364"/>
                  <a:gd name="connsiteY142" fmla="*/ 1461605 h 2281671"/>
                  <a:gd name="connsiteX143" fmla="*/ 2055320 w 2548364"/>
                  <a:gd name="connsiteY143" fmla="*/ 1489463 h 2281671"/>
                  <a:gd name="connsiteX144" fmla="*/ 2060867 w 2548364"/>
                  <a:gd name="connsiteY144" fmla="*/ 1514595 h 2281671"/>
                  <a:gd name="connsiteX145" fmla="*/ 2083034 w 2548364"/>
                  <a:gd name="connsiteY145" fmla="*/ 1573131 h 2281671"/>
                  <a:gd name="connsiteX146" fmla="*/ 2107926 w 2548364"/>
                  <a:gd name="connsiteY146" fmla="*/ 1592716 h 2281671"/>
                  <a:gd name="connsiteX147" fmla="*/ 2130093 w 2548364"/>
                  <a:gd name="connsiteY147" fmla="*/ 1609430 h 2281671"/>
                  <a:gd name="connsiteX148" fmla="*/ 2146712 w 2548364"/>
                  <a:gd name="connsiteY148" fmla="*/ 1609430 h 2281671"/>
                  <a:gd name="connsiteX149" fmla="*/ 2152260 w 2548364"/>
                  <a:gd name="connsiteY149" fmla="*/ 1609430 h 2281671"/>
                  <a:gd name="connsiteX150" fmla="*/ 2193867 w 2548364"/>
                  <a:gd name="connsiteY150" fmla="*/ 1623395 h 2281671"/>
                  <a:gd name="connsiteX151" fmla="*/ 2221485 w 2548364"/>
                  <a:gd name="connsiteY151" fmla="*/ 1631740 h 2281671"/>
                  <a:gd name="connsiteX152" fmla="*/ 2238104 w 2548364"/>
                  <a:gd name="connsiteY152" fmla="*/ 1656872 h 2281671"/>
                  <a:gd name="connsiteX153" fmla="*/ 2263068 w 2548364"/>
                  <a:gd name="connsiteY153" fmla="*/ 1656872 h 2281671"/>
                  <a:gd name="connsiteX154" fmla="*/ 2265794 w 2548364"/>
                  <a:gd name="connsiteY154" fmla="*/ 1659598 h 2281671"/>
                  <a:gd name="connsiteX155" fmla="*/ 2268616 w 2548364"/>
                  <a:gd name="connsiteY155" fmla="*/ 1659598 h 2281671"/>
                  <a:gd name="connsiteX156" fmla="*/ 2293508 w 2548364"/>
                  <a:gd name="connsiteY156" fmla="*/ 1665217 h 2281671"/>
                  <a:gd name="connsiteX157" fmla="*/ 2315675 w 2548364"/>
                  <a:gd name="connsiteY157" fmla="*/ 1670765 h 2281671"/>
                  <a:gd name="connsiteX158" fmla="*/ 2337842 w 2548364"/>
                  <a:gd name="connsiteY158" fmla="*/ 1667967 h 2281671"/>
                  <a:gd name="connsiteX159" fmla="*/ 2340639 w 2548364"/>
                  <a:gd name="connsiteY159" fmla="*/ 1667967 h 2281671"/>
                  <a:gd name="connsiteX160" fmla="*/ 2343365 w 2548364"/>
                  <a:gd name="connsiteY160" fmla="*/ 1667967 h 2281671"/>
                  <a:gd name="connsiteX161" fmla="*/ 2354437 w 2548364"/>
                  <a:gd name="connsiteY161" fmla="*/ 1670765 h 2281671"/>
                  <a:gd name="connsiteX162" fmla="*/ 2548364 w 2548364"/>
                  <a:gd name="connsiteY162" fmla="*/ 998523 h 2281671"/>
                  <a:gd name="connsiteX163" fmla="*/ 2523424 w 2548364"/>
                  <a:gd name="connsiteY163" fmla="*/ 744791 h 2281671"/>
                  <a:gd name="connsiteX164" fmla="*/ 1739560 w 2548364"/>
                  <a:gd name="connsiteY164" fmla="*/ 954238 h 2281671"/>
                  <a:gd name="connsiteX165" fmla="*/ 1280590 w 2548364"/>
                  <a:gd name="connsiteY165" fmla="*/ 1632912 h 2281671"/>
                  <a:gd name="connsiteX166" fmla="*/ 818943 w 2548364"/>
                  <a:gd name="connsiteY166" fmla="*/ 954238 h 2281671"/>
                  <a:gd name="connsiteX167" fmla="*/ 818943 w 2548364"/>
                  <a:gd name="connsiteY167" fmla="*/ 622911 h 2281671"/>
                  <a:gd name="connsiteX168" fmla="*/ 988026 w 2548364"/>
                  <a:gd name="connsiteY168" fmla="*/ 585513 h 2281671"/>
                  <a:gd name="connsiteX169" fmla="*/ 988026 w 2548364"/>
                  <a:gd name="connsiteY169" fmla="*/ 646967 h 2281671"/>
                  <a:gd name="connsiteX170" fmla="*/ 1173225 w 2548364"/>
                  <a:gd name="connsiteY170" fmla="*/ 604212 h 2281671"/>
                  <a:gd name="connsiteX171" fmla="*/ 1173225 w 2548364"/>
                  <a:gd name="connsiteY171" fmla="*/ 542758 h 2281671"/>
                  <a:gd name="connsiteX172" fmla="*/ 1280590 w 2548364"/>
                  <a:gd name="connsiteY172" fmla="*/ 518702 h 2281671"/>
                  <a:gd name="connsiteX173" fmla="*/ 1385278 w 2548364"/>
                  <a:gd name="connsiteY173" fmla="*/ 542758 h 2281671"/>
                  <a:gd name="connsiteX174" fmla="*/ 1385278 w 2548364"/>
                  <a:gd name="connsiteY174" fmla="*/ 604212 h 2281671"/>
                  <a:gd name="connsiteX175" fmla="*/ 1570477 w 2548364"/>
                  <a:gd name="connsiteY175" fmla="*/ 646967 h 2281671"/>
                  <a:gd name="connsiteX176" fmla="*/ 1570477 w 2548364"/>
                  <a:gd name="connsiteY176" fmla="*/ 585513 h 2281671"/>
                  <a:gd name="connsiteX177" fmla="*/ 1739560 w 2548364"/>
                  <a:gd name="connsiteY177" fmla="*/ 622911 h 2281671"/>
                  <a:gd name="connsiteX178" fmla="*/ 1739560 w 2548364"/>
                  <a:gd name="connsiteY178" fmla="*/ 954238 h 2281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</a:cxnLst>
                <a:rect l="l" t="t" r="r" b="b"/>
                <a:pathLst>
                  <a:path w="2548364" h="2281671">
                    <a:moveTo>
                      <a:pt x="2523424" y="744791"/>
                    </a:moveTo>
                    <a:cubicBezTo>
                      <a:pt x="2517876" y="722457"/>
                      <a:pt x="2512352" y="700147"/>
                      <a:pt x="2506805" y="677813"/>
                    </a:cubicBezTo>
                    <a:cubicBezTo>
                      <a:pt x="2501257" y="661099"/>
                      <a:pt x="2498531" y="644336"/>
                      <a:pt x="2492984" y="630443"/>
                    </a:cubicBezTo>
                    <a:cubicBezTo>
                      <a:pt x="2432032" y="432331"/>
                      <a:pt x="2324020" y="248256"/>
                      <a:pt x="2174402" y="97609"/>
                    </a:cubicBezTo>
                    <a:cubicBezTo>
                      <a:pt x="2157783" y="80895"/>
                      <a:pt x="2138414" y="61382"/>
                      <a:pt x="2118998" y="44620"/>
                    </a:cubicBezTo>
                    <a:cubicBezTo>
                      <a:pt x="2116272" y="50239"/>
                      <a:pt x="2116272" y="55787"/>
                      <a:pt x="2116272" y="61406"/>
                    </a:cubicBezTo>
                    <a:cubicBezTo>
                      <a:pt x="2118998" y="86466"/>
                      <a:pt x="2149510" y="86466"/>
                      <a:pt x="2166152" y="97633"/>
                    </a:cubicBezTo>
                    <a:cubicBezTo>
                      <a:pt x="2171700" y="103253"/>
                      <a:pt x="2171700" y="111598"/>
                      <a:pt x="2177224" y="117241"/>
                    </a:cubicBezTo>
                    <a:cubicBezTo>
                      <a:pt x="2182772" y="128313"/>
                      <a:pt x="2193843" y="128313"/>
                      <a:pt x="2193843" y="139479"/>
                    </a:cubicBezTo>
                    <a:cubicBezTo>
                      <a:pt x="2196569" y="164611"/>
                      <a:pt x="2171676" y="164611"/>
                      <a:pt x="2171676" y="195290"/>
                    </a:cubicBezTo>
                    <a:cubicBezTo>
                      <a:pt x="2168878" y="206457"/>
                      <a:pt x="2155057" y="203636"/>
                      <a:pt x="2155057" y="220422"/>
                    </a:cubicBezTo>
                    <a:cubicBezTo>
                      <a:pt x="2155057" y="231589"/>
                      <a:pt x="2163331" y="231589"/>
                      <a:pt x="2174402" y="234315"/>
                    </a:cubicBezTo>
                    <a:lnTo>
                      <a:pt x="2185474" y="234315"/>
                    </a:lnTo>
                    <a:cubicBezTo>
                      <a:pt x="2191021" y="237113"/>
                      <a:pt x="2196545" y="237113"/>
                      <a:pt x="2199295" y="242756"/>
                    </a:cubicBezTo>
                    <a:cubicBezTo>
                      <a:pt x="2204842" y="253827"/>
                      <a:pt x="2199295" y="259471"/>
                      <a:pt x="2193843" y="273435"/>
                    </a:cubicBezTo>
                    <a:cubicBezTo>
                      <a:pt x="2207664" y="287328"/>
                      <a:pt x="2207664" y="309662"/>
                      <a:pt x="2185498" y="309662"/>
                    </a:cubicBezTo>
                    <a:lnTo>
                      <a:pt x="2182772" y="309662"/>
                    </a:lnTo>
                    <a:cubicBezTo>
                      <a:pt x="2168878" y="309662"/>
                      <a:pt x="2166152" y="295697"/>
                      <a:pt x="2155057" y="292948"/>
                    </a:cubicBezTo>
                    <a:cubicBezTo>
                      <a:pt x="2146712" y="292948"/>
                      <a:pt x="2141164" y="292948"/>
                      <a:pt x="2132891" y="290126"/>
                    </a:cubicBezTo>
                    <a:lnTo>
                      <a:pt x="2130069" y="290126"/>
                    </a:lnTo>
                    <a:cubicBezTo>
                      <a:pt x="2121796" y="290126"/>
                      <a:pt x="2116248" y="287328"/>
                      <a:pt x="2107902" y="287328"/>
                    </a:cubicBezTo>
                    <a:cubicBezTo>
                      <a:pt x="2099629" y="284602"/>
                      <a:pt x="2088558" y="284602"/>
                      <a:pt x="2080188" y="284602"/>
                    </a:cubicBezTo>
                    <a:cubicBezTo>
                      <a:pt x="2071915" y="284602"/>
                      <a:pt x="2063570" y="284602"/>
                      <a:pt x="2058022" y="278983"/>
                    </a:cubicBezTo>
                    <a:cubicBezTo>
                      <a:pt x="2074641" y="253851"/>
                      <a:pt x="2096807" y="231589"/>
                      <a:pt x="2118974" y="212005"/>
                    </a:cubicBezTo>
                    <a:cubicBezTo>
                      <a:pt x="2127319" y="206457"/>
                      <a:pt x="2141140" y="200934"/>
                      <a:pt x="2138414" y="189767"/>
                    </a:cubicBezTo>
                    <a:cubicBezTo>
                      <a:pt x="2135617" y="186969"/>
                      <a:pt x="2132867" y="186969"/>
                      <a:pt x="2130069" y="186969"/>
                    </a:cubicBezTo>
                    <a:cubicBezTo>
                      <a:pt x="2121796" y="186969"/>
                      <a:pt x="2110724" y="192517"/>
                      <a:pt x="2102355" y="198136"/>
                    </a:cubicBezTo>
                    <a:cubicBezTo>
                      <a:pt x="2088534" y="203684"/>
                      <a:pt x="2074641" y="214851"/>
                      <a:pt x="2060844" y="217648"/>
                    </a:cubicBezTo>
                    <a:cubicBezTo>
                      <a:pt x="2035879" y="220446"/>
                      <a:pt x="2005439" y="209303"/>
                      <a:pt x="1983272" y="223196"/>
                    </a:cubicBezTo>
                    <a:cubicBezTo>
                      <a:pt x="1980546" y="234363"/>
                      <a:pt x="2008261" y="228815"/>
                      <a:pt x="2002713" y="245530"/>
                    </a:cubicBezTo>
                    <a:cubicBezTo>
                      <a:pt x="1997165" y="248328"/>
                      <a:pt x="1991642" y="248328"/>
                      <a:pt x="1988820" y="245530"/>
                    </a:cubicBezTo>
                    <a:cubicBezTo>
                      <a:pt x="1983272" y="245530"/>
                      <a:pt x="1977749" y="245530"/>
                      <a:pt x="1972201" y="239982"/>
                    </a:cubicBezTo>
                    <a:cubicBezTo>
                      <a:pt x="1966654" y="234363"/>
                      <a:pt x="1969475" y="226017"/>
                      <a:pt x="1966654" y="223196"/>
                    </a:cubicBezTo>
                    <a:cubicBezTo>
                      <a:pt x="1961106" y="220470"/>
                      <a:pt x="1955582" y="217648"/>
                      <a:pt x="1947309" y="217648"/>
                    </a:cubicBezTo>
                    <a:cubicBezTo>
                      <a:pt x="1936237" y="214827"/>
                      <a:pt x="1927868" y="214827"/>
                      <a:pt x="1922344" y="217648"/>
                    </a:cubicBezTo>
                    <a:cubicBezTo>
                      <a:pt x="1905726" y="220446"/>
                      <a:pt x="1891904" y="228815"/>
                      <a:pt x="1889106" y="242780"/>
                    </a:cubicBezTo>
                    <a:lnTo>
                      <a:pt x="1902999" y="242780"/>
                    </a:lnTo>
                    <a:cubicBezTo>
                      <a:pt x="1914071" y="242780"/>
                      <a:pt x="1925166" y="239958"/>
                      <a:pt x="1933440" y="245506"/>
                    </a:cubicBezTo>
                    <a:cubicBezTo>
                      <a:pt x="1938987" y="245506"/>
                      <a:pt x="1944511" y="248304"/>
                      <a:pt x="1947332" y="253851"/>
                    </a:cubicBezTo>
                    <a:cubicBezTo>
                      <a:pt x="1936261" y="273459"/>
                      <a:pt x="1911273" y="284602"/>
                      <a:pt x="1914095" y="309662"/>
                    </a:cubicBezTo>
                    <a:cubicBezTo>
                      <a:pt x="1916821" y="318008"/>
                      <a:pt x="1925166" y="329174"/>
                      <a:pt x="1933440" y="331972"/>
                    </a:cubicBezTo>
                    <a:cubicBezTo>
                      <a:pt x="1941785" y="331972"/>
                      <a:pt x="1944511" y="326425"/>
                      <a:pt x="1952880" y="326425"/>
                    </a:cubicBezTo>
                    <a:lnTo>
                      <a:pt x="1955606" y="326425"/>
                    </a:lnTo>
                    <a:cubicBezTo>
                      <a:pt x="1963951" y="326425"/>
                      <a:pt x="1963951" y="331972"/>
                      <a:pt x="1969499" y="334770"/>
                    </a:cubicBezTo>
                    <a:cubicBezTo>
                      <a:pt x="1983320" y="326425"/>
                      <a:pt x="1991666" y="309638"/>
                      <a:pt x="2008285" y="309638"/>
                    </a:cubicBezTo>
                    <a:lnTo>
                      <a:pt x="2011010" y="309638"/>
                    </a:lnTo>
                    <a:cubicBezTo>
                      <a:pt x="2030356" y="334770"/>
                      <a:pt x="1994392" y="345937"/>
                      <a:pt x="1972225" y="354282"/>
                    </a:cubicBezTo>
                    <a:cubicBezTo>
                      <a:pt x="1950058" y="362628"/>
                      <a:pt x="1919618" y="365449"/>
                      <a:pt x="1900202" y="373795"/>
                    </a:cubicBezTo>
                    <a:cubicBezTo>
                      <a:pt x="1891928" y="376592"/>
                      <a:pt x="1869762" y="398926"/>
                      <a:pt x="1858690" y="393307"/>
                    </a:cubicBezTo>
                    <a:cubicBezTo>
                      <a:pt x="1853143" y="393307"/>
                      <a:pt x="1847619" y="393307"/>
                      <a:pt x="1847619" y="384962"/>
                    </a:cubicBezTo>
                    <a:cubicBezTo>
                      <a:pt x="1842071" y="365449"/>
                      <a:pt x="1864238" y="370997"/>
                      <a:pt x="1866964" y="357104"/>
                    </a:cubicBezTo>
                    <a:cubicBezTo>
                      <a:pt x="1847619" y="354282"/>
                      <a:pt x="1828178" y="365449"/>
                      <a:pt x="1808833" y="373818"/>
                    </a:cubicBezTo>
                    <a:cubicBezTo>
                      <a:pt x="1778393" y="384985"/>
                      <a:pt x="1728536" y="393331"/>
                      <a:pt x="1720167" y="426808"/>
                    </a:cubicBezTo>
                    <a:cubicBezTo>
                      <a:pt x="1720167" y="432355"/>
                      <a:pt x="1722965" y="443522"/>
                      <a:pt x="1720167" y="449142"/>
                    </a:cubicBezTo>
                    <a:cubicBezTo>
                      <a:pt x="1714620" y="451939"/>
                      <a:pt x="1695275" y="454689"/>
                      <a:pt x="1684180" y="457487"/>
                    </a:cubicBezTo>
                    <a:cubicBezTo>
                      <a:pt x="1670286" y="460285"/>
                      <a:pt x="1659191" y="471452"/>
                      <a:pt x="1650942" y="474202"/>
                    </a:cubicBezTo>
                    <a:cubicBezTo>
                      <a:pt x="1642596" y="476999"/>
                      <a:pt x="1634323" y="476999"/>
                      <a:pt x="1628775" y="476999"/>
                    </a:cubicBezTo>
                    <a:cubicBezTo>
                      <a:pt x="1626647" y="478075"/>
                      <a:pt x="1624519" y="479558"/>
                      <a:pt x="1622558" y="481280"/>
                    </a:cubicBezTo>
                    <a:lnTo>
                      <a:pt x="1280949" y="403996"/>
                    </a:lnTo>
                    <a:lnTo>
                      <a:pt x="707082" y="533097"/>
                    </a:lnTo>
                    <a:lnTo>
                      <a:pt x="707082" y="954285"/>
                    </a:lnTo>
                    <a:cubicBezTo>
                      <a:pt x="707082" y="1002636"/>
                      <a:pt x="711171" y="1050460"/>
                      <a:pt x="719253" y="1097376"/>
                    </a:cubicBezTo>
                    <a:cubicBezTo>
                      <a:pt x="712318" y="1095917"/>
                      <a:pt x="705002" y="1094889"/>
                      <a:pt x="700841" y="1090704"/>
                    </a:cubicBezTo>
                    <a:cubicBezTo>
                      <a:pt x="689770" y="1087906"/>
                      <a:pt x="681496" y="1076740"/>
                      <a:pt x="670401" y="1068394"/>
                    </a:cubicBezTo>
                    <a:cubicBezTo>
                      <a:pt x="659329" y="1062775"/>
                      <a:pt x="645436" y="1048882"/>
                      <a:pt x="645436" y="1040441"/>
                    </a:cubicBezTo>
                    <a:cubicBezTo>
                      <a:pt x="645436" y="1029274"/>
                      <a:pt x="656508" y="1018107"/>
                      <a:pt x="656508" y="1007036"/>
                    </a:cubicBezTo>
                    <a:cubicBezTo>
                      <a:pt x="662055" y="973559"/>
                      <a:pt x="634341" y="945605"/>
                      <a:pt x="617722" y="926093"/>
                    </a:cubicBezTo>
                    <a:cubicBezTo>
                      <a:pt x="606651" y="909379"/>
                      <a:pt x="592830" y="898235"/>
                      <a:pt x="581734" y="884247"/>
                    </a:cubicBezTo>
                    <a:lnTo>
                      <a:pt x="581734" y="861913"/>
                    </a:lnTo>
                    <a:cubicBezTo>
                      <a:pt x="570663" y="853568"/>
                      <a:pt x="565116" y="839675"/>
                      <a:pt x="554020" y="825686"/>
                    </a:cubicBezTo>
                    <a:cubicBezTo>
                      <a:pt x="545675" y="814519"/>
                      <a:pt x="529128" y="800554"/>
                      <a:pt x="526306" y="789387"/>
                    </a:cubicBezTo>
                    <a:cubicBezTo>
                      <a:pt x="523580" y="772673"/>
                      <a:pt x="531854" y="755982"/>
                      <a:pt x="526306" y="741994"/>
                    </a:cubicBezTo>
                    <a:cubicBezTo>
                      <a:pt x="515235" y="714136"/>
                      <a:pt x="479247" y="725207"/>
                      <a:pt x="484795" y="761506"/>
                    </a:cubicBezTo>
                    <a:cubicBezTo>
                      <a:pt x="484795" y="772673"/>
                      <a:pt x="498616" y="783840"/>
                      <a:pt x="501414" y="795007"/>
                    </a:cubicBezTo>
                    <a:cubicBezTo>
                      <a:pt x="506961" y="803352"/>
                      <a:pt x="506961" y="817317"/>
                      <a:pt x="509687" y="828484"/>
                    </a:cubicBezTo>
                    <a:cubicBezTo>
                      <a:pt x="512485" y="839651"/>
                      <a:pt x="526306" y="850722"/>
                      <a:pt x="529128" y="861889"/>
                    </a:cubicBezTo>
                    <a:cubicBezTo>
                      <a:pt x="534675" y="881497"/>
                      <a:pt x="534675" y="903735"/>
                      <a:pt x="540127" y="917700"/>
                    </a:cubicBezTo>
                    <a:cubicBezTo>
                      <a:pt x="545675" y="928867"/>
                      <a:pt x="565116" y="940034"/>
                      <a:pt x="554020" y="953999"/>
                    </a:cubicBezTo>
                    <a:cubicBezTo>
                      <a:pt x="540127" y="956725"/>
                      <a:pt x="534675" y="942832"/>
                      <a:pt x="526306" y="934391"/>
                    </a:cubicBezTo>
                    <a:cubicBezTo>
                      <a:pt x="520758" y="928843"/>
                      <a:pt x="504140" y="920498"/>
                      <a:pt x="501414" y="909331"/>
                    </a:cubicBezTo>
                    <a:cubicBezTo>
                      <a:pt x="498616" y="900985"/>
                      <a:pt x="506961" y="889818"/>
                      <a:pt x="504140" y="878651"/>
                    </a:cubicBezTo>
                    <a:cubicBezTo>
                      <a:pt x="498592" y="856317"/>
                      <a:pt x="457080" y="856317"/>
                      <a:pt x="457080" y="836805"/>
                    </a:cubicBezTo>
                    <a:cubicBezTo>
                      <a:pt x="457080" y="822841"/>
                      <a:pt x="473699" y="820019"/>
                      <a:pt x="473699" y="806126"/>
                    </a:cubicBezTo>
                    <a:cubicBezTo>
                      <a:pt x="473699" y="792161"/>
                      <a:pt x="454259" y="780994"/>
                      <a:pt x="451533" y="769827"/>
                    </a:cubicBezTo>
                    <a:cubicBezTo>
                      <a:pt x="445985" y="758660"/>
                      <a:pt x="445985" y="739148"/>
                      <a:pt x="445985" y="725183"/>
                    </a:cubicBezTo>
                    <a:cubicBezTo>
                      <a:pt x="443187" y="711290"/>
                      <a:pt x="445985" y="691778"/>
                      <a:pt x="443187" y="680611"/>
                    </a:cubicBezTo>
                    <a:cubicBezTo>
                      <a:pt x="440462" y="672266"/>
                      <a:pt x="423843" y="658277"/>
                      <a:pt x="415473" y="652658"/>
                    </a:cubicBezTo>
                    <a:cubicBezTo>
                      <a:pt x="401652" y="644313"/>
                      <a:pt x="390581" y="647110"/>
                      <a:pt x="385033" y="635943"/>
                    </a:cubicBezTo>
                    <a:cubicBezTo>
                      <a:pt x="379486" y="627598"/>
                      <a:pt x="376688" y="608086"/>
                      <a:pt x="373962" y="599645"/>
                    </a:cubicBezTo>
                    <a:cubicBezTo>
                      <a:pt x="371140" y="580132"/>
                      <a:pt x="373962" y="560620"/>
                      <a:pt x="373962" y="541108"/>
                    </a:cubicBezTo>
                    <a:cubicBezTo>
                      <a:pt x="371140" y="524393"/>
                      <a:pt x="371140" y="507631"/>
                      <a:pt x="373962" y="488095"/>
                    </a:cubicBezTo>
                    <a:lnTo>
                      <a:pt x="368414" y="488095"/>
                    </a:lnTo>
                    <a:lnTo>
                      <a:pt x="368414" y="485297"/>
                    </a:lnTo>
                    <a:cubicBezTo>
                      <a:pt x="376688" y="468582"/>
                      <a:pt x="390581" y="463058"/>
                      <a:pt x="396128" y="449070"/>
                    </a:cubicBezTo>
                    <a:cubicBezTo>
                      <a:pt x="401676" y="437903"/>
                      <a:pt x="404402" y="426736"/>
                      <a:pt x="409950" y="415593"/>
                    </a:cubicBezTo>
                    <a:cubicBezTo>
                      <a:pt x="421021" y="396081"/>
                      <a:pt x="443187" y="379294"/>
                      <a:pt x="459806" y="359782"/>
                    </a:cubicBezTo>
                    <a:cubicBezTo>
                      <a:pt x="476425" y="340270"/>
                      <a:pt x="493044" y="320757"/>
                      <a:pt x="501414" y="295626"/>
                    </a:cubicBezTo>
                    <a:cubicBezTo>
                      <a:pt x="504140" y="287280"/>
                      <a:pt x="515235" y="270566"/>
                      <a:pt x="512485" y="259399"/>
                    </a:cubicBezTo>
                    <a:cubicBezTo>
                      <a:pt x="512485" y="245434"/>
                      <a:pt x="484771" y="234267"/>
                      <a:pt x="487521" y="214755"/>
                    </a:cubicBezTo>
                    <a:cubicBezTo>
                      <a:pt x="487521" y="206410"/>
                      <a:pt x="504140" y="206410"/>
                      <a:pt x="506961" y="195243"/>
                    </a:cubicBezTo>
                    <a:cubicBezTo>
                      <a:pt x="509687" y="189695"/>
                      <a:pt x="512509" y="175730"/>
                      <a:pt x="512509" y="167385"/>
                    </a:cubicBezTo>
                    <a:cubicBezTo>
                      <a:pt x="512509" y="153420"/>
                      <a:pt x="504163" y="139432"/>
                      <a:pt x="506961" y="125539"/>
                    </a:cubicBezTo>
                    <a:cubicBezTo>
                      <a:pt x="509687" y="111574"/>
                      <a:pt x="529128" y="106026"/>
                      <a:pt x="520782" y="92038"/>
                    </a:cubicBezTo>
                    <a:cubicBezTo>
                      <a:pt x="518056" y="89240"/>
                      <a:pt x="515235" y="89240"/>
                      <a:pt x="512509" y="86418"/>
                    </a:cubicBezTo>
                    <a:cubicBezTo>
                      <a:pt x="506961" y="89216"/>
                      <a:pt x="498616" y="92038"/>
                      <a:pt x="490342" y="92038"/>
                    </a:cubicBezTo>
                    <a:cubicBezTo>
                      <a:pt x="487545" y="92038"/>
                      <a:pt x="484795" y="92038"/>
                      <a:pt x="481997" y="89240"/>
                    </a:cubicBezTo>
                    <a:cubicBezTo>
                      <a:pt x="470926" y="80895"/>
                      <a:pt x="481997" y="72525"/>
                      <a:pt x="484819" y="55763"/>
                    </a:cubicBezTo>
                    <a:cubicBezTo>
                      <a:pt x="484819" y="50216"/>
                      <a:pt x="479271" y="41870"/>
                      <a:pt x="481997" y="39048"/>
                    </a:cubicBezTo>
                    <a:cubicBezTo>
                      <a:pt x="481997" y="30703"/>
                      <a:pt x="495890" y="19536"/>
                      <a:pt x="490342" y="16715"/>
                    </a:cubicBezTo>
                    <a:cubicBezTo>
                      <a:pt x="487545" y="11167"/>
                      <a:pt x="484795" y="5548"/>
                      <a:pt x="481997" y="0"/>
                    </a:cubicBezTo>
                    <a:cubicBezTo>
                      <a:pt x="470926" y="8345"/>
                      <a:pt x="462652" y="13893"/>
                      <a:pt x="451557" y="19512"/>
                    </a:cubicBezTo>
                    <a:cubicBezTo>
                      <a:pt x="174487" y="253756"/>
                      <a:pt x="0" y="605264"/>
                      <a:pt x="0" y="998523"/>
                    </a:cubicBezTo>
                    <a:cubicBezTo>
                      <a:pt x="0" y="1707063"/>
                      <a:pt x="570663" y="2281672"/>
                      <a:pt x="1274230" y="2281672"/>
                    </a:cubicBezTo>
                    <a:cubicBezTo>
                      <a:pt x="1379515" y="2281672"/>
                      <a:pt x="1481978" y="2267708"/>
                      <a:pt x="1581716" y="2242647"/>
                    </a:cubicBezTo>
                    <a:cubicBezTo>
                      <a:pt x="1581716" y="2239850"/>
                      <a:pt x="1578894" y="2239850"/>
                      <a:pt x="1578894" y="2237028"/>
                    </a:cubicBezTo>
                    <a:cubicBezTo>
                      <a:pt x="1578894" y="2209170"/>
                      <a:pt x="1581716" y="2189658"/>
                      <a:pt x="1578894" y="2161705"/>
                    </a:cubicBezTo>
                    <a:cubicBezTo>
                      <a:pt x="1576168" y="2142192"/>
                      <a:pt x="1570621" y="2114311"/>
                      <a:pt x="1565073" y="2100346"/>
                    </a:cubicBezTo>
                    <a:cubicBezTo>
                      <a:pt x="1556728" y="2086382"/>
                      <a:pt x="1523466" y="2064119"/>
                      <a:pt x="1509669" y="2055702"/>
                    </a:cubicBezTo>
                    <a:cubicBezTo>
                      <a:pt x="1498597" y="2050155"/>
                      <a:pt x="1487502" y="2047357"/>
                      <a:pt x="1476431" y="2041809"/>
                    </a:cubicBezTo>
                    <a:cubicBezTo>
                      <a:pt x="1470883" y="2038988"/>
                      <a:pt x="1465360" y="2036190"/>
                      <a:pt x="1459812" y="2033464"/>
                    </a:cubicBezTo>
                    <a:lnTo>
                      <a:pt x="1454264" y="2025023"/>
                    </a:lnTo>
                    <a:lnTo>
                      <a:pt x="1393312" y="1960867"/>
                    </a:lnTo>
                    <a:lnTo>
                      <a:pt x="1393312" y="1958141"/>
                    </a:lnTo>
                    <a:cubicBezTo>
                      <a:pt x="1385039" y="1944176"/>
                      <a:pt x="1371146" y="1930188"/>
                      <a:pt x="1362872" y="1916295"/>
                    </a:cubicBezTo>
                    <a:cubicBezTo>
                      <a:pt x="1343432" y="1888341"/>
                      <a:pt x="1329634" y="1852138"/>
                      <a:pt x="1310194" y="1824257"/>
                    </a:cubicBezTo>
                    <a:cubicBezTo>
                      <a:pt x="1301920" y="1807470"/>
                      <a:pt x="1293575" y="1790780"/>
                      <a:pt x="1282480" y="1779613"/>
                    </a:cubicBezTo>
                    <a:cubicBezTo>
                      <a:pt x="1276932" y="1773993"/>
                      <a:pt x="1257587" y="1765648"/>
                      <a:pt x="1254861" y="1757279"/>
                    </a:cubicBezTo>
                    <a:cubicBezTo>
                      <a:pt x="1253880" y="1752377"/>
                      <a:pt x="1251872" y="1746805"/>
                      <a:pt x="1249816" y="1741138"/>
                    </a:cubicBezTo>
                    <a:lnTo>
                      <a:pt x="1280853" y="1753692"/>
                    </a:lnTo>
                    <a:lnTo>
                      <a:pt x="1322939" y="1736523"/>
                    </a:lnTo>
                    <a:cubicBezTo>
                      <a:pt x="1477029" y="1673634"/>
                      <a:pt x="1608402" y="1568086"/>
                      <a:pt x="1702855" y="1431309"/>
                    </a:cubicBezTo>
                    <a:cubicBezTo>
                      <a:pt x="1729852" y="1392212"/>
                      <a:pt x="1753310" y="1351251"/>
                      <a:pt x="1773109" y="1308831"/>
                    </a:cubicBezTo>
                    <a:cubicBezTo>
                      <a:pt x="1776624" y="1305483"/>
                      <a:pt x="1780234" y="1302207"/>
                      <a:pt x="1786643" y="1305411"/>
                    </a:cubicBezTo>
                    <a:lnTo>
                      <a:pt x="1789441" y="1305411"/>
                    </a:lnTo>
                    <a:cubicBezTo>
                      <a:pt x="1783893" y="1319376"/>
                      <a:pt x="1792167" y="1324924"/>
                      <a:pt x="1797714" y="1336090"/>
                    </a:cubicBezTo>
                    <a:cubicBezTo>
                      <a:pt x="1800512" y="1341710"/>
                      <a:pt x="1800512" y="1347258"/>
                      <a:pt x="1803262" y="1350055"/>
                    </a:cubicBezTo>
                    <a:cubicBezTo>
                      <a:pt x="1811607" y="1358401"/>
                      <a:pt x="1822607" y="1358401"/>
                      <a:pt x="1833702" y="1363948"/>
                    </a:cubicBezTo>
                    <a:cubicBezTo>
                      <a:pt x="1844773" y="1372389"/>
                      <a:pt x="1850321" y="1383556"/>
                      <a:pt x="1864214" y="1397425"/>
                    </a:cubicBezTo>
                    <a:cubicBezTo>
                      <a:pt x="1875285" y="1411390"/>
                      <a:pt x="1894654" y="1425379"/>
                      <a:pt x="1914071" y="1428105"/>
                    </a:cubicBezTo>
                    <a:cubicBezTo>
                      <a:pt x="1927892" y="1428105"/>
                      <a:pt x="1941785" y="1422557"/>
                      <a:pt x="1952856" y="1425379"/>
                    </a:cubicBezTo>
                    <a:lnTo>
                      <a:pt x="1955582" y="1425379"/>
                    </a:lnTo>
                    <a:lnTo>
                      <a:pt x="1958380" y="1425379"/>
                    </a:lnTo>
                    <a:cubicBezTo>
                      <a:pt x="1988820" y="1430926"/>
                      <a:pt x="2008261" y="1444891"/>
                      <a:pt x="2027606" y="1461605"/>
                    </a:cubicBezTo>
                    <a:cubicBezTo>
                      <a:pt x="2041427" y="1469951"/>
                      <a:pt x="2052498" y="1478392"/>
                      <a:pt x="2055320" y="1489463"/>
                    </a:cubicBezTo>
                    <a:cubicBezTo>
                      <a:pt x="2058046" y="1495082"/>
                      <a:pt x="2055320" y="1506249"/>
                      <a:pt x="2060867" y="1514595"/>
                    </a:cubicBezTo>
                    <a:cubicBezTo>
                      <a:pt x="2066415" y="1534107"/>
                      <a:pt x="2094105" y="1542452"/>
                      <a:pt x="2083034" y="1573131"/>
                    </a:cubicBezTo>
                    <a:cubicBezTo>
                      <a:pt x="2088582" y="1584299"/>
                      <a:pt x="2096855" y="1587096"/>
                      <a:pt x="2107926" y="1592716"/>
                    </a:cubicBezTo>
                    <a:cubicBezTo>
                      <a:pt x="2116272" y="1598263"/>
                      <a:pt x="2121820" y="1606608"/>
                      <a:pt x="2130093" y="1609430"/>
                    </a:cubicBezTo>
                    <a:lnTo>
                      <a:pt x="2146712" y="1609430"/>
                    </a:lnTo>
                    <a:lnTo>
                      <a:pt x="2152260" y="1609430"/>
                    </a:lnTo>
                    <a:cubicBezTo>
                      <a:pt x="2168878" y="1612252"/>
                      <a:pt x="2179974" y="1617776"/>
                      <a:pt x="2193867" y="1623395"/>
                    </a:cubicBezTo>
                    <a:cubicBezTo>
                      <a:pt x="2202140" y="1626121"/>
                      <a:pt x="2213212" y="1628943"/>
                      <a:pt x="2221485" y="1631740"/>
                    </a:cubicBezTo>
                    <a:cubicBezTo>
                      <a:pt x="2227033" y="1637288"/>
                      <a:pt x="2229830" y="1654074"/>
                      <a:pt x="2238104" y="1656872"/>
                    </a:cubicBezTo>
                    <a:cubicBezTo>
                      <a:pt x="2243652" y="1659598"/>
                      <a:pt x="2254723" y="1656872"/>
                      <a:pt x="2263068" y="1656872"/>
                    </a:cubicBezTo>
                    <a:lnTo>
                      <a:pt x="2265794" y="1659598"/>
                    </a:lnTo>
                    <a:lnTo>
                      <a:pt x="2268616" y="1659598"/>
                    </a:lnTo>
                    <a:cubicBezTo>
                      <a:pt x="2274164" y="1659598"/>
                      <a:pt x="2285235" y="1662420"/>
                      <a:pt x="2293508" y="1665217"/>
                    </a:cubicBezTo>
                    <a:cubicBezTo>
                      <a:pt x="2301854" y="1667943"/>
                      <a:pt x="2307402" y="1670765"/>
                      <a:pt x="2315675" y="1670765"/>
                    </a:cubicBezTo>
                    <a:cubicBezTo>
                      <a:pt x="2324020" y="1670765"/>
                      <a:pt x="2329568" y="1665217"/>
                      <a:pt x="2337842" y="1667967"/>
                    </a:cubicBezTo>
                    <a:lnTo>
                      <a:pt x="2340639" y="1667967"/>
                    </a:lnTo>
                    <a:lnTo>
                      <a:pt x="2343365" y="1667967"/>
                    </a:lnTo>
                    <a:cubicBezTo>
                      <a:pt x="2346187" y="1667967"/>
                      <a:pt x="2351711" y="1670765"/>
                      <a:pt x="2354437" y="1670765"/>
                    </a:cubicBezTo>
                    <a:cubicBezTo>
                      <a:pt x="2476341" y="1475546"/>
                      <a:pt x="2548364" y="1246827"/>
                      <a:pt x="2548364" y="998523"/>
                    </a:cubicBezTo>
                    <a:cubicBezTo>
                      <a:pt x="2548388" y="912128"/>
                      <a:pt x="2540043" y="825638"/>
                      <a:pt x="2523424" y="744791"/>
                    </a:cubicBezTo>
                    <a:close/>
                    <a:moveTo>
                      <a:pt x="1739560" y="954238"/>
                    </a:moveTo>
                    <a:cubicBezTo>
                      <a:pt x="1739560" y="1261509"/>
                      <a:pt x="1549004" y="1523370"/>
                      <a:pt x="1280590" y="1632912"/>
                    </a:cubicBezTo>
                    <a:cubicBezTo>
                      <a:pt x="1009499" y="1523370"/>
                      <a:pt x="818943" y="1261509"/>
                      <a:pt x="818943" y="954238"/>
                    </a:cubicBezTo>
                    <a:lnTo>
                      <a:pt x="818943" y="622911"/>
                    </a:lnTo>
                    <a:lnTo>
                      <a:pt x="988026" y="585513"/>
                    </a:lnTo>
                    <a:lnTo>
                      <a:pt x="988026" y="646967"/>
                    </a:lnTo>
                    <a:lnTo>
                      <a:pt x="1173225" y="604212"/>
                    </a:lnTo>
                    <a:lnTo>
                      <a:pt x="1173225" y="542758"/>
                    </a:lnTo>
                    <a:lnTo>
                      <a:pt x="1280590" y="518702"/>
                    </a:lnTo>
                    <a:lnTo>
                      <a:pt x="1385278" y="542758"/>
                    </a:lnTo>
                    <a:lnTo>
                      <a:pt x="1385278" y="604212"/>
                    </a:lnTo>
                    <a:lnTo>
                      <a:pt x="1570477" y="646967"/>
                    </a:lnTo>
                    <a:lnTo>
                      <a:pt x="1570477" y="585513"/>
                    </a:lnTo>
                    <a:lnTo>
                      <a:pt x="1739560" y="622911"/>
                    </a:lnTo>
                    <a:lnTo>
                      <a:pt x="1739560" y="954238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3FEE22B1-64C4-49A1-99AE-FED5E7785D38}"/>
              </a:ext>
            </a:extLst>
          </p:cNvPr>
          <p:cNvGrpSpPr/>
          <p:nvPr/>
        </p:nvGrpSpPr>
        <p:grpSpPr>
          <a:xfrm>
            <a:off x="7878753" y="3135841"/>
            <a:ext cx="363860" cy="315110"/>
            <a:chOff x="4167462" y="545005"/>
            <a:chExt cx="3839427" cy="3325029"/>
          </a:xfrm>
        </p:grpSpPr>
        <p:grpSp>
          <p:nvGrpSpPr>
            <p:cNvPr id="433" name="Graphic 431">
              <a:extLst>
                <a:ext uri="{FF2B5EF4-FFF2-40B4-BE49-F238E27FC236}">
                  <a16:creationId xmlns:a16="http://schemas.microsoft.com/office/drawing/2014/main" id="{6E0402EE-7B1B-42B5-9ACD-303807145069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434" name="Graphic 431">
                <a:extLst>
                  <a:ext uri="{FF2B5EF4-FFF2-40B4-BE49-F238E27FC236}">
                    <a16:creationId xmlns:a16="http://schemas.microsoft.com/office/drawing/2014/main" id="{BBD35073-0489-48C7-9D05-66F5C04B8C94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435" name="Graphic 431">
                <a:extLst>
                  <a:ext uri="{FF2B5EF4-FFF2-40B4-BE49-F238E27FC236}">
                    <a16:creationId xmlns:a16="http://schemas.microsoft.com/office/drawing/2014/main" id="{68983164-37EB-4A5F-BAC0-B3276C26B1B2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36" name="Graphic 431">
              <a:extLst>
                <a:ext uri="{FF2B5EF4-FFF2-40B4-BE49-F238E27FC236}">
                  <a16:creationId xmlns:a16="http://schemas.microsoft.com/office/drawing/2014/main" id="{19A3AE2B-B6AB-4D23-B75B-4AA69CBC9622}"/>
                </a:ext>
              </a:extLst>
            </p:cNvPr>
            <p:cNvGrpSpPr/>
            <p:nvPr/>
          </p:nvGrpSpPr>
          <p:grpSpPr>
            <a:xfrm>
              <a:off x="4921794" y="888048"/>
              <a:ext cx="2342504" cy="2650468"/>
              <a:chOff x="4921794" y="888048"/>
              <a:chExt cx="2342504" cy="2650468"/>
            </a:xfrm>
            <a:solidFill>
              <a:srgbClr val="9F53A0"/>
            </a:solidFill>
          </p:grpSpPr>
          <p:sp>
            <p:nvSpPr>
              <p:cNvPr id="437" name="Graphic 431">
                <a:extLst>
                  <a:ext uri="{FF2B5EF4-FFF2-40B4-BE49-F238E27FC236}">
                    <a16:creationId xmlns:a16="http://schemas.microsoft.com/office/drawing/2014/main" id="{C24680F7-B738-4238-AA9E-43AAE6DD3454}"/>
                  </a:ext>
                </a:extLst>
              </p:cNvPr>
              <p:cNvSpPr/>
              <p:nvPr/>
            </p:nvSpPr>
            <p:spPr>
              <a:xfrm>
                <a:off x="5018112" y="2321868"/>
                <a:ext cx="2138988" cy="1216649"/>
              </a:xfrm>
              <a:custGeom>
                <a:avLst/>
                <a:gdLst>
                  <a:gd name="connsiteX0" fmla="*/ 0 w 2138988"/>
                  <a:gd name="connsiteY0" fmla="*/ 3109 h 1216649"/>
                  <a:gd name="connsiteX1" fmla="*/ 809593 w 2138988"/>
                  <a:gd name="connsiteY1" fmla="*/ 1101226 h 1216649"/>
                  <a:gd name="connsiteX2" fmla="*/ 1077361 w 2138988"/>
                  <a:gd name="connsiteY2" fmla="*/ 1216650 h 1216649"/>
                  <a:gd name="connsiteX3" fmla="*/ 1348286 w 2138988"/>
                  <a:gd name="connsiteY3" fmla="*/ 1101226 h 1216649"/>
                  <a:gd name="connsiteX4" fmla="*/ 2138988 w 2138988"/>
                  <a:gd name="connsiteY4" fmla="*/ 0 h 1216649"/>
                  <a:gd name="connsiteX5" fmla="*/ 1067940 w 2138988"/>
                  <a:gd name="connsiteY5" fmla="*/ 190293 h 1216649"/>
                  <a:gd name="connsiteX6" fmla="*/ 0 w 2138988"/>
                  <a:gd name="connsiteY6" fmla="*/ 3109 h 1216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38988" h="1216649">
                    <a:moveTo>
                      <a:pt x="0" y="3109"/>
                    </a:moveTo>
                    <a:cubicBezTo>
                      <a:pt x="481973" y="405550"/>
                      <a:pt x="809593" y="405550"/>
                      <a:pt x="809593" y="1101226"/>
                    </a:cubicBezTo>
                    <a:cubicBezTo>
                      <a:pt x="809593" y="1166745"/>
                      <a:pt x="929297" y="1216650"/>
                      <a:pt x="1077361" y="1216650"/>
                    </a:cubicBezTo>
                    <a:cubicBezTo>
                      <a:pt x="1225425" y="1216650"/>
                      <a:pt x="1348286" y="1166745"/>
                      <a:pt x="1348286" y="1101226"/>
                    </a:cubicBezTo>
                    <a:cubicBezTo>
                      <a:pt x="1348286" y="405550"/>
                      <a:pt x="1663304" y="405550"/>
                      <a:pt x="2138988" y="0"/>
                    </a:cubicBezTo>
                    <a:cubicBezTo>
                      <a:pt x="1905869" y="115424"/>
                      <a:pt x="1515264" y="190293"/>
                      <a:pt x="1067940" y="190293"/>
                    </a:cubicBezTo>
                    <a:cubicBezTo>
                      <a:pt x="623724" y="190293"/>
                      <a:pt x="233119" y="115424"/>
                      <a:pt x="0" y="3109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" name="Graphic 431">
                <a:extLst>
                  <a:ext uri="{FF2B5EF4-FFF2-40B4-BE49-F238E27FC236}">
                    <a16:creationId xmlns:a16="http://schemas.microsoft.com/office/drawing/2014/main" id="{DE8711C6-EACC-489F-A50A-7BE1DE686B74}"/>
                  </a:ext>
                </a:extLst>
              </p:cNvPr>
              <p:cNvSpPr/>
              <p:nvPr/>
            </p:nvSpPr>
            <p:spPr>
              <a:xfrm>
                <a:off x="4921794" y="888048"/>
                <a:ext cx="2342504" cy="1503116"/>
              </a:xfrm>
              <a:custGeom>
                <a:avLst/>
                <a:gdLst>
                  <a:gd name="connsiteX0" fmla="*/ 1685160 w 2342504"/>
                  <a:gd name="connsiteY0" fmla="*/ 1474064 h 1503116"/>
                  <a:gd name="connsiteX1" fmla="*/ 1878753 w 2342504"/>
                  <a:gd name="connsiteY1" fmla="*/ 1441423 h 1503116"/>
                  <a:gd name="connsiteX2" fmla="*/ 2342504 w 2342504"/>
                  <a:gd name="connsiteY2" fmla="*/ 1186042 h 1503116"/>
                  <a:gd name="connsiteX3" fmla="*/ 2061704 w 2342504"/>
                  <a:gd name="connsiteY3" fmla="*/ 977887 h 1503116"/>
                  <a:gd name="connsiteX4" fmla="*/ 2065554 w 2342504"/>
                  <a:gd name="connsiteY4" fmla="*/ 894314 h 1503116"/>
                  <a:gd name="connsiteX5" fmla="*/ 1995252 w 2342504"/>
                  <a:gd name="connsiteY5" fmla="*/ 546177 h 1503116"/>
                  <a:gd name="connsiteX6" fmla="*/ 1803621 w 2342504"/>
                  <a:gd name="connsiteY6" fmla="*/ 261934 h 1503116"/>
                  <a:gd name="connsiteX7" fmla="*/ 1519377 w 2342504"/>
                  <a:gd name="connsiteY7" fmla="*/ 70302 h 1503116"/>
                  <a:gd name="connsiteX8" fmla="*/ 1171264 w 2342504"/>
                  <a:gd name="connsiteY8" fmla="*/ 0 h 1503116"/>
                  <a:gd name="connsiteX9" fmla="*/ 823128 w 2342504"/>
                  <a:gd name="connsiteY9" fmla="*/ 70302 h 1503116"/>
                  <a:gd name="connsiteX10" fmla="*/ 538884 w 2342504"/>
                  <a:gd name="connsiteY10" fmla="*/ 261934 h 1503116"/>
                  <a:gd name="connsiteX11" fmla="*/ 347252 w 2342504"/>
                  <a:gd name="connsiteY11" fmla="*/ 546177 h 1503116"/>
                  <a:gd name="connsiteX12" fmla="*/ 276950 w 2342504"/>
                  <a:gd name="connsiteY12" fmla="*/ 894314 h 1503116"/>
                  <a:gd name="connsiteX13" fmla="*/ 280800 w 2342504"/>
                  <a:gd name="connsiteY13" fmla="*/ 977887 h 1503116"/>
                  <a:gd name="connsiteX14" fmla="*/ 280800 w 2342504"/>
                  <a:gd name="connsiteY14" fmla="*/ 977887 h 1503116"/>
                  <a:gd name="connsiteX15" fmla="*/ 0 w 2342504"/>
                  <a:gd name="connsiteY15" fmla="*/ 1186042 h 1503116"/>
                  <a:gd name="connsiteX16" fmla="*/ 463752 w 2342504"/>
                  <a:gd name="connsiteY16" fmla="*/ 1441423 h 1503116"/>
                  <a:gd name="connsiteX17" fmla="*/ 657345 w 2342504"/>
                  <a:gd name="connsiteY17" fmla="*/ 1474064 h 1503116"/>
                  <a:gd name="connsiteX18" fmla="*/ 623437 w 2342504"/>
                  <a:gd name="connsiteY18" fmla="*/ 1442165 h 1503116"/>
                  <a:gd name="connsiteX19" fmla="*/ 396511 w 2342504"/>
                  <a:gd name="connsiteY19" fmla="*/ 894338 h 1503116"/>
                  <a:gd name="connsiteX20" fmla="*/ 623437 w 2342504"/>
                  <a:gd name="connsiteY20" fmla="*/ 346511 h 1503116"/>
                  <a:gd name="connsiteX21" fmla="*/ 662510 w 2342504"/>
                  <a:gd name="connsiteY21" fmla="*/ 310045 h 1503116"/>
                  <a:gd name="connsiteX22" fmla="*/ 664351 w 2342504"/>
                  <a:gd name="connsiteY22" fmla="*/ 320160 h 1503116"/>
                  <a:gd name="connsiteX23" fmla="*/ 689530 w 2342504"/>
                  <a:gd name="connsiteY23" fmla="*/ 320160 h 1503116"/>
                  <a:gd name="connsiteX24" fmla="*/ 680085 w 2342504"/>
                  <a:gd name="connsiteY24" fmla="*/ 342015 h 1503116"/>
                  <a:gd name="connsiteX25" fmla="*/ 683242 w 2342504"/>
                  <a:gd name="connsiteY25" fmla="*/ 370112 h 1503116"/>
                  <a:gd name="connsiteX26" fmla="*/ 680085 w 2342504"/>
                  <a:gd name="connsiteY26" fmla="*/ 385727 h 1503116"/>
                  <a:gd name="connsiteX27" fmla="*/ 667483 w 2342504"/>
                  <a:gd name="connsiteY27" fmla="*/ 398209 h 1503116"/>
                  <a:gd name="connsiteX28" fmla="*/ 686374 w 2342504"/>
                  <a:gd name="connsiteY28" fmla="*/ 426305 h 1503116"/>
                  <a:gd name="connsiteX29" fmla="*/ 676929 w 2342504"/>
                  <a:gd name="connsiteY29" fmla="*/ 451270 h 1503116"/>
                  <a:gd name="connsiteX30" fmla="*/ 648593 w 2342504"/>
                  <a:gd name="connsiteY30" fmla="*/ 488716 h 1503116"/>
                  <a:gd name="connsiteX31" fmla="*/ 617100 w 2342504"/>
                  <a:gd name="connsiteY31" fmla="*/ 526163 h 1503116"/>
                  <a:gd name="connsiteX32" fmla="*/ 610812 w 2342504"/>
                  <a:gd name="connsiteY32" fmla="*/ 544886 h 1503116"/>
                  <a:gd name="connsiteX33" fmla="*/ 591921 w 2342504"/>
                  <a:gd name="connsiteY33" fmla="*/ 569850 h 1503116"/>
                  <a:gd name="connsiteX34" fmla="*/ 591921 w 2342504"/>
                  <a:gd name="connsiteY34" fmla="*/ 604188 h 1503116"/>
                  <a:gd name="connsiteX35" fmla="*/ 591921 w 2342504"/>
                  <a:gd name="connsiteY35" fmla="*/ 641634 h 1503116"/>
                  <a:gd name="connsiteX36" fmla="*/ 601366 w 2342504"/>
                  <a:gd name="connsiteY36" fmla="*/ 663490 h 1503116"/>
                  <a:gd name="connsiteX37" fmla="*/ 620257 w 2342504"/>
                  <a:gd name="connsiteY37" fmla="*/ 672864 h 1503116"/>
                  <a:gd name="connsiteX38" fmla="*/ 635991 w 2342504"/>
                  <a:gd name="connsiteY38" fmla="*/ 691587 h 1503116"/>
                  <a:gd name="connsiteX39" fmla="*/ 639147 w 2342504"/>
                  <a:gd name="connsiteY39" fmla="*/ 719683 h 1503116"/>
                  <a:gd name="connsiteX40" fmla="*/ 642304 w 2342504"/>
                  <a:gd name="connsiteY40" fmla="*/ 747780 h 1503116"/>
                  <a:gd name="connsiteX41" fmla="*/ 658038 w 2342504"/>
                  <a:gd name="connsiteY41" fmla="*/ 772744 h 1503116"/>
                  <a:gd name="connsiteX42" fmla="*/ 645436 w 2342504"/>
                  <a:gd name="connsiteY42" fmla="*/ 791468 h 1503116"/>
                  <a:gd name="connsiteX43" fmla="*/ 676929 w 2342504"/>
                  <a:gd name="connsiteY43" fmla="*/ 816432 h 1503116"/>
                  <a:gd name="connsiteX44" fmla="*/ 673772 w 2342504"/>
                  <a:gd name="connsiteY44" fmla="*/ 838288 h 1503116"/>
                  <a:gd name="connsiteX45" fmla="*/ 689507 w 2342504"/>
                  <a:gd name="connsiteY45" fmla="*/ 850770 h 1503116"/>
                  <a:gd name="connsiteX46" fmla="*/ 708397 w 2342504"/>
                  <a:gd name="connsiteY46" fmla="*/ 863252 h 1503116"/>
                  <a:gd name="connsiteX47" fmla="*/ 698952 w 2342504"/>
                  <a:gd name="connsiteY47" fmla="*/ 841396 h 1503116"/>
                  <a:gd name="connsiteX48" fmla="*/ 692663 w 2342504"/>
                  <a:gd name="connsiteY48" fmla="*/ 807058 h 1503116"/>
                  <a:gd name="connsiteX49" fmla="*/ 680061 w 2342504"/>
                  <a:gd name="connsiteY49" fmla="*/ 785203 h 1503116"/>
                  <a:gd name="connsiteX50" fmla="*/ 676905 w 2342504"/>
                  <a:gd name="connsiteY50" fmla="*/ 763347 h 1503116"/>
                  <a:gd name="connsiteX51" fmla="*/ 664303 w 2342504"/>
                  <a:gd name="connsiteY51" fmla="*/ 744624 h 1503116"/>
                  <a:gd name="connsiteX52" fmla="*/ 689483 w 2342504"/>
                  <a:gd name="connsiteY52" fmla="*/ 729009 h 1503116"/>
                  <a:gd name="connsiteX53" fmla="*/ 689483 w 2342504"/>
                  <a:gd name="connsiteY53" fmla="*/ 760215 h 1503116"/>
                  <a:gd name="connsiteX54" fmla="*/ 708373 w 2342504"/>
                  <a:gd name="connsiteY54" fmla="*/ 785179 h 1503116"/>
                  <a:gd name="connsiteX55" fmla="*/ 724107 w 2342504"/>
                  <a:gd name="connsiteY55" fmla="*/ 807035 h 1503116"/>
                  <a:gd name="connsiteX56" fmla="*/ 724107 w 2342504"/>
                  <a:gd name="connsiteY56" fmla="*/ 819517 h 1503116"/>
                  <a:gd name="connsiteX57" fmla="*/ 749287 w 2342504"/>
                  <a:gd name="connsiteY57" fmla="*/ 847613 h 1503116"/>
                  <a:gd name="connsiteX58" fmla="*/ 774466 w 2342504"/>
                  <a:gd name="connsiteY58" fmla="*/ 897566 h 1503116"/>
                  <a:gd name="connsiteX59" fmla="*/ 768177 w 2342504"/>
                  <a:gd name="connsiteY59" fmla="*/ 919422 h 1503116"/>
                  <a:gd name="connsiteX60" fmla="*/ 780779 w 2342504"/>
                  <a:gd name="connsiteY60" fmla="*/ 938145 h 1503116"/>
                  <a:gd name="connsiteX61" fmla="*/ 802826 w 2342504"/>
                  <a:gd name="connsiteY61" fmla="*/ 950627 h 1503116"/>
                  <a:gd name="connsiteX62" fmla="*/ 818560 w 2342504"/>
                  <a:gd name="connsiteY62" fmla="*/ 956868 h 1503116"/>
                  <a:gd name="connsiteX63" fmla="*/ 837451 w 2342504"/>
                  <a:gd name="connsiteY63" fmla="*/ 969350 h 1503116"/>
                  <a:gd name="connsiteX64" fmla="*/ 872076 w 2342504"/>
                  <a:gd name="connsiteY64" fmla="*/ 984965 h 1503116"/>
                  <a:gd name="connsiteX65" fmla="*/ 906700 w 2342504"/>
                  <a:gd name="connsiteY65" fmla="*/ 997447 h 1503116"/>
                  <a:gd name="connsiteX66" fmla="*/ 935036 w 2342504"/>
                  <a:gd name="connsiteY66" fmla="*/ 988073 h 1503116"/>
                  <a:gd name="connsiteX67" fmla="*/ 988552 w 2342504"/>
                  <a:gd name="connsiteY67" fmla="*/ 1025520 h 1503116"/>
                  <a:gd name="connsiteX68" fmla="*/ 1004286 w 2342504"/>
                  <a:gd name="connsiteY68" fmla="*/ 1028652 h 1503116"/>
                  <a:gd name="connsiteX69" fmla="*/ 1020020 w 2342504"/>
                  <a:gd name="connsiteY69" fmla="*/ 1034893 h 1503116"/>
                  <a:gd name="connsiteX70" fmla="*/ 1048356 w 2342504"/>
                  <a:gd name="connsiteY70" fmla="*/ 1041134 h 1503116"/>
                  <a:gd name="connsiteX71" fmla="*/ 1079848 w 2342504"/>
                  <a:gd name="connsiteY71" fmla="*/ 1072340 h 1503116"/>
                  <a:gd name="connsiteX72" fmla="*/ 1079848 w 2342504"/>
                  <a:gd name="connsiteY72" fmla="*/ 1091063 h 1503116"/>
                  <a:gd name="connsiteX73" fmla="*/ 1101895 w 2342504"/>
                  <a:gd name="connsiteY73" fmla="*/ 1100436 h 1503116"/>
                  <a:gd name="connsiteX74" fmla="*/ 1123942 w 2342504"/>
                  <a:gd name="connsiteY74" fmla="*/ 1125401 h 1503116"/>
                  <a:gd name="connsiteX75" fmla="*/ 1139676 w 2342504"/>
                  <a:gd name="connsiteY75" fmla="*/ 1125401 h 1503116"/>
                  <a:gd name="connsiteX76" fmla="*/ 1164856 w 2342504"/>
                  <a:gd name="connsiteY76" fmla="*/ 1141015 h 1503116"/>
                  <a:gd name="connsiteX77" fmla="*/ 1174301 w 2342504"/>
                  <a:gd name="connsiteY77" fmla="*/ 1125401 h 1503116"/>
                  <a:gd name="connsiteX78" fmla="*/ 1190035 w 2342504"/>
                  <a:gd name="connsiteY78" fmla="*/ 1112919 h 1503116"/>
                  <a:gd name="connsiteX79" fmla="*/ 1208926 w 2342504"/>
                  <a:gd name="connsiteY79" fmla="*/ 1134774 h 1503116"/>
                  <a:gd name="connsiteX80" fmla="*/ 1218371 w 2342504"/>
                  <a:gd name="connsiteY80" fmla="*/ 1153498 h 1503116"/>
                  <a:gd name="connsiteX81" fmla="*/ 1218371 w 2342504"/>
                  <a:gd name="connsiteY81" fmla="*/ 1209691 h 1503116"/>
                  <a:gd name="connsiteX82" fmla="*/ 1196324 w 2342504"/>
                  <a:gd name="connsiteY82" fmla="*/ 1228414 h 1503116"/>
                  <a:gd name="connsiteX83" fmla="*/ 1186879 w 2342504"/>
                  <a:gd name="connsiteY83" fmla="*/ 1244029 h 1503116"/>
                  <a:gd name="connsiteX84" fmla="*/ 1171145 w 2342504"/>
                  <a:gd name="connsiteY84" fmla="*/ 1256511 h 1503116"/>
                  <a:gd name="connsiteX85" fmla="*/ 1167988 w 2342504"/>
                  <a:gd name="connsiteY85" fmla="*/ 1268993 h 1503116"/>
                  <a:gd name="connsiteX86" fmla="*/ 1158543 w 2342504"/>
                  <a:gd name="connsiteY86" fmla="*/ 1303331 h 1503116"/>
                  <a:gd name="connsiteX87" fmla="*/ 1171145 w 2342504"/>
                  <a:gd name="connsiteY87" fmla="*/ 1322054 h 1503116"/>
                  <a:gd name="connsiteX88" fmla="*/ 1152254 w 2342504"/>
                  <a:gd name="connsiteY88" fmla="*/ 1343910 h 1503116"/>
                  <a:gd name="connsiteX89" fmla="*/ 1158543 w 2342504"/>
                  <a:gd name="connsiteY89" fmla="*/ 1372007 h 1503116"/>
                  <a:gd name="connsiteX90" fmla="*/ 1177433 w 2342504"/>
                  <a:gd name="connsiteY90" fmla="*/ 1387621 h 1503116"/>
                  <a:gd name="connsiteX91" fmla="*/ 1193168 w 2342504"/>
                  <a:gd name="connsiteY91" fmla="*/ 1412585 h 1503116"/>
                  <a:gd name="connsiteX92" fmla="*/ 1227793 w 2342504"/>
                  <a:gd name="connsiteY92" fmla="*/ 1471887 h 1503116"/>
                  <a:gd name="connsiteX93" fmla="*/ 1246683 w 2342504"/>
                  <a:gd name="connsiteY93" fmla="*/ 1499984 h 1503116"/>
                  <a:gd name="connsiteX94" fmla="*/ 1246683 w 2342504"/>
                  <a:gd name="connsiteY94" fmla="*/ 1503117 h 1503116"/>
                  <a:gd name="connsiteX95" fmla="*/ 1685160 w 2342504"/>
                  <a:gd name="connsiteY95" fmla="*/ 1474064 h 1503116"/>
                  <a:gd name="connsiteX96" fmla="*/ 2057902 w 2342504"/>
                  <a:gd name="connsiteY96" fmla="*/ 1011938 h 1503116"/>
                  <a:gd name="connsiteX97" fmla="*/ 2057878 w 2342504"/>
                  <a:gd name="connsiteY97" fmla="*/ 1012081 h 1503116"/>
                  <a:gd name="connsiteX98" fmla="*/ 2057902 w 2342504"/>
                  <a:gd name="connsiteY98" fmla="*/ 1011938 h 1503116"/>
                  <a:gd name="connsiteX99" fmla="*/ 1511271 w 2342504"/>
                  <a:gd name="connsiteY99" fmla="*/ 260834 h 1503116"/>
                  <a:gd name="connsiteX100" fmla="*/ 1432552 w 2342504"/>
                  <a:gd name="connsiteY100" fmla="*/ 326377 h 1503116"/>
                  <a:gd name="connsiteX101" fmla="*/ 1419950 w 2342504"/>
                  <a:gd name="connsiteY101" fmla="*/ 360714 h 1503116"/>
                  <a:gd name="connsiteX102" fmla="*/ 1391615 w 2342504"/>
                  <a:gd name="connsiteY102" fmla="*/ 379438 h 1503116"/>
                  <a:gd name="connsiteX103" fmla="*/ 1379013 w 2342504"/>
                  <a:gd name="connsiteY103" fmla="*/ 363823 h 1503116"/>
                  <a:gd name="connsiteX104" fmla="*/ 1382169 w 2342504"/>
                  <a:gd name="connsiteY104" fmla="*/ 341967 h 1503116"/>
                  <a:gd name="connsiteX105" fmla="*/ 1394771 w 2342504"/>
                  <a:gd name="connsiteY105" fmla="*/ 320112 h 1503116"/>
                  <a:gd name="connsiteX106" fmla="*/ 1366435 w 2342504"/>
                  <a:gd name="connsiteY106" fmla="*/ 313871 h 1503116"/>
                  <a:gd name="connsiteX107" fmla="*/ 1334943 w 2342504"/>
                  <a:gd name="connsiteY107" fmla="*/ 304497 h 1503116"/>
                  <a:gd name="connsiteX108" fmla="*/ 1300318 w 2342504"/>
                  <a:gd name="connsiteY108" fmla="*/ 282641 h 1503116"/>
                  <a:gd name="connsiteX109" fmla="*/ 1281427 w 2342504"/>
                  <a:gd name="connsiteY109" fmla="*/ 282641 h 1503116"/>
                  <a:gd name="connsiteX110" fmla="*/ 1284584 w 2342504"/>
                  <a:gd name="connsiteY110" fmla="*/ 267027 h 1503116"/>
                  <a:gd name="connsiteX111" fmla="*/ 1271982 w 2342504"/>
                  <a:gd name="connsiteY111" fmla="*/ 254545 h 1503116"/>
                  <a:gd name="connsiteX112" fmla="*/ 1284584 w 2342504"/>
                  <a:gd name="connsiteY112" fmla="*/ 232689 h 1503116"/>
                  <a:gd name="connsiteX113" fmla="*/ 1319209 w 2342504"/>
                  <a:gd name="connsiteY113" fmla="*/ 213966 h 1503116"/>
                  <a:gd name="connsiteX114" fmla="*/ 1356990 w 2342504"/>
                  <a:gd name="connsiteY114" fmla="*/ 198351 h 1503116"/>
                  <a:gd name="connsiteX115" fmla="*/ 1372724 w 2342504"/>
                  <a:gd name="connsiteY115" fmla="*/ 195219 h 1503116"/>
                  <a:gd name="connsiteX116" fmla="*/ 1401060 w 2342504"/>
                  <a:gd name="connsiteY116" fmla="*/ 179604 h 1503116"/>
                  <a:gd name="connsiteX117" fmla="*/ 1419950 w 2342504"/>
                  <a:gd name="connsiteY117" fmla="*/ 176472 h 1503116"/>
                  <a:gd name="connsiteX118" fmla="*/ 1440993 w 2342504"/>
                  <a:gd name="connsiteY118" fmla="*/ 167600 h 1503116"/>
                  <a:gd name="connsiteX119" fmla="*/ 1451658 w 2342504"/>
                  <a:gd name="connsiteY119" fmla="*/ 171594 h 1503116"/>
                  <a:gd name="connsiteX120" fmla="*/ 1445154 w 2342504"/>
                  <a:gd name="connsiteY120" fmla="*/ 182713 h 1503116"/>
                  <a:gd name="connsiteX121" fmla="*/ 1474996 w 2342504"/>
                  <a:gd name="connsiteY121" fmla="*/ 181134 h 1503116"/>
                  <a:gd name="connsiteX122" fmla="*/ 1532911 w 2342504"/>
                  <a:gd name="connsiteY122" fmla="*/ 208729 h 1503116"/>
                  <a:gd name="connsiteX123" fmla="*/ 1530161 w 2342504"/>
                  <a:gd name="connsiteY123" fmla="*/ 213942 h 1503116"/>
                  <a:gd name="connsiteX124" fmla="*/ 1520716 w 2342504"/>
                  <a:gd name="connsiteY124" fmla="*/ 223315 h 1503116"/>
                  <a:gd name="connsiteX125" fmla="*/ 1508114 w 2342504"/>
                  <a:gd name="connsiteY125" fmla="*/ 245171 h 1503116"/>
                  <a:gd name="connsiteX126" fmla="*/ 1511271 w 2342504"/>
                  <a:gd name="connsiteY126" fmla="*/ 260834 h 1503116"/>
                  <a:gd name="connsiteX127" fmla="*/ 284578 w 2342504"/>
                  <a:gd name="connsiteY127" fmla="*/ 1012105 h 1503116"/>
                  <a:gd name="connsiteX128" fmla="*/ 284554 w 2342504"/>
                  <a:gd name="connsiteY128" fmla="*/ 1011914 h 1503116"/>
                  <a:gd name="connsiteX129" fmla="*/ 284578 w 2342504"/>
                  <a:gd name="connsiteY129" fmla="*/ 1012105 h 1503116"/>
                  <a:gd name="connsiteX130" fmla="*/ 1674997 w 2342504"/>
                  <a:gd name="connsiteY130" fmla="*/ 1219065 h 1503116"/>
                  <a:gd name="connsiteX131" fmla="*/ 1671841 w 2342504"/>
                  <a:gd name="connsiteY131" fmla="*/ 1203450 h 1503116"/>
                  <a:gd name="connsiteX132" fmla="*/ 1656107 w 2342504"/>
                  <a:gd name="connsiteY132" fmla="*/ 1184727 h 1503116"/>
                  <a:gd name="connsiteX133" fmla="*/ 1608880 w 2342504"/>
                  <a:gd name="connsiteY133" fmla="*/ 1162871 h 1503116"/>
                  <a:gd name="connsiteX134" fmla="*/ 1580544 w 2342504"/>
                  <a:gd name="connsiteY134" fmla="*/ 1166004 h 1503116"/>
                  <a:gd name="connsiteX135" fmla="*/ 1549052 w 2342504"/>
                  <a:gd name="connsiteY135" fmla="*/ 1144148 h 1503116"/>
                  <a:gd name="connsiteX136" fmla="*/ 1530161 w 2342504"/>
                  <a:gd name="connsiteY136" fmla="*/ 1125425 h 1503116"/>
                  <a:gd name="connsiteX137" fmla="*/ 1511271 w 2342504"/>
                  <a:gd name="connsiteY137" fmla="*/ 1116051 h 1503116"/>
                  <a:gd name="connsiteX138" fmla="*/ 1504982 w 2342504"/>
                  <a:gd name="connsiteY138" fmla="*/ 1106678 h 1503116"/>
                  <a:gd name="connsiteX139" fmla="*/ 1501826 w 2342504"/>
                  <a:gd name="connsiteY139" fmla="*/ 1087954 h 1503116"/>
                  <a:gd name="connsiteX140" fmla="*/ 1486091 w 2342504"/>
                  <a:gd name="connsiteY140" fmla="*/ 1094195 h 1503116"/>
                  <a:gd name="connsiteX141" fmla="*/ 1454599 w 2342504"/>
                  <a:gd name="connsiteY141" fmla="*/ 1081713 h 1503116"/>
                  <a:gd name="connsiteX142" fmla="*/ 1435708 w 2342504"/>
                  <a:gd name="connsiteY142" fmla="*/ 1091087 h 1503116"/>
                  <a:gd name="connsiteX143" fmla="*/ 1410529 w 2342504"/>
                  <a:gd name="connsiteY143" fmla="*/ 1081713 h 1503116"/>
                  <a:gd name="connsiteX144" fmla="*/ 1391639 w 2342504"/>
                  <a:gd name="connsiteY144" fmla="*/ 1084846 h 1503116"/>
                  <a:gd name="connsiteX145" fmla="*/ 1372748 w 2342504"/>
                  <a:gd name="connsiteY145" fmla="*/ 1072364 h 1503116"/>
                  <a:gd name="connsiteX146" fmla="*/ 1353857 w 2342504"/>
                  <a:gd name="connsiteY146" fmla="*/ 1062990 h 1503116"/>
                  <a:gd name="connsiteX147" fmla="*/ 1325521 w 2342504"/>
                  <a:gd name="connsiteY147" fmla="*/ 1075472 h 1503116"/>
                  <a:gd name="connsiteX148" fmla="*/ 1328678 w 2342504"/>
                  <a:gd name="connsiteY148" fmla="*/ 1053616 h 1503116"/>
                  <a:gd name="connsiteX149" fmla="*/ 1312944 w 2342504"/>
                  <a:gd name="connsiteY149" fmla="*/ 1059858 h 1503116"/>
                  <a:gd name="connsiteX150" fmla="*/ 1297209 w 2342504"/>
                  <a:gd name="connsiteY150" fmla="*/ 1069231 h 1503116"/>
                  <a:gd name="connsiteX151" fmla="*/ 1265717 w 2342504"/>
                  <a:gd name="connsiteY151" fmla="*/ 1078605 h 1503116"/>
                  <a:gd name="connsiteX152" fmla="*/ 1249983 w 2342504"/>
                  <a:gd name="connsiteY152" fmla="*/ 1100460 h 1503116"/>
                  <a:gd name="connsiteX153" fmla="*/ 1227936 w 2342504"/>
                  <a:gd name="connsiteY153" fmla="*/ 1119184 h 1503116"/>
                  <a:gd name="connsiteX154" fmla="*/ 1205889 w 2342504"/>
                  <a:gd name="connsiteY154" fmla="*/ 1106701 h 1503116"/>
                  <a:gd name="connsiteX155" fmla="*/ 1155506 w 2342504"/>
                  <a:gd name="connsiteY155" fmla="*/ 1112942 h 1503116"/>
                  <a:gd name="connsiteX156" fmla="*/ 1117725 w 2342504"/>
                  <a:gd name="connsiteY156" fmla="*/ 1072364 h 1503116"/>
                  <a:gd name="connsiteX157" fmla="*/ 1124014 w 2342504"/>
                  <a:gd name="connsiteY157" fmla="*/ 1034917 h 1503116"/>
                  <a:gd name="connsiteX158" fmla="*/ 1130303 w 2342504"/>
                  <a:gd name="connsiteY158" fmla="*/ 1013061 h 1503116"/>
                  <a:gd name="connsiteX159" fmla="*/ 1108256 w 2342504"/>
                  <a:gd name="connsiteY159" fmla="*/ 991206 h 1503116"/>
                  <a:gd name="connsiteX160" fmla="*/ 1045271 w 2342504"/>
                  <a:gd name="connsiteY160" fmla="*/ 991206 h 1503116"/>
                  <a:gd name="connsiteX161" fmla="*/ 1051560 w 2342504"/>
                  <a:gd name="connsiteY161" fmla="*/ 972483 h 1503116"/>
                  <a:gd name="connsiteX162" fmla="*/ 1054717 w 2342504"/>
                  <a:gd name="connsiteY162" fmla="*/ 960000 h 1503116"/>
                  <a:gd name="connsiteX163" fmla="*/ 1067318 w 2342504"/>
                  <a:gd name="connsiteY163" fmla="*/ 944386 h 1503116"/>
                  <a:gd name="connsiteX164" fmla="*/ 1070475 w 2342504"/>
                  <a:gd name="connsiteY164" fmla="*/ 925663 h 1503116"/>
                  <a:gd name="connsiteX165" fmla="*/ 1076763 w 2342504"/>
                  <a:gd name="connsiteY165" fmla="*/ 910048 h 1503116"/>
                  <a:gd name="connsiteX166" fmla="*/ 1070475 w 2342504"/>
                  <a:gd name="connsiteY166" fmla="*/ 894433 h 1503116"/>
                  <a:gd name="connsiteX167" fmla="*/ 1035850 w 2342504"/>
                  <a:gd name="connsiteY167" fmla="*/ 897566 h 1503116"/>
                  <a:gd name="connsiteX168" fmla="*/ 1001225 w 2342504"/>
                  <a:gd name="connsiteY168" fmla="*/ 941253 h 1503116"/>
                  <a:gd name="connsiteX169" fmla="*/ 976046 w 2342504"/>
                  <a:gd name="connsiteY169" fmla="*/ 944386 h 1503116"/>
                  <a:gd name="connsiteX170" fmla="*/ 953999 w 2342504"/>
                  <a:gd name="connsiteY170" fmla="*/ 950627 h 1503116"/>
                  <a:gd name="connsiteX171" fmla="*/ 925663 w 2342504"/>
                  <a:gd name="connsiteY171" fmla="*/ 938145 h 1503116"/>
                  <a:gd name="connsiteX172" fmla="*/ 909928 w 2342504"/>
                  <a:gd name="connsiteY172" fmla="*/ 903807 h 1503116"/>
                  <a:gd name="connsiteX173" fmla="*/ 922530 w 2342504"/>
                  <a:gd name="connsiteY173" fmla="*/ 832023 h 1503116"/>
                  <a:gd name="connsiteX174" fmla="*/ 928819 w 2342504"/>
                  <a:gd name="connsiteY174" fmla="*/ 819541 h 1503116"/>
                  <a:gd name="connsiteX175" fmla="*/ 931975 w 2342504"/>
                  <a:gd name="connsiteY175" fmla="*/ 797685 h 1503116"/>
                  <a:gd name="connsiteX176" fmla="*/ 963468 w 2342504"/>
                  <a:gd name="connsiteY176" fmla="*/ 769588 h 1503116"/>
                  <a:gd name="connsiteX177" fmla="*/ 1007538 w 2342504"/>
                  <a:gd name="connsiteY177" fmla="*/ 750865 h 1503116"/>
                  <a:gd name="connsiteX178" fmla="*/ 1032717 w 2342504"/>
                  <a:gd name="connsiteY178" fmla="*/ 753997 h 1503116"/>
                  <a:gd name="connsiteX179" fmla="*/ 1051608 w 2342504"/>
                  <a:gd name="connsiteY179" fmla="*/ 760238 h 1503116"/>
                  <a:gd name="connsiteX180" fmla="*/ 1089389 w 2342504"/>
                  <a:gd name="connsiteY180" fmla="*/ 741515 h 1503116"/>
                  <a:gd name="connsiteX181" fmla="*/ 1127170 w 2342504"/>
                  <a:gd name="connsiteY181" fmla="*/ 741515 h 1503116"/>
                  <a:gd name="connsiteX182" fmla="*/ 1149217 w 2342504"/>
                  <a:gd name="connsiteY182" fmla="*/ 750889 h 1503116"/>
                  <a:gd name="connsiteX183" fmla="*/ 1164951 w 2342504"/>
                  <a:gd name="connsiteY183" fmla="*/ 747756 h 1503116"/>
                  <a:gd name="connsiteX184" fmla="*/ 1180685 w 2342504"/>
                  <a:gd name="connsiteY184" fmla="*/ 766480 h 1503116"/>
                  <a:gd name="connsiteX185" fmla="*/ 1177529 w 2342504"/>
                  <a:gd name="connsiteY185" fmla="*/ 791444 h 1503116"/>
                  <a:gd name="connsiteX186" fmla="*/ 1215310 w 2342504"/>
                  <a:gd name="connsiteY186" fmla="*/ 807058 h 1503116"/>
                  <a:gd name="connsiteX187" fmla="*/ 1215310 w 2342504"/>
                  <a:gd name="connsiteY187" fmla="*/ 778962 h 1503116"/>
                  <a:gd name="connsiteX188" fmla="*/ 1215310 w 2342504"/>
                  <a:gd name="connsiteY188" fmla="*/ 766480 h 1503116"/>
                  <a:gd name="connsiteX189" fmla="*/ 1212154 w 2342504"/>
                  <a:gd name="connsiteY189" fmla="*/ 747756 h 1503116"/>
                  <a:gd name="connsiteX190" fmla="*/ 1253091 w 2342504"/>
                  <a:gd name="connsiteY190" fmla="*/ 697804 h 1503116"/>
                  <a:gd name="connsiteX191" fmla="*/ 1271982 w 2342504"/>
                  <a:gd name="connsiteY191" fmla="*/ 682189 h 1503116"/>
                  <a:gd name="connsiteX192" fmla="*/ 1297162 w 2342504"/>
                  <a:gd name="connsiteY192" fmla="*/ 672816 h 1503116"/>
                  <a:gd name="connsiteX193" fmla="*/ 1334943 w 2342504"/>
                  <a:gd name="connsiteY193" fmla="*/ 647851 h 1503116"/>
                  <a:gd name="connsiteX194" fmla="*/ 1334943 w 2342504"/>
                  <a:gd name="connsiteY194" fmla="*/ 607273 h 1503116"/>
                  <a:gd name="connsiteX195" fmla="*/ 1350677 w 2342504"/>
                  <a:gd name="connsiteY195" fmla="*/ 610405 h 1503116"/>
                  <a:gd name="connsiteX196" fmla="*/ 1366411 w 2342504"/>
                  <a:gd name="connsiteY196" fmla="*/ 591682 h 1503116"/>
                  <a:gd name="connsiteX197" fmla="*/ 1379013 w 2342504"/>
                  <a:gd name="connsiteY197" fmla="*/ 582308 h 1503116"/>
                  <a:gd name="connsiteX198" fmla="*/ 1397904 w 2342504"/>
                  <a:gd name="connsiteY198" fmla="*/ 563585 h 1503116"/>
                  <a:gd name="connsiteX199" fmla="*/ 1410505 w 2342504"/>
                  <a:gd name="connsiteY199" fmla="*/ 560453 h 1503116"/>
                  <a:gd name="connsiteX200" fmla="*/ 1435685 w 2342504"/>
                  <a:gd name="connsiteY200" fmla="*/ 551079 h 1503116"/>
                  <a:gd name="connsiteX201" fmla="*/ 1457731 w 2342504"/>
                  <a:gd name="connsiteY201" fmla="*/ 544838 h 1503116"/>
                  <a:gd name="connsiteX202" fmla="*/ 1457731 w 2342504"/>
                  <a:gd name="connsiteY202" fmla="*/ 532356 h 1503116"/>
                  <a:gd name="connsiteX203" fmla="*/ 1514403 w 2342504"/>
                  <a:gd name="connsiteY203" fmla="*/ 498018 h 1503116"/>
                  <a:gd name="connsiteX204" fmla="*/ 1555341 w 2342504"/>
                  <a:gd name="connsiteY204" fmla="*/ 488644 h 1503116"/>
                  <a:gd name="connsiteX205" fmla="*/ 1539607 w 2342504"/>
                  <a:gd name="connsiteY205" fmla="*/ 507368 h 1503116"/>
                  <a:gd name="connsiteX206" fmla="*/ 1571099 w 2342504"/>
                  <a:gd name="connsiteY206" fmla="*/ 497994 h 1503116"/>
                  <a:gd name="connsiteX207" fmla="*/ 1618325 w 2342504"/>
                  <a:gd name="connsiteY207" fmla="*/ 485512 h 1503116"/>
                  <a:gd name="connsiteX208" fmla="*/ 1643529 w 2342504"/>
                  <a:gd name="connsiteY208" fmla="*/ 457415 h 1503116"/>
                  <a:gd name="connsiteX209" fmla="*/ 1618325 w 2342504"/>
                  <a:gd name="connsiteY209" fmla="*/ 473030 h 1503116"/>
                  <a:gd name="connsiteX210" fmla="*/ 1608880 w 2342504"/>
                  <a:gd name="connsiteY210" fmla="*/ 469897 h 1503116"/>
                  <a:gd name="connsiteX211" fmla="*/ 1596278 w 2342504"/>
                  <a:gd name="connsiteY211" fmla="*/ 473030 h 1503116"/>
                  <a:gd name="connsiteX212" fmla="*/ 1580544 w 2342504"/>
                  <a:gd name="connsiteY212" fmla="*/ 457415 h 1503116"/>
                  <a:gd name="connsiteX213" fmla="*/ 1602591 w 2342504"/>
                  <a:gd name="connsiteY213" fmla="*/ 423077 h 1503116"/>
                  <a:gd name="connsiteX214" fmla="*/ 1564810 w 2342504"/>
                  <a:gd name="connsiteY214" fmla="*/ 413704 h 1503116"/>
                  <a:gd name="connsiteX215" fmla="*/ 1586857 w 2342504"/>
                  <a:gd name="connsiteY215" fmla="*/ 398089 h 1503116"/>
                  <a:gd name="connsiteX216" fmla="*/ 1618349 w 2342504"/>
                  <a:gd name="connsiteY216" fmla="*/ 404330 h 1503116"/>
                  <a:gd name="connsiteX217" fmla="*/ 1621506 w 2342504"/>
                  <a:gd name="connsiteY217" fmla="*/ 413704 h 1503116"/>
                  <a:gd name="connsiteX218" fmla="*/ 1637240 w 2342504"/>
                  <a:gd name="connsiteY218" fmla="*/ 416836 h 1503116"/>
                  <a:gd name="connsiteX219" fmla="*/ 1627795 w 2342504"/>
                  <a:gd name="connsiteY219" fmla="*/ 404354 h 1503116"/>
                  <a:gd name="connsiteX220" fmla="*/ 1675021 w 2342504"/>
                  <a:gd name="connsiteY220" fmla="*/ 398113 h 1503116"/>
                  <a:gd name="connsiteX221" fmla="*/ 1703357 w 2342504"/>
                  <a:gd name="connsiteY221" fmla="*/ 385631 h 1503116"/>
                  <a:gd name="connsiteX222" fmla="*/ 1728560 w 2342504"/>
                  <a:gd name="connsiteY222" fmla="*/ 382499 h 1503116"/>
                  <a:gd name="connsiteX223" fmla="*/ 1715959 w 2342504"/>
                  <a:gd name="connsiteY223" fmla="*/ 394981 h 1503116"/>
                  <a:gd name="connsiteX224" fmla="*/ 1675021 w 2342504"/>
                  <a:gd name="connsiteY224" fmla="*/ 438668 h 1503116"/>
                  <a:gd name="connsiteX225" fmla="*/ 1706513 w 2342504"/>
                  <a:gd name="connsiteY225" fmla="*/ 441801 h 1503116"/>
                  <a:gd name="connsiteX226" fmla="*/ 1722247 w 2342504"/>
                  <a:gd name="connsiteY226" fmla="*/ 444933 h 1503116"/>
                  <a:gd name="connsiteX227" fmla="*/ 1737982 w 2342504"/>
                  <a:gd name="connsiteY227" fmla="*/ 448066 h 1503116"/>
                  <a:gd name="connsiteX228" fmla="*/ 1756872 w 2342504"/>
                  <a:gd name="connsiteY228" fmla="*/ 457439 h 1503116"/>
                  <a:gd name="connsiteX229" fmla="*/ 1763161 w 2342504"/>
                  <a:gd name="connsiteY229" fmla="*/ 435583 h 1503116"/>
                  <a:gd name="connsiteX230" fmla="*/ 1763161 w 2342504"/>
                  <a:gd name="connsiteY230" fmla="*/ 416860 h 1503116"/>
                  <a:gd name="connsiteX231" fmla="*/ 1734825 w 2342504"/>
                  <a:gd name="connsiteY231" fmla="*/ 401246 h 1503116"/>
                  <a:gd name="connsiteX232" fmla="*/ 1747427 w 2342504"/>
                  <a:gd name="connsiteY232" fmla="*/ 385631 h 1503116"/>
                  <a:gd name="connsiteX233" fmla="*/ 1748599 w 2342504"/>
                  <a:gd name="connsiteY233" fmla="*/ 377668 h 1503116"/>
                  <a:gd name="connsiteX234" fmla="*/ 1945993 w 2342504"/>
                  <a:gd name="connsiteY234" fmla="*/ 894266 h 1503116"/>
                  <a:gd name="connsiteX235" fmla="*/ 1822272 w 2342504"/>
                  <a:gd name="connsiteY235" fmla="*/ 1314641 h 1503116"/>
                  <a:gd name="connsiteX236" fmla="*/ 1807231 w 2342504"/>
                  <a:gd name="connsiteY236" fmla="*/ 1309500 h 1503116"/>
                  <a:gd name="connsiteX237" fmla="*/ 1788341 w 2342504"/>
                  <a:gd name="connsiteY237" fmla="*/ 1309500 h 1503116"/>
                  <a:gd name="connsiteX238" fmla="*/ 1778895 w 2342504"/>
                  <a:gd name="connsiteY238" fmla="*/ 1293886 h 1503116"/>
                  <a:gd name="connsiteX239" fmla="*/ 1760005 w 2342504"/>
                  <a:gd name="connsiteY239" fmla="*/ 1287645 h 1503116"/>
                  <a:gd name="connsiteX240" fmla="*/ 1734825 w 2342504"/>
                  <a:gd name="connsiteY240" fmla="*/ 1278271 h 1503116"/>
                  <a:gd name="connsiteX241" fmla="*/ 1722224 w 2342504"/>
                  <a:gd name="connsiteY241" fmla="*/ 1281404 h 1503116"/>
                  <a:gd name="connsiteX242" fmla="*/ 1706489 w 2342504"/>
                  <a:gd name="connsiteY242" fmla="*/ 1268921 h 1503116"/>
                  <a:gd name="connsiteX243" fmla="*/ 1690755 w 2342504"/>
                  <a:gd name="connsiteY243" fmla="*/ 1256439 h 1503116"/>
                  <a:gd name="connsiteX244" fmla="*/ 1674997 w 2342504"/>
                  <a:gd name="connsiteY244" fmla="*/ 1219065 h 150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</a:cxnLst>
                <a:rect l="l" t="t" r="r" b="b"/>
                <a:pathLst>
                  <a:path w="2342504" h="1503116">
                    <a:moveTo>
                      <a:pt x="1685160" y="1474064"/>
                    </a:moveTo>
                    <a:cubicBezTo>
                      <a:pt x="1753716" y="1464881"/>
                      <a:pt x="1818518" y="1453929"/>
                      <a:pt x="1878753" y="1441423"/>
                    </a:cubicBezTo>
                    <a:cubicBezTo>
                      <a:pt x="2160533" y="1382911"/>
                      <a:pt x="2342504" y="1290299"/>
                      <a:pt x="2342504" y="1186042"/>
                    </a:cubicBezTo>
                    <a:cubicBezTo>
                      <a:pt x="2342504" y="1106582"/>
                      <a:pt x="2236765" y="1033889"/>
                      <a:pt x="2061704" y="977887"/>
                    </a:cubicBezTo>
                    <a:cubicBezTo>
                      <a:pt x="2064263" y="950244"/>
                      <a:pt x="2065554" y="922387"/>
                      <a:pt x="2065554" y="894314"/>
                    </a:cubicBezTo>
                    <a:cubicBezTo>
                      <a:pt x="2065554" y="773605"/>
                      <a:pt x="2041905" y="656484"/>
                      <a:pt x="1995252" y="546177"/>
                    </a:cubicBezTo>
                    <a:cubicBezTo>
                      <a:pt x="1950202" y="439672"/>
                      <a:pt x="1885735" y="344048"/>
                      <a:pt x="1803621" y="261934"/>
                    </a:cubicBezTo>
                    <a:cubicBezTo>
                      <a:pt x="1721506" y="179819"/>
                      <a:pt x="1625882" y="115352"/>
                      <a:pt x="1519377" y="70302"/>
                    </a:cubicBezTo>
                    <a:cubicBezTo>
                      <a:pt x="1409094" y="23649"/>
                      <a:pt x="1291949" y="0"/>
                      <a:pt x="1171264" y="0"/>
                    </a:cubicBezTo>
                    <a:cubicBezTo>
                      <a:pt x="1050556" y="0"/>
                      <a:pt x="933434" y="23649"/>
                      <a:pt x="823128" y="70302"/>
                    </a:cubicBezTo>
                    <a:cubicBezTo>
                      <a:pt x="716623" y="115352"/>
                      <a:pt x="620998" y="179819"/>
                      <a:pt x="538884" y="261934"/>
                    </a:cubicBezTo>
                    <a:cubicBezTo>
                      <a:pt x="456770" y="344048"/>
                      <a:pt x="392302" y="439672"/>
                      <a:pt x="347252" y="546177"/>
                    </a:cubicBezTo>
                    <a:cubicBezTo>
                      <a:pt x="300599" y="656460"/>
                      <a:pt x="276950" y="773605"/>
                      <a:pt x="276950" y="894314"/>
                    </a:cubicBezTo>
                    <a:cubicBezTo>
                      <a:pt x="276950" y="922387"/>
                      <a:pt x="278242" y="950244"/>
                      <a:pt x="280800" y="977887"/>
                    </a:cubicBezTo>
                    <a:cubicBezTo>
                      <a:pt x="280800" y="977887"/>
                      <a:pt x="280800" y="977887"/>
                      <a:pt x="280800" y="977887"/>
                    </a:cubicBezTo>
                    <a:cubicBezTo>
                      <a:pt x="105739" y="1033889"/>
                      <a:pt x="0" y="1106582"/>
                      <a:pt x="0" y="1186042"/>
                    </a:cubicBezTo>
                    <a:cubicBezTo>
                      <a:pt x="0" y="1290275"/>
                      <a:pt x="181971" y="1382887"/>
                      <a:pt x="463752" y="1441423"/>
                    </a:cubicBezTo>
                    <a:cubicBezTo>
                      <a:pt x="523986" y="1453929"/>
                      <a:pt x="588789" y="1464881"/>
                      <a:pt x="657345" y="1474064"/>
                    </a:cubicBezTo>
                    <a:cubicBezTo>
                      <a:pt x="645795" y="1463781"/>
                      <a:pt x="634461" y="1453188"/>
                      <a:pt x="623437" y="1442165"/>
                    </a:cubicBezTo>
                    <a:cubicBezTo>
                      <a:pt x="477095" y="1295822"/>
                      <a:pt x="396511" y="1101273"/>
                      <a:pt x="396511" y="894338"/>
                    </a:cubicBezTo>
                    <a:cubicBezTo>
                      <a:pt x="396511" y="687402"/>
                      <a:pt x="477095" y="492829"/>
                      <a:pt x="623437" y="346511"/>
                    </a:cubicBezTo>
                    <a:cubicBezTo>
                      <a:pt x="636111" y="333837"/>
                      <a:pt x="649167" y="321714"/>
                      <a:pt x="662510" y="310045"/>
                    </a:cubicBezTo>
                    <a:cubicBezTo>
                      <a:pt x="661218" y="313703"/>
                      <a:pt x="661099" y="316931"/>
                      <a:pt x="664351" y="320160"/>
                    </a:cubicBezTo>
                    <a:cubicBezTo>
                      <a:pt x="670640" y="326401"/>
                      <a:pt x="683242" y="310786"/>
                      <a:pt x="689530" y="320160"/>
                    </a:cubicBezTo>
                    <a:cubicBezTo>
                      <a:pt x="695819" y="329533"/>
                      <a:pt x="683242" y="332642"/>
                      <a:pt x="680085" y="342015"/>
                    </a:cubicBezTo>
                    <a:cubicBezTo>
                      <a:pt x="680085" y="351389"/>
                      <a:pt x="683242" y="360738"/>
                      <a:pt x="683242" y="370112"/>
                    </a:cubicBezTo>
                    <a:cubicBezTo>
                      <a:pt x="683242" y="373244"/>
                      <a:pt x="683242" y="382594"/>
                      <a:pt x="680085" y="385727"/>
                    </a:cubicBezTo>
                    <a:cubicBezTo>
                      <a:pt x="676929" y="391968"/>
                      <a:pt x="667483" y="391968"/>
                      <a:pt x="667483" y="398209"/>
                    </a:cubicBezTo>
                    <a:cubicBezTo>
                      <a:pt x="667483" y="410691"/>
                      <a:pt x="683218" y="416932"/>
                      <a:pt x="686374" y="426305"/>
                    </a:cubicBezTo>
                    <a:cubicBezTo>
                      <a:pt x="686374" y="432547"/>
                      <a:pt x="680085" y="445029"/>
                      <a:pt x="676929" y="451270"/>
                    </a:cubicBezTo>
                    <a:cubicBezTo>
                      <a:pt x="670640" y="463752"/>
                      <a:pt x="661194" y="476234"/>
                      <a:pt x="648593" y="488716"/>
                    </a:cubicBezTo>
                    <a:cubicBezTo>
                      <a:pt x="639147" y="501198"/>
                      <a:pt x="623413" y="513680"/>
                      <a:pt x="617100" y="526163"/>
                    </a:cubicBezTo>
                    <a:cubicBezTo>
                      <a:pt x="613944" y="532404"/>
                      <a:pt x="613944" y="538645"/>
                      <a:pt x="610812" y="544886"/>
                    </a:cubicBezTo>
                    <a:cubicBezTo>
                      <a:pt x="604523" y="554259"/>
                      <a:pt x="598210" y="560501"/>
                      <a:pt x="591921" y="569850"/>
                    </a:cubicBezTo>
                    <a:lnTo>
                      <a:pt x="591921" y="604188"/>
                    </a:lnTo>
                    <a:lnTo>
                      <a:pt x="591921" y="641634"/>
                    </a:lnTo>
                    <a:cubicBezTo>
                      <a:pt x="595078" y="647875"/>
                      <a:pt x="595078" y="660357"/>
                      <a:pt x="601366" y="663490"/>
                    </a:cubicBezTo>
                    <a:cubicBezTo>
                      <a:pt x="604523" y="672864"/>
                      <a:pt x="610812" y="669731"/>
                      <a:pt x="620257" y="672864"/>
                    </a:cubicBezTo>
                    <a:cubicBezTo>
                      <a:pt x="626546" y="679105"/>
                      <a:pt x="635991" y="685346"/>
                      <a:pt x="635991" y="691587"/>
                    </a:cubicBezTo>
                    <a:cubicBezTo>
                      <a:pt x="639147" y="700960"/>
                      <a:pt x="639147" y="710310"/>
                      <a:pt x="639147" y="719683"/>
                    </a:cubicBezTo>
                    <a:cubicBezTo>
                      <a:pt x="639147" y="729057"/>
                      <a:pt x="639147" y="741539"/>
                      <a:pt x="642304" y="747780"/>
                    </a:cubicBezTo>
                    <a:cubicBezTo>
                      <a:pt x="645460" y="757154"/>
                      <a:pt x="658038" y="763395"/>
                      <a:pt x="658038" y="772744"/>
                    </a:cubicBezTo>
                    <a:cubicBezTo>
                      <a:pt x="658038" y="782094"/>
                      <a:pt x="645436" y="782118"/>
                      <a:pt x="645436" y="791468"/>
                    </a:cubicBezTo>
                    <a:cubicBezTo>
                      <a:pt x="645436" y="803950"/>
                      <a:pt x="673772" y="803950"/>
                      <a:pt x="676929" y="816432"/>
                    </a:cubicBezTo>
                    <a:cubicBezTo>
                      <a:pt x="676929" y="822673"/>
                      <a:pt x="673772" y="832047"/>
                      <a:pt x="673772" y="838288"/>
                    </a:cubicBezTo>
                    <a:cubicBezTo>
                      <a:pt x="676929" y="844529"/>
                      <a:pt x="686374" y="847661"/>
                      <a:pt x="689507" y="850770"/>
                    </a:cubicBezTo>
                    <a:cubicBezTo>
                      <a:pt x="695795" y="857011"/>
                      <a:pt x="698952" y="866384"/>
                      <a:pt x="708397" y="863252"/>
                    </a:cubicBezTo>
                    <a:cubicBezTo>
                      <a:pt x="714686" y="857011"/>
                      <a:pt x="702108" y="847637"/>
                      <a:pt x="698952" y="841396"/>
                    </a:cubicBezTo>
                    <a:cubicBezTo>
                      <a:pt x="695795" y="835155"/>
                      <a:pt x="695795" y="819541"/>
                      <a:pt x="692663" y="807058"/>
                    </a:cubicBezTo>
                    <a:cubicBezTo>
                      <a:pt x="689507" y="797685"/>
                      <a:pt x="683218" y="791444"/>
                      <a:pt x="680061" y="785203"/>
                    </a:cubicBezTo>
                    <a:cubicBezTo>
                      <a:pt x="676905" y="778962"/>
                      <a:pt x="676905" y="769588"/>
                      <a:pt x="676905" y="763347"/>
                    </a:cubicBezTo>
                    <a:cubicBezTo>
                      <a:pt x="673748" y="757106"/>
                      <a:pt x="664303" y="750865"/>
                      <a:pt x="664303" y="744624"/>
                    </a:cubicBezTo>
                    <a:cubicBezTo>
                      <a:pt x="661146" y="719660"/>
                      <a:pt x="683194" y="713418"/>
                      <a:pt x="689483" y="729009"/>
                    </a:cubicBezTo>
                    <a:cubicBezTo>
                      <a:pt x="695771" y="741491"/>
                      <a:pt x="689483" y="750865"/>
                      <a:pt x="689483" y="760215"/>
                    </a:cubicBezTo>
                    <a:cubicBezTo>
                      <a:pt x="692639" y="769588"/>
                      <a:pt x="702084" y="775829"/>
                      <a:pt x="708373" y="785179"/>
                    </a:cubicBezTo>
                    <a:cubicBezTo>
                      <a:pt x="714662" y="794552"/>
                      <a:pt x="720975" y="800794"/>
                      <a:pt x="724107" y="807035"/>
                    </a:cubicBezTo>
                    <a:cubicBezTo>
                      <a:pt x="727264" y="813276"/>
                      <a:pt x="727264" y="813276"/>
                      <a:pt x="724107" y="819517"/>
                    </a:cubicBezTo>
                    <a:cubicBezTo>
                      <a:pt x="733552" y="828890"/>
                      <a:pt x="742998" y="838240"/>
                      <a:pt x="749287" y="847613"/>
                    </a:cubicBezTo>
                    <a:cubicBezTo>
                      <a:pt x="761888" y="860096"/>
                      <a:pt x="777623" y="875710"/>
                      <a:pt x="774466" y="897566"/>
                    </a:cubicBezTo>
                    <a:cubicBezTo>
                      <a:pt x="774466" y="906939"/>
                      <a:pt x="768177" y="913181"/>
                      <a:pt x="768177" y="919422"/>
                    </a:cubicBezTo>
                    <a:cubicBezTo>
                      <a:pt x="768177" y="925663"/>
                      <a:pt x="774466" y="931904"/>
                      <a:pt x="780779" y="938145"/>
                    </a:cubicBezTo>
                    <a:cubicBezTo>
                      <a:pt x="790224" y="944386"/>
                      <a:pt x="796513" y="950627"/>
                      <a:pt x="802826" y="950627"/>
                    </a:cubicBezTo>
                    <a:cubicBezTo>
                      <a:pt x="805982" y="953759"/>
                      <a:pt x="815428" y="953759"/>
                      <a:pt x="818560" y="956868"/>
                    </a:cubicBezTo>
                    <a:cubicBezTo>
                      <a:pt x="824849" y="960000"/>
                      <a:pt x="831162" y="966242"/>
                      <a:pt x="837451" y="969350"/>
                    </a:cubicBezTo>
                    <a:cubicBezTo>
                      <a:pt x="850052" y="975591"/>
                      <a:pt x="862630" y="978724"/>
                      <a:pt x="872076" y="984965"/>
                    </a:cubicBezTo>
                    <a:cubicBezTo>
                      <a:pt x="884677" y="988097"/>
                      <a:pt x="900411" y="997447"/>
                      <a:pt x="906700" y="997447"/>
                    </a:cubicBezTo>
                    <a:cubicBezTo>
                      <a:pt x="916145" y="997447"/>
                      <a:pt x="925591" y="988073"/>
                      <a:pt x="935036" y="988073"/>
                    </a:cubicBezTo>
                    <a:cubicBezTo>
                      <a:pt x="960240" y="984941"/>
                      <a:pt x="969661" y="1016170"/>
                      <a:pt x="988552" y="1025520"/>
                    </a:cubicBezTo>
                    <a:cubicBezTo>
                      <a:pt x="991708" y="1028652"/>
                      <a:pt x="997997" y="1028652"/>
                      <a:pt x="1004286" y="1028652"/>
                    </a:cubicBezTo>
                    <a:cubicBezTo>
                      <a:pt x="1010574" y="1028652"/>
                      <a:pt x="1013731" y="1031785"/>
                      <a:pt x="1020020" y="1034893"/>
                    </a:cubicBezTo>
                    <a:cubicBezTo>
                      <a:pt x="1029465" y="1038026"/>
                      <a:pt x="1042067" y="1034893"/>
                      <a:pt x="1048356" y="1041134"/>
                    </a:cubicBezTo>
                    <a:cubicBezTo>
                      <a:pt x="1060958" y="1044267"/>
                      <a:pt x="1070403" y="1066099"/>
                      <a:pt x="1079848" y="1072340"/>
                    </a:cubicBezTo>
                    <a:lnTo>
                      <a:pt x="1079848" y="1091063"/>
                    </a:lnTo>
                    <a:cubicBezTo>
                      <a:pt x="1086137" y="1100436"/>
                      <a:pt x="1092450" y="1097304"/>
                      <a:pt x="1101895" y="1100436"/>
                    </a:cubicBezTo>
                    <a:cubicBezTo>
                      <a:pt x="1111340" y="1106678"/>
                      <a:pt x="1114497" y="1119160"/>
                      <a:pt x="1123942" y="1125401"/>
                    </a:cubicBezTo>
                    <a:lnTo>
                      <a:pt x="1139676" y="1125401"/>
                    </a:lnTo>
                    <a:cubicBezTo>
                      <a:pt x="1152278" y="1131642"/>
                      <a:pt x="1155410" y="1144124"/>
                      <a:pt x="1164856" y="1141015"/>
                    </a:cubicBezTo>
                    <a:cubicBezTo>
                      <a:pt x="1174301" y="1141015"/>
                      <a:pt x="1171145" y="1131642"/>
                      <a:pt x="1174301" y="1125401"/>
                    </a:cubicBezTo>
                    <a:cubicBezTo>
                      <a:pt x="1177457" y="1122268"/>
                      <a:pt x="1183746" y="1112919"/>
                      <a:pt x="1190035" y="1112919"/>
                    </a:cubicBezTo>
                    <a:cubicBezTo>
                      <a:pt x="1202637" y="1112919"/>
                      <a:pt x="1202637" y="1125401"/>
                      <a:pt x="1208926" y="1134774"/>
                    </a:cubicBezTo>
                    <a:cubicBezTo>
                      <a:pt x="1208926" y="1144148"/>
                      <a:pt x="1215215" y="1147256"/>
                      <a:pt x="1218371" y="1153498"/>
                    </a:cubicBezTo>
                    <a:cubicBezTo>
                      <a:pt x="1221528" y="1165980"/>
                      <a:pt x="1218371" y="1200317"/>
                      <a:pt x="1218371" y="1209691"/>
                    </a:cubicBezTo>
                    <a:cubicBezTo>
                      <a:pt x="1215215" y="1215932"/>
                      <a:pt x="1202637" y="1219065"/>
                      <a:pt x="1196324" y="1228414"/>
                    </a:cubicBezTo>
                    <a:cubicBezTo>
                      <a:pt x="1193168" y="1234655"/>
                      <a:pt x="1190035" y="1240896"/>
                      <a:pt x="1186879" y="1244029"/>
                    </a:cubicBezTo>
                    <a:cubicBezTo>
                      <a:pt x="1183722" y="1250270"/>
                      <a:pt x="1177433" y="1250270"/>
                      <a:pt x="1171145" y="1256511"/>
                    </a:cubicBezTo>
                    <a:cubicBezTo>
                      <a:pt x="1171145" y="1259643"/>
                      <a:pt x="1167988" y="1265885"/>
                      <a:pt x="1167988" y="1268993"/>
                    </a:cubicBezTo>
                    <a:cubicBezTo>
                      <a:pt x="1161699" y="1281475"/>
                      <a:pt x="1152254" y="1290849"/>
                      <a:pt x="1158543" y="1303331"/>
                    </a:cubicBezTo>
                    <a:cubicBezTo>
                      <a:pt x="1161699" y="1309572"/>
                      <a:pt x="1171145" y="1312704"/>
                      <a:pt x="1171145" y="1322054"/>
                    </a:cubicBezTo>
                    <a:cubicBezTo>
                      <a:pt x="1171145" y="1328295"/>
                      <a:pt x="1152254" y="1334536"/>
                      <a:pt x="1152254" y="1343910"/>
                    </a:cubicBezTo>
                    <a:cubicBezTo>
                      <a:pt x="1149098" y="1350151"/>
                      <a:pt x="1155410" y="1362633"/>
                      <a:pt x="1158543" y="1372007"/>
                    </a:cubicBezTo>
                    <a:cubicBezTo>
                      <a:pt x="1158543" y="1378248"/>
                      <a:pt x="1171145" y="1381380"/>
                      <a:pt x="1177433" y="1387621"/>
                    </a:cubicBezTo>
                    <a:cubicBezTo>
                      <a:pt x="1183722" y="1393862"/>
                      <a:pt x="1186879" y="1406344"/>
                      <a:pt x="1193168" y="1412585"/>
                    </a:cubicBezTo>
                    <a:cubicBezTo>
                      <a:pt x="1205769" y="1431309"/>
                      <a:pt x="1215215" y="1453164"/>
                      <a:pt x="1227793" y="1471887"/>
                    </a:cubicBezTo>
                    <a:cubicBezTo>
                      <a:pt x="1234081" y="1481261"/>
                      <a:pt x="1243527" y="1490611"/>
                      <a:pt x="1246683" y="1499984"/>
                    </a:cubicBezTo>
                    <a:lnTo>
                      <a:pt x="1246683" y="1503117"/>
                    </a:lnTo>
                    <a:cubicBezTo>
                      <a:pt x="1402016" y="1498884"/>
                      <a:pt x="1552041" y="1492524"/>
                      <a:pt x="1685160" y="1474064"/>
                    </a:cubicBezTo>
                    <a:close/>
                    <a:moveTo>
                      <a:pt x="2057902" y="1011938"/>
                    </a:moveTo>
                    <a:cubicBezTo>
                      <a:pt x="2057902" y="1011986"/>
                      <a:pt x="2057878" y="1012033"/>
                      <a:pt x="2057878" y="1012081"/>
                    </a:cubicBezTo>
                    <a:cubicBezTo>
                      <a:pt x="2057878" y="1012033"/>
                      <a:pt x="2057902" y="1011986"/>
                      <a:pt x="2057902" y="1011938"/>
                    </a:cubicBezTo>
                    <a:close/>
                    <a:moveTo>
                      <a:pt x="1511271" y="260834"/>
                    </a:moveTo>
                    <a:cubicBezTo>
                      <a:pt x="1514427" y="307654"/>
                      <a:pt x="1476646" y="326377"/>
                      <a:pt x="1432552" y="326377"/>
                    </a:cubicBezTo>
                    <a:cubicBezTo>
                      <a:pt x="1423107" y="335750"/>
                      <a:pt x="1426263" y="348232"/>
                      <a:pt x="1419950" y="360714"/>
                    </a:cubicBezTo>
                    <a:cubicBezTo>
                      <a:pt x="1416794" y="370088"/>
                      <a:pt x="1401060" y="379438"/>
                      <a:pt x="1391615" y="379438"/>
                    </a:cubicBezTo>
                    <a:cubicBezTo>
                      <a:pt x="1385326" y="379438"/>
                      <a:pt x="1379013" y="370064"/>
                      <a:pt x="1379013" y="363823"/>
                    </a:cubicBezTo>
                    <a:cubicBezTo>
                      <a:pt x="1379013" y="354450"/>
                      <a:pt x="1388458" y="351341"/>
                      <a:pt x="1382169" y="341967"/>
                    </a:cubicBezTo>
                    <a:cubicBezTo>
                      <a:pt x="1382169" y="335726"/>
                      <a:pt x="1397904" y="332594"/>
                      <a:pt x="1394771" y="320112"/>
                    </a:cubicBezTo>
                    <a:cubicBezTo>
                      <a:pt x="1394771" y="310738"/>
                      <a:pt x="1379037" y="316979"/>
                      <a:pt x="1366435" y="313871"/>
                    </a:cubicBezTo>
                    <a:cubicBezTo>
                      <a:pt x="1356990" y="313871"/>
                      <a:pt x="1344388" y="307630"/>
                      <a:pt x="1334943" y="304497"/>
                    </a:cubicBezTo>
                    <a:cubicBezTo>
                      <a:pt x="1325498" y="298256"/>
                      <a:pt x="1316052" y="285774"/>
                      <a:pt x="1300318" y="282641"/>
                    </a:cubicBezTo>
                    <a:cubicBezTo>
                      <a:pt x="1294029" y="282641"/>
                      <a:pt x="1284584" y="285774"/>
                      <a:pt x="1281427" y="282641"/>
                    </a:cubicBezTo>
                    <a:cubicBezTo>
                      <a:pt x="1278271" y="276400"/>
                      <a:pt x="1284584" y="270159"/>
                      <a:pt x="1284584" y="267027"/>
                    </a:cubicBezTo>
                    <a:cubicBezTo>
                      <a:pt x="1284584" y="260786"/>
                      <a:pt x="1271982" y="257653"/>
                      <a:pt x="1271982" y="254545"/>
                    </a:cubicBezTo>
                    <a:cubicBezTo>
                      <a:pt x="1271982" y="248304"/>
                      <a:pt x="1281427" y="235821"/>
                      <a:pt x="1284584" y="232689"/>
                    </a:cubicBezTo>
                    <a:cubicBezTo>
                      <a:pt x="1294029" y="226448"/>
                      <a:pt x="1306631" y="220207"/>
                      <a:pt x="1319209" y="213966"/>
                    </a:cubicBezTo>
                    <a:cubicBezTo>
                      <a:pt x="1331810" y="207725"/>
                      <a:pt x="1344388" y="201484"/>
                      <a:pt x="1356990" y="198351"/>
                    </a:cubicBezTo>
                    <a:cubicBezTo>
                      <a:pt x="1360146" y="195219"/>
                      <a:pt x="1366435" y="195219"/>
                      <a:pt x="1372724" y="195219"/>
                    </a:cubicBezTo>
                    <a:cubicBezTo>
                      <a:pt x="1382169" y="188978"/>
                      <a:pt x="1391615" y="182736"/>
                      <a:pt x="1401060" y="179604"/>
                    </a:cubicBezTo>
                    <a:cubicBezTo>
                      <a:pt x="1407349" y="176472"/>
                      <a:pt x="1413662" y="176472"/>
                      <a:pt x="1419950" y="176472"/>
                    </a:cubicBezTo>
                    <a:cubicBezTo>
                      <a:pt x="1428894" y="173506"/>
                      <a:pt x="1435015" y="170565"/>
                      <a:pt x="1440993" y="167600"/>
                    </a:cubicBezTo>
                    <a:cubicBezTo>
                      <a:pt x="1444556" y="168915"/>
                      <a:pt x="1448119" y="170230"/>
                      <a:pt x="1451658" y="171594"/>
                    </a:cubicBezTo>
                    <a:cubicBezTo>
                      <a:pt x="1449004" y="174319"/>
                      <a:pt x="1446493" y="177380"/>
                      <a:pt x="1445154" y="182713"/>
                    </a:cubicBezTo>
                    <a:cubicBezTo>
                      <a:pt x="1451849" y="195984"/>
                      <a:pt x="1463303" y="187304"/>
                      <a:pt x="1474996" y="181134"/>
                    </a:cubicBezTo>
                    <a:cubicBezTo>
                      <a:pt x="1494652" y="189504"/>
                      <a:pt x="1513997" y="198710"/>
                      <a:pt x="1532911" y="208729"/>
                    </a:cubicBezTo>
                    <a:cubicBezTo>
                      <a:pt x="1531955" y="210427"/>
                      <a:pt x="1531046" y="212172"/>
                      <a:pt x="1530161" y="213942"/>
                    </a:cubicBezTo>
                    <a:cubicBezTo>
                      <a:pt x="1527005" y="220183"/>
                      <a:pt x="1523872" y="223315"/>
                      <a:pt x="1520716" y="223315"/>
                    </a:cubicBezTo>
                    <a:cubicBezTo>
                      <a:pt x="1520716" y="232689"/>
                      <a:pt x="1508114" y="238930"/>
                      <a:pt x="1508114" y="245171"/>
                    </a:cubicBezTo>
                    <a:cubicBezTo>
                      <a:pt x="1508114" y="251484"/>
                      <a:pt x="1511271" y="257725"/>
                      <a:pt x="1511271" y="260834"/>
                    </a:cubicBezTo>
                    <a:close/>
                    <a:moveTo>
                      <a:pt x="284578" y="1012105"/>
                    </a:moveTo>
                    <a:cubicBezTo>
                      <a:pt x="284578" y="1012033"/>
                      <a:pt x="284554" y="1011986"/>
                      <a:pt x="284554" y="1011914"/>
                    </a:cubicBezTo>
                    <a:cubicBezTo>
                      <a:pt x="284554" y="1011962"/>
                      <a:pt x="284554" y="1012033"/>
                      <a:pt x="284578" y="1012105"/>
                    </a:cubicBezTo>
                    <a:close/>
                    <a:moveTo>
                      <a:pt x="1674997" y="1219065"/>
                    </a:moveTo>
                    <a:cubicBezTo>
                      <a:pt x="1671841" y="1212824"/>
                      <a:pt x="1674997" y="1206582"/>
                      <a:pt x="1671841" y="1203450"/>
                    </a:cubicBezTo>
                    <a:cubicBezTo>
                      <a:pt x="1668685" y="1197209"/>
                      <a:pt x="1662396" y="1190968"/>
                      <a:pt x="1656107" y="1184727"/>
                    </a:cubicBezTo>
                    <a:cubicBezTo>
                      <a:pt x="1640372" y="1175353"/>
                      <a:pt x="1627771" y="1166004"/>
                      <a:pt x="1608880" y="1162871"/>
                    </a:cubicBezTo>
                    <a:cubicBezTo>
                      <a:pt x="1599435" y="1162871"/>
                      <a:pt x="1593146" y="1166004"/>
                      <a:pt x="1580544" y="1166004"/>
                    </a:cubicBezTo>
                    <a:cubicBezTo>
                      <a:pt x="1571099" y="1166004"/>
                      <a:pt x="1558497" y="1153521"/>
                      <a:pt x="1549052" y="1144148"/>
                    </a:cubicBezTo>
                    <a:cubicBezTo>
                      <a:pt x="1539607" y="1137907"/>
                      <a:pt x="1536450" y="1128533"/>
                      <a:pt x="1530161" y="1125425"/>
                    </a:cubicBezTo>
                    <a:cubicBezTo>
                      <a:pt x="1523872" y="1119184"/>
                      <a:pt x="1514427" y="1119184"/>
                      <a:pt x="1511271" y="1116051"/>
                    </a:cubicBezTo>
                    <a:cubicBezTo>
                      <a:pt x="1508114" y="1112919"/>
                      <a:pt x="1508114" y="1109810"/>
                      <a:pt x="1504982" y="1106678"/>
                    </a:cubicBezTo>
                    <a:cubicBezTo>
                      <a:pt x="1501826" y="1100436"/>
                      <a:pt x="1498693" y="1097304"/>
                      <a:pt x="1501826" y="1087954"/>
                    </a:cubicBezTo>
                    <a:cubicBezTo>
                      <a:pt x="1495537" y="1084822"/>
                      <a:pt x="1492380" y="1094195"/>
                      <a:pt x="1486091" y="1094195"/>
                    </a:cubicBezTo>
                    <a:cubicBezTo>
                      <a:pt x="1479803" y="1081713"/>
                      <a:pt x="1473490" y="1078581"/>
                      <a:pt x="1454599" y="1081713"/>
                    </a:cubicBezTo>
                    <a:cubicBezTo>
                      <a:pt x="1448310" y="1081713"/>
                      <a:pt x="1441997" y="1091087"/>
                      <a:pt x="1435708" y="1091087"/>
                    </a:cubicBezTo>
                    <a:cubicBezTo>
                      <a:pt x="1426263" y="1091087"/>
                      <a:pt x="1419974" y="1084846"/>
                      <a:pt x="1410529" y="1081713"/>
                    </a:cubicBezTo>
                    <a:cubicBezTo>
                      <a:pt x="1404240" y="1081713"/>
                      <a:pt x="1394795" y="1084846"/>
                      <a:pt x="1391639" y="1084846"/>
                    </a:cubicBezTo>
                    <a:cubicBezTo>
                      <a:pt x="1382193" y="1081713"/>
                      <a:pt x="1379037" y="1075472"/>
                      <a:pt x="1372748" y="1072364"/>
                    </a:cubicBezTo>
                    <a:cubicBezTo>
                      <a:pt x="1366459" y="1066122"/>
                      <a:pt x="1357014" y="1059881"/>
                      <a:pt x="1353857" y="1062990"/>
                    </a:cubicBezTo>
                    <a:cubicBezTo>
                      <a:pt x="1344412" y="1062990"/>
                      <a:pt x="1338123" y="1081713"/>
                      <a:pt x="1325521" y="1075472"/>
                    </a:cubicBezTo>
                    <a:cubicBezTo>
                      <a:pt x="1319233" y="1066099"/>
                      <a:pt x="1334967" y="1062990"/>
                      <a:pt x="1328678" y="1053616"/>
                    </a:cubicBezTo>
                    <a:cubicBezTo>
                      <a:pt x="1322389" y="1050484"/>
                      <a:pt x="1316076" y="1056749"/>
                      <a:pt x="1312944" y="1059858"/>
                    </a:cubicBezTo>
                    <a:cubicBezTo>
                      <a:pt x="1306655" y="1062990"/>
                      <a:pt x="1303498" y="1069231"/>
                      <a:pt x="1297209" y="1069231"/>
                    </a:cubicBezTo>
                    <a:cubicBezTo>
                      <a:pt x="1284608" y="1075472"/>
                      <a:pt x="1275162" y="1072364"/>
                      <a:pt x="1265717" y="1078605"/>
                    </a:cubicBezTo>
                    <a:cubicBezTo>
                      <a:pt x="1256272" y="1081737"/>
                      <a:pt x="1256272" y="1091087"/>
                      <a:pt x="1249983" y="1100460"/>
                    </a:cubicBezTo>
                    <a:cubicBezTo>
                      <a:pt x="1246827" y="1106701"/>
                      <a:pt x="1237381" y="1119184"/>
                      <a:pt x="1227936" y="1119184"/>
                    </a:cubicBezTo>
                    <a:cubicBezTo>
                      <a:pt x="1221647" y="1119184"/>
                      <a:pt x="1215334" y="1109810"/>
                      <a:pt x="1205889" y="1106701"/>
                    </a:cubicBezTo>
                    <a:cubicBezTo>
                      <a:pt x="1183842" y="1097328"/>
                      <a:pt x="1174397" y="1112942"/>
                      <a:pt x="1155506" y="1112942"/>
                    </a:cubicBezTo>
                    <a:cubicBezTo>
                      <a:pt x="1139772" y="1112942"/>
                      <a:pt x="1114569" y="1087978"/>
                      <a:pt x="1117725" y="1072364"/>
                    </a:cubicBezTo>
                    <a:cubicBezTo>
                      <a:pt x="1117725" y="1062990"/>
                      <a:pt x="1120881" y="1047399"/>
                      <a:pt x="1124014" y="1034917"/>
                    </a:cubicBezTo>
                    <a:cubicBezTo>
                      <a:pt x="1124014" y="1025544"/>
                      <a:pt x="1130303" y="1022435"/>
                      <a:pt x="1130303" y="1013061"/>
                    </a:cubicBezTo>
                    <a:cubicBezTo>
                      <a:pt x="1130303" y="1000579"/>
                      <a:pt x="1114569" y="991206"/>
                      <a:pt x="1108256" y="991206"/>
                    </a:cubicBezTo>
                    <a:cubicBezTo>
                      <a:pt x="1089365" y="988073"/>
                      <a:pt x="1067318" y="997447"/>
                      <a:pt x="1045271" y="991206"/>
                    </a:cubicBezTo>
                    <a:cubicBezTo>
                      <a:pt x="1042115" y="984965"/>
                      <a:pt x="1051560" y="978724"/>
                      <a:pt x="1051560" y="972483"/>
                    </a:cubicBezTo>
                    <a:cubicBezTo>
                      <a:pt x="1054717" y="969350"/>
                      <a:pt x="1051560" y="966242"/>
                      <a:pt x="1054717" y="960000"/>
                    </a:cubicBezTo>
                    <a:cubicBezTo>
                      <a:pt x="1057873" y="956868"/>
                      <a:pt x="1064162" y="950627"/>
                      <a:pt x="1067318" y="944386"/>
                    </a:cubicBezTo>
                    <a:cubicBezTo>
                      <a:pt x="1067318" y="941253"/>
                      <a:pt x="1067318" y="931904"/>
                      <a:pt x="1070475" y="925663"/>
                    </a:cubicBezTo>
                    <a:cubicBezTo>
                      <a:pt x="1073631" y="919422"/>
                      <a:pt x="1076763" y="916289"/>
                      <a:pt x="1076763" y="910048"/>
                    </a:cubicBezTo>
                    <a:cubicBezTo>
                      <a:pt x="1079920" y="903807"/>
                      <a:pt x="1076763" y="897566"/>
                      <a:pt x="1070475" y="894433"/>
                    </a:cubicBezTo>
                    <a:cubicBezTo>
                      <a:pt x="1054740" y="894433"/>
                      <a:pt x="1045271" y="894433"/>
                      <a:pt x="1035850" y="897566"/>
                    </a:cubicBezTo>
                    <a:cubicBezTo>
                      <a:pt x="1016959" y="906939"/>
                      <a:pt x="1020116" y="935012"/>
                      <a:pt x="1001225" y="941253"/>
                    </a:cubicBezTo>
                    <a:cubicBezTo>
                      <a:pt x="991780" y="944386"/>
                      <a:pt x="982334" y="944386"/>
                      <a:pt x="976046" y="944386"/>
                    </a:cubicBezTo>
                    <a:cubicBezTo>
                      <a:pt x="969757" y="947518"/>
                      <a:pt x="960311" y="950627"/>
                      <a:pt x="953999" y="950627"/>
                    </a:cubicBezTo>
                    <a:cubicBezTo>
                      <a:pt x="944553" y="950627"/>
                      <a:pt x="931951" y="941253"/>
                      <a:pt x="925663" y="938145"/>
                    </a:cubicBezTo>
                    <a:cubicBezTo>
                      <a:pt x="922506" y="931904"/>
                      <a:pt x="909928" y="910048"/>
                      <a:pt x="909928" y="903807"/>
                    </a:cubicBezTo>
                    <a:cubicBezTo>
                      <a:pt x="900483" y="878843"/>
                      <a:pt x="909928" y="853878"/>
                      <a:pt x="922530" y="832023"/>
                    </a:cubicBezTo>
                    <a:cubicBezTo>
                      <a:pt x="922530" y="828890"/>
                      <a:pt x="925686" y="825782"/>
                      <a:pt x="928819" y="819541"/>
                    </a:cubicBezTo>
                    <a:cubicBezTo>
                      <a:pt x="931975" y="813300"/>
                      <a:pt x="928819" y="803926"/>
                      <a:pt x="931975" y="797685"/>
                    </a:cubicBezTo>
                    <a:cubicBezTo>
                      <a:pt x="935132" y="785203"/>
                      <a:pt x="954023" y="775829"/>
                      <a:pt x="963468" y="769588"/>
                    </a:cubicBezTo>
                    <a:cubicBezTo>
                      <a:pt x="979202" y="763347"/>
                      <a:pt x="991804" y="750865"/>
                      <a:pt x="1007538" y="750865"/>
                    </a:cubicBezTo>
                    <a:cubicBezTo>
                      <a:pt x="1013827" y="750865"/>
                      <a:pt x="1026428" y="753997"/>
                      <a:pt x="1032717" y="753997"/>
                    </a:cubicBezTo>
                    <a:cubicBezTo>
                      <a:pt x="1042163" y="757130"/>
                      <a:pt x="1045319" y="760238"/>
                      <a:pt x="1051608" y="760238"/>
                    </a:cubicBezTo>
                    <a:cubicBezTo>
                      <a:pt x="1070498" y="763371"/>
                      <a:pt x="1073655" y="747756"/>
                      <a:pt x="1089389" y="741515"/>
                    </a:cubicBezTo>
                    <a:cubicBezTo>
                      <a:pt x="1101991" y="744648"/>
                      <a:pt x="1114569" y="738383"/>
                      <a:pt x="1127170" y="741515"/>
                    </a:cubicBezTo>
                    <a:cubicBezTo>
                      <a:pt x="1136616" y="741515"/>
                      <a:pt x="1142904" y="750889"/>
                      <a:pt x="1149217" y="750889"/>
                    </a:cubicBezTo>
                    <a:cubicBezTo>
                      <a:pt x="1155530" y="750889"/>
                      <a:pt x="1161819" y="747756"/>
                      <a:pt x="1164951" y="747756"/>
                    </a:cubicBezTo>
                    <a:cubicBezTo>
                      <a:pt x="1171240" y="747756"/>
                      <a:pt x="1180685" y="760238"/>
                      <a:pt x="1180685" y="766480"/>
                    </a:cubicBezTo>
                    <a:cubicBezTo>
                      <a:pt x="1183842" y="775853"/>
                      <a:pt x="1174397" y="782094"/>
                      <a:pt x="1177529" y="791444"/>
                    </a:cubicBezTo>
                    <a:cubicBezTo>
                      <a:pt x="1186974" y="800817"/>
                      <a:pt x="1202709" y="803926"/>
                      <a:pt x="1215310" y="807058"/>
                    </a:cubicBezTo>
                    <a:cubicBezTo>
                      <a:pt x="1224756" y="800817"/>
                      <a:pt x="1218467" y="788335"/>
                      <a:pt x="1215310" y="778962"/>
                    </a:cubicBezTo>
                    <a:lnTo>
                      <a:pt x="1215310" y="766480"/>
                    </a:lnTo>
                    <a:cubicBezTo>
                      <a:pt x="1215310" y="760238"/>
                      <a:pt x="1212154" y="753997"/>
                      <a:pt x="1212154" y="747756"/>
                    </a:cubicBezTo>
                    <a:cubicBezTo>
                      <a:pt x="1212154" y="722792"/>
                      <a:pt x="1234201" y="710310"/>
                      <a:pt x="1253091" y="697804"/>
                    </a:cubicBezTo>
                    <a:cubicBezTo>
                      <a:pt x="1259380" y="694671"/>
                      <a:pt x="1265693" y="685322"/>
                      <a:pt x="1271982" y="682189"/>
                    </a:cubicBezTo>
                    <a:cubicBezTo>
                      <a:pt x="1281427" y="679057"/>
                      <a:pt x="1290873" y="675948"/>
                      <a:pt x="1297162" y="672816"/>
                    </a:cubicBezTo>
                    <a:cubicBezTo>
                      <a:pt x="1312896" y="663442"/>
                      <a:pt x="1325498" y="657201"/>
                      <a:pt x="1334943" y="647851"/>
                    </a:cubicBezTo>
                    <a:cubicBezTo>
                      <a:pt x="1341232" y="635369"/>
                      <a:pt x="1334943" y="619755"/>
                      <a:pt x="1334943" y="607273"/>
                    </a:cubicBezTo>
                    <a:cubicBezTo>
                      <a:pt x="1341232" y="604140"/>
                      <a:pt x="1344388" y="610405"/>
                      <a:pt x="1350677" y="610405"/>
                    </a:cubicBezTo>
                    <a:cubicBezTo>
                      <a:pt x="1360122" y="607273"/>
                      <a:pt x="1360122" y="594790"/>
                      <a:pt x="1366411" y="591682"/>
                    </a:cubicBezTo>
                    <a:cubicBezTo>
                      <a:pt x="1369567" y="588549"/>
                      <a:pt x="1375856" y="585441"/>
                      <a:pt x="1379013" y="582308"/>
                    </a:cubicBezTo>
                    <a:cubicBezTo>
                      <a:pt x="1388458" y="576067"/>
                      <a:pt x="1391615" y="566694"/>
                      <a:pt x="1397904" y="563585"/>
                    </a:cubicBezTo>
                    <a:cubicBezTo>
                      <a:pt x="1401060" y="563585"/>
                      <a:pt x="1407349" y="563585"/>
                      <a:pt x="1410505" y="560453"/>
                    </a:cubicBezTo>
                    <a:cubicBezTo>
                      <a:pt x="1416794" y="560453"/>
                      <a:pt x="1426239" y="554212"/>
                      <a:pt x="1435685" y="551079"/>
                    </a:cubicBezTo>
                    <a:cubicBezTo>
                      <a:pt x="1441997" y="547947"/>
                      <a:pt x="1454575" y="547947"/>
                      <a:pt x="1457731" y="544838"/>
                    </a:cubicBezTo>
                    <a:lnTo>
                      <a:pt x="1457731" y="532356"/>
                    </a:lnTo>
                    <a:cubicBezTo>
                      <a:pt x="1460888" y="510500"/>
                      <a:pt x="1495513" y="504259"/>
                      <a:pt x="1514403" y="498018"/>
                    </a:cubicBezTo>
                    <a:cubicBezTo>
                      <a:pt x="1527005" y="494886"/>
                      <a:pt x="1539607" y="485536"/>
                      <a:pt x="1555341" y="488644"/>
                    </a:cubicBezTo>
                    <a:cubicBezTo>
                      <a:pt x="1552184" y="498018"/>
                      <a:pt x="1539607" y="494886"/>
                      <a:pt x="1539607" y="507368"/>
                    </a:cubicBezTo>
                    <a:cubicBezTo>
                      <a:pt x="1542763" y="522982"/>
                      <a:pt x="1567943" y="501127"/>
                      <a:pt x="1571099" y="497994"/>
                    </a:cubicBezTo>
                    <a:cubicBezTo>
                      <a:pt x="1583701" y="494862"/>
                      <a:pt x="1602591" y="491753"/>
                      <a:pt x="1618325" y="485512"/>
                    </a:cubicBezTo>
                    <a:cubicBezTo>
                      <a:pt x="1630927" y="479271"/>
                      <a:pt x="1656107" y="473030"/>
                      <a:pt x="1643529" y="457415"/>
                    </a:cubicBezTo>
                    <a:cubicBezTo>
                      <a:pt x="1634083" y="457415"/>
                      <a:pt x="1627795" y="469897"/>
                      <a:pt x="1618325" y="473030"/>
                    </a:cubicBezTo>
                    <a:cubicBezTo>
                      <a:pt x="1612037" y="476162"/>
                      <a:pt x="1615169" y="469897"/>
                      <a:pt x="1608880" y="469897"/>
                    </a:cubicBezTo>
                    <a:cubicBezTo>
                      <a:pt x="1602591" y="466765"/>
                      <a:pt x="1599435" y="473030"/>
                      <a:pt x="1596278" y="473030"/>
                    </a:cubicBezTo>
                    <a:cubicBezTo>
                      <a:pt x="1589990" y="469897"/>
                      <a:pt x="1583677" y="463656"/>
                      <a:pt x="1580544" y="457415"/>
                    </a:cubicBezTo>
                    <a:cubicBezTo>
                      <a:pt x="1580544" y="441801"/>
                      <a:pt x="1596278" y="435560"/>
                      <a:pt x="1602591" y="423077"/>
                    </a:cubicBezTo>
                    <a:cubicBezTo>
                      <a:pt x="1596302" y="410595"/>
                      <a:pt x="1577412" y="419945"/>
                      <a:pt x="1564810" y="413704"/>
                    </a:cubicBezTo>
                    <a:cubicBezTo>
                      <a:pt x="1567967" y="407463"/>
                      <a:pt x="1577412" y="401222"/>
                      <a:pt x="1586857" y="398089"/>
                    </a:cubicBezTo>
                    <a:cubicBezTo>
                      <a:pt x="1593146" y="398089"/>
                      <a:pt x="1612037" y="398089"/>
                      <a:pt x="1618349" y="404330"/>
                    </a:cubicBezTo>
                    <a:cubicBezTo>
                      <a:pt x="1618349" y="404330"/>
                      <a:pt x="1618349" y="410571"/>
                      <a:pt x="1621506" y="413704"/>
                    </a:cubicBezTo>
                    <a:cubicBezTo>
                      <a:pt x="1627795" y="419945"/>
                      <a:pt x="1630951" y="419945"/>
                      <a:pt x="1637240" y="416836"/>
                    </a:cubicBezTo>
                    <a:cubicBezTo>
                      <a:pt x="1640396" y="407463"/>
                      <a:pt x="1624638" y="410595"/>
                      <a:pt x="1627795" y="404354"/>
                    </a:cubicBezTo>
                    <a:cubicBezTo>
                      <a:pt x="1640396" y="394981"/>
                      <a:pt x="1659287" y="401222"/>
                      <a:pt x="1675021" y="398113"/>
                    </a:cubicBezTo>
                    <a:cubicBezTo>
                      <a:pt x="1684466" y="398113"/>
                      <a:pt x="1693912" y="391872"/>
                      <a:pt x="1703357" y="385631"/>
                    </a:cubicBezTo>
                    <a:cubicBezTo>
                      <a:pt x="1709646" y="382499"/>
                      <a:pt x="1719091" y="376257"/>
                      <a:pt x="1728560" y="382499"/>
                    </a:cubicBezTo>
                    <a:cubicBezTo>
                      <a:pt x="1728560" y="388740"/>
                      <a:pt x="1719115" y="391872"/>
                      <a:pt x="1715959" y="394981"/>
                    </a:cubicBezTo>
                    <a:cubicBezTo>
                      <a:pt x="1703357" y="410595"/>
                      <a:pt x="1687623" y="423077"/>
                      <a:pt x="1675021" y="438668"/>
                    </a:cubicBezTo>
                    <a:cubicBezTo>
                      <a:pt x="1681310" y="444909"/>
                      <a:pt x="1693912" y="441801"/>
                      <a:pt x="1706513" y="441801"/>
                    </a:cubicBezTo>
                    <a:cubicBezTo>
                      <a:pt x="1712802" y="444933"/>
                      <a:pt x="1715959" y="444933"/>
                      <a:pt x="1722247" y="444933"/>
                    </a:cubicBezTo>
                    <a:cubicBezTo>
                      <a:pt x="1728560" y="448066"/>
                      <a:pt x="1734849" y="448066"/>
                      <a:pt x="1737982" y="448066"/>
                    </a:cubicBezTo>
                    <a:cubicBezTo>
                      <a:pt x="1747427" y="451198"/>
                      <a:pt x="1747427" y="457439"/>
                      <a:pt x="1756872" y="457439"/>
                    </a:cubicBezTo>
                    <a:cubicBezTo>
                      <a:pt x="1769474" y="457439"/>
                      <a:pt x="1769474" y="444957"/>
                      <a:pt x="1763161" y="435583"/>
                    </a:cubicBezTo>
                    <a:cubicBezTo>
                      <a:pt x="1763161" y="426210"/>
                      <a:pt x="1766318" y="423101"/>
                      <a:pt x="1763161" y="416860"/>
                    </a:cubicBezTo>
                    <a:cubicBezTo>
                      <a:pt x="1760005" y="404378"/>
                      <a:pt x="1737982" y="416860"/>
                      <a:pt x="1734825" y="401246"/>
                    </a:cubicBezTo>
                    <a:cubicBezTo>
                      <a:pt x="1734825" y="391872"/>
                      <a:pt x="1744271" y="391872"/>
                      <a:pt x="1747427" y="385631"/>
                    </a:cubicBezTo>
                    <a:cubicBezTo>
                      <a:pt x="1747427" y="382499"/>
                      <a:pt x="1747881" y="379940"/>
                      <a:pt x="1748599" y="377668"/>
                    </a:cubicBezTo>
                    <a:cubicBezTo>
                      <a:pt x="1876194" y="519898"/>
                      <a:pt x="1945993" y="701726"/>
                      <a:pt x="1945993" y="894266"/>
                    </a:cubicBezTo>
                    <a:cubicBezTo>
                      <a:pt x="1945993" y="1045725"/>
                      <a:pt x="1902784" y="1190513"/>
                      <a:pt x="1822272" y="1314641"/>
                    </a:cubicBezTo>
                    <a:cubicBezTo>
                      <a:pt x="1816748" y="1312848"/>
                      <a:pt x="1811392" y="1310887"/>
                      <a:pt x="1807231" y="1309500"/>
                    </a:cubicBezTo>
                    <a:cubicBezTo>
                      <a:pt x="1800942" y="1309500"/>
                      <a:pt x="1791497" y="1312633"/>
                      <a:pt x="1788341" y="1309500"/>
                    </a:cubicBezTo>
                    <a:cubicBezTo>
                      <a:pt x="1782052" y="1306368"/>
                      <a:pt x="1782052" y="1297018"/>
                      <a:pt x="1778895" y="1293886"/>
                    </a:cubicBezTo>
                    <a:cubicBezTo>
                      <a:pt x="1772607" y="1290753"/>
                      <a:pt x="1766294" y="1290753"/>
                      <a:pt x="1760005" y="1287645"/>
                    </a:cubicBezTo>
                    <a:cubicBezTo>
                      <a:pt x="1750560" y="1284512"/>
                      <a:pt x="1744271" y="1281404"/>
                      <a:pt x="1734825" y="1278271"/>
                    </a:cubicBezTo>
                    <a:cubicBezTo>
                      <a:pt x="1728536" y="1278271"/>
                      <a:pt x="1725380" y="1281404"/>
                      <a:pt x="1722224" y="1281404"/>
                    </a:cubicBezTo>
                    <a:cubicBezTo>
                      <a:pt x="1715935" y="1278271"/>
                      <a:pt x="1712778" y="1272030"/>
                      <a:pt x="1706489" y="1268921"/>
                    </a:cubicBezTo>
                    <a:cubicBezTo>
                      <a:pt x="1700201" y="1265789"/>
                      <a:pt x="1693888" y="1262680"/>
                      <a:pt x="1690755" y="1256439"/>
                    </a:cubicBezTo>
                    <a:cubicBezTo>
                      <a:pt x="1697020" y="1237788"/>
                      <a:pt x="1678130" y="1231547"/>
                      <a:pt x="1674997" y="1219065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42" name="Graphic 440">
            <a:extLst>
              <a:ext uri="{FF2B5EF4-FFF2-40B4-BE49-F238E27FC236}">
                <a16:creationId xmlns:a16="http://schemas.microsoft.com/office/drawing/2014/main" id="{BDD9A0F6-65E6-4CEF-B07B-5C2C9F5B30F1}"/>
              </a:ext>
            </a:extLst>
          </p:cNvPr>
          <p:cNvGrpSpPr/>
          <p:nvPr/>
        </p:nvGrpSpPr>
        <p:grpSpPr>
          <a:xfrm>
            <a:off x="993337" y="3920786"/>
            <a:ext cx="348453" cy="301770"/>
            <a:chOff x="4273106" y="637043"/>
            <a:chExt cx="3631129" cy="3144660"/>
          </a:xfrm>
        </p:grpSpPr>
        <p:sp>
          <p:nvSpPr>
            <p:cNvPr id="443" name="Graphic 440">
              <a:extLst>
                <a:ext uri="{FF2B5EF4-FFF2-40B4-BE49-F238E27FC236}">
                  <a16:creationId xmlns:a16="http://schemas.microsoft.com/office/drawing/2014/main" id="{3DEAD011-B678-40E8-91F6-4DE2B76D3901}"/>
                </a:ext>
              </a:extLst>
            </p:cNvPr>
            <p:cNvSpPr/>
            <p:nvPr/>
          </p:nvSpPr>
          <p:spPr>
            <a:xfrm>
              <a:off x="4273106" y="637043"/>
              <a:ext cx="3631129" cy="3144660"/>
            </a:xfrm>
            <a:custGeom>
              <a:avLst/>
              <a:gdLst>
                <a:gd name="connsiteX0" fmla="*/ 2723353 w 3631129"/>
                <a:gd name="connsiteY0" fmla="*/ 3144661 h 3144660"/>
                <a:gd name="connsiteX1" fmla="*/ 3631129 w 3631129"/>
                <a:gd name="connsiteY1" fmla="*/ 1572319 h 3144660"/>
                <a:gd name="connsiteX2" fmla="*/ 2723353 w 3631129"/>
                <a:gd name="connsiteY2" fmla="*/ 0 h 3144660"/>
                <a:gd name="connsiteX3" fmla="*/ 907776 w 3631129"/>
                <a:gd name="connsiteY3" fmla="*/ 0 h 3144660"/>
                <a:gd name="connsiteX4" fmla="*/ 0 w 3631129"/>
                <a:gd name="connsiteY4" fmla="*/ 1572319 h 3144660"/>
                <a:gd name="connsiteX5" fmla="*/ 907776 w 3631129"/>
                <a:gd name="connsiteY5" fmla="*/ 3144661 h 314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60">
                  <a:moveTo>
                    <a:pt x="2723353" y="3144661"/>
                  </a:moveTo>
                  <a:lnTo>
                    <a:pt x="3631129" y="1572319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61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44" name="Graphic 440">
              <a:extLst>
                <a:ext uri="{FF2B5EF4-FFF2-40B4-BE49-F238E27FC236}">
                  <a16:creationId xmlns:a16="http://schemas.microsoft.com/office/drawing/2014/main" id="{1020EAD9-5857-4F55-9E11-ED417B3860C6}"/>
                </a:ext>
              </a:extLst>
            </p:cNvPr>
            <p:cNvGrpSpPr/>
            <p:nvPr/>
          </p:nvGrpSpPr>
          <p:grpSpPr>
            <a:xfrm>
              <a:off x="4956778" y="841444"/>
              <a:ext cx="2252977" cy="2778924"/>
              <a:chOff x="4956778" y="841444"/>
              <a:chExt cx="2252977" cy="2778924"/>
            </a:xfrm>
            <a:solidFill>
              <a:srgbClr val="FFFFFF"/>
            </a:solidFill>
          </p:grpSpPr>
          <p:sp>
            <p:nvSpPr>
              <p:cNvPr id="445" name="Graphic 440">
                <a:extLst>
                  <a:ext uri="{FF2B5EF4-FFF2-40B4-BE49-F238E27FC236}">
                    <a16:creationId xmlns:a16="http://schemas.microsoft.com/office/drawing/2014/main" id="{DF7F72B6-D425-48AD-8B14-DFE61E00E844}"/>
                  </a:ext>
                </a:extLst>
              </p:cNvPr>
              <p:cNvSpPr/>
              <p:nvPr/>
            </p:nvSpPr>
            <p:spPr>
              <a:xfrm>
                <a:off x="4956778" y="2464265"/>
                <a:ext cx="2252977" cy="1156103"/>
              </a:xfrm>
              <a:custGeom>
                <a:avLst/>
                <a:gdLst>
                  <a:gd name="connsiteX0" fmla="*/ 0 w 2252977"/>
                  <a:gd name="connsiteY0" fmla="*/ 0 h 1156103"/>
                  <a:gd name="connsiteX1" fmla="*/ 0 w 2252977"/>
                  <a:gd name="connsiteY1" fmla="*/ 6384 h 1156103"/>
                  <a:gd name="connsiteX2" fmla="*/ 0 w 2252977"/>
                  <a:gd name="connsiteY2" fmla="*/ 23386 h 1156103"/>
                  <a:gd name="connsiteX3" fmla="*/ 0 w 2252977"/>
                  <a:gd name="connsiteY3" fmla="*/ 29770 h 1156103"/>
                  <a:gd name="connsiteX4" fmla="*/ 331637 w 2252977"/>
                  <a:gd name="connsiteY4" fmla="*/ 29770 h 1156103"/>
                  <a:gd name="connsiteX5" fmla="*/ 331637 w 2252977"/>
                  <a:gd name="connsiteY5" fmla="*/ 289408 h 1156103"/>
                  <a:gd name="connsiteX6" fmla="*/ 0 w 2252977"/>
                  <a:gd name="connsiteY6" fmla="*/ 289408 h 1156103"/>
                  <a:gd name="connsiteX7" fmla="*/ 0 w 2252977"/>
                  <a:gd name="connsiteY7" fmla="*/ 295793 h 1156103"/>
                  <a:gd name="connsiteX8" fmla="*/ 0 w 2252977"/>
                  <a:gd name="connsiteY8" fmla="*/ 312794 h 1156103"/>
                  <a:gd name="connsiteX9" fmla="*/ 0 w 2252977"/>
                  <a:gd name="connsiteY9" fmla="*/ 319179 h 1156103"/>
                  <a:gd name="connsiteX10" fmla="*/ 718679 w 2252977"/>
                  <a:gd name="connsiteY10" fmla="*/ 319179 h 1156103"/>
                  <a:gd name="connsiteX11" fmla="*/ 718679 w 2252977"/>
                  <a:gd name="connsiteY11" fmla="*/ 578458 h 1156103"/>
                  <a:gd name="connsiteX12" fmla="*/ 0 w 2252977"/>
                  <a:gd name="connsiteY12" fmla="*/ 578458 h 1156103"/>
                  <a:gd name="connsiteX13" fmla="*/ 0 w 2252977"/>
                  <a:gd name="connsiteY13" fmla="*/ 584843 h 1156103"/>
                  <a:gd name="connsiteX14" fmla="*/ 0 w 2252977"/>
                  <a:gd name="connsiteY14" fmla="*/ 601844 h 1156103"/>
                  <a:gd name="connsiteX15" fmla="*/ 0 w 2252977"/>
                  <a:gd name="connsiteY15" fmla="*/ 608229 h 1156103"/>
                  <a:gd name="connsiteX16" fmla="*/ 331637 w 2252977"/>
                  <a:gd name="connsiteY16" fmla="*/ 608229 h 1156103"/>
                  <a:gd name="connsiteX17" fmla="*/ 331637 w 2252977"/>
                  <a:gd name="connsiteY17" fmla="*/ 867508 h 1156103"/>
                  <a:gd name="connsiteX18" fmla="*/ 0 w 2252977"/>
                  <a:gd name="connsiteY18" fmla="*/ 867508 h 1156103"/>
                  <a:gd name="connsiteX19" fmla="*/ 0 w 2252977"/>
                  <a:gd name="connsiteY19" fmla="*/ 873893 h 1156103"/>
                  <a:gd name="connsiteX20" fmla="*/ 0 w 2252977"/>
                  <a:gd name="connsiteY20" fmla="*/ 890894 h 1156103"/>
                  <a:gd name="connsiteX21" fmla="*/ 0 w 2252977"/>
                  <a:gd name="connsiteY21" fmla="*/ 897279 h 1156103"/>
                  <a:gd name="connsiteX22" fmla="*/ 718679 w 2252977"/>
                  <a:gd name="connsiteY22" fmla="*/ 897279 h 1156103"/>
                  <a:gd name="connsiteX23" fmla="*/ 718679 w 2252977"/>
                  <a:gd name="connsiteY23" fmla="*/ 1156080 h 1156103"/>
                  <a:gd name="connsiteX24" fmla="*/ 747302 w 2252977"/>
                  <a:gd name="connsiteY24" fmla="*/ 1156080 h 1156103"/>
                  <a:gd name="connsiteX25" fmla="*/ 747302 w 2252977"/>
                  <a:gd name="connsiteY25" fmla="*/ 897303 h 1156103"/>
                  <a:gd name="connsiteX26" fmla="*/ 1486857 w 2252977"/>
                  <a:gd name="connsiteY26" fmla="*/ 897303 h 1156103"/>
                  <a:gd name="connsiteX27" fmla="*/ 1486857 w 2252977"/>
                  <a:gd name="connsiteY27" fmla="*/ 1156104 h 1156103"/>
                  <a:gd name="connsiteX28" fmla="*/ 1515479 w 2252977"/>
                  <a:gd name="connsiteY28" fmla="*/ 1156104 h 1156103"/>
                  <a:gd name="connsiteX29" fmla="*/ 1515479 w 2252977"/>
                  <a:gd name="connsiteY29" fmla="*/ 897303 h 1156103"/>
                  <a:gd name="connsiteX30" fmla="*/ 2252978 w 2252977"/>
                  <a:gd name="connsiteY30" fmla="*/ 897303 h 1156103"/>
                  <a:gd name="connsiteX31" fmla="*/ 2252978 w 2252977"/>
                  <a:gd name="connsiteY31" fmla="*/ 890918 h 1156103"/>
                  <a:gd name="connsiteX32" fmla="*/ 2252978 w 2252977"/>
                  <a:gd name="connsiteY32" fmla="*/ 873917 h 1156103"/>
                  <a:gd name="connsiteX33" fmla="*/ 2252978 w 2252977"/>
                  <a:gd name="connsiteY33" fmla="*/ 867532 h 1156103"/>
                  <a:gd name="connsiteX34" fmla="*/ 1904362 w 2252977"/>
                  <a:gd name="connsiteY34" fmla="*/ 867532 h 1156103"/>
                  <a:gd name="connsiteX35" fmla="*/ 1904362 w 2252977"/>
                  <a:gd name="connsiteY35" fmla="*/ 608253 h 1156103"/>
                  <a:gd name="connsiteX36" fmla="*/ 2252978 w 2252977"/>
                  <a:gd name="connsiteY36" fmla="*/ 608253 h 1156103"/>
                  <a:gd name="connsiteX37" fmla="*/ 2252978 w 2252977"/>
                  <a:gd name="connsiteY37" fmla="*/ 601868 h 1156103"/>
                  <a:gd name="connsiteX38" fmla="*/ 2252978 w 2252977"/>
                  <a:gd name="connsiteY38" fmla="*/ 584867 h 1156103"/>
                  <a:gd name="connsiteX39" fmla="*/ 2252978 w 2252977"/>
                  <a:gd name="connsiteY39" fmla="*/ 578482 h 1156103"/>
                  <a:gd name="connsiteX40" fmla="*/ 1515479 w 2252977"/>
                  <a:gd name="connsiteY40" fmla="*/ 578482 h 1156103"/>
                  <a:gd name="connsiteX41" fmla="*/ 1515479 w 2252977"/>
                  <a:gd name="connsiteY41" fmla="*/ 319203 h 1156103"/>
                  <a:gd name="connsiteX42" fmla="*/ 2252978 w 2252977"/>
                  <a:gd name="connsiteY42" fmla="*/ 319203 h 1156103"/>
                  <a:gd name="connsiteX43" fmla="*/ 2252978 w 2252977"/>
                  <a:gd name="connsiteY43" fmla="*/ 312818 h 1156103"/>
                  <a:gd name="connsiteX44" fmla="*/ 2252978 w 2252977"/>
                  <a:gd name="connsiteY44" fmla="*/ 295817 h 1156103"/>
                  <a:gd name="connsiteX45" fmla="*/ 2252978 w 2252977"/>
                  <a:gd name="connsiteY45" fmla="*/ 289432 h 1156103"/>
                  <a:gd name="connsiteX46" fmla="*/ 1904362 w 2252977"/>
                  <a:gd name="connsiteY46" fmla="*/ 289432 h 1156103"/>
                  <a:gd name="connsiteX47" fmla="*/ 1904362 w 2252977"/>
                  <a:gd name="connsiteY47" fmla="*/ 29794 h 1156103"/>
                  <a:gd name="connsiteX48" fmla="*/ 2252978 w 2252977"/>
                  <a:gd name="connsiteY48" fmla="*/ 29794 h 1156103"/>
                  <a:gd name="connsiteX49" fmla="*/ 2252978 w 2252977"/>
                  <a:gd name="connsiteY49" fmla="*/ 23410 h 1156103"/>
                  <a:gd name="connsiteX50" fmla="*/ 2252978 w 2252977"/>
                  <a:gd name="connsiteY50" fmla="*/ 6408 h 1156103"/>
                  <a:gd name="connsiteX51" fmla="*/ 2252978 w 2252977"/>
                  <a:gd name="connsiteY51" fmla="*/ 24 h 1156103"/>
                  <a:gd name="connsiteX52" fmla="*/ 0 w 2252977"/>
                  <a:gd name="connsiteY52" fmla="*/ 24 h 1156103"/>
                  <a:gd name="connsiteX53" fmla="*/ 360260 w 2252977"/>
                  <a:gd name="connsiteY53" fmla="*/ 29794 h 1156103"/>
                  <a:gd name="connsiteX54" fmla="*/ 1103760 w 2252977"/>
                  <a:gd name="connsiteY54" fmla="*/ 29794 h 1156103"/>
                  <a:gd name="connsiteX55" fmla="*/ 1103760 w 2252977"/>
                  <a:gd name="connsiteY55" fmla="*/ 289432 h 1156103"/>
                  <a:gd name="connsiteX56" fmla="*/ 360260 w 2252977"/>
                  <a:gd name="connsiteY56" fmla="*/ 289432 h 1156103"/>
                  <a:gd name="connsiteX57" fmla="*/ 360260 w 2252977"/>
                  <a:gd name="connsiteY57" fmla="*/ 29794 h 1156103"/>
                  <a:gd name="connsiteX58" fmla="*/ 360260 w 2252977"/>
                  <a:gd name="connsiteY58" fmla="*/ 608253 h 1156103"/>
                  <a:gd name="connsiteX59" fmla="*/ 1103904 w 2252977"/>
                  <a:gd name="connsiteY59" fmla="*/ 608253 h 1156103"/>
                  <a:gd name="connsiteX60" fmla="*/ 1103904 w 2252977"/>
                  <a:gd name="connsiteY60" fmla="*/ 867532 h 1156103"/>
                  <a:gd name="connsiteX61" fmla="*/ 360260 w 2252977"/>
                  <a:gd name="connsiteY61" fmla="*/ 867532 h 1156103"/>
                  <a:gd name="connsiteX62" fmla="*/ 360260 w 2252977"/>
                  <a:gd name="connsiteY62" fmla="*/ 608253 h 1156103"/>
                  <a:gd name="connsiteX63" fmla="*/ 1875764 w 2252977"/>
                  <a:gd name="connsiteY63" fmla="*/ 867532 h 1156103"/>
                  <a:gd name="connsiteX64" fmla="*/ 1132526 w 2252977"/>
                  <a:gd name="connsiteY64" fmla="*/ 867532 h 1156103"/>
                  <a:gd name="connsiteX65" fmla="*/ 1132526 w 2252977"/>
                  <a:gd name="connsiteY65" fmla="*/ 608253 h 1156103"/>
                  <a:gd name="connsiteX66" fmla="*/ 1875764 w 2252977"/>
                  <a:gd name="connsiteY66" fmla="*/ 608253 h 1156103"/>
                  <a:gd name="connsiteX67" fmla="*/ 1875764 w 2252977"/>
                  <a:gd name="connsiteY67" fmla="*/ 867532 h 1156103"/>
                  <a:gd name="connsiteX68" fmla="*/ 1486857 w 2252977"/>
                  <a:gd name="connsiteY68" fmla="*/ 578482 h 1156103"/>
                  <a:gd name="connsiteX69" fmla="*/ 747302 w 2252977"/>
                  <a:gd name="connsiteY69" fmla="*/ 578482 h 1156103"/>
                  <a:gd name="connsiteX70" fmla="*/ 747302 w 2252977"/>
                  <a:gd name="connsiteY70" fmla="*/ 319203 h 1156103"/>
                  <a:gd name="connsiteX71" fmla="*/ 1486857 w 2252977"/>
                  <a:gd name="connsiteY71" fmla="*/ 319203 h 1156103"/>
                  <a:gd name="connsiteX72" fmla="*/ 1486857 w 2252977"/>
                  <a:gd name="connsiteY72" fmla="*/ 578482 h 1156103"/>
                  <a:gd name="connsiteX73" fmla="*/ 1875764 w 2252977"/>
                  <a:gd name="connsiteY73" fmla="*/ 289432 h 1156103"/>
                  <a:gd name="connsiteX74" fmla="*/ 1132383 w 2252977"/>
                  <a:gd name="connsiteY74" fmla="*/ 289432 h 1156103"/>
                  <a:gd name="connsiteX75" fmla="*/ 1132383 w 2252977"/>
                  <a:gd name="connsiteY75" fmla="*/ 29794 h 1156103"/>
                  <a:gd name="connsiteX76" fmla="*/ 1875764 w 2252977"/>
                  <a:gd name="connsiteY76" fmla="*/ 29794 h 1156103"/>
                  <a:gd name="connsiteX77" fmla="*/ 1875764 w 2252977"/>
                  <a:gd name="connsiteY77" fmla="*/ 289432 h 11561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2252977" h="1156103">
                    <a:moveTo>
                      <a:pt x="0" y="0"/>
                    </a:moveTo>
                    <a:lnTo>
                      <a:pt x="0" y="6384"/>
                    </a:lnTo>
                    <a:lnTo>
                      <a:pt x="0" y="23386"/>
                    </a:lnTo>
                    <a:lnTo>
                      <a:pt x="0" y="29770"/>
                    </a:lnTo>
                    <a:lnTo>
                      <a:pt x="331637" y="29770"/>
                    </a:lnTo>
                    <a:lnTo>
                      <a:pt x="331637" y="289408"/>
                    </a:lnTo>
                    <a:lnTo>
                      <a:pt x="0" y="289408"/>
                    </a:lnTo>
                    <a:lnTo>
                      <a:pt x="0" y="295793"/>
                    </a:lnTo>
                    <a:lnTo>
                      <a:pt x="0" y="312794"/>
                    </a:lnTo>
                    <a:lnTo>
                      <a:pt x="0" y="319179"/>
                    </a:lnTo>
                    <a:lnTo>
                      <a:pt x="718679" y="319179"/>
                    </a:lnTo>
                    <a:lnTo>
                      <a:pt x="718679" y="578458"/>
                    </a:lnTo>
                    <a:lnTo>
                      <a:pt x="0" y="578458"/>
                    </a:lnTo>
                    <a:lnTo>
                      <a:pt x="0" y="584843"/>
                    </a:lnTo>
                    <a:lnTo>
                      <a:pt x="0" y="601844"/>
                    </a:lnTo>
                    <a:lnTo>
                      <a:pt x="0" y="608229"/>
                    </a:lnTo>
                    <a:lnTo>
                      <a:pt x="331637" y="608229"/>
                    </a:lnTo>
                    <a:lnTo>
                      <a:pt x="331637" y="867508"/>
                    </a:lnTo>
                    <a:lnTo>
                      <a:pt x="0" y="867508"/>
                    </a:lnTo>
                    <a:lnTo>
                      <a:pt x="0" y="873893"/>
                    </a:lnTo>
                    <a:lnTo>
                      <a:pt x="0" y="890894"/>
                    </a:lnTo>
                    <a:lnTo>
                      <a:pt x="0" y="897279"/>
                    </a:lnTo>
                    <a:lnTo>
                      <a:pt x="718679" y="897279"/>
                    </a:lnTo>
                    <a:lnTo>
                      <a:pt x="718679" y="1156080"/>
                    </a:lnTo>
                    <a:lnTo>
                      <a:pt x="747302" y="1156080"/>
                    </a:lnTo>
                    <a:lnTo>
                      <a:pt x="747302" y="897303"/>
                    </a:lnTo>
                    <a:lnTo>
                      <a:pt x="1486857" y="897303"/>
                    </a:lnTo>
                    <a:lnTo>
                      <a:pt x="1486857" y="1156104"/>
                    </a:lnTo>
                    <a:lnTo>
                      <a:pt x="1515479" y="1156104"/>
                    </a:lnTo>
                    <a:lnTo>
                      <a:pt x="1515479" y="897303"/>
                    </a:lnTo>
                    <a:lnTo>
                      <a:pt x="2252978" y="897303"/>
                    </a:lnTo>
                    <a:lnTo>
                      <a:pt x="2252978" y="890918"/>
                    </a:lnTo>
                    <a:lnTo>
                      <a:pt x="2252978" y="873917"/>
                    </a:lnTo>
                    <a:lnTo>
                      <a:pt x="2252978" y="867532"/>
                    </a:lnTo>
                    <a:lnTo>
                      <a:pt x="1904362" y="867532"/>
                    </a:lnTo>
                    <a:lnTo>
                      <a:pt x="1904362" y="608253"/>
                    </a:lnTo>
                    <a:lnTo>
                      <a:pt x="2252978" y="608253"/>
                    </a:lnTo>
                    <a:lnTo>
                      <a:pt x="2252978" y="601868"/>
                    </a:lnTo>
                    <a:lnTo>
                      <a:pt x="2252978" y="584867"/>
                    </a:lnTo>
                    <a:lnTo>
                      <a:pt x="2252978" y="578482"/>
                    </a:lnTo>
                    <a:lnTo>
                      <a:pt x="1515479" y="578482"/>
                    </a:lnTo>
                    <a:lnTo>
                      <a:pt x="1515479" y="319203"/>
                    </a:lnTo>
                    <a:lnTo>
                      <a:pt x="2252978" y="319203"/>
                    </a:lnTo>
                    <a:lnTo>
                      <a:pt x="2252978" y="312818"/>
                    </a:lnTo>
                    <a:lnTo>
                      <a:pt x="2252978" y="295817"/>
                    </a:lnTo>
                    <a:lnTo>
                      <a:pt x="2252978" y="289432"/>
                    </a:lnTo>
                    <a:lnTo>
                      <a:pt x="1904362" y="289432"/>
                    </a:lnTo>
                    <a:lnTo>
                      <a:pt x="1904362" y="29794"/>
                    </a:lnTo>
                    <a:lnTo>
                      <a:pt x="2252978" y="29794"/>
                    </a:lnTo>
                    <a:lnTo>
                      <a:pt x="2252978" y="23410"/>
                    </a:lnTo>
                    <a:lnTo>
                      <a:pt x="2252978" y="6408"/>
                    </a:lnTo>
                    <a:lnTo>
                      <a:pt x="2252978" y="24"/>
                    </a:lnTo>
                    <a:lnTo>
                      <a:pt x="0" y="24"/>
                    </a:lnTo>
                    <a:close/>
                    <a:moveTo>
                      <a:pt x="360260" y="29794"/>
                    </a:moveTo>
                    <a:lnTo>
                      <a:pt x="1103760" y="29794"/>
                    </a:lnTo>
                    <a:lnTo>
                      <a:pt x="1103760" y="289432"/>
                    </a:lnTo>
                    <a:lnTo>
                      <a:pt x="360260" y="289432"/>
                    </a:lnTo>
                    <a:lnTo>
                      <a:pt x="360260" y="29794"/>
                    </a:lnTo>
                    <a:close/>
                    <a:moveTo>
                      <a:pt x="360260" y="608253"/>
                    </a:moveTo>
                    <a:lnTo>
                      <a:pt x="1103904" y="608253"/>
                    </a:lnTo>
                    <a:lnTo>
                      <a:pt x="1103904" y="867532"/>
                    </a:lnTo>
                    <a:lnTo>
                      <a:pt x="360260" y="867532"/>
                    </a:lnTo>
                    <a:lnTo>
                      <a:pt x="360260" y="608253"/>
                    </a:lnTo>
                    <a:close/>
                    <a:moveTo>
                      <a:pt x="1875764" y="867532"/>
                    </a:moveTo>
                    <a:lnTo>
                      <a:pt x="1132526" y="867532"/>
                    </a:lnTo>
                    <a:lnTo>
                      <a:pt x="1132526" y="608253"/>
                    </a:lnTo>
                    <a:lnTo>
                      <a:pt x="1875764" y="608253"/>
                    </a:lnTo>
                    <a:lnTo>
                      <a:pt x="1875764" y="867532"/>
                    </a:lnTo>
                    <a:close/>
                    <a:moveTo>
                      <a:pt x="1486857" y="578482"/>
                    </a:moveTo>
                    <a:lnTo>
                      <a:pt x="747302" y="578482"/>
                    </a:lnTo>
                    <a:lnTo>
                      <a:pt x="747302" y="319203"/>
                    </a:lnTo>
                    <a:lnTo>
                      <a:pt x="1486857" y="319203"/>
                    </a:lnTo>
                    <a:lnTo>
                      <a:pt x="1486857" y="578482"/>
                    </a:lnTo>
                    <a:close/>
                    <a:moveTo>
                      <a:pt x="1875764" y="289432"/>
                    </a:moveTo>
                    <a:lnTo>
                      <a:pt x="1132383" y="289432"/>
                    </a:lnTo>
                    <a:lnTo>
                      <a:pt x="1132383" y="29794"/>
                    </a:lnTo>
                    <a:lnTo>
                      <a:pt x="1875764" y="29794"/>
                    </a:lnTo>
                    <a:lnTo>
                      <a:pt x="1875764" y="28943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" name="Graphic 440">
                <a:extLst>
                  <a:ext uri="{FF2B5EF4-FFF2-40B4-BE49-F238E27FC236}">
                    <a16:creationId xmlns:a16="http://schemas.microsoft.com/office/drawing/2014/main" id="{9E0AFF40-5AA5-4DDD-A32B-C91C22178A74}"/>
                  </a:ext>
                </a:extLst>
              </p:cNvPr>
              <p:cNvSpPr/>
              <p:nvPr/>
            </p:nvSpPr>
            <p:spPr>
              <a:xfrm>
                <a:off x="5146981" y="841444"/>
                <a:ext cx="1917101" cy="1502291"/>
              </a:xfrm>
              <a:custGeom>
                <a:avLst/>
                <a:gdLst>
                  <a:gd name="connsiteX0" fmla="*/ 974127 w 1917101"/>
                  <a:gd name="connsiteY0" fmla="*/ 0 h 1502291"/>
                  <a:gd name="connsiteX1" fmla="*/ 445979 w 1917101"/>
                  <a:gd name="connsiteY1" fmla="*/ 528147 h 1502291"/>
                  <a:gd name="connsiteX2" fmla="*/ 974127 w 1917101"/>
                  <a:gd name="connsiteY2" fmla="*/ 1056319 h 1502291"/>
                  <a:gd name="connsiteX3" fmla="*/ 1502298 w 1917101"/>
                  <a:gd name="connsiteY3" fmla="*/ 528147 h 1502291"/>
                  <a:gd name="connsiteX4" fmla="*/ 974127 w 1917101"/>
                  <a:gd name="connsiteY4" fmla="*/ 0 h 1502291"/>
                  <a:gd name="connsiteX5" fmla="*/ 974127 w 1917101"/>
                  <a:gd name="connsiteY5" fmla="*/ 927193 h 1502291"/>
                  <a:gd name="connsiteX6" fmla="*/ 575081 w 1917101"/>
                  <a:gd name="connsiteY6" fmla="*/ 528147 h 1502291"/>
                  <a:gd name="connsiteX7" fmla="*/ 974127 w 1917101"/>
                  <a:gd name="connsiteY7" fmla="*/ 129149 h 1502291"/>
                  <a:gd name="connsiteX8" fmla="*/ 1373196 w 1917101"/>
                  <a:gd name="connsiteY8" fmla="*/ 528147 h 1502291"/>
                  <a:gd name="connsiteX9" fmla="*/ 974127 w 1917101"/>
                  <a:gd name="connsiteY9" fmla="*/ 927193 h 1502291"/>
                  <a:gd name="connsiteX10" fmla="*/ 302841 w 1917101"/>
                  <a:gd name="connsiteY10" fmla="*/ 1000364 h 1502291"/>
                  <a:gd name="connsiteX11" fmla="*/ 41266 w 1917101"/>
                  <a:gd name="connsiteY11" fmla="*/ 1261891 h 1502291"/>
                  <a:gd name="connsiteX12" fmla="*/ 41266 w 1917101"/>
                  <a:gd name="connsiteY12" fmla="*/ 1461079 h 1502291"/>
                  <a:gd name="connsiteX13" fmla="*/ 240431 w 1917101"/>
                  <a:gd name="connsiteY13" fmla="*/ 1461079 h 1502291"/>
                  <a:gd name="connsiteX14" fmla="*/ 502006 w 1917101"/>
                  <a:gd name="connsiteY14" fmla="*/ 1199504 h 1502291"/>
                  <a:gd name="connsiteX15" fmla="*/ 502006 w 1917101"/>
                  <a:gd name="connsiteY15" fmla="*/ 1000364 h 1502291"/>
                  <a:gd name="connsiteX16" fmla="*/ 302841 w 1917101"/>
                  <a:gd name="connsiteY16" fmla="*/ 1000364 h 1502291"/>
                  <a:gd name="connsiteX17" fmla="*/ 1016810 w 1917101"/>
                  <a:gd name="connsiteY17" fmla="*/ 493259 h 1502291"/>
                  <a:gd name="connsiteX18" fmla="*/ 1016810 w 1917101"/>
                  <a:gd name="connsiteY18" fmla="*/ 542662 h 1502291"/>
                  <a:gd name="connsiteX19" fmla="*/ 1021807 w 1917101"/>
                  <a:gd name="connsiteY19" fmla="*/ 547636 h 1502291"/>
                  <a:gd name="connsiteX20" fmla="*/ 1071186 w 1917101"/>
                  <a:gd name="connsiteY20" fmla="*/ 547636 h 1502291"/>
                  <a:gd name="connsiteX21" fmla="*/ 1212220 w 1917101"/>
                  <a:gd name="connsiteY21" fmla="*/ 406650 h 1502291"/>
                  <a:gd name="connsiteX22" fmla="*/ 1214228 w 1917101"/>
                  <a:gd name="connsiteY22" fmla="*/ 404211 h 1502291"/>
                  <a:gd name="connsiteX23" fmla="*/ 1226997 w 1917101"/>
                  <a:gd name="connsiteY23" fmla="*/ 377238 h 1502291"/>
                  <a:gd name="connsiteX24" fmla="*/ 1226997 w 1917101"/>
                  <a:gd name="connsiteY24" fmla="*/ 370136 h 1502291"/>
                  <a:gd name="connsiteX25" fmla="*/ 1217552 w 1917101"/>
                  <a:gd name="connsiteY25" fmla="*/ 346295 h 1502291"/>
                  <a:gd name="connsiteX26" fmla="*/ 1212220 w 1917101"/>
                  <a:gd name="connsiteY26" fmla="*/ 339194 h 1502291"/>
                  <a:gd name="connsiteX27" fmla="*/ 1071186 w 1917101"/>
                  <a:gd name="connsiteY27" fmla="*/ 198208 h 1502291"/>
                  <a:gd name="connsiteX28" fmla="*/ 1021807 w 1917101"/>
                  <a:gd name="connsiteY28" fmla="*/ 198208 h 1502291"/>
                  <a:gd name="connsiteX29" fmla="*/ 1016810 w 1917101"/>
                  <a:gd name="connsiteY29" fmla="*/ 203205 h 1502291"/>
                  <a:gd name="connsiteX30" fmla="*/ 1016810 w 1917101"/>
                  <a:gd name="connsiteY30" fmla="*/ 252584 h 1502291"/>
                  <a:gd name="connsiteX31" fmla="*/ 1099426 w 1917101"/>
                  <a:gd name="connsiteY31" fmla="*/ 335200 h 1502291"/>
                  <a:gd name="connsiteX32" fmla="*/ 684599 w 1917101"/>
                  <a:gd name="connsiteY32" fmla="*/ 335200 h 1502291"/>
                  <a:gd name="connsiteX33" fmla="*/ 646817 w 1917101"/>
                  <a:gd name="connsiteY33" fmla="*/ 412102 h 1502291"/>
                  <a:gd name="connsiteX34" fmla="*/ 1097968 w 1917101"/>
                  <a:gd name="connsiteY34" fmla="*/ 412102 h 1502291"/>
                  <a:gd name="connsiteX35" fmla="*/ 1016810 w 1917101"/>
                  <a:gd name="connsiteY35" fmla="*/ 493259 h 1502291"/>
                  <a:gd name="connsiteX36" fmla="*/ 934193 w 1917101"/>
                  <a:gd name="connsiteY36" fmla="*/ 563274 h 1502291"/>
                  <a:gd name="connsiteX37" fmla="*/ 934193 w 1917101"/>
                  <a:gd name="connsiteY37" fmla="*/ 513872 h 1502291"/>
                  <a:gd name="connsiteX38" fmla="*/ 929196 w 1917101"/>
                  <a:gd name="connsiteY38" fmla="*/ 508898 h 1502291"/>
                  <a:gd name="connsiteX39" fmla="*/ 879817 w 1917101"/>
                  <a:gd name="connsiteY39" fmla="*/ 508898 h 1502291"/>
                  <a:gd name="connsiteX40" fmla="*/ 738783 w 1917101"/>
                  <a:gd name="connsiteY40" fmla="*/ 649884 h 1502291"/>
                  <a:gd name="connsiteX41" fmla="*/ 736775 w 1917101"/>
                  <a:gd name="connsiteY41" fmla="*/ 652323 h 1502291"/>
                  <a:gd name="connsiteX42" fmla="*/ 724006 w 1917101"/>
                  <a:gd name="connsiteY42" fmla="*/ 679296 h 1502291"/>
                  <a:gd name="connsiteX43" fmla="*/ 724006 w 1917101"/>
                  <a:gd name="connsiteY43" fmla="*/ 686398 h 1502291"/>
                  <a:gd name="connsiteX44" fmla="*/ 733451 w 1917101"/>
                  <a:gd name="connsiteY44" fmla="*/ 710238 h 1502291"/>
                  <a:gd name="connsiteX45" fmla="*/ 738783 w 1917101"/>
                  <a:gd name="connsiteY45" fmla="*/ 717340 h 1502291"/>
                  <a:gd name="connsiteX46" fmla="*/ 879817 w 1917101"/>
                  <a:gd name="connsiteY46" fmla="*/ 858326 h 1502291"/>
                  <a:gd name="connsiteX47" fmla="*/ 929196 w 1917101"/>
                  <a:gd name="connsiteY47" fmla="*/ 858326 h 1502291"/>
                  <a:gd name="connsiteX48" fmla="*/ 934193 w 1917101"/>
                  <a:gd name="connsiteY48" fmla="*/ 853328 h 1502291"/>
                  <a:gd name="connsiteX49" fmla="*/ 934193 w 1917101"/>
                  <a:gd name="connsiteY49" fmla="*/ 803950 h 1502291"/>
                  <a:gd name="connsiteX50" fmla="*/ 851577 w 1917101"/>
                  <a:gd name="connsiteY50" fmla="*/ 721333 h 1502291"/>
                  <a:gd name="connsiteX51" fmla="*/ 1266405 w 1917101"/>
                  <a:gd name="connsiteY51" fmla="*/ 721333 h 1502291"/>
                  <a:gd name="connsiteX52" fmla="*/ 1304186 w 1917101"/>
                  <a:gd name="connsiteY52" fmla="*/ 644432 h 1502291"/>
                  <a:gd name="connsiteX53" fmla="*/ 853036 w 1917101"/>
                  <a:gd name="connsiteY53" fmla="*/ 644432 h 1502291"/>
                  <a:gd name="connsiteX54" fmla="*/ 934193 w 1917101"/>
                  <a:gd name="connsiteY54" fmla="*/ 563274 h 1502291"/>
                  <a:gd name="connsiteX55" fmla="*/ 1892855 w 1917101"/>
                  <a:gd name="connsiteY55" fmla="*/ 660477 h 1502291"/>
                  <a:gd name="connsiteX56" fmla="*/ 1534531 w 1917101"/>
                  <a:gd name="connsiteY56" fmla="*/ 660477 h 1502291"/>
                  <a:gd name="connsiteX57" fmla="*/ 1518702 w 1917101"/>
                  <a:gd name="connsiteY57" fmla="*/ 713801 h 1502291"/>
                  <a:gd name="connsiteX58" fmla="*/ 1892855 w 1917101"/>
                  <a:gd name="connsiteY58" fmla="*/ 713801 h 1502291"/>
                  <a:gd name="connsiteX59" fmla="*/ 1917102 w 1917101"/>
                  <a:gd name="connsiteY59" fmla="*/ 689626 h 1502291"/>
                  <a:gd name="connsiteX60" fmla="*/ 1917102 w 1917101"/>
                  <a:gd name="connsiteY60" fmla="*/ 684700 h 1502291"/>
                  <a:gd name="connsiteX61" fmla="*/ 1892855 w 1917101"/>
                  <a:gd name="connsiteY61" fmla="*/ 660477 h 1502291"/>
                  <a:gd name="connsiteX62" fmla="*/ 53485 w 1917101"/>
                  <a:gd name="connsiteY62" fmla="*/ 389911 h 1502291"/>
                  <a:gd name="connsiteX63" fmla="*/ 411809 w 1917101"/>
                  <a:gd name="connsiteY63" fmla="*/ 389911 h 1502291"/>
                  <a:gd name="connsiteX64" fmla="*/ 427639 w 1917101"/>
                  <a:gd name="connsiteY64" fmla="*/ 336587 h 1502291"/>
                  <a:gd name="connsiteX65" fmla="*/ 53485 w 1917101"/>
                  <a:gd name="connsiteY65" fmla="*/ 336587 h 1502291"/>
                  <a:gd name="connsiteX66" fmla="*/ 29239 w 1917101"/>
                  <a:gd name="connsiteY66" fmla="*/ 360762 h 1502291"/>
                  <a:gd name="connsiteX67" fmla="*/ 29239 w 1917101"/>
                  <a:gd name="connsiteY67" fmla="*/ 365688 h 1502291"/>
                  <a:gd name="connsiteX68" fmla="*/ 53485 w 1917101"/>
                  <a:gd name="connsiteY68" fmla="*/ 389911 h 1502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1917101" h="1502291">
                    <a:moveTo>
                      <a:pt x="974127" y="0"/>
                    </a:moveTo>
                    <a:cubicBezTo>
                      <a:pt x="682422" y="0"/>
                      <a:pt x="445979" y="236491"/>
                      <a:pt x="445979" y="528147"/>
                    </a:cubicBezTo>
                    <a:cubicBezTo>
                      <a:pt x="445979" y="819827"/>
                      <a:pt x="682422" y="1056319"/>
                      <a:pt x="974127" y="1056319"/>
                    </a:cubicBezTo>
                    <a:cubicBezTo>
                      <a:pt x="1265855" y="1056319"/>
                      <a:pt x="1502298" y="819827"/>
                      <a:pt x="1502298" y="528147"/>
                    </a:cubicBezTo>
                    <a:cubicBezTo>
                      <a:pt x="1502298" y="236467"/>
                      <a:pt x="1265855" y="0"/>
                      <a:pt x="974127" y="0"/>
                    </a:cubicBezTo>
                    <a:close/>
                    <a:moveTo>
                      <a:pt x="974127" y="927193"/>
                    </a:moveTo>
                    <a:cubicBezTo>
                      <a:pt x="753776" y="927193"/>
                      <a:pt x="575081" y="748569"/>
                      <a:pt x="575081" y="528147"/>
                    </a:cubicBezTo>
                    <a:cubicBezTo>
                      <a:pt x="575081" y="307821"/>
                      <a:pt x="753776" y="129149"/>
                      <a:pt x="974127" y="129149"/>
                    </a:cubicBezTo>
                    <a:cubicBezTo>
                      <a:pt x="1194525" y="129149"/>
                      <a:pt x="1373196" y="307845"/>
                      <a:pt x="1373196" y="528147"/>
                    </a:cubicBezTo>
                    <a:cubicBezTo>
                      <a:pt x="1373196" y="748569"/>
                      <a:pt x="1194525" y="927193"/>
                      <a:pt x="974127" y="927193"/>
                    </a:cubicBezTo>
                    <a:close/>
                    <a:moveTo>
                      <a:pt x="302841" y="1000364"/>
                    </a:moveTo>
                    <a:lnTo>
                      <a:pt x="41266" y="1261891"/>
                    </a:lnTo>
                    <a:cubicBezTo>
                      <a:pt x="-13755" y="1316889"/>
                      <a:pt x="-13755" y="1406057"/>
                      <a:pt x="41266" y="1461079"/>
                    </a:cubicBezTo>
                    <a:cubicBezTo>
                      <a:pt x="96288" y="1516029"/>
                      <a:pt x="185504" y="1516029"/>
                      <a:pt x="240431" y="1461079"/>
                    </a:cubicBezTo>
                    <a:lnTo>
                      <a:pt x="502006" y="1199504"/>
                    </a:lnTo>
                    <a:cubicBezTo>
                      <a:pt x="557051" y="1144483"/>
                      <a:pt x="556980" y="1055314"/>
                      <a:pt x="502006" y="1000364"/>
                    </a:cubicBezTo>
                    <a:cubicBezTo>
                      <a:pt x="446984" y="945366"/>
                      <a:pt x="357767" y="945366"/>
                      <a:pt x="302841" y="1000364"/>
                    </a:cubicBezTo>
                    <a:close/>
                    <a:moveTo>
                      <a:pt x="1016810" y="493259"/>
                    </a:moveTo>
                    <a:cubicBezTo>
                      <a:pt x="1003180" y="506889"/>
                      <a:pt x="1003180" y="529008"/>
                      <a:pt x="1016810" y="542662"/>
                    </a:cubicBezTo>
                    <a:lnTo>
                      <a:pt x="1021807" y="547636"/>
                    </a:lnTo>
                    <a:cubicBezTo>
                      <a:pt x="1035437" y="561290"/>
                      <a:pt x="1057556" y="561290"/>
                      <a:pt x="1071186" y="547636"/>
                    </a:cubicBezTo>
                    <a:lnTo>
                      <a:pt x="1212220" y="406650"/>
                    </a:lnTo>
                    <a:cubicBezTo>
                      <a:pt x="1212961" y="405885"/>
                      <a:pt x="1213535" y="405000"/>
                      <a:pt x="1214228" y="404211"/>
                    </a:cubicBezTo>
                    <a:cubicBezTo>
                      <a:pt x="1222024" y="397802"/>
                      <a:pt x="1226997" y="388094"/>
                      <a:pt x="1226997" y="377238"/>
                    </a:cubicBezTo>
                    <a:lnTo>
                      <a:pt x="1226997" y="370136"/>
                    </a:lnTo>
                    <a:cubicBezTo>
                      <a:pt x="1226997" y="360930"/>
                      <a:pt x="1223387" y="352560"/>
                      <a:pt x="1217552" y="346295"/>
                    </a:cubicBezTo>
                    <a:cubicBezTo>
                      <a:pt x="1216046" y="343785"/>
                      <a:pt x="1214372" y="341346"/>
                      <a:pt x="1212220" y="339194"/>
                    </a:cubicBezTo>
                    <a:lnTo>
                      <a:pt x="1071186" y="198208"/>
                    </a:lnTo>
                    <a:cubicBezTo>
                      <a:pt x="1057556" y="184554"/>
                      <a:pt x="1035461" y="184554"/>
                      <a:pt x="1021807" y="198208"/>
                    </a:cubicBezTo>
                    <a:lnTo>
                      <a:pt x="1016810" y="203205"/>
                    </a:lnTo>
                    <a:cubicBezTo>
                      <a:pt x="1003180" y="216835"/>
                      <a:pt x="1003180" y="238930"/>
                      <a:pt x="1016810" y="252584"/>
                    </a:cubicBezTo>
                    <a:lnTo>
                      <a:pt x="1099426" y="335200"/>
                    </a:lnTo>
                    <a:lnTo>
                      <a:pt x="684599" y="335200"/>
                    </a:lnTo>
                    <a:cubicBezTo>
                      <a:pt x="684599" y="335200"/>
                      <a:pt x="655713" y="368582"/>
                      <a:pt x="646817" y="412102"/>
                    </a:cubicBezTo>
                    <a:cubicBezTo>
                      <a:pt x="778023" y="412102"/>
                      <a:pt x="1097968" y="412102"/>
                      <a:pt x="1097968" y="412102"/>
                    </a:cubicBezTo>
                    <a:lnTo>
                      <a:pt x="1016810" y="493259"/>
                    </a:lnTo>
                    <a:close/>
                    <a:moveTo>
                      <a:pt x="934193" y="563274"/>
                    </a:moveTo>
                    <a:cubicBezTo>
                      <a:pt x="947823" y="549644"/>
                      <a:pt x="947823" y="527526"/>
                      <a:pt x="934193" y="513872"/>
                    </a:cubicBezTo>
                    <a:lnTo>
                      <a:pt x="929196" y="508898"/>
                    </a:lnTo>
                    <a:cubicBezTo>
                      <a:pt x="915566" y="495244"/>
                      <a:pt x="893447" y="495244"/>
                      <a:pt x="879817" y="508898"/>
                    </a:cubicBezTo>
                    <a:lnTo>
                      <a:pt x="738783" y="649884"/>
                    </a:lnTo>
                    <a:cubicBezTo>
                      <a:pt x="738042" y="650649"/>
                      <a:pt x="737468" y="651534"/>
                      <a:pt x="736775" y="652323"/>
                    </a:cubicBezTo>
                    <a:cubicBezTo>
                      <a:pt x="728979" y="658731"/>
                      <a:pt x="724006" y="668440"/>
                      <a:pt x="724006" y="679296"/>
                    </a:cubicBezTo>
                    <a:lnTo>
                      <a:pt x="724006" y="686398"/>
                    </a:lnTo>
                    <a:cubicBezTo>
                      <a:pt x="724006" y="695604"/>
                      <a:pt x="727616" y="703973"/>
                      <a:pt x="733451" y="710238"/>
                    </a:cubicBezTo>
                    <a:cubicBezTo>
                      <a:pt x="734957" y="712749"/>
                      <a:pt x="736631" y="715188"/>
                      <a:pt x="738783" y="717340"/>
                    </a:cubicBezTo>
                    <a:lnTo>
                      <a:pt x="879817" y="858326"/>
                    </a:lnTo>
                    <a:cubicBezTo>
                      <a:pt x="893447" y="871980"/>
                      <a:pt x="915542" y="871980"/>
                      <a:pt x="929196" y="858326"/>
                    </a:cubicBezTo>
                    <a:lnTo>
                      <a:pt x="934193" y="853328"/>
                    </a:lnTo>
                    <a:cubicBezTo>
                      <a:pt x="947823" y="839698"/>
                      <a:pt x="947823" y="817604"/>
                      <a:pt x="934193" y="803950"/>
                    </a:cubicBezTo>
                    <a:lnTo>
                      <a:pt x="851577" y="721333"/>
                    </a:lnTo>
                    <a:lnTo>
                      <a:pt x="1266405" y="721333"/>
                    </a:lnTo>
                    <a:cubicBezTo>
                      <a:pt x="1266405" y="721333"/>
                      <a:pt x="1295267" y="687952"/>
                      <a:pt x="1304186" y="644432"/>
                    </a:cubicBezTo>
                    <a:cubicBezTo>
                      <a:pt x="1172980" y="644432"/>
                      <a:pt x="853036" y="644432"/>
                      <a:pt x="853036" y="644432"/>
                    </a:cubicBezTo>
                    <a:lnTo>
                      <a:pt x="934193" y="563274"/>
                    </a:lnTo>
                    <a:close/>
                    <a:moveTo>
                      <a:pt x="1892855" y="660477"/>
                    </a:moveTo>
                    <a:lnTo>
                      <a:pt x="1534531" y="660477"/>
                    </a:lnTo>
                    <a:lnTo>
                      <a:pt x="1518702" y="713801"/>
                    </a:lnTo>
                    <a:lnTo>
                      <a:pt x="1892855" y="713801"/>
                    </a:lnTo>
                    <a:cubicBezTo>
                      <a:pt x="1906246" y="713801"/>
                      <a:pt x="1917102" y="702945"/>
                      <a:pt x="1917102" y="689626"/>
                    </a:cubicBezTo>
                    <a:lnTo>
                      <a:pt x="1917102" y="684700"/>
                    </a:lnTo>
                    <a:cubicBezTo>
                      <a:pt x="1917102" y="671333"/>
                      <a:pt x="1906246" y="660477"/>
                      <a:pt x="1892855" y="660477"/>
                    </a:cubicBezTo>
                    <a:close/>
                    <a:moveTo>
                      <a:pt x="53485" y="389911"/>
                    </a:moveTo>
                    <a:lnTo>
                      <a:pt x="411809" y="389911"/>
                    </a:lnTo>
                    <a:lnTo>
                      <a:pt x="427639" y="336587"/>
                    </a:lnTo>
                    <a:lnTo>
                      <a:pt x="53485" y="336587"/>
                    </a:lnTo>
                    <a:cubicBezTo>
                      <a:pt x="40095" y="336587"/>
                      <a:pt x="29239" y="347443"/>
                      <a:pt x="29239" y="360762"/>
                    </a:cubicBezTo>
                    <a:lnTo>
                      <a:pt x="29239" y="365688"/>
                    </a:lnTo>
                    <a:cubicBezTo>
                      <a:pt x="29239" y="379055"/>
                      <a:pt x="40095" y="389911"/>
                      <a:pt x="53485" y="3899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6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07" name="Google Shape;7607;p61"/>
          <p:cNvSpPr txBox="1"/>
          <p:nvPr/>
        </p:nvSpPr>
        <p:spPr>
          <a:xfrm>
            <a:off x="1034718" y="1871124"/>
            <a:ext cx="269304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Access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609" name="Google Shape;7609;p61"/>
          <p:cNvSpPr txBox="1"/>
          <p:nvPr/>
        </p:nvSpPr>
        <p:spPr>
          <a:xfrm>
            <a:off x="1957043" y="1871124"/>
            <a:ext cx="418383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Distribution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611" name="Google Shape;7611;p61"/>
          <p:cNvSpPr txBox="1"/>
          <p:nvPr/>
        </p:nvSpPr>
        <p:spPr>
          <a:xfrm>
            <a:off x="3017512" y="1871124"/>
            <a:ext cx="246862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Core 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613" name="Google Shape;7613;p61"/>
          <p:cNvSpPr txBox="1"/>
          <p:nvPr/>
        </p:nvSpPr>
        <p:spPr>
          <a:xfrm>
            <a:off x="3991631" y="1871124"/>
            <a:ext cx="246862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Fabric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615" name="Google Shape;7615;p61"/>
          <p:cNvSpPr txBox="1"/>
          <p:nvPr/>
        </p:nvSpPr>
        <p:spPr>
          <a:xfrm>
            <a:off x="4975910" y="1871124"/>
            <a:ext cx="246862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Leaf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617" name="Google Shape;7617;p61"/>
          <p:cNvSpPr txBox="1"/>
          <p:nvPr/>
        </p:nvSpPr>
        <p:spPr>
          <a:xfrm>
            <a:off x="5962968" y="1871124"/>
            <a:ext cx="246862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Spine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619" name="Google Shape;7619;p61"/>
          <p:cNvSpPr txBox="1"/>
          <p:nvPr/>
        </p:nvSpPr>
        <p:spPr>
          <a:xfrm>
            <a:off x="6885226" y="1871124"/>
            <a:ext cx="36227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SD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Controller</a:t>
            </a:r>
            <a:endParaRPr dirty="0"/>
          </a:p>
        </p:txBody>
      </p:sp>
      <p:sp>
        <p:nvSpPr>
          <p:cNvPr id="7621" name="Google Shape;7621;p61"/>
          <p:cNvSpPr txBox="1"/>
          <p:nvPr/>
        </p:nvSpPr>
        <p:spPr>
          <a:xfrm>
            <a:off x="7883131" y="347124"/>
            <a:ext cx="335027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SD WAN</a:t>
            </a:r>
            <a:endParaRPr/>
          </a:p>
        </p:txBody>
      </p:sp>
      <p:sp>
        <p:nvSpPr>
          <p:cNvPr id="7623" name="Google Shape;7623;p61"/>
          <p:cNvSpPr txBox="1"/>
          <p:nvPr/>
        </p:nvSpPr>
        <p:spPr>
          <a:xfrm>
            <a:off x="8789033" y="1871124"/>
            <a:ext cx="482503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Access Point</a:t>
            </a:r>
            <a:endParaRPr dirty="0"/>
          </a:p>
        </p:txBody>
      </p:sp>
      <p:sp>
        <p:nvSpPr>
          <p:cNvPr id="7625" name="Google Shape;7625;p61"/>
          <p:cNvSpPr txBox="1"/>
          <p:nvPr/>
        </p:nvSpPr>
        <p:spPr>
          <a:xfrm>
            <a:off x="9635363" y="1871124"/>
            <a:ext cx="761427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Mobile Device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 (MDM)</a:t>
            </a:r>
            <a:endParaRPr/>
          </a:p>
        </p:txBody>
      </p:sp>
      <p:sp>
        <p:nvSpPr>
          <p:cNvPr id="7626" name="Google Shape;7626;p61"/>
          <p:cNvSpPr txBox="1"/>
          <p:nvPr/>
        </p:nvSpPr>
        <p:spPr>
          <a:xfrm>
            <a:off x="10722208" y="1871124"/>
            <a:ext cx="548227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Wireless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LAN Controller</a:t>
            </a:r>
            <a:endParaRPr dirty="0"/>
          </a:p>
        </p:txBody>
      </p:sp>
      <p:sp>
        <p:nvSpPr>
          <p:cNvPr id="7628" name="Google Shape;7628;p61"/>
          <p:cNvSpPr txBox="1"/>
          <p:nvPr/>
        </p:nvSpPr>
        <p:spPr>
          <a:xfrm>
            <a:off x="1068381" y="2746973"/>
            <a:ext cx="20197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Access 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/>
          </a:p>
        </p:txBody>
      </p:sp>
      <p:sp>
        <p:nvSpPr>
          <p:cNvPr id="7629" name="Google Shape;7629;p61"/>
          <p:cNvSpPr txBox="1"/>
          <p:nvPr/>
        </p:nvSpPr>
        <p:spPr>
          <a:xfrm>
            <a:off x="1063383" y="3512197"/>
            <a:ext cx="20197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Access 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630" name="Google Shape;7630;p61"/>
          <p:cNvSpPr txBox="1"/>
          <p:nvPr/>
        </p:nvSpPr>
        <p:spPr>
          <a:xfrm>
            <a:off x="1080098" y="4229792"/>
            <a:ext cx="16991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Stack</a:t>
            </a:r>
            <a:endParaRPr dirty="0"/>
          </a:p>
        </p:txBody>
      </p:sp>
      <p:sp>
        <p:nvSpPr>
          <p:cNvPr id="7631" name="Google Shape;7631;p61"/>
          <p:cNvSpPr txBox="1"/>
          <p:nvPr/>
        </p:nvSpPr>
        <p:spPr>
          <a:xfrm>
            <a:off x="2021963" y="2698231"/>
            <a:ext cx="28854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Distribution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632" name="Google Shape;7632;p61"/>
          <p:cNvSpPr txBox="1"/>
          <p:nvPr/>
        </p:nvSpPr>
        <p:spPr>
          <a:xfrm>
            <a:off x="3055984" y="2698231"/>
            <a:ext cx="16991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Core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633" name="Google Shape;7633;p61"/>
          <p:cNvSpPr txBox="1"/>
          <p:nvPr/>
        </p:nvSpPr>
        <p:spPr>
          <a:xfrm>
            <a:off x="4030103" y="2698231"/>
            <a:ext cx="16991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Fabric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634" name="Google Shape;7634;p61"/>
          <p:cNvSpPr txBox="1"/>
          <p:nvPr/>
        </p:nvSpPr>
        <p:spPr>
          <a:xfrm>
            <a:off x="5014382" y="2698231"/>
            <a:ext cx="16991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Leaf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635" name="Google Shape;7635;p61"/>
          <p:cNvSpPr txBox="1"/>
          <p:nvPr/>
        </p:nvSpPr>
        <p:spPr>
          <a:xfrm>
            <a:off x="6001440" y="2698231"/>
            <a:ext cx="16991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Spine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Switch</a:t>
            </a:r>
            <a:endParaRPr dirty="0"/>
          </a:p>
        </p:txBody>
      </p:sp>
      <p:sp>
        <p:nvSpPr>
          <p:cNvPr id="7636" name="Google Shape;7636;p61"/>
          <p:cNvSpPr txBox="1"/>
          <p:nvPr/>
        </p:nvSpPr>
        <p:spPr>
          <a:xfrm>
            <a:off x="6941331" y="2698231"/>
            <a:ext cx="25006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ACI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Controller</a:t>
            </a:r>
            <a:endParaRPr dirty="0"/>
          </a:p>
        </p:txBody>
      </p:sp>
      <p:sp>
        <p:nvSpPr>
          <p:cNvPr id="7637" name="Google Shape;7637;p61"/>
          <p:cNvSpPr txBox="1"/>
          <p:nvPr/>
        </p:nvSpPr>
        <p:spPr>
          <a:xfrm>
            <a:off x="6941331" y="3450451"/>
            <a:ext cx="25006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ACI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Controller</a:t>
            </a:r>
            <a:endParaRPr dirty="0"/>
          </a:p>
        </p:txBody>
      </p:sp>
      <p:sp>
        <p:nvSpPr>
          <p:cNvPr id="7638" name="Google Shape;7638;p61"/>
          <p:cNvSpPr txBox="1"/>
          <p:nvPr/>
        </p:nvSpPr>
        <p:spPr>
          <a:xfrm>
            <a:off x="7935228" y="2698231"/>
            <a:ext cx="230832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SD WAN</a:t>
            </a:r>
            <a:endParaRPr dirty="0"/>
          </a:p>
        </p:txBody>
      </p:sp>
      <p:sp>
        <p:nvSpPr>
          <p:cNvPr id="7639" name="Google Shape;7639;p61"/>
          <p:cNvSpPr txBox="1"/>
          <p:nvPr/>
        </p:nvSpPr>
        <p:spPr>
          <a:xfrm>
            <a:off x="7935228" y="3460841"/>
            <a:ext cx="230832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SD WAN</a:t>
            </a:r>
            <a:endParaRPr dirty="0"/>
          </a:p>
        </p:txBody>
      </p:sp>
      <p:sp>
        <p:nvSpPr>
          <p:cNvPr id="7640" name="Google Shape;7640;p61"/>
          <p:cNvSpPr txBox="1"/>
          <p:nvPr/>
        </p:nvSpPr>
        <p:spPr>
          <a:xfrm>
            <a:off x="8863572" y="2698231"/>
            <a:ext cx="333425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Access Point</a:t>
            </a:r>
            <a:endParaRPr dirty="0"/>
          </a:p>
        </p:txBody>
      </p:sp>
      <p:sp>
        <p:nvSpPr>
          <p:cNvPr id="7641" name="Google Shape;7641;p61"/>
          <p:cNvSpPr txBox="1"/>
          <p:nvPr/>
        </p:nvSpPr>
        <p:spPr>
          <a:xfrm>
            <a:off x="9751581" y="2698231"/>
            <a:ext cx="528991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Mobile Device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Management (MDM)</a:t>
            </a:r>
            <a:endParaRPr dirty="0"/>
          </a:p>
        </p:txBody>
      </p:sp>
      <p:sp>
        <p:nvSpPr>
          <p:cNvPr id="7642" name="Google Shape;7642;p61"/>
          <p:cNvSpPr txBox="1"/>
          <p:nvPr/>
        </p:nvSpPr>
        <p:spPr>
          <a:xfrm>
            <a:off x="9751581" y="3458409"/>
            <a:ext cx="528991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Mobile Device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Management (MDM)</a:t>
            </a:r>
            <a:endParaRPr dirty="0"/>
          </a:p>
        </p:txBody>
      </p:sp>
      <p:sp>
        <p:nvSpPr>
          <p:cNvPr id="7643" name="Google Shape;7643;p61"/>
          <p:cNvSpPr txBox="1"/>
          <p:nvPr/>
        </p:nvSpPr>
        <p:spPr>
          <a:xfrm>
            <a:off x="10807167" y="2702709"/>
            <a:ext cx="378309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Wireless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LAN Controller</a:t>
            </a:r>
            <a:endParaRPr dirty="0"/>
          </a:p>
        </p:txBody>
      </p:sp>
      <p:sp>
        <p:nvSpPr>
          <p:cNvPr id="7644" name="Google Shape;7644;p61"/>
          <p:cNvSpPr txBox="1"/>
          <p:nvPr/>
        </p:nvSpPr>
        <p:spPr>
          <a:xfrm>
            <a:off x="10807167" y="3461399"/>
            <a:ext cx="378309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Wireless</a:t>
            </a:r>
            <a:endParaRPr dirty="0"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 dirty="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LAN Controller</a:t>
            </a:r>
            <a:endParaRPr dirty="0"/>
          </a:p>
        </p:txBody>
      </p:sp>
      <p:sp>
        <p:nvSpPr>
          <p:cNvPr id="7663" name="Google Shape;7663;p61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rgbClr val="1E4287"/>
              </a:buClr>
              <a:buSzPts val="4400"/>
              <a:buFont typeface="Arial"/>
              <a:buNone/>
            </a:pPr>
            <a:r>
              <a:rPr lang="en-US">
                <a:solidFill>
                  <a:srgbClr val="1E4287"/>
                </a:solidFill>
                <a:latin typeface="Arial"/>
                <a:ea typeface="Arial"/>
                <a:cs typeface="Arial"/>
                <a:sym typeface="Arial"/>
              </a:rPr>
              <a:t>Additional Network Icons</a:t>
            </a:r>
            <a:endParaRPr/>
          </a:p>
        </p:txBody>
      </p:sp>
      <p:grpSp>
        <p:nvGrpSpPr>
          <p:cNvPr id="174" name="Graphic 2">
            <a:extLst>
              <a:ext uri="{FF2B5EF4-FFF2-40B4-BE49-F238E27FC236}">
                <a16:creationId xmlns:a16="http://schemas.microsoft.com/office/drawing/2014/main" id="{5BC078BC-5BC4-4B27-9BEB-FF6EEC91E60D}"/>
              </a:ext>
            </a:extLst>
          </p:cNvPr>
          <p:cNvGrpSpPr/>
          <p:nvPr/>
        </p:nvGrpSpPr>
        <p:grpSpPr>
          <a:xfrm>
            <a:off x="993338" y="2387976"/>
            <a:ext cx="345960" cy="299609"/>
            <a:chOff x="4277314" y="638406"/>
            <a:chExt cx="3631129" cy="3144637"/>
          </a:xfrm>
        </p:grpSpPr>
        <p:sp>
          <p:nvSpPr>
            <p:cNvPr id="175" name="Graphic 2">
              <a:extLst>
                <a:ext uri="{FF2B5EF4-FFF2-40B4-BE49-F238E27FC236}">
                  <a16:creationId xmlns:a16="http://schemas.microsoft.com/office/drawing/2014/main" id="{7AFFEC97-4EA0-4540-9C65-958E707D7B43}"/>
                </a:ext>
              </a:extLst>
            </p:cNvPr>
            <p:cNvSpPr/>
            <p:nvPr/>
          </p:nvSpPr>
          <p:spPr>
            <a:xfrm>
              <a:off x="4277314" y="638406"/>
              <a:ext cx="3631129" cy="3144637"/>
            </a:xfrm>
            <a:custGeom>
              <a:avLst/>
              <a:gdLst>
                <a:gd name="connsiteX0" fmla="*/ 2723329 w 3631129"/>
                <a:gd name="connsiteY0" fmla="*/ 3144637 h 3144637"/>
                <a:gd name="connsiteX1" fmla="*/ 3631129 w 3631129"/>
                <a:gd name="connsiteY1" fmla="*/ 1572319 h 3144637"/>
                <a:gd name="connsiteX2" fmla="*/ 2723329 w 3631129"/>
                <a:gd name="connsiteY2" fmla="*/ 0 h 3144637"/>
                <a:gd name="connsiteX3" fmla="*/ 907776 w 3631129"/>
                <a:gd name="connsiteY3" fmla="*/ 0 h 3144637"/>
                <a:gd name="connsiteX4" fmla="*/ 0 w 3631129"/>
                <a:gd name="connsiteY4" fmla="*/ 1572319 h 3144637"/>
                <a:gd name="connsiteX5" fmla="*/ 907776 w 3631129"/>
                <a:gd name="connsiteY5" fmla="*/ 3144637 h 314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7">
                  <a:moveTo>
                    <a:pt x="2723329" y="3144637"/>
                  </a:moveTo>
                  <a:lnTo>
                    <a:pt x="3631129" y="1572319"/>
                  </a:lnTo>
                  <a:lnTo>
                    <a:pt x="2723329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6" name="Graphic 2">
              <a:extLst>
                <a:ext uri="{FF2B5EF4-FFF2-40B4-BE49-F238E27FC236}">
                  <a16:creationId xmlns:a16="http://schemas.microsoft.com/office/drawing/2014/main" id="{5C219C16-A676-4C46-A057-AA29160A2661}"/>
                </a:ext>
              </a:extLst>
            </p:cNvPr>
            <p:cNvGrpSpPr/>
            <p:nvPr/>
          </p:nvGrpSpPr>
          <p:grpSpPr>
            <a:xfrm>
              <a:off x="5045826" y="1231713"/>
              <a:ext cx="2092694" cy="1981933"/>
              <a:chOff x="5045826" y="1231713"/>
              <a:chExt cx="2092694" cy="1981933"/>
            </a:xfrm>
            <a:solidFill>
              <a:srgbClr val="FFFFFF"/>
            </a:solidFill>
          </p:grpSpPr>
          <p:sp>
            <p:nvSpPr>
              <p:cNvPr id="177" name="Graphic 2">
                <a:extLst>
                  <a:ext uri="{FF2B5EF4-FFF2-40B4-BE49-F238E27FC236}">
                    <a16:creationId xmlns:a16="http://schemas.microsoft.com/office/drawing/2014/main" id="{E4121421-1110-4E04-922A-7DA0B1B8F90F}"/>
                  </a:ext>
                </a:extLst>
              </p:cNvPr>
              <p:cNvSpPr/>
              <p:nvPr/>
            </p:nvSpPr>
            <p:spPr>
              <a:xfrm>
                <a:off x="6130265" y="2473016"/>
                <a:ext cx="1008255" cy="740630"/>
              </a:xfrm>
              <a:custGeom>
                <a:avLst/>
                <a:gdLst>
                  <a:gd name="connsiteX0" fmla="*/ 639411 w 1008255"/>
                  <a:gd name="connsiteY0" fmla="*/ 186921 h 740630"/>
                  <a:gd name="connsiteX1" fmla="*/ 0 w 1008255"/>
                  <a:gd name="connsiteY1" fmla="*/ 186921 h 740630"/>
                  <a:gd name="connsiteX2" fmla="*/ 0 w 1008255"/>
                  <a:gd name="connsiteY2" fmla="*/ 553710 h 740630"/>
                  <a:gd name="connsiteX3" fmla="*/ 639411 w 1008255"/>
                  <a:gd name="connsiteY3" fmla="*/ 553710 h 740630"/>
                  <a:gd name="connsiteX4" fmla="*/ 639411 w 1008255"/>
                  <a:gd name="connsiteY4" fmla="*/ 740631 h 740630"/>
                  <a:gd name="connsiteX5" fmla="*/ 1002445 w 1008255"/>
                  <a:gd name="connsiteY5" fmla="*/ 376210 h 740630"/>
                  <a:gd name="connsiteX6" fmla="*/ 1008255 w 1008255"/>
                  <a:gd name="connsiteY6" fmla="*/ 370351 h 740630"/>
                  <a:gd name="connsiteX7" fmla="*/ 639411 w 1008255"/>
                  <a:gd name="connsiteY7" fmla="*/ 0 h 740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55" h="740630">
                    <a:moveTo>
                      <a:pt x="639411" y="186921"/>
                    </a:moveTo>
                    <a:lnTo>
                      <a:pt x="0" y="186921"/>
                    </a:lnTo>
                    <a:lnTo>
                      <a:pt x="0" y="553710"/>
                    </a:lnTo>
                    <a:lnTo>
                      <a:pt x="639411" y="553710"/>
                    </a:lnTo>
                    <a:lnTo>
                      <a:pt x="639411" y="740631"/>
                    </a:lnTo>
                    <a:lnTo>
                      <a:pt x="1002445" y="376210"/>
                    </a:lnTo>
                    <a:lnTo>
                      <a:pt x="1008255" y="370351"/>
                    </a:lnTo>
                    <a:lnTo>
                      <a:pt x="63941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Graphic 2">
                <a:extLst>
                  <a:ext uri="{FF2B5EF4-FFF2-40B4-BE49-F238E27FC236}">
                    <a16:creationId xmlns:a16="http://schemas.microsoft.com/office/drawing/2014/main" id="{523C764D-621F-4C6B-9EC7-A0FB8BEA4C64}"/>
                  </a:ext>
                </a:extLst>
              </p:cNvPr>
              <p:cNvSpPr/>
              <p:nvPr/>
            </p:nvSpPr>
            <p:spPr>
              <a:xfrm>
                <a:off x="6130265" y="1642309"/>
                <a:ext cx="1008255" cy="740582"/>
              </a:xfrm>
              <a:custGeom>
                <a:avLst/>
                <a:gdLst>
                  <a:gd name="connsiteX0" fmla="*/ 639411 w 1008255"/>
                  <a:gd name="connsiteY0" fmla="*/ 740583 h 740582"/>
                  <a:gd name="connsiteX1" fmla="*/ 1002445 w 1008255"/>
                  <a:gd name="connsiteY1" fmla="*/ 376162 h 740582"/>
                  <a:gd name="connsiteX2" fmla="*/ 1008255 w 1008255"/>
                  <a:gd name="connsiteY2" fmla="*/ 370279 h 740582"/>
                  <a:gd name="connsiteX3" fmla="*/ 639411 w 1008255"/>
                  <a:gd name="connsiteY3" fmla="*/ 0 h 740582"/>
                  <a:gd name="connsiteX4" fmla="*/ 639411 w 1008255"/>
                  <a:gd name="connsiteY4" fmla="*/ 186873 h 740582"/>
                  <a:gd name="connsiteX5" fmla="*/ 0 w 1008255"/>
                  <a:gd name="connsiteY5" fmla="*/ 186873 h 740582"/>
                  <a:gd name="connsiteX6" fmla="*/ 0 w 1008255"/>
                  <a:gd name="connsiteY6" fmla="*/ 553709 h 740582"/>
                  <a:gd name="connsiteX7" fmla="*/ 639411 w 1008255"/>
                  <a:gd name="connsiteY7" fmla="*/ 553709 h 74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55" h="740582">
                    <a:moveTo>
                      <a:pt x="639411" y="740583"/>
                    </a:moveTo>
                    <a:lnTo>
                      <a:pt x="1002445" y="376162"/>
                    </a:lnTo>
                    <a:lnTo>
                      <a:pt x="1008255" y="370279"/>
                    </a:lnTo>
                    <a:lnTo>
                      <a:pt x="639411" y="0"/>
                    </a:lnTo>
                    <a:lnTo>
                      <a:pt x="639411" y="186873"/>
                    </a:lnTo>
                    <a:lnTo>
                      <a:pt x="0" y="186873"/>
                    </a:lnTo>
                    <a:lnTo>
                      <a:pt x="0" y="553709"/>
                    </a:lnTo>
                    <a:lnTo>
                      <a:pt x="639411" y="55370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Graphic 2">
                <a:extLst>
                  <a:ext uri="{FF2B5EF4-FFF2-40B4-BE49-F238E27FC236}">
                    <a16:creationId xmlns:a16="http://schemas.microsoft.com/office/drawing/2014/main" id="{EB27BD11-BACD-425B-A753-B58B0FC752CA}"/>
                  </a:ext>
                </a:extLst>
              </p:cNvPr>
              <p:cNvSpPr/>
              <p:nvPr/>
            </p:nvSpPr>
            <p:spPr>
              <a:xfrm>
                <a:off x="5045826" y="2071795"/>
                <a:ext cx="1008278" cy="740558"/>
              </a:xfrm>
              <a:custGeom>
                <a:avLst/>
                <a:gdLst>
                  <a:gd name="connsiteX0" fmla="*/ 368797 w 1008278"/>
                  <a:gd name="connsiteY0" fmla="*/ 0 h 740558"/>
                  <a:gd name="connsiteX1" fmla="*/ 5811 w 1008278"/>
                  <a:gd name="connsiteY1" fmla="*/ 364421 h 740558"/>
                  <a:gd name="connsiteX2" fmla="*/ 0 w 1008278"/>
                  <a:gd name="connsiteY2" fmla="*/ 370279 h 740558"/>
                  <a:gd name="connsiteX3" fmla="*/ 368797 w 1008278"/>
                  <a:gd name="connsiteY3" fmla="*/ 740559 h 740558"/>
                  <a:gd name="connsiteX4" fmla="*/ 368797 w 1008278"/>
                  <a:gd name="connsiteY4" fmla="*/ 553638 h 740558"/>
                  <a:gd name="connsiteX5" fmla="*/ 1008279 w 1008278"/>
                  <a:gd name="connsiteY5" fmla="*/ 553638 h 740558"/>
                  <a:gd name="connsiteX6" fmla="*/ 1008279 w 1008278"/>
                  <a:gd name="connsiteY6" fmla="*/ 186849 h 740558"/>
                  <a:gd name="connsiteX7" fmla="*/ 368797 w 1008278"/>
                  <a:gd name="connsiteY7" fmla="*/ 186849 h 740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78" h="740558">
                    <a:moveTo>
                      <a:pt x="368797" y="0"/>
                    </a:moveTo>
                    <a:lnTo>
                      <a:pt x="5811" y="364421"/>
                    </a:lnTo>
                    <a:lnTo>
                      <a:pt x="0" y="370279"/>
                    </a:lnTo>
                    <a:lnTo>
                      <a:pt x="368797" y="740559"/>
                    </a:lnTo>
                    <a:lnTo>
                      <a:pt x="368797" y="553638"/>
                    </a:lnTo>
                    <a:lnTo>
                      <a:pt x="1008279" y="553638"/>
                    </a:lnTo>
                    <a:lnTo>
                      <a:pt x="1008279" y="186849"/>
                    </a:lnTo>
                    <a:lnTo>
                      <a:pt x="368797" y="186849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Graphic 2">
                <a:extLst>
                  <a:ext uri="{FF2B5EF4-FFF2-40B4-BE49-F238E27FC236}">
                    <a16:creationId xmlns:a16="http://schemas.microsoft.com/office/drawing/2014/main" id="{E3D941CE-E43F-4DFC-9E3D-0A0D12B5369B}"/>
                  </a:ext>
                </a:extLst>
              </p:cNvPr>
              <p:cNvSpPr/>
              <p:nvPr/>
            </p:nvSpPr>
            <p:spPr>
              <a:xfrm>
                <a:off x="5045826" y="1231713"/>
                <a:ext cx="1008278" cy="740558"/>
              </a:xfrm>
              <a:custGeom>
                <a:avLst/>
                <a:gdLst>
                  <a:gd name="connsiteX0" fmla="*/ 368797 w 1008278"/>
                  <a:gd name="connsiteY0" fmla="*/ 0 h 740558"/>
                  <a:gd name="connsiteX1" fmla="*/ 5811 w 1008278"/>
                  <a:gd name="connsiteY1" fmla="*/ 364421 h 740558"/>
                  <a:gd name="connsiteX2" fmla="*/ 0 w 1008278"/>
                  <a:gd name="connsiteY2" fmla="*/ 370279 h 740558"/>
                  <a:gd name="connsiteX3" fmla="*/ 368797 w 1008278"/>
                  <a:gd name="connsiteY3" fmla="*/ 740559 h 740558"/>
                  <a:gd name="connsiteX4" fmla="*/ 368797 w 1008278"/>
                  <a:gd name="connsiteY4" fmla="*/ 553662 h 740558"/>
                  <a:gd name="connsiteX5" fmla="*/ 1008279 w 1008278"/>
                  <a:gd name="connsiteY5" fmla="*/ 553662 h 740558"/>
                  <a:gd name="connsiteX6" fmla="*/ 1008279 w 1008278"/>
                  <a:gd name="connsiteY6" fmla="*/ 186873 h 740558"/>
                  <a:gd name="connsiteX7" fmla="*/ 368797 w 1008278"/>
                  <a:gd name="connsiteY7" fmla="*/ 186873 h 740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78" h="740558">
                    <a:moveTo>
                      <a:pt x="368797" y="0"/>
                    </a:moveTo>
                    <a:lnTo>
                      <a:pt x="5811" y="364421"/>
                    </a:lnTo>
                    <a:lnTo>
                      <a:pt x="0" y="370279"/>
                    </a:lnTo>
                    <a:lnTo>
                      <a:pt x="368797" y="740559"/>
                    </a:lnTo>
                    <a:lnTo>
                      <a:pt x="368797" y="553662"/>
                    </a:lnTo>
                    <a:lnTo>
                      <a:pt x="1008279" y="553662"/>
                    </a:lnTo>
                    <a:lnTo>
                      <a:pt x="1008279" y="186873"/>
                    </a:lnTo>
                    <a:lnTo>
                      <a:pt x="368797" y="18687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93" name="Graphic 11">
            <a:extLst>
              <a:ext uri="{FF2B5EF4-FFF2-40B4-BE49-F238E27FC236}">
                <a16:creationId xmlns:a16="http://schemas.microsoft.com/office/drawing/2014/main" id="{8088124A-7E8E-475A-A79C-134822D9B6ED}"/>
              </a:ext>
            </a:extLst>
          </p:cNvPr>
          <p:cNvGrpSpPr/>
          <p:nvPr/>
        </p:nvGrpSpPr>
        <p:grpSpPr>
          <a:xfrm>
            <a:off x="1990287" y="2387974"/>
            <a:ext cx="345956" cy="299609"/>
            <a:chOff x="4286114" y="601557"/>
            <a:chExt cx="3631105" cy="3144660"/>
          </a:xfrm>
        </p:grpSpPr>
        <p:sp>
          <p:nvSpPr>
            <p:cNvPr id="194" name="Graphic 11">
              <a:extLst>
                <a:ext uri="{FF2B5EF4-FFF2-40B4-BE49-F238E27FC236}">
                  <a16:creationId xmlns:a16="http://schemas.microsoft.com/office/drawing/2014/main" id="{02FD0652-A1E9-43FF-9E03-ABA716FC05EB}"/>
                </a:ext>
              </a:extLst>
            </p:cNvPr>
            <p:cNvSpPr/>
            <p:nvPr/>
          </p:nvSpPr>
          <p:spPr>
            <a:xfrm>
              <a:off x="4286114" y="601557"/>
              <a:ext cx="3631105" cy="3144660"/>
            </a:xfrm>
            <a:custGeom>
              <a:avLst/>
              <a:gdLst>
                <a:gd name="connsiteX0" fmla="*/ 2723329 w 3631105"/>
                <a:gd name="connsiteY0" fmla="*/ 3144661 h 3144660"/>
                <a:gd name="connsiteX1" fmla="*/ 3631105 w 3631105"/>
                <a:gd name="connsiteY1" fmla="*/ 1572342 h 3144660"/>
                <a:gd name="connsiteX2" fmla="*/ 2723329 w 3631105"/>
                <a:gd name="connsiteY2" fmla="*/ 0 h 3144660"/>
                <a:gd name="connsiteX3" fmla="*/ 907776 w 3631105"/>
                <a:gd name="connsiteY3" fmla="*/ 0 h 3144660"/>
                <a:gd name="connsiteX4" fmla="*/ 0 w 3631105"/>
                <a:gd name="connsiteY4" fmla="*/ 1572342 h 3144660"/>
                <a:gd name="connsiteX5" fmla="*/ 907776 w 3631105"/>
                <a:gd name="connsiteY5" fmla="*/ 3144661 h 314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05" h="3144660">
                  <a:moveTo>
                    <a:pt x="2723329" y="3144661"/>
                  </a:moveTo>
                  <a:lnTo>
                    <a:pt x="3631105" y="1572342"/>
                  </a:lnTo>
                  <a:lnTo>
                    <a:pt x="2723329" y="0"/>
                  </a:lnTo>
                  <a:lnTo>
                    <a:pt x="907776" y="0"/>
                  </a:lnTo>
                  <a:lnTo>
                    <a:pt x="0" y="1572342"/>
                  </a:lnTo>
                  <a:lnTo>
                    <a:pt x="907776" y="3144661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95" name="Graphic 11">
              <a:extLst>
                <a:ext uri="{FF2B5EF4-FFF2-40B4-BE49-F238E27FC236}">
                  <a16:creationId xmlns:a16="http://schemas.microsoft.com/office/drawing/2014/main" id="{7F516C44-11F2-4D98-8744-6E4B89B95F2E}"/>
                </a:ext>
              </a:extLst>
            </p:cNvPr>
            <p:cNvGrpSpPr/>
            <p:nvPr/>
          </p:nvGrpSpPr>
          <p:grpSpPr>
            <a:xfrm>
              <a:off x="4659287" y="811195"/>
              <a:ext cx="2863765" cy="2741980"/>
              <a:chOff x="4659287" y="811195"/>
              <a:chExt cx="2863765" cy="2741980"/>
            </a:xfrm>
            <a:solidFill>
              <a:srgbClr val="FFFFFF"/>
            </a:solidFill>
          </p:grpSpPr>
          <p:grpSp>
            <p:nvGrpSpPr>
              <p:cNvPr id="196" name="Graphic 11">
                <a:extLst>
                  <a:ext uri="{FF2B5EF4-FFF2-40B4-BE49-F238E27FC236}">
                    <a16:creationId xmlns:a16="http://schemas.microsoft.com/office/drawing/2014/main" id="{FCF97479-9F5D-44F3-A73A-F603001FE72E}"/>
                  </a:ext>
                </a:extLst>
              </p:cNvPr>
              <p:cNvGrpSpPr/>
              <p:nvPr/>
            </p:nvGrpSpPr>
            <p:grpSpPr>
              <a:xfrm>
                <a:off x="5458598" y="811195"/>
                <a:ext cx="1310432" cy="1241063"/>
                <a:chOff x="5458598" y="811195"/>
                <a:chExt cx="1310432" cy="1241063"/>
              </a:xfrm>
              <a:solidFill>
                <a:srgbClr val="FFFFFF"/>
              </a:solidFill>
            </p:grpSpPr>
            <p:sp>
              <p:nvSpPr>
                <p:cNvPr id="199" name="Graphic 11">
                  <a:extLst>
                    <a:ext uri="{FF2B5EF4-FFF2-40B4-BE49-F238E27FC236}">
                      <a16:creationId xmlns:a16="http://schemas.microsoft.com/office/drawing/2014/main" id="{7879FF62-62DB-4B81-8C00-1F8C9AA1BF3E}"/>
                    </a:ext>
                  </a:extLst>
                </p:cNvPr>
                <p:cNvSpPr/>
                <p:nvPr/>
              </p:nvSpPr>
              <p:spPr>
                <a:xfrm>
                  <a:off x="6137655" y="1588506"/>
                  <a:ext cx="631375" cy="463751"/>
                </a:xfrm>
                <a:custGeom>
                  <a:avLst/>
                  <a:gdLst>
                    <a:gd name="connsiteX0" fmla="*/ 400409 w 631375"/>
                    <a:gd name="connsiteY0" fmla="*/ 117026 h 463751"/>
                    <a:gd name="connsiteX1" fmla="*/ 0 w 631375"/>
                    <a:gd name="connsiteY1" fmla="*/ 117026 h 463751"/>
                    <a:gd name="connsiteX2" fmla="*/ 0 w 631375"/>
                    <a:gd name="connsiteY2" fmla="*/ 346726 h 463751"/>
                    <a:gd name="connsiteX3" fmla="*/ 400409 w 631375"/>
                    <a:gd name="connsiteY3" fmla="*/ 346726 h 463751"/>
                    <a:gd name="connsiteX4" fmla="*/ 400409 w 631375"/>
                    <a:gd name="connsiteY4" fmla="*/ 463752 h 463751"/>
                    <a:gd name="connsiteX5" fmla="*/ 627741 w 631375"/>
                    <a:gd name="connsiteY5" fmla="*/ 235558 h 463751"/>
                    <a:gd name="connsiteX6" fmla="*/ 631376 w 631375"/>
                    <a:gd name="connsiteY6" fmla="*/ 231900 h 463751"/>
                    <a:gd name="connsiteX7" fmla="*/ 400409 w 631375"/>
                    <a:gd name="connsiteY7" fmla="*/ 0 h 46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1375" h="463751">
                      <a:moveTo>
                        <a:pt x="400409" y="117026"/>
                      </a:moveTo>
                      <a:lnTo>
                        <a:pt x="0" y="117026"/>
                      </a:lnTo>
                      <a:lnTo>
                        <a:pt x="0" y="346726"/>
                      </a:lnTo>
                      <a:lnTo>
                        <a:pt x="400409" y="346726"/>
                      </a:lnTo>
                      <a:lnTo>
                        <a:pt x="400409" y="463752"/>
                      </a:lnTo>
                      <a:lnTo>
                        <a:pt x="627741" y="235558"/>
                      </a:lnTo>
                      <a:lnTo>
                        <a:pt x="631376" y="231900"/>
                      </a:lnTo>
                      <a:lnTo>
                        <a:pt x="400409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0" name="Graphic 11">
                  <a:extLst>
                    <a:ext uri="{FF2B5EF4-FFF2-40B4-BE49-F238E27FC236}">
                      <a16:creationId xmlns:a16="http://schemas.microsoft.com/office/drawing/2014/main" id="{140C1D98-6F02-47BC-9676-A7DE51EB7234}"/>
                    </a:ext>
                  </a:extLst>
                </p:cNvPr>
                <p:cNvSpPr/>
                <p:nvPr/>
              </p:nvSpPr>
              <p:spPr>
                <a:xfrm>
                  <a:off x="6137655" y="1068322"/>
                  <a:ext cx="631375" cy="463728"/>
                </a:xfrm>
                <a:custGeom>
                  <a:avLst/>
                  <a:gdLst>
                    <a:gd name="connsiteX0" fmla="*/ 400409 w 631375"/>
                    <a:gd name="connsiteY0" fmla="*/ 463728 h 463728"/>
                    <a:gd name="connsiteX1" fmla="*/ 627741 w 631375"/>
                    <a:gd name="connsiteY1" fmla="*/ 235535 h 463728"/>
                    <a:gd name="connsiteX2" fmla="*/ 631376 w 631375"/>
                    <a:gd name="connsiteY2" fmla="*/ 231852 h 463728"/>
                    <a:gd name="connsiteX3" fmla="*/ 400409 w 631375"/>
                    <a:gd name="connsiteY3" fmla="*/ 0 h 463728"/>
                    <a:gd name="connsiteX4" fmla="*/ 400409 w 631375"/>
                    <a:gd name="connsiteY4" fmla="*/ 117002 h 463728"/>
                    <a:gd name="connsiteX5" fmla="*/ 0 w 631375"/>
                    <a:gd name="connsiteY5" fmla="*/ 117002 h 463728"/>
                    <a:gd name="connsiteX6" fmla="*/ 0 w 631375"/>
                    <a:gd name="connsiteY6" fmla="*/ 346726 h 463728"/>
                    <a:gd name="connsiteX7" fmla="*/ 400409 w 631375"/>
                    <a:gd name="connsiteY7" fmla="*/ 346726 h 4637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1375" h="463728">
                      <a:moveTo>
                        <a:pt x="400409" y="463728"/>
                      </a:moveTo>
                      <a:lnTo>
                        <a:pt x="627741" y="235535"/>
                      </a:lnTo>
                      <a:lnTo>
                        <a:pt x="631376" y="231852"/>
                      </a:lnTo>
                      <a:lnTo>
                        <a:pt x="400409" y="0"/>
                      </a:lnTo>
                      <a:lnTo>
                        <a:pt x="400409" y="117002"/>
                      </a:lnTo>
                      <a:lnTo>
                        <a:pt x="0" y="117002"/>
                      </a:lnTo>
                      <a:lnTo>
                        <a:pt x="0" y="346726"/>
                      </a:lnTo>
                      <a:lnTo>
                        <a:pt x="400409" y="3467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1" name="Graphic 11">
                  <a:extLst>
                    <a:ext uri="{FF2B5EF4-FFF2-40B4-BE49-F238E27FC236}">
                      <a16:creationId xmlns:a16="http://schemas.microsoft.com/office/drawing/2014/main" id="{85AE22D9-F3C5-4CB0-A3A7-2CCE0A238999}"/>
                    </a:ext>
                  </a:extLst>
                </p:cNvPr>
                <p:cNvSpPr/>
                <p:nvPr/>
              </p:nvSpPr>
              <p:spPr>
                <a:xfrm>
                  <a:off x="5458598" y="1337238"/>
                  <a:ext cx="631376" cy="463751"/>
                </a:xfrm>
                <a:custGeom>
                  <a:avLst/>
                  <a:gdLst>
                    <a:gd name="connsiteX0" fmla="*/ 230944 w 631376"/>
                    <a:gd name="connsiteY0" fmla="*/ 0 h 463751"/>
                    <a:gd name="connsiteX1" fmla="*/ 3635 w 631376"/>
                    <a:gd name="connsiteY1" fmla="*/ 228193 h 463751"/>
                    <a:gd name="connsiteX2" fmla="*/ 0 w 631376"/>
                    <a:gd name="connsiteY2" fmla="*/ 231876 h 463751"/>
                    <a:gd name="connsiteX3" fmla="*/ 230944 w 631376"/>
                    <a:gd name="connsiteY3" fmla="*/ 463752 h 463751"/>
                    <a:gd name="connsiteX4" fmla="*/ 230944 w 631376"/>
                    <a:gd name="connsiteY4" fmla="*/ 346702 h 463751"/>
                    <a:gd name="connsiteX5" fmla="*/ 631376 w 631376"/>
                    <a:gd name="connsiteY5" fmla="*/ 346702 h 463751"/>
                    <a:gd name="connsiteX6" fmla="*/ 631376 w 631376"/>
                    <a:gd name="connsiteY6" fmla="*/ 117026 h 463751"/>
                    <a:gd name="connsiteX7" fmla="*/ 230944 w 631376"/>
                    <a:gd name="connsiteY7" fmla="*/ 117026 h 46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1376" h="463751">
                      <a:moveTo>
                        <a:pt x="230944" y="0"/>
                      </a:moveTo>
                      <a:lnTo>
                        <a:pt x="3635" y="228193"/>
                      </a:lnTo>
                      <a:lnTo>
                        <a:pt x="0" y="231876"/>
                      </a:lnTo>
                      <a:lnTo>
                        <a:pt x="230944" y="463752"/>
                      </a:lnTo>
                      <a:lnTo>
                        <a:pt x="230944" y="346702"/>
                      </a:lnTo>
                      <a:lnTo>
                        <a:pt x="631376" y="346702"/>
                      </a:lnTo>
                      <a:lnTo>
                        <a:pt x="631376" y="117026"/>
                      </a:lnTo>
                      <a:lnTo>
                        <a:pt x="230944" y="1170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02" name="Graphic 11">
                  <a:extLst>
                    <a:ext uri="{FF2B5EF4-FFF2-40B4-BE49-F238E27FC236}">
                      <a16:creationId xmlns:a16="http://schemas.microsoft.com/office/drawing/2014/main" id="{FDBF18AA-BA9D-4E35-B23E-4F4DC0550DF0}"/>
                    </a:ext>
                  </a:extLst>
                </p:cNvPr>
                <p:cNvSpPr/>
                <p:nvPr/>
              </p:nvSpPr>
              <p:spPr>
                <a:xfrm>
                  <a:off x="5458598" y="811195"/>
                  <a:ext cx="631376" cy="463751"/>
                </a:xfrm>
                <a:custGeom>
                  <a:avLst/>
                  <a:gdLst>
                    <a:gd name="connsiteX0" fmla="*/ 230944 w 631376"/>
                    <a:gd name="connsiteY0" fmla="*/ 0 h 463751"/>
                    <a:gd name="connsiteX1" fmla="*/ 3635 w 631376"/>
                    <a:gd name="connsiteY1" fmla="*/ 228217 h 463751"/>
                    <a:gd name="connsiteX2" fmla="*/ 0 w 631376"/>
                    <a:gd name="connsiteY2" fmla="*/ 231876 h 463751"/>
                    <a:gd name="connsiteX3" fmla="*/ 230944 w 631376"/>
                    <a:gd name="connsiteY3" fmla="*/ 463752 h 463751"/>
                    <a:gd name="connsiteX4" fmla="*/ 230944 w 631376"/>
                    <a:gd name="connsiteY4" fmla="*/ 346702 h 463751"/>
                    <a:gd name="connsiteX5" fmla="*/ 631376 w 631376"/>
                    <a:gd name="connsiteY5" fmla="*/ 346702 h 463751"/>
                    <a:gd name="connsiteX6" fmla="*/ 631376 w 631376"/>
                    <a:gd name="connsiteY6" fmla="*/ 117026 h 463751"/>
                    <a:gd name="connsiteX7" fmla="*/ 230944 w 631376"/>
                    <a:gd name="connsiteY7" fmla="*/ 117026 h 46375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31376" h="463751">
                      <a:moveTo>
                        <a:pt x="230944" y="0"/>
                      </a:moveTo>
                      <a:lnTo>
                        <a:pt x="3635" y="228217"/>
                      </a:lnTo>
                      <a:lnTo>
                        <a:pt x="0" y="231876"/>
                      </a:lnTo>
                      <a:lnTo>
                        <a:pt x="230944" y="463752"/>
                      </a:lnTo>
                      <a:lnTo>
                        <a:pt x="230944" y="346702"/>
                      </a:lnTo>
                      <a:lnTo>
                        <a:pt x="631376" y="346702"/>
                      </a:lnTo>
                      <a:lnTo>
                        <a:pt x="631376" y="117026"/>
                      </a:lnTo>
                      <a:lnTo>
                        <a:pt x="230944" y="11702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97" name="Graphic 11">
                <a:extLst>
                  <a:ext uri="{FF2B5EF4-FFF2-40B4-BE49-F238E27FC236}">
                    <a16:creationId xmlns:a16="http://schemas.microsoft.com/office/drawing/2014/main" id="{66F1EF37-6EA7-4B64-8180-0A532D3C7A55}"/>
                  </a:ext>
                </a:extLst>
              </p:cNvPr>
              <p:cNvSpPr/>
              <p:nvPr/>
            </p:nvSpPr>
            <p:spPr>
              <a:xfrm>
                <a:off x="4659287" y="2177223"/>
                <a:ext cx="2863765" cy="55930"/>
              </a:xfrm>
              <a:custGeom>
                <a:avLst/>
                <a:gdLst>
                  <a:gd name="connsiteX0" fmla="*/ 0 w 2863765"/>
                  <a:gd name="connsiteY0" fmla="*/ 0 h 55930"/>
                  <a:gd name="connsiteX1" fmla="*/ 2863765 w 2863765"/>
                  <a:gd name="connsiteY1" fmla="*/ 0 h 55930"/>
                  <a:gd name="connsiteX2" fmla="*/ 2863765 w 2863765"/>
                  <a:gd name="connsiteY2" fmla="*/ 55931 h 55930"/>
                  <a:gd name="connsiteX3" fmla="*/ 0 w 2863765"/>
                  <a:gd name="connsiteY3" fmla="*/ 55931 h 55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63765" h="55930">
                    <a:moveTo>
                      <a:pt x="0" y="0"/>
                    </a:moveTo>
                    <a:lnTo>
                      <a:pt x="2863765" y="0"/>
                    </a:lnTo>
                    <a:lnTo>
                      <a:pt x="2863765" y="55931"/>
                    </a:lnTo>
                    <a:lnTo>
                      <a:pt x="0" y="5593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" name="Graphic 11">
                <a:extLst>
                  <a:ext uri="{FF2B5EF4-FFF2-40B4-BE49-F238E27FC236}">
                    <a16:creationId xmlns:a16="http://schemas.microsoft.com/office/drawing/2014/main" id="{307A504E-F5EE-491C-8558-84798E1CB1DE}"/>
                  </a:ext>
                </a:extLst>
              </p:cNvPr>
              <p:cNvSpPr/>
              <p:nvPr/>
            </p:nvSpPr>
            <p:spPr>
              <a:xfrm>
                <a:off x="5530478" y="2404484"/>
                <a:ext cx="1148691" cy="1148691"/>
              </a:xfrm>
              <a:custGeom>
                <a:avLst/>
                <a:gdLst>
                  <a:gd name="connsiteX0" fmla="*/ 1141900 w 1148691"/>
                  <a:gd name="connsiteY0" fmla="*/ 555049 h 1148691"/>
                  <a:gd name="connsiteX1" fmla="*/ 1138050 w 1148691"/>
                  <a:gd name="connsiteY1" fmla="*/ 549907 h 1148691"/>
                  <a:gd name="connsiteX2" fmla="*/ 1036041 w 1148691"/>
                  <a:gd name="connsiteY2" fmla="*/ 447922 h 1148691"/>
                  <a:gd name="connsiteX3" fmla="*/ 1000340 w 1148691"/>
                  <a:gd name="connsiteY3" fmla="*/ 447922 h 1148691"/>
                  <a:gd name="connsiteX4" fmla="*/ 996729 w 1148691"/>
                  <a:gd name="connsiteY4" fmla="*/ 451557 h 1148691"/>
                  <a:gd name="connsiteX5" fmla="*/ 996729 w 1148691"/>
                  <a:gd name="connsiteY5" fmla="*/ 487281 h 1148691"/>
                  <a:gd name="connsiteX6" fmla="*/ 1056486 w 1148691"/>
                  <a:gd name="connsiteY6" fmla="*/ 547038 h 1148691"/>
                  <a:gd name="connsiteX7" fmla="*/ 872745 w 1148691"/>
                  <a:gd name="connsiteY7" fmla="*/ 547038 h 1148691"/>
                  <a:gd name="connsiteX8" fmla="*/ 805361 w 1148691"/>
                  <a:gd name="connsiteY8" fmla="*/ 383431 h 1148691"/>
                  <a:gd name="connsiteX9" fmla="*/ 934558 w 1148691"/>
                  <a:gd name="connsiteY9" fmla="*/ 254234 h 1148691"/>
                  <a:gd name="connsiteX10" fmla="*/ 934558 w 1148691"/>
                  <a:gd name="connsiteY10" fmla="*/ 337209 h 1148691"/>
                  <a:gd name="connsiteX11" fmla="*/ 959833 w 1148691"/>
                  <a:gd name="connsiteY11" fmla="*/ 362484 h 1148691"/>
                  <a:gd name="connsiteX12" fmla="*/ 964926 w 1148691"/>
                  <a:gd name="connsiteY12" fmla="*/ 362484 h 1148691"/>
                  <a:gd name="connsiteX13" fmla="*/ 990178 w 1148691"/>
                  <a:gd name="connsiteY13" fmla="*/ 337209 h 1148691"/>
                  <a:gd name="connsiteX14" fmla="*/ 990201 w 1148691"/>
                  <a:gd name="connsiteY14" fmla="*/ 192995 h 1148691"/>
                  <a:gd name="connsiteX15" fmla="*/ 989962 w 1148691"/>
                  <a:gd name="connsiteY15" fmla="*/ 190723 h 1148691"/>
                  <a:gd name="connsiteX16" fmla="*/ 982669 w 1148691"/>
                  <a:gd name="connsiteY16" fmla="*/ 170374 h 1148691"/>
                  <a:gd name="connsiteX17" fmla="*/ 979035 w 1148691"/>
                  <a:gd name="connsiteY17" fmla="*/ 166763 h 1148691"/>
                  <a:gd name="connsiteX18" fmla="*/ 962009 w 1148691"/>
                  <a:gd name="connsiteY18" fmla="*/ 159398 h 1148691"/>
                  <a:gd name="connsiteX19" fmla="*/ 955672 w 1148691"/>
                  <a:gd name="connsiteY19" fmla="*/ 158513 h 1148691"/>
                  <a:gd name="connsiteX20" fmla="*/ 811434 w 1148691"/>
                  <a:gd name="connsiteY20" fmla="*/ 158513 h 1148691"/>
                  <a:gd name="connsiteX21" fmla="*/ 786183 w 1148691"/>
                  <a:gd name="connsiteY21" fmla="*/ 183789 h 1148691"/>
                  <a:gd name="connsiteX22" fmla="*/ 786207 w 1148691"/>
                  <a:gd name="connsiteY22" fmla="*/ 188882 h 1148691"/>
                  <a:gd name="connsiteX23" fmla="*/ 811458 w 1148691"/>
                  <a:gd name="connsiteY23" fmla="*/ 214157 h 1148691"/>
                  <a:gd name="connsiteX24" fmla="*/ 895964 w 1148691"/>
                  <a:gd name="connsiteY24" fmla="*/ 214157 h 1148691"/>
                  <a:gd name="connsiteX25" fmla="*/ 766073 w 1148691"/>
                  <a:gd name="connsiteY25" fmla="*/ 344048 h 1148691"/>
                  <a:gd name="connsiteX26" fmla="*/ 602705 w 1148691"/>
                  <a:gd name="connsiteY26" fmla="*/ 276042 h 1148691"/>
                  <a:gd name="connsiteX27" fmla="*/ 602705 w 1148691"/>
                  <a:gd name="connsiteY27" fmla="*/ 93305 h 1148691"/>
                  <a:gd name="connsiteX28" fmla="*/ 661386 w 1148691"/>
                  <a:gd name="connsiteY28" fmla="*/ 151986 h 1148691"/>
                  <a:gd name="connsiteX29" fmla="*/ 697111 w 1148691"/>
                  <a:gd name="connsiteY29" fmla="*/ 151986 h 1148691"/>
                  <a:gd name="connsiteX30" fmla="*/ 700721 w 1148691"/>
                  <a:gd name="connsiteY30" fmla="*/ 148375 h 1148691"/>
                  <a:gd name="connsiteX31" fmla="*/ 700721 w 1148691"/>
                  <a:gd name="connsiteY31" fmla="*/ 112650 h 1148691"/>
                  <a:gd name="connsiteX32" fmla="*/ 598736 w 1148691"/>
                  <a:gd name="connsiteY32" fmla="*/ 10665 h 1148691"/>
                  <a:gd name="connsiteX33" fmla="*/ 596967 w 1148691"/>
                  <a:gd name="connsiteY33" fmla="*/ 9230 h 1148691"/>
                  <a:gd name="connsiteX34" fmla="*/ 577454 w 1148691"/>
                  <a:gd name="connsiteY34" fmla="*/ 0 h 1148691"/>
                  <a:gd name="connsiteX35" fmla="*/ 572337 w 1148691"/>
                  <a:gd name="connsiteY35" fmla="*/ 0 h 1148691"/>
                  <a:gd name="connsiteX36" fmla="*/ 555096 w 1148691"/>
                  <a:gd name="connsiteY36" fmla="*/ 6839 h 1148691"/>
                  <a:gd name="connsiteX37" fmla="*/ 549955 w 1148691"/>
                  <a:gd name="connsiteY37" fmla="*/ 10689 h 1148691"/>
                  <a:gd name="connsiteX38" fmla="*/ 447970 w 1148691"/>
                  <a:gd name="connsiteY38" fmla="*/ 112674 h 1148691"/>
                  <a:gd name="connsiteX39" fmla="*/ 447970 w 1148691"/>
                  <a:gd name="connsiteY39" fmla="*/ 148399 h 1148691"/>
                  <a:gd name="connsiteX40" fmla="*/ 451581 w 1148691"/>
                  <a:gd name="connsiteY40" fmla="*/ 152009 h 1148691"/>
                  <a:gd name="connsiteX41" fmla="*/ 487282 w 1148691"/>
                  <a:gd name="connsiteY41" fmla="*/ 152009 h 1148691"/>
                  <a:gd name="connsiteX42" fmla="*/ 547038 w 1148691"/>
                  <a:gd name="connsiteY42" fmla="*/ 92253 h 1148691"/>
                  <a:gd name="connsiteX43" fmla="*/ 547038 w 1148691"/>
                  <a:gd name="connsiteY43" fmla="*/ 275970 h 1148691"/>
                  <a:gd name="connsiteX44" fmla="*/ 382618 w 1148691"/>
                  <a:gd name="connsiteY44" fmla="*/ 344072 h 1148691"/>
                  <a:gd name="connsiteX45" fmla="*/ 252704 w 1148691"/>
                  <a:gd name="connsiteY45" fmla="*/ 214181 h 1148691"/>
                  <a:gd name="connsiteX46" fmla="*/ 337209 w 1148691"/>
                  <a:gd name="connsiteY46" fmla="*/ 214181 h 1148691"/>
                  <a:gd name="connsiteX47" fmla="*/ 362460 w 1148691"/>
                  <a:gd name="connsiteY47" fmla="*/ 188906 h 1148691"/>
                  <a:gd name="connsiteX48" fmla="*/ 362484 w 1148691"/>
                  <a:gd name="connsiteY48" fmla="*/ 183813 h 1148691"/>
                  <a:gd name="connsiteX49" fmla="*/ 337233 w 1148691"/>
                  <a:gd name="connsiteY49" fmla="*/ 158537 h 1148691"/>
                  <a:gd name="connsiteX50" fmla="*/ 192995 w 1148691"/>
                  <a:gd name="connsiteY50" fmla="*/ 158537 h 1148691"/>
                  <a:gd name="connsiteX51" fmla="*/ 186658 w 1148691"/>
                  <a:gd name="connsiteY51" fmla="*/ 159422 h 1148691"/>
                  <a:gd name="connsiteX52" fmla="*/ 169633 w 1148691"/>
                  <a:gd name="connsiteY52" fmla="*/ 166787 h 1148691"/>
                  <a:gd name="connsiteX53" fmla="*/ 166022 w 1148691"/>
                  <a:gd name="connsiteY53" fmla="*/ 170398 h 1148691"/>
                  <a:gd name="connsiteX54" fmla="*/ 158753 w 1148691"/>
                  <a:gd name="connsiteY54" fmla="*/ 190747 h 1148691"/>
                  <a:gd name="connsiteX55" fmla="*/ 158538 w 1148691"/>
                  <a:gd name="connsiteY55" fmla="*/ 193019 h 1148691"/>
                  <a:gd name="connsiteX56" fmla="*/ 158538 w 1148691"/>
                  <a:gd name="connsiteY56" fmla="*/ 337233 h 1148691"/>
                  <a:gd name="connsiteX57" fmla="*/ 183789 w 1148691"/>
                  <a:gd name="connsiteY57" fmla="*/ 362508 h 1148691"/>
                  <a:gd name="connsiteX58" fmla="*/ 188882 w 1148691"/>
                  <a:gd name="connsiteY58" fmla="*/ 362508 h 1148691"/>
                  <a:gd name="connsiteX59" fmla="*/ 214157 w 1148691"/>
                  <a:gd name="connsiteY59" fmla="*/ 337233 h 1148691"/>
                  <a:gd name="connsiteX60" fmla="*/ 214157 w 1148691"/>
                  <a:gd name="connsiteY60" fmla="*/ 254234 h 1148691"/>
                  <a:gd name="connsiteX61" fmla="*/ 343354 w 1148691"/>
                  <a:gd name="connsiteY61" fmla="*/ 383431 h 1148691"/>
                  <a:gd name="connsiteX62" fmla="*/ 275970 w 1148691"/>
                  <a:gd name="connsiteY62" fmla="*/ 547038 h 1148691"/>
                  <a:gd name="connsiteX63" fmla="*/ 92229 w 1148691"/>
                  <a:gd name="connsiteY63" fmla="*/ 547038 h 1148691"/>
                  <a:gd name="connsiteX64" fmla="*/ 151986 w 1148691"/>
                  <a:gd name="connsiteY64" fmla="*/ 487281 h 1148691"/>
                  <a:gd name="connsiteX65" fmla="*/ 151986 w 1148691"/>
                  <a:gd name="connsiteY65" fmla="*/ 451557 h 1148691"/>
                  <a:gd name="connsiteX66" fmla="*/ 148375 w 1148691"/>
                  <a:gd name="connsiteY66" fmla="*/ 447922 h 1148691"/>
                  <a:gd name="connsiteX67" fmla="*/ 112674 w 1148691"/>
                  <a:gd name="connsiteY67" fmla="*/ 447922 h 1148691"/>
                  <a:gd name="connsiteX68" fmla="*/ 10689 w 1148691"/>
                  <a:gd name="connsiteY68" fmla="*/ 549907 h 1148691"/>
                  <a:gd name="connsiteX69" fmla="*/ 6839 w 1148691"/>
                  <a:gd name="connsiteY69" fmla="*/ 555049 h 1148691"/>
                  <a:gd name="connsiteX70" fmla="*/ 0 w 1148691"/>
                  <a:gd name="connsiteY70" fmla="*/ 572289 h 1148691"/>
                  <a:gd name="connsiteX71" fmla="*/ 0 w 1148691"/>
                  <a:gd name="connsiteY71" fmla="*/ 577430 h 1148691"/>
                  <a:gd name="connsiteX72" fmla="*/ 9230 w 1148691"/>
                  <a:gd name="connsiteY72" fmla="*/ 596942 h 1148691"/>
                  <a:gd name="connsiteX73" fmla="*/ 10689 w 1148691"/>
                  <a:gd name="connsiteY73" fmla="*/ 598712 h 1148691"/>
                  <a:gd name="connsiteX74" fmla="*/ 112674 w 1148691"/>
                  <a:gd name="connsiteY74" fmla="*/ 700697 h 1148691"/>
                  <a:gd name="connsiteX75" fmla="*/ 148375 w 1148691"/>
                  <a:gd name="connsiteY75" fmla="*/ 700697 h 1148691"/>
                  <a:gd name="connsiteX76" fmla="*/ 151986 w 1148691"/>
                  <a:gd name="connsiteY76" fmla="*/ 697086 h 1148691"/>
                  <a:gd name="connsiteX77" fmla="*/ 151986 w 1148691"/>
                  <a:gd name="connsiteY77" fmla="*/ 661362 h 1148691"/>
                  <a:gd name="connsiteX78" fmla="*/ 93305 w 1148691"/>
                  <a:gd name="connsiteY78" fmla="*/ 602681 h 1148691"/>
                  <a:gd name="connsiteX79" fmla="*/ 276042 w 1148691"/>
                  <a:gd name="connsiteY79" fmla="*/ 602681 h 1148691"/>
                  <a:gd name="connsiteX80" fmla="*/ 344048 w 1148691"/>
                  <a:gd name="connsiteY80" fmla="*/ 766025 h 1148691"/>
                  <a:gd name="connsiteX81" fmla="*/ 214157 w 1148691"/>
                  <a:gd name="connsiteY81" fmla="*/ 895940 h 1148691"/>
                  <a:gd name="connsiteX82" fmla="*/ 214157 w 1148691"/>
                  <a:gd name="connsiteY82" fmla="*/ 811434 h 1148691"/>
                  <a:gd name="connsiteX83" fmla="*/ 188906 w 1148691"/>
                  <a:gd name="connsiteY83" fmla="*/ 786159 h 1148691"/>
                  <a:gd name="connsiteX84" fmla="*/ 183789 w 1148691"/>
                  <a:gd name="connsiteY84" fmla="*/ 786136 h 1148691"/>
                  <a:gd name="connsiteX85" fmla="*/ 158538 w 1148691"/>
                  <a:gd name="connsiteY85" fmla="*/ 811411 h 1148691"/>
                  <a:gd name="connsiteX86" fmla="*/ 158538 w 1148691"/>
                  <a:gd name="connsiteY86" fmla="*/ 955648 h 1148691"/>
                  <a:gd name="connsiteX87" fmla="*/ 159422 w 1148691"/>
                  <a:gd name="connsiteY87" fmla="*/ 961985 h 1148691"/>
                  <a:gd name="connsiteX88" fmla="*/ 166787 w 1148691"/>
                  <a:gd name="connsiteY88" fmla="*/ 979011 h 1148691"/>
                  <a:gd name="connsiteX89" fmla="*/ 170398 w 1148691"/>
                  <a:gd name="connsiteY89" fmla="*/ 982621 h 1148691"/>
                  <a:gd name="connsiteX90" fmla="*/ 190747 w 1148691"/>
                  <a:gd name="connsiteY90" fmla="*/ 989915 h 1148691"/>
                  <a:gd name="connsiteX91" fmla="*/ 193019 w 1148691"/>
                  <a:gd name="connsiteY91" fmla="*/ 990130 h 1148691"/>
                  <a:gd name="connsiteX92" fmla="*/ 337233 w 1148691"/>
                  <a:gd name="connsiteY92" fmla="*/ 990130 h 1148691"/>
                  <a:gd name="connsiteX93" fmla="*/ 362484 w 1148691"/>
                  <a:gd name="connsiteY93" fmla="*/ 964879 h 1148691"/>
                  <a:gd name="connsiteX94" fmla="*/ 362484 w 1148691"/>
                  <a:gd name="connsiteY94" fmla="*/ 959785 h 1148691"/>
                  <a:gd name="connsiteX95" fmla="*/ 337233 w 1148691"/>
                  <a:gd name="connsiteY95" fmla="*/ 934510 h 1148691"/>
                  <a:gd name="connsiteX96" fmla="*/ 254234 w 1148691"/>
                  <a:gd name="connsiteY96" fmla="*/ 934510 h 1148691"/>
                  <a:gd name="connsiteX97" fmla="*/ 383431 w 1148691"/>
                  <a:gd name="connsiteY97" fmla="*/ 805313 h 1148691"/>
                  <a:gd name="connsiteX98" fmla="*/ 547038 w 1148691"/>
                  <a:gd name="connsiteY98" fmla="*/ 872697 h 1148691"/>
                  <a:gd name="connsiteX99" fmla="*/ 547038 w 1148691"/>
                  <a:gd name="connsiteY99" fmla="*/ 1056438 h 1148691"/>
                  <a:gd name="connsiteX100" fmla="*/ 487282 w 1148691"/>
                  <a:gd name="connsiteY100" fmla="*/ 996682 h 1148691"/>
                  <a:gd name="connsiteX101" fmla="*/ 451581 w 1148691"/>
                  <a:gd name="connsiteY101" fmla="*/ 996682 h 1148691"/>
                  <a:gd name="connsiteX102" fmla="*/ 447970 w 1148691"/>
                  <a:gd name="connsiteY102" fmla="*/ 1000292 h 1148691"/>
                  <a:gd name="connsiteX103" fmla="*/ 447970 w 1148691"/>
                  <a:gd name="connsiteY103" fmla="*/ 1035993 h 1148691"/>
                  <a:gd name="connsiteX104" fmla="*/ 549955 w 1148691"/>
                  <a:gd name="connsiteY104" fmla="*/ 1138002 h 1148691"/>
                  <a:gd name="connsiteX105" fmla="*/ 555096 w 1148691"/>
                  <a:gd name="connsiteY105" fmla="*/ 1141852 h 1148691"/>
                  <a:gd name="connsiteX106" fmla="*/ 572337 w 1148691"/>
                  <a:gd name="connsiteY106" fmla="*/ 1148691 h 1148691"/>
                  <a:gd name="connsiteX107" fmla="*/ 577454 w 1148691"/>
                  <a:gd name="connsiteY107" fmla="*/ 1148691 h 1148691"/>
                  <a:gd name="connsiteX108" fmla="*/ 596967 w 1148691"/>
                  <a:gd name="connsiteY108" fmla="*/ 1139461 h 1148691"/>
                  <a:gd name="connsiteX109" fmla="*/ 598736 w 1148691"/>
                  <a:gd name="connsiteY109" fmla="*/ 1138026 h 1148691"/>
                  <a:gd name="connsiteX110" fmla="*/ 700721 w 1148691"/>
                  <a:gd name="connsiteY110" fmla="*/ 1036017 h 1148691"/>
                  <a:gd name="connsiteX111" fmla="*/ 700721 w 1148691"/>
                  <a:gd name="connsiteY111" fmla="*/ 1000316 h 1148691"/>
                  <a:gd name="connsiteX112" fmla="*/ 697111 w 1148691"/>
                  <a:gd name="connsiteY112" fmla="*/ 996706 h 1148691"/>
                  <a:gd name="connsiteX113" fmla="*/ 661386 w 1148691"/>
                  <a:gd name="connsiteY113" fmla="*/ 996706 h 1148691"/>
                  <a:gd name="connsiteX114" fmla="*/ 602705 w 1148691"/>
                  <a:gd name="connsiteY114" fmla="*/ 1055410 h 1148691"/>
                  <a:gd name="connsiteX115" fmla="*/ 602705 w 1148691"/>
                  <a:gd name="connsiteY115" fmla="*/ 872649 h 1148691"/>
                  <a:gd name="connsiteX116" fmla="*/ 765260 w 1148691"/>
                  <a:gd name="connsiteY116" fmla="*/ 805361 h 1148691"/>
                  <a:gd name="connsiteX117" fmla="*/ 894434 w 1148691"/>
                  <a:gd name="connsiteY117" fmla="*/ 934558 h 1148691"/>
                  <a:gd name="connsiteX118" fmla="*/ 811458 w 1148691"/>
                  <a:gd name="connsiteY118" fmla="*/ 934558 h 1148691"/>
                  <a:gd name="connsiteX119" fmla="*/ 786183 w 1148691"/>
                  <a:gd name="connsiteY119" fmla="*/ 959833 h 1148691"/>
                  <a:gd name="connsiteX120" fmla="*/ 786183 w 1148691"/>
                  <a:gd name="connsiteY120" fmla="*/ 964926 h 1148691"/>
                  <a:gd name="connsiteX121" fmla="*/ 811434 w 1148691"/>
                  <a:gd name="connsiteY121" fmla="*/ 990178 h 1148691"/>
                  <a:gd name="connsiteX122" fmla="*/ 955649 w 1148691"/>
                  <a:gd name="connsiteY122" fmla="*/ 990202 h 1148691"/>
                  <a:gd name="connsiteX123" fmla="*/ 957920 w 1148691"/>
                  <a:gd name="connsiteY123" fmla="*/ 989963 h 1148691"/>
                  <a:gd name="connsiteX124" fmla="*/ 978269 w 1148691"/>
                  <a:gd name="connsiteY124" fmla="*/ 982669 h 1148691"/>
                  <a:gd name="connsiteX125" fmla="*/ 981880 w 1148691"/>
                  <a:gd name="connsiteY125" fmla="*/ 979058 h 1148691"/>
                  <a:gd name="connsiteX126" fmla="*/ 989245 w 1148691"/>
                  <a:gd name="connsiteY126" fmla="*/ 962033 h 1148691"/>
                  <a:gd name="connsiteX127" fmla="*/ 990130 w 1148691"/>
                  <a:gd name="connsiteY127" fmla="*/ 955696 h 1148691"/>
                  <a:gd name="connsiteX128" fmla="*/ 990130 w 1148691"/>
                  <a:gd name="connsiteY128" fmla="*/ 811458 h 1148691"/>
                  <a:gd name="connsiteX129" fmla="*/ 964879 w 1148691"/>
                  <a:gd name="connsiteY129" fmla="*/ 786183 h 1148691"/>
                  <a:gd name="connsiteX130" fmla="*/ 959785 w 1148691"/>
                  <a:gd name="connsiteY130" fmla="*/ 786207 h 1148691"/>
                  <a:gd name="connsiteX131" fmla="*/ 934510 w 1148691"/>
                  <a:gd name="connsiteY131" fmla="*/ 811482 h 1148691"/>
                  <a:gd name="connsiteX132" fmla="*/ 934510 w 1148691"/>
                  <a:gd name="connsiteY132" fmla="*/ 895988 h 1148691"/>
                  <a:gd name="connsiteX133" fmla="*/ 804619 w 1148691"/>
                  <a:gd name="connsiteY133" fmla="*/ 766073 h 1148691"/>
                  <a:gd name="connsiteX134" fmla="*/ 872649 w 1148691"/>
                  <a:gd name="connsiteY134" fmla="*/ 602729 h 1148691"/>
                  <a:gd name="connsiteX135" fmla="*/ 1055386 w 1148691"/>
                  <a:gd name="connsiteY135" fmla="*/ 602729 h 1148691"/>
                  <a:gd name="connsiteX136" fmla="*/ 996705 w 1148691"/>
                  <a:gd name="connsiteY136" fmla="*/ 661410 h 1148691"/>
                  <a:gd name="connsiteX137" fmla="*/ 996705 w 1148691"/>
                  <a:gd name="connsiteY137" fmla="*/ 697134 h 1148691"/>
                  <a:gd name="connsiteX138" fmla="*/ 1000316 w 1148691"/>
                  <a:gd name="connsiteY138" fmla="*/ 700745 h 1148691"/>
                  <a:gd name="connsiteX139" fmla="*/ 1036017 w 1148691"/>
                  <a:gd name="connsiteY139" fmla="*/ 700745 h 1148691"/>
                  <a:gd name="connsiteX140" fmla="*/ 1138026 w 1148691"/>
                  <a:gd name="connsiteY140" fmla="*/ 598760 h 1148691"/>
                  <a:gd name="connsiteX141" fmla="*/ 1139461 w 1148691"/>
                  <a:gd name="connsiteY141" fmla="*/ 596990 h 1148691"/>
                  <a:gd name="connsiteX142" fmla="*/ 1148691 w 1148691"/>
                  <a:gd name="connsiteY142" fmla="*/ 577478 h 1148691"/>
                  <a:gd name="connsiteX143" fmla="*/ 1148691 w 1148691"/>
                  <a:gd name="connsiteY143" fmla="*/ 572337 h 1148691"/>
                  <a:gd name="connsiteX144" fmla="*/ 1141900 w 1148691"/>
                  <a:gd name="connsiteY144" fmla="*/ 555049 h 1148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</a:cxnLst>
                <a:rect l="l" t="t" r="r" b="b"/>
                <a:pathLst>
                  <a:path w="1148691" h="1148691">
                    <a:moveTo>
                      <a:pt x="1141900" y="555049"/>
                    </a:moveTo>
                    <a:cubicBezTo>
                      <a:pt x="1140824" y="553231"/>
                      <a:pt x="1139604" y="551462"/>
                      <a:pt x="1138050" y="549907"/>
                    </a:cubicBezTo>
                    <a:lnTo>
                      <a:pt x="1036041" y="447922"/>
                    </a:lnTo>
                    <a:cubicBezTo>
                      <a:pt x="1026189" y="438046"/>
                      <a:pt x="1010216" y="438046"/>
                      <a:pt x="1000340" y="447922"/>
                    </a:cubicBezTo>
                    <a:lnTo>
                      <a:pt x="996729" y="451557"/>
                    </a:lnTo>
                    <a:cubicBezTo>
                      <a:pt x="986878" y="461409"/>
                      <a:pt x="986878" y="477382"/>
                      <a:pt x="996729" y="487281"/>
                    </a:cubicBezTo>
                    <a:lnTo>
                      <a:pt x="1056486" y="547038"/>
                    </a:lnTo>
                    <a:lnTo>
                      <a:pt x="872745" y="547038"/>
                    </a:lnTo>
                    <a:cubicBezTo>
                      <a:pt x="867150" y="485153"/>
                      <a:pt x="842807" y="428697"/>
                      <a:pt x="805361" y="383431"/>
                    </a:cubicBezTo>
                    <a:lnTo>
                      <a:pt x="934558" y="254234"/>
                    </a:lnTo>
                    <a:lnTo>
                      <a:pt x="934558" y="337209"/>
                    </a:lnTo>
                    <a:cubicBezTo>
                      <a:pt x="934558" y="351150"/>
                      <a:pt x="945869" y="362460"/>
                      <a:pt x="959833" y="362484"/>
                    </a:cubicBezTo>
                    <a:lnTo>
                      <a:pt x="964926" y="362484"/>
                    </a:lnTo>
                    <a:cubicBezTo>
                      <a:pt x="978891" y="362484"/>
                      <a:pt x="990178" y="351150"/>
                      <a:pt x="990178" y="337209"/>
                    </a:cubicBezTo>
                    <a:lnTo>
                      <a:pt x="990201" y="192995"/>
                    </a:lnTo>
                    <a:cubicBezTo>
                      <a:pt x="990178" y="192206"/>
                      <a:pt x="990034" y="191464"/>
                      <a:pt x="989962" y="190723"/>
                    </a:cubicBezTo>
                    <a:cubicBezTo>
                      <a:pt x="990656" y="183454"/>
                      <a:pt x="988241" y="175922"/>
                      <a:pt x="982669" y="170374"/>
                    </a:cubicBezTo>
                    <a:lnTo>
                      <a:pt x="979035" y="166763"/>
                    </a:lnTo>
                    <a:cubicBezTo>
                      <a:pt x="974300" y="162029"/>
                      <a:pt x="968202" y="159614"/>
                      <a:pt x="962009" y="159398"/>
                    </a:cubicBezTo>
                    <a:cubicBezTo>
                      <a:pt x="959953" y="158896"/>
                      <a:pt x="957848" y="158513"/>
                      <a:pt x="955672" y="158513"/>
                    </a:cubicBezTo>
                    <a:lnTo>
                      <a:pt x="811434" y="158513"/>
                    </a:lnTo>
                    <a:cubicBezTo>
                      <a:pt x="797494" y="158513"/>
                      <a:pt x="786207" y="169800"/>
                      <a:pt x="786183" y="183789"/>
                    </a:cubicBezTo>
                    <a:lnTo>
                      <a:pt x="786207" y="188882"/>
                    </a:lnTo>
                    <a:cubicBezTo>
                      <a:pt x="786207" y="202823"/>
                      <a:pt x="797494" y="214133"/>
                      <a:pt x="811458" y="214157"/>
                    </a:cubicBezTo>
                    <a:lnTo>
                      <a:pt x="895964" y="214157"/>
                    </a:lnTo>
                    <a:lnTo>
                      <a:pt x="766073" y="344048"/>
                    </a:lnTo>
                    <a:cubicBezTo>
                      <a:pt x="720903" y="306434"/>
                      <a:pt x="664542" y="281852"/>
                      <a:pt x="602705" y="276042"/>
                    </a:cubicBezTo>
                    <a:lnTo>
                      <a:pt x="602705" y="93305"/>
                    </a:lnTo>
                    <a:lnTo>
                      <a:pt x="661386" y="151986"/>
                    </a:lnTo>
                    <a:cubicBezTo>
                      <a:pt x="671237" y="161837"/>
                      <a:pt x="687235" y="161837"/>
                      <a:pt x="697111" y="151986"/>
                    </a:cubicBezTo>
                    <a:lnTo>
                      <a:pt x="700721" y="148375"/>
                    </a:lnTo>
                    <a:cubicBezTo>
                      <a:pt x="710597" y="138523"/>
                      <a:pt x="710597" y="122526"/>
                      <a:pt x="700721" y="112650"/>
                    </a:cubicBezTo>
                    <a:lnTo>
                      <a:pt x="598736" y="10665"/>
                    </a:lnTo>
                    <a:cubicBezTo>
                      <a:pt x="598186" y="10139"/>
                      <a:pt x="597540" y="9708"/>
                      <a:pt x="596967" y="9230"/>
                    </a:cubicBezTo>
                    <a:cubicBezTo>
                      <a:pt x="592327" y="3587"/>
                      <a:pt x="585321" y="0"/>
                      <a:pt x="577454" y="0"/>
                    </a:cubicBezTo>
                    <a:lnTo>
                      <a:pt x="572337" y="0"/>
                    </a:lnTo>
                    <a:cubicBezTo>
                      <a:pt x="565666" y="0"/>
                      <a:pt x="559616" y="2606"/>
                      <a:pt x="555096" y="6839"/>
                    </a:cubicBezTo>
                    <a:cubicBezTo>
                      <a:pt x="553279" y="7915"/>
                      <a:pt x="551510" y="9134"/>
                      <a:pt x="549955" y="10689"/>
                    </a:cubicBezTo>
                    <a:lnTo>
                      <a:pt x="447970" y="112674"/>
                    </a:lnTo>
                    <a:cubicBezTo>
                      <a:pt x="438094" y="122526"/>
                      <a:pt x="438094" y="138523"/>
                      <a:pt x="447970" y="148399"/>
                    </a:cubicBezTo>
                    <a:lnTo>
                      <a:pt x="451581" y="152009"/>
                    </a:lnTo>
                    <a:cubicBezTo>
                      <a:pt x="461432" y="161861"/>
                      <a:pt x="477430" y="161861"/>
                      <a:pt x="487282" y="152009"/>
                    </a:cubicBezTo>
                    <a:lnTo>
                      <a:pt x="547038" y="92253"/>
                    </a:lnTo>
                    <a:lnTo>
                      <a:pt x="547038" y="275970"/>
                    </a:lnTo>
                    <a:cubicBezTo>
                      <a:pt x="484795" y="281613"/>
                      <a:pt x="428027" y="306219"/>
                      <a:pt x="382618" y="344072"/>
                    </a:cubicBezTo>
                    <a:lnTo>
                      <a:pt x="252704" y="214181"/>
                    </a:lnTo>
                    <a:lnTo>
                      <a:pt x="337209" y="214181"/>
                    </a:lnTo>
                    <a:cubicBezTo>
                      <a:pt x="351174" y="214157"/>
                      <a:pt x="362460" y="202847"/>
                      <a:pt x="362460" y="188906"/>
                    </a:cubicBezTo>
                    <a:lnTo>
                      <a:pt x="362484" y="183813"/>
                    </a:lnTo>
                    <a:cubicBezTo>
                      <a:pt x="362460" y="169848"/>
                      <a:pt x="351174" y="158537"/>
                      <a:pt x="337233" y="158537"/>
                    </a:cubicBezTo>
                    <a:lnTo>
                      <a:pt x="192995" y="158537"/>
                    </a:lnTo>
                    <a:cubicBezTo>
                      <a:pt x="190795" y="158537"/>
                      <a:pt x="188691" y="158920"/>
                      <a:pt x="186658" y="159422"/>
                    </a:cubicBezTo>
                    <a:cubicBezTo>
                      <a:pt x="180465" y="159638"/>
                      <a:pt x="174343" y="162076"/>
                      <a:pt x="169633" y="166787"/>
                    </a:cubicBezTo>
                    <a:lnTo>
                      <a:pt x="166022" y="170398"/>
                    </a:lnTo>
                    <a:cubicBezTo>
                      <a:pt x="160474" y="175969"/>
                      <a:pt x="158035" y="183478"/>
                      <a:pt x="158753" y="190747"/>
                    </a:cubicBezTo>
                    <a:cubicBezTo>
                      <a:pt x="158681" y="191488"/>
                      <a:pt x="158538" y="192230"/>
                      <a:pt x="158538" y="193019"/>
                    </a:cubicBezTo>
                    <a:lnTo>
                      <a:pt x="158538" y="337233"/>
                    </a:lnTo>
                    <a:cubicBezTo>
                      <a:pt x="158538" y="351174"/>
                      <a:pt x="169848" y="362508"/>
                      <a:pt x="183789" y="362508"/>
                    </a:cubicBezTo>
                    <a:lnTo>
                      <a:pt x="188882" y="362508"/>
                    </a:lnTo>
                    <a:cubicBezTo>
                      <a:pt x="202847" y="362484"/>
                      <a:pt x="214157" y="351174"/>
                      <a:pt x="214157" y="337233"/>
                    </a:cubicBezTo>
                    <a:lnTo>
                      <a:pt x="214157" y="254234"/>
                    </a:lnTo>
                    <a:lnTo>
                      <a:pt x="343354" y="383431"/>
                    </a:lnTo>
                    <a:cubicBezTo>
                      <a:pt x="305908" y="428697"/>
                      <a:pt x="281565" y="485153"/>
                      <a:pt x="275970" y="547038"/>
                    </a:cubicBezTo>
                    <a:lnTo>
                      <a:pt x="92229" y="547038"/>
                    </a:lnTo>
                    <a:lnTo>
                      <a:pt x="151986" y="487281"/>
                    </a:lnTo>
                    <a:cubicBezTo>
                      <a:pt x="161837" y="477406"/>
                      <a:pt x="161837" y="461409"/>
                      <a:pt x="151986" y="451557"/>
                    </a:cubicBezTo>
                    <a:lnTo>
                      <a:pt x="148375" y="447922"/>
                    </a:lnTo>
                    <a:cubicBezTo>
                      <a:pt x="138499" y="438046"/>
                      <a:pt x="122526" y="438046"/>
                      <a:pt x="112674" y="447922"/>
                    </a:cubicBezTo>
                    <a:lnTo>
                      <a:pt x="10689" y="549907"/>
                    </a:lnTo>
                    <a:cubicBezTo>
                      <a:pt x="9134" y="551462"/>
                      <a:pt x="7915" y="553231"/>
                      <a:pt x="6839" y="555049"/>
                    </a:cubicBezTo>
                    <a:cubicBezTo>
                      <a:pt x="2630" y="559592"/>
                      <a:pt x="0" y="565618"/>
                      <a:pt x="0" y="572289"/>
                    </a:cubicBezTo>
                    <a:lnTo>
                      <a:pt x="0" y="577430"/>
                    </a:lnTo>
                    <a:cubicBezTo>
                      <a:pt x="0" y="585274"/>
                      <a:pt x="3611" y="592304"/>
                      <a:pt x="9230" y="596942"/>
                    </a:cubicBezTo>
                    <a:cubicBezTo>
                      <a:pt x="9708" y="597517"/>
                      <a:pt x="10139" y="598138"/>
                      <a:pt x="10689" y="598712"/>
                    </a:cubicBezTo>
                    <a:lnTo>
                      <a:pt x="112674" y="700697"/>
                    </a:lnTo>
                    <a:cubicBezTo>
                      <a:pt x="122526" y="710573"/>
                      <a:pt x="138523" y="710573"/>
                      <a:pt x="148375" y="700697"/>
                    </a:cubicBezTo>
                    <a:lnTo>
                      <a:pt x="151986" y="697086"/>
                    </a:lnTo>
                    <a:cubicBezTo>
                      <a:pt x="161837" y="687211"/>
                      <a:pt x="161837" y="671214"/>
                      <a:pt x="151986" y="661362"/>
                    </a:cubicBezTo>
                    <a:lnTo>
                      <a:pt x="93305" y="602681"/>
                    </a:lnTo>
                    <a:lnTo>
                      <a:pt x="276042" y="602681"/>
                    </a:lnTo>
                    <a:cubicBezTo>
                      <a:pt x="281852" y="664518"/>
                      <a:pt x="306410" y="720903"/>
                      <a:pt x="344048" y="766025"/>
                    </a:cubicBezTo>
                    <a:lnTo>
                      <a:pt x="214157" y="895940"/>
                    </a:lnTo>
                    <a:lnTo>
                      <a:pt x="214157" y="811434"/>
                    </a:lnTo>
                    <a:cubicBezTo>
                      <a:pt x="214133" y="797470"/>
                      <a:pt x="202823" y="786159"/>
                      <a:pt x="188906" y="786159"/>
                    </a:cubicBezTo>
                    <a:lnTo>
                      <a:pt x="183789" y="786136"/>
                    </a:lnTo>
                    <a:cubicBezTo>
                      <a:pt x="169824" y="786159"/>
                      <a:pt x="158538" y="797446"/>
                      <a:pt x="158538" y="811411"/>
                    </a:cubicBezTo>
                    <a:lnTo>
                      <a:pt x="158538" y="955648"/>
                    </a:lnTo>
                    <a:cubicBezTo>
                      <a:pt x="158538" y="957824"/>
                      <a:pt x="158920" y="959953"/>
                      <a:pt x="159422" y="961985"/>
                    </a:cubicBezTo>
                    <a:cubicBezTo>
                      <a:pt x="159637" y="968178"/>
                      <a:pt x="162077" y="974300"/>
                      <a:pt x="166787" y="979011"/>
                    </a:cubicBezTo>
                    <a:lnTo>
                      <a:pt x="170398" y="982621"/>
                    </a:lnTo>
                    <a:cubicBezTo>
                      <a:pt x="175969" y="988169"/>
                      <a:pt x="183478" y="990608"/>
                      <a:pt x="190747" y="989915"/>
                    </a:cubicBezTo>
                    <a:cubicBezTo>
                      <a:pt x="191488" y="989986"/>
                      <a:pt x="192230" y="990130"/>
                      <a:pt x="193019" y="990130"/>
                    </a:cubicBezTo>
                    <a:lnTo>
                      <a:pt x="337233" y="990130"/>
                    </a:lnTo>
                    <a:cubicBezTo>
                      <a:pt x="351174" y="990130"/>
                      <a:pt x="362484" y="978819"/>
                      <a:pt x="362484" y="964879"/>
                    </a:cubicBezTo>
                    <a:lnTo>
                      <a:pt x="362484" y="959785"/>
                    </a:lnTo>
                    <a:cubicBezTo>
                      <a:pt x="362460" y="945821"/>
                      <a:pt x="351174" y="934510"/>
                      <a:pt x="337233" y="934510"/>
                    </a:cubicBezTo>
                    <a:lnTo>
                      <a:pt x="254234" y="934510"/>
                    </a:lnTo>
                    <a:lnTo>
                      <a:pt x="383431" y="805313"/>
                    </a:lnTo>
                    <a:cubicBezTo>
                      <a:pt x="428697" y="842759"/>
                      <a:pt x="485153" y="867102"/>
                      <a:pt x="547038" y="872697"/>
                    </a:cubicBezTo>
                    <a:lnTo>
                      <a:pt x="547038" y="1056438"/>
                    </a:lnTo>
                    <a:lnTo>
                      <a:pt x="487282" y="996682"/>
                    </a:lnTo>
                    <a:cubicBezTo>
                      <a:pt x="477406" y="986830"/>
                      <a:pt x="461432" y="986830"/>
                      <a:pt x="451581" y="996682"/>
                    </a:cubicBezTo>
                    <a:lnTo>
                      <a:pt x="447970" y="1000292"/>
                    </a:lnTo>
                    <a:cubicBezTo>
                      <a:pt x="438094" y="1010168"/>
                      <a:pt x="438094" y="1026142"/>
                      <a:pt x="447970" y="1035993"/>
                    </a:cubicBezTo>
                    <a:lnTo>
                      <a:pt x="549955" y="1138002"/>
                    </a:lnTo>
                    <a:cubicBezTo>
                      <a:pt x="551510" y="1139557"/>
                      <a:pt x="553279" y="1140752"/>
                      <a:pt x="555096" y="1141852"/>
                    </a:cubicBezTo>
                    <a:cubicBezTo>
                      <a:pt x="559616" y="1146061"/>
                      <a:pt x="565666" y="1148691"/>
                      <a:pt x="572337" y="1148691"/>
                    </a:cubicBezTo>
                    <a:lnTo>
                      <a:pt x="577454" y="1148691"/>
                    </a:lnTo>
                    <a:cubicBezTo>
                      <a:pt x="585321" y="1148691"/>
                      <a:pt x="592327" y="1145081"/>
                      <a:pt x="596967" y="1139461"/>
                    </a:cubicBezTo>
                    <a:cubicBezTo>
                      <a:pt x="597540" y="1138959"/>
                      <a:pt x="598186" y="1138552"/>
                      <a:pt x="598736" y="1138026"/>
                    </a:cubicBezTo>
                    <a:lnTo>
                      <a:pt x="700721" y="1036017"/>
                    </a:lnTo>
                    <a:cubicBezTo>
                      <a:pt x="710597" y="1026165"/>
                      <a:pt x="710597" y="1010168"/>
                      <a:pt x="700721" y="1000316"/>
                    </a:cubicBezTo>
                    <a:lnTo>
                      <a:pt x="697111" y="996706"/>
                    </a:lnTo>
                    <a:cubicBezTo>
                      <a:pt x="687235" y="986854"/>
                      <a:pt x="671237" y="986854"/>
                      <a:pt x="661386" y="996706"/>
                    </a:cubicBezTo>
                    <a:lnTo>
                      <a:pt x="602705" y="1055410"/>
                    </a:lnTo>
                    <a:lnTo>
                      <a:pt x="602705" y="872649"/>
                    </a:lnTo>
                    <a:cubicBezTo>
                      <a:pt x="664183" y="866887"/>
                      <a:pt x="720233" y="842616"/>
                      <a:pt x="765260" y="805361"/>
                    </a:cubicBezTo>
                    <a:lnTo>
                      <a:pt x="894434" y="934558"/>
                    </a:lnTo>
                    <a:lnTo>
                      <a:pt x="811458" y="934558"/>
                    </a:lnTo>
                    <a:cubicBezTo>
                      <a:pt x="797494" y="934558"/>
                      <a:pt x="786207" y="945868"/>
                      <a:pt x="786183" y="959833"/>
                    </a:cubicBezTo>
                    <a:lnTo>
                      <a:pt x="786183" y="964926"/>
                    </a:lnTo>
                    <a:cubicBezTo>
                      <a:pt x="786183" y="978867"/>
                      <a:pt x="797494" y="990178"/>
                      <a:pt x="811434" y="990178"/>
                    </a:cubicBezTo>
                    <a:lnTo>
                      <a:pt x="955649" y="990202"/>
                    </a:lnTo>
                    <a:cubicBezTo>
                      <a:pt x="956438" y="990178"/>
                      <a:pt x="957179" y="990034"/>
                      <a:pt x="957920" y="989963"/>
                    </a:cubicBezTo>
                    <a:cubicBezTo>
                      <a:pt x="965213" y="990656"/>
                      <a:pt x="972722" y="988241"/>
                      <a:pt x="978269" y="982669"/>
                    </a:cubicBezTo>
                    <a:lnTo>
                      <a:pt x="981880" y="979058"/>
                    </a:lnTo>
                    <a:cubicBezTo>
                      <a:pt x="986615" y="974324"/>
                      <a:pt x="989030" y="968226"/>
                      <a:pt x="989245" y="962033"/>
                    </a:cubicBezTo>
                    <a:cubicBezTo>
                      <a:pt x="989747" y="960001"/>
                      <a:pt x="990130" y="957872"/>
                      <a:pt x="990130" y="955696"/>
                    </a:cubicBezTo>
                    <a:lnTo>
                      <a:pt x="990130" y="811458"/>
                    </a:lnTo>
                    <a:cubicBezTo>
                      <a:pt x="990130" y="797517"/>
                      <a:pt x="978843" y="786207"/>
                      <a:pt x="964879" y="786183"/>
                    </a:cubicBezTo>
                    <a:lnTo>
                      <a:pt x="959785" y="786207"/>
                    </a:lnTo>
                    <a:cubicBezTo>
                      <a:pt x="945845" y="786207"/>
                      <a:pt x="934534" y="797494"/>
                      <a:pt x="934510" y="811482"/>
                    </a:cubicBezTo>
                    <a:lnTo>
                      <a:pt x="934510" y="895988"/>
                    </a:lnTo>
                    <a:lnTo>
                      <a:pt x="804619" y="766073"/>
                    </a:lnTo>
                    <a:cubicBezTo>
                      <a:pt x="842233" y="720927"/>
                      <a:pt x="866815" y="664566"/>
                      <a:pt x="872649" y="602729"/>
                    </a:cubicBezTo>
                    <a:lnTo>
                      <a:pt x="1055386" y="602729"/>
                    </a:lnTo>
                    <a:lnTo>
                      <a:pt x="996705" y="661410"/>
                    </a:lnTo>
                    <a:cubicBezTo>
                      <a:pt x="986854" y="671262"/>
                      <a:pt x="986854" y="687259"/>
                      <a:pt x="996705" y="697134"/>
                    </a:cubicBezTo>
                    <a:lnTo>
                      <a:pt x="1000316" y="700745"/>
                    </a:lnTo>
                    <a:cubicBezTo>
                      <a:pt x="1010168" y="710621"/>
                      <a:pt x="1026165" y="710621"/>
                      <a:pt x="1036017" y="700745"/>
                    </a:cubicBezTo>
                    <a:lnTo>
                      <a:pt x="1138026" y="598760"/>
                    </a:lnTo>
                    <a:cubicBezTo>
                      <a:pt x="1138552" y="598186"/>
                      <a:pt x="1138983" y="597564"/>
                      <a:pt x="1139461" y="596990"/>
                    </a:cubicBezTo>
                    <a:cubicBezTo>
                      <a:pt x="1145104" y="592351"/>
                      <a:pt x="1148691" y="585321"/>
                      <a:pt x="1148691" y="577478"/>
                    </a:cubicBezTo>
                    <a:lnTo>
                      <a:pt x="1148691" y="572337"/>
                    </a:lnTo>
                    <a:cubicBezTo>
                      <a:pt x="1148715" y="565618"/>
                      <a:pt x="1146109" y="559592"/>
                      <a:pt x="1141900" y="5550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08" name="Graphic 23">
            <a:extLst>
              <a:ext uri="{FF2B5EF4-FFF2-40B4-BE49-F238E27FC236}">
                <a16:creationId xmlns:a16="http://schemas.microsoft.com/office/drawing/2014/main" id="{7F91C67E-A171-49DE-85B7-668EAA0C9E2D}"/>
              </a:ext>
            </a:extLst>
          </p:cNvPr>
          <p:cNvGrpSpPr/>
          <p:nvPr/>
        </p:nvGrpSpPr>
        <p:grpSpPr>
          <a:xfrm>
            <a:off x="2958040" y="2387975"/>
            <a:ext cx="345957" cy="299608"/>
            <a:chOff x="4280279" y="642734"/>
            <a:chExt cx="3631129" cy="3144660"/>
          </a:xfrm>
        </p:grpSpPr>
        <p:sp>
          <p:nvSpPr>
            <p:cNvPr id="209" name="Graphic 23">
              <a:extLst>
                <a:ext uri="{FF2B5EF4-FFF2-40B4-BE49-F238E27FC236}">
                  <a16:creationId xmlns:a16="http://schemas.microsoft.com/office/drawing/2014/main" id="{50B1504F-9E28-4010-B01E-6CCA80688C25}"/>
                </a:ext>
              </a:extLst>
            </p:cNvPr>
            <p:cNvSpPr/>
            <p:nvPr/>
          </p:nvSpPr>
          <p:spPr>
            <a:xfrm>
              <a:off x="4280279" y="642734"/>
              <a:ext cx="3631129" cy="3144660"/>
            </a:xfrm>
            <a:custGeom>
              <a:avLst/>
              <a:gdLst>
                <a:gd name="connsiteX0" fmla="*/ 2723353 w 3631129"/>
                <a:gd name="connsiteY0" fmla="*/ 3144661 h 3144660"/>
                <a:gd name="connsiteX1" fmla="*/ 3631129 w 3631129"/>
                <a:gd name="connsiteY1" fmla="*/ 1572342 h 3144660"/>
                <a:gd name="connsiteX2" fmla="*/ 2723353 w 3631129"/>
                <a:gd name="connsiteY2" fmla="*/ 0 h 3144660"/>
                <a:gd name="connsiteX3" fmla="*/ 907776 w 3631129"/>
                <a:gd name="connsiteY3" fmla="*/ 0 h 3144660"/>
                <a:gd name="connsiteX4" fmla="*/ 0 w 3631129"/>
                <a:gd name="connsiteY4" fmla="*/ 1572342 h 3144660"/>
                <a:gd name="connsiteX5" fmla="*/ 907776 w 3631129"/>
                <a:gd name="connsiteY5" fmla="*/ 3144661 h 314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60">
                  <a:moveTo>
                    <a:pt x="2723353" y="3144661"/>
                  </a:moveTo>
                  <a:lnTo>
                    <a:pt x="3631129" y="1572342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42"/>
                  </a:lnTo>
                  <a:lnTo>
                    <a:pt x="907776" y="3144661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0" name="Graphic 23">
              <a:extLst>
                <a:ext uri="{FF2B5EF4-FFF2-40B4-BE49-F238E27FC236}">
                  <a16:creationId xmlns:a16="http://schemas.microsoft.com/office/drawing/2014/main" id="{3582AB14-1961-4EA4-A083-B490F4B987E9}"/>
                </a:ext>
              </a:extLst>
            </p:cNvPr>
            <p:cNvSpPr/>
            <p:nvPr/>
          </p:nvSpPr>
          <p:spPr>
            <a:xfrm>
              <a:off x="4991833" y="1109331"/>
              <a:ext cx="2187171" cy="2187290"/>
            </a:xfrm>
            <a:custGeom>
              <a:avLst/>
              <a:gdLst>
                <a:gd name="connsiteX0" fmla="*/ 2174235 w 2187171"/>
                <a:gd name="connsiteY0" fmla="*/ 1056988 h 2187290"/>
                <a:gd name="connsiteX1" fmla="*/ 2166918 w 2187171"/>
                <a:gd name="connsiteY1" fmla="*/ 1047208 h 2187290"/>
                <a:gd name="connsiteX2" fmla="*/ 1972679 w 2187171"/>
                <a:gd name="connsiteY2" fmla="*/ 853018 h 2187290"/>
                <a:gd name="connsiteX3" fmla="*/ 1904697 w 2187171"/>
                <a:gd name="connsiteY3" fmla="*/ 853018 h 2187290"/>
                <a:gd name="connsiteX4" fmla="*/ 1897811 w 2187171"/>
                <a:gd name="connsiteY4" fmla="*/ 859928 h 2187290"/>
                <a:gd name="connsiteX5" fmla="*/ 1897811 w 2187171"/>
                <a:gd name="connsiteY5" fmla="*/ 927934 h 2187290"/>
                <a:gd name="connsiteX6" fmla="*/ 2011584 w 2187171"/>
                <a:gd name="connsiteY6" fmla="*/ 1041708 h 2187290"/>
                <a:gd name="connsiteX7" fmla="*/ 1661726 w 2187171"/>
                <a:gd name="connsiteY7" fmla="*/ 1041708 h 2187290"/>
                <a:gd name="connsiteX8" fmla="*/ 1533437 w 2187171"/>
                <a:gd name="connsiteY8" fmla="*/ 730181 h 2187290"/>
                <a:gd name="connsiteX9" fmla="*/ 1779446 w 2187171"/>
                <a:gd name="connsiteY9" fmla="*/ 484173 h 2187290"/>
                <a:gd name="connsiteX10" fmla="*/ 1779446 w 2187171"/>
                <a:gd name="connsiteY10" fmla="*/ 642160 h 2187290"/>
                <a:gd name="connsiteX11" fmla="*/ 1827581 w 2187171"/>
                <a:gd name="connsiteY11" fmla="*/ 690295 h 2187290"/>
                <a:gd name="connsiteX12" fmla="*/ 1837265 w 2187171"/>
                <a:gd name="connsiteY12" fmla="*/ 690295 h 2187290"/>
                <a:gd name="connsiteX13" fmla="*/ 1885352 w 2187171"/>
                <a:gd name="connsiteY13" fmla="*/ 642184 h 2187290"/>
                <a:gd name="connsiteX14" fmla="*/ 1885400 w 2187171"/>
                <a:gd name="connsiteY14" fmla="*/ 367601 h 2187290"/>
                <a:gd name="connsiteX15" fmla="*/ 1884970 w 2187171"/>
                <a:gd name="connsiteY15" fmla="*/ 363249 h 2187290"/>
                <a:gd name="connsiteX16" fmla="*/ 1871101 w 2187171"/>
                <a:gd name="connsiteY16" fmla="*/ 324488 h 2187290"/>
                <a:gd name="connsiteX17" fmla="*/ 1864190 w 2187171"/>
                <a:gd name="connsiteY17" fmla="*/ 317601 h 2187290"/>
                <a:gd name="connsiteX18" fmla="*/ 1831789 w 2187171"/>
                <a:gd name="connsiteY18" fmla="*/ 303565 h 2187290"/>
                <a:gd name="connsiteX19" fmla="*/ 1819713 w 2187171"/>
                <a:gd name="connsiteY19" fmla="*/ 301867 h 2187290"/>
                <a:gd name="connsiteX20" fmla="*/ 1545059 w 2187171"/>
                <a:gd name="connsiteY20" fmla="*/ 301867 h 2187290"/>
                <a:gd name="connsiteX21" fmla="*/ 1496971 w 2187171"/>
                <a:gd name="connsiteY21" fmla="*/ 349978 h 2187290"/>
                <a:gd name="connsiteX22" fmla="*/ 1497019 w 2187171"/>
                <a:gd name="connsiteY22" fmla="*/ 359686 h 2187290"/>
                <a:gd name="connsiteX23" fmla="*/ 1545107 w 2187171"/>
                <a:gd name="connsiteY23" fmla="*/ 407821 h 2187290"/>
                <a:gd name="connsiteX24" fmla="*/ 1706035 w 2187171"/>
                <a:gd name="connsiteY24" fmla="*/ 407821 h 2187290"/>
                <a:gd name="connsiteX25" fmla="*/ 1458688 w 2187171"/>
                <a:gd name="connsiteY25" fmla="*/ 655145 h 2187290"/>
                <a:gd name="connsiteX26" fmla="*/ 1147615 w 2187171"/>
                <a:gd name="connsiteY26" fmla="*/ 525637 h 2187290"/>
                <a:gd name="connsiteX27" fmla="*/ 1147615 w 2187171"/>
                <a:gd name="connsiteY27" fmla="*/ 177715 h 2187290"/>
                <a:gd name="connsiteX28" fmla="*/ 1259381 w 2187171"/>
                <a:gd name="connsiteY28" fmla="*/ 289456 h 2187290"/>
                <a:gd name="connsiteX29" fmla="*/ 1327410 w 2187171"/>
                <a:gd name="connsiteY29" fmla="*/ 289456 h 2187290"/>
                <a:gd name="connsiteX30" fmla="*/ 1334273 w 2187171"/>
                <a:gd name="connsiteY30" fmla="*/ 282570 h 2187290"/>
                <a:gd name="connsiteX31" fmla="*/ 1334273 w 2187171"/>
                <a:gd name="connsiteY31" fmla="*/ 214564 h 2187290"/>
                <a:gd name="connsiteX32" fmla="*/ 1140107 w 2187171"/>
                <a:gd name="connsiteY32" fmla="*/ 20349 h 2187290"/>
                <a:gd name="connsiteX33" fmla="*/ 1136711 w 2187171"/>
                <a:gd name="connsiteY33" fmla="*/ 17599 h 2187290"/>
                <a:gd name="connsiteX34" fmla="*/ 1099552 w 2187171"/>
                <a:gd name="connsiteY34" fmla="*/ 0 h 2187290"/>
                <a:gd name="connsiteX35" fmla="*/ 1089796 w 2187171"/>
                <a:gd name="connsiteY35" fmla="*/ 0 h 2187290"/>
                <a:gd name="connsiteX36" fmla="*/ 1056988 w 2187171"/>
                <a:gd name="connsiteY36" fmla="*/ 13008 h 2187290"/>
                <a:gd name="connsiteX37" fmla="*/ 1047208 w 2187171"/>
                <a:gd name="connsiteY37" fmla="*/ 20349 h 2187290"/>
                <a:gd name="connsiteX38" fmla="*/ 853018 w 2187171"/>
                <a:gd name="connsiteY38" fmla="*/ 214564 h 2187290"/>
                <a:gd name="connsiteX39" fmla="*/ 853018 w 2187171"/>
                <a:gd name="connsiteY39" fmla="*/ 282570 h 2187290"/>
                <a:gd name="connsiteX40" fmla="*/ 859904 w 2187171"/>
                <a:gd name="connsiteY40" fmla="*/ 289456 h 2187290"/>
                <a:gd name="connsiteX41" fmla="*/ 927911 w 2187171"/>
                <a:gd name="connsiteY41" fmla="*/ 289456 h 2187290"/>
                <a:gd name="connsiteX42" fmla="*/ 1041684 w 2187171"/>
                <a:gd name="connsiteY42" fmla="*/ 175682 h 2187290"/>
                <a:gd name="connsiteX43" fmla="*/ 1041684 w 2187171"/>
                <a:gd name="connsiteY43" fmla="*/ 525517 h 2187290"/>
                <a:gd name="connsiteX44" fmla="*/ 728603 w 2187171"/>
                <a:gd name="connsiteY44" fmla="*/ 655168 h 2187290"/>
                <a:gd name="connsiteX45" fmla="*/ 481256 w 2187171"/>
                <a:gd name="connsiteY45" fmla="*/ 407845 h 2187290"/>
                <a:gd name="connsiteX46" fmla="*/ 642184 w 2187171"/>
                <a:gd name="connsiteY46" fmla="*/ 407845 h 2187290"/>
                <a:gd name="connsiteX47" fmla="*/ 690272 w 2187171"/>
                <a:gd name="connsiteY47" fmla="*/ 359710 h 2187290"/>
                <a:gd name="connsiteX48" fmla="*/ 690296 w 2187171"/>
                <a:gd name="connsiteY48" fmla="*/ 350002 h 2187290"/>
                <a:gd name="connsiteX49" fmla="*/ 642208 w 2187171"/>
                <a:gd name="connsiteY49" fmla="*/ 301891 h 2187290"/>
                <a:gd name="connsiteX50" fmla="*/ 367553 w 2187171"/>
                <a:gd name="connsiteY50" fmla="*/ 301891 h 2187290"/>
                <a:gd name="connsiteX51" fmla="*/ 355478 w 2187171"/>
                <a:gd name="connsiteY51" fmla="*/ 303588 h 2187290"/>
                <a:gd name="connsiteX52" fmla="*/ 323053 w 2187171"/>
                <a:gd name="connsiteY52" fmla="*/ 317625 h 2187290"/>
                <a:gd name="connsiteX53" fmla="*/ 316166 w 2187171"/>
                <a:gd name="connsiteY53" fmla="*/ 324512 h 2187290"/>
                <a:gd name="connsiteX54" fmla="*/ 302321 w 2187171"/>
                <a:gd name="connsiteY54" fmla="*/ 363273 h 2187290"/>
                <a:gd name="connsiteX55" fmla="*/ 301915 w 2187171"/>
                <a:gd name="connsiteY55" fmla="*/ 367625 h 2187290"/>
                <a:gd name="connsiteX56" fmla="*/ 301915 w 2187171"/>
                <a:gd name="connsiteY56" fmla="*/ 642208 h 2187290"/>
                <a:gd name="connsiteX57" fmla="*/ 350002 w 2187171"/>
                <a:gd name="connsiteY57" fmla="*/ 690319 h 2187290"/>
                <a:gd name="connsiteX58" fmla="*/ 359686 w 2187171"/>
                <a:gd name="connsiteY58" fmla="*/ 690319 h 2187290"/>
                <a:gd name="connsiteX59" fmla="*/ 407822 w 2187171"/>
                <a:gd name="connsiteY59" fmla="*/ 642208 h 2187290"/>
                <a:gd name="connsiteX60" fmla="*/ 407822 w 2187171"/>
                <a:gd name="connsiteY60" fmla="*/ 484173 h 2187290"/>
                <a:gd name="connsiteX61" fmla="*/ 653830 w 2187171"/>
                <a:gd name="connsiteY61" fmla="*/ 730181 h 2187290"/>
                <a:gd name="connsiteX62" fmla="*/ 525541 w 2187171"/>
                <a:gd name="connsiteY62" fmla="*/ 1041708 h 2187290"/>
                <a:gd name="connsiteX63" fmla="*/ 175659 w 2187171"/>
                <a:gd name="connsiteY63" fmla="*/ 1041708 h 2187290"/>
                <a:gd name="connsiteX64" fmla="*/ 289433 w 2187171"/>
                <a:gd name="connsiteY64" fmla="*/ 927934 h 2187290"/>
                <a:gd name="connsiteX65" fmla="*/ 289433 w 2187171"/>
                <a:gd name="connsiteY65" fmla="*/ 859928 h 2187290"/>
                <a:gd name="connsiteX66" fmla="*/ 282546 w 2187171"/>
                <a:gd name="connsiteY66" fmla="*/ 853018 h 2187290"/>
                <a:gd name="connsiteX67" fmla="*/ 214564 w 2187171"/>
                <a:gd name="connsiteY67" fmla="*/ 853018 h 2187290"/>
                <a:gd name="connsiteX68" fmla="*/ 20349 w 2187171"/>
                <a:gd name="connsiteY68" fmla="*/ 1047208 h 2187290"/>
                <a:gd name="connsiteX69" fmla="*/ 13008 w 2187171"/>
                <a:gd name="connsiteY69" fmla="*/ 1056988 h 2187290"/>
                <a:gd name="connsiteX70" fmla="*/ 0 w 2187171"/>
                <a:gd name="connsiteY70" fmla="*/ 1089795 h 2187290"/>
                <a:gd name="connsiteX71" fmla="*/ 0 w 2187171"/>
                <a:gd name="connsiteY71" fmla="*/ 1099576 h 2187290"/>
                <a:gd name="connsiteX72" fmla="*/ 17599 w 2187171"/>
                <a:gd name="connsiteY72" fmla="*/ 1136735 h 2187290"/>
                <a:gd name="connsiteX73" fmla="*/ 20349 w 2187171"/>
                <a:gd name="connsiteY73" fmla="*/ 1140107 h 2187290"/>
                <a:gd name="connsiteX74" fmla="*/ 214564 w 2187171"/>
                <a:gd name="connsiteY74" fmla="*/ 1334273 h 2187290"/>
                <a:gd name="connsiteX75" fmla="*/ 282546 w 2187171"/>
                <a:gd name="connsiteY75" fmla="*/ 1334273 h 2187290"/>
                <a:gd name="connsiteX76" fmla="*/ 289433 w 2187171"/>
                <a:gd name="connsiteY76" fmla="*/ 1327410 h 2187290"/>
                <a:gd name="connsiteX77" fmla="*/ 289433 w 2187171"/>
                <a:gd name="connsiteY77" fmla="*/ 1259380 h 2187290"/>
                <a:gd name="connsiteX78" fmla="*/ 177691 w 2187171"/>
                <a:gd name="connsiteY78" fmla="*/ 1147615 h 2187290"/>
                <a:gd name="connsiteX79" fmla="*/ 525660 w 2187171"/>
                <a:gd name="connsiteY79" fmla="*/ 1147615 h 2187290"/>
                <a:gd name="connsiteX80" fmla="*/ 655145 w 2187171"/>
                <a:gd name="connsiteY80" fmla="*/ 1458664 h 2187290"/>
                <a:gd name="connsiteX81" fmla="*/ 407798 w 2187171"/>
                <a:gd name="connsiteY81" fmla="*/ 1706035 h 2187290"/>
                <a:gd name="connsiteX82" fmla="*/ 407798 w 2187171"/>
                <a:gd name="connsiteY82" fmla="*/ 1545130 h 2187290"/>
                <a:gd name="connsiteX83" fmla="*/ 359710 w 2187171"/>
                <a:gd name="connsiteY83" fmla="*/ 1497019 h 2187290"/>
                <a:gd name="connsiteX84" fmla="*/ 349978 w 2187171"/>
                <a:gd name="connsiteY84" fmla="*/ 1496971 h 2187290"/>
                <a:gd name="connsiteX85" fmla="*/ 301891 w 2187171"/>
                <a:gd name="connsiteY85" fmla="*/ 1545082 h 2187290"/>
                <a:gd name="connsiteX86" fmla="*/ 301891 w 2187171"/>
                <a:gd name="connsiteY86" fmla="*/ 1819737 h 2187290"/>
                <a:gd name="connsiteX87" fmla="*/ 303589 w 2187171"/>
                <a:gd name="connsiteY87" fmla="*/ 1831813 h 2187290"/>
                <a:gd name="connsiteX88" fmla="*/ 317601 w 2187171"/>
                <a:gd name="connsiteY88" fmla="*/ 1864238 h 2187290"/>
                <a:gd name="connsiteX89" fmla="*/ 324488 w 2187171"/>
                <a:gd name="connsiteY89" fmla="*/ 1871125 h 2187290"/>
                <a:gd name="connsiteX90" fmla="*/ 363225 w 2187171"/>
                <a:gd name="connsiteY90" fmla="*/ 1884993 h 2187290"/>
                <a:gd name="connsiteX91" fmla="*/ 367577 w 2187171"/>
                <a:gd name="connsiteY91" fmla="*/ 1885400 h 2187290"/>
                <a:gd name="connsiteX92" fmla="*/ 642184 w 2187171"/>
                <a:gd name="connsiteY92" fmla="*/ 1885400 h 2187290"/>
                <a:gd name="connsiteX93" fmla="*/ 690272 w 2187171"/>
                <a:gd name="connsiteY93" fmla="*/ 1837313 h 2187290"/>
                <a:gd name="connsiteX94" fmla="*/ 690272 w 2187171"/>
                <a:gd name="connsiteY94" fmla="*/ 1827628 h 2187290"/>
                <a:gd name="connsiteX95" fmla="*/ 642184 w 2187171"/>
                <a:gd name="connsiteY95" fmla="*/ 1779493 h 2187290"/>
                <a:gd name="connsiteX96" fmla="*/ 484149 w 2187171"/>
                <a:gd name="connsiteY96" fmla="*/ 1779493 h 2187290"/>
                <a:gd name="connsiteX97" fmla="*/ 730157 w 2187171"/>
                <a:gd name="connsiteY97" fmla="*/ 1533485 h 2187290"/>
                <a:gd name="connsiteX98" fmla="*/ 1041684 w 2187171"/>
                <a:gd name="connsiteY98" fmla="*/ 1661774 h 2187290"/>
                <a:gd name="connsiteX99" fmla="*/ 1041684 w 2187171"/>
                <a:gd name="connsiteY99" fmla="*/ 2011632 h 2187290"/>
                <a:gd name="connsiteX100" fmla="*/ 927911 w 2187171"/>
                <a:gd name="connsiteY100" fmla="*/ 1897858 h 2187290"/>
                <a:gd name="connsiteX101" fmla="*/ 859904 w 2187171"/>
                <a:gd name="connsiteY101" fmla="*/ 1897858 h 2187290"/>
                <a:gd name="connsiteX102" fmla="*/ 853018 w 2187171"/>
                <a:gd name="connsiteY102" fmla="*/ 1904745 h 2187290"/>
                <a:gd name="connsiteX103" fmla="*/ 853018 w 2187171"/>
                <a:gd name="connsiteY103" fmla="*/ 1972727 h 2187290"/>
                <a:gd name="connsiteX104" fmla="*/ 1047208 w 2187171"/>
                <a:gd name="connsiteY104" fmla="*/ 2166942 h 2187290"/>
                <a:gd name="connsiteX105" fmla="*/ 1056988 w 2187171"/>
                <a:gd name="connsiteY105" fmla="*/ 2174282 h 2187290"/>
                <a:gd name="connsiteX106" fmla="*/ 1089796 w 2187171"/>
                <a:gd name="connsiteY106" fmla="*/ 2187291 h 2187290"/>
                <a:gd name="connsiteX107" fmla="*/ 1099552 w 2187171"/>
                <a:gd name="connsiteY107" fmla="*/ 2187291 h 2187290"/>
                <a:gd name="connsiteX108" fmla="*/ 1136711 w 2187171"/>
                <a:gd name="connsiteY108" fmla="*/ 2169715 h 2187290"/>
                <a:gd name="connsiteX109" fmla="*/ 1140107 w 2187171"/>
                <a:gd name="connsiteY109" fmla="*/ 2166966 h 2187290"/>
                <a:gd name="connsiteX110" fmla="*/ 1334273 w 2187171"/>
                <a:gd name="connsiteY110" fmla="*/ 1972751 h 2187290"/>
                <a:gd name="connsiteX111" fmla="*/ 1334273 w 2187171"/>
                <a:gd name="connsiteY111" fmla="*/ 1904769 h 2187290"/>
                <a:gd name="connsiteX112" fmla="*/ 1327410 w 2187171"/>
                <a:gd name="connsiteY112" fmla="*/ 1897882 h 2187290"/>
                <a:gd name="connsiteX113" fmla="*/ 1259381 w 2187171"/>
                <a:gd name="connsiteY113" fmla="*/ 1897882 h 2187290"/>
                <a:gd name="connsiteX114" fmla="*/ 1147615 w 2187171"/>
                <a:gd name="connsiteY114" fmla="*/ 2009647 h 2187290"/>
                <a:gd name="connsiteX115" fmla="*/ 1147615 w 2187171"/>
                <a:gd name="connsiteY115" fmla="*/ 1661630 h 2187290"/>
                <a:gd name="connsiteX116" fmla="*/ 1457134 w 2187171"/>
                <a:gd name="connsiteY116" fmla="*/ 1533509 h 2187290"/>
                <a:gd name="connsiteX117" fmla="*/ 1703094 w 2187171"/>
                <a:gd name="connsiteY117" fmla="*/ 1779517 h 2187290"/>
                <a:gd name="connsiteX118" fmla="*/ 1545107 w 2187171"/>
                <a:gd name="connsiteY118" fmla="*/ 1779517 h 2187290"/>
                <a:gd name="connsiteX119" fmla="*/ 1496971 w 2187171"/>
                <a:gd name="connsiteY119" fmla="*/ 1827652 h 2187290"/>
                <a:gd name="connsiteX120" fmla="*/ 1496971 w 2187171"/>
                <a:gd name="connsiteY120" fmla="*/ 1837337 h 2187290"/>
                <a:gd name="connsiteX121" fmla="*/ 1545059 w 2187171"/>
                <a:gd name="connsiteY121" fmla="*/ 1885424 h 2187290"/>
                <a:gd name="connsiteX122" fmla="*/ 1819666 w 2187171"/>
                <a:gd name="connsiteY122" fmla="*/ 1885472 h 2187290"/>
                <a:gd name="connsiteX123" fmla="*/ 1823994 w 2187171"/>
                <a:gd name="connsiteY123" fmla="*/ 1885041 h 2187290"/>
                <a:gd name="connsiteX124" fmla="*/ 1862731 w 2187171"/>
                <a:gd name="connsiteY124" fmla="*/ 1871172 h 2187290"/>
                <a:gd name="connsiteX125" fmla="*/ 1869618 w 2187171"/>
                <a:gd name="connsiteY125" fmla="*/ 1864286 h 2187290"/>
                <a:gd name="connsiteX126" fmla="*/ 1883655 w 2187171"/>
                <a:gd name="connsiteY126" fmla="*/ 1831861 h 2187290"/>
                <a:gd name="connsiteX127" fmla="*/ 1885352 w 2187171"/>
                <a:gd name="connsiteY127" fmla="*/ 1819785 h 2187290"/>
                <a:gd name="connsiteX128" fmla="*/ 1885352 w 2187171"/>
                <a:gd name="connsiteY128" fmla="*/ 1545130 h 2187290"/>
                <a:gd name="connsiteX129" fmla="*/ 1837265 w 2187171"/>
                <a:gd name="connsiteY129" fmla="*/ 1497019 h 2187290"/>
                <a:gd name="connsiteX130" fmla="*/ 1827533 w 2187171"/>
                <a:gd name="connsiteY130" fmla="*/ 1497067 h 2187290"/>
                <a:gd name="connsiteX131" fmla="*/ 1779422 w 2187171"/>
                <a:gd name="connsiteY131" fmla="*/ 1545178 h 2187290"/>
                <a:gd name="connsiteX132" fmla="*/ 1779422 w 2187171"/>
                <a:gd name="connsiteY132" fmla="*/ 1706083 h 2187290"/>
                <a:gd name="connsiteX133" fmla="*/ 1532074 w 2187171"/>
                <a:gd name="connsiteY133" fmla="*/ 1458712 h 2187290"/>
                <a:gd name="connsiteX134" fmla="*/ 1661583 w 2187171"/>
                <a:gd name="connsiteY134" fmla="*/ 1147663 h 2187290"/>
                <a:gd name="connsiteX135" fmla="*/ 2009528 w 2187171"/>
                <a:gd name="connsiteY135" fmla="*/ 1147663 h 2187290"/>
                <a:gd name="connsiteX136" fmla="*/ 1897763 w 2187171"/>
                <a:gd name="connsiteY136" fmla="*/ 1259428 h 2187290"/>
                <a:gd name="connsiteX137" fmla="*/ 1897763 w 2187171"/>
                <a:gd name="connsiteY137" fmla="*/ 1327458 h 2187290"/>
                <a:gd name="connsiteX138" fmla="*/ 1904649 w 2187171"/>
                <a:gd name="connsiteY138" fmla="*/ 1334321 h 2187290"/>
                <a:gd name="connsiteX139" fmla="*/ 1972631 w 2187171"/>
                <a:gd name="connsiteY139" fmla="*/ 1334321 h 2187290"/>
                <a:gd name="connsiteX140" fmla="*/ 2166870 w 2187171"/>
                <a:gd name="connsiteY140" fmla="*/ 1140154 h 2187290"/>
                <a:gd name="connsiteX141" fmla="*/ 2169620 w 2187171"/>
                <a:gd name="connsiteY141" fmla="*/ 1136783 h 2187290"/>
                <a:gd name="connsiteX142" fmla="*/ 2187171 w 2187171"/>
                <a:gd name="connsiteY142" fmla="*/ 1099623 h 2187290"/>
                <a:gd name="connsiteX143" fmla="*/ 2187171 w 2187171"/>
                <a:gd name="connsiteY143" fmla="*/ 1089843 h 2187290"/>
                <a:gd name="connsiteX144" fmla="*/ 2174235 w 2187171"/>
                <a:gd name="connsiteY144" fmla="*/ 1056988 h 21872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2187171" h="2187290">
                  <a:moveTo>
                    <a:pt x="2174235" y="1056988"/>
                  </a:moveTo>
                  <a:cubicBezTo>
                    <a:pt x="2172178" y="1053521"/>
                    <a:pt x="2169859" y="1050173"/>
                    <a:pt x="2166918" y="1047208"/>
                  </a:cubicBezTo>
                  <a:lnTo>
                    <a:pt x="1972679" y="853018"/>
                  </a:lnTo>
                  <a:cubicBezTo>
                    <a:pt x="1953932" y="834223"/>
                    <a:pt x="1923492" y="834223"/>
                    <a:pt x="1904697" y="853018"/>
                  </a:cubicBezTo>
                  <a:lnTo>
                    <a:pt x="1897811" y="859928"/>
                  </a:lnTo>
                  <a:cubicBezTo>
                    <a:pt x="1879040" y="878675"/>
                    <a:pt x="1879040" y="909115"/>
                    <a:pt x="1897811" y="927934"/>
                  </a:cubicBezTo>
                  <a:lnTo>
                    <a:pt x="2011584" y="1041708"/>
                  </a:lnTo>
                  <a:lnTo>
                    <a:pt x="1661726" y="1041708"/>
                  </a:lnTo>
                  <a:cubicBezTo>
                    <a:pt x="1651085" y="923845"/>
                    <a:pt x="1604719" y="816360"/>
                    <a:pt x="1533437" y="730181"/>
                  </a:cubicBezTo>
                  <a:lnTo>
                    <a:pt x="1779446" y="484173"/>
                  </a:lnTo>
                  <a:lnTo>
                    <a:pt x="1779446" y="642160"/>
                  </a:lnTo>
                  <a:cubicBezTo>
                    <a:pt x="1779446" y="668727"/>
                    <a:pt x="1800990" y="690248"/>
                    <a:pt x="1827581" y="690295"/>
                  </a:cubicBezTo>
                  <a:lnTo>
                    <a:pt x="1837265" y="690295"/>
                  </a:lnTo>
                  <a:cubicBezTo>
                    <a:pt x="1863855" y="690295"/>
                    <a:pt x="1885352" y="668727"/>
                    <a:pt x="1885352" y="642184"/>
                  </a:cubicBezTo>
                  <a:lnTo>
                    <a:pt x="1885400" y="367601"/>
                  </a:lnTo>
                  <a:cubicBezTo>
                    <a:pt x="1885352" y="366095"/>
                    <a:pt x="1885065" y="364684"/>
                    <a:pt x="1884970" y="363249"/>
                  </a:cubicBezTo>
                  <a:cubicBezTo>
                    <a:pt x="1886309" y="349380"/>
                    <a:pt x="1881694" y="335081"/>
                    <a:pt x="1871101" y="324488"/>
                  </a:cubicBezTo>
                  <a:lnTo>
                    <a:pt x="1864190" y="317601"/>
                  </a:lnTo>
                  <a:cubicBezTo>
                    <a:pt x="1855199" y="308610"/>
                    <a:pt x="1843578" y="303971"/>
                    <a:pt x="1831789" y="303565"/>
                  </a:cubicBezTo>
                  <a:cubicBezTo>
                    <a:pt x="1827892" y="302584"/>
                    <a:pt x="1823874" y="301867"/>
                    <a:pt x="1819713" y="301867"/>
                  </a:cubicBezTo>
                  <a:lnTo>
                    <a:pt x="1545059" y="301867"/>
                  </a:lnTo>
                  <a:cubicBezTo>
                    <a:pt x="1518516" y="301867"/>
                    <a:pt x="1496995" y="323364"/>
                    <a:pt x="1496971" y="349978"/>
                  </a:cubicBezTo>
                  <a:lnTo>
                    <a:pt x="1497019" y="359686"/>
                  </a:lnTo>
                  <a:cubicBezTo>
                    <a:pt x="1497019" y="386229"/>
                    <a:pt x="1518516" y="407750"/>
                    <a:pt x="1545107" y="407821"/>
                  </a:cubicBezTo>
                  <a:lnTo>
                    <a:pt x="1706035" y="407821"/>
                  </a:lnTo>
                  <a:lnTo>
                    <a:pt x="1458688" y="655145"/>
                  </a:lnTo>
                  <a:cubicBezTo>
                    <a:pt x="1372700" y="583504"/>
                    <a:pt x="1265359" y="536708"/>
                    <a:pt x="1147615" y="525637"/>
                  </a:cubicBezTo>
                  <a:lnTo>
                    <a:pt x="1147615" y="177715"/>
                  </a:lnTo>
                  <a:lnTo>
                    <a:pt x="1259381" y="289456"/>
                  </a:lnTo>
                  <a:cubicBezTo>
                    <a:pt x="1278128" y="308227"/>
                    <a:pt x="1308592" y="308227"/>
                    <a:pt x="1327410" y="289456"/>
                  </a:cubicBezTo>
                  <a:lnTo>
                    <a:pt x="1334273" y="282570"/>
                  </a:lnTo>
                  <a:cubicBezTo>
                    <a:pt x="1353068" y="263799"/>
                    <a:pt x="1353068" y="233335"/>
                    <a:pt x="1334273" y="214564"/>
                  </a:cubicBezTo>
                  <a:lnTo>
                    <a:pt x="1140107" y="20349"/>
                  </a:lnTo>
                  <a:cubicBezTo>
                    <a:pt x="1139055" y="19345"/>
                    <a:pt x="1137835" y="18532"/>
                    <a:pt x="1136711" y="17599"/>
                  </a:cubicBezTo>
                  <a:cubicBezTo>
                    <a:pt x="1127888" y="6839"/>
                    <a:pt x="1114521" y="0"/>
                    <a:pt x="1099552" y="0"/>
                  </a:cubicBezTo>
                  <a:lnTo>
                    <a:pt x="1089796" y="0"/>
                  </a:lnTo>
                  <a:cubicBezTo>
                    <a:pt x="1077122" y="0"/>
                    <a:pt x="1065597" y="4974"/>
                    <a:pt x="1056988" y="13008"/>
                  </a:cubicBezTo>
                  <a:cubicBezTo>
                    <a:pt x="1053545" y="15065"/>
                    <a:pt x="1050173" y="17384"/>
                    <a:pt x="1047208" y="20349"/>
                  </a:cubicBezTo>
                  <a:lnTo>
                    <a:pt x="853018" y="214564"/>
                  </a:lnTo>
                  <a:cubicBezTo>
                    <a:pt x="834223" y="233335"/>
                    <a:pt x="834223" y="263775"/>
                    <a:pt x="853018" y="282570"/>
                  </a:cubicBezTo>
                  <a:lnTo>
                    <a:pt x="859904" y="289456"/>
                  </a:lnTo>
                  <a:cubicBezTo>
                    <a:pt x="878675" y="308227"/>
                    <a:pt x="909092" y="308227"/>
                    <a:pt x="927911" y="289456"/>
                  </a:cubicBezTo>
                  <a:lnTo>
                    <a:pt x="1041684" y="175682"/>
                  </a:lnTo>
                  <a:lnTo>
                    <a:pt x="1041684" y="525517"/>
                  </a:lnTo>
                  <a:cubicBezTo>
                    <a:pt x="923152" y="536230"/>
                    <a:pt x="815045" y="583121"/>
                    <a:pt x="728603" y="655168"/>
                  </a:cubicBezTo>
                  <a:lnTo>
                    <a:pt x="481256" y="407845"/>
                  </a:lnTo>
                  <a:lnTo>
                    <a:pt x="642184" y="407845"/>
                  </a:lnTo>
                  <a:cubicBezTo>
                    <a:pt x="668751" y="407798"/>
                    <a:pt x="690272" y="386277"/>
                    <a:pt x="690272" y="359710"/>
                  </a:cubicBezTo>
                  <a:lnTo>
                    <a:pt x="690296" y="350002"/>
                  </a:lnTo>
                  <a:cubicBezTo>
                    <a:pt x="690272" y="323412"/>
                    <a:pt x="668751" y="301891"/>
                    <a:pt x="642208" y="301891"/>
                  </a:cubicBezTo>
                  <a:lnTo>
                    <a:pt x="367553" y="301891"/>
                  </a:lnTo>
                  <a:cubicBezTo>
                    <a:pt x="363393" y="301891"/>
                    <a:pt x="359376" y="302608"/>
                    <a:pt x="355478" y="303588"/>
                  </a:cubicBezTo>
                  <a:cubicBezTo>
                    <a:pt x="343689" y="303995"/>
                    <a:pt x="332044" y="308658"/>
                    <a:pt x="323053" y="317625"/>
                  </a:cubicBezTo>
                  <a:lnTo>
                    <a:pt x="316166" y="324512"/>
                  </a:lnTo>
                  <a:cubicBezTo>
                    <a:pt x="305597" y="335129"/>
                    <a:pt x="300982" y="349404"/>
                    <a:pt x="302321" y="363273"/>
                  </a:cubicBezTo>
                  <a:cubicBezTo>
                    <a:pt x="302178" y="364684"/>
                    <a:pt x="301915" y="366095"/>
                    <a:pt x="301915" y="367625"/>
                  </a:cubicBezTo>
                  <a:lnTo>
                    <a:pt x="301915" y="642208"/>
                  </a:lnTo>
                  <a:cubicBezTo>
                    <a:pt x="301915" y="668751"/>
                    <a:pt x="323436" y="690319"/>
                    <a:pt x="350002" y="690319"/>
                  </a:cubicBezTo>
                  <a:lnTo>
                    <a:pt x="359686" y="690319"/>
                  </a:lnTo>
                  <a:cubicBezTo>
                    <a:pt x="386253" y="690272"/>
                    <a:pt x="407822" y="668751"/>
                    <a:pt x="407822" y="642208"/>
                  </a:cubicBezTo>
                  <a:lnTo>
                    <a:pt x="407822" y="484173"/>
                  </a:lnTo>
                  <a:lnTo>
                    <a:pt x="653830" y="730181"/>
                  </a:lnTo>
                  <a:cubicBezTo>
                    <a:pt x="582500" y="816360"/>
                    <a:pt x="536158" y="923845"/>
                    <a:pt x="525541" y="1041708"/>
                  </a:cubicBezTo>
                  <a:lnTo>
                    <a:pt x="175659" y="1041708"/>
                  </a:lnTo>
                  <a:lnTo>
                    <a:pt x="289433" y="927934"/>
                  </a:lnTo>
                  <a:cubicBezTo>
                    <a:pt x="308204" y="909115"/>
                    <a:pt x="308204" y="878675"/>
                    <a:pt x="289433" y="859928"/>
                  </a:cubicBezTo>
                  <a:lnTo>
                    <a:pt x="282546" y="853018"/>
                  </a:lnTo>
                  <a:cubicBezTo>
                    <a:pt x="263751" y="834223"/>
                    <a:pt x="233311" y="834223"/>
                    <a:pt x="214564" y="853018"/>
                  </a:cubicBezTo>
                  <a:lnTo>
                    <a:pt x="20349" y="1047208"/>
                  </a:lnTo>
                  <a:cubicBezTo>
                    <a:pt x="17384" y="1050149"/>
                    <a:pt x="15065" y="1053521"/>
                    <a:pt x="13008" y="1056988"/>
                  </a:cubicBezTo>
                  <a:cubicBezTo>
                    <a:pt x="4974" y="1065644"/>
                    <a:pt x="0" y="1077122"/>
                    <a:pt x="0" y="1089795"/>
                  </a:cubicBezTo>
                  <a:lnTo>
                    <a:pt x="0" y="1099576"/>
                  </a:lnTo>
                  <a:cubicBezTo>
                    <a:pt x="0" y="1114521"/>
                    <a:pt x="6863" y="1127911"/>
                    <a:pt x="17599" y="1136735"/>
                  </a:cubicBezTo>
                  <a:cubicBezTo>
                    <a:pt x="18532" y="1137835"/>
                    <a:pt x="19345" y="1139031"/>
                    <a:pt x="20349" y="1140107"/>
                  </a:cubicBezTo>
                  <a:lnTo>
                    <a:pt x="214564" y="1334273"/>
                  </a:lnTo>
                  <a:cubicBezTo>
                    <a:pt x="233335" y="1353068"/>
                    <a:pt x="263799" y="1353068"/>
                    <a:pt x="282546" y="1334273"/>
                  </a:cubicBezTo>
                  <a:lnTo>
                    <a:pt x="289433" y="1327410"/>
                  </a:lnTo>
                  <a:cubicBezTo>
                    <a:pt x="308204" y="1308615"/>
                    <a:pt x="308204" y="1278127"/>
                    <a:pt x="289433" y="1259380"/>
                  </a:cubicBezTo>
                  <a:lnTo>
                    <a:pt x="177691" y="1147615"/>
                  </a:lnTo>
                  <a:lnTo>
                    <a:pt x="525660" y="1147615"/>
                  </a:lnTo>
                  <a:cubicBezTo>
                    <a:pt x="536708" y="1265358"/>
                    <a:pt x="583504" y="1372700"/>
                    <a:pt x="655145" y="1458664"/>
                  </a:cubicBezTo>
                  <a:lnTo>
                    <a:pt x="407798" y="1706035"/>
                  </a:lnTo>
                  <a:lnTo>
                    <a:pt x="407798" y="1545130"/>
                  </a:lnTo>
                  <a:cubicBezTo>
                    <a:pt x="407750" y="1518516"/>
                    <a:pt x="386229" y="1497019"/>
                    <a:pt x="359710" y="1497019"/>
                  </a:cubicBezTo>
                  <a:lnTo>
                    <a:pt x="349978" y="1496971"/>
                  </a:lnTo>
                  <a:cubicBezTo>
                    <a:pt x="323412" y="1497019"/>
                    <a:pt x="301891" y="1518516"/>
                    <a:pt x="301891" y="1545082"/>
                  </a:cubicBezTo>
                  <a:lnTo>
                    <a:pt x="301891" y="1819737"/>
                  </a:lnTo>
                  <a:cubicBezTo>
                    <a:pt x="301891" y="1823898"/>
                    <a:pt x="302608" y="1827915"/>
                    <a:pt x="303589" y="1831813"/>
                  </a:cubicBezTo>
                  <a:cubicBezTo>
                    <a:pt x="303995" y="1843626"/>
                    <a:pt x="308658" y="1855247"/>
                    <a:pt x="317601" y="1864238"/>
                  </a:cubicBezTo>
                  <a:lnTo>
                    <a:pt x="324488" y="1871125"/>
                  </a:lnTo>
                  <a:cubicBezTo>
                    <a:pt x="335105" y="1881718"/>
                    <a:pt x="349380" y="1886333"/>
                    <a:pt x="363225" y="1884993"/>
                  </a:cubicBezTo>
                  <a:cubicBezTo>
                    <a:pt x="364636" y="1885113"/>
                    <a:pt x="366071" y="1885400"/>
                    <a:pt x="367577" y="1885400"/>
                  </a:cubicBezTo>
                  <a:lnTo>
                    <a:pt x="642184" y="1885400"/>
                  </a:lnTo>
                  <a:cubicBezTo>
                    <a:pt x="668727" y="1885400"/>
                    <a:pt x="690272" y="1863879"/>
                    <a:pt x="690272" y="1837313"/>
                  </a:cubicBezTo>
                  <a:lnTo>
                    <a:pt x="690272" y="1827628"/>
                  </a:lnTo>
                  <a:cubicBezTo>
                    <a:pt x="690248" y="1801038"/>
                    <a:pt x="668727" y="1779493"/>
                    <a:pt x="642184" y="1779493"/>
                  </a:cubicBezTo>
                  <a:lnTo>
                    <a:pt x="484149" y="1779493"/>
                  </a:lnTo>
                  <a:lnTo>
                    <a:pt x="730157" y="1533485"/>
                  </a:lnTo>
                  <a:cubicBezTo>
                    <a:pt x="816360" y="1604815"/>
                    <a:pt x="923845" y="1651133"/>
                    <a:pt x="1041684" y="1661774"/>
                  </a:cubicBezTo>
                  <a:lnTo>
                    <a:pt x="1041684" y="2011632"/>
                  </a:lnTo>
                  <a:lnTo>
                    <a:pt x="927911" y="1897858"/>
                  </a:lnTo>
                  <a:cubicBezTo>
                    <a:pt x="909116" y="1879111"/>
                    <a:pt x="878675" y="1879111"/>
                    <a:pt x="859904" y="1897858"/>
                  </a:cubicBezTo>
                  <a:lnTo>
                    <a:pt x="853018" y="1904745"/>
                  </a:lnTo>
                  <a:cubicBezTo>
                    <a:pt x="834223" y="1923540"/>
                    <a:pt x="834223" y="1953980"/>
                    <a:pt x="853018" y="1972727"/>
                  </a:cubicBezTo>
                  <a:lnTo>
                    <a:pt x="1047208" y="2166942"/>
                  </a:lnTo>
                  <a:cubicBezTo>
                    <a:pt x="1050173" y="2169883"/>
                    <a:pt x="1053521" y="2172202"/>
                    <a:pt x="1056988" y="2174282"/>
                  </a:cubicBezTo>
                  <a:cubicBezTo>
                    <a:pt x="1065597" y="2182293"/>
                    <a:pt x="1077122" y="2187291"/>
                    <a:pt x="1089796" y="2187291"/>
                  </a:cubicBezTo>
                  <a:lnTo>
                    <a:pt x="1099552" y="2187291"/>
                  </a:lnTo>
                  <a:cubicBezTo>
                    <a:pt x="1114521" y="2187291"/>
                    <a:pt x="1127888" y="2180428"/>
                    <a:pt x="1136711" y="2169715"/>
                  </a:cubicBezTo>
                  <a:cubicBezTo>
                    <a:pt x="1137835" y="2168783"/>
                    <a:pt x="1139031" y="2167970"/>
                    <a:pt x="1140107" y="2166966"/>
                  </a:cubicBezTo>
                  <a:lnTo>
                    <a:pt x="1334273" y="1972751"/>
                  </a:lnTo>
                  <a:cubicBezTo>
                    <a:pt x="1353068" y="1954004"/>
                    <a:pt x="1353068" y="1923516"/>
                    <a:pt x="1334273" y="1904769"/>
                  </a:cubicBezTo>
                  <a:lnTo>
                    <a:pt x="1327410" y="1897882"/>
                  </a:lnTo>
                  <a:cubicBezTo>
                    <a:pt x="1308616" y="1879135"/>
                    <a:pt x="1278128" y="1879135"/>
                    <a:pt x="1259381" y="1897882"/>
                  </a:cubicBezTo>
                  <a:lnTo>
                    <a:pt x="1147615" y="2009647"/>
                  </a:lnTo>
                  <a:lnTo>
                    <a:pt x="1147615" y="1661630"/>
                  </a:lnTo>
                  <a:cubicBezTo>
                    <a:pt x="1264665" y="1650655"/>
                    <a:pt x="1371433" y="1604433"/>
                    <a:pt x="1457134" y="1533509"/>
                  </a:cubicBezTo>
                  <a:lnTo>
                    <a:pt x="1703094" y="1779517"/>
                  </a:lnTo>
                  <a:lnTo>
                    <a:pt x="1545107" y="1779517"/>
                  </a:lnTo>
                  <a:cubicBezTo>
                    <a:pt x="1518516" y="1779517"/>
                    <a:pt x="1497019" y="1801086"/>
                    <a:pt x="1496971" y="1827652"/>
                  </a:cubicBezTo>
                  <a:lnTo>
                    <a:pt x="1496971" y="1837337"/>
                  </a:lnTo>
                  <a:cubicBezTo>
                    <a:pt x="1496971" y="1863903"/>
                    <a:pt x="1518516" y="1885424"/>
                    <a:pt x="1545059" y="1885424"/>
                  </a:cubicBezTo>
                  <a:lnTo>
                    <a:pt x="1819666" y="1885472"/>
                  </a:lnTo>
                  <a:cubicBezTo>
                    <a:pt x="1821172" y="1885424"/>
                    <a:pt x="1822583" y="1885161"/>
                    <a:pt x="1823994" y="1885041"/>
                  </a:cubicBezTo>
                  <a:cubicBezTo>
                    <a:pt x="1837863" y="1886381"/>
                    <a:pt x="1852162" y="1881765"/>
                    <a:pt x="1862731" y="1871172"/>
                  </a:cubicBezTo>
                  <a:lnTo>
                    <a:pt x="1869618" y="1864286"/>
                  </a:lnTo>
                  <a:cubicBezTo>
                    <a:pt x="1878609" y="1855295"/>
                    <a:pt x="1883248" y="1843673"/>
                    <a:pt x="1883655" y="1831861"/>
                  </a:cubicBezTo>
                  <a:cubicBezTo>
                    <a:pt x="1884635" y="1827987"/>
                    <a:pt x="1885352" y="1823970"/>
                    <a:pt x="1885352" y="1819785"/>
                  </a:cubicBezTo>
                  <a:lnTo>
                    <a:pt x="1885352" y="1545130"/>
                  </a:lnTo>
                  <a:cubicBezTo>
                    <a:pt x="1885352" y="1518564"/>
                    <a:pt x="1863855" y="1497067"/>
                    <a:pt x="1837265" y="1497019"/>
                  </a:cubicBezTo>
                  <a:lnTo>
                    <a:pt x="1827533" y="1497067"/>
                  </a:lnTo>
                  <a:cubicBezTo>
                    <a:pt x="1800990" y="1497067"/>
                    <a:pt x="1779469" y="1518564"/>
                    <a:pt x="1779422" y="1545178"/>
                  </a:cubicBezTo>
                  <a:lnTo>
                    <a:pt x="1779422" y="1706083"/>
                  </a:lnTo>
                  <a:lnTo>
                    <a:pt x="1532074" y="1458712"/>
                  </a:lnTo>
                  <a:cubicBezTo>
                    <a:pt x="1603715" y="1372772"/>
                    <a:pt x="1650511" y="1265430"/>
                    <a:pt x="1661583" y="1147663"/>
                  </a:cubicBezTo>
                  <a:lnTo>
                    <a:pt x="2009528" y="1147663"/>
                  </a:lnTo>
                  <a:lnTo>
                    <a:pt x="1897763" y="1259428"/>
                  </a:lnTo>
                  <a:cubicBezTo>
                    <a:pt x="1878992" y="1278175"/>
                    <a:pt x="1878992" y="1308663"/>
                    <a:pt x="1897763" y="1327458"/>
                  </a:cubicBezTo>
                  <a:lnTo>
                    <a:pt x="1904649" y="1334321"/>
                  </a:lnTo>
                  <a:cubicBezTo>
                    <a:pt x="1923420" y="1353116"/>
                    <a:pt x="1953884" y="1353116"/>
                    <a:pt x="1972631" y="1334321"/>
                  </a:cubicBezTo>
                  <a:lnTo>
                    <a:pt x="2166870" y="1140154"/>
                  </a:lnTo>
                  <a:cubicBezTo>
                    <a:pt x="2167850" y="1139079"/>
                    <a:pt x="2168687" y="1137883"/>
                    <a:pt x="2169620" y="1136783"/>
                  </a:cubicBezTo>
                  <a:cubicBezTo>
                    <a:pt x="2180357" y="1127959"/>
                    <a:pt x="2187171" y="1114569"/>
                    <a:pt x="2187171" y="1099623"/>
                  </a:cubicBezTo>
                  <a:lnTo>
                    <a:pt x="2187171" y="1089843"/>
                  </a:lnTo>
                  <a:cubicBezTo>
                    <a:pt x="2187219" y="1077122"/>
                    <a:pt x="2182269" y="1065644"/>
                    <a:pt x="2174235" y="1056988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217" name="Group 216">
            <a:extLst>
              <a:ext uri="{FF2B5EF4-FFF2-40B4-BE49-F238E27FC236}">
                <a16:creationId xmlns:a16="http://schemas.microsoft.com/office/drawing/2014/main" id="{A0FBD69D-61B3-4369-8676-517FF4F1489D}"/>
              </a:ext>
            </a:extLst>
          </p:cNvPr>
          <p:cNvGrpSpPr/>
          <p:nvPr/>
        </p:nvGrpSpPr>
        <p:grpSpPr>
          <a:xfrm>
            <a:off x="3945099" y="2387975"/>
            <a:ext cx="345959" cy="299608"/>
            <a:chOff x="4273584" y="639936"/>
            <a:chExt cx="3631129" cy="3144636"/>
          </a:xfrm>
        </p:grpSpPr>
        <p:sp>
          <p:nvSpPr>
            <p:cNvPr id="218" name="Graphic 28">
              <a:extLst>
                <a:ext uri="{FF2B5EF4-FFF2-40B4-BE49-F238E27FC236}">
                  <a16:creationId xmlns:a16="http://schemas.microsoft.com/office/drawing/2014/main" id="{27349E9C-943C-4B6D-BA92-5828E7D145E7}"/>
                </a:ext>
              </a:extLst>
            </p:cNvPr>
            <p:cNvSpPr/>
            <p:nvPr/>
          </p:nvSpPr>
          <p:spPr>
            <a:xfrm>
              <a:off x="4273584" y="639936"/>
              <a:ext cx="3631129" cy="3144636"/>
            </a:xfrm>
            <a:custGeom>
              <a:avLst/>
              <a:gdLst>
                <a:gd name="connsiteX0" fmla="*/ 2723329 w 3631129"/>
                <a:gd name="connsiteY0" fmla="*/ 3144637 h 3144636"/>
                <a:gd name="connsiteX1" fmla="*/ 3631129 w 3631129"/>
                <a:gd name="connsiteY1" fmla="*/ 1572318 h 3144636"/>
                <a:gd name="connsiteX2" fmla="*/ 2723329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8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29" y="3144637"/>
                  </a:moveTo>
                  <a:lnTo>
                    <a:pt x="3631129" y="1572318"/>
                  </a:lnTo>
                  <a:lnTo>
                    <a:pt x="2723329" y="0"/>
                  </a:lnTo>
                  <a:lnTo>
                    <a:pt x="907776" y="0"/>
                  </a:lnTo>
                  <a:lnTo>
                    <a:pt x="0" y="1572318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Graphic 28">
              <a:extLst>
                <a:ext uri="{FF2B5EF4-FFF2-40B4-BE49-F238E27FC236}">
                  <a16:creationId xmlns:a16="http://schemas.microsoft.com/office/drawing/2014/main" id="{1A185ABE-38CC-4851-90D3-EEEAC9407ABB}"/>
                </a:ext>
              </a:extLst>
            </p:cNvPr>
            <p:cNvSpPr/>
            <p:nvPr/>
          </p:nvSpPr>
          <p:spPr>
            <a:xfrm>
              <a:off x="5013521" y="1127026"/>
              <a:ext cx="2142551" cy="2142550"/>
            </a:xfrm>
            <a:custGeom>
              <a:avLst/>
              <a:gdLst>
                <a:gd name="connsiteX0" fmla="*/ 2125765 w 2142551"/>
                <a:gd name="connsiteY0" fmla="*/ 1023942 h 2142550"/>
                <a:gd name="connsiteX1" fmla="*/ 2116272 w 2142551"/>
                <a:gd name="connsiteY1" fmla="*/ 1011340 h 2142550"/>
                <a:gd name="connsiteX2" fmla="*/ 1865386 w 2142551"/>
                <a:gd name="connsiteY2" fmla="*/ 760454 h 2142550"/>
                <a:gd name="connsiteX3" fmla="*/ 1777533 w 2142551"/>
                <a:gd name="connsiteY3" fmla="*/ 760454 h 2142550"/>
                <a:gd name="connsiteX4" fmla="*/ 1768637 w 2142551"/>
                <a:gd name="connsiteY4" fmla="*/ 769349 h 2142550"/>
                <a:gd name="connsiteX5" fmla="*/ 1768637 w 2142551"/>
                <a:gd name="connsiteY5" fmla="*/ 857202 h 2142550"/>
                <a:gd name="connsiteX6" fmla="*/ 1915625 w 2142551"/>
                <a:gd name="connsiteY6" fmla="*/ 1004238 h 2142550"/>
                <a:gd name="connsiteX7" fmla="*/ 1530592 w 2142551"/>
                <a:gd name="connsiteY7" fmla="*/ 1004238 h 2142550"/>
                <a:gd name="connsiteX8" fmla="*/ 1746973 w 2142551"/>
                <a:gd name="connsiteY8" fmla="*/ 715164 h 2142550"/>
                <a:gd name="connsiteX9" fmla="*/ 1839919 w 2142551"/>
                <a:gd name="connsiteY9" fmla="*/ 316788 h 2142550"/>
                <a:gd name="connsiteX10" fmla="*/ 1748121 w 2142551"/>
                <a:gd name="connsiteY10" fmla="*/ 282522 h 2142550"/>
                <a:gd name="connsiteX11" fmla="*/ 1141039 w 2142551"/>
                <a:gd name="connsiteY11" fmla="*/ 636087 h 2142550"/>
                <a:gd name="connsiteX12" fmla="*/ 1141039 w 2142551"/>
                <a:gd name="connsiteY12" fmla="*/ 229628 h 2142550"/>
                <a:gd name="connsiteX13" fmla="*/ 1285421 w 2142551"/>
                <a:gd name="connsiteY13" fmla="*/ 373962 h 2142550"/>
                <a:gd name="connsiteX14" fmla="*/ 1373274 w 2142551"/>
                <a:gd name="connsiteY14" fmla="*/ 373962 h 2142550"/>
                <a:gd name="connsiteX15" fmla="*/ 1382169 w 2142551"/>
                <a:gd name="connsiteY15" fmla="*/ 365090 h 2142550"/>
                <a:gd name="connsiteX16" fmla="*/ 1382169 w 2142551"/>
                <a:gd name="connsiteY16" fmla="*/ 277189 h 2142550"/>
                <a:gd name="connsiteX17" fmla="*/ 1131283 w 2142551"/>
                <a:gd name="connsiteY17" fmla="*/ 26303 h 2142550"/>
                <a:gd name="connsiteX18" fmla="*/ 1126955 w 2142551"/>
                <a:gd name="connsiteY18" fmla="*/ 22740 h 2142550"/>
                <a:gd name="connsiteX19" fmla="*/ 1078916 w 2142551"/>
                <a:gd name="connsiteY19" fmla="*/ 0 h 2142550"/>
                <a:gd name="connsiteX20" fmla="*/ 1066362 w 2142551"/>
                <a:gd name="connsiteY20" fmla="*/ 0 h 2142550"/>
                <a:gd name="connsiteX21" fmla="*/ 1023942 w 2142551"/>
                <a:gd name="connsiteY21" fmla="*/ 16834 h 2142550"/>
                <a:gd name="connsiteX22" fmla="*/ 1011340 w 2142551"/>
                <a:gd name="connsiteY22" fmla="*/ 26303 h 2142550"/>
                <a:gd name="connsiteX23" fmla="*/ 760478 w 2142551"/>
                <a:gd name="connsiteY23" fmla="*/ 277189 h 2142550"/>
                <a:gd name="connsiteX24" fmla="*/ 760478 w 2142551"/>
                <a:gd name="connsiteY24" fmla="*/ 365090 h 2142550"/>
                <a:gd name="connsiteX25" fmla="*/ 769373 w 2142551"/>
                <a:gd name="connsiteY25" fmla="*/ 373962 h 2142550"/>
                <a:gd name="connsiteX26" fmla="*/ 857226 w 2142551"/>
                <a:gd name="connsiteY26" fmla="*/ 373962 h 2142550"/>
                <a:gd name="connsiteX27" fmla="*/ 1004262 w 2142551"/>
                <a:gd name="connsiteY27" fmla="*/ 226974 h 2142550"/>
                <a:gd name="connsiteX28" fmla="*/ 1004262 w 2142551"/>
                <a:gd name="connsiteY28" fmla="*/ 641443 h 2142550"/>
                <a:gd name="connsiteX29" fmla="*/ 390916 w 2142551"/>
                <a:gd name="connsiteY29" fmla="*/ 282546 h 2142550"/>
                <a:gd name="connsiteX30" fmla="*/ 299093 w 2142551"/>
                <a:gd name="connsiteY30" fmla="*/ 316812 h 2142550"/>
                <a:gd name="connsiteX31" fmla="*/ 392039 w 2142551"/>
                <a:gd name="connsiteY31" fmla="*/ 715188 h 2142550"/>
                <a:gd name="connsiteX32" fmla="*/ 608420 w 2142551"/>
                <a:gd name="connsiteY32" fmla="*/ 1004262 h 2142550"/>
                <a:gd name="connsiteX33" fmla="*/ 226950 w 2142551"/>
                <a:gd name="connsiteY33" fmla="*/ 1004262 h 2142550"/>
                <a:gd name="connsiteX34" fmla="*/ 373938 w 2142551"/>
                <a:gd name="connsiteY34" fmla="*/ 857226 h 2142550"/>
                <a:gd name="connsiteX35" fmla="*/ 373938 w 2142551"/>
                <a:gd name="connsiteY35" fmla="*/ 769373 h 2142550"/>
                <a:gd name="connsiteX36" fmla="*/ 365067 w 2142551"/>
                <a:gd name="connsiteY36" fmla="*/ 760478 h 2142550"/>
                <a:gd name="connsiteX37" fmla="*/ 277165 w 2142551"/>
                <a:gd name="connsiteY37" fmla="*/ 760478 h 2142550"/>
                <a:gd name="connsiteX38" fmla="*/ 26303 w 2142551"/>
                <a:gd name="connsiteY38" fmla="*/ 1011340 h 2142550"/>
                <a:gd name="connsiteX39" fmla="*/ 16834 w 2142551"/>
                <a:gd name="connsiteY39" fmla="*/ 1023942 h 2142550"/>
                <a:gd name="connsiteX40" fmla="*/ 0 w 2142551"/>
                <a:gd name="connsiteY40" fmla="*/ 1066386 h 2142550"/>
                <a:gd name="connsiteX41" fmla="*/ 0 w 2142551"/>
                <a:gd name="connsiteY41" fmla="*/ 1078940 h 2142550"/>
                <a:gd name="connsiteX42" fmla="*/ 22740 w 2142551"/>
                <a:gd name="connsiteY42" fmla="*/ 1126979 h 2142550"/>
                <a:gd name="connsiteX43" fmla="*/ 26303 w 2142551"/>
                <a:gd name="connsiteY43" fmla="*/ 1131307 h 2142550"/>
                <a:gd name="connsiteX44" fmla="*/ 277189 w 2142551"/>
                <a:gd name="connsiteY44" fmla="*/ 1382193 h 2142550"/>
                <a:gd name="connsiteX45" fmla="*/ 365090 w 2142551"/>
                <a:gd name="connsiteY45" fmla="*/ 1382193 h 2142550"/>
                <a:gd name="connsiteX46" fmla="*/ 373962 w 2142551"/>
                <a:gd name="connsiteY46" fmla="*/ 1373298 h 2142550"/>
                <a:gd name="connsiteX47" fmla="*/ 373962 w 2142551"/>
                <a:gd name="connsiteY47" fmla="*/ 1285445 h 2142550"/>
                <a:gd name="connsiteX48" fmla="*/ 229628 w 2142551"/>
                <a:gd name="connsiteY48" fmla="*/ 1141063 h 2142550"/>
                <a:gd name="connsiteX49" fmla="*/ 633193 w 2142551"/>
                <a:gd name="connsiteY49" fmla="*/ 1141063 h 2142550"/>
                <a:gd name="connsiteX50" fmla="*/ 392039 w 2142551"/>
                <a:gd name="connsiteY50" fmla="*/ 1459382 h 2142550"/>
                <a:gd name="connsiteX51" fmla="*/ 298997 w 2142551"/>
                <a:gd name="connsiteY51" fmla="*/ 1857758 h 2142550"/>
                <a:gd name="connsiteX52" fmla="*/ 390892 w 2142551"/>
                <a:gd name="connsiteY52" fmla="*/ 1892048 h 2142550"/>
                <a:gd name="connsiteX53" fmla="*/ 390916 w 2142551"/>
                <a:gd name="connsiteY53" fmla="*/ 1892048 h 2142550"/>
                <a:gd name="connsiteX54" fmla="*/ 1004286 w 2142551"/>
                <a:gd name="connsiteY54" fmla="*/ 1533103 h 2142550"/>
                <a:gd name="connsiteX55" fmla="*/ 1004286 w 2142551"/>
                <a:gd name="connsiteY55" fmla="*/ 1915601 h 2142550"/>
                <a:gd name="connsiteX56" fmla="*/ 857250 w 2142551"/>
                <a:gd name="connsiteY56" fmla="*/ 1768613 h 2142550"/>
                <a:gd name="connsiteX57" fmla="*/ 769397 w 2142551"/>
                <a:gd name="connsiteY57" fmla="*/ 1768613 h 2142550"/>
                <a:gd name="connsiteX58" fmla="*/ 760501 w 2142551"/>
                <a:gd name="connsiteY58" fmla="*/ 1777509 h 2142550"/>
                <a:gd name="connsiteX59" fmla="*/ 760501 w 2142551"/>
                <a:gd name="connsiteY59" fmla="*/ 1865362 h 2142550"/>
                <a:gd name="connsiteX60" fmla="*/ 1011364 w 2142551"/>
                <a:gd name="connsiteY60" fmla="*/ 2116272 h 2142550"/>
                <a:gd name="connsiteX61" fmla="*/ 1023966 w 2142551"/>
                <a:gd name="connsiteY61" fmla="*/ 2125765 h 2142550"/>
                <a:gd name="connsiteX62" fmla="*/ 1066386 w 2142551"/>
                <a:gd name="connsiteY62" fmla="*/ 2142551 h 2142550"/>
                <a:gd name="connsiteX63" fmla="*/ 1078940 w 2142551"/>
                <a:gd name="connsiteY63" fmla="*/ 2142551 h 2142550"/>
                <a:gd name="connsiteX64" fmla="*/ 1126979 w 2142551"/>
                <a:gd name="connsiteY64" fmla="*/ 2119811 h 2142550"/>
                <a:gd name="connsiteX65" fmla="*/ 1131307 w 2142551"/>
                <a:gd name="connsiteY65" fmla="*/ 2116272 h 2142550"/>
                <a:gd name="connsiteX66" fmla="*/ 1382193 w 2142551"/>
                <a:gd name="connsiteY66" fmla="*/ 1865362 h 2142550"/>
                <a:gd name="connsiteX67" fmla="*/ 1382193 w 2142551"/>
                <a:gd name="connsiteY67" fmla="*/ 1777509 h 2142550"/>
                <a:gd name="connsiteX68" fmla="*/ 1373298 w 2142551"/>
                <a:gd name="connsiteY68" fmla="*/ 1768613 h 2142550"/>
                <a:gd name="connsiteX69" fmla="*/ 1285445 w 2142551"/>
                <a:gd name="connsiteY69" fmla="*/ 1768613 h 2142550"/>
                <a:gd name="connsiteX70" fmla="*/ 1141063 w 2142551"/>
                <a:gd name="connsiteY70" fmla="*/ 1912995 h 2142550"/>
                <a:gd name="connsiteX71" fmla="*/ 1141063 w 2142551"/>
                <a:gd name="connsiteY71" fmla="*/ 1538459 h 2142550"/>
                <a:gd name="connsiteX72" fmla="*/ 1748168 w 2142551"/>
                <a:gd name="connsiteY72" fmla="*/ 1892024 h 2142550"/>
                <a:gd name="connsiteX73" fmla="*/ 1840063 w 2142551"/>
                <a:gd name="connsiteY73" fmla="*/ 1857734 h 2142550"/>
                <a:gd name="connsiteX74" fmla="*/ 1747021 w 2142551"/>
                <a:gd name="connsiteY74" fmla="*/ 1459358 h 2142550"/>
                <a:gd name="connsiteX75" fmla="*/ 1505867 w 2142551"/>
                <a:gd name="connsiteY75" fmla="*/ 1141039 h 2142550"/>
                <a:gd name="connsiteX76" fmla="*/ 1913019 w 2142551"/>
                <a:gd name="connsiteY76" fmla="*/ 1141039 h 2142550"/>
                <a:gd name="connsiteX77" fmla="*/ 1768637 w 2142551"/>
                <a:gd name="connsiteY77" fmla="*/ 1285421 h 2142550"/>
                <a:gd name="connsiteX78" fmla="*/ 1768637 w 2142551"/>
                <a:gd name="connsiteY78" fmla="*/ 1373274 h 2142550"/>
                <a:gd name="connsiteX79" fmla="*/ 1777533 w 2142551"/>
                <a:gd name="connsiteY79" fmla="*/ 1382169 h 2142550"/>
                <a:gd name="connsiteX80" fmla="*/ 1865386 w 2142551"/>
                <a:gd name="connsiteY80" fmla="*/ 1382169 h 2142550"/>
                <a:gd name="connsiteX81" fmla="*/ 2116272 w 2142551"/>
                <a:gd name="connsiteY81" fmla="*/ 1131283 h 2142550"/>
                <a:gd name="connsiteX82" fmla="*/ 2119811 w 2142551"/>
                <a:gd name="connsiteY82" fmla="*/ 1126955 h 2142550"/>
                <a:gd name="connsiteX83" fmla="*/ 2142551 w 2142551"/>
                <a:gd name="connsiteY83" fmla="*/ 1078916 h 2142550"/>
                <a:gd name="connsiteX84" fmla="*/ 2142551 w 2142551"/>
                <a:gd name="connsiteY84" fmla="*/ 1066362 h 2142550"/>
                <a:gd name="connsiteX85" fmla="*/ 2125765 w 2142551"/>
                <a:gd name="connsiteY85" fmla="*/ 1023942 h 2142550"/>
                <a:gd name="connsiteX86" fmla="*/ 390844 w 2142551"/>
                <a:gd name="connsiteY86" fmla="*/ 1777222 h 2142550"/>
                <a:gd name="connsiteX87" fmla="*/ 380322 w 2142551"/>
                <a:gd name="connsiteY87" fmla="*/ 1776122 h 2142550"/>
                <a:gd name="connsiteX88" fmla="*/ 711243 w 2142551"/>
                <a:gd name="connsiteY88" fmla="*/ 1226286 h 2142550"/>
                <a:gd name="connsiteX89" fmla="*/ 930660 w 2142551"/>
                <a:gd name="connsiteY89" fmla="*/ 1445656 h 2142550"/>
                <a:gd name="connsiteX90" fmla="*/ 390844 w 2142551"/>
                <a:gd name="connsiteY90" fmla="*/ 1777222 h 2142550"/>
                <a:gd name="connsiteX91" fmla="*/ 711266 w 2142551"/>
                <a:gd name="connsiteY91" fmla="*/ 948307 h 2142550"/>
                <a:gd name="connsiteX92" fmla="*/ 380418 w 2142551"/>
                <a:gd name="connsiteY92" fmla="*/ 398472 h 2142550"/>
                <a:gd name="connsiteX93" fmla="*/ 390868 w 2142551"/>
                <a:gd name="connsiteY93" fmla="*/ 397396 h 2142550"/>
                <a:gd name="connsiteX94" fmla="*/ 930684 w 2142551"/>
                <a:gd name="connsiteY94" fmla="*/ 728985 h 2142550"/>
                <a:gd name="connsiteX95" fmla="*/ 711266 w 2142551"/>
                <a:gd name="connsiteY95" fmla="*/ 948307 h 2142550"/>
                <a:gd name="connsiteX96" fmla="*/ 1748121 w 2142551"/>
                <a:gd name="connsiteY96" fmla="*/ 397396 h 2142550"/>
                <a:gd name="connsiteX97" fmla="*/ 1758546 w 2142551"/>
                <a:gd name="connsiteY97" fmla="*/ 398472 h 2142550"/>
                <a:gd name="connsiteX98" fmla="*/ 1427770 w 2142551"/>
                <a:gd name="connsiteY98" fmla="*/ 948236 h 2142550"/>
                <a:gd name="connsiteX99" fmla="*/ 1208328 w 2142551"/>
                <a:gd name="connsiteY99" fmla="*/ 728961 h 2142550"/>
                <a:gd name="connsiteX100" fmla="*/ 1748121 w 2142551"/>
                <a:gd name="connsiteY100" fmla="*/ 397396 h 2142550"/>
                <a:gd name="connsiteX101" fmla="*/ 1758642 w 2142551"/>
                <a:gd name="connsiteY101" fmla="*/ 1776122 h 2142550"/>
                <a:gd name="connsiteX102" fmla="*/ 1748144 w 2142551"/>
                <a:gd name="connsiteY102" fmla="*/ 1777222 h 2142550"/>
                <a:gd name="connsiteX103" fmla="*/ 1208328 w 2142551"/>
                <a:gd name="connsiteY103" fmla="*/ 1445656 h 2142550"/>
                <a:gd name="connsiteX104" fmla="*/ 1427770 w 2142551"/>
                <a:gd name="connsiteY104" fmla="*/ 1226334 h 2142550"/>
                <a:gd name="connsiteX105" fmla="*/ 1758642 w 2142551"/>
                <a:gd name="connsiteY105" fmla="*/ 1776122 h 21425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</a:cxnLst>
              <a:rect l="l" t="t" r="r" b="b"/>
              <a:pathLst>
                <a:path w="2142551" h="2142550">
                  <a:moveTo>
                    <a:pt x="2125765" y="1023942"/>
                  </a:moveTo>
                  <a:cubicBezTo>
                    <a:pt x="2123111" y="1019494"/>
                    <a:pt x="2120122" y="1015166"/>
                    <a:pt x="2116272" y="1011340"/>
                  </a:cubicBezTo>
                  <a:lnTo>
                    <a:pt x="1865386" y="760454"/>
                  </a:lnTo>
                  <a:cubicBezTo>
                    <a:pt x="1841115" y="736183"/>
                    <a:pt x="1801803" y="736183"/>
                    <a:pt x="1777533" y="760454"/>
                  </a:cubicBezTo>
                  <a:lnTo>
                    <a:pt x="1768637" y="769349"/>
                  </a:lnTo>
                  <a:cubicBezTo>
                    <a:pt x="1744366" y="793620"/>
                    <a:pt x="1744366" y="832931"/>
                    <a:pt x="1768637" y="857202"/>
                  </a:cubicBezTo>
                  <a:lnTo>
                    <a:pt x="1915625" y="1004238"/>
                  </a:lnTo>
                  <a:lnTo>
                    <a:pt x="1530592" y="1004238"/>
                  </a:lnTo>
                  <a:cubicBezTo>
                    <a:pt x="1615934" y="902755"/>
                    <a:pt x="1689679" y="804595"/>
                    <a:pt x="1746973" y="715164"/>
                  </a:cubicBezTo>
                  <a:cubicBezTo>
                    <a:pt x="1876074" y="513633"/>
                    <a:pt x="1906491" y="383335"/>
                    <a:pt x="1839919" y="316788"/>
                  </a:cubicBezTo>
                  <a:cubicBezTo>
                    <a:pt x="1824281" y="301149"/>
                    <a:pt x="1795682" y="282522"/>
                    <a:pt x="1748121" y="282522"/>
                  </a:cubicBezTo>
                  <a:cubicBezTo>
                    <a:pt x="1612419" y="282522"/>
                    <a:pt x="1375187" y="437688"/>
                    <a:pt x="1141039" y="636087"/>
                  </a:cubicBezTo>
                  <a:lnTo>
                    <a:pt x="1141039" y="229628"/>
                  </a:lnTo>
                  <a:lnTo>
                    <a:pt x="1285421" y="373962"/>
                  </a:lnTo>
                  <a:cubicBezTo>
                    <a:pt x="1309692" y="398233"/>
                    <a:pt x="1349003" y="398233"/>
                    <a:pt x="1373274" y="373962"/>
                  </a:cubicBezTo>
                  <a:lnTo>
                    <a:pt x="1382169" y="365090"/>
                  </a:lnTo>
                  <a:cubicBezTo>
                    <a:pt x="1406440" y="340820"/>
                    <a:pt x="1406440" y="301460"/>
                    <a:pt x="1382169" y="277189"/>
                  </a:cubicBezTo>
                  <a:lnTo>
                    <a:pt x="1131283" y="26303"/>
                  </a:lnTo>
                  <a:cubicBezTo>
                    <a:pt x="1129944" y="24964"/>
                    <a:pt x="1128366" y="23936"/>
                    <a:pt x="1126955" y="22740"/>
                  </a:cubicBezTo>
                  <a:cubicBezTo>
                    <a:pt x="1115549" y="8871"/>
                    <a:pt x="1098284" y="0"/>
                    <a:pt x="1078916" y="0"/>
                  </a:cubicBezTo>
                  <a:lnTo>
                    <a:pt x="1066362" y="0"/>
                  </a:lnTo>
                  <a:cubicBezTo>
                    <a:pt x="1049958" y="0"/>
                    <a:pt x="1035061" y="6432"/>
                    <a:pt x="1023942" y="16834"/>
                  </a:cubicBezTo>
                  <a:cubicBezTo>
                    <a:pt x="1019494" y="19441"/>
                    <a:pt x="1015166" y="22453"/>
                    <a:pt x="1011340" y="26303"/>
                  </a:cubicBezTo>
                  <a:lnTo>
                    <a:pt x="760478" y="277189"/>
                  </a:lnTo>
                  <a:cubicBezTo>
                    <a:pt x="736207" y="301460"/>
                    <a:pt x="736207" y="340772"/>
                    <a:pt x="760478" y="365090"/>
                  </a:cubicBezTo>
                  <a:lnTo>
                    <a:pt x="769373" y="373962"/>
                  </a:lnTo>
                  <a:cubicBezTo>
                    <a:pt x="793644" y="398233"/>
                    <a:pt x="832955" y="398233"/>
                    <a:pt x="857226" y="373962"/>
                  </a:cubicBezTo>
                  <a:lnTo>
                    <a:pt x="1004262" y="226974"/>
                  </a:lnTo>
                  <a:lnTo>
                    <a:pt x="1004262" y="641443"/>
                  </a:lnTo>
                  <a:cubicBezTo>
                    <a:pt x="768082" y="440509"/>
                    <a:pt x="527837" y="282546"/>
                    <a:pt x="390916" y="282546"/>
                  </a:cubicBezTo>
                  <a:cubicBezTo>
                    <a:pt x="343354" y="282546"/>
                    <a:pt x="314732" y="301173"/>
                    <a:pt x="299093" y="316812"/>
                  </a:cubicBezTo>
                  <a:cubicBezTo>
                    <a:pt x="232522" y="383359"/>
                    <a:pt x="262914" y="513680"/>
                    <a:pt x="392039" y="715188"/>
                  </a:cubicBezTo>
                  <a:cubicBezTo>
                    <a:pt x="449333" y="804595"/>
                    <a:pt x="523102" y="902779"/>
                    <a:pt x="608420" y="1004262"/>
                  </a:cubicBezTo>
                  <a:lnTo>
                    <a:pt x="226950" y="1004262"/>
                  </a:lnTo>
                  <a:lnTo>
                    <a:pt x="373938" y="857226"/>
                  </a:lnTo>
                  <a:cubicBezTo>
                    <a:pt x="398209" y="832955"/>
                    <a:pt x="398209" y="793644"/>
                    <a:pt x="373938" y="769373"/>
                  </a:cubicBezTo>
                  <a:lnTo>
                    <a:pt x="365067" y="760478"/>
                  </a:lnTo>
                  <a:cubicBezTo>
                    <a:pt x="340772" y="736207"/>
                    <a:pt x="301436" y="736207"/>
                    <a:pt x="277165" y="760478"/>
                  </a:cubicBezTo>
                  <a:lnTo>
                    <a:pt x="26303" y="1011340"/>
                  </a:lnTo>
                  <a:cubicBezTo>
                    <a:pt x="22454" y="1015142"/>
                    <a:pt x="19465" y="1019494"/>
                    <a:pt x="16834" y="1023942"/>
                  </a:cubicBezTo>
                  <a:cubicBezTo>
                    <a:pt x="6432" y="1035085"/>
                    <a:pt x="0" y="1049958"/>
                    <a:pt x="0" y="1066386"/>
                  </a:cubicBezTo>
                  <a:lnTo>
                    <a:pt x="0" y="1078940"/>
                  </a:lnTo>
                  <a:cubicBezTo>
                    <a:pt x="0" y="1098308"/>
                    <a:pt x="8871" y="1115573"/>
                    <a:pt x="22740" y="1126979"/>
                  </a:cubicBezTo>
                  <a:cubicBezTo>
                    <a:pt x="23936" y="1128390"/>
                    <a:pt x="24940" y="1129968"/>
                    <a:pt x="26303" y="1131307"/>
                  </a:cubicBezTo>
                  <a:lnTo>
                    <a:pt x="277189" y="1382193"/>
                  </a:lnTo>
                  <a:cubicBezTo>
                    <a:pt x="301460" y="1406464"/>
                    <a:pt x="340820" y="1406464"/>
                    <a:pt x="365090" y="1382193"/>
                  </a:cubicBezTo>
                  <a:lnTo>
                    <a:pt x="373962" y="1373298"/>
                  </a:lnTo>
                  <a:cubicBezTo>
                    <a:pt x="398233" y="1349027"/>
                    <a:pt x="398233" y="1309715"/>
                    <a:pt x="373962" y="1285445"/>
                  </a:cubicBezTo>
                  <a:lnTo>
                    <a:pt x="229628" y="1141063"/>
                  </a:lnTo>
                  <a:lnTo>
                    <a:pt x="633193" y="1141063"/>
                  </a:lnTo>
                  <a:cubicBezTo>
                    <a:pt x="537258" y="1252924"/>
                    <a:pt x="454809" y="1361414"/>
                    <a:pt x="392039" y="1459382"/>
                  </a:cubicBezTo>
                  <a:cubicBezTo>
                    <a:pt x="262890" y="1660937"/>
                    <a:pt x="232450" y="1791234"/>
                    <a:pt x="298997" y="1857758"/>
                  </a:cubicBezTo>
                  <a:cubicBezTo>
                    <a:pt x="314636" y="1873396"/>
                    <a:pt x="343283" y="1892048"/>
                    <a:pt x="390892" y="1892048"/>
                  </a:cubicBezTo>
                  <a:lnTo>
                    <a:pt x="390916" y="1892048"/>
                  </a:lnTo>
                  <a:cubicBezTo>
                    <a:pt x="527884" y="1892048"/>
                    <a:pt x="768130" y="1734060"/>
                    <a:pt x="1004286" y="1533103"/>
                  </a:cubicBezTo>
                  <a:lnTo>
                    <a:pt x="1004286" y="1915601"/>
                  </a:lnTo>
                  <a:lnTo>
                    <a:pt x="857250" y="1768613"/>
                  </a:lnTo>
                  <a:cubicBezTo>
                    <a:pt x="832979" y="1744343"/>
                    <a:pt x="793668" y="1744343"/>
                    <a:pt x="769397" y="1768613"/>
                  </a:cubicBezTo>
                  <a:lnTo>
                    <a:pt x="760501" y="1777509"/>
                  </a:lnTo>
                  <a:cubicBezTo>
                    <a:pt x="736231" y="1801779"/>
                    <a:pt x="736231" y="1841091"/>
                    <a:pt x="760501" y="1865362"/>
                  </a:cubicBezTo>
                  <a:lnTo>
                    <a:pt x="1011364" y="2116272"/>
                  </a:lnTo>
                  <a:cubicBezTo>
                    <a:pt x="1015166" y="2120122"/>
                    <a:pt x="1019518" y="2123111"/>
                    <a:pt x="1023966" y="2125765"/>
                  </a:cubicBezTo>
                  <a:cubicBezTo>
                    <a:pt x="1035108" y="2136167"/>
                    <a:pt x="1049982" y="2142551"/>
                    <a:pt x="1066386" y="2142551"/>
                  </a:cubicBezTo>
                  <a:lnTo>
                    <a:pt x="1078940" y="2142551"/>
                  </a:lnTo>
                  <a:cubicBezTo>
                    <a:pt x="1098308" y="2142551"/>
                    <a:pt x="1115573" y="2133680"/>
                    <a:pt x="1126979" y="2119811"/>
                  </a:cubicBezTo>
                  <a:cubicBezTo>
                    <a:pt x="1128390" y="2118615"/>
                    <a:pt x="1129968" y="2117611"/>
                    <a:pt x="1131307" y="2116272"/>
                  </a:cubicBezTo>
                  <a:lnTo>
                    <a:pt x="1382193" y="1865362"/>
                  </a:lnTo>
                  <a:cubicBezTo>
                    <a:pt x="1406464" y="1841091"/>
                    <a:pt x="1406464" y="1801779"/>
                    <a:pt x="1382193" y="1777509"/>
                  </a:cubicBezTo>
                  <a:lnTo>
                    <a:pt x="1373298" y="1768613"/>
                  </a:lnTo>
                  <a:cubicBezTo>
                    <a:pt x="1349027" y="1744343"/>
                    <a:pt x="1309716" y="1744343"/>
                    <a:pt x="1285445" y="1768613"/>
                  </a:cubicBezTo>
                  <a:lnTo>
                    <a:pt x="1141063" y="1912995"/>
                  </a:lnTo>
                  <a:lnTo>
                    <a:pt x="1141063" y="1538459"/>
                  </a:lnTo>
                  <a:cubicBezTo>
                    <a:pt x="1375187" y="1736858"/>
                    <a:pt x="1612419" y="1892024"/>
                    <a:pt x="1748168" y="1892024"/>
                  </a:cubicBezTo>
                  <a:cubicBezTo>
                    <a:pt x="1795801" y="1892024"/>
                    <a:pt x="1824424" y="1873372"/>
                    <a:pt x="1840063" y="1857734"/>
                  </a:cubicBezTo>
                  <a:cubicBezTo>
                    <a:pt x="1906610" y="1791210"/>
                    <a:pt x="1876170" y="1660889"/>
                    <a:pt x="1747021" y="1459358"/>
                  </a:cubicBezTo>
                  <a:cubicBezTo>
                    <a:pt x="1684203" y="1361342"/>
                    <a:pt x="1601802" y="1252900"/>
                    <a:pt x="1505867" y="1141039"/>
                  </a:cubicBezTo>
                  <a:lnTo>
                    <a:pt x="1913019" y="1141039"/>
                  </a:lnTo>
                  <a:lnTo>
                    <a:pt x="1768637" y="1285421"/>
                  </a:lnTo>
                  <a:cubicBezTo>
                    <a:pt x="1744366" y="1309692"/>
                    <a:pt x="1744366" y="1349003"/>
                    <a:pt x="1768637" y="1373274"/>
                  </a:cubicBezTo>
                  <a:lnTo>
                    <a:pt x="1777533" y="1382169"/>
                  </a:lnTo>
                  <a:cubicBezTo>
                    <a:pt x="1801803" y="1406440"/>
                    <a:pt x="1841115" y="1406440"/>
                    <a:pt x="1865386" y="1382169"/>
                  </a:cubicBezTo>
                  <a:lnTo>
                    <a:pt x="2116272" y="1131283"/>
                  </a:lnTo>
                  <a:cubicBezTo>
                    <a:pt x="2117611" y="1129944"/>
                    <a:pt x="2118615" y="1128366"/>
                    <a:pt x="2119811" y="1126955"/>
                  </a:cubicBezTo>
                  <a:cubicBezTo>
                    <a:pt x="2133680" y="1115549"/>
                    <a:pt x="2142551" y="1098284"/>
                    <a:pt x="2142551" y="1078916"/>
                  </a:cubicBezTo>
                  <a:lnTo>
                    <a:pt x="2142551" y="1066362"/>
                  </a:lnTo>
                  <a:cubicBezTo>
                    <a:pt x="2142551" y="1049958"/>
                    <a:pt x="2136143" y="1035085"/>
                    <a:pt x="2125765" y="1023942"/>
                  </a:cubicBezTo>
                  <a:close/>
                  <a:moveTo>
                    <a:pt x="390844" y="1777222"/>
                  </a:moveTo>
                  <a:cubicBezTo>
                    <a:pt x="385249" y="1777222"/>
                    <a:pt x="381973" y="1776576"/>
                    <a:pt x="380322" y="1776122"/>
                  </a:cubicBezTo>
                  <a:cubicBezTo>
                    <a:pt x="361049" y="1729134"/>
                    <a:pt x="462341" y="1518995"/>
                    <a:pt x="711243" y="1226286"/>
                  </a:cubicBezTo>
                  <a:cubicBezTo>
                    <a:pt x="750267" y="1326789"/>
                    <a:pt x="830158" y="1406655"/>
                    <a:pt x="930660" y="1445656"/>
                  </a:cubicBezTo>
                  <a:cubicBezTo>
                    <a:pt x="676474" y="1662396"/>
                    <a:pt x="474297" y="1777246"/>
                    <a:pt x="390844" y="1777222"/>
                  </a:cubicBezTo>
                  <a:close/>
                  <a:moveTo>
                    <a:pt x="711266" y="948307"/>
                  </a:moveTo>
                  <a:cubicBezTo>
                    <a:pt x="462341" y="655575"/>
                    <a:pt x="361121" y="445483"/>
                    <a:pt x="380418" y="398472"/>
                  </a:cubicBezTo>
                  <a:cubicBezTo>
                    <a:pt x="382044" y="398018"/>
                    <a:pt x="385320" y="397396"/>
                    <a:pt x="390868" y="397396"/>
                  </a:cubicBezTo>
                  <a:cubicBezTo>
                    <a:pt x="474273" y="397396"/>
                    <a:pt x="676450" y="512246"/>
                    <a:pt x="930684" y="728985"/>
                  </a:cubicBezTo>
                  <a:cubicBezTo>
                    <a:pt x="830181" y="767962"/>
                    <a:pt x="750315" y="847805"/>
                    <a:pt x="711266" y="948307"/>
                  </a:cubicBezTo>
                  <a:close/>
                  <a:moveTo>
                    <a:pt x="1748121" y="397396"/>
                  </a:moveTo>
                  <a:cubicBezTo>
                    <a:pt x="1753644" y="397396"/>
                    <a:pt x="1756920" y="398018"/>
                    <a:pt x="1758546" y="398472"/>
                  </a:cubicBezTo>
                  <a:cubicBezTo>
                    <a:pt x="1777867" y="445459"/>
                    <a:pt x="1676671" y="655527"/>
                    <a:pt x="1427770" y="948236"/>
                  </a:cubicBezTo>
                  <a:cubicBezTo>
                    <a:pt x="1388721" y="847757"/>
                    <a:pt x="1308855" y="767938"/>
                    <a:pt x="1208328" y="728961"/>
                  </a:cubicBezTo>
                  <a:cubicBezTo>
                    <a:pt x="1462538" y="512222"/>
                    <a:pt x="1664691" y="397396"/>
                    <a:pt x="1748121" y="397396"/>
                  </a:cubicBezTo>
                  <a:close/>
                  <a:moveTo>
                    <a:pt x="1758642" y="1776122"/>
                  </a:moveTo>
                  <a:cubicBezTo>
                    <a:pt x="1757016" y="1776600"/>
                    <a:pt x="1753716" y="1777222"/>
                    <a:pt x="1748144" y="1777222"/>
                  </a:cubicBezTo>
                  <a:cubicBezTo>
                    <a:pt x="1664691" y="1777222"/>
                    <a:pt x="1462514" y="1662396"/>
                    <a:pt x="1208328" y="1445656"/>
                  </a:cubicBezTo>
                  <a:cubicBezTo>
                    <a:pt x="1308879" y="1406679"/>
                    <a:pt x="1388745" y="1326836"/>
                    <a:pt x="1427770" y="1226334"/>
                  </a:cubicBezTo>
                  <a:cubicBezTo>
                    <a:pt x="1676647" y="1519042"/>
                    <a:pt x="1777915" y="1729134"/>
                    <a:pt x="1758642" y="1776122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0" name="Graphic 34">
            <a:extLst>
              <a:ext uri="{FF2B5EF4-FFF2-40B4-BE49-F238E27FC236}">
                <a16:creationId xmlns:a16="http://schemas.microsoft.com/office/drawing/2014/main" id="{2F647990-3500-4A90-96A3-21291AFEA076}"/>
              </a:ext>
            </a:extLst>
          </p:cNvPr>
          <p:cNvGrpSpPr/>
          <p:nvPr/>
        </p:nvGrpSpPr>
        <p:grpSpPr>
          <a:xfrm>
            <a:off x="4926173" y="2387975"/>
            <a:ext cx="345958" cy="299608"/>
            <a:chOff x="4273106" y="633982"/>
            <a:chExt cx="3631129" cy="3144636"/>
          </a:xfrm>
        </p:grpSpPr>
        <p:sp>
          <p:nvSpPr>
            <p:cNvPr id="231" name="Graphic 34">
              <a:extLst>
                <a:ext uri="{FF2B5EF4-FFF2-40B4-BE49-F238E27FC236}">
                  <a16:creationId xmlns:a16="http://schemas.microsoft.com/office/drawing/2014/main" id="{F6EE0E90-CA8F-4FEC-A86D-50D7208469EE}"/>
                </a:ext>
              </a:extLst>
            </p:cNvPr>
            <p:cNvSpPr/>
            <p:nvPr/>
          </p:nvSpPr>
          <p:spPr>
            <a:xfrm>
              <a:off x="4273106" y="633982"/>
              <a:ext cx="3631129" cy="3144636"/>
            </a:xfrm>
            <a:custGeom>
              <a:avLst/>
              <a:gdLst>
                <a:gd name="connsiteX0" fmla="*/ 2723353 w 3631129"/>
                <a:gd name="connsiteY0" fmla="*/ 3144637 h 3144636"/>
                <a:gd name="connsiteX1" fmla="*/ 3631129 w 3631129"/>
                <a:gd name="connsiteY1" fmla="*/ 1572318 h 3144636"/>
                <a:gd name="connsiteX2" fmla="*/ 2723353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8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53" y="3144637"/>
                  </a:moveTo>
                  <a:lnTo>
                    <a:pt x="3631129" y="1572318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18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32" name="Graphic 34">
              <a:extLst>
                <a:ext uri="{FF2B5EF4-FFF2-40B4-BE49-F238E27FC236}">
                  <a16:creationId xmlns:a16="http://schemas.microsoft.com/office/drawing/2014/main" id="{A9898655-C749-48DB-A5E9-0180120FB99C}"/>
                </a:ext>
              </a:extLst>
            </p:cNvPr>
            <p:cNvGrpSpPr/>
            <p:nvPr/>
          </p:nvGrpSpPr>
          <p:grpSpPr>
            <a:xfrm>
              <a:off x="4646494" y="774131"/>
              <a:ext cx="2863765" cy="2791621"/>
              <a:chOff x="4646494" y="774131"/>
              <a:chExt cx="2863765" cy="2791621"/>
            </a:xfrm>
            <a:solidFill>
              <a:srgbClr val="FFFFFF"/>
            </a:solidFill>
          </p:grpSpPr>
          <p:sp>
            <p:nvSpPr>
              <p:cNvPr id="233" name="Graphic 34">
                <a:extLst>
                  <a:ext uri="{FF2B5EF4-FFF2-40B4-BE49-F238E27FC236}">
                    <a16:creationId xmlns:a16="http://schemas.microsoft.com/office/drawing/2014/main" id="{182B37DB-94C5-4D56-9C82-50B6615D647E}"/>
                  </a:ext>
                </a:extLst>
              </p:cNvPr>
              <p:cNvSpPr/>
              <p:nvPr/>
            </p:nvSpPr>
            <p:spPr>
              <a:xfrm>
                <a:off x="4646494" y="2535020"/>
                <a:ext cx="2863765" cy="55930"/>
              </a:xfrm>
              <a:custGeom>
                <a:avLst/>
                <a:gdLst>
                  <a:gd name="connsiteX0" fmla="*/ 0 w 2863765"/>
                  <a:gd name="connsiteY0" fmla="*/ 0 h 55930"/>
                  <a:gd name="connsiteX1" fmla="*/ 2863765 w 2863765"/>
                  <a:gd name="connsiteY1" fmla="*/ 0 h 55930"/>
                  <a:gd name="connsiteX2" fmla="*/ 2863765 w 2863765"/>
                  <a:gd name="connsiteY2" fmla="*/ 55931 h 55930"/>
                  <a:gd name="connsiteX3" fmla="*/ 0 w 2863765"/>
                  <a:gd name="connsiteY3" fmla="*/ 55931 h 55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63765" h="55930">
                    <a:moveTo>
                      <a:pt x="0" y="0"/>
                    </a:moveTo>
                    <a:lnTo>
                      <a:pt x="2863765" y="0"/>
                    </a:lnTo>
                    <a:lnTo>
                      <a:pt x="2863765" y="55931"/>
                    </a:lnTo>
                    <a:lnTo>
                      <a:pt x="0" y="5593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" name="Graphic 34">
                <a:extLst>
                  <a:ext uri="{FF2B5EF4-FFF2-40B4-BE49-F238E27FC236}">
                    <a16:creationId xmlns:a16="http://schemas.microsoft.com/office/drawing/2014/main" id="{EB519CFD-3611-499B-9339-36F47A81C57A}"/>
                  </a:ext>
                </a:extLst>
              </p:cNvPr>
              <p:cNvSpPr/>
              <p:nvPr/>
            </p:nvSpPr>
            <p:spPr>
              <a:xfrm>
                <a:off x="5287148" y="2798341"/>
                <a:ext cx="1623705" cy="767411"/>
              </a:xfrm>
              <a:custGeom>
                <a:avLst/>
                <a:gdLst>
                  <a:gd name="connsiteX0" fmla="*/ 1202039 w 1623705"/>
                  <a:gd name="connsiteY0" fmla="*/ 214372 h 767411"/>
                  <a:gd name="connsiteX1" fmla="*/ 1322461 w 1623705"/>
                  <a:gd name="connsiteY1" fmla="*/ 214372 h 767411"/>
                  <a:gd name="connsiteX2" fmla="*/ 1322461 w 1623705"/>
                  <a:gd name="connsiteY2" fmla="*/ 0 h 767411"/>
                  <a:gd name="connsiteX3" fmla="*/ 918226 w 1623705"/>
                  <a:gd name="connsiteY3" fmla="*/ 0 h 767411"/>
                  <a:gd name="connsiteX4" fmla="*/ 918226 w 1623705"/>
                  <a:gd name="connsiteY4" fmla="*/ 214372 h 767411"/>
                  <a:gd name="connsiteX5" fmla="*/ 919302 w 1623705"/>
                  <a:gd name="connsiteY5" fmla="*/ 214372 h 767411"/>
                  <a:gd name="connsiteX6" fmla="*/ 825351 w 1623705"/>
                  <a:gd name="connsiteY6" fmla="*/ 270757 h 767411"/>
                  <a:gd name="connsiteX7" fmla="*/ 712725 w 1623705"/>
                  <a:gd name="connsiteY7" fmla="*/ 203181 h 767411"/>
                  <a:gd name="connsiteX8" fmla="*/ 712725 w 1623705"/>
                  <a:gd name="connsiteY8" fmla="*/ 0 h 767411"/>
                  <a:gd name="connsiteX9" fmla="*/ 308490 w 1623705"/>
                  <a:gd name="connsiteY9" fmla="*/ 0 h 767411"/>
                  <a:gd name="connsiteX10" fmla="*/ 308490 w 1623705"/>
                  <a:gd name="connsiteY10" fmla="*/ 214372 h 767411"/>
                  <a:gd name="connsiteX11" fmla="*/ 434388 w 1623705"/>
                  <a:gd name="connsiteY11" fmla="*/ 214372 h 767411"/>
                  <a:gd name="connsiteX12" fmla="*/ 245482 w 1623705"/>
                  <a:gd name="connsiteY12" fmla="*/ 553040 h 767411"/>
                  <a:gd name="connsiteX13" fmla="*/ 0 w 1623705"/>
                  <a:gd name="connsiteY13" fmla="*/ 553040 h 767411"/>
                  <a:gd name="connsiteX14" fmla="*/ 0 w 1623705"/>
                  <a:gd name="connsiteY14" fmla="*/ 767412 h 767411"/>
                  <a:gd name="connsiteX15" fmla="*/ 404235 w 1623705"/>
                  <a:gd name="connsiteY15" fmla="*/ 767412 h 767411"/>
                  <a:gd name="connsiteX16" fmla="*/ 404235 w 1623705"/>
                  <a:gd name="connsiteY16" fmla="*/ 556842 h 767411"/>
                  <a:gd name="connsiteX17" fmla="*/ 667436 w 1623705"/>
                  <a:gd name="connsiteY17" fmla="*/ 398926 h 767411"/>
                  <a:gd name="connsiteX18" fmla="*/ 751391 w 1623705"/>
                  <a:gd name="connsiteY18" fmla="*/ 553040 h 767411"/>
                  <a:gd name="connsiteX19" fmla="*/ 609736 w 1623705"/>
                  <a:gd name="connsiteY19" fmla="*/ 553040 h 767411"/>
                  <a:gd name="connsiteX20" fmla="*/ 609736 w 1623705"/>
                  <a:gd name="connsiteY20" fmla="*/ 767412 h 767411"/>
                  <a:gd name="connsiteX21" fmla="*/ 1013970 w 1623705"/>
                  <a:gd name="connsiteY21" fmla="*/ 767412 h 767411"/>
                  <a:gd name="connsiteX22" fmla="*/ 1013970 w 1623705"/>
                  <a:gd name="connsiteY22" fmla="*/ 553040 h 767411"/>
                  <a:gd name="connsiteX23" fmla="*/ 899240 w 1623705"/>
                  <a:gd name="connsiteY23" fmla="*/ 553040 h 767411"/>
                  <a:gd name="connsiteX24" fmla="*/ 983195 w 1623705"/>
                  <a:gd name="connsiteY24" fmla="*/ 398926 h 767411"/>
                  <a:gd name="connsiteX25" fmla="*/ 1240035 w 1623705"/>
                  <a:gd name="connsiteY25" fmla="*/ 553040 h 767411"/>
                  <a:gd name="connsiteX26" fmla="*/ 1219471 w 1623705"/>
                  <a:gd name="connsiteY26" fmla="*/ 553040 h 767411"/>
                  <a:gd name="connsiteX27" fmla="*/ 1219471 w 1623705"/>
                  <a:gd name="connsiteY27" fmla="*/ 767412 h 767411"/>
                  <a:gd name="connsiteX28" fmla="*/ 1623706 w 1623705"/>
                  <a:gd name="connsiteY28" fmla="*/ 767412 h 767411"/>
                  <a:gd name="connsiteX29" fmla="*/ 1623706 w 1623705"/>
                  <a:gd name="connsiteY29" fmla="*/ 553040 h 767411"/>
                  <a:gd name="connsiteX30" fmla="*/ 1390897 w 1623705"/>
                  <a:gd name="connsiteY30" fmla="*/ 553040 h 767411"/>
                  <a:gd name="connsiteX31" fmla="*/ 1202039 w 1623705"/>
                  <a:gd name="connsiteY31" fmla="*/ 214372 h 767411"/>
                  <a:gd name="connsiteX32" fmla="*/ 975065 w 1623705"/>
                  <a:gd name="connsiteY32" fmla="*/ 214372 h 767411"/>
                  <a:gd name="connsiteX33" fmla="*/ 1051106 w 1623705"/>
                  <a:gd name="connsiteY33" fmla="*/ 214372 h 767411"/>
                  <a:gd name="connsiteX34" fmla="*/ 972339 w 1623705"/>
                  <a:gd name="connsiteY34" fmla="*/ 358945 h 767411"/>
                  <a:gd name="connsiteX35" fmla="*/ 853209 w 1623705"/>
                  <a:gd name="connsiteY35" fmla="*/ 287472 h 767411"/>
                  <a:gd name="connsiteX36" fmla="*/ 975065 w 1623705"/>
                  <a:gd name="connsiteY36" fmla="*/ 214372 h 767411"/>
                  <a:gd name="connsiteX37" fmla="*/ 675614 w 1623705"/>
                  <a:gd name="connsiteY37" fmla="*/ 214372 h 767411"/>
                  <a:gd name="connsiteX38" fmla="*/ 797446 w 1623705"/>
                  <a:gd name="connsiteY38" fmla="*/ 287472 h 767411"/>
                  <a:gd name="connsiteX39" fmla="*/ 678316 w 1623705"/>
                  <a:gd name="connsiteY39" fmla="*/ 358945 h 767411"/>
                  <a:gd name="connsiteX40" fmla="*/ 599549 w 1623705"/>
                  <a:gd name="connsiteY40" fmla="*/ 214372 h 767411"/>
                  <a:gd name="connsiteX41" fmla="*/ 675614 w 1623705"/>
                  <a:gd name="connsiteY41" fmla="*/ 214372 h 767411"/>
                  <a:gd name="connsiteX42" fmla="*/ 354832 w 1623705"/>
                  <a:gd name="connsiteY42" fmla="*/ 553040 h 767411"/>
                  <a:gd name="connsiteX43" fmla="*/ 278337 w 1623705"/>
                  <a:gd name="connsiteY43" fmla="*/ 553040 h 767411"/>
                  <a:gd name="connsiteX44" fmla="*/ 467243 w 1623705"/>
                  <a:gd name="connsiteY44" fmla="*/ 214372 h 767411"/>
                  <a:gd name="connsiteX45" fmla="*/ 566909 w 1623705"/>
                  <a:gd name="connsiteY45" fmla="*/ 214372 h 767411"/>
                  <a:gd name="connsiteX46" fmla="*/ 653710 w 1623705"/>
                  <a:gd name="connsiteY46" fmla="*/ 373723 h 767411"/>
                  <a:gd name="connsiteX47" fmla="*/ 354832 w 1623705"/>
                  <a:gd name="connsiteY47" fmla="*/ 553040 h 767411"/>
                  <a:gd name="connsiteX48" fmla="*/ 866600 w 1623705"/>
                  <a:gd name="connsiteY48" fmla="*/ 553040 h 767411"/>
                  <a:gd name="connsiteX49" fmla="*/ 784079 w 1623705"/>
                  <a:gd name="connsiteY49" fmla="*/ 553040 h 767411"/>
                  <a:gd name="connsiteX50" fmla="*/ 692065 w 1623705"/>
                  <a:gd name="connsiteY50" fmla="*/ 384149 h 767411"/>
                  <a:gd name="connsiteX51" fmla="*/ 825327 w 1623705"/>
                  <a:gd name="connsiteY51" fmla="*/ 304186 h 767411"/>
                  <a:gd name="connsiteX52" fmla="*/ 958590 w 1623705"/>
                  <a:gd name="connsiteY52" fmla="*/ 384149 h 767411"/>
                  <a:gd name="connsiteX53" fmla="*/ 866600 w 1623705"/>
                  <a:gd name="connsiteY53" fmla="*/ 553040 h 767411"/>
                  <a:gd name="connsiteX54" fmla="*/ 996969 w 1623705"/>
                  <a:gd name="connsiteY54" fmla="*/ 373723 h 767411"/>
                  <a:gd name="connsiteX55" fmla="*/ 1083770 w 1623705"/>
                  <a:gd name="connsiteY55" fmla="*/ 214372 h 767411"/>
                  <a:gd name="connsiteX56" fmla="*/ 1169184 w 1623705"/>
                  <a:gd name="connsiteY56" fmla="*/ 214372 h 767411"/>
                  <a:gd name="connsiteX57" fmla="*/ 1358090 w 1623705"/>
                  <a:gd name="connsiteY57" fmla="*/ 553040 h 767411"/>
                  <a:gd name="connsiteX58" fmla="*/ 1295847 w 1623705"/>
                  <a:gd name="connsiteY58" fmla="*/ 553040 h 767411"/>
                  <a:gd name="connsiteX59" fmla="*/ 996969 w 1623705"/>
                  <a:gd name="connsiteY59" fmla="*/ 373723 h 7674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623705" h="767411">
                    <a:moveTo>
                      <a:pt x="1202039" y="214372"/>
                    </a:moveTo>
                    <a:lnTo>
                      <a:pt x="1322461" y="214372"/>
                    </a:lnTo>
                    <a:lnTo>
                      <a:pt x="1322461" y="0"/>
                    </a:lnTo>
                    <a:lnTo>
                      <a:pt x="918226" y="0"/>
                    </a:lnTo>
                    <a:lnTo>
                      <a:pt x="918226" y="214372"/>
                    </a:lnTo>
                    <a:lnTo>
                      <a:pt x="919302" y="214372"/>
                    </a:lnTo>
                    <a:lnTo>
                      <a:pt x="825351" y="270757"/>
                    </a:lnTo>
                    <a:lnTo>
                      <a:pt x="712725" y="203181"/>
                    </a:lnTo>
                    <a:lnTo>
                      <a:pt x="712725" y="0"/>
                    </a:lnTo>
                    <a:lnTo>
                      <a:pt x="308490" y="0"/>
                    </a:lnTo>
                    <a:lnTo>
                      <a:pt x="308490" y="214372"/>
                    </a:lnTo>
                    <a:lnTo>
                      <a:pt x="434388" y="214372"/>
                    </a:lnTo>
                    <a:lnTo>
                      <a:pt x="245482" y="553040"/>
                    </a:lnTo>
                    <a:lnTo>
                      <a:pt x="0" y="553040"/>
                    </a:lnTo>
                    <a:lnTo>
                      <a:pt x="0" y="767412"/>
                    </a:lnTo>
                    <a:lnTo>
                      <a:pt x="404235" y="767412"/>
                    </a:lnTo>
                    <a:lnTo>
                      <a:pt x="404235" y="556842"/>
                    </a:lnTo>
                    <a:lnTo>
                      <a:pt x="667436" y="398926"/>
                    </a:lnTo>
                    <a:lnTo>
                      <a:pt x="751391" y="553040"/>
                    </a:lnTo>
                    <a:lnTo>
                      <a:pt x="609736" y="553040"/>
                    </a:lnTo>
                    <a:lnTo>
                      <a:pt x="609736" y="767412"/>
                    </a:lnTo>
                    <a:lnTo>
                      <a:pt x="1013970" y="767412"/>
                    </a:lnTo>
                    <a:lnTo>
                      <a:pt x="1013970" y="553040"/>
                    </a:lnTo>
                    <a:lnTo>
                      <a:pt x="899240" y="553040"/>
                    </a:lnTo>
                    <a:lnTo>
                      <a:pt x="983195" y="398926"/>
                    </a:lnTo>
                    <a:lnTo>
                      <a:pt x="1240035" y="553040"/>
                    </a:lnTo>
                    <a:lnTo>
                      <a:pt x="1219471" y="553040"/>
                    </a:lnTo>
                    <a:lnTo>
                      <a:pt x="1219471" y="767412"/>
                    </a:lnTo>
                    <a:lnTo>
                      <a:pt x="1623706" y="767412"/>
                    </a:lnTo>
                    <a:lnTo>
                      <a:pt x="1623706" y="553040"/>
                    </a:lnTo>
                    <a:lnTo>
                      <a:pt x="1390897" y="553040"/>
                    </a:lnTo>
                    <a:lnTo>
                      <a:pt x="1202039" y="214372"/>
                    </a:lnTo>
                    <a:close/>
                    <a:moveTo>
                      <a:pt x="975065" y="214372"/>
                    </a:moveTo>
                    <a:lnTo>
                      <a:pt x="1051106" y="214372"/>
                    </a:lnTo>
                    <a:lnTo>
                      <a:pt x="972339" y="358945"/>
                    </a:lnTo>
                    <a:lnTo>
                      <a:pt x="853209" y="287472"/>
                    </a:lnTo>
                    <a:lnTo>
                      <a:pt x="975065" y="214372"/>
                    </a:lnTo>
                    <a:close/>
                    <a:moveTo>
                      <a:pt x="675614" y="214372"/>
                    </a:moveTo>
                    <a:lnTo>
                      <a:pt x="797446" y="287472"/>
                    </a:lnTo>
                    <a:lnTo>
                      <a:pt x="678316" y="358945"/>
                    </a:lnTo>
                    <a:lnTo>
                      <a:pt x="599549" y="214372"/>
                    </a:lnTo>
                    <a:lnTo>
                      <a:pt x="675614" y="214372"/>
                    </a:lnTo>
                    <a:close/>
                    <a:moveTo>
                      <a:pt x="354832" y="553040"/>
                    </a:moveTo>
                    <a:lnTo>
                      <a:pt x="278337" y="553040"/>
                    </a:lnTo>
                    <a:lnTo>
                      <a:pt x="467243" y="214372"/>
                    </a:lnTo>
                    <a:lnTo>
                      <a:pt x="566909" y="214372"/>
                    </a:lnTo>
                    <a:lnTo>
                      <a:pt x="653710" y="373723"/>
                    </a:lnTo>
                    <a:lnTo>
                      <a:pt x="354832" y="553040"/>
                    </a:lnTo>
                    <a:close/>
                    <a:moveTo>
                      <a:pt x="866600" y="553040"/>
                    </a:moveTo>
                    <a:lnTo>
                      <a:pt x="784079" y="553040"/>
                    </a:lnTo>
                    <a:lnTo>
                      <a:pt x="692065" y="384149"/>
                    </a:lnTo>
                    <a:lnTo>
                      <a:pt x="825327" y="304186"/>
                    </a:lnTo>
                    <a:lnTo>
                      <a:pt x="958590" y="384149"/>
                    </a:lnTo>
                    <a:lnTo>
                      <a:pt x="866600" y="553040"/>
                    </a:lnTo>
                    <a:close/>
                    <a:moveTo>
                      <a:pt x="996969" y="373723"/>
                    </a:moveTo>
                    <a:lnTo>
                      <a:pt x="1083770" y="214372"/>
                    </a:lnTo>
                    <a:lnTo>
                      <a:pt x="1169184" y="214372"/>
                    </a:lnTo>
                    <a:lnTo>
                      <a:pt x="1358090" y="553040"/>
                    </a:lnTo>
                    <a:lnTo>
                      <a:pt x="1295847" y="553040"/>
                    </a:lnTo>
                    <a:lnTo>
                      <a:pt x="996969" y="373723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5" name="Graphic 34">
                <a:extLst>
                  <a:ext uri="{FF2B5EF4-FFF2-40B4-BE49-F238E27FC236}">
                    <a16:creationId xmlns:a16="http://schemas.microsoft.com/office/drawing/2014/main" id="{F362B9E1-8716-4D34-BC58-7191CD517046}"/>
                  </a:ext>
                </a:extLst>
              </p:cNvPr>
              <p:cNvSpPr/>
              <p:nvPr/>
            </p:nvSpPr>
            <p:spPr>
              <a:xfrm>
                <a:off x="5304914" y="774131"/>
                <a:ext cx="1761176" cy="1447425"/>
              </a:xfrm>
              <a:custGeom>
                <a:avLst/>
                <a:gdLst>
                  <a:gd name="connsiteX0" fmla="*/ 123195 w 1761176"/>
                  <a:gd name="connsiteY0" fmla="*/ 1081378 h 1447425"/>
                  <a:gd name="connsiteX1" fmla="*/ 123195 w 1761176"/>
                  <a:gd name="connsiteY1" fmla="*/ 1154669 h 1447425"/>
                  <a:gd name="connsiteX2" fmla="*/ 0 w 1761176"/>
                  <a:gd name="connsiteY2" fmla="*/ 1154669 h 1447425"/>
                  <a:gd name="connsiteX3" fmla="*/ 187495 w 1761176"/>
                  <a:gd name="connsiteY3" fmla="*/ 1380471 h 1447425"/>
                  <a:gd name="connsiteX4" fmla="*/ 374990 w 1761176"/>
                  <a:gd name="connsiteY4" fmla="*/ 1154669 h 1447425"/>
                  <a:gd name="connsiteX5" fmla="*/ 251795 w 1761176"/>
                  <a:gd name="connsiteY5" fmla="*/ 1154669 h 1447425"/>
                  <a:gd name="connsiteX6" fmla="*/ 251795 w 1761176"/>
                  <a:gd name="connsiteY6" fmla="*/ 1081378 h 1447425"/>
                  <a:gd name="connsiteX7" fmla="*/ 251795 w 1761176"/>
                  <a:gd name="connsiteY7" fmla="*/ 912320 h 1447425"/>
                  <a:gd name="connsiteX8" fmla="*/ 251795 w 1761176"/>
                  <a:gd name="connsiteY8" fmla="*/ 749143 h 1447425"/>
                  <a:gd name="connsiteX9" fmla="*/ 1409286 w 1761176"/>
                  <a:gd name="connsiteY9" fmla="*/ 749143 h 1447425"/>
                  <a:gd name="connsiteX10" fmla="*/ 1632123 w 1761176"/>
                  <a:gd name="connsiteY10" fmla="*/ 971980 h 1447425"/>
                  <a:gd name="connsiteX11" fmla="*/ 1411820 w 1761176"/>
                  <a:gd name="connsiteY11" fmla="*/ 1194674 h 1447425"/>
                  <a:gd name="connsiteX12" fmla="*/ 1411820 w 1761176"/>
                  <a:gd name="connsiteY12" fmla="*/ 1072435 h 1447425"/>
                  <a:gd name="connsiteX13" fmla="*/ 1186018 w 1761176"/>
                  <a:gd name="connsiteY13" fmla="*/ 1259930 h 1447425"/>
                  <a:gd name="connsiteX14" fmla="*/ 1411820 w 1761176"/>
                  <a:gd name="connsiteY14" fmla="*/ 1447425 h 1447425"/>
                  <a:gd name="connsiteX15" fmla="*/ 1411820 w 1761176"/>
                  <a:gd name="connsiteY15" fmla="*/ 1324230 h 1447425"/>
                  <a:gd name="connsiteX16" fmla="*/ 1411820 w 1761176"/>
                  <a:gd name="connsiteY16" fmla="*/ 1323728 h 1447425"/>
                  <a:gd name="connsiteX17" fmla="*/ 1761176 w 1761176"/>
                  <a:gd name="connsiteY17" fmla="*/ 971957 h 1447425"/>
                  <a:gd name="connsiteX18" fmla="*/ 1409286 w 1761176"/>
                  <a:gd name="connsiteY18" fmla="*/ 620066 h 1447425"/>
                  <a:gd name="connsiteX19" fmla="*/ 251795 w 1761176"/>
                  <a:gd name="connsiteY19" fmla="*/ 620066 h 1447425"/>
                  <a:gd name="connsiteX20" fmla="*/ 251795 w 1761176"/>
                  <a:gd name="connsiteY20" fmla="*/ 225802 h 1447425"/>
                  <a:gd name="connsiteX21" fmla="*/ 374990 w 1761176"/>
                  <a:gd name="connsiteY21" fmla="*/ 225802 h 1447425"/>
                  <a:gd name="connsiteX22" fmla="*/ 187495 w 1761176"/>
                  <a:gd name="connsiteY22" fmla="*/ 0 h 1447425"/>
                  <a:gd name="connsiteX23" fmla="*/ 0 w 1761176"/>
                  <a:gd name="connsiteY23" fmla="*/ 225802 h 1447425"/>
                  <a:gd name="connsiteX24" fmla="*/ 123195 w 1761176"/>
                  <a:gd name="connsiteY24" fmla="*/ 225802 h 1447425"/>
                  <a:gd name="connsiteX25" fmla="*/ 123195 w 1761176"/>
                  <a:gd name="connsiteY25" fmla="*/ 912320 h 1447425"/>
                  <a:gd name="connsiteX26" fmla="*/ 123195 w 1761176"/>
                  <a:gd name="connsiteY26" fmla="*/ 1081378 h 1447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61176" h="1447425">
                    <a:moveTo>
                      <a:pt x="123195" y="1081378"/>
                    </a:moveTo>
                    <a:lnTo>
                      <a:pt x="123195" y="1154669"/>
                    </a:lnTo>
                    <a:lnTo>
                      <a:pt x="0" y="1154669"/>
                    </a:lnTo>
                    <a:lnTo>
                      <a:pt x="187495" y="1380471"/>
                    </a:lnTo>
                    <a:lnTo>
                      <a:pt x="374990" y="1154669"/>
                    </a:lnTo>
                    <a:lnTo>
                      <a:pt x="251795" y="1154669"/>
                    </a:lnTo>
                    <a:lnTo>
                      <a:pt x="251795" y="1081378"/>
                    </a:lnTo>
                    <a:lnTo>
                      <a:pt x="251795" y="912320"/>
                    </a:lnTo>
                    <a:lnTo>
                      <a:pt x="251795" y="749143"/>
                    </a:lnTo>
                    <a:lnTo>
                      <a:pt x="1409286" y="749143"/>
                    </a:lnTo>
                    <a:cubicBezTo>
                      <a:pt x="1532146" y="749143"/>
                      <a:pt x="1632123" y="849120"/>
                      <a:pt x="1632123" y="971980"/>
                    </a:cubicBezTo>
                    <a:cubicBezTo>
                      <a:pt x="1632123" y="1093980"/>
                      <a:pt x="1533509" y="1193311"/>
                      <a:pt x="1411820" y="1194674"/>
                    </a:cubicBezTo>
                    <a:lnTo>
                      <a:pt x="1411820" y="1072435"/>
                    </a:lnTo>
                    <a:lnTo>
                      <a:pt x="1186018" y="1259930"/>
                    </a:lnTo>
                    <a:lnTo>
                      <a:pt x="1411820" y="1447425"/>
                    </a:lnTo>
                    <a:lnTo>
                      <a:pt x="1411820" y="1324230"/>
                    </a:lnTo>
                    <a:lnTo>
                      <a:pt x="1411820" y="1323728"/>
                    </a:lnTo>
                    <a:cubicBezTo>
                      <a:pt x="1604672" y="1322341"/>
                      <a:pt x="1761176" y="1165143"/>
                      <a:pt x="1761176" y="971957"/>
                    </a:cubicBezTo>
                    <a:cubicBezTo>
                      <a:pt x="1761176" y="777934"/>
                      <a:pt x="1603309" y="620066"/>
                      <a:pt x="1409286" y="620066"/>
                    </a:cubicBezTo>
                    <a:lnTo>
                      <a:pt x="251795" y="620066"/>
                    </a:lnTo>
                    <a:lnTo>
                      <a:pt x="251795" y="225802"/>
                    </a:lnTo>
                    <a:lnTo>
                      <a:pt x="374990" y="225802"/>
                    </a:lnTo>
                    <a:lnTo>
                      <a:pt x="187495" y="0"/>
                    </a:lnTo>
                    <a:lnTo>
                      <a:pt x="0" y="225802"/>
                    </a:lnTo>
                    <a:lnTo>
                      <a:pt x="123195" y="225802"/>
                    </a:lnTo>
                    <a:lnTo>
                      <a:pt x="123195" y="912320"/>
                    </a:lnTo>
                    <a:lnTo>
                      <a:pt x="123195" y="108137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Graphic 34">
                <a:extLst>
                  <a:ext uri="{FF2B5EF4-FFF2-40B4-BE49-F238E27FC236}">
                    <a16:creationId xmlns:a16="http://schemas.microsoft.com/office/drawing/2014/main" id="{C0CE2E1F-5955-404C-9935-219B1C7AC2E7}"/>
                  </a:ext>
                </a:extLst>
              </p:cNvPr>
              <p:cNvSpPr/>
              <p:nvPr/>
            </p:nvSpPr>
            <p:spPr>
              <a:xfrm>
                <a:off x="5770890" y="1711893"/>
                <a:ext cx="649142" cy="649142"/>
              </a:xfrm>
              <a:custGeom>
                <a:avLst/>
                <a:gdLst>
                  <a:gd name="connsiteX0" fmla="*/ 139216 w 649142"/>
                  <a:gd name="connsiteY0" fmla="*/ 0 h 649142"/>
                  <a:gd name="connsiteX1" fmla="*/ 0 w 649142"/>
                  <a:gd name="connsiteY1" fmla="*/ 139193 h 649142"/>
                  <a:gd name="connsiteX2" fmla="*/ 0 w 649142"/>
                  <a:gd name="connsiteY2" fmla="*/ 509950 h 649142"/>
                  <a:gd name="connsiteX3" fmla="*/ 139216 w 649142"/>
                  <a:gd name="connsiteY3" fmla="*/ 649143 h 649142"/>
                  <a:gd name="connsiteX4" fmla="*/ 509950 w 649142"/>
                  <a:gd name="connsiteY4" fmla="*/ 649143 h 649142"/>
                  <a:gd name="connsiteX5" fmla="*/ 649143 w 649142"/>
                  <a:gd name="connsiteY5" fmla="*/ 509950 h 649142"/>
                  <a:gd name="connsiteX6" fmla="*/ 649143 w 649142"/>
                  <a:gd name="connsiteY6" fmla="*/ 139193 h 649142"/>
                  <a:gd name="connsiteX7" fmla="*/ 509950 w 649142"/>
                  <a:gd name="connsiteY7" fmla="*/ 0 h 649142"/>
                  <a:gd name="connsiteX8" fmla="*/ 139216 w 649142"/>
                  <a:gd name="connsiteY8" fmla="*/ 0 h 649142"/>
                  <a:gd name="connsiteX9" fmla="*/ 574680 w 649142"/>
                  <a:gd name="connsiteY9" fmla="*/ 139193 h 649142"/>
                  <a:gd name="connsiteX10" fmla="*/ 574680 w 649142"/>
                  <a:gd name="connsiteY10" fmla="*/ 509950 h 649142"/>
                  <a:gd name="connsiteX11" fmla="*/ 509950 w 649142"/>
                  <a:gd name="connsiteY11" fmla="*/ 574680 h 649142"/>
                  <a:gd name="connsiteX12" fmla="*/ 139216 w 649142"/>
                  <a:gd name="connsiteY12" fmla="*/ 574680 h 649142"/>
                  <a:gd name="connsiteX13" fmla="*/ 74486 w 649142"/>
                  <a:gd name="connsiteY13" fmla="*/ 509950 h 649142"/>
                  <a:gd name="connsiteX14" fmla="*/ 74486 w 649142"/>
                  <a:gd name="connsiteY14" fmla="*/ 139193 h 649142"/>
                  <a:gd name="connsiteX15" fmla="*/ 139216 w 649142"/>
                  <a:gd name="connsiteY15" fmla="*/ 74462 h 649142"/>
                  <a:gd name="connsiteX16" fmla="*/ 509950 w 649142"/>
                  <a:gd name="connsiteY16" fmla="*/ 74462 h 649142"/>
                  <a:gd name="connsiteX17" fmla="*/ 574680 w 649142"/>
                  <a:gd name="connsiteY17" fmla="*/ 139193 h 649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49142" h="649142">
                    <a:moveTo>
                      <a:pt x="139216" y="0"/>
                    </a:moveTo>
                    <a:cubicBezTo>
                      <a:pt x="62458" y="0"/>
                      <a:pt x="0" y="62459"/>
                      <a:pt x="0" y="139193"/>
                    </a:cubicBezTo>
                    <a:lnTo>
                      <a:pt x="0" y="509950"/>
                    </a:lnTo>
                    <a:cubicBezTo>
                      <a:pt x="0" y="586708"/>
                      <a:pt x="62458" y="649143"/>
                      <a:pt x="139216" y="649143"/>
                    </a:cubicBezTo>
                    <a:lnTo>
                      <a:pt x="509950" y="649143"/>
                    </a:lnTo>
                    <a:cubicBezTo>
                      <a:pt x="586708" y="649143"/>
                      <a:pt x="649143" y="586684"/>
                      <a:pt x="649143" y="509950"/>
                    </a:cubicBezTo>
                    <a:lnTo>
                      <a:pt x="649143" y="139193"/>
                    </a:lnTo>
                    <a:cubicBezTo>
                      <a:pt x="649143" y="62435"/>
                      <a:pt x="586684" y="0"/>
                      <a:pt x="509950" y="0"/>
                    </a:cubicBezTo>
                    <a:lnTo>
                      <a:pt x="139216" y="0"/>
                    </a:lnTo>
                    <a:close/>
                    <a:moveTo>
                      <a:pt x="574680" y="139193"/>
                    </a:moveTo>
                    <a:lnTo>
                      <a:pt x="574680" y="509950"/>
                    </a:lnTo>
                    <a:cubicBezTo>
                      <a:pt x="574680" y="545627"/>
                      <a:pt x="545627" y="574680"/>
                      <a:pt x="509950" y="574680"/>
                    </a:cubicBezTo>
                    <a:lnTo>
                      <a:pt x="139216" y="574680"/>
                    </a:lnTo>
                    <a:cubicBezTo>
                      <a:pt x="103515" y="574680"/>
                      <a:pt x="74486" y="545627"/>
                      <a:pt x="74486" y="509950"/>
                    </a:cubicBezTo>
                    <a:lnTo>
                      <a:pt x="74486" y="139193"/>
                    </a:lnTo>
                    <a:cubicBezTo>
                      <a:pt x="74486" y="103516"/>
                      <a:pt x="103539" y="74462"/>
                      <a:pt x="139216" y="74462"/>
                    </a:cubicBezTo>
                    <a:lnTo>
                      <a:pt x="509950" y="74462"/>
                    </a:lnTo>
                    <a:cubicBezTo>
                      <a:pt x="545627" y="74462"/>
                      <a:pt x="574680" y="103516"/>
                      <a:pt x="574680" y="1391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7" name="Graphic 34">
                <a:extLst>
                  <a:ext uri="{FF2B5EF4-FFF2-40B4-BE49-F238E27FC236}">
                    <a16:creationId xmlns:a16="http://schemas.microsoft.com/office/drawing/2014/main" id="{3AFFE116-E138-4DB0-8D99-0A9C194B7DD9}"/>
                  </a:ext>
                </a:extLst>
              </p:cNvPr>
              <p:cNvSpPr/>
              <p:nvPr/>
            </p:nvSpPr>
            <p:spPr>
              <a:xfrm>
                <a:off x="5988180" y="1870550"/>
                <a:ext cx="228241" cy="320207"/>
              </a:xfrm>
              <a:custGeom>
                <a:avLst/>
                <a:gdLst>
                  <a:gd name="connsiteX0" fmla="*/ 194286 w 228241"/>
                  <a:gd name="connsiteY0" fmla="*/ 25466 h 320207"/>
                  <a:gd name="connsiteX1" fmla="*/ 97131 w 228241"/>
                  <a:gd name="connsiteY1" fmla="*/ 0 h 320207"/>
                  <a:gd name="connsiteX2" fmla="*/ 0 w 228241"/>
                  <a:gd name="connsiteY2" fmla="*/ 6624 h 320207"/>
                  <a:gd name="connsiteX3" fmla="*/ 0 w 228241"/>
                  <a:gd name="connsiteY3" fmla="*/ 320207 h 320207"/>
                  <a:gd name="connsiteX4" fmla="*/ 71210 w 228241"/>
                  <a:gd name="connsiteY4" fmla="*/ 320207 h 320207"/>
                  <a:gd name="connsiteX5" fmla="*/ 71210 w 228241"/>
                  <a:gd name="connsiteY5" fmla="*/ 206553 h 320207"/>
                  <a:gd name="connsiteX6" fmla="*/ 95720 w 228241"/>
                  <a:gd name="connsiteY6" fmla="*/ 207964 h 320207"/>
                  <a:gd name="connsiteX7" fmla="*/ 198997 w 228241"/>
                  <a:gd name="connsiteY7" fmla="*/ 174487 h 320207"/>
                  <a:gd name="connsiteX8" fmla="*/ 228241 w 228241"/>
                  <a:gd name="connsiteY8" fmla="*/ 99020 h 320207"/>
                  <a:gd name="connsiteX9" fmla="*/ 194286 w 228241"/>
                  <a:gd name="connsiteY9" fmla="*/ 25466 h 320207"/>
                  <a:gd name="connsiteX10" fmla="*/ 95266 w 228241"/>
                  <a:gd name="connsiteY10" fmla="*/ 152775 h 320207"/>
                  <a:gd name="connsiteX11" fmla="*/ 71210 w 228241"/>
                  <a:gd name="connsiteY11" fmla="*/ 150886 h 320207"/>
                  <a:gd name="connsiteX12" fmla="*/ 71210 w 228241"/>
                  <a:gd name="connsiteY12" fmla="*/ 57054 h 320207"/>
                  <a:gd name="connsiteX13" fmla="*/ 100909 w 228241"/>
                  <a:gd name="connsiteY13" fmla="*/ 54209 h 320207"/>
                  <a:gd name="connsiteX14" fmla="*/ 157031 w 228241"/>
                  <a:gd name="connsiteY14" fmla="*/ 100909 h 320207"/>
                  <a:gd name="connsiteX15" fmla="*/ 95266 w 228241"/>
                  <a:gd name="connsiteY15" fmla="*/ 152775 h 320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8241" h="320207">
                    <a:moveTo>
                      <a:pt x="194286" y="25466"/>
                    </a:moveTo>
                    <a:cubicBezTo>
                      <a:pt x="173052" y="8465"/>
                      <a:pt x="141464" y="0"/>
                      <a:pt x="97131" y="0"/>
                    </a:cubicBezTo>
                    <a:cubicBezTo>
                      <a:pt x="53276" y="0"/>
                      <a:pt x="22143" y="2846"/>
                      <a:pt x="0" y="6624"/>
                    </a:cubicBezTo>
                    <a:lnTo>
                      <a:pt x="0" y="320207"/>
                    </a:lnTo>
                    <a:lnTo>
                      <a:pt x="71210" y="320207"/>
                    </a:lnTo>
                    <a:lnTo>
                      <a:pt x="71210" y="206553"/>
                    </a:lnTo>
                    <a:cubicBezTo>
                      <a:pt x="77810" y="207509"/>
                      <a:pt x="86299" y="207964"/>
                      <a:pt x="95720" y="207964"/>
                    </a:cubicBezTo>
                    <a:cubicBezTo>
                      <a:pt x="138164" y="207964"/>
                      <a:pt x="174463" y="197586"/>
                      <a:pt x="198997" y="174487"/>
                    </a:cubicBezTo>
                    <a:cubicBezTo>
                      <a:pt x="217863" y="156577"/>
                      <a:pt x="228241" y="130154"/>
                      <a:pt x="228241" y="99020"/>
                    </a:cubicBezTo>
                    <a:cubicBezTo>
                      <a:pt x="228241" y="67910"/>
                      <a:pt x="214564" y="41487"/>
                      <a:pt x="194286" y="25466"/>
                    </a:cubicBezTo>
                    <a:close/>
                    <a:moveTo>
                      <a:pt x="95266" y="152775"/>
                    </a:moveTo>
                    <a:cubicBezTo>
                      <a:pt x="84888" y="152775"/>
                      <a:pt x="77332" y="152320"/>
                      <a:pt x="71210" y="150886"/>
                    </a:cubicBezTo>
                    <a:lnTo>
                      <a:pt x="71210" y="57054"/>
                    </a:lnTo>
                    <a:cubicBezTo>
                      <a:pt x="76399" y="55644"/>
                      <a:pt x="86299" y="54209"/>
                      <a:pt x="100909" y="54209"/>
                    </a:cubicBezTo>
                    <a:cubicBezTo>
                      <a:pt x="136753" y="54209"/>
                      <a:pt x="157031" y="71665"/>
                      <a:pt x="157031" y="100909"/>
                    </a:cubicBezTo>
                    <a:cubicBezTo>
                      <a:pt x="157031" y="133454"/>
                      <a:pt x="133453" y="152775"/>
                      <a:pt x="95266" y="1527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48" name="Graphic 44">
            <a:extLst>
              <a:ext uri="{FF2B5EF4-FFF2-40B4-BE49-F238E27FC236}">
                <a16:creationId xmlns:a16="http://schemas.microsoft.com/office/drawing/2014/main" id="{40DF320B-63CE-4D7C-8CF7-4970F14B7178}"/>
              </a:ext>
            </a:extLst>
          </p:cNvPr>
          <p:cNvGrpSpPr/>
          <p:nvPr/>
        </p:nvGrpSpPr>
        <p:grpSpPr>
          <a:xfrm>
            <a:off x="5906461" y="2384496"/>
            <a:ext cx="357707" cy="309783"/>
            <a:chOff x="4273106" y="631591"/>
            <a:chExt cx="3631129" cy="3144636"/>
          </a:xfrm>
        </p:grpSpPr>
        <p:sp>
          <p:nvSpPr>
            <p:cNvPr id="249" name="Graphic 44">
              <a:extLst>
                <a:ext uri="{FF2B5EF4-FFF2-40B4-BE49-F238E27FC236}">
                  <a16:creationId xmlns:a16="http://schemas.microsoft.com/office/drawing/2014/main" id="{B6FF7094-5B08-4248-BFB5-F07E29A9303F}"/>
                </a:ext>
              </a:extLst>
            </p:cNvPr>
            <p:cNvSpPr/>
            <p:nvPr/>
          </p:nvSpPr>
          <p:spPr>
            <a:xfrm>
              <a:off x="4273106" y="631591"/>
              <a:ext cx="3631129" cy="3144636"/>
            </a:xfrm>
            <a:custGeom>
              <a:avLst/>
              <a:gdLst>
                <a:gd name="connsiteX0" fmla="*/ 2723353 w 3631129"/>
                <a:gd name="connsiteY0" fmla="*/ 3144637 h 3144636"/>
                <a:gd name="connsiteX1" fmla="*/ 3631129 w 3631129"/>
                <a:gd name="connsiteY1" fmla="*/ 1572318 h 3144636"/>
                <a:gd name="connsiteX2" fmla="*/ 2723353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8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53" y="3144637"/>
                  </a:moveTo>
                  <a:lnTo>
                    <a:pt x="3631129" y="1572318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18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0" name="Graphic 44">
              <a:extLst>
                <a:ext uri="{FF2B5EF4-FFF2-40B4-BE49-F238E27FC236}">
                  <a16:creationId xmlns:a16="http://schemas.microsoft.com/office/drawing/2014/main" id="{BB3BA286-2F9E-4D7D-8C18-860F636C373C}"/>
                </a:ext>
              </a:extLst>
            </p:cNvPr>
            <p:cNvGrpSpPr/>
            <p:nvPr/>
          </p:nvGrpSpPr>
          <p:grpSpPr>
            <a:xfrm>
              <a:off x="4643313" y="911674"/>
              <a:ext cx="2863765" cy="2691788"/>
              <a:chOff x="4643313" y="911674"/>
              <a:chExt cx="2863765" cy="2691788"/>
            </a:xfrm>
            <a:solidFill>
              <a:srgbClr val="FFFFFF"/>
            </a:solidFill>
          </p:grpSpPr>
          <p:sp>
            <p:nvSpPr>
              <p:cNvPr id="251" name="Graphic 44">
                <a:extLst>
                  <a:ext uri="{FF2B5EF4-FFF2-40B4-BE49-F238E27FC236}">
                    <a16:creationId xmlns:a16="http://schemas.microsoft.com/office/drawing/2014/main" id="{83198401-4464-4072-B9D4-07ABF36EE472}"/>
                  </a:ext>
                </a:extLst>
              </p:cNvPr>
              <p:cNvSpPr/>
              <p:nvPr/>
            </p:nvSpPr>
            <p:spPr>
              <a:xfrm>
                <a:off x="4643313" y="1934180"/>
                <a:ext cx="2863765" cy="55930"/>
              </a:xfrm>
              <a:custGeom>
                <a:avLst/>
                <a:gdLst>
                  <a:gd name="connsiteX0" fmla="*/ 0 w 2863765"/>
                  <a:gd name="connsiteY0" fmla="*/ 0 h 55930"/>
                  <a:gd name="connsiteX1" fmla="*/ 2863765 w 2863765"/>
                  <a:gd name="connsiteY1" fmla="*/ 0 h 55930"/>
                  <a:gd name="connsiteX2" fmla="*/ 2863765 w 2863765"/>
                  <a:gd name="connsiteY2" fmla="*/ 55931 h 55930"/>
                  <a:gd name="connsiteX3" fmla="*/ 0 w 2863765"/>
                  <a:gd name="connsiteY3" fmla="*/ 55931 h 559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863765" h="55930">
                    <a:moveTo>
                      <a:pt x="0" y="0"/>
                    </a:moveTo>
                    <a:lnTo>
                      <a:pt x="2863765" y="0"/>
                    </a:lnTo>
                    <a:lnTo>
                      <a:pt x="2863765" y="55931"/>
                    </a:lnTo>
                    <a:lnTo>
                      <a:pt x="0" y="55931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Graphic 44">
                <a:extLst>
                  <a:ext uri="{FF2B5EF4-FFF2-40B4-BE49-F238E27FC236}">
                    <a16:creationId xmlns:a16="http://schemas.microsoft.com/office/drawing/2014/main" id="{742ECCBD-EC72-47BE-A481-76DE1BFBC234}"/>
                  </a:ext>
                </a:extLst>
              </p:cNvPr>
              <p:cNvSpPr/>
              <p:nvPr/>
            </p:nvSpPr>
            <p:spPr>
              <a:xfrm>
                <a:off x="5659890" y="2954320"/>
                <a:ext cx="649142" cy="649142"/>
              </a:xfrm>
              <a:custGeom>
                <a:avLst/>
                <a:gdLst>
                  <a:gd name="connsiteX0" fmla="*/ 509950 w 649142"/>
                  <a:gd name="connsiteY0" fmla="*/ 0 h 649142"/>
                  <a:gd name="connsiteX1" fmla="*/ 139216 w 649142"/>
                  <a:gd name="connsiteY1" fmla="*/ 0 h 649142"/>
                  <a:gd name="connsiteX2" fmla="*/ 0 w 649142"/>
                  <a:gd name="connsiteY2" fmla="*/ 139192 h 649142"/>
                  <a:gd name="connsiteX3" fmla="*/ 0 w 649142"/>
                  <a:gd name="connsiteY3" fmla="*/ 509950 h 649142"/>
                  <a:gd name="connsiteX4" fmla="*/ 139216 w 649142"/>
                  <a:gd name="connsiteY4" fmla="*/ 649143 h 649142"/>
                  <a:gd name="connsiteX5" fmla="*/ 509950 w 649142"/>
                  <a:gd name="connsiteY5" fmla="*/ 649143 h 649142"/>
                  <a:gd name="connsiteX6" fmla="*/ 649143 w 649142"/>
                  <a:gd name="connsiteY6" fmla="*/ 509950 h 649142"/>
                  <a:gd name="connsiteX7" fmla="*/ 649143 w 649142"/>
                  <a:gd name="connsiteY7" fmla="*/ 139192 h 649142"/>
                  <a:gd name="connsiteX8" fmla="*/ 509950 w 649142"/>
                  <a:gd name="connsiteY8" fmla="*/ 0 h 649142"/>
                  <a:gd name="connsiteX9" fmla="*/ 574680 w 649142"/>
                  <a:gd name="connsiteY9" fmla="*/ 509950 h 649142"/>
                  <a:gd name="connsiteX10" fmla="*/ 509950 w 649142"/>
                  <a:gd name="connsiteY10" fmla="*/ 574680 h 649142"/>
                  <a:gd name="connsiteX11" fmla="*/ 139216 w 649142"/>
                  <a:gd name="connsiteY11" fmla="*/ 574680 h 649142"/>
                  <a:gd name="connsiteX12" fmla="*/ 74486 w 649142"/>
                  <a:gd name="connsiteY12" fmla="*/ 509950 h 649142"/>
                  <a:gd name="connsiteX13" fmla="*/ 74486 w 649142"/>
                  <a:gd name="connsiteY13" fmla="*/ 139192 h 649142"/>
                  <a:gd name="connsiteX14" fmla="*/ 139216 w 649142"/>
                  <a:gd name="connsiteY14" fmla="*/ 74462 h 649142"/>
                  <a:gd name="connsiteX15" fmla="*/ 509950 w 649142"/>
                  <a:gd name="connsiteY15" fmla="*/ 74462 h 649142"/>
                  <a:gd name="connsiteX16" fmla="*/ 574680 w 649142"/>
                  <a:gd name="connsiteY16" fmla="*/ 139192 h 649142"/>
                  <a:gd name="connsiteX17" fmla="*/ 574680 w 649142"/>
                  <a:gd name="connsiteY17" fmla="*/ 509950 h 649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649142" h="649142">
                    <a:moveTo>
                      <a:pt x="509950" y="0"/>
                    </a:moveTo>
                    <a:lnTo>
                      <a:pt x="139216" y="0"/>
                    </a:lnTo>
                    <a:cubicBezTo>
                      <a:pt x="62458" y="0"/>
                      <a:pt x="0" y="62458"/>
                      <a:pt x="0" y="139192"/>
                    </a:cubicBezTo>
                    <a:lnTo>
                      <a:pt x="0" y="509950"/>
                    </a:lnTo>
                    <a:cubicBezTo>
                      <a:pt x="0" y="586708"/>
                      <a:pt x="62458" y="649143"/>
                      <a:pt x="139216" y="649143"/>
                    </a:cubicBezTo>
                    <a:lnTo>
                      <a:pt x="509950" y="649143"/>
                    </a:lnTo>
                    <a:cubicBezTo>
                      <a:pt x="586708" y="649143"/>
                      <a:pt x="649143" y="586684"/>
                      <a:pt x="649143" y="509950"/>
                    </a:cubicBezTo>
                    <a:lnTo>
                      <a:pt x="649143" y="139192"/>
                    </a:lnTo>
                    <a:cubicBezTo>
                      <a:pt x="649143" y="62458"/>
                      <a:pt x="586684" y="0"/>
                      <a:pt x="509950" y="0"/>
                    </a:cubicBezTo>
                    <a:close/>
                    <a:moveTo>
                      <a:pt x="574680" y="509950"/>
                    </a:moveTo>
                    <a:cubicBezTo>
                      <a:pt x="574680" y="545627"/>
                      <a:pt x="545627" y="574680"/>
                      <a:pt x="509950" y="574680"/>
                    </a:cubicBezTo>
                    <a:lnTo>
                      <a:pt x="139216" y="574680"/>
                    </a:lnTo>
                    <a:cubicBezTo>
                      <a:pt x="103516" y="574680"/>
                      <a:pt x="74486" y="545627"/>
                      <a:pt x="74486" y="509950"/>
                    </a:cubicBezTo>
                    <a:lnTo>
                      <a:pt x="74486" y="139192"/>
                    </a:lnTo>
                    <a:cubicBezTo>
                      <a:pt x="74486" y="103516"/>
                      <a:pt x="103540" y="74462"/>
                      <a:pt x="139216" y="74462"/>
                    </a:cubicBezTo>
                    <a:lnTo>
                      <a:pt x="509950" y="74462"/>
                    </a:lnTo>
                    <a:cubicBezTo>
                      <a:pt x="545627" y="74462"/>
                      <a:pt x="574680" y="103516"/>
                      <a:pt x="574680" y="139192"/>
                    </a:cubicBezTo>
                    <a:lnTo>
                      <a:pt x="574680" y="50995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" name="Graphic 44">
                <a:extLst>
                  <a:ext uri="{FF2B5EF4-FFF2-40B4-BE49-F238E27FC236}">
                    <a16:creationId xmlns:a16="http://schemas.microsoft.com/office/drawing/2014/main" id="{634CBDE6-8976-4A46-ADA1-342FAC4AA5D9}"/>
                  </a:ext>
                </a:extLst>
              </p:cNvPr>
              <p:cNvSpPr/>
              <p:nvPr/>
            </p:nvSpPr>
            <p:spPr>
              <a:xfrm>
                <a:off x="5877180" y="3113001"/>
                <a:ext cx="228241" cy="320207"/>
              </a:xfrm>
              <a:custGeom>
                <a:avLst/>
                <a:gdLst>
                  <a:gd name="connsiteX0" fmla="*/ 194286 w 228241"/>
                  <a:gd name="connsiteY0" fmla="*/ 25466 h 320207"/>
                  <a:gd name="connsiteX1" fmla="*/ 97131 w 228241"/>
                  <a:gd name="connsiteY1" fmla="*/ 0 h 320207"/>
                  <a:gd name="connsiteX2" fmla="*/ 0 w 228241"/>
                  <a:gd name="connsiteY2" fmla="*/ 6624 h 320207"/>
                  <a:gd name="connsiteX3" fmla="*/ 0 w 228241"/>
                  <a:gd name="connsiteY3" fmla="*/ 320207 h 320207"/>
                  <a:gd name="connsiteX4" fmla="*/ 71210 w 228241"/>
                  <a:gd name="connsiteY4" fmla="*/ 320207 h 320207"/>
                  <a:gd name="connsiteX5" fmla="*/ 71210 w 228241"/>
                  <a:gd name="connsiteY5" fmla="*/ 206553 h 320207"/>
                  <a:gd name="connsiteX6" fmla="*/ 95720 w 228241"/>
                  <a:gd name="connsiteY6" fmla="*/ 207964 h 320207"/>
                  <a:gd name="connsiteX7" fmla="*/ 198997 w 228241"/>
                  <a:gd name="connsiteY7" fmla="*/ 174487 h 320207"/>
                  <a:gd name="connsiteX8" fmla="*/ 228241 w 228241"/>
                  <a:gd name="connsiteY8" fmla="*/ 99020 h 320207"/>
                  <a:gd name="connsiteX9" fmla="*/ 194286 w 228241"/>
                  <a:gd name="connsiteY9" fmla="*/ 25466 h 320207"/>
                  <a:gd name="connsiteX10" fmla="*/ 95242 w 228241"/>
                  <a:gd name="connsiteY10" fmla="*/ 152775 h 320207"/>
                  <a:gd name="connsiteX11" fmla="*/ 71186 w 228241"/>
                  <a:gd name="connsiteY11" fmla="*/ 150886 h 320207"/>
                  <a:gd name="connsiteX12" fmla="*/ 71186 w 228241"/>
                  <a:gd name="connsiteY12" fmla="*/ 57054 h 320207"/>
                  <a:gd name="connsiteX13" fmla="*/ 100885 w 228241"/>
                  <a:gd name="connsiteY13" fmla="*/ 54209 h 320207"/>
                  <a:gd name="connsiteX14" fmla="*/ 157007 w 228241"/>
                  <a:gd name="connsiteY14" fmla="*/ 100909 h 320207"/>
                  <a:gd name="connsiteX15" fmla="*/ 95242 w 228241"/>
                  <a:gd name="connsiteY15" fmla="*/ 152775 h 320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8241" h="320207">
                    <a:moveTo>
                      <a:pt x="194286" y="25466"/>
                    </a:moveTo>
                    <a:cubicBezTo>
                      <a:pt x="173052" y="8465"/>
                      <a:pt x="141464" y="0"/>
                      <a:pt x="97131" y="0"/>
                    </a:cubicBezTo>
                    <a:cubicBezTo>
                      <a:pt x="53276" y="0"/>
                      <a:pt x="22143" y="2846"/>
                      <a:pt x="0" y="6624"/>
                    </a:cubicBezTo>
                    <a:lnTo>
                      <a:pt x="0" y="320207"/>
                    </a:lnTo>
                    <a:lnTo>
                      <a:pt x="71210" y="320207"/>
                    </a:lnTo>
                    <a:lnTo>
                      <a:pt x="71210" y="206553"/>
                    </a:lnTo>
                    <a:cubicBezTo>
                      <a:pt x="77810" y="207510"/>
                      <a:pt x="86299" y="207964"/>
                      <a:pt x="95720" y="207964"/>
                    </a:cubicBezTo>
                    <a:cubicBezTo>
                      <a:pt x="138164" y="207964"/>
                      <a:pt x="174463" y="197586"/>
                      <a:pt x="198997" y="174487"/>
                    </a:cubicBezTo>
                    <a:cubicBezTo>
                      <a:pt x="217863" y="156577"/>
                      <a:pt x="228241" y="130154"/>
                      <a:pt x="228241" y="99020"/>
                    </a:cubicBezTo>
                    <a:cubicBezTo>
                      <a:pt x="228241" y="67911"/>
                      <a:pt x="214564" y="41487"/>
                      <a:pt x="194286" y="25466"/>
                    </a:cubicBezTo>
                    <a:close/>
                    <a:moveTo>
                      <a:pt x="95242" y="152775"/>
                    </a:moveTo>
                    <a:cubicBezTo>
                      <a:pt x="84864" y="152775"/>
                      <a:pt x="77308" y="152320"/>
                      <a:pt x="71186" y="150886"/>
                    </a:cubicBezTo>
                    <a:lnTo>
                      <a:pt x="71186" y="57054"/>
                    </a:lnTo>
                    <a:cubicBezTo>
                      <a:pt x="76376" y="55644"/>
                      <a:pt x="86275" y="54209"/>
                      <a:pt x="100885" y="54209"/>
                    </a:cubicBezTo>
                    <a:cubicBezTo>
                      <a:pt x="136730" y="54209"/>
                      <a:pt x="157007" y="71665"/>
                      <a:pt x="157007" y="100909"/>
                    </a:cubicBezTo>
                    <a:cubicBezTo>
                      <a:pt x="157031" y="133454"/>
                      <a:pt x="133454" y="152775"/>
                      <a:pt x="95242" y="1527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Graphic 44">
                <a:extLst>
                  <a:ext uri="{FF2B5EF4-FFF2-40B4-BE49-F238E27FC236}">
                    <a16:creationId xmlns:a16="http://schemas.microsoft.com/office/drawing/2014/main" id="{080E1D3A-886F-4CAF-A916-AC1EDFD2A8F9}"/>
                  </a:ext>
                </a:extLst>
              </p:cNvPr>
              <p:cNvSpPr/>
              <p:nvPr/>
            </p:nvSpPr>
            <p:spPr>
              <a:xfrm>
                <a:off x="5193914" y="2016582"/>
                <a:ext cx="1761176" cy="1447425"/>
              </a:xfrm>
              <a:custGeom>
                <a:avLst/>
                <a:gdLst>
                  <a:gd name="connsiteX0" fmla="*/ 1409286 w 1761176"/>
                  <a:gd name="connsiteY0" fmla="*/ 620090 h 1447425"/>
                  <a:gd name="connsiteX1" fmla="*/ 251795 w 1761176"/>
                  <a:gd name="connsiteY1" fmla="*/ 620090 h 1447425"/>
                  <a:gd name="connsiteX2" fmla="*/ 251795 w 1761176"/>
                  <a:gd name="connsiteY2" fmla="*/ 225802 h 1447425"/>
                  <a:gd name="connsiteX3" fmla="*/ 374990 w 1761176"/>
                  <a:gd name="connsiteY3" fmla="*/ 225802 h 1447425"/>
                  <a:gd name="connsiteX4" fmla="*/ 187495 w 1761176"/>
                  <a:gd name="connsiteY4" fmla="*/ 0 h 1447425"/>
                  <a:gd name="connsiteX5" fmla="*/ 0 w 1761176"/>
                  <a:gd name="connsiteY5" fmla="*/ 225802 h 1447425"/>
                  <a:gd name="connsiteX6" fmla="*/ 123195 w 1761176"/>
                  <a:gd name="connsiteY6" fmla="*/ 225802 h 1447425"/>
                  <a:gd name="connsiteX7" fmla="*/ 123195 w 1761176"/>
                  <a:gd name="connsiteY7" fmla="*/ 912320 h 1447425"/>
                  <a:gd name="connsiteX8" fmla="*/ 123195 w 1761176"/>
                  <a:gd name="connsiteY8" fmla="*/ 1081379 h 1447425"/>
                  <a:gd name="connsiteX9" fmla="*/ 123195 w 1761176"/>
                  <a:gd name="connsiteY9" fmla="*/ 1154669 h 1447425"/>
                  <a:gd name="connsiteX10" fmla="*/ 0 w 1761176"/>
                  <a:gd name="connsiteY10" fmla="*/ 1154669 h 1447425"/>
                  <a:gd name="connsiteX11" fmla="*/ 187495 w 1761176"/>
                  <a:gd name="connsiteY11" fmla="*/ 1380471 h 1447425"/>
                  <a:gd name="connsiteX12" fmla="*/ 374990 w 1761176"/>
                  <a:gd name="connsiteY12" fmla="*/ 1154669 h 1447425"/>
                  <a:gd name="connsiteX13" fmla="*/ 251795 w 1761176"/>
                  <a:gd name="connsiteY13" fmla="*/ 1154669 h 1447425"/>
                  <a:gd name="connsiteX14" fmla="*/ 251795 w 1761176"/>
                  <a:gd name="connsiteY14" fmla="*/ 1081379 h 1447425"/>
                  <a:gd name="connsiteX15" fmla="*/ 251795 w 1761176"/>
                  <a:gd name="connsiteY15" fmla="*/ 912320 h 1447425"/>
                  <a:gd name="connsiteX16" fmla="*/ 251795 w 1761176"/>
                  <a:gd name="connsiteY16" fmla="*/ 749143 h 1447425"/>
                  <a:gd name="connsiteX17" fmla="*/ 1409286 w 1761176"/>
                  <a:gd name="connsiteY17" fmla="*/ 749143 h 1447425"/>
                  <a:gd name="connsiteX18" fmla="*/ 1632123 w 1761176"/>
                  <a:gd name="connsiteY18" fmla="*/ 971981 h 1447425"/>
                  <a:gd name="connsiteX19" fmla="*/ 1411820 w 1761176"/>
                  <a:gd name="connsiteY19" fmla="*/ 1194674 h 1447425"/>
                  <a:gd name="connsiteX20" fmla="*/ 1411820 w 1761176"/>
                  <a:gd name="connsiteY20" fmla="*/ 1072435 h 1447425"/>
                  <a:gd name="connsiteX21" fmla="*/ 1186018 w 1761176"/>
                  <a:gd name="connsiteY21" fmla="*/ 1259930 h 1447425"/>
                  <a:gd name="connsiteX22" fmla="*/ 1411820 w 1761176"/>
                  <a:gd name="connsiteY22" fmla="*/ 1447425 h 1447425"/>
                  <a:gd name="connsiteX23" fmla="*/ 1411820 w 1761176"/>
                  <a:gd name="connsiteY23" fmla="*/ 1324230 h 1447425"/>
                  <a:gd name="connsiteX24" fmla="*/ 1411820 w 1761176"/>
                  <a:gd name="connsiteY24" fmla="*/ 1323728 h 1447425"/>
                  <a:gd name="connsiteX25" fmla="*/ 1761177 w 1761176"/>
                  <a:gd name="connsiteY25" fmla="*/ 971957 h 1447425"/>
                  <a:gd name="connsiteX26" fmla="*/ 1409286 w 1761176"/>
                  <a:gd name="connsiteY26" fmla="*/ 620090 h 14474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761176" h="1447425">
                    <a:moveTo>
                      <a:pt x="1409286" y="620090"/>
                    </a:moveTo>
                    <a:lnTo>
                      <a:pt x="251795" y="620090"/>
                    </a:lnTo>
                    <a:lnTo>
                      <a:pt x="251795" y="225802"/>
                    </a:lnTo>
                    <a:lnTo>
                      <a:pt x="374990" y="225802"/>
                    </a:lnTo>
                    <a:lnTo>
                      <a:pt x="187495" y="0"/>
                    </a:lnTo>
                    <a:lnTo>
                      <a:pt x="0" y="225802"/>
                    </a:lnTo>
                    <a:lnTo>
                      <a:pt x="123195" y="225802"/>
                    </a:lnTo>
                    <a:lnTo>
                      <a:pt x="123195" y="912320"/>
                    </a:lnTo>
                    <a:lnTo>
                      <a:pt x="123195" y="1081379"/>
                    </a:lnTo>
                    <a:lnTo>
                      <a:pt x="123195" y="1154669"/>
                    </a:lnTo>
                    <a:lnTo>
                      <a:pt x="0" y="1154669"/>
                    </a:lnTo>
                    <a:lnTo>
                      <a:pt x="187495" y="1380471"/>
                    </a:lnTo>
                    <a:lnTo>
                      <a:pt x="374990" y="1154669"/>
                    </a:lnTo>
                    <a:lnTo>
                      <a:pt x="251795" y="1154669"/>
                    </a:lnTo>
                    <a:lnTo>
                      <a:pt x="251795" y="1081379"/>
                    </a:lnTo>
                    <a:lnTo>
                      <a:pt x="251795" y="912320"/>
                    </a:lnTo>
                    <a:lnTo>
                      <a:pt x="251795" y="749143"/>
                    </a:lnTo>
                    <a:lnTo>
                      <a:pt x="1409286" y="749143"/>
                    </a:lnTo>
                    <a:cubicBezTo>
                      <a:pt x="1532146" y="749143"/>
                      <a:pt x="1632123" y="849120"/>
                      <a:pt x="1632123" y="971981"/>
                    </a:cubicBezTo>
                    <a:cubicBezTo>
                      <a:pt x="1632123" y="1093980"/>
                      <a:pt x="1533509" y="1193311"/>
                      <a:pt x="1411820" y="1194674"/>
                    </a:cubicBezTo>
                    <a:lnTo>
                      <a:pt x="1411820" y="1072435"/>
                    </a:lnTo>
                    <a:lnTo>
                      <a:pt x="1186018" y="1259930"/>
                    </a:lnTo>
                    <a:lnTo>
                      <a:pt x="1411820" y="1447425"/>
                    </a:lnTo>
                    <a:lnTo>
                      <a:pt x="1411820" y="1324230"/>
                    </a:lnTo>
                    <a:lnTo>
                      <a:pt x="1411820" y="1323728"/>
                    </a:lnTo>
                    <a:cubicBezTo>
                      <a:pt x="1604672" y="1322341"/>
                      <a:pt x="1761177" y="1165143"/>
                      <a:pt x="1761177" y="971957"/>
                    </a:cubicBezTo>
                    <a:cubicBezTo>
                      <a:pt x="1761177" y="777957"/>
                      <a:pt x="1603333" y="620090"/>
                      <a:pt x="1409286" y="6200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" name="Graphic 44">
                <a:extLst>
                  <a:ext uri="{FF2B5EF4-FFF2-40B4-BE49-F238E27FC236}">
                    <a16:creationId xmlns:a16="http://schemas.microsoft.com/office/drawing/2014/main" id="{92BFB186-5D99-4A22-9403-EA3307AB9A8C}"/>
                  </a:ext>
                </a:extLst>
              </p:cNvPr>
              <p:cNvSpPr/>
              <p:nvPr/>
            </p:nvSpPr>
            <p:spPr>
              <a:xfrm>
                <a:off x="5258453" y="911674"/>
                <a:ext cx="1623705" cy="767436"/>
              </a:xfrm>
              <a:custGeom>
                <a:avLst/>
                <a:gdLst>
                  <a:gd name="connsiteX0" fmla="*/ 404235 w 1623705"/>
                  <a:gd name="connsiteY0" fmla="*/ 556866 h 767436"/>
                  <a:gd name="connsiteX1" fmla="*/ 667436 w 1623705"/>
                  <a:gd name="connsiteY1" fmla="*/ 398950 h 767436"/>
                  <a:gd name="connsiteX2" fmla="*/ 751391 w 1623705"/>
                  <a:gd name="connsiteY2" fmla="*/ 553064 h 767436"/>
                  <a:gd name="connsiteX3" fmla="*/ 609736 w 1623705"/>
                  <a:gd name="connsiteY3" fmla="*/ 553064 h 767436"/>
                  <a:gd name="connsiteX4" fmla="*/ 609736 w 1623705"/>
                  <a:gd name="connsiteY4" fmla="*/ 767436 h 767436"/>
                  <a:gd name="connsiteX5" fmla="*/ 1013970 w 1623705"/>
                  <a:gd name="connsiteY5" fmla="*/ 767436 h 767436"/>
                  <a:gd name="connsiteX6" fmla="*/ 1013970 w 1623705"/>
                  <a:gd name="connsiteY6" fmla="*/ 553064 h 767436"/>
                  <a:gd name="connsiteX7" fmla="*/ 899240 w 1623705"/>
                  <a:gd name="connsiteY7" fmla="*/ 553064 h 767436"/>
                  <a:gd name="connsiteX8" fmla="*/ 983195 w 1623705"/>
                  <a:gd name="connsiteY8" fmla="*/ 398950 h 767436"/>
                  <a:gd name="connsiteX9" fmla="*/ 1240035 w 1623705"/>
                  <a:gd name="connsiteY9" fmla="*/ 553064 h 767436"/>
                  <a:gd name="connsiteX10" fmla="*/ 1219471 w 1623705"/>
                  <a:gd name="connsiteY10" fmla="*/ 553064 h 767436"/>
                  <a:gd name="connsiteX11" fmla="*/ 1219471 w 1623705"/>
                  <a:gd name="connsiteY11" fmla="*/ 767436 h 767436"/>
                  <a:gd name="connsiteX12" fmla="*/ 1623706 w 1623705"/>
                  <a:gd name="connsiteY12" fmla="*/ 767436 h 767436"/>
                  <a:gd name="connsiteX13" fmla="*/ 1623706 w 1623705"/>
                  <a:gd name="connsiteY13" fmla="*/ 553064 h 767436"/>
                  <a:gd name="connsiteX14" fmla="*/ 1390897 w 1623705"/>
                  <a:gd name="connsiteY14" fmla="*/ 553064 h 767436"/>
                  <a:gd name="connsiteX15" fmla="*/ 1201991 w 1623705"/>
                  <a:gd name="connsiteY15" fmla="*/ 214396 h 767436"/>
                  <a:gd name="connsiteX16" fmla="*/ 1322413 w 1623705"/>
                  <a:gd name="connsiteY16" fmla="*/ 214396 h 767436"/>
                  <a:gd name="connsiteX17" fmla="*/ 1322413 w 1623705"/>
                  <a:gd name="connsiteY17" fmla="*/ 24 h 767436"/>
                  <a:gd name="connsiteX18" fmla="*/ 918178 w 1623705"/>
                  <a:gd name="connsiteY18" fmla="*/ 24 h 767436"/>
                  <a:gd name="connsiteX19" fmla="*/ 918178 w 1623705"/>
                  <a:gd name="connsiteY19" fmla="*/ 214396 h 767436"/>
                  <a:gd name="connsiteX20" fmla="*/ 919254 w 1623705"/>
                  <a:gd name="connsiteY20" fmla="*/ 214396 h 767436"/>
                  <a:gd name="connsiteX21" fmla="*/ 825303 w 1623705"/>
                  <a:gd name="connsiteY21" fmla="*/ 270757 h 767436"/>
                  <a:gd name="connsiteX22" fmla="*/ 712677 w 1623705"/>
                  <a:gd name="connsiteY22" fmla="*/ 203181 h 767436"/>
                  <a:gd name="connsiteX23" fmla="*/ 712677 w 1623705"/>
                  <a:gd name="connsiteY23" fmla="*/ 0 h 767436"/>
                  <a:gd name="connsiteX24" fmla="*/ 308443 w 1623705"/>
                  <a:gd name="connsiteY24" fmla="*/ 0 h 767436"/>
                  <a:gd name="connsiteX25" fmla="*/ 308443 w 1623705"/>
                  <a:gd name="connsiteY25" fmla="*/ 214372 h 767436"/>
                  <a:gd name="connsiteX26" fmla="*/ 434340 w 1623705"/>
                  <a:gd name="connsiteY26" fmla="*/ 214372 h 767436"/>
                  <a:gd name="connsiteX27" fmla="*/ 245434 w 1623705"/>
                  <a:gd name="connsiteY27" fmla="*/ 553040 h 767436"/>
                  <a:gd name="connsiteX28" fmla="*/ 0 w 1623705"/>
                  <a:gd name="connsiteY28" fmla="*/ 553040 h 767436"/>
                  <a:gd name="connsiteX29" fmla="*/ 0 w 1623705"/>
                  <a:gd name="connsiteY29" fmla="*/ 767412 h 767436"/>
                  <a:gd name="connsiteX30" fmla="*/ 404235 w 1623705"/>
                  <a:gd name="connsiteY30" fmla="*/ 767412 h 767436"/>
                  <a:gd name="connsiteX31" fmla="*/ 404235 w 1623705"/>
                  <a:gd name="connsiteY31" fmla="*/ 556866 h 767436"/>
                  <a:gd name="connsiteX32" fmla="*/ 866600 w 1623705"/>
                  <a:gd name="connsiteY32" fmla="*/ 553064 h 767436"/>
                  <a:gd name="connsiteX33" fmla="*/ 784079 w 1623705"/>
                  <a:gd name="connsiteY33" fmla="*/ 553064 h 767436"/>
                  <a:gd name="connsiteX34" fmla="*/ 692065 w 1623705"/>
                  <a:gd name="connsiteY34" fmla="*/ 384172 h 767436"/>
                  <a:gd name="connsiteX35" fmla="*/ 825327 w 1623705"/>
                  <a:gd name="connsiteY35" fmla="*/ 304210 h 767436"/>
                  <a:gd name="connsiteX36" fmla="*/ 958590 w 1623705"/>
                  <a:gd name="connsiteY36" fmla="*/ 384172 h 767436"/>
                  <a:gd name="connsiteX37" fmla="*/ 866600 w 1623705"/>
                  <a:gd name="connsiteY37" fmla="*/ 553064 h 767436"/>
                  <a:gd name="connsiteX38" fmla="*/ 1358090 w 1623705"/>
                  <a:gd name="connsiteY38" fmla="*/ 553064 h 767436"/>
                  <a:gd name="connsiteX39" fmla="*/ 1295847 w 1623705"/>
                  <a:gd name="connsiteY39" fmla="*/ 553064 h 767436"/>
                  <a:gd name="connsiteX40" fmla="*/ 996969 w 1623705"/>
                  <a:gd name="connsiteY40" fmla="*/ 373747 h 767436"/>
                  <a:gd name="connsiteX41" fmla="*/ 1083770 w 1623705"/>
                  <a:gd name="connsiteY41" fmla="*/ 214396 h 767436"/>
                  <a:gd name="connsiteX42" fmla="*/ 1169184 w 1623705"/>
                  <a:gd name="connsiteY42" fmla="*/ 214396 h 767436"/>
                  <a:gd name="connsiteX43" fmla="*/ 1358090 w 1623705"/>
                  <a:gd name="connsiteY43" fmla="*/ 553064 h 767436"/>
                  <a:gd name="connsiteX44" fmla="*/ 975065 w 1623705"/>
                  <a:gd name="connsiteY44" fmla="*/ 214372 h 767436"/>
                  <a:gd name="connsiteX45" fmla="*/ 1051106 w 1623705"/>
                  <a:gd name="connsiteY45" fmla="*/ 214372 h 767436"/>
                  <a:gd name="connsiteX46" fmla="*/ 972339 w 1623705"/>
                  <a:gd name="connsiteY46" fmla="*/ 358945 h 767436"/>
                  <a:gd name="connsiteX47" fmla="*/ 853233 w 1623705"/>
                  <a:gd name="connsiteY47" fmla="*/ 287472 h 767436"/>
                  <a:gd name="connsiteX48" fmla="*/ 975065 w 1623705"/>
                  <a:gd name="connsiteY48" fmla="*/ 214372 h 767436"/>
                  <a:gd name="connsiteX49" fmla="*/ 678340 w 1623705"/>
                  <a:gd name="connsiteY49" fmla="*/ 358945 h 767436"/>
                  <a:gd name="connsiteX50" fmla="*/ 599573 w 1623705"/>
                  <a:gd name="connsiteY50" fmla="*/ 214372 h 767436"/>
                  <a:gd name="connsiteX51" fmla="*/ 675614 w 1623705"/>
                  <a:gd name="connsiteY51" fmla="*/ 214372 h 767436"/>
                  <a:gd name="connsiteX52" fmla="*/ 797470 w 1623705"/>
                  <a:gd name="connsiteY52" fmla="*/ 287472 h 767436"/>
                  <a:gd name="connsiteX53" fmla="*/ 678340 w 1623705"/>
                  <a:gd name="connsiteY53" fmla="*/ 358945 h 767436"/>
                  <a:gd name="connsiteX54" fmla="*/ 467219 w 1623705"/>
                  <a:gd name="connsiteY54" fmla="*/ 214372 h 767436"/>
                  <a:gd name="connsiteX55" fmla="*/ 566885 w 1623705"/>
                  <a:gd name="connsiteY55" fmla="*/ 214372 h 767436"/>
                  <a:gd name="connsiteX56" fmla="*/ 653686 w 1623705"/>
                  <a:gd name="connsiteY56" fmla="*/ 373723 h 767436"/>
                  <a:gd name="connsiteX57" fmla="*/ 354808 w 1623705"/>
                  <a:gd name="connsiteY57" fmla="*/ 553040 h 767436"/>
                  <a:gd name="connsiteX58" fmla="*/ 278313 w 1623705"/>
                  <a:gd name="connsiteY58" fmla="*/ 553040 h 767436"/>
                  <a:gd name="connsiteX59" fmla="*/ 467219 w 1623705"/>
                  <a:gd name="connsiteY59" fmla="*/ 214372 h 767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623705" h="767436">
                    <a:moveTo>
                      <a:pt x="404235" y="556866"/>
                    </a:moveTo>
                    <a:lnTo>
                      <a:pt x="667436" y="398950"/>
                    </a:lnTo>
                    <a:lnTo>
                      <a:pt x="751391" y="553064"/>
                    </a:lnTo>
                    <a:lnTo>
                      <a:pt x="609736" y="553064"/>
                    </a:lnTo>
                    <a:lnTo>
                      <a:pt x="609736" y="767436"/>
                    </a:lnTo>
                    <a:lnTo>
                      <a:pt x="1013970" y="767436"/>
                    </a:lnTo>
                    <a:lnTo>
                      <a:pt x="1013970" y="553064"/>
                    </a:lnTo>
                    <a:lnTo>
                      <a:pt x="899240" y="553064"/>
                    </a:lnTo>
                    <a:lnTo>
                      <a:pt x="983195" y="398950"/>
                    </a:lnTo>
                    <a:lnTo>
                      <a:pt x="1240035" y="553064"/>
                    </a:lnTo>
                    <a:lnTo>
                      <a:pt x="1219471" y="553064"/>
                    </a:lnTo>
                    <a:lnTo>
                      <a:pt x="1219471" y="767436"/>
                    </a:lnTo>
                    <a:lnTo>
                      <a:pt x="1623706" y="767436"/>
                    </a:lnTo>
                    <a:lnTo>
                      <a:pt x="1623706" y="553064"/>
                    </a:lnTo>
                    <a:lnTo>
                      <a:pt x="1390897" y="553064"/>
                    </a:lnTo>
                    <a:lnTo>
                      <a:pt x="1201991" y="214396"/>
                    </a:lnTo>
                    <a:lnTo>
                      <a:pt x="1322413" y="214396"/>
                    </a:lnTo>
                    <a:lnTo>
                      <a:pt x="1322413" y="24"/>
                    </a:lnTo>
                    <a:lnTo>
                      <a:pt x="918178" y="24"/>
                    </a:lnTo>
                    <a:lnTo>
                      <a:pt x="918178" y="214396"/>
                    </a:lnTo>
                    <a:lnTo>
                      <a:pt x="919254" y="214396"/>
                    </a:lnTo>
                    <a:lnTo>
                      <a:pt x="825303" y="270757"/>
                    </a:lnTo>
                    <a:lnTo>
                      <a:pt x="712677" y="203181"/>
                    </a:lnTo>
                    <a:lnTo>
                      <a:pt x="712677" y="0"/>
                    </a:lnTo>
                    <a:lnTo>
                      <a:pt x="308443" y="0"/>
                    </a:lnTo>
                    <a:lnTo>
                      <a:pt x="308443" y="214372"/>
                    </a:lnTo>
                    <a:lnTo>
                      <a:pt x="434340" y="214372"/>
                    </a:lnTo>
                    <a:lnTo>
                      <a:pt x="245434" y="553040"/>
                    </a:lnTo>
                    <a:lnTo>
                      <a:pt x="0" y="553040"/>
                    </a:lnTo>
                    <a:lnTo>
                      <a:pt x="0" y="767412"/>
                    </a:lnTo>
                    <a:lnTo>
                      <a:pt x="404235" y="767412"/>
                    </a:lnTo>
                    <a:lnTo>
                      <a:pt x="404235" y="556866"/>
                    </a:lnTo>
                    <a:close/>
                    <a:moveTo>
                      <a:pt x="866600" y="553064"/>
                    </a:moveTo>
                    <a:lnTo>
                      <a:pt x="784079" y="553064"/>
                    </a:lnTo>
                    <a:lnTo>
                      <a:pt x="692065" y="384172"/>
                    </a:lnTo>
                    <a:lnTo>
                      <a:pt x="825327" y="304210"/>
                    </a:lnTo>
                    <a:lnTo>
                      <a:pt x="958590" y="384172"/>
                    </a:lnTo>
                    <a:lnTo>
                      <a:pt x="866600" y="553064"/>
                    </a:lnTo>
                    <a:close/>
                    <a:moveTo>
                      <a:pt x="1358090" y="553064"/>
                    </a:moveTo>
                    <a:lnTo>
                      <a:pt x="1295847" y="553064"/>
                    </a:lnTo>
                    <a:lnTo>
                      <a:pt x="996969" y="373747"/>
                    </a:lnTo>
                    <a:lnTo>
                      <a:pt x="1083770" y="214396"/>
                    </a:lnTo>
                    <a:lnTo>
                      <a:pt x="1169184" y="214396"/>
                    </a:lnTo>
                    <a:lnTo>
                      <a:pt x="1358090" y="553064"/>
                    </a:lnTo>
                    <a:close/>
                    <a:moveTo>
                      <a:pt x="975065" y="214372"/>
                    </a:moveTo>
                    <a:lnTo>
                      <a:pt x="1051106" y="214372"/>
                    </a:lnTo>
                    <a:lnTo>
                      <a:pt x="972339" y="358945"/>
                    </a:lnTo>
                    <a:lnTo>
                      <a:pt x="853233" y="287472"/>
                    </a:lnTo>
                    <a:lnTo>
                      <a:pt x="975065" y="214372"/>
                    </a:lnTo>
                    <a:close/>
                    <a:moveTo>
                      <a:pt x="678340" y="358945"/>
                    </a:moveTo>
                    <a:lnTo>
                      <a:pt x="599573" y="214372"/>
                    </a:lnTo>
                    <a:lnTo>
                      <a:pt x="675614" y="214372"/>
                    </a:lnTo>
                    <a:lnTo>
                      <a:pt x="797470" y="287472"/>
                    </a:lnTo>
                    <a:lnTo>
                      <a:pt x="678340" y="358945"/>
                    </a:lnTo>
                    <a:close/>
                    <a:moveTo>
                      <a:pt x="467219" y="214372"/>
                    </a:moveTo>
                    <a:lnTo>
                      <a:pt x="566885" y="214372"/>
                    </a:lnTo>
                    <a:lnTo>
                      <a:pt x="653686" y="373723"/>
                    </a:lnTo>
                    <a:lnTo>
                      <a:pt x="354808" y="553040"/>
                    </a:lnTo>
                    <a:lnTo>
                      <a:pt x="278313" y="553040"/>
                    </a:lnTo>
                    <a:lnTo>
                      <a:pt x="467219" y="214372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66" name="Graphic 54">
            <a:extLst>
              <a:ext uri="{FF2B5EF4-FFF2-40B4-BE49-F238E27FC236}">
                <a16:creationId xmlns:a16="http://schemas.microsoft.com/office/drawing/2014/main" id="{9285B656-38A8-4745-8C3B-03C5E9480682}"/>
              </a:ext>
            </a:extLst>
          </p:cNvPr>
          <p:cNvGrpSpPr/>
          <p:nvPr/>
        </p:nvGrpSpPr>
        <p:grpSpPr>
          <a:xfrm>
            <a:off x="6878798" y="2384494"/>
            <a:ext cx="355229" cy="307638"/>
            <a:chOff x="4272962" y="624393"/>
            <a:chExt cx="3631129" cy="3144660"/>
          </a:xfrm>
        </p:grpSpPr>
        <p:sp>
          <p:nvSpPr>
            <p:cNvPr id="267" name="Graphic 54">
              <a:extLst>
                <a:ext uri="{FF2B5EF4-FFF2-40B4-BE49-F238E27FC236}">
                  <a16:creationId xmlns:a16="http://schemas.microsoft.com/office/drawing/2014/main" id="{8B9A6ADC-AEAF-42BF-91F7-BACD1F943FB6}"/>
                </a:ext>
              </a:extLst>
            </p:cNvPr>
            <p:cNvSpPr/>
            <p:nvPr/>
          </p:nvSpPr>
          <p:spPr>
            <a:xfrm>
              <a:off x="4272962" y="624393"/>
              <a:ext cx="3631129" cy="3144660"/>
            </a:xfrm>
            <a:custGeom>
              <a:avLst/>
              <a:gdLst>
                <a:gd name="connsiteX0" fmla="*/ 2723329 w 3631129"/>
                <a:gd name="connsiteY0" fmla="*/ 3144661 h 3144660"/>
                <a:gd name="connsiteX1" fmla="*/ 3631129 w 3631129"/>
                <a:gd name="connsiteY1" fmla="*/ 1572342 h 3144660"/>
                <a:gd name="connsiteX2" fmla="*/ 2723329 w 3631129"/>
                <a:gd name="connsiteY2" fmla="*/ 0 h 3144660"/>
                <a:gd name="connsiteX3" fmla="*/ 907776 w 3631129"/>
                <a:gd name="connsiteY3" fmla="*/ 0 h 3144660"/>
                <a:gd name="connsiteX4" fmla="*/ 0 w 3631129"/>
                <a:gd name="connsiteY4" fmla="*/ 1572342 h 3144660"/>
                <a:gd name="connsiteX5" fmla="*/ 907776 w 3631129"/>
                <a:gd name="connsiteY5" fmla="*/ 3144661 h 31446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60">
                  <a:moveTo>
                    <a:pt x="2723329" y="3144661"/>
                  </a:moveTo>
                  <a:lnTo>
                    <a:pt x="3631129" y="1572342"/>
                  </a:lnTo>
                  <a:lnTo>
                    <a:pt x="2723329" y="0"/>
                  </a:lnTo>
                  <a:lnTo>
                    <a:pt x="907776" y="0"/>
                  </a:lnTo>
                  <a:lnTo>
                    <a:pt x="0" y="1572342"/>
                  </a:lnTo>
                  <a:lnTo>
                    <a:pt x="907776" y="3144661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68" name="Graphic 54">
              <a:extLst>
                <a:ext uri="{FF2B5EF4-FFF2-40B4-BE49-F238E27FC236}">
                  <a16:creationId xmlns:a16="http://schemas.microsoft.com/office/drawing/2014/main" id="{6A7DD576-00F2-4017-98CF-DB0FD2738A5D}"/>
                </a:ext>
              </a:extLst>
            </p:cNvPr>
            <p:cNvGrpSpPr/>
            <p:nvPr/>
          </p:nvGrpSpPr>
          <p:grpSpPr>
            <a:xfrm>
              <a:off x="5330500" y="910884"/>
              <a:ext cx="1527076" cy="2589062"/>
              <a:chOff x="5330500" y="910884"/>
              <a:chExt cx="1527076" cy="2589062"/>
            </a:xfrm>
            <a:solidFill>
              <a:srgbClr val="FFFFFF"/>
            </a:solidFill>
          </p:grpSpPr>
          <p:sp>
            <p:nvSpPr>
              <p:cNvPr id="269" name="Graphic 54">
                <a:extLst>
                  <a:ext uri="{FF2B5EF4-FFF2-40B4-BE49-F238E27FC236}">
                    <a16:creationId xmlns:a16="http://schemas.microsoft.com/office/drawing/2014/main" id="{70EBB0A4-B7C3-4F5A-9CDD-EA187C8A4B93}"/>
                  </a:ext>
                </a:extLst>
              </p:cNvPr>
              <p:cNvSpPr/>
              <p:nvPr/>
            </p:nvSpPr>
            <p:spPr>
              <a:xfrm>
                <a:off x="5996740" y="2575408"/>
                <a:ext cx="228241" cy="320207"/>
              </a:xfrm>
              <a:custGeom>
                <a:avLst/>
                <a:gdLst>
                  <a:gd name="connsiteX0" fmla="*/ 97131 w 228241"/>
                  <a:gd name="connsiteY0" fmla="*/ 0 h 320207"/>
                  <a:gd name="connsiteX1" fmla="*/ 0 w 228241"/>
                  <a:gd name="connsiteY1" fmla="*/ 6624 h 320207"/>
                  <a:gd name="connsiteX2" fmla="*/ 0 w 228241"/>
                  <a:gd name="connsiteY2" fmla="*/ 320207 h 320207"/>
                  <a:gd name="connsiteX3" fmla="*/ 71210 w 228241"/>
                  <a:gd name="connsiteY3" fmla="*/ 320207 h 320207"/>
                  <a:gd name="connsiteX4" fmla="*/ 71210 w 228241"/>
                  <a:gd name="connsiteY4" fmla="*/ 206553 h 320207"/>
                  <a:gd name="connsiteX5" fmla="*/ 95720 w 228241"/>
                  <a:gd name="connsiteY5" fmla="*/ 207964 h 320207"/>
                  <a:gd name="connsiteX6" fmla="*/ 198997 w 228241"/>
                  <a:gd name="connsiteY6" fmla="*/ 174487 h 320207"/>
                  <a:gd name="connsiteX7" fmla="*/ 228241 w 228241"/>
                  <a:gd name="connsiteY7" fmla="*/ 99020 h 320207"/>
                  <a:gd name="connsiteX8" fmla="*/ 194286 w 228241"/>
                  <a:gd name="connsiteY8" fmla="*/ 25466 h 320207"/>
                  <a:gd name="connsiteX9" fmla="*/ 97131 w 228241"/>
                  <a:gd name="connsiteY9" fmla="*/ 0 h 320207"/>
                  <a:gd name="connsiteX10" fmla="*/ 95242 w 228241"/>
                  <a:gd name="connsiteY10" fmla="*/ 152799 h 320207"/>
                  <a:gd name="connsiteX11" fmla="*/ 71186 w 228241"/>
                  <a:gd name="connsiteY11" fmla="*/ 150909 h 320207"/>
                  <a:gd name="connsiteX12" fmla="*/ 71186 w 228241"/>
                  <a:gd name="connsiteY12" fmla="*/ 57078 h 320207"/>
                  <a:gd name="connsiteX13" fmla="*/ 100885 w 228241"/>
                  <a:gd name="connsiteY13" fmla="*/ 54233 h 320207"/>
                  <a:gd name="connsiteX14" fmla="*/ 157007 w 228241"/>
                  <a:gd name="connsiteY14" fmla="*/ 100933 h 320207"/>
                  <a:gd name="connsiteX15" fmla="*/ 95242 w 228241"/>
                  <a:gd name="connsiteY15" fmla="*/ 152799 h 320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8241" h="320207">
                    <a:moveTo>
                      <a:pt x="97131" y="0"/>
                    </a:moveTo>
                    <a:cubicBezTo>
                      <a:pt x="53276" y="0"/>
                      <a:pt x="22143" y="2845"/>
                      <a:pt x="0" y="6624"/>
                    </a:cubicBezTo>
                    <a:lnTo>
                      <a:pt x="0" y="320207"/>
                    </a:lnTo>
                    <a:lnTo>
                      <a:pt x="71210" y="320207"/>
                    </a:lnTo>
                    <a:lnTo>
                      <a:pt x="71210" y="206553"/>
                    </a:lnTo>
                    <a:cubicBezTo>
                      <a:pt x="77810" y="207510"/>
                      <a:pt x="86299" y="207964"/>
                      <a:pt x="95720" y="207964"/>
                    </a:cubicBezTo>
                    <a:cubicBezTo>
                      <a:pt x="138164" y="207964"/>
                      <a:pt x="174463" y="197586"/>
                      <a:pt x="198997" y="174487"/>
                    </a:cubicBezTo>
                    <a:cubicBezTo>
                      <a:pt x="217863" y="156577"/>
                      <a:pt x="228241" y="130154"/>
                      <a:pt x="228241" y="99020"/>
                    </a:cubicBezTo>
                    <a:cubicBezTo>
                      <a:pt x="228241" y="67911"/>
                      <a:pt x="214564" y="41487"/>
                      <a:pt x="194286" y="25466"/>
                    </a:cubicBezTo>
                    <a:cubicBezTo>
                      <a:pt x="173052" y="8489"/>
                      <a:pt x="141464" y="0"/>
                      <a:pt x="97131" y="0"/>
                    </a:cubicBezTo>
                    <a:close/>
                    <a:moveTo>
                      <a:pt x="95242" y="152799"/>
                    </a:moveTo>
                    <a:cubicBezTo>
                      <a:pt x="84864" y="152799"/>
                      <a:pt x="77308" y="152344"/>
                      <a:pt x="71186" y="150909"/>
                    </a:cubicBezTo>
                    <a:lnTo>
                      <a:pt x="71186" y="57078"/>
                    </a:lnTo>
                    <a:cubicBezTo>
                      <a:pt x="76376" y="55668"/>
                      <a:pt x="86275" y="54233"/>
                      <a:pt x="100885" y="54233"/>
                    </a:cubicBezTo>
                    <a:cubicBezTo>
                      <a:pt x="136730" y="54233"/>
                      <a:pt x="157007" y="71689"/>
                      <a:pt x="157007" y="100933"/>
                    </a:cubicBezTo>
                    <a:cubicBezTo>
                      <a:pt x="157031" y="133477"/>
                      <a:pt x="133454" y="152799"/>
                      <a:pt x="95242" y="1527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0" name="Graphic 54">
                <a:extLst>
                  <a:ext uri="{FF2B5EF4-FFF2-40B4-BE49-F238E27FC236}">
                    <a16:creationId xmlns:a16="http://schemas.microsoft.com/office/drawing/2014/main" id="{5D07AE70-F9DC-440F-83EC-A5055CEE7D82}"/>
                  </a:ext>
                </a:extLst>
              </p:cNvPr>
              <p:cNvSpPr/>
              <p:nvPr/>
            </p:nvSpPr>
            <p:spPr>
              <a:xfrm>
                <a:off x="5330500" y="910884"/>
                <a:ext cx="1527076" cy="2589062"/>
              </a:xfrm>
              <a:custGeom>
                <a:avLst/>
                <a:gdLst>
                  <a:gd name="connsiteX0" fmla="*/ 1349697 w 1527076"/>
                  <a:gd name="connsiteY0" fmla="*/ 0 h 2589062"/>
                  <a:gd name="connsiteX1" fmla="*/ 177380 w 1527076"/>
                  <a:gd name="connsiteY1" fmla="*/ 0 h 2589062"/>
                  <a:gd name="connsiteX2" fmla="*/ 0 w 1527076"/>
                  <a:gd name="connsiteY2" fmla="*/ 177380 h 2589062"/>
                  <a:gd name="connsiteX3" fmla="*/ 0 w 1527076"/>
                  <a:gd name="connsiteY3" fmla="*/ 2411682 h 2589062"/>
                  <a:gd name="connsiteX4" fmla="*/ 177380 w 1527076"/>
                  <a:gd name="connsiteY4" fmla="*/ 2589063 h 2589062"/>
                  <a:gd name="connsiteX5" fmla="*/ 1349697 w 1527076"/>
                  <a:gd name="connsiteY5" fmla="*/ 2589063 h 2589062"/>
                  <a:gd name="connsiteX6" fmla="*/ 1527077 w 1527076"/>
                  <a:gd name="connsiteY6" fmla="*/ 2411682 h 2589062"/>
                  <a:gd name="connsiteX7" fmla="*/ 1527077 w 1527076"/>
                  <a:gd name="connsiteY7" fmla="*/ 177380 h 2589062"/>
                  <a:gd name="connsiteX8" fmla="*/ 1349697 w 1527076"/>
                  <a:gd name="connsiteY8" fmla="*/ 0 h 2589062"/>
                  <a:gd name="connsiteX9" fmla="*/ 177380 w 1527076"/>
                  <a:gd name="connsiteY9" fmla="*/ 114778 h 2589062"/>
                  <a:gd name="connsiteX10" fmla="*/ 1349697 w 1527076"/>
                  <a:gd name="connsiteY10" fmla="*/ 114778 h 2589062"/>
                  <a:gd name="connsiteX11" fmla="*/ 1412299 w 1527076"/>
                  <a:gd name="connsiteY11" fmla="*/ 177380 h 2589062"/>
                  <a:gd name="connsiteX12" fmla="*/ 1412299 w 1527076"/>
                  <a:gd name="connsiteY12" fmla="*/ 752802 h 2589062"/>
                  <a:gd name="connsiteX13" fmla="*/ 114754 w 1527076"/>
                  <a:gd name="connsiteY13" fmla="*/ 752802 h 2589062"/>
                  <a:gd name="connsiteX14" fmla="*/ 114754 w 1527076"/>
                  <a:gd name="connsiteY14" fmla="*/ 177380 h 2589062"/>
                  <a:gd name="connsiteX15" fmla="*/ 177380 w 1527076"/>
                  <a:gd name="connsiteY15" fmla="*/ 114778 h 2589062"/>
                  <a:gd name="connsiteX16" fmla="*/ 1349697 w 1527076"/>
                  <a:gd name="connsiteY16" fmla="*/ 2474284 h 2589062"/>
                  <a:gd name="connsiteX17" fmla="*/ 177380 w 1527076"/>
                  <a:gd name="connsiteY17" fmla="*/ 2474284 h 2589062"/>
                  <a:gd name="connsiteX18" fmla="*/ 114778 w 1527076"/>
                  <a:gd name="connsiteY18" fmla="*/ 2411682 h 2589062"/>
                  <a:gd name="connsiteX19" fmla="*/ 114778 w 1527076"/>
                  <a:gd name="connsiteY19" fmla="*/ 867580 h 2589062"/>
                  <a:gd name="connsiteX20" fmla="*/ 1412322 w 1527076"/>
                  <a:gd name="connsiteY20" fmla="*/ 867580 h 2589062"/>
                  <a:gd name="connsiteX21" fmla="*/ 1412322 w 1527076"/>
                  <a:gd name="connsiteY21" fmla="*/ 2411682 h 2589062"/>
                  <a:gd name="connsiteX22" fmla="*/ 1349697 w 1527076"/>
                  <a:gd name="connsiteY22" fmla="*/ 2474284 h 2589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27076" h="2589062">
                    <a:moveTo>
                      <a:pt x="1349697" y="0"/>
                    </a:moveTo>
                    <a:lnTo>
                      <a:pt x="177380" y="0"/>
                    </a:lnTo>
                    <a:cubicBezTo>
                      <a:pt x="79556" y="0"/>
                      <a:pt x="0" y="79580"/>
                      <a:pt x="0" y="177380"/>
                    </a:cubicBezTo>
                    <a:lnTo>
                      <a:pt x="0" y="2411682"/>
                    </a:lnTo>
                    <a:cubicBezTo>
                      <a:pt x="0" y="2509507"/>
                      <a:pt x="79580" y="2589063"/>
                      <a:pt x="177380" y="2589063"/>
                    </a:cubicBezTo>
                    <a:lnTo>
                      <a:pt x="1349697" y="2589063"/>
                    </a:lnTo>
                    <a:cubicBezTo>
                      <a:pt x="1447521" y="2589063"/>
                      <a:pt x="1527077" y="2509483"/>
                      <a:pt x="1527077" y="2411682"/>
                    </a:cubicBezTo>
                    <a:lnTo>
                      <a:pt x="1527077" y="177380"/>
                    </a:lnTo>
                    <a:cubicBezTo>
                      <a:pt x="1527077" y="79580"/>
                      <a:pt x="1447497" y="0"/>
                      <a:pt x="1349697" y="0"/>
                    </a:cubicBezTo>
                    <a:close/>
                    <a:moveTo>
                      <a:pt x="177380" y="114778"/>
                    </a:moveTo>
                    <a:lnTo>
                      <a:pt x="1349697" y="114778"/>
                    </a:lnTo>
                    <a:cubicBezTo>
                      <a:pt x="1384226" y="114778"/>
                      <a:pt x="1412299" y="142875"/>
                      <a:pt x="1412299" y="177380"/>
                    </a:cubicBezTo>
                    <a:lnTo>
                      <a:pt x="1412299" y="752802"/>
                    </a:lnTo>
                    <a:lnTo>
                      <a:pt x="114754" y="752802"/>
                    </a:lnTo>
                    <a:lnTo>
                      <a:pt x="114754" y="177380"/>
                    </a:lnTo>
                    <a:cubicBezTo>
                      <a:pt x="114754" y="142851"/>
                      <a:pt x="142851" y="114778"/>
                      <a:pt x="177380" y="114778"/>
                    </a:cubicBezTo>
                    <a:close/>
                    <a:moveTo>
                      <a:pt x="1349697" y="2474284"/>
                    </a:moveTo>
                    <a:lnTo>
                      <a:pt x="177380" y="2474284"/>
                    </a:lnTo>
                    <a:cubicBezTo>
                      <a:pt x="142851" y="2474284"/>
                      <a:pt x="114778" y="2446188"/>
                      <a:pt x="114778" y="2411682"/>
                    </a:cubicBezTo>
                    <a:lnTo>
                      <a:pt x="114778" y="867580"/>
                    </a:lnTo>
                    <a:lnTo>
                      <a:pt x="1412322" y="867580"/>
                    </a:lnTo>
                    <a:lnTo>
                      <a:pt x="1412322" y="2411682"/>
                    </a:lnTo>
                    <a:cubicBezTo>
                      <a:pt x="1412299" y="2446188"/>
                      <a:pt x="1384226" y="2474284"/>
                      <a:pt x="1349697" y="24742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1" name="Graphic 54">
                <a:extLst>
                  <a:ext uri="{FF2B5EF4-FFF2-40B4-BE49-F238E27FC236}">
                    <a16:creationId xmlns:a16="http://schemas.microsoft.com/office/drawing/2014/main" id="{1BA4000E-DF13-4805-BFB9-45103792DB99}"/>
                  </a:ext>
                </a:extLst>
              </p:cNvPr>
              <p:cNvSpPr/>
              <p:nvPr/>
            </p:nvSpPr>
            <p:spPr>
              <a:xfrm>
                <a:off x="5660105" y="1276310"/>
                <a:ext cx="846130" cy="114778"/>
              </a:xfrm>
              <a:custGeom>
                <a:avLst/>
                <a:gdLst>
                  <a:gd name="connsiteX0" fmla="*/ 0 w 846130"/>
                  <a:gd name="connsiteY0" fmla="*/ 0 h 114778"/>
                  <a:gd name="connsiteX1" fmla="*/ 846131 w 846130"/>
                  <a:gd name="connsiteY1" fmla="*/ 0 h 114778"/>
                  <a:gd name="connsiteX2" fmla="*/ 846131 w 846130"/>
                  <a:gd name="connsiteY2" fmla="*/ 114778 h 114778"/>
                  <a:gd name="connsiteX3" fmla="*/ 0 w 846130"/>
                  <a:gd name="connsiteY3" fmla="*/ 114778 h 11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6130" h="114778">
                    <a:moveTo>
                      <a:pt x="0" y="0"/>
                    </a:moveTo>
                    <a:lnTo>
                      <a:pt x="846131" y="0"/>
                    </a:lnTo>
                    <a:lnTo>
                      <a:pt x="846131" y="114778"/>
                    </a:lnTo>
                    <a:lnTo>
                      <a:pt x="0" y="114778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Graphic 54">
                <a:extLst>
                  <a:ext uri="{FF2B5EF4-FFF2-40B4-BE49-F238E27FC236}">
                    <a16:creationId xmlns:a16="http://schemas.microsoft.com/office/drawing/2014/main" id="{CDBA7A5B-0DEE-492B-A0AE-20B1A0E97414}"/>
                  </a:ext>
                </a:extLst>
              </p:cNvPr>
              <p:cNvSpPr/>
              <p:nvPr/>
            </p:nvSpPr>
            <p:spPr>
              <a:xfrm>
                <a:off x="5708192" y="2740569"/>
                <a:ext cx="907178" cy="396606"/>
              </a:xfrm>
              <a:custGeom>
                <a:avLst/>
                <a:gdLst>
                  <a:gd name="connsiteX0" fmla="*/ 606412 w 907178"/>
                  <a:gd name="connsiteY0" fmla="*/ 181947 h 396606"/>
                  <a:gd name="connsiteX1" fmla="*/ 705217 w 907178"/>
                  <a:gd name="connsiteY1" fmla="*/ 181947 h 396606"/>
                  <a:gd name="connsiteX2" fmla="*/ 717221 w 907178"/>
                  <a:gd name="connsiteY2" fmla="*/ 181947 h 396606"/>
                  <a:gd name="connsiteX3" fmla="*/ 717221 w 907178"/>
                  <a:gd name="connsiteY3" fmla="*/ 257438 h 396606"/>
                  <a:gd name="connsiteX4" fmla="*/ 652490 w 907178"/>
                  <a:gd name="connsiteY4" fmla="*/ 322168 h 396606"/>
                  <a:gd name="connsiteX5" fmla="*/ 139217 w 907178"/>
                  <a:gd name="connsiteY5" fmla="*/ 322168 h 396606"/>
                  <a:gd name="connsiteX6" fmla="*/ 74486 w 907178"/>
                  <a:gd name="connsiteY6" fmla="*/ 257438 h 396606"/>
                  <a:gd name="connsiteX7" fmla="*/ 74486 w 907178"/>
                  <a:gd name="connsiteY7" fmla="*/ 0 h 396606"/>
                  <a:gd name="connsiteX8" fmla="*/ 37088 w 907178"/>
                  <a:gd name="connsiteY8" fmla="*/ 45027 h 396606"/>
                  <a:gd name="connsiteX9" fmla="*/ 0 w 907178"/>
                  <a:gd name="connsiteY9" fmla="*/ 359 h 396606"/>
                  <a:gd name="connsiteX10" fmla="*/ 0 w 907178"/>
                  <a:gd name="connsiteY10" fmla="*/ 257414 h 396606"/>
                  <a:gd name="connsiteX11" fmla="*/ 139217 w 907178"/>
                  <a:gd name="connsiteY11" fmla="*/ 396607 h 396606"/>
                  <a:gd name="connsiteX12" fmla="*/ 652490 w 907178"/>
                  <a:gd name="connsiteY12" fmla="*/ 396607 h 396606"/>
                  <a:gd name="connsiteX13" fmla="*/ 791683 w 907178"/>
                  <a:gd name="connsiteY13" fmla="*/ 257414 h 396606"/>
                  <a:gd name="connsiteX14" fmla="*/ 791683 w 907178"/>
                  <a:gd name="connsiteY14" fmla="*/ 181924 h 396606"/>
                  <a:gd name="connsiteX15" fmla="*/ 808374 w 907178"/>
                  <a:gd name="connsiteY15" fmla="*/ 181924 h 396606"/>
                  <a:gd name="connsiteX16" fmla="*/ 907179 w 907178"/>
                  <a:gd name="connsiteY16" fmla="*/ 181924 h 396606"/>
                  <a:gd name="connsiteX17" fmla="*/ 756795 w 907178"/>
                  <a:gd name="connsiteY17" fmla="*/ 813 h 396606"/>
                  <a:gd name="connsiteX18" fmla="*/ 606412 w 907178"/>
                  <a:gd name="connsiteY18" fmla="*/ 181947 h 39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07178" h="396606">
                    <a:moveTo>
                      <a:pt x="606412" y="181947"/>
                    </a:moveTo>
                    <a:lnTo>
                      <a:pt x="705217" y="181947"/>
                    </a:lnTo>
                    <a:lnTo>
                      <a:pt x="717221" y="181947"/>
                    </a:lnTo>
                    <a:lnTo>
                      <a:pt x="717221" y="257438"/>
                    </a:lnTo>
                    <a:cubicBezTo>
                      <a:pt x="717221" y="293115"/>
                      <a:pt x="688167" y="322168"/>
                      <a:pt x="652490" y="322168"/>
                    </a:cubicBezTo>
                    <a:lnTo>
                      <a:pt x="139217" y="322168"/>
                    </a:lnTo>
                    <a:cubicBezTo>
                      <a:pt x="103516" y="322168"/>
                      <a:pt x="74486" y="293139"/>
                      <a:pt x="74486" y="257438"/>
                    </a:cubicBezTo>
                    <a:lnTo>
                      <a:pt x="74486" y="0"/>
                    </a:lnTo>
                    <a:lnTo>
                      <a:pt x="37088" y="45027"/>
                    </a:lnTo>
                    <a:lnTo>
                      <a:pt x="0" y="359"/>
                    </a:lnTo>
                    <a:lnTo>
                      <a:pt x="0" y="257414"/>
                    </a:lnTo>
                    <a:cubicBezTo>
                      <a:pt x="0" y="334172"/>
                      <a:pt x="62458" y="396607"/>
                      <a:pt x="139217" y="396607"/>
                    </a:cubicBezTo>
                    <a:lnTo>
                      <a:pt x="652490" y="396607"/>
                    </a:lnTo>
                    <a:cubicBezTo>
                      <a:pt x="729249" y="396607"/>
                      <a:pt x="791683" y="334172"/>
                      <a:pt x="791683" y="257414"/>
                    </a:cubicBezTo>
                    <a:lnTo>
                      <a:pt x="791683" y="181924"/>
                    </a:lnTo>
                    <a:lnTo>
                      <a:pt x="808374" y="181924"/>
                    </a:lnTo>
                    <a:lnTo>
                      <a:pt x="907179" y="181924"/>
                    </a:lnTo>
                    <a:lnTo>
                      <a:pt x="756795" y="813"/>
                    </a:lnTo>
                    <a:lnTo>
                      <a:pt x="606412" y="18194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3" name="Graphic 54">
                <a:extLst>
                  <a:ext uri="{FF2B5EF4-FFF2-40B4-BE49-F238E27FC236}">
                    <a16:creationId xmlns:a16="http://schemas.microsoft.com/office/drawing/2014/main" id="{81EB6AF7-69A7-4F00-B4AF-51066D009E2C}"/>
                  </a:ext>
                </a:extLst>
              </p:cNvPr>
              <p:cNvSpPr/>
              <p:nvPr/>
            </p:nvSpPr>
            <p:spPr>
              <a:xfrm>
                <a:off x="5594897" y="2345493"/>
                <a:ext cx="904978" cy="394574"/>
              </a:xfrm>
              <a:custGeom>
                <a:avLst/>
                <a:gdLst>
                  <a:gd name="connsiteX0" fmla="*/ 300767 w 904978"/>
                  <a:gd name="connsiteY0" fmla="*/ 209996 h 394574"/>
                  <a:gd name="connsiteX1" fmla="*/ 201962 w 904978"/>
                  <a:gd name="connsiteY1" fmla="*/ 209996 h 394574"/>
                  <a:gd name="connsiteX2" fmla="*/ 187758 w 904978"/>
                  <a:gd name="connsiteY2" fmla="*/ 209996 h 394574"/>
                  <a:gd name="connsiteX3" fmla="*/ 187758 w 904978"/>
                  <a:gd name="connsiteY3" fmla="*/ 139192 h 394574"/>
                  <a:gd name="connsiteX4" fmla="*/ 252488 w 904978"/>
                  <a:gd name="connsiteY4" fmla="*/ 74462 h 394574"/>
                  <a:gd name="connsiteX5" fmla="*/ 765762 w 904978"/>
                  <a:gd name="connsiteY5" fmla="*/ 74462 h 394574"/>
                  <a:gd name="connsiteX6" fmla="*/ 830493 w 904978"/>
                  <a:gd name="connsiteY6" fmla="*/ 139192 h 394574"/>
                  <a:gd name="connsiteX7" fmla="*/ 830493 w 904978"/>
                  <a:gd name="connsiteY7" fmla="*/ 394574 h 394574"/>
                  <a:gd name="connsiteX8" fmla="*/ 870091 w 904978"/>
                  <a:gd name="connsiteY8" fmla="*/ 346893 h 394574"/>
                  <a:gd name="connsiteX9" fmla="*/ 904979 w 904978"/>
                  <a:gd name="connsiteY9" fmla="*/ 388907 h 394574"/>
                  <a:gd name="connsiteX10" fmla="*/ 904979 w 904978"/>
                  <a:gd name="connsiteY10" fmla="*/ 139192 h 394574"/>
                  <a:gd name="connsiteX11" fmla="*/ 765786 w 904978"/>
                  <a:gd name="connsiteY11" fmla="*/ 0 h 394574"/>
                  <a:gd name="connsiteX12" fmla="*/ 252512 w 904978"/>
                  <a:gd name="connsiteY12" fmla="*/ 0 h 394574"/>
                  <a:gd name="connsiteX13" fmla="*/ 113296 w 904978"/>
                  <a:gd name="connsiteY13" fmla="*/ 139192 h 394574"/>
                  <a:gd name="connsiteX14" fmla="*/ 113296 w 904978"/>
                  <a:gd name="connsiteY14" fmla="*/ 209996 h 394574"/>
                  <a:gd name="connsiteX15" fmla="*/ 98805 w 904978"/>
                  <a:gd name="connsiteY15" fmla="*/ 209996 h 394574"/>
                  <a:gd name="connsiteX16" fmla="*/ 0 w 904978"/>
                  <a:gd name="connsiteY16" fmla="*/ 209996 h 394574"/>
                  <a:gd name="connsiteX17" fmla="*/ 150383 w 904978"/>
                  <a:gd name="connsiteY17" fmla="*/ 391107 h 394574"/>
                  <a:gd name="connsiteX18" fmla="*/ 300767 w 904978"/>
                  <a:gd name="connsiteY18" fmla="*/ 209996 h 39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04978" h="394574">
                    <a:moveTo>
                      <a:pt x="300767" y="209996"/>
                    </a:moveTo>
                    <a:lnTo>
                      <a:pt x="201962" y="209996"/>
                    </a:lnTo>
                    <a:lnTo>
                      <a:pt x="187758" y="209996"/>
                    </a:lnTo>
                    <a:lnTo>
                      <a:pt x="187758" y="139192"/>
                    </a:lnTo>
                    <a:cubicBezTo>
                      <a:pt x="187758" y="103516"/>
                      <a:pt x="216811" y="74462"/>
                      <a:pt x="252488" y="74462"/>
                    </a:cubicBezTo>
                    <a:lnTo>
                      <a:pt x="765762" y="74462"/>
                    </a:lnTo>
                    <a:cubicBezTo>
                      <a:pt x="801439" y="74462"/>
                      <a:pt x="830493" y="103492"/>
                      <a:pt x="830493" y="139192"/>
                    </a:cubicBezTo>
                    <a:lnTo>
                      <a:pt x="830493" y="394574"/>
                    </a:lnTo>
                    <a:lnTo>
                      <a:pt x="870091" y="346893"/>
                    </a:lnTo>
                    <a:lnTo>
                      <a:pt x="904979" y="388907"/>
                    </a:lnTo>
                    <a:lnTo>
                      <a:pt x="904979" y="139192"/>
                    </a:lnTo>
                    <a:cubicBezTo>
                      <a:pt x="904979" y="62435"/>
                      <a:pt x="842520" y="0"/>
                      <a:pt x="765786" y="0"/>
                    </a:cubicBezTo>
                    <a:lnTo>
                      <a:pt x="252512" y="0"/>
                    </a:lnTo>
                    <a:cubicBezTo>
                      <a:pt x="175754" y="0"/>
                      <a:pt x="113296" y="62435"/>
                      <a:pt x="113296" y="139192"/>
                    </a:cubicBezTo>
                    <a:lnTo>
                      <a:pt x="113296" y="209996"/>
                    </a:lnTo>
                    <a:lnTo>
                      <a:pt x="98805" y="209996"/>
                    </a:lnTo>
                    <a:lnTo>
                      <a:pt x="0" y="209996"/>
                    </a:lnTo>
                    <a:lnTo>
                      <a:pt x="150383" y="391107"/>
                    </a:lnTo>
                    <a:lnTo>
                      <a:pt x="300767" y="20999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672" name="Group 7671">
            <a:extLst>
              <a:ext uri="{FF2B5EF4-FFF2-40B4-BE49-F238E27FC236}">
                <a16:creationId xmlns:a16="http://schemas.microsoft.com/office/drawing/2014/main" id="{728DF2ED-87A5-4055-A626-B625CA0D6F40}"/>
              </a:ext>
            </a:extLst>
          </p:cNvPr>
          <p:cNvGrpSpPr/>
          <p:nvPr/>
        </p:nvGrpSpPr>
        <p:grpSpPr>
          <a:xfrm flipH="1">
            <a:off x="7865856" y="2384494"/>
            <a:ext cx="355229" cy="307637"/>
            <a:chOff x="4265502" y="637162"/>
            <a:chExt cx="3631129" cy="3144637"/>
          </a:xfrm>
        </p:grpSpPr>
        <p:sp>
          <p:nvSpPr>
            <p:cNvPr id="7666" name="Graphic 7664">
              <a:extLst>
                <a:ext uri="{FF2B5EF4-FFF2-40B4-BE49-F238E27FC236}">
                  <a16:creationId xmlns:a16="http://schemas.microsoft.com/office/drawing/2014/main" id="{28391EAE-9F14-43CD-9F24-77E9D1EF02EE}"/>
                </a:ext>
              </a:extLst>
            </p:cNvPr>
            <p:cNvSpPr/>
            <p:nvPr/>
          </p:nvSpPr>
          <p:spPr>
            <a:xfrm>
              <a:off x="4265502" y="637162"/>
              <a:ext cx="3631129" cy="3144637"/>
            </a:xfrm>
            <a:custGeom>
              <a:avLst/>
              <a:gdLst>
                <a:gd name="connsiteX0" fmla="*/ 2723353 w 3631129"/>
                <a:gd name="connsiteY0" fmla="*/ 3144637 h 3144637"/>
                <a:gd name="connsiteX1" fmla="*/ 3631130 w 3631129"/>
                <a:gd name="connsiteY1" fmla="*/ 1572319 h 3144637"/>
                <a:gd name="connsiteX2" fmla="*/ 2723353 w 3631129"/>
                <a:gd name="connsiteY2" fmla="*/ 0 h 3144637"/>
                <a:gd name="connsiteX3" fmla="*/ 907776 w 3631129"/>
                <a:gd name="connsiteY3" fmla="*/ 0 h 3144637"/>
                <a:gd name="connsiteX4" fmla="*/ 0 w 3631129"/>
                <a:gd name="connsiteY4" fmla="*/ 1572319 h 3144637"/>
                <a:gd name="connsiteX5" fmla="*/ 907776 w 3631129"/>
                <a:gd name="connsiteY5" fmla="*/ 3144637 h 31446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7">
                  <a:moveTo>
                    <a:pt x="2723353" y="3144637"/>
                  </a:moveTo>
                  <a:lnTo>
                    <a:pt x="3631130" y="1572319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7" name="Graphic 7664">
              <a:extLst>
                <a:ext uri="{FF2B5EF4-FFF2-40B4-BE49-F238E27FC236}">
                  <a16:creationId xmlns:a16="http://schemas.microsoft.com/office/drawing/2014/main" id="{28391EAE-9F14-43CD-9F24-77E9D1EF02EE}"/>
                </a:ext>
              </a:extLst>
            </p:cNvPr>
            <p:cNvSpPr/>
            <p:nvPr/>
          </p:nvSpPr>
          <p:spPr>
            <a:xfrm>
              <a:off x="5885716" y="940153"/>
              <a:ext cx="401389" cy="2548220"/>
            </a:xfrm>
            <a:custGeom>
              <a:avLst/>
              <a:gdLst>
                <a:gd name="connsiteX0" fmla="*/ 243760 w 401389"/>
                <a:gd name="connsiteY0" fmla="*/ 2151614 h 2548220"/>
                <a:gd name="connsiteX1" fmla="*/ 243760 w 401389"/>
                <a:gd name="connsiteY1" fmla="*/ 396607 h 2548220"/>
                <a:gd name="connsiteX2" fmla="*/ 401389 w 401389"/>
                <a:gd name="connsiteY2" fmla="*/ 200671 h 2548220"/>
                <a:gd name="connsiteX3" fmla="*/ 200694 w 401389"/>
                <a:gd name="connsiteY3" fmla="*/ 0 h 2548220"/>
                <a:gd name="connsiteX4" fmla="*/ 0 w 401389"/>
                <a:gd name="connsiteY4" fmla="*/ 200671 h 2548220"/>
                <a:gd name="connsiteX5" fmla="*/ 157653 w 401389"/>
                <a:gd name="connsiteY5" fmla="*/ 396607 h 2548220"/>
                <a:gd name="connsiteX6" fmla="*/ 157653 w 401389"/>
                <a:gd name="connsiteY6" fmla="*/ 2151614 h 2548220"/>
                <a:gd name="connsiteX7" fmla="*/ 0 w 401389"/>
                <a:gd name="connsiteY7" fmla="*/ 2347550 h 2548220"/>
                <a:gd name="connsiteX8" fmla="*/ 200694 w 401389"/>
                <a:gd name="connsiteY8" fmla="*/ 2548220 h 2548220"/>
                <a:gd name="connsiteX9" fmla="*/ 401389 w 401389"/>
                <a:gd name="connsiteY9" fmla="*/ 2347550 h 2548220"/>
                <a:gd name="connsiteX10" fmla="*/ 243760 w 401389"/>
                <a:gd name="connsiteY10" fmla="*/ 2151614 h 25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1389" h="2548220">
                  <a:moveTo>
                    <a:pt x="243760" y="2151614"/>
                  </a:moveTo>
                  <a:lnTo>
                    <a:pt x="243760" y="396607"/>
                  </a:lnTo>
                  <a:cubicBezTo>
                    <a:pt x="333885" y="376903"/>
                    <a:pt x="401389" y="296726"/>
                    <a:pt x="401389" y="200671"/>
                  </a:cubicBezTo>
                  <a:cubicBezTo>
                    <a:pt x="401389" y="89838"/>
                    <a:pt x="311527" y="0"/>
                    <a:pt x="200694" y="0"/>
                  </a:cubicBezTo>
                  <a:cubicBezTo>
                    <a:pt x="89862" y="0"/>
                    <a:pt x="0" y="89838"/>
                    <a:pt x="0" y="200671"/>
                  </a:cubicBezTo>
                  <a:cubicBezTo>
                    <a:pt x="0" y="296726"/>
                    <a:pt x="67504" y="376903"/>
                    <a:pt x="157653" y="396607"/>
                  </a:cubicBezTo>
                  <a:lnTo>
                    <a:pt x="157653" y="2151614"/>
                  </a:lnTo>
                  <a:cubicBezTo>
                    <a:pt x="67528" y="2171317"/>
                    <a:pt x="0" y="2251519"/>
                    <a:pt x="0" y="2347550"/>
                  </a:cubicBezTo>
                  <a:cubicBezTo>
                    <a:pt x="0" y="2458383"/>
                    <a:pt x="89838" y="2548220"/>
                    <a:pt x="200694" y="2548220"/>
                  </a:cubicBezTo>
                  <a:cubicBezTo>
                    <a:pt x="311551" y="2548220"/>
                    <a:pt x="401389" y="2458383"/>
                    <a:pt x="401389" y="2347550"/>
                  </a:cubicBezTo>
                  <a:cubicBezTo>
                    <a:pt x="401389" y="2251495"/>
                    <a:pt x="333885" y="2171341"/>
                    <a:pt x="243760" y="2151614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8" name="Graphic 7664">
              <a:extLst>
                <a:ext uri="{FF2B5EF4-FFF2-40B4-BE49-F238E27FC236}">
                  <a16:creationId xmlns:a16="http://schemas.microsoft.com/office/drawing/2014/main" id="{28391EAE-9F14-43CD-9F24-77E9D1EF02EE}"/>
                </a:ext>
              </a:extLst>
            </p:cNvPr>
            <p:cNvSpPr/>
            <p:nvPr/>
          </p:nvSpPr>
          <p:spPr>
            <a:xfrm>
              <a:off x="5121897" y="1252514"/>
              <a:ext cx="1919415" cy="1919432"/>
            </a:xfrm>
            <a:custGeom>
              <a:avLst/>
              <a:gdLst>
                <a:gd name="connsiteX0" fmla="*/ 369628 w 1919415"/>
                <a:gd name="connsiteY0" fmla="*/ 1610677 h 1919432"/>
                <a:gd name="connsiteX1" fmla="*/ 1610620 w 1919415"/>
                <a:gd name="connsiteY1" fmla="*/ 369685 h 1919432"/>
                <a:gd name="connsiteX2" fmla="*/ 1860645 w 1919415"/>
                <a:gd name="connsiteY2" fmla="*/ 342592 h 1919432"/>
                <a:gd name="connsiteX3" fmla="*/ 1860645 w 1919415"/>
                <a:gd name="connsiteY3" fmla="*/ 58779 h 1919432"/>
                <a:gd name="connsiteX4" fmla="*/ 1576832 w 1919415"/>
                <a:gd name="connsiteY4" fmla="*/ 58779 h 1919432"/>
                <a:gd name="connsiteX5" fmla="*/ 1549763 w 1919415"/>
                <a:gd name="connsiteY5" fmla="*/ 308804 h 1919432"/>
                <a:gd name="connsiteX6" fmla="*/ 308795 w 1919415"/>
                <a:gd name="connsiteY6" fmla="*/ 1549772 h 1919432"/>
                <a:gd name="connsiteX7" fmla="*/ 58770 w 1919415"/>
                <a:gd name="connsiteY7" fmla="*/ 1576841 h 1919432"/>
                <a:gd name="connsiteX8" fmla="*/ 58770 w 1919415"/>
                <a:gd name="connsiteY8" fmla="*/ 1860654 h 1919432"/>
                <a:gd name="connsiteX9" fmla="*/ 342583 w 1919415"/>
                <a:gd name="connsiteY9" fmla="*/ 1860654 h 1919432"/>
                <a:gd name="connsiteX10" fmla="*/ 369628 w 1919415"/>
                <a:gd name="connsiteY10" fmla="*/ 1610677 h 1919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19415" h="1919432">
                  <a:moveTo>
                    <a:pt x="369628" y="1610677"/>
                  </a:moveTo>
                  <a:lnTo>
                    <a:pt x="1610620" y="369685"/>
                  </a:lnTo>
                  <a:cubicBezTo>
                    <a:pt x="1688286" y="419470"/>
                    <a:pt x="1792711" y="410527"/>
                    <a:pt x="1860645" y="342592"/>
                  </a:cubicBezTo>
                  <a:cubicBezTo>
                    <a:pt x="1939005" y="264232"/>
                    <a:pt x="1939005" y="137163"/>
                    <a:pt x="1860645" y="58779"/>
                  </a:cubicBezTo>
                  <a:cubicBezTo>
                    <a:pt x="1782285" y="-19581"/>
                    <a:pt x="1655216" y="-19605"/>
                    <a:pt x="1576832" y="58779"/>
                  </a:cubicBezTo>
                  <a:cubicBezTo>
                    <a:pt x="1508922" y="126690"/>
                    <a:pt x="1499955" y="231138"/>
                    <a:pt x="1549763" y="308804"/>
                  </a:cubicBezTo>
                  <a:lnTo>
                    <a:pt x="308795" y="1549772"/>
                  </a:lnTo>
                  <a:cubicBezTo>
                    <a:pt x="231129" y="1499987"/>
                    <a:pt x="126680" y="1508930"/>
                    <a:pt x="58770" y="1576841"/>
                  </a:cubicBezTo>
                  <a:cubicBezTo>
                    <a:pt x="-19590" y="1655201"/>
                    <a:pt x="-19590" y="1782270"/>
                    <a:pt x="58770" y="1860654"/>
                  </a:cubicBezTo>
                  <a:cubicBezTo>
                    <a:pt x="137130" y="1939014"/>
                    <a:pt x="264199" y="1939038"/>
                    <a:pt x="342583" y="1860654"/>
                  </a:cubicBezTo>
                  <a:cubicBezTo>
                    <a:pt x="410470" y="1792768"/>
                    <a:pt x="419413" y="1688343"/>
                    <a:pt x="369628" y="1610677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69" name="Graphic 7664">
              <a:extLst>
                <a:ext uri="{FF2B5EF4-FFF2-40B4-BE49-F238E27FC236}">
                  <a16:creationId xmlns:a16="http://schemas.microsoft.com/office/drawing/2014/main" id="{28391EAE-9F14-43CD-9F24-77E9D1EF02EE}"/>
                </a:ext>
              </a:extLst>
            </p:cNvPr>
            <p:cNvSpPr/>
            <p:nvPr/>
          </p:nvSpPr>
          <p:spPr>
            <a:xfrm>
              <a:off x="4805462" y="2006682"/>
              <a:ext cx="2548220" cy="401389"/>
            </a:xfrm>
            <a:custGeom>
              <a:avLst/>
              <a:gdLst>
                <a:gd name="connsiteX0" fmla="*/ 396607 w 2548220"/>
                <a:gd name="connsiteY0" fmla="*/ 243760 h 401389"/>
                <a:gd name="connsiteX1" fmla="*/ 2151614 w 2548220"/>
                <a:gd name="connsiteY1" fmla="*/ 243760 h 401389"/>
                <a:gd name="connsiteX2" fmla="*/ 2347550 w 2548220"/>
                <a:gd name="connsiteY2" fmla="*/ 401389 h 401389"/>
                <a:gd name="connsiteX3" fmla="*/ 2548221 w 2548220"/>
                <a:gd name="connsiteY3" fmla="*/ 200695 h 401389"/>
                <a:gd name="connsiteX4" fmla="*/ 2347550 w 2548220"/>
                <a:gd name="connsiteY4" fmla="*/ 0 h 401389"/>
                <a:gd name="connsiteX5" fmla="*/ 2151614 w 2548220"/>
                <a:gd name="connsiteY5" fmla="*/ 157653 h 401389"/>
                <a:gd name="connsiteX6" fmla="*/ 396607 w 2548220"/>
                <a:gd name="connsiteY6" fmla="*/ 157653 h 401389"/>
                <a:gd name="connsiteX7" fmla="*/ 200671 w 2548220"/>
                <a:gd name="connsiteY7" fmla="*/ 0 h 401389"/>
                <a:gd name="connsiteX8" fmla="*/ 0 w 2548220"/>
                <a:gd name="connsiteY8" fmla="*/ 200695 h 401389"/>
                <a:gd name="connsiteX9" fmla="*/ 200671 w 2548220"/>
                <a:gd name="connsiteY9" fmla="*/ 401389 h 401389"/>
                <a:gd name="connsiteX10" fmla="*/ 396607 w 2548220"/>
                <a:gd name="connsiteY10" fmla="*/ 243760 h 40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8220" h="401389">
                  <a:moveTo>
                    <a:pt x="396607" y="243760"/>
                  </a:moveTo>
                  <a:lnTo>
                    <a:pt x="2151614" y="243760"/>
                  </a:lnTo>
                  <a:cubicBezTo>
                    <a:pt x="2171318" y="333885"/>
                    <a:pt x="2251495" y="401389"/>
                    <a:pt x="2347550" y="401389"/>
                  </a:cubicBezTo>
                  <a:cubicBezTo>
                    <a:pt x="2458383" y="401389"/>
                    <a:pt x="2548221" y="311527"/>
                    <a:pt x="2548221" y="200695"/>
                  </a:cubicBezTo>
                  <a:cubicBezTo>
                    <a:pt x="2548221" y="89862"/>
                    <a:pt x="2458383" y="0"/>
                    <a:pt x="2347550" y="0"/>
                  </a:cubicBezTo>
                  <a:cubicBezTo>
                    <a:pt x="2251495" y="0"/>
                    <a:pt x="2171318" y="67504"/>
                    <a:pt x="2151614" y="157653"/>
                  </a:cubicBezTo>
                  <a:lnTo>
                    <a:pt x="396607" y="157653"/>
                  </a:lnTo>
                  <a:cubicBezTo>
                    <a:pt x="376903" y="67528"/>
                    <a:pt x="296702" y="0"/>
                    <a:pt x="200671" y="0"/>
                  </a:cubicBezTo>
                  <a:cubicBezTo>
                    <a:pt x="89838" y="0"/>
                    <a:pt x="0" y="89838"/>
                    <a:pt x="0" y="200695"/>
                  </a:cubicBezTo>
                  <a:cubicBezTo>
                    <a:pt x="0" y="311551"/>
                    <a:pt x="89838" y="401389"/>
                    <a:pt x="200671" y="401389"/>
                  </a:cubicBezTo>
                  <a:cubicBezTo>
                    <a:pt x="296702" y="401389"/>
                    <a:pt x="376879" y="333885"/>
                    <a:pt x="396607" y="243760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0" name="Graphic 7664">
              <a:extLst>
                <a:ext uri="{FF2B5EF4-FFF2-40B4-BE49-F238E27FC236}">
                  <a16:creationId xmlns:a16="http://schemas.microsoft.com/office/drawing/2014/main" id="{28391EAE-9F14-43CD-9F24-77E9D1EF02EE}"/>
                </a:ext>
              </a:extLst>
            </p:cNvPr>
            <p:cNvSpPr/>
            <p:nvPr/>
          </p:nvSpPr>
          <p:spPr>
            <a:xfrm>
              <a:off x="5121888" y="1242863"/>
              <a:ext cx="1919433" cy="1919415"/>
            </a:xfrm>
            <a:custGeom>
              <a:avLst/>
              <a:gdLst>
                <a:gd name="connsiteX0" fmla="*/ 308756 w 1919433"/>
                <a:gd name="connsiteY0" fmla="*/ 369628 h 1919415"/>
                <a:gd name="connsiteX1" fmla="*/ 1549748 w 1919433"/>
                <a:gd name="connsiteY1" fmla="*/ 1610620 h 1919415"/>
                <a:gd name="connsiteX2" fmla="*/ 1576841 w 1919433"/>
                <a:gd name="connsiteY2" fmla="*/ 1860645 h 1919415"/>
                <a:gd name="connsiteX3" fmla="*/ 1860654 w 1919433"/>
                <a:gd name="connsiteY3" fmla="*/ 1860645 h 1919415"/>
                <a:gd name="connsiteX4" fmla="*/ 1860654 w 1919433"/>
                <a:gd name="connsiteY4" fmla="*/ 1576832 h 1919415"/>
                <a:gd name="connsiteX5" fmla="*/ 1610629 w 1919433"/>
                <a:gd name="connsiteY5" fmla="*/ 1549763 h 1919415"/>
                <a:gd name="connsiteX6" fmla="*/ 369661 w 1919433"/>
                <a:gd name="connsiteY6" fmla="*/ 308795 h 1919415"/>
                <a:gd name="connsiteX7" fmla="*/ 342592 w 1919433"/>
                <a:gd name="connsiteY7" fmla="*/ 58770 h 1919415"/>
                <a:gd name="connsiteX8" fmla="*/ 58779 w 1919433"/>
                <a:gd name="connsiteY8" fmla="*/ 58770 h 1919415"/>
                <a:gd name="connsiteX9" fmla="*/ 58779 w 1919433"/>
                <a:gd name="connsiteY9" fmla="*/ 342583 h 1919415"/>
                <a:gd name="connsiteX10" fmla="*/ 308756 w 1919433"/>
                <a:gd name="connsiteY10" fmla="*/ 369628 h 191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19433" h="1919415">
                  <a:moveTo>
                    <a:pt x="308756" y="369628"/>
                  </a:moveTo>
                  <a:lnTo>
                    <a:pt x="1549748" y="1610620"/>
                  </a:lnTo>
                  <a:cubicBezTo>
                    <a:pt x="1499963" y="1688286"/>
                    <a:pt x="1508907" y="1792711"/>
                    <a:pt x="1576841" y="1860645"/>
                  </a:cubicBezTo>
                  <a:cubicBezTo>
                    <a:pt x="1655201" y="1939005"/>
                    <a:pt x="1782270" y="1939005"/>
                    <a:pt x="1860654" y="1860645"/>
                  </a:cubicBezTo>
                  <a:cubicBezTo>
                    <a:pt x="1939014" y="1782285"/>
                    <a:pt x="1939038" y="1655216"/>
                    <a:pt x="1860654" y="1576832"/>
                  </a:cubicBezTo>
                  <a:cubicBezTo>
                    <a:pt x="1792744" y="1508922"/>
                    <a:pt x="1688295" y="1499954"/>
                    <a:pt x="1610629" y="1549763"/>
                  </a:cubicBezTo>
                  <a:lnTo>
                    <a:pt x="369661" y="308795"/>
                  </a:lnTo>
                  <a:cubicBezTo>
                    <a:pt x="419446" y="231129"/>
                    <a:pt x="410503" y="126680"/>
                    <a:pt x="342592" y="58770"/>
                  </a:cubicBezTo>
                  <a:cubicBezTo>
                    <a:pt x="264232" y="-19590"/>
                    <a:pt x="137163" y="-19590"/>
                    <a:pt x="58779" y="58770"/>
                  </a:cubicBezTo>
                  <a:cubicBezTo>
                    <a:pt x="-19581" y="137130"/>
                    <a:pt x="-19605" y="264199"/>
                    <a:pt x="58779" y="342583"/>
                  </a:cubicBezTo>
                  <a:cubicBezTo>
                    <a:pt x="126666" y="410470"/>
                    <a:pt x="231090" y="419413"/>
                    <a:pt x="308756" y="369628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671" name="Graphic 7664">
              <a:extLst>
                <a:ext uri="{FF2B5EF4-FFF2-40B4-BE49-F238E27FC236}">
                  <a16:creationId xmlns:a16="http://schemas.microsoft.com/office/drawing/2014/main" id="{28391EAE-9F14-43CD-9F24-77E9D1EF02EE}"/>
                </a:ext>
              </a:extLst>
            </p:cNvPr>
            <p:cNvSpPr/>
            <p:nvPr/>
          </p:nvSpPr>
          <p:spPr>
            <a:xfrm>
              <a:off x="5319118" y="1641902"/>
              <a:ext cx="1528057" cy="1000770"/>
            </a:xfrm>
            <a:custGeom>
              <a:avLst/>
              <a:gdLst>
                <a:gd name="connsiteX0" fmla="*/ 301915 w 1528057"/>
                <a:gd name="connsiteY0" fmla="*/ 1000747 h 1000770"/>
                <a:gd name="connsiteX1" fmla="*/ 0 w 1528057"/>
                <a:gd name="connsiteY1" fmla="*/ 698832 h 1000770"/>
                <a:gd name="connsiteX2" fmla="*/ 251340 w 1528057"/>
                <a:gd name="connsiteY2" fmla="*/ 401198 h 1000770"/>
                <a:gd name="connsiteX3" fmla="*/ 249667 w 1528057"/>
                <a:gd name="connsiteY3" fmla="*/ 366812 h 1000770"/>
                <a:gd name="connsiteX4" fmla="*/ 616479 w 1528057"/>
                <a:gd name="connsiteY4" fmla="*/ 0 h 1000770"/>
                <a:gd name="connsiteX5" fmla="*/ 946132 w 1528057"/>
                <a:gd name="connsiteY5" fmla="*/ 205883 h 1000770"/>
                <a:gd name="connsiteX6" fmla="*/ 1063707 w 1528057"/>
                <a:gd name="connsiteY6" fmla="*/ 166931 h 1000770"/>
                <a:gd name="connsiteX7" fmla="*/ 1262011 w 1528057"/>
                <a:gd name="connsiteY7" fmla="*/ 365210 h 1000770"/>
                <a:gd name="connsiteX8" fmla="*/ 1258926 w 1528057"/>
                <a:gd name="connsiteY8" fmla="*/ 398687 h 1000770"/>
                <a:gd name="connsiteX9" fmla="*/ 1528057 w 1528057"/>
                <a:gd name="connsiteY9" fmla="*/ 698856 h 1000770"/>
                <a:gd name="connsiteX10" fmla="*/ 1226095 w 1528057"/>
                <a:gd name="connsiteY10" fmla="*/ 1000771 h 1000770"/>
                <a:gd name="connsiteX11" fmla="*/ 301915 w 1528057"/>
                <a:gd name="connsiteY11" fmla="*/ 1000771 h 100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28057" h="1000770">
                  <a:moveTo>
                    <a:pt x="301915" y="1000747"/>
                  </a:moveTo>
                  <a:cubicBezTo>
                    <a:pt x="135151" y="1000747"/>
                    <a:pt x="0" y="865595"/>
                    <a:pt x="0" y="698832"/>
                  </a:cubicBezTo>
                  <a:cubicBezTo>
                    <a:pt x="0" y="549310"/>
                    <a:pt x="108681" y="425277"/>
                    <a:pt x="251340" y="401198"/>
                  </a:cubicBezTo>
                  <a:cubicBezTo>
                    <a:pt x="250264" y="389863"/>
                    <a:pt x="249667" y="378410"/>
                    <a:pt x="249667" y="366812"/>
                  </a:cubicBezTo>
                  <a:cubicBezTo>
                    <a:pt x="249667" y="164229"/>
                    <a:pt x="413895" y="0"/>
                    <a:pt x="616479" y="0"/>
                  </a:cubicBezTo>
                  <a:cubicBezTo>
                    <a:pt x="761339" y="0"/>
                    <a:pt x="886495" y="83979"/>
                    <a:pt x="946132" y="205883"/>
                  </a:cubicBezTo>
                  <a:cubicBezTo>
                    <a:pt x="979011" y="181517"/>
                    <a:pt x="1019637" y="166931"/>
                    <a:pt x="1063707" y="166931"/>
                  </a:cubicBezTo>
                  <a:cubicBezTo>
                    <a:pt x="1173201" y="166931"/>
                    <a:pt x="1262011" y="255692"/>
                    <a:pt x="1262011" y="365210"/>
                  </a:cubicBezTo>
                  <a:cubicBezTo>
                    <a:pt x="1262011" y="376664"/>
                    <a:pt x="1260815" y="387783"/>
                    <a:pt x="1258926" y="398687"/>
                  </a:cubicBezTo>
                  <a:cubicBezTo>
                    <a:pt x="1410242" y="415067"/>
                    <a:pt x="1528057" y="543164"/>
                    <a:pt x="1528057" y="698856"/>
                  </a:cubicBezTo>
                  <a:cubicBezTo>
                    <a:pt x="1528057" y="865619"/>
                    <a:pt x="1392858" y="1000771"/>
                    <a:pt x="1226095" y="1000771"/>
                  </a:cubicBezTo>
                  <a:lnTo>
                    <a:pt x="301915" y="1000771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6" name="Graphic 7673">
            <a:extLst>
              <a:ext uri="{FF2B5EF4-FFF2-40B4-BE49-F238E27FC236}">
                <a16:creationId xmlns:a16="http://schemas.microsoft.com/office/drawing/2014/main" id="{31ED91E3-A931-4133-AF2A-83BF84C8771E}"/>
              </a:ext>
            </a:extLst>
          </p:cNvPr>
          <p:cNvGrpSpPr/>
          <p:nvPr/>
        </p:nvGrpSpPr>
        <p:grpSpPr>
          <a:xfrm>
            <a:off x="8858730" y="2379443"/>
            <a:ext cx="363543" cy="314836"/>
            <a:chOff x="4265932" y="621452"/>
            <a:chExt cx="3631129" cy="3144636"/>
          </a:xfrm>
        </p:grpSpPr>
        <p:sp>
          <p:nvSpPr>
            <p:cNvPr id="297" name="Graphic 7673">
              <a:extLst>
                <a:ext uri="{FF2B5EF4-FFF2-40B4-BE49-F238E27FC236}">
                  <a16:creationId xmlns:a16="http://schemas.microsoft.com/office/drawing/2014/main" id="{F139EAF8-C252-442B-ADD7-DBDC14063F52}"/>
                </a:ext>
              </a:extLst>
            </p:cNvPr>
            <p:cNvSpPr/>
            <p:nvPr/>
          </p:nvSpPr>
          <p:spPr>
            <a:xfrm>
              <a:off x="4265932" y="621452"/>
              <a:ext cx="3631129" cy="3144636"/>
            </a:xfrm>
            <a:custGeom>
              <a:avLst/>
              <a:gdLst>
                <a:gd name="connsiteX0" fmla="*/ 2723353 w 3631129"/>
                <a:gd name="connsiteY0" fmla="*/ 3144637 h 3144636"/>
                <a:gd name="connsiteX1" fmla="*/ 3631129 w 3631129"/>
                <a:gd name="connsiteY1" fmla="*/ 1572318 h 3144636"/>
                <a:gd name="connsiteX2" fmla="*/ 2723353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8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53" y="3144637"/>
                  </a:moveTo>
                  <a:lnTo>
                    <a:pt x="3631129" y="1572318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18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Graphic 7673">
              <a:extLst>
                <a:ext uri="{FF2B5EF4-FFF2-40B4-BE49-F238E27FC236}">
                  <a16:creationId xmlns:a16="http://schemas.microsoft.com/office/drawing/2014/main" id="{3FD15898-DD08-4C68-9E02-64CC53DE2C92}"/>
                </a:ext>
              </a:extLst>
            </p:cNvPr>
            <p:cNvSpPr/>
            <p:nvPr/>
          </p:nvSpPr>
          <p:spPr>
            <a:xfrm>
              <a:off x="4942575" y="1956442"/>
              <a:ext cx="2297705" cy="441035"/>
            </a:xfrm>
            <a:custGeom>
              <a:avLst/>
              <a:gdLst>
                <a:gd name="connsiteX0" fmla="*/ 2295277 w 2297705"/>
                <a:gd name="connsiteY0" fmla="*/ 204138 h 441035"/>
                <a:gd name="connsiteX1" fmla="*/ 2086524 w 2297705"/>
                <a:gd name="connsiteY1" fmla="*/ 0 h 441035"/>
                <a:gd name="connsiteX2" fmla="*/ 1883223 w 2297705"/>
                <a:gd name="connsiteY2" fmla="*/ 162961 h 441035"/>
                <a:gd name="connsiteX3" fmla="*/ 1712012 w 2297705"/>
                <a:gd name="connsiteY3" fmla="*/ 17576 h 441035"/>
                <a:gd name="connsiteX4" fmla="*/ 1531906 w 2297705"/>
                <a:gd name="connsiteY4" fmla="*/ 166022 h 441035"/>
                <a:gd name="connsiteX5" fmla="*/ 1336114 w 2297705"/>
                <a:gd name="connsiteY5" fmla="*/ 0 h 441035"/>
                <a:gd name="connsiteX6" fmla="*/ 1132813 w 2297705"/>
                <a:gd name="connsiteY6" fmla="*/ 162961 h 441035"/>
                <a:gd name="connsiteX7" fmla="*/ 961626 w 2297705"/>
                <a:gd name="connsiteY7" fmla="*/ 17576 h 441035"/>
                <a:gd name="connsiteX8" fmla="*/ 787665 w 2297705"/>
                <a:gd name="connsiteY8" fmla="*/ 164515 h 441035"/>
                <a:gd name="connsiteX9" fmla="*/ 585607 w 2297705"/>
                <a:gd name="connsiteY9" fmla="*/ 0 h 441035"/>
                <a:gd name="connsiteX10" fmla="*/ 382282 w 2297705"/>
                <a:gd name="connsiteY10" fmla="*/ 162961 h 441035"/>
                <a:gd name="connsiteX11" fmla="*/ 211095 w 2297705"/>
                <a:gd name="connsiteY11" fmla="*/ 17576 h 441035"/>
                <a:gd name="connsiteX12" fmla="*/ 26446 w 2297705"/>
                <a:gd name="connsiteY12" fmla="*/ 188691 h 441035"/>
                <a:gd name="connsiteX13" fmla="*/ 25920 w 2297705"/>
                <a:gd name="connsiteY13" fmla="*/ 188786 h 441035"/>
                <a:gd name="connsiteX14" fmla="*/ 1242 w 2297705"/>
                <a:gd name="connsiteY14" fmla="*/ 231948 h 441035"/>
                <a:gd name="connsiteX15" fmla="*/ 211095 w 2297705"/>
                <a:gd name="connsiteY15" fmla="*/ 441035 h 441035"/>
                <a:gd name="connsiteX16" fmla="*/ 402177 w 2297705"/>
                <a:gd name="connsiteY16" fmla="*/ 278050 h 441035"/>
                <a:gd name="connsiteX17" fmla="*/ 585607 w 2297705"/>
                <a:gd name="connsiteY17" fmla="*/ 423460 h 441035"/>
                <a:gd name="connsiteX18" fmla="*/ 767627 w 2297705"/>
                <a:gd name="connsiteY18" fmla="*/ 276496 h 441035"/>
                <a:gd name="connsiteX19" fmla="*/ 961650 w 2297705"/>
                <a:gd name="connsiteY19" fmla="*/ 441035 h 441035"/>
                <a:gd name="connsiteX20" fmla="*/ 1152731 w 2297705"/>
                <a:gd name="connsiteY20" fmla="*/ 278050 h 441035"/>
                <a:gd name="connsiteX21" fmla="*/ 1336138 w 2297705"/>
                <a:gd name="connsiteY21" fmla="*/ 423460 h 441035"/>
                <a:gd name="connsiteX22" fmla="*/ 1511724 w 2297705"/>
                <a:gd name="connsiteY22" fmla="*/ 275013 h 441035"/>
                <a:gd name="connsiteX23" fmla="*/ 1712036 w 2297705"/>
                <a:gd name="connsiteY23" fmla="*/ 441035 h 441035"/>
                <a:gd name="connsiteX24" fmla="*/ 1903118 w 2297705"/>
                <a:gd name="connsiteY24" fmla="*/ 278050 h 441035"/>
                <a:gd name="connsiteX25" fmla="*/ 2086548 w 2297705"/>
                <a:gd name="connsiteY25" fmla="*/ 423460 h 441035"/>
                <a:gd name="connsiteX26" fmla="*/ 2270552 w 2297705"/>
                <a:gd name="connsiteY26" fmla="*/ 251053 h 441035"/>
                <a:gd name="connsiteX27" fmla="*/ 2275358 w 2297705"/>
                <a:gd name="connsiteY27" fmla="*/ 249714 h 441035"/>
                <a:gd name="connsiteX28" fmla="*/ 2295277 w 2297705"/>
                <a:gd name="connsiteY28" fmla="*/ 204138 h 441035"/>
                <a:gd name="connsiteX29" fmla="*/ 211095 w 2297705"/>
                <a:gd name="connsiteY29" fmla="*/ 370710 h 441035"/>
                <a:gd name="connsiteX30" fmla="*/ 69081 w 2297705"/>
                <a:gd name="connsiteY30" fmla="*/ 213416 h 441035"/>
                <a:gd name="connsiteX31" fmla="*/ 60449 w 2297705"/>
                <a:gd name="connsiteY31" fmla="*/ 198471 h 441035"/>
                <a:gd name="connsiteX32" fmla="*/ 211095 w 2297705"/>
                <a:gd name="connsiteY32" fmla="*/ 52702 h 441035"/>
                <a:gd name="connsiteX33" fmla="*/ 362507 w 2297705"/>
                <a:gd name="connsiteY33" fmla="*/ 201053 h 441035"/>
                <a:gd name="connsiteX34" fmla="*/ 357533 w 2297705"/>
                <a:gd name="connsiteY34" fmla="*/ 210881 h 441035"/>
                <a:gd name="connsiteX35" fmla="*/ 211095 w 2297705"/>
                <a:gd name="connsiteY35" fmla="*/ 370710 h 441035"/>
                <a:gd name="connsiteX36" fmla="*/ 585607 w 2297705"/>
                <a:gd name="connsiteY36" fmla="*/ 388285 h 441035"/>
                <a:gd name="connsiteX37" fmla="*/ 421666 w 2297705"/>
                <a:gd name="connsiteY37" fmla="*/ 239839 h 441035"/>
                <a:gd name="connsiteX38" fmla="*/ 585607 w 2297705"/>
                <a:gd name="connsiteY38" fmla="*/ 70278 h 441035"/>
                <a:gd name="connsiteX39" fmla="*/ 747923 w 2297705"/>
                <a:gd name="connsiteY39" fmla="*/ 239289 h 441035"/>
                <a:gd name="connsiteX40" fmla="*/ 585607 w 2297705"/>
                <a:gd name="connsiteY40" fmla="*/ 388285 h 441035"/>
                <a:gd name="connsiteX41" fmla="*/ 961650 w 2297705"/>
                <a:gd name="connsiteY41" fmla="*/ 370710 h 441035"/>
                <a:gd name="connsiteX42" fmla="*/ 811123 w 2297705"/>
                <a:gd name="connsiteY42" fmla="*/ 208394 h 441035"/>
                <a:gd name="connsiteX43" fmla="*/ 807584 w 2297705"/>
                <a:gd name="connsiteY43" fmla="*/ 201651 h 441035"/>
                <a:gd name="connsiteX44" fmla="*/ 961674 w 2297705"/>
                <a:gd name="connsiteY44" fmla="*/ 52726 h 441035"/>
                <a:gd name="connsiteX45" fmla="*/ 1113109 w 2297705"/>
                <a:gd name="connsiteY45" fmla="*/ 201101 h 441035"/>
                <a:gd name="connsiteX46" fmla="*/ 1108135 w 2297705"/>
                <a:gd name="connsiteY46" fmla="*/ 210905 h 441035"/>
                <a:gd name="connsiteX47" fmla="*/ 961650 w 2297705"/>
                <a:gd name="connsiteY47" fmla="*/ 370710 h 441035"/>
                <a:gd name="connsiteX48" fmla="*/ 1336138 w 2297705"/>
                <a:gd name="connsiteY48" fmla="*/ 388285 h 441035"/>
                <a:gd name="connsiteX49" fmla="*/ 1172220 w 2297705"/>
                <a:gd name="connsiteY49" fmla="*/ 239839 h 441035"/>
                <a:gd name="connsiteX50" fmla="*/ 1336138 w 2297705"/>
                <a:gd name="connsiteY50" fmla="*/ 70278 h 441035"/>
                <a:gd name="connsiteX51" fmla="*/ 1489558 w 2297705"/>
                <a:gd name="connsiteY51" fmla="*/ 234817 h 441035"/>
                <a:gd name="connsiteX52" fmla="*/ 1491734 w 2297705"/>
                <a:gd name="connsiteY52" fmla="*/ 238810 h 441035"/>
                <a:gd name="connsiteX53" fmla="*/ 1336138 w 2297705"/>
                <a:gd name="connsiteY53" fmla="*/ 388285 h 441035"/>
                <a:gd name="connsiteX54" fmla="*/ 1712036 w 2297705"/>
                <a:gd name="connsiteY54" fmla="*/ 370710 h 441035"/>
                <a:gd name="connsiteX55" fmla="*/ 1551849 w 2297705"/>
                <a:gd name="connsiteY55" fmla="*/ 202201 h 441035"/>
                <a:gd name="connsiteX56" fmla="*/ 1712036 w 2297705"/>
                <a:gd name="connsiteY56" fmla="*/ 52702 h 441035"/>
                <a:gd name="connsiteX57" fmla="*/ 1863472 w 2297705"/>
                <a:gd name="connsiteY57" fmla="*/ 201077 h 441035"/>
                <a:gd name="connsiteX58" fmla="*/ 1858474 w 2297705"/>
                <a:gd name="connsiteY58" fmla="*/ 210881 h 441035"/>
                <a:gd name="connsiteX59" fmla="*/ 1712036 w 2297705"/>
                <a:gd name="connsiteY59" fmla="*/ 370710 h 441035"/>
                <a:gd name="connsiteX60" fmla="*/ 2086524 w 2297705"/>
                <a:gd name="connsiteY60" fmla="*/ 388285 h 441035"/>
                <a:gd name="connsiteX61" fmla="*/ 1922607 w 2297705"/>
                <a:gd name="connsiteY61" fmla="*/ 239839 h 441035"/>
                <a:gd name="connsiteX62" fmla="*/ 2086524 w 2297705"/>
                <a:gd name="connsiteY62" fmla="*/ 70278 h 441035"/>
                <a:gd name="connsiteX63" fmla="*/ 2229806 w 2297705"/>
                <a:gd name="connsiteY63" fmla="*/ 229748 h 441035"/>
                <a:gd name="connsiteX64" fmla="*/ 2236716 w 2297705"/>
                <a:gd name="connsiteY64" fmla="*/ 240652 h 441035"/>
                <a:gd name="connsiteX65" fmla="*/ 2086524 w 2297705"/>
                <a:gd name="connsiteY65" fmla="*/ 388285 h 441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297705" h="441035">
                  <a:moveTo>
                    <a:pt x="2295277" y="204138"/>
                  </a:moveTo>
                  <a:cubicBezTo>
                    <a:pt x="2261011" y="116500"/>
                    <a:pt x="2202068" y="0"/>
                    <a:pt x="2086524" y="0"/>
                  </a:cubicBezTo>
                  <a:cubicBezTo>
                    <a:pt x="1984348" y="0"/>
                    <a:pt x="1928154" y="79077"/>
                    <a:pt x="1883223" y="162961"/>
                  </a:cubicBezTo>
                  <a:cubicBezTo>
                    <a:pt x="1842286" y="85869"/>
                    <a:pt x="1794892" y="17576"/>
                    <a:pt x="1712012" y="17576"/>
                  </a:cubicBezTo>
                  <a:cubicBezTo>
                    <a:pt x="1628965" y="17576"/>
                    <a:pt x="1577315" y="86921"/>
                    <a:pt x="1531906" y="166022"/>
                  </a:cubicBezTo>
                  <a:cubicBezTo>
                    <a:pt x="1483460" y="79436"/>
                    <a:pt x="1429179" y="0"/>
                    <a:pt x="1336114" y="0"/>
                  </a:cubicBezTo>
                  <a:cubicBezTo>
                    <a:pt x="1233937" y="0"/>
                    <a:pt x="1177744" y="79077"/>
                    <a:pt x="1132813" y="162961"/>
                  </a:cubicBezTo>
                  <a:cubicBezTo>
                    <a:pt x="1091875" y="85869"/>
                    <a:pt x="1044481" y="17576"/>
                    <a:pt x="961626" y="17576"/>
                  </a:cubicBezTo>
                  <a:cubicBezTo>
                    <a:pt x="879440" y="17576"/>
                    <a:pt x="830467" y="86634"/>
                    <a:pt x="787665" y="164515"/>
                  </a:cubicBezTo>
                  <a:cubicBezTo>
                    <a:pt x="741371" y="80345"/>
                    <a:pt x="684627" y="0"/>
                    <a:pt x="585607" y="0"/>
                  </a:cubicBezTo>
                  <a:cubicBezTo>
                    <a:pt x="483407" y="0"/>
                    <a:pt x="427213" y="79077"/>
                    <a:pt x="382282" y="162961"/>
                  </a:cubicBezTo>
                  <a:cubicBezTo>
                    <a:pt x="341369" y="85869"/>
                    <a:pt x="293951" y="17576"/>
                    <a:pt x="211095" y="17576"/>
                  </a:cubicBezTo>
                  <a:cubicBezTo>
                    <a:pt x="101841" y="17576"/>
                    <a:pt x="46006" y="135677"/>
                    <a:pt x="26446" y="188691"/>
                  </a:cubicBezTo>
                  <a:cubicBezTo>
                    <a:pt x="26255" y="188738"/>
                    <a:pt x="26087" y="188738"/>
                    <a:pt x="25920" y="188786"/>
                  </a:cubicBezTo>
                  <a:cubicBezTo>
                    <a:pt x="7173" y="193880"/>
                    <a:pt x="-3851" y="213201"/>
                    <a:pt x="1242" y="231948"/>
                  </a:cubicBezTo>
                  <a:cubicBezTo>
                    <a:pt x="3562" y="240484"/>
                    <a:pt x="59971" y="441035"/>
                    <a:pt x="211095" y="441035"/>
                  </a:cubicBezTo>
                  <a:cubicBezTo>
                    <a:pt x="306433" y="441035"/>
                    <a:pt x="359088" y="360475"/>
                    <a:pt x="402177" y="278050"/>
                  </a:cubicBezTo>
                  <a:cubicBezTo>
                    <a:pt x="444837" y="356219"/>
                    <a:pt x="495745" y="423460"/>
                    <a:pt x="585607" y="423460"/>
                  </a:cubicBezTo>
                  <a:cubicBezTo>
                    <a:pt x="672408" y="423460"/>
                    <a:pt x="723652" y="355143"/>
                    <a:pt x="767627" y="276496"/>
                  </a:cubicBezTo>
                  <a:cubicBezTo>
                    <a:pt x="812677" y="359639"/>
                    <a:pt x="867149" y="441035"/>
                    <a:pt x="961650" y="441035"/>
                  </a:cubicBezTo>
                  <a:cubicBezTo>
                    <a:pt x="1056987" y="441035"/>
                    <a:pt x="1109642" y="360475"/>
                    <a:pt x="1152731" y="278050"/>
                  </a:cubicBezTo>
                  <a:cubicBezTo>
                    <a:pt x="1195391" y="356219"/>
                    <a:pt x="1246300" y="423460"/>
                    <a:pt x="1336138" y="423460"/>
                  </a:cubicBezTo>
                  <a:cubicBezTo>
                    <a:pt x="1416578" y="423460"/>
                    <a:pt x="1466985" y="353637"/>
                    <a:pt x="1511724" y="275013"/>
                  </a:cubicBezTo>
                  <a:cubicBezTo>
                    <a:pt x="1559501" y="359471"/>
                    <a:pt x="1616914" y="441035"/>
                    <a:pt x="1712036" y="441035"/>
                  </a:cubicBezTo>
                  <a:cubicBezTo>
                    <a:pt x="1807374" y="441035"/>
                    <a:pt x="1860005" y="360475"/>
                    <a:pt x="1903118" y="278050"/>
                  </a:cubicBezTo>
                  <a:cubicBezTo>
                    <a:pt x="1945777" y="356219"/>
                    <a:pt x="1996710" y="423460"/>
                    <a:pt x="2086548" y="423460"/>
                  </a:cubicBezTo>
                  <a:cubicBezTo>
                    <a:pt x="2182866" y="423460"/>
                    <a:pt x="2237219" y="330418"/>
                    <a:pt x="2270552" y="251053"/>
                  </a:cubicBezTo>
                  <a:cubicBezTo>
                    <a:pt x="2272154" y="250671"/>
                    <a:pt x="2273780" y="250312"/>
                    <a:pt x="2275358" y="249714"/>
                  </a:cubicBezTo>
                  <a:cubicBezTo>
                    <a:pt x="2293436" y="242589"/>
                    <a:pt x="2302355" y="222215"/>
                    <a:pt x="2295277" y="204138"/>
                  </a:cubicBezTo>
                  <a:close/>
                  <a:moveTo>
                    <a:pt x="211095" y="370710"/>
                  </a:moveTo>
                  <a:cubicBezTo>
                    <a:pt x="113606" y="370710"/>
                    <a:pt x="69488" y="214922"/>
                    <a:pt x="69081" y="213416"/>
                  </a:cubicBezTo>
                  <a:cubicBezTo>
                    <a:pt x="67479" y="207557"/>
                    <a:pt x="64371" y="202560"/>
                    <a:pt x="60449" y="198471"/>
                  </a:cubicBezTo>
                  <a:cubicBezTo>
                    <a:pt x="78383" y="151412"/>
                    <a:pt x="126112" y="52702"/>
                    <a:pt x="211095" y="52702"/>
                  </a:cubicBezTo>
                  <a:cubicBezTo>
                    <a:pt x="281469" y="52702"/>
                    <a:pt x="322263" y="122191"/>
                    <a:pt x="362507" y="201053"/>
                  </a:cubicBezTo>
                  <a:cubicBezTo>
                    <a:pt x="360857" y="204353"/>
                    <a:pt x="359183" y="207629"/>
                    <a:pt x="357533" y="210881"/>
                  </a:cubicBezTo>
                  <a:cubicBezTo>
                    <a:pt x="307366" y="310332"/>
                    <a:pt x="272478" y="370710"/>
                    <a:pt x="211095" y="370710"/>
                  </a:cubicBezTo>
                  <a:close/>
                  <a:moveTo>
                    <a:pt x="585607" y="388285"/>
                  </a:moveTo>
                  <a:cubicBezTo>
                    <a:pt x="507175" y="388285"/>
                    <a:pt x="463249" y="319944"/>
                    <a:pt x="421666" y="239839"/>
                  </a:cubicBezTo>
                  <a:cubicBezTo>
                    <a:pt x="465879" y="152272"/>
                    <a:pt x="508012" y="70278"/>
                    <a:pt x="585607" y="70278"/>
                  </a:cubicBezTo>
                  <a:cubicBezTo>
                    <a:pt x="658850" y="70278"/>
                    <a:pt x="702227" y="152129"/>
                    <a:pt x="747923" y="239289"/>
                  </a:cubicBezTo>
                  <a:cubicBezTo>
                    <a:pt x="704929" y="319442"/>
                    <a:pt x="660404" y="388285"/>
                    <a:pt x="585607" y="388285"/>
                  </a:cubicBezTo>
                  <a:close/>
                  <a:moveTo>
                    <a:pt x="961650" y="370710"/>
                  </a:moveTo>
                  <a:cubicBezTo>
                    <a:pt x="896178" y="370710"/>
                    <a:pt x="854858" y="291872"/>
                    <a:pt x="811123" y="208394"/>
                  </a:cubicBezTo>
                  <a:cubicBezTo>
                    <a:pt x="809951" y="206147"/>
                    <a:pt x="808755" y="203875"/>
                    <a:pt x="807584" y="201651"/>
                  </a:cubicBezTo>
                  <a:cubicBezTo>
                    <a:pt x="849693" y="122311"/>
                    <a:pt x="892185" y="52726"/>
                    <a:pt x="961674" y="52726"/>
                  </a:cubicBezTo>
                  <a:cubicBezTo>
                    <a:pt x="1032047" y="52726"/>
                    <a:pt x="1072841" y="122215"/>
                    <a:pt x="1113109" y="201101"/>
                  </a:cubicBezTo>
                  <a:cubicBezTo>
                    <a:pt x="1111435" y="204377"/>
                    <a:pt x="1109761" y="207677"/>
                    <a:pt x="1108135" y="210905"/>
                  </a:cubicBezTo>
                  <a:cubicBezTo>
                    <a:pt x="1057920" y="310332"/>
                    <a:pt x="1023032" y="370710"/>
                    <a:pt x="961650" y="370710"/>
                  </a:cubicBezTo>
                  <a:close/>
                  <a:moveTo>
                    <a:pt x="1336138" y="388285"/>
                  </a:moveTo>
                  <a:cubicBezTo>
                    <a:pt x="1257730" y="388285"/>
                    <a:pt x="1213755" y="319944"/>
                    <a:pt x="1172220" y="239839"/>
                  </a:cubicBezTo>
                  <a:cubicBezTo>
                    <a:pt x="1216433" y="152272"/>
                    <a:pt x="1258566" y="70278"/>
                    <a:pt x="1336138" y="70278"/>
                  </a:cubicBezTo>
                  <a:cubicBezTo>
                    <a:pt x="1399983" y="70278"/>
                    <a:pt x="1443503" y="150192"/>
                    <a:pt x="1489558" y="234817"/>
                  </a:cubicBezTo>
                  <a:cubicBezTo>
                    <a:pt x="1490299" y="236156"/>
                    <a:pt x="1491017" y="237471"/>
                    <a:pt x="1491734" y="238810"/>
                  </a:cubicBezTo>
                  <a:cubicBezTo>
                    <a:pt x="1447759" y="318534"/>
                    <a:pt x="1403641" y="388285"/>
                    <a:pt x="1336138" y="388285"/>
                  </a:cubicBezTo>
                  <a:close/>
                  <a:moveTo>
                    <a:pt x="1712036" y="370710"/>
                  </a:moveTo>
                  <a:cubicBezTo>
                    <a:pt x="1643815" y="370710"/>
                    <a:pt x="1599099" y="289002"/>
                    <a:pt x="1551849" y="202201"/>
                  </a:cubicBezTo>
                  <a:cubicBezTo>
                    <a:pt x="1596349" y="121952"/>
                    <a:pt x="1641567" y="52702"/>
                    <a:pt x="1712036" y="52702"/>
                  </a:cubicBezTo>
                  <a:cubicBezTo>
                    <a:pt x="1782410" y="52702"/>
                    <a:pt x="1823204" y="122191"/>
                    <a:pt x="1863472" y="201077"/>
                  </a:cubicBezTo>
                  <a:cubicBezTo>
                    <a:pt x="1861798" y="204353"/>
                    <a:pt x="1860124" y="207653"/>
                    <a:pt x="1858474" y="210881"/>
                  </a:cubicBezTo>
                  <a:cubicBezTo>
                    <a:pt x="1808283" y="310332"/>
                    <a:pt x="1773395" y="370710"/>
                    <a:pt x="1712036" y="370710"/>
                  </a:cubicBezTo>
                  <a:close/>
                  <a:moveTo>
                    <a:pt x="2086524" y="388285"/>
                  </a:moveTo>
                  <a:cubicBezTo>
                    <a:pt x="2008116" y="388285"/>
                    <a:pt x="1964166" y="319944"/>
                    <a:pt x="1922607" y="239839"/>
                  </a:cubicBezTo>
                  <a:cubicBezTo>
                    <a:pt x="1966820" y="152272"/>
                    <a:pt x="2008953" y="70278"/>
                    <a:pt x="2086524" y="70278"/>
                  </a:cubicBezTo>
                  <a:cubicBezTo>
                    <a:pt x="2141714" y="70278"/>
                    <a:pt x="2187242" y="120948"/>
                    <a:pt x="2229806" y="229748"/>
                  </a:cubicBezTo>
                  <a:cubicBezTo>
                    <a:pt x="2231432" y="233932"/>
                    <a:pt x="2233847" y="237543"/>
                    <a:pt x="2236716" y="240652"/>
                  </a:cubicBezTo>
                  <a:cubicBezTo>
                    <a:pt x="2193627" y="341178"/>
                    <a:pt x="2145563" y="388285"/>
                    <a:pt x="2086524" y="388285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0401D117-3A11-466D-8B9B-D2B3536358FA}"/>
              </a:ext>
            </a:extLst>
          </p:cNvPr>
          <p:cNvGrpSpPr/>
          <p:nvPr/>
        </p:nvGrpSpPr>
        <p:grpSpPr>
          <a:xfrm>
            <a:off x="9832646" y="2379443"/>
            <a:ext cx="363543" cy="314836"/>
            <a:chOff x="4270715" y="624752"/>
            <a:chExt cx="3631129" cy="3144636"/>
          </a:xfrm>
        </p:grpSpPr>
        <p:sp>
          <p:nvSpPr>
            <p:cNvPr id="64" name="Graphic 7678">
              <a:extLst>
                <a:ext uri="{FF2B5EF4-FFF2-40B4-BE49-F238E27FC236}">
                  <a16:creationId xmlns:a16="http://schemas.microsoft.com/office/drawing/2014/main" id="{2F9CBCF3-5889-43C4-A0E5-C7B8E8D2BD05}"/>
                </a:ext>
              </a:extLst>
            </p:cNvPr>
            <p:cNvSpPr/>
            <p:nvPr/>
          </p:nvSpPr>
          <p:spPr>
            <a:xfrm>
              <a:off x="4270715" y="624752"/>
              <a:ext cx="3631129" cy="3144636"/>
            </a:xfrm>
            <a:custGeom>
              <a:avLst/>
              <a:gdLst>
                <a:gd name="connsiteX0" fmla="*/ 2723353 w 3631129"/>
                <a:gd name="connsiteY0" fmla="*/ 3144637 h 3144636"/>
                <a:gd name="connsiteX1" fmla="*/ 3631129 w 3631129"/>
                <a:gd name="connsiteY1" fmla="*/ 1572319 h 3144636"/>
                <a:gd name="connsiteX2" fmla="*/ 2723353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9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53" y="3144637"/>
                  </a:moveTo>
                  <a:lnTo>
                    <a:pt x="3631129" y="1572319"/>
                  </a:lnTo>
                  <a:lnTo>
                    <a:pt x="2723353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5" name="Graphic 7678">
              <a:extLst>
                <a:ext uri="{FF2B5EF4-FFF2-40B4-BE49-F238E27FC236}">
                  <a16:creationId xmlns:a16="http://schemas.microsoft.com/office/drawing/2014/main" id="{35944A04-5363-44A1-9515-C865FDDE2CFC}"/>
                </a:ext>
              </a:extLst>
            </p:cNvPr>
            <p:cNvGrpSpPr/>
            <p:nvPr/>
          </p:nvGrpSpPr>
          <p:grpSpPr>
            <a:xfrm>
              <a:off x="4589248" y="1620453"/>
              <a:ext cx="2975817" cy="1198213"/>
              <a:chOff x="4589248" y="1620453"/>
              <a:chExt cx="2975817" cy="1198213"/>
            </a:xfrm>
            <a:solidFill>
              <a:srgbClr val="FFFFFF"/>
            </a:solidFill>
          </p:grpSpPr>
          <p:grpSp>
            <p:nvGrpSpPr>
              <p:cNvPr id="66" name="Graphic 7678">
                <a:extLst>
                  <a:ext uri="{FF2B5EF4-FFF2-40B4-BE49-F238E27FC236}">
                    <a16:creationId xmlns:a16="http://schemas.microsoft.com/office/drawing/2014/main" id="{2FD1044E-3373-4F92-814F-46CC97300F8F}"/>
                  </a:ext>
                </a:extLst>
              </p:cNvPr>
              <p:cNvGrpSpPr/>
              <p:nvPr/>
            </p:nvGrpSpPr>
            <p:grpSpPr>
              <a:xfrm>
                <a:off x="4589248" y="1620453"/>
                <a:ext cx="2975817" cy="1198213"/>
                <a:chOff x="4589248" y="1620453"/>
                <a:chExt cx="2975817" cy="1198213"/>
              </a:xfrm>
              <a:solidFill>
                <a:srgbClr val="FFFFFF"/>
              </a:solidFill>
            </p:grpSpPr>
            <p:sp>
              <p:nvSpPr>
                <p:cNvPr id="67" name="Graphic 7678">
                  <a:extLst>
                    <a:ext uri="{FF2B5EF4-FFF2-40B4-BE49-F238E27FC236}">
                      <a16:creationId xmlns:a16="http://schemas.microsoft.com/office/drawing/2014/main" id="{C97FF909-D3FA-45E8-A03E-A403108C9774}"/>
                    </a:ext>
                  </a:extLst>
                </p:cNvPr>
                <p:cNvSpPr/>
                <p:nvPr/>
              </p:nvSpPr>
              <p:spPr>
                <a:xfrm>
                  <a:off x="6456260" y="2416751"/>
                  <a:ext cx="900357" cy="243162"/>
                </a:xfrm>
                <a:custGeom>
                  <a:avLst/>
                  <a:gdLst>
                    <a:gd name="connsiteX0" fmla="*/ 894840 w 900357"/>
                    <a:gd name="connsiteY0" fmla="*/ 189456 h 243162"/>
                    <a:gd name="connsiteX1" fmla="*/ 774203 w 900357"/>
                    <a:gd name="connsiteY1" fmla="*/ 0 h 243162"/>
                    <a:gd name="connsiteX2" fmla="*/ 0 w 900357"/>
                    <a:gd name="connsiteY2" fmla="*/ 0 h 243162"/>
                    <a:gd name="connsiteX3" fmla="*/ 0 w 900357"/>
                    <a:gd name="connsiteY3" fmla="*/ 243163 h 243162"/>
                    <a:gd name="connsiteX4" fmla="*/ 865356 w 900357"/>
                    <a:gd name="connsiteY4" fmla="*/ 243163 h 243162"/>
                    <a:gd name="connsiteX5" fmla="*/ 894840 w 900357"/>
                    <a:gd name="connsiteY5" fmla="*/ 189456 h 243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00357" h="243162">
                      <a:moveTo>
                        <a:pt x="894840" y="189456"/>
                      </a:moveTo>
                      <a:lnTo>
                        <a:pt x="774203" y="0"/>
                      </a:lnTo>
                      <a:lnTo>
                        <a:pt x="0" y="0"/>
                      </a:lnTo>
                      <a:lnTo>
                        <a:pt x="0" y="243163"/>
                      </a:lnTo>
                      <a:lnTo>
                        <a:pt x="865356" y="243163"/>
                      </a:lnTo>
                      <a:cubicBezTo>
                        <a:pt x="892927" y="243163"/>
                        <a:pt x="909641" y="212722"/>
                        <a:pt x="894840" y="18945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1" name="Graphic 7678">
                  <a:extLst>
                    <a:ext uri="{FF2B5EF4-FFF2-40B4-BE49-F238E27FC236}">
                      <a16:creationId xmlns:a16="http://schemas.microsoft.com/office/drawing/2014/main" id="{1BD21460-1C95-4B60-B8E5-7337E331C9D2}"/>
                    </a:ext>
                  </a:extLst>
                </p:cNvPr>
                <p:cNvSpPr/>
                <p:nvPr/>
              </p:nvSpPr>
              <p:spPr>
                <a:xfrm>
                  <a:off x="6456260" y="2238845"/>
                  <a:ext cx="771501" cy="136418"/>
                </a:xfrm>
                <a:custGeom>
                  <a:avLst/>
                  <a:gdLst>
                    <a:gd name="connsiteX0" fmla="*/ 709066 w 771501"/>
                    <a:gd name="connsiteY0" fmla="*/ 33166 h 136418"/>
                    <a:gd name="connsiteX1" fmla="*/ 657632 w 771501"/>
                    <a:gd name="connsiteY1" fmla="*/ 81110 h 136418"/>
                    <a:gd name="connsiteX2" fmla="*/ 0 w 771501"/>
                    <a:gd name="connsiteY2" fmla="*/ 81110 h 136418"/>
                    <a:gd name="connsiteX3" fmla="*/ 0 w 771501"/>
                    <a:gd name="connsiteY3" fmla="*/ 136419 h 136418"/>
                    <a:gd name="connsiteX4" fmla="*/ 705814 w 771501"/>
                    <a:gd name="connsiteY4" fmla="*/ 136419 h 136418"/>
                    <a:gd name="connsiteX5" fmla="*/ 771501 w 771501"/>
                    <a:gd name="connsiteY5" fmla="*/ 70732 h 136418"/>
                    <a:gd name="connsiteX6" fmla="*/ 771501 w 771501"/>
                    <a:gd name="connsiteY6" fmla="*/ 0 h 136418"/>
                    <a:gd name="connsiteX7" fmla="*/ 709043 w 771501"/>
                    <a:gd name="connsiteY7" fmla="*/ 7365 h 136418"/>
                    <a:gd name="connsiteX8" fmla="*/ 709043 w 771501"/>
                    <a:gd name="connsiteY8" fmla="*/ 33166 h 136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771501" h="136418">
                      <a:moveTo>
                        <a:pt x="709066" y="33166"/>
                      </a:moveTo>
                      <a:cubicBezTo>
                        <a:pt x="709066" y="58967"/>
                        <a:pt x="683337" y="81110"/>
                        <a:pt x="657632" y="81110"/>
                      </a:cubicBezTo>
                      <a:lnTo>
                        <a:pt x="0" y="81110"/>
                      </a:lnTo>
                      <a:lnTo>
                        <a:pt x="0" y="136419"/>
                      </a:lnTo>
                      <a:lnTo>
                        <a:pt x="705814" y="136419"/>
                      </a:lnTo>
                      <a:cubicBezTo>
                        <a:pt x="742089" y="136419"/>
                        <a:pt x="771501" y="107007"/>
                        <a:pt x="771501" y="70732"/>
                      </a:cubicBezTo>
                      <a:lnTo>
                        <a:pt x="771501" y="0"/>
                      </a:lnTo>
                      <a:cubicBezTo>
                        <a:pt x="753137" y="0"/>
                        <a:pt x="731090" y="3682"/>
                        <a:pt x="709043" y="7365"/>
                      </a:cubicBezTo>
                      <a:lnTo>
                        <a:pt x="709043" y="3316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2" name="Graphic 7678">
                  <a:extLst>
                    <a:ext uri="{FF2B5EF4-FFF2-40B4-BE49-F238E27FC236}">
                      <a16:creationId xmlns:a16="http://schemas.microsoft.com/office/drawing/2014/main" id="{FB17C5EC-78CE-43D5-AD70-70D2C28CFB27}"/>
                    </a:ext>
                  </a:extLst>
                </p:cNvPr>
                <p:cNvSpPr/>
                <p:nvPr/>
              </p:nvSpPr>
              <p:spPr>
                <a:xfrm>
                  <a:off x="5473686" y="2284780"/>
                  <a:ext cx="921573" cy="533886"/>
                </a:xfrm>
                <a:custGeom>
                  <a:avLst/>
                  <a:gdLst>
                    <a:gd name="connsiteX0" fmla="*/ 855481 w 921573"/>
                    <a:gd name="connsiteY0" fmla="*/ 320327 h 533886"/>
                    <a:gd name="connsiteX1" fmla="*/ 66093 w 921573"/>
                    <a:gd name="connsiteY1" fmla="*/ 320327 h 533886"/>
                    <a:gd name="connsiteX2" fmla="*/ 66093 w 921573"/>
                    <a:gd name="connsiteY2" fmla="*/ 3683 h 533886"/>
                    <a:gd name="connsiteX3" fmla="*/ 0 w 921573"/>
                    <a:gd name="connsiteY3" fmla="*/ 0 h 533886"/>
                    <a:gd name="connsiteX4" fmla="*/ 0 w 921573"/>
                    <a:gd name="connsiteY4" fmla="*/ 489697 h 533886"/>
                    <a:gd name="connsiteX5" fmla="*/ 40388 w 921573"/>
                    <a:gd name="connsiteY5" fmla="*/ 533886 h 533886"/>
                    <a:gd name="connsiteX6" fmla="*/ 881186 w 921573"/>
                    <a:gd name="connsiteY6" fmla="*/ 533886 h 533886"/>
                    <a:gd name="connsiteX7" fmla="*/ 921574 w 921573"/>
                    <a:gd name="connsiteY7" fmla="*/ 489697 h 533886"/>
                    <a:gd name="connsiteX8" fmla="*/ 921574 w 921573"/>
                    <a:gd name="connsiteY8" fmla="*/ 11047 h 533886"/>
                    <a:gd name="connsiteX9" fmla="*/ 855481 w 921573"/>
                    <a:gd name="connsiteY9" fmla="*/ 14730 h 533886"/>
                    <a:gd name="connsiteX10" fmla="*/ 855481 w 921573"/>
                    <a:gd name="connsiteY10" fmla="*/ 320327 h 533886"/>
                    <a:gd name="connsiteX11" fmla="*/ 462628 w 921573"/>
                    <a:gd name="connsiteY11" fmla="*/ 478649 h 533886"/>
                    <a:gd name="connsiteX12" fmla="*/ 411217 w 921573"/>
                    <a:gd name="connsiteY12" fmla="*/ 427095 h 533886"/>
                    <a:gd name="connsiteX13" fmla="*/ 462628 w 921573"/>
                    <a:gd name="connsiteY13" fmla="*/ 375540 h 533886"/>
                    <a:gd name="connsiteX14" fmla="*/ 510357 w 921573"/>
                    <a:gd name="connsiteY14" fmla="*/ 427095 h 533886"/>
                    <a:gd name="connsiteX15" fmla="*/ 462628 w 921573"/>
                    <a:gd name="connsiteY15" fmla="*/ 478649 h 533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921573" h="533886">
                      <a:moveTo>
                        <a:pt x="855481" y="320327"/>
                      </a:moveTo>
                      <a:lnTo>
                        <a:pt x="66093" y="320327"/>
                      </a:lnTo>
                      <a:lnTo>
                        <a:pt x="66093" y="3683"/>
                      </a:lnTo>
                      <a:cubicBezTo>
                        <a:pt x="44070" y="3683"/>
                        <a:pt x="22023" y="3683"/>
                        <a:pt x="0" y="0"/>
                      </a:cubicBezTo>
                      <a:lnTo>
                        <a:pt x="0" y="489697"/>
                      </a:lnTo>
                      <a:cubicBezTo>
                        <a:pt x="0" y="515474"/>
                        <a:pt x="18365" y="533886"/>
                        <a:pt x="40388" y="533886"/>
                      </a:cubicBezTo>
                      <a:lnTo>
                        <a:pt x="881186" y="533886"/>
                      </a:lnTo>
                      <a:cubicBezTo>
                        <a:pt x="903209" y="533886"/>
                        <a:pt x="921574" y="515474"/>
                        <a:pt x="921574" y="489697"/>
                      </a:cubicBezTo>
                      <a:lnTo>
                        <a:pt x="921574" y="11047"/>
                      </a:lnTo>
                      <a:cubicBezTo>
                        <a:pt x="899550" y="14730"/>
                        <a:pt x="877504" y="14730"/>
                        <a:pt x="855481" y="14730"/>
                      </a:cubicBezTo>
                      <a:lnTo>
                        <a:pt x="855481" y="320327"/>
                      </a:lnTo>
                      <a:close/>
                      <a:moveTo>
                        <a:pt x="462628" y="478649"/>
                      </a:moveTo>
                      <a:cubicBezTo>
                        <a:pt x="433240" y="478649"/>
                        <a:pt x="411217" y="456555"/>
                        <a:pt x="411217" y="427095"/>
                      </a:cubicBezTo>
                      <a:cubicBezTo>
                        <a:pt x="411217" y="397635"/>
                        <a:pt x="433240" y="375540"/>
                        <a:pt x="462628" y="375540"/>
                      </a:cubicBezTo>
                      <a:cubicBezTo>
                        <a:pt x="488334" y="375540"/>
                        <a:pt x="510357" y="397635"/>
                        <a:pt x="510357" y="427095"/>
                      </a:cubicBezTo>
                      <a:cubicBezTo>
                        <a:pt x="510357" y="456555"/>
                        <a:pt x="488334" y="478649"/>
                        <a:pt x="462628" y="478649"/>
                      </a:cubicBezTo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" name="Graphic 7678">
                  <a:extLst>
                    <a:ext uri="{FF2B5EF4-FFF2-40B4-BE49-F238E27FC236}">
                      <a16:creationId xmlns:a16="http://schemas.microsoft.com/office/drawing/2014/main" id="{36774B2D-9371-4E05-8967-3DAC5A5078A4}"/>
                    </a:ext>
                  </a:extLst>
                </p:cNvPr>
                <p:cNvSpPr/>
                <p:nvPr/>
              </p:nvSpPr>
              <p:spPr>
                <a:xfrm>
                  <a:off x="4589248" y="1620453"/>
                  <a:ext cx="2975817" cy="618343"/>
                </a:xfrm>
                <a:custGeom>
                  <a:avLst/>
                  <a:gdLst>
                    <a:gd name="connsiteX0" fmla="*/ 1489726 w 2975817"/>
                    <a:gd name="connsiteY0" fmla="*/ 618344 h 618343"/>
                    <a:gd name="connsiteX1" fmla="*/ 2975817 w 2975817"/>
                    <a:gd name="connsiteY1" fmla="*/ 452728 h 618343"/>
                    <a:gd name="connsiteX2" fmla="*/ 2638250 w 2975817"/>
                    <a:gd name="connsiteY2" fmla="*/ 349667 h 618343"/>
                    <a:gd name="connsiteX3" fmla="*/ 2638250 w 2975817"/>
                    <a:gd name="connsiteY3" fmla="*/ 224535 h 618343"/>
                    <a:gd name="connsiteX4" fmla="*/ 2572204 w 2975817"/>
                    <a:gd name="connsiteY4" fmla="*/ 158274 h 618343"/>
                    <a:gd name="connsiteX5" fmla="*/ 1867681 w 2975817"/>
                    <a:gd name="connsiteY5" fmla="*/ 158274 h 618343"/>
                    <a:gd name="connsiteX6" fmla="*/ 1867681 w 2975817"/>
                    <a:gd name="connsiteY6" fmla="*/ 217170 h 618343"/>
                    <a:gd name="connsiteX7" fmla="*/ 2524500 w 2975817"/>
                    <a:gd name="connsiteY7" fmla="*/ 217170 h 618343"/>
                    <a:gd name="connsiteX8" fmla="*/ 2572204 w 2975817"/>
                    <a:gd name="connsiteY8" fmla="*/ 265018 h 618343"/>
                    <a:gd name="connsiteX9" fmla="*/ 2572204 w 2975817"/>
                    <a:gd name="connsiteY9" fmla="*/ 526330 h 618343"/>
                    <a:gd name="connsiteX10" fmla="*/ 1805318 w 2975817"/>
                    <a:gd name="connsiteY10" fmla="*/ 581543 h 618343"/>
                    <a:gd name="connsiteX11" fmla="*/ 1805318 w 2975817"/>
                    <a:gd name="connsiteY11" fmla="*/ 40483 h 618343"/>
                    <a:gd name="connsiteX12" fmla="*/ 1764955 w 2975817"/>
                    <a:gd name="connsiteY12" fmla="*/ 0 h 618343"/>
                    <a:gd name="connsiteX13" fmla="*/ 924682 w 2975817"/>
                    <a:gd name="connsiteY13" fmla="*/ 0 h 618343"/>
                    <a:gd name="connsiteX14" fmla="*/ 880636 w 2975817"/>
                    <a:gd name="connsiteY14" fmla="*/ 40483 h 618343"/>
                    <a:gd name="connsiteX15" fmla="*/ 880636 w 2975817"/>
                    <a:gd name="connsiteY15" fmla="*/ 566813 h 618343"/>
                    <a:gd name="connsiteX16" fmla="*/ 403613 w 2975817"/>
                    <a:gd name="connsiteY16" fmla="*/ 526330 h 618343"/>
                    <a:gd name="connsiteX17" fmla="*/ 403613 w 2975817"/>
                    <a:gd name="connsiteY17" fmla="*/ 268677 h 618343"/>
                    <a:gd name="connsiteX18" fmla="*/ 821908 w 2975817"/>
                    <a:gd name="connsiteY18" fmla="*/ 268677 h 618343"/>
                    <a:gd name="connsiteX19" fmla="*/ 821908 w 2975817"/>
                    <a:gd name="connsiteY19" fmla="*/ 147227 h 618343"/>
                    <a:gd name="connsiteX20" fmla="*/ 686135 w 2975817"/>
                    <a:gd name="connsiteY20" fmla="*/ 114109 h 618343"/>
                    <a:gd name="connsiteX21" fmla="*/ 620090 w 2975817"/>
                    <a:gd name="connsiteY21" fmla="*/ 114109 h 618343"/>
                    <a:gd name="connsiteX22" fmla="*/ 609090 w 2975817"/>
                    <a:gd name="connsiteY22" fmla="*/ 114109 h 618343"/>
                    <a:gd name="connsiteX23" fmla="*/ 550386 w 2975817"/>
                    <a:gd name="connsiteY23" fmla="*/ 114109 h 618343"/>
                    <a:gd name="connsiteX24" fmla="*/ 352250 w 2975817"/>
                    <a:gd name="connsiteY24" fmla="*/ 220853 h 618343"/>
                    <a:gd name="connsiteX25" fmla="*/ 352250 w 2975817"/>
                    <a:gd name="connsiteY25" fmla="*/ 345985 h 618343"/>
                    <a:gd name="connsiteX26" fmla="*/ 0 w 2975817"/>
                    <a:gd name="connsiteY26" fmla="*/ 452728 h 618343"/>
                    <a:gd name="connsiteX27" fmla="*/ 1489726 w 2975817"/>
                    <a:gd name="connsiteY27" fmla="*/ 618344 h 618343"/>
                    <a:gd name="connsiteX28" fmla="*/ 2638250 w 2975817"/>
                    <a:gd name="connsiteY28" fmla="*/ 371738 h 618343"/>
                    <a:gd name="connsiteX29" fmla="*/ 2836386 w 2975817"/>
                    <a:gd name="connsiteY29" fmla="*/ 445340 h 618343"/>
                    <a:gd name="connsiteX30" fmla="*/ 2770341 w 2975817"/>
                    <a:gd name="connsiteY30" fmla="*/ 489505 h 618343"/>
                    <a:gd name="connsiteX31" fmla="*/ 2638250 w 2975817"/>
                    <a:gd name="connsiteY31" fmla="*/ 518941 h 618343"/>
                    <a:gd name="connsiteX32" fmla="*/ 2638250 w 2975817"/>
                    <a:gd name="connsiteY32" fmla="*/ 371738 h 618343"/>
                    <a:gd name="connsiteX33" fmla="*/ 950340 w 2975817"/>
                    <a:gd name="connsiteY33" fmla="*/ 132497 h 618343"/>
                    <a:gd name="connsiteX34" fmla="*/ 1739249 w 2975817"/>
                    <a:gd name="connsiteY34" fmla="*/ 132497 h 618343"/>
                    <a:gd name="connsiteX35" fmla="*/ 1739249 w 2975817"/>
                    <a:gd name="connsiteY35" fmla="*/ 581519 h 618343"/>
                    <a:gd name="connsiteX36" fmla="*/ 1489726 w 2975817"/>
                    <a:gd name="connsiteY36" fmla="*/ 585202 h 618343"/>
                    <a:gd name="connsiteX37" fmla="*/ 950340 w 2975817"/>
                    <a:gd name="connsiteY37" fmla="*/ 570472 h 618343"/>
                    <a:gd name="connsiteX38" fmla="*/ 950340 w 2975817"/>
                    <a:gd name="connsiteY38" fmla="*/ 132497 h 618343"/>
                    <a:gd name="connsiteX39" fmla="*/ 521022 w 2975817"/>
                    <a:gd name="connsiteY39" fmla="*/ 206123 h 618343"/>
                    <a:gd name="connsiteX40" fmla="*/ 711816 w 2975817"/>
                    <a:gd name="connsiteY40" fmla="*/ 206123 h 618343"/>
                    <a:gd name="connsiteX41" fmla="*/ 726499 w 2975817"/>
                    <a:gd name="connsiteY41" fmla="*/ 220853 h 618343"/>
                    <a:gd name="connsiteX42" fmla="*/ 711816 w 2975817"/>
                    <a:gd name="connsiteY42" fmla="*/ 235582 h 618343"/>
                    <a:gd name="connsiteX43" fmla="*/ 521022 w 2975817"/>
                    <a:gd name="connsiteY43" fmla="*/ 235582 h 618343"/>
                    <a:gd name="connsiteX44" fmla="*/ 506339 w 2975817"/>
                    <a:gd name="connsiteY44" fmla="*/ 220853 h 618343"/>
                    <a:gd name="connsiteX45" fmla="*/ 521022 w 2975817"/>
                    <a:gd name="connsiteY45" fmla="*/ 206123 h 618343"/>
                    <a:gd name="connsiteX46" fmla="*/ 352250 w 2975817"/>
                    <a:gd name="connsiteY46" fmla="*/ 371738 h 618343"/>
                    <a:gd name="connsiteX47" fmla="*/ 352250 w 2975817"/>
                    <a:gd name="connsiteY47" fmla="*/ 518965 h 618343"/>
                    <a:gd name="connsiteX48" fmla="*/ 209136 w 2975817"/>
                    <a:gd name="connsiteY48" fmla="*/ 489529 h 618343"/>
                    <a:gd name="connsiteX49" fmla="*/ 139408 w 2975817"/>
                    <a:gd name="connsiteY49" fmla="*/ 445364 h 618343"/>
                    <a:gd name="connsiteX50" fmla="*/ 352250 w 2975817"/>
                    <a:gd name="connsiteY50" fmla="*/ 371738 h 6183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</a:cxnLst>
                  <a:rect l="l" t="t" r="r" b="b"/>
                  <a:pathLst>
                    <a:path w="2975817" h="618343">
                      <a:moveTo>
                        <a:pt x="1489726" y="618344"/>
                      </a:moveTo>
                      <a:cubicBezTo>
                        <a:pt x="2304317" y="618344"/>
                        <a:pt x="2968476" y="544742"/>
                        <a:pt x="2975817" y="452728"/>
                      </a:cubicBezTo>
                      <a:cubicBezTo>
                        <a:pt x="2975817" y="412245"/>
                        <a:pt x="2851068" y="375444"/>
                        <a:pt x="2638250" y="349667"/>
                      </a:cubicBezTo>
                      <a:lnTo>
                        <a:pt x="2638250" y="224535"/>
                      </a:lnTo>
                      <a:cubicBezTo>
                        <a:pt x="2638250" y="187734"/>
                        <a:pt x="2608886" y="158274"/>
                        <a:pt x="2572204" y="158274"/>
                      </a:cubicBezTo>
                      <a:lnTo>
                        <a:pt x="1867681" y="158274"/>
                      </a:lnTo>
                      <a:lnTo>
                        <a:pt x="1867681" y="217170"/>
                      </a:lnTo>
                      <a:lnTo>
                        <a:pt x="2524500" y="217170"/>
                      </a:lnTo>
                      <a:cubicBezTo>
                        <a:pt x="2550181" y="217170"/>
                        <a:pt x="2572204" y="239265"/>
                        <a:pt x="2572204" y="265018"/>
                      </a:cubicBezTo>
                      <a:lnTo>
                        <a:pt x="2572204" y="526330"/>
                      </a:lnTo>
                      <a:cubicBezTo>
                        <a:pt x="2388727" y="552083"/>
                        <a:pt x="2117204" y="570496"/>
                        <a:pt x="1805318" y="581543"/>
                      </a:cubicBezTo>
                      <a:lnTo>
                        <a:pt x="1805318" y="40483"/>
                      </a:lnTo>
                      <a:cubicBezTo>
                        <a:pt x="1805318" y="18388"/>
                        <a:pt x="1786978" y="0"/>
                        <a:pt x="1764955" y="0"/>
                      </a:cubicBezTo>
                      <a:lnTo>
                        <a:pt x="924682" y="0"/>
                      </a:lnTo>
                      <a:cubicBezTo>
                        <a:pt x="899001" y="0"/>
                        <a:pt x="880636" y="18412"/>
                        <a:pt x="880636" y="40483"/>
                      </a:cubicBezTo>
                      <a:lnTo>
                        <a:pt x="880636" y="566813"/>
                      </a:lnTo>
                      <a:cubicBezTo>
                        <a:pt x="693500" y="559448"/>
                        <a:pt x="528386" y="544718"/>
                        <a:pt x="403613" y="526330"/>
                      </a:cubicBezTo>
                      <a:lnTo>
                        <a:pt x="403613" y="268677"/>
                      </a:lnTo>
                      <a:lnTo>
                        <a:pt x="821908" y="268677"/>
                      </a:lnTo>
                      <a:lnTo>
                        <a:pt x="821908" y="147227"/>
                      </a:lnTo>
                      <a:cubicBezTo>
                        <a:pt x="777886" y="125132"/>
                        <a:pt x="719157" y="114109"/>
                        <a:pt x="686135" y="114109"/>
                      </a:cubicBezTo>
                      <a:lnTo>
                        <a:pt x="620090" y="114109"/>
                      </a:lnTo>
                      <a:lnTo>
                        <a:pt x="609090" y="114109"/>
                      </a:lnTo>
                      <a:lnTo>
                        <a:pt x="550386" y="114109"/>
                      </a:lnTo>
                      <a:cubicBezTo>
                        <a:pt x="487999" y="114109"/>
                        <a:pt x="352250" y="154592"/>
                        <a:pt x="352250" y="220853"/>
                      </a:cubicBezTo>
                      <a:lnTo>
                        <a:pt x="352250" y="345985"/>
                      </a:lnTo>
                      <a:cubicBezTo>
                        <a:pt x="132091" y="375421"/>
                        <a:pt x="0" y="412245"/>
                        <a:pt x="0" y="452728"/>
                      </a:cubicBezTo>
                      <a:cubicBezTo>
                        <a:pt x="7317" y="544718"/>
                        <a:pt x="671477" y="618344"/>
                        <a:pt x="1489726" y="618344"/>
                      </a:cubicBezTo>
                      <a:moveTo>
                        <a:pt x="2638250" y="371738"/>
                      </a:moveTo>
                      <a:cubicBezTo>
                        <a:pt x="2766682" y="393833"/>
                        <a:pt x="2836386" y="419586"/>
                        <a:pt x="2836386" y="445340"/>
                      </a:cubicBezTo>
                      <a:cubicBezTo>
                        <a:pt x="2836386" y="460070"/>
                        <a:pt x="2810704" y="474775"/>
                        <a:pt x="2770341" y="489505"/>
                      </a:cubicBezTo>
                      <a:cubicBezTo>
                        <a:pt x="2737318" y="500553"/>
                        <a:pt x="2693272" y="507918"/>
                        <a:pt x="2638250" y="518941"/>
                      </a:cubicBezTo>
                      <a:lnTo>
                        <a:pt x="2638250" y="371738"/>
                      </a:lnTo>
                      <a:close/>
                      <a:moveTo>
                        <a:pt x="950340" y="132497"/>
                      </a:moveTo>
                      <a:lnTo>
                        <a:pt x="1739249" y="132497"/>
                      </a:lnTo>
                      <a:lnTo>
                        <a:pt x="1739249" y="581519"/>
                      </a:lnTo>
                      <a:cubicBezTo>
                        <a:pt x="1658522" y="581519"/>
                        <a:pt x="1574136" y="585202"/>
                        <a:pt x="1489726" y="585202"/>
                      </a:cubicBezTo>
                      <a:cubicBezTo>
                        <a:pt x="1298931" y="585202"/>
                        <a:pt x="1115453" y="577837"/>
                        <a:pt x="950340" y="570472"/>
                      </a:cubicBezTo>
                      <a:lnTo>
                        <a:pt x="950340" y="132497"/>
                      </a:lnTo>
                      <a:close/>
                      <a:moveTo>
                        <a:pt x="521022" y="206123"/>
                      </a:moveTo>
                      <a:lnTo>
                        <a:pt x="711816" y="206123"/>
                      </a:lnTo>
                      <a:cubicBezTo>
                        <a:pt x="719157" y="206123"/>
                        <a:pt x="726499" y="213488"/>
                        <a:pt x="726499" y="220853"/>
                      </a:cubicBezTo>
                      <a:cubicBezTo>
                        <a:pt x="726499" y="228217"/>
                        <a:pt x="719157" y="235582"/>
                        <a:pt x="711816" y="235582"/>
                      </a:cubicBezTo>
                      <a:lnTo>
                        <a:pt x="521022" y="235582"/>
                      </a:lnTo>
                      <a:cubicBezTo>
                        <a:pt x="517363" y="235582"/>
                        <a:pt x="506339" y="228217"/>
                        <a:pt x="506339" y="220853"/>
                      </a:cubicBezTo>
                      <a:cubicBezTo>
                        <a:pt x="506363" y="213464"/>
                        <a:pt x="517363" y="206123"/>
                        <a:pt x="521022" y="206123"/>
                      </a:cubicBezTo>
                      <a:moveTo>
                        <a:pt x="352250" y="371738"/>
                      </a:moveTo>
                      <a:lnTo>
                        <a:pt x="352250" y="518965"/>
                      </a:lnTo>
                      <a:cubicBezTo>
                        <a:pt x="293545" y="511600"/>
                        <a:pt x="242158" y="500553"/>
                        <a:pt x="209136" y="489529"/>
                      </a:cubicBezTo>
                      <a:cubicBezTo>
                        <a:pt x="165113" y="474799"/>
                        <a:pt x="143090" y="460093"/>
                        <a:pt x="139408" y="445364"/>
                      </a:cubicBezTo>
                      <a:cubicBezTo>
                        <a:pt x="139408" y="415904"/>
                        <a:pt x="216476" y="393833"/>
                        <a:pt x="352250" y="371738"/>
                      </a:cubicBezTo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84" name="Graphic 7678">
                <a:extLst>
                  <a:ext uri="{FF2B5EF4-FFF2-40B4-BE49-F238E27FC236}">
                    <a16:creationId xmlns:a16="http://schemas.microsoft.com/office/drawing/2014/main" id="{6A8CB238-5BBC-48DE-887D-4945DB7D0F3D}"/>
                  </a:ext>
                </a:extLst>
              </p:cNvPr>
              <p:cNvSpPr/>
              <p:nvPr/>
            </p:nvSpPr>
            <p:spPr>
              <a:xfrm>
                <a:off x="4941522" y="2238821"/>
                <a:ext cx="469777" cy="465664"/>
              </a:xfrm>
              <a:custGeom>
                <a:avLst/>
                <a:gdLst>
                  <a:gd name="connsiteX0" fmla="*/ 51387 w 469777"/>
                  <a:gd name="connsiteY0" fmla="*/ 310427 h 465664"/>
                  <a:gd name="connsiteX1" fmla="*/ 51387 w 469777"/>
                  <a:gd name="connsiteY1" fmla="*/ 7389 h 465664"/>
                  <a:gd name="connsiteX2" fmla="*/ 0 w 469777"/>
                  <a:gd name="connsiteY2" fmla="*/ 0 h 465664"/>
                  <a:gd name="connsiteX3" fmla="*/ 0 w 469777"/>
                  <a:gd name="connsiteY3" fmla="*/ 358491 h 465664"/>
                  <a:gd name="connsiteX4" fmla="*/ 198184 w 469777"/>
                  <a:gd name="connsiteY4" fmla="*/ 465665 h 465664"/>
                  <a:gd name="connsiteX5" fmla="*/ 242230 w 469777"/>
                  <a:gd name="connsiteY5" fmla="*/ 465665 h 465664"/>
                  <a:gd name="connsiteX6" fmla="*/ 260570 w 469777"/>
                  <a:gd name="connsiteY6" fmla="*/ 465665 h 465664"/>
                  <a:gd name="connsiteX7" fmla="*/ 333981 w 469777"/>
                  <a:gd name="connsiteY7" fmla="*/ 465665 h 465664"/>
                  <a:gd name="connsiteX8" fmla="*/ 469778 w 469777"/>
                  <a:gd name="connsiteY8" fmla="*/ 428697 h 465664"/>
                  <a:gd name="connsiteX9" fmla="*/ 469778 w 469777"/>
                  <a:gd name="connsiteY9" fmla="*/ 310427 h 465664"/>
                  <a:gd name="connsiteX10" fmla="*/ 51387 w 469777"/>
                  <a:gd name="connsiteY10" fmla="*/ 310427 h 465664"/>
                  <a:gd name="connsiteX11" fmla="*/ 266094 w 469777"/>
                  <a:gd name="connsiteY11" fmla="*/ 409734 h 465664"/>
                  <a:gd name="connsiteX12" fmla="*/ 233311 w 469777"/>
                  <a:gd name="connsiteY12" fmla="*/ 376951 h 465664"/>
                  <a:gd name="connsiteX13" fmla="*/ 266094 w 469777"/>
                  <a:gd name="connsiteY13" fmla="*/ 344167 h 465664"/>
                  <a:gd name="connsiteX14" fmla="*/ 298878 w 469777"/>
                  <a:gd name="connsiteY14" fmla="*/ 376951 h 465664"/>
                  <a:gd name="connsiteX15" fmla="*/ 266094 w 469777"/>
                  <a:gd name="connsiteY15" fmla="*/ 409734 h 4656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469777" h="465664">
                    <a:moveTo>
                      <a:pt x="51387" y="310427"/>
                    </a:moveTo>
                    <a:lnTo>
                      <a:pt x="51387" y="7389"/>
                    </a:lnTo>
                    <a:cubicBezTo>
                      <a:pt x="33047" y="7389"/>
                      <a:pt x="14682" y="3682"/>
                      <a:pt x="0" y="0"/>
                    </a:cubicBezTo>
                    <a:lnTo>
                      <a:pt x="0" y="358491"/>
                    </a:lnTo>
                    <a:cubicBezTo>
                      <a:pt x="0" y="413919"/>
                      <a:pt x="135797" y="465665"/>
                      <a:pt x="198184" y="465665"/>
                    </a:cubicBezTo>
                    <a:lnTo>
                      <a:pt x="242230" y="465665"/>
                    </a:lnTo>
                    <a:lnTo>
                      <a:pt x="260570" y="465665"/>
                    </a:lnTo>
                    <a:lnTo>
                      <a:pt x="333981" y="465665"/>
                    </a:lnTo>
                    <a:cubicBezTo>
                      <a:pt x="370686" y="465665"/>
                      <a:pt x="425732" y="450887"/>
                      <a:pt x="469778" y="428697"/>
                    </a:cubicBezTo>
                    <a:lnTo>
                      <a:pt x="469778" y="310427"/>
                    </a:lnTo>
                    <a:lnTo>
                      <a:pt x="51387" y="310427"/>
                    </a:lnTo>
                    <a:close/>
                    <a:moveTo>
                      <a:pt x="266094" y="409734"/>
                    </a:moveTo>
                    <a:cubicBezTo>
                      <a:pt x="247993" y="409734"/>
                      <a:pt x="233311" y="395052"/>
                      <a:pt x="233311" y="376951"/>
                    </a:cubicBezTo>
                    <a:cubicBezTo>
                      <a:pt x="233311" y="358849"/>
                      <a:pt x="247993" y="344167"/>
                      <a:pt x="266094" y="344167"/>
                    </a:cubicBezTo>
                    <a:cubicBezTo>
                      <a:pt x="284196" y="344167"/>
                      <a:pt x="298878" y="358849"/>
                      <a:pt x="298878" y="376951"/>
                    </a:cubicBezTo>
                    <a:cubicBezTo>
                      <a:pt x="298878" y="395052"/>
                      <a:pt x="284196" y="409734"/>
                      <a:pt x="266094" y="4097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05" name="Graphic 203">
            <a:extLst>
              <a:ext uri="{FF2B5EF4-FFF2-40B4-BE49-F238E27FC236}">
                <a16:creationId xmlns:a16="http://schemas.microsoft.com/office/drawing/2014/main" id="{DF1CA899-4704-4DE7-A29C-2C1C253E85CF}"/>
              </a:ext>
            </a:extLst>
          </p:cNvPr>
          <p:cNvGrpSpPr/>
          <p:nvPr/>
        </p:nvGrpSpPr>
        <p:grpSpPr>
          <a:xfrm>
            <a:off x="10820865" y="2379443"/>
            <a:ext cx="363542" cy="314836"/>
            <a:chOff x="4273584" y="630204"/>
            <a:chExt cx="3631129" cy="3144636"/>
          </a:xfrm>
        </p:grpSpPr>
        <p:sp>
          <p:nvSpPr>
            <p:cNvPr id="206" name="Graphic 203">
              <a:extLst>
                <a:ext uri="{FF2B5EF4-FFF2-40B4-BE49-F238E27FC236}">
                  <a16:creationId xmlns:a16="http://schemas.microsoft.com/office/drawing/2014/main" id="{EB8E336B-BCC8-463E-9B9F-0D6C8D1657C1}"/>
                </a:ext>
              </a:extLst>
            </p:cNvPr>
            <p:cNvSpPr/>
            <p:nvPr/>
          </p:nvSpPr>
          <p:spPr>
            <a:xfrm>
              <a:off x="4273584" y="630204"/>
              <a:ext cx="3631129" cy="3144636"/>
            </a:xfrm>
            <a:custGeom>
              <a:avLst/>
              <a:gdLst>
                <a:gd name="connsiteX0" fmla="*/ 2723329 w 3631129"/>
                <a:gd name="connsiteY0" fmla="*/ 3144637 h 3144636"/>
                <a:gd name="connsiteX1" fmla="*/ 3631129 w 3631129"/>
                <a:gd name="connsiteY1" fmla="*/ 1572319 h 3144636"/>
                <a:gd name="connsiteX2" fmla="*/ 2723329 w 3631129"/>
                <a:gd name="connsiteY2" fmla="*/ 0 h 3144636"/>
                <a:gd name="connsiteX3" fmla="*/ 907776 w 3631129"/>
                <a:gd name="connsiteY3" fmla="*/ 0 h 3144636"/>
                <a:gd name="connsiteX4" fmla="*/ 0 w 3631129"/>
                <a:gd name="connsiteY4" fmla="*/ 1572319 h 3144636"/>
                <a:gd name="connsiteX5" fmla="*/ 907776 w 3631129"/>
                <a:gd name="connsiteY5" fmla="*/ 3144637 h 3144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31129" h="3144636">
                  <a:moveTo>
                    <a:pt x="2723329" y="3144637"/>
                  </a:moveTo>
                  <a:lnTo>
                    <a:pt x="3631129" y="1572319"/>
                  </a:lnTo>
                  <a:lnTo>
                    <a:pt x="2723329" y="0"/>
                  </a:lnTo>
                  <a:lnTo>
                    <a:pt x="907776" y="0"/>
                  </a:lnTo>
                  <a:lnTo>
                    <a:pt x="0" y="1572319"/>
                  </a:lnTo>
                  <a:lnTo>
                    <a:pt x="907776" y="3144637"/>
                  </a:lnTo>
                  <a:close/>
                </a:path>
              </a:pathLst>
            </a:custGeom>
            <a:solidFill>
              <a:srgbClr val="A1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7" name="Graphic 203">
              <a:extLst>
                <a:ext uri="{FF2B5EF4-FFF2-40B4-BE49-F238E27FC236}">
                  <a16:creationId xmlns:a16="http://schemas.microsoft.com/office/drawing/2014/main" id="{05EA69E0-E952-4ADC-8D6A-54BCCA5F6C87}"/>
                </a:ext>
              </a:extLst>
            </p:cNvPr>
            <p:cNvGrpSpPr/>
            <p:nvPr/>
          </p:nvGrpSpPr>
          <p:grpSpPr>
            <a:xfrm>
              <a:off x="4999541" y="775374"/>
              <a:ext cx="2182844" cy="2598555"/>
              <a:chOff x="4999541" y="775374"/>
              <a:chExt cx="2182844" cy="2598555"/>
            </a:xfrm>
            <a:solidFill>
              <a:srgbClr val="FFFFFF"/>
            </a:solidFill>
          </p:grpSpPr>
          <p:sp>
            <p:nvSpPr>
              <p:cNvPr id="211" name="Graphic 203">
                <a:extLst>
                  <a:ext uri="{FF2B5EF4-FFF2-40B4-BE49-F238E27FC236}">
                    <a16:creationId xmlns:a16="http://schemas.microsoft.com/office/drawing/2014/main" id="{8F1E9188-CCBA-4007-8407-A82DA3BE8F3A}"/>
                  </a:ext>
                </a:extLst>
              </p:cNvPr>
              <p:cNvSpPr/>
              <p:nvPr/>
            </p:nvSpPr>
            <p:spPr>
              <a:xfrm>
                <a:off x="4999541" y="2954965"/>
                <a:ext cx="2182844" cy="418964"/>
              </a:xfrm>
              <a:custGeom>
                <a:avLst/>
                <a:gdLst>
                  <a:gd name="connsiteX0" fmla="*/ 2180539 w 2182844"/>
                  <a:gd name="connsiteY0" fmla="*/ 193951 h 418964"/>
                  <a:gd name="connsiteX1" fmla="*/ 1982236 w 2182844"/>
                  <a:gd name="connsiteY1" fmla="*/ 0 h 418964"/>
                  <a:gd name="connsiteX2" fmla="*/ 1789097 w 2182844"/>
                  <a:gd name="connsiteY2" fmla="*/ 154807 h 418964"/>
                  <a:gd name="connsiteX3" fmla="*/ 1626447 w 2182844"/>
                  <a:gd name="connsiteY3" fmla="*/ 16691 h 418964"/>
                  <a:gd name="connsiteX4" fmla="*/ 1455355 w 2182844"/>
                  <a:gd name="connsiteY4" fmla="*/ 157724 h 418964"/>
                  <a:gd name="connsiteX5" fmla="*/ 1269343 w 2182844"/>
                  <a:gd name="connsiteY5" fmla="*/ 0 h 418964"/>
                  <a:gd name="connsiteX6" fmla="*/ 1076205 w 2182844"/>
                  <a:gd name="connsiteY6" fmla="*/ 154807 h 418964"/>
                  <a:gd name="connsiteX7" fmla="*/ 913578 w 2182844"/>
                  <a:gd name="connsiteY7" fmla="*/ 16691 h 418964"/>
                  <a:gd name="connsiteX8" fmla="*/ 748298 w 2182844"/>
                  <a:gd name="connsiteY8" fmla="*/ 156290 h 418964"/>
                  <a:gd name="connsiteX9" fmla="*/ 556331 w 2182844"/>
                  <a:gd name="connsiteY9" fmla="*/ 0 h 418964"/>
                  <a:gd name="connsiteX10" fmla="*/ 363169 w 2182844"/>
                  <a:gd name="connsiteY10" fmla="*/ 154807 h 418964"/>
                  <a:gd name="connsiteX11" fmla="*/ 200542 w 2182844"/>
                  <a:gd name="connsiteY11" fmla="*/ 16691 h 418964"/>
                  <a:gd name="connsiteX12" fmla="*/ 25123 w 2182844"/>
                  <a:gd name="connsiteY12" fmla="*/ 179245 h 418964"/>
                  <a:gd name="connsiteX13" fmla="*/ 24621 w 2182844"/>
                  <a:gd name="connsiteY13" fmla="*/ 179341 h 418964"/>
                  <a:gd name="connsiteX14" fmla="*/ 1187 w 2182844"/>
                  <a:gd name="connsiteY14" fmla="*/ 220326 h 418964"/>
                  <a:gd name="connsiteX15" fmla="*/ 200542 w 2182844"/>
                  <a:gd name="connsiteY15" fmla="*/ 418964 h 418964"/>
                  <a:gd name="connsiteX16" fmla="*/ 382083 w 2182844"/>
                  <a:gd name="connsiteY16" fmla="*/ 264133 h 418964"/>
                  <a:gd name="connsiteX17" fmla="*/ 556355 w 2182844"/>
                  <a:gd name="connsiteY17" fmla="*/ 402274 h 418964"/>
                  <a:gd name="connsiteX18" fmla="*/ 729263 w 2182844"/>
                  <a:gd name="connsiteY18" fmla="*/ 262651 h 418964"/>
                  <a:gd name="connsiteX19" fmla="*/ 913578 w 2182844"/>
                  <a:gd name="connsiteY19" fmla="*/ 418964 h 418964"/>
                  <a:gd name="connsiteX20" fmla="*/ 1095095 w 2182844"/>
                  <a:gd name="connsiteY20" fmla="*/ 264133 h 418964"/>
                  <a:gd name="connsiteX21" fmla="*/ 1269343 w 2182844"/>
                  <a:gd name="connsiteY21" fmla="*/ 402274 h 418964"/>
                  <a:gd name="connsiteX22" fmla="*/ 1436154 w 2182844"/>
                  <a:gd name="connsiteY22" fmla="*/ 261240 h 418964"/>
                  <a:gd name="connsiteX23" fmla="*/ 1626447 w 2182844"/>
                  <a:gd name="connsiteY23" fmla="*/ 418964 h 418964"/>
                  <a:gd name="connsiteX24" fmla="*/ 1807964 w 2182844"/>
                  <a:gd name="connsiteY24" fmla="*/ 264133 h 418964"/>
                  <a:gd name="connsiteX25" fmla="*/ 1982212 w 2182844"/>
                  <a:gd name="connsiteY25" fmla="*/ 402274 h 418964"/>
                  <a:gd name="connsiteX26" fmla="*/ 2157033 w 2182844"/>
                  <a:gd name="connsiteY26" fmla="*/ 238476 h 418964"/>
                  <a:gd name="connsiteX27" fmla="*/ 2161600 w 2182844"/>
                  <a:gd name="connsiteY27" fmla="*/ 237184 h 418964"/>
                  <a:gd name="connsiteX28" fmla="*/ 2180539 w 2182844"/>
                  <a:gd name="connsiteY28" fmla="*/ 193951 h 418964"/>
                  <a:gd name="connsiteX29" fmla="*/ 200566 w 2182844"/>
                  <a:gd name="connsiteY29" fmla="*/ 352178 h 418964"/>
                  <a:gd name="connsiteX30" fmla="*/ 65654 w 2182844"/>
                  <a:gd name="connsiteY30" fmla="*/ 202751 h 418964"/>
                  <a:gd name="connsiteX31" fmla="*/ 57452 w 2182844"/>
                  <a:gd name="connsiteY31" fmla="*/ 188547 h 418964"/>
                  <a:gd name="connsiteX32" fmla="*/ 200566 w 2182844"/>
                  <a:gd name="connsiteY32" fmla="*/ 50048 h 418964"/>
                  <a:gd name="connsiteX33" fmla="*/ 344422 w 2182844"/>
                  <a:gd name="connsiteY33" fmla="*/ 190962 h 418964"/>
                  <a:gd name="connsiteX34" fmla="*/ 339711 w 2182844"/>
                  <a:gd name="connsiteY34" fmla="*/ 200312 h 418964"/>
                  <a:gd name="connsiteX35" fmla="*/ 200566 w 2182844"/>
                  <a:gd name="connsiteY35" fmla="*/ 352178 h 418964"/>
                  <a:gd name="connsiteX36" fmla="*/ 556355 w 2182844"/>
                  <a:gd name="connsiteY36" fmla="*/ 368893 h 418964"/>
                  <a:gd name="connsiteX37" fmla="*/ 400615 w 2182844"/>
                  <a:gd name="connsiteY37" fmla="*/ 227859 h 418964"/>
                  <a:gd name="connsiteX38" fmla="*/ 556355 w 2182844"/>
                  <a:gd name="connsiteY38" fmla="*/ 66786 h 418964"/>
                  <a:gd name="connsiteX39" fmla="*/ 710564 w 2182844"/>
                  <a:gd name="connsiteY39" fmla="*/ 227333 h 418964"/>
                  <a:gd name="connsiteX40" fmla="*/ 556355 w 2182844"/>
                  <a:gd name="connsiteY40" fmla="*/ 368893 h 418964"/>
                  <a:gd name="connsiteX41" fmla="*/ 913602 w 2182844"/>
                  <a:gd name="connsiteY41" fmla="*/ 352178 h 418964"/>
                  <a:gd name="connsiteX42" fmla="*/ 770584 w 2182844"/>
                  <a:gd name="connsiteY42" fmla="*/ 197969 h 418964"/>
                  <a:gd name="connsiteX43" fmla="*/ 767212 w 2182844"/>
                  <a:gd name="connsiteY43" fmla="*/ 191560 h 418964"/>
                  <a:gd name="connsiteX44" fmla="*/ 913602 w 2182844"/>
                  <a:gd name="connsiteY44" fmla="*/ 50072 h 418964"/>
                  <a:gd name="connsiteX45" fmla="*/ 1057457 w 2182844"/>
                  <a:gd name="connsiteY45" fmla="*/ 191010 h 418964"/>
                  <a:gd name="connsiteX46" fmla="*/ 1052747 w 2182844"/>
                  <a:gd name="connsiteY46" fmla="*/ 200336 h 418964"/>
                  <a:gd name="connsiteX47" fmla="*/ 913602 w 2182844"/>
                  <a:gd name="connsiteY47" fmla="*/ 352178 h 418964"/>
                  <a:gd name="connsiteX48" fmla="*/ 1269367 w 2182844"/>
                  <a:gd name="connsiteY48" fmla="*/ 368893 h 418964"/>
                  <a:gd name="connsiteX49" fmla="*/ 1113651 w 2182844"/>
                  <a:gd name="connsiteY49" fmla="*/ 227859 h 418964"/>
                  <a:gd name="connsiteX50" fmla="*/ 1269367 w 2182844"/>
                  <a:gd name="connsiteY50" fmla="*/ 66786 h 418964"/>
                  <a:gd name="connsiteX51" fmla="*/ 1415111 w 2182844"/>
                  <a:gd name="connsiteY51" fmla="*/ 223100 h 418964"/>
                  <a:gd name="connsiteX52" fmla="*/ 1417168 w 2182844"/>
                  <a:gd name="connsiteY52" fmla="*/ 226878 h 418964"/>
                  <a:gd name="connsiteX53" fmla="*/ 1269367 w 2182844"/>
                  <a:gd name="connsiteY53" fmla="*/ 368893 h 418964"/>
                  <a:gd name="connsiteX54" fmla="*/ 1626471 w 2182844"/>
                  <a:gd name="connsiteY54" fmla="*/ 352178 h 418964"/>
                  <a:gd name="connsiteX55" fmla="*/ 1474294 w 2182844"/>
                  <a:gd name="connsiteY55" fmla="*/ 192110 h 418964"/>
                  <a:gd name="connsiteX56" fmla="*/ 1626471 w 2182844"/>
                  <a:gd name="connsiteY56" fmla="*/ 50072 h 418964"/>
                  <a:gd name="connsiteX57" fmla="*/ 1770326 w 2182844"/>
                  <a:gd name="connsiteY57" fmla="*/ 191010 h 418964"/>
                  <a:gd name="connsiteX58" fmla="*/ 1765591 w 2182844"/>
                  <a:gd name="connsiteY58" fmla="*/ 200336 h 418964"/>
                  <a:gd name="connsiteX59" fmla="*/ 1626471 w 2182844"/>
                  <a:gd name="connsiteY59" fmla="*/ 352178 h 418964"/>
                  <a:gd name="connsiteX60" fmla="*/ 1982236 w 2182844"/>
                  <a:gd name="connsiteY60" fmla="*/ 368893 h 418964"/>
                  <a:gd name="connsiteX61" fmla="*/ 1826520 w 2182844"/>
                  <a:gd name="connsiteY61" fmla="*/ 227859 h 418964"/>
                  <a:gd name="connsiteX62" fmla="*/ 1982236 w 2182844"/>
                  <a:gd name="connsiteY62" fmla="*/ 66786 h 418964"/>
                  <a:gd name="connsiteX63" fmla="*/ 2118367 w 2182844"/>
                  <a:gd name="connsiteY63" fmla="*/ 218270 h 418964"/>
                  <a:gd name="connsiteX64" fmla="*/ 2124943 w 2182844"/>
                  <a:gd name="connsiteY64" fmla="*/ 228648 h 418964"/>
                  <a:gd name="connsiteX65" fmla="*/ 1982236 w 2182844"/>
                  <a:gd name="connsiteY65" fmla="*/ 368893 h 418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182844" h="418964">
                    <a:moveTo>
                      <a:pt x="2180539" y="193951"/>
                    </a:moveTo>
                    <a:cubicBezTo>
                      <a:pt x="2147970" y="110689"/>
                      <a:pt x="2091968" y="0"/>
                      <a:pt x="1982236" y="0"/>
                    </a:cubicBezTo>
                    <a:cubicBezTo>
                      <a:pt x="1885176" y="0"/>
                      <a:pt x="1831780" y="75132"/>
                      <a:pt x="1789097" y="154807"/>
                    </a:cubicBezTo>
                    <a:cubicBezTo>
                      <a:pt x="1750216" y="81564"/>
                      <a:pt x="1705189" y="16691"/>
                      <a:pt x="1626447" y="16691"/>
                    </a:cubicBezTo>
                    <a:cubicBezTo>
                      <a:pt x="1547561" y="16691"/>
                      <a:pt x="1498469" y="82569"/>
                      <a:pt x="1455355" y="157724"/>
                    </a:cubicBezTo>
                    <a:cubicBezTo>
                      <a:pt x="1409348" y="75467"/>
                      <a:pt x="1357746" y="0"/>
                      <a:pt x="1269343" y="0"/>
                    </a:cubicBezTo>
                    <a:cubicBezTo>
                      <a:pt x="1172284" y="0"/>
                      <a:pt x="1118888" y="75132"/>
                      <a:pt x="1076205" y="154807"/>
                    </a:cubicBezTo>
                    <a:cubicBezTo>
                      <a:pt x="1037324" y="81564"/>
                      <a:pt x="992297" y="16691"/>
                      <a:pt x="913578" y="16691"/>
                    </a:cubicBezTo>
                    <a:cubicBezTo>
                      <a:pt x="835505" y="16691"/>
                      <a:pt x="788972" y="82306"/>
                      <a:pt x="748298" y="156290"/>
                    </a:cubicBezTo>
                    <a:cubicBezTo>
                      <a:pt x="704323" y="76328"/>
                      <a:pt x="650425" y="0"/>
                      <a:pt x="556331" y="0"/>
                    </a:cubicBezTo>
                    <a:cubicBezTo>
                      <a:pt x="459248" y="0"/>
                      <a:pt x="405876" y="75132"/>
                      <a:pt x="363169" y="154807"/>
                    </a:cubicBezTo>
                    <a:cubicBezTo>
                      <a:pt x="324312" y="81564"/>
                      <a:pt x="279261" y="16691"/>
                      <a:pt x="200542" y="16691"/>
                    </a:cubicBezTo>
                    <a:cubicBezTo>
                      <a:pt x="96740" y="16691"/>
                      <a:pt x="43726" y="128886"/>
                      <a:pt x="25123" y="179245"/>
                    </a:cubicBezTo>
                    <a:cubicBezTo>
                      <a:pt x="24956" y="179293"/>
                      <a:pt x="24788" y="179293"/>
                      <a:pt x="24621" y="179341"/>
                    </a:cubicBezTo>
                    <a:cubicBezTo>
                      <a:pt x="6806" y="184195"/>
                      <a:pt x="-3667" y="202536"/>
                      <a:pt x="1187" y="220326"/>
                    </a:cubicBezTo>
                    <a:cubicBezTo>
                      <a:pt x="3387" y="228433"/>
                      <a:pt x="56974" y="418964"/>
                      <a:pt x="200542" y="418964"/>
                    </a:cubicBezTo>
                    <a:cubicBezTo>
                      <a:pt x="291121" y="418964"/>
                      <a:pt x="341122" y="342422"/>
                      <a:pt x="382083" y="264133"/>
                    </a:cubicBezTo>
                    <a:cubicBezTo>
                      <a:pt x="422614" y="338381"/>
                      <a:pt x="470989" y="402274"/>
                      <a:pt x="556355" y="402274"/>
                    </a:cubicBezTo>
                    <a:cubicBezTo>
                      <a:pt x="638804" y="402274"/>
                      <a:pt x="687489" y="337376"/>
                      <a:pt x="729263" y="262651"/>
                    </a:cubicBezTo>
                    <a:cubicBezTo>
                      <a:pt x="772066" y="341657"/>
                      <a:pt x="823788" y="418964"/>
                      <a:pt x="913578" y="418964"/>
                    </a:cubicBezTo>
                    <a:cubicBezTo>
                      <a:pt x="1004157" y="418964"/>
                      <a:pt x="1054181" y="342422"/>
                      <a:pt x="1095095" y="264133"/>
                    </a:cubicBezTo>
                    <a:cubicBezTo>
                      <a:pt x="1135626" y="338381"/>
                      <a:pt x="1184001" y="402274"/>
                      <a:pt x="1269343" y="402274"/>
                    </a:cubicBezTo>
                    <a:cubicBezTo>
                      <a:pt x="1345766" y="402274"/>
                      <a:pt x="1393662" y="335942"/>
                      <a:pt x="1436154" y="261240"/>
                    </a:cubicBezTo>
                    <a:cubicBezTo>
                      <a:pt x="1481539" y="341465"/>
                      <a:pt x="1536083" y="418964"/>
                      <a:pt x="1626447" y="418964"/>
                    </a:cubicBezTo>
                    <a:cubicBezTo>
                      <a:pt x="1717026" y="418964"/>
                      <a:pt x="1767026" y="342422"/>
                      <a:pt x="1807964" y="264133"/>
                    </a:cubicBezTo>
                    <a:cubicBezTo>
                      <a:pt x="1848495" y="338381"/>
                      <a:pt x="1896869" y="402274"/>
                      <a:pt x="1982212" y="402274"/>
                    </a:cubicBezTo>
                    <a:cubicBezTo>
                      <a:pt x="2073699" y="402274"/>
                      <a:pt x="2125350" y="313895"/>
                      <a:pt x="2157033" y="238476"/>
                    </a:cubicBezTo>
                    <a:cubicBezTo>
                      <a:pt x="2158564" y="238117"/>
                      <a:pt x="2160094" y="237782"/>
                      <a:pt x="2161600" y="237184"/>
                    </a:cubicBezTo>
                    <a:cubicBezTo>
                      <a:pt x="2178793" y="230489"/>
                      <a:pt x="2187258" y="211120"/>
                      <a:pt x="2180539" y="193951"/>
                    </a:cubicBezTo>
                    <a:close/>
                    <a:moveTo>
                      <a:pt x="200566" y="352178"/>
                    </a:moveTo>
                    <a:cubicBezTo>
                      <a:pt x="107954" y="352178"/>
                      <a:pt x="66037" y="204186"/>
                      <a:pt x="65654" y="202751"/>
                    </a:cubicBezTo>
                    <a:cubicBezTo>
                      <a:pt x="64147" y="197179"/>
                      <a:pt x="61182" y="192445"/>
                      <a:pt x="57452" y="188547"/>
                    </a:cubicBezTo>
                    <a:cubicBezTo>
                      <a:pt x="74501" y="143832"/>
                      <a:pt x="119839" y="50048"/>
                      <a:pt x="200566" y="50048"/>
                    </a:cubicBezTo>
                    <a:cubicBezTo>
                      <a:pt x="267424" y="50048"/>
                      <a:pt x="306162" y="116070"/>
                      <a:pt x="344422" y="190962"/>
                    </a:cubicBezTo>
                    <a:cubicBezTo>
                      <a:pt x="342867" y="194095"/>
                      <a:pt x="341265" y="197203"/>
                      <a:pt x="339711" y="200312"/>
                    </a:cubicBezTo>
                    <a:cubicBezTo>
                      <a:pt x="292030" y="294813"/>
                      <a:pt x="258888" y="352178"/>
                      <a:pt x="200566" y="352178"/>
                    </a:cubicBezTo>
                    <a:close/>
                    <a:moveTo>
                      <a:pt x="556355" y="368893"/>
                    </a:moveTo>
                    <a:cubicBezTo>
                      <a:pt x="481845" y="368893"/>
                      <a:pt x="440094" y="303971"/>
                      <a:pt x="400615" y="227859"/>
                    </a:cubicBezTo>
                    <a:cubicBezTo>
                      <a:pt x="442605" y="144668"/>
                      <a:pt x="482658" y="66786"/>
                      <a:pt x="556355" y="66786"/>
                    </a:cubicBezTo>
                    <a:cubicBezTo>
                      <a:pt x="625939" y="66786"/>
                      <a:pt x="667140" y="144549"/>
                      <a:pt x="710564" y="227333"/>
                    </a:cubicBezTo>
                    <a:cubicBezTo>
                      <a:pt x="669722" y="303493"/>
                      <a:pt x="627422" y="368893"/>
                      <a:pt x="556355" y="368893"/>
                    </a:cubicBezTo>
                    <a:close/>
                    <a:moveTo>
                      <a:pt x="913602" y="352178"/>
                    </a:moveTo>
                    <a:cubicBezTo>
                      <a:pt x="851407" y="352178"/>
                      <a:pt x="812143" y="277261"/>
                      <a:pt x="770584" y="197969"/>
                    </a:cubicBezTo>
                    <a:cubicBezTo>
                      <a:pt x="769484" y="195840"/>
                      <a:pt x="768312" y="193688"/>
                      <a:pt x="767212" y="191560"/>
                    </a:cubicBezTo>
                    <a:cubicBezTo>
                      <a:pt x="807217" y="116189"/>
                      <a:pt x="847581" y="50072"/>
                      <a:pt x="913602" y="50072"/>
                    </a:cubicBezTo>
                    <a:cubicBezTo>
                      <a:pt x="980460" y="50072"/>
                      <a:pt x="1019198" y="116094"/>
                      <a:pt x="1057457" y="191010"/>
                    </a:cubicBezTo>
                    <a:cubicBezTo>
                      <a:pt x="1055879" y="194119"/>
                      <a:pt x="1054277" y="197251"/>
                      <a:pt x="1052747" y="200336"/>
                    </a:cubicBezTo>
                    <a:cubicBezTo>
                      <a:pt x="1005066" y="294813"/>
                      <a:pt x="971924" y="352178"/>
                      <a:pt x="913602" y="352178"/>
                    </a:cubicBezTo>
                    <a:close/>
                    <a:moveTo>
                      <a:pt x="1269367" y="368893"/>
                    </a:moveTo>
                    <a:cubicBezTo>
                      <a:pt x="1194881" y="368893"/>
                      <a:pt x="1153106" y="303971"/>
                      <a:pt x="1113651" y="227859"/>
                    </a:cubicBezTo>
                    <a:cubicBezTo>
                      <a:pt x="1155641" y="144668"/>
                      <a:pt x="1195694" y="66786"/>
                      <a:pt x="1269367" y="66786"/>
                    </a:cubicBezTo>
                    <a:cubicBezTo>
                      <a:pt x="1330008" y="66786"/>
                      <a:pt x="1371352" y="142707"/>
                      <a:pt x="1415111" y="223100"/>
                    </a:cubicBezTo>
                    <a:cubicBezTo>
                      <a:pt x="1415805" y="224367"/>
                      <a:pt x="1416498" y="225611"/>
                      <a:pt x="1417168" y="226878"/>
                    </a:cubicBezTo>
                    <a:cubicBezTo>
                      <a:pt x="1375393" y="302632"/>
                      <a:pt x="1333499" y="368893"/>
                      <a:pt x="1269367" y="368893"/>
                    </a:cubicBezTo>
                    <a:close/>
                    <a:moveTo>
                      <a:pt x="1626471" y="352178"/>
                    </a:moveTo>
                    <a:cubicBezTo>
                      <a:pt x="1561669" y="352178"/>
                      <a:pt x="1519177" y="274559"/>
                      <a:pt x="1474294" y="192110"/>
                    </a:cubicBezTo>
                    <a:cubicBezTo>
                      <a:pt x="1516570" y="115878"/>
                      <a:pt x="1559517" y="50072"/>
                      <a:pt x="1626471" y="50072"/>
                    </a:cubicBezTo>
                    <a:cubicBezTo>
                      <a:pt x="1693329" y="50072"/>
                      <a:pt x="1732067" y="116094"/>
                      <a:pt x="1770326" y="191010"/>
                    </a:cubicBezTo>
                    <a:cubicBezTo>
                      <a:pt x="1768748" y="194119"/>
                      <a:pt x="1767146" y="197251"/>
                      <a:pt x="1765591" y="200336"/>
                    </a:cubicBezTo>
                    <a:cubicBezTo>
                      <a:pt x="1717911" y="294813"/>
                      <a:pt x="1684769" y="352178"/>
                      <a:pt x="1626471" y="352178"/>
                    </a:cubicBezTo>
                    <a:close/>
                    <a:moveTo>
                      <a:pt x="1982236" y="368893"/>
                    </a:moveTo>
                    <a:cubicBezTo>
                      <a:pt x="1907749" y="368893"/>
                      <a:pt x="1865975" y="303971"/>
                      <a:pt x="1826520" y="227859"/>
                    </a:cubicBezTo>
                    <a:cubicBezTo>
                      <a:pt x="1868509" y="144668"/>
                      <a:pt x="1908562" y="66786"/>
                      <a:pt x="1982236" y="66786"/>
                    </a:cubicBezTo>
                    <a:cubicBezTo>
                      <a:pt x="2034675" y="66786"/>
                      <a:pt x="2077932" y="114922"/>
                      <a:pt x="2118367" y="218270"/>
                    </a:cubicBezTo>
                    <a:cubicBezTo>
                      <a:pt x="2119922" y="222239"/>
                      <a:pt x="2122217" y="225683"/>
                      <a:pt x="2124943" y="228648"/>
                    </a:cubicBezTo>
                    <a:cubicBezTo>
                      <a:pt x="2083982" y="324129"/>
                      <a:pt x="2038333" y="368893"/>
                      <a:pt x="1982236" y="3688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12" name="Graphic 203">
                <a:extLst>
                  <a:ext uri="{FF2B5EF4-FFF2-40B4-BE49-F238E27FC236}">
                    <a16:creationId xmlns:a16="http://schemas.microsoft.com/office/drawing/2014/main" id="{7B9F37FB-3351-40A7-8557-B2463C796D59}"/>
                  </a:ext>
                </a:extLst>
              </p:cNvPr>
              <p:cNvGrpSpPr/>
              <p:nvPr/>
            </p:nvGrpSpPr>
            <p:grpSpPr>
              <a:xfrm>
                <a:off x="5128395" y="775374"/>
                <a:ext cx="1921387" cy="2095252"/>
                <a:chOff x="5128395" y="775374"/>
                <a:chExt cx="1921387" cy="2095252"/>
              </a:xfrm>
              <a:solidFill>
                <a:srgbClr val="FFFFFF"/>
              </a:solidFill>
            </p:grpSpPr>
            <p:sp>
              <p:nvSpPr>
                <p:cNvPr id="213" name="Graphic 203">
                  <a:extLst>
                    <a:ext uri="{FF2B5EF4-FFF2-40B4-BE49-F238E27FC236}">
                      <a16:creationId xmlns:a16="http://schemas.microsoft.com/office/drawing/2014/main" id="{CA0E4F0F-B7B6-474C-B551-C1F54865C185}"/>
                    </a:ext>
                  </a:extLst>
                </p:cNvPr>
                <p:cNvSpPr/>
                <p:nvPr/>
              </p:nvSpPr>
              <p:spPr>
                <a:xfrm>
                  <a:off x="5833397" y="2058715"/>
                  <a:ext cx="516143" cy="811912"/>
                </a:xfrm>
                <a:custGeom>
                  <a:avLst/>
                  <a:gdLst>
                    <a:gd name="connsiteX0" fmla="*/ 346582 w 516143"/>
                    <a:gd name="connsiteY0" fmla="*/ 811913 h 811912"/>
                    <a:gd name="connsiteX1" fmla="*/ 346582 w 516143"/>
                    <a:gd name="connsiteY1" fmla="*/ 478338 h 811912"/>
                    <a:gd name="connsiteX2" fmla="*/ 516143 w 516143"/>
                    <a:gd name="connsiteY2" fmla="*/ 478338 h 811912"/>
                    <a:gd name="connsiteX3" fmla="*/ 258060 w 516143"/>
                    <a:gd name="connsiteY3" fmla="*/ 0 h 811912"/>
                    <a:gd name="connsiteX4" fmla="*/ 0 w 516143"/>
                    <a:gd name="connsiteY4" fmla="*/ 478338 h 811912"/>
                    <a:gd name="connsiteX5" fmla="*/ 169561 w 516143"/>
                    <a:gd name="connsiteY5" fmla="*/ 478338 h 811912"/>
                    <a:gd name="connsiteX6" fmla="*/ 169561 w 516143"/>
                    <a:gd name="connsiteY6" fmla="*/ 811913 h 811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6143" h="811912">
                      <a:moveTo>
                        <a:pt x="346582" y="811913"/>
                      </a:moveTo>
                      <a:lnTo>
                        <a:pt x="346582" y="478338"/>
                      </a:lnTo>
                      <a:lnTo>
                        <a:pt x="516143" y="478338"/>
                      </a:lnTo>
                      <a:lnTo>
                        <a:pt x="258060" y="0"/>
                      </a:lnTo>
                      <a:lnTo>
                        <a:pt x="0" y="478338"/>
                      </a:lnTo>
                      <a:lnTo>
                        <a:pt x="169561" y="478338"/>
                      </a:lnTo>
                      <a:lnTo>
                        <a:pt x="169561" y="8119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" name="Graphic 203">
                  <a:extLst>
                    <a:ext uri="{FF2B5EF4-FFF2-40B4-BE49-F238E27FC236}">
                      <a16:creationId xmlns:a16="http://schemas.microsoft.com/office/drawing/2014/main" id="{28D6BCCE-E28D-41BD-A38E-FC954E63CF44}"/>
                    </a:ext>
                  </a:extLst>
                </p:cNvPr>
                <p:cNvSpPr/>
                <p:nvPr/>
              </p:nvSpPr>
              <p:spPr>
                <a:xfrm>
                  <a:off x="6324886" y="1972511"/>
                  <a:ext cx="724896" cy="523603"/>
                </a:xfrm>
                <a:custGeom>
                  <a:avLst/>
                  <a:gdLst>
                    <a:gd name="connsiteX0" fmla="*/ 724896 w 724896"/>
                    <a:gd name="connsiteY0" fmla="*/ 376257 h 523603"/>
                    <a:gd name="connsiteX1" fmla="*/ 447205 w 724896"/>
                    <a:gd name="connsiteY1" fmla="*/ 191393 h 523603"/>
                    <a:gd name="connsiteX2" fmla="*/ 541180 w 724896"/>
                    <a:gd name="connsiteY2" fmla="*/ 50239 h 523603"/>
                    <a:gd name="connsiteX3" fmla="*/ 0 w 724896"/>
                    <a:gd name="connsiteY3" fmla="*/ 0 h 523603"/>
                    <a:gd name="connsiteX4" fmla="*/ 255143 w 724896"/>
                    <a:gd name="connsiteY4" fmla="*/ 479892 h 523603"/>
                    <a:gd name="connsiteX5" fmla="*/ 349117 w 724896"/>
                    <a:gd name="connsiteY5" fmla="*/ 338763 h 523603"/>
                    <a:gd name="connsiteX6" fmla="*/ 626785 w 724896"/>
                    <a:gd name="connsiteY6" fmla="*/ 523604 h 523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896" h="523603">
                      <a:moveTo>
                        <a:pt x="724896" y="376257"/>
                      </a:moveTo>
                      <a:lnTo>
                        <a:pt x="447205" y="191393"/>
                      </a:lnTo>
                      <a:lnTo>
                        <a:pt x="541180" y="50239"/>
                      </a:lnTo>
                      <a:lnTo>
                        <a:pt x="0" y="0"/>
                      </a:lnTo>
                      <a:lnTo>
                        <a:pt x="255143" y="479892"/>
                      </a:lnTo>
                      <a:lnTo>
                        <a:pt x="349117" y="338763"/>
                      </a:lnTo>
                      <a:lnTo>
                        <a:pt x="626785" y="52360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" name="Graphic 203">
                  <a:extLst>
                    <a:ext uri="{FF2B5EF4-FFF2-40B4-BE49-F238E27FC236}">
                      <a16:creationId xmlns:a16="http://schemas.microsoft.com/office/drawing/2014/main" id="{ACE61695-42BD-4ED9-8095-86BA05D4D07F}"/>
                    </a:ext>
                  </a:extLst>
                </p:cNvPr>
                <p:cNvSpPr/>
                <p:nvPr/>
              </p:nvSpPr>
              <p:spPr>
                <a:xfrm>
                  <a:off x="5128395" y="1972511"/>
                  <a:ext cx="724896" cy="523603"/>
                </a:xfrm>
                <a:custGeom>
                  <a:avLst/>
                  <a:gdLst>
                    <a:gd name="connsiteX0" fmla="*/ 0 w 724896"/>
                    <a:gd name="connsiteY0" fmla="*/ 376257 h 523603"/>
                    <a:gd name="connsiteX1" fmla="*/ 277692 w 724896"/>
                    <a:gd name="connsiteY1" fmla="*/ 191393 h 523603"/>
                    <a:gd name="connsiteX2" fmla="*/ 183717 w 724896"/>
                    <a:gd name="connsiteY2" fmla="*/ 50239 h 523603"/>
                    <a:gd name="connsiteX3" fmla="*/ 724896 w 724896"/>
                    <a:gd name="connsiteY3" fmla="*/ 0 h 523603"/>
                    <a:gd name="connsiteX4" fmla="*/ 469754 w 724896"/>
                    <a:gd name="connsiteY4" fmla="*/ 479892 h 523603"/>
                    <a:gd name="connsiteX5" fmla="*/ 375779 w 724896"/>
                    <a:gd name="connsiteY5" fmla="*/ 338763 h 523603"/>
                    <a:gd name="connsiteX6" fmla="*/ 98112 w 724896"/>
                    <a:gd name="connsiteY6" fmla="*/ 523604 h 523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896" h="523603">
                      <a:moveTo>
                        <a:pt x="0" y="376257"/>
                      </a:moveTo>
                      <a:lnTo>
                        <a:pt x="277692" y="191393"/>
                      </a:lnTo>
                      <a:lnTo>
                        <a:pt x="183717" y="50239"/>
                      </a:lnTo>
                      <a:lnTo>
                        <a:pt x="724896" y="0"/>
                      </a:lnTo>
                      <a:lnTo>
                        <a:pt x="469754" y="479892"/>
                      </a:lnTo>
                      <a:lnTo>
                        <a:pt x="375779" y="338763"/>
                      </a:lnTo>
                      <a:lnTo>
                        <a:pt x="98112" y="52360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" name="Graphic 203">
                  <a:extLst>
                    <a:ext uri="{FF2B5EF4-FFF2-40B4-BE49-F238E27FC236}">
                      <a16:creationId xmlns:a16="http://schemas.microsoft.com/office/drawing/2014/main" id="{66645EB5-2F67-488D-B699-A90DE4BE358B}"/>
                    </a:ext>
                  </a:extLst>
                </p:cNvPr>
                <p:cNvSpPr/>
                <p:nvPr/>
              </p:nvSpPr>
              <p:spPr>
                <a:xfrm>
                  <a:off x="5636624" y="775374"/>
                  <a:ext cx="907776" cy="1096969"/>
                </a:xfrm>
                <a:custGeom>
                  <a:avLst/>
                  <a:gdLst>
                    <a:gd name="connsiteX0" fmla="*/ 609568 w 907776"/>
                    <a:gd name="connsiteY0" fmla="*/ 1096969 h 1096969"/>
                    <a:gd name="connsiteX1" fmla="*/ 609568 w 907776"/>
                    <a:gd name="connsiteY1" fmla="*/ 697876 h 1096969"/>
                    <a:gd name="connsiteX2" fmla="*/ 907776 w 907776"/>
                    <a:gd name="connsiteY2" fmla="*/ 697876 h 1096969"/>
                    <a:gd name="connsiteX3" fmla="*/ 453900 w 907776"/>
                    <a:gd name="connsiteY3" fmla="*/ 0 h 1096969"/>
                    <a:gd name="connsiteX4" fmla="*/ 0 w 907776"/>
                    <a:gd name="connsiteY4" fmla="*/ 697876 h 1096969"/>
                    <a:gd name="connsiteX5" fmla="*/ 298208 w 907776"/>
                    <a:gd name="connsiteY5" fmla="*/ 697876 h 1096969"/>
                    <a:gd name="connsiteX6" fmla="*/ 298208 w 907776"/>
                    <a:gd name="connsiteY6" fmla="*/ 1096945 h 1096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7776" h="1096969">
                      <a:moveTo>
                        <a:pt x="609568" y="1096969"/>
                      </a:moveTo>
                      <a:lnTo>
                        <a:pt x="609568" y="697876"/>
                      </a:lnTo>
                      <a:lnTo>
                        <a:pt x="907776" y="697876"/>
                      </a:lnTo>
                      <a:lnTo>
                        <a:pt x="453900" y="0"/>
                      </a:lnTo>
                      <a:lnTo>
                        <a:pt x="0" y="697876"/>
                      </a:lnTo>
                      <a:lnTo>
                        <a:pt x="298208" y="697876"/>
                      </a:lnTo>
                      <a:lnTo>
                        <a:pt x="298208" y="10969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40" name="Group 239">
            <a:extLst>
              <a:ext uri="{FF2B5EF4-FFF2-40B4-BE49-F238E27FC236}">
                <a16:creationId xmlns:a16="http://schemas.microsoft.com/office/drawing/2014/main" id="{BC549E2E-B183-4666-9D2B-8512B789831E}"/>
              </a:ext>
            </a:extLst>
          </p:cNvPr>
          <p:cNvGrpSpPr/>
          <p:nvPr/>
        </p:nvGrpSpPr>
        <p:grpSpPr>
          <a:xfrm>
            <a:off x="993338" y="3915148"/>
            <a:ext cx="345955" cy="299607"/>
            <a:chOff x="4266673" y="630204"/>
            <a:chExt cx="3659297" cy="3169051"/>
          </a:xfrm>
        </p:grpSpPr>
        <p:sp>
          <p:nvSpPr>
            <p:cNvPr id="223" name="Graphic 220">
              <a:extLst>
                <a:ext uri="{FF2B5EF4-FFF2-40B4-BE49-F238E27FC236}">
                  <a16:creationId xmlns:a16="http://schemas.microsoft.com/office/drawing/2014/main" id="{94472A63-6B01-4479-A6D1-4F4B23B56DB4}"/>
                </a:ext>
              </a:extLst>
            </p:cNvPr>
            <p:cNvSpPr/>
            <p:nvPr/>
          </p:nvSpPr>
          <p:spPr>
            <a:xfrm>
              <a:off x="4266673" y="630204"/>
              <a:ext cx="3659297" cy="3169051"/>
            </a:xfrm>
            <a:custGeom>
              <a:avLst/>
              <a:gdLst>
                <a:gd name="connsiteX0" fmla="*/ 2744467 w 3659297"/>
                <a:gd name="connsiteY0" fmla="*/ 3169051 h 3169051"/>
                <a:gd name="connsiteX1" fmla="*/ 3659298 w 3659297"/>
                <a:gd name="connsiteY1" fmla="*/ 1584514 h 3169051"/>
                <a:gd name="connsiteX2" fmla="*/ 2744467 w 3659297"/>
                <a:gd name="connsiteY2" fmla="*/ 0 h 3169051"/>
                <a:gd name="connsiteX3" fmla="*/ 914831 w 3659297"/>
                <a:gd name="connsiteY3" fmla="*/ 0 h 3169051"/>
                <a:gd name="connsiteX4" fmla="*/ 0 w 3659297"/>
                <a:gd name="connsiteY4" fmla="*/ 1584514 h 3169051"/>
                <a:gd name="connsiteX5" fmla="*/ 914831 w 3659297"/>
                <a:gd name="connsiteY5" fmla="*/ 3169051 h 3169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59297" h="3169051">
                  <a:moveTo>
                    <a:pt x="2744467" y="3169051"/>
                  </a:moveTo>
                  <a:lnTo>
                    <a:pt x="3659298" y="1584514"/>
                  </a:lnTo>
                  <a:lnTo>
                    <a:pt x="2744467" y="0"/>
                  </a:lnTo>
                  <a:lnTo>
                    <a:pt x="914831" y="0"/>
                  </a:lnTo>
                  <a:lnTo>
                    <a:pt x="0" y="1584514"/>
                  </a:lnTo>
                  <a:lnTo>
                    <a:pt x="914831" y="3169051"/>
                  </a:ln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Graphic 220">
              <a:extLst>
                <a:ext uri="{FF2B5EF4-FFF2-40B4-BE49-F238E27FC236}">
                  <a16:creationId xmlns:a16="http://schemas.microsoft.com/office/drawing/2014/main" id="{94472A63-6B01-4479-A6D1-4F4B23B56DB4}"/>
                </a:ext>
              </a:extLst>
            </p:cNvPr>
            <p:cNvSpPr/>
            <p:nvPr/>
          </p:nvSpPr>
          <p:spPr>
            <a:xfrm rot="5400000">
              <a:off x="4951542" y="2230041"/>
              <a:ext cx="2482581" cy="48469"/>
            </a:xfrm>
            <a:custGeom>
              <a:avLst/>
              <a:gdLst>
                <a:gd name="connsiteX0" fmla="*/ 0 w 2482581"/>
                <a:gd name="connsiteY0" fmla="*/ 0 h 48469"/>
                <a:gd name="connsiteX1" fmla="*/ 2482582 w 2482581"/>
                <a:gd name="connsiteY1" fmla="*/ 0 h 48469"/>
                <a:gd name="connsiteX2" fmla="*/ 2482582 w 2482581"/>
                <a:gd name="connsiteY2" fmla="*/ 48470 h 48469"/>
                <a:gd name="connsiteX3" fmla="*/ 0 w 2482581"/>
                <a:gd name="connsiteY3" fmla="*/ 48470 h 48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82581" h="48469">
                  <a:moveTo>
                    <a:pt x="0" y="0"/>
                  </a:moveTo>
                  <a:lnTo>
                    <a:pt x="2482582" y="0"/>
                  </a:lnTo>
                  <a:lnTo>
                    <a:pt x="2482582" y="48470"/>
                  </a:lnTo>
                  <a:lnTo>
                    <a:pt x="0" y="4847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Graphic 220">
              <a:extLst>
                <a:ext uri="{FF2B5EF4-FFF2-40B4-BE49-F238E27FC236}">
                  <a16:creationId xmlns:a16="http://schemas.microsoft.com/office/drawing/2014/main" id="{94472A63-6B01-4479-A6D1-4F4B23B56DB4}"/>
                </a:ext>
              </a:extLst>
            </p:cNvPr>
            <p:cNvSpPr/>
            <p:nvPr/>
          </p:nvSpPr>
          <p:spPr>
            <a:xfrm>
              <a:off x="4989537" y="2359864"/>
              <a:ext cx="995724" cy="995820"/>
            </a:xfrm>
            <a:custGeom>
              <a:avLst/>
              <a:gdLst>
                <a:gd name="connsiteX0" fmla="*/ 989771 w 995724"/>
                <a:gd name="connsiteY0" fmla="*/ 481208 h 995820"/>
                <a:gd name="connsiteX1" fmla="*/ 986447 w 995724"/>
                <a:gd name="connsiteY1" fmla="*/ 476760 h 995820"/>
                <a:gd name="connsiteX2" fmla="*/ 898020 w 995724"/>
                <a:gd name="connsiteY2" fmla="*/ 388357 h 995820"/>
                <a:gd name="connsiteX3" fmla="*/ 867078 w 995724"/>
                <a:gd name="connsiteY3" fmla="*/ 388357 h 995820"/>
                <a:gd name="connsiteX4" fmla="*/ 863945 w 995724"/>
                <a:gd name="connsiteY4" fmla="*/ 391489 h 995820"/>
                <a:gd name="connsiteX5" fmla="*/ 863945 w 995724"/>
                <a:gd name="connsiteY5" fmla="*/ 422456 h 995820"/>
                <a:gd name="connsiteX6" fmla="*/ 915739 w 995724"/>
                <a:gd name="connsiteY6" fmla="*/ 474249 h 995820"/>
                <a:gd name="connsiteX7" fmla="*/ 756460 w 995724"/>
                <a:gd name="connsiteY7" fmla="*/ 474249 h 995820"/>
                <a:gd name="connsiteX8" fmla="*/ 698043 w 995724"/>
                <a:gd name="connsiteY8" fmla="*/ 332427 h 995820"/>
                <a:gd name="connsiteX9" fmla="*/ 810048 w 995724"/>
                <a:gd name="connsiteY9" fmla="*/ 220422 h 995820"/>
                <a:gd name="connsiteX10" fmla="*/ 810048 w 995724"/>
                <a:gd name="connsiteY10" fmla="*/ 292350 h 995820"/>
                <a:gd name="connsiteX11" fmla="*/ 831975 w 995724"/>
                <a:gd name="connsiteY11" fmla="*/ 314277 h 995820"/>
                <a:gd name="connsiteX12" fmla="*/ 836375 w 995724"/>
                <a:gd name="connsiteY12" fmla="*/ 314277 h 995820"/>
                <a:gd name="connsiteX13" fmla="*/ 858278 w 995724"/>
                <a:gd name="connsiteY13" fmla="*/ 292374 h 995820"/>
                <a:gd name="connsiteX14" fmla="*/ 858302 w 995724"/>
                <a:gd name="connsiteY14" fmla="*/ 167361 h 995820"/>
                <a:gd name="connsiteX15" fmla="*/ 858111 w 995724"/>
                <a:gd name="connsiteY15" fmla="*/ 165376 h 995820"/>
                <a:gd name="connsiteX16" fmla="*/ 851798 w 995724"/>
                <a:gd name="connsiteY16" fmla="*/ 147729 h 995820"/>
                <a:gd name="connsiteX17" fmla="*/ 848665 w 995724"/>
                <a:gd name="connsiteY17" fmla="*/ 144597 h 995820"/>
                <a:gd name="connsiteX18" fmla="*/ 833912 w 995724"/>
                <a:gd name="connsiteY18" fmla="*/ 138212 h 995820"/>
                <a:gd name="connsiteX19" fmla="*/ 828412 w 995724"/>
                <a:gd name="connsiteY19" fmla="*/ 137447 h 995820"/>
                <a:gd name="connsiteX20" fmla="*/ 703376 w 995724"/>
                <a:gd name="connsiteY20" fmla="*/ 137447 h 995820"/>
                <a:gd name="connsiteX21" fmla="*/ 681472 w 995724"/>
                <a:gd name="connsiteY21" fmla="*/ 159351 h 995820"/>
                <a:gd name="connsiteX22" fmla="*/ 681496 w 995724"/>
                <a:gd name="connsiteY22" fmla="*/ 163774 h 995820"/>
                <a:gd name="connsiteX23" fmla="*/ 703399 w 995724"/>
                <a:gd name="connsiteY23" fmla="*/ 185678 h 995820"/>
                <a:gd name="connsiteX24" fmla="*/ 776666 w 995724"/>
                <a:gd name="connsiteY24" fmla="*/ 185678 h 995820"/>
                <a:gd name="connsiteX25" fmla="*/ 664064 w 995724"/>
                <a:gd name="connsiteY25" fmla="*/ 298280 h 995820"/>
                <a:gd name="connsiteX26" fmla="*/ 522432 w 995724"/>
                <a:gd name="connsiteY26" fmla="*/ 239313 h 995820"/>
                <a:gd name="connsiteX27" fmla="*/ 522432 w 995724"/>
                <a:gd name="connsiteY27" fmla="*/ 80895 h 995820"/>
                <a:gd name="connsiteX28" fmla="*/ 573317 w 995724"/>
                <a:gd name="connsiteY28" fmla="*/ 131780 h 995820"/>
                <a:gd name="connsiteX29" fmla="*/ 604283 w 995724"/>
                <a:gd name="connsiteY29" fmla="*/ 131780 h 995820"/>
                <a:gd name="connsiteX30" fmla="*/ 607416 w 995724"/>
                <a:gd name="connsiteY30" fmla="*/ 128647 h 995820"/>
                <a:gd name="connsiteX31" fmla="*/ 607416 w 995724"/>
                <a:gd name="connsiteY31" fmla="*/ 97681 h 995820"/>
                <a:gd name="connsiteX32" fmla="*/ 519013 w 995724"/>
                <a:gd name="connsiteY32" fmla="*/ 9254 h 995820"/>
                <a:gd name="connsiteX33" fmla="*/ 517482 w 995724"/>
                <a:gd name="connsiteY33" fmla="*/ 8011 h 995820"/>
                <a:gd name="connsiteX34" fmla="*/ 500577 w 995724"/>
                <a:gd name="connsiteY34" fmla="*/ 0 h 995820"/>
                <a:gd name="connsiteX35" fmla="*/ 496129 w 995724"/>
                <a:gd name="connsiteY35" fmla="*/ 0 h 995820"/>
                <a:gd name="connsiteX36" fmla="*/ 481184 w 995724"/>
                <a:gd name="connsiteY36" fmla="*/ 5930 h 995820"/>
                <a:gd name="connsiteX37" fmla="*/ 476736 w 995724"/>
                <a:gd name="connsiteY37" fmla="*/ 9278 h 995820"/>
                <a:gd name="connsiteX38" fmla="*/ 388333 w 995724"/>
                <a:gd name="connsiteY38" fmla="*/ 97705 h 995820"/>
                <a:gd name="connsiteX39" fmla="*/ 388333 w 995724"/>
                <a:gd name="connsiteY39" fmla="*/ 128671 h 995820"/>
                <a:gd name="connsiteX40" fmla="*/ 391465 w 995724"/>
                <a:gd name="connsiteY40" fmla="*/ 131804 h 995820"/>
                <a:gd name="connsiteX41" fmla="*/ 422432 w 995724"/>
                <a:gd name="connsiteY41" fmla="*/ 131804 h 995820"/>
                <a:gd name="connsiteX42" fmla="*/ 474225 w 995724"/>
                <a:gd name="connsiteY42" fmla="*/ 80010 h 995820"/>
                <a:gd name="connsiteX43" fmla="*/ 474225 w 995724"/>
                <a:gd name="connsiteY43" fmla="*/ 239265 h 995820"/>
                <a:gd name="connsiteX44" fmla="*/ 331685 w 995724"/>
                <a:gd name="connsiteY44" fmla="*/ 298304 h 995820"/>
                <a:gd name="connsiteX45" fmla="*/ 219083 w 995724"/>
                <a:gd name="connsiteY45" fmla="*/ 185702 h 995820"/>
                <a:gd name="connsiteX46" fmla="*/ 292350 w 995724"/>
                <a:gd name="connsiteY46" fmla="*/ 185702 h 995820"/>
                <a:gd name="connsiteX47" fmla="*/ 314253 w 995724"/>
                <a:gd name="connsiteY47" fmla="*/ 163798 h 995820"/>
                <a:gd name="connsiteX48" fmla="*/ 314277 w 995724"/>
                <a:gd name="connsiteY48" fmla="*/ 159374 h 995820"/>
                <a:gd name="connsiteX49" fmla="*/ 292374 w 995724"/>
                <a:gd name="connsiteY49" fmla="*/ 137471 h 995820"/>
                <a:gd name="connsiteX50" fmla="*/ 167337 w 995724"/>
                <a:gd name="connsiteY50" fmla="*/ 137471 h 995820"/>
                <a:gd name="connsiteX51" fmla="*/ 161837 w 995724"/>
                <a:gd name="connsiteY51" fmla="*/ 138236 h 995820"/>
                <a:gd name="connsiteX52" fmla="*/ 147083 w 995724"/>
                <a:gd name="connsiteY52" fmla="*/ 144621 h 995820"/>
                <a:gd name="connsiteX53" fmla="*/ 143951 w 995724"/>
                <a:gd name="connsiteY53" fmla="*/ 147753 h 995820"/>
                <a:gd name="connsiteX54" fmla="*/ 137638 w 995724"/>
                <a:gd name="connsiteY54" fmla="*/ 165400 h 995820"/>
                <a:gd name="connsiteX55" fmla="*/ 137447 w 995724"/>
                <a:gd name="connsiteY55" fmla="*/ 167385 h 995820"/>
                <a:gd name="connsiteX56" fmla="*/ 137447 w 995724"/>
                <a:gd name="connsiteY56" fmla="*/ 292398 h 995820"/>
                <a:gd name="connsiteX57" fmla="*/ 159350 w 995724"/>
                <a:gd name="connsiteY57" fmla="*/ 314301 h 995820"/>
                <a:gd name="connsiteX58" fmla="*/ 163750 w 995724"/>
                <a:gd name="connsiteY58" fmla="*/ 314301 h 995820"/>
                <a:gd name="connsiteX59" fmla="*/ 185678 w 995724"/>
                <a:gd name="connsiteY59" fmla="*/ 292398 h 995820"/>
                <a:gd name="connsiteX60" fmla="*/ 185678 w 995724"/>
                <a:gd name="connsiteY60" fmla="*/ 220446 h 995820"/>
                <a:gd name="connsiteX61" fmla="*/ 297682 w 995724"/>
                <a:gd name="connsiteY61" fmla="*/ 332450 h 995820"/>
                <a:gd name="connsiteX62" fmla="*/ 239265 w 995724"/>
                <a:gd name="connsiteY62" fmla="*/ 474273 h 995820"/>
                <a:gd name="connsiteX63" fmla="*/ 79986 w 995724"/>
                <a:gd name="connsiteY63" fmla="*/ 474273 h 995820"/>
                <a:gd name="connsiteX64" fmla="*/ 131780 w 995724"/>
                <a:gd name="connsiteY64" fmla="*/ 422479 h 995820"/>
                <a:gd name="connsiteX65" fmla="*/ 131780 w 995724"/>
                <a:gd name="connsiteY65" fmla="*/ 391513 h 995820"/>
                <a:gd name="connsiteX66" fmla="*/ 128647 w 995724"/>
                <a:gd name="connsiteY66" fmla="*/ 388381 h 995820"/>
                <a:gd name="connsiteX67" fmla="*/ 97705 w 995724"/>
                <a:gd name="connsiteY67" fmla="*/ 388381 h 995820"/>
                <a:gd name="connsiteX68" fmla="*/ 9278 w 995724"/>
                <a:gd name="connsiteY68" fmla="*/ 476784 h 995820"/>
                <a:gd name="connsiteX69" fmla="*/ 5930 w 995724"/>
                <a:gd name="connsiteY69" fmla="*/ 481232 h 995820"/>
                <a:gd name="connsiteX70" fmla="*/ 0 w 995724"/>
                <a:gd name="connsiteY70" fmla="*/ 496177 h 995820"/>
                <a:gd name="connsiteX71" fmla="*/ 0 w 995724"/>
                <a:gd name="connsiteY71" fmla="*/ 500624 h 995820"/>
                <a:gd name="connsiteX72" fmla="*/ 8011 w 995724"/>
                <a:gd name="connsiteY72" fmla="*/ 517530 h 995820"/>
                <a:gd name="connsiteX73" fmla="*/ 9278 w 995724"/>
                <a:gd name="connsiteY73" fmla="*/ 519061 h 995820"/>
                <a:gd name="connsiteX74" fmla="*/ 97705 w 995724"/>
                <a:gd name="connsiteY74" fmla="*/ 607464 h 995820"/>
                <a:gd name="connsiteX75" fmla="*/ 128647 w 995724"/>
                <a:gd name="connsiteY75" fmla="*/ 607464 h 995820"/>
                <a:gd name="connsiteX76" fmla="*/ 131780 w 995724"/>
                <a:gd name="connsiteY76" fmla="*/ 604331 h 995820"/>
                <a:gd name="connsiteX77" fmla="*/ 131780 w 995724"/>
                <a:gd name="connsiteY77" fmla="*/ 573365 h 995820"/>
                <a:gd name="connsiteX78" fmla="*/ 80895 w 995724"/>
                <a:gd name="connsiteY78" fmla="*/ 522480 h 995820"/>
                <a:gd name="connsiteX79" fmla="*/ 239313 w 995724"/>
                <a:gd name="connsiteY79" fmla="*/ 522480 h 995820"/>
                <a:gd name="connsiteX80" fmla="*/ 298256 w 995724"/>
                <a:gd name="connsiteY80" fmla="*/ 664088 h 995820"/>
                <a:gd name="connsiteX81" fmla="*/ 185654 w 995724"/>
                <a:gd name="connsiteY81" fmla="*/ 776714 h 995820"/>
                <a:gd name="connsiteX82" fmla="*/ 185654 w 995724"/>
                <a:gd name="connsiteY82" fmla="*/ 703471 h 995820"/>
                <a:gd name="connsiteX83" fmla="*/ 163750 w 995724"/>
                <a:gd name="connsiteY83" fmla="*/ 681568 h 995820"/>
                <a:gd name="connsiteX84" fmla="*/ 159326 w 995724"/>
                <a:gd name="connsiteY84" fmla="*/ 681544 h 995820"/>
                <a:gd name="connsiteX85" fmla="*/ 137423 w 995724"/>
                <a:gd name="connsiteY85" fmla="*/ 703447 h 995820"/>
                <a:gd name="connsiteX86" fmla="*/ 137423 w 995724"/>
                <a:gd name="connsiteY86" fmla="*/ 828484 h 995820"/>
                <a:gd name="connsiteX87" fmla="*/ 138188 w 995724"/>
                <a:gd name="connsiteY87" fmla="*/ 833984 h 995820"/>
                <a:gd name="connsiteX88" fmla="*/ 144573 w 995724"/>
                <a:gd name="connsiteY88" fmla="*/ 848737 h 995820"/>
                <a:gd name="connsiteX89" fmla="*/ 147705 w 995724"/>
                <a:gd name="connsiteY89" fmla="*/ 851870 h 995820"/>
                <a:gd name="connsiteX90" fmla="*/ 165352 w 995724"/>
                <a:gd name="connsiteY90" fmla="*/ 858183 h 995820"/>
                <a:gd name="connsiteX91" fmla="*/ 167337 w 995724"/>
                <a:gd name="connsiteY91" fmla="*/ 858374 h 995820"/>
                <a:gd name="connsiteX92" fmla="*/ 292350 w 995724"/>
                <a:gd name="connsiteY92" fmla="*/ 858374 h 995820"/>
                <a:gd name="connsiteX93" fmla="*/ 314253 w 995724"/>
                <a:gd name="connsiteY93" fmla="*/ 836470 h 995820"/>
                <a:gd name="connsiteX94" fmla="*/ 314253 w 995724"/>
                <a:gd name="connsiteY94" fmla="*/ 832070 h 995820"/>
                <a:gd name="connsiteX95" fmla="*/ 292350 w 995724"/>
                <a:gd name="connsiteY95" fmla="*/ 810143 h 995820"/>
                <a:gd name="connsiteX96" fmla="*/ 220398 w 995724"/>
                <a:gd name="connsiteY96" fmla="*/ 810143 h 995820"/>
                <a:gd name="connsiteX97" fmla="*/ 332402 w 995724"/>
                <a:gd name="connsiteY97" fmla="*/ 698139 h 995820"/>
                <a:gd name="connsiteX98" fmla="*/ 474225 w 995724"/>
                <a:gd name="connsiteY98" fmla="*/ 756556 h 995820"/>
                <a:gd name="connsiteX99" fmla="*/ 474225 w 995724"/>
                <a:gd name="connsiteY99" fmla="*/ 915835 h 995820"/>
                <a:gd name="connsiteX100" fmla="*/ 422432 w 995724"/>
                <a:gd name="connsiteY100" fmla="*/ 864041 h 995820"/>
                <a:gd name="connsiteX101" fmla="*/ 391465 w 995724"/>
                <a:gd name="connsiteY101" fmla="*/ 864041 h 995820"/>
                <a:gd name="connsiteX102" fmla="*/ 388333 w 995724"/>
                <a:gd name="connsiteY102" fmla="*/ 867174 h 995820"/>
                <a:gd name="connsiteX103" fmla="*/ 388333 w 995724"/>
                <a:gd name="connsiteY103" fmla="*/ 898116 h 995820"/>
                <a:gd name="connsiteX104" fmla="*/ 476736 w 995724"/>
                <a:gd name="connsiteY104" fmla="*/ 986543 h 995820"/>
                <a:gd name="connsiteX105" fmla="*/ 481184 w 995724"/>
                <a:gd name="connsiteY105" fmla="*/ 989891 h 995820"/>
                <a:gd name="connsiteX106" fmla="*/ 496129 w 995724"/>
                <a:gd name="connsiteY106" fmla="*/ 995821 h 995820"/>
                <a:gd name="connsiteX107" fmla="*/ 500577 w 995724"/>
                <a:gd name="connsiteY107" fmla="*/ 995821 h 995820"/>
                <a:gd name="connsiteX108" fmla="*/ 517482 w 995724"/>
                <a:gd name="connsiteY108" fmla="*/ 987810 h 995820"/>
                <a:gd name="connsiteX109" fmla="*/ 519013 w 995724"/>
                <a:gd name="connsiteY109" fmla="*/ 986567 h 995820"/>
                <a:gd name="connsiteX110" fmla="*/ 607416 w 995724"/>
                <a:gd name="connsiteY110" fmla="*/ 898140 h 995820"/>
                <a:gd name="connsiteX111" fmla="*/ 607416 w 995724"/>
                <a:gd name="connsiteY111" fmla="*/ 867198 h 995820"/>
                <a:gd name="connsiteX112" fmla="*/ 604283 w 995724"/>
                <a:gd name="connsiteY112" fmla="*/ 864065 h 995820"/>
                <a:gd name="connsiteX113" fmla="*/ 573317 w 995724"/>
                <a:gd name="connsiteY113" fmla="*/ 864065 h 995820"/>
                <a:gd name="connsiteX114" fmla="*/ 522432 w 995724"/>
                <a:gd name="connsiteY114" fmla="*/ 914950 h 995820"/>
                <a:gd name="connsiteX115" fmla="*/ 522432 w 995724"/>
                <a:gd name="connsiteY115" fmla="*/ 756508 h 995820"/>
                <a:gd name="connsiteX116" fmla="*/ 663346 w 995724"/>
                <a:gd name="connsiteY116" fmla="*/ 698186 h 995820"/>
                <a:gd name="connsiteX117" fmla="*/ 775327 w 995724"/>
                <a:gd name="connsiteY117" fmla="*/ 810191 h 995820"/>
                <a:gd name="connsiteX118" fmla="*/ 703399 w 995724"/>
                <a:gd name="connsiteY118" fmla="*/ 810191 h 995820"/>
                <a:gd name="connsiteX119" fmla="*/ 681496 w 995724"/>
                <a:gd name="connsiteY119" fmla="*/ 832118 h 995820"/>
                <a:gd name="connsiteX120" fmla="*/ 681496 w 995724"/>
                <a:gd name="connsiteY120" fmla="*/ 836518 h 995820"/>
                <a:gd name="connsiteX121" fmla="*/ 703399 w 995724"/>
                <a:gd name="connsiteY121" fmla="*/ 858422 h 995820"/>
                <a:gd name="connsiteX122" fmla="*/ 828412 w 995724"/>
                <a:gd name="connsiteY122" fmla="*/ 858446 h 995820"/>
                <a:gd name="connsiteX123" fmla="*/ 830397 w 995724"/>
                <a:gd name="connsiteY123" fmla="*/ 858254 h 995820"/>
                <a:gd name="connsiteX124" fmla="*/ 848044 w 995724"/>
                <a:gd name="connsiteY124" fmla="*/ 851942 h 995820"/>
                <a:gd name="connsiteX125" fmla="*/ 851176 w 995724"/>
                <a:gd name="connsiteY125" fmla="*/ 848809 h 995820"/>
                <a:gd name="connsiteX126" fmla="*/ 857561 w 995724"/>
                <a:gd name="connsiteY126" fmla="*/ 834055 h 995820"/>
                <a:gd name="connsiteX127" fmla="*/ 858326 w 995724"/>
                <a:gd name="connsiteY127" fmla="*/ 828555 h 995820"/>
                <a:gd name="connsiteX128" fmla="*/ 858326 w 995724"/>
                <a:gd name="connsiteY128" fmla="*/ 703519 h 995820"/>
                <a:gd name="connsiteX129" fmla="*/ 836422 w 995724"/>
                <a:gd name="connsiteY129" fmla="*/ 681615 h 995820"/>
                <a:gd name="connsiteX130" fmla="*/ 831999 w 995724"/>
                <a:gd name="connsiteY130" fmla="*/ 681639 h 995820"/>
                <a:gd name="connsiteX131" fmla="*/ 810095 w 995724"/>
                <a:gd name="connsiteY131" fmla="*/ 703543 h 995820"/>
                <a:gd name="connsiteX132" fmla="*/ 810095 w 995724"/>
                <a:gd name="connsiteY132" fmla="*/ 776786 h 995820"/>
                <a:gd name="connsiteX133" fmla="*/ 697493 w 995724"/>
                <a:gd name="connsiteY133" fmla="*/ 664160 h 995820"/>
                <a:gd name="connsiteX134" fmla="*/ 756460 w 995724"/>
                <a:gd name="connsiteY134" fmla="*/ 522552 h 995820"/>
                <a:gd name="connsiteX135" fmla="*/ 914878 w 995724"/>
                <a:gd name="connsiteY135" fmla="*/ 522552 h 995820"/>
                <a:gd name="connsiteX136" fmla="*/ 863993 w 995724"/>
                <a:gd name="connsiteY136" fmla="*/ 573437 h 995820"/>
                <a:gd name="connsiteX137" fmla="*/ 863993 w 995724"/>
                <a:gd name="connsiteY137" fmla="*/ 604403 h 995820"/>
                <a:gd name="connsiteX138" fmla="*/ 867126 w 995724"/>
                <a:gd name="connsiteY138" fmla="*/ 607535 h 995820"/>
                <a:gd name="connsiteX139" fmla="*/ 898068 w 995724"/>
                <a:gd name="connsiteY139" fmla="*/ 607535 h 995820"/>
                <a:gd name="connsiteX140" fmla="*/ 986495 w 995724"/>
                <a:gd name="connsiteY140" fmla="*/ 519132 h 995820"/>
                <a:gd name="connsiteX141" fmla="*/ 987738 w 995724"/>
                <a:gd name="connsiteY141" fmla="*/ 517602 h 995820"/>
                <a:gd name="connsiteX142" fmla="*/ 995725 w 995724"/>
                <a:gd name="connsiteY142" fmla="*/ 500696 h 995820"/>
                <a:gd name="connsiteX143" fmla="*/ 995725 w 995724"/>
                <a:gd name="connsiteY143" fmla="*/ 496249 h 995820"/>
                <a:gd name="connsiteX144" fmla="*/ 989771 w 995724"/>
                <a:gd name="connsiteY144" fmla="*/ 481208 h 9958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995724" h="995820">
                  <a:moveTo>
                    <a:pt x="989771" y="481208"/>
                  </a:moveTo>
                  <a:cubicBezTo>
                    <a:pt x="988839" y="479629"/>
                    <a:pt x="987786" y="478099"/>
                    <a:pt x="986447" y="476760"/>
                  </a:cubicBezTo>
                  <a:lnTo>
                    <a:pt x="898020" y="388357"/>
                  </a:lnTo>
                  <a:cubicBezTo>
                    <a:pt x="889484" y="379796"/>
                    <a:pt x="875638" y="379796"/>
                    <a:pt x="867078" y="388357"/>
                  </a:cubicBezTo>
                  <a:lnTo>
                    <a:pt x="863945" y="391489"/>
                  </a:lnTo>
                  <a:cubicBezTo>
                    <a:pt x="855409" y="400026"/>
                    <a:pt x="855409" y="413871"/>
                    <a:pt x="863945" y="422456"/>
                  </a:cubicBezTo>
                  <a:lnTo>
                    <a:pt x="915739" y="474249"/>
                  </a:lnTo>
                  <a:lnTo>
                    <a:pt x="756460" y="474249"/>
                  </a:lnTo>
                  <a:cubicBezTo>
                    <a:pt x="751606" y="420591"/>
                    <a:pt x="730516" y="371643"/>
                    <a:pt x="698043" y="332427"/>
                  </a:cubicBezTo>
                  <a:lnTo>
                    <a:pt x="810048" y="220422"/>
                  </a:lnTo>
                  <a:lnTo>
                    <a:pt x="810048" y="292350"/>
                  </a:lnTo>
                  <a:cubicBezTo>
                    <a:pt x="810048" y="304449"/>
                    <a:pt x="819851" y="314253"/>
                    <a:pt x="831975" y="314277"/>
                  </a:cubicBezTo>
                  <a:lnTo>
                    <a:pt x="836375" y="314277"/>
                  </a:lnTo>
                  <a:cubicBezTo>
                    <a:pt x="848474" y="314277"/>
                    <a:pt x="858278" y="304449"/>
                    <a:pt x="858278" y="292374"/>
                  </a:cubicBezTo>
                  <a:lnTo>
                    <a:pt x="858302" y="167361"/>
                  </a:lnTo>
                  <a:cubicBezTo>
                    <a:pt x="858278" y="166667"/>
                    <a:pt x="858159" y="166022"/>
                    <a:pt x="858111" y="165376"/>
                  </a:cubicBezTo>
                  <a:cubicBezTo>
                    <a:pt x="858733" y="159064"/>
                    <a:pt x="856628" y="152559"/>
                    <a:pt x="851798" y="147729"/>
                  </a:cubicBezTo>
                  <a:lnTo>
                    <a:pt x="848665" y="144597"/>
                  </a:lnTo>
                  <a:cubicBezTo>
                    <a:pt x="844576" y="140508"/>
                    <a:pt x="839292" y="138403"/>
                    <a:pt x="833912" y="138212"/>
                  </a:cubicBezTo>
                  <a:cubicBezTo>
                    <a:pt x="832142" y="137782"/>
                    <a:pt x="830325" y="137447"/>
                    <a:pt x="828412" y="137447"/>
                  </a:cubicBezTo>
                  <a:lnTo>
                    <a:pt x="703376" y="137447"/>
                  </a:lnTo>
                  <a:cubicBezTo>
                    <a:pt x="691300" y="137447"/>
                    <a:pt x="681496" y="147227"/>
                    <a:pt x="681472" y="159351"/>
                  </a:cubicBezTo>
                  <a:lnTo>
                    <a:pt x="681496" y="163774"/>
                  </a:lnTo>
                  <a:cubicBezTo>
                    <a:pt x="681496" y="175850"/>
                    <a:pt x="691276" y="185654"/>
                    <a:pt x="703399" y="185678"/>
                  </a:cubicBezTo>
                  <a:lnTo>
                    <a:pt x="776666" y="185678"/>
                  </a:lnTo>
                  <a:lnTo>
                    <a:pt x="664064" y="298280"/>
                  </a:lnTo>
                  <a:cubicBezTo>
                    <a:pt x="624920" y="265664"/>
                    <a:pt x="576043" y="244358"/>
                    <a:pt x="522432" y="239313"/>
                  </a:cubicBezTo>
                  <a:lnTo>
                    <a:pt x="522432" y="80895"/>
                  </a:lnTo>
                  <a:lnTo>
                    <a:pt x="573317" y="131780"/>
                  </a:lnTo>
                  <a:cubicBezTo>
                    <a:pt x="581854" y="140316"/>
                    <a:pt x="595723" y="140316"/>
                    <a:pt x="604283" y="131780"/>
                  </a:cubicBezTo>
                  <a:lnTo>
                    <a:pt x="607416" y="128647"/>
                  </a:lnTo>
                  <a:cubicBezTo>
                    <a:pt x="615977" y="120111"/>
                    <a:pt x="615977" y="106241"/>
                    <a:pt x="607416" y="97681"/>
                  </a:cubicBezTo>
                  <a:lnTo>
                    <a:pt x="519013" y="9254"/>
                  </a:lnTo>
                  <a:cubicBezTo>
                    <a:pt x="518535" y="8800"/>
                    <a:pt x="517985" y="8417"/>
                    <a:pt x="517482" y="8011"/>
                  </a:cubicBezTo>
                  <a:cubicBezTo>
                    <a:pt x="513465" y="3109"/>
                    <a:pt x="507368" y="0"/>
                    <a:pt x="500577" y="0"/>
                  </a:cubicBezTo>
                  <a:lnTo>
                    <a:pt x="496129" y="0"/>
                  </a:lnTo>
                  <a:cubicBezTo>
                    <a:pt x="490366" y="0"/>
                    <a:pt x="485105" y="2272"/>
                    <a:pt x="481184" y="5930"/>
                  </a:cubicBezTo>
                  <a:cubicBezTo>
                    <a:pt x="479606" y="6863"/>
                    <a:pt x="478075" y="7915"/>
                    <a:pt x="476736" y="9278"/>
                  </a:cubicBezTo>
                  <a:lnTo>
                    <a:pt x="388333" y="97705"/>
                  </a:lnTo>
                  <a:cubicBezTo>
                    <a:pt x="379772" y="106241"/>
                    <a:pt x="379772" y="120111"/>
                    <a:pt x="388333" y="128671"/>
                  </a:cubicBezTo>
                  <a:lnTo>
                    <a:pt x="391465" y="131804"/>
                  </a:lnTo>
                  <a:cubicBezTo>
                    <a:pt x="400002" y="140340"/>
                    <a:pt x="413871" y="140340"/>
                    <a:pt x="422432" y="131804"/>
                  </a:cubicBezTo>
                  <a:lnTo>
                    <a:pt x="474225" y="80010"/>
                  </a:lnTo>
                  <a:lnTo>
                    <a:pt x="474225" y="239265"/>
                  </a:lnTo>
                  <a:cubicBezTo>
                    <a:pt x="420256" y="244143"/>
                    <a:pt x="371045" y="265497"/>
                    <a:pt x="331685" y="298304"/>
                  </a:cubicBezTo>
                  <a:lnTo>
                    <a:pt x="219083" y="185702"/>
                  </a:lnTo>
                  <a:lnTo>
                    <a:pt x="292350" y="185702"/>
                  </a:lnTo>
                  <a:cubicBezTo>
                    <a:pt x="304449" y="185678"/>
                    <a:pt x="314253" y="175874"/>
                    <a:pt x="314253" y="163798"/>
                  </a:cubicBezTo>
                  <a:lnTo>
                    <a:pt x="314277" y="159374"/>
                  </a:lnTo>
                  <a:cubicBezTo>
                    <a:pt x="314253" y="147275"/>
                    <a:pt x="304473" y="137471"/>
                    <a:pt x="292374" y="137471"/>
                  </a:cubicBezTo>
                  <a:lnTo>
                    <a:pt x="167337" y="137471"/>
                  </a:lnTo>
                  <a:cubicBezTo>
                    <a:pt x="165448" y="137471"/>
                    <a:pt x="163607" y="137806"/>
                    <a:pt x="161837" y="138236"/>
                  </a:cubicBezTo>
                  <a:cubicBezTo>
                    <a:pt x="156481" y="138427"/>
                    <a:pt x="151172" y="140532"/>
                    <a:pt x="147083" y="144621"/>
                  </a:cubicBezTo>
                  <a:lnTo>
                    <a:pt x="143951" y="147753"/>
                  </a:lnTo>
                  <a:cubicBezTo>
                    <a:pt x="139145" y="152583"/>
                    <a:pt x="137040" y="159088"/>
                    <a:pt x="137638" y="165400"/>
                  </a:cubicBezTo>
                  <a:cubicBezTo>
                    <a:pt x="137566" y="166046"/>
                    <a:pt x="137447" y="166691"/>
                    <a:pt x="137447" y="167385"/>
                  </a:cubicBezTo>
                  <a:lnTo>
                    <a:pt x="137447" y="292398"/>
                  </a:lnTo>
                  <a:cubicBezTo>
                    <a:pt x="137447" y="304473"/>
                    <a:pt x="147251" y="314301"/>
                    <a:pt x="159350" y="314301"/>
                  </a:cubicBezTo>
                  <a:lnTo>
                    <a:pt x="163750" y="314301"/>
                  </a:lnTo>
                  <a:cubicBezTo>
                    <a:pt x="175850" y="314277"/>
                    <a:pt x="185678" y="304473"/>
                    <a:pt x="185678" y="292398"/>
                  </a:cubicBezTo>
                  <a:lnTo>
                    <a:pt x="185678" y="220446"/>
                  </a:lnTo>
                  <a:lnTo>
                    <a:pt x="297682" y="332450"/>
                  </a:lnTo>
                  <a:cubicBezTo>
                    <a:pt x="265209" y="371690"/>
                    <a:pt x="244119" y="420615"/>
                    <a:pt x="239265" y="474273"/>
                  </a:cubicBezTo>
                  <a:lnTo>
                    <a:pt x="79986" y="474273"/>
                  </a:lnTo>
                  <a:lnTo>
                    <a:pt x="131780" y="422479"/>
                  </a:lnTo>
                  <a:cubicBezTo>
                    <a:pt x="140316" y="413919"/>
                    <a:pt x="140316" y="400050"/>
                    <a:pt x="131780" y="391513"/>
                  </a:cubicBezTo>
                  <a:lnTo>
                    <a:pt x="128647" y="388381"/>
                  </a:lnTo>
                  <a:cubicBezTo>
                    <a:pt x="120087" y="379820"/>
                    <a:pt x="106242" y="379820"/>
                    <a:pt x="97705" y="388381"/>
                  </a:cubicBezTo>
                  <a:lnTo>
                    <a:pt x="9278" y="476784"/>
                  </a:lnTo>
                  <a:cubicBezTo>
                    <a:pt x="7939" y="478123"/>
                    <a:pt x="6887" y="479653"/>
                    <a:pt x="5930" y="481232"/>
                  </a:cubicBezTo>
                  <a:cubicBezTo>
                    <a:pt x="2272" y="485177"/>
                    <a:pt x="0" y="490390"/>
                    <a:pt x="0" y="496177"/>
                  </a:cubicBezTo>
                  <a:lnTo>
                    <a:pt x="0" y="500624"/>
                  </a:lnTo>
                  <a:cubicBezTo>
                    <a:pt x="0" y="507415"/>
                    <a:pt x="3109" y="513513"/>
                    <a:pt x="8011" y="517530"/>
                  </a:cubicBezTo>
                  <a:cubicBezTo>
                    <a:pt x="8441" y="518033"/>
                    <a:pt x="8800" y="518582"/>
                    <a:pt x="9278" y="519061"/>
                  </a:cubicBezTo>
                  <a:lnTo>
                    <a:pt x="97705" y="607464"/>
                  </a:lnTo>
                  <a:cubicBezTo>
                    <a:pt x="106242" y="616024"/>
                    <a:pt x="120111" y="616024"/>
                    <a:pt x="128647" y="607464"/>
                  </a:cubicBezTo>
                  <a:lnTo>
                    <a:pt x="131780" y="604331"/>
                  </a:lnTo>
                  <a:cubicBezTo>
                    <a:pt x="140316" y="595771"/>
                    <a:pt x="140316" y="581902"/>
                    <a:pt x="131780" y="573365"/>
                  </a:cubicBezTo>
                  <a:lnTo>
                    <a:pt x="80895" y="522480"/>
                  </a:lnTo>
                  <a:lnTo>
                    <a:pt x="239313" y="522480"/>
                  </a:lnTo>
                  <a:cubicBezTo>
                    <a:pt x="244334" y="576091"/>
                    <a:pt x="265640" y="624968"/>
                    <a:pt x="298256" y="664088"/>
                  </a:cubicBezTo>
                  <a:lnTo>
                    <a:pt x="185654" y="776714"/>
                  </a:lnTo>
                  <a:lnTo>
                    <a:pt x="185654" y="703471"/>
                  </a:lnTo>
                  <a:cubicBezTo>
                    <a:pt x="185630" y="691372"/>
                    <a:pt x="175826" y="681568"/>
                    <a:pt x="163750" y="681568"/>
                  </a:cubicBezTo>
                  <a:lnTo>
                    <a:pt x="159326" y="681544"/>
                  </a:lnTo>
                  <a:cubicBezTo>
                    <a:pt x="147227" y="681568"/>
                    <a:pt x="137423" y="691348"/>
                    <a:pt x="137423" y="703447"/>
                  </a:cubicBezTo>
                  <a:lnTo>
                    <a:pt x="137423" y="828484"/>
                  </a:lnTo>
                  <a:cubicBezTo>
                    <a:pt x="137423" y="830373"/>
                    <a:pt x="137758" y="832214"/>
                    <a:pt x="138188" y="833984"/>
                  </a:cubicBezTo>
                  <a:cubicBezTo>
                    <a:pt x="138380" y="839364"/>
                    <a:pt x="140484" y="844648"/>
                    <a:pt x="144573" y="848737"/>
                  </a:cubicBezTo>
                  <a:lnTo>
                    <a:pt x="147705" y="851870"/>
                  </a:lnTo>
                  <a:cubicBezTo>
                    <a:pt x="152535" y="856700"/>
                    <a:pt x="159039" y="858804"/>
                    <a:pt x="165352" y="858183"/>
                  </a:cubicBezTo>
                  <a:cubicBezTo>
                    <a:pt x="165998" y="858231"/>
                    <a:pt x="166644" y="858374"/>
                    <a:pt x="167337" y="858374"/>
                  </a:cubicBezTo>
                  <a:lnTo>
                    <a:pt x="292350" y="858374"/>
                  </a:lnTo>
                  <a:cubicBezTo>
                    <a:pt x="304425" y="858374"/>
                    <a:pt x="314253" y="848570"/>
                    <a:pt x="314253" y="836470"/>
                  </a:cubicBezTo>
                  <a:lnTo>
                    <a:pt x="314253" y="832070"/>
                  </a:lnTo>
                  <a:cubicBezTo>
                    <a:pt x="314229" y="819971"/>
                    <a:pt x="304449" y="810143"/>
                    <a:pt x="292350" y="810143"/>
                  </a:cubicBezTo>
                  <a:lnTo>
                    <a:pt x="220398" y="810143"/>
                  </a:lnTo>
                  <a:lnTo>
                    <a:pt x="332402" y="698139"/>
                  </a:lnTo>
                  <a:cubicBezTo>
                    <a:pt x="371642" y="730611"/>
                    <a:pt x="420591" y="751702"/>
                    <a:pt x="474225" y="756556"/>
                  </a:cubicBezTo>
                  <a:lnTo>
                    <a:pt x="474225" y="915835"/>
                  </a:lnTo>
                  <a:lnTo>
                    <a:pt x="422432" y="864041"/>
                  </a:lnTo>
                  <a:cubicBezTo>
                    <a:pt x="413871" y="855504"/>
                    <a:pt x="400026" y="855504"/>
                    <a:pt x="391465" y="864041"/>
                  </a:cubicBezTo>
                  <a:lnTo>
                    <a:pt x="388333" y="867174"/>
                  </a:lnTo>
                  <a:cubicBezTo>
                    <a:pt x="379772" y="875734"/>
                    <a:pt x="379772" y="889579"/>
                    <a:pt x="388333" y="898116"/>
                  </a:cubicBezTo>
                  <a:lnTo>
                    <a:pt x="476736" y="986543"/>
                  </a:lnTo>
                  <a:cubicBezTo>
                    <a:pt x="478075" y="987882"/>
                    <a:pt x="479606" y="988934"/>
                    <a:pt x="481184" y="989891"/>
                  </a:cubicBezTo>
                  <a:cubicBezTo>
                    <a:pt x="485105" y="993525"/>
                    <a:pt x="490342" y="995821"/>
                    <a:pt x="496129" y="995821"/>
                  </a:cubicBezTo>
                  <a:lnTo>
                    <a:pt x="500577" y="995821"/>
                  </a:lnTo>
                  <a:cubicBezTo>
                    <a:pt x="507391" y="995821"/>
                    <a:pt x="513465" y="992688"/>
                    <a:pt x="517482" y="987810"/>
                  </a:cubicBezTo>
                  <a:cubicBezTo>
                    <a:pt x="517985" y="987380"/>
                    <a:pt x="518535" y="987021"/>
                    <a:pt x="519013" y="986567"/>
                  </a:cubicBezTo>
                  <a:lnTo>
                    <a:pt x="607416" y="898140"/>
                  </a:lnTo>
                  <a:cubicBezTo>
                    <a:pt x="615977" y="889603"/>
                    <a:pt x="615977" y="875734"/>
                    <a:pt x="607416" y="867198"/>
                  </a:cubicBezTo>
                  <a:lnTo>
                    <a:pt x="604283" y="864065"/>
                  </a:lnTo>
                  <a:cubicBezTo>
                    <a:pt x="595723" y="855528"/>
                    <a:pt x="581854" y="855528"/>
                    <a:pt x="573317" y="864065"/>
                  </a:cubicBezTo>
                  <a:lnTo>
                    <a:pt x="522432" y="914950"/>
                  </a:lnTo>
                  <a:lnTo>
                    <a:pt x="522432" y="756508"/>
                  </a:lnTo>
                  <a:cubicBezTo>
                    <a:pt x="575709" y="751511"/>
                    <a:pt x="624322" y="730468"/>
                    <a:pt x="663346" y="698186"/>
                  </a:cubicBezTo>
                  <a:lnTo>
                    <a:pt x="775327" y="810191"/>
                  </a:lnTo>
                  <a:lnTo>
                    <a:pt x="703399" y="810191"/>
                  </a:lnTo>
                  <a:cubicBezTo>
                    <a:pt x="691300" y="810191"/>
                    <a:pt x="681496" y="819995"/>
                    <a:pt x="681496" y="832118"/>
                  </a:cubicBezTo>
                  <a:lnTo>
                    <a:pt x="681496" y="836518"/>
                  </a:lnTo>
                  <a:cubicBezTo>
                    <a:pt x="681496" y="848618"/>
                    <a:pt x="691300" y="858422"/>
                    <a:pt x="703399" y="858422"/>
                  </a:cubicBezTo>
                  <a:lnTo>
                    <a:pt x="828412" y="858446"/>
                  </a:lnTo>
                  <a:cubicBezTo>
                    <a:pt x="829105" y="858422"/>
                    <a:pt x="829727" y="858302"/>
                    <a:pt x="830397" y="858254"/>
                  </a:cubicBezTo>
                  <a:cubicBezTo>
                    <a:pt x="836709" y="858876"/>
                    <a:pt x="843214" y="856772"/>
                    <a:pt x="848044" y="851942"/>
                  </a:cubicBezTo>
                  <a:lnTo>
                    <a:pt x="851176" y="848809"/>
                  </a:lnTo>
                  <a:cubicBezTo>
                    <a:pt x="855265" y="844720"/>
                    <a:pt x="857369" y="839412"/>
                    <a:pt x="857561" y="834055"/>
                  </a:cubicBezTo>
                  <a:cubicBezTo>
                    <a:pt x="857991" y="832286"/>
                    <a:pt x="858326" y="830468"/>
                    <a:pt x="858326" y="828555"/>
                  </a:cubicBezTo>
                  <a:lnTo>
                    <a:pt x="858326" y="703519"/>
                  </a:lnTo>
                  <a:cubicBezTo>
                    <a:pt x="858326" y="691419"/>
                    <a:pt x="848546" y="681639"/>
                    <a:pt x="836422" y="681615"/>
                  </a:cubicBezTo>
                  <a:lnTo>
                    <a:pt x="831999" y="681639"/>
                  </a:lnTo>
                  <a:cubicBezTo>
                    <a:pt x="819923" y="681639"/>
                    <a:pt x="810119" y="691419"/>
                    <a:pt x="810095" y="703543"/>
                  </a:cubicBezTo>
                  <a:lnTo>
                    <a:pt x="810095" y="776786"/>
                  </a:lnTo>
                  <a:lnTo>
                    <a:pt x="697493" y="664160"/>
                  </a:lnTo>
                  <a:cubicBezTo>
                    <a:pt x="730109" y="625039"/>
                    <a:pt x="751415" y="576163"/>
                    <a:pt x="756460" y="522552"/>
                  </a:cubicBezTo>
                  <a:lnTo>
                    <a:pt x="914878" y="522552"/>
                  </a:lnTo>
                  <a:lnTo>
                    <a:pt x="863993" y="573437"/>
                  </a:lnTo>
                  <a:cubicBezTo>
                    <a:pt x="855457" y="581974"/>
                    <a:pt x="855457" y="595842"/>
                    <a:pt x="863993" y="604403"/>
                  </a:cubicBezTo>
                  <a:lnTo>
                    <a:pt x="867126" y="607535"/>
                  </a:lnTo>
                  <a:cubicBezTo>
                    <a:pt x="875662" y="616096"/>
                    <a:pt x="889531" y="616096"/>
                    <a:pt x="898068" y="607535"/>
                  </a:cubicBezTo>
                  <a:lnTo>
                    <a:pt x="986495" y="519132"/>
                  </a:lnTo>
                  <a:cubicBezTo>
                    <a:pt x="986949" y="518654"/>
                    <a:pt x="987332" y="518104"/>
                    <a:pt x="987738" y="517602"/>
                  </a:cubicBezTo>
                  <a:cubicBezTo>
                    <a:pt x="992641" y="513585"/>
                    <a:pt x="995725" y="507487"/>
                    <a:pt x="995725" y="500696"/>
                  </a:cubicBezTo>
                  <a:lnTo>
                    <a:pt x="995725" y="496249"/>
                  </a:lnTo>
                  <a:cubicBezTo>
                    <a:pt x="995701" y="490366"/>
                    <a:pt x="993430" y="485153"/>
                    <a:pt x="989771" y="481208"/>
                  </a:cubicBez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26" name="Graphic 220">
              <a:extLst>
                <a:ext uri="{FF2B5EF4-FFF2-40B4-BE49-F238E27FC236}">
                  <a16:creationId xmlns:a16="http://schemas.microsoft.com/office/drawing/2014/main" id="{D2F42B10-5D61-461F-AF0D-EE10D8F817AF}"/>
                </a:ext>
              </a:extLst>
            </p:cNvPr>
            <p:cNvGrpSpPr/>
            <p:nvPr/>
          </p:nvGrpSpPr>
          <p:grpSpPr>
            <a:xfrm>
              <a:off x="4954219" y="1154932"/>
              <a:ext cx="1135993" cy="1075854"/>
              <a:chOff x="4954219" y="1154932"/>
              <a:chExt cx="1135993" cy="1075854"/>
            </a:xfrm>
            <a:solidFill>
              <a:srgbClr val="FFFFFF"/>
            </a:solidFill>
          </p:grpSpPr>
          <p:sp>
            <p:nvSpPr>
              <p:cNvPr id="227" name="Graphic 220">
                <a:extLst>
                  <a:ext uri="{FF2B5EF4-FFF2-40B4-BE49-F238E27FC236}">
                    <a16:creationId xmlns:a16="http://schemas.microsoft.com/office/drawing/2014/main" id="{11789CEA-E4FF-4FB5-A1DC-A81CE8D09E77}"/>
                  </a:ext>
                </a:extLst>
              </p:cNvPr>
              <p:cNvSpPr/>
              <p:nvPr/>
            </p:nvSpPr>
            <p:spPr>
              <a:xfrm>
                <a:off x="5542888" y="1828752"/>
                <a:ext cx="547324" cy="402034"/>
              </a:xfrm>
              <a:custGeom>
                <a:avLst/>
                <a:gdLst>
                  <a:gd name="connsiteX0" fmla="*/ 347109 w 547324"/>
                  <a:gd name="connsiteY0" fmla="*/ 101483 h 402034"/>
                  <a:gd name="connsiteX1" fmla="*/ 0 w 547324"/>
                  <a:gd name="connsiteY1" fmla="*/ 101483 h 402034"/>
                  <a:gd name="connsiteX2" fmla="*/ 0 w 547324"/>
                  <a:gd name="connsiteY2" fmla="*/ 300575 h 402034"/>
                  <a:gd name="connsiteX3" fmla="*/ 347109 w 547324"/>
                  <a:gd name="connsiteY3" fmla="*/ 300575 h 402034"/>
                  <a:gd name="connsiteX4" fmla="*/ 347109 w 547324"/>
                  <a:gd name="connsiteY4" fmla="*/ 402035 h 402034"/>
                  <a:gd name="connsiteX5" fmla="*/ 544169 w 547324"/>
                  <a:gd name="connsiteY5" fmla="*/ 204233 h 402034"/>
                  <a:gd name="connsiteX6" fmla="*/ 547325 w 547324"/>
                  <a:gd name="connsiteY6" fmla="*/ 201053 h 402034"/>
                  <a:gd name="connsiteX7" fmla="*/ 347109 w 547324"/>
                  <a:gd name="connsiteY7" fmla="*/ 0 h 4020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7324" h="402034">
                    <a:moveTo>
                      <a:pt x="347109" y="101483"/>
                    </a:moveTo>
                    <a:lnTo>
                      <a:pt x="0" y="101483"/>
                    </a:lnTo>
                    <a:lnTo>
                      <a:pt x="0" y="300575"/>
                    </a:lnTo>
                    <a:lnTo>
                      <a:pt x="347109" y="300575"/>
                    </a:lnTo>
                    <a:lnTo>
                      <a:pt x="347109" y="402035"/>
                    </a:lnTo>
                    <a:lnTo>
                      <a:pt x="544169" y="204233"/>
                    </a:lnTo>
                    <a:lnTo>
                      <a:pt x="547325" y="201053"/>
                    </a:lnTo>
                    <a:lnTo>
                      <a:pt x="34710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Graphic 220">
                <a:extLst>
                  <a:ext uri="{FF2B5EF4-FFF2-40B4-BE49-F238E27FC236}">
                    <a16:creationId xmlns:a16="http://schemas.microsoft.com/office/drawing/2014/main" id="{BDF88BC5-BE3C-4801-B208-44117DDE44D2}"/>
                  </a:ext>
                </a:extLst>
              </p:cNvPr>
              <p:cNvSpPr/>
              <p:nvPr/>
            </p:nvSpPr>
            <p:spPr>
              <a:xfrm>
                <a:off x="5542888" y="1377817"/>
                <a:ext cx="547324" cy="402010"/>
              </a:xfrm>
              <a:custGeom>
                <a:avLst/>
                <a:gdLst>
                  <a:gd name="connsiteX0" fmla="*/ 347109 w 547324"/>
                  <a:gd name="connsiteY0" fmla="*/ 402011 h 402010"/>
                  <a:gd name="connsiteX1" fmla="*/ 544169 w 547324"/>
                  <a:gd name="connsiteY1" fmla="*/ 204186 h 402010"/>
                  <a:gd name="connsiteX2" fmla="*/ 547325 w 547324"/>
                  <a:gd name="connsiteY2" fmla="*/ 201005 h 402010"/>
                  <a:gd name="connsiteX3" fmla="*/ 347109 w 547324"/>
                  <a:gd name="connsiteY3" fmla="*/ 0 h 402010"/>
                  <a:gd name="connsiteX4" fmla="*/ 347109 w 547324"/>
                  <a:gd name="connsiteY4" fmla="*/ 101435 h 402010"/>
                  <a:gd name="connsiteX5" fmla="*/ 0 w 547324"/>
                  <a:gd name="connsiteY5" fmla="*/ 101435 h 402010"/>
                  <a:gd name="connsiteX6" fmla="*/ 0 w 547324"/>
                  <a:gd name="connsiteY6" fmla="*/ 300576 h 402010"/>
                  <a:gd name="connsiteX7" fmla="*/ 347109 w 547324"/>
                  <a:gd name="connsiteY7" fmla="*/ 300576 h 402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7324" h="402010">
                    <a:moveTo>
                      <a:pt x="347109" y="402011"/>
                    </a:moveTo>
                    <a:lnTo>
                      <a:pt x="544169" y="204186"/>
                    </a:lnTo>
                    <a:lnTo>
                      <a:pt x="547325" y="201005"/>
                    </a:lnTo>
                    <a:lnTo>
                      <a:pt x="347109" y="0"/>
                    </a:lnTo>
                    <a:lnTo>
                      <a:pt x="347109" y="101435"/>
                    </a:lnTo>
                    <a:lnTo>
                      <a:pt x="0" y="101435"/>
                    </a:lnTo>
                    <a:lnTo>
                      <a:pt x="0" y="300576"/>
                    </a:lnTo>
                    <a:lnTo>
                      <a:pt x="347109" y="300576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9" name="Graphic 220">
                <a:extLst>
                  <a:ext uri="{FF2B5EF4-FFF2-40B4-BE49-F238E27FC236}">
                    <a16:creationId xmlns:a16="http://schemas.microsoft.com/office/drawing/2014/main" id="{9BC7C78E-B2A7-4881-9BB6-C9F78D6C9AA8}"/>
                  </a:ext>
                </a:extLst>
              </p:cNvPr>
              <p:cNvSpPr/>
              <p:nvPr/>
            </p:nvSpPr>
            <p:spPr>
              <a:xfrm>
                <a:off x="4954219" y="1610960"/>
                <a:ext cx="547324" cy="402010"/>
              </a:xfrm>
              <a:custGeom>
                <a:avLst/>
                <a:gdLst>
                  <a:gd name="connsiteX0" fmla="*/ 200216 w 547324"/>
                  <a:gd name="connsiteY0" fmla="*/ 0 h 402010"/>
                  <a:gd name="connsiteX1" fmla="*/ 3156 w 547324"/>
                  <a:gd name="connsiteY1" fmla="*/ 197825 h 402010"/>
                  <a:gd name="connsiteX2" fmla="*/ 0 w 547324"/>
                  <a:gd name="connsiteY2" fmla="*/ 201005 h 402010"/>
                  <a:gd name="connsiteX3" fmla="*/ 200216 w 547324"/>
                  <a:gd name="connsiteY3" fmla="*/ 402011 h 402010"/>
                  <a:gd name="connsiteX4" fmla="*/ 200216 w 547324"/>
                  <a:gd name="connsiteY4" fmla="*/ 300528 h 402010"/>
                  <a:gd name="connsiteX5" fmla="*/ 547325 w 547324"/>
                  <a:gd name="connsiteY5" fmla="*/ 300528 h 402010"/>
                  <a:gd name="connsiteX6" fmla="*/ 547325 w 547324"/>
                  <a:gd name="connsiteY6" fmla="*/ 101435 h 402010"/>
                  <a:gd name="connsiteX7" fmla="*/ 200216 w 547324"/>
                  <a:gd name="connsiteY7" fmla="*/ 101435 h 402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7324" h="402010">
                    <a:moveTo>
                      <a:pt x="200216" y="0"/>
                    </a:moveTo>
                    <a:lnTo>
                      <a:pt x="3156" y="197825"/>
                    </a:lnTo>
                    <a:lnTo>
                      <a:pt x="0" y="201005"/>
                    </a:lnTo>
                    <a:lnTo>
                      <a:pt x="200216" y="402011"/>
                    </a:lnTo>
                    <a:lnTo>
                      <a:pt x="200216" y="300528"/>
                    </a:lnTo>
                    <a:lnTo>
                      <a:pt x="547325" y="300528"/>
                    </a:lnTo>
                    <a:lnTo>
                      <a:pt x="547325" y="101435"/>
                    </a:lnTo>
                    <a:lnTo>
                      <a:pt x="200216" y="10143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8" name="Graphic 220">
                <a:extLst>
                  <a:ext uri="{FF2B5EF4-FFF2-40B4-BE49-F238E27FC236}">
                    <a16:creationId xmlns:a16="http://schemas.microsoft.com/office/drawing/2014/main" id="{14859605-1FFC-4DD0-AEC6-61708E97D81D}"/>
                  </a:ext>
                </a:extLst>
              </p:cNvPr>
              <p:cNvSpPr/>
              <p:nvPr/>
            </p:nvSpPr>
            <p:spPr>
              <a:xfrm>
                <a:off x="4954219" y="1154932"/>
                <a:ext cx="547324" cy="402010"/>
              </a:xfrm>
              <a:custGeom>
                <a:avLst/>
                <a:gdLst>
                  <a:gd name="connsiteX0" fmla="*/ 200216 w 547324"/>
                  <a:gd name="connsiteY0" fmla="*/ 0 h 402010"/>
                  <a:gd name="connsiteX1" fmla="*/ 3156 w 547324"/>
                  <a:gd name="connsiteY1" fmla="*/ 197825 h 402010"/>
                  <a:gd name="connsiteX2" fmla="*/ 0 w 547324"/>
                  <a:gd name="connsiteY2" fmla="*/ 201005 h 402010"/>
                  <a:gd name="connsiteX3" fmla="*/ 200216 w 547324"/>
                  <a:gd name="connsiteY3" fmla="*/ 402011 h 402010"/>
                  <a:gd name="connsiteX4" fmla="*/ 200216 w 547324"/>
                  <a:gd name="connsiteY4" fmla="*/ 300552 h 402010"/>
                  <a:gd name="connsiteX5" fmla="*/ 547325 w 547324"/>
                  <a:gd name="connsiteY5" fmla="*/ 300552 h 402010"/>
                  <a:gd name="connsiteX6" fmla="*/ 547325 w 547324"/>
                  <a:gd name="connsiteY6" fmla="*/ 101435 h 402010"/>
                  <a:gd name="connsiteX7" fmla="*/ 200216 w 547324"/>
                  <a:gd name="connsiteY7" fmla="*/ 101435 h 402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47324" h="402010">
                    <a:moveTo>
                      <a:pt x="200216" y="0"/>
                    </a:moveTo>
                    <a:lnTo>
                      <a:pt x="3156" y="197825"/>
                    </a:lnTo>
                    <a:lnTo>
                      <a:pt x="0" y="201005"/>
                    </a:lnTo>
                    <a:lnTo>
                      <a:pt x="200216" y="402011"/>
                    </a:lnTo>
                    <a:lnTo>
                      <a:pt x="200216" y="300552"/>
                    </a:lnTo>
                    <a:lnTo>
                      <a:pt x="547325" y="300552"/>
                    </a:lnTo>
                    <a:lnTo>
                      <a:pt x="547325" y="101435"/>
                    </a:lnTo>
                    <a:lnTo>
                      <a:pt x="200216" y="101435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39" name="Graphic 220">
              <a:extLst>
                <a:ext uri="{FF2B5EF4-FFF2-40B4-BE49-F238E27FC236}">
                  <a16:creationId xmlns:a16="http://schemas.microsoft.com/office/drawing/2014/main" id="{D5819432-23AF-4903-8C7D-4B98A6ECD28B}"/>
                </a:ext>
              </a:extLst>
            </p:cNvPr>
            <p:cNvSpPr/>
            <p:nvPr/>
          </p:nvSpPr>
          <p:spPr>
            <a:xfrm>
              <a:off x="6392917" y="1035825"/>
              <a:ext cx="909474" cy="2411730"/>
            </a:xfrm>
            <a:custGeom>
              <a:avLst/>
              <a:gdLst>
                <a:gd name="connsiteX0" fmla="*/ 454737 w 909474"/>
                <a:gd name="connsiteY0" fmla="*/ 85414 h 2411730"/>
                <a:gd name="connsiteX1" fmla="*/ 567985 w 909474"/>
                <a:gd name="connsiteY1" fmla="*/ 151603 h 2411730"/>
                <a:gd name="connsiteX2" fmla="*/ 696369 w 909474"/>
                <a:gd name="connsiteY2" fmla="*/ 383335 h 2411730"/>
                <a:gd name="connsiteX3" fmla="*/ 789387 w 909474"/>
                <a:gd name="connsiteY3" fmla="*/ 749956 h 2411730"/>
                <a:gd name="connsiteX4" fmla="*/ 824060 w 909474"/>
                <a:gd name="connsiteY4" fmla="*/ 1205889 h 2411730"/>
                <a:gd name="connsiteX5" fmla="*/ 789387 w 909474"/>
                <a:gd name="connsiteY5" fmla="*/ 1661822 h 2411730"/>
                <a:gd name="connsiteX6" fmla="*/ 696369 w 909474"/>
                <a:gd name="connsiteY6" fmla="*/ 2028442 h 2411730"/>
                <a:gd name="connsiteX7" fmla="*/ 567985 w 909474"/>
                <a:gd name="connsiteY7" fmla="*/ 2260175 h 2411730"/>
                <a:gd name="connsiteX8" fmla="*/ 454737 w 909474"/>
                <a:gd name="connsiteY8" fmla="*/ 2326364 h 2411730"/>
                <a:gd name="connsiteX9" fmla="*/ 341489 w 909474"/>
                <a:gd name="connsiteY9" fmla="*/ 2260175 h 2411730"/>
                <a:gd name="connsiteX10" fmla="*/ 213105 w 909474"/>
                <a:gd name="connsiteY10" fmla="*/ 2028442 h 2411730"/>
                <a:gd name="connsiteX11" fmla="*/ 120087 w 909474"/>
                <a:gd name="connsiteY11" fmla="*/ 1661822 h 2411730"/>
                <a:gd name="connsiteX12" fmla="*/ 85414 w 909474"/>
                <a:gd name="connsiteY12" fmla="*/ 1205889 h 2411730"/>
                <a:gd name="connsiteX13" fmla="*/ 120087 w 909474"/>
                <a:gd name="connsiteY13" fmla="*/ 749956 h 2411730"/>
                <a:gd name="connsiteX14" fmla="*/ 213105 w 909474"/>
                <a:gd name="connsiteY14" fmla="*/ 383335 h 2411730"/>
                <a:gd name="connsiteX15" fmla="*/ 341489 w 909474"/>
                <a:gd name="connsiteY15" fmla="*/ 151603 h 2411730"/>
                <a:gd name="connsiteX16" fmla="*/ 454737 w 909474"/>
                <a:gd name="connsiteY16" fmla="*/ 85414 h 2411730"/>
                <a:gd name="connsiteX17" fmla="*/ 454737 w 909474"/>
                <a:gd name="connsiteY17" fmla="*/ 0 h 2411730"/>
                <a:gd name="connsiteX18" fmla="*/ 0 w 909474"/>
                <a:gd name="connsiteY18" fmla="*/ 1205865 h 2411730"/>
                <a:gd name="connsiteX19" fmla="*/ 454737 w 909474"/>
                <a:gd name="connsiteY19" fmla="*/ 2411730 h 2411730"/>
                <a:gd name="connsiteX20" fmla="*/ 909474 w 909474"/>
                <a:gd name="connsiteY20" fmla="*/ 1205865 h 2411730"/>
                <a:gd name="connsiteX21" fmla="*/ 454737 w 909474"/>
                <a:gd name="connsiteY21" fmla="*/ 0 h 2411730"/>
                <a:gd name="connsiteX22" fmla="*/ 454737 w 909474"/>
                <a:gd name="connsiteY22" fmla="*/ 0 h 2411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09474" h="2411730">
                  <a:moveTo>
                    <a:pt x="454737" y="85414"/>
                  </a:moveTo>
                  <a:cubicBezTo>
                    <a:pt x="490725" y="85414"/>
                    <a:pt x="528841" y="107676"/>
                    <a:pt x="567985" y="151603"/>
                  </a:cubicBezTo>
                  <a:cubicBezTo>
                    <a:pt x="614470" y="203731"/>
                    <a:pt x="658851" y="283861"/>
                    <a:pt x="696369" y="383335"/>
                  </a:cubicBezTo>
                  <a:cubicBezTo>
                    <a:pt x="736111" y="488692"/>
                    <a:pt x="767388" y="612031"/>
                    <a:pt x="789387" y="749956"/>
                  </a:cubicBezTo>
                  <a:cubicBezTo>
                    <a:pt x="812391" y="894194"/>
                    <a:pt x="824060" y="1047591"/>
                    <a:pt x="824060" y="1205889"/>
                  </a:cubicBezTo>
                  <a:cubicBezTo>
                    <a:pt x="824060" y="1364187"/>
                    <a:pt x="812391" y="1517584"/>
                    <a:pt x="789387" y="1661822"/>
                  </a:cubicBezTo>
                  <a:cubicBezTo>
                    <a:pt x="767388" y="1799723"/>
                    <a:pt x="736087" y="1923086"/>
                    <a:pt x="696369" y="2028442"/>
                  </a:cubicBezTo>
                  <a:cubicBezTo>
                    <a:pt x="658851" y="2127917"/>
                    <a:pt x="614470" y="2208046"/>
                    <a:pt x="567985" y="2260175"/>
                  </a:cubicBezTo>
                  <a:cubicBezTo>
                    <a:pt x="528817" y="2304102"/>
                    <a:pt x="490725" y="2326364"/>
                    <a:pt x="454737" y="2326364"/>
                  </a:cubicBezTo>
                  <a:cubicBezTo>
                    <a:pt x="418749" y="2326364"/>
                    <a:pt x="380633" y="2304102"/>
                    <a:pt x="341489" y="2260175"/>
                  </a:cubicBezTo>
                  <a:cubicBezTo>
                    <a:pt x="295004" y="2208046"/>
                    <a:pt x="250623" y="2127917"/>
                    <a:pt x="213105" y="2028442"/>
                  </a:cubicBezTo>
                  <a:cubicBezTo>
                    <a:pt x="173363" y="1923086"/>
                    <a:pt x="142062" y="1799747"/>
                    <a:pt x="120087" y="1661822"/>
                  </a:cubicBezTo>
                  <a:cubicBezTo>
                    <a:pt x="97083" y="1517584"/>
                    <a:pt x="85414" y="1364187"/>
                    <a:pt x="85414" y="1205889"/>
                  </a:cubicBezTo>
                  <a:cubicBezTo>
                    <a:pt x="85414" y="1047591"/>
                    <a:pt x="97083" y="894194"/>
                    <a:pt x="120087" y="749956"/>
                  </a:cubicBezTo>
                  <a:cubicBezTo>
                    <a:pt x="142086" y="612055"/>
                    <a:pt x="173387" y="488692"/>
                    <a:pt x="213105" y="383335"/>
                  </a:cubicBezTo>
                  <a:cubicBezTo>
                    <a:pt x="250623" y="283861"/>
                    <a:pt x="295004" y="203731"/>
                    <a:pt x="341489" y="151603"/>
                  </a:cubicBezTo>
                  <a:cubicBezTo>
                    <a:pt x="380633" y="107676"/>
                    <a:pt x="418749" y="85414"/>
                    <a:pt x="454737" y="85414"/>
                  </a:cubicBezTo>
                  <a:moveTo>
                    <a:pt x="454737" y="0"/>
                  </a:moveTo>
                  <a:cubicBezTo>
                    <a:pt x="203588" y="0"/>
                    <a:pt x="0" y="539888"/>
                    <a:pt x="0" y="1205865"/>
                  </a:cubicBezTo>
                  <a:cubicBezTo>
                    <a:pt x="0" y="1871842"/>
                    <a:pt x="203588" y="2411730"/>
                    <a:pt x="454737" y="2411730"/>
                  </a:cubicBezTo>
                  <a:cubicBezTo>
                    <a:pt x="705886" y="2411730"/>
                    <a:pt x="909474" y="1871842"/>
                    <a:pt x="909474" y="1205865"/>
                  </a:cubicBezTo>
                  <a:cubicBezTo>
                    <a:pt x="909474" y="539888"/>
                    <a:pt x="705886" y="0"/>
                    <a:pt x="454737" y="0"/>
                  </a:cubicBezTo>
                  <a:lnTo>
                    <a:pt x="454737" y="0"/>
                  </a:lnTo>
                  <a:close/>
                </a:path>
              </a:pathLst>
            </a:custGeom>
            <a:solidFill>
              <a:srgbClr val="FFFFFF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52" name="Group 351">
            <a:extLst>
              <a:ext uri="{FF2B5EF4-FFF2-40B4-BE49-F238E27FC236}">
                <a16:creationId xmlns:a16="http://schemas.microsoft.com/office/drawing/2014/main" id="{E1C44C90-0A6B-4DF6-B5EB-8E1957AFC677}"/>
              </a:ext>
            </a:extLst>
          </p:cNvPr>
          <p:cNvGrpSpPr/>
          <p:nvPr/>
        </p:nvGrpSpPr>
        <p:grpSpPr>
          <a:xfrm>
            <a:off x="993339" y="3150658"/>
            <a:ext cx="348434" cy="301752"/>
            <a:chOff x="4167462" y="545005"/>
            <a:chExt cx="3839427" cy="3325029"/>
          </a:xfrm>
        </p:grpSpPr>
        <p:grpSp>
          <p:nvGrpSpPr>
            <p:cNvPr id="353" name="Graphic 241">
              <a:extLst>
                <a:ext uri="{FF2B5EF4-FFF2-40B4-BE49-F238E27FC236}">
                  <a16:creationId xmlns:a16="http://schemas.microsoft.com/office/drawing/2014/main" id="{122B9F4C-C9BE-40FF-B614-998D32DA0B5D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359" name="Graphic 241">
                <a:extLst>
                  <a:ext uri="{FF2B5EF4-FFF2-40B4-BE49-F238E27FC236}">
                    <a16:creationId xmlns:a16="http://schemas.microsoft.com/office/drawing/2014/main" id="{B83EE1B0-5FDF-44E0-9149-427BF128ADB1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" name="Graphic 241">
                <a:extLst>
                  <a:ext uri="{FF2B5EF4-FFF2-40B4-BE49-F238E27FC236}">
                    <a16:creationId xmlns:a16="http://schemas.microsoft.com/office/drawing/2014/main" id="{978368D9-FE9B-466F-AB45-95BC21678B7E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54" name="Graphic 241">
              <a:extLst>
                <a:ext uri="{FF2B5EF4-FFF2-40B4-BE49-F238E27FC236}">
                  <a16:creationId xmlns:a16="http://schemas.microsoft.com/office/drawing/2014/main" id="{23832744-B52E-4F71-8563-B4806C006D9A}"/>
                </a:ext>
              </a:extLst>
            </p:cNvPr>
            <p:cNvGrpSpPr/>
            <p:nvPr/>
          </p:nvGrpSpPr>
          <p:grpSpPr>
            <a:xfrm>
              <a:off x="5045826" y="1231713"/>
              <a:ext cx="2092694" cy="1981933"/>
              <a:chOff x="5045826" y="1231713"/>
              <a:chExt cx="2092694" cy="1981933"/>
            </a:xfrm>
            <a:solidFill>
              <a:srgbClr val="9F53A0"/>
            </a:solidFill>
          </p:grpSpPr>
          <p:sp>
            <p:nvSpPr>
              <p:cNvPr id="355" name="Graphic 241">
                <a:extLst>
                  <a:ext uri="{FF2B5EF4-FFF2-40B4-BE49-F238E27FC236}">
                    <a16:creationId xmlns:a16="http://schemas.microsoft.com/office/drawing/2014/main" id="{FF2A4F80-E340-4D54-B24D-A1F450C0472F}"/>
                  </a:ext>
                </a:extLst>
              </p:cNvPr>
              <p:cNvSpPr/>
              <p:nvPr/>
            </p:nvSpPr>
            <p:spPr>
              <a:xfrm>
                <a:off x="6130265" y="2473016"/>
                <a:ext cx="1008255" cy="740630"/>
              </a:xfrm>
              <a:custGeom>
                <a:avLst/>
                <a:gdLst>
                  <a:gd name="connsiteX0" fmla="*/ 639411 w 1008255"/>
                  <a:gd name="connsiteY0" fmla="*/ 186921 h 740630"/>
                  <a:gd name="connsiteX1" fmla="*/ 0 w 1008255"/>
                  <a:gd name="connsiteY1" fmla="*/ 186921 h 740630"/>
                  <a:gd name="connsiteX2" fmla="*/ 0 w 1008255"/>
                  <a:gd name="connsiteY2" fmla="*/ 553710 h 740630"/>
                  <a:gd name="connsiteX3" fmla="*/ 639411 w 1008255"/>
                  <a:gd name="connsiteY3" fmla="*/ 553710 h 740630"/>
                  <a:gd name="connsiteX4" fmla="*/ 639411 w 1008255"/>
                  <a:gd name="connsiteY4" fmla="*/ 740631 h 740630"/>
                  <a:gd name="connsiteX5" fmla="*/ 1002445 w 1008255"/>
                  <a:gd name="connsiteY5" fmla="*/ 376210 h 740630"/>
                  <a:gd name="connsiteX6" fmla="*/ 1008255 w 1008255"/>
                  <a:gd name="connsiteY6" fmla="*/ 370351 h 740630"/>
                  <a:gd name="connsiteX7" fmla="*/ 639411 w 1008255"/>
                  <a:gd name="connsiteY7" fmla="*/ 0 h 7406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55" h="740630">
                    <a:moveTo>
                      <a:pt x="639411" y="186921"/>
                    </a:moveTo>
                    <a:lnTo>
                      <a:pt x="0" y="186921"/>
                    </a:lnTo>
                    <a:lnTo>
                      <a:pt x="0" y="553710"/>
                    </a:lnTo>
                    <a:lnTo>
                      <a:pt x="639411" y="553710"/>
                    </a:lnTo>
                    <a:lnTo>
                      <a:pt x="639411" y="740631"/>
                    </a:lnTo>
                    <a:lnTo>
                      <a:pt x="1002445" y="376210"/>
                    </a:lnTo>
                    <a:lnTo>
                      <a:pt x="1008255" y="370351"/>
                    </a:lnTo>
                    <a:lnTo>
                      <a:pt x="639411" y="0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" name="Graphic 241">
                <a:extLst>
                  <a:ext uri="{FF2B5EF4-FFF2-40B4-BE49-F238E27FC236}">
                    <a16:creationId xmlns:a16="http://schemas.microsoft.com/office/drawing/2014/main" id="{064F896D-0D6F-4FA9-AD7E-D4BDB11B5FC1}"/>
                  </a:ext>
                </a:extLst>
              </p:cNvPr>
              <p:cNvSpPr/>
              <p:nvPr/>
            </p:nvSpPr>
            <p:spPr>
              <a:xfrm>
                <a:off x="6130265" y="1642309"/>
                <a:ext cx="1008255" cy="740582"/>
              </a:xfrm>
              <a:custGeom>
                <a:avLst/>
                <a:gdLst>
                  <a:gd name="connsiteX0" fmla="*/ 639411 w 1008255"/>
                  <a:gd name="connsiteY0" fmla="*/ 740583 h 740582"/>
                  <a:gd name="connsiteX1" fmla="*/ 1002445 w 1008255"/>
                  <a:gd name="connsiteY1" fmla="*/ 376162 h 740582"/>
                  <a:gd name="connsiteX2" fmla="*/ 1008255 w 1008255"/>
                  <a:gd name="connsiteY2" fmla="*/ 370279 h 740582"/>
                  <a:gd name="connsiteX3" fmla="*/ 639411 w 1008255"/>
                  <a:gd name="connsiteY3" fmla="*/ 0 h 740582"/>
                  <a:gd name="connsiteX4" fmla="*/ 639411 w 1008255"/>
                  <a:gd name="connsiteY4" fmla="*/ 186873 h 740582"/>
                  <a:gd name="connsiteX5" fmla="*/ 0 w 1008255"/>
                  <a:gd name="connsiteY5" fmla="*/ 186873 h 740582"/>
                  <a:gd name="connsiteX6" fmla="*/ 0 w 1008255"/>
                  <a:gd name="connsiteY6" fmla="*/ 553709 h 740582"/>
                  <a:gd name="connsiteX7" fmla="*/ 639411 w 1008255"/>
                  <a:gd name="connsiteY7" fmla="*/ 553709 h 7405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55" h="740582">
                    <a:moveTo>
                      <a:pt x="639411" y="740583"/>
                    </a:moveTo>
                    <a:lnTo>
                      <a:pt x="1002445" y="376162"/>
                    </a:lnTo>
                    <a:lnTo>
                      <a:pt x="1008255" y="370279"/>
                    </a:lnTo>
                    <a:lnTo>
                      <a:pt x="639411" y="0"/>
                    </a:lnTo>
                    <a:lnTo>
                      <a:pt x="639411" y="186873"/>
                    </a:lnTo>
                    <a:lnTo>
                      <a:pt x="0" y="186873"/>
                    </a:lnTo>
                    <a:lnTo>
                      <a:pt x="0" y="553709"/>
                    </a:lnTo>
                    <a:lnTo>
                      <a:pt x="639411" y="553709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" name="Graphic 241">
                <a:extLst>
                  <a:ext uri="{FF2B5EF4-FFF2-40B4-BE49-F238E27FC236}">
                    <a16:creationId xmlns:a16="http://schemas.microsoft.com/office/drawing/2014/main" id="{983468D6-17DB-460E-96CA-7C54EFE43C43}"/>
                  </a:ext>
                </a:extLst>
              </p:cNvPr>
              <p:cNvSpPr/>
              <p:nvPr/>
            </p:nvSpPr>
            <p:spPr>
              <a:xfrm>
                <a:off x="5045826" y="2071795"/>
                <a:ext cx="1008278" cy="740558"/>
              </a:xfrm>
              <a:custGeom>
                <a:avLst/>
                <a:gdLst>
                  <a:gd name="connsiteX0" fmla="*/ 368797 w 1008278"/>
                  <a:gd name="connsiteY0" fmla="*/ 0 h 740558"/>
                  <a:gd name="connsiteX1" fmla="*/ 5811 w 1008278"/>
                  <a:gd name="connsiteY1" fmla="*/ 364421 h 740558"/>
                  <a:gd name="connsiteX2" fmla="*/ 0 w 1008278"/>
                  <a:gd name="connsiteY2" fmla="*/ 370279 h 740558"/>
                  <a:gd name="connsiteX3" fmla="*/ 368797 w 1008278"/>
                  <a:gd name="connsiteY3" fmla="*/ 740559 h 740558"/>
                  <a:gd name="connsiteX4" fmla="*/ 368797 w 1008278"/>
                  <a:gd name="connsiteY4" fmla="*/ 553638 h 740558"/>
                  <a:gd name="connsiteX5" fmla="*/ 1008279 w 1008278"/>
                  <a:gd name="connsiteY5" fmla="*/ 553638 h 740558"/>
                  <a:gd name="connsiteX6" fmla="*/ 1008279 w 1008278"/>
                  <a:gd name="connsiteY6" fmla="*/ 186849 h 740558"/>
                  <a:gd name="connsiteX7" fmla="*/ 368797 w 1008278"/>
                  <a:gd name="connsiteY7" fmla="*/ 186849 h 740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78" h="740558">
                    <a:moveTo>
                      <a:pt x="368797" y="0"/>
                    </a:moveTo>
                    <a:lnTo>
                      <a:pt x="5811" y="364421"/>
                    </a:lnTo>
                    <a:lnTo>
                      <a:pt x="0" y="370279"/>
                    </a:lnTo>
                    <a:lnTo>
                      <a:pt x="368797" y="740559"/>
                    </a:lnTo>
                    <a:lnTo>
                      <a:pt x="368797" y="553638"/>
                    </a:lnTo>
                    <a:lnTo>
                      <a:pt x="1008279" y="553638"/>
                    </a:lnTo>
                    <a:lnTo>
                      <a:pt x="1008279" y="186849"/>
                    </a:lnTo>
                    <a:lnTo>
                      <a:pt x="368797" y="186849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" name="Graphic 241">
                <a:extLst>
                  <a:ext uri="{FF2B5EF4-FFF2-40B4-BE49-F238E27FC236}">
                    <a16:creationId xmlns:a16="http://schemas.microsoft.com/office/drawing/2014/main" id="{04245A73-64BD-4C0F-B3FC-004BB725C50F}"/>
                  </a:ext>
                </a:extLst>
              </p:cNvPr>
              <p:cNvSpPr/>
              <p:nvPr/>
            </p:nvSpPr>
            <p:spPr>
              <a:xfrm>
                <a:off x="5045826" y="1231713"/>
                <a:ext cx="1008278" cy="740558"/>
              </a:xfrm>
              <a:custGeom>
                <a:avLst/>
                <a:gdLst>
                  <a:gd name="connsiteX0" fmla="*/ 368797 w 1008278"/>
                  <a:gd name="connsiteY0" fmla="*/ 0 h 740558"/>
                  <a:gd name="connsiteX1" fmla="*/ 5811 w 1008278"/>
                  <a:gd name="connsiteY1" fmla="*/ 364421 h 740558"/>
                  <a:gd name="connsiteX2" fmla="*/ 0 w 1008278"/>
                  <a:gd name="connsiteY2" fmla="*/ 370279 h 740558"/>
                  <a:gd name="connsiteX3" fmla="*/ 368797 w 1008278"/>
                  <a:gd name="connsiteY3" fmla="*/ 740559 h 740558"/>
                  <a:gd name="connsiteX4" fmla="*/ 368797 w 1008278"/>
                  <a:gd name="connsiteY4" fmla="*/ 553662 h 740558"/>
                  <a:gd name="connsiteX5" fmla="*/ 1008279 w 1008278"/>
                  <a:gd name="connsiteY5" fmla="*/ 553662 h 740558"/>
                  <a:gd name="connsiteX6" fmla="*/ 1008279 w 1008278"/>
                  <a:gd name="connsiteY6" fmla="*/ 186873 h 740558"/>
                  <a:gd name="connsiteX7" fmla="*/ 368797 w 1008278"/>
                  <a:gd name="connsiteY7" fmla="*/ 186873 h 7405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008278" h="740558">
                    <a:moveTo>
                      <a:pt x="368797" y="0"/>
                    </a:moveTo>
                    <a:lnTo>
                      <a:pt x="5811" y="364421"/>
                    </a:lnTo>
                    <a:lnTo>
                      <a:pt x="0" y="370279"/>
                    </a:lnTo>
                    <a:lnTo>
                      <a:pt x="368797" y="740559"/>
                    </a:lnTo>
                    <a:lnTo>
                      <a:pt x="368797" y="553662"/>
                    </a:lnTo>
                    <a:lnTo>
                      <a:pt x="1008279" y="553662"/>
                    </a:lnTo>
                    <a:lnTo>
                      <a:pt x="1008279" y="186873"/>
                    </a:lnTo>
                    <a:lnTo>
                      <a:pt x="368797" y="186873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79" name="Group 278">
            <a:extLst>
              <a:ext uri="{FF2B5EF4-FFF2-40B4-BE49-F238E27FC236}">
                <a16:creationId xmlns:a16="http://schemas.microsoft.com/office/drawing/2014/main" id="{1C817378-8A72-4BA9-A53A-093DB5D4285A}"/>
              </a:ext>
            </a:extLst>
          </p:cNvPr>
          <p:cNvGrpSpPr/>
          <p:nvPr/>
        </p:nvGrpSpPr>
        <p:grpSpPr>
          <a:xfrm>
            <a:off x="6876995" y="3143213"/>
            <a:ext cx="357032" cy="309197"/>
            <a:chOff x="4167462" y="545005"/>
            <a:chExt cx="3839427" cy="3325029"/>
          </a:xfrm>
        </p:grpSpPr>
        <p:grpSp>
          <p:nvGrpSpPr>
            <p:cNvPr id="262" name="Graphic 260">
              <a:extLst>
                <a:ext uri="{FF2B5EF4-FFF2-40B4-BE49-F238E27FC236}">
                  <a16:creationId xmlns:a16="http://schemas.microsoft.com/office/drawing/2014/main" id="{072B5BE2-CB5C-42C8-B4A0-0DFD3D5292CF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263" name="Graphic 260">
                <a:extLst>
                  <a:ext uri="{FF2B5EF4-FFF2-40B4-BE49-F238E27FC236}">
                    <a16:creationId xmlns:a16="http://schemas.microsoft.com/office/drawing/2014/main" id="{DC99DBE7-5F92-4766-973E-2C6F069F275E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Graphic 260">
                <a:extLst>
                  <a:ext uri="{FF2B5EF4-FFF2-40B4-BE49-F238E27FC236}">
                    <a16:creationId xmlns:a16="http://schemas.microsoft.com/office/drawing/2014/main" id="{39440938-D689-4034-85C7-CEDD5874D799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65" name="Graphic 260">
              <a:extLst>
                <a:ext uri="{FF2B5EF4-FFF2-40B4-BE49-F238E27FC236}">
                  <a16:creationId xmlns:a16="http://schemas.microsoft.com/office/drawing/2014/main" id="{C6450467-8A04-46A2-852E-9A8FCEBD5D3E}"/>
                </a:ext>
              </a:extLst>
            </p:cNvPr>
            <p:cNvGrpSpPr/>
            <p:nvPr/>
          </p:nvGrpSpPr>
          <p:grpSpPr>
            <a:xfrm>
              <a:off x="5330500" y="910884"/>
              <a:ext cx="1527076" cy="2589062"/>
              <a:chOff x="5330500" y="910884"/>
              <a:chExt cx="1527076" cy="2589062"/>
            </a:xfrm>
            <a:solidFill>
              <a:srgbClr val="9F53A0"/>
            </a:solidFill>
          </p:grpSpPr>
          <p:sp>
            <p:nvSpPr>
              <p:cNvPr id="274" name="Graphic 260">
                <a:extLst>
                  <a:ext uri="{FF2B5EF4-FFF2-40B4-BE49-F238E27FC236}">
                    <a16:creationId xmlns:a16="http://schemas.microsoft.com/office/drawing/2014/main" id="{6B106D7A-002F-44F1-B82C-A62A1379F562}"/>
                  </a:ext>
                </a:extLst>
              </p:cNvPr>
              <p:cNvSpPr/>
              <p:nvPr/>
            </p:nvSpPr>
            <p:spPr>
              <a:xfrm>
                <a:off x="5996740" y="2575408"/>
                <a:ext cx="228241" cy="320207"/>
              </a:xfrm>
              <a:custGeom>
                <a:avLst/>
                <a:gdLst>
                  <a:gd name="connsiteX0" fmla="*/ 97131 w 228241"/>
                  <a:gd name="connsiteY0" fmla="*/ 0 h 320207"/>
                  <a:gd name="connsiteX1" fmla="*/ 0 w 228241"/>
                  <a:gd name="connsiteY1" fmla="*/ 6624 h 320207"/>
                  <a:gd name="connsiteX2" fmla="*/ 0 w 228241"/>
                  <a:gd name="connsiteY2" fmla="*/ 320207 h 320207"/>
                  <a:gd name="connsiteX3" fmla="*/ 71210 w 228241"/>
                  <a:gd name="connsiteY3" fmla="*/ 320207 h 320207"/>
                  <a:gd name="connsiteX4" fmla="*/ 71210 w 228241"/>
                  <a:gd name="connsiteY4" fmla="*/ 206553 h 320207"/>
                  <a:gd name="connsiteX5" fmla="*/ 95720 w 228241"/>
                  <a:gd name="connsiteY5" fmla="*/ 207964 h 320207"/>
                  <a:gd name="connsiteX6" fmla="*/ 198997 w 228241"/>
                  <a:gd name="connsiteY6" fmla="*/ 174487 h 320207"/>
                  <a:gd name="connsiteX7" fmla="*/ 228241 w 228241"/>
                  <a:gd name="connsiteY7" fmla="*/ 99020 h 320207"/>
                  <a:gd name="connsiteX8" fmla="*/ 194286 w 228241"/>
                  <a:gd name="connsiteY8" fmla="*/ 25466 h 320207"/>
                  <a:gd name="connsiteX9" fmla="*/ 97131 w 228241"/>
                  <a:gd name="connsiteY9" fmla="*/ 0 h 320207"/>
                  <a:gd name="connsiteX10" fmla="*/ 95242 w 228241"/>
                  <a:gd name="connsiteY10" fmla="*/ 152799 h 320207"/>
                  <a:gd name="connsiteX11" fmla="*/ 71186 w 228241"/>
                  <a:gd name="connsiteY11" fmla="*/ 150909 h 320207"/>
                  <a:gd name="connsiteX12" fmla="*/ 71186 w 228241"/>
                  <a:gd name="connsiteY12" fmla="*/ 57078 h 320207"/>
                  <a:gd name="connsiteX13" fmla="*/ 100885 w 228241"/>
                  <a:gd name="connsiteY13" fmla="*/ 54233 h 320207"/>
                  <a:gd name="connsiteX14" fmla="*/ 157007 w 228241"/>
                  <a:gd name="connsiteY14" fmla="*/ 100933 h 320207"/>
                  <a:gd name="connsiteX15" fmla="*/ 95242 w 228241"/>
                  <a:gd name="connsiteY15" fmla="*/ 152799 h 320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28241" h="320207">
                    <a:moveTo>
                      <a:pt x="97131" y="0"/>
                    </a:moveTo>
                    <a:cubicBezTo>
                      <a:pt x="53276" y="0"/>
                      <a:pt x="22143" y="2845"/>
                      <a:pt x="0" y="6624"/>
                    </a:cubicBezTo>
                    <a:lnTo>
                      <a:pt x="0" y="320207"/>
                    </a:lnTo>
                    <a:lnTo>
                      <a:pt x="71210" y="320207"/>
                    </a:lnTo>
                    <a:lnTo>
                      <a:pt x="71210" y="206553"/>
                    </a:lnTo>
                    <a:cubicBezTo>
                      <a:pt x="77810" y="207510"/>
                      <a:pt x="86299" y="207964"/>
                      <a:pt x="95720" y="207964"/>
                    </a:cubicBezTo>
                    <a:cubicBezTo>
                      <a:pt x="138164" y="207964"/>
                      <a:pt x="174463" y="197586"/>
                      <a:pt x="198997" y="174487"/>
                    </a:cubicBezTo>
                    <a:cubicBezTo>
                      <a:pt x="217863" y="156577"/>
                      <a:pt x="228241" y="130154"/>
                      <a:pt x="228241" y="99020"/>
                    </a:cubicBezTo>
                    <a:cubicBezTo>
                      <a:pt x="228241" y="67911"/>
                      <a:pt x="214564" y="41487"/>
                      <a:pt x="194286" y="25466"/>
                    </a:cubicBezTo>
                    <a:cubicBezTo>
                      <a:pt x="173052" y="8489"/>
                      <a:pt x="141464" y="0"/>
                      <a:pt x="97131" y="0"/>
                    </a:cubicBezTo>
                    <a:close/>
                    <a:moveTo>
                      <a:pt x="95242" y="152799"/>
                    </a:moveTo>
                    <a:cubicBezTo>
                      <a:pt x="84864" y="152799"/>
                      <a:pt x="77308" y="152344"/>
                      <a:pt x="71186" y="150909"/>
                    </a:cubicBezTo>
                    <a:lnTo>
                      <a:pt x="71186" y="57078"/>
                    </a:lnTo>
                    <a:cubicBezTo>
                      <a:pt x="76376" y="55668"/>
                      <a:pt x="86275" y="54233"/>
                      <a:pt x="100885" y="54233"/>
                    </a:cubicBezTo>
                    <a:cubicBezTo>
                      <a:pt x="136730" y="54233"/>
                      <a:pt x="157007" y="71689"/>
                      <a:pt x="157007" y="100933"/>
                    </a:cubicBezTo>
                    <a:cubicBezTo>
                      <a:pt x="157031" y="133477"/>
                      <a:pt x="133454" y="152799"/>
                      <a:pt x="95242" y="152799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" name="Graphic 260">
                <a:extLst>
                  <a:ext uri="{FF2B5EF4-FFF2-40B4-BE49-F238E27FC236}">
                    <a16:creationId xmlns:a16="http://schemas.microsoft.com/office/drawing/2014/main" id="{D6A34D6F-CB34-4040-B746-9DE30AB66EF0}"/>
                  </a:ext>
                </a:extLst>
              </p:cNvPr>
              <p:cNvSpPr/>
              <p:nvPr/>
            </p:nvSpPr>
            <p:spPr>
              <a:xfrm>
                <a:off x="5330500" y="910884"/>
                <a:ext cx="1527076" cy="2589062"/>
              </a:xfrm>
              <a:custGeom>
                <a:avLst/>
                <a:gdLst>
                  <a:gd name="connsiteX0" fmla="*/ 1349697 w 1527076"/>
                  <a:gd name="connsiteY0" fmla="*/ 0 h 2589062"/>
                  <a:gd name="connsiteX1" fmla="*/ 177380 w 1527076"/>
                  <a:gd name="connsiteY1" fmla="*/ 0 h 2589062"/>
                  <a:gd name="connsiteX2" fmla="*/ 0 w 1527076"/>
                  <a:gd name="connsiteY2" fmla="*/ 177380 h 2589062"/>
                  <a:gd name="connsiteX3" fmla="*/ 0 w 1527076"/>
                  <a:gd name="connsiteY3" fmla="*/ 2411682 h 2589062"/>
                  <a:gd name="connsiteX4" fmla="*/ 177380 w 1527076"/>
                  <a:gd name="connsiteY4" fmla="*/ 2589063 h 2589062"/>
                  <a:gd name="connsiteX5" fmla="*/ 1349697 w 1527076"/>
                  <a:gd name="connsiteY5" fmla="*/ 2589063 h 2589062"/>
                  <a:gd name="connsiteX6" fmla="*/ 1527077 w 1527076"/>
                  <a:gd name="connsiteY6" fmla="*/ 2411682 h 2589062"/>
                  <a:gd name="connsiteX7" fmla="*/ 1527077 w 1527076"/>
                  <a:gd name="connsiteY7" fmla="*/ 177380 h 2589062"/>
                  <a:gd name="connsiteX8" fmla="*/ 1349697 w 1527076"/>
                  <a:gd name="connsiteY8" fmla="*/ 0 h 2589062"/>
                  <a:gd name="connsiteX9" fmla="*/ 177380 w 1527076"/>
                  <a:gd name="connsiteY9" fmla="*/ 114778 h 2589062"/>
                  <a:gd name="connsiteX10" fmla="*/ 1349697 w 1527076"/>
                  <a:gd name="connsiteY10" fmla="*/ 114778 h 2589062"/>
                  <a:gd name="connsiteX11" fmla="*/ 1412299 w 1527076"/>
                  <a:gd name="connsiteY11" fmla="*/ 177380 h 2589062"/>
                  <a:gd name="connsiteX12" fmla="*/ 1412299 w 1527076"/>
                  <a:gd name="connsiteY12" fmla="*/ 752802 h 2589062"/>
                  <a:gd name="connsiteX13" fmla="*/ 114754 w 1527076"/>
                  <a:gd name="connsiteY13" fmla="*/ 752802 h 2589062"/>
                  <a:gd name="connsiteX14" fmla="*/ 114754 w 1527076"/>
                  <a:gd name="connsiteY14" fmla="*/ 177380 h 2589062"/>
                  <a:gd name="connsiteX15" fmla="*/ 177380 w 1527076"/>
                  <a:gd name="connsiteY15" fmla="*/ 114778 h 2589062"/>
                  <a:gd name="connsiteX16" fmla="*/ 1349697 w 1527076"/>
                  <a:gd name="connsiteY16" fmla="*/ 2474284 h 2589062"/>
                  <a:gd name="connsiteX17" fmla="*/ 177380 w 1527076"/>
                  <a:gd name="connsiteY17" fmla="*/ 2474284 h 2589062"/>
                  <a:gd name="connsiteX18" fmla="*/ 114778 w 1527076"/>
                  <a:gd name="connsiteY18" fmla="*/ 2411682 h 2589062"/>
                  <a:gd name="connsiteX19" fmla="*/ 114778 w 1527076"/>
                  <a:gd name="connsiteY19" fmla="*/ 867580 h 2589062"/>
                  <a:gd name="connsiteX20" fmla="*/ 1412322 w 1527076"/>
                  <a:gd name="connsiteY20" fmla="*/ 867580 h 2589062"/>
                  <a:gd name="connsiteX21" fmla="*/ 1412322 w 1527076"/>
                  <a:gd name="connsiteY21" fmla="*/ 2411682 h 2589062"/>
                  <a:gd name="connsiteX22" fmla="*/ 1349697 w 1527076"/>
                  <a:gd name="connsiteY22" fmla="*/ 2474284 h 25890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27076" h="2589062">
                    <a:moveTo>
                      <a:pt x="1349697" y="0"/>
                    </a:moveTo>
                    <a:lnTo>
                      <a:pt x="177380" y="0"/>
                    </a:lnTo>
                    <a:cubicBezTo>
                      <a:pt x="79556" y="0"/>
                      <a:pt x="0" y="79580"/>
                      <a:pt x="0" y="177380"/>
                    </a:cubicBezTo>
                    <a:lnTo>
                      <a:pt x="0" y="2411682"/>
                    </a:lnTo>
                    <a:cubicBezTo>
                      <a:pt x="0" y="2509507"/>
                      <a:pt x="79580" y="2589063"/>
                      <a:pt x="177380" y="2589063"/>
                    </a:cubicBezTo>
                    <a:lnTo>
                      <a:pt x="1349697" y="2589063"/>
                    </a:lnTo>
                    <a:cubicBezTo>
                      <a:pt x="1447521" y="2589063"/>
                      <a:pt x="1527077" y="2509483"/>
                      <a:pt x="1527077" y="2411682"/>
                    </a:cubicBezTo>
                    <a:lnTo>
                      <a:pt x="1527077" y="177380"/>
                    </a:lnTo>
                    <a:cubicBezTo>
                      <a:pt x="1527077" y="79580"/>
                      <a:pt x="1447497" y="0"/>
                      <a:pt x="1349697" y="0"/>
                    </a:cubicBezTo>
                    <a:close/>
                    <a:moveTo>
                      <a:pt x="177380" y="114778"/>
                    </a:moveTo>
                    <a:lnTo>
                      <a:pt x="1349697" y="114778"/>
                    </a:lnTo>
                    <a:cubicBezTo>
                      <a:pt x="1384226" y="114778"/>
                      <a:pt x="1412299" y="142875"/>
                      <a:pt x="1412299" y="177380"/>
                    </a:cubicBezTo>
                    <a:lnTo>
                      <a:pt x="1412299" y="752802"/>
                    </a:lnTo>
                    <a:lnTo>
                      <a:pt x="114754" y="752802"/>
                    </a:lnTo>
                    <a:lnTo>
                      <a:pt x="114754" y="177380"/>
                    </a:lnTo>
                    <a:cubicBezTo>
                      <a:pt x="114754" y="142851"/>
                      <a:pt x="142851" y="114778"/>
                      <a:pt x="177380" y="114778"/>
                    </a:cubicBezTo>
                    <a:close/>
                    <a:moveTo>
                      <a:pt x="1349697" y="2474284"/>
                    </a:moveTo>
                    <a:lnTo>
                      <a:pt x="177380" y="2474284"/>
                    </a:lnTo>
                    <a:cubicBezTo>
                      <a:pt x="142851" y="2474284"/>
                      <a:pt x="114778" y="2446188"/>
                      <a:pt x="114778" y="2411682"/>
                    </a:cubicBezTo>
                    <a:lnTo>
                      <a:pt x="114778" y="867580"/>
                    </a:lnTo>
                    <a:lnTo>
                      <a:pt x="1412322" y="867580"/>
                    </a:lnTo>
                    <a:lnTo>
                      <a:pt x="1412322" y="2411682"/>
                    </a:lnTo>
                    <a:cubicBezTo>
                      <a:pt x="1412299" y="2446188"/>
                      <a:pt x="1384226" y="2474284"/>
                      <a:pt x="1349697" y="2474284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Graphic 260">
                <a:extLst>
                  <a:ext uri="{FF2B5EF4-FFF2-40B4-BE49-F238E27FC236}">
                    <a16:creationId xmlns:a16="http://schemas.microsoft.com/office/drawing/2014/main" id="{FA83259C-4CDE-47E2-AB84-7C255643A7C7}"/>
                  </a:ext>
                </a:extLst>
              </p:cNvPr>
              <p:cNvSpPr/>
              <p:nvPr/>
            </p:nvSpPr>
            <p:spPr>
              <a:xfrm>
                <a:off x="5660105" y="1276310"/>
                <a:ext cx="846130" cy="114778"/>
              </a:xfrm>
              <a:custGeom>
                <a:avLst/>
                <a:gdLst>
                  <a:gd name="connsiteX0" fmla="*/ 0 w 846130"/>
                  <a:gd name="connsiteY0" fmla="*/ 0 h 114778"/>
                  <a:gd name="connsiteX1" fmla="*/ 846131 w 846130"/>
                  <a:gd name="connsiteY1" fmla="*/ 0 h 114778"/>
                  <a:gd name="connsiteX2" fmla="*/ 846131 w 846130"/>
                  <a:gd name="connsiteY2" fmla="*/ 114778 h 114778"/>
                  <a:gd name="connsiteX3" fmla="*/ 0 w 846130"/>
                  <a:gd name="connsiteY3" fmla="*/ 114778 h 1147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46130" h="114778">
                    <a:moveTo>
                      <a:pt x="0" y="0"/>
                    </a:moveTo>
                    <a:lnTo>
                      <a:pt x="846131" y="0"/>
                    </a:lnTo>
                    <a:lnTo>
                      <a:pt x="846131" y="114778"/>
                    </a:lnTo>
                    <a:lnTo>
                      <a:pt x="0" y="114778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Graphic 260">
                <a:extLst>
                  <a:ext uri="{FF2B5EF4-FFF2-40B4-BE49-F238E27FC236}">
                    <a16:creationId xmlns:a16="http://schemas.microsoft.com/office/drawing/2014/main" id="{DC8CE453-7A5A-40AA-8EB8-4D7FFEDF28B4}"/>
                  </a:ext>
                </a:extLst>
              </p:cNvPr>
              <p:cNvSpPr/>
              <p:nvPr/>
            </p:nvSpPr>
            <p:spPr>
              <a:xfrm>
                <a:off x="5708192" y="2740569"/>
                <a:ext cx="907178" cy="396606"/>
              </a:xfrm>
              <a:custGeom>
                <a:avLst/>
                <a:gdLst>
                  <a:gd name="connsiteX0" fmla="*/ 606412 w 907178"/>
                  <a:gd name="connsiteY0" fmla="*/ 181947 h 396606"/>
                  <a:gd name="connsiteX1" fmla="*/ 705217 w 907178"/>
                  <a:gd name="connsiteY1" fmla="*/ 181947 h 396606"/>
                  <a:gd name="connsiteX2" fmla="*/ 717221 w 907178"/>
                  <a:gd name="connsiteY2" fmla="*/ 181947 h 396606"/>
                  <a:gd name="connsiteX3" fmla="*/ 717221 w 907178"/>
                  <a:gd name="connsiteY3" fmla="*/ 257438 h 396606"/>
                  <a:gd name="connsiteX4" fmla="*/ 652490 w 907178"/>
                  <a:gd name="connsiteY4" fmla="*/ 322168 h 396606"/>
                  <a:gd name="connsiteX5" fmla="*/ 139217 w 907178"/>
                  <a:gd name="connsiteY5" fmla="*/ 322168 h 396606"/>
                  <a:gd name="connsiteX6" fmla="*/ 74486 w 907178"/>
                  <a:gd name="connsiteY6" fmla="*/ 257438 h 396606"/>
                  <a:gd name="connsiteX7" fmla="*/ 74486 w 907178"/>
                  <a:gd name="connsiteY7" fmla="*/ 0 h 396606"/>
                  <a:gd name="connsiteX8" fmla="*/ 37088 w 907178"/>
                  <a:gd name="connsiteY8" fmla="*/ 45027 h 396606"/>
                  <a:gd name="connsiteX9" fmla="*/ 0 w 907178"/>
                  <a:gd name="connsiteY9" fmla="*/ 359 h 396606"/>
                  <a:gd name="connsiteX10" fmla="*/ 0 w 907178"/>
                  <a:gd name="connsiteY10" fmla="*/ 257414 h 396606"/>
                  <a:gd name="connsiteX11" fmla="*/ 139217 w 907178"/>
                  <a:gd name="connsiteY11" fmla="*/ 396607 h 396606"/>
                  <a:gd name="connsiteX12" fmla="*/ 652490 w 907178"/>
                  <a:gd name="connsiteY12" fmla="*/ 396607 h 396606"/>
                  <a:gd name="connsiteX13" fmla="*/ 791683 w 907178"/>
                  <a:gd name="connsiteY13" fmla="*/ 257414 h 396606"/>
                  <a:gd name="connsiteX14" fmla="*/ 791683 w 907178"/>
                  <a:gd name="connsiteY14" fmla="*/ 181924 h 396606"/>
                  <a:gd name="connsiteX15" fmla="*/ 808374 w 907178"/>
                  <a:gd name="connsiteY15" fmla="*/ 181924 h 396606"/>
                  <a:gd name="connsiteX16" fmla="*/ 907179 w 907178"/>
                  <a:gd name="connsiteY16" fmla="*/ 181924 h 396606"/>
                  <a:gd name="connsiteX17" fmla="*/ 756795 w 907178"/>
                  <a:gd name="connsiteY17" fmla="*/ 813 h 396606"/>
                  <a:gd name="connsiteX18" fmla="*/ 606412 w 907178"/>
                  <a:gd name="connsiteY18" fmla="*/ 181947 h 396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07178" h="396606">
                    <a:moveTo>
                      <a:pt x="606412" y="181947"/>
                    </a:moveTo>
                    <a:lnTo>
                      <a:pt x="705217" y="181947"/>
                    </a:lnTo>
                    <a:lnTo>
                      <a:pt x="717221" y="181947"/>
                    </a:lnTo>
                    <a:lnTo>
                      <a:pt x="717221" y="257438"/>
                    </a:lnTo>
                    <a:cubicBezTo>
                      <a:pt x="717221" y="293115"/>
                      <a:pt x="688167" y="322168"/>
                      <a:pt x="652490" y="322168"/>
                    </a:cubicBezTo>
                    <a:lnTo>
                      <a:pt x="139217" y="322168"/>
                    </a:lnTo>
                    <a:cubicBezTo>
                      <a:pt x="103516" y="322168"/>
                      <a:pt x="74486" y="293139"/>
                      <a:pt x="74486" y="257438"/>
                    </a:cubicBezTo>
                    <a:lnTo>
                      <a:pt x="74486" y="0"/>
                    </a:lnTo>
                    <a:lnTo>
                      <a:pt x="37088" y="45027"/>
                    </a:lnTo>
                    <a:lnTo>
                      <a:pt x="0" y="359"/>
                    </a:lnTo>
                    <a:lnTo>
                      <a:pt x="0" y="257414"/>
                    </a:lnTo>
                    <a:cubicBezTo>
                      <a:pt x="0" y="334172"/>
                      <a:pt x="62458" y="396607"/>
                      <a:pt x="139217" y="396607"/>
                    </a:cubicBezTo>
                    <a:lnTo>
                      <a:pt x="652490" y="396607"/>
                    </a:lnTo>
                    <a:cubicBezTo>
                      <a:pt x="729249" y="396607"/>
                      <a:pt x="791683" y="334172"/>
                      <a:pt x="791683" y="257414"/>
                    </a:cubicBezTo>
                    <a:lnTo>
                      <a:pt x="791683" y="181924"/>
                    </a:lnTo>
                    <a:lnTo>
                      <a:pt x="808374" y="181924"/>
                    </a:lnTo>
                    <a:lnTo>
                      <a:pt x="907179" y="181924"/>
                    </a:lnTo>
                    <a:lnTo>
                      <a:pt x="756795" y="813"/>
                    </a:lnTo>
                    <a:lnTo>
                      <a:pt x="606412" y="181947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8" name="Graphic 260">
                <a:extLst>
                  <a:ext uri="{FF2B5EF4-FFF2-40B4-BE49-F238E27FC236}">
                    <a16:creationId xmlns:a16="http://schemas.microsoft.com/office/drawing/2014/main" id="{1E6E8A88-4160-47DC-8FAB-D9DDFC7C059D}"/>
                  </a:ext>
                </a:extLst>
              </p:cNvPr>
              <p:cNvSpPr/>
              <p:nvPr/>
            </p:nvSpPr>
            <p:spPr>
              <a:xfrm>
                <a:off x="5594897" y="2345493"/>
                <a:ext cx="904978" cy="394574"/>
              </a:xfrm>
              <a:custGeom>
                <a:avLst/>
                <a:gdLst>
                  <a:gd name="connsiteX0" fmla="*/ 300767 w 904978"/>
                  <a:gd name="connsiteY0" fmla="*/ 209996 h 394574"/>
                  <a:gd name="connsiteX1" fmla="*/ 201962 w 904978"/>
                  <a:gd name="connsiteY1" fmla="*/ 209996 h 394574"/>
                  <a:gd name="connsiteX2" fmla="*/ 187758 w 904978"/>
                  <a:gd name="connsiteY2" fmla="*/ 209996 h 394574"/>
                  <a:gd name="connsiteX3" fmla="*/ 187758 w 904978"/>
                  <a:gd name="connsiteY3" fmla="*/ 139192 h 394574"/>
                  <a:gd name="connsiteX4" fmla="*/ 252488 w 904978"/>
                  <a:gd name="connsiteY4" fmla="*/ 74462 h 394574"/>
                  <a:gd name="connsiteX5" fmla="*/ 765762 w 904978"/>
                  <a:gd name="connsiteY5" fmla="*/ 74462 h 394574"/>
                  <a:gd name="connsiteX6" fmla="*/ 830493 w 904978"/>
                  <a:gd name="connsiteY6" fmla="*/ 139192 h 394574"/>
                  <a:gd name="connsiteX7" fmla="*/ 830493 w 904978"/>
                  <a:gd name="connsiteY7" fmla="*/ 394574 h 394574"/>
                  <a:gd name="connsiteX8" fmla="*/ 870091 w 904978"/>
                  <a:gd name="connsiteY8" fmla="*/ 346893 h 394574"/>
                  <a:gd name="connsiteX9" fmla="*/ 904979 w 904978"/>
                  <a:gd name="connsiteY9" fmla="*/ 388907 h 394574"/>
                  <a:gd name="connsiteX10" fmla="*/ 904979 w 904978"/>
                  <a:gd name="connsiteY10" fmla="*/ 139192 h 394574"/>
                  <a:gd name="connsiteX11" fmla="*/ 765786 w 904978"/>
                  <a:gd name="connsiteY11" fmla="*/ 0 h 394574"/>
                  <a:gd name="connsiteX12" fmla="*/ 252512 w 904978"/>
                  <a:gd name="connsiteY12" fmla="*/ 0 h 394574"/>
                  <a:gd name="connsiteX13" fmla="*/ 113296 w 904978"/>
                  <a:gd name="connsiteY13" fmla="*/ 139192 h 394574"/>
                  <a:gd name="connsiteX14" fmla="*/ 113296 w 904978"/>
                  <a:gd name="connsiteY14" fmla="*/ 209996 h 394574"/>
                  <a:gd name="connsiteX15" fmla="*/ 98805 w 904978"/>
                  <a:gd name="connsiteY15" fmla="*/ 209996 h 394574"/>
                  <a:gd name="connsiteX16" fmla="*/ 0 w 904978"/>
                  <a:gd name="connsiteY16" fmla="*/ 209996 h 394574"/>
                  <a:gd name="connsiteX17" fmla="*/ 150383 w 904978"/>
                  <a:gd name="connsiteY17" fmla="*/ 391107 h 394574"/>
                  <a:gd name="connsiteX18" fmla="*/ 300767 w 904978"/>
                  <a:gd name="connsiteY18" fmla="*/ 209996 h 394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904978" h="394574">
                    <a:moveTo>
                      <a:pt x="300767" y="209996"/>
                    </a:moveTo>
                    <a:lnTo>
                      <a:pt x="201962" y="209996"/>
                    </a:lnTo>
                    <a:lnTo>
                      <a:pt x="187758" y="209996"/>
                    </a:lnTo>
                    <a:lnTo>
                      <a:pt x="187758" y="139192"/>
                    </a:lnTo>
                    <a:cubicBezTo>
                      <a:pt x="187758" y="103516"/>
                      <a:pt x="216811" y="74462"/>
                      <a:pt x="252488" y="74462"/>
                    </a:cubicBezTo>
                    <a:lnTo>
                      <a:pt x="765762" y="74462"/>
                    </a:lnTo>
                    <a:cubicBezTo>
                      <a:pt x="801439" y="74462"/>
                      <a:pt x="830493" y="103492"/>
                      <a:pt x="830493" y="139192"/>
                    </a:cubicBezTo>
                    <a:lnTo>
                      <a:pt x="830493" y="394574"/>
                    </a:lnTo>
                    <a:lnTo>
                      <a:pt x="870091" y="346893"/>
                    </a:lnTo>
                    <a:lnTo>
                      <a:pt x="904979" y="388907"/>
                    </a:lnTo>
                    <a:lnTo>
                      <a:pt x="904979" y="139192"/>
                    </a:lnTo>
                    <a:cubicBezTo>
                      <a:pt x="904979" y="62435"/>
                      <a:pt x="842520" y="0"/>
                      <a:pt x="765786" y="0"/>
                    </a:cubicBezTo>
                    <a:lnTo>
                      <a:pt x="252512" y="0"/>
                    </a:lnTo>
                    <a:cubicBezTo>
                      <a:pt x="175754" y="0"/>
                      <a:pt x="113296" y="62435"/>
                      <a:pt x="113296" y="139192"/>
                    </a:cubicBezTo>
                    <a:lnTo>
                      <a:pt x="113296" y="209996"/>
                    </a:lnTo>
                    <a:lnTo>
                      <a:pt x="98805" y="209996"/>
                    </a:lnTo>
                    <a:lnTo>
                      <a:pt x="0" y="209996"/>
                    </a:lnTo>
                    <a:lnTo>
                      <a:pt x="150383" y="391107"/>
                    </a:lnTo>
                    <a:lnTo>
                      <a:pt x="300767" y="209996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1" name="Group 300">
            <a:extLst>
              <a:ext uri="{FF2B5EF4-FFF2-40B4-BE49-F238E27FC236}">
                <a16:creationId xmlns:a16="http://schemas.microsoft.com/office/drawing/2014/main" id="{2932BD96-ADA6-4287-9B13-4963CCDD6B80}"/>
              </a:ext>
            </a:extLst>
          </p:cNvPr>
          <p:cNvGrpSpPr/>
          <p:nvPr/>
        </p:nvGrpSpPr>
        <p:grpSpPr>
          <a:xfrm>
            <a:off x="7866316" y="3143214"/>
            <a:ext cx="354769" cy="307238"/>
            <a:chOff x="4167462" y="545005"/>
            <a:chExt cx="3839427" cy="3325029"/>
          </a:xfrm>
        </p:grpSpPr>
        <p:grpSp>
          <p:nvGrpSpPr>
            <p:cNvPr id="282" name="Graphic 280">
              <a:extLst>
                <a:ext uri="{FF2B5EF4-FFF2-40B4-BE49-F238E27FC236}">
                  <a16:creationId xmlns:a16="http://schemas.microsoft.com/office/drawing/2014/main" id="{BFCA7D28-C77D-4464-86DE-2CE45E0FFE4E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291" name="Graphic 280">
                <a:extLst>
                  <a:ext uri="{FF2B5EF4-FFF2-40B4-BE49-F238E27FC236}">
                    <a16:creationId xmlns:a16="http://schemas.microsoft.com/office/drawing/2014/main" id="{E9EAB679-BC07-406B-9F89-9D0F298D43AA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" name="Graphic 280">
                <a:extLst>
                  <a:ext uri="{FF2B5EF4-FFF2-40B4-BE49-F238E27FC236}">
                    <a16:creationId xmlns:a16="http://schemas.microsoft.com/office/drawing/2014/main" id="{A214026E-54B1-4FB3-8CEE-73AEB4D27390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93" name="Graphic 280">
              <a:extLst>
                <a:ext uri="{FF2B5EF4-FFF2-40B4-BE49-F238E27FC236}">
                  <a16:creationId xmlns:a16="http://schemas.microsoft.com/office/drawing/2014/main" id="{2B1D89FD-E6EA-4833-BA0C-06AAE688D249}"/>
                </a:ext>
              </a:extLst>
            </p:cNvPr>
            <p:cNvSpPr/>
            <p:nvPr/>
          </p:nvSpPr>
          <p:spPr>
            <a:xfrm>
              <a:off x="5885716" y="940153"/>
              <a:ext cx="401389" cy="2548220"/>
            </a:xfrm>
            <a:custGeom>
              <a:avLst/>
              <a:gdLst>
                <a:gd name="connsiteX0" fmla="*/ 243760 w 401389"/>
                <a:gd name="connsiteY0" fmla="*/ 2151614 h 2548220"/>
                <a:gd name="connsiteX1" fmla="*/ 243760 w 401389"/>
                <a:gd name="connsiteY1" fmla="*/ 396607 h 2548220"/>
                <a:gd name="connsiteX2" fmla="*/ 401389 w 401389"/>
                <a:gd name="connsiteY2" fmla="*/ 200671 h 2548220"/>
                <a:gd name="connsiteX3" fmla="*/ 200694 w 401389"/>
                <a:gd name="connsiteY3" fmla="*/ 0 h 2548220"/>
                <a:gd name="connsiteX4" fmla="*/ 0 w 401389"/>
                <a:gd name="connsiteY4" fmla="*/ 200671 h 2548220"/>
                <a:gd name="connsiteX5" fmla="*/ 157653 w 401389"/>
                <a:gd name="connsiteY5" fmla="*/ 396607 h 2548220"/>
                <a:gd name="connsiteX6" fmla="*/ 157653 w 401389"/>
                <a:gd name="connsiteY6" fmla="*/ 2151614 h 2548220"/>
                <a:gd name="connsiteX7" fmla="*/ 0 w 401389"/>
                <a:gd name="connsiteY7" fmla="*/ 2347550 h 2548220"/>
                <a:gd name="connsiteX8" fmla="*/ 200694 w 401389"/>
                <a:gd name="connsiteY8" fmla="*/ 2548220 h 2548220"/>
                <a:gd name="connsiteX9" fmla="*/ 401389 w 401389"/>
                <a:gd name="connsiteY9" fmla="*/ 2347550 h 2548220"/>
                <a:gd name="connsiteX10" fmla="*/ 243760 w 401389"/>
                <a:gd name="connsiteY10" fmla="*/ 2151614 h 2548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01389" h="2548220">
                  <a:moveTo>
                    <a:pt x="243760" y="2151614"/>
                  </a:moveTo>
                  <a:lnTo>
                    <a:pt x="243760" y="396607"/>
                  </a:lnTo>
                  <a:cubicBezTo>
                    <a:pt x="333885" y="376903"/>
                    <a:pt x="401389" y="296726"/>
                    <a:pt x="401389" y="200671"/>
                  </a:cubicBezTo>
                  <a:cubicBezTo>
                    <a:pt x="401389" y="89838"/>
                    <a:pt x="311527" y="0"/>
                    <a:pt x="200694" y="0"/>
                  </a:cubicBezTo>
                  <a:cubicBezTo>
                    <a:pt x="89862" y="0"/>
                    <a:pt x="0" y="89838"/>
                    <a:pt x="0" y="200671"/>
                  </a:cubicBezTo>
                  <a:cubicBezTo>
                    <a:pt x="0" y="296726"/>
                    <a:pt x="67504" y="376903"/>
                    <a:pt x="157653" y="396607"/>
                  </a:cubicBezTo>
                  <a:lnTo>
                    <a:pt x="157653" y="2151614"/>
                  </a:lnTo>
                  <a:cubicBezTo>
                    <a:pt x="67528" y="2171317"/>
                    <a:pt x="0" y="2251519"/>
                    <a:pt x="0" y="2347550"/>
                  </a:cubicBezTo>
                  <a:cubicBezTo>
                    <a:pt x="0" y="2458383"/>
                    <a:pt x="89838" y="2548220"/>
                    <a:pt x="200694" y="2548220"/>
                  </a:cubicBezTo>
                  <a:cubicBezTo>
                    <a:pt x="311551" y="2548220"/>
                    <a:pt x="401389" y="2458383"/>
                    <a:pt x="401389" y="2347550"/>
                  </a:cubicBezTo>
                  <a:cubicBezTo>
                    <a:pt x="401389" y="2251495"/>
                    <a:pt x="333885" y="2171341"/>
                    <a:pt x="243760" y="2151614"/>
                  </a:cubicBez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Graphic 280">
              <a:extLst>
                <a:ext uri="{FF2B5EF4-FFF2-40B4-BE49-F238E27FC236}">
                  <a16:creationId xmlns:a16="http://schemas.microsoft.com/office/drawing/2014/main" id="{40DB06F1-DBD3-4BCD-9F0F-5AB9CD39B6F6}"/>
                </a:ext>
              </a:extLst>
            </p:cNvPr>
            <p:cNvSpPr/>
            <p:nvPr/>
          </p:nvSpPr>
          <p:spPr>
            <a:xfrm>
              <a:off x="5121897" y="1252514"/>
              <a:ext cx="1919415" cy="1919432"/>
            </a:xfrm>
            <a:custGeom>
              <a:avLst/>
              <a:gdLst>
                <a:gd name="connsiteX0" fmla="*/ 369628 w 1919415"/>
                <a:gd name="connsiteY0" fmla="*/ 1610677 h 1919432"/>
                <a:gd name="connsiteX1" fmla="*/ 1610620 w 1919415"/>
                <a:gd name="connsiteY1" fmla="*/ 369685 h 1919432"/>
                <a:gd name="connsiteX2" fmla="*/ 1860645 w 1919415"/>
                <a:gd name="connsiteY2" fmla="*/ 342592 h 1919432"/>
                <a:gd name="connsiteX3" fmla="*/ 1860645 w 1919415"/>
                <a:gd name="connsiteY3" fmla="*/ 58779 h 1919432"/>
                <a:gd name="connsiteX4" fmla="*/ 1576832 w 1919415"/>
                <a:gd name="connsiteY4" fmla="*/ 58779 h 1919432"/>
                <a:gd name="connsiteX5" fmla="*/ 1549763 w 1919415"/>
                <a:gd name="connsiteY5" fmla="*/ 308804 h 1919432"/>
                <a:gd name="connsiteX6" fmla="*/ 308795 w 1919415"/>
                <a:gd name="connsiteY6" fmla="*/ 1549772 h 1919432"/>
                <a:gd name="connsiteX7" fmla="*/ 58770 w 1919415"/>
                <a:gd name="connsiteY7" fmla="*/ 1576841 h 1919432"/>
                <a:gd name="connsiteX8" fmla="*/ 58770 w 1919415"/>
                <a:gd name="connsiteY8" fmla="*/ 1860654 h 1919432"/>
                <a:gd name="connsiteX9" fmla="*/ 342583 w 1919415"/>
                <a:gd name="connsiteY9" fmla="*/ 1860654 h 1919432"/>
                <a:gd name="connsiteX10" fmla="*/ 369628 w 1919415"/>
                <a:gd name="connsiteY10" fmla="*/ 1610677 h 19194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19415" h="1919432">
                  <a:moveTo>
                    <a:pt x="369628" y="1610677"/>
                  </a:moveTo>
                  <a:lnTo>
                    <a:pt x="1610620" y="369685"/>
                  </a:lnTo>
                  <a:cubicBezTo>
                    <a:pt x="1688286" y="419470"/>
                    <a:pt x="1792711" y="410527"/>
                    <a:pt x="1860645" y="342592"/>
                  </a:cubicBezTo>
                  <a:cubicBezTo>
                    <a:pt x="1939005" y="264232"/>
                    <a:pt x="1939005" y="137163"/>
                    <a:pt x="1860645" y="58779"/>
                  </a:cubicBezTo>
                  <a:cubicBezTo>
                    <a:pt x="1782285" y="-19581"/>
                    <a:pt x="1655216" y="-19605"/>
                    <a:pt x="1576832" y="58779"/>
                  </a:cubicBezTo>
                  <a:cubicBezTo>
                    <a:pt x="1508922" y="126690"/>
                    <a:pt x="1499955" y="231138"/>
                    <a:pt x="1549763" y="308804"/>
                  </a:cubicBezTo>
                  <a:lnTo>
                    <a:pt x="308795" y="1549772"/>
                  </a:lnTo>
                  <a:cubicBezTo>
                    <a:pt x="231129" y="1499987"/>
                    <a:pt x="126680" y="1508930"/>
                    <a:pt x="58770" y="1576841"/>
                  </a:cubicBezTo>
                  <a:cubicBezTo>
                    <a:pt x="-19590" y="1655201"/>
                    <a:pt x="-19590" y="1782270"/>
                    <a:pt x="58770" y="1860654"/>
                  </a:cubicBezTo>
                  <a:cubicBezTo>
                    <a:pt x="137130" y="1939014"/>
                    <a:pt x="264199" y="1939038"/>
                    <a:pt x="342583" y="1860654"/>
                  </a:cubicBezTo>
                  <a:cubicBezTo>
                    <a:pt x="410470" y="1792768"/>
                    <a:pt x="419413" y="1688343"/>
                    <a:pt x="369628" y="1610677"/>
                  </a:cubicBez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5" name="Graphic 280">
              <a:extLst>
                <a:ext uri="{FF2B5EF4-FFF2-40B4-BE49-F238E27FC236}">
                  <a16:creationId xmlns:a16="http://schemas.microsoft.com/office/drawing/2014/main" id="{11AFCCA6-5028-4CC8-81E5-AB24FF65A8B9}"/>
                </a:ext>
              </a:extLst>
            </p:cNvPr>
            <p:cNvSpPr/>
            <p:nvPr/>
          </p:nvSpPr>
          <p:spPr>
            <a:xfrm>
              <a:off x="4805462" y="2006682"/>
              <a:ext cx="2548220" cy="401389"/>
            </a:xfrm>
            <a:custGeom>
              <a:avLst/>
              <a:gdLst>
                <a:gd name="connsiteX0" fmla="*/ 396607 w 2548220"/>
                <a:gd name="connsiteY0" fmla="*/ 243760 h 401389"/>
                <a:gd name="connsiteX1" fmla="*/ 2151614 w 2548220"/>
                <a:gd name="connsiteY1" fmla="*/ 243760 h 401389"/>
                <a:gd name="connsiteX2" fmla="*/ 2347550 w 2548220"/>
                <a:gd name="connsiteY2" fmla="*/ 401389 h 401389"/>
                <a:gd name="connsiteX3" fmla="*/ 2548221 w 2548220"/>
                <a:gd name="connsiteY3" fmla="*/ 200695 h 401389"/>
                <a:gd name="connsiteX4" fmla="*/ 2347550 w 2548220"/>
                <a:gd name="connsiteY4" fmla="*/ 0 h 401389"/>
                <a:gd name="connsiteX5" fmla="*/ 2151614 w 2548220"/>
                <a:gd name="connsiteY5" fmla="*/ 157653 h 401389"/>
                <a:gd name="connsiteX6" fmla="*/ 396607 w 2548220"/>
                <a:gd name="connsiteY6" fmla="*/ 157653 h 401389"/>
                <a:gd name="connsiteX7" fmla="*/ 200671 w 2548220"/>
                <a:gd name="connsiteY7" fmla="*/ 0 h 401389"/>
                <a:gd name="connsiteX8" fmla="*/ 0 w 2548220"/>
                <a:gd name="connsiteY8" fmla="*/ 200695 h 401389"/>
                <a:gd name="connsiteX9" fmla="*/ 200671 w 2548220"/>
                <a:gd name="connsiteY9" fmla="*/ 401389 h 401389"/>
                <a:gd name="connsiteX10" fmla="*/ 396607 w 2548220"/>
                <a:gd name="connsiteY10" fmla="*/ 243760 h 401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548220" h="401389">
                  <a:moveTo>
                    <a:pt x="396607" y="243760"/>
                  </a:moveTo>
                  <a:lnTo>
                    <a:pt x="2151614" y="243760"/>
                  </a:lnTo>
                  <a:cubicBezTo>
                    <a:pt x="2171318" y="333885"/>
                    <a:pt x="2251495" y="401389"/>
                    <a:pt x="2347550" y="401389"/>
                  </a:cubicBezTo>
                  <a:cubicBezTo>
                    <a:pt x="2458383" y="401389"/>
                    <a:pt x="2548221" y="311527"/>
                    <a:pt x="2548221" y="200695"/>
                  </a:cubicBezTo>
                  <a:cubicBezTo>
                    <a:pt x="2548221" y="89862"/>
                    <a:pt x="2458383" y="0"/>
                    <a:pt x="2347550" y="0"/>
                  </a:cubicBezTo>
                  <a:cubicBezTo>
                    <a:pt x="2251495" y="0"/>
                    <a:pt x="2171318" y="67504"/>
                    <a:pt x="2151614" y="157653"/>
                  </a:cubicBezTo>
                  <a:lnTo>
                    <a:pt x="396607" y="157653"/>
                  </a:lnTo>
                  <a:cubicBezTo>
                    <a:pt x="376903" y="67528"/>
                    <a:pt x="296702" y="0"/>
                    <a:pt x="200671" y="0"/>
                  </a:cubicBezTo>
                  <a:cubicBezTo>
                    <a:pt x="89838" y="0"/>
                    <a:pt x="0" y="89838"/>
                    <a:pt x="0" y="200695"/>
                  </a:cubicBezTo>
                  <a:cubicBezTo>
                    <a:pt x="0" y="311551"/>
                    <a:pt x="89838" y="401389"/>
                    <a:pt x="200671" y="401389"/>
                  </a:cubicBezTo>
                  <a:cubicBezTo>
                    <a:pt x="296702" y="401389"/>
                    <a:pt x="376879" y="333885"/>
                    <a:pt x="396607" y="243760"/>
                  </a:cubicBez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Graphic 280">
              <a:extLst>
                <a:ext uri="{FF2B5EF4-FFF2-40B4-BE49-F238E27FC236}">
                  <a16:creationId xmlns:a16="http://schemas.microsoft.com/office/drawing/2014/main" id="{46906277-B752-472C-A456-EFFBBDC85914}"/>
                </a:ext>
              </a:extLst>
            </p:cNvPr>
            <p:cNvSpPr/>
            <p:nvPr/>
          </p:nvSpPr>
          <p:spPr>
            <a:xfrm>
              <a:off x="5121888" y="1242863"/>
              <a:ext cx="1919433" cy="1919415"/>
            </a:xfrm>
            <a:custGeom>
              <a:avLst/>
              <a:gdLst>
                <a:gd name="connsiteX0" fmla="*/ 308756 w 1919433"/>
                <a:gd name="connsiteY0" fmla="*/ 369628 h 1919415"/>
                <a:gd name="connsiteX1" fmla="*/ 1549748 w 1919433"/>
                <a:gd name="connsiteY1" fmla="*/ 1610620 h 1919415"/>
                <a:gd name="connsiteX2" fmla="*/ 1576841 w 1919433"/>
                <a:gd name="connsiteY2" fmla="*/ 1860645 h 1919415"/>
                <a:gd name="connsiteX3" fmla="*/ 1860654 w 1919433"/>
                <a:gd name="connsiteY3" fmla="*/ 1860645 h 1919415"/>
                <a:gd name="connsiteX4" fmla="*/ 1860654 w 1919433"/>
                <a:gd name="connsiteY4" fmla="*/ 1576832 h 1919415"/>
                <a:gd name="connsiteX5" fmla="*/ 1610629 w 1919433"/>
                <a:gd name="connsiteY5" fmla="*/ 1549763 h 1919415"/>
                <a:gd name="connsiteX6" fmla="*/ 369661 w 1919433"/>
                <a:gd name="connsiteY6" fmla="*/ 308795 h 1919415"/>
                <a:gd name="connsiteX7" fmla="*/ 342592 w 1919433"/>
                <a:gd name="connsiteY7" fmla="*/ 58770 h 1919415"/>
                <a:gd name="connsiteX8" fmla="*/ 58779 w 1919433"/>
                <a:gd name="connsiteY8" fmla="*/ 58770 h 1919415"/>
                <a:gd name="connsiteX9" fmla="*/ 58779 w 1919433"/>
                <a:gd name="connsiteY9" fmla="*/ 342583 h 1919415"/>
                <a:gd name="connsiteX10" fmla="*/ 308756 w 1919433"/>
                <a:gd name="connsiteY10" fmla="*/ 369628 h 191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19433" h="1919415">
                  <a:moveTo>
                    <a:pt x="308756" y="369628"/>
                  </a:moveTo>
                  <a:lnTo>
                    <a:pt x="1549748" y="1610620"/>
                  </a:lnTo>
                  <a:cubicBezTo>
                    <a:pt x="1499963" y="1688286"/>
                    <a:pt x="1508907" y="1792711"/>
                    <a:pt x="1576841" y="1860645"/>
                  </a:cubicBezTo>
                  <a:cubicBezTo>
                    <a:pt x="1655201" y="1939005"/>
                    <a:pt x="1782270" y="1939005"/>
                    <a:pt x="1860654" y="1860645"/>
                  </a:cubicBezTo>
                  <a:cubicBezTo>
                    <a:pt x="1939014" y="1782285"/>
                    <a:pt x="1939038" y="1655216"/>
                    <a:pt x="1860654" y="1576832"/>
                  </a:cubicBezTo>
                  <a:cubicBezTo>
                    <a:pt x="1792744" y="1508922"/>
                    <a:pt x="1688295" y="1499954"/>
                    <a:pt x="1610629" y="1549763"/>
                  </a:cubicBezTo>
                  <a:lnTo>
                    <a:pt x="369661" y="308795"/>
                  </a:lnTo>
                  <a:cubicBezTo>
                    <a:pt x="419446" y="231129"/>
                    <a:pt x="410503" y="126680"/>
                    <a:pt x="342592" y="58770"/>
                  </a:cubicBezTo>
                  <a:cubicBezTo>
                    <a:pt x="264232" y="-19590"/>
                    <a:pt x="137163" y="-19590"/>
                    <a:pt x="58779" y="58770"/>
                  </a:cubicBezTo>
                  <a:cubicBezTo>
                    <a:pt x="-19581" y="137130"/>
                    <a:pt x="-19605" y="264199"/>
                    <a:pt x="58779" y="342583"/>
                  </a:cubicBezTo>
                  <a:cubicBezTo>
                    <a:pt x="126666" y="410470"/>
                    <a:pt x="231090" y="419413"/>
                    <a:pt x="308756" y="369628"/>
                  </a:cubicBez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Graphic 280">
              <a:extLst>
                <a:ext uri="{FF2B5EF4-FFF2-40B4-BE49-F238E27FC236}">
                  <a16:creationId xmlns:a16="http://schemas.microsoft.com/office/drawing/2014/main" id="{9365BA4E-2B5E-4F08-B0E7-58387CECEE29}"/>
                </a:ext>
              </a:extLst>
            </p:cNvPr>
            <p:cNvSpPr/>
            <p:nvPr/>
          </p:nvSpPr>
          <p:spPr>
            <a:xfrm>
              <a:off x="5319118" y="1641902"/>
              <a:ext cx="1528057" cy="1000770"/>
            </a:xfrm>
            <a:custGeom>
              <a:avLst/>
              <a:gdLst>
                <a:gd name="connsiteX0" fmla="*/ 301915 w 1528057"/>
                <a:gd name="connsiteY0" fmla="*/ 1000747 h 1000770"/>
                <a:gd name="connsiteX1" fmla="*/ 0 w 1528057"/>
                <a:gd name="connsiteY1" fmla="*/ 698832 h 1000770"/>
                <a:gd name="connsiteX2" fmla="*/ 251340 w 1528057"/>
                <a:gd name="connsiteY2" fmla="*/ 401198 h 1000770"/>
                <a:gd name="connsiteX3" fmla="*/ 249667 w 1528057"/>
                <a:gd name="connsiteY3" fmla="*/ 366812 h 1000770"/>
                <a:gd name="connsiteX4" fmla="*/ 616479 w 1528057"/>
                <a:gd name="connsiteY4" fmla="*/ 0 h 1000770"/>
                <a:gd name="connsiteX5" fmla="*/ 946132 w 1528057"/>
                <a:gd name="connsiteY5" fmla="*/ 205883 h 1000770"/>
                <a:gd name="connsiteX6" fmla="*/ 1063707 w 1528057"/>
                <a:gd name="connsiteY6" fmla="*/ 166931 h 1000770"/>
                <a:gd name="connsiteX7" fmla="*/ 1262011 w 1528057"/>
                <a:gd name="connsiteY7" fmla="*/ 365210 h 1000770"/>
                <a:gd name="connsiteX8" fmla="*/ 1258926 w 1528057"/>
                <a:gd name="connsiteY8" fmla="*/ 398687 h 1000770"/>
                <a:gd name="connsiteX9" fmla="*/ 1528057 w 1528057"/>
                <a:gd name="connsiteY9" fmla="*/ 698856 h 1000770"/>
                <a:gd name="connsiteX10" fmla="*/ 1226095 w 1528057"/>
                <a:gd name="connsiteY10" fmla="*/ 1000771 h 1000770"/>
                <a:gd name="connsiteX11" fmla="*/ 301915 w 1528057"/>
                <a:gd name="connsiteY11" fmla="*/ 1000771 h 1000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28057" h="1000770">
                  <a:moveTo>
                    <a:pt x="301915" y="1000747"/>
                  </a:moveTo>
                  <a:cubicBezTo>
                    <a:pt x="135151" y="1000747"/>
                    <a:pt x="0" y="865595"/>
                    <a:pt x="0" y="698832"/>
                  </a:cubicBezTo>
                  <a:cubicBezTo>
                    <a:pt x="0" y="549310"/>
                    <a:pt x="108681" y="425277"/>
                    <a:pt x="251340" y="401198"/>
                  </a:cubicBezTo>
                  <a:cubicBezTo>
                    <a:pt x="250264" y="389863"/>
                    <a:pt x="249667" y="378410"/>
                    <a:pt x="249667" y="366812"/>
                  </a:cubicBezTo>
                  <a:cubicBezTo>
                    <a:pt x="249667" y="164229"/>
                    <a:pt x="413895" y="0"/>
                    <a:pt x="616479" y="0"/>
                  </a:cubicBezTo>
                  <a:cubicBezTo>
                    <a:pt x="761339" y="0"/>
                    <a:pt x="886495" y="83979"/>
                    <a:pt x="946132" y="205883"/>
                  </a:cubicBezTo>
                  <a:cubicBezTo>
                    <a:pt x="979011" y="181517"/>
                    <a:pt x="1019637" y="166931"/>
                    <a:pt x="1063707" y="166931"/>
                  </a:cubicBezTo>
                  <a:cubicBezTo>
                    <a:pt x="1173201" y="166931"/>
                    <a:pt x="1262011" y="255692"/>
                    <a:pt x="1262011" y="365210"/>
                  </a:cubicBezTo>
                  <a:cubicBezTo>
                    <a:pt x="1262011" y="376664"/>
                    <a:pt x="1260815" y="387783"/>
                    <a:pt x="1258926" y="398687"/>
                  </a:cubicBezTo>
                  <a:cubicBezTo>
                    <a:pt x="1410242" y="415067"/>
                    <a:pt x="1528057" y="543164"/>
                    <a:pt x="1528057" y="698856"/>
                  </a:cubicBezTo>
                  <a:cubicBezTo>
                    <a:pt x="1528057" y="865619"/>
                    <a:pt x="1392858" y="1000771"/>
                    <a:pt x="1226095" y="1000771"/>
                  </a:cubicBezTo>
                  <a:lnTo>
                    <a:pt x="301915" y="1000771"/>
                  </a:ln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13" name="Group 312">
            <a:extLst>
              <a:ext uri="{FF2B5EF4-FFF2-40B4-BE49-F238E27FC236}">
                <a16:creationId xmlns:a16="http://schemas.microsoft.com/office/drawing/2014/main" id="{F0033918-02AB-43FA-A34A-998E72C3E659}"/>
              </a:ext>
            </a:extLst>
          </p:cNvPr>
          <p:cNvGrpSpPr/>
          <p:nvPr/>
        </p:nvGrpSpPr>
        <p:grpSpPr>
          <a:xfrm>
            <a:off x="9841421" y="3143214"/>
            <a:ext cx="354768" cy="307237"/>
            <a:chOff x="5841945" y="957550"/>
            <a:chExt cx="3839427" cy="3325029"/>
          </a:xfrm>
        </p:grpSpPr>
        <p:grpSp>
          <p:nvGrpSpPr>
            <p:cNvPr id="304" name="Graphic 302">
              <a:extLst>
                <a:ext uri="{FF2B5EF4-FFF2-40B4-BE49-F238E27FC236}">
                  <a16:creationId xmlns:a16="http://schemas.microsoft.com/office/drawing/2014/main" id="{850D1D28-D817-4AFD-AD6D-EC2450BA1B71}"/>
                </a:ext>
              </a:extLst>
            </p:cNvPr>
            <p:cNvGrpSpPr/>
            <p:nvPr/>
          </p:nvGrpSpPr>
          <p:grpSpPr>
            <a:xfrm>
              <a:off x="5841945" y="957550"/>
              <a:ext cx="3839427" cy="3325029"/>
              <a:chOff x="5841945" y="957550"/>
              <a:chExt cx="3839427" cy="3325029"/>
            </a:xfrm>
          </p:grpSpPr>
          <p:sp>
            <p:nvSpPr>
              <p:cNvPr id="305" name="Graphic 302">
                <a:extLst>
                  <a:ext uri="{FF2B5EF4-FFF2-40B4-BE49-F238E27FC236}">
                    <a16:creationId xmlns:a16="http://schemas.microsoft.com/office/drawing/2014/main" id="{772369EE-BA05-42E1-BEE8-B36974EBDA5E}"/>
                  </a:ext>
                </a:extLst>
              </p:cNvPr>
              <p:cNvSpPr/>
              <p:nvPr/>
            </p:nvSpPr>
            <p:spPr>
              <a:xfrm>
                <a:off x="5946393" y="1048033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6" name="Graphic 302">
                <a:extLst>
                  <a:ext uri="{FF2B5EF4-FFF2-40B4-BE49-F238E27FC236}">
                    <a16:creationId xmlns:a16="http://schemas.microsoft.com/office/drawing/2014/main" id="{E562B71A-B004-4C87-9E18-6DC9B10D8393}"/>
                  </a:ext>
                </a:extLst>
              </p:cNvPr>
              <p:cNvSpPr/>
              <p:nvPr/>
            </p:nvSpPr>
            <p:spPr>
              <a:xfrm>
                <a:off x="5841945" y="957550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7" name="Graphic 302">
              <a:extLst>
                <a:ext uri="{FF2B5EF4-FFF2-40B4-BE49-F238E27FC236}">
                  <a16:creationId xmlns:a16="http://schemas.microsoft.com/office/drawing/2014/main" id="{ADB3FA9D-15CB-4B2D-834B-40D34E4C31E4}"/>
                </a:ext>
              </a:extLst>
            </p:cNvPr>
            <p:cNvGrpSpPr/>
            <p:nvPr/>
          </p:nvGrpSpPr>
          <p:grpSpPr>
            <a:xfrm>
              <a:off x="6263731" y="2032998"/>
              <a:ext cx="2975817" cy="1198213"/>
              <a:chOff x="6263731" y="2032998"/>
              <a:chExt cx="2975817" cy="1198213"/>
            </a:xfrm>
            <a:solidFill>
              <a:srgbClr val="9F53A0"/>
            </a:solidFill>
          </p:grpSpPr>
          <p:sp>
            <p:nvSpPr>
              <p:cNvPr id="308" name="Graphic 302">
                <a:extLst>
                  <a:ext uri="{FF2B5EF4-FFF2-40B4-BE49-F238E27FC236}">
                    <a16:creationId xmlns:a16="http://schemas.microsoft.com/office/drawing/2014/main" id="{FAFD07BE-BF61-4C57-9BC5-140E17E61908}"/>
                  </a:ext>
                </a:extLst>
              </p:cNvPr>
              <p:cNvSpPr/>
              <p:nvPr/>
            </p:nvSpPr>
            <p:spPr>
              <a:xfrm>
                <a:off x="8130743" y="2829296"/>
                <a:ext cx="900357" cy="243162"/>
              </a:xfrm>
              <a:custGeom>
                <a:avLst/>
                <a:gdLst>
                  <a:gd name="connsiteX0" fmla="*/ 894840 w 900357"/>
                  <a:gd name="connsiteY0" fmla="*/ 189456 h 243162"/>
                  <a:gd name="connsiteX1" fmla="*/ 774203 w 900357"/>
                  <a:gd name="connsiteY1" fmla="*/ 0 h 243162"/>
                  <a:gd name="connsiteX2" fmla="*/ 0 w 900357"/>
                  <a:gd name="connsiteY2" fmla="*/ 0 h 243162"/>
                  <a:gd name="connsiteX3" fmla="*/ 0 w 900357"/>
                  <a:gd name="connsiteY3" fmla="*/ 243163 h 243162"/>
                  <a:gd name="connsiteX4" fmla="*/ 865356 w 900357"/>
                  <a:gd name="connsiteY4" fmla="*/ 243163 h 243162"/>
                  <a:gd name="connsiteX5" fmla="*/ 894840 w 900357"/>
                  <a:gd name="connsiteY5" fmla="*/ 189456 h 243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00357" h="243162">
                    <a:moveTo>
                      <a:pt x="894840" y="189456"/>
                    </a:moveTo>
                    <a:lnTo>
                      <a:pt x="774203" y="0"/>
                    </a:lnTo>
                    <a:lnTo>
                      <a:pt x="0" y="0"/>
                    </a:lnTo>
                    <a:lnTo>
                      <a:pt x="0" y="243163"/>
                    </a:lnTo>
                    <a:lnTo>
                      <a:pt x="865356" y="243163"/>
                    </a:lnTo>
                    <a:cubicBezTo>
                      <a:pt x="892927" y="243163"/>
                      <a:pt x="909641" y="212722"/>
                      <a:pt x="894840" y="189456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Graphic 302">
                <a:extLst>
                  <a:ext uri="{FF2B5EF4-FFF2-40B4-BE49-F238E27FC236}">
                    <a16:creationId xmlns:a16="http://schemas.microsoft.com/office/drawing/2014/main" id="{71962EAD-1C01-48A4-A070-A5E35A10CCC9}"/>
                  </a:ext>
                </a:extLst>
              </p:cNvPr>
              <p:cNvSpPr/>
              <p:nvPr/>
            </p:nvSpPr>
            <p:spPr>
              <a:xfrm>
                <a:off x="8130743" y="2651390"/>
                <a:ext cx="771501" cy="136418"/>
              </a:xfrm>
              <a:custGeom>
                <a:avLst/>
                <a:gdLst>
                  <a:gd name="connsiteX0" fmla="*/ 709066 w 771501"/>
                  <a:gd name="connsiteY0" fmla="*/ 33166 h 136418"/>
                  <a:gd name="connsiteX1" fmla="*/ 657632 w 771501"/>
                  <a:gd name="connsiteY1" fmla="*/ 81110 h 136418"/>
                  <a:gd name="connsiteX2" fmla="*/ 0 w 771501"/>
                  <a:gd name="connsiteY2" fmla="*/ 81110 h 136418"/>
                  <a:gd name="connsiteX3" fmla="*/ 0 w 771501"/>
                  <a:gd name="connsiteY3" fmla="*/ 136419 h 136418"/>
                  <a:gd name="connsiteX4" fmla="*/ 705814 w 771501"/>
                  <a:gd name="connsiteY4" fmla="*/ 136419 h 136418"/>
                  <a:gd name="connsiteX5" fmla="*/ 771501 w 771501"/>
                  <a:gd name="connsiteY5" fmla="*/ 70732 h 136418"/>
                  <a:gd name="connsiteX6" fmla="*/ 771501 w 771501"/>
                  <a:gd name="connsiteY6" fmla="*/ 0 h 136418"/>
                  <a:gd name="connsiteX7" fmla="*/ 709043 w 771501"/>
                  <a:gd name="connsiteY7" fmla="*/ 7365 h 136418"/>
                  <a:gd name="connsiteX8" fmla="*/ 709043 w 771501"/>
                  <a:gd name="connsiteY8" fmla="*/ 33166 h 1364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71501" h="136418">
                    <a:moveTo>
                      <a:pt x="709066" y="33166"/>
                    </a:moveTo>
                    <a:cubicBezTo>
                      <a:pt x="709066" y="58967"/>
                      <a:pt x="683337" y="81110"/>
                      <a:pt x="657632" y="81110"/>
                    </a:cubicBezTo>
                    <a:lnTo>
                      <a:pt x="0" y="81110"/>
                    </a:lnTo>
                    <a:lnTo>
                      <a:pt x="0" y="136419"/>
                    </a:lnTo>
                    <a:lnTo>
                      <a:pt x="705814" y="136419"/>
                    </a:lnTo>
                    <a:cubicBezTo>
                      <a:pt x="742089" y="136419"/>
                      <a:pt x="771501" y="107007"/>
                      <a:pt x="771501" y="70732"/>
                    </a:cubicBezTo>
                    <a:lnTo>
                      <a:pt x="771501" y="0"/>
                    </a:lnTo>
                    <a:cubicBezTo>
                      <a:pt x="753137" y="0"/>
                      <a:pt x="731090" y="3682"/>
                      <a:pt x="709043" y="7365"/>
                    </a:cubicBezTo>
                    <a:lnTo>
                      <a:pt x="709043" y="33166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" name="Graphic 302">
                <a:extLst>
                  <a:ext uri="{FF2B5EF4-FFF2-40B4-BE49-F238E27FC236}">
                    <a16:creationId xmlns:a16="http://schemas.microsoft.com/office/drawing/2014/main" id="{A880AD56-1555-4FDB-8985-926E7DD63F4B}"/>
                  </a:ext>
                </a:extLst>
              </p:cNvPr>
              <p:cNvSpPr/>
              <p:nvPr/>
            </p:nvSpPr>
            <p:spPr>
              <a:xfrm>
                <a:off x="7148169" y="2697325"/>
                <a:ext cx="921573" cy="533886"/>
              </a:xfrm>
              <a:custGeom>
                <a:avLst/>
                <a:gdLst>
                  <a:gd name="connsiteX0" fmla="*/ 855481 w 921573"/>
                  <a:gd name="connsiteY0" fmla="*/ 320327 h 533886"/>
                  <a:gd name="connsiteX1" fmla="*/ 66093 w 921573"/>
                  <a:gd name="connsiteY1" fmla="*/ 320327 h 533886"/>
                  <a:gd name="connsiteX2" fmla="*/ 66093 w 921573"/>
                  <a:gd name="connsiteY2" fmla="*/ 3683 h 533886"/>
                  <a:gd name="connsiteX3" fmla="*/ 0 w 921573"/>
                  <a:gd name="connsiteY3" fmla="*/ 0 h 533886"/>
                  <a:gd name="connsiteX4" fmla="*/ 0 w 921573"/>
                  <a:gd name="connsiteY4" fmla="*/ 489697 h 533886"/>
                  <a:gd name="connsiteX5" fmla="*/ 40388 w 921573"/>
                  <a:gd name="connsiteY5" fmla="*/ 533886 h 533886"/>
                  <a:gd name="connsiteX6" fmla="*/ 881186 w 921573"/>
                  <a:gd name="connsiteY6" fmla="*/ 533886 h 533886"/>
                  <a:gd name="connsiteX7" fmla="*/ 921574 w 921573"/>
                  <a:gd name="connsiteY7" fmla="*/ 489697 h 533886"/>
                  <a:gd name="connsiteX8" fmla="*/ 921574 w 921573"/>
                  <a:gd name="connsiteY8" fmla="*/ 11047 h 533886"/>
                  <a:gd name="connsiteX9" fmla="*/ 855481 w 921573"/>
                  <a:gd name="connsiteY9" fmla="*/ 14730 h 533886"/>
                  <a:gd name="connsiteX10" fmla="*/ 855481 w 921573"/>
                  <a:gd name="connsiteY10" fmla="*/ 320327 h 533886"/>
                  <a:gd name="connsiteX11" fmla="*/ 462628 w 921573"/>
                  <a:gd name="connsiteY11" fmla="*/ 478649 h 533886"/>
                  <a:gd name="connsiteX12" fmla="*/ 411217 w 921573"/>
                  <a:gd name="connsiteY12" fmla="*/ 427095 h 533886"/>
                  <a:gd name="connsiteX13" fmla="*/ 462628 w 921573"/>
                  <a:gd name="connsiteY13" fmla="*/ 375540 h 533886"/>
                  <a:gd name="connsiteX14" fmla="*/ 510357 w 921573"/>
                  <a:gd name="connsiteY14" fmla="*/ 427095 h 533886"/>
                  <a:gd name="connsiteX15" fmla="*/ 462628 w 921573"/>
                  <a:gd name="connsiteY15" fmla="*/ 478649 h 5338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921573" h="533886">
                    <a:moveTo>
                      <a:pt x="855481" y="320327"/>
                    </a:moveTo>
                    <a:lnTo>
                      <a:pt x="66093" y="320327"/>
                    </a:lnTo>
                    <a:lnTo>
                      <a:pt x="66093" y="3683"/>
                    </a:lnTo>
                    <a:cubicBezTo>
                      <a:pt x="44070" y="3683"/>
                      <a:pt x="22023" y="3683"/>
                      <a:pt x="0" y="0"/>
                    </a:cubicBezTo>
                    <a:lnTo>
                      <a:pt x="0" y="489697"/>
                    </a:lnTo>
                    <a:cubicBezTo>
                      <a:pt x="0" y="515474"/>
                      <a:pt x="18365" y="533886"/>
                      <a:pt x="40388" y="533886"/>
                    </a:cubicBezTo>
                    <a:lnTo>
                      <a:pt x="881186" y="533886"/>
                    </a:lnTo>
                    <a:cubicBezTo>
                      <a:pt x="903209" y="533886"/>
                      <a:pt x="921574" y="515474"/>
                      <a:pt x="921574" y="489697"/>
                    </a:cubicBezTo>
                    <a:lnTo>
                      <a:pt x="921574" y="11047"/>
                    </a:lnTo>
                    <a:cubicBezTo>
                      <a:pt x="899550" y="14730"/>
                      <a:pt x="877504" y="14730"/>
                      <a:pt x="855481" y="14730"/>
                    </a:cubicBezTo>
                    <a:lnTo>
                      <a:pt x="855481" y="320327"/>
                    </a:lnTo>
                    <a:close/>
                    <a:moveTo>
                      <a:pt x="462628" y="478649"/>
                    </a:moveTo>
                    <a:cubicBezTo>
                      <a:pt x="433240" y="478649"/>
                      <a:pt x="411217" y="456555"/>
                      <a:pt x="411217" y="427095"/>
                    </a:cubicBezTo>
                    <a:cubicBezTo>
                      <a:pt x="411217" y="397635"/>
                      <a:pt x="433240" y="375540"/>
                      <a:pt x="462628" y="375540"/>
                    </a:cubicBezTo>
                    <a:cubicBezTo>
                      <a:pt x="488334" y="375540"/>
                      <a:pt x="510357" y="397635"/>
                      <a:pt x="510357" y="427095"/>
                    </a:cubicBezTo>
                    <a:cubicBezTo>
                      <a:pt x="510357" y="456555"/>
                      <a:pt x="488334" y="478649"/>
                      <a:pt x="462628" y="478649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" name="Graphic 302">
                <a:extLst>
                  <a:ext uri="{FF2B5EF4-FFF2-40B4-BE49-F238E27FC236}">
                    <a16:creationId xmlns:a16="http://schemas.microsoft.com/office/drawing/2014/main" id="{D7ABEFD1-2AB3-48C5-9C71-045C434A937A}"/>
                  </a:ext>
                </a:extLst>
              </p:cNvPr>
              <p:cNvSpPr/>
              <p:nvPr/>
            </p:nvSpPr>
            <p:spPr>
              <a:xfrm>
                <a:off x="6263731" y="2032998"/>
                <a:ext cx="2975817" cy="618343"/>
              </a:xfrm>
              <a:custGeom>
                <a:avLst/>
                <a:gdLst>
                  <a:gd name="connsiteX0" fmla="*/ 1489726 w 2975817"/>
                  <a:gd name="connsiteY0" fmla="*/ 618344 h 618343"/>
                  <a:gd name="connsiteX1" fmla="*/ 2975817 w 2975817"/>
                  <a:gd name="connsiteY1" fmla="*/ 452728 h 618343"/>
                  <a:gd name="connsiteX2" fmla="*/ 2638250 w 2975817"/>
                  <a:gd name="connsiteY2" fmla="*/ 349667 h 618343"/>
                  <a:gd name="connsiteX3" fmla="*/ 2638250 w 2975817"/>
                  <a:gd name="connsiteY3" fmla="*/ 224535 h 618343"/>
                  <a:gd name="connsiteX4" fmla="*/ 2572204 w 2975817"/>
                  <a:gd name="connsiteY4" fmla="*/ 158274 h 618343"/>
                  <a:gd name="connsiteX5" fmla="*/ 1867681 w 2975817"/>
                  <a:gd name="connsiteY5" fmla="*/ 158274 h 618343"/>
                  <a:gd name="connsiteX6" fmla="*/ 1867681 w 2975817"/>
                  <a:gd name="connsiteY6" fmla="*/ 217170 h 618343"/>
                  <a:gd name="connsiteX7" fmla="*/ 2524500 w 2975817"/>
                  <a:gd name="connsiteY7" fmla="*/ 217170 h 618343"/>
                  <a:gd name="connsiteX8" fmla="*/ 2572204 w 2975817"/>
                  <a:gd name="connsiteY8" fmla="*/ 265018 h 618343"/>
                  <a:gd name="connsiteX9" fmla="*/ 2572204 w 2975817"/>
                  <a:gd name="connsiteY9" fmla="*/ 526330 h 618343"/>
                  <a:gd name="connsiteX10" fmla="*/ 1805318 w 2975817"/>
                  <a:gd name="connsiteY10" fmla="*/ 581543 h 618343"/>
                  <a:gd name="connsiteX11" fmla="*/ 1805318 w 2975817"/>
                  <a:gd name="connsiteY11" fmla="*/ 40483 h 618343"/>
                  <a:gd name="connsiteX12" fmla="*/ 1764955 w 2975817"/>
                  <a:gd name="connsiteY12" fmla="*/ 0 h 618343"/>
                  <a:gd name="connsiteX13" fmla="*/ 924682 w 2975817"/>
                  <a:gd name="connsiteY13" fmla="*/ 0 h 618343"/>
                  <a:gd name="connsiteX14" fmla="*/ 880636 w 2975817"/>
                  <a:gd name="connsiteY14" fmla="*/ 40483 h 618343"/>
                  <a:gd name="connsiteX15" fmla="*/ 880636 w 2975817"/>
                  <a:gd name="connsiteY15" fmla="*/ 566813 h 618343"/>
                  <a:gd name="connsiteX16" fmla="*/ 403613 w 2975817"/>
                  <a:gd name="connsiteY16" fmla="*/ 526330 h 618343"/>
                  <a:gd name="connsiteX17" fmla="*/ 403613 w 2975817"/>
                  <a:gd name="connsiteY17" fmla="*/ 268677 h 618343"/>
                  <a:gd name="connsiteX18" fmla="*/ 821908 w 2975817"/>
                  <a:gd name="connsiteY18" fmla="*/ 268677 h 618343"/>
                  <a:gd name="connsiteX19" fmla="*/ 821908 w 2975817"/>
                  <a:gd name="connsiteY19" fmla="*/ 147227 h 618343"/>
                  <a:gd name="connsiteX20" fmla="*/ 686135 w 2975817"/>
                  <a:gd name="connsiteY20" fmla="*/ 114109 h 618343"/>
                  <a:gd name="connsiteX21" fmla="*/ 620090 w 2975817"/>
                  <a:gd name="connsiteY21" fmla="*/ 114109 h 618343"/>
                  <a:gd name="connsiteX22" fmla="*/ 609090 w 2975817"/>
                  <a:gd name="connsiteY22" fmla="*/ 114109 h 618343"/>
                  <a:gd name="connsiteX23" fmla="*/ 550386 w 2975817"/>
                  <a:gd name="connsiteY23" fmla="*/ 114109 h 618343"/>
                  <a:gd name="connsiteX24" fmla="*/ 352250 w 2975817"/>
                  <a:gd name="connsiteY24" fmla="*/ 220853 h 618343"/>
                  <a:gd name="connsiteX25" fmla="*/ 352250 w 2975817"/>
                  <a:gd name="connsiteY25" fmla="*/ 345985 h 618343"/>
                  <a:gd name="connsiteX26" fmla="*/ 0 w 2975817"/>
                  <a:gd name="connsiteY26" fmla="*/ 452728 h 618343"/>
                  <a:gd name="connsiteX27" fmla="*/ 1489726 w 2975817"/>
                  <a:gd name="connsiteY27" fmla="*/ 618344 h 618343"/>
                  <a:gd name="connsiteX28" fmla="*/ 2638250 w 2975817"/>
                  <a:gd name="connsiteY28" fmla="*/ 371738 h 618343"/>
                  <a:gd name="connsiteX29" fmla="*/ 2836386 w 2975817"/>
                  <a:gd name="connsiteY29" fmla="*/ 445340 h 618343"/>
                  <a:gd name="connsiteX30" fmla="*/ 2770341 w 2975817"/>
                  <a:gd name="connsiteY30" fmla="*/ 489505 h 618343"/>
                  <a:gd name="connsiteX31" fmla="*/ 2638250 w 2975817"/>
                  <a:gd name="connsiteY31" fmla="*/ 518941 h 618343"/>
                  <a:gd name="connsiteX32" fmla="*/ 2638250 w 2975817"/>
                  <a:gd name="connsiteY32" fmla="*/ 371738 h 618343"/>
                  <a:gd name="connsiteX33" fmla="*/ 950340 w 2975817"/>
                  <a:gd name="connsiteY33" fmla="*/ 132497 h 618343"/>
                  <a:gd name="connsiteX34" fmla="*/ 1739249 w 2975817"/>
                  <a:gd name="connsiteY34" fmla="*/ 132497 h 618343"/>
                  <a:gd name="connsiteX35" fmla="*/ 1739249 w 2975817"/>
                  <a:gd name="connsiteY35" fmla="*/ 581519 h 618343"/>
                  <a:gd name="connsiteX36" fmla="*/ 1489726 w 2975817"/>
                  <a:gd name="connsiteY36" fmla="*/ 585202 h 618343"/>
                  <a:gd name="connsiteX37" fmla="*/ 950340 w 2975817"/>
                  <a:gd name="connsiteY37" fmla="*/ 570472 h 618343"/>
                  <a:gd name="connsiteX38" fmla="*/ 950340 w 2975817"/>
                  <a:gd name="connsiteY38" fmla="*/ 132497 h 618343"/>
                  <a:gd name="connsiteX39" fmla="*/ 521022 w 2975817"/>
                  <a:gd name="connsiteY39" fmla="*/ 206123 h 618343"/>
                  <a:gd name="connsiteX40" fmla="*/ 711816 w 2975817"/>
                  <a:gd name="connsiteY40" fmla="*/ 206123 h 618343"/>
                  <a:gd name="connsiteX41" fmla="*/ 726499 w 2975817"/>
                  <a:gd name="connsiteY41" fmla="*/ 220853 h 618343"/>
                  <a:gd name="connsiteX42" fmla="*/ 711816 w 2975817"/>
                  <a:gd name="connsiteY42" fmla="*/ 235582 h 618343"/>
                  <a:gd name="connsiteX43" fmla="*/ 521022 w 2975817"/>
                  <a:gd name="connsiteY43" fmla="*/ 235582 h 618343"/>
                  <a:gd name="connsiteX44" fmla="*/ 506339 w 2975817"/>
                  <a:gd name="connsiteY44" fmla="*/ 220853 h 618343"/>
                  <a:gd name="connsiteX45" fmla="*/ 521022 w 2975817"/>
                  <a:gd name="connsiteY45" fmla="*/ 206123 h 618343"/>
                  <a:gd name="connsiteX46" fmla="*/ 352250 w 2975817"/>
                  <a:gd name="connsiteY46" fmla="*/ 371738 h 618343"/>
                  <a:gd name="connsiteX47" fmla="*/ 352250 w 2975817"/>
                  <a:gd name="connsiteY47" fmla="*/ 518965 h 618343"/>
                  <a:gd name="connsiteX48" fmla="*/ 209136 w 2975817"/>
                  <a:gd name="connsiteY48" fmla="*/ 489529 h 618343"/>
                  <a:gd name="connsiteX49" fmla="*/ 139408 w 2975817"/>
                  <a:gd name="connsiteY49" fmla="*/ 445364 h 618343"/>
                  <a:gd name="connsiteX50" fmla="*/ 352250 w 2975817"/>
                  <a:gd name="connsiteY50" fmla="*/ 371738 h 618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975817" h="618343">
                    <a:moveTo>
                      <a:pt x="1489726" y="618344"/>
                    </a:moveTo>
                    <a:cubicBezTo>
                      <a:pt x="2304317" y="618344"/>
                      <a:pt x="2968476" y="544742"/>
                      <a:pt x="2975817" y="452728"/>
                    </a:cubicBezTo>
                    <a:cubicBezTo>
                      <a:pt x="2975817" y="412245"/>
                      <a:pt x="2851068" y="375444"/>
                      <a:pt x="2638250" y="349667"/>
                    </a:cubicBezTo>
                    <a:lnTo>
                      <a:pt x="2638250" y="224535"/>
                    </a:lnTo>
                    <a:cubicBezTo>
                      <a:pt x="2638250" y="187734"/>
                      <a:pt x="2608886" y="158274"/>
                      <a:pt x="2572204" y="158274"/>
                    </a:cubicBezTo>
                    <a:lnTo>
                      <a:pt x="1867681" y="158274"/>
                    </a:lnTo>
                    <a:lnTo>
                      <a:pt x="1867681" y="217170"/>
                    </a:lnTo>
                    <a:lnTo>
                      <a:pt x="2524500" y="217170"/>
                    </a:lnTo>
                    <a:cubicBezTo>
                      <a:pt x="2550181" y="217170"/>
                      <a:pt x="2572204" y="239265"/>
                      <a:pt x="2572204" y="265018"/>
                    </a:cubicBezTo>
                    <a:lnTo>
                      <a:pt x="2572204" y="526330"/>
                    </a:lnTo>
                    <a:cubicBezTo>
                      <a:pt x="2388727" y="552083"/>
                      <a:pt x="2117204" y="570496"/>
                      <a:pt x="1805318" y="581543"/>
                    </a:cubicBezTo>
                    <a:lnTo>
                      <a:pt x="1805318" y="40483"/>
                    </a:lnTo>
                    <a:cubicBezTo>
                      <a:pt x="1805318" y="18388"/>
                      <a:pt x="1786978" y="0"/>
                      <a:pt x="1764955" y="0"/>
                    </a:cubicBezTo>
                    <a:lnTo>
                      <a:pt x="924682" y="0"/>
                    </a:lnTo>
                    <a:cubicBezTo>
                      <a:pt x="899001" y="0"/>
                      <a:pt x="880636" y="18412"/>
                      <a:pt x="880636" y="40483"/>
                    </a:cubicBezTo>
                    <a:lnTo>
                      <a:pt x="880636" y="566813"/>
                    </a:lnTo>
                    <a:cubicBezTo>
                      <a:pt x="693500" y="559448"/>
                      <a:pt x="528386" y="544718"/>
                      <a:pt x="403613" y="526330"/>
                    </a:cubicBezTo>
                    <a:lnTo>
                      <a:pt x="403613" y="268677"/>
                    </a:lnTo>
                    <a:lnTo>
                      <a:pt x="821908" y="268677"/>
                    </a:lnTo>
                    <a:lnTo>
                      <a:pt x="821908" y="147227"/>
                    </a:lnTo>
                    <a:cubicBezTo>
                      <a:pt x="777886" y="125132"/>
                      <a:pt x="719157" y="114109"/>
                      <a:pt x="686135" y="114109"/>
                    </a:cubicBezTo>
                    <a:lnTo>
                      <a:pt x="620090" y="114109"/>
                    </a:lnTo>
                    <a:lnTo>
                      <a:pt x="609090" y="114109"/>
                    </a:lnTo>
                    <a:lnTo>
                      <a:pt x="550386" y="114109"/>
                    </a:lnTo>
                    <a:cubicBezTo>
                      <a:pt x="487999" y="114109"/>
                      <a:pt x="352250" y="154592"/>
                      <a:pt x="352250" y="220853"/>
                    </a:cubicBezTo>
                    <a:lnTo>
                      <a:pt x="352250" y="345985"/>
                    </a:lnTo>
                    <a:cubicBezTo>
                      <a:pt x="132091" y="375421"/>
                      <a:pt x="0" y="412245"/>
                      <a:pt x="0" y="452728"/>
                    </a:cubicBezTo>
                    <a:cubicBezTo>
                      <a:pt x="7317" y="544718"/>
                      <a:pt x="671477" y="618344"/>
                      <a:pt x="1489726" y="618344"/>
                    </a:cubicBezTo>
                    <a:moveTo>
                      <a:pt x="2638250" y="371738"/>
                    </a:moveTo>
                    <a:cubicBezTo>
                      <a:pt x="2766682" y="393833"/>
                      <a:pt x="2836386" y="419586"/>
                      <a:pt x="2836386" y="445340"/>
                    </a:cubicBezTo>
                    <a:cubicBezTo>
                      <a:pt x="2836386" y="460070"/>
                      <a:pt x="2810704" y="474775"/>
                      <a:pt x="2770341" y="489505"/>
                    </a:cubicBezTo>
                    <a:cubicBezTo>
                      <a:pt x="2737318" y="500553"/>
                      <a:pt x="2693272" y="507918"/>
                      <a:pt x="2638250" y="518941"/>
                    </a:cubicBezTo>
                    <a:lnTo>
                      <a:pt x="2638250" y="371738"/>
                    </a:lnTo>
                    <a:close/>
                    <a:moveTo>
                      <a:pt x="950340" y="132497"/>
                    </a:moveTo>
                    <a:lnTo>
                      <a:pt x="1739249" y="132497"/>
                    </a:lnTo>
                    <a:lnTo>
                      <a:pt x="1739249" y="581519"/>
                    </a:lnTo>
                    <a:cubicBezTo>
                      <a:pt x="1658522" y="581519"/>
                      <a:pt x="1574136" y="585202"/>
                      <a:pt x="1489726" y="585202"/>
                    </a:cubicBezTo>
                    <a:cubicBezTo>
                      <a:pt x="1298931" y="585202"/>
                      <a:pt x="1115453" y="577837"/>
                      <a:pt x="950340" y="570472"/>
                    </a:cubicBezTo>
                    <a:lnTo>
                      <a:pt x="950340" y="132497"/>
                    </a:lnTo>
                    <a:close/>
                    <a:moveTo>
                      <a:pt x="521022" y="206123"/>
                    </a:moveTo>
                    <a:lnTo>
                      <a:pt x="711816" y="206123"/>
                    </a:lnTo>
                    <a:cubicBezTo>
                      <a:pt x="719157" y="206123"/>
                      <a:pt x="726499" y="213488"/>
                      <a:pt x="726499" y="220853"/>
                    </a:cubicBezTo>
                    <a:cubicBezTo>
                      <a:pt x="726499" y="228217"/>
                      <a:pt x="719157" y="235582"/>
                      <a:pt x="711816" y="235582"/>
                    </a:cubicBezTo>
                    <a:lnTo>
                      <a:pt x="521022" y="235582"/>
                    </a:lnTo>
                    <a:cubicBezTo>
                      <a:pt x="517363" y="235582"/>
                      <a:pt x="506339" y="228217"/>
                      <a:pt x="506339" y="220853"/>
                    </a:cubicBezTo>
                    <a:cubicBezTo>
                      <a:pt x="506363" y="213464"/>
                      <a:pt x="517363" y="206123"/>
                      <a:pt x="521022" y="206123"/>
                    </a:cubicBezTo>
                    <a:moveTo>
                      <a:pt x="352250" y="371738"/>
                    </a:moveTo>
                    <a:lnTo>
                      <a:pt x="352250" y="518965"/>
                    </a:lnTo>
                    <a:cubicBezTo>
                      <a:pt x="293545" y="511600"/>
                      <a:pt x="242158" y="500553"/>
                      <a:pt x="209136" y="489529"/>
                    </a:cubicBezTo>
                    <a:cubicBezTo>
                      <a:pt x="165113" y="474799"/>
                      <a:pt x="143090" y="460093"/>
                      <a:pt x="139408" y="445364"/>
                    </a:cubicBezTo>
                    <a:cubicBezTo>
                      <a:pt x="139408" y="415904"/>
                      <a:pt x="216476" y="393833"/>
                      <a:pt x="352250" y="371738"/>
                    </a:cubicBezTo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12" name="Graphic 302">
              <a:extLst>
                <a:ext uri="{FF2B5EF4-FFF2-40B4-BE49-F238E27FC236}">
                  <a16:creationId xmlns:a16="http://schemas.microsoft.com/office/drawing/2014/main" id="{A9491F35-BFD9-4209-9CF3-331043936539}"/>
                </a:ext>
              </a:extLst>
            </p:cNvPr>
            <p:cNvSpPr/>
            <p:nvPr/>
          </p:nvSpPr>
          <p:spPr>
            <a:xfrm>
              <a:off x="6616005" y="2651366"/>
              <a:ext cx="469777" cy="465664"/>
            </a:xfrm>
            <a:custGeom>
              <a:avLst/>
              <a:gdLst>
                <a:gd name="connsiteX0" fmla="*/ 51387 w 469777"/>
                <a:gd name="connsiteY0" fmla="*/ 310427 h 465664"/>
                <a:gd name="connsiteX1" fmla="*/ 51387 w 469777"/>
                <a:gd name="connsiteY1" fmla="*/ 7389 h 465664"/>
                <a:gd name="connsiteX2" fmla="*/ 0 w 469777"/>
                <a:gd name="connsiteY2" fmla="*/ 0 h 465664"/>
                <a:gd name="connsiteX3" fmla="*/ 0 w 469777"/>
                <a:gd name="connsiteY3" fmla="*/ 358491 h 465664"/>
                <a:gd name="connsiteX4" fmla="*/ 198184 w 469777"/>
                <a:gd name="connsiteY4" fmla="*/ 465665 h 465664"/>
                <a:gd name="connsiteX5" fmla="*/ 242230 w 469777"/>
                <a:gd name="connsiteY5" fmla="*/ 465665 h 465664"/>
                <a:gd name="connsiteX6" fmla="*/ 260570 w 469777"/>
                <a:gd name="connsiteY6" fmla="*/ 465665 h 465664"/>
                <a:gd name="connsiteX7" fmla="*/ 333981 w 469777"/>
                <a:gd name="connsiteY7" fmla="*/ 465665 h 465664"/>
                <a:gd name="connsiteX8" fmla="*/ 469778 w 469777"/>
                <a:gd name="connsiteY8" fmla="*/ 428697 h 465664"/>
                <a:gd name="connsiteX9" fmla="*/ 469778 w 469777"/>
                <a:gd name="connsiteY9" fmla="*/ 310427 h 465664"/>
                <a:gd name="connsiteX10" fmla="*/ 51387 w 469777"/>
                <a:gd name="connsiteY10" fmla="*/ 310427 h 465664"/>
                <a:gd name="connsiteX11" fmla="*/ 266094 w 469777"/>
                <a:gd name="connsiteY11" fmla="*/ 409734 h 465664"/>
                <a:gd name="connsiteX12" fmla="*/ 233311 w 469777"/>
                <a:gd name="connsiteY12" fmla="*/ 376951 h 465664"/>
                <a:gd name="connsiteX13" fmla="*/ 266094 w 469777"/>
                <a:gd name="connsiteY13" fmla="*/ 344167 h 465664"/>
                <a:gd name="connsiteX14" fmla="*/ 298878 w 469777"/>
                <a:gd name="connsiteY14" fmla="*/ 376951 h 465664"/>
                <a:gd name="connsiteX15" fmla="*/ 266094 w 469777"/>
                <a:gd name="connsiteY15" fmla="*/ 409734 h 4656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469777" h="465664">
                  <a:moveTo>
                    <a:pt x="51387" y="310427"/>
                  </a:moveTo>
                  <a:lnTo>
                    <a:pt x="51387" y="7389"/>
                  </a:lnTo>
                  <a:cubicBezTo>
                    <a:pt x="33047" y="7389"/>
                    <a:pt x="14682" y="3682"/>
                    <a:pt x="0" y="0"/>
                  </a:cubicBezTo>
                  <a:lnTo>
                    <a:pt x="0" y="358491"/>
                  </a:lnTo>
                  <a:cubicBezTo>
                    <a:pt x="0" y="413919"/>
                    <a:pt x="135797" y="465665"/>
                    <a:pt x="198184" y="465665"/>
                  </a:cubicBezTo>
                  <a:lnTo>
                    <a:pt x="242230" y="465665"/>
                  </a:lnTo>
                  <a:lnTo>
                    <a:pt x="260570" y="465665"/>
                  </a:lnTo>
                  <a:lnTo>
                    <a:pt x="333981" y="465665"/>
                  </a:lnTo>
                  <a:cubicBezTo>
                    <a:pt x="370686" y="465665"/>
                    <a:pt x="425732" y="450887"/>
                    <a:pt x="469778" y="428697"/>
                  </a:cubicBezTo>
                  <a:lnTo>
                    <a:pt x="469778" y="310427"/>
                  </a:lnTo>
                  <a:lnTo>
                    <a:pt x="51387" y="310427"/>
                  </a:lnTo>
                  <a:close/>
                  <a:moveTo>
                    <a:pt x="266094" y="409734"/>
                  </a:moveTo>
                  <a:cubicBezTo>
                    <a:pt x="247993" y="409734"/>
                    <a:pt x="233311" y="395052"/>
                    <a:pt x="233311" y="376951"/>
                  </a:cubicBezTo>
                  <a:cubicBezTo>
                    <a:pt x="233311" y="358849"/>
                    <a:pt x="247993" y="344167"/>
                    <a:pt x="266094" y="344167"/>
                  </a:cubicBezTo>
                  <a:cubicBezTo>
                    <a:pt x="284196" y="344167"/>
                    <a:pt x="298878" y="358849"/>
                    <a:pt x="298878" y="376951"/>
                  </a:cubicBezTo>
                  <a:cubicBezTo>
                    <a:pt x="298878" y="395052"/>
                    <a:pt x="284196" y="409734"/>
                    <a:pt x="266094" y="409734"/>
                  </a:cubicBezTo>
                  <a:close/>
                </a:path>
              </a:pathLst>
            </a:custGeom>
            <a:solidFill>
              <a:srgbClr val="9F53A0"/>
            </a:solidFill>
            <a:ln w="238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0D98CB3D-CF76-4403-A62B-9E8961FA67F0}"/>
              </a:ext>
            </a:extLst>
          </p:cNvPr>
          <p:cNvGrpSpPr/>
          <p:nvPr/>
        </p:nvGrpSpPr>
        <p:grpSpPr>
          <a:xfrm>
            <a:off x="10829639" y="3143214"/>
            <a:ext cx="354768" cy="307237"/>
            <a:chOff x="4167462" y="545005"/>
            <a:chExt cx="3839427" cy="3325029"/>
          </a:xfrm>
        </p:grpSpPr>
        <p:grpSp>
          <p:nvGrpSpPr>
            <p:cNvPr id="316" name="Graphic 314">
              <a:extLst>
                <a:ext uri="{FF2B5EF4-FFF2-40B4-BE49-F238E27FC236}">
                  <a16:creationId xmlns:a16="http://schemas.microsoft.com/office/drawing/2014/main" id="{3826990C-ABE8-4924-9A5C-25DC73DF0080}"/>
                </a:ext>
              </a:extLst>
            </p:cNvPr>
            <p:cNvGrpSpPr/>
            <p:nvPr/>
          </p:nvGrpSpPr>
          <p:grpSpPr>
            <a:xfrm>
              <a:off x="4167462" y="545005"/>
              <a:ext cx="3839427" cy="3325029"/>
              <a:chOff x="4167462" y="545005"/>
              <a:chExt cx="3839427" cy="3325029"/>
            </a:xfrm>
          </p:grpSpPr>
          <p:sp>
            <p:nvSpPr>
              <p:cNvPr id="317" name="Graphic 314">
                <a:extLst>
                  <a:ext uri="{FF2B5EF4-FFF2-40B4-BE49-F238E27FC236}">
                    <a16:creationId xmlns:a16="http://schemas.microsoft.com/office/drawing/2014/main" id="{B462C3F5-D043-4691-9BD8-8E23DD1BAFFC}"/>
                  </a:ext>
                </a:extLst>
              </p:cNvPr>
              <p:cNvSpPr/>
              <p:nvPr/>
            </p:nvSpPr>
            <p:spPr>
              <a:xfrm>
                <a:off x="4271910" y="635488"/>
                <a:ext cx="3630507" cy="3144086"/>
              </a:xfrm>
              <a:custGeom>
                <a:avLst/>
                <a:gdLst>
                  <a:gd name="connsiteX0" fmla="*/ 2722875 w 3630507"/>
                  <a:gd name="connsiteY0" fmla="*/ 3144087 h 3144086"/>
                  <a:gd name="connsiteX1" fmla="*/ 3630508 w 3630507"/>
                  <a:gd name="connsiteY1" fmla="*/ 1572032 h 3144086"/>
                  <a:gd name="connsiteX2" fmla="*/ 2722875 w 3630507"/>
                  <a:gd name="connsiteY2" fmla="*/ 0 h 3144086"/>
                  <a:gd name="connsiteX3" fmla="*/ 907633 w 3630507"/>
                  <a:gd name="connsiteY3" fmla="*/ 0 h 3144086"/>
                  <a:gd name="connsiteX4" fmla="*/ 0 w 3630507"/>
                  <a:gd name="connsiteY4" fmla="*/ 1572032 h 3144086"/>
                  <a:gd name="connsiteX5" fmla="*/ 907633 w 3630507"/>
                  <a:gd name="connsiteY5" fmla="*/ 3144087 h 31440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630507" h="3144086">
                    <a:moveTo>
                      <a:pt x="2722875" y="3144087"/>
                    </a:moveTo>
                    <a:lnTo>
                      <a:pt x="3630508" y="1572032"/>
                    </a:lnTo>
                    <a:lnTo>
                      <a:pt x="2722875" y="0"/>
                    </a:lnTo>
                    <a:lnTo>
                      <a:pt x="907633" y="0"/>
                    </a:lnTo>
                    <a:lnTo>
                      <a:pt x="0" y="1572032"/>
                    </a:lnTo>
                    <a:lnTo>
                      <a:pt x="907633" y="3144087"/>
                    </a:lnTo>
                    <a:close/>
                  </a:path>
                </a:pathLst>
              </a:custGeom>
              <a:solidFill>
                <a:srgbClr val="FFFFFF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8" name="Graphic 314">
                <a:extLst>
                  <a:ext uri="{FF2B5EF4-FFF2-40B4-BE49-F238E27FC236}">
                    <a16:creationId xmlns:a16="http://schemas.microsoft.com/office/drawing/2014/main" id="{1BABB294-62A7-46B3-ADAC-2D54973DEA72}"/>
                  </a:ext>
                </a:extLst>
              </p:cNvPr>
              <p:cNvSpPr/>
              <p:nvPr/>
            </p:nvSpPr>
            <p:spPr>
              <a:xfrm>
                <a:off x="4167462" y="545005"/>
                <a:ext cx="3839427" cy="3325029"/>
              </a:xfrm>
              <a:custGeom>
                <a:avLst/>
                <a:gdLst>
                  <a:gd name="connsiteX0" fmla="*/ 2879547 w 3839427"/>
                  <a:gd name="connsiteY0" fmla="*/ 3325030 h 3325029"/>
                  <a:gd name="connsiteX1" fmla="*/ 959857 w 3839427"/>
                  <a:gd name="connsiteY1" fmla="*/ 3325030 h 3325029"/>
                  <a:gd name="connsiteX2" fmla="*/ 0 w 3839427"/>
                  <a:gd name="connsiteY2" fmla="*/ 1662515 h 3325029"/>
                  <a:gd name="connsiteX3" fmla="*/ 959857 w 3839427"/>
                  <a:gd name="connsiteY3" fmla="*/ 0 h 3325029"/>
                  <a:gd name="connsiteX4" fmla="*/ 2879571 w 3839427"/>
                  <a:gd name="connsiteY4" fmla="*/ 0 h 3325029"/>
                  <a:gd name="connsiteX5" fmla="*/ 3839428 w 3839427"/>
                  <a:gd name="connsiteY5" fmla="*/ 1662515 h 3325029"/>
                  <a:gd name="connsiteX6" fmla="*/ 2879547 w 3839427"/>
                  <a:gd name="connsiteY6" fmla="*/ 3325030 h 3325029"/>
                  <a:gd name="connsiteX7" fmla="*/ 1064305 w 3839427"/>
                  <a:gd name="connsiteY7" fmla="*/ 3144111 h 3325029"/>
                  <a:gd name="connsiteX8" fmla="*/ 2775099 w 3839427"/>
                  <a:gd name="connsiteY8" fmla="*/ 3144111 h 3325029"/>
                  <a:gd name="connsiteX9" fmla="*/ 3630484 w 3839427"/>
                  <a:gd name="connsiteY9" fmla="*/ 1662539 h 3325029"/>
                  <a:gd name="connsiteX10" fmla="*/ 2775099 w 3839427"/>
                  <a:gd name="connsiteY10" fmla="*/ 180967 h 3325029"/>
                  <a:gd name="connsiteX11" fmla="*/ 1064305 w 3839427"/>
                  <a:gd name="connsiteY11" fmla="*/ 180967 h 3325029"/>
                  <a:gd name="connsiteX12" fmla="*/ 208920 w 3839427"/>
                  <a:gd name="connsiteY12" fmla="*/ 1662515 h 3325029"/>
                  <a:gd name="connsiteX13" fmla="*/ 1064305 w 3839427"/>
                  <a:gd name="connsiteY13" fmla="*/ 3144111 h 3325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839427" h="3325029">
                    <a:moveTo>
                      <a:pt x="2879547" y="3325030"/>
                    </a:moveTo>
                    <a:lnTo>
                      <a:pt x="959857" y="3325030"/>
                    </a:lnTo>
                    <a:lnTo>
                      <a:pt x="0" y="1662515"/>
                    </a:lnTo>
                    <a:lnTo>
                      <a:pt x="959857" y="0"/>
                    </a:lnTo>
                    <a:lnTo>
                      <a:pt x="2879571" y="0"/>
                    </a:lnTo>
                    <a:lnTo>
                      <a:pt x="3839428" y="1662515"/>
                    </a:lnTo>
                    <a:lnTo>
                      <a:pt x="2879547" y="3325030"/>
                    </a:lnTo>
                    <a:close/>
                    <a:moveTo>
                      <a:pt x="1064305" y="3144111"/>
                    </a:moveTo>
                    <a:lnTo>
                      <a:pt x="2775099" y="3144111"/>
                    </a:lnTo>
                    <a:lnTo>
                      <a:pt x="3630484" y="1662539"/>
                    </a:lnTo>
                    <a:lnTo>
                      <a:pt x="2775099" y="180967"/>
                    </a:lnTo>
                    <a:lnTo>
                      <a:pt x="1064305" y="180967"/>
                    </a:lnTo>
                    <a:lnTo>
                      <a:pt x="208920" y="1662515"/>
                    </a:lnTo>
                    <a:lnTo>
                      <a:pt x="1064305" y="3144111"/>
                    </a:ln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9" name="Graphic 314">
              <a:extLst>
                <a:ext uri="{FF2B5EF4-FFF2-40B4-BE49-F238E27FC236}">
                  <a16:creationId xmlns:a16="http://schemas.microsoft.com/office/drawing/2014/main" id="{4E095B2E-2EE5-4EA6-B845-7914DB2342DD}"/>
                </a:ext>
              </a:extLst>
            </p:cNvPr>
            <p:cNvGrpSpPr/>
            <p:nvPr/>
          </p:nvGrpSpPr>
          <p:grpSpPr>
            <a:xfrm>
              <a:off x="4999541" y="775374"/>
              <a:ext cx="2182844" cy="2598555"/>
              <a:chOff x="4999541" y="775374"/>
              <a:chExt cx="2182844" cy="2598555"/>
            </a:xfrm>
            <a:solidFill>
              <a:srgbClr val="9F53A0"/>
            </a:solidFill>
          </p:grpSpPr>
          <p:sp>
            <p:nvSpPr>
              <p:cNvPr id="320" name="Graphic 314">
                <a:extLst>
                  <a:ext uri="{FF2B5EF4-FFF2-40B4-BE49-F238E27FC236}">
                    <a16:creationId xmlns:a16="http://schemas.microsoft.com/office/drawing/2014/main" id="{602A6A23-9697-4FE0-9021-DF8971CF91EC}"/>
                  </a:ext>
                </a:extLst>
              </p:cNvPr>
              <p:cNvSpPr/>
              <p:nvPr/>
            </p:nvSpPr>
            <p:spPr>
              <a:xfrm>
                <a:off x="4999541" y="2954965"/>
                <a:ext cx="2182844" cy="418964"/>
              </a:xfrm>
              <a:custGeom>
                <a:avLst/>
                <a:gdLst>
                  <a:gd name="connsiteX0" fmla="*/ 2180539 w 2182844"/>
                  <a:gd name="connsiteY0" fmla="*/ 193951 h 418964"/>
                  <a:gd name="connsiteX1" fmla="*/ 1982236 w 2182844"/>
                  <a:gd name="connsiteY1" fmla="*/ 0 h 418964"/>
                  <a:gd name="connsiteX2" fmla="*/ 1789097 w 2182844"/>
                  <a:gd name="connsiteY2" fmla="*/ 154807 h 418964"/>
                  <a:gd name="connsiteX3" fmla="*/ 1626447 w 2182844"/>
                  <a:gd name="connsiteY3" fmla="*/ 16691 h 418964"/>
                  <a:gd name="connsiteX4" fmla="*/ 1455355 w 2182844"/>
                  <a:gd name="connsiteY4" fmla="*/ 157724 h 418964"/>
                  <a:gd name="connsiteX5" fmla="*/ 1269343 w 2182844"/>
                  <a:gd name="connsiteY5" fmla="*/ 0 h 418964"/>
                  <a:gd name="connsiteX6" fmla="*/ 1076205 w 2182844"/>
                  <a:gd name="connsiteY6" fmla="*/ 154807 h 418964"/>
                  <a:gd name="connsiteX7" fmla="*/ 913578 w 2182844"/>
                  <a:gd name="connsiteY7" fmla="*/ 16691 h 418964"/>
                  <a:gd name="connsiteX8" fmla="*/ 748298 w 2182844"/>
                  <a:gd name="connsiteY8" fmla="*/ 156290 h 418964"/>
                  <a:gd name="connsiteX9" fmla="*/ 556331 w 2182844"/>
                  <a:gd name="connsiteY9" fmla="*/ 0 h 418964"/>
                  <a:gd name="connsiteX10" fmla="*/ 363169 w 2182844"/>
                  <a:gd name="connsiteY10" fmla="*/ 154807 h 418964"/>
                  <a:gd name="connsiteX11" fmla="*/ 200542 w 2182844"/>
                  <a:gd name="connsiteY11" fmla="*/ 16691 h 418964"/>
                  <a:gd name="connsiteX12" fmla="*/ 25123 w 2182844"/>
                  <a:gd name="connsiteY12" fmla="*/ 179245 h 418964"/>
                  <a:gd name="connsiteX13" fmla="*/ 24621 w 2182844"/>
                  <a:gd name="connsiteY13" fmla="*/ 179341 h 418964"/>
                  <a:gd name="connsiteX14" fmla="*/ 1187 w 2182844"/>
                  <a:gd name="connsiteY14" fmla="*/ 220326 h 418964"/>
                  <a:gd name="connsiteX15" fmla="*/ 200542 w 2182844"/>
                  <a:gd name="connsiteY15" fmla="*/ 418964 h 418964"/>
                  <a:gd name="connsiteX16" fmla="*/ 382083 w 2182844"/>
                  <a:gd name="connsiteY16" fmla="*/ 264133 h 418964"/>
                  <a:gd name="connsiteX17" fmla="*/ 556355 w 2182844"/>
                  <a:gd name="connsiteY17" fmla="*/ 402274 h 418964"/>
                  <a:gd name="connsiteX18" fmla="*/ 729263 w 2182844"/>
                  <a:gd name="connsiteY18" fmla="*/ 262651 h 418964"/>
                  <a:gd name="connsiteX19" fmla="*/ 913578 w 2182844"/>
                  <a:gd name="connsiteY19" fmla="*/ 418964 h 418964"/>
                  <a:gd name="connsiteX20" fmla="*/ 1095095 w 2182844"/>
                  <a:gd name="connsiteY20" fmla="*/ 264133 h 418964"/>
                  <a:gd name="connsiteX21" fmla="*/ 1269343 w 2182844"/>
                  <a:gd name="connsiteY21" fmla="*/ 402274 h 418964"/>
                  <a:gd name="connsiteX22" fmla="*/ 1436154 w 2182844"/>
                  <a:gd name="connsiteY22" fmla="*/ 261240 h 418964"/>
                  <a:gd name="connsiteX23" fmla="*/ 1626447 w 2182844"/>
                  <a:gd name="connsiteY23" fmla="*/ 418964 h 418964"/>
                  <a:gd name="connsiteX24" fmla="*/ 1807964 w 2182844"/>
                  <a:gd name="connsiteY24" fmla="*/ 264133 h 418964"/>
                  <a:gd name="connsiteX25" fmla="*/ 1982212 w 2182844"/>
                  <a:gd name="connsiteY25" fmla="*/ 402274 h 418964"/>
                  <a:gd name="connsiteX26" fmla="*/ 2157033 w 2182844"/>
                  <a:gd name="connsiteY26" fmla="*/ 238476 h 418964"/>
                  <a:gd name="connsiteX27" fmla="*/ 2161600 w 2182844"/>
                  <a:gd name="connsiteY27" fmla="*/ 237184 h 418964"/>
                  <a:gd name="connsiteX28" fmla="*/ 2180539 w 2182844"/>
                  <a:gd name="connsiteY28" fmla="*/ 193951 h 418964"/>
                  <a:gd name="connsiteX29" fmla="*/ 200566 w 2182844"/>
                  <a:gd name="connsiteY29" fmla="*/ 352178 h 418964"/>
                  <a:gd name="connsiteX30" fmla="*/ 65654 w 2182844"/>
                  <a:gd name="connsiteY30" fmla="*/ 202751 h 418964"/>
                  <a:gd name="connsiteX31" fmla="*/ 57452 w 2182844"/>
                  <a:gd name="connsiteY31" fmla="*/ 188547 h 418964"/>
                  <a:gd name="connsiteX32" fmla="*/ 200566 w 2182844"/>
                  <a:gd name="connsiteY32" fmla="*/ 50048 h 418964"/>
                  <a:gd name="connsiteX33" fmla="*/ 344422 w 2182844"/>
                  <a:gd name="connsiteY33" fmla="*/ 190962 h 418964"/>
                  <a:gd name="connsiteX34" fmla="*/ 339711 w 2182844"/>
                  <a:gd name="connsiteY34" fmla="*/ 200312 h 418964"/>
                  <a:gd name="connsiteX35" fmla="*/ 200566 w 2182844"/>
                  <a:gd name="connsiteY35" fmla="*/ 352178 h 418964"/>
                  <a:gd name="connsiteX36" fmla="*/ 556355 w 2182844"/>
                  <a:gd name="connsiteY36" fmla="*/ 368893 h 418964"/>
                  <a:gd name="connsiteX37" fmla="*/ 400615 w 2182844"/>
                  <a:gd name="connsiteY37" fmla="*/ 227859 h 418964"/>
                  <a:gd name="connsiteX38" fmla="*/ 556355 w 2182844"/>
                  <a:gd name="connsiteY38" fmla="*/ 66786 h 418964"/>
                  <a:gd name="connsiteX39" fmla="*/ 710564 w 2182844"/>
                  <a:gd name="connsiteY39" fmla="*/ 227333 h 418964"/>
                  <a:gd name="connsiteX40" fmla="*/ 556355 w 2182844"/>
                  <a:gd name="connsiteY40" fmla="*/ 368893 h 418964"/>
                  <a:gd name="connsiteX41" fmla="*/ 913602 w 2182844"/>
                  <a:gd name="connsiteY41" fmla="*/ 352178 h 418964"/>
                  <a:gd name="connsiteX42" fmla="*/ 770584 w 2182844"/>
                  <a:gd name="connsiteY42" fmla="*/ 197969 h 418964"/>
                  <a:gd name="connsiteX43" fmla="*/ 767212 w 2182844"/>
                  <a:gd name="connsiteY43" fmla="*/ 191560 h 418964"/>
                  <a:gd name="connsiteX44" fmla="*/ 913602 w 2182844"/>
                  <a:gd name="connsiteY44" fmla="*/ 50072 h 418964"/>
                  <a:gd name="connsiteX45" fmla="*/ 1057457 w 2182844"/>
                  <a:gd name="connsiteY45" fmla="*/ 191010 h 418964"/>
                  <a:gd name="connsiteX46" fmla="*/ 1052747 w 2182844"/>
                  <a:gd name="connsiteY46" fmla="*/ 200336 h 418964"/>
                  <a:gd name="connsiteX47" fmla="*/ 913602 w 2182844"/>
                  <a:gd name="connsiteY47" fmla="*/ 352178 h 418964"/>
                  <a:gd name="connsiteX48" fmla="*/ 1269367 w 2182844"/>
                  <a:gd name="connsiteY48" fmla="*/ 368893 h 418964"/>
                  <a:gd name="connsiteX49" fmla="*/ 1113651 w 2182844"/>
                  <a:gd name="connsiteY49" fmla="*/ 227859 h 418964"/>
                  <a:gd name="connsiteX50" fmla="*/ 1269367 w 2182844"/>
                  <a:gd name="connsiteY50" fmla="*/ 66786 h 418964"/>
                  <a:gd name="connsiteX51" fmla="*/ 1415111 w 2182844"/>
                  <a:gd name="connsiteY51" fmla="*/ 223100 h 418964"/>
                  <a:gd name="connsiteX52" fmla="*/ 1417168 w 2182844"/>
                  <a:gd name="connsiteY52" fmla="*/ 226878 h 418964"/>
                  <a:gd name="connsiteX53" fmla="*/ 1269367 w 2182844"/>
                  <a:gd name="connsiteY53" fmla="*/ 368893 h 418964"/>
                  <a:gd name="connsiteX54" fmla="*/ 1626471 w 2182844"/>
                  <a:gd name="connsiteY54" fmla="*/ 352178 h 418964"/>
                  <a:gd name="connsiteX55" fmla="*/ 1474294 w 2182844"/>
                  <a:gd name="connsiteY55" fmla="*/ 192110 h 418964"/>
                  <a:gd name="connsiteX56" fmla="*/ 1626471 w 2182844"/>
                  <a:gd name="connsiteY56" fmla="*/ 50072 h 418964"/>
                  <a:gd name="connsiteX57" fmla="*/ 1770326 w 2182844"/>
                  <a:gd name="connsiteY57" fmla="*/ 191010 h 418964"/>
                  <a:gd name="connsiteX58" fmla="*/ 1765591 w 2182844"/>
                  <a:gd name="connsiteY58" fmla="*/ 200336 h 418964"/>
                  <a:gd name="connsiteX59" fmla="*/ 1626471 w 2182844"/>
                  <a:gd name="connsiteY59" fmla="*/ 352178 h 418964"/>
                  <a:gd name="connsiteX60" fmla="*/ 1982236 w 2182844"/>
                  <a:gd name="connsiteY60" fmla="*/ 368893 h 418964"/>
                  <a:gd name="connsiteX61" fmla="*/ 1826520 w 2182844"/>
                  <a:gd name="connsiteY61" fmla="*/ 227859 h 418964"/>
                  <a:gd name="connsiteX62" fmla="*/ 1982236 w 2182844"/>
                  <a:gd name="connsiteY62" fmla="*/ 66786 h 418964"/>
                  <a:gd name="connsiteX63" fmla="*/ 2118367 w 2182844"/>
                  <a:gd name="connsiteY63" fmla="*/ 218270 h 418964"/>
                  <a:gd name="connsiteX64" fmla="*/ 2124943 w 2182844"/>
                  <a:gd name="connsiteY64" fmla="*/ 228648 h 418964"/>
                  <a:gd name="connsiteX65" fmla="*/ 1982236 w 2182844"/>
                  <a:gd name="connsiteY65" fmla="*/ 368893 h 418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2182844" h="418964">
                    <a:moveTo>
                      <a:pt x="2180539" y="193951"/>
                    </a:moveTo>
                    <a:cubicBezTo>
                      <a:pt x="2147970" y="110689"/>
                      <a:pt x="2091968" y="0"/>
                      <a:pt x="1982236" y="0"/>
                    </a:cubicBezTo>
                    <a:cubicBezTo>
                      <a:pt x="1885176" y="0"/>
                      <a:pt x="1831780" y="75132"/>
                      <a:pt x="1789097" y="154807"/>
                    </a:cubicBezTo>
                    <a:cubicBezTo>
                      <a:pt x="1750216" y="81564"/>
                      <a:pt x="1705189" y="16691"/>
                      <a:pt x="1626447" y="16691"/>
                    </a:cubicBezTo>
                    <a:cubicBezTo>
                      <a:pt x="1547561" y="16691"/>
                      <a:pt x="1498469" y="82569"/>
                      <a:pt x="1455355" y="157724"/>
                    </a:cubicBezTo>
                    <a:cubicBezTo>
                      <a:pt x="1409348" y="75467"/>
                      <a:pt x="1357746" y="0"/>
                      <a:pt x="1269343" y="0"/>
                    </a:cubicBezTo>
                    <a:cubicBezTo>
                      <a:pt x="1172284" y="0"/>
                      <a:pt x="1118888" y="75132"/>
                      <a:pt x="1076205" y="154807"/>
                    </a:cubicBezTo>
                    <a:cubicBezTo>
                      <a:pt x="1037324" y="81564"/>
                      <a:pt x="992297" y="16691"/>
                      <a:pt x="913578" y="16691"/>
                    </a:cubicBezTo>
                    <a:cubicBezTo>
                      <a:pt x="835505" y="16691"/>
                      <a:pt x="788972" y="82306"/>
                      <a:pt x="748298" y="156290"/>
                    </a:cubicBezTo>
                    <a:cubicBezTo>
                      <a:pt x="704323" y="76328"/>
                      <a:pt x="650425" y="0"/>
                      <a:pt x="556331" y="0"/>
                    </a:cubicBezTo>
                    <a:cubicBezTo>
                      <a:pt x="459248" y="0"/>
                      <a:pt x="405876" y="75132"/>
                      <a:pt x="363169" y="154807"/>
                    </a:cubicBezTo>
                    <a:cubicBezTo>
                      <a:pt x="324312" y="81564"/>
                      <a:pt x="279261" y="16691"/>
                      <a:pt x="200542" y="16691"/>
                    </a:cubicBezTo>
                    <a:cubicBezTo>
                      <a:pt x="96740" y="16691"/>
                      <a:pt x="43726" y="128886"/>
                      <a:pt x="25123" y="179245"/>
                    </a:cubicBezTo>
                    <a:cubicBezTo>
                      <a:pt x="24956" y="179293"/>
                      <a:pt x="24788" y="179293"/>
                      <a:pt x="24621" y="179341"/>
                    </a:cubicBezTo>
                    <a:cubicBezTo>
                      <a:pt x="6806" y="184195"/>
                      <a:pt x="-3667" y="202536"/>
                      <a:pt x="1187" y="220326"/>
                    </a:cubicBezTo>
                    <a:cubicBezTo>
                      <a:pt x="3387" y="228433"/>
                      <a:pt x="56974" y="418964"/>
                      <a:pt x="200542" y="418964"/>
                    </a:cubicBezTo>
                    <a:cubicBezTo>
                      <a:pt x="291121" y="418964"/>
                      <a:pt x="341122" y="342422"/>
                      <a:pt x="382083" y="264133"/>
                    </a:cubicBezTo>
                    <a:cubicBezTo>
                      <a:pt x="422614" y="338381"/>
                      <a:pt x="470989" y="402274"/>
                      <a:pt x="556355" y="402274"/>
                    </a:cubicBezTo>
                    <a:cubicBezTo>
                      <a:pt x="638804" y="402274"/>
                      <a:pt x="687489" y="337376"/>
                      <a:pt x="729263" y="262651"/>
                    </a:cubicBezTo>
                    <a:cubicBezTo>
                      <a:pt x="772066" y="341657"/>
                      <a:pt x="823788" y="418964"/>
                      <a:pt x="913578" y="418964"/>
                    </a:cubicBezTo>
                    <a:cubicBezTo>
                      <a:pt x="1004157" y="418964"/>
                      <a:pt x="1054181" y="342422"/>
                      <a:pt x="1095095" y="264133"/>
                    </a:cubicBezTo>
                    <a:cubicBezTo>
                      <a:pt x="1135626" y="338381"/>
                      <a:pt x="1184001" y="402274"/>
                      <a:pt x="1269343" y="402274"/>
                    </a:cubicBezTo>
                    <a:cubicBezTo>
                      <a:pt x="1345766" y="402274"/>
                      <a:pt x="1393662" y="335942"/>
                      <a:pt x="1436154" y="261240"/>
                    </a:cubicBezTo>
                    <a:cubicBezTo>
                      <a:pt x="1481539" y="341465"/>
                      <a:pt x="1536083" y="418964"/>
                      <a:pt x="1626447" y="418964"/>
                    </a:cubicBezTo>
                    <a:cubicBezTo>
                      <a:pt x="1717026" y="418964"/>
                      <a:pt x="1767026" y="342422"/>
                      <a:pt x="1807964" y="264133"/>
                    </a:cubicBezTo>
                    <a:cubicBezTo>
                      <a:pt x="1848495" y="338381"/>
                      <a:pt x="1896869" y="402274"/>
                      <a:pt x="1982212" y="402274"/>
                    </a:cubicBezTo>
                    <a:cubicBezTo>
                      <a:pt x="2073699" y="402274"/>
                      <a:pt x="2125350" y="313895"/>
                      <a:pt x="2157033" y="238476"/>
                    </a:cubicBezTo>
                    <a:cubicBezTo>
                      <a:pt x="2158564" y="238117"/>
                      <a:pt x="2160094" y="237782"/>
                      <a:pt x="2161600" y="237184"/>
                    </a:cubicBezTo>
                    <a:cubicBezTo>
                      <a:pt x="2178793" y="230489"/>
                      <a:pt x="2187258" y="211120"/>
                      <a:pt x="2180539" y="193951"/>
                    </a:cubicBezTo>
                    <a:close/>
                    <a:moveTo>
                      <a:pt x="200566" y="352178"/>
                    </a:moveTo>
                    <a:cubicBezTo>
                      <a:pt x="107954" y="352178"/>
                      <a:pt x="66037" y="204186"/>
                      <a:pt x="65654" y="202751"/>
                    </a:cubicBezTo>
                    <a:cubicBezTo>
                      <a:pt x="64147" y="197179"/>
                      <a:pt x="61182" y="192445"/>
                      <a:pt x="57452" y="188547"/>
                    </a:cubicBezTo>
                    <a:cubicBezTo>
                      <a:pt x="74501" y="143832"/>
                      <a:pt x="119839" y="50048"/>
                      <a:pt x="200566" y="50048"/>
                    </a:cubicBezTo>
                    <a:cubicBezTo>
                      <a:pt x="267424" y="50048"/>
                      <a:pt x="306162" y="116070"/>
                      <a:pt x="344422" y="190962"/>
                    </a:cubicBezTo>
                    <a:cubicBezTo>
                      <a:pt x="342867" y="194095"/>
                      <a:pt x="341265" y="197203"/>
                      <a:pt x="339711" y="200312"/>
                    </a:cubicBezTo>
                    <a:cubicBezTo>
                      <a:pt x="292030" y="294813"/>
                      <a:pt x="258888" y="352178"/>
                      <a:pt x="200566" y="352178"/>
                    </a:cubicBezTo>
                    <a:close/>
                    <a:moveTo>
                      <a:pt x="556355" y="368893"/>
                    </a:moveTo>
                    <a:cubicBezTo>
                      <a:pt x="481845" y="368893"/>
                      <a:pt x="440094" y="303971"/>
                      <a:pt x="400615" y="227859"/>
                    </a:cubicBezTo>
                    <a:cubicBezTo>
                      <a:pt x="442605" y="144668"/>
                      <a:pt x="482658" y="66786"/>
                      <a:pt x="556355" y="66786"/>
                    </a:cubicBezTo>
                    <a:cubicBezTo>
                      <a:pt x="625939" y="66786"/>
                      <a:pt x="667140" y="144549"/>
                      <a:pt x="710564" y="227333"/>
                    </a:cubicBezTo>
                    <a:cubicBezTo>
                      <a:pt x="669722" y="303493"/>
                      <a:pt x="627422" y="368893"/>
                      <a:pt x="556355" y="368893"/>
                    </a:cubicBezTo>
                    <a:close/>
                    <a:moveTo>
                      <a:pt x="913602" y="352178"/>
                    </a:moveTo>
                    <a:cubicBezTo>
                      <a:pt x="851407" y="352178"/>
                      <a:pt x="812143" y="277261"/>
                      <a:pt x="770584" y="197969"/>
                    </a:cubicBezTo>
                    <a:cubicBezTo>
                      <a:pt x="769484" y="195840"/>
                      <a:pt x="768312" y="193688"/>
                      <a:pt x="767212" y="191560"/>
                    </a:cubicBezTo>
                    <a:cubicBezTo>
                      <a:pt x="807217" y="116189"/>
                      <a:pt x="847581" y="50072"/>
                      <a:pt x="913602" y="50072"/>
                    </a:cubicBezTo>
                    <a:cubicBezTo>
                      <a:pt x="980460" y="50072"/>
                      <a:pt x="1019198" y="116094"/>
                      <a:pt x="1057457" y="191010"/>
                    </a:cubicBezTo>
                    <a:cubicBezTo>
                      <a:pt x="1055879" y="194119"/>
                      <a:pt x="1054277" y="197251"/>
                      <a:pt x="1052747" y="200336"/>
                    </a:cubicBezTo>
                    <a:cubicBezTo>
                      <a:pt x="1005066" y="294813"/>
                      <a:pt x="971924" y="352178"/>
                      <a:pt x="913602" y="352178"/>
                    </a:cubicBezTo>
                    <a:close/>
                    <a:moveTo>
                      <a:pt x="1269367" y="368893"/>
                    </a:moveTo>
                    <a:cubicBezTo>
                      <a:pt x="1194881" y="368893"/>
                      <a:pt x="1153106" y="303971"/>
                      <a:pt x="1113651" y="227859"/>
                    </a:cubicBezTo>
                    <a:cubicBezTo>
                      <a:pt x="1155641" y="144668"/>
                      <a:pt x="1195694" y="66786"/>
                      <a:pt x="1269367" y="66786"/>
                    </a:cubicBezTo>
                    <a:cubicBezTo>
                      <a:pt x="1330008" y="66786"/>
                      <a:pt x="1371352" y="142707"/>
                      <a:pt x="1415111" y="223100"/>
                    </a:cubicBezTo>
                    <a:cubicBezTo>
                      <a:pt x="1415805" y="224367"/>
                      <a:pt x="1416498" y="225611"/>
                      <a:pt x="1417168" y="226878"/>
                    </a:cubicBezTo>
                    <a:cubicBezTo>
                      <a:pt x="1375393" y="302632"/>
                      <a:pt x="1333499" y="368893"/>
                      <a:pt x="1269367" y="368893"/>
                    </a:cubicBezTo>
                    <a:close/>
                    <a:moveTo>
                      <a:pt x="1626471" y="352178"/>
                    </a:moveTo>
                    <a:cubicBezTo>
                      <a:pt x="1561669" y="352178"/>
                      <a:pt x="1519177" y="274559"/>
                      <a:pt x="1474294" y="192110"/>
                    </a:cubicBezTo>
                    <a:cubicBezTo>
                      <a:pt x="1516570" y="115878"/>
                      <a:pt x="1559517" y="50072"/>
                      <a:pt x="1626471" y="50072"/>
                    </a:cubicBezTo>
                    <a:cubicBezTo>
                      <a:pt x="1693329" y="50072"/>
                      <a:pt x="1732067" y="116094"/>
                      <a:pt x="1770326" y="191010"/>
                    </a:cubicBezTo>
                    <a:cubicBezTo>
                      <a:pt x="1768748" y="194119"/>
                      <a:pt x="1767146" y="197251"/>
                      <a:pt x="1765591" y="200336"/>
                    </a:cubicBezTo>
                    <a:cubicBezTo>
                      <a:pt x="1717911" y="294813"/>
                      <a:pt x="1684769" y="352178"/>
                      <a:pt x="1626471" y="352178"/>
                    </a:cubicBezTo>
                    <a:close/>
                    <a:moveTo>
                      <a:pt x="1982236" y="368893"/>
                    </a:moveTo>
                    <a:cubicBezTo>
                      <a:pt x="1907749" y="368893"/>
                      <a:pt x="1865975" y="303971"/>
                      <a:pt x="1826520" y="227859"/>
                    </a:cubicBezTo>
                    <a:cubicBezTo>
                      <a:pt x="1868509" y="144668"/>
                      <a:pt x="1908562" y="66786"/>
                      <a:pt x="1982236" y="66786"/>
                    </a:cubicBezTo>
                    <a:cubicBezTo>
                      <a:pt x="2034675" y="66786"/>
                      <a:pt x="2077932" y="114922"/>
                      <a:pt x="2118367" y="218270"/>
                    </a:cubicBezTo>
                    <a:cubicBezTo>
                      <a:pt x="2119922" y="222239"/>
                      <a:pt x="2122217" y="225683"/>
                      <a:pt x="2124943" y="228648"/>
                    </a:cubicBezTo>
                    <a:cubicBezTo>
                      <a:pt x="2083982" y="324129"/>
                      <a:pt x="2038333" y="368893"/>
                      <a:pt x="1982236" y="368893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8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21" name="Graphic 314">
                <a:extLst>
                  <a:ext uri="{FF2B5EF4-FFF2-40B4-BE49-F238E27FC236}">
                    <a16:creationId xmlns:a16="http://schemas.microsoft.com/office/drawing/2014/main" id="{0B396670-EF70-4FAD-B7F5-50C1761CFE7C}"/>
                  </a:ext>
                </a:extLst>
              </p:cNvPr>
              <p:cNvGrpSpPr/>
              <p:nvPr/>
            </p:nvGrpSpPr>
            <p:grpSpPr>
              <a:xfrm>
                <a:off x="5128395" y="775374"/>
                <a:ext cx="1921387" cy="2095252"/>
                <a:chOff x="5128395" y="775374"/>
                <a:chExt cx="1921387" cy="2095252"/>
              </a:xfrm>
              <a:solidFill>
                <a:srgbClr val="9F53A0"/>
              </a:solidFill>
            </p:grpSpPr>
            <p:sp>
              <p:nvSpPr>
                <p:cNvPr id="322" name="Graphic 314">
                  <a:extLst>
                    <a:ext uri="{FF2B5EF4-FFF2-40B4-BE49-F238E27FC236}">
                      <a16:creationId xmlns:a16="http://schemas.microsoft.com/office/drawing/2014/main" id="{72A55DC0-93B9-44CB-8E6D-B0648799AED0}"/>
                    </a:ext>
                  </a:extLst>
                </p:cNvPr>
                <p:cNvSpPr/>
                <p:nvPr/>
              </p:nvSpPr>
              <p:spPr>
                <a:xfrm>
                  <a:off x="5833397" y="2058715"/>
                  <a:ext cx="516143" cy="811912"/>
                </a:xfrm>
                <a:custGeom>
                  <a:avLst/>
                  <a:gdLst>
                    <a:gd name="connsiteX0" fmla="*/ 346582 w 516143"/>
                    <a:gd name="connsiteY0" fmla="*/ 811913 h 811912"/>
                    <a:gd name="connsiteX1" fmla="*/ 346582 w 516143"/>
                    <a:gd name="connsiteY1" fmla="*/ 478338 h 811912"/>
                    <a:gd name="connsiteX2" fmla="*/ 516143 w 516143"/>
                    <a:gd name="connsiteY2" fmla="*/ 478338 h 811912"/>
                    <a:gd name="connsiteX3" fmla="*/ 258060 w 516143"/>
                    <a:gd name="connsiteY3" fmla="*/ 0 h 811912"/>
                    <a:gd name="connsiteX4" fmla="*/ 0 w 516143"/>
                    <a:gd name="connsiteY4" fmla="*/ 478338 h 811912"/>
                    <a:gd name="connsiteX5" fmla="*/ 169561 w 516143"/>
                    <a:gd name="connsiteY5" fmla="*/ 478338 h 811912"/>
                    <a:gd name="connsiteX6" fmla="*/ 169561 w 516143"/>
                    <a:gd name="connsiteY6" fmla="*/ 811913 h 811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6143" h="811912">
                      <a:moveTo>
                        <a:pt x="346582" y="811913"/>
                      </a:moveTo>
                      <a:lnTo>
                        <a:pt x="346582" y="478338"/>
                      </a:lnTo>
                      <a:lnTo>
                        <a:pt x="516143" y="478338"/>
                      </a:lnTo>
                      <a:lnTo>
                        <a:pt x="258060" y="0"/>
                      </a:lnTo>
                      <a:lnTo>
                        <a:pt x="0" y="478338"/>
                      </a:lnTo>
                      <a:lnTo>
                        <a:pt x="169561" y="478338"/>
                      </a:lnTo>
                      <a:lnTo>
                        <a:pt x="169561" y="811913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" name="Graphic 314">
                  <a:extLst>
                    <a:ext uri="{FF2B5EF4-FFF2-40B4-BE49-F238E27FC236}">
                      <a16:creationId xmlns:a16="http://schemas.microsoft.com/office/drawing/2014/main" id="{6A547230-DB01-4F77-A1E7-B2CC61C39CDA}"/>
                    </a:ext>
                  </a:extLst>
                </p:cNvPr>
                <p:cNvSpPr/>
                <p:nvPr/>
              </p:nvSpPr>
              <p:spPr>
                <a:xfrm>
                  <a:off x="6324886" y="1972511"/>
                  <a:ext cx="724896" cy="523603"/>
                </a:xfrm>
                <a:custGeom>
                  <a:avLst/>
                  <a:gdLst>
                    <a:gd name="connsiteX0" fmla="*/ 724896 w 724896"/>
                    <a:gd name="connsiteY0" fmla="*/ 376257 h 523603"/>
                    <a:gd name="connsiteX1" fmla="*/ 447205 w 724896"/>
                    <a:gd name="connsiteY1" fmla="*/ 191393 h 523603"/>
                    <a:gd name="connsiteX2" fmla="*/ 541180 w 724896"/>
                    <a:gd name="connsiteY2" fmla="*/ 50239 h 523603"/>
                    <a:gd name="connsiteX3" fmla="*/ 0 w 724896"/>
                    <a:gd name="connsiteY3" fmla="*/ 0 h 523603"/>
                    <a:gd name="connsiteX4" fmla="*/ 255143 w 724896"/>
                    <a:gd name="connsiteY4" fmla="*/ 479892 h 523603"/>
                    <a:gd name="connsiteX5" fmla="*/ 349117 w 724896"/>
                    <a:gd name="connsiteY5" fmla="*/ 338763 h 523603"/>
                    <a:gd name="connsiteX6" fmla="*/ 626785 w 724896"/>
                    <a:gd name="connsiteY6" fmla="*/ 523604 h 523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896" h="523603">
                      <a:moveTo>
                        <a:pt x="724896" y="376257"/>
                      </a:moveTo>
                      <a:lnTo>
                        <a:pt x="447205" y="191393"/>
                      </a:lnTo>
                      <a:lnTo>
                        <a:pt x="541180" y="50239"/>
                      </a:lnTo>
                      <a:lnTo>
                        <a:pt x="0" y="0"/>
                      </a:lnTo>
                      <a:lnTo>
                        <a:pt x="255143" y="479892"/>
                      </a:lnTo>
                      <a:lnTo>
                        <a:pt x="349117" y="338763"/>
                      </a:lnTo>
                      <a:lnTo>
                        <a:pt x="626785" y="523604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" name="Graphic 314">
                  <a:extLst>
                    <a:ext uri="{FF2B5EF4-FFF2-40B4-BE49-F238E27FC236}">
                      <a16:creationId xmlns:a16="http://schemas.microsoft.com/office/drawing/2014/main" id="{C002F77B-6220-461A-803F-9B0107AFE813}"/>
                    </a:ext>
                  </a:extLst>
                </p:cNvPr>
                <p:cNvSpPr/>
                <p:nvPr/>
              </p:nvSpPr>
              <p:spPr>
                <a:xfrm>
                  <a:off x="5128395" y="1972511"/>
                  <a:ext cx="724896" cy="523603"/>
                </a:xfrm>
                <a:custGeom>
                  <a:avLst/>
                  <a:gdLst>
                    <a:gd name="connsiteX0" fmla="*/ 0 w 724896"/>
                    <a:gd name="connsiteY0" fmla="*/ 376257 h 523603"/>
                    <a:gd name="connsiteX1" fmla="*/ 277692 w 724896"/>
                    <a:gd name="connsiteY1" fmla="*/ 191393 h 523603"/>
                    <a:gd name="connsiteX2" fmla="*/ 183717 w 724896"/>
                    <a:gd name="connsiteY2" fmla="*/ 50239 h 523603"/>
                    <a:gd name="connsiteX3" fmla="*/ 724896 w 724896"/>
                    <a:gd name="connsiteY3" fmla="*/ 0 h 523603"/>
                    <a:gd name="connsiteX4" fmla="*/ 469754 w 724896"/>
                    <a:gd name="connsiteY4" fmla="*/ 479892 h 523603"/>
                    <a:gd name="connsiteX5" fmla="*/ 375779 w 724896"/>
                    <a:gd name="connsiteY5" fmla="*/ 338763 h 523603"/>
                    <a:gd name="connsiteX6" fmla="*/ 98112 w 724896"/>
                    <a:gd name="connsiteY6" fmla="*/ 523604 h 5236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724896" h="523603">
                      <a:moveTo>
                        <a:pt x="0" y="376257"/>
                      </a:moveTo>
                      <a:lnTo>
                        <a:pt x="277692" y="191393"/>
                      </a:lnTo>
                      <a:lnTo>
                        <a:pt x="183717" y="50239"/>
                      </a:lnTo>
                      <a:lnTo>
                        <a:pt x="724896" y="0"/>
                      </a:lnTo>
                      <a:lnTo>
                        <a:pt x="469754" y="479892"/>
                      </a:lnTo>
                      <a:lnTo>
                        <a:pt x="375779" y="338763"/>
                      </a:lnTo>
                      <a:lnTo>
                        <a:pt x="98112" y="523604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" name="Graphic 314">
                  <a:extLst>
                    <a:ext uri="{FF2B5EF4-FFF2-40B4-BE49-F238E27FC236}">
                      <a16:creationId xmlns:a16="http://schemas.microsoft.com/office/drawing/2014/main" id="{87CAACEE-A5BC-4D1C-936C-5F1028133489}"/>
                    </a:ext>
                  </a:extLst>
                </p:cNvPr>
                <p:cNvSpPr/>
                <p:nvPr/>
              </p:nvSpPr>
              <p:spPr>
                <a:xfrm>
                  <a:off x="5636624" y="775374"/>
                  <a:ext cx="907776" cy="1096969"/>
                </a:xfrm>
                <a:custGeom>
                  <a:avLst/>
                  <a:gdLst>
                    <a:gd name="connsiteX0" fmla="*/ 609568 w 907776"/>
                    <a:gd name="connsiteY0" fmla="*/ 1096969 h 1096969"/>
                    <a:gd name="connsiteX1" fmla="*/ 609568 w 907776"/>
                    <a:gd name="connsiteY1" fmla="*/ 697876 h 1096969"/>
                    <a:gd name="connsiteX2" fmla="*/ 907776 w 907776"/>
                    <a:gd name="connsiteY2" fmla="*/ 697876 h 1096969"/>
                    <a:gd name="connsiteX3" fmla="*/ 453900 w 907776"/>
                    <a:gd name="connsiteY3" fmla="*/ 0 h 1096969"/>
                    <a:gd name="connsiteX4" fmla="*/ 0 w 907776"/>
                    <a:gd name="connsiteY4" fmla="*/ 697876 h 1096969"/>
                    <a:gd name="connsiteX5" fmla="*/ 298208 w 907776"/>
                    <a:gd name="connsiteY5" fmla="*/ 697876 h 1096969"/>
                    <a:gd name="connsiteX6" fmla="*/ 298208 w 907776"/>
                    <a:gd name="connsiteY6" fmla="*/ 1096945 h 10969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907776" h="1096969">
                      <a:moveTo>
                        <a:pt x="609568" y="1096969"/>
                      </a:moveTo>
                      <a:lnTo>
                        <a:pt x="609568" y="697876"/>
                      </a:lnTo>
                      <a:lnTo>
                        <a:pt x="907776" y="697876"/>
                      </a:lnTo>
                      <a:lnTo>
                        <a:pt x="453900" y="0"/>
                      </a:lnTo>
                      <a:lnTo>
                        <a:pt x="0" y="697876"/>
                      </a:lnTo>
                      <a:lnTo>
                        <a:pt x="298208" y="697876"/>
                      </a:lnTo>
                      <a:lnTo>
                        <a:pt x="298208" y="1096945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388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641" name="Graphic 338">
            <a:extLst>
              <a:ext uri="{FF2B5EF4-FFF2-40B4-BE49-F238E27FC236}">
                <a16:creationId xmlns:a16="http://schemas.microsoft.com/office/drawing/2014/main" id="{92EF7A19-0576-4148-A945-CEA09E8FF376}"/>
              </a:ext>
            </a:extLst>
          </p:cNvPr>
          <p:cNvGrpSpPr/>
          <p:nvPr/>
        </p:nvGrpSpPr>
        <p:grpSpPr>
          <a:xfrm>
            <a:off x="893097" y="1293604"/>
            <a:ext cx="572411" cy="572413"/>
            <a:chOff x="3984181" y="553531"/>
            <a:chExt cx="4210196" cy="4210212"/>
          </a:xfrm>
        </p:grpSpPr>
        <p:grpSp>
          <p:nvGrpSpPr>
            <p:cNvPr id="642" name="Graphic 338">
              <a:extLst>
                <a:ext uri="{FF2B5EF4-FFF2-40B4-BE49-F238E27FC236}">
                  <a16:creationId xmlns:a16="http://schemas.microsoft.com/office/drawing/2014/main" id="{E6FF056F-16E1-4ACB-950A-407E5E1C68BD}"/>
                </a:ext>
              </a:extLst>
            </p:cNvPr>
            <p:cNvGrpSpPr/>
            <p:nvPr/>
          </p:nvGrpSpPr>
          <p:grpSpPr>
            <a:xfrm>
              <a:off x="3984181" y="553531"/>
              <a:ext cx="4210196" cy="4210212"/>
              <a:chOff x="3984181" y="553531"/>
              <a:chExt cx="4210196" cy="4210212"/>
            </a:xfrm>
          </p:grpSpPr>
          <p:sp>
            <p:nvSpPr>
              <p:cNvPr id="650" name="Graphic 338">
                <a:extLst>
                  <a:ext uri="{FF2B5EF4-FFF2-40B4-BE49-F238E27FC236}">
                    <a16:creationId xmlns:a16="http://schemas.microsoft.com/office/drawing/2014/main" id="{750B01F8-6612-4CA1-9AA3-8D7C621B0230}"/>
                  </a:ext>
                </a:extLst>
              </p:cNvPr>
              <p:cNvSpPr/>
              <p:nvPr/>
            </p:nvSpPr>
            <p:spPr>
              <a:xfrm>
                <a:off x="3984181" y="553531"/>
                <a:ext cx="4210196" cy="4210212"/>
              </a:xfrm>
              <a:custGeom>
                <a:avLst/>
                <a:gdLst>
                  <a:gd name="connsiteX0" fmla="*/ 1440597 w 4210196"/>
                  <a:gd name="connsiteY0" fmla="*/ 0 h 4210212"/>
                  <a:gd name="connsiteX1" fmla="*/ 2769599 w 4210196"/>
                  <a:gd name="connsiteY1" fmla="*/ 0 h 4210212"/>
                  <a:gd name="connsiteX2" fmla="*/ 4210197 w 4210196"/>
                  <a:gd name="connsiteY2" fmla="*/ 1440597 h 4210212"/>
                  <a:gd name="connsiteX3" fmla="*/ 4210197 w 4210196"/>
                  <a:gd name="connsiteY3" fmla="*/ 2769615 h 4210212"/>
                  <a:gd name="connsiteX4" fmla="*/ 2769599 w 4210196"/>
                  <a:gd name="connsiteY4" fmla="*/ 4210212 h 4210212"/>
                  <a:gd name="connsiteX5" fmla="*/ 1440597 w 4210196"/>
                  <a:gd name="connsiteY5" fmla="*/ 4210212 h 4210212"/>
                  <a:gd name="connsiteX6" fmla="*/ 0 w 4210196"/>
                  <a:gd name="connsiteY6" fmla="*/ 2769615 h 4210212"/>
                  <a:gd name="connsiteX7" fmla="*/ 0 w 4210196"/>
                  <a:gd name="connsiteY7" fmla="*/ 1440613 h 4210212"/>
                  <a:gd name="connsiteX8" fmla="*/ 1440597 w 4210196"/>
                  <a:gd name="connsiteY8" fmla="*/ 0 h 42102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212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615"/>
                    </a:lnTo>
                    <a:cubicBezTo>
                      <a:pt x="4210197" y="3565230"/>
                      <a:pt x="3565214" y="4210212"/>
                      <a:pt x="2769599" y="4210212"/>
                    </a:cubicBezTo>
                    <a:lnTo>
                      <a:pt x="1440597" y="4210212"/>
                    </a:lnTo>
                    <a:cubicBezTo>
                      <a:pt x="644982" y="4210212"/>
                      <a:pt x="0" y="3565230"/>
                      <a:pt x="0" y="2769615"/>
                    </a:cubicBezTo>
                    <a:lnTo>
                      <a:pt x="0" y="1440613"/>
                    </a:lnTo>
                    <a:cubicBezTo>
                      <a:pt x="0" y="644982"/>
                      <a:pt x="644982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1" name="Graphic 338">
                <a:extLst>
                  <a:ext uri="{FF2B5EF4-FFF2-40B4-BE49-F238E27FC236}">
                    <a16:creationId xmlns:a16="http://schemas.microsoft.com/office/drawing/2014/main" id="{2B5AB6C1-71AD-4D29-9FE2-DE2430A45095}"/>
                  </a:ext>
                </a:extLst>
              </p:cNvPr>
              <p:cNvSpPr/>
              <p:nvPr/>
            </p:nvSpPr>
            <p:spPr>
              <a:xfrm>
                <a:off x="6013193" y="415383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2" name="Graphic 338">
                <a:extLst>
                  <a:ext uri="{FF2B5EF4-FFF2-40B4-BE49-F238E27FC236}">
                    <a16:creationId xmlns:a16="http://schemas.microsoft.com/office/drawing/2014/main" id="{8B071829-F00A-4B43-92C0-BCA04613BAB2}"/>
                  </a:ext>
                </a:extLst>
              </p:cNvPr>
              <p:cNvSpPr/>
              <p:nvPr/>
            </p:nvSpPr>
            <p:spPr>
              <a:xfrm>
                <a:off x="6013193" y="100031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3" name="Graphic 338">
                <a:extLst>
                  <a:ext uri="{FF2B5EF4-FFF2-40B4-BE49-F238E27FC236}">
                    <a16:creationId xmlns:a16="http://schemas.microsoft.com/office/drawing/2014/main" id="{17A59642-AC4E-4520-BF44-47A266A07660}"/>
                  </a:ext>
                </a:extLst>
              </p:cNvPr>
              <p:cNvSpPr/>
              <p:nvPr/>
            </p:nvSpPr>
            <p:spPr>
              <a:xfrm>
                <a:off x="7577782" y="2576834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5 w 165131"/>
                  <a:gd name="connsiteY1" fmla="*/ 165131 h 165130"/>
                  <a:gd name="connsiteX2" fmla="*/ 0 w 165131"/>
                  <a:gd name="connsiteY2" fmla="*/ 82565 h 165130"/>
                  <a:gd name="connsiteX3" fmla="*/ 82565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4" name="Graphic 338">
                <a:extLst>
                  <a:ext uri="{FF2B5EF4-FFF2-40B4-BE49-F238E27FC236}">
                    <a16:creationId xmlns:a16="http://schemas.microsoft.com/office/drawing/2014/main" id="{B2D41872-6EF3-4872-A00F-9C8D8BAC825C}"/>
                  </a:ext>
                </a:extLst>
              </p:cNvPr>
              <p:cNvSpPr/>
              <p:nvPr/>
            </p:nvSpPr>
            <p:spPr>
              <a:xfrm>
                <a:off x="4425685" y="257683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5" name="Graphic 338">
                <a:extLst>
                  <a:ext uri="{FF2B5EF4-FFF2-40B4-BE49-F238E27FC236}">
                    <a16:creationId xmlns:a16="http://schemas.microsoft.com/office/drawing/2014/main" id="{E9B5D2CC-E772-4CC5-AA86-89FF25F6FB4C}"/>
                  </a:ext>
                </a:extLst>
              </p:cNvPr>
              <p:cNvSpPr/>
              <p:nvPr/>
            </p:nvSpPr>
            <p:spPr>
              <a:xfrm>
                <a:off x="4696733" y="1274070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2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6" name="Graphic 338">
                <a:extLst>
                  <a:ext uri="{FF2B5EF4-FFF2-40B4-BE49-F238E27FC236}">
                    <a16:creationId xmlns:a16="http://schemas.microsoft.com/office/drawing/2014/main" id="{79EEB3C4-E03C-4B53-B34B-DD1280732EA6}"/>
                  </a:ext>
                </a:extLst>
              </p:cNvPr>
              <p:cNvSpPr/>
              <p:nvPr/>
            </p:nvSpPr>
            <p:spPr>
              <a:xfrm>
                <a:off x="7303880" y="388121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7" name="Graphic 338">
                <a:extLst>
                  <a:ext uri="{FF2B5EF4-FFF2-40B4-BE49-F238E27FC236}">
                    <a16:creationId xmlns:a16="http://schemas.microsoft.com/office/drawing/2014/main" id="{77647283-C133-45B0-B471-1270D501F926}"/>
                  </a:ext>
                </a:extLst>
              </p:cNvPr>
              <p:cNvSpPr/>
              <p:nvPr/>
            </p:nvSpPr>
            <p:spPr>
              <a:xfrm>
                <a:off x="4695979" y="3877897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5 w 165130"/>
                  <a:gd name="connsiteY1" fmla="*/ 165131 h 165131"/>
                  <a:gd name="connsiteX2" fmla="*/ 0 w 165130"/>
                  <a:gd name="connsiteY2" fmla="*/ 82566 h 165131"/>
                  <a:gd name="connsiteX3" fmla="*/ 82565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-16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8" name="Graphic 338">
                <a:extLst>
                  <a:ext uri="{FF2B5EF4-FFF2-40B4-BE49-F238E27FC236}">
                    <a16:creationId xmlns:a16="http://schemas.microsoft.com/office/drawing/2014/main" id="{B3D73132-A555-4850-8911-A948552286B4}"/>
                  </a:ext>
                </a:extLst>
              </p:cNvPr>
              <p:cNvSpPr/>
              <p:nvPr/>
            </p:nvSpPr>
            <p:spPr>
              <a:xfrm>
                <a:off x="7304425" y="126943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43" name="Graphic 338">
              <a:extLst>
                <a:ext uri="{FF2B5EF4-FFF2-40B4-BE49-F238E27FC236}">
                  <a16:creationId xmlns:a16="http://schemas.microsoft.com/office/drawing/2014/main" id="{7B274B08-F73D-4E59-B19D-96AF60238297}"/>
                </a:ext>
              </a:extLst>
            </p:cNvPr>
            <p:cNvGrpSpPr/>
            <p:nvPr/>
          </p:nvGrpSpPr>
          <p:grpSpPr>
            <a:xfrm>
              <a:off x="5036505" y="1607652"/>
              <a:ext cx="2108786" cy="2108786"/>
              <a:chOff x="5036505" y="1607652"/>
              <a:chExt cx="2108786" cy="2108786"/>
            </a:xfrm>
          </p:grpSpPr>
          <p:sp>
            <p:nvSpPr>
              <p:cNvPr id="644" name="Graphic 338">
                <a:extLst>
                  <a:ext uri="{FF2B5EF4-FFF2-40B4-BE49-F238E27FC236}">
                    <a16:creationId xmlns:a16="http://schemas.microsoft.com/office/drawing/2014/main" id="{92984CC1-5831-4320-8912-11A006D30F33}"/>
                  </a:ext>
                </a:extLst>
              </p:cNvPr>
              <p:cNvSpPr/>
              <p:nvPr/>
            </p:nvSpPr>
            <p:spPr>
              <a:xfrm>
                <a:off x="5036505" y="160765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645" name="Graphic 338">
                <a:extLst>
                  <a:ext uri="{FF2B5EF4-FFF2-40B4-BE49-F238E27FC236}">
                    <a16:creationId xmlns:a16="http://schemas.microsoft.com/office/drawing/2014/main" id="{559217C8-03C2-4172-9434-CEEEB8DAA660}"/>
                  </a:ext>
                </a:extLst>
              </p:cNvPr>
              <p:cNvGrpSpPr/>
              <p:nvPr/>
            </p:nvGrpSpPr>
            <p:grpSpPr>
              <a:xfrm>
                <a:off x="5386382" y="2011546"/>
                <a:ext cx="1403612" cy="1329323"/>
                <a:chOff x="5386382" y="2011546"/>
                <a:chExt cx="1403612" cy="1329323"/>
              </a:xfrm>
              <a:solidFill>
                <a:srgbClr val="FFFFFF"/>
              </a:solidFill>
            </p:grpSpPr>
            <p:sp>
              <p:nvSpPr>
                <p:cNvPr id="646" name="Graphic 338">
                  <a:extLst>
                    <a:ext uri="{FF2B5EF4-FFF2-40B4-BE49-F238E27FC236}">
                      <a16:creationId xmlns:a16="http://schemas.microsoft.com/office/drawing/2014/main" id="{3AC8DDBC-3994-4968-8CB6-6E2F74FBAD0F}"/>
                    </a:ext>
                  </a:extLst>
                </p:cNvPr>
                <p:cNvSpPr/>
                <p:nvPr/>
              </p:nvSpPr>
              <p:spPr>
                <a:xfrm>
                  <a:off x="6113721" y="2844113"/>
                  <a:ext cx="676273" cy="496756"/>
                </a:xfrm>
                <a:custGeom>
                  <a:avLst/>
                  <a:gdLst>
                    <a:gd name="connsiteX0" fmla="*/ 428882 w 676273"/>
                    <a:gd name="connsiteY0" fmla="*/ 125372 h 496756"/>
                    <a:gd name="connsiteX1" fmla="*/ 0 w 676273"/>
                    <a:gd name="connsiteY1" fmla="*/ 125372 h 496756"/>
                    <a:gd name="connsiteX2" fmla="*/ 0 w 676273"/>
                    <a:gd name="connsiteY2" fmla="*/ 371384 h 496756"/>
                    <a:gd name="connsiteX3" fmla="*/ 428882 w 676273"/>
                    <a:gd name="connsiteY3" fmla="*/ 371384 h 496756"/>
                    <a:gd name="connsiteX4" fmla="*/ 428882 w 676273"/>
                    <a:gd name="connsiteY4" fmla="*/ 496756 h 496756"/>
                    <a:gd name="connsiteX5" fmla="*/ 672376 w 676273"/>
                    <a:gd name="connsiteY5" fmla="*/ 252332 h 496756"/>
                    <a:gd name="connsiteX6" fmla="*/ 676273 w 676273"/>
                    <a:gd name="connsiteY6" fmla="*/ 248386 h 496756"/>
                    <a:gd name="connsiteX7" fmla="*/ 428882 w 676273"/>
                    <a:gd name="connsiteY7" fmla="*/ 0 h 49675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73" h="496756">
                      <a:moveTo>
                        <a:pt x="428882" y="125372"/>
                      </a:moveTo>
                      <a:lnTo>
                        <a:pt x="0" y="125372"/>
                      </a:lnTo>
                      <a:lnTo>
                        <a:pt x="0" y="371384"/>
                      </a:lnTo>
                      <a:lnTo>
                        <a:pt x="428882" y="371384"/>
                      </a:lnTo>
                      <a:lnTo>
                        <a:pt x="428882" y="496756"/>
                      </a:lnTo>
                      <a:lnTo>
                        <a:pt x="672376" y="252332"/>
                      </a:lnTo>
                      <a:lnTo>
                        <a:pt x="676273" y="248386"/>
                      </a:lnTo>
                      <a:lnTo>
                        <a:pt x="42888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7" name="Graphic 338">
                  <a:extLst>
                    <a:ext uri="{FF2B5EF4-FFF2-40B4-BE49-F238E27FC236}">
                      <a16:creationId xmlns:a16="http://schemas.microsoft.com/office/drawing/2014/main" id="{A3CF7F91-7ACC-4A46-AF13-CF69B2E42B29}"/>
                    </a:ext>
                  </a:extLst>
                </p:cNvPr>
                <p:cNvSpPr/>
                <p:nvPr/>
              </p:nvSpPr>
              <p:spPr>
                <a:xfrm>
                  <a:off x="6113721" y="2286940"/>
                  <a:ext cx="676273" cy="496707"/>
                </a:xfrm>
                <a:custGeom>
                  <a:avLst/>
                  <a:gdLst>
                    <a:gd name="connsiteX0" fmla="*/ 428882 w 676273"/>
                    <a:gd name="connsiteY0" fmla="*/ 496708 h 496707"/>
                    <a:gd name="connsiteX1" fmla="*/ 672376 w 676273"/>
                    <a:gd name="connsiteY1" fmla="*/ 252283 h 496707"/>
                    <a:gd name="connsiteX2" fmla="*/ 676273 w 676273"/>
                    <a:gd name="connsiteY2" fmla="*/ 248354 h 496707"/>
                    <a:gd name="connsiteX3" fmla="*/ 428882 w 676273"/>
                    <a:gd name="connsiteY3" fmla="*/ 0 h 496707"/>
                    <a:gd name="connsiteX4" fmla="*/ 428882 w 676273"/>
                    <a:gd name="connsiteY4" fmla="*/ 125340 h 496707"/>
                    <a:gd name="connsiteX5" fmla="*/ 0 w 676273"/>
                    <a:gd name="connsiteY5" fmla="*/ 125340 h 496707"/>
                    <a:gd name="connsiteX6" fmla="*/ 0 w 676273"/>
                    <a:gd name="connsiteY6" fmla="*/ 371384 h 496707"/>
                    <a:gd name="connsiteX7" fmla="*/ 428882 w 676273"/>
                    <a:gd name="connsiteY7" fmla="*/ 371384 h 49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73" h="496707">
                      <a:moveTo>
                        <a:pt x="428882" y="496708"/>
                      </a:moveTo>
                      <a:lnTo>
                        <a:pt x="672376" y="252283"/>
                      </a:lnTo>
                      <a:lnTo>
                        <a:pt x="676273" y="248354"/>
                      </a:lnTo>
                      <a:lnTo>
                        <a:pt x="428882" y="0"/>
                      </a:lnTo>
                      <a:lnTo>
                        <a:pt x="428882" y="125340"/>
                      </a:lnTo>
                      <a:lnTo>
                        <a:pt x="0" y="125340"/>
                      </a:lnTo>
                      <a:lnTo>
                        <a:pt x="0" y="371384"/>
                      </a:lnTo>
                      <a:lnTo>
                        <a:pt x="428882" y="37138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8" name="Graphic 338">
                  <a:extLst>
                    <a:ext uri="{FF2B5EF4-FFF2-40B4-BE49-F238E27FC236}">
                      <a16:creationId xmlns:a16="http://schemas.microsoft.com/office/drawing/2014/main" id="{A1AE8437-A5C4-46C9-A25F-A2562583B858}"/>
                    </a:ext>
                  </a:extLst>
                </p:cNvPr>
                <p:cNvSpPr/>
                <p:nvPr/>
              </p:nvSpPr>
              <p:spPr>
                <a:xfrm>
                  <a:off x="5386382" y="2574989"/>
                  <a:ext cx="676257" cy="496723"/>
                </a:xfrm>
                <a:custGeom>
                  <a:avLst/>
                  <a:gdLst>
                    <a:gd name="connsiteX0" fmla="*/ 247360 w 676257"/>
                    <a:gd name="connsiteY0" fmla="*/ 0 h 496723"/>
                    <a:gd name="connsiteX1" fmla="*/ 3897 w 676257"/>
                    <a:gd name="connsiteY1" fmla="*/ 244425 h 496723"/>
                    <a:gd name="connsiteX2" fmla="*/ 0 w 676257"/>
                    <a:gd name="connsiteY2" fmla="*/ 248354 h 496723"/>
                    <a:gd name="connsiteX3" fmla="*/ 247360 w 676257"/>
                    <a:gd name="connsiteY3" fmla="*/ 496724 h 496723"/>
                    <a:gd name="connsiteX4" fmla="*/ 247360 w 676257"/>
                    <a:gd name="connsiteY4" fmla="*/ 371352 h 496723"/>
                    <a:gd name="connsiteX5" fmla="*/ 676257 w 676257"/>
                    <a:gd name="connsiteY5" fmla="*/ 371352 h 496723"/>
                    <a:gd name="connsiteX6" fmla="*/ 676257 w 676257"/>
                    <a:gd name="connsiteY6" fmla="*/ 125340 h 496723"/>
                    <a:gd name="connsiteX7" fmla="*/ 247360 w 676257"/>
                    <a:gd name="connsiteY7" fmla="*/ 125340 h 496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57" h="496723">
                      <a:moveTo>
                        <a:pt x="247360" y="0"/>
                      </a:moveTo>
                      <a:lnTo>
                        <a:pt x="3897" y="244425"/>
                      </a:lnTo>
                      <a:lnTo>
                        <a:pt x="0" y="248354"/>
                      </a:lnTo>
                      <a:lnTo>
                        <a:pt x="247360" y="496724"/>
                      </a:lnTo>
                      <a:lnTo>
                        <a:pt x="247360" y="371352"/>
                      </a:lnTo>
                      <a:lnTo>
                        <a:pt x="676257" y="371352"/>
                      </a:lnTo>
                      <a:lnTo>
                        <a:pt x="676257" y="125340"/>
                      </a:lnTo>
                      <a:lnTo>
                        <a:pt x="247360" y="12534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9" name="Graphic 338">
                  <a:extLst>
                    <a:ext uri="{FF2B5EF4-FFF2-40B4-BE49-F238E27FC236}">
                      <a16:creationId xmlns:a16="http://schemas.microsoft.com/office/drawing/2014/main" id="{4FE2F3E2-51EE-4DB2-8E37-490F07EF2EEC}"/>
                    </a:ext>
                  </a:extLst>
                </p:cNvPr>
                <p:cNvSpPr/>
                <p:nvPr/>
              </p:nvSpPr>
              <p:spPr>
                <a:xfrm>
                  <a:off x="5386382" y="2011546"/>
                  <a:ext cx="676257" cy="496707"/>
                </a:xfrm>
                <a:custGeom>
                  <a:avLst/>
                  <a:gdLst>
                    <a:gd name="connsiteX0" fmla="*/ 247360 w 676257"/>
                    <a:gd name="connsiteY0" fmla="*/ 0 h 496707"/>
                    <a:gd name="connsiteX1" fmla="*/ 3897 w 676257"/>
                    <a:gd name="connsiteY1" fmla="*/ 244425 h 496707"/>
                    <a:gd name="connsiteX2" fmla="*/ 0 w 676257"/>
                    <a:gd name="connsiteY2" fmla="*/ 248354 h 496707"/>
                    <a:gd name="connsiteX3" fmla="*/ 247360 w 676257"/>
                    <a:gd name="connsiteY3" fmla="*/ 496708 h 496707"/>
                    <a:gd name="connsiteX4" fmla="*/ 247360 w 676257"/>
                    <a:gd name="connsiteY4" fmla="*/ 371336 h 496707"/>
                    <a:gd name="connsiteX5" fmla="*/ 676257 w 676257"/>
                    <a:gd name="connsiteY5" fmla="*/ 371336 h 496707"/>
                    <a:gd name="connsiteX6" fmla="*/ 676257 w 676257"/>
                    <a:gd name="connsiteY6" fmla="*/ 125324 h 496707"/>
                    <a:gd name="connsiteX7" fmla="*/ 247360 w 676257"/>
                    <a:gd name="connsiteY7" fmla="*/ 125324 h 4967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676257" h="496707">
                      <a:moveTo>
                        <a:pt x="247360" y="0"/>
                      </a:moveTo>
                      <a:lnTo>
                        <a:pt x="3897" y="244425"/>
                      </a:lnTo>
                      <a:lnTo>
                        <a:pt x="0" y="248354"/>
                      </a:lnTo>
                      <a:lnTo>
                        <a:pt x="247360" y="496708"/>
                      </a:lnTo>
                      <a:lnTo>
                        <a:pt x="247360" y="371336"/>
                      </a:lnTo>
                      <a:lnTo>
                        <a:pt x="676257" y="371336"/>
                      </a:lnTo>
                      <a:lnTo>
                        <a:pt x="676257" y="125324"/>
                      </a:lnTo>
                      <a:lnTo>
                        <a:pt x="247360" y="12532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681" name="Graphic 367">
            <a:extLst>
              <a:ext uri="{FF2B5EF4-FFF2-40B4-BE49-F238E27FC236}">
                <a16:creationId xmlns:a16="http://schemas.microsoft.com/office/drawing/2014/main" id="{FC8E9F41-20CC-4417-8F52-9F6407448F2B}"/>
              </a:ext>
            </a:extLst>
          </p:cNvPr>
          <p:cNvGrpSpPr/>
          <p:nvPr/>
        </p:nvGrpSpPr>
        <p:grpSpPr>
          <a:xfrm>
            <a:off x="1875448" y="1294573"/>
            <a:ext cx="572716" cy="572716"/>
            <a:chOff x="3988816" y="547020"/>
            <a:chExt cx="4210196" cy="4210195"/>
          </a:xfrm>
        </p:grpSpPr>
        <p:grpSp>
          <p:nvGrpSpPr>
            <p:cNvPr id="682" name="Graphic 367">
              <a:extLst>
                <a:ext uri="{FF2B5EF4-FFF2-40B4-BE49-F238E27FC236}">
                  <a16:creationId xmlns:a16="http://schemas.microsoft.com/office/drawing/2014/main" id="{EAE6C5CB-1F1B-49EE-8F3A-2080D1A900CA}"/>
                </a:ext>
              </a:extLst>
            </p:cNvPr>
            <p:cNvGrpSpPr/>
            <p:nvPr/>
          </p:nvGrpSpPr>
          <p:grpSpPr>
            <a:xfrm>
              <a:off x="3988816" y="547020"/>
              <a:ext cx="4210196" cy="4210195"/>
              <a:chOff x="3988816" y="547020"/>
              <a:chExt cx="4210196" cy="4210195"/>
            </a:xfrm>
          </p:grpSpPr>
          <p:sp>
            <p:nvSpPr>
              <p:cNvPr id="692" name="Graphic 367">
                <a:extLst>
                  <a:ext uri="{FF2B5EF4-FFF2-40B4-BE49-F238E27FC236}">
                    <a16:creationId xmlns:a16="http://schemas.microsoft.com/office/drawing/2014/main" id="{3CAB2E20-391E-4F73-A6C4-023C3CF693A2}"/>
                  </a:ext>
                </a:extLst>
              </p:cNvPr>
              <p:cNvSpPr/>
              <p:nvPr/>
            </p:nvSpPr>
            <p:spPr>
              <a:xfrm>
                <a:off x="3988816" y="547020"/>
                <a:ext cx="4210196" cy="4210195"/>
              </a:xfrm>
              <a:custGeom>
                <a:avLst/>
                <a:gdLst>
                  <a:gd name="connsiteX0" fmla="*/ 1440597 w 4210196"/>
                  <a:gd name="connsiteY0" fmla="*/ 0 h 4210195"/>
                  <a:gd name="connsiteX1" fmla="*/ 2769599 w 4210196"/>
                  <a:gd name="connsiteY1" fmla="*/ 0 h 4210195"/>
                  <a:gd name="connsiteX2" fmla="*/ 4210197 w 4210196"/>
                  <a:gd name="connsiteY2" fmla="*/ 1440597 h 4210195"/>
                  <a:gd name="connsiteX3" fmla="*/ 4210197 w 4210196"/>
                  <a:gd name="connsiteY3" fmla="*/ 2769599 h 4210195"/>
                  <a:gd name="connsiteX4" fmla="*/ 2769599 w 4210196"/>
                  <a:gd name="connsiteY4" fmla="*/ 4210196 h 4210195"/>
                  <a:gd name="connsiteX5" fmla="*/ 1440597 w 4210196"/>
                  <a:gd name="connsiteY5" fmla="*/ 4210196 h 4210195"/>
                  <a:gd name="connsiteX6" fmla="*/ 0 w 4210196"/>
                  <a:gd name="connsiteY6" fmla="*/ 2769599 h 4210195"/>
                  <a:gd name="connsiteX7" fmla="*/ 0 w 4210196"/>
                  <a:gd name="connsiteY7" fmla="*/ 1440597 h 4210195"/>
                  <a:gd name="connsiteX8" fmla="*/ 1440597 w 4210196"/>
                  <a:gd name="connsiteY8" fmla="*/ 0 h 42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195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599"/>
                    </a:lnTo>
                    <a:cubicBezTo>
                      <a:pt x="4210197" y="3565214"/>
                      <a:pt x="3565214" y="4210196"/>
                      <a:pt x="2769599" y="4210196"/>
                    </a:cubicBezTo>
                    <a:lnTo>
                      <a:pt x="1440597" y="4210196"/>
                    </a:lnTo>
                    <a:cubicBezTo>
                      <a:pt x="644982" y="4210196"/>
                      <a:pt x="0" y="3565214"/>
                      <a:pt x="0" y="2769599"/>
                    </a:cubicBezTo>
                    <a:lnTo>
                      <a:pt x="0" y="1440597"/>
                    </a:lnTo>
                    <a:cubicBezTo>
                      <a:pt x="0" y="644966"/>
                      <a:pt x="644982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3" name="Graphic 367">
                <a:extLst>
                  <a:ext uri="{FF2B5EF4-FFF2-40B4-BE49-F238E27FC236}">
                    <a16:creationId xmlns:a16="http://schemas.microsoft.com/office/drawing/2014/main" id="{5B544E23-DEC9-4EC6-85FC-A42859E0165E}"/>
                  </a:ext>
                </a:extLst>
              </p:cNvPr>
              <p:cNvSpPr/>
              <p:nvPr/>
            </p:nvSpPr>
            <p:spPr>
              <a:xfrm>
                <a:off x="6017828" y="4147309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4" name="Graphic 367">
                <a:extLst>
                  <a:ext uri="{FF2B5EF4-FFF2-40B4-BE49-F238E27FC236}">
                    <a16:creationId xmlns:a16="http://schemas.microsoft.com/office/drawing/2014/main" id="{CBD5C753-7B70-4971-BD2C-22676BEA4768}"/>
                  </a:ext>
                </a:extLst>
              </p:cNvPr>
              <p:cNvSpPr/>
              <p:nvPr/>
            </p:nvSpPr>
            <p:spPr>
              <a:xfrm>
                <a:off x="6017828" y="99378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5" name="Graphic 367">
                <a:extLst>
                  <a:ext uri="{FF2B5EF4-FFF2-40B4-BE49-F238E27FC236}">
                    <a16:creationId xmlns:a16="http://schemas.microsoft.com/office/drawing/2014/main" id="{DA9B02A2-5BEF-41C1-9E40-15B18F2C74E4}"/>
                  </a:ext>
                </a:extLst>
              </p:cNvPr>
              <p:cNvSpPr/>
              <p:nvPr/>
            </p:nvSpPr>
            <p:spPr>
              <a:xfrm>
                <a:off x="7582418" y="2570306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5 h 165131"/>
                  <a:gd name="connsiteX1" fmla="*/ 82565 w 165130"/>
                  <a:gd name="connsiteY1" fmla="*/ 165131 h 165131"/>
                  <a:gd name="connsiteX2" fmla="*/ 0 w 165130"/>
                  <a:gd name="connsiteY2" fmla="*/ 82565 h 165131"/>
                  <a:gd name="connsiteX3" fmla="*/ 82565 w 165130"/>
                  <a:gd name="connsiteY3" fmla="*/ 0 h 165131"/>
                  <a:gd name="connsiteX4" fmla="*/ 165131 w 165130"/>
                  <a:gd name="connsiteY4" fmla="*/ 82565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6" name="Graphic 367">
                <a:extLst>
                  <a:ext uri="{FF2B5EF4-FFF2-40B4-BE49-F238E27FC236}">
                    <a16:creationId xmlns:a16="http://schemas.microsoft.com/office/drawing/2014/main" id="{EEEC6465-C6D6-4C96-8E3C-79436BBA69C8}"/>
                  </a:ext>
                </a:extLst>
              </p:cNvPr>
              <p:cNvSpPr/>
              <p:nvPr/>
            </p:nvSpPr>
            <p:spPr>
              <a:xfrm>
                <a:off x="4430320" y="2570306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5 h 165131"/>
                  <a:gd name="connsiteX1" fmla="*/ 82565 w 165130"/>
                  <a:gd name="connsiteY1" fmla="*/ 165131 h 165131"/>
                  <a:gd name="connsiteX2" fmla="*/ 0 w 165130"/>
                  <a:gd name="connsiteY2" fmla="*/ 82565 h 165131"/>
                  <a:gd name="connsiteX3" fmla="*/ 82565 w 165130"/>
                  <a:gd name="connsiteY3" fmla="*/ 0 h 165131"/>
                  <a:gd name="connsiteX4" fmla="*/ 165131 w 165130"/>
                  <a:gd name="connsiteY4" fmla="*/ 82565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7" name="Graphic 367">
                <a:extLst>
                  <a:ext uri="{FF2B5EF4-FFF2-40B4-BE49-F238E27FC236}">
                    <a16:creationId xmlns:a16="http://schemas.microsoft.com/office/drawing/2014/main" id="{306FC7D7-95EB-46BA-B6C5-4F03C7F56413}"/>
                  </a:ext>
                </a:extLst>
              </p:cNvPr>
              <p:cNvSpPr/>
              <p:nvPr/>
            </p:nvSpPr>
            <p:spPr>
              <a:xfrm>
                <a:off x="4701368" y="1267543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8" name="Graphic 367">
                <a:extLst>
                  <a:ext uri="{FF2B5EF4-FFF2-40B4-BE49-F238E27FC236}">
                    <a16:creationId xmlns:a16="http://schemas.microsoft.com/office/drawing/2014/main" id="{E98D01AA-6441-4349-AD91-26AEFCFDB6DC}"/>
                  </a:ext>
                </a:extLst>
              </p:cNvPr>
              <p:cNvSpPr/>
              <p:nvPr/>
            </p:nvSpPr>
            <p:spPr>
              <a:xfrm>
                <a:off x="7308531" y="3874689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5 w 165130"/>
                  <a:gd name="connsiteY1" fmla="*/ 165131 h 165131"/>
                  <a:gd name="connsiteX2" fmla="*/ 0 w 165130"/>
                  <a:gd name="connsiteY2" fmla="*/ 82566 h 165131"/>
                  <a:gd name="connsiteX3" fmla="*/ 82565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9" name="Graphic 367">
                <a:extLst>
                  <a:ext uri="{FF2B5EF4-FFF2-40B4-BE49-F238E27FC236}">
                    <a16:creationId xmlns:a16="http://schemas.microsoft.com/office/drawing/2014/main" id="{6DD34DF1-6879-4ACB-8D57-ED823515CCDE}"/>
                  </a:ext>
                </a:extLst>
              </p:cNvPr>
              <p:cNvSpPr/>
              <p:nvPr/>
            </p:nvSpPr>
            <p:spPr>
              <a:xfrm>
                <a:off x="4700614" y="3871369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6 w 165131"/>
                  <a:gd name="connsiteY1" fmla="*/ 165131 h 165130"/>
                  <a:gd name="connsiteX2" fmla="*/ 0 w 165131"/>
                  <a:gd name="connsiteY2" fmla="*/ 82565 h 165130"/>
                  <a:gd name="connsiteX3" fmla="*/ 82566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0" name="Graphic 367">
                <a:extLst>
                  <a:ext uri="{FF2B5EF4-FFF2-40B4-BE49-F238E27FC236}">
                    <a16:creationId xmlns:a16="http://schemas.microsoft.com/office/drawing/2014/main" id="{233158F0-AA7B-40D7-9E84-5059D446D38D}"/>
                  </a:ext>
                </a:extLst>
              </p:cNvPr>
              <p:cNvSpPr/>
              <p:nvPr/>
            </p:nvSpPr>
            <p:spPr>
              <a:xfrm>
                <a:off x="7309076" y="1262908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83" name="Graphic 367">
              <a:extLst>
                <a:ext uri="{FF2B5EF4-FFF2-40B4-BE49-F238E27FC236}">
                  <a16:creationId xmlns:a16="http://schemas.microsoft.com/office/drawing/2014/main" id="{438C3364-08A5-43FA-9B8F-847E7752C762}"/>
                </a:ext>
              </a:extLst>
            </p:cNvPr>
            <p:cNvGrpSpPr/>
            <p:nvPr/>
          </p:nvGrpSpPr>
          <p:grpSpPr>
            <a:xfrm>
              <a:off x="5041140" y="1601140"/>
              <a:ext cx="2108786" cy="2108786"/>
              <a:chOff x="5041140" y="1601140"/>
              <a:chExt cx="2108786" cy="2108786"/>
            </a:xfrm>
          </p:grpSpPr>
          <p:sp>
            <p:nvSpPr>
              <p:cNvPr id="684" name="Graphic 367">
                <a:extLst>
                  <a:ext uri="{FF2B5EF4-FFF2-40B4-BE49-F238E27FC236}">
                    <a16:creationId xmlns:a16="http://schemas.microsoft.com/office/drawing/2014/main" id="{76C3768A-7491-4915-BE67-997AA5248E09}"/>
                  </a:ext>
                </a:extLst>
              </p:cNvPr>
              <p:cNvSpPr/>
              <p:nvPr/>
            </p:nvSpPr>
            <p:spPr>
              <a:xfrm>
                <a:off x="5041140" y="1601140"/>
                <a:ext cx="2108786" cy="2108786"/>
              </a:xfrm>
              <a:custGeom>
                <a:avLst/>
                <a:gdLst>
                  <a:gd name="connsiteX0" fmla="*/ 425241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41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41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75"/>
                      <a:pt x="190391" y="0"/>
                      <a:pt x="425241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685" name="Graphic 367">
                <a:extLst>
                  <a:ext uri="{FF2B5EF4-FFF2-40B4-BE49-F238E27FC236}">
                    <a16:creationId xmlns:a16="http://schemas.microsoft.com/office/drawing/2014/main" id="{1423BA0F-8B4B-46C0-85E1-F287F548CD86}"/>
                  </a:ext>
                </a:extLst>
              </p:cNvPr>
              <p:cNvGrpSpPr/>
              <p:nvPr/>
            </p:nvGrpSpPr>
            <p:grpSpPr>
              <a:xfrm>
                <a:off x="5661969" y="1729864"/>
                <a:ext cx="878933" cy="832406"/>
                <a:chOff x="5661969" y="1729864"/>
                <a:chExt cx="878933" cy="832406"/>
              </a:xfrm>
              <a:solidFill>
                <a:srgbClr val="FFFFFF"/>
              </a:solidFill>
            </p:grpSpPr>
            <p:sp>
              <p:nvSpPr>
                <p:cNvPr id="688" name="Graphic 367">
                  <a:extLst>
                    <a:ext uri="{FF2B5EF4-FFF2-40B4-BE49-F238E27FC236}">
                      <a16:creationId xmlns:a16="http://schemas.microsoft.com/office/drawing/2014/main" id="{281CB642-C03C-40D3-8166-F36AEB482A57}"/>
                    </a:ext>
                  </a:extLst>
                </p:cNvPr>
                <p:cNvSpPr/>
                <p:nvPr/>
              </p:nvSpPr>
              <p:spPr>
                <a:xfrm>
                  <a:off x="6117426" y="2251207"/>
                  <a:ext cx="423476" cy="311063"/>
                </a:xfrm>
                <a:custGeom>
                  <a:avLst/>
                  <a:gdLst>
                    <a:gd name="connsiteX0" fmla="*/ 268562 w 423476"/>
                    <a:gd name="connsiteY0" fmla="*/ 78508 h 311063"/>
                    <a:gd name="connsiteX1" fmla="*/ 0 w 423476"/>
                    <a:gd name="connsiteY1" fmla="*/ 78508 h 311063"/>
                    <a:gd name="connsiteX2" fmla="*/ 0 w 423476"/>
                    <a:gd name="connsiteY2" fmla="*/ 232556 h 311063"/>
                    <a:gd name="connsiteX3" fmla="*/ 268562 w 423476"/>
                    <a:gd name="connsiteY3" fmla="*/ 232556 h 311063"/>
                    <a:gd name="connsiteX4" fmla="*/ 268562 w 423476"/>
                    <a:gd name="connsiteY4" fmla="*/ 311064 h 311063"/>
                    <a:gd name="connsiteX5" fmla="*/ 421039 w 423476"/>
                    <a:gd name="connsiteY5" fmla="*/ 158010 h 311063"/>
                    <a:gd name="connsiteX6" fmla="*/ 423477 w 423476"/>
                    <a:gd name="connsiteY6" fmla="*/ 155540 h 311063"/>
                    <a:gd name="connsiteX7" fmla="*/ 268562 w 423476"/>
                    <a:gd name="connsiteY7" fmla="*/ 0 h 311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3476" h="311063">
                      <a:moveTo>
                        <a:pt x="268562" y="78508"/>
                      </a:moveTo>
                      <a:lnTo>
                        <a:pt x="0" y="78508"/>
                      </a:lnTo>
                      <a:lnTo>
                        <a:pt x="0" y="232556"/>
                      </a:lnTo>
                      <a:lnTo>
                        <a:pt x="268562" y="232556"/>
                      </a:lnTo>
                      <a:lnTo>
                        <a:pt x="268562" y="311064"/>
                      </a:lnTo>
                      <a:lnTo>
                        <a:pt x="421039" y="158010"/>
                      </a:lnTo>
                      <a:lnTo>
                        <a:pt x="423477" y="155540"/>
                      </a:lnTo>
                      <a:lnTo>
                        <a:pt x="26856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9" name="Graphic 367">
                  <a:extLst>
                    <a:ext uri="{FF2B5EF4-FFF2-40B4-BE49-F238E27FC236}">
                      <a16:creationId xmlns:a16="http://schemas.microsoft.com/office/drawing/2014/main" id="{01095D34-D1C4-4D0A-A1E2-9FD852AC892A}"/>
                    </a:ext>
                  </a:extLst>
                </p:cNvPr>
                <p:cNvSpPr/>
                <p:nvPr/>
              </p:nvSpPr>
              <p:spPr>
                <a:xfrm>
                  <a:off x="6117426" y="1902309"/>
                  <a:ext cx="423476" cy="311047"/>
                </a:xfrm>
                <a:custGeom>
                  <a:avLst/>
                  <a:gdLst>
                    <a:gd name="connsiteX0" fmla="*/ 268562 w 423476"/>
                    <a:gd name="connsiteY0" fmla="*/ 311048 h 311047"/>
                    <a:gd name="connsiteX1" fmla="*/ 421039 w 423476"/>
                    <a:gd name="connsiteY1" fmla="*/ 157994 h 311047"/>
                    <a:gd name="connsiteX2" fmla="*/ 423477 w 423476"/>
                    <a:gd name="connsiteY2" fmla="*/ 155524 h 311047"/>
                    <a:gd name="connsiteX3" fmla="*/ 268562 w 423476"/>
                    <a:gd name="connsiteY3" fmla="*/ 0 h 311047"/>
                    <a:gd name="connsiteX4" fmla="*/ 268562 w 423476"/>
                    <a:gd name="connsiteY4" fmla="*/ 78492 h 311047"/>
                    <a:gd name="connsiteX5" fmla="*/ 0 w 423476"/>
                    <a:gd name="connsiteY5" fmla="*/ 78492 h 311047"/>
                    <a:gd name="connsiteX6" fmla="*/ 0 w 423476"/>
                    <a:gd name="connsiteY6" fmla="*/ 232556 h 311047"/>
                    <a:gd name="connsiteX7" fmla="*/ 268562 w 423476"/>
                    <a:gd name="connsiteY7" fmla="*/ 232556 h 3110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3476" h="311047">
                      <a:moveTo>
                        <a:pt x="268562" y="311048"/>
                      </a:moveTo>
                      <a:lnTo>
                        <a:pt x="421039" y="157994"/>
                      </a:lnTo>
                      <a:lnTo>
                        <a:pt x="423477" y="155524"/>
                      </a:lnTo>
                      <a:lnTo>
                        <a:pt x="268562" y="0"/>
                      </a:lnTo>
                      <a:lnTo>
                        <a:pt x="268562" y="78492"/>
                      </a:lnTo>
                      <a:lnTo>
                        <a:pt x="0" y="78492"/>
                      </a:lnTo>
                      <a:lnTo>
                        <a:pt x="0" y="232556"/>
                      </a:lnTo>
                      <a:lnTo>
                        <a:pt x="268562" y="23255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0" name="Graphic 367">
                  <a:extLst>
                    <a:ext uri="{FF2B5EF4-FFF2-40B4-BE49-F238E27FC236}">
                      <a16:creationId xmlns:a16="http://schemas.microsoft.com/office/drawing/2014/main" id="{EA74F1ED-6F32-4E1C-B68B-4EBA08997A5C}"/>
                    </a:ext>
                  </a:extLst>
                </p:cNvPr>
                <p:cNvSpPr/>
                <p:nvPr/>
              </p:nvSpPr>
              <p:spPr>
                <a:xfrm>
                  <a:off x="5661969" y="2082692"/>
                  <a:ext cx="423476" cy="311031"/>
                </a:xfrm>
                <a:custGeom>
                  <a:avLst/>
                  <a:gdLst>
                    <a:gd name="connsiteX0" fmla="*/ 154898 w 423476"/>
                    <a:gd name="connsiteY0" fmla="*/ 0 h 311031"/>
                    <a:gd name="connsiteX1" fmla="*/ 2454 w 423476"/>
                    <a:gd name="connsiteY1" fmla="*/ 153054 h 311031"/>
                    <a:gd name="connsiteX2" fmla="*/ 0 w 423476"/>
                    <a:gd name="connsiteY2" fmla="*/ 155524 h 311031"/>
                    <a:gd name="connsiteX3" fmla="*/ 154898 w 423476"/>
                    <a:gd name="connsiteY3" fmla="*/ 311032 h 311031"/>
                    <a:gd name="connsiteX4" fmla="*/ 154898 w 423476"/>
                    <a:gd name="connsiteY4" fmla="*/ 232524 h 311031"/>
                    <a:gd name="connsiteX5" fmla="*/ 423477 w 423476"/>
                    <a:gd name="connsiteY5" fmla="*/ 232524 h 311031"/>
                    <a:gd name="connsiteX6" fmla="*/ 423477 w 423476"/>
                    <a:gd name="connsiteY6" fmla="*/ 78476 h 311031"/>
                    <a:gd name="connsiteX7" fmla="*/ 154898 w 423476"/>
                    <a:gd name="connsiteY7" fmla="*/ 78476 h 3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3476" h="311031">
                      <a:moveTo>
                        <a:pt x="154898" y="0"/>
                      </a:moveTo>
                      <a:lnTo>
                        <a:pt x="2454" y="153054"/>
                      </a:lnTo>
                      <a:lnTo>
                        <a:pt x="0" y="155524"/>
                      </a:lnTo>
                      <a:lnTo>
                        <a:pt x="154898" y="311032"/>
                      </a:lnTo>
                      <a:lnTo>
                        <a:pt x="154898" y="232524"/>
                      </a:lnTo>
                      <a:lnTo>
                        <a:pt x="423477" y="232524"/>
                      </a:lnTo>
                      <a:lnTo>
                        <a:pt x="423477" y="78476"/>
                      </a:lnTo>
                      <a:lnTo>
                        <a:pt x="154898" y="784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1" name="Graphic 367">
                  <a:extLst>
                    <a:ext uri="{FF2B5EF4-FFF2-40B4-BE49-F238E27FC236}">
                      <a16:creationId xmlns:a16="http://schemas.microsoft.com/office/drawing/2014/main" id="{DAAEFDCF-9CAE-4ADD-8430-6AD0E56CF2B7}"/>
                    </a:ext>
                  </a:extLst>
                </p:cNvPr>
                <p:cNvSpPr/>
                <p:nvPr/>
              </p:nvSpPr>
              <p:spPr>
                <a:xfrm>
                  <a:off x="5661969" y="1729864"/>
                  <a:ext cx="423476" cy="311031"/>
                </a:xfrm>
                <a:custGeom>
                  <a:avLst/>
                  <a:gdLst>
                    <a:gd name="connsiteX0" fmla="*/ 154898 w 423476"/>
                    <a:gd name="connsiteY0" fmla="*/ 0 h 311031"/>
                    <a:gd name="connsiteX1" fmla="*/ 2454 w 423476"/>
                    <a:gd name="connsiteY1" fmla="*/ 153054 h 311031"/>
                    <a:gd name="connsiteX2" fmla="*/ 0 w 423476"/>
                    <a:gd name="connsiteY2" fmla="*/ 155524 h 311031"/>
                    <a:gd name="connsiteX3" fmla="*/ 154898 w 423476"/>
                    <a:gd name="connsiteY3" fmla="*/ 311032 h 311031"/>
                    <a:gd name="connsiteX4" fmla="*/ 154898 w 423476"/>
                    <a:gd name="connsiteY4" fmla="*/ 232540 h 311031"/>
                    <a:gd name="connsiteX5" fmla="*/ 423477 w 423476"/>
                    <a:gd name="connsiteY5" fmla="*/ 232540 h 311031"/>
                    <a:gd name="connsiteX6" fmla="*/ 423477 w 423476"/>
                    <a:gd name="connsiteY6" fmla="*/ 78476 h 311031"/>
                    <a:gd name="connsiteX7" fmla="*/ 154898 w 423476"/>
                    <a:gd name="connsiteY7" fmla="*/ 78476 h 3110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423476" h="311031">
                      <a:moveTo>
                        <a:pt x="154898" y="0"/>
                      </a:moveTo>
                      <a:lnTo>
                        <a:pt x="2454" y="153054"/>
                      </a:lnTo>
                      <a:lnTo>
                        <a:pt x="0" y="155524"/>
                      </a:lnTo>
                      <a:lnTo>
                        <a:pt x="154898" y="311032"/>
                      </a:lnTo>
                      <a:lnTo>
                        <a:pt x="154898" y="232540"/>
                      </a:lnTo>
                      <a:lnTo>
                        <a:pt x="423477" y="232540"/>
                      </a:lnTo>
                      <a:lnTo>
                        <a:pt x="423477" y="78476"/>
                      </a:lnTo>
                      <a:lnTo>
                        <a:pt x="154898" y="78476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686" name="Graphic 367">
                <a:extLst>
                  <a:ext uri="{FF2B5EF4-FFF2-40B4-BE49-F238E27FC236}">
                    <a16:creationId xmlns:a16="http://schemas.microsoft.com/office/drawing/2014/main" id="{0FA90020-D9D4-4CEA-BB82-F8FA67B35C73}"/>
                  </a:ext>
                </a:extLst>
              </p:cNvPr>
              <p:cNvSpPr/>
              <p:nvPr/>
            </p:nvSpPr>
            <p:spPr>
              <a:xfrm>
                <a:off x="5125855" y="2646071"/>
                <a:ext cx="1920785" cy="37513"/>
              </a:xfrm>
              <a:custGeom>
                <a:avLst/>
                <a:gdLst>
                  <a:gd name="connsiteX0" fmla="*/ 0 w 1920785"/>
                  <a:gd name="connsiteY0" fmla="*/ 0 h 37513"/>
                  <a:gd name="connsiteX1" fmla="*/ 1920785 w 1920785"/>
                  <a:gd name="connsiteY1" fmla="*/ 0 h 37513"/>
                  <a:gd name="connsiteX2" fmla="*/ 1920785 w 1920785"/>
                  <a:gd name="connsiteY2" fmla="*/ 37514 h 37513"/>
                  <a:gd name="connsiteX3" fmla="*/ 0 w 1920785"/>
                  <a:gd name="connsiteY3" fmla="*/ 37514 h 37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20785" h="37513">
                    <a:moveTo>
                      <a:pt x="0" y="0"/>
                    </a:moveTo>
                    <a:lnTo>
                      <a:pt x="1920785" y="0"/>
                    </a:lnTo>
                    <a:lnTo>
                      <a:pt x="1920785" y="37514"/>
                    </a:lnTo>
                    <a:lnTo>
                      <a:pt x="0" y="37514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7" name="Graphic 367">
                <a:extLst>
                  <a:ext uri="{FF2B5EF4-FFF2-40B4-BE49-F238E27FC236}">
                    <a16:creationId xmlns:a16="http://schemas.microsoft.com/office/drawing/2014/main" id="{B11628C0-35B3-4054-965D-2167C89B1495}"/>
                  </a:ext>
                </a:extLst>
              </p:cNvPr>
              <p:cNvSpPr/>
              <p:nvPr/>
            </p:nvSpPr>
            <p:spPr>
              <a:xfrm>
                <a:off x="5710180" y="2798516"/>
                <a:ext cx="770450" cy="770450"/>
              </a:xfrm>
              <a:custGeom>
                <a:avLst/>
                <a:gdLst>
                  <a:gd name="connsiteX0" fmla="*/ 765896 w 770450"/>
                  <a:gd name="connsiteY0" fmla="*/ 372282 h 770450"/>
                  <a:gd name="connsiteX1" fmla="*/ 763314 w 770450"/>
                  <a:gd name="connsiteY1" fmla="*/ 368834 h 770450"/>
                  <a:gd name="connsiteX2" fmla="*/ 694894 w 770450"/>
                  <a:gd name="connsiteY2" fmla="*/ 300430 h 770450"/>
                  <a:gd name="connsiteX3" fmla="*/ 670949 w 770450"/>
                  <a:gd name="connsiteY3" fmla="*/ 300430 h 770450"/>
                  <a:gd name="connsiteX4" fmla="*/ 668527 w 770450"/>
                  <a:gd name="connsiteY4" fmla="*/ 302868 h 770450"/>
                  <a:gd name="connsiteX5" fmla="*/ 668527 w 770450"/>
                  <a:gd name="connsiteY5" fmla="*/ 326830 h 770450"/>
                  <a:gd name="connsiteX6" fmla="*/ 708607 w 770450"/>
                  <a:gd name="connsiteY6" fmla="*/ 366909 h 770450"/>
                  <a:gd name="connsiteX7" fmla="*/ 585368 w 770450"/>
                  <a:gd name="connsiteY7" fmla="*/ 366909 h 770450"/>
                  <a:gd name="connsiteX8" fmla="*/ 540172 w 770450"/>
                  <a:gd name="connsiteY8" fmla="*/ 257175 h 770450"/>
                  <a:gd name="connsiteX9" fmla="*/ 626827 w 770450"/>
                  <a:gd name="connsiteY9" fmla="*/ 170520 h 770450"/>
                  <a:gd name="connsiteX10" fmla="*/ 626827 w 770450"/>
                  <a:gd name="connsiteY10" fmla="*/ 226173 h 770450"/>
                  <a:gd name="connsiteX11" fmla="*/ 643780 w 770450"/>
                  <a:gd name="connsiteY11" fmla="*/ 243125 h 770450"/>
                  <a:gd name="connsiteX12" fmla="*/ 647196 w 770450"/>
                  <a:gd name="connsiteY12" fmla="*/ 243125 h 770450"/>
                  <a:gd name="connsiteX13" fmla="*/ 664132 w 770450"/>
                  <a:gd name="connsiteY13" fmla="*/ 226173 h 770450"/>
                  <a:gd name="connsiteX14" fmla="*/ 664148 w 770450"/>
                  <a:gd name="connsiteY14" fmla="*/ 129445 h 770450"/>
                  <a:gd name="connsiteX15" fmla="*/ 663988 w 770450"/>
                  <a:gd name="connsiteY15" fmla="*/ 127922 h 770450"/>
                  <a:gd name="connsiteX16" fmla="*/ 659096 w 770450"/>
                  <a:gd name="connsiteY16" fmla="*/ 114273 h 770450"/>
                  <a:gd name="connsiteX17" fmla="*/ 656658 w 770450"/>
                  <a:gd name="connsiteY17" fmla="*/ 111851 h 770450"/>
                  <a:gd name="connsiteX18" fmla="*/ 645239 w 770450"/>
                  <a:gd name="connsiteY18" fmla="*/ 106912 h 770450"/>
                  <a:gd name="connsiteX19" fmla="*/ 640989 w 770450"/>
                  <a:gd name="connsiteY19" fmla="*/ 106318 h 770450"/>
                  <a:gd name="connsiteX20" fmla="*/ 544246 w 770450"/>
                  <a:gd name="connsiteY20" fmla="*/ 106318 h 770450"/>
                  <a:gd name="connsiteX21" fmla="*/ 527309 w 770450"/>
                  <a:gd name="connsiteY21" fmla="*/ 123271 h 770450"/>
                  <a:gd name="connsiteX22" fmla="*/ 527325 w 770450"/>
                  <a:gd name="connsiteY22" fmla="*/ 126687 h 770450"/>
                  <a:gd name="connsiteX23" fmla="*/ 544262 w 770450"/>
                  <a:gd name="connsiteY23" fmla="*/ 143639 h 770450"/>
                  <a:gd name="connsiteX24" fmla="*/ 600941 w 770450"/>
                  <a:gd name="connsiteY24" fmla="*/ 143639 h 770450"/>
                  <a:gd name="connsiteX25" fmla="*/ 513821 w 770450"/>
                  <a:gd name="connsiteY25" fmla="*/ 230760 h 770450"/>
                  <a:gd name="connsiteX26" fmla="*/ 404247 w 770450"/>
                  <a:gd name="connsiteY26" fmla="*/ 185147 h 770450"/>
                  <a:gd name="connsiteX27" fmla="*/ 404247 w 770450"/>
                  <a:gd name="connsiteY27" fmla="*/ 62582 h 770450"/>
                  <a:gd name="connsiteX28" fmla="*/ 443605 w 770450"/>
                  <a:gd name="connsiteY28" fmla="*/ 101940 h 770450"/>
                  <a:gd name="connsiteX29" fmla="*/ 467566 w 770450"/>
                  <a:gd name="connsiteY29" fmla="*/ 101940 h 770450"/>
                  <a:gd name="connsiteX30" fmla="*/ 469988 w 770450"/>
                  <a:gd name="connsiteY30" fmla="*/ 99518 h 770450"/>
                  <a:gd name="connsiteX31" fmla="*/ 469988 w 770450"/>
                  <a:gd name="connsiteY31" fmla="*/ 75557 h 770450"/>
                  <a:gd name="connsiteX32" fmla="*/ 401584 w 770450"/>
                  <a:gd name="connsiteY32" fmla="*/ 7153 h 770450"/>
                  <a:gd name="connsiteX33" fmla="*/ 400398 w 770450"/>
                  <a:gd name="connsiteY33" fmla="*/ 6191 h 770450"/>
                  <a:gd name="connsiteX34" fmla="*/ 387310 w 770450"/>
                  <a:gd name="connsiteY34" fmla="*/ 0 h 770450"/>
                  <a:gd name="connsiteX35" fmla="*/ 383878 w 770450"/>
                  <a:gd name="connsiteY35" fmla="*/ 0 h 770450"/>
                  <a:gd name="connsiteX36" fmla="*/ 372314 w 770450"/>
                  <a:gd name="connsiteY36" fmla="*/ 4587 h 770450"/>
                  <a:gd name="connsiteX37" fmla="*/ 368866 w 770450"/>
                  <a:gd name="connsiteY37" fmla="*/ 7169 h 770450"/>
                  <a:gd name="connsiteX38" fmla="*/ 300463 w 770450"/>
                  <a:gd name="connsiteY38" fmla="*/ 75573 h 770450"/>
                  <a:gd name="connsiteX39" fmla="*/ 300463 w 770450"/>
                  <a:gd name="connsiteY39" fmla="*/ 99534 h 770450"/>
                  <a:gd name="connsiteX40" fmla="*/ 302884 w 770450"/>
                  <a:gd name="connsiteY40" fmla="*/ 101956 h 770450"/>
                  <a:gd name="connsiteX41" fmla="*/ 326830 w 770450"/>
                  <a:gd name="connsiteY41" fmla="*/ 101956 h 770450"/>
                  <a:gd name="connsiteX42" fmla="*/ 366909 w 770450"/>
                  <a:gd name="connsiteY42" fmla="*/ 61876 h 770450"/>
                  <a:gd name="connsiteX43" fmla="*/ 366909 w 770450"/>
                  <a:gd name="connsiteY43" fmla="*/ 185099 h 770450"/>
                  <a:gd name="connsiteX44" fmla="*/ 256630 w 770450"/>
                  <a:gd name="connsiteY44" fmla="*/ 230776 h 770450"/>
                  <a:gd name="connsiteX45" fmla="*/ 169493 w 770450"/>
                  <a:gd name="connsiteY45" fmla="*/ 143655 h 770450"/>
                  <a:gd name="connsiteX46" fmla="*/ 226173 w 770450"/>
                  <a:gd name="connsiteY46" fmla="*/ 143655 h 770450"/>
                  <a:gd name="connsiteX47" fmla="*/ 243110 w 770450"/>
                  <a:gd name="connsiteY47" fmla="*/ 126703 h 770450"/>
                  <a:gd name="connsiteX48" fmla="*/ 243126 w 770450"/>
                  <a:gd name="connsiteY48" fmla="*/ 123287 h 770450"/>
                  <a:gd name="connsiteX49" fmla="*/ 226189 w 770450"/>
                  <a:gd name="connsiteY49" fmla="*/ 106334 h 770450"/>
                  <a:gd name="connsiteX50" fmla="*/ 129446 w 770450"/>
                  <a:gd name="connsiteY50" fmla="*/ 106334 h 770450"/>
                  <a:gd name="connsiteX51" fmla="*/ 125195 w 770450"/>
                  <a:gd name="connsiteY51" fmla="*/ 106928 h 770450"/>
                  <a:gd name="connsiteX52" fmla="*/ 113776 w 770450"/>
                  <a:gd name="connsiteY52" fmla="*/ 111868 h 770450"/>
                  <a:gd name="connsiteX53" fmla="*/ 111354 w 770450"/>
                  <a:gd name="connsiteY53" fmla="*/ 114289 h 770450"/>
                  <a:gd name="connsiteX54" fmla="*/ 106479 w 770450"/>
                  <a:gd name="connsiteY54" fmla="*/ 127938 h 770450"/>
                  <a:gd name="connsiteX55" fmla="*/ 106334 w 770450"/>
                  <a:gd name="connsiteY55" fmla="*/ 129462 h 770450"/>
                  <a:gd name="connsiteX56" fmla="*/ 106334 w 770450"/>
                  <a:gd name="connsiteY56" fmla="*/ 226189 h 770450"/>
                  <a:gd name="connsiteX57" fmla="*/ 123271 w 770450"/>
                  <a:gd name="connsiteY57" fmla="*/ 243141 h 770450"/>
                  <a:gd name="connsiteX58" fmla="*/ 126687 w 770450"/>
                  <a:gd name="connsiteY58" fmla="*/ 243141 h 770450"/>
                  <a:gd name="connsiteX59" fmla="*/ 143640 w 770450"/>
                  <a:gd name="connsiteY59" fmla="*/ 226189 h 770450"/>
                  <a:gd name="connsiteX60" fmla="*/ 143640 w 770450"/>
                  <a:gd name="connsiteY60" fmla="*/ 170520 h 770450"/>
                  <a:gd name="connsiteX61" fmla="*/ 230295 w 770450"/>
                  <a:gd name="connsiteY61" fmla="*/ 257175 h 770450"/>
                  <a:gd name="connsiteX62" fmla="*/ 185099 w 770450"/>
                  <a:gd name="connsiteY62" fmla="*/ 366909 h 770450"/>
                  <a:gd name="connsiteX63" fmla="*/ 61860 w 770450"/>
                  <a:gd name="connsiteY63" fmla="*/ 366909 h 770450"/>
                  <a:gd name="connsiteX64" fmla="*/ 101940 w 770450"/>
                  <a:gd name="connsiteY64" fmla="*/ 326830 h 770450"/>
                  <a:gd name="connsiteX65" fmla="*/ 101940 w 770450"/>
                  <a:gd name="connsiteY65" fmla="*/ 302868 h 770450"/>
                  <a:gd name="connsiteX66" fmla="*/ 99518 w 770450"/>
                  <a:gd name="connsiteY66" fmla="*/ 300430 h 770450"/>
                  <a:gd name="connsiteX67" fmla="*/ 75573 w 770450"/>
                  <a:gd name="connsiteY67" fmla="*/ 300430 h 770450"/>
                  <a:gd name="connsiteX68" fmla="*/ 7169 w 770450"/>
                  <a:gd name="connsiteY68" fmla="*/ 368834 h 770450"/>
                  <a:gd name="connsiteX69" fmla="*/ 4587 w 770450"/>
                  <a:gd name="connsiteY69" fmla="*/ 372282 h 770450"/>
                  <a:gd name="connsiteX70" fmla="*/ 0 w 770450"/>
                  <a:gd name="connsiteY70" fmla="*/ 383846 h 770450"/>
                  <a:gd name="connsiteX71" fmla="*/ 0 w 770450"/>
                  <a:gd name="connsiteY71" fmla="*/ 387294 h 770450"/>
                  <a:gd name="connsiteX72" fmla="*/ 6191 w 770450"/>
                  <a:gd name="connsiteY72" fmla="*/ 400381 h 770450"/>
                  <a:gd name="connsiteX73" fmla="*/ 7169 w 770450"/>
                  <a:gd name="connsiteY73" fmla="*/ 401568 h 770450"/>
                  <a:gd name="connsiteX74" fmla="*/ 75573 w 770450"/>
                  <a:gd name="connsiteY74" fmla="*/ 469972 h 770450"/>
                  <a:gd name="connsiteX75" fmla="*/ 99518 w 770450"/>
                  <a:gd name="connsiteY75" fmla="*/ 469972 h 770450"/>
                  <a:gd name="connsiteX76" fmla="*/ 101940 w 770450"/>
                  <a:gd name="connsiteY76" fmla="*/ 467550 h 770450"/>
                  <a:gd name="connsiteX77" fmla="*/ 101940 w 770450"/>
                  <a:gd name="connsiteY77" fmla="*/ 443589 h 770450"/>
                  <a:gd name="connsiteX78" fmla="*/ 62582 w 770450"/>
                  <a:gd name="connsiteY78" fmla="*/ 404231 h 770450"/>
                  <a:gd name="connsiteX79" fmla="*/ 185147 w 770450"/>
                  <a:gd name="connsiteY79" fmla="*/ 404231 h 770450"/>
                  <a:gd name="connsiteX80" fmla="*/ 230760 w 770450"/>
                  <a:gd name="connsiteY80" fmla="*/ 513789 h 770450"/>
                  <a:gd name="connsiteX81" fmla="*/ 143640 w 770450"/>
                  <a:gd name="connsiteY81" fmla="*/ 600925 h 770450"/>
                  <a:gd name="connsiteX82" fmla="*/ 143640 w 770450"/>
                  <a:gd name="connsiteY82" fmla="*/ 544245 h 770450"/>
                  <a:gd name="connsiteX83" fmla="*/ 126703 w 770450"/>
                  <a:gd name="connsiteY83" fmla="*/ 527293 h 770450"/>
                  <a:gd name="connsiteX84" fmla="*/ 123271 w 770450"/>
                  <a:gd name="connsiteY84" fmla="*/ 527277 h 770450"/>
                  <a:gd name="connsiteX85" fmla="*/ 106334 w 770450"/>
                  <a:gd name="connsiteY85" fmla="*/ 544229 h 770450"/>
                  <a:gd name="connsiteX86" fmla="*/ 106334 w 770450"/>
                  <a:gd name="connsiteY86" fmla="*/ 640973 h 770450"/>
                  <a:gd name="connsiteX87" fmla="*/ 106928 w 770450"/>
                  <a:gd name="connsiteY87" fmla="*/ 645223 h 770450"/>
                  <a:gd name="connsiteX88" fmla="*/ 111868 w 770450"/>
                  <a:gd name="connsiteY88" fmla="*/ 656642 h 770450"/>
                  <a:gd name="connsiteX89" fmla="*/ 114289 w 770450"/>
                  <a:gd name="connsiteY89" fmla="*/ 659064 h 770450"/>
                  <a:gd name="connsiteX90" fmla="*/ 127938 w 770450"/>
                  <a:gd name="connsiteY90" fmla="*/ 663956 h 770450"/>
                  <a:gd name="connsiteX91" fmla="*/ 129462 w 770450"/>
                  <a:gd name="connsiteY91" fmla="*/ 664100 h 770450"/>
                  <a:gd name="connsiteX92" fmla="*/ 226189 w 770450"/>
                  <a:gd name="connsiteY92" fmla="*/ 664100 h 770450"/>
                  <a:gd name="connsiteX93" fmla="*/ 243126 w 770450"/>
                  <a:gd name="connsiteY93" fmla="*/ 647163 h 770450"/>
                  <a:gd name="connsiteX94" fmla="*/ 243126 w 770450"/>
                  <a:gd name="connsiteY94" fmla="*/ 643747 h 770450"/>
                  <a:gd name="connsiteX95" fmla="*/ 226189 w 770450"/>
                  <a:gd name="connsiteY95" fmla="*/ 626795 h 770450"/>
                  <a:gd name="connsiteX96" fmla="*/ 170520 w 770450"/>
                  <a:gd name="connsiteY96" fmla="*/ 626795 h 770450"/>
                  <a:gd name="connsiteX97" fmla="*/ 257175 w 770450"/>
                  <a:gd name="connsiteY97" fmla="*/ 540140 h 770450"/>
                  <a:gd name="connsiteX98" fmla="*/ 366909 w 770450"/>
                  <a:gd name="connsiteY98" fmla="*/ 585336 h 770450"/>
                  <a:gd name="connsiteX99" fmla="*/ 366909 w 770450"/>
                  <a:gd name="connsiteY99" fmla="*/ 708574 h 770450"/>
                  <a:gd name="connsiteX100" fmla="*/ 326830 w 770450"/>
                  <a:gd name="connsiteY100" fmla="*/ 668495 h 770450"/>
                  <a:gd name="connsiteX101" fmla="*/ 302884 w 770450"/>
                  <a:gd name="connsiteY101" fmla="*/ 668495 h 770450"/>
                  <a:gd name="connsiteX102" fmla="*/ 300463 w 770450"/>
                  <a:gd name="connsiteY102" fmla="*/ 670916 h 770450"/>
                  <a:gd name="connsiteX103" fmla="*/ 300463 w 770450"/>
                  <a:gd name="connsiteY103" fmla="*/ 694862 h 770450"/>
                  <a:gd name="connsiteX104" fmla="*/ 368866 w 770450"/>
                  <a:gd name="connsiteY104" fmla="*/ 763281 h 770450"/>
                  <a:gd name="connsiteX105" fmla="*/ 372314 w 770450"/>
                  <a:gd name="connsiteY105" fmla="*/ 765863 h 770450"/>
                  <a:gd name="connsiteX106" fmla="*/ 383878 w 770450"/>
                  <a:gd name="connsiteY106" fmla="*/ 770450 h 770450"/>
                  <a:gd name="connsiteX107" fmla="*/ 387310 w 770450"/>
                  <a:gd name="connsiteY107" fmla="*/ 770450 h 770450"/>
                  <a:gd name="connsiteX108" fmla="*/ 400398 w 770450"/>
                  <a:gd name="connsiteY108" fmla="*/ 764259 h 770450"/>
                  <a:gd name="connsiteX109" fmla="*/ 401584 w 770450"/>
                  <a:gd name="connsiteY109" fmla="*/ 763297 h 770450"/>
                  <a:gd name="connsiteX110" fmla="*/ 469988 w 770450"/>
                  <a:gd name="connsiteY110" fmla="*/ 694878 h 770450"/>
                  <a:gd name="connsiteX111" fmla="*/ 469988 w 770450"/>
                  <a:gd name="connsiteY111" fmla="*/ 670932 h 770450"/>
                  <a:gd name="connsiteX112" fmla="*/ 467566 w 770450"/>
                  <a:gd name="connsiteY112" fmla="*/ 668511 h 770450"/>
                  <a:gd name="connsiteX113" fmla="*/ 443605 w 770450"/>
                  <a:gd name="connsiteY113" fmla="*/ 668511 h 770450"/>
                  <a:gd name="connsiteX114" fmla="*/ 404247 w 770450"/>
                  <a:gd name="connsiteY114" fmla="*/ 707885 h 770450"/>
                  <a:gd name="connsiteX115" fmla="*/ 404247 w 770450"/>
                  <a:gd name="connsiteY115" fmla="*/ 585304 h 770450"/>
                  <a:gd name="connsiteX116" fmla="*/ 513276 w 770450"/>
                  <a:gd name="connsiteY116" fmla="*/ 540172 h 770450"/>
                  <a:gd name="connsiteX117" fmla="*/ 599915 w 770450"/>
                  <a:gd name="connsiteY117" fmla="*/ 626827 h 770450"/>
                  <a:gd name="connsiteX118" fmla="*/ 544262 w 770450"/>
                  <a:gd name="connsiteY118" fmla="*/ 626827 h 770450"/>
                  <a:gd name="connsiteX119" fmla="*/ 527309 w 770450"/>
                  <a:gd name="connsiteY119" fmla="*/ 643780 h 770450"/>
                  <a:gd name="connsiteX120" fmla="*/ 527309 w 770450"/>
                  <a:gd name="connsiteY120" fmla="*/ 647196 h 770450"/>
                  <a:gd name="connsiteX121" fmla="*/ 544246 w 770450"/>
                  <a:gd name="connsiteY121" fmla="*/ 664132 h 770450"/>
                  <a:gd name="connsiteX122" fmla="*/ 640973 w 770450"/>
                  <a:gd name="connsiteY122" fmla="*/ 664148 h 770450"/>
                  <a:gd name="connsiteX123" fmla="*/ 642497 w 770450"/>
                  <a:gd name="connsiteY123" fmla="*/ 663988 h 770450"/>
                  <a:gd name="connsiteX124" fmla="*/ 656145 w 770450"/>
                  <a:gd name="connsiteY124" fmla="*/ 659096 h 770450"/>
                  <a:gd name="connsiteX125" fmla="*/ 658567 w 770450"/>
                  <a:gd name="connsiteY125" fmla="*/ 656674 h 770450"/>
                  <a:gd name="connsiteX126" fmla="*/ 663507 w 770450"/>
                  <a:gd name="connsiteY126" fmla="*/ 645255 h 770450"/>
                  <a:gd name="connsiteX127" fmla="*/ 664100 w 770450"/>
                  <a:gd name="connsiteY127" fmla="*/ 641005 h 770450"/>
                  <a:gd name="connsiteX128" fmla="*/ 664100 w 770450"/>
                  <a:gd name="connsiteY128" fmla="*/ 544262 h 770450"/>
                  <a:gd name="connsiteX129" fmla="*/ 647164 w 770450"/>
                  <a:gd name="connsiteY129" fmla="*/ 527309 h 770450"/>
                  <a:gd name="connsiteX130" fmla="*/ 643748 w 770450"/>
                  <a:gd name="connsiteY130" fmla="*/ 527325 h 770450"/>
                  <a:gd name="connsiteX131" fmla="*/ 626795 w 770450"/>
                  <a:gd name="connsiteY131" fmla="*/ 544278 h 770450"/>
                  <a:gd name="connsiteX132" fmla="*/ 626795 w 770450"/>
                  <a:gd name="connsiteY132" fmla="*/ 600957 h 770450"/>
                  <a:gd name="connsiteX133" fmla="*/ 539675 w 770450"/>
                  <a:gd name="connsiteY133" fmla="*/ 513821 h 770450"/>
                  <a:gd name="connsiteX134" fmla="*/ 585304 w 770450"/>
                  <a:gd name="connsiteY134" fmla="*/ 404263 h 770450"/>
                  <a:gd name="connsiteX135" fmla="*/ 707869 w 770450"/>
                  <a:gd name="connsiteY135" fmla="*/ 404263 h 770450"/>
                  <a:gd name="connsiteX136" fmla="*/ 668511 w 770450"/>
                  <a:gd name="connsiteY136" fmla="*/ 443621 h 770450"/>
                  <a:gd name="connsiteX137" fmla="*/ 668511 w 770450"/>
                  <a:gd name="connsiteY137" fmla="*/ 467582 h 770450"/>
                  <a:gd name="connsiteX138" fmla="*/ 670933 w 770450"/>
                  <a:gd name="connsiteY138" fmla="*/ 470004 h 770450"/>
                  <a:gd name="connsiteX139" fmla="*/ 694878 w 770450"/>
                  <a:gd name="connsiteY139" fmla="*/ 470004 h 770450"/>
                  <a:gd name="connsiteX140" fmla="*/ 763298 w 770450"/>
                  <a:gd name="connsiteY140" fmla="*/ 401600 h 770450"/>
                  <a:gd name="connsiteX141" fmla="*/ 764260 w 770450"/>
                  <a:gd name="connsiteY141" fmla="*/ 400414 h 770450"/>
                  <a:gd name="connsiteX142" fmla="*/ 770451 w 770450"/>
                  <a:gd name="connsiteY142" fmla="*/ 387326 h 770450"/>
                  <a:gd name="connsiteX143" fmla="*/ 770451 w 770450"/>
                  <a:gd name="connsiteY143" fmla="*/ 383878 h 770450"/>
                  <a:gd name="connsiteX144" fmla="*/ 765896 w 770450"/>
                  <a:gd name="connsiteY144" fmla="*/ 372282 h 7704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</a:cxnLst>
                <a:rect l="l" t="t" r="r" b="b"/>
                <a:pathLst>
                  <a:path w="770450" h="770450">
                    <a:moveTo>
                      <a:pt x="765896" y="372282"/>
                    </a:moveTo>
                    <a:cubicBezTo>
                      <a:pt x="765174" y="371063"/>
                      <a:pt x="764356" y="369877"/>
                      <a:pt x="763314" y="368834"/>
                    </a:cubicBezTo>
                    <a:lnTo>
                      <a:pt x="694894" y="300430"/>
                    </a:lnTo>
                    <a:cubicBezTo>
                      <a:pt x="688286" y="293807"/>
                      <a:pt x="677573" y="293807"/>
                      <a:pt x="670949" y="300430"/>
                    </a:cubicBezTo>
                    <a:lnTo>
                      <a:pt x="668527" y="302868"/>
                    </a:lnTo>
                    <a:cubicBezTo>
                      <a:pt x="661919" y="309476"/>
                      <a:pt x="661919" y="320190"/>
                      <a:pt x="668527" y="326830"/>
                    </a:cubicBezTo>
                    <a:lnTo>
                      <a:pt x="708607" y="366909"/>
                    </a:lnTo>
                    <a:lnTo>
                      <a:pt x="585368" y="366909"/>
                    </a:lnTo>
                    <a:cubicBezTo>
                      <a:pt x="581615" y="325402"/>
                      <a:pt x="565288" y="287536"/>
                      <a:pt x="540172" y="257175"/>
                    </a:cubicBezTo>
                    <a:lnTo>
                      <a:pt x="626827" y="170520"/>
                    </a:lnTo>
                    <a:lnTo>
                      <a:pt x="626827" y="226173"/>
                    </a:lnTo>
                    <a:cubicBezTo>
                      <a:pt x="626827" y="235523"/>
                      <a:pt x="634413" y="243109"/>
                      <a:pt x="643780" y="243125"/>
                    </a:cubicBezTo>
                    <a:lnTo>
                      <a:pt x="647196" y="243125"/>
                    </a:lnTo>
                    <a:cubicBezTo>
                      <a:pt x="656562" y="243125"/>
                      <a:pt x="664132" y="235523"/>
                      <a:pt x="664132" y="226173"/>
                    </a:cubicBezTo>
                    <a:lnTo>
                      <a:pt x="664148" y="129445"/>
                    </a:lnTo>
                    <a:cubicBezTo>
                      <a:pt x="664132" y="128916"/>
                      <a:pt x="664036" y="128419"/>
                      <a:pt x="663988" y="127922"/>
                    </a:cubicBezTo>
                    <a:cubicBezTo>
                      <a:pt x="664453" y="123046"/>
                      <a:pt x="662833" y="117994"/>
                      <a:pt x="659096" y="114273"/>
                    </a:cubicBezTo>
                    <a:lnTo>
                      <a:pt x="656658" y="111851"/>
                    </a:lnTo>
                    <a:cubicBezTo>
                      <a:pt x="653483" y="108676"/>
                      <a:pt x="649393" y="107056"/>
                      <a:pt x="645239" y="106912"/>
                    </a:cubicBezTo>
                    <a:cubicBezTo>
                      <a:pt x="643860" y="106575"/>
                      <a:pt x="642449" y="106318"/>
                      <a:pt x="640989" y="106318"/>
                    </a:cubicBezTo>
                    <a:lnTo>
                      <a:pt x="544246" y="106318"/>
                    </a:lnTo>
                    <a:cubicBezTo>
                      <a:pt x="534895" y="106318"/>
                      <a:pt x="527325" y="113888"/>
                      <a:pt x="527309" y="123271"/>
                    </a:cubicBezTo>
                    <a:lnTo>
                      <a:pt x="527325" y="126687"/>
                    </a:lnTo>
                    <a:cubicBezTo>
                      <a:pt x="527325" y="136037"/>
                      <a:pt x="534895" y="143623"/>
                      <a:pt x="544262" y="143639"/>
                    </a:cubicBezTo>
                    <a:lnTo>
                      <a:pt x="600941" y="143639"/>
                    </a:lnTo>
                    <a:lnTo>
                      <a:pt x="513821" y="230760"/>
                    </a:lnTo>
                    <a:cubicBezTo>
                      <a:pt x="483524" y="205532"/>
                      <a:pt x="445722" y="189044"/>
                      <a:pt x="404247" y="185147"/>
                    </a:cubicBezTo>
                    <a:lnTo>
                      <a:pt x="404247" y="62582"/>
                    </a:lnTo>
                    <a:lnTo>
                      <a:pt x="443605" y="101940"/>
                    </a:lnTo>
                    <a:cubicBezTo>
                      <a:pt x="450213" y="108547"/>
                      <a:pt x="460942" y="108547"/>
                      <a:pt x="467566" y="101940"/>
                    </a:cubicBezTo>
                    <a:lnTo>
                      <a:pt x="469988" y="99518"/>
                    </a:lnTo>
                    <a:cubicBezTo>
                      <a:pt x="476612" y="92910"/>
                      <a:pt x="476612" y="82181"/>
                      <a:pt x="469988" y="75557"/>
                    </a:cubicBezTo>
                    <a:lnTo>
                      <a:pt x="401584" y="7153"/>
                    </a:lnTo>
                    <a:cubicBezTo>
                      <a:pt x="401216" y="6800"/>
                      <a:pt x="400782" y="6511"/>
                      <a:pt x="400398" y="6191"/>
                    </a:cubicBezTo>
                    <a:cubicBezTo>
                      <a:pt x="397286" y="2406"/>
                      <a:pt x="392587" y="0"/>
                      <a:pt x="387310" y="0"/>
                    </a:cubicBezTo>
                    <a:lnTo>
                      <a:pt x="383878" y="0"/>
                    </a:lnTo>
                    <a:cubicBezTo>
                      <a:pt x="379403" y="0"/>
                      <a:pt x="375346" y="1748"/>
                      <a:pt x="372314" y="4587"/>
                    </a:cubicBezTo>
                    <a:cubicBezTo>
                      <a:pt x="371095" y="5309"/>
                      <a:pt x="369909" y="6127"/>
                      <a:pt x="368866" y="7169"/>
                    </a:cubicBezTo>
                    <a:lnTo>
                      <a:pt x="300463" y="75573"/>
                    </a:lnTo>
                    <a:cubicBezTo>
                      <a:pt x="293839" y="82181"/>
                      <a:pt x="293839" y="92910"/>
                      <a:pt x="300463" y="99534"/>
                    </a:cubicBezTo>
                    <a:lnTo>
                      <a:pt x="302884" y="101956"/>
                    </a:lnTo>
                    <a:cubicBezTo>
                      <a:pt x="309492" y="108564"/>
                      <a:pt x="320222" y="108564"/>
                      <a:pt x="326830" y="101956"/>
                    </a:cubicBezTo>
                    <a:lnTo>
                      <a:pt x="366909" y="61876"/>
                    </a:lnTo>
                    <a:lnTo>
                      <a:pt x="366909" y="185099"/>
                    </a:lnTo>
                    <a:cubicBezTo>
                      <a:pt x="325162" y="188884"/>
                      <a:pt x="287087" y="205387"/>
                      <a:pt x="256630" y="230776"/>
                    </a:cubicBezTo>
                    <a:lnTo>
                      <a:pt x="169493" y="143655"/>
                    </a:lnTo>
                    <a:lnTo>
                      <a:pt x="226173" y="143655"/>
                    </a:lnTo>
                    <a:cubicBezTo>
                      <a:pt x="235539" y="143639"/>
                      <a:pt x="243110" y="136053"/>
                      <a:pt x="243110" y="126703"/>
                    </a:cubicBezTo>
                    <a:lnTo>
                      <a:pt x="243126" y="123287"/>
                    </a:lnTo>
                    <a:cubicBezTo>
                      <a:pt x="243110" y="113920"/>
                      <a:pt x="235539" y="106334"/>
                      <a:pt x="226189" y="106334"/>
                    </a:cubicBezTo>
                    <a:lnTo>
                      <a:pt x="129446" y="106334"/>
                    </a:lnTo>
                    <a:cubicBezTo>
                      <a:pt x="127970" y="106334"/>
                      <a:pt x="126559" y="106591"/>
                      <a:pt x="125195" y="106928"/>
                    </a:cubicBezTo>
                    <a:cubicBezTo>
                      <a:pt x="121042" y="107072"/>
                      <a:pt x="116936" y="108708"/>
                      <a:pt x="113776" y="111868"/>
                    </a:cubicBezTo>
                    <a:lnTo>
                      <a:pt x="111354" y="114289"/>
                    </a:lnTo>
                    <a:cubicBezTo>
                      <a:pt x="107634" y="118026"/>
                      <a:pt x="105998" y="123062"/>
                      <a:pt x="106479" y="127938"/>
                    </a:cubicBezTo>
                    <a:cubicBezTo>
                      <a:pt x="106431" y="128435"/>
                      <a:pt x="106334" y="128932"/>
                      <a:pt x="106334" y="129462"/>
                    </a:cubicBezTo>
                    <a:lnTo>
                      <a:pt x="106334" y="226189"/>
                    </a:lnTo>
                    <a:cubicBezTo>
                      <a:pt x="106334" y="235539"/>
                      <a:pt x="113920" y="243141"/>
                      <a:pt x="123271" y="243141"/>
                    </a:cubicBezTo>
                    <a:lnTo>
                      <a:pt x="126687" y="243141"/>
                    </a:lnTo>
                    <a:cubicBezTo>
                      <a:pt x="136053" y="243125"/>
                      <a:pt x="143640" y="235539"/>
                      <a:pt x="143640" y="226189"/>
                    </a:cubicBezTo>
                    <a:lnTo>
                      <a:pt x="143640" y="170520"/>
                    </a:lnTo>
                    <a:lnTo>
                      <a:pt x="230295" y="257175"/>
                    </a:lnTo>
                    <a:cubicBezTo>
                      <a:pt x="205179" y="287536"/>
                      <a:pt x="188852" y="325402"/>
                      <a:pt x="185099" y="366909"/>
                    </a:cubicBezTo>
                    <a:lnTo>
                      <a:pt x="61860" y="366909"/>
                    </a:lnTo>
                    <a:lnTo>
                      <a:pt x="101940" y="326830"/>
                    </a:lnTo>
                    <a:cubicBezTo>
                      <a:pt x="108548" y="320206"/>
                      <a:pt x="108548" y="309476"/>
                      <a:pt x="101940" y="302868"/>
                    </a:cubicBezTo>
                    <a:lnTo>
                      <a:pt x="99518" y="300430"/>
                    </a:lnTo>
                    <a:cubicBezTo>
                      <a:pt x="92894" y="293807"/>
                      <a:pt x="82181" y="293807"/>
                      <a:pt x="75573" y="300430"/>
                    </a:cubicBezTo>
                    <a:lnTo>
                      <a:pt x="7169" y="368834"/>
                    </a:lnTo>
                    <a:cubicBezTo>
                      <a:pt x="6127" y="369877"/>
                      <a:pt x="5309" y="371063"/>
                      <a:pt x="4587" y="372282"/>
                    </a:cubicBezTo>
                    <a:cubicBezTo>
                      <a:pt x="1764" y="375330"/>
                      <a:pt x="0" y="379371"/>
                      <a:pt x="0" y="383846"/>
                    </a:cubicBezTo>
                    <a:lnTo>
                      <a:pt x="0" y="387294"/>
                    </a:lnTo>
                    <a:cubicBezTo>
                      <a:pt x="0" y="392555"/>
                      <a:pt x="2422" y="397270"/>
                      <a:pt x="6191" y="400381"/>
                    </a:cubicBezTo>
                    <a:cubicBezTo>
                      <a:pt x="6512" y="400766"/>
                      <a:pt x="6800" y="401183"/>
                      <a:pt x="7169" y="401568"/>
                    </a:cubicBezTo>
                    <a:lnTo>
                      <a:pt x="75573" y="469972"/>
                    </a:lnTo>
                    <a:cubicBezTo>
                      <a:pt x="82181" y="476596"/>
                      <a:pt x="92910" y="476596"/>
                      <a:pt x="99518" y="469972"/>
                    </a:cubicBezTo>
                    <a:lnTo>
                      <a:pt x="101940" y="467550"/>
                    </a:lnTo>
                    <a:cubicBezTo>
                      <a:pt x="108548" y="460926"/>
                      <a:pt x="108548" y="450197"/>
                      <a:pt x="101940" y="443589"/>
                    </a:cubicBezTo>
                    <a:lnTo>
                      <a:pt x="62582" y="404231"/>
                    </a:lnTo>
                    <a:lnTo>
                      <a:pt x="185147" y="404231"/>
                    </a:lnTo>
                    <a:cubicBezTo>
                      <a:pt x="189044" y="445706"/>
                      <a:pt x="205516" y="483524"/>
                      <a:pt x="230760" y="513789"/>
                    </a:cubicBezTo>
                    <a:lnTo>
                      <a:pt x="143640" y="600925"/>
                    </a:lnTo>
                    <a:lnTo>
                      <a:pt x="143640" y="544245"/>
                    </a:lnTo>
                    <a:cubicBezTo>
                      <a:pt x="143624" y="534879"/>
                      <a:pt x="136037" y="527293"/>
                      <a:pt x="126703" y="527293"/>
                    </a:cubicBezTo>
                    <a:lnTo>
                      <a:pt x="123271" y="527277"/>
                    </a:lnTo>
                    <a:cubicBezTo>
                      <a:pt x="113904" y="527293"/>
                      <a:pt x="106334" y="534863"/>
                      <a:pt x="106334" y="544229"/>
                    </a:cubicBezTo>
                    <a:lnTo>
                      <a:pt x="106334" y="640973"/>
                    </a:lnTo>
                    <a:cubicBezTo>
                      <a:pt x="106334" y="642432"/>
                      <a:pt x="106591" y="643860"/>
                      <a:pt x="106928" y="645223"/>
                    </a:cubicBezTo>
                    <a:cubicBezTo>
                      <a:pt x="107072" y="649377"/>
                      <a:pt x="108708" y="653483"/>
                      <a:pt x="111868" y="656642"/>
                    </a:cubicBezTo>
                    <a:lnTo>
                      <a:pt x="114289" y="659064"/>
                    </a:lnTo>
                    <a:cubicBezTo>
                      <a:pt x="118026" y="662785"/>
                      <a:pt x="123062" y="664421"/>
                      <a:pt x="127938" y="663956"/>
                    </a:cubicBezTo>
                    <a:cubicBezTo>
                      <a:pt x="128435" y="664004"/>
                      <a:pt x="128932" y="664100"/>
                      <a:pt x="129462" y="664100"/>
                    </a:cubicBezTo>
                    <a:lnTo>
                      <a:pt x="226189" y="664100"/>
                    </a:lnTo>
                    <a:cubicBezTo>
                      <a:pt x="235539" y="664100"/>
                      <a:pt x="243126" y="656514"/>
                      <a:pt x="243126" y="647163"/>
                    </a:cubicBezTo>
                    <a:lnTo>
                      <a:pt x="243126" y="643747"/>
                    </a:lnTo>
                    <a:cubicBezTo>
                      <a:pt x="243110" y="634381"/>
                      <a:pt x="235539" y="626795"/>
                      <a:pt x="226189" y="626795"/>
                    </a:cubicBezTo>
                    <a:lnTo>
                      <a:pt x="170520" y="626795"/>
                    </a:lnTo>
                    <a:lnTo>
                      <a:pt x="257175" y="540140"/>
                    </a:lnTo>
                    <a:cubicBezTo>
                      <a:pt x="287536" y="565256"/>
                      <a:pt x="325402" y="581583"/>
                      <a:pt x="366909" y="585336"/>
                    </a:cubicBezTo>
                    <a:lnTo>
                      <a:pt x="366909" y="708574"/>
                    </a:lnTo>
                    <a:lnTo>
                      <a:pt x="326830" y="668495"/>
                    </a:lnTo>
                    <a:cubicBezTo>
                      <a:pt x="320206" y="661887"/>
                      <a:pt x="309492" y="661887"/>
                      <a:pt x="302884" y="668495"/>
                    </a:cubicBezTo>
                    <a:lnTo>
                      <a:pt x="300463" y="670916"/>
                    </a:lnTo>
                    <a:cubicBezTo>
                      <a:pt x="293839" y="677540"/>
                      <a:pt x="293839" y="688254"/>
                      <a:pt x="300463" y="694862"/>
                    </a:cubicBezTo>
                    <a:lnTo>
                      <a:pt x="368866" y="763281"/>
                    </a:lnTo>
                    <a:cubicBezTo>
                      <a:pt x="369909" y="764324"/>
                      <a:pt x="371095" y="765126"/>
                      <a:pt x="372314" y="765863"/>
                    </a:cubicBezTo>
                    <a:cubicBezTo>
                      <a:pt x="375346" y="768686"/>
                      <a:pt x="379403" y="770450"/>
                      <a:pt x="383878" y="770450"/>
                    </a:cubicBezTo>
                    <a:lnTo>
                      <a:pt x="387310" y="770450"/>
                    </a:lnTo>
                    <a:cubicBezTo>
                      <a:pt x="392587" y="770450"/>
                      <a:pt x="397286" y="768029"/>
                      <a:pt x="400398" y="764259"/>
                    </a:cubicBezTo>
                    <a:cubicBezTo>
                      <a:pt x="400782" y="763923"/>
                      <a:pt x="401216" y="763650"/>
                      <a:pt x="401584" y="763297"/>
                    </a:cubicBezTo>
                    <a:lnTo>
                      <a:pt x="469988" y="694878"/>
                    </a:lnTo>
                    <a:cubicBezTo>
                      <a:pt x="476612" y="688270"/>
                      <a:pt x="476612" y="677540"/>
                      <a:pt x="469988" y="670932"/>
                    </a:cubicBezTo>
                    <a:lnTo>
                      <a:pt x="467566" y="668511"/>
                    </a:lnTo>
                    <a:cubicBezTo>
                      <a:pt x="460942" y="661903"/>
                      <a:pt x="450213" y="661903"/>
                      <a:pt x="443605" y="668511"/>
                    </a:cubicBezTo>
                    <a:lnTo>
                      <a:pt x="404247" y="707885"/>
                    </a:lnTo>
                    <a:lnTo>
                      <a:pt x="404247" y="585304"/>
                    </a:lnTo>
                    <a:cubicBezTo>
                      <a:pt x="445481" y="581438"/>
                      <a:pt x="483075" y="565160"/>
                      <a:pt x="513276" y="540172"/>
                    </a:cubicBezTo>
                    <a:lnTo>
                      <a:pt x="599915" y="626827"/>
                    </a:lnTo>
                    <a:lnTo>
                      <a:pt x="544262" y="626827"/>
                    </a:lnTo>
                    <a:cubicBezTo>
                      <a:pt x="534895" y="626827"/>
                      <a:pt x="527325" y="634413"/>
                      <a:pt x="527309" y="643780"/>
                    </a:cubicBezTo>
                    <a:lnTo>
                      <a:pt x="527309" y="647196"/>
                    </a:lnTo>
                    <a:cubicBezTo>
                      <a:pt x="527309" y="656546"/>
                      <a:pt x="534895" y="664132"/>
                      <a:pt x="544246" y="664132"/>
                    </a:cubicBezTo>
                    <a:lnTo>
                      <a:pt x="640973" y="664148"/>
                    </a:lnTo>
                    <a:cubicBezTo>
                      <a:pt x="641502" y="664132"/>
                      <a:pt x="641999" y="664036"/>
                      <a:pt x="642497" y="663988"/>
                    </a:cubicBezTo>
                    <a:cubicBezTo>
                      <a:pt x="647388" y="664453"/>
                      <a:pt x="652424" y="662833"/>
                      <a:pt x="656145" y="659096"/>
                    </a:cubicBezTo>
                    <a:lnTo>
                      <a:pt x="658567" y="656674"/>
                    </a:lnTo>
                    <a:cubicBezTo>
                      <a:pt x="661743" y="653499"/>
                      <a:pt x="663363" y="649409"/>
                      <a:pt x="663507" y="645255"/>
                    </a:cubicBezTo>
                    <a:cubicBezTo>
                      <a:pt x="663844" y="643892"/>
                      <a:pt x="664100" y="642464"/>
                      <a:pt x="664100" y="641005"/>
                    </a:cubicBezTo>
                    <a:lnTo>
                      <a:pt x="664100" y="544262"/>
                    </a:lnTo>
                    <a:cubicBezTo>
                      <a:pt x="664100" y="534911"/>
                      <a:pt x="656530" y="527325"/>
                      <a:pt x="647164" y="527309"/>
                    </a:cubicBezTo>
                    <a:lnTo>
                      <a:pt x="643748" y="527325"/>
                    </a:lnTo>
                    <a:cubicBezTo>
                      <a:pt x="634397" y="527325"/>
                      <a:pt x="626811" y="534895"/>
                      <a:pt x="626795" y="544278"/>
                    </a:cubicBezTo>
                    <a:lnTo>
                      <a:pt x="626795" y="600957"/>
                    </a:lnTo>
                    <a:lnTo>
                      <a:pt x="539675" y="513821"/>
                    </a:lnTo>
                    <a:cubicBezTo>
                      <a:pt x="564903" y="483540"/>
                      <a:pt x="581390" y="445738"/>
                      <a:pt x="585304" y="404263"/>
                    </a:cubicBezTo>
                    <a:lnTo>
                      <a:pt x="707869" y="404263"/>
                    </a:lnTo>
                    <a:lnTo>
                      <a:pt x="668511" y="443621"/>
                    </a:lnTo>
                    <a:cubicBezTo>
                      <a:pt x="661903" y="450229"/>
                      <a:pt x="661903" y="460958"/>
                      <a:pt x="668511" y="467582"/>
                    </a:cubicBezTo>
                    <a:lnTo>
                      <a:pt x="670933" y="470004"/>
                    </a:lnTo>
                    <a:cubicBezTo>
                      <a:pt x="677540" y="476628"/>
                      <a:pt x="688270" y="476628"/>
                      <a:pt x="694878" y="470004"/>
                    </a:cubicBezTo>
                    <a:lnTo>
                      <a:pt x="763298" y="401600"/>
                    </a:lnTo>
                    <a:cubicBezTo>
                      <a:pt x="763650" y="401216"/>
                      <a:pt x="763939" y="400799"/>
                      <a:pt x="764260" y="400414"/>
                    </a:cubicBezTo>
                    <a:cubicBezTo>
                      <a:pt x="768045" y="397302"/>
                      <a:pt x="770451" y="392587"/>
                      <a:pt x="770451" y="387326"/>
                    </a:cubicBezTo>
                    <a:lnTo>
                      <a:pt x="770451" y="383878"/>
                    </a:lnTo>
                    <a:cubicBezTo>
                      <a:pt x="770467" y="379371"/>
                      <a:pt x="768718" y="375314"/>
                      <a:pt x="765896" y="3722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17" name="Graphic 7557">
            <a:extLst>
              <a:ext uri="{FF2B5EF4-FFF2-40B4-BE49-F238E27FC236}">
                <a16:creationId xmlns:a16="http://schemas.microsoft.com/office/drawing/2014/main" id="{34D78B46-DA95-4470-997B-625114E37D56}"/>
              </a:ext>
            </a:extLst>
          </p:cNvPr>
          <p:cNvGrpSpPr/>
          <p:nvPr/>
        </p:nvGrpSpPr>
        <p:grpSpPr>
          <a:xfrm>
            <a:off x="2849644" y="1294573"/>
            <a:ext cx="572632" cy="572632"/>
            <a:chOff x="3982962" y="555777"/>
            <a:chExt cx="4210196" cy="4210196"/>
          </a:xfrm>
        </p:grpSpPr>
        <p:grpSp>
          <p:nvGrpSpPr>
            <p:cNvPr id="718" name="Graphic 7557">
              <a:extLst>
                <a:ext uri="{FF2B5EF4-FFF2-40B4-BE49-F238E27FC236}">
                  <a16:creationId xmlns:a16="http://schemas.microsoft.com/office/drawing/2014/main" id="{D412B060-4D85-49A7-8E3C-10693ABDF2C5}"/>
                </a:ext>
              </a:extLst>
            </p:cNvPr>
            <p:cNvGrpSpPr/>
            <p:nvPr/>
          </p:nvGrpSpPr>
          <p:grpSpPr>
            <a:xfrm>
              <a:off x="3982962" y="555777"/>
              <a:ext cx="4210196" cy="4210196"/>
              <a:chOff x="3982962" y="555777"/>
              <a:chExt cx="4210196" cy="4210196"/>
            </a:xfrm>
          </p:grpSpPr>
          <p:sp>
            <p:nvSpPr>
              <p:cNvPr id="722" name="Graphic 7557">
                <a:extLst>
                  <a:ext uri="{FF2B5EF4-FFF2-40B4-BE49-F238E27FC236}">
                    <a16:creationId xmlns:a16="http://schemas.microsoft.com/office/drawing/2014/main" id="{00E6B44B-8D45-4030-8E25-95EF8A4B3C10}"/>
                  </a:ext>
                </a:extLst>
              </p:cNvPr>
              <p:cNvSpPr/>
              <p:nvPr/>
            </p:nvSpPr>
            <p:spPr>
              <a:xfrm>
                <a:off x="3982962" y="555777"/>
                <a:ext cx="4210196" cy="4210196"/>
              </a:xfrm>
              <a:custGeom>
                <a:avLst/>
                <a:gdLst>
                  <a:gd name="connsiteX0" fmla="*/ 1440597 w 4210196"/>
                  <a:gd name="connsiteY0" fmla="*/ 0 h 4210196"/>
                  <a:gd name="connsiteX1" fmla="*/ 2769600 w 4210196"/>
                  <a:gd name="connsiteY1" fmla="*/ 0 h 4210196"/>
                  <a:gd name="connsiteX2" fmla="*/ 4210197 w 4210196"/>
                  <a:gd name="connsiteY2" fmla="*/ 1440597 h 4210196"/>
                  <a:gd name="connsiteX3" fmla="*/ 4210197 w 4210196"/>
                  <a:gd name="connsiteY3" fmla="*/ 2769599 h 4210196"/>
                  <a:gd name="connsiteX4" fmla="*/ 2769600 w 4210196"/>
                  <a:gd name="connsiteY4" fmla="*/ 4210197 h 4210196"/>
                  <a:gd name="connsiteX5" fmla="*/ 1440597 w 4210196"/>
                  <a:gd name="connsiteY5" fmla="*/ 4210197 h 4210196"/>
                  <a:gd name="connsiteX6" fmla="*/ 0 w 4210196"/>
                  <a:gd name="connsiteY6" fmla="*/ 2769599 h 4210196"/>
                  <a:gd name="connsiteX7" fmla="*/ 0 w 4210196"/>
                  <a:gd name="connsiteY7" fmla="*/ 1440597 h 4210196"/>
                  <a:gd name="connsiteX8" fmla="*/ 1440597 w 4210196"/>
                  <a:gd name="connsiteY8" fmla="*/ 0 h 421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196">
                    <a:moveTo>
                      <a:pt x="1440597" y="0"/>
                    </a:moveTo>
                    <a:lnTo>
                      <a:pt x="2769600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599"/>
                    </a:lnTo>
                    <a:cubicBezTo>
                      <a:pt x="4210197" y="3565214"/>
                      <a:pt x="3565214" y="4210197"/>
                      <a:pt x="2769600" y="4210197"/>
                    </a:cubicBezTo>
                    <a:lnTo>
                      <a:pt x="1440597" y="4210197"/>
                    </a:lnTo>
                    <a:cubicBezTo>
                      <a:pt x="644982" y="4210197"/>
                      <a:pt x="0" y="3565214"/>
                      <a:pt x="0" y="2769599"/>
                    </a:cubicBezTo>
                    <a:lnTo>
                      <a:pt x="0" y="1440597"/>
                    </a:lnTo>
                    <a:cubicBezTo>
                      <a:pt x="0" y="644982"/>
                      <a:pt x="644966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3" name="Graphic 7557">
                <a:extLst>
                  <a:ext uri="{FF2B5EF4-FFF2-40B4-BE49-F238E27FC236}">
                    <a16:creationId xmlns:a16="http://schemas.microsoft.com/office/drawing/2014/main" id="{E32ED150-CFB9-4560-B03C-C92792D2BC6F}"/>
                  </a:ext>
                </a:extLst>
              </p:cNvPr>
              <p:cNvSpPr/>
              <p:nvPr/>
            </p:nvSpPr>
            <p:spPr>
              <a:xfrm>
                <a:off x="6011974" y="415608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4" name="Graphic 7557">
                <a:extLst>
                  <a:ext uri="{FF2B5EF4-FFF2-40B4-BE49-F238E27FC236}">
                    <a16:creationId xmlns:a16="http://schemas.microsoft.com/office/drawing/2014/main" id="{CD052AA9-1AEA-4DBF-AF7A-A125910C6785}"/>
                  </a:ext>
                </a:extLst>
              </p:cNvPr>
              <p:cNvSpPr/>
              <p:nvPr/>
            </p:nvSpPr>
            <p:spPr>
              <a:xfrm>
                <a:off x="6011974" y="100255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6 h 165130"/>
                  <a:gd name="connsiteX1" fmla="*/ 82565 w 165130"/>
                  <a:gd name="connsiteY1" fmla="*/ 165131 h 165130"/>
                  <a:gd name="connsiteX2" fmla="*/ 0 w 165130"/>
                  <a:gd name="connsiteY2" fmla="*/ 82566 h 165130"/>
                  <a:gd name="connsiteX3" fmla="*/ 82565 w 165130"/>
                  <a:gd name="connsiteY3" fmla="*/ 0 h 165130"/>
                  <a:gd name="connsiteX4" fmla="*/ 165131 w 165130"/>
                  <a:gd name="connsiteY4" fmla="*/ 82566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6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5" name="Graphic 7557">
                <a:extLst>
                  <a:ext uri="{FF2B5EF4-FFF2-40B4-BE49-F238E27FC236}">
                    <a16:creationId xmlns:a16="http://schemas.microsoft.com/office/drawing/2014/main" id="{F714EDF3-DD6E-477A-8E95-EFC4591ADAA5}"/>
                  </a:ext>
                </a:extLst>
              </p:cNvPr>
              <p:cNvSpPr/>
              <p:nvPr/>
            </p:nvSpPr>
            <p:spPr>
              <a:xfrm>
                <a:off x="7576563" y="2579079"/>
                <a:ext cx="165131" cy="165131"/>
              </a:xfrm>
              <a:custGeom>
                <a:avLst/>
                <a:gdLst>
                  <a:gd name="connsiteX0" fmla="*/ 165131 w 165131"/>
                  <a:gd name="connsiteY0" fmla="*/ 82566 h 165131"/>
                  <a:gd name="connsiteX1" fmla="*/ 82566 w 165131"/>
                  <a:gd name="connsiteY1" fmla="*/ 165131 h 165131"/>
                  <a:gd name="connsiteX2" fmla="*/ 0 w 165131"/>
                  <a:gd name="connsiteY2" fmla="*/ 82566 h 165131"/>
                  <a:gd name="connsiteX3" fmla="*/ 82566 w 165131"/>
                  <a:gd name="connsiteY3" fmla="*/ 0 h 165131"/>
                  <a:gd name="connsiteX4" fmla="*/ 165131 w 165131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1">
                    <a:moveTo>
                      <a:pt x="165131" y="82566"/>
                    </a:moveTo>
                    <a:cubicBezTo>
                      <a:pt x="165131" y="128163"/>
                      <a:pt x="128163" y="165131"/>
                      <a:pt x="82566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6" name="Graphic 7557">
                <a:extLst>
                  <a:ext uri="{FF2B5EF4-FFF2-40B4-BE49-F238E27FC236}">
                    <a16:creationId xmlns:a16="http://schemas.microsoft.com/office/drawing/2014/main" id="{EA01F63B-046A-48F8-A311-92DDD2D77E57}"/>
                  </a:ext>
                </a:extLst>
              </p:cNvPr>
              <p:cNvSpPr/>
              <p:nvPr/>
            </p:nvSpPr>
            <p:spPr>
              <a:xfrm>
                <a:off x="4424466" y="2579079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6 w 165130"/>
                  <a:gd name="connsiteY1" fmla="*/ 165131 h 165131"/>
                  <a:gd name="connsiteX2" fmla="*/ 0 w 165130"/>
                  <a:gd name="connsiteY2" fmla="*/ 82566 h 165131"/>
                  <a:gd name="connsiteX3" fmla="*/ 82566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3" y="165131"/>
                      <a:pt x="82566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7" name="Graphic 7557">
                <a:extLst>
                  <a:ext uri="{FF2B5EF4-FFF2-40B4-BE49-F238E27FC236}">
                    <a16:creationId xmlns:a16="http://schemas.microsoft.com/office/drawing/2014/main" id="{32EE09FF-246D-4615-A071-9A20B42C78DE}"/>
                  </a:ext>
                </a:extLst>
              </p:cNvPr>
              <p:cNvSpPr/>
              <p:nvPr/>
            </p:nvSpPr>
            <p:spPr>
              <a:xfrm>
                <a:off x="4695514" y="1276316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6 h 165130"/>
                  <a:gd name="connsiteX1" fmla="*/ 82566 w 165130"/>
                  <a:gd name="connsiteY1" fmla="*/ 165131 h 165130"/>
                  <a:gd name="connsiteX2" fmla="*/ 0 w 165130"/>
                  <a:gd name="connsiteY2" fmla="*/ 82566 h 165130"/>
                  <a:gd name="connsiteX3" fmla="*/ 82566 w 165130"/>
                  <a:gd name="connsiteY3" fmla="*/ 0 h 165130"/>
                  <a:gd name="connsiteX4" fmla="*/ 165131 w 165130"/>
                  <a:gd name="connsiteY4" fmla="*/ 82566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6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2" y="-16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8" name="Graphic 7557">
                <a:extLst>
                  <a:ext uri="{FF2B5EF4-FFF2-40B4-BE49-F238E27FC236}">
                    <a16:creationId xmlns:a16="http://schemas.microsoft.com/office/drawing/2014/main" id="{07E97E05-4B61-46A4-B004-2F3E5BE79187}"/>
                  </a:ext>
                </a:extLst>
              </p:cNvPr>
              <p:cNvSpPr/>
              <p:nvPr/>
            </p:nvSpPr>
            <p:spPr>
              <a:xfrm>
                <a:off x="7302661" y="388346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9" name="Graphic 7557">
                <a:extLst>
                  <a:ext uri="{FF2B5EF4-FFF2-40B4-BE49-F238E27FC236}">
                    <a16:creationId xmlns:a16="http://schemas.microsoft.com/office/drawing/2014/main" id="{ECD08174-E7F6-4A02-9307-C1C7C5C7DE85}"/>
                  </a:ext>
                </a:extLst>
              </p:cNvPr>
              <p:cNvSpPr/>
              <p:nvPr/>
            </p:nvSpPr>
            <p:spPr>
              <a:xfrm>
                <a:off x="4694760" y="388014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46" y="-16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0" name="Graphic 7557">
                <a:extLst>
                  <a:ext uri="{FF2B5EF4-FFF2-40B4-BE49-F238E27FC236}">
                    <a16:creationId xmlns:a16="http://schemas.microsoft.com/office/drawing/2014/main" id="{7DF5CD77-2A9E-418A-B75C-0C7B8AFF0DA9}"/>
                  </a:ext>
                </a:extLst>
              </p:cNvPr>
              <p:cNvSpPr/>
              <p:nvPr/>
            </p:nvSpPr>
            <p:spPr>
              <a:xfrm>
                <a:off x="7303206" y="1271681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19" name="Graphic 7557">
              <a:extLst>
                <a:ext uri="{FF2B5EF4-FFF2-40B4-BE49-F238E27FC236}">
                  <a16:creationId xmlns:a16="http://schemas.microsoft.com/office/drawing/2014/main" id="{CFF69030-1127-4063-B5AE-C99AFD79AA69}"/>
                </a:ext>
              </a:extLst>
            </p:cNvPr>
            <p:cNvGrpSpPr/>
            <p:nvPr/>
          </p:nvGrpSpPr>
          <p:grpSpPr>
            <a:xfrm>
              <a:off x="5035286" y="1609897"/>
              <a:ext cx="2108786" cy="2108787"/>
              <a:chOff x="5035286" y="1609897"/>
              <a:chExt cx="2108786" cy="2108787"/>
            </a:xfrm>
          </p:grpSpPr>
          <p:sp>
            <p:nvSpPr>
              <p:cNvPr id="720" name="Graphic 7557">
                <a:extLst>
                  <a:ext uri="{FF2B5EF4-FFF2-40B4-BE49-F238E27FC236}">
                    <a16:creationId xmlns:a16="http://schemas.microsoft.com/office/drawing/2014/main" id="{AE72AEA2-C2DA-4904-A04B-12C2D6DB150B}"/>
                  </a:ext>
                </a:extLst>
              </p:cNvPr>
              <p:cNvSpPr/>
              <p:nvPr/>
            </p:nvSpPr>
            <p:spPr>
              <a:xfrm>
                <a:off x="5035286" y="1609897"/>
                <a:ext cx="2108786" cy="2108787"/>
              </a:xfrm>
              <a:custGeom>
                <a:avLst/>
                <a:gdLst>
                  <a:gd name="connsiteX0" fmla="*/ 425225 w 2108786"/>
                  <a:gd name="connsiteY0" fmla="*/ 0 h 2108787"/>
                  <a:gd name="connsiteX1" fmla="*/ 1683562 w 2108786"/>
                  <a:gd name="connsiteY1" fmla="*/ 0 h 2108787"/>
                  <a:gd name="connsiteX2" fmla="*/ 2108787 w 2108786"/>
                  <a:gd name="connsiteY2" fmla="*/ 425225 h 2108787"/>
                  <a:gd name="connsiteX3" fmla="*/ 2108787 w 2108786"/>
                  <a:gd name="connsiteY3" fmla="*/ 1683562 h 2108787"/>
                  <a:gd name="connsiteX4" fmla="*/ 1683562 w 2108786"/>
                  <a:gd name="connsiteY4" fmla="*/ 2108787 h 2108787"/>
                  <a:gd name="connsiteX5" fmla="*/ 425225 w 2108786"/>
                  <a:gd name="connsiteY5" fmla="*/ 2108787 h 2108787"/>
                  <a:gd name="connsiteX6" fmla="*/ 0 w 2108786"/>
                  <a:gd name="connsiteY6" fmla="*/ 1683562 h 2108787"/>
                  <a:gd name="connsiteX7" fmla="*/ 0 w 2108786"/>
                  <a:gd name="connsiteY7" fmla="*/ 425225 h 2108787"/>
                  <a:gd name="connsiteX8" fmla="*/ 425225 w 2108786"/>
                  <a:gd name="connsiteY8" fmla="*/ 0 h 2108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7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1" name="Graphic 7557">
                <a:extLst>
                  <a:ext uri="{FF2B5EF4-FFF2-40B4-BE49-F238E27FC236}">
                    <a16:creationId xmlns:a16="http://schemas.microsoft.com/office/drawing/2014/main" id="{EB62BCA7-4D8E-4570-ABFB-287DA0EFD323}"/>
                  </a:ext>
                </a:extLst>
              </p:cNvPr>
              <p:cNvSpPr/>
              <p:nvPr/>
            </p:nvSpPr>
            <p:spPr>
              <a:xfrm>
                <a:off x="5357385" y="1928499"/>
                <a:ext cx="1466996" cy="1467076"/>
              </a:xfrm>
              <a:custGeom>
                <a:avLst/>
                <a:gdLst>
                  <a:gd name="connsiteX0" fmla="*/ 1458320 w 1466996"/>
                  <a:gd name="connsiteY0" fmla="*/ 708959 h 1467076"/>
                  <a:gd name="connsiteX1" fmla="*/ 1453412 w 1466996"/>
                  <a:gd name="connsiteY1" fmla="*/ 702400 h 1467076"/>
                  <a:gd name="connsiteX2" fmla="*/ 1323132 w 1466996"/>
                  <a:gd name="connsiteY2" fmla="*/ 572152 h 1467076"/>
                  <a:gd name="connsiteX3" fmla="*/ 1277535 w 1466996"/>
                  <a:gd name="connsiteY3" fmla="*/ 572152 h 1467076"/>
                  <a:gd name="connsiteX4" fmla="*/ 1272916 w 1466996"/>
                  <a:gd name="connsiteY4" fmla="*/ 576787 h 1467076"/>
                  <a:gd name="connsiteX5" fmla="*/ 1272916 w 1466996"/>
                  <a:gd name="connsiteY5" fmla="*/ 622400 h 1467076"/>
                  <a:gd name="connsiteX6" fmla="*/ 1349227 w 1466996"/>
                  <a:gd name="connsiteY6" fmla="*/ 698711 h 1467076"/>
                  <a:gd name="connsiteX7" fmla="*/ 1114569 w 1466996"/>
                  <a:gd name="connsiteY7" fmla="*/ 698711 h 1467076"/>
                  <a:gd name="connsiteX8" fmla="*/ 1028524 w 1466996"/>
                  <a:gd name="connsiteY8" fmla="*/ 489763 h 1467076"/>
                  <a:gd name="connsiteX9" fmla="*/ 1193526 w 1466996"/>
                  <a:gd name="connsiteY9" fmla="*/ 324761 h 1467076"/>
                  <a:gd name="connsiteX10" fmla="*/ 1193526 w 1466996"/>
                  <a:gd name="connsiteY10" fmla="*/ 430726 h 1467076"/>
                  <a:gd name="connsiteX11" fmla="*/ 1225812 w 1466996"/>
                  <a:gd name="connsiteY11" fmla="*/ 463011 h 1467076"/>
                  <a:gd name="connsiteX12" fmla="*/ 1232307 w 1466996"/>
                  <a:gd name="connsiteY12" fmla="*/ 463011 h 1467076"/>
                  <a:gd name="connsiteX13" fmla="*/ 1264560 w 1466996"/>
                  <a:gd name="connsiteY13" fmla="*/ 430742 h 1467076"/>
                  <a:gd name="connsiteX14" fmla="*/ 1264592 w 1466996"/>
                  <a:gd name="connsiteY14" fmla="*/ 246574 h 1467076"/>
                  <a:gd name="connsiteX15" fmla="*/ 1264304 w 1466996"/>
                  <a:gd name="connsiteY15" fmla="*/ 243655 h 1467076"/>
                  <a:gd name="connsiteX16" fmla="*/ 1255001 w 1466996"/>
                  <a:gd name="connsiteY16" fmla="*/ 217656 h 1467076"/>
                  <a:gd name="connsiteX17" fmla="*/ 1250366 w 1466996"/>
                  <a:gd name="connsiteY17" fmla="*/ 213037 h 1467076"/>
                  <a:gd name="connsiteX18" fmla="*/ 1228634 w 1466996"/>
                  <a:gd name="connsiteY18" fmla="*/ 203623 h 1467076"/>
                  <a:gd name="connsiteX19" fmla="*/ 1220535 w 1466996"/>
                  <a:gd name="connsiteY19" fmla="*/ 202484 h 1467076"/>
                  <a:gd name="connsiteX20" fmla="*/ 1036318 w 1466996"/>
                  <a:gd name="connsiteY20" fmla="*/ 202484 h 1467076"/>
                  <a:gd name="connsiteX21" fmla="*/ 1004065 w 1466996"/>
                  <a:gd name="connsiteY21" fmla="*/ 234753 h 1467076"/>
                  <a:gd name="connsiteX22" fmla="*/ 1004097 w 1466996"/>
                  <a:gd name="connsiteY22" fmla="*/ 241265 h 1467076"/>
                  <a:gd name="connsiteX23" fmla="*/ 1036350 w 1466996"/>
                  <a:gd name="connsiteY23" fmla="*/ 273550 h 1467076"/>
                  <a:gd name="connsiteX24" fmla="*/ 1144288 w 1466996"/>
                  <a:gd name="connsiteY24" fmla="*/ 273550 h 1467076"/>
                  <a:gd name="connsiteX25" fmla="*/ 978388 w 1466996"/>
                  <a:gd name="connsiteY25" fmla="*/ 439435 h 1467076"/>
                  <a:gd name="connsiteX26" fmla="*/ 769745 w 1466996"/>
                  <a:gd name="connsiteY26" fmla="*/ 352571 h 1467076"/>
                  <a:gd name="connsiteX27" fmla="*/ 769745 w 1466996"/>
                  <a:gd name="connsiteY27" fmla="*/ 119197 h 1467076"/>
                  <a:gd name="connsiteX28" fmla="*/ 844692 w 1466996"/>
                  <a:gd name="connsiteY28" fmla="*/ 194144 h 1467076"/>
                  <a:gd name="connsiteX29" fmla="*/ 890321 w 1466996"/>
                  <a:gd name="connsiteY29" fmla="*/ 194144 h 1467076"/>
                  <a:gd name="connsiteX30" fmla="*/ 894924 w 1466996"/>
                  <a:gd name="connsiteY30" fmla="*/ 189525 h 1467076"/>
                  <a:gd name="connsiteX31" fmla="*/ 894924 w 1466996"/>
                  <a:gd name="connsiteY31" fmla="*/ 143912 h 1467076"/>
                  <a:gd name="connsiteX32" fmla="*/ 764693 w 1466996"/>
                  <a:gd name="connsiteY32" fmla="*/ 13648 h 1467076"/>
                  <a:gd name="connsiteX33" fmla="*/ 762415 w 1466996"/>
                  <a:gd name="connsiteY33" fmla="*/ 11804 h 1467076"/>
                  <a:gd name="connsiteX34" fmla="*/ 737492 w 1466996"/>
                  <a:gd name="connsiteY34" fmla="*/ 0 h 1467076"/>
                  <a:gd name="connsiteX35" fmla="*/ 730948 w 1466996"/>
                  <a:gd name="connsiteY35" fmla="*/ 0 h 1467076"/>
                  <a:gd name="connsiteX36" fmla="*/ 708943 w 1466996"/>
                  <a:gd name="connsiteY36" fmla="*/ 8725 h 1467076"/>
                  <a:gd name="connsiteX37" fmla="*/ 702384 w 1466996"/>
                  <a:gd name="connsiteY37" fmla="*/ 13648 h 1467076"/>
                  <a:gd name="connsiteX38" fmla="*/ 572136 w 1466996"/>
                  <a:gd name="connsiteY38" fmla="*/ 143912 h 1467076"/>
                  <a:gd name="connsiteX39" fmla="*/ 572136 w 1466996"/>
                  <a:gd name="connsiteY39" fmla="*/ 189525 h 1467076"/>
                  <a:gd name="connsiteX40" fmla="*/ 576755 w 1466996"/>
                  <a:gd name="connsiteY40" fmla="*/ 194144 h 1467076"/>
                  <a:gd name="connsiteX41" fmla="*/ 622368 w 1466996"/>
                  <a:gd name="connsiteY41" fmla="*/ 194144 h 1467076"/>
                  <a:gd name="connsiteX42" fmla="*/ 698679 w 1466996"/>
                  <a:gd name="connsiteY42" fmla="*/ 117834 h 1467076"/>
                  <a:gd name="connsiteX43" fmla="*/ 698679 w 1466996"/>
                  <a:gd name="connsiteY43" fmla="*/ 352475 h 1467076"/>
                  <a:gd name="connsiteX44" fmla="*/ 488689 w 1466996"/>
                  <a:gd name="connsiteY44" fmla="*/ 439435 h 1467076"/>
                  <a:gd name="connsiteX45" fmla="*/ 322772 w 1466996"/>
                  <a:gd name="connsiteY45" fmla="*/ 273566 h 1467076"/>
                  <a:gd name="connsiteX46" fmla="*/ 430710 w 1466996"/>
                  <a:gd name="connsiteY46" fmla="*/ 273566 h 1467076"/>
                  <a:gd name="connsiteX47" fmla="*/ 462963 w 1466996"/>
                  <a:gd name="connsiteY47" fmla="*/ 241281 h 1467076"/>
                  <a:gd name="connsiteX48" fmla="*/ 462979 w 1466996"/>
                  <a:gd name="connsiteY48" fmla="*/ 234769 h 1467076"/>
                  <a:gd name="connsiteX49" fmla="*/ 430726 w 1466996"/>
                  <a:gd name="connsiteY49" fmla="*/ 202500 h 1467076"/>
                  <a:gd name="connsiteX50" fmla="*/ 246510 w 1466996"/>
                  <a:gd name="connsiteY50" fmla="*/ 202500 h 1467076"/>
                  <a:gd name="connsiteX51" fmla="*/ 238410 w 1466996"/>
                  <a:gd name="connsiteY51" fmla="*/ 203639 h 1467076"/>
                  <a:gd name="connsiteX52" fmla="*/ 216662 w 1466996"/>
                  <a:gd name="connsiteY52" fmla="*/ 213053 h 1467076"/>
                  <a:gd name="connsiteX53" fmla="*/ 212043 w 1466996"/>
                  <a:gd name="connsiteY53" fmla="*/ 217672 h 1467076"/>
                  <a:gd name="connsiteX54" fmla="*/ 202757 w 1466996"/>
                  <a:gd name="connsiteY54" fmla="*/ 243671 h 1467076"/>
                  <a:gd name="connsiteX55" fmla="*/ 202484 w 1466996"/>
                  <a:gd name="connsiteY55" fmla="*/ 246590 h 1467076"/>
                  <a:gd name="connsiteX56" fmla="*/ 202484 w 1466996"/>
                  <a:gd name="connsiteY56" fmla="*/ 430758 h 1467076"/>
                  <a:gd name="connsiteX57" fmla="*/ 234737 w 1466996"/>
                  <a:gd name="connsiteY57" fmla="*/ 463027 h 1467076"/>
                  <a:gd name="connsiteX58" fmla="*/ 241233 w 1466996"/>
                  <a:gd name="connsiteY58" fmla="*/ 463027 h 1467076"/>
                  <a:gd name="connsiteX59" fmla="*/ 273518 w 1466996"/>
                  <a:gd name="connsiteY59" fmla="*/ 430758 h 1467076"/>
                  <a:gd name="connsiteX60" fmla="*/ 273518 w 1466996"/>
                  <a:gd name="connsiteY60" fmla="*/ 324761 h 1467076"/>
                  <a:gd name="connsiteX61" fmla="*/ 438521 w 1466996"/>
                  <a:gd name="connsiteY61" fmla="*/ 489763 h 1467076"/>
                  <a:gd name="connsiteX62" fmla="*/ 352475 w 1466996"/>
                  <a:gd name="connsiteY62" fmla="*/ 698711 h 1467076"/>
                  <a:gd name="connsiteX63" fmla="*/ 117818 w 1466996"/>
                  <a:gd name="connsiteY63" fmla="*/ 698711 h 1467076"/>
                  <a:gd name="connsiteX64" fmla="*/ 194128 w 1466996"/>
                  <a:gd name="connsiteY64" fmla="*/ 622400 h 1467076"/>
                  <a:gd name="connsiteX65" fmla="*/ 194128 w 1466996"/>
                  <a:gd name="connsiteY65" fmla="*/ 576787 h 1467076"/>
                  <a:gd name="connsiteX66" fmla="*/ 189509 w 1466996"/>
                  <a:gd name="connsiteY66" fmla="*/ 572152 h 1467076"/>
                  <a:gd name="connsiteX67" fmla="*/ 143912 w 1466996"/>
                  <a:gd name="connsiteY67" fmla="*/ 572152 h 1467076"/>
                  <a:gd name="connsiteX68" fmla="*/ 13649 w 1466996"/>
                  <a:gd name="connsiteY68" fmla="*/ 702400 h 1467076"/>
                  <a:gd name="connsiteX69" fmla="*/ 8725 w 1466996"/>
                  <a:gd name="connsiteY69" fmla="*/ 708959 h 1467076"/>
                  <a:gd name="connsiteX70" fmla="*/ 0 w 1466996"/>
                  <a:gd name="connsiteY70" fmla="*/ 730964 h 1467076"/>
                  <a:gd name="connsiteX71" fmla="*/ 0 w 1466996"/>
                  <a:gd name="connsiteY71" fmla="*/ 737524 h 1467076"/>
                  <a:gd name="connsiteX72" fmla="*/ 11804 w 1466996"/>
                  <a:gd name="connsiteY72" fmla="*/ 762447 h 1467076"/>
                  <a:gd name="connsiteX73" fmla="*/ 13649 w 1466996"/>
                  <a:gd name="connsiteY73" fmla="*/ 764709 h 1467076"/>
                  <a:gd name="connsiteX74" fmla="*/ 143912 w 1466996"/>
                  <a:gd name="connsiteY74" fmla="*/ 894940 h 1467076"/>
                  <a:gd name="connsiteX75" fmla="*/ 189509 w 1466996"/>
                  <a:gd name="connsiteY75" fmla="*/ 894940 h 1467076"/>
                  <a:gd name="connsiteX76" fmla="*/ 194128 w 1466996"/>
                  <a:gd name="connsiteY76" fmla="*/ 890337 h 1467076"/>
                  <a:gd name="connsiteX77" fmla="*/ 194128 w 1466996"/>
                  <a:gd name="connsiteY77" fmla="*/ 844708 h 1467076"/>
                  <a:gd name="connsiteX78" fmla="*/ 119165 w 1466996"/>
                  <a:gd name="connsiteY78" fmla="*/ 769745 h 1467076"/>
                  <a:gd name="connsiteX79" fmla="*/ 352555 w 1466996"/>
                  <a:gd name="connsiteY79" fmla="*/ 769745 h 1467076"/>
                  <a:gd name="connsiteX80" fmla="*/ 439403 w 1466996"/>
                  <a:gd name="connsiteY80" fmla="*/ 978372 h 1467076"/>
                  <a:gd name="connsiteX81" fmla="*/ 273502 w 1466996"/>
                  <a:gd name="connsiteY81" fmla="*/ 1144288 h 1467076"/>
                  <a:gd name="connsiteX82" fmla="*/ 273502 w 1466996"/>
                  <a:gd name="connsiteY82" fmla="*/ 1036366 h 1467076"/>
                  <a:gd name="connsiteX83" fmla="*/ 241249 w 1466996"/>
                  <a:gd name="connsiteY83" fmla="*/ 1004097 h 1467076"/>
                  <a:gd name="connsiteX84" fmla="*/ 234721 w 1466996"/>
                  <a:gd name="connsiteY84" fmla="*/ 1004065 h 1467076"/>
                  <a:gd name="connsiteX85" fmla="*/ 202468 w 1466996"/>
                  <a:gd name="connsiteY85" fmla="*/ 1036334 h 1467076"/>
                  <a:gd name="connsiteX86" fmla="*/ 202468 w 1466996"/>
                  <a:gd name="connsiteY86" fmla="*/ 1220551 h 1467076"/>
                  <a:gd name="connsiteX87" fmla="*/ 203607 w 1466996"/>
                  <a:gd name="connsiteY87" fmla="*/ 1228650 h 1467076"/>
                  <a:gd name="connsiteX88" fmla="*/ 213005 w 1466996"/>
                  <a:gd name="connsiteY88" fmla="*/ 1250398 h 1467076"/>
                  <a:gd name="connsiteX89" fmla="*/ 217625 w 1466996"/>
                  <a:gd name="connsiteY89" fmla="*/ 1255017 h 1467076"/>
                  <a:gd name="connsiteX90" fmla="*/ 243607 w 1466996"/>
                  <a:gd name="connsiteY90" fmla="*/ 1264319 h 1467076"/>
                  <a:gd name="connsiteX91" fmla="*/ 246526 w 1466996"/>
                  <a:gd name="connsiteY91" fmla="*/ 1264592 h 1467076"/>
                  <a:gd name="connsiteX92" fmla="*/ 430710 w 1466996"/>
                  <a:gd name="connsiteY92" fmla="*/ 1264592 h 1467076"/>
                  <a:gd name="connsiteX93" fmla="*/ 462963 w 1466996"/>
                  <a:gd name="connsiteY93" fmla="*/ 1232339 h 1467076"/>
                  <a:gd name="connsiteX94" fmla="*/ 462963 w 1466996"/>
                  <a:gd name="connsiteY94" fmla="*/ 1225843 h 1467076"/>
                  <a:gd name="connsiteX95" fmla="*/ 430710 w 1466996"/>
                  <a:gd name="connsiteY95" fmla="*/ 1193558 h 1467076"/>
                  <a:gd name="connsiteX96" fmla="*/ 324713 w 1466996"/>
                  <a:gd name="connsiteY96" fmla="*/ 1193558 h 1467076"/>
                  <a:gd name="connsiteX97" fmla="*/ 489715 w 1466996"/>
                  <a:gd name="connsiteY97" fmla="*/ 1028556 h 1467076"/>
                  <a:gd name="connsiteX98" fmla="*/ 698663 w 1466996"/>
                  <a:gd name="connsiteY98" fmla="*/ 1114601 h 1467076"/>
                  <a:gd name="connsiteX99" fmla="*/ 698663 w 1466996"/>
                  <a:gd name="connsiteY99" fmla="*/ 1349258 h 1467076"/>
                  <a:gd name="connsiteX100" fmla="*/ 622352 w 1466996"/>
                  <a:gd name="connsiteY100" fmla="*/ 1272948 h 1467076"/>
                  <a:gd name="connsiteX101" fmla="*/ 576739 w 1466996"/>
                  <a:gd name="connsiteY101" fmla="*/ 1272948 h 1467076"/>
                  <a:gd name="connsiteX102" fmla="*/ 572120 w 1466996"/>
                  <a:gd name="connsiteY102" fmla="*/ 1277567 h 1467076"/>
                  <a:gd name="connsiteX103" fmla="*/ 572120 w 1466996"/>
                  <a:gd name="connsiteY103" fmla="*/ 1323164 h 1467076"/>
                  <a:gd name="connsiteX104" fmla="*/ 702368 w 1466996"/>
                  <a:gd name="connsiteY104" fmla="*/ 1453427 h 1467076"/>
                  <a:gd name="connsiteX105" fmla="*/ 708927 w 1466996"/>
                  <a:gd name="connsiteY105" fmla="*/ 1458351 h 1467076"/>
                  <a:gd name="connsiteX106" fmla="*/ 730932 w 1466996"/>
                  <a:gd name="connsiteY106" fmla="*/ 1467076 h 1467076"/>
                  <a:gd name="connsiteX107" fmla="*/ 737476 w 1466996"/>
                  <a:gd name="connsiteY107" fmla="*/ 1467076 h 1467076"/>
                  <a:gd name="connsiteX108" fmla="*/ 762399 w 1466996"/>
                  <a:gd name="connsiteY108" fmla="*/ 1455288 h 1467076"/>
                  <a:gd name="connsiteX109" fmla="*/ 764677 w 1466996"/>
                  <a:gd name="connsiteY109" fmla="*/ 1453444 h 1467076"/>
                  <a:gd name="connsiteX110" fmla="*/ 894908 w 1466996"/>
                  <a:gd name="connsiteY110" fmla="*/ 1323180 h 1467076"/>
                  <a:gd name="connsiteX111" fmla="*/ 894908 w 1466996"/>
                  <a:gd name="connsiteY111" fmla="*/ 1277583 h 1467076"/>
                  <a:gd name="connsiteX112" fmla="*/ 890305 w 1466996"/>
                  <a:gd name="connsiteY112" fmla="*/ 1272964 h 1467076"/>
                  <a:gd name="connsiteX113" fmla="*/ 844676 w 1466996"/>
                  <a:gd name="connsiteY113" fmla="*/ 1272964 h 1467076"/>
                  <a:gd name="connsiteX114" fmla="*/ 769729 w 1466996"/>
                  <a:gd name="connsiteY114" fmla="*/ 1347927 h 1467076"/>
                  <a:gd name="connsiteX115" fmla="*/ 769729 w 1466996"/>
                  <a:gd name="connsiteY115" fmla="*/ 1114505 h 1467076"/>
                  <a:gd name="connsiteX116" fmla="*/ 977329 w 1466996"/>
                  <a:gd name="connsiteY116" fmla="*/ 1028572 h 1467076"/>
                  <a:gd name="connsiteX117" fmla="*/ 1142300 w 1466996"/>
                  <a:gd name="connsiteY117" fmla="*/ 1193574 h 1467076"/>
                  <a:gd name="connsiteX118" fmla="*/ 1036334 w 1466996"/>
                  <a:gd name="connsiteY118" fmla="*/ 1193574 h 1467076"/>
                  <a:gd name="connsiteX119" fmla="*/ 1004049 w 1466996"/>
                  <a:gd name="connsiteY119" fmla="*/ 1225859 h 1467076"/>
                  <a:gd name="connsiteX120" fmla="*/ 1004049 w 1466996"/>
                  <a:gd name="connsiteY120" fmla="*/ 1232355 h 1467076"/>
                  <a:gd name="connsiteX121" fmla="*/ 1036302 w 1466996"/>
                  <a:gd name="connsiteY121" fmla="*/ 1264608 h 1467076"/>
                  <a:gd name="connsiteX122" fmla="*/ 1220487 w 1466996"/>
                  <a:gd name="connsiteY122" fmla="*/ 1264640 h 1467076"/>
                  <a:gd name="connsiteX123" fmla="*/ 1223390 w 1466996"/>
                  <a:gd name="connsiteY123" fmla="*/ 1264352 h 1467076"/>
                  <a:gd name="connsiteX124" fmla="*/ 1249372 w 1466996"/>
                  <a:gd name="connsiteY124" fmla="*/ 1255049 h 1467076"/>
                  <a:gd name="connsiteX125" fmla="*/ 1253991 w 1466996"/>
                  <a:gd name="connsiteY125" fmla="*/ 1250430 h 1467076"/>
                  <a:gd name="connsiteX126" fmla="*/ 1263405 w 1466996"/>
                  <a:gd name="connsiteY126" fmla="*/ 1228682 h 1467076"/>
                  <a:gd name="connsiteX127" fmla="*/ 1264544 w 1466996"/>
                  <a:gd name="connsiteY127" fmla="*/ 1220583 h 1467076"/>
                  <a:gd name="connsiteX128" fmla="*/ 1264544 w 1466996"/>
                  <a:gd name="connsiteY128" fmla="*/ 1036350 h 1467076"/>
                  <a:gd name="connsiteX129" fmla="*/ 1232291 w 1466996"/>
                  <a:gd name="connsiteY129" fmla="*/ 1004081 h 1467076"/>
                  <a:gd name="connsiteX130" fmla="*/ 1225779 w 1466996"/>
                  <a:gd name="connsiteY130" fmla="*/ 1004113 h 1467076"/>
                  <a:gd name="connsiteX131" fmla="*/ 1193510 w 1466996"/>
                  <a:gd name="connsiteY131" fmla="*/ 1036382 h 1467076"/>
                  <a:gd name="connsiteX132" fmla="*/ 1193510 w 1466996"/>
                  <a:gd name="connsiteY132" fmla="*/ 1144304 h 1467076"/>
                  <a:gd name="connsiteX133" fmla="*/ 1027609 w 1466996"/>
                  <a:gd name="connsiteY133" fmla="*/ 978388 h 1467076"/>
                  <a:gd name="connsiteX134" fmla="*/ 1114473 w 1466996"/>
                  <a:gd name="connsiteY134" fmla="*/ 769761 h 1467076"/>
                  <a:gd name="connsiteX135" fmla="*/ 1347848 w 1466996"/>
                  <a:gd name="connsiteY135" fmla="*/ 769761 h 1467076"/>
                  <a:gd name="connsiteX136" fmla="*/ 1272884 w 1466996"/>
                  <a:gd name="connsiteY136" fmla="*/ 844724 h 1467076"/>
                  <a:gd name="connsiteX137" fmla="*/ 1272884 w 1466996"/>
                  <a:gd name="connsiteY137" fmla="*/ 890353 h 1467076"/>
                  <a:gd name="connsiteX138" fmla="*/ 1277503 w 1466996"/>
                  <a:gd name="connsiteY138" fmla="*/ 894956 h 1467076"/>
                  <a:gd name="connsiteX139" fmla="*/ 1323100 w 1466996"/>
                  <a:gd name="connsiteY139" fmla="*/ 894956 h 1467076"/>
                  <a:gd name="connsiteX140" fmla="*/ 1453380 w 1466996"/>
                  <a:gd name="connsiteY140" fmla="*/ 764725 h 1467076"/>
                  <a:gd name="connsiteX141" fmla="*/ 1455224 w 1466996"/>
                  <a:gd name="connsiteY141" fmla="*/ 762463 h 1467076"/>
                  <a:gd name="connsiteX142" fmla="*/ 1466996 w 1466996"/>
                  <a:gd name="connsiteY142" fmla="*/ 737540 h 1467076"/>
                  <a:gd name="connsiteX143" fmla="*/ 1466996 w 1466996"/>
                  <a:gd name="connsiteY143" fmla="*/ 730980 h 1467076"/>
                  <a:gd name="connsiteX144" fmla="*/ 1458320 w 1466996"/>
                  <a:gd name="connsiteY144" fmla="*/ 708959 h 1467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</a:cxnLst>
                <a:rect l="l" t="t" r="r" b="b"/>
                <a:pathLst>
                  <a:path w="1466996" h="1467076">
                    <a:moveTo>
                      <a:pt x="1458320" y="708959"/>
                    </a:moveTo>
                    <a:cubicBezTo>
                      <a:pt x="1456940" y="706634"/>
                      <a:pt x="1455384" y="704388"/>
                      <a:pt x="1453412" y="702400"/>
                    </a:cubicBezTo>
                    <a:lnTo>
                      <a:pt x="1323132" y="572152"/>
                    </a:lnTo>
                    <a:cubicBezTo>
                      <a:pt x="1310558" y="559546"/>
                      <a:pt x="1290141" y="559546"/>
                      <a:pt x="1277535" y="572152"/>
                    </a:cubicBezTo>
                    <a:lnTo>
                      <a:pt x="1272916" y="576787"/>
                    </a:lnTo>
                    <a:cubicBezTo>
                      <a:pt x="1260326" y="589361"/>
                      <a:pt x="1260326" y="609778"/>
                      <a:pt x="1272916" y="622400"/>
                    </a:cubicBezTo>
                    <a:lnTo>
                      <a:pt x="1349227" y="698711"/>
                    </a:lnTo>
                    <a:lnTo>
                      <a:pt x="1114569" y="698711"/>
                    </a:lnTo>
                    <a:cubicBezTo>
                      <a:pt x="1107432" y="619658"/>
                      <a:pt x="1076334" y="547565"/>
                      <a:pt x="1028524" y="489763"/>
                    </a:cubicBezTo>
                    <a:lnTo>
                      <a:pt x="1193526" y="324761"/>
                    </a:lnTo>
                    <a:lnTo>
                      <a:pt x="1193526" y="430726"/>
                    </a:lnTo>
                    <a:cubicBezTo>
                      <a:pt x="1193526" y="448545"/>
                      <a:pt x="1207977" y="462979"/>
                      <a:pt x="1225812" y="463011"/>
                    </a:cubicBezTo>
                    <a:lnTo>
                      <a:pt x="1232307" y="463011"/>
                    </a:lnTo>
                    <a:cubicBezTo>
                      <a:pt x="1250142" y="463011"/>
                      <a:pt x="1264560" y="448545"/>
                      <a:pt x="1264560" y="430742"/>
                    </a:cubicBezTo>
                    <a:lnTo>
                      <a:pt x="1264592" y="246574"/>
                    </a:lnTo>
                    <a:cubicBezTo>
                      <a:pt x="1264560" y="245563"/>
                      <a:pt x="1264368" y="244617"/>
                      <a:pt x="1264304" y="243655"/>
                    </a:cubicBezTo>
                    <a:cubicBezTo>
                      <a:pt x="1265202" y="234352"/>
                      <a:pt x="1262106" y="224761"/>
                      <a:pt x="1255001" y="217656"/>
                    </a:cubicBezTo>
                    <a:lnTo>
                      <a:pt x="1250366" y="213037"/>
                    </a:lnTo>
                    <a:cubicBezTo>
                      <a:pt x="1244336" y="207007"/>
                      <a:pt x="1236541" y="203896"/>
                      <a:pt x="1228634" y="203623"/>
                    </a:cubicBezTo>
                    <a:cubicBezTo>
                      <a:pt x="1226020" y="202965"/>
                      <a:pt x="1223326" y="202484"/>
                      <a:pt x="1220535" y="202484"/>
                    </a:cubicBezTo>
                    <a:lnTo>
                      <a:pt x="1036318" y="202484"/>
                    </a:lnTo>
                    <a:cubicBezTo>
                      <a:pt x="1018516" y="202484"/>
                      <a:pt x="1004081" y="216903"/>
                      <a:pt x="1004065" y="234753"/>
                    </a:cubicBezTo>
                    <a:lnTo>
                      <a:pt x="1004097" y="241265"/>
                    </a:lnTo>
                    <a:cubicBezTo>
                      <a:pt x="1004097" y="259067"/>
                      <a:pt x="1018516" y="273502"/>
                      <a:pt x="1036350" y="273550"/>
                    </a:cubicBezTo>
                    <a:lnTo>
                      <a:pt x="1144288" y="273550"/>
                    </a:lnTo>
                    <a:lnTo>
                      <a:pt x="978388" y="439435"/>
                    </a:lnTo>
                    <a:cubicBezTo>
                      <a:pt x="920714" y="391384"/>
                      <a:pt x="848718" y="359997"/>
                      <a:pt x="769745" y="352571"/>
                    </a:cubicBezTo>
                    <a:lnTo>
                      <a:pt x="769745" y="119197"/>
                    </a:lnTo>
                    <a:lnTo>
                      <a:pt x="844692" y="194144"/>
                    </a:lnTo>
                    <a:cubicBezTo>
                      <a:pt x="857266" y="206734"/>
                      <a:pt x="877699" y="206734"/>
                      <a:pt x="890321" y="194144"/>
                    </a:cubicBezTo>
                    <a:lnTo>
                      <a:pt x="894924" y="189525"/>
                    </a:lnTo>
                    <a:cubicBezTo>
                      <a:pt x="907530" y="176935"/>
                      <a:pt x="907530" y="156502"/>
                      <a:pt x="894924" y="143912"/>
                    </a:cubicBezTo>
                    <a:lnTo>
                      <a:pt x="764693" y="13648"/>
                    </a:lnTo>
                    <a:cubicBezTo>
                      <a:pt x="763987" y="12975"/>
                      <a:pt x="763169" y="12430"/>
                      <a:pt x="762415" y="11804"/>
                    </a:cubicBezTo>
                    <a:cubicBezTo>
                      <a:pt x="756497" y="4587"/>
                      <a:pt x="747532" y="0"/>
                      <a:pt x="737492" y="0"/>
                    </a:cubicBezTo>
                    <a:lnTo>
                      <a:pt x="730948" y="0"/>
                    </a:lnTo>
                    <a:cubicBezTo>
                      <a:pt x="722448" y="0"/>
                      <a:pt x="714717" y="3336"/>
                      <a:pt x="708943" y="8725"/>
                    </a:cubicBezTo>
                    <a:cubicBezTo>
                      <a:pt x="706634" y="10104"/>
                      <a:pt x="704373" y="11660"/>
                      <a:pt x="702384" y="13648"/>
                    </a:cubicBezTo>
                    <a:lnTo>
                      <a:pt x="572136" y="143912"/>
                    </a:lnTo>
                    <a:cubicBezTo>
                      <a:pt x="559530" y="156502"/>
                      <a:pt x="559530" y="176919"/>
                      <a:pt x="572136" y="189525"/>
                    </a:cubicBezTo>
                    <a:lnTo>
                      <a:pt x="576755" y="194144"/>
                    </a:lnTo>
                    <a:cubicBezTo>
                      <a:pt x="589346" y="206734"/>
                      <a:pt x="609746" y="206734"/>
                      <a:pt x="622368" y="194144"/>
                    </a:cubicBezTo>
                    <a:lnTo>
                      <a:pt x="698679" y="117834"/>
                    </a:lnTo>
                    <a:lnTo>
                      <a:pt x="698679" y="352475"/>
                    </a:lnTo>
                    <a:cubicBezTo>
                      <a:pt x="619177" y="359660"/>
                      <a:pt x="546667" y="391111"/>
                      <a:pt x="488689" y="439435"/>
                    </a:cubicBezTo>
                    <a:lnTo>
                      <a:pt x="322772" y="273566"/>
                    </a:lnTo>
                    <a:lnTo>
                      <a:pt x="430710" y="273566"/>
                    </a:lnTo>
                    <a:cubicBezTo>
                      <a:pt x="448529" y="273534"/>
                      <a:pt x="462963" y="259099"/>
                      <a:pt x="462963" y="241281"/>
                    </a:cubicBezTo>
                    <a:lnTo>
                      <a:pt x="462979" y="234769"/>
                    </a:lnTo>
                    <a:cubicBezTo>
                      <a:pt x="462963" y="216935"/>
                      <a:pt x="448529" y="202500"/>
                      <a:pt x="430726" y="202500"/>
                    </a:cubicBezTo>
                    <a:lnTo>
                      <a:pt x="246510" y="202500"/>
                    </a:lnTo>
                    <a:cubicBezTo>
                      <a:pt x="243719" y="202500"/>
                      <a:pt x="241024" y="202981"/>
                      <a:pt x="238410" y="203639"/>
                    </a:cubicBezTo>
                    <a:cubicBezTo>
                      <a:pt x="230503" y="203911"/>
                      <a:pt x="222693" y="207039"/>
                      <a:pt x="216662" y="213053"/>
                    </a:cubicBezTo>
                    <a:lnTo>
                      <a:pt x="212043" y="217672"/>
                    </a:lnTo>
                    <a:cubicBezTo>
                      <a:pt x="204954" y="224793"/>
                      <a:pt x="201859" y="234368"/>
                      <a:pt x="202757" y="243671"/>
                    </a:cubicBezTo>
                    <a:cubicBezTo>
                      <a:pt x="202661" y="244617"/>
                      <a:pt x="202484" y="245563"/>
                      <a:pt x="202484" y="246590"/>
                    </a:cubicBezTo>
                    <a:lnTo>
                      <a:pt x="202484" y="430758"/>
                    </a:lnTo>
                    <a:cubicBezTo>
                      <a:pt x="202484" y="448561"/>
                      <a:pt x="216919" y="463027"/>
                      <a:pt x="234737" y="463027"/>
                    </a:cubicBezTo>
                    <a:lnTo>
                      <a:pt x="241233" y="463027"/>
                    </a:lnTo>
                    <a:cubicBezTo>
                      <a:pt x="259052" y="462995"/>
                      <a:pt x="273518" y="448561"/>
                      <a:pt x="273518" y="430758"/>
                    </a:cubicBezTo>
                    <a:lnTo>
                      <a:pt x="273518" y="324761"/>
                    </a:lnTo>
                    <a:lnTo>
                      <a:pt x="438521" y="489763"/>
                    </a:lnTo>
                    <a:cubicBezTo>
                      <a:pt x="390678" y="547565"/>
                      <a:pt x="359596" y="619658"/>
                      <a:pt x="352475" y="698711"/>
                    </a:cubicBezTo>
                    <a:lnTo>
                      <a:pt x="117818" y="698711"/>
                    </a:lnTo>
                    <a:lnTo>
                      <a:pt x="194128" y="622400"/>
                    </a:lnTo>
                    <a:cubicBezTo>
                      <a:pt x="206718" y="609778"/>
                      <a:pt x="206718" y="589361"/>
                      <a:pt x="194128" y="576787"/>
                    </a:cubicBezTo>
                    <a:lnTo>
                      <a:pt x="189509" y="572152"/>
                    </a:lnTo>
                    <a:cubicBezTo>
                      <a:pt x="176903" y="559546"/>
                      <a:pt x="156486" y="559546"/>
                      <a:pt x="143912" y="572152"/>
                    </a:cubicBezTo>
                    <a:lnTo>
                      <a:pt x="13649" y="702400"/>
                    </a:lnTo>
                    <a:cubicBezTo>
                      <a:pt x="11660" y="704372"/>
                      <a:pt x="10104" y="706634"/>
                      <a:pt x="8725" y="708959"/>
                    </a:cubicBezTo>
                    <a:cubicBezTo>
                      <a:pt x="3336" y="714765"/>
                      <a:pt x="0" y="722464"/>
                      <a:pt x="0" y="730964"/>
                    </a:cubicBezTo>
                    <a:lnTo>
                      <a:pt x="0" y="737524"/>
                    </a:lnTo>
                    <a:cubicBezTo>
                      <a:pt x="0" y="747548"/>
                      <a:pt x="4603" y="756529"/>
                      <a:pt x="11804" y="762447"/>
                    </a:cubicBezTo>
                    <a:cubicBezTo>
                      <a:pt x="12430" y="763185"/>
                      <a:pt x="12975" y="763987"/>
                      <a:pt x="13649" y="764709"/>
                    </a:cubicBezTo>
                    <a:lnTo>
                      <a:pt x="143912" y="894940"/>
                    </a:lnTo>
                    <a:cubicBezTo>
                      <a:pt x="156502" y="907546"/>
                      <a:pt x="176935" y="907546"/>
                      <a:pt x="189509" y="894940"/>
                    </a:cubicBezTo>
                    <a:lnTo>
                      <a:pt x="194128" y="890337"/>
                    </a:lnTo>
                    <a:cubicBezTo>
                      <a:pt x="206718" y="877731"/>
                      <a:pt x="206718" y="857282"/>
                      <a:pt x="194128" y="844708"/>
                    </a:cubicBezTo>
                    <a:lnTo>
                      <a:pt x="119165" y="769745"/>
                    </a:lnTo>
                    <a:lnTo>
                      <a:pt x="352555" y="769745"/>
                    </a:lnTo>
                    <a:cubicBezTo>
                      <a:pt x="359965" y="848718"/>
                      <a:pt x="391352" y="920714"/>
                      <a:pt x="439403" y="978372"/>
                    </a:cubicBezTo>
                    <a:lnTo>
                      <a:pt x="273502" y="1144288"/>
                    </a:lnTo>
                    <a:lnTo>
                      <a:pt x="273502" y="1036366"/>
                    </a:lnTo>
                    <a:cubicBezTo>
                      <a:pt x="273470" y="1018516"/>
                      <a:pt x="259035" y="1004097"/>
                      <a:pt x="241249" y="1004097"/>
                    </a:cubicBezTo>
                    <a:lnTo>
                      <a:pt x="234721" y="1004065"/>
                    </a:lnTo>
                    <a:cubicBezTo>
                      <a:pt x="216903" y="1004097"/>
                      <a:pt x="202468" y="1018516"/>
                      <a:pt x="202468" y="1036334"/>
                    </a:cubicBezTo>
                    <a:lnTo>
                      <a:pt x="202468" y="1220551"/>
                    </a:lnTo>
                    <a:cubicBezTo>
                      <a:pt x="202468" y="1223341"/>
                      <a:pt x="202949" y="1226036"/>
                      <a:pt x="203607" y="1228650"/>
                    </a:cubicBezTo>
                    <a:cubicBezTo>
                      <a:pt x="203880" y="1236573"/>
                      <a:pt x="207007" y="1244368"/>
                      <a:pt x="213005" y="1250398"/>
                    </a:cubicBezTo>
                    <a:lnTo>
                      <a:pt x="217625" y="1255017"/>
                    </a:lnTo>
                    <a:cubicBezTo>
                      <a:pt x="224745" y="1262122"/>
                      <a:pt x="234320" y="1265218"/>
                      <a:pt x="243607" y="1264319"/>
                    </a:cubicBezTo>
                    <a:cubicBezTo>
                      <a:pt x="244553" y="1264400"/>
                      <a:pt x="245515" y="1264592"/>
                      <a:pt x="246526" y="1264592"/>
                    </a:cubicBezTo>
                    <a:lnTo>
                      <a:pt x="430710" y="1264592"/>
                    </a:lnTo>
                    <a:cubicBezTo>
                      <a:pt x="448513" y="1264592"/>
                      <a:pt x="462963" y="1250158"/>
                      <a:pt x="462963" y="1232339"/>
                    </a:cubicBezTo>
                    <a:lnTo>
                      <a:pt x="462963" y="1225843"/>
                    </a:lnTo>
                    <a:cubicBezTo>
                      <a:pt x="462947" y="1208009"/>
                      <a:pt x="448513" y="1193558"/>
                      <a:pt x="430710" y="1193558"/>
                    </a:cubicBezTo>
                    <a:lnTo>
                      <a:pt x="324713" y="1193558"/>
                    </a:lnTo>
                    <a:lnTo>
                      <a:pt x="489715" y="1028556"/>
                    </a:lnTo>
                    <a:cubicBezTo>
                      <a:pt x="547533" y="1076398"/>
                      <a:pt x="619626" y="1107464"/>
                      <a:pt x="698663" y="1114601"/>
                    </a:cubicBezTo>
                    <a:lnTo>
                      <a:pt x="698663" y="1349258"/>
                    </a:lnTo>
                    <a:lnTo>
                      <a:pt x="622352" y="1272948"/>
                    </a:lnTo>
                    <a:cubicBezTo>
                      <a:pt x="609746" y="1260374"/>
                      <a:pt x="589329" y="1260374"/>
                      <a:pt x="576739" y="1272948"/>
                    </a:cubicBezTo>
                    <a:lnTo>
                      <a:pt x="572120" y="1277567"/>
                    </a:lnTo>
                    <a:cubicBezTo>
                      <a:pt x="559514" y="1290173"/>
                      <a:pt x="559514" y="1310590"/>
                      <a:pt x="572120" y="1323164"/>
                    </a:cubicBezTo>
                    <a:lnTo>
                      <a:pt x="702368" y="1453427"/>
                    </a:lnTo>
                    <a:cubicBezTo>
                      <a:pt x="704357" y="1455400"/>
                      <a:pt x="706602" y="1456956"/>
                      <a:pt x="708927" y="1458351"/>
                    </a:cubicBezTo>
                    <a:cubicBezTo>
                      <a:pt x="714701" y="1463724"/>
                      <a:pt x="722432" y="1467076"/>
                      <a:pt x="730932" y="1467076"/>
                    </a:cubicBezTo>
                    <a:lnTo>
                      <a:pt x="737476" y="1467076"/>
                    </a:lnTo>
                    <a:cubicBezTo>
                      <a:pt x="747516" y="1467076"/>
                      <a:pt x="756481" y="1462473"/>
                      <a:pt x="762399" y="1455288"/>
                    </a:cubicBezTo>
                    <a:cubicBezTo>
                      <a:pt x="763153" y="1454662"/>
                      <a:pt x="763955" y="1454117"/>
                      <a:pt x="764677" y="1453444"/>
                    </a:cubicBezTo>
                    <a:lnTo>
                      <a:pt x="894908" y="1323180"/>
                    </a:lnTo>
                    <a:cubicBezTo>
                      <a:pt x="907514" y="1310606"/>
                      <a:pt x="907514" y="1290157"/>
                      <a:pt x="894908" y="1277583"/>
                    </a:cubicBezTo>
                    <a:lnTo>
                      <a:pt x="890305" y="1272964"/>
                    </a:lnTo>
                    <a:cubicBezTo>
                      <a:pt x="877699" y="1260390"/>
                      <a:pt x="857250" y="1260390"/>
                      <a:pt x="844676" y="1272964"/>
                    </a:cubicBezTo>
                    <a:lnTo>
                      <a:pt x="769729" y="1347927"/>
                    </a:lnTo>
                    <a:lnTo>
                      <a:pt x="769729" y="1114505"/>
                    </a:lnTo>
                    <a:cubicBezTo>
                      <a:pt x="848237" y="1107144"/>
                      <a:pt x="919848" y="1076141"/>
                      <a:pt x="977329" y="1028572"/>
                    </a:cubicBezTo>
                    <a:lnTo>
                      <a:pt x="1142300" y="1193574"/>
                    </a:lnTo>
                    <a:lnTo>
                      <a:pt x="1036334" y="1193574"/>
                    </a:lnTo>
                    <a:cubicBezTo>
                      <a:pt x="1018500" y="1193574"/>
                      <a:pt x="1004081" y="1208041"/>
                      <a:pt x="1004049" y="1225859"/>
                    </a:cubicBezTo>
                    <a:lnTo>
                      <a:pt x="1004049" y="1232355"/>
                    </a:lnTo>
                    <a:cubicBezTo>
                      <a:pt x="1004049" y="1250174"/>
                      <a:pt x="1018500" y="1264608"/>
                      <a:pt x="1036302" y="1264608"/>
                    </a:cubicBezTo>
                    <a:lnTo>
                      <a:pt x="1220487" y="1264640"/>
                    </a:lnTo>
                    <a:cubicBezTo>
                      <a:pt x="1221497" y="1264608"/>
                      <a:pt x="1222443" y="1264432"/>
                      <a:pt x="1223390" y="1264352"/>
                    </a:cubicBezTo>
                    <a:cubicBezTo>
                      <a:pt x="1232692" y="1265250"/>
                      <a:pt x="1242283" y="1262154"/>
                      <a:pt x="1249372" y="1255049"/>
                    </a:cubicBezTo>
                    <a:lnTo>
                      <a:pt x="1253991" y="1250430"/>
                    </a:lnTo>
                    <a:cubicBezTo>
                      <a:pt x="1260022" y="1244400"/>
                      <a:pt x="1263133" y="1236605"/>
                      <a:pt x="1263405" y="1228682"/>
                    </a:cubicBezTo>
                    <a:cubicBezTo>
                      <a:pt x="1264063" y="1226084"/>
                      <a:pt x="1264544" y="1223373"/>
                      <a:pt x="1264544" y="1220583"/>
                    </a:cubicBezTo>
                    <a:lnTo>
                      <a:pt x="1264544" y="1036350"/>
                    </a:lnTo>
                    <a:cubicBezTo>
                      <a:pt x="1264544" y="1018532"/>
                      <a:pt x="1250126" y="1004113"/>
                      <a:pt x="1232291" y="1004081"/>
                    </a:cubicBezTo>
                    <a:lnTo>
                      <a:pt x="1225779" y="1004113"/>
                    </a:lnTo>
                    <a:cubicBezTo>
                      <a:pt x="1207977" y="1004113"/>
                      <a:pt x="1193542" y="1018532"/>
                      <a:pt x="1193510" y="1036382"/>
                    </a:cubicBezTo>
                    <a:lnTo>
                      <a:pt x="1193510" y="1144304"/>
                    </a:lnTo>
                    <a:lnTo>
                      <a:pt x="1027609" y="978388"/>
                    </a:lnTo>
                    <a:cubicBezTo>
                      <a:pt x="1075661" y="920746"/>
                      <a:pt x="1107047" y="848750"/>
                      <a:pt x="1114473" y="769761"/>
                    </a:cubicBezTo>
                    <a:lnTo>
                      <a:pt x="1347848" y="769761"/>
                    </a:lnTo>
                    <a:lnTo>
                      <a:pt x="1272884" y="844724"/>
                    </a:lnTo>
                    <a:cubicBezTo>
                      <a:pt x="1260294" y="857298"/>
                      <a:pt x="1260294" y="877747"/>
                      <a:pt x="1272884" y="890353"/>
                    </a:cubicBezTo>
                    <a:lnTo>
                      <a:pt x="1277503" y="894956"/>
                    </a:lnTo>
                    <a:cubicBezTo>
                      <a:pt x="1290093" y="907562"/>
                      <a:pt x="1310526" y="907562"/>
                      <a:pt x="1323100" y="894956"/>
                    </a:cubicBezTo>
                    <a:lnTo>
                      <a:pt x="1453380" y="764725"/>
                    </a:lnTo>
                    <a:cubicBezTo>
                      <a:pt x="1454037" y="764003"/>
                      <a:pt x="1454599" y="763201"/>
                      <a:pt x="1455224" y="762463"/>
                    </a:cubicBezTo>
                    <a:cubicBezTo>
                      <a:pt x="1462425" y="756545"/>
                      <a:pt x="1466996" y="747564"/>
                      <a:pt x="1466996" y="737540"/>
                    </a:cubicBezTo>
                    <a:lnTo>
                      <a:pt x="1466996" y="730980"/>
                    </a:lnTo>
                    <a:cubicBezTo>
                      <a:pt x="1467028" y="722464"/>
                      <a:pt x="1463693" y="714765"/>
                      <a:pt x="1458320" y="708959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47" name="Graphic 7573">
            <a:extLst>
              <a:ext uri="{FF2B5EF4-FFF2-40B4-BE49-F238E27FC236}">
                <a16:creationId xmlns:a16="http://schemas.microsoft.com/office/drawing/2014/main" id="{4A14BBE5-0956-44CB-BBAD-D67CB21CD03B}"/>
              </a:ext>
            </a:extLst>
          </p:cNvPr>
          <p:cNvGrpSpPr/>
          <p:nvPr/>
        </p:nvGrpSpPr>
        <p:grpSpPr>
          <a:xfrm>
            <a:off x="3832764" y="1294573"/>
            <a:ext cx="572632" cy="572632"/>
            <a:chOff x="3985672" y="557012"/>
            <a:chExt cx="4210196" cy="4210195"/>
          </a:xfrm>
        </p:grpSpPr>
        <p:grpSp>
          <p:nvGrpSpPr>
            <p:cNvPr id="748" name="Graphic 7573">
              <a:extLst>
                <a:ext uri="{FF2B5EF4-FFF2-40B4-BE49-F238E27FC236}">
                  <a16:creationId xmlns:a16="http://schemas.microsoft.com/office/drawing/2014/main" id="{4099E8DB-0CB5-4984-BA74-D62A38B4F57E}"/>
                </a:ext>
              </a:extLst>
            </p:cNvPr>
            <p:cNvGrpSpPr/>
            <p:nvPr/>
          </p:nvGrpSpPr>
          <p:grpSpPr>
            <a:xfrm>
              <a:off x="3985672" y="557012"/>
              <a:ext cx="4210196" cy="4210195"/>
              <a:chOff x="3985672" y="557012"/>
              <a:chExt cx="4210196" cy="4210195"/>
            </a:xfrm>
          </p:grpSpPr>
          <p:sp>
            <p:nvSpPr>
              <p:cNvPr id="752" name="Graphic 7573">
                <a:extLst>
                  <a:ext uri="{FF2B5EF4-FFF2-40B4-BE49-F238E27FC236}">
                    <a16:creationId xmlns:a16="http://schemas.microsoft.com/office/drawing/2014/main" id="{420E5C25-788B-4693-8076-453B4993FBA0}"/>
                  </a:ext>
                </a:extLst>
              </p:cNvPr>
              <p:cNvSpPr/>
              <p:nvPr/>
            </p:nvSpPr>
            <p:spPr>
              <a:xfrm>
                <a:off x="3985672" y="557012"/>
                <a:ext cx="4210196" cy="4210195"/>
              </a:xfrm>
              <a:custGeom>
                <a:avLst/>
                <a:gdLst>
                  <a:gd name="connsiteX0" fmla="*/ 1440597 w 4210196"/>
                  <a:gd name="connsiteY0" fmla="*/ 0 h 4210195"/>
                  <a:gd name="connsiteX1" fmla="*/ 2769599 w 4210196"/>
                  <a:gd name="connsiteY1" fmla="*/ 0 h 4210195"/>
                  <a:gd name="connsiteX2" fmla="*/ 4210197 w 4210196"/>
                  <a:gd name="connsiteY2" fmla="*/ 1440597 h 4210195"/>
                  <a:gd name="connsiteX3" fmla="*/ 4210197 w 4210196"/>
                  <a:gd name="connsiteY3" fmla="*/ 2769599 h 4210195"/>
                  <a:gd name="connsiteX4" fmla="*/ 2769599 w 4210196"/>
                  <a:gd name="connsiteY4" fmla="*/ 4210196 h 4210195"/>
                  <a:gd name="connsiteX5" fmla="*/ 1440597 w 4210196"/>
                  <a:gd name="connsiteY5" fmla="*/ 4210196 h 4210195"/>
                  <a:gd name="connsiteX6" fmla="*/ 0 w 4210196"/>
                  <a:gd name="connsiteY6" fmla="*/ 2769599 h 4210195"/>
                  <a:gd name="connsiteX7" fmla="*/ 0 w 4210196"/>
                  <a:gd name="connsiteY7" fmla="*/ 1440597 h 4210195"/>
                  <a:gd name="connsiteX8" fmla="*/ 1440597 w 4210196"/>
                  <a:gd name="connsiteY8" fmla="*/ 0 h 4210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195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599"/>
                    </a:lnTo>
                    <a:cubicBezTo>
                      <a:pt x="4210197" y="3565214"/>
                      <a:pt x="3565214" y="4210196"/>
                      <a:pt x="2769599" y="4210196"/>
                    </a:cubicBezTo>
                    <a:lnTo>
                      <a:pt x="1440597" y="4210196"/>
                    </a:lnTo>
                    <a:cubicBezTo>
                      <a:pt x="644982" y="4210196"/>
                      <a:pt x="0" y="3565214"/>
                      <a:pt x="0" y="2769599"/>
                    </a:cubicBezTo>
                    <a:lnTo>
                      <a:pt x="0" y="1440597"/>
                    </a:lnTo>
                    <a:cubicBezTo>
                      <a:pt x="0" y="644982"/>
                      <a:pt x="644966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3" name="Graphic 7573">
                <a:extLst>
                  <a:ext uri="{FF2B5EF4-FFF2-40B4-BE49-F238E27FC236}">
                    <a16:creationId xmlns:a16="http://schemas.microsoft.com/office/drawing/2014/main" id="{E06A99F2-2216-4F5D-94FE-37874D64D15F}"/>
                  </a:ext>
                </a:extLst>
              </p:cNvPr>
              <p:cNvSpPr/>
              <p:nvPr/>
            </p:nvSpPr>
            <p:spPr>
              <a:xfrm>
                <a:off x="6014685" y="4157301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4" name="Graphic 7573">
                <a:extLst>
                  <a:ext uri="{FF2B5EF4-FFF2-40B4-BE49-F238E27FC236}">
                    <a16:creationId xmlns:a16="http://schemas.microsoft.com/office/drawing/2014/main" id="{6E3AEAF4-5F53-49CA-AD43-A4489CD5FAFA}"/>
                  </a:ext>
                </a:extLst>
              </p:cNvPr>
              <p:cNvSpPr/>
              <p:nvPr/>
            </p:nvSpPr>
            <p:spPr>
              <a:xfrm>
                <a:off x="6014685" y="100379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5" name="Graphic 7573">
                <a:extLst>
                  <a:ext uri="{FF2B5EF4-FFF2-40B4-BE49-F238E27FC236}">
                    <a16:creationId xmlns:a16="http://schemas.microsoft.com/office/drawing/2014/main" id="{2790A7C7-DB56-4413-B511-D831FD909758}"/>
                  </a:ext>
                </a:extLst>
              </p:cNvPr>
              <p:cNvSpPr/>
              <p:nvPr/>
            </p:nvSpPr>
            <p:spPr>
              <a:xfrm>
                <a:off x="7579274" y="2580314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5 h 165131"/>
                  <a:gd name="connsiteX1" fmla="*/ 82565 w 165130"/>
                  <a:gd name="connsiteY1" fmla="*/ 165131 h 165131"/>
                  <a:gd name="connsiteX2" fmla="*/ 0 w 165130"/>
                  <a:gd name="connsiteY2" fmla="*/ 82565 h 165131"/>
                  <a:gd name="connsiteX3" fmla="*/ 82565 w 165130"/>
                  <a:gd name="connsiteY3" fmla="*/ 0 h 165131"/>
                  <a:gd name="connsiteX4" fmla="*/ 165131 w 165130"/>
                  <a:gd name="connsiteY4" fmla="*/ 82565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-16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6" name="Graphic 7573">
                <a:extLst>
                  <a:ext uri="{FF2B5EF4-FFF2-40B4-BE49-F238E27FC236}">
                    <a16:creationId xmlns:a16="http://schemas.microsoft.com/office/drawing/2014/main" id="{8BC15577-814F-4765-88F9-8EBF3AE8D919}"/>
                  </a:ext>
                </a:extLst>
              </p:cNvPr>
              <p:cNvSpPr/>
              <p:nvPr/>
            </p:nvSpPr>
            <p:spPr>
              <a:xfrm>
                <a:off x="4427176" y="2580314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5 h 165131"/>
                  <a:gd name="connsiteX1" fmla="*/ 82566 w 165130"/>
                  <a:gd name="connsiteY1" fmla="*/ 165131 h 165131"/>
                  <a:gd name="connsiteX2" fmla="*/ 0 w 165130"/>
                  <a:gd name="connsiteY2" fmla="*/ 82565 h 165131"/>
                  <a:gd name="connsiteX3" fmla="*/ 82566 w 165130"/>
                  <a:gd name="connsiteY3" fmla="*/ 0 h 165131"/>
                  <a:gd name="connsiteX4" fmla="*/ 165131 w 165130"/>
                  <a:gd name="connsiteY4" fmla="*/ 82565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6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-16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7" name="Graphic 7573">
                <a:extLst>
                  <a:ext uri="{FF2B5EF4-FFF2-40B4-BE49-F238E27FC236}">
                    <a16:creationId xmlns:a16="http://schemas.microsoft.com/office/drawing/2014/main" id="{8B18FE77-11D9-4936-B83B-CF069F6412AE}"/>
                  </a:ext>
                </a:extLst>
              </p:cNvPr>
              <p:cNvSpPr/>
              <p:nvPr/>
            </p:nvSpPr>
            <p:spPr>
              <a:xfrm>
                <a:off x="4698224" y="1277551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8" name="Graphic 7573">
                <a:extLst>
                  <a:ext uri="{FF2B5EF4-FFF2-40B4-BE49-F238E27FC236}">
                    <a16:creationId xmlns:a16="http://schemas.microsoft.com/office/drawing/2014/main" id="{190ADA67-AD8C-4709-82B6-326DAE1DE285}"/>
                  </a:ext>
                </a:extLst>
              </p:cNvPr>
              <p:cNvSpPr/>
              <p:nvPr/>
            </p:nvSpPr>
            <p:spPr>
              <a:xfrm>
                <a:off x="7305371" y="3884697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5 w 165130"/>
                  <a:gd name="connsiteY1" fmla="*/ 165131 h 165131"/>
                  <a:gd name="connsiteX2" fmla="*/ 0 w 165130"/>
                  <a:gd name="connsiteY2" fmla="*/ 82566 h 165131"/>
                  <a:gd name="connsiteX3" fmla="*/ 82565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9" name="Graphic 7573">
                <a:extLst>
                  <a:ext uri="{FF2B5EF4-FFF2-40B4-BE49-F238E27FC236}">
                    <a16:creationId xmlns:a16="http://schemas.microsoft.com/office/drawing/2014/main" id="{8C10AF5E-FA68-43F4-8571-8E2B25F6B775}"/>
                  </a:ext>
                </a:extLst>
              </p:cNvPr>
              <p:cNvSpPr/>
              <p:nvPr/>
            </p:nvSpPr>
            <p:spPr>
              <a:xfrm>
                <a:off x="4697454" y="3881377"/>
                <a:ext cx="165146" cy="165130"/>
              </a:xfrm>
              <a:custGeom>
                <a:avLst/>
                <a:gdLst>
                  <a:gd name="connsiteX0" fmla="*/ 165147 w 165146"/>
                  <a:gd name="connsiteY0" fmla="*/ 82565 h 165130"/>
                  <a:gd name="connsiteX1" fmla="*/ 82581 w 165146"/>
                  <a:gd name="connsiteY1" fmla="*/ 165131 h 165130"/>
                  <a:gd name="connsiteX2" fmla="*/ 0 w 165146"/>
                  <a:gd name="connsiteY2" fmla="*/ 82565 h 165130"/>
                  <a:gd name="connsiteX3" fmla="*/ 82565 w 165146"/>
                  <a:gd name="connsiteY3" fmla="*/ 0 h 165130"/>
                  <a:gd name="connsiteX4" fmla="*/ 165147 w 165146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46" h="165130">
                    <a:moveTo>
                      <a:pt x="165147" y="82565"/>
                    </a:moveTo>
                    <a:cubicBezTo>
                      <a:pt x="165147" y="128162"/>
                      <a:pt x="128179" y="165131"/>
                      <a:pt x="82581" y="165131"/>
                    </a:cubicBezTo>
                    <a:cubicBezTo>
                      <a:pt x="36984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47" y="36952"/>
                      <a:pt x="165147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0" name="Graphic 7573">
                <a:extLst>
                  <a:ext uri="{FF2B5EF4-FFF2-40B4-BE49-F238E27FC236}">
                    <a16:creationId xmlns:a16="http://schemas.microsoft.com/office/drawing/2014/main" id="{467C7351-EFE9-49BF-907A-51D591F5AC31}"/>
                  </a:ext>
                </a:extLst>
              </p:cNvPr>
              <p:cNvSpPr/>
              <p:nvPr/>
            </p:nvSpPr>
            <p:spPr>
              <a:xfrm>
                <a:off x="7305916" y="1272915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6 h 165130"/>
                  <a:gd name="connsiteX1" fmla="*/ 82566 w 165131"/>
                  <a:gd name="connsiteY1" fmla="*/ 165131 h 165130"/>
                  <a:gd name="connsiteX2" fmla="*/ 0 w 165131"/>
                  <a:gd name="connsiteY2" fmla="*/ 82566 h 165130"/>
                  <a:gd name="connsiteX3" fmla="*/ 82566 w 165131"/>
                  <a:gd name="connsiteY3" fmla="*/ 0 h 165130"/>
                  <a:gd name="connsiteX4" fmla="*/ 165131 w 165131"/>
                  <a:gd name="connsiteY4" fmla="*/ 82566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6"/>
                    </a:moveTo>
                    <a:cubicBezTo>
                      <a:pt x="165131" y="128163"/>
                      <a:pt x="128163" y="165131"/>
                      <a:pt x="82566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49" name="Graphic 7573">
              <a:extLst>
                <a:ext uri="{FF2B5EF4-FFF2-40B4-BE49-F238E27FC236}">
                  <a16:creationId xmlns:a16="http://schemas.microsoft.com/office/drawing/2014/main" id="{779D8A95-9369-4E48-B9F2-87F21849FF9E}"/>
                </a:ext>
              </a:extLst>
            </p:cNvPr>
            <p:cNvGrpSpPr/>
            <p:nvPr/>
          </p:nvGrpSpPr>
          <p:grpSpPr>
            <a:xfrm>
              <a:off x="5037997" y="1611132"/>
              <a:ext cx="2108786" cy="2108786"/>
              <a:chOff x="5037997" y="1611132"/>
              <a:chExt cx="2108786" cy="2108786"/>
            </a:xfrm>
          </p:grpSpPr>
          <p:sp>
            <p:nvSpPr>
              <p:cNvPr id="750" name="Graphic 7573">
                <a:extLst>
                  <a:ext uri="{FF2B5EF4-FFF2-40B4-BE49-F238E27FC236}">
                    <a16:creationId xmlns:a16="http://schemas.microsoft.com/office/drawing/2014/main" id="{DD2DA707-006F-4B07-BA23-788703FB7665}"/>
                  </a:ext>
                </a:extLst>
              </p:cNvPr>
              <p:cNvSpPr/>
              <p:nvPr/>
            </p:nvSpPr>
            <p:spPr>
              <a:xfrm>
                <a:off x="5037997" y="1611132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1" name="Graphic 7573">
                <a:extLst>
                  <a:ext uri="{FF2B5EF4-FFF2-40B4-BE49-F238E27FC236}">
                    <a16:creationId xmlns:a16="http://schemas.microsoft.com/office/drawing/2014/main" id="{49BD387C-6593-4919-9D0A-1589487EF358}"/>
                  </a:ext>
                </a:extLst>
              </p:cNvPr>
              <p:cNvSpPr/>
              <p:nvPr/>
            </p:nvSpPr>
            <p:spPr>
              <a:xfrm>
                <a:off x="5372332" y="1943479"/>
                <a:ext cx="1437068" cy="1437068"/>
              </a:xfrm>
              <a:custGeom>
                <a:avLst/>
                <a:gdLst>
                  <a:gd name="connsiteX0" fmla="*/ 1425826 w 1437068"/>
                  <a:gd name="connsiteY0" fmla="*/ 686794 h 1437068"/>
                  <a:gd name="connsiteX1" fmla="*/ 1419459 w 1437068"/>
                  <a:gd name="connsiteY1" fmla="*/ 678342 h 1437068"/>
                  <a:gd name="connsiteX2" fmla="*/ 1251184 w 1437068"/>
                  <a:gd name="connsiteY2" fmla="*/ 510068 h 1437068"/>
                  <a:gd name="connsiteX3" fmla="*/ 1192259 w 1437068"/>
                  <a:gd name="connsiteY3" fmla="*/ 510068 h 1437068"/>
                  <a:gd name="connsiteX4" fmla="*/ 1186293 w 1437068"/>
                  <a:gd name="connsiteY4" fmla="*/ 516034 h 1437068"/>
                  <a:gd name="connsiteX5" fmla="*/ 1186293 w 1437068"/>
                  <a:gd name="connsiteY5" fmla="*/ 574959 h 1437068"/>
                  <a:gd name="connsiteX6" fmla="*/ 1284881 w 1437068"/>
                  <a:gd name="connsiteY6" fmla="*/ 673579 h 1437068"/>
                  <a:gd name="connsiteX7" fmla="*/ 1026631 w 1437068"/>
                  <a:gd name="connsiteY7" fmla="*/ 673579 h 1437068"/>
                  <a:gd name="connsiteX8" fmla="*/ 1171762 w 1437068"/>
                  <a:gd name="connsiteY8" fmla="*/ 479691 h 1437068"/>
                  <a:gd name="connsiteX9" fmla="*/ 1234103 w 1437068"/>
                  <a:gd name="connsiteY9" fmla="*/ 212492 h 1437068"/>
                  <a:gd name="connsiteX10" fmla="*/ 1172532 w 1437068"/>
                  <a:gd name="connsiteY10" fmla="*/ 189509 h 1437068"/>
                  <a:gd name="connsiteX11" fmla="*/ 765350 w 1437068"/>
                  <a:gd name="connsiteY11" fmla="*/ 426652 h 1437068"/>
                  <a:gd name="connsiteX12" fmla="*/ 765350 w 1437068"/>
                  <a:gd name="connsiteY12" fmla="*/ 154016 h 1437068"/>
                  <a:gd name="connsiteX13" fmla="*/ 862190 w 1437068"/>
                  <a:gd name="connsiteY13" fmla="*/ 250824 h 1437068"/>
                  <a:gd name="connsiteX14" fmla="*/ 921115 w 1437068"/>
                  <a:gd name="connsiteY14" fmla="*/ 250824 h 1437068"/>
                  <a:gd name="connsiteX15" fmla="*/ 927081 w 1437068"/>
                  <a:gd name="connsiteY15" fmla="*/ 244873 h 1437068"/>
                  <a:gd name="connsiteX16" fmla="*/ 927081 w 1437068"/>
                  <a:gd name="connsiteY16" fmla="*/ 185916 h 1437068"/>
                  <a:gd name="connsiteX17" fmla="*/ 758807 w 1437068"/>
                  <a:gd name="connsiteY17" fmla="*/ 17642 h 1437068"/>
                  <a:gd name="connsiteX18" fmla="*/ 755904 w 1437068"/>
                  <a:gd name="connsiteY18" fmla="*/ 15252 h 1437068"/>
                  <a:gd name="connsiteX19" fmla="*/ 723683 w 1437068"/>
                  <a:gd name="connsiteY19" fmla="*/ 0 h 1437068"/>
                  <a:gd name="connsiteX20" fmla="*/ 715262 w 1437068"/>
                  <a:gd name="connsiteY20" fmla="*/ 0 h 1437068"/>
                  <a:gd name="connsiteX21" fmla="*/ 686794 w 1437068"/>
                  <a:gd name="connsiteY21" fmla="*/ 11291 h 1437068"/>
                  <a:gd name="connsiteX22" fmla="*/ 678342 w 1437068"/>
                  <a:gd name="connsiteY22" fmla="*/ 17642 h 1437068"/>
                  <a:gd name="connsiteX23" fmla="*/ 510084 w 1437068"/>
                  <a:gd name="connsiteY23" fmla="*/ 185916 h 1437068"/>
                  <a:gd name="connsiteX24" fmla="*/ 510084 w 1437068"/>
                  <a:gd name="connsiteY24" fmla="*/ 244873 h 1437068"/>
                  <a:gd name="connsiteX25" fmla="*/ 516050 w 1437068"/>
                  <a:gd name="connsiteY25" fmla="*/ 250824 h 1437068"/>
                  <a:gd name="connsiteX26" fmla="*/ 574975 w 1437068"/>
                  <a:gd name="connsiteY26" fmla="*/ 250824 h 1437068"/>
                  <a:gd name="connsiteX27" fmla="*/ 673595 w 1437068"/>
                  <a:gd name="connsiteY27" fmla="*/ 152236 h 1437068"/>
                  <a:gd name="connsiteX28" fmla="*/ 673595 w 1437068"/>
                  <a:gd name="connsiteY28" fmla="*/ 430229 h 1437068"/>
                  <a:gd name="connsiteX29" fmla="*/ 262211 w 1437068"/>
                  <a:gd name="connsiteY29" fmla="*/ 189509 h 1437068"/>
                  <a:gd name="connsiteX30" fmla="*/ 200624 w 1437068"/>
                  <a:gd name="connsiteY30" fmla="*/ 212492 h 1437068"/>
                  <a:gd name="connsiteX31" fmla="*/ 262965 w 1437068"/>
                  <a:gd name="connsiteY31" fmla="*/ 479691 h 1437068"/>
                  <a:gd name="connsiteX32" fmla="*/ 408096 w 1437068"/>
                  <a:gd name="connsiteY32" fmla="*/ 673579 h 1437068"/>
                  <a:gd name="connsiteX33" fmla="*/ 152236 w 1437068"/>
                  <a:gd name="connsiteY33" fmla="*/ 673579 h 1437068"/>
                  <a:gd name="connsiteX34" fmla="*/ 250824 w 1437068"/>
                  <a:gd name="connsiteY34" fmla="*/ 574959 h 1437068"/>
                  <a:gd name="connsiteX35" fmla="*/ 250824 w 1437068"/>
                  <a:gd name="connsiteY35" fmla="*/ 516034 h 1437068"/>
                  <a:gd name="connsiteX36" fmla="*/ 244873 w 1437068"/>
                  <a:gd name="connsiteY36" fmla="*/ 510068 h 1437068"/>
                  <a:gd name="connsiteX37" fmla="*/ 185916 w 1437068"/>
                  <a:gd name="connsiteY37" fmla="*/ 510068 h 1437068"/>
                  <a:gd name="connsiteX38" fmla="*/ 17642 w 1437068"/>
                  <a:gd name="connsiteY38" fmla="*/ 678342 h 1437068"/>
                  <a:gd name="connsiteX39" fmla="*/ 11291 w 1437068"/>
                  <a:gd name="connsiteY39" fmla="*/ 686794 h 1437068"/>
                  <a:gd name="connsiteX40" fmla="*/ 0 w 1437068"/>
                  <a:gd name="connsiteY40" fmla="*/ 715262 h 1437068"/>
                  <a:gd name="connsiteX41" fmla="*/ 0 w 1437068"/>
                  <a:gd name="connsiteY41" fmla="*/ 723683 h 1437068"/>
                  <a:gd name="connsiteX42" fmla="*/ 15252 w 1437068"/>
                  <a:gd name="connsiteY42" fmla="*/ 755904 h 1437068"/>
                  <a:gd name="connsiteX43" fmla="*/ 17642 w 1437068"/>
                  <a:gd name="connsiteY43" fmla="*/ 758807 h 1437068"/>
                  <a:gd name="connsiteX44" fmla="*/ 185916 w 1437068"/>
                  <a:gd name="connsiteY44" fmla="*/ 927081 h 1437068"/>
                  <a:gd name="connsiteX45" fmla="*/ 244873 w 1437068"/>
                  <a:gd name="connsiteY45" fmla="*/ 927081 h 1437068"/>
                  <a:gd name="connsiteX46" fmla="*/ 250824 w 1437068"/>
                  <a:gd name="connsiteY46" fmla="*/ 921115 h 1437068"/>
                  <a:gd name="connsiteX47" fmla="*/ 250824 w 1437068"/>
                  <a:gd name="connsiteY47" fmla="*/ 862190 h 1437068"/>
                  <a:gd name="connsiteX48" fmla="*/ 154016 w 1437068"/>
                  <a:gd name="connsiteY48" fmla="*/ 765350 h 1437068"/>
                  <a:gd name="connsiteX49" fmla="*/ 424696 w 1437068"/>
                  <a:gd name="connsiteY49" fmla="*/ 765350 h 1437068"/>
                  <a:gd name="connsiteX50" fmla="*/ 262949 w 1437068"/>
                  <a:gd name="connsiteY50" fmla="*/ 978853 h 1437068"/>
                  <a:gd name="connsiteX51" fmla="*/ 200543 w 1437068"/>
                  <a:gd name="connsiteY51" fmla="*/ 1246052 h 1437068"/>
                  <a:gd name="connsiteX52" fmla="*/ 262179 w 1437068"/>
                  <a:gd name="connsiteY52" fmla="*/ 1269051 h 1437068"/>
                  <a:gd name="connsiteX53" fmla="*/ 262195 w 1437068"/>
                  <a:gd name="connsiteY53" fmla="*/ 1269051 h 1437068"/>
                  <a:gd name="connsiteX54" fmla="*/ 673595 w 1437068"/>
                  <a:gd name="connsiteY54" fmla="*/ 1028299 h 1437068"/>
                  <a:gd name="connsiteX55" fmla="*/ 673595 w 1437068"/>
                  <a:gd name="connsiteY55" fmla="*/ 1284849 h 1437068"/>
                  <a:gd name="connsiteX56" fmla="*/ 574975 w 1437068"/>
                  <a:gd name="connsiteY56" fmla="*/ 1186261 h 1437068"/>
                  <a:gd name="connsiteX57" fmla="*/ 516050 w 1437068"/>
                  <a:gd name="connsiteY57" fmla="*/ 1186261 h 1437068"/>
                  <a:gd name="connsiteX58" fmla="*/ 510084 w 1437068"/>
                  <a:gd name="connsiteY58" fmla="*/ 1192227 h 1437068"/>
                  <a:gd name="connsiteX59" fmla="*/ 510084 w 1437068"/>
                  <a:gd name="connsiteY59" fmla="*/ 1251152 h 1437068"/>
                  <a:gd name="connsiteX60" fmla="*/ 678342 w 1437068"/>
                  <a:gd name="connsiteY60" fmla="*/ 1419443 h 1437068"/>
                  <a:gd name="connsiteX61" fmla="*/ 686794 w 1437068"/>
                  <a:gd name="connsiteY61" fmla="*/ 1425810 h 1437068"/>
                  <a:gd name="connsiteX62" fmla="*/ 715262 w 1437068"/>
                  <a:gd name="connsiteY62" fmla="*/ 1437069 h 1437068"/>
                  <a:gd name="connsiteX63" fmla="*/ 723683 w 1437068"/>
                  <a:gd name="connsiteY63" fmla="*/ 1437069 h 1437068"/>
                  <a:gd name="connsiteX64" fmla="*/ 755904 w 1437068"/>
                  <a:gd name="connsiteY64" fmla="*/ 1421816 h 1437068"/>
                  <a:gd name="connsiteX65" fmla="*/ 758807 w 1437068"/>
                  <a:gd name="connsiteY65" fmla="*/ 1419443 h 1437068"/>
                  <a:gd name="connsiteX66" fmla="*/ 927081 w 1437068"/>
                  <a:gd name="connsiteY66" fmla="*/ 1251152 h 1437068"/>
                  <a:gd name="connsiteX67" fmla="*/ 927081 w 1437068"/>
                  <a:gd name="connsiteY67" fmla="*/ 1192227 h 1437068"/>
                  <a:gd name="connsiteX68" fmla="*/ 921115 w 1437068"/>
                  <a:gd name="connsiteY68" fmla="*/ 1186261 h 1437068"/>
                  <a:gd name="connsiteX69" fmla="*/ 862190 w 1437068"/>
                  <a:gd name="connsiteY69" fmla="*/ 1186261 h 1437068"/>
                  <a:gd name="connsiteX70" fmla="*/ 765350 w 1437068"/>
                  <a:gd name="connsiteY70" fmla="*/ 1283100 h 1437068"/>
                  <a:gd name="connsiteX71" fmla="*/ 765350 w 1437068"/>
                  <a:gd name="connsiteY71" fmla="*/ 1031892 h 1437068"/>
                  <a:gd name="connsiteX72" fmla="*/ 1172548 w 1437068"/>
                  <a:gd name="connsiteY72" fmla="*/ 1269035 h 1437068"/>
                  <a:gd name="connsiteX73" fmla="*/ 1234184 w 1437068"/>
                  <a:gd name="connsiteY73" fmla="*/ 1246036 h 1437068"/>
                  <a:gd name="connsiteX74" fmla="*/ 1171778 w 1437068"/>
                  <a:gd name="connsiteY74" fmla="*/ 978837 h 1437068"/>
                  <a:gd name="connsiteX75" fmla="*/ 1010031 w 1437068"/>
                  <a:gd name="connsiteY75" fmla="*/ 765334 h 1437068"/>
                  <a:gd name="connsiteX76" fmla="*/ 1283117 w 1437068"/>
                  <a:gd name="connsiteY76" fmla="*/ 765334 h 1437068"/>
                  <a:gd name="connsiteX77" fmla="*/ 1186277 w 1437068"/>
                  <a:gd name="connsiteY77" fmla="*/ 862174 h 1437068"/>
                  <a:gd name="connsiteX78" fmla="*/ 1186277 w 1437068"/>
                  <a:gd name="connsiteY78" fmla="*/ 921099 h 1437068"/>
                  <a:gd name="connsiteX79" fmla="*/ 1192243 w 1437068"/>
                  <a:gd name="connsiteY79" fmla="*/ 927065 h 1437068"/>
                  <a:gd name="connsiteX80" fmla="*/ 1251168 w 1437068"/>
                  <a:gd name="connsiteY80" fmla="*/ 927065 h 1437068"/>
                  <a:gd name="connsiteX81" fmla="*/ 1419443 w 1437068"/>
                  <a:gd name="connsiteY81" fmla="*/ 758791 h 1437068"/>
                  <a:gd name="connsiteX82" fmla="*/ 1421816 w 1437068"/>
                  <a:gd name="connsiteY82" fmla="*/ 755888 h 1437068"/>
                  <a:gd name="connsiteX83" fmla="*/ 1437069 w 1437068"/>
                  <a:gd name="connsiteY83" fmla="*/ 723667 h 1437068"/>
                  <a:gd name="connsiteX84" fmla="*/ 1437069 w 1437068"/>
                  <a:gd name="connsiteY84" fmla="*/ 715246 h 1437068"/>
                  <a:gd name="connsiteX85" fmla="*/ 1425826 w 1437068"/>
                  <a:gd name="connsiteY85" fmla="*/ 686794 h 1437068"/>
                  <a:gd name="connsiteX86" fmla="*/ 262195 w 1437068"/>
                  <a:gd name="connsiteY86" fmla="*/ 1192051 h 1437068"/>
                  <a:gd name="connsiteX87" fmla="*/ 255138 w 1437068"/>
                  <a:gd name="connsiteY87" fmla="*/ 1191313 h 1437068"/>
                  <a:gd name="connsiteX88" fmla="*/ 477093 w 1437068"/>
                  <a:gd name="connsiteY88" fmla="*/ 822527 h 1437068"/>
                  <a:gd name="connsiteX89" fmla="*/ 624261 w 1437068"/>
                  <a:gd name="connsiteY89" fmla="*/ 969663 h 1437068"/>
                  <a:gd name="connsiteX90" fmla="*/ 262195 w 1437068"/>
                  <a:gd name="connsiteY90" fmla="*/ 1192051 h 1437068"/>
                  <a:gd name="connsiteX91" fmla="*/ 477093 w 1437068"/>
                  <a:gd name="connsiteY91" fmla="*/ 636065 h 1437068"/>
                  <a:gd name="connsiteX92" fmla="*/ 255186 w 1437068"/>
                  <a:gd name="connsiteY92" fmla="*/ 267279 h 1437068"/>
                  <a:gd name="connsiteX93" fmla="*/ 262195 w 1437068"/>
                  <a:gd name="connsiteY93" fmla="*/ 266557 h 1437068"/>
                  <a:gd name="connsiteX94" fmla="*/ 624261 w 1437068"/>
                  <a:gd name="connsiteY94" fmla="*/ 488961 h 1437068"/>
                  <a:gd name="connsiteX95" fmla="*/ 477093 w 1437068"/>
                  <a:gd name="connsiteY95" fmla="*/ 636065 h 1437068"/>
                  <a:gd name="connsiteX96" fmla="*/ 1172532 w 1437068"/>
                  <a:gd name="connsiteY96" fmla="*/ 266557 h 1437068"/>
                  <a:gd name="connsiteX97" fmla="*/ 1179525 w 1437068"/>
                  <a:gd name="connsiteY97" fmla="*/ 267279 h 1437068"/>
                  <a:gd name="connsiteX98" fmla="*/ 957666 w 1437068"/>
                  <a:gd name="connsiteY98" fmla="*/ 636017 h 1437068"/>
                  <a:gd name="connsiteX99" fmla="*/ 810482 w 1437068"/>
                  <a:gd name="connsiteY99" fmla="*/ 488945 h 1437068"/>
                  <a:gd name="connsiteX100" fmla="*/ 1172532 w 1437068"/>
                  <a:gd name="connsiteY100" fmla="*/ 266557 h 1437068"/>
                  <a:gd name="connsiteX101" fmla="*/ 1179589 w 1437068"/>
                  <a:gd name="connsiteY101" fmla="*/ 1191297 h 1437068"/>
                  <a:gd name="connsiteX102" fmla="*/ 1172548 w 1437068"/>
                  <a:gd name="connsiteY102" fmla="*/ 1192035 h 1437068"/>
                  <a:gd name="connsiteX103" fmla="*/ 810482 w 1437068"/>
                  <a:gd name="connsiteY103" fmla="*/ 969647 h 1437068"/>
                  <a:gd name="connsiteX104" fmla="*/ 957666 w 1437068"/>
                  <a:gd name="connsiteY104" fmla="*/ 822543 h 1437068"/>
                  <a:gd name="connsiteX105" fmla="*/ 1179589 w 1437068"/>
                  <a:gd name="connsiteY105" fmla="*/ 1191297 h 14370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1437068" h="1437068">
                    <a:moveTo>
                      <a:pt x="1425826" y="686794"/>
                    </a:moveTo>
                    <a:cubicBezTo>
                      <a:pt x="1424045" y="683811"/>
                      <a:pt x="1422041" y="680908"/>
                      <a:pt x="1419459" y="678342"/>
                    </a:cubicBezTo>
                    <a:lnTo>
                      <a:pt x="1251184" y="510068"/>
                    </a:lnTo>
                    <a:cubicBezTo>
                      <a:pt x="1234905" y="493789"/>
                      <a:pt x="1208538" y="493789"/>
                      <a:pt x="1192259" y="510068"/>
                    </a:cubicBezTo>
                    <a:lnTo>
                      <a:pt x="1186293" y="516034"/>
                    </a:lnTo>
                    <a:cubicBezTo>
                      <a:pt x="1170014" y="532313"/>
                      <a:pt x="1170014" y="558680"/>
                      <a:pt x="1186293" y="574959"/>
                    </a:cubicBezTo>
                    <a:lnTo>
                      <a:pt x="1284881" y="673579"/>
                    </a:lnTo>
                    <a:lnTo>
                      <a:pt x="1026631" y="673579"/>
                    </a:lnTo>
                    <a:cubicBezTo>
                      <a:pt x="1083872" y="605512"/>
                      <a:pt x="1133334" y="539675"/>
                      <a:pt x="1171762" y="479691"/>
                    </a:cubicBezTo>
                    <a:cubicBezTo>
                      <a:pt x="1258353" y="344520"/>
                      <a:pt x="1278754" y="257127"/>
                      <a:pt x="1234103" y="212492"/>
                    </a:cubicBezTo>
                    <a:cubicBezTo>
                      <a:pt x="1223614" y="202003"/>
                      <a:pt x="1204432" y="189509"/>
                      <a:pt x="1172532" y="189509"/>
                    </a:cubicBezTo>
                    <a:cubicBezTo>
                      <a:pt x="1081514" y="189509"/>
                      <a:pt x="922398" y="293582"/>
                      <a:pt x="765350" y="426652"/>
                    </a:cubicBezTo>
                    <a:lnTo>
                      <a:pt x="765350" y="154016"/>
                    </a:lnTo>
                    <a:lnTo>
                      <a:pt x="862190" y="250824"/>
                    </a:lnTo>
                    <a:cubicBezTo>
                      <a:pt x="878469" y="267103"/>
                      <a:pt x="904836" y="267103"/>
                      <a:pt x="921115" y="250824"/>
                    </a:cubicBezTo>
                    <a:lnTo>
                      <a:pt x="927081" y="244873"/>
                    </a:lnTo>
                    <a:cubicBezTo>
                      <a:pt x="943360" y="228595"/>
                      <a:pt x="943360" y="202195"/>
                      <a:pt x="927081" y="185916"/>
                    </a:cubicBezTo>
                    <a:lnTo>
                      <a:pt x="758807" y="17642"/>
                    </a:lnTo>
                    <a:cubicBezTo>
                      <a:pt x="757908" y="16744"/>
                      <a:pt x="756850" y="16054"/>
                      <a:pt x="755904" y="15252"/>
                    </a:cubicBezTo>
                    <a:cubicBezTo>
                      <a:pt x="748253" y="5950"/>
                      <a:pt x="736674" y="0"/>
                      <a:pt x="723683" y="0"/>
                    </a:cubicBezTo>
                    <a:lnTo>
                      <a:pt x="715262" y="0"/>
                    </a:lnTo>
                    <a:cubicBezTo>
                      <a:pt x="704260" y="0"/>
                      <a:pt x="694268" y="4314"/>
                      <a:pt x="686794" y="11291"/>
                    </a:cubicBezTo>
                    <a:cubicBezTo>
                      <a:pt x="683811" y="13039"/>
                      <a:pt x="680908" y="15060"/>
                      <a:pt x="678342" y="17642"/>
                    </a:cubicBezTo>
                    <a:lnTo>
                      <a:pt x="510084" y="185916"/>
                    </a:lnTo>
                    <a:cubicBezTo>
                      <a:pt x="493805" y="202195"/>
                      <a:pt x="493805" y="228563"/>
                      <a:pt x="510084" y="244873"/>
                    </a:cubicBezTo>
                    <a:lnTo>
                      <a:pt x="516050" y="250824"/>
                    </a:lnTo>
                    <a:cubicBezTo>
                      <a:pt x="532329" y="267103"/>
                      <a:pt x="558696" y="267103"/>
                      <a:pt x="574975" y="250824"/>
                    </a:cubicBezTo>
                    <a:lnTo>
                      <a:pt x="673595" y="152236"/>
                    </a:lnTo>
                    <a:lnTo>
                      <a:pt x="673595" y="430229"/>
                    </a:lnTo>
                    <a:cubicBezTo>
                      <a:pt x="515184" y="295459"/>
                      <a:pt x="354047" y="189509"/>
                      <a:pt x="262211" y="189509"/>
                    </a:cubicBezTo>
                    <a:cubicBezTo>
                      <a:pt x="230311" y="189509"/>
                      <a:pt x="211113" y="202003"/>
                      <a:pt x="200624" y="212492"/>
                    </a:cubicBezTo>
                    <a:cubicBezTo>
                      <a:pt x="155973" y="257127"/>
                      <a:pt x="176358" y="344536"/>
                      <a:pt x="262965" y="479691"/>
                    </a:cubicBezTo>
                    <a:cubicBezTo>
                      <a:pt x="301393" y="539659"/>
                      <a:pt x="350871" y="605512"/>
                      <a:pt x="408096" y="673579"/>
                    </a:cubicBezTo>
                    <a:lnTo>
                      <a:pt x="152236" y="673579"/>
                    </a:lnTo>
                    <a:lnTo>
                      <a:pt x="250824" y="574959"/>
                    </a:lnTo>
                    <a:cubicBezTo>
                      <a:pt x="267103" y="558680"/>
                      <a:pt x="267103" y="532313"/>
                      <a:pt x="250824" y="516034"/>
                    </a:cubicBezTo>
                    <a:lnTo>
                      <a:pt x="244873" y="510068"/>
                    </a:lnTo>
                    <a:cubicBezTo>
                      <a:pt x="228579" y="493789"/>
                      <a:pt x="202195" y="493789"/>
                      <a:pt x="185916" y="510068"/>
                    </a:cubicBezTo>
                    <a:lnTo>
                      <a:pt x="17642" y="678342"/>
                    </a:lnTo>
                    <a:cubicBezTo>
                      <a:pt x="15060" y="680892"/>
                      <a:pt x="13055" y="683811"/>
                      <a:pt x="11291" y="686794"/>
                    </a:cubicBezTo>
                    <a:cubicBezTo>
                      <a:pt x="4314" y="694268"/>
                      <a:pt x="0" y="704244"/>
                      <a:pt x="0" y="715262"/>
                    </a:cubicBezTo>
                    <a:lnTo>
                      <a:pt x="0" y="723683"/>
                    </a:lnTo>
                    <a:cubicBezTo>
                      <a:pt x="0" y="736674"/>
                      <a:pt x="5950" y="748253"/>
                      <a:pt x="15252" y="755904"/>
                    </a:cubicBezTo>
                    <a:cubicBezTo>
                      <a:pt x="16054" y="756850"/>
                      <a:pt x="16728" y="757908"/>
                      <a:pt x="17642" y="758807"/>
                    </a:cubicBezTo>
                    <a:lnTo>
                      <a:pt x="185916" y="927081"/>
                    </a:lnTo>
                    <a:cubicBezTo>
                      <a:pt x="202195" y="943360"/>
                      <a:pt x="228595" y="943360"/>
                      <a:pt x="244873" y="927081"/>
                    </a:cubicBezTo>
                    <a:lnTo>
                      <a:pt x="250824" y="921115"/>
                    </a:lnTo>
                    <a:cubicBezTo>
                      <a:pt x="267103" y="904836"/>
                      <a:pt x="267103" y="878469"/>
                      <a:pt x="250824" y="862190"/>
                    </a:cubicBezTo>
                    <a:lnTo>
                      <a:pt x="154016" y="765350"/>
                    </a:lnTo>
                    <a:lnTo>
                      <a:pt x="424696" y="765350"/>
                    </a:lnTo>
                    <a:cubicBezTo>
                      <a:pt x="360350" y="840378"/>
                      <a:pt x="305049" y="913144"/>
                      <a:pt x="262949" y="978853"/>
                    </a:cubicBezTo>
                    <a:cubicBezTo>
                      <a:pt x="176326" y="1114040"/>
                      <a:pt x="155909" y="1201433"/>
                      <a:pt x="200543" y="1246052"/>
                    </a:cubicBezTo>
                    <a:cubicBezTo>
                      <a:pt x="211033" y="1256541"/>
                      <a:pt x="230247" y="1269051"/>
                      <a:pt x="262179" y="1269051"/>
                    </a:cubicBezTo>
                    <a:lnTo>
                      <a:pt x="262195" y="1269051"/>
                    </a:lnTo>
                    <a:cubicBezTo>
                      <a:pt x="354063" y="1269051"/>
                      <a:pt x="515200" y="1163085"/>
                      <a:pt x="673595" y="1028299"/>
                    </a:cubicBezTo>
                    <a:lnTo>
                      <a:pt x="673595" y="1284849"/>
                    </a:lnTo>
                    <a:lnTo>
                      <a:pt x="574975" y="1186261"/>
                    </a:lnTo>
                    <a:cubicBezTo>
                      <a:pt x="558696" y="1169982"/>
                      <a:pt x="532329" y="1169982"/>
                      <a:pt x="516050" y="1186261"/>
                    </a:cubicBezTo>
                    <a:lnTo>
                      <a:pt x="510084" y="1192227"/>
                    </a:lnTo>
                    <a:cubicBezTo>
                      <a:pt x="493805" y="1208506"/>
                      <a:pt x="493805" y="1234873"/>
                      <a:pt x="510084" y="1251152"/>
                    </a:cubicBezTo>
                    <a:lnTo>
                      <a:pt x="678342" y="1419443"/>
                    </a:lnTo>
                    <a:cubicBezTo>
                      <a:pt x="680892" y="1422024"/>
                      <a:pt x="683811" y="1424029"/>
                      <a:pt x="686794" y="1425810"/>
                    </a:cubicBezTo>
                    <a:cubicBezTo>
                      <a:pt x="694268" y="1432787"/>
                      <a:pt x="704244" y="1437069"/>
                      <a:pt x="715262" y="1437069"/>
                    </a:cubicBezTo>
                    <a:lnTo>
                      <a:pt x="723683" y="1437069"/>
                    </a:lnTo>
                    <a:cubicBezTo>
                      <a:pt x="736674" y="1437069"/>
                      <a:pt x="748253" y="1431118"/>
                      <a:pt x="755904" y="1421816"/>
                    </a:cubicBezTo>
                    <a:cubicBezTo>
                      <a:pt x="756850" y="1421014"/>
                      <a:pt x="757908" y="1420341"/>
                      <a:pt x="758807" y="1419443"/>
                    </a:cubicBezTo>
                    <a:lnTo>
                      <a:pt x="927081" y="1251152"/>
                    </a:lnTo>
                    <a:cubicBezTo>
                      <a:pt x="943360" y="1234873"/>
                      <a:pt x="943360" y="1208506"/>
                      <a:pt x="927081" y="1192227"/>
                    </a:cubicBezTo>
                    <a:lnTo>
                      <a:pt x="921115" y="1186261"/>
                    </a:lnTo>
                    <a:cubicBezTo>
                      <a:pt x="904836" y="1169982"/>
                      <a:pt x="878469" y="1169982"/>
                      <a:pt x="862190" y="1186261"/>
                    </a:cubicBezTo>
                    <a:lnTo>
                      <a:pt x="765350" y="1283100"/>
                    </a:lnTo>
                    <a:lnTo>
                      <a:pt x="765350" y="1031892"/>
                    </a:lnTo>
                    <a:cubicBezTo>
                      <a:pt x="922382" y="1164962"/>
                      <a:pt x="1081498" y="1269035"/>
                      <a:pt x="1172548" y="1269035"/>
                    </a:cubicBezTo>
                    <a:cubicBezTo>
                      <a:pt x="1204497" y="1269035"/>
                      <a:pt x="1223694" y="1256525"/>
                      <a:pt x="1234184" y="1246036"/>
                    </a:cubicBezTo>
                    <a:cubicBezTo>
                      <a:pt x="1278818" y="1201417"/>
                      <a:pt x="1258401" y="1114008"/>
                      <a:pt x="1171778" y="978837"/>
                    </a:cubicBezTo>
                    <a:cubicBezTo>
                      <a:pt x="1129645" y="913095"/>
                      <a:pt x="1074377" y="840362"/>
                      <a:pt x="1010031" y="765334"/>
                    </a:cubicBezTo>
                    <a:lnTo>
                      <a:pt x="1283117" y="765334"/>
                    </a:lnTo>
                    <a:lnTo>
                      <a:pt x="1186277" y="862174"/>
                    </a:lnTo>
                    <a:cubicBezTo>
                      <a:pt x="1169998" y="878453"/>
                      <a:pt x="1169998" y="904820"/>
                      <a:pt x="1186277" y="921099"/>
                    </a:cubicBezTo>
                    <a:lnTo>
                      <a:pt x="1192243" y="927065"/>
                    </a:lnTo>
                    <a:cubicBezTo>
                      <a:pt x="1208522" y="943344"/>
                      <a:pt x="1234889" y="943344"/>
                      <a:pt x="1251168" y="927065"/>
                    </a:cubicBezTo>
                    <a:lnTo>
                      <a:pt x="1419443" y="758791"/>
                    </a:lnTo>
                    <a:cubicBezTo>
                      <a:pt x="1420340" y="757892"/>
                      <a:pt x="1421014" y="756834"/>
                      <a:pt x="1421816" y="755888"/>
                    </a:cubicBezTo>
                    <a:cubicBezTo>
                      <a:pt x="1431119" y="748237"/>
                      <a:pt x="1437069" y="736658"/>
                      <a:pt x="1437069" y="723667"/>
                    </a:cubicBezTo>
                    <a:lnTo>
                      <a:pt x="1437069" y="715246"/>
                    </a:lnTo>
                    <a:cubicBezTo>
                      <a:pt x="1437085" y="704260"/>
                      <a:pt x="1432802" y="694268"/>
                      <a:pt x="1425826" y="686794"/>
                    </a:cubicBezTo>
                    <a:close/>
                    <a:moveTo>
                      <a:pt x="262195" y="1192051"/>
                    </a:moveTo>
                    <a:cubicBezTo>
                      <a:pt x="258442" y="1192051"/>
                      <a:pt x="256245" y="1191618"/>
                      <a:pt x="255138" y="1191313"/>
                    </a:cubicBezTo>
                    <a:cubicBezTo>
                      <a:pt x="242211" y="1159798"/>
                      <a:pt x="310150" y="1018852"/>
                      <a:pt x="477093" y="822527"/>
                    </a:cubicBezTo>
                    <a:cubicBezTo>
                      <a:pt x="503267" y="889936"/>
                      <a:pt x="556852" y="943504"/>
                      <a:pt x="624261" y="969663"/>
                    </a:cubicBezTo>
                    <a:cubicBezTo>
                      <a:pt x="453757" y="1115018"/>
                      <a:pt x="318153" y="1192051"/>
                      <a:pt x="262195" y="1192051"/>
                    </a:cubicBezTo>
                    <a:close/>
                    <a:moveTo>
                      <a:pt x="477093" y="636065"/>
                    </a:moveTo>
                    <a:cubicBezTo>
                      <a:pt x="310134" y="439723"/>
                      <a:pt x="242243" y="298810"/>
                      <a:pt x="255186" y="267279"/>
                    </a:cubicBezTo>
                    <a:cubicBezTo>
                      <a:pt x="256277" y="266974"/>
                      <a:pt x="258474" y="266557"/>
                      <a:pt x="262195" y="266557"/>
                    </a:cubicBezTo>
                    <a:cubicBezTo>
                      <a:pt x="318137" y="266557"/>
                      <a:pt x="453741" y="343590"/>
                      <a:pt x="624261" y="488961"/>
                    </a:cubicBezTo>
                    <a:cubicBezTo>
                      <a:pt x="556852" y="515120"/>
                      <a:pt x="503283" y="568656"/>
                      <a:pt x="477093" y="636065"/>
                    </a:cubicBezTo>
                    <a:close/>
                    <a:moveTo>
                      <a:pt x="1172532" y="266557"/>
                    </a:moveTo>
                    <a:cubicBezTo>
                      <a:pt x="1176237" y="266557"/>
                      <a:pt x="1178434" y="266974"/>
                      <a:pt x="1179525" y="267279"/>
                    </a:cubicBezTo>
                    <a:cubicBezTo>
                      <a:pt x="1192484" y="298794"/>
                      <a:pt x="1124609" y="439692"/>
                      <a:pt x="957666" y="636017"/>
                    </a:cubicBezTo>
                    <a:cubicBezTo>
                      <a:pt x="931475" y="568624"/>
                      <a:pt x="877907" y="515088"/>
                      <a:pt x="810482" y="488945"/>
                    </a:cubicBezTo>
                    <a:cubicBezTo>
                      <a:pt x="980986" y="343574"/>
                      <a:pt x="1116574" y="266557"/>
                      <a:pt x="1172532" y="266557"/>
                    </a:cubicBezTo>
                    <a:close/>
                    <a:moveTo>
                      <a:pt x="1179589" y="1191297"/>
                    </a:moveTo>
                    <a:cubicBezTo>
                      <a:pt x="1178498" y="1191618"/>
                      <a:pt x="1176285" y="1192035"/>
                      <a:pt x="1172548" y="1192035"/>
                    </a:cubicBezTo>
                    <a:cubicBezTo>
                      <a:pt x="1116574" y="1192035"/>
                      <a:pt x="980970" y="1115018"/>
                      <a:pt x="810482" y="969647"/>
                    </a:cubicBezTo>
                    <a:cubicBezTo>
                      <a:pt x="877924" y="943504"/>
                      <a:pt x="931491" y="889952"/>
                      <a:pt x="957666" y="822543"/>
                    </a:cubicBezTo>
                    <a:cubicBezTo>
                      <a:pt x="1124593" y="1018869"/>
                      <a:pt x="1192516" y="1159782"/>
                      <a:pt x="1179589" y="119129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83" name="Graphic 7589">
            <a:extLst>
              <a:ext uri="{FF2B5EF4-FFF2-40B4-BE49-F238E27FC236}">
                <a16:creationId xmlns:a16="http://schemas.microsoft.com/office/drawing/2014/main" id="{87070968-97B2-4CCA-B894-103D60804FC7}"/>
              </a:ext>
            </a:extLst>
          </p:cNvPr>
          <p:cNvGrpSpPr/>
          <p:nvPr/>
        </p:nvGrpSpPr>
        <p:grpSpPr>
          <a:xfrm>
            <a:off x="4809075" y="1294573"/>
            <a:ext cx="572716" cy="572716"/>
            <a:chOff x="3994878" y="564678"/>
            <a:chExt cx="4210196" cy="4210196"/>
          </a:xfrm>
        </p:grpSpPr>
        <p:grpSp>
          <p:nvGrpSpPr>
            <p:cNvPr id="784" name="Graphic 7589">
              <a:extLst>
                <a:ext uri="{FF2B5EF4-FFF2-40B4-BE49-F238E27FC236}">
                  <a16:creationId xmlns:a16="http://schemas.microsoft.com/office/drawing/2014/main" id="{93FD58C9-C531-4CA2-BEF0-3E755BF5358E}"/>
                </a:ext>
              </a:extLst>
            </p:cNvPr>
            <p:cNvGrpSpPr/>
            <p:nvPr/>
          </p:nvGrpSpPr>
          <p:grpSpPr>
            <a:xfrm>
              <a:off x="3994878" y="564678"/>
              <a:ext cx="4210196" cy="4210196"/>
              <a:chOff x="3994878" y="564678"/>
              <a:chExt cx="4210196" cy="4210196"/>
            </a:xfrm>
          </p:grpSpPr>
          <p:sp>
            <p:nvSpPr>
              <p:cNvPr id="794" name="Graphic 7589">
                <a:extLst>
                  <a:ext uri="{FF2B5EF4-FFF2-40B4-BE49-F238E27FC236}">
                    <a16:creationId xmlns:a16="http://schemas.microsoft.com/office/drawing/2014/main" id="{0611CB7D-ABBF-49E1-9D90-6BF25BE20CCA}"/>
                  </a:ext>
                </a:extLst>
              </p:cNvPr>
              <p:cNvSpPr/>
              <p:nvPr/>
            </p:nvSpPr>
            <p:spPr>
              <a:xfrm>
                <a:off x="3994878" y="564678"/>
                <a:ext cx="4210196" cy="4210196"/>
              </a:xfrm>
              <a:custGeom>
                <a:avLst/>
                <a:gdLst>
                  <a:gd name="connsiteX0" fmla="*/ 1440597 w 4210196"/>
                  <a:gd name="connsiteY0" fmla="*/ 0 h 4210196"/>
                  <a:gd name="connsiteX1" fmla="*/ 2769599 w 4210196"/>
                  <a:gd name="connsiteY1" fmla="*/ 0 h 4210196"/>
                  <a:gd name="connsiteX2" fmla="*/ 4210197 w 4210196"/>
                  <a:gd name="connsiteY2" fmla="*/ 1440597 h 4210196"/>
                  <a:gd name="connsiteX3" fmla="*/ 4210197 w 4210196"/>
                  <a:gd name="connsiteY3" fmla="*/ 2769599 h 4210196"/>
                  <a:gd name="connsiteX4" fmla="*/ 2769599 w 4210196"/>
                  <a:gd name="connsiteY4" fmla="*/ 4210196 h 4210196"/>
                  <a:gd name="connsiteX5" fmla="*/ 1440597 w 4210196"/>
                  <a:gd name="connsiteY5" fmla="*/ 4210196 h 4210196"/>
                  <a:gd name="connsiteX6" fmla="*/ 0 w 4210196"/>
                  <a:gd name="connsiteY6" fmla="*/ 2769599 h 4210196"/>
                  <a:gd name="connsiteX7" fmla="*/ 0 w 4210196"/>
                  <a:gd name="connsiteY7" fmla="*/ 1440597 h 4210196"/>
                  <a:gd name="connsiteX8" fmla="*/ 1440597 w 4210196"/>
                  <a:gd name="connsiteY8" fmla="*/ 0 h 421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196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599"/>
                    </a:lnTo>
                    <a:cubicBezTo>
                      <a:pt x="4210197" y="3565214"/>
                      <a:pt x="3565214" y="4210196"/>
                      <a:pt x="2769599" y="4210196"/>
                    </a:cubicBezTo>
                    <a:lnTo>
                      <a:pt x="1440597" y="4210196"/>
                    </a:lnTo>
                    <a:cubicBezTo>
                      <a:pt x="644982" y="4210196"/>
                      <a:pt x="0" y="3565214"/>
                      <a:pt x="0" y="2769599"/>
                    </a:cubicBezTo>
                    <a:lnTo>
                      <a:pt x="0" y="1440597"/>
                    </a:lnTo>
                    <a:cubicBezTo>
                      <a:pt x="0" y="644982"/>
                      <a:pt x="644966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5" name="Graphic 7589">
                <a:extLst>
                  <a:ext uri="{FF2B5EF4-FFF2-40B4-BE49-F238E27FC236}">
                    <a16:creationId xmlns:a16="http://schemas.microsoft.com/office/drawing/2014/main" id="{A4CE1141-8084-4FAC-9823-34C5A0C6899D}"/>
                  </a:ext>
                </a:extLst>
              </p:cNvPr>
              <p:cNvSpPr/>
              <p:nvPr/>
            </p:nvSpPr>
            <p:spPr>
              <a:xfrm>
                <a:off x="6023891" y="4164967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5 w 165130"/>
                  <a:gd name="connsiteY1" fmla="*/ 165131 h 165131"/>
                  <a:gd name="connsiteX2" fmla="*/ 0 w 165130"/>
                  <a:gd name="connsiteY2" fmla="*/ 82566 h 165131"/>
                  <a:gd name="connsiteX3" fmla="*/ 82565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6" name="Graphic 7589">
                <a:extLst>
                  <a:ext uri="{FF2B5EF4-FFF2-40B4-BE49-F238E27FC236}">
                    <a16:creationId xmlns:a16="http://schemas.microsoft.com/office/drawing/2014/main" id="{474A7AF9-BA76-4CBE-899E-489409C80937}"/>
                  </a:ext>
                </a:extLst>
              </p:cNvPr>
              <p:cNvSpPr/>
              <p:nvPr/>
            </p:nvSpPr>
            <p:spPr>
              <a:xfrm>
                <a:off x="6023891" y="101144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7" name="Graphic 7589">
                <a:extLst>
                  <a:ext uri="{FF2B5EF4-FFF2-40B4-BE49-F238E27FC236}">
                    <a16:creationId xmlns:a16="http://schemas.microsoft.com/office/drawing/2014/main" id="{2256737E-99CD-454D-9081-57E1AA78892E}"/>
                  </a:ext>
                </a:extLst>
              </p:cNvPr>
              <p:cNvSpPr/>
              <p:nvPr/>
            </p:nvSpPr>
            <p:spPr>
              <a:xfrm>
                <a:off x="7588480" y="2587980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8" name="Graphic 7589">
                <a:extLst>
                  <a:ext uri="{FF2B5EF4-FFF2-40B4-BE49-F238E27FC236}">
                    <a16:creationId xmlns:a16="http://schemas.microsoft.com/office/drawing/2014/main" id="{07A8A3B9-4E57-474B-8578-BBAF85123BDF}"/>
                  </a:ext>
                </a:extLst>
              </p:cNvPr>
              <p:cNvSpPr/>
              <p:nvPr/>
            </p:nvSpPr>
            <p:spPr>
              <a:xfrm>
                <a:off x="4436382" y="2587980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6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9" name="Graphic 7589">
                <a:extLst>
                  <a:ext uri="{FF2B5EF4-FFF2-40B4-BE49-F238E27FC236}">
                    <a16:creationId xmlns:a16="http://schemas.microsoft.com/office/drawing/2014/main" id="{23220529-B722-4FB6-A12B-27457415C9A5}"/>
                  </a:ext>
                </a:extLst>
              </p:cNvPr>
              <p:cNvSpPr/>
              <p:nvPr/>
            </p:nvSpPr>
            <p:spPr>
              <a:xfrm>
                <a:off x="4707430" y="1285217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6 w 165131"/>
                  <a:gd name="connsiteY1" fmla="*/ 165131 h 165130"/>
                  <a:gd name="connsiteX2" fmla="*/ 0 w 165131"/>
                  <a:gd name="connsiteY2" fmla="*/ 82565 h 165130"/>
                  <a:gd name="connsiteX3" fmla="*/ 82566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0" name="Graphic 7589">
                <a:extLst>
                  <a:ext uri="{FF2B5EF4-FFF2-40B4-BE49-F238E27FC236}">
                    <a16:creationId xmlns:a16="http://schemas.microsoft.com/office/drawing/2014/main" id="{B6EDA7F2-DF32-4D22-B917-8D3A748BAC98}"/>
                  </a:ext>
                </a:extLst>
              </p:cNvPr>
              <p:cNvSpPr/>
              <p:nvPr/>
            </p:nvSpPr>
            <p:spPr>
              <a:xfrm>
                <a:off x="7314577" y="3892363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5 h 165131"/>
                  <a:gd name="connsiteX1" fmla="*/ 82565 w 165130"/>
                  <a:gd name="connsiteY1" fmla="*/ 165131 h 165131"/>
                  <a:gd name="connsiteX2" fmla="*/ 0 w 165130"/>
                  <a:gd name="connsiteY2" fmla="*/ 82565 h 165131"/>
                  <a:gd name="connsiteX3" fmla="*/ 82565 w 165130"/>
                  <a:gd name="connsiteY3" fmla="*/ 0 h 165131"/>
                  <a:gd name="connsiteX4" fmla="*/ 165131 w 165130"/>
                  <a:gd name="connsiteY4" fmla="*/ 82565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1" name="Graphic 7589">
                <a:extLst>
                  <a:ext uri="{FF2B5EF4-FFF2-40B4-BE49-F238E27FC236}">
                    <a16:creationId xmlns:a16="http://schemas.microsoft.com/office/drawing/2014/main" id="{43F466AB-AE9E-4093-80DD-613D581732FA}"/>
                  </a:ext>
                </a:extLst>
              </p:cNvPr>
              <p:cNvSpPr/>
              <p:nvPr/>
            </p:nvSpPr>
            <p:spPr>
              <a:xfrm>
                <a:off x="4706677" y="388904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02" name="Graphic 7589">
                <a:extLst>
                  <a:ext uri="{FF2B5EF4-FFF2-40B4-BE49-F238E27FC236}">
                    <a16:creationId xmlns:a16="http://schemas.microsoft.com/office/drawing/2014/main" id="{EE5EB1AA-A0A3-4E25-84A3-A2BC9DF8B68A}"/>
                  </a:ext>
                </a:extLst>
              </p:cNvPr>
              <p:cNvSpPr/>
              <p:nvPr/>
            </p:nvSpPr>
            <p:spPr>
              <a:xfrm>
                <a:off x="7315122" y="1280582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6 w 165131"/>
                  <a:gd name="connsiteY1" fmla="*/ 165131 h 165130"/>
                  <a:gd name="connsiteX2" fmla="*/ 0 w 165131"/>
                  <a:gd name="connsiteY2" fmla="*/ 82565 h 165130"/>
                  <a:gd name="connsiteX3" fmla="*/ 82566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85" name="Graphic 7589">
              <a:extLst>
                <a:ext uri="{FF2B5EF4-FFF2-40B4-BE49-F238E27FC236}">
                  <a16:creationId xmlns:a16="http://schemas.microsoft.com/office/drawing/2014/main" id="{EE86F619-D9A3-422A-B877-C70A0D4AD682}"/>
                </a:ext>
              </a:extLst>
            </p:cNvPr>
            <p:cNvGrpSpPr/>
            <p:nvPr/>
          </p:nvGrpSpPr>
          <p:grpSpPr>
            <a:xfrm>
              <a:off x="5047203" y="1618799"/>
              <a:ext cx="2108786" cy="2108786"/>
              <a:chOff x="5047203" y="1618799"/>
              <a:chExt cx="2108786" cy="2108786"/>
            </a:xfrm>
          </p:grpSpPr>
          <p:sp>
            <p:nvSpPr>
              <p:cNvPr id="786" name="Graphic 7589">
                <a:extLst>
                  <a:ext uri="{FF2B5EF4-FFF2-40B4-BE49-F238E27FC236}">
                    <a16:creationId xmlns:a16="http://schemas.microsoft.com/office/drawing/2014/main" id="{1FC80ECE-5A4A-44AE-B0C7-F220E5ED0101}"/>
                  </a:ext>
                </a:extLst>
              </p:cNvPr>
              <p:cNvSpPr/>
              <p:nvPr/>
            </p:nvSpPr>
            <p:spPr>
              <a:xfrm>
                <a:off x="5047203" y="1618799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7" name="Graphic 7589">
                <a:extLst>
                  <a:ext uri="{FF2B5EF4-FFF2-40B4-BE49-F238E27FC236}">
                    <a16:creationId xmlns:a16="http://schemas.microsoft.com/office/drawing/2014/main" id="{A4184407-FDEF-4B4E-B289-5A539C035FAC}"/>
                  </a:ext>
                </a:extLst>
              </p:cNvPr>
              <p:cNvSpPr/>
              <p:nvPr/>
            </p:nvSpPr>
            <p:spPr>
              <a:xfrm>
                <a:off x="5135719" y="2882605"/>
                <a:ext cx="1920785" cy="37513"/>
              </a:xfrm>
              <a:custGeom>
                <a:avLst/>
                <a:gdLst>
                  <a:gd name="connsiteX0" fmla="*/ 0 w 1920785"/>
                  <a:gd name="connsiteY0" fmla="*/ 0 h 37513"/>
                  <a:gd name="connsiteX1" fmla="*/ 1920786 w 1920785"/>
                  <a:gd name="connsiteY1" fmla="*/ 0 h 37513"/>
                  <a:gd name="connsiteX2" fmla="*/ 1920786 w 1920785"/>
                  <a:gd name="connsiteY2" fmla="*/ 37514 h 37513"/>
                  <a:gd name="connsiteX3" fmla="*/ 0 w 1920785"/>
                  <a:gd name="connsiteY3" fmla="*/ 37514 h 37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20785" h="37513">
                    <a:moveTo>
                      <a:pt x="0" y="0"/>
                    </a:moveTo>
                    <a:lnTo>
                      <a:pt x="1920786" y="0"/>
                    </a:lnTo>
                    <a:lnTo>
                      <a:pt x="1920786" y="37514"/>
                    </a:lnTo>
                    <a:lnTo>
                      <a:pt x="0" y="37514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8" name="Graphic 7589">
                <a:extLst>
                  <a:ext uri="{FF2B5EF4-FFF2-40B4-BE49-F238E27FC236}">
                    <a16:creationId xmlns:a16="http://schemas.microsoft.com/office/drawing/2014/main" id="{3C42E4C5-4740-44B2-B83D-605B027D1DE5}"/>
                  </a:ext>
                </a:extLst>
              </p:cNvPr>
              <p:cNvSpPr/>
              <p:nvPr/>
            </p:nvSpPr>
            <p:spPr>
              <a:xfrm>
                <a:off x="5565418" y="3059219"/>
                <a:ext cx="1089052" cy="514719"/>
              </a:xfrm>
              <a:custGeom>
                <a:avLst/>
                <a:gdLst>
                  <a:gd name="connsiteX0" fmla="*/ 932935 w 1089052"/>
                  <a:gd name="connsiteY0" fmla="*/ 370935 h 514719"/>
                  <a:gd name="connsiteX1" fmla="*/ 806232 w 1089052"/>
                  <a:gd name="connsiteY1" fmla="*/ 143784 h 514719"/>
                  <a:gd name="connsiteX2" fmla="*/ 887001 w 1089052"/>
                  <a:gd name="connsiteY2" fmla="*/ 143784 h 514719"/>
                  <a:gd name="connsiteX3" fmla="*/ 887001 w 1089052"/>
                  <a:gd name="connsiteY3" fmla="*/ 0 h 514719"/>
                  <a:gd name="connsiteX4" fmla="*/ 615873 w 1089052"/>
                  <a:gd name="connsiteY4" fmla="*/ 0 h 514719"/>
                  <a:gd name="connsiteX5" fmla="*/ 615873 w 1089052"/>
                  <a:gd name="connsiteY5" fmla="*/ 143784 h 514719"/>
                  <a:gd name="connsiteX6" fmla="*/ 616594 w 1089052"/>
                  <a:gd name="connsiteY6" fmla="*/ 143784 h 514719"/>
                  <a:gd name="connsiteX7" fmla="*/ 553580 w 1089052"/>
                  <a:gd name="connsiteY7" fmla="*/ 181602 h 514719"/>
                  <a:gd name="connsiteX8" fmla="*/ 478039 w 1089052"/>
                  <a:gd name="connsiteY8" fmla="*/ 136278 h 514719"/>
                  <a:gd name="connsiteX9" fmla="*/ 478039 w 1089052"/>
                  <a:gd name="connsiteY9" fmla="*/ 0 h 514719"/>
                  <a:gd name="connsiteX10" fmla="*/ 206911 w 1089052"/>
                  <a:gd name="connsiteY10" fmla="*/ 0 h 514719"/>
                  <a:gd name="connsiteX11" fmla="*/ 206911 w 1089052"/>
                  <a:gd name="connsiteY11" fmla="*/ 143784 h 514719"/>
                  <a:gd name="connsiteX12" fmla="*/ 291353 w 1089052"/>
                  <a:gd name="connsiteY12" fmla="*/ 143784 h 514719"/>
                  <a:gd name="connsiteX13" fmla="*/ 164650 w 1089052"/>
                  <a:gd name="connsiteY13" fmla="*/ 370935 h 514719"/>
                  <a:gd name="connsiteX14" fmla="*/ 0 w 1089052"/>
                  <a:gd name="connsiteY14" fmla="*/ 370935 h 514719"/>
                  <a:gd name="connsiteX15" fmla="*/ 0 w 1089052"/>
                  <a:gd name="connsiteY15" fmla="*/ 514719 h 514719"/>
                  <a:gd name="connsiteX16" fmla="*/ 271128 w 1089052"/>
                  <a:gd name="connsiteY16" fmla="*/ 514719 h 514719"/>
                  <a:gd name="connsiteX17" fmla="*/ 271128 w 1089052"/>
                  <a:gd name="connsiteY17" fmla="*/ 373485 h 514719"/>
                  <a:gd name="connsiteX18" fmla="*/ 447663 w 1089052"/>
                  <a:gd name="connsiteY18" fmla="*/ 267568 h 514719"/>
                  <a:gd name="connsiteX19" fmla="*/ 503973 w 1089052"/>
                  <a:gd name="connsiteY19" fmla="*/ 370935 h 514719"/>
                  <a:gd name="connsiteX20" fmla="*/ 408962 w 1089052"/>
                  <a:gd name="connsiteY20" fmla="*/ 370935 h 514719"/>
                  <a:gd name="connsiteX21" fmla="*/ 408962 w 1089052"/>
                  <a:gd name="connsiteY21" fmla="*/ 514719 h 514719"/>
                  <a:gd name="connsiteX22" fmla="*/ 680090 w 1089052"/>
                  <a:gd name="connsiteY22" fmla="*/ 514719 h 514719"/>
                  <a:gd name="connsiteX23" fmla="*/ 680090 w 1089052"/>
                  <a:gd name="connsiteY23" fmla="*/ 370935 h 514719"/>
                  <a:gd name="connsiteX24" fmla="*/ 603138 w 1089052"/>
                  <a:gd name="connsiteY24" fmla="*/ 370935 h 514719"/>
                  <a:gd name="connsiteX25" fmla="*/ 659449 w 1089052"/>
                  <a:gd name="connsiteY25" fmla="*/ 267568 h 514719"/>
                  <a:gd name="connsiteX26" fmla="*/ 831717 w 1089052"/>
                  <a:gd name="connsiteY26" fmla="*/ 370935 h 514719"/>
                  <a:gd name="connsiteX27" fmla="*/ 817924 w 1089052"/>
                  <a:gd name="connsiteY27" fmla="*/ 370935 h 514719"/>
                  <a:gd name="connsiteX28" fmla="*/ 817924 w 1089052"/>
                  <a:gd name="connsiteY28" fmla="*/ 514719 h 514719"/>
                  <a:gd name="connsiteX29" fmla="*/ 1089052 w 1089052"/>
                  <a:gd name="connsiteY29" fmla="*/ 514719 h 514719"/>
                  <a:gd name="connsiteX30" fmla="*/ 1089052 w 1089052"/>
                  <a:gd name="connsiteY30" fmla="*/ 370935 h 514719"/>
                  <a:gd name="connsiteX31" fmla="*/ 932935 w 1089052"/>
                  <a:gd name="connsiteY31" fmla="*/ 370935 h 514719"/>
                  <a:gd name="connsiteX32" fmla="*/ 653996 w 1089052"/>
                  <a:gd name="connsiteY32" fmla="*/ 143784 h 514719"/>
                  <a:gd name="connsiteX33" fmla="*/ 704998 w 1089052"/>
                  <a:gd name="connsiteY33" fmla="*/ 143784 h 514719"/>
                  <a:gd name="connsiteX34" fmla="*/ 652168 w 1089052"/>
                  <a:gd name="connsiteY34" fmla="*/ 240752 h 514719"/>
                  <a:gd name="connsiteX35" fmla="*/ 572264 w 1089052"/>
                  <a:gd name="connsiteY35" fmla="*/ 192813 h 514719"/>
                  <a:gd name="connsiteX36" fmla="*/ 653996 w 1089052"/>
                  <a:gd name="connsiteY36" fmla="*/ 143784 h 514719"/>
                  <a:gd name="connsiteX37" fmla="*/ 453148 w 1089052"/>
                  <a:gd name="connsiteY37" fmla="*/ 143784 h 514719"/>
                  <a:gd name="connsiteX38" fmla="*/ 534879 w 1089052"/>
                  <a:gd name="connsiteY38" fmla="*/ 192813 h 514719"/>
                  <a:gd name="connsiteX39" fmla="*/ 454976 w 1089052"/>
                  <a:gd name="connsiteY39" fmla="*/ 240752 h 514719"/>
                  <a:gd name="connsiteX40" fmla="*/ 402146 w 1089052"/>
                  <a:gd name="connsiteY40" fmla="*/ 143784 h 514719"/>
                  <a:gd name="connsiteX41" fmla="*/ 453148 w 1089052"/>
                  <a:gd name="connsiteY41" fmla="*/ 143784 h 514719"/>
                  <a:gd name="connsiteX42" fmla="*/ 237993 w 1089052"/>
                  <a:gd name="connsiteY42" fmla="*/ 370935 h 514719"/>
                  <a:gd name="connsiteX43" fmla="*/ 186686 w 1089052"/>
                  <a:gd name="connsiteY43" fmla="*/ 370935 h 514719"/>
                  <a:gd name="connsiteX44" fmla="*/ 313389 w 1089052"/>
                  <a:gd name="connsiteY44" fmla="*/ 143784 h 514719"/>
                  <a:gd name="connsiteX45" fmla="*/ 380237 w 1089052"/>
                  <a:gd name="connsiteY45" fmla="*/ 143784 h 514719"/>
                  <a:gd name="connsiteX46" fmla="*/ 438457 w 1089052"/>
                  <a:gd name="connsiteY46" fmla="*/ 250663 h 514719"/>
                  <a:gd name="connsiteX47" fmla="*/ 237993 w 1089052"/>
                  <a:gd name="connsiteY47" fmla="*/ 370935 h 514719"/>
                  <a:gd name="connsiteX48" fmla="*/ 581246 w 1089052"/>
                  <a:gd name="connsiteY48" fmla="*/ 370935 h 514719"/>
                  <a:gd name="connsiteX49" fmla="*/ 525898 w 1089052"/>
                  <a:gd name="connsiteY49" fmla="*/ 370935 h 514719"/>
                  <a:gd name="connsiteX50" fmla="*/ 464182 w 1089052"/>
                  <a:gd name="connsiteY50" fmla="*/ 257656 h 514719"/>
                  <a:gd name="connsiteX51" fmla="*/ 553564 w 1089052"/>
                  <a:gd name="connsiteY51" fmla="*/ 204024 h 514719"/>
                  <a:gd name="connsiteX52" fmla="*/ 642946 w 1089052"/>
                  <a:gd name="connsiteY52" fmla="*/ 257656 h 514719"/>
                  <a:gd name="connsiteX53" fmla="*/ 581246 w 1089052"/>
                  <a:gd name="connsiteY53" fmla="*/ 370935 h 514719"/>
                  <a:gd name="connsiteX54" fmla="*/ 668687 w 1089052"/>
                  <a:gd name="connsiteY54" fmla="*/ 250663 h 514719"/>
                  <a:gd name="connsiteX55" fmla="*/ 726906 w 1089052"/>
                  <a:gd name="connsiteY55" fmla="*/ 143784 h 514719"/>
                  <a:gd name="connsiteX56" fmla="*/ 784195 w 1089052"/>
                  <a:gd name="connsiteY56" fmla="*/ 143784 h 514719"/>
                  <a:gd name="connsiteX57" fmla="*/ 910898 w 1089052"/>
                  <a:gd name="connsiteY57" fmla="*/ 370935 h 514719"/>
                  <a:gd name="connsiteX58" fmla="*/ 869150 w 1089052"/>
                  <a:gd name="connsiteY58" fmla="*/ 370935 h 514719"/>
                  <a:gd name="connsiteX59" fmla="*/ 668687 w 1089052"/>
                  <a:gd name="connsiteY59" fmla="*/ 250663 h 514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1089052" h="514719">
                    <a:moveTo>
                      <a:pt x="932935" y="370935"/>
                    </a:moveTo>
                    <a:lnTo>
                      <a:pt x="806232" y="143784"/>
                    </a:lnTo>
                    <a:lnTo>
                      <a:pt x="887001" y="143784"/>
                    </a:lnTo>
                    <a:lnTo>
                      <a:pt x="887001" y="0"/>
                    </a:lnTo>
                    <a:lnTo>
                      <a:pt x="615873" y="0"/>
                    </a:lnTo>
                    <a:lnTo>
                      <a:pt x="615873" y="143784"/>
                    </a:lnTo>
                    <a:lnTo>
                      <a:pt x="616594" y="143784"/>
                    </a:lnTo>
                    <a:lnTo>
                      <a:pt x="553580" y="181602"/>
                    </a:lnTo>
                    <a:lnTo>
                      <a:pt x="478039" y="136278"/>
                    </a:lnTo>
                    <a:lnTo>
                      <a:pt x="478039" y="0"/>
                    </a:lnTo>
                    <a:lnTo>
                      <a:pt x="206911" y="0"/>
                    </a:lnTo>
                    <a:lnTo>
                      <a:pt x="206911" y="143784"/>
                    </a:lnTo>
                    <a:lnTo>
                      <a:pt x="291353" y="143784"/>
                    </a:lnTo>
                    <a:lnTo>
                      <a:pt x="164650" y="370935"/>
                    </a:lnTo>
                    <a:lnTo>
                      <a:pt x="0" y="370935"/>
                    </a:lnTo>
                    <a:lnTo>
                      <a:pt x="0" y="514719"/>
                    </a:lnTo>
                    <a:lnTo>
                      <a:pt x="271128" y="514719"/>
                    </a:lnTo>
                    <a:lnTo>
                      <a:pt x="271128" y="373485"/>
                    </a:lnTo>
                    <a:lnTo>
                      <a:pt x="447663" y="267568"/>
                    </a:lnTo>
                    <a:lnTo>
                      <a:pt x="503973" y="370935"/>
                    </a:lnTo>
                    <a:lnTo>
                      <a:pt x="408962" y="370935"/>
                    </a:lnTo>
                    <a:lnTo>
                      <a:pt x="408962" y="514719"/>
                    </a:lnTo>
                    <a:lnTo>
                      <a:pt x="680090" y="514719"/>
                    </a:lnTo>
                    <a:lnTo>
                      <a:pt x="680090" y="370935"/>
                    </a:lnTo>
                    <a:lnTo>
                      <a:pt x="603138" y="370935"/>
                    </a:lnTo>
                    <a:lnTo>
                      <a:pt x="659449" y="267568"/>
                    </a:lnTo>
                    <a:lnTo>
                      <a:pt x="831717" y="370935"/>
                    </a:lnTo>
                    <a:lnTo>
                      <a:pt x="817924" y="370935"/>
                    </a:lnTo>
                    <a:lnTo>
                      <a:pt x="817924" y="514719"/>
                    </a:lnTo>
                    <a:lnTo>
                      <a:pt x="1089052" y="514719"/>
                    </a:lnTo>
                    <a:lnTo>
                      <a:pt x="1089052" y="370935"/>
                    </a:lnTo>
                    <a:lnTo>
                      <a:pt x="932935" y="370935"/>
                    </a:lnTo>
                    <a:close/>
                    <a:moveTo>
                      <a:pt x="653996" y="143784"/>
                    </a:moveTo>
                    <a:lnTo>
                      <a:pt x="704998" y="143784"/>
                    </a:lnTo>
                    <a:lnTo>
                      <a:pt x="652168" y="240752"/>
                    </a:lnTo>
                    <a:lnTo>
                      <a:pt x="572264" y="192813"/>
                    </a:lnTo>
                    <a:lnTo>
                      <a:pt x="653996" y="143784"/>
                    </a:lnTo>
                    <a:close/>
                    <a:moveTo>
                      <a:pt x="453148" y="143784"/>
                    </a:moveTo>
                    <a:lnTo>
                      <a:pt x="534879" y="192813"/>
                    </a:lnTo>
                    <a:lnTo>
                      <a:pt x="454976" y="240752"/>
                    </a:lnTo>
                    <a:lnTo>
                      <a:pt x="402146" y="143784"/>
                    </a:lnTo>
                    <a:lnTo>
                      <a:pt x="453148" y="143784"/>
                    </a:lnTo>
                    <a:close/>
                    <a:moveTo>
                      <a:pt x="237993" y="370935"/>
                    </a:moveTo>
                    <a:lnTo>
                      <a:pt x="186686" y="370935"/>
                    </a:lnTo>
                    <a:lnTo>
                      <a:pt x="313389" y="143784"/>
                    </a:lnTo>
                    <a:lnTo>
                      <a:pt x="380237" y="143784"/>
                    </a:lnTo>
                    <a:lnTo>
                      <a:pt x="438457" y="250663"/>
                    </a:lnTo>
                    <a:lnTo>
                      <a:pt x="237993" y="370935"/>
                    </a:lnTo>
                    <a:close/>
                    <a:moveTo>
                      <a:pt x="581246" y="370935"/>
                    </a:moveTo>
                    <a:lnTo>
                      <a:pt x="525898" y="370935"/>
                    </a:lnTo>
                    <a:lnTo>
                      <a:pt x="464182" y="257656"/>
                    </a:lnTo>
                    <a:lnTo>
                      <a:pt x="553564" y="204024"/>
                    </a:lnTo>
                    <a:lnTo>
                      <a:pt x="642946" y="257656"/>
                    </a:lnTo>
                    <a:lnTo>
                      <a:pt x="581246" y="370935"/>
                    </a:lnTo>
                    <a:close/>
                    <a:moveTo>
                      <a:pt x="668687" y="250663"/>
                    </a:moveTo>
                    <a:lnTo>
                      <a:pt x="726906" y="143784"/>
                    </a:lnTo>
                    <a:lnTo>
                      <a:pt x="784195" y="143784"/>
                    </a:lnTo>
                    <a:lnTo>
                      <a:pt x="910898" y="370935"/>
                    </a:lnTo>
                    <a:lnTo>
                      <a:pt x="869150" y="370935"/>
                    </a:lnTo>
                    <a:lnTo>
                      <a:pt x="668687" y="250663"/>
                    </a:ln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789" name="Graphic 7589">
                <a:extLst>
                  <a:ext uri="{FF2B5EF4-FFF2-40B4-BE49-F238E27FC236}">
                    <a16:creationId xmlns:a16="http://schemas.microsoft.com/office/drawing/2014/main" id="{CD29365E-67B6-44F5-8DEE-BDE3248CB3FB}"/>
                  </a:ext>
                </a:extLst>
              </p:cNvPr>
              <p:cNvGrpSpPr/>
              <p:nvPr/>
            </p:nvGrpSpPr>
            <p:grpSpPr>
              <a:xfrm>
                <a:off x="5577335" y="1701557"/>
                <a:ext cx="1181256" cy="1064353"/>
                <a:chOff x="5577335" y="1701557"/>
                <a:chExt cx="1181256" cy="1064353"/>
              </a:xfrm>
              <a:solidFill>
                <a:srgbClr val="FFFFFF"/>
              </a:solidFill>
            </p:grpSpPr>
            <p:sp>
              <p:nvSpPr>
                <p:cNvPr id="790" name="Graphic 7589">
                  <a:extLst>
                    <a:ext uri="{FF2B5EF4-FFF2-40B4-BE49-F238E27FC236}">
                      <a16:creationId xmlns:a16="http://schemas.microsoft.com/office/drawing/2014/main" id="{83ED3807-D1F4-4589-9835-2D539CE0CEE4}"/>
                    </a:ext>
                  </a:extLst>
                </p:cNvPr>
                <p:cNvSpPr/>
                <p:nvPr/>
              </p:nvSpPr>
              <p:spPr>
                <a:xfrm>
                  <a:off x="5577335" y="1701557"/>
                  <a:ext cx="251513" cy="925894"/>
                </a:xfrm>
                <a:custGeom>
                  <a:avLst/>
                  <a:gdLst>
                    <a:gd name="connsiteX0" fmla="*/ 168884 w 251513"/>
                    <a:gd name="connsiteY0" fmla="*/ 725286 h 925894"/>
                    <a:gd name="connsiteX1" fmla="*/ 168884 w 251513"/>
                    <a:gd name="connsiteY1" fmla="*/ 611911 h 925894"/>
                    <a:gd name="connsiteX2" fmla="*/ 168884 w 251513"/>
                    <a:gd name="connsiteY2" fmla="*/ 151450 h 925894"/>
                    <a:gd name="connsiteX3" fmla="*/ 251514 w 251513"/>
                    <a:gd name="connsiteY3" fmla="*/ 151450 h 925894"/>
                    <a:gd name="connsiteX4" fmla="*/ 125757 w 251513"/>
                    <a:gd name="connsiteY4" fmla="*/ 0 h 925894"/>
                    <a:gd name="connsiteX5" fmla="*/ 0 w 251513"/>
                    <a:gd name="connsiteY5" fmla="*/ 151450 h 925894"/>
                    <a:gd name="connsiteX6" fmla="*/ 82614 w 251513"/>
                    <a:gd name="connsiteY6" fmla="*/ 151450 h 925894"/>
                    <a:gd name="connsiteX7" fmla="*/ 82614 w 251513"/>
                    <a:gd name="connsiteY7" fmla="*/ 611895 h 925894"/>
                    <a:gd name="connsiteX8" fmla="*/ 82614 w 251513"/>
                    <a:gd name="connsiteY8" fmla="*/ 725302 h 925894"/>
                    <a:gd name="connsiteX9" fmla="*/ 82614 w 251513"/>
                    <a:gd name="connsiteY9" fmla="*/ 774444 h 925894"/>
                    <a:gd name="connsiteX10" fmla="*/ 0 w 251513"/>
                    <a:gd name="connsiteY10" fmla="*/ 774444 h 925894"/>
                    <a:gd name="connsiteX11" fmla="*/ 125757 w 251513"/>
                    <a:gd name="connsiteY11" fmla="*/ 925894 h 925894"/>
                    <a:gd name="connsiteX12" fmla="*/ 251514 w 251513"/>
                    <a:gd name="connsiteY12" fmla="*/ 774444 h 925894"/>
                    <a:gd name="connsiteX13" fmla="*/ 168884 w 251513"/>
                    <a:gd name="connsiteY13" fmla="*/ 774444 h 925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51513" h="925894">
                      <a:moveTo>
                        <a:pt x="168884" y="725286"/>
                      </a:moveTo>
                      <a:lnTo>
                        <a:pt x="168884" y="611911"/>
                      </a:lnTo>
                      <a:lnTo>
                        <a:pt x="168884" y="151450"/>
                      </a:lnTo>
                      <a:lnTo>
                        <a:pt x="251514" y="151450"/>
                      </a:lnTo>
                      <a:lnTo>
                        <a:pt x="125757" y="0"/>
                      </a:lnTo>
                      <a:lnTo>
                        <a:pt x="0" y="151450"/>
                      </a:lnTo>
                      <a:lnTo>
                        <a:pt x="82614" y="151450"/>
                      </a:lnTo>
                      <a:lnTo>
                        <a:pt x="82614" y="611895"/>
                      </a:lnTo>
                      <a:lnTo>
                        <a:pt x="82614" y="725302"/>
                      </a:lnTo>
                      <a:lnTo>
                        <a:pt x="82614" y="774444"/>
                      </a:lnTo>
                      <a:lnTo>
                        <a:pt x="0" y="774444"/>
                      </a:lnTo>
                      <a:lnTo>
                        <a:pt x="125757" y="925894"/>
                      </a:lnTo>
                      <a:lnTo>
                        <a:pt x="251514" y="774444"/>
                      </a:lnTo>
                      <a:lnTo>
                        <a:pt x="168884" y="77444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1" name="Graphic 7589">
                  <a:extLst>
                    <a:ext uri="{FF2B5EF4-FFF2-40B4-BE49-F238E27FC236}">
                      <a16:creationId xmlns:a16="http://schemas.microsoft.com/office/drawing/2014/main" id="{A9097C87-6BF4-4BA8-BCB0-B48AFD1FB98F}"/>
                    </a:ext>
                  </a:extLst>
                </p:cNvPr>
                <p:cNvSpPr/>
                <p:nvPr/>
              </p:nvSpPr>
              <p:spPr>
                <a:xfrm>
                  <a:off x="5889874" y="2330517"/>
                  <a:ext cx="435393" cy="435393"/>
                </a:xfrm>
                <a:custGeom>
                  <a:avLst/>
                  <a:gdLst>
                    <a:gd name="connsiteX0" fmla="*/ 342034 w 435393"/>
                    <a:gd name="connsiteY0" fmla="*/ 435393 h 435393"/>
                    <a:gd name="connsiteX1" fmla="*/ 93375 w 435393"/>
                    <a:gd name="connsiteY1" fmla="*/ 435393 h 435393"/>
                    <a:gd name="connsiteX2" fmla="*/ 0 w 435393"/>
                    <a:gd name="connsiteY2" fmla="*/ 342034 h 435393"/>
                    <a:gd name="connsiteX3" fmla="*/ 0 w 435393"/>
                    <a:gd name="connsiteY3" fmla="*/ 93359 h 435393"/>
                    <a:gd name="connsiteX4" fmla="*/ 93375 w 435393"/>
                    <a:gd name="connsiteY4" fmla="*/ 0 h 435393"/>
                    <a:gd name="connsiteX5" fmla="*/ 342034 w 435393"/>
                    <a:gd name="connsiteY5" fmla="*/ 0 h 435393"/>
                    <a:gd name="connsiteX6" fmla="*/ 435393 w 435393"/>
                    <a:gd name="connsiteY6" fmla="*/ 93359 h 435393"/>
                    <a:gd name="connsiteX7" fmla="*/ 435393 w 435393"/>
                    <a:gd name="connsiteY7" fmla="*/ 342034 h 435393"/>
                    <a:gd name="connsiteX8" fmla="*/ 342034 w 435393"/>
                    <a:gd name="connsiteY8" fmla="*/ 435393 h 435393"/>
                    <a:gd name="connsiteX9" fmla="*/ 93375 w 435393"/>
                    <a:gd name="connsiteY9" fmla="*/ 49943 h 435393"/>
                    <a:gd name="connsiteX10" fmla="*/ 49960 w 435393"/>
                    <a:gd name="connsiteY10" fmla="*/ 93359 h 435393"/>
                    <a:gd name="connsiteX11" fmla="*/ 49960 w 435393"/>
                    <a:gd name="connsiteY11" fmla="*/ 342034 h 435393"/>
                    <a:gd name="connsiteX12" fmla="*/ 93375 w 435393"/>
                    <a:gd name="connsiteY12" fmla="*/ 385450 h 435393"/>
                    <a:gd name="connsiteX13" fmla="*/ 342034 w 435393"/>
                    <a:gd name="connsiteY13" fmla="*/ 385450 h 435393"/>
                    <a:gd name="connsiteX14" fmla="*/ 385450 w 435393"/>
                    <a:gd name="connsiteY14" fmla="*/ 342034 h 435393"/>
                    <a:gd name="connsiteX15" fmla="*/ 385450 w 435393"/>
                    <a:gd name="connsiteY15" fmla="*/ 93359 h 435393"/>
                    <a:gd name="connsiteX16" fmla="*/ 342034 w 435393"/>
                    <a:gd name="connsiteY16" fmla="*/ 49943 h 435393"/>
                    <a:gd name="connsiteX17" fmla="*/ 93375 w 435393"/>
                    <a:gd name="connsiteY17" fmla="*/ 49943 h 4353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435393" h="435393">
                      <a:moveTo>
                        <a:pt x="342034" y="435393"/>
                      </a:moveTo>
                      <a:lnTo>
                        <a:pt x="93375" y="435393"/>
                      </a:lnTo>
                      <a:cubicBezTo>
                        <a:pt x="41892" y="435393"/>
                        <a:pt x="0" y="393501"/>
                        <a:pt x="0" y="342034"/>
                      </a:cubicBezTo>
                      <a:lnTo>
                        <a:pt x="0" y="93359"/>
                      </a:lnTo>
                      <a:cubicBezTo>
                        <a:pt x="0" y="41876"/>
                        <a:pt x="41892" y="0"/>
                        <a:pt x="93375" y="0"/>
                      </a:cubicBezTo>
                      <a:lnTo>
                        <a:pt x="342034" y="0"/>
                      </a:lnTo>
                      <a:cubicBezTo>
                        <a:pt x="393517" y="0"/>
                        <a:pt x="435393" y="41892"/>
                        <a:pt x="435393" y="93359"/>
                      </a:cubicBezTo>
                      <a:lnTo>
                        <a:pt x="435393" y="342034"/>
                      </a:lnTo>
                      <a:cubicBezTo>
                        <a:pt x="435393" y="393517"/>
                        <a:pt x="393517" y="435393"/>
                        <a:pt x="342034" y="435393"/>
                      </a:cubicBezTo>
                      <a:close/>
                      <a:moveTo>
                        <a:pt x="93375" y="49943"/>
                      </a:moveTo>
                      <a:cubicBezTo>
                        <a:pt x="69430" y="49943"/>
                        <a:pt x="49960" y="69430"/>
                        <a:pt x="49960" y="93359"/>
                      </a:cubicBezTo>
                      <a:lnTo>
                        <a:pt x="49960" y="342034"/>
                      </a:lnTo>
                      <a:cubicBezTo>
                        <a:pt x="49960" y="365963"/>
                        <a:pt x="69446" y="385450"/>
                        <a:pt x="93375" y="385450"/>
                      </a:cubicBezTo>
                      <a:lnTo>
                        <a:pt x="342034" y="385450"/>
                      </a:lnTo>
                      <a:cubicBezTo>
                        <a:pt x="365963" y="385450"/>
                        <a:pt x="385450" y="365963"/>
                        <a:pt x="385450" y="342034"/>
                      </a:cubicBezTo>
                      <a:lnTo>
                        <a:pt x="385450" y="93359"/>
                      </a:lnTo>
                      <a:cubicBezTo>
                        <a:pt x="385450" y="69430"/>
                        <a:pt x="365963" y="49943"/>
                        <a:pt x="342034" y="49943"/>
                      </a:cubicBezTo>
                      <a:lnTo>
                        <a:pt x="93375" y="4994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2" name="Graphic 7589">
                  <a:extLst>
                    <a:ext uri="{FF2B5EF4-FFF2-40B4-BE49-F238E27FC236}">
                      <a16:creationId xmlns:a16="http://schemas.microsoft.com/office/drawing/2014/main" id="{FBDD6611-8A8D-4B41-9B0E-5851C446D0EB}"/>
                    </a:ext>
                  </a:extLst>
                </p:cNvPr>
                <p:cNvSpPr/>
                <p:nvPr/>
              </p:nvSpPr>
              <p:spPr>
                <a:xfrm>
                  <a:off x="6035615" y="2436915"/>
                  <a:ext cx="153086" cy="214769"/>
                </a:xfrm>
                <a:custGeom>
                  <a:avLst/>
                  <a:gdLst>
                    <a:gd name="connsiteX0" fmla="*/ 0 w 153086"/>
                    <a:gd name="connsiteY0" fmla="*/ 4442 h 214769"/>
                    <a:gd name="connsiteX1" fmla="*/ 65148 w 153086"/>
                    <a:gd name="connsiteY1" fmla="*/ 0 h 214769"/>
                    <a:gd name="connsiteX2" fmla="*/ 130312 w 153086"/>
                    <a:gd name="connsiteY2" fmla="*/ 17081 h 214769"/>
                    <a:gd name="connsiteX3" fmla="*/ 153086 w 153086"/>
                    <a:gd name="connsiteY3" fmla="*/ 66415 h 214769"/>
                    <a:gd name="connsiteX4" fmla="*/ 133471 w 153086"/>
                    <a:gd name="connsiteY4" fmla="*/ 117032 h 214769"/>
                    <a:gd name="connsiteX5" fmla="*/ 64202 w 153086"/>
                    <a:gd name="connsiteY5" fmla="*/ 139486 h 214769"/>
                    <a:gd name="connsiteX6" fmla="*/ 47762 w 153086"/>
                    <a:gd name="connsiteY6" fmla="*/ 138539 h 214769"/>
                    <a:gd name="connsiteX7" fmla="*/ 47762 w 153086"/>
                    <a:gd name="connsiteY7" fmla="*/ 214769 h 214769"/>
                    <a:gd name="connsiteX8" fmla="*/ 0 w 153086"/>
                    <a:gd name="connsiteY8" fmla="*/ 214769 h 214769"/>
                    <a:gd name="connsiteX9" fmla="*/ 0 w 153086"/>
                    <a:gd name="connsiteY9" fmla="*/ 4442 h 214769"/>
                    <a:gd name="connsiteX10" fmla="*/ 47762 w 153086"/>
                    <a:gd name="connsiteY10" fmla="*/ 101218 h 214769"/>
                    <a:gd name="connsiteX11" fmla="*/ 63897 w 153086"/>
                    <a:gd name="connsiteY11" fmla="*/ 102485 h 214769"/>
                    <a:gd name="connsiteX12" fmla="*/ 105340 w 153086"/>
                    <a:gd name="connsiteY12" fmla="*/ 67682 h 214769"/>
                    <a:gd name="connsiteX13" fmla="*/ 67698 w 153086"/>
                    <a:gd name="connsiteY13" fmla="*/ 36359 h 214769"/>
                    <a:gd name="connsiteX14" fmla="*/ 47778 w 153086"/>
                    <a:gd name="connsiteY14" fmla="*/ 38267 h 214769"/>
                    <a:gd name="connsiteX15" fmla="*/ 47778 w 153086"/>
                    <a:gd name="connsiteY15" fmla="*/ 101218 h 214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53086" h="214769">
                      <a:moveTo>
                        <a:pt x="0" y="4442"/>
                      </a:moveTo>
                      <a:cubicBezTo>
                        <a:pt x="14868" y="1908"/>
                        <a:pt x="35734" y="0"/>
                        <a:pt x="65148" y="0"/>
                      </a:cubicBezTo>
                      <a:cubicBezTo>
                        <a:pt x="94883" y="0"/>
                        <a:pt x="116070" y="5693"/>
                        <a:pt x="130312" y="17081"/>
                      </a:cubicBezTo>
                      <a:cubicBezTo>
                        <a:pt x="143912" y="27827"/>
                        <a:pt x="153086" y="45549"/>
                        <a:pt x="153086" y="66415"/>
                      </a:cubicBezTo>
                      <a:cubicBezTo>
                        <a:pt x="153086" y="87297"/>
                        <a:pt x="146125" y="105019"/>
                        <a:pt x="133471" y="117032"/>
                      </a:cubicBezTo>
                      <a:cubicBezTo>
                        <a:pt x="117032" y="132525"/>
                        <a:pt x="92670" y="139486"/>
                        <a:pt x="64202" y="139486"/>
                      </a:cubicBezTo>
                      <a:cubicBezTo>
                        <a:pt x="57882" y="139486"/>
                        <a:pt x="52173" y="139181"/>
                        <a:pt x="47762" y="138539"/>
                      </a:cubicBezTo>
                      <a:lnTo>
                        <a:pt x="47762" y="214769"/>
                      </a:lnTo>
                      <a:lnTo>
                        <a:pt x="0" y="214769"/>
                      </a:lnTo>
                      <a:lnTo>
                        <a:pt x="0" y="4442"/>
                      </a:lnTo>
                      <a:close/>
                      <a:moveTo>
                        <a:pt x="47762" y="101218"/>
                      </a:moveTo>
                      <a:cubicBezTo>
                        <a:pt x="51868" y="102180"/>
                        <a:pt x="56936" y="102485"/>
                        <a:pt x="63897" y="102485"/>
                      </a:cubicBezTo>
                      <a:cubicBezTo>
                        <a:pt x="89510" y="102485"/>
                        <a:pt x="105340" y="89526"/>
                        <a:pt x="105340" y="67682"/>
                      </a:cubicBezTo>
                      <a:cubicBezTo>
                        <a:pt x="105340" y="48067"/>
                        <a:pt x="91740" y="36359"/>
                        <a:pt x="67698" y="36359"/>
                      </a:cubicBezTo>
                      <a:cubicBezTo>
                        <a:pt x="57898" y="36359"/>
                        <a:pt x="51259" y="37321"/>
                        <a:pt x="47778" y="38267"/>
                      </a:cubicBezTo>
                      <a:lnTo>
                        <a:pt x="47778" y="10121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93" name="Graphic 7589">
                  <a:extLst>
                    <a:ext uri="{FF2B5EF4-FFF2-40B4-BE49-F238E27FC236}">
                      <a16:creationId xmlns:a16="http://schemas.microsoft.com/office/drawing/2014/main" id="{5348C86C-47DF-4966-8770-B4DD49559DEB}"/>
                    </a:ext>
                  </a:extLst>
                </p:cNvPr>
                <p:cNvSpPr/>
                <p:nvPr/>
              </p:nvSpPr>
              <p:spPr>
                <a:xfrm>
                  <a:off x="5699803" y="2117447"/>
                  <a:ext cx="1058787" cy="554910"/>
                </a:xfrm>
                <a:custGeom>
                  <a:avLst/>
                  <a:gdLst>
                    <a:gd name="connsiteX0" fmla="*/ 1058788 w 1058787"/>
                    <a:gd name="connsiteY0" fmla="*/ 236020 h 554910"/>
                    <a:gd name="connsiteX1" fmla="*/ 822768 w 1058787"/>
                    <a:gd name="connsiteY1" fmla="*/ 0 h 554910"/>
                    <a:gd name="connsiteX2" fmla="*/ 0 w 1058787"/>
                    <a:gd name="connsiteY2" fmla="*/ 0 h 554910"/>
                    <a:gd name="connsiteX3" fmla="*/ 0 w 1058787"/>
                    <a:gd name="connsiteY3" fmla="*/ 86559 h 554910"/>
                    <a:gd name="connsiteX4" fmla="*/ 822768 w 1058787"/>
                    <a:gd name="connsiteY4" fmla="*/ 86559 h 554910"/>
                    <a:gd name="connsiteX5" fmla="*/ 972229 w 1058787"/>
                    <a:gd name="connsiteY5" fmla="*/ 236020 h 554910"/>
                    <a:gd name="connsiteX6" fmla="*/ 824468 w 1058787"/>
                    <a:gd name="connsiteY6" fmla="*/ 385386 h 554910"/>
                    <a:gd name="connsiteX7" fmla="*/ 824468 w 1058787"/>
                    <a:gd name="connsiteY7" fmla="*/ 303398 h 554910"/>
                    <a:gd name="connsiteX8" fmla="*/ 673018 w 1058787"/>
                    <a:gd name="connsiteY8" fmla="*/ 429154 h 554910"/>
                    <a:gd name="connsiteX9" fmla="*/ 824468 w 1058787"/>
                    <a:gd name="connsiteY9" fmla="*/ 554911 h 554910"/>
                    <a:gd name="connsiteX10" fmla="*/ 824468 w 1058787"/>
                    <a:gd name="connsiteY10" fmla="*/ 472281 h 554910"/>
                    <a:gd name="connsiteX11" fmla="*/ 824468 w 1058787"/>
                    <a:gd name="connsiteY11" fmla="*/ 471945 h 554910"/>
                    <a:gd name="connsiteX12" fmla="*/ 1058788 w 1058787"/>
                    <a:gd name="connsiteY12" fmla="*/ 236020 h 5549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58787" h="554910">
                      <a:moveTo>
                        <a:pt x="1058788" y="236020"/>
                      </a:moveTo>
                      <a:cubicBezTo>
                        <a:pt x="1058788" y="105885"/>
                        <a:pt x="952903" y="0"/>
                        <a:pt x="822768" y="0"/>
                      </a:cubicBezTo>
                      <a:lnTo>
                        <a:pt x="0" y="0"/>
                      </a:lnTo>
                      <a:lnTo>
                        <a:pt x="0" y="86559"/>
                      </a:lnTo>
                      <a:lnTo>
                        <a:pt x="822768" y="86559"/>
                      </a:lnTo>
                      <a:cubicBezTo>
                        <a:pt x="905173" y="86559"/>
                        <a:pt x="972229" y="153615"/>
                        <a:pt x="972229" y="236020"/>
                      </a:cubicBezTo>
                      <a:cubicBezTo>
                        <a:pt x="972229" y="317848"/>
                        <a:pt x="906087" y="384471"/>
                        <a:pt x="824468" y="385386"/>
                      </a:cubicBezTo>
                      <a:lnTo>
                        <a:pt x="824468" y="303398"/>
                      </a:lnTo>
                      <a:lnTo>
                        <a:pt x="673018" y="429154"/>
                      </a:lnTo>
                      <a:lnTo>
                        <a:pt x="824468" y="554911"/>
                      </a:lnTo>
                      <a:lnTo>
                        <a:pt x="824468" y="472281"/>
                      </a:lnTo>
                      <a:lnTo>
                        <a:pt x="824468" y="471945"/>
                      </a:lnTo>
                      <a:cubicBezTo>
                        <a:pt x="953817" y="471046"/>
                        <a:pt x="1058788" y="365594"/>
                        <a:pt x="1058788" y="23602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826" name="Graphic 388">
            <a:extLst>
              <a:ext uri="{FF2B5EF4-FFF2-40B4-BE49-F238E27FC236}">
                <a16:creationId xmlns:a16="http://schemas.microsoft.com/office/drawing/2014/main" id="{E2326A59-0B89-46B7-BED2-0DFE397D5D87}"/>
              </a:ext>
            </a:extLst>
          </p:cNvPr>
          <p:cNvGrpSpPr/>
          <p:nvPr/>
        </p:nvGrpSpPr>
        <p:grpSpPr>
          <a:xfrm>
            <a:off x="5804396" y="1294573"/>
            <a:ext cx="572716" cy="572716"/>
            <a:chOff x="3984181" y="563202"/>
            <a:chExt cx="4210196" cy="4210196"/>
          </a:xfrm>
        </p:grpSpPr>
        <p:grpSp>
          <p:nvGrpSpPr>
            <p:cNvPr id="827" name="Graphic 388">
              <a:extLst>
                <a:ext uri="{FF2B5EF4-FFF2-40B4-BE49-F238E27FC236}">
                  <a16:creationId xmlns:a16="http://schemas.microsoft.com/office/drawing/2014/main" id="{74FF2E76-F23C-4B9F-803E-DE057975F667}"/>
                </a:ext>
              </a:extLst>
            </p:cNvPr>
            <p:cNvGrpSpPr/>
            <p:nvPr/>
          </p:nvGrpSpPr>
          <p:grpSpPr>
            <a:xfrm>
              <a:off x="3984181" y="563202"/>
              <a:ext cx="4210196" cy="4210196"/>
              <a:chOff x="3984181" y="563202"/>
              <a:chExt cx="4210196" cy="4210196"/>
            </a:xfrm>
          </p:grpSpPr>
          <p:sp>
            <p:nvSpPr>
              <p:cNvPr id="838" name="Graphic 388">
                <a:extLst>
                  <a:ext uri="{FF2B5EF4-FFF2-40B4-BE49-F238E27FC236}">
                    <a16:creationId xmlns:a16="http://schemas.microsoft.com/office/drawing/2014/main" id="{078776E7-E01C-4D52-BEA0-5B01EDA61A1D}"/>
                  </a:ext>
                </a:extLst>
              </p:cNvPr>
              <p:cNvSpPr/>
              <p:nvPr/>
            </p:nvSpPr>
            <p:spPr>
              <a:xfrm>
                <a:off x="3984181" y="563202"/>
                <a:ext cx="4210196" cy="4210196"/>
              </a:xfrm>
              <a:custGeom>
                <a:avLst/>
                <a:gdLst>
                  <a:gd name="connsiteX0" fmla="*/ 1440597 w 4210196"/>
                  <a:gd name="connsiteY0" fmla="*/ 0 h 4210196"/>
                  <a:gd name="connsiteX1" fmla="*/ 2769599 w 4210196"/>
                  <a:gd name="connsiteY1" fmla="*/ 0 h 4210196"/>
                  <a:gd name="connsiteX2" fmla="*/ 4210197 w 4210196"/>
                  <a:gd name="connsiteY2" fmla="*/ 1440597 h 4210196"/>
                  <a:gd name="connsiteX3" fmla="*/ 4210197 w 4210196"/>
                  <a:gd name="connsiteY3" fmla="*/ 2769599 h 4210196"/>
                  <a:gd name="connsiteX4" fmla="*/ 2769599 w 4210196"/>
                  <a:gd name="connsiteY4" fmla="*/ 4210196 h 4210196"/>
                  <a:gd name="connsiteX5" fmla="*/ 1440597 w 4210196"/>
                  <a:gd name="connsiteY5" fmla="*/ 4210196 h 4210196"/>
                  <a:gd name="connsiteX6" fmla="*/ 0 w 4210196"/>
                  <a:gd name="connsiteY6" fmla="*/ 2769599 h 4210196"/>
                  <a:gd name="connsiteX7" fmla="*/ 0 w 4210196"/>
                  <a:gd name="connsiteY7" fmla="*/ 1440597 h 4210196"/>
                  <a:gd name="connsiteX8" fmla="*/ 1440597 w 4210196"/>
                  <a:gd name="connsiteY8" fmla="*/ 0 h 421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196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599"/>
                    </a:lnTo>
                    <a:cubicBezTo>
                      <a:pt x="4210197" y="3565214"/>
                      <a:pt x="3565214" y="4210196"/>
                      <a:pt x="2769599" y="4210196"/>
                    </a:cubicBezTo>
                    <a:lnTo>
                      <a:pt x="1440597" y="4210196"/>
                    </a:lnTo>
                    <a:cubicBezTo>
                      <a:pt x="644982" y="4210196"/>
                      <a:pt x="0" y="3565214"/>
                      <a:pt x="0" y="2769599"/>
                    </a:cubicBezTo>
                    <a:lnTo>
                      <a:pt x="0" y="1440597"/>
                    </a:lnTo>
                    <a:cubicBezTo>
                      <a:pt x="0" y="644982"/>
                      <a:pt x="644982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9" name="Graphic 388">
                <a:extLst>
                  <a:ext uri="{FF2B5EF4-FFF2-40B4-BE49-F238E27FC236}">
                    <a16:creationId xmlns:a16="http://schemas.microsoft.com/office/drawing/2014/main" id="{8F741C32-21D1-4D3C-A859-C83C282307A0}"/>
                  </a:ext>
                </a:extLst>
              </p:cNvPr>
              <p:cNvSpPr/>
              <p:nvPr/>
            </p:nvSpPr>
            <p:spPr>
              <a:xfrm>
                <a:off x="6013193" y="4163492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0" name="Graphic 388">
                <a:extLst>
                  <a:ext uri="{FF2B5EF4-FFF2-40B4-BE49-F238E27FC236}">
                    <a16:creationId xmlns:a16="http://schemas.microsoft.com/office/drawing/2014/main" id="{BD45028D-B9A2-48A4-A943-273C2FC64ABF}"/>
                  </a:ext>
                </a:extLst>
              </p:cNvPr>
              <p:cNvSpPr/>
              <p:nvPr/>
            </p:nvSpPr>
            <p:spPr>
              <a:xfrm>
                <a:off x="6013193" y="100996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6 h 165130"/>
                  <a:gd name="connsiteX1" fmla="*/ 82565 w 165130"/>
                  <a:gd name="connsiteY1" fmla="*/ 165131 h 165130"/>
                  <a:gd name="connsiteX2" fmla="*/ 0 w 165130"/>
                  <a:gd name="connsiteY2" fmla="*/ 82566 h 165130"/>
                  <a:gd name="connsiteX3" fmla="*/ 82565 w 165130"/>
                  <a:gd name="connsiteY3" fmla="*/ 0 h 165130"/>
                  <a:gd name="connsiteX4" fmla="*/ 165131 w 165130"/>
                  <a:gd name="connsiteY4" fmla="*/ 82566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6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1" name="Graphic 388">
                <a:extLst>
                  <a:ext uri="{FF2B5EF4-FFF2-40B4-BE49-F238E27FC236}">
                    <a16:creationId xmlns:a16="http://schemas.microsoft.com/office/drawing/2014/main" id="{3C01641D-A1D0-4B92-A004-9FFA3A29CB2B}"/>
                  </a:ext>
                </a:extLst>
              </p:cNvPr>
              <p:cNvSpPr/>
              <p:nvPr/>
            </p:nvSpPr>
            <p:spPr>
              <a:xfrm>
                <a:off x="7577782" y="2586489"/>
                <a:ext cx="165131" cy="165131"/>
              </a:xfrm>
              <a:custGeom>
                <a:avLst/>
                <a:gdLst>
                  <a:gd name="connsiteX0" fmla="*/ 165131 w 165131"/>
                  <a:gd name="connsiteY0" fmla="*/ 82566 h 165131"/>
                  <a:gd name="connsiteX1" fmla="*/ 82565 w 165131"/>
                  <a:gd name="connsiteY1" fmla="*/ 165131 h 165131"/>
                  <a:gd name="connsiteX2" fmla="*/ 0 w 165131"/>
                  <a:gd name="connsiteY2" fmla="*/ 82566 h 165131"/>
                  <a:gd name="connsiteX3" fmla="*/ 82565 w 165131"/>
                  <a:gd name="connsiteY3" fmla="*/ 0 h 165131"/>
                  <a:gd name="connsiteX4" fmla="*/ 165131 w 165131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1">
                    <a:moveTo>
                      <a:pt x="165131" y="82566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2" name="Graphic 388">
                <a:extLst>
                  <a:ext uri="{FF2B5EF4-FFF2-40B4-BE49-F238E27FC236}">
                    <a16:creationId xmlns:a16="http://schemas.microsoft.com/office/drawing/2014/main" id="{F7EA2223-E524-4669-9169-D06A9BF6320A}"/>
                  </a:ext>
                </a:extLst>
              </p:cNvPr>
              <p:cNvSpPr/>
              <p:nvPr/>
            </p:nvSpPr>
            <p:spPr>
              <a:xfrm>
                <a:off x="4425685" y="2586489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6 w 165130"/>
                  <a:gd name="connsiteY1" fmla="*/ 165131 h 165131"/>
                  <a:gd name="connsiteX2" fmla="*/ 0 w 165130"/>
                  <a:gd name="connsiteY2" fmla="*/ 82566 h 165131"/>
                  <a:gd name="connsiteX3" fmla="*/ 82566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3" y="165131"/>
                      <a:pt x="82566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3" name="Graphic 388">
                <a:extLst>
                  <a:ext uri="{FF2B5EF4-FFF2-40B4-BE49-F238E27FC236}">
                    <a16:creationId xmlns:a16="http://schemas.microsoft.com/office/drawing/2014/main" id="{8026AE9B-2289-4778-982D-791D91A963D2}"/>
                  </a:ext>
                </a:extLst>
              </p:cNvPr>
              <p:cNvSpPr/>
              <p:nvPr/>
            </p:nvSpPr>
            <p:spPr>
              <a:xfrm>
                <a:off x="4696733" y="128372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6 h 165130"/>
                  <a:gd name="connsiteX1" fmla="*/ 82566 w 165130"/>
                  <a:gd name="connsiteY1" fmla="*/ 165131 h 165130"/>
                  <a:gd name="connsiteX2" fmla="*/ 0 w 165130"/>
                  <a:gd name="connsiteY2" fmla="*/ 82566 h 165130"/>
                  <a:gd name="connsiteX3" fmla="*/ 82566 w 165130"/>
                  <a:gd name="connsiteY3" fmla="*/ 0 h 165130"/>
                  <a:gd name="connsiteX4" fmla="*/ 165131 w 165130"/>
                  <a:gd name="connsiteY4" fmla="*/ 82566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6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2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4" name="Graphic 388">
                <a:extLst>
                  <a:ext uri="{FF2B5EF4-FFF2-40B4-BE49-F238E27FC236}">
                    <a16:creationId xmlns:a16="http://schemas.microsoft.com/office/drawing/2014/main" id="{A12CA658-2ED4-40F7-BD24-FE9BB97536A1}"/>
                  </a:ext>
                </a:extLst>
              </p:cNvPr>
              <p:cNvSpPr/>
              <p:nvPr/>
            </p:nvSpPr>
            <p:spPr>
              <a:xfrm>
                <a:off x="7303880" y="3890888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5" name="Graphic 388">
                <a:extLst>
                  <a:ext uri="{FF2B5EF4-FFF2-40B4-BE49-F238E27FC236}">
                    <a16:creationId xmlns:a16="http://schemas.microsoft.com/office/drawing/2014/main" id="{822A4FFE-68E6-495B-B4E0-833AAC5C2DFA}"/>
                  </a:ext>
                </a:extLst>
              </p:cNvPr>
              <p:cNvSpPr/>
              <p:nvPr/>
            </p:nvSpPr>
            <p:spPr>
              <a:xfrm>
                <a:off x="4695979" y="3887552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5 h 165131"/>
                  <a:gd name="connsiteX1" fmla="*/ 82565 w 165130"/>
                  <a:gd name="connsiteY1" fmla="*/ 165131 h 165131"/>
                  <a:gd name="connsiteX2" fmla="*/ 0 w 165130"/>
                  <a:gd name="connsiteY2" fmla="*/ 82565 h 165131"/>
                  <a:gd name="connsiteX3" fmla="*/ 82565 w 165130"/>
                  <a:gd name="connsiteY3" fmla="*/ 0 h 165131"/>
                  <a:gd name="connsiteX4" fmla="*/ 165131 w 165130"/>
                  <a:gd name="connsiteY4" fmla="*/ 82565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6" name="Graphic 388">
                <a:extLst>
                  <a:ext uri="{FF2B5EF4-FFF2-40B4-BE49-F238E27FC236}">
                    <a16:creationId xmlns:a16="http://schemas.microsoft.com/office/drawing/2014/main" id="{7B4E603F-C150-45CC-9643-641438321258}"/>
                  </a:ext>
                </a:extLst>
              </p:cNvPr>
              <p:cNvSpPr/>
              <p:nvPr/>
            </p:nvSpPr>
            <p:spPr>
              <a:xfrm>
                <a:off x="7304425" y="1279106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28" name="Graphic 388">
              <a:extLst>
                <a:ext uri="{FF2B5EF4-FFF2-40B4-BE49-F238E27FC236}">
                  <a16:creationId xmlns:a16="http://schemas.microsoft.com/office/drawing/2014/main" id="{8F892280-8BE3-48AB-9A17-C2C29357CEC5}"/>
                </a:ext>
              </a:extLst>
            </p:cNvPr>
            <p:cNvGrpSpPr/>
            <p:nvPr/>
          </p:nvGrpSpPr>
          <p:grpSpPr>
            <a:xfrm>
              <a:off x="5036505" y="1617323"/>
              <a:ext cx="2108786" cy="2108786"/>
              <a:chOff x="5036505" y="1617323"/>
              <a:chExt cx="2108786" cy="2108786"/>
            </a:xfrm>
          </p:grpSpPr>
          <p:sp>
            <p:nvSpPr>
              <p:cNvPr id="829" name="Graphic 388">
                <a:extLst>
                  <a:ext uri="{FF2B5EF4-FFF2-40B4-BE49-F238E27FC236}">
                    <a16:creationId xmlns:a16="http://schemas.microsoft.com/office/drawing/2014/main" id="{140BD86B-C178-474E-8740-F65F58ABC52B}"/>
                  </a:ext>
                </a:extLst>
              </p:cNvPr>
              <p:cNvSpPr/>
              <p:nvPr/>
            </p:nvSpPr>
            <p:spPr>
              <a:xfrm>
                <a:off x="5036505" y="1617323"/>
                <a:ext cx="2108786" cy="2108786"/>
              </a:xfrm>
              <a:custGeom>
                <a:avLst/>
                <a:gdLst>
                  <a:gd name="connsiteX0" fmla="*/ 425225 w 2108786"/>
                  <a:gd name="connsiteY0" fmla="*/ 0 h 2108786"/>
                  <a:gd name="connsiteX1" fmla="*/ 1683562 w 2108786"/>
                  <a:gd name="connsiteY1" fmla="*/ 0 h 2108786"/>
                  <a:gd name="connsiteX2" fmla="*/ 2108787 w 2108786"/>
                  <a:gd name="connsiteY2" fmla="*/ 425225 h 2108786"/>
                  <a:gd name="connsiteX3" fmla="*/ 2108787 w 2108786"/>
                  <a:gd name="connsiteY3" fmla="*/ 1683562 h 2108786"/>
                  <a:gd name="connsiteX4" fmla="*/ 1683562 w 2108786"/>
                  <a:gd name="connsiteY4" fmla="*/ 2108787 h 2108786"/>
                  <a:gd name="connsiteX5" fmla="*/ 425225 w 2108786"/>
                  <a:gd name="connsiteY5" fmla="*/ 2108787 h 2108786"/>
                  <a:gd name="connsiteX6" fmla="*/ 0 w 2108786"/>
                  <a:gd name="connsiteY6" fmla="*/ 1683562 h 2108786"/>
                  <a:gd name="connsiteX7" fmla="*/ 0 w 2108786"/>
                  <a:gd name="connsiteY7" fmla="*/ 425225 h 2108786"/>
                  <a:gd name="connsiteX8" fmla="*/ 425225 w 2108786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830" name="Graphic 388">
                <a:extLst>
                  <a:ext uri="{FF2B5EF4-FFF2-40B4-BE49-F238E27FC236}">
                    <a16:creationId xmlns:a16="http://schemas.microsoft.com/office/drawing/2014/main" id="{0F154349-0B47-4261-8FC3-11626F94A9BF}"/>
                  </a:ext>
                </a:extLst>
              </p:cNvPr>
              <p:cNvGrpSpPr/>
              <p:nvPr/>
            </p:nvGrpSpPr>
            <p:grpSpPr>
              <a:xfrm>
                <a:off x="5129672" y="1793938"/>
                <a:ext cx="1920785" cy="1805437"/>
                <a:chOff x="5129672" y="1793938"/>
                <a:chExt cx="1920785" cy="1805437"/>
              </a:xfrm>
              <a:solidFill>
                <a:srgbClr val="FFFFFF"/>
              </a:solidFill>
            </p:grpSpPr>
            <p:sp>
              <p:nvSpPr>
                <p:cNvPr id="831" name="Graphic 388">
                  <a:extLst>
                    <a:ext uri="{FF2B5EF4-FFF2-40B4-BE49-F238E27FC236}">
                      <a16:creationId xmlns:a16="http://schemas.microsoft.com/office/drawing/2014/main" id="{D414BD18-D607-4BE1-83E6-F1B543748D46}"/>
                    </a:ext>
                  </a:extLst>
                </p:cNvPr>
                <p:cNvSpPr/>
                <p:nvPr/>
              </p:nvSpPr>
              <p:spPr>
                <a:xfrm>
                  <a:off x="5129672" y="2479737"/>
                  <a:ext cx="1920785" cy="37513"/>
                </a:xfrm>
                <a:custGeom>
                  <a:avLst/>
                  <a:gdLst>
                    <a:gd name="connsiteX0" fmla="*/ 0 w 1920785"/>
                    <a:gd name="connsiteY0" fmla="*/ 0 h 37513"/>
                    <a:gd name="connsiteX1" fmla="*/ 1920786 w 1920785"/>
                    <a:gd name="connsiteY1" fmla="*/ 0 h 37513"/>
                    <a:gd name="connsiteX2" fmla="*/ 1920786 w 1920785"/>
                    <a:gd name="connsiteY2" fmla="*/ 37514 h 37513"/>
                    <a:gd name="connsiteX3" fmla="*/ 0 w 1920785"/>
                    <a:gd name="connsiteY3" fmla="*/ 37514 h 37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920785" h="37513">
                      <a:moveTo>
                        <a:pt x="0" y="0"/>
                      </a:moveTo>
                      <a:lnTo>
                        <a:pt x="1920786" y="0"/>
                      </a:lnTo>
                      <a:lnTo>
                        <a:pt x="1920786" y="37514"/>
                      </a:lnTo>
                      <a:lnTo>
                        <a:pt x="0" y="375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832" name="Graphic 388">
                  <a:extLst>
                    <a:ext uri="{FF2B5EF4-FFF2-40B4-BE49-F238E27FC236}">
                      <a16:creationId xmlns:a16="http://schemas.microsoft.com/office/drawing/2014/main" id="{7730CCCB-59DD-4604-915B-E1E60B2F27A1}"/>
                    </a:ext>
                  </a:extLst>
                </p:cNvPr>
                <p:cNvGrpSpPr/>
                <p:nvPr/>
              </p:nvGrpSpPr>
              <p:grpSpPr>
                <a:xfrm>
                  <a:off x="5498955" y="2535006"/>
                  <a:ext cx="1181272" cy="1064369"/>
                  <a:chOff x="5498955" y="2535006"/>
                  <a:chExt cx="1181272" cy="1064369"/>
                </a:xfrm>
                <a:solidFill>
                  <a:srgbClr val="FFFFFF"/>
                </a:solidFill>
              </p:grpSpPr>
              <p:sp>
                <p:nvSpPr>
                  <p:cNvPr id="834" name="Graphic 388">
                    <a:extLst>
                      <a:ext uri="{FF2B5EF4-FFF2-40B4-BE49-F238E27FC236}">
                        <a16:creationId xmlns:a16="http://schemas.microsoft.com/office/drawing/2014/main" id="{E25935BC-CC99-46DE-97CD-7BC37B22D240}"/>
                      </a:ext>
                    </a:extLst>
                  </p:cNvPr>
                  <p:cNvSpPr/>
                  <p:nvPr/>
                </p:nvSpPr>
                <p:spPr>
                  <a:xfrm>
                    <a:off x="5498955" y="2535006"/>
                    <a:ext cx="251529" cy="925910"/>
                  </a:xfrm>
                  <a:custGeom>
                    <a:avLst/>
                    <a:gdLst>
                      <a:gd name="connsiteX0" fmla="*/ 168900 w 251529"/>
                      <a:gd name="connsiteY0" fmla="*/ 725302 h 925910"/>
                      <a:gd name="connsiteX1" fmla="*/ 168900 w 251529"/>
                      <a:gd name="connsiteY1" fmla="*/ 611911 h 925910"/>
                      <a:gd name="connsiteX2" fmla="*/ 168900 w 251529"/>
                      <a:gd name="connsiteY2" fmla="*/ 151450 h 925910"/>
                      <a:gd name="connsiteX3" fmla="*/ 251529 w 251529"/>
                      <a:gd name="connsiteY3" fmla="*/ 151450 h 925910"/>
                      <a:gd name="connsiteX4" fmla="*/ 125757 w 251529"/>
                      <a:gd name="connsiteY4" fmla="*/ 0 h 925910"/>
                      <a:gd name="connsiteX5" fmla="*/ 0 w 251529"/>
                      <a:gd name="connsiteY5" fmla="*/ 151450 h 925910"/>
                      <a:gd name="connsiteX6" fmla="*/ 82630 w 251529"/>
                      <a:gd name="connsiteY6" fmla="*/ 151450 h 925910"/>
                      <a:gd name="connsiteX7" fmla="*/ 82630 w 251529"/>
                      <a:gd name="connsiteY7" fmla="*/ 611911 h 925910"/>
                      <a:gd name="connsiteX8" fmla="*/ 82630 w 251529"/>
                      <a:gd name="connsiteY8" fmla="*/ 725302 h 925910"/>
                      <a:gd name="connsiteX9" fmla="*/ 82630 w 251529"/>
                      <a:gd name="connsiteY9" fmla="*/ 774460 h 925910"/>
                      <a:gd name="connsiteX10" fmla="*/ 0 w 251529"/>
                      <a:gd name="connsiteY10" fmla="*/ 774460 h 925910"/>
                      <a:gd name="connsiteX11" fmla="*/ 125757 w 251529"/>
                      <a:gd name="connsiteY11" fmla="*/ 925910 h 925910"/>
                      <a:gd name="connsiteX12" fmla="*/ 251529 w 251529"/>
                      <a:gd name="connsiteY12" fmla="*/ 774460 h 925910"/>
                      <a:gd name="connsiteX13" fmla="*/ 168900 w 251529"/>
                      <a:gd name="connsiteY13" fmla="*/ 774460 h 925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</a:cxnLst>
                    <a:rect l="l" t="t" r="r" b="b"/>
                    <a:pathLst>
                      <a:path w="251529" h="925910">
                        <a:moveTo>
                          <a:pt x="168900" y="725302"/>
                        </a:moveTo>
                        <a:lnTo>
                          <a:pt x="168900" y="611911"/>
                        </a:lnTo>
                        <a:lnTo>
                          <a:pt x="168900" y="151450"/>
                        </a:lnTo>
                        <a:lnTo>
                          <a:pt x="251529" y="151450"/>
                        </a:lnTo>
                        <a:lnTo>
                          <a:pt x="125757" y="0"/>
                        </a:lnTo>
                        <a:lnTo>
                          <a:pt x="0" y="151450"/>
                        </a:lnTo>
                        <a:lnTo>
                          <a:pt x="82630" y="151450"/>
                        </a:lnTo>
                        <a:lnTo>
                          <a:pt x="82630" y="611911"/>
                        </a:lnTo>
                        <a:lnTo>
                          <a:pt x="82630" y="725302"/>
                        </a:lnTo>
                        <a:lnTo>
                          <a:pt x="82630" y="774460"/>
                        </a:lnTo>
                        <a:lnTo>
                          <a:pt x="0" y="774460"/>
                        </a:lnTo>
                        <a:lnTo>
                          <a:pt x="125757" y="925910"/>
                        </a:lnTo>
                        <a:lnTo>
                          <a:pt x="251529" y="774460"/>
                        </a:lnTo>
                        <a:lnTo>
                          <a:pt x="168900" y="77446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835" name="Graphic 388">
                    <a:extLst>
                      <a:ext uri="{FF2B5EF4-FFF2-40B4-BE49-F238E27FC236}">
                        <a16:creationId xmlns:a16="http://schemas.microsoft.com/office/drawing/2014/main" id="{CA11E6C9-5735-4D27-8E59-CE8DDE10FB86}"/>
                      </a:ext>
                    </a:extLst>
                  </p:cNvPr>
                  <p:cNvSpPr/>
                  <p:nvPr/>
                </p:nvSpPr>
                <p:spPr>
                  <a:xfrm>
                    <a:off x="5811495" y="3163982"/>
                    <a:ext cx="435393" cy="435393"/>
                  </a:xfrm>
                  <a:custGeom>
                    <a:avLst/>
                    <a:gdLst>
                      <a:gd name="connsiteX0" fmla="*/ 342034 w 435393"/>
                      <a:gd name="connsiteY0" fmla="*/ 435393 h 435393"/>
                      <a:gd name="connsiteX1" fmla="*/ 93375 w 435393"/>
                      <a:gd name="connsiteY1" fmla="*/ 435393 h 435393"/>
                      <a:gd name="connsiteX2" fmla="*/ 0 w 435393"/>
                      <a:gd name="connsiteY2" fmla="*/ 342034 h 435393"/>
                      <a:gd name="connsiteX3" fmla="*/ 0 w 435393"/>
                      <a:gd name="connsiteY3" fmla="*/ 93359 h 435393"/>
                      <a:gd name="connsiteX4" fmla="*/ 93375 w 435393"/>
                      <a:gd name="connsiteY4" fmla="*/ 0 h 435393"/>
                      <a:gd name="connsiteX5" fmla="*/ 342034 w 435393"/>
                      <a:gd name="connsiteY5" fmla="*/ 0 h 435393"/>
                      <a:gd name="connsiteX6" fmla="*/ 435393 w 435393"/>
                      <a:gd name="connsiteY6" fmla="*/ 93359 h 435393"/>
                      <a:gd name="connsiteX7" fmla="*/ 435393 w 435393"/>
                      <a:gd name="connsiteY7" fmla="*/ 342034 h 435393"/>
                      <a:gd name="connsiteX8" fmla="*/ 342034 w 435393"/>
                      <a:gd name="connsiteY8" fmla="*/ 435393 h 435393"/>
                      <a:gd name="connsiteX9" fmla="*/ 93391 w 435393"/>
                      <a:gd name="connsiteY9" fmla="*/ 49943 h 435393"/>
                      <a:gd name="connsiteX10" fmla="*/ 49976 w 435393"/>
                      <a:gd name="connsiteY10" fmla="*/ 93359 h 435393"/>
                      <a:gd name="connsiteX11" fmla="*/ 49976 w 435393"/>
                      <a:gd name="connsiteY11" fmla="*/ 342034 h 435393"/>
                      <a:gd name="connsiteX12" fmla="*/ 93391 w 435393"/>
                      <a:gd name="connsiteY12" fmla="*/ 385450 h 435393"/>
                      <a:gd name="connsiteX13" fmla="*/ 342050 w 435393"/>
                      <a:gd name="connsiteY13" fmla="*/ 385450 h 435393"/>
                      <a:gd name="connsiteX14" fmla="*/ 385466 w 435393"/>
                      <a:gd name="connsiteY14" fmla="*/ 342034 h 435393"/>
                      <a:gd name="connsiteX15" fmla="*/ 385466 w 435393"/>
                      <a:gd name="connsiteY15" fmla="*/ 93359 h 435393"/>
                      <a:gd name="connsiteX16" fmla="*/ 342050 w 435393"/>
                      <a:gd name="connsiteY16" fmla="*/ 49943 h 435393"/>
                      <a:gd name="connsiteX17" fmla="*/ 93391 w 435393"/>
                      <a:gd name="connsiteY17" fmla="*/ 49943 h 435393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</a:cxnLst>
                    <a:rect l="l" t="t" r="r" b="b"/>
                    <a:pathLst>
                      <a:path w="435393" h="435393">
                        <a:moveTo>
                          <a:pt x="342034" y="435393"/>
                        </a:moveTo>
                        <a:lnTo>
                          <a:pt x="93375" y="435393"/>
                        </a:lnTo>
                        <a:cubicBezTo>
                          <a:pt x="41892" y="435393"/>
                          <a:pt x="0" y="393517"/>
                          <a:pt x="0" y="342034"/>
                        </a:cubicBezTo>
                        <a:lnTo>
                          <a:pt x="0" y="93359"/>
                        </a:lnTo>
                        <a:cubicBezTo>
                          <a:pt x="0" y="41876"/>
                          <a:pt x="41892" y="0"/>
                          <a:pt x="93375" y="0"/>
                        </a:cubicBezTo>
                        <a:lnTo>
                          <a:pt x="342034" y="0"/>
                        </a:lnTo>
                        <a:cubicBezTo>
                          <a:pt x="393517" y="0"/>
                          <a:pt x="435393" y="41892"/>
                          <a:pt x="435393" y="93359"/>
                        </a:cubicBezTo>
                        <a:lnTo>
                          <a:pt x="435393" y="342034"/>
                        </a:lnTo>
                        <a:cubicBezTo>
                          <a:pt x="435409" y="393501"/>
                          <a:pt x="393517" y="435393"/>
                          <a:pt x="342034" y="435393"/>
                        </a:cubicBezTo>
                        <a:close/>
                        <a:moveTo>
                          <a:pt x="93391" y="49943"/>
                        </a:moveTo>
                        <a:cubicBezTo>
                          <a:pt x="69446" y="49943"/>
                          <a:pt x="49976" y="69430"/>
                          <a:pt x="49976" y="93359"/>
                        </a:cubicBezTo>
                        <a:lnTo>
                          <a:pt x="49976" y="342034"/>
                        </a:lnTo>
                        <a:cubicBezTo>
                          <a:pt x="49976" y="365963"/>
                          <a:pt x="69462" y="385450"/>
                          <a:pt x="93391" y="385450"/>
                        </a:cubicBezTo>
                        <a:lnTo>
                          <a:pt x="342050" y="385450"/>
                        </a:lnTo>
                        <a:cubicBezTo>
                          <a:pt x="365979" y="385450"/>
                          <a:pt x="385466" y="365963"/>
                          <a:pt x="385466" y="342034"/>
                        </a:cubicBezTo>
                        <a:lnTo>
                          <a:pt x="385466" y="93359"/>
                        </a:lnTo>
                        <a:cubicBezTo>
                          <a:pt x="385466" y="69430"/>
                          <a:pt x="365979" y="49943"/>
                          <a:pt x="342050" y="49943"/>
                        </a:cubicBezTo>
                        <a:lnTo>
                          <a:pt x="93391" y="4994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836" name="Graphic 388">
                    <a:extLst>
                      <a:ext uri="{FF2B5EF4-FFF2-40B4-BE49-F238E27FC236}">
                        <a16:creationId xmlns:a16="http://schemas.microsoft.com/office/drawing/2014/main" id="{8B340BA6-38DE-469C-8079-29E908EB4E08}"/>
                      </a:ext>
                    </a:extLst>
                  </p:cNvPr>
                  <p:cNvSpPr/>
                  <p:nvPr/>
                </p:nvSpPr>
                <p:spPr>
                  <a:xfrm>
                    <a:off x="5957235" y="3270380"/>
                    <a:ext cx="153086" cy="214785"/>
                  </a:xfrm>
                  <a:custGeom>
                    <a:avLst/>
                    <a:gdLst>
                      <a:gd name="connsiteX0" fmla="*/ 0 w 153086"/>
                      <a:gd name="connsiteY0" fmla="*/ 4443 h 214785"/>
                      <a:gd name="connsiteX1" fmla="*/ 65148 w 153086"/>
                      <a:gd name="connsiteY1" fmla="*/ 0 h 214785"/>
                      <a:gd name="connsiteX2" fmla="*/ 130312 w 153086"/>
                      <a:gd name="connsiteY2" fmla="*/ 17097 h 214785"/>
                      <a:gd name="connsiteX3" fmla="*/ 153086 w 153086"/>
                      <a:gd name="connsiteY3" fmla="*/ 66431 h 214785"/>
                      <a:gd name="connsiteX4" fmla="*/ 133471 w 153086"/>
                      <a:gd name="connsiteY4" fmla="*/ 117048 h 214785"/>
                      <a:gd name="connsiteX5" fmla="*/ 64202 w 153086"/>
                      <a:gd name="connsiteY5" fmla="*/ 139502 h 214785"/>
                      <a:gd name="connsiteX6" fmla="*/ 47762 w 153086"/>
                      <a:gd name="connsiteY6" fmla="*/ 138555 h 214785"/>
                      <a:gd name="connsiteX7" fmla="*/ 47762 w 153086"/>
                      <a:gd name="connsiteY7" fmla="*/ 214786 h 214785"/>
                      <a:gd name="connsiteX8" fmla="*/ 0 w 153086"/>
                      <a:gd name="connsiteY8" fmla="*/ 214786 h 214785"/>
                      <a:gd name="connsiteX9" fmla="*/ 0 w 153086"/>
                      <a:gd name="connsiteY9" fmla="*/ 4443 h 214785"/>
                      <a:gd name="connsiteX10" fmla="*/ 47762 w 153086"/>
                      <a:gd name="connsiteY10" fmla="*/ 101218 h 214785"/>
                      <a:gd name="connsiteX11" fmla="*/ 63897 w 153086"/>
                      <a:gd name="connsiteY11" fmla="*/ 102485 h 214785"/>
                      <a:gd name="connsiteX12" fmla="*/ 105340 w 153086"/>
                      <a:gd name="connsiteY12" fmla="*/ 67682 h 214785"/>
                      <a:gd name="connsiteX13" fmla="*/ 67698 w 153086"/>
                      <a:gd name="connsiteY13" fmla="*/ 36359 h 214785"/>
                      <a:gd name="connsiteX14" fmla="*/ 47778 w 153086"/>
                      <a:gd name="connsiteY14" fmla="*/ 38267 h 214785"/>
                      <a:gd name="connsiteX15" fmla="*/ 47778 w 153086"/>
                      <a:gd name="connsiteY15" fmla="*/ 101218 h 21478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</a:cxnLst>
                    <a:rect l="l" t="t" r="r" b="b"/>
                    <a:pathLst>
                      <a:path w="153086" h="214785">
                        <a:moveTo>
                          <a:pt x="0" y="4443"/>
                        </a:moveTo>
                        <a:cubicBezTo>
                          <a:pt x="14868" y="1909"/>
                          <a:pt x="35734" y="0"/>
                          <a:pt x="65148" y="0"/>
                        </a:cubicBezTo>
                        <a:cubicBezTo>
                          <a:pt x="94883" y="0"/>
                          <a:pt x="116070" y="5694"/>
                          <a:pt x="130312" y="17097"/>
                        </a:cubicBezTo>
                        <a:cubicBezTo>
                          <a:pt x="143912" y="27843"/>
                          <a:pt x="153086" y="45565"/>
                          <a:pt x="153086" y="66431"/>
                        </a:cubicBezTo>
                        <a:cubicBezTo>
                          <a:pt x="153086" y="87313"/>
                          <a:pt x="146125" y="105035"/>
                          <a:pt x="133471" y="117048"/>
                        </a:cubicBezTo>
                        <a:cubicBezTo>
                          <a:pt x="117032" y="132541"/>
                          <a:pt x="92670" y="139502"/>
                          <a:pt x="64202" y="139502"/>
                        </a:cubicBezTo>
                        <a:cubicBezTo>
                          <a:pt x="57882" y="139502"/>
                          <a:pt x="52173" y="139197"/>
                          <a:pt x="47762" y="138555"/>
                        </a:cubicBezTo>
                        <a:lnTo>
                          <a:pt x="47762" y="214786"/>
                        </a:lnTo>
                        <a:lnTo>
                          <a:pt x="0" y="214786"/>
                        </a:lnTo>
                        <a:lnTo>
                          <a:pt x="0" y="4443"/>
                        </a:lnTo>
                        <a:close/>
                        <a:moveTo>
                          <a:pt x="47762" y="101218"/>
                        </a:moveTo>
                        <a:cubicBezTo>
                          <a:pt x="51868" y="102180"/>
                          <a:pt x="56936" y="102485"/>
                          <a:pt x="63897" y="102485"/>
                        </a:cubicBezTo>
                        <a:cubicBezTo>
                          <a:pt x="89510" y="102485"/>
                          <a:pt x="105340" y="89526"/>
                          <a:pt x="105340" y="67682"/>
                        </a:cubicBezTo>
                        <a:cubicBezTo>
                          <a:pt x="105340" y="48067"/>
                          <a:pt x="91740" y="36359"/>
                          <a:pt x="67698" y="36359"/>
                        </a:cubicBezTo>
                        <a:cubicBezTo>
                          <a:pt x="57898" y="36359"/>
                          <a:pt x="51259" y="37321"/>
                          <a:pt x="47778" y="38267"/>
                        </a:cubicBezTo>
                        <a:lnTo>
                          <a:pt x="47778" y="10121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837" name="Graphic 388">
                    <a:extLst>
                      <a:ext uri="{FF2B5EF4-FFF2-40B4-BE49-F238E27FC236}">
                        <a16:creationId xmlns:a16="http://schemas.microsoft.com/office/drawing/2014/main" id="{8ED42994-7188-4D50-A14E-F40C3D00F026}"/>
                      </a:ext>
                    </a:extLst>
                  </p:cNvPr>
                  <p:cNvSpPr/>
                  <p:nvPr/>
                </p:nvSpPr>
                <p:spPr>
                  <a:xfrm>
                    <a:off x="5621440" y="2950912"/>
                    <a:ext cx="1058788" cy="554910"/>
                  </a:xfrm>
                  <a:custGeom>
                    <a:avLst/>
                    <a:gdLst>
                      <a:gd name="connsiteX0" fmla="*/ 1058788 w 1058788"/>
                      <a:gd name="connsiteY0" fmla="*/ 236020 h 554910"/>
                      <a:gd name="connsiteX1" fmla="*/ 822768 w 1058788"/>
                      <a:gd name="connsiteY1" fmla="*/ 0 h 554910"/>
                      <a:gd name="connsiteX2" fmla="*/ 0 w 1058788"/>
                      <a:gd name="connsiteY2" fmla="*/ 0 h 554910"/>
                      <a:gd name="connsiteX3" fmla="*/ 0 w 1058788"/>
                      <a:gd name="connsiteY3" fmla="*/ 86559 h 554910"/>
                      <a:gd name="connsiteX4" fmla="*/ 822768 w 1058788"/>
                      <a:gd name="connsiteY4" fmla="*/ 86559 h 554910"/>
                      <a:gd name="connsiteX5" fmla="*/ 972229 w 1058788"/>
                      <a:gd name="connsiteY5" fmla="*/ 236020 h 554910"/>
                      <a:gd name="connsiteX6" fmla="*/ 824468 w 1058788"/>
                      <a:gd name="connsiteY6" fmla="*/ 385385 h 554910"/>
                      <a:gd name="connsiteX7" fmla="*/ 824468 w 1058788"/>
                      <a:gd name="connsiteY7" fmla="*/ 303397 h 554910"/>
                      <a:gd name="connsiteX8" fmla="*/ 673018 w 1058788"/>
                      <a:gd name="connsiteY8" fmla="*/ 429154 h 554910"/>
                      <a:gd name="connsiteX9" fmla="*/ 824468 w 1058788"/>
                      <a:gd name="connsiteY9" fmla="*/ 554911 h 554910"/>
                      <a:gd name="connsiteX10" fmla="*/ 824468 w 1058788"/>
                      <a:gd name="connsiteY10" fmla="*/ 472281 h 554910"/>
                      <a:gd name="connsiteX11" fmla="*/ 824468 w 1058788"/>
                      <a:gd name="connsiteY11" fmla="*/ 471944 h 554910"/>
                      <a:gd name="connsiteX12" fmla="*/ 1058788 w 1058788"/>
                      <a:gd name="connsiteY12" fmla="*/ 236020 h 55491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</a:cxnLst>
                    <a:rect l="l" t="t" r="r" b="b"/>
                    <a:pathLst>
                      <a:path w="1058788" h="554910">
                        <a:moveTo>
                          <a:pt x="1058788" y="236020"/>
                        </a:moveTo>
                        <a:cubicBezTo>
                          <a:pt x="1058788" y="105885"/>
                          <a:pt x="952903" y="0"/>
                          <a:pt x="822768" y="0"/>
                        </a:cubicBezTo>
                        <a:lnTo>
                          <a:pt x="0" y="0"/>
                        </a:lnTo>
                        <a:lnTo>
                          <a:pt x="0" y="86559"/>
                        </a:lnTo>
                        <a:lnTo>
                          <a:pt x="822768" y="86559"/>
                        </a:lnTo>
                        <a:cubicBezTo>
                          <a:pt x="905173" y="86559"/>
                          <a:pt x="972229" y="153615"/>
                          <a:pt x="972229" y="236020"/>
                        </a:cubicBezTo>
                        <a:cubicBezTo>
                          <a:pt x="972229" y="317848"/>
                          <a:pt x="906087" y="384471"/>
                          <a:pt x="824468" y="385385"/>
                        </a:cubicBezTo>
                        <a:lnTo>
                          <a:pt x="824468" y="303397"/>
                        </a:lnTo>
                        <a:lnTo>
                          <a:pt x="673018" y="429154"/>
                        </a:lnTo>
                        <a:lnTo>
                          <a:pt x="824468" y="554911"/>
                        </a:lnTo>
                        <a:lnTo>
                          <a:pt x="824468" y="472281"/>
                        </a:lnTo>
                        <a:lnTo>
                          <a:pt x="824468" y="471944"/>
                        </a:lnTo>
                        <a:cubicBezTo>
                          <a:pt x="953817" y="471031"/>
                          <a:pt x="1058788" y="365594"/>
                          <a:pt x="1058788" y="23602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 w="16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833" name="Graphic 388">
                  <a:extLst>
                    <a:ext uri="{FF2B5EF4-FFF2-40B4-BE49-F238E27FC236}">
                      <a16:creationId xmlns:a16="http://schemas.microsoft.com/office/drawing/2014/main" id="{67153870-BADF-47C0-92D7-BB8006385BD5}"/>
                    </a:ext>
                  </a:extLst>
                </p:cNvPr>
                <p:cNvSpPr/>
                <p:nvPr/>
              </p:nvSpPr>
              <p:spPr>
                <a:xfrm>
                  <a:off x="5542275" y="1793938"/>
                  <a:ext cx="1089052" cy="514718"/>
                </a:xfrm>
                <a:custGeom>
                  <a:avLst/>
                  <a:gdLst>
                    <a:gd name="connsiteX0" fmla="*/ 932919 w 1089052"/>
                    <a:gd name="connsiteY0" fmla="*/ 370935 h 514718"/>
                    <a:gd name="connsiteX1" fmla="*/ 806216 w 1089052"/>
                    <a:gd name="connsiteY1" fmla="*/ 143784 h 514718"/>
                    <a:gd name="connsiteX2" fmla="*/ 886985 w 1089052"/>
                    <a:gd name="connsiteY2" fmla="*/ 143784 h 514718"/>
                    <a:gd name="connsiteX3" fmla="*/ 886985 w 1089052"/>
                    <a:gd name="connsiteY3" fmla="*/ 0 h 514718"/>
                    <a:gd name="connsiteX4" fmla="*/ 615857 w 1089052"/>
                    <a:gd name="connsiteY4" fmla="*/ 0 h 514718"/>
                    <a:gd name="connsiteX5" fmla="*/ 615857 w 1089052"/>
                    <a:gd name="connsiteY5" fmla="*/ 143784 h 514718"/>
                    <a:gd name="connsiteX6" fmla="*/ 616578 w 1089052"/>
                    <a:gd name="connsiteY6" fmla="*/ 143784 h 514718"/>
                    <a:gd name="connsiteX7" fmla="*/ 553564 w 1089052"/>
                    <a:gd name="connsiteY7" fmla="*/ 181602 h 514718"/>
                    <a:gd name="connsiteX8" fmla="*/ 478023 w 1089052"/>
                    <a:gd name="connsiteY8" fmla="*/ 136278 h 514718"/>
                    <a:gd name="connsiteX9" fmla="*/ 478023 w 1089052"/>
                    <a:gd name="connsiteY9" fmla="*/ 0 h 514718"/>
                    <a:gd name="connsiteX10" fmla="*/ 206895 w 1089052"/>
                    <a:gd name="connsiteY10" fmla="*/ 0 h 514718"/>
                    <a:gd name="connsiteX11" fmla="*/ 206895 w 1089052"/>
                    <a:gd name="connsiteY11" fmla="*/ 143784 h 514718"/>
                    <a:gd name="connsiteX12" fmla="*/ 291353 w 1089052"/>
                    <a:gd name="connsiteY12" fmla="*/ 143784 h 514718"/>
                    <a:gd name="connsiteX13" fmla="*/ 164650 w 1089052"/>
                    <a:gd name="connsiteY13" fmla="*/ 370935 h 514718"/>
                    <a:gd name="connsiteX14" fmla="*/ 0 w 1089052"/>
                    <a:gd name="connsiteY14" fmla="*/ 370935 h 514718"/>
                    <a:gd name="connsiteX15" fmla="*/ 0 w 1089052"/>
                    <a:gd name="connsiteY15" fmla="*/ 514719 h 514718"/>
                    <a:gd name="connsiteX16" fmla="*/ 271128 w 1089052"/>
                    <a:gd name="connsiteY16" fmla="*/ 514719 h 514718"/>
                    <a:gd name="connsiteX17" fmla="*/ 271128 w 1089052"/>
                    <a:gd name="connsiteY17" fmla="*/ 373485 h 514718"/>
                    <a:gd name="connsiteX18" fmla="*/ 447663 w 1089052"/>
                    <a:gd name="connsiteY18" fmla="*/ 267568 h 514718"/>
                    <a:gd name="connsiteX19" fmla="*/ 503973 w 1089052"/>
                    <a:gd name="connsiteY19" fmla="*/ 370935 h 514718"/>
                    <a:gd name="connsiteX20" fmla="*/ 408962 w 1089052"/>
                    <a:gd name="connsiteY20" fmla="*/ 370935 h 514718"/>
                    <a:gd name="connsiteX21" fmla="*/ 408962 w 1089052"/>
                    <a:gd name="connsiteY21" fmla="*/ 514719 h 514718"/>
                    <a:gd name="connsiteX22" fmla="*/ 680090 w 1089052"/>
                    <a:gd name="connsiteY22" fmla="*/ 514719 h 514718"/>
                    <a:gd name="connsiteX23" fmla="*/ 680090 w 1089052"/>
                    <a:gd name="connsiteY23" fmla="*/ 370935 h 514718"/>
                    <a:gd name="connsiteX24" fmla="*/ 603138 w 1089052"/>
                    <a:gd name="connsiteY24" fmla="*/ 370935 h 514718"/>
                    <a:gd name="connsiteX25" fmla="*/ 659449 w 1089052"/>
                    <a:gd name="connsiteY25" fmla="*/ 267568 h 514718"/>
                    <a:gd name="connsiteX26" fmla="*/ 831717 w 1089052"/>
                    <a:gd name="connsiteY26" fmla="*/ 370935 h 514718"/>
                    <a:gd name="connsiteX27" fmla="*/ 817924 w 1089052"/>
                    <a:gd name="connsiteY27" fmla="*/ 370935 h 514718"/>
                    <a:gd name="connsiteX28" fmla="*/ 817924 w 1089052"/>
                    <a:gd name="connsiteY28" fmla="*/ 514719 h 514718"/>
                    <a:gd name="connsiteX29" fmla="*/ 1089052 w 1089052"/>
                    <a:gd name="connsiteY29" fmla="*/ 514719 h 514718"/>
                    <a:gd name="connsiteX30" fmla="*/ 1089052 w 1089052"/>
                    <a:gd name="connsiteY30" fmla="*/ 370935 h 514718"/>
                    <a:gd name="connsiteX31" fmla="*/ 932919 w 1089052"/>
                    <a:gd name="connsiteY31" fmla="*/ 370935 h 514718"/>
                    <a:gd name="connsiteX32" fmla="*/ 653980 w 1089052"/>
                    <a:gd name="connsiteY32" fmla="*/ 143768 h 514718"/>
                    <a:gd name="connsiteX33" fmla="*/ 704982 w 1089052"/>
                    <a:gd name="connsiteY33" fmla="*/ 143768 h 514718"/>
                    <a:gd name="connsiteX34" fmla="*/ 652152 w 1089052"/>
                    <a:gd name="connsiteY34" fmla="*/ 240736 h 514718"/>
                    <a:gd name="connsiteX35" fmla="*/ 572265 w 1089052"/>
                    <a:gd name="connsiteY35" fmla="*/ 192797 h 514718"/>
                    <a:gd name="connsiteX36" fmla="*/ 653980 w 1089052"/>
                    <a:gd name="connsiteY36" fmla="*/ 143768 h 514718"/>
                    <a:gd name="connsiteX37" fmla="*/ 453116 w 1089052"/>
                    <a:gd name="connsiteY37" fmla="*/ 143768 h 514718"/>
                    <a:gd name="connsiteX38" fmla="*/ 534847 w 1089052"/>
                    <a:gd name="connsiteY38" fmla="*/ 192797 h 514718"/>
                    <a:gd name="connsiteX39" fmla="*/ 454960 w 1089052"/>
                    <a:gd name="connsiteY39" fmla="*/ 240736 h 514718"/>
                    <a:gd name="connsiteX40" fmla="*/ 402130 w 1089052"/>
                    <a:gd name="connsiteY40" fmla="*/ 143768 h 514718"/>
                    <a:gd name="connsiteX41" fmla="*/ 453116 w 1089052"/>
                    <a:gd name="connsiteY41" fmla="*/ 143768 h 514718"/>
                    <a:gd name="connsiteX42" fmla="*/ 237961 w 1089052"/>
                    <a:gd name="connsiteY42" fmla="*/ 370935 h 514718"/>
                    <a:gd name="connsiteX43" fmla="*/ 186654 w 1089052"/>
                    <a:gd name="connsiteY43" fmla="*/ 370935 h 514718"/>
                    <a:gd name="connsiteX44" fmla="*/ 313357 w 1089052"/>
                    <a:gd name="connsiteY44" fmla="*/ 143784 h 514718"/>
                    <a:gd name="connsiteX45" fmla="*/ 380205 w 1089052"/>
                    <a:gd name="connsiteY45" fmla="*/ 143784 h 514718"/>
                    <a:gd name="connsiteX46" fmla="*/ 438424 w 1089052"/>
                    <a:gd name="connsiteY46" fmla="*/ 250663 h 514718"/>
                    <a:gd name="connsiteX47" fmla="*/ 237961 w 1089052"/>
                    <a:gd name="connsiteY47" fmla="*/ 370935 h 514718"/>
                    <a:gd name="connsiteX48" fmla="*/ 581230 w 1089052"/>
                    <a:gd name="connsiteY48" fmla="*/ 370935 h 514718"/>
                    <a:gd name="connsiteX49" fmla="*/ 525882 w 1089052"/>
                    <a:gd name="connsiteY49" fmla="*/ 370935 h 514718"/>
                    <a:gd name="connsiteX50" fmla="*/ 464166 w 1089052"/>
                    <a:gd name="connsiteY50" fmla="*/ 257656 h 514718"/>
                    <a:gd name="connsiteX51" fmla="*/ 553548 w 1089052"/>
                    <a:gd name="connsiteY51" fmla="*/ 204024 h 514718"/>
                    <a:gd name="connsiteX52" fmla="*/ 642930 w 1089052"/>
                    <a:gd name="connsiteY52" fmla="*/ 257656 h 514718"/>
                    <a:gd name="connsiteX53" fmla="*/ 581230 w 1089052"/>
                    <a:gd name="connsiteY53" fmla="*/ 370935 h 514718"/>
                    <a:gd name="connsiteX54" fmla="*/ 668671 w 1089052"/>
                    <a:gd name="connsiteY54" fmla="*/ 250647 h 514718"/>
                    <a:gd name="connsiteX55" fmla="*/ 726890 w 1089052"/>
                    <a:gd name="connsiteY55" fmla="*/ 143768 h 514718"/>
                    <a:gd name="connsiteX56" fmla="*/ 784179 w 1089052"/>
                    <a:gd name="connsiteY56" fmla="*/ 143768 h 514718"/>
                    <a:gd name="connsiteX57" fmla="*/ 910882 w 1089052"/>
                    <a:gd name="connsiteY57" fmla="*/ 370919 h 514718"/>
                    <a:gd name="connsiteX58" fmla="*/ 869135 w 1089052"/>
                    <a:gd name="connsiteY58" fmla="*/ 370919 h 514718"/>
                    <a:gd name="connsiteX59" fmla="*/ 668671 w 1089052"/>
                    <a:gd name="connsiteY59" fmla="*/ 250647 h 5147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</a:cxnLst>
                  <a:rect l="l" t="t" r="r" b="b"/>
                  <a:pathLst>
                    <a:path w="1089052" h="514718">
                      <a:moveTo>
                        <a:pt x="932919" y="370935"/>
                      </a:moveTo>
                      <a:lnTo>
                        <a:pt x="806216" y="143784"/>
                      </a:lnTo>
                      <a:lnTo>
                        <a:pt x="886985" y="143784"/>
                      </a:lnTo>
                      <a:lnTo>
                        <a:pt x="886985" y="0"/>
                      </a:lnTo>
                      <a:lnTo>
                        <a:pt x="615857" y="0"/>
                      </a:lnTo>
                      <a:lnTo>
                        <a:pt x="615857" y="143784"/>
                      </a:lnTo>
                      <a:lnTo>
                        <a:pt x="616578" y="143784"/>
                      </a:lnTo>
                      <a:lnTo>
                        <a:pt x="553564" y="181602"/>
                      </a:lnTo>
                      <a:lnTo>
                        <a:pt x="478023" y="136278"/>
                      </a:lnTo>
                      <a:lnTo>
                        <a:pt x="478023" y="0"/>
                      </a:lnTo>
                      <a:lnTo>
                        <a:pt x="206895" y="0"/>
                      </a:lnTo>
                      <a:lnTo>
                        <a:pt x="206895" y="143784"/>
                      </a:lnTo>
                      <a:lnTo>
                        <a:pt x="291353" y="143784"/>
                      </a:lnTo>
                      <a:lnTo>
                        <a:pt x="164650" y="370935"/>
                      </a:lnTo>
                      <a:lnTo>
                        <a:pt x="0" y="370935"/>
                      </a:lnTo>
                      <a:lnTo>
                        <a:pt x="0" y="514719"/>
                      </a:lnTo>
                      <a:lnTo>
                        <a:pt x="271128" y="514719"/>
                      </a:lnTo>
                      <a:lnTo>
                        <a:pt x="271128" y="373485"/>
                      </a:lnTo>
                      <a:lnTo>
                        <a:pt x="447663" y="267568"/>
                      </a:lnTo>
                      <a:lnTo>
                        <a:pt x="503973" y="370935"/>
                      </a:lnTo>
                      <a:lnTo>
                        <a:pt x="408962" y="370935"/>
                      </a:lnTo>
                      <a:lnTo>
                        <a:pt x="408962" y="514719"/>
                      </a:lnTo>
                      <a:lnTo>
                        <a:pt x="680090" y="514719"/>
                      </a:lnTo>
                      <a:lnTo>
                        <a:pt x="680090" y="370935"/>
                      </a:lnTo>
                      <a:lnTo>
                        <a:pt x="603138" y="370935"/>
                      </a:lnTo>
                      <a:lnTo>
                        <a:pt x="659449" y="267568"/>
                      </a:lnTo>
                      <a:lnTo>
                        <a:pt x="831717" y="370935"/>
                      </a:lnTo>
                      <a:lnTo>
                        <a:pt x="817924" y="370935"/>
                      </a:lnTo>
                      <a:lnTo>
                        <a:pt x="817924" y="514719"/>
                      </a:lnTo>
                      <a:lnTo>
                        <a:pt x="1089052" y="514719"/>
                      </a:lnTo>
                      <a:lnTo>
                        <a:pt x="1089052" y="370935"/>
                      </a:lnTo>
                      <a:lnTo>
                        <a:pt x="932919" y="370935"/>
                      </a:lnTo>
                      <a:close/>
                      <a:moveTo>
                        <a:pt x="653980" y="143768"/>
                      </a:moveTo>
                      <a:lnTo>
                        <a:pt x="704982" y="143768"/>
                      </a:lnTo>
                      <a:lnTo>
                        <a:pt x="652152" y="240736"/>
                      </a:lnTo>
                      <a:lnTo>
                        <a:pt x="572265" y="192797"/>
                      </a:lnTo>
                      <a:lnTo>
                        <a:pt x="653980" y="143768"/>
                      </a:lnTo>
                      <a:close/>
                      <a:moveTo>
                        <a:pt x="453116" y="143768"/>
                      </a:moveTo>
                      <a:lnTo>
                        <a:pt x="534847" y="192797"/>
                      </a:lnTo>
                      <a:lnTo>
                        <a:pt x="454960" y="240736"/>
                      </a:lnTo>
                      <a:lnTo>
                        <a:pt x="402130" y="143768"/>
                      </a:lnTo>
                      <a:lnTo>
                        <a:pt x="453116" y="143768"/>
                      </a:lnTo>
                      <a:close/>
                      <a:moveTo>
                        <a:pt x="237961" y="370935"/>
                      </a:moveTo>
                      <a:lnTo>
                        <a:pt x="186654" y="370935"/>
                      </a:lnTo>
                      <a:lnTo>
                        <a:pt x="313357" y="143784"/>
                      </a:lnTo>
                      <a:lnTo>
                        <a:pt x="380205" y="143784"/>
                      </a:lnTo>
                      <a:lnTo>
                        <a:pt x="438424" y="250663"/>
                      </a:lnTo>
                      <a:lnTo>
                        <a:pt x="237961" y="370935"/>
                      </a:lnTo>
                      <a:close/>
                      <a:moveTo>
                        <a:pt x="581230" y="370935"/>
                      </a:moveTo>
                      <a:lnTo>
                        <a:pt x="525882" y="370935"/>
                      </a:lnTo>
                      <a:lnTo>
                        <a:pt x="464166" y="257656"/>
                      </a:lnTo>
                      <a:lnTo>
                        <a:pt x="553548" y="204024"/>
                      </a:lnTo>
                      <a:lnTo>
                        <a:pt x="642930" y="257656"/>
                      </a:lnTo>
                      <a:lnTo>
                        <a:pt x="581230" y="370935"/>
                      </a:lnTo>
                      <a:close/>
                      <a:moveTo>
                        <a:pt x="668671" y="250647"/>
                      </a:moveTo>
                      <a:lnTo>
                        <a:pt x="726890" y="143768"/>
                      </a:lnTo>
                      <a:lnTo>
                        <a:pt x="784179" y="143768"/>
                      </a:lnTo>
                      <a:lnTo>
                        <a:pt x="910882" y="370919"/>
                      </a:lnTo>
                      <a:lnTo>
                        <a:pt x="869135" y="370919"/>
                      </a:lnTo>
                      <a:lnTo>
                        <a:pt x="668671" y="25064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868" name="Graphic 612">
            <a:extLst>
              <a:ext uri="{FF2B5EF4-FFF2-40B4-BE49-F238E27FC236}">
                <a16:creationId xmlns:a16="http://schemas.microsoft.com/office/drawing/2014/main" id="{904BEC26-0E4B-496D-9511-7A03E96EB114}"/>
              </a:ext>
            </a:extLst>
          </p:cNvPr>
          <p:cNvGrpSpPr/>
          <p:nvPr/>
        </p:nvGrpSpPr>
        <p:grpSpPr>
          <a:xfrm>
            <a:off x="6783428" y="1294572"/>
            <a:ext cx="572716" cy="572716"/>
            <a:chOff x="3982737" y="558792"/>
            <a:chExt cx="4210196" cy="4210196"/>
          </a:xfrm>
        </p:grpSpPr>
        <p:grpSp>
          <p:nvGrpSpPr>
            <p:cNvPr id="869" name="Graphic 612">
              <a:extLst>
                <a:ext uri="{FF2B5EF4-FFF2-40B4-BE49-F238E27FC236}">
                  <a16:creationId xmlns:a16="http://schemas.microsoft.com/office/drawing/2014/main" id="{B8D81E87-B683-44D9-B562-498C7E101D7F}"/>
                </a:ext>
              </a:extLst>
            </p:cNvPr>
            <p:cNvGrpSpPr/>
            <p:nvPr/>
          </p:nvGrpSpPr>
          <p:grpSpPr>
            <a:xfrm>
              <a:off x="3982737" y="558792"/>
              <a:ext cx="4210196" cy="4210196"/>
              <a:chOff x="3982737" y="558792"/>
              <a:chExt cx="4210196" cy="4210196"/>
            </a:xfrm>
          </p:grpSpPr>
          <p:sp>
            <p:nvSpPr>
              <p:cNvPr id="878" name="Graphic 612">
                <a:extLst>
                  <a:ext uri="{FF2B5EF4-FFF2-40B4-BE49-F238E27FC236}">
                    <a16:creationId xmlns:a16="http://schemas.microsoft.com/office/drawing/2014/main" id="{88D86746-AD16-4744-85D3-53764E51BCE2}"/>
                  </a:ext>
                </a:extLst>
              </p:cNvPr>
              <p:cNvSpPr/>
              <p:nvPr/>
            </p:nvSpPr>
            <p:spPr>
              <a:xfrm>
                <a:off x="3982737" y="558792"/>
                <a:ext cx="4210196" cy="4210196"/>
              </a:xfrm>
              <a:custGeom>
                <a:avLst/>
                <a:gdLst>
                  <a:gd name="connsiteX0" fmla="*/ 1440597 w 4210196"/>
                  <a:gd name="connsiteY0" fmla="*/ 0 h 4210196"/>
                  <a:gd name="connsiteX1" fmla="*/ 2769599 w 4210196"/>
                  <a:gd name="connsiteY1" fmla="*/ 0 h 4210196"/>
                  <a:gd name="connsiteX2" fmla="*/ 4210197 w 4210196"/>
                  <a:gd name="connsiteY2" fmla="*/ 1440597 h 4210196"/>
                  <a:gd name="connsiteX3" fmla="*/ 4210197 w 4210196"/>
                  <a:gd name="connsiteY3" fmla="*/ 2769599 h 4210196"/>
                  <a:gd name="connsiteX4" fmla="*/ 2769599 w 4210196"/>
                  <a:gd name="connsiteY4" fmla="*/ 4210196 h 4210196"/>
                  <a:gd name="connsiteX5" fmla="*/ 1440597 w 4210196"/>
                  <a:gd name="connsiteY5" fmla="*/ 4210196 h 4210196"/>
                  <a:gd name="connsiteX6" fmla="*/ 0 w 4210196"/>
                  <a:gd name="connsiteY6" fmla="*/ 2769599 h 4210196"/>
                  <a:gd name="connsiteX7" fmla="*/ 0 w 4210196"/>
                  <a:gd name="connsiteY7" fmla="*/ 1440597 h 4210196"/>
                  <a:gd name="connsiteX8" fmla="*/ 1440597 w 4210196"/>
                  <a:gd name="connsiteY8" fmla="*/ 0 h 421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196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599"/>
                    </a:lnTo>
                    <a:cubicBezTo>
                      <a:pt x="4210197" y="3565214"/>
                      <a:pt x="3565214" y="4210196"/>
                      <a:pt x="2769599" y="4210196"/>
                    </a:cubicBezTo>
                    <a:lnTo>
                      <a:pt x="1440597" y="4210196"/>
                    </a:lnTo>
                    <a:cubicBezTo>
                      <a:pt x="644982" y="4210196"/>
                      <a:pt x="0" y="3565214"/>
                      <a:pt x="0" y="2769599"/>
                    </a:cubicBezTo>
                    <a:lnTo>
                      <a:pt x="0" y="1440597"/>
                    </a:lnTo>
                    <a:cubicBezTo>
                      <a:pt x="-16" y="644966"/>
                      <a:pt x="644966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9" name="Graphic 612">
                <a:extLst>
                  <a:ext uri="{FF2B5EF4-FFF2-40B4-BE49-F238E27FC236}">
                    <a16:creationId xmlns:a16="http://schemas.microsoft.com/office/drawing/2014/main" id="{2B24B086-0041-46D9-B40E-1F8AC4E10FB8}"/>
                  </a:ext>
                </a:extLst>
              </p:cNvPr>
              <p:cNvSpPr/>
              <p:nvPr/>
            </p:nvSpPr>
            <p:spPr>
              <a:xfrm>
                <a:off x="6011733" y="4159081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5 w 165131"/>
                  <a:gd name="connsiteY1" fmla="*/ 165131 h 165130"/>
                  <a:gd name="connsiteX2" fmla="*/ 0 w 165131"/>
                  <a:gd name="connsiteY2" fmla="*/ 82565 h 165130"/>
                  <a:gd name="connsiteX3" fmla="*/ 82565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0" name="Graphic 612">
                <a:extLst>
                  <a:ext uri="{FF2B5EF4-FFF2-40B4-BE49-F238E27FC236}">
                    <a16:creationId xmlns:a16="http://schemas.microsoft.com/office/drawing/2014/main" id="{BB6950E2-3500-475E-8F8D-562C9B7587D3}"/>
                  </a:ext>
                </a:extLst>
              </p:cNvPr>
              <p:cNvSpPr/>
              <p:nvPr/>
            </p:nvSpPr>
            <p:spPr>
              <a:xfrm>
                <a:off x="6011733" y="1005556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6 h 165130"/>
                  <a:gd name="connsiteX1" fmla="*/ 82565 w 165131"/>
                  <a:gd name="connsiteY1" fmla="*/ 165131 h 165130"/>
                  <a:gd name="connsiteX2" fmla="*/ 0 w 165131"/>
                  <a:gd name="connsiteY2" fmla="*/ 82566 h 165130"/>
                  <a:gd name="connsiteX3" fmla="*/ 82565 w 165131"/>
                  <a:gd name="connsiteY3" fmla="*/ 0 h 165130"/>
                  <a:gd name="connsiteX4" fmla="*/ 165131 w 165131"/>
                  <a:gd name="connsiteY4" fmla="*/ 82566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6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1" name="Graphic 612">
                <a:extLst>
                  <a:ext uri="{FF2B5EF4-FFF2-40B4-BE49-F238E27FC236}">
                    <a16:creationId xmlns:a16="http://schemas.microsoft.com/office/drawing/2014/main" id="{A770EA6C-AC06-43DE-9439-B48A409A567C}"/>
                  </a:ext>
                </a:extLst>
              </p:cNvPr>
              <p:cNvSpPr/>
              <p:nvPr/>
            </p:nvSpPr>
            <p:spPr>
              <a:xfrm>
                <a:off x="7576323" y="2582078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5 w 165130"/>
                  <a:gd name="connsiteY1" fmla="*/ 165131 h 165131"/>
                  <a:gd name="connsiteX2" fmla="*/ 0 w 165130"/>
                  <a:gd name="connsiteY2" fmla="*/ 82566 h 165131"/>
                  <a:gd name="connsiteX3" fmla="*/ 82565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2" name="Graphic 612">
                <a:extLst>
                  <a:ext uri="{FF2B5EF4-FFF2-40B4-BE49-F238E27FC236}">
                    <a16:creationId xmlns:a16="http://schemas.microsoft.com/office/drawing/2014/main" id="{EFC5DA69-8FBA-48CD-9BBF-C35E21ED4601}"/>
                  </a:ext>
                </a:extLst>
              </p:cNvPr>
              <p:cNvSpPr/>
              <p:nvPr/>
            </p:nvSpPr>
            <p:spPr>
              <a:xfrm>
                <a:off x="4424225" y="2582078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6 h 165131"/>
                  <a:gd name="connsiteX1" fmla="*/ 82565 w 165130"/>
                  <a:gd name="connsiteY1" fmla="*/ 165131 h 165131"/>
                  <a:gd name="connsiteX2" fmla="*/ 0 w 165130"/>
                  <a:gd name="connsiteY2" fmla="*/ 82566 h 165131"/>
                  <a:gd name="connsiteX3" fmla="*/ 82565 w 165130"/>
                  <a:gd name="connsiteY3" fmla="*/ 0 h 165131"/>
                  <a:gd name="connsiteX4" fmla="*/ 165131 w 165130"/>
                  <a:gd name="connsiteY4" fmla="*/ 82566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3" name="Graphic 612">
                <a:extLst>
                  <a:ext uri="{FF2B5EF4-FFF2-40B4-BE49-F238E27FC236}">
                    <a16:creationId xmlns:a16="http://schemas.microsoft.com/office/drawing/2014/main" id="{47E887DA-1FEC-4C09-BE44-FF226779210F}"/>
                  </a:ext>
                </a:extLst>
              </p:cNvPr>
              <p:cNvSpPr/>
              <p:nvPr/>
            </p:nvSpPr>
            <p:spPr>
              <a:xfrm>
                <a:off x="4695289" y="127931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6 h 165130"/>
                  <a:gd name="connsiteX1" fmla="*/ 82565 w 165130"/>
                  <a:gd name="connsiteY1" fmla="*/ 165131 h 165130"/>
                  <a:gd name="connsiteX2" fmla="*/ 0 w 165130"/>
                  <a:gd name="connsiteY2" fmla="*/ 82566 h 165130"/>
                  <a:gd name="connsiteX3" fmla="*/ 82565 w 165130"/>
                  <a:gd name="connsiteY3" fmla="*/ 0 h 165130"/>
                  <a:gd name="connsiteX4" fmla="*/ 165131 w 165130"/>
                  <a:gd name="connsiteY4" fmla="*/ 82566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6"/>
                    </a:moveTo>
                    <a:cubicBezTo>
                      <a:pt x="165131" y="128163"/>
                      <a:pt x="128163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46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4" name="Graphic 612">
                <a:extLst>
                  <a:ext uri="{FF2B5EF4-FFF2-40B4-BE49-F238E27FC236}">
                    <a16:creationId xmlns:a16="http://schemas.microsoft.com/office/drawing/2014/main" id="{E056AAAE-4747-490C-9007-A502AFFF2B4F}"/>
                  </a:ext>
                </a:extLst>
              </p:cNvPr>
              <p:cNvSpPr/>
              <p:nvPr/>
            </p:nvSpPr>
            <p:spPr>
              <a:xfrm>
                <a:off x="7302436" y="3886461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5" name="Graphic 612">
                <a:extLst>
                  <a:ext uri="{FF2B5EF4-FFF2-40B4-BE49-F238E27FC236}">
                    <a16:creationId xmlns:a16="http://schemas.microsoft.com/office/drawing/2014/main" id="{481A13DC-890F-4F57-8F3E-D555A157E2DF}"/>
                  </a:ext>
                </a:extLst>
              </p:cNvPr>
              <p:cNvSpPr/>
              <p:nvPr/>
            </p:nvSpPr>
            <p:spPr>
              <a:xfrm>
                <a:off x="4694519" y="3883141"/>
                <a:ext cx="165130" cy="165131"/>
              </a:xfrm>
              <a:custGeom>
                <a:avLst/>
                <a:gdLst>
                  <a:gd name="connsiteX0" fmla="*/ 165131 w 165130"/>
                  <a:gd name="connsiteY0" fmla="*/ 82565 h 165131"/>
                  <a:gd name="connsiteX1" fmla="*/ 82566 w 165130"/>
                  <a:gd name="connsiteY1" fmla="*/ 165131 h 165131"/>
                  <a:gd name="connsiteX2" fmla="*/ 0 w 165130"/>
                  <a:gd name="connsiteY2" fmla="*/ 82565 h 165131"/>
                  <a:gd name="connsiteX3" fmla="*/ 82566 w 165130"/>
                  <a:gd name="connsiteY3" fmla="*/ 0 h 165131"/>
                  <a:gd name="connsiteX4" fmla="*/ 165131 w 165130"/>
                  <a:gd name="connsiteY4" fmla="*/ 82565 h 165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1">
                    <a:moveTo>
                      <a:pt x="165131" y="82565"/>
                    </a:moveTo>
                    <a:cubicBezTo>
                      <a:pt x="165131" y="128163"/>
                      <a:pt x="128162" y="165131"/>
                      <a:pt x="82566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6" name="Graphic 612">
                <a:extLst>
                  <a:ext uri="{FF2B5EF4-FFF2-40B4-BE49-F238E27FC236}">
                    <a16:creationId xmlns:a16="http://schemas.microsoft.com/office/drawing/2014/main" id="{65799ED5-ECB6-4AF7-8CAD-EA1D22994AD8}"/>
                  </a:ext>
                </a:extLst>
              </p:cNvPr>
              <p:cNvSpPr/>
              <p:nvPr/>
            </p:nvSpPr>
            <p:spPr>
              <a:xfrm>
                <a:off x="7302981" y="1274680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70" name="Graphic 612">
              <a:extLst>
                <a:ext uri="{FF2B5EF4-FFF2-40B4-BE49-F238E27FC236}">
                  <a16:creationId xmlns:a16="http://schemas.microsoft.com/office/drawing/2014/main" id="{9344AECF-AC11-49F2-BAE5-A19820FBA945}"/>
                </a:ext>
              </a:extLst>
            </p:cNvPr>
            <p:cNvGrpSpPr/>
            <p:nvPr/>
          </p:nvGrpSpPr>
          <p:grpSpPr>
            <a:xfrm>
              <a:off x="5035062" y="1612913"/>
              <a:ext cx="2108787" cy="2108786"/>
              <a:chOff x="5035062" y="1612913"/>
              <a:chExt cx="2108787" cy="2108786"/>
            </a:xfrm>
          </p:grpSpPr>
          <p:sp>
            <p:nvSpPr>
              <p:cNvPr id="871" name="Graphic 612">
                <a:extLst>
                  <a:ext uri="{FF2B5EF4-FFF2-40B4-BE49-F238E27FC236}">
                    <a16:creationId xmlns:a16="http://schemas.microsoft.com/office/drawing/2014/main" id="{8CEA3DA8-4D54-419D-8503-C21F8DF98682}"/>
                  </a:ext>
                </a:extLst>
              </p:cNvPr>
              <p:cNvSpPr/>
              <p:nvPr/>
            </p:nvSpPr>
            <p:spPr>
              <a:xfrm>
                <a:off x="5035062" y="1612913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-16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grpSp>
            <p:nvGrpSpPr>
              <p:cNvPr id="872" name="Graphic 612">
                <a:extLst>
                  <a:ext uri="{FF2B5EF4-FFF2-40B4-BE49-F238E27FC236}">
                    <a16:creationId xmlns:a16="http://schemas.microsoft.com/office/drawing/2014/main" id="{215A5702-4A17-4AAC-9FE2-2CD16D85C7FA}"/>
                  </a:ext>
                </a:extLst>
              </p:cNvPr>
              <p:cNvGrpSpPr/>
              <p:nvPr/>
            </p:nvGrpSpPr>
            <p:grpSpPr>
              <a:xfrm>
                <a:off x="5578778" y="1793777"/>
                <a:ext cx="1024241" cy="1736536"/>
                <a:chOff x="5578778" y="1793777"/>
                <a:chExt cx="1024241" cy="1736536"/>
              </a:xfrm>
              <a:solidFill>
                <a:srgbClr val="FFFFFF"/>
              </a:solidFill>
            </p:grpSpPr>
            <p:sp>
              <p:nvSpPr>
                <p:cNvPr id="873" name="Graphic 612">
                  <a:extLst>
                    <a:ext uri="{FF2B5EF4-FFF2-40B4-BE49-F238E27FC236}">
                      <a16:creationId xmlns:a16="http://schemas.microsoft.com/office/drawing/2014/main" id="{925A13B5-C069-4138-A3DF-966B4127A956}"/>
                    </a:ext>
                  </a:extLst>
                </p:cNvPr>
                <p:cNvSpPr/>
                <p:nvPr/>
              </p:nvSpPr>
              <p:spPr>
                <a:xfrm>
                  <a:off x="6025639" y="2910223"/>
                  <a:ext cx="153086" cy="214769"/>
                </a:xfrm>
                <a:custGeom>
                  <a:avLst/>
                  <a:gdLst>
                    <a:gd name="connsiteX0" fmla="*/ 65148 w 153086"/>
                    <a:gd name="connsiteY0" fmla="*/ 0 h 214769"/>
                    <a:gd name="connsiteX1" fmla="*/ 0 w 153086"/>
                    <a:gd name="connsiteY1" fmla="*/ 4443 h 214769"/>
                    <a:gd name="connsiteX2" fmla="*/ 0 w 153086"/>
                    <a:gd name="connsiteY2" fmla="*/ 214769 h 214769"/>
                    <a:gd name="connsiteX3" fmla="*/ 47762 w 153086"/>
                    <a:gd name="connsiteY3" fmla="*/ 214769 h 214769"/>
                    <a:gd name="connsiteX4" fmla="*/ 47762 w 153086"/>
                    <a:gd name="connsiteY4" fmla="*/ 138539 h 214769"/>
                    <a:gd name="connsiteX5" fmla="*/ 64202 w 153086"/>
                    <a:gd name="connsiteY5" fmla="*/ 139486 h 214769"/>
                    <a:gd name="connsiteX6" fmla="*/ 133471 w 153086"/>
                    <a:gd name="connsiteY6" fmla="*/ 117032 h 214769"/>
                    <a:gd name="connsiteX7" fmla="*/ 153086 w 153086"/>
                    <a:gd name="connsiteY7" fmla="*/ 66415 h 214769"/>
                    <a:gd name="connsiteX8" fmla="*/ 130312 w 153086"/>
                    <a:gd name="connsiteY8" fmla="*/ 17081 h 214769"/>
                    <a:gd name="connsiteX9" fmla="*/ 65148 w 153086"/>
                    <a:gd name="connsiteY9" fmla="*/ 0 h 214769"/>
                    <a:gd name="connsiteX10" fmla="*/ 63897 w 153086"/>
                    <a:gd name="connsiteY10" fmla="*/ 102485 h 214769"/>
                    <a:gd name="connsiteX11" fmla="*/ 47762 w 153086"/>
                    <a:gd name="connsiteY11" fmla="*/ 101218 h 214769"/>
                    <a:gd name="connsiteX12" fmla="*/ 47762 w 153086"/>
                    <a:gd name="connsiteY12" fmla="*/ 38284 h 214769"/>
                    <a:gd name="connsiteX13" fmla="*/ 67682 w 153086"/>
                    <a:gd name="connsiteY13" fmla="*/ 36375 h 214769"/>
                    <a:gd name="connsiteX14" fmla="*/ 105324 w 153086"/>
                    <a:gd name="connsiteY14" fmla="*/ 67698 h 214769"/>
                    <a:gd name="connsiteX15" fmla="*/ 63897 w 153086"/>
                    <a:gd name="connsiteY15" fmla="*/ 102485 h 2147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153086" h="214769">
                      <a:moveTo>
                        <a:pt x="65148" y="0"/>
                      </a:moveTo>
                      <a:cubicBezTo>
                        <a:pt x="35734" y="0"/>
                        <a:pt x="14852" y="1908"/>
                        <a:pt x="0" y="4443"/>
                      </a:cubicBezTo>
                      <a:lnTo>
                        <a:pt x="0" y="214769"/>
                      </a:lnTo>
                      <a:lnTo>
                        <a:pt x="47762" y="214769"/>
                      </a:lnTo>
                      <a:lnTo>
                        <a:pt x="47762" y="138539"/>
                      </a:lnTo>
                      <a:cubicBezTo>
                        <a:pt x="52189" y="139181"/>
                        <a:pt x="57882" y="139486"/>
                        <a:pt x="64202" y="139486"/>
                      </a:cubicBezTo>
                      <a:cubicBezTo>
                        <a:pt x="92670" y="139486"/>
                        <a:pt x="117016" y="132525"/>
                        <a:pt x="133471" y="117032"/>
                      </a:cubicBezTo>
                      <a:cubicBezTo>
                        <a:pt x="146125" y="105019"/>
                        <a:pt x="153086" y="87297"/>
                        <a:pt x="153086" y="66415"/>
                      </a:cubicBezTo>
                      <a:cubicBezTo>
                        <a:pt x="153086" y="45549"/>
                        <a:pt x="143912" y="27827"/>
                        <a:pt x="130312" y="17081"/>
                      </a:cubicBezTo>
                      <a:cubicBezTo>
                        <a:pt x="116070" y="5693"/>
                        <a:pt x="94883" y="0"/>
                        <a:pt x="65148" y="0"/>
                      </a:cubicBezTo>
                      <a:close/>
                      <a:moveTo>
                        <a:pt x="63897" y="102485"/>
                      </a:moveTo>
                      <a:cubicBezTo>
                        <a:pt x="56936" y="102485"/>
                        <a:pt x="51868" y="102180"/>
                        <a:pt x="47762" y="101218"/>
                      </a:cubicBezTo>
                      <a:lnTo>
                        <a:pt x="47762" y="38284"/>
                      </a:lnTo>
                      <a:cubicBezTo>
                        <a:pt x="51242" y="37337"/>
                        <a:pt x="57882" y="36375"/>
                        <a:pt x="67682" y="36375"/>
                      </a:cubicBezTo>
                      <a:cubicBezTo>
                        <a:pt x="91723" y="36375"/>
                        <a:pt x="105324" y="48083"/>
                        <a:pt x="105324" y="67698"/>
                      </a:cubicBezTo>
                      <a:cubicBezTo>
                        <a:pt x="105324" y="89526"/>
                        <a:pt x="89510" y="102485"/>
                        <a:pt x="63897" y="1024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4" name="Graphic 612">
                  <a:extLst>
                    <a:ext uri="{FF2B5EF4-FFF2-40B4-BE49-F238E27FC236}">
                      <a16:creationId xmlns:a16="http://schemas.microsoft.com/office/drawing/2014/main" id="{D4194215-8522-4613-B771-210166DD9FB5}"/>
                    </a:ext>
                  </a:extLst>
                </p:cNvPr>
                <p:cNvSpPr/>
                <p:nvPr/>
              </p:nvSpPr>
              <p:spPr>
                <a:xfrm>
                  <a:off x="5578778" y="1793777"/>
                  <a:ext cx="1024241" cy="1736536"/>
                </a:xfrm>
                <a:custGeom>
                  <a:avLst/>
                  <a:gdLst>
                    <a:gd name="connsiteX0" fmla="*/ 905269 w 1024241"/>
                    <a:gd name="connsiteY0" fmla="*/ 0 h 1736536"/>
                    <a:gd name="connsiteX1" fmla="*/ 118972 w 1024241"/>
                    <a:gd name="connsiteY1" fmla="*/ 0 h 1736536"/>
                    <a:gd name="connsiteX2" fmla="*/ 0 w 1024241"/>
                    <a:gd name="connsiteY2" fmla="*/ 118972 h 1736536"/>
                    <a:gd name="connsiteX3" fmla="*/ 0 w 1024241"/>
                    <a:gd name="connsiteY3" fmla="*/ 1617564 h 1736536"/>
                    <a:gd name="connsiteX4" fmla="*/ 118972 w 1024241"/>
                    <a:gd name="connsiteY4" fmla="*/ 1736537 h 1736536"/>
                    <a:gd name="connsiteX5" fmla="*/ 905269 w 1024241"/>
                    <a:gd name="connsiteY5" fmla="*/ 1736537 h 1736536"/>
                    <a:gd name="connsiteX6" fmla="*/ 1024241 w 1024241"/>
                    <a:gd name="connsiteY6" fmla="*/ 1617564 h 1736536"/>
                    <a:gd name="connsiteX7" fmla="*/ 1024241 w 1024241"/>
                    <a:gd name="connsiteY7" fmla="*/ 118972 h 1736536"/>
                    <a:gd name="connsiteX8" fmla="*/ 905269 w 1024241"/>
                    <a:gd name="connsiteY8" fmla="*/ 0 h 1736536"/>
                    <a:gd name="connsiteX9" fmla="*/ 118972 w 1024241"/>
                    <a:gd name="connsiteY9" fmla="*/ 76984 h 1736536"/>
                    <a:gd name="connsiteX10" fmla="*/ 905269 w 1024241"/>
                    <a:gd name="connsiteY10" fmla="*/ 76984 h 1736536"/>
                    <a:gd name="connsiteX11" fmla="*/ 947257 w 1024241"/>
                    <a:gd name="connsiteY11" fmla="*/ 118972 h 1736536"/>
                    <a:gd name="connsiteX12" fmla="*/ 947257 w 1024241"/>
                    <a:gd name="connsiteY12" fmla="*/ 504919 h 1736536"/>
                    <a:gd name="connsiteX13" fmla="*/ 76968 w 1024241"/>
                    <a:gd name="connsiteY13" fmla="*/ 504919 h 1736536"/>
                    <a:gd name="connsiteX14" fmla="*/ 76968 w 1024241"/>
                    <a:gd name="connsiteY14" fmla="*/ 118972 h 1736536"/>
                    <a:gd name="connsiteX15" fmla="*/ 118972 w 1024241"/>
                    <a:gd name="connsiteY15" fmla="*/ 76984 h 1736536"/>
                    <a:gd name="connsiteX16" fmla="*/ 905269 w 1024241"/>
                    <a:gd name="connsiteY16" fmla="*/ 1659569 h 1736536"/>
                    <a:gd name="connsiteX17" fmla="*/ 118972 w 1024241"/>
                    <a:gd name="connsiteY17" fmla="*/ 1659569 h 1736536"/>
                    <a:gd name="connsiteX18" fmla="*/ 76984 w 1024241"/>
                    <a:gd name="connsiteY18" fmla="*/ 1617580 h 1736536"/>
                    <a:gd name="connsiteX19" fmla="*/ 76984 w 1024241"/>
                    <a:gd name="connsiteY19" fmla="*/ 581920 h 1736536"/>
                    <a:gd name="connsiteX20" fmla="*/ 947273 w 1024241"/>
                    <a:gd name="connsiteY20" fmla="*/ 581920 h 1736536"/>
                    <a:gd name="connsiteX21" fmla="*/ 947273 w 1024241"/>
                    <a:gd name="connsiteY21" fmla="*/ 1617580 h 1736536"/>
                    <a:gd name="connsiteX22" fmla="*/ 905269 w 1024241"/>
                    <a:gd name="connsiteY22" fmla="*/ 1659569 h 17365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</a:cxnLst>
                  <a:rect l="l" t="t" r="r" b="b"/>
                  <a:pathLst>
                    <a:path w="1024241" h="1736536">
                      <a:moveTo>
                        <a:pt x="905269" y="0"/>
                      </a:moveTo>
                      <a:lnTo>
                        <a:pt x="118972" y="0"/>
                      </a:lnTo>
                      <a:cubicBezTo>
                        <a:pt x="53360" y="0"/>
                        <a:pt x="0" y="53375"/>
                        <a:pt x="0" y="118972"/>
                      </a:cubicBezTo>
                      <a:lnTo>
                        <a:pt x="0" y="1617564"/>
                      </a:lnTo>
                      <a:cubicBezTo>
                        <a:pt x="0" y="1683177"/>
                        <a:pt x="53376" y="1736537"/>
                        <a:pt x="118972" y="1736537"/>
                      </a:cubicBezTo>
                      <a:lnTo>
                        <a:pt x="905269" y="1736537"/>
                      </a:lnTo>
                      <a:cubicBezTo>
                        <a:pt x="970882" y="1736537"/>
                        <a:pt x="1024241" y="1683161"/>
                        <a:pt x="1024241" y="1617564"/>
                      </a:cubicBezTo>
                      <a:lnTo>
                        <a:pt x="1024241" y="118972"/>
                      </a:lnTo>
                      <a:cubicBezTo>
                        <a:pt x="1024241" y="53375"/>
                        <a:pt x="970866" y="0"/>
                        <a:pt x="905269" y="0"/>
                      </a:cubicBezTo>
                      <a:close/>
                      <a:moveTo>
                        <a:pt x="118972" y="76984"/>
                      </a:moveTo>
                      <a:lnTo>
                        <a:pt x="905269" y="76984"/>
                      </a:lnTo>
                      <a:cubicBezTo>
                        <a:pt x="928428" y="76984"/>
                        <a:pt x="947257" y="95829"/>
                        <a:pt x="947257" y="118972"/>
                      </a:cubicBezTo>
                      <a:lnTo>
                        <a:pt x="947257" y="504919"/>
                      </a:lnTo>
                      <a:lnTo>
                        <a:pt x="76968" y="504919"/>
                      </a:lnTo>
                      <a:lnTo>
                        <a:pt x="76968" y="118972"/>
                      </a:lnTo>
                      <a:cubicBezTo>
                        <a:pt x="76984" y="95829"/>
                        <a:pt x="95813" y="76984"/>
                        <a:pt x="118972" y="76984"/>
                      </a:cubicBezTo>
                      <a:close/>
                      <a:moveTo>
                        <a:pt x="905269" y="1659569"/>
                      </a:moveTo>
                      <a:lnTo>
                        <a:pt x="118972" y="1659569"/>
                      </a:lnTo>
                      <a:cubicBezTo>
                        <a:pt x="95813" y="1659569"/>
                        <a:pt x="76984" y="1640723"/>
                        <a:pt x="76984" y="1617580"/>
                      </a:cubicBezTo>
                      <a:lnTo>
                        <a:pt x="76984" y="581920"/>
                      </a:lnTo>
                      <a:lnTo>
                        <a:pt x="947273" y="581920"/>
                      </a:lnTo>
                      <a:lnTo>
                        <a:pt x="947273" y="1617580"/>
                      </a:lnTo>
                      <a:cubicBezTo>
                        <a:pt x="947257" y="1640723"/>
                        <a:pt x="928428" y="1659569"/>
                        <a:pt x="905269" y="165956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5" name="Graphic 612">
                  <a:extLst>
                    <a:ext uri="{FF2B5EF4-FFF2-40B4-BE49-F238E27FC236}">
                      <a16:creationId xmlns:a16="http://schemas.microsoft.com/office/drawing/2014/main" id="{9CDC9757-D797-4082-A400-4C384E7D9E32}"/>
                    </a:ext>
                  </a:extLst>
                </p:cNvPr>
                <p:cNvSpPr/>
                <p:nvPr/>
              </p:nvSpPr>
              <p:spPr>
                <a:xfrm>
                  <a:off x="5799851" y="2038875"/>
                  <a:ext cx="567517" cy="76984"/>
                </a:xfrm>
                <a:custGeom>
                  <a:avLst/>
                  <a:gdLst>
                    <a:gd name="connsiteX0" fmla="*/ 0 w 567517"/>
                    <a:gd name="connsiteY0" fmla="*/ 0 h 76984"/>
                    <a:gd name="connsiteX1" fmla="*/ 567517 w 567517"/>
                    <a:gd name="connsiteY1" fmla="*/ 0 h 76984"/>
                    <a:gd name="connsiteX2" fmla="*/ 567517 w 567517"/>
                    <a:gd name="connsiteY2" fmla="*/ 76984 h 76984"/>
                    <a:gd name="connsiteX3" fmla="*/ 0 w 567517"/>
                    <a:gd name="connsiteY3" fmla="*/ 76984 h 769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67517" h="76984">
                      <a:moveTo>
                        <a:pt x="0" y="0"/>
                      </a:moveTo>
                      <a:lnTo>
                        <a:pt x="567517" y="0"/>
                      </a:lnTo>
                      <a:lnTo>
                        <a:pt x="567517" y="76984"/>
                      </a:lnTo>
                      <a:lnTo>
                        <a:pt x="0" y="7698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6" name="Graphic 612">
                  <a:extLst>
                    <a:ext uri="{FF2B5EF4-FFF2-40B4-BE49-F238E27FC236}">
                      <a16:creationId xmlns:a16="http://schemas.microsoft.com/office/drawing/2014/main" id="{53C9A41B-E156-46CB-832A-6B5FD752041A}"/>
                    </a:ext>
                  </a:extLst>
                </p:cNvPr>
                <p:cNvSpPr/>
                <p:nvPr/>
              </p:nvSpPr>
              <p:spPr>
                <a:xfrm>
                  <a:off x="5832104" y="3021000"/>
                  <a:ext cx="608463" cy="266012"/>
                </a:xfrm>
                <a:custGeom>
                  <a:avLst/>
                  <a:gdLst>
                    <a:gd name="connsiteX0" fmla="*/ 406733 w 608463"/>
                    <a:gd name="connsiteY0" fmla="*/ 122020 h 266012"/>
                    <a:gd name="connsiteX1" fmla="*/ 473003 w 608463"/>
                    <a:gd name="connsiteY1" fmla="*/ 122020 h 266012"/>
                    <a:gd name="connsiteX2" fmla="*/ 481055 w 608463"/>
                    <a:gd name="connsiteY2" fmla="*/ 122020 h 266012"/>
                    <a:gd name="connsiteX3" fmla="*/ 481055 w 608463"/>
                    <a:gd name="connsiteY3" fmla="*/ 172653 h 266012"/>
                    <a:gd name="connsiteX4" fmla="*/ 437639 w 608463"/>
                    <a:gd name="connsiteY4" fmla="*/ 216069 h 266012"/>
                    <a:gd name="connsiteX5" fmla="*/ 93375 w 608463"/>
                    <a:gd name="connsiteY5" fmla="*/ 216069 h 266012"/>
                    <a:gd name="connsiteX6" fmla="*/ 49960 w 608463"/>
                    <a:gd name="connsiteY6" fmla="*/ 172653 h 266012"/>
                    <a:gd name="connsiteX7" fmla="*/ 49960 w 608463"/>
                    <a:gd name="connsiteY7" fmla="*/ 0 h 266012"/>
                    <a:gd name="connsiteX8" fmla="*/ 24876 w 608463"/>
                    <a:gd name="connsiteY8" fmla="*/ 30200 h 266012"/>
                    <a:gd name="connsiteX9" fmla="*/ 0 w 608463"/>
                    <a:gd name="connsiteY9" fmla="*/ 241 h 266012"/>
                    <a:gd name="connsiteX10" fmla="*/ 0 w 608463"/>
                    <a:gd name="connsiteY10" fmla="*/ 172653 h 266012"/>
                    <a:gd name="connsiteX11" fmla="*/ 93375 w 608463"/>
                    <a:gd name="connsiteY11" fmla="*/ 266012 h 266012"/>
                    <a:gd name="connsiteX12" fmla="*/ 437639 w 608463"/>
                    <a:gd name="connsiteY12" fmla="*/ 266012 h 266012"/>
                    <a:gd name="connsiteX13" fmla="*/ 530998 w 608463"/>
                    <a:gd name="connsiteY13" fmla="*/ 172653 h 266012"/>
                    <a:gd name="connsiteX14" fmla="*/ 530998 w 608463"/>
                    <a:gd name="connsiteY14" fmla="*/ 122020 h 266012"/>
                    <a:gd name="connsiteX15" fmla="*/ 542193 w 608463"/>
                    <a:gd name="connsiteY15" fmla="*/ 122020 h 266012"/>
                    <a:gd name="connsiteX16" fmla="*/ 608463 w 608463"/>
                    <a:gd name="connsiteY16" fmla="*/ 122020 h 266012"/>
                    <a:gd name="connsiteX17" fmla="*/ 507598 w 608463"/>
                    <a:gd name="connsiteY17" fmla="*/ 545 h 266012"/>
                    <a:gd name="connsiteX18" fmla="*/ 406733 w 608463"/>
                    <a:gd name="connsiteY18" fmla="*/ 122020 h 2660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08463" h="266012">
                      <a:moveTo>
                        <a:pt x="406733" y="122020"/>
                      </a:moveTo>
                      <a:lnTo>
                        <a:pt x="473003" y="122020"/>
                      </a:lnTo>
                      <a:lnTo>
                        <a:pt x="481055" y="122020"/>
                      </a:lnTo>
                      <a:lnTo>
                        <a:pt x="481055" y="172653"/>
                      </a:lnTo>
                      <a:cubicBezTo>
                        <a:pt x="481055" y="196582"/>
                        <a:pt x="461568" y="216069"/>
                        <a:pt x="437639" y="216069"/>
                      </a:cubicBezTo>
                      <a:lnTo>
                        <a:pt x="93375" y="216069"/>
                      </a:lnTo>
                      <a:cubicBezTo>
                        <a:pt x="69430" y="216069"/>
                        <a:pt x="49960" y="196598"/>
                        <a:pt x="49960" y="172653"/>
                      </a:cubicBezTo>
                      <a:lnTo>
                        <a:pt x="49960" y="0"/>
                      </a:lnTo>
                      <a:lnTo>
                        <a:pt x="24876" y="30200"/>
                      </a:lnTo>
                      <a:lnTo>
                        <a:pt x="0" y="241"/>
                      </a:lnTo>
                      <a:lnTo>
                        <a:pt x="0" y="172653"/>
                      </a:lnTo>
                      <a:cubicBezTo>
                        <a:pt x="0" y="224136"/>
                        <a:pt x="41892" y="266012"/>
                        <a:pt x="93375" y="266012"/>
                      </a:cubicBezTo>
                      <a:lnTo>
                        <a:pt x="437639" y="266012"/>
                      </a:lnTo>
                      <a:cubicBezTo>
                        <a:pt x="489122" y="266012"/>
                        <a:pt x="530998" y="224136"/>
                        <a:pt x="530998" y="172653"/>
                      </a:cubicBezTo>
                      <a:lnTo>
                        <a:pt x="530998" y="122020"/>
                      </a:lnTo>
                      <a:lnTo>
                        <a:pt x="542193" y="122020"/>
                      </a:lnTo>
                      <a:lnTo>
                        <a:pt x="608463" y="122020"/>
                      </a:lnTo>
                      <a:lnTo>
                        <a:pt x="507598" y="545"/>
                      </a:lnTo>
                      <a:lnTo>
                        <a:pt x="406733" y="12202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7" name="Graphic 612">
                  <a:extLst>
                    <a:ext uri="{FF2B5EF4-FFF2-40B4-BE49-F238E27FC236}">
                      <a16:creationId xmlns:a16="http://schemas.microsoft.com/office/drawing/2014/main" id="{6E8DCEA5-D55D-4024-A3D8-E1F90E50B62B}"/>
                    </a:ext>
                  </a:extLst>
                </p:cNvPr>
                <p:cNvSpPr/>
                <p:nvPr/>
              </p:nvSpPr>
              <p:spPr>
                <a:xfrm>
                  <a:off x="5756114" y="2756014"/>
                  <a:ext cx="606987" cy="264648"/>
                </a:xfrm>
                <a:custGeom>
                  <a:avLst/>
                  <a:gdLst>
                    <a:gd name="connsiteX0" fmla="*/ 201730 w 606987"/>
                    <a:gd name="connsiteY0" fmla="*/ 140849 h 264648"/>
                    <a:gd name="connsiteX1" fmla="*/ 135460 w 606987"/>
                    <a:gd name="connsiteY1" fmla="*/ 140849 h 264648"/>
                    <a:gd name="connsiteX2" fmla="*/ 125933 w 606987"/>
                    <a:gd name="connsiteY2" fmla="*/ 140849 h 264648"/>
                    <a:gd name="connsiteX3" fmla="*/ 125933 w 606987"/>
                    <a:gd name="connsiteY3" fmla="*/ 93359 h 264648"/>
                    <a:gd name="connsiteX4" fmla="*/ 169349 w 606987"/>
                    <a:gd name="connsiteY4" fmla="*/ 49943 h 264648"/>
                    <a:gd name="connsiteX5" fmla="*/ 513612 w 606987"/>
                    <a:gd name="connsiteY5" fmla="*/ 49943 h 264648"/>
                    <a:gd name="connsiteX6" fmla="*/ 557028 w 606987"/>
                    <a:gd name="connsiteY6" fmla="*/ 93359 h 264648"/>
                    <a:gd name="connsiteX7" fmla="*/ 557028 w 606987"/>
                    <a:gd name="connsiteY7" fmla="*/ 264649 h 264648"/>
                    <a:gd name="connsiteX8" fmla="*/ 583588 w 606987"/>
                    <a:gd name="connsiteY8" fmla="*/ 232668 h 264648"/>
                    <a:gd name="connsiteX9" fmla="*/ 606988 w 606987"/>
                    <a:gd name="connsiteY9" fmla="*/ 260848 h 264648"/>
                    <a:gd name="connsiteX10" fmla="*/ 606988 w 606987"/>
                    <a:gd name="connsiteY10" fmla="*/ 93359 h 264648"/>
                    <a:gd name="connsiteX11" fmla="*/ 513628 w 606987"/>
                    <a:gd name="connsiteY11" fmla="*/ 0 h 264648"/>
                    <a:gd name="connsiteX12" fmla="*/ 169365 w 606987"/>
                    <a:gd name="connsiteY12" fmla="*/ 0 h 264648"/>
                    <a:gd name="connsiteX13" fmla="*/ 75990 w 606987"/>
                    <a:gd name="connsiteY13" fmla="*/ 93359 h 264648"/>
                    <a:gd name="connsiteX14" fmla="*/ 75990 w 606987"/>
                    <a:gd name="connsiteY14" fmla="*/ 140849 h 264648"/>
                    <a:gd name="connsiteX15" fmla="*/ 66271 w 606987"/>
                    <a:gd name="connsiteY15" fmla="*/ 140849 h 264648"/>
                    <a:gd name="connsiteX16" fmla="*/ 0 w 606987"/>
                    <a:gd name="connsiteY16" fmla="*/ 140849 h 264648"/>
                    <a:gd name="connsiteX17" fmla="*/ 100865 w 606987"/>
                    <a:gd name="connsiteY17" fmla="*/ 262323 h 264648"/>
                    <a:gd name="connsiteX18" fmla="*/ 201730 w 606987"/>
                    <a:gd name="connsiteY18" fmla="*/ 140849 h 264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606987" h="264648">
                      <a:moveTo>
                        <a:pt x="201730" y="140849"/>
                      </a:moveTo>
                      <a:lnTo>
                        <a:pt x="135460" y="140849"/>
                      </a:lnTo>
                      <a:lnTo>
                        <a:pt x="125933" y="140849"/>
                      </a:lnTo>
                      <a:lnTo>
                        <a:pt x="125933" y="93359"/>
                      </a:lnTo>
                      <a:cubicBezTo>
                        <a:pt x="125933" y="69430"/>
                        <a:pt x="145420" y="49943"/>
                        <a:pt x="169349" y="49943"/>
                      </a:cubicBezTo>
                      <a:lnTo>
                        <a:pt x="513612" y="49943"/>
                      </a:lnTo>
                      <a:cubicBezTo>
                        <a:pt x="537542" y="49943"/>
                        <a:pt x="557028" y="69414"/>
                        <a:pt x="557028" y="93359"/>
                      </a:cubicBezTo>
                      <a:lnTo>
                        <a:pt x="557028" y="264649"/>
                      </a:lnTo>
                      <a:lnTo>
                        <a:pt x="583588" y="232668"/>
                      </a:lnTo>
                      <a:lnTo>
                        <a:pt x="606988" y="260848"/>
                      </a:lnTo>
                      <a:lnTo>
                        <a:pt x="606988" y="93359"/>
                      </a:lnTo>
                      <a:cubicBezTo>
                        <a:pt x="606988" y="41876"/>
                        <a:pt x="565096" y="0"/>
                        <a:pt x="513628" y="0"/>
                      </a:cubicBezTo>
                      <a:lnTo>
                        <a:pt x="169365" y="0"/>
                      </a:lnTo>
                      <a:cubicBezTo>
                        <a:pt x="117882" y="0"/>
                        <a:pt x="75990" y="41876"/>
                        <a:pt x="75990" y="93359"/>
                      </a:cubicBezTo>
                      <a:lnTo>
                        <a:pt x="75990" y="140849"/>
                      </a:lnTo>
                      <a:lnTo>
                        <a:pt x="66271" y="140849"/>
                      </a:lnTo>
                      <a:lnTo>
                        <a:pt x="0" y="140849"/>
                      </a:lnTo>
                      <a:lnTo>
                        <a:pt x="100865" y="262323"/>
                      </a:lnTo>
                      <a:lnTo>
                        <a:pt x="201730" y="1408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887" name="Google Shape;7619;p61">
            <a:extLst>
              <a:ext uri="{FF2B5EF4-FFF2-40B4-BE49-F238E27FC236}">
                <a16:creationId xmlns:a16="http://schemas.microsoft.com/office/drawing/2014/main" id="{DA36B542-3217-429B-BBF4-BD675E9CA628}"/>
              </a:ext>
            </a:extLst>
          </p:cNvPr>
          <p:cNvSpPr txBox="1"/>
          <p:nvPr/>
        </p:nvSpPr>
        <p:spPr>
          <a:xfrm>
            <a:off x="7790453" y="1871124"/>
            <a:ext cx="533266" cy="24980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SD</a:t>
            </a:r>
            <a:endParaRPr dirty="0"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Wan</a:t>
            </a:r>
            <a:endParaRPr dirty="0"/>
          </a:p>
        </p:txBody>
      </p:sp>
      <p:grpSp>
        <p:nvGrpSpPr>
          <p:cNvPr id="670" name="Group 669">
            <a:extLst>
              <a:ext uri="{FF2B5EF4-FFF2-40B4-BE49-F238E27FC236}">
                <a16:creationId xmlns:a16="http://schemas.microsoft.com/office/drawing/2014/main" id="{484D87BC-937A-46C8-89D4-FC33235ADF01}"/>
              </a:ext>
            </a:extLst>
          </p:cNvPr>
          <p:cNvGrpSpPr/>
          <p:nvPr/>
        </p:nvGrpSpPr>
        <p:grpSpPr>
          <a:xfrm>
            <a:off x="7764929" y="1289809"/>
            <a:ext cx="572633" cy="572633"/>
            <a:chOff x="3981374" y="554077"/>
            <a:chExt cx="4210196" cy="4210196"/>
          </a:xfrm>
        </p:grpSpPr>
        <p:grpSp>
          <p:nvGrpSpPr>
            <p:cNvPr id="635" name="Graphic 633">
              <a:extLst>
                <a:ext uri="{FF2B5EF4-FFF2-40B4-BE49-F238E27FC236}">
                  <a16:creationId xmlns:a16="http://schemas.microsoft.com/office/drawing/2014/main" id="{FC09C585-FA23-4FDD-85AA-F74E67A749D8}"/>
                </a:ext>
              </a:extLst>
            </p:cNvPr>
            <p:cNvGrpSpPr/>
            <p:nvPr/>
          </p:nvGrpSpPr>
          <p:grpSpPr>
            <a:xfrm>
              <a:off x="3981374" y="554077"/>
              <a:ext cx="4210196" cy="4210196"/>
              <a:chOff x="3981374" y="554077"/>
              <a:chExt cx="4210196" cy="4210196"/>
            </a:xfrm>
          </p:grpSpPr>
          <p:grpSp>
            <p:nvGrpSpPr>
              <p:cNvPr id="636" name="Graphic 633">
                <a:extLst>
                  <a:ext uri="{FF2B5EF4-FFF2-40B4-BE49-F238E27FC236}">
                    <a16:creationId xmlns:a16="http://schemas.microsoft.com/office/drawing/2014/main" id="{3667005A-5718-4ECC-BEE8-761547399753}"/>
                  </a:ext>
                </a:extLst>
              </p:cNvPr>
              <p:cNvGrpSpPr/>
              <p:nvPr/>
            </p:nvGrpSpPr>
            <p:grpSpPr>
              <a:xfrm>
                <a:off x="3981374" y="554077"/>
                <a:ext cx="4210196" cy="4210196"/>
                <a:chOff x="3981374" y="554077"/>
                <a:chExt cx="4210196" cy="4210196"/>
              </a:xfrm>
            </p:grpSpPr>
            <p:sp>
              <p:nvSpPr>
                <p:cNvPr id="637" name="Graphic 633">
                  <a:extLst>
                    <a:ext uri="{FF2B5EF4-FFF2-40B4-BE49-F238E27FC236}">
                      <a16:creationId xmlns:a16="http://schemas.microsoft.com/office/drawing/2014/main" id="{00680DA0-8102-4281-9978-BAB332C4FA2C}"/>
                    </a:ext>
                  </a:extLst>
                </p:cNvPr>
                <p:cNvSpPr/>
                <p:nvPr/>
              </p:nvSpPr>
              <p:spPr>
                <a:xfrm>
                  <a:off x="3981374" y="554077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7 w 4210196"/>
                    <a:gd name="connsiteY2" fmla="*/ 1440597 h 4210196"/>
                    <a:gd name="connsiteX3" fmla="*/ 4210197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599"/>
                      </a:lnTo>
                      <a:cubicBezTo>
                        <a:pt x="4210197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-16" y="644966"/>
                        <a:pt x="644966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8" name="Graphic 633">
                  <a:extLst>
                    <a:ext uri="{FF2B5EF4-FFF2-40B4-BE49-F238E27FC236}">
                      <a16:creationId xmlns:a16="http://schemas.microsoft.com/office/drawing/2014/main" id="{492C1FE4-ABD8-48F4-BBB3-6FAE0198EF1E}"/>
                    </a:ext>
                  </a:extLst>
                </p:cNvPr>
                <p:cNvSpPr/>
                <p:nvPr/>
              </p:nvSpPr>
              <p:spPr>
                <a:xfrm>
                  <a:off x="6010370" y="4154366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39" name="Graphic 633">
                  <a:extLst>
                    <a:ext uri="{FF2B5EF4-FFF2-40B4-BE49-F238E27FC236}">
                      <a16:creationId xmlns:a16="http://schemas.microsoft.com/office/drawing/2014/main" id="{28508BBB-D7E2-4869-B6B7-BCAAE1EF6666}"/>
                    </a:ext>
                  </a:extLst>
                </p:cNvPr>
                <p:cNvSpPr/>
                <p:nvPr/>
              </p:nvSpPr>
              <p:spPr>
                <a:xfrm>
                  <a:off x="6010370" y="1000841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40" name="Graphic 633">
                  <a:extLst>
                    <a:ext uri="{FF2B5EF4-FFF2-40B4-BE49-F238E27FC236}">
                      <a16:creationId xmlns:a16="http://schemas.microsoft.com/office/drawing/2014/main" id="{02035630-5DDE-482E-9852-802CE283EE39}"/>
                    </a:ext>
                  </a:extLst>
                </p:cNvPr>
                <p:cNvSpPr/>
                <p:nvPr/>
              </p:nvSpPr>
              <p:spPr>
                <a:xfrm>
                  <a:off x="7574960" y="2577363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6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6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59" name="Graphic 633">
                  <a:extLst>
                    <a:ext uri="{FF2B5EF4-FFF2-40B4-BE49-F238E27FC236}">
                      <a16:creationId xmlns:a16="http://schemas.microsoft.com/office/drawing/2014/main" id="{BED55A87-BCD7-4DB0-BACD-85C627488B52}"/>
                    </a:ext>
                  </a:extLst>
                </p:cNvPr>
                <p:cNvSpPr/>
                <p:nvPr/>
              </p:nvSpPr>
              <p:spPr>
                <a:xfrm>
                  <a:off x="4422862" y="2577363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3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0" name="Graphic 633">
                  <a:extLst>
                    <a:ext uri="{FF2B5EF4-FFF2-40B4-BE49-F238E27FC236}">
                      <a16:creationId xmlns:a16="http://schemas.microsoft.com/office/drawing/2014/main" id="{80BD4927-056B-4721-A6B3-5276EFB0CC42}"/>
                    </a:ext>
                  </a:extLst>
                </p:cNvPr>
                <p:cNvSpPr/>
                <p:nvPr/>
              </p:nvSpPr>
              <p:spPr>
                <a:xfrm>
                  <a:off x="4693926" y="1274599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6 h 165130"/>
                    <a:gd name="connsiteX1" fmla="*/ 82566 w 165130"/>
                    <a:gd name="connsiteY1" fmla="*/ 165131 h 165130"/>
                    <a:gd name="connsiteX2" fmla="*/ 0 w 165130"/>
                    <a:gd name="connsiteY2" fmla="*/ 82566 h 165130"/>
                    <a:gd name="connsiteX3" fmla="*/ 82566 w 165130"/>
                    <a:gd name="connsiteY3" fmla="*/ 0 h 165130"/>
                    <a:gd name="connsiteX4" fmla="*/ 165131 w 165130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6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6" y="0"/>
                      </a:cubicBezTo>
                      <a:cubicBezTo>
                        <a:pt x="128146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1" name="Graphic 633">
                  <a:extLst>
                    <a:ext uri="{FF2B5EF4-FFF2-40B4-BE49-F238E27FC236}">
                      <a16:creationId xmlns:a16="http://schemas.microsoft.com/office/drawing/2014/main" id="{8066ACD3-2A23-4454-8401-7002B4AA9FB7}"/>
                    </a:ext>
                  </a:extLst>
                </p:cNvPr>
                <p:cNvSpPr/>
                <p:nvPr/>
              </p:nvSpPr>
              <p:spPr>
                <a:xfrm>
                  <a:off x="7301073" y="3881746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2" name="Graphic 633">
                  <a:extLst>
                    <a:ext uri="{FF2B5EF4-FFF2-40B4-BE49-F238E27FC236}">
                      <a16:creationId xmlns:a16="http://schemas.microsoft.com/office/drawing/2014/main" id="{6E1112AC-EF06-4299-902A-91CAE5585DA6}"/>
                    </a:ext>
                  </a:extLst>
                </p:cNvPr>
                <p:cNvSpPr/>
                <p:nvPr/>
              </p:nvSpPr>
              <p:spPr>
                <a:xfrm>
                  <a:off x="4693156" y="3878426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63" name="Graphic 633">
                  <a:extLst>
                    <a:ext uri="{FF2B5EF4-FFF2-40B4-BE49-F238E27FC236}">
                      <a16:creationId xmlns:a16="http://schemas.microsoft.com/office/drawing/2014/main" id="{E0AD264C-C97D-4592-B9E2-3FC3980CDFA5}"/>
                    </a:ext>
                  </a:extLst>
                </p:cNvPr>
                <p:cNvSpPr/>
                <p:nvPr/>
              </p:nvSpPr>
              <p:spPr>
                <a:xfrm>
                  <a:off x="7301618" y="1269964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664" name="Graphic 633">
                <a:extLst>
                  <a:ext uri="{FF2B5EF4-FFF2-40B4-BE49-F238E27FC236}">
                    <a16:creationId xmlns:a16="http://schemas.microsoft.com/office/drawing/2014/main" id="{91F8E77F-DC42-4918-9D8A-80145E68EB18}"/>
                  </a:ext>
                </a:extLst>
              </p:cNvPr>
              <p:cNvSpPr/>
              <p:nvPr/>
            </p:nvSpPr>
            <p:spPr>
              <a:xfrm>
                <a:off x="5033699" y="1608197"/>
                <a:ext cx="2108786" cy="2108787"/>
              </a:xfrm>
              <a:custGeom>
                <a:avLst/>
                <a:gdLst>
                  <a:gd name="connsiteX0" fmla="*/ 425225 w 2108786"/>
                  <a:gd name="connsiteY0" fmla="*/ 0 h 2108787"/>
                  <a:gd name="connsiteX1" fmla="*/ 1683562 w 2108786"/>
                  <a:gd name="connsiteY1" fmla="*/ 0 h 2108787"/>
                  <a:gd name="connsiteX2" fmla="*/ 2108787 w 2108786"/>
                  <a:gd name="connsiteY2" fmla="*/ 425225 h 2108787"/>
                  <a:gd name="connsiteX3" fmla="*/ 2108787 w 2108786"/>
                  <a:gd name="connsiteY3" fmla="*/ 1683562 h 2108787"/>
                  <a:gd name="connsiteX4" fmla="*/ 1683562 w 2108786"/>
                  <a:gd name="connsiteY4" fmla="*/ 2108787 h 2108787"/>
                  <a:gd name="connsiteX5" fmla="*/ 425225 w 2108786"/>
                  <a:gd name="connsiteY5" fmla="*/ 2108787 h 2108787"/>
                  <a:gd name="connsiteX6" fmla="*/ 0 w 2108786"/>
                  <a:gd name="connsiteY6" fmla="*/ 1683562 h 2108787"/>
                  <a:gd name="connsiteX7" fmla="*/ 0 w 2108786"/>
                  <a:gd name="connsiteY7" fmla="*/ 425225 h 2108787"/>
                  <a:gd name="connsiteX8" fmla="*/ 425225 w 2108786"/>
                  <a:gd name="connsiteY8" fmla="*/ 0 h 2108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7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-16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65" name="Graphic 633">
              <a:extLst>
                <a:ext uri="{FF2B5EF4-FFF2-40B4-BE49-F238E27FC236}">
                  <a16:creationId xmlns:a16="http://schemas.microsoft.com/office/drawing/2014/main" id="{B93B7ECF-C37B-4795-B5AB-8E474A7C9908}"/>
                </a:ext>
              </a:extLst>
            </p:cNvPr>
            <p:cNvSpPr/>
            <p:nvPr/>
          </p:nvSpPr>
          <p:spPr>
            <a:xfrm>
              <a:off x="5956353" y="1812831"/>
              <a:ext cx="269219" cy="1709143"/>
            </a:xfrm>
            <a:custGeom>
              <a:avLst/>
              <a:gdLst>
                <a:gd name="connsiteX0" fmla="*/ 163495 w 269219"/>
                <a:gd name="connsiteY0" fmla="*/ 1443131 h 1709143"/>
                <a:gd name="connsiteX1" fmla="*/ 163495 w 269219"/>
                <a:gd name="connsiteY1" fmla="*/ 266012 h 1709143"/>
                <a:gd name="connsiteX2" fmla="*/ 269220 w 269219"/>
                <a:gd name="connsiteY2" fmla="*/ 134594 h 1709143"/>
                <a:gd name="connsiteX3" fmla="*/ 134610 w 269219"/>
                <a:gd name="connsiteY3" fmla="*/ 0 h 1709143"/>
                <a:gd name="connsiteX4" fmla="*/ 0 w 269219"/>
                <a:gd name="connsiteY4" fmla="*/ 134594 h 1709143"/>
                <a:gd name="connsiteX5" fmla="*/ 105741 w 269219"/>
                <a:gd name="connsiteY5" fmla="*/ 266012 h 1709143"/>
                <a:gd name="connsiteX6" fmla="*/ 105741 w 269219"/>
                <a:gd name="connsiteY6" fmla="*/ 1443131 h 1709143"/>
                <a:gd name="connsiteX7" fmla="*/ 0 w 269219"/>
                <a:gd name="connsiteY7" fmla="*/ 1574549 h 1709143"/>
                <a:gd name="connsiteX8" fmla="*/ 134610 w 269219"/>
                <a:gd name="connsiteY8" fmla="*/ 1709143 h 1709143"/>
                <a:gd name="connsiteX9" fmla="*/ 269220 w 269219"/>
                <a:gd name="connsiteY9" fmla="*/ 1574549 h 1709143"/>
                <a:gd name="connsiteX10" fmla="*/ 163495 w 269219"/>
                <a:gd name="connsiteY10" fmla="*/ 1443131 h 17091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69219" h="1709143">
                  <a:moveTo>
                    <a:pt x="163495" y="1443131"/>
                  </a:moveTo>
                  <a:lnTo>
                    <a:pt x="163495" y="266012"/>
                  </a:lnTo>
                  <a:cubicBezTo>
                    <a:pt x="223944" y="252797"/>
                    <a:pt x="269220" y="199020"/>
                    <a:pt x="269220" y="134594"/>
                  </a:cubicBezTo>
                  <a:cubicBezTo>
                    <a:pt x="269220" y="60256"/>
                    <a:pt x="208948" y="0"/>
                    <a:pt x="134610" y="0"/>
                  </a:cubicBezTo>
                  <a:cubicBezTo>
                    <a:pt x="60272" y="0"/>
                    <a:pt x="0" y="60256"/>
                    <a:pt x="0" y="134594"/>
                  </a:cubicBezTo>
                  <a:cubicBezTo>
                    <a:pt x="0" y="199020"/>
                    <a:pt x="45276" y="252797"/>
                    <a:pt x="105741" y="266012"/>
                  </a:cubicBezTo>
                  <a:lnTo>
                    <a:pt x="105741" y="1443131"/>
                  </a:lnTo>
                  <a:cubicBezTo>
                    <a:pt x="45292" y="1456347"/>
                    <a:pt x="0" y="1510139"/>
                    <a:pt x="0" y="1574549"/>
                  </a:cubicBezTo>
                  <a:cubicBezTo>
                    <a:pt x="0" y="1648887"/>
                    <a:pt x="60256" y="1709143"/>
                    <a:pt x="134610" y="1709143"/>
                  </a:cubicBezTo>
                  <a:cubicBezTo>
                    <a:pt x="208964" y="1709143"/>
                    <a:pt x="269220" y="1648887"/>
                    <a:pt x="269220" y="1574549"/>
                  </a:cubicBezTo>
                  <a:cubicBezTo>
                    <a:pt x="269220" y="1510123"/>
                    <a:pt x="223944" y="1456363"/>
                    <a:pt x="163495" y="1443131"/>
                  </a:cubicBez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6" name="Graphic 633">
              <a:extLst>
                <a:ext uri="{FF2B5EF4-FFF2-40B4-BE49-F238E27FC236}">
                  <a16:creationId xmlns:a16="http://schemas.microsoft.com/office/drawing/2014/main" id="{0E454D1B-5539-4E4A-8E01-CB8DA4F15975}"/>
                </a:ext>
              </a:extLst>
            </p:cNvPr>
            <p:cNvSpPr/>
            <p:nvPr/>
          </p:nvSpPr>
          <p:spPr>
            <a:xfrm>
              <a:off x="5444044" y="2022338"/>
              <a:ext cx="1287390" cy="1287402"/>
            </a:xfrm>
            <a:custGeom>
              <a:avLst/>
              <a:gdLst>
                <a:gd name="connsiteX0" fmla="*/ 247917 w 1287390"/>
                <a:gd name="connsiteY0" fmla="*/ 1080314 h 1287402"/>
                <a:gd name="connsiteX1" fmla="*/ 1080275 w 1287390"/>
                <a:gd name="connsiteY1" fmla="*/ 247955 h 1287402"/>
                <a:gd name="connsiteX2" fmla="*/ 1247973 w 1287390"/>
                <a:gd name="connsiteY2" fmla="*/ 229783 h 1287402"/>
                <a:gd name="connsiteX3" fmla="*/ 1247973 w 1287390"/>
                <a:gd name="connsiteY3" fmla="*/ 39424 h 1287402"/>
                <a:gd name="connsiteX4" fmla="*/ 1057613 w 1287390"/>
                <a:gd name="connsiteY4" fmla="*/ 39424 h 1287402"/>
                <a:gd name="connsiteX5" fmla="*/ 1039458 w 1287390"/>
                <a:gd name="connsiteY5" fmla="*/ 207121 h 1287402"/>
                <a:gd name="connsiteX6" fmla="*/ 207115 w 1287390"/>
                <a:gd name="connsiteY6" fmla="*/ 1039464 h 1287402"/>
                <a:gd name="connsiteX7" fmla="*/ 39418 w 1287390"/>
                <a:gd name="connsiteY7" fmla="*/ 1057619 h 1287402"/>
                <a:gd name="connsiteX8" fmla="*/ 39418 w 1287390"/>
                <a:gd name="connsiteY8" fmla="*/ 1247979 h 1287402"/>
                <a:gd name="connsiteX9" fmla="*/ 229777 w 1287390"/>
                <a:gd name="connsiteY9" fmla="*/ 1247979 h 1287402"/>
                <a:gd name="connsiteX10" fmla="*/ 247917 w 1287390"/>
                <a:gd name="connsiteY10" fmla="*/ 1080314 h 1287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7390" h="1287402">
                  <a:moveTo>
                    <a:pt x="247917" y="1080314"/>
                  </a:moveTo>
                  <a:lnTo>
                    <a:pt x="1080275" y="247955"/>
                  </a:lnTo>
                  <a:cubicBezTo>
                    <a:pt x="1132368" y="281347"/>
                    <a:pt x="1202407" y="275348"/>
                    <a:pt x="1247973" y="229783"/>
                  </a:cubicBezTo>
                  <a:cubicBezTo>
                    <a:pt x="1300530" y="177226"/>
                    <a:pt x="1300530" y="91998"/>
                    <a:pt x="1247973" y="39424"/>
                  </a:cubicBezTo>
                  <a:cubicBezTo>
                    <a:pt x="1195415" y="-13133"/>
                    <a:pt x="1110187" y="-13149"/>
                    <a:pt x="1057613" y="39424"/>
                  </a:cubicBezTo>
                  <a:cubicBezTo>
                    <a:pt x="1012064" y="84973"/>
                    <a:pt x="1006050" y="155029"/>
                    <a:pt x="1039458" y="207121"/>
                  </a:cubicBezTo>
                  <a:lnTo>
                    <a:pt x="207115" y="1039464"/>
                  </a:lnTo>
                  <a:cubicBezTo>
                    <a:pt x="155023" y="1006072"/>
                    <a:pt x="84967" y="1012070"/>
                    <a:pt x="39418" y="1057619"/>
                  </a:cubicBezTo>
                  <a:cubicBezTo>
                    <a:pt x="-13139" y="1110177"/>
                    <a:pt x="-13139" y="1195405"/>
                    <a:pt x="39418" y="1247979"/>
                  </a:cubicBezTo>
                  <a:cubicBezTo>
                    <a:pt x="91976" y="1300536"/>
                    <a:pt x="177204" y="1300552"/>
                    <a:pt x="229777" y="1247979"/>
                  </a:cubicBezTo>
                  <a:cubicBezTo>
                    <a:pt x="275294" y="1202446"/>
                    <a:pt x="281309" y="1132406"/>
                    <a:pt x="247917" y="1080314"/>
                  </a:cubicBez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7" name="Graphic 633">
              <a:extLst>
                <a:ext uri="{FF2B5EF4-FFF2-40B4-BE49-F238E27FC236}">
                  <a16:creationId xmlns:a16="http://schemas.microsoft.com/office/drawing/2014/main" id="{E0E7D7BC-2C36-4FDD-8F7D-E2ED4456B89A}"/>
                </a:ext>
              </a:extLst>
            </p:cNvPr>
            <p:cNvSpPr/>
            <p:nvPr/>
          </p:nvSpPr>
          <p:spPr>
            <a:xfrm>
              <a:off x="5231788" y="2528173"/>
              <a:ext cx="1709143" cy="269219"/>
            </a:xfrm>
            <a:custGeom>
              <a:avLst/>
              <a:gdLst>
                <a:gd name="connsiteX0" fmla="*/ 266012 w 1709143"/>
                <a:gd name="connsiteY0" fmla="*/ 163495 h 269219"/>
                <a:gd name="connsiteX1" fmla="*/ 1443131 w 1709143"/>
                <a:gd name="connsiteY1" fmla="*/ 163495 h 269219"/>
                <a:gd name="connsiteX2" fmla="*/ 1574549 w 1709143"/>
                <a:gd name="connsiteY2" fmla="*/ 269220 h 269219"/>
                <a:gd name="connsiteX3" fmla="*/ 1709143 w 1709143"/>
                <a:gd name="connsiteY3" fmla="*/ 134610 h 269219"/>
                <a:gd name="connsiteX4" fmla="*/ 1574549 w 1709143"/>
                <a:gd name="connsiteY4" fmla="*/ 0 h 269219"/>
                <a:gd name="connsiteX5" fmla="*/ 1443131 w 1709143"/>
                <a:gd name="connsiteY5" fmla="*/ 105741 h 269219"/>
                <a:gd name="connsiteX6" fmla="*/ 266012 w 1709143"/>
                <a:gd name="connsiteY6" fmla="*/ 105741 h 269219"/>
                <a:gd name="connsiteX7" fmla="*/ 134594 w 1709143"/>
                <a:gd name="connsiteY7" fmla="*/ 0 h 269219"/>
                <a:gd name="connsiteX8" fmla="*/ 0 w 1709143"/>
                <a:gd name="connsiteY8" fmla="*/ 134610 h 269219"/>
                <a:gd name="connsiteX9" fmla="*/ 134594 w 1709143"/>
                <a:gd name="connsiteY9" fmla="*/ 269220 h 269219"/>
                <a:gd name="connsiteX10" fmla="*/ 266012 w 1709143"/>
                <a:gd name="connsiteY10" fmla="*/ 163495 h 269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709143" h="269219">
                  <a:moveTo>
                    <a:pt x="266012" y="163495"/>
                  </a:moveTo>
                  <a:lnTo>
                    <a:pt x="1443131" y="163495"/>
                  </a:lnTo>
                  <a:cubicBezTo>
                    <a:pt x="1456347" y="223944"/>
                    <a:pt x="1510123" y="269220"/>
                    <a:pt x="1574549" y="269220"/>
                  </a:cubicBezTo>
                  <a:cubicBezTo>
                    <a:pt x="1648887" y="269220"/>
                    <a:pt x="1709143" y="208948"/>
                    <a:pt x="1709143" y="134610"/>
                  </a:cubicBezTo>
                  <a:cubicBezTo>
                    <a:pt x="1709143" y="60272"/>
                    <a:pt x="1648887" y="0"/>
                    <a:pt x="1574549" y="0"/>
                  </a:cubicBezTo>
                  <a:cubicBezTo>
                    <a:pt x="1510123" y="0"/>
                    <a:pt x="1456347" y="45276"/>
                    <a:pt x="1443131" y="105741"/>
                  </a:cubicBezTo>
                  <a:lnTo>
                    <a:pt x="266012" y="105741"/>
                  </a:lnTo>
                  <a:cubicBezTo>
                    <a:pt x="252797" y="45292"/>
                    <a:pt x="199004" y="0"/>
                    <a:pt x="134594" y="0"/>
                  </a:cubicBezTo>
                  <a:cubicBezTo>
                    <a:pt x="60256" y="0"/>
                    <a:pt x="0" y="60256"/>
                    <a:pt x="0" y="134610"/>
                  </a:cubicBezTo>
                  <a:cubicBezTo>
                    <a:pt x="0" y="208964"/>
                    <a:pt x="60256" y="269220"/>
                    <a:pt x="134594" y="269220"/>
                  </a:cubicBezTo>
                  <a:cubicBezTo>
                    <a:pt x="199020" y="269220"/>
                    <a:pt x="252797" y="223944"/>
                    <a:pt x="266012" y="163495"/>
                  </a:cubicBez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8" name="Graphic 633">
              <a:extLst>
                <a:ext uri="{FF2B5EF4-FFF2-40B4-BE49-F238E27FC236}">
                  <a16:creationId xmlns:a16="http://schemas.microsoft.com/office/drawing/2014/main" id="{BED6E86B-7441-47E7-8471-759336E4534D}"/>
                </a:ext>
              </a:extLst>
            </p:cNvPr>
            <p:cNvSpPr/>
            <p:nvPr/>
          </p:nvSpPr>
          <p:spPr>
            <a:xfrm>
              <a:off x="5444038" y="2015864"/>
              <a:ext cx="1287402" cy="1287390"/>
            </a:xfrm>
            <a:custGeom>
              <a:avLst/>
              <a:gdLst>
                <a:gd name="connsiteX0" fmla="*/ 207089 w 1287402"/>
                <a:gd name="connsiteY0" fmla="*/ 247917 h 1287390"/>
                <a:gd name="connsiteX1" fmla="*/ 1039448 w 1287402"/>
                <a:gd name="connsiteY1" fmla="*/ 1080275 h 1287390"/>
                <a:gd name="connsiteX2" fmla="*/ 1057619 w 1287402"/>
                <a:gd name="connsiteY2" fmla="*/ 1247973 h 1287390"/>
                <a:gd name="connsiteX3" fmla="*/ 1247979 w 1287402"/>
                <a:gd name="connsiteY3" fmla="*/ 1247973 h 1287390"/>
                <a:gd name="connsiteX4" fmla="*/ 1247979 w 1287402"/>
                <a:gd name="connsiteY4" fmla="*/ 1057613 h 1287390"/>
                <a:gd name="connsiteX5" fmla="*/ 1080282 w 1287402"/>
                <a:gd name="connsiteY5" fmla="*/ 1039458 h 1287390"/>
                <a:gd name="connsiteX6" fmla="*/ 247939 w 1287402"/>
                <a:gd name="connsiteY6" fmla="*/ 207115 h 1287390"/>
                <a:gd name="connsiteX7" fmla="*/ 229784 w 1287402"/>
                <a:gd name="connsiteY7" fmla="*/ 39418 h 1287390"/>
                <a:gd name="connsiteX8" fmla="*/ 39424 w 1287402"/>
                <a:gd name="connsiteY8" fmla="*/ 39418 h 1287390"/>
                <a:gd name="connsiteX9" fmla="*/ 39424 w 1287402"/>
                <a:gd name="connsiteY9" fmla="*/ 229778 h 1287390"/>
                <a:gd name="connsiteX10" fmla="*/ 207089 w 1287402"/>
                <a:gd name="connsiteY10" fmla="*/ 247917 h 12873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287402" h="1287390">
                  <a:moveTo>
                    <a:pt x="207089" y="247917"/>
                  </a:moveTo>
                  <a:lnTo>
                    <a:pt x="1039448" y="1080275"/>
                  </a:lnTo>
                  <a:cubicBezTo>
                    <a:pt x="1006056" y="1132368"/>
                    <a:pt x="1012054" y="1202407"/>
                    <a:pt x="1057619" y="1247973"/>
                  </a:cubicBezTo>
                  <a:cubicBezTo>
                    <a:pt x="1110177" y="1300530"/>
                    <a:pt x="1195405" y="1300530"/>
                    <a:pt x="1247979" y="1247973"/>
                  </a:cubicBezTo>
                  <a:cubicBezTo>
                    <a:pt x="1300536" y="1195415"/>
                    <a:pt x="1300552" y="1110187"/>
                    <a:pt x="1247979" y="1057613"/>
                  </a:cubicBezTo>
                  <a:cubicBezTo>
                    <a:pt x="1202429" y="1012064"/>
                    <a:pt x="1132374" y="1006050"/>
                    <a:pt x="1080282" y="1039458"/>
                  </a:cubicBezTo>
                  <a:lnTo>
                    <a:pt x="247939" y="207115"/>
                  </a:lnTo>
                  <a:cubicBezTo>
                    <a:pt x="281331" y="155023"/>
                    <a:pt x="275332" y="84967"/>
                    <a:pt x="229784" y="39418"/>
                  </a:cubicBezTo>
                  <a:cubicBezTo>
                    <a:pt x="177226" y="-13139"/>
                    <a:pt x="91998" y="-13139"/>
                    <a:pt x="39424" y="39418"/>
                  </a:cubicBezTo>
                  <a:cubicBezTo>
                    <a:pt x="-13133" y="91976"/>
                    <a:pt x="-13149" y="177204"/>
                    <a:pt x="39424" y="229778"/>
                  </a:cubicBezTo>
                  <a:cubicBezTo>
                    <a:pt x="84941" y="275294"/>
                    <a:pt x="154997" y="281309"/>
                    <a:pt x="207089" y="247917"/>
                  </a:cubicBez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69" name="Graphic 633">
              <a:extLst>
                <a:ext uri="{FF2B5EF4-FFF2-40B4-BE49-F238E27FC236}">
                  <a16:creationId xmlns:a16="http://schemas.microsoft.com/office/drawing/2014/main" id="{3D60D98D-91CF-4993-9C9E-3F29A0D88FBF}"/>
                </a:ext>
              </a:extLst>
            </p:cNvPr>
            <p:cNvSpPr/>
            <p:nvPr/>
          </p:nvSpPr>
          <p:spPr>
            <a:xfrm>
              <a:off x="5576308" y="2283508"/>
              <a:ext cx="1024899" cy="671237"/>
            </a:xfrm>
            <a:custGeom>
              <a:avLst/>
              <a:gdLst>
                <a:gd name="connsiteX0" fmla="*/ 202500 w 1024899"/>
                <a:gd name="connsiteY0" fmla="*/ 671221 h 671237"/>
                <a:gd name="connsiteX1" fmla="*/ 0 w 1024899"/>
                <a:gd name="connsiteY1" fmla="*/ 468721 h 671237"/>
                <a:gd name="connsiteX2" fmla="*/ 168579 w 1024899"/>
                <a:gd name="connsiteY2" fmla="*/ 269092 h 671237"/>
                <a:gd name="connsiteX3" fmla="*/ 167457 w 1024899"/>
                <a:gd name="connsiteY3" fmla="*/ 246028 h 671237"/>
                <a:gd name="connsiteX4" fmla="*/ 413485 w 1024899"/>
                <a:gd name="connsiteY4" fmla="*/ 0 h 671237"/>
                <a:gd name="connsiteX5" fmla="*/ 634590 w 1024899"/>
                <a:gd name="connsiteY5" fmla="*/ 138090 h 671237"/>
                <a:gd name="connsiteX6" fmla="*/ 713450 w 1024899"/>
                <a:gd name="connsiteY6" fmla="*/ 111964 h 671237"/>
                <a:gd name="connsiteX7" fmla="*/ 846456 w 1024899"/>
                <a:gd name="connsiteY7" fmla="*/ 244954 h 671237"/>
                <a:gd name="connsiteX8" fmla="*/ 844387 w 1024899"/>
                <a:gd name="connsiteY8" fmla="*/ 267407 h 671237"/>
                <a:gd name="connsiteX9" fmla="*/ 1024899 w 1024899"/>
                <a:gd name="connsiteY9" fmla="*/ 468737 h 671237"/>
                <a:gd name="connsiteX10" fmla="*/ 822367 w 1024899"/>
                <a:gd name="connsiteY10" fmla="*/ 671237 h 671237"/>
                <a:gd name="connsiteX11" fmla="*/ 202500 w 1024899"/>
                <a:gd name="connsiteY11" fmla="*/ 671237 h 671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24899" h="671237">
                  <a:moveTo>
                    <a:pt x="202500" y="671221"/>
                  </a:moveTo>
                  <a:cubicBezTo>
                    <a:pt x="90649" y="671221"/>
                    <a:pt x="0" y="580572"/>
                    <a:pt x="0" y="468721"/>
                  </a:cubicBezTo>
                  <a:cubicBezTo>
                    <a:pt x="0" y="368433"/>
                    <a:pt x="72894" y="285242"/>
                    <a:pt x="168579" y="269092"/>
                  </a:cubicBezTo>
                  <a:cubicBezTo>
                    <a:pt x="167857" y="261489"/>
                    <a:pt x="167457" y="253807"/>
                    <a:pt x="167457" y="246028"/>
                  </a:cubicBezTo>
                  <a:cubicBezTo>
                    <a:pt x="167457" y="110151"/>
                    <a:pt x="277608" y="0"/>
                    <a:pt x="413485" y="0"/>
                  </a:cubicBezTo>
                  <a:cubicBezTo>
                    <a:pt x="510645" y="0"/>
                    <a:pt x="594590" y="56327"/>
                    <a:pt x="634590" y="138090"/>
                  </a:cubicBezTo>
                  <a:cubicBezTo>
                    <a:pt x="656642" y="121747"/>
                    <a:pt x="683892" y="111964"/>
                    <a:pt x="713450" y="111964"/>
                  </a:cubicBezTo>
                  <a:cubicBezTo>
                    <a:pt x="786890" y="111964"/>
                    <a:pt x="846456" y="171498"/>
                    <a:pt x="846456" y="244954"/>
                  </a:cubicBezTo>
                  <a:cubicBezTo>
                    <a:pt x="846456" y="252636"/>
                    <a:pt x="845654" y="260094"/>
                    <a:pt x="844387" y="267407"/>
                  </a:cubicBezTo>
                  <a:cubicBezTo>
                    <a:pt x="945878" y="278394"/>
                    <a:pt x="1024899" y="364311"/>
                    <a:pt x="1024899" y="468737"/>
                  </a:cubicBezTo>
                  <a:cubicBezTo>
                    <a:pt x="1024899" y="580588"/>
                    <a:pt x="934218" y="671237"/>
                    <a:pt x="822367" y="671237"/>
                  </a:cubicBezTo>
                  <a:lnTo>
                    <a:pt x="202500" y="671237"/>
                  </a:lnTo>
                  <a:close/>
                </a:path>
              </a:pathLst>
            </a:custGeom>
            <a:solidFill>
              <a:srgbClr val="FFFFFF"/>
            </a:solidFill>
            <a:ln w="160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40" name="Graphic 671">
            <a:extLst>
              <a:ext uri="{FF2B5EF4-FFF2-40B4-BE49-F238E27FC236}">
                <a16:creationId xmlns:a16="http://schemas.microsoft.com/office/drawing/2014/main" id="{FDA1D76F-D1DE-4160-8378-E54E59D76ABE}"/>
              </a:ext>
            </a:extLst>
          </p:cNvPr>
          <p:cNvGrpSpPr/>
          <p:nvPr/>
        </p:nvGrpSpPr>
        <p:grpSpPr>
          <a:xfrm>
            <a:off x="8736532" y="1284810"/>
            <a:ext cx="572413" cy="572413"/>
            <a:chOff x="3981230" y="555311"/>
            <a:chExt cx="4210196" cy="4210196"/>
          </a:xfrm>
        </p:grpSpPr>
        <p:grpSp>
          <p:nvGrpSpPr>
            <p:cNvPr id="941" name="Graphic 671">
              <a:extLst>
                <a:ext uri="{FF2B5EF4-FFF2-40B4-BE49-F238E27FC236}">
                  <a16:creationId xmlns:a16="http://schemas.microsoft.com/office/drawing/2014/main" id="{5C9E327C-740C-418E-9C1B-676BC5992DED}"/>
                </a:ext>
              </a:extLst>
            </p:cNvPr>
            <p:cNvGrpSpPr/>
            <p:nvPr/>
          </p:nvGrpSpPr>
          <p:grpSpPr>
            <a:xfrm>
              <a:off x="3981230" y="555311"/>
              <a:ext cx="4210196" cy="4210196"/>
              <a:chOff x="3981230" y="555311"/>
              <a:chExt cx="4210196" cy="4210196"/>
            </a:xfrm>
          </p:grpSpPr>
          <p:sp>
            <p:nvSpPr>
              <p:cNvPr id="945" name="Graphic 671">
                <a:extLst>
                  <a:ext uri="{FF2B5EF4-FFF2-40B4-BE49-F238E27FC236}">
                    <a16:creationId xmlns:a16="http://schemas.microsoft.com/office/drawing/2014/main" id="{CE96C9CF-8D74-439F-98F9-B648B51B95E0}"/>
                  </a:ext>
                </a:extLst>
              </p:cNvPr>
              <p:cNvSpPr/>
              <p:nvPr/>
            </p:nvSpPr>
            <p:spPr>
              <a:xfrm>
                <a:off x="3981230" y="555311"/>
                <a:ext cx="4210196" cy="4210196"/>
              </a:xfrm>
              <a:custGeom>
                <a:avLst/>
                <a:gdLst>
                  <a:gd name="connsiteX0" fmla="*/ 1440597 w 4210196"/>
                  <a:gd name="connsiteY0" fmla="*/ 0 h 4210196"/>
                  <a:gd name="connsiteX1" fmla="*/ 2769599 w 4210196"/>
                  <a:gd name="connsiteY1" fmla="*/ 0 h 4210196"/>
                  <a:gd name="connsiteX2" fmla="*/ 4210197 w 4210196"/>
                  <a:gd name="connsiteY2" fmla="*/ 1440597 h 4210196"/>
                  <a:gd name="connsiteX3" fmla="*/ 4210197 w 4210196"/>
                  <a:gd name="connsiteY3" fmla="*/ 2769599 h 4210196"/>
                  <a:gd name="connsiteX4" fmla="*/ 2769599 w 4210196"/>
                  <a:gd name="connsiteY4" fmla="*/ 4210197 h 4210196"/>
                  <a:gd name="connsiteX5" fmla="*/ 1440597 w 4210196"/>
                  <a:gd name="connsiteY5" fmla="*/ 4210197 h 4210196"/>
                  <a:gd name="connsiteX6" fmla="*/ 0 w 4210196"/>
                  <a:gd name="connsiteY6" fmla="*/ 2769599 h 4210196"/>
                  <a:gd name="connsiteX7" fmla="*/ 0 w 4210196"/>
                  <a:gd name="connsiteY7" fmla="*/ 1440597 h 4210196"/>
                  <a:gd name="connsiteX8" fmla="*/ 1440597 w 4210196"/>
                  <a:gd name="connsiteY8" fmla="*/ 0 h 421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196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599"/>
                    </a:lnTo>
                    <a:cubicBezTo>
                      <a:pt x="4210197" y="3565214"/>
                      <a:pt x="3565214" y="4210197"/>
                      <a:pt x="2769599" y="4210197"/>
                    </a:cubicBezTo>
                    <a:lnTo>
                      <a:pt x="1440597" y="4210197"/>
                    </a:lnTo>
                    <a:cubicBezTo>
                      <a:pt x="644982" y="4210197"/>
                      <a:pt x="0" y="3565214"/>
                      <a:pt x="0" y="2769599"/>
                    </a:cubicBezTo>
                    <a:lnTo>
                      <a:pt x="0" y="1440597"/>
                    </a:lnTo>
                    <a:cubicBezTo>
                      <a:pt x="-16" y="644982"/>
                      <a:pt x="644966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6" name="Graphic 671">
                <a:extLst>
                  <a:ext uri="{FF2B5EF4-FFF2-40B4-BE49-F238E27FC236}">
                    <a16:creationId xmlns:a16="http://schemas.microsoft.com/office/drawing/2014/main" id="{66E5AB6E-2980-473E-8396-3D8F6CC49168}"/>
                  </a:ext>
                </a:extLst>
              </p:cNvPr>
              <p:cNvSpPr/>
              <p:nvPr/>
            </p:nvSpPr>
            <p:spPr>
              <a:xfrm>
                <a:off x="6010242" y="4155601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46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7" name="Graphic 671">
                <a:extLst>
                  <a:ext uri="{FF2B5EF4-FFF2-40B4-BE49-F238E27FC236}">
                    <a16:creationId xmlns:a16="http://schemas.microsoft.com/office/drawing/2014/main" id="{54CFD025-DAE5-48D0-95B9-561039766FD4}"/>
                  </a:ext>
                </a:extLst>
              </p:cNvPr>
              <p:cNvSpPr/>
              <p:nvPr/>
            </p:nvSpPr>
            <p:spPr>
              <a:xfrm>
                <a:off x="6010242" y="1002076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6 h 165130"/>
                  <a:gd name="connsiteX1" fmla="*/ 82565 w 165130"/>
                  <a:gd name="connsiteY1" fmla="*/ 165131 h 165130"/>
                  <a:gd name="connsiteX2" fmla="*/ 0 w 165130"/>
                  <a:gd name="connsiteY2" fmla="*/ 82566 h 165130"/>
                  <a:gd name="connsiteX3" fmla="*/ 82565 w 165130"/>
                  <a:gd name="connsiteY3" fmla="*/ 0 h 165130"/>
                  <a:gd name="connsiteX4" fmla="*/ 165131 w 165130"/>
                  <a:gd name="connsiteY4" fmla="*/ 82566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46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8" name="Graphic 671">
                <a:extLst>
                  <a:ext uri="{FF2B5EF4-FFF2-40B4-BE49-F238E27FC236}">
                    <a16:creationId xmlns:a16="http://schemas.microsoft.com/office/drawing/2014/main" id="{2E580688-C33F-4781-BCDF-361C01C5A7D1}"/>
                  </a:ext>
                </a:extLst>
              </p:cNvPr>
              <p:cNvSpPr/>
              <p:nvPr/>
            </p:nvSpPr>
            <p:spPr>
              <a:xfrm>
                <a:off x="7574832" y="257861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9" name="Graphic 671">
                <a:extLst>
                  <a:ext uri="{FF2B5EF4-FFF2-40B4-BE49-F238E27FC236}">
                    <a16:creationId xmlns:a16="http://schemas.microsoft.com/office/drawing/2014/main" id="{E9E3AFD4-1577-46FF-83D5-8415DF79BBA7}"/>
                  </a:ext>
                </a:extLst>
              </p:cNvPr>
              <p:cNvSpPr/>
              <p:nvPr/>
            </p:nvSpPr>
            <p:spPr>
              <a:xfrm>
                <a:off x="4422734" y="257861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46" y="-16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0" name="Graphic 671">
                <a:extLst>
                  <a:ext uri="{FF2B5EF4-FFF2-40B4-BE49-F238E27FC236}">
                    <a16:creationId xmlns:a16="http://schemas.microsoft.com/office/drawing/2014/main" id="{3AAAB886-4DBE-4048-AE67-65039EDE05E7}"/>
                  </a:ext>
                </a:extLst>
              </p:cNvPr>
              <p:cNvSpPr/>
              <p:nvPr/>
            </p:nvSpPr>
            <p:spPr>
              <a:xfrm>
                <a:off x="4693782" y="1275851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-16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1" name="Graphic 671">
                <a:extLst>
                  <a:ext uri="{FF2B5EF4-FFF2-40B4-BE49-F238E27FC236}">
                    <a16:creationId xmlns:a16="http://schemas.microsoft.com/office/drawing/2014/main" id="{FBB2AA59-9B86-4E60-9C33-61CCEC93F5D8}"/>
                  </a:ext>
                </a:extLst>
              </p:cNvPr>
              <p:cNvSpPr/>
              <p:nvPr/>
            </p:nvSpPr>
            <p:spPr>
              <a:xfrm>
                <a:off x="7300929" y="388299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2" name="Graphic 671">
                <a:extLst>
                  <a:ext uri="{FF2B5EF4-FFF2-40B4-BE49-F238E27FC236}">
                    <a16:creationId xmlns:a16="http://schemas.microsoft.com/office/drawing/2014/main" id="{CB8C56CC-524D-4B33-8EFC-7C9B0E951CE4}"/>
                  </a:ext>
                </a:extLst>
              </p:cNvPr>
              <p:cNvSpPr/>
              <p:nvPr/>
            </p:nvSpPr>
            <p:spPr>
              <a:xfrm>
                <a:off x="4693012" y="3879677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6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-16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3" name="Graphic 671">
                <a:extLst>
                  <a:ext uri="{FF2B5EF4-FFF2-40B4-BE49-F238E27FC236}">
                    <a16:creationId xmlns:a16="http://schemas.microsoft.com/office/drawing/2014/main" id="{5971E732-8F25-4786-87CB-471FB36BDA52}"/>
                  </a:ext>
                </a:extLst>
              </p:cNvPr>
              <p:cNvSpPr/>
              <p:nvPr/>
            </p:nvSpPr>
            <p:spPr>
              <a:xfrm>
                <a:off x="7301474" y="1271215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6 h 165130"/>
                  <a:gd name="connsiteX1" fmla="*/ 82565 w 165130"/>
                  <a:gd name="connsiteY1" fmla="*/ 165131 h 165130"/>
                  <a:gd name="connsiteX2" fmla="*/ 0 w 165130"/>
                  <a:gd name="connsiteY2" fmla="*/ 82566 h 165130"/>
                  <a:gd name="connsiteX3" fmla="*/ 82565 w 165130"/>
                  <a:gd name="connsiteY3" fmla="*/ 0 h 165130"/>
                  <a:gd name="connsiteX4" fmla="*/ 165131 w 165130"/>
                  <a:gd name="connsiteY4" fmla="*/ 82566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5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942" name="Graphic 671">
              <a:extLst>
                <a:ext uri="{FF2B5EF4-FFF2-40B4-BE49-F238E27FC236}">
                  <a16:creationId xmlns:a16="http://schemas.microsoft.com/office/drawing/2014/main" id="{031B0AD5-4201-4568-9D59-ACA5906626E7}"/>
                </a:ext>
              </a:extLst>
            </p:cNvPr>
            <p:cNvGrpSpPr/>
            <p:nvPr/>
          </p:nvGrpSpPr>
          <p:grpSpPr>
            <a:xfrm>
              <a:off x="5033554" y="1609432"/>
              <a:ext cx="2108786" cy="2108787"/>
              <a:chOff x="5033554" y="1609432"/>
              <a:chExt cx="2108786" cy="2108787"/>
            </a:xfrm>
          </p:grpSpPr>
          <p:sp>
            <p:nvSpPr>
              <p:cNvPr id="943" name="Graphic 671">
                <a:extLst>
                  <a:ext uri="{FF2B5EF4-FFF2-40B4-BE49-F238E27FC236}">
                    <a16:creationId xmlns:a16="http://schemas.microsoft.com/office/drawing/2014/main" id="{E2C4D621-7BA0-455E-9B90-4A4119A66576}"/>
                  </a:ext>
                </a:extLst>
              </p:cNvPr>
              <p:cNvSpPr/>
              <p:nvPr/>
            </p:nvSpPr>
            <p:spPr>
              <a:xfrm>
                <a:off x="5033554" y="1609432"/>
                <a:ext cx="2108786" cy="2108787"/>
              </a:xfrm>
              <a:custGeom>
                <a:avLst/>
                <a:gdLst>
                  <a:gd name="connsiteX0" fmla="*/ 425225 w 2108786"/>
                  <a:gd name="connsiteY0" fmla="*/ 0 h 2108787"/>
                  <a:gd name="connsiteX1" fmla="*/ 1683562 w 2108786"/>
                  <a:gd name="connsiteY1" fmla="*/ 0 h 2108787"/>
                  <a:gd name="connsiteX2" fmla="*/ 2108787 w 2108786"/>
                  <a:gd name="connsiteY2" fmla="*/ 425225 h 2108787"/>
                  <a:gd name="connsiteX3" fmla="*/ 2108787 w 2108786"/>
                  <a:gd name="connsiteY3" fmla="*/ 1683562 h 2108787"/>
                  <a:gd name="connsiteX4" fmla="*/ 1683562 w 2108786"/>
                  <a:gd name="connsiteY4" fmla="*/ 2108787 h 2108787"/>
                  <a:gd name="connsiteX5" fmla="*/ 425225 w 2108786"/>
                  <a:gd name="connsiteY5" fmla="*/ 2108787 h 2108787"/>
                  <a:gd name="connsiteX6" fmla="*/ 0 w 2108786"/>
                  <a:gd name="connsiteY6" fmla="*/ 1683562 h 2108787"/>
                  <a:gd name="connsiteX7" fmla="*/ 0 w 2108786"/>
                  <a:gd name="connsiteY7" fmla="*/ 425225 h 2108787"/>
                  <a:gd name="connsiteX8" fmla="*/ 425225 w 2108786"/>
                  <a:gd name="connsiteY8" fmla="*/ 0 h 2108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7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4" name="Graphic 671">
                <a:extLst>
                  <a:ext uri="{FF2B5EF4-FFF2-40B4-BE49-F238E27FC236}">
                    <a16:creationId xmlns:a16="http://schemas.microsoft.com/office/drawing/2014/main" id="{491EC15A-B066-4D05-8D98-4E7118093F4F}"/>
                  </a:ext>
                </a:extLst>
              </p:cNvPr>
              <p:cNvSpPr/>
              <p:nvPr/>
            </p:nvSpPr>
            <p:spPr>
              <a:xfrm>
                <a:off x="5325485" y="2509104"/>
                <a:ext cx="1541093" cy="295811"/>
              </a:xfrm>
              <a:custGeom>
                <a:avLst/>
                <a:gdLst>
                  <a:gd name="connsiteX0" fmla="*/ 1539473 w 1541093"/>
                  <a:gd name="connsiteY0" fmla="*/ 136920 h 295811"/>
                  <a:gd name="connsiteX1" fmla="*/ 1399458 w 1541093"/>
                  <a:gd name="connsiteY1" fmla="*/ 0 h 295811"/>
                  <a:gd name="connsiteX2" fmla="*/ 1263100 w 1541093"/>
                  <a:gd name="connsiteY2" fmla="*/ 109301 h 295811"/>
                  <a:gd name="connsiteX3" fmla="*/ 1148282 w 1541093"/>
                  <a:gd name="connsiteY3" fmla="*/ 11788 h 295811"/>
                  <a:gd name="connsiteX4" fmla="*/ 1027481 w 1541093"/>
                  <a:gd name="connsiteY4" fmla="*/ 111354 h 295811"/>
                  <a:gd name="connsiteX5" fmla="*/ 896159 w 1541093"/>
                  <a:gd name="connsiteY5" fmla="*/ 0 h 295811"/>
                  <a:gd name="connsiteX6" fmla="*/ 759800 w 1541093"/>
                  <a:gd name="connsiteY6" fmla="*/ 109301 h 295811"/>
                  <a:gd name="connsiteX7" fmla="*/ 644982 w 1541093"/>
                  <a:gd name="connsiteY7" fmla="*/ 11788 h 295811"/>
                  <a:gd name="connsiteX8" fmla="*/ 528303 w 1541093"/>
                  <a:gd name="connsiteY8" fmla="*/ 110344 h 295811"/>
                  <a:gd name="connsiteX9" fmla="*/ 392779 w 1541093"/>
                  <a:gd name="connsiteY9" fmla="*/ 0 h 295811"/>
                  <a:gd name="connsiteX10" fmla="*/ 256405 w 1541093"/>
                  <a:gd name="connsiteY10" fmla="*/ 109301 h 295811"/>
                  <a:gd name="connsiteX11" fmla="*/ 141586 w 1541093"/>
                  <a:gd name="connsiteY11" fmla="*/ 11788 h 295811"/>
                  <a:gd name="connsiteX12" fmla="*/ 17738 w 1541093"/>
                  <a:gd name="connsiteY12" fmla="*/ 126559 h 295811"/>
                  <a:gd name="connsiteX13" fmla="*/ 17385 w 1541093"/>
                  <a:gd name="connsiteY13" fmla="*/ 126623 h 295811"/>
                  <a:gd name="connsiteX14" fmla="*/ 833 w 1541093"/>
                  <a:gd name="connsiteY14" fmla="*/ 155572 h 295811"/>
                  <a:gd name="connsiteX15" fmla="*/ 141586 w 1541093"/>
                  <a:gd name="connsiteY15" fmla="*/ 295812 h 295811"/>
                  <a:gd name="connsiteX16" fmla="*/ 269749 w 1541093"/>
                  <a:gd name="connsiteY16" fmla="*/ 186494 h 295811"/>
                  <a:gd name="connsiteX17" fmla="*/ 392779 w 1541093"/>
                  <a:gd name="connsiteY17" fmla="*/ 284023 h 295811"/>
                  <a:gd name="connsiteX18" fmla="*/ 514863 w 1541093"/>
                  <a:gd name="connsiteY18" fmla="*/ 185451 h 295811"/>
                  <a:gd name="connsiteX19" fmla="*/ 644998 w 1541093"/>
                  <a:gd name="connsiteY19" fmla="*/ 295812 h 295811"/>
                  <a:gd name="connsiteX20" fmla="*/ 773160 w 1541093"/>
                  <a:gd name="connsiteY20" fmla="*/ 186494 h 295811"/>
                  <a:gd name="connsiteX21" fmla="*/ 896175 w 1541093"/>
                  <a:gd name="connsiteY21" fmla="*/ 284023 h 295811"/>
                  <a:gd name="connsiteX22" fmla="*/ 1013944 w 1541093"/>
                  <a:gd name="connsiteY22" fmla="*/ 184457 h 295811"/>
                  <a:gd name="connsiteX23" fmla="*/ 1148298 w 1541093"/>
                  <a:gd name="connsiteY23" fmla="*/ 295812 h 295811"/>
                  <a:gd name="connsiteX24" fmla="*/ 1276460 w 1541093"/>
                  <a:gd name="connsiteY24" fmla="*/ 186494 h 295811"/>
                  <a:gd name="connsiteX25" fmla="*/ 1399490 w 1541093"/>
                  <a:gd name="connsiteY25" fmla="*/ 284023 h 295811"/>
                  <a:gd name="connsiteX26" fmla="*/ 1522906 w 1541093"/>
                  <a:gd name="connsiteY26" fmla="*/ 168387 h 295811"/>
                  <a:gd name="connsiteX27" fmla="*/ 1526129 w 1541093"/>
                  <a:gd name="connsiteY27" fmla="*/ 167489 h 295811"/>
                  <a:gd name="connsiteX28" fmla="*/ 1539473 w 1541093"/>
                  <a:gd name="connsiteY28" fmla="*/ 136920 h 295811"/>
                  <a:gd name="connsiteX29" fmla="*/ 141554 w 1541093"/>
                  <a:gd name="connsiteY29" fmla="*/ 248643 h 295811"/>
                  <a:gd name="connsiteX30" fmla="*/ 46302 w 1541093"/>
                  <a:gd name="connsiteY30" fmla="*/ 143142 h 295811"/>
                  <a:gd name="connsiteX31" fmla="*/ 40512 w 1541093"/>
                  <a:gd name="connsiteY31" fmla="*/ 133118 h 295811"/>
                  <a:gd name="connsiteX32" fmla="*/ 141554 w 1541093"/>
                  <a:gd name="connsiteY32" fmla="*/ 35349 h 295811"/>
                  <a:gd name="connsiteX33" fmla="*/ 243109 w 1541093"/>
                  <a:gd name="connsiteY33" fmla="*/ 134851 h 295811"/>
                  <a:gd name="connsiteX34" fmla="*/ 239773 w 1541093"/>
                  <a:gd name="connsiteY34" fmla="*/ 141442 h 295811"/>
                  <a:gd name="connsiteX35" fmla="*/ 141554 w 1541093"/>
                  <a:gd name="connsiteY35" fmla="*/ 248643 h 295811"/>
                  <a:gd name="connsiteX36" fmla="*/ 392763 w 1541093"/>
                  <a:gd name="connsiteY36" fmla="*/ 260431 h 295811"/>
                  <a:gd name="connsiteX37" fmla="*/ 282804 w 1541093"/>
                  <a:gd name="connsiteY37" fmla="*/ 160865 h 295811"/>
                  <a:gd name="connsiteX38" fmla="*/ 392763 w 1541093"/>
                  <a:gd name="connsiteY38" fmla="*/ 47137 h 295811"/>
                  <a:gd name="connsiteX39" fmla="*/ 501631 w 1541093"/>
                  <a:gd name="connsiteY39" fmla="*/ 160496 h 295811"/>
                  <a:gd name="connsiteX40" fmla="*/ 392763 w 1541093"/>
                  <a:gd name="connsiteY40" fmla="*/ 260431 h 295811"/>
                  <a:gd name="connsiteX41" fmla="*/ 644966 w 1541093"/>
                  <a:gd name="connsiteY41" fmla="*/ 248643 h 295811"/>
                  <a:gd name="connsiteX42" fmla="*/ 544004 w 1541093"/>
                  <a:gd name="connsiteY42" fmla="*/ 139774 h 295811"/>
                  <a:gd name="connsiteX43" fmla="*/ 541631 w 1541093"/>
                  <a:gd name="connsiteY43" fmla="*/ 135252 h 295811"/>
                  <a:gd name="connsiteX44" fmla="*/ 644982 w 1541093"/>
                  <a:gd name="connsiteY44" fmla="*/ 35365 h 295811"/>
                  <a:gd name="connsiteX45" fmla="*/ 746553 w 1541093"/>
                  <a:gd name="connsiteY45" fmla="*/ 134883 h 295811"/>
                  <a:gd name="connsiteX46" fmla="*/ 743217 w 1541093"/>
                  <a:gd name="connsiteY46" fmla="*/ 141458 h 295811"/>
                  <a:gd name="connsiteX47" fmla="*/ 644966 w 1541093"/>
                  <a:gd name="connsiteY47" fmla="*/ 248643 h 295811"/>
                  <a:gd name="connsiteX48" fmla="*/ 896159 w 1541093"/>
                  <a:gd name="connsiteY48" fmla="*/ 260431 h 295811"/>
                  <a:gd name="connsiteX49" fmla="*/ 786216 w 1541093"/>
                  <a:gd name="connsiteY49" fmla="*/ 160865 h 295811"/>
                  <a:gd name="connsiteX50" fmla="*/ 896159 w 1541093"/>
                  <a:gd name="connsiteY50" fmla="*/ 47137 h 295811"/>
                  <a:gd name="connsiteX51" fmla="*/ 999061 w 1541093"/>
                  <a:gd name="connsiteY51" fmla="*/ 157497 h 295811"/>
                  <a:gd name="connsiteX52" fmla="*/ 1000520 w 1541093"/>
                  <a:gd name="connsiteY52" fmla="*/ 160175 h 295811"/>
                  <a:gd name="connsiteX53" fmla="*/ 896159 w 1541093"/>
                  <a:gd name="connsiteY53" fmla="*/ 260431 h 295811"/>
                  <a:gd name="connsiteX54" fmla="*/ 1148266 w 1541093"/>
                  <a:gd name="connsiteY54" fmla="*/ 248643 h 295811"/>
                  <a:gd name="connsiteX55" fmla="*/ 1040825 w 1541093"/>
                  <a:gd name="connsiteY55" fmla="*/ 135620 h 295811"/>
                  <a:gd name="connsiteX56" fmla="*/ 1148266 w 1541093"/>
                  <a:gd name="connsiteY56" fmla="*/ 35349 h 295811"/>
                  <a:gd name="connsiteX57" fmla="*/ 1249837 w 1541093"/>
                  <a:gd name="connsiteY57" fmla="*/ 134867 h 295811"/>
                  <a:gd name="connsiteX58" fmla="*/ 1246484 w 1541093"/>
                  <a:gd name="connsiteY58" fmla="*/ 141442 h 295811"/>
                  <a:gd name="connsiteX59" fmla="*/ 1148266 w 1541093"/>
                  <a:gd name="connsiteY59" fmla="*/ 248643 h 295811"/>
                  <a:gd name="connsiteX60" fmla="*/ 1399458 w 1541093"/>
                  <a:gd name="connsiteY60" fmla="*/ 260431 h 295811"/>
                  <a:gd name="connsiteX61" fmla="*/ 1289515 w 1541093"/>
                  <a:gd name="connsiteY61" fmla="*/ 160865 h 295811"/>
                  <a:gd name="connsiteX62" fmla="*/ 1399458 w 1541093"/>
                  <a:gd name="connsiteY62" fmla="*/ 47137 h 295811"/>
                  <a:gd name="connsiteX63" fmla="*/ 1495560 w 1541093"/>
                  <a:gd name="connsiteY63" fmla="*/ 154097 h 295811"/>
                  <a:gd name="connsiteX64" fmla="*/ 1500195 w 1541093"/>
                  <a:gd name="connsiteY64" fmla="*/ 161410 h 295811"/>
                  <a:gd name="connsiteX65" fmla="*/ 1399458 w 1541093"/>
                  <a:gd name="connsiteY65" fmla="*/ 260431 h 2958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1541093" h="295811">
                    <a:moveTo>
                      <a:pt x="1539473" y="136920"/>
                    </a:moveTo>
                    <a:cubicBezTo>
                      <a:pt x="1516490" y="78139"/>
                      <a:pt x="1476955" y="0"/>
                      <a:pt x="1399458" y="0"/>
                    </a:cubicBezTo>
                    <a:cubicBezTo>
                      <a:pt x="1330926" y="0"/>
                      <a:pt x="1293236" y="53039"/>
                      <a:pt x="1263100" y="109301"/>
                    </a:cubicBezTo>
                    <a:cubicBezTo>
                      <a:pt x="1235642" y="57594"/>
                      <a:pt x="1203854" y="11788"/>
                      <a:pt x="1148282" y="11788"/>
                    </a:cubicBezTo>
                    <a:cubicBezTo>
                      <a:pt x="1092580" y="11788"/>
                      <a:pt x="1057937" y="58300"/>
                      <a:pt x="1027481" y="111354"/>
                    </a:cubicBezTo>
                    <a:cubicBezTo>
                      <a:pt x="994987" y="53280"/>
                      <a:pt x="958580" y="0"/>
                      <a:pt x="896159" y="0"/>
                    </a:cubicBezTo>
                    <a:cubicBezTo>
                      <a:pt x="827627" y="0"/>
                      <a:pt x="789937" y="53039"/>
                      <a:pt x="759800" y="109301"/>
                    </a:cubicBezTo>
                    <a:cubicBezTo>
                      <a:pt x="732343" y="57594"/>
                      <a:pt x="700555" y="11788"/>
                      <a:pt x="644982" y="11788"/>
                    </a:cubicBezTo>
                    <a:cubicBezTo>
                      <a:pt x="589858" y="11788"/>
                      <a:pt x="557012" y="58107"/>
                      <a:pt x="528303" y="110344"/>
                    </a:cubicBezTo>
                    <a:cubicBezTo>
                      <a:pt x="497253" y="53889"/>
                      <a:pt x="459194" y="0"/>
                      <a:pt x="392779" y="0"/>
                    </a:cubicBezTo>
                    <a:cubicBezTo>
                      <a:pt x="324231" y="0"/>
                      <a:pt x="286541" y="53039"/>
                      <a:pt x="256405" y="109301"/>
                    </a:cubicBezTo>
                    <a:cubicBezTo>
                      <a:pt x="228963" y="57594"/>
                      <a:pt x="197159" y="11788"/>
                      <a:pt x="141586" y="11788"/>
                    </a:cubicBezTo>
                    <a:cubicBezTo>
                      <a:pt x="68307" y="11788"/>
                      <a:pt x="30857" y="91002"/>
                      <a:pt x="17738" y="126559"/>
                    </a:cubicBezTo>
                    <a:cubicBezTo>
                      <a:pt x="17610" y="126591"/>
                      <a:pt x="17497" y="126591"/>
                      <a:pt x="17385" y="126623"/>
                    </a:cubicBezTo>
                    <a:cubicBezTo>
                      <a:pt x="4811" y="130039"/>
                      <a:pt x="-2583" y="142998"/>
                      <a:pt x="833" y="155572"/>
                    </a:cubicBezTo>
                    <a:cubicBezTo>
                      <a:pt x="2389" y="161298"/>
                      <a:pt x="40224" y="295812"/>
                      <a:pt x="141586" y="295812"/>
                    </a:cubicBezTo>
                    <a:cubicBezTo>
                      <a:pt x="205531" y="295812"/>
                      <a:pt x="240847" y="241778"/>
                      <a:pt x="269749" y="186494"/>
                    </a:cubicBezTo>
                    <a:cubicBezTo>
                      <a:pt x="298361" y="238924"/>
                      <a:pt x="332507" y="284023"/>
                      <a:pt x="392779" y="284023"/>
                    </a:cubicBezTo>
                    <a:cubicBezTo>
                      <a:pt x="450998" y="284023"/>
                      <a:pt x="485368" y="238202"/>
                      <a:pt x="514863" y="185451"/>
                    </a:cubicBezTo>
                    <a:cubicBezTo>
                      <a:pt x="545079" y="241217"/>
                      <a:pt x="581614" y="295812"/>
                      <a:pt x="644998" y="295812"/>
                    </a:cubicBezTo>
                    <a:cubicBezTo>
                      <a:pt x="708943" y="295812"/>
                      <a:pt x="744259" y="241778"/>
                      <a:pt x="773160" y="186494"/>
                    </a:cubicBezTo>
                    <a:cubicBezTo>
                      <a:pt x="801773" y="238924"/>
                      <a:pt x="835919" y="284023"/>
                      <a:pt x="896175" y="284023"/>
                    </a:cubicBezTo>
                    <a:cubicBezTo>
                      <a:pt x="950128" y="284023"/>
                      <a:pt x="983936" y="237191"/>
                      <a:pt x="1013944" y="184457"/>
                    </a:cubicBezTo>
                    <a:cubicBezTo>
                      <a:pt x="1045989" y="241105"/>
                      <a:pt x="1084497" y="295812"/>
                      <a:pt x="1148298" y="295812"/>
                    </a:cubicBezTo>
                    <a:cubicBezTo>
                      <a:pt x="1212242" y="295812"/>
                      <a:pt x="1247543" y="241778"/>
                      <a:pt x="1276460" y="186494"/>
                    </a:cubicBezTo>
                    <a:cubicBezTo>
                      <a:pt x="1305073" y="238924"/>
                      <a:pt x="1339234" y="284023"/>
                      <a:pt x="1399490" y="284023"/>
                    </a:cubicBezTo>
                    <a:cubicBezTo>
                      <a:pt x="1464093" y="284023"/>
                      <a:pt x="1500548" y="221618"/>
                      <a:pt x="1522906" y="168387"/>
                    </a:cubicBezTo>
                    <a:cubicBezTo>
                      <a:pt x="1523980" y="168130"/>
                      <a:pt x="1525071" y="167890"/>
                      <a:pt x="1526129" y="167489"/>
                    </a:cubicBezTo>
                    <a:cubicBezTo>
                      <a:pt x="1538222" y="162709"/>
                      <a:pt x="1544204" y="149045"/>
                      <a:pt x="1539473" y="136920"/>
                    </a:cubicBezTo>
                    <a:close/>
                    <a:moveTo>
                      <a:pt x="141554" y="248643"/>
                    </a:moveTo>
                    <a:cubicBezTo>
                      <a:pt x="76166" y="248643"/>
                      <a:pt x="46575" y="144153"/>
                      <a:pt x="46302" y="143142"/>
                    </a:cubicBezTo>
                    <a:cubicBezTo>
                      <a:pt x="45228" y="139213"/>
                      <a:pt x="43143" y="135861"/>
                      <a:pt x="40512" y="133118"/>
                    </a:cubicBezTo>
                    <a:cubicBezTo>
                      <a:pt x="52541" y="101555"/>
                      <a:pt x="84554" y="35349"/>
                      <a:pt x="141554" y="35349"/>
                    </a:cubicBezTo>
                    <a:cubicBezTo>
                      <a:pt x="188755" y="35349"/>
                      <a:pt x="216116" y="81956"/>
                      <a:pt x="243109" y="134851"/>
                    </a:cubicBezTo>
                    <a:cubicBezTo>
                      <a:pt x="242002" y="137064"/>
                      <a:pt x="240880" y="139261"/>
                      <a:pt x="239773" y="141442"/>
                    </a:cubicBezTo>
                    <a:cubicBezTo>
                      <a:pt x="206140" y="208146"/>
                      <a:pt x="182724" y="248643"/>
                      <a:pt x="141554" y="248643"/>
                    </a:cubicBezTo>
                    <a:close/>
                    <a:moveTo>
                      <a:pt x="392763" y="260431"/>
                    </a:moveTo>
                    <a:cubicBezTo>
                      <a:pt x="340157" y="260431"/>
                      <a:pt x="310695" y="214593"/>
                      <a:pt x="282804" y="160865"/>
                    </a:cubicBezTo>
                    <a:cubicBezTo>
                      <a:pt x="312459" y="102132"/>
                      <a:pt x="340718" y="47137"/>
                      <a:pt x="392763" y="47137"/>
                    </a:cubicBezTo>
                    <a:cubicBezTo>
                      <a:pt x="441888" y="47137"/>
                      <a:pt x="470982" y="102036"/>
                      <a:pt x="501631" y="160496"/>
                    </a:cubicBezTo>
                    <a:cubicBezTo>
                      <a:pt x="472794" y="214273"/>
                      <a:pt x="442931" y="260431"/>
                      <a:pt x="392763" y="260431"/>
                    </a:cubicBezTo>
                    <a:close/>
                    <a:moveTo>
                      <a:pt x="644966" y="248643"/>
                    </a:moveTo>
                    <a:cubicBezTo>
                      <a:pt x="601053" y="248643"/>
                      <a:pt x="573339" y="195764"/>
                      <a:pt x="544004" y="139774"/>
                    </a:cubicBezTo>
                    <a:cubicBezTo>
                      <a:pt x="543219" y="138267"/>
                      <a:pt x="542417" y="136743"/>
                      <a:pt x="541631" y="135252"/>
                    </a:cubicBezTo>
                    <a:cubicBezTo>
                      <a:pt x="569874" y="82036"/>
                      <a:pt x="598375" y="35365"/>
                      <a:pt x="644982" y="35365"/>
                    </a:cubicBezTo>
                    <a:cubicBezTo>
                      <a:pt x="692183" y="35365"/>
                      <a:pt x="719544" y="81972"/>
                      <a:pt x="746553" y="134883"/>
                    </a:cubicBezTo>
                    <a:cubicBezTo>
                      <a:pt x="745430" y="137080"/>
                      <a:pt x="744307" y="139293"/>
                      <a:pt x="743217" y="141458"/>
                    </a:cubicBezTo>
                    <a:cubicBezTo>
                      <a:pt x="709552" y="208146"/>
                      <a:pt x="686152" y="248643"/>
                      <a:pt x="644966" y="248643"/>
                    </a:cubicBezTo>
                    <a:close/>
                    <a:moveTo>
                      <a:pt x="896159" y="260431"/>
                    </a:moveTo>
                    <a:cubicBezTo>
                      <a:pt x="843569" y="260431"/>
                      <a:pt x="814074" y="214593"/>
                      <a:pt x="786216" y="160865"/>
                    </a:cubicBezTo>
                    <a:cubicBezTo>
                      <a:pt x="815871" y="102132"/>
                      <a:pt x="844130" y="47137"/>
                      <a:pt x="896159" y="47137"/>
                    </a:cubicBezTo>
                    <a:cubicBezTo>
                      <a:pt x="938981" y="47137"/>
                      <a:pt x="968171" y="100737"/>
                      <a:pt x="999061" y="157497"/>
                    </a:cubicBezTo>
                    <a:cubicBezTo>
                      <a:pt x="999558" y="158395"/>
                      <a:pt x="1000039" y="159277"/>
                      <a:pt x="1000520" y="160175"/>
                    </a:cubicBezTo>
                    <a:cubicBezTo>
                      <a:pt x="971010" y="213647"/>
                      <a:pt x="941419" y="260431"/>
                      <a:pt x="896159" y="260431"/>
                    </a:cubicBezTo>
                    <a:close/>
                    <a:moveTo>
                      <a:pt x="1148266" y="248643"/>
                    </a:moveTo>
                    <a:cubicBezTo>
                      <a:pt x="1102508" y="248643"/>
                      <a:pt x="1072516" y="193840"/>
                      <a:pt x="1040825" y="135620"/>
                    </a:cubicBezTo>
                    <a:cubicBezTo>
                      <a:pt x="1070672" y="81796"/>
                      <a:pt x="1101001" y="35349"/>
                      <a:pt x="1148266" y="35349"/>
                    </a:cubicBezTo>
                    <a:cubicBezTo>
                      <a:pt x="1195466" y="35349"/>
                      <a:pt x="1222828" y="81956"/>
                      <a:pt x="1249837" y="134867"/>
                    </a:cubicBezTo>
                    <a:cubicBezTo>
                      <a:pt x="1248714" y="137064"/>
                      <a:pt x="1247591" y="139277"/>
                      <a:pt x="1246484" y="141442"/>
                    </a:cubicBezTo>
                    <a:cubicBezTo>
                      <a:pt x="1212836" y="208146"/>
                      <a:pt x="1189436" y="248643"/>
                      <a:pt x="1148266" y="248643"/>
                    </a:cubicBezTo>
                    <a:close/>
                    <a:moveTo>
                      <a:pt x="1399458" y="260431"/>
                    </a:moveTo>
                    <a:cubicBezTo>
                      <a:pt x="1346869" y="260431"/>
                      <a:pt x="1317390" y="214593"/>
                      <a:pt x="1289515" y="160865"/>
                    </a:cubicBezTo>
                    <a:cubicBezTo>
                      <a:pt x="1319170" y="102132"/>
                      <a:pt x="1347430" y="47137"/>
                      <a:pt x="1399458" y="47137"/>
                    </a:cubicBezTo>
                    <a:cubicBezTo>
                      <a:pt x="1436475" y="47137"/>
                      <a:pt x="1467012" y="81122"/>
                      <a:pt x="1495560" y="154097"/>
                    </a:cubicBezTo>
                    <a:cubicBezTo>
                      <a:pt x="1496651" y="156903"/>
                      <a:pt x="1498271" y="159325"/>
                      <a:pt x="1500195" y="161410"/>
                    </a:cubicBezTo>
                    <a:cubicBezTo>
                      <a:pt x="1471278" y="228835"/>
                      <a:pt x="1439057" y="260431"/>
                      <a:pt x="1399458" y="26043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42" name="Group 741">
            <a:extLst>
              <a:ext uri="{FF2B5EF4-FFF2-40B4-BE49-F238E27FC236}">
                <a16:creationId xmlns:a16="http://schemas.microsoft.com/office/drawing/2014/main" id="{224FC66C-E526-4FF9-8EE1-6F7B77FAEECD}"/>
              </a:ext>
            </a:extLst>
          </p:cNvPr>
          <p:cNvGrpSpPr/>
          <p:nvPr/>
        </p:nvGrpSpPr>
        <p:grpSpPr>
          <a:xfrm>
            <a:off x="9712290" y="1284810"/>
            <a:ext cx="572413" cy="572413"/>
            <a:chOff x="3989955" y="570853"/>
            <a:chExt cx="4210196" cy="4210196"/>
          </a:xfrm>
        </p:grpSpPr>
        <p:grpSp>
          <p:nvGrpSpPr>
            <p:cNvPr id="709" name="Graphic 707">
              <a:extLst>
                <a:ext uri="{FF2B5EF4-FFF2-40B4-BE49-F238E27FC236}">
                  <a16:creationId xmlns:a16="http://schemas.microsoft.com/office/drawing/2014/main" id="{FE533F5D-60AF-4B9A-A456-9E8FFEF8BAD3}"/>
                </a:ext>
              </a:extLst>
            </p:cNvPr>
            <p:cNvGrpSpPr/>
            <p:nvPr/>
          </p:nvGrpSpPr>
          <p:grpSpPr>
            <a:xfrm>
              <a:off x="3989955" y="570853"/>
              <a:ext cx="4210196" cy="4210196"/>
              <a:chOff x="3989955" y="570853"/>
              <a:chExt cx="4210196" cy="4210196"/>
            </a:xfrm>
          </p:grpSpPr>
          <p:grpSp>
            <p:nvGrpSpPr>
              <p:cNvPr id="710" name="Graphic 707">
                <a:extLst>
                  <a:ext uri="{FF2B5EF4-FFF2-40B4-BE49-F238E27FC236}">
                    <a16:creationId xmlns:a16="http://schemas.microsoft.com/office/drawing/2014/main" id="{676CB4E6-EAB8-4266-A84C-2460FE3E704A}"/>
                  </a:ext>
                </a:extLst>
              </p:cNvPr>
              <p:cNvGrpSpPr/>
              <p:nvPr/>
            </p:nvGrpSpPr>
            <p:grpSpPr>
              <a:xfrm>
                <a:off x="3989955" y="570853"/>
                <a:ext cx="4210196" cy="4210196"/>
                <a:chOff x="3989955" y="570853"/>
                <a:chExt cx="4210196" cy="4210196"/>
              </a:xfrm>
            </p:grpSpPr>
            <p:sp>
              <p:nvSpPr>
                <p:cNvPr id="711" name="Graphic 707">
                  <a:extLst>
                    <a:ext uri="{FF2B5EF4-FFF2-40B4-BE49-F238E27FC236}">
                      <a16:creationId xmlns:a16="http://schemas.microsoft.com/office/drawing/2014/main" id="{31D5931F-CCFB-493E-92F0-714C6BE79D50}"/>
                    </a:ext>
                  </a:extLst>
                </p:cNvPr>
                <p:cNvSpPr/>
                <p:nvPr/>
              </p:nvSpPr>
              <p:spPr>
                <a:xfrm>
                  <a:off x="3989955" y="570853"/>
                  <a:ext cx="4210196" cy="4210196"/>
                </a:xfrm>
                <a:custGeom>
                  <a:avLst/>
                  <a:gdLst>
                    <a:gd name="connsiteX0" fmla="*/ 1440597 w 4210196"/>
                    <a:gd name="connsiteY0" fmla="*/ 0 h 4210196"/>
                    <a:gd name="connsiteX1" fmla="*/ 2769599 w 4210196"/>
                    <a:gd name="connsiteY1" fmla="*/ 0 h 4210196"/>
                    <a:gd name="connsiteX2" fmla="*/ 4210197 w 4210196"/>
                    <a:gd name="connsiteY2" fmla="*/ 1440597 h 4210196"/>
                    <a:gd name="connsiteX3" fmla="*/ 4210197 w 4210196"/>
                    <a:gd name="connsiteY3" fmla="*/ 2769599 h 4210196"/>
                    <a:gd name="connsiteX4" fmla="*/ 2769599 w 4210196"/>
                    <a:gd name="connsiteY4" fmla="*/ 4210196 h 4210196"/>
                    <a:gd name="connsiteX5" fmla="*/ 1440597 w 4210196"/>
                    <a:gd name="connsiteY5" fmla="*/ 4210196 h 4210196"/>
                    <a:gd name="connsiteX6" fmla="*/ 0 w 4210196"/>
                    <a:gd name="connsiteY6" fmla="*/ 2769599 h 4210196"/>
                    <a:gd name="connsiteX7" fmla="*/ 0 w 4210196"/>
                    <a:gd name="connsiteY7" fmla="*/ 1440597 h 4210196"/>
                    <a:gd name="connsiteX8" fmla="*/ 1440597 w 4210196"/>
                    <a:gd name="connsiteY8" fmla="*/ 0 h 42101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210196" h="4210196">
                      <a:moveTo>
                        <a:pt x="1440597" y="0"/>
                      </a:moveTo>
                      <a:lnTo>
                        <a:pt x="2769599" y="0"/>
                      </a:lnTo>
                      <a:cubicBezTo>
                        <a:pt x="3565214" y="0"/>
                        <a:pt x="4210197" y="644982"/>
                        <a:pt x="4210197" y="1440597"/>
                      </a:cubicBezTo>
                      <a:lnTo>
                        <a:pt x="4210197" y="2769599"/>
                      </a:lnTo>
                      <a:cubicBezTo>
                        <a:pt x="4210197" y="3565214"/>
                        <a:pt x="3565214" y="4210196"/>
                        <a:pt x="2769599" y="4210196"/>
                      </a:cubicBezTo>
                      <a:lnTo>
                        <a:pt x="1440597" y="4210196"/>
                      </a:lnTo>
                      <a:cubicBezTo>
                        <a:pt x="644982" y="4210196"/>
                        <a:pt x="0" y="3565214"/>
                        <a:pt x="0" y="2769599"/>
                      </a:cubicBezTo>
                      <a:lnTo>
                        <a:pt x="0" y="1440597"/>
                      </a:lnTo>
                      <a:cubicBezTo>
                        <a:pt x="0" y="644982"/>
                        <a:pt x="644982" y="0"/>
                        <a:pt x="1440597" y="0"/>
                      </a:cubicBezTo>
                    </a:path>
                  </a:pathLst>
                </a:custGeom>
                <a:solidFill>
                  <a:srgbClr val="C2E0A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2" name="Graphic 707">
                  <a:extLst>
                    <a:ext uri="{FF2B5EF4-FFF2-40B4-BE49-F238E27FC236}">
                      <a16:creationId xmlns:a16="http://schemas.microsoft.com/office/drawing/2014/main" id="{8DE80547-60AB-4425-96DC-4F2A13B4B816}"/>
                    </a:ext>
                  </a:extLst>
                </p:cNvPr>
                <p:cNvSpPr/>
                <p:nvPr/>
              </p:nvSpPr>
              <p:spPr>
                <a:xfrm>
                  <a:off x="6018967" y="4171158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3" name="Graphic 707">
                  <a:extLst>
                    <a:ext uri="{FF2B5EF4-FFF2-40B4-BE49-F238E27FC236}">
                      <a16:creationId xmlns:a16="http://schemas.microsoft.com/office/drawing/2014/main" id="{038B7798-05BD-43EE-A84A-47411398259A}"/>
                    </a:ext>
                  </a:extLst>
                </p:cNvPr>
                <p:cNvSpPr/>
                <p:nvPr/>
              </p:nvSpPr>
              <p:spPr>
                <a:xfrm>
                  <a:off x="6018967" y="1017633"/>
                  <a:ext cx="165131" cy="165130"/>
                </a:xfrm>
                <a:custGeom>
                  <a:avLst/>
                  <a:gdLst>
                    <a:gd name="connsiteX0" fmla="*/ 165131 w 165131"/>
                    <a:gd name="connsiteY0" fmla="*/ 82565 h 165130"/>
                    <a:gd name="connsiteX1" fmla="*/ 82565 w 165131"/>
                    <a:gd name="connsiteY1" fmla="*/ 165131 h 165130"/>
                    <a:gd name="connsiteX2" fmla="*/ 0 w 165131"/>
                    <a:gd name="connsiteY2" fmla="*/ 82565 h 165130"/>
                    <a:gd name="connsiteX3" fmla="*/ 82565 w 165131"/>
                    <a:gd name="connsiteY3" fmla="*/ 0 h 165130"/>
                    <a:gd name="connsiteX4" fmla="*/ 165131 w 165131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1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52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4" name="Graphic 707">
                  <a:extLst>
                    <a:ext uri="{FF2B5EF4-FFF2-40B4-BE49-F238E27FC236}">
                      <a16:creationId xmlns:a16="http://schemas.microsoft.com/office/drawing/2014/main" id="{0A73A7AC-8B3D-4119-BA94-03C88541F48B}"/>
                    </a:ext>
                  </a:extLst>
                </p:cNvPr>
                <p:cNvSpPr/>
                <p:nvPr/>
              </p:nvSpPr>
              <p:spPr>
                <a:xfrm>
                  <a:off x="7583556" y="2594155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5" name="Graphic 707">
                  <a:extLst>
                    <a:ext uri="{FF2B5EF4-FFF2-40B4-BE49-F238E27FC236}">
                      <a16:creationId xmlns:a16="http://schemas.microsoft.com/office/drawing/2014/main" id="{EB0901A2-505F-4E4B-93B7-2874720DA265}"/>
                    </a:ext>
                  </a:extLst>
                </p:cNvPr>
                <p:cNvSpPr/>
                <p:nvPr/>
              </p:nvSpPr>
              <p:spPr>
                <a:xfrm>
                  <a:off x="4431458" y="2594155"/>
                  <a:ext cx="165130" cy="165131"/>
                </a:xfrm>
                <a:custGeom>
                  <a:avLst/>
                  <a:gdLst>
                    <a:gd name="connsiteX0" fmla="*/ 165131 w 165130"/>
                    <a:gd name="connsiteY0" fmla="*/ 82565 h 165131"/>
                    <a:gd name="connsiteX1" fmla="*/ 82565 w 165130"/>
                    <a:gd name="connsiteY1" fmla="*/ 165131 h 165131"/>
                    <a:gd name="connsiteX2" fmla="*/ 0 w 165130"/>
                    <a:gd name="connsiteY2" fmla="*/ 82565 h 165131"/>
                    <a:gd name="connsiteX3" fmla="*/ 82565 w 165130"/>
                    <a:gd name="connsiteY3" fmla="*/ 0 h 165131"/>
                    <a:gd name="connsiteX4" fmla="*/ 165131 w 165130"/>
                    <a:gd name="connsiteY4" fmla="*/ 82565 h 1651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1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-16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16" name="Graphic 707">
                  <a:extLst>
                    <a:ext uri="{FF2B5EF4-FFF2-40B4-BE49-F238E27FC236}">
                      <a16:creationId xmlns:a16="http://schemas.microsoft.com/office/drawing/2014/main" id="{F1BC134D-0243-48F0-90E3-121C516F90EB}"/>
                    </a:ext>
                  </a:extLst>
                </p:cNvPr>
                <p:cNvSpPr/>
                <p:nvPr/>
              </p:nvSpPr>
              <p:spPr>
                <a:xfrm>
                  <a:off x="4702507" y="1291392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3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3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1" name="Graphic 707">
                  <a:extLst>
                    <a:ext uri="{FF2B5EF4-FFF2-40B4-BE49-F238E27FC236}">
                      <a16:creationId xmlns:a16="http://schemas.microsoft.com/office/drawing/2014/main" id="{0A008DA3-C9BC-4561-8703-D9AEEDE0AFA7}"/>
                    </a:ext>
                  </a:extLst>
                </p:cNvPr>
                <p:cNvSpPr/>
                <p:nvPr/>
              </p:nvSpPr>
              <p:spPr>
                <a:xfrm>
                  <a:off x="7309669" y="389853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2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2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46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2" name="Graphic 707">
                  <a:extLst>
                    <a:ext uri="{FF2B5EF4-FFF2-40B4-BE49-F238E27FC236}">
                      <a16:creationId xmlns:a16="http://schemas.microsoft.com/office/drawing/2014/main" id="{D3BFC5AB-10EA-4603-8EB7-2E4473A0D1E4}"/>
                    </a:ext>
                  </a:extLst>
                </p:cNvPr>
                <p:cNvSpPr/>
                <p:nvPr/>
              </p:nvSpPr>
              <p:spPr>
                <a:xfrm>
                  <a:off x="4701753" y="3895218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5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5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5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5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5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5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3" name="Graphic 707">
                  <a:extLst>
                    <a:ext uri="{FF2B5EF4-FFF2-40B4-BE49-F238E27FC236}">
                      <a16:creationId xmlns:a16="http://schemas.microsoft.com/office/drawing/2014/main" id="{A94D801F-9C47-472F-967D-B4A8DE942E7D}"/>
                    </a:ext>
                  </a:extLst>
                </p:cNvPr>
                <p:cNvSpPr/>
                <p:nvPr/>
              </p:nvSpPr>
              <p:spPr>
                <a:xfrm>
                  <a:off x="7310215" y="1286757"/>
                  <a:ext cx="165130" cy="165130"/>
                </a:xfrm>
                <a:custGeom>
                  <a:avLst/>
                  <a:gdLst>
                    <a:gd name="connsiteX0" fmla="*/ 165131 w 165130"/>
                    <a:gd name="connsiteY0" fmla="*/ 82566 h 165130"/>
                    <a:gd name="connsiteX1" fmla="*/ 82565 w 165130"/>
                    <a:gd name="connsiteY1" fmla="*/ 165131 h 165130"/>
                    <a:gd name="connsiteX2" fmla="*/ 0 w 165130"/>
                    <a:gd name="connsiteY2" fmla="*/ 82566 h 165130"/>
                    <a:gd name="connsiteX3" fmla="*/ 82565 w 165130"/>
                    <a:gd name="connsiteY3" fmla="*/ 0 h 165130"/>
                    <a:gd name="connsiteX4" fmla="*/ 165131 w 165130"/>
                    <a:gd name="connsiteY4" fmla="*/ 82566 h 165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65130" h="165130">
                      <a:moveTo>
                        <a:pt x="165131" y="82566"/>
                      </a:moveTo>
                      <a:cubicBezTo>
                        <a:pt x="165131" y="128163"/>
                        <a:pt x="128162" y="165131"/>
                        <a:pt x="82565" y="165131"/>
                      </a:cubicBezTo>
                      <a:cubicBezTo>
                        <a:pt x="36968" y="165131"/>
                        <a:pt x="0" y="128163"/>
                        <a:pt x="0" y="82566"/>
                      </a:cubicBezTo>
                      <a:cubicBezTo>
                        <a:pt x="0" y="36968"/>
                        <a:pt x="36968" y="0"/>
                        <a:pt x="82565" y="0"/>
                      </a:cubicBezTo>
                      <a:cubicBezTo>
                        <a:pt x="128162" y="0"/>
                        <a:pt x="165131" y="36968"/>
                        <a:pt x="165131" y="82566"/>
                      </a:cubicBezTo>
                    </a:path>
                  </a:pathLst>
                </a:custGeom>
                <a:solidFill>
                  <a:srgbClr val="DEEED4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734" name="Graphic 707">
                <a:extLst>
                  <a:ext uri="{FF2B5EF4-FFF2-40B4-BE49-F238E27FC236}">
                    <a16:creationId xmlns:a16="http://schemas.microsoft.com/office/drawing/2014/main" id="{334A2479-C83C-4A51-9A6D-8A1A64A571DC}"/>
                  </a:ext>
                </a:extLst>
              </p:cNvPr>
              <p:cNvSpPr/>
              <p:nvPr/>
            </p:nvSpPr>
            <p:spPr>
              <a:xfrm>
                <a:off x="5042279" y="1624973"/>
                <a:ext cx="2108787" cy="2108786"/>
              </a:xfrm>
              <a:custGeom>
                <a:avLst/>
                <a:gdLst>
                  <a:gd name="connsiteX0" fmla="*/ 425225 w 2108787"/>
                  <a:gd name="connsiteY0" fmla="*/ 0 h 2108786"/>
                  <a:gd name="connsiteX1" fmla="*/ 1683562 w 2108787"/>
                  <a:gd name="connsiteY1" fmla="*/ 0 h 2108786"/>
                  <a:gd name="connsiteX2" fmla="*/ 2108787 w 2108787"/>
                  <a:gd name="connsiteY2" fmla="*/ 425225 h 2108786"/>
                  <a:gd name="connsiteX3" fmla="*/ 2108787 w 2108787"/>
                  <a:gd name="connsiteY3" fmla="*/ 1683562 h 2108786"/>
                  <a:gd name="connsiteX4" fmla="*/ 1683562 w 2108787"/>
                  <a:gd name="connsiteY4" fmla="*/ 2108787 h 2108786"/>
                  <a:gd name="connsiteX5" fmla="*/ 425225 w 2108787"/>
                  <a:gd name="connsiteY5" fmla="*/ 2108787 h 2108786"/>
                  <a:gd name="connsiteX6" fmla="*/ 0 w 2108787"/>
                  <a:gd name="connsiteY6" fmla="*/ 1683562 h 2108786"/>
                  <a:gd name="connsiteX7" fmla="*/ 0 w 2108787"/>
                  <a:gd name="connsiteY7" fmla="*/ 425225 h 2108786"/>
                  <a:gd name="connsiteX8" fmla="*/ 425225 w 2108787"/>
                  <a:gd name="connsiteY8" fmla="*/ 0 h 21087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7" h="2108786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0" y="190391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35" name="Graphic 707">
              <a:extLst>
                <a:ext uri="{FF2B5EF4-FFF2-40B4-BE49-F238E27FC236}">
                  <a16:creationId xmlns:a16="http://schemas.microsoft.com/office/drawing/2014/main" id="{9EE5A48C-B39C-48BF-94A3-CE772E09FDDB}"/>
                </a:ext>
              </a:extLst>
            </p:cNvPr>
            <p:cNvGrpSpPr/>
            <p:nvPr/>
          </p:nvGrpSpPr>
          <p:grpSpPr>
            <a:xfrm>
              <a:off x="5092944" y="2260237"/>
              <a:ext cx="1995941" cy="803649"/>
              <a:chOff x="5092944" y="2260237"/>
              <a:chExt cx="1995941" cy="803649"/>
            </a:xfrm>
            <a:solidFill>
              <a:srgbClr val="FFFFFF"/>
            </a:solidFill>
          </p:grpSpPr>
          <p:grpSp>
            <p:nvGrpSpPr>
              <p:cNvPr id="736" name="Graphic 707">
                <a:extLst>
                  <a:ext uri="{FF2B5EF4-FFF2-40B4-BE49-F238E27FC236}">
                    <a16:creationId xmlns:a16="http://schemas.microsoft.com/office/drawing/2014/main" id="{A0261C42-369E-4D68-9291-40BF38B08BA7}"/>
                  </a:ext>
                </a:extLst>
              </p:cNvPr>
              <p:cNvGrpSpPr/>
              <p:nvPr/>
            </p:nvGrpSpPr>
            <p:grpSpPr>
              <a:xfrm>
                <a:off x="5092944" y="2260237"/>
                <a:ext cx="1995941" cy="803649"/>
                <a:chOff x="5092944" y="2260237"/>
                <a:chExt cx="1995941" cy="803649"/>
              </a:xfrm>
              <a:solidFill>
                <a:srgbClr val="FFFFFF"/>
              </a:solidFill>
            </p:grpSpPr>
            <p:sp>
              <p:nvSpPr>
                <p:cNvPr id="737" name="Graphic 707">
                  <a:extLst>
                    <a:ext uri="{FF2B5EF4-FFF2-40B4-BE49-F238E27FC236}">
                      <a16:creationId xmlns:a16="http://schemas.microsoft.com/office/drawing/2014/main" id="{0BAC8EE4-551C-4D23-B241-DE21F853E36E}"/>
                    </a:ext>
                  </a:extLst>
                </p:cNvPr>
                <p:cNvSpPr/>
                <p:nvPr/>
              </p:nvSpPr>
              <p:spPr>
                <a:xfrm>
                  <a:off x="6345187" y="2794314"/>
                  <a:ext cx="603874" cy="163093"/>
                </a:xfrm>
                <a:custGeom>
                  <a:avLst/>
                  <a:gdLst>
                    <a:gd name="connsiteX0" fmla="*/ 600171 w 603874"/>
                    <a:gd name="connsiteY0" fmla="*/ 127072 h 163093"/>
                    <a:gd name="connsiteX1" fmla="*/ 519258 w 603874"/>
                    <a:gd name="connsiteY1" fmla="*/ 0 h 163093"/>
                    <a:gd name="connsiteX2" fmla="*/ 0 w 603874"/>
                    <a:gd name="connsiteY2" fmla="*/ 0 h 163093"/>
                    <a:gd name="connsiteX3" fmla="*/ 0 w 603874"/>
                    <a:gd name="connsiteY3" fmla="*/ 163094 h 163093"/>
                    <a:gd name="connsiteX4" fmla="*/ 580412 w 603874"/>
                    <a:gd name="connsiteY4" fmla="*/ 163094 h 163093"/>
                    <a:gd name="connsiteX5" fmla="*/ 600171 w 603874"/>
                    <a:gd name="connsiteY5" fmla="*/ 127072 h 1630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03874" h="163093">
                      <a:moveTo>
                        <a:pt x="600171" y="127072"/>
                      </a:moveTo>
                      <a:lnTo>
                        <a:pt x="519258" y="0"/>
                      </a:lnTo>
                      <a:lnTo>
                        <a:pt x="0" y="0"/>
                      </a:lnTo>
                      <a:lnTo>
                        <a:pt x="0" y="163094"/>
                      </a:lnTo>
                      <a:lnTo>
                        <a:pt x="580412" y="163094"/>
                      </a:lnTo>
                      <a:cubicBezTo>
                        <a:pt x="598904" y="163094"/>
                        <a:pt x="610099" y="142677"/>
                        <a:pt x="600171" y="1270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8" name="Graphic 707">
                  <a:extLst>
                    <a:ext uri="{FF2B5EF4-FFF2-40B4-BE49-F238E27FC236}">
                      <a16:creationId xmlns:a16="http://schemas.microsoft.com/office/drawing/2014/main" id="{B44F9098-1BB4-4801-B8A7-4CBEFBBA243C}"/>
                    </a:ext>
                  </a:extLst>
                </p:cNvPr>
                <p:cNvSpPr/>
                <p:nvPr/>
              </p:nvSpPr>
              <p:spPr>
                <a:xfrm>
                  <a:off x="6345171" y="2674972"/>
                  <a:ext cx="517461" cy="91498"/>
                </a:xfrm>
                <a:custGeom>
                  <a:avLst/>
                  <a:gdLst>
                    <a:gd name="connsiteX0" fmla="*/ 475585 w 517461"/>
                    <a:gd name="connsiteY0" fmla="*/ 22245 h 91498"/>
                    <a:gd name="connsiteX1" fmla="*/ 441087 w 517461"/>
                    <a:gd name="connsiteY1" fmla="*/ 54402 h 91498"/>
                    <a:gd name="connsiteX2" fmla="*/ 0 w 517461"/>
                    <a:gd name="connsiteY2" fmla="*/ 54402 h 91498"/>
                    <a:gd name="connsiteX3" fmla="*/ 0 w 517461"/>
                    <a:gd name="connsiteY3" fmla="*/ 91499 h 91498"/>
                    <a:gd name="connsiteX4" fmla="*/ 473404 w 517461"/>
                    <a:gd name="connsiteY4" fmla="*/ 91499 h 91498"/>
                    <a:gd name="connsiteX5" fmla="*/ 517462 w 517461"/>
                    <a:gd name="connsiteY5" fmla="*/ 47441 h 91498"/>
                    <a:gd name="connsiteX6" fmla="*/ 517462 w 517461"/>
                    <a:gd name="connsiteY6" fmla="*/ 0 h 91498"/>
                    <a:gd name="connsiteX7" fmla="*/ 475569 w 517461"/>
                    <a:gd name="connsiteY7" fmla="*/ 4940 h 91498"/>
                    <a:gd name="connsiteX8" fmla="*/ 475569 w 517461"/>
                    <a:gd name="connsiteY8" fmla="*/ 22245 h 914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7461" h="91498">
                      <a:moveTo>
                        <a:pt x="475585" y="22245"/>
                      </a:moveTo>
                      <a:cubicBezTo>
                        <a:pt x="475585" y="39551"/>
                        <a:pt x="458328" y="54402"/>
                        <a:pt x="441087" y="54402"/>
                      </a:cubicBezTo>
                      <a:lnTo>
                        <a:pt x="0" y="54402"/>
                      </a:lnTo>
                      <a:lnTo>
                        <a:pt x="0" y="91499"/>
                      </a:lnTo>
                      <a:lnTo>
                        <a:pt x="473404" y="91499"/>
                      </a:lnTo>
                      <a:cubicBezTo>
                        <a:pt x="497734" y="91499"/>
                        <a:pt x="517462" y="71772"/>
                        <a:pt x="517462" y="47441"/>
                      </a:cubicBezTo>
                      <a:lnTo>
                        <a:pt x="517462" y="0"/>
                      </a:lnTo>
                      <a:cubicBezTo>
                        <a:pt x="505144" y="0"/>
                        <a:pt x="490357" y="2470"/>
                        <a:pt x="475569" y="4940"/>
                      </a:cubicBezTo>
                      <a:lnTo>
                        <a:pt x="475569" y="2224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39" name="Graphic 707">
                  <a:extLst>
                    <a:ext uri="{FF2B5EF4-FFF2-40B4-BE49-F238E27FC236}">
                      <a16:creationId xmlns:a16="http://schemas.microsoft.com/office/drawing/2014/main" id="{6D208C04-0C6F-4FE7-ACA9-155383B66D0F}"/>
                    </a:ext>
                  </a:extLst>
                </p:cNvPr>
                <p:cNvSpPr/>
                <p:nvPr/>
              </p:nvSpPr>
              <p:spPr>
                <a:xfrm>
                  <a:off x="5686155" y="2705798"/>
                  <a:ext cx="618118" cy="358088"/>
                </a:xfrm>
                <a:custGeom>
                  <a:avLst/>
                  <a:gdLst>
                    <a:gd name="connsiteX0" fmla="*/ 573788 w 618118"/>
                    <a:gd name="connsiteY0" fmla="*/ 214850 h 358088"/>
                    <a:gd name="connsiteX1" fmla="*/ 44330 w 618118"/>
                    <a:gd name="connsiteY1" fmla="*/ 214850 h 358088"/>
                    <a:gd name="connsiteX2" fmla="*/ 44330 w 618118"/>
                    <a:gd name="connsiteY2" fmla="*/ 2470 h 358088"/>
                    <a:gd name="connsiteX3" fmla="*/ 0 w 618118"/>
                    <a:gd name="connsiteY3" fmla="*/ 0 h 358088"/>
                    <a:gd name="connsiteX4" fmla="*/ 0 w 618118"/>
                    <a:gd name="connsiteY4" fmla="*/ 328450 h 358088"/>
                    <a:gd name="connsiteX5" fmla="*/ 27089 w 618118"/>
                    <a:gd name="connsiteY5" fmla="*/ 358088 h 358088"/>
                    <a:gd name="connsiteX6" fmla="*/ 591029 w 618118"/>
                    <a:gd name="connsiteY6" fmla="*/ 358088 h 358088"/>
                    <a:gd name="connsiteX7" fmla="*/ 618118 w 618118"/>
                    <a:gd name="connsiteY7" fmla="*/ 328450 h 358088"/>
                    <a:gd name="connsiteX8" fmla="*/ 618118 w 618118"/>
                    <a:gd name="connsiteY8" fmla="*/ 7410 h 358088"/>
                    <a:gd name="connsiteX9" fmla="*/ 573788 w 618118"/>
                    <a:gd name="connsiteY9" fmla="*/ 9880 h 358088"/>
                    <a:gd name="connsiteX10" fmla="*/ 573788 w 618118"/>
                    <a:gd name="connsiteY10" fmla="*/ 214850 h 358088"/>
                    <a:gd name="connsiteX11" fmla="*/ 310278 w 618118"/>
                    <a:gd name="connsiteY11" fmla="*/ 321040 h 358088"/>
                    <a:gd name="connsiteX12" fmla="*/ 275796 w 618118"/>
                    <a:gd name="connsiteY12" fmla="*/ 286461 h 358088"/>
                    <a:gd name="connsiteX13" fmla="*/ 310278 w 618118"/>
                    <a:gd name="connsiteY13" fmla="*/ 251882 h 358088"/>
                    <a:gd name="connsiteX14" fmla="*/ 342291 w 618118"/>
                    <a:gd name="connsiteY14" fmla="*/ 286461 h 358088"/>
                    <a:gd name="connsiteX15" fmla="*/ 310278 w 618118"/>
                    <a:gd name="connsiteY15" fmla="*/ 321040 h 3580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</a:cxnLst>
                  <a:rect l="l" t="t" r="r" b="b"/>
                  <a:pathLst>
                    <a:path w="618118" h="358088">
                      <a:moveTo>
                        <a:pt x="573788" y="214850"/>
                      </a:moveTo>
                      <a:lnTo>
                        <a:pt x="44330" y="214850"/>
                      </a:lnTo>
                      <a:lnTo>
                        <a:pt x="44330" y="2470"/>
                      </a:lnTo>
                      <a:cubicBezTo>
                        <a:pt x="29559" y="2470"/>
                        <a:pt x="14771" y="2470"/>
                        <a:pt x="0" y="0"/>
                      </a:cubicBezTo>
                      <a:lnTo>
                        <a:pt x="0" y="328450"/>
                      </a:lnTo>
                      <a:cubicBezTo>
                        <a:pt x="0" y="345739"/>
                        <a:pt x="12318" y="358088"/>
                        <a:pt x="27089" y="358088"/>
                      </a:cubicBezTo>
                      <a:lnTo>
                        <a:pt x="591029" y="358088"/>
                      </a:lnTo>
                      <a:cubicBezTo>
                        <a:pt x="605801" y="358088"/>
                        <a:pt x="618118" y="345739"/>
                        <a:pt x="618118" y="328450"/>
                      </a:cubicBezTo>
                      <a:lnTo>
                        <a:pt x="618118" y="7410"/>
                      </a:lnTo>
                      <a:cubicBezTo>
                        <a:pt x="603347" y="9880"/>
                        <a:pt x="588560" y="9880"/>
                        <a:pt x="573788" y="9880"/>
                      </a:cubicBezTo>
                      <a:lnTo>
                        <a:pt x="573788" y="214850"/>
                      </a:lnTo>
                      <a:close/>
                      <a:moveTo>
                        <a:pt x="310278" y="321040"/>
                      </a:moveTo>
                      <a:cubicBezTo>
                        <a:pt x="290567" y="321040"/>
                        <a:pt x="275796" y="306220"/>
                        <a:pt x="275796" y="286461"/>
                      </a:cubicBezTo>
                      <a:cubicBezTo>
                        <a:pt x="275796" y="266702"/>
                        <a:pt x="290567" y="251882"/>
                        <a:pt x="310278" y="251882"/>
                      </a:cubicBezTo>
                      <a:cubicBezTo>
                        <a:pt x="327519" y="251882"/>
                        <a:pt x="342291" y="266702"/>
                        <a:pt x="342291" y="286461"/>
                      </a:cubicBezTo>
                      <a:cubicBezTo>
                        <a:pt x="342291" y="306220"/>
                        <a:pt x="327519" y="321040"/>
                        <a:pt x="310278" y="321040"/>
                      </a:cubicBezTo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40" name="Graphic 707">
                  <a:extLst>
                    <a:ext uri="{FF2B5EF4-FFF2-40B4-BE49-F238E27FC236}">
                      <a16:creationId xmlns:a16="http://schemas.microsoft.com/office/drawing/2014/main" id="{4ACBA099-61EC-4F8A-B91F-4D0A343468B2}"/>
                    </a:ext>
                  </a:extLst>
                </p:cNvPr>
                <p:cNvSpPr/>
                <p:nvPr/>
              </p:nvSpPr>
              <p:spPr>
                <a:xfrm>
                  <a:off x="5092944" y="2260237"/>
                  <a:ext cx="1995941" cy="414719"/>
                </a:xfrm>
                <a:custGeom>
                  <a:avLst/>
                  <a:gdLst>
                    <a:gd name="connsiteX0" fmla="*/ 999190 w 1995941"/>
                    <a:gd name="connsiteY0" fmla="*/ 414720 h 414719"/>
                    <a:gd name="connsiteX1" fmla="*/ 1995941 w 1995941"/>
                    <a:gd name="connsiteY1" fmla="*/ 303638 h 414719"/>
                    <a:gd name="connsiteX2" fmla="*/ 1769528 w 1995941"/>
                    <a:gd name="connsiteY2" fmla="*/ 234513 h 414719"/>
                    <a:gd name="connsiteX3" fmla="*/ 1769528 w 1995941"/>
                    <a:gd name="connsiteY3" fmla="*/ 150584 h 414719"/>
                    <a:gd name="connsiteX4" fmla="*/ 1725230 w 1995941"/>
                    <a:gd name="connsiteY4" fmla="*/ 106142 h 414719"/>
                    <a:gd name="connsiteX5" fmla="*/ 1252692 w 1995941"/>
                    <a:gd name="connsiteY5" fmla="*/ 106142 h 414719"/>
                    <a:gd name="connsiteX6" fmla="*/ 1252692 w 1995941"/>
                    <a:gd name="connsiteY6" fmla="*/ 145644 h 414719"/>
                    <a:gd name="connsiteX7" fmla="*/ 1693233 w 1995941"/>
                    <a:gd name="connsiteY7" fmla="*/ 145644 h 414719"/>
                    <a:gd name="connsiteX8" fmla="*/ 1725230 w 1995941"/>
                    <a:gd name="connsiteY8" fmla="*/ 177737 h 414719"/>
                    <a:gd name="connsiteX9" fmla="*/ 1725230 w 1995941"/>
                    <a:gd name="connsiteY9" fmla="*/ 353004 h 414719"/>
                    <a:gd name="connsiteX10" fmla="*/ 1210864 w 1995941"/>
                    <a:gd name="connsiteY10" fmla="*/ 390037 h 414719"/>
                    <a:gd name="connsiteX11" fmla="*/ 1210864 w 1995941"/>
                    <a:gd name="connsiteY11" fmla="*/ 27153 h 414719"/>
                    <a:gd name="connsiteX12" fmla="*/ 1183791 w 1995941"/>
                    <a:gd name="connsiteY12" fmla="*/ 0 h 414719"/>
                    <a:gd name="connsiteX13" fmla="*/ 620203 w 1995941"/>
                    <a:gd name="connsiteY13" fmla="*/ 0 h 414719"/>
                    <a:gd name="connsiteX14" fmla="*/ 590661 w 1995941"/>
                    <a:gd name="connsiteY14" fmla="*/ 27153 h 414719"/>
                    <a:gd name="connsiteX15" fmla="*/ 590661 w 1995941"/>
                    <a:gd name="connsiteY15" fmla="*/ 380173 h 414719"/>
                    <a:gd name="connsiteX16" fmla="*/ 270711 w 1995941"/>
                    <a:gd name="connsiteY16" fmla="*/ 353020 h 414719"/>
                    <a:gd name="connsiteX17" fmla="*/ 270711 w 1995941"/>
                    <a:gd name="connsiteY17" fmla="*/ 180223 h 414719"/>
                    <a:gd name="connsiteX18" fmla="*/ 551270 w 1995941"/>
                    <a:gd name="connsiteY18" fmla="*/ 180223 h 414719"/>
                    <a:gd name="connsiteX19" fmla="*/ 551270 w 1995941"/>
                    <a:gd name="connsiteY19" fmla="*/ 98764 h 414719"/>
                    <a:gd name="connsiteX20" fmla="*/ 460205 w 1995941"/>
                    <a:gd name="connsiteY20" fmla="*/ 76551 h 414719"/>
                    <a:gd name="connsiteX21" fmla="*/ 415907 w 1995941"/>
                    <a:gd name="connsiteY21" fmla="*/ 76551 h 414719"/>
                    <a:gd name="connsiteX22" fmla="*/ 408529 w 1995941"/>
                    <a:gd name="connsiteY22" fmla="*/ 76551 h 414719"/>
                    <a:gd name="connsiteX23" fmla="*/ 369155 w 1995941"/>
                    <a:gd name="connsiteY23" fmla="*/ 76551 h 414719"/>
                    <a:gd name="connsiteX24" fmla="*/ 236261 w 1995941"/>
                    <a:gd name="connsiteY24" fmla="*/ 148146 h 414719"/>
                    <a:gd name="connsiteX25" fmla="*/ 236261 w 1995941"/>
                    <a:gd name="connsiteY25" fmla="*/ 232075 h 414719"/>
                    <a:gd name="connsiteX26" fmla="*/ 0 w 1995941"/>
                    <a:gd name="connsiteY26" fmla="*/ 303670 h 414719"/>
                    <a:gd name="connsiteX27" fmla="*/ 999190 w 1995941"/>
                    <a:gd name="connsiteY27" fmla="*/ 414720 h 414719"/>
                    <a:gd name="connsiteX28" fmla="*/ 1769512 w 1995941"/>
                    <a:gd name="connsiteY28" fmla="*/ 249316 h 414719"/>
                    <a:gd name="connsiteX29" fmla="*/ 1902406 w 1995941"/>
                    <a:gd name="connsiteY29" fmla="*/ 298682 h 414719"/>
                    <a:gd name="connsiteX30" fmla="*/ 1858107 w 1995941"/>
                    <a:gd name="connsiteY30" fmla="*/ 328305 h 414719"/>
                    <a:gd name="connsiteX31" fmla="*/ 1769512 w 1995941"/>
                    <a:gd name="connsiteY31" fmla="*/ 348048 h 414719"/>
                    <a:gd name="connsiteX32" fmla="*/ 1769512 w 1995941"/>
                    <a:gd name="connsiteY32" fmla="*/ 249316 h 414719"/>
                    <a:gd name="connsiteX33" fmla="*/ 637396 w 1995941"/>
                    <a:gd name="connsiteY33" fmla="*/ 88853 h 414719"/>
                    <a:gd name="connsiteX34" fmla="*/ 1166534 w 1995941"/>
                    <a:gd name="connsiteY34" fmla="*/ 88853 h 414719"/>
                    <a:gd name="connsiteX35" fmla="*/ 1166534 w 1995941"/>
                    <a:gd name="connsiteY35" fmla="*/ 390021 h 414719"/>
                    <a:gd name="connsiteX36" fmla="*/ 999173 w 1995941"/>
                    <a:gd name="connsiteY36" fmla="*/ 392491 h 414719"/>
                    <a:gd name="connsiteX37" fmla="*/ 637396 w 1995941"/>
                    <a:gd name="connsiteY37" fmla="*/ 382611 h 414719"/>
                    <a:gd name="connsiteX38" fmla="*/ 637396 w 1995941"/>
                    <a:gd name="connsiteY38" fmla="*/ 88853 h 414719"/>
                    <a:gd name="connsiteX39" fmla="*/ 349460 w 1995941"/>
                    <a:gd name="connsiteY39" fmla="*/ 138234 h 414719"/>
                    <a:gd name="connsiteX40" fmla="*/ 477430 w 1995941"/>
                    <a:gd name="connsiteY40" fmla="*/ 138234 h 414719"/>
                    <a:gd name="connsiteX41" fmla="*/ 487277 w 1995941"/>
                    <a:gd name="connsiteY41" fmla="*/ 148114 h 414719"/>
                    <a:gd name="connsiteX42" fmla="*/ 477430 w 1995941"/>
                    <a:gd name="connsiteY42" fmla="*/ 157994 h 414719"/>
                    <a:gd name="connsiteX43" fmla="*/ 349460 w 1995941"/>
                    <a:gd name="connsiteY43" fmla="*/ 157994 h 414719"/>
                    <a:gd name="connsiteX44" fmla="*/ 339612 w 1995941"/>
                    <a:gd name="connsiteY44" fmla="*/ 148114 h 414719"/>
                    <a:gd name="connsiteX45" fmla="*/ 349460 w 1995941"/>
                    <a:gd name="connsiteY45" fmla="*/ 138234 h 414719"/>
                    <a:gd name="connsiteX46" fmla="*/ 236245 w 1995941"/>
                    <a:gd name="connsiteY46" fmla="*/ 249316 h 414719"/>
                    <a:gd name="connsiteX47" fmla="*/ 236245 w 1995941"/>
                    <a:gd name="connsiteY47" fmla="*/ 348064 h 414719"/>
                    <a:gd name="connsiteX48" fmla="*/ 140256 w 1995941"/>
                    <a:gd name="connsiteY48" fmla="*/ 328321 h 414719"/>
                    <a:gd name="connsiteX49" fmla="*/ 93488 w 1995941"/>
                    <a:gd name="connsiteY49" fmla="*/ 298698 h 414719"/>
                    <a:gd name="connsiteX50" fmla="*/ 236245 w 1995941"/>
                    <a:gd name="connsiteY50" fmla="*/ 249316 h 414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</a:cxnLst>
                  <a:rect l="l" t="t" r="r" b="b"/>
                  <a:pathLst>
                    <a:path w="1995941" h="414719">
                      <a:moveTo>
                        <a:pt x="999190" y="414720"/>
                      </a:moveTo>
                      <a:cubicBezTo>
                        <a:pt x="1545552" y="414720"/>
                        <a:pt x="1991017" y="365354"/>
                        <a:pt x="1995941" y="303638"/>
                      </a:cubicBezTo>
                      <a:cubicBezTo>
                        <a:pt x="1995941" y="276485"/>
                        <a:pt x="1912269" y="251802"/>
                        <a:pt x="1769528" y="234513"/>
                      </a:cubicBezTo>
                      <a:lnTo>
                        <a:pt x="1769528" y="150584"/>
                      </a:lnTo>
                      <a:cubicBezTo>
                        <a:pt x="1769528" y="125901"/>
                        <a:pt x="1749833" y="106142"/>
                        <a:pt x="1725230" y="106142"/>
                      </a:cubicBezTo>
                      <a:lnTo>
                        <a:pt x="1252692" y="106142"/>
                      </a:lnTo>
                      <a:lnTo>
                        <a:pt x="1252692" y="145644"/>
                      </a:lnTo>
                      <a:lnTo>
                        <a:pt x="1693233" y="145644"/>
                      </a:lnTo>
                      <a:cubicBezTo>
                        <a:pt x="1710459" y="145644"/>
                        <a:pt x="1725230" y="160464"/>
                        <a:pt x="1725230" y="177737"/>
                      </a:cubicBezTo>
                      <a:lnTo>
                        <a:pt x="1725230" y="353004"/>
                      </a:lnTo>
                      <a:cubicBezTo>
                        <a:pt x="1602168" y="370277"/>
                        <a:pt x="1420052" y="382627"/>
                        <a:pt x="1210864" y="390037"/>
                      </a:cubicBezTo>
                      <a:lnTo>
                        <a:pt x="1210864" y="27153"/>
                      </a:lnTo>
                      <a:cubicBezTo>
                        <a:pt x="1210864" y="12333"/>
                        <a:pt x="1198562" y="0"/>
                        <a:pt x="1183791" y="0"/>
                      </a:cubicBezTo>
                      <a:lnTo>
                        <a:pt x="620203" y="0"/>
                      </a:lnTo>
                      <a:cubicBezTo>
                        <a:pt x="602978" y="0"/>
                        <a:pt x="590661" y="12349"/>
                        <a:pt x="590661" y="27153"/>
                      </a:cubicBezTo>
                      <a:lnTo>
                        <a:pt x="590661" y="380173"/>
                      </a:lnTo>
                      <a:cubicBezTo>
                        <a:pt x="465144" y="375233"/>
                        <a:pt x="354400" y="365354"/>
                        <a:pt x="270711" y="353020"/>
                      </a:cubicBezTo>
                      <a:lnTo>
                        <a:pt x="270711" y="180223"/>
                      </a:lnTo>
                      <a:lnTo>
                        <a:pt x="551270" y="180223"/>
                      </a:lnTo>
                      <a:lnTo>
                        <a:pt x="551270" y="98764"/>
                      </a:lnTo>
                      <a:cubicBezTo>
                        <a:pt x="521744" y="83945"/>
                        <a:pt x="482354" y="76551"/>
                        <a:pt x="460205" y="76551"/>
                      </a:cubicBezTo>
                      <a:lnTo>
                        <a:pt x="415907" y="76551"/>
                      </a:lnTo>
                      <a:lnTo>
                        <a:pt x="408529" y="76551"/>
                      </a:lnTo>
                      <a:lnTo>
                        <a:pt x="369155" y="76551"/>
                      </a:lnTo>
                      <a:cubicBezTo>
                        <a:pt x="327311" y="76551"/>
                        <a:pt x="236261" y="103704"/>
                        <a:pt x="236261" y="148146"/>
                      </a:cubicBezTo>
                      <a:lnTo>
                        <a:pt x="236261" y="232075"/>
                      </a:lnTo>
                      <a:cubicBezTo>
                        <a:pt x="88596" y="251818"/>
                        <a:pt x="0" y="276517"/>
                        <a:pt x="0" y="303670"/>
                      </a:cubicBezTo>
                      <a:cubicBezTo>
                        <a:pt x="4892" y="365338"/>
                        <a:pt x="450357" y="414720"/>
                        <a:pt x="999190" y="414720"/>
                      </a:cubicBezTo>
                      <a:moveTo>
                        <a:pt x="1769512" y="249316"/>
                      </a:moveTo>
                      <a:cubicBezTo>
                        <a:pt x="1855654" y="264136"/>
                        <a:pt x="1902406" y="281409"/>
                        <a:pt x="1902406" y="298682"/>
                      </a:cubicBezTo>
                      <a:cubicBezTo>
                        <a:pt x="1902406" y="308562"/>
                        <a:pt x="1885180" y="318426"/>
                        <a:pt x="1858107" y="328305"/>
                      </a:cubicBezTo>
                      <a:cubicBezTo>
                        <a:pt x="1835959" y="335715"/>
                        <a:pt x="1806416" y="340655"/>
                        <a:pt x="1769512" y="348048"/>
                      </a:cubicBezTo>
                      <a:lnTo>
                        <a:pt x="1769512" y="249316"/>
                      </a:lnTo>
                      <a:close/>
                      <a:moveTo>
                        <a:pt x="637396" y="88853"/>
                      </a:moveTo>
                      <a:lnTo>
                        <a:pt x="1166534" y="88853"/>
                      </a:lnTo>
                      <a:lnTo>
                        <a:pt x="1166534" y="390021"/>
                      </a:lnTo>
                      <a:cubicBezTo>
                        <a:pt x="1112388" y="390021"/>
                        <a:pt x="1055789" y="392491"/>
                        <a:pt x="999173" y="392491"/>
                      </a:cubicBezTo>
                      <a:cubicBezTo>
                        <a:pt x="871204" y="392491"/>
                        <a:pt x="748141" y="387551"/>
                        <a:pt x="637396" y="382611"/>
                      </a:cubicBezTo>
                      <a:lnTo>
                        <a:pt x="637396" y="88853"/>
                      </a:lnTo>
                      <a:close/>
                      <a:moveTo>
                        <a:pt x="349460" y="138234"/>
                      </a:moveTo>
                      <a:lnTo>
                        <a:pt x="477430" y="138234"/>
                      </a:lnTo>
                      <a:cubicBezTo>
                        <a:pt x="482354" y="138234"/>
                        <a:pt x="487277" y="143174"/>
                        <a:pt x="487277" y="148114"/>
                      </a:cubicBezTo>
                      <a:cubicBezTo>
                        <a:pt x="487277" y="153054"/>
                        <a:pt x="482354" y="157994"/>
                        <a:pt x="477430" y="157994"/>
                      </a:cubicBezTo>
                      <a:lnTo>
                        <a:pt x="349460" y="157994"/>
                      </a:lnTo>
                      <a:cubicBezTo>
                        <a:pt x="347006" y="157994"/>
                        <a:pt x="339612" y="153054"/>
                        <a:pt x="339612" y="148114"/>
                      </a:cubicBezTo>
                      <a:cubicBezTo>
                        <a:pt x="339612" y="143174"/>
                        <a:pt x="346990" y="138234"/>
                        <a:pt x="349460" y="138234"/>
                      </a:cubicBezTo>
                      <a:moveTo>
                        <a:pt x="236245" y="249316"/>
                      </a:moveTo>
                      <a:lnTo>
                        <a:pt x="236245" y="348064"/>
                      </a:lnTo>
                      <a:cubicBezTo>
                        <a:pt x="196871" y="343124"/>
                        <a:pt x="162404" y="335715"/>
                        <a:pt x="140256" y="328321"/>
                      </a:cubicBezTo>
                      <a:cubicBezTo>
                        <a:pt x="110729" y="318441"/>
                        <a:pt x="95958" y="308578"/>
                        <a:pt x="93488" y="298698"/>
                      </a:cubicBezTo>
                      <a:cubicBezTo>
                        <a:pt x="93504" y="278939"/>
                        <a:pt x="145179" y="264120"/>
                        <a:pt x="236245" y="249316"/>
                      </a:cubicBezTo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741" name="Graphic 707">
                <a:extLst>
                  <a:ext uri="{FF2B5EF4-FFF2-40B4-BE49-F238E27FC236}">
                    <a16:creationId xmlns:a16="http://schemas.microsoft.com/office/drawing/2014/main" id="{630EB7C8-60AE-4243-9132-388071CD6899}"/>
                  </a:ext>
                </a:extLst>
              </p:cNvPr>
              <p:cNvSpPr/>
              <p:nvPr/>
            </p:nvSpPr>
            <p:spPr>
              <a:xfrm>
                <a:off x="5329205" y="2674972"/>
                <a:ext cx="315089" cy="312330"/>
              </a:xfrm>
              <a:custGeom>
                <a:avLst/>
                <a:gdLst>
                  <a:gd name="connsiteX0" fmla="*/ 34466 w 315089"/>
                  <a:gd name="connsiteY0" fmla="*/ 208210 h 312330"/>
                  <a:gd name="connsiteX1" fmla="*/ 34466 w 315089"/>
                  <a:gd name="connsiteY1" fmla="*/ 4956 h 312330"/>
                  <a:gd name="connsiteX2" fmla="*/ 0 w 315089"/>
                  <a:gd name="connsiteY2" fmla="*/ 0 h 312330"/>
                  <a:gd name="connsiteX3" fmla="*/ 0 w 315089"/>
                  <a:gd name="connsiteY3" fmla="*/ 240447 h 312330"/>
                  <a:gd name="connsiteX4" fmla="*/ 132926 w 315089"/>
                  <a:gd name="connsiteY4" fmla="*/ 312331 h 312330"/>
                  <a:gd name="connsiteX5" fmla="*/ 162468 w 315089"/>
                  <a:gd name="connsiteY5" fmla="*/ 312331 h 312330"/>
                  <a:gd name="connsiteX6" fmla="*/ 174770 w 315089"/>
                  <a:gd name="connsiteY6" fmla="*/ 312331 h 312330"/>
                  <a:gd name="connsiteX7" fmla="*/ 224008 w 315089"/>
                  <a:gd name="connsiteY7" fmla="*/ 312331 h 312330"/>
                  <a:gd name="connsiteX8" fmla="*/ 315089 w 315089"/>
                  <a:gd name="connsiteY8" fmla="*/ 287536 h 312330"/>
                  <a:gd name="connsiteX9" fmla="*/ 315089 w 315089"/>
                  <a:gd name="connsiteY9" fmla="*/ 208210 h 312330"/>
                  <a:gd name="connsiteX10" fmla="*/ 34466 w 315089"/>
                  <a:gd name="connsiteY10" fmla="*/ 208210 h 312330"/>
                  <a:gd name="connsiteX11" fmla="*/ 178475 w 315089"/>
                  <a:gd name="connsiteY11" fmla="*/ 274817 h 312330"/>
                  <a:gd name="connsiteX12" fmla="*/ 156486 w 315089"/>
                  <a:gd name="connsiteY12" fmla="*/ 252829 h 312330"/>
                  <a:gd name="connsiteX13" fmla="*/ 178475 w 315089"/>
                  <a:gd name="connsiteY13" fmla="*/ 230840 h 312330"/>
                  <a:gd name="connsiteX14" fmla="*/ 200463 w 315089"/>
                  <a:gd name="connsiteY14" fmla="*/ 252829 h 312330"/>
                  <a:gd name="connsiteX15" fmla="*/ 178475 w 315089"/>
                  <a:gd name="connsiteY15" fmla="*/ 274817 h 312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315089" h="312330">
                    <a:moveTo>
                      <a:pt x="34466" y="208210"/>
                    </a:moveTo>
                    <a:lnTo>
                      <a:pt x="34466" y="4956"/>
                    </a:lnTo>
                    <a:cubicBezTo>
                      <a:pt x="22165" y="4956"/>
                      <a:pt x="9848" y="2470"/>
                      <a:pt x="0" y="0"/>
                    </a:cubicBezTo>
                    <a:lnTo>
                      <a:pt x="0" y="240447"/>
                    </a:lnTo>
                    <a:cubicBezTo>
                      <a:pt x="0" y="277624"/>
                      <a:pt x="91082" y="312331"/>
                      <a:pt x="132926" y="312331"/>
                    </a:cubicBezTo>
                    <a:lnTo>
                      <a:pt x="162468" y="312331"/>
                    </a:lnTo>
                    <a:lnTo>
                      <a:pt x="174770" y="312331"/>
                    </a:lnTo>
                    <a:lnTo>
                      <a:pt x="224008" y="312331"/>
                    </a:lnTo>
                    <a:cubicBezTo>
                      <a:pt x="248627" y="312331"/>
                      <a:pt x="285547" y="302419"/>
                      <a:pt x="315089" y="287536"/>
                    </a:cubicBezTo>
                    <a:lnTo>
                      <a:pt x="315089" y="208210"/>
                    </a:lnTo>
                    <a:lnTo>
                      <a:pt x="34466" y="208210"/>
                    </a:lnTo>
                    <a:close/>
                    <a:moveTo>
                      <a:pt x="178475" y="274817"/>
                    </a:moveTo>
                    <a:cubicBezTo>
                      <a:pt x="166334" y="274817"/>
                      <a:pt x="156486" y="264970"/>
                      <a:pt x="156486" y="252829"/>
                    </a:cubicBezTo>
                    <a:cubicBezTo>
                      <a:pt x="156486" y="240688"/>
                      <a:pt x="166334" y="230840"/>
                      <a:pt x="178475" y="230840"/>
                    </a:cubicBezTo>
                    <a:cubicBezTo>
                      <a:pt x="190616" y="230840"/>
                      <a:pt x="200463" y="240688"/>
                      <a:pt x="200463" y="252829"/>
                    </a:cubicBezTo>
                    <a:cubicBezTo>
                      <a:pt x="200463" y="264970"/>
                      <a:pt x="190616" y="274817"/>
                      <a:pt x="178475" y="2748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45" name="Graphic 743">
            <a:extLst>
              <a:ext uri="{FF2B5EF4-FFF2-40B4-BE49-F238E27FC236}">
                <a16:creationId xmlns:a16="http://schemas.microsoft.com/office/drawing/2014/main" id="{A21AB53B-957B-4D37-A8D3-0D439A594380}"/>
              </a:ext>
            </a:extLst>
          </p:cNvPr>
          <p:cNvGrpSpPr/>
          <p:nvPr/>
        </p:nvGrpSpPr>
        <p:grpSpPr>
          <a:xfrm>
            <a:off x="10702890" y="1289573"/>
            <a:ext cx="568497" cy="568497"/>
            <a:chOff x="3981374" y="554077"/>
            <a:chExt cx="4210196" cy="4210196"/>
          </a:xfrm>
        </p:grpSpPr>
        <p:grpSp>
          <p:nvGrpSpPr>
            <p:cNvPr id="746" name="Graphic 743">
              <a:extLst>
                <a:ext uri="{FF2B5EF4-FFF2-40B4-BE49-F238E27FC236}">
                  <a16:creationId xmlns:a16="http://schemas.microsoft.com/office/drawing/2014/main" id="{1D2BC515-89D8-4AC2-9DE0-E44341C8CDF2}"/>
                </a:ext>
              </a:extLst>
            </p:cNvPr>
            <p:cNvGrpSpPr/>
            <p:nvPr/>
          </p:nvGrpSpPr>
          <p:grpSpPr>
            <a:xfrm>
              <a:off x="3981374" y="554077"/>
              <a:ext cx="4210196" cy="4210196"/>
              <a:chOff x="3981374" y="554077"/>
              <a:chExt cx="4210196" cy="4210196"/>
            </a:xfrm>
          </p:grpSpPr>
          <p:sp>
            <p:nvSpPr>
              <p:cNvPr id="761" name="Graphic 743">
                <a:extLst>
                  <a:ext uri="{FF2B5EF4-FFF2-40B4-BE49-F238E27FC236}">
                    <a16:creationId xmlns:a16="http://schemas.microsoft.com/office/drawing/2014/main" id="{FC36324A-16C1-4F61-9ECD-FE701B88CDD2}"/>
                  </a:ext>
                </a:extLst>
              </p:cNvPr>
              <p:cNvSpPr/>
              <p:nvPr/>
            </p:nvSpPr>
            <p:spPr>
              <a:xfrm>
                <a:off x="3981374" y="554077"/>
                <a:ext cx="4210196" cy="4210196"/>
              </a:xfrm>
              <a:custGeom>
                <a:avLst/>
                <a:gdLst>
                  <a:gd name="connsiteX0" fmla="*/ 1440597 w 4210196"/>
                  <a:gd name="connsiteY0" fmla="*/ 0 h 4210196"/>
                  <a:gd name="connsiteX1" fmla="*/ 2769599 w 4210196"/>
                  <a:gd name="connsiteY1" fmla="*/ 0 h 4210196"/>
                  <a:gd name="connsiteX2" fmla="*/ 4210197 w 4210196"/>
                  <a:gd name="connsiteY2" fmla="*/ 1440597 h 4210196"/>
                  <a:gd name="connsiteX3" fmla="*/ 4210197 w 4210196"/>
                  <a:gd name="connsiteY3" fmla="*/ 2769599 h 4210196"/>
                  <a:gd name="connsiteX4" fmla="*/ 2769599 w 4210196"/>
                  <a:gd name="connsiteY4" fmla="*/ 4210196 h 4210196"/>
                  <a:gd name="connsiteX5" fmla="*/ 1440597 w 4210196"/>
                  <a:gd name="connsiteY5" fmla="*/ 4210196 h 4210196"/>
                  <a:gd name="connsiteX6" fmla="*/ 0 w 4210196"/>
                  <a:gd name="connsiteY6" fmla="*/ 2769599 h 4210196"/>
                  <a:gd name="connsiteX7" fmla="*/ 0 w 4210196"/>
                  <a:gd name="connsiteY7" fmla="*/ 1440597 h 4210196"/>
                  <a:gd name="connsiteX8" fmla="*/ 1440597 w 4210196"/>
                  <a:gd name="connsiteY8" fmla="*/ 0 h 421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210196" h="4210196">
                    <a:moveTo>
                      <a:pt x="1440597" y="0"/>
                    </a:moveTo>
                    <a:lnTo>
                      <a:pt x="2769599" y="0"/>
                    </a:lnTo>
                    <a:cubicBezTo>
                      <a:pt x="3565214" y="0"/>
                      <a:pt x="4210197" y="644982"/>
                      <a:pt x="4210197" y="1440597"/>
                    </a:cubicBezTo>
                    <a:lnTo>
                      <a:pt x="4210197" y="2769599"/>
                    </a:lnTo>
                    <a:cubicBezTo>
                      <a:pt x="4210197" y="3565214"/>
                      <a:pt x="3565214" y="4210196"/>
                      <a:pt x="2769599" y="4210196"/>
                    </a:cubicBezTo>
                    <a:lnTo>
                      <a:pt x="1440597" y="4210196"/>
                    </a:lnTo>
                    <a:cubicBezTo>
                      <a:pt x="644982" y="4210196"/>
                      <a:pt x="0" y="3565214"/>
                      <a:pt x="0" y="2769599"/>
                    </a:cubicBezTo>
                    <a:lnTo>
                      <a:pt x="0" y="1440597"/>
                    </a:lnTo>
                    <a:cubicBezTo>
                      <a:pt x="-16" y="644966"/>
                      <a:pt x="644966" y="0"/>
                      <a:pt x="1440597" y="0"/>
                    </a:cubicBezTo>
                  </a:path>
                </a:pathLst>
              </a:custGeom>
              <a:solidFill>
                <a:srgbClr val="C2E0AF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2" name="Graphic 743">
                <a:extLst>
                  <a:ext uri="{FF2B5EF4-FFF2-40B4-BE49-F238E27FC236}">
                    <a16:creationId xmlns:a16="http://schemas.microsoft.com/office/drawing/2014/main" id="{B6900E8D-F20A-4088-A7B7-88A4AACF54E8}"/>
                  </a:ext>
                </a:extLst>
              </p:cNvPr>
              <p:cNvSpPr/>
              <p:nvPr/>
            </p:nvSpPr>
            <p:spPr>
              <a:xfrm>
                <a:off x="6010370" y="4154366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52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3" name="Graphic 743">
                <a:extLst>
                  <a:ext uri="{FF2B5EF4-FFF2-40B4-BE49-F238E27FC236}">
                    <a16:creationId xmlns:a16="http://schemas.microsoft.com/office/drawing/2014/main" id="{4A3C4225-7792-4467-BA9E-46F8C2B96AEA}"/>
                  </a:ext>
                </a:extLst>
              </p:cNvPr>
              <p:cNvSpPr/>
              <p:nvPr/>
            </p:nvSpPr>
            <p:spPr>
              <a:xfrm>
                <a:off x="6010370" y="1000841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4" name="Graphic 743">
                <a:extLst>
                  <a:ext uri="{FF2B5EF4-FFF2-40B4-BE49-F238E27FC236}">
                    <a16:creationId xmlns:a16="http://schemas.microsoft.com/office/drawing/2014/main" id="{56F23860-BF39-4678-93C3-CBF2D5FEEB10}"/>
                  </a:ext>
                </a:extLst>
              </p:cNvPr>
              <p:cNvSpPr/>
              <p:nvPr/>
            </p:nvSpPr>
            <p:spPr>
              <a:xfrm>
                <a:off x="7574960" y="2577363"/>
                <a:ext cx="165131" cy="165130"/>
              </a:xfrm>
              <a:custGeom>
                <a:avLst/>
                <a:gdLst>
                  <a:gd name="connsiteX0" fmla="*/ 165131 w 165131"/>
                  <a:gd name="connsiteY0" fmla="*/ 82565 h 165130"/>
                  <a:gd name="connsiteX1" fmla="*/ 82566 w 165131"/>
                  <a:gd name="connsiteY1" fmla="*/ 165131 h 165130"/>
                  <a:gd name="connsiteX2" fmla="*/ 0 w 165131"/>
                  <a:gd name="connsiteY2" fmla="*/ 82565 h 165130"/>
                  <a:gd name="connsiteX3" fmla="*/ 82566 w 165131"/>
                  <a:gd name="connsiteY3" fmla="*/ 0 h 165130"/>
                  <a:gd name="connsiteX4" fmla="*/ 165131 w 165131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1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6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5" name="Graphic 743">
                <a:extLst>
                  <a:ext uri="{FF2B5EF4-FFF2-40B4-BE49-F238E27FC236}">
                    <a16:creationId xmlns:a16="http://schemas.microsoft.com/office/drawing/2014/main" id="{03C4E31A-A3D2-40E6-9610-8222A9C98DD7}"/>
                  </a:ext>
                </a:extLst>
              </p:cNvPr>
              <p:cNvSpPr/>
              <p:nvPr/>
            </p:nvSpPr>
            <p:spPr>
              <a:xfrm>
                <a:off x="4422862" y="2577363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6 w 165130"/>
                  <a:gd name="connsiteY1" fmla="*/ 165131 h 165130"/>
                  <a:gd name="connsiteX2" fmla="*/ 0 w 165130"/>
                  <a:gd name="connsiteY2" fmla="*/ 82565 h 165130"/>
                  <a:gd name="connsiteX3" fmla="*/ 82566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3"/>
                      <a:pt x="128163" y="165131"/>
                      <a:pt x="82566" y="165131"/>
                    </a:cubicBezTo>
                    <a:cubicBezTo>
                      <a:pt x="36968" y="165131"/>
                      <a:pt x="0" y="128163"/>
                      <a:pt x="0" y="82565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6" name="Graphic 743">
                <a:extLst>
                  <a:ext uri="{FF2B5EF4-FFF2-40B4-BE49-F238E27FC236}">
                    <a16:creationId xmlns:a16="http://schemas.microsoft.com/office/drawing/2014/main" id="{1CAFBAB4-548A-4B73-ACFA-9B80ADFA3499}"/>
                  </a:ext>
                </a:extLst>
              </p:cNvPr>
              <p:cNvSpPr/>
              <p:nvPr/>
            </p:nvSpPr>
            <p:spPr>
              <a:xfrm>
                <a:off x="4693926" y="1274599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6 h 165130"/>
                  <a:gd name="connsiteX1" fmla="*/ 82566 w 165130"/>
                  <a:gd name="connsiteY1" fmla="*/ 165131 h 165130"/>
                  <a:gd name="connsiteX2" fmla="*/ 0 w 165130"/>
                  <a:gd name="connsiteY2" fmla="*/ 82566 h 165130"/>
                  <a:gd name="connsiteX3" fmla="*/ 82566 w 165130"/>
                  <a:gd name="connsiteY3" fmla="*/ 0 h 165130"/>
                  <a:gd name="connsiteX4" fmla="*/ 165131 w 165130"/>
                  <a:gd name="connsiteY4" fmla="*/ 82566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6"/>
                    </a:moveTo>
                    <a:cubicBezTo>
                      <a:pt x="165131" y="128163"/>
                      <a:pt x="128162" y="165131"/>
                      <a:pt x="82566" y="165131"/>
                    </a:cubicBezTo>
                    <a:cubicBezTo>
                      <a:pt x="36968" y="165131"/>
                      <a:pt x="0" y="128163"/>
                      <a:pt x="0" y="82566"/>
                    </a:cubicBezTo>
                    <a:cubicBezTo>
                      <a:pt x="0" y="36968"/>
                      <a:pt x="36968" y="0"/>
                      <a:pt x="82566" y="0"/>
                    </a:cubicBezTo>
                    <a:cubicBezTo>
                      <a:pt x="128146" y="0"/>
                      <a:pt x="165131" y="36968"/>
                      <a:pt x="165131" y="82566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7" name="Graphic 743">
                <a:extLst>
                  <a:ext uri="{FF2B5EF4-FFF2-40B4-BE49-F238E27FC236}">
                    <a16:creationId xmlns:a16="http://schemas.microsoft.com/office/drawing/2014/main" id="{AB2E83C5-B99A-4C7D-A1B0-6228FADF659C}"/>
                  </a:ext>
                </a:extLst>
              </p:cNvPr>
              <p:cNvSpPr/>
              <p:nvPr/>
            </p:nvSpPr>
            <p:spPr>
              <a:xfrm>
                <a:off x="7301073" y="3881746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8" name="Graphic 743">
                <a:extLst>
                  <a:ext uri="{FF2B5EF4-FFF2-40B4-BE49-F238E27FC236}">
                    <a16:creationId xmlns:a16="http://schemas.microsoft.com/office/drawing/2014/main" id="{DB5AAE76-1C79-4C3F-B0FD-C0E1209CE5C6}"/>
                  </a:ext>
                </a:extLst>
              </p:cNvPr>
              <p:cNvSpPr/>
              <p:nvPr/>
            </p:nvSpPr>
            <p:spPr>
              <a:xfrm>
                <a:off x="4693156" y="3878426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2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2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9" name="Graphic 743">
                <a:extLst>
                  <a:ext uri="{FF2B5EF4-FFF2-40B4-BE49-F238E27FC236}">
                    <a16:creationId xmlns:a16="http://schemas.microsoft.com/office/drawing/2014/main" id="{B69C230D-9243-4E02-8B04-15C9FE8E33F8}"/>
                  </a:ext>
                </a:extLst>
              </p:cNvPr>
              <p:cNvSpPr/>
              <p:nvPr/>
            </p:nvSpPr>
            <p:spPr>
              <a:xfrm>
                <a:off x="7301618" y="1269964"/>
                <a:ext cx="165130" cy="165130"/>
              </a:xfrm>
              <a:custGeom>
                <a:avLst/>
                <a:gdLst>
                  <a:gd name="connsiteX0" fmla="*/ 165131 w 165130"/>
                  <a:gd name="connsiteY0" fmla="*/ 82565 h 165130"/>
                  <a:gd name="connsiteX1" fmla="*/ 82565 w 165130"/>
                  <a:gd name="connsiteY1" fmla="*/ 165131 h 165130"/>
                  <a:gd name="connsiteX2" fmla="*/ 0 w 165130"/>
                  <a:gd name="connsiteY2" fmla="*/ 82565 h 165130"/>
                  <a:gd name="connsiteX3" fmla="*/ 82565 w 165130"/>
                  <a:gd name="connsiteY3" fmla="*/ 0 h 165130"/>
                  <a:gd name="connsiteX4" fmla="*/ 165131 w 165130"/>
                  <a:gd name="connsiteY4" fmla="*/ 82565 h 165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5130" h="165130">
                    <a:moveTo>
                      <a:pt x="165131" y="82565"/>
                    </a:moveTo>
                    <a:cubicBezTo>
                      <a:pt x="165131" y="128162"/>
                      <a:pt x="128163" y="165131"/>
                      <a:pt x="82565" y="165131"/>
                    </a:cubicBezTo>
                    <a:cubicBezTo>
                      <a:pt x="36968" y="165131"/>
                      <a:pt x="0" y="128162"/>
                      <a:pt x="0" y="82565"/>
                    </a:cubicBezTo>
                    <a:cubicBezTo>
                      <a:pt x="0" y="36968"/>
                      <a:pt x="36968" y="0"/>
                      <a:pt x="82565" y="0"/>
                    </a:cubicBezTo>
                    <a:cubicBezTo>
                      <a:pt x="128163" y="0"/>
                      <a:pt x="165131" y="36968"/>
                      <a:pt x="165131" y="82565"/>
                    </a:cubicBezTo>
                  </a:path>
                </a:pathLst>
              </a:custGeom>
              <a:solidFill>
                <a:srgbClr val="DEEED4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770" name="Graphic 743">
              <a:extLst>
                <a:ext uri="{FF2B5EF4-FFF2-40B4-BE49-F238E27FC236}">
                  <a16:creationId xmlns:a16="http://schemas.microsoft.com/office/drawing/2014/main" id="{FB59C682-BEC5-41E0-AD36-4281A5A2CEC7}"/>
                </a:ext>
              </a:extLst>
            </p:cNvPr>
            <p:cNvGrpSpPr/>
            <p:nvPr/>
          </p:nvGrpSpPr>
          <p:grpSpPr>
            <a:xfrm>
              <a:off x="5033699" y="1608197"/>
              <a:ext cx="2108786" cy="2108787"/>
              <a:chOff x="5033699" y="1608197"/>
              <a:chExt cx="2108786" cy="2108787"/>
            </a:xfrm>
          </p:grpSpPr>
          <p:sp>
            <p:nvSpPr>
              <p:cNvPr id="771" name="Graphic 743">
                <a:extLst>
                  <a:ext uri="{FF2B5EF4-FFF2-40B4-BE49-F238E27FC236}">
                    <a16:creationId xmlns:a16="http://schemas.microsoft.com/office/drawing/2014/main" id="{FAF0149E-4C15-47AD-8E4F-36FB96FA9B1F}"/>
                  </a:ext>
                </a:extLst>
              </p:cNvPr>
              <p:cNvSpPr/>
              <p:nvPr/>
            </p:nvSpPr>
            <p:spPr>
              <a:xfrm>
                <a:off x="5033699" y="1608197"/>
                <a:ext cx="2108786" cy="2108787"/>
              </a:xfrm>
              <a:custGeom>
                <a:avLst/>
                <a:gdLst>
                  <a:gd name="connsiteX0" fmla="*/ 425225 w 2108786"/>
                  <a:gd name="connsiteY0" fmla="*/ 0 h 2108787"/>
                  <a:gd name="connsiteX1" fmla="*/ 1683562 w 2108786"/>
                  <a:gd name="connsiteY1" fmla="*/ 0 h 2108787"/>
                  <a:gd name="connsiteX2" fmla="*/ 2108787 w 2108786"/>
                  <a:gd name="connsiteY2" fmla="*/ 425225 h 2108787"/>
                  <a:gd name="connsiteX3" fmla="*/ 2108787 w 2108786"/>
                  <a:gd name="connsiteY3" fmla="*/ 1683562 h 2108787"/>
                  <a:gd name="connsiteX4" fmla="*/ 1683562 w 2108786"/>
                  <a:gd name="connsiteY4" fmla="*/ 2108787 h 2108787"/>
                  <a:gd name="connsiteX5" fmla="*/ 425225 w 2108786"/>
                  <a:gd name="connsiteY5" fmla="*/ 2108787 h 2108787"/>
                  <a:gd name="connsiteX6" fmla="*/ 0 w 2108786"/>
                  <a:gd name="connsiteY6" fmla="*/ 1683562 h 2108787"/>
                  <a:gd name="connsiteX7" fmla="*/ 0 w 2108786"/>
                  <a:gd name="connsiteY7" fmla="*/ 425225 h 2108787"/>
                  <a:gd name="connsiteX8" fmla="*/ 425225 w 2108786"/>
                  <a:gd name="connsiteY8" fmla="*/ 0 h 21087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08786" h="2108787">
                    <a:moveTo>
                      <a:pt x="425225" y="0"/>
                    </a:moveTo>
                    <a:lnTo>
                      <a:pt x="1683562" y="0"/>
                    </a:lnTo>
                    <a:cubicBezTo>
                      <a:pt x="1918412" y="0"/>
                      <a:pt x="2108787" y="190375"/>
                      <a:pt x="2108787" y="425225"/>
                    </a:cubicBezTo>
                    <a:lnTo>
                      <a:pt x="2108787" y="1683562"/>
                    </a:lnTo>
                    <a:cubicBezTo>
                      <a:pt x="2108787" y="1918412"/>
                      <a:pt x="1918412" y="2108787"/>
                      <a:pt x="1683562" y="2108787"/>
                    </a:cubicBezTo>
                    <a:lnTo>
                      <a:pt x="425225" y="2108787"/>
                    </a:lnTo>
                    <a:cubicBezTo>
                      <a:pt x="190375" y="2108787"/>
                      <a:pt x="0" y="1918412"/>
                      <a:pt x="0" y="1683562"/>
                    </a:cubicBezTo>
                    <a:lnTo>
                      <a:pt x="0" y="425225"/>
                    </a:lnTo>
                    <a:cubicBezTo>
                      <a:pt x="-16" y="190375"/>
                      <a:pt x="190375" y="0"/>
                      <a:pt x="425225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160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772" name="Graphic 743">
                <a:extLst>
                  <a:ext uri="{FF2B5EF4-FFF2-40B4-BE49-F238E27FC236}">
                    <a16:creationId xmlns:a16="http://schemas.microsoft.com/office/drawing/2014/main" id="{68A8A265-A786-459C-BF30-962FB84A090C}"/>
                  </a:ext>
                </a:extLst>
              </p:cNvPr>
              <p:cNvGrpSpPr/>
              <p:nvPr/>
            </p:nvGrpSpPr>
            <p:grpSpPr>
              <a:xfrm>
                <a:off x="5326993" y="1710666"/>
                <a:ext cx="1541099" cy="1834643"/>
                <a:chOff x="5326993" y="1710666"/>
                <a:chExt cx="1541099" cy="1834643"/>
              </a:xfrm>
              <a:solidFill>
                <a:srgbClr val="FFFFFF"/>
              </a:solidFill>
            </p:grpSpPr>
            <p:sp>
              <p:nvSpPr>
                <p:cNvPr id="773" name="Graphic 743">
                  <a:extLst>
                    <a:ext uri="{FF2B5EF4-FFF2-40B4-BE49-F238E27FC236}">
                      <a16:creationId xmlns:a16="http://schemas.microsoft.com/office/drawing/2014/main" id="{5081FB34-3B9C-4A28-8593-2825ED3B7382}"/>
                    </a:ext>
                  </a:extLst>
                </p:cNvPr>
                <p:cNvSpPr/>
                <p:nvPr/>
              </p:nvSpPr>
              <p:spPr>
                <a:xfrm>
                  <a:off x="5326993" y="3249498"/>
                  <a:ext cx="1541099" cy="295811"/>
                </a:xfrm>
                <a:custGeom>
                  <a:avLst/>
                  <a:gdLst>
                    <a:gd name="connsiteX0" fmla="*/ 1539473 w 1541099"/>
                    <a:gd name="connsiteY0" fmla="*/ 136919 h 295811"/>
                    <a:gd name="connsiteX1" fmla="*/ 1399458 w 1541099"/>
                    <a:gd name="connsiteY1" fmla="*/ 0 h 295811"/>
                    <a:gd name="connsiteX2" fmla="*/ 1263100 w 1541099"/>
                    <a:gd name="connsiteY2" fmla="*/ 109301 h 295811"/>
                    <a:gd name="connsiteX3" fmla="*/ 1148281 w 1541099"/>
                    <a:gd name="connsiteY3" fmla="*/ 11788 h 295811"/>
                    <a:gd name="connsiteX4" fmla="*/ 1027481 w 1541099"/>
                    <a:gd name="connsiteY4" fmla="*/ 111354 h 295811"/>
                    <a:gd name="connsiteX5" fmla="*/ 896159 w 1541099"/>
                    <a:gd name="connsiteY5" fmla="*/ 0 h 295811"/>
                    <a:gd name="connsiteX6" fmla="*/ 759800 w 1541099"/>
                    <a:gd name="connsiteY6" fmla="*/ 109301 h 295811"/>
                    <a:gd name="connsiteX7" fmla="*/ 644982 w 1541099"/>
                    <a:gd name="connsiteY7" fmla="*/ 11788 h 295811"/>
                    <a:gd name="connsiteX8" fmla="*/ 528303 w 1541099"/>
                    <a:gd name="connsiteY8" fmla="*/ 110344 h 295811"/>
                    <a:gd name="connsiteX9" fmla="*/ 392779 w 1541099"/>
                    <a:gd name="connsiteY9" fmla="*/ 0 h 295811"/>
                    <a:gd name="connsiteX10" fmla="*/ 256405 w 1541099"/>
                    <a:gd name="connsiteY10" fmla="*/ 109301 h 295811"/>
                    <a:gd name="connsiteX11" fmla="*/ 141586 w 1541099"/>
                    <a:gd name="connsiteY11" fmla="*/ 11788 h 295811"/>
                    <a:gd name="connsiteX12" fmla="*/ 17738 w 1541099"/>
                    <a:gd name="connsiteY12" fmla="*/ 126559 h 295811"/>
                    <a:gd name="connsiteX13" fmla="*/ 17385 w 1541099"/>
                    <a:gd name="connsiteY13" fmla="*/ 126623 h 295811"/>
                    <a:gd name="connsiteX14" fmla="*/ 833 w 1541099"/>
                    <a:gd name="connsiteY14" fmla="*/ 155572 h 295811"/>
                    <a:gd name="connsiteX15" fmla="*/ 141586 w 1541099"/>
                    <a:gd name="connsiteY15" fmla="*/ 295812 h 295811"/>
                    <a:gd name="connsiteX16" fmla="*/ 269748 w 1541099"/>
                    <a:gd name="connsiteY16" fmla="*/ 186494 h 295811"/>
                    <a:gd name="connsiteX17" fmla="*/ 392779 w 1541099"/>
                    <a:gd name="connsiteY17" fmla="*/ 284023 h 295811"/>
                    <a:gd name="connsiteX18" fmla="*/ 514863 w 1541099"/>
                    <a:gd name="connsiteY18" fmla="*/ 185451 h 295811"/>
                    <a:gd name="connsiteX19" fmla="*/ 644998 w 1541099"/>
                    <a:gd name="connsiteY19" fmla="*/ 295812 h 295811"/>
                    <a:gd name="connsiteX20" fmla="*/ 773160 w 1541099"/>
                    <a:gd name="connsiteY20" fmla="*/ 186494 h 295811"/>
                    <a:gd name="connsiteX21" fmla="*/ 896175 w 1541099"/>
                    <a:gd name="connsiteY21" fmla="*/ 284023 h 295811"/>
                    <a:gd name="connsiteX22" fmla="*/ 1013944 w 1541099"/>
                    <a:gd name="connsiteY22" fmla="*/ 184457 h 295811"/>
                    <a:gd name="connsiteX23" fmla="*/ 1148297 w 1541099"/>
                    <a:gd name="connsiteY23" fmla="*/ 295812 h 295811"/>
                    <a:gd name="connsiteX24" fmla="*/ 1276460 w 1541099"/>
                    <a:gd name="connsiteY24" fmla="*/ 186494 h 295811"/>
                    <a:gd name="connsiteX25" fmla="*/ 1399490 w 1541099"/>
                    <a:gd name="connsiteY25" fmla="*/ 284023 h 295811"/>
                    <a:gd name="connsiteX26" fmla="*/ 1522905 w 1541099"/>
                    <a:gd name="connsiteY26" fmla="*/ 168387 h 295811"/>
                    <a:gd name="connsiteX27" fmla="*/ 1526129 w 1541099"/>
                    <a:gd name="connsiteY27" fmla="*/ 167489 h 295811"/>
                    <a:gd name="connsiteX28" fmla="*/ 1539473 w 1541099"/>
                    <a:gd name="connsiteY28" fmla="*/ 136919 h 295811"/>
                    <a:gd name="connsiteX29" fmla="*/ 141570 w 1541099"/>
                    <a:gd name="connsiteY29" fmla="*/ 248643 h 295811"/>
                    <a:gd name="connsiteX30" fmla="*/ 46318 w 1541099"/>
                    <a:gd name="connsiteY30" fmla="*/ 143143 h 295811"/>
                    <a:gd name="connsiteX31" fmla="*/ 40528 w 1541099"/>
                    <a:gd name="connsiteY31" fmla="*/ 133119 h 295811"/>
                    <a:gd name="connsiteX32" fmla="*/ 141570 w 1541099"/>
                    <a:gd name="connsiteY32" fmla="*/ 35349 h 295811"/>
                    <a:gd name="connsiteX33" fmla="*/ 243125 w 1541099"/>
                    <a:gd name="connsiteY33" fmla="*/ 134850 h 295811"/>
                    <a:gd name="connsiteX34" fmla="*/ 239789 w 1541099"/>
                    <a:gd name="connsiteY34" fmla="*/ 141442 h 295811"/>
                    <a:gd name="connsiteX35" fmla="*/ 141570 w 1541099"/>
                    <a:gd name="connsiteY35" fmla="*/ 248643 h 295811"/>
                    <a:gd name="connsiteX36" fmla="*/ 392763 w 1541099"/>
                    <a:gd name="connsiteY36" fmla="*/ 260431 h 295811"/>
                    <a:gd name="connsiteX37" fmla="*/ 282804 w 1541099"/>
                    <a:gd name="connsiteY37" fmla="*/ 160865 h 295811"/>
                    <a:gd name="connsiteX38" fmla="*/ 392763 w 1541099"/>
                    <a:gd name="connsiteY38" fmla="*/ 47137 h 295811"/>
                    <a:gd name="connsiteX39" fmla="*/ 501631 w 1541099"/>
                    <a:gd name="connsiteY39" fmla="*/ 160496 h 295811"/>
                    <a:gd name="connsiteX40" fmla="*/ 392763 w 1541099"/>
                    <a:gd name="connsiteY40" fmla="*/ 260431 h 295811"/>
                    <a:gd name="connsiteX41" fmla="*/ 644966 w 1541099"/>
                    <a:gd name="connsiteY41" fmla="*/ 248643 h 295811"/>
                    <a:gd name="connsiteX42" fmla="*/ 544004 w 1541099"/>
                    <a:gd name="connsiteY42" fmla="*/ 139774 h 295811"/>
                    <a:gd name="connsiteX43" fmla="*/ 541631 w 1541099"/>
                    <a:gd name="connsiteY43" fmla="*/ 135251 h 295811"/>
                    <a:gd name="connsiteX44" fmla="*/ 644982 w 1541099"/>
                    <a:gd name="connsiteY44" fmla="*/ 35364 h 295811"/>
                    <a:gd name="connsiteX45" fmla="*/ 746553 w 1541099"/>
                    <a:gd name="connsiteY45" fmla="*/ 134883 h 295811"/>
                    <a:gd name="connsiteX46" fmla="*/ 743217 w 1541099"/>
                    <a:gd name="connsiteY46" fmla="*/ 141458 h 295811"/>
                    <a:gd name="connsiteX47" fmla="*/ 644966 w 1541099"/>
                    <a:gd name="connsiteY47" fmla="*/ 248643 h 295811"/>
                    <a:gd name="connsiteX48" fmla="*/ 896159 w 1541099"/>
                    <a:gd name="connsiteY48" fmla="*/ 260431 h 295811"/>
                    <a:gd name="connsiteX49" fmla="*/ 786216 w 1541099"/>
                    <a:gd name="connsiteY49" fmla="*/ 160865 h 295811"/>
                    <a:gd name="connsiteX50" fmla="*/ 896159 w 1541099"/>
                    <a:gd name="connsiteY50" fmla="*/ 47137 h 295811"/>
                    <a:gd name="connsiteX51" fmla="*/ 999060 w 1541099"/>
                    <a:gd name="connsiteY51" fmla="*/ 157497 h 295811"/>
                    <a:gd name="connsiteX52" fmla="*/ 1000520 w 1541099"/>
                    <a:gd name="connsiteY52" fmla="*/ 160175 h 295811"/>
                    <a:gd name="connsiteX53" fmla="*/ 896159 w 1541099"/>
                    <a:gd name="connsiteY53" fmla="*/ 260431 h 295811"/>
                    <a:gd name="connsiteX54" fmla="*/ 1148281 w 1541099"/>
                    <a:gd name="connsiteY54" fmla="*/ 248643 h 295811"/>
                    <a:gd name="connsiteX55" fmla="*/ 1040840 w 1541099"/>
                    <a:gd name="connsiteY55" fmla="*/ 135620 h 295811"/>
                    <a:gd name="connsiteX56" fmla="*/ 1148281 w 1541099"/>
                    <a:gd name="connsiteY56" fmla="*/ 35349 h 295811"/>
                    <a:gd name="connsiteX57" fmla="*/ 1249852 w 1541099"/>
                    <a:gd name="connsiteY57" fmla="*/ 134866 h 295811"/>
                    <a:gd name="connsiteX58" fmla="*/ 1246500 w 1541099"/>
                    <a:gd name="connsiteY58" fmla="*/ 141442 h 295811"/>
                    <a:gd name="connsiteX59" fmla="*/ 1148281 w 1541099"/>
                    <a:gd name="connsiteY59" fmla="*/ 248643 h 295811"/>
                    <a:gd name="connsiteX60" fmla="*/ 1399458 w 1541099"/>
                    <a:gd name="connsiteY60" fmla="*/ 260431 h 295811"/>
                    <a:gd name="connsiteX61" fmla="*/ 1289515 w 1541099"/>
                    <a:gd name="connsiteY61" fmla="*/ 160865 h 295811"/>
                    <a:gd name="connsiteX62" fmla="*/ 1399458 w 1541099"/>
                    <a:gd name="connsiteY62" fmla="*/ 47137 h 295811"/>
                    <a:gd name="connsiteX63" fmla="*/ 1495560 w 1541099"/>
                    <a:gd name="connsiteY63" fmla="*/ 154096 h 295811"/>
                    <a:gd name="connsiteX64" fmla="*/ 1500195 w 1541099"/>
                    <a:gd name="connsiteY64" fmla="*/ 161410 h 295811"/>
                    <a:gd name="connsiteX65" fmla="*/ 1399458 w 1541099"/>
                    <a:gd name="connsiteY65" fmla="*/ 260431 h 295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</a:cxnLst>
                  <a:rect l="l" t="t" r="r" b="b"/>
                  <a:pathLst>
                    <a:path w="1541099" h="295811">
                      <a:moveTo>
                        <a:pt x="1539473" y="136919"/>
                      </a:moveTo>
                      <a:cubicBezTo>
                        <a:pt x="1516490" y="78139"/>
                        <a:pt x="1476955" y="0"/>
                        <a:pt x="1399458" y="0"/>
                      </a:cubicBezTo>
                      <a:cubicBezTo>
                        <a:pt x="1330926" y="0"/>
                        <a:pt x="1293236" y="53039"/>
                        <a:pt x="1263100" y="109301"/>
                      </a:cubicBezTo>
                      <a:cubicBezTo>
                        <a:pt x="1235642" y="57594"/>
                        <a:pt x="1203854" y="11788"/>
                        <a:pt x="1148281" y="11788"/>
                      </a:cubicBezTo>
                      <a:cubicBezTo>
                        <a:pt x="1092580" y="11788"/>
                        <a:pt x="1057937" y="58299"/>
                        <a:pt x="1027481" y="111354"/>
                      </a:cubicBezTo>
                      <a:cubicBezTo>
                        <a:pt x="994987" y="53280"/>
                        <a:pt x="958580" y="0"/>
                        <a:pt x="896159" y="0"/>
                      </a:cubicBezTo>
                      <a:cubicBezTo>
                        <a:pt x="827627" y="0"/>
                        <a:pt x="789937" y="53039"/>
                        <a:pt x="759800" y="109301"/>
                      </a:cubicBezTo>
                      <a:cubicBezTo>
                        <a:pt x="732343" y="57594"/>
                        <a:pt x="700555" y="11788"/>
                        <a:pt x="644982" y="11788"/>
                      </a:cubicBezTo>
                      <a:cubicBezTo>
                        <a:pt x="589858" y="11788"/>
                        <a:pt x="557011" y="58107"/>
                        <a:pt x="528303" y="110344"/>
                      </a:cubicBezTo>
                      <a:cubicBezTo>
                        <a:pt x="497253" y="53889"/>
                        <a:pt x="459193" y="0"/>
                        <a:pt x="392779" y="0"/>
                      </a:cubicBezTo>
                      <a:cubicBezTo>
                        <a:pt x="324231" y="0"/>
                        <a:pt x="286541" y="53039"/>
                        <a:pt x="256405" y="109301"/>
                      </a:cubicBezTo>
                      <a:cubicBezTo>
                        <a:pt x="228963" y="57594"/>
                        <a:pt x="197159" y="11788"/>
                        <a:pt x="141586" y="11788"/>
                      </a:cubicBezTo>
                      <a:cubicBezTo>
                        <a:pt x="68307" y="11788"/>
                        <a:pt x="30857" y="91002"/>
                        <a:pt x="17738" y="126559"/>
                      </a:cubicBezTo>
                      <a:cubicBezTo>
                        <a:pt x="17609" y="126591"/>
                        <a:pt x="17497" y="126591"/>
                        <a:pt x="17385" y="126623"/>
                      </a:cubicBezTo>
                      <a:cubicBezTo>
                        <a:pt x="4811" y="130039"/>
                        <a:pt x="-2583" y="142998"/>
                        <a:pt x="833" y="155572"/>
                      </a:cubicBezTo>
                      <a:cubicBezTo>
                        <a:pt x="2389" y="161298"/>
                        <a:pt x="40224" y="295812"/>
                        <a:pt x="141586" y="295812"/>
                      </a:cubicBezTo>
                      <a:cubicBezTo>
                        <a:pt x="205531" y="295812"/>
                        <a:pt x="240847" y="241778"/>
                        <a:pt x="269748" y="186494"/>
                      </a:cubicBezTo>
                      <a:cubicBezTo>
                        <a:pt x="298361" y="238924"/>
                        <a:pt x="332506" y="284023"/>
                        <a:pt x="392779" y="284023"/>
                      </a:cubicBezTo>
                      <a:cubicBezTo>
                        <a:pt x="450998" y="284023"/>
                        <a:pt x="485368" y="238202"/>
                        <a:pt x="514863" y="185451"/>
                      </a:cubicBezTo>
                      <a:cubicBezTo>
                        <a:pt x="545079" y="241217"/>
                        <a:pt x="581614" y="295812"/>
                        <a:pt x="644998" y="295812"/>
                      </a:cubicBezTo>
                      <a:cubicBezTo>
                        <a:pt x="708943" y="295812"/>
                        <a:pt x="744259" y="241778"/>
                        <a:pt x="773160" y="186494"/>
                      </a:cubicBezTo>
                      <a:cubicBezTo>
                        <a:pt x="801773" y="238924"/>
                        <a:pt x="835918" y="284023"/>
                        <a:pt x="896175" y="284023"/>
                      </a:cubicBezTo>
                      <a:cubicBezTo>
                        <a:pt x="950128" y="284023"/>
                        <a:pt x="983936" y="237191"/>
                        <a:pt x="1013944" y="184457"/>
                      </a:cubicBezTo>
                      <a:cubicBezTo>
                        <a:pt x="1045989" y="241105"/>
                        <a:pt x="1084497" y="295812"/>
                        <a:pt x="1148297" y="295812"/>
                      </a:cubicBezTo>
                      <a:cubicBezTo>
                        <a:pt x="1212243" y="295812"/>
                        <a:pt x="1247543" y="241778"/>
                        <a:pt x="1276460" y="186494"/>
                      </a:cubicBezTo>
                      <a:cubicBezTo>
                        <a:pt x="1305072" y="238924"/>
                        <a:pt x="1339234" y="284023"/>
                        <a:pt x="1399490" y="284023"/>
                      </a:cubicBezTo>
                      <a:cubicBezTo>
                        <a:pt x="1464092" y="284023"/>
                        <a:pt x="1500548" y="221618"/>
                        <a:pt x="1522905" y="168387"/>
                      </a:cubicBezTo>
                      <a:cubicBezTo>
                        <a:pt x="1523980" y="168130"/>
                        <a:pt x="1525070" y="167890"/>
                        <a:pt x="1526129" y="167489"/>
                      </a:cubicBezTo>
                      <a:cubicBezTo>
                        <a:pt x="1538222" y="162725"/>
                        <a:pt x="1544220" y="149045"/>
                        <a:pt x="1539473" y="136919"/>
                      </a:cubicBezTo>
                      <a:close/>
                      <a:moveTo>
                        <a:pt x="141570" y="248643"/>
                      </a:moveTo>
                      <a:cubicBezTo>
                        <a:pt x="76182" y="248643"/>
                        <a:pt x="46591" y="144153"/>
                        <a:pt x="46318" y="143143"/>
                      </a:cubicBezTo>
                      <a:cubicBezTo>
                        <a:pt x="45244" y="139213"/>
                        <a:pt x="43159" y="135861"/>
                        <a:pt x="40528" y="133119"/>
                      </a:cubicBezTo>
                      <a:cubicBezTo>
                        <a:pt x="52557" y="101555"/>
                        <a:pt x="84570" y="35349"/>
                        <a:pt x="141570" y="35349"/>
                      </a:cubicBezTo>
                      <a:cubicBezTo>
                        <a:pt x="188771" y="35349"/>
                        <a:pt x="216132" y="81956"/>
                        <a:pt x="243125" y="134850"/>
                      </a:cubicBezTo>
                      <a:cubicBezTo>
                        <a:pt x="242018" y="137064"/>
                        <a:pt x="240895" y="139261"/>
                        <a:pt x="239789" y="141442"/>
                      </a:cubicBezTo>
                      <a:cubicBezTo>
                        <a:pt x="206140" y="208146"/>
                        <a:pt x="182724" y="248643"/>
                        <a:pt x="141570" y="248643"/>
                      </a:cubicBezTo>
                      <a:close/>
                      <a:moveTo>
                        <a:pt x="392763" y="260431"/>
                      </a:moveTo>
                      <a:cubicBezTo>
                        <a:pt x="340157" y="260431"/>
                        <a:pt x="310694" y="214593"/>
                        <a:pt x="282804" y="160865"/>
                      </a:cubicBezTo>
                      <a:cubicBezTo>
                        <a:pt x="312459" y="102132"/>
                        <a:pt x="340718" y="47137"/>
                        <a:pt x="392763" y="47137"/>
                      </a:cubicBezTo>
                      <a:cubicBezTo>
                        <a:pt x="441888" y="47137"/>
                        <a:pt x="470982" y="102036"/>
                        <a:pt x="501631" y="160496"/>
                      </a:cubicBezTo>
                      <a:cubicBezTo>
                        <a:pt x="472794" y="214272"/>
                        <a:pt x="442931" y="260431"/>
                        <a:pt x="392763" y="260431"/>
                      </a:cubicBezTo>
                      <a:close/>
                      <a:moveTo>
                        <a:pt x="644966" y="248643"/>
                      </a:moveTo>
                      <a:cubicBezTo>
                        <a:pt x="601053" y="248643"/>
                        <a:pt x="573338" y="195764"/>
                        <a:pt x="544004" y="139774"/>
                      </a:cubicBezTo>
                      <a:cubicBezTo>
                        <a:pt x="543218" y="138267"/>
                        <a:pt x="542400" y="136743"/>
                        <a:pt x="541631" y="135251"/>
                      </a:cubicBezTo>
                      <a:cubicBezTo>
                        <a:pt x="569874" y="82036"/>
                        <a:pt x="598374" y="35364"/>
                        <a:pt x="644982" y="35364"/>
                      </a:cubicBezTo>
                      <a:cubicBezTo>
                        <a:pt x="692183" y="35364"/>
                        <a:pt x="719544" y="81972"/>
                        <a:pt x="746553" y="134883"/>
                      </a:cubicBezTo>
                      <a:cubicBezTo>
                        <a:pt x="745430" y="137080"/>
                        <a:pt x="744307" y="139293"/>
                        <a:pt x="743217" y="141458"/>
                      </a:cubicBezTo>
                      <a:cubicBezTo>
                        <a:pt x="709552" y="208146"/>
                        <a:pt x="686152" y="248643"/>
                        <a:pt x="644966" y="248643"/>
                      </a:cubicBezTo>
                      <a:close/>
                      <a:moveTo>
                        <a:pt x="896159" y="260431"/>
                      </a:moveTo>
                      <a:cubicBezTo>
                        <a:pt x="843569" y="260431"/>
                        <a:pt x="814074" y="214593"/>
                        <a:pt x="786216" y="160865"/>
                      </a:cubicBezTo>
                      <a:cubicBezTo>
                        <a:pt x="815870" y="102132"/>
                        <a:pt x="844130" y="47137"/>
                        <a:pt x="896159" y="47137"/>
                      </a:cubicBezTo>
                      <a:cubicBezTo>
                        <a:pt x="938981" y="47137"/>
                        <a:pt x="968171" y="100737"/>
                        <a:pt x="999060" y="157497"/>
                      </a:cubicBezTo>
                      <a:cubicBezTo>
                        <a:pt x="999558" y="158395"/>
                        <a:pt x="1000039" y="159277"/>
                        <a:pt x="1000520" y="160175"/>
                      </a:cubicBezTo>
                      <a:cubicBezTo>
                        <a:pt x="971009" y="213663"/>
                        <a:pt x="941435" y="260431"/>
                        <a:pt x="896159" y="260431"/>
                      </a:cubicBezTo>
                      <a:close/>
                      <a:moveTo>
                        <a:pt x="1148281" y="248643"/>
                      </a:moveTo>
                      <a:cubicBezTo>
                        <a:pt x="1102524" y="248643"/>
                        <a:pt x="1072532" y="193840"/>
                        <a:pt x="1040840" y="135620"/>
                      </a:cubicBezTo>
                      <a:cubicBezTo>
                        <a:pt x="1070688" y="81796"/>
                        <a:pt x="1101016" y="35349"/>
                        <a:pt x="1148281" y="35349"/>
                      </a:cubicBezTo>
                      <a:cubicBezTo>
                        <a:pt x="1195482" y="35349"/>
                        <a:pt x="1222844" y="81956"/>
                        <a:pt x="1249852" y="134866"/>
                      </a:cubicBezTo>
                      <a:cubicBezTo>
                        <a:pt x="1248730" y="137064"/>
                        <a:pt x="1247607" y="139277"/>
                        <a:pt x="1246500" y="141442"/>
                      </a:cubicBezTo>
                      <a:cubicBezTo>
                        <a:pt x="1212836" y="208146"/>
                        <a:pt x="1189436" y="248643"/>
                        <a:pt x="1148281" y="248643"/>
                      </a:cubicBezTo>
                      <a:close/>
                      <a:moveTo>
                        <a:pt x="1399458" y="260431"/>
                      </a:moveTo>
                      <a:cubicBezTo>
                        <a:pt x="1346868" y="260431"/>
                        <a:pt x="1317390" y="214593"/>
                        <a:pt x="1289515" y="160865"/>
                      </a:cubicBezTo>
                      <a:cubicBezTo>
                        <a:pt x="1319170" y="102132"/>
                        <a:pt x="1347430" y="47137"/>
                        <a:pt x="1399458" y="47137"/>
                      </a:cubicBezTo>
                      <a:cubicBezTo>
                        <a:pt x="1436474" y="47137"/>
                        <a:pt x="1467012" y="81122"/>
                        <a:pt x="1495560" y="154096"/>
                      </a:cubicBezTo>
                      <a:cubicBezTo>
                        <a:pt x="1496650" y="156903"/>
                        <a:pt x="1498270" y="159325"/>
                        <a:pt x="1500195" y="161410"/>
                      </a:cubicBezTo>
                      <a:cubicBezTo>
                        <a:pt x="1471278" y="228835"/>
                        <a:pt x="1439057" y="260431"/>
                        <a:pt x="1399458" y="26043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601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grpSp>
              <p:nvGrpSpPr>
                <p:cNvPr id="774" name="Graphic 743">
                  <a:extLst>
                    <a:ext uri="{FF2B5EF4-FFF2-40B4-BE49-F238E27FC236}">
                      <a16:creationId xmlns:a16="http://schemas.microsoft.com/office/drawing/2014/main" id="{5C8159BE-7083-4136-9849-880DF96CC188}"/>
                    </a:ext>
                  </a:extLst>
                </p:cNvPr>
                <p:cNvGrpSpPr/>
                <p:nvPr/>
              </p:nvGrpSpPr>
              <p:grpSpPr>
                <a:xfrm>
                  <a:off x="5417929" y="1710666"/>
                  <a:ext cx="1356524" cy="1479297"/>
                  <a:chOff x="5417929" y="1710666"/>
                  <a:chExt cx="1356524" cy="1479297"/>
                </a:xfrm>
                <a:solidFill>
                  <a:srgbClr val="FFFFFF"/>
                </a:solidFill>
              </p:grpSpPr>
              <p:sp>
                <p:nvSpPr>
                  <p:cNvPr id="775" name="Graphic 743">
                    <a:extLst>
                      <a:ext uri="{FF2B5EF4-FFF2-40B4-BE49-F238E27FC236}">
                        <a16:creationId xmlns:a16="http://schemas.microsoft.com/office/drawing/2014/main" id="{FB0B4B53-4B5D-4F5F-BDE8-B4BEFA4EB0E8}"/>
                      </a:ext>
                    </a:extLst>
                  </p:cNvPr>
                  <p:cNvSpPr/>
                  <p:nvPr/>
                </p:nvSpPr>
                <p:spPr>
                  <a:xfrm>
                    <a:off x="5915664" y="2616737"/>
                    <a:ext cx="364407" cy="573226"/>
                  </a:xfrm>
                  <a:custGeom>
                    <a:avLst/>
                    <a:gdLst>
                      <a:gd name="connsiteX0" fmla="*/ 244697 w 364407"/>
                      <a:gd name="connsiteY0" fmla="*/ 573227 h 573226"/>
                      <a:gd name="connsiteX1" fmla="*/ 244697 w 364407"/>
                      <a:gd name="connsiteY1" fmla="*/ 337703 h 573226"/>
                      <a:gd name="connsiteX2" fmla="*/ 364407 w 364407"/>
                      <a:gd name="connsiteY2" fmla="*/ 337703 h 573226"/>
                      <a:gd name="connsiteX3" fmla="*/ 182212 w 364407"/>
                      <a:gd name="connsiteY3" fmla="*/ 0 h 573226"/>
                      <a:gd name="connsiteX4" fmla="*/ 0 w 364407"/>
                      <a:gd name="connsiteY4" fmla="*/ 337703 h 573226"/>
                      <a:gd name="connsiteX5" fmla="*/ 119710 w 364407"/>
                      <a:gd name="connsiteY5" fmla="*/ 337703 h 573226"/>
                      <a:gd name="connsiteX6" fmla="*/ 119710 w 364407"/>
                      <a:gd name="connsiteY6" fmla="*/ 573211 h 57322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364407" h="573226">
                        <a:moveTo>
                          <a:pt x="244697" y="573227"/>
                        </a:moveTo>
                        <a:lnTo>
                          <a:pt x="244697" y="337703"/>
                        </a:lnTo>
                        <a:lnTo>
                          <a:pt x="364407" y="337703"/>
                        </a:lnTo>
                        <a:lnTo>
                          <a:pt x="182212" y="0"/>
                        </a:lnTo>
                        <a:lnTo>
                          <a:pt x="0" y="337703"/>
                        </a:lnTo>
                        <a:lnTo>
                          <a:pt x="119710" y="337703"/>
                        </a:lnTo>
                        <a:lnTo>
                          <a:pt x="119710" y="57321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76" name="Graphic 743">
                    <a:extLst>
                      <a:ext uri="{FF2B5EF4-FFF2-40B4-BE49-F238E27FC236}">
                        <a16:creationId xmlns:a16="http://schemas.microsoft.com/office/drawing/2014/main" id="{0DE05654-86BD-472E-B2E7-A00E58DF4AB0}"/>
                      </a:ext>
                    </a:extLst>
                  </p:cNvPr>
                  <p:cNvSpPr/>
                  <p:nvPr/>
                </p:nvSpPr>
                <p:spPr>
                  <a:xfrm>
                    <a:off x="6262670" y="2555855"/>
                    <a:ext cx="511783" cy="369684"/>
                  </a:xfrm>
                  <a:custGeom>
                    <a:avLst/>
                    <a:gdLst>
                      <a:gd name="connsiteX0" fmla="*/ 511784 w 511783"/>
                      <a:gd name="connsiteY0" fmla="*/ 265643 h 369684"/>
                      <a:gd name="connsiteX1" fmla="*/ 315747 w 511783"/>
                      <a:gd name="connsiteY1" fmla="*/ 135139 h 369684"/>
                      <a:gd name="connsiteX2" fmla="*/ 382082 w 511783"/>
                      <a:gd name="connsiteY2" fmla="*/ 35477 h 369684"/>
                      <a:gd name="connsiteX3" fmla="*/ 0 w 511783"/>
                      <a:gd name="connsiteY3" fmla="*/ 0 h 369684"/>
                      <a:gd name="connsiteX4" fmla="*/ 180143 w 511783"/>
                      <a:gd name="connsiteY4" fmla="*/ 338826 h 369684"/>
                      <a:gd name="connsiteX5" fmla="*/ 246478 w 511783"/>
                      <a:gd name="connsiteY5" fmla="*/ 239180 h 369684"/>
                      <a:gd name="connsiteX6" fmla="*/ 442514 w 511783"/>
                      <a:gd name="connsiteY6" fmla="*/ 369684 h 369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11783" h="369684">
                        <a:moveTo>
                          <a:pt x="511784" y="265643"/>
                        </a:moveTo>
                        <a:lnTo>
                          <a:pt x="315747" y="135139"/>
                        </a:lnTo>
                        <a:lnTo>
                          <a:pt x="382082" y="35477"/>
                        </a:lnTo>
                        <a:lnTo>
                          <a:pt x="0" y="0"/>
                        </a:lnTo>
                        <a:lnTo>
                          <a:pt x="180143" y="338826"/>
                        </a:lnTo>
                        <a:lnTo>
                          <a:pt x="246478" y="239180"/>
                        </a:lnTo>
                        <a:lnTo>
                          <a:pt x="442514" y="3696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77" name="Graphic 743">
                    <a:extLst>
                      <a:ext uri="{FF2B5EF4-FFF2-40B4-BE49-F238E27FC236}">
                        <a16:creationId xmlns:a16="http://schemas.microsoft.com/office/drawing/2014/main" id="{534B0060-6D31-4C4E-9929-E7ADADB84CB1}"/>
                      </a:ext>
                    </a:extLst>
                  </p:cNvPr>
                  <p:cNvSpPr/>
                  <p:nvPr/>
                </p:nvSpPr>
                <p:spPr>
                  <a:xfrm>
                    <a:off x="5417929" y="2555855"/>
                    <a:ext cx="511799" cy="369684"/>
                  </a:xfrm>
                  <a:custGeom>
                    <a:avLst/>
                    <a:gdLst>
                      <a:gd name="connsiteX0" fmla="*/ 0 w 511799"/>
                      <a:gd name="connsiteY0" fmla="*/ 265643 h 369684"/>
                      <a:gd name="connsiteX1" fmla="*/ 196053 w 511799"/>
                      <a:gd name="connsiteY1" fmla="*/ 135139 h 369684"/>
                      <a:gd name="connsiteX2" fmla="*/ 129702 w 511799"/>
                      <a:gd name="connsiteY2" fmla="*/ 35477 h 369684"/>
                      <a:gd name="connsiteX3" fmla="*/ 511800 w 511799"/>
                      <a:gd name="connsiteY3" fmla="*/ 0 h 369684"/>
                      <a:gd name="connsiteX4" fmla="*/ 331657 w 511799"/>
                      <a:gd name="connsiteY4" fmla="*/ 338826 h 369684"/>
                      <a:gd name="connsiteX5" fmla="*/ 265307 w 511799"/>
                      <a:gd name="connsiteY5" fmla="*/ 239180 h 369684"/>
                      <a:gd name="connsiteX6" fmla="*/ 69270 w 511799"/>
                      <a:gd name="connsiteY6" fmla="*/ 369684 h 3696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11799" h="369684">
                        <a:moveTo>
                          <a:pt x="0" y="265643"/>
                        </a:moveTo>
                        <a:lnTo>
                          <a:pt x="196053" y="135139"/>
                        </a:lnTo>
                        <a:lnTo>
                          <a:pt x="129702" y="35477"/>
                        </a:lnTo>
                        <a:lnTo>
                          <a:pt x="511800" y="0"/>
                        </a:lnTo>
                        <a:lnTo>
                          <a:pt x="331657" y="338826"/>
                        </a:lnTo>
                        <a:lnTo>
                          <a:pt x="265307" y="239180"/>
                        </a:lnTo>
                        <a:lnTo>
                          <a:pt x="69270" y="369684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78" name="Graphic 743">
                    <a:extLst>
                      <a:ext uri="{FF2B5EF4-FFF2-40B4-BE49-F238E27FC236}">
                        <a16:creationId xmlns:a16="http://schemas.microsoft.com/office/drawing/2014/main" id="{EB9DE8AA-F64B-4B26-B632-EE99A11A0414}"/>
                      </a:ext>
                    </a:extLst>
                  </p:cNvPr>
                  <p:cNvSpPr/>
                  <p:nvPr/>
                </p:nvSpPr>
                <p:spPr>
                  <a:xfrm>
                    <a:off x="5776739" y="1710666"/>
                    <a:ext cx="640924" cy="774460"/>
                  </a:xfrm>
                  <a:custGeom>
                    <a:avLst/>
                    <a:gdLst>
                      <a:gd name="connsiteX0" fmla="*/ 430373 w 640924"/>
                      <a:gd name="connsiteY0" fmla="*/ 774460 h 774460"/>
                      <a:gd name="connsiteX1" fmla="*/ 430373 w 640924"/>
                      <a:gd name="connsiteY1" fmla="*/ 492714 h 774460"/>
                      <a:gd name="connsiteX2" fmla="*/ 640925 w 640924"/>
                      <a:gd name="connsiteY2" fmla="*/ 492714 h 774460"/>
                      <a:gd name="connsiteX3" fmla="*/ 320462 w 640924"/>
                      <a:gd name="connsiteY3" fmla="*/ 0 h 774460"/>
                      <a:gd name="connsiteX4" fmla="*/ 0 w 640924"/>
                      <a:gd name="connsiteY4" fmla="*/ 492714 h 774460"/>
                      <a:gd name="connsiteX5" fmla="*/ 210552 w 640924"/>
                      <a:gd name="connsiteY5" fmla="*/ 492714 h 774460"/>
                      <a:gd name="connsiteX6" fmla="*/ 210552 w 640924"/>
                      <a:gd name="connsiteY6" fmla="*/ 774460 h 77446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640924" h="774460">
                        <a:moveTo>
                          <a:pt x="430373" y="774460"/>
                        </a:moveTo>
                        <a:lnTo>
                          <a:pt x="430373" y="492714"/>
                        </a:lnTo>
                        <a:lnTo>
                          <a:pt x="640925" y="492714"/>
                        </a:lnTo>
                        <a:lnTo>
                          <a:pt x="320462" y="0"/>
                        </a:lnTo>
                        <a:lnTo>
                          <a:pt x="0" y="492714"/>
                        </a:lnTo>
                        <a:lnTo>
                          <a:pt x="210552" y="492714"/>
                        </a:lnTo>
                        <a:lnTo>
                          <a:pt x="210552" y="77446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1601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</p:grpSp>
        </p:grpSp>
      </p:grp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52" name="Google Shape;7752;p62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 dirty="0"/>
              <a:t>Additional Network Icons</a:t>
            </a:r>
            <a:endParaRPr dirty="0"/>
          </a:p>
        </p:txBody>
      </p:sp>
      <p:grpSp>
        <p:nvGrpSpPr>
          <p:cNvPr id="97" name="Group 96">
            <a:extLst>
              <a:ext uri="{FF2B5EF4-FFF2-40B4-BE49-F238E27FC236}">
                <a16:creationId xmlns:a16="http://schemas.microsoft.com/office/drawing/2014/main" id="{7A328925-6C8D-437B-995A-D72BF1DE72AA}"/>
              </a:ext>
            </a:extLst>
          </p:cNvPr>
          <p:cNvGrpSpPr/>
          <p:nvPr/>
        </p:nvGrpSpPr>
        <p:grpSpPr>
          <a:xfrm>
            <a:off x="6939490" y="3150830"/>
            <a:ext cx="329533" cy="283368"/>
            <a:chOff x="6939490" y="3150830"/>
            <a:chExt cx="329533" cy="283368"/>
          </a:xfrm>
        </p:grpSpPr>
        <p:sp>
          <p:nvSpPr>
            <p:cNvPr id="98" name="Google Shape;7669;p62">
              <a:extLst>
                <a:ext uri="{FF2B5EF4-FFF2-40B4-BE49-F238E27FC236}">
                  <a16:creationId xmlns:a16="http://schemas.microsoft.com/office/drawing/2014/main" id="{BFE8B811-1975-40E8-AEE6-346554E77A17}"/>
                </a:ext>
              </a:extLst>
            </p:cNvPr>
            <p:cNvSpPr/>
            <p:nvPr/>
          </p:nvSpPr>
          <p:spPr>
            <a:xfrm>
              <a:off x="6948457" y="3158543"/>
              <a:ext cx="311602" cy="267946"/>
            </a:xfrm>
            <a:custGeom>
              <a:avLst/>
              <a:gdLst/>
              <a:ahLst/>
              <a:cxnLst/>
              <a:rect l="l" t="t" r="r" b="b"/>
              <a:pathLst>
                <a:path w="7486146" h="6482560" extrusionOk="0">
                  <a:moveTo>
                    <a:pt x="5614586" y="6482560"/>
                  </a:moveTo>
                  <a:lnTo>
                    <a:pt x="7486147" y="3241256"/>
                  </a:lnTo>
                  <a:lnTo>
                    <a:pt x="5614586" y="0"/>
                  </a:lnTo>
                  <a:lnTo>
                    <a:pt x="1871512" y="0"/>
                  </a:lnTo>
                  <a:lnTo>
                    <a:pt x="0" y="3241256"/>
                  </a:lnTo>
                  <a:lnTo>
                    <a:pt x="1871512" y="6482560"/>
                  </a:lnTo>
                  <a:lnTo>
                    <a:pt x="5614586" y="648256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7670;p62">
              <a:extLst>
                <a:ext uri="{FF2B5EF4-FFF2-40B4-BE49-F238E27FC236}">
                  <a16:creationId xmlns:a16="http://schemas.microsoft.com/office/drawing/2014/main" id="{F81F7604-EC60-4A56-8AD9-E5B860056125}"/>
                </a:ext>
              </a:extLst>
            </p:cNvPr>
            <p:cNvSpPr/>
            <p:nvPr/>
          </p:nvSpPr>
          <p:spPr>
            <a:xfrm>
              <a:off x="6939490" y="3150830"/>
              <a:ext cx="329533" cy="283368"/>
            </a:xfrm>
            <a:custGeom>
              <a:avLst/>
              <a:gdLst/>
              <a:ahLst/>
              <a:cxnLst/>
              <a:rect l="l" t="t" r="r" b="b"/>
              <a:pathLst>
                <a:path w="7916945" h="6855682" extrusionOk="0">
                  <a:moveTo>
                    <a:pt x="5937697" y="6855683"/>
                  </a:moveTo>
                  <a:lnTo>
                    <a:pt x="1979249" y="6855683"/>
                  </a:lnTo>
                  <a:lnTo>
                    <a:pt x="0" y="3427866"/>
                  </a:lnTo>
                  <a:lnTo>
                    <a:pt x="1979249" y="0"/>
                  </a:lnTo>
                  <a:lnTo>
                    <a:pt x="5937697" y="0"/>
                  </a:lnTo>
                  <a:lnTo>
                    <a:pt x="7916946" y="3427817"/>
                  </a:lnTo>
                  <a:close/>
                  <a:moveTo>
                    <a:pt x="2194624" y="6482659"/>
                  </a:moveTo>
                  <a:lnTo>
                    <a:pt x="5722323" y="6482659"/>
                  </a:lnTo>
                  <a:lnTo>
                    <a:pt x="7486147" y="3427866"/>
                  </a:lnTo>
                  <a:lnTo>
                    <a:pt x="5722323" y="373123"/>
                  </a:lnTo>
                  <a:lnTo>
                    <a:pt x="2194624" y="373123"/>
                  </a:lnTo>
                  <a:lnTo>
                    <a:pt x="430799" y="3427866"/>
                  </a:lnTo>
                  <a:close/>
                </a:path>
              </a:pathLst>
            </a:custGeom>
            <a:solidFill>
              <a:srgbClr val="9F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7671;p62">
              <a:extLst>
                <a:ext uri="{FF2B5EF4-FFF2-40B4-BE49-F238E27FC236}">
                  <a16:creationId xmlns:a16="http://schemas.microsoft.com/office/drawing/2014/main" id="{7482C17E-1544-4ACE-BC34-56528E006821}"/>
                </a:ext>
              </a:extLst>
            </p:cNvPr>
            <p:cNvSpPr/>
            <p:nvPr/>
          </p:nvSpPr>
          <p:spPr>
            <a:xfrm>
              <a:off x="7066781" y="3263182"/>
              <a:ext cx="76710" cy="99883"/>
            </a:xfrm>
            <a:custGeom>
              <a:avLst/>
              <a:gdLst/>
              <a:ahLst/>
              <a:cxnLst/>
              <a:rect l="l" t="t" r="r" b="b"/>
              <a:pathLst>
                <a:path w="1842940" h="2416516" extrusionOk="0">
                  <a:moveTo>
                    <a:pt x="1365129" y="813001"/>
                  </a:moveTo>
                  <a:lnTo>
                    <a:pt x="1363650" y="812212"/>
                  </a:lnTo>
                  <a:cubicBezTo>
                    <a:pt x="1348857" y="804176"/>
                    <a:pt x="1334607" y="796731"/>
                    <a:pt x="1320653" y="790026"/>
                  </a:cubicBezTo>
                  <a:lnTo>
                    <a:pt x="1318928" y="789188"/>
                  </a:lnTo>
                  <a:lnTo>
                    <a:pt x="1317300" y="788202"/>
                  </a:lnTo>
                  <a:cubicBezTo>
                    <a:pt x="1216067" y="726282"/>
                    <a:pt x="1134769" y="636576"/>
                    <a:pt x="1083090" y="529757"/>
                  </a:cubicBezTo>
                  <a:cubicBezTo>
                    <a:pt x="1011003" y="381849"/>
                    <a:pt x="992118" y="204360"/>
                    <a:pt x="1026781" y="0"/>
                  </a:cubicBezTo>
                  <a:cubicBezTo>
                    <a:pt x="855823" y="117720"/>
                    <a:pt x="697378" y="252642"/>
                    <a:pt x="553923" y="402655"/>
                  </a:cubicBezTo>
                  <a:cubicBezTo>
                    <a:pt x="392589" y="572256"/>
                    <a:pt x="264143" y="750337"/>
                    <a:pt x="172185" y="931919"/>
                  </a:cubicBezTo>
                  <a:cubicBezTo>
                    <a:pt x="58088" y="1157232"/>
                    <a:pt x="3" y="1388954"/>
                    <a:pt x="3" y="1620431"/>
                  </a:cubicBezTo>
                  <a:cubicBezTo>
                    <a:pt x="-672" y="1864878"/>
                    <a:pt x="96483" y="2099436"/>
                    <a:pt x="269814" y="2271817"/>
                  </a:cubicBezTo>
                  <a:cubicBezTo>
                    <a:pt x="323189" y="2325261"/>
                    <a:pt x="382900" y="2372000"/>
                    <a:pt x="447616" y="2410999"/>
                  </a:cubicBezTo>
                  <a:cubicBezTo>
                    <a:pt x="481293" y="2431262"/>
                    <a:pt x="519309" y="2391574"/>
                    <a:pt x="497269" y="2359083"/>
                  </a:cubicBezTo>
                  <a:cubicBezTo>
                    <a:pt x="439757" y="2274381"/>
                    <a:pt x="409087" y="2174356"/>
                    <a:pt x="409255" y="2071994"/>
                  </a:cubicBezTo>
                  <a:cubicBezTo>
                    <a:pt x="409255" y="1517191"/>
                    <a:pt x="1010312" y="1162803"/>
                    <a:pt x="1010312" y="1162803"/>
                  </a:cubicBezTo>
                  <a:cubicBezTo>
                    <a:pt x="939014" y="1454823"/>
                    <a:pt x="1083090" y="1574480"/>
                    <a:pt x="1143443" y="1610521"/>
                  </a:cubicBezTo>
                  <a:cubicBezTo>
                    <a:pt x="1151825" y="1614563"/>
                    <a:pt x="1160158" y="1618853"/>
                    <a:pt x="1168096" y="1623290"/>
                  </a:cubicBezTo>
                  <a:cubicBezTo>
                    <a:pt x="1415994" y="1759548"/>
                    <a:pt x="1506488" y="2070943"/>
                    <a:pt x="1370217" y="2318803"/>
                  </a:cubicBezTo>
                  <a:cubicBezTo>
                    <a:pt x="1362639" y="2332607"/>
                    <a:pt x="1354424" y="2346067"/>
                    <a:pt x="1345603" y="2359083"/>
                  </a:cubicBezTo>
                  <a:cubicBezTo>
                    <a:pt x="1323563" y="2391574"/>
                    <a:pt x="1361578" y="2431262"/>
                    <a:pt x="1395255" y="2410999"/>
                  </a:cubicBezTo>
                  <a:cubicBezTo>
                    <a:pt x="1459971" y="2372000"/>
                    <a:pt x="1519683" y="2325261"/>
                    <a:pt x="1573058" y="2271817"/>
                  </a:cubicBezTo>
                  <a:cubicBezTo>
                    <a:pt x="1932903" y="1912016"/>
                    <a:pt x="1932903" y="1328672"/>
                    <a:pt x="1573048" y="968876"/>
                  </a:cubicBezTo>
                  <a:cubicBezTo>
                    <a:pt x="1511547" y="907381"/>
                    <a:pt x="1441644" y="854898"/>
                    <a:pt x="1365425" y="813001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7672;p62">
              <a:extLst>
                <a:ext uri="{FF2B5EF4-FFF2-40B4-BE49-F238E27FC236}">
                  <a16:creationId xmlns:a16="http://schemas.microsoft.com/office/drawing/2014/main" id="{7B0099CB-B38A-4A87-8F35-D8E02EC373B2}"/>
                </a:ext>
              </a:extLst>
            </p:cNvPr>
            <p:cNvSpPr/>
            <p:nvPr/>
          </p:nvSpPr>
          <p:spPr>
            <a:xfrm>
              <a:off x="7063122" y="3195549"/>
              <a:ext cx="83841" cy="54434"/>
            </a:xfrm>
            <a:custGeom>
              <a:avLst/>
              <a:gdLst/>
              <a:ahLst/>
              <a:cxnLst/>
              <a:rect l="l" t="t" r="r" b="b"/>
              <a:pathLst>
                <a:path w="2014257" h="1316953" extrusionOk="0">
                  <a:moveTo>
                    <a:pt x="0" y="1316954"/>
                  </a:moveTo>
                  <a:lnTo>
                    <a:pt x="2014257" y="1316954"/>
                  </a:lnTo>
                  <a:cubicBezTo>
                    <a:pt x="2010214" y="1287372"/>
                    <a:pt x="2007502" y="1262228"/>
                    <a:pt x="2001979" y="1236886"/>
                  </a:cubicBezTo>
                  <a:cubicBezTo>
                    <a:pt x="1968105" y="1063538"/>
                    <a:pt x="1876985" y="941070"/>
                    <a:pt x="1694893" y="898226"/>
                  </a:cubicBezTo>
                  <a:cubicBezTo>
                    <a:pt x="1669376" y="891827"/>
                    <a:pt x="1644427" y="883352"/>
                    <a:pt x="1620291" y="872885"/>
                  </a:cubicBezTo>
                  <a:cubicBezTo>
                    <a:pt x="1532030" y="838373"/>
                    <a:pt x="1485731" y="775512"/>
                    <a:pt x="1488393" y="678238"/>
                  </a:cubicBezTo>
                  <a:cubicBezTo>
                    <a:pt x="1491105" y="604974"/>
                    <a:pt x="1491105" y="531513"/>
                    <a:pt x="1488393" y="456918"/>
                  </a:cubicBezTo>
                  <a:cubicBezTo>
                    <a:pt x="1478976" y="218195"/>
                    <a:pt x="1281894" y="15561"/>
                    <a:pt x="1045366" y="918"/>
                  </a:cubicBezTo>
                  <a:cubicBezTo>
                    <a:pt x="788524" y="-13873"/>
                    <a:pt x="569698" y="151488"/>
                    <a:pt x="532964" y="396966"/>
                  </a:cubicBezTo>
                  <a:cubicBezTo>
                    <a:pt x="518171" y="492860"/>
                    <a:pt x="524877" y="591613"/>
                    <a:pt x="523546" y="690218"/>
                  </a:cubicBezTo>
                  <a:cubicBezTo>
                    <a:pt x="522018" y="770237"/>
                    <a:pt x="486812" y="827477"/>
                    <a:pt x="413393" y="862285"/>
                  </a:cubicBezTo>
                  <a:cubicBezTo>
                    <a:pt x="384746" y="874265"/>
                    <a:pt x="356295" y="887577"/>
                    <a:pt x="324936" y="895515"/>
                  </a:cubicBezTo>
                  <a:cubicBezTo>
                    <a:pt x="115527" y="942303"/>
                    <a:pt x="19033" y="1090211"/>
                    <a:pt x="0" y="1316954"/>
                  </a:cubicBezTo>
                  <a:close/>
                  <a:moveTo>
                    <a:pt x="994826" y="326217"/>
                  </a:moveTo>
                  <a:cubicBezTo>
                    <a:pt x="1079191" y="326217"/>
                    <a:pt x="1147088" y="392923"/>
                    <a:pt x="1147088" y="475505"/>
                  </a:cubicBezTo>
                  <a:cubicBezTo>
                    <a:pt x="1147088" y="556855"/>
                    <a:pt x="1079191" y="624892"/>
                    <a:pt x="994826" y="624892"/>
                  </a:cubicBezTo>
                  <a:cubicBezTo>
                    <a:pt x="910461" y="624892"/>
                    <a:pt x="842713" y="556855"/>
                    <a:pt x="842713" y="475505"/>
                  </a:cubicBezTo>
                  <a:cubicBezTo>
                    <a:pt x="842713" y="392923"/>
                    <a:pt x="910609" y="326217"/>
                    <a:pt x="994826" y="326217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7673;p62">
              <a:extLst>
                <a:ext uri="{FF2B5EF4-FFF2-40B4-BE49-F238E27FC236}">
                  <a16:creationId xmlns:a16="http://schemas.microsoft.com/office/drawing/2014/main" id="{5B405C59-9A30-4396-AC41-35D6B7BCF91C}"/>
                </a:ext>
              </a:extLst>
            </p:cNvPr>
            <p:cNvSpPr/>
            <p:nvPr/>
          </p:nvSpPr>
          <p:spPr>
            <a:xfrm>
              <a:off x="7028702" y="3208354"/>
              <a:ext cx="152682" cy="179884"/>
            </a:xfrm>
            <a:custGeom>
              <a:avLst/>
              <a:gdLst/>
              <a:ahLst/>
              <a:cxnLst/>
              <a:rect l="l" t="t" r="r" b="b"/>
              <a:pathLst>
                <a:path w="3668139" h="4352044" extrusionOk="0">
                  <a:moveTo>
                    <a:pt x="3667141" y="301387"/>
                  </a:moveTo>
                  <a:cubicBezTo>
                    <a:pt x="3667141" y="127102"/>
                    <a:pt x="3538942" y="0"/>
                    <a:pt x="3363654" y="0"/>
                  </a:cubicBezTo>
                  <a:lnTo>
                    <a:pt x="2614872" y="0"/>
                  </a:lnTo>
                  <a:lnTo>
                    <a:pt x="2614872" y="128433"/>
                  </a:lnTo>
                  <a:cubicBezTo>
                    <a:pt x="2616253" y="266481"/>
                    <a:pt x="2693123" y="343196"/>
                    <a:pt x="2831824" y="344675"/>
                  </a:cubicBezTo>
                  <a:lnTo>
                    <a:pt x="3166375" y="344675"/>
                  </a:lnTo>
                  <a:cubicBezTo>
                    <a:pt x="3282346" y="344675"/>
                    <a:pt x="3328202" y="390526"/>
                    <a:pt x="3328202" y="509395"/>
                  </a:cubicBezTo>
                  <a:cubicBezTo>
                    <a:pt x="3329583" y="822861"/>
                    <a:pt x="3332245" y="1135046"/>
                    <a:pt x="3332245" y="1448364"/>
                  </a:cubicBezTo>
                  <a:lnTo>
                    <a:pt x="3332245" y="3859018"/>
                  </a:lnTo>
                  <a:cubicBezTo>
                    <a:pt x="3332245" y="3964378"/>
                    <a:pt x="3279683" y="4015751"/>
                    <a:pt x="3175793" y="4015751"/>
                  </a:cubicBezTo>
                  <a:cubicBezTo>
                    <a:pt x="2282900" y="4017131"/>
                    <a:pt x="1390436" y="4018019"/>
                    <a:pt x="498401" y="4018463"/>
                  </a:cubicBezTo>
                  <a:cubicBezTo>
                    <a:pt x="386473" y="4018463"/>
                    <a:pt x="335193" y="3968420"/>
                    <a:pt x="335193" y="3856306"/>
                  </a:cubicBezTo>
                  <a:lnTo>
                    <a:pt x="335193" y="501507"/>
                  </a:lnTo>
                  <a:cubicBezTo>
                    <a:pt x="335193" y="396147"/>
                    <a:pt x="387804" y="344872"/>
                    <a:pt x="491645" y="344872"/>
                  </a:cubicBezTo>
                  <a:cubicBezTo>
                    <a:pt x="611709" y="343393"/>
                    <a:pt x="731773" y="344872"/>
                    <a:pt x="851590" y="343393"/>
                  </a:cubicBezTo>
                  <a:cubicBezTo>
                    <a:pt x="955480" y="342062"/>
                    <a:pt x="1037774" y="275947"/>
                    <a:pt x="1048523" y="178722"/>
                  </a:cubicBezTo>
                  <a:cubicBezTo>
                    <a:pt x="1055279" y="121926"/>
                    <a:pt x="1049904" y="62417"/>
                    <a:pt x="1049904" y="197"/>
                  </a:cubicBezTo>
                  <a:lnTo>
                    <a:pt x="303143" y="197"/>
                  </a:lnTo>
                  <a:cubicBezTo>
                    <a:pt x="130567" y="197"/>
                    <a:pt x="987" y="125968"/>
                    <a:pt x="987" y="297542"/>
                  </a:cubicBezTo>
                  <a:cubicBezTo>
                    <a:pt x="-329" y="1551407"/>
                    <a:pt x="-329" y="2805208"/>
                    <a:pt x="987" y="4058940"/>
                  </a:cubicBezTo>
                  <a:cubicBezTo>
                    <a:pt x="987" y="4226570"/>
                    <a:pt x="127757" y="4352045"/>
                    <a:pt x="295057" y="4352045"/>
                  </a:cubicBezTo>
                  <a:lnTo>
                    <a:pt x="3374453" y="4352045"/>
                  </a:lnTo>
                  <a:cubicBezTo>
                    <a:pt x="3541703" y="4352045"/>
                    <a:pt x="3667141" y="4226471"/>
                    <a:pt x="3667141" y="4057609"/>
                  </a:cubicBezTo>
                  <a:cubicBezTo>
                    <a:pt x="3668473" y="2806342"/>
                    <a:pt x="3668473" y="1554267"/>
                    <a:pt x="3667141" y="301387"/>
                  </a:cubicBez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3" name="Group 102">
            <a:extLst>
              <a:ext uri="{FF2B5EF4-FFF2-40B4-BE49-F238E27FC236}">
                <a16:creationId xmlns:a16="http://schemas.microsoft.com/office/drawing/2014/main" id="{C7AE3317-5F26-4FAD-BD3E-972DCF0680CE}"/>
              </a:ext>
            </a:extLst>
          </p:cNvPr>
          <p:cNvGrpSpPr/>
          <p:nvPr/>
        </p:nvGrpSpPr>
        <p:grpSpPr>
          <a:xfrm>
            <a:off x="6919749" y="2396560"/>
            <a:ext cx="361395" cy="310915"/>
            <a:chOff x="6919749" y="2396560"/>
            <a:chExt cx="361395" cy="310915"/>
          </a:xfrm>
        </p:grpSpPr>
        <p:sp>
          <p:nvSpPr>
            <p:cNvPr id="104" name="Google Shape;7675;p62">
              <a:extLst>
                <a:ext uri="{FF2B5EF4-FFF2-40B4-BE49-F238E27FC236}">
                  <a16:creationId xmlns:a16="http://schemas.microsoft.com/office/drawing/2014/main" id="{0B654B1B-E6D2-4416-9EBD-3C62DA4B1F3A}"/>
                </a:ext>
              </a:extLst>
            </p:cNvPr>
            <p:cNvSpPr/>
            <p:nvPr/>
          </p:nvSpPr>
          <p:spPr>
            <a:xfrm>
              <a:off x="6919749" y="2396560"/>
              <a:ext cx="361395" cy="310915"/>
            </a:xfrm>
            <a:custGeom>
              <a:avLst/>
              <a:gdLst/>
              <a:ahLst/>
              <a:cxnLst/>
              <a:rect l="l" t="t" r="r" b="b"/>
              <a:pathLst>
                <a:path w="914117" h="786431" extrusionOk="0">
                  <a:moveTo>
                    <a:pt x="685583" y="786432"/>
                  </a:moveTo>
                  <a:lnTo>
                    <a:pt x="914117" y="393216"/>
                  </a:lnTo>
                  <a:lnTo>
                    <a:pt x="685583" y="0"/>
                  </a:lnTo>
                  <a:lnTo>
                    <a:pt x="228528" y="0"/>
                  </a:lnTo>
                  <a:lnTo>
                    <a:pt x="0" y="393216"/>
                  </a:lnTo>
                  <a:lnTo>
                    <a:pt x="228528" y="786432"/>
                  </a:lnTo>
                  <a:lnTo>
                    <a:pt x="685583" y="786432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7676;p62">
              <a:extLst>
                <a:ext uri="{FF2B5EF4-FFF2-40B4-BE49-F238E27FC236}">
                  <a16:creationId xmlns:a16="http://schemas.microsoft.com/office/drawing/2014/main" id="{6E2EE1AB-67ED-4E45-B97C-E34ECFFCE013}"/>
                </a:ext>
              </a:extLst>
            </p:cNvPr>
            <p:cNvSpPr/>
            <p:nvPr/>
          </p:nvSpPr>
          <p:spPr>
            <a:xfrm>
              <a:off x="7057545" y="2519346"/>
              <a:ext cx="88945" cy="115880"/>
            </a:xfrm>
            <a:custGeom>
              <a:avLst/>
              <a:gdLst/>
              <a:ahLst/>
              <a:cxnLst/>
              <a:rect l="l" t="t" r="r" b="b"/>
              <a:pathLst>
                <a:path w="224979" h="293108" extrusionOk="0">
                  <a:moveTo>
                    <a:pt x="170359" y="292439"/>
                  </a:moveTo>
                  <a:cubicBezTo>
                    <a:pt x="178248" y="287709"/>
                    <a:pt x="185525" y="282040"/>
                    <a:pt x="192030" y="275557"/>
                  </a:cubicBezTo>
                  <a:cubicBezTo>
                    <a:pt x="235962" y="231917"/>
                    <a:pt x="235963" y="161161"/>
                    <a:pt x="192033" y="117519"/>
                  </a:cubicBezTo>
                  <a:cubicBezTo>
                    <a:pt x="184526" y="110060"/>
                    <a:pt x="175992" y="103694"/>
                    <a:pt x="166687" y="98612"/>
                  </a:cubicBezTo>
                  <a:lnTo>
                    <a:pt x="166507" y="98516"/>
                  </a:lnTo>
                  <a:cubicBezTo>
                    <a:pt x="164701" y="97542"/>
                    <a:pt x="162961" y="96639"/>
                    <a:pt x="161257" y="95825"/>
                  </a:cubicBezTo>
                  <a:lnTo>
                    <a:pt x="161047" y="95724"/>
                  </a:lnTo>
                  <a:lnTo>
                    <a:pt x="160848" y="95604"/>
                  </a:lnTo>
                  <a:cubicBezTo>
                    <a:pt x="148489" y="88094"/>
                    <a:pt x="138564" y="77213"/>
                    <a:pt x="132254" y="64256"/>
                  </a:cubicBezTo>
                  <a:cubicBezTo>
                    <a:pt x="123447" y="46316"/>
                    <a:pt x="121148" y="24788"/>
                    <a:pt x="125380" y="0"/>
                  </a:cubicBezTo>
                  <a:cubicBezTo>
                    <a:pt x="104509" y="14275"/>
                    <a:pt x="85165" y="30636"/>
                    <a:pt x="67650" y="48828"/>
                  </a:cubicBezTo>
                  <a:cubicBezTo>
                    <a:pt x="47954" y="69399"/>
                    <a:pt x="32272" y="90999"/>
                    <a:pt x="21045" y="113018"/>
                  </a:cubicBezTo>
                  <a:cubicBezTo>
                    <a:pt x="7092" y="140365"/>
                    <a:pt x="0" y="168472"/>
                    <a:pt x="0" y="196536"/>
                  </a:cubicBezTo>
                  <a:cubicBezTo>
                    <a:pt x="-82" y="226186"/>
                    <a:pt x="11779" y="254637"/>
                    <a:pt x="32940" y="275545"/>
                  </a:cubicBezTo>
                  <a:cubicBezTo>
                    <a:pt x="39457" y="282030"/>
                    <a:pt x="46747" y="287697"/>
                    <a:pt x="54648" y="292427"/>
                  </a:cubicBezTo>
                  <a:cubicBezTo>
                    <a:pt x="58759" y="294885"/>
                    <a:pt x="63400" y="290071"/>
                    <a:pt x="60710" y="286130"/>
                  </a:cubicBezTo>
                  <a:cubicBezTo>
                    <a:pt x="53691" y="275862"/>
                    <a:pt x="49946" y="263732"/>
                    <a:pt x="49964" y="251320"/>
                  </a:cubicBezTo>
                  <a:cubicBezTo>
                    <a:pt x="49964" y="184026"/>
                    <a:pt x="123345" y="141041"/>
                    <a:pt x="123345" y="141041"/>
                  </a:cubicBezTo>
                  <a:cubicBezTo>
                    <a:pt x="114641" y="176461"/>
                    <a:pt x="132230" y="190975"/>
                    <a:pt x="139598" y="195346"/>
                  </a:cubicBezTo>
                  <a:cubicBezTo>
                    <a:pt x="140622" y="195837"/>
                    <a:pt x="141639" y="196357"/>
                    <a:pt x="142608" y="196895"/>
                  </a:cubicBezTo>
                  <a:cubicBezTo>
                    <a:pt x="172873" y="213422"/>
                    <a:pt x="183921" y="251193"/>
                    <a:pt x="167284" y="281259"/>
                  </a:cubicBezTo>
                  <a:cubicBezTo>
                    <a:pt x="166359" y="282931"/>
                    <a:pt x="165356" y="284561"/>
                    <a:pt x="164279" y="286142"/>
                  </a:cubicBezTo>
                  <a:cubicBezTo>
                    <a:pt x="161577" y="290083"/>
                    <a:pt x="166218" y="294897"/>
                    <a:pt x="170359" y="29243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7677;p62">
              <a:extLst>
                <a:ext uri="{FF2B5EF4-FFF2-40B4-BE49-F238E27FC236}">
                  <a16:creationId xmlns:a16="http://schemas.microsoft.com/office/drawing/2014/main" id="{707F605A-9816-4DFE-8879-821BBF6FBB61}"/>
                </a:ext>
              </a:extLst>
            </p:cNvPr>
            <p:cNvSpPr/>
            <p:nvPr/>
          </p:nvSpPr>
          <p:spPr>
            <a:xfrm>
              <a:off x="7053311" y="2440881"/>
              <a:ext cx="97221" cy="63152"/>
            </a:xfrm>
            <a:custGeom>
              <a:avLst/>
              <a:gdLst/>
              <a:ahLst/>
              <a:cxnLst/>
              <a:rect l="l" t="t" r="r" b="b"/>
              <a:pathLst>
                <a:path w="245912" h="159738" extrusionOk="0">
                  <a:moveTo>
                    <a:pt x="0" y="159738"/>
                  </a:moveTo>
                  <a:lnTo>
                    <a:pt x="245913" y="159738"/>
                  </a:lnTo>
                  <a:cubicBezTo>
                    <a:pt x="245419" y="156150"/>
                    <a:pt x="245088" y="153100"/>
                    <a:pt x="244414" y="150027"/>
                  </a:cubicBezTo>
                  <a:cubicBezTo>
                    <a:pt x="240278" y="129001"/>
                    <a:pt x="229154" y="114146"/>
                    <a:pt x="206923" y="108949"/>
                  </a:cubicBezTo>
                  <a:cubicBezTo>
                    <a:pt x="203800" y="108172"/>
                    <a:pt x="200746" y="107144"/>
                    <a:pt x="197791" y="105876"/>
                  </a:cubicBezTo>
                  <a:cubicBezTo>
                    <a:pt x="187016" y="101689"/>
                    <a:pt x="181357" y="94065"/>
                    <a:pt x="181688" y="82266"/>
                  </a:cubicBezTo>
                  <a:cubicBezTo>
                    <a:pt x="182019" y="73380"/>
                    <a:pt x="182019" y="64469"/>
                    <a:pt x="181688" y="55421"/>
                  </a:cubicBezTo>
                  <a:cubicBezTo>
                    <a:pt x="180538" y="26466"/>
                    <a:pt x="156477" y="1887"/>
                    <a:pt x="127601" y="111"/>
                  </a:cubicBezTo>
                  <a:cubicBezTo>
                    <a:pt x="96238" y="-1683"/>
                    <a:pt x="69528" y="18375"/>
                    <a:pt x="65043" y="48150"/>
                  </a:cubicBezTo>
                  <a:cubicBezTo>
                    <a:pt x="63237" y="59781"/>
                    <a:pt x="64056" y="71759"/>
                    <a:pt x="63894" y="83719"/>
                  </a:cubicBezTo>
                  <a:cubicBezTo>
                    <a:pt x="63707" y="93425"/>
                    <a:pt x="59409" y="100368"/>
                    <a:pt x="50445" y="104590"/>
                  </a:cubicBezTo>
                  <a:cubicBezTo>
                    <a:pt x="46948" y="106043"/>
                    <a:pt x="43475" y="107658"/>
                    <a:pt x="39646" y="108620"/>
                  </a:cubicBezTo>
                  <a:cubicBezTo>
                    <a:pt x="14104" y="114295"/>
                    <a:pt x="2324" y="132236"/>
                    <a:pt x="0" y="159738"/>
                  </a:cubicBezTo>
                  <a:close/>
                  <a:moveTo>
                    <a:pt x="121473" y="39568"/>
                  </a:moveTo>
                  <a:cubicBezTo>
                    <a:pt x="131772" y="39568"/>
                    <a:pt x="140062" y="47659"/>
                    <a:pt x="140062" y="57676"/>
                  </a:cubicBezTo>
                  <a:cubicBezTo>
                    <a:pt x="140062" y="67543"/>
                    <a:pt x="131772" y="75796"/>
                    <a:pt x="121473" y="75796"/>
                  </a:cubicBezTo>
                  <a:cubicBezTo>
                    <a:pt x="111173" y="75796"/>
                    <a:pt x="102902" y="67543"/>
                    <a:pt x="102902" y="57676"/>
                  </a:cubicBezTo>
                  <a:cubicBezTo>
                    <a:pt x="102884" y="47659"/>
                    <a:pt x="111173" y="39568"/>
                    <a:pt x="121473" y="395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7678;p62">
              <a:extLst>
                <a:ext uri="{FF2B5EF4-FFF2-40B4-BE49-F238E27FC236}">
                  <a16:creationId xmlns:a16="http://schemas.microsoft.com/office/drawing/2014/main" id="{B9173499-81A1-41AF-B107-1FBAAF4F14A2}"/>
                </a:ext>
              </a:extLst>
            </p:cNvPr>
            <p:cNvSpPr/>
            <p:nvPr/>
          </p:nvSpPr>
          <p:spPr>
            <a:xfrm>
              <a:off x="7013405" y="2455737"/>
              <a:ext cx="177043" cy="208690"/>
            </a:xfrm>
            <a:custGeom>
              <a:avLst/>
              <a:gdLst/>
              <a:ahLst/>
              <a:cxnLst/>
              <a:rect l="l" t="t" r="r" b="b"/>
              <a:pathLst>
                <a:path w="447815" h="527863" extrusionOk="0">
                  <a:moveTo>
                    <a:pt x="447689" y="36556"/>
                  </a:moveTo>
                  <a:cubicBezTo>
                    <a:pt x="447689" y="15417"/>
                    <a:pt x="432038" y="0"/>
                    <a:pt x="410637" y="0"/>
                  </a:cubicBezTo>
                  <a:lnTo>
                    <a:pt x="319240" y="0"/>
                  </a:lnTo>
                  <a:lnTo>
                    <a:pt x="319240" y="15578"/>
                  </a:lnTo>
                  <a:cubicBezTo>
                    <a:pt x="319402" y="32322"/>
                    <a:pt x="328793" y="41628"/>
                    <a:pt x="345726" y="41807"/>
                  </a:cubicBezTo>
                  <a:lnTo>
                    <a:pt x="386570" y="41807"/>
                  </a:lnTo>
                  <a:cubicBezTo>
                    <a:pt x="400729" y="41807"/>
                    <a:pt x="406327" y="47368"/>
                    <a:pt x="406327" y="61786"/>
                  </a:cubicBezTo>
                  <a:cubicBezTo>
                    <a:pt x="406496" y="99808"/>
                    <a:pt x="406821" y="137674"/>
                    <a:pt x="406821" y="175678"/>
                  </a:cubicBezTo>
                  <a:lnTo>
                    <a:pt x="406821" y="468063"/>
                  </a:lnTo>
                  <a:cubicBezTo>
                    <a:pt x="406821" y="480842"/>
                    <a:pt x="400404" y="487074"/>
                    <a:pt x="387720" y="487074"/>
                  </a:cubicBezTo>
                  <a:cubicBezTo>
                    <a:pt x="278707" y="487241"/>
                    <a:pt x="169749" y="487349"/>
                    <a:pt x="60848" y="487403"/>
                  </a:cubicBezTo>
                  <a:cubicBezTo>
                    <a:pt x="47183" y="487403"/>
                    <a:pt x="40922" y="481333"/>
                    <a:pt x="40922" y="467734"/>
                  </a:cubicBezTo>
                  <a:lnTo>
                    <a:pt x="40922" y="60818"/>
                  </a:lnTo>
                  <a:cubicBezTo>
                    <a:pt x="40922" y="48038"/>
                    <a:pt x="47345" y="41819"/>
                    <a:pt x="60023" y="41819"/>
                  </a:cubicBezTo>
                  <a:cubicBezTo>
                    <a:pt x="74681" y="41639"/>
                    <a:pt x="89339" y="41819"/>
                    <a:pt x="103967" y="41639"/>
                  </a:cubicBezTo>
                  <a:cubicBezTo>
                    <a:pt x="116651" y="41478"/>
                    <a:pt x="126692" y="33459"/>
                    <a:pt x="128010" y="21666"/>
                  </a:cubicBezTo>
                  <a:cubicBezTo>
                    <a:pt x="128835" y="14777"/>
                    <a:pt x="128179" y="7559"/>
                    <a:pt x="128179" y="12"/>
                  </a:cubicBezTo>
                  <a:lnTo>
                    <a:pt x="37004" y="12"/>
                  </a:lnTo>
                  <a:cubicBezTo>
                    <a:pt x="15934" y="12"/>
                    <a:pt x="121" y="15267"/>
                    <a:pt x="121" y="36078"/>
                  </a:cubicBezTo>
                  <a:cubicBezTo>
                    <a:pt x="-40" y="188164"/>
                    <a:pt x="-40" y="340242"/>
                    <a:pt x="121" y="492312"/>
                  </a:cubicBezTo>
                  <a:cubicBezTo>
                    <a:pt x="121" y="512645"/>
                    <a:pt x="15597" y="527864"/>
                    <a:pt x="36016" y="527864"/>
                  </a:cubicBezTo>
                  <a:lnTo>
                    <a:pt x="411974" y="527864"/>
                  </a:lnTo>
                  <a:cubicBezTo>
                    <a:pt x="432393" y="527864"/>
                    <a:pt x="447707" y="512633"/>
                    <a:pt x="447707" y="492151"/>
                  </a:cubicBezTo>
                  <a:cubicBezTo>
                    <a:pt x="447858" y="340388"/>
                    <a:pt x="447851" y="188523"/>
                    <a:pt x="447689" y="3655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C29E007B-4EA4-4152-950F-598ADBC6D905}"/>
              </a:ext>
            </a:extLst>
          </p:cNvPr>
          <p:cNvGrpSpPr/>
          <p:nvPr/>
        </p:nvGrpSpPr>
        <p:grpSpPr>
          <a:xfrm>
            <a:off x="6819511" y="1281414"/>
            <a:ext cx="576035" cy="576072"/>
            <a:chOff x="6819511" y="1281414"/>
            <a:chExt cx="576035" cy="576072"/>
          </a:xfrm>
        </p:grpSpPr>
        <p:sp>
          <p:nvSpPr>
            <p:cNvPr id="109" name="Google Shape;7680;p62">
              <a:extLst>
                <a:ext uri="{FF2B5EF4-FFF2-40B4-BE49-F238E27FC236}">
                  <a16:creationId xmlns:a16="http://schemas.microsoft.com/office/drawing/2014/main" id="{1E060226-B833-4C62-B794-DE48EE2D60D3}"/>
                </a:ext>
              </a:extLst>
            </p:cNvPr>
            <p:cNvSpPr/>
            <p:nvPr/>
          </p:nvSpPr>
          <p:spPr>
            <a:xfrm>
              <a:off x="6819511" y="1281414"/>
              <a:ext cx="576035" cy="576072"/>
            </a:xfrm>
            <a:custGeom>
              <a:avLst/>
              <a:gdLst/>
              <a:ahLst/>
              <a:cxnLst/>
              <a:rect l="l" t="t" r="r" b="b"/>
              <a:pathLst>
                <a:path w="5240335" h="5240675" extrusionOk="0">
                  <a:moveTo>
                    <a:pt x="1793019" y="0"/>
                  </a:moveTo>
                  <a:lnTo>
                    <a:pt x="3447317" y="0"/>
                  </a:lnTo>
                  <a:cubicBezTo>
                    <a:pt x="4437597" y="0"/>
                    <a:pt x="5240335" y="802854"/>
                    <a:pt x="5240335" y="1793185"/>
                  </a:cubicBezTo>
                  <a:lnTo>
                    <a:pt x="5240335" y="3447491"/>
                  </a:lnTo>
                  <a:cubicBezTo>
                    <a:pt x="5240335" y="4437863"/>
                    <a:pt x="4437556" y="5240676"/>
                    <a:pt x="3447317" y="5240676"/>
                  </a:cubicBezTo>
                  <a:lnTo>
                    <a:pt x="1793019" y="5240676"/>
                  </a:lnTo>
                  <a:cubicBezTo>
                    <a:pt x="802738" y="5240676"/>
                    <a:pt x="0" y="4437801"/>
                    <a:pt x="0" y="3447491"/>
                  </a:cubicBezTo>
                  <a:lnTo>
                    <a:pt x="0" y="1793247"/>
                  </a:lnTo>
                  <a:cubicBezTo>
                    <a:pt x="0" y="802854"/>
                    <a:pt x="802780" y="62"/>
                    <a:pt x="1793019" y="62"/>
                  </a:cubicBezTo>
                </a:path>
              </a:pathLst>
            </a:custGeom>
            <a:solidFill>
              <a:srgbClr val="C1DFA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7681;p62">
              <a:extLst>
                <a:ext uri="{FF2B5EF4-FFF2-40B4-BE49-F238E27FC236}">
                  <a16:creationId xmlns:a16="http://schemas.microsoft.com/office/drawing/2014/main" id="{9278A0E4-89D8-4512-B070-3D8085D62E28}"/>
                </a:ext>
              </a:extLst>
            </p:cNvPr>
            <p:cNvSpPr/>
            <p:nvPr/>
          </p:nvSpPr>
          <p:spPr>
            <a:xfrm>
              <a:off x="7097109" y="1774043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4"/>
                    <a:pt x="159550" y="205574"/>
                    <a:pt x="102778" y="205574"/>
                  </a:cubicBezTo>
                  <a:cubicBezTo>
                    <a:pt x="46006" y="205574"/>
                    <a:pt x="0" y="159564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7682;p62">
              <a:extLst>
                <a:ext uri="{FF2B5EF4-FFF2-40B4-BE49-F238E27FC236}">
                  <a16:creationId xmlns:a16="http://schemas.microsoft.com/office/drawing/2014/main" id="{9A686C71-BF4B-4D9A-B519-6706A8FE2C18}"/>
                </a:ext>
              </a:extLst>
            </p:cNvPr>
            <p:cNvSpPr/>
            <p:nvPr/>
          </p:nvSpPr>
          <p:spPr>
            <a:xfrm>
              <a:off x="7097109" y="1342553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66"/>
                  </a:moveTo>
                  <a:cubicBezTo>
                    <a:pt x="205576" y="159533"/>
                    <a:pt x="159571" y="205562"/>
                    <a:pt x="102798" y="205574"/>
                  </a:cubicBezTo>
                  <a:cubicBezTo>
                    <a:pt x="46026" y="205587"/>
                    <a:pt x="21" y="159575"/>
                    <a:pt x="0" y="102808"/>
                  </a:cubicBezTo>
                  <a:cubicBezTo>
                    <a:pt x="-21" y="46041"/>
                    <a:pt x="45985" y="12"/>
                    <a:pt x="102757" y="0"/>
                  </a:cubicBezTo>
                  <a:cubicBezTo>
                    <a:pt x="102757" y="0"/>
                    <a:pt x="102778" y="0"/>
                    <a:pt x="102778" y="0"/>
                  </a:cubicBezTo>
                  <a:cubicBezTo>
                    <a:pt x="159529" y="-12"/>
                    <a:pt x="205535" y="45989"/>
                    <a:pt x="205555" y="102746"/>
                  </a:cubicBezTo>
                  <a:cubicBezTo>
                    <a:pt x="205555" y="102752"/>
                    <a:pt x="205555" y="102760"/>
                    <a:pt x="205555" y="102766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7683;p62">
              <a:extLst>
                <a:ext uri="{FF2B5EF4-FFF2-40B4-BE49-F238E27FC236}">
                  <a16:creationId xmlns:a16="http://schemas.microsoft.com/office/drawing/2014/main" id="{C4EEC355-5E73-4BF4-8B24-25623B86E6FB}"/>
                </a:ext>
              </a:extLst>
            </p:cNvPr>
            <p:cNvSpPr/>
            <p:nvPr/>
          </p:nvSpPr>
          <p:spPr>
            <a:xfrm>
              <a:off x="7311178" y="1558262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7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7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7684;p62">
              <a:extLst>
                <a:ext uri="{FF2B5EF4-FFF2-40B4-BE49-F238E27FC236}">
                  <a16:creationId xmlns:a16="http://schemas.microsoft.com/office/drawing/2014/main" id="{E5E1DE9B-8787-46C5-8C85-3B82FC6504AF}"/>
                </a:ext>
              </a:extLst>
            </p:cNvPr>
            <p:cNvSpPr/>
            <p:nvPr/>
          </p:nvSpPr>
          <p:spPr>
            <a:xfrm>
              <a:off x="6879914" y="1558262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52"/>
                    <a:pt x="45964" y="41"/>
                    <a:pt x="102695" y="0"/>
                  </a:cubicBezTo>
                  <a:cubicBezTo>
                    <a:pt x="159457" y="0"/>
                    <a:pt x="205473" y="46010"/>
                    <a:pt x="205473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7685;p62">
              <a:extLst>
                <a:ext uri="{FF2B5EF4-FFF2-40B4-BE49-F238E27FC236}">
                  <a16:creationId xmlns:a16="http://schemas.microsoft.com/office/drawing/2014/main" id="{56A669DF-26A3-4925-BCCF-CD44F05DA400}"/>
                </a:ext>
              </a:extLst>
            </p:cNvPr>
            <p:cNvSpPr/>
            <p:nvPr/>
          </p:nvSpPr>
          <p:spPr>
            <a:xfrm>
              <a:off x="6917000" y="1380004"/>
              <a:ext cx="22598" cy="22597"/>
            </a:xfrm>
            <a:custGeom>
              <a:avLst/>
              <a:gdLst/>
              <a:ahLst/>
              <a:cxnLst/>
              <a:rect l="l" t="t" r="r" b="b"/>
              <a:pathLst>
                <a:path w="205576" h="205574" extrusionOk="0">
                  <a:moveTo>
                    <a:pt x="205555" y="102787"/>
                  </a:moveTo>
                  <a:cubicBezTo>
                    <a:pt x="205555" y="159554"/>
                    <a:pt x="159539" y="205574"/>
                    <a:pt x="102778" y="205574"/>
                  </a:cubicBezTo>
                  <a:cubicBezTo>
                    <a:pt x="46016" y="205574"/>
                    <a:pt x="0" y="159554"/>
                    <a:pt x="0" y="102787"/>
                  </a:cubicBezTo>
                  <a:cubicBezTo>
                    <a:pt x="0" y="46020"/>
                    <a:pt x="46016" y="0"/>
                    <a:pt x="102778" y="0"/>
                  </a:cubicBezTo>
                  <a:cubicBezTo>
                    <a:pt x="102784" y="0"/>
                    <a:pt x="102792" y="0"/>
                    <a:pt x="102798" y="0"/>
                  </a:cubicBezTo>
                  <a:cubicBezTo>
                    <a:pt x="159560" y="0"/>
                    <a:pt x="205576" y="46020"/>
                    <a:pt x="205576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7686;p62">
              <a:extLst>
                <a:ext uri="{FF2B5EF4-FFF2-40B4-BE49-F238E27FC236}">
                  <a16:creationId xmlns:a16="http://schemas.microsoft.com/office/drawing/2014/main" id="{6703499C-8A65-4622-8FB5-D623276EA9A7}"/>
                </a:ext>
              </a:extLst>
            </p:cNvPr>
            <p:cNvSpPr/>
            <p:nvPr/>
          </p:nvSpPr>
          <p:spPr>
            <a:xfrm>
              <a:off x="7273705" y="1736742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8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29" y="21"/>
                    <a:pt x="205534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7687;p62">
              <a:extLst>
                <a:ext uri="{FF2B5EF4-FFF2-40B4-BE49-F238E27FC236}">
                  <a16:creationId xmlns:a16="http://schemas.microsoft.com/office/drawing/2014/main" id="{88A1628B-5A41-492D-A2E5-30744475D9CE}"/>
                </a:ext>
              </a:extLst>
            </p:cNvPr>
            <p:cNvSpPr/>
            <p:nvPr/>
          </p:nvSpPr>
          <p:spPr>
            <a:xfrm>
              <a:off x="6916895" y="1736287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10"/>
                    <a:pt x="46016" y="0"/>
                    <a:pt x="102778" y="0"/>
                  </a:cubicBezTo>
                  <a:cubicBezTo>
                    <a:pt x="159535" y="21"/>
                    <a:pt x="205543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7688;p62">
              <a:extLst>
                <a:ext uri="{FF2B5EF4-FFF2-40B4-BE49-F238E27FC236}">
                  <a16:creationId xmlns:a16="http://schemas.microsoft.com/office/drawing/2014/main" id="{CA8F49DA-29EC-4351-9EA2-C4022C717CD4}"/>
                </a:ext>
              </a:extLst>
            </p:cNvPr>
            <p:cNvSpPr/>
            <p:nvPr/>
          </p:nvSpPr>
          <p:spPr>
            <a:xfrm>
              <a:off x="7273780" y="1379369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54"/>
                    <a:pt x="159550" y="205574"/>
                    <a:pt x="102778" y="205574"/>
                  </a:cubicBezTo>
                  <a:cubicBezTo>
                    <a:pt x="46006" y="205574"/>
                    <a:pt x="0" y="159554"/>
                    <a:pt x="0" y="102787"/>
                  </a:cubicBezTo>
                  <a:cubicBezTo>
                    <a:pt x="0" y="46020"/>
                    <a:pt x="46006" y="0"/>
                    <a:pt x="102778" y="0"/>
                  </a:cubicBezTo>
                  <a:cubicBezTo>
                    <a:pt x="159550" y="0"/>
                    <a:pt x="205555" y="4602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7689;p62">
              <a:extLst>
                <a:ext uri="{FF2B5EF4-FFF2-40B4-BE49-F238E27FC236}">
                  <a16:creationId xmlns:a16="http://schemas.microsoft.com/office/drawing/2014/main" id="{B1DC7F2A-9373-402D-87DD-3A157223C9F1}"/>
                </a:ext>
              </a:extLst>
            </p:cNvPr>
            <p:cNvSpPr/>
            <p:nvPr/>
          </p:nvSpPr>
          <p:spPr>
            <a:xfrm>
              <a:off x="6963101" y="1427448"/>
              <a:ext cx="288275" cy="288301"/>
            </a:xfrm>
            <a:prstGeom prst="roundRect">
              <a:avLst>
                <a:gd name="adj" fmla="val 16667"/>
              </a:avLst>
            </a:prstGeom>
            <a:solidFill>
              <a:srgbClr val="6BBE4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7690;p62">
              <a:extLst>
                <a:ext uri="{FF2B5EF4-FFF2-40B4-BE49-F238E27FC236}">
                  <a16:creationId xmlns:a16="http://schemas.microsoft.com/office/drawing/2014/main" id="{B5B0902C-4B8A-4C79-AB40-22FBA10F5138}"/>
                </a:ext>
              </a:extLst>
            </p:cNvPr>
            <p:cNvSpPr/>
            <p:nvPr/>
          </p:nvSpPr>
          <p:spPr>
            <a:xfrm>
              <a:off x="7066655" y="1541020"/>
              <a:ext cx="82069" cy="107664"/>
            </a:xfrm>
            <a:custGeom>
              <a:avLst/>
              <a:gdLst/>
              <a:ahLst/>
              <a:cxnLst/>
              <a:rect l="l" t="t" r="r" b="b"/>
              <a:pathLst>
                <a:path w="746606" h="979445" extrusionOk="0">
                  <a:moveTo>
                    <a:pt x="553146" y="329503"/>
                  </a:moveTo>
                  <a:lnTo>
                    <a:pt x="552545" y="329172"/>
                  </a:lnTo>
                  <a:cubicBezTo>
                    <a:pt x="546624" y="325921"/>
                    <a:pt x="540764" y="322960"/>
                    <a:pt x="535133" y="320185"/>
                  </a:cubicBezTo>
                  <a:lnTo>
                    <a:pt x="534429" y="319854"/>
                  </a:lnTo>
                  <a:lnTo>
                    <a:pt x="533745" y="319440"/>
                  </a:lnTo>
                  <a:cubicBezTo>
                    <a:pt x="492730" y="294343"/>
                    <a:pt x="459789" y="257983"/>
                    <a:pt x="438856" y="214706"/>
                  </a:cubicBezTo>
                  <a:cubicBezTo>
                    <a:pt x="409642" y="154823"/>
                    <a:pt x="402002" y="82743"/>
                    <a:pt x="416081" y="0"/>
                  </a:cubicBezTo>
                  <a:cubicBezTo>
                    <a:pt x="346804" y="47666"/>
                    <a:pt x="282599" y="102332"/>
                    <a:pt x="224481" y="163105"/>
                  </a:cubicBezTo>
                  <a:cubicBezTo>
                    <a:pt x="159096" y="231830"/>
                    <a:pt x="107044" y="303910"/>
                    <a:pt x="69776" y="377584"/>
                  </a:cubicBezTo>
                  <a:cubicBezTo>
                    <a:pt x="23481" y="469003"/>
                    <a:pt x="2" y="562928"/>
                    <a:pt x="2" y="656749"/>
                  </a:cubicBezTo>
                  <a:cubicBezTo>
                    <a:pt x="-288" y="755830"/>
                    <a:pt x="39071" y="850893"/>
                    <a:pt x="109301" y="920778"/>
                  </a:cubicBezTo>
                  <a:cubicBezTo>
                    <a:pt x="130937" y="942437"/>
                    <a:pt x="155120" y="961383"/>
                    <a:pt x="181353" y="977182"/>
                  </a:cubicBezTo>
                  <a:cubicBezTo>
                    <a:pt x="194997" y="985465"/>
                    <a:pt x="210340" y="969314"/>
                    <a:pt x="201478" y="956144"/>
                  </a:cubicBezTo>
                  <a:cubicBezTo>
                    <a:pt x="178185" y="921813"/>
                    <a:pt x="165763" y="881270"/>
                    <a:pt x="165825" y="839795"/>
                  </a:cubicBezTo>
                  <a:cubicBezTo>
                    <a:pt x="165825" y="614922"/>
                    <a:pt x="409373" y="471218"/>
                    <a:pt x="409373" y="471218"/>
                  </a:cubicBezTo>
                  <a:cubicBezTo>
                    <a:pt x="380387" y="589577"/>
                    <a:pt x="438856" y="638072"/>
                    <a:pt x="463205" y="652690"/>
                  </a:cubicBezTo>
                  <a:cubicBezTo>
                    <a:pt x="466580" y="654306"/>
                    <a:pt x="469955" y="656066"/>
                    <a:pt x="473205" y="657867"/>
                  </a:cubicBezTo>
                  <a:cubicBezTo>
                    <a:pt x="573643" y="713112"/>
                    <a:pt x="610270" y="839339"/>
                    <a:pt x="555030" y="939766"/>
                  </a:cubicBezTo>
                  <a:cubicBezTo>
                    <a:pt x="551945" y="945336"/>
                    <a:pt x="548632" y="950781"/>
                    <a:pt x="545071" y="956041"/>
                  </a:cubicBezTo>
                  <a:cubicBezTo>
                    <a:pt x="536127" y="969210"/>
                    <a:pt x="551531" y="985279"/>
                    <a:pt x="565196" y="977079"/>
                  </a:cubicBezTo>
                  <a:cubicBezTo>
                    <a:pt x="591429" y="961321"/>
                    <a:pt x="615632" y="942416"/>
                    <a:pt x="637268" y="920778"/>
                  </a:cubicBezTo>
                  <a:cubicBezTo>
                    <a:pt x="783070" y="774942"/>
                    <a:pt x="783050" y="538494"/>
                    <a:pt x="637227" y="392679"/>
                  </a:cubicBezTo>
                  <a:cubicBezTo>
                    <a:pt x="612320" y="367769"/>
                    <a:pt x="584016" y="346524"/>
                    <a:pt x="553146" y="3295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7691;p62">
              <a:extLst>
                <a:ext uri="{FF2B5EF4-FFF2-40B4-BE49-F238E27FC236}">
                  <a16:creationId xmlns:a16="http://schemas.microsoft.com/office/drawing/2014/main" id="{DA49D53E-2CA1-49D2-BA4A-F180F6E8ECC9}"/>
                </a:ext>
              </a:extLst>
            </p:cNvPr>
            <p:cNvSpPr/>
            <p:nvPr/>
          </p:nvSpPr>
          <p:spPr>
            <a:xfrm>
              <a:off x="7062736" y="1468112"/>
              <a:ext cx="89719" cy="58680"/>
            </a:xfrm>
            <a:custGeom>
              <a:avLst/>
              <a:gdLst/>
              <a:ahLst/>
              <a:cxnLst/>
              <a:rect l="l" t="t" r="r" b="b"/>
              <a:pathLst>
                <a:path w="816196" h="533828" extrusionOk="0">
                  <a:moveTo>
                    <a:pt x="0" y="533828"/>
                  </a:moveTo>
                  <a:lnTo>
                    <a:pt x="816196" y="533828"/>
                  </a:lnTo>
                  <a:cubicBezTo>
                    <a:pt x="814561" y="521922"/>
                    <a:pt x="813463" y="511651"/>
                    <a:pt x="811227" y="501402"/>
                  </a:cubicBezTo>
                  <a:cubicBezTo>
                    <a:pt x="797500" y="431124"/>
                    <a:pt x="760584" y="381449"/>
                    <a:pt x="686793" y="364138"/>
                  </a:cubicBezTo>
                  <a:cubicBezTo>
                    <a:pt x="676420" y="361513"/>
                    <a:pt x="666295" y="358050"/>
                    <a:pt x="656481" y="353785"/>
                  </a:cubicBezTo>
                  <a:cubicBezTo>
                    <a:pt x="620703" y="339767"/>
                    <a:pt x="601945" y="314318"/>
                    <a:pt x="603042" y="274893"/>
                  </a:cubicBezTo>
                  <a:cubicBezTo>
                    <a:pt x="604140" y="245200"/>
                    <a:pt x="604140" y="215445"/>
                    <a:pt x="603042" y="185192"/>
                  </a:cubicBezTo>
                  <a:cubicBezTo>
                    <a:pt x="599212" y="88431"/>
                    <a:pt x="519354" y="6329"/>
                    <a:pt x="423534" y="366"/>
                  </a:cubicBezTo>
                  <a:cubicBezTo>
                    <a:pt x="319431" y="-5577"/>
                    <a:pt x="230774" y="61409"/>
                    <a:pt x="215887" y="160904"/>
                  </a:cubicBezTo>
                  <a:cubicBezTo>
                    <a:pt x="209821" y="199770"/>
                    <a:pt x="212616" y="239796"/>
                    <a:pt x="212057" y="279759"/>
                  </a:cubicBezTo>
                  <a:cubicBezTo>
                    <a:pt x="211456" y="312186"/>
                    <a:pt x="197191" y="335377"/>
                    <a:pt x="167418" y="349478"/>
                  </a:cubicBezTo>
                  <a:cubicBezTo>
                    <a:pt x="155823" y="354344"/>
                    <a:pt x="144291" y="359831"/>
                    <a:pt x="131599" y="362958"/>
                  </a:cubicBezTo>
                  <a:cubicBezTo>
                    <a:pt x="46813" y="381987"/>
                    <a:pt x="7702" y="441933"/>
                    <a:pt x="0" y="533828"/>
                  </a:cubicBezTo>
                  <a:close/>
                  <a:moveTo>
                    <a:pt x="403119" y="132308"/>
                  </a:moveTo>
                  <a:cubicBezTo>
                    <a:pt x="437302" y="132308"/>
                    <a:pt x="464818" y="159330"/>
                    <a:pt x="464818" y="192812"/>
                  </a:cubicBezTo>
                  <a:cubicBezTo>
                    <a:pt x="464818" y="225777"/>
                    <a:pt x="437302" y="253358"/>
                    <a:pt x="403119" y="253358"/>
                  </a:cubicBezTo>
                  <a:cubicBezTo>
                    <a:pt x="368935" y="253358"/>
                    <a:pt x="341481" y="225777"/>
                    <a:pt x="341481" y="192812"/>
                  </a:cubicBezTo>
                  <a:cubicBezTo>
                    <a:pt x="341750" y="159135"/>
                    <a:pt x="369246" y="132045"/>
                    <a:pt x="402933" y="132306"/>
                  </a:cubicBezTo>
                  <a:cubicBezTo>
                    <a:pt x="402994" y="132306"/>
                    <a:pt x="403057" y="132308"/>
                    <a:pt x="403119" y="13230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7692;p62">
              <a:extLst>
                <a:ext uri="{FF2B5EF4-FFF2-40B4-BE49-F238E27FC236}">
                  <a16:creationId xmlns:a16="http://schemas.microsoft.com/office/drawing/2014/main" id="{112A905C-FB69-4668-A382-95C7A568DB16}"/>
                </a:ext>
              </a:extLst>
            </p:cNvPr>
            <p:cNvSpPr/>
            <p:nvPr/>
          </p:nvSpPr>
          <p:spPr>
            <a:xfrm>
              <a:off x="7025901" y="1481920"/>
              <a:ext cx="163388" cy="193881"/>
            </a:xfrm>
            <a:custGeom>
              <a:avLst/>
              <a:gdLst/>
              <a:ahLst/>
              <a:cxnLst/>
              <a:rect l="l" t="t" r="r" b="b"/>
              <a:pathLst>
                <a:path w="1486383" h="1763781" extrusionOk="0">
                  <a:moveTo>
                    <a:pt x="1485980" y="122168"/>
                  </a:moveTo>
                  <a:cubicBezTo>
                    <a:pt x="1485980" y="51539"/>
                    <a:pt x="1434053" y="0"/>
                    <a:pt x="1362994" y="0"/>
                  </a:cubicBezTo>
                  <a:lnTo>
                    <a:pt x="1059651" y="0"/>
                  </a:lnTo>
                  <a:lnTo>
                    <a:pt x="1059651" y="52056"/>
                  </a:lnTo>
                  <a:cubicBezTo>
                    <a:pt x="1060190" y="107964"/>
                    <a:pt x="1091350" y="139024"/>
                    <a:pt x="1147646" y="139686"/>
                  </a:cubicBezTo>
                  <a:lnTo>
                    <a:pt x="1283199" y="139686"/>
                  </a:lnTo>
                  <a:cubicBezTo>
                    <a:pt x="1330198" y="139686"/>
                    <a:pt x="1348791" y="158322"/>
                    <a:pt x="1348791" y="206444"/>
                  </a:cubicBezTo>
                  <a:cubicBezTo>
                    <a:pt x="1349329" y="333499"/>
                    <a:pt x="1350427" y="460016"/>
                    <a:pt x="1350427" y="587009"/>
                  </a:cubicBezTo>
                  <a:lnTo>
                    <a:pt x="1350427" y="1564026"/>
                  </a:lnTo>
                  <a:cubicBezTo>
                    <a:pt x="1350427" y="1606723"/>
                    <a:pt x="1329101" y="1627554"/>
                    <a:pt x="1287029" y="1627554"/>
                  </a:cubicBezTo>
                  <a:cubicBezTo>
                    <a:pt x="925195" y="1628112"/>
                    <a:pt x="563548" y="1628464"/>
                    <a:pt x="202108" y="1628651"/>
                  </a:cubicBezTo>
                  <a:cubicBezTo>
                    <a:pt x="156744" y="1628651"/>
                    <a:pt x="135977" y="1608379"/>
                    <a:pt x="135977" y="1562928"/>
                  </a:cubicBezTo>
                  <a:lnTo>
                    <a:pt x="135977" y="203193"/>
                  </a:lnTo>
                  <a:cubicBezTo>
                    <a:pt x="135977" y="160496"/>
                    <a:pt x="157303" y="139728"/>
                    <a:pt x="199375" y="139728"/>
                  </a:cubicBezTo>
                  <a:cubicBezTo>
                    <a:pt x="248031" y="139127"/>
                    <a:pt x="296687" y="139728"/>
                    <a:pt x="345322" y="139127"/>
                  </a:cubicBezTo>
                  <a:cubicBezTo>
                    <a:pt x="387393" y="138568"/>
                    <a:pt x="420749" y="111794"/>
                    <a:pt x="425117" y="72369"/>
                  </a:cubicBezTo>
                  <a:cubicBezTo>
                    <a:pt x="427850" y="49364"/>
                    <a:pt x="425656" y="25241"/>
                    <a:pt x="425656" y="41"/>
                  </a:cubicBezTo>
                  <a:lnTo>
                    <a:pt x="122830" y="41"/>
                  </a:lnTo>
                  <a:cubicBezTo>
                    <a:pt x="52890" y="41"/>
                    <a:pt x="404" y="51000"/>
                    <a:pt x="404" y="120533"/>
                  </a:cubicBezTo>
                  <a:cubicBezTo>
                    <a:pt x="-135" y="628712"/>
                    <a:pt x="-135" y="1136871"/>
                    <a:pt x="404" y="1644988"/>
                  </a:cubicBezTo>
                  <a:cubicBezTo>
                    <a:pt x="404" y="1712885"/>
                    <a:pt x="51793" y="1763782"/>
                    <a:pt x="119559" y="1763782"/>
                  </a:cubicBezTo>
                  <a:lnTo>
                    <a:pt x="1367363" y="1763782"/>
                  </a:lnTo>
                  <a:cubicBezTo>
                    <a:pt x="1435150" y="1763782"/>
                    <a:pt x="1485980" y="1712885"/>
                    <a:pt x="1485980" y="1644450"/>
                  </a:cubicBezTo>
                  <a:cubicBezTo>
                    <a:pt x="1486518" y="1137368"/>
                    <a:pt x="1486518" y="629955"/>
                    <a:pt x="1485980" y="1221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2" name="Google Shape;7693;p62">
            <a:extLst>
              <a:ext uri="{FF2B5EF4-FFF2-40B4-BE49-F238E27FC236}">
                <a16:creationId xmlns:a16="http://schemas.microsoft.com/office/drawing/2014/main" id="{7A9B27BD-E8B5-4C51-A268-C6B896726757}"/>
              </a:ext>
            </a:extLst>
          </p:cNvPr>
          <p:cNvSpPr txBox="1"/>
          <p:nvPr/>
        </p:nvSpPr>
        <p:spPr>
          <a:xfrm>
            <a:off x="952246" y="1871124"/>
            <a:ext cx="46487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 Sensor</a:t>
            </a:r>
            <a:endParaRPr/>
          </a:p>
        </p:txBody>
      </p:sp>
      <p:sp>
        <p:nvSpPr>
          <p:cNvPr id="123" name="Google Shape;7694;p62">
            <a:extLst>
              <a:ext uri="{FF2B5EF4-FFF2-40B4-BE49-F238E27FC236}">
                <a16:creationId xmlns:a16="http://schemas.microsoft.com/office/drawing/2014/main" id="{8A4A0C13-8D15-40F6-B2A2-68D4566C4DFE}"/>
              </a:ext>
            </a:extLst>
          </p:cNvPr>
          <p:cNvSpPr txBox="1"/>
          <p:nvPr/>
        </p:nvSpPr>
        <p:spPr>
          <a:xfrm>
            <a:off x="1963832" y="1871124"/>
            <a:ext cx="38472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Connector</a:t>
            </a:r>
            <a:endParaRPr/>
          </a:p>
        </p:txBody>
      </p:sp>
      <p:sp>
        <p:nvSpPr>
          <p:cNvPr id="124" name="Google Shape;7695;p62">
            <a:extLst>
              <a:ext uri="{FF2B5EF4-FFF2-40B4-BE49-F238E27FC236}">
                <a16:creationId xmlns:a16="http://schemas.microsoft.com/office/drawing/2014/main" id="{D9FD1637-920E-406A-9836-DA28755EB84E}"/>
              </a:ext>
            </a:extLst>
          </p:cNvPr>
          <p:cNvSpPr txBox="1"/>
          <p:nvPr/>
        </p:nvSpPr>
        <p:spPr>
          <a:xfrm>
            <a:off x="2911255" y="1871124"/>
            <a:ext cx="48090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Endpoint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Concentrator</a:t>
            </a:r>
            <a:endParaRPr/>
          </a:p>
        </p:txBody>
      </p:sp>
      <p:sp>
        <p:nvSpPr>
          <p:cNvPr id="125" name="Google Shape;7696;p62">
            <a:extLst>
              <a:ext uri="{FF2B5EF4-FFF2-40B4-BE49-F238E27FC236}">
                <a16:creationId xmlns:a16="http://schemas.microsoft.com/office/drawing/2014/main" id="{74473DE3-E61D-4A82-8343-96DDAD1BA447}"/>
              </a:ext>
            </a:extLst>
          </p:cNvPr>
          <p:cNvSpPr txBox="1"/>
          <p:nvPr/>
        </p:nvSpPr>
        <p:spPr>
          <a:xfrm>
            <a:off x="3964404" y="1871124"/>
            <a:ext cx="291747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UDP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Director</a:t>
            </a:r>
            <a:endParaRPr/>
          </a:p>
        </p:txBody>
      </p:sp>
      <p:sp>
        <p:nvSpPr>
          <p:cNvPr id="126" name="Google Shape;7697;p62">
            <a:extLst>
              <a:ext uri="{FF2B5EF4-FFF2-40B4-BE49-F238E27FC236}">
                <a16:creationId xmlns:a16="http://schemas.microsoft.com/office/drawing/2014/main" id="{B4361690-4F05-4E01-A4D1-760B38A6791A}"/>
              </a:ext>
            </a:extLst>
          </p:cNvPr>
          <p:cNvSpPr txBox="1"/>
          <p:nvPr/>
        </p:nvSpPr>
        <p:spPr>
          <a:xfrm>
            <a:off x="4856251" y="1871124"/>
            <a:ext cx="48570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Console</a:t>
            </a:r>
            <a:endParaRPr/>
          </a:p>
        </p:txBody>
      </p:sp>
      <p:sp>
        <p:nvSpPr>
          <p:cNvPr id="127" name="Google Shape;7699;p62">
            <a:extLst>
              <a:ext uri="{FF2B5EF4-FFF2-40B4-BE49-F238E27FC236}">
                <a16:creationId xmlns:a16="http://schemas.microsoft.com/office/drawing/2014/main" id="{C19F6D21-E0B0-44F3-A126-B2C473A7A883}"/>
              </a:ext>
            </a:extLst>
          </p:cNvPr>
          <p:cNvSpPr txBox="1"/>
          <p:nvPr/>
        </p:nvSpPr>
        <p:spPr>
          <a:xfrm>
            <a:off x="5949366" y="1871124"/>
            <a:ext cx="264496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DNS</a:t>
            </a:r>
            <a:endParaRPr/>
          </a:p>
        </p:txBody>
      </p:sp>
      <p:sp>
        <p:nvSpPr>
          <p:cNvPr id="128" name="Google Shape;7700;p62">
            <a:extLst>
              <a:ext uri="{FF2B5EF4-FFF2-40B4-BE49-F238E27FC236}">
                <a16:creationId xmlns:a16="http://schemas.microsoft.com/office/drawing/2014/main" id="{1644DFF9-87A7-438E-AC4B-37E0EF6469A6}"/>
              </a:ext>
            </a:extLst>
          </p:cNvPr>
          <p:cNvSpPr txBox="1"/>
          <p:nvPr/>
        </p:nvSpPr>
        <p:spPr>
          <a:xfrm>
            <a:off x="1004072" y="2716151"/>
            <a:ext cx="32060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Flow Sensor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"/>
              <a:buFont typeface="Arial"/>
              <a:buNone/>
            </a:pPr>
            <a:endParaRPr sz="450" b="0" i="0" u="none" strike="noStrike" cap="none">
              <a:solidFill>
                <a:srgbClr val="FDCC7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9" name="Google Shape;7701;p62">
            <a:extLst>
              <a:ext uri="{FF2B5EF4-FFF2-40B4-BE49-F238E27FC236}">
                <a16:creationId xmlns:a16="http://schemas.microsoft.com/office/drawing/2014/main" id="{FF1CCCE5-9402-4CA3-9A47-2BC27866075E}"/>
              </a:ext>
            </a:extLst>
          </p:cNvPr>
          <p:cNvSpPr txBox="1"/>
          <p:nvPr/>
        </p:nvSpPr>
        <p:spPr>
          <a:xfrm>
            <a:off x="2023143" y="2716151"/>
            <a:ext cx="26609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Connector</a:t>
            </a:r>
            <a:endParaRPr/>
          </a:p>
        </p:txBody>
      </p:sp>
      <p:sp>
        <p:nvSpPr>
          <p:cNvPr id="130" name="Google Shape;7708;p62">
            <a:extLst>
              <a:ext uri="{FF2B5EF4-FFF2-40B4-BE49-F238E27FC236}">
                <a16:creationId xmlns:a16="http://schemas.microsoft.com/office/drawing/2014/main" id="{258CEF2E-57EB-43E4-81F0-4564A361D49C}"/>
              </a:ext>
            </a:extLst>
          </p:cNvPr>
          <p:cNvSpPr txBox="1"/>
          <p:nvPr/>
        </p:nvSpPr>
        <p:spPr>
          <a:xfrm>
            <a:off x="2961055" y="2716151"/>
            <a:ext cx="333426" cy="2200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Endpoint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Concentrator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"/>
              <a:buFont typeface="Arial"/>
              <a:buNone/>
            </a:pPr>
            <a:endParaRPr sz="450" b="0" i="0" u="none" strike="noStrike" cap="none">
              <a:solidFill>
                <a:srgbClr val="FDCC7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1" name="Google Shape;7709;p62">
            <a:extLst>
              <a:ext uri="{FF2B5EF4-FFF2-40B4-BE49-F238E27FC236}">
                <a16:creationId xmlns:a16="http://schemas.microsoft.com/office/drawing/2014/main" id="{6B02DAD7-E581-4544-B0D4-25527B0C9AAC}"/>
              </a:ext>
            </a:extLst>
          </p:cNvPr>
          <p:cNvSpPr txBox="1"/>
          <p:nvPr/>
        </p:nvSpPr>
        <p:spPr>
          <a:xfrm>
            <a:off x="4009288" y="2698899"/>
            <a:ext cx="20197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UDP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Director</a:t>
            </a:r>
            <a:endParaRPr/>
          </a:p>
        </p:txBody>
      </p:sp>
      <p:sp>
        <p:nvSpPr>
          <p:cNvPr id="132" name="Google Shape;7710;p62">
            <a:extLst>
              <a:ext uri="{FF2B5EF4-FFF2-40B4-BE49-F238E27FC236}">
                <a16:creationId xmlns:a16="http://schemas.microsoft.com/office/drawing/2014/main" id="{E0AED51E-2E1C-46F1-8073-4FA44EAE48E6}"/>
              </a:ext>
            </a:extLst>
          </p:cNvPr>
          <p:cNvSpPr txBox="1"/>
          <p:nvPr/>
        </p:nvSpPr>
        <p:spPr>
          <a:xfrm>
            <a:off x="4930789" y="2698899"/>
            <a:ext cx="33663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Console</a:t>
            </a:r>
            <a:endParaRPr/>
          </a:p>
        </p:txBody>
      </p:sp>
      <p:sp>
        <p:nvSpPr>
          <p:cNvPr id="133" name="Google Shape;7711;p62">
            <a:extLst>
              <a:ext uri="{FF2B5EF4-FFF2-40B4-BE49-F238E27FC236}">
                <a16:creationId xmlns:a16="http://schemas.microsoft.com/office/drawing/2014/main" id="{40F03153-1C35-4DD5-BDC4-5107F9E4EAD2}"/>
              </a:ext>
            </a:extLst>
          </p:cNvPr>
          <p:cNvSpPr txBox="1"/>
          <p:nvPr/>
        </p:nvSpPr>
        <p:spPr>
          <a:xfrm>
            <a:off x="5990243" y="2698899"/>
            <a:ext cx="18274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DNS</a:t>
            </a:r>
            <a:endParaRPr/>
          </a:p>
        </p:txBody>
      </p:sp>
      <p:grpSp>
        <p:nvGrpSpPr>
          <p:cNvPr id="134" name="Group 133">
            <a:extLst>
              <a:ext uri="{FF2B5EF4-FFF2-40B4-BE49-F238E27FC236}">
                <a16:creationId xmlns:a16="http://schemas.microsoft.com/office/drawing/2014/main" id="{9520587E-208F-48B3-A41E-E2CDC9566FC4}"/>
              </a:ext>
            </a:extLst>
          </p:cNvPr>
          <p:cNvGrpSpPr/>
          <p:nvPr/>
        </p:nvGrpSpPr>
        <p:grpSpPr>
          <a:xfrm>
            <a:off x="999261" y="2385399"/>
            <a:ext cx="343845" cy="297474"/>
            <a:chOff x="999261" y="2385399"/>
            <a:chExt cx="343845" cy="297474"/>
          </a:xfrm>
        </p:grpSpPr>
        <p:sp>
          <p:nvSpPr>
            <p:cNvPr id="135" name="Google Shape;7712;p62">
              <a:extLst>
                <a:ext uri="{FF2B5EF4-FFF2-40B4-BE49-F238E27FC236}">
                  <a16:creationId xmlns:a16="http://schemas.microsoft.com/office/drawing/2014/main" id="{6173587A-8A2D-4F2D-9DC3-BE5B3B7EDE24}"/>
                </a:ext>
              </a:extLst>
            </p:cNvPr>
            <p:cNvSpPr/>
            <p:nvPr/>
          </p:nvSpPr>
          <p:spPr>
            <a:xfrm>
              <a:off x="999261" y="2385399"/>
              <a:ext cx="343845" cy="297474"/>
            </a:xfrm>
            <a:custGeom>
              <a:avLst/>
              <a:gdLst/>
              <a:ahLst/>
              <a:cxnLst/>
              <a:rect l="l" t="t" r="r" b="b"/>
              <a:pathLst>
                <a:path w="393" h="340" extrusionOk="0">
                  <a:moveTo>
                    <a:pt x="295" y="340"/>
                  </a:moveTo>
                  <a:lnTo>
                    <a:pt x="393" y="170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70"/>
                  </a:lnTo>
                  <a:lnTo>
                    <a:pt x="99" y="340"/>
                  </a:lnTo>
                  <a:lnTo>
                    <a:pt x="295" y="340"/>
                  </a:lnTo>
                  <a:close/>
                </a:path>
              </a:pathLst>
            </a:custGeom>
            <a:solidFill>
              <a:srgbClr val="A153A0"/>
            </a:solidFill>
            <a:ln w="26975" cap="rnd" cmpd="sng">
              <a:solidFill>
                <a:srgbClr val="A153A0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7714;p62">
              <a:extLst>
                <a:ext uri="{FF2B5EF4-FFF2-40B4-BE49-F238E27FC236}">
                  <a16:creationId xmlns:a16="http://schemas.microsoft.com/office/drawing/2014/main" id="{2A3CA7B7-A7F4-4190-8A25-8D3B55C53E33}"/>
                </a:ext>
              </a:extLst>
            </p:cNvPr>
            <p:cNvSpPr/>
            <p:nvPr/>
          </p:nvSpPr>
          <p:spPr>
            <a:xfrm>
              <a:off x="1113779" y="2509547"/>
              <a:ext cx="112472" cy="112472"/>
            </a:xfrm>
            <a:prstGeom prst="ellipse">
              <a:avLst/>
            </a:prstGeom>
            <a:noFill/>
            <a:ln w="28575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7" name="Google Shape;7715;p62">
              <a:extLst>
                <a:ext uri="{FF2B5EF4-FFF2-40B4-BE49-F238E27FC236}">
                  <a16:creationId xmlns:a16="http://schemas.microsoft.com/office/drawing/2014/main" id="{A1D024EA-38FD-44BA-BEEF-1571EF8584C9}"/>
                </a:ext>
              </a:extLst>
            </p:cNvPr>
            <p:cNvSpPr/>
            <p:nvPr/>
          </p:nvSpPr>
          <p:spPr>
            <a:xfrm>
              <a:off x="1123673" y="2405568"/>
              <a:ext cx="92685" cy="59906"/>
            </a:xfrm>
            <a:custGeom>
              <a:avLst/>
              <a:gdLst/>
              <a:ahLst/>
              <a:cxnLst/>
              <a:rect l="l" t="t" r="r" b="b"/>
              <a:pathLst>
                <a:path w="82" h="53" extrusionOk="0">
                  <a:moveTo>
                    <a:pt x="82" y="53"/>
                  </a:moveTo>
                  <a:lnTo>
                    <a:pt x="41" y="0"/>
                  </a:lnTo>
                  <a:lnTo>
                    <a:pt x="0" y="53"/>
                  </a:lnTo>
                  <a:lnTo>
                    <a:pt x="82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8" name="Google Shape;7716;p62">
              <a:extLst>
                <a:ext uri="{FF2B5EF4-FFF2-40B4-BE49-F238E27FC236}">
                  <a16:creationId xmlns:a16="http://schemas.microsoft.com/office/drawing/2014/main" id="{16426454-6771-48EB-B5AB-03485680F36A}"/>
                </a:ext>
              </a:extLst>
            </p:cNvPr>
            <p:cNvSpPr/>
            <p:nvPr/>
          </p:nvSpPr>
          <p:spPr>
            <a:xfrm>
              <a:off x="1160829" y="2459330"/>
              <a:ext cx="18374" cy="5074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9" name="Google Shape;7717;p62">
              <a:extLst>
                <a:ext uri="{FF2B5EF4-FFF2-40B4-BE49-F238E27FC236}">
                  <a16:creationId xmlns:a16="http://schemas.microsoft.com/office/drawing/2014/main" id="{A20B855D-0347-4D82-8061-4E77D7A5D2F7}"/>
                </a:ext>
              </a:extLst>
            </p:cNvPr>
            <p:cNvSpPr/>
            <p:nvPr/>
          </p:nvSpPr>
          <p:spPr>
            <a:xfrm rot="5400000">
              <a:off x="1252804" y="2526012"/>
              <a:ext cx="28801" cy="7954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7718;p62">
              <a:extLst>
                <a:ext uri="{FF2B5EF4-FFF2-40B4-BE49-F238E27FC236}">
                  <a16:creationId xmlns:a16="http://schemas.microsoft.com/office/drawing/2014/main" id="{C2BED541-7520-4C66-A3A7-1F775B1ABBE7}"/>
                </a:ext>
              </a:extLst>
            </p:cNvPr>
            <p:cNvSpPr/>
            <p:nvPr/>
          </p:nvSpPr>
          <p:spPr>
            <a:xfrm rot="5400000">
              <a:off x="1057467" y="2526012"/>
              <a:ext cx="28801" cy="7954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41" name="Google Shape;7719;p62">
            <a:extLst>
              <a:ext uri="{FF2B5EF4-FFF2-40B4-BE49-F238E27FC236}">
                <a16:creationId xmlns:a16="http://schemas.microsoft.com/office/drawing/2014/main" id="{45250ECB-B983-4BD0-A5ED-007CB1A14E27}"/>
              </a:ext>
            </a:extLst>
          </p:cNvPr>
          <p:cNvSpPr txBox="1"/>
          <p:nvPr/>
        </p:nvSpPr>
        <p:spPr>
          <a:xfrm>
            <a:off x="999261" y="3456284"/>
            <a:ext cx="32060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Flow Sensor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"/>
              <a:buFont typeface="Arial"/>
              <a:buNone/>
            </a:pPr>
            <a:endParaRPr sz="450" b="0" i="0" u="none" strike="noStrike" cap="none">
              <a:solidFill>
                <a:srgbClr val="FDCC7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C4D47F3C-78A8-44B8-A435-ADE10C4F73AD}"/>
              </a:ext>
            </a:extLst>
          </p:cNvPr>
          <p:cNvGrpSpPr/>
          <p:nvPr/>
        </p:nvGrpSpPr>
        <p:grpSpPr>
          <a:xfrm>
            <a:off x="1985246" y="2386092"/>
            <a:ext cx="356063" cy="308045"/>
            <a:chOff x="1985246" y="2386092"/>
            <a:chExt cx="356063" cy="308045"/>
          </a:xfrm>
        </p:grpSpPr>
        <p:sp>
          <p:nvSpPr>
            <p:cNvPr id="143" name="Google Shape;7720;p62">
              <a:extLst>
                <a:ext uri="{FF2B5EF4-FFF2-40B4-BE49-F238E27FC236}">
                  <a16:creationId xmlns:a16="http://schemas.microsoft.com/office/drawing/2014/main" id="{18B570C6-0D1A-4F97-A4CA-BDDC4778F4B6}"/>
                </a:ext>
              </a:extLst>
            </p:cNvPr>
            <p:cNvSpPr/>
            <p:nvPr/>
          </p:nvSpPr>
          <p:spPr>
            <a:xfrm>
              <a:off x="1985246" y="2386092"/>
              <a:ext cx="356063" cy="308045"/>
            </a:xfrm>
            <a:custGeom>
              <a:avLst/>
              <a:gdLst/>
              <a:ahLst/>
              <a:cxnLst/>
              <a:rect l="l" t="t" r="r" b="b"/>
              <a:pathLst>
                <a:path w="393" h="340" extrusionOk="0">
                  <a:moveTo>
                    <a:pt x="295" y="340"/>
                  </a:moveTo>
                  <a:lnTo>
                    <a:pt x="393" y="170"/>
                  </a:lnTo>
                  <a:lnTo>
                    <a:pt x="295" y="0"/>
                  </a:lnTo>
                  <a:lnTo>
                    <a:pt x="99" y="0"/>
                  </a:lnTo>
                  <a:lnTo>
                    <a:pt x="0" y="170"/>
                  </a:lnTo>
                  <a:lnTo>
                    <a:pt x="99" y="340"/>
                  </a:lnTo>
                  <a:lnTo>
                    <a:pt x="295" y="340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7722;p62">
              <a:extLst>
                <a:ext uri="{FF2B5EF4-FFF2-40B4-BE49-F238E27FC236}">
                  <a16:creationId xmlns:a16="http://schemas.microsoft.com/office/drawing/2014/main" id="{26B8E653-69E5-4D77-88EA-A47417A5F4F8}"/>
                </a:ext>
              </a:extLst>
            </p:cNvPr>
            <p:cNvSpPr/>
            <p:nvPr/>
          </p:nvSpPr>
          <p:spPr>
            <a:xfrm>
              <a:off x="2055005" y="2580435"/>
              <a:ext cx="60703" cy="6070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7723;p62">
              <a:extLst>
                <a:ext uri="{FF2B5EF4-FFF2-40B4-BE49-F238E27FC236}">
                  <a16:creationId xmlns:a16="http://schemas.microsoft.com/office/drawing/2014/main" id="{3308829E-C307-4279-AD79-0B4592169E4B}"/>
                </a:ext>
              </a:extLst>
            </p:cNvPr>
            <p:cNvSpPr/>
            <p:nvPr/>
          </p:nvSpPr>
          <p:spPr>
            <a:xfrm>
              <a:off x="2132922" y="2600367"/>
              <a:ext cx="60703" cy="6160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6" name="Google Shape;7724;p62">
              <a:extLst>
                <a:ext uri="{FF2B5EF4-FFF2-40B4-BE49-F238E27FC236}">
                  <a16:creationId xmlns:a16="http://schemas.microsoft.com/office/drawing/2014/main" id="{4F4E4A8F-29B2-487D-A02B-F4C41F31B538}"/>
                </a:ext>
              </a:extLst>
            </p:cNvPr>
            <p:cNvSpPr/>
            <p:nvPr/>
          </p:nvSpPr>
          <p:spPr>
            <a:xfrm>
              <a:off x="2210839" y="2580435"/>
              <a:ext cx="60703" cy="6070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7" name="Google Shape;7725;p62">
              <a:extLst>
                <a:ext uri="{FF2B5EF4-FFF2-40B4-BE49-F238E27FC236}">
                  <a16:creationId xmlns:a16="http://schemas.microsoft.com/office/drawing/2014/main" id="{36FF2FF8-5B32-47D8-865A-9728921CDD21}"/>
                </a:ext>
              </a:extLst>
            </p:cNvPr>
            <p:cNvSpPr/>
            <p:nvPr/>
          </p:nvSpPr>
          <p:spPr>
            <a:xfrm>
              <a:off x="2131110" y="2541476"/>
              <a:ext cx="63421" cy="32616"/>
            </a:xfrm>
            <a:custGeom>
              <a:avLst/>
              <a:gdLst/>
              <a:ahLst/>
              <a:cxnLst/>
              <a:rect l="l" t="t" r="r" b="b"/>
              <a:pathLst>
                <a:path w="194" h="99" extrusionOk="0">
                  <a:moveTo>
                    <a:pt x="97" y="1"/>
                  </a:moveTo>
                  <a:lnTo>
                    <a:pt x="0" y="1"/>
                  </a:lnTo>
                  <a:cubicBezTo>
                    <a:pt x="0" y="55"/>
                    <a:pt x="43" y="99"/>
                    <a:pt x="97" y="99"/>
                  </a:cubicBezTo>
                  <a:cubicBezTo>
                    <a:pt x="151" y="99"/>
                    <a:pt x="194" y="55"/>
                    <a:pt x="194" y="1"/>
                  </a:cubicBezTo>
                  <a:cubicBezTo>
                    <a:pt x="194" y="1"/>
                    <a:pt x="194" y="0"/>
                    <a:pt x="194" y="0"/>
                  </a:cubicBezTo>
                  <a:lnTo>
                    <a:pt x="97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7726;p62">
              <a:extLst>
                <a:ext uri="{FF2B5EF4-FFF2-40B4-BE49-F238E27FC236}">
                  <a16:creationId xmlns:a16="http://schemas.microsoft.com/office/drawing/2014/main" id="{02573822-0B6E-4B87-86B5-DFA24F80D473}"/>
                </a:ext>
              </a:extLst>
            </p:cNvPr>
            <p:cNvSpPr/>
            <p:nvPr/>
          </p:nvSpPr>
          <p:spPr>
            <a:xfrm>
              <a:off x="2132016" y="2513390"/>
              <a:ext cx="60703" cy="60703"/>
            </a:xfrm>
            <a:prstGeom prst="ellipse">
              <a:avLst/>
            </a:prstGeom>
            <a:noFill/>
            <a:ln w="19050" cap="rnd" cmpd="sng">
              <a:solidFill>
                <a:srgbClr val="FFFFFF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7727;p62">
              <a:extLst>
                <a:ext uri="{FF2B5EF4-FFF2-40B4-BE49-F238E27FC236}">
                  <a16:creationId xmlns:a16="http://schemas.microsoft.com/office/drawing/2014/main" id="{57214BB4-9B72-475C-929C-4EA9CE229DD7}"/>
                </a:ext>
              </a:extLst>
            </p:cNvPr>
            <p:cNvSpPr/>
            <p:nvPr/>
          </p:nvSpPr>
          <p:spPr>
            <a:xfrm>
              <a:off x="2103023" y="2549630"/>
              <a:ext cx="51643" cy="47113"/>
            </a:xfrm>
            <a:custGeom>
              <a:avLst/>
              <a:gdLst/>
              <a:ahLst/>
              <a:cxnLst/>
              <a:rect l="l" t="t" r="r" b="b"/>
              <a:pathLst>
                <a:path w="57" h="52" extrusionOk="0">
                  <a:moveTo>
                    <a:pt x="9" y="52"/>
                  </a:moveTo>
                  <a:lnTo>
                    <a:pt x="57" y="12"/>
                  </a:lnTo>
                  <a:lnTo>
                    <a:pt x="47" y="0"/>
                  </a:lnTo>
                  <a:lnTo>
                    <a:pt x="0" y="40"/>
                  </a:lnTo>
                  <a:lnTo>
                    <a:pt x="9" y="52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7728;p62">
              <a:extLst>
                <a:ext uri="{FF2B5EF4-FFF2-40B4-BE49-F238E27FC236}">
                  <a16:creationId xmlns:a16="http://schemas.microsoft.com/office/drawing/2014/main" id="{EE2E3893-326A-48B5-BEA7-A50AD4A3AB86}"/>
                </a:ext>
              </a:extLst>
            </p:cNvPr>
            <p:cNvSpPr/>
            <p:nvPr/>
          </p:nvSpPr>
          <p:spPr>
            <a:xfrm>
              <a:off x="2124768" y="2418258"/>
              <a:ext cx="74293" cy="48019"/>
            </a:xfrm>
            <a:custGeom>
              <a:avLst/>
              <a:gdLst/>
              <a:ahLst/>
              <a:cxnLst/>
              <a:rect l="l" t="t" r="r" b="b"/>
              <a:pathLst>
                <a:path w="82" h="53" extrusionOk="0">
                  <a:moveTo>
                    <a:pt x="82" y="53"/>
                  </a:moveTo>
                  <a:lnTo>
                    <a:pt x="41" y="0"/>
                  </a:lnTo>
                  <a:lnTo>
                    <a:pt x="0" y="53"/>
                  </a:lnTo>
                  <a:lnTo>
                    <a:pt x="82" y="5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7729;p62">
              <a:extLst>
                <a:ext uri="{FF2B5EF4-FFF2-40B4-BE49-F238E27FC236}">
                  <a16:creationId xmlns:a16="http://schemas.microsoft.com/office/drawing/2014/main" id="{9B71A754-633F-4462-ADD8-4400927FADE9}"/>
                </a:ext>
              </a:extLst>
            </p:cNvPr>
            <p:cNvSpPr/>
            <p:nvPr/>
          </p:nvSpPr>
          <p:spPr>
            <a:xfrm>
              <a:off x="2152854" y="2462653"/>
              <a:ext cx="19027" cy="52549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7730;p62">
              <a:extLst>
                <a:ext uri="{FF2B5EF4-FFF2-40B4-BE49-F238E27FC236}">
                  <a16:creationId xmlns:a16="http://schemas.microsoft.com/office/drawing/2014/main" id="{0337D5A9-8C90-4488-BA5E-8415D31F1584}"/>
                </a:ext>
              </a:extLst>
            </p:cNvPr>
            <p:cNvSpPr/>
            <p:nvPr/>
          </p:nvSpPr>
          <p:spPr>
            <a:xfrm>
              <a:off x="2176411" y="2554160"/>
              <a:ext cx="51643" cy="47113"/>
            </a:xfrm>
            <a:custGeom>
              <a:avLst/>
              <a:gdLst/>
              <a:ahLst/>
              <a:cxnLst/>
              <a:rect l="l" t="t" r="r" b="b"/>
              <a:pathLst>
                <a:path w="57" h="52" extrusionOk="0">
                  <a:moveTo>
                    <a:pt x="57" y="41"/>
                  </a:moveTo>
                  <a:lnTo>
                    <a:pt x="9" y="0"/>
                  </a:lnTo>
                  <a:lnTo>
                    <a:pt x="0" y="12"/>
                  </a:lnTo>
                  <a:lnTo>
                    <a:pt x="47" y="52"/>
                  </a:lnTo>
                  <a:lnTo>
                    <a:pt x="57" y="4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3" name="Google Shape;7731;p62">
              <a:extLst>
                <a:ext uri="{FF2B5EF4-FFF2-40B4-BE49-F238E27FC236}">
                  <a16:creationId xmlns:a16="http://schemas.microsoft.com/office/drawing/2014/main" id="{23EB8F0A-E1BD-4D38-9C48-AE0ADB6E2489}"/>
                </a:ext>
              </a:extLst>
            </p:cNvPr>
            <p:cNvSpPr/>
            <p:nvPr/>
          </p:nvSpPr>
          <p:spPr>
            <a:xfrm>
              <a:off x="2155572" y="2566844"/>
              <a:ext cx="12684" cy="5617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4" name="Google Shape;7733;p62">
            <a:extLst>
              <a:ext uri="{FF2B5EF4-FFF2-40B4-BE49-F238E27FC236}">
                <a16:creationId xmlns:a16="http://schemas.microsoft.com/office/drawing/2014/main" id="{9CBA0B86-0BC3-4A44-8A0B-333916DAD320}"/>
              </a:ext>
            </a:extLst>
          </p:cNvPr>
          <p:cNvSpPr txBox="1"/>
          <p:nvPr/>
        </p:nvSpPr>
        <p:spPr>
          <a:xfrm>
            <a:off x="2023143" y="3456284"/>
            <a:ext cx="26609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Flow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Connector</a:t>
            </a:r>
            <a:endParaRPr/>
          </a:p>
        </p:txBody>
      </p:sp>
      <p:sp>
        <p:nvSpPr>
          <p:cNvPr id="155" name="Google Shape;7736;p62">
            <a:extLst>
              <a:ext uri="{FF2B5EF4-FFF2-40B4-BE49-F238E27FC236}">
                <a16:creationId xmlns:a16="http://schemas.microsoft.com/office/drawing/2014/main" id="{A3AFB32D-3396-4490-9F0D-B7522EB0C17B}"/>
              </a:ext>
            </a:extLst>
          </p:cNvPr>
          <p:cNvSpPr txBox="1"/>
          <p:nvPr/>
        </p:nvSpPr>
        <p:spPr>
          <a:xfrm>
            <a:off x="2964195" y="3456284"/>
            <a:ext cx="333426" cy="22006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Endpoint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Concentrator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50"/>
              <a:buFont typeface="Arial"/>
              <a:buNone/>
            </a:pPr>
            <a:endParaRPr sz="450" b="0" i="0" u="none" strike="noStrike" cap="none">
              <a:solidFill>
                <a:srgbClr val="FDCC7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6" name="Google Shape;7738;p62">
            <a:extLst>
              <a:ext uri="{FF2B5EF4-FFF2-40B4-BE49-F238E27FC236}">
                <a16:creationId xmlns:a16="http://schemas.microsoft.com/office/drawing/2014/main" id="{DD5D2240-052F-443D-8CCB-83C7C89430DD}"/>
              </a:ext>
            </a:extLst>
          </p:cNvPr>
          <p:cNvSpPr txBox="1"/>
          <p:nvPr/>
        </p:nvSpPr>
        <p:spPr>
          <a:xfrm>
            <a:off x="4009288" y="3451971"/>
            <a:ext cx="20197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UDP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Director</a:t>
            </a:r>
            <a:endParaRPr/>
          </a:p>
        </p:txBody>
      </p:sp>
      <p:sp>
        <p:nvSpPr>
          <p:cNvPr id="157" name="Google Shape;7740;p62">
            <a:extLst>
              <a:ext uri="{FF2B5EF4-FFF2-40B4-BE49-F238E27FC236}">
                <a16:creationId xmlns:a16="http://schemas.microsoft.com/office/drawing/2014/main" id="{C14D8616-67BA-4B72-9197-50F9CBD5FA99}"/>
              </a:ext>
            </a:extLst>
          </p:cNvPr>
          <p:cNvSpPr txBox="1"/>
          <p:nvPr/>
        </p:nvSpPr>
        <p:spPr>
          <a:xfrm>
            <a:off x="4930789" y="3451971"/>
            <a:ext cx="33663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Console</a:t>
            </a:r>
            <a:endParaRPr/>
          </a:p>
        </p:txBody>
      </p:sp>
      <p:sp>
        <p:nvSpPr>
          <p:cNvPr id="158" name="Google Shape;7742;p62">
            <a:extLst>
              <a:ext uri="{FF2B5EF4-FFF2-40B4-BE49-F238E27FC236}">
                <a16:creationId xmlns:a16="http://schemas.microsoft.com/office/drawing/2014/main" id="{477F1453-54C6-46F5-9186-EA56BE2BB715}"/>
              </a:ext>
            </a:extLst>
          </p:cNvPr>
          <p:cNvSpPr txBox="1"/>
          <p:nvPr/>
        </p:nvSpPr>
        <p:spPr>
          <a:xfrm>
            <a:off x="5990243" y="3451971"/>
            <a:ext cx="18274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DNS</a:t>
            </a:r>
            <a:endParaRPr/>
          </a:p>
        </p:txBody>
      </p:sp>
      <p:sp>
        <p:nvSpPr>
          <p:cNvPr id="159" name="Google Shape;7753;p62">
            <a:extLst>
              <a:ext uri="{FF2B5EF4-FFF2-40B4-BE49-F238E27FC236}">
                <a16:creationId xmlns:a16="http://schemas.microsoft.com/office/drawing/2014/main" id="{442C7D02-7F51-4237-9E68-8EFFCA0DC169}"/>
              </a:ext>
            </a:extLst>
          </p:cNvPr>
          <p:cNvSpPr/>
          <p:nvPr/>
        </p:nvSpPr>
        <p:spPr>
          <a:xfrm>
            <a:off x="6860687" y="1871124"/>
            <a:ext cx="485709" cy="29700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5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Firepower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5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65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Center</a:t>
            </a:r>
            <a:endParaRPr/>
          </a:p>
        </p:txBody>
      </p:sp>
      <p:sp>
        <p:nvSpPr>
          <p:cNvPr id="160" name="Google Shape;7754;p62">
            <a:extLst>
              <a:ext uri="{FF2B5EF4-FFF2-40B4-BE49-F238E27FC236}">
                <a16:creationId xmlns:a16="http://schemas.microsoft.com/office/drawing/2014/main" id="{646BA61F-6C9B-4853-A0EF-3BDFEF9BB04E}"/>
              </a:ext>
            </a:extLst>
          </p:cNvPr>
          <p:cNvSpPr txBox="1"/>
          <p:nvPr/>
        </p:nvSpPr>
        <p:spPr>
          <a:xfrm>
            <a:off x="7021788" y="3451971"/>
            <a:ext cx="163506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Virtual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FMC</a:t>
            </a:r>
            <a:endParaRPr sz="450" b="0" i="0" u="none" strike="noStrike" cap="none">
              <a:solidFill>
                <a:srgbClr val="FDCC7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1" name="Google Shape;7755;p62">
            <a:extLst>
              <a:ext uri="{FF2B5EF4-FFF2-40B4-BE49-F238E27FC236}">
                <a16:creationId xmlns:a16="http://schemas.microsoft.com/office/drawing/2014/main" id="{CA7F0EE9-551F-4F13-8004-3D12ECEA6231}"/>
              </a:ext>
            </a:extLst>
          </p:cNvPr>
          <p:cNvSpPr txBox="1"/>
          <p:nvPr/>
        </p:nvSpPr>
        <p:spPr>
          <a:xfrm>
            <a:off x="7041024" y="2698899"/>
            <a:ext cx="125035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FMC</a:t>
            </a:r>
            <a:endParaRPr/>
          </a:p>
        </p:txBody>
      </p:sp>
      <p:grpSp>
        <p:nvGrpSpPr>
          <p:cNvPr id="162" name="Group 161">
            <a:extLst>
              <a:ext uri="{FF2B5EF4-FFF2-40B4-BE49-F238E27FC236}">
                <a16:creationId xmlns:a16="http://schemas.microsoft.com/office/drawing/2014/main" id="{D3CB89EF-A622-470A-B1AA-893B371BB10A}"/>
              </a:ext>
            </a:extLst>
          </p:cNvPr>
          <p:cNvGrpSpPr/>
          <p:nvPr/>
        </p:nvGrpSpPr>
        <p:grpSpPr>
          <a:xfrm>
            <a:off x="860119" y="1286079"/>
            <a:ext cx="591271" cy="591271"/>
            <a:chOff x="860119" y="1286079"/>
            <a:chExt cx="591271" cy="591271"/>
          </a:xfrm>
        </p:grpSpPr>
        <p:sp>
          <p:nvSpPr>
            <p:cNvPr id="163" name="Graphic 254">
              <a:extLst>
                <a:ext uri="{FF2B5EF4-FFF2-40B4-BE49-F238E27FC236}">
                  <a16:creationId xmlns:a16="http://schemas.microsoft.com/office/drawing/2014/main" id="{090F651D-4CE9-4B95-A091-7DDB529F035D}"/>
                </a:ext>
              </a:extLst>
            </p:cNvPr>
            <p:cNvSpPr/>
            <p:nvPr/>
          </p:nvSpPr>
          <p:spPr>
            <a:xfrm>
              <a:off x="860119" y="1286079"/>
              <a:ext cx="591271" cy="591271"/>
            </a:xfrm>
            <a:custGeom>
              <a:avLst/>
              <a:gdLst>
                <a:gd name="connsiteX0" fmla="*/ 202314 w 591271"/>
                <a:gd name="connsiteY0" fmla="*/ 0 h 591271"/>
                <a:gd name="connsiteX1" fmla="*/ 388957 w 591271"/>
                <a:gd name="connsiteY1" fmla="*/ 0 h 591271"/>
                <a:gd name="connsiteX2" fmla="*/ 591271 w 591271"/>
                <a:gd name="connsiteY2" fmla="*/ 202314 h 591271"/>
                <a:gd name="connsiteX3" fmla="*/ 591271 w 591271"/>
                <a:gd name="connsiteY3" fmla="*/ 388957 h 591271"/>
                <a:gd name="connsiteX4" fmla="*/ 388957 w 591271"/>
                <a:gd name="connsiteY4" fmla="*/ 591271 h 591271"/>
                <a:gd name="connsiteX5" fmla="*/ 202314 w 591271"/>
                <a:gd name="connsiteY5" fmla="*/ 591271 h 591271"/>
                <a:gd name="connsiteX6" fmla="*/ 0 w 591271"/>
                <a:gd name="connsiteY6" fmla="*/ 388957 h 591271"/>
                <a:gd name="connsiteX7" fmla="*/ 0 w 591271"/>
                <a:gd name="connsiteY7" fmla="*/ 202314 h 591271"/>
                <a:gd name="connsiteX8" fmla="*/ 202314 w 591271"/>
                <a:gd name="connsiteY8" fmla="*/ 0 h 5912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1271" h="591271">
                  <a:moveTo>
                    <a:pt x="202314" y="0"/>
                  </a:moveTo>
                  <a:lnTo>
                    <a:pt x="388957" y="0"/>
                  </a:lnTo>
                  <a:cubicBezTo>
                    <a:pt x="500691" y="0"/>
                    <a:pt x="591271" y="90580"/>
                    <a:pt x="591271" y="202314"/>
                  </a:cubicBezTo>
                  <a:lnTo>
                    <a:pt x="591271" y="388957"/>
                  </a:lnTo>
                  <a:cubicBezTo>
                    <a:pt x="591271" y="500691"/>
                    <a:pt x="500691" y="591271"/>
                    <a:pt x="388957" y="591271"/>
                  </a:cubicBezTo>
                  <a:lnTo>
                    <a:pt x="202314" y="591271"/>
                  </a:lnTo>
                  <a:cubicBezTo>
                    <a:pt x="90580" y="591271"/>
                    <a:pt x="0" y="500691"/>
                    <a:pt x="0" y="388957"/>
                  </a:cubicBezTo>
                  <a:lnTo>
                    <a:pt x="0" y="202314"/>
                  </a:lnTo>
                  <a:cubicBezTo>
                    <a:pt x="0" y="90580"/>
                    <a:pt x="90580" y="0"/>
                    <a:pt x="202314" y="0"/>
                  </a:cubicBezTo>
                </a:path>
              </a:pathLst>
            </a:custGeom>
            <a:solidFill>
              <a:srgbClr val="C2E0A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4" name="Graphic 254">
              <a:extLst>
                <a:ext uri="{FF2B5EF4-FFF2-40B4-BE49-F238E27FC236}">
                  <a16:creationId xmlns:a16="http://schemas.microsoft.com/office/drawing/2014/main" id="{31C53687-0719-4D07-82D9-61F28180D7D4}"/>
                </a:ext>
              </a:extLst>
            </p:cNvPr>
            <p:cNvSpPr/>
            <p:nvPr/>
          </p:nvSpPr>
          <p:spPr>
            <a:xfrm>
              <a:off x="1145069" y="1791696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5" name="Graphic 254">
              <a:extLst>
                <a:ext uri="{FF2B5EF4-FFF2-40B4-BE49-F238E27FC236}">
                  <a16:creationId xmlns:a16="http://schemas.microsoft.com/office/drawing/2014/main" id="{0D18D295-CB88-42B2-8240-93797D0E4B7C}"/>
                </a:ext>
              </a:extLst>
            </p:cNvPr>
            <p:cNvSpPr/>
            <p:nvPr/>
          </p:nvSpPr>
          <p:spPr>
            <a:xfrm>
              <a:off x="1145069" y="1348822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6" name="Graphic 254">
              <a:extLst>
                <a:ext uri="{FF2B5EF4-FFF2-40B4-BE49-F238E27FC236}">
                  <a16:creationId xmlns:a16="http://schemas.microsoft.com/office/drawing/2014/main" id="{B071BEEC-F5FF-436B-9F1B-4FEB22299D4A}"/>
                </a:ext>
              </a:extLst>
            </p:cNvPr>
            <p:cNvSpPr/>
            <p:nvPr/>
          </p:nvSpPr>
          <p:spPr>
            <a:xfrm>
              <a:off x="1364797" y="1570225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7" name="Graphic 254">
              <a:extLst>
                <a:ext uri="{FF2B5EF4-FFF2-40B4-BE49-F238E27FC236}">
                  <a16:creationId xmlns:a16="http://schemas.microsoft.com/office/drawing/2014/main" id="{1D80A12C-8532-498F-AE17-FC82C3E9DB22}"/>
                </a:ext>
              </a:extLst>
            </p:cNvPr>
            <p:cNvSpPr/>
            <p:nvPr/>
          </p:nvSpPr>
          <p:spPr>
            <a:xfrm>
              <a:off x="922123" y="1570225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8" name="Graphic 254">
              <a:extLst>
                <a:ext uri="{FF2B5EF4-FFF2-40B4-BE49-F238E27FC236}">
                  <a16:creationId xmlns:a16="http://schemas.microsoft.com/office/drawing/2014/main" id="{09824D19-350C-4FA3-88EF-2DAD4E532A10}"/>
                </a:ext>
              </a:extLst>
            </p:cNvPr>
            <p:cNvSpPr/>
            <p:nvPr/>
          </p:nvSpPr>
          <p:spPr>
            <a:xfrm>
              <a:off x="960189" y="1387268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9" name="Graphic 254">
              <a:extLst>
                <a:ext uri="{FF2B5EF4-FFF2-40B4-BE49-F238E27FC236}">
                  <a16:creationId xmlns:a16="http://schemas.microsoft.com/office/drawing/2014/main" id="{C9E9D056-A55F-431D-A600-E1CD18CA5F7A}"/>
                </a:ext>
              </a:extLst>
            </p:cNvPr>
            <p:cNvSpPr/>
            <p:nvPr/>
          </p:nvSpPr>
          <p:spPr>
            <a:xfrm>
              <a:off x="1326333" y="1753410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0" name="Graphic 254">
              <a:extLst>
                <a:ext uri="{FF2B5EF4-FFF2-40B4-BE49-F238E27FC236}">
                  <a16:creationId xmlns:a16="http://schemas.microsoft.com/office/drawing/2014/main" id="{32C0FAEA-1E7A-4E46-97B2-F4399664DB47}"/>
                </a:ext>
              </a:extLst>
            </p:cNvPr>
            <p:cNvSpPr/>
            <p:nvPr/>
          </p:nvSpPr>
          <p:spPr>
            <a:xfrm>
              <a:off x="960083" y="1752944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1" name="Graphic 254">
              <a:extLst>
                <a:ext uri="{FF2B5EF4-FFF2-40B4-BE49-F238E27FC236}">
                  <a16:creationId xmlns:a16="http://schemas.microsoft.com/office/drawing/2014/main" id="{2FA4C4C5-36F5-459F-AC3D-DCBCAFD6D5B1}"/>
                </a:ext>
              </a:extLst>
            </p:cNvPr>
            <p:cNvSpPr/>
            <p:nvPr/>
          </p:nvSpPr>
          <p:spPr>
            <a:xfrm>
              <a:off x="1326410" y="1386617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2" name="Graphic 254">
              <a:extLst>
                <a:ext uri="{FF2B5EF4-FFF2-40B4-BE49-F238E27FC236}">
                  <a16:creationId xmlns:a16="http://schemas.microsoft.com/office/drawing/2014/main" id="{5EBDD12C-5A23-4B4A-B738-5D5EBBF6854B}"/>
                </a:ext>
              </a:extLst>
            </p:cNvPr>
            <p:cNvSpPr/>
            <p:nvPr/>
          </p:nvSpPr>
          <p:spPr>
            <a:xfrm>
              <a:off x="1007908" y="1434117"/>
              <a:ext cx="296153" cy="296153"/>
            </a:xfrm>
            <a:custGeom>
              <a:avLst/>
              <a:gdLst>
                <a:gd name="connsiteX0" fmla="*/ 59718 w 296153"/>
                <a:gd name="connsiteY0" fmla="*/ 0 h 296153"/>
                <a:gd name="connsiteX1" fmla="*/ 236436 w 296153"/>
                <a:gd name="connsiteY1" fmla="*/ 0 h 296153"/>
                <a:gd name="connsiteX2" fmla="*/ 296154 w 296153"/>
                <a:gd name="connsiteY2" fmla="*/ 59718 h 296153"/>
                <a:gd name="connsiteX3" fmla="*/ 296154 w 296153"/>
                <a:gd name="connsiteY3" fmla="*/ 236436 h 296153"/>
                <a:gd name="connsiteX4" fmla="*/ 236436 w 296153"/>
                <a:gd name="connsiteY4" fmla="*/ 296154 h 296153"/>
                <a:gd name="connsiteX5" fmla="*/ 59718 w 296153"/>
                <a:gd name="connsiteY5" fmla="*/ 296154 h 296153"/>
                <a:gd name="connsiteX6" fmla="*/ 0 w 296153"/>
                <a:gd name="connsiteY6" fmla="*/ 236436 h 296153"/>
                <a:gd name="connsiteX7" fmla="*/ 0 w 296153"/>
                <a:gd name="connsiteY7" fmla="*/ 59718 h 296153"/>
                <a:gd name="connsiteX8" fmla="*/ 59718 w 296153"/>
                <a:gd name="connsiteY8" fmla="*/ 0 h 29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153" h="296153">
                  <a:moveTo>
                    <a:pt x="59718" y="0"/>
                  </a:moveTo>
                  <a:lnTo>
                    <a:pt x="236436" y="0"/>
                  </a:lnTo>
                  <a:cubicBezTo>
                    <a:pt x="269418" y="0"/>
                    <a:pt x="296154" y="26736"/>
                    <a:pt x="296154" y="59718"/>
                  </a:cubicBezTo>
                  <a:lnTo>
                    <a:pt x="296154" y="236436"/>
                  </a:lnTo>
                  <a:cubicBezTo>
                    <a:pt x="296154" y="269418"/>
                    <a:pt x="269418" y="296154"/>
                    <a:pt x="236436" y="296154"/>
                  </a:cubicBezTo>
                  <a:lnTo>
                    <a:pt x="59718" y="296154"/>
                  </a:lnTo>
                  <a:cubicBezTo>
                    <a:pt x="26736" y="296154"/>
                    <a:pt x="0" y="269418"/>
                    <a:pt x="0" y="236436"/>
                  </a:cubicBezTo>
                  <a:lnTo>
                    <a:pt x="0" y="59718"/>
                  </a:lnTo>
                  <a:cubicBezTo>
                    <a:pt x="-2" y="26736"/>
                    <a:pt x="26736" y="0"/>
                    <a:pt x="59718" y="0"/>
                  </a:cubicBezTo>
                  <a:close/>
                </a:path>
              </a:pathLst>
            </a:custGeom>
            <a:solidFill>
              <a:srgbClr val="6ABD46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3" name="Graphic 254">
              <a:extLst>
                <a:ext uri="{FF2B5EF4-FFF2-40B4-BE49-F238E27FC236}">
                  <a16:creationId xmlns:a16="http://schemas.microsoft.com/office/drawing/2014/main" id="{FA326DA1-304C-4911-A081-B8CCA75D19BF}"/>
                </a:ext>
              </a:extLst>
            </p:cNvPr>
            <p:cNvSpPr/>
            <p:nvPr/>
          </p:nvSpPr>
          <p:spPr>
            <a:xfrm>
              <a:off x="1025224" y="1476293"/>
              <a:ext cx="262881" cy="207402"/>
            </a:xfrm>
            <a:custGeom>
              <a:avLst/>
              <a:gdLst>
                <a:gd name="connsiteX0" fmla="*/ 262881 w 262881"/>
                <a:gd name="connsiteY0" fmla="*/ 129242 h 207402"/>
                <a:gd name="connsiteX1" fmla="*/ 198350 w 262881"/>
                <a:gd name="connsiteY1" fmla="*/ 129242 h 207402"/>
                <a:gd name="connsiteX2" fmla="*/ 178926 w 262881"/>
                <a:gd name="connsiteY2" fmla="*/ 90316 h 207402"/>
                <a:gd name="connsiteX3" fmla="*/ 139946 w 262881"/>
                <a:gd name="connsiteY3" fmla="*/ 70883 h 207402"/>
                <a:gd name="connsiteX4" fmla="*/ 139946 w 262881"/>
                <a:gd name="connsiteY4" fmla="*/ 33419 h 207402"/>
                <a:gd name="connsiteX5" fmla="*/ 158179 w 262881"/>
                <a:gd name="connsiteY5" fmla="*/ 33419 h 207402"/>
                <a:gd name="connsiteX6" fmla="*/ 130427 w 262881"/>
                <a:gd name="connsiteY6" fmla="*/ 0 h 207402"/>
                <a:gd name="connsiteX7" fmla="*/ 102675 w 262881"/>
                <a:gd name="connsiteY7" fmla="*/ 33419 h 207402"/>
                <a:gd name="connsiteX8" fmla="*/ 120908 w 262881"/>
                <a:gd name="connsiteY8" fmla="*/ 33419 h 207402"/>
                <a:gd name="connsiteX9" fmla="*/ 120908 w 262881"/>
                <a:gd name="connsiteY9" fmla="*/ 70883 h 207402"/>
                <a:gd name="connsiteX10" fmla="*/ 81929 w 262881"/>
                <a:gd name="connsiteY10" fmla="*/ 90316 h 207402"/>
                <a:gd name="connsiteX11" fmla="*/ 62504 w 262881"/>
                <a:gd name="connsiteY11" fmla="*/ 129242 h 207402"/>
                <a:gd name="connsiteX12" fmla="*/ 0 w 262881"/>
                <a:gd name="connsiteY12" fmla="*/ 129242 h 207402"/>
                <a:gd name="connsiteX13" fmla="*/ 0 w 262881"/>
                <a:gd name="connsiteY13" fmla="*/ 148388 h 207402"/>
                <a:gd name="connsiteX14" fmla="*/ 62504 w 262881"/>
                <a:gd name="connsiteY14" fmla="*/ 148388 h 207402"/>
                <a:gd name="connsiteX15" fmla="*/ 81929 w 262881"/>
                <a:gd name="connsiteY15" fmla="*/ 187313 h 207402"/>
                <a:gd name="connsiteX16" fmla="*/ 130427 w 262881"/>
                <a:gd name="connsiteY16" fmla="*/ 207403 h 207402"/>
                <a:gd name="connsiteX17" fmla="*/ 178926 w 262881"/>
                <a:gd name="connsiteY17" fmla="*/ 187313 h 207402"/>
                <a:gd name="connsiteX18" fmla="*/ 198350 w 262881"/>
                <a:gd name="connsiteY18" fmla="*/ 148388 h 207402"/>
                <a:gd name="connsiteX19" fmla="*/ 262881 w 262881"/>
                <a:gd name="connsiteY19" fmla="*/ 148388 h 207402"/>
                <a:gd name="connsiteX20" fmla="*/ 262881 w 262881"/>
                <a:gd name="connsiteY20" fmla="*/ 129242 h 207402"/>
                <a:gd name="connsiteX21" fmla="*/ 165386 w 262881"/>
                <a:gd name="connsiteY21" fmla="*/ 173774 h 207402"/>
                <a:gd name="connsiteX22" fmla="*/ 130427 w 262881"/>
                <a:gd name="connsiteY22" fmla="*/ 188255 h 207402"/>
                <a:gd name="connsiteX23" fmla="*/ 95468 w 262881"/>
                <a:gd name="connsiteY23" fmla="*/ 173774 h 207402"/>
                <a:gd name="connsiteX24" fmla="*/ 80987 w 262881"/>
                <a:gd name="connsiteY24" fmla="*/ 138815 h 207402"/>
                <a:gd name="connsiteX25" fmla="*/ 95468 w 262881"/>
                <a:gd name="connsiteY25" fmla="*/ 103856 h 207402"/>
                <a:gd name="connsiteX26" fmla="*/ 130427 w 262881"/>
                <a:gd name="connsiteY26" fmla="*/ 89375 h 207402"/>
                <a:gd name="connsiteX27" fmla="*/ 165386 w 262881"/>
                <a:gd name="connsiteY27" fmla="*/ 103856 h 207402"/>
                <a:gd name="connsiteX28" fmla="*/ 179867 w 262881"/>
                <a:gd name="connsiteY28" fmla="*/ 138815 h 207402"/>
                <a:gd name="connsiteX29" fmla="*/ 165386 w 262881"/>
                <a:gd name="connsiteY29" fmla="*/ 173774 h 207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62881" h="207402">
                  <a:moveTo>
                    <a:pt x="262881" y="129242"/>
                  </a:moveTo>
                  <a:lnTo>
                    <a:pt x="198350" y="129242"/>
                  </a:lnTo>
                  <a:cubicBezTo>
                    <a:pt x="196312" y="114552"/>
                    <a:pt x="189595" y="100986"/>
                    <a:pt x="178926" y="90316"/>
                  </a:cubicBezTo>
                  <a:cubicBezTo>
                    <a:pt x="168243" y="79633"/>
                    <a:pt x="154656" y="72914"/>
                    <a:pt x="139946" y="70883"/>
                  </a:cubicBezTo>
                  <a:lnTo>
                    <a:pt x="139946" y="33419"/>
                  </a:lnTo>
                  <a:lnTo>
                    <a:pt x="158179" y="33419"/>
                  </a:lnTo>
                  <a:lnTo>
                    <a:pt x="130427" y="0"/>
                  </a:lnTo>
                  <a:lnTo>
                    <a:pt x="102675" y="33419"/>
                  </a:lnTo>
                  <a:lnTo>
                    <a:pt x="120908" y="33419"/>
                  </a:lnTo>
                  <a:lnTo>
                    <a:pt x="120908" y="70883"/>
                  </a:lnTo>
                  <a:cubicBezTo>
                    <a:pt x="106198" y="72912"/>
                    <a:pt x="92612" y="79633"/>
                    <a:pt x="81929" y="90316"/>
                  </a:cubicBezTo>
                  <a:cubicBezTo>
                    <a:pt x="71259" y="100986"/>
                    <a:pt x="64542" y="114552"/>
                    <a:pt x="62504" y="129242"/>
                  </a:cubicBezTo>
                  <a:lnTo>
                    <a:pt x="0" y="129242"/>
                  </a:lnTo>
                  <a:lnTo>
                    <a:pt x="0" y="148388"/>
                  </a:lnTo>
                  <a:lnTo>
                    <a:pt x="62504" y="148388"/>
                  </a:lnTo>
                  <a:cubicBezTo>
                    <a:pt x="64542" y="163078"/>
                    <a:pt x="71259" y="176644"/>
                    <a:pt x="81929" y="187313"/>
                  </a:cubicBezTo>
                  <a:cubicBezTo>
                    <a:pt x="94882" y="200267"/>
                    <a:pt x="112106" y="207403"/>
                    <a:pt x="130427" y="207403"/>
                  </a:cubicBezTo>
                  <a:cubicBezTo>
                    <a:pt x="148748" y="207403"/>
                    <a:pt x="165970" y="200269"/>
                    <a:pt x="178926" y="187313"/>
                  </a:cubicBezTo>
                  <a:cubicBezTo>
                    <a:pt x="189595" y="176644"/>
                    <a:pt x="196312" y="163078"/>
                    <a:pt x="198350" y="148388"/>
                  </a:cubicBezTo>
                  <a:lnTo>
                    <a:pt x="262881" y="148388"/>
                  </a:lnTo>
                  <a:lnTo>
                    <a:pt x="262881" y="129242"/>
                  </a:lnTo>
                  <a:close/>
                  <a:moveTo>
                    <a:pt x="165386" y="173774"/>
                  </a:moveTo>
                  <a:cubicBezTo>
                    <a:pt x="156048" y="183113"/>
                    <a:pt x="143633" y="188255"/>
                    <a:pt x="130427" y="188255"/>
                  </a:cubicBezTo>
                  <a:cubicBezTo>
                    <a:pt x="117221" y="188255"/>
                    <a:pt x="104806" y="183113"/>
                    <a:pt x="95468" y="173774"/>
                  </a:cubicBezTo>
                  <a:cubicBezTo>
                    <a:pt x="86129" y="164436"/>
                    <a:pt x="80987" y="152021"/>
                    <a:pt x="80987" y="138815"/>
                  </a:cubicBezTo>
                  <a:cubicBezTo>
                    <a:pt x="80987" y="125609"/>
                    <a:pt x="86129" y="113194"/>
                    <a:pt x="95468" y="103856"/>
                  </a:cubicBezTo>
                  <a:cubicBezTo>
                    <a:pt x="104806" y="94517"/>
                    <a:pt x="117221" y="89375"/>
                    <a:pt x="130427" y="89375"/>
                  </a:cubicBezTo>
                  <a:cubicBezTo>
                    <a:pt x="143633" y="89375"/>
                    <a:pt x="156048" y="94517"/>
                    <a:pt x="165386" y="103856"/>
                  </a:cubicBezTo>
                  <a:cubicBezTo>
                    <a:pt x="174725" y="113194"/>
                    <a:pt x="179867" y="125609"/>
                    <a:pt x="179867" y="138815"/>
                  </a:cubicBezTo>
                  <a:cubicBezTo>
                    <a:pt x="179867" y="152021"/>
                    <a:pt x="174725" y="164436"/>
                    <a:pt x="165386" y="173774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74" name="Group 173">
            <a:extLst>
              <a:ext uri="{FF2B5EF4-FFF2-40B4-BE49-F238E27FC236}">
                <a16:creationId xmlns:a16="http://schemas.microsoft.com/office/drawing/2014/main" id="{D086E387-1327-4E03-BBCA-7805081E267A}"/>
              </a:ext>
            </a:extLst>
          </p:cNvPr>
          <p:cNvGrpSpPr/>
          <p:nvPr/>
        </p:nvGrpSpPr>
        <p:grpSpPr>
          <a:xfrm>
            <a:off x="1856442" y="1286079"/>
            <a:ext cx="591270" cy="591271"/>
            <a:chOff x="1856442" y="1286079"/>
            <a:chExt cx="591270" cy="591271"/>
          </a:xfrm>
        </p:grpSpPr>
        <p:grpSp>
          <p:nvGrpSpPr>
            <p:cNvPr id="175" name="Graphic 255">
              <a:extLst>
                <a:ext uri="{FF2B5EF4-FFF2-40B4-BE49-F238E27FC236}">
                  <a16:creationId xmlns:a16="http://schemas.microsoft.com/office/drawing/2014/main" id="{68B62F1D-2B91-4FCD-AEC9-A44CD0357677}"/>
                </a:ext>
              </a:extLst>
            </p:cNvPr>
            <p:cNvGrpSpPr/>
            <p:nvPr/>
          </p:nvGrpSpPr>
          <p:grpSpPr>
            <a:xfrm>
              <a:off x="1856442" y="1286079"/>
              <a:ext cx="591270" cy="591271"/>
              <a:chOff x="1856442" y="1286079"/>
              <a:chExt cx="591270" cy="591271"/>
            </a:xfrm>
          </p:grpSpPr>
          <p:sp>
            <p:nvSpPr>
              <p:cNvPr id="178" name="Graphic 255">
                <a:extLst>
                  <a:ext uri="{FF2B5EF4-FFF2-40B4-BE49-F238E27FC236}">
                    <a16:creationId xmlns:a16="http://schemas.microsoft.com/office/drawing/2014/main" id="{CE5F382A-4BD0-412A-BB9E-6E3C88A1EDFC}"/>
                  </a:ext>
                </a:extLst>
              </p:cNvPr>
              <p:cNvSpPr/>
              <p:nvPr/>
            </p:nvSpPr>
            <p:spPr>
              <a:xfrm>
                <a:off x="1856442" y="1286079"/>
                <a:ext cx="591270" cy="591271"/>
              </a:xfrm>
              <a:custGeom>
                <a:avLst/>
                <a:gdLst>
                  <a:gd name="connsiteX0" fmla="*/ 202314 w 591270"/>
                  <a:gd name="connsiteY0" fmla="*/ 0 h 591271"/>
                  <a:gd name="connsiteX1" fmla="*/ 388956 w 591270"/>
                  <a:gd name="connsiteY1" fmla="*/ 0 h 591271"/>
                  <a:gd name="connsiteX2" fmla="*/ 591270 w 591270"/>
                  <a:gd name="connsiteY2" fmla="*/ 202314 h 591271"/>
                  <a:gd name="connsiteX3" fmla="*/ 591270 w 591270"/>
                  <a:gd name="connsiteY3" fmla="*/ 388957 h 591271"/>
                  <a:gd name="connsiteX4" fmla="*/ 388956 w 591270"/>
                  <a:gd name="connsiteY4" fmla="*/ 591271 h 591271"/>
                  <a:gd name="connsiteX5" fmla="*/ 202314 w 591270"/>
                  <a:gd name="connsiteY5" fmla="*/ 591271 h 591271"/>
                  <a:gd name="connsiteX6" fmla="*/ 0 w 591270"/>
                  <a:gd name="connsiteY6" fmla="*/ 388957 h 591271"/>
                  <a:gd name="connsiteX7" fmla="*/ 0 w 591270"/>
                  <a:gd name="connsiteY7" fmla="*/ 202314 h 591271"/>
                  <a:gd name="connsiteX8" fmla="*/ 202314 w 591270"/>
                  <a:gd name="connsiteY8" fmla="*/ 0 h 591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1270" h="591271">
                    <a:moveTo>
                      <a:pt x="202314" y="0"/>
                    </a:moveTo>
                    <a:lnTo>
                      <a:pt x="388956" y="0"/>
                    </a:lnTo>
                    <a:cubicBezTo>
                      <a:pt x="500691" y="0"/>
                      <a:pt x="591270" y="90580"/>
                      <a:pt x="591270" y="202314"/>
                    </a:cubicBezTo>
                    <a:lnTo>
                      <a:pt x="591270" y="388957"/>
                    </a:lnTo>
                    <a:cubicBezTo>
                      <a:pt x="591270" y="500691"/>
                      <a:pt x="500691" y="591271"/>
                      <a:pt x="388956" y="591271"/>
                    </a:cubicBezTo>
                    <a:lnTo>
                      <a:pt x="202314" y="591271"/>
                    </a:lnTo>
                    <a:cubicBezTo>
                      <a:pt x="90580" y="591271"/>
                      <a:pt x="0" y="500691"/>
                      <a:pt x="0" y="388957"/>
                    </a:cubicBezTo>
                    <a:lnTo>
                      <a:pt x="0" y="202314"/>
                    </a:lnTo>
                    <a:cubicBezTo>
                      <a:pt x="0" y="90580"/>
                      <a:pt x="90580" y="0"/>
                      <a:pt x="20231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Graphic 255">
                <a:extLst>
                  <a:ext uri="{FF2B5EF4-FFF2-40B4-BE49-F238E27FC236}">
                    <a16:creationId xmlns:a16="http://schemas.microsoft.com/office/drawing/2014/main" id="{5AA5730E-0BC2-4635-94DD-62251857B384}"/>
                  </a:ext>
                </a:extLst>
              </p:cNvPr>
              <p:cNvSpPr/>
              <p:nvPr/>
            </p:nvSpPr>
            <p:spPr>
              <a:xfrm>
                <a:off x="2141392" y="1791696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Graphic 255">
                <a:extLst>
                  <a:ext uri="{FF2B5EF4-FFF2-40B4-BE49-F238E27FC236}">
                    <a16:creationId xmlns:a16="http://schemas.microsoft.com/office/drawing/2014/main" id="{EE322968-1E13-4628-8990-92413690FFCB}"/>
                  </a:ext>
                </a:extLst>
              </p:cNvPr>
              <p:cNvSpPr/>
              <p:nvPr/>
            </p:nvSpPr>
            <p:spPr>
              <a:xfrm>
                <a:off x="2141392" y="1348822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Graphic 255">
                <a:extLst>
                  <a:ext uri="{FF2B5EF4-FFF2-40B4-BE49-F238E27FC236}">
                    <a16:creationId xmlns:a16="http://schemas.microsoft.com/office/drawing/2014/main" id="{16BA86AF-AF3C-41E0-919D-FBD1521B14AC}"/>
                  </a:ext>
                </a:extLst>
              </p:cNvPr>
              <p:cNvSpPr/>
              <p:nvPr/>
            </p:nvSpPr>
            <p:spPr>
              <a:xfrm>
                <a:off x="2361119" y="157022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Graphic 255">
                <a:extLst>
                  <a:ext uri="{FF2B5EF4-FFF2-40B4-BE49-F238E27FC236}">
                    <a16:creationId xmlns:a16="http://schemas.microsoft.com/office/drawing/2014/main" id="{51559FFD-0E9A-43AD-AD77-DDDC90E1E483}"/>
                  </a:ext>
                </a:extLst>
              </p:cNvPr>
              <p:cNvSpPr/>
              <p:nvPr/>
            </p:nvSpPr>
            <p:spPr>
              <a:xfrm>
                <a:off x="1918446" y="157022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Graphic 255">
                <a:extLst>
                  <a:ext uri="{FF2B5EF4-FFF2-40B4-BE49-F238E27FC236}">
                    <a16:creationId xmlns:a16="http://schemas.microsoft.com/office/drawing/2014/main" id="{7F6084DB-4451-4405-9644-0C828265C158}"/>
                  </a:ext>
                </a:extLst>
              </p:cNvPr>
              <p:cNvSpPr/>
              <p:nvPr/>
            </p:nvSpPr>
            <p:spPr>
              <a:xfrm>
                <a:off x="1956511" y="1387268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Graphic 255">
                <a:extLst>
                  <a:ext uri="{FF2B5EF4-FFF2-40B4-BE49-F238E27FC236}">
                    <a16:creationId xmlns:a16="http://schemas.microsoft.com/office/drawing/2014/main" id="{BE242BE7-CFEC-40BB-9F5F-41F0F58554E8}"/>
                  </a:ext>
                </a:extLst>
              </p:cNvPr>
              <p:cNvSpPr/>
              <p:nvPr/>
            </p:nvSpPr>
            <p:spPr>
              <a:xfrm>
                <a:off x="2322655" y="1753410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5" name="Graphic 255">
                <a:extLst>
                  <a:ext uri="{FF2B5EF4-FFF2-40B4-BE49-F238E27FC236}">
                    <a16:creationId xmlns:a16="http://schemas.microsoft.com/office/drawing/2014/main" id="{C0CF39C6-C6B8-452A-AF35-59D85EDCA98D}"/>
                  </a:ext>
                </a:extLst>
              </p:cNvPr>
              <p:cNvSpPr/>
              <p:nvPr/>
            </p:nvSpPr>
            <p:spPr>
              <a:xfrm>
                <a:off x="1956405" y="1752944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" name="Graphic 255">
                <a:extLst>
                  <a:ext uri="{FF2B5EF4-FFF2-40B4-BE49-F238E27FC236}">
                    <a16:creationId xmlns:a16="http://schemas.microsoft.com/office/drawing/2014/main" id="{29C104F9-BF62-4A09-82DC-97BD2D5CF097}"/>
                  </a:ext>
                </a:extLst>
              </p:cNvPr>
              <p:cNvSpPr/>
              <p:nvPr/>
            </p:nvSpPr>
            <p:spPr>
              <a:xfrm>
                <a:off x="2322732" y="1386617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76" name="Graphic 255">
              <a:extLst>
                <a:ext uri="{FF2B5EF4-FFF2-40B4-BE49-F238E27FC236}">
                  <a16:creationId xmlns:a16="http://schemas.microsoft.com/office/drawing/2014/main" id="{8B7E5701-71D9-4253-BDC2-E27C35077A6E}"/>
                </a:ext>
              </a:extLst>
            </p:cNvPr>
            <p:cNvSpPr/>
            <p:nvPr/>
          </p:nvSpPr>
          <p:spPr>
            <a:xfrm>
              <a:off x="2004230" y="1434117"/>
              <a:ext cx="296153" cy="296153"/>
            </a:xfrm>
            <a:custGeom>
              <a:avLst/>
              <a:gdLst>
                <a:gd name="connsiteX0" fmla="*/ 59718 w 296153"/>
                <a:gd name="connsiteY0" fmla="*/ 0 h 296153"/>
                <a:gd name="connsiteX1" fmla="*/ 236436 w 296153"/>
                <a:gd name="connsiteY1" fmla="*/ 0 h 296153"/>
                <a:gd name="connsiteX2" fmla="*/ 296153 w 296153"/>
                <a:gd name="connsiteY2" fmla="*/ 59718 h 296153"/>
                <a:gd name="connsiteX3" fmla="*/ 296153 w 296153"/>
                <a:gd name="connsiteY3" fmla="*/ 236436 h 296153"/>
                <a:gd name="connsiteX4" fmla="*/ 236436 w 296153"/>
                <a:gd name="connsiteY4" fmla="*/ 296154 h 296153"/>
                <a:gd name="connsiteX5" fmla="*/ 59718 w 296153"/>
                <a:gd name="connsiteY5" fmla="*/ 296154 h 296153"/>
                <a:gd name="connsiteX6" fmla="*/ 0 w 296153"/>
                <a:gd name="connsiteY6" fmla="*/ 236436 h 296153"/>
                <a:gd name="connsiteX7" fmla="*/ 0 w 296153"/>
                <a:gd name="connsiteY7" fmla="*/ 59718 h 296153"/>
                <a:gd name="connsiteX8" fmla="*/ 59718 w 296153"/>
                <a:gd name="connsiteY8" fmla="*/ 0 h 29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153" h="296153">
                  <a:moveTo>
                    <a:pt x="59718" y="0"/>
                  </a:moveTo>
                  <a:lnTo>
                    <a:pt x="236436" y="0"/>
                  </a:lnTo>
                  <a:cubicBezTo>
                    <a:pt x="269417" y="0"/>
                    <a:pt x="296153" y="26736"/>
                    <a:pt x="296153" y="59718"/>
                  </a:cubicBezTo>
                  <a:lnTo>
                    <a:pt x="296153" y="236436"/>
                  </a:lnTo>
                  <a:cubicBezTo>
                    <a:pt x="296153" y="269418"/>
                    <a:pt x="269417" y="296154"/>
                    <a:pt x="236436" y="296154"/>
                  </a:cubicBezTo>
                  <a:lnTo>
                    <a:pt x="59718" y="296154"/>
                  </a:lnTo>
                  <a:cubicBezTo>
                    <a:pt x="26736" y="296154"/>
                    <a:pt x="0" y="269418"/>
                    <a:pt x="0" y="236436"/>
                  </a:cubicBezTo>
                  <a:lnTo>
                    <a:pt x="0" y="59718"/>
                  </a:lnTo>
                  <a:cubicBezTo>
                    <a:pt x="-2" y="26736"/>
                    <a:pt x="26736" y="0"/>
                    <a:pt x="59718" y="0"/>
                  </a:cubicBezTo>
                  <a:close/>
                </a:path>
              </a:pathLst>
            </a:custGeom>
            <a:solidFill>
              <a:srgbClr val="6ABD46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7" name="Graphic 255">
              <a:extLst>
                <a:ext uri="{FF2B5EF4-FFF2-40B4-BE49-F238E27FC236}">
                  <a16:creationId xmlns:a16="http://schemas.microsoft.com/office/drawing/2014/main" id="{F32ECBE8-B985-4BA3-BA7F-C5D265543367}"/>
                </a:ext>
              </a:extLst>
            </p:cNvPr>
            <p:cNvSpPr/>
            <p:nvPr/>
          </p:nvSpPr>
          <p:spPr>
            <a:xfrm>
              <a:off x="2048362" y="1464944"/>
              <a:ext cx="209177" cy="233760"/>
            </a:xfrm>
            <a:custGeom>
              <a:avLst/>
              <a:gdLst>
                <a:gd name="connsiteX0" fmla="*/ 179925 w 209177"/>
                <a:gd name="connsiteY0" fmla="*/ 155046 h 233760"/>
                <a:gd name="connsiteX1" fmla="*/ 161244 w 209177"/>
                <a:gd name="connsiteY1" fmla="*/ 161665 h 233760"/>
                <a:gd name="connsiteX2" fmla="*/ 133159 w 209177"/>
                <a:gd name="connsiteY2" fmla="*/ 138027 h 233760"/>
                <a:gd name="connsiteX3" fmla="*/ 138405 w 209177"/>
                <a:gd name="connsiteY3" fmla="*/ 119784 h 233760"/>
                <a:gd name="connsiteX4" fmla="*/ 112045 w 209177"/>
                <a:gd name="connsiteY4" fmla="*/ 86186 h 233760"/>
                <a:gd name="connsiteX5" fmla="*/ 112045 w 209177"/>
                <a:gd name="connsiteY5" fmla="*/ 44287 h 233760"/>
                <a:gd name="connsiteX6" fmla="*/ 137551 w 209177"/>
                <a:gd name="connsiteY6" fmla="*/ 44287 h 233760"/>
                <a:gd name="connsiteX7" fmla="*/ 103173 w 209177"/>
                <a:gd name="connsiteY7" fmla="*/ 0 h 233760"/>
                <a:gd name="connsiteX8" fmla="*/ 68792 w 209177"/>
                <a:gd name="connsiteY8" fmla="*/ 44287 h 233760"/>
                <a:gd name="connsiteX9" fmla="*/ 94929 w 209177"/>
                <a:gd name="connsiteY9" fmla="*/ 44287 h 233760"/>
                <a:gd name="connsiteX10" fmla="*/ 94929 w 209177"/>
                <a:gd name="connsiteY10" fmla="*/ 86348 h 233760"/>
                <a:gd name="connsiteX11" fmla="*/ 69198 w 209177"/>
                <a:gd name="connsiteY11" fmla="*/ 119784 h 233760"/>
                <a:gd name="connsiteX12" fmla="*/ 74487 w 209177"/>
                <a:gd name="connsiteY12" fmla="*/ 138099 h 233760"/>
                <a:gd name="connsiteX13" fmla="*/ 47210 w 209177"/>
                <a:gd name="connsiteY13" fmla="*/ 161082 h 233760"/>
                <a:gd name="connsiteX14" fmla="*/ 29567 w 209177"/>
                <a:gd name="connsiteY14" fmla="*/ 155048 h 233760"/>
                <a:gd name="connsiteX15" fmla="*/ 0 w 209177"/>
                <a:gd name="connsiteY15" fmla="*/ 184329 h 233760"/>
                <a:gd name="connsiteX16" fmla="*/ 29567 w 209177"/>
                <a:gd name="connsiteY16" fmla="*/ 213925 h 233760"/>
                <a:gd name="connsiteX17" fmla="*/ 58821 w 209177"/>
                <a:gd name="connsiteY17" fmla="*/ 184329 h 233760"/>
                <a:gd name="connsiteX18" fmla="*/ 54551 w 209177"/>
                <a:gd name="connsiteY18" fmla="*/ 169247 h 233760"/>
                <a:gd name="connsiteX19" fmla="*/ 81683 w 209177"/>
                <a:gd name="connsiteY19" fmla="*/ 146387 h 233760"/>
                <a:gd name="connsiteX20" fmla="*/ 98076 w 209177"/>
                <a:gd name="connsiteY20" fmla="*/ 153899 h 233760"/>
                <a:gd name="connsiteX21" fmla="*/ 98076 w 209177"/>
                <a:gd name="connsiteY21" fmla="*/ 175349 h 233760"/>
                <a:gd name="connsiteX22" fmla="*/ 75178 w 209177"/>
                <a:gd name="connsiteY22" fmla="*/ 204164 h 233760"/>
                <a:gd name="connsiteX23" fmla="*/ 104745 w 209177"/>
                <a:gd name="connsiteY23" fmla="*/ 233760 h 233760"/>
                <a:gd name="connsiteX24" fmla="*/ 133999 w 209177"/>
                <a:gd name="connsiteY24" fmla="*/ 204164 h 233760"/>
                <a:gd name="connsiteX25" fmla="*/ 108901 w 209177"/>
                <a:gd name="connsiteY25" fmla="*/ 174903 h 233760"/>
                <a:gd name="connsiteX26" fmla="*/ 108901 w 209177"/>
                <a:gd name="connsiteY26" fmla="*/ 153996 h 233760"/>
                <a:gd name="connsiteX27" fmla="*/ 125981 w 209177"/>
                <a:gd name="connsiteY27" fmla="*/ 146331 h 233760"/>
                <a:gd name="connsiteX28" fmla="*/ 154151 w 209177"/>
                <a:gd name="connsiteY28" fmla="*/ 170042 h 233760"/>
                <a:gd name="connsiteX29" fmla="*/ 150356 w 209177"/>
                <a:gd name="connsiteY29" fmla="*/ 184327 h 233760"/>
                <a:gd name="connsiteX30" fmla="*/ 179923 w 209177"/>
                <a:gd name="connsiteY30" fmla="*/ 213923 h 233760"/>
                <a:gd name="connsiteX31" fmla="*/ 209177 w 209177"/>
                <a:gd name="connsiteY31" fmla="*/ 184327 h 233760"/>
                <a:gd name="connsiteX32" fmla="*/ 179925 w 209177"/>
                <a:gd name="connsiteY32" fmla="*/ 155046 h 233760"/>
                <a:gd name="connsiteX33" fmla="*/ 103804 w 209177"/>
                <a:gd name="connsiteY33" fmla="*/ 117892 h 233760"/>
                <a:gd name="connsiteX34" fmla="*/ 79365 w 209177"/>
                <a:gd name="connsiteY34" fmla="*/ 117892 h 233760"/>
                <a:gd name="connsiteX35" fmla="*/ 103804 w 209177"/>
                <a:gd name="connsiteY35" fmla="*/ 95220 h 233760"/>
                <a:gd name="connsiteX36" fmla="*/ 128229 w 209177"/>
                <a:gd name="connsiteY36" fmla="*/ 117640 h 233760"/>
                <a:gd name="connsiteX37" fmla="*/ 103804 w 209177"/>
                <a:gd name="connsiteY37" fmla="*/ 117892 h 233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09177" h="233760">
                  <a:moveTo>
                    <a:pt x="179925" y="155046"/>
                  </a:moveTo>
                  <a:cubicBezTo>
                    <a:pt x="172833" y="155046"/>
                    <a:pt x="166334" y="157539"/>
                    <a:pt x="161244" y="161665"/>
                  </a:cubicBezTo>
                  <a:lnTo>
                    <a:pt x="133159" y="138027"/>
                  </a:lnTo>
                  <a:cubicBezTo>
                    <a:pt x="136463" y="132722"/>
                    <a:pt x="138405" y="126483"/>
                    <a:pt x="138405" y="119784"/>
                  </a:cubicBezTo>
                  <a:cubicBezTo>
                    <a:pt x="138405" y="103536"/>
                    <a:pt x="127152" y="89902"/>
                    <a:pt x="112045" y="86186"/>
                  </a:cubicBezTo>
                  <a:lnTo>
                    <a:pt x="112045" y="44287"/>
                  </a:lnTo>
                  <a:lnTo>
                    <a:pt x="137551" y="44287"/>
                  </a:lnTo>
                  <a:lnTo>
                    <a:pt x="103173" y="0"/>
                  </a:lnTo>
                  <a:lnTo>
                    <a:pt x="68792" y="44287"/>
                  </a:lnTo>
                  <a:lnTo>
                    <a:pt x="94929" y="44287"/>
                  </a:lnTo>
                  <a:lnTo>
                    <a:pt x="94929" y="86348"/>
                  </a:lnTo>
                  <a:cubicBezTo>
                    <a:pt x="80142" y="90283"/>
                    <a:pt x="69198" y="103761"/>
                    <a:pt x="69198" y="119784"/>
                  </a:cubicBezTo>
                  <a:cubicBezTo>
                    <a:pt x="69198" y="126512"/>
                    <a:pt x="71155" y="132779"/>
                    <a:pt x="74487" y="138099"/>
                  </a:cubicBezTo>
                  <a:lnTo>
                    <a:pt x="47210" y="161082"/>
                  </a:lnTo>
                  <a:cubicBezTo>
                    <a:pt x="42286" y="157318"/>
                    <a:pt x="36178" y="155048"/>
                    <a:pt x="29567" y="155048"/>
                  </a:cubicBezTo>
                  <a:cubicBezTo>
                    <a:pt x="13210" y="155048"/>
                    <a:pt x="0" y="168272"/>
                    <a:pt x="0" y="184329"/>
                  </a:cubicBezTo>
                  <a:cubicBezTo>
                    <a:pt x="0" y="200702"/>
                    <a:pt x="13210" y="213925"/>
                    <a:pt x="29567" y="213925"/>
                  </a:cubicBezTo>
                  <a:cubicBezTo>
                    <a:pt x="45609" y="213925"/>
                    <a:pt x="58821" y="200702"/>
                    <a:pt x="58821" y="184329"/>
                  </a:cubicBezTo>
                  <a:cubicBezTo>
                    <a:pt x="58821" y="178822"/>
                    <a:pt x="57240" y="173668"/>
                    <a:pt x="54551" y="169247"/>
                  </a:cubicBezTo>
                  <a:lnTo>
                    <a:pt x="81683" y="146387"/>
                  </a:lnTo>
                  <a:cubicBezTo>
                    <a:pt x="86289" y="150230"/>
                    <a:pt x="91913" y="152868"/>
                    <a:pt x="98076" y="153899"/>
                  </a:cubicBezTo>
                  <a:lnTo>
                    <a:pt x="98076" y="175349"/>
                  </a:lnTo>
                  <a:cubicBezTo>
                    <a:pt x="84949" y="178371"/>
                    <a:pt x="75178" y="190093"/>
                    <a:pt x="75178" y="204164"/>
                  </a:cubicBezTo>
                  <a:cubicBezTo>
                    <a:pt x="75178" y="220536"/>
                    <a:pt x="88388" y="233760"/>
                    <a:pt x="104745" y="233760"/>
                  </a:cubicBezTo>
                  <a:cubicBezTo>
                    <a:pt x="120787" y="233760"/>
                    <a:pt x="133999" y="220536"/>
                    <a:pt x="133999" y="204164"/>
                  </a:cubicBezTo>
                  <a:cubicBezTo>
                    <a:pt x="133999" y="189232"/>
                    <a:pt x="123001" y="176957"/>
                    <a:pt x="108901" y="174903"/>
                  </a:cubicBezTo>
                  <a:lnTo>
                    <a:pt x="108901" y="153996"/>
                  </a:lnTo>
                  <a:cubicBezTo>
                    <a:pt x="115338" y="153039"/>
                    <a:pt x="121208" y="150334"/>
                    <a:pt x="125981" y="146331"/>
                  </a:cubicBezTo>
                  <a:lnTo>
                    <a:pt x="154151" y="170042"/>
                  </a:lnTo>
                  <a:cubicBezTo>
                    <a:pt x="151744" y="174281"/>
                    <a:pt x="150356" y="179151"/>
                    <a:pt x="150356" y="184327"/>
                  </a:cubicBezTo>
                  <a:cubicBezTo>
                    <a:pt x="150356" y="200699"/>
                    <a:pt x="163566" y="213923"/>
                    <a:pt x="179923" y="213923"/>
                  </a:cubicBezTo>
                  <a:cubicBezTo>
                    <a:pt x="195965" y="213923"/>
                    <a:pt x="209177" y="200699"/>
                    <a:pt x="209177" y="184327"/>
                  </a:cubicBezTo>
                  <a:cubicBezTo>
                    <a:pt x="209177" y="168267"/>
                    <a:pt x="195967" y="155046"/>
                    <a:pt x="179925" y="155046"/>
                  </a:cubicBezTo>
                  <a:close/>
                  <a:moveTo>
                    <a:pt x="103804" y="117892"/>
                  </a:moveTo>
                  <a:lnTo>
                    <a:pt x="79365" y="117892"/>
                  </a:lnTo>
                  <a:cubicBezTo>
                    <a:pt x="80336" y="105232"/>
                    <a:pt x="90913" y="95220"/>
                    <a:pt x="103804" y="95220"/>
                  </a:cubicBezTo>
                  <a:cubicBezTo>
                    <a:pt x="116608" y="95220"/>
                    <a:pt x="127138" y="105097"/>
                    <a:pt x="128229" y="117640"/>
                  </a:cubicBezTo>
                  <a:lnTo>
                    <a:pt x="103804" y="117892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7" name="Group 186">
            <a:extLst>
              <a:ext uri="{FF2B5EF4-FFF2-40B4-BE49-F238E27FC236}">
                <a16:creationId xmlns:a16="http://schemas.microsoft.com/office/drawing/2014/main" id="{1DEC5760-BFA0-48FF-BA25-35C32A814499}"/>
              </a:ext>
            </a:extLst>
          </p:cNvPr>
          <p:cNvGrpSpPr/>
          <p:nvPr/>
        </p:nvGrpSpPr>
        <p:grpSpPr>
          <a:xfrm>
            <a:off x="2834172" y="1286079"/>
            <a:ext cx="591270" cy="591271"/>
            <a:chOff x="2834172" y="1286079"/>
            <a:chExt cx="591270" cy="591271"/>
          </a:xfrm>
        </p:grpSpPr>
        <p:grpSp>
          <p:nvGrpSpPr>
            <p:cNvPr id="188" name="Graphic 256">
              <a:extLst>
                <a:ext uri="{FF2B5EF4-FFF2-40B4-BE49-F238E27FC236}">
                  <a16:creationId xmlns:a16="http://schemas.microsoft.com/office/drawing/2014/main" id="{78818244-B00F-489D-A702-7DADFD2F9583}"/>
                </a:ext>
              </a:extLst>
            </p:cNvPr>
            <p:cNvGrpSpPr/>
            <p:nvPr/>
          </p:nvGrpSpPr>
          <p:grpSpPr>
            <a:xfrm>
              <a:off x="2834172" y="1286079"/>
              <a:ext cx="591270" cy="591271"/>
              <a:chOff x="2834172" y="1286079"/>
              <a:chExt cx="591270" cy="591271"/>
            </a:xfrm>
          </p:grpSpPr>
          <p:sp>
            <p:nvSpPr>
              <p:cNvPr id="203" name="Graphic 256">
                <a:extLst>
                  <a:ext uri="{FF2B5EF4-FFF2-40B4-BE49-F238E27FC236}">
                    <a16:creationId xmlns:a16="http://schemas.microsoft.com/office/drawing/2014/main" id="{0A1D77D8-4B5D-4850-A436-C7A7E98E1943}"/>
                  </a:ext>
                </a:extLst>
              </p:cNvPr>
              <p:cNvSpPr/>
              <p:nvPr/>
            </p:nvSpPr>
            <p:spPr>
              <a:xfrm>
                <a:off x="2834172" y="1286079"/>
                <a:ext cx="591270" cy="591271"/>
              </a:xfrm>
              <a:custGeom>
                <a:avLst/>
                <a:gdLst>
                  <a:gd name="connsiteX0" fmla="*/ 202314 w 591270"/>
                  <a:gd name="connsiteY0" fmla="*/ 0 h 591271"/>
                  <a:gd name="connsiteX1" fmla="*/ 388956 w 591270"/>
                  <a:gd name="connsiteY1" fmla="*/ 0 h 591271"/>
                  <a:gd name="connsiteX2" fmla="*/ 591270 w 591270"/>
                  <a:gd name="connsiteY2" fmla="*/ 202314 h 591271"/>
                  <a:gd name="connsiteX3" fmla="*/ 591270 w 591270"/>
                  <a:gd name="connsiteY3" fmla="*/ 388957 h 591271"/>
                  <a:gd name="connsiteX4" fmla="*/ 388956 w 591270"/>
                  <a:gd name="connsiteY4" fmla="*/ 591271 h 591271"/>
                  <a:gd name="connsiteX5" fmla="*/ 202314 w 591270"/>
                  <a:gd name="connsiteY5" fmla="*/ 591271 h 591271"/>
                  <a:gd name="connsiteX6" fmla="*/ 0 w 591270"/>
                  <a:gd name="connsiteY6" fmla="*/ 388957 h 591271"/>
                  <a:gd name="connsiteX7" fmla="*/ 0 w 591270"/>
                  <a:gd name="connsiteY7" fmla="*/ 202314 h 591271"/>
                  <a:gd name="connsiteX8" fmla="*/ 202314 w 591270"/>
                  <a:gd name="connsiteY8" fmla="*/ 0 h 591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1270" h="591271">
                    <a:moveTo>
                      <a:pt x="202314" y="0"/>
                    </a:moveTo>
                    <a:lnTo>
                      <a:pt x="388956" y="0"/>
                    </a:lnTo>
                    <a:cubicBezTo>
                      <a:pt x="500691" y="0"/>
                      <a:pt x="591270" y="90580"/>
                      <a:pt x="591270" y="202314"/>
                    </a:cubicBezTo>
                    <a:lnTo>
                      <a:pt x="591270" y="388957"/>
                    </a:lnTo>
                    <a:cubicBezTo>
                      <a:pt x="591270" y="500691"/>
                      <a:pt x="500691" y="591271"/>
                      <a:pt x="388956" y="591271"/>
                    </a:cubicBezTo>
                    <a:lnTo>
                      <a:pt x="202314" y="591271"/>
                    </a:lnTo>
                    <a:cubicBezTo>
                      <a:pt x="90580" y="591271"/>
                      <a:pt x="0" y="500691"/>
                      <a:pt x="0" y="388957"/>
                    </a:cubicBezTo>
                    <a:lnTo>
                      <a:pt x="0" y="202314"/>
                    </a:lnTo>
                    <a:cubicBezTo>
                      <a:pt x="0" y="90580"/>
                      <a:pt x="90580" y="0"/>
                      <a:pt x="20231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" name="Graphic 256">
                <a:extLst>
                  <a:ext uri="{FF2B5EF4-FFF2-40B4-BE49-F238E27FC236}">
                    <a16:creationId xmlns:a16="http://schemas.microsoft.com/office/drawing/2014/main" id="{26CD8A52-0397-4E62-AB4E-6F7C81C8D942}"/>
                  </a:ext>
                </a:extLst>
              </p:cNvPr>
              <p:cNvSpPr/>
              <p:nvPr/>
            </p:nvSpPr>
            <p:spPr>
              <a:xfrm>
                <a:off x="3119122" y="1791696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Graphic 256">
                <a:extLst>
                  <a:ext uri="{FF2B5EF4-FFF2-40B4-BE49-F238E27FC236}">
                    <a16:creationId xmlns:a16="http://schemas.microsoft.com/office/drawing/2014/main" id="{41B35A8D-0B24-4100-B1B5-F49B25D2EA85}"/>
                  </a:ext>
                </a:extLst>
              </p:cNvPr>
              <p:cNvSpPr/>
              <p:nvPr/>
            </p:nvSpPr>
            <p:spPr>
              <a:xfrm>
                <a:off x="3119122" y="1348822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Graphic 256">
                <a:extLst>
                  <a:ext uri="{FF2B5EF4-FFF2-40B4-BE49-F238E27FC236}">
                    <a16:creationId xmlns:a16="http://schemas.microsoft.com/office/drawing/2014/main" id="{25965F71-3A71-4330-9FD9-BE2D7553F600}"/>
                  </a:ext>
                </a:extLst>
              </p:cNvPr>
              <p:cNvSpPr/>
              <p:nvPr/>
            </p:nvSpPr>
            <p:spPr>
              <a:xfrm>
                <a:off x="3338849" y="157022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Graphic 256">
                <a:extLst>
                  <a:ext uri="{FF2B5EF4-FFF2-40B4-BE49-F238E27FC236}">
                    <a16:creationId xmlns:a16="http://schemas.microsoft.com/office/drawing/2014/main" id="{BCA2C5E1-C68F-4EA8-B194-F31C55805243}"/>
                  </a:ext>
                </a:extLst>
              </p:cNvPr>
              <p:cNvSpPr/>
              <p:nvPr/>
            </p:nvSpPr>
            <p:spPr>
              <a:xfrm>
                <a:off x="2896176" y="157022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Graphic 256">
                <a:extLst>
                  <a:ext uri="{FF2B5EF4-FFF2-40B4-BE49-F238E27FC236}">
                    <a16:creationId xmlns:a16="http://schemas.microsoft.com/office/drawing/2014/main" id="{9670F0CE-942E-4832-8C93-658137A88286}"/>
                  </a:ext>
                </a:extLst>
              </p:cNvPr>
              <p:cNvSpPr/>
              <p:nvPr/>
            </p:nvSpPr>
            <p:spPr>
              <a:xfrm>
                <a:off x="2934241" y="1387268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Graphic 256">
                <a:extLst>
                  <a:ext uri="{FF2B5EF4-FFF2-40B4-BE49-F238E27FC236}">
                    <a16:creationId xmlns:a16="http://schemas.microsoft.com/office/drawing/2014/main" id="{33B28BDF-29C8-4990-8ED6-FF89A41518F0}"/>
                  </a:ext>
                </a:extLst>
              </p:cNvPr>
              <p:cNvSpPr/>
              <p:nvPr/>
            </p:nvSpPr>
            <p:spPr>
              <a:xfrm>
                <a:off x="3300385" y="1753410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" name="Graphic 256">
                <a:extLst>
                  <a:ext uri="{FF2B5EF4-FFF2-40B4-BE49-F238E27FC236}">
                    <a16:creationId xmlns:a16="http://schemas.microsoft.com/office/drawing/2014/main" id="{39A1BFDB-B87B-4179-8FCC-6683DA29B5AE}"/>
                  </a:ext>
                </a:extLst>
              </p:cNvPr>
              <p:cNvSpPr/>
              <p:nvPr/>
            </p:nvSpPr>
            <p:spPr>
              <a:xfrm>
                <a:off x="2934135" y="1752944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1" name="Graphic 256">
                <a:extLst>
                  <a:ext uri="{FF2B5EF4-FFF2-40B4-BE49-F238E27FC236}">
                    <a16:creationId xmlns:a16="http://schemas.microsoft.com/office/drawing/2014/main" id="{BA4E6FED-5110-49B0-9206-E7F4BB47944C}"/>
                  </a:ext>
                </a:extLst>
              </p:cNvPr>
              <p:cNvSpPr/>
              <p:nvPr/>
            </p:nvSpPr>
            <p:spPr>
              <a:xfrm>
                <a:off x="3300462" y="1386617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89" name="Graphic 256">
              <a:extLst>
                <a:ext uri="{FF2B5EF4-FFF2-40B4-BE49-F238E27FC236}">
                  <a16:creationId xmlns:a16="http://schemas.microsoft.com/office/drawing/2014/main" id="{1F0F4D1F-492E-4791-9D2D-F5BF124B256D}"/>
                </a:ext>
              </a:extLst>
            </p:cNvPr>
            <p:cNvSpPr/>
            <p:nvPr/>
          </p:nvSpPr>
          <p:spPr>
            <a:xfrm>
              <a:off x="2981960" y="1434117"/>
              <a:ext cx="296153" cy="296153"/>
            </a:xfrm>
            <a:custGeom>
              <a:avLst/>
              <a:gdLst>
                <a:gd name="connsiteX0" fmla="*/ 59718 w 296153"/>
                <a:gd name="connsiteY0" fmla="*/ 0 h 296153"/>
                <a:gd name="connsiteX1" fmla="*/ 236436 w 296153"/>
                <a:gd name="connsiteY1" fmla="*/ 0 h 296153"/>
                <a:gd name="connsiteX2" fmla="*/ 296153 w 296153"/>
                <a:gd name="connsiteY2" fmla="*/ 59718 h 296153"/>
                <a:gd name="connsiteX3" fmla="*/ 296153 w 296153"/>
                <a:gd name="connsiteY3" fmla="*/ 236436 h 296153"/>
                <a:gd name="connsiteX4" fmla="*/ 236436 w 296153"/>
                <a:gd name="connsiteY4" fmla="*/ 296154 h 296153"/>
                <a:gd name="connsiteX5" fmla="*/ 59718 w 296153"/>
                <a:gd name="connsiteY5" fmla="*/ 296154 h 296153"/>
                <a:gd name="connsiteX6" fmla="*/ 0 w 296153"/>
                <a:gd name="connsiteY6" fmla="*/ 236436 h 296153"/>
                <a:gd name="connsiteX7" fmla="*/ 0 w 296153"/>
                <a:gd name="connsiteY7" fmla="*/ 59718 h 296153"/>
                <a:gd name="connsiteX8" fmla="*/ 59718 w 296153"/>
                <a:gd name="connsiteY8" fmla="*/ 0 h 29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153" h="296153">
                  <a:moveTo>
                    <a:pt x="59718" y="0"/>
                  </a:moveTo>
                  <a:lnTo>
                    <a:pt x="236436" y="0"/>
                  </a:lnTo>
                  <a:cubicBezTo>
                    <a:pt x="269417" y="0"/>
                    <a:pt x="296153" y="26736"/>
                    <a:pt x="296153" y="59718"/>
                  </a:cubicBezTo>
                  <a:lnTo>
                    <a:pt x="296153" y="236436"/>
                  </a:lnTo>
                  <a:cubicBezTo>
                    <a:pt x="296153" y="269418"/>
                    <a:pt x="269417" y="296154"/>
                    <a:pt x="236436" y="296154"/>
                  </a:cubicBezTo>
                  <a:lnTo>
                    <a:pt x="59718" y="296154"/>
                  </a:lnTo>
                  <a:cubicBezTo>
                    <a:pt x="26736" y="296154"/>
                    <a:pt x="0" y="269418"/>
                    <a:pt x="0" y="236436"/>
                  </a:cubicBezTo>
                  <a:lnTo>
                    <a:pt x="0" y="59718"/>
                  </a:lnTo>
                  <a:cubicBezTo>
                    <a:pt x="-2" y="26736"/>
                    <a:pt x="26736" y="0"/>
                    <a:pt x="59718" y="0"/>
                  </a:cubicBezTo>
                  <a:close/>
                </a:path>
              </a:pathLst>
            </a:custGeom>
            <a:solidFill>
              <a:srgbClr val="6ABD46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Graphic 256">
              <a:extLst>
                <a:ext uri="{FF2B5EF4-FFF2-40B4-BE49-F238E27FC236}">
                  <a16:creationId xmlns:a16="http://schemas.microsoft.com/office/drawing/2014/main" id="{B9E62229-B2AD-4262-8D5F-F7E08712845C}"/>
                </a:ext>
              </a:extLst>
            </p:cNvPr>
            <p:cNvSpPr/>
            <p:nvPr/>
          </p:nvSpPr>
          <p:spPr>
            <a:xfrm>
              <a:off x="3071217" y="1526249"/>
              <a:ext cx="117939" cy="136181"/>
            </a:xfrm>
            <a:custGeom>
              <a:avLst/>
              <a:gdLst>
                <a:gd name="connsiteX0" fmla="*/ 71717 w 117939"/>
                <a:gd name="connsiteY0" fmla="*/ 136182 h 136181"/>
                <a:gd name="connsiteX1" fmla="*/ 68467 w 117939"/>
                <a:gd name="connsiteY1" fmla="*/ 134612 h 136181"/>
                <a:gd name="connsiteX2" fmla="*/ 43589 w 117939"/>
                <a:gd name="connsiteY2" fmla="*/ 103256 h 136181"/>
                <a:gd name="connsiteX3" fmla="*/ 42688 w 117939"/>
                <a:gd name="connsiteY3" fmla="*/ 100677 h 136181"/>
                <a:gd name="connsiteX4" fmla="*/ 42688 w 117939"/>
                <a:gd name="connsiteY4" fmla="*/ 56688 h 136181"/>
                <a:gd name="connsiteX5" fmla="*/ 967 w 117939"/>
                <a:gd name="connsiteY5" fmla="*/ 6811 h 136181"/>
                <a:gd name="connsiteX6" fmla="*/ 389 w 117939"/>
                <a:gd name="connsiteY6" fmla="*/ 2394 h 136181"/>
                <a:gd name="connsiteX7" fmla="*/ 4148 w 117939"/>
                <a:gd name="connsiteY7" fmla="*/ 0 h 136181"/>
                <a:gd name="connsiteX8" fmla="*/ 113792 w 117939"/>
                <a:gd name="connsiteY8" fmla="*/ 0 h 136181"/>
                <a:gd name="connsiteX9" fmla="*/ 117558 w 117939"/>
                <a:gd name="connsiteY9" fmla="*/ 2415 h 136181"/>
                <a:gd name="connsiteX10" fmla="*/ 116943 w 117939"/>
                <a:gd name="connsiteY10" fmla="*/ 6847 h 136181"/>
                <a:gd name="connsiteX11" fmla="*/ 75864 w 117939"/>
                <a:gd name="connsiteY11" fmla="*/ 54866 h 136181"/>
                <a:gd name="connsiteX12" fmla="*/ 75864 w 117939"/>
                <a:gd name="connsiteY12" fmla="*/ 132033 h 136181"/>
                <a:gd name="connsiteX13" fmla="*/ 73080 w 117939"/>
                <a:gd name="connsiteY13" fmla="*/ 135950 h 136181"/>
                <a:gd name="connsiteX14" fmla="*/ 71717 w 117939"/>
                <a:gd name="connsiteY14" fmla="*/ 136182 h 136181"/>
                <a:gd name="connsiteX15" fmla="*/ 50991 w 117939"/>
                <a:gd name="connsiteY15" fmla="*/ 99231 h 136181"/>
                <a:gd name="connsiteX16" fmla="*/ 67571 w 117939"/>
                <a:gd name="connsiteY16" fmla="*/ 120131 h 136181"/>
                <a:gd name="connsiteX17" fmla="*/ 67571 w 117939"/>
                <a:gd name="connsiteY17" fmla="*/ 53337 h 136181"/>
                <a:gd name="connsiteX18" fmla="*/ 68568 w 117939"/>
                <a:gd name="connsiteY18" fmla="*/ 50638 h 136181"/>
                <a:gd name="connsiteX19" fmla="*/ 104787 w 117939"/>
                <a:gd name="connsiteY19" fmla="*/ 8300 h 136181"/>
                <a:gd name="connsiteX20" fmla="*/ 13031 w 117939"/>
                <a:gd name="connsiteY20" fmla="*/ 8300 h 136181"/>
                <a:gd name="connsiteX21" fmla="*/ 50022 w 117939"/>
                <a:gd name="connsiteY21" fmla="*/ 52519 h 136181"/>
                <a:gd name="connsiteX22" fmla="*/ 50991 w 117939"/>
                <a:gd name="connsiteY22" fmla="*/ 55179 h 136181"/>
                <a:gd name="connsiteX23" fmla="*/ 50991 w 117939"/>
                <a:gd name="connsiteY23" fmla="*/ 99231 h 136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7939" h="136181">
                  <a:moveTo>
                    <a:pt x="71717" y="136182"/>
                  </a:moveTo>
                  <a:cubicBezTo>
                    <a:pt x="70476" y="136182"/>
                    <a:pt x="69271" y="135623"/>
                    <a:pt x="68467" y="134612"/>
                  </a:cubicBezTo>
                  <a:lnTo>
                    <a:pt x="43589" y="103256"/>
                  </a:lnTo>
                  <a:cubicBezTo>
                    <a:pt x="43006" y="102522"/>
                    <a:pt x="42688" y="101614"/>
                    <a:pt x="42688" y="100677"/>
                  </a:cubicBezTo>
                  <a:lnTo>
                    <a:pt x="42688" y="56688"/>
                  </a:lnTo>
                  <a:lnTo>
                    <a:pt x="967" y="6811"/>
                  </a:lnTo>
                  <a:cubicBezTo>
                    <a:pt x="-66" y="5577"/>
                    <a:pt x="-292" y="3856"/>
                    <a:pt x="389" y="2394"/>
                  </a:cubicBezTo>
                  <a:cubicBezTo>
                    <a:pt x="1073" y="935"/>
                    <a:pt x="2537" y="0"/>
                    <a:pt x="4148" y="0"/>
                  </a:cubicBezTo>
                  <a:lnTo>
                    <a:pt x="113792" y="0"/>
                  </a:lnTo>
                  <a:cubicBezTo>
                    <a:pt x="115409" y="0"/>
                    <a:pt x="116882" y="942"/>
                    <a:pt x="117558" y="2415"/>
                  </a:cubicBezTo>
                  <a:cubicBezTo>
                    <a:pt x="118236" y="3885"/>
                    <a:pt x="117997" y="5613"/>
                    <a:pt x="116943" y="6847"/>
                  </a:cubicBezTo>
                  <a:lnTo>
                    <a:pt x="75864" y="54866"/>
                  </a:lnTo>
                  <a:lnTo>
                    <a:pt x="75864" y="132033"/>
                  </a:lnTo>
                  <a:cubicBezTo>
                    <a:pt x="75864" y="133799"/>
                    <a:pt x="74747" y="135369"/>
                    <a:pt x="73080" y="135950"/>
                  </a:cubicBezTo>
                  <a:cubicBezTo>
                    <a:pt x="72636" y="136105"/>
                    <a:pt x="72175" y="136182"/>
                    <a:pt x="71717" y="136182"/>
                  </a:cubicBezTo>
                  <a:close/>
                  <a:moveTo>
                    <a:pt x="50991" y="99231"/>
                  </a:moveTo>
                  <a:lnTo>
                    <a:pt x="67571" y="120131"/>
                  </a:lnTo>
                  <a:lnTo>
                    <a:pt x="67571" y="53337"/>
                  </a:lnTo>
                  <a:cubicBezTo>
                    <a:pt x="67571" y="52348"/>
                    <a:pt x="67924" y="51391"/>
                    <a:pt x="68568" y="50638"/>
                  </a:cubicBezTo>
                  <a:lnTo>
                    <a:pt x="104787" y="8300"/>
                  </a:lnTo>
                  <a:lnTo>
                    <a:pt x="13031" y="8300"/>
                  </a:lnTo>
                  <a:lnTo>
                    <a:pt x="50022" y="52519"/>
                  </a:lnTo>
                  <a:cubicBezTo>
                    <a:pt x="50648" y="53262"/>
                    <a:pt x="50991" y="54206"/>
                    <a:pt x="50991" y="55179"/>
                  </a:cubicBezTo>
                  <a:lnTo>
                    <a:pt x="50991" y="99231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Graphic 256">
              <a:extLst>
                <a:ext uri="{FF2B5EF4-FFF2-40B4-BE49-F238E27FC236}">
                  <a16:creationId xmlns:a16="http://schemas.microsoft.com/office/drawing/2014/main" id="{5D659236-3451-4912-A5D3-A0B32D105928}"/>
                </a:ext>
              </a:extLst>
            </p:cNvPr>
            <p:cNvSpPr/>
            <p:nvPr/>
          </p:nvSpPr>
          <p:spPr>
            <a:xfrm>
              <a:off x="3180711" y="1636148"/>
              <a:ext cx="41461" cy="40885"/>
            </a:xfrm>
            <a:custGeom>
              <a:avLst/>
              <a:gdLst>
                <a:gd name="connsiteX0" fmla="*/ 0 w 41461"/>
                <a:gd name="connsiteY0" fmla="*/ 27360 h 40885"/>
                <a:gd name="connsiteX1" fmla="*/ 8293 w 41461"/>
                <a:gd name="connsiteY1" fmla="*/ 40885 h 40885"/>
                <a:gd name="connsiteX2" fmla="*/ 41462 w 41461"/>
                <a:gd name="connsiteY2" fmla="*/ 8915 h 40885"/>
                <a:gd name="connsiteX3" fmla="*/ 28256 w 41461"/>
                <a:gd name="connsiteY3" fmla="*/ 0 h 40885"/>
                <a:gd name="connsiteX4" fmla="*/ 0 w 41461"/>
                <a:gd name="connsiteY4" fmla="*/ 27360 h 40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461" h="40885">
                  <a:moveTo>
                    <a:pt x="0" y="27360"/>
                  </a:moveTo>
                  <a:lnTo>
                    <a:pt x="8293" y="40885"/>
                  </a:lnTo>
                  <a:cubicBezTo>
                    <a:pt x="21499" y="32585"/>
                    <a:pt x="32862" y="21826"/>
                    <a:pt x="41462" y="8915"/>
                  </a:cubicBezTo>
                  <a:lnTo>
                    <a:pt x="28256" y="0"/>
                  </a:lnTo>
                  <a:cubicBezTo>
                    <a:pt x="20886" y="10760"/>
                    <a:pt x="11057" y="20290"/>
                    <a:pt x="0" y="27360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Graphic 256">
              <a:extLst>
                <a:ext uri="{FF2B5EF4-FFF2-40B4-BE49-F238E27FC236}">
                  <a16:creationId xmlns:a16="http://schemas.microsoft.com/office/drawing/2014/main" id="{06858EBC-EB24-44EE-A71D-DB99666BF30E}"/>
                </a:ext>
              </a:extLst>
            </p:cNvPr>
            <p:cNvSpPr/>
            <p:nvPr/>
          </p:nvSpPr>
          <p:spPr>
            <a:xfrm>
              <a:off x="3214189" y="1589422"/>
              <a:ext cx="27026" cy="45496"/>
            </a:xfrm>
            <a:custGeom>
              <a:avLst/>
              <a:gdLst>
                <a:gd name="connsiteX0" fmla="*/ 0 w 27026"/>
                <a:gd name="connsiteY0" fmla="*/ 38117 h 45496"/>
                <a:gd name="connsiteX1" fmla="*/ 14127 w 27026"/>
                <a:gd name="connsiteY1" fmla="*/ 45496 h 45496"/>
                <a:gd name="connsiteX2" fmla="*/ 27026 w 27026"/>
                <a:gd name="connsiteY2" fmla="*/ 921 h 45496"/>
                <a:gd name="connsiteX3" fmla="*/ 11055 w 27026"/>
                <a:gd name="connsiteY3" fmla="*/ 0 h 45496"/>
                <a:gd name="connsiteX4" fmla="*/ 0 w 27026"/>
                <a:gd name="connsiteY4" fmla="*/ 38117 h 454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26" h="45496">
                  <a:moveTo>
                    <a:pt x="0" y="38117"/>
                  </a:moveTo>
                  <a:lnTo>
                    <a:pt x="14127" y="45496"/>
                  </a:lnTo>
                  <a:cubicBezTo>
                    <a:pt x="21499" y="31662"/>
                    <a:pt x="25797" y="16600"/>
                    <a:pt x="27026" y="921"/>
                  </a:cubicBezTo>
                  <a:lnTo>
                    <a:pt x="11055" y="0"/>
                  </a:lnTo>
                  <a:cubicBezTo>
                    <a:pt x="10136" y="13217"/>
                    <a:pt x="6451" y="26130"/>
                    <a:pt x="0" y="38117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Graphic 256">
              <a:extLst>
                <a:ext uri="{FF2B5EF4-FFF2-40B4-BE49-F238E27FC236}">
                  <a16:creationId xmlns:a16="http://schemas.microsoft.com/office/drawing/2014/main" id="{D0A8F74D-EA8B-48F4-A6B2-8CC6A86F1CCF}"/>
                </a:ext>
              </a:extLst>
            </p:cNvPr>
            <p:cNvSpPr/>
            <p:nvPr/>
          </p:nvSpPr>
          <p:spPr>
            <a:xfrm>
              <a:off x="3216029" y="1533779"/>
              <a:ext cx="25492" cy="45498"/>
            </a:xfrm>
            <a:custGeom>
              <a:avLst/>
              <a:gdLst>
                <a:gd name="connsiteX0" fmla="*/ 9523 w 25492"/>
                <a:gd name="connsiteY0" fmla="*/ 45498 h 45498"/>
                <a:gd name="connsiteX1" fmla="*/ 25493 w 25492"/>
                <a:gd name="connsiteY1" fmla="*/ 44883 h 45498"/>
                <a:gd name="connsiteX2" fmla="*/ 14436 w 25492"/>
                <a:gd name="connsiteY2" fmla="*/ 0 h 45498"/>
                <a:gd name="connsiteX3" fmla="*/ 0 w 25492"/>
                <a:gd name="connsiteY3" fmla="*/ 7070 h 45498"/>
                <a:gd name="connsiteX4" fmla="*/ 9523 w 25492"/>
                <a:gd name="connsiteY4" fmla="*/ 45498 h 4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92" h="45498">
                  <a:moveTo>
                    <a:pt x="9523" y="45498"/>
                  </a:moveTo>
                  <a:lnTo>
                    <a:pt x="25493" y="44883"/>
                  </a:lnTo>
                  <a:cubicBezTo>
                    <a:pt x="24878" y="29513"/>
                    <a:pt x="21193" y="14143"/>
                    <a:pt x="14436" y="0"/>
                  </a:cubicBezTo>
                  <a:lnTo>
                    <a:pt x="0" y="7070"/>
                  </a:lnTo>
                  <a:cubicBezTo>
                    <a:pt x="5838" y="19060"/>
                    <a:pt x="8910" y="32279"/>
                    <a:pt x="9523" y="45498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Graphic 256">
              <a:extLst>
                <a:ext uri="{FF2B5EF4-FFF2-40B4-BE49-F238E27FC236}">
                  <a16:creationId xmlns:a16="http://schemas.microsoft.com/office/drawing/2014/main" id="{0B637BF8-BE6B-440C-9690-AC4F0BE85FBC}"/>
                </a:ext>
              </a:extLst>
            </p:cNvPr>
            <p:cNvSpPr/>
            <p:nvPr/>
          </p:nvSpPr>
          <p:spPr>
            <a:xfrm>
              <a:off x="3183786" y="1490125"/>
              <a:ext cx="40847" cy="41808"/>
            </a:xfrm>
            <a:custGeom>
              <a:avLst/>
              <a:gdLst>
                <a:gd name="connsiteX0" fmla="*/ 27333 w 40847"/>
                <a:gd name="connsiteY0" fmla="*/ 41809 h 41808"/>
                <a:gd name="connsiteX1" fmla="*/ 40847 w 40847"/>
                <a:gd name="connsiteY1" fmla="*/ 33509 h 41808"/>
                <a:gd name="connsiteX2" fmla="*/ 8906 w 40847"/>
                <a:gd name="connsiteY2" fmla="*/ 0 h 41808"/>
                <a:gd name="connsiteX3" fmla="*/ 0 w 40847"/>
                <a:gd name="connsiteY3" fmla="*/ 13219 h 41808"/>
                <a:gd name="connsiteX4" fmla="*/ 27333 w 40847"/>
                <a:gd name="connsiteY4" fmla="*/ 41809 h 4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847" h="41808">
                  <a:moveTo>
                    <a:pt x="27333" y="41809"/>
                  </a:moveTo>
                  <a:lnTo>
                    <a:pt x="40847" y="33509"/>
                  </a:lnTo>
                  <a:cubicBezTo>
                    <a:pt x="32554" y="20290"/>
                    <a:pt x="21805" y="8915"/>
                    <a:pt x="8906" y="0"/>
                  </a:cubicBezTo>
                  <a:lnTo>
                    <a:pt x="0" y="13219"/>
                  </a:lnTo>
                  <a:cubicBezTo>
                    <a:pt x="11055" y="20904"/>
                    <a:pt x="20267" y="30434"/>
                    <a:pt x="27333" y="41809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Graphic 256">
              <a:extLst>
                <a:ext uri="{FF2B5EF4-FFF2-40B4-BE49-F238E27FC236}">
                  <a16:creationId xmlns:a16="http://schemas.microsoft.com/office/drawing/2014/main" id="{FC122470-BB49-4967-8F41-2D45B6E4D87A}"/>
                </a:ext>
              </a:extLst>
            </p:cNvPr>
            <p:cNvSpPr/>
            <p:nvPr/>
          </p:nvSpPr>
          <p:spPr>
            <a:xfrm>
              <a:off x="3137103" y="1471376"/>
              <a:ext cx="45453" cy="27051"/>
            </a:xfrm>
            <a:custGeom>
              <a:avLst/>
              <a:gdLst>
                <a:gd name="connsiteX0" fmla="*/ 38081 w 45453"/>
                <a:gd name="connsiteY0" fmla="*/ 27051 h 27051"/>
                <a:gd name="connsiteX1" fmla="*/ 45453 w 45453"/>
                <a:gd name="connsiteY1" fmla="*/ 12911 h 27051"/>
                <a:gd name="connsiteX2" fmla="*/ 1228 w 45453"/>
                <a:gd name="connsiteY2" fmla="*/ 0 h 27051"/>
                <a:gd name="connsiteX3" fmla="*/ 0 w 45453"/>
                <a:gd name="connsiteY3" fmla="*/ 15985 h 27051"/>
                <a:gd name="connsiteX4" fmla="*/ 38081 w 45453"/>
                <a:gd name="connsiteY4" fmla="*/ 27051 h 2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3" h="27051">
                  <a:moveTo>
                    <a:pt x="38081" y="27051"/>
                  </a:moveTo>
                  <a:lnTo>
                    <a:pt x="45453" y="12911"/>
                  </a:lnTo>
                  <a:cubicBezTo>
                    <a:pt x="31939" y="5532"/>
                    <a:pt x="16584" y="1230"/>
                    <a:pt x="1228" y="0"/>
                  </a:cubicBezTo>
                  <a:lnTo>
                    <a:pt x="0" y="15985"/>
                  </a:lnTo>
                  <a:cubicBezTo>
                    <a:pt x="13204" y="16906"/>
                    <a:pt x="26103" y="20594"/>
                    <a:pt x="38081" y="27051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Graphic 256">
              <a:extLst>
                <a:ext uri="{FF2B5EF4-FFF2-40B4-BE49-F238E27FC236}">
                  <a16:creationId xmlns:a16="http://schemas.microsoft.com/office/drawing/2014/main" id="{890CCB7D-0002-4917-B2D0-5326B3E3E820}"/>
                </a:ext>
              </a:extLst>
            </p:cNvPr>
            <p:cNvSpPr/>
            <p:nvPr/>
          </p:nvSpPr>
          <p:spPr>
            <a:xfrm>
              <a:off x="3081818" y="1471068"/>
              <a:ext cx="45146" cy="25515"/>
            </a:xfrm>
            <a:custGeom>
              <a:avLst/>
              <a:gdLst>
                <a:gd name="connsiteX0" fmla="*/ 45147 w 45146"/>
                <a:gd name="connsiteY0" fmla="*/ 15985 h 25515"/>
                <a:gd name="connsiteX1" fmla="*/ 44841 w 45146"/>
                <a:gd name="connsiteY1" fmla="*/ 0 h 25515"/>
                <a:gd name="connsiteX2" fmla="*/ 0 w 45146"/>
                <a:gd name="connsiteY2" fmla="*/ 11066 h 25515"/>
                <a:gd name="connsiteX3" fmla="*/ 6757 w 45146"/>
                <a:gd name="connsiteY3" fmla="*/ 25515 h 25515"/>
                <a:gd name="connsiteX4" fmla="*/ 45147 w 45146"/>
                <a:gd name="connsiteY4" fmla="*/ 15985 h 255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146" h="25515">
                  <a:moveTo>
                    <a:pt x="45147" y="15985"/>
                  </a:moveTo>
                  <a:lnTo>
                    <a:pt x="44841" y="0"/>
                  </a:lnTo>
                  <a:cubicBezTo>
                    <a:pt x="29177" y="615"/>
                    <a:pt x="13821" y="4304"/>
                    <a:pt x="0" y="11066"/>
                  </a:cubicBezTo>
                  <a:lnTo>
                    <a:pt x="6757" y="25515"/>
                  </a:lnTo>
                  <a:cubicBezTo>
                    <a:pt x="18735" y="19675"/>
                    <a:pt x="31941" y="16600"/>
                    <a:pt x="45147" y="15985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Graphic 256">
              <a:extLst>
                <a:ext uri="{FF2B5EF4-FFF2-40B4-BE49-F238E27FC236}">
                  <a16:creationId xmlns:a16="http://schemas.microsoft.com/office/drawing/2014/main" id="{251EF25C-0334-4F42-B409-0914EBB2C152}"/>
                </a:ext>
              </a:extLst>
            </p:cNvPr>
            <p:cNvSpPr/>
            <p:nvPr/>
          </p:nvSpPr>
          <p:spPr>
            <a:xfrm>
              <a:off x="3038207" y="1487974"/>
              <a:ext cx="41768" cy="40885"/>
            </a:xfrm>
            <a:custGeom>
              <a:avLst/>
              <a:gdLst>
                <a:gd name="connsiteX0" fmla="*/ 41768 w 41768"/>
                <a:gd name="connsiteY0" fmla="*/ 13526 h 40885"/>
                <a:gd name="connsiteX1" fmla="*/ 33169 w 41768"/>
                <a:gd name="connsiteY1" fmla="*/ 0 h 40885"/>
                <a:gd name="connsiteX2" fmla="*/ 0 w 41768"/>
                <a:gd name="connsiteY2" fmla="*/ 31970 h 40885"/>
                <a:gd name="connsiteX3" fmla="*/ 13206 w 41768"/>
                <a:gd name="connsiteY3" fmla="*/ 40885 h 40885"/>
                <a:gd name="connsiteX4" fmla="*/ 41768 w 41768"/>
                <a:gd name="connsiteY4" fmla="*/ 13526 h 408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1768" h="40885">
                  <a:moveTo>
                    <a:pt x="41768" y="13526"/>
                  </a:moveTo>
                  <a:lnTo>
                    <a:pt x="33169" y="0"/>
                  </a:lnTo>
                  <a:cubicBezTo>
                    <a:pt x="19963" y="7994"/>
                    <a:pt x="8600" y="19060"/>
                    <a:pt x="0" y="31970"/>
                  </a:cubicBezTo>
                  <a:lnTo>
                    <a:pt x="13206" y="40885"/>
                  </a:lnTo>
                  <a:cubicBezTo>
                    <a:pt x="20576" y="29819"/>
                    <a:pt x="30405" y="20598"/>
                    <a:pt x="41768" y="13526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Graphic 256">
              <a:extLst>
                <a:ext uri="{FF2B5EF4-FFF2-40B4-BE49-F238E27FC236}">
                  <a16:creationId xmlns:a16="http://schemas.microsoft.com/office/drawing/2014/main" id="{E72DA850-090B-4A82-B3ED-92777D7FB1B3}"/>
                </a:ext>
              </a:extLst>
            </p:cNvPr>
            <p:cNvSpPr/>
            <p:nvPr/>
          </p:nvSpPr>
          <p:spPr>
            <a:xfrm>
              <a:off x="3019165" y="1530090"/>
              <a:ext cx="27026" cy="45498"/>
            </a:xfrm>
            <a:custGeom>
              <a:avLst/>
              <a:gdLst>
                <a:gd name="connsiteX0" fmla="*/ 27026 w 27026"/>
                <a:gd name="connsiteY0" fmla="*/ 7379 h 45498"/>
                <a:gd name="connsiteX1" fmla="*/ 12899 w 27026"/>
                <a:gd name="connsiteY1" fmla="*/ 0 h 45498"/>
                <a:gd name="connsiteX2" fmla="*/ 0 w 27026"/>
                <a:gd name="connsiteY2" fmla="*/ 44269 h 45498"/>
                <a:gd name="connsiteX3" fmla="*/ 15969 w 27026"/>
                <a:gd name="connsiteY3" fmla="*/ 45498 h 45498"/>
                <a:gd name="connsiteX4" fmla="*/ 27026 w 27026"/>
                <a:gd name="connsiteY4" fmla="*/ 7379 h 454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26" h="45498">
                  <a:moveTo>
                    <a:pt x="27026" y="7379"/>
                  </a:moveTo>
                  <a:lnTo>
                    <a:pt x="12899" y="0"/>
                  </a:lnTo>
                  <a:cubicBezTo>
                    <a:pt x="5527" y="13526"/>
                    <a:pt x="1230" y="28896"/>
                    <a:pt x="0" y="44269"/>
                  </a:cubicBezTo>
                  <a:lnTo>
                    <a:pt x="15969" y="45498"/>
                  </a:lnTo>
                  <a:cubicBezTo>
                    <a:pt x="16891" y="32279"/>
                    <a:pt x="20576" y="19060"/>
                    <a:pt x="27026" y="7379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Graphic 256">
              <a:extLst>
                <a:ext uri="{FF2B5EF4-FFF2-40B4-BE49-F238E27FC236}">
                  <a16:creationId xmlns:a16="http://schemas.microsoft.com/office/drawing/2014/main" id="{27E8486E-310D-45BC-9549-74EC9A75CB91}"/>
                </a:ext>
              </a:extLst>
            </p:cNvPr>
            <p:cNvSpPr/>
            <p:nvPr/>
          </p:nvSpPr>
          <p:spPr>
            <a:xfrm>
              <a:off x="3018859" y="1585733"/>
              <a:ext cx="25490" cy="45189"/>
            </a:xfrm>
            <a:custGeom>
              <a:avLst/>
              <a:gdLst>
                <a:gd name="connsiteX0" fmla="*/ 15969 w 25490"/>
                <a:gd name="connsiteY0" fmla="*/ 0 h 45189"/>
                <a:gd name="connsiteX1" fmla="*/ 0 w 25490"/>
                <a:gd name="connsiteY1" fmla="*/ 306 h 45189"/>
                <a:gd name="connsiteX2" fmla="*/ 11363 w 25490"/>
                <a:gd name="connsiteY2" fmla="*/ 45190 h 45189"/>
                <a:gd name="connsiteX3" fmla="*/ 25490 w 25490"/>
                <a:gd name="connsiteY3" fmla="*/ 38426 h 45189"/>
                <a:gd name="connsiteX4" fmla="*/ 15969 w 25490"/>
                <a:gd name="connsiteY4" fmla="*/ 0 h 45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490" h="45189">
                  <a:moveTo>
                    <a:pt x="15969" y="0"/>
                  </a:moveTo>
                  <a:lnTo>
                    <a:pt x="0" y="306"/>
                  </a:lnTo>
                  <a:cubicBezTo>
                    <a:pt x="615" y="15985"/>
                    <a:pt x="4300" y="31356"/>
                    <a:pt x="11363" y="45190"/>
                  </a:cubicBezTo>
                  <a:lnTo>
                    <a:pt x="25490" y="38426"/>
                  </a:lnTo>
                  <a:cubicBezTo>
                    <a:pt x="19654" y="26436"/>
                    <a:pt x="16582" y="13219"/>
                    <a:pt x="15969" y="0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Graphic 256">
              <a:extLst>
                <a:ext uri="{FF2B5EF4-FFF2-40B4-BE49-F238E27FC236}">
                  <a16:creationId xmlns:a16="http://schemas.microsoft.com/office/drawing/2014/main" id="{BEFCBCD5-4BD8-49D8-98CE-7B3EF065BA0F}"/>
                </a:ext>
              </a:extLst>
            </p:cNvPr>
            <p:cNvSpPr/>
            <p:nvPr/>
          </p:nvSpPr>
          <p:spPr>
            <a:xfrm>
              <a:off x="3035748" y="1632767"/>
              <a:ext cx="40847" cy="41808"/>
            </a:xfrm>
            <a:custGeom>
              <a:avLst/>
              <a:gdLst>
                <a:gd name="connsiteX0" fmla="*/ 13514 w 40847"/>
                <a:gd name="connsiteY0" fmla="*/ 0 h 41808"/>
                <a:gd name="connsiteX1" fmla="*/ 0 w 40847"/>
                <a:gd name="connsiteY1" fmla="*/ 8609 h 41808"/>
                <a:gd name="connsiteX2" fmla="*/ 31941 w 40847"/>
                <a:gd name="connsiteY2" fmla="*/ 41809 h 41808"/>
                <a:gd name="connsiteX3" fmla="*/ 40847 w 40847"/>
                <a:gd name="connsiteY3" fmla="*/ 28590 h 41808"/>
                <a:gd name="connsiteX4" fmla="*/ 13514 w 40847"/>
                <a:gd name="connsiteY4" fmla="*/ 0 h 418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847" h="41808">
                  <a:moveTo>
                    <a:pt x="13514" y="0"/>
                  </a:moveTo>
                  <a:lnTo>
                    <a:pt x="0" y="8609"/>
                  </a:lnTo>
                  <a:cubicBezTo>
                    <a:pt x="8293" y="21828"/>
                    <a:pt x="19042" y="33203"/>
                    <a:pt x="31941" y="41809"/>
                  </a:cubicBezTo>
                  <a:lnTo>
                    <a:pt x="40847" y="28590"/>
                  </a:lnTo>
                  <a:cubicBezTo>
                    <a:pt x="29792" y="21211"/>
                    <a:pt x="20578" y="11375"/>
                    <a:pt x="13514" y="0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Graphic 256">
              <a:extLst>
                <a:ext uri="{FF2B5EF4-FFF2-40B4-BE49-F238E27FC236}">
                  <a16:creationId xmlns:a16="http://schemas.microsoft.com/office/drawing/2014/main" id="{B2FA7E5D-E9E0-4E01-8E00-90A42C03CD0E}"/>
                </a:ext>
              </a:extLst>
            </p:cNvPr>
            <p:cNvSpPr/>
            <p:nvPr/>
          </p:nvSpPr>
          <p:spPr>
            <a:xfrm>
              <a:off x="3077824" y="1666582"/>
              <a:ext cx="45453" cy="27051"/>
            </a:xfrm>
            <a:custGeom>
              <a:avLst/>
              <a:gdLst>
                <a:gd name="connsiteX0" fmla="*/ 7372 w 45453"/>
                <a:gd name="connsiteY0" fmla="*/ 0 h 27051"/>
                <a:gd name="connsiteX1" fmla="*/ 0 w 45453"/>
                <a:gd name="connsiteY1" fmla="*/ 14141 h 27051"/>
                <a:gd name="connsiteX2" fmla="*/ 44226 w 45453"/>
                <a:gd name="connsiteY2" fmla="*/ 27051 h 27051"/>
                <a:gd name="connsiteX3" fmla="*/ 45453 w 45453"/>
                <a:gd name="connsiteY3" fmla="*/ 11066 h 27051"/>
                <a:gd name="connsiteX4" fmla="*/ 7372 w 45453"/>
                <a:gd name="connsiteY4" fmla="*/ 0 h 27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3" h="27051">
                  <a:moveTo>
                    <a:pt x="7372" y="0"/>
                  </a:moveTo>
                  <a:lnTo>
                    <a:pt x="0" y="14141"/>
                  </a:lnTo>
                  <a:cubicBezTo>
                    <a:pt x="13821" y="21519"/>
                    <a:pt x="28869" y="25821"/>
                    <a:pt x="44226" y="27051"/>
                  </a:cubicBezTo>
                  <a:lnTo>
                    <a:pt x="45453" y="11066"/>
                  </a:lnTo>
                  <a:cubicBezTo>
                    <a:pt x="32250" y="10145"/>
                    <a:pt x="19350" y="6455"/>
                    <a:pt x="7372" y="0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Graphic 256">
              <a:extLst>
                <a:ext uri="{FF2B5EF4-FFF2-40B4-BE49-F238E27FC236}">
                  <a16:creationId xmlns:a16="http://schemas.microsoft.com/office/drawing/2014/main" id="{0C044160-0546-48D2-AED3-DBECDA9A00DD}"/>
                </a:ext>
              </a:extLst>
            </p:cNvPr>
            <p:cNvSpPr/>
            <p:nvPr/>
          </p:nvSpPr>
          <p:spPr>
            <a:xfrm>
              <a:off x="3133416" y="1668429"/>
              <a:ext cx="45455" cy="25206"/>
            </a:xfrm>
            <a:custGeom>
              <a:avLst/>
              <a:gdLst>
                <a:gd name="connsiteX0" fmla="*/ 0 w 45455"/>
                <a:gd name="connsiteY0" fmla="*/ 9528 h 25206"/>
                <a:gd name="connsiteX1" fmla="*/ 615 w 45455"/>
                <a:gd name="connsiteY1" fmla="*/ 25207 h 25206"/>
                <a:gd name="connsiteX2" fmla="*/ 45455 w 45455"/>
                <a:gd name="connsiteY2" fmla="*/ 14141 h 25206"/>
                <a:gd name="connsiteX3" fmla="*/ 38392 w 45455"/>
                <a:gd name="connsiteY3" fmla="*/ 0 h 25206"/>
                <a:gd name="connsiteX4" fmla="*/ 0 w 45455"/>
                <a:gd name="connsiteY4" fmla="*/ 9528 h 25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455" h="25206">
                  <a:moveTo>
                    <a:pt x="0" y="9528"/>
                  </a:moveTo>
                  <a:lnTo>
                    <a:pt x="615" y="25207"/>
                  </a:lnTo>
                  <a:cubicBezTo>
                    <a:pt x="15972" y="24900"/>
                    <a:pt x="31328" y="20902"/>
                    <a:pt x="45455" y="14141"/>
                  </a:cubicBezTo>
                  <a:lnTo>
                    <a:pt x="38392" y="0"/>
                  </a:lnTo>
                  <a:cubicBezTo>
                    <a:pt x="26412" y="5838"/>
                    <a:pt x="13206" y="8913"/>
                    <a:pt x="0" y="9528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2" name="Group 211">
            <a:extLst>
              <a:ext uri="{FF2B5EF4-FFF2-40B4-BE49-F238E27FC236}">
                <a16:creationId xmlns:a16="http://schemas.microsoft.com/office/drawing/2014/main" id="{4AE70E86-9F2D-492B-87BA-E86810AADA91}"/>
              </a:ext>
            </a:extLst>
          </p:cNvPr>
          <p:cNvGrpSpPr/>
          <p:nvPr/>
        </p:nvGrpSpPr>
        <p:grpSpPr>
          <a:xfrm>
            <a:off x="3811761" y="1286234"/>
            <a:ext cx="591270" cy="591273"/>
            <a:chOff x="3811761" y="1286234"/>
            <a:chExt cx="591270" cy="591273"/>
          </a:xfrm>
        </p:grpSpPr>
        <p:grpSp>
          <p:nvGrpSpPr>
            <p:cNvPr id="213" name="Graphic 257">
              <a:extLst>
                <a:ext uri="{FF2B5EF4-FFF2-40B4-BE49-F238E27FC236}">
                  <a16:creationId xmlns:a16="http://schemas.microsoft.com/office/drawing/2014/main" id="{194A79AC-53E7-4147-9EC4-A510F0D6B570}"/>
                </a:ext>
              </a:extLst>
            </p:cNvPr>
            <p:cNvGrpSpPr/>
            <p:nvPr/>
          </p:nvGrpSpPr>
          <p:grpSpPr>
            <a:xfrm>
              <a:off x="3811761" y="1286234"/>
              <a:ext cx="591270" cy="591273"/>
              <a:chOff x="3811761" y="1286234"/>
              <a:chExt cx="591270" cy="591273"/>
            </a:xfrm>
          </p:grpSpPr>
          <p:sp>
            <p:nvSpPr>
              <p:cNvPr id="240" name="Graphic 257">
                <a:extLst>
                  <a:ext uri="{FF2B5EF4-FFF2-40B4-BE49-F238E27FC236}">
                    <a16:creationId xmlns:a16="http://schemas.microsoft.com/office/drawing/2014/main" id="{B38CF317-DBB5-49DC-9196-590E2B7787FC}"/>
                  </a:ext>
                </a:extLst>
              </p:cNvPr>
              <p:cNvSpPr/>
              <p:nvPr/>
            </p:nvSpPr>
            <p:spPr>
              <a:xfrm>
                <a:off x="3811761" y="1286234"/>
                <a:ext cx="591270" cy="591273"/>
              </a:xfrm>
              <a:custGeom>
                <a:avLst/>
                <a:gdLst>
                  <a:gd name="connsiteX0" fmla="*/ 202314 w 591270"/>
                  <a:gd name="connsiteY0" fmla="*/ 0 h 591273"/>
                  <a:gd name="connsiteX1" fmla="*/ 388956 w 591270"/>
                  <a:gd name="connsiteY1" fmla="*/ 0 h 591273"/>
                  <a:gd name="connsiteX2" fmla="*/ 591270 w 591270"/>
                  <a:gd name="connsiteY2" fmla="*/ 202314 h 591273"/>
                  <a:gd name="connsiteX3" fmla="*/ 591270 w 591270"/>
                  <a:gd name="connsiteY3" fmla="*/ 388959 h 591273"/>
                  <a:gd name="connsiteX4" fmla="*/ 388956 w 591270"/>
                  <a:gd name="connsiteY4" fmla="*/ 591273 h 591273"/>
                  <a:gd name="connsiteX5" fmla="*/ 202314 w 591270"/>
                  <a:gd name="connsiteY5" fmla="*/ 591273 h 591273"/>
                  <a:gd name="connsiteX6" fmla="*/ 0 w 591270"/>
                  <a:gd name="connsiteY6" fmla="*/ 388959 h 591273"/>
                  <a:gd name="connsiteX7" fmla="*/ 0 w 591270"/>
                  <a:gd name="connsiteY7" fmla="*/ 202317 h 591273"/>
                  <a:gd name="connsiteX8" fmla="*/ 202314 w 591270"/>
                  <a:gd name="connsiteY8" fmla="*/ 0 h 5912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1270" h="591273">
                    <a:moveTo>
                      <a:pt x="202314" y="0"/>
                    </a:moveTo>
                    <a:lnTo>
                      <a:pt x="388956" y="0"/>
                    </a:lnTo>
                    <a:cubicBezTo>
                      <a:pt x="500691" y="0"/>
                      <a:pt x="591270" y="90580"/>
                      <a:pt x="591270" y="202314"/>
                    </a:cubicBezTo>
                    <a:lnTo>
                      <a:pt x="591270" y="388959"/>
                    </a:lnTo>
                    <a:cubicBezTo>
                      <a:pt x="591270" y="500693"/>
                      <a:pt x="500691" y="591273"/>
                      <a:pt x="388956" y="591273"/>
                    </a:cubicBezTo>
                    <a:lnTo>
                      <a:pt x="202314" y="591273"/>
                    </a:lnTo>
                    <a:cubicBezTo>
                      <a:pt x="90580" y="591273"/>
                      <a:pt x="0" y="500693"/>
                      <a:pt x="0" y="388959"/>
                    </a:cubicBezTo>
                    <a:lnTo>
                      <a:pt x="0" y="202317"/>
                    </a:lnTo>
                    <a:cubicBezTo>
                      <a:pt x="0" y="90580"/>
                      <a:pt x="90580" y="0"/>
                      <a:pt x="20231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Graphic 257">
                <a:extLst>
                  <a:ext uri="{FF2B5EF4-FFF2-40B4-BE49-F238E27FC236}">
                    <a16:creationId xmlns:a16="http://schemas.microsoft.com/office/drawing/2014/main" id="{84E6017D-69EE-4894-8FEE-210D94EF4ADF}"/>
                  </a:ext>
                </a:extLst>
              </p:cNvPr>
              <p:cNvSpPr/>
              <p:nvPr/>
            </p:nvSpPr>
            <p:spPr>
              <a:xfrm>
                <a:off x="4096710" y="1791854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-2"/>
                      <a:pt x="23191" y="5190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Graphic 257">
                <a:extLst>
                  <a:ext uri="{FF2B5EF4-FFF2-40B4-BE49-F238E27FC236}">
                    <a16:creationId xmlns:a16="http://schemas.microsoft.com/office/drawing/2014/main" id="{8BD3FDFE-FB06-46EF-A759-C919E17002F9}"/>
                  </a:ext>
                </a:extLst>
              </p:cNvPr>
              <p:cNvSpPr/>
              <p:nvPr/>
            </p:nvSpPr>
            <p:spPr>
              <a:xfrm>
                <a:off x="4096710" y="1348979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-2"/>
                      <a:pt x="23191" y="5190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Graphic 257">
                <a:extLst>
                  <a:ext uri="{FF2B5EF4-FFF2-40B4-BE49-F238E27FC236}">
                    <a16:creationId xmlns:a16="http://schemas.microsoft.com/office/drawing/2014/main" id="{A33D288F-F0A9-459F-A206-C88AD332C829}"/>
                  </a:ext>
                </a:extLst>
              </p:cNvPr>
              <p:cNvSpPr/>
              <p:nvPr/>
            </p:nvSpPr>
            <p:spPr>
              <a:xfrm>
                <a:off x="4316438" y="1570383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Graphic 257">
                <a:extLst>
                  <a:ext uri="{FF2B5EF4-FFF2-40B4-BE49-F238E27FC236}">
                    <a16:creationId xmlns:a16="http://schemas.microsoft.com/office/drawing/2014/main" id="{38859EDB-57FF-4CB8-81AB-AD365F13F383}"/>
                  </a:ext>
                </a:extLst>
              </p:cNvPr>
              <p:cNvSpPr/>
              <p:nvPr/>
            </p:nvSpPr>
            <p:spPr>
              <a:xfrm>
                <a:off x="3873764" y="1570383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-2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5" name="Graphic 257">
                <a:extLst>
                  <a:ext uri="{FF2B5EF4-FFF2-40B4-BE49-F238E27FC236}">
                    <a16:creationId xmlns:a16="http://schemas.microsoft.com/office/drawing/2014/main" id="{7FD4DC28-B0C8-4565-BD79-A18169CAACE2}"/>
                  </a:ext>
                </a:extLst>
              </p:cNvPr>
              <p:cNvSpPr/>
              <p:nvPr/>
            </p:nvSpPr>
            <p:spPr>
              <a:xfrm>
                <a:off x="3911830" y="138742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-2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Graphic 257">
                <a:extLst>
                  <a:ext uri="{FF2B5EF4-FFF2-40B4-BE49-F238E27FC236}">
                    <a16:creationId xmlns:a16="http://schemas.microsoft.com/office/drawing/2014/main" id="{54631644-7145-4E89-80F8-10DE1C002688}"/>
                  </a:ext>
                </a:extLst>
              </p:cNvPr>
              <p:cNvSpPr/>
              <p:nvPr/>
            </p:nvSpPr>
            <p:spPr>
              <a:xfrm>
                <a:off x="4277972" y="1753567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Graphic 257">
                <a:extLst>
                  <a:ext uri="{FF2B5EF4-FFF2-40B4-BE49-F238E27FC236}">
                    <a16:creationId xmlns:a16="http://schemas.microsoft.com/office/drawing/2014/main" id="{D3AEB27D-F328-4E53-ADA6-2D315CF2DBC7}"/>
                  </a:ext>
                </a:extLst>
              </p:cNvPr>
              <p:cNvSpPr/>
              <p:nvPr/>
            </p:nvSpPr>
            <p:spPr>
              <a:xfrm>
                <a:off x="3911724" y="1753101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-2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Graphic 257">
                <a:extLst>
                  <a:ext uri="{FF2B5EF4-FFF2-40B4-BE49-F238E27FC236}">
                    <a16:creationId xmlns:a16="http://schemas.microsoft.com/office/drawing/2014/main" id="{4BF1D1F2-EDA5-4A16-AF9E-FA5A0513CE3C}"/>
                  </a:ext>
                </a:extLst>
              </p:cNvPr>
              <p:cNvSpPr/>
              <p:nvPr/>
            </p:nvSpPr>
            <p:spPr>
              <a:xfrm>
                <a:off x="4278048" y="1386774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14" name="Graphic 257">
              <a:extLst>
                <a:ext uri="{FF2B5EF4-FFF2-40B4-BE49-F238E27FC236}">
                  <a16:creationId xmlns:a16="http://schemas.microsoft.com/office/drawing/2014/main" id="{536BFDF2-88F3-415C-8ED6-E18D500ACC7B}"/>
                </a:ext>
              </a:extLst>
            </p:cNvPr>
            <p:cNvSpPr/>
            <p:nvPr/>
          </p:nvSpPr>
          <p:spPr>
            <a:xfrm>
              <a:off x="3959547" y="1434273"/>
              <a:ext cx="296153" cy="296153"/>
            </a:xfrm>
            <a:custGeom>
              <a:avLst/>
              <a:gdLst>
                <a:gd name="connsiteX0" fmla="*/ 59718 w 296153"/>
                <a:gd name="connsiteY0" fmla="*/ 0 h 296153"/>
                <a:gd name="connsiteX1" fmla="*/ 236436 w 296153"/>
                <a:gd name="connsiteY1" fmla="*/ 0 h 296153"/>
                <a:gd name="connsiteX2" fmla="*/ 296153 w 296153"/>
                <a:gd name="connsiteY2" fmla="*/ 59718 h 296153"/>
                <a:gd name="connsiteX3" fmla="*/ 296153 w 296153"/>
                <a:gd name="connsiteY3" fmla="*/ 236436 h 296153"/>
                <a:gd name="connsiteX4" fmla="*/ 236436 w 296153"/>
                <a:gd name="connsiteY4" fmla="*/ 296154 h 296153"/>
                <a:gd name="connsiteX5" fmla="*/ 59718 w 296153"/>
                <a:gd name="connsiteY5" fmla="*/ 296154 h 296153"/>
                <a:gd name="connsiteX6" fmla="*/ 0 w 296153"/>
                <a:gd name="connsiteY6" fmla="*/ 236436 h 296153"/>
                <a:gd name="connsiteX7" fmla="*/ 0 w 296153"/>
                <a:gd name="connsiteY7" fmla="*/ 59718 h 296153"/>
                <a:gd name="connsiteX8" fmla="*/ 59718 w 296153"/>
                <a:gd name="connsiteY8" fmla="*/ 0 h 29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153" h="296153">
                  <a:moveTo>
                    <a:pt x="59718" y="0"/>
                  </a:moveTo>
                  <a:lnTo>
                    <a:pt x="236436" y="0"/>
                  </a:lnTo>
                  <a:cubicBezTo>
                    <a:pt x="269417" y="0"/>
                    <a:pt x="296153" y="26736"/>
                    <a:pt x="296153" y="59718"/>
                  </a:cubicBezTo>
                  <a:lnTo>
                    <a:pt x="296153" y="236436"/>
                  </a:lnTo>
                  <a:cubicBezTo>
                    <a:pt x="296153" y="269418"/>
                    <a:pt x="269417" y="296154"/>
                    <a:pt x="236436" y="296154"/>
                  </a:cubicBezTo>
                  <a:lnTo>
                    <a:pt x="59718" y="296154"/>
                  </a:lnTo>
                  <a:cubicBezTo>
                    <a:pt x="26736" y="296154"/>
                    <a:pt x="0" y="269418"/>
                    <a:pt x="0" y="236436"/>
                  </a:cubicBezTo>
                  <a:lnTo>
                    <a:pt x="0" y="59718"/>
                  </a:lnTo>
                  <a:cubicBezTo>
                    <a:pt x="0" y="26738"/>
                    <a:pt x="26736" y="0"/>
                    <a:pt x="59718" y="0"/>
                  </a:cubicBezTo>
                  <a:close/>
                </a:path>
              </a:pathLst>
            </a:custGeom>
            <a:solidFill>
              <a:srgbClr val="6ABD46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5" name="Graphic 257">
              <a:extLst>
                <a:ext uri="{FF2B5EF4-FFF2-40B4-BE49-F238E27FC236}">
                  <a16:creationId xmlns:a16="http://schemas.microsoft.com/office/drawing/2014/main" id="{E3B23892-703D-47A9-850F-8598C2DEEC2E}"/>
                </a:ext>
              </a:extLst>
            </p:cNvPr>
            <p:cNvSpPr/>
            <p:nvPr/>
          </p:nvSpPr>
          <p:spPr>
            <a:xfrm>
              <a:off x="4062792" y="1454702"/>
              <a:ext cx="90010" cy="52104"/>
            </a:xfrm>
            <a:custGeom>
              <a:avLst/>
              <a:gdLst>
                <a:gd name="connsiteX0" fmla="*/ 45005 w 90010"/>
                <a:gd name="connsiteY0" fmla="*/ 0 h 52104"/>
                <a:gd name="connsiteX1" fmla="*/ 0 w 90010"/>
                <a:gd name="connsiteY1" fmla="*/ 52105 h 52104"/>
                <a:gd name="connsiteX2" fmla="*/ 90010 w 90010"/>
                <a:gd name="connsiteY2" fmla="*/ 52105 h 52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0010" h="52104">
                  <a:moveTo>
                    <a:pt x="45005" y="0"/>
                  </a:moveTo>
                  <a:lnTo>
                    <a:pt x="0" y="52105"/>
                  </a:lnTo>
                  <a:lnTo>
                    <a:pt x="90010" y="52105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6" name="Graphic 257">
              <a:extLst>
                <a:ext uri="{FF2B5EF4-FFF2-40B4-BE49-F238E27FC236}">
                  <a16:creationId xmlns:a16="http://schemas.microsoft.com/office/drawing/2014/main" id="{1FC66BF0-3A7F-4BF1-AAA0-6BF42FED88D4}"/>
                </a:ext>
              </a:extLst>
            </p:cNvPr>
            <p:cNvSpPr/>
            <p:nvPr/>
          </p:nvSpPr>
          <p:spPr>
            <a:xfrm>
              <a:off x="3973343" y="1587010"/>
              <a:ext cx="39076" cy="67506"/>
            </a:xfrm>
            <a:custGeom>
              <a:avLst/>
              <a:gdLst>
                <a:gd name="connsiteX0" fmla="*/ 39077 w 39076"/>
                <a:gd name="connsiteY0" fmla="*/ 67506 h 67506"/>
                <a:gd name="connsiteX1" fmla="*/ 39077 w 39076"/>
                <a:gd name="connsiteY1" fmla="*/ 0 h 67506"/>
                <a:gd name="connsiteX2" fmla="*/ 0 w 39076"/>
                <a:gd name="connsiteY2" fmla="*/ 33752 h 6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076" h="67506">
                  <a:moveTo>
                    <a:pt x="39077" y="67506"/>
                  </a:moveTo>
                  <a:lnTo>
                    <a:pt x="39077" y="0"/>
                  </a:lnTo>
                  <a:lnTo>
                    <a:pt x="0" y="33752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Graphic 257">
              <a:extLst>
                <a:ext uri="{FF2B5EF4-FFF2-40B4-BE49-F238E27FC236}">
                  <a16:creationId xmlns:a16="http://schemas.microsoft.com/office/drawing/2014/main" id="{9F212AA6-D058-40A6-B4E2-479A18744090}"/>
                </a:ext>
              </a:extLst>
            </p:cNvPr>
            <p:cNvSpPr/>
            <p:nvPr/>
          </p:nvSpPr>
          <p:spPr>
            <a:xfrm>
              <a:off x="4016325" y="1530599"/>
              <a:ext cx="34333" cy="34330"/>
            </a:xfrm>
            <a:custGeom>
              <a:avLst/>
              <a:gdLst>
                <a:gd name="connsiteX0" fmla="*/ 34333 w 34333"/>
                <a:gd name="connsiteY0" fmla="*/ 2509 h 34330"/>
                <a:gd name="connsiteX1" fmla="*/ 0 w 34333"/>
                <a:gd name="connsiteY1" fmla="*/ 0 h 34330"/>
                <a:gd name="connsiteX2" fmla="*/ 2509 w 34333"/>
                <a:gd name="connsiteY2" fmla="*/ 34331 h 34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333" h="34330">
                  <a:moveTo>
                    <a:pt x="34333" y="2509"/>
                  </a:moveTo>
                  <a:lnTo>
                    <a:pt x="0" y="0"/>
                  </a:lnTo>
                  <a:lnTo>
                    <a:pt x="2509" y="34331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8" name="Graphic 257">
              <a:extLst>
                <a:ext uri="{FF2B5EF4-FFF2-40B4-BE49-F238E27FC236}">
                  <a16:creationId xmlns:a16="http://schemas.microsoft.com/office/drawing/2014/main" id="{10059B2F-E98D-4DDF-B7A2-20664E7FBC1D}"/>
                </a:ext>
              </a:extLst>
            </p:cNvPr>
            <p:cNvSpPr/>
            <p:nvPr/>
          </p:nvSpPr>
          <p:spPr>
            <a:xfrm>
              <a:off x="4098909" y="1555098"/>
              <a:ext cx="18019" cy="5718"/>
            </a:xfrm>
            <a:custGeom>
              <a:avLst/>
              <a:gdLst>
                <a:gd name="connsiteX0" fmla="*/ 0 w 18019"/>
                <a:gd name="connsiteY0" fmla="*/ 0 h 5718"/>
                <a:gd name="connsiteX1" fmla="*/ 18019 w 18019"/>
                <a:gd name="connsiteY1" fmla="*/ 0 h 5718"/>
                <a:gd name="connsiteX2" fmla="*/ 18019 w 18019"/>
                <a:gd name="connsiteY2" fmla="*/ 5719 h 5718"/>
                <a:gd name="connsiteX3" fmla="*/ 0 w 18019"/>
                <a:gd name="connsiteY3" fmla="*/ 5719 h 5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19" h="5718">
                  <a:moveTo>
                    <a:pt x="0" y="0"/>
                  </a:moveTo>
                  <a:lnTo>
                    <a:pt x="18019" y="0"/>
                  </a:lnTo>
                  <a:lnTo>
                    <a:pt x="18019" y="5719"/>
                  </a:lnTo>
                  <a:lnTo>
                    <a:pt x="0" y="571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9" name="Graphic 257">
              <a:extLst>
                <a:ext uri="{FF2B5EF4-FFF2-40B4-BE49-F238E27FC236}">
                  <a16:creationId xmlns:a16="http://schemas.microsoft.com/office/drawing/2014/main" id="{1F8B075B-F607-41AB-96DC-C2AE39CF4C45}"/>
                </a:ext>
              </a:extLst>
            </p:cNvPr>
            <p:cNvSpPr/>
            <p:nvPr/>
          </p:nvSpPr>
          <p:spPr>
            <a:xfrm>
              <a:off x="4098909" y="1543663"/>
              <a:ext cx="18019" cy="5718"/>
            </a:xfrm>
            <a:custGeom>
              <a:avLst/>
              <a:gdLst>
                <a:gd name="connsiteX0" fmla="*/ 0 w 18019"/>
                <a:gd name="connsiteY0" fmla="*/ 0 h 5718"/>
                <a:gd name="connsiteX1" fmla="*/ 18019 w 18019"/>
                <a:gd name="connsiteY1" fmla="*/ 0 h 5718"/>
                <a:gd name="connsiteX2" fmla="*/ 18019 w 18019"/>
                <a:gd name="connsiteY2" fmla="*/ 5719 h 5718"/>
                <a:gd name="connsiteX3" fmla="*/ 0 w 18019"/>
                <a:gd name="connsiteY3" fmla="*/ 5719 h 5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19" h="5718">
                  <a:moveTo>
                    <a:pt x="0" y="0"/>
                  </a:moveTo>
                  <a:lnTo>
                    <a:pt x="18019" y="0"/>
                  </a:lnTo>
                  <a:lnTo>
                    <a:pt x="18019" y="5719"/>
                  </a:lnTo>
                  <a:lnTo>
                    <a:pt x="0" y="571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0" name="Graphic 257">
              <a:extLst>
                <a:ext uri="{FF2B5EF4-FFF2-40B4-BE49-F238E27FC236}">
                  <a16:creationId xmlns:a16="http://schemas.microsoft.com/office/drawing/2014/main" id="{00B0B8E3-F41F-474C-89D2-D6D239D1E07C}"/>
                </a:ext>
              </a:extLst>
            </p:cNvPr>
            <p:cNvSpPr/>
            <p:nvPr/>
          </p:nvSpPr>
          <p:spPr>
            <a:xfrm>
              <a:off x="4098909" y="1509356"/>
              <a:ext cx="18019" cy="5718"/>
            </a:xfrm>
            <a:custGeom>
              <a:avLst/>
              <a:gdLst>
                <a:gd name="connsiteX0" fmla="*/ 0 w 18019"/>
                <a:gd name="connsiteY0" fmla="*/ 0 h 5718"/>
                <a:gd name="connsiteX1" fmla="*/ 18019 w 18019"/>
                <a:gd name="connsiteY1" fmla="*/ 0 h 5718"/>
                <a:gd name="connsiteX2" fmla="*/ 18019 w 18019"/>
                <a:gd name="connsiteY2" fmla="*/ 5719 h 5718"/>
                <a:gd name="connsiteX3" fmla="*/ 0 w 18019"/>
                <a:gd name="connsiteY3" fmla="*/ 5719 h 5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19" h="5718">
                  <a:moveTo>
                    <a:pt x="0" y="0"/>
                  </a:moveTo>
                  <a:lnTo>
                    <a:pt x="18019" y="0"/>
                  </a:lnTo>
                  <a:lnTo>
                    <a:pt x="18019" y="5719"/>
                  </a:lnTo>
                  <a:lnTo>
                    <a:pt x="0" y="571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Graphic 257">
              <a:extLst>
                <a:ext uri="{FF2B5EF4-FFF2-40B4-BE49-F238E27FC236}">
                  <a16:creationId xmlns:a16="http://schemas.microsoft.com/office/drawing/2014/main" id="{6C194E9F-40DD-43A1-9455-A22D47AAC11A}"/>
                </a:ext>
              </a:extLst>
            </p:cNvPr>
            <p:cNvSpPr/>
            <p:nvPr/>
          </p:nvSpPr>
          <p:spPr>
            <a:xfrm>
              <a:off x="4098909" y="1532227"/>
              <a:ext cx="18019" cy="5718"/>
            </a:xfrm>
            <a:custGeom>
              <a:avLst/>
              <a:gdLst>
                <a:gd name="connsiteX0" fmla="*/ 0 w 18019"/>
                <a:gd name="connsiteY0" fmla="*/ 0 h 5718"/>
                <a:gd name="connsiteX1" fmla="*/ 18019 w 18019"/>
                <a:gd name="connsiteY1" fmla="*/ 0 h 5718"/>
                <a:gd name="connsiteX2" fmla="*/ 18019 w 18019"/>
                <a:gd name="connsiteY2" fmla="*/ 5719 h 5718"/>
                <a:gd name="connsiteX3" fmla="*/ 0 w 18019"/>
                <a:gd name="connsiteY3" fmla="*/ 5719 h 5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19" h="5718">
                  <a:moveTo>
                    <a:pt x="0" y="0"/>
                  </a:moveTo>
                  <a:lnTo>
                    <a:pt x="18019" y="0"/>
                  </a:lnTo>
                  <a:lnTo>
                    <a:pt x="18019" y="5719"/>
                  </a:lnTo>
                  <a:lnTo>
                    <a:pt x="0" y="571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2" name="Graphic 257">
              <a:extLst>
                <a:ext uri="{FF2B5EF4-FFF2-40B4-BE49-F238E27FC236}">
                  <a16:creationId xmlns:a16="http://schemas.microsoft.com/office/drawing/2014/main" id="{71DA7A9F-0EFE-4858-87AF-59165F0918D8}"/>
                </a:ext>
              </a:extLst>
            </p:cNvPr>
            <p:cNvSpPr/>
            <p:nvPr/>
          </p:nvSpPr>
          <p:spPr>
            <a:xfrm>
              <a:off x="4098909" y="1520792"/>
              <a:ext cx="18019" cy="5718"/>
            </a:xfrm>
            <a:custGeom>
              <a:avLst/>
              <a:gdLst>
                <a:gd name="connsiteX0" fmla="*/ 0 w 18019"/>
                <a:gd name="connsiteY0" fmla="*/ 0 h 5718"/>
                <a:gd name="connsiteX1" fmla="*/ 18019 w 18019"/>
                <a:gd name="connsiteY1" fmla="*/ 0 h 5718"/>
                <a:gd name="connsiteX2" fmla="*/ 18019 w 18019"/>
                <a:gd name="connsiteY2" fmla="*/ 5719 h 5718"/>
                <a:gd name="connsiteX3" fmla="*/ 0 w 18019"/>
                <a:gd name="connsiteY3" fmla="*/ 5719 h 5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8019" h="5718">
                  <a:moveTo>
                    <a:pt x="0" y="0"/>
                  </a:moveTo>
                  <a:lnTo>
                    <a:pt x="18019" y="0"/>
                  </a:lnTo>
                  <a:lnTo>
                    <a:pt x="18019" y="5719"/>
                  </a:lnTo>
                  <a:lnTo>
                    <a:pt x="0" y="571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3" name="Graphic 257">
              <a:extLst>
                <a:ext uri="{FF2B5EF4-FFF2-40B4-BE49-F238E27FC236}">
                  <a16:creationId xmlns:a16="http://schemas.microsoft.com/office/drawing/2014/main" id="{911E643E-A06C-4D0E-9A9D-4033BEB108F4}"/>
                </a:ext>
              </a:extLst>
            </p:cNvPr>
            <p:cNvSpPr/>
            <p:nvPr/>
          </p:nvSpPr>
          <p:spPr>
            <a:xfrm rot="18900000">
              <a:off x="4033817" y="1549515"/>
              <a:ext cx="9009" cy="5718"/>
            </a:xfrm>
            <a:custGeom>
              <a:avLst/>
              <a:gdLst>
                <a:gd name="connsiteX0" fmla="*/ 0 w 9009"/>
                <a:gd name="connsiteY0" fmla="*/ 0 h 5718"/>
                <a:gd name="connsiteX1" fmla="*/ 9009 w 9009"/>
                <a:gd name="connsiteY1" fmla="*/ 0 h 5718"/>
                <a:gd name="connsiteX2" fmla="*/ 9009 w 9009"/>
                <a:gd name="connsiteY2" fmla="*/ 5719 h 5718"/>
                <a:gd name="connsiteX3" fmla="*/ 0 w 9009"/>
                <a:gd name="connsiteY3" fmla="*/ 5719 h 5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09" h="5718">
                  <a:moveTo>
                    <a:pt x="0" y="0"/>
                  </a:moveTo>
                  <a:lnTo>
                    <a:pt x="9009" y="0"/>
                  </a:lnTo>
                  <a:lnTo>
                    <a:pt x="9009" y="5719"/>
                  </a:lnTo>
                  <a:lnTo>
                    <a:pt x="0" y="571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4" name="Graphic 257">
              <a:extLst>
                <a:ext uri="{FF2B5EF4-FFF2-40B4-BE49-F238E27FC236}">
                  <a16:creationId xmlns:a16="http://schemas.microsoft.com/office/drawing/2014/main" id="{B050AB23-DA1B-4F28-A2E8-7EFD92099E79}"/>
                </a:ext>
              </a:extLst>
            </p:cNvPr>
            <p:cNvSpPr/>
            <p:nvPr/>
          </p:nvSpPr>
          <p:spPr>
            <a:xfrm rot="18900000">
              <a:off x="4058074" y="1573774"/>
              <a:ext cx="9009" cy="5718"/>
            </a:xfrm>
            <a:custGeom>
              <a:avLst/>
              <a:gdLst>
                <a:gd name="connsiteX0" fmla="*/ 0 w 9009"/>
                <a:gd name="connsiteY0" fmla="*/ 0 h 5718"/>
                <a:gd name="connsiteX1" fmla="*/ 9009 w 9009"/>
                <a:gd name="connsiteY1" fmla="*/ 0 h 5718"/>
                <a:gd name="connsiteX2" fmla="*/ 9009 w 9009"/>
                <a:gd name="connsiteY2" fmla="*/ 5719 h 5718"/>
                <a:gd name="connsiteX3" fmla="*/ 0 w 9009"/>
                <a:gd name="connsiteY3" fmla="*/ 5719 h 5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09" h="5718">
                  <a:moveTo>
                    <a:pt x="0" y="0"/>
                  </a:moveTo>
                  <a:lnTo>
                    <a:pt x="9009" y="0"/>
                  </a:lnTo>
                  <a:lnTo>
                    <a:pt x="9009" y="5719"/>
                  </a:lnTo>
                  <a:lnTo>
                    <a:pt x="0" y="571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5" name="Graphic 257">
              <a:extLst>
                <a:ext uri="{FF2B5EF4-FFF2-40B4-BE49-F238E27FC236}">
                  <a16:creationId xmlns:a16="http://schemas.microsoft.com/office/drawing/2014/main" id="{2EEBEE14-C8A4-4C34-BAB5-5D4D51311087}"/>
                </a:ext>
              </a:extLst>
            </p:cNvPr>
            <p:cNvSpPr/>
            <p:nvPr/>
          </p:nvSpPr>
          <p:spPr>
            <a:xfrm rot="18900000">
              <a:off x="4041902" y="1557602"/>
              <a:ext cx="9009" cy="5718"/>
            </a:xfrm>
            <a:custGeom>
              <a:avLst/>
              <a:gdLst>
                <a:gd name="connsiteX0" fmla="*/ 0 w 9009"/>
                <a:gd name="connsiteY0" fmla="*/ 0 h 5718"/>
                <a:gd name="connsiteX1" fmla="*/ 9009 w 9009"/>
                <a:gd name="connsiteY1" fmla="*/ 0 h 5718"/>
                <a:gd name="connsiteX2" fmla="*/ 9009 w 9009"/>
                <a:gd name="connsiteY2" fmla="*/ 5719 h 5718"/>
                <a:gd name="connsiteX3" fmla="*/ 0 w 9009"/>
                <a:gd name="connsiteY3" fmla="*/ 5719 h 5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09" h="5718">
                  <a:moveTo>
                    <a:pt x="0" y="0"/>
                  </a:moveTo>
                  <a:lnTo>
                    <a:pt x="9009" y="0"/>
                  </a:lnTo>
                  <a:lnTo>
                    <a:pt x="9009" y="5719"/>
                  </a:lnTo>
                  <a:lnTo>
                    <a:pt x="0" y="571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6" name="Graphic 257">
              <a:extLst>
                <a:ext uri="{FF2B5EF4-FFF2-40B4-BE49-F238E27FC236}">
                  <a16:creationId xmlns:a16="http://schemas.microsoft.com/office/drawing/2014/main" id="{63779636-9B7B-482D-B278-736505E508D4}"/>
                </a:ext>
              </a:extLst>
            </p:cNvPr>
            <p:cNvSpPr/>
            <p:nvPr/>
          </p:nvSpPr>
          <p:spPr>
            <a:xfrm rot="18900000">
              <a:off x="4049988" y="1565688"/>
              <a:ext cx="9009" cy="5718"/>
            </a:xfrm>
            <a:custGeom>
              <a:avLst/>
              <a:gdLst>
                <a:gd name="connsiteX0" fmla="*/ 0 w 9009"/>
                <a:gd name="connsiteY0" fmla="*/ 0 h 5718"/>
                <a:gd name="connsiteX1" fmla="*/ 9009 w 9009"/>
                <a:gd name="connsiteY1" fmla="*/ 0 h 5718"/>
                <a:gd name="connsiteX2" fmla="*/ 9009 w 9009"/>
                <a:gd name="connsiteY2" fmla="*/ 5719 h 5718"/>
                <a:gd name="connsiteX3" fmla="*/ 0 w 9009"/>
                <a:gd name="connsiteY3" fmla="*/ 5719 h 57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09" h="5718">
                  <a:moveTo>
                    <a:pt x="0" y="0"/>
                  </a:moveTo>
                  <a:lnTo>
                    <a:pt x="9009" y="0"/>
                  </a:lnTo>
                  <a:lnTo>
                    <a:pt x="9009" y="5719"/>
                  </a:lnTo>
                  <a:lnTo>
                    <a:pt x="0" y="571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7" name="Graphic 257">
              <a:extLst>
                <a:ext uri="{FF2B5EF4-FFF2-40B4-BE49-F238E27FC236}">
                  <a16:creationId xmlns:a16="http://schemas.microsoft.com/office/drawing/2014/main" id="{E40667CA-3E55-4A00-AD88-7E2732AFEDCC}"/>
                </a:ext>
              </a:extLst>
            </p:cNvPr>
            <p:cNvSpPr/>
            <p:nvPr/>
          </p:nvSpPr>
          <p:spPr>
            <a:xfrm>
              <a:off x="4018005" y="1615140"/>
              <a:ext cx="5718" cy="13514"/>
            </a:xfrm>
            <a:custGeom>
              <a:avLst/>
              <a:gdLst>
                <a:gd name="connsiteX0" fmla="*/ 0 w 5718"/>
                <a:gd name="connsiteY0" fmla="*/ 0 h 13514"/>
                <a:gd name="connsiteX1" fmla="*/ 5719 w 5718"/>
                <a:gd name="connsiteY1" fmla="*/ 0 h 13514"/>
                <a:gd name="connsiteX2" fmla="*/ 5719 w 5718"/>
                <a:gd name="connsiteY2" fmla="*/ 13514 h 13514"/>
                <a:gd name="connsiteX3" fmla="*/ 0 w 5718"/>
                <a:gd name="connsiteY3" fmla="*/ 13514 h 1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8" h="13514">
                  <a:moveTo>
                    <a:pt x="0" y="0"/>
                  </a:moveTo>
                  <a:lnTo>
                    <a:pt x="5719" y="0"/>
                  </a:lnTo>
                  <a:lnTo>
                    <a:pt x="5719" y="13514"/>
                  </a:lnTo>
                  <a:lnTo>
                    <a:pt x="0" y="13514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8" name="Graphic 257">
              <a:extLst>
                <a:ext uri="{FF2B5EF4-FFF2-40B4-BE49-F238E27FC236}">
                  <a16:creationId xmlns:a16="http://schemas.microsoft.com/office/drawing/2014/main" id="{FE99058F-F2E0-4E28-B9DD-6EBE7F012868}"/>
                </a:ext>
              </a:extLst>
            </p:cNvPr>
            <p:cNvSpPr/>
            <p:nvPr/>
          </p:nvSpPr>
          <p:spPr>
            <a:xfrm>
              <a:off x="4040876" y="1615140"/>
              <a:ext cx="5718" cy="13514"/>
            </a:xfrm>
            <a:custGeom>
              <a:avLst/>
              <a:gdLst>
                <a:gd name="connsiteX0" fmla="*/ 0 w 5718"/>
                <a:gd name="connsiteY0" fmla="*/ 0 h 13514"/>
                <a:gd name="connsiteX1" fmla="*/ 5719 w 5718"/>
                <a:gd name="connsiteY1" fmla="*/ 0 h 13514"/>
                <a:gd name="connsiteX2" fmla="*/ 5719 w 5718"/>
                <a:gd name="connsiteY2" fmla="*/ 13514 h 13514"/>
                <a:gd name="connsiteX3" fmla="*/ 0 w 5718"/>
                <a:gd name="connsiteY3" fmla="*/ 13514 h 1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8" h="13514">
                  <a:moveTo>
                    <a:pt x="0" y="0"/>
                  </a:moveTo>
                  <a:lnTo>
                    <a:pt x="5719" y="0"/>
                  </a:lnTo>
                  <a:lnTo>
                    <a:pt x="5719" y="13514"/>
                  </a:lnTo>
                  <a:lnTo>
                    <a:pt x="0" y="13514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9" name="Graphic 257">
              <a:extLst>
                <a:ext uri="{FF2B5EF4-FFF2-40B4-BE49-F238E27FC236}">
                  <a16:creationId xmlns:a16="http://schemas.microsoft.com/office/drawing/2014/main" id="{25F70032-3A80-40F7-84CE-C02931010390}"/>
                </a:ext>
              </a:extLst>
            </p:cNvPr>
            <p:cNvSpPr/>
            <p:nvPr/>
          </p:nvSpPr>
          <p:spPr>
            <a:xfrm>
              <a:off x="4029441" y="1615140"/>
              <a:ext cx="5718" cy="13514"/>
            </a:xfrm>
            <a:custGeom>
              <a:avLst/>
              <a:gdLst>
                <a:gd name="connsiteX0" fmla="*/ 0 w 5718"/>
                <a:gd name="connsiteY0" fmla="*/ 0 h 13514"/>
                <a:gd name="connsiteX1" fmla="*/ 5719 w 5718"/>
                <a:gd name="connsiteY1" fmla="*/ 0 h 13514"/>
                <a:gd name="connsiteX2" fmla="*/ 5719 w 5718"/>
                <a:gd name="connsiteY2" fmla="*/ 13514 h 13514"/>
                <a:gd name="connsiteX3" fmla="*/ 0 w 5718"/>
                <a:gd name="connsiteY3" fmla="*/ 13514 h 1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8" h="13514">
                  <a:moveTo>
                    <a:pt x="0" y="0"/>
                  </a:moveTo>
                  <a:lnTo>
                    <a:pt x="5719" y="0"/>
                  </a:lnTo>
                  <a:lnTo>
                    <a:pt x="5719" y="13514"/>
                  </a:lnTo>
                  <a:lnTo>
                    <a:pt x="0" y="13514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0" name="Graphic 257">
              <a:extLst>
                <a:ext uri="{FF2B5EF4-FFF2-40B4-BE49-F238E27FC236}">
                  <a16:creationId xmlns:a16="http://schemas.microsoft.com/office/drawing/2014/main" id="{7AAF85AE-0763-4188-9915-B3A8D94BAA2D}"/>
                </a:ext>
              </a:extLst>
            </p:cNvPr>
            <p:cNvSpPr/>
            <p:nvPr/>
          </p:nvSpPr>
          <p:spPr>
            <a:xfrm>
              <a:off x="4203417" y="1587010"/>
              <a:ext cx="39078" cy="67506"/>
            </a:xfrm>
            <a:custGeom>
              <a:avLst/>
              <a:gdLst>
                <a:gd name="connsiteX0" fmla="*/ 0 w 39078"/>
                <a:gd name="connsiteY0" fmla="*/ 0 h 67506"/>
                <a:gd name="connsiteX1" fmla="*/ 0 w 39078"/>
                <a:gd name="connsiteY1" fmla="*/ 67506 h 67506"/>
                <a:gd name="connsiteX2" fmla="*/ 39079 w 39078"/>
                <a:gd name="connsiteY2" fmla="*/ 33752 h 675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9078" h="67506">
                  <a:moveTo>
                    <a:pt x="0" y="0"/>
                  </a:moveTo>
                  <a:lnTo>
                    <a:pt x="0" y="67506"/>
                  </a:lnTo>
                  <a:lnTo>
                    <a:pt x="39079" y="33752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1" name="Graphic 257">
              <a:extLst>
                <a:ext uri="{FF2B5EF4-FFF2-40B4-BE49-F238E27FC236}">
                  <a16:creationId xmlns:a16="http://schemas.microsoft.com/office/drawing/2014/main" id="{D489909F-9DA7-4455-ACDE-EAFADB955336}"/>
                </a:ext>
              </a:extLst>
            </p:cNvPr>
            <p:cNvSpPr/>
            <p:nvPr/>
          </p:nvSpPr>
          <p:spPr>
            <a:xfrm>
              <a:off x="4165181" y="1530599"/>
              <a:ext cx="34333" cy="34330"/>
            </a:xfrm>
            <a:custGeom>
              <a:avLst/>
              <a:gdLst>
                <a:gd name="connsiteX0" fmla="*/ 31822 w 34333"/>
                <a:gd name="connsiteY0" fmla="*/ 34331 h 34330"/>
                <a:gd name="connsiteX1" fmla="*/ 34333 w 34333"/>
                <a:gd name="connsiteY1" fmla="*/ 0 h 34330"/>
                <a:gd name="connsiteX2" fmla="*/ 0 w 34333"/>
                <a:gd name="connsiteY2" fmla="*/ 2509 h 343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333" h="34330">
                  <a:moveTo>
                    <a:pt x="31822" y="34331"/>
                  </a:moveTo>
                  <a:lnTo>
                    <a:pt x="34333" y="0"/>
                  </a:lnTo>
                  <a:lnTo>
                    <a:pt x="0" y="250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2" name="Graphic 257">
              <a:extLst>
                <a:ext uri="{FF2B5EF4-FFF2-40B4-BE49-F238E27FC236}">
                  <a16:creationId xmlns:a16="http://schemas.microsoft.com/office/drawing/2014/main" id="{3423542C-54E8-479B-878D-62B5275F6361}"/>
                </a:ext>
              </a:extLst>
            </p:cNvPr>
            <p:cNvSpPr/>
            <p:nvPr/>
          </p:nvSpPr>
          <p:spPr>
            <a:xfrm rot="18900000">
              <a:off x="4150391" y="1572148"/>
              <a:ext cx="5716" cy="9009"/>
            </a:xfrm>
            <a:custGeom>
              <a:avLst/>
              <a:gdLst>
                <a:gd name="connsiteX0" fmla="*/ 0 w 5716"/>
                <a:gd name="connsiteY0" fmla="*/ 0 h 9009"/>
                <a:gd name="connsiteX1" fmla="*/ 5716 w 5716"/>
                <a:gd name="connsiteY1" fmla="*/ 0 h 9009"/>
                <a:gd name="connsiteX2" fmla="*/ 5716 w 5716"/>
                <a:gd name="connsiteY2" fmla="*/ 9010 h 9009"/>
                <a:gd name="connsiteX3" fmla="*/ 0 w 5716"/>
                <a:gd name="connsiteY3" fmla="*/ 9010 h 9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6" h="9009">
                  <a:moveTo>
                    <a:pt x="0" y="0"/>
                  </a:moveTo>
                  <a:lnTo>
                    <a:pt x="5716" y="0"/>
                  </a:lnTo>
                  <a:lnTo>
                    <a:pt x="5716" y="9010"/>
                  </a:lnTo>
                  <a:lnTo>
                    <a:pt x="0" y="9010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3" name="Graphic 257">
              <a:extLst>
                <a:ext uri="{FF2B5EF4-FFF2-40B4-BE49-F238E27FC236}">
                  <a16:creationId xmlns:a16="http://schemas.microsoft.com/office/drawing/2014/main" id="{740732E1-5819-4F0B-80A9-B113B117D73F}"/>
                </a:ext>
              </a:extLst>
            </p:cNvPr>
            <p:cNvSpPr/>
            <p:nvPr/>
          </p:nvSpPr>
          <p:spPr>
            <a:xfrm rot="18900000">
              <a:off x="4158476" y="1564054"/>
              <a:ext cx="5718" cy="9009"/>
            </a:xfrm>
            <a:custGeom>
              <a:avLst/>
              <a:gdLst>
                <a:gd name="connsiteX0" fmla="*/ 0 w 5718"/>
                <a:gd name="connsiteY0" fmla="*/ 0 h 9009"/>
                <a:gd name="connsiteX1" fmla="*/ 5719 w 5718"/>
                <a:gd name="connsiteY1" fmla="*/ 0 h 9009"/>
                <a:gd name="connsiteX2" fmla="*/ 5719 w 5718"/>
                <a:gd name="connsiteY2" fmla="*/ 9010 h 9009"/>
                <a:gd name="connsiteX3" fmla="*/ 0 w 5718"/>
                <a:gd name="connsiteY3" fmla="*/ 9010 h 9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8" h="9009">
                  <a:moveTo>
                    <a:pt x="0" y="0"/>
                  </a:moveTo>
                  <a:lnTo>
                    <a:pt x="5719" y="0"/>
                  </a:lnTo>
                  <a:lnTo>
                    <a:pt x="5719" y="9010"/>
                  </a:lnTo>
                  <a:lnTo>
                    <a:pt x="0" y="9010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4" name="Graphic 257">
              <a:extLst>
                <a:ext uri="{FF2B5EF4-FFF2-40B4-BE49-F238E27FC236}">
                  <a16:creationId xmlns:a16="http://schemas.microsoft.com/office/drawing/2014/main" id="{19B151E7-E74B-4BB9-99E0-D95581E7560E}"/>
                </a:ext>
              </a:extLst>
            </p:cNvPr>
            <p:cNvSpPr/>
            <p:nvPr/>
          </p:nvSpPr>
          <p:spPr>
            <a:xfrm rot="18900000">
              <a:off x="4174646" y="1547864"/>
              <a:ext cx="5718" cy="9009"/>
            </a:xfrm>
            <a:custGeom>
              <a:avLst/>
              <a:gdLst>
                <a:gd name="connsiteX0" fmla="*/ 0 w 5718"/>
                <a:gd name="connsiteY0" fmla="*/ 0 h 9009"/>
                <a:gd name="connsiteX1" fmla="*/ 5719 w 5718"/>
                <a:gd name="connsiteY1" fmla="*/ 0 h 9009"/>
                <a:gd name="connsiteX2" fmla="*/ 5719 w 5718"/>
                <a:gd name="connsiteY2" fmla="*/ 9009 h 9009"/>
                <a:gd name="connsiteX3" fmla="*/ 0 w 5718"/>
                <a:gd name="connsiteY3" fmla="*/ 9009 h 9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8" h="9009">
                  <a:moveTo>
                    <a:pt x="0" y="0"/>
                  </a:moveTo>
                  <a:lnTo>
                    <a:pt x="5719" y="0"/>
                  </a:lnTo>
                  <a:lnTo>
                    <a:pt x="5719" y="9009"/>
                  </a:lnTo>
                  <a:lnTo>
                    <a:pt x="0" y="900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Graphic 257">
              <a:extLst>
                <a:ext uri="{FF2B5EF4-FFF2-40B4-BE49-F238E27FC236}">
                  <a16:creationId xmlns:a16="http://schemas.microsoft.com/office/drawing/2014/main" id="{A11439F2-821D-4405-B691-F3958E37C9D2}"/>
                </a:ext>
              </a:extLst>
            </p:cNvPr>
            <p:cNvSpPr/>
            <p:nvPr/>
          </p:nvSpPr>
          <p:spPr>
            <a:xfrm rot="18900000">
              <a:off x="4166563" y="1555968"/>
              <a:ext cx="5718" cy="9009"/>
            </a:xfrm>
            <a:custGeom>
              <a:avLst/>
              <a:gdLst>
                <a:gd name="connsiteX0" fmla="*/ 0 w 5718"/>
                <a:gd name="connsiteY0" fmla="*/ 0 h 9009"/>
                <a:gd name="connsiteX1" fmla="*/ 5719 w 5718"/>
                <a:gd name="connsiteY1" fmla="*/ 0 h 9009"/>
                <a:gd name="connsiteX2" fmla="*/ 5719 w 5718"/>
                <a:gd name="connsiteY2" fmla="*/ 9010 h 9009"/>
                <a:gd name="connsiteX3" fmla="*/ 0 w 5718"/>
                <a:gd name="connsiteY3" fmla="*/ 9010 h 9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8" h="9009">
                  <a:moveTo>
                    <a:pt x="0" y="0"/>
                  </a:moveTo>
                  <a:lnTo>
                    <a:pt x="5719" y="0"/>
                  </a:lnTo>
                  <a:lnTo>
                    <a:pt x="5719" y="9010"/>
                  </a:lnTo>
                  <a:lnTo>
                    <a:pt x="0" y="9010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Graphic 257">
              <a:extLst>
                <a:ext uri="{FF2B5EF4-FFF2-40B4-BE49-F238E27FC236}">
                  <a16:creationId xmlns:a16="http://schemas.microsoft.com/office/drawing/2014/main" id="{36C0819D-AA41-4490-A6F9-560D60B70D68}"/>
                </a:ext>
              </a:extLst>
            </p:cNvPr>
            <p:cNvSpPr/>
            <p:nvPr/>
          </p:nvSpPr>
          <p:spPr>
            <a:xfrm>
              <a:off x="4192115" y="1615140"/>
              <a:ext cx="5718" cy="13514"/>
            </a:xfrm>
            <a:custGeom>
              <a:avLst/>
              <a:gdLst>
                <a:gd name="connsiteX0" fmla="*/ 0 w 5718"/>
                <a:gd name="connsiteY0" fmla="*/ 0 h 13514"/>
                <a:gd name="connsiteX1" fmla="*/ 5719 w 5718"/>
                <a:gd name="connsiteY1" fmla="*/ 0 h 13514"/>
                <a:gd name="connsiteX2" fmla="*/ 5719 w 5718"/>
                <a:gd name="connsiteY2" fmla="*/ 13514 h 13514"/>
                <a:gd name="connsiteX3" fmla="*/ 0 w 5718"/>
                <a:gd name="connsiteY3" fmla="*/ 13514 h 1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8" h="13514">
                  <a:moveTo>
                    <a:pt x="0" y="0"/>
                  </a:moveTo>
                  <a:lnTo>
                    <a:pt x="5719" y="0"/>
                  </a:lnTo>
                  <a:lnTo>
                    <a:pt x="5719" y="13514"/>
                  </a:lnTo>
                  <a:lnTo>
                    <a:pt x="0" y="13514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7" name="Graphic 257">
              <a:extLst>
                <a:ext uri="{FF2B5EF4-FFF2-40B4-BE49-F238E27FC236}">
                  <a16:creationId xmlns:a16="http://schemas.microsoft.com/office/drawing/2014/main" id="{46820030-07E2-4C90-A109-42116A529D76}"/>
                </a:ext>
              </a:extLst>
            </p:cNvPr>
            <p:cNvSpPr/>
            <p:nvPr/>
          </p:nvSpPr>
          <p:spPr>
            <a:xfrm>
              <a:off x="4169244" y="1615140"/>
              <a:ext cx="5718" cy="13514"/>
            </a:xfrm>
            <a:custGeom>
              <a:avLst/>
              <a:gdLst>
                <a:gd name="connsiteX0" fmla="*/ 0 w 5718"/>
                <a:gd name="connsiteY0" fmla="*/ 0 h 13514"/>
                <a:gd name="connsiteX1" fmla="*/ 5719 w 5718"/>
                <a:gd name="connsiteY1" fmla="*/ 0 h 13514"/>
                <a:gd name="connsiteX2" fmla="*/ 5719 w 5718"/>
                <a:gd name="connsiteY2" fmla="*/ 13514 h 13514"/>
                <a:gd name="connsiteX3" fmla="*/ 0 w 5718"/>
                <a:gd name="connsiteY3" fmla="*/ 13514 h 1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8" h="13514">
                  <a:moveTo>
                    <a:pt x="0" y="0"/>
                  </a:moveTo>
                  <a:lnTo>
                    <a:pt x="5719" y="0"/>
                  </a:lnTo>
                  <a:lnTo>
                    <a:pt x="5719" y="13514"/>
                  </a:lnTo>
                  <a:lnTo>
                    <a:pt x="0" y="13514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8" name="Graphic 257">
              <a:extLst>
                <a:ext uri="{FF2B5EF4-FFF2-40B4-BE49-F238E27FC236}">
                  <a16:creationId xmlns:a16="http://schemas.microsoft.com/office/drawing/2014/main" id="{E3A0C934-3A08-4692-B7FE-F9C7092BED17}"/>
                </a:ext>
              </a:extLst>
            </p:cNvPr>
            <p:cNvSpPr/>
            <p:nvPr/>
          </p:nvSpPr>
          <p:spPr>
            <a:xfrm>
              <a:off x="4052309" y="1566533"/>
              <a:ext cx="111218" cy="131350"/>
            </a:xfrm>
            <a:custGeom>
              <a:avLst/>
              <a:gdLst>
                <a:gd name="connsiteX0" fmla="*/ 105500 w 111218"/>
                <a:gd name="connsiteY0" fmla="*/ 49568 h 131350"/>
                <a:gd name="connsiteX1" fmla="*/ 94170 w 111218"/>
                <a:gd name="connsiteY1" fmla="*/ 23245 h 131350"/>
                <a:gd name="connsiteX2" fmla="*/ 98065 w 111218"/>
                <a:gd name="connsiteY2" fmla="*/ 19350 h 131350"/>
                <a:gd name="connsiteX3" fmla="*/ 91693 w 111218"/>
                <a:gd name="connsiteY3" fmla="*/ 12981 h 131350"/>
                <a:gd name="connsiteX4" fmla="*/ 87805 w 111218"/>
                <a:gd name="connsiteY4" fmla="*/ 16868 h 131350"/>
                <a:gd name="connsiteX5" fmla="*/ 63218 w 111218"/>
                <a:gd name="connsiteY5" fmla="*/ 5719 h 131350"/>
                <a:gd name="connsiteX6" fmla="*/ 64617 w 111218"/>
                <a:gd name="connsiteY6" fmla="*/ 5719 h 131350"/>
                <a:gd name="connsiteX7" fmla="*/ 64617 w 111218"/>
                <a:gd name="connsiteY7" fmla="*/ 0 h 131350"/>
                <a:gd name="connsiteX8" fmla="*/ 46597 w 111218"/>
                <a:gd name="connsiteY8" fmla="*/ 0 h 131350"/>
                <a:gd name="connsiteX9" fmla="*/ 46597 w 111218"/>
                <a:gd name="connsiteY9" fmla="*/ 5719 h 131350"/>
                <a:gd name="connsiteX10" fmla="*/ 47753 w 111218"/>
                <a:gd name="connsiteY10" fmla="*/ 5719 h 131350"/>
                <a:gd name="connsiteX11" fmla="*/ 23299 w 111218"/>
                <a:gd name="connsiteY11" fmla="*/ 16758 h 131350"/>
                <a:gd name="connsiteX12" fmla="*/ 19521 w 111218"/>
                <a:gd name="connsiteY12" fmla="*/ 12981 h 131350"/>
                <a:gd name="connsiteX13" fmla="*/ 13152 w 111218"/>
                <a:gd name="connsiteY13" fmla="*/ 19350 h 131350"/>
                <a:gd name="connsiteX14" fmla="*/ 16913 w 111218"/>
                <a:gd name="connsiteY14" fmla="*/ 23112 h 131350"/>
                <a:gd name="connsiteX15" fmla="*/ 5595 w 111218"/>
                <a:gd name="connsiteY15" fmla="*/ 48607 h 131350"/>
                <a:gd name="connsiteX16" fmla="*/ 0 w 111218"/>
                <a:gd name="connsiteY16" fmla="*/ 48607 h 131350"/>
                <a:gd name="connsiteX17" fmla="*/ 0 w 111218"/>
                <a:gd name="connsiteY17" fmla="*/ 62121 h 131350"/>
                <a:gd name="connsiteX18" fmla="*/ 5563 w 111218"/>
                <a:gd name="connsiteY18" fmla="*/ 62121 h 131350"/>
                <a:gd name="connsiteX19" fmla="*/ 19880 w 111218"/>
                <a:gd name="connsiteY19" fmla="*/ 91094 h 131350"/>
                <a:gd name="connsiteX20" fmla="*/ 46600 w 111218"/>
                <a:gd name="connsiteY20" fmla="*/ 105063 h 131350"/>
                <a:gd name="connsiteX21" fmla="*/ 46600 w 111218"/>
                <a:gd name="connsiteY21" fmla="*/ 113331 h 131350"/>
                <a:gd name="connsiteX22" fmla="*/ 16346 w 111218"/>
                <a:gd name="connsiteY22" fmla="*/ 113331 h 131350"/>
                <a:gd name="connsiteX23" fmla="*/ 16346 w 111218"/>
                <a:gd name="connsiteY23" fmla="*/ 131351 h 131350"/>
                <a:gd name="connsiteX24" fmla="*/ 96082 w 111218"/>
                <a:gd name="connsiteY24" fmla="*/ 131351 h 131350"/>
                <a:gd name="connsiteX25" fmla="*/ 96082 w 111218"/>
                <a:gd name="connsiteY25" fmla="*/ 113331 h 131350"/>
                <a:gd name="connsiteX26" fmla="*/ 64619 w 111218"/>
                <a:gd name="connsiteY26" fmla="*/ 113331 h 131350"/>
                <a:gd name="connsiteX27" fmla="*/ 64619 w 111218"/>
                <a:gd name="connsiteY27" fmla="*/ 105018 h 131350"/>
                <a:gd name="connsiteX28" fmla="*/ 91096 w 111218"/>
                <a:gd name="connsiteY28" fmla="*/ 91094 h 131350"/>
                <a:gd name="connsiteX29" fmla="*/ 105500 w 111218"/>
                <a:gd name="connsiteY29" fmla="*/ 61402 h 131350"/>
                <a:gd name="connsiteX30" fmla="*/ 105500 w 111218"/>
                <a:gd name="connsiteY30" fmla="*/ 62121 h 131350"/>
                <a:gd name="connsiteX31" fmla="*/ 111219 w 111218"/>
                <a:gd name="connsiteY31" fmla="*/ 62121 h 131350"/>
                <a:gd name="connsiteX32" fmla="*/ 111219 w 111218"/>
                <a:gd name="connsiteY32" fmla="*/ 48607 h 131350"/>
                <a:gd name="connsiteX33" fmla="*/ 105500 w 111218"/>
                <a:gd name="connsiteY33" fmla="*/ 48607 h 131350"/>
                <a:gd name="connsiteX34" fmla="*/ 105500 w 111218"/>
                <a:gd name="connsiteY34" fmla="*/ 49568 h 131350"/>
                <a:gd name="connsiteX35" fmla="*/ 55488 w 111218"/>
                <a:gd name="connsiteY35" fmla="*/ 87825 h 131350"/>
                <a:gd name="connsiteX36" fmla="*/ 23150 w 111218"/>
                <a:gd name="connsiteY36" fmla="*/ 55488 h 131350"/>
                <a:gd name="connsiteX37" fmla="*/ 55488 w 111218"/>
                <a:gd name="connsiteY37" fmla="*/ 23150 h 131350"/>
                <a:gd name="connsiteX38" fmla="*/ 87825 w 111218"/>
                <a:gd name="connsiteY38" fmla="*/ 55488 h 131350"/>
                <a:gd name="connsiteX39" fmla="*/ 55488 w 111218"/>
                <a:gd name="connsiteY39" fmla="*/ 87825 h 131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111218" h="131350">
                  <a:moveTo>
                    <a:pt x="105500" y="49568"/>
                  </a:moveTo>
                  <a:cubicBezTo>
                    <a:pt x="104369" y="39854"/>
                    <a:pt x="100463" y="30768"/>
                    <a:pt x="94170" y="23245"/>
                  </a:cubicBezTo>
                  <a:lnTo>
                    <a:pt x="98065" y="19350"/>
                  </a:lnTo>
                  <a:lnTo>
                    <a:pt x="91693" y="12981"/>
                  </a:lnTo>
                  <a:lnTo>
                    <a:pt x="87805" y="16868"/>
                  </a:lnTo>
                  <a:cubicBezTo>
                    <a:pt x="80735" y="10931"/>
                    <a:pt x="72281" y="7106"/>
                    <a:pt x="63218" y="5719"/>
                  </a:cubicBezTo>
                  <a:lnTo>
                    <a:pt x="64617" y="5719"/>
                  </a:lnTo>
                  <a:lnTo>
                    <a:pt x="64617" y="0"/>
                  </a:lnTo>
                  <a:lnTo>
                    <a:pt x="46597" y="0"/>
                  </a:lnTo>
                  <a:lnTo>
                    <a:pt x="46597" y="5719"/>
                  </a:lnTo>
                  <a:lnTo>
                    <a:pt x="47753" y="5719"/>
                  </a:lnTo>
                  <a:cubicBezTo>
                    <a:pt x="38748" y="7100"/>
                    <a:pt x="30342" y="10884"/>
                    <a:pt x="23299" y="16758"/>
                  </a:cubicBezTo>
                  <a:lnTo>
                    <a:pt x="19521" y="12981"/>
                  </a:lnTo>
                  <a:lnTo>
                    <a:pt x="13152" y="19350"/>
                  </a:lnTo>
                  <a:lnTo>
                    <a:pt x="16913" y="23112"/>
                  </a:lnTo>
                  <a:cubicBezTo>
                    <a:pt x="10764" y="30414"/>
                    <a:pt x="6872" y="39198"/>
                    <a:pt x="5595" y="48607"/>
                  </a:cubicBezTo>
                  <a:lnTo>
                    <a:pt x="0" y="48607"/>
                  </a:lnTo>
                  <a:lnTo>
                    <a:pt x="0" y="62121"/>
                  </a:lnTo>
                  <a:lnTo>
                    <a:pt x="5563" y="62121"/>
                  </a:lnTo>
                  <a:cubicBezTo>
                    <a:pt x="6994" y="73056"/>
                    <a:pt x="11949" y="83165"/>
                    <a:pt x="19880" y="91094"/>
                  </a:cubicBezTo>
                  <a:cubicBezTo>
                    <a:pt x="27261" y="98475"/>
                    <a:pt x="36532" y="103281"/>
                    <a:pt x="46600" y="105063"/>
                  </a:cubicBezTo>
                  <a:lnTo>
                    <a:pt x="46600" y="113331"/>
                  </a:lnTo>
                  <a:lnTo>
                    <a:pt x="16346" y="113331"/>
                  </a:lnTo>
                  <a:lnTo>
                    <a:pt x="16346" y="131351"/>
                  </a:lnTo>
                  <a:lnTo>
                    <a:pt x="96082" y="131351"/>
                  </a:lnTo>
                  <a:lnTo>
                    <a:pt x="96082" y="113331"/>
                  </a:lnTo>
                  <a:lnTo>
                    <a:pt x="64619" y="113331"/>
                  </a:lnTo>
                  <a:lnTo>
                    <a:pt x="64619" y="105018"/>
                  </a:lnTo>
                  <a:cubicBezTo>
                    <a:pt x="74592" y="103200"/>
                    <a:pt x="83773" y="98414"/>
                    <a:pt x="91096" y="91094"/>
                  </a:cubicBezTo>
                  <a:cubicBezTo>
                    <a:pt x="99198" y="82992"/>
                    <a:pt x="104196" y="72615"/>
                    <a:pt x="105500" y="61402"/>
                  </a:cubicBezTo>
                  <a:lnTo>
                    <a:pt x="105500" y="62121"/>
                  </a:lnTo>
                  <a:lnTo>
                    <a:pt x="111219" y="62121"/>
                  </a:lnTo>
                  <a:lnTo>
                    <a:pt x="111219" y="48607"/>
                  </a:lnTo>
                  <a:lnTo>
                    <a:pt x="105500" y="48607"/>
                  </a:lnTo>
                  <a:lnTo>
                    <a:pt x="105500" y="49568"/>
                  </a:lnTo>
                  <a:close/>
                  <a:moveTo>
                    <a:pt x="55488" y="87825"/>
                  </a:moveTo>
                  <a:cubicBezTo>
                    <a:pt x="37655" y="87825"/>
                    <a:pt x="23150" y="73318"/>
                    <a:pt x="23150" y="55488"/>
                  </a:cubicBezTo>
                  <a:cubicBezTo>
                    <a:pt x="23150" y="37658"/>
                    <a:pt x="37658" y="23150"/>
                    <a:pt x="55488" y="23150"/>
                  </a:cubicBezTo>
                  <a:cubicBezTo>
                    <a:pt x="73318" y="23150"/>
                    <a:pt x="87825" y="37658"/>
                    <a:pt x="87825" y="55488"/>
                  </a:cubicBezTo>
                  <a:cubicBezTo>
                    <a:pt x="87825" y="73318"/>
                    <a:pt x="73320" y="87825"/>
                    <a:pt x="55488" y="87825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9" name="Graphic 257">
              <a:extLst>
                <a:ext uri="{FF2B5EF4-FFF2-40B4-BE49-F238E27FC236}">
                  <a16:creationId xmlns:a16="http://schemas.microsoft.com/office/drawing/2014/main" id="{92FF5D5E-13FF-449F-A7F7-1D0D86E10E26}"/>
                </a:ext>
              </a:extLst>
            </p:cNvPr>
            <p:cNvSpPr/>
            <p:nvPr/>
          </p:nvSpPr>
          <p:spPr>
            <a:xfrm>
              <a:off x="4180680" y="1615140"/>
              <a:ext cx="5718" cy="13514"/>
            </a:xfrm>
            <a:custGeom>
              <a:avLst/>
              <a:gdLst>
                <a:gd name="connsiteX0" fmla="*/ 0 w 5718"/>
                <a:gd name="connsiteY0" fmla="*/ 0 h 13514"/>
                <a:gd name="connsiteX1" fmla="*/ 5719 w 5718"/>
                <a:gd name="connsiteY1" fmla="*/ 0 h 13514"/>
                <a:gd name="connsiteX2" fmla="*/ 5719 w 5718"/>
                <a:gd name="connsiteY2" fmla="*/ 13514 h 13514"/>
                <a:gd name="connsiteX3" fmla="*/ 0 w 5718"/>
                <a:gd name="connsiteY3" fmla="*/ 13514 h 13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718" h="13514">
                  <a:moveTo>
                    <a:pt x="0" y="0"/>
                  </a:moveTo>
                  <a:lnTo>
                    <a:pt x="5719" y="0"/>
                  </a:lnTo>
                  <a:lnTo>
                    <a:pt x="5719" y="13514"/>
                  </a:lnTo>
                  <a:lnTo>
                    <a:pt x="0" y="13514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49" name="Group 248">
            <a:extLst>
              <a:ext uri="{FF2B5EF4-FFF2-40B4-BE49-F238E27FC236}">
                <a16:creationId xmlns:a16="http://schemas.microsoft.com/office/drawing/2014/main" id="{027AB544-CE33-47B7-944B-88DF6DEAE1A8}"/>
              </a:ext>
            </a:extLst>
          </p:cNvPr>
          <p:cNvGrpSpPr/>
          <p:nvPr/>
        </p:nvGrpSpPr>
        <p:grpSpPr>
          <a:xfrm>
            <a:off x="4802369" y="1286079"/>
            <a:ext cx="591270" cy="591271"/>
            <a:chOff x="4802369" y="1286079"/>
            <a:chExt cx="591270" cy="591271"/>
          </a:xfrm>
        </p:grpSpPr>
        <p:grpSp>
          <p:nvGrpSpPr>
            <p:cNvPr id="250" name="Graphic 258">
              <a:extLst>
                <a:ext uri="{FF2B5EF4-FFF2-40B4-BE49-F238E27FC236}">
                  <a16:creationId xmlns:a16="http://schemas.microsoft.com/office/drawing/2014/main" id="{3689D4B1-F700-4438-96E0-DE746095B7EB}"/>
                </a:ext>
              </a:extLst>
            </p:cNvPr>
            <p:cNvGrpSpPr/>
            <p:nvPr/>
          </p:nvGrpSpPr>
          <p:grpSpPr>
            <a:xfrm>
              <a:off x="4802369" y="1286079"/>
              <a:ext cx="591270" cy="591271"/>
              <a:chOff x="4802369" y="1286079"/>
              <a:chExt cx="591270" cy="591271"/>
            </a:xfrm>
          </p:grpSpPr>
          <p:grpSp>
            <p:nvGrpSpPr>
              <p:cNvPr id="284" name="Graphic 258">
                <a:extLst>
                  <a:ext uri="{FF2B5EF4-FFF2-40B4-BE49-F238E27FC236}">
                    <a16:creationId xmlns:a16="http://schemas.microsoft.com/office/drawing/2014/main" id="{1B20CE8E-3670-4856-9CDD-0B3627D3BD53}"/>
                  </a:ext>
                </a:extLst>
              </p:cNvPr>
              <p:cNvGrpSpPr/>
              <p:nvPr/>
            </p:nvGrpSpPr>
            <p:grpSpPr>
              <a:xfrm>
                <a:off x="4802369" y="1286079"/>
                <a:ext cx="591270" cy="591271"/>
                <a:chOff x="4802369" y="1286079"/>
                <a:chExt cx="591270" cy="591271"/>
              </a:xfrm>
            </p:grpSpPr>
            <p:sp>
              <p:nvSpPr>
                <p:cNvPr id="286" name="Graphic 258">
                  <a:extLst>
                    <a:ext uri="{FF2B5EF4-FFF2-40B4-BE49-F238E27FC236}">
                      <a16:creationId xmlns:a16="http://schemas.microsoft.com/office/drawing/2014/main" id="{76DFAE36-9B07-4F89-95C2-8EB523C8DAB9}"/>
                    </a:ext>
                  </a:extLst>
                </p:cNvPr>
                <p:cNvSpPr/>
                <p:nvPr/>
              </p:nvSpPr>
              <p:spPr>
                <a:xfrm>
                  <a:off x="4802369" y="1286079"/>
                  <a:ext cx="591270" cy="591271"/>
                </a:xfrm>
                <a:custGeom>
                  <a:avLst/>
                  <a:gdLst>
                    <a:gd name="connsiteX0" fmla="*/ 202314 w 591270"/>
                    <a:gd name="connsiteY0" fmla="*/ 0 h 591271"/>
                    <a:gd name="connsiteX1" fmla="*/ 388956 w 591270"/>
                    <a:gd name="connsiteY1" fmla="*/ 0 h 591271"/>
                    <a:gd name="connsiteX2" fmla="*/ 591270 w 591270"/>
                    <a:gd name="connsiteY2" fmla="*/ 202314 h 591271"/>
                    <a:gd name="connsiteX3" fmla="*/ 591270 w 591270"/>
                    <a:gd name="connsiteY3" fmla="*/ 388957 h 591271"/>
                    <a:gd name="connsiteX4" fmla="*/ 388956 w 591270"/>
                    <a:gd name="connsiteY4" fmla="*/ 591271 h 591271"/>
                    <a:gd name="connsiteX5" fmla="*/ 202314 w 591270"/>
                    <a:gd name="connsiteY5" fmla="*/ 591271 h 591271"/>
                    <a:gd name="connsiteX6" fmla="*/ 0 w 591270"/>
                    <a:gd name="connsiteY6" fmla="*/ 388957 h 591271"/>
                    <a:gd name="connsiteX7" fmla="*/ 0 w 591270"/>
                    <a:gd name="connsiteY7" fmla="*/ 202314 h 591271"/>
                    <a:gd name="connsiteX8" fmla="*/ 202314 w 591270"/>
                    <a:gd name="connsiteY8" fmla="*/ 0 h 591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1270" h="591271">
                      <a:moveTo>
                        <a:pt x="202314" y="0"/>
                      </a:moveTo>
                      <a:lnTo>
                        <a:pt x="388956" y="0"/>
                      </a:lnTo>
                      <a:cubicBezTo>
                        <a:pt x="500691" y="0"/>
                        <a:pt x="591270" y="90580"/>
                        <a:pt x="591270" y="202314"/>
                      </a:cubicBezTo>
                      <a:lnTo>
                        <a:pt x="591270" y="388957"/>
                      </a:lnTo>
                      <a:cubicBezTo>
                        <a:pt x="591270" y="500691"/>
                        <a:pt x="500691" y="591271"/>
                        <a:pt x="388956" y="591271"/>
                      </a:cubicBezTo>
                      <a:lnTo>
                        <a:pt x="202314" y="591271"/>
                      </a:lnTo>
                      <a:cubicBezTo>
                        <a:pt x="90580" y="591271"/>
                        <a:pt x="0" y="500691"/>
                        <a:pt x="0" y="388957"/>
                      </a:cubicBezTo>
                      <a:lnTo>
                        <a:pt x="0" y="202314"/>
                      </a:lnTo>
                      <a:cubicBezTo>
                        <a:pt x="0" y="90580"/>
                        <a:pt x="90580" y="0"/>
                        <a:pt x="202314" y="0"/>
                      </a:cubicBezTo>
                    </a:path>
                  </a:pathLst>
                </a:custGeom>
                <a:solidFill>
                  <a:srgbClr val="C2E0A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7" name="Graphic 258">
                  <a:extLst>
                    <a:ext uri="{FF2B5EF4-FFF2-40B4-BE49-F238E27FC236}">
                      <a16:creationId xmlns:a16="http://schemas.microsoft.com/office/drawing/2014/main" id="{7D698574-7920-486D-A92B-9E6599C374A4}"/>
                    </a:ext>
                  </a:extLst>
                </p:cNvPr>
                <p:cNvSpPr/>
                <p:nvPr/>
              </p:nvSpPr>
              <p:spPr>
                <a:xfrm>
                  <a:off x="5087319" y="1791696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8" name="Graphic 258">
                  <a:extLst>
                    <a:ext uri="{FF2B5EF4-FFF2-40B4-BE49-F238E27FC236}">
                      <a16:creationId xmlns:a16="http://schemas.microsoft.com/office/drawing/2014/main" id="{1DFA9604-1224-4BE8-A013-33A2676C211D}"/>
                    </a:ext>
                  </a:extLst>
                </p:cNvPr>
                <p:cNvSpPr/>
                <p:nvPr/>
              </p:nvSpPr>
              <p:spPr>
                <a:xfrm>
                  <a:off x="5087319" y="1348822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9" name="Graphic 258">
                  <a:extLst>
                    <a:ext uri="{FF2B5EF4-FFF2-40B4-BE49-F238E27FC236}">
                      <a16:creationId xmlns:a16="http://schemas.microsoft.com/office/drawing/2014/main" id="{4E8ABA09-D5DA-4D76-A20E-25963EB2FD9C}"/>
                    </a:ext>
                  </a:extLst>
                </p:cNvPr>
                <p:cNvSpPr/>
                <p:nvPr/>
              </p:nvSpPr>
              <p:spPr>
                <a:xfrm>
                  <a:off x="5307046" y="1570225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0" name="Graphic 258">
                  <a:extLst>
                    <a:ext uri="{FF2B5EF4-FFF2-40B4-BE49-F238E27FC236}">
                      <a16:creationId xmlns:a16="http://schemas.microsoft.com/office/drawing/2014/main" id="{326F016F-5C0B-49E2-B045-D672AA007F80}"/>
                    </a:ext>
                  </a:extLst>
                </p:cNvPr>
                <p:cNvSpPr/>
                <p:nvPr/>
              </p:nvSpPr>
              <p:spPr>
                <a:xfrm>
                  <a:off x="4864373" y="1570225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1" name="Graphic 258">
                  <a:extLst>
                    <a:ext uri="{FF2B5EF4-FFF2-40B4-BE49-F238E27FC236}">
                      <a16:creationId xmlns:a16="http://schemas.microsoft.com/office/drawing/2014/main" id="{7FB5AA50-630A-4780-A602-6878D5B02C81}"/>
                    </a:ext>
                  </a:extLst>
                </p:cNvPr>
                <p:cNvSpPr/>
                <p:nvPr/>
              </p:nvSpPr>
              <p:spPr>
                <a:xfrm>
                  <a:off x="4902438" y="1387268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2" name="Graphic 258">
                  <a:extLst>
                    <a:ext uri="{FF2B5EF4-FFF2-40B4-BE49-F238E27FC236}">
                      <a16:creationId xmlns:a16="http://schemas.microsoft.com/office/drawing/2014/main" id="{F90BF1FB-C7E4-499E-8430-B5905171C7D2}"/>
                    </a:ext>
                  </a:extLst>
                </p:cNvPr>
                <p:cNvSpPr/>
                <p:nvPr/>
              </p:nvSpPr>
              <p:spPr>
                <a:xfrm>
                  <a:off x="5268582" y="1753410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3" name="Graphic 258">
                  <a:extLst>
                    <a:ext uri="{FF2B5EF4-FFF2-40B4-BE49-F238E27FC236}">
                      <a16:creationId xmlns:a16="http://schemas.microsoft.com/office/drawing/2014/main" id="{D75B7448-F1EA-4827-ACE7-FE14AAF53689}"/>
                    </a:ext>
                  </a:extLst>
                </p:cNvPr>
                <p:cNvSpPr/>
                <p:nvPr/>
              </p:nvSpPr>
              <p:spPr>
                <a:xfrm>
                  <a:off x="4902332" y="1752944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94" name="Graphic 258">
                  <a:extLst>
                    <a:ext uri="{FF2B5EF4-FFF2-40B4-BE49-F238E27FC236}">
                      <a16:creationId xmlns:a16="http://schemas.microsoft.com/office/drawing/2014/main" id="{4CCB6C7B-CC63-4252-9B9B-C226B9D9AC17}"/>
                    </a:ext>
                  </a:extLst>
                </p:cNvPr>
                <p:cNvSpPr/>
                <p:nvPr/>
              </p:nvSpPr>
              <p:spPr>
                <a:xfrm>
                  <a:off x="5268659" y="1386617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85" name="Graphic 258">
                <a:extLst>
                  <a:ext uri="{FF2B5EF4-FFF2-40B4-BE49-F238E27FC236}">
                    <a16:creationId xmlns:a16="http://schemas.microsoft.com/office/drawing/2014/main" id="{85B19157-7C15-470C-913E-66C191A6FCF7}"/>
                  </a:ext>
                </a:extLst>
              </p:cNvPr>
              <p:cNvSpPr/>
              <p:nvPr/>
            </p:nvSpPr>
            <p:spPr>
              <a:xfrm>
                <a:off x="4950157" y="1434117"/>
                <a:ext cx="296153" cy="296153"/>
              </a:xfrm>
              <a:custGeom>
                <a:avLst/>
                <a:gdLst>
                  <a:gd name="connsiteX0" fmla="*/ 59718 w 296153"/>
                  <a:gd name="connsiteY0" fmla="*/ 0 h 296153"/>
                  <a:gd name="connsiteX1" fmla="*/ 236436 w 296153"/>
                  <a:gd name="connsiteY1" fmla="*/ 0 h 296153"/>
                  <a:gd name="connsiteX2" fmla="*/ 296153 w 296153"/>
                  <a:gd name="connsiteY2" fmla="*/ 59718 h 296153"/>
                  <a:gd name="connsiteX3" fmla="*/ 296153 w 296153"/>
                  <a:gd name="connsiteY3" fmla="*/ 236436 h 296153"/>
                  <a:gd name="connsiteX4" fmla="*/ 236436 w 296153"/>
                  <a:gd name="connsiteY4" fmla="*/ 296154 h 296153"/>
                  <a:gd name="connsiteX5" fmla="*/ 59718 w 296153"/>
                  <a:gd name="connsiteY5" fmla="*/ 296154 h 296153"/>
                  <a:gd name="connsiteX6" fmla="*/ 0 w 296153"/>
                  <a:gd name="connsiteY6" fmla="*/ 236436 h 296153"/>
                  <a:gd name="connsiteX7" fmla="*/ 0 w 296153"/>
                  <a:gd name="connsiteY7" fmla="*/ 59718 h 296153"/>
                  <a:gd name="connsiteX8" fmla="*/ 59718 w 296153"/>
                  <a:gd name="connsiteY8" fmla="*/ 0 h 296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153" h="296153">
                    <a:moveTo>
                      <a:pt x="59718" y="0"/>
                    </a:moveTo>
                    <a:lnTo>
                      <a:pt x="236436" y="0"/>
                    </a:lnTo>
                    <a:cubicBezTo>
                      <a:pt x="269417" y="0"/>
                      <a:pt x="296153" y="26736"/>
                      <a:pt x="296153" y="59718"/>
                    </a:cubicBezTo>
                    <a:lnTo>
                      <a:pt x="296153" y="236436"/>
                    </a:lnTo>
                    <a:cubicBezTo>
                      <a:pt x="296153" y="269418"/>
                      <a:pt x="269417" y="296154"/>
                      <a:pt x="236436" y="296154"/>
                    </a:cubicBezTo>
                    <a:lnTo>
                      <a:pt x="59718" y="296154"/>
                    </a:lnTo>
                    <a:cubicBezTo>
                      <a:pt x="26736" y="296154"/>
                      <a:pt x="0" y="269418"/>
                      <a:pt x="0" y="236436"/>
                    </a:cubicBezTo>
                    <a:lnTo>
                      <a:pt x="0" y="59718"/>
                    </a:lnTo>
                    <a:cubicBezTo>
                      <a:pt x="-2" y="26736"/>
                      <a:pt x="26736" y="0"/>
                      <a:pt x="59718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51" name="Graphic 258">
              <a:extLst>
                <a:ext uri="{FF2B5EF4-FFF2-40B4-BE49-F238E27FC236}">
                  <a16:creationId xmlns:a16="http://schemas.microsoft.com/office/drawing/2014/main" id="{E9844028-BA1F-434E-B8FE-261FD9A0891D}"/>
                </a:ext>
              </a:extLst>
            </p:cNvPr>
            <p:cNvGrpSpPr/>
            <p:nvPr/>
          </p:nvGrpSpPr>
          <p:grpSpPr>
            <a:xfrm>
              <a:off x="5020223" y="1506635"/>
              <a:ext cx="158450" cy="149320"/>
              <a:chOff x="5020223" y="1506635"/>
              <a:chExt cx="158450" cy="149320"/>
            </a:xfrm>
            <a:solidFill>
              <a:srgbClr val="FFFFFF"/>
            </a:solidFill>
          </p:grpSpPr>
          <p:sp>
            <p:nvSpPr>
              <p:cNvPr id="253" name="Graphic 258">
                <a:extLst>
                  <a:ext uri="{FF2B5EF4-FFF2-40B4-BE49-F238E27FC236}">
                    <a16:creationId xmlns:a16="http://schemas.microsoft.com/office/drawing/2014/main" id="{69EB565B-676A-407A-A107-E5608F125CA8}"/>
                  </a:ext>
                </a:extLst>
              </p:cNvPr>
              <p:cNvSpPr/>
              <p:nvPr/>
            </p:nvSpPr>
            <p:spPr>
              <a:xfrm>
                <a:off x="5020223" y="1506635"/>
                <a:ext cx="67668" cy="58938"/>
              </a:xfrm>
              <a:custGeom>
                <a:avLst/>
                <a:gdLst>
                  <a:gd name="connsiteX0" fmla="*/ 33835 w 67668"/>
                  <a:gd name="connsiteY0" fmla="*/ 51541 h 58938"/>
                  <a:gd name="connsiteX1" fmla="*/ 29716 w 67668"/>
                  <a:gd name="connsiteY1" fmla="*/ 47413 h 58938"/>
                  <a:gd name="connsiteX2" fmla="*/ 33835 w 67668"/>
                  <a:gd name="connsiteY2" fmla="*/ 43061 h 58938"/>
                  <a:gd name="connsiteX3" fmla="*/ 37955 w 67668"/>
                  <a:gd name="connsiteY3" fmla="*/ 47413 h 58938"/>
                  <a:gd name="connsiteX4" fmla="*/ 33835 w 67668"/>
                  <a:gd name="connsiteY4" fmla="*/ 51541 h 58938"/>
                  <a:gd name="connsiteX5" fmla="*/ 30797 w 67668"/>
                  <a:gd name="connsiteY5" fmla="*/ 22182 h 58938"/>
                  <a:gd name="connsiteX6" fmla="*/ 33835 w 67668"/>
                  <a:gd name="connsiteY6" fmla="*/ 18920 h 58938"/>
                  <a:gd name="connsiteX7" fmla="*/ 37088 w 67668"/>
                  <a:gd name="connsiteY7" fmla="*/ 22182 h 58938"/>
                  <a:gd name="connsiteX8" fmla="*/ 37088 w 67668"/>
                  <a:gd name="connsiteY8" fmla="*/ 34797 h 58938"/>
                  <a:gd name="connsiteX9" fmla="*/ 33835 w 67668"/>
                  <a:gd name="connsiteY9" fmla="*/ 37845 h 58938"/>
                  <a:gd name="connsiteX10" fmla="*/ 30797 w 67668"/>
                  <a:gd name="connsiteY10" fmla="*/ 34797 h 58938"/>
                  <a:gd name="connsiteX11" fmla="*/ 30797 w 67668"/>
                  <a:gd name="connsiteY11" fmla="*/ 22182 h 58938"/>
                  <a:gd name="connsiteX12" fmla="*/ 67018 w 67668"/>
                  <a:gd name="connsiteY12" fmla="*/ 51978 h 58938"/>
                  <a:gd name="connsiteX13" fmla="*/ 67018 w 67668"/>
                  <a:gd name="connsiteY13" fmla="*/ 51978 h 58938"/>
                  <a:gd name="connsiteX14" fmla="*/ 66799 w 67668"/>
                  <a:gd name="connsiteY14" fmla="*/ 51541 h 58938"/>
                  <a:gd name="connsiteX15" fmla="*/ 66799 w 67668"/>
                  <a:gd name="connsiteY15" fmla="*/ 51328 h 58938"/>
                  <a:gd name="connsiteX16" fmla="*/ 37955 w 67668"/>
                  <a:gd name="connsiteY16" fmla="*/ 2392 h 58938"/>
                  <a:gd name="connsiteX17" fmla="*/ 33835 w 67668"/>
                  <a:gd name="connsiteY17" fmla="*/ 0 h 58938"/>
                  <a:gd name="connsiteX18" fmla="*/ 29497 w 67668"/>
                  <a:gd name="connsiteY18" fmla="*/ 3047 h 58938"/>
                  <a:gd name="connsiteX19" fmla="*/ 1088 w 67668"/>
                  <a:gd name="connsiteY19" fmla="*/ 51111 h 58938"/>
                  <a:gd name="connsiteX20" fmla="*/ 0 w 67668"/>
                  <a:gd name="connsiteY20" fmla="*/ 54154 h 58938"/>
                  <a:gd name="connsiteX21" fmla="*/ 4989 w 67668"/>
                  <a:gd name="connsiteY21" fmla="*/ 58938 h 58938"/>
                  <a:gd name="connsiteX22" fmla="*/ 62679 w 67668"/>
                  <a:gd name="connsiteY22" fmla="*/ 58938 h 58938"/>
                  <a:gd name="connsiteX23" fmla="*/ 67669 w 67668"/>
                  <a:gd name="connsiteY23" fmla="*/ 54154 h 58938"/>
                  <a:gd name="connsiteX24" fmla="*/ 67018 w 67668"/>
                  <a:gd name="connsiteY24" fmla="*/ 51978 h 589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7668" h="58938">
                    <a:moveTo>
                      <a:pt x="33835" y="51541"/>
                    </a:moveTo>
                    <a:cubicBezTo>
                      <a:pt x="31448" y="51541"/>
                      <a:pt x="29716" y="49586"/>
                      <a:pt x="29716" y="47413"/>
                    </a:cubicBezTo>
                    <a:cubicBezTo>
                      <a:pt x="29716" y="45021"/>
                      <a:pt x="31448" y="43061"/>
                      <a:pt x="33835" y="43061"/>
                    </a:cubicBezTo>
                    <a:cubicBezTo>
                      <a:pt x="36223" y="43061"/>
                      <a:pt x="37955" y="45021"/>
                      <a:pt x="37955" y="47413"/>
                    </a:cubicBezTo>
                    <a:cubicBezTo>
                      <a:pt x="37955" y="49586"/>
                      <a:pt x="36223" y="51541"/>
                      <a:pt x="33835" y="51541"/>
                    </a:cubicBezTo>
                    <a:moveTo>
                      <a:pt x="30797" y="22182"/>
                    </a:moveTo>
                    <a:cubicBezTo>
                      <a:pt x="30797" y="20445"/>
                      <a:pt x="32101" y="18920"/>
                      <a:pt x="33835" y="18920"/>
                    </a:cubicBezTo>
                    <a:cubicBezTo>
                      <a:pt x="35572" y="18920"/>
                      <a:pt x="37088" y="20443"/>
                      <a:pt x="37088" y="22182"/>
                    </a:cubicBezTo>
                    <a:lnTo>
                      <a:pt x="37088" y="34797"/>
                    </a:lnTo>
                    <a:cubicBezTo>
                      <a:pt x="37088" y="36538"/>
                      <a:pt x="35574" y="37845"/>
                      <a:pt x="33835" y="37845"/>
                    </a:cubicBezTo>
                    <a:cubicBezTo>
                      <a:pt x="32103" y="37845"/>
                      <a:pt x="30797" y="36541"/>
                      <a:pt x="30797" y="34797"/>
                    </a:cubicBezTo>
                    <a:lnTo>
                      <a:pt x="30797" y="22182"/>
                    </a:lnTo>
                    <a:close/>
                    <a:moveTo>
                      <a:pt x="67018" y="51978"/>
                    </a:moveTo>
                    <a:lnTo>
                      <a:pt x="67018" y="51978"/>
                    </a:lnTo>
                    <a:lnTo>
                      <a:pt x="66799" y="51541"/>
                    </a:lnTo>
                    <a:lnTo>
                      <a:pt x="66799" y="51328"/>
                    </a:lnTo>
                    <a:lnTo>
                      <a:pt x="37955" y="2392"/>
                    </a:lnTo>
                    <a:cubicBezTo>
                      <a:pt x="37304" y="1088"/>
                      <a:pt x="35572" y="0"/>
                      <a:pt x="33835" y="0"/>
                    </a:cubicBezTo>
                    <a:cubicBezTo>
                      <a:pt x="31885" y="0"/>
                      <a:pt x="30148" y="1304"/>
                      <a:pt x="29497" y="3047"/>
                    </a:cubicBezTo>
                    <a:lnTo>
                      <a:pt x="1088" y="51111"/>
                    </a:lnTo>
                    <a:cubicBezTo>
                      <a:pt x="432" y="51981"/>
                      <a:pt x="0" y="53066"/>
                      <a:pt x="0" y="54154"/>
                    </a:cubicBezTo>
                    <a:cubicBezTo>
                      <a:pt x="0" y="56765"/>
                      <a:pt x="2169" y="58938"/>
                      <a:pt x="4989" y="58938"/>
                    </a:cubicBezTo>
                    <a:lnTo>
                      <a:pt x="62679" y="58938"/>
                    </a:lnTo>
                    <a:cubicBezTo>
                      <a:pt x="65499" y="58938"/>
                      <a:pt x="67669" y="56765"/>
                      <a:pt x="67669" y="54154"/>
                    </a:cubicBezTo>
                    <a:cubicBezTo>
                      <a:pt x="67669" y="53283"/>
                      <a:pt x="67450" y="52627"/>
                      <a:pt x="67018" y="51978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254" name="Graphic 258">
                <a:extLst>
                  <a:ext uri="{FF2B5EF4-FFF2-40B4-BE49-F238E27FC236}">
                    <a16:creationId xmlns:a16="http://schemas.microsoft.com/office/drawing/2014/main" id="{272BCA64-A6C4-43E4-894C-81A457DB6D31}"/>
                  </a:ext>
                </a:extLst>
              </p:cNvPr>
              <p:cNvGrpSpPr/>
              <p:nvPr/>
            </p:nvGrpSpPr>
            <p:grpSpPr>
              <a:xfrm>
                <a:off x="5022664" y="1583883"/>
                <a:ext cx="154903" cy="72072"/>
                <a:chOff x="5022664" y="1583883"/>
                <a:chExt cx="154903" cy="72072"/>
              </a:xfrm>
              <a:solidFill>
                <a:srgbClr val="FFFFFF"/>
              </a:solidFill>
            </p:grpSpPr>
            <p:sp>
              <p:nvSpPr>
                <p:cNvPr id="262" name="Graphic 258">
                  <a:extLst>
                    <a:ext uri="{FF2B5EF4-FFF2-40B4-BE49-F238E27FC236}">
                      <a16:creationId xmlns:a16="http://schemas.microsoft.com/office/drawing/2014/main" id="{10EE981B-B4B5-4B7F-ACD2-E743EA7C408E}"/>
                    </a:ext>
                  </a:extLst>
                </p:cNvPr>
                <p:cNvSpPr/>
                <p:nvPr/>
              </p:nvSpPr>
              <p:spPr>
                <a:xfrm>
                  <a:off x="5022664" y="1638164"/>
                  <a:ext cx="10671" cy="17791"/>
                </a:xfrm>
                <a:custGeom>
                  <a:avLst/>
                  <a:gdLst>
                    <a:gd name="connsiteX0" fmla="*/ 0 w 10671"/>
                    <a:gd name="connsiteY0" fmla="*/ 0 h 17791"/>
                    <a:gd name="connsiteX1" fmla="*/ 10672 w 10671"/>
                    <a:gd name="connsiteY1" fmla="*/ 0 h 17791"/>
                    <a:gd name="connsiteX2" fmla="*/ 10672 w 10671"/>
                    <a:gd name="connsiteY2" fmla="*/ 17792 h 17791"/>
                    <a:gd name="connsiteX3" fmla="*/ 0 w 10671"/>
                    <a:gd name="connsiteY3" fmla="*/ 17792 h 177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1" h="17791">
                      <a:moveTo>
                        <a:pt x="0" y="0"/>
                      </a:moveTo>
                      <a:lnTo>
                        <a:pt x="10672" y="0"/>
                      </a:lnTo>
                      <a:lnTo>
                        <a:pt x="10672" y="17792"/>
                      </a:lnTo>
                      <a:lnTo>
                        <a:pt x="0" y="1779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3" name="Graphic 258">
                  <a:extLst>
                    <a:ext uri="{FF2B5EF4-FFF2-40B4-BE49-F238E27FC236}">
                      <a16:creationId xmlns:a16="http://schemas.microsoft.com/office/drawing/2014/main" id="{DB020B85-E040-4214-8EE5-11980B6B458D}"/>
                    </a:ext>
                  </a:extLst>
                </p:cNvPr>
                <p:cNvSpPr/>
                <p:nvPr/>
              </p:nvSpPr>
              <p:spPr>
                <a:xfrm>
                  <a:off x="5039253" y="1583883"/>
                  <a:ext cx="10671" cy="72072"/>
                </a:xfrm>
                <a:custGeom>
                  <a:avLst/>
                  <a:gdLst>
                    <a:gd name="connsiteX0" fmla="*/ 0 w 10671"/>
                    <a:gd name="connsiteY0" fmla="*/ 0 h 72072"/>
                    <a:gd name="connsiteX1" fmla="*/ 10672 w 10671"/>
                    <a:gd name="connsiteY1" fmla="*/ 0 h 72072"/>
                    <a:gd name="connsiteX2" fmla="*/ 10672 w 10671"/>
                    <a:gd name="connsiteY2" fmla="*/ 72072 h 72072"/>
                    <a:gd name="connsiteX3" fmla="*/ 0 w 10671"/>
                    <a:gd name="connsiteY3" fmla="*/ 72072 h 720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1" h="72072">
                      <a:moveTo>
                        <a:pt x="0" y="0"/>
                      </a:moveTo>
                      <a:lnTo>
                        <a:pt x="10672" y="0"/>
                      </a:lnTo>
                      <a:lnTo>
                        <a:pt x="10672" y="72072"/>
                      </a:lnTo>
                      <a:lnTo>
                        <a:pt x="0" y="720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4" name="Graphic 258">
                  <a:extLst>
                    <a:ext uri="{FF2B5EF4-FFF2-40B4-BE49-F238E27FC236}">
                      <a16:creationId xmlns:a16="http://schemas.microsoft.com/office/drawing/2014/main" id="{E86D8C2F-564D-492D-9464-7FE332605697}"/>
                    </a:ext>
                  </a:extLst>
                </p:cNvPr>
                <p:cNvSpPr/>
                <p:nvPr/>
              </p:nvSpPr>
              <p:spPr>
                <a:xfrm>
                  <a:off x="5055844" y="1613761"/>
                  <a:ext cx="10671" cy="42194"/>
                </a:xfrm>
                <a:custGeom>
                  <a:avLst/>
                  <a:gdLst>
                    <a:gd name="connsiteX0" fmla="*/ 0 w 10671"/>
                    <a:gd name="connsiteY0" fmla="*/ 0 h 42194"/>
                    <a:gd name="connsiteX1" fmla="*/ 10672 w 10671"/>
                    <a:gd name="connsiteY1" fmla="*/ 0 h 42194"/>
                    <a:gd name="connsiteX2" fmla="*/ 10672 w 10671"/>
                    <a:gd name="connsiteY2" fmla="*/ 42194 h 42194"/>
                    <a:gd name="connsiteX3" fmla="*/ 0 w 10671"/>
                    <a:gd name="connsiteY3" fmla="*/ 42194 h 421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1" h="42194">
                      <a:moveTo>
                        <a:pt x="0" y="0"/>
                      </a:moveTo>
                      <a:lnTo>
                        <a:pt x="10672" y="0"/>
                      </a:lnTo>
                      <a:lnTo>
                        <a:pt x="10672" y="42194"/>
                      </a:lnTo>
                      <a:lnTo>
                        <a:pt x="0" y="4219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5" name="Graphic 258">
                  <a:extLst>
                    <a:ext uri="{FF2B5EF4-FFF2-40B4-BE49-F238E27FC236}">
                      <a16:creationId xmlns:a16="http://schemas.microsoft.com/office/drawing/2014/main" id="{3512AB5C-4DAB-4472-9EED-276BC234F534}"/>
                    </a:ext>
                  </a:extLst>
                </p:cNvPr>
                <p:cNvSpPr/>
                <p:nvPr/>
              </p:nvSpPr>
              <p:spPr>
                <a:xfrm>
                  <a:off x="5072435" y="1597346"/>
                  <a:ext cx="10671" cy="58609"/>
                </a:xfrm>
                <a:custGeom>
                  <a:avLst/>
                  <a:gdLst>
                    <a:gd name="connsiteX0" fmla="*/ 0 w 10671"/>
                    <a:gd name="connsiteY0" fmla="*/ 0 h 58609"/>
                    <a:gd name="connsiteX1" fmla="*/ 10672 w 10671"/>
                    <a:gd name="connsiteY1" fmla="*/ 0 h 58609"/>
                    <a:gd name="connsiteX2" fmla="*/ 10672 w 10671"/>
                    <a:gd name="connsiteY2" fmla="*/ 58609 h 58609"/>
                    <a:gd name="connsiteX3" fmla="*/ 0 w 10671"/>
                    <a:gd name="connsiteY3" fmla="*/ 58609 h 58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1" h="58609">
                      <a:moveTo>
                        <a:pt x="0" y="0"/>
                      </a:moveTo>
                      <a:lnTo>
                        <a:pt x="10672" y="0"/>
                      </a:lnTo>
                      <a:lnTo>
                        <a:pt x="10672" y="58609"/>
                      </a:lnTo>
                      <a:lnTo>
                        <a:pt x="0" y="586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6" name="Graphic 258">
                  <a:extLst>
                    <a:ext uri="{FF2B5EF4-FFF2-40B4-BE49-F238E27FC236}">
                      <a16:creationId xmlns:a16="http://schemas.microsoft.com/office/drawing/2014/main" id="{3669729D-223F-451E-BC08-CA3D9C045B49}"/>
                    </a:ext>
                  </a:extLst>
                </p:cNvPr>
                <p:cNvSpPr/>
                <p:nvPr/>
              </p:nvSpPr>
              <p:spPr>
                <a:xfrm rot="5400000">
                  <a:off x="5106572" y="1594057"/>
                  <a:ext cx="10671" cy="12631"/>
                </a:xfrm>
                <a:custGeom>
                  <a:avLst/>
                  <a:gdLst>
                    <a:gd name="connsiteX0" fmla="*/ 0 w 10671"/>
                    <a:gd name="connsiteY0" fmla="*/ 0 h 12631"/>
                    <a:gd name="connsiteX1" fmla="*/ 10672 w 10671"/>
                    <a:gd name="connsiteY1" fmla="*/ 0 h 12631"/>
                    <a:gd name="connsiteX2" fmla="*/ 10672 w 10671"/>
                    <a:gd name="connsiteY2" fmla="*/ 12631 h 12631"/>
                    <a:gd name="connsiteX3" fmla="*/ 0 w 10671"/>
                    <a:gd name="connsiteY3" fmla="*/ 12631 h 12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1" h="12631">
                      <a:moveTo>
                        <a:pt x="0" y="0"/>
                      </a:moveTo>
                      <a:lnTo>
                        <a:pt x="10672" y="0"/>
                      </a:lnTo>
                      <a:lnTo>
                        <a:pt x="10672" y="12631"/>
                      </a:lnTo>
                      <a:lnTo>
                        <a:pt x="0" y="126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7" name="Graphic 258">
                  <a:extLst>
                    <a:ext uri="{FF2B5EF4-FFF2-40B4-BE49-F238E27FC236}">
                      <a16:creationId xmlns:a16="http://schemas.microsoft.com/office/drawing/2014/main" id="{91813B2C-BD02-4251-8136-B1450C181A40}"/>
                    </a:ext>
                  </a:extLst>
                </p:cNvPr>
                <p:cNvSpPr/>
                <p:nvPr/>
              </p:nvSpPr>
              <p:spPr>
                <a:xfrm rot="5400000">
                  <a:off x="5146691" y="1574834"/>
                  <a:ext cx="10671" cy="51077"/>
                </a:xfrm>
                <a:custGeom>
                  <a:avLst/>
                  <a:gdLst>
                    <a:gd name="connsiteX0" fmla="*/ 0 w 10671"/>
                    <a:gd name="connsiteY0" fmla="*/ 0 h 51077"/>
                    <a:gd name="connsiteX1" fmla="*/ 10672 w 10671"/>
                    <a:gd name="connsiteY1" fmla="*/ 0 h 51077"/>
                    <a:gd name="connsiteX2" fmla="*/ 10672 w 10671"/>
                    <a:gd name="connsiteY2" fmla="*/ 51078 h 51077"/>
                    <a:gd name="connsiteX3" fmla="*/ 0 w 10671"/>
                    <a:gd name="connsiteY3" fmla="*/ 51078 h 51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1" h="51077">
                      <a:moveTo>
                        <a:pt x="0" y="0"/>
                      </a:moveTo>
                      <a:lnTo>
                        <a:pt x="10672" y="0"/>
                      </a:lnTo>
                      <a:lnTo>
                        <a:pt x="10672" y="51078"/>
                      </a:lnTo>
                      <a:lnTo>
                        <a:pt x="0" y="510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8" name="Graphic 258">
                  <a:extLst>
                    <a:ext uri="{FF2B5EF4-FFF2-40B4-BE49-F238E27FC236}">
                      <a16:creationId xmlns:a16="http://schemas.microsoft.com/office/drawing/2014/main" id="{1419B53A-AC3C-4E5F-97B9-F371A97BC277}"/>
                    </a:ext>
                  </a:extLst>
                </p:cNvPr>
                <p:cNvSpPr/>
                <p:nvPr/>
              </p:nvSpPr>
              <p:spPr>
                <a:xfrm rot="5400000">
                  <a:off x="5106572" y="1610803"/>
                  <a:ext cx="10671" cy="12631"/>
                </a:xfrm>
                <a:custGeom>
                  <a:avLst/>
                  <a:gdLst>
                    <a:gd name="connsiteX0" fmla="*/ 0 w 10671"/>
                    <a:gd name="connsiteY0" fmla="*/ 0 h 12631"/>
                    <a:gd name="connsiteX1" fmla="*/ 10672 w 10671"/>
                    <a:gd name="connsiteY1" fmla="*/ 0 h 12631"/>
                    <a:gd name="connsiteX2" fmla="*/ 10672 w 10671"/>
                    <a:gd name="connsiteY2" fmla="*/ 12631 h 12631"/>
                    <a:gd name="connsiteX3" fmla="*/ 0 w 10671"/>
                    <a:gd name="connsiteY3" fmla="*/ 12631 h 12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1" h="12631">
                      <a:moveTo>
                        <a:pt x="0" y="0"/>
                      </a:moveTo>
                      <a:lnTo>
                        <a:pt x="10672" y="0"/>
                      </a:lnTo>
                      <a:lnTo>
                        <a:pt x="10672" y="12631"/>
                      </a:lnTo>
                      <a:lnTo>
                        <a:pt x="0" y="126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69" name="Graphic 258">
                  <a:extLst>
                    <a:ext uri="{FF2B5EF4-FFF2-40B4-BE49-F238E27FC236}">
                      <a16:creationId xmlns:a16="http://schemas.microsoft.com/office/drawing/2014/main" id="{E940F11B-8AB1-41A6-A9A1-7579813F716C}"/>
                    </a:ext>
                  </a:extLst>
                </p:cNvPr>
                <p:cNvSpPr/>
                <p:nvPr/>
              </p:nvSpPr>
              <p:spPr>
                <a:xfrm rot="5400000">
                  <a:off x="5146691" y="1591579"/>
                  <a:ext cx="10671" cy="51077"/>
                </a:xfrm>
                <a:custGeom>
                  <a:avLst/>
                  <a:gdLst>
                    <a:gd name="connsiteX0" fmla="*/ 0 w 10671"/>
                    <a:gd name="connsiteY0" fmla="*/ 0 h 51077"/>
                    <a:gd name="connsiteX1" fmla="*/ 10672 w 10671"/>
                    <a:gd name="connsiteY1" fmla="*/ 0 h 51077"/>
                    <a:gd name="connsiteX2" fmla="*/ 10672 w 10671"/>
                    <a:gd name="connsiteY2" fmla="*/ 51078 h 51077"/>
                    <a:gd name="connsiteX3" fmla="*/ 0 w 10671"/>
                    <a:gd name="connsiteY3" fmla="*/ 51078 h 51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1" h="51077">
                      <a:moveTo>
                        <a:pt x="0" y="0"/>
                      </a:moveTo>
                      <a:lnTo>
                        <a:pt x="10672" y="0"/>
                      </a:lnTo>
                      <a:lnTo>
                        <a:pt x="10672" y="51078"/>
                      </a:lnTo>
                      <a:lnTo>
                        <a:pt x="0" y="510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0" name="Graphic 258">
                  <a:extLst>
                    <a:ext uri="{FF2B5EF4-FFF2-40B4-BE49-F238E27FC236}">
                      <a16:creationId xmlns:a16="http://schemas.microsoft.com/office/drawing/2014/main" id="{A2E30B1E-691C-4779-B780-B3B9540B0725}"/>
                    </a:ext>
                  </a:extLst>
                </p:cNvPr>
                <p:cNvSpPr/>
                <p:nvPr/>
              </p:nvSpPr>
              <p:spPr>
                <a:xfrm rot="5400000">
                  <a:off x="5106572" y="1627548"/>
                  <a:ext cx="10671" cy="12631"/>
                </a:xfrm>
                <a:custGeom>
                  <a:avLst/>
                  <a:gdLst>
                    <a:gd name="connsiteX0" fmla="*/ 0 w 10671"/>
                    <a:gd name="connsiteY0" fmla="*/ 0 h 12631"/>
                    <a:gd name="connsiteX1" fmla="*/ 10672 w 10671"/>
                    <a:gd name="connsiteY1" fmla="*/ 0 h 12631"/>
                    <a:gd name="connsiteX2" fmla="*/ 10672 w 10671"/>
                    <a:gd name="connsiteY2" fmla="*/ 12631 h 12631"/>
                    <a:gd name="connsiteX3" fmla="*/ 0 w 10671"/>
                    <a:gd name="connsiteY3" fmla="*/ 12631 h 12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1" h="12631">
                      <a:moveTo>
                        <a:pt x="0" y="0"/>
                      </a:moveTo>
                      <a:lnTo>
                        <a:pt x="10672" y="0"/>
                      </a:lnTo>
                      <a:lnTo>
                        <a:pt x="10672" y="12631"/>
                      </a:lnTo>
                      <a:lnTo>
                        <a:pt x="0" y="126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1" name="Graphic 258">
                  <a:extLst>
                    <a:ext uri="{FF2B5EF4-FFF2-40B4-BE49-F238E27FC236}">
                      <a16:creationId xmlns:a16="http://schemas.microsoft.com/office/drawing/2014/main" id="{F7913638-F125-421F-A208-8F3203311134}"/>
                    </a:ext>
                  </a:extLst>
                </p:cNvPr>
                <p:cNvSpPr/>
                <p:nvPr/>
              </p:nvSpPr>
              <p:spPr>
                <a:xfrm rot="5400000">
                  <a:off x="5146693" y="1608325"/>
                  <a:ext cx="10671" cy="51077"/>
                </a:xfrm>
                <a:custGeom>
                  <a:avLst/>
                  <a:gdLst>
                    <a:gd name="connsiteX0" fmla="*/ 0 w 10671"/>
                    <a:gd name="connsiteY0" fmla="*/ 0 h 51077"/>
                    <a:gd name="connsiteX1" fmla="*/ 10672 w 10671"/>
                    <a:gd name="connsiteY1" fmla="*/ 0 h 51077"/>
                    <a:gd name="connsiteX2" fmla="*/ 10672 w 10671"/>
                    <a:gd name="connsiteY2" fmla="*/ 51078 h 51077"/>
                    <a:gd name="connsiteX3" fmla="*/ 0 w 10671"/>
                    <a:gd name="connsiteY3" fmla="*/ 51078 h 51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1" h="51077">
                      <a:moveTo>
                        <a:pt x="0" y="0"/>
                      </a:moveTo>
                      <a:lnTo>
                        <a:pt x="10672" y="0"/>
                      </a:lnTo>
                      <a:lnTo>
                        <a:pt x="10672" y="51078"/>
                      </a:lnTo>
                      <a:lnTo>
                        <a:pt x="0" y="510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2" name="Graphic 258">
                  <a:extLst>
                    <a:ext uri="{FF2B5EF4-FFF2-40B4-BE49-F238E27FC236}">
                      <a16:creationId xmlns:a16="http://schemas.microsoft.com/office/drawing/2014/main" id="{97E14BBF-A269-4CAF-875D-B2813DDD2215}"/>
                    </a:ext>
                  </a:extLst>
                </p:cNvPr>
                <p:cNvSpPr/>
                <p:nvPr/>
              </p:nvSpPr>
              <p:spPr>
                <a:xfrm rot="5400000">
                  <a:off x="5106572" y="1644294"/>
                  <a:ext cx="10671" cy="12631"/>
                </a:xfrm>
                <a:custGeom>
                  <a:avLst/>
                  <a:gdLst>
                    <a:gd name="connsiteX0" fmla="*/ 0 w 10671"/>
                    <a:gd name="connsiteY0" fmla="*/ 0 h 12631"/>
                    <a:gd name="connsiteX1" fmla="*/ 10672 w 10671"/>
                    <a:gd name="connsiteY1" fmla="*/ 0 h 12631"/>
                    <a:gd name="connsiteX2" fmla="*/ 10672 w 10671"/>
                    <a:gd name="connsiteY2" fmla="*/ 12631 h 12631"/>
                    <a:gd name="connsiteX3" fmla="*/ 0 w 10671"/>
                    <a:gd name="connsiteY3" fmla="*/ 12631 h 126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1" h="12631">
                      <a:moveTo>
                        <a:pt x="0" y="0"/>
                      </a:moveTo>
                      <a:lnTo>
                        <a:pt x="10672" y="0"/>
                      </a:lnTo>
                      <a:lnTo>
                        <a:pt x="10672" y="12631"/>
                      </a:lnTo>
                      <a:lnTo>
                        <a:pt x="0" y="1263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83" name="Graphic 258">
                  <a:extLst>
                    <a:ext uri="{FF2B5EF4-FFF2-40B4-BE49-F238E27FC236}">
                      <a16:creationId xmlns:a16="http://schemas.microsoft.com/office/drawing/2014/main" id="{BFB64143-20E5-4EB7-B636-041388A6ECED}"/>
                    </a:ext>
                  </a:extLst>
                </p:cNvPr>
                <p:cNvSpPr/>
                <p:nvPr/>
              </p:nvSpPr>
              <p:spPr>
                <a:xfrm rot="5400000">
                  <a:off x="5146691" y="1625071"/>
                  <a:ext cx="10671" cy="51077"/>
                </a:xfrm>
                <a:custGeom>
                  <a:avLst/>
                  <a:gdLst>
                    <a:gd name="connsiteX0" fmla="*/ 0 w 10671"/>
                    <a:gd name="connsiteY0" fmla="*/ 0 h 51077"/>
                    <a:gd name="connsiteX1" fmla="*/ 10672 w 10671"/>
                    <a:gd name="connsiteY1" fmla="*/ 0 h 51077"/>
                    <a:gd name="connsiteX2" fmla="*/ 10672 w 10671"/>
                    <a:gd name="connsiteY2" fmla="*/ 51078 h 51077"/>
                    <a:gd name="connsiteX3" fmla="*/ 0 w 10671"/>
                    <a:gd name="connsiteY3" fmla="*/ 51078 h 510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671" h="51077">
                      <a:moveTo>
                        <a:pt x="0" y="0"/>
                      </a:moveTo>
                      <a:lnTo>
                        <a:pt x="10672" y="0"/>
                      </a:lnTo>
                      <a:lnTo>
                        <a:pt x="10672" y="51078"/>
                      </a:lnTo>
                      <a:lnTo>
                        <a:pt x="0" y="510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61" name="Graphic 258">
                <a:extLst>
                  <a:ext uri="{FF2B5EF4-FFF2-40B4-BE49-F238E27FC236}">
                    <a16:creationId xmlns:a16="http://schemas.microsoft.com/office/drawing/2014/main" id="{3090090E-A222-4C7D-9D65-31376D4EF9F6}"/>
                  </a:ext>
                </a:extLst>
              </p:cNvPr>
              <p:cNvSpPr/>
              <p:nvPr/>
            </p:nvSpPr>
            <p:spPr>
              <a:xfrm>
                <a:off x="5100715" y="1516891"/>
                <a:ext cx="77958" cy="50272"/>
              </a:xfrm>
              <a:custGeom>
                <a:avLst/>
                <a:gdLst>
                  <a:gd name="connsiteX0" fmla="*/ 30460 w 77958"/>
                  <a:gd name="connsiteY0" fmla="*/ 50273 h 50272"/>
                  <a:gd name="connsiteX1" fmla="*/ 27647 w 77958"/>
                  <a:gd name="connsiteY1" fmla="*/ 48592 h 50272"/>
                  <a:gd name="connsiteX2" fmla="*/ 20453 w 77958"/>
                  <a:gd name="connsiteY2" fmla="*/ 35233 h 50272"/>
                  <a:gd name="connsiteX3" fmla="*/ 5101 w 77958"/>
                  <a:gd name="connsiteY3" fmla="*/ 46657 h 50272"/>
                  <a:gd name="connsiteX4" fmla="*/ 632 w 77958"/>
                  <a:gd name="connsiteY4" fmla="*/ 46000 h 50272"/>
                  <a:gd name="connsiteX5" fmla="*/ 1290 w 77958"/>
                  <a:gd name="connsiteY5" fmla="*/ 41531 h 50272"/>
                  <a:gd name="connsiteX6" fmla="*/ 19606 w 77958"/>
                  <a:gd name="connsiteY6" fmla="*/ 27900 h 50272"/>
                  <a:gd name="connsiteX7" fmla="*/ 22205 w 77958"/>
                  <a:gd name="connsiteY7" fmla="*/ 27343 h 50272"/>
                  <a:gd name="connsiteX8" fmla="*/ 24325 w 77958"/>
                  <a:gd name="connsiteY8" fmla="*/ 28947 h 50272"/>
                  <a:gd name="connsiteX9" fmla="*/ 29836 w 77958"/>
                  <a:gd name="connsiteY9" fmla="*/ 39177 h 50272"/>
                  <a:gd name="connsiteX10" fmla="*/ 42781 w 77958"/>
                  <a:gd name="connsiteY10" fmla="*/ 2146 h 50272"/>
                  <a:gd name="connsiteX11" fmla="*/ 46151 w 77958"/>
                  <a:gd name="connsiteY11" fmla="*/ 24 h 50272"/>
                  <a:gd name="connsiteX12" fmla="*/ 48971 w 77958"/>
                  <a:gd name="connsiteY12" fmla="*/ 2837 h 50272"/>
                  <a:gd name="connsiteX13" fmla="*/ 51763 w 77958"/>
                  <a:gd name="connsiteY13" fmla="*/ 27264 h 50272"/>
                  <a:gd name="connsiteX14" fmla="*/ 59275 w 77958"/>
                  <a:gd name="connsiteY14" fmla="*/ 21899 h 50272"/>
                  <a:gd name="connsiteX15" fmla="*/ 63048 w 77958"/>
                  <a:gd name="connsiteY15" fmla="*/ 21942 h 50272"/>
                  <a:gd name="connsiteX16" fmla="*/ 76679 w 77958"/>
                  <a:gd name="connsiteY16" fmla="*/ 32166 h 50272"/>
                  <a:gd name="connsiteX17" fmla="*/ 77319 w 77958"/>
                  <a:gd name="connsiteY17" fmla="*/ 36639 h 50272"/>
                  <a:gd name="connsiteX18" fmla="*/ 72846 w 77958"/>
                  <a:gd name="connsiteY18" fmla="*/ 37278 h 50272"/>
                  <a:gd name="connsiteX19" fmla="*/ 61084 w 77958"/>
                  <a:gd name="connsiteY19" fmla="*/ 28458 h 50272"/>
                  <a:gd name="connsiteX20" fmla="*/ 51061 w 77958"/>
                  <a:gd name="connsiteY20" fmla="*/ 35616 h 50272"/>
                  <a:gd name="connsiteX21" fmla="*/ 47905 w 77958"/>
                  <a:gd name="connsiteY21" fmla="*/ 35936 h 50272"/>
                  <a:gd name="connsiteX22" fmla="*/ 46029 w 77958"/>
                  <a:gd name="connsiteY22" fmla="*/ 33380 h 50272"/>
                  <a:gd name="connsiteX23" fmla="*/ 44207 w 77958"/>
                  <a:gd name="connsiteY23" fmla="*/ 17428 h 50272"/>
                  <a:gd name="connsiteX24" fmla="*/ 33476 w 77958"/>
                  <a:gd name="connsiteY24" fmla="*/ 48126 h 50272"/>
                  <a:gd name="connsiteX25" fmla="*/ 30713 w 77958"/>
                  <a:gd name="connsiteY25" fmla="*/ 50257 h 50272"/>
                  <a:gd name="connsiteX26" fmla="*/ 30460 w 77958"/>
                  <a:gd name="connsiteY26" fmla="*/ 50273 h 50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7958" h="50272">
                    <a:moveTo>
                      <a:pt x="30460" y="50273"/>
                    </a:moveTo>
                    <a:cubicBezTo>
                      <a:pt x="29291" y="50273"/>
                      <a:pt x="28208" y="49633"/>
                      <a:pt x="27647" y="48592"/>
                    </a:cubicBezTo>
                    <a:lnTo>
                      <a:pt x="20453" y="35233"/>
                    </a:lnTo>
                    <a:lnTo>
                      <a:pt x="5101" y="46657"/>
                    </a:lnTo>
                    <a:cubicBezTo>
                      <a:pt x="3686" y="47712"/>
                      <a:pt x="1686" y="47419"/>
                      <a:pt x="632" y="46000"/>
                    </a:cubicBezTo>
                    <a:cubicBezTo>
                      <a:pt x="-422" y="44585"/>
                      <a:pt x="-127" y="42583"/>
                      <a:pt x="1290" y="41531"/>
                    </a:cubicBezTo>
                    <a:lnTo>
                      <a:pt x="19606" y="27900"/>
                    </a:lnTo>
                    <a:cubicBezTo>
                      <a:pt x="20349" y="27348"/>
                      <a:pt x="21295" y="27136"/>
                      <a:pt x="22205" y="27343"/>
                    </a:cubicBezTo>
                    <a:cubicBezTo>
                      <a:pt x="23111" y="27546"/>
                      <a:pt x="23886" y="28132"/>
                      <a:pt x="24325" y="28947"/>
                    </a:cubicBezTo>
                    <a:lnTo>
                      <a:pt x="29836" y="39177"/>
                    </a:lnTo>
                    <a:lnTo>
                      <a:pt x="42781" y="2146"/>
                    </a:lnTo>
                    <a:cubicBezTo>
                      <a:pt x="43272" y="740"/>
                      <a:pt x="44693" y="-161"/>
                      <a:pt x="46151" y="24"/>
                    </a:cubicBezTo>
                    <a:cubicBezTo>
                      <a:pt x="47630" y="191"/>
                      <a:pt x="48802" y="1355"/>
                      <a:pt x="48971" y="2837"/>
                    </a:cubicBezTo>
                    <a:lnTo>
                      <a:pt x="51763" y="27264"/>
                    </a:lnTo>
                    <a:lnTo>
                      <a:pt x="59275" y="21899"/>
                    </a:lnTo>
                    <a:cubicBezTo>
                      <a:pt x="60406" y="21088"/>
                      <a:pt x="61935" y="21106"/>
                      <a:pt x="63048" y="21942"/>
                    </a:cubicBezTo>
                    <a:lnTo>
                      <a:pt x="76679" y="32166"/>
                    </a:lnTo>
                    <a:cubicBezTo>
                      <a:pt x="78092" y="33224"/>
                      <a:pt x="78378" y="35227"/>
                      <a:pt x="77319" y="36639"/>
                    </a:cubicBezTo>
                    <a:cubicBezTo>
                      <a:pt x="76258" y="38049"/>
                      <a:pt x="74258" y="38333"/>
                      <a:pt x="72846" y="37278"/>
                    </a:cubicBezTo>
                    <a:lnTo>
                      <a:pt x="61084" y="28458"/>
                    </a:lnTo>
                    <a:lnTo>
                      <a:pt x="51061" y="35616"/>
                    </a:lnTo>
                    <a:cubicBezTo>
                      <a:pt x="50140" y="36274"/>
                      <a:pt x="48943" y="36393"/>
                      <a:pt x="47905" y="35936"/>
                    </a:cubicBezTo>
                    <a:cubicBezTo>
                      <a:pt x="46871" y="35477"/>
                      <a:pt x="46157" y="34504"/>
                      <a:pt x="46029" y="33380"/>
                    </a:cubicBezTo>
                    <a:lnTo>
                      <a:pt x="44207" y="17428"/>
                    </a:lnTo>
                    <a:lnTo>
                      <a:pt x="33476" y="48126"/>
                    </a:lnTo>
                    <a:cubicBezTo>
                      <a:pt x="33060" y="49322"/>
                      <a:pt x="31974" y="50158"/>
                      <a:pt x="30713" y="50257"/>
                    </a:cubicBezTo>
                    <a:cubicBezTo>
                      <a:pt x="30627" y="50268"/>
                      <a:pt x="30544" y="50273"/>
                      <a:pt x="30460" y="502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52" name="Graphic 258">
              <a:extLst>
                <a:ext uri="{FF2B5EF4-FFF2-40B4-BE49-F238E27FC236}">
                  <a16:creationId xmlns:a16="http://schemas.microsoft.com/office/drawing/2014/main" id="{4DE97749-819F-4B85-BDD6-E988700E92AA}"/>
                </a:ext>
              </a:extLst>
            </p:cNvPr>
            <p:cNvSpPr/>
            <p:nvPr/>
          </p:nvSpPr>
          <p:spPr>
            <a:xfrm>
              <a:off x="4993579" y="1488191"/>
              <a:ext cx="208850" cy="188320"/>
            </a:xfrm>
            <a:custGeom>
              <a:avLst/>
              <a:gdLst>
                <a:gd name="connsiteX0" fmla="*/ 188169 w 208850"/>
                <a:gd name="connsiteY0" fmla="*/ 188320 h 188320"/>
                <a:gd name="connsiteX1" fmla="*/ 20681 w 208850"/>
                <a:gd name="connsiteY1" fmla="*/ 188320 h 188320"/>
                <a:gd name="connsiteX2" fmla="*/ 0 w 208850"/>
                <a:gd name="connsiteY2" fmla="*/ 167639 h 188320"/>
                <a:gd name="connsiteX3" fmla="*/ 0 w 208850"/>
                <a:gd name="connsiteY3" fmla="*/ 20684 h 188320"/>
                <a:gd name="connsiteX4" fmla="*/ 20681 w 208850"/>
                <a:gd name="connsiteY4" fmla="*/ 0 h 188320"/>
                <a:gd name="connsiteX5" fmla="*/ 188169 w 208850"/>
                <a:gd name="connsiteY5" fmla="*/ 0 h 188320"/>
                <a:gd name="connsiteX6" fmla="*/ 208851 w 208850"/>
                <a:gd name="connsiteY6" fmla="*/ 20684 h 188320"/>
                <a:gd name="connsiteX7" fmla="*/ 208851 w 208850"/>
                <a:gd name="connsiteY7" fmla="*/ 167639 h 188320"/>
                <a:gd name="connsiteX8" fmla="*/ 188169 w 208850"/>
                <a:gd name="connsiteY8" fmla="*/ 188320 h 188320"/>
                <a:gd name="connsiteX9" fmla="*/ 20681 w 208850"/>
                <a:gd name="connsiteY9" fmla="*/ 6757 h 188320"/>
                <a:gd name="connsiteX10" fmla="*/ 6757 w 208850"/>
                <a:gd name="connsiteY10" fmla="*/ 20684 h 188320"/>
                <a:gd name="connsiteX11" fmla="*/ 6757 w 208850"/>
                <a:gd name="connsiteY11" fmla="*/ 167639 h 188320"/>
                <a:gd name="connsiteX12" fmla="*/ 20681 w 208850"/>
                <a:gd name="connsiteY12" fmla="*/ 181563 h 188320"/>
                <a:gd name="connsiteX13" fmla="*/ 188169 w 208850"/>
                <a:gd name="connsiteY13" fmla="*/ 181563 h 188320"/>
                <a:gd name="connsiteX14" fmla="*/ 202093 w 208850"/>
                <a:gd name="connsiteY14" fmla="*/ 167639 h 188320"/>
                <a:gd name="connsiteX15" fmla="*/ 202093 w 208850"/>
                <a:gd name="connsiteY15" fmla="*/ 20684 h 188320"/>
                <a:gd name="connsiteX16" fmla="*/ 188169 w 208850"/>
                <a:gd name="connsiteY16" fmla="*/ 6757 h 188320"/>
                <a:gd name="connsiteX17" fmla="*/ 20681 w 208850"/>
                <a:gd name="connsiteY17" fmla="*/ 6757 h 1883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8850" h="188320">
                  <a:moveTo>
                    <a:pt x="188169" y="188320"/>
                  </a:moveTo>
                  <a:lnTo>
                    <a:pt x="20681" y="188320"/>
                  </a:lnTo>
                  <a:cubicBezTo>
                    <a:pt x="9280" y="188320"/>
                    <a:pt x="0" y="179043"/>
                    <a:pt x="0" y="167639"/>
                  </a:cubicBezTo>
                  <a:lnTo>
                    <a:pt x="0" y="20684"/>
                  </a:lnTo>
                  <a:cubicBezTo>
                    <a:pt x="0" y="9278"/>
                    <a:pt x="9278" y="0"/>
                    <a:pt x="20681" y="0"/>
                  </a:cubicBezTo>
                  <a:lnTo>
                    <a:pt x="188169" y="0"/>
                  </a:lnTo>
                  <a:cubicBezTo>
                    <a:pt x="199571" y="0"/>
                    <a:pt x="208851" y="9278"/>
                    <a:pt x="208851" y="20684"/>
                  </a:cubicBezTo>
                  <a:lnTo>
                    <a:pt x="208851" y="167639"/>
                  </a:lnTo>
                  <a:cubicBezTo>
                    <a:pt x="208851" y="179043"/>
                    <a:pt x="199573" y="188320"/>
                    <a:pt x="188169" y="188320"/>
                  </a:cubicBezTo>
                  <a:close/>
                  <a:moveTo>
                    <a:pt x="20681" y="6757"/>
                  </a:moveTo>
                  <a:cubicBezTo>
                    <a:pt x="13003" y="6757"/>
                    <a:pt x="6757" y="13005"/>
                    <a:pt x="6757" y="20684"/>
                  </a:cubicBezTo>
                  <a:lnTo>
                    <a:pt x="6757" y="167639"/>
                  </a:lnTo>
                  <a:cubicBezTo>
                    <a:pt x="6757" y="175317"/>
                    <a:pt x="13003" y="181563"/>
                    <a:pt x="20681" y="181563"/>
                  </a:cubicBezTo>
                  <a:lnTo>
                    <a:pt x="188169" y="181563"/>
                  </a:lnTo>
                  <a:cubicBezTo>
                    <a:pt x="195848" y="181563"/>
                    <a:pt x="202093" y="175317"/>
                    <a:pt x="202093" y="167639"/>
                  </a:cubicBezTo>
                  <a:lnTo>
                    <a:pt x="202093" y="20684"/>
                  </a:lnTo>
                  <a:cubicBezTo>
                    <a:pt x="202093" y="13005"/>
                    <a:pt x="195848" y="6757"/>
                    <a:pt x="188169" y="6757"/>
                  </a:cubicBezTo>
                  <a:lnTo>
                    <a:pt x="20681" y="6757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5" name="Group 294">
            <a:extLst>
              <a:ext uri="{FF2B5EF4-FFF2-40B4-BE49-F238E27FC236}">
                <a16:creationId xmlns:a16="http://schemas.microsoft.com/office/drawing/2014/main" id="{5FF923A6-AECE-4708-A3CB-157D50523098}"/>
              </a:ext>
            </a:extLst>
          </p:cNvPr>
          <p:cNvGrpSpPr/>
          <p:nvPr/>
        </p:nvGrpSpPr>
        <p:grpSpPr>
          <a:xfrm>
            <a:off x="5800019" y="1286234"/>
            <a:ext cx="591270" cy="591273"/>
            <a:chOff x="5800019" y="1286234"/>
            <a:chExt cx="591270" cy="591273"/>
          </a:xfrm>
        </p:grpSpPr>
        <p:sp>
          <p:nvSpPr>
            <p:cNvPr id="296" name="Graphic 259">
              <a:extLst>
                <a:ext uri="{FF2B5EF4-FFF2-40B4-BE49-F238E27FC236}">
                  <a16:creationId xmlns:a16="http://schemas.microsoft.com/office/drawing/2014/main" id="{A8418C1F-C80B-466D-939B-D7B705E85A6F}"/>
                </a:ext>
              </a:extLst>
            </p:cNvPr>
            <p:cNvSpPr/>
            <p:nvPr/>
          </p:nvSpPr>
          <p:spPr>
            <a:xfrm>
              <a:off x="5800019" y="1286234"/>
              <a:ext cx="591270" cy="591273"/>
            </a:xfrm>
            <a:custGeom>
              <a:avLst/>
              <a:gdLst>
                <a:gd name="connsiteX0" fmla="*/ 202314 w 591270"/>
                <a:gd name="connsiteY0" fmla="*/ 0 h 591273"/>
                <a:gd name="connsiteX1" fmla="*/ 388956 w 591270"/>
                <a:gd name="connsiteY1" fmla="*/ 0 h 591273"/>
                <a:gd name="connsiteX2" fmla="*/ 591270 w 591270"/>
                <a:gd name="connsiteY2" fmla="*/ 202314 h 591273"/>
                <a:gd name="connsiteX3" fmla="*/ 591270 w 591270"/>
                <a:gd name="connsiteY3" fmla="*/ 388959 h 591273"/>
                <a:gd name="connsiteX4" fmla="*/ 388956 w 591270"/>
                <a:gd name="connsiteY4" fmla="*/ 591273 h 591273"/>
                <a:gd name="connsiteX5" fmla="*/ 202314 w 591270"/>
                <a:gd name="connsiteY5" fmla="*/ 591273 h 591273"/>
                <a:gd name="connsiteX6" fmla="*/ 0 w 591270"/>
                <a:gd name="connsiteY6" fmla="*/ 388959 h 591273"/>
                <a:gd name="connsiteX7" fmla="*/ 0 w 591270"/>
                <a:gd name="connsiteY7" fmla="*/ 202317 h 591273"/>
                <a:gd name="connsiteX8" fmla="*/ 202314 w 591270"/>
                <a:gd name="connsiteY8" fmla="*/ 0 h 5912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1270" h="591273">
                  <a:moveTo>
                    <a:pt x="202314" y="0"/>
                  </a:moveTo>
                  <a:lnTo>
                    <a:pt x="388956" y="0"/>
                  </a:lnTo>
                  <a:cubicBezTo>
                    <a:pt x="500691" y="0"/>
                    <a:pt x="591270" y="90580"/>
                    <a:pt x="591270" y="202314"/>
                  </a:cubicBezTo>
                  <a:lnTo>
                    <a:pt x="591270" y="388959"/>
                  </a:lnTo>
                  <a:cubicBezTo>
                    <a:pt x="591270" y="500693"/>
                    <a:pt x="500691" y="591273"/>
                    <a:pt x="388956" y="591273"/>
                  </a:cubicBezTo>
                  <a:lnTo>
                    <a:pt x="202314" y="591273"/>
                  </a:lnTo>
                  <a:cubicBezTo>
                    <a:pt x="90580" y="591273"/>
                    <a:pt x="0" y="500693"/>
                    <a:pt x="0" y="388959"/>
                  </a:cubicBezTo>
                  <a:lnTo>
                    <a:pt x="0" y="202317"/>
                  </a:lnTo>
                  <a:cubicBezTo>
                    <a:pt x="0" y="90580"/>
                    <a:pt x="90580" y="0"/>
                    <a:pt x="202314" y="0"/>
                  </a:cubicBezTo>
                </a:path>
              </a:pathLst>
            </a:custGeom>
            <a:solidFill>
              <a:srgbClr val="C2E0A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Graphic 259">
              <a:extLst>
                <a:ext uri="{FF2B5EF4-FFF2-40B4-BE49-F238E27FC236}">
                  <a16:creationId xmlns:a16="http://schemas.microsoft.com/office/drawing/2014/main" id="{1924837A-6D3B-451F-8CF8-A4266062AF67}"/>
                </a:ext>
              </a:extLst>
            </p:cNvPr>
            <p:cNvSpPr/>
            <p:nvPr/>
          </p:nvSpPr>
          <p:spPr>
            <a:xfrm>
              <a:off x="6084968" y="1791854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-2"/>
                    <a:pt x="23191" y="5190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Graphic 259">
              <a:extLst>
                <a:ext uri="{FF2B5EF4-FFF2-40B4-BE49-F238E27FC236}">
                  <a16:creationId xmlns:a16="http://schemas.microsoft.com/office/drawing/2014/main" id="{FDE5740D-BA20-475D-8AE4-AEB2FAD4DD3E}"/>
                </a:ext>
              </a:extLst>
            </p:cNvPr>
            <p:cNvSpPr/>
            <p:nvPr/>
          </p:nvSpPr>
          <p:spPr>
            <a:xfrm>
              <a:off x="6084968" y="1348979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-2"/>
                    <a:pt x="23191" y="5190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Graphic 259">
              <a:extLst>
                <a:ext uri="{FF2B5EF4-FFF2-40B4-BE49-F238E27FC236}">
                  <a16:creationId xmlns:a16="http://schemas.microsoft.com/office/drawing/2014/main" id="{BAD32724-CAFD-4C3D-9F0D-E2F72E2CD770}"/>
                </a:ext>
              </a:extLst>
            </p:cNvPr>
            <p:cNvSpPr/>
            <p:nvPr/>
          </p:nvSpPr>
          <p:spPr>
            <a:xfrm>
              <a:off x="6304696" y="1570383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Graphic 259">
              <a:extLst>
                <a:ext uri="{FF2B5EF4-FFF2-40B4-BE49-F238E27FC236}">
                  <a16:creationId xmlns:a16="http://schemas.microsoft.com/office/drawing/2014/main" id="{53F4A2B8-8EB1-4464-8675-8826FC155221}"/>
                </a:ext>
              </a:extLst>
            </p:cNvPr>
            <p:cNvSpPr/>
            <p:nvPr/>
          </p:nvSpPr>
          <p:spPr>
            <a:xfrm>
              <a:off x="5862022" y="1570383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-2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Graphic 259">
              <a:extLst>
                <a:ext uri="{FF2B5EF4-FFF2-40B4-BE49-F238E27FC236}">
                  <a16:creationId xmlns:a16="http://schemas.microsoft.com/office/drawing/2014/main" id="{EB46F38C-9C0D-42A0-A1AE-111DEA57D810}"/>
                </a:ext>
              </a:extLst>
            </p:cNvPr>
            <p:cNvSpPr/>
            <p:nvPr/>
          </p:nvSpPr>
          <p:spPr>
            <a:xfrm>
              <a:off x="5900088" y="1387425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-2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Graphic 259">
              <a:extLst>
                <a:ext uri="{FF2B5EF4-FFF2-40B4-BE49-F238E27FC236}">
                  <a16:creationId xmlns:a16="http://schemas.microsoft.com/office/drawing/2014/main" id="{312547D7-E3EC-45F8-BA3C-239BF0E5E712}"/>
                </a:ext>
              </a:extLst>
            </p:cNvPr>
            <p:cNvSpPr/>
            <p:nvPr/>
          </p:nvSpPr>
          <p:spPr>
            <a:xfrm>
              <a:off x="6266230" y="1753567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Graphic 259">
              <a:extLst>
                <a:ext uri="{FF2B5EF4-FFF2-40B4-BE49-F238E27FC236}">
                  <a16:creationId xmlns:a16="http://schemas.microsoft.com/office/drawing/2014/main" id="{2194427C-51F2-44D3-ACF9-F7A86D51463B}"/>
                </a:ext>
              </a:extLst>
            </p:cNvPr>
            <p:cNvSpPr/>
            <p:nvPr/>
          </p:nvSpPr>
          <p:spPr>
            <a:xfrm>
              <a:off x="5899982" y="1753101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-2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Graphic 259">
              <a:extLst>
                <a:ext uri="{FF2B5EF4-FFF2-40B4-BE49-F238E27FC236}">
                  <a16:creationId xmlns:a16="http://schemas.microsoft.com/office/drawing/2014/main" id="{A81460F4-72C0-4EE2-B4EE-83410604B753}"/>
                </a:ext>
              </a:extLst>
            </p:cNvPr>
            <p:cNvSpPr/>
            <p:nvPr/>
          </p:nvSpPr>
          <p:spPr>
            <a:xfrm>
              <a:off x="6266306" y="1386774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Graphic 259">
              <a:extLst>
                <a:ext uri="{FF2B5EF4-FFF2-40B4-BE49-F238E27FC236}">
                  <a16:creationId xmlns:a16="http://schemas.microsoft.com/office/drawing/2014/main" id="{0D9DA9D8-1C0C-4096-8B35-E83BE080576E}"/>
                </a:ext>
              </a:extLst>
            </p:cNvPr>
            <p:cNvSpPr/>
            <p:nvPr/>
          </p:nvSpPr>
          <p:spPr>
            <a:xfrm>
              <a:off x="5947805" y="1434273"/>
              <a:ext cx="296153" cy="296153"/>
            </a:xfrm>
            <a:custGeom>
              <a:avLst/>
              <a:gdLst>
                <a:gd name="connsiteX0" fmla="*/ 59718 w 296153"/>
                <a:gd name="connsiteY0" fmla="*/ 0 h 296153"/>
                <a:gd name="connsiteX1" fmla="*/ 236436 w 296153"/>
                <a:gd name="connsiteY1" fmla="*/ 0 h 296153"/>
                <a:gd name="connsiteX2" fmla="*/ 296153 w 296153"/>
                <a:gd name="connsiteY2" fmla="*/ 59718 h 296153"/>
                <a:gd name="connsiteX3" fmla="*/ 296153 w 296153"/>
                <a:gd name="connsiteY3" fmla="*/ 236436 h 296153"/>
                <a:gd name="connsiteX4" fmla="*/ 236436 w 296153"/>
                <a:gd name="connsiteY4" fmla="*/ 296154 h 296153"/>
                <a:gd name="connsiteX5" fmla="*/ 59718 w 296153"/>
                <a:gd name="connsiteY5" fmla="*/ 296154 h 296153"/>
                <a:gd name="connsiteX6" fmla="*/ 0 w 296153"/>
                <a:gd name="connsiteY6" fmla="*/ 236436 h 296153"/>
                <a:gd name="connsiteX7" fmla="*/ 0 w 296153"/>
                <a:gd name="connsiteY7" fmla="*/ 59718 h 296153"/>
                <a:gd name="connsiteX8" fmla="*/ 59718 w 296153"/>
                <a:gd name="connsiteY8" fmla="*/ 0 h 29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153" h="296153">
                  <a:moveTo>
                    <a:pt x="59718" y="0"/>
                  </a:moveTo>
                  <a:lnTo>
                    <a:pt x="236436" y="0"/>
                  </a:lnTo>
                  <a:cubicBezTo>
                    <a:pt x="269417" y="0"/>
                    <a:pt x="296153" y="26736"/>
                    <a:pt x="296153" y="59718"/>
                  </a:cubicBezTo>
                  <a:lnTo>
                    <a:pt x="296153" y="236436"/>
                  </a:lnTo>
                  <a:cubicBezTo>
                    <a:pt x="296153" y="269418"/>
                    <a:pt x="269417" y="296154"/>
                    <a:pt x="236436" y="296154"/>
                  </a:cubicBezTo>
                  <a:lnTo>
                    <a:pt x="59718" y="296154"/>
                  </a:lnTo>
                  <a:cubicBezTo>
                    <a:pt x="26736" y="296154"/>
                    <a:pt x="0" y="269418"/>
                    <a:pt x="0" y="236436"/>
                  </a:cubicBezTo>
                  <a:lnTo>
                    <a:pt x="0" y="59718"/>
                  </a:lnTo>
                  <a:cubicBezTo>
                    <a:pt x="0" y="26738"/>
                    <a:pt x="26736" y="0"/>
                    <a:pt x="59718" y="0"/>
                  </a:cubicBezTo>
                  <a:close/>
                </a:path>
              </a:pathLst>
            </a:custGeom>
            <a:solidFill>
              <a:srgbClr val="6ABD46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06" name="Graphic 259">
              <a:extLst>
                <a:ext uri="{FF2B5EF4-FFF2-40B4-BE49-F238E27FC236}">
                  <a16:creationId xmlns:a16="http://schemas.microsoft.com/office/drawing/2014/main" id="{3C7EB655-A3C1-4D15-8EB1-DFE938CBA7C1}"/>
                </a:ext>
              </a:extLst>
            </p:cNvPr>
            <p:cNvGrpSpPr/>
            <p:nvPr/>
          </p:nvGrpSpPr>
          <p:grpSpPr>
            <a:xfrm>
              <a:off x="5970087" y="1457977"/>
              <a:ext cx="249195" cy="249195"/>
              <a:chOff x="5970087" y="1457977"/>
              <a:chExt cx="249195" cy="249195"/>
            </a:xfrm>
            <a:solidFill>
              <a:srgbClr val="FFFFFF"/>
            </a:solidFill>
          </p:grpSpPr>
          <p:sp>
            <p:nvSpPr>
              <p:cNvPr id="307" name="Graphic 259">
                <a:extLst>
                  <a:ext uri="{FF2B5EF4-FFF2-40B4-BE49-F238E27FC236}">
                    <a16:creationId xmlns:a16="http://schemas.microsoft.com/office/drawing/2014/main" id="{B1335CDE-32BB-4EA1-B19C-A6871AA0BAE8}"/>
                  </a:ext>
                </a:extLst>
              </p:cNvPr>
              <p:cNvSpPr/>
              <p:nvPr/>
            </p:nvSpPr>
            <p:spPr>
              <a:xfrm>
                <a:off x="6057196" y="1563556"/>
                <a:ext cx="13214" cy="22039"/>
              </a:xfrm>
              <a:custGeom>
                <a:avLst/>
                <a:gdLst>
                  <a:gd name="connsiteX0" fmla="*/ 0 w 13214"/>
                  <a:gd name="connsiteY0" fmla="*/ 0 h 22039"/>
                  <a:gd name="connsiteX1" fmla="*/ 0 w 13214"/>
                  <a:gd name="connsiteY1" fmla="*/ 22040 h 22039"/>
                  <a:gd name="connsiteX2" fmla="*/ 4705 w 13214"/>
                  <a:gd name="connsiteY2" fmla="*/ 22040 h 22039"/>
                  <a:gd name="connsiteX3" fmla="*/ 13215 w 13214"/>
                  <a:gd name="connsiteY3" fmla="*/ 11043 h 22039"/>
                  <a:gd name="connsiteX4" fmla="*/ 4617 w 13214"/>
                  <a:gd name="connsiteY4" fmla="*/ 0 h 22039"/>
                  <a:gd name="connsiteX5" fmla="*/ 0 w 13214"/>
                  <a:gd name="connsiteY5" fmla="*/ 0 h 220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214" h="22039">
                    <a:moveTo>
                      <a:pt x="0" y="0"/>
                    </a:moveTo>
                    <a:lnTo>
                      <a:pt x="0" y="22040"/>
                    </a:lnTo>
                    <a:lnTo>
                      <a:pt x="4705" y="22040"/>
                    </a:lnTo>
                    <a:cubicBezTo>
                      <a:pt x="9956" y="22040"/>
                      <a:pt x="13215" y="18738"/>
                      <a:pt x="13215" y="11043"/>
                    </a:cubicBezTo>
                    <a:cubicBezTo>
                      <a:pt x="13215" y="3349"/>
                      <a:pt x="9865" y="0"/>
                      <a:pt x="4617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8" name="Graphic 259">
                <a:extLst>
                  <a:ext uri="{FF2B5EF4-FFF2-40B4-BE49-F238E27FC236}">
                    <a16:creationId xmlns:a16="http://schemas.microsoft.com/office/drawing/2014/main" id="{36C6AC41-A9AF-48AB-B37B-F15675665336}"/>
                  </a:ext>
                </a:extLst>
              </p:cNvPr>
              <p:cNvSpPr/>
              <p:nvPr/>
            </p:nvSpPr>
            <p:spPr>
              <a:xfrm>
                <a:off x="5970087" y="1457977"/>
                <a:ext cx="249195" cy="249195"/>
              </a:xfrm>
              <a:custGeom>
                <a:avLst/>
                <a:gdLst>
                  <a:gd name="connsiteX0" fmla="*/ 248858 w 249195"/>
                  <a:gd name="connsiteY0" fmla="*/ 133290 h 249195"/>
                  <a:gd name="connsiteX1" fmla="*/ 249195 w 249195"/>
                  <a:gd name="connsiteY1" fmla="*/ 124598 h 249195"/>
                  <a:gd name="connsiteX2" fmla="*/ 124598 w 249195"/>
                  <a:gd name="connsiteY2" fmla="*/ 0 h 249195"/>
                  <a:gd name="connsiteX3" fmla="*/ 0 w 249195"/>
                  <a:gd name="connsiteY3" fmla="*/ 124598 h 249195"/>
                  <a:gd name="connsiteX4" fmla="*/ 124598 w 249195"/>
                  <a:gd name="connsiteY4" fmla="*/ 249196 h 249195"/>
                  <a:gd name="connsiteX5" fmla="*/ 182757 w 249195"/>
                  <a:gd name="connsiteY5" fmla="*/ 234742 h 249195"/>
                  <a:gd name="connsiteX6" fmla="*/ 172254 w 249195"/>
                  <a:gd name="connsiteY6" fmla="*/ 224908 h 249195"/>
                  <a:gd name="connsiteX7" fmla="*/ 141313 w 249195"/>
                  <a:gd name="connsiteY7" fmla="*/ 234427 h 249195"/>
                  <a:gd name="connsiteX8" fmla="*/ 161577 w 249195"/>
                  <a:gd name="connsiteY8" fmla="*/ 209376 h 249195"/>
                  <a:gd name="connsiteX9" fmla="*/ 158564 w 249195"/>
                  <a:gd name="connsiteY9" fmla="*/ 202923 h 249195"/>
                  <a:gd name="connsiteX10" fmla="*/ 131535 w 249195"/>
                  <a:gd name="connsiteY10" fmla="*/ 235447 h 249195"/>
                  <a:gd name="connsiteX11" fmla="*/ 127846 w 249195"/>
                  <a:gd name="connsiteY11" fmla="*/ 235573 h 249195"/>
                  <a:gd name="connsiteX12" fmla="*/ 127846 w 249195"/>
                  <a:gd name="connsiteY12" fmla="*/ 175786 h 249195"/>
                  <a:gd name="connsiteX13" fmla="*/ 167796 w 249195"/>
                  <a:gd name="connsiteY13" fmla="*/ 184822 h 249195"/>
                  <a:gd name="connsiteX14" fmla="*/ 170155 w 249195"/>
                  <a:gd name="connsiteY14" fmla="*/ 179302 h 249195"/>
                  <a:gd name="connsiteX15" fmla="*/ 127848 w 249195"/>
                  <a:gd name="connsiteY15" fmla="*/ 169781 h 249195"/>
                  <a:gd name="connsiteX16" fmla="*/ 127848 w 249195"/>
                  <a:gd name="connsiteY16" fmla="*/ 144833 h 249195"/>
                  <a:gd name="connsiteX17" fmla="*/ 152847 w 249195"/>
                  <a:gd name="connsiteY17" fmla="*/ 144833 h 249195"/>
                  <a:gd name="connsiteX18" fmla="*/ 152847 w 249195"/>
                  <a:gd name="connsiteY18" fmla="*/ 135240 h 249195"/>
                  <a:gd name="connsiteX19" fmla="*/ 161183 w 249195"/>
                  <a:gd name="connsiteY19" fmla="*/ 133398 h 249195"/>
                  <a:gd name="connsiteX20" fmla="*/ 158021 w 249195"/>
                  <a:gd name="connsiteY20" fmla="*/ 133596 h 249195"/>
                  <a:gd name="connsiteX21" fmla="*/ 143808 w 249195"/>
                  <a:gd name="connsiteY21" fmla="*/ 123323 h 249195"/>
                  <a:gd name="connsiteX22" fmla="*/ 151005 w 249195"/>
                  <a:gd name="connsiteY22" fmla="*/ 123323 h 249195"/>
                  <a:gd name="connsiteX23" fmla="*/ 158109 w 249195"/>
                  <a:gd name="connsiteY23" fmla="*/ 128301 h 249195"/>
                  <a:gd name="connsiteX24" fmla="*/ 164174 w 249195"/>
                  <a:gd name="connsiteY24" fmla="*/ 124546 h 249195"/>
                  <a:gd name="connsiteX25" fmla="*/ 156028 w 249195"/>
                  <a:gd name="connsiteY25" fmla="*/ 119206 h 249195"/>
                  <a:gd name="connsiteX26" fmla="*/ 144986 w 249195"/>
                  <a:gd name="connsiteY26" fmla="*/ 109068 h 249195"/>
                  <a:gd name="connsiteX27" fmla="*/ 158064 w 249195"/>
                  <a:gd name="connsiteY27" fmla="*/ 99653 h 249195"/>
                  <a:gd name="connsiteX28" fmla="*/ 171006 w 249195"/>
                  <a:gd name="connsiteY28" fmla="*/ 108707 h 249195"/>
                  <a:gd name="connsiteX29" fmla="*/ 163900 w 249195"/>
                  <a:gd name="connsiteY29" fmla="*/ 108707 h 249195"/>
                  <a:gd name="connsiteX30" fmla="*/ 157881 w 249195"/>
                  <a:gd name="connsiteY30" fmla="*/ 104860 h 249195"/>
                  <a:gd name="connsiteX31" fmla="*/ 152631 w 249195"/>
                  <a:gd name="connsiteY31" fmla="*/ 108162 h 249195"/>
                  <a:gd name="connsiteX32" fmla="*/ 159240 w 249195"/>
                  <a:gd name="connsiteY32" fmla="*/ 112642 h 249195"/>
                  <a:gd name="connsiteX33" fmla="*/ 171824 w 249195"/>
                  <a:gd name="connsiteY33" fmla="*/ 123686 h 249195"/>
                  <a:gd name="connsiteX34" fmla="*/ 164652 w 249195"/>
                  <a:gd name="connsiteY34" fmla="*/ 132630 h 249195"/>
                  <a:gd name="connsiteX35" fmla="*/ 205411 w 249195"/>
                  <a:gd name="connsiteY35" fmla="*/ 123415 h 249195"/>
                  <a:gd name="connsiteX36" fmla="*/ 248858 w 249195"/>
                  <a:gd name="connsiteY36" fmla="*/ 133290 h 249195"/>
                  <a:gd name="connsiteX37" fmla="*/ 78933 w 249195"/>
                  <a:gd name="connsiteY37" fmla="*/ 179439 h 249195"/>
                  <a:gd name="connsiteX38" fmla="*/ 69912 w 249195"/>
                  <a:gd name="connsiteY38" fmla="*/ 144833 h 249195"/>
                  <a:gd name="connsiteX39" fmla="*/ 121841 w 249195"/>
                  <a:gd name="connsiteY39" fmla="*/ 144833 h 249195"/>
                  <a:gd name="connsiteX40" fmla="*/ 121841 w 249195"/>
                  <a:gd name="connsiteY40" fmla="*/ 169774 h 249195"/>
                  <a:gd name="connsiteX41" fmla="*/ 79097 w 249195"/>
                  <a:gd name="connsiteY41" fmla="*/ 179369 h 249195"/>
                  <a:gd name="connsiteX42" fmla="*/ 78933 w 249195"/>
                  <a:gd name="connsiteY42" fmla="*/ 179439 h 249195"/>
                  <a:gd name="connsiteX43" fmla="*/ 81241 w 249195"/>
                  <a:gd name="connsiteY43" fmla="*/ 184984 h 249195"/>
                  <a:gd name="connsiteX44" fmla="*/ 81455 w 249195"/>
                  <a:gd name="connsiteY44" fmla="*/ 184890 h 249195"/>
                  <a:gd name="connsiteX45" fmla="*/ 121836 w 249195"/>
                  <a:gd name="connsiteY45" fmla="*/ 175779 h 249195"/>
                  <a:gd name="connsiteX46" fmla="*/ 121836 w 249195"/>
                  <a:gd name="connsiteY46" fmla="*/ 235594 h 249195"/>
                  <a:gd name="connsiteX47" fmla="*/ 117690 w 249195"/>
                  <a:gd name="connsiteY47" fmla="*/ 235452 h 249195"/>
                  <a:gd name="connsiteX48" fmla="*/ 81241 w 249195"/>
                  <a:gd name="connsiteY48" fmla="*/ 184984 h 249195"/>
                  <a:gd name="connsiteX49" fmla="*/ 199548 w 249195"/>
                  <a:gd name="connsiteY49" fmla="*/ 42690 h 249195"/>
                  <a:gd name="connsiteX50" fmla="*/ 173222 w 249195"/>
                  <a:gd name="connsiteY50" fmla="*/ 61702 h 249195"/>
                  <a:gd name="connsiteX51" fmla="*/ 140619 w 249195"/>
                  <a:gd name="connsiteY51" fmla="*/ 14681 h 249195"/>
                  <a:gd name="connsiteX52" fmla="*/ 199548 w 249195"/>
                  <a:gd name="connsiteY52" fmla="*/ 42690 h 249195"/>
                  <a:gd name="connsiteX53" fmla="*/ 127843 w 249195"/>
                  <a:gd name="connsiteY53" fmla="*/ 13593 h 249195"/>
                  <a:gd name="connsiteX54" fmla="*/ 130799 w 249195"/>
                  <a:gd name="connsiteY54" fmla="*/ 13692 h 249195"/>
                  <a:gd name="connsiteX55" fmla="*/ 167794 w 249195"/>
                  <a:gd name="connsiteY55" fmla="*/ 64274 h 249195"/>
                  <a:gd name="connsiteX56" fmla="*/ 127843 w 249195"/>
                  <a:gd name="connsiteY56" fmla="*/ 73311 h 249195"/>
                  <a:gd name="connsiteX57" fmla="*/ 127843 w 249195"/>
                  <a:gd name="connsiteY57" fmla="*/ 13593 h 249195"/>
                  <a:gd name="connsiteX58" fmla="*/ 118426 w 249195"/>
                  <a:gd name="connsiteY58" fmla="*/ 13692 h 249195"/>
                  <a:gd name="connsiteX59" fmla="*/ 121839 w 249195"/>
                  <a:gd name="connsiteY59" fmla="*/ 13582 h 249195"/>
                  <a:gd name="connsiteX60" fmla="*/ 121839 w 249195"/>
                  <a:gd name="connsiteY60" fmla="*/ 73320 h 249195"/>
                  <a:gd name="connsiteX61" fmla="*/ 81458 w 249195"/>
                  <a:gd name="connsiteY61" fmla="*/ 64209 h 249195"/>
                  <a:gd name="connsiteX62" fmla="*/ 118426 w 249195"/>
                  <a:gd name="connsiteY62" fmla="*/ 13692 h 249195"/>
                  <a:gd name="connsiteX63" fmla="*/ 108608 w 249195"/>
                  <a:gd name="connsiteY63" fmla="*/ 14679 h 249195"/>
                  <a:gd name="connsiteX64" fmla="*/ 76032 w 249195"/>
                  <a:gd name="connsiteY64" fmla="*/ 61628 h 249195"/>
                  <a:gd name="connsiteX65" fmla="*/ 49751 w 249195"/>
                  <a:gd name="connsiteY65" fmla="*/ 42586 h 249195"/>
                  <a:gd name="connsiteX66" fmla="*/ 108608 w 249195"/>
                  <a:gd name="connsiteY66" fmla="*/ 14679 h 249195"/>
                  <a:gd name="connsiteX67" fmla="*/ 107917 w 249195"/>
                  <a:gd name="connsiteY67" fmla="*/ 234431 h 249195"/>
                  <a:gd name="connsiteX68" fmla="*/ 49841 w 249195"/>
                  <a:gd name="connsiteY68" fmla="*/ 206698 h 249195"/>
                  <a:gd name="connsiteX69" fmla="*/ 75885 w 249195"/>
                  <a:gd name="connsiteY69" fmla="*/ 187811 h 249195"/>
                  <a:gd name="connsiteX70" fmla="*/ 107917 w 249195"/>
                  <a:gd name="connsiteY70" fmla="*/ 234431 h 249195"/>
                  <a:gd name="connsiteX71" fmla="*/ 73511 w 249195"/>
                  <a:gd name="connsiteY71" fmla="*/ 182277 h 249195"/>
                  <a:gd name="connsiteX72" fmla="*/ 45519 w 249195"/>
                  <a:gd name="connsiteY72" fmla="*/ 202524 h 249195"/>
                  <a:gd name="connsiteX73" fmla="*/ 13577 w 249195"/>
                  <a:gd name="connsiteY73" fmla="*/ 127341 h 249195"/>
                  <a:gd name="connsiteX74" fmla="*/ 62587 w 249195"/>
                  <a:gd name="connsiteY74" fmla="*/ 127341 h 249195"/>
                  <a:gd name="connsiteX75" fmla="*/ 73511 w 249195"/>
                  <a:gd name="connsiteY75" fmla="*/ 182277 h 249195"/>
                  <a:gd name="connsiteX76" fmla="*/ 66693 w 249195"/>
                  <a:gd name="connsiteY76" fmla="*/ 89220 h 249195"/>
                  <a:gd name="connsiteX77" fmla="*/ 66015 w 249195"/>
                  <a:gd name="connsiteY77" fmla="*/ 92213 h 249195"/>
                  <a:gd name="connsiteX78" fmla="*/ 62621 w 249195"/>
                  <a:gd name="connsiteY78" fmla="*/ 121336 h 249195"/>
                  <a:gd name="connsiteX79" fmla="*/ 13593 w 249195"/>
                  <a:gd name="connsiteY79" fmla="*/ 121336 h 249195"/>
                  <a:gd name="connsiteX80" fmla="*/ 45435 w 249195"/>
                  <a:gd name="connsiteY80" fmla="*/ 46766 h 249195"/>
                  <a:gd name="connsiteX81" fmla="*/ 73653 w 249195"/>
                  <a:gd name="connsiteY81" fmla="*/ 67146 h 249195"/>
                  <a:gd name="connsiteX82" fmla="*/ 66693 w 249195"/>
                  <a:gd name="connsiteY82" fmla="*/ 89220 h 249195"/>
                  <a:gd name="connsiteX83" fmla="*/ 79097 w 249195"/>
                  <a:gd name="connsiteY83" fmla="*/ 69730 h 249195"/>
                  <a:gd name="connsiteX84" fmla="*/ 121841 w 249195"/>
                  <a:gd name="connsiteY84" fmla="*/ 79325 h 249195"/>
                  <a:gd name="connsiteX85" fmla="*/ 121841 w 249195"/>
                  <a:gd name="connsiteY85" fmla="*/ 89220 h 249195"/>
                  <a:gd name="connsiteX86" fmla="*/ 72887 w 249195"/>
                  <a:gd name="connsiteY86" fmla="*/ 89220 h 249195"/>
                  <a:gd name="connsiteX87" fmla="*/ 79097 w 249195"/>
                  <a:gd name="connsiteY87" fmla="*/ 69730 h 249195"/>
                  <a:gd name="connsiteX88" fmla="*/ 91814 w 249195"/>
                  <a:gd name="connsiteY88" fmla="*/ 132916 h 249195"/>
                  <a:gd name="connsiteX89" fmla="*/ 79507 w 249195"/>
                  <a:gd name="connsiteY89" fmla="*/ 132916 h 249195"/>
                  <a:gd name="connsiteX90" fmla="*/ 79507 w 249195"/>
                  <a:gd name="connsiteY90" fmla="*/ 100333 h 249195"/>
                  <a:gd name="connsiteX91" fmla="*/ 91726 w 249195"/>
                  <a:gd name="connsiteY91" fmla="*/ 100333 h 249195"/>
                  <a:gd name="connsiteX92" fmla="*/ 107975 w 249195"/>
                  <a:gd name="connsiteY92" fmla="*/ 116624 h 249195"/>
                  <a:gd name="connsiteX93" fmla="*/ 91814 w 249195"/>
                  <a:gd name="connsiteY93" fmla="*/ 132916 h 249195"/>
                  <a:gd name="connsiteX94" fmla="*/ 139718 w 249195"/>
                  <a:gd name="connsiteY94" fmla="*/ 132916 h 249195"/>
                  <a:gd name="connsiteX95" fmla="*/ 131886 w 249195"/>
                  <a:gd name="connsiteY95" fmla="*/ 132916 h 249195"/>
                  <a:gd name="connsiteX96" fmla="*/ 119032 w 249195"/>
                  <a:gd name="connsiteY96" fmla="*/ 109788 h 249195"/>
                  <a:gd name="connsiteX97" fmla="*/ 119032 w 249195"/>
                  <a:gd name="connsiteY97" fmla="*/ 132916 h 249195"/>
                  <a:gd name="connsiteX98" fmla="*/ 112516 w 249195"/>
                  <a:gd name="connsiteY98" fmla="*/ 132916 h 249195"/>
                  <a:gd name="connsiteX99" fmla="*/ 112516 w 249195"/>
                  <a:gd name="connsiteY99" fmla="*/ 100333 h 249195"/>
                  <a:gd name="connsiteX100" fmla="*/ 120933 w 249195"/>
                  <a:gd name="connsiteY100" fmla="*/ 100333 h 249195"/>
                  <a:gd name="connsiteX101" fmla="*/ 133245 w 249195"/>
                  <a:gd name="connsiteY101" fmla="*/ 122598 h 249195"/>
                  <a:gd name="connsiteX102" fmla="*/ 133245 w 249195"/>
                  <a:gd name="connsiteY102" fmla="*/ 100333 h 249195"/>
                  <a:gd name="connsiteX103" fmla="*/ 139716 w 249195"/>
                  <a:gd name="connsiteY103" fmla="*/ 100333 h 249195"/>
                  <a:gd name="connsiteX104" fmla="*/ 139716 w 249195"/>
                  <a:gd name="connsiteY104" fmla="*/ 132916 h 249195"/>
                  <a:gd name="connsiteX105" fmla="*/ 127843 w 249195"/>
                  <a:gd name="connsiteY105" fmla="*/ 89220 h 249195"/>
                  <a:gd name="connsiteX106" fmla="*/ 127843 w 249195"/>
                  <a:gd name="connsiteY106" fmla="*/ 79318 h 249195"/>
                  <a:gd name="connsiteX107" fmla="*/ 170150 w 249195"/>
                  <a:gd name="connsiteY107" fmla="*/ 69797 h 249195"/>
                  <a:gd name="connsiteX108" fmla="*/ 176335 w 249195"/>
                  <a:gd name="connsiteY108" fmla="*/ 89220 h 249195"/>
                  <a:gd name="connsiteX109" fmla="*/ 127843 w 249195"/>
                  <a:gd name="connsiteY109" fmla="*/ 89220 h 249195"/>
                  <a:gd name="connsiteX110" fmla="*/ 186604 w 249195"/>
                  <a:gd name="connsiteY110" fmla="*/ 121336 h 249195"/>
                  <a:gd name="connsiteX111" fmla="*/ 175599 w 249195"/>
                  <a:gd name="connsiteY111" fmla="*/ 67223 h 249195"/>
                  <a:gd name="connsiteX112" fmla="*/ 203859 w 249195"/>
                  <a:gd name="connsiteY112" fmla="*/ 46875 h 249195"/>
                  <a:gd name="connsiteX113" fmla="*/ 235598 w 249195"/>
                  <a:gd name="connsiteY113" fmla="*/ 121336 h 249195"/>
                  <a:gd name="connsiteX114" fmla="*/ 186604 w 249195"/>
                  <a:gd name="connsiteY114" fmla="*/ 121336 h 2491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249195" h="249195">
                    <a:moveTo>
                      <a:pt x="248858" y="133290"/>
                    </a:moveTo>
                    <a:cubicBezTo>
                      <a:pt x="249056" y="130416"/>
                      <a:pt x="249195" y="127524"/>
                      <a:pt x="249195" y="124598"/>
                    </a:cubicBezTo>
                    <a:cubicBezTo>
                      <a:pt x="249195" y="55893"/>
                      <a:pt x="193302" y="0"/>
                      <a:pt x="124598" y="0"/>
                    </a:cubicBezTo>
                    <a:cubicBezTo>
                      <a:pt x="55893" y="0"/>
                      <a:pt x="0" y="55893"/>
                      <a:pt x="0" y="124598"/>
                    </a:cubicBezTo>
                    <a:cubicBezTo>
                      <a:pt x="0" y="193303"/>
                      <a:pt x="55893" y="249196"/>
                      <a:pt x="124598" y="249196"/>
                    </a:cubicBezTo>
                    <a:cubicBezTo>
                      <a:pt x="145595" y="249196"/>
                      <a:pt x="165384" y="243954"/>
                      <a:pt x="182757" y="234742"/>
                    </a:cubicBezTo>
                    <a:cubicBezTo>
                      <a:pt x="178934" y="231773"/>
                      <a:pt x="175423" y="228483"/>
                      <a:pt x="172254" y="224908"/>
                    </a:cubicBezTo>
                    <a:cubicBezTo>
                      <a:pt x="162618" y="229505"/>
                      <a:pt x="152228" y="232771"/>
                      <a:pt x="141313" y="234427"/>
                    </a:cubicBezTo>
                    <a:cubicBezTo>
                      <a:pt x="148987" y="226748"/>
                      <a:pt x="155742" y="218338"/>
                      <a:pt x="161577" y="209376"/>
                    </a:cubicBezTo>
                    <a:cubicBezTo>
                      <a:pt x="160481" y="207272"/>
                      <a:pt x="159462" y="205125"/>
                      <a:pt x="158564" y="202923"/>
                    </a:cubicBezTo>
                    <a:cubicBezTo>
                      <a:pt x="151212" y="214865"/>
                      <a:pt x="142166" y="225841"/>
                      <a:pt x="131535" y="235447"/>
                    </a:cubicBezTo>
                    <a:cubicBezTo>
                      <a:pt x="130314" y="235524"/>
                      <a:pt x="129075" y="235533"/>
                      <a:pt x="127846" y="235573"/>
                    </a:cubicBezTo>
                    <a:lnTo>
                      <a:pt x="127846" y="175786"/>
                    </a:lnTo>
                    <a:cubicBezTo>
                      <a:pt x="141741" y="176196"/>
                      <a:pt x="155298" y="179299"/>
                      <a:pt x="167796" y="184822"/>
                    </a:cubicBezTo>
                    <a:lnTo>
                      <a:pt x="170155" y="179302"/>
                    </a:lnTo>
                    <a:cubicBezTo>
                      <a:pt x="156917" y="173464"/>
                      <a:pt x="142561" y="170193"/>
                      <a:pt x="127848" y="169781"/>
                    </a:cubicBezTo>
                    <a:lnTo>
                      <a:pt x="127848" y="144833"/>
                    </a:lnTo>
                    <a:lnTo>
                      <a:pt x="152847" y="144833"/>
                    </a:lnTo>
                    <a:lnTo>
                      <a:pt x="152847" y="135240"/>
                    </a:lnTo>
                    <a:lnTo>
                      <a:pt x="161183" y="133398"/>
                    </a:lnTo>
                    <a:cubicBezTo>
                      <a:pt x="160199" y="133520"/>
                      <a:pt x="159156" y="133596"/>
                      <a:pt x="158021" y="133596"/>
                    </a:cubicBezTo>
                    <a:cubicBezTo>
                      <a:pt x="149649" y="133596"/>
                      <a:pt x="144714" y="129569"/>
                      <a:pt x="143808" y="123323"/>
                    </a:cubicBezTo>
                    <a:lnTo>
                      <a:pt x="151005" y="123323"/>
                    </a:lnTo>
                    <a:cubicBezTo>
                      <a:pt x="151503" y="126175"/>
                      <a:pt x="153813" y="128301"/>
                      <a:pt x="158109" y="128301"/>
                    </a:cubicBezTo>
                    <a:cubicBezTo>
                      <a:pt x="162501" y="128301"/>
                      <a:pt x="164174" y="126853"/>
                      <a:pt x="164174" y="124546"/>
                    </a:cubicBezTo>
                    <a:cubicBezTo>
                      <a:pt x="164174" y="121197"/>
                      <a:pt x="160688" y="120294"/>
                      <a:pt x="156028" y="119206"/>
                    </a:cubicBezTo>
                    <a:cubicBezTo>
                      <a:pt x="150599" y="117938"/>
                      <a:pt x="144986" y="115949"/>
                      <a:pt x="144986" y="109068"/>
                    </a:cubicBezTo>
                    <a:cubicBezTo>
                      <a:pt x="144986" y="103319"/>
                      <a:pt x="149419" y="99653"/>
                      <a:pt x="158064" y="99653"/>
                    </a:cubicBezTo>
                    <a:cubicBezTo>
                      <a:pt x="165666" y="99653"/>
                      <a:pt x="170148" y="103047"/>
                      <a:pt x="171006" y="108707"/>
                    </a:cubicBezTo>
                    <a:lnTo>
                      <a:pt x="163900" y="108707"/>
                    </a:lnTo>
                    <a:cubicBezTo>
                      <a:pt x="163539" y="106261"/>
                      <a:pt x="161141" y="104860"/>
                      <a:pt x="157881" y="104860"/>
                    </a:cubicBezTo>
                    <a:cubicBezTo>
                      <a:pt x="154034" y="104860"/>
                      <a:pt x="152631" y="106171"/>
                      <a:pt x="152631" y="108162"/>
                    </a:cubicBezTo>
                    <a:cubicBezTo>
                      <a:pt x="152631" y="110833"/>
                      <a:pt x="154712" y="111649"/>
                      <a:pt x="159240" y="112642"/>
                    </a:cubicBezTo>
                    <a:cubicBezTo>
                      <a:pt x="165485" y="113998"/>
                      <a:pt x="171824" y="116534"/>
                      <a:pt x="171824" y="123686"/>
                    </a:cubicBezTo>
                    <a:cubicBezTo>
                      <a:pt x="171824" y="127515"/>
                      <a:pt x="169598" y="131008"/>
                      <a:pt x="164652" y="132630"/>
                    </a:cubicBezTo>
                    <a:lnTo>
                      <a:pt x="205411" y="123415"/>
                    </a:lnTo>
                    <a:lnTo>
                      <a:pt x="248858" y="133290"/>
                    </a:lnTo>
                    <a:close/>
                    <a:moveTo>
                      <a:pt x="78933" y="179439"/>
                    </a:moveTo>
                    <a:cubicBezTo>
                      <a:pt x="74579" y="168369"/>
                      <a:pt x="71516" y="156767"/>
                      <a:pt x="69912" y="144833"/>
                    </a:cubicBezTo>
                    <a:lnTo>
                      <a:pt x="121841" y="144833"/>
                    </a:lnTo>
                    <a:lnTo>
                      <a:pt x="121841" y="169774"/>
                    </a:lnTo>
                    <a:cubicBezTo>
                      <a:pt x="106971" y="170155"/>
                      <a:pt x="92461" y="173452"/>
                      <a:pt x="79097" y="179369"/>
                    </a:cubicBezTo>
                    <a:lnTo>
                      <a:pt x="78933" y="179439"/>
                    </a:lnTo>
                    <a:close/>
                    <a:moveTo>
                      <a:pt x="81241" y="184984"/>
                    </a:moveTo>
                    <a:lnTo>
                      <a:pt x="81455" y="184890"/>
                    </a:lnTo>
                    <a:cubicBezTo>
                      <a:pt x="94080" y="179288"/>
                      <a:pt x="107788" y="176160"/>
                      <a:pt x="121836" y="175779"/>
                    </a:cubicBezTo>
                    <a:lnTo>
                      <a:pt x="121836" y="235594"/>
                    </a:lnTo>
                    <a:cubicBezTo>
                      <a:pt x="120453" y="235553"/>
                      <a:pt x="119064" y="235537"/>
                      <a:pt x="117690" y="235452"/>
                    </a:cubicBezTo>
                    <a:cubicBezTo>
                      <a:pt x="101927" y="221205"/>
                      <a:pt x="89614" y="203974"/>
                      <a:pt x="81241" y="184984"/>
                    </a:cubicBezTo>
                    <a:moveTo>
                      <a:pt x="199548" y="42690"/>
                    </a:moveTo>
                    <a:cubicBezTo>
                      <a:pt x="191735" y="50384"/>
                      <a:pt x="182849" y="56785"/>
                      <a:pt x="173222" y="61702"/>
                    </a:cubicBezTo>
                    <a:cubicBezTo>
                      <a:pt x="165445" y="44284"/>
                      <a:pt x="154449" y="28337"/>
                      <a:pt x="140619" y="14681"/>
                    </a:cubicBezTo>
                    <a:cubicBezTo>
                      <a:pt x="163147" y="17952"/>
                      <a:pt x="183505" y="27997"/>
                      <a:pt x="199548" y="42690"/>
                    </a:cubicBezTo>
                    <a:close/>
                    <a:moveTo>
                      <a:pt x="127843" y="13593"/>
                    </a:moveTo>
                    <a:cubicBezTo>
                      <a:pt x="128830" y="13622"/>
                      <a:pt x="129819" y="13638"/>
                      <a:pt x="130799" y="13692"/>
                    </a:cubicBezTo>
                    <a:cubicBezTo>
                      <a:pt x="146779" y="27939"/>
                      <a:pt x="159294" y="45192"/>
                      <a:pt x="167794" y="64274"/>
                    </a:cubicBezTo>
                    <a:cubicBezTo>
                      <a:pt x="155296" y="69797"/>
                      <a:pt x="141738" y="72901"/>
                      <a:pt x="127843" y="73311"/>
                    </a:cubicBezTo>
                    <a:lnTo>
                      <a:pt x="127843" y="13593"/>
                    </a:lnTo>
                    <a:close/>
                    <a:moveTo>
                      <a:pt x="118426" y="13692"/>
                    </a:moveTo>
                    <a:cubicBezTo>
                      <a:pt x="119557" y="13629"/>
                      <a:pt x="120699" y="13611"/>
                      <a:pt x="121839" y="13582"/>
                    </a:cubicBezTo>
                    <a:lnTo>
                      <a:pt x="121839" y="73320"/>
                    </a:lnTo>
                    <a:cubicBezTo>
                      <a:pt x="107790" y="72941"/>
                      <a:pt x="94080" y="69813"/>
                      <a:pt x="81458" y="64209"/>
                    </a:cubicBezTo>
                    <a:cubicBezTo>
                      <a:pt x="89956" y="45154"/>
                      <a:pt x="102461" y="27923"/>
                      <a:pt x="118426" y="13692"/>
                    </a:cubicBezTo>
                    <a:close/>
                    <a:moveTo>
                      <a:pt x="108608" y="14679"/>
                    </a:moveTo>
                    <a:cubicBezTo>
                      <a:pt x="94796" y="28317"/>
                      <a:pt x="83807" y="44237"/>
                      <a:pt x="76032" y="61628"/>
                    </a:cubicBezTo>
                    <a:cubicBezTo>
                      <a:pt x="66421" y="56699"/>
                      <a:pt x="57551" y="50287"/>
                      <a:pt x="49751" y="42586"/>
                    </a:cubicBezTo>
                    <a:cubicBezTo>
                      <a:pt x="65786" y="27941"/>
                      <a:pt x="86118" y="17936"/>
                      <a:pt x="108608" y="14679"/>
                    </a:cubicBezTo>
                    <a:close/>
                    <a:moveTo>
                      <a:pt x="107917" y="234431"/>
                    </a:moveTo>
                    <a:cubicBezTo>
                      <a:pt x="85742" y="231077"/>
                      <a:pt x="65698" y="221149"/>
                      <a:pt x="49841" y="206698"/>
                    </a:cubicBezTo>
                    <a:cubicBezTo>
                      <a:pt x="57533" y="199102"/>
                      <a:pt x="66263" y="192769"/>
                      <a:pt x="75885" y="187811"/>
                    </a:cubicBezTo>
                    <a:cubicBezTo>
                      <a:pt x="83541" y="205047"/>
                      <a:pt x="94346" y="220856"/>
                      <a:pt x="107917" y="234431"/>
                    </a:cubicBezTo>
                    <a:close/>
                    <a:moveTo>
                      <a:pt x="73511" y="182277"/>
                    </a:moveTo>
                    <a:cubicBezTo>
                      <a:pt x="63153" y="187568"/>
                      <a:pt x="53769" y="194357"/>
                      <a:pt x="45519" y="202524"/>
                    </a:cubicBezTo>
                    <a:cubicBezTo>
                      <a:pt x="26339" y="183065"/>
                      <a:pt x="14291" y="156586"/>
                      <a:pt x="13577" y="127341"/>
                    </a:cubicBezTo>
                    <a:lnTo>
                      <a:pt x="62587" y="127341"/>
                    </a:lnTo>
                    <a:cubicBezTo>
                      <a:pt x="62887" y="146406"/>
                      <a:pt x="66626" y="164988"/>
                      <a:pt x="73511" y="182277"/>
                    </a:cubicBezTo>
                    <a:close/>
                    <a:moveTo>
                      <a:pt x="66693" y="89220"/>
                    </a:moveTo>
                    <a:lnTo>
                      <a:pt x="66015" y="92213"/>
                    </a:lnTo>
                    <a:cubicBezTo>
                      <a:pt x="63977" y="101707"/>
                      <a:pt x="62846" y="111451"/>
                      <a:pt x="62621" y="121336"/>
                    </a:cubicBezTo>
                    <a:lnTo>
                      <a:pt x="13593" y="121336"/>
                    </a:lnTo>
                    <a:cubicBezTo>
                      <a:pt x="14436" y="92341"/>
                      <a:pt x="26423" y="66101"/>
                      <a:pt x="45435" y="46766"/>
                    </a:cubicBezTo>
                    <a:cubicBezTo>
                      <a:pt x="53794" y="55037"/>
                      <a:pt x="63324" y="61896"/>
                      <a:pt x="73653" y="67146"/>
                    </a:cubicBezTo>
                    <a:cubicBezTo>
                      <a:pt x="70784" y="74295"/>
                      <a:pt x="68468" y="81676"/>
                      <a:pt x="66693" y="89220"/>
                    </a:cubicBezTo>
                    <a:close/>
                    <a:moveTo>
                      <a:pt x="79097" y="69730"/>
                    </a:moveTo>
                    <a:cubicBezTo>
                      <a:pt x="92461" y="75649"/>
                      <a:pt x="106971" y="78946"/>
                      <a:pt x="121841" y="79325"/>
                    </a:cubicBezTo>
                    <a:lnTo>
                      <a:pt x="121841" y="89220"/>
                    </a:lnTo>
                    <a:lnTo>
                      <a:pt x="72887" y="89220"/>
                    </a:lnTo>
                    <a:cubicBezTo>
                      <a:pt x="74520" y="82573"/>
                      <a:pt x="76577" y="76057"/>
                      <a:pt x="79097" y="69730"/>
                    </a:cubicBezTo>
                    <a:close/>
                    <a:moveTo>
                      <a:pt x="91814" y="132916"/>
                    </a:moveTo>
                    <a:lnTo>
                      <a:pt x="79507" y="132916"/>
                    </a:lnTo>
                    <a:lnTo>
                      <a:pt x="79507" y="100333"/>
                    </a:lnTo>
                    <a:lnTo>
                      <a:pt x="91726" y="100333"/>
                    </a:lnTo>
                    <a:cubicBezTo>
                      <a:pt x="102270" y="100333"/>
                      <a:pt x="107975" y="105493"/>
                      <a:pt x="107975" y="116624"/>
                    </a:cubicBezTo>
                    <a:cubicBezTo>
                      <a:pt x="107973" y="128031"/>
                      <a:pt x="102000" y="132916"/>
                      <a:pt x="91814" y="132916"/>
                    </a:cubicBezTo>
                    <a:close/>
                    <a:moveTo>
                      <a:pt x="139718" y="132916"/>
                    </a:moveTo>
                    <a:lnTo>
                      <a:pt x="131886" y="132916"/>
                    </a:lnTo>
                    <a:lnTo>
                      <a:pt x="119032" y="109788"/>
                    </a:lnTo>
                    <a:lnTo>
                      <a:pt x="119032" y="132916"/>
                    </a:lnTo>
                    <a:lnTo>
                      <a:pt x="112516" y="132916"/>
                    </a:lnTo>
                    <a:lnTo>
                      <a:pt x="112516" y="100333"/>
                    </a:lnTo>
                    <a:lnTo>
                      <a:pt x="120933" y="100333"/>
                    </a:lnTo>
                    <a:lnTo>
                      <a:pt x="133245" y="122598"/>
                    </a:lnTo>
                    <a:lnTo>
                      <a:pt x="133245" y="100333"/>
                    </a:lnTo>
                    <a:lnTo>
                      <a:pt x="139716" y="100333"/>
                    </a:lnTo>
                    <a:lnTo>
                      <a:pt x="139716" y="132916"/>
                    </a:lnTo>
                    <a:close/>
                    <a:moveTo>
                      <a:pt x="127843" y="89220"/>
                    </a:moveTo>
                    <a:lnTo>
                      <a:pt x="127843" y="79318"/>
                    </a:lnTo>
                    <a:cubicBezTo>
                      <a:pt x="142558" y="78906"/>
                      <a:pt x="156915" y="75635"/>
                      <a:pt x="170150" y="69797"/>
                    </a:cubicBezTo>
                    <a:cubicBezTo>
                      <a:pt x="172659" y="76104"/>
                      <a:pt x="174709" y="82595"/>
                      <a:pt x="176335" y="89220"/>
                    </a:cubicBezTo>
                    <a:lnTo>
                      <a:pt x="127843" y="89220"/>
                    </a:lnTo>
                    <a:close/>
                    <a:moveTo>
                      <a:pt x="186604" y="121336"/>
                    </a:moveTo>
                    <a:cubicBezTo>
                      <a:pt x="186176" y="102538"/>
                      <a:pt x="182417" y="84246"/>
                      <a:pt x="175599" y="67223"/>
                    </a:cubicBezTo>
                    <a:cubicBezTo>
                      <a:pt x="185944" y="61984"/>
                      <a:pt x="195487" y="55139"/>
                      <a:pt x="203859" y="46875"/>
                    </a:cubicBezTo>
                    <a:cubicBezTo>
                      <a:pt x="222813" y="66200"/>
                      <a:pt x="234758" y="92395"/>
                      <a:pt x="235598" y="121336"/>
                    </a:cubicBezTo>
                    <a:lnTo>
                      <a:pt x="186604" y="121336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9" name="Graphic 259">
                <a:extLst>
                  <a:ext uri="{FF2B5EF4-FFF2-40B4-BE49-F238E27FC236}">
                    <a16:creationId xmlns:a16="http://schemas.microsoft.com/office/drawing/2014/main" id="{575BB2D9-49C9-4125-95DA-925AFA2BA7A9}"/>
                  </a:ext>
                </a:extLst>
              </p:cNvPr>
              <p:cNvSpPr/>
              <p:nvPr/>
            </p:nvSpPr>
            <p:spPr>
              <a:xfrm>
                <a:off x="6132701" y="1590503"/>
                <a:ext cx="85198" cy="103116"/>
              </a:xfrm>
              <a:custGeom>
                <a:avLst/>
                <a:gdLst>
                  <a:gd name="connsiteX0" fmla="*/ 69549 w 85198"/>
                  <a:gd name="connsiteY0" fmla="*/ 6183 h 103116"/>
                  <a:gd name="connsiteX1" fmla="*/ 69549 w 85198"/>
                  <a:gd name="connsiteY1" fmla="*/ 11870 h 103116"/>
                  <a:gd name="connsiteX2" fmla="*/ 52411 w 85198"/>
                  <a:gd name="connsiteY2" fmla="*/ 7913 h 103116"/>
                  <a:gd name="connsiteX3" fmla="*/ 52411 w 85198"/>
                  <a:gd name="connsiteY3" fmla="*/ 2225 h 103116"/>
                  <a:gd name="connsiteX4" fmla="*/ 42723 w 85198"/>
                  <a:gd name="connsiteY4" fmla="*/ 0 h 103116"/>
                  <a:gd name="connsiteX5" fmla="*/ 32788 w 85198"/>
                  <a:gd name="connsiteY5" fmla="*/ 2225 h 103116"/>
                  <a:gd name="connsiteX6" fmla="*/ 32788 w 85198"/>
                  <a:gd name="connsiteY6" fmla="*/ 7913 h 103116"/>
                  <a:gd name="connsiteX7" fmla="*/ 15650 w 85198"/>
                  <a:gd name="connsiteY7" fmla="*/ 11870 h 103116"/>
                  <a:gd name="connsiteX8" fmla="*/ 15650 w 85198"/>
                  <a:gd name="connsiteY8" fmla="*/ 6183 h 103116"/>
                  <a:gd name="connsiteX9" fmla="*/ 0 w 85198"/>
                  <a:gd name="connsiteY9" fmla="*/ 9645 h 103116"/>
                  <a:gd name="connsiteX10" fmla="*/ 0 w 85198"/>
                  <a:gd name="connsiteY10" fmla="*/ 40307 h 103116"/>
                  <a:gd name="connsiteX11" fmla="*/ 42723 w 85198"/>
                  <a:gd name="connsiteY11" fmla="*/ 103117 h 103116"/>
                  <a:gd name="connsiteX12" fmla="*/ 85199 w 85198"/>
                  <a:gd name="connsiteY12" fmla="*/ 40307 h 103116"/>
                  <a:gd name="connsiteX13" fmla="*/ 85199 w 85198"/>
                  <a:gd name="connsiteY13" fmla="*/ 9645 h 103116"/>
                  <a:gd name="connsiteX14" fmla="*/ 69549 w 85198"/>
                  <a:gd name="connsiteY14" fmla="*/ 6183 h 103116"/>
                  <a:gd name="connsiteX15" fmla="*/ 11672 w 85198"/>
                  <a:gd name="connsiteY15" fmla="*/ 40307 h 103116"/>
                  <a:gd name="connsiteX16" fmla="*/ 11672 w 85198"/>
                  <a:gd name="connsiteY16" fmla="*/ 24975 h 103116"/>
                  <a:gd name="connsiteX17" fmla="*/ 42721 w 85198"/>
                  <a:gd name="connsiteY17" fmla="*/ 17803 h 103116"/>
                  <a:gd name="connsiteX18" fmla="*/ 65905 w 85198"/>
                  <a:gd name="connsiteY18" fmla="*/ 23265 h 103116"/>
                  <a:gd name="connsiteX19" fmla="*/ 19943 w 85198"/>
                  <a:gd name="connsiteY19" fmla="*/ 69227 h 103116"/>
                  <a:gd name="connsiteX20" fmla="*/ 12915 w 85198"/>
                  <a:gd name="connsiteY20" fmla="*/ 51681 h 103116"/>
                  <a:gd name="connsiteX21" fmla="*/ 11672 w 85198"/>
                  <a:gd name="connsiteY21" fmla="*/ 40307 h 103116"/>
                  <a:gd name="connsiteX22" fmla="*/ 72281 w 85198"/>
                  <a:gd name="connsiteY22" fmla="*/ 51681 h 103116"/>
                  <a:gd name="connsiteX23" fmla="*/ 42723 w 85198"/>
                  <a:gd name="connsiteY23" fmla="*/ 90258 h 103116"/>
                  <a:gd name="connsiteX24" fmla="*/ 26580 w 85198"/>
                  <a:gd name="connsiteY24" fmla="*/ 78151 h 103116"/>
                  <a:gd name="connsiteX25" fmla="*/ 73525 w 85198"/>
                  <a:gd name="connsiteY25" fmla="*/ 31207 h 103116"/>
                  <a:gd name="connsiteX26" fmla="*/ 73525 w 85198"/>
                  <a:gd name="connsiteY26" fmla="*/ 40307 h 103116"/>
                  <a:gd name="connsiteX27" fmla="*/ 72281 w 85198"/>
                  <a:gd name="connsiteY27" fmla="*/ 51681 h 103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5198" h="103116">
                    <a:moveTo>
                      <a:pt x="69549" y="6183"/>
                    </a:moveTo>
                    <a:lnTo>
                      <a:pt x="69549" y="11870"/>
                    </a:lnTo>
                    <a:lnTo>
                      <a:pt x="52411" y="7913"/>
                    </a:lnTo>
                    <a:lnTo>
                      <a:pt x="52411" y="2225"/>
                    </a:lnTo>
                    <a:lnTo>
                      <a:pt x="42723" y="0"/>
                    </a:lnTo>
                    <a:lnTo>
                      <a:pt x="32788" y="2225"/>
                    </a:lnTo>
                    <a:lnTo>
                      <a:pt x="32788" y="7913"/>
                    </a:lnTo>
                    <a:lnTo>
                      <a:pt x="15650" y="11870"/>
                    </a:lnTo>
                    <a:lnTo>
                      <a:pt x="15650" y="6183"/>
                    </a:lnTo>
                    <a:lnTo>
                      <a:pt x="0" y="9645"/>
                    </a:lnTo>
                    <a:lnTo>
                      <a:pt x="0" y="40307"/>
                    </a:lnTo>
                    <a:cubicBezTo>
                      <a:pt x="0" y="68743"/>
                      <a:pt x="17636" y="92977"/>
                      <a:pt x="42723" y="103117"/>
                    </a:cubicBezTo>
                    <a:cubicBezTo>
                      <a:pt x="67563" y="92979"/>
                      <a:pt x="85199" y="68745"/>
                      <a:pt x="85199" y="40307"/>
                    </a:cubicBezTo>
                    <a:lnTo>
                      <a:pt x="85199" y="9645"/>
                    </a:lnTo>
                    <a:lnTo>
                      <a:pt x="69549" y="6183"/>
                    </a:lnTo>
                    <a:close/>
                    <a:moveTo>
                      <a:pt x="11672" y="40307"/>
                    </a:moveTo>
                    <a:lnTo>
                      <a:pt x="11672" y="24975"/>
                    </a:lnTo>
                    <a:lnTo>
                      <a:pt x="42721" y="17803"/>
                    </a:lnTo>
                    <a:cubicBezTo>
                      <a:pt x="54199" y="20573"/>
                      <a:pt x="61414" y="22251"/>
                      <a:pt x="65905" y="23265"/>
                    </a:cubicBezTo>
                    <a:lnTo>
                      <a:pt x="19943" y="69227"/>
                    </a:lnTo>
                    <a:cubicBezTo>
                      <a:pt x="16591" y="63833"/>
                      <a:pt x="14152" y="57841"/>
                      <a:pt x="12915" y="51681"/>
                    </a:cubicBezTo>
                    <a:cubicBezTo>
                      <a:pt x="11922" y="47974"/>
                      <a:pt x="11672" y="44264"/>
                      <a:pt x="11672" y="40307"/>
                    </a:cubicBezTo>
                    <a:close/>
                    <a:moveTo>
                      <a:pt x="72281" y="51681"/>
                    </a:moveTo>
                    <a:cubicBezTo>
                      <a:pt x="69052" y="68002"/>
                      <a:pt x="57875" y="82343"/>
                      <a:pt x="42723" y="90258"/>
                    </a:cubicBezTo>
                    <a:cubicBezTo>
                      <a:pt x="36622" y="87100"/>
                      <a:pt x="31243" y="82985"/>
                      <a:pt x="26580" y="78151"/>
                    </a:cubicBezTo>
                    <a:lnTo>
                      <a:pt x="73525" y="31207"/>
                    </a:lnTo>
                    <a:lnTo>
                      <a:pt x="73525" y="40307"/>
                    </a:lnTo>
                    <a:cubicBezTo>
                      <a:pt x="73523" y="44264"/>
                      <a:pt x="73275" y="47974"/>
                      <a:pt x="72281" y="516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0" name="Group 309">
            <a:extLst>
              <a:ext uri="{FF2B5EF4-FFF2-40B4-BE49-F238E27FC236}">
                <a16:creationId xmlns:a16="http://schemas.microsoft.com/office/drawing/2014/main" id="{CBE82939-2D8D-4422-8A14-ED0F9BF988BE}"/>
              </a:ext>
            </a:extLst>
          </p:cNvPr>
          <p:cNvGrpSpPr/>
          <p:nvPr/>
        </p:nvGrpSpPr>
        <p:grpSpPr>
          <a:xfrm>
            <a:off x="2969994" y="2392969"/>
            <a:ext cx="332328" cy="287803"/>
            <a:chOff x="2969994" y="2392969"/>
            <a:chExt cx="332328" cy="287803"/>
          </a:xfrm>
        </p:grpSpPr>
        <p:sp>
          <p:nvSpPr>
            <p:cNvPr id="311" name="Graphic 275">
              <a:extLst>
                <a:ext uri="{FF2B5EF4-FFF2-40B4-BE49-F238E27FC236}">
                  <a16:creationId xmlns:a16="http://schemas.microsoft.com/office/drawing/2014/main" id="{ABBAF448-0518-4EB8-A00C-B1277E60AD6A}"/>
                </a:ext>
              </a:extLst>
            </p:cNvPr>
            <p:cNvSpPr/>
            <p:nvPr/>
          </p:nvSpPr>
          <p:spPr>
            <a:xfrm>
              <a:off x="2969994" y="2392969"/>
              <a:ext cx="332328" cy="287803"/>
            </a:xfrm>
            <a:custGeom>
              <a:avLst/>
              <a:gdLst>
                <a:gd name="connsiteX0" fmla="*/ 249247 w 332328"/>
                <a:gd name="connsiteY0" fmla="*/ 287804 h 287803"/>
                <a:gd name="connsiteX1" fmla="*/ 332328 w 332328"/>
                <a:gd name="connsiteY1" fmla="*/ 143902 h 287803"/>
                <a:gd name="connsiteX2" fmla="*/ 249247 w 332328"/>
                <a:gd name="connsiteY2" fmla="*/ 0 h 287803"/>
                <a:gd name="connsiteX3" fmla="*/ 83082 w 332328"/>
                <a:gd name="connsiteY3" fmla="*/ 0 h 287803"/>
                <a:gd name="connsiteX4" fmla="*/ 0 w 332328"/>
                <a:gd name="connsiteY4" fmla="*/ 143902 h 287803"/>
                <a:gd name="connsiteX5" fmla="*/ 83082 w 332328"/>
                <a:gd name="connsiteY5" fmla="*/ 287804 h 28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328" h="287803">
                  <a:moveTo>
                    <a:pt x="249247" y="287804"/>
                  </a:moveTo>
                  <a:lnTo>
                    <a:pt x="332328" y="143902"/>
                  </a:lnTo>
                  <a:lnTo>
                    <a:pt x="249247" y="0"/>
                  </a:lnTo>
                  <a:lnTo>
                    <a:pt x="83082" y="0"/>
                  </a:lnTo>
                  <a:lnTo>
                    <a:pt x="0" y="143902"/>
                  </a:lnTo>
                  <a:lnTo>
                    <a:pt x="83082" y="287804"/>
                  </a:lnTo>
                  <a:close/>
                </a:path>
              </a:pathLst>
            </a:custGeom>
            <a:solidFill>
              <a:srgbClr val="A1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Graphic 275">
              <a:extLst>
                <a:ext uri="{FF2B5EF4-FFF2-40B4-BE49-F238E27FC236}">
                  <a16:creationId xmlns:a16="http://schemas.microsoft.com/office/drawing/2014/main" id="{EFC20517-1450-4C8D-AD75-BC093D772F3F}"/>
                </a:ext>
              </a:extLst>
            </p:cNvPr>
            <p:cNvSpPr/>
            <p:nvPr/>
          </p:nvSpPr>
          <p:spPr>
            <a:xfrm>
              <a:off x="3078807" y="2482566"/>
              <a:ext cx="114593" cy="132318"/>
            </a:xfrm>
            <a:custGeom>
              <a:avLst/>
              <a:gdLst>
                <a:gd name="connsiteX0" fmla="*/ 69683 w 114593"/>
                <a:gd name="connsiteY0" fmla="*/ 132318 h 132318"/>
                <a:gd name="connsiteX1" fmla="*/ 66525 w 114593"/>
                <a:gd name="connsiteY1" fmla="*/ 130793 h 132318"/>
                <a:gd name="connsiteX2" fmla="*/ 42353 w 114593"/>
                <a:gd name="connsiteY2" fmla="*/ 100327 h 132318"/>
                <a:gd name="connsiteX3" fmla="*/ 41477 w 114593"/>
                <a:gd name="connsiteY3" fmla="*/ 97821 h 132318"/>
                <a:gd name="connsiteX4" fmla="*/ 41477 w 114593"/>
                <a:gd name="connsiteY4" fmla="*/ 55080 h 132318"/>
                <a:gd name="connsiteX5" fmla="*/ 940 w 114593"/>
                <a:gd name="connsiteY5" fmla="*/ 6618 h 132318"/>
                <a:gd name="connsiteX6" fmla="*/ 378 w 114593"/>
                <a:gd name="connsiteY6" fmla="*/ 2326 h 132318"/>
                <a:gd name="connsiteX7" fmla="*/ 4030 w 114593"/>
                <a:gd name="connsiteY7" fmla="*/ 0 h 132318"/>
                <a:gd name="connsiteX8" fmla="*/ 110564 w 114593"/>
                <a:gd name="connsiteY8" fmla="*/ 0 h 132318"/>
                <a:gd name="connsiteX9" fmla="*/ 114223 w 114593"/>
                <a:gd name="connsiteY9" fmla="*/ 2346 h 132318"/>
                <a:gd name="connsiteX10" fmla="*/ 113625 w 114593"/>
                <a:gd name="connsiteY10" fmla="*/ 6653 h 132318"/>
                <a:gd name="connsiteX11" fmla="*/ 73714 w 114593"/>
                <a:gd name="connsiteY11" fmla="*/ 53309 h 132318"/>
                <a:gd name="connsiteX12" fmla="*/ 73714 w 114593"/>
                <a:gd name="connsiteY12" fmla="*/ 128287 h 132318"/>
                <a:gd name="connsiteX13" fmla="*/ 71009 w 114593"/>
                <a:gd name="connsiteY13" fmla="*/ 132093 h 132318"/>
                <a:gd name="connsiteX14" fmla="*/ 69683 w 114593"/>
                <a:gd name="connsiteY14" fmla="*/ 132318 h 132318"/>
                <a:gd name="connsiteX15" fmla="*/ 49542 w 114593"/>
                <a:gd name="connsiteY15" fmla="*/ 96416 h 132318"/>
                <a:gd name="connsiteX16" fmla="*/ 65651 w 114593"/>
                <a:gd name="connsiteY16" fmla="*/ 116723 h 132318"/>
                <a:gd name="connsiteX17" fmla="*/ 65651 w 114593"/>
                <a:gd name="connsiteY17" fmla="*/ 51823 h 132318"/>
                <a:gd name="connsiteX18" fmla="*/ 66621 w 114593"/>
                <a:gd name="connsiteY18" fmla="*/ 49202 h 132318"/>
                <a:gd name="connsiteX19" fmla="*/ 101812 w 114593"/>
                <a:gd name="connsiteY19" fmla="*/ 8065 h 132318"/>
                <a:gd name="connsiteX20" fmla="*/ 12659 w 114593"/>
                <a:gd name="connsiteY20" fmla="*/ 8065 h 132318"/>
                <a:gd name="connsiteX21" fmla="*/ 48601 w 114593"/>
                <a:gd name="connsiteY21" fmla="*/ 51029 h 132318"/>
                <a:gd name="connsiteX22" fmla="*/ 49542 w 114593"/>
                <a:gd name="connsiteY22" fmla="*/ 53614 h 132318"/>
                <a:gd name="connsiteX23" fmla="*/ 49542 w 114593"/>
                <a:gd name="connsiteY23" fmla="*/ 96416 h 1323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14593" h="132318">
                  <a:moveTo>
                    <a:pt x="69683" y="132318"/>
                  </a:moveTo>
                  <a:cubicBezTo>
                    <a:pt x="68477" y="132318"/>
                    <a:pt x="67306" y="131776"/>
                    <a:pt x="66525" y="130793"/>
                  </a:cubicBezTo>
                  <a:lnTo>
                    <a:pt x="42353" y="100327"/>
                  </a:lnTo>
                  <a:cubicBezTo>
                    <a:pt x="41786" y="99614"/>
                    <a:pt x="41477" y="98732"/>
                    <a:pt x="41477" y="97821"/>
                  </a:cubicBezTo>
                  <a:lnTo>
                    <a:pt x="41477" y="55080"/>
                  </a:lnTo>
                  <a:lnTo>
                    <a:pt x="940" y="6618"/>
                  </a:lnTo>
                  <a:cubicBezTo>
                    <a:pt x="-65" y="5419"/>
                    <a:pt x="-283" y="3747"/>
                    <a:pt x="378" y="2326"/>
                  </a:cubicBezTo>
                  <a:cubicBezTo>
                    <a:pt x="1043" y="908"/>
                    <a:pt x="2465" y="0"/>
                    <a:pt x="4030" y="0"/>
                  </a:cubicBezTo>
                  <a:lnTo>
                    <a:pt x="110564" y="0"/>
                  </a:lnTo>
                  <a:cubicBezTo>
                    <a:pt x="112135" y="0"/>
                    <a:pt x="113566" y="915"/>
                    <a:pt x="114223" y="2346"/>
                  </a:cubicBezTo>
                  <a:cubicBezTo>
                    <a:pt x="114881" y="3775"/>
                    <a:pt x="114649" y="5454"/>
                    <a:pt x="113625" y="6653"/>
                  </a:cubicBezTo>
                  <a:lnTo>
                    <a:pt x="73714" y="53309"/>
                  </a:lnTo>
                  <a:lnTo>
                    <a:pt x="73714" y="128287"/>
                  </a:lnTo>
                  <a:cubicBezTo>
                    <a:pt x="73714" y="130003"/>
                    <a:pt x="72628" y="131528"/>
                    <a:pt x="71009" y="132093"/>
                  </a:cubicBezTo>
                  <a:cubicBezTo>
                    <a:pt x="70575" y="132244"/>
                    <a:pt x="70127" y="132318"/>
                    <a:pt x="69683" y="132318"/>
                  </a:cubicBezTo>
                  <a:close/>
                  <a:moveTo>
                    <a:pt x="49542" y="96416"/>
                  </a:moveTo>
                  <a:lnTo>
                    <a:pt x="65651" y="116723"/>
                  </a:lnTo>
                  <a:lnTo>
                    <a:pt x="65651" y="51823"/>
                  </a:lnTo>
                  <a:cubicBezTo>
                    <a:pt x="65651" y="50863"/>
                    <a:pt x="65995" y="49933"/>
                    <a:pt x="66621" y="49202"/>
                  </a:cubicBezTo>
                  <a:lnTo>
                    <a:pt x="101812" y="8065"/>
                  </a:lnTo>
                  <a:lnTo>
                    <a:pt x="12659" y="8065"/>
                  </a:lnTo>
                  <a:lnTo>
                    <a:pt x="48601" y="51029"/>
                  </a:lnTo>
                  <a:cubicBezTo>
                    <a:pt x="49209" y="51751"/>
                    <a:pt x="49542" y="52668"/>
                    <a:pt x="49542" y="53614"/>
                  </a:cubicBezTo>
                  <a:lnTo>
                    <a:pt x="49542" y="96416"/>
                  </a:ln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Graphic 275">
              <a:extLst>
                <a:ext uri="{FF2B5EF4-FFF2-40B4-BE49-F238E27FC236}">
                  <a16:creationId xmlns:a16="http://schemas.microsoft.com/office/drawing/2014/main" id="{E7471036-24A7-46DC-A19A-C4B8D28F6A1B}"/>
                </a:ext>
              </a:extLst>
            </p:cNvPr>
            <p:cNvSpPr/>
            <p:nvPr/>
          </p:nvSpPr>
          <p:spPr>
            <a:xfrm>
              <a:off x="3185195" y="2589349"/>
              <a:ext cx="40285" cy="39725"/>
            </a:xfrm>
            <a:custGeom>
              <a:avLst/>
              <a:gdLst>
                <a:gd name="connsiteX0" fmla="*/ 0 w 40285"/>
                <a:gd name="connsiteY0" fmla="*/ 26584 h 39725"/>
                <a:gd name="connsiteX1" fmla="*/ 8058 w 40285"/>
                <a:gd name="connsiteY1" fmla="*/ 39725 h 39725"/>
                <a:gd name="connsiteX2" fmla="*/ 40286 w 40285"/>
                <a:gd name="connsiteY2" fmla="*/ 8662 h 39725"/>
                <a:gd name="connsiteX3" fmla="*/ 27455 w 40285"/>
                <a:gd name="connsiteY3" fmla="*/ 0 h 39725"/>
                <a:gd name="connsiteX4" fmla="*/ 0 w 40285"/>
                <a:gd name="connsiteY4" fmla="*/ 26584 h 3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85" h="39725">
                  <a:moveTo>
                    <a:pt x="0" y="26584"/>
                  </a:moveTo>
                  <a:lnTo>
                    <a:pt x="8058" y="39725"/>
                  </a:lnTo>
                  <a:cubicBezTo>
                    <a:pt x="20889" y="31661"/>
                    <a:pt x="31930" y="21206"/>
                    <a:pt x="40286" y="8662"/>
                  </a:cubicBezTo>
                  <a:lnTo>
                    <a:pt x="27455" y="0"/>
                  </a:lnTo>
                  <a:cubicBezTo>
                    <a:pt x="20292" y="10454"/>
                    <a:pt x="10743" y="19714"/>
                    <a:pt x="0" y="26584"/>
                  </a:cubicBez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Graphic 275">
              <a:extLst>
                <a:ext uri="{FF2B5EF4-FFF2-40B4-BE49-F238E27FC236}">
                  <a16:creationId xmlns:a16="http://schemas.microsoft.com/office/drawing/2014/main" id="{6395511E-0D0F-4768-A93F-FA7B5ED3505E}"/>
                </a:ext>
              </a:extLst>
            </p:cNvPr>
            <p:cNvSpPr/>
            <p:nvPr/>
          </p:nvSpPr>
          <p:spPr>
            <a:xfrm>
              <a:off x="3217722" y="2543949"/>
              <a:ext cx="26259" cy="44205"/>
            </a:xfrm>
            <a:custGeom>
              <a:avLst/>
              <a:gdLst>
                <a:gd name="connsiteX0" fmla="*/ 0 w 26259"/>
                <a:gd name="connsiteY0" fmla="*/ 37036 h 44205"/>
                <a:gd name="connsiteX1" fmla="*/ 13726 w 26259"/>
                <a:gd name="connsiteY1" fmla="*/ 44205 h 44205"/>
                <a:gd name="connsiteX2" fmla="*/ 26260 w 26259"/>
                <a:gd name="connsiteY2" fmla="*/ 895 h 44205"/>
                <a:gd name="connsiteX3" fmla="*/ 10741 w 26259"/>
                <a:gd name="connsiteY3" fmla="*/ 0 h 44205"/>
                <a:gd name="connsiteX4" fmla="*/ 0 w 26259"/>
                <a:gd name="connsiteY4" fmla="*/ 37036 h 44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59" h="44205">
                  <a:moveTo>
                    <a:pt x="0" y="37036"/>
                  </a:moveTo>
                  <a:lnTo>
                    <a:pt x="13726" y="44205"/>
                  </a:lnTo>
                  <a:cubicBezTo>
                    <a:pt x="20889" y="30764"/>
                    <a:pt x="25065" y="16129"/>
                    <a:pt x="26260" y="895"/>
                  </a:cubicBezTo>
                  <a:lnTo>
                    <a:pt x="10741" y="0"/>
                  </a:lnTo>
                  <a:cubicBezTo>
                    <a:pt x="9848" y="12842"/>
                    <a:pt x="6266" y="25386"/>
                    <a:pt x="0" y="37036"/>
                  </a:cubicBez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Graphic 275">
              <a:extLst>
                <a:ext uri="{FF2B5EF4-FFF2-40B4-BE49-F238E27FC236}">
                  <a16:creationId xmlns:a16="http://schemas.microsoft.com/office/drawing/2014/main" id="{3BDA8833-B32D-4173-A614-AEC4C47D6A98}"/>
                </a:ext>
              </a:extLst>
            </p:cNvPr>
            <p:cNvSpPr/>
            <p:nvPr/>
          </p:nvSpPr>
          <p:spPr>
            <a:xfrm>
              <a:off x="3219510" y="2489882"/>
              <a:ext cx="24769" cy="44207"/>
            </a:xfrm>
            <a:custGeom>
              <a:avLst/>
              <a:gdLst>
                <a:gd name="connsiteX0" fmla="*/ 9253 w 24769"/>
                <a:gd name="connsiteY0" fmla="*/ 44208 h 44207"/>
                <a:gd name="connsiteX1" fmla="*/ 24769 w 24769"/>
                <a:gd name="connsiteY1" fmla="*/ 43610 h 44207"/>
                <a:gd name="connsiteX2" fmla="*/ 14026 w 24769"/>
                <a:gd name="connsiteY2" fmla="*/ 0 h 44207"/>
                <a:gd name="connsiteX3" fmla="*/ 0 w 24769"/>
                <a:gd name="connsiteY3" fmla="*/ 6870 h 44207"/>
                <a:gd name="connsiteX4" fmla="*/ 9253 w 24769"/>
                <a:gd name="connsiteY4" fmla="*/ 44208 h 4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69" h="44207">
                  <a:moveTo>
                    <a:pt x="9253" y="44208"/>
                  </a:moveTo>
                  <a:lnTo>
                    <a:pt x="24769" y="43610"/>
                  </a:lnTo>
                  <a:cubicBezTo>
                    <a:pt x="24172" y="28676"/>
                    <a:pt x="20591" y="13742"/>
                    <a:pt x="14026" y="0"/>
                  </a:cubicBezTo>
                  <a:lnTo>
                    <a:pt x="0" y="6870"/>
                  </a:lnTo>
                  <a:cubicBezTo>
                    <a:pt x="5673" y="18521"/>
                    <a:pt x="8655" y="31365"/>
                    <a:pt x="9253" y="44208"/>
                  </a:cubicBez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Graphic 275">
              <a:extLst>
                <a:ext uri="{FF2B5EF4-FFF2-40B4-BE49-F238E27FC236}">
                  <a16:creationId xmlns:a16="http://schemas.microsoft.com/office/drawing/2014/main" id="{5054BF1E-39A8-4ED8-A4D9-54427012EAA2}"/>
                </a:ext>
              </a:extLst>
            </p:cNvPr>
            <p:cNvSpPr/>
            <p:nvPr/>
          </p:nvSpPr>
          <p:spPr>
            <a:xfrm>
              <a:off x="3188180" y="2447469"/>
              <a:ext cx="39688" cy="40622"/>
            </a:xfrm>
            <a:custGeom>
              <a:avLst/>
              <a:gdLst>
                <a:gd name="connsiteX0" fmla="*/ 26557 w 39688"/>
                <a:gd name="connsiteY0" fmla="*/ 40623 h 40622"/>
                <a:gd name="connsiteX1" fmla="*/ 39688 w 39688"/>
                <a:gd name="connsiteY1" fmla="*/ 32558 h 40622"/>
                <a:gd name="connsiteX2" fmla="*/ 8653 w 39688"/>
                <a:gd name="connsiteY2" fmla="*/ 0 h 40622"/>
                <a:gd name="connsiteX3" fmla="*/ 0 w 39688"/>
                <a:gd name="connsiteY3" fmla="*/ 12844 h 40622"/>
                <a:gd name="connsiteX4" fmla="*/ 26557 w 39688"/>
                <a:gd name="connsiteY4" fmla="*/ 40623 h 4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88" h="40622">
                  <a:moveTo>
                    <a:pt x="26557" y="40623"/>
                  </a:moveTo>
                  <a:lnTo>
                    <a:pt x="39688" y="32558"/>
                  </a:lnTo>
                  <a:cubicBezTo>
                    <a:pt x="31630" y="19714"/>
                    <a:pt x="21187" y="8662"/>
                    <a:pt x="8653" y="0"/>
                  </a:cubicBezTo>
                  <a:lnTo>
                    <a:pt x="0" y="12844"/>
                  </a:lnTo>
                  <a:cubicBezTo>
                    <a:pt x="10741" y="20311"/>
                    <a:pt x="19694" y="29571"/>
                    <a:pt x="26557" y="40623"/>
                  </a:cubicBez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Graphic 275">
              <a:extLst>
                <a:ext uri="{FF2B5EF4-FFF2-40B4-BE49-F238E27FC236}">
                  <a16:creationId xmlns:a16="http://schemas.microsoft.com/office/drawing/2014/main" id="{90C88F13-F894-42C4-A589-BC481B218F47}"/>
                </a:ext>
              </a:extLst>
            </p:cNvPr>
            <p:cNvSpPr/>
            <p:nvPr/>
          </p:nvSpPr>
          <p:spPr>
            <a:xfrm>
              <a:off x="3142823" y="2429250"/>
              <a:ext cx="44163" cy="26283"/>
            </a:xfrm>
            <a:custGeom>
              <a:avLst/>
              <a:gdLst>
                <a:gd name="connsiteX0" fmla="*/ 37001 w 44163"/>
                <a:gd name="connsiteY0" fmla="*/ 26284 h 26283"/>
                <a:gd name="connsiteX1" fmla="*/ 44164 w 44163"/>
                <a:gd name="connsiteY1" fmla="*/ 12544 h 26283"/>
                <a:gd name="connsiteX2" fmla="*/ 1193 w 44163"/>
                <a:gd name="connsiteY2" fmla="*/ 0 h 26283"/>
                <a:gd name="connsiteX3" fmla="*/ 0 w 44163"/>
                <a:gd name="connsiteY3" fmla="*/ 15532 h 26283"/>
                <a:gd name="connsiteX4" fmla="*/ 37001 w 44163"/>
                <a:gd name="connsiteY4" fmla="*/ 26284 h 26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163" h="26283">
                  <a:moveTo>
                    <a:pt x="37001" y="26284"/>
                  </a:moveTo>
                  <a:lnTo>
                    <a:pt x="44164" y="12544"/>
                  </a:lnTo>
                  <a:cubicBezTo>
                    <a:pt x="31033" y="5375"/>
                    <a:pt x="16114" y="1195"/>
                    <a:pt x="1193" y="0"/>
                  </a:cubicBezTo>
                  <a:lnTo>
                    <a:pt x="0" y="15532"/>
                  </a:lnTo>
                  <a:cubicBezTo>
                    <a:pt x="12829" y="16427"/>
                    <a:pt x="25362" y="20012"/>
                    <a:pt x="37001" y="26284"/>
                  </a:cubicBez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Graphic 275">
              <a:extLst>
                <a:ext uri="{FF2B5EF4-FFF2-40B4-BE49-F238E27FC236}">
                  <a16:creationId xmlns:a16="http://schemas.microsoft.com/office/drawing/2014/main" id="{A7AB6A11-4169-4BF5-9321-006AB3909071}"/>
                </a:ext>
              </a:extLst>
            </p:cNvPr>
            <p:cNvSpPr/>
            <p:nvPr/>
          </p:nvSpPr>
          <p:spPr>
            <a:xfrm>
              <a:off x="3089107" y="2428950"/>
              <a:ext cx="43866" cy="24791"/>
            </a:xfrm>
            <a:custGeom>
              <a:avLst/>
              <a:gdLst>
                <a:gd name="connsiteX0" fmla="*/ 43866 w 43866"/>
                <a:gd name="connsiteY0" fmla="*/ 15532 h 24791"/>
                <a:gd name="connsiteX1" fmla="*/ 43568 w 43866"/>
                <a:gd name="connsiteY1" fmla="*/ 0 h 24791"/>
                <a:gd name="connsiteX2" fmla="*/ 0 w 43866"/>
                <a:gd name="connsiteY2" fmla="*/ 10752 h 24791"/>
                <a:gd name="connsiteX3" fmla="*/ 6565 w 43866"/>
                <a:gd name="connsiteY3" fmla="*/ 24791 h 24791"/>
                <a:gd name="connsiteX4" fmla="*/ 43866 w 43866"/>
                <a:gd name="connsiteY4" fmla="*/ 15532 h 247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866" h="24791">
                  <a:moveTo>
                    <a:pt x="43866" y="15532"/>
                  </a:moveTo>
                  <a:lnTo>
                    <a:pt x="43568" y="0"/>
                  </a:lnTo>
                  <a:cubicBezTo>
                    <a:pt x="28350" y="597"/>
                    <a:pt x="13429" y="4182"/>
                    <a:pt x="0" y="10752"/>
                  </a:cubicBezTo>
                  <a:lnTo>
                    <a:pt x="6565" y="24791"/>
                  </a:lnTo>
                  <a:cubicBezTo>
                    <a:pt x="18202" y="19116"/>
                    <a:pt x="31035" y="16129"/>
                    <a:pt x="43866" y="15532"/>
                  </a:cubicBez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Graphic 275">
              <a:extLst>
                <a:ext uri="{FF2B5EF4-FFF2-40B4-BE49-F238E27FC236}">
                  <a16:creationId xmlns:a16="http://schemas.microsoft.com/office/drawing/2014/main" id="{D8655F98-BAC8-418F-A3B8-2FC0C2D5166A}"/>
                </a:ext>
              </a:extLst>
            </p:cNvPr>
            <p:cNvSpPr/>
            <p:nvPr/>
          </p:nvSpPr>
          <p:spPr>
            <a:xfrm>
              <a:off x="3046733" y="2445379"/>
              <a:ext cx="40583" cy="39725"/>
            </a:xfrm>
            <a:custGeom>
              <a:avLst/>
              <a:gdLst>
                <a:gd name="connsiteX0" fmla="*/ 40583 w 40583"/>
                <a:gd name="connsiteY0" fmla="*/ 13142 h 39725"/>
                <a:gd name="connsiteX1" fmla="*/ 32228 w 40583"/>
                <a:gd name="connsiteY1" fmla="*/ 0 h 39725"/>
                <a:gd name="connsiteX2" fmla="*/ 0 w 40583"/>
                <a:gd name="connsiteY2" fmla="*/ 31063 h 39725"/>
                <a:gd name="connsiteX3" fmla="*/ 12831 w 40583"/>
                <a:gd name="connsiteY3" fmla="*/ 39725 h 39725"/>
                <a:gd name="connsiteX4" fmla="*/ 40583 w 40583"/>
                <a:gd name="connsiteY4" fmla="*/ 13142 h 39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583" h="39725">
                  <a:moveTo>
                    <a:pt x="40583" y="13142"/>
                  </a:moveTo>
                  <a:lnTo>
                    <a:pt x="32228" y="0"/>
                  </a:lnTo>
                  <a:cubicBezTo>
                    <a:pt x="19397" y="7767"/>
                    <a:pt x="8356" y="18519"/>
                    <a:pt x="0" y="31063"/>
                  </a:cubicBezTo>
                  <a:lnTo>
                    <a:pt x="12831" y="39725"/>
                  </a:lnTo>
                  <a:cubicBezTo>
                    <a:pt x="19992" y="28973"/>
                    <a:pt x="29540" y="20012"/>
                    <a:pt x="40583" y="13142"/>
                  </a:cubicBez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Graphic 275">
              <a:extLst>
                <a:ext uri="{FF2B5EF4-FFF2-40B4-BE49-F238E27FC236}">
                  <a16:creationId xmlns:a16="http://schemas.microsoft.com/office/drawing/2014/main" id="{85788A4E-F1ED-4F00-9453-2D6A5A80368C}"/>
                </a:ext>
              </a:extLst>
            </p:cNvPr>
            <p:cNvSpPr/>
            <p:nvPr/>
          </p:nvSpPr>
          <p:spPr>
            <a:xfrm>
              <a:off x="3028230" y="2486300"/>
              <a:ext cx="26259" cy="44207"/>
            </a:xfrm>
            <a:custGeom>
              <a:avLst/>
              <a:gdLst>
                <a:gd name="connsiteX0" fmla="*/ 26260 w 26259"/>
                <a:gd name="connsiteY0" fmla="*/ 7169 h 44207"/>
                <a:gd name="connsiteX1" fmla="*/ 12533 w 26259"/>
                <a:gd name="connsiteY1" fmla="*/ 0 h 44207"/>
                <a:gd name="connsiteX2" fmla="*/ 0 w 26259"/>
                <a:gd name="connsiteY2" fmla="*/ 43013 h 44207"/>
                <a:gd name="connsiteX3" fmla="*/ 15516 w 26259"/>
                <a:gd name="connsiteY3" fmla="*/ 44208 h 44207"/>
                <a:gd name="connsiteX4" fmla="*/ 26260 w 26259"/>
                <a:gd name="connsiteY4" fmla="*/ 7169 h 44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259" h="44207">
                  <a:moveTo>
                    <a:pt x="26260" y="7169"/>
                  </a:moveTo>
                  <a:lnTo>
                    <a:pt x="12533" y="0"/>
                  </a:lnTo>
                  <a:cubicBezTo>
                    <a:pt x="5371" y="13142"/>
                    <a:pt x="1195" y="28076"/>
                    <a:pt x="0" y="43013"/>
                  </a:cubicBezTo>
                  <a:lnTo>
                    <a:pt x="15516" y="44208"/>
                  </a:lnTo>
                  <a:cubicBezTo>
                    <a:pt x="16414" y="31363"/>
                    <a:pt x="19994" y="18519"/>
                    <a:pt x="26260" y="7169"/>
                  </a:cubicBez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Graphic 275">
              <a:extLst>
                <a:ext uri="{FF2B5EF4-FFF2-40B4-BE49-F238E27FC236}">
                  <a16:creationId xmlns:a16="http://schemas.microsoft.com/office/drawing/2014/main" id="{63780893-73DD-4516-A772-FC49EB9CB2DD}"/>
                </a:ext>
              </a:extLst>
            </p:cNvPr>
            <p:cNvSpPr/>
            <p:nvPr/>
          </p:nvSpPr>
          <p:spPr>
            <a:xfrm>
              <a:off x="3027932" y="2540362"/>
              <a:ext cx="24767" cy="43907"/>
            </a:xfrm>
            <a:custGeom>
              <a:avLst/>
              <a:gdLst>
                <a:gd name="connsiteX0" fmla="*/ 15516 w 24767"/>
                <a:gd name="connsiteY0" fmla="*/ 0 h 43907"/>
                <a:gd name="connsiteX1" fmla="*/ 0 w 24767"/>
                <a:gd name="connsiteY1" fmla="*/ 298 h 43907"/>
                <a:gd name="connsiteX2" fmla="*/ 11041 w 24767"/>
                <a:gd name="connsiteY2" fmla="*/ 43908 h 43907"/>
                <a:gd name="connsiteX3" fmla="*/ 24767 w 24767"/>
                <a:gd name="connsiteY3" fmla="*/ 37336 h 43907"/>
                <a:gd name="connsiteX4" fmla="*/ 15516 w 24767"/>
                <a:gd name="connsiteY4" fmla="*/ 0 h 439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767" h="43907">
                  <a:moveTo>
                    <a:pt x="15516" y="0"/>
                  </a:moveTo>
                  <a:lnTo>
                    <a:pt x="0" y="298"/>
                  </a:lnTo>
                  <a:cubicBezTo>
                    <a:pt x="597" y="15532"/>
                    <a:pt x="4178" y="30466"/>
                    <a:pt x="11041" y="43908"/>
                  </a:cubicBezTo>
                  <a:lnTo>
                    <a:pt x="24767" y="37336"/>
                  </a:lnTo>
                  <a:cubicBezTo>
                    <a:pt x="19099" y="25689"/>
                    <a:pt x="16114" y="12844"/>
                    <a:pt x="15516" y="0"/>
                  </a:cubicBez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Graphic 275">
              <a:extLst>
                <a:ext uri="{FF2B5EF4-FFF2-40B4-BE49-F238E27FC236}">
                  <a16:creationId xmlns:a16="http://schemas.microsoft.com/office/drawing/2014/main" id="{F64B9A3E-A628-4B9B-8920-3B10A50BA3D8}"/>
                </a:ext>
              </a:extLst>
            </p:cNvPr>
            <p:cNvSpPr/>
            <p:nvPr/>
          </p:nvSpPr>
          <p:spPr>
            <a:xfrm>
              <a:off x="3044344" y="2586062"/>
              <a:ext cx="39688" cy="40622"/>
            </a:xfrm>
            <a:custGeom>
              <a:avLst/>
              <a:gdLst>
                <a:gd name="connsiteX0" fmla="*/ 13131 w 39688"/>
                <a:gd name="connsiteY0" fmla="*/ 0 h 40622"/>
                <a:gd name="connsiteX1" fmla="*/ 0 w 39688"/>
                <a:gd name="connsiteY1" fmla="*/ 8364 h 40622"/>
                <a:gd name="connsiteX2" fmla="*/ 31035 w 39688"/>
                <a:gd name="connsiteY2" fmla="*/ 40623 h 40622"/>
                <a:gd name="connsiteX3" fmla="*/ 39688 w 39688"/>
                <a:gd name="connsiteY3" fmla="*/ 27779 h 40622"/>
                <a:gd name="connsiteX4" fmla="*/ 13131 w 39688"/>
                <a:gd name="connsiteY4" fmla="*/ 0 h 40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88" h="40622">
                  <a:moveTo>
                    <a:pt x="13131" y="0"/>
                  </a:moveTo>
                  <a:lnTo>
                    <a:pt x="0" y="8364"/>
                  </a:lnTo>
                  <a:cubicBezTo>
                    <a:pt x="8058" y="21209"/>
                    <a:pt x="18501" y="32261"/>
                    <a:pt x="31035" y="40623"/>
                  </a:cubicBezTo>
                  <a:lnTo>
                    <a:pt x="39688" y="27779"/>
                  </a:lnTo>
                  <a:cubicBezTo>
                    <a:pt x="28947" y="20611"/>
                    <a:pt x="19994" y="11052"/>
                    <a:pt x="13131" y="0"/>
                  </a:cubicBez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Graphic 275">
              <a:extLst>
                <a:ext uri="{FF2B5EF4-FFF2-40B4-BE49-F238E27FC236}">
                  <a16:creationId xmlns:a16="http://schemas.microsoft.com/office/drawing/2014/main" id="{2F343DAF-B429-4F0F-8D6B-7481FE8E9CF3}"/>
                </a:ext>
              </a:extLst>
            </p:cNvPr>
            <p:cNvSpPr/>
            <p:nvPr/>
          </p:nvSpPr>
          <p:spPr>
            <a:xfrm>
              <a:off x="3085227" y="2618918"/>
              <a:ext cx="44163" cy="26283"/>
            </a:xfrm>
            <a:custGeom>
              <a:avLst/>
              <a:gdLst>
                <a:gd name="connsiteX0" fmla="*/ 7163 w 44163"/>
                <a:gd name="connsiteY0" fmla="*/ 0 h 26283"/>
                <a:gd name="connsiteX1" fmla="*/ 0 w 44163"/>
                <a:gd name="connsiteY1" fmla="*/ 13739 h 26283"/>
                <a:gd name="connsiteX2" fmla="*/ 42971 w 44163"/>
                <a:gd name="connsiteY2" fmla="*/ 26284 h 26283"/>
                <a:gd name="connsiteX3" fmla="*/ 44164 w 44163"/>
                <a:gd name="connsiteY3" fmla="*/ 10752 h 26283"/>
                <a:gd name="connsiteX4" fmla="*/ 7163 w 44163"/>
                <a:gd name="connsiteY4" fmla="*/ 0 h 262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163" h="26283">
                  <a:moveTo>
                    <a:pt x="7163" y="0"/>
                  </a:moveTo>
                  <a:lnTo>
                    <a:pt x="0" y="13739"/>
                  </a:lnTo>
                  <a:cubicBezTo>
                    <a:pt x="13429" y="20909"/>
                    <a:pt x="28050" y="25089"/>
                    <a:pt x="42971" y="26284"/>
                  </a:cubicBezTo>
                  <a:lnTo>
                    <a:pt x="44164" y="10752"/>
                  </a:lnTo>
                  <a:cubicBezTo>
                    <a:pt x="31333" y="9857"/>
                    <a:pt x="18799" y="6274"/>
                    <a:pt x="7163" y="0"/>
                  </a:cubicBez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4" name="Graphic 275">
              <a:extLst>
                <a:ext uri="{FF2B5EF4-FFF2-40B4-BE49-F238E27FC236}">
                  <a16:creationId xmlns:a16="http://schemas.microsoft.com/office/drawing/2014/main" id="{4116D587-7416-4508-9F62-9AFBECB20E8A}"/>
                </a:ext>
              </a:extLst>
            </p:cNvPr>
            <p:cNvSpPr/>
            <p:nvPr/>
          </p:nvSpPr>
          <p:spPr>
            <a:xfrm>
              <a:off x="3139239" y="2620712"/>
              <a:ext cx="44165" cy="24491"/>
            </a:xfrm>
            <a:custGeom>
              <a:avLst/>
              <a:gdLst>
                <a:gd name="connsiteX0" fmla="*/ 0 w 44165"/>
                <a:gd name="connsiteY0" fmla="*/ 9257 h 24491"/>
                <a:gd name="connsiteX1" fmla="*/ 597 w 44165"/>
                <a:gd name="connsiteY1" fmla="*/ 24491 h 24491"/>
                <a:gd name="connsiteX2" fmla="*/ 44166 w 44165"/>
                <a:gd name="connsiteY2" fmla="*/ 13739 h 24491"/>
                <a:gd name="connsiteX3" fmla="*/ 37303 w 44165"/>
                <a:gd name="connsiteY3" fmla="*/ 0 h 24491"/>
                <a:gd name="connsiteX4" fmla="*/ 0 w 44165"/>
                <a:gd name="connsiteY4" fmla="*/ 9257 h 244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4165" h="24491">
                  <a:moveTo>
                    <a:pt x="0" y="9257"/>
                  </a:moveTo>
                  <a:lnTo>
                    <a:pt x="597" y="24491"/>
                  </a:lnTo>
                  <a:cubicBezTo>
                    <a:pt x="15519" y="24194"/>
                    <a:pt x="30440" y="20309"/>
                    <a:pt x="44166" y="13739"/>
                  </a:cubicBezTo>
                  <a:lnTo>
                    <a:pt x="37303" y="0"/>
                  </a:lnTo>
                  <a:cubicBezTo>
                    <a:pt x="25664" y="5675"/>
                    <a:pt x="12833" y="8660"/>
                    <a:pt x="0" y="9257"/>
                  </a:cubicBez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5" name="Group 324">
            <a:extLst>
              <a:ext uri="{FF2B5EF4-FFF2-40B4-BE49-F238E27FC236}">
                <a16:creationId xmlns:a16="http://schemas.microsoft.com/office/drawing/2014/main" id="{1B264FBC-FC8B-417D-B7D7-BC88463FA442}"/>
              </a:ext>
            </a:extLst>
          </p:cNvPr>
          <p:cNvGrpSpPr/>
          <p:nvPr/>
        </p:nvGrpSpPr>
        <p:grpSpPr>
          <a:xfrm>
            <a:off x="3949501" y="2392969"/>
            <a:ext cx="332328" cy="287803"/>
            <a:chOff x="3949501" y="2392969"/>
            <a:chExt cx="332328" cy="287803"/>
          </a:xfrm>
        </p:grpSpPr>
        <p:sp>
          <p:nvSpPr>
            <p:cNvPr id="326" name="Graphic 276">
              <a:extLst>
                <a:ext uri="{FF2B5EF4-FFF2-40B4-BE49-F238E27FC236}">
                  <a16:creationId xmlns:a16="http://schemas.microsoft.com/office/drawing/2014/main" id="{DBC98C1E-4EF9-411A-A553-114F433CCC31}"/>
                </a:ext>
              </a:extLst>
            </p:cNvPr>
            <p:cNvSpPr/>
            <p:nvPr/>
          </p:nvSpPr>
          <p:spPr>
            <a:xfrm>
              <a:off x="3949501" y="2392969"/>
              <a:ext cx="332328" cy="287803"/>
            </a:xfrm>
            <a:custGeom>
              <a:avLst/>
              <a:gdLst>
                <a:gd name="connsiteX0" fmla="*/ 249247 w 332328"/>
                <a:gd name="connsiteY0" fmla="*/ 287804 h 287803"/>
                <a:gd name="connsiteX1" fmla="*/ 332328 w 332328"/>
                <a:gd name="connsiteY1" fmla="*/ 143902 h 287803"/>
                <a:gd name="connsiteX2" fmla="*/ 249247 w 332328"/>
                <a:gd name="connsiteY2" fmla="*/ 0 h 287803"/>
                <a:gd name="connsiteX3" fmla="*/ 83082 w 332328"/>
                <a:gd name="connsiteY3" fmla="*/ 0 h 287803"/>
                <a:gd name="connsiteX4" fmla="*/ 0 w 332328"/>
                <a:gd name="connsiteY4" fmla="*/ 143902 h 287803"/>
                <a:gd name="connsiteX5" fmla="*/ 83082 w 332328"/>
                <a:gd name="connsiteY5" fmla="*/ 287804 h 28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328" h="287803">
                  <a:moveTo>
                    <a:pt x="249247" y="287804"/>
                  </a:moveTo>
                  <a:lnTo>
                    <a:pt x="332328" y="143902"/>
                  </a:lnTo>
                  <a:lnTo>
                    <a:pt x="249247" y="0"/>
                  </a:lnTo>
                  <a:lnTo>
                    <a:pt x="83082" y="0"/>
                  </a:lnTo>
                  <a:lnTo>
                    <a:pt x="0" y="143902"/>
                  </a:lnTo>
                  <a:lnTo>
                    <a:pt x="83082" y="287804"/>
                  </a:lnTo>
                  <a:close/>
                </a:path>
              </a:pathLst>
            </a:custGeom>
            <a:solidFill>
              <a:srgbClr val="A1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27" name="Graphic 276">
              <a:extLst>
                <a:ext uri="{FF2B5EF4-FFF2-40B4-BE49-F238E27FC236}">
                  <a16:creationId xmlns:a16="http://schemas.microsoft.com/office/drawing/2014/main" id="{D89A1047-049A-40F2-8010-AB8636D2287A}"/>
                </a:ext>
              </a:extLst>
            </p:cNvPr>
            <p:cNvGrpSpPr/>
            <p:nvPr/>
          </p:nvGrpSpPr>
          <p:grpSpPr>
            <a:xfrm>
              <a:off x="3985169" y="2410961"/>
              <a:ext cx="261517" cy="236282"/>
              <a:chOff x="3985169" y="2410961"/>
              <a:chExt cx="261517" cy="236282"/>
            </a:xfrm>
            <a:solidFill>
              <a:srgbClr val="FFFFFF"/>
            </a:solidFill>
          </p:grpSpPr>
          <p:sp>
            <p:nvSpPr>
              <p:cNvPr id="328" name="Graphic 276">
                <a:extLst>
                  <a:ext uri="{FF2B5EF4-FFF2-40B4-BE49-F238E27FC236}">
                    <a16:creationId xmlns:a16="http://schemas.microsoft.com/office/drawing/2014/main" id="{710CA3B0-5060-4EA5-AD1D-8FFD45C47C53}"/>
                  </a:ext>
                </a:extLst>
              </p:cNvPr>
              <p:cNvSpPr/>
              <p:nvPr/>
            </p:nvSpPr>
            <p:spPr>
              <a:xfrm>
                <a:off x="4072081" y="2410961"/>
                <a:ext cx="87456" cy="50626"/>
              </a:xfrm>
              <a:custGeom>
                <a:avLst/>
                <a:gdLst>
                  <a:gd name="connsiteX0" fmla="*/ 43728 w 87456"/>
                  <a:gd name="connsiteY0" fmla="*/ 0 h 50626"/>
                  <a:gd name="connsiteX1" fmla="*/ 0 w 87456"/>
                  <a:gd name="connsiteY1" fmla="*/ 50626 h 50626"/>
                  <a:gd name="connsiteX2" fmla="*/ 87456 w 87456"/>
                  <a:gd name="connsiteY2" fmla="*/ 50626 h 50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56" h="50626">
                    <a:moveTo>
                      <a:pt x="43728" y="0"/>
                    </a:moveTo>
                    <a:lnTo>
                      <a:pt x="0" y="50626"/>
                    </a:lnTo>
                    <a:lnTo>
                      <a:pt x="87456" y="50626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9" name="Graphic 276">
                <a:extLst>
                  <a:ext uri="{FF2B5EF4-FFF2-40B4-BE49-F238E27FC236}">
                    <a16:creationId xmlns:a16="http://schemas.microsoft.com/office/drawing/2014/main" id="{E5A4F908-8040-4C23-B7A2-BD908CE7EDC1}"/>
                  </a:ext>
                </a:extLst>
              </p:cNvPr>
              <p:cNvSpPr/>
              <p:nvPr/>
            </p:nvSpPr>
            <p:spPr>
              <a:xfrm>
                <a:off x="3985169" y="2539515"/>
                <a:ext cx="37968" cy="65591"/>
              </a:xfrm>
              <a:custGeom>
                <a:avLst/>
                <a:gdLst>
                  <a:gd name="connsiteX0" fmla="*/ 37968 w 37968"/>
                  <a:gd name="connsiteY0" fmla="*/ 65591 h 65591"/>
                  <a:gd name="connsiteX1" fmla="*/ 37968 w 37968"/>
                  <a:gd name="connsiteY1" fmla="*/ 0 h 65591"/>
                  <a:gd name="connsiteX2" fmla="*/ 0 w 37968"/>
                  <a:gd name="connsiteY2" fmla="*/ 32795 h 65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968" h="65591">
                    <a:moveTo>
                      <a:pt x="37968" y="65591"/>
                    </a:moveTo>
                    <a:lnTo>
                      <a:pt x="37968" y="0"/>
                    </a:lnTo>
                    <a:lnTo>
                      <a:pt x="0" y="32795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" name="Graphic 276">
                <a:extLst>
                  <a:ext uri="{FF2B5EF4-FFF2-40B4-BE49-F238E27FC236}">
                    <a16:creationId xmlns:a16="http://schemas.microsoft.com/office/drawing/2014/main" id="{8C2361B3-5982-4C42-BEF0-EA8E41F1B200}"/>
                  </a:ext>
                </a:extLst>
              </p:cNvPr>
              <p:cNvSpPr/>
              <p:nvPr/>
            </p:nvSpPr>
            <p:spPr>
              <a:xfrm>
                <a:off x="4026932" y="2484704"/>
                <a:ext cx="33359" cy="33356"/>
              </a:xfrm>
              <a:custGeom>
                <a:avLst/>
                <a:gdLst>
                  <a:gd name="connsiteX0" fmla="*/ 33359 w 33359"/>
                  <a:gd name="connsiteY0" fmla="*/ 2438 h 33356"/>
                  <a:gd name="connsiteX1" fmla="*/ 0 w 33359"/>
                  <a:gd name="connsiteY1" fmla="*/ 0 h 33356"/>
                  <a:gd name="connsiteX2" fmla="*/ 2438 w 33359"/>
                  <a:gd name="connsiteY2" fmla="*/ 33357 h 33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359" h="33356">
                    <a:moveTo>
                      <a:pt x="33359" y="2438"/>
                    </a:moveTo>
                    <a:lnTo>
                      <a:pt x="0" y="0"/>
                    </a:lnTo>
                    <a:lnTo>
                      <a:pt x="2438" y="33357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" name="Graphic 276">
                <a:extLst>
                  <a:ext uri="{FF2B5EF4-FFF2-40B4-BE49-F238E27FC236}">
                    <a16:creationId xmlns:a16="http://schemas.microsoft.com/office/drawing/2014/main" id="{BE18D1F3-8859-4B4B-B75B-8CD673238DA6}"/>
                  </a:ext>
                </a:extLst>
              </p:cNvPr>
              <p:cNvSpPr/>
              <p:nvPr/>
            </p:nvSpPr>
            <p:spPr>
              <a:xfrm>
                <a:off x="4107173" y="2508508"/>
                <a:ext cx="17507" cy="5556"/>
              </a:xfrm>
              <a:custGeom>
                <a:avLst/>
                <a:gdLst>
                  <a:gd name="connsiteX0" fmla="*/ 0 w 17507"/>
                  <a:gd name="connsiteY0" fmla="*/ 0 h 5556"/>
                  <a:gd name="connsiteX1" fmla="*/ 17508 w 17507"/>
                  <a:gd name="connsiteY1" fmla="*/ 0 h 5556"/>
                  <a:gd name="connsiteX2" fmla="*/ 17508 w 17507"/>
                  <a:gd name="connsiteY2" fmla="*/ 5557 h 5556"/>
                  <a:gd name="connsiteX3" fmla="*/ 0 w 17507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07" h="5556">
                    <a:moveTo>
                      <a:pt x="0" y="0"/>
                    </a:moveTo>
                    <a:lnTo>
                      <a:pt x="17508" y="0"/>
                    </a:lnTo>
                    <a:lnTo>
                      <a:pt x="17508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Graphic 276">
                <a:extLst>
                  <a:ext uri="{FF2B5EF4-FFF2-40B4-BE49-F238E27FC236}">
                    <a16:creationId xmlns:a16="http://schemas.microsoft.com/office/drawing/2014/main" id="{FB312172-5B76-497B-BAAC-B3FA4F6FE09D}"/>
                  </a:ext>
                </a:extLst>
              </p:cNvPr>
              <p:cNvSpPr/>
              <p:nvPr/>
            </p:nvSpPr>
            <p:spPr>
              <a:xfrm>
                <a:off x="4107173" y="2497397"/>
                <a:ext cx="17507" cy="5556"/>
              </a:xfrm>
              <a:custGeom>
                <a:avLst/>
                <a:gdLst>
                  <a:gd name="connsiteX0" fmla="*/ 0 w 17507"/>
                  <a:gd name="connsiteY0" fmla="*/ 0 h 5556"/>
                  <a:gd name="connsiteX1" fmla="*/ 17508 w 17507"/>
                  <a:gd name="connsiteY1" fmla="*/ 0 h 5556"/>
                  <a:gd name="connsiteX2" fmla="*/ 17508 w 17507"/>
                  <a:gd name="connsiteY2" fmla="*/ 5557 h 5556"/>
                  <a:gd name="connsiteX3" fmla="*/ 0 w 17507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07" h="5556">
                    <a:moveTo>
                      <a:pt x="0" y="0"/>
                    </a:moveTo>
                    <a:lnTo>
                      <a:pt x="17508" y="0"/>
                    </a:lnTo>
                    <a:lnTo>
                      <a:pt x="17508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" name="Graphic 276">
                <a:extLst>
                  <a:ext uri="{FF2B5EF4-FFF2-40B4-BE49-F238E27FC236}">
                    <a16:creationId xmlns:a16="http://schemas.microsoft.com/office/drawing/2014/main" id="{6E414488-7D5C-4A67-AE9D-987523A8918D}"/>
                  </a:ext>
                </a:extLst>
              </p:cNvPr>
              <p:cNvSpPr/>
              <p:nvPr/>
            </p:nvSpPr>
            <p:spPr>
              <a:xfrm>
                <a:off x="4107173" y="2464064"/>
                <a:ext cx="17507" cy="5556"/>
              </a:xfrm>
              <a:custGeom>
                <a:avLst/>
                <a:gdLst>
                  <a:gd name="connsiteX0" fmla="*/ 0 w 17507"/>
                  <a:gd name="connsiteY0" fmla="*/ 0 h 5556"/>
                  <a:gd name="connsiteX1" fmla="*/ 17508 w 17507"/>
                  <a:gd name="connsiteY1" fmla="*/ 0 h 5556"/>
                  <a:gd name="connsiteX2" fmla="*/ 17508 w 17507"/>
                  <a:gd name="connsiteY2" fmla="*/ 5557 h 5556"/>
                  <a:gd name="connsiteX3" fmla="*/ 0 w 17507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07" h="5556">
                    <a:moveTo>
                      <a:pt x="0" y="0"/>
                    </a:moveTo>
                    <a:lnTo>
                      <a:pt x="17508" y="0"/>
                    </a:lnTo>
                    <a:lnTo>
                      <a:pt x="17508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" name="Graphic 276">
                <a:extLst>
                  <a:ext uri="{FF2B5EF4-FFF2-40B4-BE49-F238E27FC236}">
                    <a16:creationId xmlns:a16="http://schemas.microsoft.com/office/drawing/2014/main" id="{4361D204-7E03-40E9-AABF-457A1A414541}"/>
                  </a:ext>
                </a:extLst>
              </p:cNvPr>
              <p:cNvSpPr/>
              <p:nvPr/>
            </p:nvSpPr>
            <p:spPr>
              <a:xfrm>
                <a:off x="4107173" y="2486286"/>
                <a:ext cx="17507" cy="5556"/>
              </a:xfrm>
              <a:custGeom>
                <a:avLst/>
                <a:gdLst>
                  <a:gd name="connsiteX0" fmla="*/ 0 w 17507"/>
                  <a:gd name="connsiteY0" fmla="*/ 0 h 5556"/>
                  <a:gd name="connsiteX1" fmla="*/ 17508 w 17507"/>
                  <a:gd name="connsiteY1" fmla="*/ 0 h 5556"/>
                  <a:gd name="connsiteX2" fmla="*/ 17508 w 17507"/>
                  <a:gd name="connsiteY2" fmla="*/ 5557 h 5556"/>
                  <a:gd name="connsiteX3" fmla="*/ 0 w 17507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07" h="5556">
                    <a:moveTo>
                      <a:pt x="0" y="0"/>
                    </a:moveTo>
                    <a:lnTo>
                      <a:pt x="17508" y="0"/>
                    </a:lnTo>
                    <a:lnTo>
                      <a:pt x="17508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" name="Graphic 276">
                <a:extLst>
                  <a:ext uri="{FF2B5EF4-FFF2-40B4-BE49-F238E27FC236}">
                    <a16:creationId xmlns:a16="http://schemas.microsoft.com/office/drawing/2014/main" id="{F415B517-5147-4037-B9A4-F51480EB767B}"/>
                  </a:ext>
                </a:extLst>
              </p:cNvPr>
              <p:cNvSpPr/>
              <p:nvPr/>
            </p:nvSpPr>
            <p:spPr>
              <a:xfrm>
                <a:off x="4107173" y="2475175"/>
                <a:ext cx="17507" cy="5556"/>
              </a:xfrm>
              <a:custGeom>
                <a:avLst/>
                <a:gdLst>
                  <a:gd name="connsiteX0" fmla="*/ 0 w 17507"/>
                  <a:gd name="connsiteY0" fmla="*/ 0 h 5556"/>
                  <a:gd name="connsiteX1" fmla="*/ 17508 w 17507"/>
                  <a:gd name="connsiteY1" fmla="*/ 0 h 5556"/>
                  <a:gd name="connsiteX2" fmla="*/ 17508 w 17507"/>
                  <a:gd name="connsiteY2" fmla="*/ 5557 h 5556"/>
                  <a:gd name="connsiteX3" fmla="*/ 0 w 17507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07" h="5556">
                    <a:moveTo>
                      <a:pt x="0" y="0"/>
                    </a:moveTo>
                    <a:lnTo>
                      <a:pt x="17508" y="0"/>
                    </a:lnTo>
                    <a:lnTo>
                      <a:pt x="17508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" name="Graphic 276">
                <a:extLst>
                  <a:ext uri="{FF2B5EF4-FFF2-40B4-BE49-F238E27FC236}">
                    <a16:creationId xmlns:a16="http://schemas.microsoft.com/office/drawing/2014/main" id="{C9011D4F-1375-4792-8695-7B5076450D25}"/>
                  </a:ext>
                </a:extLst>
              </p:cNvPr>
              <p:cNvSpPr/>
              <p:nvPr/>
            </p:nvSpPr>
            <p:spPr>
              <a:xfrm rot="-2700000">
                <a:off x="4043930" y="2503085"/>
                <a:ext cx="8753" cy="5556"/>
              </a:xfrm>
              <a:custGeom>
                <a:avLst/>
                <a:gdLst>
                  <a:gd name="connsiteX0" fmla="*/ 0 w 8753"/>
                  <a:gd name="connsiteY0" fmla="*/ 0 h 5556"/>
                  <a:gd name="connsiteX1" fmla="*/ 8754 w 8753"/>
                  <a:gd name="connsiteY1" fmla="*/ 0 h 5556"/>
                  <a:gd name="connsiteX2" fmla="*/ 8754 w 8753"/>
                  <a:gd name="connsiteY2" fmla="*/ 5557 h 5556"/>
                  <a:gd name="connsiteX3" fmla="*/ 0 w 8753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53" h="5556">
                    <a:moveTo>
                      <a:pt x="0" y="0"/>
                    </a:moveTo>
                    <a:lnTo>
                      <a:pt x="8754" y="0"/>
                    </a:lnTo>
                    <a:lnTo>
                      <a:pt x="8754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" name="Graphic 276">
                <a:extLst>
                  <a:ext uri="{FF2B5EF4-FFF2-40B4-BE49-F238E27FC236}">
                    <a16:creationId xmlns:a16="http://schemas.microsoft.com/office/drawing/2014/main" id="{09F67D1A-72DE-4A9D-8539-39D98156558F}"/>
                  </a:ext>
                </a:extLst>
              </p:cNvPr>
              <p:cNvSpPr/>
              <p:nvPr/>
            </p:nvSpPr>
            <p:spPr>
              <a:xfrm rot="-2700000">
                <a:off x="4067499" y="2526655"/>
                <a:ext cx="8753" cy="5556"/>
              </a:xfrm>
              <a:custGeom>
                <a:avLst/>
                <a:gdLst>
                  <a:gd name="connsiteX0" fmla="*/ 0 w 8753"/>
                  <a:gd name="connsiteY0" fmla="*/ 0 h 5556"/>
                  <a:gd name="connsiteX1" fmla="*/ 8754 w 8753"/>
                  <a:gd name="connsiteY1" fmla="*/ 0 h 5556"/>
                  <a:gd name="connsiteX2" fmla="*/ 8754 w 8753"/>
                  <a:gd name="connsiteY2" fmla="*/ 5557 h 5556"/>
                  <a:gd name="connsiteX3" fmla="*/ 0 w 8753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53" h="5556">
                    <a:moveTo>
                      <a:pt x="0" y="0"/>
                    </a:moveTo>
                    <a:lnTo>
                      <a:pt x="8754" y="0"/>
                    </a:lnTo>
                    <a:lnTo>
                      <a:pt x="8754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" name="Graphic 276">
                <a:extLst>
                  <a:ext uri="{FF2B5EF4-FFF2-40B4-BE49-F238E27FC236}">
                    <a16:creationId xmlns:a16="http://schemas.microsoft.com/office/drawing/2014/main" id="{C4390F23-8996-4761-BB6B-CCD806BB3714}"/>
                  </a:ext>
                </a:extLst>
              </p:cNvPr>
              <p:cNvSpPr/>
              <p:nvPr/>
            </p:nvSpPr>
            <p:spPr>
              <a:xfrm rot="-2700000">
                <a:off x="4051786" y="2510942"/>
                <a:ext cx="8753" cy="5556"/>
              </a:xfrm>
              <a:custGeom>
                <a:avLst/>
                <a:gdLst>
                  <a:gd name="connsiteX0" fmla="*/ 0 w 8753"/>
                  <a:gd name="connsiteY0" fmla="*/ 0 h 5556"/>
                  <a:gd name="connsiteX1" fmla="*/ 8754 w 8753"/>
                  <a:gd name="connsiteY1" fmla="*/ 0 h 5556"/>
                  <a:gd name="connsiteX2" fmla="*/ 8754 w 8753"/>
                  <a:gd name="connsiteY2" fmla="*/ 5557 h 5556"/>
                  <a:gd name="connsiteX3" fmla="*/ 0 w 8753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53" h="5556">
                    <a:moveTo>
                      <a:pt x="0" y="0"/>
                    </a:moveTo>
                    <a:lnTo>
                      <a:pt x="8754" y="0"/>
                    </a:lnTo>
                    <a:lnTo>
                      <a:pt x="8754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" name="Graphic 276">
                <a:extLst>
                  <a:ext uri="{FF2B5EF4-FFF2-40B4-BE49-F238E27FC236}">
                    <a16:creationId xmlns:a16="http://schemas.microsoft.com/office/drawing/2014/main" id="{2A4CA08C-079E-44F1-B496-A91B0BDF9335}"/>
                  </a:ext>
                </a:extLst>
              </p:cNvPr>
              <p:cNvSpPr/>
              <p:nvPr/>
            </p:nvSpPr>
            <p:spPr>
              <a:xfrm rot="-2700000">
                <a:off x="4059643" y="2518798"/>
                <a:ext cx="8753" cy="5556"/>
              </a:xfrm>
              <a:custGeom>
                <a:avLst/>
                <a:gdLst>
                  <a:gd name="connsiteX0" fmla="*/ 0 w 8753"/>
                  <a:gd name="connsiteY0" fmla="*/ 0 h 5556"/>
                  <a:gd name="connsiteX1" fmla="*/ 8754 w 8753"/>
                  <a:gd name="connsiteY1" fmla="*/ 0 h 5556"/>
                  <a:gd name="connsiteX2" fmla="*/ 8754 w 8753"/>
                  <a:gd name="connsiteY2" fmla="*/ 5557 h 5556"/>
                  <a:gd name="connsiteX3" fmla="*/ 0 w 8753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53" h="5556">
                    <a:moveTo>
                      <a:pt x="0" y="0"/>
                    </a:moveTo>
                    <a:lnTo>
                      <a:pt x="8754" y="0"/>
                    </a:lnTo>
                    <a:lnTo>
                      <a:pt x="8754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" name="Graphic 276">
                <a:extLst>
                  <a:ext uri="{FF2B5EF4-FFF2-40B4-BE49-F238E27FC236}">
                    <a16:creationId xmlns:a16="http://schemas.microsoft.com/office/drawing/2014/main" id="{B4D27197-7CFF-4EB0-91FB-22F0F7F390F8}"/>
                  </a:ext>
                </a:extLst>
              </p:cNvPr>
              <p:cNvSpPr/>
              <p:nvPr/>
            </p:nvSpPr>
            <p:spPr>
              <a:xfrm>
                <a:off x="4028565" y="2566847"/>
                <a:ext cx="5556" cy="13130"/>
              </a:xfrm>
              <a:custGeom>
                <a:avLst/>
                <a:gdLst>
                  <a:gd name="connsiteX0" fmla="*/ 0 w 5556"/>
                  <a:gd name="connsiteY0" fmla="*/ 0 h 13130"/>
                  <a:gd name="connsiteX1" fmla="*/ 5557 w 5556"/>
                  <a:gd name="connsiteY1" fmla="*/ 0 h 13130"/>
                  <a:gd name="connsiteX2" fmla="*/ 5557 w 5556"/>
                  <a:gd name="connsiteY2" fmla="*/ 13131 h 13130"/>
                  <a:gd name="connsiteX3" fmla="*/ 0 w 5556"/>
                  <a:gd name="connsiteY3" fmla="*/ 13131 h 1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13130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13131"/>
                    </a:lnTo>
                    <a:lnTo>
                      <a:pt x="0" y="13131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" name="Graphic 276">
                <a:extLst>
                  <a:ext uri="{FF2B5EF4-FFF2-40B4-BE49-F238E27FC236}">
                    <a16:creationId xmlns:a16="http://schemas.microsoft.com/office/drawing/2014/main" id="{C7B62407-717B-4CE5-BF4E-874E12444B69}"/>
                  </a:ext>
                </a:extLst>
              </p:cNvPr>
              <p:cNvSpPr/>
              <p:nvPr/>
            </p:nvSpPr>
            <p:spPr>
              <a:xfrm>
                <a:off x="4050787" y="2566847"/>
                <a:ext cx="5556" cy="13130"/>
              </a:xfrm>
              <a:custGeom>
                <a:avLst/>
                <a:gdLst>
                  <a:gd name="connsiteX0" fmla="*/ 0 w 5556"/>
                  <a:gd name="connsiteY0" fmla="*/ 0 h 13130"/>
                  <a:gd name="connsiteX1" fmla="*/ 5557 w 5556"/>
                  <a:gd name="connsiteY1" fmla="*/ 0 h 13130"/>
                  <a:gd name="connsiteX2" fmla="*/ 5557 w 5556"/>
                  <a:gd name="connsiteY2" fmla="*/ 13131 h 13130"/>
                  <a:gd name="connsiteX3" fmla="*/ 0 w 5556"/>
                  <a:gd name="connsiteY3" fmla="*/ 13131 h 1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13130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13131"/>
                    </a:lnTo>
                    <a:lnTo>
                      <a:pt x="0" y="13131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" name="Graphic 276">
                <a:extLst>
                  <a:ext uri="{FF2B5EF4-FFF2-40B4-BE49-F238E27FC236}">
                    <a16:creationId xmlns:a16="http://schemas.microsoft.com/office/drawing/2014/main" id="{E562DBCE-74C5-4F3F-87CD-E680BACE4845}"/>
                  </a:ext>
                </a:extLst>
              </p:cNvPr>
              <p:cNvSpPr/>
              <p:nvPr/>
            </p:nvSpPr>
            <p:spPr>
              <a:xfrm>
                <a:off x="4039676" y="2566847"/>
                <a:ext cx="5556" cy="13130"/>
              </a:xfrm>
              <a:custGeom>
                <a:avLst/>
                <a:gdLst>
                  <a:gd name="connsiteX0" fmla="*/ 0 w 5556"/>
                  <a:gd name="connsiteY0" fmla="*/ 0 h 13130"/>
                  <a:gd name="connsiteX1" fmla="*/ 5557 w 5556"/>
                  <a:gd name="connsiteY1" fmla="*/ 0 h 13130"/>
                  <a:gd name="connsiteX2" fmla="*/ 5557 w 5556"/>
                  <a:gd name="connsiteY2" fmla="*/ 13131 h 13130"/>
                  <a:gd name="connsiteX3" fmla="*/ 0 w 5556"/>
                  <a:gd name="connsiteY3" fmla="*/ 13131 h 1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13130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13131"/>
                    </a:lnTo>
                    <a:lnTo>
                      <a:pt x="0" y="13131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" name="Graphic 276">
                <a:extLst>
                  <a:ext uri="{FF2B5EF4-FFF2-40B4-BE49-F238E27FC236}">
                    <a16:creationId xmlns:a16="http://schemas.microsoft.com/office/drawing/2014/main" id="{12C6D7CF-026A-44A9-9CA3-6B4690AF534B}"/>
                  </a:ext>
                </a:extLst>
              </p:cNvPr>
              <p:cNvSpPr/>
              <p:nvPr/>
            </p:nvSpPr>
            <p:spPr>
              <a:xfrm>
                <a:off x="4208717" y="2539515"/>
                <a:ext cx="37970" cy="65591"/>
              </a:xfrm>
              <a:custGeom>
                <a:avLst/>
                <a:gdLst>
                  <a:gd name="connsiteX0" fmla="*/ 0 w 37970"/>
                  <a:gd name="connsiteY0" fmla="*/ 0 h 65591"/>
                  <a:gd name="connsiteX1" fmla="*/ 0 w 37970"/>
                  <a:gd name="connsiteY1" fmla="*/ 65591 h 65591"/>
                  <a:gd name="connsiteX2" fmla="*/ 37970 w 37970"/>
                  <a:gd name="connsiteY2" fmla="*/ 32795 h 65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970" h="65591">
                    <a:moveTo>
                      <a:pt x="0" y="0"/>
                    </a:moveTo>
                    <a:lnTo>
                      <a:pt x="0" y="65591"/>
                    </a:lnTo>
                    <a:lnTo>
                      <a:pt x="37970" y="32795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" name="Graphic 276">
                <a:extLst>
                  <a:ext uri="{FF2B5EF4-FFF2-40B4-BE49-F238E27FC236}">
                    <a16:creationId xmlns:a16="http://schemas.microsoft.com/office/drawing/2014/main" id="{B332C038-759B-4E48-AC4C-881564B7288C}"/>
                  </a:ext>
                </a:extLst>
              </p:cNvPr>
              <p:cNvSpPr/>
              <p:nvPr/>
            </p:nvSpPr>
            <p:spPr>
              <a:xfrm>
                <a:off x="4171565" y="2484704"/>
                <a:ext cx="33359" cy="33356"/>
              </a:xfrm>
              <a:custGeom>
                <a:avLst/>
                <a:gdLst>
                  <a:gd name="connsiteX0" fmla="*/ 30919 w 33359"/>
                  <a:gd name="connsiteY0" fmla="*/ 33357 h 33356"/>
                  <a:gd name="connsiteX1" fmla="*/ 33359 w 33359"/>
                  <a:gd name="connsiteY1" fmla="*/ 0 h 33356"/>
                  <a:gd name="connsiteX2" fmla="*/ 0 w 33359"/>
                  <a:gd name="connsiteY2" fmla="*/ 2438 h 33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359" h="33356">
                    <a:moveTo>
                      <a:pt x="30919" y="33357"/>
                    </a:moveTo>
                    <a:lnTo>
                      <a:pt x="33359" y="0"/>
                    </a:lnTo>
                    <a:lnTo>
                      <a:pt x="0" y="2438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" name="Graphic 276">
                <a:extLst>
                  <a:ext uri="{FF2B5EF4-FFF2-40B4-BE49-F238E27FC236}">
                    <a16:creationId xmlns:a16="http://schemas.microsoft.com/office/drawing/2014/main" id="{7E1C0413-43DE-4D54-9FE3-67BDA2FB0FA3}"/>
                  </a:ext>
                </a:extLst>
              </p:cNvPr>
              <p:cNvSpPr/>
              <p:nvPr/>
            </p:nvSpPr>
            <p:spPr>
              <a:xfrm rot="-2700000">
                <a:off x="4157198" y="2525069"/>
                <a:ext cx="5554" cy="8753"/>
              </a:xfrm>
              <a:custGeom>
                <a:avLst/>
                <a:gdLst>
                  <a:gd name="connsiteX0" fmla="*/ 0 w 5554"/>
                  <a:gd name="connsiteY0" fmla="*/ 0 h 8753"/>
                  <a:gd name="connsiteX1" fmla="*/ 5554 w 5554"/>
                  <a:gd name="connsiteY1" fmla="*/ 0 h 8753"/>
                  <a:gd name="connsiteX2" fmla="*/ 5554 w 5554"/>
                  <a:gd name="connsiteY2" fmla="*/ 8754 h 8753"/>
                  <a:gd name="connsiteX3" fmla="*/ 0 w 5554"/>
                  <a:gd name="connsiteY3" fmla="*/ 8754 h 8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4" h="8753">
                    <a:moveTo>
                      <a:pt x="0" y="0"/>
                    </a:moveTo>
                    <a:lnTo>
                      <a:pt x="5554" y="0"/>
                    </a:lnTo>
                    <a:lnTo>
                      <a:pt x="5554" y="8754"/>
                    </a:lnTo>
                    <a:lnTo>
                      <a:pt x="0" y="8754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" name="Graphic 276">
                <a:extLst>
                  <a:ext uri="{FF2B5EF4-FFF2-40B4-BE49-F238E27FC236}">
                    <a16:creationId xmlns:a16="http://schemas.microsoft.com/office/drawing/2014/main" id="{E922E3C2-CBC4-441B-9E86-96B2B72702DA}"/>
                  </a:ext>
                </a:extLst>
              </p:cNvPr>
              <p:cNvSpPr/>
              <p:nvPr/>
            </p:nvSpPr>
            <p:spPr>
              <a:xfrm rot="-2700000">
                <a:off x="4165053" y="2517209"/>
                <a:ext cx="5556" cy="8753"/>
              </a:xfrm>
              <a:custGeom>
                <a:avLst/>
                <a:gdLst>
                  <a:gd name="connsiteX0" fmla="*/ 0 w 5556"/>
                  <a:gd name="connsiteY0" fmla="*/ 0 h 8753"/>
                  <a:gd name="connsiteX1" fmla="*/ 5557 w 5556"/>
                  <a:gd name="connsiteY1" fmla="*/ 0 h 8753"/>
                  <a:gd name="connsiteX2" fmla="*/ 5557 w 5556"/>
                  <a:gd name="connsiteY2" fmla="*/ 8754 h 8753"/>
                  <a:gd name="connsiteX3" fmla="*/ 0 w 5556"/>
                  <a:gd name="connsiteY3" fmla="*/ 8754 h 8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8753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8754"/>
                    </a:lnTo>
                    <a:lnTo>
                      <a:pt x="0" y="8754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" name="Graphic 276">
                <a:extLst>
                  <a:ext uri="{FF2B5EF4-FFF2-40B4-BE49-F238E27FC236}">
                    <a16:creationId xmlns:a16="http://schemas.microsoft.com/office/drawing/2014/main" id="{AE652439-8AD4-48AE-8453-03C6379590C1}"/>
                  </a:ext>
                </a:extLst>
              </p:cNvPr>
              <p:cNvSpPr/>
              <p:nvPr/>
            </p:nvSpPr>
            <p:spPr>
              <a:xfrm rot="-2700000">
                <a:off x="4180761" y="2501483"/>
                <a:ext cx="5556" cy="8753"/>
              </a:xfrm>
              <a:custGeom>
                <a:avLst/>
                <a:gdLst>
                  <a:gd name="connsiteX0" fmla="*/ 0 w 5556"/>
                  <a:gd name="connsiteY0" fmla="*/ 0 h 8753"/>
                  <a:gd name="connsiteX1" fmla="*/ 5557 w 5556"/>
                  <a:gd name="connsiteY1" fmla="*/ 0 h 8753"/>
                  <a:gd name="connsiteX2" fmla="*/ 5557 w 5556"/>
                  <a:gd name="connsiteY2" fmla="*/ 8754 h 8753"/>
                  <a:gd name="connsiteX3" fmla="*/ 0 w 5556"/>
                  <a:gd name="connsiteY3" fmla="*/ 8754 h 8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8753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8754"/>
                    </a:lnTo>
                    <a:lnTo>
                      <a:pt x="0" y="8754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" name="Graphic 276">
                <a:extLst>
                  <a:ext uri="{FF2B5EF4-FFF2-40B4-BE49-F238E27FC236}">
                    <a16:creationId xmlns:a16="http://schemas.microsoft.com/office/drawing/2014/main" id="{206A2C7E-56F6-49BF-9EF4-562B157DFD5F}"/>
                  </a:ext>
                </a:extLst>
              </p:cNvPr>
              <p:cNvSpPr/>
              <p:nvPr/>
            </p:nvSpPr>
            <p:spPr>
              <a:xfrm rot="-2700000">
                <a:off x="4172909" y="2509351"/>
                <a:ext cx="5556" cy="8753"/>
              </a:xfrm>
              <a:custGeom>
                <a:avLst/>
                <a:gdLst>
                  <a:gd name="connsiteX0" fmla="*/ 0 w 5556"/>
                  <a:gd name="connsiteY0" fmla="*/ 0 h 8753"/>
                  <a:gd name="connsiteX1" fmla="*/ 5557 w 5556"/>
                  <a:gd name="connsiteY1" fmla="*/ 0 h 8753"/>
                  <a:gd name="connsiteX2" fmla="*/ 5557 w 5556"/>
                  <a:gd name="connsiteY2" fmla="*/ 8754 h 8753"/>
                  <a:gd name="connsiteX3" fmla="*/ 0 w 5556"/>
                  <a:gd name="connsiteY3" fmla="*/ 8754 h 8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8753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8754"/>
                    </a:lnTo>
                    <a:lnTo>
                      <a:pt x="0" y="8754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" name="Graphic 276">
                <a:extLst>
                  <a:ext uri="{FF2B5EF4-FFF2-40B4-BE49-F238E27FC236}">
                    <a16:creationId xmlns:a16="http://schemas.microsoft.com/office/drawing/2014/main" id="{5A521D57-95D9-4B44-82E4-A344B8E98549}"/>
                  </a:ext>
                </a:extLst>
              </p:cNvPr>
              <p:cNvSpPr/>
              <p:nvPr/>
            </p:nvSpPr>
            <p:spPr>
              <a:xfrm>
                <a:off x="4197735" y="2566847"/>
                <a:ext cx="5556" cy="13130"/>
              </a:xfrm>
              <a:custGeom>
                <a:avLst/>
                <a:gdLst>
                  <a:gd name="connsiteX0" fmla="*/ 0 w 5556"/>
                  <a:gd name="connsiteY0" fmla="*/ 0 h 13130"/>
                  <a:gd name="connsiteX1" fmla="*/ 5557 w 5556"/>
                  <a:gd name="connsiteY1" fmla="*/ 0 h 13130"/>
                  <a:gd name="connsiteX2" fmla="*/ 5557 w 5556"/>
                  <a:gd name="connsiteY2" fmla="*/ 13131 h 13130"/>
                  <a:gd name="connsiteX3" fmla="*/ 0 w 5556"/>
                  <a:gd name="connsiteY3" fmla="*/ 13131 h 1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13130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13131"/>
                    </a:lnTo>
                    <a:lnTo>
                      <a:pt x="0" y="13131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" name="Graphic 276">
                <a:extLst>
                  <a:ext uri="{FF2B5EF4-FFF2-40B4-BE49-F238E27FC236}">
                    <a16:creationId xmlns:a16="http://schemas.microsoft.com/office/drawing/2014/main" id="{A736EAAF-FC42-42C5-A721-2A371C305A2F}"/>
                  </a:ext>
                </a:extLst>
              </p:cNvPr>
              <p:cNvSpPr/>
              <p:nvPr/>
            </p:nvSpPr>
            <p:spPr>
              <a:xfrm>
                <a:off x="4175513" y="2566847"/>
                <a:ext cx="5556" cy="13130"/>
              </a:xfrm>
              <a:custGeom>
                <a:avLst/>
                <a:gdLst>
                  <a:gd name="connsiteX0" fmla="*/ 0 w 5556"/>
                  <a:gd name="connsiteY0" fmla="*/ 0 h 13130"/>
                  <a:gd name="connsiteX1" fmla="*/ 5557 w 5556"/>
                  <a:gd name="connsiteY1" fmla="*/ 0 h 13130"/>
                  <a:gd name="connsiteX2" fmla="*/ 5557 w 5556"/>
                  <a:gd name="connsiteY2" fmla="*/ 13131 h 13130"/>
                  <a:gd name="connsiteX3" fmla="*/ 0 w 5556"/>
                  <a:gd name="connsiteY3" fmla="*/ 13131 h 1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13130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13131"/>
                    </a:lnTo>
                    <a:lnTo>
                      <a:pt x="0" y="13131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" name="Graphic 276">
                <a:extLst>
                  <a:ext uri="{FF2B5EF4-FFF2-40B4-BE49-F238E27FC236}">
                    <a16:creationId xmlns:a16="http://schemas.microsoft.com/office/drawing/2014/main" id="{B665A5A2-F335-45D3-A32D-23222BEE2FDD}"/>
                  </a:ext>
                </a:extLst>
              </p:cNvPr>
              <p:cNvSpPr/>
              <p:nvPr/>
            </p:nvSpPr>
            <p:spPr>
              <a:xfrm>
                <a:off x="4061895" y="2519619"/>
                <a:ext cx="108063" cy="127624"/>
              </a:xfrm>
              <a:custGeom>
                <a:avLst/>
                <a:gdLst>
                  <a:gd name="connsiteX0" fmla="*/ 102507 w 108063"/>
                  <a:gd name="connsiteY0" fmla="*/ 48162 h 127624"/>
                  <a:gd name="connsiteX1" fmla="*/ 91498 w 108063"/>
                  <a:gd name="connsiteY1" fmla="*/ 22585 h 127624"/>
                  <a:gd name="connsiteX2" fmla="*/ 95282 w 108063"/>
                  <a:gd name="connsiteY2" fmla="*/ 18801 h 127624"/>
                  <a:gd name="connsiteX3" fmla="*/ 89091 w 108063"/>
                  <a:gd name="connsiteY3" fmla="*/ 12612 h 127624"/>
                  <a:gd name="connsiteX4" fmla="*/ 85314 w 108063"/>
                  <a:gd name="connsiteY4" fmla="*/ 16390 h 127624"/>
                  <a:gd name="connsiteX5" fmla="*/ 61424 w 108063"/>
                  <a:gd name="connsiteY5" fmla="*/ 5557 h 127624"/>
                  <a:gd name="connsiteX6" fmla="*/ 62783 w 108063"/>
                  <a:gd name="connsiteY6" fmla="*/ 5557 h 127624"/>
                  <a:gd name="connsiteX7" fmla="*/ 62783 w 108063"/>
                  <a:gd name="connsiteY7" fmla="*/ 0 h 127624"/>
                  <a:gd name="connsiteX8" fmla="*/ 45275 w 108063"/>
                  <a:gd name="connsiteY8" fmla="*/ 0 h 127624"/>
                  <a:gd name="connsiteX9" fmla="*/ 45275 w 108063"/>
                  <a:gd name="connsiteY9" fmla="*/ 5557 h 127624"/>
                  <a:gd name="connsiteX10" fmla="*/ 46398 w 108063"/>
                  <a:gd name="connsiteY10" fmla="*/ 5557 h 127624"/>
                  <a:gd name="connsiteX11" fmla="*/ 22638 w 108063"/>
                  <a:gd name="connsiteY11" fmla="*/ 16282 h 127624"/>
                  <a:gd name="connsiteX12" fmla="*/ 18968 w 108063"/>
                  <a:gd name="connsiteY12" fmla="*/ 12612 h 127624"/>
                  <a:gd name="connsiteX13" fmla="*/ 12779 w 108063"/>
                  <a:gd name="connsiteY13" fmla="*/ 18801 h 127624"/>
                  <a:gd name="connsiteX14" fmla="*/ 16433 w 108063"/>
                  <a:gd name="connsiteY14" fmla="*/ 22456 h 127624"/>
                  <a:gd name="connsiteX15" fmla="*/ 5436 w 108063"/>
                  <a:gd name="connsiteY15" fmla="*/ 47228 h 127624"/>
                  <a:gd name="connsiteX16" fmla="*/ 0 w 108063"/>
                  <a:gd name="connsiteY16" fmla="*/ 47228 h 127624"/>
                  <a:gd name="connsiteX17" fmla="*/ 0 w 108063"/>
                  <a:gd name="connsiteY17" fmla="*/ 60359 h 127624"/>
                  <a:gd name="connsiteX18" fmla="*/ 5406 w 108063"/>
                  <a:gd name="connsiteY18" fmla="*/ 60359 h 127624"/>
                  <a:gd name="connsiteX19" fmla="*/ 19316 w 108063"/>
                  <a:gd name="connsiteY19" fmla="*/ 88509 h 127624"/>
                  <a:gd name="connsiteX20" fmla="*/ 45278 w 108063"/>
                  <a:gd name="connsiteY20" fmla="*/ 102082 h 127624"/>
                  <a:gd name="connsiteX21" fmla="*/ 45278 w 108063"/>
                  <a:gd name="connsiteY21" fmla="*/ 110116 h 127624"/>
                  <a:gd name="connsiteX22" fmla="*/ 15882 w 108063"/>
                  <a:gd name="connsiteY22" fmla="*/ 110116 h 127624"/>
                  <a:gd name="connsiteX23" fmla="*/ 15882 w 108063"/>
                  <a:gd name="connsiteY23" fmla="*/ 127624 h 127624"/>
                  <a:gd name="connsiteX24" fmla="*/ 93357 w 108063"/>
                  <a:gd name="connsiteY24" fmla="*/ 127624 h 127624"/>
                  <a:gd name="connsiteX25" fmla="*/ 93357 w 108063"/>
                  <a:gd name="connsiteY25" fmla="*/ 110116 h 127624"/>
                  <a:gd name="connsiteX26" fmla="*/ 62786 w 108063"/>
                  <a:gd name="connsiteY26" fmla="*/ 110116 h 127624"/>
                  <a:gd name="connsiteX27" fmla="*/ 62786 w 108063"/>
                  <a:gd name="connsiteY27" fmla="*/ 102038 h 127624"/>
                  <a:gd name="connsiteX28" fmla="*/ 88511 w 108063"/>
                  <a:gd name="connsiteY28" fmla="*/ 88509 h 127624"/>
                  <a:gd name="connsiteX29" fmla="*/ 102507 w 108063"/>
                  <a:gd name="connsiteY29" fmla="*/ 59660 h 127624"/>
                  <a:gd name="connsiteX30" fmla="*/ 102507 w 108063"/>
                  <a:gd name="connsiteY30" fmla="*/ 60359 h 127624"/>
                  <a:gd name="connsiteX31" fmla="*/ 108063 w 108063"/>
                  <a:gd name="connsiteY31" fmla="*/ 60359 h 127624"/>
                  <a:gd name="connsiteX32" fmla="*/ 108063 w 108063"/>
                  <a:gd name="connsiteY32" fmla="*/ 47228 h 127624"/>
                  <a:gd name="connsiteX33" fmla="*/ 102507 w 108063"/>
                  <a:gd name="connsiteY33" fmla="*/ 47228 h 127624"/>
                  <a:gd name="connsiteX34" fmla="*/ 102507 w 108063"/>
                  <a:gd name="connsiteY34" fmla="*/ 48162 h 127624"/>
                  <a:gd name="connsiteX35" fmla="*/ 53913 w 108063"/>
                  <a:gd name="connsiteY35" fmla="*/ 85334 h 127624"/>
                  <a:gd name="connsiteX36" fmla="*/ 22493 w 108063"/>
                  <a:gd name="connsiteY36" fmla="*/ 53913 h 127624"/>
                  <a:gd name="connsiteX37" fmla="*/ 53913 w 108063"/>
                  <a:gd name="connsiteY37" fmla="*/ 22493 h 127624"/>
                  <a:gd name="connsiteX38" fmla="*/ 85334 w 108063"/>
                  <a:gd name="connsiteY38" fmla="*/ 53913 h 127624"/>
                  <a:gd name="connsiteX39" fmla="*/ 53913 w 108063"/>
                  <a:gd name="connsiteY39" fmla="*/ 85334 h 127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08063" h="127624">
                    <a:moveTo>
                      <a:pt x="102507" y="48162"/>
                    </a:moveTo>
                    <a:cubicBezTo>
                      <a:pt x="101408" y="38723"/>
                      <a:pt x="97613" y="29895"/>
                      <a:pt x="91498" y="22585"/>
                    </a:cubicBezTo>
                    <a:lnTo>
                      <a:pt x="95282" y="18801"/>
                    </a:lnTo>
                    <a:lnTo>
                      <a:pt x="89091" y="12612"/>
                    </a:lnTo>
                    <a:lnTo>
                      <a:pt x="85314" y="16390"/>
                    </a:lnTo>
                    <a:cubicBezTo>
                      <a:pt x="78444" y="10621"/>
                      <a:pt x="70231" y="6905"/>
                      <a:pt x="61424" y="5557"/>
                    </a:cubicBezTo>
                    <a:lnTo>
                      <a:pt x="62783" y="5557"/>
                    </a:lnTo>
                    <a:lnTo>
                      <a:pt x="62783" y="0"/>
                    </a:lnTo>
                    <a:lnTo>
                      <a:pt x="45275" y="0"/>
                    </a:lnTo>
                    <a:lnTo>
                      <a:pt x="45275" y="5557"/>
                    </a:lnTo>
                    <a:lnTo>
                      <a:pt x="46398" y="5557"/>
                    </a:lnTo>
                    <a:cubicBezTo>
                      <a:pt x="37649" y="6898"/>
                      <a:pt x="29481" y="10575"/>
                      <a:pt x="22638" y="16282"/>
                    </a:cubicBezTo>
                    <a:lnTo>
                      <a:pt x="18968" y="12612"/>
                    </a:lnTo>
                    <a:lnTo>
                      <a:pt x="12779" y="18801"/>
                    </a:lnTo>
                    <a:lnTo>
                      <a:pt x="16433" y="22456"/>
                    </a:lnTo>
                    <a:cubicBezTo>
                      <a:pt x="10459" y="29551"/>
                      <a:pt x="6677" y="38086"/>
                      <a:pt x="5436" y="47228"/>
                    </a:cubicBezTo>
                    <a:lnTo>
                      <a:pt x="0" y="47228"/>
                    </a:lnTo>
                    <a:lnTo>
                      <a:pt x="0" y="60359"/>
                    </a:lnTo>
                    <a:lnTo>
                      <a:pt x="5406" y="60359"/>
                    </a:lnTo>
                    <a:cubicBezTo>
                      <a:pt x="6795" y="70984"/>
                      <a:pt x="11610" y="80806"/>
                      <a:pt x="19316" y="88509"/>
                    </a:cubicBezTo>
                    <a:cubicBezTo>
                      <a:pt x="26487" y="95681"/>
                      <a:pt x="35495" y="100351"/>
                      <a:pt x="45278" y="102082"/>
                    </a:cubicBezTo>
                    <a:lnTo>
                      <a:pt x="45278" y="110116"/>
                    </a:lnTo>
                    <a:lnTo>
                      <a:pt x="15882" y="110116"/>
                    </a:lnTo>
                    <a:lnTo>
                      <a:pt x="15882" y="127624"/>
                    </a:lnTo>
                    <a:lnTo>
                      <a:pt x="93357" y="127624"/>
                    </a:lnTo>
                    <a:lnTo>
                      <a:pt x="93357" y="110116"/>
                    </a:lnTo>
                    <a:lnTo>
                      <a:pt x="62786" y="110116"/>
                    </a:lnTo>
                    <a:lnTo>
                      <a:pt x="62786" y="102038"/>
                    </a:lnTo>
                    <a:cubicBezTo>
                      <a:pt x="72476" y="100272"/>
                      <a:pt x="81396" y="95622"/>
                      <a:pt x="88511" y="88509"/>
                    </a:cubicBezTo>
                    <a:cubicBezTo>
                      <a:pt x="96383" y="80637"/>
                      <a:pt x="101239" y="70555"/>
                      <a:pt x="102507" y="59660"/>
                    </a:cubicBezTo>
                    <a:lnTo>
                      <a:pt x="102507" y="60359"/>
                    </a:lnTo>
                    <a:lnTo>
                      <a:pt x="108063" y="60359"/>
                    </a:lnTo>
                    <a:lnTo>
                      <a:pt x="108063" y="47228"/>
                    </a:lnTo>
                    <a:lnTo>
                      <a:pt x="102507" y="47228"/>
                    </a:lnTo>
                    <a:lnTo>
                      <a:pt x="102507" y="48162"/>
                    </a:lnTo>
                    <a:close/>
                    <a:moveTo>
                      <a:pt x="53913" y="85334"/>
                    </a:moveTo>
                    <a:cubicBezTo>
                      <a:pt x="36587" y="85334"/>
                      <a:pt x="22493" y="71238"/>
                      <a:pt x="22493" y="53913"/>
                    </a:cubicBezTo>
                    <a:cubicBezTo>
                      <a:pt x="22493" y="36589"/>
                      <a:pt x="36589" y="22493"/>
                      <a:pt x="53913" y="22493"/>
                    </a:cubicBezTo>
                    <a:cubicBezTo>
                      <a:pt x="71237" y="22493"/>
                      <a:pt x="85334" y="36589"/>
                      <a:pt x="85334" y="53913"/>
                    </a:cubicBezTo>
                    <a:cubicBezTo>
                      <a:pt x="85334" y="71238"/>
                      <a:pt x="71240" y="85334"/>
                      <a:pt x="53913" y="8533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" name="Graphic 276">
                <a:extLst>
                  <a:ext uri="{FF2B5EF4-FFF2-40B4-BE49-F238E27FC236}">
                    <a16:creationId xmlns:a16="http://schemas.microsoft.com/office/drawing/2014/main" id="{07798BBE-6AEE-4D43-AED4-0C941D9367B2}"/>
                  </a:ext>
                </a:extLst>
              </p:cNvPr>
              <p:cNvSpPr/>
              <p:nvPr/>
            </p:nvSpPr>
            <p:spPr>
              <a:xfrm>
                <a:off x="4186624" y="2566847"/>
                <a:ext cx="5556" cy="13130"/>
              </a:xfrm>
              <a:custGeom>
                <a:avLst/>
                <a:gdLst>
                  <a:gd name="connsiteX0" fmla="*/ 0 w 5556"/>
                  <a:gd name="connsiteY0" fmla="*/ 0 h 13130"/>
                  <a:gd name="connsiteX1" fmla="*/ 5557 w 5556"/>
                  <a:gd name="connsiteY1" fmla="*/ 0 h 13130"/>
                  <a:gd name="connsiteX2" fmla="*/ 5557 w 5556"/>
                  <a:gd name="connsiteY2" fmla="*/ 13131 h 13130"/>
                  <a:gd name="connsiteX3" fmla="*/ 0 w 5556"/>
                  <a:gd name="connsiteY3" fmla="*/ 13131 h 1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13130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13131"/>
                    </a:lnTo>
                    <a:lnTo>
                      <a:pt x="0" y="13131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53" name="Group 352">
            <a:extLst>
              <a:ext uri="{FF2B5EF4-FFF2-40B4-BE49-F238E27FC236}">
                <a16:creationId xmlns:a16="http://schemas.microsoft.com/office/drawing/2014/main" id="{69C9D772-F86D-4E5B-82CB-F74B5DA1FFF7}"/>
              </a:ext>
            </a:extLst>
          </p:cNvPr>
          <p:cNvGrpSpPr/>
          <p:nvPr/>
        </p:nvGrpSpPr>
        <p:grpSpPr>
          <a:xfrm>
            <a:off x="4935358" y="2392969"/>
            <a:ext cx="332328" cy="287803"/>
            <a:chOff x="4935358" y="2392969"/>
            <a:chExt cx="332328" cy="287803"/>
          </a:xfrm>
        </p:grpSpPr>
        <p:sp>
          <p:nvSpPr>
            <p:cNvPr id="354" name="Graphic 277">
              <a:extLst>
                <a:ext uri="{FF2B5EF4-FFF2-40B4-BE49-F238E27FC236}">
                  <a16:creationId xmlns:a16="http://schemas.microsoft.com/office/drawing/2014/main" id="{AB08682E-0596-4AEE-9D7A-89F5477E870E}"/>
                </a:ext>
              </a:extLst>
            </p:cNvPr>
            <p:cNvSpPr/>
            <p:nvPr/>
          </p:nvSpPr>
          <p:spPr>
            <a:xfrm>
              <a:off x="4935358" y="2392969"/>
              <a:ext cx="332328" cy="287803"/>
            </a:xfrm>
            <a:custGeom>
              <a:avLst/>
              <a:gdLst>
                <a:gd name="connsiteX0" fmla="*/ 249247 w 332328"/>
                <a:gd name="connsiteY0" fmla="*/ 287804 h 287803"/>
                <a:gd name="connsiteX1" fmla="*/ 332328 w 332328"/>
                <a:gd name="connsiteY1" fmla="*/ 143902 h 287803"/>
                <a:gd name="connsiteX2" fmla="*/ 249247 w 332328"/>
                <a:gd name="connsiteY2" fmla="*/ 0 h 287803"/>
                <a:gd name="connsiteX3" fmla="*/ 83082 w 332328"/>
                <a:gd name="connsiteY3" fmla="*/ 0 h 287803"/>
                <a:gd name="connsiteX4" fmla="*/ 0 w 332328"/>
                <a:gd name="connsiteY4" fmla="*/ 143902 h 287803"/>
                <a:gd name="connsiteX5" fmla="*/ 83082 w 332328"/>
                <a:gd name="connsiteY5" fmla="*/ 287804 h 28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328" h="287803">
                  <a:moveTo>
                    <a:pt x="249247" y="287804"/>
                  </a:moveTo>
                  <a:lnTo>
                    <a:pt x="332328" y="143902"/>
                  </a:lnTo>
                  <a:lnTo>
                    <a:pt x="249247" y="0"/>
                  </a:lnTo>
                  <a:lnTo>
                    <a:pt x="83082" y="0"/>
                  </a:lnTo>
                  <a:lnTo>
                    <a:pt x="0" y="143902"/>
                  </a:lnTo>
                  <a:lnTo>
                    <a:pt x="83082" y="287804"/>
                  </a:lnTo>
                  <a:close/>
                </a:path>
              </a:pathLst>
            </a:custGeom>
            <a:solidFill>
              <a:srgbClr val="A1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55" name="Graphic 277">
              <a:extLst>
                <a:ext uri="{FF2B5EF4-FFF2-40B4-BE49-F238E27FC236}">
                  <a16:creationId xmlns:a16="http://schemas.microsoft.com/office/drawing/2014/main" id="{0F66B6FD-819A-4D36-AF99-ED0128632236}"/>
                </a:ext>
              </a:extLst>
            </p:cNvPr>
            <p:cNvGrpSpPr/>
            <p:nvPr/>
          </p:nvGrpSpPr>
          <p:grpSpPr>
            <a:xfrm>
              <a:off x="5026099" y="2463651"/>
              <a:ext cx="153957" cy="145085"/>
              <a:chOff x="5026099" y="2463651"/>
              <a:chExt cx="153957" cy="145085"/>
            </a:xfrm>
            <a:solidFill>
              <a:srgbClr val="FFFFFF"/>
            </a:solidFill>
          </p:grpSpPr>
          <p:sp>
            <p:nvSpPr>
              <p:cNvPr id="357" name="Graphic 277">
                <a:extLst>
                  <a:ext uri="{FF2B5EF4-FFF2-40B4-BE49-F238E27FC236}">
                    <a16:creationId xmlns:a16="http://schemas.microsoft.com/office/drawing/2014/main" id="{CFA65437-9E52-40DD-ADF4-099F7A93FBA2}"/>
                  </a:ext>
                </a:extLst>
              </p:cNvPr>
              <p:cNvSpPr/>
              <p:nvPr/>
            </p:nvSpPr>
            <p:spPr>
              <a:xfrm>
                <a:off x="5026099" y="2463651"/>
                <a:ext cx="65748" cy="57266"/>
              </a:xfrm>
              <a:custGeom>
                <a:avLst/>
                <a:gdLst>
                  <a:gd name="connsiteX0" fmla="*/ 32873 w 65748"/>
                  <a:gd name="connsiteY0" fmla="*/ 50081 h 57266"/>
                  <a:gd name="connsiteX1" fmla="*/ 28871 w 65748"/>
                  <a:gd name="connsiteY1" fmla="*/ 46070 h 57266"/>
                  <a:gd name="connsiteX2" fmla="*/ 32873 w 65748"/>
                  <a:gd name="connsiteY2" fmla="*/ 41842 h 57266"/>
                  <a:gd name="connsiteX3" fmla="*/ 36876 w 65748"/>
                  <a:gd name="connsiteY3" fmla="*/ 46070 h 57266"/>
                  <a:gd name="connsiteX4" fmla="*/ 32873 w 65748"/>
                  <a:gd name="connsiteY4" fmla="*/ 50081 h 57266"/>
                  <a:gd name="connsiteX5" fmla="*/ 29923 w 65748"/>
                  <a:gd name="connsiteY5" fmla="*/ 21554 h 57266"/>
                  <a:gd name="connsiteX6" fmla="*/ 32875 w 65748"/>
                  <a:gd name="connsiteY6" fmla="*/ 18386 h 57266"/>
                  <a:gd name="connsiteX7" fmla="*/ 36036 w 65748"/>
                  <a:gd name="connsiteY7" fmla="*/ 21554 h 57266"/>
                  <a:gd name="connsiteX8" fmla="*/ 36036 w 65748"/>
                  <a:gd name="connsiteY8" fmla="*/ 33812 h 57266"/>
                  <a:gd name="connsiteX9" fmla="*/ 32875 w 65748"/>
                  <a:gd name="connsiteY9" fmla="*/ 36773 h 57266"/>
                  <a:gd name="connsiteX10" fmla="*/ 29923 w 65748"/>
                  <a:gd name="connsiteY10" fmla="*/ 33812 h 57266"/>
                  <a:gd name="connsiteX11" fmla="*/ 29923 w 65748"/>
                  <a:gd name="connsiteY11" fmla="*/ 21554 h 57266"/>
                  <a:gd name="connsiteX12" fmla="*/ 65116 w 65748"/>
                  <a:gd name="connsiteY12" fmla="*/ 50504 h 57266"/>
                  <a:gd name="connsiteX13" fmla="*/ 65116 w 65748"/>
                  <a:gd name="connsiteY13" fmla="*/ 50504 h 57266"/>
                  <a:gd name="connsiteX14" fmla="*/ 64904 w 65748"/>
                  <a:gd name="connsiteY14" fmla="*/ 50079 h 57266"/>
                  <a:gd name="connsiteX15" fmla="*/ 64904 w 65748"/>
                  <a:gd name="connsiteY15" fmla="*/ 49871 h 57266"/>
                  <a:gd name="connsiteX16" fmla="*/ 36878 w 65748"/>
                  <a:gd name="connsiteY16" fmla="*/ 2324 h 57266"/>
                  <a:gd name="connsiteX17" fmla="*/ 32875 w 65748"/>
                  <a:gd name="connsiteY17" fmla="*/ 0 h 57266"/>
                  <a:gd name="connsiteX18" fmla="*/ 28660 w 65748"/>
                  <a:gd name="connsiteY18" fmla="*/ 2961 h 57266"/>
                  <a:gd name="connsiteX19" fmla="*/ 1057 w 65748"/>
                  <a:gd name="connsiteY19" fmla="*/ 49661 h 57266"/>
                  <a:gd name="connsiteX20" fmla="*/ 0 w 65748"/>
                  <a:gd name="connsiteY20" fmla="*/ 52618 h 57266"/>
                  <a:gd name="connsiteX21" fmla="*/ 4848 w 65748"/>
                  <a:gd name="connsiteY21" fmla="*/ 57266 h 57266"/>
                  <a:gd name="connsiteX22" fmla="*/ 60901 w 65748"/>
                  <a:gd name="connsiteY22" fmla="*/ 57266 h 57266"/>
                  <a:gd name="connsiteX23" fmla="*/ 65749 w 65748"/>
                  <a:gd name="connsiteY23" fmla="*/ 52618 h 57266"/>
                  <a:gd name="connsiteX24" fmla="*/ 65116 w 65748"/>
                  <a:gd name="connsiteY24" fmla="*/ 50504 h 5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5748" h="57266">
                    <a:moveTo>
                      <a:pt x="32873" y="50081"/>
                    </a:moveTo>
                    <a:cubicBezTo>
                      <a:pt x="30553" y="50081"/>
                      <a:pt x="28871" y="48182"/>
                      <a:pt x="28871" y="46070"/>
                    </a:cubicBezTo>
                    <a:cubicBezTo>
                      <a:pt x="28871" y="43746"/>
                      <a:pt x="30553" y="41842"/>
                      <a:pt x="32873" y="41842"/>
                    </a:cubicBezTo>
                    <a:cubicBezTo>
                      <a:pt x="35193" y="41842"/>
                      <a:pt x="36876" y="43746"/>
                      <a:pt x="36876" y="46070"/>
                    </a:cubicBezTo>
                    <a:cubicBezTo>
                      <a:pt x="36878" y="48182"/>
                      <a:pt x="35195" y="50081"/>
                      <a:pt x="32873" y="50081"/>
                    </a:cubicBezTo>
                    <a:moveTo>
                      <a:pt x="29923" y="21554"/>
                    </a:moveTo>
                    <a:cubicBezTo>
                      <a:pt x="29923" y="19867"/>
                      <a:pt x="31190" y="18386"/>
                      <a:pt x="32875" y="18386"/>
                    </a:cubicBezTo>
                    <a:cubicBezTo>
                      <a:pt x="34563" y="18386"/>
                      <a:pt x="36036" y="19865"/>
                      <a:pt x="36036" y="21554"/>
                    </a:cubicBezTo>
                    <a:lnTo>
                      <a:pt x="36036" y="33812"/>
                    </a:lnTo>
                    <a:cubicBezTo>
                      <a:pt x="36036" y="35504"/>
                      <a:pt x="34565" y="36773"/>
                      <a:pt x="32875" y="36773"/>
                    </a:cubicBezTo>
                    <a:cubicBezTo>
                      <a:pt x="31193" y="36773"/>
                      <a:pt x="29923" y="35506"/>
                      <a:pt x="29923" y="33812"/>
                    </a:cubicBezTo>
                    <a:lnTo>
                      <a:pt x="29923" y="21554"/>
                    </a:lnTo>
                    <a:close/>
                    <a:moveTo>
                      <a:pt x="65116" y="50504"/>
                    </a:moveTo>
                    <a:lnTo>
                      <a:pt x="65116" y="50504"/>
                    </a:lnTo>
                    <a:lnTo>
                      <a:pt x="64904" y="50079"/>
                    </a:lnTo>
                    <a:lnTo>
                      <a:pt x="64904" y="49871"/>
                    </a:lnTo>
                    <a:lnTo>
                      <a:pt x="36878" y="2324"/>
                    </a:lnTo>
                    <a:cubicBezTo>
                      <a:pt x="36246" y="1057"/>
                      <a:pt x="34563" y="0"/>
                      <a:pt x="32875" y="0"/>
                    </a:cubicBezTo>
                    <a:cubicBezTo>
                      <a:pt x="30980" y="0"/>
                      <a:pt x="29293" y="1267"/>
                      <a:pt x="28660" y="2961"/>
                    </a:cubicBezTo>
                    <a:lnTo>
                      <a:pt x="1057" y="49661"/>
                    </a:lnTo>
                    <a:cubicBezTo>
                      <a:pt x="420" y="50506"/>
                      <a:pt x="0" y="51561"/>
                      <a:pt x="0" y="52618"/>
                    </a:cubicBezTo>
                    <a:cubicBezTo>
                      <a:pt x="0" y="55154"/>
                      <a:pt x="2108" y="57266"/>
                      <a:pt x="4848" y="57266"/>
                    </a:cubicBezTo>
                    <a:lnTo>
                      <a:pt x="60901" y="57266"/>
                    </a:lnTo>
                    <a:cubicBezTo>
                      <a:pt x="63641" y="57266"/>
                      <a:pt x="65749" y="55154"/>
                      <a:pt x="65749" y="52618"/>
                    </a:cubicBezTo>
                    <a:cubicBezTo>
                      <a:pt x="65749" y="51773"/>
                      <a:pt x="65536" y="51136"/>
                      <a:pt x="65116" y="50504"/>
                    </a:cubicBezTo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58" name="Graphic 277">
                <a:extLst>
                  <a:ext uri="{FF2B5EF4-FFF2-40B4-BE49-F238E27FC236}">
                    <a16:creationId xmlns:a16="http://schemas.microsoft.com/office/drawing/2014/main" id="{FD1B6912-DE63-4AE1-827D-F7745E1B9DD3}"/>
                  </a:ext>
                </a:extLst>
              </p:cNvPr>
              <p:cNvGrpSpPr/>
              <p:nvPr/>
            </p:nvGrpSpPr>
            <p:grpSpPr>
              <a:xfrm>
                <a:off x="5028470" y="2538707"/>
                <a:ext cx="150508" cy="70029"/>
                <a:chOff x="5028470" y="2538707"/>
                <a:chExt cx="150508" cy="70029"/>
              </a:xfrm>
              <a:solidFill>
                <a:srgbClr val="FFFFFF"/>
              </a:solidFill>
            </p:grpSpPr>
            <p:sp>
              <p:nvSpPr>
                <p:cNvPr id="360" name="Graphic 277">
                  <a:extLst>
                    <a:ext uri="{FF2B5EF4-FFF2-40B4-BE49-F238E27FC236}">
                      <a16:creationId xmlns:a16="http://schemas.microsoft.com/office/drawing/2014/main" id="{23F241FA-71E5-491E-85FE-0DDD4887020B}"/>
                    </a:ext>
                  </a:extLst>
                </p:cNvPr>
                <p:cNvSpPr/>
                <p:nvPr/>
              </p:nvSpPr>
              <p:spPr>
                <a:xfrm>
                  <a:off x="5028470" y="2591448"/>
                  <a:ext cx="10369" cy="17286"/>
                </a:xfrm>
                <a:custGeom>
                  <a:avLst/>
                  <a:gdLst>
                    <a:gd name="connsiteX0" fmla="*/ 0 w 10369"/>
                    <a:gd name="connsiteY0" fmla="*/ 0 h 17286"/>
                    <a:gd name="connsiteX1" fmla="*/ 10369 w 10369"/>
                    <a:gd name="connsiteY1" fmla="*/ 0 h 17286"/>
                    <a:gd name="connsiteX2" fmla="*/ 10369 w 10369"/>
                    <a:gd name="connsiteY2" fmla="*/ 17287 h 17286"/>
                    <a:gd name="connsiteX3" fmla="*/ 0 w 10369"/>
                    <a:gd name="connsiteY3" fmla="*/ 17287 h 17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17286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17287"/>
                      </a:lnTo>
                      <a:lnTo>
                        <a:pt x="0" y="1728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" name="Graphic 277">
                  <a:extLst>
                    <a:ext uri="{FF2B5EF4-FFF2-40B4-BE49-F238E27FC236}">
                      <a16:creationId xmlns:a16="http://schemas.microsoft.com/office/drawing/2014/main" id="{1D642A4C-C468-4104-AB91-F06BC7AFC35C}"/>
                    </a:ext>
                  </a:extLst>
                </p:cNvPr>
                <p:cNvSpPr/>
                <p:nvPr/>
              </p:nvSpPr>
              <p:spPr>
                <a:xfrm>
                  <a:off x="5044590" y="2538707"/>
                  <a:ext cx="10369" cy="70027"/>
                </a:xfrm>
                <a:custGeom>
                  <a:avLst/>
                  <a:gdLst>
                    <a:gd name="connsiteX0" fmla="*/ 0 w 10369"/>
                    <a:gd name="connsiteY0" fmla="*/ 0 h 70027"/>
                    <a:gd name="connsiteX1" fmla="*/ 10369 w 10369"/>
                    <a:gd name="connsiteY1" fmla="*/ 0 h 70027"/>
                    <a:gd name="connsiteX2" fmla="*/ 10369 w 10369"/>
                    <a:gd name="connsiteY2" fmla="*/ 70027 h 70027"/>
                    <a:gd name="connsiteX3" fmla="*/ 0 w 10369"/>
                    <a:gd name="connsiteY3" fmla="*/ 70027 h 70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70027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70027"/>
                      </a:lnTo>
                      <a:lnTo>
                        <a:pt x="0" y="7002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" name="Graphic 277">
                  <a:extLst>
                    <a:ext uri="{FF2B5EF4-FFF2-40B4-BE49-F238E27FC236}">
                      <a16:creationId xmlns:a16="http://schemas.microsoft.com/office/drawing/2014/main" id="{3DFD3190-7562-4168-A0FF-F66EAE2F973A}"/>
                    </a:ext>
                  </a:extLst>
                </p:cNvPr>
                <p:cNvSpPr/>
                <p:nvPr/>
              </p:nvSpPr>
              <p:spPr>
                <a:xfrm>
                  <a:off x="5060710" y="2567740"/>
                  <a:ext cx="10369" cy="40996"/>
                </a:xfrm>
                <a:custGeom>
                  <a:avLst/>
                  <a:gdLst>
                    <a:gd name="connsiteX0" fmla="*/ 0 w 10369"/>
                    <a:gd name="connsiteY0" fmla="*/ 0 h 40996"/>
                    <a:gd name="connsiteX1" fmla="*/ 10369 w 10369"/>
                    <a:gd name="connsiteY1" fmla="*/ 0 h 40996"/>
                    <a:gd name="connsiteX2" fmla="*/ 10369 w 10369"/>
                    <a:gd name="connsiteY2" fmla="*/ 40997 h 40996"/>
                    <a:gd name="connsiteX3" fmla="*/ 0 w 10369"/>
                    <a:gd name="connsiteY3" fmla="*/ 40997 h 40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40996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40997"/>
                      </a:lnTo>
                      <a:lnTo>
                        <a:pt x="0" y="4099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" name="Graphic 277">
                  <a:extLst>
                    <a:ext uri="{FF2B5EF4-FFF2-40B4-BE49-F238E27FC236}">
                      <a16:creationId xmlns:a16="http://schemas.microsoft.com/office/drawing/2014/main" id="{9F69E6E1-4407-4239-B127-A52A17F26C31}"/>
                    </a:ext>
                  </a:extLst>
                </p:cNvPr>
                <p:cNvSpPr/>
                <p:nvPr/>
              </p:nvSpPr>
              <p:spPr>
                <a:xfrm>
                  <a:off x="5076829" y="2551790"/>
                  <a:ext cx="10369" cy="56946"/>
                </a:xfrm>
                <a:custGeom>
                  <a:avLst/>
                  <a:gdLst>
                    <a:gd name="connsiteX0" fmla="*/ 0 w 10369"/>
                    <a:gd name="connsiteY0" fmla="*/ 0 h 56946"/>
                    <a:gd name="connsiteX1" fmla="*/ 10369 w 10369"/>
                    <a:gd name="connsiteY1" fmla="*/ 0 h 56946"/>
                    <a:gd name="connsiteX2" fmla="*/ 10369 w 10369"/>
                    <a:gd name="connsiteY2" fmla="*/ 56947 h 56946"/>
                    <a:gd name="connsiteX3" fmla="*/ 0 w 10369"/>
                    <a:gd name="connsiteY3" fmla="*/ 56947 h 56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56946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56947"/>
                      </a:lnTo>
                      <a:lnTo>
                        <a:pt x="0" y="5694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" name="Graphic 277">
                  <a:extLst>
                    <a:ext uri="{FF2B5EF4-FFF2-40B4-BE49-F238E27FC236}">
                      <a16:creationId xmlns:a16="http://schemas.microsoft.com/office/drawing/2014/main" id="{43F83906-8BD7-42CB-BBD3-19CD9FB29FE2}"/>
                    </a:ext>
                  </a:extLst>
                </p:cNvPr>
                <p:cNvSpPr/>
                <p:nvPr/>
              </p:nvSpPr>
              <p:spPr>
                <a:xfrm rot="5400000">
                  <a:off x="5109999" y="2548592"/>
                  <a:ext cx="10369" cy="12273"/>
                </a:xfrm>
                <a:custGeom>
                  <a:avLst/>
                  <a:gdLst>
                    <a:gd name="connsiteX0" fmla="*/ 0 w 10369"/>
                    <a:gd name="connsiteY0" fmla="*/ 0 h 12273"/>
                    <a:gd name="connsiteX1" fmla="*/ 10369 w 10369"/>
                    <a:gd name="connsiteY1" fmla="*/ 0 h 12273"/>
                    <a:gd name="connsiteX2" fmla="*/ 10369 w 10369"/>
                    <a:gd name="connsiteY2" fmla="*/ 12273 h 12273"/>
                    <a:gd name="connsiteX3" fmla="*/ 0 w 10369"/>
                    <a:gd name="connsiteY3" fmla="*/ 12273 h 12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12273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12273"/>
                      </a:lnTo>
                      <a:lnTo>
                        <a:pt x="0" y="122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" name="Graphic 277">
                  <a:extLst>
                    <a:ext uri="{FF2B5EF4-FFF2-40B4-BE49-F238E27FC236}">
                      <a16:creationId xmlns:a16="http://schemas.microsoft.com/office/drawing/2014/main" id="{17FDA897-FF9B-4283-8322-1822D1C94C95}"/>
                    </a:ext>
                  </a:extLst>
                </p:cNvPr>
                <p:cNvSpPr/>
                <p:nvPr/>
              </p:nvSpPr>
              <p:spPr>
                <a:xfrm rot="5400000">
                  <a:off x="5148980" y="2529914"/>
                  <a:ext cx="10369" cy="49628"/>
                </a:xfrm>
                <a:custGeom>
                  <a:avLst/>
                  <a:gdLst>
                    <a:gd name="connsiteX0" fmla="*/ 0 w 10369"/>
                    <a:gd name="connsiteY0" fmla="*/ 0 h 49628"/>
                    <a:gd name="connsiteX1" fmla="*/ 10369 w 10369"/>
                    <a:gd name="connsiteY1" fmla="*/ 0 h 49628"/>
                    <a:gd name="connsiteX2" fmla="*/ 10369 w 10369"/>
                    <a:gd name="connsiteY2" fmla="*/ 49628 h 49628"/>
                    <a:gd name="connsiteX3" fmla="*/ 0 w 10369"/>
                    <a:gd name="connsiteY3" fmla="*/ 49628 h 49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49628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49628"/>
                      </a:lnTo>
                      <a:lnTo>
                        <a:pt x="0" y="496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" name="Graphic 277">
                  <a:extLst>
                    <a:ext uri="{FF2B5EF4-FFF2-40B4-BE49-F238E27FC236}">
                      <a16:creationId xmlns:a16="http://schemas.microsoft.com/office/drawing/2014/main" id="{3804F527-8F2B-490F-B173-B1CAD09B7D8F}"/>
                    </a:ext>
                  </a:extLst>
                </p:cNvPr>
                <p:cNvSpPr/>
                <p:nvPr/>
              </p:nvSpPr>
              <p:spPr>
                <a:xfrm rot="5400000">
                  <a:off x="5109997" y="2564863"/>
                  <a:ext cx="10369" cy="12273"/>
                </a:xfrm>
                <a:custGeom>
                  <a:avLst/>
                  <a:gdLst>
                    <a:gd name="connsiteX0" fmla="*/ 0 w 10369"/>
                    <a:gd name="connsiteY0" fmla="*/ 0 h 12273"/>
                    <a:gd name="connsiteX1" fmla="*/ 10369 w 10369"/>
                    <a:gd name="connsiteY1" fmla="*/ 0 h 12273"/>
                    <a:gd name="connsiteX2" fmla="*/ 10369 w 10369"/>
                    <a:gd name="connsiteY2" fmla="*/ 12273 h 12273"/>
                    <a:gd name="connsiteX3" fmla="*/ 0 w 10369"/>
                    <a:gd name="connsiteY3" fmla="*/ 12273 h 12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12273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12273"/>
                      </a:lnTo>
                      <a:lnTo>
                        <a:pt x="0" y="122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" name="Graphic 277">
                  <a:extLst>
                    <a:ext uri="{FF2B5EF4-FFF2-40B4-BE49-F238E27FC236}">
                      <a16:creationId xmlns:a16="http://schemas.microsoft.com/office/drawing/2014/main" id="{49FABBF9-DFAC-4F83-8B51-6BE1475BB075}"/>
                    </a:ext>
                  </a:extLst>
                </p:cNvPr>
                <p:cNvSpPr/>
                <p:nvPr/>
              </p:nvSpPr>
              <p:spPr>
                <a:xfrm rot="5400000">
                  <a:off x="5148980" y="2546185"/>
                  <a:ext cx="10369" cy="49628"/>
                </a:xfrm>
                <a:custGeom>
                  <a:avLst/>
                  <a:gdLst>
                    <a:gd name="connsiteX0" fmla="*/ 0 w 10369"/>
                    <a:gd name="connsiteY0" fmla="*/ 0 h 49628"/>
                    <a:gd name="connsiteX1" fmla="*/ 10369 w 10369"/>
                    <a:gd name="connsiteY1" fmla="*/ 0 h 49628"/>
                    <a:gd name="connsiteX2" fmla="*/ 10369 w 10369"/>
                    <a:gd name="connsiteY2" fmla="*/ 49628 h 49628"/>
                    <a:gd name="connsiteX3" fmla="*/ 0 w 10369"/>
                    <a:gd name="connsiteY3" fmla="*/ 49628 h 49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49628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49628"/>
                      </a:lnTo>
                      <a:lnTo>
                        <a:pt x="0" y="496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" name="Graphic 277">
                  <a:extLst>
                    <a:ext uri="{FF2B5EF4-FFF2-40B4-BE49-F238E27FC236}">
                      <a16:creationId xmlns:a16="http://schemas.microsoft.com/office/drawing/2014/main" id="{B5AF0F41-535D-4E8D-91E8-8B5B93CE27B1}"/>
                    </a:ext>
                  </a:extLst>
                </p:cNvPr>
                <p:cNvSpPr/>
                <p:nvPr/>
              </p:nvSpPr>
              <p:spPr>
                <a:xfrm rot="5400000">
                  <a:off x="5109997" y="2581134"/>
                  <a:ext cx="10369" cy="12273"/>
                </a:xfrm>
                <a:custGeom>
                  <a:avLst/>
                  <a:gdLst>
                    <a:gd name="connsiteX0" fmla="*/ 0 w 10369"/>
                    <a:gd name="connsiteY0" fmla="*/ 0 h 12273"/>
                    <a:gd name="connsiteX1" fmla="*/ 10369 w 10369"/>
                    <a:gd name="connsiteY1" fmla="*/ 0 h 12273"/>
                    <a:gd name="connsiteX2" fmla="*/ 10369 w 10369"/>
                    <a:gd name="connsiteY2" fmla="*/ 12273 h 12273"/>
                    <a:gd name="connsiteX3" fmla="*/ 0 w 10369"/>
                    <a:gd name="connsiteY3" fmla="*/ 12273 h 12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12273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12273"/>
                      </a:lnTo>
                      <a:lnTo>
                        <a:pt x="0" y="122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" name="Graphic 277">
                  <a:extLst>
                    <a:ext uri="{FF2B5EF4-FFF2-40B4-BE49-F238E27FC236}">
                      <a16:creationId xmlns:a16="http://schemas.microsoft.com/office/drawing/2014/main" id="{360006A8-1F23-409F-A65E-D5A725B44999}"/>
                    </a:ext>
                  </a:extLst>
                </p:cNvPr>
                <p:cNvSpPr/>
                <p:nvPr/>
              </p:nvSpPr>
              <p:spPr>
                <a:xfrm rot="5400000">
                  <a:off x="5148980" y="2562456"/>
                  <a:ext cx="10369" cy="49628"/>
                </a:xfrm>
                <a:custGeom>
                  <a:avLst/>
                  <a:gdLst>
                    <a:gd name="connsiteX0" fmla="*/ 0 w 10369"/>
                    <a:gd name="connsiteY0" fmla="*/ 0 h 49628"/>
                    <a:gd name="connsiteX1" fmla="*/ 10369 w 10369"/>
                    <a:gd name="connsiteY1" fmla="*/ 0 h 49628"/>
                    <a:gd name="connsiteX2" fmla="*/ 10369 w 10369"/>
                    <a:gd name="connsiteY2" fmla="*/ 49628 h 49628"/>
                    <a:gd name="connsiteX3" fmla="*/ 0 w 10369"/>
                    <a:gd name="connsiteY3" fmla="*/ 49628 h 49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49628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49628"/>
                      </a:lnTo>
                      <a:lnTo>
                        <a:pt x="0" y="496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" name="Graphic 277">
                  <a:extLst>
                    <a:ext uri="{FF2B5EF4-FFF2-40B4-BE49-F238E27FC236}">
                      <a16:creationId xmlns:a16="http://schemas.microsoft.com/office/drawing/2014/main" id="{21A43A72-3F59-4408-9417-A1B3BD02F1F7}"/>
                    </a:ext>
                  </a:extLst>
                </p:cNvPr>
                <p:cNvSpPr/>
                <p:nvPr/>
              </p:nvSpPr>
              <p:spPr>
                <a:xfrm rot="5400000">
                  <a:off x="5109999" y="2597404"/>
                  <a:ext cx="10369" cy="12273"/>
                </a:xfrm>
                <a:custGeom>
                  <a:avLst/>
                  <a:gdLst>
                    <a:gd name="connsiteX0" fmla="*/ 0 w 10369"/>
                    <a:gd name="connsiteY0" fmla="*/ 0 h 12273"/>
                    <a:gd name="connsiteX1" fmla="*/ 10369 w 10369"/>
                    <a:gd name="connsiteY1" fmla="*/ 0 h 12273"/>
                    <a:gd name="connsiteX2" fmla="*/ 10369 w 10369"/>
                    <a:gd name="connsiteY2" fmla="*/ 12273 h 12273"/>
                    <a:gd name="connsiteX3" fmla="*/ 0 w 10369"/>
                    <a:gd name="connsiteY3" fmla="*/ 12273 h 12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12273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12273"/>
                      </a:lnTo>
                      <a:lnTo>
                        <a:pt x="0" y="1227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1" name="Graphic 277">
                  <a:extLst>
                    <a:ext uri="{FF2B5EF4-FFF2-40B4-BE49-F238E27FC236}">
                      <a16:creationId xmlns:a16="http://schemas.microsoft.com/office/drawing/2014/main" id="{5ECB37DC-01E0-4625-9773-DC1B25593195}"/>
                    </a:ext>
                  </a:extLst>
                </p:cNvPr>
                <p:cNvSpPr/>
                <p:nvPr/>
              </p:nvSpPr>
              <p:spPr>
                <a:xfrm rot="5400000">
                  <a:off x="5148980" y="2578726"/>
                  <a:ext cx="10369" cy="49628"/>
                </a:xfrm>
                <a:custGeom>
                  <a:avLst/>
                  <a:gdLst>
                    <a:gd name="connsiteX0" fmla="*/ 0 w 10369"/>
                    <a:gd name="connsiteY0" fmla="*/ 0 h 49628"/>
                    <a:gd name="connsiteX1" fmla="*/ 10369 w 10369"/>
                    <a:gd name="connsiteY1" fmla="*/ 0 h 49628"/>
                    <a:gd name="connsiteX2" fmla="*/ 10369 w 10369"/>
                    <a:gd name="connsiteY2" fmla="*/ 49628 h 49628"/>
                    <a:gd name="connsiteX3" fmla="*/ 0 w 10369"/>
                    <a:gd name="connsiteY3" fmla="*/ 49628 h 49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49628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49628"/>
                      </a:lnTo>
                      <a:lnTo>
                        <a:pt x="0" y="4962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59" name="Graphic 277">
                <a:extLst>
                  <a:ext uri="{FF2B5EF4-FFF2-40B4-BE49-F238E27FC236}">
                    <a16:creationId xmlns:a16="http://schemas.microsoft.com/office/drawing/2014/main" id="{BD5FB4EB-D36A-4447-BDD1-E42640467242}"/>
                  </a:ext>
                </a:extLst>
              </p:cNvPr>
              <p:cNvSpPr/>
              <p:nvPr/>
            </p:nvSpPr>
            <p:spPr>
              <a:xfrm>
                <a:off x="5104308" y="2473616"/>
                <a:ext cx="75748" cy="48846"/>
              </a:xfrm>
              <a:custGeom>
                <a:avLst/>
                <a:gdLst>
                  <a:gd name="connsiteX0" fmla="*/ 29596 w 75748"/>
                  <a:gd name="connsiteY0" fmla="*/ 48846 h 48846"/>
                  <a:gd name="connsiteX1" fmla="*/ 26863 w 75748"/>
                  <a:gd name="connsiteY1" fmla="*/ 47214 h 48846"/>
                  <a:gd name="connsiteX2" fmla="*/ 19873 w 75748"/>
                  <a:gd name="connsiteY2" fmla="*/ 34234 h 48846"/>
                  <a:gd name="connsiteX3" fmla="*/ 4956 w 75748"/>
                  <a:gd name="connsiteY3" fmla="*/ 45334 h 48846"/>
                  <a:gd name="connsiteX4" fmla="*/ 614 w 75748"/>
                  <a:gd name="connsiteY4" fmla="*/ 44695 h 48846"/>
                  <a:gd name="connsiteX5" fmla="*/ 1253 w 75748"/>
                  <a:gd name="connsiteY5" fmla="*/ 40353 h 48846"/>
                  <a:gd name="connsiteX6" fmla="*/ 19050 w 75748"/>
                  <a:gd name="connsiteY6" fmla="*/ 27108 h 48846"/>
                  <a:gd name="connsiteX7" fmla="*/ 21575 w 75748"/>
                  <a:gd name="connsiteY7" fmla="*/ 26567 h 48846"/>
                  <a:gd name="connsiteX8" fmla="*/ 23635 w 75748"/>
                  <a:gd name="connsiteY8" fmla="*/ 28126 h 48846"/>
                  <a:gd name="connsiteX9" fmla="*/ 28990 w 75748"/>
                  <a:gd name="connsiteY9" fmla="*/ 38066 h 48846"/>
                  <a:gd name="connsiteX10" fmla="*/ 41567 w 75748"/>
                  <a:gd name="connsiteY10" fmla="*/ 2085 h 48846"/>
                  <a:gd name="connsiteX11" fmla="*/ 44841 w 75748"/>
                  <a:gd name="connsiteY11" fmla="*/ 23 h 48846"/>
                  <a:gd name="connsiteX12" fmla="*/ 47581 w 75748"/>
                  <a:gd name="connsiteY12" fmla="*/ 2757 h 48846"/>
                  <a:gd name="connsiteX13" fmla="*/ 50295 w 75748"/>
                  <a:gd name="connsiteY13" fmla="*/ 26491 h 48846"/>
                  <a:gd name="connsiteX14" fmla="*/ 57594 w 75748"/>
                  <a:gd name="connsiteY14" fmla="*/ 21278 h 48846"/>
                  <a:gd name="connsiteX15" fmla="*/ 61261 w 75748"/>
                  <a:gd name="connsiteY15" fmla="*/ 21319 h 48846"/>
                  <a:gd name="connsiteX16" fmla="*/ 74506 w 75748"/>
                  <a:gd name="connsiteY16" fmla="*/ 31253 h 48846"/>
                  <a:gd name="connsiteX17" fmla="*/ 75128 w 75748"/>
                  <a:gd name="connsiteY17" fmla="*/ 35599 h 48846"/>
                  <a:gd name="connsiteX18" fmla="*/ 70781 w 75748"/>
                  <a:gd name="connsiteY18" fmla="*/ 36221 h 48846"/>
                  <a:gd name="connsiteX19" fmla="*/ 59353 w 75748"/>
                  <a:gd name="connsiteY19" fmla="*/ 27651 h 48846"/>
                  <a:gd name="connsiteX20" fmla="*/ 49614 w 75748"/>
                  <a:gd name="connsiteY20" fmla="*/ 34606 h 48846"/>
                  <a:gd name="connsiteX21" fmla="*/ 46548 w 75748"/>
                  <a:gd name="connsiteY21" fmla="*/ 34917 h 48846"/>
                  <a:gd name="connsiteX22" fmla="*/ 44725 w 75748"/>
                  <a:gd name="connsiteY22" fmla="*/ 32433 h 48846"/>
                  <a:gd name="connsiteX23" fmla="*/ 42955 w 75748"/>
                  <a:gd name="connsiteY23" fmla="*/ 16934 h 48846"/>
                  <a:gd name="connsiteX24" fmla="*/ 32529 w 75748"/>
                  <a:gd name="connsiteY24" fmla="*/ 46761 h 48846"/>
                  <a:gd name="connsiteX25" fmla="*/ 29843 w 75748"/>
                  <a:gd name="connsiteY25" fmla="*/ 48831 h 48846"/>
                  <a:gd name="connsiteX26" fmla="*/ 29596 w 75748"/>
                  <a:gd name="connsiteY26" fmla="*/ 48846 h 48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5748" h="48846">
                    <a:moveTo>
                      <a:pt x="29596" y="48846"/>
                    </a:moveTo>
                    <a:cubicBezTo>
                      <a:pt x="28460" y="48846"/>
                      <a:pt x="27408" y="48225"/>
                      <a:pt x="26863" y="47214"/>
                    </a:cubicBezTo>
                    <a:lnTo>
                      <a:pt x="19873" y="34234"/>
                    </a:lnTo>
                    <a:lnTo>
                      <a:pt x="4956" y="45334"/>
                    </a:lnTo>
                    <a:cubicBezTo>
                      <a:pt x="3582" y="46358"/>
                      <a:pt x="1638" y="46073"/>
                      <a:pt x="614" y="44695"/>
                    </a:cubicBezTo>
                    <a:cubicBezTo>
                      <a:pt x="-410" y="43320"/>
                      <a:pt x="-123" y="41375"/>
                      <a:pt x="1253" y="40353"/>
                    </a:cubicBezTo>
                    <a:lnTo>
                      <a:pt x="19050" y="27108"/>
                    </a:lnTo>
                    <a:cubicBezTo>
                      <a:pt x="19772" y="26572"/>
                      <a:pt x="20691" y="26366"/>
                      <a:pt x="21575" y="26567"/>
                    </a:cubicBezTo>
                    <a:cubicBezTo>
                      <a:pt x="22455" y="26764"/>
                      <a:pt x="23208" y="27333"/>
                      <a:pt x="23635" y="28126"/>
                    </a:cubicBezTo>
                    <a:lnTo>
                      <a:pt x="28990" y="38066"/>
                    </a:lnTo>
                    <a:lnTo>
                      <a:pt x="41567" y="2085"/>
                    </a:lnTo>
                    <a:cubicBezTo>
                      <a:pt x="42044" y="719"/>
                      <a:pt x="43425" y="-156"/>
                      <a:pt x="44841" y="23"/>
                    </a:cubicBezTo>
                    <a:cubicBezTo>
                      <a:pt x="46279" y="185"/>
                      <a:pt x="47417" y="1317"/>
                      <a:pt x="47581" y="2757"/>
                    </a:cubicBezTo>
                    <a:lnTo>
                      <a:pt x="50295" y="26491"/>
                    </a:lnTo>
                    <a:lnTo>
                      <a:pt x="57594" y="21278"/>
                    </a:lnTo>
                    <a:cubicBezTo>
                      <a:pt x="58692" y="20490"/>
                      <a:pt x="60178" y="20508"/>
                      <a:pt x="61261" y="21319"/>
                    </a:cubicBezTo>
                    <a:lnTo>
                      <a:pt x="74506" y="31253"/>
                    </a:lnTo>
                    <a:cubicBezTo>
                      <a:pt x="75878" y="32282"/>
                      <a:pt x="76156" y="34227"/>
                      <a:pt x="75128" y="35599"/>
                    </a:cubicBezTo>
                    <a:cubicBezTo>
                      <a:pt x="74097" y="36969"/>
                      <a:pt x="72154" y="37245"/>
                      <a:pt x="70781" y="36221"/>
                    </a:cubicBezTo>
                    <a:lnTo>
                      <a:pt x="59353" y="27651"/>
                    </a:lnTo>
                    <a:lnTo>
                      <a:pt x="49614" y="34606"/>
                    </a:lnTo>
                    <a:cubicBezTo>
                      <a:pt x="48719" y="35245"/>
                      <a:pt x="47557" y="35361"/>
                      <a:pt x="46548" y="34917"/>
                    </a:cubicBezTo>
                    <a:cubicBezTo>
                      <a:pt x="45544" y="34470"/>
                      <a:pt x="44850" y="33525"/>
                      <a:pt x="44725" y="32433"/>
                    </a:cubicBezTo>
                    <a:lnTo>
                      <a:pt x="42955" y="16934"/>
                    </a:lnTo>
                    <a:lnTo>
                      <a:pt x="32529" y="46761"/>
                    </a:lnTo>
                    <a:cubicBezTo>
                      <a:pt x="32124" y="47923"/>
                      <a:pt x="31069" y="48735"/>
                      <a:pt x="29843" y="48831"/>
                    </a:cubicBezTo>
                    <a:cubicBezTo>
                      <a:pt x="29758" y="48844"/>
                      <a:pt x="29677" y="48846"/>
                      <a:pt x="29596" y="4884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56" name="Graphic 277">
              <a:extLst>
                <a:ext uri="{FF2B5EF4-FFF2-40B4-BE49-F238E27FC236}">
                  <a16:creationId xmlns:a16="http://schemas.microsoft.com/office/drawing/2014/main" id="{0B033DF8-5586-444F-8570-E31345C7C2EE}"/>
                </a:ext>
              </a:extLst>
            </p:cNvPr>
            <p:cNvSpPr/>
            <p:nvPr/>
          </p:nvSpPr>
          <p:spPr>
            <a:xfrm>
              <a:off x="5000212" y="2445731"/>
              <a:ext cx="202925" cy="182977"/>
            </a:xfrm>
            <a:custGeom>
              <a:avLst/>
              <a:gdLst>
                <a:gd name="connsiteX0" fmla="*/ 182831 w 202925"/>
                <a:gd name="connsiteY0" fmla="*/ 182977 h 182977"/>
                <a:gd name="connsiteX1" fmla="*/ 20095 w 202925"/>
                <a:gd name="connsiteY1" fmla="*/ 182977 h 182977"/>
                <a:gd name="connsiteX2" fmla="*/ 0 w 202925"/>
                <a:gd name="connsiteY2" fmla="*/ 162883 h 182977"/>
                <a:gd name="connsiteX3" fmla="*/ 0 w 202925"/>
                <a:gd name="connsiteY3" fmla="*/ 20097 h 182977"/>
                <a:gd name="connsiteX4" fmla="*/ 20095 w 202925"/>
                <a:gd name="connsiteY4" fmla="*/ 0 h 182977"/>
                <a:gd name="connsiteX5" fmla="*/ 182831 w 202925"/>
                <a:gd name="connsiteY5" fmla="*/ 0 h 182977"/>
                <a:gd name="connsiteX6" fmla="*/ 202925 w 202925"/>
                <a:gd name="connsiteY6" fmla="*/ 20097 h 182977"/>
                <a:gd name="connsiteX7" fmla="*/ 202925 w 202925"/>
                <a:gd name="connsiteY7" fmla="*/ 162883 h 182977"/>
                <a:gd name="connsiteX8" fmla="*/ 182831 w 202925"/>
                <a:gd name="connsiteY8" fmla="*/ 182977 h 182977"/>
                <a:gd name="connsiteX9" fmla="*/ 20095 w 202925"/>
                <a:gd name="connsiteY9" fmla="*/ 6565 h 182977"/>
                <a:gd name="connsiteX10" fmla="*/ 6565 w 202925"/>
                <a:gd name="connsiteY10" fmla="*/ 20097 h 182977"/>
                <a:gd name="connsiteX11" fmla="*/ 6565 w 202925"/>
                <a:gd name="connsiteY11" fmla="*/ 162883 h 182977"/>
                <a:gd name="connsiteX12" fmla="*/ 20095 w 202925"/>
                <a:gd name="connsiteY12" fmla="*/ 176412 h 182977"/>
                <a:gd name="connsiteX13" fmla="*/ 182831 w 202925"/>
                <a:gd name="connsiteY13" fmla="*/ 176412 h 182977"/>
                <a:gd name="connsiteX14" fmla="*/ 196360 w 202925"/>
                <a:gd name="connsiteY14" fmla="*/ 162883 h 182977"/>
                <a:gd name="connsiteX15" fmla="*/ 196360 w 202925"/>
                <a:gd name="connsiteY15" fmla="*/ 20097 h 182977"/>
                <a:gd name="connsiteX16" fmla="*/ 182831 w 202925"/>
                <a:gd name="connsiteY16" fmla="*/ 6565 h 182977"/>
                <a:gd name="connsiteX17" fmla="*/ 20095 w 202925"/>
                <a:gd name="connsiteY17" fmla="*/ 6565 h 182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2925" h="182977">
                  <a:moveTo>
                    <a:pt x="182831" y="182977"/>
                  </a:moveTo>
                  <a:lnTo>
                    <a:pt x="20095" y="182977"/>
                  </a:lnTo>
                  <a:cubicBezTo>
                    <a:pt x="9017" y="182977"/>
                    <a:pt x="0" y="173963"/>
                    <a:pt x="0" y="162883"/>
                  </a:cubicBezTo>
                  <a:lnTo>
                    <a:pt x="0" y="20097"/>
                  </a:lnTo>
                  <a:cubicBezTo>
                    <a:pt x="0" y="9014"/>
                    <a:pt x="9014" y="0"/>
                    <a:pt x="20095" y="0"/>
                  </a:cubicBezTo>
                  <a:lnTo>
                    <a:pt x="182831" y="0"/>
                  </a:lnTo>
                  <a:cubicBezTo>
                    <a:pt x="193909" y="0"/>
                    <a:pt x="202925" y="9014"/>
                    <a:pt x="202925" y="20097"/>
                  </a:cubicBezTo>
                  <a:lnTo>
                    <a:pt x="202925" y="162883"/>
                  </a:lnTo>
                  <a:cubicBezTo>
                    <a:pt x="202925" y="173961"/>
                    <a:pt x="193911" y="182977"/>
                    <a:pt x="182831" y="182977"/>
                  </a:cubicBezTo>
                  <a:close/>
                  <a:moveTo>
                    <a:pt x="20095" y="6565"/>
                  </a:moveTo>
                  <a:cubicBezTo>
                    <a:pt x="12634" y="6565"/>
                    <a:pt x="6565" y="12636"/>
                    <a:pt x="6565" y="20097"/>
                  </a:cubicBezTo>
                  <a:lnTo>
                    <a:pt x="6565" y="162883"/>
                  </a:lnTo>
                  <a:cubicBezTo>
                    <a:pt x="6565" y="170343"/>
                    <a:pt x="12634" y="176412"/>
                    <a:pt x="20095" y="176412"/>
                  </a:cubicBezTo>
                  <a:lnTo>
                    <a:pt x="182831" y="176412"/>
                  </a:lnTo>
                  <a:cubicBezTo>
                    <a:pt x="190291" y="176412"/>
                    <a:pt x="196360" y="170343"/>
                    <a:pt x="196360" y="162883"/>
                  </a:cubicBezTo>
                  <a:lnTo>
                    <a:pt x="196360" y="20097"/>
                  </a:lnTo>
                  <a:cubicBezTo>
                    <a:pt x="196360" y="12636"/>
                    <a:pt x="190291" y="6565"/>
                    <a:pt x="182831" y="6565"/>
                  </a:cubicBezTo>
                  <a:lnTo>
                    <a:pt x="20095" y="6565"/>
                  </a:ln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2" name="Group 371">
            <a:extLst>
              <a:ext uri="{FF2B5EF4-FFF2-40B4-BE49-F238E27FC236}">
                <a16:creationId xmlns:a16="http://schemas.microsoft.com/office/drawing/2014/main" id="{29BA24BC-E43A-45D9-856D-FCBCA165C825}"/>
              </a:ext>
            </a:extLst>
          </p:cNvPr>
          <p:cNvGrpSpPr/>
          <p:nvPr/>
        </p:nvGrpSpPr>
        <p:grpSpPr>
          <a:xfrm>
            <a:off x="5923250" y="2392750"/>
            <a:ext cx="332328" cy="287803"/>
            <a:chOff x="5923250" y="2392750"/>
            <a:chExt cx="332328" cy="287803"/>
          </a:xfrm>
        </p:grpSpPr>
        <p:sp>
          <p:nvSpPr>
            <p:cNvPr id="373" name="Graphic 278">
              <a:extLst>
                <a:ext uri="{FF2B5EF4-FFF2-40B4-BE49-F238E27FC236}">
                  <a16:creationId xmlns:a16="http://schemas.microsoft.com/office/drawing/2014/main" id="{F44537E0-58F7-4F3C-9755-8A66384BB7D5}"/>
                </a:ext>
              </a:extLst>
            </p:cNvPr>
            <p:cNvSpPr/>
            <p:nvPr/>
          </p:nvSpPr>
          <p:spPr>
            <a:xfrm>
              <a:off x="5923250" y="2392750"/>
              <a:ext cx="332328" cy="287803"/>
            </a:xfrm>
            <a:custGeom>
              <a:avLst/>
              <a:gdLst>
                <a:gd name="connsiteX0" fmla="*/ 249245 w 332328"/>
                <a:gd name="connsiteY0" fmla="*/ 287804 h 287803"/>
                <a:gd name="connsiteX1" fmla="*/ 332328 w 332328"/>
                <a:gd name="connsiteY1" fmla="*/ 143902 h 287803"/>
                <a:gd name="connsiteX2" fmla="*/ 249245 w 332328"/>
                <a:gd name="connsiteY2" fmla="*/ 0 h 287803"/>
                <a:gd name="connsiteX3" fmla="*/ 83082 w 332328"/>
                <a:gd name="connsiteY3" fmla="*/ 0 h 287803"/>
                <a:gd name="connsiteX4" fmla="*/ 0 w 332328"/>
                <a:gd name="connsiteY4" fmla="*/ 143902 h 287803"/>
                <a:gd name="connsiteX5" fmla="*/ 83082 w 332328"/>
                <a:gd name="connsiteY5" fmla="*/ 287804 h 28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328" h="287803">
                  <a:moveTo>
                    <a:pt x="249245" y="287804"/>
                  </a:moveTo>
                  <a:lnTo>
                    <a:pt x="332328" y="143902"/>
                  </a:lnTo>
                  <a:lnTo>
                    <a:pt x="249245" y="0"/>
                  </a:lnTo>
                  <a:lnTo>
                    <a:pt x="83082" y="0"/>
                  </a:lnTo>
                  <a:lnTo>
                    <a:pt x="0" y="143902"/>
                  </a:lnTo>
                  <a:lnTo>
                    <a:pt x="83082" y="287804"/>
                  </a:lnTo>
                  <a:close/>
                </a:path>
              </a:pathLst>
            </a:custGeom>
            <a:solidFill>
              <a:srgbClr val="A1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74" name="Graphic 278">
              <a:extLst>
                <a:ext uri="{FF2B5EF4-FFF2-40B4-BE49-F238E27FC236}">
                  <a16:creationId xmlns:a16="http://schemas.microsoft.com/office/drawing/2014/main" id="{60E2C5F7-9950-496A-9B81-7A100F4B70F9}"/>
                </a:ext>
              </a:extLst>
            </p:cNvPr>
            <p:cNvGrpSpPr/>
            <p:nvPr/>
          </p:nvGrpSpPr>
          <p:grpSpPr>
            <a:xfrm>
              <a:off x="5967064" y="2417636"/>
              <a:ext cx="242127" cy="242127"/>
              <a:chOff x="5967064" y="2417636"/>
              <a:chExt cx="242127" cy="242127"/>
            </a:xfrm>
            <a:solidFill>
              <a:srgbClr val="FFFFFF"/>
            </a:solidFill>
          </p:grpSpPr>
          <p:sp>
            <p:nvSpPr>
              <p:cNvPr id="375" name="Graphic 278">
                <a:extLst>
                  <a:ext uri="{FF2B5EF4-FFF2-40B4-BE49-F238E27FC236}">
                    <a16:creationId xmlns:a16="http://schemas.microsoft.com/office/drawing/2014/main" id="{C83EFBB0-B723-440C-A336-F7FDD6BCEC5B}"/>
                  </a:ext>
                </a:extLst>
              </p:cNvPr>
              <p:cNvSpPr/>
              <p:nvPr/>
            </p:nvSpPr>
            <p:spPr>
              <a:xfrm>
                <a:off x="6051703" y="2520219"/>
                <a:ext cx="12839" cy="21414"/>
              </a:xfrm>
              <a:custGeom>
                <a:avLst/>
                <a:gdLst>
                  <a:gd name="connsiteX0" fmla="*/ 0 w 12839"/>
                  <a:gd name="connsiteY0" fmla="*/ 0 h 21414"/>
                  <a:gd name="connsiteX1" fmla="*/ 0 w 12839"/>
                  <a:gd name="connsiteY1" fmla="*/ 21414 h 21414"/>
                  <a:gd name="connsiteX2" fmla="*/ 4572 w 12839"/>
                  <a:gd name="connsiteY2" fmla="*/ 21414 h 21414"/>
                  <a:gd name="connsiteX3" fmla="*/ 12840 w 12839"/>
                  <a:gd name="connsiteY3" fmla="*/ 10730 h 21414"/>
                  <a:gd name="connsiteX4" fmla="*/ 4486 w 12839"/>
                  <a:gd name="connsiteY4" fmla="*/ 0 h 21414"/>
                  <a:gd name="connsiteX5" fmla="*/ 0 w 12839"/>
                  <a:gd name="connsiteY5" fmla="*/ 0 h 214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2839" h="21414">
                    <a:moveTo>
                      <a:pt x="0" y="0"/>
                    </a:moveTo>
                    <a:lnTo>
                      <a:pt x="0" y="21414"/>
                    </a:lnTo>
                    <a:lnTo>
                      <a:pt x="4572" y="21414"/>
                    </a:lnTo>
                    <a:cubicBezTo>
                      <a:pt x="9673" y="21414"/>
                      <a:pt x="12840" y="18206"/>
                      <a:pt x="12840" y="10730"/>
                    </a:cubicBezTo>
                    <a:cubicBezTo>
                      <a:pt x="12840" y="3254"/>
                      <a:pt x="9586" y="0"/>
                      <a:pt x="448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" name="Graphic 278">
                <a:extLst>
                  <a:ext uri="{FF2B5EF4-FFF2-40B4-BE49-F238E27FC236}">
                    <a16:creationId xmlns:a16="http://schemas.microsoft.com/office/drawing/2014/main" id="{AEDCCC7C-B313-4608-A244-D6A5443F6DF6}"/>
                  </a:ext>
                </a:extLst>
              </p:cNvPr>
              <p:cNvSpPr/>
              <p:nvPr/>
            </p:nvSpPr>
            <p:spPr>
              <a:xfrm>
                <a:off x="5967064" y="2417636"/>
                <a:ext cx="242127" cy="242127"/>
              </a:xfrm>
              <a:custGeom>
                <a:avLst/>
                <a:gdLst>
                  <a:gd name="connsiteX0" fmla="*/ 241799 w 242127"/>
                  <a:gd name="connsiteY0" fmla="*/ 129508 h 242127"/>
                  <a:gd name="connsiteX1" fmla="*/ 242128 w 242127"/>
                  <a:gd name="connsiteY1" fmla="*/ 121063 h 242127"/>
                  <a:gd name="connsiteX2" fmla="*/ 121065 w 242127"/>
                  <a:gd name="connsiteY2" fmla="*/ 0 h 242127"/>
                  <a:gd name="connsiteX3" fmla="*/ 0 w 242127"/>
                  <a:gd name="connsiteY3" fmla="*/ 121065 h 242127"/>
                  <a:gd name="connsiteX4" fmla="*/ 121063 w 242127"/>
                  <a:gd name="connsiteY4" fmla="*/ 242128 h 242127"/>
                  <a:gd name="connsiteX5" fmla="*/ 177572 w 242127"/>
                  <a:gd name="connsiteY5" fmla="*/ 228084 h 242127"/>
                  <a:gd name="connsiteX6" fmla="*/ 167367 w 242127"/>
                  <a:gd name="connsiteY6" fmla="*/ 218530 h 242127"/>
                  <a:gd name="connsiteX7" fmla="*/ 137304 w 242127"/>
                  <a:gd name="connsiteY7" fmla="*/ 227778 h 242127"/>
                  <a:gd name="connsiteX8" fmla="*/ 156993 w 242127"/>
                  <a:gd name="connsiteY8" fmla="*/ 203438 h 242127"/>
                  <a:gd name="connsiteX9" fmla="*/ 154065 w 242127"/>
                  <a:gd name="connsiteY9" fmla="*/ 197168 h 242127"/>
                  <a:gd name="connsiteX10" fmla="*/ 127803 w 242127"/>
                  <a:gd name="connsiteY10" fmla="*/ 228769 h 242127"/>
                  <a:gd name="connsiteX11" fmla="*/ 124219 w 242127"/>
                  <a:gd name="connsiteY11" fmla="*/ 228892 h 242127"/>
                  <a:gd name="connsiteX12" fmla="*/ 124219 w 242127"/>
                  <a:gd name="connsiteY12" fmla="*/ 170801 h 242127"/>
                  <a:gd name="connsiteX13" fmla="*/ 163036 w 242127"/>
                  <a:gd name="connsiteY13" fmla="*/ 179581 h 242127"/>
                  <a:gd name="connsiteX14" fmla="*/ 165327 w 242127"/>
                  <a:gd name="connsiteY14" fmla="*/ 174217 h 242127"/>
                  <a:gd name="connsiteX15" fmla="*/ 124221 w 242127"/>
                  <a:gd name="connsiteY15" fmla="*/ 164966 h 242127"/>
                  <a:gd name="connsiteX16" fmla="*/ 124221 w 242127"/>
                  <a:gd name="connsiteY16" fmla="*/ 140724 h 242127"/>
                  <a:gd name="connsiteX17" fmla="*/ 148511 w 242127"/>
                  <a:gd name="connsiteY17" fmla="*/ 140724 h 242127"/>
                  <a:gd name="connsiteX18" fmla="*/ 148511 w 242127"/>
                  <a:gd name="connsiteY18" fmla="*/ 131404 h 242127"/>
                  <a:gd name="connsiteX19" fmla="*/ 156610 w 242127"/>
                  <a:gd name="connsiteY19" fmla="*/ 129613 h 242127"/>
                  <a:gd name="connsiteX20" fmla="*/ 153538 w 242127"/>
                  <a:gd name="connsiteY20" fmla="*/ 129806 h 242127"/>
                  <a:gd name="connsiteX21" fmla="*/ 139728 w 242127"/>
                  <a:gd name="connsiteY21" fmla="*/ 119824 h 242127"/>
                  <a:gd name="connsiteX22" fmla="*/ 146721 w 242127"/>
                  <a:gd name="connsiteY22" fmla="*/ 119824 h 242127"/>
                  <a:gd name="connsiteX23" fmla="*/ 153623 w 242127"/>
                  <a:gd name="connsiteY23" fmla="*/ 124661 h 242127"/>
                  <a:gd name="connsiteX24" fmla="*/ 159517 w 242127"/>
                  <a:gd name="connsiteY24" fmla="*/ 121013 h 242127"/>
                  <a:gd name="connsiteX25" fmla="*/ 151601 w 242127"/>
                  <a:gd name="connsiteY25" fmla="*/ 115824 h 242127"/>
                  <a:gd name="connsiteX26" fmla="*/ 140873 w 242127"/>
                  <a:gd name="connsiteY26" fmla="*/ 105973 h 242127"/>
                  <a:gd name="connsiteX27" fmla="*/ 153579 w 242127"/>
                  <a:gd name="connsiteY27" fmla="*/ 96825 h 242127"/>
                  <a:gd name="connsiteX28" fmla="*/ 166154 w 242127"/>
                  <a:gd name="connsiteY28" fmla="*/ 105623 h 242127"/>
                  <a:gd name="connsiteX29" fmla="*/ 159252 w 242127"/>
                  <a:gd name="connsiteY29" fmla="*/ 105623 h 242127"/>
                  <a:gd name="connsiteX30" fmla="*/ 153404 w 242127"/>
                  <a:gd name="connsiteY30" fmla="*/ 101885 h 242127"/>
                  <a:gd name="connsiteX31" fmla="*/ 148303 w 242127"/>
                  <a:gd name="connsiteY31" fmla="*/ 105093 h 242127"/>
                  <a:gd name="connsiteX32" fmla="*/ 154724 w 242127"/>
                  <a:gd name="connsiteY32" fmla="*/ 109446 h 242127"/>
                  <a:gd name="connsiteX33" fmla="*/ 166951 w 242127"/>
                  <a:gd name="connsiteY33" fmla="*/ 120177 h 242127"/>
                  <a:gd name="connsiteX34" fmla="*/ 159983 w 242127"/>
                  <a:gd name="connsiteY34" fmla="*/ 128867 h 242127"/>
                  <a:gd name="connsiteX35" fmla="*/ 199586 w 242127"/>
                  <a:gd name="connsiteY35" fmla="*/ 119914 h 242127"/>
                  <a:gd name="connsiteX36" fmla="*/ 241799 w 242127"/>
                  <a:gd name="connsiteY36" fmla="*/ 129508 h 242127"/>
                  <a:gd name="connsiteX37" fmla="*/ 76696 w 242127"/>
                  <a:gd name="connsiteY37" fmla="*/ 174348 h 242127"/>
                  <a:gd name="connsiteX38" fmla="*/ 67931 w 242127"/>
                  <a:gd name="connsiteY38" fmla="*/ 140724 h 242127"/>
                  <a:gd name="connsiteX39" fmla="*/ 118386 w 242127"/>
                  <a:gd name="connsiteY39" fmla="*/ 140724 h 242127"/>
                  <a:gd name="connsiteX40" fmla="*/ 118386 w 242127"/>
                  <a:gd name="connsiteY40" fmla="*/ 164957 h 242127"/>
                  <a:gd name="connsiteX41" fmla="*/ 76855 w 242127"/>
                  <a:gd name="connsiteY41" fmla="*/ 174280 h 242127"/>
                  <a:gd name="connsiteX42" fmla="*/ 76696 w 242127"/>
                  <a:gd name="connsiteY42" fmla="*/ 174348 h 242127"/>
                  <a:gd name="connsiteX43" fmla="*/ 78941 w 242127"/>
                  <a:gd name="connsiteY43" fmla="*/ 179736 h 242127"/>
                  <a:gd name="connsiteX44" fmla="*/ 79149 w 242127"/>
                  <a:gd name="connsiteY44" fmla="*/ 179644 h 242127"/>
                  <a:gd name="connsiteX45" fmla="*/ 118384 w 242127"/>
                  <a:gd name="connsiteY45" fmla="*/ 170792 h 242127"/>
                  <a:gd name="connsiteX46" fmla="*/ 118384 w 242127"/>
                  <a:gd name="connsiteY46" fmla="*/ 228910 h 242127"/>
                  <a:gd name="connsiteX47" fmla="*/ 114355 w 242127"/>
                  <a:gd name="connsiteY47" fmla="*/ 228772 h 242127"/>
                  <a:gd name="connsiteX48" fmla="*/ 78941 w 242127"/>
                  <a:gd name="connsiteY48" fmla="*/ 179736 h 242127"/>
                  <a:gd name="connsiteX49" fmla="*/ 193891 w 242127"/>
                  <a:gd name="connsiteY49" fmla="*/ 41478 h 242127"/>
                  <a:gd name="connsiteX50" fmla="*/ 168312 w 242127"/>
                  <a:gd name="connsiteY50" fmla="*/ 59951 h 242127"/>
                  <a:gd name="connsiteX51" fmla="*/ 136634 w 242127"/>
                  <a:gd name="connsiteY51" fmla="*/ 14265 h 242127"/>
                  <a:gd name="connsiteX52" fmla="*/ 193891 w 242127"/>
                  <a:gd name="connsiteY52" fmla="*/ 41478 h 242127"/>
                  <a:gd name="connsiteX53" fmla="*/ 124221 w 242127"/>
                  <a:gd name="connsiteY53" fmla="*/ 13208 h 242127"/>
                  <a:gd name="connsiteX54" fmla="*/ 127092 w 242127"/>
                  <a:gd name="connsiteY54" fmla="*/ 13306 h 242127"/>
                  <a:gd name="connsiteX55" fmla="*/ 163038 w 242127"/>
                  <a:gd name="connsiteY55" fmla="*/ 62453 h 242127"/>
                  <a:gd name="connsiteX56" fmla="*/ 124221 w 242127"/>
                  <a:gd name="connsiteY56" fmla="*/ 71233 h 242127"/>
                  <a:gd name="connsiteX57" fmla="*/ 124221 w 242127"/>
                  <a:gd name="connsiteY57" fmla="*/ 13208 h 242127"/>
                  <a:gd name="connsiteX58" fmla="*/ 115069 w 242127"/>
                  <a:gd name="connsiteY58" fmla="*/ 13304 h 242127"/>
                  <a:gd name="connsiteX59" fmla="*/ 118384 w 242127"/>
                  <a:gd name="connsiteY59" fmla="*/ 13197 h 242127"/>
                  <a:gd name="connsiteX60" fmla="*/ 118384 w 242127"/>
                  <a:gd name="connsiteY60" fmla="*/ 71240 h 242127"/>
                  <a:gd name="connsiteX61" fmla="*/ 79149 w 242127"/>
                  <a:gd name="connsiteY61" fmla="*/ 62387 h 242127"/>
                  <a:gd name="connsiteX62" fmla="*/ 115069 w 242127"/>
                  <a:gd name="connsiteY62" fmla="*/ 13304 h 242127"/>
                  <a:gd name="connsiteX63" fmla="*/ 105529 w 242127"/>
                  <a:gd name="connsiteY63" fmla="*/ 14262 h 242127"/>
                  <a:gd name="connsiteX64" fmla="*/ 73877 w 242127"/>
                  <a:gd name="connsiteY64" fmla="*/ 59879 h 242127"/>
                  <a:gd name="connsiteX65" fmla="*/ 48342 w 242127"/>
                  <a:gd name="connsiteY65" fmla="*/ 41378 h 242127"/>
                  <a:gd name="connsiteX66" fmla="*/ 105529 w 242127"/>
                  <a:gd name="connsiteY66" fmla="*/ 14262 h 242127"/>
                  <a:gd name="connsiteX67" fmla="*/ 104857 w 242127"/>
                  <a:gd name="connsiteY67" fmla="*/ 227780 h 242127"/>
                  <a:gd name="connsiteX68" fmla="*/ 48429 w 242127"/>
                  <a:gd name="connsiteY68" fmla="*/ 200833 h 242127"/>
                  <a:gd name="connsiteX69" fmla="*/ 73735 w 242127"/>
                  <a:gd name="connsiteY69" fmla="*/ 182483 h 242127"/>
                  <a:gd name="connsiteX70" fmla="*/ 104857 w 242127"/>
                  <a:gd name="connsiteY70" fmla="*/ 227780 h 242127"/>
                  <a:gd name="connsiteX71" fmla="*/ 71430 w 242127"/>
                  <a:gd name="connsiteY71" fmla="*/ 177106 h 242127"/>
                  <a:gd name="connsiteX72" fmla="*/ 44232 w 242127"/>
                  <a:gd name="connsiteY72" fmla="*/ 196778 h 242127"/>
                  <a:gd name="connsiteX73" fmla="*/ 13197 w 242127"/>
                  <a:gd name="connsiteY73" fmla="*/ 123728 h 242127"/>
                  <a:gd name="connsiteX74" fmla="*/ 60816 w 242127"/>
                  <a:gd name="connsiteY74" fmla="*/ 123728 h 242127"/>
                  <a:gd name="connsiteX75" fmla="*/ 71430 w 242127"/>
                  <a:gd name="connsiteY75" fmla="*/ 177106 h 242127"/>
                  <a:gd name="connsiteX76" fmla="*/ 64803 w 242127"/>
                  <a:gd name="connsiteY76" fmla="*/ 86688 h 242127"/>
                  <a:gd name="connsiteX77" fmla="*/ 64145 w 242127"/>
                  <a:gd name="connsiteY77" fmla="*/ 89597 h 242127"/>
                  <a:gd name="connsiteX78" fmla="*/ 60847 w 242127"/>
                  <a:gd name="connsiteY78" fmla="*/ 117894 h 242127"/>
                  <a:gd name="connsiteX79" fmla="*/ 13208 w 242127"/>
                  <a:gd name="connsiteY79" fmla="*/ 117894 h 242127"/>
                  <a:gd name="connsiteX80" fmla="*/ 44146 w 242127"/>
                  <a:gd name="connsiteY80" fmla="*/ 45440 h 242127"/>
                  <a:gd name="connsiteX81" fmla="*/ 71564 w 242127"/>
                  <a:gd name="connsiteY81" fmla="*/ 65241 h 242127"/>
                  <a:gd name="connsiteX82" fmla="*/ 64803 w 242127"/>
                  <a:gd name="connsiteY82" fmla="*/ 86688 h 242127"/>
                  <a:gd name="connsiteX83" fmla="*/ 76855 w 242127"/>
                  <a:gd name="connsiteY83" fmla="*/ 67751 h 242127"/>
                  <a:gd name="connsiteX84" fmla="*/ 118386 w 242127"/>
                  <a:gd name="connsiteY84" fmla="*/ 77074 h 242127"/>
                  <a:gd name="connsiteX85" fmla="*/ 118386 w 242127"/>
                  <a:gd name="connsiteY85" fmla="*/ 86688 h 242127"/>
                  <a:gd name="connsiteX86" fmla="*/ 70822 w 242127"/>
                  <a:gd name="connsiteY86" fmla="*/ 86688 h 242127"/>
                  <a:gd name="connsiteX87" fmla="*/ 76855 w 242127"/>
                  <a:gd name="connsiteY87" fmla="*/ 67751 h 242127"/>
                  <a:gd name="connsiteX88" fmla="*/ 89212 w 242127"/>
                  <a:gd name="connsiteY88" fmla="*/ 129145 h 242127"/>
                  <a:gd name="connsiteX89" fmla="*/ 77254 w 242127"/>
                  <a:gd name="connsiteY89" fmla="*/ 129145 h 242127"/>
                  <a:gd name="connsiteX90" fmla="*/ 77254 w 242127"/>
                  <a:gd name="connsiteY90" fmla="*/ 97486 h 242127"/>
                  <a:gd name="connsiteX91" fmla="*/ 89126 w 242127"/>
                  <a:gd name="connsiteY91" fmla="*/ 97486 h 242127"/>
                  <a:gd name="connsiteX92" fmla="*/ 104914 w 242127"/>
                  <a:gd name="connsiteY92" fmla="*/ 113316 h 242127"/>
                  <a:gd name="connsiteX93" fmla="*/ 89212 w 242127"/>
                  <a:gd name="connsiteY93" fmla="*/ 129145 h 242127"/>
                  <a:gd name="connsiteX94" fmla="*/ 135756 w 242127"/>
                  <a:gd name="connsiteY94" fmla="*/ 129145 h 242127"/>
                  <a:gd name="connsiteX95" fmla="*/ 128147 w 242127"/>
                  <a:gd name="connsiteY95" fmla="*/ 129145 h 242127"/>
                  <a:gd name="connsiteX96" fmla="*/ 115657 w 242127"/>
                  <a:gd name="connsiteY96" fmla="*/ 106674 h 242127"/>
                  <a:gd name="connsiteX97" fmla="*/ 115657 w 242127"/>
                  <a:gd name="connsiteY97" fmla="*/ 129145 h 242127"/>
                  <a:gd name="connsiteX98" fmla="*/ 109326 w 242127"/>
                  <a:gd name="connsiteY98" fmla="*/ 129145 h 242127"/>
                  <a:gd name="connsiteX99" fmla="*/ 109326 w 242127"/>
                  <a:gd name="connsiteY99" fmla="*/ 97486 h 242127"/>
                  <a:gd name="connsiteX100" fmla="*/ 117504 w 242127"/>
                  <a:gd name="connsiteY100" fmla="*/ 97486 h 242127"/>
                  <a:gd name="connsiteX101" fmla="*/ 129467 w 242127"/>
                  <a:gd name="connsiteY101" fmla="*/ 119120 h 242127"/>
                  <a:gd name="connsiteX102" fmla="*/ 129467 w 242127"/>
                  <a:gd name="connsiteY102" fmla="*/ 97486 h 242127"/>
                  <a:gd name="connsiteX103" fmla="*/ 135754 w 242127"/>
                  <a:gd name="connsiteY103" fmla="*/ 97486 h 242127"/>
                  <a:gd name="connsiteX104" fmla="*/ 135754 w 242127"/>
                  <a:gd name="connsiteY104" fmla="*/ 129145 h 242127"/>
                  <a:gd name="connsiteX105" fmla="*/ 124221 w 242127"/>
                  <a:gd name="connsiteY105" fmla="*/ 86688 h 242127"/>
                  <a:gd name="connsiteX106" fmla="*/ 124221 w 242127"/>
                  <a:gd name="connsiteY106" fmla="*/ 77068 h 242127"/>
                  <a:gd name="connsiteX107" fmla="*/ 165327 w 242127"/>
                  <a:gd name="connsiteY107" fmla="*/ 67817 h 242127"/>
                  <a:gd name="connsiteX108" fmla="*/ 171337 w 242127"/>
                  <a:gd name="connsiteY108" fmla="*/ 86688 h 242127"/>
                  <a:gd name="connsiteX109" fmla="*/ 124221 w 242127"/>
                  <a:gd name="connsiteY109" fmla="*/ 86688 h 242127"/>
                  <a:gd name="connsiteX110" fmla="*/ 181312 w 242127"/>
                  <a:gd name="connsiteY110" fmla="*/ 117894 h 242127"/>
                  <a:gd name="connsiteX111" fmla="*/ 170619 w 242127"/>
                  <a:gd name="connsiteY111" fmla="*/ 65315 h 242127"/>
                  <a:gd name="connsiteX112" fmla="*/ 198078 w 242127"/>
                  <a:gd name="connsiteY112" fmla="*/ 45545 h 242127"/>
                  <a:gd name="connsiteX113" fmla="*/ 228916 w 242127"/>
                  <a:gd name="connsiteY113" fmla="*/ 117894 h 242127"/>
                  <a:gd name="connsiteX114" fmla="*/ 181312 w 242127"/>
                  <a:gd name="connsiteY114" fmla="*/ 117894 h 242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242127" h="242127">
                    <a:moveTo>
                      <a:pt x="241799" y="129508"/>
                    </a:moveTo>
                    <a:cubicBezTo>
                      <a:pt x="241992" y="126716"/>
                      <a:pt x="242128" y="123906"/>
                      <a:pt x="242128" y="121063"/>
                    </a:cubicBezTo>
                    <a:cubicBezTo>
                      <a:pt x="242128" y="54307"/>
                      <a:pt x="187820" y="0"/>
                      <a:pt x="121065" y="0"/>
                    </a:cubicBezTo>
                    <a:cubicBezTo>
                      <a:pt x="54310" y="0"/>
                      <a:pt x="0" y="54310"/>
                      <a:pt x="0" y="121065"/>
                    </a:cubicBezTo>
                    <a:cubicBezTo>
                      <a:pt x="0" y="187821"/>
                      <a:pt x="54307" y="242128"/>
                      <a:pt x="121063" y="242128"/>
                    </a:cubicBezTo>
                    <a:cubicBezTo>
                      <a:pt x="141464" y="242128"/>
                      <a:pt x="160692" y="237035"/>
                      <a:pt x="177572" y="228084"/>
                    </a:cubicBezTo>
                    <a:cubicBezTo>
                      <a:pt x="173858" y="225200"/>
                      <a:pt x="170446" y="222003"/>
                      <a:pt x="167367" y="218530"/>
                    </a:cubicBezTo>
                    <a:cubicBezTo>
                      <a:pt x="158004" y="222996"/>
                      <a:pt x="147909" y="226170"/>
                      <a:pt x="137304" y="227778"/>
                    </a:cubicBezTo>
                    <a:cubicBezTo>
                      <a:pt x="144760" y="220317"/>
                      <a:pt x="151323" y="212146"/>
                      <a:pt x="156993" y="203438"/>
                    </a:cubicBezTo>
                    <a:cubicBezTo>
                      <a:pt x="155928" y="201394"/>
                      <a:pt x="154938" y="199308"/>
                      <a:pt x="154065" y="197168"/>
                    </a:cubicBezTo>
                    <a:cubicBezTo>
                      <a:pt x="146922" y="208771"/>
                      <a:pt x="138133" y="219436"/>
                      <a:pt x="127803" y="228769"/>
                    </a:cubicBezTo>
                    <a:cubicBezTo>
                      <a:pt x="126617" y="228844"/>
                      <a:pt x="125413" y="228853"/>
                      <a:pt x="124219" y="228892"/>
                    </a:cubicBezTo>
                    <a:lnTo>
                      <a:pt x="124219" y="170801"/>
                    </a:lnTo>
                    <a:cubicBezTo>
                      <a:pt x="137719" y="171199"/>
                      <a:pt x="150892" y="174215"/>
                      <a:pt x="163036" y="179581"/>
                    </a:cubicBezTo>
                    <a:lnTo>
                      <a:pt x="165327" y="174217"/>
                    </a:lnTo>
                    <a:cubicBezTo>
                      <a:pt x="152465" y="168544"/>
                      <a:pt x="138516" y="165367"/>
                      <a:pt x="124221" y="164966"/>
                    </a:cubicBezTo>
                    <a:lnTo>
                      <a:pt x="124221" y="140724"/>
                    </a:lnTo>
                    <a:lnTo>
                      <a:pt x="148511" y="140724"/>
                    </a:lnTo>
                    <a:lnTo>
                      <a:pt x="148511" y="131404"/>
                    </a:lnTo>
                    <a:lnTo>
                      <a:pt x="156610" y="129613"/>
                    </a:lnTo>
                    <a:cubicBezTo>
                      <a:pt x="155654" y="129732"/>
                      <a:pt x="154641" y="129806"/>
                      <a:pt x="153538" y="129806"/>
                    </a:cubicBezTo>
                    <a:cubicBezTo>
                      <a:pt x="145403" y="129806"/>
                      <a:pt x="140608" y="125893"/>
                      <a:pt x="139728" y="119824"/>
                    </a:cubicBezTo>
                    <a:lnTo>
                      <a:pt x="146721" y="119824"/>
                    </a:lnTo>
                    <a:cubicBezTo>
                      <a:pt x="147204" y="122595"/>
                      <a:pt x="149450" y="124661"/>
                      <a:pt x="153623" y="124661"/>
                    </a:cubicBezTo>
                    <a:cubicBezTo>
                      <a:pt x="157891" y="124661"/>
                      <a:pt x="159517" y="123254"/>
                      <a:pt x="159517" y="121013"/>
                    </a:cubicBezTo>
                    <a:cubicBezTo>
                      <a:pt x="159517" y="117758"/>
                      <a:pt x="156129" y="116881"/>
                      <a:pt x="151601" y="115824"/>
                    </a:cubicBezTo>
                    <a:cubicBezTo>
                      <a:pt x="146327" y="114592"/>
                      <a:pt x="140873" y="112659"/>
                      <a:pt x="140873" y="105973"/>
                    </a:cubicBezTo>
                    <a:cubicBezTo>
                      <a:pt x="140873" y="100388"/>
                      <a:pt x="145180" y="96825"/>
                      <a:pt x="153579" y="96825"/>
                    </a:cubicBezTo>
                    <a:cubicBezTo>
                      <a:pt x="160965" y="96825"/>
                      <a:pt x="165321" y="100123"/>
                      <a:pt x="166154" y="105623"/>
                    </a:cubicBezTo>
                    <a:lnTo>
                      <a:pt x="159252" y="105623"/>
                    </a:lnTo>
                    <a:cubicBezTo>
                      <a:pt x="158902" y="103246"/>
                      <a:pt x="156571" y="101885"/>
                      <a:pt x="153404" y="101885"/>
                    </a:cubicBezTo>
                    <a:cubicBezTo>
                      <a:pt x="149666" y="101885"/>
                      <a:pt x="148303" y="103159"/>
                      <a:pt x="148303" y="105093"/>
                    </a:cubicBezTo>
                    <a:cubicBezTo>
                      <a:pt x="148303" y="107689"/>
                      <a:pt x="150325" y="108481"/>
                      <a:pt x="154724" y="109446"/>
                    </a:cubicBezTo>
                    <a:cubicBezTo>
                      <a:pt x="160793" y="110764"/>
                      <a:pt x="166951" y="113228"/>
                      <a:pt x="166951" y="120177"/>
                    </a:cubicBezTo>
                    <a:cubicBezTo>
                      <a:pt x="166951" y="123897"/>
                      <a:pt x="164789" y="127291"/>
                      <a:pt x="159983" y="128867"/>
                    </a:cubicBezTo>
                    <a:lnTo>
                      <a:pt x="199586" y="119914"/>
                    </a:lnTo>
                    <a:lnTo>
                      <a:pt x="241799" y="129508"/>
                    </a:lnTo>
                    <a:close/>
                    <a:moveTo>
                      <a:pt x="76696" y="174348"/>
                    </a:moveTo>
                    <a:cubicBezTo>
                      <a:pt x="72465" y="163592"/>
                      <a:pt x="69489" y="152319"/>
                      <a:pt x="67931" y="140724"/>
                    </a:cubicBezTo>
                    <a:lnTo>
                      <a:pt x="118386" y="140724"/>
                    </a:lnTo>
                    <a:lnTo>
                      <a:pt x="118386" y="164957"/>
                    </a:lnTo>
                    <a:cubicBezTo>
                      <a:pt x="103938" y="165327"/>
                      <a:pt x="89840" y="168531"/>
                      <a:pt x="76855" y="174280"/>
                    </a:cubicBezTo>
                    <a:lnTo>
                      <a:pt x="76696" y="174348"/>
                    </a:lnTo>
                    <a:close/>
                    <a:moveTo>
                      <a:pt x="78941" y="179736"/>
                    </a:moveTo>
                    <a:lnTo>
                      <a:pt x="79149" y="179644"/>
                    </a:lnTo>
                    <a:cubicBezTo>
                      <a:pt x="91415" y="174202"/>
                      <a:pt x="104734" y="171162"/>
                      <a:pt x="118384" y="170792"/>
                    </a:cubicBezTo>
                    <a:lnTo>
                      <a:pt x="118384" y="228910"/>
                    </a:lnTo>
                    <a:cubicBezTo>
                      <a:pt x="117040" y="228870"/>
                      <a:pt x="115690" y="228855"/>
                      <a:pt x="114355" y="228772"/>
                    </a:cubicBezTo>
                    <a:cubicBezTo>
                      <a:pt x="99038" y="214929"/>
                      <a:pt x="87073" y="198187"/>
                      <a:pt x="78941" y="179736"/>
                    </a:cubicBezTo>
                    <a:moveTo>
                      <a:pt x="193891" y="41478"/>
                    </a:moveTo>
                    <a:cubicBezTo>
                      <a:pt x="186299" y="48954"/>
                      <a:pt x="177666" y="55174"/>
                      <a:pt x="168312" y="59951"/>
                    </a:cubicBezTo>
                    <a:cubicBezTo>
                      <a:pt x="160755" y="43028"/>
                      <a:pt x="150071" y="27533"/>
                      <a:pt x="136634" y="14265"/>
                    </a:cubicBezTo>
                    <a:cubicBezTo>
                      <a:pt x="158521" y="17442"/>
                      <a:pt x="178301" y="27203"/>
                      <a:pt x="193891" y="41478"/>
                    </a:cubicBezTo>
                    <a:close/>
                    <a:moveTo>
                      <a:pt x="124221" y="13208"/>
                    </a:moveTo>
                    <a:cubicBezTo>
                      <a:pt x="125179" y="13236"/>
                      <a:pt x="126140" y="13251"/>
                      <a:pt x="127092" y="13306"/>
                    </a:cubicBezTo>
                    <a:cubicBezTo>
                      <a:pt x="142619" y="27148"/>
                      <a:pt x="154779" y="43912"/>
                      <a:pt x="163038" y="62453"/>
                    </a:cubicBezTo>
                    <a:cubicBezTo>
                      <a:pt x="150894" y="67819"/>
                      <a:pt x="137722" y="70835"/>
                      <a:pt x="124221" y="71233"/>
                    </a:cubicBezTo>
                    <a:lnTo>
                      <a:pt x="124221" y="13208"/>
                    </a:lnTo>
                    <a:close/>
                    <a:moveTo>
                      <a:pt x="115069" y="13304"/>
                    </a:moveTo>
                    <a:cubicBezTo>
                      <a:pt x="116167" y="13243"/>
                      <a:pt x="117277" y="13225"/>
                      <a:pt x="118384" y="13197"/>
                    </a:cubicBezTo>
                    <a:lnTo>
                      <a:pt x="118384" y="71240"/>
                    </a:lnTo>
                    <a:cubicBezTo>
                      <a:pt x="104734" y="70872"/>
                      <a:pt x="91413" y="67832"/>
                      <a:pt x="79149" y="62387"/>
                    </a:cubicBezTo>
                    <a:cubicBezTo>
                      <a:pt x="87406" y="43873"/>
                      <a:pt x="99559" y="27131"/>
                      <a:pt x="115069" y="13304"/>
                    </a:cubicBezTo>
                    <a:close/>
                    <a:moveTo>
                      <a:pt x="105529" y="14262"/>
                    </a:moveTo>
                    <a:cubicBezTo>
                      <a:pt x="92109" y="27514"/>
                      <a:pt x="81431" y="42982"/>
                      <a:pt x="73877" y="59879"/>
                    </a:cubicBezTo>
                    <a:cubicBezTo>
                      <a:pt x="64539" y="55091"/>
                      <a:pt x="55920" y="48860"/>
                      <a:pt x="48342" y="41378"/>
                    </a:cubicBezTo>
                    <a:cubicBezTo>
                      <a:pt x="63924" y="27148"/>
                      <a:pt x="83679" y="17427"/>
                      <a:pt x="105529" y="14262"/>
                    </a:cubicBezTo>
                    <a:close/>
                    <a:moveTo>
                      <a:pt x="104857" y="227780"/>
                    </a:moveTo>
                    <a:cubicBezTo>
                      <a:pt x="83311" y="224522"/>
                      <a:pt x="63836" y="214875"/>
                      <a:pt x="48429" y="200833"/>
                    </a:cubicBezTo>
                    <a:cubicBezTo>
                      <a:pt x="55903" y="193454"/>
                      <a:pt x="64385" y="187300"/>
                      <a:pt x="73735" y="182483"/>
                    </a:cubicBezTo>
                    <a:cubicBezTo>
                      <a:pt x="81173" y="199229"/>
                      <a:pt x="91674" y="214590"/>
                      <a:pt x="104857" y="227780"/>
                    </a:cubicBezTo>
                    <a:close/>
                    <a:moveTo>
                      <a:pt x="71430" y="177106"/>
                    </a:moveTo>
                    <a:cubicBezTo>
                      <a:pt x="61365" y="182247"/>
                      <a:pt x="52248" y="188843"/>
                      <a:pt x="44232" y="196778"/>
                    </a:cubicBezTo>
                    <a:cubicBezTo>
                      <a:pt x="25597" y="177872"/>
                      <a:pt x="13890" y="152144"/>
                      <a:pt x="13197" y="123728"/>
                    </a:cubicBezTo>
                    <a:lnTo>
                      <a:pt x="60816" y="123728"/>
                    </a:lnTo>
                    <a:cubicBezTo>
                      <a:pt x="61105" y="142252"/>
                      <a:pt x="64740" y="160307"/>
                      <a:pt x="71430" y="177106"/>
                    </a:cubicBezTo>
                    <a:close/>
                    <a:moveTo>
                      <a:pt x="64803" y="86688"/>
                    </a:moveTo>
                    <a:lnTo>
                      <a:pt x="64145" y="89597"/>
                    </a:lnTo>
                    <a:cubicBezTo>
                      <a:pt x="62164" y="98821"/>
                      <a:pt x="61065" y="108289"/>
                      <a:pt x="60847" y="117894"/>
                    </a:cubicBezTo>
                    <a:lnTo>
                      <a:pt x="13208" y="117894"/>
                    </a:lnTo>
                    <a:cubicBezTo>
                      <a:pt x="14026" y="89722"/>
                      <a:pt x="25673" y="64226"/>
                      <a:pt x="44146" y="45440"/>
                    </a:cubicBezTo>
                    <a:cubicBezTo>
                      <a:pt x="52268" y="53476"/>
                      <a:pt x="61527" y="60140"/>
                      <a:pt x="71564" y="65241"/>
                    </a:cubicBezTo>
                    <a:cubicBezTo>
                      <a:pt x="68778" y="72187"/>
                      <a:pt x="66530" y="79359"/>
                      <a:pt x="64803" y="86688"/>
                    </a:cubicBezTo>
                    <a:close/>
                    <a:moveTo>
                      <a:pt x="76855" y="67751"/>
                    </a:moveTo>
                    <a:cubicBezTo>
                      <a:pt x="89840" y="73503"/>
                      <a:pt x="103938" y="76707"/>
                      <a:pt x="118386" y="77074"/>
                    </a:cubicBezTo>
                    <a:lnTo>
                      <a:pt x="118386" y="86688"/>
                    </a:lnTo>
                    <a:lnTo>
                      <a:pt x="70822" y="86688"/>
                    </a:lnTo>
                    <a:cubicBezTo>
                      <a:pt x="72408" y="80230"/>
                      <a:pt x="74406" y="73899"/>
                      <a:pt x="76855" y="67751"/>
                    </a:cubicBezTo>
                    <a:close/>
                    <a:moveTo>
                      <a:pt x="89212" y="129145"/>
                    </a:moveTo>
                    <a:lnTo>
                      <a:pt x="77254" y="129145"/>
                    </a:lnTo>
                    <a:lnTo>
                      <a:pt x="77254" y="97486"/>
                    </a:lnTo>
                    <a:lnTo>
                      <a:pt x="89126" y="97486"/>
                    </a:lnTo>
                    <a:cubicBezTo>
                      <a:pt x="99370" y="97486"/>
                      <a:pt x="104914" y="102500"/>
                      <a:pt x="104914" y="113316"/>
                    </a:cubicBezTo>
                    <a:cubicBezTo>
                      <a:pt x="104914" y="124398"/>
                      <a:pt x="99110" y="129145"/>
                      <a:pt x="89212" y="129145"/>
                    </a:cubicBezTo>
                    <a:close/>
                    <a:moveTo>
                      <a:pt x="135756" y="129145"/>
                    </a:moveTo>
                    <a:lnTo>
                      <a:pt x="128147" y="129145"/>
                    </a:lnTo>
                    <a:lnTo>
                      <a:pt x="115657" y="106674"/>
                    </a:lnTo>
                    <a:lnTo>
                      <a:pt x="115657" y="129145"/>
                    </a:lnTo>
                    <a:lnTo>
                      <a:pt x="109326" y="129145"/>
                    </a:lnTo>
                    <a:lnTo>
                      <a:pt x="109326" y="97486"/>
                    </a:lnTo>
                    <a:lnTo>
                      <a:pt x="117504" y="97486"/>
                    </a:lnTo>
                    <a:lnTo>
                      <a:pt x="129467" y="119120"/>
                    </a:lnTo>
                    <a:lnTo>
                      <a:pt x="129467" y="97486"/>
                    </a:lnTo>
                    <a:lnTo>
                      <a:pt x="135754" y="97486"/>
                    </a:lnTo>
                    <a:lnTo>
                      <a:pt x="135754" y="129145"/>
                    </a:lnTo>
                    <a:close/>
                    <a:moveTo>
                      <a:pt x="124221" y="86688"/>
                    </a:moveTo>
                    <a:lnTo>
                      <a:pt x="124221" y="77068"/>
                    </a:lnTo>
                    <a:cubicBezTo>
                      <a:pt x="138518" y="76667"/>
                      <a:pt x="152468" y="73490"/>
                      <a:pt x="165327" y="67817"/>
                    </a:cubicBezTo>
                    <a:cubicBezTo>
                      <a:pt x="167763" y="73945"/>
                      <a:pt x="169757" y="80252"/>
                      <a:pt x="171337" y="86688"/>
                    </a:cubicBezTo>
                    <a:lnTo>
                      <a:pt x="124221" y="86688"/>
                    </a:lnTo>
                    <a:close/>
                    <a:moveTo>
                      <a:pt x="181312" y="117894"/>
                    </a:moveTo>
                    <a:cubicBezTo>
                      <a:pt x="180896" y="99629"/>
                      <a:pt x="177243" y="81856"/>
                      <a:pt x="170619" y="65315"/>
                    </a:cubicBezTo>
                    <a:cubicBezTo>
                      <a:pt x="180671" y="60225"/>
                      <a:pt x="189943" y="53574"/>
                      <a:pt x="198078" y="45545"/>
                    </a:cubicBezTo>
                    <a:cubicBezTo>
                      <a:pt x="216494" y="64322"/>
                      <a:pt x="228100" y="89774"/>
                      <a:pt x="228916" y="117894"/>
                    </a:cubicBezTo>
                    <a:lnTo>
                      <a:pt x="181312" y="117894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" name="Graphic 278">
                <a:extLst>
                  <a:ext uri="{FF2B5EF4-FFF2-40B4-BE49-F238E27FC236}">
                    <a16:creationId xmlns:a16="http://schemas.microsoft.com/office/drawing/2014/main" id="{29361A6B-0CEA-4514-B75E-8C964AFB79E6}"/>
                  </a:ext>
                </a:extLst>
              </p:cNvPr>
              <p:cNvSpPr/>
              <p:nvPr/>
            </p:nvSpPr>
            <p:spPr>
              <a:xfrm>
                <a:off x="6125066" y="2546402"/>
                <a:ext cx="82781" cy="100191"/>
              </a:xfrm>
              <a:custGeom>
                <a:avLst/>
                <a:gdLst>
                  <a:gd name="connsiteX0" fmla="*/ 67576 w 82781"/>
                  <a:gd name="connsiteY0" fmla="*/ 6007 h 100191"/>
                  <a:gd name="connsiteX1" fmla="*/ 67576 w 82781"/>
                  <a:gd name="connsiteY1" fmla="*/ 11533 h 100191"/>
                  <a:gd name="connsiteX2" fmla="*/ 50924 w 82781"/>
                  <a:gd name="connsiteY2" fmla="*/ 7688 h 100191"/>
                  <a:gd name="connsiteX3" fmla="*/ 50924 w 82781"/>
                  <a:gd name="connsiteY3" fmla="*/ 2162 h 100191"/>
                  <a:gd name="connsiteX4" fmla="*/ 41511 w 82781"/>
                  <a:gd name="connsiteY4" fmla="*/ 0 h 100191"/>
                  <a:gd name="connsiteX5" fmla="*/ 31858 w 82781"/>
                  <a:gd name="connsiteY5" fmla="*/ 2162 h 100191"/>
                  <a:gd name="connsiteX6" fmla="*/ 31858 w 82781"/>
                  <a:gd name="connsiteY6" fmla="*/ 7688 h 100191"/>
                  <a:gd name="connsiteX7" fmla="*/ 15206 w 82781"/>
                  <a:gd name="connsiteY7" fmla="*/ 11533 h 100191"/>
                  <a:gd name="connsiteX8" fmla="*/ 15206 w 82781"/>
                  <a:gd name="connsiteY8" fmla="*/ 6007 h 100191"/>
                  <a:gd name="connsiteX9" fmla="*/ 0 w 82781"/>
                  <a:gd name="connsiteY9" fmla="*/ 9371 h 100191"/>
                  <a:gd name="connsiteX10" fmla="*/ 0 w 82781"/>
                  <a:gd name="connsiteY10" fmla="*/ 39163 h 100191"/>
                  <a:gd name="connsiteX11" fmla="*/ 41511 w 82781"/>
                  <a:gd name="connsiteY11" fmla="*/ 100191 h 100191"/>
                  <a:gd name="connsiteX12" fmla="*/ 82782 w 82781"/>
                  <a:gd name="connsiteY12" fmla="*/ 39163 h 100191"/>
                  <a:gd name="connsiteX13" fmla="*/ 82782 w 82781"/>
                  <a:gd name="connsiteY13" fmla="*/ 9371 h 100191"/>
                  <a:gd name="connsiteX14" fmla="*/ 67576 w 82781"/>
                  <a:gd name="connsiteY14" fmla="*/ 6007 h 100191"/>
                  <a:gd name="connsiteX15" fmla="*/ 11343 w 82781"/>
                  <a:gd name="connsiteY15" fmla="*/ 39163 h 100191"/>
                  <a:gd name="connsiteX16" fmla="*/ 11343 w 82781"/>
                  <a:gd name="connsiteY16" fmla="*/ 24266 h 100191"/>
                  <a:gd name="connsiteX17" fmla="*/ 41511 w 82781"/>
                  <a:gd name="connsiteY17" fmla="*/ 17298 h 100191"/>
                  <a:gd name="connsiteX18" fmla="*/ 64037 w 82781"/>
                  <a:gd name="connsiteY18" fmla="*/ 22605 h 100191"/>
                  <a:gd name="connsiteX19" fmla="*/ 19379 w 82781"/>
                  <a:gd name="connsiteY19" fmla="*/ 67263 h 100191"/>
                  <a:gd name="connsiteX20" fmla="*/ 12551 w 82781"/>
                  <a:gd name="connsiteY20" fmla="*/ 50215 h 100191"/>
                  <a:gd name="connsiteX21" fmla="*/ 11343 w 82781"/>
                  <a:gd name="connsiteY21" fmla="*/ 39163 h 100191"/>
                  <a:gd name="connsiteX22" fmla="*/ 70231 w 82781"/>
                  <a:gd name="connsiteY22" fmla="*/ 50215 h 100191"/>
                  <a:gd name="connsiteX23" fmla="*/ 41511 w 82781"/>
                  <a:gd name="connsiteY23" fmla="*/ 87697 h 100191"/>
                  <a:gd name="connsiteX24" fmla="*/ 25826 w 82781"/>
                  <a:gd name="connsiteY24" fmla="*/ 75934 h 100191"/>
                  <a:gd name="connsiteX25" fmla="*/ 71439 w 82781"/>
                  <a:gd name="connsiteY25" fmla="*/ 30322 h 100191"/>
                  <a:gd name="connsiteX26" fmla="*/ 71439 w 82781"/>
                  <a:gd name="connsiteY26" fmla="*/ 39163 h 100191"/>
                  <a:gd name="connsiteX27" fmla="*/ 70231 w 82781"/>
                  <a:gd name="connsiteY27" fmla="*/ 50215 h 100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2781" h="100191">
                    <a:moveTo>
                      <a:pt x="67576" y="6007"/>
                    </a:moveTo>
                    <a:lnTo>
                      <a:pt x="67576" y="11533"/>
                    </a:lnTo>
                    <a:lnTo>
                      <a:pt x="50924" y="7688"/>
                    </a:lnTo>
                    <a:lnTo>
                      <a:pt x="50924" y="2162"/>
                    </a:lnTo>
                    <a:lnTo>
                      <a:pt x="41511" y="0"/>
                    </a:lnTo>
                    <a:lnTo>
                      <a:pt x="31858" y="2162"/>
                    </a:lnTo>
                    <a:lnTo>
                      <a:pt x="31858" y="7688"/>
                    </a:lnTo>
                    <a:lnTo>
                      <a:pt x="15206" y="11533"/>
                    </a:lnTo>
                    <a:lnTo>
                      <a:pt x="15206" y="6007"/>
                    </a:lnTo>
                    <a:lnTo>
                      <a:pt x="0" y="9371"/>
                    </a:lnTo>
                    <a:lnTo>
                      <a:pt x="0" y="39163"/>
                    </a:lnTo>
                    <a:cubicBezTo>
                      <a:pt x="0" y="66793"/>
                      <a:pt x="17136" y="90339"/>
                      <a:pt x="41511" y="100191"/>
                    </a:cubicBezTo>
                    <a:cubicBezTo>
                      <a:pt x="65646" y="90341"/>
                      <a:pt x="82782" y="66795"/>
                      <a:pt x="82782" y="39163"/>
                    </a:cubicBezTo>
                    <a:lnTo>
                      <a:pt x="82782" y="9371"/>
                    </a:lnTo>
                    <a:lnTo>
                      <a:pt x="67576" y="6007"/>
                    </a:lnTo>
                    <a:close/>
                    <a:moveTo>
                      <a:pt x="11343" y="39163"/>
                    </a:moveTo>
                    <a:lnTo>
                      <a:pt x="11343" y="24266"/>
                    </a:lnTo>
                    <a:lnTo>
                      <a:pt x="41511" y="17298"/>
                    </a:lnTo>
                    <a:cubicBezTo>
                      <a:pt x="52664" y="19990"/>
                      <a:pt x="59673" y="21620"/>
                      <a:pt x="64037" y="22605"/>
                    </a:cubicBezTo>
                    <a:lnTo>
                      <a:pt x="19379" y="67263"/>
                    </a:lnTo>
                    <a:cubicBezTo>
                      <a:pt x="16123" y="62022"/>
                      <a:pt x="13752" y="56200"/>
                      <a:pt x="12551" y="50215"/>
                    </a:cubicBezTo>
                    <a:cubicBezTo>
                      <a:pt x="11584" y="46613"/>
                      <a:pt x="11343" y="43008"/>
                      <a:pt x="11343" y="39163"/>
                    </a:cubicBezTo>
                    <a:close/>
                    <a:moveTo>
                      <a:pt x="70231" y="50215"/>
                    </a:moveTo>
                    <a:cubicBezTo>
                      <a:pt x="67092" y="66073"/>
                      <a:pt x="56233" y="80007"/>
                      <a:pt x="41511" y="87697"/>
                    </a:cubicBezTo>
                    <a:cubicBezTo>
                      <a:pt x="35583" y="84629"/>
                      <a:pt x="30357" y="80631"/>
                      <a:pt x="25826" y="75934"/>
                    </a:cubicBezTo>
                    <a:lnTo>
                      <a:pt x="71439" y="30322"/>
                    </a:lnTo>
                    <a:lnTo>
                      <a:pt x="71439" y="39163"/>
                    </a:lnTo>
                    <a:cubicBezTo>
                      <a:pt x="71437" y="43008"/>
                      <a:pt x="71196" y="46613"/>
                      <a:pt x="70231" y="502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78" name="Group 377">
            <a:extLst>
              <a:ext uri="{FF2B5EF4-FFF2-40B4-BE49-F238E27FC236}">
                <a16:creationId xmlns:a16="http://schemas.microsoft.com/office/drawing/2014/main" id="{7FDB9587-6FB4-476C-9F7A-B1E764FA9314}"/>
              </a:ext>
            </a:extLst>
          </p:cNvPr>
          <p:cNvGrpSpPr/>
          <p:nvPr/>
        </p:nvGrpSpPr>
        <p:grpSpPr>
          <a:xfrm>
            <a:off x="5913813" y="3141618"/>
            <a:ext cx="351393" cy="304313"/>
            <a:chOff x="5913813" y="3141618"/>
            <a:chExt cx="351393" cy="304313"/>
          </a:xfrm>
        </p:grpSpPr>
        <p:grpSp>
          <p:nvGrpSpPr>
            <p:cNvPr id="379" name="Graphic 274">
              <a:extLst>
                <a:ext uri="{FF2B5EF4-FFF2-40B4-BE49-F238E27FC236}">
                  <a16:creationId xmlns:a16="http://schemas.microsoft.com/office/drawing/2014/main" id="{CF200C45-79E8-4AC2-9E19-3FCA14B52CAF}"/>
                </a:ext>
              </a:extLst>
            </p:cNvPr>
            <p:cNvGrpSpPr/>
            <p:nvPr/>
          </p:nvGrpSpPr>
          <p:grpSpPr>
            <a:xfrm>
              <a:off x="5913813" y="3141618"/>
              <a:ext cx="351393" cy="304313"/>
              <a:chOff x="5913813" y="3141618"/>
              <a:chExt cx="351393" cy="304313"/>
            </a:xfrm>
          </p:grpSpPr>
          <p:sp>
            <p:nvSpPr>
              <p:cNvPr id="381" name="Graphic 274">
                <a:extLst>
                  <a:ext uri="{FF2B5EF4-FFF2-40B4-BE49-F238E27FC236}">
                    <a16:creationId xmlns:a16="http://schemas.microsoft.com/office/drawing/2014/main" id="{D93189B5-0340-41CD-8258-31F04345A245}"/>
                  </a:ext>
                </a:extLst>
              </p:cNvPr>
              <p:cNvSpPr/>
              <p:nvPr/>
            </p:nvSpPr>
            <p:spPr>
              <a:xfrm>
                <a:off x="5923372" y="3149899"/>
                <a:ext cx="332272" cy="287753"/>
              </a:xfrm>
              <a:custGeom>
                <a:avLst/>
                <a:gdLst>
                  <a:gd name="connsiteX0" fmla="*/ 249204 w 332272"/>
                  <a:gd name="connsiteY0" fmla="*/ 287754 h 287753"/>
                  <a:gd name="connsiteX1" fmla="*/ 332273 w 332272"/>
                  <a:gd name="connsiteY1" fmla="*/ 143876 h 287753"/>
                  <a:gd name="connsiteX2" fmla="*/ 249204 w 332272"/>
                  <a:gd name="connsiteY2" fmla="*/ 0 h 287753"/>
                  <a:gd name="connsiteX3" fmla="*/ 83069 w 332272"/>
                  <a:gd name="connsiteY3" fmla="*/ 0 h 287753"/>
                  <a:gd name="connsiteX4" fmla="*/ 0 w 332272"/>
                  <a:gd name="connsiteY4" fmla="*/ 143876 h 287753"/>
                  <a:gd name="connsiteX5" fmla="*/ 83069 w 332272"/>
                  <a:gd name="connsiteY5" fmla="*/ 287754 h 287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2" h="287753">
                    <a:moveTo>
                      <a:pt x="249204" y="287754"/>
                    </a:moveTo>
                    <a:lnTo>
                      <a:pt x="332273" y="143876"/>
                    </a:lnTo>
                    <a:lnTo>
                      <a:pt x="249204" y="0"/>
                    </a:lnTo>
                    <a:lnTo>
                      <a:pt x="83069" y="0"/>
                    </a:lnTo>
                    <a:lnTo>
                      <a:pt x="0" y="143876"/>
                    </a:lnTo>
                    <a:lnTo>
                      <a:pt x="83069" y="287754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" name="Graphic 274">
                <a:extLst>
                  <a:ext uri="{FF2B5EF4-FFF2-40B4-BE49-F238E27FC236}">
                    <a16:creationId xmlns:a16="http://schemas.microsoft.com/office/drawing/2014/main" id="{E7E184CC-747D-447F-934E-5383A116A846}"/>
                  </a:ext>
                </a:extLst>
              </p:cNvPr>
              <p:cNvSpPr/>
              <p:nvPr/>
            </p:nvSpPr>
            <p:spPr>
              <a:xfrm>
                <a:off x="5913813" y="3141618"/>
                <a:ext cx="351393" cy="304313"/>
              </a:xfrm>
              <a:custGeom>
                <a:avLst/>
                <a:gdLst>
                  <a:gd name="connsiteX0" fmla="*/ 263543 w 351393"/>
                  <a:gd name="connsiteY0" fmla="*/ 304314 h 304313"/>
                  <a:gd name="connsiteX1" fmla="*/ 87848 w 351393"/>
                  <a:gd name="connsiteY1" fmla="*/ 304314 h 304313"/>
                  <a:gd name="connsiteX2" fmla="*/ 0 w 351393"/>
                  <a:gd name="connsiteY2" fmla="*/ 152157 h 304313"/>
                  <a:gd name="connsiteX3" fmla="*/ 87848 w 351393"/>
                  <a:gd name="connsiteY3" fmla="*/ 0 h 304313"/>
                  <a:gd name="connsiteX4" fmla="*/ 263545 w 351393"/>
                  <a:gd name="connsiteY4" fmla="*/ 0 h 304313"/>
                  <a:gd name="connsiteX5" fmla="*/ 351394 w 351393"/>
                  <a:gd name="connsiteY5" fmla="*/ 152157 h 304313"/>
                  <a:gd name="connsiteX6" fmla="*/ 263543 w 351393"/>
                  <a:gd name="connsiteY6" fmla="*/ 304314 h 304313"/>
                  <a:gd name="connsiteX7" fmla="*/ 97408 w 351393"/>
                  <a:gd name="connsiteY7" fmla="*/ 287756 h 304313"/>
                  <a:gd name="connsiteX8" fmla="*/ 253984 w 351393"/>
                  <a:gd name="connsiteY8" fmla="*/ 287756 h 304313"/>
                  <a:gd name="connsiteX9" fmla="*/ 332271 w 351393"/>
                  <a:gd name="connsiteY9" fmla="*/ 152159 h 304313"/>
                  <a:gd name="connsiteX10" fmla="*/ 253984 w 351393"/>
                  <a:gd name="connsiteY10" fmla="*/ 16562 h 304313"/>
                  <a:gd name="connsiteX11" fmla="*/ 97408 w 351393"/>
                  <a:gd name="connsiteY11" fmla="*/ 16562 h 304313"/>
                  <a:gd name="connsiteX12" fmla="*/ 19121 w 351393"/>
                  <a:gd name="connsiteY12" fmla="*/ 152157 h 304313"/>
                  <a:gd name="connsiteX13" fmla="*/ 97408 w 351393"/>
                  <a:gd name="connsiteY13" fmla="*/ 287756 h 3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3" h="304313">
                    <a:moveTo>
                      <a:pt x="263543" y="304314"/>
                    </a:moveTo>
                    <a:lnTo>
                      <a:pt x="87848" y="304314"/>
                    </a:lnTo>
                    <a:lnTo>
                      <a:pt x="0" y="152157"/>
                    </a:lnTo>
                    <a:lnTo>
                      <a:pt x="87848" y="0"/>
                    </a:lnTo>
                    <a:lnTo>
                      <a:pt x="263545" y="0"/>
                    </a:lnTo>
                    <a:lnTo>
                      <a:pt x="351394" y="152157"/>
                    </a:lnTo>
                    <a:lnTo>
                      <a:pt x="263543" y="304314"/>
                    </a:lnTo>
                    <a:close/>
                    <a:moveTo>
                      <a:pt x="97408" y="287756"/>
                    </a:moveTo>
                    <a:lnTo>
                      <a:pt x="253984" y="287756"/>
                    </a:lnTo>
                    <a:lnTo>
                      <a:pt x="332271" y="152159"/>
                    </a:lnTo>
                    <a:lnTo>
                      <a:pt x="253984" y="16562"/>
                    </a:lnTo>
                    <a:lnTo>
                      <a:pt x="97408" y="16562"/>
                    </a:lnTo>
                    <a:lnTo>
                      <a:pt x="19121" y="152157"/>
                    </a:lnTo>
                    <a:lnTo>
                      <a:pt x="97408" y="287756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80" name="Graphic 274">
              <a:extLst>
                <a:ext uri="{FF2B5EF4-FFF2-40B4-BE49-F238E27FC236}">
                  <a16:creationId xmlns:a16="http://schemas.microsoft.com/office/drawing/2014/main" id="{47591F83-7E47-44A3-9AC5-C70885CF0D39}"/>
                </a:ext>
              </a:extLst>
            </p:cNvPr>
            <p:cNvSpPr/>
            <p:nvPr/>
          </p:nvSpPr>
          <p:spPr>
            <a:xfrm>
              <a:off x="5963621" y="3180903"/>
              <a:ext cx="255423" cy="201518"/>
            </a:xfrm>
            <a:custGeom>
              <a:avLst/>
              <a:gdLst>
                <a:gd name="connsiteX0" fmla="*/ 255421 w 255423"/>
                <a:gd name="connsiteY0" fmla="*/ 125573 h 201518"/>
                <a:gd name="connsiteX1" fmla="*/ 192721 w 255423"/>
                <a:gd name="connsiteY1" fmla="*/ 125573 h 201518"/>
                <a:gd name="connsiteX2" fmla="*/ 173848 w 255423"/>
                <a:gd name="connsiteY2" fmla="*/ 87752 h 201518"/>
                <a:gd name="connsiteX3" fmla="*/ 135973 w 255423"/>
                <a:gd name="connsiteY3" fmla="*/ 68870 h 201518"/>
                <a:gd name="connsiteX4" fmla="*/ 135973 w 255423"/>
                <a:gd name="connsiteY4" fmla="*/ 32471 h 201518"/>
                <a:gd name="connsiteX5" fmla="*/ 153689 w 255423"/>
                <a:gd name="connsiteY5" fmla="*/ 32471 h 201518"/>
                <a:gd name="connsiteX6" fmla="*/ 126725 w 255423"/>
                <a:gd name="connsiteY6" fmla="*/ 0 h 201518"/>
                <a:gd name="connsiteX7" fmla="*/ 99763 w 255423"/>
                <a:gd name="connsiteY7" fmla="*/ 32471 h 201518"/>
                <a:gd name="connsiteX8" fmla="*/ 117478 w 255423"/>
                <a:gd name="connsiteY8" fmla="*/ 32471 h 201518"/>
                <a:gd name="connsiteX9" fmla="*/ 117478 w 255423"/>
                <a:gd name="connsiteY9" fmla="*/ 68872 h 201518"/>
                <a:gd name="connsiteX10" fmla="*/ 79604 w 255423"/>
                <a:gd name="connsiteY10" fmla="*/ 87754 h 201518"/>
                <a:gd name="connsiteX11" fmla="*/ 60731 w 255423"/>
                <a:gd name="connsiteY11" fmla="*/ 125576 h 201518"/>
                <a:gd name="connsiteX12" fmla="*/ 0 w 255423"/>
                <a:gd name="connsiteY12" fmla="*/ 125576 h 201518"/>
                <a:gd name="connsiteX13" fmla="*/ 0 w 255423"/>
                <a:gd name="connsiteY13" fmla="*/ 144178 h 201518"/>
                <a:gd name="connsiteX14" fmla="*/ 60731 w 255423"/>
                <a:gd name="connsiteY14" fmla="*/ 144178 h 201518"/>
                <a:gd name="connsiteX15" fmla="*/ 79604 w 255423"/>
                <a:gd name="connsiteY15" fmla="*/ 181999 h 201518"/>
                <a:gd name="connsiteX16" fmla="*/ 126727 w 255423"/>
                <a:gd name="connsiteY16" fmla="*/ 201518 h 201518"/>
                <a:gd name="connsiteX17" fmla="*/ 173850 w 255423"/>
                <a:gd name="connsiteY17" fmla="*/ 181999 h 201518"/>
                <a:gd name="connsiteX18" fmla="*/ 192723 w 255423"/>
                <a:gd name="connsiteY18" fmla="*/ 144178 h 201518"/>
                <a:gd name="connsiteX19" fmla="*/ 255424 w 255423"/>
                <a:gd name="connsiteY19" fmla="*/ 144178 h 201518"/>
                <a:gd name="connsiteX20" fmla="*/ 255424 w 255423"/>
                <a:gd name="connsiteY20" fmla="*/ 125573 h 201518"/>
                <a:gd name="connsiteX21" fmla="*/ 160695 w 255423"/>
                <a:gd name="connsiteY21" fmla="*/ 168844 h 201518"/>
                <a:gd name="connsiteX22" fmla="*/ 126727 w 255423"/>
                <a:gd name="connsiteY22" fmla="*/ 182914 h 201518"/>
                <a:gd name="connsiteX23" fmla="*/ 92759 w 255423"/>
                <a:gd name="connsiteY23" fmla="*/ 168844 h 201518"/>
                <a:gd name="connsiteX24" fmla="*/ 78690 w 255423"/>
                <a:gd name="connsiteY24" fmla="*/ 134877 h 201518"/>
                <a:gd name="connsiteX25" fmla="*/ 92759 w 255423"/>
                <a:gd name="connsiteY25" fmla="*/ 100909 h 201518"/>
                <a:gd name="connsiteX26" fmla="*/ 126727 w 255423"/>
                <a:gd name="connsiteY26" fmla="*/ 86839 h 201518"/>
                <a:gd name="connsiteX27" fmla="*/ 160695 w 255423"/>
                <a:gd name="connsiteY27" fmla="*/ 100909 h 201518"/>
                <a:gd name="connsiteX28" fmla="*/ 174765 w 255423"/>
                <a:gd name="connsiteY28" fmla="*/ 134877 h 201518"/>
                <a:gd name="connsiteX29" fmla="*/ 160695 w 255423"/>
                <a:gd name="connsiteY29" fmla="*/ 168844 h 20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55423" h="201518">
                  <a:moveTo>
                    <a:pt x="255421" y="125573"/>
                  </a:moveTo>
                  <a:lnTo>
                    <a:pt x="192721" y="125573"/>
                  </a:lnTo>
                  <a:cubicBezTo>
                    <a:pt x="190741" y="111300"/>
                    <a:pt x="184214" y="98119"/>
                    <a:pt x="173848" y="87752"/>
                  </a:cubicBezTo>
                  <a:cubicBezTo>
                    <a:pt x="163467" y="77372"/>
                    <a:pt x="150266" y="70844"/>
                    <a:pt x="135973" y="68870"/>
                  </a:cubicBezTo>
                  <a:lnTo>
                    <a:pt x="135973" y="32471"/>
                  </a:lnTo>
                  <a:lnTo>
                    <a:pt x="153689" y="32471"/>
                  </a:lnTo>
                  <a:lnTo>
                    <a:pt x="126725" y="0"/>
                  </a:lnTo>
                  <a:lnTo>
                    <a:pt x="99763" y="32471"/>
                  </a:lnTo>
                  <a:lnTo>
                    <a:pt x="117478" y="32471"/>
                  </a:lnTo>
                  <a:lnTo>
                    <a:pt x="117478" y="68872"/>
                  </a:lnTo>
                  <a:cubicBezTo>
                    <a:pt x="103185" y="70844"/>
                    <a:pt x="89984" y="77374"/>
                    <a:pt x="79604" y="87754"/>
                  </a:cubicBezTo>
                  <a:cubicBezTo>
                    <a:pt x="69237" y="98121"/>
                    <a:pt x="62711" y="111302"/>
                    <a:pt x="60731" y="125576"/>
                  </a:cubicBezTo>
                  <a:lnTo>
                    <a:pt x="0" y="125576"/>
                  </a:lnTo>
                  <a:lnTo>
                    <a:pt x="0" y="144178"/>
                  </a:lnTo>
                  <a:lnTo>
                    <a:pt x="60731" y="144178"/>
                  </a:lnTo>
                  <a:cubicBezTo>
                    <a:pt x="62711" y="158451"/>
                    <a:pt x="69237" y="171632"/>
                    <a:pt x="79604" y="181999"/>
                  </a:cubicBezTo>
                  <a:cubicBezTo>
                    <a:pt x="92190" y="194585"/>
                    <a:pt x="108926" y="201518"/>
                    <a:pt x="126727" y="201518"/>
                  </a:cubicBezTo>
                  <a:cubicBezTo>
                    <a:pt x="144528" y="201518"/>
                    <a:pt x="161261" y="194587"/>
                    <a:pt x="173850" y="181999"/>
                  </a:cubicBezTo>
                  <a:cubicBezTo>
                    <a:pt x="184217" y="171632"/>
                    <a:pt x="190743" y="158451"/>
                    <a:pt x="192723" y="144178"/>
                  </a:cubicBezTo>
                  <a:lnTo>
                    <a:pt x="255424" y="144178"/>
                  </a:lnTo>
                  <a:lnTo>
                    <a:pt x="255424" y="125573"/>
                  </a:lnTo>
                  <a:close/>
                  <a:moveTo>
                    <a:pt x="160695" y="168844"/>
                  </a:moveTo>
                  <a:cubicBezTo>
                    <a:pt x="151621" y="177918"/>
                    <a:pt x="139558" y="182914"/>
                    <a:pt x="126727" y="182914"/>
                  </a:cubicBezTo>
                  <a:cubicBezTo>
                    <a:pt x="113896" y="182914"/>
                    <a:pt x="101833" y="177918"/>
                    <a:pt x="92759" y="168844"/>
                  </a:cubicBezTo>
                  <a:cubicBezTo>
                    <a:pt x="83686" y="159771"/>
                    <a:pt x="78690" y="147708"/>
                    <a:pt x="78690" y="134877"/>
                  </a:cubicBezTo>
                  <a:cubicBezTo>
                    <a:pt x="78690" y="122046"/>
                    <a:pt x="83686" y="109983"/>
                    <a:pt x="92759" y="100909"/>
                  </a:cubicBezTo>
                  <a:cubicBezTo>
                    <a:pt x="101833" y="91836"/>
                    <a:pt x="113896" y="86839"/>
                    <a:pt x="126727" y="86839"/>
                  </a:cubicBezTo>
                  <a:cubicBezTo>
                    <a:pt x="139558" y="86839"/>
                    <a:pt x="151621" y="91836"/>
                    <a:pt x="160695" y="100909"/>
                  </a:cubicBezTo>
                  <a:cubicBezTo>
                    <a:pt x="169768" y="109983"/>
                    <a:pt x="174765" y="122046"/>
                    <a:pt x="174765" y="134877"/>
                  </a:cubicBezTo>
                  <a:cubicBezTo>
                    <a:pt x="174765" y="147708"/>
                    <a:pt x="169766" y="159771"/>
                    <a:pt x="160695" y="168844"/>
                  </a:cubicBezTo>
                  <a:close/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83" name="Group 382">
            <a:extLst>
              <a:ext uri="{FF2B5EF4-FFF2-40B4-BE49-F238E27FC236}">
                <a16:creationId xmlns:a16="http://schemas.microsoft.com/office/drawing/2014/main" id="{07AE46F2-DE20-44A2-B9A7-9C357740B593}"/>
              </a:ext>
            </a:extLst>
          </p:cNvPr>
          <p:cNvGrpSpPr/>
          <p:nvPr/>
        </p:nvGrpSpPr>
        <p:grpSpPr>
          <a:xfrm>
            <a:off x="4918820" y="3141618"/>
            <a:ext cx="351392" cy="304313"/>
            <a:chOff x="4918820" y="3141618"/>
            <a:chExt cx="351392" cy="304313"/>
          </a:xfrm>
        </p:grpSpPr>
        <p:grpSp>
          <p:nvGrpSpPr>
            <p:cNvPr id="384" name="Graphic 273">
              <a:extLst>
                <a:ext uri="{FF2B5EF4-FFF2-40B4-BE49-F238E27FC236}">
                  <a16:creationId xmlns:a16="http://schemas.microsoft.com/office/drawing/2014/main" id="{DED71CB9-41E7-4277-B27C-7DBF06485DB5}"/>
                </a:ext>
              </a:extLst>
            </p:cNvPr>
            <p:cNvGrpSpPr/>
            <p:nvPr/>
          </p:nvGrpSpPr>
          <p:grpSpPr>
            <a:xfrm>
              <a:off x="4918820" y="3141618"/>
              <a:ext cx="351392" cy="304313"/>
              <a:chOff x="4918820" y="3141618"/>
              <a:chExt cx="351392" cy="304313"/>
            </a:xfrm>
          </p:grpSpPr>
          <p:sp>
            <p:nvSpPr>
              <p:cNvPr id="402" name="Graphic 273">
                <a:extLst>
                  <a:ext uri="{FF2B5EF4-FFF2-40B4-BE49-F238E27FC236}">
                    <a16:creationId xmlns:a16="http://schemas.microsoft.com/office/drawing/2014/main" id="{59F2D628-8858-4861-97CF-42084BA9537E}"/>
                  </a:ext>
                </a:extLst>
              </p:cNvPr>
              <p:cNvSpPr/>
              <p:nvPr/>
            </p:nvSpPr>
            <p:spPr>
              <a:xfrm>
                <a:off x="4928380" y="3149899"/>
                <a:ext cx="332271" cy="287753"/>
              </a:xfrm>
              <a:custGeom>
                <a:avLst/>
                <a:gdLst>
                  <a:gd name="connsiteX0" fmla="*/ 249203 w 332271"/>
                  <a:gd name="connsiteY0" fmla="*/ 287754 h 287753"/>
                  <a:gd name="connsiteX1" fmla="*/ 332272 w 332271"/>
                  <a:gd name="connsiteY1" fmla="*/ 143876 h 287753"/>
                  <a:gd name="connsiteX2" fmla="*/ 249203 w 332271"/>
                  <a:gd name="connsiteY2" fmla="*/ 0 h 287753"/>
                  <a:gd name="connsiteX3" fmla="*/ 83068 w 332271"/>
                  <a:gd name="connsiteY3" fmla="*/ 0 h 287753"/>
                  <a:gd name="connsiteX4" fmla="*/ 0 w 332271"/>
                  <a:gd name="connsiteY4" fmla="*/ 143876 h 287753"/>
                  <a:gd name="connsiteX5" fmla="*/ 83068 w 332271"/>
                  <a:gd name="connsiteY5" fmla="*/ 287754 h 287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1" h="287753">
                    <a:moveTo>
                      <a:pt x="249203" y="287754"/>
                    </a:moveTo>
                    <a:lnTo>
                      <a:pt x="332272" y="143876"/>
                    </a:lnTo>
                    <a:lnTo>
                      <a:pt x="249203" y="0"/>
                    </a:lnTo>
                    <a:lnTo>
                      <a:pt x="83068" y="0"/>
                    </a:lnTo>
                    <a:lnTo>
                      <a:pt x="0" y="143876"/>
                    </a:lnTo>
                    <a:lnTo>
                      <a:pt x="83068" y="287754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3" name="Graphic 273">
                <a:extLst>
                  <a:ext uri="{FF2B5EF4-FFF2-40B4-BE49-F238E27FC236}">
                    <a16:creationId xmlns:a16="http://schemas.microsoft.com/office/drawing/2014/main" id="{557E1ABB-7C77-4532-BCE0-45B3EB4311BA}"/>
                  </a:ext>
                </a:extLst>
              </p:cNvPr>
              <p:cNvSpPr/>
              <p:nvPr/>
            </p:nvSpPr>
            <p:spPr>
              <a:xfrm>
                <a:off x="4918820" y="3141618"/>
                <a:ext cx="351392" cy="304313"/>
              </a:xfrm>
              <a:custGeom>
                <a:avLst/>
                <a:gdLst>
                  <a:gd name="connsiteX0" fmla="*/ 263542 w 351392"/>
                  <a:gd name="connsiteY0" fmla="*/ 304314 h 304313"/>
                  <a:gd name="connsiteX1" fmla="*/ 87848 w 351392"/>
                  <a:gd name="connsiteY1" fmla="*/ 304314 h 304313"/>
                  <a:gd name="connsiteX2" fmla="*/ 0 w 351392"/>
                  <a:gd name="connsiteY2" fmla="*/ 152157 h 304313"/>
                  <a:gd name="connsiteX3" fmla="*/ 87848 w 351392"/>
                  <a:gd name="connsiteY3" fmla="*/ 0 h 304313"/>
                  <a:gd name="connsiteX4" fmla="*/ 263544 w 351392"/>
                  <a:gd name="connsiteY4" fmla="*/ 0 h 304313"/>
                  <a:gd name="connsiteX5" fmla="*/ 351392 w 351392"/>
                  <a:gd name="connsiteY5" fmla="*/ 152157 h 304313"/>
                  <a:gd name="connsiteX6" fmla="*/ 263542 w 351392"/>
                  <a:gd name="connsiteY6" fmla="*/ 304314 h 304313"/>
                  <a:gd name="connsiteX7" fmla="*/ 97407 w 351392"/>
                  <a:gd name="connsiteY7" fmla="*/ 287756 h 304313"/>
                  <a:gd name="connsiteX8" fmla="*/ 253983 w 351392"/>
                  <a:gd name="connsiteY8" fmla="*/ 287756 h 304313"/>
                  <a:gd name="connsiteX9" fmla="*/ 332269 w 351392"/>
                  <a:gd name="connsiteY9" fmla="*/ 152159 h 304313"/>
                  <a:gd name="connsiteX10" fmla="*/ 253983 w 351392"/>
                  <a:gd name="connsiteY10" fmla="*/ 16562 h 304313"/>
                  <a:gd name="connsiteX11" fmla="*/ 97407 w 351392"/>
                  <a:gd name="connsiteY11" fmla="*/ 16562 h 304313"/>
                  <a:gd name="connsiteX12" fmla="*/ 19121 w 351392"/>
                  <a:gd name="connsiteY12" fmla="*/ 152157 h 304313"/>
                  <a:gd name="connsiteX13" fmla="*/ 97407 w 351392"/>
                  <a:gd name="connsiteY13" fmla="*/ 287756 h 3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2" h="304313">
                    <a:moveTo>
                      <a:pt x="263542" y="304314"/>
                    </a:moveTo>
                    <a:lnTo>
                      <a:pt x="87848" y="304314"/>
                    </a:lnTo>
                    <a:lnTo>
                      <a:pt x="0" y="152157"/>
                    </a:lnTo>
                    <a:lnTo>
                      <a:pt x="87848" y="0"/>
                    </a:lnTo>
                    <a:lnTo>
                      <a:pt x="263544" y="0"/>
                    </a:lnTo>
                    <a:lnTo>
                      <a:pt x="351392" y="152157"/>
                    </a:lnTo>
                    <a:lnTo>
                      <a:pt x="263542" y="304314"/>
                    </a:lnTo>
                    <a:close/>
                    <a:moveTo>
                      <a:pt x="97407" y="287756"/>
                    </a:moveTo>
                    <a:lnTo>
                      <a:pt x="253983" y="287756"/>
                    </a:lnTo>
                    <a:lnTo>
                      <a:pt x="332269" y="152159"/>
                    </a:lnTo>
                    <a:lnTo>
                      <a:pt x="253983" y="16562"/>
                    </a:lnTo>
                    <a:lnTo>
                      <a:pt x="97407" y="16562"/>
                    </a:lnTo>
                    <a:lnTo>
                      <a:pt x="19121" y="152157"/>
                    </a:lnTo>
                    <a:lnTo>
                      <a:pt x="97407" y="287756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85" name="Graphic 273">
              <a:extLst>
                <a:ext uri="{FF2B5EF4-FFF2-40B4-BE49-F238E27FC236}">
                  <a16:creationId xmlns:a16="http://schemas.microsoft.com/office/drawing/2014/main" id="{A8862BCF-5D6E-4ADB-B166-9D08B7094E3F}"/>
                </a:ext>
              </a:extLst>
            </p:cNvPr>
            <p:cNvGrpSpPr/>
            <p:nvPr/>
          </p:nvGrpSpPr>
          <p:grpSpPr>
            <a:xfrm>
              <a:off x="5019011" y="3219598"/>
              <a:ext cx="153957" cy="145085"/>
              <a:chOff x="5019011" y="3219598"/>
              <a:chExt cx="153957" cy="145085"/>
            </a:xfrm>
            <a:solidFill>
              <a:srgbClr val="9F53A0"/>
            </a:solidFill>
          </p:grpSpPr>
          <p:sp>
            <p:nvSpPr>
              <p:cNvPr id="387" name="Graphic 273">
                <a:extLst>
                  <a:ext uri="{FF2B5EF4-FFF2-40B4-BE49-F238E27FC236}">
                    <a16:creationId xmlns:a16="http://schemas.microsoft.com/office/drawing/2014/main" id="{47E13ABA-A57E-44A0-B50D-DCE935720CD0}"/>
                  </a:ext>
                </a:extLst>
              </p:cNvPr>
              <p:cNvSpPr/>
              <p:nvPr/>
            </p:nvSpPr>
            <p:spPr>
              <a:xfrm>
                <a:off x="5019011" y="3219598"/>
                <a:ext cx="65748" cy="57266"/>
              </a:xfrm>
              <a:custGeom>
                <a:avLst/>
                <a:gdLst>
                  <a:gd name="connsiteX0" fmla="*/ 32873 w 65748"/>
                  <a:gd name="connsiteY0" fmla="*/ 50081 h 57266"/>
                  <a:gd name="connsiteX1" fmla="*/ 28871 w 65748"/>
                  <a:gd name="connsiteY1" fmla="*/ 46070 h 57266"/>
                  <a:gd name="connsiteX2" fmla="*/ 32873 w 65748"/>
                  <a:gd name="connsiteY2" fmla="*/ 41842 h 57266"/>
                  <a:gd name="connsiteX3" fmla="*/ 36876 w 65748"/>
                  <a:gd name="connsiteY3" fmla="*/ 46070 h 57266"/>
                  <a:gd name="connsiteX4" fmla="*/ 32873 w 65748"/>
                  <a:gd name="connsiteY4" fmla="*/ 50081 h 57266"/>
                  <a:gd name="connsiteX5" fmla="*/ 29923 w 65748"/>
                  <a:gd name="connsiteY5" fmla="*/ 21554 h 57266"/>
                  <a:gd name="connsiteX6" fmla="*/ 32875 w 65748"/>
                  <a:gd name="connsiteY6" fmla="*/ 18386 h 57266"/>
                  <a:gd name="connsiteX7" fmla="*/ 36036 w 65748"/>
                  <a:gd name="connsiteY7" fmla="*/ 21554 h 57266"/>
                  <a:gd name="connsiteX8" fmla="*/ 36036 w 65748"/>
                  <a:gd name="connsiteY8" fmla="*/ 33812 h 57266"/>
                  <a:gd name="connsiteX9" fmla="*/ 32875 w 65748"/>
                  <a:gd name="connsiteY9" fmla="*/ 36773 h 57266"/>
                  <a:gd name="connsiteX10" fmla="*/ 29923 w 65748"/>
                  <a:gd name="connsiteY10" fmla="*/ 33812 h 57266"/>
                  <a:gd name="connsiteX11" fmla="*/ 29923 w 65748"/>
                  <a:gd name="connsiteY11" fmla="*/ 21554 h 57266"/>
                  <a:gd name="connsiteX12" fmla="*/ 65116 w 65748"/>
                  <a:gd name="connsiteY12" fmla="*/ 50504 h 57266"/>
                  <a:gd name="connsiteX13" fmla="*/ 65116 w 65748"/>
                  <a:gd name="connsiteY13" fmla="*/ 50504 h 57266"/>
                  <a:gd name="connsiteX14" fmla="*/ 64904 w 65748"/>
                  <a:gd name="connsiteY14" fmla="*/ 50079 h 57266"/>
                  <a:gd name="connsiteX15" fmla="*/ 64904 w 65748"/>
                  <a:gd name="connsiteY15" fmla="*/ 49871 h 57266"/>
                  <a:gd name="connsiteX16" fmla="*/ 36878 w 65748"/>
                  <a:gd name="connsiteY16" fmla="*/ 2324 h 57266"/>
                  <a:gd name="connsiteX17" fmla="*/ 32875 w 65748"/>
                  <a:gd name="connsiteY17" fmla="*/ 0 h 57266"/>
                  <a:gd name="connsiteX18" fmla="*/ 28660 w 65748"/>
                  <a:gd name="connsiteY18" fmla="*/ 2961 h 57266"/>
                  <a:gd name="connsiteX19" fmla="*/ 1057 w 65748"/>
                  <a:gd name="connsiteY19" fmla="*/ 49661 h 57266"/>
                  <a:gd name="connsiteX20" fmla="*/ 0 w 65748"/>
                  <a:gd name="connsiteY20" fmla="*/ 52618 h 57266"/>
                  <a:gd name="connsiteX21" fmla="*/ 4848 w 65748"/>
                  <a:gd name="connsiteY21" fmla="*/ 57266 h 57266"/>
                  <a:gd name="connsiteX22" fmla="*/ 60901 w 65748"/>
                  <a:gd name="connsiteY22" fmla="*/ 57266 h 57266"/>
                  <a:gd name="connsiteX23" fmla="*/ 65749 w 65748"/>
                  <a:gd name="connsiteY23" fmla="*/ 52618 h 57266"/>
                  <a:gd name="connsiteX24" fmla="*/ 65116 w 65748"/>
                  <a:gd name="connsiteY24" fmla="*/ 50504 h 57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65748" h="57266">
                    <a:moveTo>
                      <a:pt x="32873" y="50081"/>
                    </a:moveTo>
                    <a:cubicBezTo>
                      <a:pt x="30553" y="50081"/>
                      <a:pt x="28871" y="48182"/>
                      <a:pt x="28871" y="46070"/>
                    </a:cubicBezTo>
                    <a:cubicBezTo>
                      <a:pt x="28871" y="43746"/>
                      <a:pt x="30553" y="41842"/>
                      <a:pt x="32873" y="41842"/>
                    </a:cubicBezTo>
                    <a:cubicBezTo>
                      <a:pt x="35193" y="41842"/>
                      <a:pt x="36876" y="43746"/>
                      <a:pt x="36876" y="46070"/>
                    </a:cubicBezTo>
                    <a:cubicBezTo>
                      <a:pt x="36878" y="48182"/>
                      <a:pt x="35195" y="50081"/>
                      <a:pt x="32873" y="50081"/>
                    </a:cubicBezTo>
                    <a:moveTo>
                      <a:pt x="29923" y="21554"/>
                    </a:moveTo>
                    <a:cubicBezTo>
                      <a:pt x="29923" y="19867"/>
                      <a:pt x="31190" y="18386"/>
                      <a:pt x="32875" y="18386"/>
                    </a:cubicBezTo>
                    <a:cubicBezTo>
                      <a:pt x="34563" y="18386"/>
                      <a:pt x="36036" y="19865"/>
                      <a:pt x="36036" y="21554"/>
                    </a:cubicBezTo>
                    <a:lnTo>
                      <a:pt x="36036" y="33812"/>
                    </a:lnTo>
                    <a:cubicBezTo>
                      <a:pt x="36036" y="35504"/>
                      <a:pt x="34565" y="36773"/>
                      <a:pt x="32875" y="36773"/>
                    </a:cubicBezTo>
                    <a:cubicBezTo>
                      <a:pt x="31193" y="36773"/>
                      <a:pt x="29923" y="35506"/>
                      <a:pt x="29923" y="33812"/>
                    </a:cubicBezTo>
                    <a:lnTo>
                      <a:pt x="29923" y="21554"/>
                    </a:lnTo>
                    <a:close/>
                    <a:moveTo>
                      <a:pt x="65116" y="50504"/>
                    </a:moveTo>
                    <a:lnTo>
                      <a:pt x="65116" y="50504"/>
                    </a:lnTo>
                    <a:lnTo>
                      <a:pt x="64904" y="50079"/>
                    </a:lnTo>
                    <a:lnTo>
                      <a:pt x="64904" y="49871"/>
                    </a:lnTo>
                    <a:lnTo>
                      <a:pt x="36878" y="2324"/>
                    </a:lnTo>
                    <a:cubicBezTo>
                      <a:pt x="36246" y="1057"/>
                      <a:pt x="34563" y="0"/>
                      <a:pt x="32875" y="0"/>
                    </a:cubicBezTo>
                    <a:cubicBezTo>
                      <a:pt x="30980" y="0"/>
                      <a:pt x="29293" y="1267"/>
                      <a:pt x="28660" y="2961"/>
                    </a:cubicBezTo>
                    <a:lnTo>
                      <a:pt x="1057" y="49661"/>
                    </a:lnTo>
                    <a:cubicBezTo>
                      <a:pt x="420" y="50506"/>
                      <a:pt x="0" y="51561"/>
                      <a:pt x="0" y="52618"/>
                    </a:cubicBezTo>
                    <a:cubicBezTo>
                      <a:pt x="0" y="55154"/>
                      <a:pt x="2108" y="57266"/>
                      <a:pt x="4848" y="57266"/>
                    </a:cubicBezTo>
                    <a:lnTo>
                      <a:pt x="60901" y="57266"/>
                    </a:lnTo>
                    <a:cubicBezTo>
                      <a:pt x="63641" y="57266"/>
                      <a:pt x="65749" y="55154"/>
                      <a:pt x="65749" y="52618"/>
                    </a:cubicBezTo>
                    <a:cubicBezTo>
                      <a:pt x="65749" y="51773"/>
                      <a:pt x="65536" y="51136"/>
                      <a:pt x="65116" y="50504"/>
                    </a:cubicBezTo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88" name="Graphic 273">
                <a:extLst>
                  <a:ext uri="{FF2B5EF4-FFF2-40B4-BE49-F238E27FC236}">
                    <a16:creationId xmlns:a16="http://schemas.microsoft.com/office/drawing/2014/main" id="{947BF018-DC3E-4278-97C5-A60CDD04CD2C}"/>
                  </a:ext>
                </a:extLst>
              </p:cNvPr>
              <p:cNvGrpSpPr/>
              <p:nvPr/>
            </p:nvGrpSpPr>
            <p:grpSpPr>
              <a:xfrm>
                <a:off x="5021382" y="3294654"/>
                <a:ext cx="150508" cy="70029"/>
                <a:chOff x="5021382" y="3294654"/>
                <a:chExt cx="150508" cy="70029"/>
              </a:xfrm>
              <a:solidFill>
                <a:srgbClr val="9F53A0"/>
              </a:solidFill>
            </p:grpSpPr>
            <p:sp>
              <p:nvSpPr>
                <p:cNvPr id="390" name="Graphic 273">
                  <a:extLst>
                    <a:ext uri="{FF2B5EF4-FFF2-40B4-BE49-F238E27FC236}">
                      <a16:creationId xmlns:a16="http://schemas.microsoft.com/office/drawing/2014/main" id="{8A64BE36-C3F2-44B7-AFBA-7B42FC01B20F}"/>
                    </a:ext>
                  </a:extLst>
                </p:cNvPr>
                <p:cNvSpPr/>
                <p:nvPr/>
              </p:nvSpPr>
              <p:spPr>
                <a:xfrm>
                  <a:off x="5021382" y="3347395"/>
                  <a:ext cx="10369" cy="17286"/>
                </a:xfrm>
                <a:custGeom>
                  <a:avLst/>
                  <a:gdLst>
                    <a:gd name="connsiteX0" fmla="*/ 0 w 10369"/>
                    <a:gd name="connsiteY0" fmla="*/ 0 h 17286"/>
                    <a:gd name="connsiteX1" fmla="*/ 10369 w 10369"/>
                    <a:gd name="connsiteY1" fmla="*/ 0 h 17286"/>
                    <a:gd name="connsiteX2" fmla="*/ 10369 w 10369"/>
                    <a:gd name="connsiteY2" fmla="*/ 17287 h 17286"/>
                    <a:gd name="connsiteX3" fmla="*/ 0 w 10369"/>
                    <a:gd name="connsiteY3" fmla="*/ 17287 h 172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17286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17287"/>
                      </a:lnTo>
                      <a:lnTo>
                        <a:pt x="0" y="17287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1" name="Graphic 273">
                  <a:extLst>
                    <a:ext uri="{FF2B5EF4-FFF2-40B4-BE49-F238E27FC236}">
                      <a16:creationId xmlns:a16="http://schemas.microsoft.com/office/drawing/2014/main" id="{3BB02104-3104-42B6-9855-9F93A62B652B}"/>
                    </a:ext>
                  </a:extLst>
                </p:cNvPr>
                <p:cNvSpPr/>
                <p:nvPr/>
              </p:nvSpPr>
              <p:spPr>
                <a:xfrm>
                  <a:off x="5037502" y="3294654"/>
                  <a:ext cx="10369" cy="70027"/>
                </a:xfrm>
                <a:custGeom>
                  <a:avLst/>
                  <a:gdLst>
                    <a:gd name="connsiteX0" fmla="*/ 0 w 10369"/>
                    <a:gd name="connsiteY0" fmla="*/ 0 h 70027"/>
                    <a:gd name="connsiteX1" fmla="*/ 10369 w 10369"/>
                    <a:gd name="connsiteY1" fmla="*/ 0 h 70027"/>
                    <a:gd name="connsiteX2" fmla="*/ 10369 w 10369"/>
                    <a:gd name="connsiteY2" fmla="*/ 70027 h 70027"/>
                    <a:gd name="connsiteX3" fmla="*/ 0 w 10369"/>
                    <a:gd name="connsiteY3" fmla="*/ 70027 h 700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70027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70027"/>
                      </a:lnTo>
                      <a:lnTo>
                        <a:pt x="0" y="70027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2" name="Graphic 273">
                  <a:extLst>
                    <a:ext uri="{FF2B5EF4-FFF2-40B4-BE49-F238E27FC236}">
                      <a16:creationId xmlns:a16="http://schemas.microsoft.com/office/drawing/2014/main" id="{98046E78-9738-434E-83AF-3784949B3D2B}"/>
                    </a:ext>
                  </a:extLst>
                </p:cNvPr>
                <p:cNvSpPr/>
                <p:nvPr/>
              </p:nvSpPr>
              <p:spPr>
                <a:xfrm>
                  <a:off x="5053622" y="3323687"/>
                  <a:ext cx="10369" cy="40996"/>
                </a:xfrm>
                <a:custGeom>
                  <a:avLst/>
                  <a:gdLst>
                    <a:gd name="connsiteX0" fmla="*/ 0 w 10369"/>
                    <a:gd name="connsiteY0" fmla="*/ 0 h 40996"/>
                    <a:gd name="connsiteX1" fmla="*/ 10369 w 10369"/>
                    <a:gd name="connsiteY1" fmla="*/ 0 h 40996"/>
                    <a:gd name="connsiteX2" fmla="*/ 10369 w 10369"/>
                    <a:gd name="connsiteY2" fmla="*/ 40997 h 40996"/>
                    <a:gd name="connsiteX3" fmla="*/ 0 w 10369"/>
                    <a:gd name="connsiteY3" fmla="*/ 40997 h 4099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40996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40997"/>
                      </a:lnTo>
                      <a:lnTo>
                        <a:pt x="0" y="40997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3" name="Graphic 273">
                  <a:extLst>
                    <a:ext uri="{FF2B5EF4-FFF2-40B4-BE49-F238E27FC236}">
                      <a16:creationId xmlns:a16="http://schemas.microsoft.com/office/drawing/2014/main" id="{7B6369D7-7C25-441B-94BE-BF845B1B6300}"/>
                    </a:ext>
                  </a:extLst>
                </p:cNvPr>
                <p:cNvSpPr/>
                <p:nvPr/>
              </p:nvSpPr>
              <p:spPr>
                <a:xfrm>
                  <a:off x="5069741" y="3307737"/>
                  <a:ext cx="10369" cy="56946"/>
                </a:xfrm>
                <a:custGeom>
                  <a:avLst/>
                  <a:gdLst>
                    <a:gd name="connsiteX0" fmla="*/ 0 w 10369"/>
                    <a:gd name="connsiteY0" fmla="*/ 0 h 56946"/>
                    <a:gd name="connsiteX1" fmla="*/ 10369 w 10369"/>
                    <a:gd name="connsiteY1" fmla="*/ 0 h 56946"/>
                    <a:gd name="connsiteX2" fmla="*/ 10369 w 10369"/>
                    <a:gd name="connsiteY2" fmla="*/ 56947 h 56946"/>
                    <a:gd name="connsiteX3" fmla="*/ 0 w 10369"/>
                    <a:gd name="connsiteY3" fmla="*/ 56947 h 56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56946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56947"/>
                      </a:lnTo>
                      <a:lnTo>
                        <a:pt x="0" y="56947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4" name="Graphic 273">
                  <a:extLst>
                    <a:ext uri="{FF2B5EF4-FFF2-40B4-BE49-F238E27FC236}">
                      <a16:creationId xmlns:a16="http://schemas.microsoft.com/office/drawing/2014/main" id="{CAD68C30-BCDB-430E-B122-0EB80BCF90B5}"/>
                    </a:ext>
                  </a:extLst>
                </p:cNvPr>
                <p:cNvSpPr/>
                <p:nvPr/>
              </p:nvSpPr>
              <p:spPr>
                <a:xfrm rot="5400000">
                  <a:off x="5102911" y="3304539"/>
                  <a:ext cx="10369" cy="12273"/>
                </a:xfrm>
                <a:custGeom>
                  <a:avLst/>
                  <a:gdLst>
                    <a:gd name="connsiteX0" fmla="*/ 0 w 10369"/>
                    <a:gd name="connsiteY0" fmla="*/ 0 h 12273"/>
                    <a:gd name="connsiteX1" fmla="*/ 10369 w 10369"/>
                    <a:gd name="connsiteY1" fmla="*/ 0 h 12273"/>
                    <a:gd name="connsiteX2" fmla="*/ 10369 w 10369"/>
                    <a:gd name="connsiteY2" fmla="*/ 12273 h 12273"/>
                    <a:gd name="connsiteX3" fmla="*/ 0 w 10369"/>
                    <a:gd name="connsiteY3" fmla="*/ 12273 h 12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12273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12273"/>
                      </a:lnTo>
                      <a:lnTo>
                        <a:pt x="0" y="12273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5" name="Graphic 273">
                  <a:extLst>
                    <a:ext uri="{FF2B5EF4-FFF2-40B4-BE49-F238E27FC236}">
                      <a16:creationId xmlns:a16="http://schemas.microsoft.com/office/drawing/2014/main" id="{DA97F577-A47F-4D51-907F-56E59F9FEFD9}"/>
                    </a:ext>
                  </a:extLst>
                </p:cNvPr>
                <p:cNvSpPr/>
                <p:nvPr/>
              </p:nvSpPr>
              <p:spPr>
                <a:xfrm rot="5400000">
                  <a:off x="5141892" y="3285861"/>
                  <a:ext cx="10369" cy="49628"/>
                </a:xfrm>
                <a:custGeom>
                  <a:avLst/>
                  <a:gdLst>
                    <a:gd name="connsiteX0" fmla="*/ 0 w 10369"/>
                    <a:gd name="connsiteY0" fmla="*/ 0 h 49628"/>
                    <a:gd name="connsiteX1" fmla="*/ 10369 w 10369"/>
                    <a:gd name="connsiteY1" fmla="*/ 0 h 49628"/>
                    <a:gd name="connsiteX2" fmla="*/ 10369 w 10369"/>
                    <a:gd name="connsiteY2" fmla="*/ 49628 h 49628"/>
                    <a:gd name="connsiteX3" fmla="*/ 0 w 10369"/>
                    <a:gd name="connsiteY3" fmla="*/ 49628 h 49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49628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49628"/>
                      </a:lnTo>
                      <a:lnTo>
                        <a:pt x="0" y="49628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6" name="Graphic 273">
                  <a:extLst>
                    <a:ext uri="{FF2B5EF4-FFF2-40B4-BE49-F238E27FC236}">
                      <a16:creationId xmlns:a16="http://schemas.microsoft.com/office/drawing/2014/main" id="{7A76FD1F-2447-4647-9D54-E29F4B1BF333}"/>
                    </a:ext>
                  </a:extLst>
                </p:cNvPr>
                <p:cNvSpPr/>
                <p:nvPr/>
              </p:nvSpPr>
              <p:spPr>
                <a:xfrm rot="5400000">
                  <a:off x="5102909" y="3320810"/>
                  <a:ext cx="10369" cy="12273"/>
                </a:xfrm>
                <a:custGeom>
                  <a:avLst/>
                  <a:gdLst>
                    <a:gd name="connsiteX0" fmla="*/ 0 w 10369"/>
                    <a:gd name="connsiteY0" fmla="*/ 0 h 12273"/>
                    <a:gd name="connsiteX1" fmla="*/ 10369 w 10369"/>
                    <a:gd name="connsiteY1" fmla="*/ 0 h 12273"/>
                    <a:gd name="connsiteX2" fmla="*/ 10369 w 10369"/>
                    <a:gd name="connsiteY2" fmla="*/ 12273 h 12273"/>
                    <a:gd name="connsiteX3" fmla="*/ 0 w 10369"/>
                    <a:gd name="connsiteY3" fmla="*/ 12273 h 12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12273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12273"/>
                      </a:lnTo>
                      <a:lnTo>
                        <a:pt x="0" y="12273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7" name="Graphic 273">
                  <a:extLst>
                    <a:ext uri="{FF2B5EF4-FFF2-40B4-BE49-F238E27FC236}">
                      <a16:creationId xmlns:a16="http://schemas.microsoft.com/office/drawing/2014/main" id="{33636628-4F58-4F95-B142-990E8FD0EA7C}"/>
                    </a:ext>
                  </a:extLst>
                </p:cNvPr>
                <p:cNvSpPr/>
                <p:nvPr/>
              </p:nvSpPr>
              <p:spPr>
                <a:xfrm rot="5400000">
                  <a:off x="5141892" y="3302132"/>
                  <a:ext cx="10369" cy="49628"/>
                </a:xfrm>
                <a:custGeom>
                  <a:avLst/>
                  <a:gdLst>
                    <a:gd name="connsiteX0" fmla="*/ 0 w 10369"/>
                    <a:gd name="connsiteY0" fmla="*/ 0 h 49628"/>
                    <a:gd name="connsiteX1" fmla="*/ 10369 w 10369"/>
                    <a:gd name="connsiteY1" fmla="*/ 0 h 49628"/>
                    <a:gd name="connsiteX2" fmla="*/ 10369 w 10369"/>
                    <a:gd name="connsiteY2" fmla="*/ 49628 h 49628"/>
                    <a:gd name="connsiteX3" fmla="*/ 0 w 10369"/>
                    <a:gd name="connsiteY3" fmla="*/ 49628 h 49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49628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49628"/>
                      </a:lnTo>
                      <a:lnTo>
                        <a:pt x="0" y="49628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8" name="Graphic 273">
                  <a:extLst>
                    <a:ext uri="{FF2B5EF4-FFF2-40B4-BE49-F238E27FC236}">
                      <a16:creationId xmlns:a16="http://schemas.microsoft.com/office/drawing/2014/main" id="{569332E8-6174-41D4-948D-3B2E60282C10}"/>
                    </a:ext>
                  </a:extLst>
                </p:cNvPr>
                <p:cNvSpPr/>
                <p:nvPr/>
              </p:nvSpPr>
              <p:spPr>
                <a:xfrm rot="5400000">
                  <a:off x="5102909" y="3337081"/>
                  <a:ext cx="10369" cy="12273"/>
                </a:xfrm>
                <a:custGeom>
                  <a:avLst/>
                  <a:gdLst>
                    <a:gd name="connsiteX0" fmla="*/ 0 w 10369"/>
                    <a:gd name="connsiteY0" fmla="*/ 0 h 12273"/>
                    <a:gd name="connsiteX1" fmla="*/ 10369 w 10369"/>
                    <a:gd name="connsiteY1" fmla="*/ 0 h 12273"/>
                    <a:gd name="connsiteX2" fmla="*/ 10369 w 10369"/>
                    <a:gd name="connsiteY2" fmla="*/ 12273 h 12273"/>
                    <a:gd name="connsiteX3" fmla="*/ 0 w 10369"/>
                    <a:gd name="connsiteY3" fmla="*/ 12273 h 12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12273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12273"/>
                      </a:lnTo>
                      <a:lnTo>
                        <a:pt x="0" y="12273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9" name="Graphic 273">
                  <a:extLst>
                    <a:ext uri="{FF2B5EF4-FFF2-40B4-BE49-F238E27FC236}">
                      <a16:creationId xmlns:a16="http://schemas.microsoft.com/office/drawing/2014/main" id="{83866CB5-FFFF-4883-AA4B-AF64E3505DE7}"/>
                    </a:ext>
                  </a:extLst>
                </p:cNvPr>
                <p:cNvSpPr/>
                <p:nvPr/>
              </p:nvSpPr>
              <p:spPr>
                <a:xfrm rot="5400000">
                  <a:off x="5141892" y="3318403"/>
                  <a:ext cx="10369" cy="49628"/>
                </a:xfrm>
                <a:custGeom>
                  <a:avLst/>
                  <a:gdLst>
                    <a:gd name="connsiteX0" fmla="*/ 0 w 10369"/>
                    <a:gd name="connsiteY0" fmla="*/ 0 h 49628"/>
                    <a:gd name="connsiteX1" fmla="*/ 10369 w 10369"/>
                    <a:gd name="connsiteY1" fmla="*/ 0 h 49628"/>
                    <a:gd name="connsiteX2" fmla="*/ 10369 w 10369"/>
                    <a:gd name="connsiteY2" fmla="*/ 49628 h 49628"/>
                    <a:gd name="connsiteX3" fmla="*/ 0 w 10369"/>
                    <a:gd name="connsiteY3" fmla="*/ 49628 h 49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49628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49628"/>
                      </a:lnTo>
                      <a:lnTo>
                        <a:pt x="0" y="49628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0" name="Graphic 273">
                  <a:extLst>
                    <a:ext uri="{FF2B5EF4-FFF2-40B4-BE49-F238E27FC236}">
                      <a16:creationId xmlns:a16="http://schemas.microsoft.com/office/drawing/2014/main" id="{12B2665F-8F95-449D-A37F-1D673F621DEF}"/>
                    </a:ext>
                  </a:extLst>
                </p:cNvPr>
                <p:cNvSpPr/>
                <p:nvPr/>
              </p:nvSpPr>
              <p:spPr>
                <a:xfrm rot="5400000">
                  <a:off x="5102911" y="3353351"/>
                  <a:ext cx="10369" cy="12273"/>
                </a:xfrm>
                <a:custGeom>
                  <a:avLst/>
                  <a:gdLst>
                    <a:gd name="connsiteX0" fmla="*/ 0 w 10369"/>
                    <a:gd name="connsiteY0" fmla="*/ 0 h 12273"/>
                    <a:gd name="connsiteX1" fmla="*/ 10369 w 10369"/>
                    <a:gd name="connsiteY1" fmla="*/ 0 h 12273"/>
                    <a:gd name="connsiteX2" fmla="*/ 10369 w 10369"/>
                    <a:gd name="connsiteY2" fmla="*/ 12273 h 12273"/>
                    <a:gd name="connsiteX3" fmla="*/ 0 w 10369"/>
                    <a:gd name="connsiteY3" fmla="*/ 12273 h 122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12273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12273"/>
                      </a:lnTo>
                      <a:lnTo>
                        <a:pt x="0" y="12273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1" name="Graphic 273">
                  <a:extLst>
                    <a:ext uri="{FF2B5EF4-FFF2-40B4-BE49-F238E27FC236}">
                      <a16:creationId xmlns:a16="http://schemas.microsoft.com/office/drawing/2014/main" id="{E6C84F85-8CE3-47CE-BD5D-3F6A8AA3D037}"/>
                    </a:ext>
                  </a:extLst>
                </p:cNvPr>
                <p:cNvSpPr/>
                <p:nvPr/>
              </p:nvSpPr>
              <p:spPr>
                <a:xfrm rot="5400000">
                  <a:off x="5141892" y="3334673"/>
                  <a:ext cx="10369" cy="49628"/>
                </a:xfrm>
                <a:custGeom>
                  <a:avLst/>
                  <a:gdLst>
                    <a:gd name="connsiteX0" fmla="*/ 0 w 10369"/>
                    <a:gd name="connsiteY0" fmla="*/ 0 h 49628"/>
                    <a:gd name="connsiteX1" fmla="*/ 10369 w 10369"/>
                    <a:gd name="connsiteY1" fmla="*/ 0 h 49628"/>
                    <a:gd name="connsiteX2" fmla="*/ 10369 w 10369"/>
                    <a:gd name="connsiteY2" fmla="*/ 49628 h 49628"/>
                    <a:gd name="connsiteX3" fmla="*/ 0 w 10369"/>
                    <a:gd name="connsiteY3" fmla="*/ 49628 h 496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369" h="49628">
                      <a:moveTo>
                        <a:pt x="0" y="0"/>
                      </a:moveTo>
                      <a:lnTo>
                        <a:pt x="10369" y="0"/>
                      </a:lnTo>
                      <a:lnTo>
                        <a:pt x="10369" y="49628"/>
                      </a:lnTo>
                      <a:lnTo>
                        <a:pt x="0" y="49628"/>
                      </a:lnTo>
                      <a:close/>
                    </a:path>
                  </a:pathLst>
                </a:custGeom>
                <a:solidFill>
                  <a:srgbClr val="9F53A0"/>
                </a:solidFill>
                <a:ln w="21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89" name="Graphic 273">
                <a:extLst>
                  <a:ext uri="{FF2B5EF4-FFF2-40B4-BE49-F238E27FC236}">
                    <a16:creationId xmlns:a16="http://schemas.microsoft.com/office/drawing/2014/main" id="{3E3C3B24-F472-40FC-A07A-ED0F3CDE39C1}"/>
                  </a:ext>
                </a:extLst>
              </p:cNvPr>
              <p:cNvSpPr/>
              <p:nvPr/>
            </p:nvSpPr>
            <p:spPr>
              <a:xfrm>
                <a:off x="5097220" y="3229563"/>
                <a:ext cx="75748" cy="48846"/>
              </a:xfrm>
              <a:custGeom>
                <a:avLst/>
                <a:gdLst>
                  <a:gd name="connsiteX0" fmla="*/ 29596 w 75748"/>
                  <a:gd name="connsiteY0" fmla="*/ 48846 h 48846"/>
                  <a:gd name="connsiteX1" fmla="*/ 26863 w 75748"/>
                  <a:gd name="connsiteY1" fmla="*/ 47214 h 48846"/>
                  <a:gd name="connsiteX2" fmla="*/ 19873 w 75748"/>
                  <a:gd name="connsiteY2" fmla="*/ 34234 h 48846"/>
                  <a:gd name="connsiteX3" fmla="*/ 4956 w 75748"/>
                  <a:gd name="connsiteY3" fmla="*/ 45334 h 48846"/>
                  <a:gd name="connsiteX4" fmla="*/ 614 w 75748"/>
                  <a:gd name="connsiteY4" fmla="*/ 44695 h 48846"/>
                  <a:gd name="connsiteX5" fmla="*/ 1253 w 75748"/>
                  <a:gd name="connsiteY5" fmla="*/ 40353 h 48846"/>
                  <a:gd name="connsiteX6" fmla="*/ 19050 w 75748"/>
                  <a:gd name="connsiteY6" fmla="*/ 27108 h 48846"/>
                  <a:gd name="connsiteX7" fmla="*/ 21575 w 75748"/>
                  <a:gd name="connsiteY7" fmla="*/ 26567 h 48846"/>
                  <a:gd name="connsiteX8" fmla="*/ 23635 w 75748"/>
                  <a:gd name="connsiteY8" fmla="*/ 28126 h 48846"/>
                  <a:gd name="connsiteX9" fmla="*/ 28990 w 75748"/>
                  <a:gd name="connsiteY9" fmla="*/ 38066 h 48846"/>
                  <a:gd name="connsiteX10" fmla="*/ 41567 w 75748"/>
                  <a:gd name="connsiteY10" fmla="*/ 2085 h 48846"/>
                  <a:gd name="connsiteX11" fmla="*/ 44841 w 75748"/>
                  <a:gd name="connsiteY11" fmla="*/ 23 h 48846"/>
                  <a:gd name="connsiteX12" fmla="*/ 47581 w 75748"/>
                  <a:gd name="connsiteY12" fmla="*/ 2757 h 48846"/>
                  <a:gd name="connsiteX13" fmla="*/ 50295 w 75748"/>
                  <a:gd name="connsiteY13" fmla="*/ 26491 h 48846"/>
                  <a:gd name="connsiteX14" fmla="*/ 57594 w 75748"/>
                  <a:gd name="connsiteY14" fmla="*/ 21278 h 48846"/>
                  <a:gd name="connsiteX15" fmla="*/ 61261 w 75748"/>
                  <a:gd name="connsiteY15" fmla="*/ 21319 h 48846"/>
                  <a:gd name="connsiteX16" fmla="*/ 74506 w 75748"/>
                  <a:gd name="connsiteY16" fmla="*/ 31253 h 48846"/>
                  <a:gd name="connsiteX17" fmla="*/ 75128 w 75748"/>
                  <a:gd name="connsiteY17" fmla="*/ 35599 h 48846"/>
                  <a:gd name="connsiteX18" fmla="*/ 70781 w 75748"/>
                  <a:gd name="connsiteY18" fmla="*/ 36221 h 48846"/>
                  <a:gd name="connsiteX19" fmla="*/ 59353 w 75748"/>
                  <a:gd name="connsiteY19" fmla="*/ 27651 h 48846"/>
                  <a:gd name="connsiteX20" fmla="*/ 49614 w 75748"/>
                  <a:gd name="connsiteY20" fmla="*/ 34606 h 48846"/>
                  <a:gd name="connsiteX21" fmla="*/ 46548 w 75748"/>
                  <a:gd name="connsiteY21" fmla="*/ 34917 h 48846"/>
                  <a:gd name="connsiteX22" fmla="*/ 44725 w 75748"/>
                  <a:gd name="connsiteY22" fmla="*/ 32433 h 48846"/>
                  <a:gd name="connsiteX23" fmla="*/ 42955 w 75748"/>
                  <a:gd name="connsiteY23" fmla="*/ 16934 h 48846"/>
                  <a:gd name="connsiteX24" fmla="*/ 32529 w 75748"/>
                  <a:gd name="connsiteY24" fmla="*/ 46761 h 48846"/>
                  <a:gd name="connsiteX25" fmla="*/ 29843 w 75748"/>
                  <a:gd name="connsiteY25" fmla="*/ 48831 h 48846"/>
                  <a:gd name="connsiteX26" fmla="*/ 29596 w 75748"/>
                  <a:gd name="connsiteY26" fmla="*/ 48846 h 48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75748" h="48846">
                    <a:moveTo>
                      <a:pt x="29596" y="48846"/>
                    </a:moveTo>
                    <a:cubicBezTo>
                      <a:pt x="28460" y="48846"/>
                      <a:pt x="27408" y="48225"/>
                      <a:pt x="26863" y="47214"/>
                    </a:cubicBezTo>
                    <a:lnTo>
                      <a:pt x="19873" y="34234"/>
                    </a:lnTo>
                    <a:lnTo>
                      <a:pt x="4956" y="45334"/>
                    </a:lnTo>
                    <a:cubicBezTo>
                      <a:pt x="3582" y="46358"/>
                      <a:pt x="1638" y="46073"/>
                      <a:pt x="614" y="44695"/>
                    </a:cubicBezTo>
                    <a:cubicBezTo>
                      <a:pt x="-410" y="43320"/>
                      <a:pt x="-123" y="41375"/>
                      <a:pt x="1253" y="40353"/>
                    </a:cubicBezTo>
                    <a:lnTo>
                      <a:pt x="19050" y="27108"/>
                    </a:lnTo>
                    <a:cubicBezTo>
                      <a:pt x="19772" y="26572"/>
                      <a:pt x="20691" y="26366"/>
                      <a:pt x="21575" y="26567"/>
                    </a:cubicBezTo>
                    <a:cubicBezTo>
                      <a:pt x="22455" y="26764"/>
                      <a:pt x="23208" y="27333"/>
                      <a:pt x="23635" y="28126"/>
                    </a:cubicBezTo>
                    <a:lnTo>
                      <a:pt x="28990" y="38066"/>
                    </a:lnTo>
                    <a:lnTo>
                      <a:pt x="41567" y="2085"/>
                    </a:lnTo>
                    <a:cubicBezTo>
                      <a:pt x="42044" y="719"/>
                      <a:pt x="43425" y="-156"/>
                      <a:pt x="44841" y="23"/>
                    </a:cubicBezTo>
                    <a:cubicBezTo>
                      <a:pt x="46279" y="185"/>
                      <a:pt x="47417" y="1317"/>
                      <a:pt x="47581" y="2757"/>
                    </a:cubicBezTo>
                    <a:lnTo>
                      <a:pt x="50295" y="26491"/>
                    </a:lnTo>
                    <a:lnTo>
                      <a:pt x="57594" y="21278"/>
                    </a:lnTo>
                    <a:cubicBezTo>
                      <a:pt x="58692" y="20490"/>
                      <a:pt x="60178" y="20508"/>
                      <a:pt x="61261" y="21319"/>
                    </a:cubicBezTo>
                    <a:lnTo>
                      <a:pt x="74506" y="31253"/>
                    </a:lnTo>
                    <a:cubicBezTo>
                      <a:pt x="75878" y="32282"/>
                      <a:pt x="76156" y="34227"/>
                      <a:pt x="75128" y="35599"/>
                    </a:cubicBezTo>
                    <a:cubicBezTo>
                      <a:pt x="74097" y="36969"/>
                      <a:pt x="72154" y="37245"/>
                      <a:pt x="70781" y="36221"/>
                    </a:cubicBezTo>
                    <a:lnTo>
                      <a:pt x="59353" y="27651"/>
                    </a:lnTo>
                    <a:lnTo>
                      <a:pt x="49614" y="34606"/>
                    </a:lnTo>
                    <a:cubicBezTo>
                      <a:pt x="48719" y="35245"/>
                      <a:pt x="47557" y="35361"/>
                      <a:pt x="46548" y="34917"/>
                    </a:cubicBezTo>
                    <a:cubicBezTo>
                      <a:pt x="45544" y="34470"/>
                      <a:pt x="44850" y="33525"/>
                      <a:pt x="44725" y="32433"/>
                    </a:cubicBezTo>
                    <a:lnTo>
                      <a:pt x="42955" y="16934"/>
                    </a:lnTo>
                    <a:lnTo>
                      <a:pt x="32529" y="46761"/>
                    </a:lnTo>
                    <a:cubicBezTo>
                      <a:pt x="32124" y="47923"/>
                      <a:pt x="31069" y="48735"/>
                      <a:pt x="29843" y="48831"/>
                    </a:cubicBezTo>
                    <a:cubicBezTo>
                      <a:pt x="29758" y="48844"/>
                      <a:pt x="29677" y="48846"/>
                      <a:pt x="29596" y="48846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86" name="Graphic 273">
              <a:extLst>
                <a:ext uri="{FF2B5EF4-FFF2-40B4-BE49-F238E27FC236}">
                  <a16:creationId xmlns:a16="http://schemas.microsoft.com/office/drawing/2014/main" id="{C4C06833-D704-42C8-B5DA-02FA23BE2CA4}"/>
                </a:ext>
              </a:extLst>
            </p:cNvPr>
            <p:cNvSpPr/>
            <p:nvPr/>
          </p:nvSpPr>
          <p:spPr>
            <a:xfrm>
              <a:off x="4993124" y="3201678"/>
              <a:ext cx="202925" cy="182977"/>
            </a:xfrm>
            <a:custGeom>
              <a:avLst/>
              <a:gdLst>
                <a:gd name="connsiteX0" fmla="*/ 182831 w 202925"/>
                <a:gd name="connsiteY0" fmla="*/ 182977 h 182977"/>
                <a:gd name="connsiteX1" fmla="*/ 20095 w 202925"/>
                <a:gd name="connsiteY1" fmla="*/ 182977 h 182977"/>
                <a:gd name="connsiteX2" fmla="*/ 0 w 202925"/>
                <a:gd name="connsiteY2" fmla="*/ 162883 h 182977"/>
                <a:gd name="connsiteX3" fmla="*/ 0 w 202925"/>
                <a:gd name="connsiteY3" fmla="*/ 20097 h 182977"/>
                <a:gd name="connsiteX4" fmla="*/ 20095 w 202925"/>
                <a:gd name="connsiteY4" fmla="*/ 0 h 182977"/>
                <a:gd name="connsiteX5" fmla="*/ 182831 w 202925"/>
                <a:gd name="connsiteY5" fmla="*/ 0 h 182977"/>
                <a:gd name="connsiteX6" fmla="*/ 202925 w 202925"/>
                <a:gd name="connsiteY6" fmla="*/ 20097 h 182977"/>
                <a:gd name="connsiteX7" fmla="*/ 202925 w 202925"/>
                <a:gd name="connsiteY7" fmla="*/ 162883 h 182977"/>
                <a:gd name="connsiteX8" fmla="*/ 182831 w 202925"/>
                <a:gd name="connsiteY8" fmla="*/ 182977 h 182977"/>
                <a:gd name="connsiteX9" fmla="*/ 20095 w 202925"/>
                <a:gd name="connsiteY9" fmla="*/ 6565 h 182977"/>
                <a:gd name="connsiteX10" fmla="*/ 6565 w 202925"/>
                <a:gd name="connsiteY10" fmla="*/ 20097 h 182977"/>
                <a:gd name="connsiteX11" fmla="*/ 6565 w 202925"/>
                <a:gd name="connsiteY11" fmla="*/ 162883 h 182977"/>
                <a:gd name="connsiteX12" fmla="*/ 20095 w 202925"/>
                <a:gd name="connsiteY12" fmla="*/ 176412 h 182977"/>
                <a:gd name="connsiteX13" fmla="*/ 182831 w 202925"/>
                <a:gd name="connsiteY13" fmla="*/ 176412 h 182977"/>
                <a:gd name="connsiteX14" fmla="*/ 196360 w 202925"/>
                <a:gd name="connsiteY14" fmla="*/ 162883 h 182977"/>
                <a:gd name="connsiteX15" fmla="*/ 196360 w 202925"/>
                <a:gd name="connsiteY15" fmla="*/ 20097 h 182977"/>
                <a:gd name="connsiteX16" fmla="*/ 182831 w 202925"/>
                <a:gd name="connsiteY16" fmla="*/ 6565 h 182977"/>
                <a:gd name="connsiteX17" fmla="*/ 20095 w 202925"/>
                <a:gd name="connsiteY17" fmla="*/ 6565 h 182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02925" h="182977">
                  <a:moveTo>
                    <a:pt x="182831" y="182977"/>
                  </a:moveTo>
                  <a:lnTo>
                    <a:pt x="20095" y="182977"/>
                  </a:lnTo>
                  <a:cubicBezTo>
                    <a:pt x="9017" y="182977"/>
                    <a:pt x="0" y="173963"/>
                    <a:pt x="0" y="162883"/>
                  </a:cubicBezTo>
                  <a:lnTo>
                    <a:pt x="0" y="20097"/>
                  </a:lnTo>
                  <a:cubicBezTo>
                    <a:pt x="0" y="9014"/>
                    <a:pt x="9014" y="0"/>
                    <a:pt x="20095" y="0"/>
                  </a:cubicBezTo>
                  <a:lnTo>
                    <a:pt x="182831" y="0"/>
                  </a:lnTo>
                  <a:cubicBezTo>
                    <a:pt x="193909" y="0"/>
                    <a:pt x="202925" y="9014"/>
                    <a:pt x="202925" y="20097"/>
                  </a:cubicBezTo>
                  <a:lnTo>
                    <a:pt x="202925" y="162883"/>
                  </a:lnTo>
                  <a:cubicBezTo>
                    <a:pt x="202925" y="173961"/>
                    <a:pt x="193911" y="182977"/>
                    <a:pt x="182831" y="182977"/>
                  </a:cubicBezTo>
                  <a:close/>
                  <a:moveTo>
                    <a:pt x="20095" y="6565"/>
                  </a:moveTo>
                  <a:cubicBezTo>
                    <a:pt x="12634" y="6565"/>
                    <a:pt x="6565" y="12636"/>
                    <a:pt x="6565" y="20097"/>
                  </a:cubicBezTo>
                  <a:lnTo>
                    <a:pt x="6565" y="162883"/>
                  </a:lnTo>
                  <a:cubicBezTo>
                    <a:pt x="6565" y="170343"/>
                    <a:pt x="12634" y="176412"/>
                    <a:pt x="20095" y="176412"/>
                  </a:cubicBezTo>
                  <a:lnTo>
                    <a:pt x="182831" y="176412"/>
                  </a:lnTo>
                  <a:cubicBezTo>
                    <a:pt x="190291" y="176412"/>
                    <a:pt x="196360" y="170343"/>
                    <a:pt x="196360" y="162883"/>
                  </a:cubicBezTo>
                  <a:lnTo>
                    <a:pt x="196360" y="20097"/>
                  </a:lnTo>
                  <a:cubicBezTo>
                    <a:pt x="196360" y="12636"/>
                    <a:pt x="190291" y="6565"/>
                    <a:pt x="182831" y="6565"/>
                  </a:cubicBezTo>
                  <a:lnTo>
                    <a:pt x="20095" y="6565"/>
                  </a:lnTo>
                  <a:close/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04" name="Group 403">
            <a:extLst>
              <a:ext uri="{FF2B5EF4-FFF2-40B4-BE49-F238E27FC236}">
                <a16:creationId xmlns:a16="http://schemas.microsoft.com/office/drawing/2014/main" id="{B84F54EE-2993-4A41-B076-91F0D1B98ECC}"/>
              </a:ext>
            </a:extLst>
          </p:cNvPr>
          <p:cNvGrpSpPr/>
          <p:nvPr/>
        </p:nvGrpSpPr>
        <p:grpSpPr>
          <a:xfrm>
            <a:off x="3938574" y="3141618"/>
            <a:ext cx="351392" cy="304313"/>
            <a:chOff x="3938574" y="3141618"/>
            <a:chExt cx="351392" cy="304313"/>
          </a:xfrm>
        </p:grpSpPr>
        <p:grpSp>
          <p:nvGrpSpPr>
            <p:cNvPr id="405" name="Graphic 272">
              <a:extLst>
                <a:ext uri="{FF2B5EF4-FFF2-40B4-BE49-F238E27FC236}">
                  <a16:creationId xmlns:a16="http://schemas.microsoft.com/office/drawing/2014/main" id="{2A758F2A-57AC-4A81-B8A6-289EB42EBAE3}"/>
                </a:ext>
              </a:extLst>
            </p:cNvPr>
            <p:cNvGrpSpPr/>
            <p:nvPr/>
          </p:nvGrpSpPr>
          <p:grpSpPr>
            <a:xfrm>
              <a:off x="3938574" y="3141618"/>
              <a:ext cx="351392" cy="304313"/>
              <a:chOff x="3938574" y="3141618"/>
              <a:chExt cx="351392" cy="304313"/>
            </a:xfrm>
          </p:grpSpPr>
          <p:sp>
            <p:nvSpPr>
              <p:cNvPr id="432" name="Graphic 272">
                <a:extLst>
                  <a:ext uri="{FF2B5EF4-FFF2-40B4-BE49-F238E27FC236}">
                    <a16:creationId xmlns:a16="http://schemas.microsoft.com/office/drawing/2014/main" id="{105E5FAE-ED72-4A2E-9A85-2F2E28874BE1}"/>
                  </a:ext>
                </a:extLst>
              </p:cNvPr>
              <p:cNvSpPr/>
              <p:nvPr/>
            </p:nvSpPr>
            <p:spPr>
              <a:xfrm>
                <a:off x="3948134" y="3149899"/>
                <a:ext cx="332271" cy="287753"/>
              </a:xfrm>
              <a:custGeom>
                <a:avLst/>
                <a:gdLst>
                  <a:gd name="connsiteX0" fmla="*/ 249203 w 332271"/>
                  <a:gd name="connsiteY0" fmla="*/ 287754 h 287753"/>
                  <a:gd name="connsiteX1" fmla="*/ 332272 w 332271"/>
                  <a:gd name="connsiteY1" fmla="*/ 143876 h 287753"/>
                  <a:gd name="connsiteX2" fmla="*/ 249203 w 332271"/>
                  <a:gd name="connsiteY2" fmla="*/ 0 h 287753"/>
                  <a:gd name="connsiteX3" fmla="*/ 83068 w 332271"/>
                  <a:gd name="connsiteY3" fmla="*/ 0 h 287753"/>
                  <a:gd name="connsiteX4" fmla="*/ 0 w 332271"/>
                  <a:gd name="connsiteY4" fmla="*/ 143876 h 287753"/>
                  <a:gd name="connsiteX5" fmla="*/ 83068 w 332271"/>
                  <a:gd name="connsiteY5" fmla="*/ 287754 h 287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1" h="287753">
                    <a:moveTo>
                      <a:pt x="249203" y="287754"/>
                    </a:moveTo>
                    <a:lnTo>
                      <a:pt x="332272" y="143876"/>
                    </a:lnTo>
                    <a:lnTo>
                      <a:pt x="249203" y="0"/>
                    </a:lnTo>
                    <a:lnTo>
                      <a:pt x="83068" y="0"/>
                    </a:lnTo>
                    <a:lnTo>
                      <a:pt x="0" y="143876"/>
                    </a:lnTo>
                    <a:lnTo>
                      <a:pt x="83068" y="287754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3" name="Graphic 272">
                <a:extLst>
                  <a:ext uri="{FF2B5EF4-FFF2-40B4-BE49-F238E27FC236}">
                    <a16:creationId xmlns:a16="http://schemas.microsoft.com/office/drawing/2014/main" id="{5278815D-CAAF-4467-9BB0-88CB370A4183}"/>
                  </a:ext>
                </a:extLst>
              </p:cNvPr>
              <p:cNvSpPr/>
              <p:nvPr/>
            </p:nvSpPr>
            <p:spPr>
              <a:xfrm>
                <a:off x="3938574" y="3141618"/>
                <a:ext cx="351392" cy="304313"/>
              </a:xfrm>
              <a:custGeom>
                <a:avLst/>
                <a:gdLst>
                  <a:gd name="connsiteX0" fmla="*/ 263542 w 351392"/>
                  <a:gd name="connsiteY0" fmla="*/ 304314 h 304313"/>
                  <a:gd name="connsiteX1" fmla="*/ 87848 w 351392"/>
                  <a:gd name="connsiteY1" fmla="*/ 304314 h 304313"/>
                  <a:gd name="connsiteX2" fmla="*/ 0 w 351392"/>
                  <a:gd name="connsiteY2" fmla="*/ 152157 h 304313"/>
                  <a:gd name="connsiteX3" fmla="*/ 87848 w 351392"/>
                  <a:gd name="connsiteY3" fmla="*/ 0 h 304313"/>
                  <a:gd name="connsiteX4" fmla="*/ 263544 w 351392"/>
                  <a:gd name="connsiteY4" fmla="*/ 0 h 304313"/>
                  <a:gd name="connsiteX5" fmla="*/ 351392 w 351392"/>
                  <a:gd name="connsiteY5" fmla="*/ 152157 h 304313"/>
                  <a:gd name="connsiteX6" fmla="*/ 263542 w 351392"/>
                  <a:gd name="connsiteY6" fmla="*/ 304314 h 304313"/>
                  <a:gd name="connsiteX7" fmla="*/ 97407 w 351392"/>
                  <a:gd name="connsiteY7" fmla="*/ 287756 h 304313"/>
                  <a:gd name="connsiteX8" fmla="*/ 253983 w 351392"/>
                  <a:gd name="connsiteY8" fmla="*/ 287756 h 304313"/>
                  <a:gd name="connsiteX9" fmla="*/ 332269 w 351392"/>
                  <a:gd name="connsiteY9" fmla="*/ 152159 h 304313"/>
                  <a:gd name="connsiteX10" fmla="*/ 253983 w 351392"/>
                  <a:gd name="connsiteY10" fmla="*/ 16562 h 304313"/>
                  <a:gd name="connsiteX11" fmla="*/ 97407 w 351392"/>
                  <a:gd name="connsiteY11" fmla="*/ 16562 h 304313"/>
                  <a:gd name="connsiteX12" fmla="*/ 19121 w 351392"/>
                  <a:gd name="connsiteY12" fmla="*/ 152157 h 304313"/>
                  <a:gd name="connsiteX13" fmla="*/ 97407 w 351392"/>
                  <a:gd name="connsiteY13" fmla="*/ 287756 h 3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2" h="304313">
                    <a:moveTo>
                      <a:pt x="263542" y="304314"/>
                    </a:moveTo>
                    <a:lnTo>
                      <a:pt x="87848" y="304314"/>
                    </a:lnTo>
                    <a:lnTo>
                      <a:pt x="0" y="152157"/>
                    </a:lnTo>
                    <a:lnTo>
                      <a:pt x="87848" y="0"/>
                    </a:lnTo>
                    <a:lnTo>
                      <a:pt x="263544" y="0"/>
                    </a:lnTo>
                    <a:lnTo>
                      <a:pt x="351392" y="152157"/>
                    </a:lnTo>
                    <a:lnTo>
                      <a:pt x="263542" y="304314"/>
                    </a:lnTo>
                    <a:close/>
                    <a:moveTo>
                      <a:pt x="97407" y="287756"/>
                    </a:moveTo>
                    <a:lnTo>
                      <a:pt x="253983" y="287756"/>
                    </a:lnTo>
                    <a:lnTo>
                      <a:pt x="332269" y="152159"/>
                    </a:lnTo>
                    <a:lnTo>
                      <a:pt x="253983" y="16562"/>
                    </a:lnTo>
                    <a:lnTo>
                      <a:pt x="97407" y="16562"/>
                    </a:lnTo>
                    <a:lnTo>
                      <a:pt x="19121" y="152157"/>
                    </a:lnTo>
                    <a:lnTo>
                      <a:pt x="97407" y="287756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6" name="Graphic 272">
              <a:extLst>
                <a:ext uri="{FF2B5EF4-FFF2-40B4-BE49-F238E27FC236}">
                  <a16:creationId xmlns:a16="http://schemas.microsoft.com/office/drawing/2014/main" id="{9243205A-7DB9-403C-B575-5B8271E99C21}"/>
                </a:ext>
              </a:extLst>
            </p:cNvPr>
            <p:cNvGrpSpPr/>
            <p:nvPr/>
          </p:nvGrpSpPr>
          <p:grpSpPr>
            <a:xfrm>
              <a:off x="3983692" y="3166908"/>
              <a:ext cx="261517" cy="236282"/>
              <a:chOff x="3983692" y="3166908"/>
              <a:chExt cx="261517" cy="236282"/>
            </a:xfrm>
            <a:solidFill>
              <a:srgbClr val="9F53A0"/>
            </a:solidFill>
          </p:grpSpPr>
          <p:sp>
            <p:nvSpPr>
              <p:cNvPr id="407" name="Graphic 272">
                <a:extLst>
                  <a:ext uri="{FF2B5EF4-FFF2-40B4-BE49-F238E27FC236}">
                    <a16:creationId xmlns:a16="http://schemas.microsoft.com/office/drawing/2014/main" id="{3990F4D3-2C2A-48E5-98BE-5C83B07CC634}"/>
                  </a:ext>
                </a:extLst>
              </p:cNvPr>
              <p:cNvSpPr/>
              <p:nvPr/>
            </p:nvSpPr>
            <p:spPr>
              <a:xfrm>
                <a:off x="4070604" y="3166908"/>
                <a:ext cx="87456" cy="50626"/>
              </a:xfrm>
              <a:custGeom>
                <a:avLst/>
                <a:gdLst>
                  <a:gd name="connsiteX0" fmla="*/ 43728 w 87456"/>
                  <a:gd name="connsiteY0" fmla="*/ 0 h 50626"/>
                  <a:gd name="connsiteX1" fmla="*/ 0 w 87456"/>
                  <a:gd name="connsiteY1" fmla="*/ 50626 h 50626"/>
                  <a:gd name="connsiteX2" fmla="*/ 87456 w 87456"/>
                  <a:gd name="connsiteY2" fmla="*/ 50626 h 50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7456" h="50626">
                    <a:moveTo>
                      <a:pt x="43728" y="0"/>
                    </a:moveTo>
                    <a:lnTo>
                      <a:pt x="0" y="50626"/>
                    </a:lnTo>
                    <a:lnTo>
                      <a:pt x="87456" y="50626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8" name="Graphic 272">
                <a:extLst>
                  <a:ext uri="{FF2B5EF4-FFF2-40B4-BE49-F238E27FC236}">
                    <a16:creationId xmlns:a16="http://schemas.microsoft.com/office/drawing/2014/main" id="{A13F38BD-D44C-4606-A8B6-E040F9511633}"/>
                  </a:ext>
                </a:extLst>
              </p:cNvPr>
              <p:cNvSpPr/>
              <p:nvPr/>
            </p:nvSpPr>
            <p:spPr>
              <a:xfrm>
                <a:off x="3983692" y="3295462"/>
                <a:ext cx="37968" cy="65591"/>
              </a:xfrm>
              <a:custGeom>
                <a:avLst/>
                <a:gdLst>
                  <a:gd name="connsiteX0" fmla="*/ 37968 w 37968"/>
                  <a:gd name="connsiteY0" fmla="*/ 65591 h 65591"/>
                  <a:gd name="connsiteX1" fmla="*/ 37968 w 37968"/>
                  <a:gd name="connsiteY1" fmla="*/ 0 h 65591"/>
                  <a:gd name="connsiteX2" fmla="*/ 0 w 37968"/>
                  <a:gd name="connsiteY2" fmla="*/ 32795 h 65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968" h="65591">
                    <a:moveTo>
                      <a:pt x="37968" y="65591"/>
                    </a:moveTo>
                    <a:lnTo>
                      <a:pt x="37968" y="0"/>
                    </a:lnTo>
                    <a:lnTo>
                      <a:pt x="0" y="32795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9" name="Graphic 272">
                <a:extLst>
                  <a:ext uri="{FF2B5EF4-FFF2-40B4-BE49-F238E27FC236}">
                    <a16:creationId xmlns:a16="http://schemas.microsoft.com/office/drawing/2014/main" id="{767D0A8C-75E2-42CB-B147-C5B462396671}"/>
                  </a:ext>
                </a:extLst>
              </p:cNvPr>
              <p:cNvSpPr/>
              <p:nvPr/>
            </p:nvSpPr>
            <p:spPr>
              <a:xfrm>
                <a:off x="4025455" y="3240651"/>
                <a:ext cx="33359" cy="33356"/>
              </a:xfrm>
              <a:custGeom>
                <a:avLst/>
                <a:gdLst>
                  <a:gd name="connsiteX0" fmla="*/ 33359 w 33359"/>
                  <a:gd name="connsiteY0" fmla="*/ 2438 h 33356"/>
                  <a:gd name="connsiteX1" fmla="*/ 0 w 33359"/>
                  <a:gd name="connsiteY1" fmla="*/ 0 h 33356"/>
                  <a:gd name="connsiteX2" fmla="*/ 2438 w 33359"/>
                  <a:gd name="connsiteY2" fmla="*/ 33357 h 33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359" h="33356">
                    <a:moveTo>
                      <a:pt x="33359" y="2438"/>
                    </a:moveTo>
                    <a:lnTo>
                      <a:pt x="0" y="0"/>
                    </a:lnTo>
                    <a:lnTo>
                      <a:pt x="2438" y="33357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0" name="Graphic 272">
                <a:extLst>
                  <a:ext uri="{FF2B5EF4-FFF2-40B4-BE49-F238E27FC236}">
                    <a16:creationId xmlns:a16="http://schemas.microsoft.com/office/drawing/2014/main" id="{23DC8D8B-995A-4365-9087-82C011805A8F}"/>
                  </a:ext>
                </a:extLst>
              </p:cNvPr>
              <p:cNvSpPr/>
              <p:nvPr/>
            </p:nvSpPr>
            <p:spPr>
              <a:xfrm>
                <a:off x="4105696" y="3264455"/>
                <a:ext cx="17507" cy="5556"/>
              </a:xfrm>
              <a:custGeom>
                <a:avLst/>
                <a:gdLst>
                  <a:gd name="connsiteX0" fmla="*/ 0 w 17507"/>
                  <a:gd name="connsiteY0" fmla="*/ 0 h 5556"/>
                  <a:gd name="connsiteX1" fmla="*/ 17508 w 17507"/>
                  <a:gd name="connsiteY1" fmla="*/ 0 h 5556"/>
                  <a:gd name="connsiteX2" fmla="*/ 17508 w 17507"/>
                  <a:gd name="connsiteY2" fmla="*/ 5557 h 5556"/>
                  <a:gd name="connsiteX3" fmla="*/ 0 w 17507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07" h="5556">
                    <a:moveTo>
                      <a:pt x="0" y="0"/>
                    </a:moveTo>
                    <a:lnTo>
                      <a:pt x="17508" y="0"/>
                    </a:lnTo>
                    <a:lnTo>
                      <a:pt x="17508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1" name="Graphic 272">
                <a:extLst>
                  <a:ext uri="{FF2B5EF4-FFF2-40B4-BE49-F238E27FC236}">
                    <a16:creationId xmlns:a16="http://schemas.microsoft.com/office/drawing/2014/main" id="{A3DC68B6-6A6E-4359-AF65-FE3E677EFE12}"/>
                  </a:ext>
                </a:extLst>
              </p:cNvPr>
              <p:cNvSpPr/>
              <p:nvPr/>
            </p:nvSpPr>
            <p:spPr>
              <a:xfrm>
                <a:off x="4105696" y="3253344"/>
                <a:ext cx="17507" cy="5556"/>
              </a:xfrm>
              <a:custGeom>
                <a:avLst/>
                <a:gdLst>
                  <a:gd name="connsiteX0" fmla="*/ 0 w 17507"/>
                  <a:gd name="connsiteY0" fmla="*/ 0 h 5556"/>
                  <a:gd name="connsiteX1" fmla="*/ 17508 w 17507"/>
                  <a:gd name="connsiteY1" fmla="*/ 0 h 5556"/>
                  <a:gd name="connsiteX2" fmla="*/ 17508 w 17507"/>
                  <a:gd name="connsiteY2" fmla="*/ 5557 h 5556"/>
                  <a:gd name="connsiteX3" fmla="*/ 0 w 17507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07" h="5556">
                    <a:moveTo>
                      <a:pt x="0" y="0"/>
                    </a:moveTo>
                    <a:lnTo>
                      <a:pt x="17508" y="0"/>
                    </a:lnTo>
                    <a:lnTo>
                      <a:pt x="17508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2" name="Graphic 272">
                <a:extLst>
                  <a:ext uri="{FF2B5EF4-FFF2-40B4-BE49-F238E27FC236}">
                    <a16:creationId xmlns:a16="http://schemas.microsoft.com/office/drawing/2014/main" id="{A934503F-C0A0-4177-A269-7493D7AC1C6D}"/>
                  </a:ext>
                </a:extLst>
              </p:cNvPr>
              <p:cNvSpPr/>
              <p:nvPr/>
            </p:nvSpPr>
            <p:spPr>
              <a:xfrm>
                <a:off x="4105696" y="3220011"/>
                <a:ext cx="17507" cy="5556"/>
              </a:xfrm>
              <a:custGeom>
                <a:avLst/>
                <a:gdLst>
                  <a:gd name="connsiteX0" fmla="*/ 0 w 17507"/>
                  <a:gd name="connsiteY0" fmla="*/ 0 h 5556"/>
                  <a:gd name="connsiteX1" fmla="*/ 17508 w 17507"/>
                  <a:gd name="connsiteY1" fmla="*/ 0 h 5556"/>
                  <a:gd name="connsiteX2" fmla="*/ 17508 w 17507"/>
                  <a:gd name="connsiteY2" fmla="*/ 5557 h 5556"/>
                  <a:gd name="connsiteX3" fmla="*/ 0 w 17507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07" h="5556">
                    <a:moveTo>
                      <a:pt x="0" y="0"/>
                    </a:moveTo>
                    <a:lnTo>
                      <a:pt x="17508" y="0"/>
                    </a:lnTo>
                    <a:lnTo>
                      <a:pt x="17508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3" name="Graphic 272">
                <a:extLst>
                  <a:ext uri="{FF2B5EF4-FFF2-40B4-BE49-F238E27FC236}">
                    <a16:creationId xmlns:a16="http://schemas.microsoft.com/office/drawing/2014/main" id="{0085AA13-A75F-4B2B-8A02-83FD9917DFC9}"/>
                  </a:ext>
                </a:extLst>
              </p:cNvPr>
              <p:cNvSpPr/>
              <p:nvPr/>
            </p:nvSpPr>
            <p:spPr>
              <a:xfrm>
                <a:off x="4105696" y="3242233"/>
                <a:ext cx="17507" cy="5556"/>
              </a:xfrm>
              <a:custGeom>
                <a:avLst/>
                <a:gdLst>
                  <a:gd name="connsiteX0" fmla="*/ 0 w 17507"/>
                  <a:gd name="connsiteY0" fmla="*/ 0 h 5556"/>
                  <a:gd name="connsiteX1" fmla="*/ 17508 w 17507"/>
                  <a:gd name="connsiteY1" fmla="*/ 0 h 5556"/>
                  <a:gd name="connsiteX2" fmla="*/ 17508 w 17507"/>
                  <a:gd name="connsiteY2" fmla="*/ 5557 h 5556"/>
                  <a:gd name="connsiteX3" fmla="*/ 0 w 17507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07" h="5556">
                    <a:moveTo>
                      <a:pt x="0" y="0"/>
                    </a:moveTo>
                    <a:lnTo>
                      <a:pt x="17508" y="0"/>
                    </a:lnTo>
                    <a:lnTo>
                      <a:pt x="17508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4" name="Graphic 272">
                <a:extLst>
                  <a:ext uri="{FF2B5EF4-FFF2-40B4-BE49-F238E27FC236}">
                    <a16:creationId xmlns:a16="http://schemas.microsoft.com/office/drawing/2014/main" id="{72D83731-8109-4208-899C-E7F7F6373A7F}"/>
                  </a:ext>
                </a:extLst>
              </p:cNvPr>
              <p:cNvSpPr/>
              <p:nvPr/>
            </p:nvSpPr>
            <p:spPr>
              <a:xfrm>
                <a:off x="4105696" y="3231122"/>
                <a:ext cx="17507" cy="5556"/>
              </a:xfrm>
              <a:custGeom>
                <a:avLst/>
                <a:gdLst>
                  <a:gd name="connsiteX0" fmla="*/ 0 w 17507"/>
                  <a:gd name="connsiteY0" fmla="*/ 0 h 5556"/>
                  <a:gd name="connsiteX1" fmla="*/ 17508 w 17507"/>
                  <a:gd name="connsiteY1" fmla="*/ 0 h 5556"/>
                  <a:gd name="connsiteX2" fmla="*/ 17508 w 17507"/>
                  <a:gd name="connsiteY2" fmla="*/ 5557 h 5556"/>
                  <a:gd name="connsiteX3" fmla="*/ 0 w 17507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507" h="5556">
                    <a:moveTo>
                      <a:pt x="0" y="0"/>
                    </a:moveTo>
                    <a:lnTo>
                      <a:pt x="17508" y="0"/>
                    </a:lnTo>
                    <a:lnTo>
                      <a:pt x="17508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5" name="Graphic 272">
                <a:extLst>
                  <a:ext uri="{FF2B5EF4-FFF2-40B4-BE49-F238E27FC236}">
                    <a16:creationId xmlns:a16="http://schemas.microsoft.com/office/drawing/2014/main" id="{23B39815-8B1A-4363-92D7-410F7278F450}"/>
                  </a:ext>
                </a:extLst>
              </p:cNvPr>
              <p:cNvSpPr/>
              <p:nvPr/>
            </p:nvSpPr>
            <p:spPr>
              <a:xfrm rot="-2700000">
                <a:off x="4042453" y="3259032"/>
                <a:ext cx="8753" cy="5556"/>
              </a:xfrm>
              <a:custGeom>
                <a:avLst/>
                <a:gdLst>
                  <a:gd name="connsiteX0" fmla="*/ 0 w 8753"/>
                  <a:gd name="connsiteY0" fmla="*/ 0 h 5556"/>
                  <a:gd name="connsiteX1" fmla="*/ 8754 w 8753"/>
                  <a:gd name="connsiteY1" fmla="*/ 0 h 5556"/>
                  <a:gd name="connsiteX2" fmla="*/ 8754 w 8753"/>
                  <a:gd name="connsiteY2" fmla="*/ 5557 h 5556"/>
                  <a:gd name="connsiteX3" fmla="*/ 0 w 8753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53" h="5556">
                    <a:moveTo>
                      <a:pt x="0" y="0"/>
                    </a:moveTo>
                    <a:lnTo>
                      <a:pt x="8754" y="0"/>
                    </a:lnTo>
                    <a:lnTo>
                      <a:pt x="8754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6" name="Graphic 272">
                <a:extLst>
                  <a:ext uri="{FF2B5EF4-FFF2-40B4-BE49-F238E27FC236}">
                    <a16:creationId xmlns:a16="http://schemas.microsoft.com/office/drawing/2014/main" id="{24F01E89-BB31-4224-9644-B26A99D1E7F4}"/>
                  </a:ext>
                </a:extLst>
              </p:cNvPr>
              <p:cNvSpPr/>
              <p:nvPr/>
            </p:nvSpPr>
            <p:spPr>
              <a:xfrm rot="-2700000">
                <a:off x="4066022" y="3282602"/>
                <a:ext cx="8753" cy="5556"/>
              </a:xfrm>
              <a:custGeom>
                <a:avLst/>
                <a:gdLst>
                  <a:gd name="connsiteX0" fmla="*/ 0 w 8753"/>
                  <a:gd name="connsiteY0" fmla="*/ 0 h 5556"/>
                  <a:gd name="connsiteX1" fmla="*/ 8754 w 8753"/>
                  <a:gd name="connsiteY1" fmla="*/ 0 h 5556"/>
                  <a:gd name="connsiteX2" fmla="*/ 8754 w 8753"/>
                  <a:gd name="connsiteY2" fmla="*/ 5557 h 5556"/>
                  <a:gd name="connsiteX3" fmla="*/ 0 w 8753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53" h="5556">
                    <a:moveTo>
                      <a:pt x="0" y="0"/>
                    </a:moveTo>
                    <a:lnTo>
                      <a:pt x="8754" y="0"/>
                    </a:lnTo>
                    <a:lnTo>
                      <a:pt x="8754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7" name="Graphic 272">
                <a:extLst>
                  <a:ext uri="{FF2B5EF4-FFF2-40B4-BE49-F238E27FC236}">
                    <a16:creationId xmlns:a16="http://schemas.microsoft.com/office/drawing/2014/main" id="{EF120610-6847-4481-B7D2-E7BCC065D21C}"/>
                  </a:ext>
                </a:extLst>
              </p:cNvPr>
              <p:cNvSpPr/>
              <p:nvPr/>
            </p:nvSpPr>
            <p:spPr>
              <a:xfrm rot="-2700000">
                <a:off x="4050309" y="3266889"/>
                <a:ext cx="8753" cy="5556"/>
              </a:xfrm>
              <a:custGeom>
                <a:avLst/>
                <a:gdLst>
                  <a:gd name="connsiteX0" fmla="*/ 0 w 8753"/>
                  <a:gd name="connsiteY0" fmla="*/ 0 h 5556"/>
                  <a:gd name="connsiteX1" fmla="*/ 8754 w 8753"/>
                  <a:gd name="connsiteY1" fmla="*/ 0 h 5556"/>
                  <a:gd name="connsiteX2" fmla="*/ 8754 w 8753"/>
                  <a:gd name="connsiteY2" fmla="*/ 5557 h 5556"/>
                  <a:gd name="connsiteX3" fmla="*/ 0 w 8753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53" h="5556">
                    <a:moveTo>
                      <a:pt x="0" y="0"/>
                    </a:moveTo>
                    <a:lnTo>
                      <a:pt x="8754" y="0"/>
                    </a:lnTo>
                    <a:lnTo>
                      <a:pt x="8754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8" name="Graphic 272">
                <a:extLst>
                  <a:ext uri="{FF2B5EF4-FFF2-40B4-BE49-F238E27FC236}">
                    <a16:creationId xmlns:a16="http://schemas.microsoft.com/office/drawing/2014/main" id="{190060F3-5DAD-4BF5-BB22-D9460E235492}"/>
                  </a:ext>
                </a:extLst>
              </p:cNvPr>
              <p:cNvSpPr/>
              <p:nvPr/>
            </p:nvSpPr>
            <p:spPr>
              <a:xfrm rot="-2700000">
                <a:off x="4058166" y="3274745"/>
                <a:ext cx="8753" cy="5556"/>
              </a:xfrm>
              <a:custGeom>
                <a:avLst/>
                <a:gdLst>
                  <a:gd name="connsiteX0" fmla="*/ 0 w 8753"/>
                  <a:gd name="connsiteY0" fmla="*/ 0 h 5556"/>
                  <a:gd name="connsiteX1" fmla="*/ 8754 w 8753"/>
                  <a:gd name="connsiteY1" fmla="*/ 0 h 5556"/>
                  <a:gd name="connsiteX2" fmla="*/ 8754 w 8753"/>
                  <a:gd name="connsiteY2" fmla="*/ 5557 h 5556"/>
                  <a:gd name="connsiteX3" fmla="*/ 0 w 8753"/>
                  <a:gd name="connsiteY3" fmla="*/ 5557 h 55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753" h="5556">
                    <a:moveTo>
                      <a:pt x="0" y="0"/>
                    </a:moveTo>
                    <a:lnTo>
                      <a:pt x="8754" y="0"/>
                    </a:lnTo>
                    <a:lnTo>
                      <a:pt x="8754" y="5557"/>
                    </a:lnTo>
                    <a:lnTo>
                      <a:pt x="0" y="5557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9" name="Graphic 272">
                <a:extLst>
                  <a:ext uri="{FF2B5EF4-FFF2-40B4-BE49-F238E27FC236}">
                    <a16:creationId xmlns:a16="http://schemas.microsoft.com/office/drawing/2014/main" id="{A360FBCA-0459-4F79-B9EF-99EFED8D54A5}"/>
                  </a:ext>
                </a:extLst>
              </p:cNvPr>
              <p:cNvSpPr/>
              <p:nvPr/>
            </p:nvSpPr>
            <p:spPr>
              <a:xfrm>
                <a:off x="4027088" y="3322794"/>
                <a:ext cx="5556" cy="13130"/>
              </a:xfrm>
              <a:custGeom>
                <a:avLst/>
                <a:gdLst>
                  <a:gd name="connsiteX0" fmla="*/ 0 w 5556"/>
                  <a:gd name="connsiteY0" fmla="*/ 0 h 13130"/>
                  <a:gd name="connsiteX1" fmla="*/ 5557 w 5556"/>
                  <a:gd name="connsiteY1" fmla="*/ 0 h 13130"/>
                  <a:gd name="connsiteX2" fmla="*/ 5557 w 5556"/>
                  <a:gd name="connsiteY2" fmla="*/ 13131 h 13130"/>
                  <a:gd name="connsiteX3" fmla="*/ 0 w 5556"/>
                  <a:gd name="connsiteY3" fmla="*/ 13131 h 1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13130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13131"/>
                    </a:lnTo>
                    <a:lnTo>
                      <a:pt x="0" y="13131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0" name="Graphic 272">
                <a:extLst>
                  <a:ext uri="{FF2B5EF4-FFF2-40B4-BE49-F238E27FC236}">
                    <a16:creationId xmlns:a16="http://schemas.microsoft.com/office/drawing/2014/main" id="{2A8C6DF6-48B5-45DB-B0AB-6EF154866E5B}"/>
                  </a:ext>
                </a:extLst>
              </p:cNvPr>
              <p:cNvSpPr/>
              <p:nvPr/>
            </p:nvSpPr>
            <p:spPr>
              <a:xfrm>
                <a:off x="4049310" y="3322794"/>
                <a:ext cx="5556" cy="13130"/>
              </a:xfrm>
              <a:custGeom>
                <a:avLst/>
                <a:gdLst>
                  <a:gd name="connsiteX0" fmla="*/ 0 w 5556"/>
                  <a:gd name="connsiteY0" fmla="*/ 0 h 13130"/>
                  <a:gd name="connsiteX1" fmla="*/ 5557 w 5556"/>
                  <a:gd name="connsiteY1" fmla="*/ 0 h 13130"/>
                  <a:gd name="connsiteX2" fmla="*/ 5557 w 5556"/>
                  <a:gd name="connsiteY2" fmla="*/ 13131 h 13130"/>
                  <a:gd name="connsiteX3" fmla="*/ 0 w 5556"/>
                  <a:gd name="connsiteY3" fmla="*/ 13131 h 1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13130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13131"/>
                    </a:lnTo>
                    <a:lnTo>
                      <a:pt x="0" y="13131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1" name="Graphic 272">
                <a:extLst>
                  <a:ext uri="{FF2B5EF4-FFF2-40B4-BE49-F238E27FC236}">
                    <a16:creationId xmlns:a16="http://schemas.microsoft.com/office/drawing/2014/main" id="{A3930AC3-9D70-4A3E-A3A4-A4E0D027A8A8}"/>
                  </a:ext>
                </a:extLst>
              </p:cNvPr>
              <p:cNvSpPr/>
              <p:nvPr/>
            </p:nvSpPr>
            <p:spPr>
              <a:xfrm>
                <a:off x="4038199" y="3322794"/>
                <a:ext cx="5556" cy="13130"/>
              </a:xfrm>
              <a:custGeom>
                <a:avLst/>
                <a:gdLst>
                  <a:gd name="connsiteX0" fmla="*/ 0 w 5556"/>
                  <a:gd name="connsiteY0" fmla="*/ 0 h 13130"/>
                  <a:gd name="connsiteX1" fmla="*/ 5557 w 5556"/>
                  <a:gd name="connsiteY1" fmla="*/ 0 h 13130"/>
                  <a:gd name="connsiteX2" fmla="*/ 5557 w 5556"/>
                  <a:gd name="connsiteY2" fmla="*/ 13131 h 13130"/>
                  <a:gd name="connsiteX3" fmla="*/ 0 w 5556"/>
                  <a:gd name="connsiteY3" fmla="*/ 13131 h 1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13130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13131"/>
                    </a:lnTo>
                    <a:lnTo>
                      <a:pt x="0" y="13131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2" name="Graphic 272">
                <a:extLst>
                  <a:ext uri="{FF2B5EF4-FFF2-40B4-BE49-F238E27FC236}">
                    <a16:creationId xmlns:a16="http://schemas.microsoft.com/office/drawing/2014/main" id="{5E98E481-FAB7-4CD4-967E-53B30E1BC074}"/>
                  </a:ext>
                </a:extLst>
              </p:cNvPr>
              <p:cNvSpPr/>
              <p:nvPr/>
            </p:nvSpPr>
            <p:spPr>
              <a:xfrm>
                <a:off x="4207240" y="3295462"/>
                <a:ext cx="37970" cy="65591"/>
              </a:xfrm>
              <a:custGeom>
                <a:avLst/>
                <a:gdLst>
                  <a:gd name="connsiteX0" fmla="*/ 0 w 37970"/>
                  <a:gd name="connsiteY0" fmla="*/ 0 h 65591"/>
                  <a:gd name="connsiteX1" fmla="*/ 0 w 37970"/>
                  <a:gd name="connsiteY1" fmla="*/ 65591 h 65591"/>
                  <a:gd name="connsiteX2" fmla="*/ 37970 w 37970"/>
                  <a:gd name="connsiteY2" fmla="*/ 32795 h 65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7970" h="65591">
                    <a:moveTo>
                      <a:pt x="0" y="0"/>
                    </a:moveTo>
                    <a:lnTo>
                      <a:pt x="0" y="65591"/>
                    </a:lnTo>
                    <a:lnTo>
                      <a:pt x="37970" y="32795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3" name="Graphic 272">
                <a:extLst>
                  <a:ext uri="{FF2B5EF4-FFF2-40B4-BE49-F238E27FC236}">
                    <a16:creationId xmlns:a16="http://schemas.microsoft.com/office/drawing/2014/main" id="{D417BF0B-D388-4E00-9BC8-B206E25D35FE}"/>
                  </a:ext>
                </a:extLst>
              </p:cNvPr>
              <p:cNvSpPr/>
              <p:nvPr/>
            </p:nvSpPr>
            <p:spPr>
              <a:xfrm>
                <a:off x="4170088" y="3240651"/>
                <a:ext cx="33359" cy="33356"/>
              </a:xfrm>
              <a:custGeom>
                <a:avLst/>
                <a:gdLst>
                  <a:gd name="connsiteX0" fmla="*/ 30919 w 33359"/>
                  <a:gd name="connsiteY0" fmla="*/ 33357 h 33356"/>
                  <a:gd name="connsiteX1" fmla="*/ 33359 w 33359"/>
                  <a:gd name="connsiteY1" fmla="*/ 0 h 33356"/>
                  <a:gd name="connsiteX2" fmla="*/ 0 w 33359"/>
                  <a:gd name="connsiteY2" fmla="*/ 2438 h 333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3359" h="33356">
                    <a:moveTo>
                      <a:pt x="30919" y="33357"/>
                    </a:moveTo>
                    <a:lnTo>
                      <a:pt x="33359" y="0"/>
                    </a:lnTo>
                    <a:lnTo>
                      <a:pt x="0" y="2438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4" name="Graphic 272">
                <a:extLst>
                  <a:ext uri="{FF2B5EF4-FFF2-40B4-BE49-F238E27FC236}">
                    <a16:creationId xmlns:a16="http://schemas.microsoft.com/office/drawing/2014/main" id="{4F415EA4-B6A3-48DA-BB63-AFEDA83AB356}"/>
                  </a:ext>
                </a:extLst>
              </p:cNvPr>
              <p:cNvSpPr/>
              <p:nvPr/>
            </p:nvSpPr>
            <p:spPr>
              <a:xfrm rot="-2700000">
                <a:off x="4155721" y="3281016"/>
                <a:ext cx="5554" cy="8753"/>
              </a:xfrm>
              <a:custGeom>
                <a:avLst/>
                <a:gdLst>
                  <a:gd name="connsiteX0" fmla="*/ 0 w 5554"/>
                  <a:gd name="connsiteY0" fmla="*/ 0 h 8753"/>
                  <a:gd name="connsiteX1" fmla="*/ 5554 w 5554"/>
                  <a:gd name="connsiteY1" fmla="*/ 0 h 8753"/>
                  <a:gd name="connsiteX2" fmla="*/ 5554 w 5554"/>
                  <a:gd name="connsiteY2" fmla="*/ 8754 h 8753"/>
                  <a:gd name="connsiteX3" fmla="*/ 0 w 5554"/>
                  <a:gd name="connsiteY3" fmla="*/ 8754 h 8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4" h="8753">
                    <a:moveTo>
                      <a:pt x="0" y="0"/>
                    </a:moveTo>
                    <a:lnTo>
                      <a:pt x="5554" y="0"/>
                    </a:lnTo>
                    <a:lnTo>
                      <a:pt x="5554" y="8754"/>
                    </a:lnTo>
                    <a:lnTo>
                      <a:pt x="0" y="8754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5" name="Graphic 272">
                <a:extLst>
                  <a:ext uri="{FF2B5EF4-FFF2-40B4-BE49-F238E27FC236}">
                    <a16:creationId xmlns:a16="http://schemas.microsoft.com/office/drawing/2014/main" id="{9F9A4616-FCC7-4A13-B550-B1ACCD5B2618}"/>
                  </a:ext>
                </a:extLst>
              </p:cNvPr>
              <p:cNvSpPr/>
              <p:nvPr/>
            </p:nvSpPr>
            <p:spPr>
              <a:xfrm rot="-2700000">
                <a:off x="4163576" y="3273156"/>
                <a:ext cx="5556" cy="8753"/>
              </a:xfrm>
              <a:custGeom>
                <a:avLst/>
                <a:gdLst>
                  <a:gd name="connsiteX0" fmla="*/ 0 w 5556"/>
                  <a:gd name="connsiteY0" fmla="*/ 0 h 8753"/>
                  <a:gd name="connsiteX1" fmla="*/ 5557 w 5556"/>
                  <a:gd name="connsiteY1" fmla="*/ 0 h 8753"/>
                  <a:gd name="connsiteX2" fmla="*/ 5557 w 5556"/>
                  <a:gd name="connsiteY2" fmla="*/ 8754 h 8753"/>
                  <a:gd name="connsiteX3" fmla="*/ 0 w 5556"/>
                  <a:gd name="connsiteY3" fmla="*/ 8754 h 8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8753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8754"/>
                    </a:lnTo>
                    <a:lnTo>
                      <a:pt x="0" y="8754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6" name="Graphic 272">
                <a:extLst>
                  <a:ext uri="{FF2B5EF4-FFF2-40B4-BE49-F238E27FC236}">
                    <a16:creationId xmlns:a16="http://schemas.microsoft.com/office/drawing/2014/main" id="{CAC1A4FC-30DD-46F9-AE35-DF611EFB531B}"/>
                  </a:ext>
                </a:extLst>
              </p:cNvPr>
              <p:cNvSpPr/>
              <p:nvPr/>
            </p:nvSpPr>
            <p:spPr>
              <a:xfrm rot="-2700000">
                <a:off x="4179284" y="3257430"/>
                <a:ext cx="5556" cy="8753"/>
              </a:xfrm>
              <a:custGeom>
                <a:avLst/>
                <a:gdLst>
                  <a:gd name="connsiteX0" fmla="*/ 0 w 5556"/>
                  <a:gd name="connsiteY0" fmla="*/ 0 h 8753"/>
                  <a:gd name="connsiteX1" fmla="*/ 5557 w 5556"/>
                  <a:gd name="connsiteY1" fmla="*/ 0 h 8753"/>
                  <a:gd name="connsiteX2" fmla="*/ 5557 w 5556"/>
                  <a:gd name="connsiteY2" fmla="*/ 8754 h 8753"/>
                  <a:gd name="connsiteX3" fmla="*/ 0 w 5556"/>
                  <a:gd name="connsiteY3" fmla="*/ 8754 h 8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8753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8754"/>
                    </a:lnTo>
                    <a:lnTo>
                      <a:pt x="0" y="8754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" name="Graphic 272">
                <a:extLst>
                  <a:ext uri="{FF2B5EF4-FFF2-40B4-BE49-F238E27FC236}">
                    <a16:creationId xmlns:a16="http://schemas.microsoft.com/office/drawing/2014/main" id="{F7E52989-F8C9-43C5-8D46-D36FC977D9EF}"/>
                  </a:ext>
                </a:extLst>
              </p:cNvPr>
              <p:cNvSpPr/>
              <p:nvPr/>
            </p:nvSpPr>
            <p:spPr>
              <a:xfrm rot="-2700000">
                <a:off x="4171432" y="3265298"/>
                <a:ext cx="5556" cy="8753"/>
              </a:xfrm>
              <a:custGeom>
                <a:avLst/>
                <a:gdLst>
                  <a:gd name="connsiteX0" fmla="*/ 0 w 5556"/>
                  <a:gd name="connsiteY0" fmla="*/ 0 h 8753"/>
                  <a:gd name="connsiteX1" fmla="*/ 5557 w 5556"/>
                  <a:gd name="connsiteY1" fmla="*/ 0 h 8753"/>
                  <a:gd name="connsiteX2" fmla="*/ 5557 w 5556"/>
                  <a:gd name="connsiteY2" fmla="*/ 8754 h 8753"/>
                  <a:gd name="connsiteX3" fmla="*/ 0 w 5556"/>
                  <a:gd name="connsiteY3" fmla="*/ 8754 h 8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8753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8754"/>
                    </a:lnTo>
                    <a:lnTo>
                      <a:pt x="0" y="8754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8" name="Graphic 272">
                <a:extLst>
                  <a:ext uri="{FF2B5EF4-FFF2-40B4-BE49-F238E27FC236}">
                    <a16:creationId xmlns:a16="http://schemas.microsoft.com/office/drawing/2014/main" id="{5FD5DDC7-0AD7-4A74-9E6A-40FF04032C29}"/>
                  </a:ext>
                </a:extLst>
              </p:cNvPr>
              <p:cNvSpPr/>
              <p:nvPr/>
            </p:nvSpPr>
            <p:spPr>
              <a:xfrm>
                <a:off x="4196258" y="3322794"/>
                <a:ext cx="5556" cy="13130"/>
              </a:xfrm>
              <a:custGeom>
                <a:avLst/>
                <a:gdLst>
                  <a:gd name="connsiteX0" fmla="*/ 0 w 5556"/>
                  <a:gd name="connsiteY0" fmla="*/ 0 h 13130"/>
                  <a:gd name="connsiteX1" fmla="*/ 5557 w 5556"/>
                  <a:gd name="connsiteY1" fmla="*/ 0 h 13130"/>
                  <a:gd name="connsiteX2" fmla="*/ 5557 w 5556"/>
                  <a:gd name="connsiteY2" fmla="*/ 13131 h 13130"/>
                  <a:gd name="connsiteX3" fmla="*/ 0 w 5556"/>
                  <a:gd name="connsiteY3" fmla="*/ 13131 h 1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13130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13131"/>
                    </a:lnTo>
                    <a:lnTo>
                      <a:pt x="0" y="13131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9" name="Graphic 272">
                <a:extLst>
                  <a:ext uri="{FF2B5EF4-FFF2-40B4-BE49-F238E27FC236}">
                    <a16:creationId xmlns:a16="http://schemas.microsoft.com/office/drawing/2014/main" id="{A1243AA1-A917-4001-87C4-276C6448B54E}"/>
                  </a:ext>
                </a:extLst>
              </p:cNvPr>
              <p:cNvSpPr/>
              <p:nvPr/>
            </p:nvSpPr>
            <p:spPr>
              <a:xfrm>
                <a:off x="4174036" y="3322794"/>
                <a:ext cx="5556" cy="13130"/>
              </a:xfrm>
              <a:custGeom>
                <a:avLst/>
                <a:gdLst>
                  <a:gd name="connsiteX0" fmla="*/ 0 w 5556"/>
                  <a:gd name="connsiteY0" fmla="*/ 0 h 13130"/>
                  <a:gd name="connsiteX1" fmla="*/ 5557 w 5556"/>
                  <a:gd name="connsiteY1" fmla="*/ 0 h 13130"/>
                  <a:gd name="connsiteX2" fmla="*/ 5557 w 5556"/>
                  <a:gd name="connsiteY2" fmla="*/ 13131 h 13130"/>
                  <a:gd name="connsiteX3" fmla="*/ 0 w 5556"/>
                  <a:gd name="connsiteY3" fmla="*/ 13131 h 1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13130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13131"/>
                    </a:lnTo>
                    <a:lnTo>
                      <a:pt x="0" y="13131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0" name="Graphic 272">
                <a:extLst>
                  <a:ext uri="{FF2B5EF4-FFF2-40B4-BE49-F238E27FC236}">
                    <a16:creationId xmlns:a16="http://schemas.microsoft.com/office/drawing/2014/main" id="{33E7F67D-27DC-4710-A913-DB7E2223C506}"/>
                  </a:ext>
                </a:extLst>
              </p:cNvPr>
              <p:cNvSpPr/>
              <p:nvPr/>
            </p:nvSpPr>
            <p:spPr>
              <a:xfrm>
                <a:off x="4060418" y="3275566"/>
                <a:ext cx="108063" cy="127624"/>
              </a:xfrm>
              <a:custGeom>
                <a:avLst/>
                <a:gdLst>
                  <a:gd name="connsiteX0" fmla="*/ 102507 w 108063"/>
                  <a:gd name="connsiteY0" fmla="*/ 48162 h 127624"/>
                  <a:gd name="connsiteX1" fmla="*/ 91498 w 108063"/>
                  <a:gd name="connsiteY1" fmla="*/ 22585 h 127624"/>
                  <a:gd name="connsiteX2" fmla="*/ 95282 w 108063"/>
                  <a:gd name="connsiteY2" fmla="*/ 18801 h 127624"/>
                  <a:gd name="connsiteX3" fmla="*/ 89091 w 108063"/>
                  <a:gd name="connsiteY3" fmla="*/ 12612 h 127624"/>
                  <a:gd name="connsiteX4" fmla="*/ 85314 w 108063"/>
                  <a:gd name="connsiteY4" fmla="*/ 16390 h 127624"/>
                  <a:gd name="connsiteX5" fmla="*/ 61424 w 108063"/>
                  <a:gd name="connsiteY5" fmla="*/ 5557 h 127624"/>
                  <a:gd name="connsiteX6" fmla="*/ 62783 w 108063"/>
                  <a:gd name="connsiteY6" fmla="*/ 5557 h 127624"/>
                  <a:gd name="connsiteX7" fmla="*/ 62783 w 108063"/>
                  <a:gd name="connsiteY7" fmla="*/ 0 h 127624"/>
                  <a:gd name="connsiteX8" fmla="*/ 45275 w 108063"/>
                  <a:gd name="connsiteY8" fmla="*/ 0 h 127624"/>
                  <a:gd name="connsiteX9" fmla="*/ 45275 w 108063"/>
                  <a:gd name="connsiteY9" fmla="*/ 5557 h 127624"/>
                  <a:gd name="connsiteX10" fmla="*/ 46398 w 108063"/>
                  <a:gd name="connsiteY10" fmla="*/ 5557 h 127624"/>
                  <a:gd name="connsiteX11" fmla="*/ 22638 w 108063"/>
                  <a:gd name="connsiteY11" fmla="*/ 16282 h 127624"/>
                  <a:gd name="connsiteX12" fmla="*/ 18968 w 108063"/>
                  <a:gd name="connsiteY12" fmla="*/ 12612 h 127624"/>
                  <a:gd name="connsiteX13" fmla="*/ 12779 w 108063"/>
                  <a:gd name="connsiteY13" fmla="*/ 18801 h 127624"/>
                  <a:gd name="connsiteX14" fmla="*/ 16433 w 108063"/>
                  <a:gd name="connsiteY14" fmla="*/ 22456 h 127624"/>
                  <a:gd name="connsiteX15" fmla="*/ 5436 w 108063"/>
                  <a:gd name="connsiteY15" fmla="*/ 47228 h 127624"/>
                  <a:gd name="connsiteX16" fmla="*/ 0 w 108063"/>
                  <a:gd name="connsiteY16" fmla="*/ 47228 h 127624"/>
                  <a:gd name="connsiteX17" fmla="*/ 0 w 108063"/>
                  <a:gd name="connsiteY17" fmla="*/ 60359 h 127624"/>
                  <a:gd name="connsiteX18" fmla="*/ 5406 w 108063"/>
                  <a:gd name="connsiteY18" fmla="*/ 60359 h 127624"/>
                  <a:gd name="connsiteX19" fmla="*/ 19316 w 108063"/>
                  <a:gd name="connsiteY19" fmla="*/ 88509 h 127624"/>
                  <a:gd name="connsiteX20" fmla="*/ 45278 w 108063"/>
                  <a:gd name="connsiteY20" fmla="*/ 102082 h 127624"/>
                  <a:gd name="connsiteX21" fmla="*/ 45278 w 108063"/>
                  <a:gd name="connsiteY21" fmla="*/ 110116 h 127624"/>
                  <a:gd name="connsiteX22" fmla="*/ 15882 w 108063"/>
                  <a:gd name="connsiteY22" fmla="*/ 110116 h 127624"/>
                  <a:gd name="connsiteX23" fmla="*/ 15882 w 108063"/>
                  <a:gd name="connsiteY23" fmla="*/ 127624 h 127624"/>
                  <a:gd name="connsiteX24" fmla="*/ 93357 w 108063"/>
                  <a:gd name="connsiteY24" fmla="*/ 127624 h 127624"/>
                  <a:gd name="connsiteX25" fmla="*/ 93357 w 108063"/>
                  <a:gd name="connsiteY25" fmla="*/ 110116 h 127624"/>
                  <a:gd name="connsiteX26" fmla="*/ 62786 w 108063"/>
                  <a:gd name="connsiteY26" fmla="*/ 110116 h 127624"/>
                  <a:gd name="connsiteX27" fmla="*/ 62786 w 108063"/>
                  <a:gd name="connsiteY27" fmla="*/ 102038 h 127624"/>
                  <a:gd name="connsiteX28" fmla="*/ 88511 w 108063"/>
                  <a:gd name="connsiteY28" fmla="*/ 88509 h 127624"/>
                  <a:gd name="connsiteX29" fmla="*/ 102507 w 108063"/>
                  <a:gd name="connsiteY29" fmla="*/ 59660 h 127624"/>
                  <a:gd name="connsiteX30" fmla="*/ 102507 w 108063"/>
                  <a:gd name="connsiteY30" fmla="*/ 60359 h 127624"/>
                  <a:gd name="connsiteX31" fmla="*/ 108063 w 108063"/>
                  <a:gd name="connsiteY31" fmla="*/ 60359 h 127624"/>
                  <a:gd name="connsiteX32" fmla="*/ 108063 w 108063"/>
                  <a:gd name="connsiteY32" fmla="*/ 47228 h 127624"/>
                  <a:gd name="connsiteX33" fmla="*/ 102507 w 108063"/>
                  <a:gd name="connsiteY33" fmla="*/ 47228 h 127624"/>
                  <a:gd name="connsiteX34" fmla="*/ 102507 w 108063"/>
                  <a:gd name="connsiteY34" fmla="*/ 48162 h 127624"/>
                  <a:gd name="connsiteX35" fmla="*/ 53913 w 108063"/>
                  <a:gd name="connsiteY35" fmla="*/ 85334 h 127624"/>
                  <a:gd name="connsiteX36" fmla="*/ 22493 w 108063"/>
                  <a:gd name="connsiteY36" fmla="*/ 53913 h 127624"/>
                  <a:gd name="connsiteX37" fmla="*/ 53913 w 108063"/>
                  <a:gd name="connsiteY37" fmla="*/ 22493 h 127624"/>
                  <a:gd name="connsiteX38" fmla="*/ 85334 w 108063"/>
                  <a:gd name="connsiteY38" fmla="*/ 53913 h 127624"/>
                  <a:gd name="connsiteX39" fmla="*/ 53913 w 108063"/>
                  <a:gd name="connsiteY39" fmla="*/ 85334 h 127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</a:cxnLst>
                <a:rect l="l" t="t" r="r" b="b"/>
                <a:pathLst>
                  <a:path w="108063" h="127624">
                    <a:moveTo>
                      <a:pt x="102507" y="48162"/>
                    </a:moveTo>
                    <a:cubicBezTo>
                      <a:pt x="101408" y="38723"/>
                      <a:pt x="97613" y="29895"/>
                      <a:pt x="91498" y="22585"/>
                    </a:cubicBezTo>
                    <a:lnTo>
                      <a:pt x="95282" y="18801"/>
                    </a:lnTo>
                    <a:lnTo>
                      <a:pt x="89091" y="12612"/>
                    </a:lnTo>
                    <a:lnTo>
                      <a:pt x="85314" y="16390"/>
                    </a:lnTo>
                    <a:cubicBezTo>
                      <a:pt x="78444" y="10621"/>
                      <a:pt x="70231" y="6905"/>
                      <a:pt x="61424" y="5557"/>
                    </a:cubicBezTo>
                    <a:lnTo>
                      <a:pt x="62783" y="5557"/>
                    </a:lnTo>
                    <a:lnTo>
                      <a:pt x="62783" y="0"/>
                    </a:lnTo>
                    <a:lnTo>
                      <a:pt x="45275" y="0"/>
                    </a:lnTo>
                    <a:lnTo>
                      <a:pt x="45275" y="5557"/>
                    </a:lnTo>
                    <a:lnTo>
                      <a:pt x="46398" y="5557"/>
                    </a:lnTo>
                    <a:cubicBezTo>
                      <a:pt x="37649" y="6898"/>
                      <a:pt x="29481" y="10575"/>
                      <a:pt x="22638" y="16282"/>
                    </a:cubicBezTo>
                    <a:lnTo>
                      <a:pt x="18968" y="12612"/>
                    </a:lnTo>
                    <a:lnTo>
                      <a:pt x="12779" y="18801"/>
                    </a:lnTo>
                    <a:lnTo>
                      <a:pt x="16433" y="22456"/>
                    </a:lnTo>
                    <a:cubicBezTo>
                      <a:pt x="10459" y="29551"/>
                      <a:pt x="6677" y="38086"/>
                      <a:pt x="5436" y="47228"/>
                    </a:cubicBezTo>
                    <a:lnTo>
                      <a:pt x="0" y="47228"/>
                    </a:lnTo>
                    <a:lnTo>
                      <a:pt x="0" y="60359"/>
                    </a:lnTo>
                    <a:lnTo>
                      <a:pt x="5406" y="60359"/>
                    </a:lnTo>
                    <a:cubicBezTo>
                      <a:pt x="6795" y="70984"/>
                      <a:pt x="11610" y="80806"/>
                      <a:pt x="19316" y="88509"/>
                    </a:cubicBezTo>
                    <a:cubicBezTo>
                      <a:pt x="26487" y="95681"/>
                      <a:pt x="35495" y="100351"/>
                      <a:pt x="45278" y="102082"/>
                    </a:cubicBezTo>
                    <a:lnTo>
                      <a:pt x="45278" y="110116"/>
                    </a:lnTo>
                    <a:lnTo>
                      <a:pt x="15882" y="110116"/>
                    </a:lnTo>
                    <a:lnTo>
                      <a:pt x="15882" y="127624"/>
                    </a:lnTo>
                    <a:lnTo>
                      <a:pt x="93357" y="127624"/>
                    </a:lnTo>
                    <a:lnTo>
                      <a:pt x="93357" y="110116"/>
                    </a:lnTo>
                    <a:lnTo>
                      <a:pt x="62786" y="110116"/>
                    </a:lnTo>
                    <a:lnTo>
                      <a:pt x="62786" y="102038"/>
                    </a:lnTo>
                    <a:cubicBezTo>
                      <a:pt x="72476" y="100272"/>
                      <a:pt x="81396" y="95622"/>
                      <a:pt x="88511" y="88509"/>
                    </a:cubicBezTo>
                    <a:cubicBezTo>
                      <a:pt x="96383" y="80637"/>
                      <a:pt x="101239" y="70555"/>
                      <a:pt x="102507" y="59660"/>
                    </a:cubicBezTo>
                    <a:lnTo>
                      <a:pt x="102507" y="60359"/>
                    </a:lnTo>
                    <a:lnTo>
                      <a:pt x="108063" y="60359"/>
                    </a:lnTo>
                    <a:lnTo>
                      <a:pt x="108063" y="47228"/>
                    </a:lnTo>
                    <a:lnTo>
                      <a:pt x="102507" y="47228"/>
                    </a:lnTo>
                    <a:lnTo>
                      <a:pt x="102507" y="48162"/>
                    </a:lnTo>
                    <a:close/>
                    <a:moveTo>
                      <a:pt x="53913" y="85334"/>
                    </a:moveTo>
                    <a:cubicBezTo>
                      <a:pt x="36587" y="85334"/>
                      <a:pt x="22493" y="71238"/>
                      <a:pt x="22493" y="53913"/>
                    </a:cubicBezTo>
                    <a:cubicBezTo>
                      <a:pt x="22493" y="36589"/>
                      <a:pt x="36589" y="22493"/>
                      <a:pt x="53913" y="22493"/>
                    </a:cubicBezTo>
                    <a:cubicBezTo>
                      <a:pt x="71237" y="22493"/>
                      <a:pt x="85334" y="36589"/>
                      <a:pt x="85334" y="53913"/>
                    </a:cubicBezTo>
                    <a:cubicBezTo>
                      <a:pt x="85334" y="71238"/>
                      <a:pt x="71240" y="85334"/>
                      <a:pt x="53913" y="85334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1" name="Graphic 272">
                <a:extLst>
                  <a:ext uri="{FF2B5EF4-FFF2-40B4-BE49-F238E27FC236}">
                    <a16:creationId xmlns:a16="http://schemas.microsoft.com/office/drawing/2014/main" id="{A862BED8-3F1E-49EC-B26E-6F223E0DFA28}"/>
                  </a:ext>
                </a:extLst>
              </p:cNvPr>
              <p:cNvSpPr/>
              <p:nvPr/>
            </p:nvSpPr>
            <p:spPr>
              <a:xfrm>
                <a:off x="4185147" y="3322794"/>
                <a:ext cx="5556" cy="13130"/>
              </a:xfrm>
              <a:custGeom>
                <a:avLst/>
                <a:gdLst>
                  <a:gd name="connsiteX0" fmla="*/ 0 w 5556"/>
                  <a:gd name="connsiteY0" fmla="*/ 0 h 13130"/>
                  <a:gd name="connsiteX1" fmla="*/ 5557 w 5556"/>
                  <a:gd name="connsiteY1" fmla="*/ 0 h 13130"/>
                  <a:gd name="connsiteX2" fmla="*/ 5557 w 5556"/>
                  <a:gd name="connsiteY2" fmla="*/ 13131 h 13130"/>
                  <a:gd name="connsiteX3" fmla="*/ 0 w 5556"/>
                  <a:gd name="connsiteY3" fmla="*/ 13131 h 1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556" h="13130">
                    <a:moveTo>
                      <a:pt x="0" y="0"/>
                    </a:moveTo>
                    <a:lnTo>
                      <a:pt x="5557" y="0"/>
                    </a:lnTo>
                    <a:lnTo>
                      <a:pt x="5557" y="13131"/>
                    </a:lnTo>
                    <a:lnTo>
                      <a:pt x="0" y="13131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34" name="Group 433">
            <a:extLst>
              <a:ext uri="{FF2B5EF4-FFF2-40B4-BE49-F238E27FC236}">
                <a16:creationId xmlns:a16="http://schemas.microsoft.com/office/drawing/2014/main" id="{BB331788-5005-47BA-8E8D-34564F97FE76}"/>
              </a:ext>
            </a:extLst>
          </p:cNvPr>
          <p:cNvGrpSpPr/>
          <p:nvPr/>
        </p:nvGrpSpPr>
        <p:grpSpPr>
          <a:xfrm>
            <a:off x="2958328" y="3141618"/>
            <a:ext cx="351392" cy="304313"/>
            <a:chOff x="2958328" y="3141618"/>
            <a:chExt cx="351392" cy="304313"/>
          </a:xfrm>
        </p:grpSpPr>
        <p:grpSp>
          <p:nvGrpSpPr>
            <p:cNvPr id="435" name="Graphic 271">
              <a:extLst>
                <a:ext uri="{FF2B5EF4-FFF2-40B4-BE49-F238E27FC236}">
                  <a16:creationId xmlns:a16="http://schemas.microsoft.com/office/drawing/2014/main" id="{EC98499F-4146-4FD6-AEDE-9C98A8052DCA}"/>
                </a:ext>
              </a:extLst>
            </p:cNvPr>
            <p:cNvGrpSpPr/>
            <p:nvPr/>
          </p:nvGrpSpPr>
          <p:grpSpPr>
            <a:xfrm>
              <a:off x="2958328" y="3141618"/>
              <a:ext cx="351392" cy="304313"/>
              <a:chOff x="2958328" y="3141618"/>
              <a:chExt cx="351392" cy="304313"/>
            </a:xfrm>
          </p:grpSpPr>
          <p:sp>
            <p:nvSpPr>
              <p:cNvPr id="450" name="Graphic 271">
                <a:extLst>
                  <a:ext uri="{FF2B5EF4-FFF2-40B4-BE49-F238E27FC236}">
                    <a16:creationId xmlns:a16="http://schemas.microsoft.com/office/drawing/2014/main" id="{8A7393CA-97DC-4826-A89D-C0556DC55197}"/>
                  </a:ext>
                </a:extLst>
              </p:cNvPr>
              <p:cNvSpPr/>
              <p:nvPr/>
            </p:nvSpPr>
            <p:spPr>
              <a:xfrm>
                <a:off x="2967888" y="3149899"/>
                <a:ext cx="332271" cy="287753"/>
              </a:xfrm>
              <a:custGeom>
                <a:avLst/>
                <a:gdLst>
                  <a:gd name="connsiteX0" fmla="*/ 249203 w 332271"/>
                  <a:gd name="connsiteY0" fmla="*/ 287754 h 287753"/>
                  <a:gd name="connsiteX1" fmla="*/ 332272 w 332271"/>
                  <a:gd name="connsiteY1" fmla="*/ 143876 h 287753"/>
                  <a:gd name="connsiteX2" fmla="*/ 249203 w 332271"/>
                  <a:gd name="connsiteY2" fmla="*/ 0 h 287753"/>
                  <a:gd name="connsiteX3" fmla="*/ 83068 w 332271"/>
                  <a:gd name="connsiteY3" fmla="*/ 0 h 287753"/>
                  <a:gd name="connsiteX4" fmla="*/ 0 w 332271"/>
                  <a:gd name="connsiteY4" fmla="*/ 143876 h 287753"/>
                  <a:gd name="connsiteX5" fmla="*/ 83068 w 332271"/>
                  <a:gd name="connsiteY5" fmla="*/ 287754 h 287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1" h="287753">
                    <a:moveTo>
                      <a:pt x="249203" y="287754"/>
                    </a:moveTo>
                    <a:lnTo>
                      <a:pt x="332272" y="143876"/>
                    </a:lnTo>
                    <a:lnTo>
                      <a:pt x="249203" y="0"/>
                    </a:lnTo>
                    <a:lnTo>
                      <a:pt x="83068" y="0"/>
                    </a:lnTo>
                    <a:lnTo>
                      <a:pt x="0" y="143876"/>
                    </a:lnTo>
                    <a:lnTo>
                      <a:pt x="83068" y="287754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1" name="Graphic 271">
                <a:extLst>
                  <a:ext uri="{FF2B5EF4-FFF2-40B4-BE49-F238E27FC236}">
                    <a16:creationId xmlns:a16="http://schemas.microsoft.com/office/drawing/2014/main" id="{29D3B06E-38B0-4159-BD7D-D2CFEDE713DE}"/>
                  </a:ext>
                </a:extLst>
              </p:cNvPr>
              <p:cNvSpPr/>
              <p:nvPr/>
            </p:nvSpPr>
            <p:spPr>
              <a:xfrm>
                <a:off x="2958328" y="3141618"/>
                <a:ext cx="351392" cy="304313"/>
              </a:xfrm>
              <a:custGeom>
                <a:avLst/>
                <a:gdLst>
                  <a:gd name="connsiteX0" fmla="*/ 263542 w 351392"/>
                  <a:gd name="connsiteY0" fmla="*/ 304314 h 304313"/>
                  <a:gd name="connsiteX1" fmla="*/ 87848 w 351392"/>
                  <a:gd name="connsiteY1" fmla="*/ 304314 h 304313"/>
                  <a:gd name="connsiteX2" fmla="*/ 0 w 351392"/>
                  <a:gd name="connsiteY2" fmla="*/ 152157 h 304313"/>
                  <a:gd name="connsiteX3" fmla="*/ 87848 w 351392"/>
                  <a:gd name="connsiteY3" fmla="*/ 0 h 304313"/>
                  <a:gd name="connsiteX4" fmla="*/ 263544 w 351392"/>
                  <a:gd name="connsiteY4" fmla="*/ 0 h 304313"/>
                  <a:gd name="connsiteX5" fmla="*/ 351392 w 351392"/>
                  <a:gd name="connsiteY5" fmla="*/ 152157 h 304313"/>
                  <a:gd name="connsiteX6" fmla="*/ 263542 w 351392"/>
                  <a:gd name="connsiteY6" fmla="*/ 304314 h 304313"/>
                  <a:gd name="connsiteX7" fmla="*/ 97407 w 351392"/>
                  <a:gd name="connsiteY7" fmla="*/ 287756 h 304313"/>
                  <a:gd name="connsiteX8" fmla="*/ 253983 w 351392"/>
                  <a:gd name="connsiteY8" fmla="*/ 287756 h 304313"/>
                  <a:gd name="connsiteX9" fmla="*/ 332269 w 351392"/>
                  <a:gd name="connsiteY9" fmla="*/ 152159 h 304313"/>
                  <a:gd name="connsiteX10" fmla="*/ 253983 w 351392"/>
                  <a:gd name="connsiteY10" fmla="*/ 16562 h 304313"/>
                  <a:gd name="connsiteX11" fmla="*/ 97407 w 351392"/>
                  <a:gd name="connsiteY11" fmla="*/ 16562 h 304313"/>
                  <a:gd name="connsiteX12" fmla="*/ 19121 w 351392"/>
                  <a:gd name="connsiteY12" fmla="*/ 152157 h 304313"/>
                  <a:gd name="connsiteX13" fmla="*/ 97407 w 351392"/>
                  <a:gd name="connsiteY13" fmla="*/ 287756 h 3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2" h="304313">
                    <a:moveTo>
                      <a:pt x="263542" y="304314"/>
                    </a:moveTo>
                    <a:lnTo>
                      <a:pt x="87848" y="304314"/>
                    </a:lnTo>
                    <a:lnTo>
                      <a:pt x="0" y="152157"/>
                    </a:lnTo>
                    <a:lnTo>
                      <a:pt x="87848" y="0"/>
                    </a:lnTo>
                    <a:lnTo>
                      <a:pt x="263544" y="0"/>
                    </a:lnTo>
                    <a:lnTo>
                      <a:pt x="351392" y="152157"/>
                    </a:lnTo>
                    <a:lnTo>
                      <a:pt x="263542" y="304314"/>
                    </a:lnTo>
                    <a:close/>
                    <a:moveTo>
                      <a:pt x="97407" y="287756"/>
                    </a:moveTo>
                    <a:lnTo>
                      <a:pt x="253983" y="287756"/>
                    </a:lnTo>
                    <a:lnTo>
                      <a:pt x="332269" y="152159"/>
                    </a:lnTo>
                    <a:lnTo>
                      <a:pt x="253983" y="16562"/>
                    </a:lnTo>
                    <a:lnTo>
                      <a:pt x="97407" y="16562"/>
                    </a:lnTo>
                    <a:lnTo>
                      <a:pt x="19121" y="152157"/>
                    </a:lnTo>
                    <a:lnTo>
                      <a:pt x="97407" y="287756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36" name="Graphic 271">
              <a:extLst>
                <a:ext uri="{FF2B5EF4-FFF2-40B4-BE49-F238E27FC236}">
                  <a16:creationId xmlns:a16="http://schemas.microsoft.com/office/drawing/2014/main" id="{EBCFF696-F5B4-4E45-93BA-5D4DE5EC910D}"/>
                </a:ext>
              </a:extLst>
            </p:cNvPr>
            <p:cNvGrpSpPr/>
            <p:nvPr/>
          </p:nvGrpSpPr>
          <p:grpSpPr>
            <a:xfrm>
              <a:off x="3025716" y="3184897"/>
              <a:ext cx="216347" cy="216253"/>
              <a:chOff x="3025716" y="3184897"/>
              <a:chExt cx="216347" cy="216253"/>
            </a:xfrm>
            <a:solidFill>
              <a:srgbClr val="9F53A0"/>
            </a:solidFill>
          </p:grpSpPr>
          <p:sp>
            <p:nvSpPr>
              <p:cNvPr id="437" name="Graphic 271">
                <a:extLst>
                  <a:ext uri="{FF2B5EF4-FFF2-40B4-BE49-F238E27FC236}">
                    <a16:creationId xmlns:a16="http://schemas.microsoft.com/office/drawing/2014/main" id="{CDADAB4E-6F6F-4BE4-9832-AAE1BB8AAD0A}"/>
                  </a:ext>
                </a:extLst>
              </p:cNvPr>
              <p:cNvSpPr/>
              <p:nvPr/>
            </p:nvSpPr>
            <p:spPr>
              <a:xfrm>
                <a:off x="3076591" y="3238513"/>
                <a:ext cx="114593" cy="132318"/>
              </a:xfrm>
              <a:custGeom>
                <a:avLst/>
                <a:gdLst>
                  <a:gd name="connsiteX0" fmla="*/ 69683 w 114593"/>
                  <a:gd name="connsiteY0" fmla="*/ 132318 h 132318"/>
                  <a:gd name="connsiteX1" fmla="*/ 66525 w 114593"/>
                  <a:gd name="connsiteY1" fmla="*/ 130793 h 132318"/>
                  <a:gd name="connsiteX2" fmla="*/ 42353 w 114593"/>
                  <a:gd name="connsiteY2" fmla="*/ 100327 h 132318"/>
                  <a:gd name="connsiteX3" fmla="*/ 41477 w 114593"/>
                  <a:gd name="connsiteY3" fmla="*/ 97821 h 132318"/>
                  <a:gd name="connsiteX4" fmla="*/ 41477 w 114593"/>
                  <a:gd name="connsiteY4" fmla="*/ 55080 h 132318"/>
                  <a:gd name="connsiteX5" fmla="*/ 940 w 114593"/>
                  <a:gd name="connsiteY5" fmla="*/ 6618 h 132318"/>
                  <a:gd name="connsiteX6" fmla="*/ 378 w 114593"/>
                  <a:gd name="connsiteY6" fmla="*/ 2326 h 132318"/>
                  <a:gd name="connsiteX7" fmla="*/ 4030 w 114593"/>
                  <a:gd name="connsiteY7" fmla="*/ 0 h 132318"/>
                  <a:gd name="connsiteX8" fmla="*/ 110564 w 114593"/>
                  <a:gd name="connsiteY8" fmla="*/ 0 h 132318"/>
                  <a:gd name="connsiteX9" fmla="*/ 114223 w 114593"/>
                  <a:gd name="connsiteY9" fmla="*/ 2346 h 132318"/>
                  <a:gd name="connsiteX10" fmla="*/ 113625 w 114593"/>
                  <a:gd name="connsiteY10" fmla="*/ 6653 h 132318"/>
                  <a:gd name="connsiteX11" fmla="*/ 73714 w 114593"/>
                  <a:gd name="connsiteY11" fmla="*/ 53309 h 132318"/>
                  <a:gd name="connsiteX12" fmla="*/ 73714 w 114593"/>
                  <a:gd name="connsiteY12" fmla="*/ 128287 h 132318"/>
                  <a:gd name="connsiteX13" fmla="*/ 71009 w 114593"/>
                  <a:gd name="connsiteY13" fmla="*/ 132093 h 132318"/>
                  <a:gd name="connsiteX14" fmla="*/ 69683 w 114593"/>
                  <a:gd name="connsiteY14" fmla="*/ 132318 h 132318"/>
                  <a:gd name="connsiteX15" fmla="*/ 49542 w 114593"/>
                  <a:gd name="connsiteY15" fmla="*/ 96416 h 132318"/>
                  <a:gd name="connsiteX16" fmla="*/ 65651 w 114593"/>
                  <a:gd name="connsiteY16" fmla="*/ 116723 h 132318"/>
                  <a:gd name="connsiteX17" fmla="*/ 65651 w 114593"/>
                  <a:gd name="connsiteY17" fmla="*/ 51823 h 132318"/>
                  <a:gd name="connsiteX18" fmla="*/ 66621 w 114593"/>
                  <a:gd name="connsiteY18" fmla="*/ 49202 h 132318"/>
                  <a:gd name="connsiteX19" fmla="*/ 101812 w 114593"/>
                  <a:gd name="connsiteY19" fmla="*/ 8065 h 132318"/>
                  <a:gd name="connsiteX20" fmla="*/ 12659 w 114593"/>
                  <a:gd name="connsiteY20" fmla="*/ 8065 h 132318"/>
                  <a:gd name="connsiteX21" fmla="*/ 48601 w 114593"/>
                  <a:gd name="connsiteY21" fmla="*/ 51029 h 132318"/>
                  <a:gd name="connsiteX22" fmla="*/ 49542 w 114593"/>
                  <a:gd name="connsiteY22" fmla="*/ 53614 h 132318"/>
                  <a:gd name="connsiteX23" fmla="*/ 49542 w 114593"/>
                  <a:gd name="connsiteY23" fmla="*/ 96416 h 132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4593" h="132318">
                    <a:moveTo>
                      <a:pt x="69683" y="132318"/>
                    </a:moveTo>
                    <a:cubicBezTo>
                      <a:pt x="68477" y="132318"/>
                      <a:pt x="67306" y="131776"/>
                      <a:pt x="66525" y="130793"/>
                    </a:cubicBezTo>
                    <a:lnTo>
                      <a:pt x="42353" y="100327"/>
                    </a:lnTo>
                    <a:cubicBezTo>
                      <a:pt x="41786" y="99614"/>
                      <a:pt x="41477" y="98732"/>
                      <a:pt x="41477" y="97821"/>
                    </a:cubicBezTo>
                    <a:lnTo>
                      <a:pt x="41477" y="55080"/>
                    </a:lnTo>
                    <a:lnTo>
                      <a:pt x="940" y="6618"/>
                    </a:lnTo>
                    <a:cubicBezTo>
                      <a:pt x="-65" y="5419"/>
                      <a:pt x="-283" y="3747"/>
                      <a:pt x="378" y="2326"/>
                    </a:cubicBezTo>
                    <a:cubicBezTo>
                      <a:pt x="1043" y="908"/>
                      <a:pt x="2465" y="0"/>
                      <a:pt x="4030" y="0"/>
                    </a:cubicBezTo>
                    <a:lnTo>
                      <a:pt x="110564" y="0"/>
                    </a:lnTo>
                    <a:cubicBezTo>
                      <a:pt x="112135" y="0"/>
                      <a:pt x="113566" y="915"/>
                      <a:pt x="114223" y="2346"/>
                    </a:cubicBezTo>
                    <a:cubicBezTo>
                      <a:pt x="114881" y="3775"/>
                      <a:pt x="114649" y="5454"/>
                      <a:pt x="113625" y="6653"/>
                    </a:cubicBezTo>
                    <a:lnTo>
                      <a:pt x="73714" y="53309"/>
                    </a:lnTo>
                    <a:lnTo>
                      <a:pt x="73714" y="128287"/>
                    </a:lnTo>
                    <a:cubicBezTo>
                      <a:pt x="73714" y="130003"/>
                      <a:pt x="72628" y="131528"/>
                      <a:pt x="71009" y="132093"/>
                    </a:cubicBezTo>
                    <a:cubicBezTo>
                      <a:pt x="70575" y="132244"/>
                      <a:pt x="70127" y="132318"/>
                      <a:pt x="69683" y="132318"/>
                    </a:cubicBezTo>
                    <a:close/>
                    <a:moveTo>
                      <a:pt x="49542" y="96416"/>
                    </a:moveTo>
                    <a:lnTo>
                      <a:pt x="65651" y="116723"/>
                    </a:lnTo>
                    <a:lnTo>
                      <a:pt x="65651" y="51823"/>
                    </a:lnTo>
                    <a:cubicBezTo>
                      <a:pt x="65651" y="50863"/>
                      <a:pt x="65995" y="49933"/>
                      <a:pt x="66621" y="49202"/>
                    </a:cubicBezTo>
                    <a:lnTo>
                      <a:pt x="101812" y="8065"/>
                    </a:lnTo>
                    <a:lnTo>
                      <a:pt x="12659" y="8065"/>
                    </a:lnTo>
                    <a:lnTo>
                      <a:pt x="48601" y="51029"/>
                    </a:lnTo>
                    <a:cubicBezTo>
                      <a:pt x="49209" y="51751"/>
                      <a:pt x="49542" y="52668"/>
                      <a:pt x="49542" y="53614"/>
                    </a:cubicBezTo>
                    <a:lnTo>
                      <a:pt x="49542" y="96416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" name="Graphic 271">
                <a:extLst>
                  <a:ext uri="{FF2B5EF4-FFF2-40B4-BE49-F238E27FC236}">
                    <a16:creationId xmlns:a16="http://schemas.microsoft.com/office/drawing/2014/main" id="{27FC5030-FC8D-4C28-A50E-B8AA655643E7}"/>
                  </a:ext>
                </a:extLst>
              </p:cNvPr>
              <p:cNvSpPr/>
              <p:nvPr/>
            </p:nvSpPr>
            <p:spPr>
              <a:xfrm>
                <a:off x="3182979" y="3345296"/>
                <a:ext cx="40285" cy="39725"/>
              </a:xfrm>
              <a:custGeom>
                <a:avLst/>
                <a:gdLst>
                  <a:gd name="connsiteX0" fmla="*/ 0 w 40285"/>
                  <a:gd name="connsiteY0" fmla="*/ 26584 h 39725"/>
                  <a:gd name="connsiteX1" fmla="*/ 8058 w 40285"/>
                  <a:gd name="connsiteY1" fmla="*/ 39725 h 39725"/>
                  <a:gd name="connsiteX2" fmla="*/ 40286 w 40285"/>
                  <a:gd name="connsiteY2" fmla="*/ 8662 h 39725"/>
                  <a:gd name="connsiteX3" fmla="*/ 27455 w 40285"/>
                  <a:gd name="connsiteY3" fmla="*/ 0 h 39725"/>
                  <a:gd name="connsiteX4" fmla="*/ 0 w 40285"/>
                  <a:gd name="connsiteY4" fmla="*/ 26584 h 39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285" h="39725">
                    <a:moveTo>
                      <a:pt x="0" y="26584"/>
                    </a:moveTo>
                    <a:lnTo>
                      <a:pt x="8058" y="39725"/>
                    </a:lnTo>
                    <a:cubicBezTo>
                      <a:pt x="20889" y="31661"/>
                      <a:pt x="31930" y="21206"/>
                      <a:pt x="40286" y="8662"/>
                    </a:cubicBezTo>
                    <a:lnTo>
                      <a:pt x="27455" y="0"/>
                    </a:lnTo>
                    <a:cubicBezTo>
                      <a:pt x="20292" y="10454"/>
                      <a:pt x="10743" y="19714"/>
                      <a:pt x="0" y="26584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" name="Graphic 271">
                <a:extLst>
                  <a:ext uri="{FF2B5EF4-FFF2-40B4-BE49-F238E27FC236}">
                    <a16:creationId xmlns:a16="http://schemas.microsoft.com/office/drawing/2014/main" id="{22C31443-FE3C-41DA-8319-38AC6EFB51D2}"/>
                  </a:ext>
                </a:extLst>
              </p:cNvPr>
              <p:cNvSpPr/>
              <p:nvPr/>
            </p:nvSpPr>
            <p:spPr>
              <a:xfrm>
                <a:off x="3215506" y="3299896"/>
                <a:ext cx="26259" cy="44205"/>
              </a:xfrm>
              <a:custGeom>
                <a:avLst/>
                <a:gdLst>
                  <a:gd name="connsiteX0" fmla="*/ 0 w 26259"/>
                  <a:gd name="connsiteY0" fmla="*/ 37036 h 44205"/>
                  <a:gd name="connsiteX1" fmla="*/ 13726 w 26259"/>
                  <a:gd name="connsiteY1" fmla="*/ 44205 h 44205"/>
                  <a:gd name="connsiteX2" fmla="*/ 26260 w 26259"/>
                  <a:gd name="connsiteY2" fmla="*/ 895 h 44205"/>
                  <a:gd name="connsiteX3" fmla="*/ 10741 w 26259"/>
                  <a:gd name="connsiteY3" fmla="*/ 0 h 44205"/>
                  <a:gd name="connsiteX4" fmla="*/ 0 w 26259"/>
                  <a:gd name="connsiteY4" fmla="*/ 37036 h 44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59" h="44205">
                    <a:moveTo>
                      <a:pt x="0" y="37036"/>
                    </a:moveTo>
                    <a:lnTo>
                      <a:pt x="13726" y="44205"/>
                    </a:lnTo>
                    <a:cubicBezTo>
                      <a:pt x="20889" y="30764"/>
                      <a:pt x="25065" y="16129"/>
                      <a:pt x="26260" y="895"/>
                    </a:cubicBezTo>
                    <a:lnTo>
                      <a:pt x="10741" y="0"/>
                    </a:lnTo>
                    <a:cubicBezTo>
                      <a:pt x="9848" y="12842"/>
                      <a:pt x="6266" y="25386"/>
                      <a:pt x="0" y="37036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" name="Graphic 271">
                <a:extLst>
                  <a:ext uri="{FF2B5EF4-FFF2-40B4-BE49-F238E27FC236}">
                    <a16:creationId xmlns:a16="http://schemas.microsoft.com/office/drawing/2014/main" id="{FE9619E6-F423-49DA-8264-1284AF28A46E}"/>
                  </a:ext>
                </a:extLst>
              </p:cNvPr>
              <p:cNvSpPr/>
              <p:nvPr/>
            </p:nvSpPr>
            <p:spPr>
              <a:xfrm>
                <a:off x="3217294" y="3245829"/>
                <a:ext cx="24769" cy="44207"/>
              </a:xfrm>
              <a:custGeom>
                <a:avLst/>
                <a:gdLst>
                  <a:gd name="connsiteX0" fmla="*/ 9253 w 24769"/>
                  <a:gd name="connsiteY0" fmla="*/ 44208 h 44207"/>
                  <a:gd name="connsiteX1" fmla="*/ 24769 w 24769"/>
                  <a:gd name="connsiteY1" fmla="*/ 43610 h 44207"/>
                  <a:gd name="connsiteX2" fmla="*/ 14026 w 24769"/>
                  <a:gd name="connsiteY2" fmla="*/ 0 h 44207"/>
                  <a:gd name="connsiteX3" fmla="*/ 0 w 24769"/>
                  <a:gd name="connsiteY3" fmla="*/ 6870 h 44207"/>
                  <a:gd name="connsiteX4" fmla="*/ 9253 w 24769"/>
                  <a:gd name="connsiteY4" fmla="*/ 44208 h 4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69" h="44207">
                    <a:moveTo>
                      <a:pt x="9253" y="44208"/>
                    </a:moveTo>
                    <a:lnTo>
                      <a:pt x="24769" y="43610"/>
                    </a:lnTo>
                    <a:cubicBezTo>
                      <a:pt x="24172" y="28676"/>
                      <a:pt x="20591" y="13742"/>
                      <a:pt x="14026" y="0"/>
                    </a:cubicBezTo>
                    <a:lnTo>
                      <a:pt x="0" y="6870"/>
                    </a:lnTo>
                    <a:cubicBezTo>
                      <a:pt x="5673" y="18521"/>
                      <a:pt x="8655" y="31365"/>
                      <a:pt x="9253" y="44208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" name="Graphic 271">
                <a:extLst>
                  <a:ext uri="{FF2B5EF4-FFF2-40B4-BE49-F238E27FC236}">
                    <a16:creationId xmlns:a16="http://schemas.microsoft.com/office/drawing/2014/main" id="{BD51A90A-A761-4DA4-BFB6-EB4542625DD7}"/>
                  </a:ext>
                </a:extLst>
              </p:cNvPr>
              <p:cNvSpPr/>
              <p:nvPr/>
            </p:nvSpPr>
            <p:spPr>
              <a:xfrm>
                <a:off x="3185964" y="3203416"/>
                <a:ext cx="39688" cy="40622"/>
              </a:xfrm>
              <a:custGeom>
                <a:avLst/>
                <a:gdLst>
                  <a:gd name="connsiteX0" fmla="*/ 26557 w 39688"/>
                  <a:gd name="connsiteY0" fmla="*/ 40623 h 40622"/>
                  <a:gd name="connsiteX1" fmla="*/ 39688 w 39688"/>
                  <a:gd name="connsiteY1" fmla="*/ 32558 h 40622"/>
                  <a:gd name="connsiteX2" fmla="*/ 8653 w 39688"/>
                  <a:gd name="connsiteY2" fmla="*/ 0 h 40622"/>
                  <a:gd name="connsiteX3" fmla="*/ 0 w 39688"/>
                  <a:gd name="connsiteY3" fmla="*/ 12844 h 40622"/>
                  <a:gd name="connsiteX4" fmla="*/ 26557 w 39688"/>
                  <a:gd name="connsiteY4" fmla="*/ 40623 h 40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688" h="40622">
                    <a:moveTo>
                      <a:pt x="26557" y="40623"/>
                    </a:moveTo>
                    <a:lnTo>
                      <a:pt x="39688" y="32558"/>
                    </a:lnTo>
                    <a:cubicBezTo>
                      <a:pt x="31630" y="19714"/>
                      <a:pt x="21187" y="8662"/>
                      <a:pt x="8653" y="0"/>
                    </a:cubicBezTo>
                    <a:lnTo>
                      <a:pt x="0" y="12844"/>
                    </a:lnTo>
                    <a:cubicBezTo>
                      <a:pt x="10741" y="20311"/>
                      <a:pt x="19694" y="29571"/>
                      <a:pt x="26557" y="40623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" name="Graphic 271">
                <a:extLst>
                  <a:ext uri="{FF2B5EF4-FFF2-40B4-BE49-F238E27FC236}">
                    <a16:creationId xmlns:a16="http://schemas.microsoft.com/office/drawing/2014/main" id="{18763DC8-F24D-4E7C-A53F-992B93D47D46}"/>
                  </a:ext>
                </a:extLst>
              </p:cNvPr>
              <p:cNvSpPr/>
              <p:nvPr/>
            </p:nvSpPr>
            <p:spPr>
              <a:xfrm>
                <a:off x="3140607" y="3185197"/>
                <a:ext cx="44163" cy="26283"/>
              </a:xfrm>
              <a:custGeom>
                <a:avLst/>
                <a:gdLst>
                  <a:gd name="connsiteX0" fmla="*/ 37001 w 44163"/>
                  <a:gd name="connsiteY0" fmla="*/ 26284 h 26283"/>
                  <a:gd name="connsiteX1" fmla="*/ 44164 w 44163"/>
                  <a:gd name="connsiteY1" fmla="*/ 12544 h 26283"/>
                  <a:gd name="connsiteX2" fmla="*/ 1193 w 44163"/>
                  <a:gd name="connsiteY2" fmla="*/ 0 h 26283"/>
                  <a:gd name="connsiteX3" fmla="*/ 0 w 44163"/>
                  <a:gd name="connsiteY3" fmla="*/ 15532 h 26283"/>
                  <a:gd name="connsiteX4" fmla="*/ 37001 w 44163"/>
                  <a:gd name="connsiteY4" fmla="*/ 26284 h 26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63" h="26283">
                    <a:moveTo>
                      <a:pt x="37001" y="26284"/>
                    </a:moveTo>
                    <a:lnTo>
                      <a:pt x="44164" y="12544"/>
                    </a:lnTo>
                    <a:cubicBezTo>
                      <a:pt x="31033" y="5375"/>
                      <a:pt x="16114" y="1195"/>
                      <a:pt x="1193" y="0"/>
                    </a:cubicBezTo>
                    <a:lnTo>
                      <a:pt x="0" y="15532"/>
                    </a:lnTo>
                    <a:cubicBezTo>
                      <a:pt x="12829" y="16427"/>
                      <a:pt x="25362" y="20012"/>
                      <a:pt x="37001" y="26284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" name="Graphic 271">
                <a:extLst>
                  <a:ext uri="{FF2B5EF4-FFF2-40B4-BE49-F238E27FC236}">
                    <a16:creationId xmlns:a16="http://schemas.microsoft.com/office/drawing/2014/main" id="{EFDB5B57-1165-4AA0-812C-0E644FAE9041}"/>
                  </a:ext>
                </a:extLst>
              </p:cNvPr>
              <p:cNvSpPr/>
              <p:nvPr/>
            </p:nvSpPr>
            <p:spPr>
              <a:xfrm>
                <a:off x="3086891" y="3184897"/>
                <a:ext cx="43866" cy="24791"/>
              </a:xfrm>
              <a:custGeom>
                <a:avLst/>
                <a:gdLst>
                  <a:gd name="connsiteX0" fmla="*/ 43866 w 43866"/>
                  <a:gd name="connsiteY0" fmla="*/ 15532 h 24791"/>
                  <a:gd name="connsiteX1" fmla="*/ 43568 w 43866"/>
                  <a:gd name="connsiteY1" fmla="*/ 0 h 24791"/>
                  <a:gd name="connsiteX2" fmla="*/ 0 w 43866"/>
                  <a:gd name="connsiteY2" fmla="*/ 10752 h 24791"/>
                  <a:gd name="connsiteX3" fmla="*/ 6565 w 43866"/>
                  <a:gd name="connsiteY3" fmla="*/ 24791 h 24791"/>
                  <a:gd name="connsiteX4" fmla="*/ 43866 w 43866"/>
                  <a:gd name="connsiteY4" fmla="*/ 15532 h 247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3866" h="24791">
                    <a:moveTo>
                      <a:pt x="43866" y="15532"/>
                    </a:moveTo>
                    <a:lnTo>
                      <a:pt x="43568" y="0"/>
                    </a:lnTo>
                    <a:cubicBezTo>
                      <a:pt x="28350" y="597"/>
                      <a:pt x="13429" y="4182"/>
                      <a:pt x="0" y="10752"/>
                    </a:cubicBezTo>
                    <a:lnTo>
                      <a:pt x="6565" y="24791"/>
                    </a:lnTo>
                    <a:cubicBezTo>
                      <a:pt x="18202" y="19116"/>
                      <a:pt x="31035" y="16129"/>
                      <a:pt x="43866" y="15532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" name="Graphic 271">
                <a:extLst>
                  <a:ext uri="{FF2B5EF4-FFF2-40B4-BE49-F238E27FC236}">
                    <a16:creationId xmlns:a16="http://schemas.microsoft.com/office/drawing/2014/main" id="{0DA71CCA-505A-4436-9245-7271439B2841}"/>
                  </a:ext>
                </a:extLst>
              </p:cNvPr>
              <p:cNvSpPr/>
              <p:nvPr/>
            </p:nvSpPr>
            <p:spPr>
              <a:xfrm>
                <a:off x="3044517" y="3201326"/>
                <a:ext cx="40583" cy="39725"/>
              </a:xfrm>
              <a:custGeom>
                <a:avLst/>
                <a:gdLst>
                  <a:gd name="connsiteX0" fmla="*/ 40583 w 40583"/>
                  <a:gd name="connsiteY0" fmla="*/ 13142 h 39725"/>
                  <a:gd name="connsiteX1" fmla="*/ 32228 w 40583"/>
                  <a:gd name="connsiteY1" fmla="*/ 0 h 39725"/>
                  <a:gd name="connsiteX2" fmla="*/ 0 w 40583"/>
                  <a:gd name="connsiteY2" fmla="*/ 31063 h 39725"/>
                  <a:gd name="connsiteX3" fmla="*/ 12831 w 40583"/>
                  <a:gd name="connsiteY3" fmla="*/ 39725 h 39725"/>
                  <a:gd name="connsiteX4" fmla="*/ 40583 w 40583"/>
                  <a:gd name="connsiteY4" fmla="*/ 13142 h 397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0583" h="39725">
                    <a:moveTo>
                      <a:pt x="40583" y="13142"/>
                    </a:moveTo>
                    <a:lnTo>
                      <a:pt x="32228" y="0"/>
                    </a:lnTo>
                    <a:cubicBezTo>
                      <a:pt x="19397" y="7767"/>
                      <a:pt x="8356" y="18519"/>
                      <a:pt x="0" y="31063"/>
                    </a:cubicBezTo>
                    <a:lnTo>
                      <a:pt x="12831" y="39725"/>
                    </a:lnTo>
                    <a:cubicBezTo>
                      <a:pt x="19992" y="28973"/>
                      <a:pt x="29540" y="20012"/>
                      <a:pt x="40583" y="13142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5" name="Graphic 271">
                <a:extLst>
                  <a:ext uri="{FF2B5EF4-FFF2-40B4-BE49-F238E27FC236}">
                    <a16:creationId xmlns:a16="http://schemas.microsoft.com/office/drawing/2014/main" id="{09BBC297-B471-44BA-9F40-E145C8C4394B}"/>
                  </a:ext>
                </a:extLst>
              </p:cNvPr>
              <p:cNvSpPr/>
              <p:nvPr/>
            </p:nvSpPr>
            <p:spPr>
              <a:xfrm>
                <a:off x="3026014" y="3242247"/>
                <a:ext cx="26259" cy="44207"/>
              </a:xfrm>
              <a:custGeom>
                <a:avLst/>
                <a:gdLst>
                  <a:gd name="connsiteX0" fmla="*/ 26260 w 26259"/>
                  <a:gd name="connsiteY0" fmla="*/ 7169 h 44207"/>
                  <a:gd name="connsiteX1" fmla="*/ 12533 w 26259"/>
                  <a:gd name="connsiteY1" fmla="*/ 0 h 44207"/>
                  <a:gd name="connsiteX2" fmla="*/ 0 w 26259"/>
                  <a:gd name="connsiteY2" fmla="*/ 43013 h 44207"/>
                  <a:gd name="connsiteX3" fmla="*/ 15516 w 26259"/>
                  <a:gd name="connsiteY3" fmla="*/ 44208 h 44207"/>
                  <a:gd name="connsiteX4" fmla="*/ 26260 w 26259"/>
                  <a:gd name="connsiteY4" fmla="*/ 7169 h 44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259" h="44207">
                    <a:moveTo>
                      <a:pt x="26260" y="7169"/>
                    </a:moveTo>
                    <a:lnTo>
                      <a:pt x="12533" y="0"/>
                    </a:lnTo>
                    <a:cubicBezTo>
                      <a:pt x="5371" y="13142"/>
                      <a:pt x="1195" y="28076"/>
                      <a:pt x="0" y="43013"/>
                    </a:cubicBezTo>
                    <a:lnTo>
                      <a:pt x="15516" y="44208"/>
                    </a:lnTo>
                    <a:cubicBezTo>
                      <a:pt x="16414" y="31363"/>
                      <a:pt x="19994" y="18519"/>
                      <a:pt x="26260" y="7169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6" name="Graphic 271">
                <a:extLst>
                  <a:ext uri="{FF2B5EF4-FFF2-40B4-BE49-F238E27FC236}">
                    <a16:creationId xmlns:a16="http://schemas.microsoft.com/office/drawing/2014/main" id="{224284AF-E12B-45C0-B7E0-8991BE98D408}"/>
                  </a:ext>
                </a:extLst>
              </p:cNvPr>
              <p:cNvSpPr/>
              <p:nvPr/>
            </p:nvSpPr>
            <p:spPr>
              <a:xfrm>
                <a:off x="3025716" y="3296309"/>
                <a:ext cx="24767" cy="43907"/>
              </a:xfrm>
              <a:custGeom>
                <a:avLst/>
                <a:gdLst>
                  <a:gd name="connsiteX0" fmla="*/ 15516 w 24767"/>
                  <a:gd name="connsiteY0" fmla="*/ 0 h 43907"/>
                  <a:gd name="connsiteX1" fmla="*/ 0 w 24767"/>
                  <a:gd name="connsiteY1" fmla="*/ 298 h 43907"/>
                  <a:gd name="connsiteX2" fmla="*/ 11041 w 24767"/>
                  <a:gd name="connsiteY2" fmla="*/ 43908 h 43907"/>
                  <a:gd name="connsiteX3" fmla="*/ 24767 w 24767"/>
                  <a:gd name="connsiteY3" fmla="*/ 37336 h 43907"/>
                  <a:gd name="connsiteX4" fmla="*/ 15516 w 24767"/>
                  <a:gd name="connsiteY4" fmla="*/ 0 h 439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4767" h="43907">
                    <a:moveTo>
                      <a:pt x="15516" y="0"/>
                    </a:moveTo>
                    <a:lnTo>
                      <a:pt x="0" y="298"/>
                    </a:lnTo>
                    <a:cubicBezTo>
                      <a:pt x="597" y="15532"/>
                      <a:pt x="4178" y="30466"/>
                      <a:pt x="11041" y="43908"/>
                    </a:cubicBezTo>
                    <a:lnTo>
                      <a:pt x="24767" y="37336"/>
                    </a:lnTo>
                    <a:cubicBezTo>
                      <a:pt x="19099" y="25689"/>
                      <a:pt x="16114" y="12844"/>
                      <a:pt x="15516" y="0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7" name="Graphic 271">
                <a:extLst>
                  <a:ext uri="{FF2B5EF4-FFF2-40B4-BE49-F238E27FC236}">
                    <a16:creationId xmlns:a16="http://schemas.microsoft.com/office/drawing/2014/main" id="{1B7051F4-A16E-4922-8675-FCD32D0E3992}"/>
                  </a:ext>
                </a:extLst>
              </p:cNvPr>
              <p:cNvSpPr/>
              <p:nvPr/>
            </p:nvSpPr>
            <p:spPr>
              <a:xfrm>
                <a:off x="3042128" y="3342009"/>
                <a:ext cx="39688" cy="40622"/>
              </a:xfrm>
              <a:custGeom>
                <a:avLst/>
                <a:gdLst>
                  <a:gd name="connsiteX0" fmla="*/ 13131 w 39688"/>
                  <a:gd name="connsiteY0" fmla="*/ 0 h 40622"/>
                  <a:gd name="connsiteX1" fmla="*/ 0 w 39688"/>
                  <a:gd name="connsiteY1" fmla="*/ 8364 h 40622"/>
                  <a:gd name="connsiteX2" fmla="*/ 31035 w 39688"/>
                  <a:gd name="connsiteY2" fmla="*/ 40623 h 40622"/>
                  <a:gd name="connsiteX3" fmla="*/ 39688 w 39688"/>
                  <a:gd name="connsiteY3" fmla="*/ 27779 h 40622"/>
                  <a:gd name="connsiteX4" fmla="*/ 13131 w 39688"/>
                  <a:gd name="connsiteY4" fmla="*/ 0 h 406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688" h="40622">
                    <a:moveTo>
                      <a:pt x="13131" y="0"/>
                    </a:moveTo>
                    <a:lnTo>
                      <a:pt x="0" y="8364"/>
                    </a:lnTo>
                    <a:cubicBezTo>
                      <a:pt x="8058" y="21209"/>
                      <a:pt x="18501" y="32261"/>
                      <a:pt x="31035" y="40623"/>
                    </a:cubicBezTo>
                    <a:lnTo>
                      <a:pt x="39688" y="27779"/>
                    </a:lnTo>
                    <a:cubicBezTo>
                      <a:pt x="28947" y="20611"/>
                      <a:pt x="19994" y="11052"/>
                      <a:pt x="13131" y="0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8" name="Graphic 271">
                <a:extLst>
                  <a:ext uri="{FF2B5EF4-FFF2-40B4-BE49-F238E27FC236}">
                    <a16:creationId xmlns:a16="http://schemas.microsoft.com/office/drawing/2014/main" id="{D76EC056-1C64-485B-9863-A0A5DF50CA3A}"/>
                  </a:ext>
                </a:extLst>
              </p:cNvPr>
              <p:cNvSpPr/>
              <p:nvPr/>
            </p:nvSpPr>
            <p:spPr>
              <a:xfrm>
                <a:off x="3083011" y="3374865"/>
                <a:ext cx="44163" cy="26283"/>
              </a:xfrm>
              <a:custGeom>
                <a:avLst/>
                <a:gdLst>
                  <a:gd name="connsiteX0" fmla="*/ 7163 w 44163"/>
                  <a:gd name="connsiteY0" fmla="*/ 0 h 26283"/>
                  <a:gd name="connsiteX1" fmla="*/ 0 w 44163"/>
                  <a:gd name="connsiteY1" fmla="*/ 13739 h 26283"/>
                  <a:gd name="connsiteX2" fmla="*/ 42971 w 44163"/>
                  <a:gd name="connsiteY2" fmla="*/ 26284 h 26283"/>
                  <a:gd name="connsiteX3" fmla="*/ 44164 w 44163"/>
                  <a:gd name="connsiteY3" fmla="*/ 10752 h 26283"/>
                  <a:gd name="connsiteX4" fmla="*/ 7163 w 44163"/>
                  <a:gd name="connsiteY4" fmla="*/ 0 h 262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63" h="26283">
                    <a:moveTo>
                      <a:pt x="7163" y="0"/>
                    </a:moveTo>
                    <a:lnTo>
                      <a:pt x="0" y="13739"/>
                    </a:lnTo>
                    <a:cubicBezTo>
                      <a:pt x="13429" y="20909"/>
                      <a:pt x="28050" y="25089"/>
                      <a:pt x="42971" y="26284"/>
                    </a:cubicBezTo>
                    <a:lnTo>
                      <a:pt x="44164" y="10752"/>
                    </a:lnTo>
                    <a:cubicBezTo>
                      <a:pt x="31333" y="9857"/>
                      <a:pt x="18799" y="6274"/>
                      <a:pt x="7163" y="0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9" name="Graphic 271">
                <a:extLst>
                  <a:ext uri="{FF2B5EF4-FFF2-40B4-BE49-F238E27FC236}">
                    <a16:creationId xmlns:a16="http://schemas.microsoft.com/office/drawing/2014/main" id="{42C7F42B-3AE5-47FD-B845-EA920EB8E9BF}"/>
                  </a:ext>
                </a:extLst>
              </p:cNvPr>
              <p:cNvSpPr/>
              <p:nvPr/>
            </p:nvSpPr>
            <p:spPr>
              <a:xfrm>
                <a:off x="3137023" y="3376659"/>
                <a:ext cx="44165" cy="24491"/>
              </a:xfrm>
              <a:custGeom>
                <a:avLst/>
                <a:gdLst>
                  <a:gd name="connsiteX0" fmla="*/ 0 w 44165"/>
                  <a:gd name="connsiteY0" fmla="*/ 9257 h 24491"/>
                  <a:gd name="connsiteX1" fmla="*/ 597 w 44165"/>
                  <a:gd name="connsiteY1" fmla="*/ 24491 h 24491"/>
                  <a:gd name="connsiteX2" fmla="*/ 44166 w 44165"/>
                  <a:gd name="connsiteY2" fmla="*/ 13739 h 24491"/>
                  <a:gd name="connsiteX3" fmla="*/ 37303 w 44165"/>
                  <a:gd name="connsiteY3" fmla="*/ 0 h 24491"/>
                  <a:gd name="connsiteX4" fmla="*/ 0 w 44165"/>
                  <a:gd name="connsiteY4" fmla="*/ 9257 h 24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165" h="24491">
                    <a:moveTo>
                      <a:pt x="0" y="9257"/>
                    </a:moveTo>
                    <a:lnTo>
                      <a:pt x="597" y="24491"/>
                    </a:lnTo>
                    <a:cubicBezTo>
                      <a:pt x="15519" y="24194"/>
                      <a:pt x="30440" y="20309"/>
                      <a:pt x="44166" y="13739"/>
                    </a:cubicBezTo>
                    <a:lnTo>
                      <a:pt x="37303" y="0"/>
                    </a:lnTo>
                    <a:cubicBezTo>
                      <a:pt x="25664" y="5675"/>
                      <a:pt x="12833" y="8660"/>
                      <a:pt x="0" y="9257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52" name="Group 451">
            <a:extLst>
              <a:ext uri="{FF2B5EF4-FFF2-40B4-BE49-F238E27FC236}">
                <a16:creationId xmlns:a16="http://schemas.microsoft.com/office/drawing/2014/main" id="{A3E2CF09-7A3E-4017-9D0F-9AFE48C06A67}"/>
              </a:ext>
            </a:extLst>
          </p:cNvPr>
          <p:cNvGrpSpPr/>
          <p:nvPr/>
        </p:nvGrpSpPr>
        <p:grpSpPr>
          <a:xfrm>
            <a:off x="1978082" y="3141618"/>
            <a:ext cx="351392" cy="304313"/>
            <a:chOff x="1978082" y="3141618"/>
            <a:chExt cx="351392" cy="304313"/>
          </a:xfrm>
        </p:grpSpPr>
        <p:grpSp>
          <p:nvGrpSpPr>
            <p:cNvPr id="453" name="Graphic 270">
              <a:extLst>
                <a:ext uri="{FF2B5EF4-FFF2-40B4-BE49-F238E27FC236}">
                  <a16:creationId xmlns:a16="http://schemas.microsoft.com/office/drawing/2014/main" id="{F56C9F97-C605-4A01-863D-30ACD7012A14}"/>
                </a:ext>
              </a:extLst>
            </p:cNvPr>
            <p:cNvGrpSpPr/>
            <p:nvPr/>
          </p:nvGrpSpPr>
          <p:grpSpPr>
            <a:xfrm>
              <a:off x="1978082" y="3141618"/>
              <a:ext cx="351392" cy="304313"/>
              <a:chOff x="1978082" y="3141618"/>
              <a:chExt cx="351392" cy="304313"/>
            </a:xfrm>
          </p:grpSpPr>
          <p:sp>
            <p:nvSpPr>
              <p:cNvPr id="455" name="Graphic 270">
                <a:extLst>
                  <a:ext uri="{FF2B5EF4-FFF2-40B4-BE49-F238E27FC236}">
                    <a16:creationId xmlns:a16="http://schemas.microsoft.com/office/drawing/2014/main" id="{C7C11D22-92BC-443F-AD01-A8769C098DFC}"/>
                  </a:ext>
                </a:extLst>
              </p:cNvPr>
              <p:cNvSpPr/>
              <p:nvPr/>
            </p:nvSpPr>
            <p:spPr>
              <a:xfrm>
                <a:off x="1987642" y="3149899"/>
                <a:ext cx="332271" cy="287753"/>
              </a:xfrm>
              <a:custGeom>
                <a:avLst/>
                <a:gdLst>
                  <a:gd name="connsiteX0" fmla="*/ 249203 w 332271"/>
                  <a:gd name="connsiteY0" fmla="*/ 287754 h 287753"/>
                  <a:gd name="connsiteX1" fmla="*/ 332272 w 332271"/>
                  <a:gd name="connsiteY1" fmla="*/ 143876 h 287753"/>
                  <a:gd name="connsiteX2" fmla="*/ 249203 w 332271"/>
                  <a:gd name="connsiteY2" fmla="*/ 0 h 287753"/>
                  <a:gd name="connsiteX3" fmla="*/ 83068 w 332271"/>
                  <a:gd name="connsiteY3" fmla="*/ 0 h 287753"/>
                  <a:gd name="connsiteX4" fmla="*/ 0 w 332271"/>
                  <a:gd name="connsiteY4" fmla="*/ 143876 h 287753"/>
                  <a:gd name="connsiteX5" fmla="*/ 83068 w 332271"/>
                  <a:gd name="connsiteY5" fmla="*/ 287754 h 287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1" h="287753">
                    <a:moveTo>
                      <a:pt x="249203" y="287754"/>
                    </a:moveTo>
                    <a:lnTo>
                      <a:pt x="332272" y="143876"/>
                    </a:lnTo>
                    <a:lnTo>
                      <a:pt x="249203" y="0"/>
                    </a:lnTo>
                    <a:lnTo>
                      <a:pt x="83068" y="0"/>
                    </a:lnTo>
                    <a:lnTo>
                      <a:pt x="0" y="143876"/>
                    </a:lnTo>
                    <a:lnTo>
                      <a:pt x="83068" y="287754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6" name="Graphic 270">
                <a:extLst>
                  <a:ext uri="{FF2B5EF4-FFF2-40B4-BE49-F238E27FC236}">
                    <a16:creationId xmlns:a16="http://schemas.microsoft.com/office/drawing/2014/main" id="{298A415D-167E-48F3-8872-7C0B4BC9AD9D}"/>
                  </a:ext>
                </a:extLst>
              </p:cNvPr>
              <p:cNvSpPr/>
              <p:nvPr/>
            </p:nvSpPr>
            <p:spPr>
              <a:xfrm>
                <a:off x="1978082" y="3141618"/>
                <a:ext cx="351392" cy="304313"/>
              </a:xfrm>
              <a:custGeom>
                <a:avLst/>
                <a:gdLst>
                  <a:gd name="connsiteX0" fmla="*/ 263542 w 351392"/>
                  <a:gd name="connsiteY0" fmla="*/ 304314 h 304313"/>
                  <a:gd name="connsiteX1" fmla="*/ 87848 w 351392"/>
                  <a:gd name="connsiteY1" fmla="*/ 304314 h 304313"/>
                  <a:gd name="connsiteX2" fmla="*/ 0 w 351392"/>
                  <a:gd name="connsiteY2" fmla="*/ 152157 h 304313"/>
                  <a:gd name="connsiteX3" fmla="*/ 87848 w 351392"/>
                  <a:gd name="connsiteY3" fmla="*/ 0 h 304313"/>
                  <a:gd name="connsiteX4" fmla="*/ 263544 w 351392"/>
                  <a:gd name="connsiteY4" fmla="*/ 0 h 304313"/>
                  <a:gd name="connsiteX5" fmla="*/ 351392 w 351392"/>
                  <a:gd name="connsiteY5" fmla="*/ 152157 h 304313"/>
                  <a:gd name="connsiteX6" fmla="*/ 263542 w 351392"/>
                  <a:gd name="connsiteY6" fmla="*/ 304314 h 304313"/>
                  <a:gd name="connsiteX7" fmla="*/ 97407 w 351392"/>
                  <a:gd name="connsiteY7" fmla="*/ 287756 h 304313"/>
                  <a:gd name="connsiteX8" fmla="*/ 253983 w 351392"/>
                  <a:gd name="connsiteY8" fmla="*/ 287756 h 304313"/>
                  <a:gd name="connsiteX9" fmla="*/ 332269 w 351392"/>
                  <a:gd name="connsiteY9" fmla="*/ 152159 h 304313"/>
                  <a:gd name="connsiteX10" fmla="*/ 253983 w 351392"/>
                  <a:gd name="connsiteY10" fmla="*/ 16562 h 304313"/>
                  <a:gd name="connsiteX11" fmla="*/ 97407 w 351392"/>
                  <a:gd name="connsiteY11" fmla="*/ 16562 h 304313"/>
                  <a:gd name="connsiteX12" fmla="*/ 19121 w 351392"/>
                  <a:gd name="connsiteY12" fmla="*/ 152157 h 304313"/>
                  <a:gd name="connsiteX13" fmla="*/ 97407 w 351392"/>
                  <a:gd name="connsiteY13" fmla="*/ 287756 h 3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2" h="304313">
                    <a:moveTo>
                      <a:pt x="263542" y="304314"/>
                    </a:moveTo>
                    <a:lnTo>
                      <a:pt x="87848" y="304314"/>
                    </a:lnTo>
                    <a:lnTo>
                      <a:pt x="0" y="152157"/>
                    </a:lnTo>
                    <a:lnTo>
                      <a:pt x="87848" y="0"/>
                    </a:lnTo>
                    <a:lnTo>
                      <a:pt x="263544" y="0"/>
                    </a:lnTo>
                    <a:lnTo>
                      <a:pt x="351392" y="152157"/>
                    </a:lnTo>
                    <a:lnTo>
                      <a:pt x="263542" y="304314"/>
                    </a:lnTo>
                    <a:close/>
                    <a:moveTo>
                      <a:pt x="97407" y="287756"/>
                    </a:moveTo>
                    <a:lnTo>
                      <a:pt x="253983" y="287756"/>
                    </a:lnTo>
                    <a:lnTo>
                      <a:pt x="332269" y="152159"/>
                    </a:lnTo>
                    <a:lnTo>
                      <a:pt x="253983" y="16562"/>
                    </a:lnTo>
                    <a:lnTo>
                      <a:pt x="97407" y="16562"/>
                    </a:lnTo>
                    <a:lnTo>
                      <a:pt x="19121" y="152157"/>
                    </a:lnTo>
                    <a:lnTo>
                      <a:pt x="97407" y="287756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54" name="Graphic 270">
              <a:extLst>
                <a:ext uri="{FF2B5EF4-FFF2-40B4-BE49-F238E27FC236}">
                  <a16:creationId xmlns:a16="http://schemas.microsoft.com/office/drawing/2014/main" id="{9D3E8016-D481-4D64-B6E6-5AE6301D82D6}"/>
                </a:ext>
              </a:extLst>
            </p:cNvPr>
            <p:cNvSpPr/>
            <p:nvPr/>
          </p:nvSpPr>
          <p:spPr>
            <a:xfrm>
              <a:off x="2054660" y="3175714"/>
              <a:ext cx="203242" cy="227128"/>
            </a:xfrm>
            <a:custGeom>
              <a:avLst/>
              <a:gdLst>
                <a:gd name="connsiteX0" fmla="*/ 174819 w 203242"/>
                <a:gd name="connsiteY0" fmla="*/ 150649 h 227128"/>
                <a:gd name="connsiteX1" fmla="*/ 156667 w 203242"/>
                <a:gd name="connsiteY1" fmla="*/ 157081 h 227128"/>
                <a:gd name="connsiteX2" fmla="*/ 129379 w 203242"/>
                <a:gd name="connsiteY2" fmla="*/ 134113 h 227128"/>
                <a:gd name="connsiteX3" fmla="*/ 134476 w 203242"/>
                <a:gd name="connsiteY3" fmla="*/ 116388 h 227128"/>
                <a:gd name="connsiteX4" fmla="*/ 108864 w 203242"/>
                <a:gd name="connsiteY4" fmla="*/ 83743 h 227128"/>
                <a:gd name="connsiteX5" fmla="*/ 108864 w 203242"/>
                <a:gd name="connsiteY5" fmla="*/ 43030 h 227128"/>
                <a:gd name="connsiteX6" fmla="*/ 133647 w 203242"/>
                <a:gd name="connsiteY6" fmla="*/ 43030 h 227128"/>
                <a:gd name="connsiteX7" fmla="*/ 100244 w 203242"/>
                <a:gd name="connsiteY7" fmla="*/ 0 h 227128"/>
                <a:gd name="connsiteX8" fmla="*/ 66839 w 203242"/>
                <a:gd name="connsiteY8" fmla="*/ 43030 h 227128"/>
                <a:gd name="connsiteX9" fmla="*/ 92234 w 203242"/>
                <a:gd name="connsiteY9" fmla="*/ 43030 h 227128"/>
                <a:gd name="connsiteX10" fmla="*/ 92234 w 203242"/>
                <a:gd name="connsiteY10" fmla="*/ 83898 h 227128"/>
                <a:gd name="connsiteX11" fmla="*/ 67233 w 203242"/>
                <a:gd name="connsiteY11" fmla="*/ 116386 h 227128"/>
                <a:gd name="connsiteX12" fmla="*/ 72371 w 203242"/>
                <a:gd name="connsiteY12" fmla="*/ 134181 h 227128"/>
                <a:gd name="connsiteX13" fmla="*/ 45871 w 203242"/>
                <a:gd name="connsiteY13" fmla="*/ 156512 h 227128"/>
                <a:gd name="connsiteX14" fmla="*/ 28728 w 203242"/>
                <a:gd name="connsiteY14" fmla="*/ 150649 h 227128"/>
                <a:gd name="connsiteX15" fmla="*/ 0 w 203242"/>
                <a:gd name="connsiteY15" fmla="*/ 179099 h 227128"/>
                <a:gd name="connsiteX16" fmla="*/ 28728 w 203242"/>
                <a:gd name="connsiteY16" fmla="*/ 207856 h 227128"/>
                <a:gd name="connsiteX17" fmla="*/ 57152 w 203242"/>
                <a:gd name="connsiteY17" fmla="*/ 179099 h 227128"/>
                <a:gd name="connsiteX18" fmla="*/ 53003 w 203242"/>
                <a:gd name="connsiteY18" fmla="*/ 164445 h 227128"/>
                <a:gd name="connsiteX19" fmla="*/ 79366 w 203242"/>
                <a:gd name="connsiteY19" fmla="*/ 142234 h 227128"/>
                <a:gd name="connsiteX20" fmla="*/ 95293 w 203242"/>
                <a:gd name="connsiteY20" fmla="*/ 149533 h 227128"/>
                <a:gd name="connsiteX21" fmla="*/ 95293 w 203242"/>
                <a:gd name="connsiteY21" fmla="*/ 170374 h 227128"/>
                <a:gd name="connsiteX22" fmla="*/ 73045 w 203242"/>
                <a:gd name="connsiteY22" fmla="*/ 198371 h 227128"/>
                <a:gd name="connsiteX23" fmla="*/ 101773 w 203242"/>
                <a:gd name="connsiteY23" fmla="*/ 227128 h 227128"/>
                <a:gd name="connsiteX24" fmla="*/ 130198 w 203242"/>
                <a:gd name="connsiteY24" fmla="*/ 198371 h 227128"/>
                <a:gd name="connsiteX25" fmla="*/ 105811 w 203242"/>
                <a:gd name="connsiteY25" fmla="*/ 169941 h 227128"/>
                <a:gd name="connsiteX26" fmla="*/ 105811 w 203242"/>
                <a:gd name="connsiteY26" fmla="*/ 149627 h 227128"/>
                <a:gd name="connsiteX27" fmla="*/ 122406 w 203242"/>
                <a:gd name="connsiteY27" fmla="*/ 142180 h 227128"/>
                <a:gd name="connsiteX28" fmla="*/ 149778 w 203242"/>
                <a:gd name="connsiteY28" fmla="*/ 165218 h 227128"/>
                <a:gd name="connsiteX29" fmla="*/ 146090 w 203242"/>
                <a:gd name="connsiteY29" fmla="*/ 179097 h 227128"/>
                <a:gd name="connsiteX30" fmla="*/ 174819 w 203242"/>
                <a:gd name="connsiteY30" fmla="*/ 207854 h 227128"/>
                <a:gd name="connsiteX31" fmla="*/ 203243 w 203242"/>
                <a:gd name="connsiteY31" fmla="*/ 179097 h 227128"/>
                <a:gd name="connsiteX32" fmla="*/ 174819 w 203242"/>
                <a:gd name="connsiteY32" fmla="*/ 150649 h 227128"/>
                <a:gd name="connsiteX33" fmla="*/ 100856 w 203242"/>
                <a:gd name="connsiteY33" fmla="*/ 114552 h 227128"/>
                <a:gd name="connsiteX34" fmla="*/ 77111 w 203242"/>
                <a:gd name="connsiteY34" fmla="*/ 114552 h 227128"/>
                <a:gd name="connsiteX35" fmla="*/ 100856 w 203242"/>
                <a:gd name="connsiteY35" fmla="*/ 92523 h 227128"/>
                <a:gd name="connsiteX36" fmla="*/ 124588 w 203242"/>
                <a:gd name="connsiteY36" fmla="*/ 114307 h 227128"/>
                <a:gd name="connsiteX37" fmla="*/ 100856 w 203242"/>
                <a:gd name="connsiteY37" fmla="*/ 114552 h 227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203242" h="227128">
                  <a:moveTo>
                    <a:pt x="174819" y="150649"/>
                  </a:moveTo>
                  <a:cubicBezTo>
                    <a:pt x="167927" y="150649"/>
                    <a:pt x="161613" y="153072"/>
                    <a:pt x="156667" y="157081"/>
                  </a:cubicBezTo>
                  <a:lnTo>
                    <a:pt x="129379" y="134113"/>
                  </a:lnTo>
                  <a:cubicBezTo>
                    <a:pt x="132590" y="128959"/>
                    <a:pt x="134476" y="122897"/>
                    <a:pt x="134476" y="116388"/>
                  </a:cubicBezTo>
                  <a:cubicBezTo>
                    <a:pt x="134476" y="100601"/>
                    <a:pt x="123542" y="87354"/>
                    <a:pt x="108864" y="83743"/>
                  </a:cubicBezTo>
                  <a:lnTo>
                    <a:pt x="108864" y="43030"/>
                  </a:lnTo>
                  <a:lnTo>
                    <a:pt x="133647" y="43030"/>
                  </a:lnTo>
                  <a:lnTo>
                    <a:pt x="100244" y="0"/>
                  </a:lnTo>
                  <a:lnTo>
                    <a:pt x="66839" y="43030"/>
                  </a:lnTo>
                  <a:lnTo>
                    <a:pt x="92234" y="43030"/>
                  </a:lnTo>
                  <a:lnTo>
                    <a:pt x="92234" y="83898"/>
                  </a:lnTo>
                  <a:cubicBezTo>
                    <a:pt x="77866" y="87721"/>
                    <a:pt x="67233" y="100817"/>
                    <a:pt x="67233" y="116386"/>
                  </a:cubicBezTo>
                  <a:cubicBezTo>
                    <a:pt x="67233" y="122923"/>
                    <a:pt x="69134" y="129011"/>
                    <a:pt x="72371" y="134181"/>
                  </a:cubicBezTo>
                  <a:lnTo>
                    <a:pt x="45871" y="156512"/>
                  </a:lnTo>
                  <a:cubicBezTo>
                    <a:pt x="41087" y="152855"/>
                    <a:pt x="35151" y="150649"/>
                    <a:pt x="28728" y="150649"/>
                  </a:cubicBezTo>
                  <a:cubicBezTo>
                    <a:pt x="12835" y="150649"/>
                    <a:pt x="0" y="163498"/>
                    <a:pt x="0" y="179099"/>
                  </a:cubicBezTo>
                  <a:cubicBezTo>
                    <a:pt x="0" y="195008"/>
                    <a:pt x="12835" y="207856"/>
                    <a:pt x="28728" y="207856"/>
                  </a:cubicBezTo>
                  <a:cubicBezTo>
                    <a:pt x="44315" y="207856"/>
                    <a:pt x="57152" y="195008"/>
                    <a:pt x="57152" y="179099"/>
                  </a:cubicBezTo>
                  <a:cubicBezTo>
                    <a:pt x="57152" y="173749"/>
                    <a:pt x="55616" y="168741"/>
                    <a:pt x="53003" y="164445"/>
                  </a:cubicBezTo>
                  <a:lnTo>
                    <a:pt x="79366" y="142234"/>
                  </a:lnTo>
                  <a:cubicBezTo>
                    <a:pt x="83841" y="145968"/>
                    <a:pt x="89306" y="148531"/>
                    <a:pt x="95293" y="149533"/>
                  </a:cubicBezTo>
                  <a:lnTo>
                    <a:pt x="95293" y="170374"/>
                  </a:lnTo>
                  <a:cubicBezTo>
                    <a:pt x="82539" y="173311"/>
                    <a:pt x="73045" y="184700"/>
                    <a:pt x="73045" y="198371"/>
                  </a:cubicBezTo>
                  <a:cubicBezTo>
                    <a:pt x="73045" y="214279"/>
                    <a:pt x="85881" y="227128"/>
                    <a:pt x="101773" y="227128"/>
                  </a:cubicBezTo>
                  <a:cubicBezTo>
                    <a:pt x="117360" y="227128"/>
                    <a:pt x="130198" y="214279"/>
                    <a:pt x="130198" y="198371"/>
                  </a:cubicBezTo>
                  <a:cubicBezTo>
                    <a:pt x="130198" y="183864"/>
                    <a:pt x="119511" y="171937"/>
                    <a:pt x="105811" y="169941"/>
                  </a:cubicBezTo>
                  <a:lnTo>
                    <a:pt x="105811" y="149627"/>
                  </a:lnTo>
                  <a:cubicBezTo>
                    <a:pt x="112066" y="148697"/>
                    <a:pt x="117769" y="146069"/>
                    <a:pt x="122406" y="142180"/>
                  </a:cubicBezTo>
                  <a:lnTo>
                    <a:pt x="149778" y="165218"/>
                  </a:lnTo>
                  <a:cubicBezTo>
                    <a:pt x="147438" y="169337"/>
                    <a:pt x="146090" y="174068"/>
                    <a:pt x="146090" y="179097"/>
                  </a:cubicBezTo>
                  <a:cubicBezTo>
                    <a:pt x="146090" y="195005"/>
                    <a:pt x="158926" y="207854"/>
                    <a:pt x="174819" y="207854"/>
                  </a:cubicBezTo>
                  <a:cubicBezTo>
                    <a:pt x="190405" y="207854"/>
                    <a:pt x="203243" y="195005"/>
                    <a:pt x="203243" y="179097"/>
                  </a:cubicBezTo>
                  <a:cubicBezTo>
                    <a:pt x="203243" y="163498"/>
                    <a:pt x="190405" y="150649"/>
                    <a:pt x="174819" y="150649"/>
                  </a:cubicBezTo>
                  <a:close/>
                  <a:moveTo>
                    <a:pt x="100856" y="114552"/>
                  </a:moveTo>
                  <a:lnTo>
                    <a:pt x="77111" y="114552"/>
                  </a:lnTo>
                  <a:cubicBezTo>
                    <a:pt x="78055" y="102251"/>
                    <a:pt x="88332" y="92523"/>
                    <a:pt x="100856" y="92523"/>
                  </a:cubicBezTo>
                  <a:cubicBezTo>
                    <a:pt x="113298" y="92523"/>
                    <a:pt x="123529" y="102119"/>
                    <a:pt x="124588" y="114307"/>
                  </a:cubicBezTo>
                  <a:lnTo>
                    <a:pt x="100856" y="114552"/>
                  </a:lnTo>
                  <a:close/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57" name="Group 456">
            <a:extLst>
              <a:ext uri="{FF2B5EF4-FFF2-40B4-BE49-F238E27FC236}">
                <a16:creationId xmlns:a16="http://schemas.microsoft.com/office/drawing/2014/main" id="{E3F9C30B-142B-4D1E-AFF1-8FE079963E44}"/>
              </a:ext>
            </a:extLst>
          </p:cNvPr>
          <p:cNvGrpSpPr/>
          <p:nvPr/>
        </p:nvGrpSpPr>
        <p:grpSpPr>
          <a:xfrm>
            <a:off x="997835" y="3141618"/>
            <a:ext cx="351393" cy="304313"/>
            <a:chOff x="997835" y="3141618"/>
            <a:chExt cx="351393" cy="304313"/>
          </a:xfrm>
        </p:grpSpPr>
        <p:grpSp>
          <p:nvGrpSpPr>
            <p:cNvPr id="458" name="Graphic 269">
              <a:extLst>
                <a:ext uri="{FF2B5EF4-FFF2-40B4-BE49-F238E27FC236}">
                  <a16:creationId xmlns:a16="http://schemas.microsoft.com/office/drawing/2014/main" id="{8DA94399-7B23-48E4-BBCF-23038BE5BC3E}"/>
                </a:ext>
              </a:extLst>
            </p:cNvPr>
            <p:cNvGrpSpPr/>
            <p:nvPr/>
          </p:nvGrpSpPr>
          <p:grpSpPr>
            <a:xfrm>
              <a:off x="997835" y="3141618"/>
              <a:ext cx="351393" cy="304313"/>
              <a:chOff x="997835" y="3141618"/>
              <a:chExt cx="351393" cy="304313"/>
            </a:xfrm>
          </p:grpSpPr>
          <p:sp>
            <p:nvSpPr>
              <p:cNvPr id="460" name="Graphic 269">
                <a:extLst>
                  <a:ext uri="{FF2B5EF4-FFF2-40B4-BE49-F238E27FC236}">
                    <a16:creationId xmlns:a16="http://schemas.microsoft.com/office/drawing/2014/main" id="{13EA2513-A2F7-4D13-AE2D-7D3724B16ED2}"/>
                  </a:ext>
                </a:extLst>
              </p:cNvPr>
              <p:cNvSpPr/>
              <p:nvPr/>
            </p:nvSpPr>
            <p:spPr>
              <a:xfrm>
                <a:off x="1007394" y="3149899"/>
                <a:ext cx="332272" cy="287753"/>
              </a:xfrm>
              <a:custGeom>
                <a:avLst/>
                <a:gdLst>
                  <a:gd name="connsiteX0" fmla="*/ 249204 w 332272"/>
                  <a:gd name="connsiteY0" fmla="*/ 287754 h 287753"/>
                  <a:gd name="connsiteX1" fmla="*/ 332273 w 332272"/>
                  <a:gd name="connsiteY1" fmla="*/ 143876 h 287753"/>
                  <a:gd name="connsiteX2" fmla="*/ 249204 w 332272"/>
                  <a:gd name="connsiteY2" fmla="*/ 0 h 287753"/>
                  <a:gd name="connsiteX3" fmla="*/ 83069 w 332272"/>
                  <a:gd name="connsiteY3" fmla="*/ 0 h 287753"/>
                  <a:gd name="connsiteX4" fmla="*/ 0 w 332272"/>
                  <a:gd name="connsiteY4" fmla="*/ 143876 h 287753"/>
                  <a:gd name="connsiteX5" fmla="*/ 83069 w 332272"/>
                  <a:gd name="connsiteY5" fmla="*/ 287754 h 287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2" h="287753">
                    <a:moveTo>
                      <a:pt x="249204" y="287754"/>
                    </a:moveTo>
                    <a:lnTo>
                      <a:pt x="332273" y="143876"/>
                    </a:lnTo>
                    <a:lnTo>
                      <a:pt x="249204" y="0"/>
                    </a:lnTo>
                    <a:lnTo>
                      <a:pt x="83069" y="0"/>
                    </a:lnTo>
                    <a:lnTo>
                      <a:pt x="0" y="143876"/>
                    </a:lnTo>
                    <a:lnTo>
                      <a:pt x="83069" y="287754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1" name="Graphic 269">
                <a:extLst>
                  <a:ext uri="{FF2B5EF4-FFF2-40B4-BE49-F238E27FC236}">
                    <a16:creationId xmlns:a16="http://schemas.microsoft.com/office/drawing/2014/main" id="{49439C7C-4414-4E92-8458-5B505ED47FCE}"/>
                  </a:ext>
                </a:extLst>
              </p:cNvPr>
              <p:cNvSpPr/>
              <p:nvPr/>
            </p:nvSpPr>
            <p:spPr>
              <a:xfrm>
                <a:off x="997835" y="3141618"/>
                <a:ext cx="351393" cy="304313"/>
              </a:xfrm>
              <a:custGeom>
                <a:avLst/>
                <a:gdLst>
                  <a:gd name="connsiteX0" fmla="*/ 263543 w 351393"/>
                  <a:gd name="connsiteY0" fmla="*/ 304314 h 304313"/>
                  <a:gd name="connsiteX1" fmla="*/ 87848 w 351393"/>
                  <a:gd name="connsiteY1" fmla="*/ 304314 h 304313"/>
                  <a:gd name="connsiteX2" fmla="*/ 0 w 351393"/>
                  <a:gd name="connsiteY2" fmla="*/ 152157 h 304313"/>
                  <a:gd name="connsiteX3" fmla="*/ 87848 w 351393"/>
                  <a:gd name="connsiteY3" fmla="*/ 0 h 304313"/>
                  <a:gd name="connsiteX4" fmla="*/ 263545 w 351393"/>
                  <a:gd name="connsiteY4" fmla="*/ 0 h 304313"/>
                  <a:gd name="connsiteX5" fmla="*/ 351394 w 351393"/>
                  <a:gd name="connsiteY5" fmla="*/ 152157 h 304313"/>
                  <a:gd name="connsiteX6" fmla="*/ 263543 w 351393"/>
                  <a:gd name="connsiteY6" fmla="*/ 304314 h 304313"/>
                  <a:gd name="connsiteX7" fmla="*/ 97408 w 351393"/>
                  <a:gd name="connsiteY7" fmla="*/ 287756 h 304313"/>
                  <a:gd name="connsiteX8" fmla="*/ 253984 w 351393"/>
                  <a:gd name="connsiteY8" fmla="*/ 287756 h 304313"/>
                  <a:gd name="connsiteX9" fmla="*/ 332271 w 351393"/>
                  <a:gd name="connsiteY9" fmla="*/ 152159 h 304313"/>
                  <a:gd name="connsiteX10" fmla="*/ 253984 w 351393"/>
                  <a:gd name="connsiteY10" fmla="*/ 16562 h 304313"/>
                  <a:gd name="connsiteX11" fmla="*/ 97408 w 351393"/>
                  <a:gd name="connsiteY11" fmla="*/ 16562 h 304313"/>
                  <a:gd name="connsiteX12" fmla="*/ 19121 w 351393"/>
                  <a:gd name="connsiteY12" fmla="*/ 152157 h 304313"/>
                  <a:gd name="connsiteX13" fmla="*/ 97408 w 351393"/>
                  <a:gd name="connsiteY13" fmla="*/ 287756 h 3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3" h="304313">
                    <a:moveTo>
                      <a:pt x="263543" y="304314"/>
                    </a:moveTo>
                    <a:lnTo>
                      <a:pt x="87848" y="304314"/>
                    </a:lnTo>
                    <a:lnTo>
                      <a:pt x="0" y="152157"/>
                    </a:lnTo>
                    <a:lnTo>
                      <a:pt x="87848" y="0"/>
                    </a:lnTo>
                    <a:lnTo>
                      <a:pt x="263545" y="0"/>
                    </a:lnTo>
                    <a:lnTo>
                      <a:pt x="351394" y="152157"/>
                    </a:lnTo>
                    <a:lnTo>
                      <a:pt x="263543" y="304314"/>
                    </a:lnTo>
                    <a:close/>
                    <a:moveTo>
                      <a:pt x="97408" y="287756"/>
                    </a:moveTo>
                    <a:lnTo>
                      <a:pt x="253984" y="287756"/>
                    </a:lnTo>
                    <a:lnTo>
                      <a:pt x="332271" y="152159"/>
                    </a:lnTo>
                    <a:lnTo>
                      <a:pt x="253984" y="16562"/>
                    </a:lnTo>
                    <a:lnTo>
                      <a:pt x="97408" y="16562"/>
                    </a:lnTo>
                    <a:lnTo>
                      <a:pt x="19121" y="152157"/>
                    </a:lnTo>
                    <a:lnTo>
                      <a:pt x="97408" y="287756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459" name="Graphic 269">
              <a:extLst>
                <a:ext uri="{FF2B5EF4-FFF2-40B4-BE49-F238E27FC236}">
                  <a16:creationId xmlns:a16="http://schemas.microsoft.com/office/drawing/2014/main" id="{5E351D8B-67C8-49B1-9E4B-2DC73B48DF23}"/>
                </a:ext>
              </a:extLst>
            </p:cNvPr>
            <p:cNvSpPr/>
            <p:nvPr/>
          </p:nvSpPr>
          <p:spPr>
            <a:xfrm>
              <a:off x="1047643" y="3180903"/>
              <a:ext cx="255423" cy="201518"/>
            </a:xfrm>
            <a:custGeom>
              <a:avLst/>
              <a:gdLst>
                <a:gd name="connsiteX0" fmla="*/ 255421 w 255423"/>
                <a:gd name="connsiteY0" fmla="*/ 125573 h 201518"/>
                <a:gd name="connsiteX1" fmla="*/ 192721 w 255423"/>
                <a:gd name="connsiteY1" fmla="*/ 125573 h 201518"/>
                <a:gd name="connsiteX2" fmla="*/ 173848 w 255423"/>
                <a:gd name="connsiteY2" fmla="*/ 87752 h 201518"/>
                <a:gd name="connsiteX3" fmla="*/ 135973 w 255423"/>
                <a:gd name="connsiteY3" fmla="*/ 68870 h 201518"/>
                <a:gd name="connsiteX4" fmla="*/ 135973 w 255423"/>
                <a:gd name="connsiteY4" fmla="*/ 32471 h 201518"/>
                <a:gd name="connsiteX5" fmla="*/ 153689 w 255423"/>
                <a:gd name="connsiteY5" fmla="*/ 32471 h 201518"/>
                <a:gd name="connsiteX6" fmla="*/ 126725 w 255423"/>
                <a:gd name="connsiteY6" fmla="*/ 0 h 201518"/>
                <a:gd name="connsiteX7" fmla="*/ 99763 w 255423"/>
                <a:gd name="connsiteY7" fmla="*/ 32471 h 201518"/>
                <a:gd name="connsiteX8" fmla="*/ 117478 w 255423"/>
                <a:gd name="connsiteY8" fmla="*/ 32471 h 201518"/>
                <a:gd name="connsiteX9" fmla="*/ 117478 w 255423"/>
                <a:gd name="connsiteY9" fmla="*/ 68872 h 201518"/>
                <a:gd name="connsiteX10" fmla="*/ 79604 w 255423"/>
                <a:gd name="connsiteY10" fmla="*/ 87754 h 201518"/>
                <a:gd name="connsiteX11" fmla="*/ 60731 w 255423"/>
                <a:gd name="connsiteY11" fmla="*/ 125576 h 201518"/>
                <a:gd name="connsiteX12" fmla="*/ 0 w 255423"/>
                <a:gd name="connsiteY12" fmla="*/ 125576 h 201518"/>
                <a:gd name="connsiteX13" fmla="*/ 0 w 255423"/>
                <a:gd name="connsiteY13" fmla="*/ 144178 h 201518"/>
                <a:gd name="connsiteX14" fmla="*/ 60731 w 255423"/>
                <a:gd name="connsiteY14" fmla="*/ 144178 h 201518"/>
                <a:gd name="connsiteX15" fmla="*/ 79604 w 255423"/>
                <a:gd name="connsiteY15" fmla="*/ 181999 h 201518"/>
                <a:gd name="connsiteX16" fmla="*/ 126727 w 255423"/>
                <a:gd name="connsiteY16" fmla="*/ 201518 h 201518"/>
                <a:gd name="connsiteX17" fmla="*/ 173850 w 255423"/>
                <a:gd name="connsiteY17" fmla="*/ 181999 h 201518"/>
                <a:gd name="connsiteX18" fmla="*/ 192723 w 255423"/>
                <a:gd name="connsiteY18" fmla="*/ 144178 h 201518"/>
                <a:gd name="connsiteX19" fmla="*/ 255424 w 255423"/>
                <a:gd name="connsiteY19" fmla="*/ 144178 h 201518"/>
                <a:gd name="connsiteX20" fmla="*/ 255424 w 255423"/>
                <a:gd name="connsiteY20" fmla="*/ 125573 h 201518"/>
                <a:gd name="connsiteX21" fmla="*/ 160695 w 255423"/>
                <a:gd name="connsiteY21" fmla="*/ 168844 h 201518"/>
                <a:gd name="connsiteX22" fmla="*/ 126727 w 255423"/>
                <a:gd name="connsiteY22" fmla="*/ 182914 h 201518"/>
                <a:gd name="connsiteX23" fmla="*/ 92759 w 255423"/>
                <a:gd name="connsiteY23" fmla="*/ 168844 h 201518"/>
                <a:gd name="connsiteX24" fmla="*/ 78690 w 255423"/>
                <a:gd name="connsiteY24" fmla="*/ 134877 h 201518"/>
                <a:gd name="connsiteX25" fmla="*/ 92759 w 255423"/>
                <a:gd name="connsiteY25" fmla="*/ 100909 h 201518"/>
                <a:gd name="connsiteX26" fmla="*/ 126727 w 255423"/>
                <a:gd name="connsiteY26" fmla="*/ 86839 h 201518"/>
                <a:gd name="connsiteX27" fmla="*/ 160695 w 255423"/>
                <a:gd name="connsiteY27" fmla="*/ 100909 h 201518"/>
                <a:gd name="connsiteX28" fmla="*/ 174765 w 255423"/>
                <a:gd name="connsiteY28" fmla="*/ 134877 h 201518"/>
                <a:gd name="connsiteX29" fmla="*/ 160695 w 255423"/>
                <a:gd name="connsiteY29" fmla="*/ 168844 h 2015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55423" h="201518">
                  <a:moveTo>
                    <a:pt x="255421" y="125573"/>
                  </a:moveTo>
                  <a:lnTo>
                    <a:pt x="192721" y="125573"/>
                  </a:lnTo>
                  <a:cubicBezTo>
                    <a:pt x="190741" y="111300"/>
                    <a:pt x="184214" y="98119"/>
                    <a:pt x="173848" y="87752"/>
                  </a:cubicBezTo>
                  <a:cubicBezTo>
                    <a:pt x="163467" y="77372"/>
                    <a:pt x="150266" y="70844"/>
                    <a:pt x="135973" y="68870"/>
                  </a:cubicBezTo>
                  <a:lnTo>
                    <a:pt x="135973" y="32471"/>
                  </a:lnTo>
                  <a:lnTo>
                    <a:pt x="153689" y="32471"/>
                  </a:lnTo>
                  <a:lnTo>
                    <a:pt x="126725" y="0"/>
                  </a:lnTo>
                  <a:lnTo>
                    <a:pt x="99763" y="32471"/>
                  </a:lnTo>
                  <a:lnTo>
                    <a:pt x="117478" y="32471"/>
                  </a:lnTo>
                  <a:lnTo>
                    <a:pt x="117478" y="68872"/>
                  </a:lnTo>
                  <a:cubicBezTo>
                    <a:pt x="103185" y="70844"/>
                    <a:pt x="89984" y="77374"/>
                    <a:pt x="79604" y="87754"/>
                  </a:cubicBezTo>
                  <a:cubicBezTo>
                    <a:pt x="69237" y="98121"/>
                    <a:pt x="62711" y="111302"/>
                    <a:pt x="60731" y="125576"/>
                  </a:cubicBezTo>
                  <a:lnTo>
                    <a:pt x="0" y="125576"/>
                  </a:lnTo>
                  <a:lnTo>
                    <a:pt x="0" y="144178"/>
                  </a:lnTo>
                  <a:lnTo>
                    <a:pt x="60731" y="144178"/>
                  </a:lnTo>
                  <a:cubicBezTo>
                    <a:pt x="62711" y="158451"/>
                    <a:pt x="69237" y="171632"/>
                    <a:pt x="79604" y="181999"/>
                  </a:cubicBezTo>
                  <a:cubicBezTo>
                    <a:pt x="92190" y="194585"/>
                    <a:pt x="108926" y="201518"/>
                    <a:pt x="126727" y="201518"/>
                  </a:cubicBezTo>
                  <a:cubicBezTo>
                    <a:pt x="144528" y="201518"/>
                    <a:pt x="161261" y="194587"/>
                    <a:pt x="173850" y="181999"/>
                  </a:cubicBezTo>
                  <a:cubicBezTo>
                    <a:pt x="184217" y="171632"/>
                    <a:pt x="190743" y="158451"/>
                    <a:pt x="192723" y="144178"/>
                  </a:cubicBezTo>
                  <a:lnTo>
                    <a:pt x="255424" y="144178"/>
                  </a:lnTo>
                  <a:lnTo>
                    <a:pt x="255424" y="125573"/>
                  </a:lnTo>
                  <a:close/>
                  <a:moveTo>
                    <a:pt x="160695" y="168844"/>
                  </a:moveTo>
                  <a:cubicBezTo>
                    <a:pt x="151621" y="177918"/>
                    <a:pt x="139558" y="182914"/>
                    <a:pt x="126727" y="182914"/>
                  </a:cubicBezTo>
                  <a:cubicBezTo>
                    <a:pt x="113896" y="182914"/>
                    <a:pt x="101833" y="177918"/>
                    <a:pt x="92759" y="168844"/>
                  </a:cubicBezTo>
                  <a:cubicBezTo>
                    <a:pt x="83686" y="159771"/>
                    <a:pt x="78690" y="147708"/>
                    <a:pt x="78690" y="134877"/>
                  </a:cubicBezTo>
                  <a:cubicBezTo>
                    <a:pt x="78690" y="122046"/>
                    <a:pt x="83686" y="109983"/>
                    <a:pt x="92759" y="100909"/>
                  </a:cubicBezTo>
                  <a:cubicBezTo>
                    <a:pt x="101833" y="91836"/>
                    <a:pt x="113896" y="86839"/>
                    <a:pt x="126727" y="86839"/>
                  </a:cubicBezTo>
                  <a:cubicBezTo>
                    <a:pt x="139558" y="86839"/>
                    <a:pt x="151621" y="91836"/>
                    <a:pt x="160695" y="100909"/>
                  </a:cubicBezTo>
                  <a:cubicBezTo>
                    <a:pt x="169768" y="109983"/>
                    <a:pt x="174765" y="122046"/>
                    <a:pt x="174765" y="134877"/>
                  </a:cubicBezTo>
                  <a:cubicBezTo>
                    <a:pt x="174765" y="147708"/>
                    <a:pt x="169766" y="159771"/>
                    <a:pt x="160695" y="168844"/>
                  </a:cubicBezTo>
                  <a:close/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7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90" name="Google Shape;7790;p63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Application Icons</a:t>
            </a:r>
            <a:endParaRPr/>
          </a:p>
        </p:txBody>
      </p:sp>
      <p:sp>
        <p:nvSpPr>
          <p:cNvPr id="33" name="Google Shape;7760;p63">
            <a:extLst>
              <a:ext uri="{FF2B5EF4-FFF2-40B4-BE49-F238E27FC236}">
                <a16:creationId xmlns:a16="http://schemas.microsoft.com/office/drawing/2014/main" id="{F423161D-F74B-422A-A727-6A7C49D13CC1}"/>
              </a:ext>
            </a:extLst>
          </p:cNvPr>
          <p:cNvSpPr txBox="1"/>
          <p:nvPr/>
        </p:nvSpPr>
        <p:spPr>
          <a:xfrm>
            <a:off x="700048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Application-specific security services.</a:t>
            </a:r>
            <a:endParaRPr/>
          </a:p>
        </p:txBody>
      </p:sp>
      <p:sp>
        <p:nvSpPr>
          <p:cNvPr id="34" name="Google Shape;7761;p63">
            <a:extLst>
              <a:ext uri="{FF2B5EF4-FFF2-40B4-BE49-F238E27FC236}">
                <a16:creationId xmlns:a16="http://schemas.microsoft.com/office/drawing/2014/main" id="{FCDB98C1-59AF-4299-9017-0F637E69D25F}"/>
              </a:ext>
            </a:extLst>
          </p:cNvPr>
          <p:cNvSpPr txBox="1"/>
          <p:nvPr/>
        </p:nvSpPr>
        <p:spPr>
          <a:xfrm>
            <a:off x="2501346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Redirect Link: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Attacks against poorly-developed applications.</a:t>
            </a:r>
            <a:endParaRPr/>
          </a:p>
        </p:txBody>
      </p:sp>
      <p:sp>
        <p:nvSpPr>
          <p:cNvPr id="35" name="Google Shape;7762;p63">
            <a:extLst>
              <a:ext uri="{FF2B5EF4-FFF2-40B4-BE49-F238E27FC236}">
                <a16:creationId xmlns:a16="http://schemas.microsoft.com/office/drawing/2014/main" id="{24F91E9E-505D-4B5D-B849-E79B417649A2}"/>
              </a:ext>
            </a:extLst>
          </p:cNvPr>
          <p:cNvSpPr txBox="1"/>
          <p:nvPr/>
        </p:nvSpPr>
        <p:spPr>
          <a:xfrm>
            <a:off x="4304251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Application Firewalling: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Advanced application inspection and monitoring.</a:t>
            </a:r>
            <a:endParaRPr/>
          </a:p>
        </p:txBody>
      </p:sp>
      <p:sp>
        <p:nvSpPr>
          <p:cNvPr id="36" name="Google Shape;7763;p63">
            <a:extLst>
              <a:ext uri="{FF2B5EF4-FFF2-40B4-BE49-F238E27FC236}">
                <a16:creationId xmlns:a16="http://schemas.microsoft.com/office/drawing/2014/main" id="{E43FE523-1A0B-4E8C-A8A6-9E6E44A18C82}"/>
              </a:ext>
            </a:extLst>
          </p:cNvPr>
          <p:cNvSpPr txBox="1"/>
          <p:nvPr/>
        </p:nvSpPr>
        <p:spPr>
          <a:xfrm>
            <a:off x="6112728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Application Firewall</a:t>
            </a:r>
            <a:endParaRPr/>
          </a:p>
        </p:txBody>
      </p:sp>
      <p:sp>
        <p:nvSpPr>
          <p:cNvPr id="37" name="Google Shape;7764;p63">
            <a:extLst>
              <a:ext uri="{FF2B5EF4-FFF2-40B4-BE49-F238E27FC236}">
                <a16:creationId xmlns:a16="http://schemas.microsoft.com/office/drawing/2014/main" id="{30F80AA2-5DD5-441F-8E58-EC13AB2CC35C}"/>
              </a:ext>
            </a:extLst>
          </p:cNvPr>
          <p:cNvSpPr txBox="1"/>
          <p:nvPr/>
        </p:nvSpPr>
        <p:spPr>
          <a:xfrm>
            <a:off x="7921205" y="1605280"/>
            <a:ext cx="3171901" cy="220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Application Firewall Technology Partner</a:t>
            </a:r>
            <a:endParaRPr/>
          </a:p>
        </p:txBody>
      </p:sp>
      <p:sp>
        <p:nvSpPr>
          <p:cNvPr id="38" name="Google Shape;7765;p63">
            <a:extLst>
              <a:ext uri="{FF2B5EF4-FFF2-40B4-BE49-F238E27FC236}">
                <a16:creationId xmlns:a16="http://schemas.microsoft.com/office/drawing/2014/main" id="{1044018B-7AD7-4BB7-9EA4-9AC25051E397}"/>
              </a:ext>
            </a:extLst>
          </p:cNvPr>
          <p:cNvSpPr txBox="1"/>
          <p:nvPr/>
        </p:nvSpPr>
        <p:spPr>
          <a:xfrm>
            <a:off x="7921205" y="3202149"/>
            <a:ext cx="3171901" cy="10413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Aggregation Services Router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Cloud Services Router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Integrated Services Router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Firewall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Firewall Virtual</a:t>
            </a:r>
            <a:endParaRPr/>
          </a:p>
        </p:txBody>
      </p:sp>
      <p:sp>
        <p:nvSpPr>
          <p:cNvPr id="39" name="Google Shape;7766;p63">
            <a:extLst>
              <a:ext uri="{FF2B5EF4-FFF2-40B4-BE49-F238E27FC236}">
                <a16:creationId xmlns:a16="http://schemas.microsoft.com/office/drawing/2014/main" id="{DC9F0D69-6643-4EA3-A77E-BE899430CC63}"/>
              </a:ext>
            </a:extLst>
          </p:cNvPr>
          <p:cNvSpPr txBox="1"/>
          <p:nvPr/>
        </p:nvSpPr>
        <p:spPr>
          <a:xfrm>
            <a:off x="4304251" y="3202149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Visibility Control (AVC):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Deep packet inspection of application flows.</a:t>
            </a:r>
            <a:endParaRPr/>
          </a:p>
        </p:txBody>
      </p:sp>
      <p:sp>
        <p:nvSpPr>
          <p:cNvPr id="40" name="Google Shape;7767;p63">
            <a:extLst>
              <a:ext uri="{FF2B5EF4-FFF2-40B4-BE49-F238E27FC236}">
                <a16:creationId xmlns:a16="http://schemas.microsoft.com/office/drawing/2014/main" id="{246BF356-622F-4641-82A0-FB315C999A14}"/>
              </a:ext>
            </a:extLst>
          </p:cNvPr>
          <p:cNvSpPr txBox="1"/>
          <p:nvPr/>
        </p:nvSpPr>
        <p:spPr>
          <a:xfrm>
            <a:off x="2501346" y="320214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C2 Sites: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 tools hiding in permitted applications.</a:t>
            </a:r>
            <a:endParaRPr/>
          </a:p>
        </p:txBody>
      </p:sp>
      <p:sp>
        <p:nvSpPr>
          <p:cNvPr id="41" name="Google Shape;7768;p63">
            <a:extLst>
              <a:ext uri="{FF2B5EF4-FFF2-40B4-BE49-F238E27FC236}">
                <a16:creationId xmlns:a16="http://schemas.microsoft.com/office/drawing/2014/main" id="{12A409C5-982A-4182-8ED5-5A5297371F21}"/>
              </a:ext>
            </a:extLst>
          </p:cNvPr>
          <p:cNvSpPr txBox="1"/>
          <p:nvPr/>
        </p:nvSpPr>
        <p:spPr>
          <a:xfrm>
            <a:off x="7921205" y="4794529"/>
            <a:ext cx="3356395" cy="4257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Firewall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Transport Layer Security Offload Technology Partner</a:t>
            </a:r>
            <a:endParaRPr/>
          </a:p>
        </p:txBody>
      </p:sp>
      <p:sp>
        <p:nvSpPr>
          <p:cNvPr id="42" name="Google Shape;7769;p63">
            <a:extLst>
              <a:ext uri="{FF2B5EF4-FFF2-40B4-BE49-F238E27FC236}">
                <a16:creationId xmlns:a16="http://schemas.microsoft.com/office/drawing/2014/main" id="{B0F91619-F346-424A-A459-1E637B068DFB}"/>
              </a:ext>
            </a:extLst>
          </p:cNvPr>
          <p:cNvSpPr txBox="1"/>
          <p:nvPr/>
        </p:nvSpPr>
        <p:spPr>
          <a:xfrm>
            <a:off x="4304251" y="479452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TLS Encryption Offload: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Accelerated encryption/ decryption of data services.</a:t>
            </a:r>
            <a:endParaRPr/>
          </a:p>
        </p:txBody>
      </p:sp>
      <p:sp>
        <p:nvSpPr>
          <p:cNvPr id="52" name="Google Shape;7770;p63">
            <a:extLst>
              <a:ext uri="{FF2B5EF4-FFF2-40B4-BE49-F238E27FC236}">
                <a16:creationId xmlns:a16="http://schemas.microsoft.com/office/drawing/2014/main" id="{6FD4DAFC-6EAC-4A60-BF9E-37E40D66DA13}"/>
              </a:ext>
            </a:extLst>
          </p:cNvPr>
          <p:cNvSpPr txBox="1"/>
          <p:nvPr/>
        </p:nvSpPr>
        <p:spPr>
          <a:xfrm>
            <a:off x="2501346" y="4794529"/>
            <a:ext cx="17272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Spying: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Theft of unencrypted traffic.</a:t>
            </a:r>
            <a:endParaRPr/>
          </a:p>
        </p:txBody>
      </p:sp>
      <p:sp>
        <p:nvSpPr>
          <p:cNvPr id="53" name="Google Shape;7771;p63">
            <a:extLst>
              <a:ext uri="{FF2B5EF4-FFF2-40B4-BE49-F238E27FC236}">
                <a16:creationId xmlns:a16="http://schemas.microsoft.com/office/drawing/2014/main" id="{D36B6C8A-4990-448E-9C3C-8A3B08C37033}"/>
              </a:ext>
            </a:extLst>
          </p:cNvPr>
          <p:cNvSpPr/>
          <p:nvPr/>
        </p:nvSpPr>
        <p:spPr>
          <a:xfrm>
            <a:off x="4535537" y="2736478"/>
            <a:ext cx="774250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Application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54" name="Google Shape;7774;p63">
            <a:extLst>
              <a:ext uri="{FF2B5EF4-FFF2-40B4-BE49-F238E27FC236}">
                <a16:creationId xmlns:a16="http://schemas.microsoft.com/office/drawing/2014/main" id="{FA80E6D9-6794-4073-A61F-093A2CA93E7C}"/>
              </a:ext>
            </a:extLst>
          </p:cNvPr>
          <p:cNvSpPr/>
          <p:nvPr/>
        </p:nvSpPr>
        <p:spPr>
          <a:xfrm>
            <a:off x="4456188" y="4337943"/>
            <a:ext cx="932948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Visibility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Control (AVC)</a:t>
            </a:r>
            <a:endParaRPr/>
          </a:p>
        </p:txBody>
      </p:sp>
      <p:sp>
        <p:nvSpPr>
          <p:cNvPr id="55" name="Google Shape;7777;p63">
            <a:extLst>
              <a:ext uri="{FF2B5EF4-FFF2-40B4-BE49-F238E27FC236}">
                <a16:creationId xmlns:a16="http://schemas.microsoft.com/office/drawing/2014/main" id="{22F2010D-ED7C-4119-A95E-3E95CA137AEA}"/>
              </a:ext>
            </a:extLst>
          </p:cNvPr>
          <p:cNvSpPr/>
          <p:nvPr/>
        </p:nvSpPr>
        <p:spPr>
          <a:xfrm>
            <a:off x="4646946" y="5960463"/>
            <a:ext cx="551433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TLS Offload</a:t>
            </a:r>
            <a:endParaRPr/>
          </a:p>
        </p:txBody>
      </p:sp>
      <p:sp>
        <p:nvSpPr>
          <p:cNvPr id="56" name="Google Shape;7781;p63">
            <a:extLst>
              <a:ext uri="{FF2B5EF4-FFF2-40B4-BE49-F238E27FC236}">
                <a16:creationId xmlns:a16="http://schemas.microsoft.com/office/drawing/2014/main" id="{42818172-DFA8-41F0-9133-311F6116D9A7}"/>
              </a:ext>
            </a:extLst>
          </p:cNvPr>
          <p:cNvSpPr/>
          <p:nvPr/>
        </p:nvSpPr>
        <p:spPr>
          <a:xfrm>
            <a:off x="6645223" y="2814367"/>
            <a:ext cx="67165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Web Application 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Firewall</a:t>
            </a:r>
            <a:endParaRPr/>
          </a:p>
        </p:txBody>
      </p:sp>
      <p:sp>
        <p:nvSpPr>
          <p:cNvPr id="57" name="Google Shape;7782;p63">
            <a:extLst>
              <a:ext uri="{FF2B5EF4-FFF2-40B4-BE49-F238E27FC236}">
                <a16:creationId xmlns:a16="http://schemas.microsoft.com/office/drawing/2014/main" id="{43AE76A0-AE50-49CA-88F9-16EEF4C5568C}"/>
              </a:ext>
            </a:extLst>
          </p:cNvPr>
          <p:cNvSpPr txBox="1"/>
          <p:nvPr/>
        </p:nvSpPr>
        <p:spPr>
          <a:xfrm>
            <a:off x="6083568" y="4823216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TLS Appliance</a:t>
            </a:r>
            <a:endParaRPr/>
          </a:p>
        </p:txBody>
      </p:sp>
      <p:sp>
        <p:nvSpPr>
          <p:cNvPr id="58" name="Google Shape;7783;p63">
            <a:extLst>
              <a:ext uri="{FF2B5EF4-FFF2-40B4-BE49-F238E27FC236}">
                <a16:creationId xmlns:a16="http://schemas.microsoft.com/office/drawing/2014/main" id="{55E85CA5-F5B6-4CDF-A1B0-5FE95D8D7BA1}"/>
              </a:ext>
            </a:extLst>
          </p:cNvPr>
          <p:cNvSpPr/>
          <p:nvPr/>
        </p:nvSpPr>
        <p:spPr>
          <a:xfrm>
            <a:off x="6690909" y="6032303"/>
            <a:ext cx="580287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TLS Appliance</a:t>
            </a:r>
            <a:endParaRPr/>
          </a:p>
        </p:txBody>
      </p:sp>
      <p:sp>
        <p:nvSpPr>
          <p:cNvPr id="59" name="Google Shape;7789;p63">
            <a:extLst>
              <a:ext uri="{FF2B5EF4-FFF2-40B4-BE49-F238E27FC236}">
                <a16:creationId xmlns:a16="http://schemas.microsoft.com/office/drawing/2014/main" id="{01DDCB10-688E-4908-A905-9CA5321A7891}"/>
              </a:ext>
            </a:extLst>
          </p:cNvPr>
          <p:cNvSpPr/>
          <p:nvPr/>
        </p:nvSpPr>
        <p:spPr>
          <a:xfrm>
            <a:off x="1360275" y="2781362"/>
            <a:ext cx="504945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</a:t>
            </a:r>
            <a:endParaRPr/>
          </a:p>
        </p:txBody>
      </p:sp>
      <p:grpSp>
        <p:nvGrpSpPr>
          <p:cNvPr id="63" name="Graphic 42">
            <a:extLst>
              <a:ext uri="{FF2B5EF4-FFF2-40B4-BE49-F238E27FC236}">
                <a16:creationId xmlns:a16="http://schemas.microsoft.com/office/drawing/2014/main" id="{391FE2C4-9259-4E56-B1C2-CF783BCA54F8}"/>
              </a:ext>
            </a:extLst>
          </p:cNvPr>
          <p:cNvGrpSpPr/>
          <p:nvPr/>
        </p:nvGrpSpPr>
        <p:grpSpPr>
          <a:xfrm>
            <a:off x="5636335" y="5651974"/>
            <a:ext cx="158692" cy="158693"/>
            <a:chOff x="5636335" y="5651974"/>
            <a:chExt cx="158692" cy="158693"/>
          </a:xfrm>
        </p:grpSpPr>
        <p:sp>
          <p:nvSpPr>
            <p:cNvPr id="64" name="Graphic 42">
              <a:extLst>
                <a:ext uri="{FF2B5EF4-FFF2-40B4-BE49-F238E27FC236}">
                  <a16:creationId xmlns:a16="http://schemas.microsoft.com/office/drawing/2014/main" id="{324EBD31-FBAE-4BA5-B8AA-13F44CE14BD0}"/>
                </a:ext>
              </a:extLst>
            </p:cNvPr>
            <p:cNvSpPr/>
            <p:nvPr/>
          </p:nvSpPr>
          <p:spPr>
            <a:xfrm>
              <a:off x="5636335" y="5651974"/>
              <a:ext cx="158692" cy="158693"/>
            </a:xfrm>
            <a:custGeom>
              <a:avLst/>
              <a:gdLst>
                <a:gd name="connsiteX0" fmla="*/ 158693 w 158692"/>
                <a:gd name="connsiteY0" fmla="*/ 79347 h 158693"/>
                <a:gd name="connsiteX1" fmla="*/ 79346 w 158692"/>
                <a:gd name="connsiteY1" fmla="*/ 158694 h 158693"/>
                <a:gd name="connsiteX2" fmla="*/ 0 w 158692"/>
                <a:gd name="connsiteY2" fmla="*/ 79347 h 158693"/>
                <a:gd name="connsiteX3" fmla="*/ 79346 w 158692"/>
                <a:gd name="connsiteY3" fmla="*/ 0 h 158693"/>
                <a:gd name="connsiteX4" fmla="*/ 158693 w 158692"/>
                <a:gd name="connsiteY4" fmla="*/ 79347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692" h="158693">
                  <a:moveTo>
                    <a:pt x="158693" y="79347"/>
                  </a:moveTo>
                  <a:cubicBezTo>
                    <a:pt x="158693" y="123169"/>
                    <a:pt x="123168" y="158694"/>
                    <a:pt x="79346" y="158694"/>
                  </a:cubicBezTo>
                  <a:cubicBezTo>
                    <a:pt x="35525" y="158694"/>
                    <a:pt x="0" y="123169"/>
                    <a:pt x="0" y="79347"/>
                  </a:cubicBezTo>
                  <a:cubicBezTo>
                    <a:pt x="0" y="35525"/>
                    <a:pt x="35525" y="0"/>
                    <a:pt x="79346" y="0"/>
                  </a:cubicBezTo>
                  <a:cubicBezTo>
                    <a:pt x="123168" y="0"/>
                    <a:pt x="158693" y="35525"/>
                    <a:pt x="158693" y="79347"/>
                  </a:cubicBezTo>
                  <a:close/>
                </a:path>
              </a:pathLst>
            </a:custGeom>
            <a:solidFill>
              <a:srgbClr val="28A8E0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5" name="Graphic 42">
              <a:extLst>
                <a:ext uri="{FF2B5EF4-FFF2-40B4-BE49-F238E27FC236}">
                  <a16:creationId xmlns:a16="http://schemas.microsoft.com/office/drawing/2014/main" id="{3AAA191A-4FB7-437D-83FB-3A33619D7EC5}"/>
                </a:ext>
              </a:extLst>
            </p:cNvPr>
            <p:cNvGrpSpPr/>
            <p:nvPr/>
          </p:nvGrpSpPr>
          <p:grpSpPr>
            <a:xfrm>
              <a:off x="5649597" y="5687218"/>
              <a:ext cx="133911" cy="70457"/>
              <a:chOff x="5649597" y="5687218"/>
              <a:chExt cx="133911" cy="70457"/>
            </a:xfrm>
            <a:solidFill>
              <a:srgbClr val="FFFFFF"/>
            </a:solidFill>
          </p:grpSpPr>
          <p:sp>
            <p:nvSpPr>
              <p:cNvPr id="66" name="Graphic 42">
                <a:extLst>
                  <a:ext uri="{FF2B5EF4-FFF2-40B4-BE49-F238E27FC236}">
                    <a16:creationId xmlns:a16="http://schemas.microsoft.com/office/drawing/2014/main" id="{D1F5BD4B-79F8-4C93-B0D5-DD3288609E46}"/>
                  </a:ext>
                </a:extLst>
              </p:cNvPr>
              <p:cNvSpPr/>
              <p:nvPr/>
            </p:nvSpPr>
            <p:spPr>
              <a:xfrm>
                <a:off x="5710101" y="5693656"/>
                <a:ext cx="3974" cy="8846"/>
              </a:xfrm>
              <a:custGeom>
                <a:avLst/>
                <a:gdLst>
                  <a:gd name="connsiteX0" fmla="*/ 1748 w 3974"/>
                  <a:gd name="connsiteY0" fmla="*/ 1288 h 8846"/>
                  <a:gd name="connsiteX1" fmla="*/ 0 w 3974"/>
                  <a:gd name="connsiteY1" fmla="*/ 1770 h 8846"/>
                  <a:gd name="connsiteX2" fmla="*/ 0 w 3974"/>
                  <a:gd name="connsiteY2" fmla="*/ 3057 h 8846"/>
                  <a:gd name="connsiteX3" fmla="*/ 2226 w 3974"/>
                  <a:gd name="connsiteY3" fmla="*/ 3057 h 8846"/>
                  <a:gd name="connsiteX4" fmla="*/ 2226 w 3974"/>
                  <a:gd name="connsiteY4" fmla="*/ 8846 h 8846"/>
                  <a:gd name="connsiteX5" fmla="*/ 3974 w 3974"/>
                  <a:gd name="connsiteY5" fmla="*/ 8846 h 8846"/>
                  <a:gd name="connsiteX6" fmla="*/ 3974 w 3974"/>
                  <a:gd name="connsiteY6" fmla="*/ 0 h 8846"/>
                  <a:gd name="connsiteX7" fmla="*/ 2385 w 3974"/>
                  <a:gd name="connsiteY7" fmla="*/ 0 h 8846"/>
                  <a:gd name="connsiteX8" fmla="*/ 1748 w 3974"/>
                  <a:gd name="connsiteY8" fmla="*/ 1288 h 8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74" h="8846">
                    <a:moveTo>
                      <a:pt x="1748" y="1288"/>
                    </a:moveTo>
                    <a:cubicBezTo>
                      <a:pt x="1271" y="1610"/>
                      <a:pt x="795" y="1770"/>
                      <a:pt x="0" y="1770"/>
                    </a:cubicBezTo>
                    <a:lnTo>
                      <a:pt x="0" y="3057"/>
                    </a:lnTo>
                    <a:lnTo>
                      <a:pt x="2226" y="3057"/>
                    </a:lnTo>
                    <a:lnTo>
                      <a:pt x="2226" y="8846"/>
                    </a:lnTo>
                    <a:lnTo>
                      <a:pt x="3974" y="8846"/>
                    </a:lnTo>
                    <a:lnTo>
                      <a:pt x="3974" y="0"/>
                    </a:lnTo>
                    <a:lnTo>
                      <a:pt x="2385" y="0"/>
                    </a:lnTo>
                    <a:cubicBezTo>
                      <a:pt x="2225" y="645"/>
                      <a:pt x="2065" y="967"/>
                      <a:pt x="1748" y="1288"/>
                    </a:cubicBezTo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Graphic 42">
                <a:extLst>
                  <a:ext uri="{FF2B5EF4-FFF2-40B4-BE49-F238E27FC236}">
                    <a16:creationId xmlns:a16="http://schemas.microsoft.com/office/drawing/2014/main" id="{AF9B96A7-3B3F-42B1-9821-ACB5EDEFDE90}"/>
                  </a:ext>
                </a:extLst>
              </p:cNvPr>
              <p:cNvSpPr/>
              <p:nvPr/>
            </p:nvSpPr>
            <p:spPr>
              <a:xfrm>
                <a:off x="5715577" y="5707321"/>
                <a:ext cx="6718" cy="9239"/>
              </a:xfrm>
              <a:custGeom>
                <a:avLst/>
                <a:gdLst>
                  <a:gd name="connsiteX0" fmla="*/ 1759 w 6718"/>
                  <a:gd name="connsiteY0" fmla="*/ 4538 h 9239"/>
                  <a:gd name="connsiteX1" fmla="*/ 3359 w 6718"/>
                  <a:gd name="connsiteY1" fmla="*/ 1458 h 9239"/>
                  <a:gd name="connsiteX2" fmla="*/ 4799 w 6718"/>
                  <a:gd name="connsiteY2" fmla="*/ 4538 h 9239"/>
                  <a:gd name="connsiteX3" fmla="*/ 3359 w 6718"/>
                  <a:gd name="connsiteY3" fmla="*/ 7779 h 9239"/>
                  <a:gd name="connsiteX4" fmla="*/ 1759 w 6718"/>
                  <a:gd name="connsiteY4" fmla="*/ 4538 h 9239"/>
                  <a:gd name="connsiteX5" fmla="*/ 5919 w 6718"/>
                  <a:gd name="connsiteY5" fmla="*/ 7942 h 9239"/>
                  <a:gd name="connsiteX6" fmla="*/ 6719 w 6718"/>
                  <a:gd name="connsiteY6" fmla="*/ 4538 h 9239"/>
                  <a:gd name="connsiteX7" fmla="*/ 5919 w 6718"/>
                  <a:gd name="connsiteY7" fmla="*/ 1296 h 9239"/>
                  <a:gd name="connsiteX8" fmla="*/ 3359 w 6718"/>
                  <a:gd name="connsiteY8" fmla="*/ 0 h 9239"/>
                  <a:gd name="connsiteX9" fmla="*/ 799 w 6718"/>
                  <a:gd name="connsiteY9" fmla="*/ 1135 h 9239"/>
                  <a:gd name="connsiteX10" fmla="*/ 0 w 6718"/>
                  <a:gd name="connsiteY10" fmla="*/ 4539 h 9239"/>
                  <a:gd name="connsiteX11" fmla="*/ 799 w 6718"/>
                  <a:gd name="connsiteY11" fmla="*/ 7943 h 9239"/>
                  <a:gd name="connsiteX12" fmla="*/ 3359 w 6718"/>
                  <a:gd name="connsiteY12" fmla="*/ 9240 h 9239"/>
                  <a:gd name="connsiteX13" fmla="*/ 5919 w 6718"/>
                  <a:gd name="connsiteY13" fmla="*/ 7942 h 9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718" h="9239">
                    <a:moveTo>
                      <a:pt x="1759" y="4538"/>
                    </a:moveTo>
                    <a:cubicBezTo>
                      <a:pt x="1759" y="2431"/>
                      <a:pt x="2400" y="1458"/>
                      <a:pt x="3359" y="1458"/>
                    </a:cubicBezTo>
                    <a:cubicBezTo>
                      <a:pt x="4319" y="1458"/>
                      <a:pt x="4799" y="2431"/>
                      <a:pt x="4799" y="4538"/>
                    </a:cubicBezTo>
                    <a:cubicBezTo>
                      <a:pt x="4799" y="6645"/>
                      <a:pt x="4319" y="7779"/>
                      <a:pt x="3359" y="7779"/>
                    </a:cubicBezTo>
                    <a:cubicBezTo>
                      <a:pt x="2400" y="7779"/>
                      <a:pt x="1759" y="6646"/>
                      <a:pt x="1759" y="4538"/>
                    </a:cubicBezTo>
                    <a:moveTo>
                      <a:pt x="5919" y="7942"/>
                    </a:moveTo>
                    <a:cubicBezTo>
                      <a:pt x="6399" y="7132"/>
                      <a:pt x="6719" y="5997"/>
                      <a:pt x="6719" y="4538"/>
                    </a:cubicBezTo>
                    <a:cubicBezTo>
                      <a:pt x="6719" y="3079"/>
                      <a:pt x="6399" y="2107"/>
                      <a:pt x="5919" y="1296"/>
                    </a:cubicBezTo>
                    <a:cubicBezTo>
                      <a:pt x="5279" y="324"/>
                      <a:pt x="4479" y="0"/>
                      <a:pt x="3359" y="0"/>
                    </a:cubicBezTo>
                    <a:cubicBezTo>
                      <a:pt x="2239" y="0"/>
                      <a:pt x="1440" y="324"/>
                      <a:pt x="799" y="1135"/>
                    </a:cubicBezTo>
                    <a:cubicBezTo>
                      <a:pt x="320" y="1945"/>
                      <a:pt x="0" y="3080"/>
                      <a:pt x="0" y="4539"/>
                    </a:cubicBezTo>
                    <a:cubicBezTo>
                      <a:pt x="0" y="5998"/>
                      <a:pt x="320" y="7133"/>
                      <a:pt x="799" y="7943"/>
                    </a:cubicBezTo>
                    <a:cubicBezTo>
                      <a:pt x="1440" y="8754"/>
                      <a:pt x="2239" y="9240"/>
                      <a:pt x="3359" y="9240"/>
                    </a:cubicBezTo>
                    <a:cubicBezTo>
                      <a:pt x="4479" y="9238"/>
                      <a:pt x="5279" y="8752"/>
                      <a:pt x="5919" y="7942"/>
                    </a:cubicBezTo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Graphic 42">
                <a:extLst>
                  <a:ext uri="{FF2B5EF4-FFF2-40B4-BE49-F238E27FC236}">
                    <a16:creationId xmlns:a16="http://schemas.microsoft.com/office/drawing/2014/main" id="{7D16D541-F383-4CFE-92C9-04C1D1C33A95}"/>
                  </a:ext>
                </a:extLst>
              </p:cNvPr>
              <p:cNvSpPr/>
              <p:nvPr/>
            </p:nvSpPr>
            <p:spPr>
              <a:xfrm>
                <a:off x="5706906" y="5707321"/>
                <a:ext cx="6718" cy="9239"/>
              </a:xfrm>
              <a:custGeom>
                <a:avLst/>
                <a:gdLst>
                  <a:gd name="connsiteX0" fmla="*/ 1920 w 6718"/>
                  <a:gd name="connsiteY0" fmla="*/ 4538 h 9239"/>
                  <a:gd name="connsiteX1" fmla="*/ 3359 w 6718"/>
                  <a:gd name="connsiteY1" fmla="*/ 1458 h 9239"/>
                  <a:gd name="connsiteX2" fmla="*/ 4959 w 6718"/>
                  <a:gd name="connsiteY2" fmla="*/ 4538 h 9239"/>
                  <a:gd name="connsiteX3" fmla="*/ 3359 w 6718"/>
                  <a:gd name="connsiteY3" fmla="*/ 7779 h 9239"/>
                  <a:gd name="connsiteX4" fmla="*/ 1920 w 6718"/>
                  <a:gd name="connsiteY4" fmla="*/ 4538 h 9239"/>
                  <a:gd name="connsiteX5" fmla="*/ 5919 w 6718"/>
                  <a:gd name="connsiteY5" fmla="*/ 7942 h 9239"/>
                  <a:gd name="connsiteX6" fmla="*/ 6719 w 6718"/>
                  <a:gd name="connsiteY6" fmla="*/ 4538 h 9239"/>
                  <a:gd name="connsiteX7" fmla="*/ 5919 w 6718"/>
                  <a:gd name="connsiteY7" fmla="*/ 1296 h 9239"/>
                  <a:gd name="connsiteX8" fmla="*/ 3359 w 6718"/>
                  <a:gd name="connsiteY8" fmla="*/ 0 h 9239"/>
                  <a:gd name="connsiteX9" fmla="*/ 799 w 6718"/>
                  <a:gd name="connsiteY9" fmla="*/ 1135 h 9239"/>
                  <a:gd name="connsiteX10" fmla="*/ 0 w 6718"/>
                  <a:gd name="connsiteY10" fmla="*/ 4539 h 9239"/>
                  <a:gd name="connsiteX11" fmla="*/ 799 w 6718"/>
                  <a:gd name="connsiteY11" fmla="*/ 7943 h 9239"/>
                  <a:gd name="connsiteX12" fmla="*/ 3359 w 6718"/>
                  <a:gd name="connsiteY12" fmla="*/ 9240 h 9239"/>
                  <a:gd name="connsiteX13" fmla="*/ 5919 w 6718"/>
                  <a:gd name="connsiteY13" fmla="*/ 7942 h 9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718" h="9239">
                    <a:moveTo>
                      <a:pt x="1920" y="4538"/>
                    </a:moveTo>
                    <a:cubicBezTo>
                      <a:pt x="1920" y="2431"/>
                      <a:pt x="2400" y="1458"/>
                      <a:pt x="3359" y="1458"/>
                    </a:cubicBezTo>
                    <a:cubicBezTo>
                      <a:pt x="4319" y="1458"/>
                      <a:pt x="4959" y="2431"/>
                      <a:pt x="4959" y="4538"/>
                    </a:cubicBezTo>
                    <a:cubicBezTo>
                      <a:pt x="4959" y="6645"/>
                      <a:pt x="4319" y="7779"/>
                      <a:pt x="3359" y="7779"/>
                    </a:cubicBezTo>
                    <a:cubicBezTo>
                      <a:pt x="2400" y="7779"/>
                      <a:pt x="1920" y="6646"/>
                      <a:pt x="1920" y="4538"/>
                    </a:cubicBezTo>
                    <a:moveTo>
                      <a:pt x="5919" y="7942"/>
                    </a:moveTo>
                    <a:cubicBezTo>
                      <a:pt x="6399" y="7132"/>
                      <a:pt x="6719" y="5997"/>
                      <a:pt x="6719" y="4538"/>
                    </a:cubicBezTo>
                    <a:cubicBezTo>
                      <a:pt x="6719" y="3079"/>
                      <a:pt x="6399" y="2107"/>
                      <a:pt x="5919" y="1296"/>
                    </a:cubicBezTo>
                    <a:cubicBezTo>
                      <a:pt x="5279" y="324"/>
                      <a:pt x="4479" y="0"/>
                      <a:pt x="3359" y="0"/>
                    </a:cubicBezTo>
                    <a:cubicBezTo>
                      <a:pt x="2239" y="0"/>
                      <a:pt x="1440" y="324"/>
                      <a:pt x="799" y="1135"/>
                    </a:cubicBezTo>
                    <a:cubicBezTo>
                      <a:pt x="320" y="1945"/>
                      <a:pt x="0" y="3080"/>
                      <a:pt x="0" y="4539"/>
                    </a:cubicBezTo>
                    <a:cubicBezTo>
                      <a:pt x="0" y="5998"/>
                      <a:pt x="320" y="7133"/>
                      <a:pt x="799" y="7943"/>
                    </a:cubicBezTo>
                    <a:cubicBezTo>
                      <a:pt x="1440" y="8754"/>
                      <a:pt x="2239" y="9240"/>
                      <a:pt x="3359" y="9240"/>
                    </a:cubicBezTo>
                    <a:cubicBezTo>
                      <a:pt x="4479" y="9238"/>
                      <a:pt x="5279" y="8752"/>
                      <a:pt x="5919" y="7942"/>
                    </a:cubicBezTo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Graphic 42">
                <a:extLst>
                  <a:ext uri="{FF2B5EF4-FFF2-40B4-BE49-F238E27FC236}">
                    <a16:creationId xmlns:a16="http://schemas.microsoft.com/office/drawing/2014/main" id="{338536BA-957D-452F-A553-24FDB03F3BD3}"/>
                  </a:ext>
                </a:extLst>
              </p:cNvPr>
              <p:cNvSpPr/>
              <p:nvPr/>
            </p:nvSpPr>
            <p:spPr>
              <a:xfrm>
                <a:off x="5709709" y="5721242"/>
                <a:ext cx="4039" cy="8846"/>
              </a:xfrm>
              <a:custGeom>
                <a:avLst/>
                <a:gdLst>
                  <a:gd name="connsiteX0" fmla="*/ 1777 w 4039"/>
                  <a:gd name="connsiteY0" fmla="*/ 1288 h 8846"/>
                  <a:gd name="connsiteX1" fmla="*/ 0 w 4039"/>
                  <a:gd name="connsiteY1" fmla="*/ 1770 h 8846"/>
                  <a:gd name="connsiteX2" fmla="*/ 0 w 4039"/>
                  <a:gd name="connsiteY2" fmla="*/ 3057 h 8846"/>
                  <a:gd name="connsiteX3" fmla="*/ 2262 w 4039"/>
                  <a:gd name="connsiteY3" fmla="*/ 3057 h 8846"/>
                  <a:gd name="connsiteX4" fmla="*/ 2262 w 4039"/>
                  <a:gd name="connsiteY4" fmla="*/ 8846 h 8846"/>
                  <a:gd name="connsiteX5" fmla="*/ 4040 w 4039"/>
                  <a:gd name="connsiteY5" fmla="*/ 8846 h 8846"/>
                  <a:gd name="connsiteX6" fmla="*/ 4040 w 4039"/>
                  <a:gd name="connsiteY6" fmla="*/ 0 h 8846"/>
                  <a:gd name="connsiteX7" fmla="*/ 2585 w 4039"/>
                  <a:gd name="connsiteY7" fmla="*/ 0 h 8846"/>
                  <a:gd name="connsiteX8" fmla="*/ 1777 w 4039"/>
                  <a:gd name="connsiteY8" fmla="*/ 1288 h 8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9" h="8846">
                    <a:moveTo>
                      <a:pt x="1777" y="1288"/>
                    </a:moveTo>
                    <a:cubicBezTo>
                      <a:pt x="1454" y="1610"/>
                      <a:pt x="808" y="1770"/>
                      <a:pt x="0" y="1770"/>
                    </a:cubicBezTo>
                    <a:lnTo>
                      <a:pt x="0" y="3057"/>
                    </a:lnTo>
                    <a:lnTo>
                      <a:pt x="2262" y="3057"/>
                    </a:lnTo>
                    <a:lnTo>
                      <a:pt x="2262" y="8846"/>
                    </a:lnTo>
                    <a:lnTo>
                      <a:pt x="4040" y="8846"/>
                    </a:lnTo>
                    <a:lnTo>
                      <a:pt x="4040" y="0"/>
                    </a:lnTo>
                    <a:lnTo>
                      <a:pt x="2585" y="0"/>
                    </a:lnTo>
                    <a:cubicBezTo>
                      <a:pt x="2424" y="644"/>
                      <a:pt x="2101" y="966"/>
                      <a:pt x="1777" y="1288"/>
                    </a:cubicBezTo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Graphic 42">
                <a:extLst>
                  <a:ext uri="{FF2B5EF4-FFF2-40B4-BE49-F238E27FC236}">
                    <a16:creationId xmlns:a16="http://schemas.microsoft.com/office/drawing/2014/main" id="{0CB8A6EF-9632-4AD3-B025-A5A0DCE4719F}"/>
                  </a:ext>
                </a:extLst>
              </p:cNvPr>
              <p:cNvSpPr/>
              <p:nvPr/>
            </p:nvSpPr>
            <p:spPr>
              <a:xfrm>
                <a:off x="5700125" y="5707516"/>
                <a:ext cx="3974" cy="8910"/>
              </a:xfrm>
              <a:custGeom>
                <a:avLst/>
                <a:gdLst>
                  <a:gd name="connsiteX0" fmla="*/ 1748 w 3974"/>
                  <a:gd name="connsiteY0" fmla="*/ 1134 h 8910"/>
                  <a:gd name="connsiteX1" fmla="*/ 0 w 3974"/>
                  <a:gd name="connsiteY1" fmla="*/ 1620 h 8910"/>
                  <a:gd name="connsiteX2" fmla="*/ 0 w 3974"/>
                  <a:gd name="connsiteY2" fmla="*/ 2916 h 8910"/>
                  <a:gd name="connsiteX3" fmla="*/ 2226 w 3974"/>
                  <a:gd name="connsiteY3" fmla="*/ 2916 h 8910"/>
                  <a:gd name="connsiteX4" fmla="*/ 2226 w 3974"/>
                  <a:gd name="connsiteY4" fmla="*/ 8910 h 8910"/>
                  <a:gd name="connsiteX5" fmla="*/ 3974 w 3974"/>
                  <a:gd name="connsiteY5" fmla="*/ 8910 h 8910"/>
                  <a:gd name="connsiteX6" fmla="*/ 3974 w 3974"/>
                  <a:gd name="connsiteY6" fmla="*/ 0 h 8910"/>
                  <a:gd name="connsiteX7" fmla="*/ 2385 w 3974"/>
                  <a:gd name="connsiteY7" fmla="*/ 0 h 8910"/>
                  <a:gd name="connsiteX8" fmla="*/ 1748 w 3974"/>
                  <a:gd name="connsiteY8" fmla="*/ 1134 h 8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974" h="8910">
                    <a:moveTo>
                      <a:pt x="1748" y="1134"/>
                    </a:moveTo>
                    <a:cubicBezTo>
                      <a:pt x="1271" y="1458"/>
                      <a:pt x="795" y="1620"/>
                      <a:pt x="0" y="1620"/>
                    </a:cubicBezTo>
                    <a:lnTo>
                      <a:pt x="0" y="2916"/>
                    </a:lnTo>
                    <a:lnTo>
                      <a:pt x="2226" y="2916"/>
                    </a:lnTo>
                    <a:lnTo>
                      <a:pt x="2226" y="8910"/>
                    </a:lnTo>
                    <a:lnTo>
                      <a:pt x="3974" y="8910"/>
                    </a:lnTo>
                    <a:lnTo>
                      <a:pt x="3974" y="0"/>
                    </a:lnTo>
                    <a:lnTo>
                      <a:pt x="2385" y="0"/>
                    </a:lnTo>
                    <a:cubicBezTo>
                      <a:pt x="2226" y="485"/>
                      <a:pt x="2067" y="971"/>
                      <a:pt x="1748" y="1134"/>
                    </a:cubicBezTo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Graphic 42">
                <a:extLst>
                  <a:ext uri="{FF2B5EF4-FFF2-40B4-BE49-F238E27FC236}">
                    <a16:creationId xmlns:a16="http://schemas.microsoft.com/office/drawing/2014/main" id="{2B35146C-DE5D-47F7-B5E2-4C46C303A16F}"/>
                  </a:ext>
                </a:extLst>
              </p:cNvPr>
              <p:cNvSpPr/>
              <p:nvPr/>
            </p:nvSpPr>
            <p:spPr>
              <a:xfrm>
                <a:off x="5717337" y="5721047"/>
                <a:ext cx="6718" cy="9174"/>
              </a:xfrm>
              <a:custGeom>
                <a:avLst/>
                <a:gdLst>
                  <a:gd name="connsiteX0" fmla="*/ 3359 w 6718"/>
                  <a:gd name="connsiteY0" fmla="*/ 7726 h 9174"/>
                  <a:gd name="connsiteX1" fmla="*/ 1759 w 6718"/>
                  <a:gd name="connsiteY1" fmla="*/ 4668 h 9174"/>
                  <a:gd name="connsiteX2" fmla="*/ 3359 w 6718"/>
                  <a:gd name="connsiteY2" fmla="*/ 1449 h 9174"/>
                  <a:gd name="connsiteX3" fmla="*/ 4799 w 6718"/>
                  <a:gd name="connsiteY3" fmla="*/ 4668 h 9174"/>
                  <a:gd name="connsiteX4" fmla="*/ 3359 w 6718"/>
                  <a:gd name="connsiteY4" fmla="*/ 7726 h 9174"/>
                  <a:gd name="connsiteX5" fmla="*/ 3359 w 6718"/>
                  <a:gd name="connsiteY5" fmla="*/ 0 h 9174"/>
                  <a:gd name="connsiteX6" fmla="*/ 799 w 6718"/>
                  <a:gd name="connsiteY6" fmla="*/ 1288 h 9174"/>
                  <a:gd name="connsiteX7" fmla="*/ 0 w 6718"/>
                  <a:gd name="connsiteY7" fmla="*/ 4668 h 9174"/>
                  <a:gd name="connsiteX8" fmla="*/ 799 w 6718"/>
                  <a:gd name="connsiteY8" fmla="*/ 7886 h 9174"/>
                  <a:gd name="connsiteX9" fmla="*/ 3359 w 6718"/>
                  <a:gd name="connsiteY9" fmla="*/ 9174 h 9174"/>
                  <a:gd name="connsiteX10" fmla="*/ 5919 w 6718"/>
                  <a:gd name="connsiteY10" fmla="*/ 7886 h 9174"/>
                  <a:gd name="connsiteX11" fmla="*/ 6719 w 6718"/>
                  <a:gd name="connsiteY11" fmla="*/ 4668 h 9174"/>
                  <a:gd name="connsiteX12" fmla="*/ 5759 w 6718"/>
                  <a:gd name="connsiteY12" fmla="*/ 1288 h 9174"/>
                  <a:gd name="connsiteX13" fmla="*/ 3359 w 6718"/>
                  <a:gd name="connsiteY13" fmla="*/ 0 h 9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718" h="9174">
                    <a:moveTo>
                      <a:pt x="3359" y="7726"/>
                    </a:moveTo>
                    <a:cubicBezTo>
                      <a:pt x="2239" y="7726"/>
                      <a:pt x="1759" y="6760"/>
                      <a:pt x="1759" y="4668"/>
                    </a:cubicBezTo>
                    <a:cubicBezTo>
                      <a:pt x="1759" y="2576"/>
                      <a:pt x="2239" y="1449"/>
                      <a:pt x="3359" y="1449"/>
                    </a:cubicBezTo>
                    <a:cubicBezTo>
                      <a:pt x="4319" y="1449"/>
                      <a:pt x="4799" y="2576"/>
                      <a:pt x="4799" y="4668"/>
                    </a:cubicBezTo>
                    <a:cubicBezTo>
                      <a:pt x="4799" y="6760"/>
                      <a:pt x="4319" y="7726"/>
                      <a:pt x="3359" y="7726"/>
                    </a:cubicBezTo>
                    <a:moveTo>
                      <a:pt x="3359" y="0"/>
                    </a:moveTo>
                    <a:cubicBezTo>
                      <a:pt x="2239" y="0"/>
                      <a:pt x="1440" y="484"/>
                      <a:pt x="799" y="1288"/>
                    </a:cubicBezTo>
                    <a:cubicBezTo>
                      <a:pt x="159" y="2092"/>
                      <a:pt x="0" y="3220"/>
                      <a:pt x="0" y="4668"/>
                    </a:cubicBezTo>
                    <a:cubicBezTo>
                      <a:pt x="0" y="5956"/>
                      <a:pt x="160" y="7082"/>
                      <a:pt x="799" y="7886"/>
                    </a:cubicBezTo>
                    <a:cubicBezTo>
                      <a:pt x="1279" y="8852"/>
                      <a:pt x="2239" y="9174"/>
                      <a:pt x="3359" y="9174"/>
                    </a:cubicBezTo>
                    <a:cubicBezTo>
                      <a:pt x="4479" y="9174"/>
                      <a:pt x="5279" y="8852"/>
                      <a:pt x="5919" y="7886"/>
                    </a:cubicBezTo>
                    <a:cubicBezTo>
                      <a:pt x="6399" y="7082"/>
                      <a:pt x="6719" y="5954"/>
                      <a:pt x="6719" y="4668"/>
                    </a:cubicBezTo>
                    <a:cubicBezTo>
                      <a:pt x="6719" y="3220"/>
                      <a:pt x="6399" y="2092"/>
                      <a:pt x="5759" y="1288"/>
                    </a:cubicBezTo>
                    <a:cubicBezTo>
                      <a:pt x="5279" y="484"/>
                      <a:pt x="4319" y="0"/>
                      <a:pt x="3359" y="0"/>
                    </a:cubicBezTo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Graphic 42">
                <a:extLst>
                  <a:ext uri="{FF2B5EF4-FFF2-40B4-BE49-F238E27FC236}">
                    <a16:creationId xmlns:a16="http://schemas.microsoft.com/office/drawing/2014/main" id="{BEFB873D-60F7-41E7-8298-EC871D04D9F1}"/>
                  </a:ext>
                </a:extLst>
              </p:cNvPr>
              <p:cNvSpPr/>
              <p:nvPr/>
            </p:nvSpPr>
            <p:spPr>
              <a:xfrm>
                <a:off x="5717467" y="5693463"/>
                <a:ext cx="6784" cy="9174"/>
              </a:xfrm>
              <a:custGeom>
                <a:avLst/>
                <a:gdLst>
                  <a:gd name="connsiteX0" fmla="*/ 3392 w 6784"/>
                  <a:gd name="connsiteY0" fmla="*/ 7726 h 9174"/>
                  <a:gd name="connsiteX1" fmla="*/ 1938 w 6784"/>
                  <a:gd name="connsiteY1" fmla="*/ 4668 h 9174"/>
                  <a:gd name="connsiteX2" fmla="*/ 3392 w 6784"/>
                  <a:gd name="connsiteY2" fmla="*/ 1449 h 9174"/>
                  <a:gd name="connsiteX3" fmla="*/ 5007 w 6784"/>
                  <a:gd name="connsiteY3" fmla="*/ 4668 h 9174"/>
                  <a:gd name="connsiteX4" fmla="*/ 3392 w 6784"/>
                  <a:gd name="connsiteY4" fmla="*/ 7726 h 9174"/>
                  <a:gd name="connsiteX5" fmla="*/ 3392 w 6784"/>
                  <a:gd name="connsiteY5" fmla="*/ 0 h 9174"/>
                  <a:gd name="connsiteX6" fmla="*/ 808 w 6784"/>
                  <a:gd name="connsiteY6" fmla="*/ 1288 h 9174"/>
                  <a:gd name="connsiteX7" fmla="*/ 0 w 6784"/>
                  <a:gd name="connsiteY7" fmla="*/ 4668 h 9174"/>
                  <a:gd name="connsiteX8" fmla="*/ 808 w 6784"/>
                  <a:gd name="connsiteY8" fmla="*/ 7886 h 9174"/>
                  <a:gd name="connsiteX9" fmla="*/ 3392 w 6784"/>
                  <a:gd name="connsiteY9" fmla="*/ 9174 h 9174"/>
                  <a:gd name="connsiteX10" fmla="*/ 5976 w 6784"/>
                  <a:gd name="connsiteY10" fmla="*/ 7886 h 9174"/>
                  <a:gd name="connsiteX11" fmla="*/ 6784 w 6784"/>
                  <a:gd name="connsiteY11" fmla="*/ 4668 h 9174"/>
                  <a:gd name="connsiteX12" fmla="*/ 5976 w 6784"/>
                  <a:gd name="connsiteY12" fmla="*/ 1288 h 9174"/>
                  <a:gd name="connsiteX13" fmla="*/ 3392 w 6784"/>
                  <a:gd name="connsiteY13" fmla="*/ 0 h 9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784" h="9174">
                    <a:moveTo>
                      <a:pt x="3392" y="7726"/>
                    </a:moveTo>
                    <a:cubicBezTo>
                      <a:pt x="2423" y="7726"/>
                      <a:pt x="1938" y="6760"/>
                      <a:pt x="1938" y="4668"/>
                    </a:cubicBezTo>
                    <a:cubicBezTo>
                      <a:pt x="1938" y="2576"/>
                      <a:pt x="2423" y="1449"/>
                      <a:pt x="3392" y="1449"/>
                    </a:cubicBezTo>
                    <a:cubicBezTo>
                      <a:pt x="4362" y="1449"/>
                      <a:pt x="5007" y="2576"/>
                      <a:pt x="5007" y="4668"/>
                    </a:cubicBezTo>
                    <a:cubicBezTo>
                      <a:pt x="5008" y="6760"/>
                      <a:pt x="4362" y="7726"/>
                      <a:pt x="3392" y="7726"/>
                    </a:cubicBezTo>
                    <a:moveTo>
                      <a:pt x="3392" y="0"/>
                    </a:moveTo>
                    <a:cubicBezTo>
                      <a:pt x="2261" y="0"/>
                      <a:pt x="1454" y="484"/>
                      <a:pt x="808" y="1288"/>
                    </a:cubicBezTo>
                    <a:cubicBezTo>
                      <a:pt x="323" y="2092"/>
                      <a:pt x="0" y="3220"/>
                      <a:pt x="0" y="4668"/>
                    </a:cubicBezTo>
                    <a:cubicBezTo>
                      <a:pt x="0" y="6116"/>
                      <a:pt x="323" y="7082"/>
                      <a:pt x="808" y="7886"/>
                    </a:cubicBezTo>
                    <a:cubicBezTo>
                      <a:pt x="1454" y="8852"/>
                      <a:pt x="2262" y="9174"/>
                      <a:pt x="3392" y="9174"/>
                    </a:cubicBezTo>
                    <a:cubicBezTo>
                      <a:pt x="4523" y="9174"/>
                      <a:pt x="5330" y="8852"/>
                      <a:pt x="5976" y="7886"/>
                    </a:cubicBezTo>
                    <a:cubicBezTo>
                      <a:pt x="6461" y="7082"/>
                      <a:pt x="6784" y="5954"/>
                      <a:pt x="6784" y="4668"/>
                    </a:cubicBezTo>
                    <a:cubicBezTo>
                      <a:pt x="6784" y="3220"/>
                      <a:pt x="6461" y="2092"/>
                      <a:pt x="5976" y="1288"/>
                    </a:cubicBezTo>
                    <a:cubicBezTo>
                      <a:pt x="5330" y="482"/>
                      <a:pt x="4523" y="0"/>
                      <a:pt x="3392" y="0"/>
                    </a:cubicBezTo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Graphic 42">
                <a:extLst>
                  <a:ext uri="{FF2B5EF4-FFF2-40B4-BE49-F238E27FC236}">
                    <a16:creationId xmlns:a16="http://schemas.microsoft.com/office/drawing/2014/main" id="{2F77C34B-21BA-4B45-A7D8-BC6B5B2E46EE}"/>
                  </a:ext>
                </a:extLst>
              </p:cNvPr>
              <p:cNvSpPr/>
              <p:nvPr/>
            </p:nvSpPr>
            <p:spPr>
              <a:xfrm>
                <a:off x="5724248" y="5707516"/>
                <a:ext cx="4039" cy="8910"/>
              </a:xfrm>
              <a:custGeom>
                <a:avLst/>
                <a:gdLst>
                  <a:gd name="connsiteX0" fmla="*/ 1777 w 4039"/>
                  <a:gd name="connsiteY0" fmla="*/ 1134 h 8910"/>
                  <a:gd name="connsiteX1" fmla="*/ 0 w 4039"/>
                  <a:gd name="connsiteY1" fmla="*/ 1620 h 8910"/>
                  <a:gd name="connsiteX2" fmla="*/ 0 w 4039"/>
                  <a:gd name="connsiteY2" fmla="*/ 2916 h 8910"/>
                  <a:gd name="connsiteX3" fmla="*/ 2262 w 4039"/>
                  <a:gd name="connsiteY3" fmla="*/ 2916 h 8910"/>
                  <a:gd name="connsiteX4" fmla="*/ 2262 w 4039"/>
                  <a:gd name="connsiteY4" fmla="*/ 8910 h 8910"/>
                  <a:gd name="connsiteX5" fmla="*/ 4040 w 4039"/>
                  <a:gd name="connsiteY5" fmla="*/ 8910 h 8910"/>
                  <a:gd name="connsiteX6" fmla="*/ 4040 w 4039"/>
                  <a:gd name="connsiteY6" fmla="*/ 0 h 8910"/>
                  <a:gd name="connsiteX7" fmla="*/ 2585 w 4039"/>
                  <a:gd name="connsiteY7" fmla="*/ 0 h 8910"/>
                  <a:gd name="connsiteX8" fmla="*/ 1777 w 4039"/>
                  <a:gd name="connsiteY8" fmla="*/ 1134 h 8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039" h="8910">
                    <a:moveTo>
                      <a:pt x="1777" y="1134"/>
                    </a:moveTo>
                    <a:cubicBezTo>
                      <a:pt x="1454" y="1458"/>
                      <a:pt x="808" y="1620"/>
                      <a:pt x="0" y="1620"/>
                    </a:cubicBezTo>
                    <a:lnTo>
                      <a:pt x="0" y="2916"/>
                    </a:lnTo>
                    <a:lnTo>
                      <a:pt x="2262" y="2916"/>
                    </a:lnTo>
                    <a:lnTo>
                      <a:pt x="2262" y="8910"/>
                    </a:lnTo>
                    <a:lnTo>
                      <a:pt x="4040" y="8910"/>
                    </a:lnTo>
                    <a:lnTo>
                      <a:pt x="4040" y="0"/>
                    </a:lnTo>
                    <a:lnTo>
                      <a:pt x="2585" y="0"/>
                    </a:lnTo>
                    <a:cubicBezTo>
                      <a:pt x="2424" y="485"/>
                      <a:pt x="2101" y="971"/>
                      <a:pt x="1777" y="1134"/>
                    </a:cubicBezTo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Graphic 42">
                <a:extLst>
                  <a:ext uri="{FF2B5EF4-FFF2-40B4-BE49-F238E27FC236}">
                    <a16:creationId xmlns:a16="http://schemas.microsoft.com/office/drawing/2014/main" id="{BE79BF31-F4EE-470D-8151-8396EB05B03B}"/>
                  </a:ext>
                </a:extLst>
              </p:cNvPr>
              <p:cNvSpPr/>
              <p:nvPr/>
            </p:nvSpPr>
            <p:spPr>
              <a:xfrm>
                <a:off x="5649597" y="5687218"/>
                <a:ext cx="133911" cy="70455"/>
              </a:xfrm>
              <a:custGeom>
                <a:avLst/>
                <a:gdLst>
                  <a:gd name="connsiteX0" fmla="*/ 86431 w 133911"/>
                  <a:gd name="connsiteY0" fmla="*/ 24667 h 70455"/>
                  <a:gd name="connsiteX1" fmla="*/ 84821 w 133911"/>
                  <a:gd name="connsiteY1" fmla="*/ 27891 h 70455"/>
                  <a:gd name="connsiteX2" fmla="*/ 83373 w 133911"/>
                  <a:gd name="connsiteY2" fmla="*/ 24667 h 70455"/>
                  <a:gd name="connsiteX3" fmla="*/ 84821 w 133911"/>
                  <a:gd name="connsiteY3" fmla="*/ 21604 h 70455"/>
                  <a:gd name="connsiteX4" fmla="*/ 86431 w 133911"/>
                  <a:gd name="connsiteY4" fmla="*/ 24667 h 70455"/>
                  <a:gd name="connsiteX5" fmla="*/ 84821 w 133911"/>
                  <a:gd name="connsiteY5" fmla="*/ 20152 h 70455"/>
                  <a:gd name="connsiteX6" fmla="*/ 82407 w 133911"/>
                  <a:gd name="connsiteY6" fmla="*/ 21281 h 70455"/>
                  <a:gd name="connsiteX7" fmla="*/ 81441 w 133911"/>
                  <a:gd name="connsiteY7" fmla="*/ 24667 h 70455"/>
                  <a:gd name="connsiteX8" fmla="*/ 82245 w 133911"/>
                  <a:gd name="connsiteY8" fmla="*/ 28053 h 70455"/>
                  <a:gd name="connsiteX9" fmla="*/ 84821 w 133911"/>
                  <a:gd name="connsiteY9" fmla="*/ 29343 h 70455"/>
                  <a:gd name="connsiteX10" fmla="*/ 86591 w 133911"/>
                  <a:gd name="connsiteY10" fmla="*/ 28860 h 70455"/>
                  <a:gd name="connsiteX11" fmla="*/ 86430 w 133911"/>
                  <a:gd name="connsiteY11" fmla="*/ 29182 h 70455"/>
                  <a:gd name="connsiteX12" fmla="*/ 86269 w 133911"/>
                  <a:gd name="connsiteY12" fmla="*/ 29988 h 70455"/>
                  <a:gd name="connsiteX13" fmla="*/ 83372 w 133911"/>
                  <a:gd name="connsiteY13" fmla="*/ 36599 h 70455"/>
                  <a:gd name="connsiteX14" fmla="*/ 82728 w 133911"/>
                  <a:gd name="connsiteY14" fmla="*/ 35148 h 70455"/>
                  <a:gd name="connsiteX15" fmla="*/ 80152 w 133911"/>
                  <a:gd name="connsiteY15" fmla="*/ 33858 h 70455"/>
                  <a:gd name="connsiteX16" fmla="*/ 77738 w 133911"/>
                  <a:gd name="connsiteY16" fmla="*/ 35148 h 70455"/>
                  <a:gd name="connsiteX17" fmla="*/ 76772 w 133911"/>
                  <a:gd name="connsiteY17" fmla="*/ 38534 h 70455"/>
                  <a:gd name="connsiteX18" fmla="*/ 77576 w 133911"/>
                  <a:gd name="connsiteY18" fmla="*/ 41759 h 70455"/>
                  <a:gd name="connsiteX19" fmla="*/ 77898 w 133911"/>
                  <a:gd name="connsiteY19" fmla="*/ 42242 h 70455"/>
                  <a:gd name="connsiteX20" fmla="*/ 75001 w 133911"/>
                  <a:gd name="connsiteY20" fmla="*/ 44016 h 70455"/>
                  <a:gd name="connsiteX21" fmla="*/ 73069 w 133911"/>
                  <a:gd name="connsiteY21" fmla="*/ 44823 h 70455"/>
                  <a:gd name="connsiteX22" fmla="*/ 70011 w 133911"/>
                  <a:gd name="connsiteY22" fmla="*/ 45630 h 70455"/>
                  <a:gd name="connsiteX23" fmla="*/ 67919 w 133911"/>
                  <a:gd name="connsiteY23" fmla="*/ 45952 h 70455"/>
                  <a:gd name="connsiteX24" fmla="*/ 65827 w 133911"/>
                  <a:gd name="connsiteY24" fmla="*/ 46113 h 70455"/>
                  <a:gd name="connsiteX25" fmla="*/ 63573 w 133911"/>
                  <a:gd name="connsiteY25" fmla="*/ 45952 h 70455"/>
                  <a:gd name="connsiteX26" fmla="*/ 61481 w 133911"/>
                  <a:gd name="connsiteY26" fmla="*/ 45630 h 70455"/>
                  <a:gd name="connsiteX27" fmla="*/ 58423 w 133911"/>
                  <a:gd name="connsiteY27" fmla="*/ 44823 h 70455"/>
                  <a:gd name="connsiteX28" fmla="*/ 56653 w 133911"/>
                  <a:gd name="connsiteY28" fmla="*/ 44016 h 70455"/>
                  <a:gd name="connsiteX29" fmla="*/ 54882 w 133911"/>
                  <a:gd name="connsiteY29" fmla="*/ 43049 h 70455"/>
                  <a:gd name="connsiteX30" fmla="*/ 56814 w 133911"/>
                  <a:gd name="connsiteY30" fmla="*/ 41759 h 70455"/>
                  <a:gd name="connsiteX31" fmla="*/ 57619 w 133911"/>
                  <a:gd name="connsiteY31" fmla="*/ 38534 h 70455"/>
                  <a:gd name="connsiteX32" fmla="*/ 56814 w 133911"/>
                  <a:gd name="connsiteY32" fmla="*/ 35148 h 70455"/>
                  <a:gd name="connsiteX33" fmla="*/ 54239 w 133911"/>
                  <a:gd name="connsiteY33" fmla="*/ 33858 h 70455"/>
                  <a:gd name="connsiteX34" fmla="*/ 51824 w 133911"/>
                  <a:gd name="connsiteY34" fmla="*/ 35148 h 70455"/>
                  <a:gd name="connsiteX35" fmla="*/ 50859 w 133911"/>
                  <a:gd name="connsiteY35" fmla="*/ 38534 h 70455"/>
                  <a:gd name="connsiteX36" fmla="*/ 51020 w 133911"/>
                  <a:gd name="connsiteY36" fmla="*/ 39985 h 70455"/>
                  <a:gd name="connsiteX37" fmla="*/ 50698 w 133911"/>
                  <a:gd name="connsiteY37" fmla="*/ 39663 h 70455"/>
                  <a:gd name="connsiteX38" fmla="*/ 50859 w 133911"/>
                  <a:gd name="connsiteY38" fmla="*/ 39825 h 70455"/>
                  <a:gd name="connsiteX39" fmla="*/ 50537 w 133911"/>
                  <a:gd name="connsiteY39" fmla="*/ 39503 h 70455"/>
                  <a:gd name="connsiteX40" fmla="*/ 50697 w 133911"/>
                  <a:gd name="connsiteY40" fmla="*/ 39664 h 70455"/>
                  <a:gd name="connsiteX41" fmla="*/ 50053 w 133911"/>
                  <a:gd name="connsiteY41" fmla="*/ 39019 h 70455"/>
                  <a:gd name="connsiteX42" fmla="*/ 48283 w 133911"/>
                  <a:gd name="connsiteY42" fmla="*/ 36600 h 70455"/>
                  <a:gd name="connsiteX43" fmla="*/ 47479 w 133911"/>
                  <a:gd name="connsiteY43" fmla="*/ 35472 h 70455"/>
                  <a:gd name="connsiteX44" fmla="*/ 46674 w 133911"/>
                  <a:gd name="connsiteY44" fmla="*/ 34021 h 70455"/>
                  <a:gd name="connsiteX45" fmla="*/ 45226 w 133911"/>
                  <a:gd name="connsiteY45" fmla="*/ 29990 h 70455"/>
                  <a:gd name="connsiteX46" fmla="*/ 45066 w 133911"/>
                  <a:gd name="connsiteY46" fmla="*/ 29345 h 70455"/>
                  <a:gd name="connsiteX47" fmla="*/ 45226 w 133911"/>
                  <a:gd name="connsiteY47" fmla="*/ 29345 h 70455"/>
                  <a:gd name="connsiteX48" fmla="*/ 47802 w 133911"/>
                  <a:gd name="connsiteY48" fmla="*/ 28054 h 70455"/>
                  <a:gd name="connsiteX49" fmla="*/ 48606 w 133911"/>
                  <a:gd name="connsiteY49" fmla="*/ 24668 h 70455"/>
                  <a:gd name="connsiteX50" fmla="*/ 47640 w 133911"/>
                  <a:gd name="connsiteY50" fmla="*/ 21444 h 70455"/>
                  <a:gd name="connsiteX51" fmla="*/ 45226 w 133911"/>
                  <a:gd name="connsiteY51" fmla="*/ 20153 h 70455"/>
                  <a:gd name="connsiteX52" fmla="*/ 45066 w 133911"/>
                  <a:gd name="connsiteY52" fmla="*/ 20153 h 70455"/>
                  <a:gd name="connsiteX53" fmla="*/ 45548 w 133911"/>
                  <a:gd name="connsiteY53" fmla="*/ 18380 h 70455"/>
                  <a:gd name="connsiteX54" fmla="*/ 46674 w 133911"/>
                  <a:gd name="connsiteY54" fmla="*/ 15317 h 70455"/>
                  <a:gd name="connsiteX55" fmla="*/ 47157 w 133911"/>
                  <a:gd name="connsiteY55" fmla="*/ 14510 h 70455"/>
                  <a:gd name="connsiteX56" fmla="*/ 48283 w 133911"/>
                  <a:gd name="connsiteY56" fmla="*/ 12736 h 70455"/>
                  <a:gd name="connsiteX57" fmla="*/ 51341 w 133911"/>
                  <a:gd name="connsiteY57" fmla="*/ 9028 h 70455"/>
                  <a:gd name="connsiteX58" fmla="*/ 51179 w 133911"/>
                  <a:gd name="connsiteY58" fmla="*/ 10962 h 70455"/>
                  <a:gd name="connsiteX59" fmla="*/ 51984 w 133911"/>
                  <a:gd name="connsiteY59" fmla="*/ 14187 h 70455"/>
                  <a:gd name="connsiteX60" fmla="*/ 54559 w 133911"/>
                  <a:gd name="connsiteY60" fmla="*/ 15477 h 70455"/>
                  <a:gd name="connsiteX61" fmla="*/ 57135 w 133911"/>
                  <a:gd name="connsiteY61" fmla="*/ 14187 h 70455"/>
                  <a:gd name="connsiteX62" fmla="*/ 57939 w 133911"/>
                  <a:gd name="connsiteY62" fmla="*/ 10962 h 70455"/>
                  <a:gd name="connsiteX63" fmla="*/ 57135 w 133911"/>
                  <a:gd name="connsiteY63" fmla="*/ 7576 h 70455"/>
                  <a:gd name="connsiteX64" fmla="*/ 54881 w 133911"/>
                  <a:gd name="connsiteY64" fmla="*/ 6286 h 70455"/>
                  <a:gd name="connsiteX65" fmla="*/ 65825 w 133911"/>
                  <a:gd name="connsiteY65" fmla="*/ 3384 h 70455"/>
                  <a:gd name="connsiteX66" fmla="*/ 78863 w 133911"/>
                  <a:gd name="connsiteY66" fmla="*/ 7898 h 70455"/>
                  <a:gd name="connsiteX67" fmla="*/ 77253 w 133911"/>
                  <a:gd name="connsiteY67" fmla="*/ 8220 h 70455"/>
                  <a:gd name="connsiteX68" fmla="*/ 77253 w 133911"/>
                  <a:gd name="connsiteY68" fmla="*/ 9511 h 70455"/>
                  <a:gd name="connsiteX69" fmla="*/ 79507 w 133911"/>
                  <a:gd name="connsiteY69" fmla="*/ 9511 h 70455"/>
                  <a:gd name="connsiteX70" fmla="*/ 79507 w 133911"/>
                  <a:gd name="connsiteY70" fmla="*/ 15314 h 70455"/>
                  <a:gd name="connsiteX71" fmla="*/ 81277 w 133911"/>
                  <a:gd name="connsiteY71" fmla="*/ 15314 h 70455"/>
                  <a:gd name="connsiteX72" fmla="*/ 81277 w 133911"/>
                  <a:gd name="connsiteY72" fmla="*/ 10156 h 70455"/>
                  <a:gd name="connsiteX73" fmla="*/ 83369 w 133911"/>
                  <a:gd name="connsiteY73" fmla="*/ 12735 h 70455"/>
                  <a:gd name="connsiteX74" fmla="*/ 84335 w 133911"/>
                  <a:gd name="connsiteY74" fmla="*/ 14509 h 70455"/>
                  <a:gd name="connsiteX75" fmla="*/ 85945 w 133911"/>
                  <a:gd name="connsiteY75" fmla="*/ 18378 h 70455"/>
                  <a:gd name="connsiteX76" fmla="*/ 86427 w 133911"/>
                  <a:gd name="connsiteY76" fmla="*/ 20313 h 70455"/>
                  <a:gd name="connsiteX77" fmla="*/ 86589 w 133911"/>
                  <a:gd name="connsiteY77" fmla="*/ 20635 h 70455"/>
                  <a:gd name="connsiteX78" fmla="*/ 84821 w 133911"/>
                  <a:gd name="connsiteY78" fmla="*/ 20152 h 70455"/>
                  <a:gd name="connsiteX79" fmla="*/ 81763 w 133911"/>
                  <a:gd name="connsiteY79" fmla="*/ 38694 h 70455"/>
                  <a:gd name="connsiteX80" fmla="*/ 81441 w 133911"/>
                  <a:gd name="connsiteY80" fmla="*/ 39015 h 70455"/>
                  <a:gd name="connsiteX81" fmla="*/ 80797 w 133911"/>
                  <a:gd name="connsiteY81" fmla="*/ 39822 h 70455"/>
                  <a:gd name="connsiteX82" fmla="*/ 79349 w 133911"/>
                  <a:gd name="connsiteY82" fmla="*/ 41112 h 70455"/>
                  <a:gd name="connsiteX83" fmla="*/ 78705 w 133911"/>
                  <a:gd name="connsiteY83" fmla="*/ 38533 h 70455"/>
                  <a:gd name="connsiteX84" fmla="*/ 80153 w 133911"/>
                  <a:gd name="connsiteY84" fmla="*/ 35309 h 70455"/>
                  <a:gd name="connsiteX85" fmla="*/ 81763 w 133911"/>
                  <a:gd name="connsiteY85" fmla="*/ 38533 h 70455"/>
                  <a:gd name="connsiteX86" fmla="*/ 81763 w 133911"/>
                  <a:gd name="connsiteY86" fmla="*/ 38694 h 70455"/>
                  <a:gd name="connsiteX87" fmla="*/ 52792 w 133911"/>
                  <a:gd name="connsiteY87" fmla="*/ 38532 h 70455"/>
                  <a:gd name="connsiteX88" fmla="*/ 54240 w 133911"/>
                  <a:gd name="connsiteY88" fmla="*/ 35307 h 70455"/>
                  <a:gd name="connsiteX89" fmla="*/ 55850 w 133911"/>
                  <a:gd name="connsiteY89" fmla="*/ 38532 h 70455"/>
                  <a:gd name="connsiteX90" fmla="*/ 54240 w 133911"/>
                  <a:gd name="connsiteY90" fmla="*/ 41595 h 70455"/>
                  <a:gd name="connsiteX91" fmla="*/ 52792 w 133911"/>
                  <a:gd name="connsiteY91" fmla="*/ 38532 h 70455"/>
                  <a:gd name="connsiteX92" fmla="*/ 44583 w 133911"/>
                  <a:gd name="connsiteY92" fmla="*/ 24667 h 70455"/>
                  <a:gd name="connsiteX93" fmla="*/ 44744 w 133911"/>
                  <a:gd name="connsiteY93" fmla="*/ 21604 h 70455"/>
                  <a:gd name="connsiteX94" fmla="*/ 45226 w 133911"/>
                  <a:gd name="connsiteY94" fmla="*/ 21604 h 70455"/>
                  <a:gd name="connsiteX95" fmla="*/ 46674 w 133911"/>
                  <a:gd name="connsiteY95" fmla="*/ 24667 h 70455"/>
                  <a:gd name="connsiteX96" fmla="*/ 45226 w 133911"/>
                  <a:gd name="connsiteY96" fmla="*/ 27891 h 70455"/>
                  <a:gd name="connsiteX97" fmla="*/ 44744 w 133911"/>
                  <a:gd name="connsiteY97" fmla="*/ 27730 h 70455"/>
                  <a:gd name="connsiteX98" fmla="*/ 44583 w 133911"/>
                  <a:gd name="connsiteY98" fmla="*/ 24667 h 70455"/>
                  <a:gd name="connsiteX99" fmla="*/ 54562 w 133911"/>
                  <a:gd name="connsiteY99" fmla="*/ 7738 h 70455"/>
                  <a:gd name="connsiteX100" fmla="*/ 56010 w 133911"/>
                  <a:gd name="connsiteY100" fmla="*/ 10962 h 70455"/>
                  <a:gd name="connsiteX101" fmla="*/ 54562 w 133911"/>
                  <a:gd name="connsiteY101" fmla="*/ 14025 h 70455"/>
                  <a:gd name="connsiteX102" fmla="*/ 52952 w 133911"/>
                  <a:gd name="connsiteY102" fmla="*/ 10962 h 70455"/>
                  <a:gd name="connsiteX103" fmla="*/ 54562 w 133911"/>
                  <a:gd name="connsiteY103" fmla="*/ 7738 h 70455"/>
                  <a:gd name="connsiteX104" fmla="*/ 4024 w 133911"/>
                  <a:gd name="connsiteY104" fmla="*/ 68360 h 70455"/>
                  <a:gd name="connsiteX105" fmla="*/ 2092 w 133911"/>
                  <a:gd name="connsiteY105" fmla="*/ 59976 h 70455"/>
                  <a:gd name="connsiteX106" fmla="*/ 4024 w 133911"/>
                  <a:gd name="connsiteY106" fmla="*/ 51753 h 70455"/>
                  <a:gd name="connsiteX107" fmla="*/ 5956 w 133911"/>
                  <a:gd name="connsiteY107" fmla="*/ 59976 h 70455"/>
                  <a:gd name="connsiteX108" fmla="*/ 4024 w 133911"/>
                  <a:gd name="connsiteY108" fmla="*/ 68360 h 70455"/>
                  <a:gd name="connsiteX109" fmla="*/ 129887 w 133911"/>
                  <a:gd name="connsiteY109" fmla="*/ 49657 h 70455"/>
                  <a:gd name="connsiteX110" fmla="*/ 112665 w 133911"/>
                  <a:gd name="connsiteY110" fmla="*/ 49657 h 70455"/>
                  <a:gd name="connsiteX111" fmla="*/ 90132 w 133911"/>
                  <a:gd name="connsiteY111" fmla="*/ 24345 h 70455"/>
                  <a:gd name="connsiteX112" fmla="*/ 65828 w 133911"/>
                  <a:gd name="connsiteY112" fmla="*/ 0 h 70455"/>
                  <a:gd name="connsiteX113" fmla="*/ 48446 w 133911"/>
                  <a:gd name="connsiteY113" fmla="*/ 7256 h 70455"/>
                  <a:gd name="connsiteX114" fmla="*/ 41364 w 133911"/>
                  <a:gd name="connsiteY114" fmla="*/ 24668 h 70455"/>
                  <a:gd name="connsiteX115" fmla="*/ 41524 w 133911"/>
                  <a:gd name="connsiteY115" fmla="*/ 26764 h 70455"/>
                  <a:gd name="connsiteX116" fmla="*/ 21246 w 133911"/>
                  <a:gd name="connsiteY116" fmla="*/ 49657 h 70455"/>
                  <a:gd name="connsiteX117" fmla="*/ 4024 w 133911"/>
                  <a:gd name="connsiteY117" fmla="*/ 49657 h 70455"/>
                  <a:gd name="connsiteX118" fmla="*/ 0 w 133911"/>
                  <a:gd name="connsiteY118" fmla="*/ 59976 h 70455"/>
                  <a:gd name="connsiteX119" fmla="*/ 4024 w 133911"/>
                  <a:gd name="connsiteY119" fmla="*/ 70456 h 70455"/>
                  <a:gd name="connsiteX120" fmla="*/ 55045 w 133911"/>
                  <a:gd name="connsiteY120" fmla="*/ 70456 h 70455"/>
                  <a:gd name="connsiteX121" fmla="*/ 55045 w 133911"/>
                  <a:gd name="connsiteY121" fmla="*/ 66586 h 70455"/>
                  <a:gd name="connsiteX122" fmla="*/ 31547 w 133911"/>
                  <a:gd name="connsiteY122" fmla="*/ 66586 h 70455"/>
                  <a:gd name="connsiteX123" fmla="*/ 33961 w 133911"/>
                  <a:gd name="connsiteY123" fmla="*/ 63684 h 70455"/>
                  <a:gd name="connsiteX124" fmla="*/ 50539 w 133911"/>
                  <a:gd name="connsiteY124" fmla="*/ 63684 h 70455"/>
                  <a:gd name="connsiteX125" fmla="*/ 50539 w 133911"/>
                  <a:gd name="connsiteY125" fmla="*/ 59814 h 70455"/>
                  <a:gd name="connsiteX126" fmla="*/ 37341 w 133911"/>
                  <a:gd name="connsiteY126" fmla="*/ 59814 h 70455"/>
                  <a:gd name="connsiteX127" fmla="*/ 51023 w 133911"/>
                  <a:gd name="connsiteY127" fmla="*/ 44336 h 70455"/>
                  <a:gd name="connsiteX128" fmla="*/ 65830 w 133911"/>
                  <a:gd name="connsiteY128" fmla="*/ 49334 h 70455"/>
                  <a:gd name="connsiteX129" fmla="*/ 81764 w 133911"/>
                  <a:gd name="connsiteY129" fmla="*/ 43207 h 70455"/>
                  <a:gd name="connsiteX130" fmla="*/ 96410 w 133911"/>
                  <a:gd name="connsiteY130" fmla="*/ 59814 h 70455"/>
                  <a:gd name="connsiteX131" fmla="*/ 89168 w 133911"/>
                  <a:gd name="connsiteY131" fmla="*/ 59814 h 70455"/>
                  <a:gd name="connsiteX132" fmla="*/ 89168 w 133911"/>
                  <a:gd name="connsiteY132" fmla="*/ 63684 h 70455"/>
                  <a:gd name="connsiteX133" fmla="*/ 99952 w 133911"/>
                  <a:gd name="connsiteY133" fmla="*/ 63684 h 70455"/>
                  <a:gd name="connsiteX134" fmla="*/ 102366 w 133911"/>
                  <a:gd name="connsiteY134" fmla="*/ 66586 h 70455"/>
                  <a:gd name="connsiteX135" fmla="*/ 93674 w 133911"/>
                  <a:gd name="connsiteY135" fmla="*/ 66586 h 70455"/>
                  <a:gd name="connsiteX136" fmla="*/ 93674 w 133911"/>
                  <a:gd name="connsiteY136" fmla="*/ 70456 h 70455"/>
                  <a:gd name="connsiteX137" fmla="*/ 129888 w 133911"/>
                  <a:gd name="connsiteY137" fmla="*/ 70456 h 70455"/>
                  <a:gd name="connsiteX138" fmla="*/ 133912 w 133911"/>
                  <a:gd name="connsiteY138" fmla="*/ 59976 h 70455"/>
                  <a:gd name="connsiteX139" fmla="*/ 129887 w 133911"/>
                  <a:gd name="connsiteY139" fmla="*/ 49657 h 70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133911" h="70455">
                    <a:moveTo>
                      <a:pt x="86431" y="24667"/>
                    </a:moveTo>
                    <a:cubicBezTo>
                      <a:pt x="86431" y="26763"/>
                      <a:pt x="85948" y="27891"/>
                      <a:pt x="84821" y="27891"/>
                    </a:cubicBezTo>
                    <a:cubicBezTo>
                      <a:pt x="83855" y="27891"/>
                      <a:pt x="83373" y="26763"/>
                      <a:pt x="83373" y="24667"/>
                    </a:cubicBezTo>
                    <a:cubicBezTo>
                      <a:pt x="83373" y="22571"/>
                      <a:pt x="83855" y="21604"/>
                      <a:pt x="84821" y="21604"/>
                    </a:cubicBezTo>
                    <a:cubicBezTo>
                      <a:pt x="85947" y="21604"/>
                      <a:pt x="86431" y="22571"/>
                      <a:pt x="86431" y="24667"/>
                    </a:cubicBezTo>
                    <a:moveTo>
                      <a:pt x="84821" y="20152"/>
                    </a:moveTo>
                    <a:cubicBezTo>
                      <a:pt x="83695" y="20152"/>
                      <a:pt x="82889" y="20474"/>
                      <a:pt x="82407" y="21281"/>
                    </a:cubicBezTo>
                    <a:cubicBezTo>
                      <a:pt x="81763" y="22088"/>
                      <a:pt x="81441" y="23215"/>
                      <a:pt x="81441" y="24667"/>
                    </a:cubicBezTo>
                    <a:cubicBezTo>
                      <a:pt x="81441" y="26119"/>
                      <a:pt x="81763" y="27246"/>
                      <a:pt x="82245" y="28053"/>
                    </a:cubicBezTo>
                    <a:cubicBezTo>
                      <a:pt x="82889" y="28860"/>
                      <a:pt x="83694" y="29343"/>
                      <a:pt x="84821" y="29343"/>
                    </a:cubicBezTo>
                    <a:cubicBezTo>
                      <a:pt x="85465" y="29343"/>
                      <a:pt x="86109" y="29182"/>
                      <a:pt x="86591" y="28860"/>
                    </a:cubicBezTo>
                    <a:cubicBezTo>
                      <a:pt x="86591" y="29021"/>
                      <a:pt x="86591" y="29021"/>
                      <a:pt x="86430" y="29182"/>
                    </a:cubicBezTo>
                    <a:cubicBezTo>
                      <a:pt x="86430" y="29504"/>
                      <a:pt x="86430" y="29665"/>
                      <a:pt x="86269" y="29988"/>
                    </a:cubicBezTo>
                    <a:cubicBezTo>
                      <a:pt x="85625" y="32407"/>
                      <a:pt x="84659" y="34664"/>
                      <a:pt x="83372" y="36599"/>
                    </a:cubicBezTo>
                    <a:cubicBezTo>
                      <a:pt x="83210" y="36115"/>
                      <a:pt x="83050" y="35632"/>
                      <a:pt x="82728" y="35148"/>
                    </a:cubicBezTo>
                    <a:cubicBezTo>
                      <a:pt x="82084" y="34342"/>
                      <a:pt x="81279" y="33858"/>
                      <a:pt x="80152" y="33858"/>
                    </a:cubicBezTo>
                    <a:cubicBezTo>
                      <a:pt x="79026" y="33858"/>
                      <a:pt x="78220" y="34342"/>
                      <a:pt x="77738" y="35148"/>
                    </a:cubicBezTo>
                    <a:cubicBezTo>
                      <a:pt x="77094" y="35955"/>
                      <a:pt x="76772" y="37083"/>
                      <a:pt x="76772" y="38534"/>
                    </a:cubicBezTo>
                    <a:cubicBezTo>
                      <a:pt x="76772" y="39825"/>
                      <a:pt x="77094" y="40953"/>
                      <a:pt x="77576" y="41759"/>
                    </a:cubicBezTo>
                    <a:cubicBezTo>
                      <a:pt x="77737" y="41920"/>
                      <a:pt x="77898" y="42081"/>
                      <a:pt x="77898" y="42242"/>
                    </a:cubicBezTo>
                    <a:cubicBezTo>
                      <a:pt x="77094" y="42888"/>
                      <a:pt x="75967" y="43533"/>
                      <a:pt x="75001" y="44016"/>
                    </a:cubicBezTo>
                    <a:cubicBezTo>
                      <a:pt x="74357" y="44338"/>
                      <a:pt x="73713" y="44500"/>
                      <a:pt x="73069" y="44823"/>
                    </a:cubicBezTo>
                    <a:cubicBezTo>
                      <a:pt x="72103" y="45145"/>
                      <a:pt x="71137" y="45468"/>
                      <a:pt x="70011" y="45630"/>
                    </a:cubicBezTo>
                    <a:cubicBezTo>
                      <a:pt x="69367" y="45791"/>
                      <a:pt x="68723" y="45952"/>
                      <a:pt x="67919" y="45952"/>
                    </a:cubicBezTo>
                    <a:cubicBezTo>
                      <a:pt x="67275" y="46113"/>
                      <a:pt x="66471" y="46113"/>
                      <a:pt x="65827" y="46113"/>
                    </a:cubicBezTo>
                    <a:cubicBezTo>
                      <a:pt x="65022" y="46113"/>
                      <a:pt x="64378" y="46113"/>
                      <a:pt x="63573" y="45952"/>
                    </a:cubicBezTo>
                    <a:cubicBezTo>
                      <a:pt x="62929" y="45952"/>
                      <a:pt x="62125" y="45790"/>
                      <a:pt x="61481" y="45630"/>
                    </a:cubicBezTo>
                    <a:cubicBezTo>
                      <a:pt x="60515" y="45468"/>
                      <a:pt x="59389" y="45146"/>
                      <a:pt x="58423" y="44823"/>
                    </a:cubicBezTo>
                    <a:cubicBezTo>
                      <a:pt x="57779" y="44501"/>
                      <a:pt x="57135" y="44339"/>
                      <a:pt x="56653" y="44016"/>
                    </a:cubicBezTo>
                    <a:cubicBezTo>
                      <a:pt x="56009" y="43694"/>
                      <a:pt x="55365" y="43371"/>
                      <a:pt x="54882" y="43049"/>
                    </a:cubicBezTo>
                    <a:cubicBezTo>
                      <a:pt x="55687" y="42888"/>
                      <a:pt x="56331" y="42404"/>
                      <a:pt x="56814" y="41759"/>
                    </a:cubicBezTo>
                    <a:cubicBezTo>
                      <a:pt x="57458" y="40952"/>
                      <a:pt x="57619" y="39825"/>
                      <a:pt x="57619" y="38534"/>
                    </a:cubicBezTo>
                    <a:cubicBezTo>
                      <a:pt x="57619" y="37084"/>
                      <a:pt x="57457" y="35955"/>
                      <a:pt x="56814" y="35148"/>
                    </a:cubicBezTo>
                    <a:cubicBezTo>
                      <a:pt x="56170" y="34342"/>
                      <a:pt x="55366" y="33858"/>
                      <a:pt x="54239" y="33858"/>
                    </a:cubicBezTo>
                    <a:cubicBezTo>
                      <a:pt x="53112" y="33858"/>
                      <a:pt x="52307" y="34342"/>
                      <a:pt x="51824" y="35148"/>
                    </a:cubicBezTo>
                    <a:cubicBezTo>
                      <a:pt x="51181" y="35955"/>
                      <a:pt x="50859" y="37083"/>
                      <a:pt x="50859" y="38534"/>
                    </a:cubicBezTo>
                    <a:cubicBezTo>
                      <a:pt x="50859" y="39018"/>
                      <a:pt x="51020" y="39501"/>
                      <a:pt x="51020" y="39985"/>
                    </a:cubicBezTo>
                    <a:lnTo>
                      <a:pt x="50698" y="39663"/>
                    </a:lnTo>
                    <a:cubicBezTo>
                      <a:pt x="50698" y="39825"/>
                      <a:pt x="50698" y="39825"/>
                      <a:pt x="50859" y="39825"/>
                    </a:cubicBezTo>
                    <a:lnTo>
                      <a:pt x="50537" y="39503"/>
                    </a:lnTo>
                    <a:lnTo>
                      <a:pt x="50697" y="39664"/>
                    </a:lnTo>
                    <a:lnTo>
                      <a:pt x="50053" y="39019"/>
                    </a:lnTo>
                    <a:cubicBezTo>
                      <a:pt x="49409" y="38374"/>
                      <a:pt x="48765" y="37569"/>
                      <a:pt x="48283" y="36600"/>
                    </a:cubicBezTo>
                    <a:cubicBezTo>
                      <a:pt x="47961" y="36278"/>
                      <a:pt x="47639" y="35793"/>
                      <a:pt x="47479" y="35472"/>
                    </a:cubicBezTo>
                    <a:cubicBezTo>
                      <a:pt x="47318" y="35150"/>
                      <a:pt x="46674" y="34021"/>
                      <a:pt x="46674" y="34021"/>
                    </a:cubicBezTo>
                    <a:cubicBezTo>
                      <a:pt x="46191" y="32731"/>
                      <a:pt x="45548" y="31442"/>
                      <a:pt x="45226" y="29990"/>
                    </a:cubicBezTo>
                    <a:cubicBezTo>
                      <a:pt x="45226" y="29828"/>
                      <a:pt x="45226" y="29506"/>
                      <a:pt x="45066" y="29345"/>
                    </a:cubicBezTo>
                    <a:lnTo>
                      <a:pt x="45226" y="29345"/>
                    </a:lnTo>
                    <a:cubicBezTo>
                      <a:pt x="46352" y="29345"/>
                      <a:pt x="47158" y="28861"/>
                      <a:pt x="47802" y="28054"/>
                    </a:cubicBezTo>
                    <a:cubicBezTo>
                      <a:pt x="48284" y="27248"/>
                      <a:pt x="48606" y="26120"/>
                      <a:pt x="48606" y="24668"/>
                    </a:cubicBezTo>
                    <a:cubicBezTo>
                      <a:pt x="48606" y="23216"/>
                      <a:pt x="48284" y="22249"/>
                      <a:pt x="47640" y="21444"/>
                    </a:cubicBezTo>
                    <a:cubicBezTo>
                      <a:pt x="47158" y="20477"/>
                      <a:pt x="46192" y="20153"/>
                      <a:pt x="45226" y="20153"/>
                    </a:cubicBezTo>
                    <a:lnTo>
                      <a:pt x="45066" y="20153"/>
                    </a:lnTo>
                    <a:cubicBezTo>
                      <a:pt x="45226" y="19508"/>
                      <a:pt x="45388" y="18863"/>
                      <a:pt x="45548" y="18380"/>
                    </a:cubicBezTo>
                    <a:cubicBezTo>
                      <a:pt x="45870" y="17251"/>
                      <a:pt x="46192" y="16284"/>
                      <a:pt x="46674" y="15317"/>
                    </a:cubicBezTo>
                    <a:cubicBezTo>
                      <a:pt x="46835" y="15155"/>
                      <a:pt x="47157" y="14510"/>
                      <a:pt x="47157" y="14510"/>
                    </a:cubicBezTo>
                    <a:cubicBezTo>
                      <a:pt x="47479" y="13865"/>
                      <a:pt x="47801" y="13381"/>
                      <a:pt x="48283" y="12736"/>
                    </a:cubicBezTo>
                    <a:cubicBezTo>
                      <a:pt x="49087" y="11446"/>
                      <a:pt x="50215" y="10157"/>
                      <a:pt x="51341" y="9028"/>
                    </a:cubicBezTo>
                    <a:cubicBezTo>
                      <a:pt x="51179" y="9512"/>
                      <a:pt x="51179" y="10157"/>
                      <a:pt x="51179" y="10962"/>
                    </a:cubicBezTo>
                    <a:cubicBezTo>
                      <a:pt x="51179" y="12413"/>
                      <a:pt x="51501" y="13381"/>
                      <a:pt x="51984" y="14187"/>
                    </a:cubicBezTo>
                    <a:cubicBezTo>
                      <a:pt x="52628" y="15154"/>
                      <a:pt x="53432" y="15477"/>
                      <a:pt x="54559" y="15477"/>
                    </a:cubicBezTo>
                    <a:cubicBezTo>
                      <a:pt x="55686" y="15477"/>
                      <a:pt x="56491" y="15155"/>
                      <a:pt x="57135" y="14187"/>
                    </a:cubicBezTo>
                    <a:cubicBezTo>
                      <a:pt x="57619" y="13380"/>
                      <a:pt x="57939" y="12253"/>
                      <a:pt x="57939" y="10962"/>
                    </a:cubicBezTo>
                    <a:cubicBezTo>
                      <a:pt x="57939" y="9512"/>
                      <a:pt x="57617" y="8383"/>
                      <a:pt x="57135" y="7576"/>
                    </a:cubicBezTo>
                    <a:cubicBezTo>
                      <a:pt x="56491" y="6770"/>
                      <a:pt x="55847" y="6448"/>
                      <a:pt x="54881" y="6286"/>
                    </a:cubicBezTo>
                    <a:cubicBezTo>
                      <a:pt x="58101" y="4352"/>
                      <a:pt x="61803" y="3384"/>
                      <a:pt x="65825" y="3384"/>
                    </a:cubicBezTo>
                    <a:cubicBezTo>
                      <a:pt x="70654" y="3384"/>
                      <a:pt x="75161" y="4996"/>
                      <a:pt x="78863" y="7898"/>
                    </a:cubicBezTo>
                    <a:cubicBezTo>
                      <a:pt x="78381" y="8060"/>
                      <a:pt x="77897" y="8220"/>
                      <a:pt x="77253" y="8220"/>
                    </a:cubicBezTo>
                    <a:lnTo>
                      <a:pt x="77253" y="9511"/>
                    </a:lnTo>
                    <a:lnTo>
                      <a:pt x="79507" y="9511"/>
                    </a:lnTo>
                    <a:lnTo>
                      <a:pt x="79507" y="15314"/>
                    </a:lnTo>
                    <a:lnTo>
                      <a:pt x="81277" y="15314"/>
                    </a:lnTo>
                    <a:lnTo>
                      <a:pt x="81277" y="10156"/>
                    </a:lnTo>
                    <a:cubicBezTo>
                      <a:pt x="82081" y="10962"/>
                      <a:pt x="82725" y="11768"/>
                      <a:pt x="83369" y="12735"/>
                    </a:cubicBezTo>
                    <a:cubicBezTo>
                      <a:pt x="83691" y="13380"/>
                      <a:pt x="84013" y="13864"/>
                      <a:pt x="84335" y="14509"/>
                    </a:cubicBezTo>
                    <a:cubicBezTo>
                      <a:pt x="85139" y="15638"/>
                      <a:pt x="85623" y="16928"/>
                      <a:pt x="85945" y="18378"/>
                    </a:cubicBezTo>
                    <a:cubicBezTo>
                      <a:pt x="86267" y="19024"/>
                      <a:pt x="86427" y="19669"/>
                      <a:pt x="86427" y="20313"/>
                    </a:cubicBezTo>
                    <a:cubicBezTo>
                      <a:pt x="86427" y="20313"/>
                      <a:pt x="86589" y="20313"/>
                      <a:pt x="86589" y="20635"/>
                    </a:cubicBezTo>
                    <a:cubicBezTo>
                      <a:pt x="86109" y="20314"/>
                      <a:pt x="85465" y="20152"/>
                      <a:pt x="84821" y="20152"/>
                    </a:cubicBezTo>
                    <a:moveTo>
                      <a:pt x="81763" y="38694"/>
                    </a:moveTo>
                    <a:cubicBezTo>
                      <a:pt x="81603" y="38855"/>
                      <a:pt x="81603" y="39015"/>
                      <a:pt x="81441" y="39015"/>
                    </a:cubicBezTo>
                    <a:cubicBezTo>
                      <a:pt x="81281" y="39337"/>
                      <a:pt x="80959" y="39499"/>
                      <a:pt x="80797" y="39822"/>
                    </a:cubicBezTo>
                    <a:cubicBezTo>
                      <a:pt x="80315" y="40306"/>
                      <a:pt x="79831" y="40789"/>
                      <a:pt x="79349" y="41112"/>
                    </a:cubicBezTo>
                    <a:cubicBezTo>
                      <a:pt x="78867" y="40629"/>
                      <a:pt x="78705" y="39822"/>
                      <a:pt x="78705" y="38533"/>
                    </a:cubicBezTo>
                    <a:cubicBezTo>
                      <a:pt x="78705" y="36437"/>
                      <a:pt x="79187" y="35309"/>
                      <a:pt x="80153" y="35309"/>
                    </a:cubicBezTo>
                    <a:cubicBezTo>
                      <a:pt x="81279" y="35309"/>
                      <a:pt x="81763" y="36437"/>
                      <a:pt x="81763" y="38533"/>
                    </a:cubicBezTo>
                    <a:lnTo>
                      <a:pt x="81763" y="38694"/>
                    </a:lnTo>
                    <a:close/>
                    <a:moveTo>
                      <a:pt x="52792" y="38532"/>
                    </a:moveTo>
                    <a:cubicBezTo>
                      <a:pt x="52792" y="36436"/>
                      <a:pt x="53274" y="35307"/>
                      <a:pt x="54240" y="35307"/>
                    </a:cubicBezTo>
                    <a:cubicBezTo>
                      <a:pt x="55366" y="35307"/>
                      <a:pt x="55850" y="36436"/>
                      <a:pt x="55850" y="38532"/>
                    </a:cubicBezTo>
                    <a:cubicBezTo>
                      <a:pt x="55850" y="40628"/>
                      <a:pt x="55367" y="41595"/>
                      <a:pt x="54240" y="41595"/>
                    </a:cubicBezTo>
                    <a:cubicBezTo>
                      <a:pt x="53275" y="41596"/>
                      <a:pt x="52792" y="40629"/>
                      <a:pt x="52792" y="38532"/>
                    </a:cubicBezTo>
                    <a:moveTo>
                      <a:pt x="44583" y="24667"/>
                    </a:moveTo>
                    <a:cubicBezTo>
                      <a:pt x="44583" y="23700"/>
                      <a:pt x="44744" y="22571"/>
                      <a:pt x="44744" y="21604"/>
                    </a:cubicBezTo>
                    <a:lnTo>
                      <a:pt x="45226" y="21604"/>
                    </a:lnTo>
                    <a:cubicBezTo>
                      <a:pt x="46192" y="21604"/>
                      <a:pt x="46674" y="22571"/>
                      <a:pt x="46674" y="24667"/>
                    </a:cubicBezTo>
                    <a:cubicBezTo>
                      <a:pt x="46674" y="26763"/>
                      <a:pt x="46191" y="27891"/>
                      <a:pt x="45226" y="27891"/>
                    </a:cubicBezTo>
                    <a:cubicBezTo>
                      <a:pt x="45066" y="27891"/>
                      <a:pt x="44904" y="27891"/>
                      <a:pt x="44744" y="27730"/>
                    </a:cubicBezTo>
                    <a:cubicBezTo>
                      <a:pt x="44744" y="26763"/>
                      <a:pt x="44583" y="25796"/>
                      <a:pt x="44583" y="24667"/>
                    </a:cubicBezTo>
                    <a:moveTo>
                      <a:pt x="54562" y="7738"/>
                    </a:moveTo>
                    <a:cubicBezTo>
                      <a:pt x="55528" y="7738"/>
                      <a:pt x="56010" y="8867"/>
                      <a:pt x="56010" y="10962"/>
                    </a:cubicBezTo>
                    <a:cubicBezTo>
                      <a:pt x="56010" y="13058"/>
                      <a:pt x="55528" y="14025"/>
                      <a:pt x="54562" y="14025"/>
                    </a:cubicBezTo>
                    <a:cubicBezTo>
                      <a:pt x="53435" y="14025"/>
                      <a:pt x="52952" y="13058"/>
                      <a:pt x="52952" y="10962"/>
                    </a:cubicBezTo>
                    <a:cubicBezTo>
                      <a:pt x="52953" y="8867"/>
                      <a:pt x="53435" y="7738"/>
                      <a:pt x="54562" y="7738"/>
                    </a:cubicBezTo>
                    <a:moveTo>
                      <a:pt x="4024" y="68360"/>
                    </a:moveTo>
                    <a:cubicBezTo>
                      <a:pt x="3380" y="68198"/>
                      <a:pt x="2092" y="65297"/>
                      <a:pt x="2092" y="59976"/>
                    </a:cubicBezTo>
                    <a:cubicBezTo>
                      <a:pt x="2092" y="54817"/>
                      <a:pt x="3380" y="51915"/>
                      <a:pt x="4024" y="51753"/>
                    </a:cubicBezTo>
                    <a:cubicBezTo>
                      <a:pt x="4668" y="51915"/>
                      <a:pt x="5956" y="54816"/>
                      <a:pt x="5956" y="59976"/>
                    </a:cubicBezTo>
                    <a:cubicBezTo>
                      <a:pt x="5956" y="65296"/>
                      <a:pt x="4668" y="68198"/>
                      <a:pt x="4024" y="68360"/>
                    </a:cubicBezTo>
                    <a:moveTo>
                      <a:pt x="129887" y="49657"/>
                    </a:moveTo>
                    <a:lnTo>
                      <a:pt x="112665" y="49657"/>
                    </a:lnTo>
                    <a:lnTo>
                      <a:pt x="90132" y="24345"/>
                    </a:lnTo>
                    <a:cubicBezTo>
                      <a:pt x="89971" y="10964"/>
                      <a:pt x="79187" y="0"/>
                      <a:pt x="65828" y="0"/>
                    </a:cubicBezTo>
                    <a:cubicBezTo>
                      <a:pt x="59228" y="0"/>
                      <a:pt x="53112" y="2579"/>
                      <a:pt x="48446" y="7256"/>
                    </a:cubicBezTo>
                    <a:cubicBezTo>
                      <a:pt x="43940" y="11931"/>
                      <a:pt x="41364" y="18058"/>
                      <a:pt x="41364" y="24668"/>
                    </a:cubicBezTo>
                    <a:cubicBezTo>
                      <a:pt x="41364" y="25475"/>
                      <a:pt x="41364" y="26119"/>
                      <a:pt x="41524" y="26764"/>
                    </a:cubicBezTo>
                    <a:lnTo>
                      <a:pt x="21246" y="49657"/>
                    </a:lnTo>
                    <a:lnTo>
                      <a:pt x="4024" y="49657"/>
                    </a:lnTo>
                    <a:cubicBezTo>
                      <a:pt x="1288" y="49657"/>
                      <a:pt x="0" y="54977"/>
                      <a:pt x="0" y="59976"/>
                    </a:cubicBezTo>
                    <a:cubicBezTo>
                      <a:pt x="0" y="64974"/>
                      <a:pt x="1288" y="70456"/>
                      <a:pt x="4024" y="70456"/>
                    </a:cubicBezTo>
                    <a:lnTo>
                      <a:pt x="55045" y="70456"/>
                    </a:lnTo>
                    <a:lnTo>
                      <a:pt x="55045" y="66586"/>
                    </a:lnTo>
                    <a:lnTo>
                      <a:pt x="31547" y="66586"/>
                    </a:lnTo>
                    <a:lnTo>
                      <a:pt x="33961" y="63684"/>
                    </a:lnTo>
                    <a:lnTo>
                      <a:pt x="50539" y="63684"/>
                    </a:lnTo>
                    <a:lnTo>
                      <a:pt x="50539" y="59814"/>
                    </a:lnTo>
                    <a:lnTo>
                      <a:pt x="37341" y="59814"/>
                    </a:lnTo>
                    <a:lnTo>
                      <a:pt x="51023" y="44336"/>
                    </a:lnTo>
                    <a:cubicBezTo>
                      <a:pt x="55207" y="47399"/>
                      <a:pt x="60197" y="49334"/>
                      <a:pt x="65830" y="49334"/>
                    </a:cubicBezTo>
                    <a:cubicBezTo>
                      <a:pt x="71946" y="49334"/>
                      <a:pt x="77580" y="47077"/>
                      <a:pt x="81764" y="43207"/>
                    </a:cubicBezTo>
                    <a:lnTo>
                      <a:pt x="96410" y="59814"/>
                    </a:lnTo>
                    <a:lnTo>
                      <a:pt x="89168" y="59814"/>
                    </a:lnTo>
                    <a:lnTo>
                      <a:pt x="89168" y="63684"/>
                    </a:lnTo>
                    <a:lnTo>
                      <a:pt x="99952" y="63684"/>
                    </a:lnTo>
                    <a:lnTo>
                      <a:pt x="102366" y="66586"/>
                    </a:lnTo>
                    <a:lnTo>
                      <a:pt x="93674" y="66586"/>
                    </a:lnTo>
                    <a:lnTo>
                      <a:pt x="93674" y="70456"/>
                    </a:lnTo>
                    <a:lnTo>
                      <a:pt x="129888" y="70456"/>
                    </a:lnTo>
                    <a:cubicBezTo>
                      <a:pt x="132624" y="70456"/>
                      <a:pt x="133912" y="64974"/>
                      <a:pt x="133912" y="59976"/>
                    </a:cubicBezTo>
                    <a:cubicBezTo>
                      <a:pt x="133911" y="54977"/>
                      <a:pt x="132623" y="49657"/>
                      <a:pt x="129887" y="49657"/>
                    </a:cubicBezTo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Graphic 42">
                <a:extLst>
                  <a:ext uri="{FF2B5EF4-FFF2-40B4-BE49-F238E27FC236}">
                    <a16:creationId xmlns:a16="http://schemas.microsoft.com/office/drawing/2014/main" id="{C07D5575-8F33-4F66-B789-122142140E53}"/>
                  </a:ext>
                </a:extLst>
              </p:cNvPr>
              <p:cNvSpPr/>
              <p:nvPr/>
            </p:nvSpPr>
            <p:spPr>
              <a:xfrm>
                <a:off x="5706580" y="5747006"/>
                <a:ext cx="9590" cy="3903"/>
              </a:xfrm>
              <a:custGeom>
                <a:avLst/>
                <a:gdLst>
                  <a:gd name="connsiteX0" fmla="*/ 0 w 9590"/>
                  <a:gd name="connsiteY0" fmla="*/ 0 h 3903"/>
                  <a:gd name="connsiteX1" fmla="*/ 9591 w 9590"/>
                  <a:gd name="connsiteY1" fmla="*/ 0 h 3903"/>
                  <a:gd name="connsiteX2" fmla="*/ 9591 w 9590"/>
                  <a:gd name="connsiteY2" fmla="*/ 3904 h 3903"/>
                  <a:gd name="connsiteX3" fmla="*/ 0 w 9590"/>
                  <a:gd name="connsiteY3" fmla="*/ 3904 h 3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590" h="3903">
                    <a:moveTo>
                      <a:pt x="0" y="0"/>
                    </a:moveTo>
                    <a:lnTo>
                      <a:pt x="9591" y="0"/>
                    </a:lnTo>
                    <a:lnTo>
                      <a:pt x="9591" y="3904"/>
                    </a:lnTo>
                    <a:lnTo>
                      <a:pt x="0" y="3904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Graphic 42">
                <a:extLst>
                  <a:ext uri="{FF2B5EF4-FFF2-40B4-BE49-F238E27FC236}">
                    <a16:creationId xmlns:a16="http://schemas.microsoft.com/office/drawing/2014/main" id="{C94609D0-AD10-4532-B863-067DA296D286}"/>
                  </a:ext>
                </a:extLst>
              </p:cNvPr>
              <p:cNvSpPr/>
              <p:nvPr/>
            </p:nvSpPr>
            <p:spPr>
              <a:xfrm>
                <a:off x="5722619" y="5747006"/>
                <a:ext cx="9655" cy="3903"/>
              </a:xfrm>
              <a:custGeom>
                <a:avLst/>
                <a:gdLst>
                  <a:gd name="connsiteX0" fmla="*/ 0 w 9655"/>
                  <a:gd name="connsiteY0" fmla="*/ 0 h 3903"/>
                  <a:gd name="connsiteX1" fmla="*/ 9655 w 9655"/>
                  <a:gd name="connsiteY1" fmla="*/ 0 h 3903"/>
                  <a:gd name="connsiteX2" fmla="*/ 9655 w 9655"/>
                  <a:gd name="connsiteY2" fmla="*/ 3904 h 3903"/>
                  <a:gd name="connsiteX3" fmla="*/ 0 w 9655"/>
                  <a:gd name="connsiteY3" fmla="*/ 3904 h 39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55" h="3903">
                    <a:moveTo>
                      <a:pt x="0" y="0"/>
                    </a:moveTo>
                    <a:lnTo>
                      <a:pt x="9655" y="0"/>
                    </a:lnTo>
                    <a:lnTo>
                      <a:pt x="9655" y="3904"/>
                    </a:lnTo>
                    <a:lnTo>
                      <a:pt x="0" y="3904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Graphic 42">
                <a:extLst>
                  <a:ext uri="{FF2B5EF4-FFF2-40B4-BE49-F238E27FC236}">
                    <a16:creationId xmlns:a16="http://schemas.microsoft.com/office/drawing/2014/main" id="{E75CDDD2-05EA-43D9-9C4B-47F57BE9B4A5}"/>
                  </a:ext>
                </a:extLst>
              </p:cNvPr>
              <p:cNvSpPr/>
              <p:nvPr/>
            </p:nvSpPr>
            <p:spPr>
              <a:xfrm>
                <a:off x="5727118" y="5753837"/>
                <a:ext cx="9655" cy="3838"/>
              </a:xfrm>
              <a:custGeom>
                <a:avLst/>
                <a:gdLst>
                  <a:gd name="connsiteX0" fmla="*/ 0 w 9655"/>
                  <a:gd name="connsiteY0" fmla="*/ 0 h 3838"/>
                  <a:gd name="connsiteX1" fmla="*/ 9655 w 9655"/>
                  <a:gd name="connsiteY1" fmla="*/ 0 h 3838"/>
                  <a:gd name="connsiteX2" fmla="*/ 9655 w 9655"/>
                  <a:gd name="connsiteY2" fmla="*/ 3838 h 3838"/>
                  <a:gd name="connsiteX3" fmla="*/ 0 w 9655"/>
                  <a:gd name="connsiteY3" fmla="*/ 3838 h 3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55" h="3838">
                    <a:moveTo>
                      <a:pt x="0" y="0"/>
                    </a:moveTo>
                    <a:lnTo>
                      <a:pt x="9655" y="0"/>
                    </a:lnTo>
                    <a:lnTo>
                      <a:pt x="9655" y="3838"/>
                    </a:lnTo>
                    <a:lnTo>
                      <a:pt x="0" y="3838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Graphic 42">
                <a:extLst>
                  <a:ext uri="{FF2B5EF4-FFF2-40B4-BE49-F238E27FC236}">
                    <a16:creationId xmlns:a16="http://schemas.microsoft.com/office/drawing/2014/main" id="{68E40DD1-B754-4869-A538-C18E66915191}"/>
                  </a:ext>
                </a:extLst>
              </p:cNvPr>
              <p:cNvSpPr/>
              <p:nvPr/>
            </p:nvSpPr>
            <p:spPr>
              <a:xfrm>
                <a:off x="5711014" y="5753837"/>
                <a:ext cx="9655" cy="3838"/>
              </a:xfrm>
              <a:custGeom>
                <a:avLst/>
                <a:gdLst>
                  <a:gd name="connsiteX0" fmla="*/ 0 w 9655"/>
                  <a:gd name="connsiteY0" fmla="*/ 0 h 3838"/>
                  <a:gd name="connsiteX1" fmla="*/ 9655 w 9655"/>
                  <a:gd name="connsiteY1" fmla="*/ 0 h 3838"/>
                  <a:gd name="connsiteX2" fmla="*/ 9655 w 9655"/>
                  <a:gd name="connsiteY2" fmla="*/ 3838 h 3838"/>
                  <a:gd name="connsiteX3" fmla="*/ 0 w 9655"/>
                  <a:gd name="connsiteY3" fmla="*/ 3838 h 38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9655" h="3838">
                    <a:moveTo>
                      <a:pt x="0" y="0"/>
                    </a:moveTo>
                    <a:lnTo>
                      <a:pt x="9655" y="0"/>
                    </a:lnTo>
                    <a:lnTo>
                      <a:pt x="9655" y="3838"/>
                    </a:lnTo>
                    <a:lnTo>
                      <a:pt x="0" y="3838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9" name="Group 78">
            <a:extLst>
              <a:ext uri="{FF2B5EF4-FFF2-40B4-BE49-F238E27FC236}">
                <a16:creationId xmlns:a16="http://schemas.microsoft.com/office/drawing/2014/main" id="{489EB868-B094-4AE0-B36B-A68897ABC39C}"/>
              </a:ext>
            </a:extLst>
          </p:cNvPr>
          <p:cNvGrpSpPr/>
          <p:nvPr/>
        </p:nvGrpSpPr>
        <p:grpSpPr>
          <a:xfrm>
            <a:off x="5636263" y="4034334"/>
            <a:ext cx="158692" cy="158693"/>
            <a:chOff x="5636263" y="4034334"/>
            <a:chExt cx="158692" cy="158693"/>
          </a:xfrm>
        </p:grpSpPr>
        <p:sp>
          <p:nvSpPr>
            <p:cNvPr id="80" name="Graphic 43">
              <a:extLst>
                <a:ext uri="{FF2B5EF4-FFF2-40B4-BE49-F238E27FC236}">
                  <a16:creationId xmlns:a16="http://schemas.microsoft.com/office/drawing/2014/main" id="{FD38D204-4FEF-44BC-A9B0-92A13E0E025C}"/>
                </a:ext>
              </a:extLst>
            </p:cNvPr>
            <p:cNvSpPr/>
            <p:nvPr/>
          </p:nvSpPr>
          <p:spPr>
            <a:xfrm>
              <a:off x="5636263" y="4034334"/>
              <a:ext cx="158692" cy="158693"/>
            </a:xfrm>
            <a:custGeom>
              <a:avLst/>
              <a:gdLst>
                <a:gd name="connsiteX0" fmla="*/ 158693 w 158692"/>
                <a:gd name="connsiteY0" fmla="*/ 79347 h 158693"/>
                <a:gd name="connsiteX1" fmla="*/ 79347 w 158692"/>
                <a:gd name="connsiteY1" fmla="*/ 158694 h 158693"/>
                <a:gd name="connsiteX2" fmla="*/ 0 w 158692"/>
                <a:gd name="connsiteY2" fmla="*/ 79347 h 158693"/>
                <a:gd name="connsiteX3" fmla="*/ 79347 w 158692"/>
                <a:gd name="connsiteY3" fmla="*/ 0 h 158693"/>
                <a:gd name="connsiteX4" fmla="*/ 158693 w 158692"/>
                <a:gd name="connsiteY4" fmla="*/ 79347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692" h="158693">
                  <a:moveTo>
                    <a:pt x="158693" y="79347"/>
                  </a:moveTo>
                  <a:cubicBezTo>
                    <a:pt x="158693" y="123169"/>
                    <a:pt x="123168" y="158694"/>
                    <a:pt x="79347" y="158694"/>
                  </a:cubicBezTo>
                  <a:cubicBezTo>
                    <a:pt x="35525" y="158694"/>
                    <a:pt x="0" y="123169"/>
                    <a:pt x="0" y="79347"/>
                  </a:cubicBezTo>
                  <a:cubicBezTo>
                    <a:pt x="0" y="35525"/>
                    <a:pt x="35525" y="0"/>
                    <a:pt x="79347" y="0"/>
                  </a:cubicBezTo>
                  <a:cubicBezTo>
                    <a:pt x="123168" y="0"/>
                    <a:pt x="158693" y="35525"/>
                    <a:pt x="158693" y="79347"/>
                  </a:cubicBezTo>
                  <a:close/>
                </a:path>
              </a:pathLst>
            </a:custGeom>
            <a:solidFill>
              <a:srgbClr val="28A8E0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1" name="Graphic 43">
              <a:extLst>
                <a:ext uri="{FF2B5EF4-FFF2-40B4-BE49-F238E27FC236}">
                  <a16:creationId xmlns:a16="http://schemas.microsoft.com/office/drawing/2014/main" id="{EAD983B3-599A-4169-90E7-752D589464B6}"/>
                </a:ext>
              </a:extLst>
            </p:cNvPr>
            <p:cNvGrpSpPr/>
            <p:nvPr/>
          </p:nvGrpSpPr>
          <p:grpSpPr>
            <a:xfrm>
              <a:off x="5659815" y="4075183"/>
              <a:ext cx="117575" cy="80013"/>
              <a:chOff x="5659815" y="4075183"/>
              <a:chExt cx="117575" cy="80013"/>
            </a:xfrm>
            <a:solidFill>
              <a:srgbClr val="FFFFFF"/>
            </a:solidFill>
          </p:grpSpPr>
          <p:grpSp>
            <p:nvGrpSpPr>
              <p:cNvPr id="82" name="Graphic 43">
                <a:extLst>
                  <a:ext uri="{FF2B5EF4-FFF2-40B4-BE49-F238E27FC236}">
                    <a16:creationId xmlns:a16="http://schemas.microsoft.com/office/drawing/2014/main" id="{3D11D5A4-FD9D-4E77-BE29-FB1770FACB87}"/>
                  </a:ext>
                </a:extLst>
              </p:cNvPr>
              <p:cNvGrpSpPr/>
              <p:nvPr/>
            </p:nvGrpSpPr>
            <p:grpSpPr>
              <a:xfrm>
                <a:off x="5659815" y="4075183"/>
                <a:ext cx="101499" cy="71998"/>
                <a:chOff x="5659815" y="4075183"/>
                <a:chExt cx="101499" cy="71998"/>
              </a:xfrm>
              <a:solidFill>
                <a:srgbClr val="FFFFFF"/>
              </a:solidFill>
            </p:grpSpPr>
            <p:sp>
              <p:nvSpPr>
                <p:cNvPr id="84" name="Graphic 43">
                  <a:extLst>
                    <a:ext uri="{FF2B5EF4-FFF2-40B4-BE49-F238E27FC236}">
                      <a16:creationId xmlns:a16="http://schemas.microsoft.com/office/drawing/2014/main" id="{1885016E-29E4-4046-816F-70C40ADF7187}"/>
                    </a:ext>
                  </a:extLst>
                </p:cNvPr>
                <p:cNvSpPr/>
                <p:nvPr/>
              </p:nvSpPr>
              <p:spPr>
                <a:xfrm>
                  <a:off x="5659815" y="4075183"/>
                  <a:ext cx="101499" cy="71998"/>
                </a:xfrm>
                <a:custGeom>
                  <a:avLst/>
                  <a:gdLst>
                    <a:gd name="connsiteX0" fmla="*/ 20905 w 101499"/>
                    <a:gd name="connsiteY0" fmla="*/ 11041 h 71998"/>
                    <a:gd name="connsiteX1" fmla="*/ 101500 w 101499"/>
                    <a:gd name="connsiteY1" fmla="*/ 11041 h 71998"/>
                    <a:gd name="connsiteX2" fmla="*/ 101500 w 101499"/>
                    <a:gd name="connsiteY2" fmla="*/ 3781 h 71998"/>
                    <a:gd name="connsiteX3" fmla="*/ 97561 w 101499"/>
                    <a:gd name="connsiteY3" fmla="*/ 0 h 71998"/>
                    <a:gd name="connsiteX4" fmla="*/ 75443 w 101499"/>
                    <a:gd name="connsiteY4" fmla="*/ 0 h 71998"/>
                    <a:gd name="connsiteX5" fmla="*/ 72867 w 101499"/>
                    <a:gd name="connsiteY5" fmla="*/ 908 h 71998"/>
                    <a:gd name="connsiteX6" fmla="*/ 66807 w 101499"/>
                    <a:gd name="connsiteY6" fmla="*/ 6353 h 71998"/>
                    <a:gd name="connsiteX7" fmla="*/ 64231 w 101499"/>
                    <a:gd name="connsiteY7" fmla="*/ 7261 h 71998"/>
                    <a:gd name="connsiteX8" fmla="*/ 4241 w 101499"/>
                    <a:gd name="connsiteY8" fmla="*/ 7261 h 71998"/>
                    <a:gd name="connsiteX9" fmla="*/ 0 w 101499"/>
                    <a:gd name="connsiteY9" fmla="*/ 11496 h 71998"/>
                    <a:gd name="connsiteX10" fmla="*/ 0 w 101499"/>
                    <a:gd name="connsiteY10" fmla="*/ 71999 h 71998"/>
                    <a:gd name="connsiteX11" fmla="*/ 13938 w 101499"/>
                    <a:gd name="connsiteY11" fmla="*/ 16336 h 71998"/>
                    <a:gd name="connsiteX12" fmla="*/ 20905 w 101499"/>
                    <a:gd name="connsiteY12" fmla="*/ 11041 h 719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1499" h="71998">
                      <a:moveTo>
                        <a:pt x="20905" y="11041"/>
                      </a:moveTo>
                      <a:lnTo>
                        <a:pt x="101500" y="11041"/>
                      </a:lnTo>
                      <a:lnTo>
                        <a:pt x="101500" y="3781"/>
                      </a:lnTo>
                      <a:cubicBezTo>
                        <a:pt x="101500" y="1663"/>
                        <a:pt x="99682" y="0"/>
                        <a:pt x="97561" y="0"/>
                      </a:cubicBezTo>
                      <a:lnTo>
                        <a:pt x="75443" y="0"/>
                      </a:lnTo>
                      <a:cubicBezTo>
                        <a:pt x="74534" y="0"/>
                        <a:pt x="73625" y="303"/>
                        <a:pt x="72867" y="908"/>
                      </a:cubicBezTo>
                      <a:lnTo>
                        <a:pt x="66807" y="6353"/>
                      </a:lnTo>
                      <a:cubicBezTo>
                        <a:pt x="66201" y="6958"/>
                        <a:pt x="65140" y="7261"/>
                        <a:pt x="64231" y="7261"/>
                      </a:cubicBezTo>
                      <a:lnTo>
                        <a:pt x="4241" y="7261"/>
                      </a:lnTo>
                      <a:cubicBezTo>
                        <a:pt x="1969" y="7261"/>
                        <a:pt x="0" y="9076"/>
                        <a:pt x="0" y="11496"/>
                      </a:cubicBezTo>
                      <a:lnTo>
                        <a:pt x="0" y="71999"/>
                      </a:lnTo>
                      <a:lnTo>
                        <a:pt x="13938" y="16336"/>
                      </a:lnTo>
                      <a:cubicBezTo>
                        <a:pt x="14693" y="13310"/>
                        <a:pt x="17724" y="11041"/>
                        <a:pt x="20905" y="1104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5" name="Graphic 43">
                  <a:extLst>
                    <a:ext uri="{FF2B5EF4-FFF2-40B4-BE49-F238E27FC236}">
                      <a16:creationId xmlns:a16="http://schemas.microsoft.com/office/drawing/2014/main" id="{46B3F36C-C35C-4B43-B044-E6A0B4A7729C}"/>
                    </a:ext>
                  </a:extLst>
                </p:cNvPr>
                <p:cNvSpPr/>
                <p:nvPr/>
              </p:nvSpPr>
              <p:spPr>
                <a:xfrm>
                  <a:off x="5733071" y="4135979"/>
                  <a:ext cx="5446" cy="7188"/>
                </a:xfrm>
                <a:custGeom>
                  <a:avLst/>
                  <a:gdLst>
                    <a:gd name="connsiteX0" fmla="*/ 2724 w 5446"/>
                    <a:gd name="connsiteY0" fmla="*/ 0 h 7188"/>
                    <a:gd name="connsiteX1" fmla="*/ 0 w 5446"/>
                    <a:gd name="connsiteY1" fmla="*/ 3444 h 7188"/>
                    <a:gd name="connsiteX2" fmla="*/ 2724 w 5446"/>
                    <a:gd name="connsiteY2" fmla="*/ 7189 h 7188"/>
                    <a:gd name="connsiteX3" fmla="*/ 5447 w 5446"/>
                    <a:gd name="connsiteY3" fmla="*/ 3444 h 7188"/>
                    <a:gd name="connsiteX4" fmla="*/ 2724 w 5446"/>
                    <a:gd name="connsiteY4" fmla="*/ 0 h 7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446" h="7188">
                      <a:moveTo>
                        <a:pt x="2724" y="0"/>
                      </a:moveTo>
                      <a:cubicBezTo>
                        <a:pt x="1210" y="0"/>
                        <a:pt x="0" y="1198"/>
                        <a:pt x="0" y="3444"/>
                      </a:cubicBezTo>
                      <a:cubicBezTo>
                        <a:pt x="0" y="6290"/>
                        <a:pt x="1210" y="7189"/>
                        <a:pt x="2724" y="7189"/>
                      </a:cubicBezTo>
                      <a:cubicBezTo>
                        <a:pt x="4236" y="7189"/>
                        <a:pt x="5447" y="5991"/>
                        <a:pt x="5447" y="3444"/>
                      </a:cubicBezTo>
                      <a:cubicBezTo>
                        <a:pt x="5447" y="1048"/>
                        <a:pt x="4388" y="0"/>
                        <a:pt x="272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6" name="Graphic 43">
                  <a:extLst>
                    <a:ext uri="{FF2B5EF4-FFF2-40B4-BE49-F238E27FC236}">
                      <a16:creationId xmlns:a16="http://schemas.microsoft.com/office/drawing/2014/main" id="{CF4A946B-DCC5-4BFB-92B3-2DFCF22D583B}"/>
                    </a:ext>
                  </a:extLst>
                </p:cNvPr>
                <p:cNvSpPr/>
                <p:nvPr/>
              </p:nvSpPr>
              <p:spPr>
                <a:xfrm>
                  <a:off x="5718735" y="4135979"/>
                  <a:ext cx="5370" cy="7188"/>
                </a:xfrm>
                <a:custGeom>
                  <a:avLst/>
                  <a:gdLst>
                    <a:gd name="connsiteX0" fmla="*/ 2762 w 5370"/>
                    <a:gd name="connsiteY0" fmla="*/ 0 h 7188"/>
                    <a:gd name="connsiteX1" fmla="*/ 0 w 5370"/>
                    <a:gd name="connsiteY1" fmla="*/ 3444 h 7188"/>
                    <a:gd name="connsiteX2" fmla="*/ 2608 w 5370"/>
                    <a:gd name="connsiteY2" fmla="*/ 7189 h 7188"/>
                    <a:gd name="connsiteX3" fmla="*/ 5370 w 5370"/>
                    <a:gd name="connsiteY3" fmla="*/ 3444 h 7188"/>
                    <a:gd name="connsiteX4" fmla="*/ 2762 w 5370"/>
                    <a:gd name="connsiteY4" fmla="*/ 0 h 71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370" h="7188">
                      <a:moveTo>
                        <a:pt x="2762" y="0"/>
                      </a:moveTo>
                      <a:cubicBezTo>
                        <a:pt x="1227" y="0"/>
                        <a:pt x="0" y="1198"/>
                        <a:pt x="0" y="3444"/>
                      </a:cubicBezTo>
                      <a:cubicBezTo>
                        <a:pt x="0" y="6290"/>
                        <a:pt x="1074" y="7189"/>
                        <a:pt x="2608" y="7189"/>
                      </a:cubicBezTo>
                      <a:cubicBezTo>
                        <a:pt x="4296" y="7189"/>
                        <a:pt x="5370" y="5991"/>
                        <a:pt x="5370" y="3444"/>
                      </a:cubicBezTo>
                      <a:cubicBezTo>
                        <a:pt x="5370" y="1048"/>
                        <a:pt x="4296" y="0"/>
                        <a:pt x="2762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7" name="Graphic 43">
                  <a:extLst>
                    <a:ext uri="{FF2B5EF4-FFF2-40B4-BE49-F238E27FC236}">
                      <a16:creationId xmlns:a16="http://schemas.microsoft.com/office/drawing/2014/main" id="{374BE735-8107-41FD-9759-0F524263B969}"/>
                    </a:ext>
                  </a:extLst>
                </p:cNvPr>
                <p:cNvSpPr/>
                <p:nvPr/>
              </p:nvSpPr>
              <p:spPr>
                <a:xfrm>
                  <a:off x="5703938" y="4132306"/>
                  <a:ext cx="4218" cy="6966"/>
                </a:xfrm>
                <a:custGeom>
                  <a:avLst/>
                  <a:gdLst>
                    <a:gd name="connsiteX0" fmla="*/ 0 w 4218"/>
                    <a:gd name="connsiteY0" fmla="*/ 6966 h 6966"/>
                    <a:gd name="connsiteX1" fmla="*/ 4218 w 4218"/>
                    <a:gd name="connsiteY1" fmla="*/ 6966 h 6966"/>
                    <a:gd name="connsiteX2" fmla="*/ 2237 w 4218"/>
                    <a:gd name="connsiteY2" fmla="*/ 0 h 6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218" h="6966">
                      <a:moveTo>
                        <a:pt x="0" y="6966"/>
                      </a:moveTo>
                      <a:lnTo>
                        <a:pt x="4218" y="6966"/>
                      </a:lnTo>
                      <a:lnTo>
                        <a:pt x="2237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88" name="Graphic 43">
                  <a:extLst>
                    <a:ext uri="{FF2B5EF4-FFF2-40B4-BE49-F238E27FC236}">
                      <a16:creationId xmlns:a16="http://schemas.microsoft.com/office/drawing/2014/main" id="{20F4C434-49F8-41AB-BC56-142BDD3BD83F}"/>
                    </a:ext>
                  </a:extLst>
                </p:cNvPr>
                <p:cNvSpPr/>
                <p:nvPr/>
              </p:nvSpPr>
              <p:spPr>
                <a:xfrm>
                  <a:off x="5710760" y="4103308"/>
                  <a:ext cx="18782" cy="18665"/>
                </a:xfrm>
                <a:custGeom>
                  <a:avLst/>
                  <a:gdLst>
                    <a:gd name="connsiteX0" fmla="*/ 9391 w 18782"/>
                    <a:gd name="connsiteY0" fmla="*/ 0 h 18665"/>
                    <a:gd name="connsiteX1" fmla="*/ 0 w 18782"/>
                    <a:gd name="connsiteY1" fmla="*/ 9333 h 18665"/>
                    <a:gd name="connsiteX2" fmla="*/ 9391 w 18782"/>
                    <a:gd name="connsiteY2" fmla="*/ 18665 h 18665"/>
                    <a:gd name="connsiteX3" fmla="*/ 18783 w 18782"/>
                    <a:gd name="connsiteY3" fmla="*/ 9333 h 18665"/>
                    <a:gd name="connsiteX4" fmla="*/ 9391 w 18782"/>
                    <a:gd name="connsiteY4" fmla="*/ 0 h 18665"/>
                    <a:gd name="connsiteX5" fmla="*/ 9391 w 18782"/>
                    <a:gd name="connsiteY5" fmla="*/ 13397 h 18665"/>
                    <a:gd name="connsiteX6" fmla="*/ 5302 w 18782"/>
                    <a:gd name="connsiteY6" fmla="*/ 9333 h 18665"/>
                    <a:gd name="connsiteX7" fmla="*/ 9391 w 18782"/>
                    <a:gd name="connsiteY7" fmla="*/ 5269 h 18665"/>
                    <a:gd name="connsiteX8" fmla="*/ 13481 w 18782"/>
                    <a:gd name="connsiteY8" fmla="*/ 9333 h 18665"/>
                    <a:gd name="connsiteX9" fmla="*/ 9391 w 18782"/>
                    <a:gd name="connsiteY9" fmla="*/ 13397 h 186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8782" h="18665">
                      <a:moveTo>
                        <a:pt x="9391" y="0"/>
                      </a:moveTo>
                      <a:cubicBezTo>
                        <a:pt x="4241" y="0"/>
                        <a:pt x="0" y="4215"/>
                        <a:pt x="0" y="9333"/>
                      </a:cubicBezTo>
                      <a:cubicBezTo>
                        <a:pt x="0" y="14451"/>
                        <a:pt x="4241" y="18665"/>
                        <a:pt x="9391" y="18665"/>
                      </a:cubicBezTo>
                      <a:cubicBezTo>
                        <a:pt x="14542" y="18665"/>
                        <a:pt x="18783" y="14451"/>
                        <a:pt x="18783" y="9333"/>
                      </a:cubicBezTo>
                      <a:cubicBezTo>
                        <a:pt x="18783" y="4216"/>
                        <a:pt x="14542" y="0"/>
                        <a:pt x="9391" y="0"/>
                      </a:cubicBezTo>
                      <a:close/>
                      <a:moveTo>
                        <a:pt x="9391" y="13397"/>
                      </a:moveTo>
                      <a:cubicBezTo>
                        <a:pt x="7120" y="13397"/>
                        <a:pt x="5302" y="11591"/>
                        <a:pt x="5302" y="9333"/>
                      </a:cubicBezTo>
                      <a:cubicBezTo>
                        <a:pt x="5302" y="7076"/>
                        <a:pt x="7120" y="5269"/>
                        <a:pt x="9391" y="5269"/>
                      </a:cubicBezTo>
                      <a:cubicBezTo>
                        <a:pt x="11663" y="5269"/>
                        <a:pt x="13481" y="7076"/>
                        <a:pt x="13481" y="9333"/>
                      </a:cubicBezTo>
                      <a:cubicBezTo>
                        <a:pt x="13481" y="11591"/>
                        <a:pt x="11663" y="13397"/>
                        <a:pt x="9391" y="13397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83" name="Graphic 43">
                <a:extLst>
                  <a:ext uri="{FF2B5EF4-FFF2-40B4-BE49-F238E27FC236}">
                    <a16:creationId xmlns:a16="http://schemas.microsoft.com/office/drawing/2014/main" id="{A9357F72-A68E-4E01-A8CA-7AC20B930F9C}"/>
                  </a:ext>
                </a:extLst>
              </p:cNvPr>
              <p:cNvSpPr/>
              <p:nvPr/>
            </p:nvSpPr>
            <p:spPr>
              <a:xfrm>
                <a:off x="5664755" y="4092048"/>
                <a:ext cx="112635" cy="63149"/>
              </a:xfrm>
              <a:custGeom>
                <a:avLst/>
                <a:gdLst>
                  <a:gd name="connsiteX0" fmla="*/ 112562 w 112635"/>
                  <a:gd name="connsiteY0" fmla="*/ 1644 h 63149"/>
                  <a:gd name="connsiteX1" fmla="*/ 112571 w 112635"/>
                  <a:gd name="connsiteY1" fmla="*/ 1615 h 63149"/>
                  <a:gd name="connsiteX2" fmla="*/ 112433 w 112635"/>
                  <a:gd name="connsiteY2" fmla="*/ 569 h 63149"/>
                  <a:gd name="connsiteX3" fmla="*/ 110991 w 112635"/>
                  <a:gd name="connsiteY3" fmla="*/ 0 h 63149"/>
                  <a:gd name="connsiteX4" fmla="*/ 18152 w 112635"/>
                  <a:gd name="connsiteY4" fmla="*/ 0 h 63149"/>
                  <a:gd name="connsiteX5" fmla="*/ 14784 w 112635"/>
                  <a:gd name="connsiteY5" fmla="*/ 2498 h 63149"/>
                  <a:gd name="connsiteX6" fmla="*/ 14778 w 112635"/>
                  <a:gd name="connsiteY6" fmla="*/ 2527 h 63149"/>
                  <a:gd name="connsiteX7" fmla="*/ 14771 w 112635"/>
                  <a:gd name="connsiteY7" fmla="*/ 2556 h 63149"/>
                  <a:gd name="connsiteX8" fmla="*/ 79 w 112635"/>
                  <a:gd name="connsiteY8" fmla="*/ 61474 h 63149"/>
                  <a:gd name="connsiteX9" fmla="*/ 72 w 112635"/>
                  <a:gd name="connsiteY9" fmla="*/ 61504 h 63149"/>
                  <a:gd name="connsiteX10" fmla="*/ 64 w 112635"/>
                  <a:gd name="connsiteY10" fmla="*/ 61535 h 63149"/>
                  <a:gd name="connsiteX11" fmla="*/ 209 w 112635"/>
                  <a:gd name="connsiteY11" fmla="*/ 62613 h 63149"/>
                  <a:gd name="connsiteX12" fmla="*/ 1491 w 112635"/>
                  <a:gd name="connsiteY12" fmla="*/ 63149 h 63149"/>
                  <a:gd name="connsiteX13" fmla="*/ 94481 w 112635"/>
                  <a:gd name="connsiteY13" fmla="*/ 63149 h 63149"/>
                  <a:gd name="connsiteX14" fmla="*/ 97849 w 112635"/>
                  <a:gd name="connsiteY14" fmla="*/ 60651 h 63149"/>
                  <a:gd name="connsiteX15" fmla="*/ 97855 w 112635"/>
                  <a:gd name="connsiteY15" fmla="*/ 60622 h 63149"/>
                  <a:gd name="connsiteX16" fmla="*/ 97863 w 112635"/>
                  <a:gd name="connsiteY16" fmla="*/ 60593 h 63149"/>
                  <a:gd name="connsiteX17" fmla="*/ 112554 w 112635"/>
                  <a:gd name="connsiteY17" fmla="*/ 1675 h 63149"/>
                  <a:gd name="connsiteX18" fmla="*/ 112562 w 112635"/>
                  <a:gd name="connsiteY18" fmla="*/ 1644 h 63149"/>
                  <a:gd name="connsiteX19" fmla="*/ 45412 w 112635"/>
                  <a:gd name="connsiteY19" fmla="*/ 53460 h 63149"/>
                  <a:gd name="connsiteX20" fmla="*/ 44201 w 112635"/>
                  <a:gd name="connsiteY20" fmla="*/ 49673 h 63149"/>
                  <a:gd name="connsiteX21" fmla="*/ 38446 w 112635"/>
                  <a:gd name="connsiteY21" fmla="*/ 49673 h 63149"/>
                  <a:gd name="connsiteX22" fmla="*/ 37385 w 112635"/>
                  <a:gd name="connsiteY22" fmla="*/ 53460 h 63149"/>
                  <a:gd name="connsiteX23" fmla="*/ 33600 w 112635"/>
                  <a:gd name="connsiteY23" fmla="*/ 53460 h 63149"/>
                  <a:gd name="connsiteX24" fmla="*/ 39355 w 112635"/>
                  <a:gd name="connsiteY24" fmla="*/ 37254 h 63149"/>
                  <a:gd name="connsiteX25" fmla="*/ 43595 w 112635"/>
                  <a:gd name="connsiteY25" fmla="*/ 37254 h 63149"/>
                  <a:gd name="connsiteX26" fmla="*/ 49350 w 112635"/>
                  <a:gd name="connsiteY26" fmla="*/ 53460 h 63149"/>
                  <a:gd name="connsiteX27" fmla="*/ 45412 w 112635"/>
                  <a:gd name="connsiteY27" fmla="*/ 53460 h 63149"/>
                  <a:gd name="connsiteX28" fmla="*/ 57377 w 112635"/>
                  <a:gd name="connsiteY28" fmla="*/ 53763 h 63149"/>
                  <a:gd name="connsiteX29" fmla="*/ 54197 w 112635"/>
                  <a:gd name="connsiteY29" fmla="*/ 52399 h 63149"/>
                  <a:gd name="connsiteX30" fmla="*/ 54197 w 112635"/>
                  <a:gd name="connsiteY30" fmla="*/ 57398 h 63149"/>
                  <a:gd name="connsiteX31" fmla="*/ 50561 w 112635"/>
                  <a:gd name="connsiteY31" fmla="*/ 57398 h 63149"/>
                  <a:gd name="connsiteX32" fmla="*/ 50561 w 112635"/>
                  <a:gd name="connsiteY32" fmla="*/ 41646 h 63149"/>
                  <a:gd name="connsiteX33" fmla="*/ 53288 w 112635"/>
                  <a:gd name="connsiteY33" fmla="*/ 41646 h 63149"/>
                  <a:gd name="connsiteX34" fmla="*/ 53894 w 112635"/>
                  <a:gd name="connsiteY34" fmla="*/ 43009 h 63149"/>
                  <a:gd name="connsiteX35" fmla="*/ 57680 w 112635"/>
                  <a:gd name="connsiteY35" fmla="*/ 41343 h 63149"/>
                  <a:gd name="connsiteX36" fmla="*/ 62981 w 112635"/>
                  <a:gd name="connsiteY36" fmla="*/ 47402 h 63149"/>
                  <a:gd name="connsiteX37" fmla="*/ 57377 w 112635"/>
                  <a:gd name="connsiteY37" fmla="*/ 53763 h 63149"/>
                  <a:gd name="connsiteX38" fmla="*/ 71614 w 112635"/>
                  <a:gd name="connsiteY38" fmla="*/ 53763 h 63149"/>
                  <a:gd name="connsiteX39" fmla="*/ 68433 w 112635"/>
                  <a:gd name="connsiteY39" fmla="*/ 52399 h 63149"/>
                  <a:gd name="connsiteX40" fmla="*/ 68433 w 112635"/>
                  <a:gd name="connsiteY40" fmla="*/ 57398 h 63149"/>
                  <a:gd name="connsiteX41" fmla="*/ 64950 w 112635"/>
                  <a:gd name="connsiteY41" fmla="*/ 57398 h 63149"/>
                  <a:gd name="connsiteX42" fmla="*/ 64950 w 112635"/>
                  <a:gd name="connsiteY42" fmla="*/ 41646 h 63149"/>
                  <a:gd name="connsiteX43" fmla="*/ 67524 w 112635"/>
                  <a:gd name="connsiteY43" fmla="*/ 41646 h 63149"/>
                  <a:gd name="connsiteX44" fmla="*/ 68281 w 112635"/>
                  <a:gd name="connsiteY44" fmla="*/ 43009 h 63149"/>
                  <a:gd name="connsiteX45" fmla="*/ 71916 w 112635"/>
                  <a:gd name="connsiteY45" fmla="*/ 41343 h 63149"/>
                  <a:gd name="connsiteX46" fmla="*/ 77217 w 112635"/>
                  <a:gd name="connsiteY46" fmla="*/ 47402 h 63149"/>
                  <a:gd name="connsiteX47" fmla="*/ 71614 w 112635"/>
                  <a:gd name="connsiteY47" fmla="*/ 53763 h 63149"/>
                  <a:gd name="connsiteX48" fmla="*/ 31630 w 112635"/>
                  <a:gd name="connsiteY48" fmla="*/ 20593 h 63149"/>
                  <a:gd name="connsiteX49" fmla="*/ 79185 w 112635"/>
                  <a:gd name="connsiteY49" fmla="*/ 20593 h 63149"/>
                  <a:gd name="connsiteX50" fmla="*/ 31630 w 112635"/>
                  <a:gd name="connsiteY50" fmla="*/ 20593 h 631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112635" h="63149">
                    <a:moveTo>
                      <a:pt x="112562" y="1644"/>
                    </a:moveTo>
                    <a:lnTo>
                      <a:pt x="112571" y="1615"/>
                    </a:lnTo>
                    <a:cubicBezTo>
                      <a:pt x="112690" y="1199"/>
                      <a:pt x="112644" y="847"/>
                      <a:pt x="112433" y="569"/>
                    </a:cubicBezTo>
                    <a:cubicBezTo>
                      <a:pt x="112161" y="207"/>
                      <a:pt x="111635" y="0"/>
                      <a:pt x="110991" y="0"/>
                    </a:cubicBezTo>
                    <a:lnTo>
                      <a:pt x="18152" y="0"/>
                    </a:lnTo>
                    <a:cubicBezTo>
                      <a:pt x="16722" y="0"/>
                      <a:pt x="15055" y="1237"/>
                      <a:pt x="14784" y="2498"/>
                    </a:cubicBezTo>
                    <a:lnTo>
                      <a:pt x="14778" y="2527"/>
                    </a:lnTo>
                    <a:lnTo>
                      <a:pt x="14771" y="2556"/>
                    </a:lnTo>
                    <a:lnTo>
                      <a:pt x="79" y="61474"/>
                    </a:lnTo>
                    <a:lnTo>
                      <a:pt x="72" y="61504"/>
                    </a:lnTo>
                    <a:lnTo>
                      <a:pt x="64" y="61535"/>
                    </a:lnTo>
                    <a:cubicBezTo>
                      <a:pt x="-57" y="61955"/>
                      <a:pt x="-6" y="62328"/>
                      <a:pt x="209" y="62613"/>
                    </a:cubicBezTo>
                    <a:cubicBezTo>
                      <a:pt x="466" y="62954"/>
                      <a:pt x="934" y="63149"/>
                      <a:pt x="1491" y="63149"/>
                    </a:cubicBezTo>
                    <a:lnTo>
                      <a:pt x="94481" y="63149"/>
                    </a:lnTo>
                    <a:cubicBezTo>
                      <a:pt x="95910" y="63149"/>
                      <a:pt x="97578" y="61912"/>
                      <a:pt x="97849" y="60651"/>
                    </a:cubicBezTo>
                    <a:lnTo>
                      <a:pt x="97855" y="60622"/>
                    </a:lnTo>
                    <a:lnTo>
                      <a:pt x="97863" y="60593"/>
                    </a:lnTo>
                    <a:lnTo>
                      <a:pt x="112554" y="1675"/>
                    </a:lnTo>
                    <a:lnTo>
                      <a:pt x="112562" y="1644"/>
                    </a:lnTo>
                    <a:close/>
                    <a:moveTo>
                      <a:pt x="45412" y="53460"/>
                    </a:moveTo>
                    <a:lnTo>
                      <a:pt x="44201" y="49673"/>
                    </a:lnTo>
                    <a:lnTo>
                      <a:pt x="38446" y="49673"/>
                    </a:lnTo>
                    <a:lnTo>
                      <a:pt x="37385" y="53460"/>
                    </a:lnTo>
                    <a:lnTo>
                      <a:pt x="33600" y="53460"/>
                    </a:lnTo>
                    <a:lnTo>
                      <a:pt x="39355" y="37254"/>
                    </a:lnTo>
                    <a:lnTo>
                      <a:pt x="43595" y="37254"/>
                    </a:lnTo>
                    <a:lnTo>
                      <a:pt x="49350" y="53460"/>
                    </a:lnTo>
                    <a:lnTo>
                      <a:pt x="45412" y="53460"/>
                    </a:lnTo>
                    <a:close/>
                    <a:moveTo>
                      <a:pt x="57377" y="53763"/>
                    </a:moveTo>
                    <a:cubicBezTo>
                      <a:pt x="56014" y="53763"/>
                      <a:pt x="54953" y="53308"/>
                      <a:pt x="54197" y="52399"/>
                    </a:cubicBezTo>
                    <a:lnTo>
                      <a:pt x="54197" y="57398"/>
                    </a:lnTo>
                    <a:lnTo>
                      <a:pt x="50561" y="57398"/>
                    </a:lnTo>
                    <a:lnTo>
                      <a:pt x="50561" y="41646"/>
                    </a:lnTo>
                    <a:lnTo>
                      <a:pt x="53288" y="41646"/>
                    </a:lnTo>
                    <a:lnTo>
                      <a:pt x="53894" y="43009"/>
                    </a:lnTo>
                    <a:cubicBezTo>
                      <a:pt x="54803" y="42100"/>
                      <a:pt x="56014" y="41343"/>
                      <a:pt x="57680" y="41343"/>
                    </a:cubicBezTo>
                    <a:cubicBezTo>
                      <a:pt x="60860" y="41343"/>
                      <a:pt x="62981" y="43463"/>
                      <a:pt x="62981" y="47402"/>
                    </a:cubicBezTo>
                    <a:cubicBezTo>
                      <a:pt x="62981" y="51340"/>
                      <a:pt x="60558" y="53763"/>
                      <a:pt x="57377" y="53763"/>
                    </a:cubicBezTo>
                    <a:close/>
                    <a:moveTo>
                      <a:pt x="71614" y="53763"/>
                    </a:moveTo>
                    <a:cubicBezTo>
                      <a:pt x="70403" y="53763"/>
                      <a:pt x="69191" y="53308"/>
                      <a:pt x="68433" y="52399"/>
                    </a:cubicBezTo>
                    <a:lnTo>
                      <a:pt x="68433" y="57398"/>
                    </a:lnTo>
                    <a:lnTo>
                      <a:pt x="64950" y="57398"/>
                    </a:lnTo>
                    <a:lnTo>
                      <a:pt x="64950" y="41646"/>
                    </a:lnTo>
                    <a:lnTo>
                      <a:pt x="67524" y="41646"/>
                    </a:lnTo>
                    <a:lnTo>
                      <a:pt x="68281" y="43009"/>
                    </a:lnTo>
                    <a:cubicBezTo>
                      <a:pt x="69038" y="42100"/>
                      <a:pt x="70401" y="41343"/>
                      <a:pt x="71916" y="41343"/>
                    </a:cubicBezTo>
                    <a:cubicBezTo>
                      <a:pt x="75097" y="41343"/>
                      <a:pt x="77217" y="43463"/>
                      <a:pt x="77217" y="47402"/>
                    </a:cubicBezTo>
                    <a:cubicBezTo>
                      <a:pt x="77217" y="51340"/>
                      <a:pt x="74795" y="53763"/>
                      <a:pt x="71614" y="53763"/>
                    </a:cubicBezTo>
                    <a:close/>
                    <a:moveTo>
                      <a:pt x="31630" y="20593"/>
                    </a:moveTo>
                    <a:cubicBezTo>
                      <a:pt x="44806" y="2721"/>
                      <a:pt x="66009" y="2721"/>
                      <a:pt x="79185" y="20593"/>
                    </a:cubicBezTo>
                    <a:cubicBezTo>
                      <a:pt x="66009" y="38465"/>
                      <a:pt x="44806" y="38465"/>
                      <a:pt x="31630" y="2059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9" name="Group 88">
            <a:extLst>
              <a:ext uri="{FF2B5EF4-FFF2-40B4-BE49-F238E27FC236}">
                <a16:creationId xmlns:a16="http://schemas.microsoft.com/office/drawing/2014/main" id="{67EE5C31-6282-43B3-8DCE-BECD94B5AFF4}"/>
              </a:ext>
            </a:extLst>
          </p:cNvPr>
          <p:cNvGrpSpPr/>
          <p:nvPr/>
        </p:nvGrpSpPr>
        <p:grpSpPr>
          <a:xfrm>
            <a:off x="5643711" y="2434093"/>
            <a:ext cx="158692" cy="158693"/>
            <a:chOff x="5643711" y="2434093"/>
            <a:chExt cx="158692" cy="158693"/>
          </a:xfrm>
        </p:grpSpPr>
        <p:sp>
          <p:nvSpPr>
            <p:cNvPr id="90" name="Graphic 44">
              <a:extLst>
                <a:ext uri="{FF2B5EF4-FFF2-40B4-BE49-F238E27FC236}">
                  <a16:creationId xmlns:a16="http://schemas.microsoft.com/office/drawing/2014/main" id="{70E5BE19-BCEE-413C-97F1-4F21028AA5C0}"/>
                </a:ext>
              </a:extLst>
            </p:cNvPr>
            <p:cNvSpPr/>
            <p:nvPr/>
          </p:nvSpPr>
          <p:spPr>
            <a:xfrm>
              <a:off x="5643711" y="2434093"/>
              <a:ext cx="158692" cy="158693"/>
            </a:xfrm>
            <a:custGeom>
              <a:avLst/>
              <a:gdLst>
                <a:gd name="connsiteX0" fmla="*/ 158693 w 158692"/>
                <a:gd name="connsiteY0" fmla="*/ 79347 h 158693"/>
                <a:gd name="connsiteX1" fmla="*/ 79346 w 158692"/>
                <a:gd name="connsiteY1" fmla="*/ 158694 h 158693"/>
                <a:gd name="connsiteX2" fmla="*/ 0 w 158692"/>
                <a:gd name="connsiteY2" fmla="*/ 79347 h 158693"/>
                <a:gd name="connsiteX3" fmla="*/ 79346 w 158692"/>
                <a:gd name="connsiteY3" fmla="*/ 0 h 158693"/>
                <a:gd name="connsiteX4" fmla="*/ 158693 w 158692"/>
                <a:gd name="connsiteY4" fmla="*/ 79347 h 1586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692" h="158693">
                  <a:moveTo>
                    <a:pt x="158693" y="79347"/>
                  </a:moveTo>
                  <a:cubicBezTo>
                    <a:pt x="158693" y="123169"/>
                    <a:pt x="123168" y="158694"/>
                    <a:pt x="79346" y="158694"/>
                  </a:cubicBezTo>
                  <a:cubicBezTo>
                    <a:pt x="35525" y="158694"/>
                    <a:pt x="0" y="123169"/>
                    <a:pt x="0" y="79347"/>
                  </a:cubicBezTo>
                  <a:cubicBezTo>
                    <a:pt x="0" y="35525"/>
                    <a:pt x="35525" y="0"/>
                    <a:pt x="79346" y="0"/>
                  </a:cubicBezTo>
                  <a:cubicBezTo>
                    <a:pt x="123168" y="0"/>
                    <a:pt x="158693" y="35525"/>
                    <a:pt x="158693" y="79347"/>
                  </a:cubicBezTo>
                  <a:close/>
                </a:path>
              </a:pathLst>
            </a:custGeom>
            <a:solidFill>
              <a:srgbClr val="28A8E0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1" name="Graphic 44">
              <a:extLst>
                <a:ext uri="{FF2B5EF4-FFF2-40B4-BE49-F238E27FC236}">
                  <a16:creationId xmlns:a16="http://schemas.microsoft.com/office/drawing/2014/main" id="{AC53FDB1-7107-42C9-9D02-658B47F90441}"/>
                </a:ext>
              </a:extLst>
            </p:cNvPr>
            <p:cNvGrpSpPr/>
            <p:nvPr/>
          </p:nvGrpSpPr>
          <p:grpSpPr>
            <a:xfrm>
              <a:off x="5658881" y="2457171"/>
              <a:ext cx="132585" cy="108032"/>
              <a:chOff x="5658881" y="2457171"/>
              <a:chExt cx="132585" cy="108032"/>
            </a:xfrm>
            <a:solidFill>
              <a:srgbClr val="FFFFFF"/>
            </a:solidFill>
          </p:grpSpPr>
          <p:sp>
            <p:nvSpPr>
              <p:cNvPr id="92" name="Graphic 44">
                <a:extLst>
                  <a:ext uri="{FF2B5EF4-FFF2-40B4-BE49-F238E27FC236}">
                    <a16:creationId xmlns:a16="http://schemas.microsoft.com/office/drawing/2014/main" id="{0A800016-2910-43C8-8B05-7215A4F64467}"/>
                  </a:ext>
                </a:extLst>
              </p:cNvPr>
              <p:cNvSpPr/>
              <p:nvPr/>
            </p:nvSpPr>
            <p:spPr>
              <a:xfrm>
                <a:off x="5687500" y="2457171"/>
                <a:ext cx="103966" cy="108032"/>
              </a:xfrm>
              <a:custGeom>
                <a:avLst/>
                <a:gdLst>
                  <a:gd name="connsiteX0" fmla="*/ 99725 w 103966"/>
                  <a:gd name="connsiteY0" fmla="*/ 32989 h 108032"/>
                  <a:gd name="connsiteX1" fmla="*/ 88150 w 103966"/>
                  <a:gd name="connsiteY1" fmla="*/ 15821 h 108032"/>
                  <a:gd name="connsiteX2" fmla="*/ 70982 w 103966"/>
                  <a:gd name="connsiteY2" fmla="*/ 4246 h 108032"/>
                  <a:gd name="connsiteX3" fmla="*/ 49956 w 103966"/>
                  <a:gd name="connsiteY3" fmla="*/ 0 h 108032"/>
                  <a:gd name="connsiteX4" fmla="*/ 28930 w 103966"/>
                  <a:gd name="connsiteY4" fmla="*/ 4246 h 108032"/>
                  <a:gd name="connsiteX5" fmla="*/ 11762 w 103966"/>
                  <a:gd name="connsiteY5" fmla="*/ 15821 h 108032"/>
                  <a:gd name="connsiteX6" fmla="*/ 187 w 103966"/>
                  <a:gd name="connsiteY6" fmla="*/ 32989 h 108032"/>
                  <a:gd name="connsiteX7" fmla="*/ 0 w 103966"/>
                  <a:gd name="connsiteY7" fmla="*/ 33439 h 108032"/>
                  <a:gd name="connsiteX8" fmla="*/ 1511 w 103966"/>
                  <a:gd name="connsiteY8" fmla="*/ 33439 h 108032"/>
                  <a:gd name="connsiteX9" fmla="*/ 4967 w 103966"/>
                  <a:gd name="connsiteY9" fmla="*/ 33439 h 108032"/>
                  <a:gd name="connsiteX10" fmla="*/ 6645 w 103966"/>
                  <a:gd name="connsiteY10" fmla="*/ 33439 h 108032"/>
                  <a:gd name="connsiteX11" fmla="*/ 16057 w 103966"/>
                  <a:gd name="connsiteY11" fmla="*/ 20116 h 108032"/>
                  <a:gd name="connsiteX12" fmla="*/ 19838 w 103966"/>
                  <a:gd name="connsiteY12" fmla="*/ 16714 h 108032"/>
                  <a:gd name="connsiteX13" fmla="*/ 19886 w 103966"/>
                  <a:gd name="connsiteY13" fmla="*/ 16972 h 108032"/>
                  <a:gd name="connsiteX14" fmla="*/ 19886 w 103966"/>
                  <a:gd name="connsiteY14" fmla="*/ 18227 h 108032"/>
                  <a:gd name="connsiteX15" fmla="*/ 21299 w 103966"/>
                  <a:gd name="connsiteY15" fmla="*/ 18383 h 108032"/>
                  <a:gd name="connsiteX16" fmla="*/ 20828 w 103966"/>
                  <a:gd name="connsiteY16" fmla="*/ 19638 h 108032"/>
                  <a:gd name="connsiteX17" fmla="*/ 20984 w 103966"/>
                  <a:gd name="connsiteY17" fmla="*/ 21207 h 108032"/>
                  <a:gd name="connsiteX18" fmla="*/ 20828 w 103966"/>
                  <a:gd name="connsiteY18" fmla="*/ 22305 h 108032"/>
                  <a:gd name="connsiteX19" fmla="*/ 20043 w 103966"/>
                  <a:gd name="connsiteY19" fmla="*/ 23089 h 108032"/>
                  <a:gd name="connsiteX20" fmla="*/ 21142 w 103966"/>
                  <a:gd name="connsiteY20" fmla="*/ 24657 h 108032"/>
                  <a:gd name="connsiteX21" fmla="*/ 20671 w 103966"/>
                  <a:gd name="connsiteY21" fmla="*/ 26069 h 108032"/>
                  <a:gd name="connsiteX22" fmla="*/ 18943 w 103966"/>
                  <a:gd name="connsiteY22" fmla="*/ 28578 h 108032"/>
                  <a:gd name="connsiteX23" fmla="*/ 17059 w 103966"/>
                  <a:gd name="connsiteY23" fmla="*/ 30617 h 108032"/>
                  <a:gd name="connsiteX24" fmla="*/ 16588 w 103966"/>
                  <a:gd name="connsiteY24" fmla="*/ 31872 h 108032"/>
                  <a:gd name="connsiteX25" fmla="*/ 15488 w 103966"/>
                  <a:gd name="connsiteY25" fmla="*/ 33283 h 108032"/>
                  <a:gd name="connsiteX26" fmla="*/ 15488 w 103966"/>
                  <a:gd name="connsiteY26" fmla="*/ 33440 h 108032"/>
                  <a:gd name="connsiteX27" fmla="*/ 24911 w 103966"/>
                  <a:gd name="connsiteY27" fmla="*/ 33440 h 108032"/>
                  <a:gd name="connsiteX28" fmla="*/ 29308 w 103966"/>
                  <a:gd name="connsiteY28" fmla="*/ 33440 h 108032"/>
                  <a:gd name="connsiteX29" fmla="*/ 57733 w 103966"/>
                  <a:gd name="connsiteY29" fmla="*/ 33440 h 108032"/>
                  <a:gd name="connsiteX30" fmla="*/ 57733 w 103966"/>
                  <a:gd name="connsiteY30" fmla="*/ 39399 h 108032"/>
                  <a:gd name="connsiteX31" fmla="*/ 59932 w 103966"/>
                  <a:gd name="connsiteY31" fmla="*/ 38144 h 108032"/>
                  <a:gd name="connsiteX32" fmla="*/ 59932 w 103966"/>
                  <a:gd name="connsiteY32" fmla="*/ 35636 h 108032"/>
                  <a:gd name="connsiteX33" fmla="*/ 60875 w 103966"/>
                  <a:gd name="connsiteY33" fmla="*/ 35636 h 108032"/>
                  <a:gd name="connsiteX34" fmla="*/ 61659 w 103966"/>
                  <a:gd name="connsiteY34" fmla="*/ 34537 h 108032"/>
                  <a:gd name="connsiteX35" fmla="*/ 62444 w 103966"/>
                  <a:gd name="connsiteY35" fmla="*/ 34067 h 108032"/>
                  <a:gd name="connsiteX36" fmla="*/ 63701 w 103966"/>
                  <a:gd name="connsiteY36" fmla="*/ 32969 h 108032"/>
                  <a:gd name="connsiteX37" fmla="*/ 64485 w 103966"/>
                  <a:gd name="connsiteY37" fmla="*/ 32812 h 108032"/>
                  <a:gd name="connsiteX38" fmla="*/ 65742 w 103966"/>
                  <a:gd name="connsiteY38" fmla="*/ 32185 h 108032"/>
                  <a:gd name="connsiteX39" fmla="*/ 67155 w 103966"/>
                  <a:gd name="connsiteY39" fmla="*/ 31872 h 108032"/>
                  <a:gd name="connsiteX40" fmla="*/ 67155 w 103966"/>
                  <a:gd name="connsiteY40" fmla="*/ 30931 h 108032"/>
                  <a:gd name="connsiteX41" fmla="*/ 70452 w 103966"/>
                  <a:gd name="connsiteY41" fmla="*/ 29049 h 108032"/>
                  <a:gd name="connsiteX42" fmla="*/ 72964 w 103966"/>
                  <a:gd name="connsiteY42" fmla="*/ 28422 h 108032"/>
                  <a:gd name="connsiteX43" fmla="*/ 72180 w 103966"/>
                  <a:gd name="connsiteY43" fmla="*/ 29521 h 108032"/>
                  <a:gd name="connsiteX44" fmla="*/ 74064 w 103966"/>
                  <a:gd name="connsiteY44" fmla="*/ 29051 h 108032"/>
                  <a:gd name="connsiteX45" fmla="*/ 76733 w 103966"/>
                  <a:gd name="connsiteY45" fmla="*/ 28267 h 108032"/>
                  <a:gd name="connsiteX46" fmla="*/ 78304 w 103966"/>
                  <a:gd name="connsiteY46" fmla="*/ 26542 h 108032"/>
                  <a:gd name="connsiteX47" fmla="*/ 76733 w 103966"/>
                  <a:gd name="connsiteY47" fmla="*/ 27640 h 108032"/>
                  <a:gd name="connsiteX48" fmla="*/ 76105 w 103966"/>
                  <a:gd name="connsiteY48" fmla="*/ 27170 h 108032"/>
                  <a:gd name="connsiteX49" fmla="*/ 75320 w 103966"/>
                  <a:gd name="connsiteY49" fmla="*/ 27483 h 108032"/>
                  <a:gd name="connsiteX50" fmla="*/ 74535 w 103966"/>
                  <a:gd name="connsiteY50" fmla="*/ 26543 h 108032"/>
                  <a:gd name="connsiteX51" fmla="*/ 75792 w 103966"/>
                  <a:gd name="connsiteY51" fmla="*/ 24504 h 108032"/>
                  <a:gd name="connsiteX52" fmla="*/ 73593 w 103966"/>
                  <a:gd name="connsiteY52" fmla="*/ 24034 h 108032"/>
                  <a:gd name="connsiteX53" fmla="*/ 74849 w 103966"/>
                  <a:gd name="connsiteY53" fmla="*/ 23092 h 108032"/>
                  <a:gd name="connsiteX54" fmla="*/ 76733 w 103966"/>
                  <a:gd name="connsiteY54" fmla="*/ 23249 h 108032"/>
                  <a:gd name="connsiteX55" fmla="*/ 76890 w 103966"/>
                  <a:gd name="connsiteY55" fmla="*/ 24033 h 108032"/>
                  <a:gd name="connsiteX56" fmla="*/ 77989 w 103966"/>
                  <a:gd name="connsiteY56" fmla="*/ 24190 h 108032"/>
                  <a:gd name="connsiteX57" fmla="*/ 77205 w 103966"/>
                  <a:gd name="connsiteY57" fmla="*/ 23249 h 108032"/>
                  <a:gd name="connsiteX58" fmla="*/ 80188 w 103966"/>
                  <a:gd name="connsiteY58" fmla="*/ 23092 h 108032"/>
                  <a:gd name="connsiteX59" fmla="*/ 81759 w 103966"/>
                  <a:gd name="connsiteY59" fmla="*/ 22309 h 108032"/>
                  <a:gd name="connsiteX60" fmla="*/ 83330 w 103966"/>
                  <a:gd name="connsiteY60" fmla="*/ 21995 h 108032"/>
                  <a:gd name="connsiteX61" fmla="*/ 82545 w 103966"/>
                  <a:gd name="connsiteY61" fmla="*/ 22936 h 108032"/>
                  <a:gd name="connsiteX62" fmla="*/ 80190 w 103966"/>
                  <a:gd name="connsiteY62" fmla="*/ 25445 h 108032"/>
                  <a:gd name="connsiteX63" fmla="*/ 82074 w 103966"/>
                  <a:gd name="connsiteY63" fmla="*/ 25758 h 108032"/>
                  <a:gd name="connsiteX64" fmla="*/ 82859 w 103966"/>
                  <a:gd name="connsiteY64" fmla="*/ 25915 h 108032"/>
                  <a:gd name="connsiteX65" fmla="*/ 83958 w 103966"/>
                  <a:gd name="connsiteY65" fmla="*/ 25915 h 108032"/>
                  <a:gd name="connsiteX66" fmla="*/ 84901 w 103966"/>
                  <a:gd name="connsiteY66" fmla="*/ 26542 h 108032"/>
                  <a:gd name="connsiteX67" fmla="*/ 85373 w 103966"/>
                  <a:gd name="connsiteY67" fmla="*/ 25287 h 108032"/>
                  <a:gd name="connsiteX68" fmla="*/ 85529 w 103966"/>
                  <a:gd name="connsiteY68" fmla="*/ 24032 h 108032"/>
                  <a:gd name="connsiteX69" fmla="*/ 83802 w 103966"/>
                  <a:gd name="connsiteY69" fmla="*/ 23248 h 108032"/>
                  <a:gd name="connsiteX70" fmla="*/ 84430 w 103966"/>
                  <a:gd name="connsiteY70" fmla="*/ 22150 h 108032"/>
                  <a:gd name="connsiteX71" fmla="*/ 84860 w 103966"/>
                  <a:gd name="connsiteY71" fmla="*/ 21158 h 108032"/>
                  <a:gd name="connsiteX72" fmla="*/ 94129 w 103966"/>
                  <a:gd name="connsiteY72" fmla="*/ 35357 h 108032"/>
                  <a:gd name="connsiteX73" fmla="*/ 97895 w 103966"/>
                  <a:gd name="connsiteY73" fmla="*/ 54016 h 108032"/>
                  <a:gd name="connsiteX74" fmla="*/ 94129 w 103966"/>
                  <a:gd name="connsiteY74" fmla="*/ 72676 h 108032"/>
                  <a:gd name="connsiteX75" fmla="*/ 91355 w 103966"/>
                  <a:gd name="connsiteY75" fmla="*/ 78206 h 108032"/>
                  <a:gd name="connsiteX76" fmla="*/ 90869 w 103966"/>
                  <a:gd name="connsiteY76" fmla="*/ 78134 h 108032"/>
                  <a:gd name="connsiteX77" fmla="*/ 90084 w 103966"/>
                  <a:gd name="connsiteY77" fmla="*/ 78291 h 108032"/>
                  <a:gd name="connsiteX78" fmla="*/ 88043 w 103966"/>
                  <a:gd name="connsiteY78" fmla="*/ 77821 h 108032"/>
                  <a:gd name="connsiteX79" fmla="*/ 86944 w 103966"/>
                  <a:gd name="connsiteY79" fmla="*/ 77821 h 108032"/>
                  <a:gd name="connsiteX80" fmla="*/ 86315 w 103966"/>
                  <a:gd name="connsiteY80" fmla="*/ 76879 h 108032"/>
                  <a:gd name="connsiteX81" fmla="*/ 85216 w 103966"/>
                  <a:gd name="connsiteY81" fmla="*/ 76409 h 108032"/>
                  <a:gd name="connsiteX82" fmla="*/ 83645 w 103966"/>
                  <a:gd name="connsiteY82" fmla="*/ 75939 h 108032"/>
                  <a:gd name="connsiteX83" fmla="*/ 82860 w 103966"/>
                  <a:gd name="connsiteY83" fmla="*/ 76096 h 108032"/>
                  <a:gd name="connsiteX84" fmla="*/ 81917 w 103966"/>
                  <a:gd name="connsiteY84" fmla="*/ 75312 h 108032"/>
                  <a:gd name="connsiteX85" fmla="*/ 80975 w 103966"/>
                  <a:gd name="connsiteY85" fmla="*/ 74685 h 108032"/>
                  <a:gd name="connsiteX86" fmla="*/ 80190 w 103966"/>
                  <a:gd name="connsiteY86" fmla="*/ 72333 h 108032"/>
                  <a:gd name="connsiteX87" fmla="*/ 79875 w 103966"/>
                  <a:gd name="connsiteY87" fmla="*/ 71393 h 108032"/>
                  <a:gd name="connsiteX88" fmla="*/ 78932 w 103966"/>
                  <a:gd name="connsiteY88" fmla="*/ 70294 h 108032"/>
                  <a:gd name="connsiteX89" fmla="*/ 76263 w 103966"/>
                  <a:gd name="connsiteY89" fmla="*/ 69039 h 108032"/>
                  <a:gd name="connsiteX90" fmla="*/ 74535 w 103966"/>
                  <a:gd name="connsiteY90" fmla="*/ 69039 h 108032"/>
                  <a:gd name="connsiteX91" fmla="*/ 72651 w 103966"/>
                  <a:gd name="connsiteY91" fmla="*/ 67941 h 108032"/>
                  <a:gd name="connsiteX92" fmla="*/ 71551 w 103966"/>
                  <a:gd name="connsiteY92" fmla="*/ 66686 h 108032"/>
                  <a:gd name="connsiteX93" fmla="*/ 70295 w 103966"/>
                  <a:gd name="connsiteY93" fmla="*/ 66059 h 108032"/>
                  <a:gd name="connsiteX94" fmla="*/ 70138 w 103966"/>
                  <a:gd name="connsiteY94" fmla="*/ 65589 h 108032"/>
                  <a:gd name="connsiteX95" fmla="*/ 69824 w 103966"/>
                  <a:gd name="connsiteY95" fmla="*/ 64492 h 108032"/>
                  <a:gd name="connsiteX96" fmla="*/ 68881 w 103966"/>
                  <a:gd name="connsiteY96" fmla="*/ 64805 h 108032"/>
                  <a:gd name="connsiteX97" fmla="*/ 66997 w 103966"/>
                  <a:gd name="connsiteY97" fmla="*/ 64021 h 108032"/>
                  <a:gd name="connsiteX98" fmla="*/ 65740 w 103966"/>
                  <a:gd name="connsiteY98" fmla="*/ 64648 h 108032"/>
                  <a:gd name="connsiteX99" fmla="*/ 64484 w 103966"/>
                  <a:gd name="connsiteY99" fmla="*/ 64178 h 108032"/>
                  <a:gd name="connsiteX100" fmla="*/ 63228 w 103966"/>
                  <a:gd name="connsiteY100" fmla="*/ 64178 h 108032"/>
                  <a:gd name="connsiteX101" fmla="*/ 62128 w 103966"/>
                  <a:gd name="connsiteY101" fmla="*/ 63395 h 108032"/>
                  <a:gd name="connsiteX102" fmla="*/ 61029 w 103966"/>
                  <a:gd name="connsiteY102" fmla="*/ 62924 h 108032"/>
                  <a:gd name="connsiteX103" fmla="*/ 59301 w 103966"/>
                  <a:gd name="connsiteY103" fmla="*/ 63708 h 108032"/>
                  <a:gd name="connsiteX104" fmla="*/ 59458 w 103966"/>
                  <a:gd name="connsiteY104" fmla="*/ 62453 h 108032"/>
                  <a:gd name="connsiteX105" fmla="*/ 58515 w 103966"/>
                  <a:gd name="connsiteY105" fmla="*/ 62766 h 108032"/>
                  <a:gd name="connsiteX106" fmla="*/ 57730 w 103966"/>
                  <a:gd name="connsiteY106" fmla="*/ 63237 h 108032"/>
                  <a:gd name="connsiteX107" fmla="*/ 57730 w 103966"/>
                  <a:gd name="connsiteY107" fmla="*/ 64648 h 108032"/>
                  <a:gd name="connsiteX108" fmla="*/ 57730 w 103966"/>
                  <a:gd name="connsiteY108" fmla="*/ 69667 h 108032"/>
                  <a:gd name="connsiteX109" fmla="*/ 57730 w 103966"/>
                  <a:gd name="connsiteY109" fmla="*/ 73588 h 108032"/>
                  <a:gd name="connsiteX110" fmla="*/ 57730 w 103966"/>
                  <a:gd name="connsiteY110" fmla="*/ 78920 h 108032"/>
                  <a:gd name="connsiteX111" fmla="*/ 57730 w 103966"/>
                  <a:gd name="connsiteY111" fmla="*/ 82841 h 108032"/>
                  <a:gd name="connsiteX112" fmla="*/ 57730 w 103966"/>
                  <a:gd name="connsiteY112" fmla="*/ 92094 h 108032"/>
                  <a:gd name="connsiteX113" fmla="*/ 57259 w 103966"/>
                  <a:gd name="connsiteY113" fmla="*/ 92094 h 108032"/>
                  <a:gd name="connsiteX114" fmla="*/ 57887 w 103966"/>
                  <a:gd name="connsiteY114" fmla="*/ 92407 h 108032"/>
                  <a:gd name="connsiteX115" fmla="*/ 59143 w 103966"/>
                  <a:gd name="connsiteY115" fmla="*/ 92878 h 108032"/>
                  <a:gd name="connsiteX116" fmla="*/ 61342 w 103966"/>
                  <a:gd name="connsiteY116" fmla="*/ 94603 h 108032"/>
                  <a:gd name="connsiteX117" fmla="*/ 61814 w 103966"/>
                  <a:gd name="connsiteY117" fmla="*/ 96955 h 108032"/>
                  <a:gd name="connsiteX118" fmla="*/ 61970 w 103966"/>
                  <a:gd name="connsiteY118" fmla="*/ 99777 h 108032"/>
                  <a:gd name="connsiteX119" fmla="*/ 61970 w 103966"/>
                  <a:gd name="connsiteY119" fmla="*/ 100442 h 108032"/>
                  <a:gd name="connsiteX120" fmla="*/ 49952 w 103966"/>
                  <a:gd name="connsiteY120" fmla="*/ 101958 h 108032"/>
                  <a:gd name="connsiteX121" fmla="*/ 31293 w 103966"/>
                  <a:gd name="connsiteY121" fmla="*/ 98192 h 108032"/>
                  <a:gd name="connsiteX122" fmla="*/ 20822 w 103966"/>
                  <a:gd name="connsiteY122" fmla="*/ 92095 h 108032"/>
                  <a:gd name="connsiteX123" fmla="*/ 20200 w 103966"/>
                  <a:gd name="connsiteY123" fmla="*/ 92095 h 108032"/>
                  <a:gd name="connsiteX124" fmla="*/ 20196 w 103966"/>
                  <a:gd name="connsiteY124" fmla="*/ 92093 h 108032"/>
                  <a:gd name="connsiteX125" fmla="*/ 15328 w 103966"/>
                  <a:gd name="connsiteY125" fmla="*/ 92093 h 108032"/>
                  <a:gd name="connsiteX126" fmla="*/ 15330 w 103966"/>
                  <a:gd name="connsiteY126" fmla="*/ 92095 h 108032"/>
                  <a:gd name="connsiteX127" fmla="*/ 11644 w 103966"/>
                  <a:gd name="connsiteY127" fmla="*/ 92095 h 108032"/>
                  <a:gd name="connsiteX128" fmla="*/ 11757 w 103966"/>
                  <a:gd name="connsiteY128" fmla="*/ 92212 h 108032"/>
                  <a:gd name="connsiteX129" fmla="*/ 28925 w 103966"/>
                  <a:gd name="connsiteY129" fmla="*/ 103787 h 108032"/>
                  <a:gd name="connsiteX130" fmla="*/ 49951 w 103966"/>
                  <a:gd name="connsiteY130" fmla="*/ 108033 h 108032"/>
                  <a:gd name="connsiteX131" fmla="*/ 70977 w 103966"/>
                  <a:gd name="connsiteY131" fmla="*/ 103787 h 108032"/>
                  <a:gd name="connsiteX132" fmla="*/ 88145 w 103966"/>
                  <a:gd name="connsiteY132" fmla="*/ 92212 h 108032"/>
                  <a:gd name="connsiteX133" fmla="*/ 99720 w 103966"/>
                  <a:gd name="connsiteY133" fmla="*/ 75043 h 108032"/>
                  <a:gd name="connsiteX134" fmla="*/ 103966 w 103966"/>
                  <a:gd name="connsiteY134" fmla="*/ 54018 h 108032"/>
                  <a:gd name="connsiteX135" fmla="*/ 99725 w 103966"/>
                  <a:gd name="connsiteY135" fmla="*/ 32989 h 108032"/>
                  <a:gd name="connsiteX136" fmla="*/ 70926 w 103966"/>
                  <a:gd name="connsiteY136" fmla="*/ 12581 h 108032"/>
                  <a:gd name="connsiteX137" fmla="*/ 70141 w 103966"/>
                  <a:gd name="connsiteY137" fmla="*/ 13836 h 108032"/>
                  <a:gd name="connsiteX138" fmla="*/ 70298 w 103966"/>
                  <a:gd name="connsiteY138" fmla="*/ 14776 h 108032"/>
                  <a:gd name="connsiteX139" fmla="*/ 65586 w 103966"/>
                  <a:gd name="connsiteY139" fmla="*/ 18697 h 108032"/>
                  <a:gd name="connsiteX140" fmla="*/ 64958 w 103966"/>
                  <a:gd name="connsiteY140" fmla="*/ 20735 h 108032"/>
                  <a:gd name="connsiteX141" fmla="*/ 63230 w 103966"/>
                  <a:gd name="connsiteY141" fmla="*/ 21833 h 108032"/>
                  <a:gd name="connsiteX142" fmla="*/ 62445 w 103966"/>
                  <a:gd name="connsiteY142" fmla="*/ 20892 h 108032"/>
                  <a:gd name="connsiteX143" fmla="*/ 62760 w 103966"/>
                  <a:gd name="connsiteY143" fmla="*/ 19637 h 108032"/>
                  <a:gd name="connsiteX144" fmla="*/ 63545 w 103966"/>
                  <a:gd name="connsiteY144" fmla="*/ 18382 h 108032"/>
                  <a:gd name="connsiteX145" fmla="*/ 61661 w 103966"/>
                  <a:gd name="connsiteY145" fmla="*/ 18069 h 108032"/>
                  <a:gd name="connsiteX146" fmla="*/ 59933 w 103966"/>
                  <a:gd name="connsiteY146" fmla="*/ 17285 h 108032"/>
                  <a:gd name="connsiteX147" fmla="*/ 57892 w 103966"/>
                  <a:gd name="connsiteY147" fmla="*/ 16187 h 108032"/>
                  <a:gd name="connsiteX148" fmla="*/ 56636 w 103966"/>
                  <a:gd name="connsiteY148" fmla="*/ 16030 h 108032"/>
                  <a:gd name="connsiteX149" fmla="*/ 56792 w 103966"/>
                  <a:gd name="connsiteY149" fmla="*/ 15090 h 108032"/>
                  <a:gd name="connsiteX150" fmla="*/ 56164 w 103966"/>
                  <a:gd name="connsiteY150" fmla="*/ 14306 h 108032"/>
                  <a:gd name="connsiteX151" fmla="*/ 56949 w 103966"/>
                  <a:gd name="connsiteY151" fmla="*/ 13051 h 108032"/>
                  <a:gd name="connsiteX152" fmla="*/ 58833 w 103966"/>
                  <a:gd name="connsiteY152" fmla="*/ 11953 h 108032"/>
                  <a:gd name="connsiteX153" fmla="*/ 61033 w 103966"/>
                  <a:gd name="connsiteY153" fmla="*/ 10854 h 108032"/>
                  <a:gd name="connsiteX154" fmla="*/ 61975 w 103966"/>
                  <a:gd name="connsiteY154" fmla="*/ 10698 h 108032"/>
                  <a:gd name="connsiteX155" fmla="*/ 63860 w 103966"/>
                  <a:gd name="connsiteY155" fmla="*/ 9756 h 108032"/>
                  <a:gd name="connsiteX156" fmla="*/ 64959 w 103966"/>
                  <a:gd name="connsiteY156" fmla="*/ 9599 h 108032"/>
                  <a:gd name="connsiteX157" fmla="*/ 66215 w 103966"/>
                  <a:gd name="connsiteY157" fmla="*/ 9129 h 108032"/>
                  <a:gd name="connsiteX158" fmla="*/ 66426 w 103966"/>
                  <a:gd name="connsiteY158" fmla="*/ 8975 h 108032"/>
                  <a:gd name="connsiteX159" fmla="*/ 67050 w 103966"/>
                  <a:gd name="connsiteY159" fmla="*/ 9209 h 108032"/>
                  <a:gd name="connsiteX160" fmla="*/ 66372 w 103966"/>
                  <a:gd name="connsiteY160" fmla="*/ 10071 h 108032"/>
                  <a:gd name="connsiteX161" fmla="*/ 68648 w 103966"/>
                  <a:gd name="connsiteY161" fmla="*/ 9853 h 108032"/>
                  <a:gd name="connsiteX162" fmla="*/ 71872 w 103966"/>
                  <a:gd name="connsiteY162" fmla="*/ 11363 h 108032"/>
                  <a:gd name="connsiteX163" fmla="*/ 71555 w 103966"/>
                  <a:gd name="connsiteY163" fmla="*/ 11953 h 108032"/>
                  <a:gd name="connsiteX164" fmla="*/ 70926 w 103966"/>
                  <a:gd name="connsiteY164" fmla="*/ 12581 h 108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</a:cxnLst>
                <a:rect l="l" t="t" r="r" b="b"/>
                <a:pathLst>
                  <a:path w="103966" h="108032">
                    <a:moveTo>
                      <a:pt x="99725" y="32989"/>
                    </a:moveTo>
                    <a:cubicBezTo>
                      <a:pt x="97004" y="26557"/>
                      <a:pt x="93109" y="20780"/>
                      <a:pt x="88150" y="15821"/>
                    </a:cubicBezTo>
                    <a:cubicBezTo>
                      <a:pt x="83191" y="10862"/>
                      <a:pt x="77414" y="6966"/>
                      <a:pt x="70982" y="4246"/>
                    </a:cubicBezTo>
                    <a:cubicBezTo>
                      <a:pt x="64320" y="1429"/>
                      <a:pt x="57247" y="0"/>
                      <a:pt x="49956" y="0"/>
                    </a:cubicBezTo>
                    <a:cubicBezTo>
                      <a:pt x="42665" y="0"/>
                      <a:pt x="35592" y="1429"/>
                      <a:pt x="28930" y="4246"/>
                    </a:cubicBezTo>
                    <a:cubicBezTo>
                      <a:pt x="22498" y="6966"/>
                      <a:pt x="16721" y="10862"/>
                      <a:pt x="11762" y="15821"/>
                    </a:cubicBezTo>
                    <a:cubicBezTo>
                      <a:pt x="6802" y="20780"/>
                      <a:pt x="2907" y="26557"/>
                      <a:pt x="187" y="32989"/>
                    </a:cubicBezTo>
                    <a:cubicBezTo>
                      <a:pt x="124" y="33139"/>
                      <a:pt x="62" y="33289"/>
                      <a:pt x="0" y="33439"/>
                    </a:cubicBezTo>
                    <a:lnTo>
                      <a:pt x="1511" y="33439"/>
                    </a:lnTo>
                    <a:lnTo>
                      <a:pt x="4967" y="33439"/>
                    </a:lnTo>
                    <a:lnTo>
                      <a:pt x="6645" y="33439"/>
                    </a:lnTo>
                    <a:cubicBezTo>
                      <a:pt x="8994" y="28495"/>
                      <a:pt x="12153" y="24021"/>
                      <a:pt x="16057" y="20116"/>
                    </a:cubicBezTo>
                    <a:cubicBezTo>
                      <a:pt x="17263" y="18909"/>
                      <a:pt x="18525" y="17777"/>
                      <a:pt x="19838" y="16714"/>
                    </a:cubicBezTo>
                    <a:cubicBezTo>
                      <a:pt x="19858" y="16812"/>
                      <a:pt x="19886" y="16906"/>
                      <a:pt x="19886" y="16972"/>
                    </a:cubicBezTo>
                    <a:cubicBezTo>
                      <a:pt x="19886" y="17598"/>
                      <a:pt x="19415" y="17912"/>
                      <a:pt x="19886" y="18227"/>
                    </a:cubicBezTo>
                    <a:cubicBezTo>
                      <a:pt x="20201" y="18697"/>
                      <a:pt x="20986" y="17756"/>
                      <a:pt x="21299" y="18383"/>
                    </a:cubicBezTo>
                    <a:cubicBezTo>
                      <a:pt x="21614" y="18854"/>
                      <a:pt x="20984" y="19010"/>
                      <a:pt x="20828" y="19638"/>
                    </a:cubicBezTo>
                    <a:cubicBezTo>
                      <a:pt x="20671" y="20109"/>
                      <a:pt x="20984" y="20737"/>
                      <a:pt x="20984" y="21207"/>
                    </a:cubicBezTo>
                    <a:cubicBezTo>
                      <a:pt x="20984" y="21520"/>
                      <a:pt x="20984" y="22148"/>
                      <a:pt x="20828" y="22305"/>
                    </a:cubicBezTo>
                    <a:cubicBezTo>
                      <a:pt x="20671" y="22619"/>
                      <a:pt x="20043" y="22619"/>
                      <a:pt x="20043" y="23089"/>
                    </a:cubicBezTo>
                    <a:cubicBezTo>
                      <a:pt x="20043" y="23716"/>
                      <a:pt x="20986" y="24187"/>
                      <a:pt x="21142" y="24657"/>
                    </a:cubicBezTo>
                    <a:cubicBezTo>
                      <a:pt x="21142" y="25127"/>
                      <a:pt x="20828" y="25756"/>
                      <a:pt x="20671" y="26069"/>
                    </a:cubicBezTo>
                    <a:cubicBezTo>
                      <a:pt x="20200" y="27011"/>
                      <a:pt x="19571" y="27794"/>
                      <a:pt x="18943" y="28578"/>
                    </a:cubicBezTo>
                    <a:cubicBezTo>
                      <a:pt x="18315" y="29205"/>
                      <a:pt x="17530" y="29990"/>
                      <a:pt x="17059" y="30617"/>
                    </a:cubicBezTo>
                    <a:cubicBezTo>
                      <a:pt x="16902" y="31087"/>
                      <a:pt x="16744" y="31558"/>
                      <a:pt x="16588" y="31872"/>
                    </a:cubicBezTo>
                    <a:cubicBezTo>
                      <a:pt x="16273" y="32499"/>
                      <a:pt x="15803" y="32655"/>
                      <a:pt x="15488" y="33283"/>
                    </a:cubicBezTo>
                    <a:lnTo>
                      <a:pt x="15488" y="33440"/>
                    </a:lnTo>
                    <a:lnTo>
                      <a:pt x="24911" y="33440"/>
                    </a:lnTo>
                    <a:lnTo>
                      <a:pt x="29308" y="33440"/>
                    </a:lnTo>
                    <a:lnTo>
                      <a:pt x="57733" y="33440"/>
                    </a:lnTo>
                    <a:lnTo>
                      <a:pt x="57733" y="39399"/>
                    </a:lnTo>
                    <a:cubicBezTo>
                      <a:pt x="58518" y="38929"/>
                      <a:pt x="59304" y="38616"/>
                      <a:pt x="59932" y="38144"/>
                    </a:cubicBezTo>
                    <a:cubicBezTo>
                      <a:pt x="60246" y="37361"/>
                      <a:pt x="59932" y="36419"/>
                      <a:pt x="59932" y="35636"/>
                    </a:cubicBezTo>
                    <a:cubicBezTo>
                      <a:pt x="60246" y="35479"/>
                      <a:pt x="60560" y="35792"/>
                      <a:pt x="60875" y="35636"/>
                    </a:cubicBezTo>
                    <a:cubicBezTo>
                      <a:pt x="61346" y="35636"/>
                      <a:pt x="61346" y="34852"/>
                      <a:pt x="61659" y="34537"/>
                    </a:cubicBezTo>
                    <a:cubicBezTo>
                      <a:pt x="61816" y="34380"/>
                      <a:pt x="62288" y="34380"/>
                      <a:pt x="62444" y="34067"/>
                    </a:cubicBezTo>
                    <a:cubicBezTo>
                      <a:pt x="63072" y="33754"/>
                      <a:pt x="63229" y="33125"/>
                      <a:pt x="63701" y="32969"/>
                    </a:cubicBezTo>
                    <a:cubicBezTo>
                      <a:pt x="63857" y="32969"/>
                      <a:pt x="64172" y="32969"/>
                      <a:pt x="64485" y="32812"/>
                    </a:cubicBezTo>
                    <a:cubicBezTo>
                      <a:pt x="64800" y="32812"/>
                      <a:pt x="65271" y="32342"/>
                      <a:pt x="65742" y="32185"/>
                    </a:cubicBezTo>
                    <a:cubicBezTo>
                      <a:pt x="66213" y="32028"/>
                      <a:pt x="66998" y="32028"/>
                      <a:pt x="67155" y="31872"/>
                    </a:cubicBezTo>
                    <a:cubicBezTo>
                      <a:pt x="67311" y="31715"/>
                      <a:pt x="67155" y="31245"/>
                      <a:pt x="67155" y="30931"/>
                    </a:cubicBezTo>
                    <a:cubicBezTo>
                      <a:pt x="67469" y="29676"/>
                      <a:pt x="69354" y="29519"/>
                      <a:pt x="70452" y="29049"/>
                    </a:cubicBezTo>
                    <a:cubicBezTo>
                      <a:pt x="71237" y="28736"/>
                      <a:pt x="72023" y="28108"/>
                      <a:pt x="72964" y="28422"/>
                    </a:cubicBezTo>
                    <a:cubicBezTo>
                      <a:pt x="72808" y="28893"/>
                      <a:pt x="72022" y="28736"/>
                      <a:pt x="72180" y="29521"/>
                    </a:cubicBezTo>
                    <a:cubicBezTo>
                      <a:pt x="72336" y="30461"/>
                      <a:pt x="73593" y="29207"/>
                      <a:pt x="74064" y="29051"/>
                    </a:cubicBezTo>
                    <a:cubicBezTo>
                      <a:pt x="74692" y="28737"/>
                      <a:pt x="75948" y="28580"/>
                      <a:pt x="76733" y="28267"/>
                    </a:cubicBezTo>
                    <a:cubicBezTo>
                      <a:pt x="77518" y="27953"/>
                      <a:pt x="78932" y="27483"/>
                      <a:pt x="78304" y="26542"/>
                    </a:cubicBezTo>
                    <a:cubicBezTo>
                      <a:pt x="77676" y="26542"/>
                      <a:pt x="77361" y="27325"/>
                      <a:pt x="76733" y="27640"/>
                    </a:cubicBezTo>
                    <a:cubicBezTo>
                      <a:pt x="76418" y="27640"/>
                      <a:pt x="76418" y="27327"/>
                      <a:pt x="76105" y="27170"/>
                    </a:cubicBezTo>
                    <a:cubicBezTo>
                      <a:pt x="75790" y="27170"/>
                      <a:pt x="75634" y="27483"/>
                      <a:pt x="75320" y="27483"/>
                    </a:cubicBezTo>
                    <a:cubicBezTo>
                      <a:pt x="75006" y="27327"/>
                      <a:pt x="74692" y="26856"/>
                      <a:pt x="74535" y="26543"/>
                    </a:cubicBezTo>
                    <a:cubicBezTo>
                      <a:pt x="74535" y="25601"/>
                      <a:pt x="75320" y="25288"/>
                      <a:pt x="75792" y="24504"/>
                    </a:cubicBezTo>
                    <a:cubicBezTo>
                      <a:pt x="75477" y="23721"/>
                      <a:pt x="74379" y="24347"/>
                      <a:pt x="73593" y="24034"/>
                    </a:cubicBezTo>
                    <a:cubicBezTo>
                      <a:pt x="73749" y="23564"/>
                      <a:pt x="74221" y="23092"/>
                      <a:pt x="74849" y="23092"/>
                    </a:cubicBezTo>
                    <a:cubicBezTo>
                      <a:pt x="75320" y="22936"/>
                      <a:pt x="76420" y="23092"/>
                      <a:pt x="76733" y="23249"/>
                    </a:cubicBezTo>
                    <a:cubicBezTo>
                      <a:pt x="76890" y="23406"/>
                      <a:pt x="76733" y="23719"/>
                      <a:pt x="76890" y="24033"/>
                    </a:cubicBezTo>
                    <a:cubicBezTo>
                      <a:pt x="77205" y="24346"/>
                      <a:pt x="77518" y="24190"/>
                      <a:pt x="77989" y="24190"/>
                    </a:cubicBezTo>
                    <a:cubicBezTo>
                      <a:pt x="78146" y="23563"/>
                      <a:pt x="77205" y="23719"/>
                      <a:pt x="77205" y="23249"/>
                    </a:cubicBezTo>
                    <a:cubicBezTo>
                      <a:pt x="77989" y="22779"/>
                      <a:pt x="79246" y="23249"/>
                      <a:pt x="80188" y="23092"/>
                    </a:cubicBezTo>
                    <a:cubicBezTo>
                      <a:pt x="80660" y="22936"/>
                      <a:pt x="81288" y="22622"/>
                      <a:pt x="81759" y="22309"/>
                    </a:cubicBezTo>
                    <a:cubicBezTo>
                      <a:pt x="82231" y="22152"/>
                      <a:pt x="82859" y="21682"/>
                      <a:pt x="83330" y="21995"/>
                    </a:cubicBezTo>
                    <a:cubicBezTo>
                      <a:pt x="83330" y="22466"/>
                      <a:pt x="82859" y="22622"/>
                      <a:pt x="82545" y="22936"/>
                    </a:cubicBezTo>
                    <a:cubicBezTo>
                      <a:pt x="81761" y="23719"/>
                      <a:pt x="80818" y="24504"/>
                      <a:pt x="80190" y="25445"/>
                    </a:cubicBezTo>
                    <a:cubicBezTo>
                      <a:pt x="80661" y="25758"/>
                      <a:pt x="81289" y="25601"/>
                      <a:pt x="82074" y="25758"/>
                    </a:cubicBezTo>
                    <a:cubicBezTo>
                      <a:pt x="82231" y="25758"/>
                      <a:pt x="82702" y="25758"/>
                      <a:pt x="82859" y="25915"/>
                    </a:cubicBezTo>
                    <a:lnTo>
                      <a:pt x="83958" y="25915"/>
                    </a:lnTo>
                    <a:cubicBezTo>
                      <a:pt x="84430" y="26071"/>
                      <a:pt x="84430" y="26542"/>
                      <a:pt x="84901" y="26542"/>
                    </a:cubicBezTo>
                    <a:cubicBezTo>
                      <a:pt x="85686" y="26542"/>
                      <a:pt x="85686" y="25758"/>
                      <a:pt x="85373" y="25287"/>
                    </a:cubicBezTo>
                    <a:cubicBezTo>
                      <a:pt x="85373" y="24660"/>
                      <a:pt x="85687" y="24503"/>
                      <a:pt x="85529" y="24032"/>
                    </a:cubicBezTo>
                    <a:cubicBezTo>
                      <a:pt x="85058" y="23405"/>
                      <a:pt x="83802" y="24032"/>
                      <a:pt x="83802" y="23248"/>
                    </a:cubicBezTo>
                    <a:cubicBezTo>
                      <a:pt x="83802" y="22621"/>
                      <a:pt x="84273" y="22621"/>
                      <a:pt x="84430" y="22150"/>
                    </a:cubicBezTo>
                    <a:cubicBezTo>
                      <a:pt x="84430" y="21695"/>
                      <a:pt x="84650" y="21423"/>
                      <a:pt x="84860" y="21158"/>
                    </a:cubicBezTo>
                    <a:cubicBezTo>
                      <a:pt x="88785" y="25323"/>
                      <a:pt x="91902" y="30093"/>
                      <a:pt x="94129" y="35357"/>
                    </a:cubicBezTo>
                    <a:cubicBezTo>
                      <a:pt x="96628" y="41266"/>
                      <a:pt x="97895" y="47543"/>
                      <a:pt x="97895" y="54016"/>
                    </a:cubicBezTo>
                    <a:cubicBezTo>
                      <a:pt x="97895" y="60490"/>
                      <a:pt x="96628" y="66767"/>
                      <a:pt x="94129" y="72676"/>
                    </a:cubicBezTo>
                    <a:cubicBezTo>
                      <a:pt x="93321" y="74587"/>
                      <a:pt x="92393" y="76431"/>
                      <a:pt x="91355" y="78206"/>
                    </a:cubicBezTo>
                    <a:cubicBezTo>
                      <a:pt x="91210" y="78159"/>
                      <a:pt x="91052" y="78134"/>
                      <a:pt x="90869" y="78134"/>
                    </a:cubicBezTo>
                    <a:cubicBezTo>
                      <a:pt x="90712" y="78134"/>
                      <a:pt x="90398" y="78291"/>
                      <a:pt x="90084" y="78291"/>
                    </a:cubicBezTo>
                    <a:cubicBezTo>
                      <a:pt x="89456" y="78291"/>
                      <a:pt x="88671" y="77821"/>
                      <a:pt x="88043" y="77821"/>
                    </a:cubicBezTo>
                    <a:cubicBezTo>
                      <a:pt x="87728" y="77821"/>
                      <a:pt x="87100" y="77978"/>
                      <a:pt x="86944" y="77821"/>
                    </a:cubicBezTo>
                    <a:cubicBezTo>
                      <a:pt x="86629" y="77664"/>
                      <a:pt x="86629" y="77037"/>
                      <a:pt x="86315" y="76879"/>
                    </a:cubicBezTo>
                    <a:cubicBezTo>
                      <a:pt x="86002" y="76721"/>
                      <a:pt x="85531" y="76566"/>
                      <a:pt x="85216" y="76409"/>
                    </a:cubicBezTo>
                    <a:cubicBezTo>
                      <a:pt x="84744" y="76252"/>
                      <a:pt x="84273" y="75939"/>
                      <a:pt x="83645" y="75939"/>
                    </a:cubicBezTo>
                    <a:cubicBezTo>
                      <a:pt x="83488" y="75939"/>
                      <a:pt x="83174" y="76096"/>
                      <a:pt x="82860" y="76096"/>
                    </a:cubicBezTo>
                    <a:cubicBezTo>
                      <a:pt x="82545" y="75939"/>
                      <a:pt x="82232" y="75469"/>
                      <a:pt x="81917" y="75312"/>
                    </a:cubicBezTo>
                    <a:cubicBezTo>
                      <a:pt x="81603" y="75155"/>
                      <a:pt x="81132" y="74999"/>
                      <a:pt x="80975" y="74685"/>
                    </a:cubicBezTo>
                    <a:cubicBezTo>
                      <a:pt x="81446" y="73430"/>
                      <a:pt x="80346" y="73117"/>
                      <a:pt x="80190" y="72333"/>
                    </a:cubicBezTo>
                    <a:cubicBezTo>
                      <a:pt x="80033" y="72019"/>
                      <a:pt x="80033" y="71706"/>
                      <a:pt x="79875" y="71393"/>
                    </a:cubicBezTo>
                    <a:cubicBezTo>
                      <a:pt x="79875" y="70922"/>
                      <a:pt x="79404" y="70766"/>
                      <a:pt x="78932" y="70294"/>
                    </a:cubicBezTo>
                    <a:cubicBezTo>
                      <a:pt x="78147" y="69667"/>
                      <a:pt x="77361" y="69196"/>
                      <a:pt x="76263" y="69039"/>
                    </a:cubicBezTo>
                    <a:cubicBezTo>
                      <a:pt x="75635" y="68882"/>
                      <a:pt x="75163" y="69196"/>
                      <a:pt x="74535" y="69039"/>
                    </a:cubicBezTo>
                    <a:cubicBezTo>
                      <a:pt x="73907" y="69039"/>
                      <a:pt x="73122" y="68412"/>
                      <a:pt x="72651" y="67941"/>
                    </a:cubicBezTo>
                    <a:cubicBezTo>
                      <a:pt x="72180" y="67314"/>
                      <a:pt x="71866" y="66843"/>
                      <a:pt x="71551" y="66686"/>
                    </a:cubicBezTo>
                    <a:cubicBezTo>
                      <a:pt x="71080" y="66372"/>
                      <a:pt x="70609" y="66372"/>
                      <a:pt x="70295" y="66059"/>
                    </a:cubicBezTo>
                    <a:cubicBezTo>
                      <a:pt x="70138" y="66059"/>
                      <a:pt x="70138" y="65902"/>
                      <a:pt x="70138" y="65589"/>
                    </a:cubicBezTo>
                    <a:cubicBezTo>
                      <a:pt x="69824" y="65119"/>
                      <a:pt x="69510" y="64962"/>
                      <a:pt x="69824" y="64492"/>
                    </a:cubicBezTo>
                    <a:cubicBezTo>
                      <a:pt x="69352" y="64178"/>
                      <a:pt x="69352" y="64805"/>
                      <a:pt x="68881" y="64805"/>
                    </a:cubicBezTo>
                    <a:cubicBezTo>
                      <a:pt x="68410" y="64178"/>
                      <a:pt x="68096" y="63865"/>
                      <a:pt x="66997" y="64021"/>
                    </a:cubicBezTo>
                    <a:cubicBezTo>
                      <a:pt x="66525" y="64178"/>
                      <a:pt x="66369" y="64648"/>
                      <a:pt x="65740" y="64648"/>
                    </a:cubicBezTo>
                    <a:cubicBezTo>
                      <a:pt x="65426" y="64805"/>
                      <a:pt x="64956" y="64178"/>
                      <a:pt x="64484" y="64178"/>
                    </a:cubicBezTo>
                    <a:cubicBezTo>
                      <a:pt x="64013" y="64021"/>
                      <a:pt x="63541" y="64335"/>
                      <a:pt x="63228" y="64178"/>
                    </a:cubicBezTo>
                    <a:cubicBezTo>
                      <a:pt x="62757" y="64178"/>
                      <a:pt x="62600" y="63708"/>
                      <a:pt x="62128" y="63395"/>
                    </a:cubicBezTo>
                    <a:cubicBezTo>
                      <a:pt x="61814" y="63238"/>
                      <a:pt x="61186" y="62924"/>
                      <a:pt x="61029" y="62924"/>
                    </a:cubicBezTo>
                    <a:cubicBezTo>
                      <a:pt x="60401" y="62924"/>
                      <a:pt x="60086" y="64023"/>
                      <a:pt x="59301" y="63708"/>
                    </a:cubicBezTo>
                    <a:cubicBezTo>
                      <a:pt x="58830" y="63238"/>
                      <a:pt x="59929" y="62924"/>
                      <a:pt x="59458" y="62453"/>
                    </a:cubicBezTo>
                    <a:cubicBezTo>
                      <a:pt x="59143" y="62140"/>
                      <a:pt x="58830" y="62610"/>
                      <a:pt x="58515" y="62766"/>
                    </a:cubicBezTo>
                    <a:cubicBezTo>
                      <a:pt x="58200" y="62923"/>
                      <a:pt x="58044" y="63080"/>
                      <a:pt x="57730" y="63237"/>
                    </a:cubicBezTo>
                    <a:lnTo>
                      <a:pt x="57730" y="64648"/>
                    </a:lnTo>
                    <a:lnTo>
                      <a:pt x="57730" y="69667"/>
                    </a:lnTo>
                    <a:lnTo>
                      <a:pt x="57730" y="73588"/>
                    </a:lnTo>
                    <a:lnTo>
                      <a:pt x="57730" y="78920"/>
                    </a:lnTo>
                    <a:lnTo>
                      <a:pt x="57730" y="82841"/>
                    </a:lnTo>
                    <a:lnTo>
                      <a:pt x="57730" y="92094"/>
                    </a:lnTo>
                    <a:lnTo>
                      <a:pt x="57259" y="92094"/>
                    </a:lnTo>
                    <a:cubicBezTo>
                      <a:pt x="57574" y="92251"/>
                      <a:pt x="57730" y="92251"/>
                      <a:pt x="57887" y="92407"/>
                    </a:cubicBezTo>
                    <a:cubicBezTo>
                      <a:pt x="58358" y="92564"/>
                      <a:pt x="58830" y="92721"/>
                      <a:pt x="59143" y="92878"/>
                    </a:cubicBezTo>
                    <a:cubicBezTo>
                      <a:pt x="59771" y="93191"/>
                      <a:pt x="61028" y="94133"/>
                      <a:pt x="61342" y="94603"/>
                    </a:cubicBezTo>
                    <a:cubicBezTo>
                      <a:pt x="61499" y="95073"/>
                      <a:pt x="61657" y="96171"/>
                      <a:pt x="61814" y="96955"/>
                    </a:cubicBezTo>
                    <a:cubicBezTo>
                      <a:pt x="61970" y="98053"/>
                      <a:pt x="61814" y="98680"/>
                      <a:pt x="61970" y="99777"/>
                    </a:cubicBezTo>
                    <a:lnTo>
                      <a:pt x="61970" y="100442"/>
                    </a:lnTo>
                    <a:cubicBezTo>
                      <a:pt x="58072" y="101449"/>
                      <a:pt x="54051" y="101958"/>
                      <a:pt x="49952" y="101958"/>
                    </a:cubicBezTo>
                    <a:cubicBezTo>
                      <a:pt x="43479" y="101958"/>
                      <a:pt x="37201" y="100691"/>
                      <a:pt x="31293" y="98192"/>
                    </a:cubicBezTo>
                    <a:cubicBezTo>
                      <a:pt x="27537" y="96603"/>
                      <a:pt x="24034" y="94560"/>
                      <a:pt x="20822" y="92095"/>
                    </a:cubicBezTo>
                    <a:lnTo>
                      <a:pt x="20200" y="92095"/>
                    </a:lnTo>
                    <a:cubicBezTo>
                      <a:pt x="20198" y="92094"/>
                      <a:pt x="20197" y="92094"/>
                      <a:pt x="20196" y="92093"/>
                    </a:cubicBezTo>
                    <a:lnTo>
                      <a:pt x="15328" y="92093"/>
                    </a:lnTo>
                    <a:cubicBezTo>
                      <a:pt x="15329" y="92094"/>
                      <a:pt x="15330" y="92094"/>
                      <a:pt x="15330" y="92095"/>
                    </a:cubicBezTo>
                    <a:lnTo>
                      <a:pt x="11644" y="92095"/>
                    </a:lnTo>
                    <a:cubicBezTo>
                      <a:pt x="11682" y="92134"/>
                      <a:pt x="11719" y="92173"/>
                      <a:pt x="11757" y="92212"/>
                    </a:cubicBezTo>
                    <a:cubicBezTo>
                      <a:pt x="16716" y="97171"/>
                      <a:pt x="22493" y="101066"/>
                      <a:pt x="28925" y="103787"/>
                    </a:cubicBezTo>
                    <a:cubicBezTo>
                      <a:pt x="35587" y="106604"/>
                      <a:pt x="42660" y="108033"/>
                      <a:pt x="49951" y="108033"/>
                    </a:cubicBezTo>
                    <a:cubicBezTo>
                      <a:pt x="57242" y="108033"/>
                      <a:pt x="64315" y="106604"/>
                      <a:pt x="70977" y="103787"/>
                    </a:cubicBezTo>
                    <a:cubicBezTo>
                      <a:pt x="77409" y="101066"/>
                      <a:pt x="83186" y="97171"/>
                      <a:pt x="88145" y="92212"/>
                    </a:cubicBezTo>
                    <a:cubicBezTo>
                      <a:pt x="93104" y="87252"/>
                      <a:pt x="97000" y="81475"/>
                      <a:pt x="99720" y="75043"/>
                    </a:cubicBezTo>
                    <a:cubicBezTo>
                      <a:pt x="102537" y="68382"/>
                      <a:pt x="103966" y="61309"/>
                      <a:pt x="103966" y="54018"/>
                    </a:cubicBezTo>
                    <a:cubicBezTo>
                      <a:pt x="103966" y="46727"/>
                      <a:pt x="102542" y="39650"/>
                      <a:pt x="99725" y="32989"/>
                    </a:cubicBezTo>
                    <a:close/>
                    <a:moveTo>
                      <a:pt x="70926" y="12581"/>
                    </a:moveTo>
                    <a:cubicBezTo>
                      <a:pt x="71082" y="13051"/>
                      <a:pt x="70298" y="13521"/>
                      <a:pt x="70141" y="13836"/>
                    </a:cubicBezTo>
                    <a:cubicBezTo>
                      <a:pt x="70141" y="14149"/>
                      <a:pt x="70298" y="14463"/>
                      <a:pt x="70298" y="14776"/>
                    </a:cubicBezTo>
                    <a:cubicBezTo>
                      <a:pt x="70454" y="17442"/>
                      <a:pt x="68257" y="18697"/>
                      <a:pt x="65586" y="18697"/>
                    </a:cubicBezTo>
                    <a:cubicBezTo>
                      <a:pt x="65115" y="19167"/>
                      <a:pt x="65271" y="20109"/>
                      <a:pt x="64958" y="20735"/>
                    </a:cubicBezTo>
                    <a:cubicBezTo>
                      <a:pt x="64643" y="21362"/>
                      <a:pt x="63858" y="21990"/>
                      <a:pt x="63230" y="21833"/>
                    </a:cubicBezTo>
                    <a:cubicBezTo>
                      <a:pt x="62916" y="21833"/>
                      <a:pt x="62445" y="21206"/>
                      <a:pt x="62445" y="20892"/>
                    </a:cubicBezTo>
                    <a:cubicBezTo>
                      <a:pt x="62445" y="20422"/>
                      <a:pt x="63074" y="20109"/>
                      <a:pt x="62760" y="19637"/>
                    </a:cubicBezTo>
                    <a:cubicBezTo>
                      <a:pt x="62760" y="19167"/>
                      <a:pt x="63545" y="19010"/>
                      <a:pt x="63545" y="18382"/>
                    </a:cubicBezTo>
                    <a:cubicBezTo>
                      <a:pt x="63388" y="17755"/>
                      <a:pt x="62445" y="18069"/>
                      <a:pt x="61661" y="18069"/>
                    </a:cubicBezTo>
                    <a:cubicBezTo>
                      <a:pt x="61189" y="17912"/>
                      <a:pt x="60404" y="17598"/>
                      <a:pt x="59933" y="17285"/>
                    </a:cubicBezTo>
                    <a:cubicBezTo>
                      <a:pt x="59305" y="16972"/>
                      <a:pt x="58677" y="16187"/>
                      <a:pt x="57892" y="16187"/>
                    </a:cubicBezTo>
                    <a:cubicBezTo>
                      <a:pt x="57420" y="16030"/>
                      <a:pt x="56949" y="16343"/>
                      <a:pt x="56636" y="16030"/>
                    </a:cubicBezTo>
                    <a:cubicBezTo>
                      <a:pt x="56479" y="15717"/>
                      <a:pt x="56792" y="15246"/>
                      <a:pt x="56792" y="15090"/>
                    </a:cubicBezTo>
                    <a:cubicBezTo>
                      <a:pt x="56792" y="14776"/>
                      <a:pt x="56164" y="14619"/>
                      <a:pt x="56164" y="14306"/>
                    </a:cubicBezTo>
                    <a:cubicBezTo>
                      <a:pt x="56008" y="13993"/>
                      <a:pt x="56636" y="13364"/>
                      <a:pt x="56949" y="13051"/>
                    </a:cubicBezTo>
                    <a:cubicBezTo>
                      <a:pt x="57420" y="12737"/>
                      <a:pt x="58205" y="12267"/>
                      <a:pt x="58833" y="11953"/>
                    </a:cubicBezTo>
                    <a:cubicBezTo>
                      <a:pt x="59618" y="11482"/>
                      <a:pt x="60404" y="11169"/>
                      <a:pt x="61033" y="10854"/>
                    </a:cubicBezTo>
                    <a:cubicBezTo>
                      <a:pt x="61347" y="10854"/>
                      <a:pt x="61661" y="10854"/>
                      <a:pt x="61975" y="10698"/>
                    </a:cubicBezTo>
                    <a:cubicBezTo>
                      <a:pt x="62760" y="10541"/>
                      <a:pt x="63232" y="9914"/>
                      <a:pt x="63860" y="9756"/>
                    </a:cubicBezTo>
                    <a:cubicBezTo>
                      <a:pt x="64174" y="9756"/>
                      <a:pt x="64646" y="9756"/>
                      <a:pt x="64959" y="9599"/>
                    </a:cubicBezTo>
                    <a:cubicBezTo>
                      <a:pt x="65431" y="9599"/>
                      <a:pt x="65744" y="9286"/>
                      <a:pt x="66215" y="9129"/>
                    </a:cubicBezTo>
                    <a:cubicBezTo>
                      <a:pt x="66269" y="9076"/>
                      <a:pt x="66342" y="9022"/>
                      <a:pt x="66426" y="8975"/>
                    </a:cubicBezTo>
                    <a:cubicBezTo>
                      <a:pt x="66635" y="9051"/>
                      <a:pt x="66842" y="9129"/>
                      <a:pt x="67050" y="9209"/>
                    </a:cubicBezTo>
                    <a:cubicBezTo>
                      <a:pt x="66778" y="9417"/>
                      <a:pt x="66465" y="9607"/>
                      <a:pt x="66372" y="10071"/>
                    </a:cubicBezTo>
                    <a:cubicBezTo>
                      <a:pt x="66903" y="11131"/>
                      <a:pt x="67884" y="10174"/>
                      <a:pt x="68648" y="9853"/>
                    </a:cubicBezTo>
                    <a:cubicBezTo>
                      <a:pt x="69745" y="10319"/>
                      <a:pt x="70819" y="10822"/>
                      <a:pt x="71872" y="11363"/>
                    </a:cubicBezTo>
                    <a:cubicBezTo>
                      <a:pt x="71730" y="11554"/>
                      <a:pt x="71643" y="11778"/>
                      <a:pt x="71555" y="11953"/>
                    </a:cubicBezTo>
                    <a:cubicBezTo>
                      <a:pt x="71397" y="12267"/>
                      <a:pt x="71239" y="12424"/>
                      <a:pt x="70926" y="12581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Graphic 44">
                <a:extLst>
                  <a:ext uri="{FF2B5EF4-FFF2-40B4-BE49-F238E27FC236}">
                    <a16:creationId xmlns:a16="http://schemas.microsoft.com/office/drawing/2014/main" id="{549FC1A5-51F8-47CB-9A2A-9830E799754C}"/>
                  </a:ext>
                </a:extLst>
              </p:cNvPr>
              <p:cNvSpPr/>
              <p:nvPr/>
            </p:nvSpPr>
            <p:spPr>
              <a:xfrm>
                <a:off x="5658881" y="2494413"/>
                <a:ext cx="25297" cy="5267"/>
              </a:xfrm>
              <a:custGeom>
                <a:avLst/>
                <a:gdLst>
                  <a:gd name="connsiteX0" fmla="*/ 0 w 25297"/>
                  <a:gd name="connsiteY0" fmla="*/ 0 h 5267"/>
                  <a:gd name="connsiteX1" fmla="*/ 25297 w 25297"/>
                  <a:gd name="connsiteY1" fmla="*/ 0 h 5267"/>
                  <a:gd name="connsiteX2" fmla="*/ 25297 w 25297"/>
                  <a:gd name="connsiteY2" fmla="*/ 5268 h 5267"/>
                  <a:gd name="connsiteX3" fmla="*/ 0 w 25297"/>
                  <a:gd name="connsiteY3" fmla="*/ 5268 h 5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97" h="5267">
                    <a:moveTo>
                      <a:pt x="0" y="0"/>
                    </a:moveTo>
                    <a:lnTo>
                      <a:pt x="25297" y="0"/>
                    </a:lnTo>
                    <a:lnTo>
                      <a:pt x="25297" y="5268"/>
                    </a:lnTo>
                    <a:lnTo>
                      <a:pt x="0" y="5268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Graphic 44">
                <a:extLst>
                  <a:ext uri="{FF2B5EF4-FFF2-40B4-BE49-F238E27FC236}">
                    <a16:creationId xmlns:a16="http://schemas.microsoft.com/office/drawing/2014/main" id="{26D64594-2CED-4E92-B5FF-F58F3D2A709B}"/>
                  </a:ext>
                </a:extLst>
              </p:cNvPr>
              <p:cNvSpPr/>
              <p:nvPr/>
            </p:nvSpPr>
            <p:spPr>
              <a:xfrm>
                <a:off x="5687741" y="2494413"/>
                <a:ext cx="25297" cy="5267"/>
              </a:xfrm>
              <a:custGeom>
                <a:avLst/>
                <a:gdLst>
                  <a:gd name="connsiteX0" fmla="*/ 0 w 25297"/>
                  <a:gd name="connsiteY0" fmla="*/ 0 h 5267"/>
                  <a:gd name="connsiteX1" fmla="*/ 25297 w 25297"/>
                  <a:gd name="connsiteY1" fmla="*/ 0 h 5267"/>
                  <a:gd name="connsiteX2" fmla="*/ 25297 w 25297"/>
                  <a:gd name="connsiteY2" fmla="*/ 5268 h 5267"/>
                  <a:gd name="connsiteX3" fmla="*/ 0 w 25297"/>
                  <a:gd name="connsiteY3" fmla="*/ 5268 h 5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97" h="5267">
                    <a:moveTo>
                      <a:pt x="0" y="0"/>
                    </a:moveTo>
                    <a:lnTo>
                      <a:pt x="25297" y="0"/>
                    </a:lnTo>
                    <a:lnTo>
                      <a:pt x="25297" y="5268"/>
                    </a:lnTo>
                    <a:lnTo>
                      <a:pt x="0" y="5268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Graphic 44">
                <a:extLst>
                  <a:ext uri="{FF2B5EF4-FFF2-40B4-BE49-F238E27FC236}">
                    <a16:creationId xmlns:a16="http://schemas.microsoft.com/office/drawing/2014/main" id="{4DFF6C43-D5EC-4711-BACA-9DB05E34FEF5}"/>
                  </a:ext>
                </a:extLst>
              </p:cNvPr>
              <p:cNvSpPr/>
              <p:nvPr/>
            </p:nvSpPr>
            <p:spPr>
              <a:xfrm>
                <a:off x="5716220" y="2494413"/>
                <a:ext cx="25234" cy="5267"/>
              </a:xfrm>
              <a:custGeom>
                <a:avLst/>
                <a:gdLst>
                  <a:gd name="connsiteX0" fmla="*/ 0 w 25234"/>
                  <a:gd name="connsiteY0" fmla="*/ 0 h 5267"/>
                  <a:gd name="connsiteX1" fmla="*/ 25234 w 25234"/>
                  <a:gd name="connsiteY1" fmla="*/ 0 h 5267"/>
                  <a:gd name="connsiteX2" fmla="*/ 25234 w 25234"/>
                  <a:gd name="connsiteY2" fmla="*/ 5268 h 5267"/>
                  <a:gd name="connsiteX3" fmla="*/ 0 w 25234"/>
                  <a:gd name="connsiteY3" fmla="*/ 5268 h 5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34" h="5267">
                    <a:moveTo>
                      <a:pt x="0" y="0"/>
                    </a:moveTo>
                    <a:lnTo>
                      <a:pt x="25234" y="0"/>
                    </a:lnTo>
                    <a:lnTo>
                      <a:pt x="25234" y="5268"/>
                    </a:lnTo>
                    <a:lnTo>
                      <a:pt x="0" y="5268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Graphic 44">
                <a:extLst>
                  <a:ext uri="{FF2B5EF4-FFF2-40B4-BE49-F238E27FC236}">
                    <a16:creationId xmlns:a16="http://schemas.microsoft.com/office/drawing/2014/main" id="{2D1F117D-40D5-4AEF-BEDD-CF568FAEA5D5}"/>
                  </a:ext>
                </a:extLst>
              </p:cNvPr>
              <p:cNvSpPr/>
              <p:nvPr/>
            </p:nvSpPr>
            <p:spPr>
              <a:xfrm>
                <a:off x="5673311" y="2503486"/>
                <a:ext cx="25297" cy="5648"/>
              </a:xfrm>
              <a:custGeom>
                <a:avLst/>
                <a:gdLst>
                  <a:gd name="connsiteX0" fmla="*/ 0 w 25297"/>
                  <a:gd name="connsiteY0" fmla="*/ 0 h 5648"/>
                  <a:gd name="connsiteX1" fmla="*/ 25297 w 25297"/>
                  <a:gd name="connsiteY1" fmla="*/ 0 h 5648"/>
                  <a:gd name="connsiteX2" fmla="*/ 25297 w 25297"/>
                  <a:gd name="connsiteY2" fmla="*/ 5648 h 5648"/>
                  <a:gd name="connsiteX3" fmla="*/ 0 w 25297"/>
                  <a:gd name="connsiteY3" fmla="*/ 5648 h 5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97" h="5648">
                    <a:moveTo>
                      <a:pt x="0" y="0"/>
                    </a:moveTo>
                    <a:lnTo>
                      <a:pt x="25297" y="0"/>
                    </a:lnTo>
                    <a:lnTo>
                      <a:pt x="25297" y="5648"/>
                    </a:lnTo>
                    <a:lnTo>
                      <a:pt x="0" y="5648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Graphic 44">
                <a:extLst>
                  <a:ext uri="{FF2B5EF4-FFF2-40B4-BE49-F238E27FC236}">
                    <a16:creationId xmlns:a16="http://schemas.microsoft.com/office/drawing/2014/main" id="{999691A2-F19C-4A8D-B46D-A7F00CF8DCCB}"/>
                  </a:ext>
                </a:extLst>
              </p:cNvPr>
              <p:cNvSpPr/>
              <p:nvPr/>
            </p:nvSpPr>
            <p:spPr>
              <a:xfrm>
                <a:off x="5701918" y="2503486"/>
                <a:ext cx="25297" cy="5648"/>
              </a:xfrm>
              <a:custGeom>
                <a:avLst/>
                <a:gdLst>
                  <a:gd name="connsiteX0" fmla="*/ 0 w 25297"/>
                  <a:gd name="connsiteY0" fmla="*/ 0 h 5648"/>
                  <a:gd name="connsiteX1" fmla="*/ 25297 w 25297"/>
                  <a:gd name="connsiteY1" fmla="*/ 0 h 5648"/>
                  <a:gd name="connsiteX2" fmla="*/ 25297 w 25297"/>
                  <a:gd name="connsiteY2" fmla="*/ 5648 h 5648"/>
                  <a:gd name="connsiteX3" fmla="*/ 0 w 25297"/>
                  <a:gd name="connsiteY3" fmla="*/ 5648 h 5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97" h="5648">
                    <a:moveTo>
                      <a:pt x="0" y="0"/>
                    </a:moveTo>
                    <a:lnTo>
                      <a:pt x="25297" y="0"/>
                    </a:lnTo>
                    <a:lnTo>
                      <a:pt x="25297" y="5648"/>
                    </a:lnTo>
                    <a:lnTo>
                      <a:pt x="0" y="5648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Graphic 44">
                <a:extLst>
                  <a:ext uri="{FF2B5EF4-FFF2-40B4-BE49-F238E27FC236}">
                    <a16:creationId xmlns:a16="http://schemas.microsoft.com/office/drawing/2014/main" id="{F6A7C8E8-71DA-41F9-8960-230F55F69A97}"/>
                  </a:ext>
                </a:extLst>
              </p:cNvPr>
              <p:cNvSpPr/>
              <p:nvPr/>
            </p:nvSpPr>
            <p:spPr>
              <a:xfrm>
                <a:off x="5658882" y="2503486"/>
                <a:ext cx="10866" cy="5649"/>
              </a:xfrm>
              <a:custGeom>
                <a:avLst/>
                <a:gdLst>
                  <a:gd name="connsiteX0" fmla="*/ 0 w 10866"/>
                  <a:gd name="connsiteY0" fmla="*/ 0 h 5649"/>
                  <a:gd name="connsiteX1" fmla="*/ 10866 w 10866"/>
                  <a:gd name="connsiteY1" fmla="*/ 0 h 5649"/>
                  <a:gd name="connsiteX2" fmla="*/ 10866 w 10866"/>
                  <a:gd name="connsiteY2" fmla="*/ 5649 h 5649"/>
                  <a:gd name="connsiteX3" fmla="*/ 0 w 10866"/>
                  <a:gd name="connsiteY3" fmla="*/ 5649 h 5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6" h="5649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5649"/>
                    </a:lnTo>
                    <a:lnTo>
                      <a:pt x="0" y="5649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Graphic 44">
                <a:extLst>
                  <a:ext uri="{FF2B5EF4-FFF2-40B4-BE49-F238E27FC236}">
                    <a16:creationId xmlns:a16="http://schemas.microsoft.com/office/drawing/2014/main" id="{DDFD7FF1-E187-4BCE-8305-749E43244637}"/>
                  </a:ext>
                </a:extLst>
              </p:cNvPr>
              <p:cNvSpPr/>
              <p:nvPr/>
            </p:nvSpPr>
            <p:spPr>
              <a:xfrm>
                <a:off x="5730779" y="2503486"/>
                <a:ext cx="10675" cy="5649"/>
              </a:xfrm>
              <a:custGeom>
                <a:avLst/>
                <a:gdLst>
                  <a:gd name="connsiteX0" fmla="*/ 0 w 10675"/>
                  <a:gd name="connsiteY0" fmla="*/ 0 h 5649"/>
                  <a:gd name="connsiteX1" fmla="*/ 10676 w 10675"/>
                  <a:gd name="connsiteY1" fmla="*/ 0 h 5649"/>
                  <a:gd name="connsiteX2" fmla="*/ 10676 w 10675"/>
                  <a:gd name="connsiteY2" fmla="*/ 5649 h 5649"/>
                  <a:gd name="connsiteX3" fmla="*/ 0 w 10675"/>
                  <a:gd name="connsiteY3" fmla="*/ 5649 h 5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5" h="5649">
                    <a:moveTo>
                      <a:pt x="0" y="0"/>
                    </a:moveTo>
                    <a:lnTo>
                      <a:pt x="10676" y="0"/>
                    </a:lnTo>
                    <a:lnTo>
                      <a:pt x="10676" y="5649"/>
                    </a:lnTo>
                    <a:lnTo>
                      <a:pt x="0" y="5649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0" name="Graphic 44">
                <a:extLst>
                  <a:ext uri="{FF2B5EF4-FFF2-40B4-BE49-F238E27FC236}">
                    <a16:creationId xmlns:a16="http://schemas.microsoft.com/office/drawing/2014/main" id="{B2C4AB03-AA8A-4A75-8F27-4065EAF3F50C}"/>
                  </a:ext>
                </a:extLst>
              </p:cNvPr>
              <p:cNvSpPr/>
              <p:nvPr/>
            </p:nvSpPr>
            <p:spPr>
              <a:xfrm>
                <a:off x="5658882" y="2512433"/>
                <a:ext cx="25297" cy="5648"/>
              </a:xfrm>
              <a:custGeom>
                <a:avLst/>
                <a:gdLst>
                  <a:gd name="connsiteX0" fmla="*/ 0 w 25297"/>
                  <a:gd name="connsiteY0" fmla="*/ 0 h 5648"/>
                  <a:gd name="connsiteX1" fmla="*/ 25297 w 25297"/>
                  <a:gd name="connsiteY1" fmla="*/ 0 h 5648"/>
                  <a:gd name="connsiteX2" fmla="*/ 25297 w 25297"/>
                  <a:gd name="connsiteY2" fmla="*/ 5648 h 5648"/>
                  <a:gd name="connsiteX3" fmla="*/ 0 w 25297"/>
                  <a:gd name="connsiteY3" fmla="*/ 5648 h 5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97" h="5648">
                    <a:moveTo>
                      <a:pt x="0" y="0"/>
                    </a:moveTo>
                    <a:lnTo>
                      <a:pt x="25297" y="0"/>
                    </a:lnTo>
                    <a:lnTo>
                      <a:pt x="25297" y="5648"/>
                    </a:lnTo>
                    <a:lnTo>
                      <a:pt x="0" y="5648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1" name="Graphic 44">
                <a:extLst>
                  <a:ext uri="{FF2B5EF4-FFF2-40B4-BE49-F238E27FC236}">
                    <a16:creationId xmlns:a16="http://schemas.microsoft.com/office/drawing/2014/main" id="{AA9129D7-02DB-4479-865A-3A1C77EFD5B4}"/>
                  </a:ext>
                </a:extLst>
              </p:cNvPr>
              <p:cNvSpPr/>
              <p:nvPr/>
            </p:nvSpPr>
            <p:spPr>
              <a:xfrm>
                <a:off x="5687743" y="2512433"/>
                <a:ext cx="25297" cy="5648"/>
              </a:xfrm>
              <a:custGeom>
                <a:avLst/>
                <a:gdLst>
                  <a:gd name="connsiteX0" fmla="*/ 0 w 25297"/>
                  <a:gd name="connsiteY0" fmla="*/ 0 h 5648"/>
                  <a:gd name="connsiteX1" fmla="*/ 25297 w 25297"/>
                  <a:gd name="connsiteY1" fmla="*/ 0 h 5648"/>
                  <a:gd name="connsiteX2" fmla="*/ 25297 w 25297"/>
                  <a:gd name="connsiteY2" fmla="*/ 5648 h 5648"/>
                  <a:gd name="connsiteX3" fmla="*/ 0 w 25297"/>
                  <a:gd name="connsiteY3" fmla="*/ 5648 h 5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97" h="5648">
                    <a:moveTo>
                      <a:pt x="0" y="0"/>
                    </a:moveTo>
                    <a:lnTo>
                      <a:pt x="25297" y="0"/>
                    </a:lnTo>
                    <a:lnTo>
                      <a:pt x="25297" y="5648"/>
                    </a:lnTo>
                    <a:lnTo>
                      <a:pt x="0" y="5648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Graphic 44">
                <a:extLst>
                  <a:ext uri="{FF2B5EF4-FFF2-40B4-BE49-F238E27FC236}">
                    <a16:creationId xmlns:a16="http://schemas.microsoft.com/office/drawing/2014/main" id="{6725169B-60A6-4D9F-A2BF-995AD7DFF712}"/>
                  </a:ext>
                </a:extLst>
              </p:cNvPr>
              <p:cNvSpPr/>
              <p:nvPr/>
            </p:nvSpPr>
            <p:spPr>
              <a:xfrm>
                <a:off x="5716223" y="2512433"/>
                <a:ext cx="25234" cy="5648"/>
              </a:xfrm>
              <a:custGeom>
                <a:avLst/>
                <a:gdLst>
                  <a:gd name="connsiteX0" fmla="*/ 0 w 25234"/>
                  <a:gd name="connsiteY0" fmla="*/ 0 h 5648"/>
                  <a:gd name="connsiteX1" fmla="*/ 25234 w 25234"/>
                  <a:gd name="connsiteY1" fmla="*/ 0 h 5648"/>
                  <a:gd name="connsiteX2" fmla="*/ 25234 w 25234"/>
                  <a:gd name="connsiteY2" fmla="*/ 5648 h 5648"/>
                  <a:gd name="connsiteX3" fmla="*/ 0 w 25234"/>
                  <a:gd name="connsiteY3" fmla="*/ 5648 h 5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34" h="5648">
                    <a:moveTo>
                      <a:pt x="0" y="0"/>
                    </a:moveTo>
                    <a:lnTo>
                      <a:pt x="25234" y="0"/>
                    </a:lnTo>
                    <a:lnTo>
                      <a:pt x="25234" y="5648"/>
                    </a:lnTo>
                    <a:lnTo>
                      <a:pt x="0" y="5648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Graphic 44">
                <a:extLst>
                  <a:ext uri="{FF2B5EF4-FFF2-40B4-BE49-F238E27FC236}">
                    <a16:creationId xmlns:a16="http://schemas.microsoft.com/office/drawing/2014/main" id="{DE191715-B922-4921-B6C6-BEA551F568D4}"/>
                  </a:ext>
                </a:extLst>
              </p:cNvPr>
              <p:cNvSpPr/>
              <p:nvPr/>
            </p:nvSpPr>
            <p:spPr>
              <a:xfrm>
                <a:off x="5673313" y="2521632"/>
                <a:ext cx="25297" cy="5331"/>
              </a:xfrm>
              <a:custGeom>
                <a:avLst/>
                <a:gdLst>
                  <a:gd name="connsiteX0" fmla="*/ 0 w 25297"/>
                  <a:gd name="connsiteY0" fmla="*/ 0 h 5331"/>
                  <a:gd name="connsiteX1" fmla="*/ 25297 w 25297"/>
                  <a:gd name="connsiteY1" fmla="*/ 0 h 5331"/>
                  <a:gd name="connsiteX2" fmla="*/ 25297 w 25297"/>
                  <a:gd name="connsiteY2" fmla="*/ 5331 h 5331"/>
                  <a:gd name="connsiteX3" fmla="*/ 0 w 25297"/>
                  <a:gd name="connsiteY3" fmla="*/ 5331 h 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97" h="5331">
                    <a:moveTo>
                      <a:pt x="0" y="0"/>
                    </a:moveTo>
                    <a:lnTo>
                      <a:pt x="25297" y="0"/>
                    </a:lnTo>
                    <a:lnTo>
                      <a:pt x="25297" y="5331"/>
                    </a:lnTo>
                    <a:lnTo>
                      <a:pt x="0" y="5331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Graphic 44">
                <a:extLst>
                  <a:ext uri="{FF2B5EF4-FFF2-40B4-BE49-F238E27FC236}">
                    <a16:creationId xmlns:a16="http://schemas.microsoft.com/office/drawing/2014/main" id="{518C1513-A871-423C-913F-80FC81580C5F}"/>
                  </a:ext>
                </a:extLst>
              </p:cNvPr>
              <p:cNvSpPr/>
              <p:nvPr/>
            </p:nvSpPr>
            <p:spPr>
              <a:xfrm>
                <a:off x="5701919" y="2521632"/>
                <a:ext cx="25297" cy="5331"/>
              </a:xfrm>
              <a:custGeom>
                <a:avLst/>
                <a:gdLst>
                  <a:gd name="connsiteX0" fmla="*/ 0 w 25297"/>
                  <a:gd name="connsiteY0" fmla="*/ 0 h 5331"/>
                  <a:gd name="connsiteX1" fmla="*/ 25297 w 25297"/>
                  <a:gd name="connsiteY1" fmla="*/ 0 h 5331"/>
                  <a:gd name="connsiteX2" fmla="*/ 25297 w 25297"/>
                  <a:gd name="connsiteY2" fmla="*/ 5331 h 5331"/>
                  <a:gd name="connsiteX3" fmla="*/ 0 w 25297"/>
                  <a:gd name="connsiteY3" fmla="*/ 5331 h 5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97" h="5331">
                    <a:moveTo>
                      <a:pt x="0" y="0"/>
                    </a:moveTo>
                    <a:lnTo>
                      <a:pt x="25297" y="0"/>
                    </a:lnTo>
                    <a:lnTo>
                      <a:pt x="25297" y="5331"/>
                    </a:lnTo>
                    <a:lnTo>
                      <a:pt x="0" y="5331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Graphic 44">
                <a:extLst>
                  <a:ext uri="{FF2B5EF4-FFF2-40B4-BE49-F238E27FC236}">
                    <a16:creationId xmlns:a16="http://schemas.microsoft.com/office/drawing/2014/main" id="{71852415-AF8B-4E70-BC0D-3E8966E5F1DE}"/>
                  </a:ext>
                </a:extLst>
              </p:cNvPr>
              <p:cNvSpPr/>
              <p:nvPr/>
            </p:nvSpPr>
            <p:spPr>
              <a:xfrm>
                <a:off x="5658883" y="2521632"/>
                <a:ext cx="10866" cy="5332"/>
              </a:xfrm>
              <a:custGeom>
                <a:avLst/>
                <a:gdLst>
                  <a:gd name="connsiteX0" fmla="*/ 0 w 10866"/>
                  <a:gd name="connsiteY0" fmla="*/ 0 h 5332"/>
                  <a:gd name="connsiteX1" fmla="*/ 10866 w 10866"/>
                  <a:gd name="connsiteY1" fmla="*/ 0 h 5332"/>
                  <a:gd name="connsiteX2" fmla="*/ 10866 w 10866"/>
                  <a:gd name="connsiteY2" fmla="*/ 5332 h 5332"/>
                  <a:gd name="connsiteX3" fmla="*/ 0 w 10866"/>
                  <a:gd name="connsiteY3" fmla="*/ 5332 h 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6" h="5332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5332"/>
                    </a:lnTo>
                    <a:lnTo>
                      <a:pt x="0" y="5332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Graphic 44">
                <a:extLst>
                  <a:ext uri="{FF2B5EF4-FFF2-40B4-BE49-F238E27FC236}">
                    <a16:creationId xmlns:a16="http://schemas.microsoft.com/office/drawing/2014/main" id="{E14E21BA-C1B8-4103-A2E5-5F60679A188D}"/>
                  </a:ext>
                </a:extLst>
              </p:cNvPr>
              <p:cNvSpPr/>
              <p:nvPr/>
            </p:nvSpPr>
            <p:spPr>
              <a:xfrm>
                <a:off x="5730780" y="2521632"/>
                <a:ext cx="10675" cy="5332"/>
              </a:xfrm>
              <a:custGeom>
                <a:avLst/>
                <a:gdLst>
                  <a:gd name="connsiteX0" fmla="*/ 0 w 10675"/>
                  <a:gd name="connsiteY0" fmla="*/ 0 h 5332"/>
                  <a:gd name="connsiteX1" fmla="*/ 10676 w 10675"/>
                  <a:gd name="connsiteY1" fmla="*/ 0 h 5332"/>
                  <a:gd name="connsiteX2" fmla="*/ 10676 w 10675"/>
                  <a:gd name="connsiteY2" fmla="*/ 5332 h 5332"/>
                  <a:gd name="connsiteX3" fmla="*/ 0 w 10675"/>
                  <a:gd name="connsiteY3" fmla="*/ 5332 h 53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5" h="5332">
                    <a:moveTo>
                      <a:pt x="0" y="0"/>
                    </a:moveTo>
                    <a:lnTo>
                      <a:pt x="10676" y="0"/>
                    </a:lnTo>
                    <a:lnTo>
                      <a:pt x="10676" y="5332"/>
                    </a:lnTo>
                    <a:lnTo>
                      <a:pt x="0" y="5332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Graphic 44">
                <a:extLst>
                  <a:ext uri="{FF2B5EF4-FFF2-40B4-BE49-F238E27FC236}">
                    <a16:creationId xmlns:a16="http://schemas.microsoft.com/office/drawing/2014/main" id="{DDE17DD7-AF11-4B12-BD82-8FDC91373439}"/>
                  </a:ext>
                </a:extLst>
              </p:cNvPr>
              <p:cNvSpPr/>
              <p:nvPr/>
            </p:nvSpPr>
            <p:spPr>
              <a:xfrm>
                <a:off x="5658883" y="2530642"/>
                <a:ext cx="25297" cy="5585"/>
              </a:xfrm>
              <a:custGeom>
                <a:avLst/>
                <a:gdLst>
                  <a:gd name="connsiteX0" fmla="*/ 0 w 25297"/>
                  <a:gd name="connsiteY0" fmla="*/ 0 h 5585"/>
                  <a:gd name="connsiteX1" fmla="*/ 25297 w 25297"/>
                  <a:gd name="connsiteY1" fmla="*/ 0 h 5585"/>
                  <a:gd name="connsiteX2" fmla="*/ 25297 w 25297"/>
                  <a:gd name="connsiteY2" fmla="*/ 5585 h 5585"/>
                  <a:gd name="connsiteX3" fmla="*/ 0 w 25297"/>
                  <a:gd name="connsiteY3" fmla="*/ 5585 h 5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97" h="5585">
                    <a:moveTo>
                      <a:pt x="0" y="0"/>
                    </a:moveTo>
                    <a:lnTo>
                      <a:pt x="25297" y="0"/>
                    </a:lnTo>
                    <a:lnTo>
                      <a:pt x="25297" y="5585"/>
                    </a:lnTo>
                    <a:lnTo>
                      <a:pt x="0" y="5585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Graphic 44">
                <a:extLst>
                  <a:ext uri="{FF2B5EF4-FFF2-40B4-BE49-F238E27FC236}">
                    <a16:creationId xmlns:a16="http://schemas.microsoft.com/office/drawing/2014/main" id="{11D9BB62-19C2-4B64-BEAA-EE653F62C324}"/>
                  </a:ext>
                </a:extLst>
              </p:cNvPr>
              <p:cNvSpPr/>
              <p:nvPr/>
            </p:nvSpPr>
            <p:spPr>
              <a:xfrm>
                <a:off x="5687744" y="2530642"/>
                <a:ext cx="25297" cy="5585"/>
              </a:xfrm>
              <a:custGeom>
                <a:avLst/>
                <a:gdLst>
                  <a:gd name="connsiteX0" fmla="*/ 0 w 25297"/>
                  <a:gd name="connsiteY0" fmla="*/ 0 h 5585"/>
                  <a:gd name="connsiteX1" fmla="*/ 25297 w 25297"/>
                  <a:gd name="connsiteY1" fmla="*/ 0 h 5585"/>
                  <a:gd name="connsiteX2" fmla="*/ 25297 w 25297"/>
                  <a:gd name="connsiteY2" fmla="*/ 5585 h 5585"/>
                  <a:gd name="connsiteX3" fmla="*/ 0 w 25297"/>
                  <a:gd name="connsiteY3" fmla="*/ 5585 h 5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97" h="5585">
                    <a:moveTo>
                      <a:pt x="0" y="0"/>
                    </a:moveTo>
                    <a:lnTo>
                      <a:pt x="25297" y="0"/>
                    </a:lnTo>
                    <a:lnTo>
                      <a:pt x="25297" y="5585"/>
                    </a:lnTo>
                    <a:lnTo>
                      <a:pt x="0" y="5585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Graphic 44">
                <a:extLst>
                  <a:ext uri="{FF2B5EF4-FFF2-40B4-BE49-F238E27FC236}">
                    <a16:creationId xmlns:a16="http://schemas.microsoft.com/office/drawing/2014/main" id="{CC470E0F-D9BB-4CAD-96BA-928960EA8850}"/>
                  </a:ext>
                </a:extLst>
              </p:cNvPr>
              <p:cNvSpPr/>
              <p:nvPr/>
            </p:nvSpPr>
            <p:spPr>
              <a:xfrm>
                <a:off x="5716224" y="2530642"/>
                <a:ext cx="25234" cy="5585"/>
              </a:xfrm>
              <a:custGeom>
                <a:avLst/>
                <a:gdLst>
                  <a:gd name="connsiteX0" fmla="*/ 0 w 25234"/>
                  <a:gd name="connsiteY0" fmla="*/ 0 h 5585"/>
                  <a:gd name="connsiteX1" fmla="*/ 25234 w 25234"/>
                  <a:gd name="connsiteY1" fmla="*/ 0 h 5585"/>
                  <a:gd name="connsiteX2" fmla="*/ 25234 w 25234"/>
                  <a:gd name="connsiteY2" fmla="*/ 5585 h 5585"/>
                  <a:gd name="connsiteX3" fmla="*/ 0 w 25234"/>
                  <a:gd name="connsiteY3" fmla="*/ 5585 h 5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34" h="5585">
                    <a:moveTo>
                      <a:pt x="0" y="0"/>
                    </a:moveTo>
                    <a:lnTo>
                      <a:pt x="25234" y="0"/>
                    </a:lnTo>
                    <a:lnTo>
                      <a:pt x="25234" y="5585"/>
                    </a:lnTo>
                    <a:lnTo>
                      <a:pt x="0" y="5585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Graphic 44">
                <a:extLst>
                  <a:ext uri="{FF2B5EF4-FFF2-40B4-BE49-F238E27FC236}">
                    <a16:creationId xmlns:a16="http://schemas.microsoft.com/office/drawing/2014/main" id="{E975A860-426C-4969-A432-D1A06E9EA10C}"/>
                  </a:ext>
                </a:extLst>
              </p:cNvPr>
              <p:cNvSpPr/>
              <p:nvPr/>
            </p:nvSpPr>
            <p:spPr>
              <a:xfrm>
                <a:off x="5673315" y="2539907"/>
                <a:ext cx="25297" cy="5585"/>
              </a:xfrm>
              <a:custGeom>
                <a:avLst/>
                <a:gdLst>
                  <a:gd name="connsiteX0" fmla="*/ 0 w 25297"/>
                  <a:gd name="connsiteY0" fmla="*/ 0 h 5585"/>
                  <a:gd name="connsiteX1" fmla="*/ 25297 w 25297"/>
                  <a:gd name="connsiteY1" fmla="*/ 0 h 5585"/>
                  <a:gd name="connsiteX2" fmla="*/ 25297 w 25297"/>
                  <a:gd name="connsiteY2" fmla="*/ 5585 h 5585"/>
                  <a:gd name="connsiteX3" fmla="*/ 0 w 25297"/>
                  <a:gd name="connsiteY3" fmla="*/ 5585 h 5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97" h="5585">
                    <a:moveTo>
                      <a:pt x="0" y="0"/>
                    </a:moveTo>
                    <a:lnTo>
                      <a:pt x="25297" y="0"/>
                    </a:lnTo>
                    <a:lnTo>
                      <a:pt x="25297" y="5585"/>
                    </a:lnTo>
                    <a:lnTo>
                      <a:pt x="0" y="5585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Graphic 44">
                <a:extLst>
                  <a:ext uri="{FF2B5EF4-FFF2-40B4-BE49-F238E27FC236}">
                    <a16:creationId xmlns:a16="http://schemas.microsoft.com/office/drawing/2014/main" id="{4E0D1685-EAE8-4C4E-BB62-DBC8AEC1186F}"/>
                  </a:ext>
                </a:extLst>
              </p:cNvPr>
              <p:cNvSpPr/>
              <p:nvPr/>
            </p:nvSpPr>
            <p:spPr>
              <a:xfrm>
                <a:off x="5701922" y="2539906"/>
                <a:ext cx="25297" cy="5585"/>
              </a:xfrm>
              <a:custGeom>
                <a:avLst/>
                <a:gdLst>
                  <a:gd name="connsiteX0" fmla="*/ 0 w 25297"/>
                  <a:gd name="connsiteY0" fmla="*/ 0 h 5585"/>
                  <a:gd name="connsiteX1" fmla="*/ 25297 w 25297"/>
                  <a:gd name="connsiteY1" fmla="*/ 0 h 5585"/>
                  <a:gd name="connsiteX2" fmla="*/ 25297 w 25297"/>
                  <a:gd name="connsiteY2" fmla="*/ 5585 h 5585"/>
                  <a:gd name="connsiteX3" fmla="*/ 0 w 25297"/>
                  <a:gd name="connsiteY3" fmla="*/ 5585 h 55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297" h="5585">
                    <a:moveTo>
                      <a:pt x="0" y="0"/>
                    </a:moveTo>
                    <a:lnTo>
                      <a:pt x="25297" y="0"/>
                    </a:lnTo>
                    <a:lnTo>
                      <a:pt x="25297" y="5585"/>
                    </a:lnTo>
                    <a:lnTo>
                      <a:pt x="0" y="5585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Graphic 44">
                <a:extLst>
                  <a:ext uri="{FF2B5EF4-FFF2-40B4-BE49-F238E27FC236}">
                    <a16:creationId xmlns:a16="http://schemas.microsoft.com/office/drawing/2014/main" id="{BB94ED66-A94C-4029-BCDE-8C367547A412}"/>
                  </a:ext>
                </a:extLst>
              </p:cNvPr>
              <p:cNvSpPr/>
              <p:nvPr/>
            </p:nvSpPr>
            <p:spPr>
              <a:xfrm>
                <a:off x="5658885" y="2539906"/>
                <a:ext cx="10866" cy="5586"/>
              </a:xfrm>
              <a:custGeom>
                <a:avLst/>
                <a:gdLst>
                  <a:gd name="connsiteX0" fmla="*/ 0 w 10866"/>
                  <a:gd name="connsiteY0" fmla="*/ 0 h 5586"/>
                  <a:gd name="connsiteX1" fmla="*/ 10866 w 10866"/>
                  <a:gd name="connsiteY1" fmla="*/ 0 h 5586"/>
                  <a:gd name="connsiteX2" fmla="*/ 10866 w 10866"/>
                  <a:gd name="connsiteY2" fmla="*/ 5586 h 5586"/>
                  <a:gd name="connsiteX3" fmla="*/ 0 w 10866"/>
                  <a:gd name="connsiteY3" fmla="*/ 5586 h 5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866" h="5586">
                    <a:moveTo>
                      <a:pt x="0" y="0"/>
                    </a:moveTo>
                    <a:lnTo>
                      <a:pt x="10866" y="0"/>
                    </a:lnTo>
                    <a:lnTo>
                      <a:pt x="10866" y="5586"/>
                    </a:lnTo>
                    <a:lnTo>
                      <a:pt x="0" y="5586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Graphic 44">
                <a:extLst>
                  <a:ext uri="{FF2B5EF4-FFF2-40B4-BE49-F238E27FC236}">
                    <a16:creationId xmlns:a16="http://schemas.microsoft.com/office/drawing/2014/main" id="{4606A201-5916-4DCD-884B-82CDE633782D}"/>
                  </a:ext>
                </a:extLst>
              </p:cNvPr>
              <p:cNvSpPr/>
              <p:nvPr/>
            </p:nvSpPr>
            <p:spPr>
              <a:xfrm>
                <a:off x="5730782" y="2539906"/>
                <a:ext cx="10675" cy="5586"/>
              </a:xfrm>
              <a:custGeom>
                <a:avLst/>
                <a:gdLst>
                  <a:gd name="connsiteX0" fmla="*/ 0 w 10675"/>
                  <a:gd name="connsiteY0" fmla="*/ 0 h 5586"/>
                  <a:gd name="connsiteX1" fmla="*/ 10676 w 10675"/>
                  <a:gd name="connsiteY1" fmla="*/ 0 h 5586"/>
                  <a:gd name="connsiteX2" fmla="*/ 10676 w 10675"/>
                  <a:gd name="connsiteY2" fmla="*/ 5586 h 5586"/>
                  <a:gd name="connsiteX3" fmla="*/ 0 w 10675"/>
                  <a:gd name="connsiteY3" fmla="*/ 5586 h 5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0675" h="5586">
                    <a:moveTo>
                      <a:pt x="0" y="0"/>
                    </a:moveTo>
                    <a:lnTo>
                      <a:pt x="10676" y="0"/>
                    </a:lnTo>
                    <a:lnTo>
                      <a:pt x="10676" y="5586"/>
                    </a:lnTo>
                    <a:lnTo>
                      <a:pt x="0" y="5586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14" name="Graphic 45">
            <a:extLst>
              <a:ext uri="{FF2B5EF4-FFF2-40B4-BE49-F238E27FC236}">
                <a16:creationId xmlns:a16="http://schemas.microsoft.com/office/drawing/2014/main" id="{273B273E-F1AF-4335-B59B-B1B3B4FD860C}"/>
              </a:ext>
            </a:extLst>
          </p:cNvPr>
          <p:cNvGrpSpPr/>
          <p:nvPr/>
        </p:nvGrpSpPr>
        <p:grpSpPr>
          <a:xfrm>
            <a:off x="4721255" y="5534355"/>
            <a:ext cx="403807" cy="403807"/>
            <a:chOff x="4721255" y="5534355"/>
            <a:chExt cx="403807" cy="403807"/>
          </a:xfrm>
        </p:grpSpPr>
        <p:sp>
          <p:nvSpPr>
            <p:cNvPr id="115" name="Graphic 45">
              <a:extLst>
                <a:ext uri="{FF2B5EF4-FFF2-40B4-BE49-F238E27FC236}">
                  <a16:creationId xmlns:a16="http://schemas.microsoft.com/office/drawing/2014/main" id="{AE32ED61-7553-4CC9-B067-15016213AC17}"/>
                </a:ext>
              </a:extLst>
            </p:cNvPr>
            <p:cNvSpPr/>
            <p:nvPr/>
          </p:nvSpPr>
          <p:spPr>
            <a:xfrm>
              <a:off x="4721255" y="5534355"/>
              <a:ext cx="403807" cy="403807"/>
            </a:xfrm>
            <a:custGeom>
              <a:avLst/>
              <a:gdLst>
                <a:gd name="connsiteX0" fmla="*/ 403808 w 403807"/>
                <a:gd name="connsiteY0" fmla="*/ 201904 h 403807"/>
                <a:gd name="connsiteX1" fmla="*/ 201904 w 403807"/>
                <a:gd name="connsiteY1" fmla="*/ 403808 h 403807"/>
                <a:gd name="connsiteX2" fmla="*/ 0 w 403807"/>
                <a:gd name="connsiteY2" fmla="*/ 201904 h 403807"/>
                <a:gd name="connsiteX3" fmla="*/ 201904 w 403807"/>
                <a:gd name="connsiteY3" fmla="*/ 0 h 403807"/>
                <a:gd name="connsiteX4" fmla="*/ 403808 w 403807"/>
                <a:gd name="connsiteY4" fmla="*/ 201904 h 40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807" h="403807">
                  <a:moveTo>
                    <a:pt x="403808" y="201904"/>
                  </a:moveTo>
                  <a:cubicBezTo>
                    <a:pt x="403808" y="313412"/>
                    <a:pt x="313412" y="403808"/>
                    <a:pt x="201904" y="403808"/>
                  </a:cubicBezTo>
                  <a:cubicBezTo>
                    <a:pt x="90395" y="403808"/>
                    <a:pt x="0" y="313412"/>
                    <a:pt x="0" y="201904"/>
                  </a:cubicBezTo>
                  <a:cubicBezTo>
                    <a:pt x="0" y="90395"/>
                    <a:pt x="90395" y="0"/>
                    <a:pt x="201904" y="0"/>
                  </a:cubicBezTo>
                  <a:cubicBezTo>
                    <a:pt x="313412" y="0"/>
                    <a:pt x="403808" y="90395"/>
                    <a:pt x="403808" y="201904"/>
                  </a:cubicBezTo>
                  <a:close/>
                </a:path>
              </a:pathLst>
            </a:custGeom>
            <a:solidFill>
              <a:srgbClr val="28A8E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6" name="Graphic 45">
              <a:extLst>
                <a:ext uri="{FF2B5EF4-FFF2-40B4-BE49-F238E27FC236}">
                  <a16:creationId xmlns:a16="http://schemas.microsoft.com/office/drawing/2014/main" id="{8B73BF7D-2A86-4218-8660-3C9496A12399}"/>
                </a:ext>
              </a:extLst>
            </p:cNvPr>
            <p:cNvGrpSpPr/>
            <p:nvPr/>
          </p:nvGrpSpPr>
          <p:grpSpPr>
            <a:xfrm>
              <a:off x="4755002" y="5624037"/>
              <a:ext cx="340749" cy="179283"/>
              <a:chOff x="4755002" y="5624037"/>
              <a:chExt cx="340749" cy="179283"/>
            </a:xfrm>
            <a:solidFill>
              <a:srgbClr val="FFFFFF"/>
            </a:solidFill>
          </p:grpSpPr>
          <p:sp>
            <p:nvSpPr>
              <p:cNvPr id="117" name="Graphic 45">
                <a:extLst>
                  <a:ext uri="{FF2B5EF4-FFF2-40B4-BE49-F238E27FC236}">
                    <a16:creationId xmlns:a16="http://schemas.microsoft.com/office/drawing/2014/main" id="{814F2CC0-321C-4510-BD1F-4906290CE268}"/>
                  </a:ext>
                </a:extLst>
              </p:cNvPr>
              <p:cNvSpPr/>
              <p:nvPr/>
            </p:nvSpPr>
            <p:spPr>
              <a:xfrm>
                <a:off x="4908960" y="5640419"/>
                <a:ext cx="10112" cy="22509"/>
              </a:xfrm>
              <a:custGeom>
                <a:avLst/>
                <a:gdLst>
                  <a:gd name="connsiteX0" fmla="*/ 4449 w 10112"/>
                  <a:gd name="connsiteY0" fmla="*/ 3277 h 22509"/>
                  <a:gd name="connsiteX1" fmla="*/ 0 w 10112"/>
                  <a:gd name="connsiteY1" fmla="*/ 4504 h 22509"/>
                  <a:gd name="connsiteX2" fmla="*/ 0 w 10112"/>
                  <a:gd name="connsiteY2" fmla="*/ 7778 h 22509"/>
                  <a:gd name="connsiteX3" fmla="*/ 5664 w 10112"/>
                  <a:gd name="connsiteY3" fmla="*/ 7778 h 22509"/>
                  <a:gd name="connsiteX4" fmla="*/ 5664 w 10112"/>
                  <a:gd name="connsiteY4" fmla="*/ 22509 h 22509"/>
                  <a:gd name="connsiteX5" fmla="*/ 10112 w 10112"/>
                  <a:gd name="connsiteY5" fmla="*/ 22509 h 22509"/>
                  <a:gd name="connsiteX6" fmla="*/ 10112 w 10112"/>
                  <a:gd name="connsiteY6" fmla="*/ 0 h 22509"/>
                  <a:gd name="connsiteX7" fmla="*/ 6069 w 10112"/>
                  <a:gd name="connsiteY7" fmla="*/ 0 h 22509"/>
                  <a:gd name="connsiteX8" fmla="*/ 4449 w 10112"/>
                  <a:gd name="connsiteY8" fmla="*/ 3277 h 22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112" h="22509">
                    <a:moveTo>
                      <a:pt x="4449" y="3277"/>
                    </a:moveTo>
                    <a:cubicBezTo>
                      <a:pt x="3234" y="4096"/>
                      <a:pt x="2022" y="4504"/>
                      <a:pt x="0" y="4504"/>
                    </a:cubicBezTo>
                    <a:lnTo>
                      <a:pt x="0" y="7778"/>
                    </a:lnTo>
                    <a:lnTo>
                      <a:pt x="5664" y="7778"/>
                    </a:lnTo>
                    <a:lnTo>
                      <a:pt x="5664" y="22509"/>
                    </a:lnTo>
                    <a:lnTo>
                      <a:pt x="10112" y="22509"/>
                    </a:lnTo>
                    <a:lnTo>
                      <a:pt x="10112" y="0"/>
                    </a:lnTo>
                    <a:lnTo>
                      <a:pt x="6069" y="0"/>
                    </a:lnTo>
                    <a:cubicBezTo>
                      <a:pt x="5661" y="1642"/>
                      <a:pt x="5256" y="2461"/>
                      <a:pt x="4449" y="3277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Graphic 45">
                <a:extLst>
                  <a:ext uri="{FF2B5EF4-FFF2-40B4-BE49-F238E27FC236}">
                    <a16:creationId xmlns:a16="http://schemas.microsoft.com/office/drawing/2014/main" id="{5F1E58E6-BBE1-46D6-9F58-F12E38C4D129}"/>
                  </a:ext>
                </a:extLst>
              </p:cNvPr>
              <p:cNvSpPr/>
              <p:nvPr/>
            </p:nvSpPr>
            <p:spPr>
              <a:xfrm>
                <a:off x="4922893" y="5675189"/>
                <a:ext cx="17096" cy="23510"/>
              </a:xfrm>
              <a:custGeom>
                <a:avLst/>
                <a:gdLst>
                  <a:gd name="connsiteX0" fmla="*/ 4477 w 17096"/>
                  <a:gd name="connsiteY0" fmla="*/ 11547 h 23510"/>
                  <a:gd name="connsiteX1" fmla="*/ 8548 w 17096"/>
                  <a:gd name="connsiteY1" fmla="*/ 3710 h 23510"/>
                  <a:gd name="connsiteX2" fmla="*/ 12211 w 17096"/>
                  <a:gd name="connsiteY2" fmla="*/ 11547 h 23510"/>
                  <a:gd name="connsiteX3" fmla="*/ 8548 w 17096"/>
                  <a:gd name="connsiteY3" fmla="*/ 19795 h 23510"/>
                  <a:gd name="connsiteX4" fmla="*/ 4477 w 17096"/>
                  <a:gd name="connsiteY4" fmla="*/ 11547 h 23510"/>
                  <a:gd name="connsiteX5" fmla="*/ 15062 w 17096"/>
                  <a:gd name="connsiteY5" fmla="*/ 20209 h 23510"/>
                  <a:gd name="connsiteX6" fmla="*/ 17096 w 17096"/>
                  <a:gd name="connsiteY6" fmla="*/ 11547 h 23510"/>
                  <a:gd name="connsiteX7" fmla="*/ 15062 w 17096"/>
                  <a:gd name="connsiteY7" fmla="*/ 3299 h 23510"/>
                  <a:gd name="connsiteX8" fmla="*/ 8548 w 17096"/>
                  <a:gd name="connsiteY8" fmla="*/ 0 h 23510"/>
                  <a:gd name="connsiteX9" fmla="*/ 2034 w 17096"/>
                  <a:gd name="connsiteY9" fmla="*/ 2887 h 23510"/>
                  <a:gd name="connsiteX10" fmla="*/ 0 w 17096"/>
                  <a:gd name="connsiteY10" fmla="*/ 11550 h 23510"/>
                  <a:gd name="connsiteX11" fmla="*/ 2034 w 17096"/>
                  <a:gd name="connsiteY11" fmla="*/ 20212 h 23510"/>
                  <a:gd name="connsiteX12" fmla="*/ 8548 w 17096"/>
                  <a:gd name="connsiteY12" fmla="*/ 23511 h 23510"/>
                  <a:gd name="connsiteX13" fmla="*/ 15062 w 17096"/>
                  <a:gd name="connsiteY13" fmla="*/ 20209 h 23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096" h="23510">
                    <a:moveTo>
                      <a:pt x="4477" y="11547"/>
                    </a:moveTo>
                    <a:cubicBezTo>
                      <a:pt x="4477" y="6186"/>
                      <a:pt x="6106" y="3710"/>
                      <a:pt x="8548" y="3710"/>
                    </a:cubicBezTo>
                    <a:cubicBezTo>
                      <a:pt x="10990" y="3710"/>
                      <a:pt x="12211" y="6186"/>
                      <a:pt x="12211" y="11547"/>
                    </a:cubicBezTo>
                    <a:cubicBezTo>
                      <a:pt x="12211" y="16908"/>
                      <a:pt x="10990" y="19795"/>
                      <a:pt x="8548" y="19795"/>
                    </a:cubicBezTo>
                    <a:cubicBezTo>
                      <a:pt x="6106" y="19795"/>
                      <a:pt x="4477" y="16911"/>
                      <a:pt x="4477" y="11547"/>
                    </a:cubicBezTo>
                    <a:moveTo>
                      <a:pt x="15062" y="20209"/>
                    </a:moveTo>
                    <a:cubicBezTo>
                      <a:pt x="16283" y="18147"/>
                      <a:pt x="17096" y="15260"/>
                      <a:pt x="17096" y="11547"/>
                    </a:cubicBezTo>
                    <a:cubicBezTo>
                      <a:pt x="17096" y="7834"/>
                      <a:pt x="16283" y="5361"/>
                      <a:pt x="15062" y="3299"/>
                    </a:cubicBezTo>
                    <a:cubicBezTo>
                      <a:pt x="13433" y="825"/>
                      <a:pt x="11398" y="0"/>
                      <a:pt x="8548" y="0"/>
                    </a:cubicBezTo>
                    <a:cubicBezTo>
                      <a:pt x="5698" y="0"/>
                      <a:pt x="3663" y="825"/>
                      <a:pt x="2034" y="2887"/>
                    </a:cubicBezTo>
                    <a:cubicBezTo>
                      <a:pt x="813" y="4950"/>
                      <a:pt x="0" y="7837"/>
                      <a:pt x="0" y="11550"/>
                    </a:cubicBezTo>
                    <a:cubicBezTo>
                      <a:pt x="0" y="15263"/>
                      <a:pt x="813" y="18150"/>
                      <a:pt x="2034" y="20212"/>
                    </a:cubicBezTo>
                    <a:cubicBezTo>
                      <a:pt x="3663" y="22274"/>
                      <a:pt x="5698" y="23511"/>
                      <a:pt x="8548" y="23511"/>
                    </a:cubicBezTo>
                    <a:cubicBezTo>
                      <a:pt x="11398" y="23508"/>
                      <a:pt x="13433" y="22271"/>
                      <a:pt x="15062" y="20209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Graphic 45">
                <a:extLst>
                  <a:ext uri="{FF2B5EF4-FFF2-40B4-BE49-F238E27FC236}">
                    <a16:creationId xmlns:a16="http://schemas.microsoft.com/office/drawing/2014/main" id="{3AF57592-D138-4AF1-9908-425A9A3BE0A0}"/>
                  </a:ext>
                </a:extLst>
              </p:cNvPr>
              <p:cNvSpPr/>
              <p:nvPr/>
            </p:nvSpPr>
            <p:spPr>
              <a:xfrm>
                <a:off x="4900829" y="5675189"/>
                <a:ext cx="17096" cy="23510"/>
              </a:xfrm>
              <a:custGeom>
                <a:avLst/>
                <a:gdLst>
                  <a:gd name="connsiteX0" fmla="*/ 4885 w 17096"/>
                  <a:gd name="connsiteY0" fmla="*/ 11547 h 23510"/>
                  <a:gd name="connsiteX1" fmla="*/ 8548 w 17096"/>
                  <a:gd name="connsiteY1" fmla="*/ 3710 h 23510"/>
                  <a:gd name="connsiteX2" fmla="*/ 12620 w 17096"/>
                  <a:gd name="connsiteY2" fmla="*/ 11547 h 23510"/>
                  <a:gd name="connsiteX3" fmla="*/ 8548 w 17096"/>
                  <a:gd name="connsiteY3" fmla="*/ 19795 h 23510"/>
                  <a:gd name="connsiteX4" fmla="*/ 4885 w 17096"/>
                  <a:gd name="connsiteY4" fmla="*/ 11547 h 23510"/>
                  <a:gd name="connsiteX5" fmla="*/ 15062 w 17096"/>
                  <a:gd name="connsiteY5" fmla="*/ 20209 h 23510"/>
                  <a:gd name="connsiteX6" fmla="*/ 17096 w 17096"/>
                  <a:gd name="connsiteY6" fmla="*/ 11547 h 23510"/>
                  <a:gd name="connsiteX7" fmla="*/ 15062 w 17096"/>
                  <a:gd name="connsiteY7" fmla="*/ 3299 h 23510"/>
                  <a:gd name="connsiteX8" fmla="*/ 8548 w 17096"/>
                  <a:gd name="connsiteY8" fmla="*/ 0 h 23510"/>
                  <a:gd name="connsiteX9" fmla="*/ 2034 w 17096"/>
                  <a:gd name="connsiteY9" fmla="*/ 2887 h 23510"/>
                  <a:gd name="connsiteX10" fmla="*/ 0 w 17096"/>
                  <a:gd name="connsiteY10" fmla="*/ 11550 h 23510"/>
                  <a:gd name="connsiteX11" fmla="*/ 2034 w 17096"/>
                  <a:gd name="connsiteY11" fmla="*/ 20212 h 23510"/>
                  <a:gd name="connsiteX12" fmla="*/ 8548 w 17096"/>
                  <a:gd name="connsiteY12" fmla="*/ 23511 h 23510"/>
                  <a:gd name="connsiteX13" fmla="*/ 15062 w 17096"/>
                  <a:gd name="connsiteY13" fmla="*/ 20209 h 23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096" h="23510">
                    <a:moveTo>
                      <a:pt x="4885" y="11547"/>
                    </a:moveTo>
                    <a:cubicBezTo>
                      <a:pt x="4885" y="6186"/>
                      <a:pt x="6106" y="3710"/>
                      <a:pt x="8548" y="3710"/>
                    </a:cubicBezTo>
                    <a:cubicBezTo>
                      <a:pt x="10990" y="3710"/>
                      <a:pt x="12620" y="6186"/>
                      <a:pt x="12620" y="11547"/>
                    </a:cubicBezTo>
                    <a:cubicBezTo>
                      <a:pt x="12620" y="16908"/>
                      <a:pt x="10990" y="19795"/>
                      <a:pt x="8548" y="19795"/>
                    </a:cubicBezTo>
                    <a:cubicBezTo>
                      <a:pt x="6106" y="19795"/>
                      <a:pt x="4885" y="16911"/>
                      <a:pt x="4885" y="11547"/>
                    </a:cubicBezTo>
                    <a:moveTo>
                      <a:pt x="15062" y="20209"/>
                    </a:moveTo>
                    <a:cubicBezTo>
                      <a:pt x="16283" y="18147"/>
                      <a:pt x="17096" y="15260"/>
                      <a:pt x="17096" y="11547"/>
                    </a:cubicBezTo>
                    <a:cubicBezTo>
                      <a:pt x="17096" y="7834"/>
                      <a:pt x="16283" y="5361"/>
                      <a:pt x="15062" y="3299"/>
                    </a:cubicBezTo>
                    <a:cubicBezTo>
                      <a:pt x="13433" y="825"/>
                      <a:pt x="11398" y="0"/>
                      <a:pt x="8548" y="0"/>
                    </a:cubicBezTo>
                    <a:cubicBezTo>
                      <a:pt x="5698" y="0"/>
                      <a:pt x="3663" y="825"/>
                      <a:pt x="2034" y="2887"/>
                    </a:cubicBezTo>
                    <a:cubicBezTo>
                      <a:pt x="813" y="4950"/>
                      <a:pt x="0" y="7837"/>
                      <a:pt x="0" y="11550"/>
                    </a:cubicBezTo>
                    <a:cubicBezTo>
                      <a:pt x="0" y="15263"/>
                      <a:pt x="813" y="18150"/>
                      <a:pt x="2034" y="20212"/>
                    </a:cubicBezTo>
                    <a:cubicBezTo>
                      <a:pt x="3663" y="22274"/>
                      <a:pt x="5698" y="23511"/>
                      <a:pt x="8548" y="23511"/>
                    </a:cubicBezTo>
                    <a:cubicBezTo>
                      <a:pt x="11398" y="23508"/>
                      <a:pt x="13433" y="22271"/>
                      <a:pt x="15062" y="20209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Graphic 45">
                <a:extLst>
                  <a:ext uri="{FF2B5EF4-FFF2-40B4-BE49-F238E27FC236}">
                    <a16:creationId xmlns:a16="http://schemas.microsoft.com/office/drawing/2014/main" id="{976CC61B-BC23-4C30-8105-9523AE4FC88C}"/>
                  </a:ext>
                </a:extLst>
              </p:cNvPr>
              <p:cNvSpPr/>
              <p:nvPr/>
            </p:nvSpPr>
            <p:spPr>
              <a:xfrm>
                <a:off x="4907961" y="5710612"/>
                <a:ext cx="10279" cy="22509"/>
              </a:xfrm>
              <a:custGeom>
                <a:avLst/>
                <a:gdLst>
                  <a:gd name="connsiteX0" fmla="*/ 4523 w 10279"/>
                  <a:gd name="connsiteY0" fmla="*/ 3277 h 22509"/>
                  <a:gd name="connsiteX1" fmla="*/ 0 w 10279"/>
                  <a:gd name="connsiteY1" fmla="*/ 4504 h 22509"/>
                  <a:gd name="connsiteX2" fmla="*/ 0 w 10279"/>
                  <a:gd name="connsiteY2" fmla="*/ 7778 h 22509"/>
                  <a:gd name="connsiteX3" fmla="*/ 5756 w 10279"/>
                  <a:gd name="connsiteY3" fmla="*/ 7778 h 22509"/>
                  <a:gd name="connsiteX4" fmla="*/ 5756 w 10279"/>
                  <a:gd name="connsiteY4" fmla="*/ 22509 h 22509"/>
                  <a:gd name="connsiteX5" fmla="*/ 10279 w 10279"/>
                  <a:gd name="connsiteY5" fmla="*/ 22509 h 22509"/>
                  <a:gd name="connsiteX6" fmla="*/ 10279 w 10279"/>
                  <a:gd name="connsiteY6" fmla="*/ 0 h 22509"/>
                  <a:gd name="connsiteX7" fmla="*/ 6579 w 10279"/>
                  <a:gd name="connsiteY7" fmla="*/ 0 h 22509"/>
                  <a:gd name="connsiteX8" fmla="*/ 4523 w 10279"/>
                  <a:gd name="connsiteY8" fmla="*/ 3277 h 225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79" h="22509">
                    <a:moveTo>
                      <a:pt x="4523" y="3277"/>
                    </a:moveTo>
                    <a:cubicBezTo>
                      <a:pt x="3701" y="4096"/>
                      <a:pt x="2056" y="4504"/>
                      <a:pt x="0" y="4504"/>
                    </a:cubicBezTo>
                    <a:lnTo>
                      <a:pt x="0" y="7778"/>
                    </a:lnTo>
                    <a:lnTo>
                      <a:pt x="5756" y="7778"/>
                    </a:lnTo>
                    <a:lnTo>
                      <a:pt x="5756" y="22509"/>
                    </a:lnTo>
                    <a:lnTo>
                      <a:pt x="10279" y="22509"/>
                    </a:lnTo>
                    <a:lnTo>
                      <a:pt x="10279" y="0"/>
                    </a:lnTo>
                    <a:lnTo>
                      <a:pt x="6579" y="0"/>
                    </a:lnTo>
                    <a:cubicBezTo>
                      <a:pt x="6168" y="1639"/>
                      <a:pt x="5345" y="2458"/>
                      <a:pt x="4523" y="3277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Graphic 45">
                <a:extLst>
                  <a:ext uri="{FF2B5EF4-FFF2-40B4-BE49-F238E27FC236}">
                    <a16:creationId xmlns:a16="http://schemas.microsoft.com/office/drawing/2014/main" id="{8CD3D30B-A02B-4247-B267-97808A870018}"/>
                  </a:ext>
                </a:extLst>
              </p:cNvPr>
              <p:cNvSpPr/>
              <p:nvPr/>
            </p:nvSpPr>
            <p:spPr>
              <a:xfrm>
                <a:off x="4883575" y="5675687"/>
                <a:ext cx="10112" cy="22673"/>
              </a:xfrm>
              <a:custGeom>
                <a:avLst/>
                <a:gdLst>
                  <a:gd name="connsiteX0" fmla="*/ 4449 w 10112"/>
                  <a:gd name="connsiteY0" fmla="*/ 2884 h 22673"/>
                  <a:gd name="connsiteX1" fmla="*/ 0 w 10112"/>
                  <a:gd name="connsiteY1" fmla="*/ 4121 h 22673"/>
                  <a:gd name="connsiteX2" fmla="*/ 0 w 10112"/>
                  <a:gd name="connsiteY2" fmla="*/ 7420 h 22673"/>
                  <a:gd name="connsiteX3" fmla="*/ 5664 w 10112"/>
                  <a:gd name="connsiteY3" fmla="*/ 7420 h 22673"/>
                  <a:gd name="connsiteX4" fmla="*/ 5664 w 10112"/>
                  <a:gd name="connsiteY4" fmla="*/ 22673 h 22673"/>
                  <a:gd name="connsiteX5" fmla="*/ 10112 w 10112"/>
                  <a:gd name="connsiteY5" fmla="*/ 22673 h 22673"/>
                  <a:gd name="connsiteX6" fmla="*/ 10112 w 10112"/>
                  <a:gd name="connsiteY6" fmla="*/ 0 h 22673"/>
                  <a:gd name="connsiteX7" fmla="*/ 6069 w 10112"/>
                  <a:gd name="connsiteY7" fmla="*/ 0 h 22673"/>
                  <a:gd name="connsiteX8" fmla="*/ 4449 w 10112"/>
                  <a:gd name="connsiteY8" fmla="*/ 2884 h 22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112" h="22673">
                    <a:moveTo>
                      <a:pt x="4449" y="2884"/>
                    </a:moveTo>
                    <a:cubicBezTo>
                      <a:pt x="3234" y="3710"/>
                      <a:pt x="2022" y="4121"/>
                      <a:pt x="0" y="4121"/>
                    </a:cubicBezTo>
                    <a:lnTo>
                      <a:pt x="0" y="7420"/>
                    </a:lnTo>
                    <a:lnTo>
                      <a:pt x="5664" y="7420"/>
                    </a:lnTo>
                    <a:lnTo>
                      <a:pt x="5664" y="22673"/>
                    </a:lnTo>
                    <a:lnTo>
                      <a:pt x="10112" y="22673"/>
                    </a:lnTo>
                    <a:lnTo>
                      <a:pt x="10112" y="0"/>
                    </a:lnTo>
                    <a:lnTo>
                      <a:pt x="6069" y="0"/>
                    </a:lnTo>
                    <a:cubicBezTo>
                      <a:pt x="5664" y="1234"/>
                      <a:pt x="5259" y="2470"/>
                      <a:pt x="4449" y="2884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Graphic 45">
                <a:extLst>
                  <a:ext uri="{FF2B5EF4-FFF2-40B4-BE49-F238E27FC236}">
                    <a16:creationId xmlns:a16="http://schemas.microsoft.com/office/drawing/2014/main" id="{8C0DD26B-0AE0-441F-BE21-9FF8CA544998}"/>
                  </a:ext>
                </a:extLst>
              </p:cNvPr>
              <p:cNvSpPr/>
              <p:nvPr/>
            </p:nvSpPr>
            <p:spPr>
              <a:xfrm>
                <a:off x="4927373" y="5710117"/>
                <a:ext cx="17096" cy="23344"/>
              </a:xfrm>
              <a:custGeom>
                <a:avLst/>
                <a:gdLst>
                  <a:gd name="connsiteX0" fmla="*/ 8548 w 17096"/>
                  <a:gd name="connsiteY0" fmla="*/ 19659 h 23344"/>
                  <a:gd name="connsiteX1" fmla="*/ 4477 w 17096"/>
                  <a:gd name="connsiteY1" fmla="*/ 11878 h 23344"/>
                  <a:gd name="connsiteX2" fmla="*/ 8548 w 17096"/>
                  <a:gd name="connsiteY2" fmla="*/ 3688 h 23344"/>
                  <a:gd name="connsiteX3" fmla="*/ 12211 w 17096"/>
                  <a:gd name="connsiteY3" fmla="*/ 11878 h 23344"/>
                  <a:gd name="connsiteX4" fmla="*/ 8548 w 17096"/>
                  <a:gd name="connsiteY4" fmla="*/ 19659 h 23344"/>
                  <a:gd name="connsiteX5" fmla="*/ 8548 w 17096"/>
                  <a:gd name="connsiteY5" fmla="*/ 0 h 23344"/>
                  <a:gd name="connsiteX6" fmla="*/ 2034 w 17096"/>
                  <a:gd name="connsiteY6" fmla="*/ 3277 h 23344"/>
                  <a:gd name="connsiteX7" fmla="*/ 0 w 17096"/>
                  <a:gd name="connsiteY7" fmla="*/ 11878 h 23344"/>
                  <a:gd name="connsiteX8" fmla="*/ 2034 w 17096"/>
                  <a:gd name="connsiteY8" fmla="*/ 20067 h 23344"/>
                  <a:gd name="connsiteX9" fmla="*/ 8548 w 17096"/>
                  <a:gd name="connsiteY9" fmla="*/ 23344 h 23344"/>
                  <a:gd name="connsiteX10" fmla="*/ 15062 w 17096"/>
                  <a:gd name="connsiteY10" fmla="*/ 20067 h 23344"/>
                  <a:gd name="connsiteX11" fmla="*/ 17096 w 17096"/>
                  <a:gd name="connsiteY11" fmla="*/ 11878 h 23344"/>
                  <a:gd name="connsiteX12" fmla="*/ 14654 w 17096"/>
                  <a:gd name="connsiteY12" fmla="*/ 3277 h 23344"/>
                  <a:gd name="connsiteX13" fmla="*/ 8548 w 17096"/>
                  <a:gd name="connsiteY13" fmla="*/ 0 h 2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096" h="23344">
                    <a:moveTo>
                      <a:pt x="8548" y="19659"/>
                    </a:moveTo>
                    <a:cubicBezTo>
                      <a:pt x="5698" y="19659"/>
                      <a:pt x="4477" y="17201"/>
                      <a:pt x="4477" y="11878"/>
                    </a:cubicBezTo>
                    <a:cubicBezTo>
                      <a:pt x="4477" y="6554"/>
                      <a:pt x="5698" y="3688"/>
                      <a:pt x="8548" y="3688"/>
                    </a:cubicBezTo>
                    <a:cubicBezTo>
                      <a:pt x="10990" y="3688"/>
                      <a:pt x="12211" y="6554"/>
                      <a:pt x="12211" y="11878"/>
                    </a:cubicBezTo>
                    <a:cubicBezTo>
                      <a:pt x="12211" y="17201"/>
                      <a:pt x="10990" y="19659"/>
                      <a:pt x="8548" y="19659"/>
                    </a:cubicBezTo>
                    <a:moveTo>
                      <a:pt x="8548" y="0"/>
                    </a:moveTo>
                    <a:cubicBezTo>
                      <a:pt x="5698" y="0"/>
                      <a:pt x="3663" y="1230"/>
                      <a:pt x="2034" y="3277"/>
                    </a:cubicBezTo>
                    <a:cubicBezTo>
                      <a:pt x="405" y="5324"/>
                      <a:pt x="0" y="8193"/>
                      <a:pt x="0" y="11878"/>
                    </a:cubicBezTo>
                    <a:cubicBezTo>
                      <a:pt x="0" y="15155"/>
                      <a:pt x="408" y="18020"/>
                      <a:pt x="2034" y="20067"/>
                    </a:cubicBezTo>
                    <a:cubicBezTo>
                      <a:pt x="3255" y="22525"/>
                      <a:pt x="5698" y="23344"/>
                      <a:pt x="8548" y="23344"/>
                    </a:cubicBezTo>
                    <a:cubicBezTo>
                      <a:pt x="11398" y="23344"/>
                      <a:pt x="13433" y="22525"/>
                      <a:pt x="15062" y="20067"/>
                    </a:cubicBezTo>
                    <a:cubicBezTo>
                      <a:pt x="16283" y="18020"/>
                      <a:pt x="17096" y="15152"/>
                      <a:pt x="17096" y="11878"/>
                    </a:cubicBezTo>
                    <a:cubicBezTo>
                      <a:pt x="17096" y="8193"/>
                      <a:pt x="16283" y="5324"/>
                      <a:pt x="14654" y="3277"/>
                    </a:cubicBezTo>
                    <a:cubicBezTo>
                      <a:pt x="13433" y="1230"/>
                      <a:pt x="10990" y="0"/>
                      <a:pt x="8548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Graphic 45">
                <a:extLst>
                  <a:ext uri="{FF2B5EF4-FFF2-40B4-BE49-F238E27FC236}">
                    <a16:creationId xmlns:a16="http://schemas.microsoft.com/office/drawing/2014/main" id="{51F1FBA5-0C1B-4384-ABC2-572D0572E0D7}"/>
                  </a:ext>
                </a:extLst>
              </p:cNvPr>
              <p:cNvSpPr/>
              <p:nvPr/>
            </p:nvSpPr>
            <p:spPr>
              <a:xfrm>
                <a:off x="4927704" y="5639927"/>
                <a:ext cx="17263" cy="23344"/>
              </a:xfrm>
              <a:custGeom>
                <a:avLst/>
                <a:gdLst>
                  <a:gd name="connsiteX0" fmla="*/ 8631 w 17263"/>
                  <a:gd name="connsiteY0" fmla="*/ 19659 h 23344"/>
                  <a:gd name="connsiteX1" fmla="*/ 4931 w 17263"/>
                  <a:gd name="connsiteY1" fmla="*/ 11878 h 23344"/>
                  <a:gd name="connsiteX2" fmla="*/ 8631 w 17263"/>
                  <a:gd name="connsiteY2" fmla="*/ 3688 h 23344"/>
                  <a:gd name="connsiteX3" fmla="*/ 12740 w 17263"/>
                  <a:gd name="connsiteY3" fmla="*/ 11878 h 23344"/>
                  <a:gd name="connsiteX4" fmla="*/ 8631 w 17263"/>
                  <a:gd name="connsiteY4" fmla="*/ 19659 h 23344"/>
                  <a:gd name="connsiteX5" fmla="*/ 8631 w 17263"/>
                  <a:gd name="connsiteY5" fmla="*/ 0 h 23344"/>
                  <a:gd name="connsiteX6" fmla="*/ 2056 w 17263"/>
                  <a:gd name="connsiteY6" fmla="*/ 3277 h 23344"/>
                  <a:gd name="connsiteX7" fmla="*/ 0 w 17263"/>
                  <a:gd name="connsiteY7" fmla="*/ 11878 h 23344"/>
                  <a:gd name="connsiteX8" fmla="*/ 2056 w 17263"/>
                  <a:gd name="connsiteY8" fmla="*/ 20067 h 23344"/>
                  <a:gd name="connsiteX9" fmla="*/ 8631 w 17263"/>
                  <a:gd name="connsiteY9" fmla="*/ 23344 h 23344"/>
                  <a:gd name="connsiteX10" fmla="*/ 15207 w 17263"/>
                  <a:gd name="connsiteY10" fmla="*/ 20067 h 23344"/>
                  <a:gd name="connsiteX11" fmla="*/ 17263 w 17263"/>
                  <a:gd name="connsiteY11" fmla="*/ 11878 h 23344"/>
                  <a:gd name="connsiteX12" fmla="*/ 15207 w 17263"/>
                  <a:gd name="connsiteY12" fmla="*/ 3277 h 23344"/>
                  <a:gd name="connsiteX13" fmla="*/ 8631 w 17263"/>
                  <a:gd name="connsiteY13" fmla="*/ 0 h 23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7263" h="23344">
                    <a:moveTo>
                      <a:pt x="8631" y="19659"/>
                    </a:moveTo>
                    <a:cubicBezTo>
                      <a:pt x="6164" y="19659"/>
                      <a:pt x="4931" y="17201"/>
                      <a:pt x="4931" y="11878"/>
                    </a:cubicBezTo>
                    <a:cubicBezTo>
                      <a:pt x="4931" y="6554"/>
                      <a:pt x="6164" y="3688"/>
                      <a:pt x="8631" y="3688"/>
                    </a:cubicBezTo>
                    <a:cubicBezTo>
                      <a:pt x="11099" y="3688"/>
                      <a:pt x="12740" y="6554"/>
                      <a:pt x="12740" y="11878"/>
                    </a:cubicBezTo>
                    <a:cubicBezTo>
                      <a:pt x="12743" y="17201"/>
                      <a:pt x="11099" y="19659"/>
                      <a:pt x="8631" y="19659"/>
                    </a:cubicBezTo>
                    <a:moveTo>
                      <a:pt x="8631" y="0"/>
                    </a:moveTo>
                    <a:cubicBezTo>
                      <a:pt x="5753" y="0"/>
                      <a:pt x="3701" y="1230"/>
                      <a:pt x="2056" y="3277"/>
                    </a:cubicBezTo>
                    <a:cubicBezTo>
                      <a:pt x="822" y="5324"/>
                      <a:pt x="0" y="8193"/>
                      <a:pt x="0" y="11878"/>
                    </a:cubicBezTo>
                    <a:cubicBezTo>
                      <a:pt x="0" y="15563"/>
                      <a:pt x="822" y="18020"/>
                      <a:pt x="2056" y="20067"/>
                    </a:cubicBezTo>
                    <a:cubicBezTo>
                      <a:pt x="3701" y="22525"/>
                      <a:pt x="5756" y="23344"/>
                      <a:pt x="8631" y="23344"/>
                    </a:cubicBezTo>
                    <a:cubicBezTo>
                      <a:pt x="11510" y="23344"/>
                      <a:pt x="13562" y="22525"/>
                      <a:pt x="15207" y="20067"/>
                    </a:cubicBezTo>
                    <a:cubicBezTo>
                      <a:pt x="16441" y="18020"/>
                      <a:pt x="17263" y="15152"/>
                      <a:pt x="17263" y="11878"/>
                    </a:cubicBezTo>
                    <a:cubicBezTo>
                      <a:pt x="17263" y="8193"/>
                      <a:pt x="16441" y="5324"/>
                      <a:pt x="15207" y="3277"/>
                    </a:cubicBezTo>
                    <a:cubicBezTo>
                      <a:pt x="13562" y="1227"/>
                      <a:pt x="11510" y="0"/>
                      <a:pt x="8631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Graphic 45">
                <a:extLst>
                  <a:ext uri="{FF2B5EF4-FFF2-40B4-BE49-F238E27FC236}">
                    <a16:creationId xmlns:a16="http://schemas.microsoft.com/office/drawing/2014/main" id="{2853F662-559A-43CD-9890-08F0D3A3A930}"/>
                  </a:ext>
                </a:extLst>
              </p:cNvPr>
              <p:cNvSpPr/>
              <p:nvPr/>
            </p:nvSpPr>
            <p:spPr>
              <a:xfrm>
                <a:off x="4944957" y="5675687"/>
                <a:ext cx="10279" cy="22673"/>
              </a:xfrm>
              <a:custGeom>
                <a:avLst/>
                <a:gdLst>
                  <a:gd name="connsiteX0" fmla="*/ 4523 w 10279"/>
                  <a:gd name="connsiteY0" fmla="*/ 2884 h 22673"/>
                  <a:gd name="connsiteX1" fmla="*/ 0 w 10279"/>
                  <a:gd name="connsiteY1" fmla="*/ 4121 h 22673"/>
                  <a:gd name="connsiteX2" fmla="*/ 0 w 10279"/>
                  <a:gd name="connsiteY2" fmla="*/ 7420 h 22673"/>
                  <a:gd name="connsiteX3" fmla="*/ 5756 w 10279"/>
                  <a:gd name="connsiteY3" fmla="*/ 7420 h 22673"/>
                  <a:gd name="connsiteX4" fmla="*/ 5756 w 10279"/>
                  <a:gd name="connsiteY4" fmla="*/ 22673 h 22673"/>
                  <a:gd name="connsiteX5" fmla="*/ 10279 w 10279"/>
                  <a:gd name="connsiteY5" fmla="*/ 22673 h 22673"/>
                  <a:gd name="connsiteX6" fmla="*/ 10279 w 10279"/>
                  <a:gd name="connsiteY6" fmla="*/ 0 h 22673"/>
                  <a:gd name="connsiteX7" fmla="*/ 6579 w 10279"/>
                  <a:gd name="connsiteY7" fmla="*/ 0 h 22673"/>
                  <a:gd name="connsiteX8" fmla="*/ 4523 w 10279"/>
                  <a:gd name="connsiteY8" fmla="*/ 2884 h 226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0279" h="22673">
                    <a:moveTo>
                      <a:pt x="4523" y="2884"/>
                    </a:moveTo>
                    <a:cubicBezTo>
                      <a:pt x="3701" y="3710"/>
                      <a:pt x="2056" y="4121"/>
                      <a:pt x="0" y="4121"/>
                    </a:cubicBezTo>
                    <a:lnTo>
                      <a:pt x="0" y="7420"/>
                    </a:lnTo>
                    <a:lnTo>
                      <a:pt x="5756" y="7420"/>
                    </a:lnTo>
                    <a:lnTo>
                      <a:pt x="5756" y="22673"/>
                    </a:lnTo>
                    <a:lnTo>
                      <a:pt x="10279" y="22673"/>
                    </a:lnTo>
                    <a:lnTo>
                      <a:pt x="10279" y="0"/>
                    </a:lnTo>
                    <a:lnTo>
                      <a:pt x="6579" y="0"/>
                    </a:lnTo>
                    <a:cubicBezTo>
                      <a:pt x="6168" y="1234"/>
                      <a:pt x="5345" y="2470"/>
                      <a:pt x="4523" y="2884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Graphic 45">
                <a:extLst>
                  <a:ext uri="{FF2B5EF4-FFF2-40B4-BE49-F238E27FC236}">
                    <a16:creationId xmlns:a16="http://schemas.microsoft.com/office/drawing/2014/main" id="{5A40F6D6-A56E-44A7-8CBA-AF32138D38E8}"/>
                  </a:ext>
                </a:extLst>
              </p:cNvPr>
              <p:cNvSpPr/>
              <p:nvPr/>
            </p:nvSpPr>
            <p:spPr>
              <a:xfrm>
                <a:off x="4755002" y="5624037"/>
                <a:ext cx="340749" cy="179280"/>
              </a:xfrm>
              <a:custGeom>
                <a:avLst/>
                <a:gdLst>
                  <a:gd name="connsiteX0" fmla="*/ 219930 w 340749"/>
                  <a:gd name="connsiteY0" fmla="*/ 62767 h 179280"/>
                  <a:gd name="connsiteX1" fmla="*/ 215834 w 340749"/>
                  <a:gd name="connsiteY1" fmla="*/ 70972 h 179280"/>
                  <a:gd name="connsiteX2" fmla="*/ 212149 w 340749"/>
                  <a:gd name="connsiteY2" fmla="*/ 62767 h 179280"/>
                  <a:gd name="connsiteX3" fmla="*/ 215834 w 340749"/>
                  <a:gd name="connsiteY3" fmla="*/ 54973 h 179280"/>
                  <a:gd name="connsiteX4" fmla="*/ 219930 w 340749"/>
                  <a:gd name="connsiteY4" fmla="*/ 62767 h 179280"/>
                  <a:gd name="connsiteX5" fmla="*/ 215834 w 340749"/>
                  <a:gd name="connsiteY5" fmla="*/ 51279 h 179280"/>
                  <a:gd name="connsiteX6" fmla="*/ 209691 w 340749"/>
                  <a:gd name="connsiteY6" fmla="*/ 54151 h 179280"/>
                  <a:gd name="connsiteX7" fmla="*/ 207234 w 340749"/>
                  <a:gd name="connsiteY7" fmla="*/ 62767 h 179280"/>
                  <a:gd name="connsiteX8" fmla="*/ 209280 w 340749"/>
                  <a:gd name="connsiteY8" fmla="*/ 71383 h 179280"/>
                  <a:gd name="connsiteX9" fmla="*/ 215834 w 340749"/>
                  <a:gd name="connsiteY9" fmla="*/ 74666 h 179280"/>
                  <a:gd name="connsiteX10" fmla="*/ 220339 w 340749"/>
                  <a:gd name="connsiteY10" fmla="*/ 73436 h 179280"/>
                  <a:gd name="connsiteX11" fmla="*/ 219927 w 340749"/>
                  <a:gd name="connsiteY11" fmla="*/ 74255 h 179280"/>
                  <a:gd name="connsiteX12" fmla="*/ 219519 w 340749"/>
                  <a:gd name="connsiteY12" fmla="*/ 76308 h 179280"/>
                  <a:gd name="connsiteX13" fmla="*/ 212146 w 340749"/>
                  <a:gd name="connsiteY13" fmla="*/ 93129 h 179280"/>
                  <a:gd name="connsiteX14" fmla="*/ 210507 w 340749"/>
                  <a:gd name="connsiteY14" fmla="*/ 89438 h 179280"/>
                  <a:gd name="connsiteX15" fmla="*/ 203954 w 340749"/>
                  <a:gd name="connsiteY15" fmla="*/ 86154 h 179280"/>
                  <a:gd name="connsiteX16" fmla="*/ 197811 w 340749"/>
                  <a:gd name="connsiteY16" fmla="*/ 89438 h 179280"/>
                  <a:gd name="connsiteX17" fmla="*/ 195353 w 340749"/>
                  <a:gd name="connsiteY17" fmla="*/ 98054 h 179280"/>
                  <a:gd name="connsiteX18" fmla="*/ 197399 w 340749"/>
                  <a:gd name="connsiteY18" fmla="*/ 106259 h 179280"/>
                  <a:gd name="connsiteX19" fmla="*/ 198219 w 340749"/>
                  <a:gd name="connsiteY19" fmla="*/ 107489 h 179280"/>
                  <a:gd name="connsiteX20" fmla="*/ 190845 w 340749"/>
                  <a:gd name="connsiteY20" fmla="*/ 112003 h 179280"/>
                  <a:gd name="connsiteX21" fmla="*/ 185930 w 340749"/>
                  <a:gd name="connsiteY21" fmla="*/ 114055 h 179280"/>
                  <a:gd name="connsiteX22" fmla="*/ 178149 w 340749"/>
                  <a:gd name="connsiteY22" fmla="*/ 116108 h 179280"/>
                  <a:gd name="connsiteX23" fmla="*/ 172825 w 340749"/>
                  <a:gd name="connsiteY23" fmla="*/ 116927 h 179280"/>
                  <a:gd name="connsiteX24" fmla="*/ 167501 w 340749"/>
                  <a:gd name="connsiteY24" fmla="*/ 117339 h 179280"/>
                  <a:gd name="connsiteX25" fmla="*/ 161767 w 340749"/>
                  <a:gd name="connsiteY25" fmla="*/ 116927 h 179280"/>
                  <a:gd name="connsiteX26" fmla="*/ 156443 w 340749"/>
                  <a:gd name="connsiteY26" fmla="*/ 116108 h 179280"/>
                  <a:gd name="connsiteX27" fmla="*/ 148662 w 340749"/>
                  <a:gd name="connsiteY27" fmla="*/ 114055 h 179280"/>
                  <a:gd name="connsiteX28" fmla="*/ 144157 w 340749"/>
                  <a:gd name="connsiteY28" fmla="*/ 112003 h 179280"/>
                  <a:gd name="connsiteX29" fmla="*/ 139653 w 340749"/>
                  <a:gd name="connsiteY29" fmla="*/ 109542 h 179280"/>
                  <a:gd name="connsiteX30" fmla="*/ 144569 w 340749"/>
                  <a:gd name="connsiteY30" fmla="*/ 106259 h 179280"/>
                  <a:gd name="connsiteX31" fmla="*/ 146615 w 340749"/>
                  <a:gd name="connsiteY31" fmla="*/ 98054 h 179280"/>
                  <a:gd name="connsiteX32" fmla="*/ 144569 w 340749"/>
                  <a:gd name="connsiteY32" fmla="*/ 89438 h 179280"/>
                  <a:gd name="connsiteX33" fmla="*/ 138015 w 340749"/>
                  <a:gd name="connsiteY33" fmla="*/ 86154 h 179280"/>
                  <a:gd name="connsiteX34" fmla="*/ 131872 w 340749"/>
                  <a:gd name="connsiteY34" fmla="*/ 89438 h 179280"/>
                  <a:gd name="connsiteX35" fmla="*/ 129414 w 340749"/>
                  <a:gd name="connsiteY35" fmla="*/ 98054 h 179280"/>
                  <a:gd name="connsiteX36" fmla="*/ 129825 w 340749"/>
                  <a:gd name="connsiteY36" fmla="*/ 101745 h 179280"/>
                  <a:gd name="connsiteX37" fmla="*/ 129006 w 340749"/>
                  <a:gd name="connsiteY37" fmla="*/ 100926 h 179280"/>
                  <a:gd name="connsiteX38" fmla="*/ 129414 w 340749"/>
                  <a:gd name="connsiteY38" fmla="*/ 101337 h 179280"/>
                  <a:gd name="connsiteX39" fmla="*/ 128595 w 340749"/>
                  <a:gd name="connsiteY39" fmla="*/ 100518 h 179280"/>
                  <a:gd name="connsiteX40" fmla="*/ 129003 w 340749"/>
                  <a:gd name="connsiteY40" fmla="*/ 100929 h 179280"/>
                  <a:gd name="connsiteX41" fmla="*/ 127364 w 340749"/>
                  <a:gd name="connsiteY41" fmla="*/ 99287 h 179280"/>
                  <a:gd name="connsiteX42" fmla="*/ 122860 w 340749"/>
                  <a:gd name="connsiteY42" fmla="*/ 93132 h 179280"/>
                  <a:gd name="connsiteX43" fmla="*/ 120813 w 340749"/>
                  <a:gd name="connsiteY43" fmla="*/ 90260 h 179280"/>
                  <a:gd name="connsiteX44" fmla="*/ 118767 w 340749"/>
                  <a:gd name="connsiteY44" fmla="*/ 86569 h 179280"/>
                  <a:gd name="connsiteX45" fmla="*/ 115082 w 340749"/>
                  <a:gd name="connsiteY45" fmla="*/ 76311 h 179280"/>
                  <a:gd name="connsiteX46" fmla="*/ 114674 w 340749"/>
                  <a:gd name="connsiteY46" fmla="*/ 74669 h 179280"/>
                  <a:gd name="connsiteX47" fmla="*/ 115082 w 340749"/>
                  <a:gd name="connsiteY47" fmla="*/ 74669 h 179280"/>
                  <a:gd name="connsiteX48" fmla="*/ 121636 w 340749"/>
                  <a:gd name="connsiteY48" fmla="*/ 71386 h 179280"/>
                  <a:gd name="connsiteX49" fmla="*/ 123682 w 340749"/>
                  <a:gd name="connsiteY49" fmla="*/ 62770 h 179280"/>
                  <a:gd name="connsiteX50" fmla="*/ 121225 w 340749"/>
                  <a:gd name="connsiteY50" fmla="*/ 54565 h 179280"/>
                  <a:gd name="connsiteX51" fmla="*/ 115082 w 340749"/>
                  <a:gd name="connsiteY51" fmla="*/ 51282 h 179280"/>
                  <a:gd name="connsiteX52" fmla="*/ 114674 w 340749"/>
                  <a:gd name="connsiteY52" fmla="*/ 51282 h 179280"/>
                  <a:gd name="connsiteX53" fmla="*/ 115901 w 340749"/>
                  <a:gd name="connsiteY53" fmla="*/ 46768 h 179280"/>
                  <a:gd name="connsiteX54" fmla="*/ 118767 w 340749"/>
                  <a:gd name="connsiteY54" fmla="*/ 38975 h 179280"/>
                  <a:gd name="connsiteX55" fmla="*/ 119994 w 340749"/>
                  <a:gd name="connsiteY55" fmla="*/ 36922 h 179280"/>
                  <a:gd name="connsiteX56" fmla="*/ 122860 w 340749"/>
                  <a:gd name="connsiteY56" fmla="*/ 32408 h 179280"/>
                  <a:gd name="connsiteX57" fmla="*/ 130641 w 340749"/>
                  <a:gd name="connsiteY57" fmla="*/ 22973 h 179280"/>
                  <a:gd name="connsiteX58" fmla="*/ 130230 w 340749"/>
                  <a:gd name="connsiteY58" fmla="*/ 27895 h 179280"/>
                  <a:gd name="connsiteX59" fmla="*/ 132277 w 340749"/>
                  <a:gd name="connsiteY59" fmla="*/ 36100 h 179280"/>
                  <a:gd name="connsiteX60" fmla="*/ 138831 w 340749"/>
                  <a:gd name="connsiteY60" fmla="*/ 39383 h 179280"/>
                  <a:gd name="connsiteX61" fmla="*/ 145385 w 340749"/>
                  <a:gd name="connsiteY61" fmla="*/ 36100 h 179280"/>
                  <a:gd name="connsiteX62" fmla="*/ 147431 w 340749"/>
                  <a:gd name="connsiteY62" fmla="*/ 27895 h 179280"/>
                  <a:gd name="connsiteX63" fmla="*/ 145385 w 340749"/>
                  <a:gd name="connsiteY63" fmla="*/ 19279 h 179280"/>
                  <a:gd name="connsiteX64" fmla="*/ 139650 w 340749"/>
                  <a:gd name="connsiteY64" fmla="*/ 15996 h 179280"/>
                  <a:gd name="connsiteX65" fmla="*/ 167498 w 340749"/>
                  <a:gd name="connsiteY65" fmla="*/ 8610 h 179280"/>
                  <a:gd name="connsiteX66" fmla="*/ 200673 w 340749"/>
                  <a:gd name="connsiteY66" fmla="*/ 20098 h 179280"/>
                  <a:gd name="connsiteX67" fmla="*/ 196577 w 340749"/>
                  <a:gd name="connsiteY67" fmla="*/ 20917 h 179280"/>
                  <a:gd name="connsiteX68" fmla="*/ 196577 w 340749"/>
                  <a:gd name="connsiteY68" fmla="*/ 24200 h 179280"/>
                  <a:gd name="connsiteX69" fmla="*/ 202312 w 340749"/>
                  <a:gd name="connsiteY69" fmla="*/ 24200 h 179280"/>
                  <a:gd name="connsiteX70" fmla="*/ 202312 w 340749"/>
                  <a:gd name="connsiteY70" fmla="*/ 38969 h 179280"/>
                  <a:gd name="connsiteX71" fmla="*/ 206816 w 340749"/>
                  <a:gd name="connsiteY71" fmla="*/ 38969 h 179280"/>
                  <a:gd name="connsiteX72" fmla="*/ 206816 w 340749"/>
                  <a:gd name="connsiteY72" fmla="*/ 25842 h 179280"/>
                  <a:gd name="connsiteX73" fmla="*/ 212140 w 340749"/>
                  <a:gd name="connsiteY73" fmla="*/ 32405 h 179280"/>
                  <a:gd name="connsiteX74" fmla="*/ 214598 w 340749"/>
                  <a:gd name="connsiteY74" fmla="*/ 36919 h 179280"/>
                  <a:gd name="connsiteX75" fmla="*/ 218694 w 340749"/>
                  <a:gd name="connsiteY75" fmla="*/ 46765 h 179280"/>
                  <a:gd name="connsiteX76" fmla="*/ 219921 w 340749"/>
                  <a:gd name="connsiteY76" fmla="*/ 51687 h 179280"/>
                  <a:gd name="connsiteX77" fmla="*/ 220332 w 340749"/>
                  <a:gd name="connsiteY77" fmla="*/ 52506 h 179280"/>
                  <a:gd name="connsiteX78" fmla="*/ 215834 w 340749"/>
                  <a:gd name="connsiteY78" fmla="*/ 51279 h 179280"/>
                  <a:gd name="connsiteX79" fmla="*/ 208053 w 340749"/>
                  <a:gd name="connsiteY79" fmla="*/ 98459 h 179280"/>
                  <a:gd name="connsiteX80" fmla="*/ 207234 w 340749"/>
                  <a:gd name="connsiteY80" fmla="*/ 99278 h 179280"/>
                  <a:gd name="connsiteX81" fmla="*/ 205595 w 340749"/>
                  <a:gd name="connsiteY81" fmla="*/ 101331 h 179280"/>
                  <a:gd name="connsiteX82" fmla="*/ 201910 w 340749"/>
                  <a:gd name="connsiteY82" fmla="*/ 104614 h 179280"/>
                  <a:gd name="connsiteX83" fmla="*/ 200271 w 340749"/>
                  <a:gd name="connsiteY83" fmla="*/ 98051 h 179280"/>
                  <a:gd name="connsiteX84" fmla="*/ 203957 w 340749"/>
                  <a:gd name="connsiteY84" fmla="*/ 89846 h 179280"/>
                  <a:gd name="connsiteX85" fmla="*/ 208053 w 340749"/>
                  <a:gd name="connsiteY85" fmla="*/ 98051 h 179280"/>
                  <a:gd name="connsiteX86" fmla="*/ 208053 w 340749"/>
                  <a:gd name="connsiteY86" fmla="*/ 98459 h 179280"/>
                  <a:gd name="connsiteX87" fmla="*/ 134333 w 340749"/>
                  <a:gd name="connsiteY87" fmla="*/ 98047 h 179280"/>
                  <a:gd name="connsiteX88" fmla="*/ 138018 w 340749"/>
                  <a:gd name="connsiteY88" fmla="*/ 89843 h 179280"/>
                  <a:gd name="connsiteX89" fmla="*/ 142114 w 340749"/>
                  <a:gd name="connsiteY89" fmla="*/ 98047 h 179280"/>
                  <a:gd name="connsiteX90" fmla="*/ 138018 w 340749"/>
                  <a:gd name="connsiteY90" fmla="*/ 105841 h 179280"/>
                  <a:gd name="connsiteX91" fmla="*/ 134333 w 340749"/>
                  <a:gd name="connsiteY91" fmla="*/ 98047 h 179280"/>
                  <a:gd name="connsiteX92" fmla="*/ 113446 w 340749"/>
                  <a:gd name="connsiteY92" fmla="*/ 62767 h 179280"/>
                  <a:gd name="connsiteX93" fmla="*/ 113854 w 340749"/>
                  <a:gd name="connsiteY93" fmla="*/ 54973 h 179280"/>
                  <a:gd name="connsiteX94" fmla="*/ 115082 w 340749"/>
                  <a:gd name="connsiteY94" fmla="*/ 54973 h 179280"/>
                  <a:gd name="connsiteX95" fmla="*/ 118767 w 340749"/>
                  <a:gd name="connsiteY95" fmla="*/ 62767 h 179280"/>
                  <a:gd name="connsiteX96" fmla="*/ 115082 w 340749"/>
                  <a:gd name="connsiteY96" fmla="*/ 70972 h 179280"/>
                  <a:gd name="connsiteX97" fmla="*/ 113854 w 340749"/>
                  <a:gd name="connsiteY97" fmla="*/ 70561 h 179280"/>
                  <a:gd name="connsiteX98" fmla="*/ 113446 w 340749"/>
                  <a:gd name="connsiteY98" fmla="*/ 62767 h 179280"/>
                  <a:gd name="connsiteX99" fmla="*/ 138837 w 340749"/>
                  <a:gd name="connsiteY99" fmla="*/ 19690 h 179280"/>
                  <a:gd name="connsiteX100" fmla="*/ 142522 w 340749"/>
                  <a:gd name="connsiteY100" fmla="*/ 27895 h 179280"/>
                  <a:gd name="connsiteX101" fmla="*/ 138837 w 340749"/>
                  <a:gd name="connsiteY101" fmla="*/ 35688 h 179280"/>
                  <a:gd name="connsiteX102" fmla="*/ 134741 w 340749"/>
                  <a:gd name="connsiteY102" fmla="*/ 27895 h 179280"/>
                  <a:gd name="connsiteX103" fmla="*/ 138837 w 340749"/>
                  <a:gd name="connsiteY103" fmla="*/ 19690 h 179280"/>
                  <a:gd name="connsiteX104" fmla="*/ 10239 w 340749"/>
                  <a:gd name="connsiteY104" fmla="*/ 173947 h 179280"/>
                  <a:gd name="connsiteX105" fmla="*/ 5324 w 340749"/>
                  <a:gd name="connsiteY105" fmla="*/ 152613 h 179280"/>
                  <a:gd name="connsiteX106" fmla="*/ 10239 w 340749"/>
                  <a:gd name="connsiteY106" fmla="*/ 131689 h 179280"/>
                  <a:gd name="connsiteX107" fmla="*/ 15155 w 340749"/>
                  <a:gd name="connsiteY107" fmla="*/ 152613 h 179280"/>
                  <a:gd name="connsiteX108" fmla="*/ 10239 w 340749"/>
                  <a:gd name="connsiteY108" fmla="*/ 173947 h 179280"/>
                  <a:gd name="connsiteX109" fmla="*/ 330508 w 340749"/>
                  <a:gd name="connsiteY109" fmla="*/ 126356 h 179280"/>
                  <a:gd name="connsiteX110" fmla="*/ 286686 w 340749"/>
                  <a:gd name="connsiteY110" fmla="*/ 126356 h 179280"/>
                  <a:gd name="connsiteX111" fmla="*/ 229347 w 340749"/>
                  <a:gd name="connsiteY111" fmla="*/ 61948 h 179280"/>
                  <a:gd name="connsiteX112" fmla="*/ 167505 w 340749"/>
                  <a:gd name="connsiteY112" fmla="*/ 0 h 179280"/>
                  <a:gd name="connsiteX113" fmla="*/ 123274 w 340749"/>
                  <a:gd name="connsiteY113" fmla="*/ 18463 h 179280"/>
                  <a:gd name="connsiteX114" fmla="*/ 105254 w 340749"/>
                  <a:gd name="connsiteY114" fmla="*/ 62770 h 179280"/>
                  <a:gd name="connsiteX115" fmla="*/ 105662 w 340749"/>
                  <a:gd name="connsiteY115" fmla="*/ 68103 h 179280"/>
                  <a:gd name="connsiteX116" fmla="*/ 54061 w 340749"/>
                  <a:gd name="connsiteY116" fmla="*/ 126356 h 179280"/>
                  <a:gd name="connsiteX117" fmla="*/ 10239 w 340749"/>
                  <a:gd name="connsiteY117" fmla="*/ 126356 h 179280"/>
                  <a:gd name="connsiteX118" fmla="*/ 0 w 340749"/>
                  <a:gd name="connsiteY118" fmla="*/ 152613 h 179280"/>
                  <a:gd name="connsiteX119" fmla="*/ 10239 w 340749"/>
                  <a:gd name="connsiteY119" fmla="*/ 179280 h 179280"/>
                  <a:gd name="connsiteX120" fmla="*/ 140067 w 340749"/>
                  <a:gd name="connsiteY120" fmla="*/ 179280 h 179280"/>
                  <a:gd name="connsiteX121" fmla="*/ 140067 w 340749"/>
                  <a:gd name="connsiteY121" fmla="*/ 169434 h 179280"/>
                  <a:gd name="connsiteX122" fmla="*/ 80274 w 340749"/>
                  <a:gd name="connsiteY122" fmla="*/ 169434 h 179280"/>
                  <a:gd name="connsiteX123" fmla="*/ 86417 w 340749"/>
                  <a:gd name="connsiteY123" fmla="*/ 162048 h 179280"/>
                  <a:gd name="connsiteX124" fmla="*/ 128601 w 340749"/>
                  <a:gd name="connsiteY124" fmla="*/ 162048 h 179280"/>
                  <a:gd name="connsiteX125" fmla="*/ 128601 w 340749"/>
                  <a:gd name="connsiteY125" fmla="*/ 152202 h 179280"/>
                  <a:gd name="connsiteX126" fmla="*/ 95018 w 340749"/>
                  <a:gd name="connsiteY126" fmla="*/ 152202 h 179280"/>
                  <a:gd name="connsiteX127" fmla="*/ 129831 w 340749"/>
                  <a:gd name="connsiteY127" fmla="*/ 112816 h 179280"/>
                  <a:gd name="connsiteX128" fmla="*/ 167511 w 340749"/>
                  <a:gd name="connsiteY128" fmla="*/ 125534 h 179280"/>
                  <a:gd name="connsiteX129" fmla="*/ 208056 w 340749"/>
                  <a:gd name="connsiteY129" fmla="*/ 109944 h 179280"/>
                  <a:gd name="connsiteX130" fmla="*/ 245324 w 340749"/>
                  <a:gd name="connsiteY130" fmla="*/ 152202 h 179280"/>
                  <a:gd name="connsiteX131" fmla="*/ 226896 w 340749"/>
                  <a:gd name="connsiteY131" fmla="*/ 152202 h 179280"/>
                  <a:gd name="connsiteX132" fmla="*/ 226896 w 340749"/>
                  <a:gd name="connsiteY132" fmla="*/ 162048 h 179280"/>
                  <a:gd name="connsiteX133" fmla="*/ 254336 w 340749"/>
                  <a:gd name="connsiteY133" fmla="*/ 162048 h 179280"/>
                  <a:gd name="connsiteX134" fmla="*/ 260479 w 340749"/>
                  <a:gd name="connsiteY134" fmla="*/ 169434 h 179280"/>
                  <a:gd name="connsiteX135" fmla="*/ 238362 w 340749"/>
                  <a:gd name="connsiteY135" fmla="*/ 169434 h 179280"/>
                  <a:gd name="connsiteX136" fmla="*/ 238362 w 340749"/>
                  <a:gd name="connsiteY136" fmla="*/ 179280 h 179280"/>
                  <a:gd name="connsiteX137" fmla="*/ 330511 w 340749"/>
                  <a:gd name="connsiteY137" fmla="*/ 179280 h 179280"/>
                  <a:gd name="connsiteX138" fmla="*/ 340750 w 340749"/>
                  <a:gd name="connsiteY138" fmla="*/ 152613 h 179280"/>
                  <a:gd name="connsiteX139" fmla="*/ 330508 w 340749"/>
                  <a:gd name="connsiteY139" fmla="*/ 126356 h 1792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340749" h="179280">
                    <a:moveTo>
                      <a:pt x="219930" y="62767"/>
                    </a:moveTo>
                    <a:cubicBezTo>
                      <a:pt x="219930" y="68100"/>
                      <a:pt x="218703" y="70972"/>
                      <a:pt x="215834" y="70972"/>
                    </a:cubicBezTo>
                    <a:cubicBezTo>
                      <a:pt x="213376" y="70972"/>
                      <a:pt x="212149" y="68100"/>
                      <a:pt x="212149" y="62767"/>
                    </a:cubicBezTo>
                    <a:cubicBezTo>
                      <a:pt x="212149" y="57434"/>
                      <a:pt x="213376" y="54973"/>
                      <a:pt x="215834" y="54973"/>
                    </a:cubicBezTo>
                    <a:cubicBezTo>
                      <a:pt x="218700" y="54973"/>
                      <a:pt x="219930" y="57434"/>
                      <a:pt x="219930" y="62767"/>
                    </a:cubicBezTo>
                    <a:moveTo>
                      <a:pt x="215834" y="51279"/>
                    </a:moveTo>
                    <a:cubicBezTo>
                      <a:pt x="212968" y="51279"/>
                      <a:pt x="210919" y="52098"/>
                      <a:pt x="209691" y="54151"/>
                    </a:cubicBezTo>
                    <a:cubicBezTo>
                      <a:pt x="208053" y="56204"/>
                      <a:pt x="207234" y="59073"/>
                      <a:pt x="207234" y="62767"/>
                    </a:cubicBezTo>
                    <a:cubicBezTo>
                      <a:pt x="207234" y="66461"/>
                      <a:pt x="208053" y="69330"/>
                      <a:pt x="209280" y="71383"/>
                    </a:cubicBezTo>
                    <a:cubicBezTo>
                      <a:pt x="210919" y="73436"/>
                      <a:pt x="212965" y="74666"/>
                      <a:pt x="215834" y="74666"/>
                    </a:cubicBezTo>
                    <a:cubicBezTo>
                      <a:pt x="217473" y="74666"/>
                      <a:pt x="219111" y="74255"/>
                      <a:pt x="220339" y="73436"/>
                    </a:cubicBezTo>
                    <a:cubicBezTo>
                      <a:pt x="220339" y="73847"/>
                      <a:pt x="220339" y="73847"/>
                      <a:pt x="219927" y="74255"/>
                    </a:cubicBezTo>
                    <a:cubicBezTo>
                      <a:pt x="219927" y="75074"/>
                      <a:pt x="219927" y="75486"/>
                      <a:pt x="219519" y="76308"/>
                    </a:cubicBezTo>
                    <a:cubicBezTo>
                      <a:pt x="217881" y="82463"/>
                      <a:pt x="215423" y="88204"/>
                      <a:pt x="212146" y="93129"/>
                    </a:cubicBezTo>
                    <a:cubicBezTo>
                      <a:pt x="211735" y="91898"/>
                      <a:pt x="211327" y="90668"/>
                      <a:pt x="210507" y="89438"/>
                    </a:cubicBezTo>
                    <a:cubicBezTo>
                      <a:pt x="208869" y="87385"/>
                      <a:pt x="206822" y="86154"/>
                      <a:pt x="203954" y="86154"/>
                    </a:cubicBezTo>
                    <a:cubicBezTo>
                      <a:pt x="201088" y="86154"/>
                      <a:pt x="199038" y="87385"/>
                      <a:pt x="197811" y="89438"/>
                    </a:cubicBezTo>
                    <a:cubicBezTo>
                      <a:pt x="196172" y="91490"/>
                      <a:pt x="195353" y="94359"/>
                      <a:pt x="195353" y="98054"/>
                    </a:cubicBezTo>
                    <a:cubicBezTo>
                      <a:pt x="195353" y="101337"/>
                      <a:pt x="196172" y="104209"/>
                      <a:pt x="197399" y="106259"/>
                    </a:cubicBezTo>
                    <a:cubicBezTo>
                      <a:pt x="197808" y="106670"/>
                      <a:pt x="198219" y="107078"/>
                      <a:pt x="198219" y="107489"/>
                    </a:cubicBezTo>
                    <a:cubicBezTo>
                      <a:pt x="196172" y="109131"/>
                      <a:pt x="193303" y="110772"/>
                      <a:pt x="190845" y="112003"/>
                    </a:cubicBezTo>
                    <a:cubicBezTo>
                      <a:pt x="189207" y="112822"/>
                      <a:pt x="187568" y="113233"/>
                      <a:pt x="185930" y="114055"/>
                    </a:cubicBezTo>
                    <a:cubicBezTo>
                      <a:pt x="183472" y="114875"/>
                      <a:pt x="181014" y="115697"/>
                      <a:pt x="178149" y="116108"/>
                    </a:cubicBezTo>
                    <a:cubicBezTo>
                      <a:pt x="176510" y="116519"/>
                      <a:pt x="174872" y="116927"/>
                      <a:pt x="172825" y="116927"/>
                    </a:cubicBezTo>
                    <a:cubicBezTo>
                      <a:pt x="171187" y="117339"/>
                      <a:pt x="169140" y="117339"/>
                      <a:pt x="167501" y="117339"/>
                    </a:cubicBezTo>
                    <a:cubicBezTo>
                      <a:pt x="165455" y="117339"/>
                      <a:pt x="163816" y="117339"/>
                      <a:pt x="161767" y="116927"/>
                    </a:cubicBezTo>
                    <a:cubicBezTo>
                      <a:pt x="160128" y="116927"/>
                      <a:pt x="158082" y="116516"/>
                      <a:pt x="156443" y="116108"/>
                    </a:cubicBezTo>
                    <a:cubicBezTo>
                      <a:pt x="153985" y="115697"/>
                      <a:pt x="151119" y="114878"/>
                      <a:pt x="148662" y="114055"/>
                    </a:cubicBezTo>
                    <a:cubicBezTo>
                      <a:pt x="147023" y="113236"/>
                      <a:pt x="145385" y="112825"/>
                      <a:pt x="144157" y="112003"/>
                    </a:cubicBezTo>
                    <a:cubicBezTo>
                      <a:pt x="142519" y="111183"/>
                      <a:pt x="140880" y="110361"/>
                      <a:pt x="139653" y="109542"/>
                    </a:cubicBezTo>
                    <a:cubicBezTo>
                      <a:pt x="141700" y="109131"/>
                      <a:pt x="143338" y="107900"/>
                      <a:pt x="144569" y="106259"/>
                    </a:cubicBezTo>
                    <a:cubicBezTo>
                      <a:pt x="146207" y="104206"/>
                      <a:pt x="146615" y="101337"/>
                      <a:pt x="146615" y="98054"/>
                    </a:cubicBezTo>
                    <a:cubicBezTo>
                      <a:pt x="146615" y="94362"/>
                      <a:pt x="146204" y="91490"/>
                      <a:pt x="144569" y="89438"/>
                    </a:cubicBezTo>
                    <a:cubicBezTo>
                      <a:pt x="142930" y="87385"/>
                      <a:pt x="140883" y="86154"/>
                      <a:pt x="138015" y="86154"/>
                    </a:cubicBezTo>
                    <a:cubicBezTo>
                      <a:pt x="135149" y="86154"/>
                      <a:pt x="133099" y="87385"/>
                      <a:pt x="131872" y="89438"/>
                    </a:cubicBezTo>
                    <a:cubicBezTo>
                      <a:pt x="130233" y="91490"/>
                      <a:pt x="129414" y="94359"/>
                      <a:pt x="129414" y="98054"/>
                    </a:cubicBezTo>
                    <a:cubicBezTo>
                      <a:pt x="129414" y="99284"/>
                      <a:pt x="129825" y="100514"/>
                      <a:pt x="129825" y="101745"/>
                    </a:cubicBezTo>
                    <a:lnTo>
                      <a:pt x="129006" y="100926"/>
                    </a:lnTo>
                    <a:cubicBezTo>
                      <a:pt x="129006" y="101337"/>
                      <a:pt x="129006" y="101337"/>
                      <a:pt x="129414" y="101337"/>
                    </a:cubicBezTo>
                    <a:lnTo>
                      <a:pt x="128595" y="100518"/>
                    </a:lnTo>
                    <a:lnTo>
                      <a:pt x="129003" y="100929"/>
                    </a:lnTo>
                    <a:lnTo>
                      <a:pt x="127364" y="99287"/>
                    </a:lnTo>
                    <a:cubicBezTo>
                      <a:pt x="125726" y="97646"/>
                      <a:pt x="124087" y="95596"/>
                      <a:pt x="122860" y="93132"/>
                    </a:cubicBezTo>
                    <a:cubicBezTo>
                      <a:pt x="122041" y="92313"/>
                      <a:pt x="121221" y="91079"/>
                      <a:pt x="120813" y="90260"/>
                    </a:cubicBezTo>
                    <a:cubicBezTo>
                      <a:pt x="120405" y="89441"/>
                      <a:pt x="118767" y="86569"/>
                      <a:pt x="118767" y="86569"/>
                    </a:cubicBezTo>
                    <a:cubicBezTo>
                      <a:pt x="117536" y="83285"/>
                      <a:pt x="115901" y="80005"/>
                      <a:pt x="115082" y="76311"/>
                    </a:cubicBezTo>
                    <a:cubicBezTo>
                      <a:pt x="115082" y="75900"/>
                      <a:pt x="115082" y="75081"/>
                      <a:pt x="114674" y="74669"/>
                    </a:cubicBezTo>
                    <a:lnTo>
                      <a:pt x="115082" y="74669"/>
                    </a:lnTo>
                    <a:cubicBezTo>
                      <a:pt x="117948" y="74669"/>
                      <a:pt x="119997" y="73439"/>
                      <a:pt x="121636" y="71386"/>
                    </a:cubicBezTo>
                    <a:cubicBezTo>
                      <a:pt x="122863" y="69333"/>
                      <a:pt x="123682" y="66465"/>
                      <a:pt x="123682" y="62770"/>
                    </a:cubicBezTo>
                    <a:cubicBezTo>
                      <a:pt x="123682" y="59076"/>
                      <a:pt x="122863" y="56615"/>
                      <a:pt x="121225" y="54565"/>
                    </a:cubicBezTo>
                    <a:cubicBezTo>
                      <a:pt x="119997" y="52104"/>
                      <a:pt x="117539" y="51282"/>
                      <a:pt x="115082" y="51282"/>
                    </a:cubicBezTo>
                    <a:lnTo>
                      <a:pt x="114674" y="51282"/>
                    </a:lnTo>
                    <a:cubicBezTo>
                      <a:pt x="115082" y="49640"/>
                      <a:pt x="115493" y="47999"/>
                      <a:pt x="115901" y="46768"/>
                    </a:cubicBezTo>
                    <a:cubicBezTo>
                      <a:pt x="116720" y="43896"/>
                      <a:pt x="117539" y="41436"/>
                      <a:pt x="118767" y="38975"/>
                    </a:cubicBezTo>
                    <a:cubicBezTo>
                      <a:pt x="119175" y="38564"/>
                      <a:pt x="119994" y="36922"/>
                      <a:pt x="119994" y="36922"/>
                    </a:cubicBezTo>
                    <a:cubicBezTo>
                      <a:pt x="120813" y="35280"/>
                      <a:pt x="121633" y="34050"/>
                      <a:pt x="122860" y="32408"/>
                    </a:cubicBezTo>
                    <a:cubicBezTo>
                      <a:pt x="124907" y="29125"/>
                      <a:pt x="127775" y="25845"/>
                      <a:pt x="130641" y="22973"/>
                    </a:cubicBezTo>
                    <a:cubicBezTo>
                      <a:pt x="130230" y="24203"/>
                      <a:pt x="130230" y="25845"/>
                      <a:pt x="130230" y="27895"/>
                    </a:cubicBezTo>
                    <a:cubicBezTo>
                      <a:pt x="130230" y="31586"/>
                      <a:pt x="131049" y="34050"/>
                      <a:pt x="132277" y="36100"/>
                    </a:cubicBezTo>
                    <a:cubicBezTo>
                      <a:pt x="133915" y="38560"/>
                      <a:pt x="135962" y="39383"/>
                      <a:pt x="138831" y="39383"/>
                    </a:cubicBezTo>
                    <a:cubicBezTo>
                      <a:pt x="141697" y="39383"/>
                      <a:pt x="143746" y="38564"/>
                      <a:pt x="145385" y="36100"/>
                    </a:cubicBezTo>
                    <a:cubicBezTo>
                      <a:pt x="146615" y="34047"/>
                      <a:pt x="147431" y="31178"/>
                      <a:pt x="147431" y="27895"/>
                    </a:cubicBezTo>
                    <a:cubicBezTo>
                      <a:pt x="147431" y="24203"/>
                      <a:pt x="146612" y="21331"/>
                      <a:pt x="145385" y="19279"/>
                    </a:cubicBezTo>
                    <a:cubicBezTo>
                      <a:pt x="143746" y="17226"/>
                      <a:pt x="142108" y="16407"/>
                      <a:pt x="139650" y="15996"/>
                    </a:cubicBezTo>
                    <a:cubicBezTo>
                      <a:pt x="147842" y="11074"/>
                      <a:pt x="157262" y="8610"/>
                      <a:pt x="167498" y="8610"/>
                    </a:cubicBezTo>
                    <a:cubicBezTo>
                      <a:pt x="179784" y="8610"/>
                      <a:pt x="191254" y="12712"/>
                      <a:pt x="200673" y="20098"/>
                    </a:cubicBezTo>
                    <a:cubicBezTo>
                      <a:pt x="199446" y="20509"/>
                      <a:pt x="198216" y="20917"/>
                      <a:pt x="196577" y="20917"/>
                    </a:cubicBezTo>
                    <a:lnTo>
                      <a:pt x="196577" y="24200"/>
                    </a:lnTo>
                    <a:lnTo>
                      <a:pt x="202312" y="24200"/>
                    </a:lnTo>
                    <a:lnTo>
                      <a:pt x="202312" y="38969"/>
                    </a:lnTo>
                    <a:lnTo>
                      <a:pt x="206816" y="38969"/>
                    </a:lnTo>
                    <a:lnTo>
                      <a:pt x="206816" y="25842"/>
                    </a:lnTo>
                    <a:cubicBezTo>
                      <a:pt x="208863" y="27895"/>
                      <a:pt x="210501" y="29944"/>
                      <a:pt x="212140" y="32405"/>
                    </a:cubicBezTo>
                    <a:cubicBezTo>
                      <a:pt x="212959" y="34047"/>
                      <a:pt x="213778" y="35277"/>
                      <a:pt x="214598" y="36919"/>
                    </a:cubicBezTo>
                    <a:cubicBezTo>
                      <a:pt x="216644" y="39791"/>
                      <a:pt x="217875" y="43074"/>
                      <a:pt x="218694" y="46765"/>
                    </a:cubicBezTo>
                    <a:cubicBezTo>
                      <a:pt x="219513" y="48407"/>
                      <a:pt x="219921" y="50049"/>
                      <a:pt x="219921" y="51687"/>
                    </a:cubicBezTo>
                    <a:cubicBezTo>
                      <a:pt x="219921" y="51687"/>
                      <a:pt x="220332" y="51687"/>
                      <a:pt x="220332" y="52506"/>
                    </a:cubicBezTo>
                    <a:cubicBezTo>
                      <a:pt x="219111" y="51690"/>
                      <a:pt x="217473" y="51279"/>
                      <a:pt x="215834" y="51279"/>
                    </a:cubicBezTo>
                    <a:moveTo>
                      <a:pt x="208053" y="98459"/>
                    </a:moveTo>
                    <a:cubicBezTo>
                      <a:pt x="207645" y="98870"/>
                      <a:pt x="207645" y="99278"/>
                      <a:pt x="207234" y="99278"/>
                    </a:cubicBezTo>
                    <a:cubicBezTo>
                      <a:pt x="206825" y="100097"/>
                      <a:pt x="206006" y="100508"/>
                      <a:pt x="205595" y="101331"/>
                    </a:cubicBezTo>
                    <a:cubicBezTo>
                      <a:pt x="204368" y="102561"/>
                      <a:pt x="203137" y="103791"/>
                      <a:pt x="201910" y="104614"/>
                    </a:cubicBezTo>
                    <a:cubicBezTo>
                      <a:pt x="200683" y="103383"/>
                      <a:pt x="200271" y="101331"/>
                      <a:pt x="200271" y="98051"/>
                    </a:cubicBezTo>
                    <a:cubicBezTo>
                      <a:pt x="200271" y="92718"/>
                      <a:pt x="201499" y="89846"/>
                      <a:pt x="203957" y="89846"/>
                    </a:cubicBezTo>
                    <a:cubicBezTo>
                      <a:pt x="206822" y="89846"/>
                      <a:pt x="208053" y="92718"/>
                      <a:pt x="208053" y="98051"/>
                    </a:cubicBezTo>
                    <a:lnTo>
                      <a:pt x="208053" y="98459"/>
                    </a:lnTo>
                    <a:close/>
                    <a:moveTo>
                      <a:pt x="134333" y="98047"/>
                    </a:moveTo>
                    <a:cubicBezTo>
                      <a:pt x="134333" y="92715"/>
                      <a:pt x="135560" y="89843"/>
                      <a:pt x="138018" y="89843"/>
                    </a:cubicBezTo>
                    <a:cubicBezTo>
                      <a:pt x="140883" y="89843"/>
                      <a:pt x="142114" y="92715"/>
                      <a:pt x="142114" y="98047"/>
                    </a:cubicBezTo>
                    <a:cubicBezTo>
                      <a:pt x="142114" y="103380"/>
                      <a:pt x="140887" y="105841"/>
                      <a:pt x="138018" y="105841"/>
                    </a:cubicBezTo>
                    <a:cubicBezTo>
                      <a:pt x="135563" y="105844"/>
                      <a:pt x="134333" y="103383"/>
                      <a:pt x="134333" y="98047"/>
                    </a:cubicBezTo>
                    <a:moveTo>
                      <a:pt x="113446" y="62767"/>
                    </a:moveTo>
                    <a:cubicBezTo>
                      <a:pt x="113446" y="60306"/>
                      <a:pt x="113854" y="57434"/>
                      <a:pt x="113854" y="54973"/>
                    </a:cubicBezTo>
                    <a:lnTo>
                      <a:pt x="115082" y="54973"/>
                    </a:lnTo>
                    <a:cubicBezTo>
                      <a:pt x="117539" y="54973"/>
                      <a:pt x="118767" y="57434"/>
                      <a:pt x="118767" y="62767"/>
                    </a:cubicBezTo>
                    <a:cubicBezTo>
                      <a:pt x="118767" y="68100"/>
                      <a:pt x="117536" y="70972"/>
                      <a:pt x="115082" y="70972"/>
                    </a:cubicBezTo>
                    <a:cubicBezTo>
                      <a:pt x="114674" y="70972"/>
                      <a:pt x="114262" y="70972"/>
                      <a:pt x="113854" y="70561"/>
                    </a:cubicBezTo>
                    <a:cubicBezTo>
                      <a:pt x="113854" y="68100"/>
                      <a:pt x="113446" y="65639"/>
                      <a:pt x="113446" y="62767"/>
                    </a:cubicBezTo>
                    <a:moveTo>
                      <a:pt x="138837" y="19690"/>
                    </a:moveTo>
                    <a:cubicBezTo>
                      <a:pt x="141295" y="19690"/>
                      <a:pt x="142522" y="22562"/>
                      <a:pt x="142522" y="27895"/>
                    </a:cubicBezTo>
                    <a:cubicBezTo>
                      <a:pt x="142522" y="33228"/>
                      <a:pt x="141295" y="35688"/>
                      <a:pt x="138837" y="35688"/>
                    </a:cubicBezTo>
                    <a:cubicBezTo>
                      <a:pt x="135971" y="35688"/>
                      <a:pt x="134741" y="33228"/>
                      <a:pt x="134741" y="27895"/>
                    </a:cubicBezTo>
                    <a:cubicBezTo>
                      <a:pt x="134744" y="22562"/>
                      <a:pt x="135971" y="19690"/>
                      <a:pt x="138837" y="19690"/>
                    </a:cubicBezTo>
                    <a:moveTo>
                      <a:pt x="10239" y="173947"/>
                    </a:moveTo>
                    <a:cubicBezTo>
                      <a:pt x="8601" y="173536"/>
                      <a:pt x="5324" y="166154"/>
                      <a:pt x="5324" y="152613"/>
                    </a:cubicBezTo>
                    <a:cubicBezTo>
                      <a:pt x="5324" y="139486"/>
                      <a:pt x="8601" y="132101"/>
                      <a:pt x="10239" y="131689"/>
                    </a:cubicBezTo>
                    <a:cubicBezTo>
                      <a:pt x="11878" y="132101"/>
                      <a:pt x="15155" y="139483"/>
                      <a:pt x="15155" y="152613"/>
                    </a:cubicBezTo>
                    <a:cubicBezTo>
                      <a:pt x="15155" y="166150"/>
                      <a:pt x="11878" y="173536"/>
                      <a:pt x="10239" y="173947"/>
                    </a:cubicBezTo>
                    <a:moveTo>
                      <a:pt x="330508" y="126356"/>
                    </a:moveTo>
                    <a:lnTo>
                      <a:pt x="286686" y="126356"/>
                    </a:lnTo>
                    <a:lnTo>
                      <a:pt x="229347" y="61948"/>
                    </a:lnTo>
                    <a:cubicBezTo>
                      <a:pt x="228939" y="27898"/>
                      <a:pt x="201499" y="0"/>
                      <a:pt x="167505" y="0"/>
                    </a:cubicBezTo>
                    <a:cubicBezTo>
                      <a:pt x="150711" y="0"/>
                      <a:pt x="135149" y="6563"/>
                      <a:pt x="123274" y="18463"/>
                    </a:cubicBezTo>
                    <a:cubicBezTo>
                      <a:pt x="111808" y="30359"/>
                      <a:pt x="105254" y="45949"/>
                      <a:pt x="105254" y="62770"/>
                    </a:cubicBezTo>
                    <a:cubicBezTo>
                      <a:pt x="105254" y="64823"/>
                      <a:pt x="105254" y="66461"/>
                      <a:pt x="105662" y="68103"/>
                    </a:cubicBezTo>
                    <a:lnTo>
                      <a:pt x="54061" y="126356"/>
                    </a:lnTo>
                    <a:lnTo>
                      <a:pt x="10239" y="126356"/>
                    </a:lnTo>
                    <a:cubicBezTo>
                      <a:pt x="3277" y="126356"/>
                      <a:pt x="0" y="139894"/>
                      <a:pt x="0" y="152613"/>
                    </a:cubicBezTo>
                    <a:cubicBezTo>
                      <a:pt x="0" y="165331"/>
                      <a:pt x="3277" y="179280"/>
                      <a:pt x="10239" y="179280"/>
                    </a:cubicBezTo>
                    <a:lnTo>
                      <a:pt x="140067" y="179280"/>
                    </a:lnTo>
                    <a:lnTo>
                      <a:pt x="140067" y="169434"/>
                    </a:lnTo>
                    <a:lnTo>
                      <a:pt x="80274" y="169434"/>
                    </a:lnTo>
                    <a:lnTo>
                      <a:pt x="86417" y="162048"/>
                    </a:lnTo>
                    <a:lnTo>
                      <a:pt x="128601" y="162048"/>
                    </a:lnTo>
                    <a:lnTo>
                      <a:pt x="128601" y="152202"/>
                    </a:lnTo>
                    <a:lnTo>
                      <a:pt x="95018" y="152202"/>
                    </a:lnTo>
                    <a:lnTo>
                      <a:pt x="129831" y="112816"/>
                    </a:lnTo>
                    <a:cubicBezTo>
                      <a:pt x="140478" y="120609"/>
                      <a:pt x="153175" y="125534"/>
                      <a:pt x="167511" y="125534"/>
                    </a:cubicBezTo>
                    <a:cubicBezTo>
                      <a:pt x="183073" y="125534"/>
                      <a:pt x="197409" y="119790"/>
                      <a:pt x="208056" y="109944"/>
                    </a:cubicBezTo>
                    <a:lnTo>
                      <a:pt x="245324" y="152202"/>
                    </a:lnTo>
                    <a:lnTo>
                      <a:pt x="226896" y="152202"/>
                    </a:lnTo>
                    <a:lnTo>
                      <a:pt x="226896" y="162048"/>
                    </a:lnTo>
                    <a:lnTo>
                      <a:pt x="254336" y="162048"/>
                    </a:lnTo>
                    <a:lnTo>
                      <a:pt x="260479" y="169434"/>
                    </a:lnTo>
                    <a:lnTo>
                      <a:pt x="238362" y="169434"/>
                    </a:lnTo>
                    <a:lnTo>
                      <a:pt x="238362" y="179280"/>
                    </a:lnTo>
                    <a:lnTo>
                      <a:pt x="330511" y="179280"/>
                    </a:lnTo>
                    <a:cubicBezTo>
                      <a:pt x="337473" y="179280"/>
                      <a:pt x="340750" y="165331"/>
                      <a:pt x="340750" y="152613"/>
                    </a:cubicBezTo>
                    <a:cubicBezTo>
                      <a:pt x="340747" y="139894"/>
                      <a:pt x="337470" y="126356"/>
                      <a:pt x="330508" y="126356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Graphic 45">
                <a:extLst>
                  <a:ext uri="{FF2B5EF4-FFF2-40B4-BE49-F238E27FC236}">
                    <a16:creationId xmlns:a16="http://schemas.microsoft.com/office/drawing/2014/main" id="{F6426BB9-AB7D-4B86-80CC-3C8685A8589D}"/>
                  </a:ext>
                </a:extLst>
              </p:cNvPr>
              <p:cNvSpPr/>
              <p:nvPr/>
            </p:nvSpPr>
            <p:spPr>
              <a:xfrm>
                <a:off x="4900001" y="5776170"/>
                <a:ext cx="24404" cy="9933"/>
              </a:xfrm>
              <a:custGeom>
                <a:avLst/>
                <a:gdLst>
                  <a:gd name="connsiteX0" fmla="*/ 0 w 24404"/>
                  <a:gd name="connsiteY0" fmla="*/ 0 h 9933"/>
                  <a:gd name="connsiteX1" fmla="*/ 24404 w 24404"/>
                  <a:gd name="connsiteY1" fmla="*/ 0 h 9933"/>
                  <a:gd name="connsiteX2" fmla="*/ 24404 w 24404"/>
                  <a:gd name="connsiteY2" fmla="*/ 9933 h 9933"/>
                  <a:gd name="connsiteX3" fmla="*/ 0 w 24404"/>
                  <a:gd name="connsiteY3" fmla="*/ 9933 h 9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404" h="9933">
                    <a:moveTo>
                      <a:pt x="0" y="0"/>
                    </a:moveTo>
                    <a:lnTo>
                      <a:pt x="24404" y="0"/>
                    </a:lnTo>
                    <a:lnTo>
                      <a:pt x="24404" y="9933"/>
                    </a:lnTo>
                    <a:lnTo>
                      <a:pt x="0" y="9933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Graphic 45">
                <a:extLst>
                  <a:ext uri="{FF2B5EF4-FFF2-40B4-BE49-F238E27FC236}">
                    <a16:creationId xmlns:a16="http://schemas.microsoft.com/office/drawing/2014/main" id="{9FD772B3-1526-4CA5-B19E-E57F3A48E1DC}"/>
                  </a:ext>
                </a:extLst>
              </p:cNvPr>
              <p:cNvSpPr/>
              <p:nvPr/>
            </p:nvSpPr>
            <p:spPr>
              <a:xfrm>
                <a:off x="4940812" y="5776170"/>
                <a:ext cx="24568" cy="9933"/>
              </a:xfrm>
              <a:custGeom>
                <a:avLst/>
                <a:gdLst>
                  <a:gd name="connsiteX0" fmla="*/ 0 w 24568"/>
                  <a:gd name="connsiteY0" fmla="*/ 0 h 9933"/>
                  <a:gd name="connsiteX1" fmla="*/ 24568 w 24568"/>
                  <a:gd name="connsiteY1" fmla="*/ 0 h 9933"/>
                  <a:gd name="connsiteX2" fmla="*/ 24568 w 24568"/>
                  <a:gd name="connsiteY2" fmla="*/ 9933 h 9933"/>
                  <a:gd name="connsiteX3" fmla="*/ 0 w 24568"/>
                  <a:gd name="connsiteY3" fmla="*/ 9933 h 9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68" h="9933">
                    <a:moveTo>
                      <a:pt x="0" y="0"/>
                    </a:moveTo>
                    <a:lnTo>
                      <a:pt x="24568" y="0"/>
                    </a:lnTo>
                    <a:lnTo>
                      <a:pt x="24568" y="9933"/>
                    </a:lnTo>
                    <a:lnTo>
                      <a:pt x="0" y="9933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Graphic 45">
                <a:extLst>
                  <a:ext uri="{FF2B5EF4-FFF2-40B4-BE49-F238E27FC236}">
                    <a16:creationId xmlns:a16="http://schemas.microsoft.com/office/drawing/2014/main" id="{89EE3526-3D7E-4B27-8238-EC0BE849B259}"/>
                  </a:ext>
                </a:extLst>
              </p:cNvPr>
              <p:cNvSpPr/>
              <p:nvPr/>
            </p:nvSpPr>
            <p:spPr>
              <a:xfrm>
                <a:off x="4952259" y="5793554"/>
                <a:ext cx="24568" cy="9766"/>
              </a:xfrm>
              <a:custGeom>
                <a:avLst/>
                <a:gdLst>
                  <a:gd name="connsiteX0" fmla="*/ 0 w 24568"/>
                  <a:gd name="connsiteY0" fmla="*/ 0 h 9766"/>
                  <a:gd name="connsiteX1" fmla="*/ 24568 w 24568"/>
                  <a:gd name="connsiteY1" fmla="*/ 0 h 9766"/>
                  <a:gd name="connsiteX2" fmla="*/ 24568 w 24568"/>
                  <a:gd name="connsiteY2" fmla="*/ 9766 h 9766"/>
                  <a:gd name="connsiteX3" fmla="*/ 0 w 24568"/>
                  <a:gd name="connsiteY3" fmla="*/ 9766 h 9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68" h="9766">
                    <a:moveTo>
                      <a:pt x="0" y="0"/>
                    </a:moveTo>
                    <a:lnTo>
                      <a:pt x="24568" y="0"/>
                    </a:lnTo>
                    <a:lnTo>
                      <a:pt x="24568" y="9766"/>
                    </a:lnTo>
                    <a:lnTo>
                      <a:pt x="0" y="9766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9" name="Graphic 45">
                <a:extLst>
                  <a:ext uri="{FF2B5EF4-FFF2-40B4-BE49-F238E27FC236}">
                    <a16:creationId xmlns:a16="http://schemas.microsoft.com/office/drawing/2014/main" id="{D10DDEAD-A9A0-4AB4-812B-D780C562ED9E}"/>
                  </a:ext>
                </a:extLst>
              </p:cNvPr>
              <p:cNvSpPr/>
              <p:nvPr/>
            </p:nvSpPr>
            <p:spPr>
              <a:xfrm>
                <a:off x="4911281" y="5793554"/>
                <a:ext cx="24568" cy="9766"/>
              </a:xfrm>
              <a:custGeom>
                <a:avLst/>
                <a:gdLst>
                  <a:gd name="connsiteX0" fmla="*/ 0 w 24568"/>
                  <a:gd name="connsiteY0" fmla="*/ 0 h 9766"/>
                  <a:gd name="connsiteX1" fmla="*/ 24568 w 24568"/>
                  <a:gd name="connsiteY1" fmla="*/ 0 h 9766"/>
                  <a:gd name="connsiteX2" fmla="*/ 24568 w 24568"/>
                  <a:gd name="connsiteY2" fmla="*/ 9766 h 9766"/>
                  <a:gd name="connsiteX3" fmla="*/ 0 w 24568"/>
                  <a:gd name="connsiteY3" fmla="*/ 9766 h 97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568" h="9766">
                    <a:moveTo>
                      <a:pt x="0" y="0"/>
                    </a:moveTo>
                    <a:lnTo>
                      <a:pt x="24568" y="0"/>
                    </a:lnTo>
                    <a:lnTo>
                      <a:pt x="24568" y="9766"/>
                    </a:lnTo>
                    <a:lnTo>
                      <a:pt x="0" y="9766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D21F35A1-09EF-4B3A-ADD0-136945825FB3}"/>
              </a:ext>
            </a:extLst>
          </p:cNvPr>
          <p:cNvGrpSpPr/>
          <p:nvPr/>
        </p:nvGrpSpPr>
        <p:grpSpPr>
          <a:xfrm>
            <a:off x="4721073" y="3917435"/>
            <a:ext cx="403807" cy="403807"/>
            <a:chOff x="4721073" y="3917435"/>
            <a:chExt cx="403807" cy="403807"/>
          </a:xfrm>
        </p:grpSpPr>
        <p:sp>
          <p:nvSpPr>
            <p:cNvPr id="131" name="Graphic 46">
              <a:extLst>
                <a:ext uri="{FF2B5EF4-FFF2-40B4-BE49-F238E27FC236}">
                  <a16:creationId xmlns:a16="http://schemas.microsoft.com/office/drawing/2014/main" id="{A7625143-0C3B-407F-B17F-83173305EC65}"/>
                </a:ext>
              </a:extLst>
            </p:cNvPr>
            <p:cNvSpPr/>
            <p:nvPr/>
          </p:nvSpPr>
          <p:spPr>
            <a:xfrm>
              <a:off x="4721073" y="3917435"/>
              <a:ext cx="403807" cy="403807"/>
            </a:xfrm>
            <a:custGeom>
              <a:avLst/>
              <a:gdLst>
                <a:gd name="connsiteX0" fmla="*/ 403808 w 403807"/>
                <a:gd name="connsiteY0" fmla="*/ 201904 h 403807"/>
                <a:gd name="connsiteX1" fmla="*/ 201904 w 403807"/>
                <a:gd name="connsiteY1" fmla="*/ 403807 h 403807"/>
                <a:gd name="connsiteX2" fmla="*/ 0 w 403807"/>
                <a:gd name="connsiteY2" fmla="*/ 201904 h 403807"/>
                <a:gd name="connsiteX3" fmla="*/ 201904 w 403807"/>
                <a:gd name="connsiteY3" fmla="*/ 0 h 403807"/>
                <a:gd name="connsiteX4" fmla="*/ 403808 w 403807"/>
                <a:gd name="connsiteY4" fmla="*/ 201904 h 40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807" h="403807">
                  <a:moveTo>
                    <a:pt x="403808" y="201904"/>
                  </a:moveTo>
                  <a:cubicBezTo>
                    <a:pt x="403808" y="313412"/>
                    <a:pt x="313412" y="403807"/>
                    <a:pt x="201904" y="403807"/>
                  </a:cubicBezTo>
                  <a:cubicBezTo>
                    <a:pt x="90395" y="403807"/>
                    <a:pt x="0" y="313412"/>
                    <a:pt x="0" y="201904"/>
                  </a:cubicBezTo>
                  <a:cubicBezTo>
                    <a:pt x="0" y="90395"/>
                    <a:pt x="90395" y="0"/>
                    <a:pt x="201904" y="0"/>
                  </a:cubicBezTo>
                  <a:cubicBezTo>
                    <a:pt x="313412" y="0"/>
                    <a:pt x="403808" y="90395"/>
                    <a:pt x="403808" y="201904"/>
                  </a:cubicBezTo>
                  <a:close/>
                </a:path>
              </a:pathLst>
            </a:custGeom>
            <a:solidFill>
              <a:srgbClr val="28A8E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2" name="Graphic 46">
              <a:extLst>
                <a:ext uri="{FF2B5EF4-FFF2-40B4-BE49-F238E27FC236}">
                  <a16:creationId xmlns:a16="http://schemas.microsoft.com/office/drawing/2014/main" id="{C135DB7D-C26B-4B8A-9CE1-3895F2115464}"/>
                </a:ext>
              </a:extLst>
            </p:cNvPr>
            <p:cNvGrpSpPr/>
            <p:nvPr/>
          </p:nvGrpSpPr>
          <p:grpSpPr>
            <a:xfrm>
              <a:off x="4781002" y="4021378"/>
              <a:ext cx="299181" cy="203600"/>
              <a:chOff x="4781002" y="4021378"/>
              <a:chExt cx="299181" cy="203600"/>
            </a:xfrm>
            <a:solidFill>
              <a:srgbClr val="FFFFFF"/>
            </a:solidFill>
          </p:grpSpPr>
          <p:grpSp>
            <p:nvGrpSpPr>
              <p:cNvPr id="133" name="Graphic 46">
                <a:extLst>
                  <a:ext uri="{FF2B5EF4-FFF2-40B4-BE49-F238E27FC236}">
                    <a16:creationId xmlns:a16="http://schemas.microsoft.com/office/drawing/2014/main" id="{6AFFF182-CE33-4FE8-A947-79425E2E0EEE}"/>
                  </a:ext>
                </a:extLst>
              </p:cNvPr>
              <p:cNvGrpSpPr/>
              <p:nvPr/>
            </p:nvGrpSpPr>
            <p:grpSpPr>
              <a:xfrm>
                <a:off x="4781002" y="4021378"/>
                <a:ext cx="258274" cy="183206"/>
                <a:chOff x="4781002" y="4021378"/>
                <a:chExt cx="258274" cy="183206"/>
              </a:xfrm>
              <a:solidFill>
                <a:srgbClr val="FFFFFF"/>
              </a:solidFill>
            </p:grpSpPr>
            <p:sp>
              <p:nvSpPr>
                <p:cNvPr id="135" name="Graphic 46">
                  <a:extLst>
                    <a:ext uri="{FF2B5EF4-FFF2-40B4-BE49-F238E27FC236}">
                      <a16:creationId xmlns:a16="http://schemas.microsoft.com/office/drawing/2014/main" id="{E8FC33AB-34B5-454F-B9FC-F5BE5C5F9540}"/>
                    </a:ext>
                  </a:extLst>
                </p:cNvPr>
                <p:cNvSpPr/>
                <p:nvPr/>
              </p:nvSpPr>
              <p:spPr>
                <a:xfrm>
                  <a:off x="4781002" y="4021378"/>
                  <a:ext cx="258274" cy="183206"/>
                </a:xfrm>
                <a:custGeom>
                  <a:avLst/>
                  <a:gdLst>
                    <a:gd name="connsiteX0" fmla="*/ 53196 w 258274"/>
                    <a:gd name="connsiteY0" fmla="*/ 28096 h 183206"/>
                    <a:gd name="connsiteX1" fmla="*/ 258274 w 258274"/>
                    <a:gd name="connsiteY1" fmla="*/ 28096 h 183206"/>
                    <a:gd name="connsiteX2" fmla="*/ 258274 w 258274"/>
                    <a:gd name="connsiteY2" fmla="*/ 9621 h 183206"/>
                    <a:gd name="connsiteX3" fmla="*/ 248252 w 258274"/>
                    <a:gd name="connsiteY3" fmla="*/ 0 h 183206"/>
                    <a:gd name="connsiteX4" fmla="*/ 191971 w 258274"/>
                    <a:gd name="connsiteY4" fmla="*/ 0 h 183206"/>
                    <a:gd name="connsiteX5" fmla="*/ 185417 w 258274"/>
                    <a:gd name="connsiteY5" fmla="*/ 2309 h 183206"/>
                    <a:gd name="connsiteX6" fmla="*/ 169996 w 258274"/>
                    <a:gd name="connsiteY6" fmla="*/ 16166 h 183206"/>
                    <a:gd name="connsiteX7" fmla="*/ 163442 w 258274"/>
                    <a:gd name="connsiteY7" fmla="*/ 18475 h 183206"/>
                    <a:gd name="connsiteX8" fmla="*/ 10792 w 258274"/>
                    <a:gd name="connsiteY8" fmla="*/ 18475 h 183206"/>
                    <a:gd name="connsiteX9" fmla="*/ 0 w 258274"/>
                    <a:gd name="connsiteY9" fmla="*/ 29252 h 183206"/>
                    <a:gd name="connsiteX10" fmla="*/ 0 w 258274"/>
                    <a:gd name="connsiteY10" fmla="*/ 183206 h 183206"/>
                    <a:gd name="connsiteX11" fmla="*/ 35466 w 258274"/>
                    <a:gd name="connsiteY11" fmla="*/ 41568 h 183206"/>
                    <a:gd name="connsiteX12" fmla="*/ 53196 w 258274"/>
                    <a:gd name="connsiteY12" fmla="*/ 28096 h 18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8274" h="183206">
                      <a:moveTo>
                        <a:pt x="53196" y="28096"/>
                      </a:moveTo>
                      <a:lnTo>
                        <a:pt x="258274" y="28096"/>
                      </a:lnTo>
                      <a:lnTo>
                        <a:pt x="258274" y="9621"/>
                      </a:lnTo>
                      <a:cubicBezTo>
                        <a:pt x="258274" y="4232"/>
                        <a:pt x="253650" y="0"/>
                        <a:pt x="248252" y="0"/>
                      </a:cubicBezTo>
                      <a:lnTo>
                        <a:pt x="191971" y="0"/>
                      </a:lnTo>
                      <a:cubicBezTo>
                        <a:pt x="189658" y="0"/>
                        <a:pt x="187346" y="770"/>
                        <a:pt x="185417" y="2309"/>
                      </a:cubicBezTo>
                      <a:lnTo>
                        <a:pt x="169996" y="16166"/>
                      </a:lnTo>
                      <a:cubicBezTo>
                        <a:pt x="168454" y="17705"/>
                        <a:pt x="165755" y="18475"/>
                        <a:pt x="163442" y="18475"/>
                      </a:cubicBezTo>
                      <a:lnTo>
                        <a:pt x="10792" y="18475"/>
                      </a:lnTo>
                      <a:cubicBezTo>
                        <a:pt x="5011" y="18475"/>
                        <a:pt x="0" y="23094"/>
                        <a:pt x="0" y="29252"/>
                      </a:cubicBezTo>
                      <a:lnTo>
                        <a:pt x="0" y="183206"/>
                      </a:lnTo>
                      <a:lnTo>
                        <a:pt x="35466" y="41568"/>
                      </a:lnTo>
                      <a:cubicBezTo>
                        <a:pt x="37389" y="33868"/>
                        <a:pt x="45099" y="28096"/>
                        <a:pt x="53196" y="280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6" name="Graphic 46">
                  <a:extLst>
                    <a:ext uri="{FF2B5EF4-FFF2-40B4-BE49-F238E27FC236}">
                      <a16:creationId xmlns:a16="http://schemas.microsoft.com/office/drawing/2014/main" id="{AE8CDCCB-B41C-4EC4-A9FB-B592D7CAA320}"/>
                    </a:ext>
                  </a:extLst>
                </p:cNvPr>
                <p:cNvSpPr/>
                <p:nvPr/>
              </p:nvSpPr>
              <p:spPr>
                <a:xfrm>
                  <a:off x="4967408" y="4176077"/>
                  <a:ext cx="13859" cy="18292"/>
                </a:xfrm>
                <a:custGeom>
                  <a:avLst/>
                  <a:gdLst>
                    <a:gd name="connsiteX0" fmla="*/ 6931 w 13859"/>
                    <a:gd name="connsiteY0" fmla="*/ 0 h 18292"/>
                    <a:gd name="connsiteX1" fmla="*/ 0 w 13859"/>
                    <a:gd name="connsiteY1" fmla="*/ 8764 h 18292"/>
                    <a:gd name="connsiteX2" fmla="*/ 6931 w 13859"/>
                    <a:gd name="connsiteY2" fmla="*/ 18292 h 18292"/>
                    <a:gd name="connsiteX3" fmla="*/ 13859 w 13859"/>
                    <a:gd name="connsiteY3" fmla="*/ 8764 h 18292"/>
                    <a:gd name="connsiteX4" fmla="*/ 6931 w 13859"/>
                    <a:gd name="connsiteY4" fmla="*/ 0 h 1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9" h="18292">
                      <a:moveTo>
                        <a:pt x="6931" y="0"/>
                      </a:moveTo>
                      <a:cubicBezTo>
                        <a:pt x="3079" y="0"/>
                        <a:pt x="0" y="3048"/>
                        <a:pt x="0" y="8764"/>
                      </a:cubicBezTo>
                      <a:cubicBezTo>
                        <a:pt x="0" y="16005"/>
                        <a:pt x="3079" y="18292"/>
                        <a:pt x="6931" y="18292"/>
                      </a:cubicBezTo>
                      <a:cubicBezTo>
                        <a:pt x="10780" y="18292"/>
                        <a:pt x="13859" y="15244"/>
                        <a:pt x="13859" y="8764"/>
                      </a:cubicBezTo>
                      <a:cubicBezTo>
                        <a:pt x="13859" y="2668"/>
                        <a:pt x="11167" y="0"/>
                        <a:pt x="693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" name="Graphic 46">
                  <a:extLst>
                    <a:ext uri="{FF2B5EF4-FFF2-40B4-BE49-F238E27FC236}">
                      <a16:creationId xmlns:a16="http://schemas.microsoft.com/office/drawing/2014/main" id="{08126935-226A-4BB0-AADA-47B05AC497D2}"/>
                    </a:ext>
                  </a:extLst>
                </p:cNvPr>
                <p:cNvSpPr/>
                <p:nvPr/>
              </p:nvSpPr>
              <p:spPr>
                <a:xfrm>
                  <a:off x="4930928" y="4176077"/>
                  <a:ext cx="13664" cy="18292"/>
                </a:xfrm>
                <a:custGeom>
                  <a:avLst/>
                  <a:gdLst>
                    <a:gd name="connsiteX0" fmla="*/ 7027 w 13664"/>
                    <a:gd name="connsiteY0" fmla="*/ 0 h 18292"/>
                    <a:gd name="connsiteX1" fmla="*/ 0 w 13664"/>
                    <a:gd name="connsiteY1" fmla="*/ 8764 h 18292"/>
                    <a:gd name="connsiteX2" fmla="*/ 6637 w 13664"/>
                    <a:gd name="connsiteY2" fmla="*/ 18292 h 18292"/>
                    <a:gd name="connsiteX3" fmla="*/ 13664 w 13664"/>
                    <a:gd name="connsiteY3" fmla="*/ 8764 h 18292"/>
                    <a:gd name="connsiteX4" fmla="*/ 7027 w 13664"/>
                    <a:gd name="connsiteY4" fmla="*/ 0 h 1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4" h="18292">
                      <a:moveTo>
                        <a:pt x="7027" y="0"/>
                      </a:moveTo>
                      <a:cubicBezTo>
                        <a:pt x="3122" y="0"/>
                        <a:pt x="0" y="3048"/>
                        <a:pt x="0" y="8764"/>
                      </a:cubicBezTo>
                      <a:cubicBezTo>
                        <a:pt x="0" y="16005"/>
                        <a:pt x="2733" y="18292"/>
                        <a:pt x="6637" y="18292"/>
                      </a:cubicBezTo>
                      <a:cubicBezTo>
                        <a:pt x="10932" y="18292"/>
                        <a:pt x="13664" y="15244"/>
                        <a:pt x="13664" y="8764"/>
                      </a:cubicBezTo>
                      <a:cubicBezTo>
                        <a:pt x="13664" y="2668"/>
                        <a:pt x="10932" y="0"/>
                        <a:pt x="70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" name="Graphic 46">
                  <a:extLst>
                    <a:ext uri="{FF2B5EF4-FFF2-40B4-BE49-F238E27FC236}">
                      <a16:creationId xmlns:a16="http://schemas.microsoft.com/office/drawing/2014/main" id="{B785F8F0-0B36-4815-A7B4-10D69BE1131C}"/>
                    </a:ext>
                  </a:extLst>
                </p:cNvPr>
                <p:cNvSpPr/>
                <p:nvPr/>
              </p:nvSpPr>
              <p:spPr>
                <a:xfrm>
                  <a:off x="4893276" y="4166731"/>
                  <a:ext cx="10733" cy="17726"/>
                </a:xfrm>
                <a:custGeom>
                  <a:avLst/>
                  <a:gdLst>
                    <a:gd name="connsiteX0" fmla="*/ 0 w 10733"/>
                    <a:gd name="connsiteY0" fmla="*/ 17727 h 17726"/>
                    <a:gd name="connsiteX1" fmla="*/ 10734 w 10733"/>
                    <a:gd name="connsiteY1" fmla="*/ 17727 h 17726"/>
                    <a:gd name="connsiteX2" fmla="*/ 5691 w 10733"/>
                    <a:gd name="connsiteY2" fmla="*/ 0 h 177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733" h="17726">
                      <a:moveTo>
                        <a:pt x="0" y="17727"/>
                      </a:moveTo>
                      <a:lnTo>
                        <a:pt x="10734" y="17727"/>
                      </a:lnTo>
                      <a:lnTo>
                        <a:pt x="56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" name="Graphic 46">
                  <a:extLst>
                    <a:ext uri="{FF2B5EF4-FFF2-40B4-BE49-F238E27FC236}">
                      <a16:creationId xmlns:a16="http://schemas.microsoft.com/office/drawing/2014/main" id="{68EE51AC-D936-45B9-A37C-51C708066B25}"/>
                    </a:ext>
                  </a:extLst>
                </p:cNvPr>
                <p:cNvSpPr/>
                <p:nvPr/>
              </p:nvSpPr>
              <p:spPr>
                <a:xfrm>
                  <a:off x="4910635" y="4092943"/>
                  <a:ext cx="47794" cy="47494"/>
                </a:xfrm>
                <a:custGeom>
                  <a:avLst/>
                  <a:gdLst>
                    <a:gd name="connsiteX0" fmla="*/ 23897 w 47794"/>
                    <a:gd name="connsiteY0" fmla="*/ 0 h 47494"/>
                    <a:gd name="connsiteX1" fmla="*/ 0 w 47794"/>
                    <a:gd name="connsiteY1" fmla="*/ 23749 h 47494"/>
                    <a:gd name="connsiteX2" fmla="*/ 23897 w 47794"/>
                    <a:gd name="connsiteY2" fmla="*/ 47495 h 47494"/>
                    <a:gd name="connsiteX3" fmla="*/ 47795 w 47794"/>
                    <a:gd name="connsiteY3" fmla="*/ 23749 h 47494"/>
                    <a:gd name="connsiteX4" fmla="*/ 23897 w 47794"/>
                    <a:gd name="connsiteY4" fmla="*/ 0 h 47494"/>
                    <a:gd name="connsiteX5" fmla="*/ 23897 w 47794"/>
                    <a:gd name="connsiteY5" fmla="*/ 34090 h 47494"/>
                    <a:gd name="connsiteX6" fmla="*/ 13491 w 47794"/>
                    <a:gd name="connsiteY6" fmla="*/ 23749 h 47494"/>
                    <a:gd name="connsiteX7" fmla="*/ 23897 w 47794"/>
                    <a:gd name="connsiteY7" fmla="*/ 13408 h 47494"/>
                    <a:gd name="connsiteX8" fmla="*/ 34303 w 47794"/>
                    <a:gd name="connsiteY8" fmla="*/ 23749 h 47494"/>
                    <a:gd name="connsiteX9" fmla="*/ 23897 w 47794"/>
                    <a:gd name="connsiteY9" fmla="*/ 34090 h 474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47794" h="47494">
                      <a:moveTo>
                        <a:pt x="23897" y="0"/>
                      </a:moveTo>
                      <a:cubicBezTo>
                        <a:pt x="10792" y="0"/>
                        <a:pt x="0" y="10724"/>
                        <a:pt x="0" y="23749"/>
                      </a:cubicBezTo>
                      <a:cubicBezTo>
                        <a:pt x="0" y="36770"/>
                        <a:pt x="10792" y="47495"/>
                        <a:pt x="23897" y="47495"/>
                      </a:cubicBezTo>
                      <a:cubicBezTo>
                        <a:pt x="37002" y="47495"/>
                        <a:pt x="47795" y="36770"/>
                        <a:pt x="47795" y="23749"/>
                      </a:cubicBezTo>
                      <a:cubicBezTo>
                        <a:pt x="47795" y="10728"/>
                        <a:pt x="37002" y="0"/>
                        <a:pt x="23897" y="0"/>
                      </a:cubicBezTo>
                      <a:close/>
                      <a:moveTo>
                        <a:pt x="23897" y="34090"/>
                      </a:moveTo>
                      <a:cubicBezTo>
                        <a:pt x="18116" y="34090"/>
                        <a:pt x="13491" y="29493"/>
                        <a:pt x="13491" y="23749"/>
                      </a:cubicBezTo>
                      <a:cubicBezTo>
                        <a:pt x="13491" y="18005"/>
                        <a:pt x="18116" y="13408"/>
                        <a:pt x="23897" y="13408"/>
                      </a:cubicBezTo>
                      <a:cubicBezTo>
                        <a:pt x="29679" y="13408"/>
                        <a:pt x="34303" y="18005"/>
                        <a:pt x="34303" y="23749"/>
                      </a:cubicBezTo>
                      <a:cubicBezTo>
                        <a:pt x="34303" y="29493"/>
                        <a:pt x="29679" y="34090"/>
                        <a:pt x="23897" y="340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34" name="Graphic 46">
                <a:extLst>
                  <a:ext uri="{FF2B5EF4-FFF2-40B4-BE49-F238E27FC236}">
                    <a16:creationId xmlns:a16="http://schemas.microsoft.com/office/drawing/2014/main" id="{8CF86D37-4537-4367-9425-8EB49E902FB3}"/>
                  </a:ext>
                </a:extLst>
              </p:cNvPr>
              <p:cNvSpPr/>
              <p:nvPr/>
            </p:nvSpPr>
            <p:spPr>
              <a:xfrm>
                <a:off x="4793574" y="4064291"/>
                <a:ext cx="286609" cy="160687"/>
              </a:xfrm>
              <a:custGeom>
                <a:avLst/>
                <a:gdLst>
                  <a:gd name="connsiteX0" fmla="*/ 286424 w 286609"/>
                  <a:gd name="connsiteY0" fmla="*/ 4183 h 160687"/>
                  <a:gd name="connsiteX1" fmla="*/ 286446 w 286609"/>
                  <a:gd name="connsiteY1" fmla="*/ 4109 h 160687"/>
                  <a:gd name="connsiteX2" fmla="*/ 286096 w 286609"/>
                  <a:gd name="connsiteY2" fmla="*/ 1447 h 160687"/>
                  <a:gd name="connsiteX3" fmla="*/ 282427 w 286609"/>
                  <a:gd name="connsiteY3" fmla="*/ 0 h 160687"/>
                  <a:gd name="connsiteX4" fmla="*/ 46188 w 286609"/>
                  <a:gd name="connsiteY4" fmla="*/ 0 h 160687"/>
                  <a:gd name="connsiteX5" fmla="*/ 37619 w 286609"/>
                  <a:gd name="connsiteY5" fmla="*/ 6356 h 160687"/>
                  <a:gd name="connsiteX6" fmla="*/ 37603 w 286609"/>
                  <a:gd name="connsiteY6" fmla="*/ 6430 h 160687"/>
                  <a:gd name="connsiteX7" fmla="*/ 37585 w 286609"/>
                  <a:gd name="connsiteY7" fmla="*/ 6505 h 160687"/>
                  <a:gd name="connsiteX8" fmla="*/ 202 w 286609"/>
                  <a:gd name="connsiteY8" fmla="*/ 156424 h 160687"/>
                  <a:gd name="connsiteX9" fmla="*/ 184 w 286609"/>
                  <a:gd name="connsiteY9" fmla="*/ 156502 h 160687"/>
                  <a:gd name="connsiteX10" fmla="*/ 162 w 286609"/>
                  <a:gd name="connsiteY10" fmla="*/ 156579 h 160687"/>
                  <a:gd name="connsiteX11" fmla="*/ 533 w 286609"/>
                  <a:gd name="connsiteY11" fmla="*/ 159324 h 160687"/>
                  <a:gd name="connsiteX12" fmla="*/ 3795 w 286609"/>
                  <a:gd name="connsiteY12" fmla="*/ 160688 h 160687"/>
                  <a:gd name="connsiteX13" fmla="*/ 240416 w 286609"/>
                  <a:gd name="connsiteY13" fmla="*/ 160688 h 160687"/>
                  <a:gd name="connsiteX14" fmla="*/ 248986 w 286609"/>
                  <a:gd name="connsiteY14" fmla="*/ 154331 h 160687"/>
                  <a:gd name="connsiteX15" fmla="*/ 249001 w 286609"/>
                  <a:gd name="connsiteY15" fmla="*/ 154257 h 160687"/>
                  <a:gd name="connsiteX16" fmla="*/ 249020 w 286609"/>
                  <a:gd name="connsiteY16" fmla="*/ 154183 h 160687"/>
                  <a:gd name="connsiteX17" fmla="*/ 286402 w 286609"/>
                  <a:gd name="connsiteY17" fmla="*/ 4263 h 160687"/>
                  <a:gd name="connsiteX18" fmla="*/ 286424 w 286609"/>
                  <a:gd name="connsiteY18" fmla="*/ 4183 h 160687"/>
                  <a:gd name="connsiteX19" fmla="*/ 115556 w 286609"/>
                  <a:gd name="connsiteY19" fmla="*/ 136033 h 160687"/>
                  <a:gd name="connsiteX20" fmla="*/ 112474 w 286609"/>
                  <a:gd name="connsiteY20" fmla="*/ 126397 h 160687"/>
                  <a:gd name="connsiteX21" fmla="*/ 97829 w 286609"/>
                  <a:gd name="connsiteY21" fmla="*/ 126397 h 160687"/>
                  <a:gd name="connsiteX22" fmla="*/ 95130 w 286609"/>
                  <a:gd name="connsiteY22" fmla="*/ 136033 h 160687"/>
                  <a:gd name="connsiteX23" fmla="*/ 85497 w 286609"/>
                  <a:gd name="connsiteY23" fmla="*/ 136033 h 160687"/>
                  <a:gd name="connsiteX24" fmla="*/ 100142 w 286609"/>
                  <a:gd name="connsiteY24" fmla="*/ 94795 h 160687"/>
                  <a:gd name="connsiteX25" fmla="*/ 110931 w 286609"/>
                  <a:gd name="connsiteY25" fmla="*/ 94795 h 160687"/>
                  <a:gd name="connsiteX26" fmla="*/ 125576 w 286609"/>
                  <a:gd name="connsiteY26" fmla="*/ 136033 h 160687"/>
                  <a:gd name="connsiteX27" fmla="*/ 115556 w 286609"/>
                  <a:gd name="connsiteY27" fmla="*/ 136033 h 160687"/>
                  <a:gd name="connsiteX28" fmla="*/ 146001 w 286609"/>
                  <a:gd name="connsiteY28" fmla="*/ 136803 h 160687"/>
                  <a:gd name="connsiteX29" fmla="*/ 137908 w 286609"/>
                  <a:gd name="connsiteY29" fmla="*/ 133334 h 160687"/>
                  <a:gd name="connsiteX30" fmla="*/ 137908 w 286609"/>
                  <a:gd name="connsiteY30" fmla="*/ 146052 h 160687"/>
                  <a:gd name="connsiteX31" fmla="*/ 128658 w 286609"/>
                  <a:gd name="connsiteY31" fmla="*/ 146052 h 160687"/>
                  <a:gd name="connsiteX32" fmla="*/ 128658 w 286609"/>
                  <a:gd name="connsiteY32" fmla="*/ 105971 h 160687"/>
                  <a:gd name="connsiteX33" fmla="*/ 135595 w 286609"/>
                  <a:gd name="connsiteY33" fmla="*/ 105971 h 160687"/>
                  <a:gd name="connsiteX34" fmla="*/ 137138 w 286609"/>
                  <a:gd name="connsiteY34" fmla="*/ 109440 h 160687"/>
                  <a:gd name="connsiteX35" fmla="*/ 146771 w 286609"/>
                  <a:gd name="connsiteY35" fmla="*/ 105201 h 160687"/>
                  <a:gd name="connsiteX36" fmla="*/ 160259 w 286609"/>
                  <a:gd name="connsiteY36" fmla="*/ 120618 h 160687"/>
                  <a:gd name="connsiteX37" fmla="*/ 146001 w 286609"/>
                  <a:gd name="connsiteY37" fmla="*/ 136803 h 160687"/>
                  <a:gd name="connsiteX38" fmla="*/ 182228 w 286609"/>
                  <a:gd name="connsiteY38" fmla="*/ 136803 h 160687"/>
                  <a:gd name="connsiteX39" fmla="*/ 174134 w 286609"/>
                  <a:gd name="connsiteY39" fmla="*/ 133334 h 160687"/>
                  <a:gd name="connsiteX40" fmla="*/ 174134 w 286609"/>
                  <a:gd name="connsiteY40" fmla="*/ 146052 h 160687"/>
                  <a:gd name="connsiteX41" fmla="*/ 165271 w 286609"/>
                  <a:gd name="connsiteY41" fmla="*/ 146052 h 160687"/>
                  <a:gd name="connsiteX42" fmla="*/ 165271 w 286609"/>
                  <a:gd name="connsiteY42" fmla="*/ 105971 h 160687"/>
                  <a:gd name="connsiteX43" fmla="*/ 171821 w 286609"/>
                  <a:gd name="connsiteY43" fmla="*/ 105971 h 160687"/>
                  <a:gd name="connsiteX44" fmla="*/ 173748 w 286609"/>
                  <a:gd name="connsiteY44" fmla="*/ 109440 h 160687"/>
                  <a:gd name="connsiteX45" fmla="*/ 182997 w 286609"/>
                  <a:gd name="connsiteY45" fmla="*/ 105201 h 160687"/>
                  <a:gd name="connsiteX46" fmla="*/ 196486 w 286609"/>
                  <a:gd name="connsiteY46" fmla="*/ 120618 h 160687"/>
                  <a:gd name="connsiteX47" fmla="*/ 182228 w 286609"/>
                  <a:gd name="connsiteY47" fmla="*/ 136803 h 160687"/>
                  <a:gd name="connsiteX48" fmla="*/ 80486 w 286609"/>
                  <a:gd name="connsiteY48" fmla="*/ 52401 h 160687"/>
                  <a:gd name="connsiteX49" fmla="*/ 201494 w 286609"/>
                  <a:gd name="connsiteY49" fmla="*/ 52401 h 160687"/>
                  <a:gd name="connsiteX50" fmla="*/ 80486 w 286609"/>
                  <a:gd name="connsiteY50" fmla="*/ 52401 h 160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286609" h="160687">
                    <a:moveTo>
                      <a:pt x="286424" y="4183"/>
                    </a:moveTo>
                    <a:lnTo>
                      <a:pt x="286446" y="4109"/>
                    </a:lnTo>
                    <a:cubicBezTo>
                      <a:pt x="286749" y="3051"/>
                      <a:pt x="286631" y="2155"/>
                      <a:pt x="286096" y="1447"/>
                    </a:cubicBezTo>
                    <a:cubicBezTo>
                      <a:pt x="285404" y="526"/>
                      <a:pt x="284065" y="0"/>
                      <a:pt x="282427" y="0"/>
                    </a:cubicBezTo>
                    <a:lnTo>
                      <a:pt x="46188" y="0"/>
                    </a:lnTo>
                    <a:cubicBezTo>
                      <a:pt x="42550" y="0"/>
                      <a:pt x="38308" y="3147"/>
                      <a:pt x="37619" y="6356"/>
                    </a:cubicBezTo>
                    <a:lnTo>
                      <a:pt x="37603" y="6430"/>
                    </a:lnTo>
                    <a:lnTo>
                      <a:pt x="37585" y="6505"/>
                    </a:lnTo>
                    <a:lnTo>
                      <a:pt x="202" y="156424"/>
                    </a:lnTo>
                    <a:lnTo>
                      <a:pt x="184" y="156502"/>
                    </a:lnTo>
                    <a:lnTo>
                      <a:pt x="162" y="156579"/>
                    </a:lnTo>
                    <a:cubicBezTo>
                      <a:pt x="-144" y="157649"/>
                      <a:pt x="-14" y="158598"/>
                      <a:pt x="533" y="159324"/>
                    </a:cubicBezTo>
                    <a:cubicBezTo>
                      <a:pt x="1185" y="160190"/>
                      <a:pt x="2376" y="160688"/>
                      <a:pt x="3795" y="160688"/>
                    </a:cubicBezTo>
                    <a:lnTo>
                      <a:pt x="240416" y="160688"/>
                    </a:lnTo>
                    <a:cubicBezTo>
                      <a:pt x="244052" y="160688"/>
                      <a:pt x="248296" y="157540"/>
                      <a:pt x="248986" y="154331"/>
                    </a:cubicBezTo>
                    <a:lnTo>
                      <a:pt x="249001" y="154257"/>
                    </a:lnTo>
                    <a:lnTo>
                      <a:pt x="249020" y="154183"/>
                    </a:lnTo>
                    <a:lnTo>
                      <a:pt x="286402" y="4263"/>
                    </a:lnTo>
                    <a:lnTo>
                      <a:pt x="286424" y="4183"/>
                    </a:lnTo>
                    <a:close/>
                    <a:moveTo>
                      <a:pt x="115556" y="136033"/>
                    </a:moveTo>
                    <a:lnTo>
                      <a:pt x="112474" y="126397"/>
                    </a:lnTo>
                    <a:lnTo>
                      <a:pt x="97829" y="126397"/>
                    </a:lnTo>
                    <a:lnTo>
                      <a:pt x="95130" y="136033"/>
                    </a:lnTo>
                    <a:lnTo>
                      <a:pt x="85497" y="136033"/>
                    </a:lnTo>
                    <a:lnTo>
                      <a:pt x="100142" y="94795"/>
                    </a:lnTo>
                    <a:lnTo>
                      <a:pt x="110931" y="94795"/>
                    </a:lnTo>
                    <a:lnTo>
                      <a:pt x="125576" y="136033"/>
                    </a:lnTo>
                    <a:lnTo>
                      <a:pt x="115556" y="136033"/>
                    </a:lnTo>
                    <a:close/>
                    <a:moveTo>
                      <a:pt x="146001" y="136803"/>
                    </a:moveTo>
                    <a:cubicBezTo>
                      <a:pt x="142532" y="136803"/>
                      <a:pt x="139834" y="135646"/>
                      <a:pt x="137908" y="133334"/>
                    </a:cubicBezTo>
                    <a:lnTo>
                      <a:pt x="137908" y="146052"/>
                    </a:lnTo>
                    <a:lnTo>
                      <a:pt x="128658" y="146052"/>
                    </a:lnTo>
                    <a:lnTo>
                      <a:pt x="128658" y="105971"/>
                    </a:lnTo>
                    <a:lnTo>
                      <a:pt x="135595" y="105971"/>
                    </a:lnTo>
                    <a:lnTo>
                      <a:pt x="137138" y="109440"/>
                    </a:lnTo>
                    <a:cubicBezTo>
                      <a:pt x="139450" y="107127"/>
                      <a:pt x="142532" y="105201"/>
                      <a:pt x="146771" y="105201"/>
                    </a:cubicBezTo>
                    <a:cubicBezTo>
                      <a:pt x="154865" y="105201"/>
                      <a:pt x="160259" y="110596"/>
                      <a:pt x="160259" y="120618"/>
                    </a:cubicBezTo>
                    <a:cubicBezTo>
                      <a:pt x="160259" y="130638"/>
                      <a:pt x="154095" y="136803"/>
                      <a:pt x="146001" y="136803"/>
                    </a:cubicBezTo>
                    <a:close/>
                    <a:moveTo>
                      <a:pt x="182228" y="136803"/>
                    </a:moveTo>
                    <a:cubicBezTo>
                      <a:pt x="179145" y="136803"/>
                      <a:pt x="176063" y="135646"/>
                      <a:pt x="174134" y="133334"/>
                    </a:cubicBezTo>
                    <a:lnTo>
                      <a:pt x="174134" y="146052"/>
                    </a:lnTo>
                    <a:lnTo>
                      <a:pt x="165271" y="146052"/>
                    </a:lnTo>
                    <a:lnTo>
                      <a:pt x="165271" y="105971"/>
                    </a:lnTo>
                    <a:lnTo>
                      <a:pt x="171821" y="105971"/>
                    </a:lnTo>
                    <a:lnTo>
                      <a:pt x="173748" y="109440"/>
                    </a:lnTo>
                    <a:cubicBezTo>
                      <a:pt x="175674" y="107127"/>
                      <a:pt x="179142" y="105201"/>
                      <a:pt x="182997" y="105201"/>
                    </a:cubicBezTo>
                    <a:cubicBezTo>
                      <a:pt x="191091" y="105201"/>
                      <a:pt x="196486" y="110596"/>
                      <a:pt x="196486" y="120618"/>
                    </a:cubicBezTo>
                    <a:cubicBezTo>
                      <a:pt x="196486" y="130638"/>
                      <a:pt x="190321" y="136803"/>
                      <a:pt x="182228" y="136803"/>
                    </a:cubicBezTo>
                    <a:close/>
                    <a:moveTo>
                      <a:pt x="80486" y="52401"/>
                    </a:moveTo>
                    <a:cubicBezTo>
                      <a:pt x="114013" y="6925"/>
                      <a:pt x="167966" y="6925"/>
                      <a:pt x="201494" y="52401"/>
                    </a:cubicBezTo>
                    <a:cubicBezTo>
                      <a:pt x="167966" y="97877"/>
                      <a:pt x="114013" y="97877"/>
                      <a:pt x="80486" y="524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79B86CF7-AE58-4EA4-90FF-D3E200CF83B4}"/>
              </a:ext>
            </a:extLst>
          </p:cNvPr>
          <p:cNvGrpSpPr/>
          <p:nvPr/>
        </p:nvGrpSpPr>
        <p:grpSpPr>
          <a:xfrm>
            <a:off x="4721261" y="2323813"/>
            <a:ext cx="403807" cy="403807"/>
            <a:chOff x="4721261" y="2323813"/>
            <a:chExt cx="403807" cy="403807"/>
          </a:xfrm>
        </p:grpSpPr>
        <p:sp>
          <p:nvSpPr>
            <p:cNvPr id="141" name="Graphic 47">
              <a:extLst>
                <a:ext uri="{FF2B5EF4-FFF2-40B4-BE49-F238E27FC236}">
                  <a16:creationId xmlns:a16="http://schemas.microsoft.com/office/drawing/2014/main" id="{C2805C51-7B6D-4AD1-9EB4-7EA75EAA6190}"/>
                </a:ext>
              </a:extLst>
            </p:cNvPr>
            <p:cNvSpPr/>
            <p:nvPr/>
          </p:nvSpPr>
          <p:spPr>
            <a:xfrm>
              <a:off x="4721261" y="2323813"/>
              <a:ext cx="403807" cy="403807"/>
            </a:xfrm>
            <a:custGeom>
              <a:avLst/>
              <a:gdLst>
                <a:gd name="connsiteX0" fmla="*/ 403807 w 403807"/>
                <a:gd name="connsiteY0" fmla="*/ 201904 h 403807"/>
                <a:gd name="connsiteX1" fmla="*/ 201904 w 403807"/>
                <a:gd name="connsiteY1" fmla="*/ 403807 h 403807"/>
                <a:gd name="connsiteX2" fmla="*/ 0 w 403807"/>
                <a:gd name="connsiteY2" fmla="*/ 201904 h 403807"/>
                <a:gd name="connsiteX3" fmla="*/ 201904 w 403807"/>
                <a:gd name="connsiteY3" fmla="*/ 0 h 403807"/>
                <a:gd name="connsiteX4" fmla="*/ 403807 w 403807"/>
                <a:gd name="connsiteY4" fmla="*/ 201904 h 40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807" h="403807">
                  <a:moveTo>
                    <a:pt x="403807" y="201904"/>
                  </a:moveTo>
                  <a:cubicBezTo>
                    <a:pt x="403807" y="313412"/>
                    <a:pt x="313412" y="403807"/>
                    <a:pt x="201904" y="403807"/>
                  </a:cubicBezTo>
                  <a:cubicBezTo>
                    <a:pt x="90395" y="403807"/>
                    <a:pt x="0" y="313412"/>
                    <a:pt x="0" y="201904"/>
                  </a:cubicBezTo>
                  <a:cubicBezTo>
                    <a:pt x="0" y="90395"/>
                    <a:pt x="90395" y="0"/>
                    <a:pt x="201904" y="0"/>
                  </a:cubicBezTo>
                  <a:cubicBezTo>
                    <a:pt x="313412" y="0"/>
                    <a:pt x="403807" y="90395"/>
                    <a:pt x="403807" y="201904"/>
                  </a:cubicBezTo>
                  <a:close/>
                </a:path>
              </a:pathLst>
            </a:custGeom>
            <a:solidFill>
              <a:srgbClr val="28A8E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2" name="Graphic 47">
              <a:extLst>
                <a:ext uri="{FF2B5EF4-FFF2-40B4-BE49-F238E27FC236}">
                  <a16:creationId xmlns:a16="http://schemas.microsoft.com/office/drawing/2014/main" id="{77907800-F334-46E3-AB39-3E07616625ED}"/>
                </a:ext>
              </a:extLst>
            </p:cNvPr>
            <p:cNvGrpSpPr/>
            <p:nvPr/>
          </p:nvGrpSpPr>
          <p:grpSpPr>
            <a:xfrm>
              <a:off x="4759862" y="2382536"/>
              <a:ext cx="337373" cy="274897"/>
              <a:chOff x="4759862" y="2382536"/>
              <a:chExt cx="337373" cy="274897"/>
            </a:xfrm>
            <a:solidFill>
              <a:srgbClr val="FFFFFF"/>
            </a:solidFill>
          </p:grpSpPr>
          <p:sp>
            <p:nvSpPr>
              <p:cNvPr id="143" name="Graphic 47">
                <a:extLst>
                  <a:ext uri="{FF2B5EF4-FFF2-40B4-BE49-F238E27FC236}">
                    <a16:creationId xmlns:a16="http://schemas.microsoft.com/office/drawing/2014/main" id="{743FCC69-896A-4ABD-B94B-68BFFFE36D52}"/>
                  </a:ext>
                </a:extLst>
              </p:cNvPr>
              <p:cNvSpPr/>
              <p:nvPr/>
            </p:nvSpPr>
            <p:spPr>
              <a:xfrm>
                <a:off x="4832685" y="2382536"/>
                <a:ext cx="264549" cy="274897"/>
              </a:xfrm>
              <a:custGeom>
                <a:avLst/>
                <a:gdLst>
                  <a:gd name="connsiteX0" fmla="*/ 253758 w 264549"/>
                  <a:gd name="connsiteY0" fmla="*/ 83944 h 274897"/>
                  <a:gd name="connsiteX1" fmla="*/ 224305 w 264549"/>
                  <a:gd name="connsiteY1" fmla="*/ 40258 h 274897"/>
                  <a:gd name="connsiteX2" fmla="*/ 180619 w 264549"/>
                  <a:gd name="connsiteY2" fmla="*/ 10805 h 274897"/>
                  <a:gd name="connsiteX3" fmla="*/ 127117 w 264549"/>
                  <a:gd name="connsiteY3" fmla="*/ 0 h 274897"/>
                  <a:gd name="connsiteX4" fmla="*/ 73615 w 264549"/>
                  <a:gd name="connsiteY4" fmla="*/ 10805 h 274897"/>
                  <a:gd name="connsiteX5" fmla="*/ 29929 w 264549"/>
                  <a:gd name="connsiteY5" fmla="*/ 40258 h 274897"/>
                  <a:gd name="connsiteX6" fmla="*/ 476 w 264549"/>
                  <a:gd name="connsiteY6" fmla="*/ 83944 h 274897"/>
                  <a:gd name="connsiteX7" fmla="*/ 0 w 264549"/>
                  <a:gd name="connsiteY7" fmla="*/ 85088 h 274897"/>
                  <a:gd name="connsiteX8" fmla="*/ 3846 w 264549"/>
                  <a:gd name="connsiteY8" fmla="*/ 85088 h 274897"/>
                  <a:gd name="connsiteX9" fmla="*/ 12638 w 264549"/>
                  <a:gd name="connsiteY9" fmla="*/ 85088 h 274897"/>
                  <a:gd name="connsiteX10" fmla="*/ 16908 w 264549"/>
                  <a:gd name="connsiteY10" fmla="*/ 85088 h 274897"/>
                  <a:gd name="connsiteX11" fmla="*/ 40857 w 264549"/>
                  <a:gd name="connsiteY11" fmla="*/ 51186 h 274897"/>
                  <a:gd name="connsiteX12" fmla="*/ 50478 w 264549"/>
                  <a:gd name="connsiteY12" fmla="*/ 42530 h 274897"/>
                  <a:gd name="connsiteX13" fmla="*/ 50602 w 264549"/>
                  <a:gd name="connsiteY13" fmla="*/ 43185 h 274897"/>
                  <a:gd name="connsiteX14" fmla="*/ 50602 w 264549"/>
                  <a:gd name="connsiteY14" fmla="*/ 46379 h 274897"/>
                  <a:gd name="connsiteX15" fmla="*/ 54197 w 264549"/>
                  <a:gd name="connsiteY15" fmla="*/ 46778 h 274897"/>
                  <a:gd name="connsiteX16" fmla="*/ 52998 w 264549"/>
                  <a:gd name="connsiteY16" fmla="*/ 49971 h 274897"/>
                  <a:gd name="connsiteX17" fmla="*/ 53397 w 264549"/>
                  <a:gd name="connsiteY17" fmla="*/ 53962 h 274897"/>
                  <a:gd name="connsiteX18" fmla="*/ 52998 w 264549"/>
                  <a:gd name="connsiteY18" fmla="*/ 56757 h 274897"/>
                  <a:gd name="connsiteX19" fmla="*/ 51001 w 264549"/>
                  <a:gd name="connsiteY19" fmla="*/ 58751 h 274897"/>
                  <a:gd name="connsiteX20" fmla="*/ 53799 w 264549"/>
                  <a:gd name="connsiteY20" fmla="*/ 62742 h 274897"/>
                  <a:gd name="connsiteX21" fmla="*/ 52599 w 264549"/>
                  <a:gd name="connsiteY21" fmla="*/ 66335 h 274897"/>
                  <a:gd name="connsiteX22" fmla="*/ 48203 w 264549"/>
                  <a:gd name="connsiteY22" fmla="*/ 72719 h 274897"/>
                  <a:gd name="connsiteX23" fmla="*/ 43408 w 264549"/>
                  <a:gd name="connsiteY23" fmla="*/ 77906 h 274897"/>
                  <a:gd name="connsiteX24" fmla="*/ 42208 w 264549"/>
                  <a:gd name="connsiteY24" fmla="*/ 81100 h 274897"/>
                  <a:gd name="connsiteX25" fmla="*/ 39411 w 264549"/>
                  <a:gd name="connsiteY25" fmla="*/ 84692 h 274897"/>
                  <a:gd name="connsiteX26" fmla="*/ 39411 w 264549"/>
                  <a:gd name="connsiteY26" fmla="*/ 85091 h 274897"/>
                  <a:gd name="connsiteX27" fmla="*/ 63388 w 264549"/>
                  <a:gd name="connsiteY27" fmla="*/ 85091 h 274897"/>
                  <a:gd name="connsiteX28" fmla="*/ 74577 w 264549"/>
                  <a:gd name="connsiteY28" fmla="*/ 85091 h 274897"/>
                  <a:gd name="connsiteX29" fmla="*/ 146906 w 264549"/>
                  <a:gd name="connsiteY29" fmla="*/ 85091 h 274897"/>
                  <a:gd name="connsiteX30" fmla="*/ 146906 w 264549"/>
                  <a:gd name="connsiteY30" fmla="*/ 100255 h 274897"/>
                  <a:gd name="connsiteX31" fmla="*/ 152501 w 264549"/>
                  <a:gd name="connsiteY31" fmla="*/ 97061 h 274897"/>
                  <a:gd name="connsiteX32" fmla="*/ 152501 w 264549"/>
                  <a:gd name="connsiteY32" fmla="*/ 90677 h 274897"/>
                  <a:gd name="connsiteX33" fmla="*/ 154900 w 264549"/>
                  <a:gd name="connsiteY33" fmla="*/ 90677 h 274897"/>
                  <a:gd name="connsiteX34" fmla="*/ 156897 w 264549"/>
                  <a:gd name="connsiteY34" fmla="*/ 87882 h 274897"/>
                  <a:gd name="connsiteX35" fmla="*/ 158894 w 264549"/>
                  <a:gd name="connsiteY35" fmla="*/ 86686 h 274897"/>
                  <a:gd name="connsiteX36" fmla="*/ 162091 w 264549"/>
                  <a:gd name="connsiteY36" fmla="*/ 83891 h 274897"/>
                  <a:gd name="connsiteX37" fmla="*/ 164088 w 264549"/>
                  <a:gd name="connsiteY37" fmla="*/ 83493 h 274897"/>
                  <a:gd name="connsiteX38" fmla="*/ 167285 w 264549"/>
                  <a:gd name="connsiteY38" fmla="*/ 81897 h 274897"/>
                  <a:gd name="connsiteX39" fmla="*/ 170880 w 264549"/>
                  <a:gd name="connsiteY39" fmla="*/ 81100 h 274897"/>
                  <a:gd name="connsiteX40" fmla="*/ 170880 w 264549"/>
                  <a:gd name="connsiteY40" fmla="*/ 78707 h 274897"/>
                  <a:gd name="connsiteX41" fmla="*/ 179271 w 264549"/>
                  <a:gd name="connsiteY41" fmla="*/ 73918 h 274897"/>
                  <a:gd name="connsiteX42" fmla="*/ 185664 w 264549"/>
                  <a:gd name="connsiteY42" fmla="*/ 72323 h 274897"/>
                  <a:gd name="connsiteX43" fmla="*/ 183667 w 264549"/>
                  <a:gd name="connsiteY43" fmla="*/ 75118 h 274897"/>
                  <a:gd name="connsiteX44" fmla="*/ 188462 w 264549"/>
                  <a:gd name="connsiteY44" fmla="*/ 73921 h 274897"/>
                  <a:gd name="connsiteX45" fmla="*/ 195254 w 264549"/>
                  <a:gd name="connsiteY45" fmla="*/ 71927 h 274897"/>
                  <a:gd name="connsiteX46" fmla="*/ 199251 w 264549"/>
                  <a:gd name="connsiteY46" fmla="*/ 67537 h 274897"/>
                  <a:gd name="connsiteX47" fmla="*/ 195254 w 264549"/>
                  <a:gd name="connsiteY47" fmla="*/ 70332 h 274897"/>
                  <a:gd name="connsiteX48" fmla="*/ 193655 w 264549"/>
                  <a:gd name="connsiteY48" fmla="*/ 69136 h 274897"/>
                  <a:gd name="connsiteX49" fmla="*/ 191658 w 264549"/>
                  <a:gd name="connsiteY49" fmla="*/ 69933 h 274897"/>
                  <a:gd name="connsiteX50" fmla="*/ 189661 w 264549"/>
                  <a:gd name="connsiteY50" fmla="*/ 67540 h 274897"/>
                  <a:gd name="connsiteX51" fmla="*/ 192858 w 264549"/>
                  <a:gd name="connsiteY51" fmla="*/ 62353 h 274897"/>
                  <a:gd name="connsiteX52" fmla="*/ 187262 w 264549"/>
                  <a:gd name="connsiteY52" fmla="*/ 61156 h 274897"/>
                  <a:gd name="connsiteX53" fmla="*/ 190459 w 264549"/>
                  <a:gd name="connsiteY53" fmla="*/ 58760 h 274897"/>
                  <a:gd name="connsiteX54" fmla="*/ 195254 w 264549"/>
                  <a:gd name="connsiteY54" fmla="*/ 59159 h 274897"/>
                  <a:gd name="connsiteX55" fmla="*/ 195653 w 264549"/>
                  <a:gd name="connsiteY55" fmla="*/ 61153 h 274897"/>
                  <a:gd name="connsiteX56" fmla="*/ 198450 w 264549"/>
                  <a:gd name="connsiteY56" fmla="*/ 61552 h 274897"/>
                  <a:gd name="connsiteX57" fmla="*/ 196453 w 264549"/>
                  <a:gd name="connsiteY57" fmla="*/ 59159 h 274897"/>
                  <a:gd name="connsiteX58" fmla="*/ 204046 w 264549"/>
                  <a:gd name="connsiteY58" fmla="*/ 58760 h 274897"/>
                  <a:gd name="connsiteX59" fmla="*/ 208043 w 264549"/>
                  <a:gd name="connsiteY59" fmla="*/ 56766 h 274897"/>
                  <a:gd name="connsiteX60" fmla="*/ 212041 w 264549"/>
                  <a:gd name="connsiteY60" fmla="*/ 55969 h 274897"/>
                  <a:gd name="connsiteX61" fmla="*/ 210044 w 264549"/>
                  <a:gd name="connsiteY61" fmla="*/ 58362 h 274897"/>
                  <a:gd name="connsiteX62" fmla="*/ 204049 w 264549"/>
                  <a:gd name="connsiteY62" fmla="*/ 64746 h 274897"/>
                  <a:gd name="connsiteX63" fmla="*/ 208844 w 264549"/>
                  <a:gd name="connsiteY63" fmla="*/ 65543 h 274897"/>
                  <a:gd name="connsiteX64" fmla="*/ 210841 w 264549"/>
                  <a:gd name="connsiteY64" fmla="*/ 65942 h 274897"/>
                  <a:gd name="connsiteX65" fmla="*/ 213639 w 264549"/>
                  <a:gd name="connsiteY65" fmla="*/ 65942 h 274897"/>
                  <a:gd name="connsiteX66" fmla="*/ 216038 w 264549"/>
                  <a:gd name="connsiteY66" fmla="*/ 67537 h 274897"/>
                  <a:gd name="connsiteX67" fmla="*/ 217237 w 264549"/>
                  <a:gd name="connsiteY67" fmla="*/ 64344 h 274897"/>
                  <a:gd name="connsiteX68" fmla="*/ 217636 w 264549"/>
                  <a:gd name="connsiteY68" fmla="*/ 61150 h 274897"/>
                  <a:gd name="connsiteX69" fmla="*/ 213240 w 264549"/>
                  <a:gd name="connsiteY69" fmla="*/ 59156 h 274897"/>
                  <a:gd name="connsiteX70" fmla="*/ 214838 w 264549"/>
                  <a:gd name="connsiteY70" fmla="*/ 56361 h 274897"/>
                  <a:gd name="connsiteX71" fmla="*/ 215933 w 264549"/>
                  <a:gd name="connsiteY71" fmla="*/ 53839 h 274897"/>
                  <a:gd name="connsiteX72" fmla="*/ 239518 w 264549"/>
                  <a:gd name="connsiteY72" fmla="*/ 89969 h 274897"/>
                  <a:gd name="connsiteX73" fmla="*/ 249102 w 264549"/>
                  <a:gd name="connsiteY73" fmla="*/ 137449 h 274897"/>
                  <a:gd name="connsiteX74" fmla="*/ 239518 w 264549"/>
                  <a:gd name="connsiteY74" fmla="*/ 184928 h 274897"/>
                  <a:gd name="connsiteX75" fmla="*/ 232460 w 264549"/>
                  <a:gd name="connsiteY75" fmla="*/ 199001 h 274897"/>
                  <a:gd name="connsiteX76" fmla="*/ 231223 w 264549"/>
                  <a:gd name="connsiteY76" fmla="*/ 198818 h 274897"/>
                  <a:gd name="connsiteX77" fmla="*/ 229226 w 264549"/>
                  <a:gd name="connsiteY77" fmla="*/ 199217 h 274897"/>
                  <a:gd name="connsiteX78" fmla="*/ 224033 w 264549"/>
                  <a:gd name="connsiteY78" fmla="*/ 198021 h 274897"/>
                  <a:gd name="connsiteX79" fmla="*/ 221235 w 264549"/>
                  <a:gd name="connsiteY79" fmla="*/ 198021 h 274897"/>
                  <a:gd name="connsiteX80" fmla="*/ 219637 w 264549"/>
                  <a:gd name="connsiteY80" fmla="*/ 195625 h 274897"/>
                  <a:gd name="connsiteX81" fmla="*/ 216839 w 264549"/>
                  <a:gd name="connsiteY81" fmla="*/ 194428 h 274897"/>
                  <a:gd name="connsiteX82" fmla="*/ 212841 w 264549"/>
                  <a:gd name="connsiteY82" fmla="*/ 193232 h 274897"/>
                  <a:gd name="connsiteX83" fmla="*/ 210844 w 264549"/>
                  <a:gd name="connsiteY83" fmla="*/ 193631 h 274897"/>
                  <a:gd name="connsiteX84" fmla="*/ 208445 w 264549"/>
                  <a:gd name="connsiteY84" fmla="*/ 191637 h 274897"/>
                  <a:gd name="connsiteX85" fmla="*/ 206046 w 264549"/>
                  <a:gd name="connsiteY85" fmla="*/ 190042 h 274897"/>
                  <a:gd name="connsiteX86" fmla="*/ 204049 w 264549"/>
                  <a:gd name="connsiteY86" fmla="*/ 184056 h 274897"/>
                  <a:gd name="connsiteX87" fmla="*/ 203248 w 264549"/>
                  <a:gd name="connsiteY87" fmla="*/ 181663 h 274897"/>
                  <a:gd name="connsiteX88" fmla="*/ 200849 w 264549"/>
                  <a:gd name="connsiteY88" fmla="*/ 178869 h 274897"/>
                  <a:gd name="connsiteX89" fmla="*/ 194057 w 264549"/>
                  <a:gd name="connsiteY89" fmla="*/ 175675 h 274897"/>
                  <a:gd name="connsiteX90" fmla="*/ 189661 w 264549"/>
                  <a:gd name="connsiteY90" fmla="*/ 175675 h 274897"/>
                  <a:gd name="connsiteX91" fmla="*/ 184866 w 264549"/>
                  <a:gd name="connsiteY91" fmla="*/ 172881 h 274897"/>
                  <a:gd name="connsiteX92" fmla="*/ 182068 w 264549"/>
                  <a:gd name="connsiteY92" fmla="*/ 169687 h 274897"/>
                  <a:gd name="connsiteX93" fmla="*/ 178872 w 264549"/>
                  <a:gd name="connsiteY93" fmla="*/ 168092 h 274897"/>
                  <a:gd name="connsiteX94" fmla="*/ 178473 w 264549"/>
                  <a:gd name="connsiteY94" fmla="*/ 166895 h 274897"/>
                  <a:gd name="connsiteX95" fmla="*/ 177672 w 264549"/>
                  <a:gd name="connsiteY95" fmla="*/ 164104 h 274897"/>
                  <a:gd name="connsiteX96" fmla="*/ 175273 w 264549"/>
                  <a:gd name="connsiteY96" fmla="*/ 164901 h 274897"/>
                  <a:gd name="connsiteX97" fmla="*/ 170478 w 264549"/>
                  <a:gd name="connsiteY97" fmla="*/ 162907 h 274897"/>
                  <a:gd name="connsiteX98" fmla="*/ 167282 w 264549"/>
                  <a:gd name="connsiteY98" fmla="*/ 164503 h 274897"/>
                  <a:gd name="connsiteX99" fmla="*/ 164085 w 264549"/>
                  <a:gd name="connsiteY99" fmla="*/ 163306 h 274897"/>
                  <a:gd name="connsiteX100" fmla="*/ 160888 w 264549"/>
                  <a:gd name="connsiteY100" fmla="*/ 163306 h 274897"/>
                  <a:gd name="connsiteX101" fmla="*/ 158091 w 264549"/>
                  <a:gd name="connsiteY101" fmla="*/ 161312 h 274897"/>
                  <a:gd name="connsiteX102" fmla="*/ 155293 w 264549"/>
                  <a:gd name="connsiteY102" fmla="*/ 160116 h 274897"/>
                  <a:gd name="connsiteX103" fmla="*/ 150897 w 264549"/>
                  <a:gd name="connsiteY103" fmla="*/ 162110 h 274897"/>
                  <a:gd name="connsiteX104" fmla="*/ 151296 w 264549"/>
                  <a:gd name="connsiteY104" fmla="*/ 158916 h 274897"/>
                  <a:gd name="connsiteX105" fmla="*/ 148897 w 264549"/>
                  <a:gd name="connsiteY105" fmla="*/ 159714 h 274897"/>
                  <a:gd name="connsiteX106" fmla="*/ 146899 w 264549"/>
                  <a:gd name="connsiteY106" fmla="*/ 160910 h 274897"/>
                  <a:gd name="connsiteX107" fmla="*/ 146899 w 264549"/>
                  <a:gd name="connsiteY107" fmla="*/ 164503 h 274897"/>
                  <a:gd name="connsiteX108" fmla="*/ 146899 w 264549"/>
                  <a:gd name="connsiteY108" fmla="*/ 177274 h 274897"/>
                  <a:gd name="connsiteX109" fmla="*/ 146899 w 264549"/>
                  <a:gd name="connsiteY109" fmla="*/ 187250 h 274897"/>
                  <a:gd name="connsiteX110" fmla="*/ 146899 w 264549"/>
                  <a:gd name="connsiteY110" fmla="*/ 200819 h 274897"/>
                  <a:gd name="connsiteX111" fmla="*/ 146899 w 264549"/>
                  <a:gd name="connsiteY111" fmla="*/ 210795 h 274897"/>
                  <a:gd name="connsiteX112" fmla="*/ 146899 w 264549"/>
                  <a:gd name="connsiteY112" fmla="*/ 234340 h 274897"/>
                  <a:gd name="connsiteX113" fmla="*/ 145700 w 264549"/>
                  <a:gd name="connsiteY113" fmla="*/ 234340 h 274897"/>
                  <a:gd name="connsiteX114" fmla="*/ 147298 w 264549"/>
                  <a:gd name="connsiteY114" fmla="*/ 235137 h 274897"/>
                  <a:gd name="connsiteX115" fmla="*/ 150495 w 264549"/>
                  <a:gd name="connsiteY115" fmla="*/ 236334 h 274897"/>
                  <a:gd name="connsiteX116" fmla="*/ 156090 w 264549"/>
                  <a:gd name="connsiteY116" fmla="*/ 240724 h 274897"/>
                  <a:gd name="connsiteX117" fmla="*/ 157290 w 264549"/>
                  <a:gd name="connsiteY117" fmla="*/ 246709 h 274897"/>
                  <a:gd name="connsiteX118" fmla="*/ 157689 w 264549"/>
                  <a:gd name="connsiteY118" fmla="*/ 253891 h 274897"/>
                  <a:gd name="connsiteX119" fmla="*/ 157689 w 264549"/>
                  <a:gd name="connsiteY119" fmla="*/ 255582 h 274897"/>
                  <a:gd name="connsiteX120" fmla="*/ 127108 w 264549"/>
                  <a:gd name="connsiteY120" fmla="*/ 259440 h 274897"/>
                  <a:gd name="connsiteX121" fmla="*/ 79628 w 264549"/>
                  <a:gd name="connsiteY121" fmla="*/ 249856 h 274897"/>
                  <a:gd name="connsiteX122" fmla="*/ 52982 w 264549"/>
                  <a:gd name="connsiteY122" fmla="*/ 234343 h 274897"/>
                  <a:gd name="connsiteX123" fmla="*/ 51399 w 264549"/>
                  <a:gd name="connsiteY123" fmla="*/ 234343 h 274897"/>
                  <a:gd name="connsiteX124" fmla="*/ 51390 w 264549"/>
                  <a:gd name="connsiteY124" fmla="*/ 234337 h 274897"/>
                  <a:gd name="connsiteX125" fmla="*/ 39003 w 264549"/>
                  <a:gd name="connsiteY125" fmla="*/ 234337 h 274897"/>
                  <a:gd name="connsiteX126" fmla="*/ 39009 w 264549"/>
                  <a:gd name="connsiteY126" fmla="*/ 234343 h 274897"/>
                  <a:gd name="connsiteX127" fmla="*/ 29629 w 264549"/>
                  <a:gd name="connsiteY127" fmla="*/ 234343 h 274897"/>
                  <a:gd name="connsiteX128" fmla="*/ 29917 w 264549"/>
                  <a:gd name="connsiteY128" fmla="*/ 234640 h 274897"/>
                  <a:gd name="connsiteX129" fmla="*/ 73603 w 264549"/>
                  <a:gd name="connsiteY129" fmla="*/ 264093 h 274897"/>
                  <a:gd name="connsiteX130" fmla="*/ 127104 w 264549"/>
                  <a:gd name="connsiteY130" fmla="*/ 274897 h 274897"/>
                  <a:gd name="connsiteX131" fmla="*/ 180606 w 264549"/>
                  <a:gd name="connsiteY131" fmla="*/ 264093 h 274897"/>
                  <a:gd name="connsiteX132" fmla="*/ 224292 w 264549"/>
                  <a:gd name="connsiteY132" fmla="*/ 234640 h 274897"/>
                  <a:gd name="connsiteX133" fmla="*/ 253745 w 264549"/>
                  <a:gd name="connsiteY133" fmla="*/ 190954 h 274897"/>
                  <a:gd name="connsiteX134" fmla="*/ 264550 w 264549"/>
                  <a:gd name="connsiteY134" fmla="*/ 137452 h 274897"/>
                  <a:gd name="connsiteX135" fmla="*/ 253758 w 264549"/>
                  <a:gd name="connsiteY135" fmla="*/ 83944 h 274897"/>
                  <a:gd name="connsiteX136" fmla="*/ 180476 w 264549"/>
                  <a:gd name="connsiteY136" fmla="*/ 32013 h 274897"/>
                  <a:gd name="connsiteX137" fmla="*/ 178479 w 264549"/>
                  <a:gd name="connsiteY137" fmla="*/ 35206 h 274897"/>
                  <a:gd name="connsiteX138" fmla="*/ 178878 w 264549"/>
                  <a:gd name="connsiteY138" fmla="*/ 37599 h 274897"/>
                  <a:gd name="connsiteX139" fmla="*/ 166889 w 264549"/>
                  <a:gd name="connsiteY139" fmla="*/ 47575 h 274897"/>
                  <a:gd name="connsiteX140" fmla="*/ 165291 w 264549"/>
                  <a:gd name="connsiteY140" fmla="*/ 52763 h 274897"/>
                  <a:gd name="connsiteX141" fmla="*/ 160895 w 264549"/>
                  <a:gd name="connsiteY141" fmla="*/ 55554 h 274897"/>
                  <a:gd name="connsiteX142" fmla="*/ 158898 w 264549"/>
                  <a:gd name="connsiteY142" fmla="*/ 53162 h 274897"/>
                  <a:gd name="connsiteX143" fmla="*/ 159698 w 264549"/>
                  <a:gd name="connsiteY143" fmla="*/ 49968 h 274897"/>
                  <a:gd name="connsiteX144" fmla="*/ 161695 w 264549"/>
                  <a:gd name="connsiteY144" fmla="*/ 46775 h 274897"/>
                  <a:gd name="connsiteX145" fmla="*/ 156900 w 264549"/>
                  <a:gd name="connsiteY145" fmla="*/ 45977 h 274897"/>
                  <a:gd name="connsiteX146" fmla="*/ 152504 w 264549"/>
                  <a:gd name="connsiteY146" fmla="*/ 43983 h 274897"/>
                  <a:gd name="connsiteX147" fmla="*/ 147311 w 264549"/>
                  <a:gd name="connsiteY147" fmla="*/ 41188 h 274897"/>
                  <a:gd name="connsiteX148" fmla="*/ 144114 w 264549"/>
                  <a:gd name="connsiteY148" fmla="*/ 40789 h 274897"/>
                  <a:gd name="connsiteX149" fmla="*/ 144513 w 264549"/>
                  <a:gd name="connsiteY149" fmla="*/ 38397 h 274897"/>
                  <a:gd name="connsiteX150" fmla="*/ 142914 w 264549"/>
                  <a:gd name="connsiteY150" fmla="*/ 36403 h 274897"/>
                  <a:gd name="connsiteX151" fmla="*/ 144912 w 264549"/>
                  <a:gd name="connsiteY151" fmla="*/ 33209 h 274897"/>
                  <a:gd name="connsiteX152" fmla="*/ 149706 w 264549"/>
                  <a:gd name="connsiteY152" fmla="*/ 30414 h 274897"/>
                  <a:gd name="connsiteX153" fmla="*/ 155302 w 264549"/>
                  <a:gd name="connsiteY153" fmla="*/ 27620 h 274897"/>
                  <a:gd name="connsiteX154" fmla="*/ 157701 w 264549"/>
                  <a:gd name="connsiteY154" fmla="*/ 27221 h 274897"/>
                  <a:gd name="connsiteX155" fmla="*/ 162496 w 264549"/>
                  <a:gd name="connsiteY155" fmla="*/ 24825 h 274897"/>
                  <a:gd name="connsiteX156" fmla="*/ 165294 w 264549"/>
                  <a:gd name="connsiteY156" fmla="*/ 24426 h 274897"/>
                  <a:gd name="connsiteX157" fmla="*/ 168491 w 264549"/>
                  <a:gd name="connsiteY157" fmla="*/ 23230 h 274897"/>
                  <a:gd name="connsiteX158" fmla="*/ 169025 w 264549"/>
                  <a:gd name="connsiteY158" fmla="*/ 22837 h 274897"/>
                  <a:gd name="connsiteX159" fmla="*/ 170614 w 264549"/>
                  <a:gd name="connsiteY159" fmla="*/ 23434 h 274897"/>
                  <a:gd name="connsiteX160" fmla="*/ 168889 w 264549"/>
                  <a:gd name="connsiteY160" fmla="*/ 25626 h 274897"/>
                  <a:gd name="connsiteX161" fmla="*/ 174680 w 264549"/>
                  <a:gd name="connsiteY161" fmla="*/ 25072 h 274897"/>
                  <a:gd name="connsiteX162" fmla="*/ 182885 w 264549"/>
                  <a:gd name="connsiteY162" fmla="*/ 28915 h 274897"/>
                  <a:gd name="connsiteX163" fmla="*/ 182078 w 264549"/>
                  <a:gd name="connsiteY163" fmla="*/ 30414 h 274897"/>
                  <a:gd name="connsiteX164" fmla="*/ 180476 w 264549"/>
                  <a:gd name="connsiteY164" fmla="*/ 32013 h 2748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</a:cxnLst>
                <a:rect l="l" t="t" r="r" b="b"/>
                <a:pathLst>
                  <a:path w="264549" h="274897">
                    <a:moveTo>
                      <a:pt x="253758" y="83944"/>
                    </a:moveTo>
                    <a:cubicBezTo>
                      <a:pt x="246836" y="67577"/>
                      <a:pt x="236924" y="52877"/>
                      <a:pt x="224305" y="40258"/>
                    </a:cubicBezTo>
                    <a:cubicBezTo>
                      <a:pt x="211685" y="27638"/>
                      <a:pt x="196985" y="17727"/>
                      <a:pt x="180619" y="10805"/>
                    </a:cubicBezTo>
                    <a:cubicBezTo>
                      <a:pt x="163668" y="3636"/>
                      <a:pt x="145669" y="0"/>
                      <a:pt x="127117" y="0"/>
                    </a:cubicBezTo>
                    <a:cubicBezTo>
                      <a:pt x="108565" y="0"/>
                      <a:pt x="90566" y="3636"/>
                      <a:pt x="73615" y="10805"/>
                    </a:cubicBezTo>
                    <a:cubicBezTo>
                      <a:pt x="57249" y="17727"/>
                      <a:pt x="42548" y="27638"/>
                      <a:pt x="29929" y="40258"/>
                    </a:cubicBezTo>
                    <a:cubicBezTo>
                      <a:pt x="17309" y="52877"/>
                      <a:pt x="7398" y="67577"/>
                      <a:pt x="476" y="83944"/>
                    </a:cubicBezTo>
                    <a:cubicBezTo>
                      <a:pt x="315" y="84324"/>
                      <a:pt x="158" y="84707"/>
                      <a:pt x="0" y="85088"/>
                    </a:cubicBezTo>
                    <a:lnTo>
                      <a:pt x="3846" y="85088"/>
                    </a:lnTo>
                    <a:lnTo>
                      <a:pt x="12638" y="85088"/>
                    </a:lnTo>
                    <a:lnTo>
                      <a:pt x="16908" y="85088"/>
                    </a:lnTo>
                    <a:cubicBezTo>
                      <a:pt x="22886" y="72508"/>
                      <a:pt x="30924" y="61122"/>
                      <a:pt x="40857" y="51186"/>
                    </a:cubicBezTo>
                    <a:cubicBezTo>
                      <a:pt x="43927" y="48116"/>
                      <a:pt x="47139" y="45235"/>
                      <a:pt x="50478" y="42530"/>
                    </a:cubicBezTo>
                    <a:cubicBezTo>
                      <a:pt x="50531" y="42780"/>
                      <a:pt x="50602" y="43018"/>
                      <a:pt x="50602" y="43185"/>
                    </a:cubicBezTo>
                    <a:cubicBezTo>
                      <a:pt x="50602" y="44781"/>
                      <a:pt x="49402" y="45578"/>
                      <a:pt x="50602" y="46379"/>
                    </a:cubicBezTo>
                    <a:cubicBezTo>
                      <a:pt x="51403" y="47575"/>
                      <a:pt x="53400" y="45182"/>
                      <a:pt x="54197" y="46778"/>
                    </a:cubicBezTo>
                    <a:cubicBezTo>
                      <a:pt x="54998" y="47974"/>
                      <a:pt x="53397" y="48373"/>
                      <a:pt x="52998" y="49971"/>
                    </a:cubicBezTo>
                    <a:cubicBezTo>
                      <a:pt x="52599" y="51168"/>
                      <a:pt x="53397" y="52766"/>
                      <a:pt x="53397" y="53962"/>
                    </a:cubicBezTo>
                    <a:cubicBezTo>
                      <a:pt x="53397" y="54760"/>
                      <a:pt x="53397" y="56358"/>
                      <a:pt x="52998" y="56757"/>
                    </a:cubicBezTo>
                    <a:cubicBezTo>
                      <a:pt x="52599" y="57555"/>
                      <a:pt x="51001" y="57555"/>
                      <a:pt x="51001" y="58751"/>
                    </a:cubicBezTo>
                    <a:cubicBezTo>
                      <a:pt x="51001" y="60346"/>
                      <a:pt x="53400" y="61546"/>
                      <a:pt x="53799" y="62742"/>
                    </a:cubicBezTo>
                    <a:cubicBezTo>
                      <a:pt x="53799" y="63939"/>
                      <a:pt x="52998" y="65537"/>
                      <a:pt x="52599" y="66335"/>
                    </a:cubicBezTo>
                    <a:cubicBezTo>
                      <a:pt x="51399" y="68731"/>
                      <a:pt x="49801" y="70725"/>
                      <a:pt x="48203" y="72719"/>
                    </a:cubicBezTo>
                    <a:cubicBezTo>
                      <a:pt x="46605" y="74314"/>
                      <a:pt x="44607" y="76311"/>
                      <a:pt x="43408" y="77906"/>
                    </a:cubicBezTo>
                    <a:cubicBezTo>
                      <a:pt x="43009" y="79103"/>
                      <a:pt x="42607" y="80302"/>
                      <a:pt x="42208" y="81100"/>
                    </a:cubicBezTo>
                    <a:cubicBezTo>
                      <a:pt x="41408" y="82695"/>
                      <a:pt x="40211" y="83094"/>
                      <a:pt x="39411" y="84692"/>
                    </a:cubicBezTo>
                    <a:lnTo>
                      <a:pt x="39411" y="85091"/>
                    </a:lnTo>
                    <a:lnTo>
                      <a:pt x="63388" y="85091"/>
                    </a:lnTo>
                    <a:lnTo>
                      <a:pt x="74577" y="85091"/>
                    </a:lnTo>
                    <a:lnTo>
                      <a:pt x="146906" y="85091"/>
                    </a:lnTo>
                    <a:lnTo>
                      <a:pt x="146906" y="100255"/>
                    </a:lnTo>
                    <a:cubicBezTo>
                      <a:pt x="148903" y="99058"/>
                      <a:pt x="150903" y="98261"/>
                      <a:pt x="152501" y="97061"/>
                    </a:cubicBezTo>
                    <a:cubicBezTo>
                      <a:pt x="153302" y="95067"/>
                      <a:pt x="152501" y="92671"/>
                      <a:pt x="152501" y="90677"/>
                    </a:cubicBezTo>
                    <a:cubicBezTo>
                      <a:pt x="153302" y="90278"/>
                      <a:pt x="154100" y="91076"/>
                      <a:pt x="154900" y="90677"/>
                    </a:cubicBezTo>
                    <a:cubicBezTo>
                      <a:pt x="156100" y="90677"/>
                      <a:pt x="156100" y="88683"/>
                      <a:pt x="156897" y="87882"/>
                    </a:cubicBezTo>
                    <a:cubicBezTo>
                      <a:pt x="157296" y="87484"/>
                      <a:pt x="158496" y="87484"/>
                      <a:pt x="158894" y="86686"/>
                    </a:cubicBezTo>
                    <a:cubicBezTo>
                      <a:pt x="160493" y="85888"/>
                      <a:pt x="160892" y="84290"/>
                      <a:pt x="162091" y="83891"/>
                    </a:cubicBezTo>
                    <a:cubicBezTo>
                      <a:pt x="162490" y="83891"/>
                      <a:pt x="163291" y="83891"/>
                      <a:pt x="164088" y="83493"/>
                    </a:cubicBezTo>
                    <a:cubicBezTo>
                      <a:pt x="164889" y="83493"/>
                      <a:pt x="166088" y="82296"/>
                      <a:pt x="167285" y="81897"/>
                    </a:cubicBezTo>
                    <a:cubicBezTo>
                      <a:pt x="168484" y="81498"/>
                      <a:pt x="170481" y="81498"/>
                      <a:pt x="170880" y="81100"/>
                    </a:cubicBezTo>
                    <a:cubicBezTo>
                      <a:pt x="171279" y="80701"/>
                      <a:pt x="170880" y="79504"/>
                      <a:pt x="170880" y="78707"/>
                    </a:cubicBezTo>
                    <a:cubicBezTo>
                      <a:pt x="171681" y="75513"/>
                      <a:pt x="176476" y="75114"/>
                      <a:pt x="179271" y="73918"/>
                    </a:cubicBezTo>
                    <a:cubicBezTo>
                      <a:pt x="181268" y="73120"/>
                      <a:pt x="183268" y="71522"/>
                      <a:pt x="185664" y="72323"/>
                    </a:cubicBezTo>
                    <a:cubicBezTo>
                      <a:pt x="185265" y="73519"/>
                      <a:pt x="183265" y="73120"/>
                      <a:pt x="183667" y="75118"/>
                    </a:cubicBezTo>
                    <a:cubicBezTo>
                      <a:pt x="184066" y="77510"/>
                      <a:pt x="187262" y="74320"/>
                      <a:pt x="188462" y="73921"/>
                    </a:cubicBezTo>
                    <a:cubicBezTo>
                      <a:pt x="190060" y="73124"/>
                      <a:pt x="193257" y="72725"/>
                      <a:pt x="195254" y="71927"/>
                    </a:cubicBezTo>
                    <a:cubicBezTo>
                      <a:pt x="197251" y="71130"/>
                      <a:pt x="200849" y="69933"/>
                      <a:pt x="199251" y="67537"/>
                    </a:cubicBezTo>
                    <a:cubicBezTo>
                      <a:pt x="197653" y="67537"/>
                      <a:pt x="196852" y="69531"/>
                      <a:pt x="195254" y="70332"/>
                    </a:cubicBezTo>
                    <a:cubicBezTo>
                      <a:pt x="194453" y="70332"/>
                      <a:pt x="194453" y="69534"/>
                      <a:pt x="193655" y="69136"/>
                    </a:cubicBezTo>
                    <a:cubicBezTo>
                      <a:pt x="192855" y="69136"/>
                      <a:pt x="192456" y="69933"/>
                      <a:pt x="191658" y="69933"/>
                    </a:cubicBezTo>
                    <a:cubicBezTo>
                      <a:pt x="190858" y="69534"/>
                      <a:pt x="190060" y="68338"/>
                      <a:pt x="189661" y="67540"/>
                    </a:cubicBezTo>
                    <a:cubicBezTo>
                      <a:pt x="189661" y="65144"/>
                      <a:pt x="191658" y="64347"/>
                      <a:pt x="192858" y="62353"/>
                    </a:cubicBezTo>
                    <a:cubicBezTo>
                      <a:pt x="192057" y="60359"/>
                      <a:pt x="189262" y="61954"/>
                      <a:pt x="187262" y="61156"/>
                    </a:cubicBezTo>
                    <a:cubicBezTo>
                      <a:pt x="187661" y="59960"/>
                      <a:pt x="188860" y="58760"/>
                      <a:pt x="190459" y="58760"/>
                    </a:cubicBezTo>
                    <a:cubicBezTo>
                      <a:pt x="191658" y="58362"/>
                      <a:pt x="194456" y="58760"/>
                      <a:pt x="195254" y="59159"/>
                    </a:cubicBezTo>
                    <a:cubicBezTo>
                      <a:pt x="195653" y="59558"/>
                      <a:pt x="195254" y="60356"/>
                      <a:pt x="195653" y="61153"/>
                    </a:cubicBezTo>
                    <a:cubicBezTo>
                      <a:pt x="196453" y="61951"/>
                      <a:pt x="197251" y="61552"/>
                      <a:pt x="198450" y="61552"/>
                    </a:cubicBezTo>
                    <a:cubicBezTo>
                      <a:pt x="198849" y="59957"/>
                      <a:pt x="196453" y="60356"/>
                      <a:pt x="196453" y="59159"/>
                    </a:cubicBezTo>
                    <a:cubicBezTo>
                      <a:pt x="198450" y="57963"/>
                      <a:pt x="201647" y="59159"/>
                      <a:pt x="204046" y="58760"/>
                    </a:cubicBezTo>
                    <a:cubicBezTo>
                      <a:pt x="205246" y="58362"/>
                      <a:pt x="206844" y="57564"/>
                      <a:pt x="208043" y="56766"/>
                    </a:cubicBezTo>
                    <a:cubicBezTo>
                      <a:pt x="209243" y="56368"/>
                      <a:pt x="210841" y="55171"/>
                      <a:pt x="212041" y="55969"/>
                    </a:cubicBezTo>
                    <a:cubicBezTo>
                      <a:pt x="212041" y="57165"/>
                      <a:pt x="210841" y="57564"/>
                      <a:pt x="210044" y="58362"/>
                    </a:cubicBezTo>
                    <a:cubicBezTo>
                      <a:pt x="208046" y="60356"/>
                      <a:pt x="205647" y="62353"/>
                      <a:pt x="204049" y="64746"/>
                    </a:cubicBezTo>
                    <a:cubicBezTo>
                      <a:pt x="205249" y="65543"/>
                      <a:pt x="206847" y="65144"/>
                      <a:pt x="208844" y="65543"/>
                    </a:cubicBezTo>
                    <a:cubicBezTo>
                      <a:pt x="209243" y="65543"/>
                      <a:pt x="210442" y="65543"/>
                      <a:pt x="210841" y="65942"/>
                    </a:cubicBezTo>
                    <a:lnTo>
                      <a:pt x="213639" y="65942"/>
                    </a:lnTo>
                    <a:cubicBezTo>
                      <a:pt x="214838" y="66341"/>
                      <a:pt x="214838" y="67537"/>
                      <a:pt x="216038" y="67537"/>
                    </a:cubicBezTo>
                    <a:cubicBezTo>
                      <a:pt x="218035" y="67537"/>
                      <a:pt x="218035" y="65543"/>
                      <a:pt x="217237" y="64344"/>
                    </a:cubicBezTo>
                    <a:cubicBezTo>
                      <a:pt x="217237" y="62748"/>
                      <a:pt x="218038" y="62350"/>
                      <a:pt x="217636" y="61150"/>
                    </a:cubicBezTo>
                    <a:cubicBezTo>
                      <a:pt x="216437" y="59555"/>
                      <a:pt x="213240" y="61150"/>
                      <a:pt x="213240" y="59156"/>
                    </a:cubicBezTo>
                    <a:cubicBezTo>
                      <a:pt x="213240" y="57561"/>
                      <a:pt x="214440" y="57561"/>
                      <a:pt x="214838" y="56361"/>
                    </a:cubicBezTo>
                    <a:cubicBezTo>
                      <a:pt x="214838" y="55205"/>
                      <a:pt x="215398" y="54513"/>
                      <a:pt x="215933" y="53839"/>
                    </a:cubicBezTo>
                    <a:cubicBezTo>
                      <a:pt x="225922" y="64436"/>
                      <a:pt x="233851" y="76574"/>
                      <a:pt x="239518" y="89969"/>
                    </a:cubicBezTo>
                    <a:cubicBezTo>
                      <a:pt x="245877" y="105003"/>
                      <a:pt x="249102" y="120977"/>
                      <a:pt x="249102" y="137449"/>
                    </a:cubicBezTo>
                    <a:cubicBezTo>
                      <a:pt x="249102" y="153920"/>
                      <a:pt x="245877" y="169894"/>
                      <a:pt x="239518" y="184928"/>
                    </a:cubicBezTo>
                    <a:cubicBezTo>
                      <a:pt x="237462" y="189791"/>
                      <a:pt x="235100" y="194484"/>
                      <a:pt x="232460" y="199001"/>
                    </a:cubicBezTo>
                    <a:cubicBezTo>
                      <a:pt x="232092" y="198880"/>
                      <a:pt x="231690" y="198818"/>
                      <a:pt x="231223" y="198818"/>
                    </a:cubicBezTo>
                    <a:cubicBezTo>
                      <a:pt x="230825" y="198818"/>
                      <a:pt x="230024" y="199217"/>
                      <a:pt x="229226" y="199217"/>
                    </a:cubicBezTo>
                    <a:cubicBezTo>
                      <a:pt x="227628" y="199217"/>
                      <a:pt x="225631" y="198021"/>
                      <a:pt x="224033" y="198021"/>
                    </a:cubicBezTo>
                    <a:cubicBezTo>
                      <a:pt x="223232" y="198021"/>
                      <a:pt x="221634" y="198420"/>
                      <a:pt x="221235" y="198021"/>
                    </a:cubicBezTo>
                    <a:cubicBezTo>
                      <a:pt x="220434" y="197622"/>
                      <a:pt x="220434" y="196027"/>
                      <a:pt x="219637" y="195625"/>
                    </a:cubicBezTo>
                    <a:cubicBezTo>
                      <a:pt x="218839" y="195223"/>
                      <a:pt x="217639" y="194827"/>
                      <a:pt x="216839" y="194428"/>
                    </a:cubicBezTo>
                    <a:cubicBezTo>
                      <a:pt x="215639" y="194030"/>
                      <a:pt x="214440" y="193232"/>
                      <a:pt x="212841" y="193232"/>
                    </a:cubicBezTo>
                    <a:cubicBezTo>
                      <a:pt x="212443" y="193232"/>
                      <a:pt x="211642" y="193631"/>
                      <a:pt x="210844" y="193631"/>
                    </a:cubicBezTo>
                    <a:cubicBezTo>
                      <a:pt x="210044" y="193232"/>
                      <a:pt x="209246" y="192036"/>
                      <a:pt x="208445" y="191637"/>
                    </a:cubicBezTo>
                    <a:cubicBezTo>
                      <a:pt x="207645" y="191238"/>
                      <a:pt x="206448" y="190839"/>
                      <a:pt x="206046" y="190042"/>
                    </a:cubicBezTo>
                    <a:cubicBezTo>
                      <a:pt x="207246" y="186848"/>
                      <a:pt x="204448" y="186050"/>
                      <a:pt x="204049" y="184056"/>
                    </a:cubicBezTo>
                    <a:cubicBezTo>
                      <a:pt x="203650" y="183259"/>
                      <a:pt x="203650" y="182461"/>
                      <a:pt x="203248" y="181663"/>
                    </a:cubicBezTo>
                    <a:cubicBezTo>
                      <a:pt x="203248" y="180467"/>
                      <a:pt x="202049" y="180068"/>
                      <a:pt x="200849" y="178869"/>
                    </a:cubicBezTo>
                    <a:cubicBezTo>
                      <a:pt x="198852" y="177274"/>
                      <a:pt x="196852" y="176074"/>
                      <a:pt x="194057" y="175675"/>
                    </a:cubicBezTo>
                    <a:cubicBezTo>
                      <a:pt x="192459" y="175276"/>
                      <a:pt x="191260" y="176074"/>
                      <a:pt x="189661" y="175675"/>
                    </a:cubicBezTo>
                    <a:cubicBezTo>
                      <a:pt x="188063" y="175675"/>
                      <a:pt x="186066" y="174080"/>
                      <a:pt x="184866" y="172881"/>
                    </a:cubicBezTo>
                    <a:cubicBezTo>
                      <a:pt x="183667" y="171285"/>
                      <a:pt x="182869" y="170086"/>
                      <a:pt x="182068" y="169687"/>
                    </a:cubicBezTo>
                    <a:cubicBezTo>
                      <a:pt x="180869" y="168889"/>
                      <a:pt x="179669" y="168889"/>
                      <a:pt x="178872" y="168092"/>
                    </a:cubicBezTo>
                    <a:cubicBezTo>
                      <a:pt x="178473" y="168092"/>
                      <a:pt x="178473" y="167693"/>
                      <a:pt x="178473" y="166895"/>
                    </a:cubicBezTo>
                    <a:cubicBezTo>
                      <a:pt x="177672" y="165699"/>
                      <a:pt x="176875" y="165300"/>
                      <a:pt x="177672" y="164104"/>
                    </a:cubicBezTo>
                    <a:cubicBezTo>
                      <a:pt x="176473" y="163306"/>
                      <a:pt x="176473" y="164901"/>
                      <a:pt x="175273" y="164901"/>
                    </a:cubicBezTo>
                    <a:cubicBezTo>
                      <a:pt x="174074" y="163306"/>
                      <a:pt x="173276" y="162508"/>
                      <a:pt x="170478" y="162907"/>
                    </a:cubicBezTo>
                    <a:cubicBezTo>
                      <a:pt x="169279" y="163306"/>
                      <a:pt x="168880" y="164503"/>
                      <a:pt x="167282" y="164503"/>
                    </a:cubicBezTo>
                    <a:cubicBezTo>
                      <a:pt x="166481" y="164901"/>
                      <a:pt x="165285" y="163306"/>
                      <a:pt x="164085" y="163306"/>
                    </a:cubicBezTo>
                    <a:cubicBezTo>
                      <a:pt x="162886" y="162907"/>
                      <a:pt x="161686" y="163705"/>
                      <a:pt x="160888" y="163306"/>
                    </a:cubicBezTo>
                    <a:cubicBezTo>
                      <a:pt x="159689" y="163306"/>
                      <a:pt x="159290" y="162110"/>
                      <a:pt x="158091" y="161312"/>
                    </a:cubicBezTo>
                    <a:cubicBezTo>
                      <a:pt x="157290" y="160913"/>
                      <a:pt x="155692" y="160116"/>
                      <a:pt x="155293" y="160116"/>
                    </a:cubicBezTo>
                    <a:cubicBezTo>
                      <a:pt x="153695" y="160116"/>
                      <a:pt x="152894" y="162910"/>
                      <a:pt x="150897" y="162110"/>
                    </a:cubicBezTo>
                    <a:cubicBezTo>
                      <a:pt x="149697" y="160913"/>
                      <a:pt x="152495" y="160116"/>
                      <a:pt x="151296" y="158916"/>
                    </a:cubicBezTo>
                    <a:cubicBezTo>
                      <a:pt x="150495" y="158119"/>
                      <a:pt x="149697" y="159315"/>
                      <a:pt x="148897" y="159714"/>
                    </a:cubicBezTo>
                    <a:cubicBezTo>
                      <a:pt x="148096" y="160113"/>
                      <a:pt x="147697" y="160511"/>
                      <a:pt x="146899" y="160910"/>
                    </a:cubicBezTo>
                    <a:lnTo>
                      <a:pt x="146899" y="164503"/>
                    </a:lnTo>
                    <a:lnTo>
                      <a:pt x="146899" y="177274"/>
                    </a:lnTo>
                    <a:lnTo>
                      <a:pt x="146899" y="187250"/>
                    </a:lnTo>
                    <a:lnTo>
                      <a:pt x="146899" y="200819"/>
                    </a:lnTo>
                    <a:lnTo>
                      <a:pt x="146899" y="210795"/>
                    </a:lnTo>
                    <a:lnTo>
                      <a:pt x="146899" y="234340"/>
                    </a:lnTo>
                    <a:lnTo>
                      <a:pt x="145700" y="234340"/>
                    </a:lnTo>
                    <a:cubicBezTo>
                      <a:pt x="146501" y="234739"/>
                      <a:pt x="146899" y="234739"/>
                      <a:pt x="147298" y="235137"/>
                    </a:cubicBezTo>
                    <a:cubicBezTo>
                      <a:pt x="148498" y="235536"/>
                      <a:pt x="149697" y="235935"/>
                      <a:pt x="150495" y="236334"/>
                    </a:cubicBezTo>
                    <a:cubicBezTo>
                      <a:pt x="152093" y="237131"/>
                      <a:pt x="155290" y="239527"/>
                      <a:pt x="156090" y="240724"/>
                    </a:cubicBezTo>
                    <a:cubicBezTo>
                      <a:pt x="156489" y="241920"/>
                      <a:pt x="156891" y="244715"/>
                      <a:pt x="157290" y="246709"/>
                    </a:cubicBezTo>
                    <a:cubicBezTo>
                      <a:pt x="157689" y="249504"/>
                      <a:pt x="157290" y="251099"/>
                      <a:pt x="157689" y="253891"/>
                    </a:cubicBezTo>
                    <a:lnTo>
                      <a:pt x="157689" y="255582"/>
                    </a:lnTo>
                    <a:cubicBezTo>
                      <a:pt x="147768" y="258144"/>
                      <a:pt x="137538" y="259440"/>
                      <a:pt x="127108" y="259440"/>
                    </a:cubicBezTo>
                    <a:cubicBezTo>
                      <a:pt x="110636" y="259440"/>
                      <a:pt x="94662" y="256215"/>
                      <a:pt x="79628" y="249856"/>
                    </a:cubicBezTo>
                    <a:cubicBezTo>
                      <a:pt x="70069" y="245812"/>
                      <a:pt x="61156" y="240616"/>
                      <a:pt x="52982" y="234343"/>
                    </a:cubicBezTo>
                    <a:lnTo>
                      <a:pt x="51399" y="234343"/>
                    </a:lnTo>
                    <a:cubicBezTo>
                      <a:pt x="51396" y="234340"/>
                      <a:pt x="51393" y="234340"/>
                      <a:pt x="51390" y="234337"/>
                    </a:cubicBezTo>
                    <a:lnTo>
                      <a:pt x="39003" y="234337"/>
                    </a:lnTo>
                    <a:cubicBezTo>
                      <a:pt x="39006" y="234340"/>
                      <a:pt x="39009" y="234340"/>
                      <a:pt x="39009" y="234343"/>
                    </a:cubicBezTo>
                    <a:lnTo>
                      <a:pt x="29629" y="234343"/>
                    </a:lnTo>
                    <a:cubicBezTo>
                      <a:pt x="29725" y="234442"/>
                      <a:pt x="29821" y="234541"/>
                      <a:pt x="29917" y="234640"/>
                    </a:cubicBezTo>
                    <a:cubicBezTo>
                      <a:pt x="42536" y="247259"/>
                      <a:pt x="57236" y="257171"/>
                      <a:pt x="73603" y="264093"/>
                    </a:cubicBezTo>
                    <a:cubicBezTo>
                      <a:pt x="90553" y="271262"/>
                      <a:pt x="108552" y="274897"/>
                      <a:pt x="127104" y="274897"/>
                    </a:cubicBezTo>
                    <a:cubicBezTo>
                      <a:pt x="145657" y="274897"/>
                      <a:pt x="163655" y="271262"/>
                      <a:pt x="180606" y="264093"/>
                    </a:cubicBezTo>
                    <a:cubicBezTo>
                      <a:pt x="196973" y="257171"/>
                      <a:pt x="211673" y="247259"/>
                      <a:pt x="224292" y="234640"/>
                    </a:cubicBezTo>
                    <a:cubicBezTo>
                      <a:pt x="236912" y="222020"/>
                      <a:pt x="246823" y="207320"/>
                      <a:pt x="253745" y="190954"/>
                    </a:cubicBezTo>
                    <a:cubicBezTo>
                      <a:pt x="260914" y="174003"/>
                      <a:pt x="264550" y="156004"/>
                      <a:pt x="264550" y="137452"/>
                    </a:cubicBezTo>
                    <a:cubicBezTo>
                      <a:pt x="264550" y="118900"/>
                      <a:pt x="260927" y="100892"/>
                      <a:pt x="253758" y="83944"/>
                    </a:cubicBezTo>
                    <a:close/>
                    <a:moveTo>
                      <a:pt x="180476" y="32013"/>
                    </a:moveTo>
                    <a:cubicBezTo>
                      <a:pt x="180875" y="33209"/>
                      <a:pt x="178878" y="34405"/>
                      <a:pt x="178479" y="35206"/>
                    </a:cubicBezTo>
                    <a:cubicBezTo>
                      <a:pt x="178479" y="36004"/>
                      <a:pt x="178878" y="36801"/>
                      <a:pt x="178878" y="37599"/>
                    </a:cubicBezTo>
                    <a:cubicBezTo>
                      <a:pt x="179277" y="44382"/>
                      <a:pt x="173684" y="47575"/>
                      <a:pt x="166889" y="47575"/>
                    </a:cubicBezTo>
                    <a:cubicBezTo>
                      <a:pt x="165690" y="48772"/>
                      <a:pt x="166088" y="51168"/>
                      <a:pt x="165291" y="52763"/>
                    </a:cubicBezTo>
                    <a:cubicBezTo>
                      <a:pt x="164490" y="54358"/>
                      <a:pt x="162493" y="55956"/>
                      <a:pt x="160895" y="55554"/>
                    </a:cubicBezTo>
                    <a:cubicBezTo>
                      <a:pt x="160094" y="55554"/>
                      <a:pt x="158898" y="53959"/>
                      <a:pt x="158898" y="53162"/>
                    </a:cubicBezTo>
                    <a:cubicBezTo>
                      <a:pt x="158898" y="51965"/>
                      <a:pt x="160496" y="51168"/>
                      <a:pt x="159698" y="49968"/>
                    </a:cubicBezTo>
                    <a:cubicBezTo>
                      <a:pt x="159698" y="48772"/>
                      <a:pt x="161695" y="48373"/>
                      <a:pt x="161695" y="46775"/>
                    </a:cubicBezTo>
                    <a:cubicBezTo>
                      <a:pt x="161297" y="45179"/>
                      <a:pt x="158898" y="45977"/>
                      <a:pt x="156900" y="45977"/>
                    </a:cubicBezTo>
                    <a:cubicBezTo>
                      <a:pt x="155701" y="45578"/>
                      <a:pt x="153704" y="44781"/>
                      <a:pt x="152504" y="43983"/>
                    </a:cubicBezTo>
                    <a:cubicBezTo>
                      <a:pt x="150906" y="43185"/>
                      <a:pt x="149308" y="41188"/>
                      <a:pt x="147311" y="41188"/>
                    </a:cubicBezTo>
                    <a:cubicBezTo>
                      <a:pt x="146111" y="40789"/>
                      <a:pt x="144912" y="41587"/>
                      <a:pt x="144114" y="40789"/>
                    </a:cubicBezTo>
                    <a:cubicBezTo>
                      <a:pt x="143715" y="39992"/>
                      <a:pt x="144513" y="38795"/>
                      <a:pt x="144513" y="38397"/>
                    </a:cubicBezTo>
                    <a:cubicBezTo>
                      <a:pt x="144513" y="37599"/>
                      <a:pt x="142914" y="37200"/>
                      <a:pt x="142914" y="36403"/>
                    </a:cubicBezTo>
                    <a:cubicBezTo>
                      <a:pt x="142516" y="35605"/>
                      <a:pt x="144114" y="34007"/>
                      <a:pt x="144912" y="33209"/>
                    </a:cubicBezTo>
                    <a:cubicBezTo>
                      <a:pt x="146111" y="32411"/>
                      <a:pt x="148108" y="31215"/>
                      <a:pt x="149706" y="30414"/>
                    </a:cubicBezTo>
                    <a:cubicBezTo>
                      <a:pt x="151704" y="29218"/>
                      <a:pt x="153704" y="28420"/>
                      <a:pt x="155302" y="27620"/>
                    </a:cubicBezTo>
                    <a:cubicBezTo>
                      <a:pt x="156103" y="27620"/>
                      <a:pt x="156900" y="27620"/>
                      <a:pt x="157701" y="27221"/>
                    </a:cubicBezTo>
                    <a:cubicBezTo>
                      <a:pt x="159698" y="26822"/>
                      <a:pt x="160898" y="25227"/>
                      <a:pt x="162496" y="24825"/>
                    </a:cubicBezTo>
                    <a:cubicBezTo>
                      <a:pt x="163297" y="24825"/>
                      <a:pt x="164496" y="24825"/>
                      <a:pt x="165294" y="24426"/>
                    </a:cubicBezTo>
                    <a:cubicBezTo>
                      <a:pt x="166493" y="24426"/>
                      <a:pt x="167291" y="23628"/>
                      <a:pt x="168491" y="23230"/>
                    </a:cubicBezTo>
                    <a:cubicBezTo>
                      <a:pt x="168627" y="23094"/>
                      <a:pt x="168812" y="22958"/>
                      <a:pt x="169025" y="22837"/>
                    </a:cubicBezTo>
                    <a:cubicBezTo>
                      <a:pt x="169557" y="23032"/>
                      <a:pt x="170086" y="23230"/>
                      <a:pt x="170614" y="23434"/>
                    </a:cubicBezTo>
                    <a:cubicBezTo>
                      <a:pt x="169922" y="23962"/>
                      <a:pt x="169124" y="24445"/>
                      <a:pt x="168889" y="25626"/>
                    </a:cubicBezTo>
                    <a:cubicBezTo>
                      <a:pt x="170240" y="28324"/>
                      <a:pt x="172735" y="25888"/>
                      <a:pt x="174680" y="25072"/>
                    </a:cubicBezTo>
                    <a:cubicBezTo>
                      <a:pt x="177471" y="26256"/>
                      <a:pt x="180204" y="27536"/>
                      <a:pt x="182885" y="28915"/>
                    </a:cubicBezTo>
                    <a:cubicBezTo>
                      <a:pt x="182523" y="29400"/>
                      <a:pt x="182300" y="29969"/>
                      <a:pt x="182078" y="30414"/>
                    </a:cubicBezTo>
                    <a:cubicBezTo>
                      <a:pt x="181676" y="31215"/>
                      <a:pt x="181274" y="31614"/>
                      <a:pt x="180476" y="32013"/>
                    </a:cubicBez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Graphic 47">
                <a:extLst>
                  <a:ext uri="{FF2B5EF4-FFF2-40B4-BE49-F238E27FC236}">
                    <a16:creationId xmlns:a16="http://schemas.microsoft.com/office/drawing/2014/main" id="{529E24F0-6231-43DD-854E-AFE3053E58FA}"/>
                  </a:ext>
                </a:extLst>
              </p:cNvPr>
              <p:cNvSpPr/>
              <p:nvPr/>
            </p:nvSpPr>
            <p:spPr>
              <a:xfrm>
                <a:off x="4759862" y="2477301"/>
                <a:ext cx="64371" cy="13404"/>
              </a:xfrm>
              <a:custGeom>
                <a:avLst/>
                <a:gdLst>
                  <a:gd name="connsiteX0" fmla="*/ 0 w 64371"/>
                  <a:gd name="connsiteY0" fmla="*/ 0 h 13404"/>
                  <a:gd name="connsiteX1" fmla="*/ 64371 w 64371"/>
                  <a:gd name="connsiteY1" fmla="*/ 0 h 13404"/>
                  <a:gd name="connsiteX2" fmla="*/ 64371 w 64371"/>
                  <a:gd name="connsiteY2" fmla="*/ 13405 h 13404"/>
                  <a:gd name="connsiteX3" fmla="*/ 0 w 64371"/>
                  <a:gd name="connsiteY3" fmla="*/ 13405 h 13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71" h="13404">
                    <a:moveTo>
                      <a:pt x="0" y="0"/>
                    </a:moveTo>
                    <a:lnTo>
                      <a:pt x="64371" y="0"/>
                    </a:lnTo>
                    <a:lnTo>
                      <a:pt x="64371" y="13405"/>
                    </a:lnTo>
                    <a:lnTo>
                      <a:pt x="0" y="13405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Graphic 47">
                <a:extLst>
                  <a:ext uri="{FF2B5EF4-FFF2-40B4-BE49-F238E27FC236}">
                    <a16:creationId xmlns:a16="http://schemas.microsoft.com/office/drawing/2014/main" id="{C79A3214-BFD5-4824-B4E9-42067C6172FF}"/>
                  </a:ext>
                </a:extLst>
              </p:cNvPr>
              <p:cNvSpPr/>
              <p:nvPr/>
            </p:nvSpPr>
            <p:spPr>
              <a:xfrm>
                <a:off x="4833298" y="2477301"/>
                <a:ext cx="64371" cy="13404"/>
              </a:xfrm>
              <a:custGeom>
                <a:avLst/>
                <a:gdLst>
                  <a:gd name="connsiteX0" fmla="*/ 0 w 64371"/>
                  <a:gd name="connsiteY0" fmla="*/ 0 h 13404"/>
                  <a:gd name="connsiteX1" fmla="*/ 64371 w 64371"/>
                  <a:gd name="connsiteY1" fmla="*/ 0 h 13404"/>
                  <a:gd name="connsiteX2" fmla="*/ 64371 w 64371"/>
                  <a:gd name="connsiteY2" fmla="*/ 13405 h 13404"/>
                  <a:gd name="connsiteX3" fmla="*/ 0 w 64371"/>
                  <a:gd name="connsiteY3" fmla="*/ 13405 h 13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71" h="13404">
                    <a:moveTo>
                      <a:pt x="0" y="0"/>
                    </a:moveTo>
                    <a:lnTo>
                      <a:pt x="64371" y="0"/>
                    </a:lnTo>
                    <a:lnTo>
                      <a:pt x="64371" y="13405"/>
                    </a:lnTo>
                    <a:lnTo>
                      <a:pt x="0" y="13405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6" name="Graphic 47">
                <a:extLst>
                  <a:ext uri="{FF2B5EF4-FFF2-40B4-BE49-F238E27FC236}">
                    <a16:creationId xmlns:a16="http://schemas.microsoft.com/office/drawing/2014/main" id="{021B12AD-7BE5-4E42-AF84-BB2885A8E89D}"/>
                  </a:ext>
                </a:extLst>
              </p:cNvPr>
              <p:cNvSpPr/>
              <p:nvPr/>
            </p:nvSpPr>
            <p:spPr>
              <a:xfrm>
                <a:off x="4905766" y="2477301"/>
                <a:ext cx="64210" cy="13404"/>
              </a:xfrm>
              <a:custGeom>
                <a:avLst/>
                <a:gdLst>
                  <a:gd name="connsiteX0" fmla="*/ 0 w 64210"/>
                  <a:gd name="connsiteY0" fmla="*/ 0 h 13404"/>
                  <a:gd name="connsiteX1" fmla="*/ 64211 w 64210"/>
                  <a:gd name="connsiteY1" fmla="*/ 0 h 13404"/>
                  <a:gd name="connsiteX2" fmla="*/ 64211 w 64210"/>
                  <a:gd name="connsiteY2" fmla="*/ 13405 h 13404"/>
                  <a:gd name="connsiteX3" fmla="*/ 0 w 64210"/>
                  <a:gd name="connsiteY3" fmla="*/ 13405 h 134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10" h="13404">
                    <a:moveTo>
                      <a:pt x="0" y="0"/>
                    </a:moveTo>
                    <a:lnTo>
                      <a:pt x="64211" y="0"/>
                    </a:lnTo>
                    <a:lnTo>
                      <a:pt x="64211" y="13405"/>
                    </a:lnTo>
                    <a:lnTo>
                      <a:pt x="0" y="13405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7" name="Graphic 47">
                <a:extLst>
                  <a:ext uri="{FF2B5EF4-FFF2-40B4-BE49-F238E27FC236}">
                    <a16:creationId xmlns:a16="http://schemas.microsoft.com/office/drawing/2014/main" id="{DD0B4CEE-058A-4763-B029-6B50164887C3}"/>
                  </a:ext>
                </a:extLst>
              </p:cNvPr>
              <p:cNvSpPr/>
              <p:nvPr/>
            </p:nvSpPr>
            <p:spPr>
              <a:xfrm>
                <a:off x="4796580" y="2500388"/>
                <a:ext cx="64371" cy="14372"/>
              </a:xfrm>
              <a:custGeom>
                <a:avLst/>
                <a:gdLst>
                  <a:gd name="connsiteX0" fmla="*/ 0 w 64371"/>
                  <a:gd name="connsiteY0" fmla="*/ 0 h 14372"/>
                  <a:gd name="connsiteX1" fmla="*/ 64371 w 64371"/>
                  <a:gd name="connsiteY1" fmla="*/ 0 h 14372"/>
                  <a:gd name="connsiteX2" fmla="*/ 64371 w 64371"/>
                  <a:gd name="connsiteY2" fmla="*/ 14372 h 14372"/>
                  <a:gd name="connsiteX3" fmla="*/ 0 w 64371"/>
                  <a:gd name="connsiteY3" fmla="*/ 14372 h 14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71" h="14372">
                    <a:moveTo>
                      <a:pt x="0" y="0"/>
                    </a:moveTo>
                    <a:lnTo>
                      <a:pt x="64371" y="0"/>
                    </a:lnTo>
                    <a:lnTo>
                      <a:pt x="64371" y="14372"/>
                    </a:lnTo>
                    <a:lnTo>
                      <a:pt x="0" y="1437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8" name="Graphic 47">
                <a:extLst>
                  <a:ext uri="{FF2B5EF4-FFF2-40B4-BE49-F238E27FC236}">
                    <a16:creationId xmlns:a16="http://schemas.microsoft.com/office/drawing/2014/main" id="{18F9392E-2885-43CF-9C5A-E16600B2ED20}"/>
                  </a:ext>
                </a:extLst>
              </p:cNvPr>
              <p:cNvSpPr/>
              <p:nvPr/>
            </p:nvSpPr>
            <p:spPr>
              <a:xfrm>
                <a:off x="4869372" y="2500388"/>
                <a:ext cx="64371" cy="14372"/>
              </a:xfrm>
              <a:custGeom>
                <a:avLst/>
                <a:gdLst>
                  <a:gd name="connsiteX0" fmla="*/ 0 w 64371"/>
                  <a:gd name="connsiteY0" fmla="*/ 0 h 14372"/>
                  <a:gd name="connsiteX1" fmla="*/ 64371 w 64371"/>
                  <a:gd name="connsiteY1" fmla="*/ 0 h 14372"/>
                  <a:gd name="connsiteX2" fmla="*/ 64371 w 64371"/>
                  <a:gd name="connsiteY2" fmla="*/ 14372 h 14372"/>
                  <a:gd name="connsiteX3" fmla="*/ 0 w 64371"/>
                  <a:gd name="connsiteY3" fmla="*/ 14372 h 14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71" h="14372">
                    <a:moveTo>
                      <a:pt x="0" y="0"/>
                    </a:moveTo>
                    <a:lnTo>
                      <a:pt x="64371" y="0"/>
                    </a:lnTo>
                    <a:lnTo>
                      <a:pt x="64371" y="14372"/>
                    </a:lnTo>
                    <a:lnTo>
                      <a:pt x="0" y="1437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9" name="Graphic 47">
                <a:extLst>
                  <a:ext uri="{FF2B5EF4-FFF2-40B4-BE49-F238E27FC236}">
                    <a16:creationId xmlns:a16="http://schemas.microsoft.com/office/drawing/2014/main" id="{92508B5F-8CD5-4CCD-A2F8-5CB8E5DB3B7D}"/>
                  </a:ext>
                </a:extLst>
              </p:cNvPr>
              <p:cNvSpPr/>
              <p:nvPr/>
            </p:nvSpPr>
            <p:spPr>
              <a:xfrm>
                <a:off x="4759865" y="2500388"/>
                <a:ext cx="27650" cy="14375"/>
              </a:xfrm>
              <a:custGeom>
                <a:avLst/>
                <a:gdLst>
                  <a:gd name="connsiteX0" fmla="*/ 0 w 27650"/>
                  <a:gd name="connsiteY0" fmla="*/ 0 h 14375"/>
                  <a:gd name="connsiteX1" fmla="*/ 27650 w 27650"/>
                  <a:gd name="connsiteY1" fmla="*/ 0 h 14375"/>
                  <a:gd name="connsiteX2" fmla="*/ 27650 w 27650"/>
                  <a:gd name="connsiteY2" fmla="*/ 14376 h 14375"/>
                  <a:gd name="connsiteX3" fmla="*/ 0 w 27650"/>
                  <a:gd name="connsiteY3" fmla="*/ 14376 h 14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650" h="14375">
                    <a:moveTo>
                      <a:pt x="0" y="0"/>
                    </a:moveTo>
                    <a:lnTo>
                      <a:pt x="27650" y="0"/>
                    </a:lnTo>
                    <a:lnTo>
                      <a:pt x="27650" y="14376"/>
                    </a:lnTo>
                    <a:lnTo>
                      <a:pt x="0" y="14376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Graphic 47">
                <a:extLst>
                  <a:ext uri="{FF2B5EF4-FFF2-40B4-BE49-F238E27FC236}">
                    <a16:creationId xmlns:a16="http://schemas.microsoft.com/office/drawing/2014/main" id="{5C6ECAF8-8808-4A3C-9A3E-3FE3E17F8EF2}"/>
                  </a:ext>
                </a:extLst>
              </p:cNvPr>
              <p:cNvSpPr/>
              <p:nvPr/>
            </p:nvSpPr>
            <p:spPr>
              <a:xfrm>
                <a:off x="4942811" y="2500388"/>
                <a:ext cx="27165" cy="14375"/>
              </a:xfrm>
              <a:custGeom>
                <a:avLst/>
                <a:gdLst>
                  <a:gd name="connsiteX0" fmla="*/ 0 w 27165"/>
                  <a:gd name="connsiteY0" fmla="*/ 0 h 14375"/>
                  <a:gd name="connsiteX1" fmla="*/ 27165 w 27165"/>
                  <a:gd name="connsiteY1" fmla="*/ 0 h 14375"/>
                  <a:gd name="connsiteX2" fmla="*/ 27165 w 27165"/>
                  <a:gd name="connsiteY2" fmla="*/ 14376 h 14375"/>
                  <a:gd name="connsiteX3" fmla="*/ 0 w 27165"/>
                  <a:gd name="connsiteY3" fmla="*/ 14376 h 14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165" h="14375">
                    <a:moveTo>
                      <a:pt x="0" y="0"/>
                    </a:moveTo>
                    <a:lnTo>
                      <a:pt x="27165" y="0"/>
                    </a:lnTo>
                    <a:lnTo>
                      <a:pt x="27165" y="14376"/>
                    </a:lnTo>
                    <a:lnTo>
                      <a:pt x="0" y="14376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Graphic 47">
                <a:extLst>
                  <a:ext uri="{FF2B5EF4-FFF2-40B4-BE49-F238E27FC236}">
                    <a16:creationId xmlns:a16="http://schemas.microsoft.com/office/drawing/2014/main" id="{86295664-AC92-4007-8FCF-7FCFCDDFD12B}"/>
                  </a:ext>
                </a:extLst>
              </p:cNvPr>
              <p:cNvSpPr/>
              <p:nvPr/>
            </p:nvSpPr>
            <p:spPr>
              <a:xfrm>
                <a:off x="4759865" y="2523154"/>
                <a:ext cx="64371" cy="14372"/>
              </a:xfrm>
              <a:custGeom>
                <a:avLst/>
                <a:gdLst>
                  <a:gd name="connsiteX0" fmla="*/ 0 w 64371"/>
                  <a:gd name="connsiteY0" fmla="*/ 0 h 14372"/>
                  <a:gd name="connsiteX1" fmla="*/ 64371 w 64371"/>
                  <a:gd name="connsiteY1" fmla="*/ 0 h 14372"/>
                  <a:gd name="connsiteX2" fmla="*/ 64371 w 64371"/>
                  <a:gd name="connsiteY2" fmla="*/ 14372 h 14372"/>
                  <a:gd name="connsiteX3" fmla="*/ 0 w 64371"/>
                  <a:gd name="connsiteY3" fmla="*/ 14372 h 14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71" h="14372">
                    <a:moveTo>
                      <a:pt x="0" y="0"/>
                    </a:moveTo>
                    <a:lnTo>
                      <a:pt x="64371" y="0"/>
                    </a:lnTo>
                    <a:lnTo>
                      <a:pt x="64371" y="14372"/>
                    </a:lnTo>
                    <a:lnTo>
                      <a:pt x="0" y="1437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2" name="Graphic 47">
                <a:extLst>
                  <a:ext uri="{FF2B5EF4-FFF2-40B4-BE49-F238E27FC236}">
                    <a16:creationId xmlns:a16="http://schemas.microsoft.com/office/drawing/2014/main" id="{4F3D5845-558E-4EED-8FEE-EAE096E03A5F}"/>
                  </a:ext>
                </a:extLst>
              </p:cNvPr>
              <p:cNvSpPr/>
              <p:nvPr/>
            </p:nvSpPr>
            <p:spPr>
              <a:xfrm>
                <a:off x="4833304" y="2523154"/>
                <a:ext cx="64371" cy="14372"/>
              </a:xfrm>
              <a:custGeom>
                <a:avLst/>
                <a:gdLst>
                  <a:gd name="connsiteX0" fmla="*/ 0 w 64371"/>
                  <a:gd name="connsiteY0" fmla="*/ 0 h 14372"/>
                  <a:gd name="connsiteX1" fmla="*/ 64371 w 64371"/>
                  <a:gd name="connsiteY1" fmla="*/ 0 h 14372"/>
                  <a:gd name="connsiteX2" fmla="*/ 64371 w 64371"/>
                  <a:gd name="connsiteY2" fmla="*/ 14372 h 14372"/>
                  <a:gd name="connsiteX3" fmla="*/ 0 w 64371"/>
                  <a:gd name="connsiteY3" fmla="*/ 14372 h 14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71" h="14372">
                    <a:moveTo>
                      <a:pt x="0" y="0"/>
                    </a:moveTo>
                    <a:lnTo>
                      <a:pt x="64371" y="0"/>
                    </a:lnTo>
                    <a:lnTo>
                      <a:pt x="64371" y="14372"/>
                    </a:lnTo>
                    <a:lnTo>
                      <a:pt x="0" y="1437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3" name="Graphic 47">
                <a:extLst>
                  <a:ext uri="{FF2B5EF4-FFF2-40B4-BE49-F238E27FC236}">
                    <a16:creationId xmlns:a16="http://schemas.microsoft.com/office/drawing/2014/main" id="{81FC4626-89F9-404F-BB8C-C8D817944519}"/>
                  </a:ext>
                </a:extLst>
              </p:cNvPr>
              <p:cNvSpPr/>
              <p:nvPr/>
            </p:nvSpPr>
            <p:spPr>
              <a:xfrm>
                <a:off x="4905772" y="2523154"/>
                <a:ext cx="64210" cy="14372"/>
              </a:xfrm>
              <a:custGeom>
                <a:avLst/>
                <a:gdLst>
                  <a:gd name="connsiteX0" fmla="*/ 0 w 64210"/>
                  <a:gd name="connsiteY0" fmla="*/ 0 h 14372"/>
                  <a:gd name="connsiteX1" fmla="*/ 64211 w 64210"/>
                  <a:gd name="connsiteY1" fmla="*/ 0 h 14372"/>
                  <a:gd name="connsiteX2" fmla="*/ 64211 w 64210"/>
                  <a:gd name="connsiteY2" fmla="*/ 14372 h 14372"/>
                  <a:gd name="connsiteX3" fmla="*/ 0 w 64210"/>
                  <a:gd name="connsiteY3" fmla="*/ 14372 h 14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10" h="14372">
                    <a:moveTo>
                      <a:pt x="0" y="0"/>
                    </a:moveTo>
                    <a:lnTo>
                      <a:pt x="64211" y="0"/>
                    </a:lnTo>
                    <a:lnTo>
                      <a:pt x="64211" y="14372"/>
                    </a:lnTo>
                    <a:lnTo>
                      <a:pt x="0" y="1437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4" name="Graphic 47">
                <a:extLst>
                  <a:ext uri="{FF2B5EF4-FFF2-40B4-BE49-F238E27FC236}">
                    <a16:creationId xmlns:a16="http://schemas.microsoft.com/office/drawing/2014/main" id="{592B9BFE-CB61-41DC-9F9A-28384C23503C}"/>
                  </a:ext>
                </a:extLst>
              </p:cNvPr>
              <p:cNvSpPr/>
              <p:nvPr/>
            </p:nvSpPr>
            <p:spPr>
              <a:xfrm>
                <a:off x="4796586" y="2546563"/>
                <a:ext cx="64371" cy="13565"/>
              </a:xfrm>
              <a:custGeom>
                <a:avLst/>
                <a:gdLst>
                  <a:gd name="connsiteX0" fmla="*/ 0 w 64371"/>
                  <a:gd name="connsiteY0" fmla="*/ 0 h 13565"/>
                  <a:gd name="connsiteX1" fmla="*/ 64371 w 64371"/>
                  <a:gd name="connsiteY1" fmla="*/ 0 h 13565"/>
                  <a:gd name="connsiteX2" fmla="*/ 64371 w 64371"/>
                  <a:gd name="connsiteY2" fmla="*/ 13566 h 13565"/>
                  <a:gd name="connsiteX3" fmla="*/ 0 w 64371"/>
                  <a:gd name="connsiteY3" fmla="*/ 13566 h 13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71" h="13565">
                    <a:moveTo>
                      <a:pt x="0" y="0"/>
                    </a:moveTo>
                    <a:lnTo>
                      <a:pt x="64371" y="0"/>
                    </a:lnTo>
                    <a:lnTo>
                      <a:pt x="64371" y="13566"/>
                    </a:lnTo>
                    <a:lnTo>
                      <a:pt x="0" y="13566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5" name="Graphic 47">
                <a:extLst>
                  <a:ext uri="{FF2B5EF4-FFF2-40B4-BE49-F238E27FC236}">
                    <a16:creationId xmlns:a16="http://schemas.microsoft.com/office/drawing/2014/main" id="{AB5F9827-569B-4C60-8BE3-FE33DAE5C7C6}"/>
                  </a:ext>
                </a:extLst>
              </p:cNvPr>
              <p:cNvSpPr/>
              <p:nvPr/>
            </p:nvSpPr>
            <p:spPr>
              <a:xfrm>
                <a:off x="4869376" y="2546563"/>
                <a:ext cx="64371" cy="13565"/>
              </a:xfrm>
              <a:custGeom>
                <a:avLst/>
                <a:gdLst>
                  <a:gd name="connsiteX0" fmla="*/ 0 w 64371"/>
                  <a:gd name="connsiteY0" fmla="*/ 0 h 13565"/>
                  <a:gd name="connsiteX1" fmla="*/ 64371 w 64371"/>
                  <a:gd name="connsiteY1" fmla="*/ 0 h 13565"/>
                  <a:gd name="connsiteX2" fmla="*/ 64371 w 64371"/>
                  <a:gd name="connsiteY2" fmla="*/ 13566 h 13565"/>
                  <a:gd name="connsiteX3" fmla="*/ 0 w 64371"/>
                  <a:gd name="connsiteY3" fmla="*/ 13566 h 135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71" h="13565">
                    <a:moveTo>
                      <a:pt x="0" y="0"/>
                    </a:moveTo>
                    <a:lnTo>
                      <a:pt x="64371" y="0"/>
                    </a:lnTo>
                    <a:lnTo>
                      <a:pt x="64371" y="13566"/>
                    </a:lnTo>
                    <a:lnTo>
                      <a:pt x="0" y="13566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Graphic 47">
                <a:extLst>
                  <a:ext uri="{FF2B5EF4-FFF2-40B4-BE49-F238E27FC236}">
                    <a16:creationId xmlns:a16="http://schemas.microsoft.com/office/drawing/2014/main" id="{DCF26251-FD13-41E1-8E57-C58AED507473}"/>
                  </a:ext>
                </a:extLst>
              </p:cNvPr>
              <p:cNvSpPr/>
              <p:nvPr/>
            </p:nvSpPr>
            <p:spPr>
              <a:xfrm>
                <a:off x="4759868" y="2546563"/>
                <a:ext cx="27650" cy="13568"/>
              </a:xfrm>
              <a:custGeom>
                <a:avLst/>
                <a:gdLst>
                  <a:gd name="connsiteX0" fmla="*/ 0 w 27650"/>
                  <a:gd name="connsiteY0" fmla="*/ 0 h 13568"/>
                  <a:gd name="connsiteX1" fmla="*/ 27650 w 27650"/>
                  <a:gd name="connsiteY1" fmla="*/ 0 h 13568"/>
                  <a:gd name="connsiteX2" fmla="*/ 27650 w 27650"/>
                  <a:gd name="connsiteY2" fmla="*/ 13569 h 13568"/>
                  <a:gd name="connsiteX3" fmla="*/ 0 w 27650"/>
                  <a:gd name="connsiteY3" fmla="*/ 13569 h 13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650" h="13568">
                    <a:moveTo>
                      <a:pt x="0" y="0"/>
                    </a:moveTo>
                    <a:lnTo>
                      <a:pt x="27650" y="0"/>
                    </a:lnTo>
                    <a:lnTo>
                      <a:pt x="27650" y="13569"/>
                    </a:lnTo>
                    <a:lnTo>
                      <a:pt x="0" y="13569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Graphic 47">
                <a:extLst>
                  <a:ext uri="{FF2B5EF4-FFF2-40B4-BE49-F238E27FC236}">
                    <a16:creationId xmlns:a16="http://schemas.microsoft.com/office/drawing/2014/main" id="{69C6A18D-BFB0-4480-8D7B-68970CE60251}"/>
                  </a:ext>
                </a:extLst>
              </p:cNvPr>
              <p:cNvSpPr/>
              <p:nvPr/>
            </p:nvSpPr>
            <p:spPr>
              <a:xfrm>
                <a:off x="4942814" y="2546563"/>
                <a:ext cx="27165" cy="13568"/>
              </a:xfrm>
              <a:custGeom>
                <a:avLst/>
                <a:gdLst>
                  <a:gd name="connsiteX0" fmla="*/ 0 w 27165"/>
                  <a:gd name="connsiteY0" fmla="*/ 0 h 13568"/>
                  <a:gd name="connsiteX1" fmla="*/ 27165 w 27165"/>
                  <a:gd name="connsiteY1" fmla="*/ 0 h 13568"/>
                  <a:gd name="connsiteX2" fmla="*/ 27165 w 27165"/>
                  <a:gd name="connsiteY2" fmla="*/ 13569 h 13568"/>
                  <a:gd name="connsiteX3" fmla="*/ 0 w 27165"/>
                  <a:gd name="connsiteY3" fmla="*/ 13569 h 13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165" h="13568">
                    <a:moveTo>
                      <a:pt x="0" y="0"/>
                    </a:moveTo>
                    <a:lnTo>
                      <a:pt x="27165" y="0"/>
                    </a:lnTo>
                    <a:lnTo>
                      <a:pt x="27165" y="13569"/>
                    </a:lnTo>
                    <a:lnTo>
                      <a:pt x="0" y="13569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8" name="Graphic 47">
                <a:extLst>
                  <a:ext uri="{FF2B5EF4-FFF2-40B4-BE49-F238E27FC236}">
                    <a16:creationId xmlns:a16="http://schemas.microsoft.com/office/drawing/2014/main" id="{01EFC61C-A22D-4652-9344-8B4278EB3139}"/>
                  </a:ext>
                </a:extLst>
              </p:cNvPr>
              <p:cNvSpPr/>
              <p:nvPr/>
            </p:nvSpPr>
            <p:spPr>
              <a:xfrm>
                <a:off x="4759868" y="2569489"/>
                <a:ext cx="64371" cy="14211"/>
              </a:xfrm>
              <a:custGeom>
                <a:avLst/>
                <a:gdLst>
                  <a:gd name="connsiteX0" fmla="*/ 0 w 64371"/>
                  <a:gd name="connsiteY0" fmla="*/ 0 h 14211"/>
                  <a:gd name="connsiteX1" fmla="*/ 64371 w 64371"/>
                  <a:gd name="connsiteY1" fmla="*/ 0 h 14211"/>
                  <a:gd name="connsiteX2" fmla="*/ 64371 w 64371"/>
                  <a:gd name="connsiteY2" fmla="*/ 14212 h 14211"/>
                  <a:gd name="connsiteX3" fmla="*/ 0 w 64371"/>
                  <a:gd name="connsiteY3" fmla="*/ 14212 h 14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71" h="14211">
                    <a:moveTo>
                      <a:pt x="0" y="0"/>
                    </a:moveTo>
                    <a:lnTo>
                      <a:pt x="64371" y="0"/>
                    </a:lnTo>
                    <a:lnTo>
                      <a:pt x="64371" y="14212"/>
                    </a:lnTo>
                    <a:lnTo>
                      <a:pt x="0" y="1421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9" name="Graphic 47">
                <a:extLst>
                  <a:ext uri="{FF2B5EF4-FFF2-40B4-BE49-F238E27FC236}">
                    <a16:creationId xmlns:a16="http://schemas.microsoft.com/office/drawing/2014/main" id="{48206DBE-D2C7-4372-8730-75EFBA5AEBB4}"/>
                  </a:ext>
                </a:extLst>
              </p:cNvPr>
              <p:cNvSpPr/>
              <p:nvPr/>
            </p:nvSpPr>
            <p:spPr>
              <a:xfrm>
                <a:off x="4833307" y="2569489"/>
                <a:ext cx="64371" cy="14211"/>
              </a:xfrm>
              <a:custGeom>
                <a:avLst/>
                <a:gdLst>
                  <a:gd name="connsiteX0" fmla="*/ 0 w 64371"/>
                  <a:gd name="connsiteY0" fmla="*/ 0 h 14211"/>
                  <a:gd name="connsiteX1" fmla="*/ 64371 w 64371"/>
                  <a:gd name="connsiteY1" fmla="*/ 0 h 14211"/>
                  <a:gd name="connsiteX2" fmla="*/ 64371 w 64371"/>
                  <a:gd name="connsiteY2" fmla="*/ 14212 h 14211"/>
                  <a:gd name="connsiteX3" fmla="*/ 0 w 64371"/>
                  <a:gd name="connsiteY3" fmla="*/ 14212 h 14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71" h="14211">
                    <a:moveTo>
                      <a:pt x="0" y="0"/>
                    </a:moveTo>
                    <a:lnTo>
                      <a:pt x="64371" y="0"/>
                    </a:lnTo>
                    <a:lnTo>
                      <a:pt x="64371" y="14212"/>
                    </a:lnTo>
                    <a:lnTo>
                      <a:pt x="0" y="1421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0" name="Graphic 47">
                <a:extLst>
                  <a:ext uri="{FF2B5EF4-FFF2-40B4-BE49-F238E27FC236}">
                    <a16:creationId xmlns:a16="http://schemas.microsoft.com/office/drawing/2014/main" id="{424D60B9-743F-4403-8D53-B60104B69F03}"/>
                  </a:ext>
                </a:extLst>
              </p:cNvPr>
              <p:cNvSpPr/>
              <p:nvPr/>
            </p:nvSpPr>
            <p:spPr>
              <a:xfrm>
                <a:off x="4905775" y="2569489"/>
                <a:ext cx="64210" cy="14211"/>
              </a:xfrm>
              <a:custGeom>
                <a:avLst/>
                <a:gdLst>
                  <a:gd name="connsiteX0" fmla="*/ 0 w 64210"/>
                  <a:gd name="connsiteY0" fmla="*/ 0 h 14211"/>
                  <a:gd name="connsiteX1" fmla="*/ 64211 w 64210"/>
                  <a:gd name="connsiteY1" fmla="*/ 0 h 14211"/>
                  <a:gd name="connsiteX2" fmla="*/ 64211 w 64210"/>
                  <a:gd name="connsiteY2" fmla="*/ 14212 h 14211"/>
                  <a:gd name="connsiteX3" fmla="*/ 0 w 64210"/>
                  <a:gd name="connsiteY3" fmla="*/ 14212 h 14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210" h="14211">
                    <a:moveTo>
                      <a:pt x="0" y="0"/>
                    </a:moveTo>
                    <a:lnTo>
                      <a:pt x="64211" y="0"/>
                    </a:lnTo>
                    <a:lnTo>
                      <a:pt x="64211" y="14212"/>
                    </a:lnTo>
                    <a:lnTo>
                      <a:pt x="0" y="1421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1" name="Graphic 47">
                <a:extLst>
                  <a:ext uri="{FF2B5EF4-FFF2-40B4-BE49-F238E27FC236}">
                    <a16:creationId xmlns:a16="http://schemas.microsoft.com/office/drawing/2014/main" id="{83D955D4-BDE3-4348-866F-6E2362DC1139}"/>
                  </a:ext>
                </a:extLst>
              </p:cNvPr>
              <p:cNvSpPr/>
              <p:nvPr/>
            </p:nvSpPr>
            <p:spPr>
              <a:xfrm>
                <a:off x="4796589" y="2593065"/>
                <a:ext cx="64371" cy="14211"/>
              </a:xfrm>
              <a:custGeom>
                <a:avLst/>
                <a:gdLst>
                  <a:gd name="connsiteX0" fmla="*/ 0 w 64371"/>
                  <a:gd name="connsiteY0" fmla="*/ 0 h 14211"/>
                  <a:gd name="connsiteX1" fmla="*/ 64371 w 64371"/>
                  <a:gd name="connsiteY1" fmla="*/ 0 h 14211"/>
                  <a:gd name="connsiteX2" fmla="*/ 64371 w 64371"/>
                  <a:gd name="connsiteY2" fmla="*/ 14212 h 14211"/>
                  <a:gd name="connsiteX3" fmla="*/ 0 w 64371"/>
                  <a:gd name="connsiteY3" fmla="*/ 14212 h 14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71" h="14211">
                    <a:moveTo>
                      <a:pt x="0" y="0"/>
                    </a:moveTo>
                    <a:lnTo>
                      <a:pt x="64371" y="0"/>
                    </a:lnTo>
                    <a:lnTo>
                      <a:pt x="64371" y="14212"/>
                    </a:lnTo>
                    <a:lnTo>
                      <a:pt x="0" y="1421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2" name="Graphic 47">
                <a:extLst>
                  <a:ext uri="{FF2B5EF4-FFF2-40B4-BE49-F238E27FC236}">
                    <a16:creationId xmlns:a16="http://schemas.microsoft.com/office/drawing/2014/main" id="{CE1DDEBA-BED9-41AB-B108-D1C3782B9CC8}"/>
                  </a:ext>
                </a:extLst>
              </p:cNvPr>
              <p:cNvSpPr/>
              <p:nvPr/>
            </p:nvSpPr>
            <p:spPr>
              <a:xfrm>
                <a:off x="4869382" y="2593062"/>
                <a:ext cx="64371" cy="14211"/>
              </a:xfrm>
              <a:custGeom>
                <a:avLst/>
                <a:gdLst>
                  <a:gd name="connsiteX0" fmla="*/ 0 w 64371"/>
                  <a:gd name="connsiteY0" fmla="*/ 0 h 14211"/>
                  <a:gd name="connsiteX1" fmla="*/ 64371 w 64371"/>
                  <a:gd name="connsiteY1" fmla="*/ 0 h 14211"/>
                  <a:gd name="connsiteX2" fmla="*/ 64371 w 64371"/>
                  <a:gd name="connsiteY2" fmla="*/ 14212 h 14211"/>
                  <a:gd name="connsiteX3" fmla="*/ 0 w 64371"/>
                  <a:gd name="connsiteY3" fmla="*/ 14212 h 14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4371" h="14211">
                    <a:moveTo>
                      <a:pt x="0" y="0"/>
                    </a:moveTo>
                    <a:lnTo>
                      <a:pt x="64371" y="0"/>
                    </a:lnTo>
                    <a:lnTo>
                      <a:pt x="64371" y="14212"/>
                    </a:lnTo>
                    <a:lnTo>
                      <a:pt x="0" y="1421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3" name="Graphic 47">
                <a:extLst>
                  <a:ext uri="{FF2B5EF4-FFF2-40B4-BE49-F238E27FC236}">
                    <a16:creationId xmlns:a16="http://schemas.microsoft.com/office/drawing/2014/main" id="{E2CEB7EA-8EAF-43EA-AE02-9A68CED341FE}"/>
                  </a:ext>
                </a:extLst>
              </p:cNvPr>
              <p:cNvSpPr/>
              <p:nvPr/>
            </p:nvSpPr>
            <p:spPr>
              <a:xfrm>
                <a:off x="4759871" y="2593062"/>
                <a:ext cx="27650" cy="14214"/>
              </a:xfrm>
              <a:custGeom>
                <a:avLst/>
                <a:gdLst>
                  <a:gd name="connsiteX0" fmla="*/ 0 w 27650"/>
                  <a:gd name="connsiteY0" fmla="*/ 0 h 14214"/>
                  <a:gd name="connsiteX1" fmla="*/ 27650 w 27650"/>
                  <a:gd name="connsiteY1" fmla="*/ 0 h 14214"/>
                  <a:gd name="connsiteX2" fmla="*/ 27650 w 27650"/>
                  <a:gd name="connsiteY2" fmla="*/ 14215 h 14214"/>
                  <a:gd name="connsiteX3" fmla="*/ 0 w 27650"/>
                  <a:gd name="connsiteY3" fmla="*/ 14215 h 14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650" h="14214">
                    <a:moveTo>
                      <a:pt x="0" y="0"/>
                    </a:moveTo>
                    <a:lnTo>
                      <a:pt x="27650" y="0"/>
                    </a:lnTo>
                    <a:lnTo>
                      <a:pt x="27650" y="14215"/>
                    </a:lnTo>
                    <a:lnTo>
                      <a:pt x="0" y="14215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4" name="Graphic 47">
                <a:extLst>
                  <a:ext uri="{FF2B5EF4-FFF2-40B4-BE49-F238E27FC236}">
                    <a16:creationId xmlns:a16="http://schemas.microsoft.com/office/drawing/2014/main" id="{C1F6B771-9B9A-4932-9582-751A5F4D87B6}"/>
                  </a:ext>
                </a:extLst>
              </p:cNvPr>
              <p:cNvSpPr/>
              <p:nvPr/>
            </p:nvSpPr>
            <p:spPr>
              <a:xfrm>
                <a:off x="4942821" y="2593062"/>
                <a:ext cx="27165" cy="14214"/>
              </a:xfrm>
              <a:custGeom>
                <a:avLst/>
                <a:gdLst>
                  <a:gd name="connsiteX0" fmla="*/ 0 w 27165"/>
                  <a:gd name="connsiteY0" fmla="*/ 0 h 14214"/>
                  <a:gd name="connsiteX1" fmla="*/ 27165 w 27165"/>
                  <a:gd name="connsiteY1" fmla="*/ 0 h 14214"/>
                  <a:gd name="connsiteX2" fmla="*/ 27165 w 27165"/>
                  <a:gd name="connsiteY2" fmla="*/ 14215 h 14214"/>
                  <a:gd name="connsiteX3" fmla="*/ 0 w 27165"/>
                  <a:gd name="connsiteY3" fmla="*/ 14215 h 142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7165" h="14214">
                    <a:moveTo>
                      <a:pt x="0" y="0"/>
                    </a:moveTo>
                    <a:lnTo>
                      <a:pt x="27165" y="0"/>
                    </a:lnTo>
                    <a:lnTo>
                      <a:pt x="27165" y="14215"/>
                    </a:lnTo>
                    <a:lnTo>
                      <a:pt x="0" y="14215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5" name="Graphic 48">
            <a:extLst>
              <a:ext uri="{FF2B5EF4-FFF2-40B4-BE49-F238E27FC236}">
                <a16:creationId xmlns:a16="http://schemas.microsoft.com/office/drawing/2014/main" id="{D6DA8238-1024-4E10-A41B-4E54246156DE}"/>
              </a:ext>
            </a:extLst>
          </p:cNvPr>
          <p:cNvGrpSpPr/>
          <p:nvPr/>
        </p:nvGrpSpPr>
        <p:grpSpPr>
          <a:xfrm>
            <a:off x="6679664" y="2229018"/>
            <a:ext cx="591270" cy="591271"/>
            <a:chOff x="6679664" y="2229018"/>
            <a:chExt cx="591270" cy="591271"/>
          </a:xfrm>
        </p:grpSpPr>
        <p:grpSp>
          <p:nvGrpSpPr>
            <p:cNvPr id="166" name="Graphic 48">
              <a:extLst>
                <a:ext uri="{FF2B5EF4-FFF2-40B4-BE49-F238E27FC236}">
                  <a16:creationId xmlns:a16="http://schemas.microsoft.com/office/drawing/2014/main" id="{E2EC7CAF-DC9E-4018-A478-5D36E35E5D2C}"/>
                </a:ext>
              </a:extLst>
            </p:cNvPr>
            <p:cNvGrpSpPr/>
            <p:nvPr/>
          </p:nvGrpSpPr>
          <p:grpSpPr>
            <a:xfrm>
              <a:off x="6679664" y="2229018"/>
              <a:ext cx="591270" cy="591271"/>
              <a:chOff x="6679664" y="2229018"/>
              <a:chExt cx="591270" cy="591271"/>
            </a:xfrm>
          </p:grpSpPr>
          <p:sp>
            <p:nvSpPr>
              <p:cNvPr id="175" name="Graphic 48">
                <a:extLst>
                  <a:ext uri="{FF2B5EF4-FFF2-40B4-BE49-F238E27FC236}">
                    <a16:creationId xmlns:a16="http://schemas.microsoft.com/office/drawing/2014/main" id="{2BB0E21A-C34C-478E-BA42-191444ABE71A}"/>
                  </a:ext>
                </a:extLst>
              </p:cNvPr>
              <p:cNvSpPr/>
              <p:nvPr/>
            </p:nvSpPr>
            <p:spPr>
              <a:xfrm>
                <a:off x="6679664" y="2229018"/>
                <a:ext cx="591270" cy="591271"/>
              </a:xfrm>
              <a:custGeom>
                <a:avLst/>
                <a:gdLst>
                  <a:gd name="connsiteX0" fmla="*/ 202314 w 591270"/>
                  <a:gd name="connsiteY0" fmla="*/ 0 h 591271"/>
                  <a:gd name="connsiteX1" fmla="*/ 388956 w 591270"/>
                  <a:gd name="connsiteY1" fmla="*/ 0 h 591271"/>
                  <a:gd name="connsiteX2" fmla="*/ 591270 w 591270"/>
                  <a:gd name="connsiteY2" fmla="*/ 202314 h 591271"/>
                  <a:gd name="connsiteX3" fmla="*/ 591270 w 591270"/>
                  <a:gd name="connsiteY3" fmla="*/ 388957 h 591271"/>
                  <a:gd name="connsiteX4" fmla="*/ 388956 w 591270"/>
                  <a:gd name="connsiteY4" fmla="*/ 591271 h 591271"/>
                  <a:gd name="connsiteX5" fmla="*/ 202314 w 591270"/>
                  <a:gd name="connsiteY5" fmla="*/ 591271 h 591271"/>
                  <a:gd name="connsiteX6" fmla="*/ 0 w 591270"/>
                  <a:gd name="connsiteY6" fmla="*/ 388957 h 591271"/>
                  <a:gd name="connsiteX7" fmla="*/ 0 w 591270"/>
                  <a:gd name="connsiteY7" fmla="*/ 202314 h 591271"/>
                  <a:gd name="connsiteX8" fmla="*/ 202314 w 591270"/>
                  <a:gd name="connsiteY8" fmla="*/ 0 h 591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1270" h="591271">
                    <a:moveTo>
                      <a:pt x="202314" y="0"/>
                    </a:moveTo>
                    <a:lnTo>
                      <a:pt x="388956" y="0"/>
                    </a:lnTo>
                    <a:cubicBezTo>
                      <a:pt x="500691" y="0"/>
                      <a:pt x="591270" y="90580"/>
                      <a:pt x="591270" y="202314"/>
                    </a:cubicBezTo>
                    <a:lnTo>
                      <a:pt x="591270" y="388957"/>
                    </a:lnTo>
                    <a:cubicBezTo>
                      <a:pt x="591270" y="500691"/>
                      <a:pt x="500691" y="591271"/>
                      <a:pt x="388956" y="591271"/>
                    </a:cubicBezTo>
                    <a:lnTo>
                      <a:pt x="202314" y="591271"/>
                    </a:lnTo>
                    <a:cubicBezTo>
                      <a:pt x="90580" y="591271"/>
                      <a:pt x="0" y="500691"/>
                      <a:pt x="0" y="388957"/>
                    </a:cubicBezTo>
                    <a:lnTo>
                      <a:pt x="0" y="202314"/>
                    </a:lnTo>
                    <a:cubicBezTo>
                      <a:pt x="0" y="90580"/>
                      <a:pt x="90580" y="0"/>
                      <a:pt x="20231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6" name="Graphic 48">
                <a:extLst>
                  <a:ext uri="{FF2B5EF4-FFF2-40B4-BE49-F238E27FC236}">
                    <a16:creationId xmlns:a16="http://schemas.microsoft.com/office/drawing/2014/main" id="{1AF46750-4E60-4EF7-A84A-30837C860333}"/>
                  </a:ext>
                </a:extLst>
              </p:cNvPr>
              <p:cNvSpPr/>
              <p:nvPr/>
            </p:nvSpPr>
            <p:spPr>
              <a:xfrm>
                <a:off x="6964614" y="273463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Graphic 48">
                <a:extLst>
                  <a:ext uri="{FF2B5EF4-FFF2-40B4-BE49-F238E27FC236}">
                    <a16:creationId xmlns:a16="http://schemas.microsoft.com/office/drawing/2014/main" id="{FFA3BF2A-A4C5-450E-9597-F62B239E97DE}"/>
                  </a:ext>
                </a:extLst>
              </p:cNvPr>
              <p:cNvSpPr/>
              <p:nvPr/>
            </p:nvSpPr>
            <p:spPr>
              <a:xfrm>
                <a:off x="6964614" y="2291760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Graphic 48">
                <a:extLst>
                  <a:ext uri="{FF2B5EF4-FFF2-40B4-BE49-F238E27FC236}">
                    <a16:creationId xmlns:a16="http://schemas.microsoft.com/office/drawing/2014/main" id="{E4C96067-5046-4FED-894C-0DA8E8C9047F}"/>
                  </a:ext>
                </a:extLst>
              </p:cNvPr>
              <p:cNvSpPr/>
              <p:nvPr/>
            </p:nvSpPr>
            <p:spPr>
              <a:xfrm>
                <a:off x="7184341" y="2513164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Graphic 48">
                <a:extLst>
                  <a:ext uri="{FF2B5EF4-FFF2-40B4-BE49-F238E27FC236}">
                    <a16:creationId xmlns:a16="http://schemas.microsoft.com/office/drawing/2014/main" id="{2D101338-513B-4F64-827D-C6D8ED5B6961}"/>
                  </a:ext>
                </a:extLst>
              </p:cNvPr>
              <p:cNvSpPr/>
              <p:nvPr/>
            </p:nvSpPr>
            <p:spPr>
              <a:xfrm>
                <a:off x="6741668" y="2513164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Graphic 48">
                <a:extLst>
                  <a:ext uri="{FF2B5EF4-FFF2-40B4-BE49-F238E27FC236}">
                    <a16:creationId xmlns:a16="http://schemas.microsoft.com/office/drawing/2014/main" id="{E58EF365-604F-47CE-9881-52D454B50849}"/>
                  </a:ext>
                </a:extLst>
              </p:cNvPr>
              <p:cNvSpPr/>
              <p:nvPr/>
            </p:nvSpPr>
            <p:spPr>
              <a:xfrm>
                <a:off x="6779733" y="2330206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Graphic 48">
                <a:extLst>
                  <a:ext uri="{FF2B5EF4-FFF2-40B4-BE49-F238E27FC236}">
                    <a16:creationId xmlns:a16="http://schemas.microsoft.com/office/drawing/2014/main" id="{14843DBC-1E21-4187-ACF5-D70EFF0543D8}"/>
                  </a:ext>
                </a:extLst>
              </p:cNvPr>
              <p:cNvSpPr/>
              <p:nvPr/>
            </p:nvSpPr>
            <p:spPr>
              <a:xfrm>
                <a:off x="7145877" y="2696351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2" name="Graphic 48">
                <a:extLst>
                  <a:ext uri="{FF2B5EF4-FFF2-40B4-BE49-F238E27FC236}">
                    <a16:creationId xmlns:a16="http://schemas.microsoft.com/office/drawing/2014/main" id="{30582EDD-403C-452A-9DDB-CC06D6C12DEF}"/>
                  </a:ext>
                </a:extLst>
              </p:cNvPr>
              <p:cNvSpPr/>
              <p:nvPr/>
            </p:nvSpPr>
            <p:spPr>
              <a:xfrm>
                <a:off x="6779628" y="2695882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3" name="Graphic 48">
                <a:extLst>
                  <a:ext uri="{FF2B5EF4-FFF2-40B4-BE49-F238E27FC236}">
                    <a16:creationId xmlns:a16="http://schemas.microsoft.com/office/drawing/2014/main" id="{18250877-FE82-4144-B875-B400CE0FB1AB}"/>
                  </a:ext>
                </a:extLst>
              </p:cNvPr>
              <p:cNvSpPr/>
              <p:nvPr/>
            </p:nvSpPr>
            <p:spPr>
              <a:xfrm>
                <a:off x="7145954" y="2329558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67" name="Graphic 48">
              <a:extLst>
                <a:ext uri="{FF2B5EF4-FFF2-40B4-BE49-F238E27FC236}">
                  <a16:creationId xmlns:a16="http://schemas.microsoft.com/office/drawing/2014/main" id="{BBE87B56-0343-4E12-B19B-44E4E132EE5B}"/>
                </a:ext>
              </a:extLst>
            </p:cNvPr>
            <p:cNvGrpSpPr/>
            <p:nvPr/>
          </p:nvGrpSpPr>
          <p:grpSpPr>
            <a:xfrm>
              <a:off x="6827534" y="2377169"/>
              <a:ext cx="296153" cy="296153"/>
              <a:chOff x="6827534" y="2377169"/>
              <a:chExt cx="296153" cy="296153"/>
            </a:xfrm>
          </p:grpSpPr>
          <p:sp>
            <p:nvSpPr>
              <p:cNvPr id="168" name="Graphic 48">
                <a:extLst>
                  <a:ext uri="{FF2B5EF4-FFF2-40B4-BE49-F238E27FC236}">
                    <a16:creationId xmlns:a16="http://schemas.microsoft.com/office/drawing/2014/main" id="{B61545CC-DDB7-419B-BDCC-ABBCFC8780CB}"/>
                  </a:ext>
                </a:extLst>
              </p:cNvPr>
              <p:cNvSpPr/>
              <p:nvPr/>
            </p:nvSpPr>
            <p:spPr>
              <a:xfrm>
                <a:off x="6827534" y="2377169"/>
                <a:ext cx="296153" cy="296153"/>
              </a:xfrm>
              <a:custGeom>
                <a:avLst/>
                <a:gdLst>
                  <a:gd name="connsiteX0" fmla="*/ 59718 w 296153"/>
                  <a:gd name="connsiteY0" fmla="*/ 0 h 296153"/>
                  <a:gd name="connsiteX1" fmla="*/ 236436 w 296153"/>
                  <a:gd name="connsiteY1" fmla="*/ 0 h 296153"/>
                  <a:gd name="connsiteX2" fmla="*/ 296153 w 296153"/>
                  <a:gd name="connsiteY2" fmla="*/ 59718 h 296153"/>
                  <a:gd name="connsiteX3" fmla="*/ 296153 w 296153"/>
                  <a:gd name="connsiteY3" fmla="*/ 236436 h 296153"/>
                  <a:gd name="connsiteX4" fmla="*/ 236436 w 296153"/>
                  <a:gd name="connsiteY4" fmla="*/ 296154 h 296153"/>
                  <a:gd name="connsiteX5" fmla="*/ 59718 w 296153"/>
                  <a:gd name="connsiteY5" fmla="*/ 296154 h 296153"/>
                  <a:gd name="connsiteX6" fmla="*/ 0 w 296153"/>
                  <a:gd name="connsiteY6" fmla="*/ 236436 h 296153"/>
                  <a:gd name="connsiteX7" fmla="*/ 0 w 296153"/>
                  <a:gd name="connsiteY7" fmla="*/ 59718 h 296153"/>
                  <a:gd name="connsiteX8" fmla="*/ 59718 w 296153"/>
                  <a:gd name="connsiteY8" fmla="*/ 0 h 296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153" h="296153">
                    <a:moveTo>
                      <a:pt x="59718" y="0"/>
                    </a:moveTo>
                    <a:lnTo>
                      <a:pt x="236436" y="0"/>
                    </a:lnTo>
                    <a:cubicBezTo>
                      <a:pt x="269417" y="0"/>
                      <a:pt x="296153" y="26736"/>
                      <a:pt x="296153" y="59718"/>
                    </a:cubicBezTo>
                    <a:lnTo>
                      <a:pt x="296153" y="236436"/>
                    </a:lnTo>
                    <a:cubicBezTo>
                      <a:pt x="296153" y="269418"/>
                      <a:pt x="269417" y="296154"/>
                      <a:pt x="236436" y="296154"/>
                    </a:cubicBezTo>
                    <a:lnTo>
                      <a:pt x="59718" y="296154"/>
                    </a:lnTo>
                    <a:cubicBezTo>
                      <a:pt x="26736" y="296154"/>
                      <a:pt x="0" y="269418"/>
                      <a:pt x="0" y="236436"/>
                    </a:cubicBezTo>
                    <a:lnTo>
                      <a:pt x="0" y="59718"/>
                    </a:lnTo>
                    <a:cubicBezTo>
                      <a:pt x="0" y="26738"/>
                      <a:pt x="26736" y="0"/>
                      <a:pt x="59718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69" name="Graphic 48">
                <a:extLst>
                  <a:ext uri="{FF2B5EF4-FFF2-40B4-BE49-F238E27FC236}">
                    <a16:creationId xmlns:a16="http://schemas.microsoft.com/office/drawing/2014/main" id="{C346D34A-6921-4912-8666-B4393EFDA7D8}"/>
                  </a:ext>
                </a:extLst>
              </p:cNvPr>
              <p:cNvGrpSpPr/>
              <p:nvPr/>
            </p:nvGrpSpPr>
            <p:grpSpPr>
              <a:xfrm>
                <a:off x="6843670" y="2407369"/>
                <a:ext cx="265798" cy="229570"/>
                <a:chOff x="6843670" y="2407369"/>
                <a:chExt cx="265798" cy="229570"/>
              </a:xfrm>
              <a:solidFill>
                <a:srgbClr val="FFFFFF"/>
              </a:solidFill>
            </p:grpSpPr>
            <p:sp>
              <p:nvSpPr>
                <p:cNvPr id="172" name="Graphic 48">
                  <a:extLst>
                    <a:ext uri="{FF2B5EF4-FFF2-40B4-BE49-F238E27FC236}">
                      <a16:creationId xmlns:a16="http://schemas.microsoft.com/office/drawing/2014/main" id="{6C304DE5-506E-4AC3-8AA6-95FB356D6EA7}"/>
                    </a:ext>
                  </a:extLst>
                </p:cNvPr>
                <p:cNvSpPr/>
                <p:nvPr/>
              </p:nvSpPr>
              <p:spPr>
                <a:xfrm>
                  <a:off x="6922958" y="2541231"/>
                  <a:ext cx="186509" cy="95708"/>
                </a:xfrm>
                <a:custGeom>
                  <a:avLst/>
                  <a:gdLst>
                    <a:gd name="connsiteX0" fmla="*/ 0 w 186509"/>
                    <a:gd name="connsiteY0" fmla="*/ 0 h 95708"/>
                    <a:gd name="connsiteX1" fmla="*/ 0 w 186509"/>
                    <a:gd name="connsiteY1" fmla="*/ 529 h 95708"/>
                    <a:gd name="connsiteX2" fmla="*/ 0 w 186509"/>
                    <a:gd name="connsiteY2" fmla="*/ 1937 h 95708"/>
                    <a:gd name="connsiteX3" fmla="*/ 0 w 186509"/>
                    <a:gd name="connsiteY3" fmla="*/ 2466 h 95708"/>
                    <a:gd name="connsiteX4" fmla="*/ 27452 w 186509"/>
                    <a:gd name="connsiteY4" fmla="*/ 2466 h 95708"/>
                    <a:gd name="connsiteX5" fmla="*/ 27452 w 186509"/>
                    <a:gd name="connsiteY5" fmla="*/ 23961 h 95708"/>
                    <a:gd name="connsiteX6" fmla="*/ 0 w 186509"/>
                    <a:gd name="connsiteY6" fmla="*/ 23961 h 95708"/>
                    <a:gd name="connsiteX7" fmla="*/ 0 w 186509"/>
                    <a:gd name="connsiteY7" fmla="*/ 24490 h 95708"/>
                    <a:gd name="connsiteX8" fmla="*/ 0 w 186509"/>
                    <a:gd name="connsiteY8" fmla="*/ 25898 h 95708"/>
                    <a:gd name="connsiteX9" fmla="*/ 0 w 186509"/>
                    <a:gd name="connsiteY9" fmla="*/ 26427 h 95708"/>
                    <a:gd name="connsiteX10" fmla="*/ 59497 w 186509"/>
                    <a:gd name="connsiteY10" fmla="*/ 26427 h 95708"/>
                    <a:gd name="connsiteX11" fmla="*/ 59497 w 186509"/>
                    <a:gd name="connsiteY11" fmla="*/ 47890 h 95708"/>
                    <a:gd name="connsiteX12" fmla="*/ 0 w 186509"/>
                    <a:gd name="connsiteY12" fmla="*/ 47890 h 95708"/>
                    <a:gd name="connsiteX13" fmla="*/ 0 w 186509"/>
                    <a:gd name="connsiteY13" fmla="*/ 48420 h 95708"/>
                    <a:gd name="connsiteX14" fmla="*/ 0 w 186509"/>
                    <a:gd name="connsiteY14" fmla="*/ 49827 h 95708"/>
                    <a:gd name="connsiteX15" fmla="*/ 0 w 186509"/>
                    <a:gd name="connsiteY15" fmla="*/ 50357 h 95708"/>
                    <a:gd name="connsiteX16" fmla="*/ 27452 w 186509"/>
                    <a:gd name="connsiteY16" fmla="*/ 50357 h 95708"/>
                    <a:gd name="connsiteX17" fmla="*/ 27452 w 186509"/>
                    <a:gd name="connsiteY17" fmla="*/ 71820 h 95708"/>
                    <a:gd name="connsiteX18" fmla="*/ 0 w 186509"/>
                    <a:gd name="connsiteY18" fmla="*/ 71820 h 95708"/>
                    <a:gd name="connsiteX19" fmla="*/ 0 w 186509"/>
                    <a:gd name="connsiteY19" fmla="*/ 72349 h 95708"/>
                    <a:gd name="connsiteX20" fmla="*/ 0 w 186509"/>
                    <a:gd name="connsiteY20" fmla="*/ 73757 h 95708"/>
                    <a:gd name="connsiteX21" fmla="*/ 0 w 186509"/>
                    <a:gd name="connsiteY21" fmla="*/ 74286 h 95708"/>
                    <a:gd name="connsiteX22" fmla="*/ 59497 w 186509"/>
                    <a:gd name="connsiteY22" fmla="*/ 74286 h 95708"/>
                    <a:gd name="connsiteX23" fmla="*/ 59497 w 186509"/>
                    <a:gd name="connsiteY23" fmla="*/ 95709 h 95708"/>
                    <a:gd name="connsiteX24" fmla="*/ 61866 w 186509"/>
                    <a:gd name="connsiteY24" fmla="*/ 95709 h 95708"/>
                    <a:gd name="connsiteX25" fmla="*/ 61866 w 186509"/>
                    <a:gd name="connsiteY25" fmla="*/ 74286 h 95708"/>
                    <a:gd name="connsiteX26" fmla="*/ 123089 w 186509"/>
                    <a:gd name="connsiteY26" fmla="*/ 74286 h 95708"/>
                    <a:gd name="connsiteX27" fmla="*/ 123089 w 186509"/>
                    <a:gd name="connsiteY27" fmla="*/ 95709 h 95708"/>
                    <a:gd name="connsiteX28" fmla="*/ 125458 w 186509"/>
                    <a:gd name="connsiteY28" fmla="*/ 95709 h 95708"/>
                    <a:gd name="connsiteX29" fmla="*/ 125458 w 186509"/>
                    <a:gd name="connsiteY29" fmla="*/ 74286 h 95708"/>
                    <a:gd name="connsiteX30" fmla="*/ 186509 w 186509"/>
                    <a:gd name="connsiteY30" fmla="*/ 74286 h 95708"/>
                    <a:gd name="connsiteX31" fmla="*/ 186509 w 186509"/>
                    <a:gd name="connsiteY31" fmla="*/ 73757 h 95708"/>
                    <a:gd name="connsiteX32" fmla="*/ 186509 w 186509"/>
                    <a:gd name="connsiteY32" fmla="*/ 72349 h 95708"/>
                    <a:gd name="connsiteX33" fmla="*/ 186509 w 186509"/>
                    <a:gd name="connsiteY33" fmla="*/ 71820 h 95708"/>
                    <a:gd name="connsiteX34" fmla="*/ 157652 w 186509"/>
                    <a:gd name="connsiteY34" fmla="*/ 71820 h 95708"/>
                    <a:gd name="connsiteX35" fmla="*/ 157652 w 186509"/>
                    <a:gd name="connsiteY35" fmla="*/ 50357 h 95708"/>
                    <a:gd name="connsiteX36" fmla="*/ 186509 w 186509"/>
                    <a:gd name="connsiteY36" fmla="*/ 50357 h 95708"/>
                    <a:gd name="connsiteX37" fmla="*/ 186509 w 186509"/>
                    <a:gd name="connsiteY37" fmla="*/ 49827 h 95708"/>
                    <a:gd name="connsiteX38" fmla="*/ 186509 w 186509"/>
                    <a:gd name="connsiteY38" fmla="*/ 48420 h 95708"/>
                    <a:gd name="connsiteX39" fmla="*/ 186509 w 186509"/>
                    <a:gd name="connsiteY39" fmla="*/ 47890 h 95708"/>
                    <a:gd name="connsiteX40" fmla="*/ 125458 w 186509"/>
                    <a:gd name="connsiteY40" fmla="*/ 47890 h 95708"/>
                    <a:gd name="connsiteX41" fmla="*/ 125458 w 186509"/>
                    <a:gd name="connsiteY41" fmla="*/ 26427 h 95708"/>
                    <a:gd name="connsiteX42" fmla="*/ 186509 w 186509"/>
                    <a:gd name="connsiteY42" fmla="*/ 26427 h 95708"/>
                    <a:gd name="connsiteX43" fmla="*/ 186509 w 186509"/>
                    <a:gd name="connsiteY43" fmla="*/ 25898 h 95708"/>
                    <a:gd name="connsiteX44" fmla="*/ 186509 w 186509"/>
                    <a:gd name="connsiteY44" fmla="*/ 24490 h 95708"/>
                    <a:gd name="connsiteX45" fmla="*/ 186509 w 186509"/>
                    <a:gd name="connsiteY45" fmla="*/ 23961 h 95708"/>
                    <a:gd name="connsiteX46" fmla="*/ 157652 w 186509"/>
                    <a:gd name="connsiteY46" fmla="*/ 23961 h 95708"/>
                    <a:gd name="connsiteX47" fmla="*/ 157652 w 186509"/>
                    <a:gd name="connsiteY47" fmla="*/ 2466 h 95708"/>
                    <a:gd name="connsiteX48" fmla="*/ 186509 w 186509"/>
                    <a:gd name="connsiteY48" fmla="*/ 2466 h 95708"/>
                    <a:gd name="connsiteX49" fmla="*/ 186509 w 186509"/>
                    <a:gd name="connsiteY49" fmla="*/ 1937 h 95708"/>
                    <a:gd name="connsiteX50" fmla="*/ 186509 w 186509"/>
                    <a:gd name="connsiteY50" fmla="*/ 529 h 95708"/>
                    <a:gd name="connsiteX51" fmla="*/ 186509 w 186509"/>
                    <a:gd name="connsiteY51" fmla="*/ 0 h 95708"/>
                    <a:gd name="connsiteX52" fmla="*/ 0 w 186509"/>
                    <a:gd name="connsiteY52" fmla="*/ 0 h 95708"/>
                    <a:gd name="connsiteX53" fmla="*/ 29824 w 186509"/>
                    <a:gd name="connsiteY53" fmla="*/ 2466 h 95708"/>
                    <a:gd name="connsiteX54" fmla="*/ 91373 w 186509"/>
                    <a:gd name="connsiteY54" fmla="*/ 2466 h 95708"/>
                    <a:gd name="connsiteX55" fmla="*/ 91373 w 186509"/>
                    <a:gd name="connsiteY55" fmla="*/ 23961 h 95708"/>
                    <a:gd name="connsiteX56" fmla="*/ 29824 w 186509"/>
                    <a:gd name="connsiteY56" fmla="*/ 23961 h 95708"/>
                    <a:gd name="connsiteX57" fmla="*/ 29824 w 186509"/>
                    <a:gd name="connsiteY57" fmla="*/ 2466 h 95708"/>
                    <a:gd name="connsiteX58" fmla="*/ 29824 w 186509"/>
                    <a:gd name="connsiteY58" fmla="*/ 50352 h 95708"/>
                    <a:gd name="connsiteX59" fmla="*/ 91384 w 186509"/>
                    <a:gd name="connsiteY59" fmla="*/ 50352 h 95708"/>
                    <a:gd name="connsiteX60" fmla="*/ 91384 w 186509"/>
                    <a:gd name="connsiteY60" fmla="*/ 71815 h 95708"/>
                    <a:gd name="connsiteX61" fmla="*/ 29824 w 186509"/>
                    <a:gd name="connsiteY61" fmla="*/ 71815 h 95708"/>
                    <a:gd name="connsiteX62" fmla="*/ 29824 w 186509"/>
                    <a:gd name="connsiteY62" fmla="*/ 50352 h 95708"/>
                    <a:gd name="connsiteX63" fmla="*/ 155280 w 186509"/>
                    <a:gd name="connsiteY63" fmla="*/ 71818 h 95708"/>
                    <a:gd name="connsiteX64" fmla="*/ 93753 w 186509"/>
                    <a:gd name="connsiteY64" fmla="*/ 71818 h 95708"/>
                    <a:gd name="connsiteX65" fmla="*/ 93753 w 186509"/>
                    <a:gd name="connsiteY65" fmla="*/ 50354 h 95708"/>
                    <a:gd name="connsiteX66" fmla="*/ 155280 w 186509"/>
                    <a:gd name="connsiteY66" fmla="*/ 50354 h 95708"/>
                    <a:gd name="connsiteX67" fmla="*/ 155280 w 186509"/>
                    <a:gd name="connsiteY67" fmla="*/ 71818 h 95708"/>
                    <a:gd name="connsiteX68" fmla="*/ 123089 w 186509"/>
                    <a:gd name="connsiteY68" fmla="*/ 47888 h 95708"/>
                    <a:gd name="connsiteX69" fmla="*/ 61866 w 186509"/>
                    <a:gd name="connsiteY69" fmla="*/ 47888 h 95708"/>
                    <a:gd name="connsiteX70" fmla="*/ 61866 w 186509"/>
                    <a:gd name="connsiteY70" fmla="*/ 26425 h 95708"/>
                    <a:gd name="connsiteX71" fmla="*/ 123089 w 186509"/>
                    <a:gd name="connsiteY71" fmla="*/ 26425 h 95708"/>
                    <a:gd name="connsiteX72" fmla="*/ 123089 w 186509"/>
                    <a:gd name="connsiteY72" fmla="*/ 47888 h 95708"/>
                    <a:gd name="connsiteX73" fmla="*/ 155280 w 186509"/>
                    <a:gd name="connsiteY73" fmla="*/ 23959 h 95708"/>
                    <a:gd name="connsiteX74" fmla="*/ 93740 w 186509"/>
                    <a:gd name="connsiteY74" fmla="*/ 23959 h 95708"/>
                    <a:gd name="connsiteX75" fmla="*/ 93740 w 186509"/>
                    <a:gd name="connsiteY75" fmla="*/ 2464 h 95708"/>
                    <a:gd name="connsiteX76" fmla="*/ 155280 w 186509"/>
                    <a:gd name="connsiteY76" fmla="*/ 2464 h 95708"/>
                    <a:gd name="connsiteX77" fmla="*/ 155280 w 186509"/>
                    <a:gd name="connsiteY77" fmla="*/ 23959 h 9570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</a:cxnLst>
                  <a:rect l="l" t="t" r="r" b="b"/>
                  <a:pathLst>
                    <a:path w="186509" h="95708">
                      <a:moveTo>
                        <a:pt x="0" y="0"/>
                      </a:moveTo>
                      <a:lnTo>
                        <a:pt x="0" y="529"/>
                      </a:lnTo>
                      <a:lnTo>
                        <a:pt x="0" y="1937"/>
                      </a:lnTo>
                      <a:lnTo>
                        <a:pt x="0" y="2466"/>
                      </a:lnTo>
                      <a:lnTo>
                        <a:pt x="27452" y="2466"/>
                      </a:lnTo>
                      <a:lnTo>
                        <a:pt x="27452" y="23961"/>
                      </a:lnTo>
                      <a:lnTo>
                        <a:pt x="0" y="23961"/>
                      </a:lnTo>
                      <a:lnTo>
                        <a:pt x="0" y="24490"/>
                      </a:lnTo>
                      <a:lnTo>
                        <a:pt x="0" y="25898"/>
                      </a:lnTo>
                      <a:lnTo>
                        <a:pt x="0" y="26427"/>
                      </a:lnTo>
                      <a:lnTo>
                        <a:pt x="59497" y="26427"/>
                      </a:lnTo>
                      <a:lnTo>
                        <a:pt x="59497" y="47890"/>
                      </a:lnTo>
                      <a:lnTo>
                        <a:pt x="0" y="47890"/>
                      </a:lnTo>
                      <a:lnTo>
                        <a:pt x="0" y="48420"/>
                      </a:lnTo>
                      <a:lnTo>
                        <a:pt x="0" y="49827"/>
                      </a:lnTo>
                      <a:lnTo>
                        <a:pt x="0" y="50357"/>
                      </a:lnTo>
                      <a:lnTo>
                        <a:pt x="27452" y="50357"/>
                      </a:lnTo>
                      <a:lnTo>
                        <a:pt x="27452" y="71820"/>
                      </a:lnTo>
                      <a:lnTo>
                        <a:pt x="0" y="71820"/>
                      </a:lnTo>
                      <a:lnTo>
                        <a:pt x="0" y="72349"/>
                      </a:lnTo>
                      <a:lnTo>
                        <a:pt x="0" y="73757"/>
                      </a:lnTo>
                      <a:lnTo>
                        <a:pt x="0" y="74286"/>
                      </a:lnTo>
                      <a:lnTo>
                        <a:pt x="59497" y="74286"/>
                      </a:lnTo>
                      <a:lnTo>
                        <a:pt x="59497" y="95709"/>
                      </a:lnTo>
                      <a:lnTo>
                        <a:pt x="61866" y="95709"/>
                      </a:lnTo>
                      <a:lnTo>
                        <a:pt x="61866" y="74286"/>
                      </a:lnTo>
                      <a:lnTo>
                        <a:pt x="123089" y="74286"/>
                      </a:lnTo>
                      <a:lnTo>
                        <a:pt x="123089" y="95709"/>
                      </a:lnTo>
                      <a:lnTo>
                        <a:pt x="125458" y="95709"/>
                      </a:lnTo>
                      <a:lnTo>
                        <a:pt x="125458" y="74286"/>
                      </a:lnTo>
                      <a:lnTo>
                        <a:pt x="186509" y="74286"/>
                      </a:lnTo>
                      <a:lnTo>
                        <a:pt x="186509" y="73757"/>
                      </a:lnTo>
                      <a:lnTo>
                        <a:pt x="186509" y="72349"/>
                      </a:lnTo>
                      <a:lnTo>
                        <a:pt x="186509" y="71820"/>
                      </a:lnTo>
                      <a:lnTo>
                        <a:pt x="157652" y="71820"/>
                      </a:lnTo>
                      <a:lnTo>
                        <a:pt x="157652" y="50357"/>
                      </a:lnTo>
                      <a:lnTo>
                        <a:pt x="186509" y="50357"/>
                      </a:lnTo>
                      <a:lnTo>
                        <a:pt x="186509" y="49827"/>
                      </a:lnTo>
                      <a:lnTo>
                        <a:pt x="186509" y="48420"/>
                      </a:lnTo>
                      <a:lnTo>
                        <a:pt x="186509" y="47890"/>
                      </a:lnTo>
                      <a:lnTo>
                        <a:pt x="125458" y="47890"/>
                      </a:lnTo>
                      <a:lnTo>
                        <a:pt x="125458" y="26427"/>
                      </a:lnTo>
                      <a:lnTo>
                        <a:pt x="186509" y="26427"/>
                      </a:lnTo>
                      <a:lnTo>
                        <a:pt x="186509" y="25898"/>
                      </a:lnTo>
                      <a:lnTo>
                        <a:pt x="186509" y="24490"/>
                      </a:lnTo>
                      <a:lnTo>
                        <a:pt x="186509" y="23961"/>
                      </a:lnTo>
                      <a:lnTo>
                        <a:pt x="157652" y="23961"/>
                      </a:lnTo>
                      <a:lnTo>
                        <a:pt x="157652" y="2466"/>
                      </a:lnTo>
                      <a:lnTo>
                        <a:pt x="186509" y="2466"/>
                      </a:lnTo>
                      <a:lnTo>
                        <a:pt x="186509" y="1937"/>
                      </a:lnTo>
                      <a:lnTo>
                        <a:pt x="186509" y="529"/>
                      </a:lnTo>
                      <a:lnTo>
                        <a:pt x="186509" y="0"/>
                      </a:lnTo>
                      <a:lnTo>
                        <a:pt x="0" y="0"/>
                      </a:lnTo>
                      <a:close/>
                      <a:moveTo>
                        <a:pt x="29824" y="2466"/>
                      </a:moveTo>
                      <a:lnTo>
                        <a:pt x="91373" y="2466"/>
                      </a:lnTo>
                      <a:lnTo>
                        <a:pt x="91373" y="23961"/>
                      </a:lnTo>
                      <a:lnTo>
                        <a:pt x="29824" y="23961"/>
                      </a:lnTo>
                      <a:lnTo>
                        <a:pt x="29824" y="2466"/>
                      </a:lnTo>
                      <a:close/>
                      <a:moveTo>
                        <a:pt x="29824" y="50352"/>
                      </a:moveTo>
                      <a:lnTo>
                        <a:pt x="91384" y="50352"/>
                      </a:lnTo>
                      <a:lnTo>
                        <a:pt x="91384" y="71815"/>
                      </a:lnTo>
                      <a:lnTo>
                        <a:pt x="29824" y="71815"/>
                      </a:lnTo>
                      <a:lnTo>
                        <a:pt x="29824" y="50352"/>
                      </a:lnTo>
                      <a:close/>
                      <a:moveTo>
                        <a:pt x="155280" y="71818"/>
                      </a:moveTo>
                      <a:lnTo>
                        <a:pt x="93753" y="71818"/>
                      </a:lnTo>
                      <a:lnTo>
                        <a:pt x="93753" y="50354"/>
                      </a:lnTo>
                      <a:lnTo>
                        <a:pt x="155280" y="50354"/>
                      </a:lnTo>
                      <a:lnTo>
                        <a:pt x="155280" y="71818"/>
                      </a:lnTo>
                      <a:close/>
                      <a:moveTo>
                        <a:pt x="123089" y="47888"/>
                      </a:moveTo>
                      <a:lnTo>
                        <a:pt x="61866" y="47888"/>
                      </a:lnTo>
                      <a:lnTo>
                        <a:pt x="61866" y="26425"/>
                      </a:lnTo>
                      <a:lnTo>
                        <a:pt x="123089" y="26425"/>
                      </a:lnTo>
                      <a:lnTo>
                        <a:pt x="123089" y="47888"/>
                      </a:lnTo>
                      <a:close/>
                      <a:moveTo>
                        <a:pt x="155280" y="23959"/>
                      </a:moveTo>
                      <a:lnTo>
                        <a:pt x="93740" y="23959"/>
                      </a:lnTo>
                      <a:lnTo>
                        <a:pt x="93740" y="2464"/>
                      </a:lnTo>
                      <a:lnTo>
                        <a:pt x="155280" y="2464"/>
                      </a:lnTo>
                      <a:lnTo>
                        <a:pt x="155280" y="239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3" name="Graphic 48">
                  <a:extLst>
                    <a:ext uri="{FF2B5EF4-FFF2-40B4-BE49-F238E27FC236}">
                      <a16:creationId xmlns:a16="http://schemas.microsoft.com/office/drawing/2014/main" id="{83250F10-F831-4323-AC54-18D3F7411616}"/>
                    </a:ext>
                  </a:extLst>
                </p:cNvPr>
                <p:cNvSpPr/>
                <p:nvPr/>
              </p:nvSpPr>
              <p:spPr>
                <a:xfrm>
                  <a:off x="6938704" y="2407369"/>
                  <a:ext cx="124364" cy="124365"/>
                </a:xfrm>
                <a:custGeom>
                  <a:avLst/>
                  <a:gdLst>
                    <a:gd name="connsiteX0" fmla="*/ 80641 w 124364"/>
                    <a:gd name="connsiteY0" fmla="*/ 0 h 124365"/>
                    <a:gd name="connsiteX1" fmla="*/ 36920 w 124364"/>
                    <a:gd name="connsiteY1" fmla="*/ 43721 h 124365"/>
                    <a:gd name="connsiteX2" fmla="*/ 80641 w 124364"/>
                    <a:gd name="connsiteY2" fmla="*/ 87445 h 124365"/>
                    <a:gd name="connsiteX3" fmla="*/ 124365 w 124364"/>
                    <a:gd name="connsiteY3" fmla="*/ 43721 h 124365"/>
                    <a:gd name="connsiteX4" fmla="*/ 80641 w 124364"/>
                    <a:gd name="connsiteY4" fmla="*/ 0 h 124365"/>
                    <a:gd name="connsiteX5" fmla="*/ 80641 w 124364"/>
                    <a:gd name="connsiteY5" fmla="*/ 76757 h 124365"/>
                    <a:gd name="connsiteX6" fmla="*/ 47610 w 124364"/>
                    <a:gd name="connsiteY6" fmla="*/ 43723 h 124365"/>
                    <a:gd name="connsiteX7" fmla="*/ 80641 w 124364"/>
                    <a:gd name="connsiteY7" fmla="*/ 10692 h 124365"/>
                    <a:gd name="connsiteX8" fmla="*/ 113677 w 124364"/>
                    <a:gd name="connsiteY8" fmla="*/ 43723 h 124365"/>
                    <a:gd name="connsiteX9" fmla="*/ 80641 w 124364"/>
                    <a:gd name="connsiteY9" fmla="*/ 76757 h 124365"/>
                    <a:gd name="connsiteX10" fmla="*/ 25070 w 124364"/>
                    <a:gd name="connsiteY10" fmla="*/ 82814 h 124365"/>
                    <a:gd name="connsiteX11" fmla="*/ 3416 w 124364"/>
                    <a:gd name="connsiteY11" fmla="*/ 104464 h 124365"/>
                    <a:gd name="connsiteX12" fmla="*/ 3416 w 124364"/>
                    <a:gd name="connsiteY12" fmla="*/ 120953 h 124365"/>
                    <a:gd name="connsiteX13" fmla="*/ 19903 w 124364"/>
                    <a:gd name="connsiteY13" fmla="*/ 120953 h 124365"/>
                    <a:gd name="connsiteX14" fmla="*/ 41558 w 124364"/>
                    <a:gd name="connsiteY14" fmla="*/ 99301 h 124365"/>
                    <a:gd name="connsiteX15" fmla="*/ 41558 w 124364"/>
                    <a:gd name="connsiteY15" fmla="*/ 82816 h 124365"/>
                    <a:gd name="connsiteX16" fmla="*/ 25070 w 124364"/>
                    <a:gd name="connsiteY16" fmla="*/ 82814 h 12436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4364" h="124365">
                      <a:moveTo>
                        <a:pt x="80641" y="0"/>
                      </a:moveTo>
                      <a:cubicBezTo>
                        <a:pt x="56493" y="0"/>
                        <a:pt x="36920" y="19578"/>
                        <a:pt x="36920" y="43721"/>
                      </a:cubicBezTo>
                      <a:cubicBezTo>
                        <a:pt x="36920" y="67867"/>
                        <a:pt x="56493" y="87445"/>
                        <a:pt x="80641" y="87445"/>
                      </a:cubicBezTo>
                      <a:cubicBezTo>
                        <a:pt x="104794" y="87445"/>
                        <a:pt x="124365" y="67867"/>
                        <a:pt x="124365" y="43721"/>
                      </a:cubicBezTo>
                      <a:cubicBezTo>
                        <a:pt x="124365" y="19578"/>
                        <a:pt x="104794" y="0"/>
                        <a:pt x="80641" y="0"/>
                      </a:cubicBezTo>
                      <a:close/>
                      <a:moveTo>
                        <a:pt x="80641" y="76757"/>
                      </a:moveTo>
                      <a:cubicBezTo>
                        <a:pt x="62399" y="76757"/>
                        <a:pt x="47610" y="61970"/>
                        <a:pt x="47610" y="43723"/>
                      </a:cubicBezTo>
                      <a:cubicBezTo>
                        <a:pt x="47610" y="25484"/>
                        <a:pt x="62401" y="10692"/>
                        <a:pt x="80641" y="10692"/>
                      </a:cubicBezTo>
                      <a:cubicBezTo>
                        <a:pt x="98888" y="10692"/>
                        <a:pt x="113677" y="25484"/>
                        <a:pt x="113677" y="43723"/>
                      </a:cubicBezTo>
                      <a:cubicBezTo>
                        <a:pt x="113677" y="61970"/>
                        <a:pt x="98888" y="76757"/>
                        <a:pt x="80641" y="76757"/>
                      </a:cubicBezTo>
                      <a:close/>
                      <a:moveTo>
                        <a:pt x="25070" y="82814"/>
                      </a:moveTo>
                      <a:lnTo>
                        <a:pt x="3416" y="104464"/>
                      </a:lnTo>
                      <a:cubicBezTo>
                        <a:pt x="-1139" y="109016"/>
                        <a:pt x="-1139" y="116397"/>
                        <a:pt x="3416" y="120953"/>
                      </a:cubicBezTo>
                      <a:cubicBezTo>
                        <a:pt x="7972" y="125503"/>
                        <a:pt x="15356" y="125503"/>
                        <a:pt x="19903" y="120953"/>
                      </a:cubicBezTo>
                      <a:lnTo>
                        <a:pt x="41558" y="99301"/>
                      </a:lnTo>
                      <a:cubicBezTo>
                        <a:pt x="46114" y="94747"/>
                        <a:pt x="46108" y="87366"/>
                        <a:pt x="41558" y="82816"/>
                      </a:cubicBezTo>
                      <a:cubicBezTo>
                        <a:pt x="37003" y="78262"/>
                        <a:pt x="29618" y="78262"/>
                        <a:pt x="25070" y="8281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74" name="Graphic 48">
                  <a:extLst>
                    <a:ext uri="{FF2B5EF4-FFF2-40B4-BE49-F238E27FC236}">
                      <a16:creationId xmlns:a16="http://schemas.microsoft.com/office/drawing/2014/main" id="{0DBEE2FC-C983-4BCA-AB3E-76F76B5B24CF}"/>
                    </a:ext>
                  </a:extLst>
                </p:cNvPr>
                <p:cNvSpPr/>
                <p:nvPr/>
              </p:nvSpPr>
              <p:spPr>
                <a:xfrm>
                  <a:off x="6843670" y="2557998"/>
                  <a:ext cx="66033" cy="53262"/>
                </a:xfrm>
                <a:custGeom>
                  <a:avLst/>
                  <a:gdLst>
                    <a:gd name="connsiteX0" fmla="*/ 28279 w 66033"/>
                    <a:gd name="connsiteY0" fmla="*/ 53262 h 53262"/>
                    <a:gd name="connsiteX1" fmla="*/ 24044 w 66033"/>
                    <a:gd name="connsiteY1" fmla="*/ 51605 h 53262"/>
                    <a:gd name="connsiteX2" fmla="*/ 2000 w 66033"/>
                    <a:gd name="connsiteY2" fmla="*/ 31209 h 53262"/>
                    <a:gd name="connsiteX3" fmla="*/ 1658 w 66033"/>
                    <a:gd name="connsiteY3" fmla="*/ 22398 h 53262"/>
                    <a:gd name="connsiteX4" fmla="*/ 10469 w 66033"/>
                    <a:gd name="connsiteY4" fmla="*/ 22055 h 53262"/>
                    <a:gd name="connsiteX5" fmla="*/ 27511 w 66033"/>
                    <a:gd name="connsiteY5" fmla="*/ 37822 h 53262"/>
                    <a:gd name="connsiteX6" fmla="*/ 54864 w 66033"/>
                    <a:gd name="connsiteY6" fmla="*/ 2424 h 53262"/>
                    <a:gd name="connsiteX7" fmla="*/ 63610 w 66033"/>
                    <a:gd name="connsiteY7" fmla="*/ 1302 h 53262"/>
                    <a:gd name="connsiteX8" fmla="*/ 64732 w 66033"/>
                    <a:gd name="connsiteY8" fmla="*/ 10048 h 53262"/>
                    <a:gd name="connsiteX9" fmla="*/ 33212 w 66033"/>
                    <a:gd name="connsiteY9" fmla="*/ 50839 h 53262"/>
                    <a:gd name="connsiteX10" fmla="*/ 28795 w 66033"/>
                    <a:gd name="connsiteY10" fmla="*/ 53240 h 53262"/>
                    <a:gd name="connsiteX11" fmla="*/ 28279 w 66033"/>
                    <a:gd name="connsiteY11" fmla="*/ 53262 h 53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66033" h="53262">
                      <a:moveTo>
                        <a:pt x="28279" y="53262"/>
                      </a:moveTo>
                      <a:cubicBezTo>
                        <a:pt x="26716" y="53262"/>
                        <a:pt x="25202" y="52674"/>
                        <a:pt x="24044" y="51605"/>
                      </a:cubicBezTo>
                      <a:lnTo>
                        <a:pt x="2000" y="31209"/>
                      </a:lnTo>
                      <a:cubicBezTo>
                        <a:pt x="-527" y="28871"/>
                        <a:pt x="-680" y="24925"/>
                        <a:pt x="1658" y="22398"/>
                      </a:cubicBezTo>
                      <a:cubicBezTo>
                        <a:pt x="3996" y="19871"/>
                        <a:pt x="7942" y="19717"/>
                        <a:pt x="10469" y="22055"/>
                      </a:cubicBezTo>
                      <a:lnTo>
                        <a:pt x="27511" y="37822"/>
                      </a:lnTo>
                      <a:lnTo>
                        <a:pt x="54864" y="2424"/>
                      </a:lnTo>
                      <a:cubicBezTo>
                        <a:pt x="56970" y="-302"/>
                        <a:pt x="60885" y="-804"/>
                        <a:pt x="63610" y="1302"/>
                      </a:cubicBezTo>
                      <a:cubicBezTo>
                        <a:pt x="66335" y="3408"/>
                        <a:pt x="66838" y="7323"/>
                        <a:pt x="64732" y="10048"/>
                      </a:cubicBezTo>
                      <a:lnTo>
                        <a:pt x="33212" y="50839"/>
                      </a:lnTo>
                      <a:cubicBezTo>
                        <a:pt x="32142" y="52224"/>
                        <a:pt x="30540" y="53096"/>
                        <a:pt x="28795" y="53240"/>
                      </a:cubicBezTo>
                      <a:cubicBezTo>
                        <a:pt x="28624" y="53256"/>
                        <a:pt x="28450" y="53262"/>
                        <a:pt x="28279" y="5326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70" name="Graphic 48">
                <a:extLst>
                  <a:ext uri="{FF2B5EF4-FFF2-40B4-BE49-F238E27FC236}">
                    <a16:creationId xmlns:a16="http://schemas.microsoft.com/office/drawing/2014/main" id="{CA627DA5-55C5-429F-ABAA-32BE8E34A40D}"/>
                  </a:ext>
                </a:extLst>
              </p:cNvPr>
              <p:cNvSpPr/>
              <p:nvPr/>
            </p:nvSpPr>
            <p:spPr>
              <a:xfrm rot="-5400000">
                <a:off x="6786758" y="2524166"/>
                <a:ext cx="269750" cy="2529"/>
              </a:xfrm>
              <a:custGeom>
                <a:avLst/>
                <a:gdLst>
                  <a:gd name="connsiteX0" fmla="*/ 0 w 269750"/>
                  <a:gd name="connsiteY0" fmla="*/ 0 h 2529"/>
                  <a:gd name="connsiteX1" fmla="*/ 269751 w 269750"/>
                  <a:gd name="connsiteY1" fmla="*/ 0 h 2529"/>
                  <a:gd name="connsiteX2" fmla="*/ 269751 w 269750"/>
                  <a:gd name="connsiteY2" fmla="*/ 2529 h 2529"/>
                  <a:gd name="connsiteX3" fmla="*/ 0 w 269750"/>
                  <a:gd name="connsiteY3" fmla="*/ 2529 h 2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9750" h="2529">
                    <a:moveTo>
                      <a:pt x="0" y="0"/>
                    </a:moveTo>
                    <a:lnTo>
                      <a:pt x="269751" y="0"/>
                    </a:lnTo>
                    <a:lnTo>
                      <a:pt x="269751" y="2529"/>
                    </a:lnTo>
                    <a:lnTo>
                      <a:pt x="0" y="2529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Graphic 48">
                <a:extLst>
                  <a:ext uri="{FF2B5EF4-FFF2-40B4-BE49-F238E27FC236}">
                    <a16:creationId xmlns:a16="http://schemas.microsoft.com/office/drawing/2014/main" id="{352BE255-AF19-4D63-B9B6-5A2BDA8F2022}"/>
                  </a:ext>
                </a:extLst>
              </p:cNvPr>
              <p:cNvSpPr/>
              <p:nvPr/>
            </p:nvSpPr>
            <p:spPr>
              <a:xfrm>
                <a:off x="6841314" y="2520865"/>
                <a:ext cx="80757" cy="2529"/>
              </a:xfrm>
              <a:custGeom>
                <a:avLst/>
                <a:gdLst>
                  <a:gd name="connsiteX0" fmla="*/ 0 w 80757"/>
                  <a:gd name="connsiteY0" fmla="*/ 0 h 2529"/>
                  <a:gd name="connsiteX1" fmla="*/ 80757 w 80757"/>
                  <a:gd name="connsiteY1" fmla="*/ 0 h 2529"/>
                  <a:gd name="connsiteX2" fmla="*/ 80757 w 80757"/>
                  <a:gd name="connsiteY2" fmla="*/ 2529 h 2529"/>
                  <a:gd name="connsiteX3" fmla="*/ 0 w 80757"/>
                  <a:gd name="connsiteY3" fmla="*/ 2529 h 25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0757" h="2529">
                    <a:moveTo>
                      <a:pt x="0" y="0"/>
                    </a:moveTo>
                    <a:lnTo>
                      <a:pt x="80757" y="0"/>
                    </a:lnTo>
                    <a:lnTo>
                      <a:pt x="80757" y="2529"/>
                    </a:lnTo>
                    <a:lnTo>
                      <a:pt x="0" y="2529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184" name="Graphic 48">
            <a:extLst>
              <a:ext uri="{FF2B5EF4-FFF2-40B4-BE49-F238E27FC236}">
                <a16:creationId xmlns:a16="http://schemas.microsoft.com/office/drawing/2014/main" id="{DF82AC98-D87E-440E-92FC-30525C4F6FDD}"/>
              </a:ext>
            </a:extLst>
          </p:cNvPr>
          <p:cNvSpPr/>
          <p:nvPr/>
        </p:nvSpPr>
        <p:spPr>
          <a:xfrm>
            <a:off x="6848328" y="2434344"/>
            <a:ext cx="51754" cy="51754"/>
          </a:xfrm>
          <a:custGeom>
            <a:avLst/>
            <a:gdLst>
              <a:gd name="connsiteX0" fmla="*/ 34695 w 51754"/>
              <a:gd name="connsiteY0" fmla="*/ 25877 h 51754"/>
              <a:gd name="connsiteX1" fmla="*/ 49928 w 51754"/>
              <a:gd name="connsiteY1" fmla="*/ 10644 h 51754"/>
              <a:gd name="connsiteX2" fmla="*/ 49928 w 51754"/>
              <a:gd name="connsiteY2" fmla="*/ 1826 h 51754"/>
              <a:gd name="connsiteX3" fmla="*/ 41110 w 51754"/>
              <a:gd name="connsiteY3" fmla="*/ 1826 h 51754"/>
              <a:gd name="connsiteX4" fmla="*/ 25877 w 51754"/>
              <a:gd name="connsiteY4" fmla="*/ 17059 h 51754"/>
              <a:gd name="connsiteX5" fmla="*/ 10644 w 51754"/>
              <a:gd name="connsiteY5" fmla="*/ 1826 h 51754"/>
              <a:gd name="connsiteX6" fmla="*/ 1826 w 51754"/>
              <a:gd name="connsiteY6" fmla="*/ 1826 h 51754"/>
              <a:gd name="connsiteX7" fmla="*/ 1826 w 51754"/>
              <a:gd name="connsiteY7" fmla="*/ 10644 h 51754"/>
              <a:gd name="connsiteX8" fmla="*/ 17059 w 51754"/>
              <a:gd name="connsiteY8" fmla="*/ 25877 h 51754"/>
              <a:gd name="connsiteX9" fmla="*/ 1826 w 51754"/>
              <a:gd name="connsiteY9" fmla="*/ 41110 h 51754"/>
              <a:gd name="connsiteX10" fmla="*/ 1826 w 51754"/>
              <a:gd name="connsiteY10" fmla="*/ 49928 h 51754"/>
              <a:gd name="connsiteX11" fmla="*/ 6234 w 51754"/>
              <a:gd name="connsiteY11" fmla="*/ 51755 h 51754"/>
              <a:gd name="connsiteX12" fmla="*/ 10644 w 51754"/>
              <a:gd name="connsiteY12" fmla="*/ 49928 h 51754"/>
              <a:gd name="connsiteX13" fmla="*/ 25877 w 51754"/>
              <a:gd name="connsiteY13" fmla="*/ 34695 h 51754"/>
              <a:gd name="connsiteX14" fmla="*/ 41110 w 51754"/>
              <a:gd name="connsiteY14" fmla="*/ 49928 h 51754"/>
              <a:gd name="connsiteX15" fmla="*/ 45520 w 51754"/>
              <a:gd name="connsiteY15" fmla="*/ 51755 h 51754"/>
              <a:gd name="connsiteX16" fmla="*/ 49928 w 51754"/>
              <a:gd name="connsiteY16" fmla="*/ 49928 h 51754"/>
              <a:gd name="connsiteX17" fmla="*/ 49928 w 51754"/>
              <a:gd name="connsiteY17" fmla="*/ 41110 h 51754"/>
              <a:gd name="connsiteX18" fmla="*/ 34695 w 51754"/>
              <a:gd name="connsiteY18" fmla="*/ 25877 h 517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51754" h="51754">
                <a:moveTo>
                  <a:pt x="34695" y="25877"/>
                </a:moveTo>
                <a:lnTo>
                  <a:pt x="49928" y="10644"/>
                </a:lnTo>
                <a:cubicBezTo>
                  <a:pt x="52363" y="8209"/>
                  <a:pt x="52363" y="4261"/>
                  <a:pt x="49928" y="1826"/>
                </a:cubicBezTo>
                <a:cubicBezTo>
                  <a:pt x="47493" y="-609"/>
                  <a:pt x="43545" y="-609"/>
                  <a:pt x="41110" y="1826"/>
                </a:cubicBezTo>
                <a:lnTo>
                  <a:pt x="25877" y="17059"/>
                </a:lnTo>
                <a:lnTo>
                  <a:pt x="10644" y="1826"/>
                </a:lnTo>
                <a:cubicBezTo>
                  <a:pt x="8209" y="-609"/>
                  <a:pt x="4261" y="-609"/>
                  <a:pt x="1826" y="1826"/>
                </a:cubicBezTo>
                <a:cubicBezTo>
                  <a:pt x="-609" y="4261"/>
                  <a:pt x="-609" y="8209"/>
                  <a:pt x="1826" y="10644"/>
                </a:cubicBezTo>
                <a:lnTo>
                  <a:pt x="17059" y="25877"/>
                </a:lnTo>
                <a:lnTo>
                  <a:pt x="1826" y="41110"/>
                </a:lnTo>
                <a:cubicBezTo>
                  <a:pt x="-609" y="43545"/>
                  <a:pt x="-609" y="47493"/>
                  <a:pt x="1826" y="49928"/>
                </a:cubicBezTo>
                <a:cubicBezTo>
                  <a:pt x="3045" y="51147"/>
                  <a:pt x="4639" y="51755"/>
                  <a:pt x="6234" y="51755"/>
                </a:cubicBezTo>
                <a:cubicBezTo>
                  <a:pt x="7829" y="51755"/>
                  <a:pt x="9426" y="51147"/>
                  <a:pt x="10644" y="49928"/>
                </a:cubicBezTo>
                <a:lnTo>
                  <a:pt x="25877" y="34695"/>
                </a:lnTo>
                <a:lnTo>
                  <a:pt x="41110" y="49928"/>
                </a:lnTo>
                <a:cubicBezTo>
                  <a:pt x="42329" y="51147"/>
                  <a:pt x="43923" y="51755"/>
                  <a:pt x="45520" y="51755"/>
                </a:cubicBezTo>
                <a:cubicBezTo>
                  <a:pt x="47115" y="51755"/>
                  <a:pt x="48712" y="51147"/>
                  <a:pt x="49928" y="49928"/>
                </a:cubicBezTo>
                <a:cubicBezTo>
                  <a:pt x="52363" y="47493"/>
                  <a:pt x="52363" y="43545"/>
                  <a:pt x="49928" y="41110"/>
                </a:cubicBezTo>
                <a:lnTo>
                  <a:pt x="34695" y="25877"/>
                </a:lnTo>
                <a:close/>
              </a:path>
            </a:pathLst>
          </a:custGeom>
          <a:solidFill>
            <a:srgbClr val="FFFFFF"/>
          </a:solidFill>
          <a:ln w="2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85" name="Group 184">
            <a:extLst>
              <a:ext uri="{FF2B5EF4-FFF2-40B4-BE49-F238E27FC236}">
                <a16:creationId xmlns:a16="http://schemas.microsoft.com/office/drawing/2014/main" id="{84145137-8C6A-4BFA-B1B9-9E9DE51F3D2E}"/>
              </a:ext>
            </a:extLst>
          </p:cNvPr>
          <p:cNvGrpSpPr/>
          <p:nvPr/>
        </p:nvGrpSpPr>
        <p:grpSpPr>
          <a:xfrm>
            <a:off x="6679748" y="5439137"/>
            <a:ext cx="591270" cy="591272"/>
            <a:chOff x="6679748" y="5439137"/>
            <a:chExt cx="591270" cy="591272"/>
          </a:xfrm>
        </p:grpSpPr>
        <p:sp>
          <p:nvSpPr>
            <p:cNvPr id="186" name="Graphic 49">
              <a:extLst>
                <a:ext uri="{FF2B5EF4-FFF2-40B4-BE49-F238E27FC236}">
                  <a16:creationId xmlns:a16="http://schemas.microsoft.com/office/drawing/2014/main" id="{889150D9-BD9C-4347-96E4-FABE3705ED2F}"/>
                </a:ext>
              </a:extLst>
            </p:cNvPr>
            <p:cNvSpPr/>
            <p:nvPr/>
          </p:nvSpPr>
          <p:spPr>
            <a:xfrm>
              <a:off x="6679748" y="5439137"/>
              <a:ext cx="591270" cy="591272"/>
            </a:xfrm>
            <a:custGeom>
              <a:avLst/>
              <a:gdLst>
                <a:gd name="connsiteX0" fmla="*/ 202314 w 591270"/>
                <a:gd name="connsiteY0" fmla="*/ 0 h 591272"/>
                <a:gd name="connsiteX1" fmla="*/ 388956 w 591270"/>
                <a:gd name="connsiteY1" fmla="*/ 0 h 591272"/>
                <a:gd name="connsiteX2" fmla="*/ 591270 w 591270"/>
                <a:gd name="connsiteY2" fmla="*/ 202314 h 591272"/>
                <a:gd name="connsiteX3" fmla="*/ 591270 w 591270"/>
                <a:gd name="connsiteY3" fmla="*/ 388959 h 591272"/>
                <a:gd name="connsiteX4" fmla="*/ 388956 w 591270"/>
                <a:gd name="connsiteY4" fmla="*/ 591273 h 591272"/>
                <a:gd name="connsiteX5" fmla="*/ 202314 w 591270"/>
                <a:gd name="connsiteY5" fmla="*/ 591273 h 591272"/>
                <a:gd name="connsiteX6" fmla="*/ 0 w 591270"/>
                <a:gd name="connsiteY6" fmla="*/ 388959 h 591272"/>
                <a:gd name="connsiteX7" fmla="*/ 0 w 591270"/>
                <a:gd name="connsiteY7" fmla="*/ 202316 h 591272"/>
                <a:gd name="connsiteX8" fmla="*/ 202314 w 591270"/>
                <a:gd name="connsiteY8" fmla="*/ 0 h 591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1270" h="591272">
                  <a:moveTo>
                    <a:pt x="202314" y="0"/>
                  </a:moveTo>
                  <a:lnTo>
                    <a:pt x="388956" y="0"/>
                  </a:lnTo>
                  <a:cubicBezTo>
                    <a:pt x="500691" y="0"/>
                    <a:pt x="591270" y="90580"/>
                    <a:pt x="591270" y="202314"/>
                  </a:cubicBezTo>
                  <a:lnTo>
                    <a:pt x="591270" y="388959"/>
                  </a:lnTo>
                  <a:cubicBezTo>
                    <a:pt x="591270" y="500693"/>
                    <a:pt x="500691" y="591273"/>
                    <a:pt x="388956" y="591273"/>
                  </a:cubicBezTo>
                  <a:lnTo>
                    <a:pt x="202314" y="591273"/>
                  </a:lnTo>
                  <a:cubicBezTo>
                    <a:pt x="90580" y="591273"/>
                    <a:pt x="0" y="500693"/>
                    <a:pt x="0" y="388959"/>
                  </a:cubicBezTo>
                  <a:lnTo>
                    <a:pt x="0" y="202316"/>
                  </a:lnTo>
                  <a:cubicBezTo>
                    <a:pt x="0" y="90580"/>
                    <a:pt x="90580" y="0"/>
                    <a:pt x="202314" y="0"/>
                  </a:cubicBezTo>
                </a:path>
              </a:pathLst>
            </a:custGeom>
            <a:solidFill>
              <a:srgbClr val="C2E0A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7" name="Graphic 49">
              <a:extLst>
                <a:ext uri="{FF2B5EF4-FFF2-40B4-BE49-F238E27FC236}">
                  <a16:creationId xmlns:a16="http://schemas.microsoft.com/office/drawing/2014/main" id="{31508AC0-8112-4791-81F4-8569E1D36756}"/>
                </a:ext>
              </a:extLst>
            </p:cNvPr>
            <p:cNvSpPr/>
            <p:nvPr/>
          </p:nvSpPr>
          <p:spPr>
            <a:xfrm>
              <a:off x="6964697" y="5944756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-2"/>
                    <a:pt x="23191" y="5190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8" name="Graphic 49">
              <a:extLst>
                <a:ext uri="{FF2B5EF4-FFF2-40B4-BE49-F238E27FC236}">
                  <a16:creationId xmlns:a16="http://schemas.microsoft.com/office/drawing/2014/main" id="{05994D01-1167-4DB9-8599-57182B21786E}"/>
                </a:ext>
              </a:extLst>
            </p:cNvPr>
            <p:cNvSpPr/>
            <p:nvPr/>
          </p:nvSpPr>
          <p:spPr>
            <a:xfrm>
              <a:off x="6964697" y="5501882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-2"/>
                    <a:pt x="23191" y="5190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9" name="Graphic 49">
              <a:extLst>
                <a:ext uri="{FF2B5EF4-FFF2-40B4-BE49-F238E27FC236}">
                  <a16:creationId xmlns:a16="http://schemas.microsoft.com/office/drawing/2014/main" id="{B71FAADA-5D7C-416F-A232-D79B72D3E896}"/>
                </a:ext>
              </a:extLst>
            </p:cNvPr>
            <p:cNvSpPr/>
            <p:nvPr/>
          </p:nvSpPr>
          <p:spPr>
            <a:xfrm>
              <a:off x="7184425" y="5723285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0" name="Graphic 49">
              <a:extLst>
                <a:ext uri="{FF2B5EF4-FFF2-40B4-BE49-F238E27FC236}">
                  <a16:creationId xmlns:a16="http://schemas.microsoft.com/office/drawing/2014/main" id="{9A882BA2-5557-4402-B1F5-291804D52807}"/>
                </a:ext>
              </a:extLst>
            </p:cNvPr>
            <p:cNvSpPr/>
            <p:nvPr/>
          </p:nvSpPr>
          <p:spPr>
            <a:xfrm>
              <a:off x="6741751" y="5723285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-2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1" name="Graphic 49">
              <a:extLst>
                <a:ext uri="{FF2B5EF4-FFF2-40B4-BE49-F238E27FC236}">
                  <a16:creationId xmlns:a16="http://schemas.microsoft.com/office/drawing/2014/main" id="{7337D7BE-A62F-415E-BE1A-2126D5179CFE}"/>
                </a:ext>
              </a:extLst>
            </p:cNvPr>
            <p:cNvSpPr/>
            <p:nvPr/>
          </p:nvSpPr>
          <p:spPr>
            <a:xfrm>
              <a:off x="6779817" y="5540328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-2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2" name="Graphic 49">
              <a:extLst>
                <a:ext uri="{FF2B5EF4-FFF2-40B4-BE49-F238E27FC236}">
                  <a16:creationId xmlns:a16="http://schemas.microsoft.com/office/drawing/2014/main" id="{1E4C58FB-B6E5-4FAC-AB42-C90647330838}"/>
                </a:ext>
              </a:extLst>
            </p:cNvPr>
            <p:cNvSpPr/>
            <p:nvPr/>
          </p:nvSpPr>
          <p:spPr>
            <a:xfrm>
              <a:off x="7145959" y="5906470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3" name="Graphic 49">
              <a:extLst>
                <a:ext uri="{FF2B5EF4-FFF2-40B4-BE49-F238E27FC236}">
                  <a16:creationId xmlns:a16="http://schemas.microsoft.com/office/drawing/2014/main" id="{02A48AA1-6EEB-4507-9957-AA6755E77C13}"/>
                </a:ext>
              </a:extLst>
            </p:cNvPr>
            <p:cNvSpPr/>
            <p:nvPr/>
          </p:nvSpPr>
          <p:spPr>
            <a:xfrm>
              <a:off x="6779711" y="5906004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-2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Graphic 49">
              <a:extLst>
                <a:ext uri="{FF2B5EF4-FFF2-40B4-BE49-F238E27FC236}">
                  <a16:creationId xmlns:a16="http://schemas.microsoft.com/office/drawing/2014/main" id="{5FEF5257-97ED-4CFF-B258-FB9C7D8CAE4E}"/>
                </a:ext>
              </a:extLst>
            </p:cNvPr>
            <p:cNvSpPr/>
            <p:nvPr/>
          </p:nvSpPr>
          <p:spPr>
            <a:xfrm>
              <a:off x="7146035" y="5539677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Graphic 49">
              <a:extLst>
                <a:ext uri="{FF2B5EF4-FFF2-40B4-BE49-F238E27FC236}">
                  <a16:creationId xmlns:a16="http://schemas.microsoft.com/office/drawing/2014/main" id="{61D01212-A9D9-4E0D-A4B9-D17A976ECC82}"/>
                </a:ext>
              </a:extLst>
            </p:cNvPr>
            <p:cNvSpPr/>
            <p:nvPr/>
          </p:nvSpPr>
          <p:spPr>
            <a:xfrm>
              <a:off x="6827534" y="5587176"/>
              <a:ext cx="296153" cy="296153"/>
            </a:xfrm>
            <a:custGeom>
              <a:avLst/>
              <a:gdLst>
                <a:gd name="connsiteX0" fmla="*/ 59718 w 296153"/>
                <a:gd name="connsiteY0" fmla="*/ 0 h 296153"/>
                <a:gd name="connsiteX1" fmla="*/ 236436 w 296153"/>
                <a:gd name="connsiteY1" fmla="*/ 0 h 296153"/>
                <a:gd name="connsiteX2" fmla="*/ 296153 w 296153"/>
                <a:gd name="connsiteY2" fmla="*/ 59718 h 296153"/>
                <a:gd name="connsiteX3" fmla="*/ 296153 w 296153"/>
                <a:gd name="connsiteY3" fmla="*/ 236436 h 296153"/>
                <a:gd name="connsiteX4" fmla="*/ 236436 w 296153"/>
                <a:gd name="connsiteY4" fmla="*/ 296153 h 296153"/>
                <a:gd name="connsiteX5" fmla="*/ 59718 w 296153"/>
                <a:gd name="connsiteY5" fmla="*/ 296153 h 296153"/>
                <a:gd name="connsiteX6" fmla="*/ 0 w 296153"/>
                <a:gd name="connsiteY6" fmla="*/ 236436 h 296153"/>
                <a:gd name="connsiteX7" fmla="*/ 0 w 296153"/>
                <a:gd name="connsiteY7" fmla="*/ 59718 h 296153"/>
                <a:gd name="connsiteX8" fmla="*/ 59718 w 296153"/>
                <a:gd name="connsiteY8" fmla="*/ 0 h 29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153" h="296153">
                  <a:moveTo>
                    <a:pt x="59718" y="0"/>
                  </a:moveTo>
                  <a:lnTo>
                    <a:pt x="236436" y="0"/>
                  </a:lnTo>
                  <a:cubicBezTo>
                    <a:pt x="269417" y="0"/>
                    <a:pt x="296153" y="26736"/>
                    <a:pt x="296153" y="59718"/>
                  </a:cubicBezTo>
                  <a:lnTo>
                    <a:pt x="296153" y="236436"/>
                  </a:lnTo>
                  <a:cubicBezTo>
                    <a:pt x="296153" y="269417"/>
                    <a:pt x="269417" y="296153"/>
                    <a:pt x="236436" y="296153"/>
                  </a:cubicBezTo>
                  <a:lnTo>
                    <a:pt x="59718" y="296153"/>
                  </a:lnTo>
                  <a:cubicBezTo>
                    <a:pt x="26736" y="296153"/>
                    <a:pt x="0" y="269417"/>
                    <a:pt x="0" y="236436"/>
                  </a:cubicBezTo>
                  <a:lnTo>
                    <a:pt x="0" y="59718"/>
                  </a:lnTo>
                  <a:cubicBezTo>
                    <a:pt x="0" y="26738"/>
                    <a:pt x="26736" y="0"/>
                    <a:pt x="59718" y="0"/>
                  </a:cubicBezTo>
                  <a:close/>
                </a:path>
              </a:pathLst>
            </a:custGeom>
            <a:solidFill>
              <a:srgbClr val="6ABD46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96" name="Graphic 49">
              <a:extLst>
                <a:ext uri="{FF2B5EF4-FFF2-40B4-BE49-F238E27FC236}">
                  <a16:creationId xmlns:a16="http://schemas.microsoft.com/office/drawing/2014/main" id="{3BCCB841-C2BB-4EBF-B345-2F26B17BAB64}"/>
                </a:ext>
              </a:extLst>
            </p:cNvPr>
            <p:cNvGrpSpPr/>
            <p:nvPr/>
          </p:nvGrpSpPr>
          <p:grpSpPr>
            <a:xfrm>
              <a:off x="6853387" y="5663331"/>
              <a:ext cx="248260" cy="130620"/>
              <a:chOff x="6853387" y="5663331"/>
              <a:chExt cx="248260" cy="130620"/>
            </a:xfrm>
            <a:solidFill>
              <a:srgbClr val="FFFFFF"/>
            </a:solidFill>
          </p:grpSpPr>
          <p:sp>
            <p:nvSpPr>
              <p:cNvPr id="197" name="Graphic 49">
                <a:extLst>
                  <a:ext uri="{FF2B5EF4-FFF2-40B4-BE49-F238E27FC236}">
                    <a16:creationId xmlns:a16="http://schemas.microsoft.com/office/drawing/2014/main" id="{F70D0BCA-4B13-4AFE-A11A-083812AEB69B}"/>
                  </a:ext>
                </a:extLst>
              </p:cNvPr>
              <p:cNvSpPr/>
              <p:nvPr/>
            </p:nvSpPr>
            <p:spPr>
              <a:xfrm>
                <a:off x="6965556" y="5675267"/>
                <a:ext cx="7367" cy="16399"/>
              </a:xfrm>
              <a:custGeom>
                <a:avLst/>
                <a:gdLst>
                  <a:gd name="connsiteX0" fmla="*/ 3241 w 7367"/>
                  <a:gd name="connsiteY0" fmla="*/ 2388 h 16399"/>
                  <a:gd name="connsiteX1" fmla="*/ 0 w 7367"/>
                  <a:gd name="connsiteY1" fmla="*/ 3282 h 16399"/>
                  <a:gd name="connsiteX2" fmla="*/ 0 w 7367"/>
                  <a:gd name="connsiteY2" fmla="*/ 5667 h 16399"/>
                  <a:gd name="connsiteX3" fmla="*/ 4126 w 7367"/>
                  <a:gd name="connsiteY3" fmla="*/ 5667 h 16399"/>
                  <a:gd name="connsiteX4" fmla="*/ 4126 w 7367"/>
                  <a:gd name="connsiteY4" fmla="*/ 16400 h 16399"/>
                  <a:gd name="connsiteX5" fmla="*/ 7368 w 7367"/>
                  <a:gd name="connsiteY5" fmla="*/ 16400 h 16399"/>
                  <a:gd name="connsiteX6" fmla="*/ 7368 w 7367"/>
                  <a:gd name="connsiteY6" fmla="*/ 0 h 16399"/>
                  <a:gd name="connsiteX7" fmla="*/ 4421 w 7367"/>
                  <a:gd name="connsiteY7" fmla="*/ 0 h 16399"/>
                  <a:gd name="connsiteX8" fmla="*/ 3241 w 7367"/>
                  <a:gd name="connsiteY8" fmla="*/ 2388 h 16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67" h="16399">
                    <a:moveTo>
                      <a:pt x="3241" y="2388"/>
                    </a:moveTo>
                    <a:cubicBezTo>
                      <a:pt x="2356" y="2984"/>
                      <a:pt x="1473" y="3282"/>
                      <a:pt x="0" y="3282"/>
                    </a:cubicBezTo>
                    <a:lnTo>
                      <a:pt x="0" y="5667"/>
                    </a:lnTo>
                    <a:lnTo>
                      <a:pt x="4126" y="5667"/>
                    </a:lnTo>
                    <a:lnTo>
                      <a:pt x="4126" y="16400"/>
                    </a:lnTo>
                    <a:lnTo>
                      <a:pt x="7368" y="16400"/>
                    </a:lnTo>
                    <a:lnTo>
                      <a:pt x="7368" y="0"/>
                    </a:lnTo>
                    <a:lnTo>
                      <a:pt x="4421" y="0"/>
                    </a:lnTo>
                    <a:cubicBezTo>
                      <a:pt x="4124" y="1196"/>
                      <a:pt x="3831" y="1791"/>
                      <a:pt x="3241" y="2388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" name="Graphic 49">
                <a:extLst>
                  <a:ext uri="{FF2B5EF4-FFF2-40B4-BE49-F238E27FC236}">
                    <a16:creationId xmlns:a16="http://schemas.microsoft.com/office/drawing/2014/main" id="{A208A91E-5F5B-41CB-9AB6-0717132B5EFB}"/>
                  </a:ext>
                </a:extLst>
              </p:cNvPr>
              <p:cNvSpPr/>
              <p:nvPr/>
            </p:nvSpPr>
            <p:spPr>
              <a:xfrm>
                <a:off x="6975707" y="5700597"/>
                <a:ext cx="12455" cy="17129"/>
              </a:xfrm>
              <a:custGeom>
                <a:avLst/>
                <a:gdLst>
                  <a:gd name="connsiteX0" fmla="*/ 3264 w 12455"/>
                  <a:gd name="connsiteY0" fmla="*/ 8415 h 17129"/>
                  <a:gd name="connsiteX1" fmla="*/ 6230 w 12455"/>
                  <a:gd name="connsiteY1" fmla="*/ 2705 h 17129"/>
                  <a:gd name="connsiteX2" fmla="*/ 8899 w 12455"/>
                  <a:gd name="connsiteY2" fmla="*/ 8415 h 17129"/>
                  <a:gd name="connsiteX3" fmla="*/ 6230 w 12455"/>
                  <a:gd name="connsiteY3" fmla="*/ 14424 h 17129"/>
                  <a:gd name="connsiteX4" fmla="*/ 3264 w 12455"/>
                  <a:gd name="connsiteY4" fmla="*/ 8415 h 17129"/>
                  <a:gd name="connsiteX5" fmla="*/ 10974 w 12455"/>
                  <a:gd name="connsiteY5" fmla="*/ 14724 h 17129"/>
                  <a:gd name="connsiteX6" fmla="*/ 12456 w 12455"/>
                  <a:gd name="connsiteY6" fmla="*/ 8413 h 17129"/>
                  <a:gd name="connsiteX7" fmla="*/ 10974 w 12455"/>
                  <a:gd name="connsiteY7" fmla="*/ 2403 h 17129"/>
                  <a:gd name="connsiteX8" fmla="*/ 6228 w 12455"/>
                  <a:gd name="connsiteY8" fmla="*/ 0 h 17129"/>
                  <a:gd name="connsiteX9" fmla="*/ 1482 w 12455"/>
                  <a:gd name="connsiteY9" fmla="*/ 2104 h 17129"/>
                  <a:gd name="connsiteX10" fmla="*/ 0 w 12455"/>
                  <a:gd name="connsiteY10" fmla="*/ 8415 h 17129"/>
                  <a:gd name="connsiteX11" fmla="*/ 1482 w 12455"/>
                  <a:gd name="connsiteY11" fmla="*/ 14726 h 17129"/>
                  <a:gd name="connsiteX12" fmla="*/ 6228 w 12455"/>
                  <a:gd name="connsiteY12" fmla="*/ 17129 h 17129"/>
                  <a:gd name="connsiteX13" fmla="*/ 10974 w 12455"/>
                  <a:gd name="connsiteY13" fmla="*/ 14724 h 17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455" h="17129">
                    <a:moveTo>
                      <a:pt x="3264" y="8415"/>
                    </a:moveTo>
                    <a:cubicBezTo>
                      <a:pt x="3264" y="4509"/>
                      <a:pt x="4451" y="2705"/>
                      <a:pt x="6230" y="2705"/>
                    </a:cubicBezTo>
                    <a:cubicBezTo>
                      <a:pt x="8010" y="2705"/>
                      <a:pt x="8899" y="4507"/>
                      <a:pt x="8899" y="8415"/>
                    </a:cubicBezTo>
                    <a:cubicBezTo>
                      <a:pt x="8899" y="12321"/>
                      <a:pt x="8010" y="14424"/>
                      <a:pt x="6230" y="14424"/>
                    </a:cubicBezTo>
                    <a:cubicBezTo>
                      <a:pt x="4448" y="14424"/>
                      <a:pt x="3264" y="12321"/>
                      <a:pt x="3264" y="8415"/>
                    </a:cubicBezTo>
                    <a:moveTo>
                      <a:pt x="10974" y="14724"/>
                    </a:moveTo>
                    <a:cubicBezTo>
                      <a:pt x="11863" y="13222"/>
                      <a:pt x="12456" y="11118"/>
                      <a:pt x="12456" y="8413"/>
                    </a:cubicBezTo>
                    <a:cubicBezTo>
                      <a:pt x="12456" y="5708"/>
                      <a:pt x="11863" y="3906"/>
                      <a:pt x="10974" y="2403"/>
                    </a:cubicBezTo>
                    <a:cubicBezTo>
                      <a:pt x="9787" y="599"/>
                      <a:pt x="8305" y="0"/>
                      <a:pt x="6228" y="0"/>
                    </a:cubicBezTo>
                    <a:cubicBezTo>
                      <a:pt x="4151" y="0"/>
                      <a:pt x="2669" y="601"/>
                      <a:pt x="1482" y="2104"/>
                    </a:cubicBezTo>
                    <a:cubicBezTo>
                      <a:pt x="592" y="3606"/>
                      <a:pt x="0" y="5710"/>
                      <a:pt x="0" y="8415"/>
                    </a:cubicBezTo>
                    <a:cubicBezTo>
                      <a:pt x="0" y="11120"/>
                      <a:pt x="592" y="13224"/>
                      <a:pt x="1482" y="14726"/>
                    </a:cubicBezTo>
                    <a:cubicBezTo>
                      <a:pt x="2669" y="16228"/>
                      <a:pt x="4151" y="17129"/>
                      <a:pt x="6228" y="17129"/>
                    </a:cubicBezTo>
                    <a:cubicBezTo>
                      <a:pt x="8305" y="17129"/>
                      <a:pt x="9787" y="16228"/>
                      <a:pt x="10974" y="14724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" name="Graphic 49">
                <a:extLst>
                  <a:ext uri="{FF2B5EF4-FFF2-40B4-BE49-F238E27FC236}">
                    <a16:creationId xmlns:a16="http://schemas.microsoft.com/office/drawing/2014/main" id="{59214B89-E2D9-4E86-8226-82CDFD007732}"/>
                  </a:ext>
                </a:extLst>
              </p:cNvPr>
              <p:cNvSpPr/>
              <p:nvPr/>
            </p:nvSpPr>
            <p:spPr>
              <a:xfrm>
                <a:off x="6959632" y="5700597"/>
                <a:ext cx="12455" cy="17129"/>
              </a:xfrm>
              <a:custGeom>
                <a:avLst/>
                <a:gdLst>
                  <a:gd name="connsiteX0" fmla="*/ 3559 w 12455"/>
                  <a:gd name="connsiteY0" fmla="*/ 8415 h 17129"/>
                  <a:gd name="connsiteX1" fmla="*/ 6228 w 12455"/>
                  <a:gd name="connsiteY1" fmla="*/ 2705 h 17129"/>
                  <a:gd name="connsiteX2" fmla="*/ 9194 w 12455"/>
                  <a:gd name="connsiteY2" fmla="*/ 8415 h 17129"/>
                  <a:gd name="connsiteX3" fmla="*/ 6228 w 12455"/>
                  <a:gd name="connsiteY3" fmla="*/ 14424 h 17129"/>
                  <a:gd name="connsiteX4" fmla="*/ 3559 w 12455"/>
                  <a:gd name="connsiteY4" fmla="*/ 8415 h 17129"/>
                  <a:gd name="connsiteX5" fmla="*/ 10974 w 12455"/>
                  <a:gd name="connsiteY5" fmla="*/ 14724 h 17129"/>
                  <a:gd name="connsiteX6" fmla="*/ 12456 w 12455"/>
                  <a:gd name="connsiteY6" fmla="*/ 8413 h 17129"/>
                  <a:gd name="connsiteX7" fmla="*/ 10974 w 12455"/>
                  <a:gd name="connsiteY7" fmla="*/ 2403 h 17129"/>
                  <a:gd name="connsiteX8" fmla="*/ 6228 w 12455"/>
                  <a:gd name="connsiteY8" fmla="*/ 0 h 17129"/>
                  <a:gd name="connsiteX9" fmla="*/ 1482 w 12455"/>
                  <a:gd name="connsiteY9" fmla="*/ 2104 h 17129"/>
                  <a:gd name="connsiteX10" fmla="*/ 0 w 12455"/>
                  <a:gd name="connsiteY10" fmla="*/ 8415 h 17129"/>
                  <a:gd name="connsiteX11" fmla="*/ 1482 w 12455"/>
                  <a:gd name="connsiteY11" fmla="*/ 14726 h 17129"/>
                  <a:gd name="connsiteX12" fmla="*/ 6228 w 12455"/>
                  <a:gd name="connsiteY12" fmla="*/ 17129 h 17129"/>
                  <a:gd name="connsiteX13" fmla="*/ 10974 w 12455"/>
                  <a:gd name="connsiteY13" fmla="*/ 14724 h 17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455" h="17129">
                    <a:moveTo>
                      <a:pt x="3559" y="8415"/>
                    </a:moveTo>
                    <a:cubicBezTo>
                      <a:pt x="3559" y="4509"/>
                      <a:pt x="4448" y="2705"/>
                      <a:pt x="6228" y="2705"/>
                    </a:cubicBezTo>
                    <a:cubicBezTo>
                      <a:pt x="8007" y="2705"/>
                      <a:pt x="9194" y="4507"/>
                      <a:pt x="9194" y="8415"/>
                    </a:cubicBezTo>
                    <a:cubicBezTo>
                      <a:pt x="9194" y="12321"/>
                      <a:pt x="8007" y="14424"/>
                      <a:pt x="6228" y="14424"/>
                    </a:cubicBezTo>
                    <a:cubicBezTo>
                      <a:pt x="4448" y="14424"/>
                      <a:pt x="3559" y="12321"/>
                      <a:pt x="3559" y="8415"/>
                    </a:cubicBezTo>
                    <a:moveTo>
                      <a:pt x="10974" y="14724"/>
                    </a:moveTo>
                    <a:cubicBezTo>
                      <a:pt x="11863" y="13222"/>
                      <a:pt x="12456" y="11118"/>
                      <a:pt x="12456" y="8413"/>
                    </a:cubicBezTo>
                    <a:cubicBezTo>
                      <a:pt x="12456" y="5708"/>
                      <a:pt x="11863" y="3906"/>
                      <a:pt x="10974" y="2403"/>
                    </a:cubicBezTo>
                    <a:cubicBezTo>
                      <a:pt x="9787" y="599"/>
                      <a:pt x="8305" y="0"/>
                      <a:pt x="6228" y="0"/>
                    </a:cubicBezTo>
                    <a:cubicBezTo>
                      <a:pt x="4151" y="0"/>
                      <a:pt x="2669" y="601"/>
                      <a:pt x="1482" y="2104"/>
                    </a:cubicBezTo>
                    <a:cubicBezTo>
                      <a:pt x="592" y="3606"/>
                      <a:pt x="0" y="5710"/>
                      <a:pt x="0" y="8415"/>
                    </a:cubicBezTo>
                    <a:cubicBezTo>
                      <a:pt x="0" y="11120"/>
                      <a:pt x="592" y="13224"/>
                      <a:pt x="1482" y="14726"/>
                    </a:cubicBezTo>
                    <a:cubicBezTo>
                      <a:pt x="2669" y="16228"/>
                      <a:pt x="4151" y="17129"/>
                      <a:pt x="6228" y="17129"/>
                    </a:cubicBezTo>
                    <a:cubicBezTo>
                      <a:pt x="8305" y="17129"/>
                      <a:pt x="9787" y="16228"/>
                      <a:pt x="10974" y="14724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" name="Graphic 49">
                <a:extLst>
                  <a:ext uri="{FF2B5EF4-FFF2-40B4-BE49-F238E27FC236}">
                    <a16:creationId xmlns:a16="http://schemas.microsoft.com/office/drawing/2014/main" id="{CA7A14AF-F06F-4654-B7DA-879A2D204640}"/>
                  </a:ext>
                </a:extLst>
              </p:cNvPr>
              <p:cNvSpPr/>
              <p:nvPr/>
            </p:nvSpPr>
            <p:spPr>
              <a:xfrm>
                <a:off x="6964828" y="5726407"/>
                <a:ext cx="7489" cy="16399"/>
              </a:xfrm>
              <a:custGeom>
                <a:avLst/>
                <a:gdLst>
                  <a:gd name="connsiteX0" fmla="*/ 3295 w 7489"/>
                  <a:gd name="connsiteY0" fmla="*/ 2388 h 16399"/>
                  <a:gd name="connsiteX1" fmla="*/ 0 w 7489"/>
                  <a:gd name="connsiteY1" fmla="*/ 3282 h 16399"/>
                  <a:gd name="connsiteX2" fmla="*/ 0 w 7489"/>
                  <a:gd name="connsiteY2" fmla="*/ 5667 h 16399"/>
                  <a:gd name="connsiteX3" fmla="*/ 4194 w 7489"/>
                  <a:gd name="connsiteY3" fmla="*/ 5667 h 16399"/>
                  <a:gd name="connsiteX4" fmla="*/ 4194 w 7489"/>
                  <a:gd name="connsiteY4" fmla="*/ 16400 h 16399"/>
                  <a:gd name="connsiteX5" fmla="*/ 7489 w 7489"/>
                  <a:gd name="connsiteY5" fmla="*/ 16400 h 16399"/>
                  <a:gd name="connsiteX6" fmla="*/ 7489 w 7489"/>
                  <a:gd name="connsiteY6" fmla="*/ 0 h 16399"/>
                  <a:gd name="connsiteX7" fmla="*/ 4793 w 7489"/>
                  <a:gd name="connsiteY7" fmla="*/ 0 h 16399"/>
                  <a:gd name="connsiteX8" fmla="*/ 3295 w 7489"/>
                  <a:gd name="connsiteY8" fmla="*/ 2388 h 16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89" h="16399">
                    <a:moveTo>
                      <a:pt x="3295" y="2388"/>
                    </a:moveTo>
                    <a:cubicBezTo>
                      <a:pt x="2696" y="2984"/>
                      <a:pt x="1498" y="3282"/>
                      <a:pt x="0" y="3282"/>
                    </a:cubicBezTo>
                    <a:lnTo>
                      <a:pt x="0" y="5667"/>
                    </a:lnTo>
                    <a:lnTo>
                      <a:pt x="4194" y="5667"/>
                    </a:lnTo>
                    <a:lnTo>
                      <a:pt x="4194" y="16400"/>
                    </a:lnTo>
                    <a:lnTo>
                      <a:pt x="7489" y="16400"/>
                    </a:lnTo>
                    <a:lnTo>
                      <a:pt x="7489" y="0"/>
                    </a:lnTo>
                    <a:lnTo>
                      <a:pt x="4793" y="0"/>
                    </a:lnTo>
                    <a:cubicBezTo>
                      <a:pt x="4494" y="1194"/>
                      <a:pt x="3894" y="1791"/>
                      <a:pt x="3295" y="2388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" name="Graphic 49">
                <a:extLst>
                  <a:ext uri="{FF2B5EF4-FFF2-40B4-BE49-F238E27FC236}">
                    <a16:creationId xmlns:a16="http://schemas.microsoft.com/office/drawing/2014/main" id="{428874C3-8253-4FAB-8D37-BB7571AA9FE2}"/>
                  </a:ext>
                </a:extLst>
              </p:cNvPr>
              <p:cNvSpPr/>
              <p:nvPr/>
            </p:nvSpPr>
            <p:spPr>
              <a:xfrm>
                <a:off x="6947063" y="5700960"/>
                <a:ext cx="7367" cy="16519"/>
              </a:xfrm>
              <a:custGeom>
                <a:avLst/>
                <a:gdLst>
                  <a:gd name="connsiteX0" fmla="*/ 3241 w 7367"/>
                  <a:gd name="connsiteY0" fmla="*/ 2101 h 16519"/>
                  <a:gd name="connsiteX1" fmla="*/ 0 w 7367"/>
                  <a:gd name="connsiteY1" fmla="*/ 3002 h 16519"/>
                  <a:gd name="connsiteX2" fmla="*/ 0 w 7367"/>
                  <a:gd name="connsiteY2" fmla="*/ 5406 h 16519"/>
                  <a:gd name="connsiteX3" fmla="*/ 4126 w 7367"/>
                  <a:gd name="connsiteY3" fmla="*/ 5406 h 16519"/>
                  <a:gd name="connsiteX4" fmla="*/ 4126 w 7367"/>
                  <a:gd name="connsiteY4" fmla="*/ 16519 h 16519"/>
                  <a:gd name="connsiteX5" fmla="*/ 7368 w 7367"/>
                  <a:gd name="connsiteY5" fmla="*/ 16519 h 16519"/>
                  <a:gd name="connsiteX6" fmla="*/ 7368 w 7367"/>
                  <a:gd name="connsiteY6" fmla="*/ 0 h 16519"/>
                  <a:gd name="connsiteX7" fmla="*/ 4421 w 7367"/>
                  <a:gd name="connsiteY7" fmla="*/ 0 h 16519"/>
                  <a:gd name="connsiteX8" fmla="*/ 3241 w 7367"/>
                  <a:gd name="connsiteY8" fmla="*/ 2101 h 16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67" h="16519">
                    <a:moveTo>
                      <a:pt x="3241" y="2101"/>
                    </a:moveTo>
                    <a:cubicBezTo>
                      <a:pt x="2356" y="2703"/>
                      <a:pt x="1473" y="3002"/>
                      <a:pt x="0" y="3002"/>
                    </a:cubicBezTo>
                    <a:lnTo>
                      <a:pt x="0" y="5406"/>
                    </a:lnTo>
                    <a:lnTo>
                      <a:pt x="4126" y="5406"/>
                    </a:lnTo>
                    <a:lnTo>
                      <a:pt x="4126" y="16519"/>
                    </a:lnTo>
                    <a:lnTo>
                      <a:pt x="7368" y="16519"/>
                    </a:lnTo>
                    <a:lnTo>
                      <a:pt x="7368" y="0"/>
                    </a:lnTo>
                    <a:lnTo>
                      <a:pt x="4421" y="0"/>
                    </a:lnTo>
                    <a:cubicBezTo>
                      <a:pt x="4124" y="901"/>
                      <a:pt x="3829" y="1802"/>
                      <a:pt x="3241" y="2101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" name="Graphic 49">
                <a:extLst>
                  <a:ext uri="{FF2B5EF4-FFF2-40B4-BE49-F238E27FC236}">
                    <a16:creationId xmlns:a16="http://schemas.microsoft.com/office/drawing/2014/main" id="{E33DE283-7BBF-4414-ACF5-227F0A6C59A4}"/>
                  </a:ext>
                </a:extLst>
              </p:cNvPr>
              <p:cNvSpPr/>
              <p:nvPr/>
            </p:nvSpPr>
            <p:spPr>
              <a:xfrm>
                <a:off x="6978971" y="5726047"/>
                <a:ext cx="12455" cy="17007"/>
              </a:xfrm>
              <a:custGeom>
                <a:avLst/>
                <a:gdLst>
                  <a:gd name="connsiteX0" fmla="*/ 6228 w 12455"/>
                  <a:gd name="connsiteY0" fmla="*/ 14323 h 17007"/>
                  <a:gd name="connsiteX1" fmla="*/ 3261 w 12455"/>
                  <a:gd name="connsiteY1" fmla="*/ 8654 h 17007"/>
                  <a:gd name="connsiteX2" fmla="*/ 6228 w 12455"/>
                  <a:gd name="connsiteY2" fmla="*/ 2687 h 17007"/>
                  <a:gd name="connsiteX3" fmla="*/ 8897 w 12455"/>
                  <a:gd name="connsiteY3" fmla="*/ 8654 h 17007"/>
                  <a:gd name="connsiteX4" fmla="*/ 6228 w 12455"/>
                  <a:gd name="connsiteY4" fmla="*/ 14323 h 17007"/>
                  <a:gd name="connsiteX5" fmla="*/ 6228 w 12455"/>
                  <a:gd name="connsiteY5" fmla="*/ 0 h 17007"/>
                  <a:gd name="connsiteX6" fmla="*/ 1482 w 12455"/>
                  <a:gd name="connsiteY6" fmla="*/ 2388 h 17007"/>
                  <a:gd name="connsiteX7" fmla="*/ 0 w 12455"/>
                  <a:gd name="connsiteY7" fmla="*/ 8654 h 17007"/>
                  <a:gd name="connsiteX8" fmla="*/ 1482 w 12455"/>
                  <a:gd name="connsiteY8" fmla="*/ 14620 h 17007"/>
                  <a:gd name="connsiteX9" fmla="*/ 6228 w 12455"/>
                  <a:gd name="connsiteY9" fmla="*/ 17008 h 17007"/>
                  <a:gd name="connsiteX10" fmla="*/ 10974 w 12455"/>
                  <a:gd name="connsiteY10" fmla="*/ 14620 h 17007"/>
                  <a:gd name="connsiteX11" fmla="*/ 12456 w 12455"/>
                  <a:gd name="connsiteY11" fmla="*/ 8654 h 17007"/>
                  <a:gd name="connsiteX12" fmla="*/ 10676 w 12455"/>
                  <a:gd name="connsiteY12" fmla="*/ 2388 h 17007"/>
                  <a:gd name="connsiteX13" fmla="*/ 6228 w 12455"/>
                  <a:gd name="connsiteY13" fmla="*/ 0 h 17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455" h="17007">
                    <a:moveTo>
                      <a:pt x="6228" y="14323"/>
                    </a:moveTo>
                    <a:cubicBezTo>
                      <a:pt x="4151" y="14323"/>
                      <a:pt x="3261" y="12532"/>
                      <a:pt x="3261" y="8654"/>
                    </a:cubicBezTo>
                    <a:cubicBezTo>
                      <a:pt x="3261" y="4775"/>
                      <a:pt x="4151" y="2687"/>
                      <a:pt x="6228" y="2687"/>
                    </a:cubicBezTo>
                    <a:cubicBezTo>
                      <a:pt x="8007" y="2687"/>
                      <a:pt x="8897" y="4775"/>
                      <a:pt x="8897" y="8654"/>
                    </a:cubicBezTo>
                    <a:cubicBezTo>
                      <a:pt x="8897" y="12532"/>
                      <a:pt x="8007" y="14323"/>
                      <a:pt x="6228" y="14323"/>
                    </a:cubicBezTo>
                    <a:moveTo>
                      <a:pt x="6228" y="0"/>
                    </a:moveTo>
                    <a:cubicBezTo>
                      <a:pt x="4151" y="0"/>
                      <a:pt x="2669" y="896"/>
                      <a:pt x="1482" y="2388"/>
                    </a:cubicBezTo>
                    <a:cubicBezTo>
                      <a:pt x="295" y="3879"/>
                      <a:pt x="0" y="5969"/>
                      <a:pt x="0" y="8654"/>
                    </a:cubicBezTo>
                    <a:cubicBezTo>
                      <a:pt x="0" y="11041"/>
                      <a:pt x="297" y="13129"/>
                      <a:pt x="1482" y="14620"/>
                    </a:cubicBezTo>
                    <a:cubicBezTo>
                      <a:pt x="2372" y="16411"/>
                      <a:pt x="4151" y="17008"/>
                      <a:pt x="6228" y="17008"/>
                    </a:cubicBezTo>
                    <a:cubicBezTo>
                      <a:pt x="8305" y="17008"/>
                      <a:pt x="9787" y="16411"/>
                      <a:pt x="10974" y="14620"/>
                    </a:cubicBezTo>
                    <a:cubicBezTo>
                      <a:pt x="11863" y="13129"/>
                      <a:pt x="12456" y="11039"/>
                      <a:pt x="12456" y="8654"/>
                    </a:cubicBezTo>
                    <a:cubicBezTo>
                      <a:pt x="12456" y="5969"/>
                      <a:pt x="11863" y="3879"/>
                      <a:pt x="10676" y="2388"/>
                    </a:cubicBezTo>
                    <a:cubicBezTo>
                      <a:pt x="9787" y="896"/>
                      <a:pt x="8007" y="0"/>
                      <a:pt x="6228" y="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" name="Graphic 49">
                <a:extLst>
                  <a:ext uri="{FF2B5EF4-FFF2-40B4-BE49-F238E27FC236}">
                    <a16:creationId xmlns:a16="http://schemas.microsoft.com/office/drawing/2014/main" id="{4E447EEB-BC2B-47D7-A285-7D5790B78A0F}"/>
                  </a:ext>
                </a:extLst>
              </p:cNvPr>
              <p:cNvSpPr/>
              <p:nvPr/>
            </p:nvSpPr>
            <p:spPr>
              <a:xfrm>
                <a:off x="6979214" y="5674908"/>
                <a:ext cx="12577" cy="17007"/>
              </a:xfrm>
              <a:custGeom>
                <a:avLst/>
                <a:gdLst>
                  <a:gd name="connsiteX0" fmla="*/ 6289 w 12577"/>
                  <a:gd name="connsiteY0" fmla="*/ 14321 h 17007"/>
                  <a:gd name="connsiteX1" fmla="*/ 3593 w 12577"/>
                  <a:gd name="connsiteY1" fmla="*/ 8651 h 17007"/>
                  <a:gd name="connsiteX2" fmla="*/ 6289 w 12577"/>
                  <a:gd name="connsiteY2" fmla="*/ 2685 h 17007"/>
                  <a:gd name="connsiteX3" fmla="*/ 9282 w 12577"/>
                  <a:gd name="connsiteY3" fmla="*/ 8651 h 17007"/>
                  <a:gd name="connsiteX4" fmla="*/ 6289 w 12577"/>
                  <a:gd name="connsiteY4" fmla="*/ 14321 h 17007"/>
                  <a:gd name="connsiteX5" fmla="*/ 6289 w 12577"/>
                  <a:gd name="connsiteY5" fmla="*/ 0 h 17007"/>
                  <a:gd name="connsiteX6" fmla="*/ 1498 w 12577"/>
                  <a:gd name="connsiteY6" fmla="*/ 2388 h 17007"/>
                  <a:gd name="connsiteX7" fmla="*/ 0 w 12577"/>
                  <a:gd name="connsiteY7" fmla="*/ 8654 h 17007"/>
                  <a:gd name="connsiteX8" fmla="*/ 1498 w 12577"/>
                  <a:gd name="connsiteY8" fmla="*/ 14620 h 17007"/>
                  <a:gd name="connsiteX9" fmla="*/ 6289 w 12577"/>
                  <a:gd name="connsiteY9" fmla="*/ 17008 h 17007"/>
                  <a:gd name="connsiteX10" fmla="*/ 11080 w 12577"/>
                  <a:gd name="connsiteY10" fmla="*/ 14620 h 17007"/>
                  <a:gd name="connsiteX11" fmla="*/ 12577 w 12577"/>
                  <a:gd name="connsiteY11" fmla="*/ 8654 h 17007"/>
                  <a:gd name="connsiteX12" fmla="*/ 11080 w 12577"/>
                  <a:gd name="connsiteY12" fmla="*/ 2388 h 17007"/>
                  <a:gd name="connsiteX13" fmla="*/ 6289 w 12577"/>
                  <a:gd name="connsiteY13" fmla="*/ 0 h 17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577" h="17007">
                    <a:moveTo>
                      <a:pt x="6289" y="14321"/>
                    </a:moveTo>
                    <a:cubicBezTo>
                      <a:pt x="4491" y="14321"/>
                      <a:pt x="3593" y="12530"/>
                      <a:pt x="3593" y="8651"/>
                    </a:cubicBezTo>
                    <a:cubicBezTo>
                      <a:pt x="3593" y="4773"/>
                      <a:pt x="4491" y="2685"/>
                      <a:pt x="6289" y="2685"/>
                    </a:cubicBezTo>
                    <a:cubicBezTo>
                      <a:pt x="8086" y="2685"/>
                      <a:pt x="9282" y="4773"/>
                      <a:pt x="9282" y="8651"/>
                    </a:cubicBezTo>
                    <a:cubicBezTo>
                      <a:pt x="9282" y="12530"/>
                      <a:pt x="8084" y="14321"/>
                      <a:pt x="6289" y="14321"/>
                    </a:cubicBezTo>
                    <a:moveTo>
                      <a:pt x="6289" y="0"/>
                    </a:moveTo>
                    <a:cubicBezTo>
                      <a:pt x="4192" y="0"/>
                      <a:pt x="2696" y="896"/>
                      <a:pt x="1498" y="2388"/>
                    </a:cubicBezTo>
                    <a:cubicBezTo>
                      <a:pt x="599" y="3879"/>
                      <a:pt x="0" y="5969"/>
                      <a:pt x="0" y="8654"/>
                    </a:cubicBezTo>
                    <a:cubicBezTo>
                      <a:pt x="0" y="11339"/>
                      <a:pt x="599" y="13129"/>
                      <a:pt x="1498" y="14620"/>
                    </a:cubicBezTo>
                    <a:cubicBezTo>
                      <a:pt x="2696" y="16411"/>
                      <a:pt x="4194" y="17008"/>
                      <a:pt x="6289" y="17008"/>
                    </a:cubicBezTo>
                    <a:cubicBezTo>
                      <a:pt x="8386" y="17008"/>
                      <a:pt x="9881" y="16411"/>
                      <a:pt x="11080" y="14620"/>
                    </a:cubicBezTo>
                    <a:cubicBezTo>
                      <a:pt x="11978" y="13129"/>
                      <a:pt x="12577" y="11039"/>
                      <a:pt x="12577" y="8654"/>
                    </a:cubicBezTo>
                    <a:cubicBezTo>
                      <a:pt x="12577" y="5969"/>
                      <a:pt x="11978" y="3879"/>
                      <a:pt x="11080" y="2388"/>
                    </a:cubicBezTo>
                    <a:cubicBezTo>
                      <a:pt x="9881" y="894"/>
                      <a:pt x="8383" y="0"/>
                      <a:pt x="6289" y="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" name="Graphic 49">
                <a:extLst>
                  <a:ext uri="{FF2B5EF4-FFF2-40B4-BE49-F238E27FC236}">
                    <a16:creationId xmlns:a16="http://schemas.microsoft.com/office/drawing/2014/main" id="{0B989D1D-C469-4EB1-A141-BF719C4E263C}"/>
                  </a:ext>
                </a:extLst>
              </p:cNvPr>
              <p:cNvSpPr/>
              <p:nvPr/>
            </p:nvSpPr>
            <p:spPr>
              <a:xfrm>
                <a:off x="6991782" y="5700960"/>
                <a:ext cx="7489" cy="16519"/>
              </a:xfrm>
              <a:custGeom>
                <a:avLst/>
                <a:gdLst>
                  <a:gd name="connsiteX0" fmla="*/ 3295 w 7489"/>
                  <a:gd name="connsiteY0" fmla="*/ 2101 h 16519"/>
                  <a:gd name="connsiteX1" fmla="*/ 0 w 7489"/>
                  <a:gd name="connsiteY1" fmla="*/ 3002 h 16519"/>
                  <a:gd name="connsiteX2" fmla="*/ 0 w 7489"/>
                  <a:gd name="connsiteY2" fmla="*/ 5406 h 16519"/>
                  <a:gd name="connsiteX3" fmla="*/ 4194 w 7489"/>
                  <a:gd name="connsiteY3" fmla="*/ 5406 h 16519"/>
                  <a:gd name="connsiteX4" fmla="*/ 4194 w 7489"/>
                  <a:gd name="connsiteY4" fmla="*/ 16519 h 16519"/>
                  <a:gd name="connsiteX5" fmla="*/ 7489 w 7489"/>
                  <a:gd name="connsiteY5" fmla="*/ 16519 h 16519"/>
                  <a:gd name="connsiteX6" fmla="*/ 7489 w 7489"/>
                  <a:gd name="connsiteY6" fmla="*/ 0 h 16519"/>
                  <a:gd name="connsiteX7" fmla="*/ 4793 w 7489"/>
                  <a:gd name="connsiteY7" fmla="*/ 0 h 16519"/>
                  <a:gd name="connsiteX8" fmla="*/ 3295 w 7489"/>
                  <a:gd name="connsiteY8" fmla="*/ 2101 h 16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89" h="16519">
                    <a:moveTo>
                      <a:pt x="3295" y="2101"/>
                    </a:moveTo>
                    <a:cubicBezTo>
                      <a:pt x="2696" y="2703"/>
                      <a:pt x="1498" y="3002"/>
                      <a:pt x="0" y="3002"/>
                    </a:cubicBezTo>
                    <a:lnTo>
                      <a:pt x="0" y="5406"/>
                    </a:lnTo>
                    <a:lnTo>
                      <a:pt x="4194" y="5406"/>
                    </a:lnTo>
                    <a:lnTo>
                      <a:pt x="4194" y="16519"/>
                    </a:lnTo>
                    <a:lnTo>
                      <a:pt x="7489" y="16519"/>
                    </a:lnTo>
                    <a:lnTo>
                      <a:pt x="7489" y="0"/>
                    </a:lnTo>
                    <a:lnTo>
                      <a:pt x="4793" y="0"/>
                    </a:lnTo>
                    <a:cubicBezTo>
                      <a:pt x="4494" y="901"/>
                      <a:pt x="3894" y="1802"/>
                      <a:pt x="3295" y="2101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Graphic 49">
                <a:extLst>
                  <a:ext uri="{FF2B5EF4-FFF2-40B4-BE49-F238E27FC236}">
                    <a16:creationId xmlns:a16="http://schemas.microsoft.com/office/drawing/2014/main" id="{1EDB047F-FF59-4511-A018-2C03A8EE1A96}"/>
                  </a:ext>
                </a:extLst>
              </p:cNvPr>
              <p:cNvSpPr/>
              <p:nvPr/>
            </p:nvSpPr>
            <p:spPr>
              <a:xfrm>
                <a:off x="6853387" y="5663331"/>
                <a:ext cx="248260" cy="130620"/>
              </a:xfrm>
              <a:custGeom>
                <a:avLst/>
                <a:gdLst>
                  <a:gd name="connsiteX0" fmla="*/ 160235 w 248260"/>
                  <a:gd name="connsiteY0" fmla="*/ 45730 h 130620"/>
                  <a:gd name="connsiteX1" fmla="*/ 157251 w 248260"/>
                  <a:gd name="connsiteY1" fmla="*/ 51708 h 130620"/>
                  <a:gd name="connsiteX2" fmla="*/ 154566 w 248260"/>
                  <a:gd name="connsiteY2" fmla="*/ 45730 h 130620"/>
                  <a:gd name="connsiteX3" fmla="*/ 157251 w 248260"/>
                  <a:gd name="connsiteY3" fmla="*/ 40052 h 130620"/>
                  <a:gd name="connsiteX4" fmla="*/ 160235 w 248260"/>
                  <a:gd name="connsiteY4" fmla="*/ 45730 h 130620"/>
                  <a:gd name="connsiteX5" fmla="*/ 157251 w 248260"/>
                  <a:gd name="connsiteY5" fmla="*/ 37360 h 130620"/>
                  <a:gd name="connsiteX6" fmla="*/ 152775 w 248260"/>
                  <a:gd name="connsiteY6" fmla="*/ 39453 h 130620"/>
                  <a:gd name="connsiteX7" fmla="*/ 150984 w 248260"/>
                  <a:gd name="connsiteY7" fmla="*/ 45730 h 130620"/>
                  <a:gd name="connsiteX8" fmla="*/ 152476 w 248260"/>
                  <a:gd name="connsiteY8" fmla="*/ 52008 h 130620"/>
                  <a:gd name="connsiteX9" fmla="*/ 157251 w 248260"/>
                  <a:gd name="connsiteY9" fmla="*/ 54400 h 130620"/>
                  <a:gd name="connsiteX10" fmla="*/ 160532 w 248260"/>
                  <a:gd name="connsiteY10" fmla="*/ 53503 h 130620"/>
                  <a:gd name="connsiteX11" fmla="*/ 160233 w 248260"/>
                  <a:gd name="connsiteY11" fmla="*/ 54100 h 130620"/>
                  <a:gd name="connsiteX12" fmla="*/ 159935 w 248260"/>
                  <a:gd name="connsiteY12" fmla="*/ 55596 h 130620"/>
                  <a:gd name="connsiteX13" fmla="*/ 154564 w 248260"/>
                  <a:gd name="connsiteY13" fmla="*/ 67851 h 130620"/>
                  <a:gd name="connsiteX14" fmla="*/ 153370 w 248260"/>
                  <a:gd name="connsiteY14" fmla="*/ 65162 h 130620"/>
                  <a:gd name="connsiteX15" fmla="*/ 148595 w 248260"/>
                  <a:gd name="connsiteY15" fmla="*/ 62770 h 130620"/>
                  <a:gd name="connsiteX16" fmla="*/ 144119 w 248260"/>
                  <a:gd name="connsiteY16" fmla="*/ 65162 h 130620"/>
                  <a:gd name="connsiteX17" fmla="*/ 142329 w 248260"/>
                  <a:gd name="connsiteY17" fmla="*/ 71439 h 130620"/>
                  <a:gd name="connsiteX18" fmla="*/ 143820 w 248260"/>
                  <a:gd name="connsiteY18" fmla="*/ 77417 h 130620"/>
                  <a:gd name="connsiteX19" fmla="*/ 144416 w 248260"/>
                  <a:gd name="connsiteY19" fmla="*/ 78313 h 130620"/>
                  <a:gd name="connsiteX20" fmla="*/ 139045 w 248260"/>
                  <a:gd name="connsiteY20" fmla="*/ 81602 h 130620"/>
                  <a:gd name="connsiteX21" fmla="*/ 135463 w 248260"/>
                  <a:gd name="connsiteY21" fmla="*/ 83097 h 130620"/>
                  <a:gd name="connsiteX22" fmla="*/ 129794 w 248260"/>
                  <a:gd name="connsiteY22" fmla="*/ 84593 h 130620"/>
                  <a:gd name="connsiteX23" fmla="*/ 125915 w 248260"/>
                  <a:gd name="connsiteY23" fmla="*/ 85190 h 130620"/>
                  <a:gd name="connsiteX24" fmla="*/ 122037 w 248260"/>
                  <a:gd name="connsiteY24" fmla="*/ 85489 h 130620"/>
                  <a:gd name="connsiteX25" fmla="*/ 117859 w 248260"/>
                  <a:gd name="connsiteY25" fmla="*/ 85190 h 130620"/>
                  <a:gd name="connsiteX26" fmla="*/ 113980 w 248260"/>
                  <a:gd name="connsiteY26" fmla="*/ 84593 h 130620"/>
                  <a:gd name="connsiteX27" fmla="*/ 108311 w 248260"/>
                  <a:gd name="connsiteY27" fmla="*/ 83097 h 130620"/>
                  <a:gd name="connsiteX28" fmla="*/ 105029 w 248260"/>
                  <a:gd name="connsiteY28" fmla="*/ 81602 h 130620"/>
                  <a:gd name="connsiteX29" fmla="*/ 101747 w 248260"/>
                  <a:gd name="connsiteY29" fmla="*/ 79809 h 130620"/>
                  <a:gd name="connsiteX30" fmla="*/ 105329 w 248260"/>
                  <a:gd name="connsiteY30" fmla="*/ 77417 h 130620"/>
                  <a:gd name="connsiteX31" fmla="*/ 106820 w 248260"/>
                  <a:gd name="connsiteY31" fmla="*/ 71439 h 130620"/>
                  <a:gd name="connsiteX32" fmla="*/ 105329 w 248260"/>
                  <a:gd name="connsiteY32" fmla="*/ 65162 h 130620"/>
                  <a:gd name="connsiteX33" fmla="*/ 100553 w 248260"/>
                  <a:gd name="connsiteY33" fmla="*/ 62770 h 130620"/>
                  <a:gd name="connsiteX34" fmla="*/ 96078 w 248260"/>
                  <a:gd name="connsiteY34" fmla="*/ 65162 h 130620"/>
                  <a:gd name="connsiteX35" fmla="*/ 94287 w 248260"/>
                  <a:gd name="connsiteY35" fmla="*/ 71439 h 130620"/>
                  <a:gd name="connsiteX36" fmla="*/ 94587 w 248260"/>
                  <a:gd name="connsiteY36" fmla="*/ 74128 h 130620"/>
                  <a:gd name="connsiteX37" fmla="*/ 93990 w 248260"/>
                  <a:gd name="connsiteY37" fmla="*/ 73532 h 130620"/>
                  <a:gd name="connsiteX38" fmla="*/ 94287 w 248260"/>
                  <a:gd name="connsiteY38" fmla="*/ 73831 h 130620"/>
                  <a:gd name="connsiteX39" fmla="*/ 93690 w 248260"/>
                  <a:gd name="connsiteY39" fmla="*/ 73234 h 130620"/>
                  <a:gd name="connsiteX40" fmla="*/ 93988 w 248260"/>
                  <a:gd name="connsiteY40" fmla="*/ 73534 h 130620"/>
                  <a:gd name="connsiteX41" fmla="*/ 92794 w 248260"/>
                  <a:gd name="connsiteY41" fmla="*/ 72338 h 130620"/>
                  <a:gd name="connsiteX42" fmla="*/ 89512 w 248260"/>
                  <a:gd name="connsiteY42" fmla="*/ 67853 h 130620"/>
                  <a:gd name="connsiteX43" fmla="*/ 88021 w 248260"/>
                  <a:gd name="connsiteY43" fmla="*/ 65761 h 130620"/>
                  <a:gd name="connsiteX44" fmla="*/ 86530 w 248260"/>
                  <a:gd name="connsiteY44" fmla="*/ 63071 h 130620"/>
                  <a:gd name="connsiteX45" fmla="*/ 83845 w 248260"/>
                  <a:gd name="connsiteY45" fmla="*/ 55598 h 130620"/>
                  <a:gd name="connsiteX46" fmla="*/ 83548 w 248260"/>
                  <a:gd name="connsiteY46" fmla="*/ 54402 h 130620"/>
                  <a:gd name="connsiteX47" fmla="*/ 83845 w 248260"/>
                  <a:gd name="connsiteY47" fmla="*/ 54402 h 130620"/>
                  <a:gd name="connsiteX48" fmla="*/ 88620 w 248260"/>
                  <a:gd name="connsiteY48" fmla="*/ 52010 h 130620"/>
                  <a:gd name="connsiteX49" fmla="*/ 90111 w 248260"/>
                  <a:gd name="connsiteY49" fmla="*/ 45733 h 130620"/>
                  <a:gd name="connsiteX50" fmla="*/ 88321 w 248260"/>
                  <a:gd name="connsiteY50" fmla="*/ 39755 h 130620"/>
                  <a:gd name="connsiteX51" fmla="*/ 83845 w 248260"/>
                  <a:gd name="connsiteY51" fmla="*/ 37363 h 130620"/>
                  <a:gd name="connsiteX52" fmla="*/ 83548 w 248260"/>
                  <a:gd name="connsiteY52" fmla="*/ 37363 h 130620"/>
                  <a:gd name="connsiteX53" fmla="*/ 84442 w 248260"/>
                  <a:gd name="connsiteY53" fmla="*/ 34074 h 130620"/>
                  <a:gd name="connsiteX54" fmla="*/ 86530 w 248260"/>
                  <a:gd name="connsiteY54" fmla="*/ 28396 h 130620"/>
                  <a:gd name="connsiteX55" fmla="*/ 87424 w 248260"/>
                  <a:gd name="connsiteY55" fmla="*/ 26900 h 130620"/>
                  <a:gd name="connsiteX56" fmla="*/ 89512 w 248260"/>
                  <a:gd name="connsiteY56" fmla="*/ 23612 h 130620"/>
                  <a:gd name="connsiteX57" fmla="*/ 95181 w 248260"/>
                  <a:gd name="connsiteY57" fmla="*/ 16738 h 130620"/>
                  <a:gd name="connsiteX58" fmla="*/ 94882 w 248260"/>
                  <a:gd name="connsiteY58" fmla="*/ 20323 h 130620"/>
                  <a:gd name="connsiteX59" fmla="*/ 96373 w 248260"/>
                  <a:gd name="connsiteY59" fmla="*/ 26301 h 130620"/>
                  <a:gd name="connsiteX60" fmla="*/ 101148 w 248260"/>
                  <a:gd name="connsiteY60" fmla="*/ 28693 h 130620"/>
                  <a:gd name="connsiteX61" fmla="*/ 105923 w 248260"/>
                  <a:gd name="connsiteY61" fmla="*/ 26301 h 130620"/>
                  <a:gd name="connsiteX62" fmla="*/ 107414 w 248260"/>
                  <a:gd name="connsiteY62" fmla="*/ 20323 h 130620"/>
                  <a:gd name="connsiteX63" fmla="*/ 105923 w 248260"/>
                  <a:gd name="connsiteY63" fmla="*/ 14046 h 130620"/>
                  <a:gd name="connsiteX64" fmla="*/ 101745 w 248260"/>
                  <a:gd name="connsiteY64" fmla="*/ 11654 h 130620"/>
                  <a:gd name="connsiteX65" fmla="*/ 122034 w 248260"/>
                  <a:gd name="connsiteY65" fmla="*/ 6273 h 130620"/>
                  <a:gd name="connsiteX66" fmla="*/ 146205 w 248260"/>
                  <a:gd name="connsiteY66" fmla="*/ 14643 h 130620"/>
                  <a:gd name="connsiteX67" fmla="*/ 143220 w 248260"/>
                  <a:gd name="connsiteY67" fmla="*/ 15240 h 130620"/>
                  <a:gd name="connsiteX68" fmla="*/ 143220 w 248260"/>
                  <a:gd name="connsiteY68" fmla="*/ 17632 h 130620"/>
                  <a:gd name="connsiteX69" fmla="*/ 147399 w 248260"/>
                  <a:gd name="connsiteY69" fmla="*/ 17632 h 130620"/>
                  <a:gd name="connsiteX70" fmla="*/ 147399 w 248260"/>
                  <a:gd name="connsiteY70" fmla="*/ 28391 h 130620"/>
                  <a:gd name="connsiteX71" fmla="*/ 150680 w 248260"/>
                  <a:gd name="connsiteY71" fmla="*/ 28391 h 130620"/>
                  <a:gd name="connsiteX72" fmla="*/ 150680 w 248260"/>
                  <a:gd name="connsiteY72" fmla="*/ 18828 h 130620"/>
                  <a:gd name="connsiteX73" fmla="*/ 154559 w 248260"/>
                  <a:gd name="connsiteY73" fmla="*/ 23610 h 130620"/>
                  <a:gd name="connsiteX74" fmla="*/ 156350 w 248260"/>
                  <a:gd name="connsiteY74" fmla="*/ 26898 h 130620"/>
                  <a:gd name="connsiteX75" fmla="*/ 159334 w 248260"/>
                  <a:gd name="connsiteY75" fmla="*/ 34072 h 130620"/>
                  <a:gd name="connsiteX76" fmla="*/ 160228 w 248260"/>
                  <a:gd name="connsiteY76" fmla="*/ 37658 h 130620"/>
                  <a:gd name="connsiteX77" fmla="*/ 160528 w 248260"/>
                  <a:gd name="connsiteY77" fmla="*/ 38255 h 130620"/>
                  <a:gd name="connsiteX78" fmla="*/ 157251 w 248260"/>
                  <a:gd name="connsiteY78" fmla="*/ 37360 h 130620"/>
                  <a:gd name="connsiteX79" fmla="*/ 151581 w 248260"/>
                  <a:gd name="connsiteY79" fmla="*/ 71734 h 130620"/>
                  <a:gd name="connsiteX80" fmla="*/ 150984 w 248260"/>
                  <a:gd name="connsiteY80" fmla="*/ 72331 h 130620"/>
                  <a:gd name="connsiteX81" fmla="*/ 149791 w 248260"/>
                  <a:gd name="connsiteY81" fmla="*/ 73827 h 130620"/>
                  <a:gd name="connsiteX82" fmla="*/ 147106 w 248260"/>
                  <a:gd name="connsiteY82" fmla="*/ 76219 h 130620"/>
                  <a:gd name="connsiteX83" fmla="*/ 145912 w 248260"/>
                  <a:gd name="connsiteY83" fmla="*/ 71437 h 130620"/>
                  <a:gd name="connsiteX84" fmla="*/ 148597 w 248260"/>
                  <a:gd name="connsiteY84" fmla="*/ 65459 h 130620"/>
                  <a:gd name="connsiteX85" fmla="*/ 151581 w 248260"/>
                  <a:gd name="connsiteY85" fmla="*/ 71437 h 130620"/>
                  <a:gd name="connsiteX86" fmla="*/ 151581 w 248260"/>
                  <a:gd name="connsiteY86" fmla="*/ 71734 h 130620"/>
                  <a:gd name="connsiteX87" fmla="*/ 97873 w 248260"/>
                  <a:gd name="connsiteY87" fmla="*/ 71435 h 130620"/>
                  <a:gd name="connsiteX88" fmla="*/ 100558 w 248260"/>
                  <a:gd name="connsiteY88" fmla="*/ 65457 h 130620"/>
                  <a:gd name="connsiteX89" fmla="*/ 103542 w 248260"/>
                  <a:gd name="connsiteY89" fmla="*/ 71435 h 130620"/>
                  <a:gd name="connsiteX90" fmla="*/ 100558 w 248260"/>
                  <a:gd name="connsiteY90" fmla="*/ 77113 h 130620"/>
                  <a:gd name="connsiteX91" fmla="*/ 97873 w 248260"/>
                  <a:gd name="connsiteY91" fmla="*/ 71435 h 130620"/>
                  <a:gd name="connsiteX92" fmla="*/ 82654 w 248260"/>
                  <a:gd name="connsiteY92" fmla="*/ 45730 h 130620"/>
                  <a:gd name="connsiteX93" fmla="*/ 82951 w 248260"/>
                  <a:gd name="connsiteY93" fmla="*/ 40052 h 130620"/>
                  <a:gd name="connsiteX94" fmla="*/ 83845 w 248260"/>
                  <a:gd name="connsiteY94" fmla="*/ 40052 h 130620"/>
                  <a:gd name="connsiteX95" fmla="*/ 86530 w 248260"/>
                  <a:gd name="connsiteY95" fmla="*/ 45730 h 130620"/>
                  <a:gd name="connsiteX96" fmla="*/ 83845 w 248260"/>
                  <a:gd name="connsiteY96" fmla="*/ 51708 h 130620"/>
                  <a:gd name="connsiteX97" fmla="*/ 82951 w 248260"/>
                  <a:gd name="connsiteY97" fmla="*/ 51409 h 130620"/>
                  <a:gd name="connsiteX98" fmla="*/ 82654 w 248260"/>
                  <a:gd name="connsiteY98" fmla="*/ 45730 h 130620"/>
                  <a:gd name="connsiteX99" fmla="*/ 101155 w 248260"/>
                  <a:gd name="connsiteY99" fmla="*/ 14345 h 130620"/>
                  <a:gd name="connsiteX100" fmla="*/ 103840 w 248260"/>
                  <a:gd name="connsiteY100" fmla="*/ 20323 h 130620"/>
                  <a:gd name="connsiteX101" fmla="*/ 101155 w 248260"/>
                  <a:gd name="connsiteY101" fmla="*/ 26002 h 130620"/>
                  <a:gd name="connsiteX102" fmla="*/ 98170 w 248260"/>
                  <a:gd name="connsiteY102" fmla="*/ 20323 h 130620"/>
                  <a:gd name="connsiteX103" fmla="*/ 101155 w 248260"/>
                  <a:gd name="connsiteY103" fmla="*/ 14345 h 130620"/>
                  <a:gd name="connsiteX104" fmla="*/ 7460 w 248260"/>
                  <a:gd name="connsiteY104" fmla="*/ 126731 h 130620"/>
                  <a:gd name="connsiteX105" fmla="*/ 3879 w 248260"/>
                  <a:gd name="connsiteY105" fmla="*/ 111187 h 130620"/>
                  <a:gd name="connsiteX106" fmla="*/ 7460 w 248260"/>
                  <a:gd name="connsiteY106" fmla="*/ 95943 h 130620"/>
                  <a:gd name="connsiteX107" fmla="*/ 11041 w 248260"/>
                  <a:gd name="connsiteY107" fmla="*/ 111187 h 130620"/>
                  <a:gd name="connsiteX108" fmla="*/ 7460 w 248260"/>
                  <a:gd name="connsiteY108" fmla="*/ 126731 h 130620"/>
                  <a:gd name="connsiteX109" fmla="*/ 240801 w 248260"/>
                  <a:gd name="connsiteY109" fmla="*/ 92060 h 130620"/>
                  <a:gd name="connsiteX110" fmla="*/ 208873 w 248260"/>
                  <a:gd name="connsiteY110" fmla="*/ 92060 h 130620"/>
                  <a:gd name="connsiteX111" fmla="*/ 167098 w 248260"/>
                  <a:gd name="connsiteY111" fmla="*/ 45133 h 130620"/>
                  <a:gd name="connsiteX112" fmla="*/ 122041 w 248260"/>
                  <a:gd name="connsiteY112" fmla="*/ 0 h 130620"/>
                  <a:gd name="connsiteX113" fmla="*/ 89816 w 248260"/>
                  <a:gd name="connsiteY113" fmla="*/ 13451 h 130620"/>
                  <a:gd name="connsiteX114" fmla="*/ 76687 w 248260"/>
                  <a:gd name="connsiteY114" fmla="*/ 45733 h 130620"/>
                  <a:gd name="connsiteX115" fmla="*/ 76984 w 248260"/>
                  <a:gd name="connsiteY115" fmla="*/ 49618 h 130620"/>
                  <a:gd name="connsiteX116" fmla="*/ 39388 w 248260"/>
                  <a:gd name="connsiteY116" fmla="*/ 92062 h 130620"/>
                  <a:gd name="connsiteX117" fmla="*/ 7460 w 248260"/>
                  <a:gd name="connsiteY117" fmla="*/ 92062 h 130620"/>
                  <a:gd name="connsiteX118" fmla="*/ 0 w 248260"/>
                  <a:gd name="connsiteY118" fmla="*/ 111192 h 130620"/>
                  <a:gd name="connsiteX119" fmla="*/ 7460 w 248260"/>
                  <a:gd name="connsiteY119" fmla="*/ 130621 h 130620"/>
                  <a:gd name="connsiteX120" fmla="*/ 102049 w 248260"/>
                  <a:gd name="connsiteY120" fmla="*/ 130621 h 130620"/>
                  <a:gd name="connsiteX121" fmla="*/ 102049 w 248260"/>
                  <a:gd name="connsiteY121" fmla="*/ 123447 h 130620"/>
                  <a:gd name="connsiteX122" fmla="*/ 58486 w 248260"/>
                  <a:gd name="connsiteY122" fmla="*/ 123447 h 130620"/>
                  <a:gd name="connsiteX123" fmla="*/ 62961 w 248260"/>
                  <a:gd name="connsiteY123" fmla="*/ 118066 h 130620"/>
                  <a:gd name="connsiteX124" fmla="*/ 93695 w 248260"/>
                  <a:gd name="connsiteY124" fmla="*/ 118066 h 130620"/>
                  <a:gd name="connsiteX125" fmla="*/ 93695 w 248260"/>
                  <a:gd name="connsiteY125" fmla="*/ 110892 h 130620"/>
                  <a:gd name="connsiteX126" fmla="*/ 69227 w 248260"/>
                  <a:gd name="connsiteY126" fmla="*/ 110892 h 130620"/>
                  <a:gd name="connsiteX127" fmla="*/ 94591 w 248260"/>
                  <a:gd name="connsiteY127" fmla="*/ 82196 h 130620"/>
                  <a:gd name="connsiteX128" fmla="*/ 122044 w 248260"/>
                  <a:gd name="connsiteY128" fmla="*/ 91463 h 130620"/>
                  <a:gd name="connsiteX129" fmla="*/ 151584 w 248260"/>
                  <a:gd name="connsiteY129" fmla="*/ 80104 h 130620"/>
                  <a:gd name="connsiteX130" fmla="*/ 178736 w 248260"/>
                  <a:gd name="connsiteY130" fmla="*/ 110892 h 130620"/>
                  <a:gd name="connsiteX131" fmla="*/ 165310 w 248260"/>
                  <a:gd name="connsiteY131" fmla="*/ 110892 h 130620"/>
                  <a:gd name="connsiteX132" fmla="*/ 165310 w 248260"/>
                  <a:gd name="connsiteY132" fmla="*/ 118066 h 130620"/>
                  <a:gd name="connsiteX133" fmla="*/ 185302 w 248260"/>
                  <a:gd name="connsiteY133" fmla="*/ 118066 h 130620"/>
                  <a:gd name="connsiteX134" fmla="*/ 189777 w 248260"/>
                  <a:gd name="connsiteY134" fmla="*/ 123447 h 130620"/>
                  <a:gd name="connsiteX135" fmla="*/ 173664 w 248260"/>
                  <a:gd name="connsiteY135" fmla="*/ 123447 h 130620"/>
                  <a:gd name="connsiteX136" fmla="*/ 173664 w 248260"/>
                  <a:gd name="connsiteY136" fmla="*/ 130621 h 130620"/>
                  <a:gd name="connsiteX137" fmla="*/ 240801 w 248260"/>
                  <a:gd name="connsiteY137" fmla="*/ 130621 h 130620"/>
                  <a:gd name="connsiteX138" fmla="*/ 248261 w 248260"/>
                  <a:gd name="connsiteY138" fmla="*/ 111192 h 130620"/>
                  <a:gd name="connsiteX139" fmla="*/ 240801 w 248260"/>
                  <a:gd name="connsiteY139" fmla="*/ 92060 h 13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248260" h="130620">
                    <a:moveTo>
                      <a:pt x="160235" y="45730"/>
                    </a:moveTo>
                    <a:cubicBezTo>
                      <a:pt x="160235" y="49616"/>
                      <a:pt x="159341" y="51708"/>
                      <a:pt x="157251" y="51708"/>
                    </a:cubicBezTo>
                    <a:cubicBezTo>
                      <a:pt x="155460" y="51708"/>
                      <a:pt x="154566" y="49616"/>
                      <a:pt x="154566" y="45730"/>
                    </a:cubicBezTo>
                    <a:cubicBezTo>
                      <a:pt x="154566" y="41845"/>
                      <a:pt x="155460" y="40052"/>
                      <a:pt x="157251" y="40052"/>
                    </a:cubicBezTo>
                    <a:cubicBezTo>
                      <a:pt x="159341" y="40050"/>
                      <a:pt x="160235" y="41843"/>
                      <a:pt x="160235" y="45730"/>
                    </a:cubicBezTo>
                    <a:moveTo>
                      <a:pt x="157251" y="37360"/>
                    </a:moveTo>
                    <a:cubicBezTo>
                      <a:pt x="155163" y="37360"/>
                      <a:pt x="153669" y="37957"/>
                      <a:pt x="152775" y="39453"/>
                    </a:cubicBezTo>
                    <a:cubicBezTo>
                      <a:pt x="151581" y="40948"/>
                      <a:pt x="150984" y="43039"/>
                      <a:pt x="150984" y="45730"/>
                    </a:cubicBezTo>
                    <a:cubicBezTo>
                      <a:pt x="150984" y="48420"/>
                      <a:pt x="151581" y="50512"/>
                      <a:pt x="152476" y="52008"/>
                    </a:cubicBezTo>
                    <a:cubicBezTo>
                      <a:pt x="153669" y="53503"/>
                      <a:pt x="155160" y="54400"/>
                      <a:pt x="157251" y="54400"/>
                    </a:cubicBezTo>
                    <a:cubicBezTo>
                      <a:pt x="158444" y="54400"/>
                      <a:pt x="159638" y="54100"/>
                      <a:pt x="160532" y="53503"/>
                    </a:cubicBezTo>
                    <a:cubicBezTo>
                      <a:pt x="160532" y="53803"/>
                      <a:pt x="160532" y="53803"/>
                      <a:pt x="160233" y="54100"/>
                    </a:cubicBezTo>
                    <a:cubicBezTo>
                      <a:pt x="160233" y="54697"/>
                      <a:pt x="160233" y="54997"/>
                      <a:pt x="159935" y="55596"/>
                    </a:cubicBezTo>
                    <a:cubicBezTo>
                      <a:pt x="158742" y="60080"/>
                      <a:pt x="156951" y="64263"/>
                      <a:pt x="154564" y="67851"/>
                    </a:cubicBezTo>
                    <a:cubicBezTo>
                      <a:pt x="154264" y="66955"/>
                      <a:pt x="153967" y="66058"/>
                      <a:pt x="153370" y="65162"/>
                    </a:cubicBezTo>
                    <a:cubicBezTo>
                      <a:pt x="152176" y="63666"/>
                      <a:pt x="150685" y="62770"/>
                      <a:pt x="148595" y="62770"/>
                    </a:cubicBezTo>
                    <a:cubicBezTo>
                      <a:pt x="146507" y="62770"/>
                      <a:pt x="145013" y="63666"/>
                      <a:pt x="144119" y="65162"/>
                    </a:cubicBezTo>
                    <a:cubicBezTo>
                      <a:pt x="142925" y="66657"/>
                      <a:pt x="142329" y="68747"/>
                      <a:pt x="142329" y="71439"/>
                    </a:cubicBezTo>
                    <a:cubicBezTo>
                      <a:pt x="142329" y="73831"/>
                      <a:pt x="142925" y="75924"/>
                      <a:pt x="143820" y="77417"/>
                    </a:cubicBezTo>
                    <a:cubicBezTo>
                      <a:pt x="144117" y="77716"/>
                      <a:pt x="144416" y="78014"/>
                      <a:pt x="144416" y="78313"/>
                    </a:cubicBezTo>
                    <a:cubicBezTo>
                      <a:pt x="142925" y="79509"/>
                      <a:pt x="140835" y="80705"/>
                      <a:pt x="139045" y="81602"/>
                    </a:cubicBezTo>
                    <a:cubicBezTo>
                      <a:pt x="137851" y="82199"/>
                      <a:pt x="136657" y="82498"/>
                      <a:pt x="135463" y="83097"/>
                    </a:cubicBezTo>
                    <a:cubicBezTo>
                      <a:pt x="133673" y="83694"/>
                      <a:pt x="131882" y="84293"/>
                      <a:pt x="129794" y="84593"/>
                    </a:cubicBezTo>
                    <a:cubicBezTo>
                      <a:pt x="128600" y="84893"/>
                      <a:pt x="127406" y="85190"/>
                      <a:pt x="125915" y="85190"/>
                    </a:cubicBezTo>
                    <a:cubicBezTo>
                      <a:pt x="124722" y="85489"/>
                      <a:pt x="123231" y="85489"/>
                      <a:pt x="122037" y="85489"/>
                    </a:cubicBezTo>
                    <a:cubicBezTo>
                      <a:pt x="120546" y="85489"/>
                      <a:pt x="119352" y="85489"/>
                      <a:pt x="117859" y="85190"/>
                    </a:cubicBezTo>
                    <a:cubicBezTo>
                      <a:pt x="116665" y="85190"/>
                      <a:pt x="115174" y="84890"/>
                      <a:pt x="113980" y="84593"/>
                    </a:cubicBezTo>
                    <a:cubicBezTo>
                      <a:pt x="112189" y="84293"/>
                      <a:pt x="110101" y="83697"/>
                      <a:pt x="108311" y="83097"/>
                    </a:cubicBezTo>
                    <a:cubicBezTo>
                      <a:pt x="107117" y="82501"/>
                      <a:pt x="105923" y="82201"/>
                      <a:pt x="105029" y="81602"/>
                    </a:cubicBezTo>
                    <a:cubicBezTo>
                      <a:pt x="103835" y="81005"/>
                      <a:pt x="102641" y="80406"/>
                      <a:pt x="101747" y="79809"/>
                    </a:cubicBezTo>
                    <a:cubicBezTo>
                      <a:pt x="103238" y="79509"/>
                      <a:pt x="104432" y="78613"/>
                      <a:pt x="105329" y="77417"/>
                    </a:cubicBezTo>
                    <a:cubicBezTo>
                      <a:pt x="106522" y="75921"/>
                      <a:pt x="106820" y="73831"/>
                      <a:pt x="106820" y="71439"/>
                    </a:cubicBezTo>
                    <a:cubicBezTo>
                      <a:pt x="106820" y="68750"/>
                      <a:pt x="106520" y="66657"/>
                      <a:pt x="105329" y="65162"/>
                    </a:cubicBezTo>
                    <a:cubicBezTo>
                      <a:pt x="104135" y="63666"/>
                      <a:pt x="102644" y="62770"/>
                      <a:pt x="100553" y="62770"/>
                    </a:cubicBezTo>
                    <a:cubicBezTo>
                      <a:pt x="98465" y="62770"/>
                      <a:pt x="96972" y="63666"/>
                      <a:pt x="96078" y="65162"/>
                    </a:cubicBezTo>
                    <a:cubicBezTo>
                      <a:pt x="94884" y="66657"/>
                      <a:pt x="94287" y="68747"/>
                      <a:pt x="94287" y="71439"/>
                    </a:cubicBezTo>
                    <a:cubicBezTo>
                      <a:pt x="94287" y="72336"/>
                      <a:pt x="94587" y="73232"/>
                      <a:pt x="94587" y="74128"/>
                    </a:cubicBezTo>
                    <a:lnTo>
                      <a:pt x="93990" y="73532"/>
                    </a:lnTo>
                    <a:cubicBezTo>
                      <a:pt x="93990" y="73831"/>
                      <a:pt x="93990" y="73831"/>
                      <a:pt x="94287" y="73831"/>
                    </a:cubicBezTo>
                    <a:lnTo>
                      <a:pt x="93690" y="73234"/>
                    </a:lnTo>
                    <a:lnTo>
                      <a:pt x="93988" y="73534"/>
                    </a:lnTo>
                    <a:lnTo>
                      <a:pt x="92794" y="72338"/>
                    </a:lnTo>
                    <a:cubicBezTo>
                      <a:pt x="91600" y="71142"/>
                      <a:pt x="90406" y="69648"/>
                      <a:pt x="89512" y="67853"/>
                    </a:cubicBezTo>
                    <a:cubicBezTo>
                      <a:pt x="88915" y="67256"/>
                      <a:pt x="88318" y="66358"/>
                      <a:pt x="88021" y="65761"/>
                    </a:cubicBezTo>
                    <a:cubicBezTo>
                      <a:pt x="87724" y="65164"/>
                      <a:pt x="86530" y="63071"/>
                      <a:pt x="86530" y="63071"/>
                    </a:cubicBezTo>
                    <a:cubicBezTo>
                      <a:pt x="85634" y="60679"/>
                      <a:pt x="84442" y="58290"/>
                      <a:pt x="83845" y="55598"/>
                    </a:cubicBezTo>
                    <a:cubicBezTo>
                      <a:pt x="83845" y="55298"/>
                      <a:pt x="83845" y="54702"/>
                      <a:pt x="83548" y="54402"/>
                    </a:cubicBezTo>
                    <a:lnTo>
                      <a:pt x="83845" y="54402"/>
                    </a:lnTo>
                    <a:cubicBezTo>
                      <a:pt x="85933" y="54402"/>
                      <a:pt x="87427" y="53506"/>
                      <a:pt x="88620" y="52010"/>
                    </a:cubicBezTo>
                    <a:cubicBezTo>
                      <a:pt x="89514" y="50514"/>
                      <a:pt x="90111" y="48424"/>
                      <a:pt x="90111" y="45733"/>
                    </a:cubicBezTo>
                    <a:cubicBezTo>
                      <a:pt x="90111" y="43043"/>
                      <a:pt x="89514" y="41248"/>
                      <a:pt x="88321" y="39755"/>
                    </a:cubicBezTo>
                    <a:cubicBezTo>
                      <a:pt x="87427" y="37962"/>
                      <a:pt x="85636" y="37363"/>
                      <a:pt x="83845" y="37363"/>
                    </a:cubicBezTo>
                    <a:lnTo>
                      <a:pt x="83548" y="37363"/>
                    </a:lnTo>
                    <a:cubicBezTo>
                      <a:pt x="83845" y="36167"/>
                      <a:pt x="84145" y="34971"/>
                      <a:pt x="84442" y="34074"/>
                    </a:cubicBezTo>
                    <a:cubicBezTo>
                      <a:pt x="85039" y="31982"/>
                      <a:pt x="85636" y="30189"/>
                      <a:pt x="86530" y="28396"/>
                    </a:cubicBezTo>
                    <a:cubicBezTo>
                      <a:pt x="86827" y="28096"/>
                      <a:pt x="87424" y="26900"/>
                      <a:pt x="87424" y="26900"/>
                    </a:cubicBezTo>
                    <a:cubicBezTo>
                      <a:pt x="88021" y="25704"/>
                      <a:pt x="88618" y="24808"/>
                      <a:pt x="89512" y="23612"/>
                    </a:cubicBezTo>
                    <a:cubicBezTo>
                      <a:pt x="91003" y="21220"/>
                      <a:pt x="93094" y="18830"/>
                      <a:pt x="95181" y="16738"/>
                    </a:cubicBezTo>
                    <a:cubicBezTo>
                      <a:pt x="94882" y="17634"/>
                      <a:pt x="94882" y="18830"/>
                      <a:pt x="94882" y="20323"/>
                    </a:cubicBezTo>
                    <a:cubicBezTo>
                      <a:pt x="94882" y="23013"/>
                      <a:pt x="95479" y="24808"/>
                      <a:pt x="96373" y="26301"/>
                    </a:cubicBezTo>
                    <a:cubicBezTo>
                      <a:pt x="97567" y="28094"/>
                      <a:pt x="99058" y="28693"/>
                      <a:pt x="101148" y="28693"/>
                    </a:cubicBezTo>
                    <a:cubicBezTo>
                      <a:pt x="103236" y="28693"/>
                      <a:pt x="104729" y="28096"/>
                      <a:pt x="105923" y="26301"/>
                    </a:cubicBezTo>
                    <a:cubicBezTo>
                      <a:pt x="106820" y="24806"/>
                      <a:pt x="107414" y="22715"/>
                      <a:pt x="107414" y="20323"/>
                    </a:cubicBezTo>
                    <a:cubicBezTo>
                      <a:pt x="107414" y="17634"/>
                      <a:pt x="106817" y="15541"/>
                      <a:pt x="105923" y="14046"/>
                    </a:cubicBezTo>
                    <a:cubicBezTo>
                      <a:pt x="104729" y="12550"/>
                      <a:pt x="103536" y="11953"/>
                      <a:pt x="101745" y="11654"/>
                    </a:cubicBezTo>
                    <a:cubicBezTo>
                      <a:pt x="107714" y="8068"/>
                      <a:pt x="114577" y="6273"/>
                      <a:pt x="122034" y="6273"/>
                    </a:cubicBezTo>
                    <a:cubicBezTo>
                      <a:pt x="130985" y="6273"/>
                      <a:pt x="139342" y="9262"/>
                      <a:pt x="146205" y="14643"/>
                    </a:cubicBezTo>
                    <a:cubicBezTo>
                      <a:pt x="145311" y="14942"/>
                      <a:pt x="144414" y="15240"/>
                      <a:pt x="143220" y="15240"/>
                    </a:cubicBezTo>
                    <a:lnTo>
                      <a:pt x="143220" y="17632"/>
                    </a:lnTo>
                    <a:lnTo>
                      <a:pt x="147399" y="17632"/>
                    </a:lnTo>
                    <a:lnTo>
                      <a:pt x="147399" y="28391"/>
                    </a:lnTo>
                    <a:lnTo>
                      <a:pt x="150680" y="28391"/>
                    </a:lnTo>
                    <a:lnTo>
                      <a:pt x="150680" y="18828"/>
                    </a:lnTo>
                    <a:cubicBezTo>
                      <a:pt x="152171" y="20323"/>
                      <a:pt x="153365" y="21817"/>
                      <a:pt x="154559" y="23610"/>
                    </a:cubicBezTo>
                    <a:cubicBezTo>
                      <a:pt x="155156" y="24806"/>
                      <a:pt x="155753" y="25702"/>
                      <a:pt x="156350" y="26898"/>
                    </a:cubicBezTo>
                    <a:cubicBezTo>
                      <a:pt x="157841" y="28991"/>
                      <a:pt x="158737" y="31383"/>
                      <a:pt x="159334" y="34072"/>
                    </a:cubicBezTo>
                    <a:cubicBezTo>
                      <a:pt x="159931" y="35268"/>
                      <a:pt x="160228" y="36464"/>
                      <a:pt x="160228" y="37658"/>
                    </a:cubicBezTo>
                    <a:cubicBezTo>
                      <a:pt x="160228" y="37658"/>
                      <a:pt x="160528" y="37658"/>
                      <a:pt x="160528" y="38255"/>
                    </a:cubicBezTo>
                    <a:cubicBezTo>
                      <a:pt x="159638" y="37660"/>
                      <a:pt x="158444" y="37360"/>
                      <a:pt x="157251" y="37360"/>
                    </a:cubicBezTo>
                    <a:moveTo>
                      <a:pt x="151581" y="71734"/>
                    </a:moveTo>
                    <a:cubicBezTo>
                      <a:pt x="151284" y="72034"/>
                      <a:pt x="151284" y="72331"/>
                      <a:pt x="150984" y="72331"/>
                    </a:cubicBezTo>
                    <a:cubicBezTo>
                      <a:pt x="150687" y="72928"/>
                      <a:pt x="150090" y="73227"/>
                      <a:pt x="149791" y="73827"/>
                    </a:cubicBezTo>
                    <a:cubicBezTo>
                      <a:pt x="148896" y="74723"/>
                      <a:pt x="148000" y="75619"/>
                      <a:pt x="147106" y="76219"/>
                    </a:cubicBezTo>
                    <a:cubicBezTo>
                      <a:pt x="146212" y="75322"/>
                      <a:pt x="145912" y="73827"/>
                      <a:pt x="145912" y="71437"/>
                    </a:cubicBezTo>
                    <a:cubicBezTo>
                      <a:pt x="145912" y="67551"/>
                      <a:pt x="146806" y="65459"/>
                      <a:pt x="148597" y="65459"/>
                    </a:cubicBezTo>
                    <a:cubicBezTo>
                      <a:pt x="150685" y="65459"/>
                      <a:pt x="151581" y="67551"/>
                      <a:pt x="151581" y="71437"/>
                    </a:cubicBezTo>
                    <a:lnTo>
                      <a:pt x="151581" y="71734"/>
                    </a:lnTo>
                    <a:close/>
                    <a:moveTo>
                      <a:pt x="97873" y="71435"/>
                    </a:moveTo>
                    <a:cubicBezTo>
                      <a:pt x="97873" y="67549"/>
                      <a:pt x="98767" y="65457"/>
                      <a:pt x="100558" y="65457"/>
                    </a:cubicBezTo>
                    <a:cubicBezTo>
                      <a:pt x="102646" y="65457"/>
                      <a:pt x="103542" y="67549"/>
                      <a:pt x="103542" y="71435"/>
                    </a:cubicBezTo>
                    <a:cubicBezTo>
                      <a:pt x="103542" y="75320"/>
                      <a:pt x="102648" y="77113"/>
                      <a:pt x="100558" y="77113"/>
                    </a:cubicBezTo>
                    <a:cubicBezTo>
                      <a:pt x="98767" y="77113"/>
                      <a:pt x="97873" y="75320"/>
                      <a:pt x="97873" y="71435"/>
                    </a:cubicBezTo>
                    <a:moveTo>
                      <a:pt x="82654" y="45730"/>
                    </a:moveTo>
                    <a:cubicBezTo>
                      <a:pt x="82654" y="43937"/>
                      <a:pt x="82951" y="41845"/>
                      <a:pt x="82951" y="40052"/>
                    </a:cubicBezTo>
                    <a:lnTo>
                      <a:pt x="83845" y="40052"/>
                    </a:lnTo>
                    <a:cubicBezTo>
                      <a:pt x="85636" y="40052"/>
                      <a:pt x="86530" y="41845"/>
                      <a:pt x="86530" y="45730"/>
                    </a:cubicBezTo>
                    <a:cubicBezTo>
                      <a:pt x="86530" y="49616"/>
                      <a:pt x="85634" y="51708"/>
                      <a:pt x="83845" y="51708"/>
                    </a:cubicBezTo>
                    <a:cubicBezTo>
                      <a:pt x="83548" y="51708"/>
                      <a:pt x="83248" y="51708"/>
                      <a:pt x="82951" y="51409"/>
                    </a:cubicBezTo>
                    <a:cubicBezTo>
                      <a:pt x="82953" y="49616"/>
                      <a:pt x="82654" y="47823"/>
                      <a:pt x="82654" y="45730"/>
                    </a:cubicBezTo>
                    <a:moveTo>
                      <a:pt x="101155" y="14345"/>
                    </a:moveTo>
                    <a:cubicBezTo>
                      <a:pt x="102945" y="14345"/>
                      <a:pt x="103840" y="16438"/>
                      <a:pt x="103840" y="20323"/>
                    </a:cubicBezTo>
                    <a:cubicBezTo>
                      <a:pt x="103840" y="24209"/>
                      <a:pt x="102945" y="26002"/>
                      <a:pt x="101155" y="26002"/>
                    </a:cubicBezTo>
                    <a:cubicBezTo>
                      <a:pt x="99067" y="26002"/>
                      <a:pt x="98170" y="24209"/>
                      <a:pt x="98170" y="20323"/>
                    </a:cubicBezTo>
                    <a:cubicBezTo>
                      <a:pt x="98170" y="16438"/>
                      <a:pt x="99067" y="14345"/>
                      <a:pt x="101155" y="14345"/>
                    </a:cubicBezTo>
                    <a:moveTo>
                      <a:pt x="7460" y="126731"/>
                    </a:moveTo>
                    <a:cubicBezTo>
                      <a:pt x="6266" y="126431"/>
                      <a:pt x="3879" y="121052"/>
                      <a:pt x="3879" y="111187"/>
                    </a:cubicBezTo>
                    <a:cubicBezTo>
                      <a:pt x="3879" y="101623"/>
                      <a:pt x="6266" y="96242"/>
                      <a:pt x="7460" y="95943"/>
                    </a:cubicBezTo>
                    <a:cubicBezTo>
                      <a:pt x="8654" y="96242"/>
                      <a:pt x="11041" y="101621"/>
                      <a:pt x="11041" y="111187"/>
                    </a:cubicBezTo>
                    <a:cubicBezTo>
                      <a:pt x="11041" y="121052"/>
                      <a:pt x="8654" y="126433"/>
                      <a:pt x="7460" y="126731"/>
                    </a:cubicBezTo>
                    <a:moveTo>
                      <a:pt x="240801" y="92060"/>
                    </a:moveTo>
                    <a:lnTo>
                      <a:pt x="208873" y="92060"/>
                    </a:lnTo>
                    <a:lnTo>
                      <a:pt x="167098" y="45133"/>
                    </a:lnTo>
                    <a:cubicBezTo>
                      <a:pt x="166801" y="20326"/>
                      <a:pt x="146809" y="0"/>
                      <a:pt x="122041" y="0"/>
                    </a:cubicBezTo>
                    <a:cubicBezTo>
                      <a:pt x="109806" y="0"/>
                      <a:pt x="98468" y="4782"/>
                      <a:pt x="89816" y="13451"/>
                    </a:cubicBezTo>
                    <a:cubicBezTo>
                      <a:pt x="81462" y="22118"/>
                      <a:pt x="76687" y="33477"/>
                      <a:pt x="76687" y="45733"/>
                    </a:cubicBezTo>
                    <a:cubicBezTo>
                      <a:pt x="76687" y="47228"/>
                      <a:pt x="76687" y="48422"/>
                      <a:pt x="76984" y="49618"/>
                    </a:cubicBezTo>
                    <a:lnTo>
                      <a:pt x="39388" y="92062"/>
                    </a:lnTo>
                    <a:lnTo>
                      <a:pt x="7460" y="92062"/>
                    </a:lnTo>
                    <a:cubicBezTo>
                      <a:pt x="2388" y="92062"/>
                      <a:pt x="0" y="101925"/>
                      <a:pt x="0" y="111192"/>
                    </a:cubicBezTo>
                    <a:cubicBezTo>
                      <a:pt x="0" y="120458"/>
                      <a:pt x="2388" y="130621"/>
                      <a:pt x="7460" y="130621"/>
                    </a:cubicBezTo>
                    <a:lnTo>
                      <a:pt x="102049" y="130621"/>
                    </a:lnTo>
                    <a:lnTo>
                      <a:pt x="102049" y="123447"/>
                    </a:lnTo>
                    <a:lnTo>
                      <a:pt x="58486" y="123447"/>
                    </a:lnTo>
                    <a:lnTo>
                      <a:pt x="62961" y="118066"/>
                    </a:lnTo>
                    <a:lnTo>
                      <a:pt x="93695" y="118066"/>
                    </a:lnTo>
                    <a:lnTo>
                      <a:pt x="93695" y="110892"/>
                    </a:lnTo>
                    <a:lnTo>
                      <a:pt x="69227" y="110892"/>
                    </a:lnTo>
                    <a:lnTo>
                      <a:pt x="94591" y="82196"/>
                    </a:lnTo>
                    <a:cubicBezTo>
                      <a:pt x="102349" y="87875"/>
                      <a:pt x="111599" y="91463"/>
                      <a:pt x="122044" y="91463"/>
                    </a:cubicBezTo>
                    <a:cubicBezTo>
                      <a:pt x="133382" y="91463"/>
                      <a:pt x="143826" y="87278"/>
                      <a:pt x="151584" y="80104"/>
                    </a:cubicBezTo>
                    <a:lnTo>
                      <a:pt x="178736" y="110892"/>
                    </a:lnTo>
                    <a:lnTo>
                      <a:pt x="165310" y="110892"/>
                    </a:lnTo>
                    <a:lnTo>
                      <a:pt x="165310" y="118066"/>
                    </a:lnTo>
                    <a:lnTo>
                      <a:pt x="185302" y="118066"/>
                    </a:lnTo>
                    <a:lnTo>
                      <a:pt x="189777" y="123447"/>
                    </a:lnTo>
                    <a:lnTo>
                      <a:pt x="173664" y="123447"/>
                    </a:lnTo>
                    <a:lnTo>
                      <a:pt x="173664" y="130621"/>
                    </a:lnTo>
                    <a:lnTo>
                      <a:pt x="240801" y="130621"/>
                    </a:lnTo>
                    <a:cubicBezTo>
                      <a:pt x="245873" y="130621"/>
                      <a:pt x="248261" y="120458"/>
                      <a:pt x="248261" y="111192"/>
                    </a:cubicBezTo>
                    <a:cubicBezTo>
                      <a:pt x="248261" y="101923"/>
                      <a:pt x="245873" y="92060"/>
                      <a:pt x="240801" y="9206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Graphic 49">
                <a:extLst>
                  <a:ext uri="{FF2B5EF4-FFF2-40B4-BE49-F238E27FC236}">
                    <a16:creationId xmlns:a16="http://schemas.microsoft.com/office/drawing/2014/main" id="{78AF27C3-8569-485A-A2CC-72E43D31F21F}"/>
                  </a:ext>
                </a:extLst>
              </p:cNvPr>
              <p:cNvSpPr/>
              <p:nvPr/>
            </p:nvSpPr>
            <p:spPr>
              <a:xfrm>
                <a:off x="6959028" y="5774171"/>
                <a:ext cx="17780" cy="7236"/>
              </a:xfrm>
              <a:custGeom>
                <a:avLst/>
                <a:gdLst>
                  <a:gd name="connsiteX0" fmla="*/ 0 w 17780"/>
                  <a:gd name="connsiteY0" fmla="*/ 0 h 7236"/>
                  <a:gd name="connsiteX1" fmla="*/ 17780 w 17780"/>
                  <a:gd name="connsiteY1" fmla="*/ 0 h 7236"/>
                  <a:gd name="connsiteX2" fmla="*/ 17780 w 17780"/>
                  <a:gd name="connsiteY2" fmla="*/ 7237 h 7236"/>
                  <a:gd name="connsiteX3" fmla="*/ 0 w 17780"/>
                  <a:gd name="connsiteY3" fmla="*/ 7237 h 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80" h="7236">
                    <a:moveTo>
                      <a:pt x="0" y="0"/>
                    </a:moveTo>
                    <a:lnTo>
                      <a:pt x="17780" y="0"/>
                    </a:lnTo>
                    <a:lnTo>
                      <a:pt x="17780" y="7237"/>
                    </a:lnTo>
                    <a:lnTo>
                      <a:pt x="0" y="7237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7" name="Graphic 49">
                <a:extLst>
                  <a:ext uri="{FF2B5EF4-FFF2-40B4-BE49-F238E27FC236}">
                    <a16:creationId xmlns:a16="http://schemas.microsoft.com/office/drawing/2014/main" id="{9130359F-7122-4545-8369-0CBC0EAF6E42}"/>
                  </a:ext>
                </a:extLst>
              </p:cNvPr>
              <p:cNvSpPr/>
              <p:nvPr/>
            </p:nvSpPr>
            <p:spPr>
              <a:xfrm>
                <a:off x="6988762" y="5774171"/>
                <a:ext cx="17899" cy="7236"/>
              </a:xfrm>
              <a:custGeom>
                <a:avLst/>
                <a:gdLst>
                  <a:gd name="connsiteX0" fmla="*/ 0 w 17899"/>
                  <a:gd name="connsiteY0" fmla="*/ 0 h 7236"/>
                  <a:gd name="connsiteX1" fmla="*/ 17900 w 17899"/>
                  <a:gd name="connsiteY1" fmla="*/ 0 h 7236"/>
                  <a:gd name="connsiteX2" fmla="*/ 17900 w 17899"/>
                  <a:gd name="connsiteY2" fmla="*/ 7237 h 7236"/>
                  <a:gd name="connsiteX3" fmla="*/ 0 w 17899"/>
                  <a:gd name="connsiteY3" fmla="*/ 7237 h 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99" h="7236">
                    <a:moveTo>
                      <a:pt x="0" y="0"/>
                    </a:moveTo>
                    <a:lnTo>
                      <a:pt x="17900" y="0"/>
                    </a:lnTo>
                    <a:lnTo>
                      <a:pt x="17900" y="7237"/>
                    </a:lnTo>
                    <a:lnTo>
                      <a:pt x="0" y="7237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8" name="Graphic 49">
                <a:extLst>
                  <a:ext uri="{FF2B5EF4-FFF2-40B4-BE49-F238E27FC236}">
                    <a16:creationId xmlns:a16="http://schemas.microsoft.com/office/drawing/2014/main" id="{C580E94E-2AA8-46E0-87B8-E41FB97B4605}"/>
                  </a:ext>
                </a:extLst>
              </p:cNvPr>
              <p:cNvSpPr/>
              <p:nvPr/>
            </p:nvSpPr>
            <p:spPr>
              <a:xfrm>
                <a:off x="6997103" y="5786834"/>
                <a:ext cx="17899" cy="7115"/>
              </a:xfrm>
              <a:custGeom>
                <a:avLst/>
                <a:gdLst>
                  <a:gd name="connsiteX0" fmla="*/ 0 w 17899"/>
                  <a:gd name="connsiteY0" fmla="*/ 0 h 7115"/>
                  <a:gd name="connsiteX1" fmla="*/ 17900 w 17899"/>
                  <a:gd name="connsiteY1" fmla="*/ 0 h 7115"/>
                  <a:gd name="connsiteX2" fmla="*/ 17900 w 17899"/>
                  <a:gd name="connsiteY2" fmla="*/ 7115 h 7115"/>
                  <a:gd name="connsiteX3" fmla="*/ 0 w 17899"/>
                  <a:gd name="connsiteY3" fmla="*/ 7115 h 7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99" h="7115">
                    <a:moveTo>
                      <a:pt x="0" y="0"/>
                    </a:moveTo>
                    <a:lnTo>
                      <a:pt x="17900" y="0"/>
                    </a:lnTo>
                    <a:lnTo>
                      <a:pt x="17900" y="7115"/>
                    </a:lnTo>
                    <a:lnTo>
                      <a:pt x="0" y="7115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9" name="Graphic 49">
                <a:extLst>
                  <a:ext uri="{FF2B5EF4-FFF2-40B4-BE49-F238E27FC236}">
                    <a16:creationId xmlns:a16="http://schemas.microsoft.com/office/drawing/2014/main" id="{C3DA470E-AB11-44C3-B2DC-604849D35EB8}"/>
                  </a:ext>
                </a:extLst>
              </p:cNvPr>
              <p:cNvSpPr/>
              <p:nvPr/>
            </p:nvSpPr>
            <p:spPr>
              <a:xfrm>
                <a:off x="6967247" y="5786834"/>
                <a:ext cx="17899" cy="7115"/>
              </a:xfrm>
              <a:custGeom>
                <a:avLst/>
                <a:gdLst>
                  <a:gd name="connsiteX0" fmla="*/ 0 w 17899"/>
                  <a:gd name="connsiteY0" fmla="*/ 0 h 7115"/>
                  <a:gd name="connsiteX1" fmla="*/ 17900 w 17899"/>
                  <a:gd name="connsiteY1" fmla="*/ 0 h 7115"/>
                  <a:gd name="connsiteX2" fmla="*/ 17900 w 17899"/>
                  <a:gd name="connsiteY2" fmla="*/ 7115 h 7115"/>
                  <a:gd name="connsiteX3" fmla="*/ 0 w 17899"/>
                  <a:gd name="connsiteY3" fmla="*/ 7115 h 7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99" h="7115">
                    <a:moveTo>
                      <a:pt x="0" y="0"/>
                    </a:moveTo>
                    <a:lnTo>
                      <a:pt x="17900" y="0"/>
                    </a:lnTo>
                    <a:lnTo>
                      <a:pt x="17900" y="7115"/>
                    </a:lnTo>
                    <a:lnTo>
                      <a:pt x="0" y="7115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10" name="Group 209">
            <a:extLst>
              <a:ext uri="{FF2B5EF4-FFF2-40B4-BE49-F238E27FC236}">
                <a16:creationId xmlns:a16="http://schemas.microsoft.com/office/drawing/2014/main" id="{F2ACB87B-AC31-4B2E-961A-909F49997831}"/>
              </a:ext>
            </a:extLst>
          </p:cNvPr>
          <p:cNvGrpSpPr/>
          <p:nvPr/>
        </p:nvGrpSpPr>
        <p:grpSpPr>
          <a:xfrm>
            <a:off x="1409766" y="2311965"/>
            <a:ext cx="403808" cy="403807"/>
            <a:chOff x="1409766" y="2311965"/>
            <a:chExt cx="403808" cy="403807"/>
          </a:xfrm>
        </p:grpSpPr>
        <p:sp>
          <p:nvSpPr>
            <p:cNvPr id="211" name="Graphic 50">
              <a:extLst>
                <a:ext uri="{FF2B5EF4-FFF2-40B4-BE49-F238E27FC236}">
                  <a16:creationId xmlns:a16="http://schemas.microsoft.com/office/drawing/2014/main" id="{689E2194-00DA-43DE-B5C3-2A8527A557EE}"/>
                </a:ext>
              </a:extLst>
            </p:cNvPr>
            <p:cNvSpPr/>
            <p:nvPr/>
          </p:nvSpPr>
          <p:spPr>
            <a:xfrm>
              <a:off x="1409766" y="2311965"/>
              <a:ext cx="403808" cy="403807"/>
            </a:xfrm>
            <a:custGeom>
              <a:avLst/>
              <a:gdLst>
                <a:gd name="connsiteX0" fmla="*/ 403808 w 403808"/>
                <a:gd name="connsiteY0" fmla="*/ 201904 h 403807"/>
                <a:gd name="connsiteX1" fmla="*/ 201904 w 403808"/>
                <a:gd name="connsiteY1" fmla="*/ 403808 h 403807"/>
                <a:gd name="connsiteX2" fmla="*/ 0 w 403808"/>
                <a:gd name="connsiteY2" fmla="*/ 201904 h 403807"/>
                <a:gd name="connsiteX3" fmla="*/ 201904 w 403808"/>
                <a:gd name="connsiteY3" fmla="*/ 0 h 403807"/>
                <a:gd name="connsiteX4" fmla="*/ 403808 w 403808"/>
                <a:gd name="connsiteY4" fmla="*/ 201904 h 40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808" h="403807">
                  <a:moveTo>
                    <a:pt x="403808" y="201904"/>
                  </a:moveTo>
                  <a:cubicBezTo>
                    <a:pt x="403808" y="313412"/>
                    <a:pt x="313413" y="403808"/>
                    <a:pt x="201904" y="403808"/>
                  </a:cubicBezTo>
                  <a:cubicBezTo>
                    <a:pt x="90396" y="403808"/>
                    <a:pt x="0" y="313412"/>
                    <a:pt x="0" y="201904"/>
                  </a:cubicBezTo>
                  <a:cubicBezTo>
                    <a:pt x="0" y="90395"/>
                    <a:pt x="90396" y="0"/>
                    <a:pt x="201904" y="0"/>
                  </a:cubicBezTo>
                  <a:cubicBezTo>
                    <a:pt x="313413" y="0"/>
                    <a:pt x="403808" y="90395"/>
                    <a:pt x="403808" y="201904"/>
                  </a:cubicBezTo>
                  <a:close/>
                </a:path>
              </a:pathLst>
            </a:custGeom>
            <a:solidFill>
              <a:srgbClr val="999999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12" name="Group 211">
              <a:extLst>
                <a:ext uri="{FF2B5EF4-FFF2-40B4-BE49-F238E27FC236}">
                  <a16:creationId xmlns:a16="http://schemas.microsoft.com/office/drawing/2014/main" id="{525D60BE-D217-43A3-8F3D-CEC8477EA551}"/>
                </a:ext>
              </a:extLst>
            </p:cNvPr>
            <p:cNvGrpSpPr/>
            <p:nvPr/>
          </p:nvGrpSpPr>
          <p:grpSpPr>
            <a:xfrm>
              <a:off x="1469695" y="2415908"/>
              <a:ext cx="299181" cy="203600"/>
              <a:chOff x="1469695" y="2415908"/>
              <a:chExt cx="299181" cy="203600"/>
            </a:xfrm>
          </p:grpSpPr>
          <p:grpSp>
            <p:nvGrpSpPr>
              <p:cNvPr id="213" name="Graphic 50">
                <a:extLst>
                  <a:ext uri="{FF2B5EF4-FFF2-40B4-BE49-F238E27FC236}">
                    <a16:creationId xmlns:a16="http://schemas.microsoft.com/office/drawing/2014/main" id="{9B585990-94FF-44C7-A2B0-E23C32A94B82}"/>
                  </a:ext>
                </a:extLst>
              </p:cNvPr>
              <p:cNvGrpSpPr/>
              <p:nvPr/>
            </p:nvGrpSpPr>
            <p:grpSpPr>
              <a:xfrm>
                <a:off x="1469695" y="2415908"/>
                <a:ext cx="258274" cy="183206"/>
                <a:chOff x="1469695" y="2415908"/>
                <a:chExt cx="258274" cy="183206"/>
              </a:xfrm>
              <a:solidFill>
                <a:srgbClr val="FFFFFF"/>
              </a:solidFill>
            </p:grpSpPr>
            <p:sp>
              <p:nvSpPr>
                <p:cNvPr id="215" name="Graphic 50">
                  <a:extLst>
                    <a:ext uri="{FF2B5EF4-FFF2-40B4-BE49-F238E27FC236}">
                      <a16:creationId xmlns:a16="http://schemas.microsoft.com/office/drawing/2014/main" id="{F4CE0EBF-1C7F-4FB2-863C-53928A005405}"/>
                    </a:ext>
                  </a:extLst>
                </p:cNvPr>
                <p:cNvSpPr/>
                <p:nvPr/>
              </p:nvSpPr>
              <p:spPr>
                <a:xfrm>
                  <a:off x="1469695" y="2415908"/>
                  <a:ext cx="258274" cy="183206"/>
                </a:xfrm>
                <a:custGeom>
                  <a:avLst/>
                  <a:gdLst>
                    <a:gd name="connsiteX0" fmla="*/ 53196 w 258274"/>
                    <a:gd name="connsiteY0" fmla="*/ 28096 h 183206"/>
                    <a:gd name="connsiteX1" fmla="*/ 258275 w 258274"/>
                    <a:gd name="connsiteY1" fmla="*/ 28096 h 183206"/>
                    <a:gd name="connsiteX2" fmla="*/ 258275 w 258274"/>
                    <a:gd name="connsiteY2" fmla="*/ 9621 h 183206"/>
                    <a:gd name="connsiteX3" fmla="*/ 248252 w 258274"/>
                    <a:gd name="connsiteY3" fmla="*/ 0 h 183206"/>
                    <a:gd name="connsiteX4" fmla="*/ 191971 w 258274"/>
                    <a:gd name="connsiteY4" fmla="*/ 0 h 183206"/>
                    <a:gd name="connsiteX5" fmla="*/ 185417 w 258274"/>
                    <a:gd name="connsiteY5" fmla="*/ 2309 h 183206"/>
                    <a:gd name="connsiteX6" fmla="*/ 169996 w 258274"/>
                    <a:gd name="connsiteY6" fmla="*/ 16166 h 183206"/>
                    <a:gd name="connsiteX7" fmla="*/ 163442 w 258274"/>
                    <a:gd name="connsiteY7" fmla="*/ 18475 h 183206"/>
                    <a:gd name="connsiteX8" fmla="*/ 10792 w 258274"/>
                    <a:gd name="connsiteY8" fmla="*/ 18475 h 183206"/>
                    <a:gd name="connsiteX9" fmla="*/ 0 w 258274"/>
                    <a:gd name="connsiteY9" fmla="*/ 29252 h 183206"/>
                    <a:gd name="connsiteX10" fmla="*/ 0 w 258274"/>
                    <a:gd name="connsiteY10" fmla="*/ 183206 h 183206"/>
                    <a:gd name="connsiteX11" fmla="*/ 35466 w 258274"/>
                    <a:gd name="connsiteY11" fmla="*/ 41569 h 183206"/>
                    <a:gd name="connsiteX12" fmla="*/ 53196 w 258274"/>
                    <a:gd name="connsiteY12" fmla="*/ 28096 h 18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8274" h="183206">
                      <a:moveTo>
                        <a:pt x="53196" y="28096"/>
                      </a:moveTo>
                      <a:lnTo>
                        <a:pt x="258275" y="28096"/>
                      </a:lnTo>
                      <a:lnTo>
                        <a:pt x="258275" y="9621"/>
                      </a:lnTo>
                      <a:cubicBezTo>
                        <a:pt x="258275" y="4232"/>
                        <a:pt x="253650" y="0"/>
                        <a:pt x="248252" y="0"/>
                      </a:cubicBezTo>
                      <a:lnTo>
                        <a:pt x="191971" y="0"/>
                      </a:lnTo>
                      <a:cubicBezTo>
                        <a:pt x="189659" y="0"/>
                        <a:pt x="187346" y="770"/>
                        <a:pt x="185417" y="2309"/>
                      </a:cubicBezTo>
                      <a:lnTo>
                        <a:pt x="169996" y="16166"/>
                      </a:lnTo>
                      <a:cubicBezTo>
                        <a:pt x="168454" y="17705"/>
                        <a:pt x="165755" y="18475"/>
                        <a:pt x="163442" y="18475"/>
                      </a:cubicBezTo>
                      <a:lnTo>
                        <a:pt x="10792" y="18475"/>
                      </a:lnTo>
                      <a:cubicBezTo>
                        <a:pt x="5011" y="18475"/>
                        <a:pt x="0" y="23094"/>
                        <a:pt x="0" y="29252"/>
                      </a:cubicBezTo>
                      <a:lnTo>
                        <a:pt x="0" y="183206"/>
                      </a:lnTo>
                      <a:lnTo>
                        <a:pt x="35466" y="41569"/>
                      </a:lnTo>
                      <a:cubicBezTo>
                        <a:pt x="37389" y="33868"/>
                        <a:pt x="45099" y="28096"/>
                        <a:pt x="53196" y="280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" name="Graphic 50">
                  <a:extLst>
                    <a:ext uri="{FF2B5EF4-FFF2-40B4-BE49-F238E27FC236}">
                      <a16:creationId xmlns:a16="http://schemas.microsoft.com/office/drawing/2014/main" id="{3C3E5414-1DFE-4064-9379-199B42077A1B}"/>
                    </a:ext>
                  </a:extLst>
                </p:cNvPr>
                <p:cNvSpPr/>
                <p:nvPr/>
              </p:nvSpPr>
              <p:spPr>
                <a:xfrm>
                  <a:off x="1656101" y="2531948"/>
                  <a:ext cx="13859" cy="18292"/>
                </a:xfrm>
                <a:custGeom>
                  <a:avLst/>
                  <a:gdLst>
                    <a:gd name="connsiteX0" fmla="*/ 6931 w 13859"/>
                    <a:gd name="connsiteY0" fmla="*/ 0 h 18292"/>
                    <a:gd name="connsiteX1" fmla="*/ 0 w 13859"/>
                    <a:gd name="connsiteY1" fmla="*/ 8764 h 18292"/>
                    <a:gd name="connsiteX2" fmla="*/ 6931 w 13859"/>
                    <a:gd name="connsiteY2" fmla="*/ 18293 h 18292"/>
                    <a:gd name="connsiteX3" fmla="*/ 13859 w 13859"/>
                    <a:gd name="connsiteY3" fmla="*/ 8764 h 18292"/>
                    <a:gd name="connsiteX4" fmla="*/ 6931 w 13859"/>
                    <a:gd name="connsiteY4" fmla="*/ 0 h 1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9" h="18292">
                      <a:moveTo>
                        <a:pt x="6931" y="0"/>
                      </a:moveTo>
                      <a:cubicBezTo>
                        <a:pt x="3079" y="0"/>
                        <a:pt x="0" y="3048"/>
                        <a:pt x="0" y="8764"/>
                      </a:cubicBezTo>
                      <a:cubicBezTo>
                        <a:pt x="0" y="16005"/>
                        <a:pt x="3079" y="18293"/>
                        <a:pt x="6931" y="18293"/>
                      </a:cubicBezTo>
                      <a:cubicBezTo>
                        <a:pt x="10780" y="18293"/>
                        <a:pt x="13859" y="15244"/>
                        <a:pt x="13859" y="8764"/>
                      </a:cubicBezTo>
                      <a:cubicBezTo>
                        <a:pt x="13859" y="2668"/>
                        <a:pt x="11167" y="0"/>
                        <a:pt x="693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" name="Graphic 50">
                  <a:extLst>
                    <a:ext uri="{FF2B5EF4-FFF2-40B4-BE49-F238E27FC236}">
                      <a16:creationId xmlns:a16="http://schemas.microsoft.com/office/drawing/2014/main" id="{23CF2F92-463A-4FC6-AE8E-9B6D7C4F40E2}"/>
                    </a:ext>
                  </a:extLst>
                </p:cNvPr>
                <p:cNvSpPr/>
                <p:nvPr/>
              </p:nvSpPr>
              <p:spPr>
                <a:xfrm>
                  <a:off x="1619622" y="2531948"/>
                  <a:ext cx="13664" cy="18292"/>
                </a:xfrm>
                <a:custGeom>
                  <a:avLst/>
                  <a:gdLst>
                    <a:gd name="connsiteX0" fmla="*/ 7027 w 13664"/>
                    <a:gd name="connsiteY0" fmla="*/ 0 h 18292"/>
                    <a:gd name="connsiteX1" fmla="*/ 0 w 13664"/>
                    <a:gd name="connsiteY1" fmla="*/ 8764 h 18292"/>
                    <a:gd name="connsiteX2" fmla="*/ 6637 w 13664"/>
                    <a:gd name="connsiteY2" fmla="*/ 18293 h 18292"/>
                    <a:gd name="connsiteX3" fmla="*/ 13665 w 13664"/>
                    <a:gd name="connsiteY3" fmla="*/ 8764 h 18292"/>
                    <a:gd name="connsiteX4" fmla="*/ 7027 w 13664"/>
                    <a:gd name="connsiteY4" fmla="*/ 0 h 1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4" h="18292">
                      <a:moveTo>
                        <a:pt x="7027" y="0"/>
                      </a:moveTo>
                      <a:cubicBezTo>
                        <a:pt x="3122" y="0"/>
                        <a:pt x="0" y="3048"/>
                        <a:pt x="0" y="8764"/>
                      </a:cubicBezTo>
                      <a:cubicBezTo>
                        <a:pt x="0" y="16005"/>
                        <a:pt x="2733" y="18293"/>
                        <a:pt x="6637" y="18293"/>
                      </a:cubicBezTo>
                      <a:cubicBezTo>
                        <a:pt x="10932" y="18293"/>
                        <a:pt x="13665" y="15244"/>
                        <a:pt x="13665" y="8764"/>
                      </a:cubicBezTo>
                      <a:cubicBezTo>
                        <a:pt x="13665" y="2668"/>
                        <a:pt x="10932" y="0"/>
                        <a:pt x="70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8" name="Graphic 50">
                  <a:extLst>
                    <a:ext uri="{FF2B5EF4-FFF2-40B4-BE49-F238E27FC236}">
                      <a16:creationId xmlns:a16="http://schemas.microsoft.com/office/drawing/2014/main" id="{AC7096FB-6DFE-4844-BDBA-AE2FDB99864E}"/>
                    </a:ext>
                  </a:extLst>
                </p:cNvPr>
                <p:cNvSpPr/>
                <p:nvPr/>
              </p:nvSpPr>
              <p:spPr>
                <a:xfrm>
                  <a:off x="1581970" y="2522602"/>
                  <a:ext cx="10733" cy="17723"/>
                </a:xfrm>
                <a:custGeom>
                  <a:avLst/>
                  <a:gdLst>
                    <a:gd name="connsiteX0" fmla="*/ 0 w 10733"/>
                    <a:gd name="connsiteY0" fmla="*/ 17724 h 17723"/>
                    <a:gd name="connsiteX1" fmla="*/ 10734 w 10733"/>
                    <a:gd name="connsiteY1" fmla="*/ 17724 h 17723"/>
                    <a:gd name="connsiteX2" fmla="*/ 5691 w 10733"/>
                    <a:gd name="connsiteY2" fmla="*/ 0 h 17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733" h="17723">
                      <a:moveTo>
                        <a:pt x="0" y="17724"/>
                      </a:moveTo>
                      <a:lnTo>
                        <a:pt x="10734" y="17724"/>
                      </a:lnTo>
                      <a:lnTo>
                        <a:pt x="56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14" name="Graphic 50">
                <a:extLst>
                  <a:ext uri="{FF2B5EF4-FFF2-40B4-BE49-F238E27FC236}">
                    <a16:creationId xmlns:a16="http://schemas.microsoft.com/office/drawing/2014/main" id="{D3834770-89EC-41BA-92C6-7646DAB3B531}"/>
                  </a:ext>
                </a:extLst>
              </p:cNvPr>
              <p:cNvSpPr/>
              <p:nvPr/>
            </p:nvSpPr>
            <p:spPr>
              <a:xfrm>
                <a:off x="1482267" y="2458821"/>
                <a:ext cx="286609" cy="160687"/>
              </a:xfrm>
              <a:custGeom>
                <a:avLst/>
                <a:gdLst>
                  <a:gd name="connsiteX0" fmla="*/ 286424 w 286609"/>
                  <a:gd name="connsiteY0" fmla="*/ 4183 h 160687"/>
                  <a:gd name="connsiteX1" fmla="*/ 286446 w 286609"/>
                  <a:gd name="connsiteY1" fmla="*/ 4109 h 160687"/>
                  <a:gd name="connsiteX2" fmla="*/ 286097 w 286609"/>
                  <a:gd name="connsiteY2" fmla="*/ 1447 h 160687"/>
                  <a:gd name="connsiteX3" fmla="*/ 282427 w 286609"/>
                  <a:gd name="connsiteY3" fmla="*/ 0 h 160687"/>
                  <a:gd name="connsiteX4" fmla="*/ 46189 w 286609"/>
                  <a:gd name="connsiteY4" fmla="*/ 0 h 160687"/>
                  <a:gd name="connsiteX5" fmla="*/ 37619 w 286609"/>
                  <a:gd name="connsiteY5" fmla="*/ 6356 h 160687"/>
                  <a:gd name="connsiteX6" fmla="*/ 37603 w 286609"/>
                  <a:gd name="connsiteY6" fmla="*/ 6430 h 160687"/>
                  <a:gd name="connsiteX7" fmla="*/ 37585 w 286609"/>
                  <a:gd name="connsiteY7" fmla="*/ 6505 h 160687"/>
                  <a:gd name="connsiteX8" fmla="*/ 202 w 286609"/>
                  <a:gd name="connsiteY8" fmla="*/ 156425 h 160687"/>
                  <a:gd name="connsiteX9" fmla="*/ 184 w 286609"/>
                  <a:gd name="connsiteY9" fmla="*/ 156502 h 160687"/>
                  <a:gd name="connsiteX10" fmla="*/ 162 w 286609"/>
                  <a:gd name="connsiteY10" fmla="*/ 156579 h 160687"/>
                  <a:gd name="connsiteX11" fmla="*/ 533 w 286609"/>
                  <a:gd name="connsiteY11" fmla="*/ 159324 h 160687"/>
                  <a:gd name="connsiteX12" fmla="*/ 3795 w 286609"/>
                  <a:gd name="connsiteY12" fmla="*/ 160688 h 160687"/>
                  <a:gd name="connsiteX13" fmla="*/ 240416 w 286609"/>
                  <a:gd name="connsiteY13" fmla="*/ 160688 h 160687"/>
                  <a:gd name="connsiteX14" fmla="*/ 248986 w 286609"/>
                  <a:gd name="connsiteY14" fmla="*/ 154332 h 160687"/>
                  <a:gd name="connsiteX15" fmla="*/ 249001 w 286609"/>
                  <a:gd name="connsiteY15" fmla="*/ 154257 h 160687"/>
                  <a:gd name="connsiteX16" fmla="*/ 249020 w 286609"/>
                  <a:gd name="connsiteY16" fmla="*/ 154183 h 160687"/>
                  <a:gd name="connsiteX17" fmla="*/ 286403 w 286609"/>
                  <a:gd name="connsiteY17" fmla="*/ 4263 h 160687"/>
                  <a:gd name="connsiteX18" fmla="*/ 286424 w 286609"/>
                  <a:gd name="connsiteY18" fmla="*/ 4183 h 160687"/>
                  <a:gd name="connsiteX19" fmla="*/ 115556 w 286609"/>
                  <a:gd name="connsiteY19" fmla="*/ 97370 h 160687"/>
                  <a:gd name="connsiteX20" fmla="*/ 112474 w 286609"/>
                  <a:gd name="connsiteY20" fmla="*/ 87734 h 160687"/>
                  <a:gd name="connsiteX21" fmla="*/ 97829 w 286609"/>
                  <a:gd name="connsiteY21" fmla="*/ 87734 h 160687"/>
                  <a:gd name="connsiteX22" fmla="*/ 95130 w 286609"/>
                  <a:gd name="connsiteY22" fmla="*/ 97370 h 160687"/>
                  <a:gd name="connsiteX23" fmla="*/ 85497 w 286609"/>
                  <a:gd name="connsiteY23" fmla="*/ 97370 h 160687"/>
                  <a:gd name="connsiteX24" fmla="*/ 100142 w 286609"/>
                  <a:gd name="connsiteY24" fmla="*/ 56133 h 160687"/>
                  <a:gd name="connsiteX25" fmla="*/ 110931 w 286609"/>
                  <a:gd name="connsiteY25" fmla="*/ 56133 h 160687"/>
                  <a:gd name="connsiteX26" fmla="*/ 125576 w 286609"/>
                  <a:gd name="connsiteY26" fmla="*/ 97370 h 160687"/>
                  <a:gd name="connsiteX27" fmla="*/ 115556 w 286609"/>
                  <a:gd name="connsiteY27" fmla="*/ 97370 h 160687"/>
                  <a:gd name="connsiteX28" fmla="*/ 146001 w 286609"/>
                  <a:gd name="connsiteY28" fmla="*/ 98143 h 160687"/>
                  <a:gd name="connsiteX29" fmla="*/ 137908 w 286609"/>
                  <a:gd name="connsiteY29" fmla="*/ 94675 h 160687"/>
                  <a:gd name="connsiteX30" fmla="*/ 137908 w 286609"/>
                  <a:gd name="connsiteY30" fmla="*/ 107393 h 160687"/>
                  <a:gd name="connsiteX31" fmla="*/ 128658 w 286609"/>
                  <a:gd name="connsiteY31" fmla="*/ 107393 h 160687"/>
                  <a:gd name="connsiteX32" fmla="*/ 128658 w 286609"/>
                  <a:gd name="connsiteY32" fmla="*/ 67309 h 160687"/>
                  <a:gd name="connsiteX33" fmla="*/ 135595 w 286609"/>
                  <a:gd name="connsiteY33" fmla="*/ 67309 h 160687"/>
                  <a:gd name="connsiteX34" fmla="*/ 137138 w 286609"/>
                  <a:gd name="connsiteY34" fmla="*/ 70777 h 160687"/>
                  <a:gd name="connsiteX35" fmla="*/ 146771 w 286609"/>
                  <a:gd name="connsiteY35" fmla="*/ 66539 h 160687"/>
                  <a:gd name="connsiteX36" fmla="*/ 160259 w 286609"/>
                  <a:gd name="connsiteY36" fmla="*/ 81956 h 160687"/>
                  <a:gd name="connsiteX37" fmla="*/ 146001 w 286609"/>
                  <a:gd name="connsiteY37" fmla="*/ 98143 h 160687"/>
                  <a:gd name="connsiteX38" fmla="*/ 182228 w 286609"/>
                  <a:gd name="connsiteY38" fmla="*/ 98143 h 160687"/>
                  <a:gd name="connsiteX39" fmla="*/ 174134 w 286609"/>
                  <a:gd name="connsiteY39" fmla="*/ 94675 h 160687"/>
                  <a:gd name="connsiteX40" fmla="*/ 174134 w 286609"/>
                  <a:gd name="connsiteY40" fmla="*/ 107393 h 160687"/>
                  <a:gd name="connsiteX41" fmla="*/ 165271 w 286609"/>
                  <a:gd name="connsiteY41" fmla="*/ 107393 h 160687"/>
                  <a:gd name="connsiteX42" fmla="*/ 165271 w 286609"/>
                  <a:gd name="connsiteY42" fmla="*/ 67309 h 160687"/>
                  <a:gd name="connsiteX43" fmla="*/ 171822 w 286609"/>
                  <a:gd name="connsiteY43" fmla="*/ 67309 h 160687"/>
                  <a:gd name="connsiteX44" fmla="*/ 173748 w 286609"/>
                  <a:gd name="connsiteY44" fmla="*/ 70777 h 160687"/>
                  <a:gd name="connsiteX45" fmla="*/ 182998 w 286609"/>
                  <a:gd name="connsiteY45" fmla="*/ 66539 h 160687"/>
                  <a:gd name="connsiteX46" fmla="*/ 196486 w 286609"/>
                  <a:gd name="connsiteY46" fmla="*/ 81956 h 160687"/>
                  <a:gd name="connsiteX47" fmla="*/ 182228 w 286609"/>
                  <a:gd name="connsiteY47" fmla="*/ 98143 h 160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286609" h="160687">
                    <a:moveTo>
                      <a:pt x="286424" y="4183"/>
                    </a:moveTo>
                    <a:lnTo>
                      <a:pt x="286446" y="4109"/>
                    </a:lnTo>
                    <a:cubicBezTo>
                      <a:pt x="286749" y="3051"/>
                      <a:pt x="286631" y="2155"/>
                      <a:pt x="286097" y="1447"/>
                    </a:cubicBezTo>
                    <a:cubicBezTo>
                      <a:pt x="285404" y="526"/>
                      <a:pt x="284066" y="0"/>
                      <a:pt x="282427" y="0"/>
                    </a:cubicBezTo>
                    <a:lnTo>
                      <a:pt x="46189" y="0"/>
                    </a:lnTo>
                    <a:cubicBezTo>
                      <a:pt x="42550" y="0"/>
                      <a:pt x="38308" y="3147"/>
                      <a:pt x="37619" y="6356"/>
                    </a:cubicBezTo>
                    <a:lnTo>
                      <a:pt x="37603" y="6430"/>
                    </a:lnTo>
                    <a:lnTo>
                      <a:pt x="37585" y="6505"/>
                    </a:lnTo>
                    <a:lnTo>
                      <a:pt x="202" y="156425"/>
                    </a:lnTo>
                    <a:lnTo>
                      <a:pt x="184" y="156502"/>
                    </a:lnTo>
                    <a:lnTo>
                      <a:pt x="162" y="156579"/>
                    </a:lnTo>
                    <a:cubicBezTo>
                      <a:pt x="-144" y="157649"/>
                      <a:pt x="-14" y="158598"/>
                      <a:pt x="533" y="159324"/>
                    </a:cubicBezTo>
                    <a:cubicBezTo>
                      <a:pt x="1185" y="160190"/>
                      <a:pt x="2376" y="160688"/>
                      <a:pt x="3795" y="160688"/>
                    </a:cubicBezTo>
                    <a:lnTo>
                      <a:pt x="240416" y="160688"/>
                    </a:lnTo>
                    <a:cubicBezTo>
                      <a:pt x="244052" y="160688"/>
                      <a:pt x="248297" y="157541"/>
                      <a:pt x="248986" y="154332"/>
                    </a:cubicBezTo>
                    <a:lnTo>
                      <a:pt x="249001" y="154257"/>
                    </a:lnTo>
                    <a:lnTo>
                      <a:pt x="249020" y="154183"/>
                    </a:lnTo>
                    <a:lnTo>
                      <a:pt x="286403" y="4263"/>
                    </a:lnTo>
                    <a:lnTo>
                      <a:pt x="286424" y="4183"/>
                    </a:lnTo>
                    <a:close/>
                    <a:moveTo>
                      <a:pt x="115556" y="97370"/>
                    </a:moveTo>
                    <a:lnTo>
                      <a:pt x="112474" y="87734"/>
                    </a:lnTo>
                    <a:lnTo>
                      <a:pt x="97829" y="87734"/>
                    </a:lnTo>
                    <a:lnTo>
                      <a:pt x="95130" y="97370"/>
                    </a:lnTo>
                    <a:lnTo>
                      <a:pt x="85497" y="97370"/>
                    </a:lnTo>
                    <a:lnTo>
                      <a:pt x="100142" y="56133"/>
                    </a:lnTo>
                    <a:lnTo>
                      <a:pt x="110931" y="56133"/>
                    </a:lnTo>
                    <a:lnTo>
                      <a:pt x="125576" y="97370"/>
                    </a:lnTo>
                    <a:lnTo>
                      <a:pt x="115556" y="97370"/>
                    </a:lnTo>
                    <a:close/>
                    <a:moveTo>
                      <a:pt x="146001" y="98143"/>
                    </a:moveTo>
                    <a:cubicBezTo>
                      <a:pt x="142533" y="98143"/>
                      <a:pt x="139834" y="96987"/>
                      <a:pt x="137908" y="94675"/>
                    </a:cubicBezTo>
                    <a:lnTo>
                      <a:pt x="137908" y="107393"/>
                    </a:lnTo>
                    <a:lnTo>
                      <a:pt x="128658" y="107393"/>
                    </a:lnTo>
                    <a:lnTo>
                      <a:pt x="128658" y="67309"/>
                    </a:lnTo>
                    <a:lnTo>
                      <a:pt x="135595" y="67309"/>
                    </a:lnTo>
                    <a:lnTo>
                      <a:pt x="137138" y="70777"/>
                    </a:lnTo>
                    <a:cubicBezTo>
                      <a:pt x="139450" y="68465"/>
                      <a:pt x="142533" y="66539"/>
                      <a:pt x="146771" y="66539"/>
                    </a:cubicBezTo>
                    <a:cubicBezTo>
                      <a:pt x="154865" y="66539"/>
                      <a:pt x="160259" y="71933"/>
                      <a:pt x="160259" y="81956"/>
                    </a:cubicBezTo>
                    <a:cubicBezTo>
                      <a:pt x="160259" y="91976"/>
                      <a:pt x="154095" y="98143"/>
                      <a:pt x="146001" y="98143"/>
                    </a:cubicBezTo>
                    <a:close/>
                    <a:moveTo>
                      <a:pt x="182228" y="98143"/>
                    </a:moveTo>
                    <a:cubicBezTo>
                      <a:pt x="179146" y="98143"/>
                      <a:pt x="176063" y="96987"/>
                      <a:pt x="174134" y="94675"/>
                    </a:cubicBezTo>
                    <a:lnTo>
                      <a:pt x="174134" y="107393"/>
                    </a:lnTo>
                    <a:lnTo>
                      <a:pt x="165271" y="107393"/>
                    </a:lnTo>
                    <a:lnTo>
                      <a:pt x="165271" y="67309"/>
                    </a:lnTo>
                    <a:lnTo>
                      <a:pt x="171822" y="67309"/>
                    </a:lnTo>
                    <a:lnTo>
                      <a:pt x="173748" y="70777"/>
                    </a:lnTo>
                    <a:cubicBezTo>
                      <a:pt x="175674" y="68465"/>
                      <a:pt x="179142" y="66539"/>
                      <a:pt x="182998" y="66539"/>
                    </a:cubicBezTo>
                    <a:cubicBezTo>
                      <a:pt x="191091" y="66539"/>
                      <a:pt x="196486" y="71933"/>
                      <a:pt x="196486" y="81956"/>
                    </a:cubicBezTo>
                    <a:cubicBezTo>
                      <a:pt x="196486" y="91976"/>
                      <a:pt x="190321" y="98143"/>
                      <a:pt x="182228" y="981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8FB42CB9-187C-4753-9341-269BDB084D84}"/>
              </a:ext>
            </a:extLst>
          </p:cNvPr>
          <p:cNvGrpSpPr/>
          <p:nvPr/>
        </p:nvGrpSpPr>
        <p:grpSpPr>
          <a:xfrm>
            <a:off x="3019480" y="2275885"/>
            <a:ext cx="522693" cy="483375"/>
            <a:chOff x="3019480" y="2275885"/>
            <a:chExt cx="522693" cy="483375"/>
          </a:xfrm>
        </p:grpSpPr>
        <p:sp>
          <p:nvSpPr>
            <p:cNvPr id="220" name="Graphic 59">
              <a:extLst>
                <a:ext uri="{FF2B5EF4-FFF2-40B4-BE49-F238E27FC236}">
                  <a16:creationId xmlns:a16="http://schemas.microsoft.com/office/drawing/2014/main" id="{21CAD540-585B-4C44-8F92-C206A7DD2500}"/>
                </a:ext>
              </a:extLst>
            </p:cNvPr>
            <p:cNvSpPr/>
            <p:nvPr/>
          </p:nvSpPr>
          <p:spPr>
            <a:xfrm>
              <a:off x="3019480" y="2275885"/>
              <a:ext cx="522693" cy="483375"/>
            </a:xfrm>
            <a:custGeom>
              <a:avLst/>
              <a:gdLst>
                <a:gd name="connsiteX0" fmla="*/ 516651 w 522693"/>
                <a:gd name="connsiteY0" fmla="*/ 274313 h 483375"/>
                <a:gd name="connsiteX1" fmla="*/ 508464 w 522693"/>
                <a:gd name="connsiteY1" fmla="*/ 264701 h 483375"/>
                <a:gd name="connsiteX2" fmla="*/ 470723 w 522693"/>
                <a:gd name="connsiteY2" fmla="*/ 268971 h 483375"/>
                <a:gd name="connsiteX3" fmla="*/ 423015 w 522693"/>
                <a:gd name="connsiteY3" fmla="*/ 306353 h 483375"/>
                <a:gd name="connsiteX4" fmla="*/ 381799 w 522693"/>
                <a:gd name="connsiteY4" fmla="*/ 321894 h 483375"/>
                <a:gd name="connsiteX5" fmla="*/ 381722 w 522693"/>
                <a:gd name="connsiteY5" fmla="*/ 321449 h 483375"/>
                <a:gd name="connsiteX6" fmla="*/ 444451 w 522693"/>
                <a:gd name="connsiteY6" fmla="*/ 183364 h 483375"/>
                <a:gd name="connsiteX7" fmla="*/ 261088 w 522693"/>
                <a:gd name="connsiteY7" fmla="*/ 0 h 483375"/>
                <a:gd name="connsiteX8" fmla="*/ 77724 w 522693"/>
                <a:gd name="connsiteY8" fmla="*/ 183364 h 483375"/>
                <a:gd name="connsiteX9" fmla="*/ 140049 w 522693"/>
                <a:gd name="connsiteY9" fmla="*/ 321090 h 483375"/>
                <a:gd name="connsiteX10" fmla="*/ 89423 w 522693"/>
                <a:gd name="connsiteY10" fmla="*/ 302442 h 483375"/>
                <a:gd name="connsiteX11" fmla="*/ 69485 w 522693"/>
                <a:gd name="connsiteY11" fmla="*/ 264701 h 483375"/>
                <a:gd name="connsiteX12" fmla="*/ 37086 w 522693"/>
                <a:gd name="connsiteY12" fmla="*/ 286775 h 483375"/>
                <a:gd name="connsiteX13" fmla="*/ 59 w 522693"/>
                <a:gd name="connsiteY13" fmla="*/ 311340 h 483375"/>
                <a:gd name="connsiteX14" fmla="*/ 65569 w 522693"/>
                <a:gd name="connsiteY14" fmla="*/ 321307 h 483375"/>
                <a:gd name="connsiteX15" fmla="*/ 153661 w 522693"/>
                <a:gd name="connsiteY15" fmla="*/ 354522 h 483375"/>
                <a:gd name="connsiteX16" fmla="*/ 175082 w 522693"/>
                <a:gd name="connsiteY16" fmla="*/ 399837 h 483375"/>
                <a:gd name="connsiteX17" fmla="*/ 112074 w 522693"/>
                <a:gd name="connsiteY17" fmla="*/ 423286 h 483375"/>
                <a:gd name="connsiteX18" fmla="*/ 46565 w 522693"/>
                <a:gd name="connsiteY18" fmla="*/ 433260 h 483375"/>
                <a:gd name="connsiteX19" fmla="*/ 83592 w 522693"/>
                <a:gd name="connsiteY19" fmla="*/ 457822 h 483375"/>
                <a:gd name="connsiteX20" fmla="*/ 115991 w 522693"/>
                <a:gd name="connsiteY20" fmla="*/ 479895 h 483375"/>
                <a:gd name="connsiteX21" fmla="*/ 135928 w 522693"/>
                <a:gd name="connsiteY21" fmla="*/ 442160 h 483375"/>
                <a:gd name="connsiteX22" fmla="*/ 196565 w 522693"/>
                <a:gd name="connsiteY22" fmla="*/ 420479 h 483375"/>
                <a:gd name="connsiteX23" fmla="*/ 261527 w 522693"/>
                <a:gd name="connsiteY23" fmla="*/ 441650 h 483375"/>
                <a:gd name="connsiteX24" fmla="*/ 327215 w 522693"/>
                <a:gd name="connsiteY24" fmla="*/ 419963 h 483375"/>
                <a:gd name="connsiteX25" fmla="*/ 395272 w 522693"/>
                <a:gd name="connsiteY25" fmla="*/ 436493 h 483375"/>
                <a:gd name="connsiteX26" fmla="*/ 431758 w 522693"/>
                <a:gd name="connsiteY26" fmla="*/ 471072 h 483375"/>
                <a:gd name="connsiteX27" fmla="*/ 469499 w 522693"/>
                <a:gd name="connsiteY27" fmla="*/ 475341 h 483375"/>
                <a:gd name="connsiteX28" fmla="*/ 477691 w 522693"/>
                <a:gd name="connsiteY28" fmla="*/ 465730 h 483375"/>
                <a:gd name="connsiteX29" fmla="*/ 469499 w 522693"/>
                <a:gd name="connsiteY29" fmla="*/ 433689 h 483375"/>
                <a:gd name="connsiteX30" fmla="*/ 477333 w 522693"/>
                <a:gd name="connsiteY30" fmla="*/ 409480 h 483375"/>
                <a:gd name="connsiteX31" fmla="*/ 442442 w 522693"/>
                <a:gd name="connsiteY31" fmla="*/ 399513 h 483375"/>
                <a:gd name="connsiteX32" fmla="*/ 398870 w 522693"/>
                <a:gd name="connsiteY32" fmla="*/ 411406 h 483375"/>
                <a:gd name="connsiteX33" fmla="*/ 349601 w 522693"/>
                <a:gd name="connsiteY33" fmla="*/ 397760 h 483375"/>
                <a:gd name="connsiteX34" fmla="*/ 368672 w 522693"/>
                <a:gd name="connsiteY34" fmla="*/ 357626 h 483375"/>
                <a:gd name="connsiteX35" fmla="*/ 430493 w 522693"/>
                <a:gd name="connsiteY35" fmla="*/ 335905 h 483375"/>
                <a:gd name="connsiteX36" fmla="*/ 481407 w 522693"/>
                <a:gd name="connsiteY36" fmla="*/ 340530 h 483375"/>
                <a:gd name="connsiteX37" fmla="*/ 516298 w 522693"/>
                <a:gd name="connsiteY37" fmla="*/ 330563 h 483375"/>
                <a:gd name="connsiteX38" fmla="*/ 508467 w 522693"/>
                <a:gd name="connsiteY38" fmla="*/ 306353 h 483375"/>
                <a:gd name="connsiteX39" fmla="*/ 516651 w 522693"/>
                <a:gd name="connsiteY39" fmla="*/ 274313 h 48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3" h="483375">
                  <a:moveTo>
                    <a:pt x="516651" y="274313"/>
                  </a:moveTo>
                  <a:cubicBezTo>
                    <a:pt x="513553" y="268192"/>
                    <a:pt x="508464" y="264701"/>
                    <a:pt x="508464" y="264701"/>
                  </a:cubicBezTo>
                  <a:cubicBezTo>
                    <a:pt x="508464" y="264701"/>
                    <a:pt x="482474" y="244053"/>
                    <a:pt x="470723" y="268971"/>
                  </a:cubicBezTo>
                  <a:cubicBezTo>
                    <a:pt x="458975" y="293894"/>
                    <a:pt x="423015" y="306353"/>
                    <a:pt x="423015" y="306353"/>
                  </a:cubicBezTo>
                  <a:lnTo>
                    <a:pt x="381799" y="321894"/>
                  </a:lnTo>
                  <a:cubicBezTo>
                    <a:pt x="381780" y="321746"/>
                    <a:pt x="381743" y="321597"/>
                    <a:pt x="381722" y="321449"/>
                  </a:cubicBezTo>
                  <a:cubicBezTo>
                    <a:pt x="420161" y="287838"/>
                    <a:pt x="444451" y="238439"/>
                    <a:pt x="444451" y="183364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4"/>
                  </a:cubicBezTo>
                  <a:cubicBezTo>
                    <a:pt x="77724" y="238244"/>
                    <a:pt x="101841" y="287483"/>
                    <a:pt x="140049" y="321090"/>
                  </a:cubicBezTo>
                  <a:cubicBezTo>
                    <a:pt x="109629" y="309893"/>
                    <a:pt x="89423" y="302442"/>
                    <a:pt x="89423" y="302442"/>
                  </a:cubicBezTo>
                  <a:cubicBezTo>
                    <a:pt x="89423" y="302442"/>
                    <a:pt x="90134" y="273602"/>
                    <a:pt x="69485" y="264701"/>
                  </a:cubicBezTo>
                  <a:cubicBezTo>
                    <a:pt x="48837" y="255801"/>
                    <a:pt x="39578" y="277874"/>
                    <a:pt x="37086" y="286775"/>
                  </a:cubicBezTo>
                  <a:cubicBezTo>
                    <a:pt x="37086" y="286775"/>
                    <a:pt x="-1721" y="288911"/>
                    <a:pt x="59" y="311340"/>
                  </a:cubicBezTo>
                  <a:cubicBezTo>
                    <a:pt x="1840" y="333769"/>
                    <a:pt x="38864" y="337330"/>
                    <a:pt x="65569" y="321307"/>
                  </a:cubicBezTo>
                  <a:lnTo>
                    <a:pt x="153661" y="354522"/>
                  </a:lnTo>
                  <a:cubicBezTo>
                    <a:pt x="157272" y="371383"/>
                    <a:pt x="164735" y="386800"/>
                    <a:pt x="175082" y="399837"/>
                  </a:cubicBezTo>
                  <a:lnTo>
                    <a:pt x="112074" y="423286"/>
                  </a:lnTo>
                  <a:cubicBezTo>
                    <a:pt x="85376" y="407266"/>
                    <a:pt x="48346" y="410825"/>
                    <a:pt x="46565" y="433260"/>
                  </a:cubicBezTo>
                  <a:cubicBezTo>
                    <a:pt x="44784" y="455689"/>
                    <a:pt x="83592" y="457822"/>
                    <a:pt x="83592" y="457822"/>
                  </a:cubicBezTo>
                  <a:cubicBezTo>
                    <a:pt x="86084" y="466725"/>
                    <a:pt x="95340" y="488799"/>
                    <a:pt x="115991" y="479895"/>
                  </a:cubicBezTo>
                  <a:cubicBezTo>
                    <a:pt x="136639" y="470995"/>
                    <a:pt x="135928" y="442160"/>
                    <a:pt x="135928" y="442160"/>
                  </a:cubicBezTo>
                  <a:cubicBezTo>
                    <a:pt x="135928" y="442160"/>
                    <a:pt x="141944" y="440543"/>
                    <a:pt x="196565" y="420479"/>
                  </a:cubicBezTo>
                  <a:cubicBezTo>
                    <a:pt x="214793" y="433782"/>
                    <a:pt x="237237" y="441650"/>
                    <a:pt x="261527" y="441650"/>
                  </a:cubicBezTo>
                  <a:cubicBezTo>
                    <a:pt x="286138" y="441650"/>
                    <a:pt x="308864" y="433584"/>
                    <a:pt x="327215" y="419963"/>
                  </a:cubicBezTo>
                  <a:lnTo>
                    <a:pt x="395272" y="436493"/>
                  </a:lnTo>
                  <a:cubicBezTo>
                    <a:pt x="395272" y="436493"/>
                    <a:pt x="420013" y="446151"/>
                    <a:pt x="431758" y="471072"/>
                  </a:cubicBezTo>
                  <a:cubicBezTo>
                    <a:pt x="443505" y="495996"/>
                    <a:pt x="469499" y="475341"/>
                    <a:pt x="469499" y="475341"/>
                  </a:cubicBezTo>
                  <a:cubicBezTo>
                    <a:pt x="469499" y="475341"/>
                    <a:pt x="474587" y="471851"/>
                    <a:pt x="477691" y="465730"/>
                  </a:cubicBezTo>
                  <a:cubicBezTo>
                    <a:pt x="484412" y="452446"/>
                    <a:pt x="489730" y="430765"/>
                    <a:pt x="469499" y="433689"/>
                  </a:cubicBezTo>
                  <a:cubicBezTo>
                    <a:pt x="469499" y="433689"/>
                    <a:pt x="480891" y="419091"/>
                    <a:pt x="477333" y="409480"/>
                  </a:cubicBezTo>
                  <a:cubicBezTo>
                    <a:pt x="473771" y="399868"/>
                    <a:pt x="455256" y="394171"/>
                    <a:pt x="442442" y="399513"/>
                  </a:cubicBezTo>
                  <a:cubicBezTo>
                    <a:pt x="429625" y="404855"/>
                    <a:pt x="414309" y="413978"/>
                    <a:pt x="398870" y="411406"/>
                  </a:cubicBezTo>
                  <a:cubicBezTo>
                    <a:pt x="394675" y="410704"/>
                    <a:pt x="388069" y="411687"/>
                    <a:pt x="349601" y="397760"/>
                  </a:cubicBezTo>
                  <a:cubicBezTo>
                    <a:pt x="358489" y="385997"/>
                    <a:pt x="365058" y="372397"/>
                    <a:pt x="368672" y="357626"/>
                  </a:cubicBezTo>
                  <a:cubicBezTo>
                    <a:pt x="402450" y="345424"/>
                    <a:pt x="426697" y="336829"/>
                    <a:pt x="430493" y="335905"/>
                  </a:cubicBezTo>
                  <a:cubicBezTo>
                    <a:pt x="445091" y="332344"/>
                    <a:pt x="468590" y="335194"/>
                    <a:pt x="481407" y="340530"/>
                  </a:cubicBezTo>
                  <a:cubicBezTo>
                    <a:pt x="494225" y="345872"/>
                    <a:pt x="512737" y="340174"/>
                    <a:pt x="516298" y="330563"/>
                  </a:cubicBezTo>
                  <a:cubicBezTo>
                    <a:pt x="519860" y="320951"/>
                    <a:pt x="508467" y="306353"/>
                    <a:pt x="508467" y="306353"/>
                  </a:cubicBezTo>
                  <a:cubicBezTo>
                    <a:pt x="528692" y="309281"/>
                    <a:pt x="523375" y="287600"/>
                    <a:pt x="516651" y="274313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1" name="Graphic 59">
              <a:extLst>
                <a:ext uri="{FF2B5EF4-FFF2-40B4-BE49-F238E27FC236}">
                  <a16:creationId xmlns:a16="http://schemas.microsoft.com/office/drawing/2014/main" id="{01BF39BB-7F4D-43A3-AB3B-2FE7406FE6C5}"/>
                </a:ext>
              </a:extLst>
            </p:cNvPr>
            <p:cNvSpPr/>
            <p:nvPr/>
          </p:nvSpPr>
          <p:spPr>
            <a:xfrm>
              <a:off x="3150137" y="2322511"/>
              <a:ext cx="274216" cy="271499"/>
            </a:xfrm>
            <a:custGeom>
              <a:avLst/>
              <a:gdLst>
                <a:gd name="connsiteX0" fmla="*/ 238287 w 274216"/>
                <a:gd name="connsiteY0" fmla="*/ 149994 h 271499"/>
                <a:gd name="connsiteX1" fmla="*/ 274217 w 274216"/>
                <a:gd name="connsiteY1" fmla="*/ 136033 h 271499"/>
                <a:gd name="connsiteX2" fmla="*/ 239116 w 274216"/>
                <a:gd name="connsiteY2" fmla="*/ 121790 h 271499"/>
                <a:gd name="connsiteX3" fmla="*/ 224737 w 274216"/>
                <a:gd name="connsiteY3" fmla="*/ 77646 h 271499"/>
                <a:gd name="connsiteX4" fmla="*/ 243268 w 274216"/>
                <a:gd name="connsiteY4" fmla="*/ 46370 h 271499"/>
                <a:gd name="connsiteX5" fmla="*/ 208708 w 274216"/>
                <a:gd name="connsiteY5" fmla="*/ 57261 h 271499"/>
                <a:gd name="connsiteX6" fmla="*/ 167801 w 274216"/>
                <a:gd name="connsiteY6" fmla="*/ 32399 h 271499"/>
                <a:gd name="connsiteX7" fmla="*/ 165315 w 274216"/>
                <a:gd name="connsiteY7" fmla="*/ 0 h 271499"/>
                <a:gd name="connsiteX8" fmla="*/ 141817 w 274216"/>
                <a:gd name="connsiteY8" fmla="*/ 27375 h 271499"/>
                <a:gd name="connsiteX9" fmla="*/ 136286 w 274216"/>
                <a:gd name="connsiteY9" fmla="*/ 27375 h 271499"/>
                <a:gd name="connsiteX10" fmla="*/ 93716 w 274216"/>
                <a:gd name="connsiteY10" fmla="*/ 36594 h 271499"/>
                <a:gd name="connsiteX11" fmla="*/ 64971 w 274216"/>
                <a:gd name="connsiteY11" fmla="*/ 8934 h 271499"/>
                <a:gd name="connsiteX12" fmla="*/ 72706 w 274216"/>
                <a:gd name="connsiteY12" fmla="*/ 49446 h 271499"/>
                <a:gd name="connsiteX13" fmla="*/ 43411 w 274216"/>
                <a:gd name="connsiteY13" fmla="*/ 85749 h 271499"/>
                <a:gd name="connsiteX14" fmla="*/ 0 w 274216"/>
                <a:gd name="connsiteY14" fmla="*/ 85749 h 271499"/>
                <a:gd name="connsiteX15" fmla="*/ 34832 w 274216"/>
                <a:gd name="connsiteY15" fmla="*/ 112290 h 271499"/>
                <a:gd name="connsiteX16" fmla="*/ 32900 w 274216"/>
                <a:gd name="connsiteY16" fmla="*/ 131847 h 271499"/>
                <a:gd name="connsiteX17" fmla="*/ 35670 w 274216"/>
                <a:gd name="connsiteY17" fmla="*/ 156418 h 271499"/>
                <a:gd name="connsiteX18" fmla="*/ 556 w 274216"/>
                <a:gd name="connsiteY18" fmla="*/ 182405 h 271499"/>
                <a:gd name="connsiteX19" fmla="*/ 46450 w 274216"/>
                <a:gd name="connsiteY19" fmla="*/ 183512 h 271499"/>
                <a:gd name="connsiteX20" fmla="*/ 72153 w 274216"/>
                <a:gd name="connsiteY20" fmla="*/ 213966 h 271499"/>
                <a:gd name="connsiteX21" fmla="*/ 55842 w 274216"/>
                <a:gd name="connsiteY21" fmla="*/ 263403 h 271499"/>
                <a:gd name="connsiteX22" fmla="*/ 102564 w 274216"/>
                <a:gd name="connsiteY22" fmla="*/ 230719 h 271499"/>
                <a:gd name="connsiteX23" fmla="*/ 136567 w 274216"/>
                <a:gd name="connsiteY23" fmla="*/ 236309 h 271499"/>
                <a:gd name="connsiteX24" fmla="*/ 138503 w 274216"/>
                <a:gd name="connsiteY24" fmla="*/ 236309 h 271499"/>
                <a:gd name="connsiteX25" fmla="*/ 158672 w 274216"/>
                <a:gd name="connsiteY25" fmla="*/ 271500 h 271499"/>
                <a:gd name="connsiteX26" fmla="*/ 170005 w 274216"/>
                <a:gd name="connsiteY26" fmla="*/ 230716 h 271499"/>
                <a:gd name="connsiteX27" fmla="*/ 201239 w 274216"/>
                <a:gd name="connsiteY27" fmla="*/ 213129 h 271499"/>
                <a:gd name="connsiteX28" fmla="*/ 243537 w 274216"/>
                <a:gd name="connsiteY28" fmla="*/ 225411 h 271499"/>
                <a:gd name="connsiteX29" fmla="*/ 224465 w 274216"/>
                <a:gd name="connsiteY29" fmla="*/ 186588 h 271499"/>
                <a:gd name="connsiteX30" fmla="*/ 238287 w 274216"/>
                <a:gd name="connsiteY30" fmla="*/ 149994 h 271499"/>
                <a:gd name="connsiteX31" fmla="*/ 207326 w 274216"/>
                <a:gd name="connsiteY31" fmla="*/ 108939 h 271499"/>
                <a:gd name="connsiteX32" fmla="*/ 215345 w 274216"/>
                <a:gd name="connsiteY32" fmla="*/ 117038 h 271499"/>
                <a:gd name="connsiteX33" fmla="*/ 207326 w 274216"/>
                <a:gd name="connsiteY33" fmla="*/ 125141 h 271499"/>
                <a:gd name="connsiteX34" fmla="*/ 199306 w 274216"/>
                <a:gd name="connsiteY34" fmla="*/ 117038 h 271499"/>
                <a:gd name="connsiteX35" fmla="*/ 207326 w 274216"/>
                <a:gd name="connsiteY35" fmla="*/ 108939 h 271499"/>
                <a:gd name="connsiteX36" fmla="*/ 170843 w 274216"/>
                <a:gd name="connsiteY36" fmla="*/ 108939 h 271499"/>
                <a:gd name="connsiteX37" fmla="*/ 178853 w 274216"/>
                <a:gd name="connsiteY37" fmla="*/ 117038 h 271499"/>
                <a:gd name="connsiteX38" fmla="*/ 170843 w 274216"/>
                <a:gd name="connsiteY38" fmla="*/ 125141 h 271499"/>
                <a:gd name="connsiteX39" fmla="*/ 162824 w 274216"/>
                <a:gd name="connsiteY39" fmla="*/ 117038 h 271499"/>
                <a:gd name="connsiteX40" fmla="*/ 170843 w 274216"/>
                <a:gd name="connsiteY40" fmla="*/ 108939 h 271499"/>
                <a:gd name="connsiteX41" fmla="*/ 134348 w 274216"/>
                <a:gd name="connsiteY41" fmla="*/ 108939 h 271499"/>
                <a:gd name="connsiteX42" fmla="*/ 142367 w 274216"/>
                <a:gd name="connsiteY42" fmla="*/ 117038 h 271499"/>
                <a:gd name="connsiteX43" fmla="*/ 134348 w 274216"/>
                <a:gd name="connsiteY43" fmla="*/ 125141 h 271499"/>
                <a:gd name="connsiteX44" fmla="*/ 126331 w 274216"/>
                <a:gd name="connsiteY44" fmla="*/ 117038 h 271499"/>
                <a:gd name="connsiteX45" fmla="*/ 134348 w 274216"/>
                <a:gd name="connsiteY45" fmla="*/ 108939 h 271499"/>
                <a:gd name="connsiteX46" fmla="*/ 97865 w 274216"/>
                <a:gd name="connsiteY46" fmla="*/ 108939 h 271499"/>
                <a:gd name="connsiteX47" fmla="*/ 105875 w 274216"/>
                <a:gd name="connsiteY47" fmla="*/ 117038 h 271499"/>
                <a:gd name="connsiteX48" fmla="*/ 97865 w 274216"/>
                <a:gd name="connsiteY48" fmla="*/ 125141 h 271499"/>
                <a:gd name="connsiteX49" fmla="*/ 89845 w 274216"/>
                <a:gd name="connsiteY49" fmla="*/ 117038 h 271499"/>
                <a:gd name="connsiteX50" fmla="*/ 97865 w 274216"/>
                <a:gd name="connsiteY50" fmla="*/ 108939 h 271499"/>
                <a:gd name="connsiteX51" fmla="*/ 61373 w 274216"/>
                <a:gd name="connsiteY51" fmla="*/ 108939 h 271499"/>
                <a:gd name="connsiteX52" fmla="*/ 69392 w 274216"/>
                <a:gd name="connsiteY52" fmla="*/ 117038 h 271499"/>
                <a:gd name="connsiteX53" fmla="*/ 61373 w 274216"/>
                <a:gd name="connsiteY53" fmla="*/ 125141 h 271499"/>
                <a:gd name="connsiteX54" fmla="*/ 53353 w 274216"/>
                <a:gd name="connsiteY54" fmla="*/ 117038 h 271499"/>
                <a:gd name="connsiteX55" fmla="*/ 61373 w 274216"/>
                <a:gd name="connsiteY55" fmla="*/ 108939 h 271499"/>
                <a:gd name="connsiteX56" fmla="*/ 61373 w 274216"/>
                <a:gd name="connsiteY56" fmla="*/ 160051 h 271499"/>
                <a:gd name="connsiteX57" fmla="*/ 53353 w 274216"/>
                <a:gd name="connsiteY57" fmla="*/ 151951 h 271499"/>
                <a:gd name="connsiteX58" fmla="*/ 61373 w 274216"/>
                <a:gd name="connsiteY58" fmla="*/ 143848 h 271499"/>
                <a:gd name="connsiteX59" fmla="*/ 69392 w 274216"/>
                <a:gd name="connsiteY59" fmla="*/ 151951 h 271499"/>
                <a:gd name="connsiteX60" fmla="*/ 61373 w 274216"/>
                <a:gd name="connsiteY60" fmla="*/ 160051 h 271499"/>
                <a:gd name="connsiteX61" fmla="*/ 97865 w 274216"/>
                <a:gd name="connsiteY61" fmla="*/ 160051 h 271499"/>
                <a:gd name="connsiteX62" fmla="*/ 89845 w 274216"/>
                <a:gd name="connsiteY62" fmla="*/ 151951 h 271499"/>
                <a:gd name="connsiteX63" fmla="*/ 97865 w 274216"/>
                <a:gd name="connsiteY63" fmla="*/ 143848 h 271499"/>
                <a:gd name="connsiteX64" fmla="*/ 105875 w 274216"/>
                <a:gd name="connsiteY64" fmla="*/ 151951 h 271499"/>
                <a:gd name="connsiteX65" fmla="*/ 97865 w 274216"/>
                <a:gd name="connsiteY65" fmla="*/ 160051 h 271499"/>
                <a:gd name="connsiteX66" fmla="*/ 134348 w 274216"/>
                <a:gd name="connsiteY66" fmla="*/ 160051 h 271499"/>
                <a:gd name="connsiteX67" fmla="*/ 126331 w 274216"/>
                <a:gd name="connsiteY67" fmla="*/ 151951 h 271499"/>
                <a:gd name="connsiteX68" fmla="*/ 134348 w 274216"/>
                <a:gd name="connsiteY68" fmla="*/ 143848 h 271499"/>
                <a:gd name="connsiteX69" fmla="*/ 142367 w 274216"/>
                <a:gd name="connsiteY69" fmla="*/ 151951 h 271499"/>
                <a:gd name="connsiteX70" fmla="*/ 134348 w 274216"/>
                <a:gd name="connsiteY70" fmla="*/ 160051 h 271499"/>
                <a:gd name="connsiteX71" fmla="*/ 43961 w 274216"/>
                <a:gd name="connsiteY71" fmla="*/ 137705 h 271499"/>
                <a:gd name="connsiteX72" fmla="*/ 41473 w 274216"/>
                <a:gd name="connsiteY72" fmla="*/ 135467 h 271499"/>
                <a:gd name="connsiteX73" fmla="*/ 43961 w 274216"/>
                <a:gd name="connsiteY73" fmla="*/ 132957 h 271499"/>
                <a:gd name="connsiteX74" fmla="*/ 225019 w 274216"/>
                <a:gd name="connsiteY74" fmla="*/ 132957 h 271499"/>
                <a:gd name="connsiteX75" fmla="*/ 227226 w 274216"/>
                <a:gd name="connsiteY75" fmla="*/ 135467 h 271499"/>
                <a:gd name="connsiteX76" fmla="*/ 225019 w 274216"/>
                <a:gd name="connsiteY76" fmla="*/ 137705 h 271499"/>
                <a:gd name="connsiteX77" fmla="*/ 43961 w 274216"/>
                <a:gd name="connsiteY77" fmla="*/ 137705 h 271499"/>
                <a:gd name="connsiteX78" fmla="*/ 170843 w 274216"/>
                <a:gd name="connsiteY78" fmla="*/ 160051 h 271499"/>
                <a:gd name="connsiteX79" fmla="*/ 162824 w 274216"/>
                <a:gd name="connsiteY79" fmla="*/ 151951 h 271499"/>
                <a:gd name="connsiteX80" fmla="*/ 170843 w 274216"/>
                <a:gd name="connsiteY80" fmla="*/ 143848 h 271499"/>
                <a:gd name="connsiteX81" fmla="*/ 178853 w 274216"/>
                <a:gd name="connsiteY81" fmla="*/ 151951 h 271499"/>
                <a:gd name="connsiteX82" fmla="*/ 170843 w 274216"/>
                <a:gd name="connsiteY82" fmla="*/ 160051 h 271499"/>
                <a:gd name="connsiteX83" fmla="*/ 207326 w 274216"/>
                <a:gd name="connsiteY83" fmla="*/ 160051 h 271499"/>
                <a:gd name="connsiteX84" fmla="*/ 199306 w 274216"/>
                <a:gd name="connsiteY84" fmla="*/ 151951 h 271499"/>
                <a:gd name="connsiteX85" fmla="*/ 207326 w 274216"/>
                <a:gd name="connsiteY85" fmla="*/ 143848 h 271499"/>
                <a:gd name="connsiteX86" fmla="*/ 215345 w 274216"/>
                <a:gd name="connsiteY86" fmla="*/ 151951 h 271499"/>
                <a:gd name="connsiteX87" fmla="*/ 207326 w 274216"/>
                <a:gd name="connsiteY87" fmla="*/ 160051 h 27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274216" h="271499">
                  <a:moveTo>
                    <a:pt x="238287" y="149994"/>
                  </a:moveTo>
                  <a:lnTo>
                    <a:pt x="274217" y="136033"/>
                  </a:lnTo>
                  <a:lnTo>
                    <a:pt x="239116" y="121790"/>
                  </a:lnTo>
                  <a:cubicBezTo>
                    <a:pt x="237737" y="105863"/>
                    <a:pt x="232488" y="90782"/>
                    <a:pt x="224737" y="77646"/>
                  </a:cubicBezTo>
                  <a:lnTo>
                    <a:pt x="243268" y="46370"/>
                  </a:lnTo>
                  <a:lnTo>
                    <a:pt x="208708" y="57261"/>
                  </a:lnTo>
                  <a:cubicBezTo>
                    <a:pt x="197374" y="46088"/>
                    <a:pt x="183558" y="37432"/>
                    <a:pt x="167801" y="32399"/>
                  </a:cubicBezTo>
                  <a:lnTo>
                    <a:pt x="165315" y="0"/>
                  </a:lnTo>
                  <a:lnTo>
                    <a:pt x="141817" y="27375"/>
                  </a:lnTo>
                  <a:lnTo>
                    <a:pt x="136286" y="27375"/>
                  </a:lnTo>
                  <a:cubicBezTo>
                    <a:pt x="121082" y="27375"/>
                    <a:pt x="106703" y="30727"/>
                    <a:pt x="93716" y="36594"/>
                  </a:cubicBezTo>
                  <a:lnTo>
                    <a:pt x="64971" y="8934"/>
                  </a:lnTo>
                  <a:lnTo>
                    <a:pt x="72706" y="49446"/>
                  </a:lnTo>
                  <a:cubicBezTo>
                    <a:pt x="60544" y="59221"/>
                    <a:pt x="50320" y="71507"/>
                    <a:pt x="43411" y="85749"/>
                  </a:cubicBezTo>
                  <a:lnTo>
                    <a:pt x="0" y="85749"/>
                  </a:lnTo>
                  <a:lnTo>
                    <a:pt x="34832" y="112290"/>
                  </a:lnTo>
                  <a:cubicBezTo>
                    <a:pt x="33453" y="118714"/>
                    <a:pt x="32900" y="125141"/>
                    <a:pt x="32900" y="131847"/>
                  </a:cubicBezTo>
                  <a:cubicBezTo>
                    <a:pt x="32900" y="140215"/>
                    <a:pt x="34010" y="148600"/>
                    <a:pt x="35670" y="156418"/>
                  </a:cubicBezTo>
                  <a:lnTo>
                    <a:pt x="556" y="182405"/>
                  </a:lnTo>
                  <a:lnTo>
                    <a:pt x="46450" y="183512"/>
                  </a:lnTo>
                  <a:cubicBezTo>
                    <a:pt x="53078" y="195247"/>
                    <a:pt x="61923" y="205585"/>
                    <a:pt x="72153" y="213966"/>
                  </a:cubicBezTo>
                  <a:lnTo>
                    <a:pt x="55842" y="263403"/>
                  </a:lnTo>
                  <a:lnTo>
                    <a:pt x="102564" y="230719"/>
                  </a:lnTo>
                  <a:cubicBezTo>
                    <a:pt x="113344" y="234352"/>
                    <a:pt x="124677" y="236309"/>
                    <a:pt x="136567" y="236309"/>
                  </a:cubicBezTo>
                  <a:lnTo>
                    <a:pt x="138503" y="236309"/>
                  </a:lnTo>
                  <a:lnTo>
                    <a:pt x="158672" y="271500"/>
                  </a:lnTo>
                  <a:lnTo>
                    <a:pt x="170005" y="230716"/>
                  </a:lnTo>
                  <a:cubicBezTo>
                    <a:pt x="181342" y="226530"/>
                    <a:pt x="192122" y="220663"/>
                    <a:pt x="201239" y="213129"/>
                  </a:cubicBezTo>
                  <a:lnTo>
                    <a:pt x="243537" y="225411"/>
                  </a:lnTo>
                  <a:lnTo>
                    <a:pt x="224465" y="186588"/>
                  </a:lnTo>
                  <a:cubicBezTo>
                    <a:pt x="231096" y="175412"/>
                    <a:pt x="235799" y="163127"/>
                    <a:pt x="238287" y="149994"/>
                  </a:cubicBezTo>
                  <a:moveTo>
                    <a:pt x="207326" y="108939"/>
                  </a:moveTo>
                  <a:cubicBezTo>
                    <a:pt x="211747" y="108939"/>
                    <a:pt x="215345" y="112571"/>
                    <a:pt x="215345" y="117038"/>
                  </a:cubicBezTo>
                  <a:cubicBezTo>
                    <a:pt x="215345" y="121509"/>
                    <a:pt x="211747" y="125141"/>
                    <a:pt x="207326" y="125141"/>
                  </a:cubicBezTo>
                  <a:cubicBezTo>
                    <a:pt x="202905" y="125141"/>
                    <a:pt x="199306" y="121509"/>
                    <a:pt x="199306" y="117038"/>
                  </a:cubicBezTo>
                  <a:cubicBezTo>
                    <a:pt x="199306" y="112571"/>
                    <a:pt x="202905" y="108939"/>
                    <a:pt x="207326" y="108939"/>
                  </a:cubicBezTo>
                  <a:moveTo>
                    <a:pt x="170843" y="108939"/>
                  </a:moveTo>
                  <a:cubicBezTo>
                    <a:pt x="175255" y="108939"/>
                    <a:pt x="178853" y="112571"/>
                    <a:pt x="178853" y="117038"/>
                  </a:cubicBezTo>
                  <a:cubicBezTo>
                    <a:pt x="178853" y="121509"/>
                    <a:pt x="175255" y="125141"/>
                    <a:pt x="170843" y="125141"/>
                  </a:cubicBezTo>
                  <a:cubicBezTo>
                    <a:pt x="166416" y="125141"/>
                    <a:pt x="162824" y="121509"/>
                    <a:pt x="162824" y="117038"/>
                  </a:cubicBezTo>
                  <a:cubicBezTo>
                    <a:pt x="162824" y="112571"/>
                    <a:pt x="166419" y="108939"/>
                    <a:pt x="170843" y="108939"/>
                  </a:cubicBezTo>
                  <a:moveTo>
                    <a:pt x="134348" y="108939"/>
                  </a:moveTo>
                  <a:cubicBezTo>
                    <a:pt x="138775" y="108939"/>
                    <a:pt x="142367" y="112571"/>
                    <a:pt x="142367" y="117038"/>
                  </a:cubicBezTo>
                  <a:cubicBezTo>
                    <a:pt x="142367" y="121509"/>
                    <a:pt x="138772" y="125141"/>
                    <a:pt x="134348" y="125141"/>
                  </a:cubicBezTo>
                  <a:cubicBezTo>
                    <a:pt x="129927" y="125141"/>
                    <a:pt x="126331" y="121509"/>
                    <a:pt x="126331" y="117038"/>
                  </a:cubicBezTo>
                  <a:cubicBezTo>
                    <a:pt x="126331" y="112571"/>
                    <a:pt x="129924" y="108939"/>
                    <a:pt x="134348" y="108939"/>
                  </a:cubicBezTo>
                  <a:moveTo>
                    <a:pt x="97865" y="108939"/>
                  </a:moveTo>
                  <a:cubicBezTo>
                    <a:pt x="102292" y="108939"/>
                    <a:pt x="105875" y="112571"/>
                    <a:pt x="105875" y="117038"/>
                  </a:cubicBezTo>
                  <a:cubicBezTo>
                    <a:pt x="105875" y="121509"/>
                    <a:pt x="102292" y="125141"/>
                    <a:pt x="97865" y="125141"/>
                  </a:cubicBezTo>
                  <a:cubicBezTo>
                    <a:pt x="93444" y="125141"/>
                    <a:pt x="89845" y="121509"/>
                    <a:pt x="89845" y="117038"/>
                  </a:cubicBezTo>
                  <a:cubicBezTo>
                    <a:pt x="89842" y="112571"/>
                    <a:pt x="93441" y="108939"/>
                    <a:pt x="97865" y="108939"/>
                  </a:cubicBezTo>
                  <a:moveTo>
                    <a:pt x="61373" y="108939"/>
                  </a:moveTo>
                  <a:cubicBezTo>
                    <a:pt x="65793" y="108939"/>
                    <a:pt x="69392" y="112571"/>
                    <a:pt x="69392" y="117038"/>
                  </a:cubicBezTo>
                  <a:cubicBezTo>
                    <a:pt x="69392" y="121509"/>
                    <a:pt x="65793" y="125141"/>
                    <a:pt x="61373" y="125141"/>
                  </a:cubicBezTo>
                  <a:cubicBezTo>
                    <a:pt x="56952" y="125141"/>
                    <a:pt x="53353" y="121509"/>
                    <a:pt x="53353" y="117038"/>
                  </a:cubicBezTo>
                  <a:cubicBezTo>
                    <a:pt x="53350" y="112571"/>
                    <a:pt x="56949" y="108939"/>
                    <a:pt x="61373" y="108939"/>
                  </a:cubicBezTo>
                  <a:moveTo>
                    <a:pt x="61373" y="160051"/>
                  </a:moveTo>
                  <a:cubicBezTo>
                    <a:pt x="56952" y="160051"/>
                    <a:pt x="53353" y="156418"/>
                    <a:pt x="53353" y="151951"/>
                  </a:cubicBezTo>
                  <a:cubicBezTo>
                    <a:pt x="53353" y="147480"/>
                    <a:pt x="56952" y="143848"/>
                    <a:pt x="61373" y="143848"/>
                  </a:cubicBezTo>
                  <a:cubicBezTo>
                    <a:pt x="65793" y="143848"/>
                    <a:pt x="69392" y="147480"/>
                    <a:pt x="69392" y="151951"/>
                  </a:cubicBezTo>
                  <a:cubicBezTo>
                    <a:pt x="69392" y="156418"/>
                    <a:pt x="65793" y="160051"/>
                    <a:pt x="61373" y="160051"/>
                  </a:cubicBezTo>
                  <a:moveTo>
                    <a:pt x="97865" y="160051"/>
                  </a:moveTo>
                  <a:cubicBezTo>
                    <a:pt x="93444" y="160051"/>
                    <a:pt x="89845" y="156418"/>
                    <a:pt x="89845" y="151951"/>
                  </a:cubicBezTo>
                  <a:cubicBezTo>
                    <a:pt x="89845" y="147480"/>
                    <a:pt x="93444" y="143848"/>
                    <a:pt x="97865" y="143848"/>
                  </a:cubicBezTo>
                  <a:cubicBezTo>
                    <a:pt x="102292" y="143848"/>
                    <a:pt x="105875" y="147480"/>
                    <a:pt x="105875" y="151951"/>
                  </a:cubicBezTo>
                  <a:cubicBezTo>
                    <a:pt x="105875" y="156418"/>
                    <a:pt x="102289" y="160051"/>
                    <a:pt x="97865" y="160051"/>
                  </a:cubicBezTo>
                  <a:moveTo>
                    <a:pt x="134348" y="160051"/>
                  </a:moveTo>
                  <a:cubicBezTo>
                    <a:pt x="129927" y="160051"/>
                    <a:pt x="126331" y="156418"/>
                    <a:pt x="126331" y="151951"/>
                  </a:cubicBezTo>
                  <a:cubicBezTo>
                    <a:pt x="126331" y="147480"/>
                    <a:pt x="129927" y="143848"/>
                    <a:pt x="134348" y="143848"/>
                  </a:cubicBezTo>
                  <a:cubicBezTo>
                    <a:pt x="138775" y="143848"/>
                    <a:pt x="142367" y="147480"/>
                    <a:pt x="142367" y="151951"/>
                  </a:cubicBezTo>
                  <a:cubicBezTo>
                    <a:pt x="142367" y="156418"/>
                    <a:pt x="138772" y="160051"/>
                    <a:pt x="134348" y="160051"/>
                  </a:cubicBezTo>
                  <a:moveTo>
                    <a:pt x="43961" y="137705"/>
                  </a:moveTo>
                  <a:cubicBezTo>
                    <a:pt x="42570" y="137705"/>
                    <a:pt x="41473" y="136870"/>
                    <a:pt x="41473" y="135467"/>
                  </a:cubicBezTo>
                  <a:cubicBezTo>
                    <a:pt x="41473" y="134076"/>
                    <a:pt x="42570" y="132957"/>
                    <a:pt x="43961" y="132957"/>
                  </a:cubicBezTo>
                  <a:lnTo>
                    <a:pt x="225019" y="132957"/>
                  </a:lnTo>
                  <a:cubicBezTo>
                    <a:pt x="226128" y="132957"/>
                    <a:pt x="227226" y="134076"/>
                    <a:pt x="227226" y="135467"/>
                  </a:cubicBezTo>
                  <a:cubicBezTo>
                    <a:pt x="227226" y="136870"/>
                    <a:pt x="226128" y="137705"/>
                    <a:pt x="225019" y="137705"/>
                  </a:cubicBezTo>
                  <a:lnTo>
                    <a:pt x="43961" y="137705"/>
                  </a:lnTo>
                  <a:close/>
                  <a:moveTo>
                    <a:pt x="170843" y="160051"/>
                  </a:moveTo>
                  <a:cubicBezTo>
                    <a:pt x="166416" y="160051"/>
                    <a:pt x="162824" y="156418"/>
                    <a:pt x="162824" y="151951"/>
                  </a:cubicBezTo>
                  <a:cubicBezTo>
                    <a:pt x="162824" y="147480"/>
                    <a:pt x="166419" y="143848"/>
                    <a:pt x="170843" y="143848"/>
                  </a:cubicBezTo>
                  <a:cubicBezTo>
                    <a:pt x="175255" y="143848"/>
                    <a:pt x="178853" y="147480"/>
                    <a:pt x="178853" y="151951"/>
                  </a:cubicBezTo>
                  <a:cubicBezTo>
                    <a:pt x="178853" y="156418"/>
                    <a:pt x="175255" y="160051"/>
                    <a:pt x="170843" y="160051"/>
                  </a:cubicBezTo>
                  <a:moveTo>
                    <a:pt x="207326" y="160051"/>
                  </a:moveTo>
                  <a:cubicBezTo>
                    <a:pt x="202905" y="160051"/>
                    <a:pt x="199306" y="156418"/>
                    <a:pt x="199306" y="151951"/>
                  </a:cubicBezTo>
                  <a:cubicBezTo>
                    <a:pt x="199306" y="147480"/>
                    <a:pt x="202905" y="143848"/>
                    <a:pt x="207326" y="143848"/>
                  </a:cubicBezTo>
                  <a:cubicBezTo>
                    <a:pt x="211747" y="143848"/>
                    <a:pt x="215345" y="147480"/>
                    <a:pt x="215345" y="151951"/>
                  </a:cubicBezTo>
                  <a:cubicBezTo>
                    <a:pt x="215348" y="156418"/>
                    <a:pt x="211747" y="160051"/>
                    <a:pt x="207326" y="160051"/>
                  </a:cubicBezTo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2" name="Graphic 60">
            <a:extLst>
              <a:ext uri="{FF2B5EF4-FFF2-40B4-BE49-F238E27FC236}">
                <a16:creationId xmlns:a16="http://schemas.microsoft.com/office/drawing/2014/main" id="{05270E19-0C60-4137-BF56-8AFB1492DDB2}"/>
              </a:ext>
            </a:extLst>
          </p:cNvPr>
          <p:cNvGrpSpPr/>
          <p:nvPr/>
        </p:nvGrpSpPr>
        <p:grpSpPr>
          <a:xfrm>
            <a:off x="3040028" y="3875232"/>
            <a:ext cx="522694" cy="483375"/>
            <a:chOff x="3040028" y="3875232"/>
            <a:chExt cx="522694" cy="483375"/>
          </a:xfrm>
        </p:grpSpPr>
        <p:sp>
          <p:nvSpPr>
            <p:cNvPr id="223" name="Graphic 60">
              <a:extLst>
                <a:ext uri="{FF2B5EF4-FFF2-40B4-BE49-F238E27FC236}">
                  <a16:creationId xmlns:a16="http://schemas.microsoft.com/office/drawing/2014/main" id="{FCD02919-7575-4E0A-9C70-D818CE719C24}"/>
                </a:ext>
              </a:extLst>
            </p:cNvPr>
            <p:cNvSpPr/>
            <p:nvPr/>
          </p:nvSpPr>
          <p:spPr>
            <a:xfrm>
              <a:off x="3040028" y="3875232"/>
              <a:ext cx="522694" cy="483375"/>
            </a:xfrm>
            <a:custGeom>
              <a:avLst/>
              <a:gdLst>
                <a:gd name="connsiteX0" fmla="*/ 516651 w 522694"/>
                <a:gd name="connsiteY0" fmla="*/ 274312 h 483375"/>
                <a:gd name="connsiteX1" fmla="*/ 508464 w 522694"/>
                <a:gd name="connsiteY1" fmla="*/ 264701 h 483375"/>
                <a:gd name="connsiteX2" fmla="*/ 470723 w 522694"/>
                <a:gd name="connsiteY2" fmla="*/ 268970 h 483375"/>
                <a:gd name="connsiteX3" fmla="*/ 423015 w 522694"/>
                <a:gd name="connsiteY3" fmla="*/ 306353 h 483375"/>
                <a:gd name="connsiteX4" fmla="*/ 381799 w 522694"/>
                <a:gd name="connsiteY4" fmla="*/ 321894 h 483375"/>
                <a:gd name="connsiteX5" fmla="*/ 381722 w 522694"/>
                <a:gd name="connsiteY5" fmla="*/ 321449 h 483375"/>
                <a:gd name="connsiteX6" fmla="*/ 444451 w 522694"/>
                <a:gd name="connsiteY6" fmla="*/ 183363 h 483375"/>
                <a:gd name="connsiteX7" fmla="*/ 261088 w 522694"/>
                <a:gd name="connsiteY7" fmla="*/ 0 h 483375"/>
                <a:gd name="connsiteX8" fmla="*/ 77724 w 522694"/>
                <a:gd name="connsiteY8" fmla="*/ 183363 h 483375"/>
                <a:gd name="connsiteX9" fmla="*/ 140049 w 522694"/>
                <a:gd name="connsiteY9" fmla="*/ 321090 h 483375"/>
                <a:gd name="connsiteX10" fmla="*/ 89423 w 522694"/>
                <a:gd name="connsiteY10" fmla="*/ 302442 h 483375"/>
                <a:gd name="connsiteX11" fmla="*/ 69485 w 522694"/>
                <a:gd name="connsiteY11" fmla="*/ 264701 h 483375"/>
                <a:gd name="connsiteX12" fmla="*/ 37086 w 522694"/>
                <a:gd name="connsiteY12" fmla="*/ 286774 h 483375"/>
                <a:gd name="connsiteX13" fmla="*/ 59 w 522694"/>
                <a:gd name="connsiteY13" fmla="*/ 311339 h 483375"/>
                <a:gd name="connsiteX14" fmla="*/ 65569 w 522694"/>
                <a:gd name="connsiteY14" fmla="*/ 321306 h 483375"/>
                <a:gd name="connsiteX15" fmla="*/ 153661 w 522694"/>
                <a:gd name="connsiteY15" fmla="*/ 354522 h 483375"/>
                <a:gd name="connsiteX16" fmla="*/ 175082 w 522694"/>
                <a:gd name="connsiteY16" fmla="*/ 399837 h 483375"/>
                <a:gd name="connsiteX17" fmla="*/ 112071 w 522694"/>
                <a:gd name="connsiteY17" fmla="*/ 423286 h 483375"/>
                <a:gd name="connsiteX18" fmla="*/ 46562 w 522694"/>
                <a:gd name="connsiteY18" fmla="*/ 433259 h 483375"/>
                <a:gd name="connsiteX19" fmla="*/ 83589 w 522694"/>
                <a:gd name="connsiteY19" fmla="*/ 457821 h 483375"/>
                <a:gd name="connsiteX20" fmla="*/ 115988 w 522694"/>
                <a:gd name="connsiteY20" fmla="*/ 479895 h 483375"/>
                <a:gd name="connsiteX21" fmla="*/ 135925 w 522694"/>
                <a:gd name="connsiteY21" fmla="*/ 442160 h 483375"/>
                <a:gd name="connsiteX22" fmla="*/ 196562 w 522694"/>
                <a:gd name="connsiteY22" fmla="*/ 420479 h 483375"/>
                <a:gd name="connsiteX23" fmla="*/ 261524 w 522694"/>
                <a:gd name="connsiteY23" fmla="*/ 441650 h 483375"/>
                <a:gd name="connsiteX24" fmla="*/ 327212 w 522694"/>
                <a:gd name="connsiteY24" fmla="*/ 419963 h 483375"/>
                <a:gd name="connsiteX25" fmla="*/ 395269 w 522694"/>
                <a:gd name="connsiteY25" fmla="*/ 436493 h 483375"/>
                <a:gd name="connsiteX26" fmla="*/ 431755 w 522694"/>
                <a:gd name="connsiteY26" fmla="*/ 471071 h 483375"/>
                <a:gd name="connsiteX27" fmla="*/ 469496 w 522694"/>
                <a:gd name="connsiteY27" fmla="*/ 475341 h 483375"/>
                <a:gd name="connsiteX28" fmla="*/ 477688 w 522694"/>
                <a:gd name="connsiteY28" fmla="*/ 465729 h 483375"/>
                <a:gd name="connsiteX29" fmla="*/ 469496 w 522694"/>
                <a:gd name="connsiteY29" fmla="*/ 433689 h 483375"/>
                <a:gd name="connsiteX30" fmla="*/ 477330 w 522694"/>
                <a:gd name="connsiteY30" fmla="*/ 409479 h 483375"/>
                <a:gd name="connsiteX31" fmla="*/ 442439 w 522694"/>
                <a:gd name="connsiteY31" fmla="*/ 399512 h 483375"/>
                <a:gd name="connsiteX32" fmla="*/ 398867 w 522694"/>
                <a:gd name="connsiteY32" fmla="*/ 411405 h 483375"/>
                <a:gd name="connsiteX33" fmla="*/ 349598 w 522694"/>
                <a:gd name="connsiteY33" fmla="*/ 397759 h 483375"/>
                <a:gd name="connsiteX34" fmla="*/ 368669 w 522694"/>
                <a:gd name="connsiteY34" fmla="*/ 357625 h 483375"/>
                <a:gd name="connsiteX35" fmla="*/ 430490 w 522694"/>
                <a:gd name="connsiteY35" fmla="*/ 335905 h 483375"/>
                <a:gd name="connsiteX36" fmla="*/ 481404 w 522694"/>
                <a:gd name="connsiteY36" fmla="*/ 340529 h 483375"/>
                <a:gd name="connsiteX37" fmla="*/ 516295 w 522694"/>
                <a:gd name="connsiteY37" fmla="*/ 330562 h 483375"/>
                <a:gd name="connsiteX38" fmla="*/ 508464 w 522694"/>
                <a:gd name="connsiteY38" fmla="*/ 306353 h 483375"/>
                <a:gd name="connsiteX39" fmla="*/ 516651 w 522694"/>
                <a:gd name="connsiteY39" fmla="*/ 274312 h 48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4" h="483375">
                  <a:moveTo>
                    <a:pt x="516651" y="274312"/>
                  </a:moveTo>
                  <a:cubicBezTo>
                    <a:pt x="513553" y="268191"/>
                    <a:pt x="508464" y="264701"/>
                    <a:pt x="508464" y="264701"/>
                  </a:cubicBezTo>
                  <a:cubicBezTo>
                    <a:pt x="508464" y="264701"/>
                    <a:pt x="482474" y="244053"/>
                    <a:pt x="470723" y="268970"/>
                  </a:cubicBezTo>
                  <a:cubicBezTo>
                    <a:pt x="458975" y="293894"/>
                    <a:pt x="423015" y="306353"/>
                    <a:pt x="423015" y="306353"/>
                  </a:cubicBezTo>
                  <a:lnTo>
                    <a:pt x="381799" y="321894"/>
                  </a:lnTo>
                  <a:cubicBezTo>
                    <a:pt x="381780" y="321745"/>
                    <a:pt x="381743" y="321597"/>
                    <a:pt x="381722" y="321449"/>
                  </a:cubicBezTo>
                  <a:cubicBezTo>
                    <a:pt x="420161" y="287838"/>
                    <a:pt x="444451" y="238439"/>
                    <a:pt x="444451" y="183363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3"/>
                  </a:cubicBezTo>
                  <a:cubicBezTo>
                    <a:pt x="77724" y="238244"/>
                    <a:pt x="101841" y="287482"/>
                    <a:pt x="140049" y="321090"/>
                  </a:cubicBezTo>
                  <a:cubicBezTo>
                    <a:pt x="109629" y="309893"/>
                    <a:pt x="89423" y="302442"/>
                    <a:pt x="89423" y="302442"/>
                  </a:cubicBezTo>
                  <a:cubicBezTo>
                    <a:pt x="89423" y="302442"/>
                    <a:pt x="90134" y="273601"/>
                    <a:pt x="69485" y="264701"/>
                  </a:cubicBezTo>
                  <a:cubicBezTo>
                    <a:pt x="48837" y="255800"/>
                    <a:pt x="39578" y="277874"/>
                    <a:pt x="37086" y="286774"/>
                  </a:cubicBezTo>
                  <a:cubicBezTo>
                    <a:pt x="37086" y="286774"/>
                    <a:pt x="-1721" y="288911"/>
                    <a:pt x="59" y="311339"/>
                  </a:cubicBezTo>
                  <a:cubicBezTo>
                    <a:pt x="1840" y="333768"/>
                    <a:pt x="38864" y="337330"/>
                    <a:pt x="65569" y="321306"/>
                  </a:cubicBezTo>
                  <a:lnTo>
                    <a:pt x="153661" y="354522"/>
                  </a:lnTo>
                  <a:cubicBezTo>
                    <a:pt x="157272" y="371383"/>
                    <a:pt x="164735" y="386800"/>
                    <a:pt x="175082" y="399837"/>
                  </a:cubicBezTo>
                  <a:lnTo>
                    <a:pt x="112071" y="423286"/>
                  </a:lnTo>
                  <a:cubicBezTo>
                    <a:pt x="85373" y="407266"/>
                    <a:pt x="48343" y="410824"/>
                    <a:pt x="46562" y="433259"/>
                  </a:cubicBezTo>
                  <a:cubicBezTo>
                    <a:pt x="44781" y="455688"/>
                    <a:pt x="83589" y="457821"/>
                    <a:pt x="83589" y="457821"/>
                  </a:cubicBezTo>
                  <a:cubicBezTo>
                    <a:pt x="86081" y="466725"/>
                    <a:pt x="95337" y="488798"/>
                    <a:pt x="115988" y="479895"/>
                  </a:cubicBezTo>
                  <a:cubicBezTo>
                    <a:pt x="136636" y="470994"/>
                    <a:pt x="135925" y="442160"/>
                    <a:pt x="135925" y="442160"/>
                  </a:cubicBezTo>
                  <a:cubicBezTo>
                    <a:pt x="135925" y="442160"/>
                    <a:pt x="141941" y="440543"/>
                    <a:pt x="196562" y="420479"/>
                  </a:cubicBezTo>
                  <a:cubicBezTo>
                    <a:pt x="214789" y="433782"/>
                    <a:pt x="237234" y="441650"/>
                    <a:pt x="261524" y="441650"/>
                  </a:cubicBezTo>
                  <a:cubicBezTo>
                    <a:pt x="286135" y="441650"/>
                    <a:pt x="308861" y="433584"/>
                    <a:pt x="327212" y="419963"/>
                  </a:cubicBezTo>
                  <a:lnTo>
                    <a:pt x="395269" y="436493"/>
                  </a:lnTo>
                  <a:cubicBezTo>
                    <a:pt x="395269" y="436493"/>
                    <a:pt x="420010" y="446151"/>
                    <a:pt x="431755" y="471071"/>
                  </a:cubicBezTo>
                  <a:cubicBezTo>
                    <a:pt x="443502" y="495995"/>
                    <a:pt x="469496" y="475341"/>
                    <a:pt x="469496" y="475341"/>
                  </a:cubicBezTo>
                  <a:cubicBezTo>
                    <a:pt x="469496" y="475341"/>
                    <a:pt x="474584" y="471850"/>
                    <a:pt x="477688" y="465729"/>
                  </a:cubicBezTo>
                  <a:cubicBezTo>
                    <a:pt x="484409" y="452445"/>
                    <a:pt x="489727" y="430764"/>
                    <a:pt x="469496" y="433689"/>
                  </a:cubicBezTo>
                  <a:cubicBezTo>
                    <a:pt x="469496" y="433689"/>
                    <a:pt x="480888" y="419091"/>
                    <a:pt x="477330" y="409479"/>
                  </a:cubicBezTo>
                  <a:cubicBezTo>
                    <a:pt x="473768" y="399868"/>
                    <a:pt x="455253" y="394170"/>
                    <a:pt x="442439" y="399512"/>
                  </a:cubicBezTo>
                  <a:cubicBezTo>
                    <a:pt x="429621" y="404854"/>
                    <a:pt x="414306" y="413977"/>
                    <a:pt x="398867" y="411405"/>
                  </a:cubicBezTo>
                  <a:cubicBezTo>
                    <a:pt x="394672" y="410704"/>
                    <a:pt x="388065" y="411687"/>
                    <a:pt x="349598" y="397759"/>
                  </a:cubicBezTo>
                  <a:cubicBezTo>
                    <a:pt x="358486" y="385996"/>
                    <a:pt x="365055" y="372397"/>
                    <a:pt x="368669" y="357625"/>
                  </a:cubicBezTo>
                  <a:cubicBezTo>
                    <a:pt x="402447" y="345423"/>
                    <a:pt x="426694" y="336829"/>
                    <a:pt x="430490" y="335905"/>
                  </a:cubicBezTo>
                  <a:cubicBezTo>
                    <a:pt x="445088" y="332343"/>
                    <a:pt x="468587" y="335193"/>
                    <a:pt x="481404" y="340529"/>
                  </a:cubicBezTo>
                  <a:cubicBezTo>
                    <a:pt x="494222" y="345872"/>
                    <a:pt x="512734" y="340174"/>
                    <a:pt x="516295" y="330562"/>
                  </a:cubicBezTo>
                  <a:cubicBezTo>
                    <a:pt x="519856" y="320951"/>
                    <a:pt x="508464" y="306353"/>
                    <a:pt x="508464" y="306353"/>
                  </a:cubicBezTo>
                  <a:cubicBezTo>
                    <a:pt x="528695" y="309281"/>
                    <a:pt x="523375" y="287600"/>
                    <a:pt x="516651" y="274312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24" name="Graphic 60">
              <a:extLst>
                <a:ext uri="{FF2B5EF4-FFF2-40B4-BE49-F238E27FC236}">
                  <a16:creationId xmlns:a16="http://schemas.microsoft.com/office/drawing/2014/main" id="{EEF2A1BF-BEFB-4AD2-BEB9-A4C0107181A9}"/>
                </a:ext>
              </a:extLst>
            </p:cNvPr>
            <p:cNvGrpSpPr/>
            <p:nvPr/>
          </p:nvGrpSpPr>
          <p:grpSpPr>
            <a:xfrm>
              <a:off x="3184229" y="3939953"/>
              <a:ext cx="241635" cy="236212"/>
              <a:chOff x="3184229" y="3939953"/>
              <a:chExt cx="241635" cy="236212"/>
            </a:xfrm>
            <a:solidFill>
              <a:srgbClr val="FFFFFF"/>
            </a:solidFill>
          </p:grpSpPr>
          <p:sp>
            <p:nvSpPr>
              <p:cNvPr id="225" name="Graphic 60">
                <a:extLst>
                  <a:ext uri="{FF2B5EF4-FFF2-40B4-BE49-F238E27FC236}">
                    <a16:creationId xmlns:a16="http://schemas.microsoft.com/office/drawing/2014/main" id="{016F41EA-DDCE-4AFA-85D1-71AB3AAC49FD}"/>
                  </a:ext>
                </a:extLst>
              </p:cNvPr>
              <p:cNvSpPr/>
              <p:nvPr/>
            </p:nvSpPr>
            <p:spPr>
              <a:xfrm>
                <a:off x="3184229" y="4015976"/>
                <a:ext cx="116747" cy="160189"/>
              </a:xfrm>
              <a:custGeom>
                <a:avLst/>
                <a:gdLst>
                  <a:gd name="connsiteX0" fmla="*/ 116748 w 116747"/>
                  <a:gd name="connsiteY0" fmla="*/ 30569 h 160189"/>
                  <a:gd name="connsiteX1" fmla="*/ 65163 w 116747"/>
                  <a:gd name="connsiteY1" fmla="*/ 81319 h 160189"/>
                  <a:gd name="connsiteX2" fmla="*/ 116748 w 116747"/>
                  <a:gd name="connsiteY2" fmla="*/ 132066 h 160189"/>
                  <a:gd name="connsiteX3" fmla="*/ 116748 w 116747"/>
                  <a:gd name="connsiteY3" fmla="*/ 160190 h 160189"/>
                  <a:gd name="connsiteX4" fmla="*/ 50911 w 116747"/>
                  <a:gd name="connsiteY4" fmla="*/ 110664 h 160189"/>
                  <a:gd name="connsiteX5" fmla="*/ 20364 w 116747"/>
                  <a:gd name="connsiteY5" fmla="*/ 122278 h 160189"/>
                  <a:gd name="connsiteX6" fmla="*/ 17649 w 116747"/>
                  <a:gd name="connsiteY6" fmla="*/ 123503 h 160189"/>
                  <a:gd name="connsiteX7" fmla="*/ 8826 w 116747"/>
                  <a:gd name="connsiteY7" fmla="*/ 118612 h 160189"/>
                  <a:gd name="connsiteX8" fmla="*/ 14258 w 116747"/>
                  <a:gd name="connsiteY8" fmla="*/ 107606 h 160189"/>
                  <a:gd name="connsiteX9" fmla="*/ 44802 w 116747"/>
                  <a:gd name="connsiteY9" fmla="*/ 95379 h 160189"/>
                  <a:gd name="connsiteX10" fmla="*/ 41408 w 116747"/>
                  <a:gd name="connsiteY10" fmla="*/ 72140 h 160189"/>
                  <a:gd name="connsiteX11" fmla="*/ 8826 w 116747"/>
                  <a:gd name="connsiteY11" fmla="*/ 72140 h 160189"/>
                  <a:gd name="connsiteX12" fmla="*/ 0 w 116747"/>
                  <a:gd name="connsiteY12" fmla="*/ 64201 h 160189"/>
                  <a:gd name="connsiteX13" fmla="*/ 8826 w 116747"/>
                  <a:gd name="connsiteY13" fmla="*/ 56247 h 160189"/>
                  <a:gd name="connsiteX14" fmla="*/ 41405 w 116747"/>
                  <a:gd name="connsiteY14" fmla="*/ 56247 h 160189"/>
                  <a:gd name="connsiteX15" fmla="*/ 44799 w 116747"/>
                  <a:gd name="connsiteY15" fmla="*/ 32399 h 160189"/>
                  <a:gd name="connsiteX16" fmla="*/ 14255 w 116747"/>
                  <a:gd name="connsiteY16" fmla="*/ 20781 h 160189"/>
                  <a:gd name="connsiteX17" fmla="*/ 8823 w 116747"/>
                  <a:gd name="connsiteY17" fmla="*/ 10387 h 160189"/>
                  <a:gd name="connsiteX18" fmla="*/ 20361 w 116747"/>
                  <a:gd name="connsiteY18" fmla="*/ 6109 h 160189"/>
                  <a:gd name="connsiteX19" fmla="*/ 49551 w 116747"/>
                  <a:gd name="connsiteY19" fmla="*/ 17115 h 160189"/>
                  <a:gd name="connsiteX20" fmla="*/ 58374 w 116747"/>
                  <a:gd name="connsiteY20" fmla="*/ 0 h 160189"/>
                  <a:gd name="connsiteX21" fmla="*/ 62448 w 116747"/>
                  <a:gd name="connsiteY21" fmla="*/ 2442 h 160189"/>
                  <a:gd name="connsiteX22" fmla="*/ 116748 w 116747"/>
                  <a:gd name="connsiteY22" fmla="*/ 14060 h 160189"/>
                  <a:gd name="connsiteX23" fmla="*/ 116748 w 116747"/>
                  <a:gd name="connsiteY23" fmla="*/ 30569 h 160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6747" h="160189">
                    <a:moveTo>
                      <a:pt x="116748" y="30569"/>
                    </a:moveTo>
                    <a:cubicBezTo>
                      <a:pt x="88241" y="32402"/>
                      <a:pt x="65163" y="54417"/>
                      <a:pt x="65163" y="81319"/>
                    </a:cubicBezTo>
                    <a:cubicBezTo>
                      <a:pt x="65163" y="108218"/>
                      <a:pt x="88241" y="129608"/>
                      <a:pt x="116748" y="132066"/>
                    </a:cubicBezTo>
                    <a:lnTo>
                      <a:pt x="116748" y="160190"/>
                    </a:lnTo>
                    <a:cubicBezTo>
                      <a:pt x="86884" y="151014"/>
                      <a:pt x="63126" y="135730"/>
                      <a:pt x="50911" y="110664"/>
                    </a:cubicBezTo>
                    <a:lnTo>
                      <a:pt x="20364" y="122278"/>
                    </a:lnTo>
                    <a:cubicBezTo>
                      <a:pt x="19684" y="122278"/>
                      <a:pt x="18326" y="123503"/>
                      <a:pt x="17649" y="123503"/>
                    </a:cubicBezTo>
                    <a:cubicBezTo>
                      <a:pt x="14258" y="123503"/>
                      <a:pt x="10864" y="121057"/>
                      <a:pt x="8826" y="118612"/>
                    </a:cubicBezTo>
                    <a:cubicBezTo>
                      <a:pt x="6789" y="114327"/>
                      <a:pt x="8826" y="110048"/>
                      <a:pt x="14258" y="107606"/>
                    </a:cubicBezTo>
                    <a:lnTo>
                      <a:pt x="44802" y="95379"/>
                    </a:lnTo>
                    <a:cubicBezTo>
                      <a:pt x="43445" y="88649"/>
                      <a:pt x="41408" y="80707"/>
                      <a:pt x="41408" y="72140"/>
                    </a:cubicBezTo>
                    <a:lnTo>
                      <a:pt x="8826" y="72140"/>
                    </a:lnTo>
                    <a:cubicBezTo>
                      <a:pt x="3394" y="72140"/>
                      <a:pt x="0" y="67868"/>
                      <a:pt x="0" y="64201"/>
                    </a:cubicBezTo>
                    <a:cubicBezTo>
                      <a:pt x="0" y="59301"/>
                      <a:pt x="3394" y="56247"/>
                      <a:pt x="8826" y="56247"/>
                    </a:cubicBezTo>
                    <a:lnTo>
                      <a:pt x="41405" y="56247"/>
                    </a:lnTo>
                    <a:cubicBezTo>
                      <a:pt x="41405" y="48292"/>
                      <a:pt x="43442" y="40353"/>
                      <a:pt x="44799" y="32399"/>
                    </a:cubicBezTo>
                    <a:lnTo>
                      <a:pt x="14255" y="20781"/>
                    </a:lnTo>
                    <a:cubicBezTo>
                      <a:pt x="9503" y="18948"/>
                      <a:pt x="6786" y="14063"/>
                      <a:pt x="8823" y="10387"/>
                    </a:cubicBezTo>
                    <a:cubicBezTo>
                      <a:pt x="10860" y="6109"/>
                      <a:pt x="15612" y="4891"/>
                      <a:pt x="20361" y="6109"/>
                    </a:cubicBezTo>
                    <a:lnTo>
                      <a:pt x="49551" y="17115"/>
                    </a:lnTo>
                    <a:cubicBezTo>
                      <a:pt x="51588" y="11009"/>
                      <a:pt x="54299" y="5500"/>
                      <a:pt x="58374" y="0"/>
                    </a:cubicBezTo>
                    <a:cubicBezTo>
                      <a:pt x="59731" y="609"/>
                      <a:pt x="61768" y="1833"/>
                      <a:pt x="62448" y="2442"/>
                    </a:cubicBezTo>
                    <a:cubicBezTo>
                      <a:pt x="77380" y="9772"/>
                      <a:pt x="95707" y="14060"/>
                      <a:pt x="116748" y="14060"/>
                    </a:cubicBezTo>
                    <a:lnTo>
                      <a:pt x="116748" y="30569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6" name="Graphic 60">
                <a:extLst>
                  <a:ext uri="{FF2B5EF4-FFF2-40B4-BE49-F238E27FC236}">
                    <a16:creationId xmlns:a16="http://schemas.microsoft.com/office/drawing/2014/main" id="{4FF66E68-7EA1-4110-B2F7-B203F6D49B54}"/>
                  </a:ext>
                </a:extLst>
              </p:cNvPr>
              <p:cNvSpPr/>
              <p:nvPr/>
            </p:nvSpPr>
            <p:spPr>
              <a:xfrm>
                <a:off x="3222242" y="3939953"/>
                <a:ext cx="162897" cy="81445"/>
              </a:xfrm>
              <a:custGeom>
                <a:avLst/>
                <a:gdLst>
                  <a:gd name="connsiteX0" fmla="*/ 28825 w 162897"/>
                  <a:gd name="connsiteY0" fmla="*/ 70428 h 81445"/>
                  <a:gd name="connsiteX1" fmla="*/ 25474 w 162897"/>
                  <a:gd name="connsiteY1" fmla="*/ 67973 h 81445"/>
                  <a:gd name="connsiteX2" fmla="*/ 40894 w 162897"/>
                  <a:gd name="connsiteY2" fmla="*/ 51446 h 81445"/>
                  <a:gd name="connsiteX3" fmla="*/ 17430 w 162897"/>
                  <a:gd name="connsiteY3" fmla="*/ 26333 h 81445"/>
                  <a:gd name="connsiteX4" fmla="*/ 14753 w 162897"/>
                  <a:gd name="connsiteY4" fmla="*/ 26942 h 81445"/>
                  <a:gd name="connsiteX5" fmla="*/ 0 w 162897"/>
                  <a:gd name="connsiteY5" fmla="*/ 13470 h 81445"/>
                  <a:gd name="connsiteX6" fmla="*/ 14753 w 162897"/>
                  <a:gd name="connsiteY6" fmla="*/ 0 h 81445"/>
                  <a:gd name="connsiteX7" fmla="*/ 29493 w 162897"/>
                  <a:gd name="connsiteY7" fmla="*/ 13470 h 81445"/>
                  <a:gd name="connsiteX8" fmla="*/ 27477 w 162897"/>
                  <a:gd name="connsiteY8" fmla="*/ 18994 h 81445"/>
                  <a:gd name="connsiteX9" fmla="*/ 52284 w 162897"/>
                  <a:gd name="connsiteY9" fmla="*/ 44094 h 81445"/>
                  <a:gd name="connsiteX10" fmla="*/ 82457 w 162897"/>
                  <a:gd name="connsiteY10" fmla="*/ 37364 h 81445"/>
                  <a:gd name="connsiteX11" fmla="*/ 111282 w 162897"/>
                  <a:gd name="connsiteY11" fmla="*/ 43482 h 81445"/>
                  <a:gd name="connsiteX12" fmla="*/ 134743 w 162897"/>
                  <a:gd name="connsiteY12" fmla="*/ 18994 h 81445"/>
                  <a:gd name="connsiteX13" fmla="*/ 133396 w 162897"/>
                  <a:gd name="connsiteY13" fmla="*/ 13470 h 81445"/>
                  <a:gd name="connsiteX14" fmla="*/ 148148 w 162897"/>
                  <a:gd name="connsiteY14" fmla="*/ 0 h 81445"/>
                  <a:gd name="connsiteX15" fmla="*/ 162898 w 162897"/>
                  <a:gd name="connsiteY15" fmla="*/ 13470 h 81445"/>
                  <a:gd name="connsiteX16" fmla="*/ 148148 w 162897"/>
                  <a:gd name="connsiteY16" fmla="*/ 26942 h 81445"/>
                  <a:gd name="connsiteX17" fmla="*/ 146133 w 162897"/>
                  <a:gd name="connsiteY17" fmla="*/ 26333 h 81445"/>
                  <a:gd name="connsiteX18" fmla="*/ 122671 w 162897"/>
                  <a:gd name="connsiteY18" fmla="*/ 50837 h 81445"/>
                  <a:gd name="connsiteX19" fmla="*/ 140104 w 162897"/>
                  <a:gd name="connsiteY19" fmla="*/ 67973 h 81445"/>
                  <a:gd name="connsiteX20" fmla="*/ 136076 w 162897"/>
                  <a:gd name="connsiteY20" fmla="*/ 70428 h 81445"/>
                  <a:gd name="connsiteX21" fmla="*/ 82454 w 162897"/>
                  <a:gd name="connsiteY21" fmla="*/ 81446 h 81445"/>
                  <a:gd name="connsiteX22" fmla="*/ 28825 w 162897"/>
                  <a:gd name="connsiteY22" fmla="*/ 70428 h 81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2897" h="81445">
                    <a:moveTo>
                      <a:pt x="28825" y="70428"/>
                    </a:moveTo>
                    <a:cubicBezTo>
                      <a:pt x="26810" y="69815"/>
                      <a:pt x="26142" y="68594"/>
                      <a:pt x="25474" y="67973"/>
                    </a:cubicBezTo>
                    <a:cubicBezTo>
                      <a:pt x="29493" y="61855"/>
                      <a:pt x="34854" y="56346"/>
                      <a:pt x="40894" y="51446"/>
                    </a:cubicBezTo>
                    <a:lnTo>
                      <a:pt x="17430" y="26333"/>
                    </a:lnTo>
                    <a:cubicBezTo>
                      <a:pt x="16750" y="26942"/>
                      <a:pt x="15420" y="26942"/>
                      <a:pt x="14753" y="26942"/>
                    </a:cubicBezTo>
                    <a:cubicBezTo>
                      <a:pt x="6032" y="26942"/>
                      <a:pt x="0" y="20824"/>
                      <a:pt x="0" y="13470"/>
                    </a:cubicBezTo>
                    <a:cubicBezTo>
                      <a:pt x="0" y="5518"/>
                      <a:pt x="6032" y="0"/>
                      <a:pt x="14753" y="0"/>
                    </a:cubicBezTo>
                    <a:cubicBezTo>
                      <a:pt x="22797" y="0"/>
                      <a:pt x="29493" y="5521"/>
                      <a:pt x="29493" y="13470"/>
                    </a:cubicBezTo>
                    <a:cubicBezTo>
                      <a:pt x="29493" y="15312"/>
                      <a:pt x="28825" y="17149"/>
                      <a:pt x="27477" y="18994"/>
                    </a:cubicBezTo>
                    <a:lnTo>
                      <a:pt x="52284" y="44094"/>
                    </a:lnTo>
                    <a:cubicBezTo>
                      <a:pt x="61673" y="39806"/>
                      <a:pt x="72397" y="37364"/>
                      <a:pt x="82457" y="37364"/>
                    </a:cubicBezTo>
                    <a:cubicBezTo>
                      <a:pt x="93181" y="37364"/>
                      <a:pt x="102570" y="39806"/>
                      <a:pt x="111282" y="43482"/>
                    </a:cubicBezTo>
                    <a:lnTo>
                      <a:pt x="134743" y="18994"/>
                    </a:lnTo>
                    <a:cubicBezTo>
                      <a:pt x="133396" y="17152"/>
                      <a:pt x="133396" y="15315"/>
                      <a:pt x="133396" y="13470"/>
                    </a:cubicBezTo>
                    <a:cubicBezTo>
                      <a:pt x="133396" y="5518"/>
                      <a:pt x="140107" y="0"/>
                      <a:pt x="148148" y="0"/>
                    </a:cubicBezTo>
                    <a:cubicBezTo>
                      <a:pt x="156192" y="0"/>
                      <a:pt x="162898" y="5521"/>
                      <a:pt x="162898" y="13470"/>
                    </a:cubicBezTo>
                    <a:cubicBezTo>
                      <a:pt x="162898" y="20827"/>
                      <a:pt x="156189" y="26942"/>
                      <a:pt x="148148" y="26942"/>
                    </a:cubicBezTo>
                    <a:cubicBezTo>
                      <a:pt x="147480" y="26942"/>
                      <a:pt x="146813" y="26942"/>
                      <a:pt x="146133" y="26333"/>
                    </a:cubicBezTo>
                    <a:lnTo>
                      <a:pt x="122671" y="50837"/>
                    </a:lnTo>
                    <a:cubicBezTo>
                      <a:pt x="129380" y="55122"/>
                      <a:pt x="135408" y="60631"/>
                      <a:pt x="140104" y="67973"/>
                    </a:cubicBezTo>
                    <a:cubicBezTo>
                      <a:pt x="138769" y="68597"/>
                      <a:pt x="138088" y="69815"/>
                      <a:pt x="136076" y="70428"/>
                    </a:cubicBezTo>
                    <a:cubicBezTo>
                      <a:pt x="122671" y="76549"/>
                      <a:pt x="103238" y="81446"/>
                      <a:pt x="82454" y="81446"/>
                    </a:cubicBezTo>
                    <a:cubicBezTo>
                      <a:pt x="61669" y="81446"/>
                      <a:pt x="42898" y="76549"/>
                      <a:pt x="28825" y="70428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Graphic 60">
                <a:extLst>
                  <a:ext uri="{FF2B5EF4-FFF2-40B4-BE49-F238E27FC236}">
                    <a16:creationId xmlns:a16="http://schemas.microsoft.com/office/drawing/2014/main" id="{290308DF-DE6E-45C7-BD41-A4AFE400B1DA}"/>
                  </a:ext>
                </a:extLst>
              </p:cNvPr>
              <p:cNvSpPr/>
              <p:nvPr/>
            </p:nvSpPr>
            <p:spPr>
              <a:xfrm>
                <a:off x="3311837" y="4015979"/>
                <a:ext cx="114027" cy="160186"/>
              </a:xfrm>
              <a:custGeom>
                <a:avLst/>
                <a:gdLst>
                  <a:gd name="connsiteX0" fmla="*/ 104029 w 114027"/>
                  <a:gd name="connsiteY0" fmla="*/ 72140 h 160186"/>
                  <a:gd name="connsiteX1" fmla="*/ 74017 w 114027"/>
                  <a:gd name="connsiteY1" fmla="*/ 72140 h 160186"/>
                  <a:gd name="connsiteX2" fmla="*/ 70026 w 114027"/>
                  <a:gd name="connsiteY2" fmla="*/ 96600 h 160186"/>
                  <a:gd name="connsiteX3" fmla="*/ 100026 w 114027"/>
                  <a:gd name="connsiteY3" fmla="*/ 107606 h 160186"/>
                  <a:gd name="connsiteX4" fmla="*/ 104029 w 114027"/>
                  <a:gd name="connsiteY4" fmla="*/ 118603 h 160186"/>
                  <a:gd name="connsiteX5" fmla="*/ 96699 w 114027"/>
                  <a:gd name="connsiteY5" fmla="*/ 123499 h 160186"/>
                  <a:gd name="connsiteX6" fmla="*/ 93360 w 114027"/>
                  <a:gd name="connsiteY6" fmla="*/ 122278 h 160186"/>
                  <a:gd name="connsiteX7" fmla="*/ 64684 w 114027"/>
                  <a:gd name="connsiteY7" fmla="*/ 111273 h 160186"/>
                  <a:gd name="connsiteX8" fmla="*/ 0 w 114027"/>
                  <a:gd name="connsiteY8" fmla="*/ 160186 h 160186"/>
                  <a:gd name="connsiteX9" fmla="*/ 0 w 114027"/>
                  <a:gd name="connsiteY9" fmla="*/ 132054 h 160186"/>
                  <a:gd name="connsiteX10" fmla="*/ 50011 w 114027"/>
                  <a:gd name="connsiteY10" fmla="*/ 81316 h 160186"/>
                  <a:gd name="connsiteX11" fmla="*/ 0 w 114027"/>
                  <a:gd name="connsiteY11" fmla="*/ 30569 h 160186"/>
                  <a:gd name="connsiteX12" fmla="*/ 0 w 114027"/>
                  <a:gd name="connsiteY12" fmla="*/ 14063 h 160186"/>
                  <a:gd name="connsiteX13" fmla="*/ 53350 w 114027"/>
                  <a:gd name="connsiteY13" fmla="*/ 2445 h 160186"/>
                  <a:gd name="connsiteX14" fmla="*/ 58021 w 114027"/>
                  <a:gd name="connsiteY14" fmla="*/ 0 h 160186"/>
                  <a:gd name="connsiteX15" fmla="*/ 65351 w 114027"/>
                  <a:gd name="connsiteY15" fmla="*/ 16506 h 160186"/>
                  <a:gd name="connsiteX16" fmla="*/ 93360 w 114027"/>
                  <a:gd name="connsiteY16" fmla="*/ 6112 h 160186"/>
                  <a:gd name="connsiteX17" fmla="*/ 104029 w 114027"/>
                  <a:gd name="connsiteY17" fmla="*/ 10391 h 160186"/>
                  <a:gd name="connsiteX18" fmla="*/ 100026 w 114027"/>
                  <a:gd name="connsiteY18" fmla="*/ 20784 h 160186"/>
                  <a:gd name="connsiteX19" fmla="*/ 70687 w 114027"/>
                  <a:gd name="connsiteY19" fmla="*/ 32402 h 160186"/>
                  <a:gd name="connsiteX20" fmla="*/ 74014 w 114027"/>
                  <a:gd name="connsiteY20" fmla="*/ 56250 h 160186"/>
                  <a:gd name="connsiteX21" fmla="*/ 105362 w 114027"/>
                  <a:gd name="connsiteY21" fmla="*/ 56250 h 160186"/>
                  <a:gd name="connsiteX22" fmla="*/ 114027 w 114027"/>
                  <a:gd name="connsiteY22" fmla="*/ 64189 h 160186"/>
                  <a:gd name="connsiteX23" fmla="*/ 104029 w 114027"/>
                  <a:gd name="connsiteY23" fmla="*/ 72140 h 160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4027" h="160186">
                    <a:moveTo>
                      <a:pt x="104029" y="72140"/>
                    </a:moveTo>
                    <a:lnTo>
                      <a:pt x="74017" y="72140"/>
                    </a:lnTo>
                    <a:cubicBezTo>
                      <a:pt x="74017" y="80704"/>
                      <a:pt x="72681" y="88646"/>
                      <a:pt x="70026" y="96600"/>
                    </a:cubicBezTo>
                    <a:lnTo>
                      <a:pt x="100026" y="107606"/>
                    </a:lnTo>
                    <a:cubicBezTo>
                      <a:pt x="104029" y="110051"/>
                      <a:pt x="106033" y="114324"/>
                      <a:pt x="104029" y="118603"/>
                    </a:cubicBezTo>
                    <a:cubicBezTo>
                      <a:pt x="103361" y="121057"/>
                      <a:pt x="100026" y="123499"/>
                      <a:pt x="96699" y="123499"/>
                    </a:cubicBezTo>
                    <a:cubicBezTo>
                      <a:pt x="96032" y="123499"/>
                      <a:pt x="94028" y="122278"/>
                      <a:pt x="93360" y="122278"/>
                    </a:cubicBezTo>
                    <a:lnTo>
                      <a:pt x="64684" y="111273"/>
                    </a:lnTo>
                    <a:cubicBezTo>
                      <a:pt x="52015" y="135733"/>
                      <a:pt x="28677" y="151623"/>
                      <a:pt x="0" y="160186"/>
                    </a:cubicBezTo>
                    <a:lnTo>
                      <a:pt x="0" y="132054"/>
                    </a:lnTo>
                    <a:cubicBezTo>
                      <a:pt x="28009" y="129608"/>
                      <a:pt x="50011" y="107606"/>
                      <a:pt x="50011" y="81316"/>
                    </a:cubicBezTo>
                    <a:cubicBezTo>
                      <a:pt x="50011" y="55026"/>
                      <a:pt x="28009" y="33011"/>
                      <a:pt x="0" y="30569"/>
                    </a:cubicBezTo>
                    <a:lnTo>
                      <a:pt x="0" y="14063"/>
                    </a:lnTo>
                    <a:cubicBezTo>
                      <a:pt x="20679" y="14063"/>
                      <a:pt x="38678" y="9775"/>
                      <a:pt x="53350" y="2445"/>
                    </a:cubicBezTo>
                    <a:cubicBezTo>
                      <a:pt x="54018" y="1833"/>
                      <a:pt x="56018" y="612"/>
                      <a:pt x="58021" y="0"/>
                    </a:cubicBezTo>
                    <a:cubicBezTo>
                      <a:pt x="61348" y="5497"/>
                      <a:pt x="64016" y="10996"/>
                      <a:pt x="65351" y="16506"/>
                    </a:cubicBezTo>
                    <a:lnTo>
                      <a:pt x="93360" y="6112"/>
                    </a:lnTo>
                    <a:cubicBezTo>
                      <a:pt x="97367" y="4891"/>
                      <a:pt x="102694" y="6112"/>
                      <a:pt x="104029" y="10391"/>
                    </a:cubicBezTo>
                    <a:cubicBezTo>
                      <a:pt x="106033" y="14066"/>
                      <a:pt x="104029" y="18954"/>
                      <a:pt x="100026" y="20784"/>
                    </a:cubicBezTo>
                    <a:lnTo>
                      <a:pt x="70687" y="32402"/>
                    </a:lnTo>
                    <a:cubicBezTo>
                      <a:pt x="72678" y="39744"/>
                      <a:pt x="74014" y="47683"/>
                      <a:pt x="74014" y="56250"/>
                    </a:cubicBezTo>
                    <a:lnTo>
                      <a:pt x="105362" y="56250"/>
                    </a:lnTo>
                    <a:cubicBezTo>
                      <a:pt x="109365" y="56250"/>
                      <a:pt x="114027" y="59304"/>
                      <a:pt x="114027" y="64189"/>
                    </a:cubicBezTo>
                    <a:cubicBezTo>
                      <a:pt x="112695" y="67862"/>
                      <a:pt x="109368" y="72140"/>
                      <a:pt x="104029" y="7214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Graphic 60">
                <a:extLst>
                  <a:ext uri="{FF2B5EF4-FFF2-40B4-BE49-F238E27FC236}">
                    <a16:creationId xmlns:a16="http://schemas.microsoft.com/office/drawing/2014/main" id="{0183B786-5A0A-4B64-9711-1B2EE12A40BE}"/>
                  </a:ext>
                </a:extLst>
              </p:cNvPr>
              <p:cNvSpPr/>
              <p:nvPr/>
            </p:nvSpPr>
            <p:spPr>
              <a:xfrm>
                <a:off x="3312736" y="4099017"/>
                <a:ext cx="16100" cy="20666"/>
              </a:xfrm>
              <a:custGeom>
                <a:avLst/>
                <a:gdLst>
                  <a:gd name="connsiteX0" fmla="*/ 0 w 16100"/>
                  <a:gd name="connsiteY0" fmla="*/ 17489 h 20666"/>
                  <a:gd name="connsiteX1" fmla="*/ 1765 w 16100"/>
                  <a:gd name="connsiteY1" fmla="*/ 20667 h 20666"/>
                  <a:gd name="connsiteX2" fmla="*/ 16085 w 16100"/>
                  <a:gd name="connsiteY2" fmla="*/ 315 h 20666"/>
                  <a:gd name="connsiteX3" fmla="*/ 12193 w 16100"/>
                  <a:gd name="connsiteY3" fmla="*/ 0 h 20666"/>
                  <a:gd name="connsiteX4" fmla="*/ 0 w 16100"/>
                  <a:gd name="connsiteY4" fmla="*/ 17489 h 20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00" h="20666">
                    <a:moveTo>
                      <a:pt x="0" y="17489"/>
                    </a:moveTo>
                    <a:cubicBezTo>
                      <a:pt x="711" y="18756"/>
                      <a:pt x="1063" y="19708"/>
                      <a:pt x="1765" y="20667"/>
                    </a:cubicBezTo>
                    <a:cubicBezTo>
                      <a:pt x="10780" y="17173"/>
                      <a:pt x="16438" y="9058"/>
                      <a:pt x="16085" y="315"/>
                    </a:cubicBezTo>
                    <a:cubicBezTo>
                      <a:pt x="15025" y="0"/>
                      <a:pt x="13606" y="0"/>
                      <a:pt x="12193" y="0"/>
                    </a:cubicBezTo>
                    <a:cubicBezTo>
                      <a:pt x="12904" y="7784"/>
                      <a:pt x="7781" y="14944"/>
                      <a:pt x="0" y="17489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9" name="Graphic 60">
                <a:extLst>
                  <a:ext uri="{FF2B5EF4-FFF2-40B4-BE49-F238E27FC236}">
                    <a16:creationId xmlns:a16="http://schemas.microsoft.com/office/drawing/2014/main" id="{F21E0FE2-9B94-40A0-8874-CD8DFEF64850}"/>
                  </a:ext>
                </a:extLst>
              </p:cNvPr>
              <p:cNvSpPr/>
              <p:nvPr/>
            </p:nvSpPr>
            <p:spPr>
              <a:xfrm>
                <a:off x="3306198" y="4062126"/>
                <a:ext cx="39231" cy="56435"/>
              </a:xfrm>
              <a:custGeom>
                <a:avLst/>
                <a:gdLst>
                  <a:gd name="connsiteX0" fmla="*/ 19263 w 39231"/>
                  <a:gd name="connsiteY0" fmla="*/ 27511 h 56435"/>
                  <a:gd name="connsiteX1" fmla="*/ 1063 w 39231"/>
                  <a:gd name="connsiteY1" fmla="*/ 0 h 56435"/>
                  <a:gd name="connsiteX2" fmla="*/ 1063 w 39231"/>
                  <a:gd name="connsiteY2" fmla="*/ 1911 h 56435"/>
                  <a:gd name="connsiteX3" fmla="*/ 0 w 39231"/>
                  <a:gd name="connsiteY3" fmla="*/ 31642 h 56435"/>
                  <a:gd name="connsiteX4" fmla="*/ 0 w 39231"/>
                  <a:gd name="connsiteY4" fmla="*/ 32909 h 56435"/>
                  <a:gd name="connsiteX5" fmla="*/ 4773 w 39231"/>
                  <a:gd name="connsiteY5" fmla="*/ 38155 h 56435"/>
                  <a:gd name="connsiteX6" fmla="*/ 4421 w 39231"/>
                  <a:gd name="connsiteY6" fmla="*/ 40069 h 56435"/>
                  <a:gd name="connsiteX7" fmla="*/ 5657 w 39231"/>
                  <a:gd name="connsiteY7" fmla="*/ 40703 h 56435"/>
                  <a:gd name="connsiteX8" fmla="*/ 19266 w 39231"/>
                  <a:gd name="connsiteY8" fmla="*/ 34504 h 56435"/>
                  <a:gd name="connsiteX9" fmla="*/ 34458 w 39231"/>
                  <a:gd name="connsiteY9" fmla="*/ 55171 h 56435"/>
                  <a:gd name="connsiteX10" fmla="*/ 36937 w 39231"/>
                  <a:gd name="connsiteY10" fmla="*/ 56435 h 56435"/>
                  <a:gd name="connsiteX11" fmla="*/ 19263 w 39231"/>
                  <a:gd name="connsiteY11" fmla="*/ 27511 h 56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9231" h="56435">
                    <a:moveTo>
                      <a:pt x="19263" y="27511"/>
                    </a:moveTo>
                    <a:cubicBezTo>
                      <a:pt x="25088" y="15417"/>
                      <a:pt x="16085" y="1280"/>
                      <a:pt x="1063" y="0"/>
                    </a:cubicBezTo>
                    <a:lnTo>
                      <a:pt x="1063" y="1911"/>
                    </a:lnTo>
                    <a:cubicBezTo>
                      <a:pt x="20497" y="4140"/>
                      <a:pt x="19446" y="30204"/>
                      <a:pt x="0" y="31642"/>
                    </a:cubicBezTo>
                    <a:lnTo>
                      <a:pt x="0" y="32909"/>
                    </a:lnTo>
                    <a:cubicBezTo>
                      <a:pt x="2649" y="33394"/>
                      <a:pt x="4773" y="35611"/>
                      <a:pt x="4773" y="38155"/>
                    </a:cubicBezTo>
                    <a:cubicBezTo>
                      <a:pt x="4773" y="38789"/>
                      <a:pt x="4591" y="39435"/>
                      <a:pt x="4421" y="40069"/>
                    </a:cubicBezTo>
                    <a:lnTo>
                      <a:pt x="5657" y="40703"/>
                    </a:lnTo>
                    <a:cubicBezTo>
                      <a:pt x="8666" y="37203"/>
                      <a:pt x="13609" y="34659"/>
                      <a:pt x="19266" y="34504"/>
                    </a:cubicBezTo>
                    <a:cubicBezTo>
                      <a:pt x="31113" y="34504"/>
                      <a:pt x="38703" y="45795"/>
                      <a:pt x="34458" y="55171"/>
                    </a:cubicBezTo>
                    <a:lnTo>
                      <a:pt x="36937" y="56435"/>
                    </a:lnTo>
                    <a:cubicBezTo>
                      <a:pt x="43652" y="44199"/>
                      <a:pt x="34990" y="28779"/>
                      <a:pt x="19263" y="27511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0" name="Graphic 60">
                <a:extLst>
                  <a:ext uri="{FF2B5EF4-FFF2-40B4-BE49-F238E27FC236}">
                    <a16:creationId xmlns:a16="http://schemas.microsoft.com/office/drawing/2014/main" id="{41406545-F69B-4A1B-B8AD-758E710EE39E}"/>
                  </a:ext>
                </a:extLst>
              </p:cNvPr>
              <p:cNvSpPr/>
              <p:nvPr/>
            </p:nvSpPr>
            <p:spPr>
              <a:xfrm>
                <a:off x="3269094" y="4103623"/>
                <a:ext cx="71565" cy="26231"/>
              </a:xfrm>
              <a:custGeom>
                <a:avLst/>
                <a:gdLst>
                  <a:gd name="connsiteX0" fmla="*/ 39581 w 71565"/>
                  <a:gd name="connsiteY0" fmla="*/ 9219 h 26231"/>
                  <a:gd name="connsiteX1" fmla="*/ 41695 w 71565"/>
                  <a:gd name="connsiteY1" fmla="*/ 1119 h 26231"/>
                  <a:gd name="connsiteX2" fmla="*/ 40112 w 71565"/>
                  <a:gd name="connsiteY2" fmla="*/ 315 h 26231"/>
                  <a:gd name="connsiteX3" fmla="*/ 36044 w 71565"/>
                  <a:gd name="connsiteY3" fmla="*/ 1750 h 26231"/>
                  <a:gd name="connsiteX4" fmla="*/ 31629 w 71565"/>
                  <a:gd name="connsiteY4" fmla="*/ 0 h 26231"/>
                  <a:gd name="connsiteX5" fmla="*/ 30399 w 71565"/>
                  <a:gd name="connsiteY5" fmla="*/ 801 h 26231"/>
                  <a:gd name="connsiteX6" fmla="*/ 32164 w 71565"/>
                  <a:gd name="connsiteY6" fmla="*/ 9219 h 26231"/>
                  <a:gd name="connsiteX7" fmla="*/ 15727 w 71565"/>
                  <a:gd name="connsiteY7" fmla="*/ 23053 h 26231"/>
                  <a:gd name="connsiteX8" fmla="*/ 2297 w 71565"/>
                  <a:gd name="connsiteY8" fmla="*/ 16855 h 26231"/>
                  <a:gd name="connsiteX9" fmla="*/ 0 w 71565"/>
                  <a:gd name="connsiteY9" fmla="*/ 18122 h 26231"/>
                  <a:gd name="connsiteX10" fmla="*/ 17841 w 71565"/>
                  <a:gd name="connsiteY10" fmla="*/ 26231 h 26231"/>
                  <a:gd name="connsiteX11" fmla="*/ 36044 w 71565"/>
                  <a:gd name="connsiteY11" fmla="*/ 17489 h 26231"/>
                  <a:gd name="connsiteX12" fmla="*/ 71565 w 71565"/>
                  <a:gd name="connsiteY12" fmla="*/ 18122 h 26231"/>
                  <a:gd name="connsiteX13" fmla="*/ 69448 w 71565"/>
                  <a:gd name="connsiteY13" fmla="*/ 17173 h 26231"/>
                  <a:gd name="connsiteX14" fmla="*/ 39581 w 71565"/>
                  <a:gd name="connsiteY14" fmla="*/ 9219 h 26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1565" h="26231">
                    <a:moveTo>
                      <a:pt x="39581" y="9219"/>
                    </a:moveTo>
                    <a:cubicBezTo>
                      <a:pt x="39398" y="5565"/>
                      <a:pt x="39581" y="4300"/>
                      <a:pt x="41695" y="1119"/>
                    </a:cubicBezTo>
                    <a:lnTo>
                      <a:pt x="40112" y="315"/>
                    </a:lnTo>
                    <a:cubicBezTo>
                      <a:pt x="39052" y="1277"/>
                      <a:pt x="37639" y="1750"/>
                      <a:pt x="36044" y="1750"/>
                    </a:cubicBezTo>
                    <a:cubicBezTo>
                      <a:pt x="34279" y="1750"/>
                      <a:pt x="32693" y="1119"/>
                      <a:pt x="31629" y="0"/>
                    </a:cubicBezTo>
                    <a:lnTo>
                      <a:pt x="30399" y="801"/>
                    </a:lnTo>
                    <a:cubicBezTo>
                      <a:pt x="31812" y="3336"/>
                      <a:pt x="32164" y="6038"/>
                      <a:pt x="32164" y="9219"/>
                    </a:cubicBezTo>
                    <a:cubicBezTo>
                      <a:pt x="31812" y="16855"/>
                      <a:pt x="24210" y="23053"/>
                      <a:pt x="15727" y="23053"/>
                    </a:cubicBezTo>
                    <a:cubicBezTo>
                      <a:pt x="10069" y="23053"/>
                      <a:pt x="5475" y="20667"/>
                      <a:pt x="2297" y="16855"/>
                    </a:cubicBezTo>
                    <a:lnTo>
                      <a:pt x="0" y="18122"/>
                    </a:lnTo>
                    <a:cubicBezTo>
                      <a:pt x="4062" y="22896"/>
                      <a:pt x="10780" y="26231"/>
                      <a:pt x="17841" y="26231"/>
                    </a:cubicBezTo>
                    <a:cubicBezTo>
                      <a:pt x="25443" y="26231"/>
                      <a:pt x="31812" y="22738"/>
                      <a:pt x="36044" y="17489"/>
                    </a:cubicBezTo>
                    <a:cubicBezTo>
                      <a:pt x="44527" y="28621"/>
                      <a:pt x="62730" y="29097"/>
                      <a:pt x="71565" y="18122"/>
                    </a:cubicBezTo>
                    <a:lnTo>
                      <a:pt x="69448" y="17173"/>
                    </a:lnTo>
                    <a:cubicBezTo>
                      <a:pt x="60782" y="27984"/>
                      <a:pt x="40811" y="22577"/>
                      <a:pt x="39581" y="9219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Graphic 60">
                <a:extLst>
                  <a:ext uri="{FF2B5EF4-FFF2-40B4-BE49-F238E27FC236}">
                    <a16:creationId xmlns:a16="http://schemas.microsoft.com/office/drawing/2014/main" id="{85107533-3BD3-40F9-B286-3FCF5601F4AF}"/>
                  </a:ext>
                </a:extLst>
              </p:cNvPr>
              <p:cNvSpPr/>
              <p:nvPr/>
            </p:nvSpPr>
            <p:spPr>
              <a:xfrm>
                <a:off x="3281789" y="4099180"/>
                <a:ext cx="16101" cy="20506"/>
              </a:xfrm>
              <a:custGeom>
                <a:avLst/>
                <a:gdLst>
                  <a:gd name="connsiteX0" fmla="*/ 17 w 16101"/>
                  <a:gd name="connsiteY0" fmla="*/ 313 h 20506"/>
                  <a:gd name="connsiteX1" fmla="*/ 13987 w 16101"/>
                  <a:gd name="connsiteY1" fmla="*/ 20506 h 20506"/>
                  <a:gd name="connsiteX2" fmla="*/ 16102 w 16101"/>
                  <a:gd name="connsiteY2" fmla="*/ 17328 h 20506"/>
                  <a:gd name="connsiteX3" fmla="*/ 3556 w 16101"/>
                  <a:gd name="connsiteY3" fmla="*/ 1 h 20506"/>
                  <a:gd name="connsiteX4" fmla="*/ 17 w 16101"/>
                  <a:gd name="connsiteY4" fmla="*/ 313 h 20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01" h="20506">
                    <a:moveTo>
                      <a:pt x="17" y="313"/>
                    </a:moveTo>
                    <a:cubicBezTo>
                      <a:pt x="-336" y="8898"/>
                      <a:pt x="4972" y="17010"/>
                      <a:pt x="13987" y="20506"/>
                    </a:cubicBezTo>
                    <a:cubicBezTo>
                      <a:pt x="14689" y="19545"/>
                      <a:pt x="15391" y="18596"/>
                      <a:pt x="16102" y="17328"/>
                    </a:cubicBezTo>
                    <a:cubicBezTo>
                      <a:pt x="8150" y="14469"/>
                      <a:pt x="3207" y="7309"/>
                      <a:pt x="3556" y="1"/>
                    </a:cubicBezTo>
                    <a:cubicBezTo>
                      <a:pt x="2496" y="-3"/>
                      <a:pt x="1083" y="-3"/>
                      <a:pt x="17" y="313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Graphic 60">
                <a:extLst>
                  <a:ext uri="{FF2B5EF4-FFF2-40B4-BE49-F238E27FC236}">
                    <a16:creationId xmlns:a16="http://schemas.microsoft.com/office/drawing/2014/main" id="{B3354B70-1A4B-4BD7-8AEA-107A3E46F480}"/>
                  </a:ext>
                </a:extLst>
              </p:cNvPr>
              <p:cNvSpPr/>
              <p:nvPr/>
            </p:nvSpPr>
            <p:spPr>
              <a:xfrm>
                <a:off x="3292057" y="4078661"/>
                <a:ext cx="26336" cy="7155"/>
              </a:xfrm>
              <a:custGeom>
                <a:avLst/>
                <a:gdLst>
                  <a:gd name="connsiteX0" fmla="*/ 1413 w 26336"/>
                  <a:gd name="connsiteY0" fmla="*/ 7155 h 7155"/>
                  <a:gd name="connsiteX1" fmla="*/ 24389 w 26336"/>
                  <a:gd name="connsiteY1" fmla="*/ 6995 h 7155"/>
                  <a:gd name="connsiteX2" fmla="*/ 26337 w 26336"/>
                  <a:gd name="connsiteY2" fmla="*/ 3816 h 7155"/>
                  <a:gd name="connsiteX3" fmla="*/ 0 w 26336"/>
                  <a:gd name="connsiteY3" fmla="*/ 3816 h 7155"/>
                  <a:gd name="connsiteX4" fmla="*/ 1413 w 26336"/>
                  <a:gd name="connsiteY4" fmla="*/ 7155 h 7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36" h="7155">
                    <a:moveTo>
                      <a:pt x="1413" y="7155"/>
                    </a:moveTo>
                    <a:cubicBezTo>
                      <a:pt x="8313" y="2237"/>
                      <a:pt x="17680" y="2237"/>
                      <a:pt x="24389" y="6995"/>
                    </a:cubicBezTo>
                    <a:cubicBezTo>
                      <a:pt x="25273" y="6045"/>
                      <a:pt x="25984" y="5096"/>
                      <a:pt x="26337" y="3816"/>
                    </a:cubicBezTo>
                    <a:cubicBezTo>
                      <a:pt x="18200" y="-1272"/>
                      <a:pt x="7954" y="-1272"/>
                      <a:pt x="0" y="3816"/>
                    </a:cubicBezTo>
                    <a:cubicBezTo>
                      <a:pt x="359" y="5569"/>
                      <a:pt x="711" y="6203"/>
                      <a:pt x="1413" y="7155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Graphic 60">
                <a:extLst>
                  <a:ext uri="{FF2B5EF4-FFF2-40B4-BE49-F238E27FC236}">
                    <a16:creationId xmlns:a16="http://schemas.microsoft.com/office/drawing/2014/main" id="{16E8FD05-7D53-4021-ABF3-19DCFCFFDD39}"/>
                  </a:ext>
                </a:extLst>
              </p:cNvPr>
              <p:cNvSpPr/>
              <p:nvPr/>
            </p:nvSpPr>
            <p:spPr>
              <a:xfrm>
                <a:off x="3264603" y="4062123"/>
                <a:ext cx="39480" cy="56435"/>
              </a:xfrm>
              <a:custGeom>
                <a:avLst/>
                <a:gdLst>
                  <a:gd name="connsiteX0" fmla="*/ 20214 w 39480"/>
                  <a:gd name="connsiteY0" fmla="*/ 34665 h 56435"/>
                  <a:gd name="connsiteX1" fmla="*/ 28351 w 39480"/>
                  <a:gd name="connsiteY1" fmla="*/ 36576 h 56435"/>
                  <a:gd name="connsiteX2" fmla="*/ 29053 w 39480"/>
                  <a:gd name="connsiteY2" fmla="*/ 36894 h 56435"/>
                  <a:gd name="connsiteX3" fmla="*/ 33823 w 39480"/>
                  <a:gd name="connsiteY3" fmla="*/ 40703 h 56435"/>
                  <a:gd name="connsiteX4" fmla="*/ 35059 w 39480"/>
                  <a:gd name="connsiteY4" fmla="*/ 39911 h 56435"/>
                  <a:gd name="connsiteX5" fmla="*/ 34707 w 39480"/>
                  <a:gd name="connsiteY5" fmla="*/ 38155 h 56435"/>
                  <a:gd name="connsiteX6" fmla="*/ 39480 w 39480"/>
                  <a:gd name="connsiteY6" fmla="*/ 32906 h 56435"/>
                  <a:gd name="connsiteX7" fmla="*/ 39480 w 39480"/>
                  <a:gd name="connsiteY7" fmla="*/ 31642 h 56435"/>
                  <a:gd name="connsiteX8" fmla="*/ 38237 w 39480"/>
                  <a:gd name="connsiteY8" fmla="*/ 1911 h 56435"/>
                  <a:gd name="connsiteX9" fmla="*/ 38237 w 39480"/>
                  <a:gd name="connsiteY9" fmla="*/ 0 h 56435"/>
                  <a:gd name="connsiteX10" fmla="*/ 19685 w 39480"/>
                  <a:gd name="connsiteY10" fmla="*/ 27511 h 56435"/>
                  <a:gd name="connsiteX11" fmla="*/ 2364 w 39480"/>
                  <a:gd name="connsiteY11" fmla="*/ 56435 h 56435"/>
                  <a:gd name="connsiteX12" fmla="*/ 4843 w 39480"/>
                  <a:gd name="connsiteY12" fmla="*/ 55171 h 56435"/>
                  <a:gd name="connsiteX13" fmla="*/ 20214 w 39480"/>
                  <a:gd name="connsiteY13" fmla="*/ 34665 h 56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9480" h="56435">
                    <a:moveTo>
                      <a:pt x="20214" y="34665"/>
                    </a:moveTo>
                    <a:cubicBezTo>
                      <a:pt x="23040" y="34665"/>
                      <a:pt x="25871" y="35299"/>
                      <a:pt x="28351" y="36576"/>
                    </a:cubicBezTo>
                    <a:cubicBezTo>
                      <a:pt x="28700" y="36894"/>
                      <a:pt x="29053" y="36894"/>
                      <a:pt x="29053" y="36894"/>
                    </a:cubicBezTo>
                    <a:cubicBezTo>
                      <a:pt x="31180" y="38158"/>
                      <a:pt x="32580" y="39438"/>
                      <a:pt x="33823" y="40703"/>
                    </a:cubicBezTo>
                    <a:lnTo>
                      <a:pt x="35059" y="39911"/>
                    </a:lnTo>
                    <a:cubicBezTo>
                      <a:pt x="34889" y="39278"/>
                      <a:pt x="34707" y="38631"/>
                      <a:pt x="34707" y="38155"/>
                    </a:cubicBezTo>
                    <a:cubicBezTo>
                      <a:pt x="34707" y="35611"/>
                      <a:pt x="36822" y="33391"/>
                      <a:pt x="39480" y="32906"/>
                    </a:cubicBezTo>
                    <a:lnTo>
                      <a:pt x="39480" y="31642"/>
                    </a:lnTo>
                    <a:cubicBezTo>
                      <a:pt x="19685" y="30207"/>
                      <a:pt x="18266" y="3496"/>
                      <a:pt x="38237" y="1911"/>
                    </a:cubicBezTo>
                    <a:lnTo>
                      <a:pt x="38237" y="0"/>
                    </a:lnTo>
                    <a:cubicBezTo>
                      <a:pt x="23225" y="961"/>
                      <a:pt x="14028" y="15587"/>
                      <a:pt x="19685" y="27511"/>
                    </a:cubicBezTo>
                    <a:cubicBezTo>
                      <a:pt x="3776" y="28937"/>
                      <a:pt x="-4342" y="44199"/>
                      <a:pt x="2364" y="56435"/>
                    </a:cubicBezTo>
                    <a:lnTo>
                      <a:pt x="4843" y="55171"/>
                    </a:lnTo>
                    <a:cubicBezTo>
                      <a:pt x="-1167" y="46113"/>
                      <a:pt x="9252" y="34665"/>
                      <a:pt x="20214" y="34665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34" name="Graphic 61">
            <a:extLst>
              <a:ext uri="{FF2B5EF4-FFF2-40B4-BE49-F238E27FC236}">
                <a16:creationId xmlns:a16="http://schemas.microsoft.com/office/drawing/2014/main" id="{9562FAF0-696D-4C7C-8046-68308FAFC0DB}"/>
              </a:ext>
            </a:extLst>
          </p:cNvPr>
          <p:cNvGrpSpPr/>
          <p:nvPr/>
        </p:nvGrpSpPr>
        <p:grpSpPr>
          <a:xfrm>
            <a:off x="3018906" y="5488677"/>
            <a:ext cx="522692" cy="483372"/>
            <a:chOff x="3018906" y="5488677"/>
            <a:chExt cx="522692" cy="483372"/>
          </a:xfrm>
        </p:grpSpPr>
        <p:sp>
          <p:nvSpPr>
            <p:cNvPr id="235" name="Graphic 61">
              <a:extLst>
                <a:ext uri="{FF2B5EF4-FFF2-40B4-BE49-F238E27FC236}">
                  <a16:creationId xmlns:a16="http://schemas.microsoft.com/office/drawing/2014/main" id="{1BFAD0A2-A4C1-48D9-92F0-95FD968BA85F}"/>
                </a:ext>
              </a:extLst>
            </p:cNvPr>
            <p:cNvSpPr/>
            <p:nvPr/>
          </p:nvSpPr>
          <p:spPr>
            <a:xfrm>
              <a:off x="3018906" y="5488677"/>
              <a:ext cx="522692" cy="483372"/>
            </a:xfrm>
            <a:custGeom>
              <a:avLst/>
              <a:gdLst>
                <a:gd name="connsiteX0" fmla="*/ 516651 w 522692"/>
                <a:gd name="connsiteY0" fmla="*/ 274312 h 483372"/>
                <a:gd name="connsiteX1" fmla="*/ 508464 w 522692"/>
                <a:gd name="connsiteY1" fmla="*/ 264701 h 483372"/>
                <a:gd name="connsiteX2" fmla="*/ 470723 w 522692"/>
                <a:gd name="connsiteY2" fmla="*/ 268970 h 483372"/>
                <a:gd name="connsiteX3" fmla="*/ 423015 w 522692"/>
                <a:gd name="connsiteY3" fmla="*/ 306353 h 483372"/>
                <a:gd name="connsiteX4" fmla="*/ 381799 w 522692"/>
                <a:gd name="connsiteY4" fmla="*/ 321894 h 483372"/>
                <a:gd name="connsiteX5" fmla="*/ 381722 w 522692"/>
                <a:gd name="connsiteY5" fmla="*/ 321449 h 483372"/>
                <a:gd name="connsiteX6" fmla="*/ 444451 w 522692"/>
                <a:gd name="connsiteY6" fmla="*/ 183363 h 483372"/>
                <a:gd name="connsiteX7" fmla="*/ 261088 w 522692"/>
                <a:gd name="connsiteY7" fmla="*/ 0 h 483372"/>
                <a:gd name="connsiteX8" fmla="*/ 77724 w 522692"/>
                <a:gd name="connsiteY8" fmla="*/ 183363 h 483372"/>
                <a:gd name="connsiteX9" fmla="*/ 140049 w 522692"/>
                <a:gd name="connsiteY9" fmla="*/ 321087 h 483372"/>
                <a:gd name="connsiteX10" fmla="*/ 89423 w 522692"/>
                <a:gd name="connsiteY10" fmla="*/ 302442 h 483372"/>
                <a:gd name="connsiteX11" fmla="*/ 69485 w 522692"/>
                <a:gd name="connsiteY11" fmla="*/ 264701 h 483372"/>
                <a:gd name="connsiteX12" fmla="*/ 37086 w 522692"/>
                <a:gd name="connsiteY12" fmla="*/ 286774 h 483372"/>
                <a:gd name="connsiteX13" fmla="*/ 59 w 522692"/>
                <a:gd name="connsiteY13" fmla="*/ 311339 h 483372"/>
                <a:gd name="connsiteX14" fmla="*/ 65569 w 522692"/>
                <a:gd name="connsiteY14" fmla="*/ 321306 h 483372"/>
                <a:gd name="connsiteX15" fmla="*/ 153661 w 522692"/>
                <a:gd name="connsiteY15" fmla="*/ 354522 h 483372"/>
                <a:gd name="connsiteX16" fmla="*/ 175082 w 522692"/>
                <a:gd name="connsiteY16" fmla="*/ 399837 h 483372"/>
                <a:gd name="connsiteX17" fmla="*/ 112074 w 522692"/>
                <a:gd name="connsiteY17" fmla="*/ 423286 h 483372"/>
                <a:gd name="connsiteX18" fmla="*/ 46565 w 522692"/>
                <a:gd name="connsiteY18" fmla="*/ 433253 h 483372"/>
                <a:gd name="connsiteX19" fmla="*/ 83592 w 522692"/>
                <a:gd name="connsiteY19" fmla="*/ 457818 h 483372"/>
                <a:gd name="connsiteX20" fmla="*/ 115991 w 522692"/>
                <a:gd name="connsiteY20" fmla="*/ 479891 h 483372"/>
                <a:gd name="connsiteX21" fmla="*/ 135928 w 522692"/>
                <a:gd name="connsiteY21" fmla="*/ 442157 h 483372"/>
                <a:gd name="connsiteX22" fmla="*/ 196565 w 522692"/>
                <a:gd name="connsiteY22" fmla="*/ 420476 h 483372"/>
                <a:gd name="connsiteX23" fmla="*/ 261527 w 522692"/>
                <a:gd name="connsiteY23" fmla="*/ 441646 h 483372"/>
                <a:gd name="connsiteX24" fmla="*/ 327215 w 522692"/>
                <a:gd name="connsiteY24" fmla="*/ 419959 h 483372"/>
                <a:gd name="connsiteX25" fmla="*/ 395272 w 522692"/>
                <a:gd name="connsiteY25" fmla="*/ 436490 h 483372"/>
                <a:gd name="connsiteX26" fmla="*/ 431758 w 522692"/>
                <a:gd name="connsiteY26" fmla="*/ 471068 h 483372"/>
                <a:gd name="connsiteX27" fmla="*/ 469499 w 522692"/>
                <a:gd name="connsiteY27" fmla="*/ 475338 h 483372"/>
                <a:gd name="connsiteX28" fmla="*/ 477691 w 522692"/>
                <a:gd name="connsiteY28" fmla="*/ 465726 h 483372"/>
                <a:gd name="connsiteX29" fmla="*/ 469499 w 522692"/>
                <a:gd name="connsiteY29" fmla="*/ 433686 h 483372"/>
                <a:gd name="connsiteX30" fmla="*/ 477333 w 522692"/>
                <a:gd name="connsiteY30" fmla="*/ 409476 h 483372"/>
                <a:gd name="connsiteX31" fmla="*/ 442442 w 522692"/>
                <a:gd name="connsiteY31" fmla="*/ 399509 h 483372"/>
                <a:gd name="connsiteX32" fmla="*/ 398870 w 522692"/>
                <a:gd name="connsiteY32" fmla="*/ 411402 h 483372"/>
                <a:gd name="connsiteX33" fmla="*/ 349601 w 522692"/>
                <a:gd name="connsiteY33" fmla="*/ 397756 h 483372"/>
                <a:gd name="connsiteX34" fmla="*/ 368672 w 522692"/>
                <a:gd name="connsiteY34" fmla="*/ 357622 h 483372"/>
                <a:gd name="connsiteX35" fmla="*/ 430493 w 522692"/>
                <a:gd name="connsiteY35" fmla="*/ 335901 h 483372"/>
                <a:gd name="connsiteX36" fmla="*/ 481407 w 522692"/>
                <a:gd name="connsiteY36" fmla="*/ 340526 h 483372"/>
                <a:gd name="connsiteX37" fmla="*/ 516298 w 522692"/>
                <a:gd name="connsiteY37" fmla="*/ 330559 h 483372"/>
                <a:gd name="connsiteX38" fmla="*/ 508467 w 522692"/>
                <a:gd name="connsiteY38" fmla="*/ 306350 h 483372"/>
                <a:gd name="connsiteX39" fmla="*/ 516651 w 522692"/>
                <a:gd name="connsiteY39" fmla="*/ 274312 h 48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2" h="483372">
                  <a:moveTo>
                    <a:pt x="516651" y="274312"/>
                  </a:moveTo>
                  <a:cubicBezTo>
                    <a:pt x="513553" y="268191"/>
                    <a:pt x="508464" y="264701"/>
                    <a:pt x="508464" y="264701"/>
                  </a:cubicBezTo>
                  <a:cubicBezTo>
                    <a:pt x="508464" y="264701"/>
                    <a:pt x="482474" y="244053"/>
                    <a:pt x="470723" y="268970"/>
                  </a:cubicBezTo>
                  <a:cubicBezTo>
                    <a:pt x="458975" y="293894"/>
                    <a:pt x="423015" y="306353"/>
                    <a:pt x="423015" y="306353"/>
                  </a:cubicBezTo>
                  <a:lnTo>
                    <a:pt x="381799" y="321894"/>
                  </a:lnTo>
                  <a:cubicBezTo>
                    <a:pt x="381780" y="321745"/>
                    <a:pt x="381743" y="321597"/>
                    <a:pt x="381722" y="321449"/>
                  </a:cubicBezTo>
                  <a:cubicBezTo>
                    <a:pt x="420161" y="287838"/>
                    <a:pt x="444451" y="238439"/>
                    <a:pt x="444451" y="183363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3"/>
                  </a:cubicBezTo>
                  <a:cubicBezTo>
                    <a:pt x="77724" y="238244"/>
                    <a:pt x="101841" y="287482"/>
                    <a:pt x="140049" y="321087"/>
                  </a:cubicBezTo>
                  <a:cubicBezTo>
                    <a:pt x="109629" y="309896"/>
                    <a:pt x="89423" y="302442"/>
                    <a:pt x="89423" y="302442"/>
                  </a:cubicBezTo>
                  <a:cubicBezTo>
                    <a:pt x="89423" y="302442"/>
                    <a:pt x="90134" y="273601"/>
                    <a:pt x="69485" y="264701"/>
                  </a:cubicBezTo>
                  <a:cubicBezTo>
                    <a:pt x="48837" y="255800"/>
                    <a:pt x="39578" y="277874"/>
                    <a:pt x="37086" y="286774"/>
                  </a:cubicBezTo>
                  <a:cubicBezTo>
                    <a:pt x="37086" y="286774"/>
                    <a:pt x="-1721" y="288911"/>
                    <a:pt x="59" y="311339"/>
                  </a:cubicBezTo>
                  <a:cubicBezTo>
                    <a:pt x="1840" y="333768"/>
                    <a:pt x="38864" y="337330"/>
                    <a:pt x="65569" y="321306"/>
                  </a:cubicBezTo>
                  <a:lnTo>
                    <a:pt x="153661" y="354522"/>
                  </a:lnTo>
                  <a:cubicBezTo>
                    <a:pt x="157272" y="371383"/>
                    <a:pt x="164735" y="386800"/>
                    <a:pt x="175082" y="399837"/>
                  </a:cubicBezTo>
                  <a:lnTo>
                    <a:pt x="112074" y="423286"/>
                  </a:lnTo>
                  <a:cubicBezTo>
                    <a:pt x="85376" y="407266"/>
                    <a:pt x="48346" y="410824"/>
                    <a:pt x="46565" y="433253"/>
                  </a:cubicBezTo>
                  <a:cubicBezTo>
                    <a:pt x="44784" y="455685"/>
                    <a:pt x="83592" y="457818"/>
                    <a:pt x="83592" y="457818"/>
                  </a:cubicBezTo>
                  <a:cubicBezTo>
                    <a:pt x="86084" y="466722"/>
                    <a:pt x="95340" y="488795"/>
                    <a:pt x="115991" y="479891"/>
                  </a:cubicBezTo>
                  <a:cubicBezTo>
                    <a:pt x="136639" y="470991"/>
                    <a:pt x="135928" y="442157"/>
                    <a:pt x="135928" y="442157"/>
                  </a:cubicBezTo>
                  <a:cubicBezTo>
                    <a:pt x="135928" y="442157"/>
                    <a:pt x="141944" y="440540"/>
                    <a:pt x="196565" y="420476"/>
                  </a:cubicBezTo>
                  <a:cubicBezTo>
                    <a:pt x="214793" y="433779"/>
                    <a:pt x="237237" y="441646"/>
                    <a:pt x="261527" y="441646"/>
                  </a:cubicBezTo>
                  <a:cubicBezTo>
                    <a:pt x="286138" y="441646"/>
                    <a:pt x="308864" y="433581"/>
                    <a:pt x="327215" y="419959"/>
                  </a:cubicBezTo>
                  <a:lnTo>
                    <a:pt x="395272" y="436490"/>
                  </a:lnTo>
                  <a:cubicBezTo>
                    <a:pt x="395272" y="436490"/>
                    <a:pt x="420013" y="446148"/>
                    <a:pt x="431758" y="471068"/>
                  </a:cubicBezTo>
                  <a:cubicBezTo>
                    <a:pt x="443505" y="495992"/>
                    <a:pt x="469499" y="475338"/>
                    <a:pt x="469499" y="475338"/>
                  </a:cubicBezTo>
                  <a:cubicBezTo>
                    <a:pt x="469499" y="475338"/>
                    <a:pt x="474587" y="471847"/>
                    <a:pt x="477691" y="465726"/>
                  </a:cubicBezTo>
                  <a:cubicBezTo>
                    <a:pt x="484412" y="452442"/>
                    <a:pt x="489730" y="430761"/>
                    <a:pt x="469499" y="433686"/>
                  </a:cubicBezTo>
                  <a:cubicBezTo>
                    <a:pt x="469499" y="433686"/>
                    <a:pt x="480891" y="419088"/>
                    <a:pt x="477333" y="409476"/>
                  </a:cubicBezTo>
                  <a:cubicBezTo>
                    <a:pt x="473771" y="399865"/>
                    <a:pt x="455256" y="394167"/>
                    <a:pt x="442442" y="399509"/>
                  </a:cubicBezTo>
                  <a:cubicBezTo>
                    <a:pt x="429625" y="404848"/>
                    <a:pt x="414309" y="413974"/>
                    <a:pt x="398870" y="411402"/>
                  </a:cubicBezTo>
                  <a:cubicBezTo>
                    <a:pt x="394675" y="410700"/>
                    <a:pt x="388069" y="411684"/>
                    <a:pt x="349601" y="397756"/>
                  </a:cubicBezTo>
                  <a:cubicBezTo>
                    <a:pt x="358489" y="385993"/>
                    <a:pt x="365058" y="372394"/>
                    <a:pt x="368672" y="357622"/>
                  </a:cubicBezTo>
                  <a:cubicBezTo>
                    <a:pt x="402450" y="345420"/>
                    <a:pt x="426697" y="336826"/>
                    <a:pt x="430493" y="335901"/>
                  </a:cubicBezTo>
                  <a:cubicBezTo>
                    <a:pt x="445091" y="332340"/>
                    <a:pt x="468590" y="335190"/>
                    <a:pt x="481407" y="340526"/>
                  </a:cubicBezTo>
                  <a:cubicBezTo>
                    <a:pt x="494225" y="345868"/>
                    <a:pt x="512737" y="340171"/>
                    <a:pt x="516298" y="330559"/>
                  </a:cubicBezTo>
                  <a:cubicBezTo>
                    <a:pt x="519859" y="320948"/>
                    <a:pt x="508467" y="306350"/>
                    <a:pt x="508467" y="306350"/>
                  </a:cubicBezTo>
                  <a:cubicBezTo>
                    <a:pt x="528692" y="309281"/>
                    <a:pt x="523371" y="287600"/>
                    <a:pt x="516651" y="274312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6" name="Graphic 61">
              <a:extLst>
                <a:ext uri="{FF2B5EF4-FFF2-40B4-BE49-F238E27FC236}">
                  <a16:creationId xmlns:a16="http://schemas.microsoft.com/office/drawing/2014/main" id="{B0D57C66-CAC0-482F-AAD8-C786B4A3D6A1}"/>
                </a:ext>
              </a:extLst>
            </p:cNvPr>
            <p:cNvSpPr/>
            <p:nvPr/>
          </p:nvSpPr>
          <p:spPr>
            <a:xfrm>
              <a:off x="3180147" y="5686558"/>
              <a:ext cx="315" cy="3063"/>
            </a:xfrm>
            <a:custGeom>
              <a:avLst/>
              <a:gdLst>
                <a:gd name="connsiteX0" fmla="*/ 0 w 315"/>
                <a:gd name="connsiteY0" fmla="*/ 915 h 3063"/>
                <a:gd name="connsiteX1" fmla="*/ 0 w 315"/>
                <a:gd name="connsiteY1" fmla="*/ 0 h 3063"/>
                <a:gd name="connsiteX2" fmla="*/ 315 w 315"/>
                <a:gd name="connsiteY2" fmla="*/ 3064 h 3063"/>
                <a:gd name="connsiteX3" fmla="*/ 0 w 315"/>
                <a:gd name="connsiteY3" fmla="*/ 915 h 3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5" h="3063">
                  <a:moveTo>
                    <a:pt x="0" y="915"/>
                  </a:moveTo>
                  <a:lnTo>
                    <a:pt x="0" y="0"/>
                  </a:lnTo>
                  <a:cubicBezTo>
                    <a:pt x="0" y="1230"/>
                    <a:pt x="315" y="2149"/>
                    <a:pt x="315" y="3064"/>
                  </a:cubicBezTo>
                  <a:cubicBezTo>
                    <a:pt x="315" y="2455"/>
                    <a:pt x="315" y="1843"/>
                    <a:pt x="0" y="915"/>
                  </a:cubicBezTo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37" name="Graphic 61">
              <a:extLst>
                <a:ext uri="{FF2B5EF4-FFF2-40B4-BE49-F238E27FC236}">
                  <a16:creationId xmlns:a16="http://schemas.microsoft.com/office/drawing/2014/main" id="{A4DD2B4C-4886-4365-9CCB-B2F236C02C92}"/>
                </a:ext>
              </a:extLst>
            </p:cNvPr>
            <p:cNvGrpSpPr/>
            <p:nvPr/>
          </p:nvGrpSpPr>
          <p:grpSpPr>
            <a:xfrm>
              <a:off x="3162872" y="5550717"/>
              <a:ext cx="257002" cy="241632"/>
              <a:chOff x="3162872" y="5550717"/>
              <a:chExt cx="257002" cy="241632"/>
            </a:xfrm>
            <a:solidFill>
              <a:srgbClr val="FFFFFF"/>
            </a:solidFill>
          </p:grpSpPr>
          <p:sp>
            <p:nvSpPr>
              <p:cNvPr id="238" name="Graphic 61">
                <a:extLst>
                  <a:ext uri="{FF2B5EF4-FFF2-40B4-BE49-F238E27FC236}">
                    <a16:creationId xmlns:a16="http://schemas.microsoft.com/office/drawing/2014/main" id="{AF1BCF9E-561D-4C0D-B760-AFD3020485DD}"/>
                  </a:ext>
                </a:extLst>
              </p:cNvPr>
              <p:cNvSpPr/>
              <p:nvPr/>
            </p:nvSpPr>
            <p:spPr>
              <a:xfrm>
                <a:off x="3343975" y="5754939"/>
                <a:ext cx="3394" cy="2454"/>
              </a:xfrm>
              <a:custGeom>
                <a:avLst/>
                <a:gdLst>
                  <a:gd name="connsiteX0" fmla="*/ 2467 w 3394"/>
                  <a:gd name="connsiteY0" fmla="*/ 612 h 2454"/>
                  <a:gd name="connsiteX1" fmla="*/ 0 w 3394"/>
                  <a:gd name="connsiteY1" fmla="*/ 2455 h 2454"/>
                  <a:gd name="connsiteX2" fmla="*/ 3394 w 3394"/>
                  <a:gd name="connsiteY2" fmla="*/ 0 h 2454"/>
                  <a:gd name="connsiteX3" fmla="*/ 2467 w 3394"/>
                  <a:gd name="connsiteY3" fmla="*/ 612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94" h="2454">
                    <a:moveTo>
                      <a:pt x="2467" y="612"/>
                    </a:moveTo>
                    <a:cubicBezTo>
                      <a:pt x="1855" y="1224"/>
                      <a:pt x="927" y="1843"/>
                      <a:pt x="0" y="2455"/>
                    </a:cubicBezTo>
                    <a:cubicBezTo>
                      <a:pt x="1237" y="1527"/>
                      <a:pt x="2164" y="915"/>
                      <a:pt x="3394" y="0"/>
                    </a:cubicBezTo>
                    <a:cubicBezTo>
                      <a:pt x="3088" y="309"/>
                      <a:pt x="2782" y="612"/>
                      <a:pt x="2467" y="612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9" name="Graphic 61">
                <a:extLst>
                  <a:ext uri="{FF2B5EF4-FFF2-40B4-BE49-F238E27FC236}">
                    <a16:creationId xmlns:a16="http://schemas.microsoft.com/office/drawing/2014/main" id="{0EEC8F63-954C-4B15-BA24-E60D360DAB65}"/>
                  </a:ext>
                </a:extLst>
              </p:cNvPr>
              <p:cNvSpPr/>
              <p:nvPr/>
            </p:nvSpPr>
            <p:spPr>
              <a:xfrm>
                <a:off x="3220263" y="5754939"/>
                <a:ext cx="1854" cy="1527"/>
              </a:xfrm>
              <a:custGeom>
                <a:avLst/>
                <a:gdLst>
                  <a:gd name="connsiteX0" fmla="*/ 927 w 1854"/>
                  <a:gd name="connsiteY0" fmla="*/ 612 h 1527"/>
                  <a:gd name="connsiteX1" fmla="*/ 0 w 1854"/>
                  <a:gd name="connsiteY1" fmla="*/ 0 h 1527"/>
                  <a:gd name="connsiteX2" fmla="*/ 1855 w 1854"/>
                  <a:gd name="connsiteY2" fmla="*/ 1527 h 1527"/>
                  <a:gd name="connsiteX3" fmla="*/ 927 w 1854"/>
                  <a:gd name="connsiteY3" fmla="*/ 612 h 1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4" h="1527">
                    <a:moveTo>
                      <a:pt x="927" y="612"/>
                    </a:moveTo>
                    <a:cubicBezTo>
                      <a:pt x="612" y="612"/>
                      <a:pt x="303" y="309"/>
                      <a:pt x="0" y="0"/>
                    </a:cubicBezTo>
                    <a:cubicBezTo>
                      <a:pt x="612" y="309"/>
                      <a:pt x="1230" y="915"/>
                      <a:pt x="1855" y="1527"/>
                    </a:cubicBezTo>
                    <a:lnTo>
                      <a:pt x="927" y="61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Graphic 61">
                <a:extLst>
                  <a:ext uri="{FF2B5EF4-FFF2-40B4-BE49-F238E27FC236}">
                    <a16:creationId xmlns:a16="http://schemas.microsoft.com/office/drawing/2014/main" id="{1854D5DD-4E6D-41E7-9D18-3F967B50E305}"/>
                  </a:ext>
                </a:extLst>
              </p:cNvPr>
              <p:cNvSpPr/>
              <p:nvPr/>
            </p:nvSpPr>
            <p:spPr>
              <a:xfrm>
                <a:off x="3387167" y="5684100"/>
                <a:ext cx="618" cy="4300"/>
              </a:xfrm>
              <a:custGeom>
                <a:avLst/>
                <a:gdLst>
                  <a:gd name="connsiteX0" fmla="*/ 315 w 618"/>
                  <a:gd name="connsiteY0" fmla="*/ 3373 h 4300"/>
                  <a:gd name="connsiteX1" fmla="*/ 0 w 618"/>
                  <a:gd name="connsiteY1" fmla="*/ 4300 h 4300"/>
                  <a:gd name="connsiteX2" fmla="*/ 618 w 618"/>
                  <a:gd name="connsiteY2" fmla="*/ 0 h 4300"/>
                  <a:gd name="connsiteX3" fmla="*/ 315 w 618"/>
                  <a:gd name="connsiteY3" fmla="*/ 3373 h 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8" h="4300">
                    <a:moveTo>
                      <a:pt x="315" y="3373"/>
                    </a:moveTo>
                    <a:cubicBezTo>
                      <a:pt x="315" y="3688"/>
                      <a:pt x="0" y="3997"/>
                      <a:pt x="0" y="4300"/>
                    </a:cubicBezTo>
                    <a:cubicBezTo>
                      <a:pt x="315" y="2761"/>
                      <a:pt x="618" y="1540"/>
                      <a:pt x="618" y="0"/>
                    </a:cubicBezTo>
                    <a:cubicBezTo>
                      <a:pt x="621" y="1237"/>
                      <a:pt x="315" y="2152"/>
                      <a:pt x="315" y="3373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Graphic 61">
                <a:extLst>
                  <a:ext uri="{FF2B5EF4-FFF2-40B4-BE49-F238E27FC236}">
                    <a16:creationId xmlns:a16="http://schemas.microsoft.com/office/drawing/2014/main" id="{FD135113-3143-46D4-B84E-B7ABD5FDD612}"/>
                  </a:ext>
                </a:extLst>
              </p:cNvPr>
              <p:cNvSpPr/>
              <p:nvPr/>
            </p:nvSpPr>
            <p:spPr>
              <a:xfrm>
                <a:off x="3255184" y="5580578"/>
                <a:ext cx="19003" cy="43441"/>
              </a:xfrm>
              <a:custGeom>
                <a:avLst/>
                <a:gdLst>
                  <a:gd name="connsiteX0" fmla="*/ 10690 w 19003"/>
                  <a:gd name="connsiteY0" fmla="*/ 43442 h 43441"/>
                  <a:gd name="connsiteX1" fmla="*/ 19004 w 19003"/>
                  <a:gd name="connsiteY1" fmla="*/ 43442 h 43441"/>
                  <a:gd name="connsiteX2" fmla="*/ 19004 w 19003"/>
                  <a:gd name="connsiteY2" fmla="*/ 0 h 43441"/>
                  <a:gd name="connsiteX3" fmla="*/ 11878 w 19003"/>
                  <a:gd name="connsiteY3" fmla="*/ 0 h 43441"/>
                  <a:gd name="connsiteX4" fmla="*/ 8316 w 19003"/>
                  <a:gd name="connsiteY4" fmla="*/ 5818 h 43441"/>
                  <a:gd name="connsiteX5" fmla="*/ 0 w 19003"/>
                  <a:gd name="connsiteY5" fmla="*/ 8260 h 43441"/>
                  <a:gd name="connsiteX6" fmla="*/ 0 w 19003"/>
                  <a:gd name="connsiteY6" fmla="*/ 14691 h 43441"/>
                  <a:gd name="connsiteX7" fmla="*/ 10690 w 19003"/>
                  <a:gd name="connsiteY7" fmla="*/ 14691 h 43441"/>
                  <a:gd name="connsiteX8" fmla="*/ 10690 w 19003"/>
                  <a:gd name="connsiteY8" fmla="*/ 43442 h 4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03" h="43441">
                    <a:moveTo>
                      <a:pt x="10690" y="43442"/>
                    </a:moveTo>
                    <a:lnTo>
                      <a:pt x="19004" y="43442"/>
                    </a:lnTo>
                    <a:lnTo>
                      <a:pt x="19004" y="0"/>
                    </a:lnTo>
                    <a:lnTo>
                      <a:pt x="11878" y="0"/>
                    </a:lnTo>
                    <a:cubicBezTo>
                      <a:pt x="10984" y="2748"/>
                      <a:pt x="9797" y="4594"/>
                      <a:pt x="8316" y="5818"/>
                    </a:cubicBezTo>
                    <a:cubicBezTo>
                      <a:pt x="6539" y="7342"/>
                      <a:pt x="3858" y="8260"/>
                      <a:pt x="0" y="8260"/>
                    </a:cubicBezTo>
                    <a:lnTo>
                      <a:pt x="0" y="14691"/>
                    </a:lnTo>
                    <a:lnTo>
                      <a:pt x="10690" y="14691"/>
                    </a:lnTo>
                    <a:lnTo>
                      <a:pt x="10690" y="4344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Graphic 61">
                <a:extLst>
                  <a:ext uri="{FF2B5EF4-FFF2-40B4-BE49-F238E27FC236}">
                    <a16:creationId xmlns:a16="http://schemas.microsoft.com/office/drawing/2014/main" id="{B0237434-6F4D-4C6F-BD82-26E25BDFE1B5}"/>
                  </a:ext>
                </a:extLst>
              </p:cNvPr>
              <p:cNvSpPr/>
              <p:nvPr/>
            </p:nvSpPr>
            <p:spPr>
              <a:xfrm>
                <a:off x="3209031" y="5648452"/>
                <a:ext cx="19003" cy="43438"/>
              </a:xfrm>
              <a:custGeom>
                <a:avLst/>
                <a:gdLst>
                  <a:gd name="connsiteX0" fmla="*/ 8313 w 19003"/>
                  <a:gd name="connsiteY0" fmla="*/ 6121 h 43438"/>
                  <a:gd name="connsiteX1" fmla="*/ 0 w 19003"/>
                  <a:gd name="connsiteY1" fmla="*/ 8257 h 43438"/>
                  <a:gd name="connsiteX2" fmla="*/ 0 w 19003"/>
                  <a:gd name="connsiteY2" fmla="*/ 14682 h 43438"/>
                  <a:gd name="connsiteX3" fmla="*/ 10394 w 19003"/>
                  <a:gd name="connsiteY3" fmla="*/ 14682 h 43438"/>
                  <a:gd name="connsiteX4" fmla="*/ 10394 w 19003"/>
                  <a:gd name="connsiteY4" fmla="*/ 43439 h 43438"/>
                  <a:gd name="connsiteX5" fmla="*/ 19003 w 19003"/>
                  <a:gd name="connsiteY5" fmla="*/ 43439 h 43438"/>
                  <a:gd name="connsiteX6" fmla="*/ 19003 w 19003"/>
                  <a:gd name="connsiteY6" fmla="*/ 0 h 43438"/>
                  <a:gd name="connsiteX7" fmla="*/ 11878 w 19003"/>
                  <a:gd name="connsiteY7" fmla="*/ 0 h 43438"/>
                  <a:gd name="connsiteX8" fmla="*/ 8313 w 19003"/>
                  <a:gd name="connsiteY8" fmla="*/ 6121 h 43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03" h="43438">
                    <a:moveTo>
                      <a:pt x="8313" y="6121"/>
                    </a:moveTo>
                    <a:cubicBezTo>
                      <a:pt x="6526" y="7648"/>
                      <a:pt x="3561" y="8257"/>
                      <a:pt x="0" y="8257"/>
                    </a:cubicBezTo>
                    <a:lnTo>
                      <a:pt x="0" y="14682"/>
                    </a:lnTo>
                    <a:lnTo>
                      <a:pt x="10394" y="14682"/>
                    </a:lnTo>
                    <a:lnTo>
                      <a:pt x="10394" y="43439"/>
                    </a:lnTo>
                    <a:lnTo>
                      <a:pt x="19003" y="43439"/>
                    </a:lnTo>
                    <a:lnTo>
                      <a:pt x="19003" y="0"/>
                    </a:lnTo>
                    <a:lnTo>
                      <a:pt x="11878" y="0"/>
                    </a:lnTo>
                    <a:cubicBezTo>
                      <a:pt x="10984" y="2761"/>
                      <a:pt x="9794" y="4900"/>
                      <a:pt x="8313" y="6121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Graphic 61">
                <a:extLst>
                  <a:ext uri="{FF2B5EF4-FFF2-40B4-BE49-F238E27FC236}">
                    <a16:creationId xmlns:a16="http://schemas.microsoft.com/office/drawing/2014/main" id="{EE7AB1DA-E938-436D-9C02-7DCF770003A6}"/>
                  </a:ext>
                </a:extLst>
              </p:cNvPr>
              <p:cNvSpPr/>
              <p:nvPr/>
            </p:nvSpPr>
            <p:spPr>
              <a:xfrm>
                <a:off x="3252464" y="5716329"/>
                <a:ext cx="19006" cy="46153"/>
              </a:xfrm>
              <a:custGeom>
                <a:avLst/>
                <a:gdLst>
                  <a:gd name="connsiteX0" fmla="*/ 8192 w 19006"/>
                  <a:gd name="connsiteY0" fmla="*/ 6177 h 46153"/>
                  <a:gd name="connsiteX1" fmla="*/ 0 w 19006"/>
                  <a:gd name="connsiteY1" fmla="*/ 8777 h 46153"/>
                  <a:gd name="connsiteX2" fmla="*/ 0 w 19006"/>
                  <a:gd name="connsiteY2" fmla="*/ 15600 h 46153"/>
                  <a:gd name="connsiteX3" fmla="*/ 10533 w 19006"/>
                  <a:gd name="connsiteY3" fmla="*/ 15600 h 46153"/>
                  <a:gd name="connsiteX4" fmla="*/ 10533 w 19006"/>
                  <a:gd name="connsiteY4" fmla="*/ 46153 h 46153"/>
                  <a:gd name="connsiteX5" fmla="*/ 19007 w 19006"/>
                  <a:gd name="connsiteY5" fmla="*/ 46153 h 46153"/>
                  <a:gd name="connsiteX6" fmla="*/ 19007 w 19006"/>
                  <a:gd name="connsiteY6" fmla="*/ 0 h 46153"/>
                  <a:gd name="connsiteX7" fmla="*/ 11698 w 19006"/>
                  <a:gd name="connsiteY7" fmla="*/ 0 h 46153"/>
                  <a:gd name="connsiteX8" fmla="*/ 8192 w 19006"/>
                  <a:gd name="connsiteY8" fmla="*/ 6177 h 46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06" h="46153">
                    <a:moveTo>
                      <a:pt x="8192" y="6177"/>
                    </a:moveTo>
                    <a:cubicBezTo>
                      <a:pt x="6437" y="7806"/>
                      <a:pt x="3803" y="8777"/>
                      <a:pt x="0" y="8777"/>
                    </a:cubicBezTo>
                    <a:lnTo>
                      <a:pt x="0" y="15600"/>
                    </a:lnTo>
                    <a:lnTo>
                      <a:pt x="10533" y="15600"/>
                    </a:lnTo>
                    <a:lnTo>
                      <a:pt x="10533" y="46153"/>
                    </a:lnTo>
                    <a:lnTo>
                      <a:pt x="19007" y="46153"/>
                    </a:lnTo>
                    <a:lnTo>
                      <a:pt x="19007" y="0"/>
                    </a:lnTo>
                    <a:lnTo>
                      <a:pt x="11698" y="0"/>
                    </a:lnTo>
                    <a:cubicBezTo>
                      <a:pt x="10830" y="2931"/>
                      <a:pt x="9948" y="4875"/>
                      <a:pt x="8192" y="6177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Graphic 61">
                <a:extLst>
                  <a:ext uri="{FF2B5EF4-FFF2-40B4-BE49-F238E27FC236}">
                    <a16:creationId xmlns:a16="http://schemas.microsoft.com/office/drawing/2014/main" id="{0D51B919-3B06-4045-BEE5-3780BE5DB5AA}"/>
                  </a:ext>
                </a:extLst>
              </p:cNvPr>
              <p:cNvSpPr/>
              <p:nvPr/>
            </p:nvSpPr>
            <p:spPr>
              <a:xfrm>
                <a:off x="3255184" y="5580578"/>
                <a:ext cx="19003" cy="43441"/>
              </a:xfrm>
              <a:custGeom>
                <a:avLst/>
                <a:gdLst>
                  <a:gd name="connsiteX0" fmla="*/ 10690 w 19003"/>
                  <a:gd name="connsiteY0" fmla="*/ 43442 h 43441"/>
                  <a:gd name="connsiteX1" fmla="*/ 19004 w 19003"/>
                  <a:gd name="connsiteY1" fmla="*/ 43442 h 43441"/>
                  <a:gd name="connsiteX2" fmla="*/ 19004 w 19003"/>
                  <a:gd name="connsiteY2" fmla="*/ 0 h 43441"/>
                  <a:gd name="connsiteX3" fmla="*/ 11878 w 19003"/>
                  <a:gd name="connsiteY3" fmla="*/ 0 h 43441"/>
                  <a:gd name="connsiteX4" fmla="*/ 8316 w 19003"/>
                  <a:gd name="connsiteY4" fmla="*/ 5818 h 43441"/>
                  <a:gd name="connsiteX5" fmla="*/ 0 w 19003"/>
                  <a:gd name="connsiteY5" fmla="*/ 8260 h 43441"/>
                  <a:gd name="connsiteX6" fmla="*/ 0 w 19003"/>
                  <a:gd name="connsiteY6" fmla="*/ 14691 h 43441"/>
                  <a:gd name="connsiteX7" fmla="*/ 10690 w 19003"/>
                  <a:gd name="connsiteY7" fmla="*/ 14691 h 43441"/>
                  <a:gd name="connsiteX8" fmla="*/ 10690 w 19003"/>
                  <a:gd name="connsiteY8" fmla="*/ 43442 h 4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03" h="43441">
                    <a:moveTo>
                      <a:pt x="10690" y="43442"/>
                    </a:moveTo>
                    <a:lnTo>
                      <a:pt x="19004" y="43442"/>
                    </a:lnTo>
                    <a:lnTo>
                      <a:pt x="19004" y="0"/>
                    </a:lnTo>
                    <a:lnTo>
                      <a:pt x="11878" y="0"/>
                    </a:lnTo>
                    <a:cubicBezTo>
                      <a:pt x="10984" y="2748"/>
                      <a:pt x="9797" y="4594"/>
                      <a:pt x="8316" y="5818"/>
                    </a:cubicBezTo>
                    <a:cubicBezTo>
                      <a:pt x="6539" y="7342"/>
                      <a:pt x="3858" y="8260"/>
                      <a:pt x="0" y="8260"/>
                    </a:cubicBezTo>
                    <a:lnTo>
                      <a:pt x="0" y="14691"/>
                    </a:lnTo>
                    <a:lnTo>
                      <a:pt x="10690" y="14691"/>
                    </a:lnTo>
                    <a:lnTo>
                      <a:pt x="10690" y="4344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5" name="Graphic 61">
                <a:extLst>
                  <a:ext uri="{FF2B5EF4-FFF2-40B4-BE49-F238E27FC236}">
                    <a16:creationId xmlns:a16="http://schemas.microsoft.com/office/drawing/2014/main" id="{48B4402D-336F-45FA-872D-F2AAF0693037}"/>
                  </a:ext>
                </a:extLst>
              </p:cNvPr>
              <p:cNvSpPr/>
              <p:nvPr/>
            </p:nvSpPr>
            <p:spPr>
              <a:xfrm>
                <a:off x="3209031" y="5648452"/>
                <a:ext cx="19003" cy="43438"/>
              </a:xfrm>
              <a:custGeom>
                <a:avLst/>
                <a:gdLst>
                  <a:gd name="connsiteX0" fmla="*/ 8313 w 19003"/>
                  <a:gd name="connsiteY0" fmla="*/ 6121 h 43438"/>
                  <a:gd name="connsiteX1" fmla="*/ 0 w 19003"/>
                  <a:gd name="connsiteY1" fmla="*/ 8257 h 43438"/>
                  <a:gd name="connsiteX2" fmla="*/ 0 w 19003"/>
                  <a:gd name="connsiteY2" fmla="*/ 14682 h 43438"/>
                  <a:gd name="connsiteX3" fmla="*/ 10394 w 19003"/>
                  <a:gd name="connsiteY3" fmla="*/ 14682 h 43438"/>
                  <a:gd name="connsiteX4" fmla="*/ 10394 w 19003"/>
                  <a:gd name="connsiteY4" fmla="*/ 43439 h 43438"/>
                  <a:gd name="connsiteX5" fmla="*/ 19003 w 19003"/>
                  <a:gd name="connsiteY5" fmla="*/ 43439 h 43438"/>
                  <a:gd name="connsiteX6" fmla="*/ 19003 w 19003"/>
                  <a:gd name="connsiteY6" fmla="*/ 0 h 43438"/>
                  <a:gd name="connsiteX7" fmla="*/ 11878 w 19003"/>
                  <a:gd name="connsiteY7" fmla="*/ 0 h 43438"/>
                  <a:gd name="connsiteX8" fmla="*/ 8313 w 19003"/>
                  <a:gd name="connsiteY8" fmla="*/ 6121 h 43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03" h="43438">
                    <a:moveTo>
                      <a:pt x="8313" y="6121"/>
                    </a:moveTo>
                    <a:cubicBezTo>
                      <a:pt x="6526" y="7648"/>
                      <a:pt x="3561" y="8257"/>
                      <a:pt x="0" y="8257"/>
                    </a:cubicBezTo>
                    <a:lnTo>
                      <a:pt x="0" y="14682"/>
                    </a:lnTo>
                    <a:lnTo>
                      <a:pt x="10394" y="14682"/>
                    </a:lnTo>
                    <a:lnTo>
                      <a:pt x="10394" y="43439"/>
                    </a:lnTo>
                    <a:lnTo>
                      <a:pt x="19003" y="43439"/>
                    </a:lnTo>
                    <a:lnTo>
                      <a:pt x="19003" y="0"/>
                    </a:lnTo>
                    <a:lnTo>
                      <a:pt x="11878" y="0"/>
                    </a:lnTo>
                    <a:cubicBezTo>
                      <a:pt x="10984" y="2761"/>
                      <a:pt x="9794" y="4900"/>
                      <a:pt x="8313" y="6121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6" name="Graphic 61">
                <a:extLst>
                  <a:ext uri="{FF2B5EF4-FFF2-40B4-BE49-F238E27FC236}">
                    <a16:creationId xmlns:a16="http://schemas.microsoft.com/office/drawing/2014/main" id="{2E4949E6-9DE8-4C89-AADB-904132C9E351}"/>
                  </a:ext>
                </a:extLst>
              </p:cNvPr>
              <p:cNvSpPr/>
              <p:nvPr/>
            </p:nvSpPr>
            <p:spPr>
              <a:xfrm>
                <a:off x="3252464" y="5716329"/>
                <a:ext cx="19006" cy="46153"/>
              </a:xfrm>
              <a:custGeom>
                <a:avLst/>
                <a:gdLst>
                  <a:gd name="connsiteX0" fmla="*/ 8192 w 19006"/>
                  <a:gd name="connsiteY0" fmla="*/ 6177 h 46153"/>
                  <a:gd name="connsiteX1" fmla="*/ 0 w 19006"/>
                  <a:gd name="connsiteY1" fmla="*/ 8777 h 46153"/>
                  <a:gd name="connsiteX2" fmla="*/ 0 w 19006"/>
                  <a:gd name="connsiteY2" fmla="*/ 15600 h 46153"/>
                  <a:gd name="connsiteX3" fmla="*/ 10533 w 19006"/>
                  <a:gd name="connsiteY3" fmla="*/ 15600 h 46153"/>
                  <a:gd name="connsiteX4" fmla="*/ 10533 w 19006"/>
                  <a:gd name="connsiteY4" fmla="*/ 46153 h 46153"/>
                  <a:gd name="connsiteX5" fmla="*/ 19007 w 19006"/>
                  <a:gd name="connsiteY5" fmla="*/ 46153 h 46153"/>
                  <a:gd name="connsiteX6" fmla="*/ 19007 w 19006"/>
                  <a:gd name="connsiteY6" fmla="*/ 0 h 46153"/>
                  <a:gd name="connsiteX7" fmla="*/ 11698 w 19006"/>
                  <a:gd name="connsiteY7" fmla="*/ 0 h 46153"/>
                  <a:gd name="connsiteX8" fmla="*/ 8192 w 19006"/>
                  <a:gd name="connsiteY8" fmla="*/ 6177 h 46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06" h="46153">
                    <a:moveTo>
                      <a:pt x="8192" y="6177"/>
                    </a:moveTo>
                    <a:cubicBezTo>
                      <a:pt x="6437" y="7806"/>
                      <a:pt x="3803" y="8777"/>
                      <a:pt x="0" y="8777"/>
                    </a:cubicBezTo>
                    <a:lnTo>
                      <a:pt x="0" y="15600"/>
                    </a:lnTo>
                    <a:lnTo>
                      <a:pt x="10533" y="15600"/>
                    </a:lnTo>
                    <a:lnTo>
                      <a:pt x="10533" y="46153"/>
                    </a:lnTo>
                    <a:lnTo>
                      <a:pt x="19007" y="46153"/>
                    </a:lnTo>
                    <a:lnTo>
                      <a:pt x="19007" y="0"/>
                    </a:lnTo>
                    <a:lnTo>
                      <a:pt x="11698" y="0"/>
                    </a:lnTo>
                    <a:cubicBezTo>
                      <a:pt x="10830" y="2931"/>
                      <a:pt x="9948" y="4875"/>
                      <a:pt x="8192" y="6177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7" name="Graphic 61">
                <a:extLst>
                  <a:ext uri="{FF2B5EF4-FFF2-40B4-BE49-F238E27FC236}">
                    <a16:creationId xmlns:a16="http://schemas.microsoft.com/office/drawing/2014/main" id="{70A45365-0BEE-4D38-A1E4-7851F026A0FF}"/>
                  </a:ext>
                </a:extLst>
              </p:cNvPr>
              <p:cNvSpPr/>
              <p:nvPr/>
            </p:nvSpPr>
            <p:spPr>
              <a:xfrm>
                <a:off x="3304107" y="5650131"/>
                <a:ext cx="38207" cy="62352"/>
              </a:xfrm>
              <a:custGeom>
                <a:avLst/>
                <a:gdLst>
                  <a:gd name="connsiteX0" fmla="*/ 37967 w 38207"/>
                  <a:gd name="connsiteY0" fmla="*/ 38344 h 62352"/>
                  <a:gd name="connsiteX1" fmla="*/ 36424 w 38207"/>
                  <a:gd name="connsiteY1" fmla="*/ 33954 h 62352"/>
                  <a:gd name="connsiteX2" fmla="*/ 32377 w 38207"/>
                  <a:gd name="connsiteY2" fmla="*/ 29731 h 62352"/>
                  <a:gd name="connsiteX3" fmla="*/ 24556 w 38207"/>
                  <a:gd name="connsiteY3" fmla="*/ 26340 h 62352"/>
                  <a:gd name="connsiteX4" fmla="*/ 22738 w 38207"/>
                  <a:gd name="connsiteY4" fmla="*/ 25857 h 62352"/>
                  <a:gd name="connsiteX5" fmla="*/ 21056 w 38207"/>
                  <a:gd name="connsiteY5" fmla="*/ 25446 h 62352"/>
                  <a:gd name="connsiteX6" fmla="*/ 21056 w 38207"/>
                  <a:gd name="connsiteY6" fmla="*/ 13309 h 62352"/>
                  <a:gd name="connsiteX7" fmla="*/ 25032 w 38207"/>
                  <a:gd name="connsiteY7" fmla="*/ 15226 h 62352"/>
                  <a:gd name="connsiteX8" fmla="*/ 26751 w 38207"/>
                  <a:gd name="connsiteY8" fmla="*/ 19888 h 62352"/>
                  <a:gd name="connsiteX9" fmla="*/ 36492 w 38207"/>
                  <a:gd name="connsiteY9" fmla="*/ 19888 h 62352"/>
                  <a:gd name="connsiteX10" fmla="*/ 34984 w 38207"/>
                  <a:gd name="connsiteY10" fmla="*/ 13717 h 62352"/>
                  <a:gd name="connsiteX11" fmla="*/ 31623 w 38207"/>
                  <a:gd name="connsiteY11" fmla="*/ 9358 h 62352"/>
                  <a:gd name="connsiteX12" fmla="*/ 26853 w 38207"/>
                  <a:gd name="connsiteY12" fmla="*/ 6613 h 62352"/>
                  <a:gd name="connsiteX13" fmla="*/ 21059 w 38207"/>
                  <a:gd name="connsiteY13" fmla="*/ 5274 h 62352"/>
                  <a:gd name="connsiteX14" fmla="*/ 21059 w 38207"/>
                  <a:gd name="connsiteY14" fmla="*/ 0 h 62352"/>
                  <a:gd name="connsiteX15" fmla="*/ 17013 w 38207"/>
                  <a:gd name="connsiteY15" fmla="*/ 0 h 62352"/>
                  <a:gd name="connsiteX16" fmla="*/ 17013 w 38207"/>
                  <a:gd name="connsiteY16" fmla="*/ 5274 h 62352"/>
                  <a:gd name="connsiteX17" fmla="*/ 11043 w 38207"/>
                  <a:gd name="connsiteY17" fmla="*/ 6477 h 62352"/>
                  <a:gd name="connsiteX18" fmla="*/ 5967 w 38207"/>
                  <a:gd name="connsiteY18" fmla="*/ 9290 h 62352"/>
                  <a:gd name="connsiteX19" fmla="*/ 2436 w 38207"/>
                  <a:gd name="connsiteY19" fmla="*/ 13785 h 62352"/>
                  <a:gd name="connsiteX20" fmla="*/ 1098 w 38207"/>
                  <a:gd name="connsiteY20" fmla="*/ 19956 h 62352"/>
                  <a:gd name="connsiteX21" fmla="*/ 2266 w 38207"/>
                  <a:gd name="connsiteY21" fmla="*/ 25684 h 62352"/>
                  <a:gd name="connsiteX22" fmla="*/ 5385 w 38207"/>
                  <a:gd name="connsiteY22" fmla="*/ 29527 h 62352"/>
                  <a:gd name="connsiteX23" fmla="*/ 9812 w 38207"/>
                  <a:gd name="connsiteY23" fmla="*/ 31994 h 62352"/>
                  <a:gd name="connsiteX24" fmla="*/ 14818 w 38207"/>
                  <a:gd name="connsiteY24" fmla="*/ 33608 h 62352"/>
                  <a:gd name="connsiteX25" fmla="*/ 16091 w 38207"/>
                  <a:gd name="connsiteY25" fmla="*/ 33920 h 62352"/>
                  <a:gd name="connsiteX26" fmla="*/ 17016 w 38207"/>
                  <a:gd name="connsiteY26" fmla="*/ 34229 h 62352"/>
                  <a:gd name="connsiteX27" fmla="*/ 17016 w 38207"/>
                  <a:gd name="connsiteY27" fmla="*/ 48564 h 62352"/>
                  <a:gd name="connsiteX28" fmla="*/ 11732 w 38207"/>
                  <a:gd name="connsiteY28" fmla="*/ 45683 h 62352"/>
                  <a:gd name="connsiteX29" fmla="*/ 9676 w 38207"/>
                  <a:gd name="connsiteY29" fmla="*/ 39509 h 62352"/>
                  <a:gd name="connsiteX30" fmla="*/ 0 w 38207"/>
                  <a:gd name="connsiteY30" fmla="*/ 39509 h 62352"/>
                  <a:gd name="connsiteX31" fmla="*/ 5008 w 38207"/>
                  <a:gd name="connsiteY31" fmla="*/ 51789 h 62352"/>
                  <a:gd name="connsiteX32" fmla="*/ 17013 w 38207"/>
                  <a:gd name="connsiteY32" fmla="*/ 56522 h 62352"/>
                  <a:gd name="connsiteX33" fmla="*/ 17013 w 38207"/>
                  <a:gd name="connsiteY33" fmla="*/ 62353 h 62352"/>
                  <a:gd name="connsiteX34" fmla="*/ 21059 w 38207"/>
                  <a:gd name="connsiteY34" fmla="*/ 62353 h 62352"/>
                  <a:gd name="connsiteX35" fmla="*/ 21059 w 38207"/>
                  <a:gd name="connsiteY35" fmla="*/ 56522 h 62352"/>
                  <a:gd name="connsiteX36" fmla="*/ 29496 w 38207"/>
                  <a:gd name="connsiteY36" fmla="*/ 54463 h 62352"/>
                  <a:gd name="connsiteX37" fmla="*/ 34745 w 38207"/>
                  <a:gd name="connsiteY37" fmla="*/ 50552 h 62352"/>
                  <a:gd name="connsiteX38" fmla="*/ 37454 w 38207"/>
                  <a:gd name="connsiteY38" fmla="*/ 46060 h 62352"/>
                  <a:gd name="connsiteX39" fmla="*/ 38208 w 38207"/>
                  <a:gd name="connsiteY39" fmla="*/ 42255 h 62352"/>
                  <a:gd name="connsiteX40" fmla="*/ 37967 w 38207"/>
                  <a:gd name="connsiteY40" fmla="*/ 38344 h 62352"/>
                  <a:gd name="connsiteX41" fmla="*/ 17009 w 38207"/>
                  <a:gd name="connsiteY41" fmla="*/ 24488 h 62352"/>
                  <a:gd name="connsiteX42" fmla="*/ 12276 w 38207"/>
                  <a:gd name="connsiteY42" fmla="*/ 22500 h 62352"/>
                  <a:gd name="connsiteX43" fmla="*/ 10836 w 38207"/>
                  <a:gd name="connsiteY43" fmla="*/ 19000 h 62352"/>
                  <a:gd name="connsiteX44" fmla="*/ 11349 w 38207"/>
                  <a:gd name="connsiteY44" fmla="*/ 16496 h 62352"/>
                  <a:gd name="connsiteX45" fmla="*/ 12759 w 38207"/>
                  <a:gd name="connsiteY45" fmla="*/ 14716 h 62352"/>
                  <a:gd name="connsiteX46" fmla="*/ 14747 w 38207"/>
                  <a:gd name="connsiteY46" fmla="*/ 13646 h 62352"/>
                  <a:gd name="connsiteX47" fmla="*/ 17009 w 38207"/>
                  <a:gd name="connsiteY47" fmla="*/ 13309 h 62352"/>
                  <a:gd name="connsiteX48" fmla="*/ 17009 w 38207"/>
                  <a:gd name="connsiteY48" fmla="*/ 24488 h 62352"/>
                  <a:gd name="connsiteX49" fmla="*/ 27780 w 38207"/>
                  <a:gd name="connsiteY49" fmla="*/ 44688 h 62352"/>
                  <a:gd name="connsiteX50" fmla="*/ 26034 w 38207"/>
                  <a:gd name="connsiteY50" fmla="*/ 46713 h 62352"/>
                  <a:gd name="connsiteX51" fmla="*/ 23635 w 38207"/>
                  <a:gd name="connsiteY51" fmla="*/ 47986 h 62352"/>
                  <a:gd name="connsiteX52" fmla="*/ 21059 w 38207"/>
                  <a:gd name="connsiteY52" fmla="*/ 48564 h 62352"/>
                  <a:gd name="connsiteX53" fmla="*/ 21059 w 38207"/>
                  <a:gd name="connsiteY53" fmla="*/ 35395 h 62352"/>
                  <a:gd name="connsiteX54" fmla="*/ 26788 w 38207"/>
                  <a:gd name="connsiteY54" fmla="*/ 37831 h 62352"/>
                  <a:gd name="connsiteX55" fmla="*/ 28470 w 38207"/>
                  <a:gd name="connsiteY55" fmla="*/ 41840 h 62352"/>
                  <a:gd name="connsiteX56" fmla="*/ 27780 w 38207"/>
                  <a:gd name="connsiteY56" fmla="*/ 44688 h 62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8207" h="62352">
                    <a:moveTo>
                      <a:pt x="37967" y="38344"/>
                    </a:moveTo>
                    <a:cubicBezTo>
                      <a:pt x="37806" y="36882"/>
                      <a:pt x="37293" y="35419"/>
                      <a:pt x="36424" y="33954"/>
                    </a:cubicBezTo>
                    <a:cubicBezTo>
                      <a:pt x="35555" y="32489"/>
                      <a:pt x="34204" y="31082"/>
                      <a:pt x="32377" y="29731"/>
                    </a:cubicBezTo>
                    <a:cubicBezTo>
                      <a:pt x="30544" y="28383"/>
                      <a:pt x="27941" y="27252"/>
                      <a:pt x="24556" y="26340"/>
                    </a:cubicBezTo>
                    <a:cubicBezTo>
                      <a:pt x="23913" y="26154"/>
                      <a:pt x="23310" y="25993"/>
                      <a:pt x="22738" y="25857"/>
                    </a:cubicBezTo>
                    <a:cubicBezTo>
                      <a:pt x="22166" y="25724"/>
                      <a:pt x="21607" y="25582"/>
                      <a:pt x="21056" y="25446"/>
                    </a:cubicBezTo>
                    <a:lnTo>
                      <a:pt x="21056" y="13309"/>
                    </a:lnTo>
                    <a:cubicBezTo>
                      <a:pt x="22611" y="13309"/>
                      <a:pt x="23938" y="13946"/>
                      <a:pt x="25032" y="15226"/>
                    </a:cubicBezTo>
                    <a:cubicBezTo>
                      <a:pt x="26129" y="16506"/>
                      <a:pt x="26701" y="18064"/>
                      <a:pt x="26751" y="19888"/>
                    </a:cubicBezTo>
                    <a:lnTo>
                      <a:pt x="36492" y="19888"/>
                    </a:lnTo>
                    <a:cubicBezTo>
                      <a:pt x="36350" y="17510"/>
                      <a:pt x="35849" y="15454"/>
                      <a:pt x="34984" y="13717"/>
                    </a:cubicBezTo>
                    <a:cubicBezTo>
                      <a:pt x="34112" y="11976"/>
                      <a:pt x="32993" y="10523"/>
                      <a:pt x="31623" y="9358"/>
                    </a:cubicBezTo>
                    <a:cubicBezTo>
                      <a:pt x="30250" y="8192"/>
                      <a:pt x="28658" y="7280"/>
                      <a:pt x="26853" y="6613"/>
                    </a:cubicBezTo>
                    <a:cubicBezTo>
                      <a:pt x="25047" y="5951"/>
                      <a:pt x="23112" y="5503"/>
                      <a:pt x="21059" y="5274"/>
                    </a:cubicBezTo>
                    <a:lnTo>
                      <a:pt x="21059" y="0"/>
                    </a:lnTo>
                    <a:lnTo>
                      <a:pt x="17013" y="0"/>
                    </a:lnTo>
                    <a:lnTo>
                      <a:pt x="17013" y="5274"/>
                    </a:lnTo>
                    <a:cubicBezTo>
                      <a:pt x="14954" y="5416"/>
                      <a:pt x="12966" y="5815"/>
                      <a:pt x="11043" y="6477"/>
                    </a:cubicBezTo>
                    <a:cubicBezTo>
                      <a:pt x="9120" y="7141"/>
                      <a:pt x="7432" y="8078"/>
                      <a:pt x="5967" y="9290"/>
                    </a:cubicBezTo>
                    <a:cubicBezTo>
                      <a:pt x="4501" y="10502"/>
                      <a:pt x="3330" y="11998"/>
                      <a:pt x="2436" y="13785"/>
                    </a:cubicBezTo>
                    <a:cubicBezTo>
                      <a:pt x="1543" y="15569"/>
                      <a:pt x="1098" y="17625"/>
                      <a:pt x="1098" y="19956"/>
                    </a:cubicBezTo>
                    <a:cubicBezTo>
                      <a:pt x="1098" y="22243"/>
                      <a:pt x="1487" y="24154"/>
                      <a:pt x="2266" y="25684"/>
                    </a:cubicBezTo>
                    <a:cubicBezTo>
                      <a:pt x="3042" y="27221"/>
                      <a:pt x="4084" y="28501"/>
                      <a:pt x="5385" y="29527"/>
                    </a:cubicBezTo>
                    <a:cubicBezTo>
                      <a:pt x="6690" y="30553"/>
                      <a:pt x="8165" y="31379"/>
                      <a:pt x="9812" y="31994"/>
                    </a:cubicBezTo>
                    <a:cubicBezTo>
                      <a:pt x="11457" y="32612"/>
                      <a:pt x="13127" y="33156"/>
                      <a:pt x="14818" y="33608"/>
                    </a:cubicBezTo>
                    <a:cubicBezTo>
                      <a:pt x="15275" y="33701"/>
                      <a:pt x="15702" y="33806"/>
                      <a:pt x="16091" y="33920"/>
                    </a:cubicBezTo>
                    <a:cubicBezTo>
                      <a:pt x="16478" y="34034"/>
                      <a:pt x="16784" y="34136"/>
                      <a:pt x="17016" y="34229"/>
                    </a:cubicBezTo>
                    <a:lnTo>
                      <a:pt x="17016" y="48564"/>
                    </a:lnTo>
                    <a:cubicBezTo>
                      <a:pt x="14913" y="48153"/>
                      <a:pt x="13151" y="47195"/>
                      <a:pt x="11732" y="45683"/>
                    </a:cubicBezTo>
                    <a:cubicBezTo>
                      <a:pt x="10316" y="44178"/>
                      <a:pt x="9630" y="42119"/>
                      <a:pt x="9676" y="39509"/>
                    </a:cubicBezTo>
                    <a:lnTo>
                      <a:pt x="0" y="39509"/>
                    </a:lnTo>
                    <a:cubicBezTo>
                      <a:pt x="461" y="44907"/>
                      <a:pt x="2130" y="49000"/>
                      <a:pt x="5008" y="51789"/>
                    </a:cubicBezTo>
                    <a:cubicBezTo>
                      <a:pt x="7890" y="54577"/>
                      <a:pt x="11893" y="56160"/>
                      <a:pt x="17013" y="56522"/>
                    </a:cubicBezTo>
                    <a:lnTo>
                      <a:pt x="17013" y="62353"/>
                    </a:lnTo>
                    <a:lnTo>
                      <a:pt x="21059" y="62353"/>
                    </a:lnTo>
                    <a:lnTo>
                      <a:pt x="21059" y="56522"/>
                    </a:lnTo>
                    <a:cubicBezTo>
                      <a:pt x="24491" y="56293"/>
                      <a:pt x="27298" y="55607"/>
                      <a:pt x="29496" y="54463"/>
                    </a:cubicBezTo>
                    <a:cubicBezTo>
                      <a:pt x="31691" y="53325"/>
                      <a:pt x="33444" y="52018"/>
                      <a:pt x="34745" y="50552"/>
                    </a:cubicBezTo>
                    <a:cubicBezTo>
                      <a:pt x="36047" y="49090"/>
                      <a:pt x="36950" y="47591"/>
                      <a:pt x="37454" y="46060"/>
                    </a:cubicBezTo>
                    <a:cubicBezTo>
                      <a:pt x="37958" y="44527"/>
                      <a:pt x="38208" y="43263"/>
                      <a:pt x="38208" y="42255"/>
                    </a:cubicBezTo>
                    <a:cubicBezTo>
                      <a:pt x="38205" y="41111"/>
                      <a:pt x="38125" y="39806"/>
                      <a:pt x="37967" y="38344"/>
                    </a:cubicBezTo>
                    <a:moveTo>
                      <a:pt x="17009" y="24488"/>
                    </a:moveTo>
                    <a:cubicBezTo>
                      <a:pt x="14815" y="23984"/>
                      <a:pt x="13238" y="23322"/>
                      <a:pt x="12276" y="22500"/>
                    </a:cubicBezTo>
                    <a:cubicBezTo>
                      <a:pt x="11318" y="21678"/>
                      <a:pt x="10836" y="20512"/>
                      <a:pt x="10836" y="19000"/>
                    </a:cubicBezTo>
                    <a:cubicBezTo>
                      <a:pt x="10836" y="18039"/>
                      <a:pt x="11006" y="17207"/>
                      <a:pt x="11349" y="16496"/>
                    </a:cubicBezTo>
                    <a:cubicBezTo>
                      <a:pt x="11695" y="15788"/>
                      <a:pt x="12162" y="15195"/>
                      <a:pt x="12759" y="14716"/>
                    </a:cubicBezTo>
                    <a:cubicBezTo>
                      <a:pt x="13352" y="14233"/>
                      <a:pt x="14014" y="13878"/>
                      <a:pt x="14747" y="13646"/>
                    </a:cubicBezTo>
                    <a:cubicBezTo>
                      <a:pt x="15476" y="13423"/>
                      <a:pt x="16230" y="13309"/>
                      <a:pt x="17009" y="13309"/>
                    </a:cubicBezTo>
                    <a:lnTo>
                      <a:pt x="17009" y="24488"/>
                    </a:lnTo>
                    <a:close/>
                    <a:moveTo>
                      <a:pt x="27780" y="44688"/>
                    </a:moveTo>
                    <a:cubicBezTo>
                      <a:pt x="27323" y="45492"/>
                      <a:pt x="26738" y="46169"/>
                      <a:pt x="26034" y="46713"/>
                    </a:cubicBezTo>
                    <a:cubicBezTo>
                      <a:pt x="25323" y="47263"/>
                      <a:pt x="24525" y="47680"/>
                      <a:pt x="23635" y="47986"/>
                    </a:cubicBezTo>
                    <a:cubicBezTo>
                      <a:pt x="22741" y="48283"/>
                      <a:pt x="21885" y="48472"/>
                      <a:pt x="21059" y="48564"/>
                    </a:cubicBezTo>
                    <a:lnTo>
                      <a:pt x="21059" y="35395"/>
                    </a:lnTo>
                    <a:cubicBezTo>
                      <a:pt x="23755" y="36130"/>
                      <a:pt x="25666" y="36937"/>
                      <a:pt x="26788" y="37831"/>
                    </a:cubicBezTo>
                    <a:cubicBezTo>
                      <a:pt x="27907" y="38721"/>
                      <a:pt x="28470" y="40060"/>
                      <a:pt x="28470" y="41840"/>
                    </a:cubicBezTo>
                    <a:cubicBezTo>
                      <a:pt x="28467" y="42941"/>
                      <a:pt x="28235" y="43890"/>
                      <a:pt x="27780" y="44688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Graphic 61">
                <a:extLst>
                  <a:ext uri="{FF2B5EF4-FFF2-40B4-BE49-F238E27FC236}">
                    <a16:creationId xmlns:a16="http://schemas.microsoft.com/office/drawing/2014/main" id="{87E7B466-4774-4066-B0CC-4CE0768176F8}"/>
                  </a:ext>
                </a:extLst>
              </p:cNvPr>
              <p:cNvSpPr/>
              <p:nvPr/>
            </p:nvSpPr>
            <p:spPr>
              <a:xfrm>
                <a:off x="3162872" y="5550717"/>
                <a:ext cx="257002" cy="241632"/>
              </a:xfrm>
              <a:custGeom>
                <a:avLst/>
                <a:gdLst>
                  <a:gd name="connsiteX0" fmla="*/ 254227 w 257002"/>
                  <a:gd name="connsiteY0" fmla="*/ 205443 h 241632"/>
                  <a:gd name="connsiteX1" fmla="*/ 227384 w 257002"/>
                  <a:gd name="connsiteY1" fmla="*/ 178157 h 241632"/>
                  <a:gd name="connsiteX2" fmla="*/ 241886 w 257002"/>
                  <a:gd name="connsiteY2" fmla="*/ 120816 h 241632"/>
                  <a:gd name="connsiteX3" fmla="*/ 120943 w 257002"/>
                  <a:gd name="connsiteY3" fmla="*/ 0 h 241632"/>
                  <a:gd name="connsiteX4" fmla="*/ 35487 w 257002"/>
                  <a:gd name="connsiteY4" fmla="*/ 35262 h 241632"/>
                  <a:gd name="connsiteX5" fmla="*/ 0 w 257002"/>
                  <a:gd name="connsiteY5" fmla="*/ 120816 h 241632"/>
                  <a:gd name="connsiteX6" fmla="*/ 120943 w 257002"/>
                  <a:gd name="connsiteY6" fmla="*/ 241632 h 241632"/>
                  <a:gd name="connsiteX7" fmla="*/ 205483 w 257002"/>
                  <a:gd name="connsiteY7" fmla="*/ 206983 h 241632"/>
                  <a:gd name="connsiteX8" fmla="*/ 194069 w 257002"/>
                  <a:gd name="connsiteY8" fmla="*/ 195943 h 241632"/>
                  <a:gd name="connsiteX9" fmla="*/ 187590 w 257002"/>
                  <a:gd name="connsiteY9" fmla="*/ 201767 h 241632"/>
                  <a:gd name="connsiteX10" fmla="*/ 184504 w 257002"/>
                  <a:gd name="connsiteY10" fmla="*/ 188579 h 241632"/>
                  <a:gd name="connsiteX11" fmla="*/ 185123 w 257002"/>
                  <a:gd name="connsiteY11" fmla="*/ 182751 h 241632"/>
                  <a:gd name="connsiteX12" fmla="*/ 190984 w 257002"/>
                  <a:gd name="connsiteY12" fmla="*/ 179382 h 241632"/>
                  <a:gd name="connsiteX13" fmla="*/ 194069 w 257002"/>
                  <a:gd name="connsiteY13" fmla="*/ 182445 h 241632"/>
                  <a:gd name="connsiteX14" fmla="*/ 236027 w 257002"/>
                  <a:gd name="connsiteY14" fmla="*/ 223547 h 241632"/>
                  <a:gd name="connsiteX15" fmla="*/ 249296 w 257002"/>
                  <a:gd name="connsiteY15" fmla="*/ 223547 h 241632"/>
                  <a:gd name="connsiteX16" fmla="*/ 254230 w 257002"/>
                  <a:gd name="connsiteY16" fmla="*/ 218940 h 241632"/>
                  <a:gd name="connsiteX17" fmla="*/ 254227 w 257002"/>
                  <a:gd name="connsiteY17" fmla="*/ 205443 h 241632"/>
                  <a:gd name="connsiteX18" fmla="*/ 65410 w 257002"/>
                  <a:gd name="connsiteY18" fmla="*/ 38019 h 241632"/>
                  <a:gd name="connsiteX19" fmla="*/ 72817 w 257002"/>
                  <a:gd name="connsiteY19" fmla="*/ 53347 h 241632"/>
                  <a:gd name="connsiteX20" fmla="*/ 65410 w 257002"/>
                  <a:gd name="connsiteY20" fmla="*/ 68687 h 241632"/>
                  <a:gd name="connsiteX21" fmla="*/ 57694 w 257002"/>
                  <a:gd name="connsiteY21" fmla="*/ 53347 h 241632"/>
                  <a:gd name="connsiteX22" fmla="*/ 65410 w 257002"/>
                  <a:gd name="connsiteY22" fmla="*/ 38019 h 241632"/>
                  <a:gd name="connsiteX23" fmla="*/ 16039 w 257002"/>
                  <a:gd name="connsiteY23" fmla="*/ 120816 h 241632"/>
                  <a:gd name="connsiteX24" fmla="*/ 17275 w 257002"/>
                  <a:gd name="connsiteY24" fmla="*/ 105794 h 241632"/>
                  <a:gd name="connsiteX25" fmla="*/ 18827 w 257002"/>
                  <a:gd name="connsiteY25" fmla="*/ 105485 h 241632"/>
                  <a:gd name="connsiteX26" fmla="*/ 26541 w 257002"/>
                  <a:gd name="connsiteY26" fmla="*/ 120813 h 241632"/>
                  <a:gd name="connsiteX27" fmla="*/ 18827 w 257002"/>
                  <a:gd name="connsiteY27" fmla="*/ 136141 h 241632"/>
                  <a:gd name="connsiteX28" fmla="*/ 17275 w 257002"/>
                  <a:gd name="connsiteY28" fmla="*/ 135838 h 241632"/>
                  <a:gd name="connsiteX29" fmla="*/ 16039 w 257002"/>
                  <a:gd name="connsiteY29" fmla="*/ 120816 h 241632"/>
                  <a:gd name="connsiteX30" fmla="*/ 56463 w 257002"/>
                  <a:gd name="connsiteY30" fmla="*/ 188579 h 241632"/>
                  <a:gd name="connsiteX31" fmla="*/ 64180 w 257002"/>
                  <a:gd name="connsiteY31" fmla="*/ 173251 h 241632"/>
                  <a:gd name="connsiteX32" fmla="*/ 71578 w 257002"/>
                  <a:gd name="connsiteY32" fmla="*/ 188579 h 241632"/>
                  <a:gd name="connsiteX33" fmla="*/ 64180 w 257002"/>
                  <a:gd name="connsiteY33" fmla="*/ 203919 h 241632"/>
                  <a:gd name="connsiteX34" fmla="*/ 56463 w 257002"/>
                  <a:gd name="connsiteY34" fmla="*/ 188579 h 241632"/>
                  <a:gd name="connsiteX35" fmla="*/ 188208 w 257002"/>
                  <a:gd name="connsiteY35" fmla="*/ 157920 h 241632"/>
                  <a:gd name="connsiteX36" fmla="*/ 159812 w 257002"/>
                  <a:gd name="connsiteY36" fmla="*/ 169572 h 241632"/>
                  <a:gd name="connsiteX37" fmla="*/ 131745 w 257002"/>
                  <a:gd name="connsiteY37" fmla="*/ 157920 h 241632"/>
                  <a:gd name="connsiteX38" fmla="*/ 119709 w 257002"/>
                  <a:gd name="connsiteY38" fmla="*/ 129707 h 241632"/>
                  <a:gd name="connsiteX39" fmla="*/ 131745 w 257002"/>
                  <a:gd name="connsiteY39" fmla="*/ 101797 h 241632"/>
                  <a:gd name="connsiteX40" fmla="*/ 159812 w 257002"/>
                  <a:gd name="connsiteY40" fmla="*/ 89839 h 241632"/>
                  <a:gd name="connsiteX41" fmla="*/ 188208 w 257002"/>
                  <a:gd name="connsiteY41" fmla="*/ 101797 h 241632"/>
                  <a:gd name="connsiteX42" fmla="*/ 188208 w 257002"/>
                  <a:gd name="connsiteY42" fmla="*/ 157920 h 241632"/>
                  <a:gd name="connsiteX43" fmla="*/ 152108 w 257002"/>
                  <a:gd name="connsiteY43" fmla="*/ 187664 h 241632"/>
                  <a:gd name="connsiteX44" fmla="*/ 152108 w 257002"/>
                  <a:gd name="connsiteY44" fmla="*/ 188579 h 241632"/>
                  <a:gd name="connsiteX45" fmla="*/ 144701 w 257002"/>
                  <a:gd name="connsiteY45" fmla="*/ 203919 h 241632"/>
                  <a:gd name="connsiteX46" fmla="*/ 136985 w 257002"/>
                  <a:gd name="connsiteY46" fmla="*/ 188579 h 241632"/>
                  <a:gd name="connsiteX47" fmla="*/ 137303 w 257002"/>
                  <a:gd name="connsiteY47" fmla="*/ 183679 h 241632"/>
                  <a:gd name="connsiteX48" fmla="*/ 152108 w 257002"/>
                  <a:gd name="connsiteY48" fmla="*/ 187664 h 241632"/>
                  <a:gd name="connsiteX49" fmla="*/ 140695 w 257002"/>
                  <a:gd name="connsiteY49" fmla="*/ 53350 h 241632"/>
                  <a:gd name="connsiteX50" fmla="*/ 148399 w 257002"/>
                  <a:gd name="connsiteY50" fmla="*/ 38022 h 241632"/>
                  <a:gd name="connsiteX51" fmla="*/ 155806 w 257002"/>
                  <a:gd name="connsiteY51" fmla="*/ 53350 h 241632"/>
                  <a:gd name="connsiteX52" fmla="*/ 148399 w 257002"/>
                  <a:gd name="connsiteY52" fmla="*/ 68690 h 241632"/>
                  <a:gd name="connsiteX53" fmla="*/ 140695 w 257002"/>
                  <a:gd name="connsiteY53" fmla="*/ 53350 h 241632"/>
                  <a:gd name="connsiteX54" fmla="*/ 159812 w 257002"/>
                  <a:gd name="connsiteY54" fmla="*/ 71142 h 241632"/>
                  <a:gd name="connsiteX55" fmla="*/ 159509 w 257002"/>
                  <a:gd name="connsiteY55" fmla="*/ 71142 h 241632"/>
                  <a:gd name="connsiteX56" fmla="*/ 161055 w 257002"/>
                  <a:gd name="connsiteY56" fmla="*/ 69299 h 241632"/>
                  <a:gd name="connsiteX57" fmla="*/ 165062 w 257002"/>
                  <a:gd name="connsiteY57" fmla="*/ 53350 h 241632"/>
                  <a:gd name="connsiteX58" fmla="*/ 160740 w 257002"/>
                  <a:gd name="connsiteY58" fmla="*/ 36798 h 241632"/>
                  <a:gd name="connsiteX59" fmla="*/ 148399 w 257002"/>
                  <a:gd name="connsiteY59" fmla="*/ 30671 h 241632"/>
                  <a:gd name="connsiteX60" fmla="*/ 135751 w 257002"/>
                  <a:gd name="connsiteY60" fmla="*/ 36798 h 241632"/>
                  <a:gd name="connsiteX61" fmla="*/ 131429 w 257002"/>
                  <a:gd name="connsiteY61" fmla="*/ 53350 h 241632"/>
                  <a:gd name="connsiteX62" fmla="*/ 135751 w 257002"/>
                  <a:gd name="connsiteY62" fmla="*/ 69605 h 241632"/>
                  <a:gd name="connsiteX63" fmla="*/ 141001 w 257002"/>
                  <a:gd name="connsiteY63" fmla="*/ 74209 h 241632"/>
                  <a:gd name="connsiteX64" fmla="*/ 118170 w 257002"/>
                  <a:gd name="connsiteY64" fmla="*/ 88312 h 241632"/>
                  <a:gd name="connsiteX65" fmla="*/ 109223 w 257002"/>
                  <a:gd name="connsiteY65" fmla="*/ 99964 h 241632"/>
                  <a:gd name="connsiteX66" fmla="*/ 101816 w 257002"/>
                  <a:gd name="connsiteY66" fmla="*/ 98121 h 241632"/>
                  <a:gd name="connsiteX67" fmla="*/ 89474 w 257002"/>
                  <a:gd name="connsiteY67" fmla="*/ 104255 h 241632"/>
                  <a:gd name="connsiteX68" fmla="*/ 85153 w 257002"/>
                  <a:gd name="connsiteY68" fmla="*/ 120816 h 241632"/>
                  <a:gd name="connsiteX69" fmla="*/ 89474 w 257002"/>
                  <a:gd name="connsiteY69" fmla="*/ 137071 h 241632"/>
                  <a:gd name="connsiteX70" fmla="*/ 101816 w 257002"/>
                  <a:gd name="connsiteY70" fmla="*/ 143508 h 241632"/>
                  <a:gd name="connsiteX71" fmla="*/ 102743 w 257002"/>
                  <a:gd name="connsiteY71" fmla="*/ 143508 h 241632"/>
                  <a:gd name="connsiteX72" fmla="*/ 118173 w 257002"/>
                  <a:gd name="connsiteY72" fmla="*/ 171405 h 241632"/>
                  <a:gd name="connsiteX73" fmla="*/ 128965 w 257002"/>
                  <a:gd name="connsiteY73" fmla="*/ 179382 h 241632"/>
                  <a:gd name="connsiteX74" fmla="*/ 127735 w 257002"/>
                  <a:gd name="connsiteY74" fmla="*/ 188579 h 241632"/>
                  <a:gd name="connsiteX75" fmla="*/ 132057 w 257002"/>
                  <a:gd name="connsiteY75" fmla="*/ 204834 h 241632"/>
                  <a:gd name="connsiteX76" fmla="*/ 144704 w 257002"/>
                  <a:gd name="connsiteY76" fmla="*/ 210967 h 241632"/>
                  <a:gd name="connsiteX77" fmla="*/ 157352 w 257002"/>
                  <a:gd name="connsiteY77" fmla="*/ 204531 h 241632"/>
                  <a:gd name="connsiteX78" fmla="*/ 161371 w 257002"/>
                  <a:gd name="connsiteY78" fmla="*/ 188579 h 241632"/>
                  <a:gd name="connsiteX79" fmla="*/ 161371 w 257002"/>
                  <a:gd name="connsiteY79" fmla="*/ 187967 h 241632"/>
                  <a:gd name="connsiteX80" fmla="*/ 175557 w 257002"/>
                  <a:gd name="connsiteY80" fmla="*/ 186133 h 241632"/>
                  <a:gd name="connsiteX81" fmla="*/ 175557 w 257002"/>
                  <a:gd name="connsiteY81" fmla="*/ 188579 h 241632"/>
                  <a:gd name="connsiteX82" fmla="*/ 179570 w 257002"/>
                  <a:gd name="connsiteY82" fmla="*/ 204834 h 241632"/>
                  <a:gd name="connsiteX83" fmla="*/ 181110 w 257002"/>
                  <a:gd name="connsiteY83" fmla="*/ 206676 h 241632"/>
                  <a:gd name="connsiteX84" fmla="*/ 166302 w 257002"/>
                  <a:gd name="connsiteY84" fmla="*/ 215568 h 241632"/>
                  <a:gd name="connsiteX85" fmla="*/ 157049 w 257002"/>
                  <a:gd name="connsiteY85" fmla="*/ 219550 h 241632"/>
                  <a:gd name="connsiteX86" fmla="*/ 141934 w 257002"/>
                  <a:gd name="connsiteY86" fmla="*/ 223544 h 241632"/>
                  <a:gd name="connsiteX87" fmla="*/ 131751 w 257002"/>
                  <a:gd name="connsiteY87" fmla="*/ 225374 h 241632"/>
                  <a:gd name="connsiteX88" fmla="*/ 120949 w 257002"/>
                  <a:gd name="connsiteY88" fmla="*/ 225683 h 241632"/>
                  <a:gd name="connsiteX89" fmla="*/ 110157 w 257002"/>
                  <a:gd name="connsiteY89" fmla="*/ 225374 h 241632"/>
                  <a:gd name="connsiteX90" fmla="*/ 99658 w 257002"/>
                  <a:gd name="connsiteY90" fmla="*/ 223544 h 241632"/>
                  <a:gd name="connsiteX91" fmla="*/ 84853 w 257002"/>
                  <a:gd name="connsiteY91" fmla="*/ 219550 h 241632"/>
                  <a:gd name="connsiteX92" fmla="*/ 75597 w 257002"/>
                  <a:gd name="connsiteY92" fmla="*/ 215568 h 241632"/>
                  <a:gd name="connsiteX93" fmla="*/ 66956 w 257002"/>
                  <a:gd name="connsiteY93" fmla="*/ 210964 h 241632"/>
                  <a:gd name="connsiteX94" fmla="*/ 76830 w 257002"/>
                  <a:gd name="connsiteY94" fmla="*/ 204528 h 241632"/>
                  <a:gd name="connsiteX95" fmla="*/ 80843 w 257002"/>
                  <a:gd name="connsiteY95" fmla="*/ 188576 h 241632"/>
                  <a:gd name="connsiteX96" fmla="*/ 76521 w 257002"/>
                  <a:gd name="connsiteY96" fmla="*/ 172027 h 241632"/>
                  <a:gd name="connsiteX97" fmla="*/ 64183 w 257002"/>
                  <a:gd name="connsiteY97" fmla="*/ 165893 h 241632"/>
                  <a:gd name="connsiteX98" fmla="*/ 51532 w 257002"/>
                  <a:gd name="connsiteY98" fmla="*/ 172027 h 241632"/>
                  <a:gd name="connsiteX99" fmla="*/ 47210 w 257002"/>
                  <a:gd name="connsiteY99" fmla="*/ 188576 h 241632"/>
                  <a:gd name="connsiteX100" fmla="*/ 48138 w 257002"/>
                  <a:gd name="connsiteY100" fmla="*/ 196243 h 241632"/>
                  <a:gd name="connsiteX101" fmla="*/ 52144 w 257002"/>
                  <a:gd name="connsiteY101" fmla="*/ 199918 h 241632"/>
                  <a:gd name="connsiteX102" fmla="*/ 49374 w 257002"/>
                  <a:gd name="connsiteY102" fmla="*/ 197476 h 241632"/>
                  <a:gd name="connsiteX103" fmla="*/ 46907 w 257002"/>
                  <a:gd name="connsiteY103" fmla="*/ 195022 h 241632"/>
                  <a:gd name="connsiteX104" fmla="*/ 43198 w 257002"/>
                  <a:gd name="connsiteY104" fmla="*/ 191333 h 241632"/>
                  <a:gd name="connsiteX105" fmla="*/ 33945 w 257002"/>
                  <a:gd name="connsiteY105" fmla="*/ 179375 h 241632"/>
                  <a:gd name="connsiteX106" fmla="*/ 30241 w 257002"/>
                  <a:gd name="connsiteY106" fmla="*/ 173548 h 241632"/>
                  <a:gd name="connsiteX107" fmla="*/ 30241 w 257002"/>
                  <a:gd name="connsiteY107" fmla="*/ 166808 h 241632"/>
                  <a:gd name="connsiteX108" fmla="*/ 26544 w 257002"/>
                  <a:gd name="connsiteY108" fmla="*/ 166808 h 241632"/>
                  <a:gd name="connsiteX109" fmla="*/ 19439 w 257002"/>
                  <a:gd name="connsiteY109" fmla="*/ 146874 h 241632"/>
                  <a:gd name="connsiteX110" fmla="*/ 18534 w 257002"/>
                  <a:gd name="connsiteY110" fmla="*/ 143502 h 241632"/>
                  <a:gd name="connsiteX111" fmla="*/ 18521 w 257002"/>
                  <a:gd name="connsiteY111" fmla="*/ 143502 h 241632"/>
                  <a:gd name="connsiteX112" fmla="*/ 17903 w 257002"/>
                  <a:gd name="connsiteY112" fmla="*/ 140129 h 241632"/>
                  <a:gd name="connsiteX113" fmla="*/ 18534 w 257002"/>
                  <a:gd name="connsiteY113" fmla="*/ 143502 h 241632"/>
                  <a:gd name="connsiteX114" fmla="*/ 18830 w 257002"/>
                  <a:gd name="connsiteY114" fmla="*/ 143502 h 241632"/>
                  <a:gd name="connsiteX115" fmla="*/ 31781 w 257002"/>
                  <a:gd name="connsiteY115" fmla="*/ 136750 h 241632"/>
                  <a:gd name="connsiteX116" fmla="*/ 35491 w 257002"/>
                  <a:gd name="connsiteY116" fmla="*/ 120810 h 241632"/>
                  <a:gd name="connsiteX117" fmla="*/ 31478 w 257002"/>
                  <a:gd name="connsiteY117" fmla="*/ 104555 h 241632"/>
                  <a:gd name="connsiteX118" fmla="*/ 18830 w 257002"/>
                  <a:gd name="connsiteY118" fmla="*/ 98118 h 241632"/>
                  <a:gd name="connsiteX119" fmla="*/ 18521 w 257002"/>
                  <a:gd name="connsiteY119" fmla="*/ 98118 h 241632"/>
                  <a:gd name="connsiteX120" fmla="*/ 20673 w 257002"/>
                  <a:gd name="connsiteY120" fmla="*/ 89533 h 241632"/>
                  <a:gd name="connsiteX121" fmla="*/ 26541 w 257002"/>
                  <a:gd name="connsiteY121" fmla="*/ 75121 h 241632"/>
                  <a:gd name="connsiteX122" fmla="*/ 29008 w 257002"/>
                  <a:gd name="connsiteY122" fmla="*/ 75121 h 241632"/>
                  <a:gd name="connsiteX123" fmla="*/ 29008 w 257002"/>
                  <a:gd name="connsiteY123" fmla="*/ 70279 h 241632"/>
                  <a:gd name="connsiteX124" fmla="*/ 28816 w 257002"/>
                  <a:gd name="connsiteY124" fmla="*/ 70616 h 241632"/>
                  <a:gd name="connsiteX125" fmla="*/ 28386 w 257002"/>
                  <a:gd name="connsiteY125" fmla="*/ 71748 h 241632"/>
                  <a:gd name="connsiteX126" fmla="*/ 28705 w 257002"/>
                  <a:gd name="connsiteY126" fmla="*/ 70820 h 241632"/>
                  <a:gd name="connsiteX127" fmla="*/ 28816 w 257002"/>
                  <a:gd name="connsiteY127" fmla="*/ 70616 h 241632"/>
                  <a:gd name="connsiteX128" fmla="*/ 29008 w 257002"/>
                  <a:gd name="connsiteY128" fmla="*/ 70208 h 241632"/>
                  <a:gd name="connsiteX129" fmla="*/ 29008 w 257002"/>
                  <a:gd name="connsiteY129" fmla="*/ 70279 h 241632"/>
                  <a:gd name="connsiteX130" fmla="*/ 33942 w 257002"/>
                  <a:gd name="connsiteY130" fmla="*/ 61929 h 241632"/>
                  <a:gd name="connsiteX131" fmla="*/ 49674 w 257002"/>
                  <a:gd name="connsiteY131" fmla="*/ 43841 h 241632"/>
                  <a:gd name="connsiteX132" fmla="*/ 48444 w 257002"/>
                  <a:gd name="connsiteY132" fmla="*/ 53344 h 241632"/>
                  <a:gd name="connsiteX133" fmla="*/ 52766 w 257002"/>
                  <a:gd name="connsiteY133" fmla="*/ 69599 h 241632"/>
                  <a:gd name="connsiteX134" fmla="*/ 65413 w 257002"/>
                  <a:gd name="connsiteY134" fmla="*/ 75726 h 241632"/>
                  <a:gd name="connsiteX135" fmla="*/ 78061 w 257002"/>
                  <a:gd name="connsiteY135" fmla="*/ 69290 h 241632"/>
                  <a:gd name="connsiteX136" fmla="*/ 82080 w 257002"/>
                  <a:gd name="connsiteY136" fmla="*/ 53341 h 241632"/>
                  <a:gd name="connsiteX137" fmla="*/ 77758 w 257002"/>
                  <a:gd name="connsiteY137" fmla="*/ 36789 h 241632"/>
                  <a:gd name="connsiteX138" fmla="*/ 66956 w 257002"/>
                  <a:gd name="connsiteY138" fmla="*/ 30662 h 241632"/>
                  <a:gd name="connsiteX139" fmla="*/ 120949 w 257002"/>
                  <a:gd name="connsiteY139" fmla="*/ 15931 h 241632"/>
                  <a:gd name="connsiteX140" fmla="*/ 185432 w 257002"/>
                  <a:gd name="connsiteY140" fmla="*/ 38016 h 241632"/>
                  <a:gd name="connsiteX141" fmla="*/ 177715 w 257002"/>
                  <a:gd name="connsiteY141" fmla="*/ 39859 h 241632"/>
                  <a:gd name="connsiteX142" fmla="*/ 177715 w 257002"/>
                  <a:gd name="connsiteY142" fmla="*/ 46295 h 241632"/>
                  <a:gd name="connsiteX143" fmla="*/ 188823 w 257002"/>
                  <a:gd name="connsiteY143" fmla="*/ 46295 h 241632"/>
                  <a:gd name="connsiteX144" fmla="*/ 188823 w 257002"/>
                  <a:gd name="connsiteY144" fmla="*/ 75121 h 241632"/>
                  <a:gd name="connsiteX145" fmla="*/ 197776 w 257002"/>
                  <a:gd name="connsiteY145" fmla="*/ 75121 h 241632"/>
                  <a:gd name="connsiteX146" fmla="*/ 197776 w 257002"/>
                  <a:gd name="connsiteY146" fmla="*/ 49359 h 241632"/>
                  <a:gd name="connsiteX147" fmla="*/ 207956 w 257002"/>
                  <a:gd name="connsiteY147" fmla="*/ 61929 h 241632"/>
                  <a:gd name="connsiteX148" fmla="*/ 213206 w 257002"/>
                  <a:gd name="connsiteY148" fmla="*/ 70820 h 241632"/>
                  <a:gd name="connsiteX149" fmla="*/ 220907 w 257002"/>
                  <a:gd name="connsiteY149" fmla="*/ 89533 h 241632"/>
                  <a:gd name="connsiteX150" fmla="*/ 223692 w 257002"/>
                  <a:gd name="connsiteY150" fmla="*/ 99658 h 241632"/>
                  <a:gd name="connsiteX151" fmla="*/ 217831 w 257002"/>
                  <a:gd name="connsiteY151" fmla="*/ 104252 h 241632"/>
                  <a:gd name="connsiteX152" fmla="*/ 215048 w 257002"/>
                  <a:gd name="connsiteY152" fmla="*/ 109467 h 241632"/>
                  <a:gd name="connsiteX153" fmla="*/ 201789 w 257002"/>
                  <a:gd name="connsiteY153" fmla="*/ 88309 h 241632"/>
                  <a:gd name="connsiteX154" fmla="*/ 159812 w 257002"/>
                  <a:gd name="connsiteY154" fmla="*/ 71142 h 241632"/>
                  <a:gd name="connsiteX155" fmla="*/ 101204 w 257002"/>
                  <a:gd name="connsiteY155" fmla="*/ 136144 h 241632"/>
                  <a:gd name="connsiteX156" fmla="*/ 94415 w 257002"/>
                  <a:gd name="connsiteY156" fmla="*/ 120816 h 241632"/>
                  <a:gd name="connsiteX157" fmla="*/ 101816 w 257002"/>
                  <a:gd name="connsiteY157" fmla="*/ 105488 h 241632"/>
                  <a:gd name="connsiteX158" fmla="*/ 105513 w 257002"/>
                  <a:gd name="connsiteY158" fmla="*/ 106713 h 241632"/>
                  <a:gd name="connsiteX159" fmla="*/ 101204 w 257002"/>
                  <a:gd name="connsiteY159" fmla="*/ 136144 h 241632"/>
                  <a:gd name="connsiteX160" fmla="*/ 222449 w 257002"/>
                  <a:gd name="connsiteY160" fmla="*/ 146881 h 241632"/>
                  <a:gd name="connsiteX161" fmla="*/ 215358 w 257002"/>
                  <a:gd name="connsiteY161" fmla="*/ 166202 h 241632"/>
                  <a:gd name="connsiteX162" fmla="*/ 209805 w 257002"/>
                  <a:gd name="connsiteY162" fmla="*/ 160681 h 241632"/>
                  <a:gd name="connsiteX163" fmla="*/ 218131 w 257002"/>
                  <a:gd name="connsiteY163" fmla="*/ 137989 h 241632"/>
                  <a:gd name="connsiteX164" fmla="*/ 223689 w 257002"/>
                  <a:gd name="connsiteY164" fmla="*/ 142277 h 241632"/>
                  <a:gd name="connsiteX165" fmla="*/ 222449 w 257002"/>
                  <a:gd name="connsiteY165" fmla="*/ 146881 h 241632"/>
                  <a:gd name="connsiteX166" fmla="*/ 224917 w 257002"/>
                  <a:gd name="connsiteY166" fmla="*/ 133386 h 241632"/>
                  <a:gd name="connsiteX167" fmla="*/ 222449 w 257002"/>
                  <a:gd name="connsiteY167" fmla="*/ 120816 h 241632"/>
                  <a:gd name="connsiteX168" fmla="*/ 224917 w 257002"/>
                  <a:gd name="connsiteY168" fmla="*/ 108237 h 241632"/>
                  <a:gd name="connsiteX169" fmla="*/ 224861 w 257002"/>
                  <a:gd name="connsiteY169" fmla="*/ 107665 h 241632"/>
                  <a:gd name="connsiteX170" fmla="*/ 224292 w 257002"/>
                  <a:gd name="connsiteY170" fmla="*/ 103952 h 241632"/>
                  <a:gd name="connsiteX171" fmla="*/ 224861 w 257002"/>
                  <a:gd name="connsiteY171" fmla="*/ 107665 h 241632"/>
                  <a:gd name="connsiteX172" fmla="*/ 225844 w 257002"/>
                  <a:gd name="connsiteY172" fmla="*/ 120816 h 241632"/>
                  <a:gd name="connsiteX173" fmla="*/ 224917 w 257002"/>
                  <a:gd name="connsiteY173" fmla="*/ 133386 h 241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</a:cxnLst>
                <a:rect l="l" t="t" r="r" b="b"/>
                <a:pathLst>
                  <a:path w="257002" h="241632">
                    <a:moveTo>
                      <a:pt x="254227" y="205443"/>
                    </a:moveTo>
                    <a:cubicBezTo>
                      <a:pt x="242189" y="193485"/>
                      <a:pt x="233560" y="184597"/>
                      <a:pt x="227384" y="178157"/>
                    </a:cubicBezTo>
                    <a:cubicBezTo>
                      <a:pt x="236636" y="161293"/>
                      <a:pt x="241886" y="141665"/>
                      <a:pt x="241886" y="120816"/>
                    </a:cubicBezTo>
                    <a:cubicBezTo>
                      <a:pt x="241886" y="54278"/>
                      <a:pt x="187587" y="0"/>
                      <a:pt x="120943" y="0"/>
                    </a:cubicBezTo>
                    <a:cubicBezTo>
                      <a:pt x="88544" y="0"/>
                      <a:pt x="58318" y="12570"/>
                      <a:pt x="35487" y="35262"/>
                    </a:cubicBezTo>
                    <a:cubicBezTo>
                      <a:pt x="12650" y="58259"/>
                      <a:pt x="0" y="88624"/>
                      <a:pt x="0" y="120816"/>
                    </a:cubicBezTo>
                    <a:cubicBezTo>
                      <a:pt x="0" y="187358"/>
                      <a:pt x="54299" y="241632"/>
                      <a:pt x="120943" y="241632"/>
                    </a:cubicBezTo>
                    <a:cubicBezTo>
                      <a:pt x="153954" y="241632"/>
                      <a:pt x="183571" y="228444"/>
                      <a:pt x="205483" y="206983"/>
                    </a:cubicBezTo>
                    <a:cubicBezTo>
                      <a:pt x="202089" y="203919"/>
                      <a:pt x="198391" y="199922"/>
                      <a:pt x="194069" y="195943"/>
                    </a:cubicBezTo>
                    <a:cubicBezTo>
                      <a:pt x="191912" y="197785"/>
                      <a:pt x="189747" y="199925"/>
                      <a:pt x="187590" y="201767"/>
                    </a:cubicBezTo>
                    <a:cubicBezTo>
                      <a:pt x="185735" y="199316"/>
                      <a:pt x="184504" y="195028"/>
                      <a:pt x="184504" y="188579"/>
                    </a:cubicBezTo>
                    <a:cubicBezTo>
                      <a:pt x="184504" y="186443"/>
                      <a:pt x="184820" y="184291"/>
                      <a:pt x="185123" y="182751"/>
                    </a:cubicBezTo>
                    <a:cubicBezTo>
                      <a:pt x="186965" y="181836"/>
                      <a:pt x="189129" y="180615"/>
                      <a:pt x="190984" y="179382"/>
                    </a:cubicBezTo>
                    <a:cubicBezTo>
                      <a:pt x="192215" y="180612"/>
                      <a:pt x="193142" y="181530"/>
                      <a:pt x="194069" y="182445"/>
                    </a:cubicBezTo>
                    <a:lnTo>
                      <a:pt x="236027" y="223547"/>
                    </a:lnTo>
                    <a:cubicBezTo>
                      <a:pt x="239422" y="227529"/>
                      <a:pt x="245586" y="227529"/>
                      <a:pt x="249296" y="223547"/>
                    </a:cubicBezTo>
                    <a:cubicBezTo>
                      <a:pt x="253606" y="219553"/>
                      <a:pt x="254230" y="218940"/>
                      <a:pt x="254230" y="218940"/>
                    </a:cubicBezTo>
                    <a:cubicBezTo>
                      <a:pt x="257928" y="214959"/>
                      <a:pt x="257928" y="208816"/>
                      <a:pt x="254227" y="205443"/>
                    </a:cubicBezTo>
                    <a:moveTo>
                      <a:pt x="65410" y="38019"/>
                    </a:moveTo>
                    <a:cubicBezTo>
                      <a:pt x="70341" y="38019"/>
                      <a:pt x="72817" y="42929"/>
                      <a:pt x="72817" y="53347"/>
                    </a:cubicBezTo>
                    <a:cubicBezTo>
                      <a:pt x="72817" y="63472"/>
                      <a:pt x="70338" y="68687"/>
                      <a:pt x="65410" y="68687"/>
                    </a:cubicBezTo>
                    <a:cubicBezTo>
                      <a:pt x="60161" y="68687"/>
                      <a:pt x="57694" y="63472"/>
                      <a:pt x="57694" y="53347"/>
                    </a:cubicBezTo>
                    <a:cubicBezTo>
                      <a:pt x="57694" y="42929"/>
                      <a:pt x="60161" y="38019"/>
                      <a:pt x="65410" y="38019"/>
                    </a:cubicBezTo>
                    <a:moveTo>
                      <a:pt x="16039" y="120816"/>
                    </a:moveTo>
                    <a:cubicBezTo>
                      <a:pt x="16039" y="115601"/>
                      <a:pt x="16357" y="110691"/>
                      <a:pt x="17275" y="105794"/>
                    </a:cubicBezTo>
                    <a:cubicBezTo>
                      <a:pt x="17591" y="105485"/>
                      <a:pt x="18203" y="105485"/>
                      <a:pt x="18827" y="105485"/>
                    </a:cubicBezTo>
                    <a:cubicBezTo>
                      <a:pt x="24061" y="105485"/>
                      <a:pt x="26541" y="110691"/>
                      <a:pt x="26541" y="120813"/>
                    </a:cubicBezTo>
                    <a:cubicBezTo>
                      <a:pt x="26541" y="130925"/>
                      <a:pt x="24061" y="136141"/>
                      <a:pt x="18827" y="136141"/>
                    </a:cubicBezTo>
                    <a:cubicBezTo>
                      <a:pt x="18203" y="136141"/>
                      <a:pt x="17591" y="136141"/>
                      <a:pt x="17275" y="135838"/>
                    </a:cubicBezTo>
                    <a:cubicBezTo>
                      <a:pt x="16360" y="130928"/>
                      <a:pt x="16039" y="126031"/>
                      <a:pt x="16039" y="120816"/>
                    </a:cubicBezTo>
                    <a:moveTo>
                      <a:pt x="56463" y="188579"/>
                    </a:moveTo>
                    <a:cubicBezTo>
                      <a:pt x="56463" y="178157"/>
                      <a:pt x="58930" y="173251"/>
                      <a:pt x="64180" y="173251"/>
                    </a:cubicBezTo>
                    <a:cubicBezTo>
                      <a:pt x="69111" y="173251"/>
                      <a:pt x="71578" y="178160"/>
                      <a:pt x="71578" y="188579"/>
                    </a:cubicBezTo>
                    <a:cubicBezTo>
                      <a:pt x="71578" y="198703"/>
                      <a:pt x="69111" y="203919"/>
                      <a:pt x="64180" y="203919"/>
                    </a:cubicBezTo>
                    <a:cubicBezTo>
                      <a:pt x="58930" y="203919"/>
                      <a:pt x="56463" y="198703"/>
                      <a:pt x="56463" y="188579"/>
                    </a:cubicBezTo>
                    <a:moveTo>
                      <a:pt x="188208" y="157920"/>
                    </a:moveTo>
                    <a:cubicBezTo>
                      <a:pt x="180492" y="164969"/>
                      <a:pt x="170311" y="169572"/>
                      <a:pt x="159812" y="169572"/>
                    </a:cubicBezTo>
                    <a:cubicBezTo>
                      <a:pt x="149020" y="169572"/>
                      <a:pt x="139146" y="164969"/>
                      <a:pt x="131745" y="157920"/>
                    </a:cubicBezTo>
                    <a:cubicBezTo>
                      <a:pt x="124031" y="150253"/>
                      <a:pt x="119709" y="140135"/>
                      <a:pt x="119709" y="129707"/>
                    </a:cubicBezTo>
                    <a:cubicBezTo>
                      <a:pt x="119709" y="118970"/>
                      <a:pt x="124031" y="108858"/>
                      <a:pt x="131745" y="101797"/>
                    </a:cubicBezTo>
                    <a:cubicBezTo>
                      <a:pt x="139146" y="94139"/>
                      <a:pt x="149020" y="89839"/>
                      <a:pt x="159812" y="89839"/>
                    </a:cubicBezTo>
                    <a:cubicBezTo>
                      <a:pt x="170311" y="89839"/>
                      <a:pt x="180492" y="94139"/>
                      <a:pt x="188208" y="101797"/>
                    </a:cubicBezTo>
                    <a:cubicBezTo>
                      <a:pt x="203625" y="117140"/>
                      <a:pt x="203625" y="141974"/>
                      <a:pt x="188208" y="157920"/>
                    </a:cubicBezTo>
                    <a:moveTo>
                      <a:pt x="152108" y="187664"/>
                    </a:moveTo>
                    <a:lnTo>
                      <a:pt x="152108" y="188579"/>
                    </a:lnTo>
                    <a:cubicBezTo>
                      <a:pt x="152108" y="198703"/>
                      <a:pt x="149629" y="203919"/>
                      <a:pt x="144701" y="203919"/>
                    </a:cubicBezTo>
                    <a:cubicBezTo>
                      <a:pt x="139452" y="203919"/>
                      <a:pt x="136985" y="198703"/>
                      <a:pt x="136985" y="188579"/>
                    </a:cubicBezTo>
                    <a:cubicBezTo>
                      <a:pt x="136985" y="186746"/>
                      <a:pt x="136985" y="185206"/>
                      <a:pt x="137303" y="183679"/>
                    </a:cubicBezTo>
                    <a:cubicBezTo>
                      <a:pt x="141928" y="185515"/>
                      <a:pt x="147168" y="187052"/>
                      <a:pt x="152108" y="187664"/>
                    </a:cubicBezTo>
                    <a:moveTo>
                      <a:pt x="140695" y="53350"/>
                    </a:moveTo>
                    <a:cubicBezTo>
                      <a:pt x="140695" y="42929"/>
                      <a:pt x="143162" y="38022"/>
                      <a:pt x="148399" y="38022"/>
                    </a:cubicBezTo>
                    <a:cubicBezTo>
                      <a:pt x="153345" y="38022"/>
                      <a:pt x="155806" y="42932"/>
                      <a:pt x="155806" y="53350"/>
                    </a:cubicBezTo>
                    <a:cubicBezTo>
                      <a:pt x="155806" y="63475"/>
                      <a:pt x="153342" y="68690"/>
                      <a:pt x="148399" y="68690"/>
                    </a:cubicBezTo>
                    <a:cubicBezTo>
                      <a:pt x="143162" y="68690"/>
                      <a:pt x="140695" y="63475"/>
                      <a:pt x="140695" y="53350"/>
                    </a:cubicBezTo>
                    <a:moveTo>
                      <a:pt x="159812" y="71142"/>
                    </a:moveTo>
                    <a:lnTo>
                      <a:pt x="159509" y="71142"/>
                    </a:lnTo>
                    <a:cubicBezTo>
                      <a:pt x="160128" y="70523"/>
                      <a:pt x="160740" y="69911"/>
                      <a:pt x="161055" y="69299"/>
                    </a:cubicBezTo>
                    <a:cubicBezTo>
                      <a:pt x="163825" y="65317"/>
                      <a:pt x="165062" y="60102"/>
                      <a:pt x="165062" y="53350"/>
                    </a:cubicBezTo>
                    <a:cubicBezTo>
                      <a:pt x="165062" y="46301"/>
                      <a:pt x="163522" y="40780"/>
                      <a:pt x="160740" y="36798"/>
                    </a:cubicBezTo>
                    <a:cubicBezTo>
                      <a:pt x="157970" y="32807"/>
                      <a:pt x="153648" y="30671"/>
                      <a:pt x="148399" y="30671"/>
                    </a:cubicBezTo>
                    <a:cubicBezTo>
                      <a:pt x="142846" y="30671"/>
                      <a:pt x="138840" y="32807"/>
                      <a:pt x="135751" y="36798"/>
                    </a:cubicBezTo>
                    <a:cubicBezTo>
                      <a:pt x="132981" y="40783"/>
                      <a:pt x="131429" y="46301"/>
                      <a:pt x="131429" y="53350"/>
                    </a:cubicBezTo>
                    <a:cubicBezTo>
                      <a:pt x="131429" y="60102"/>
                      <a:pt x="132981" y="65623"/>
                      <a:pt x="135751" y="69605"/>
                    </a:cubicBezTo>
                    <a:cubicBezTo>
                      <a:pt x="137303" y="71754"/>
                      <a:pt x="138837" y="73281"/>
                      <a:pt x="141001" y="74209"/>
                    </a:cubicBezTo>
                    <a:cubicBezTo>
                      <a:pt x="132660" y="76969"/>
                      <a:pt x="124959" y="81866"/>
                      <a:pt x="118170" y="88312"/>
                    </a:cubicBezTo>
                    <a:cubicBezTo>
                      <a:pt x="114775" y="91988"/>
                      <a:pt x="111690" y="95664"/>
                      <a:pt x="109223" y="99964"/>
                    </a:cubicBezTo>
                    <a:cubicBezTo>
                      <a:pt x="107065" y="98733"/>
                      <a:pt x="104598" y="98121"/>
                      <a:pt x="101816" y="98121"/>
                    </a:cubicBezTo>
                    <a:cubicBezTo>
                      <a:pt x="96579" y="98121"/>
                      <a:pt x="92257" y="100273"/>
                      <a:pt x="89474" y="104255"/>
                    </a:cubicBezTo>
                    <a:cubicBezTo>
                      <a:pt x="86704" y="108237"/>
                      <a:pt x="85153" y="113755"/>
                      <a:pt x="85153" y="120816"/>
                    </a:cubicBezTo>
                    <a:cubicBezTo>
                      <a:pt x="85153" y="127865"/>
                      <a:pt x="86704" y="133080"/>
                      <a:pt x="89474" y="137071"/>
                    </a:cubicBezTo>
                    <a:cubicBezTo>
                      <a:pt x="92257" y="141359"/>
                      <a:pt x="96579" y="143508"/>
                      <a:pt x="101816" y="143508"/>
                    </a:cubicBezTo>
                    <a:lnTo>
                      <a:pt x="102743" y="143508"/>
                    </a:lnTo>
                    <a:cubicBezTo>
                      <a:pt x="104901" y="153620"/>
                      <a:pt x="110150" y="163442"/>
                      <a:pt x="118173" y="171405"/>
                    </a:cubicBezTo>
                    <a:cubicBezTo>
                      <a:pt x="121567" y="174482"/>
                      <a:pt x="125265" y="177230"/>
                      <a:pt x="128965" y="179382"/>
                    </a:cubicBezTo>
                    <a:cubicBezTo>
                      <a:pt x="128356" y="182142"/>
                      <a:pt x="127735" y="185206"/>
                      <a:pt x="127735" y="188579"/>
                    </a:cubicBezTo>
                    <a:cubicBezTo>
                      <a:pt x="127735" y="195331"/>
                      <a:pt x="129275" y="200852"/>
                      <a:pt x="132057" y="204834"/>
                    </a:cubicBezTo>
                    <a:cubicBezTo>
                      <a:pt x="134827" y="209134"/>
                      <a:pt x="139149" y="210967"/>
                      <a:pt x="144704" y="210967"/>
                    </a:cubicBezTo>
                    <a:cubicBezTo>
                      <a:pt x="150260" y="210967"/>
                      <a:pt x="154578" y="208816"/>
                      <a:pt x="157352" y="204531"/>
                    </a:cubicBezTo>
                    <a:cubicBezTo>
                      <a:pt x="160134" y="200546"/>
                      <a:pt x="161371" y="195331"/>
                      <a:pt x="161371" y="188579"/>
                    </a:cubicBezTo>
                    <a:lnTo>
                      <a:pt x="161371" y="187967"/>
                    </a:lnTo>
                    <a:cubicBezTo>
                      <a:pt x="166302" y="187967"/>
                      <a:pt x="170926" y="187358"/>
                      <a:pt x="175557" y="186133"/>
                    </a:cubicBezTo>
                    <a:lnTo>
                      <a:pt x="175557" y="188579"/>
                    </a:lnTo>
                    <a:cubicBezTo>
                      <a:pt x="175557" y="195331"/>
                      <a:pt x="176788" y="200852"/>
                      <a:pt x="179570" y="204834"/>
                    </a:cubicBezTo>
                    <a:cubicBezTo>
                      <a:pt x="180182" y="205443"/>
                      <a:pt x="180801" y="206064"/>
                      <a:pt x="181110" y="206676"/>
                    </a:cubicBezTo>
                    <a:cubicBezTo>
                      <a:pt x="176485" y="210049"/>
                      <a:pt x="171551" y="212810"/>
                      <a:pt x="166302" y="215568"/>
                    </a:cubicBezTo>
                    <a:cubicBezTo>
                      <a:pt x="163216" y="216789"/>
                      <a:pt x="160137" y="218328"/>
                      <a:pt x="157049" y="219550"/>
                    </a:cubicBezTo>
                    <a:cubicBezTo>
                      <a:pt x="152115" y="221089"/>
                      <a:pt x="147174" y="222613"/>
                      <a:pt x="141934" y="223544"/>
                    </a:cubicBezTo>
                    <a:cubicBezTo>
                      <a:pt x="138540" y="224456"/>
                      <a:pt x="135145" y="224765"/>
                      <a:pt x="131751" y="225374"/>
                    </a:cubicBezTo>
                    <a:cubicBezTo>
                      <a:pt x="128041" y="225683"/>
                      <a:pt x="124647" y="225683"/>
                      <a:pt x="120949" y="225683"/>
                    </a:cubicBezTo>
                    <a:cubicBezTo>
                      <a:pt x="117252" y="225683"/>
                      <a:pt x="113857" y="225683"/>
                      <a:pt x="110157" y="225374"/>
                    </a:cubicBezTo>
                    <a:cubicBezTo>
                      <a:pt x="106762" y="224765"/>
                      <a:pt x="103368" y="224459"/>
                      <a:pt x="99658" y="223544"/>
                    </a:cubicBezTo>
                    <a:cubicBezTo>
                      <a:pt x="94727" y="222613"/>
                      <a:pt x="89793" y="221089"/>
                      <a:pt x="84853" y="219550"/>
                    </a:cubicBezTo>
                    <a:cubicBezTo>
                      <a:pt x="81761" y="218328"/>
                      <a:pt x="78688" y="216789"/>
                      <a:pt x="75597" y="215568"/>
                    </a:cubicBezTo>
                    <a:cubicBezTo>
                      <a:pt x="72511" y="214028"/>
                      <a:pt x="69738" y="212501"/>
                      <a:pt x="66956" y="210964"/>
                    </a:cubicBezTo>
                    <a:cubicBezTo>
                      <a:pt x="71275" y="210049"/>
                      <a:pt x="74363" y="208204"/>
                      <a:pt x="76830" y="204528"/>
                    </a:cubicBezTo>
                    <a:cubicBezTo>
                      <a:pt x="79613" y="200543"/>
                      <a:pt x="80843" y="195328"/>
                      <a:pt x="80843" y="188576"/>
                    </a:cubicBezTo>
                    <a:cubicBezTo>
                      <a:pt x="80843" y="181527"/>
                      <a:pt x="79291" y="176006"/>
                      <a:pt x="76521" y="172027"/>
                    </a:cubicBezTo>
                    <a:cubicBezTo>
                      <a:pt x="73739" y="168033"/>
                      <a:pt x="69429" y="165893"/>
                      <a:pt x="64183" y="165893"/>
                    </a:cubicBezTo>
                    <a:cubicBezTo>
                      <a:pt x="58624" y="165893"/>
                      <a:pt x="54611" y="168030"/>
                      <a:pt x="51532" y="172027"/>
                    </a:cubicBezTo>
                    <a:cubicBezTo>
                      <a:pt x="48750" y="176009"/>
                      <a:pt x="47210" y="181527"/>
                      <a:pt x="47210" y="188576"/>
                    </a:cubicBezTo>
                    <a:cubicBezTo>
                      <a:pt x="47210" y="191336"/>
                      <a:pt x="47520" y="193791"/>
                      <a:pt x="48138" y="196243"/>
                    </a:cubicBezTo>
                    <a:cubicBezTo>
                      <a:pt x="49374" y="197479"/>
                      <a:pt x="50605" y="198697"/>
                      <a:pt x="52144" y="199918"/>
                    </a:cubicBezTo>
                    <a:cubicBezTo>
                      <a:pt x="51217" y="199309"/>
                      <a:pt x="50302" y="198394"/>
                      <a:pt x="49374" y="197476"/>
                    </a:cubicBezTo>
                    <a:cubicBezTo>
                      <a:pt x="48447" y="196852"/>
                      <a:pt x="47520" y="195937"/>
                      <a:pt x="46907" y="195022"/>
                    </a:cubicBezTo>
                    <a:cubicBezTo>
                      <a:pt x="45677" y="193791"/>
                      <a:pt x="44428" y="192567"/>
                      <a:pt x="43198" y="191333"/>
                    </a:cubicBezTo>
                    <a:cubicBezTo>
                      <a:pt x="39803" y="187658"/>
                      <a:pt x="36727" y="183673"/>
                      <a:pt x="33945" y="179375"/>
                    </a:cubicBezTo>
                    <a:cubicBezTo>
                      <a:pt x="32708" y="177542"/>
                      <a:pt x="31478" y="175700"/>
                      <a:pt x="30241" y="173548"/>
                    </a:cubicBezTo>
                    <a:lnTo>
                      <a:pt x="30241" y="166808"/>
                    </a:lnTo>
                    <a:lnTo>
                      <a:pt x="26544" y="166808"/>
                    </a:lnTo>
                    <a:cubicBezTo>
                      <a:pt x="23761" y="160372"/>
                      <a:pt x="21294" y="153923"/>
                      <a:pt x="19439" y="146874"/>
                    </a:cubicBezTo>
                    <a:cubicBezTo>
                      <a:pt x="19124" y="145765"/>
                      <a:pt x="18812" y="144652"/>
                      <a:pt x="18534" y="143502"/>
                    </a:cubicBezTo>
                    <a:lnTo>
                      <a:pt x="18521" y="143502"/>
                    </a:lnTo>
                    <a:cubicBezTo>
                      <a:pt x="18206" y="142271"/>
                      <a:pt x="18206" y="141353"/>
                      <a:pt x="17903" y="140129"/>
                    </a:cubicBezTo>
                    <a:cubicBezTo>
                      <a:pt x="18048" y="141313"/>
                      <a:pt x="18274" y="142426"/>
                      <a:pt x="18534" y="143502"/>
                    </a:cubicBezTo>
                    <a:lnTo>
                      <a:pt x="18830" y="143502"/>
                    </a:lnTo>
                    <a:cubicBezTo>
                      <a:pt x="24383" y="143502"/>
                      <a:pt x="28705" y="141353"/>
                      <a:pt x="31781" y="136750"/>
                    </a:cubicBezTo>
                    <a:cubicBezTo>
                      <a:pt x="34248" y="133074"/>
                      <a:pt x="35491" y="127552"/>
                      <a:pt x="35491" y="120810"/>
                    </a:cubicBezTo>
                    <a:cubicBezTo>
                      <a:pt x="35491" y="113749"/>
                      <a:pt x="34248" y="108549"/>
                      <a:pt x="31478" y="104555"/>
                    </a:cubicBezTo>
                    <a:cubicBezTo>
                      <a:pt x="28386" y="100270"/>
                      <a:pt x="24386" y="98118"/>
                      <a:pt x="18830" y="98118"/>
                    </a:cubicBezTo>
                    <a:lnTo>
                      <a:pt x="18521" y="98118"/>
                    </a:lnTo>
                    <a:cubicBezTo>
                      <a:pt x="19133" y="95358"/>
                      <a:pt x="20061" y="92294"/>
                      <a:pt x="20673" y="89533"/>
                    </a:cubicBezTo>
                    <a:cubicBezTo>
                      <a:pt x="22528" y="84621"/>
                      <a:pt x="24383" y="79724"/>
                      <a:pt x="26541" y="75121"/>
                    </a:cubicBezTo>
                    <a:lnTo>
                      <a:pt x="29008" y="75121"/>
                    </a:lnTo>
                    <a:lnTo>
                      <a:pt x="29008" y="70279"/>
                    </a:lnTo>
                    <a:cubicBezTo>
                      <a:pt x="28949" y="70394"/>
                      <a:pt x="28875" y="70502"/>
                      <a:pt x="28816" y="70616"/>
                    </a:cubicBezTo>
                    <a:cubicBezTo>
                      <a:pt x="28698" y="70944"/>
                      <a:pt x="28606" y="71327"/>
                      <a:pt x="28386" y="71748"/>
                    </a:cubicBezTo>
                    <a:cubicBezTo>
                      <a:pt x="28386" y="71445"/>
                      <a:pt x="28705" y="71136"/>
                      <a:pt x="28705" y="70820"/>
                    </a:cubicBezTo>
                    <a:cubicBezTo>
                      <a:pt x="28739" y="70749"/>
                      <a:pt x="28782" y="70687"/>
                      <a:pt x="28816" y="70616"/>
                    </a:cubicBezTo>
                    <a:cubicBezTo>
                      <a:pt x="28872" y="70471"/>
                      <a:pt x="28912" y="70304"/>
                      <a:pt x="29008" y="70208"/>
                    </a:cubicBezTo>
                    <a:lnTo>
                      <a:pt x="29008" y="70279"/>
                    </a:lnTo>
                    <a:cubicBezTo>
                      <a:pt x="30488" y="67435"/>
                      <a:pt x="32210" y="64807"/>
                      <a:pt x="33942" y="61929"/>
                    </a:cubicBezTo>
                    <a:cubicBezTo>
                      <a:pt x="38567" y="55493"/>
                      <a:pt x="43816" y="49359"/>
                      <a:pt x="49674" y="43841"/>
                    </a:cubicBezTo>
                    <a:cubicBezTo>
                      <a:pt x="48747" y="46601"/>
                      <a:pt x="48444" y="49668"/>
                      <a:pt x="48444" y="53344"/>
                    </a:cubicBezTo>
                    <a:cubicBezTo>
                      <a:pt x="48444" y="60096"/>
                      <a:pt x="49984" y="65617"/>
                      <a:pt x="52766" y="69599"/>
                    </a:cubicBezTo>
                    <a:cubicBezTo>
                      <a:pt x="55536" y="73896"/>
                      <a:pt x="59858" y="75726"/>
                      <a:pt x="65413" y="75726"/>
                    </a:cubicBezTo>
                    <a:cubicBezTo>
                      <a:pt x="70969" y="75726"/>
                      <a:pt x="74972" y="73578"/>
                      <a:pt x="78061" y="69290"/>
                    </a:cubicBezTo>
                    <a:cubicBezTo>
                      <a:pt x="80528" y="65308"/>
                      <a:pt x="82080" y="60093"/>
                      <a:pt x="82080" y="53341"/>
                    </a:cubicBezTo>
                    <a:cubicBezTo>
                      <a:pt x="82080" y="46292"/>
                      <a:pt x="80528" y="40771"/>
                      <a:pt x="77758" y="36789"/>
                    </a:cubicBezTo>
                    <a:cubicBezTo>
                      <a:pt x="75291" y="33101"/>
                      <a:pt x="71581" y="31267"/>
                      <a:pt x="66956" y="30662"/>
                    </a:cubicBezTo>
                    <a:cubicBezTo>
                      <a:pt x="82689" y="21146"/>
                      <a:pt x="101210" y="15931"/>
                      <a:pt x="120949" y="15931"/>
                    </a:cubicBezTo>
                    <a:cubicBezTo>
                      <a:pt x="145329" y="15931"/>
                      <a:pt x="167538" y="24216"/>
                      <a:pt x="185432" y="38016"/>
                    </a:cubicBezTo>
                    <a:cubicBezTo>
                      <a:pt x="183577" y="39237"/>
                      <a:pt x="181110" y="39859"/>
                      <a:pt x="177715" y="39859"/>
                    </a:cubicBezTo>
                    <a:lnTo>
                      <a:pt x="177715" y="46295"/>
                    </a:lnTo>
                    <a:lnTo>
                      <a:pt x="188823" y="46295"/>
                    </a:lnTo>
                    <a:lnTo>
                      <a:pt x="188823" y="75121"/>
                    </a:lnTo>
                    <a:lnTo>
                      <a:pt x="197776" y="75121"/>
                    </a:lnTo>
                    <a:lnTo>
                      <a:pt x="197776" y="49359"/>
                    </a:lnTo>
                    <a:cubicBezTo>
                      <a:pt x="201474" y="53344"/>
                      <a:pt x="204865" y="57638"/>
                      <a:pt x="207956" y="61929"/>
                    </a:cubicBezTo>
                    <a:cubicBezTo>
                      <a:pt x="209811" y="64996"/>
                      <a:pt x="211351" y="67757"/>
                      <a:pt x="213206" y="70820"/>
                    </a:cubicBezTo>
                    <a:cubicBezTo>
                      <a:pt x="216282" y="76657"/>
                      <a:pt x="219064" y="83097"/>
                      <a:pt x="220907" y="89533"/>
                    </a:cubicBezTo>
                    <a:cubicBezTo>
                      <a:pt x="222153" y="92903"/>
                      <a:pt x="222765" y="96273"/>
                      <a:pt x="223692" y="99658"/>
                    </a:cubicBezTo>
                    <a:cubicBezTo>
                      <a:pt x="221225" y="100573"/>
                      <a:pt x="219370" y="102103"/>
                      <a:pt x="217831" y="104252"/>
                    </a:cubicBezTo>
                    <a:cubicBezTo>
                      <a:pt x="216600" y="105791"/>
                      <a:pt x="215673" y="107315"/>
                      <a:pt x="215048" y="109467"/>
                    </a:cubicBezTo>
                    <a:cubicBezTo>
                      <a:pt x="212278" y="101794"/>
                      <a:pt x="207956" y="94442"/>
                      <a:pt x="201789" y="88309"/>
                    </a:cubicBezTo>
                    <a:cubicBezTo>
                      <a:pt x="190054" y="76969"/>
                      <a:pt x="174633" y="71142"/>
                      <a:pt x="159812" y="71142"/>
                    </a:cubicBezTo>
                    <a:moveTo>
                      <a:pt x="101204" y="136144"/>
                    </a:moveTo>
                    <a:cubicBezTo>
                      <a:pt x="96579" y="135841"/>
                      <a:pt x="94415" y="130622"/>
                      <a:pt x="94415" y="120816"/>
                    </a:cubicBezTo>
                    <a:cubicBezTo>
                      <a:pt x="94415" y="110691"/>
                      <a:pt x="96882" y="105488"/>
                      <a:pt x="101816" y="105488"/>
                    </a:cubicBezTo>
                    <a:cubicBezTo>
                      <a:pt x="103362" y="105488"/>
                      <a:pt x="104598" y="106101"/>
                      <a:pt x="105513" y="106713"/>
                    </a:cubicBezTo>
                    <a:cubicBezTo>
                      <a:pt x="101816" y="115907"/>
                      <a:pt x="100276" y="126337"/>
                      <a:pt x="101204" y="136144"/>
                    </a:cubicBezTo>
                    <a:moveTo>
                      <a:pt x="222449" y="146881"/>
                    </a:moveTo>
                    <a:cubicBezTo>
                      <a:pt x="220595" y="153620"/>
                      <a:pt x="218437" y="160069"/>
                      <a:pt x="215358" y="166202"/>
                    </a:cubicBezTo>
                    <a:lnTo>
                      <a:pt x="209805" y="160681"/>
                    </a:lnTo>
                    <a:cubicBezTo>
                      <a:pt x="214115" y="153620"/>
                      <a:pt x="216897" y="145965"/>
                      <a:pt x="218131" y="137989"/>
                    </a:cubicBezTo>
                    <a:cubicBezTo>
                      <a:pt x="219670" y="139823"/>
                      <a:pt x="221525" y="141362"/>
                      <a:pt x="223689" y="142277"/>
                    </a:cubicBezTo>
                    <a:cubicBezTo>
                      <a:pt x="223377" y="143817"/>
                      <a:pt x="222759" y="145341"/>
                      <a:pt x="222449" y="146881"/>
                    </a:cubicBezTo>
                    <a:moveTo>
                      <a:pt x="224917" y="133386"/>
                    </a:moveTo>
                    <a:cubicBezTo>
                      <a:pt x="223377" y="130931"/>
                      <a:pt x="222449" y="126647"/>
                      <a:pt x="222449" y="120816"/>
                    </a:cubicBezTo>
                    <a:cubicBezTo>
                      <a:pt x="222449" y="114992"/>
                      <a:pt x="223377" y="110691"/>
                      <a:pt x="224917" y="108237"/>
                    </a:cubicBezTo>
                    <a:cubicBezTo>
                      <a:pt x="224917" y="108067"/>
                      <a:pt x="224873" y="107850"/>
                      <a:pt x="224861" y="107665"/>
                    </a:cubicBezTo>
                    <a:cubicBezTo>
                      <a:pt x="224691" y="106425"/>
                      <a:pt x="224502" y="105185"/>
                      <a:pt x="224292" y="103952"/>
                    </a:cubicBezTo>
                    <a:cubicBezTo>
                      <a:pt x="224567" y="105272"/>
                      <a:pt x="224793" y="106549"/>
                      <a:pt x="224861" y="107665"/>
                    </a:cubicBezTo>
                    <a:cubicBezTo>
                      <a:pt x="225461" y="111962"/>
                      <a:pt x="225844" y="116296"/>
                      <a:pt x="225844" y="120816"/>
                    </a:cubicBezTo>
                    <a:cubicBezTo>
                      <a:pt x="225844" y="125104"/>
                      <a:pt x="225541" y="129095"/>
                      <a:pt x="224917" y="133386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" name="Google Shape;229;p6"/>
          <p:cNvSpPr txBox="1"/>
          <p:nvPr/>
        </p:nvSpPr>
        <p:spPr>
          <a:xfrm>
            <a:off x="596992" y="2024166"/>
            <a:ext cx="4693865" cy="313932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t" anchorCtr="0">
            <a:spAutoFit/>
          </a:bodyPr>
          <a:lstStyle/>
          <a:p>
            <a:pPr marL="457200" marR="0" lvl="0" indent="-457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8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Reference Security  Architecture</a:t>
            </a:r>
            <a:endParaRPr dirty="0"/>
          </a:p>
          <a:p>
            <a:pPr marL="457200" marR="0" lvl="0" indent="-457200" algn="l" rtl="0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8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Cyber </a:t>
            </a:r>
            <a:r>
              <a:rPr lang="en-US" sz="2800" b="0" i="0" u="none" strike="noStrike" cap="none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BluePrint</a:t>
            </a:r>
            <a:r>
              <a:rPr lang="en-US" sz="28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     Templates</a:t>
            </a:r>
            <a:endParaRPr dirty="0"/>
          </a:p>
          <a:p>
            <a:pPr marL="457200" marR="0" lvl="0" indent="-457200" algn="l" rtl="0">
              <a:lnSpc>
                <a:spcPct val="100000"/>
              </a:lnSpc>
              <a:spcBef>
                <a:spcPts val="18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800" b="0" i="0" u="none" strike="noStrike" cap="none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Customize to your     environments</a:t>
            </a:r>
            <a:endParaRPr sz="3200" b="0" i="0" u="none" strike="noStrike" cap="none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230" name="Google Shape;230;p6" descr="https://tse3.mm.bing.net/th?id=OIP.gK0Z0N0V6-N7MWah09UEIwHaEJ&amp;pid=Api&amp;P=0&amp;w=315&amp;h=178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5290857" y="1266957"/>
            <a:ext cx="3000375" cy="1685925"/>
          </a:xfrm>
          <a:prstGeom prst="rect">
            <a:avLst/>
          </a:prstGeom>
          <a:noFill/>
          <a:ln>
            <a:noFill/>
          </a:ln>
        </p:spPr>
      </p:pic>
      <p:pic>
        <p:nvPicPr>
          <p:cNvPr id="231" name="Google Shape;231;p6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290857" y="2952882"/>
            <a:ext cx="6503565" cy="3005049"/>
          </a:xfrm>
          <a:prstGeom prst="rect">
            <a:avLst/>
          </a:prstGeom>
          <a:noFill/>
          <a:ln>
            <a:noFill/>
          </a:ln>
        </p:spPr>
      </p:pic>
      <p:sp>
        <p:nvSpPr>
          <p:cNvPr id="232" name="Google Shape;232;p6"/>
          <p:cNvSpPr txBox="1">
            <a:spLocks noGrp="1"/>
          </p:cNvSpPr>
          <p:nvPr>
            <p:ph type="title"/>
          </p:nvPr>
        </p:nvSpPr>
        <p:spPr>
          <a:xfrm>
            <a:off x="182879" y="182880"/>
            <a:ext cx="11741267" cy="64629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 sz="4000" dirty="0"/>
              <a:t>SAFE Security Architecture Toolkit for Visio!</a:t>
            </a:r>
            <a:endParaRPr sz="4000" dirty="0"/>
          </a:p>
        </p:txBody>
      </p:sp>
      <p:sp>
        <p:nvSpPr>
          <p:cNvPr id="233" name="Google Shape;233;p6"/>
          <p:cNvSpPr/>
          <p:nvPr/>
        </p:nvSpPr>
        <p:spPr>
          <a:xfrm rot="878803">
            <a:off x="9516105" y="2629716"/>
            <a:ext cx="236475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E3241B"/>
              </a:buClr>
              <a:buSzPts val="3600"/>
              <a:buFont typeface="Arial"/>
              <a:buNone/>
            </a:pPr>
            <a:r>
              <a:rPr lang="en-US" sz="3600" b="0" i="0" u="none" strike="noStrike" cap="none">
                <a:solidFill>
                  <a:srgbClr val="E3241B"/>
                </a:solidFill>
                <a:latin typeface="Arial"/>
                <a:ea typeface="Arial"/>
                <a:cs typeface="Arial"/>
                <a:sym typeface="Arial"/>
              </a:rPr>
              <a:t>EXAMPLE</a:t>
            </a:r>
            <a:endParaRPr/>
          </a:p>
        </p:txBody>
      </p:sp>
      <p:sp>
        <p:nvSpPr>
          <p:cNvPr id="10" name="Google Shape;223;p5">
            <a:extLst>
              <a:ext uri="{FF2B5EF4-FFF2-40B4-BE49-F238E27FC236}">
                <a16:creationId xmlns:a16="http://schemas.microsoft.com/office/drawing/2014/main" id="{C6F60246-EDA0-DE48-BE13-251EF0035E56}"/>
              </a:ext>
            </a:extLst>
          </p:cNvPr>
          <p:cNvSpPr/>
          <p:nvPr/>
        </p:nvSpPr>
        <p:spPr>
          <a:xfrm>
            <a:off x="580356" y="5828658"/>
            <a:ext cx="10972800" cy="58473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SAFE </a:t>
            </a:r>
            <a:r>
              <a:rPr lang="en-US" sz="1800" dirty="0">
                <a:solidFill>
                  <a:schemeClr val="dk1"/>
                </a:solidFill>
              </a:rPr>
              <a:t>Toolkit for Visio:</a:t>
            </a:r>
          </a:p>
          <a:p>
            <a:r>
              <a:rPr lang="en-US" dirty="0">
                <a:solidFill>
                  <a:schemeClr val="dk1"/>
                </a:solidFill>
                <a:hlinkClick r:id="rId5"/>
              </a:rPr>
              <a:t>https://www.cisco.com/c/dam/assets/prod/visio/visio/safe-visio-toolkit.zip</a:t>
            </a:r>
            <a:r>
              <a:rPr lang="en-US" dirty="0">
                <a:solidFill>
                  <a:schemeClr val="dk1"/>
                </a:solidFill>
              </a:rPr>
              <a:t>  </a:t>
            </a:r>
            <a:endParaRPr lang="en-US" dirty="0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7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27" name="Google Shape;7827;p64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Application Icons</a:t>
            </a:r>
            <a:endParaRPr/>
          </a:p>
        </p:txBody>
      </p:sp>
      <p:sp>
        <p:nvSpPr>
          <p:cNvPr id="39" name="Google Shape;7795;p64">
            <a:extLst>
              <a:ext uri="{FF2B5EF4-FFF2-40B4-BE49-F238E27FC236}">
                <a16:creationId xmlns:a16="http://schemas.microsoft.com/office/drawing/2014/main" id="{4542D686-7687-44E3-95F2-8AD235590085}"/>
              </a:ext>
            </a:extLst>
          </p:cNvPr>
          <p:cNvSpPr txBox="1"/>
          <p:nvPr/>
        </p:nvSpPr>
        <p:spPr>
          <a:xfrm>
            <a:off x="705597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Application-specific security services.</a:t>
            </a:r>
            <a:endParaRPr/>
          </a:p>
        </p:txBody>
      </p:sp>
      <p:sp>
        <p:nvSpPr>
          <p:cNvPr id="40" name="Google Shape;7796;p64">
            <a:extLst>
              <a:ext uri="{FF2B5EF4-FFF2-40B4-BE49-F238E27FC236}">
                <a16:creationId xmlns:a16="http://schemas.microsoft.com/office/drawing/2014/main" id="{3229825E-F16B-41BC-AE99-7E3C080AC100}"/>
              </a:ext>
            </a:extLst>
          </p:cNvPr>
          <p:cNvSpPr txBox="1"/>
          <p:nvPr/>
        </p:nvSpPr>
        <p:spPr>
          <a:xfrm>
            <a:off x="2515250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Phishing: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Infiltration and exfiltration via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email.</a:t>
            </a:r>
            <a:endParaRPr/>
          </a:p>
        </p:txBody>
      </p:sp>
      <p:sp>
        <p:nvSpPr>
          <p:cNvPr id="41" name="Google Shape;7797;p64">
            <a:extLst>
              <a:ext uri="{FF2B5EF4-FFF2-40B4-BE49-F238E27FC236}">
                <a16:creationId xmlns:a16="http://schemas.microsoft.com/office/drawing/2014/main" id="{36495351-C291-4CB3-A3FA-74686D92AC93}"/>
              </a:ext>
            </a:extLst>
          </p:cNvPr>
          <p:cNvSpPr txBox="1"/>
          <p:nvPr/>
        </p:nvSpPr>
        <p:spPr>
          <a:xfrm>
            <a:off x="4318155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Email Security: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Messaging integrity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and protections.</a:t>
            </a:r>
            <a:endParaRPr/>
          </a:p>
        </p:txBody>
      </p:sp>
      <p:sp>
        <p:nvSpPr>
          <p:cNvPr id="42" name="Google Shape;7798;p64">
            <a:extLst>
              <a:ext uri="{FF2B5EF4-FFF2-40B4-BE49-F238E27FC236}">
                <a16:creationId xmlns:a16="http://schemas.microsoft.com/office/drawing/2014/main" id="{4DAA0AC0-C1A2-44F9-A0BA-018C154AE314}"/>
              </a:ext>
            </a:extLst>
          </p:cNvPr>
          <p:cNvSpPr txBox="1"/>
          <p:nvPr/>
        </p:nvSpPr>
        <p:spPr>
          <a:xfrm>
            <a:off x="6114106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Email Security</a:t>
            </a:r>
            <a:endParaRPr/>
          </a:p>
        </p:txBody>
      </p:sp>
      <p:sp>
        <p:nvSpPr>
          <p:cNvPr id="43" name="Google Shape;7799;p64">
            <a:extLst>
              <a:ext uri="{FF2B5EF4-FFF2-40B4-BE49-F238E27FC236}">
                <a16:creationId xmlns:a16="http://schemas.microsoft.com/office/drawing/2014/main" id="{2303DF2B-0C03-4AF0-BB9A-4F2E5BB26685}"/>
              </a:ext>
            </a:extLst>
          </p:cNvPr>
          <p:cNvSpPr txBox="1"/>
          <p:nvPr/>
        </p:nvSpPr>
        <p:spPr>
          <a:xfrm>
            <a:off x="7910057" y="1605280"/>
            <a:ext cx="3171901" cy="4257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Email Security Appliance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Cloud Email Security</a:t>
            </a:r>
            <a:endParaRPr/>
          </a:p>
        </p:txBody>
      </p:sp>
      <p:sp>
        <p:nvSpPr>
          <p:cNvPr id="44" name="Google Shape;7800;p64">
            <a:extLst>
              <a:ext uri="{FF2B5EF4-FFF2-40B4-BE49-F238E27FC236}">
                <a16:creationId xmlns:a16="http://schemas.microsoft.com/office/drawing/2014/main" id="{07128256-530C-47A8-AAAD-DF476DF823A4}"/>
              </a:ext>
            </a:extLst>
          </p:cNvPr>
          <p:cNvSpPr txBox="1"/>
          <p:nvPr/>
        </p:nvSpPr>
        <p:spPr>
          <a:xfrm>
            <a:off x="7910057" y="3202149"/>
            <a:ext cx="3171901" cy="220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2296" marR="0" lvl="0" indent="-82296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Threatgrid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5" name="Google Shape;7801;p64">
            <a:extLst>
              <a:ext uri="{FF2B5EF4-FFF2-40B4-BE49-F238E27FC236}">
                <a16:creationId xmlns:a16="http://schemas.microsoft.com/office/drawing/2014/main" id="{31B3F812-D697-43E5-93FF-66417B6E2DCA}"/>
              </a:ext>
            </a:extLst>
          </p:cNvPr>
          <p:cNvSpPr txBox="1"/>
          <p:nvPr/>
        </p:nvSpPr>
        <p:spPr>
          <a:xfrm>
            <a:off x="6114106" y="320214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Sandbox Appliance</a:t>
            </a:r>
            <a:endParaRPr/>
          </a:p>
        </p:txBody>
      </p:sp>
      <p:sp>
        <p:nvSpPr>
          <p:cNvPr id="46" name="Google Shape;7802;p64">
            <a:extLst>
              <a:ext uri="{FF2B5EF4-FFF2-40B4-BE49-F238E27FC236}">
                <a16:creationId xmlns:a16="http://schemas.microsoft.com/office/drawing/2014/main" id="{B63FF05C-87CA-4385-818E-0987067C68CE}"/>
              </a:ext>
            </a:extLst>
          </p:cNvPr>
          <p:cNvSpPr txBox="1"/>
          <p:nvPr/>
        </p:nvSpPr>
        <p:spPr>
          <a:xfrm>
            <a:off x="4318155" y="320214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 Sandbox: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Detonation and analysis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of file behavior.</a:t>
            </a:r>
            <a:endParaRPr/>
          </a:p>
        </p:txBody>
      </p:sp>
      <p:sp>
        <p:nvSpPr>
          <p:cNvPr id="47" name="Google Shape;7803;p64">
            <a:extLst>
              <a:ext uri="{FF2B5EF4-FFF2-40B4-BE49-F238E27FC236}">
                <a16:creationId xmlns:a16="http://schemas.microsoft.com/office/drawing/2014/main" id="{D69816BD-5FE5-474B-96D7-EFA93A395277}"/>
              </a:ext>
            </a:extLst>
          </p:cNvPr>
          <p:cNvSpPr txBox="1"/>
          <p:nvPr/>
        </p:nvSpPr>
        <p:spPr>
          <a:xfrm>
            <a:off x="705596" y="4794529"/>
            <a:ext cx="1801299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Storage: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Drives, databases, media.</a:t>
            </a:r>
            <a:endParaRPr/>
          </a:p>
        </p:txBody>
      </p:sp>
      <p:sp>
        <p:nvSpPr>
          <p:cNvPr id="48" name="Google Shape;7804;p64">
            <a:extLst>
              <a:ext uri="{FF2B5EF4-FFF2-40B4-BE49-F238E27FC236}">
                <a16:creationId xmlns:a16="http://schemas.microsoft.com/office/drawing/2014/main" id="{E1A6ECAC-00B5-42E7-AF5E-8D8320109030}"/>
              </a:ext>
            </a:extLst>
          </p:cNvPr>
          <p:cNvSpPr txBox="1"/>
          <p:nvPr/>
        </p:nvSpPr>
        <p:spPr>
          <a:xfrm>
            <a:off x="7910057" y="4794529"/>
            <a:ext cx="3171901" cy="220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Disk Encryption Technology Partner</a:t>
            </a:r>
            <a:endParaRPr/>
          </a:p>
        </p:txBody>
      </p:sp>
      <p:sp>
        <p:nvSpPr>
          <p:cNvPr id="49" name="Google Shape;7805;p64">
            <a:extLst>
              <a:ext uri="{FF2B5EF4-FFF2-40B4-BE49-F238E27FC236}">
                <a16:creationId xmlns:a16="http://schemas.microsoft.com/office/drawing/2014/main" id="{94F54EB7-5CBA-4D23-89C2-5F964887E021}"/>
              </a:ext>
            </a:extLst>
          </p:cNvPr>
          <p:cNvSpPr txBox="1"/>
          <p:nvPr/>
        </p:nvSpPr>
        <p:spPr>
          <a:xfrm>
            <a:off x="4733080" y="2729887"/>
            <a:ext cx="37189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Email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50" name="Google Shape;7806;p64">
            <a:extLst>
              <a:ext uri="{FF2B5EF4-FFF2-40B4-BE49-F238E27FC236}">
                <a16:creationId xmlns:a16="http://schemas.microsoft.com/office/drawing/2014/main" id="{3F3D5BEA-0320-433B-BE67-0A8FB4C116E8}"/>
              </a:ext>
            </a:extLst>
          </p:cNvPr>
          <p:cNvSpPr txBox="1"/>
          <p:nvPr/>
        </p:nvSpPr>
        <p:spPr>
          <a:xfrm>
            <a:off x="6708705" y="2812331"/>
            <a:ext cx="53380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7692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Email Security</a:t>
            </a:r>
            <a:endParaRPr/>
          </a:p>
        </p:txBody>
      </p:sp>
      <p:sp>
        <p:nvSpPr>
          <p:cNvPr id="51" name="Google Shape;7807;p64">
            <a:extLst>
              <a:ext uri="{FF2B5EF4-FFF2-40B4-BE49-F238E27FC236}">
                <a16:creationId xmlns:a16="http://schemas.microsoft.com/office/drawing/2014/main" id="{54061880-D1F8-469B-A695-25603138DBA7}"/>
              </a:ext>
            </a:extLst>
          </p:cNvPr>
          <p:cNvSpPr txBox="1"/>
          <p:nvPr/>
        </p:nvSpPr>
        <p:spPr>
          <a:xfrm>
            <a:off x="4710638" y="4332527"/>
            <a:ext cx="416781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Sandbox</a:t>
            </a:r>
            <a:endParaRPr/>
          </a:p>
        </p:txBody>
      </p:sp>
      <p:sp>
        <p:nvSpPr>
          <p:cNvPr id="52" name="Google Shape;7808;p64">
            <a:extLst>
              <a:ext uri="{FF2B5EF4-FFF2-40B4-BE49-F238E27FC236}">
                <a16:creationId xmlns:a16="http://schemas.microsoft.com/office/drawing/2014/main" id="{EA99ECBD-99D2-410A-A07B-623B43CD99E6}"/>
              </a:ext>
            </a:extLst>
          </p:cNvPr>
          <p:cNvSpPr txBox="1"/>
          <p:nvPr/>
        </p:nvSpPr>
        <p:spPr>
          <a:xfrm>
            <a:off x="6791260" y="4402790"/>
            <a:ext cx="36869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7692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Sandbox </a:t>
            </a:r>
            <a:endParaRPr/>
          </a:p>
          <a:p>
            <a:pPr marL="0" marR="0" lvl="0" indent="0" algn="ctr" rtl="0">
              <a:lnSpc>
                <a:spcPct val="107692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Appliance</a:t>
            </a:r>
            <a:endParaRPr/>
          </a:p>
        </p:txBody>
      </p:sp>
      <p:sp>
        <p:nvSpPr>
          <p:cNvPr id="54" name="Google Shape;7815;p64">
            <a:extLst>
              <a:ext uri="{FF2B5EF4-FFF2-40B4-BE49-F238E27FC236}">
                <a16:creationId xmlns:a16="http://schemas.microsoft.com/office/drawing/2014/main" id="{21EEBEBA-44A5-4824-A120-DE0FC40FFA3B}"/>
              </a:ext>
            </a:extLst>
          </p:cNvPr>
          <p:cNvSpPr txBox="1"/>
          <p:nvPr/>
        </p:nvSpPr>
        <p:spPr>
          <a:xfrm>
            <a:off x="2515250" y="3204119"/>
            <a:ext cx="17272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Polymorphic threats.</a:t>
            </a:r>
            <a:endParaRPr/>
          </a:p>
        </p:txBody>
      </p:sp>
      <p:sp>
        <p:nvSpPr>
          <p:cNvPr id="55" name="Google Shape;7816;p64">
            <a:extLst>
              <a:ext uri="{FF2B5EF4-FFF2-40B4-BE49-F238E27FC236}">
                <a16:creationId xmlns:a16="http://schemas.microsoft.com/office/drawing/2014/main" id="{037353A0-E7FC-4576-906E-9E98C96BB3CF}"/>
              </a:ext>
            </a:extLst>
          </p:cNvPr>
          <p:cNvSpPr txBox="1"/>
          <p:nvPr/>
        </p:nvSpPr>
        <p:spPr>
          <a:xfrm>
            <a:off x="2501346" y="4794529"/>
            <a:ext cx="17272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Spying: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Theft of unencrypted traffic.</a:t>
            </a:r>
            <a:endParaRPr/>
          </a:p>
        </p:txBody>
      </p:sp>
      <p:sp>
        <p:nvSpPr>
          <p:cNvPr id="56" name="Google Shape;7817;p64">
            <a:extLst>
              <a:ext uri="{FF2B5EF4-FFF2-40B4-BE49-F238E27FC236}">
                <a16:creationId xmlns:a16="http://schemas.microsoft.com/office/drawing/2014/main" id="{EDBE4E02-5C5A-4323-8E9C-94A2B975AAE0}"/>
              </a:ext>
            </a:extLst>
          </p:cNvPr>
          <p:cNvSpPr txBox="1"/>
          <p:nvPr/>
        </p:nvSpPr>
        <p:spPr>
          <a:xfrm>
            <a:off x="4306856" y="4794529"/>
            <a:ext cx="17272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Disk Encryption: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Encryption of data at rest.</a:t>
            </a:r>
            <a:endParaRPr/>
          </a:p>
        </p:txBody>
      </p:sp>
      <p:sp>
        <p:nvSpPr>
          <p:cNvPr id="57" name="Google Shape;7818;p64">
            <a:extLst>
              <a:ext uri="{FF2B5EF4-FFF2-40B4-BE49-F238E27FC236}">
                <a16:creationId xmlns:a16="http://schemas.microsoft.com/office/drawing/2014/main" id="{02DE7CEA-7F92-4281-B484-184962AB5B20}"/>
              </a:ext>
            </a:extLst>
          </p:cNvPr>
          <p:cNvSpPr txBox="1"/>
          <p:nvPr/>
        </p:nvSpPr>
        <p:spPr>
          <a:xfrm>
            <a:off x="4675371" y="5947392"/>
            <a:ext cx="487314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Disk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Encryption</a:t>
            </a:r>
            <a:endParaRPr/>
          </a:p>
        </p:txBody>
      </p:sp>
      <p:sp>
        <p:nvSpPr>
          <p:cNvPr id="58" name="Google Shape;7825;p64">
            <a:extLst>
              <a:ext uri="{FF2B5EF4-FFF2-40B4-BE49-F238E27FC236}">
                <a16:creationId xmlns:a16="http://schemas.microsoft.com/office/drawing/2014/main" id="{A5E717CC-A466-4AE3-9264-FF44BBB78DEF}"/>
              </a:ext>
            </a:extLst>
          </p:cNvPr>
          <p:cNvSpPr/>
          <p:nvPr/>
        </p:nvSpPr>
        <p:spPr>
          <a:xfrm>
            <a:off x="1360275" y="2781362"/>
            <a:ext cx="504945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</a:t>
            </a:r>
            <a:endParaRPr/>
          </a:p>
        </p:txBody>
      </p:sp>
      <p:sp>
        <p:nvSpPr>
          <p:cNvPr id="59" name="Google Shape;7826;p64">
            <a:extLst>
              <a:ext uri="{FF2B5EF4-FFF2-40B4-BE49-F238E27FC236}">
                <a16:creationId xmlns:a16="http://schemas.microsoft.com/office/drawing/2014/main" id="{FA18C3D6-DD0B-41AE-9DB4-D88D5B29D30B}"/>
              </a:ext>
            </a:extLst>
          </p:cNvPr>
          <p:cNvSpPr/>
          <p:nvPr/>
        </p:nvSpPr>
        <p:spPr>
          <a:xfrm>
            <a:off x="1380161" y="5991827"/>
            <a:ext cx="442430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Database</a:t>
            </a:r>
            <a:endParaRPr sz="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0" name="Google Shape;7829;p64">
            <a:extLst>
              <a:ext uri="{FF2B5EF4-FFF2-40B4-BE49-F238E27FC236}">
                <a16:creationId xmlns:a16="http://schemas.microsoft.com/office/drawing/2014/main" id="{9E930BCD-96C1-4551-AFB0-E45A8C36952F}"/>
              </a:ext>
            </a:extLst>
          </p:cNvPr>
          <p:cNvSpPr/>
          <p:nvPr/>
        </p:nvSpPr>
        <p:spPr>
          <a:xfrm>
            <a:off x="1404780" y="5540795"/>
            <a:ext cx="393192" cy="393192"/>
          </a:xfrm>
          <a:custGeom>
            <a:avLst/>
            <a:gdLst/>
            <a:ahLst/>
            <a:cxnLst/>
            <a:rect l="l" t="t" r="r" b="b"/>
            <a:pathLst>
              <a:path w="1493310" h="1493310" extrusionOk="0">
                <a:moveTo>
                  <a:pt x="1493311" y="746655"/>
                </a:moveTo>
                <a:cubicBezTo>
                  <a:pt x="1493311" y="1159022"/>
                  <a:pt x="1159022" y="1493311"/>
                  <a:pt x="746655" y="1493311"/>
                </a:cubicBezTo>
                <a:cubicBezTo>
                  <a:pt x="334289" y="1493311"/>
                  <a:pt x="0" y="1159022"/>
                  <a:pt x="0" y="746655"/>
                </a:cubicBezTo>
                <a:cubicBezTo>
                  <a:pt x="0" y="334289"/>
                  <a:pt x="334289" y="0"/>
                  <a:pt x="746655" y="0"/>
                </a:cubicBezTo>
                <a:cubicBezTo>
                  <a:pt x="1159022" y="0"/>
                  <a:pt x="1493311" y="334289"/>
                  <a:pt x="1493311" y="746655"/>
                </a:cubicBezTo>
                <a:close/>
              </a:path>
            </a:pathLst>
          </a:custGeom>
          <a:solidFill>
            <a:srgbClr val="999999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61" name="Google Shape;7830;p64">
            <a:extLst>
              <a:ext uri="{FF2B5EF4-FFF2-40B4-BE49-F238E27FC236}">
                <a16:creationId xmlns:a16="http://schemas.microsoft.com/office/drawing/2014/main" id="{D9DA6A7C-76AB-4D4D-8A16-824552FCEBA4}"/>
              </a:ext>
            </a:extLst>
          </p:cNvPr>
          <p:cNvSpPr/>
          <p:nvPr/>
        </p:nvSpPr>
        <p:spPr>
          <a:xfrm>
            <a:off x="1456093" y="5615469"/>
            <a:ext cx="287989" cy="249628"/>
          </a:xfrm>
          <a:custGeom>
            <a:avLst/>
            <a:gdLst/>
            <a:ahLst/>
            <a:cxnLst/>
            <a:rect l="l" t="t" r="r" b="b"/>
            <a:pathLst>
              <a:path w="1097630" h="951422" extrusionOk="0">
                <a:moveTo>
                  <a:pt x="548815" y="0"/>
                </a:moveTo>
                <a:cubicBezTo>
                  <a:pt x="276045" y="0"/>
                  <a:pt x="0" y="62966"/>
                  <a:pt x="0" y="182854"/>
                </a:cubicBezTo>
                <a:lnTo>
                  <a:pt x="0" y="768694"/>
                </a:lnTo>
                <a:cubicBezTo>
                  <a:pt x="0" y="888708"/>
                  <a:pt x="276045" y="951422"/>
                  <a:pt x="548815" y="951422"/>
                </a:cubicBezTo>
                <a:cubicBezTo>
                  <a:pt x="821585" y="951422"/>
                  <a:pt x="1097630" y="888456"/>
                  <a:pt x="1097630" y="768694"/>
                </a:cubicBezTo>
                <a:lnTo>
                  <a:pt x="1097630" y="182854"/>
                </a:lnTo>
                <a:cubicBezTo>
                  <a:pt x="1097630" y="62840"/>
                  <a:pt x="821585" y="0"/>
                  <a:pt x="548815" y="0"/>
                </a:cubicBezTo>
                <a:close/>
                <a:moveTo>
                  <a:pt x="548815" y="72537"/>
                </a:moveTo>
                <a:cubicBezTo>
                  <a:pt x="840853" y="72537"/>
                  <a:pt x="1019678" y="143563"/>
                  <a:pt x="1019678" y="182854"/>
                </a:cubicBezTo>
                <a:cubicBezTo>
                  <a:pt x="1019678" y="222145"/>
                  <a:pt x="853446" y="293046"/>
                  <a:pt x="548815" y="293046"/>
                </a:cubicBezTo>
                <a:cubicBezTo>
                  <a:pt x="244184" y="293046"/>
                  <a:pt x="77952" y="220256"/>
                  <a:pt x="77952" y="182854"/>
                </a:cubicBezTo>
                <a:cubicBezTo>
                  <a:pt x="77952" y="145452"/>
                  <a:pt x="256651" y="72537"/>
                  <a:pt x="548815" y="72537"/>
                </a:cubicBezTo>
                <a:close/>
                <a:moveTo>
                  <a:pt x="548815" y="878507"/>
                </a:moveTo>
                <a:cubicBezTo>
                  <a:pt x="244058" y="878507"/>
                  <a:pt x="77952" y="805718"/>
                  <a:pt x="77952" y="768316"/>
                </a:cubicBezTo>
                <a:lnTo>
                  <a:pt x="77952" y="281208"/>
                </a:lnTo>
                <a:cubicBezTo>
                  <a:pt x="178699" y="336744"/>
                  <a:pt x="364575" y="365583"/>
                  <a:pt x="548815" y="365583"/>
                </a:cubicBezTo>
                <a:cubicBezTo>
                  <a:pt x="733055" y="365583"/>
                  <a:pt x="918554" y="336744"/>
                  <a:pt x="1019678" y="281208"/>
                </a:cubicBezTo>
                <a:lnTo>
                  <a:pt x="1019678" y="768694"/>
                </a:lnTo>
                <a:cubicBezTo>
                  <a:pt x="1019678" y="806096"/>
                  <a:pt x="853446" y="878885"/>
                  <a:pt x="548815" y="878885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62" name="Group 61">
            <a:extLst>
              <a:ext uri="{FF2B5EF4-FFF2-40B4-BE49-F238E27FC236}">
                <a16:creationId xmlns:a16="http://schemas.microsoft.com/office/drawing/2014/main" id="{69BC51CE-1433-4D46-9FDA-A093FACA8E3C}"/>
              </a:ext>
            </a:extLst>
          </p:cNvPr>
          <p:cNvGrpSpPr/>
          <p:nvPr/>
        </p:nvGrpSpPr>
        <p:grpSpPr>
          <a:xfrm>
            <a:off x="1409766" y="2311965"/>
            <a:ext cx="403808" cy="403807"/>
            <a:chOff x="1409766" y="2311965"/>
            <a:chExt cx="403808" cy="403807"/>
          </a:xfrm>
        </p:grpSpPr>
        <p:sp>
          <p:nvSpPr>
            <p:cNvPr id="63" name="Graphic 37">
              <a:extLst>
                <a:ext uri="{FF2B5EF4-FFF2-40B4-BE49-F238E27FC236}">
                  <a16:creationId xmlns:a16="http://schemas.microsoft.com/office/drawing/2014/main" id="{6C64CECE-58F4-4F49-8C99-F44CB2D64112}"/>
                </a:ext>
              </a:extLst>
            </p:cNvPr>
            <p:cNvSpPr/>
            <p:nvPr/>
          </p:nvSpPr>
          <p:spPr>
            <a:xfrm>
              <a:off x="1409766" y="2311965"/>
              <a:ext cx="403808" cy="403807"/>
            </a:xfrm>
            <a:custGeom>
              <a:avLst/>
              <a:gdLst>
                <a:gd name="connsiteX0" fmla="*/ 403808 w 403808"/>
                <a:gd name="connsiteY0" fmla="*/ 201904 h 403807"/>
                <a:gd name="connsiteX1" fmla="*/ 201904 w 403808"/>
                <a:gd name="connsiteY1" fmla="*/ 403808 h 403807"/>
                <a:gd name="connsiteX2" fmla="*/ 0 w 403808"/>
                <a:gd name="connsiteY2" fmla="*/ 201904 h 403807"/>
                <a:gd name="connsiteX3" fmla="*/ 201904 w 403808"/>
                <a:gd name="connsiteY3" fmla="*/ 0 h 403807"/>
                <a:gd name="connsiteX4" fmla="*/ 403808 w 403808"/>
                <a:gd name="connsiteY4" fmla="*/ 201904 h 40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808" h="403807">
                  <a:moveTo>
                    <a:pt x="403808" y="201904"/>
                  </a:moveTo>
                  <a:cubicBezTo>
                    <a:pt x="403808" y="313412"/>
                    <a:pt x="313413" y="403808"/>
                    <a:pt x="201904" y="403808"/>
                  </a:cubicBezTo>
                  <a:cubicBezTo>
                    <a:pt x="90396" y="403808"/>
                    <a:pt x="0" y="313412"/>
                    <a:pt x="0" y="201904"/>
                  </a:cubicBezTo>
                  <a:cubicBezTo>
                    <a:pt x="0" y="90395"/>
                    <a:pt x="90396" y="0"/>
                    <a:pt x="201904" y="0"/>
                  </a:cubicBezTo>
                  <a:cubicBezTo>
                    <a:pt x="313413" y="0"/>
                    <a:pt x="403808" y="90395"/>
                    <a:pt x="403808" y="201904"/>
                  </a:cubicBezTo>
                  <a:close/>
                </a:path>
              </a:pathLst>
            </a:custGeom>
            <a:solidFill>
              <a:srgbClr val="999999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64" name="Graphic 37">
              <a:extLst>
                <a:ext uri="{FF2B5EF4-FFF2-40B4-BE49-F238E27FC236}">
                  <a16:creationId xmlns:a16="http://schemas.microsoft.com/office/drawing/2014/main" id="{9DB04FD6-3782-46AD-AAF9-C523530BF28C}"/>
                </a:ext>
              </a:extLst>
            </p:cNvPr>
            <p:cNvGrpSpPr/>
            <p:nvPr/>
          </p:nvGrpSpPr>
          <p:grpSpPr>
            <a:xfrm>
              <a:off x="1469695" y="2415908"/>
              <a:ext cx="299181" cy="203601"/>
              <a:chOff x="1469695" y="2415908"/>
              <a:chExt cx="299181" cy="203601"/>
            </a:xfrm>
            <a:solidFill>
              <a:srgbClr val="FFFFFF"/>
            </a:solidFill>
          </p:grpSpPr>
          <p:grpSp>
            <p:nvGrpSpPr>
              <p:cNvPr id="65" name="Graphic 37">
                <a:extLst>
                  <a:ext uri="{FF2B5EF4-FFF2-40B4-BE49-F238E27FC236}">
                    <a16:creationId xmlns:a16="http://schemas.microsoft.com/office/drawing/2014/main" id="{13916BFD-ABAD-458D-AA00-23B073DFAD58}"/>
                  </a:ext>
                </a:extLst>
              </p:cNvPr>
              <p:cNvGrpSpPr/>
              <p:nvPr/>
            </p:nvGrpSpPr>
            <p:grpSpPr>
              <a:xfrm>
                <a:off x="1469695" y="2415908"/>
                <a:ext cx="258274" cy="183206"/>
                <a:chOff x="1469695" y="2415908"/>
                <a:chExt cx="258274" cy="183206"/>
              </a:xfrm>
              <a:solidFill>
                <a:srgbClr val="FFFFFF"/>
              </a:solidFill>
            </p:grpSpPr>
            <p:sp>
              <p:nvSpPr>
                <p:cNvPr id="67" name="Graphic 37">
                  <a:extLst>
                    <a:ext uri="{FF2B5EF4-FFF2-40B4-BE49-F238E27FC236}">
                      <a16:creationId xmlns:a16="http://schemas.microsoft.com/office/drawing/2014/main" id="{A57803FE-278E-4FF0-B6E9-818B5888B310}"/>
                    </a:ext>
                  </a:extLst>
                </p:cNvPr>
                <p:cNvSpPr/>
                <p:nvPr/>
              </p:nvSpPr>
              <p:spPr>
                <a:xfrm>
                  <a:off x="1469695" y="2415908"/>
                  <a:ext cx="258274" cy="183206"/>
                </a:xfrm>
                <a:custGeom>
                  <a:avLst/>
                  <a:gdLst>
                    <a:gd name="connsiteX0" fmla="*/ 53196 w 258274"/>
                    <a:gd name="connsiteY0" fmla="*/ 28096 h 183206"/>
                    <a:gd name="connsiteX1" fmla="*/ 258275 w 258274"/>
                    <a:gd name="connsiteY1" fmla="*/ 28096 h 183206"/>
                    <a:gd name="connsiteX2" fmla="*/ 258275 w 258274"/>
                    <a:gd name="connsiteY2" fmla="*/ 9621 h 183206"/>
                    <a:gd name="connsiteX3" fmla="*/ 248252 w 258274"/>
                    <a:gd name="connsiteY3" fmla="*/ 0 h 183206"/>
                    <a:gd name="connsiteX4" fmla="*/ 191971 w 258274"/>
                    <a:gd name="connsiteY4" fmla="*/ 0 h 183206"/>
                    <a:gd name="connsiteX5" fmla="*/ 185417 w 258274"/>
                    <a:gd name="connsiteY5" fmla="*/ 2309 h 183206"/>
                    <a:gd name="connsiteX6" fmla="*/ 169996 w 258274"/>
                    <a:gd name="connsiteY6" fmla="*/ 16166 h 183206"/>
                    <a:gd name="connsiteX7" fmla="*/ 163442 w 258274"/>
                    <a:gd name="connsiteY7" fmla="*/ 18475 h 183206"/>
                    <a:gd name="connsiteX8" fmla="*/ 10792 w 258274"/>
                    <a:gd name="connsiteY8" fmla="*/ 18475 h 183206"/>
                    <a:gd name="connsiteX9" fmla="*/ 0 w 258274"/>
                    <a:gd name="connsiteY9" fmla="*/ 29252 h 183206"/>
                    <a:gd name="connsiteX10" fmla="*/ 0 w 258274"/>
                    <a:gd name="connsiteY10" fmla="*/ 183206 h 183206"/>
                    <a:gd name="connsiteX11" fmla="*/ 35466 w 258274"/>
                    <a:gd name="connsiteY11" fmla="*/ 41569 h 183206"/>
                    <a:gd name="connsiteX12" fmla="*/ 53196 w 258274"/>
                    <a:gd name="connsiteY12" fmla="*/ 28096 h 18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8274" h="183206">
                      <a:moveTo>
                        <a:pt x="53196" y="28096"/>
                      </a:moveTo>
                      <a:lnTo>
                        <a:pt x="258275" y="28096"/>
                      </a:lnTo>
                      <a:lnTo>
                        <a:pt x="258275" y="9621"/>
                      </a:lnTo>
                      <a:cubicBezTo>
                        <a:pt x="258275" y="4232"/>
                        <a:pt x="253650" y="0"/>
                        <a:pt x="248252" y="0"/>
                      </a:cubicBezTo>
                      <a:lnTo>
                        <a:pt x="191971" y="0"/>
                      </a:lnTo>
                      <a:cubicBezTo>
                        <a:pt x="189659" y="0"/>
                        <a:pt x="187346" y="770"/>
                        <a:pt x="185417" y="2309"/>
                      </a:cubicBezTo>
                      <a:lnTo>
                        <a:pt x="169996" y="16166"/>
                      </a:lnTo>
                      <a:cubicBezTo>
                        <a:pt x="168454" y="17705"/>
                        <a:pt x="165755" y="18475"/>
                        <a:pt x="163442" y="18475"/>
                      </a:cubicBezTo>
                      <a:lnTo>
                        <a:pt x="10792" y="18475"/>
                      </a:lnTo>
                      <a:cubicBezTo>
                        <a:pt x="5011" y="18475"/>
                        <a:pt x="0" y="23094"/>
                        <a:pt x="0" y="29252"/>
                      </a:cubicBezTo>
                      <a:lnTo>
                        <a:pt x="0" y="183206"/>
                      </a:lnTo>
                      <a:lnTo>
                        <a:pt x="35466" y="41569"/>
                      </a:lnTo>
                      <a:cubicBezTo>
                        <a:pt x="37389" y="33868"/>
                        <a:pt x="45099" y="28096"/>
                        <a:pt x="53196" y="280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8" name="Graphic 37">
                  <a:extLst>
                    <a:ext uri="{FF2B5EF4-FFF2-40B4-BE49-F238E27FC236}">
                      <a16:creationId xmlns:a16="http://schemas.microsoft.com/office/drawing/2014/main" id="{A2D0A6F3-8127-42DA-9F6F-4636F9FAC37E}"/>
                    </a:ext>
                  </a:extLst>
                </p:cNvPr>
                <p:cNvSpPr/>
                <p:nvPr/>
              </p:nvSpPr>
              <p:spPr>
                <a:xfrm>
                  <a:off x="1656101" y="2531948"/>
                  <a:ext cx="13859" cy="18292"/>
                </a:xfrm>
                <a:custGeom>
                  <a:avLst/>
                  <a:gdLst>
                    <a:gd name="connsiteX0" fmla="*/ 6931 w 13859"/>
                    <a:gd name="connsiteY0" fmla="*/ 0 h 18292"/>
                    <a:gd name="connsiteX1" fmla="*/ 0 w 13859"/>
                    <a:gd name="connsiteY1" fmla="*/ 8764 h 18292"/>
                    <a:gd name="connsiteX2" fmla="*/ 6931 w 13859"/>
                    <a:gd name="connsiteY2" fmla="*/ 18293 h 18292"/>
                    <a:gd name="connsiteX3" fmla="*/ 13859 w 13859"/>
                    <a:gd name="connsiteY3" fmla="*/ 8764 h 18292"/>
                    <a:gd name="connsiteX4" fmla="*/ 6931 w 13859"/>
                    <a:gd name="connsiteY4" fmla="*/ 0 h 1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9" h="18292">
                      <a:moveTo>
                        <a:pt x="6931" y="0"/>
                      </a:moveTo>
                      <a:cubicBezTo>
                        <a:pt x="3079" y="0"/>
                        <a:pt x="0" y="3048"/>
                        <a:pt x="0" y="8764"/>
                      </a:cubicBezTo>
                      <a:cubicBezTo>
                        <a:pt x="0" y="16005"/>
                        <a:pt x="3079" y="18293"/>
                        <a:pt x="6931" y="18293"/>
                      </a:cubicBezTo>
                      <a:cubicBezTo>
                        <a:pt x="10780" y="18293"/>
                        <a:pt x="13859" y="15244"/>
                        <a:pt x="13859" y="8764"/>
                      </a:cubicBezTo>
                      <a:cubicBezTo>
                        <a:pt x="13859" y="2668"/>
                        <a:pt x="11167" y="0"/>
                        <a:pt x="693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" name="Graphic 37">
                  <a:extLst>
                    <a:ext uri="{FF2B5EF4-FFF2-40B4-BE49-F238E27FC236}">
                      <a16:creationId xmlns:a16="http://schemas.microsoft.com/office/drawing/2014/main" id="{DAAD3C2A-B4B5-4A9A-A4B5-A12E24606114}"/>
                    </a:ext>
                  </a:extLst>
                </p:cNvPr>
                <p:cNvSpPr/>
                <p:nvPr/>
              </p:nvSpPr>
              <p:spPr>
                <a:xfrm>
                  <a:off x="1619622" y="2531948"/>
                  <a:ext cx="13664" cy="18292"/>
                </a:xfrm>
                <a:custGeom>
                  <a:avLst/>
                  <a:gdLst>
                    <a:gd name="connsiteX0" fmla="*/ 7027 w 13664"/>
                    <a:gd name="connsiteY0" fmla="*/ 0 h 18292"/>
                    <a:gd name="connsiteX1" fmla="*/ 0 w 13664"/>
                    <a:gd name="connsiteY1" fmla="*/ 8764 h 18292"/>
                    <a:gd name="connsiteX2" fmla="*/ 6637 w 13664"/>
                    <a:gd name="connsiteY2" fmla="*/ 18293 h 18292"/>
                    <a:gd name="connsiteX3" fmla="*/ 13665 w 13664"/>
                    <a:gd name="connsiteY3" fmla="*/ 8764 h 18292"/>
                    <a:gd name="connsiteX4" fmla="*/ 7027 w 13664"/>
                    <a:gd name="connsiteY4" fmla="*/ 0 h 1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4" h="18292">
                      <a:moveTo>
                        <a:pt x="7027" y="0"/>
                      </a:moveTo>
                      <a:cubicBezTo>
                        <a:pt x="3122" y="0"/>
                        <a:pt x="0" y="3048"/>
                        <a:pt x="0" y="8764"/>
                      </a:cubicBezTo>
                      <a:cubicBezTo>
                        <a:pt x="0" y="16005"/>
                        <a:pt x="2733" y="18293"/>
                        <a:pt x="6637" y="18293"/>
                      </a:cubicBezTo>
                      <a:cubicBezTo>
                        <a:pt x="10932" y="18293"/>
                        <a:pt x="13665" y="15244"/>
                        <a:pt x="13665" y="8764"/>
                      </a:cubicBezTo>
                      <a:cubicBezTo>
                        <a:pt x="13665" y="2668"/>
                        <a:pt x="10932" y="0"/>
                        <a:pt x="70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" name="Graphic 37">
                  <a:extLst>
                    <a:ext uri="{FF2B5EF4-FFF2-40B4-BE49-F238E27FC236}">
                      <a16:creationId xmlns:a16="http://schemas.microsoft.com/office/drawing/2014/main" id="{C42DEAAE-E303-4594-96BA-C22BD85205B2}"/>
                    </a:ext>
                  </a:extLst>
                </p:cNvPr>
                <p:cNvSpPr/>
                <p:nvPr/>
              </p:nvSpPr>
              <p:spPr>
                <a:xfrm>
                  <a:off x="1581970" y="2522602"/>
                  <a:ext cx="10733" cy="17723"/>
                </a:xfrm>
                <a:custGeom>
                  <a:avLst/>
                  <a:gdLst>
                    <a:gd name="connsiteX0" fmla="*/ 0 w 10733"/>
                    <a:gd name="connsiteY0" fmla="*/ 17724 h 17723"/>
                    <a:gd name="connsiteX1" fmla="*/ 10734 w 10733"/>
                    <a:gd name="connsiteY1" fmla="*/ 17724 h 17723"/>
                    <a:gd name="connsiteX2" fmla="*/ 5691 w 10733"/>
                    <a:gd name="connsiteY2" fmla="*/ 0 h 17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733" h="17723">
                      <a:moveTo>
                        <a:pt x="0" y="17724"/>
                      </a:moveTo>
                      <a:lnTo>
                        <a:pt x="10734" y="17724"/>
                      </a:lnTo>
                      <a:lnTo>
                        <a:pt x="56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66" name="Graphic 37">
                <a:extLst>
                  <a:ext uri="{FF2B5EF4-FFF2-40B4-BE49-F238E27FC236}">
                    <a16:creationId xmlns:a16="http://schemas.microsoft.com/office/drawing/2014/main" id="{8295821A-20FD-4C53-B3FF-D1C1DBF5E991}"/>
                  </a:ext>
                </a:extLst>
              </p:cNvPr>
              <p:cNvSpPr/>
              <p:nvPr/>
            </p:nvSpPr>
            <p:spPr>
              <a:xfrm>
                <a:off x="1482267" y="2458821"/>
                <a:ext cx="286609" cy="160687"/>
              </a:xfrm>
              <a:custGeom>
                <a:avLst/>
                <a:gdLst>
                  <a:gd name="connsiteX0" fmla="*/ 286424 w 286609"/>
                  <a:gd name="connsiteY0" fmla="*/ 4183 h 160687"/>
                  <a:gd name="connsiteX1" fmla="*/ 286446 w 286609"/>
                  <a:gd name="connsiteY1" fmla="*/ 4109 h 160687"/>
                  <a:gd name="connsiteX2" fmla="*/ 286097 w 286609"/>
                  <a:gd name="connsiteY2" fmla="*/ 1447 h 160687"/>
                  <a:gd name="connsiteX3" fmla="*/ 282427 w 286609"/>
                  <a:gd name="connsiteY3" fmla="*/ 0 h 160687"/>
                  <a:gd name="connsiteX4" fmla="*/ 46189 w 286609"/>
                  <a:gd name="connsiteY4" fmla="*/ 0 h 160687"/>
                  <a:gd name="connsiteX5" fmla="*/ 37619 w 286609"/>
                  <a:gd name="connsiteY5" fmla="*/ 6356 h 160687"/>
                  <a:gd name="connsiteX6" fmla="*/ 37603 w 286609"/>
                  <a:gd name="connsiteY6" fmla="*/ 6430 h 160687"/>
                  <a:gd name="connsiteX7" fmla="*/ 37585 w 286609"/>
                  <a:gd name="connsiteY7" fmla="*/ 6505 h 160687"/>
                  <a:gd name="connsiteX8" fmla="*/ 202 w 286609"/>
                  <a:gd name="connsiteY8" fmla="*/ 156425 h 160687"/>
                  <a:gd name="connsiteX9" fmla="*/ 184 w 286609"/>
                  <a:gd name="connsiteY9" fmla="*/ 156502 h 160687"/>
                  <a:gd name="connsiteX10" fmla="*/ 162 w 286609"/>
                  <a:gd name="connsiteY10" fmla="*/ 156579 h 160687"/>
                  <a:gd name="connsiteX11" fmla="*/ 533 w 286609"/>
                  <a:gd name="connsiteY11" fmla="*/ 159324 h 160687"/>
                  <a:gd name="connsiteX12" fmla="*/ 3795 w 286609"/>
                  <a:gd name="connsiteY12" fmla="*/ 160688 h 160687"/>
                  <a:gd name="connsiteX13" fmla="*/ 240416 w 286609"/>
                  <a:gd name="connsiteY13" fmla="*/ 160688 h 160687"/>
                  <a:gd name="connsiteX14" fmla="*/ 248986 w 286609"/>
                  <a:gd name="connsiteY14" fmla="*/ 154332 h 160687"/>
                  <a:gd name="connsiteX15" fmla="*/ 249001 w 286609"/>
                  <a:gd name="connsiteY15" fmla="*/ 154257 h 160687"/>
                  <a:gd name="connsiteX16" fmla="*/ 249020 w 286609"/>
                  <a:gd name="connsiteY16" fmla="*/ 154183 h 160687"/>
                  <a:gd name="connsiteX17" fmla="*/ 286403 w 286609"/>
                  <a:gd name="connsiteY17" fmla="*/ 4263 h 160687"/>
                  <a:gd name="connsiteX18" fmla="*/ 286424 w 286609"/>
                  <a:gd name="connsiteY18" fmla="*/ 4183 h 160687"/>
                  <a:gd name="connsiteX19" fmla="*/ 115556 w 286609"/>
                  <a:gd name="connsiteY19" fmla="*/ 97370 h 160687"/>
                  <a:gd name="connsiteX20" fmla="*/ 112474 w 286609"/>
                  <a:gd name="connsiteY20" fmla="*/ 87734 h 160687"/>
                  <a:gd name="connsiteX21" fmla="*/ 97829 w 286609"/>
                  <a:gd name="connsiteY21" fmla="*/ 87734 h 160687"/>
                  <a:gd name="connsiteX22" fmla="*/ 95130 w 286609"/>
                  <a:gd name="connsiteY22" fmla="*/ 97370 h 160687"/>
                  <a:gd name="connsiteX23" fmla="*/ 85497 w 286609"/>
                  <a:gd name="connsiteY23" fmla="*/ 97370 h 160687"/>
                  <a:gd name="connsiteX24" fmla="*/ 100142 w 286609"/>
                  <a:gd name="connsiteY24" fmla="*/ 56133 h 160687"/>
                  <a:gd name="connsiteX25" fmla="*/ 110931 w 286609"/>
                  <a:gd name="connsiteY25" fmla="*/ 56133 h 160687"/>
                  <a:gd name="connsiteX26" fmla="*/ 125576 w 286609"/>
                  <a:gd name="connsiteY26" fmla="*/ 97370 h 160687"/>
                  <a:gd name="connsiteX27" fmla="*/ 115556 w 286609"/>
                  <a:gd name="connsiteY27" fmla="*/ 97370 h 160687"/>
                  <a:gd name="connsiteX28" fmla="*/ 146001 w 286609"/>
                  <a:gd name="connsiteY28" fmla="*/ 98143 h 160687"/>
                  <a:gd name="connsiteX29" fmla="*/ 137908 w 286609"/>
                  <a:gd name="connsiteY29" fmla="*/ 94675 h 160687"/>
                  <a:gd name="connsiteX30" fmla="*/ 137908 w 286609"/>
                  <a:gd name="connsiteY30" fmla="*/ 107393 h 160687"/>
                  <a:gd name="connsiteX31" fmla="*/ 128658 w 286609"/>
                  <a:gd name="connsiteY31" fmla="*/ 107393 h 160687"/>
                  <a:gd name="connsiteX32" fmla="*/ 128658 w 286609"/>
                  <a:gd name="connsiteY32" fmla="*/ 67309 h 160687"/>
                  <a:gd name="connsiteX33" fmla="*/ 135595 w 286609"/>
                  <a:gd name="connsiteY33" fmla="*/ 67309 h 160687"/>
                  <a:gd name="connsiteX34" fmla="*/ 137138 w 286609"/>
                  <a:gd name="connsiteY34" fmla="*/ 70777 h 160687"/>
                  <a:gd name="connsiteX35" fmla="*/ 146771 w 286609"/>
                  <a:gd name="connsiteY35" fmla="*/ 66539 h 160687"/>
                  <a:gd name="connsiteX36" fmla="*/ 160259 w 286609"/>
                  <a:gd name="connsiteY36" fmla="*/ 81956 h 160687"/>
                  <a:gd name="connsiteX37" fmla="*/ 146001 w 286609"/>
                  <a:gd name="connsiteY37" fmla="*/ 98143 h 160687"/>
                  <a:gd name="connsiteX38" fmla="*/ 182228 w 286609"/>
                  <a:gd name="connsiteY38" fmla="*/ 98143 h 160687"/>
                  <a:gd name="connsiteX39" fmla="*/ 174134 w 286609"/>
                  <a:gd name="connsiteY39" fmla="*/ 94675 h 160687"/>
                  <a:gd name="connsiteX40" fmla="*/ 174134 w 286609"/>
                  <a:gd name="connsiteY40" fmla="*/ 107393 h 160687"/>
                  <a:gd name="connsiteX41" fmla="*/ 165271 w 286609"/>
                  <a:gd name="connsiteY41" fmla="*/ 107393 h 160687"/>
                  <a:gd name="connsiteX42" fmla="*/ 165271 w 286609"/>
                  <a:gd name="connsiteY42" fmla="*/ 67309 h 160687"/>
                  <a:gd name="connsiteX43" fmla="*/ 171822 w 286609"/>
                  <a:gd name="connsiteY43" fmla="*/ 67309 h 160687"/>
                  <a:gd name="connsiteX44" fmla="*/ 173748 w 286609"/>
                  <a:gd name="connsiteY44" fmla="*/ 70777 h 160687"/>
                  <a:gd name="connsiteX45" fmla="*/ 182998 w 286609"/>
                  <a:gd name="connsiteY45" fmla="*/ 66539 h 160687"/>
                  <a:gd name="connsiteX46" fmla="*/ 196486 w 286609"/>
                  <a:gd name="connsiteY46" fmla="*/ 81956 h 160687"/>
                  <a:gd name="connsiteX47" fmla="*/ 182228 w 286609"/>
                  <a:gd name="connsiteY47" fmla="*/ 98143 h 160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286609" h="160687">
                    <a:moveTo>
                      <a:pt x="286424" y="4183"/>
                    </a:moveTo>
                    <a:lnTo>
                      <a:pt x="286446" y="4109"/>
                    </a:lnTo>
                    <a:cubicBezTo>
                      <a:pt x="286749" y="3051"/>
                      <a:pt x="286631" y="2155"/>
                      <a:pt x="286097" y="1447"/>
                    </a:cubicBezTo>
                    <a:cubicBezTo>
                      <a:pt x="285404" y="526"/>
                      <a:pt x="284066" y="0"/>
                      <a:pt x="282427" y="0"/>
                    </a:cubicBezTo>
                    <a:lnTo>
                      <a:pt x="46189" y="0"/>
                    </a:lnTo>
                    <a:cubicBezTo>
                      <a:pt x="42550" y="0"/>
                      <a:pt x="38308" y="3147"/>
                      <a:pt x="37619" y="6356"/>
                    </a:cubicBezTo>
                    <a:lnTo>
                      <a:pt x="37603" y="6430"/>
                    </a:lnTo>
                    <a:lnTo>
                      <a:pt x="37585" y="6505"/>
                    </a:lnTo>
                    <a:lnTo>
                      <a:pt x="202" y="156425"/>
                    </a:lnTo>
                    <a:lnTo>
                      <a:pt x="184" y="156502"/>
                    </a:lnTo>
                    <a:lnTo>
                      <a:pt x="162" y="156579"/>
                    </a:lnTo>
                    <a:cubicBezTo>
                      <a:pt x="-144" y="157649"/>
                      <a:pt x="-14" y="158598"/>
                      <a:pt x="533" y="159324"/>
                    </a:cubicBezTo>
                    <a:cubicBezTo>
                      <a:pt x="1185" y="160190"/>
                      <a:pt x="2376" y="160688"/>
                      <a:pt x="3795" y="160688"/>
                    </a:cubicBezTo>
                    <a:lnTo>
                      <a:pt x="240416" y="160688"/>
                    </a:lnTo>
                    <a:cubicBezTo>
                      <a:pt x="244052" y="160688"/>
                      <a:pt x="248297" y="157541"/>
                      <a:pt x="248986" y="154332"/>
                    </a:cubicBezTo>
                    <a:lnTo>
                      <a:pt x="249001" y="154257"/>
                    </a:lnTo>
                    <a:lnTo>
                      <a:pt x="249020" y="154183"/>
                    </a:lnTo>
                    <a:lnTo>
                      <a:pt x="286403" y="4263"/>
                    </a:lnTo>
                    <a:lnTo>
                      <a:pt x="286424" y="4183"/>
                    </a:lnTo>
                    <a:close/>
                    <a:moveTo>
                      <a:pt x="115556" y="97370"/>
                    </a:moveTo>
                    <a:lnTo>
                      <a:pt x="112474" y="87734"/>
                    </a:lnTo>
                    <a:lnTo>
                      <a:pt x="97829" y="87734"/>
                    </a:lnTo>
                    <a:lnTo>
                      <a:pt x="95130" y="97370"/>
                    </a:lnTo>
                    <a:lnTo>
                      <a:pt x="85497" y="97370"/>
                    </a:lnTo>
                    <a:lnTo>
                      <a:pt x="100142" y="56133"/>
                    </a:lnTo>
                    <a:lnTo>
                      <a:pt x="110931" y="56133"/>
                    </a:lnTo>
                    <a:lnTo>
                      <a:pt x="125576" y="97370"/>
                    </a:lnTo>
                    <a:lnTo>
                      <a:pt x="115556" y="97370"/>
                    </a:lnTo>
                    <a:close/>
                    <a:moveTo>
                      <a:pt x="146001" y="98143"/>
                    </a:moveTo>
                    <a:cubicBezTo>
                      <a:pt x="142533" y="98143"/>
                      <a:pt x="139834" y="96987"/>
                      <a:pt x="137908" y="94675"/>
                    </a:cubicBezTo>
                    <a:lnTo>
                      <a:pt x="137908" y="107393"/>
                    </a:lnTo>
                    <a:lnTo>
                      <a:pt x="128658" y="107393"/>
                    </a:lnTo>
                    <a:lnTo>
                      <a:pt x="128658" y="67309"/>
                    </a:lnTo>
                    <a:lnTo>
                      <a:pt x="135595" y="67309"/>
                    </a:lnTo>
                    <a:lnTo>
                      <a:pt x="137138" y="70777"/>
                    </a:lnTo>
                    <a:cubicBezTo>
                      <a:pt x="139450" y="68465"/>
                      <a:pt x="142533" y="66539"/>
                      <a:pt x="146771" y="66539"/>
                    </a:cubicBezTo>
                    <a:cubicBezTo>
                      <a:pt x="154865" y="66539"/>
                      <a:pt x="160259" y="71933"/>
                      <a:pt x="160259" y="81956"/>
                    </a:cubicBezTo>
                    <a:cubicBezTo>
                      <a:pt x="160259" y="91976"/>
                      <a:pt x="154095" y="98143"/>
                      <a:pt x="146001" y="98143"/>
                    </a:cubicBezTo>
                    <a:close/>
                    <a:moveTo>
                      <a:pt x="182228" y="98143"/>
                    </a:moveTo>
                    <a:cubicBezTo>
                      <a:pt x="179146" y="98143"/>
                      <a:pt x="176063" y="96987"/>
                      <a:pt x="174134" y="94675"/>
                    </a:cubicBezTo>
                    <a:lnTo>
                      <a:pt x="174134" y="107393"/>
                    </a:lnTo>
                    <a:lnTo>
                      <a:pt x="165271" y="107393"/>
                    </a:lnTo>
                    <a:lnTo>
                      <a:pt x="165271" y="67309"/>
                    </a:lnTo>
                    <a:lnTo>
                      <a:pt x="171822" y="67309"/>
                    </a:lnTo>
                    <a:lnTo>
                      <a:pt x="173748" y="70777"/>
                    </a:lnTo>
                    <a:cubicBezTo>
                      <a:pt x="175674" y="68465"/>
                      <a:pt x="179142" y="66539"/>
                      <a:pt x="182998" y="66539"/>
                    </a:cubicBezTo>
                    <a:cubicBezTo>
                      <a:pt x="191091" y="66539"/>
                      <a:pt x="196486" y="71933"/>
                      <a:pt x="196486" y="81956"/>
                    </a:cubicBezTo>
                    <a:cubicBezTo>
                      <a:pt x="196486" y="91976"/>
                      <a:pt x="190321" y="98143"/>
                      <a:pt x="182228" y="981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0" name="Graphic 70">
            <a:extLst>
              <a:ext uri="{FF2B5EF4-FFF2-40B4-BE49-F238E27FC236}">
                <a16:creationId xmlns:a16="http://schemas.microsoft.com/office/drawing/2014/main" id="{5041B8D5-7CCB-4EAC-AEDB-C68B45C71D4F}"/>
              </a:ext>
            </a:extLst>
          </p:cNvPr>
          <p:cNvGrpSpPr/>
          <p:nvPr/>
        </p:nvGrpSpPr>
        <p:grpSpPr>
          <a:xfrm>
            <a:off x="3019480" y="2275885"/>
            <a:ext cx="522693" cy="483375"/>
            <a:chOff x="3019480" y="2275885"/>
            <a:chExt cx="522693" cy="483375"/>
          </a:xfrm>
        </p:grpSpPr>
        <p:sp>
          <p:nvSpPr>
            <p:cNvPr id="83" name="Graphic 70">
              <a:extLst>
                <a:ext uri="{FF2B5EF4-FFF2-40B4-BE49-F238E27FC236}">
                  <a16:creationId xmlns:a16="http://schemas.microsoft.com/office/drawing/2014/main" id="{5903166B-C530-4163-A838-423F2C4A7A54}"/>
                </a:ext>
              </a:extLst>
            </p:cNvPr>
            <p:cNvSpPr/>
            <p:nvPr/>
          </p:nvSpPr>
          <p:spPr>
            <a:xfrm>
              <a:off x="3019480" y="2275885"/>
              <a:ext cx="522693" cy="483375"/>
            </a:xfrm>
            <a:custGeom>
              <a:avLst/>
              <a:gdLst>
                <a:gd name="connsiteX0" fmla="*/ 516651 w 522693"/>
                <a:gd name="connsiteY0" fmla="*/ 274313 h 483375"/>
                <a:gd name="connsiteX1" fmla="*/ 508464 w 522693"/>
                <a:gd name="connsiteY1" fmla="*/ 264701 h 483375"/>
                <a:gd name="connsiteX2" fmla="*/ 470723 w 522693"/>
                <a:gd name="connsiteY2" fmla="*/ 268971 h 483375"/>
                <a:gd name="connsiteX3" fmla="*/ 423015 w 522693"/>
                <a:gd name="connsiteY3" fmla="*/ 306353 h 483375"/>
                <a:gd name="connsiteX4" fmla="*/ 381799 w 522693"/>
                <a:gd name="connsiteY4" fmla="*/ 321894 h 483375"/>
                <a:gd name="connsiteX5" fmla="*/ 381722 w 522693"/>
                <a:gd name="connsiteY5" fmla="*/ 321449 h 483375"/>
                <a:gd name="connsiteX6" fmla="*/ 444451 w 522693"/>
                <a:gd name="connsiteY6" fmla="*/ 183364 h 483375"/>
                <a:gd name="connsiteX7" fmla="*/ 261088 w 522693"/>
                <a:gd name="connsiteY7" fmla="*/ 0 h 483375"/>
                <a:gd name="connsiteX8" fmla="*/ 77724 w 522693"/>
                <a:gd name="connsiteY8" fmla="*/ 183364 h 483375"/>
                <a:gd name="connsiteX9" fmla="*/ 140049 w 522693"/>
                <a:gd name="connsiteY9" fmla="*/ 321090 h 483375"/>
                <a:gd name="connsiteX10" fmla="*/ 89423 w 522693"/>
                <a:gd name="connsiteY10" fmla="*/ 302442 h 483375"/>
                <a:gd name="connsiteX11" fmla="*/ 69485 w 522693"/>
                <a:gd name="connsiteY11" fmla="*/ 264701 h 483375"/>
                <a:gd name="connsiteX12" fmla="*/ 37086 w 522693"/>
                <a:gd name="connsiteY12" fmla="*/ 286775 h 483375"/>
                <a:gd name="connsiteX13" fmla="*/ 59 w 522693"/>
                <a:gd name="connsiteY13" fmla="*/ 311340 h 483375"/>
                <a:gd name="connsiteX14" fmla="*/ 65569 w 522693"/>
                <a:gd name="connsiteY14" fmla="*/ 321307 h 483375"/>
                <a:gd name="connsiteX15" fmla="*/ 153661 w 522693"/>
                <a:gd name="connsiteY15" fmla="*/ 354522 h 483375"/>
                <a:gd name="connsiteX16" fmla="*/ 175082 w 522693"/>
                <a:gd name="connsiteY16" fmla="*/ 399837 h 483375"/>
                <a:gd name="connsiteX17" fmla="*/ 112074 w 522693"/>
                <a:gd name="connsiteY17" fmla="*/ 423286 h 483375"/>
                <a:gd name="connsiteX18" fmla="*/ 46565 w 522693"/>
                <a:gd name="connsiteY18" fmla="*/ 433260 h 483375"/>
                <a:gd name="connsiteX19" fmla="*/ 83592 w 522693"/>
                <a:gd name="connsiteY19" fmla="*/ 457822 h 483375"/>
                <a:gd name="connsiteX20" fmla="*/ 115991 w 522693"/>
                <a:gd name="connsiteY20" fmla="*/ 479895 h 483375"/>
                <a:gd name="connsiteX21" fmla="*/ 135928 w 522693"/>
                <a:gd name="connsiteY21" fmla="*/ 442160 h 483375"/>
                <a:gd name="connsiteX22" fmla="*/ 196565 w 522693"/>
                <a:gd name="connsiteY22" fmla="*/ 420479 h 483375"/>
                <a:gd name="connsiteX23" fmla="*/ 261527 w 522693"/>
                <a:gd name="connsiteY23" fmla="*/ 441650 h 483375"/>
                <a:gd name="connsiteX24" fmla="*/ 327215 w 522693"/>
                <a:gd name="connsiteY24" fmla="*/ 419963 h 483375"/>
                <a:gd name="connsiteX25" fmla="*/ 395272 w 522693"/>
                <a:gd name="connsiteY25" fmla="*/ 436493 h 483375"/>
                <a:gd name="connsiteX26" fmla="*/ 431758 w 522693"/>
                <a:gd name="connsiteY26" fmla="*/ 471072 h 483375"/>
                <a:gd name="connsiteX27" fmla="*/ 469499 w 522693"/>
                <a:gd name="connsiteY27" fmla="*/ 475341 h 483375"/>
                <a:gd name="connsiteX28" fmla="*/ 477691 w 522693"/>
                <a:gd name="connsiteY28" fmla="*/ 465730 h 483375"/>
                <a:gd name="connsiteX29" fmla="*/ 469499 w 522693"/>
                <a:gd name="connsiteY29" fmla="*/ 433689 h 483375"/>
                <a:gd name="connsiteX30" fmla="*/ 477333 w 522693"/>
                <a:gd name="connsiteY30" fmla="*/ 409480 h 483375"/>
                <a:gd name="connsiteX31" fmla="*/ 442442 w 522693"/>
                <a:gd name="connsiteY31" fmla="*/ 399513 h 483375"/>
                <a:gd name="connsiteX32" fmla="*/ 398870 w 522693"/>
                <a:gd name="connsiteY32" fmla="*/ 411406 h 483375"/>
                <a:gd name="connsiteX33" fmla="*/ 349601 w 522693"/>
                <a:gd name="connsiteY33" fmla="*/ 397760 h 483375"/>
                <a:gd name="connsiteX34" fmla="*/ 368672 w 522693"/>
                <a:gd name="connsiteY34" fmla="*/ 357626 h 483375"/>
                <a:gd name="connsiteX35" fmla="*/ 430493 w 522693"/>
                <a:gd name="connsiteY35" fmla="*/ 335905 h 483375"/>
                <a:gd name="connsiteX36" fmla="*/ 481407 w 522693"/>
                <a:gd name="connsiteY36" fmla="*/ 340530 h 483375"/>
                <a:gd name="connsiteX37" fmla="*/ 516298 w 522693"/>
                <a:gd name="connsiteY37" fmla="*/ 330563 h 483375"/>
                <a:gd name="connsiteX38" fmla="*/ 508467 w 522693"/>
                <a:gd name="connsiteY38" fmla="*/ 306353 h 483375"/>
                <a:gd name="connsiteX39" fmla="*/ 516651 w 522693"/>
                <a:gd name="connsiteY39" fmla="*/ 274313 h 48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3" h="483375">
                  <a:moveTo>
                    <a:pt x="516651" y="274313"/>
                  </a:moveTo>
                  <a:cubicBezTo>
                    <a:pt x="513553" y="268192"/>
                    <a:pt x="508464" y="264701"/>
                    <a:pt x="508464" y="264701"/>
                  </a:cubicBezTo>
                  <a:cubicBezTo>
                    <a:pt x="508464" y="264701"/>
                    <a:pt x="482474" y="244053"/>
                    <a:pt x="470723" y="268971"/>
                  </a:cubicBezTo>
                  <a:cubicBezTo>
                    <a:pt x="458975" y="293894"/>
                    <a:pt x="423015" y="306353"/>
                    <a:pt x="423015" y="306353"/>
                  </a:cubicBezTo>
                  <a:lnTo>
                    <a:pt x="381799" y="321894"/>
                  </a:lnTo>
                  <a:cubicBezTo>
                    <a:pt x="381780" y="321746"/>
                    <a:pt x="381743" y="321597"/>
                    <a:pt x="381722" y="321449"/>
                  </a:cubicBezTo>
                  <a:cubicBezTo>
                    <a:pt x="420161" y="287838"/>
                    <a:pt x="444451" y="238439"/>
                    <a:pt x="444451" y="183364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4"/>
                  </a:cubicBezTo>
                  <a:cubicBezTo>
                    <a:pt x="77724" y="238244"/>
                    <a:pt x="101841" y="287483"/>
                    <a:pt x="140049" y="321090"/>
                  </a:cubicBezTo>
                  <a:cubicBezTo>
                    <a:pt x="109629" y="309893"/>
                    <a:pt x="89423" y="302442"/>
                    <a:pt x="89423" y="302442"/>
                  </a:cubicBezTo>
                  <a:cubicBezTo>
                    <a:pt x="89423" y="302442"/>
                    <a:pt x="90134" y="273602"/>
                    <a:pt x="69485" y="264701"/>
                  </a:cubicBezTo>
                  <a:cubicBezTo>
                    <a:pt x="48837" y="255801"/>
                    <a:pt x="39578" y="277874"/>
                    <a:pt x="37086" y="286775"/>
                  </a:cubicBezTo>
                  <a:cubicBezTo>
                    <a:pt x="37086" y="286775"/>
                    <a:pt x="-1721" y="288911"/>
                    <a:pt x="59" y="311340"/>
                  </a:cubicBezTo>
                  <a:cubicBezTo>
                    <a:pt x="1840" y="333769"/>
                    <a:pt x="38864" y="337330"/>
                    <a:pt x="65569" y="321307"/>
                  </a:cubicBezTo>
                  <a:lnTo>
                    <a:pt x="153661" y="354522"/>
                  </a:lnTo>
                  <a:cubicBezTo>
                    <a:pt x="157272" y="371383"/>
                    <a:pt x="164735" y="386800"/>
                    <a:pt x="175082" y="399837"/>
                  </a:cubicBezTo>
                  <a:lnTo>
                    <a:pt x="112074" y="423286"/>
                  </a:lnTo>
                  <a:cubicBezTo>
                    <a:pt x="85376" y="407266"/>
                    <a:pt x="48346" y="410825"/>
                    <a:pt x="46565" y="433260"/>
                  </a:cubicBezTo>
                  <a:cubicBezTo>
                    <a:pt x="44784" y="455689"/>
                    <a:pt x="83592" y="457822"/>
                    <a:pt x="83592" y="457822"/>
                  </a:cubicBezTo>
                  <a:cubicBezTo>
                    <a:pt x="86084" y="466725"/>
                    <a:pt x="95340" y="488799"/>
                    <a:pt x="115991" y="479895"/>
                  </a:cubicBezTo>
                  <a:cubicBezTo>
                    <a:pt x="136639" y="470995"/>
                    <a:pt x="135928" y="442160"/>
                    <a:pt x="135928" y="442160"/>
                  </a:cubicBezTo>
                  <a:cubicBezTo>
                    <a:pt x="135928" y="442160"/>
                    <a:pt x="141944" y="440543"/>
                    <a:pt x="196565" y="420479"/>
                  </a:cubicBezTo>
                  <a:cubicBezTo>
                    <a:pt x="214793" y="433782"/>
                    <a:pt x="237237" y="441650"/>
                    <a:pt x="261527" y="441650"/>
                  </a:cubicBezTo>
                  <a:cubicBezTo>
                    <a:pt x="286138" y="441650"/>
                    <a:pt x="308864" y="433584"/>
                    <a:pt x="327215" y="419963"/>
                  </a:cubicBezTo>
                  <a:lnTo>
                    <a:pt x="395272" y="436493"/>
                  </a:lnTo>
                  <a:cubicBezTo>
                    <a:pt x="395272" y="436493"/>
                    <a:pt x="420013" y="446151"/>
                    <a:pt x="431758" y="471072"/>
                  </a:cubicBezTo>
                  <a:cubicBezTo>
                    <a:pt x="443505" y="495996"/>
                    <a:pt x="469499" y="475341"/>
                    <a:pt x="469499" y="475341"/>
                  </a:cubicBezTo>
                  <a:cubicBezTo>
                    <a:pt x="469499" y="475341"/>
                    <a:pt x="474587" y="471851"/>
                    <a:pt x="477691" y="465730"/>
                  </a:cubicBezTo>
                  <a:cubicBezTo>
                    <a:pt x="484412" y="452446"/>
                    <a:pt x="489730" y="430765"/>
                    <a:pt x="469499" y="433689"/>
                  </a:cubicBezTo>
                  <a:cubicBezTo>
                    <a:pt x="469499" y="433689"/>
                    <a:pt x="480891" y="419091"/>
                    <a:pt x="477333" y="409480"/>
                  </a:cubicBezTo>
                  <a:cubicBezTo>
                    <a:pt x="473771" y="399868"/>
                    <a:pt x="455256" y="394171"/>
                    <a:pt x="442442" y="399513"/>
                  </a:cubicBezTo>
                  <a:cubicBezTo>
                    <a:pt x="429625" y="404855"/>
                    <a:pt x="414309" y="413978"/>
                    <a:pt x="398870" y="411406"/>
                  </a:cubicBezTo>
                  <a:cubicBezTo>
                    <a:pt x="394675" y="410704"/>
                    <a:pt x="388069" y="411687"/>
                    <a:pt x="349601" y="397760"/>
                  </a:cubicBezTo>
                  <a:cubicBezTo>
                    <a:pt x="358489" y="385997"/>
                    <a:pt x="365058" y="372397"/>
                    <a:pt x="368672" y="357626"/>
                  </a:cubicBezTo>
                  <a:cubicBezTo>
                    <a:pt x="402450" y="345424"/>
                    <a:pt x="426697" y="336829"/>
                    <a:pt x="430493" y="335905"/>
                  </a:cubicBezTo>
                  <a:cubicBezTo>
                    <a:pt x="445091" y="332344"/>
                    <a:pt x="468590" y="335194"/>
                    <a:pt x="481407" y="340530"/>
                  </a:cubicBezTo>
                  <a:cubicBezTo>
                    <a:pt x="494225" y="345872"/>
                    <a:pt x="512737" y="340174"/>
                    <a:pt x="516298" y="330563"/>
                  </a:cubicBezTo>
                  <a:cubicBezTo>
                    <a:pt x="519860" y="320951"/>
                    <a:pt x="508467" y="306353"/>
                    <a:pt x="508467" y="306353"/>
                  </a:cubicBezTo>
                  <a:cubicBezTo>
                    <a:pt x="528692" y="309281"/>
                    <a:pt x="523375" y="287600"/>
                    <a:pt x="516651" y="274313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4" name="Graphic 70">
              <a:extLst>
                <a:ext uri="{FF2B5EF4-FFF2-40B4-BE49-F238E27FC236}">
                  <a16:creationId xmlns:a16="http://schemas.microsoft.com/office/drawing/2014/main" id="{C154EF13-87D2-4932-B476-C1877576593C}"/>
                </a:ext>
              </a:extLst>
            </p:cNvPr>
            <p:cNvSpPr/>
            <p:nvPr/>
          </p:nvSpPr>
          <p:spPr>
            <a:xfrm>
              <a:off x="3150137" y="2322511"/>
              <a:ext cx="274216" cy="271499"/>
            </a:xfrm>
            <a:custGeom>
              <a:avLst/>
              <a:gdLst>
                <a:gd name="connsiteX0" fmla="*/ 238287 w 274216"/>
                <a:gd name="connsiteY0" fmla="*/ 149994 h 271499"/>
                <a:gd name="connsiteX1" fmla="*/ 274217 w 274216"/>
                <a:gd name="connsiteY1" fmla="*/ 136033 h 271499"/>
                <a:gd name="connsiteX2" fmla="*/ 239116 w 274216"/>
                <a:gd name="connsiteY2" fmla="*/ 121790 h 271499"/>
                <a:gd name="connsiteX3" fmla="*/ 224737 w 274216"/>
                <a:gd name="connsiteY3" fmla="*/ 77646 h 271499"/>
                <a:gd name="connsiteX4" fmla="*/ 243268 w 274216"/>
                <a:gd name="connsiteY4" fmla="*/ 46370 h 271499"/>
                <a:gd name="connsiteX5" fmla="*/ 208708 w 274216"/>
                <a:gd name="connsiteY5" fmla="*/ 57261 h 271499"/>
                <a:gd name="connsiteX6" fmla="*/ 167801 w 274216"/>
                <a:gd name="connsiteY6" fmla="*/ 32399 h 271499"/>
                <a:gd name="connsiteX7" fmla="*/ 165315 w 274216"/>
                <a:gd name="connsiteY7" fmla="*/ 0 h 271499"/>
                <a:gd name="connsiteX8" fmla="*/ 141817 w 274216"/>
                <a:gd name="connsiteY8" fmla="*/ 27375 h 271499"/>
                <a:gd name="connsiteX9" fmla="*/ 136286 w 274216"/>
                <a:gd name="connsiteY9" fmla="*/ 27375 h 271499"/>
                <a:gd name="connsiteX10" fmla="*/ 93716 w 274216"/>
                <a:gd name="connsiteY10" fmla="*/ 36594 h 271499"/>
                <a:gd name="connsiteX11" fmla="*/ 64971 w 274216"/>
                <a:gd name="connsiteY11" fmla="*/ 8934 h 271499"/>
                <a:gd name="connsiteX12" fmla="*/ 72706 w 274216"/>
                <a:gd name="connsiteY12" fmla="*/ 49446 h 271499"/>
                <a:gd name="connsiteX13" fmla="*/ 43411 w 274216"/>
                <a:gd name="connsiteY13" fmla="*/ 85749 h 271499"/>
                <a:gd name="connsiteX14" fmla="*/ 0 w 274216"/>
                <a:gd name="connsiteY14" fmla="*/ 85749 h 271499"/>
                <a:gd name="connsiteX15" fmla="*/ 34832 w 274216"/>
                <a:gd name="connsiteY15" fmla="*/ 112290 h 271499"/>
                <a:gd name="connsiteX16" fmla="*/ 32900 w 274216"/>
                <a:gd name="connsiteY16" fmla="*/ 131847 h 271499"/>
                <a:gd name="connsiteX17" fmla="*/ 35670 w 274216"/>
                <a:gd name="connsiteY17" fmla="*/ 156418 h 271499"/>
                <a:gd name="connsiteX18" fmla="*/ 556 w 274216"/>
                <a:gd name="connsiteY18" fmla="*/ 182405 h 271499"/>
                <a:gd name="connsiteX19" fmla="*/ 46450 w 274216"/>
                <a:gd name="connsiteY19" fmla="*/ 183512 h 271499"/>
                <a:gd name="connsiteX20" fmla="*/ 72153 w 274216"/>
                <a:gd name="connsiteY20" fmla="*/ 213966 h 271499"/>
                <a:gd name="connsiteX21" fmla="*/ 55842 w 274216"/>
                <a:gd name="connsiteY21" fmla="*/ 263403 h 271499"/>
                <a:gd name="connsiteX22" fmla="*/ 102564 w 274216"/>
                <a:gd name="connsiteY22" fmla="*/ 230719 h 271499"/>
                <a:gd name="connsiteX23" fmla="*/ 136567 w 274216"/>
                <a:gd name="connsiteY23" fmla="*/ 236309 h 271499"/>
                <a:gd name="connsiteX24" fmla="*/ 138503 w 274216"/>
                <a:gd name="connsiteY24" fmla="*/ 236309 h 271499"/>
                <a:gd name="connsiteX25" fmla="*/ 158672 w 274216"/>
                <a:gd name="connsiteY25" fmla="*/ 271500 h 271499"/>
                <a:gd name="connsiteX26" fmla="*/ 170005 w 274216"/>
                <a:gd name="connsiteY26" fmla="*/ 230716 h 271499"/>
                <a:gd name="connsiteX27" fmla="*/ 201239 w 274216"/>
                <a:gd name="connsiteY27" fmla="*/ 213129 h 271499"/>
                <a:gd name="connsiteX28" fmla="*/ 243537 w 274216"/>
                <a:gd name="connsiteY28" fmla="*/ 225411 h 271499"/>
                <a:gd name="connsiteX29" fmla="*/ 224465 w 274216"/>
                <a:gd name="connsiteY29" fmla="*/ 186588 h 271499"/>
                <a:gd name="connsiteX30" fmla="*/ 238287 w 274216"/>
                <a:gd name="connsiteY30" fmla="*/ 149994 h 271499"/>
                <a:gd name="connsiteX31" fmla="*/ 207326 w 274216"/>
                <a:gd name="connsiteY31" fmla="*/ 108939 h 271499"/>
                <a:gd name="connsiteX32" fmla="*/ 215345 w 274216"/>
                <a:gd name="connsiteY32" fmla="*/ 117038 h 271499"/>
                <a:gd name="connsiteX33" fmla="*/ 207326 w 274216"/>
                <a:gd name="connsiteY33" fmla="*/ 125141 h 271499"/>
                <a:gd name="connsiteX34" fmla="*/ 199306 w 274216"/>
                <a:gd name="connsiteY34" fmla="*/ 117038 h 271499"/>
                <a:gd name="connsiteX35" fmla="*/ 207326 w 274216"/>
                <a:gd name="connsiteY35" fmla="*/ 108939 h 271499"/>
                <a:gd name="connsiteX36" fmla="*/ 170843 w 274216"/>
                <a:gd name="connsiteY36" fmla="*/ 108939 h 271499"/>
                <a:gd name="connsiteX37" fmla="*/ 178853 w 274216"/>
                <a:gd name="connsiteY37" fmla="*/ 117038 h 271499"/>
                <a:gd name="connsiteX38" fmla="*/ 170843 w 274216"/>
                <a:gd name="connsiteY38" fmla="*/ 125141 h 271499"/>
                <a:gd name="connsiteX39" fmla="*/ 162824 w 274216"/>
                <a:gd name="connsiteY39" fmla="*/ 117038 h 271499"/>
                <a:gd name="connsiteX40" fmla="*/ 170843 w 274216"/>
                <a:gd name="connsiteY40" fmla="*/ 108939 h 271499"/>
                <a:gd name="connsiteX41" fmla="*/ 134348 w 274216"/>
                <a:gd name="connsiteY41" fmla="*/ 108939 h 271499"/>
                <a:gd name="connsiteX42" fmla="*/ 142367 w 274216"/>
                <a:gd name="connsiteY42" fmla="*/ 117038 h 271499"/>
                <a:gd name="connsiteX43" fmla="*/ 134348 w 274216"/>
                <a:gd name="connsiteY43" fmla="*/ 125141 h 271499"/>
                <a:gd name="connsiteX44" fmla="*/ 126331 w 274216"/>
                <a:gd name="connsiteY44" fmla="*/ 117038 h 271499"/>
                <a:gd name="connsiteX45" fmla="*/ 134348 w 274216"/>
                <a:gd name="connsiteY45" fmla="*/ 108939 h 271499"/>
                <a:gd name="connsiteX46" fmla="*/ 97865 w 274216"/>
                <a:gd name="connsiteY46" fmla="*/ 108939 h 271499"/>
                <a:gd name="connsiteX47" fmla="*/ 105875 w 274216"/>
                <a:gd name="connsiteY47" fmla="*/ 117038 h 271499"/>
                <a:gd name="connsiteX48" fmla="*/ 97865 w 274216"/>
                <a:gd name="connsiteY48" fmla="*/ 125141 h 271499"/>
                <a:gd name="connsiteX49" fmla="*/ 89845 w 274216"/>
                <a:gd name="connsiteY49" fmla="*/ 117038 h 271499"/>
                <a:gd name="connsiteX50" fmla="*/ 97865 w 274216"/>
                <a:gd name="connsiteY50" fmla="*/ 108939 h 271499"/>
                <a:gd name="connsiteX51" fmla="*/ 61373 w 274216"/>
                <a:gd name="connsiteY51" fmla="*/ 108939 h 271499"/>
                <a:gd name="connsiteX52" fmla="*/ 69392 w 274216"/>
                <a:gd name="connsiteY52" fmla="*/ 117038 h 271499"/>
                <a:gd name="connsiteX53" fmla="*/ 61373 w 274216"/>
                <a:gd name="connsiteY53" fmla="*/ 125141 h 271499"/>
                <a:gd name="connsiteX54" fmla="*/ 53353 w 274216"/>
                <a:gd name="connsiteY54" fmla="*/ 117038 h 271499"/>
                <a:gd name="connsiteX55" fmla="*/ 61373 w 274216"/>
                <a:gd name="connsiteY55" fmla="*/ 108939 h 271499"/>
                <a:gd name="connsiteX56" fmla="*/ 61373 w 274216"/>
                <a:gd name="connsiteY56" fmla="*/ 160051 h 271499"/>
                <a:gd name="connsiteX57" fmla="*/ 53353 w 274216"/>
                <a:gd name="connsiteY57" fmla="*/ 151951 h 271499"/>
                <a:gd name="connsiteX58" fmla="*/ 61373 w 274216"/>
                <a:gd name="connsiteY58" fmla="*/ 143848 h 271499"/>
                <a:gd name="connsiteX59" fmla="*/ 69392 w 274216"/>
                <a:gd name="connsiteY59" fmla="*/ 151951 h 271499"/>
                <a:gd name="connsiteX60" fmla="*/ 61373 w 274216"/>
                <a:gd name="connsiteY60" fmla="*/ 160051 h 271499"/>
                <a:gd name="connsiteX61" fmla="*/ 97865 w 274216"/>
                <a:gd name="connsiteY61" fmla="*/ 160051 h 271499"/>
                <a:gd name="connsiteX62" fmla="*/ 89845 w 274216"/>
                <a:gd name="connsiteY62" fmla="*/ 151951 h 271499"/>
                <a:gd name="connsiteX63" fmla="*/ 97865 w 274216"/>
                <a:gd name="connsiteY63" fmla="*/ 143848 h 271499"/>
                <a:gd name="connsiteX64" fmla="*/ 105875 w 274216"/>
                <a:gd name="connsiteY64" fmla="*/ 151951 h 271499"/>
                <a:gd name="connsiteX65" fmla="*/ 97865 w 274216"/>
                <a:gd name="connsiteY65" fmla="*/ 160051 h 271499"/>
                <a:gd name="connsiteX66" fmla="*/ 134348 w 274216"/>
                <a:gd name="connsiteY66" fmla="*/ 160051 h 271499"/>
                <a:gd name="connsiteX67" fmla="*/ 126331 w 274216"/>
                <a:gd name="connsiteY67" fmla="*/ 151951 h 271499"/>
                <a:gd name="connsiteX68" fmla="*/ 134348 w 274216"/>
                <a:gd name="connsiteY68" fmla="*/ 143848 h 271499"/>
                <a:gd name="connsiteX69" fmla="*/ 142367 w 274216"/>
                <a:gd name="connsiteY69" fmla="*/ 151951 h 271499"/>
                <a:gd name="connsiteX70" fmla="*/ 134348 w 274216"/>
                <a:gd name="connsiteY70" fmla="*/ 160051 h 271499"/>
                <a:gd name="connsiteX71" fmla="*/ 43961 w 274216"/>
                <a:gd name="connsiteY71" fmla="*/ 137705 h 271499"/>
                <a:gd name="connsiteX72" fmla="*/ 41473 w 274216"/>
                <a:gd name="connsiteY72" fmla="*/ 135467 h 271499"/>
                <a:gd name="connsiteX73" fmla="*/ 43961 w 274216"/>
                <a:gd name="connsiteY73" fmla="*/ 132957 h 271499"/>
                <a:gd name="connsiteX74" fmla="*/ 225019 w 274216"/>
                <a:gd name="connsiteY74" fmla="*/ 132957 h 271499"/>
                <a:gd name="connsiteX75" fmla="*/ 227226 w 274216"/>
                <a:gd name="connsiteY75" fmla="*/ 135467 h 271499"/>
                <a:gd name="connsiteX76" fmla="*/ 225019 w 274216"/>
                <a:gd name="connsiteY76" fmla="*/ 137705 h 271499"/>
                <a:gd name="connsiteX77" fmla="*/ 43961 w 274216"/>
                <a:gd name="connsiteY77" fmla="*/ 137705 h 271499"/>
                <a:gd name="connsiteX78" fmla="*/ 170843 w 274216"/>
                <a:gd name="connsiteY78" fmla="*/ 160051 h 271499"/>
                <a:gd name="connsiteX79" fmla="*/ 162824 w 274216"/>
                <a:gd name="connsiteY79" fmla="*/ 151951 h 271499"/>
                <a:gd name="connsiteX80" fmla="*/ 170843 w 274216"/>
                <a:gd name="connsiteY80" fmla="*/ 143848 h 271499"/>
                <a:gd name="connsiteX81" fmla="*/ 178853 w 274216"/>
                <a:gd name="connsiteY81" fmla="*/ 151951 h 271499"/>
                <a:gd name="connsiteX82" fmla="*/ 170843 w 274216"/>
                <a:gd name="connsiteY82" fmla="*/ 160051 h 271499"/>
                <a:gd name="connsiteX83" fmla="*/ 207326 w 274216"/>
                <a:gd name="connsiteY83" fmla="*/ 160051 h 271499"/>
                <a:gd name="connsiteX84" fmla="*/ 199306 w 274216"/>
                <a:gd name="connsiteY84" fmla="*/ 151951 h 271499"/>
                <a:gd name="connsiteX85" fmla="*/ 207326 w 274216"/>
                <a:gd name="connsiteY85" fmla="*/ 143848 h 271499"/>
                <a:gd name="connsiteX86" fmla="*/ 215345 w 274216"/>
                <a:gd name="connsiteY86" fmla="*/ 151951 h 271499"/>
                <a:gd name="connsiteX87" fmla="*/ 207326 w 274216"/>
                <a:gd name="connsiteY87" fmla="*/ 160051 h 271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274216" h="271499">
                  <a:moveTo>
                    <a:pt x="238287" y="149994"/>
                  </a:moveTo>
                  <a:lnTo>
                    <a:pt x="274217" y="136033"/>
                  </a:lnTo>
                  <a:lnTo>
                    <a:pt x="239116" y="121790"/>
                  </a:lnTo>
                  <a:cubicBezTo>
                    <a:pt x="237737" y="105863"/>
                    <a:pt x="232488" y="90782"/>
                    <a:pt x="224737" y="77646"/>
                  </a:cubicBezTo>
                  <a:lnTo>
                    <a:pt x="243268" y="46370"/>
                  </a:lnTo>
                  <a:lnTo>
                    <a:pt x="208708" y="57261"/>
                  </a:lnTo>
                  <a:cubicBezTo>
                    <a:pt x="197374" y="46088"/>
                    <a:pt x="183558" y="37432"/>
                    <a:pt x="167801" y="32399"/>
                  </a:cubicBezTo>
                  <a:lnTo>
                    <a:pt x="165315" y="0"/>
                  </a:lnTo>
                  <a:lnTo>
                    <a:pt x="141817" y="27375"/>
                  </a:lnTo>
                  <a:lnTo>
                    <a:pt x="136286" y="27375"/>
                  </a:lnTo>
                  <a:cubicBezTo>
                    <a:pt x="121082" y="27375"/>
                    <a:pt x="106703" y="30727"/>
                    <a:pt x="93716" y="36594"/>
                  </a:cubicBezTo>
                  <a:lnTo>
                    <a:pt x="64971" y="8934"/>
                  </a:lnTo>
                  <a:lnTo>
                    <a:pt x="72706" y="49446"/>
                  </a:lnTo>
                  <a:cubicBezTo>
                    <a:pt x="60544" y="59221"/>
                    <a:pt x="50320" y="71507"/>
                    <a:pt x="43411" y="85749"/>
                  </a:cubicBezTo>
                  <a:lnTo>
                    <a:pt x="0" y="85749"/>
                  </a:lnTo>
                  <a:lnTo>
                    <a:pt x="34832" y="112290"/>
                  </a:lnTo>
                  <a:cubicBezTo>
                    <a:pt x="33453" y="118714"/>
                    <a:pt x="32900" y="125141"/>
                    <a:pt x="32900" y="131847"/>
                  </a:cubicBezTo>
                  <a:cubicBezTo>
                    <a:pt x="32900" y="140215"/>
                    <a:pt x="34010" y="148600"/>
                    <a:pt x="35670" y="156418"/>
                  </a:cubicBezTo>
                  <a:lnTo>
                    <a:pt x="556" y="182405"/>
                  </a:lnTo>
                  <a:lnTo>
                    <a:pt x="46450" y="183512"/>
                  </a:lnTo>
                  <a:cubicBezTo>
                    <a:pt x="53078" y="195247"/>
                    <a:pt x="61923" y="205585"/>
                    <a:pt x="72153" y="213966"/>
                  </a:cubicBezTo>
                  <a:lnTo>
                    <a:pt x="55842" y="263403"/>
                  </a:lnTo>
                  <a:lnTo>
                    <a:pt x="102564" y="230719"/>
                  </a:lnTo>
                  <a:cubicBezTo>
                    <a:pt x="113344" y="234352"/>
                    <a:pt x="124677" y="236309"/>
                    <a:pt x="136567" y="236309"/>
                  </a:cubicBezTo>
                  <a:lnTo>
                    <a:pt x="138503" y="236309"/>
                  </a:lnTo>
                  <a:lnTo>
                    <a:pt x="158672" y="271500"/>
                  </a:lnTo>
                  <a:lnTo>
                    <a:pt x="170005" y="230716"/>
                  </a:lnTo>
                  <a:cubicBezTo>
                    <a:pt x="181342" y="226530"/>
                    <a:pt x="192122" y="220663"/>
                    <a:pt x="201239" y="213129"/>
                  </a:cubicBezTo>
                  <a:lnTo>
                    <a:pt x="243537" y="225411"/>
                  </a:lnTo>
                  <a:lnTo>
                    <a:pt x="224465" y="186588"/>
                  </a:lnTo>
                  <a:cubicBezTo>
                    <a:pt x="231096" y="175412"/>
                    <a:pt x="235799" y="163127"/>
                    <a:pt x="238287" y="149994"/>
                  </a:cubicBezTo>
                  <a:moveTo>
                    <a:pt x="207326" y="108939"/>
                  </a:moveTo>
                  <a:cubicBezTo>
                    <a:pt x="211747" y="108939"/>
                    <a:pt x="215345" y="112571"/>
                    <a:pt x="215345" y="117038"/>
                  </a:cubicBezTo>
                  <a:cubicBezTo>
                    <a:pt x="215345" y="121509"/>
                    <a:pt x="211747" y="125141"/>
                    <a:pt x="207326" y="125141"/>
                  </a:cubicBezTo>
                  <a:cubicBezTo>
                    <a:pt x="202905" y="125141"/>
                    <a:pt x="199306" y="121509"/>
                    <a:pt x="199306" y="117038"/>
                  </a:cubicBezTo>
                  <a:cubicBezTo>
                    <a:pt x="199306" y="112571"/>
                    <a:pt x="202905" y="108939"/>
                    <a:pt x="207326" y="108939"/>
                  </a:cubicBezTo>
                  <a:moveTo>
                    <a:pt x="170843" y="108939"/>
                  </a:moveTo>
                  <a:cubicBezTo>
                    <a:pt x="175255" y="108939"/>
                    <a:pt x="178853" y="112571"/>
                    <a:pt x="178853" y="117038"/>
                  </a:cubicBezTo>
                  <a:cubicBezTo>
                    <a:pt x="178853" y="121509"/>
                    <a:pt x="175255" y="125141"/>
                    <a:pt x="170843" y="125141"/>
                  </a:cubicBezTo>
                  <a:cubicBezTo>
                    <a:pt x="166416" y="125141"/>
                    <a:pt x="162824" y="121509"/>
                    <a:pt x="162824" y="117038"/>
                  </a:cubicBezTo>
                  <a:cubicBezTo>
                    <a:pt x="162824" y="112571"/>
                    <a:pt x="166419" y="108939"/>
                    <a:pt x="170843" y="108939"/>
                  </a:cubicBezTo>
                  <a:moveTo>
                    <a:pt x="134348" y="108939"/>
                  </a:moveTo>
                  <a:cubicBezTo>
                    <a:pt x="138775" y="108939"/>
                    <a:pt x="142367" y="112571"/>
                    <a:pt x="142367" y="117038"/>
                  </a:cubicBezTo>
                  <a:cubicBezTo>
                    <a:pt x="142367" y="121509"/>
                    <a:pt x="138772" y="125141"/>
                    <a:pt x="134348" y="125141"/>
                  </a:cubicBezTo>
                  <a:cubicBezTo>
                    <a:pt x="129927" y="125141"/>
                    <a:pt x="126331" y="121509"/>
                    <a:pt x="126331" y="117038"/>
                  </a:cubicBezTo>
                  <a:cubicBezTo>
                    <a:pt x="126331" y="112571"/>
                    <a:pt x="129924" y="108939"/>
                    <a:pt x="134348" y="108939"/>
                  </a:cubicBezTo>
                  <a:moveTo>
                    <a:pt x="97865" y="108939"/>
                  </a:moveTo>
                  <a:cubicBezTo>
                    <a:pt x="102292" y="108939"/>
                    <a:pt x="105875" y="112571"/>
                    <a:pt x="105875" y="117038"/>
                  </a:cubicBezTo>
                  <a:cubicBezTo>
                    <a:pt x="105875" y="121509"/>
                    <a:pt x="102292" y="125141"/>
                    <a:pt x="97865" y="125141"/>
                  </a:cubicBezTo>
                  <a:cubicBezTo>
                    <a:pt x="93444" y="125141"/>
                    <a:pt x="89845" y="121509"/>
                    <a:pt x="89845" y="117038"/>
                  </a:cubicBezTo>
                  <a:cubicBezTo>
                    <a:pt x="89842" y="112571"/>
                    <a:pt x="93441" y="108939"/>
                    <a:pt x="97865" y="108939"/>
                  </a:cubicBezTo>
                  <a:moveTo>
                    <a:pt x="61373" y="108939"/>
                  </a:moveTo>
                  <a:cubicBezTo>
                    <a:pt x="65793" y="108939"/>
                    <a:pt x="69392" y="112571"/>
                    <a:pt x="69392" y="117038"/>
                  </a:cubicBezTo>
                  <a:cubicBezTo>
                    <a:pt x="69392" y="121509"/>
                    <a:pt x="65793" y="125141"/>
                    <a:pt x="61373" y="125141"/>
                  </a:cubicBezTo>
                  <a:cubicBezTo>
                    <a:pt x="56952" y="125141"/>
                    <a:pt x="53353" y="121509"/>
                    <a:pt x="53353" y="117038"/>
                  </a:cubicBezTo>
                  <a:cubicBezTo>
                    <a:pt x="53350" y="112571"/>
                    <a:pt x="56949" y="108939"/>
                    <a:pt x="61373" y="108939"/>
                  </a:cubicBezTo>
                  <a:moveTo>
                    <a:pt x="61373" y="160051"/>
                  </a:moveTo>
                  <a:cubicBezTo>
                    <a:pt x="56952" y="160051"/>
                    <a:pt x="53353" y="156418"/>
                    <a:pt x="53353" y="151951"/>
                  </a:cubicBezTo>
                  <a:cubicBezTo>
                    <a:pt x="53353" y="147480"/>
                    <a:pt x="56952" y="143848"/>
                    <a:pt x="61373" y="143848"/>
                  </a:cubicBezTo>
                  <a:cubicBezTo>
                    <a:pt x="65793" y="143848"/>
                    <a:pt x="69392" y="147480"/>
                    <a:pt x="69392" y="151951"/>
                  </a:cubicBezTo>
                  <a:cubicBezTo>
                    <a:pt x="69392" y="156418"/>
                    <a:pt x="65793" y="160051"/>
                    <a:pt x="61373" y="160051"/>
                  </a:cubicBezTo>
                  <a:moveTo>
                    <a:pt x="97865" y="160051"/>
                  </a:moveTo>
                  <a:cubicBezTo>
                    <a:pt x="93444" y="160051"/>
                    <a:pt x="89845" y="156418"/>
                    <a:pt x="89845" y="151951"/>
                  </a:cubicBezTo>
                  <a:cubicBezTo>
                    <a:pt x="89845" y="147480"/>
                    <a:pt x="93444" y="143848"/>
                    <a:pt x="97865" y="143848"/>
                  </a:cubicBezTo>
                  <a:cubicBezTo>
                    <a:pt x="102292" y="143848"/>
                    <a:pt x="105875" y="147480"/>
                    <a:pt x="105875" y="151951"/>
                  </a:cubicBezTo>
                  <a:cubicBezTo>
                    <a:pt x="105875" y="156418"/>
                    <a:pt x="102289" y="160051"/>
                    <a:pt x="97865" y="160051"/>
                  </a:cubicBezTo>
                  <a:moveTo>
                    <a:pt x="134348" y="160051"/>
                  </a:moveTo>
                  <a:cubicBezTo>
                    <a:pt x="129927" y="160051"/>
                    <a:pt x="126331" y="156418"/>
                    <a:pt x="126331" y="151951"/>
                  </a:cubicBezTo>
                  <a:cubicBezTo>
                    <a:pt x="126331" y="147480"/>
                    <a:pt x="129927" y="143848"/>
                    <a:pt x="134348" y="143848"/>
                  </a:cubicBezTo>
                  <a:cubicBezTo>
                    <a:pt x="138775" y="143848"/>
                    <a:pt x="142367" y="147480"/>
                    <a:pt x="142367" y="151951"/>
                  </a:cubicBezTo>
                  <a:cubicBezTo>
                    <a:pt x="142367" y="156418"/>
                    <a:pt x="138772" y="160051"/>
                    <a:pt x="134348" y="160051"/>
                  </a:cubicBezTo>
                  <a:moveTo>
                    <a:pt x="43961" y="137705"/>
                  </a:moveTo>
                  <a:cubicBezTo>
                    <a:pt x="42570" y="137705"/>
                    <a:pt x="41473" y="136870"/>
                    <a:pt x="41473" y="135467"/>
                  </a:cubicBezTo>
                  <a:cubicBezTo>
                    <a:pt x="41473" y="134076"/>
                    <a:pt x="42570" y="132957"/>
                    <a:pt x="43961" y="132957"/>
                  </a:cubicBezTo>
                  <a:lnTo>
                    <a:pt x="225019" y="132957"/>
                  </a:lnTo>
                  <a:cubicBezTo>
                    <a:pt x="226128" y="132957"/>
                    <a:pt x="227226" y="134076"/>
                    <a:pt x="227226" y="135467"/>
                  </a:cubicBezTo>
                  <a:cubicBezTo>
                    <a:pt x="227226" y="136870"/>
                    <a:pt x="226128" y="137705"/>
                    <a:pt x="225019" y="137705"/>
                  </a:cubicBezTo>
                  <a:lnTo>
                    <a:pt x="43961" y="137705"/>
                  </a:lnTo>
                  <a:close/>
                  <a:moveTo>
                    <a:pt x="170843" y="160051"/>
                  </a:moveTo>
                  <a:cubicBezTo>
                    <a:pt x="166416" y="160051"/>
                    <a:pt x="162824" y="156418"/>
                    <a:pt x="162824" y="151951"/>
                  </a:cubicBezTo>
                  <a:cubicBezTo>
                    <a:pt x="162824" y="147480"/>
                    <a:pt x="166419" y="143848"/>
                    <a:pt x="170843" y="143848"/>
                  </a:cubicBezTo>
                  <a:cubicBezTo>
                    <a:pt x="175255" y="143848"/>
                    <a:pt x="178853" y="147480"/>
                    <a:pt x="178853" y="151951"/>
                  </a:cubicBezTo>
                  <a:cubicBezTo>
                    <a:pt x="178853" y="156418"/>
                    <a:pt x="175255" y="160051"/>
                    <a:pt x="170843" y="160051"/>
                  </a:cubicBezTo>
                  <a:moveTo>
                    <a:pt x="207326" y="160051"/>
                  </a:moveTo>
                  <a:cubicBezTo>
                    <a:pt x="202905" y="160051"/>
                    <a:pt x="199306" y="156418"/>
                    <a:pt x="199306" y="151951"/>
                  </a:cubicBezTo>
                  <a:cubicBezTo>
                    <a:pt x="199306" y="147480"/>
                    <a:pt x="202905" y="143848"/>
                    <a:pt x="207326" y="143848"/>
                  </a:cubicBezTo>
                  <a:cubicBezTo>
                    <a:pt x="211747" y="143848"/>
                    <a:pt x="215345" y="147480"/>
                    <a:pt x="215345" y="151951"/>
                  </a:cubicBezTo>
                  <a:cubicBezTo>
                    <a:pt x="215348" y="156418"/>
                    <a:pt x="211747" y="160051"/>
                    <a:pt x="207326" y="160051"/>
                  </a:cubicBezTo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5" name="Graphic 71">
            <a:extLst>
              <a:ext uri="{FF2B5EF4-FFF2-40B4-BE49-F238E27FC236}">
                <a16:creationId xmlns:a16="http://schemas.microsoft.com/office/drawing/2014/main" id="{EF48E90B-3B52-42BB-89AC-F54CA5C86A1B}"/>
              </a:ext>
            </a:extLst>
          </p:cNvPr>
          <p:cNvGrpSpPr/>
          <p:nvPr/>
        </p:nvGrpSpPr>
        <p:grpSpPr>
          <a:xfrm>
            <a:off x="3040028" y="3875232"/>
            <a:ext cx="522694" cy="483375"/>
            <a:chOff x="3040028" y="3875232"/>
            <a:chExt cx="522694" cy="483375"/>
          </a:xfrm>
        </p:grpSpPr>
        <p:sp>
          <p:nvSpPr>
            <p:cNvPr id="86" name="Graphic 71">
              <a:extLst>
                <a:ext uri="{FF2B5EF4-FFF2-40B4-BE49-F238E27FC236}">
                  <a16:creationId xmlns:a16="http://schemas.microsoft.com/office/drawing/2014/main" id="{22271752-3860-4479-9EC6-4D28A943F439}"/>
                </a:ext>
              </a:extLst>
            </p:cNvPr>
            <p:cNvSpPr/>
            <p:nvPr/>
          </p:nvSpPr>
          <p:spPr>
            <a:xfrm>
              <a:off x="3040028" y="3875232"/>
              <a:ext cx="522694" cy="483375"/>
            </a:xfrm>
            <a:custGeom>
              <a:avLst/>
              <a:gdLst>
                <a:gd name="connsiteX0" fmla="*/ 516651 w 522694"/>
                <a:gd name="connsiteY0" fmla="*/ 274312 h 483375"/>
                <a:gd name="connsiteX1" fmla="*/ 508464 w 522694"/>
                <a:gd name="connsiteY1" fmla="*/ 264701 h 483375"/>
                <a:gd name="connsiteX2" fmla="*/ 470723 w 522694"/>
                <a:gd name="connsiteY2" fmla="*/ 268970 h 483375"/>
                <a:gd name="connsiteX3" fmla="*/ 423015 w 522694"/>
                <a:gd name="connsiteY3" fmla="*/ 306353 h 483375"/>
                <a:gd name="connsiteX4" fmla="*/ 381799 w 522694"/>
                <a:gd name="connsiteY4" fmla="*/ 321894 h 483375"/>
                <a:gd name="connsiteX5" fmla="*/ 381722 w 522694"/>
                <a:gd name="connsiteY5" fmla="*/ 321449 h 483375"/>
                <a:gd name="connsiteX6" fmla="*/ 444451 w 522694"/>
                <a:gd name="connsiteY6" fmla="*/ 183363 h 483375"/>
                <a:gd name="connsiteX7" fmla="*/ 261088 w 522694"/>
                <a:gd name="connsiteY7" fmla="*/ 0 h 483375"/>
                <a:gd name="connsiteX8" fmla="*/ 77724 w 522694"/>
                <a:gd name="connsiteY8" fmla="*/ 183363 h 483375"/>
                <a:gd name="connsiteX9" fmla="*/ 140049 w 522694"/>
                <a:gd name="connsiteY9" fmla="*/ 321090 h 483375"/>
                <a:gd name="connsiteX10" fmla="*/ 89423 w 522694"/>
                <a:gd name="connsiteY10" fmla="*/ 302442 h 483375"/>
                <a:gd name="connsiteX11" fmla="*/ 69485 w 522694"/>
                <a:gd name="connsiteY11" fmla="*/ 264701 h 483375"/>
                <a:gd name="connsiteX12" fmla="*/ 37086 w 522694"/>
                <a:gd name="connsiteY12" fmla="*/ 286774 h 483375"/>
                <a:gd name="connsiteX13" fmla="*/ 59 w 522694"/>
                <a:gd name="connsiteY13" fmla="*/ 311339 h 483375"/>
                <a:gd name="connsiteX14" fmla="*/ 65569 w 522694"/>
                <a:gd name="connsiteY14" fmla="*/ 321306 h 483375"/>
                <a:gd name="connsiteX15" fmla="*/ 153661 w 522694"/>
                <a:gd name="connsiteY15" fmla="*/ 354522 h 483375"/>
                <a:gd name="connsiteX16" fmla="*/ 175082 w 522694"/>
                <a:gd name="connsiteY16" fmla="*/ 399837 h 483375"/>
                <a:gd name="connsiteX17" fmla="*/ 112071 w 522694"/>
                <a:gd name="connsiteY17" fmla="*/ 423286 h 483375"/>
                <a:gd name="connsiteX18" fmla="*/ 46562 w 522694"/>
                <a:gd name="connsiteY18" fmla="*/ 433259 h 483375"/>
                <a:gd name="connsiteX19" fmla="*/ 83589 w 522694"/>
                <a:gd name="connsiteY19" fmla="*/ 457821 h 483375"/>
                <a:gd name="connsiteX20" fmla="*/ 115988 w 522694"/>
                <a:gd name="connsiteY20" fmla="*/ 479895 h 483375"/>
                <a:gd name="connsiteX21" fmla="*/ 135925 w 522694"/>
                <a:gd name="connsiteY21" fmla="*/ 442160 h 483375"/>
                <a:gd name="connsiteX22" fmla="*/ 196562 w 522694"/>
                <a:gd name="connsiteY22" fmla="*/ 420479 h 483375"/>
                <a:gd name="connsiteX23" fmla="*/ 261524 w 522694"/>
                <a:gd name="connsiteY23" fmla="*/ 441650 h 483375"/>
                <a:gd name="connsiteX24" fmla="*/ 327212 w 522694"/>
                <a:gd name="connsiteY24" fmla="*/ 419963 h 483375"/>
                <a:gd name="connsiteX25" fmla="*/ 395269 w 522694"/>
                <a:gd name="connsiteY25" fmla="*/ 436493 h 483375"/>
                <a:gd name="connsiteX26" fmla="*/ 431755 w 522694"/>
                <a:gd name="connsiteY26" fmla="*/ 471071 h 483375"/>
                <a:gd name="connsiteX27" fmla="*/ 469496 w 522694"/>
                <a:gd name="connsiteY27" fmla="*/ 475341 h 483375"/>
                <a:gd name="connsiteX28" fmla="*/ 477688 w 522694"/>
                <a:gd name="connsiteY28" fmla="*/ 465729 h 483375"/>
                <a:gd name="connsiteX29" fmla="*/ 469496 w 522694"/>
                <a:gd name="connsiteY29" fmla="*/ 433689 h 483375"/>
                <a:gd name="connsiteX30" fmla="*/ 477330 w 522694"/>
                <a:gd name="connsiteY30" fmla="*/ 409479 h 483375"/>
                <a:gd name="connsiteX31" fmla="*/ 442439 w 522694"/>
                <a:gd name="connsiteY31" fmla="*/ 399512 h 483375"/>
                <a:gd name="connsiteX32" fmla="*/ 398867 w 522694"/>
                <a:gd name="connsiteY32" fmla="*/ 411405 h 483375"/>
                <a:gd name="connsiteX33" fmla="*/ 349598 w 522694"/>
                <a:gd name="connsiteY33" fmla="*/ 397759 h 483375"/>
                <a:gd name="connsiteX34" fmla="*/ 368669 w 522694"/>
                <a:gd name="connsiteY34" fmla="*/ 357625 h 483375"/>
                <a:gd name="connsiteX35" fmla="*/ 430490 w 522694"/>
                <a:gd name="connsiteY35" fmla="*/ 335905 h 483375"/>
                <a:gd name="connsiteX36" fmla="*/ 481404 w 522694"/>
                <a:gd name="connsiteY36" fmla="*/ 340529 h 483375"/>
                <a:gd name="connsiteX37" fmla="*/ 516295 w 522694"/>
                <a:gd name="connsiteY37" fmla="*/ 330562 h 483375"/>
                <a:gd name="connsiteX38" fmla="*/ 508464 w 522694"/>
                <a:gd name="connsiteY38" fmla="*/ 306353 h 483375"/>
                <a:gd name="connsiteX39" fmla="*/ 516651 w 522694"/>
                <a:gd name="connsiteY39" fmla="*/ 274312 h 4833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4" h="483375">
                  <a:moveTo>
                    <a:pt x="516651" y="274312"/>
                  </a:moveTo>
                  <a:cubicBezTo>
                    <a:pt x="513553" y="268191"/>
                    <a:pt x="508464" y="264701"/>
                    <a:pt x="508464" y="264701"/>
                  </a:cubicBezTo>
                  <a:cubicBezTo>
                    <a:pt x="508464" y="264701"/>
                    <a:pt x="482474" y="244053"/>
                    <a:pt x="470723" y="268970"/>
                  </a:cubicBezTo>
                  <a:cubicBezTo>
                    <a:pt x="458975" y="293894"/>
                    <a:pt x="423015" y="306353"/>
                    <a:pt x="423015" y="306353"/>
                  </a:cubicBezTo>
                  <a:lnTo>
                    <a:pt x="381799" y="321894"/>
                  </a:lnTo>
                  <a:cubicBezTo>
                    <a:pt x="381780" y="321745"/>
                    <a:pt x="381743" y="321597"/>
                    <a:pt x="381722" y="321449"/>
                  </a:cubicBezTo>
                  <a:cubicBezTo>
                    <a:pt x="420161" y="287838"/>
                    <a:pt x="444451" y="238439"/>
                    <a:pt x="444451" y="183363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3"/>
                  </a:cubicBezTo>
                  <a:cubicBezTo>
                    <a:pt x="77724" y="238244"/>
                    <a:pt x="101841" y="287482"/>
                    <a:pt x="140049" y="321090"/>
                  </a:cubicBezTo>
                  <a:cubicBezTo>
                    <a:pt x="109629" y="309893"/>
                    <a:pt x="89423" y="302442"/>
                    <a:pt x="89423" y="302442"/>
                  </a:cubicBezTo>
                  <a:cubicBezTo>
                    <a:pt x="89423" y="302442"/>
                    <a:pt x="90134" y="273601"/>
                    <a:pt x="69485" y="264701"/>
                  </a:cubicBezTo>
                  <a:cubicBezTo>
                    <a:pt x="48837" y="255800"/>
                    <a:pt x="39578" y="277874"/>
                    <a:pt x="37086" y="286774"/>
                  </a:cubicBezTo>
                  <a:cubicBezTo>
                    <a:pt x="37086" y="286774"/>
                    <a:pt x="-1721" y="288911"/>
                    <a:pt x="59" y="311339"/>
                  </a:cubicBezTo>
                  <a:cubicBezTo>
                    <a:pt x="1840" y="333768"/>
                    <a:pt x="38864" y="337330"/>
                    <a:pt x="65569" y="321306"/>
                  </a:cubicBezTo>
                  <a:lnTo>
                    <a:pt x="153661" y="354522"/>
                  </a:lnTo>
                  <a:cubicBezTo>
                    <a:pt x="157272" y="371383"/>
                    <a:pt x="164735" y="386800"/>
                    <a:pt x="175082" y="399837"/>
                  </a:cubicBezTo>
                  <a:lnTo>
                    <a:pt x="112071" y="423286"/>
                  </a:lnTo>
                  <a:cubicBezTo>
                    <a:pt x="85373" y="407266"/>
                    <a:pt x="48343" y="410824"/>
                    <a:pt x="46562" y="433259"/>
                  </a:cubicBezTo>
                  <a:cubicBezTo>
                    <a:pt x="44781" y="455688"/>
                    <a:pt x="83589" y="457821"/>
                    <a:pt x="83589" y="457821"/>
                  </a:cubicBezTo>
                  <a:cubicBezTo>
                    <a:pt x="86081" y="466725"/>
                    <a:pt x="95337" y="488798"/>
                    <a:pt x="115988" y="479895"/>
                  </a:cubicBezTo>
                  <a:cubicBezTo>
                    <a:pt x="136636" y="470994"/>
                    <a:pt x="135925" y="442160"/>
                    <a:pt x="135925" y="442160"/>
                  </a:cubicBezTo>
                  <a:cubicBezTo>
                    <a:pt x="135925" y="442160"/>
                    <a:pt x="141941" y="440543"/>
                    <a:pt x="196562" y="420479"/>
                  </a:cubicBezTo>
                  <a:cubicBezTo>
                    <a:pt x="214789" y="433782"/>
                    <a:pt x="237234" y="441650"/>
                    <a:pt x="261524" y="441650"/>
                  </a:cubicBezTo>
                  <a:cubicBezTo>
                    <a:pt x="286135" y="441650"/>
                    <a:pt x="308861" y="433584"/>
                    <a:pt x="327212" y="419963"/>
                  </a:cubicBezTo>
                  <a:lnTo>
                    <a:pt x="395269" y="436493"/>
                  </a:lnTo>
                  <a:cubicBezTo>
                    <a:pt x="395269" y="436493"/>
                    <a:pt x="420010" y="446151"/>
                    <a:pt x="431755" y="471071"/>
                  </a:cubicBezTo>
                  <a:cubicBezTo>
                    <a:pt x="443502" y="495995"/>
                    <a:pt x="469496" y="475341"/>
                    <a:pt x="469496" y="475341"/>
                  </a:cubicBezTo>
                  <a:cubicBezTo>
                    <a:pt x="469496" y="475341"/>
                    <a:pt x="474584" y="471850"/>
                    <a:pt x="477688" y="465729"/>
                  </a:cubicBezTo>
                  <a:cubicBezTo>
                    <a:pt x="484409" y="452445"/>
                    <a:pt x="489727" y="430764"/>
                    <a:pt x="469496" y="433689"/>
                  </a:cubicBezTo>
                  <a:cubicBezTo>
                    <a:pt x="469496" y="433689"/>
                    <a:pt x="480888" y="419091"/>
                    <a:pt x="477330" y="409479"/>
                  </a:cubicBezTo>
                  <a:cubicBezTo>
                    <a:pt x="473768" y="399868"/>
                    <a:pt x="455253" y="394170"/>
                    <a:pt x="442439" y="399512"/>
                  </a:cubicBezTo>
                  <a:cubicBezTo>
                    <a:pt x="429621" y="404854"/>
                    <a:pt x="414306" y="413977"/>
                    <a:pt x="398867" y="411405"/>
                  </a:cubicBezTo>
                  <a:cubicBezTo>
                    <a:pt x="394672" y="410704"/>
                    <a:pt x="388065" y="411687"/>
                    <a:pt x="349598" y="397759"/>
                  </a:cubicBezTo>
                  <a:cubicBezTo>
                    <a:pt x="358486" y="385996"/>
                    <a:pt x="365055" y="372397"/>
                    <a:pt x="368669" y="357625"/>
                  </a:cubicBezTo>
                  <a:cubicBezTo>
                    <a:pt x="402447" y="345423"/>
                    <a:pt x="426694" y="336829"/>
                    <a:pt x="430490" y="335905"/>
                  </a:cubicBezTo>
                  <a:cubicBezTo>
                    <a:pt x="445088" y="332343"/>
                    <a:pt x="468587" y="335193"/>
                    <a:pt x="481404" y="340529"/>
                  </a:cubicBezTo>
                  <a:cubicBezTo>
                    <a:pt x="494222" y="345872"/>
                    <a:pt x="512734" y="340174"/>
                    <a:pt x="516295" y="330562"/>
                  </a:cubicBezTo>
                  <a:cubicBezTo>
                    <a:pt x="519856" y="320951"/>
                    <a:pt x="508464" y="306353"/>
                    <a:pt x="508464" y="306353"/>
                  </a:cubicBezTo>
                  <a:cubicBezTo>
                    <a:pt x="528695" y="309281"/>
                    <a:pt x="523375" y="287600"/>
                    <a:pt x="516651" y="274312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7" name="Graphic 71">
              <a:extLst>
                <a:ext uri="{FF2B5EF4-FFF2-40B4-BE49-F238E27FC236}">
                  <a16:creationId xmlns:a16="http://schemas.microsoft.com/office/drawing/2014/main" id="{155AED77-C234-4F54-979B-CEA9E14802B5}"/>
                </a:ext>
              </a:extLst>
            </p:cNvPr>
            <p:cNvGrpSpPr/>
            <p:nvPr/>
          </p:nvGrpSpPr>
          <p:grpSpPr>
            <a:xfrm>
              <a:off x="3184229" y="3939953"/>
              <a:ext cx="241635" cy="236212"/>
              <a:chOff x="3184229" y="3939953"/>
              <a:chExt cx="241635" cy="236212"/>
            </a:xfrm>
            <a:solidFill>
              <a:srgbClr val="FFFFFF"/>
            </a:solidFill>
          </p:grpSpPr>
          <p:sp>
            <p:nvSpPr>
              <p:cNvPr id="88" name="Graphic 71">
                <a:extLst>
                  <a:ext uri="{FF2B5EF4-FFF2-40B4-BE49-F238E27FC236}">
                    <a16:creationId xmlns:a16="http://schemas.microsoft.com/office/drawing/2014/main" id="{FE73D5C0-0DA5-4E29-AEB2-D47FD90704AD}"/>
                  </a:ext>
                </a:extLst>
              </p:cNvPr>
              <p:cNvSpPr/>
              <p:nvPr/>
            </p:nvSpPr>
            <p:spPr>
              <a:xfrm>
                <a:off x="3184229" y="4015976"/>
                <a:ext cx="116747" cy="160189"/>
              </a:xfrm>
              <a:custGeom>
                <a:avLst/>
                <a:gdLst>
                  <a:gd name="connsiteX0" fmla="*/ 116748 w 116747"/>
                  <a:gd name="connsiteY0" fmla="*/ 30569 h 160189"/>
                  <a:gd name="connsiteX1" fmla="*/ 65163 w 116747"/>
                  <a:gd name="connsiteY1" fmla="*/ 81319 h 160189"/>
                  <a:gd name="connsiteX2" fmla="*/ 116748 w 116747"/>
                  <a:gd name="connsiteY2" fmla="*/ 132066 h 160189"/>
                  <a:gd name="connsiteX3" fmla="*/ 116748 w 116747"/>
                  <a:gd name="connsiteY3" fmla="*/ 160190 h 160189"/>
                  <a:gd name="connsiteX4" fmla="*/ 50911 w 116747"/>
                  <a:gd name="connsiteY4" fmla="*/ 110664 h 160189"/>
                  <a:gd name="connsiteX5" fmla="*/ 20364 w 116747"/>
                  <a:gd name="connsiteY5" fmla="*/ 122278 h 160189"/>
                  <a:gd name="connsiteX6" fmla="*/ 17649 w 116747"/>
                  <a:gd name="connsiteY6" fmla="*/ 123503 h 160189"/>
                  <a:gd name="connsiteX7" fmla="*/ 8826 w 116747"/>
                  <a:gd name="connsiteY7" fmla="*/ 118612 h 160189"/>
                  <a:gd name="connsiteX8" fmla="*/ 14258 w 116747"/>
                  <a:gd name="connsiteY8" fmla="*/ 107606 h 160189"/>
                  <a:gd name="connsiteX9" fmla="*/ 44802 w 116747"/>
                  <a:gd name="connsiteY9" fmla="*/ 95379 h 160189"/>
                  <a:gd name="connsiteX10" fmla="*/ 41408 w 116747"/>
                  <a:gd name="connsiteY10" fmla="*/ 72140 h 160189"/>
                  <a:gd name="connsiteX11" fmla="*/ 8826 w 116747"/>
                  <a:gd name="connsiteY11" fmla="*/ 72140 h 160189"/>
                  <a:gd name="connsiteX12" fmla="*/ 0 w 116747"/>
                  <a:gd name="connsiteY12" fmla="*/ 64201 h 160189"/>
                  <a:gd name="connsiteX13" fmla="*/ 8826 w 116747"/>
                  <a:gd name="connsiteY13" fmla="*/ 56247 h 160189"/>
                  <a:gd name="connsiteX14" fmla="*/ 41405 w 116747"/>
                  <a:gd name="connsiteY14" fmla="*/ 56247 h 160189"/>
                  <a:gd name="connsiteX15" fmla="*/ 44799 w 116747"/>
                  <a:gd name="connsiteY15" fmla="*/ 32399 h 160189"/>
                  <a:gd name="connsiteX16" fmla="*/ 14255 w 116747"/>
                  <a:gd name="connsiteY16" fmla="*/ 20781 h 160189"/>
                  <a:gd name="connsiteX17" fmla="*/ 8823 w 116747"/>
                  <a:gd name="connsiteY17" fmla="*/ 10387 h 160189"/>
                  <a:gd name="connsiteX18" fmla="*/ 20361 w 116747"/>
                  <a:gd name="connsiteY18" fmla="*/ 6109 h 160189"/>
                  <a:gd name="connsiteX19" fmla="*/ 49551 w 116747"/>
                  <a:gd name="connsiteY19" fmla="*/ 17115 h 160189"/>
                  <a:gd name="connsiteX20" fmla="*/ 58374 w 116747"/>
                  <a:gd name="connsiteY20" fmla="*/ 0 h 160189"/>
                  <a:gd name="connsiteX21" fmla="*/ 62448 w 116747"/>
                  <a:gd name="connsiteY21" fmla="*/ 2442 h 160189"/>
                  <a:gd name="connsiteX22" fmla="*/ 116748 w 116747"/>
                  <a:gd name="connsiteY22" fmla="*/ 14060 h 160189"/>
                  <a:gd name="connsiteX23" fmla="*/ 116748 w 116747"/>
                  <a:gd name="connsiteY23" fmla="*/ 30569 h 160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6747" h="160189">
                    <a:moveTo>
                      <a:pt x="116748" y="30569"/>
                    </a:moveTo>
                    <a:cubicBezTo>
                      <a:pt x="88241" y="32402"/>
                      <a:pt x="65163" y="54417"/>
                      <a:pt x="65163" y="81319"/>
                    </a:cubicBezTo>
                    <a:cubicBezTo>
                      <a:pt x="65163" y="108218"/>
                      <a:pt x="88241" y="129608"/>
                      <a:pt x="116748" y="132066"/>
                    </a:cubicBezTo>
                    <a:lnTo>
                      <a:pt x="116748" y="160190"/>
                    </a:lnTo>
                    <a:cubicBezTo>
                      <a:pt x="86884" y="151014"/>
                      <a:pt x="63126" y="135730"/>
                      <a:pt x="50911" y="110664"/>
                    </a:cubicBezTo>
                    <a:lnTo>
                      <a:pt x="20364" y="122278"/>
                    </a:lnTo>
                    <a:cubicBezTo>
                      <a:pt x="19684" y="122278"/>
                      <a:pt x="18326" y="123503"/>
                      <a:pt x="17649" y="123503"/>
                    </a:cubicBezTo>
                    <a:cubicBezTo>
                      <a:pt x="14258" y="123503"/>
                      <a:pt x="10864" y="121057"/>
                      <a:pt x="8826" y="118612"/>
                    </a:cubicBezTo>
                    <a:cubicBezTo>
                      <a:pt x="6789" y="114327"/>
                      <a:pt x="8826" y="110048"/>
                      <a:pt x="14258" y="107606"/>
                    </a:cubicBezTo>
                    <a:lnTo>
                      <a:pt x="44802" y="95379"/>
                    </a:lnTo>
                    <a:cubicBezTo>
                      <a:pt x="43445" y="88649"/>
                      <a:pt x="41408" y="80707"/>
                      <a:pt x="41408" y="72140"/>
                    </a:cubicBezTo>
                    <a:lnTo>
                      <a:pt x="8826" y="72140"/>
                    </a:lnTo>
                    <a:cubicBezTo>
                      <a:pt x="3394" y="72140"/>
                      <a:pt x="0" y="67868"/>
                      <a:pt x="0" y="64201"/>
                    </a:cubicBezTo>
                    <a:cubicBezTo>
                      <a:pt x="0" y="59301"/>
                      <a:pt x="3394" y="56247"/>
                      <a:pt x="8826" y="56247"/>
                    </a:cubicBezTo>
                    <a:lnTo>
                      <a:pt x="41405" y="56247"/>
                    </a:lnTo>
                    <a:cubicBezTo>
                      <a:pt x="41405" y="48292"/>
                      <a:pt x="43442" y="40353"/>
                      <a:pt x="44799" y="32399"/>
                    </a:cubicBezTo>
                    <a:lnTo>
                      <a:pt x="14255" y="20781"/>
                    </a:lnTo>
                    <a:cubicBezTo>
                      <a:pt x="9503" y="18948"/>
                      <a:pt x="6786" y="14063"/>
                      <a:pt x="8823" y="10387"/>
                    </a:cubicBezTo>
                    <a:cubicBezTo>
                      <a:pt x="10860" y="6109"/>
                      <a:pt x="15612" y="4891"/>
                      <a:pt x="20361" y="6109"/>
                    </a:cubicBezTo>
                    <a:lnTo>
                      <a:pt x="49551" y="17115"/>
                    </a:lnTo>
                    <a:cubicBezTo>
                      <a:pt x="51588" y="11009"/>
                      <a:pt x="54299" y="5500"/>
                      <a:pt x="58374" y="0"/>
                    </a:cubicBezTo>
                    <a:cubicBezTo>
                      <a:pt x="59731" y="609"/>
                      <a:pt x="61768" y="1833"/>
                      <a:pt x="62448" y="2442"/>
                    </a:cubicBezTo>
                    <a:cubicBezTo>
                      <a:pt x="77380" y="9772"/>
                      <a:pt x="95707" y="14060"/>
                      <a:pt x="116748" y="14060"/>
                    </a:cubicBezTo>
                    <a:lnTo>
                      <a:pt x="116748" y="30569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Graphic 71">
                <a:extLst>
                  <a:ext uri="{FF2B5EF4-FFF2-40B4-BE49-F238E27FC236}">
                    <a16:creationId xmlns:a16="http://schemas.microsoft.com/office/drawing/2014/main" id="{169C3D24-A155-4694-80AE-696BE28BC6C7}"/>
                  </a:ext>
                </a:extLst>
              </p:cNvPr>
              <p:cNvSpPr/>
              <p:nvPr/>
            </p:nvSpPr>
            <p:spPr>
              <a:xfrm>
                <a:off x="3222242" y="3939953"/>
                <a:ext cx="162897" cy="81445"/>
              </a:xfrm>
              <a:custGeom>
                <a:avLst/>
                <a:gdLst>
                  <a:gd name="connsiteX0" fmla="*/ 28825 w 162897"/>
                  <a:gd name="connsiteY0" fmla="*/ 70428 h 81445"/>
                  <a:gd name="connsiteX1" fmla="*/ 25474 w 162897"/>
                  <a:gd name="connsiteY1" fmla="*/ 67973 h 81445"/>
                  <a:gd name="connsiteX2" fmla="*/ 40894 w 162897"/>
                  <a:gd name="connsiteY2" fmla="*/ 51446 h 81445"/>
                  <a:gd name="connsiteX3" fmla="*/ 17430 w 162897"/>
                  <a:gd name="connsiteY3" fmla="*/ 26333 h 81445"/>
                  <a:gd name="connsiteX4" fmla="*/ 14753 w 162897"/>
                  <a:gd name="connsiteY4" fmla="*/ 26942 h 81445"/>
                  <a:gd name="connsiteX5" fmla="*/ 0 w 162897"/>
                  <a:gd name="connsiteY5" fmla="*/ 13470 h 81445"/>
                  <a:gd name="connsiteX6" fmla="*/ 14753 w 162897"/>
                  <a:gd name="connsiteY6" fmla="*/ 0 h 81445"/>
                  <a:gd name="connsiteX7" fmla="*/ 29493 w 162897"/>
                  <a:gd name="connsiteY7" fmla="*/ 13470 h 81445"/>
                  <a:gd name="connsiteX8" fmla="*/ 27477 w 162897"/>
                  <a:gd name="connsiteY8" fmla="*/ 18994 h 81445"/>
                  <a:gd name="connsiteX9" fmla="*/ 52284 w 162897"/>
                  <a:gd name="connsiteY9" fmla="*/ 44094 h 81445"/>
                  <a:gd name="connsiteX10" fmla="*/ 82457 w 162897"/>
                  <a:gd name="connsiteY10" fmla="*/ 37364 h 81445"/>
                  <a:gd name="connsiteX11" fmla="*/ 111282 w 162897"/>
                  <a:gd name="connsiteY11" fmla="*/ 43482 h 81445"/>
                  <a:gd name="connsiteX12" fmla="*/ 134743 w 162897"/>
                  <a:gd name="connsiteY12" fmla="*/ 18994 h 81445"/>
                  <a:gd name="connsiteX13" fmla="*/ 133396 w 162897"/>
                  <a:gd name="connsiteY13" fmla="*/ 13470 h 81445"/>
                  <a:gd name="connsiteX14" fmla="*/ 148148 w 162897"/>
                  <a:gd name="connsiteY14" fmla="*/ 0 h 81445"/>
                  <a:gd name="connsiteX15" fmla="*/ 162898 w 162897"/>
                  <a:gd name="connsiteY15" fmla="*/ 13470 h 81445"/>
                  <a:gd name="connsiteX16" fmla="*/ 148148 w 162897"/>
                  <a:gd name="connsiteY16" fmla="*/ 26942 h 81445"/>
                  <a:gd name="connsiteX17" fmla="*/ 146133 w 162897"/>
                  <a:gd name="connsiteY17" fmla="*/ 26333 h 81445"/>
                  <a:gd name="connsiteX18" fmla="*/ 122671 w 162897"/>
                  <a:gd name="connsiteY18" fmla="*/ 50837 h 81445"/>
                  <a:gd name="connsiteX19" fmla="*/ 140104 w 162897"/>
                  <a:gd name="connsiteY19" fmla="*/ 67973 h 81445"/>
                  <a:gd name="connsiteX20" fmla="*/ 136076 w 162897"/>
                  <a:gd name="connsiteY20" fmla="*/ 70428 h 81445"/>
                  <a:gd name="connsiteX21" fmla="*/ 82454 w 162897"/>
                  <a:gd name="connsiteY21" fmla="*/ 81446 h 81445"/>
                  <a:gd name="connsiteX22" fmla="*/ 28825 w 162897"/>
                  <a:gd name="connsiteY22" fmla="*/ 70428 h 814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2897" h="81445">
                    <a:moveTo>
                      <a:pt x="28825" y="70428"/>
                    </a:moveTo>
                    <a:cubicBezTo>
                      <a:pt x="26810" y="69815"/>
                      <a:pt x="26142" y="68594"/>
                      <a:pt x="25474" y="67973"/>
                    </a:cubicBezTo>
                    <a:cubicBezTo>
                      <a:pt x="29493" y="61855"/>
                      <a:pt x="34854" y="56346"/>
                      <a:pt x="40894" y="51446"/>
                    </a:cubicBezTo>
                    <a:lnTo>
                      <a:pt x="17430" y="26333"/>
                    </a:lnTo>
                    <a:cubicBezTo>
                      <a:pt x="16750" y="26942"/>
                      <a:pt x="15420" y="26942"/>
                      <a:pt x="14753" y="26942"/>
                    </a:cubicBezTo>
                    <a:cubicBezTo>
                      <a:pt x="6032" y="26942"/>
                      <a:pt x="0" y="20824"/>
                      <a:pt x="0" y="13470"/>
                    </a:cubicBezTo>
                    <a:cubicBezTo>
                      <a:pt x="0" y="5518"/>
                      <a:pt x="6032" y="0"/>
                      <a:pt x="14753" y="0"/>
                    </a:cubicBezTo>
                    <a:cubicBezTo>
                      <a:pt x="22797" y="0"/>
                      <a:pt x="29493" y="5521"/>
                      <a:pt x="29493" y="13470"/>
                    </a:cubicBezTo>
                    <a:cubicBezTo>
                      <a:pt x="29493" y="15312"/>
                      <a:pt x="28825" y="17149"/>
                      <a:pt x="27477" y="18994"/>
                    </a:cubicBezTo>
                    <a:lnTo>
                      <a:pt x="52284" y="44094"/>
                    </a:lnTo>
                    <a:cubicBezTo>
                      <a:pt x="61673" y="39806"/>
                      <a:pt x="72397" y="37364"/>
                      <a:pt x="82457" y="37364"/>
                    </a:cubicBezTo>
                    <a:cubicBezTo>
                      <a:pt x="93181" y="37364"/>
                      <a:pt x="102570" y="39806"/>
                      <a:pt x="111282" y="43482"/>
                    </a:cubicBezTo>
                    <a:lnTo>
                      <a:pt x="134743" y="18994"/>
                    </a:lnTo>
                    <a:cubicBezTo>
                      <a:pt x="133396" y="17152"/>
                      <a:pt x="133396" y="15315"/>
                      <a:pt x="133396" y="13470"/>
                    </a:cubicBezTo>
                    <a:cubicBezTo>
                      <a:pt x="133396" y="5518"/>
                      <a:pt x="140107" y="0"/>
                      <a:pt x="148148" y="0"/>
                    </a:cubicBezTo>
                    <a:cubicBezTo>
                      <a:pt x="156192" y="0"/>
                      <a:pt x="162898" y="5521"/>
                      <a:pt x="162898" y="13470"/>
                    </a:cubicBezTo>
                    <a:cubicBezTo>
                      <a:pt x="162898" y="20827"/>
                      <a:pt x="156189" y="26942"/>
                      <a:pt x="148148" y="26942"/>
                    </a:cubicBezTo>
                    <a:cubicBezTo>
                      <a:pt x="147480" y="26942"/>
                      <a:pt x="146813" y="26942"/>
                      <a:pt x="146133" y="26333"/>
                    </a:cubicBezTo>
                    <a:lnTo>
                      <a:pt x="122671" y="50837"/>
                    </a:lnTo>
                    <a:cubicBezTo>
                      <a:pt x="129380" y="55122"/>
                      <a:pt x="135408" y="60631"/>
                      <a:pt x="140104" y="67973"/>
                    </a:cubicBezTo>
                    <a:cubicBezTo>
                      <a:pt x="138769" y="68597"/>
                      <a:pt x="138088" y="69815"/>
                      <a:pt x="136076" y="70428"/>
                    </a:cubicBezTo>
                    <a:cubicBezTo>
                      <a:pt x="122671" y="76549"/>
                      <a:pt x="103238" y="81446"/>
                      <a:pt x="82454" y="81446"/>
                    </a:cubicBezTo>
                    <a:cubicBezTo>
                      <a:pt x="61669" y="81446"/>
                      <a:pt x="42898" y="76549"/>
                      <a:pt x="28825" y="70428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Graphic 71">
                <a:extLst>
                  <a:ext uri="{FF2B5EF4-FFF2-40B4-BE49-F238E27FC236}">
                    <a16:creationId xmlns:a16="http://schemas.microsoft.com/office/drawing/2014/main" id="{6938000D-423D-4385-B126-B58459D3DC63}"/>
                  </a:ext>
                </a:extLst>
              </p:cNvPr>
              <p:cNvSpPr/>
              <p:nvPr/>
            </p:nvSpPr>
            <p:spPr>
              <a:xfrm>
                <a:off x="3311837" y="4015979"/>
                <a:ext cx="114027" cy="160186"/>
              </a:xfrm>
              <a:custGeom>
                <a:avLst/>
                <a:gdLst>
                  <a:gd name="connsiteX0" fmla="*/ 104029 w 114027"/>
                  <a:gd name="connsiteY0" fmla="*/ 72140 h 160186"/>
                  <a:gd name="connsiteX1" fmla="*/ 74017 w 114027"/>
                  <a:gd name="connsiteY1" fmla="*/ 72140 h 160186"/>
                  <a:gd name="connsiteX2" fmla="*/ 70026 w 114027"/>
                  <a:gd name="connsiteY2" fmla="*/ 96600 h 160186"/>
                  <a:gd name="connsiteX3" fmla="*/ 100026 w 114027"/>
                  <a:gd name="connsiteY3" fmla="*/ 107606 h 160186"/>
                  <a:gd name="connsiteX4" fmla="*/ 104029 w 114027"/>
                  <a:gd name="connsiteY4" fmla="*/ 118603 h 160186"/>
                  <a:gd name="connsiteX5" fmla="*/ 96699 w 114027"/>
                  <a:gd name="connsiteY5" fmla="*/ 123499 h 160186"/>
                  <a:gd name="connsiteX6" fmla="*/ 93360 w 114027"/>
                  <a:gd name="connsiteY6" fmla="*/ 122278 h 160186"/>
                  <a:gd name="connsiteX7" fmla="*/ 64684 w 114027"/>
                  <a:gd name="connsiteY7" fmla="*/ 111273 h 160186"/>
                  <a:gd name="connsiteX8" fmla="*/ 0 w 114027"/>
                  <a:gd name="connsiteY8" fmla="*/ 160186 h 160186"/>
                  <a:gd name="connsiteX9" fmla="*/ 0 w 114027"/>
                  <a:gd name="connsiteY9" fmla="*/ 132054 h 160186"/>
                  <a:gd name="connsiteX10" fmla="*/ 50011 w 114027"/>
                  <a:gd name="connsiteY10" fmla="*/ 81316 h 160186"/>
                  <a:gd name="connsiteX11" fmla="*/ 0 w 114027"/>
                  <a:gd name="connsiteY11" fmla="*/ 30569 h 160186"/>
                  <a:gd name="connsiteX12" fmla="*/ 0 w 114027"/>
                  <a:gd name="connsiteY12" fmla="*/ 14063 h 160186"/>
                  <a:gd name="connsiteX13" fmla="*/ 53350 w 114027"/>
                  <a:gd name="connsiteY13" fmla="*/ 2445 h 160186"/>
                  <a:gd name="connsiteX14" fmla="*/ 58021 w 114027"/>
                  <a:gd name="connsiteY14" fmla="*/ 0 h 160186"/>
                  <a:gd name="connsiteX15" fmla="*/ 65351 w 114027"/>
                  <a:gd name="connsiteY15" fmla="*/ 16506 h 160186"/>
                  <a:gd name="connsiteX16" fmla="*/ 93360 w 114027"/>
                  <a:gd name="connsiteY16" fmla="*/ 6112 h 160186"/>
                  <a:gd name="connsiteX17" fmla="*/ 104029 w 114027"/>
                  <a:gd name="connsiteY17" fmla="*/ 10391 h 160186"/>
                  <a:gd name="connsiteX18" fmla="*/ 100026 w 114027"/>
                  <a:gd name="connsiteY18" fmla="*/ 20784 h 160186"/>
                  <a:gd name="connsiteX19" fmla="*/ 70687 w 114027"/>
                  <a:gd name="connsiteY19" fmla="*/ 32402 h 160186"/>
                  <a:gd name="connsiteX20" fmla="*/ 74014 w 114027"/>
                  <a:gd name="connsiteY20" fmla="*/ 56250 h 160186"/>
                  <a:gd name="connsiteX21" fmla="*/ 105362 w 114027"/>
                  <a:gd name="connsiteY21" fmla="*/ 56250 h 160186"/>
                  <a:gd name="connsiteX22" fmla="*/ 114027 w 114027"/>
                  <a:gd name="connsiteY22" fmla="*/ 64189 h 160186"/>
                  <a:gd name="connsiteX23" fmla="*/ 104029 w 114027"/>
                  <a:gd name="connsiteY23" fmla="*/ 72140 h 1601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14027" h="160186">
                    <a:moveTo>
                      <a:pt x="104029" y="72140"/>
                    </a:moveTo>
                    <a:lnTo>
                      <a:pt x="74017" y="72140"/>
                    </a:lnTo>
                    <a:cubicBezTo>
                      <a:pt x="74017" y="80704"/>
                      <a:pt x="72681" y="88646"/>
                      <a:pt x="70026" y="96600"/>
                    </a:cubicBezTo>
                    <a:lnTo>
                      <a:pt x="100026" y="107606"/>
                    </a:lnTo>
                    <a:cubicBezTo>
                      <a:pt x="104029" y="110051"/>
                      <a:pt x="106033" y="114324"/>
                      <a:pt x="104029" y="118603"/>
                    </a:cubicBezTo>
                    <a:cubicBezTo>
                      <a:pt x="103361" y="121057"/>
                      <a:pt x="100026" y="123499"/>
                      <a:pt x="96699" y="123499"/>
                    </a:cubicBezTo>
                    <a:cubicBezTo>
                      <a:pt x="96032" y="123499"/>
                      <a:pt x="94028" y="122278"/>
                      <a:pt x="93360" y="122278"/>
                    </a:cubicBezTo>
                    <a:lnTo>
                      <a:pt x="64684" y="111273"/>
                    </a:lnTo>
                    <a:cubicBezTo>
                      <a:pt x="52015" y="135733"/>
                      <a:pt x="28677" y="151623"/>
                      <a:pt x="0" y="160186"/>
                    </a:cubicBezTo>
                    <a:lnTo>
                      <a:pt x="0" y="132054"/>
                    </a:lnTo>
                    <a:cubicBezTo>
                      <a:pt x="28009" y="129608"/>
                      <a:pt x="50011" y="107606"/>
                      <a:pt x="50011" y="81316"/>
                    </a:cubicBezTo>
                    <a:cubicBezTo>
                      <a:pt x="50011" y="55026"/>
                      <a:pt x="28009" y="33011"/>
                      <a:pt x="0" y="30569"/>
                    </a:cubicBezTo>
                    <a:lnTo>
                      <a:pt x="0" y="14063"/>
                    </a:lnTo>
                    <a:cubicBezTo>
                      <a:pt x="20679" y="14063"/>
                      <a:pt x="38678" y="9775"/>
                      <a:pt x="53350" y="2445"/>
                    </a:cubicBezTo>
                    <a:cubicBezTo>
                      <a:pt x="54018" y="1833"/>
                      <a:pt x="56018" y="612"/>
                      <a:pt x="58021" y="0"/>
                    </a:cubicBezTo>
                    <a:cubicBezTo>
                      <a:pt x="61348" y="5497"/>
                      <a:pt x="64016" y="10996"/>
                      <a:pt x="65351" y="16506"/>
                    </a:cubicBezTo>
                    <a:lnTo>
                      <a:pt x="93360" y="6112"/>
                    </a:lnTo>
                    <a:cubicBezTo>
                      <a:pt x="97367" y="4891"/>
                      <a:pt x="102694" y="6112"/>
                      <a:pt x="104029" y="10391"/>
                    </a:cubicBezTo>
                    <a:cubicBezTo>
                      <a:pt x="106033" y="14066"/>
                      <a:pt x="104029" y="18954"/>
                      <a:pt x="100026" y="20784"/>
                    </a:cubicBezTo>
                    <a:lnTo>
                      <a:pt x="70687" y="32402"/>
                    </a:lnTo>
                    <a:cubicBezTo>
                      <a:pt x="72678" y="39744"/>
                      <a:pt x="74014" y="47683"/>
                      <a:pt x="74014" y="56250"/>
                    </a:cubicBezTo>
                    <a:lnTo>
                      <a:pt x="105362" y="56250"/>
                    </a:lnTo>
                    <a:cubicBezTo>
                      <a:pt x="109365" y="56250"/>
                      <a:pt x="114027" y="59304"/>
                      <a:pt x="114027" y="64189"/>
                    </a:cubicBezTo>
                    <a:cubicBezTo>
                      <a:pt x="112695" y="67862"/>
                      <a:pt x="109368" y="72140"/>
                      <a:pt x="104029" y="7214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Graphic 71">
                <a:extLst>
                  <a:ext uri="{FF2B5EF4-FFF2-40B4-BE49-F238E27FC236}">
                    <a16:creationId xmlns:a16="http://schemas.microsoft.com/office/drawing/2014/main" id="{21C8064E-5059-4506-B9DE-7857CF234721}"/>
                  </a:ext>
                </a:extLst>
              </p:cNvPr>
              <p:cNvSpPr/>
              <p:nvPr/>
            </p:nvSpPr>
            <p:spPr>
              <a:xfrm>
                <a:off x="3312736" y="4099017"/>
                <a:ext cx="16100" cy="20666"/>
              </a:xfrm>
              <a:custGeom>
                <a:avLst/>
                <a:gdLst>
                  <a:gd name="connsiteX0" fmla="*/ 0 w 16100"/>
                  <a:gd name="connsiteY0" fmla="*/ 17489 h 20666"/>
                  <a:gd name="connsiteX1" fmla="*/ 1765 w 16100"/>
                  <a:gd name="connsiteY1" fmla="*/ 20667 h 20666"/>
                  <a:gd name="connsiteX2" fmla="*/ 16085 w 16100"/>
                  <a:gd name="connsiteY2" fmla="*/ 315 h 20666"/>
                  <a:gd name="connsiteX3" fmla="*/ 12193 w 16100"/>
                  <a:gd name="connsiteY3" fmla="*/ 0 h 20666"/>
                  <a:gd name="connsiteX4" fmla="*/ 0 w 16100"/>
                  <a:gd name="connsiteY4" fmla="*/ 17489 h 206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00" h="20666">
                    <a:moveTo>
                      <a:pt x="0" y="17489"/>
                    </a:moveTo>
                    <a:cubicBezTo>
                      <a:pt x="711" y="18756"/>
                      <a:pt x="1063" y="19708"/>
                      <a:pt x="1765" y="20667"/>
                    </a:cubicBezTo>
                    <a:cubicBezTo>
                      <a:pt x="10780" y="17173"/>
                      <a:pt x="16438" y="9058"/>
                      <a:pt x="16085" y="315"/>
                    </a:cubicBezTo>
                    <a:cubicBezTo>
                      <a:pt x="15025" y="0"/>
                      <a:pt x="13606" y="0"/>
                      <a:pt x="12193" y="0"/>
                    </a:cubicBezTo>
                    <a:cubicBezTo>
                      <a:pt x="12904" y="7784"/>
                      <a:pt x="7781" y="14944"/>
                      <a:pt x="0" y="17489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Graphic 71">
                <a:extLst>
                  <a:ext uri="{FF2B5EF4-FFF2-40B4-BE49-F238E27FC236}">
                    <a16:creationId xmlns:a16="http://schemas.microsoft.com/office/drawing/2014/main" id="{807C2B2B-5818-4EB4-B748-EC3C43C126AA}"/>
                  </a:ext>
                </a:extLst>
              </p:cNvPr>
              <p:cNvSpPr/>
              <p:nvPr/>
            </p:nvSpPr>
            <p:spPr>
              <a:xfrm>
                <a:off x="3306198" y="4062126"/>
                <a:ext cx="39231" cy="56435"/>
              </a:xfrm>
              <a:custGeom>
                <a:avLst/>
                <a:gdLst>
                  <a:gd name="connsiteX0" fmla="*/ 19263 w 39231"/>
                  <a:gd name="connsiteY0" fmla="*/ 27511 h 56435"/>
                  <a:gd name="connsiteX1" fmla="*/ 1063 w 39231"/>
                  <a:gd name="connsiteY1" fmla="*/ 0 h 56435"/>
                  <a:gd name="connsiteX2" fmla="*/ 1063 w 39231"/>
                  <a:gd name="connsiteY2" fmla="*/ 1911 h 56435"/>
                  <a:gd name="connsiteX3" fmla="*/ 0 w 39231"/>
                  <a:gd name="connsiteY3" fmla="*/ 31642 h 56435"/>
                  <a:gd name="connsiteX4" fmla="*/ 0 w 39231"/>
                  <a:gd name="connsiteY4" fmla="*/ 32909 h 56435"/>
                  <a:gd name="connsiteX5" fmla="*/ 4773 w 39231"/>
                  <a:gd name="connsiteY5" fmla="*/ 38155 h 56435"/>
                  <a:gd name="connsiteX6" fmla="*/ 4421 w 39231"/>
                  <a:gd name="connsiteY6" fmla="*/ 40069 h 56435"/>
                  <a:gd name="connsiteX7" fmla="*/ 5657 w 39231"/>
                  <a:gd name="connsiteY7" fmla="*/ 40703 h 56435"/>
                  <a:gd name="connsiteX8" fmla="*/ 19266 w 39231"/>
                  <a:gd name="connsiteY8" fmla="*/ 34504 h 56435"/>
                  <a:gd name="connsiteX9" fmla="*/ 34458 w 39231"/>
                  <a:gd name="connsiteY9" fmla="*/ 55171 h 56435"/>
                  <a:gd name="connsiteX10" fmla="*/ 36937 w 39231"/>
                  <a:gd name="connsiteY10" fmla="*/ 56435 h 56435"/>
                  <a:gd name="connsiteX11" fmla="*/ 19263 w 39231"/>
                  <a:gd name="connsiteY11" fmla="*/ 27511 h 56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9231" h="56435">
                    <a:moveTo>
                      <a:pt x="19263" y="27511"/>
                    </a:moveTo>
                    <a:cubicBezTo>
                      <a:pt x="25088" y="15417"/>
                      <a:pt x="16085" y="1280"/>
                      <a:pt x="1063" y="0"/>
                    </a:cubicBezTo>
                    <a:lnTo>
                      <a:pt x="1063" y="1911"/>
                    </a:lnTo>
                    <a:cubicBezTo>
                      <a:pt x="20497" y="4140"/>
                      <a:pt x="19446" y="30204"/>
                      <a:pt x="0" y="31642"/>
                    </a:cubicBezTo>
                    <a:lnTo>
                      <a:pt x="0" y="32909"/>
                    </a:lnTo>
                    <a:cubicBezTo>
                      <a:pt x="2649" y="33394"/>
                      <a:pt x="4773" y="35611"/>
                      <a:pt x="4773" y="38155"/>
                    </a:cubicBezTo>
                    <a:cubicBezTo>
                      <a:pt x="4773" y="38789"/>
                      <a:pt x="4591" y="39435"/>
                      <a:pt x="4421" y="40069"/>
                    </a:cubicBezTo>
                    <a:lnTo>
                      <a:pt x="5657" y="40703"/>
                    </a:lnTo>
                    <a:cubicBezTo>
                      <a:pt x="8666" y="37203"/>
                      <a:pt x="13609" y="34659"/>
                      <a:pt x="19266" y="34504"/>
                    </a:cubicBezTo>
                    <a:cubicBezTo>
                      <a:pt x="31113" y="34504"/>
                      <a:pt x="38703" y="45795"/>
                      <a:pt x="34458" y="55171"/>
                    </a:cubicBezTo>
                    <a:lnTo>
                      <a:pt x="36937" y="56435"/>
                    </a:lnTo>
                    <a:cubicBezTo>
                      <a:pt x="43652" y="44199"/>
                      <a:pt x="34990" y="28779"/>
                      <a:pt x="19263" y="27511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Graphic 71">
                <a:extLst>
                  <a:ext uri="{FF2B5EF4-FFF2-40B4-BE49-F238E27FC236}">
                    <a16:creationId xmlns:a16="http://schemas.microsoft.com/office/drawing/2014/main" id="{1D9C7399-35CE-4D02-A351-C0D7D8BB9D90}"/>
                  </a:ext>
                </a:extLst>
              </p:cNvPr>
              <p:cNvSpPr/>
              <p:nvPr/>
            </p:nvSpPr>
            <p:spPr>
              <a:xfrm>
                <a:off x="3269094" y="4103623"/>
                <a:ext cx="71565" cy="26231"/>
              </a:xfrm>
              <a:custGeom>
                <a:avLst/>
                <a:gdLst>
                  <a:gd name="connsiteX0" fmla="*/ 39581 w 71565"/>
                  <a:gd name="connsiteY0" fmla="*/ 9219 h 26231"/>
                  <a:gd name="connsiteX1" fmla="*/ 41695 w 71565"/>
                  <a:gd name="connsiteY1" fmla="*/ 1119 h 26231"/>
                  <a:gd name="connsiteX2" fmla="*/ 40112 w 71565"/>
                  <a:gd name="connsiteY2" fmla="*/ 315 h 26231"/>
                  <a:gd name="connsiteX3" fmla="*/ 36044 w 71565"/>
                  <a:gd name="connsiteY3" fmla="*/ 1750 h 26231"/>
                  <a:gd name="connsiteX4" fmla="*/ 31629 w 71565"/>
                  <a:gd name="connsiteY4" fmla="*/ 0 h 26231"/>
                  <a:gd name="connsiteX5" fmla="*/ 30399 w 71565"/>
                  <a:gd name="connsiteY5" fmla="*/ 801 h 26231"/>
                  <a:gd name="connsiteX6" fmla="*/ 32164 w 71565"/>
                  <a:gd name="connsiteY6" fmla="*/ 9219 h 26231"/>
                  <a:gd name="connsiteX7" fmla="*/ 15727 w 71565"/>
                  <a:gd name="connsiteY7" fmla="*/ 23053 h 26231"/>
                  <a:gd name="connsiteX8" fmla="*/ 2297 w 71565"/>
                  <a:gd name="connsiteY8" fmla="*/ 16855 h 26231"/>
                  <a:gd name="connsiteX9" fmla="*/ 0 w 71565"/>
                  <a:gd name="connsiteY9" fmla="*/ 18122 h 26231"/>
                  <a:gd name="connsiteX10" fmla="*/ 17841 w 71565"/>
                  <a:gd name="connsiteY10" fmla="*/ 26231 h 26231"/>
                  <a:gd name="connsiteX11" fmla="*/ 36044 w 71565"/>
                  <a:gd name="connsiteY11" fmla="*/ 17489 h 26231"/>
                  <a:gd name="connsiteX12" fmla="*/ 71565 w 71565"/>
                  <a:gd name="connsiteY12" fmla="*/ 18122 h 26231"/>
                  <a:gd name="connsiteX13" fmla="*/ 69448 w 71565"/>
                  <a:gd name="connsiteY13" fmla="*/ 17173 h 26231"/>
                  <a:gd name="connsiteX14" fmla="*/ 39581 w 71565"/>
                  <a:gd name="connsiteY14" fmla="*/ 9219 h 26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71565" h="26231">
                    <a:moveTo>
                      <a:pt x="39581" y="9219"/>
                    </a:moveTo>
                    <a:cubicBezTo>
                      <a:pt x="39398" y="5565"/>
                      <a:pt x="39581" y="4300"/>
                      <a:pt x="41695" y="1119"/>
                    </a:cubicBezTo>
                    <a:lnTo>
                      <a:pt x="40112" y="315"/>
                    </a:lnTo>
                    <a:cubicBezTo>
                      <a:pt x="39052" y="1277"/>
                      <a:pt x="37639" y="1750"/>
                      <a:pt x="36044" y="1750"/>
                    </a:cubicBezTo>
                    <a:cubicBezTo>
                      <a:pt x="34279" y="1750"/>
                      <a:pt x="32693" y="1119"/>
                      <a:pt x="31629" y="0"/>
                    </a:cubicBezTo>
                    <a:lnTo>
                      <a:pt x="30399" y="801"/>
                    </a:lnTo>
                    <a:cubicBezTo>
                      <a:pt x="31812" y="3336"/>
                      <a:pt x="32164" y="6038"/>
                      <a:pt x="32164" y="9219"/>
                    </a:cubicBezTo>
                    <a:cubicBezTo>
                      <a:pt x="31812" y="16855"/>
                      <a:pt x="24210" y="23053"/>
                      <a:pt x="15727" y="23053"/>
                    </a:cubicBezTo>
                    <a:cubicBezTo>
                      <a:pt x="10069" y="23053"/>
                      <a:pt x="5475" y="20667"/>
                      <a:pt x="2297" y="16855"/>
                    </a:cubicBezTo>
                    <a:lnTo>
                      <a:pt x="0" y="18122"/>
                    </a:lnTo>
                    <a:cubicBezTo>
                      <a:pt x="4062" y="22896"/>
                      <a:pt x="10780" y="26231"/>
                      <a:pt x="17841" y="26231"/>
                    </a:cubicBezTo>
                    <a:cubicBezTo>
                      <a:pt x="25443" y="26231"/>
                      <a:pt x="31812" y="22738"/>
                      <a:pt x="36044" y="17489"/>
                    </a:cubicBezTo>
                    <a:cubicBezTo>
                      <a:pt x="44527" y="28621"/>
                      <a:pt x="62730" y="29097"/>
                      <a:pt x="71565" y="18122"/>
                    </a:cubicBezTo>
                    <a:lnTo>
                      <a:pt x="69448" y="17173"/>
                    </a:lnTo>
                    <a:cubicBezTo>
                      <a:pt x="60782" y="27984"/>
                      <a:pt x="40811" y="22577"/>
                      <a:pt x="39581" y="9219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Graphic 71">
                <a:extLst>
                  <a:ext uri="{FF2B5EF4-FFF2-40B4-BE49-F238E27FC236}">
                    <a16:creationId xmlns:a16="http://schemas.microsoft.com/office/drawing/2014/main" id="{8E474BB5-E9D7-48AB-BAA5-6D50696CC033}"/>
                  </a:ext>
                </a:extLst>
              </p:cNvPr>
              <p:cNvSpPr/>
              <p:nvPr/>
            </p:nvSpPr>
            <p:spPr>
              <a:xfrm>
                <a:off x="3281789" y="4099180"/>
                <a:ext cx="16101" cy="20506"/>
              </a:xfrm>
              <a:custGeom>
                <a:avLst/>
                <a:gdLst>
                  <a:gd name="connsiteX0" fmla="*/ 17 w 16101"/>
                  <a:gd name="connsiteY0" fmla="*/ 313 h 20506"/>
                  <a:gd name="connsiteX1" fmla="*/ 13987 w 16101"/>
                  <a:gd name="connsiteY1" fmla="*/ 20506 h 20506"/>
                  <a:gd name="connsiteX2" fmla="*/ 16102 w 16101"/>
                  <a:gd name="connsiteY2" fmla="*/ 17328 h 20506"/>
                  <a:gd name="connsiteX3" fmla="*/ 3556 w 16101"/>
                  <a:gd name="connsiteY3" fmla="*/ 1 h 20506"/>
                  <a:gd name="connsiteX4" fmla="*/ 17 w 16101"/>
                  <a:gd name="connsiteY4" fmla="*/ 313 h 205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6101" h="20506">
                    <a:moveTo>
                      <a:pt x="17" y="313"/>
                    </a:moveTo>
                    <a:cubicBezTo>
                      <a:pt x="-336" y="8898"/>
                      <a:pt x="4972" y="17010"/>
                      <a:pt x="13987" y="20506"/>
                    </a:cubicBezTo>
                    <a:cubicBezTo>
                      <a:pt x="14689" y="19545"/>
                      <a:pt x="15391" y="18596"/>
                      <a:pt x="16102" y="17328"/>
                    </a:cubicBezTo>
                    <a:cubicBezTo>
                      <a:pt x="8150" y="14469"/>
                      <a:pt x="3207" y="7309"/>
                      <a:pt x="3556" y="1"/>
                    </a:cubicBezTo>
                    <a:cubicBezTo>
                      <a:pt x="2496" y="-3"/>
                      <a:pt x="1083" y="-3"/>
                      <a:pt x="17" y="313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Graphic 71">
                <a:extLst>
                  <a:ext uri="{FF2B5EF4-FFF2-40B4-BE49-F238E27FC236}">
                    <a16:creationId xmlns:a16="http://schemas.microsoft.com/office/drawing/2014/main" id="{5A4950EB-851B-46BE-AB63-A18687E2DC3C}"/>
                  </a:ext>
                </a:extLst>
              </p:cNvPr>
              <p:cNvSpPr/>
              <p:nvPr/>
            </p:nvSpPr>
            <p:spPr>
              <a:xfrm>
                <a:off x="3292057" y="4078661"/>
                <a:ext cx="26336" cy="7155"/>
              </a:xfrm>
              <a:custGeom>
                <a:avLst/>
                <a:gdLst>
                  <a:gd name="connsiteX0" fmla="*/ 1413 w 26336"/>
                  <a:gd name="connsiteY0" fmla="*/ 7155 h 7155"/>
                  <a:gd name="connsiteX1" fmla="*/ 24389 w 26336"/>
                  <a:gd name="connsiteY1" fmla="*/ 6995 h 7155"/>
                  <a:gd name="connsiteX2" fmla="*/ 26337 w 26336"/>
                  <a:gd name="connsiteY2" fmla="*/ 3816 h 7155"/>
                  <a:gd name="connsiteX3" fmla="*/ 0 w 26336"/>
                  <a:gd name="connsiteY3" fmla="*/ 3816 h 7155"/>
                  <a:gd name="connsiteX4" fmla="*/ 1413 w 26336"/>
                  <a:gd name="connsiteY4" fmla="*/ 7155 h 7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6336" h="7155">
                    <a:moveTo>
                      <a:pt x="1413" y="7155"/>
                    </a:moveTo>
                    <a:cubicBezTo>
                      <a:pt x="8313" y="2237"/>
                      <a:pt x="17680" y="2237"/>
                      <a:pt x="24389" y="6995"/>
                    </a:cubicBezTo>
                    <a:cubicBezTo>
                      <a:pt x="25273" y="6045"/>
                      <a:pt x="25984" y="5096"/>
                      <a:pt x="26337" y="3816"/>
                    </a:cubicBezTo>
                    <a:cubicBezTo>
                      <a:pt x="18200" y="-1272"/>
                      <a:pt x="7954" y="-1272"/>
                      <a:pt x="0" y="3816"/>
                    </a:cubicBezTo>
                    <a:cubicBezTo>
                      <a:pt x="359" y="5569"/>
                      <a:pt x="711" y="6203"/>
                      <a:pt x="1413" y="7155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Graphic 71">
                <a:extLst>
                  <a:ext uri="{FF2B5EF4-FFF2-40B4-BE49-F238E27FC236}">
                    <a16:creationId xmlns:a16="http://schemas.microsoft.com/office/drawing/2014/main" id="{805FEE84-28A6-4C98-8FE9-46C6FCA75A5D}"/>
                  </a:ext>
                </a:extLst>
              </p:cNvPr>
              <p:cNvSpPr/>
              <p:nvPr/>
            </p:nvSpPr>
            <p:spPr>
              <a:xfrm>
                <a:off x="3264603" y="4062123"/>
                <a:ext cx="39480" cy="56435"/>
              </a:xfrm>
              <a:custGeom>
                <a:avLst/>
                <a:gdLst>
                  <a:gd name="connsiteX0" fmla="*/ 20214 w 39480"/>
                  <a:gd name="connsiteY0" fmla="*/ 34665 h 56435"/>
                  <a:gd name="connsiteX1" fmla="*/ 28351 w 39480"/>
                  <a:gd name="connsiteY1" fmla="*/ 36576 h 56435"/>
                  <a:gd name="connsiteX2" fmla="*/ 29053 w 39480"/>
                  <a:gd name="connsiteY2" fmla="*/ 36894 h 56435"/>
                  <a:gd name="connsiteX3" fmla="*/ 33823 w 39480"/>
                  <a:gd name="connsiteY3" fmla="*/ 40703 h 56435"/>
                  <a:gd name="connsiteX4" fmla="*/ 35059 w 39480"/>
                  <a:gd name="connsiteY4" fmla="*/ 39911 h 56435"/>
                  <a:gd name="connsiteX5" fmla="*/ 34707 w 39480"/>
                  <a:gd name="connsiteY5" fmla="*/ 38155 h 56435"/>
                  <a:gd name="connsiteX6" fmla="*/ 39480 w 39480"/>
                  <a:gd name="connsiteY6" fmla="*/ 32906 h 56435"/>
                  <a:gd name="connsiteX7" fmla="*/ 39480 w 39480"/>
                  <a:gd name="connsiteY7" fmla="*/ 31642 h 56435"/>
                  <a:gd name="connsiteX8" fmla="*/ 38237 w 39480"/>
                  <a:gd name="connsiteY8" fmla="*/ 1911 h 56435"/>
                  <a:gd name="connsiteX9" fmla="*/ 38237 w 39480"/>
                  <a:gd name="connsiteY9" fmla="*/ 0 h 56435"/>
                  <a:gd name="connsiteX10" fmla="*/ 19685 w 39480"/>
                  <a:gd name="connsiteY10" fmla="*/ 27511 h 56435"/>
                  <a:gd name="connsiteX11" fmla="*/ 2364 w 39480"/>
                  <a:gd name="connsiteY11" fmla="*/ 56435 h 56435"/>
                  <a:gd name="connsiteX12" fmla="*/ 4843 w 39480"/>
                  <a:gd name="connsiteY12" fmla="*/ 55171 h 56435"/>
                  <a:gd name="connsiteX13" fmla="*/ 20214 w 39480"/>
                  <a:gd name="connsiteY13" fmla="*/ 34665 h 564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9480" h="56435">
                    <a:moveTo>
                      <a:pt x="20214" y="34665"/>
                    </a:moveTo>
                    <a:cubicBezTo>
                      <a:pt x="23040" y="34665"/>
                      <a:pt x="25871" y="35299"/>
                      <a:pt x="28351" y="36576"/>
                    </a:cubicBezTo>
                    <a:cubicBezTo>
                      <a:pt x="28700" y="36894"/>
                      <a:pt x="29053" y="36894"/>
                      <a:pt x="29053" y="36894"/>
                    </a:cubicBezTo>
                    <a:cubicBezTo>
                      <a:pt x="31180" y="38158"/>
                      <a:pt x="32580" y="39438"/>
                      <a:pt x="33823" y="40703"/>
                    </a:cubicBezTo>
                    <a:lnTo>
                      <a:pt x="35059" y="39911"/>
                    </a:lnTo>
                    <a:cubicBezTo>
                      <a:pt x="34889" y="39278"/>
                      <a:pt x="34707" y="38631"/>
                      <a:pt x="34707" y="38155"/>
                    </a:cubicBezTo>
                    <a:cubicBezTo>
                      <a:pt x="34707" y="35611"/>
                      <a:pt x="36822" y="33391"/>
                      <a:pt x="39480" y="32906"/>
                    </a:cubicBezTo>
                    <a:lnTo>
                      <a:pt x="39480" y="31642"/>
                    </a:lnTo>
                    <a:cubicBezTo>
                      <a:pt x="19685" y="30207"/>
                      <a:pt x="18266" y="3496"/>
                      <a:pt x="38237" y="1911"/>
                    </a:cubicBezTo>
                    <a:lnTo>
                      <a:pt x="38237" y="0"/>
                    </a:lnTo>
                    <a:cubicBezTo>
                      <a:pt x="23225" y="961"/>
                      <a:pt x="14028" y="15587"/>
                      <a:pt x="19685" y="27511"/>
                    </a:cubicBezTo>
                    <a:cubicBezTo>
                      <a:pt x="3776" y="28937"/>
                      <a:pt x="-4342" y="44199"/>
                      <a:pt x="2364" y="56435"/>
                    </a:cubicBezTo>
                    <a:lnTo>
                      <a:pt x="4843" y="55171"/>
                    </a:lnTo>
                    <a:cubicBezTo>
                      <a:pt x="-1167" y="46113"/>
                      <a:pt x="9252" y="34665"/>
                      <a:pt x="20214" y="34665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97" name="Graphic 72">
            <a:extLst>
              <a:ext uri="{FF2B5EF4-FFF2-40B4-BE49-F238E27FC236}">
                <a16:creationId xmlns:a16="http://schemas.microsoft.com/office/drawing/2014/main" id="{9270B956-4304-42D2-8C95-F97C7899B64E}"/>
              </a:ext>
            </a:extLst>
          </p:cNvPr>
          <p:cNvGrpSpPr/>
          <p:nvPr/>
        </p:nvGrpSpPr>
        <p:grpSpPr>
          <a:xfrm>
            <a:off x="3018906" y="5488677"/>
            <a:ext cx="522692" cy="483372"/>
            <a:chOff x="3018906" y="5488677"/>
            <a:chExt cx="522692" cy="483372"/>
          </a:xfrm>
        </p:grpSpPr>
        <p:sp>
          <p:nvSpPr>
            <p:cNvPr id="98" name="Graphic 72">
              <a:extLst>
                <a:ext uri="{FF2B5EF4-FFF2-40B4-BE49-F238E27FC236}">
                  <a16:creationId xmlns:a16="http://schemas.microsoft.com/office/drawing/2014/main" id="{90357084-44C1-4A22-9C37-D96D23851D98}"/>
                </a:ext>
              </a:extLst>
            </p:cNvPr>
            <p:cNvSpPr/>
            <p:nvPr/>
          </p:nvSpPr>
          <p:spPr>
            <a:xfrm>
              <a:off x="3018906" y="5488677"/>
              <a:ext cx="522692" cy="483372"/>
            </a:xfrm>
            <a:custGeom>
              <a:avLst/>
              <a:gdLst>
                <a:gd name="connsiteX0" fmla="*/ 516651 w 522692"/>
                <a:gd name="connsiteY0" fmla="*/ 274312 h 483372"/>
                <a:gd name="connsiteX1" fmla="*/ 508464 w 522692"/>
                <a:gd name="connsiteY1" fmla="*/ 264701 h 483372"/>
                <a:gd name="connsiteX2" fmla="*/ 470723 w 522692"/>
                <a:gd name="connsiteY2" fmla="*/ 268970 h 483372"/>
                <a:gd name="connsiteX3" fmla="*/ 423015 w 522692"/>
                <a:gd name="connsiteY3" fmla="*/ 306353 h 483372"/>
                <a:gd name="connsiteX4" fmla="*/ 381799 w 522692"/>
                <a:gd name="connsiteY4" fmla="*/ 321894 h 483372"/>
                <a:gd name="connsiteX5" fmla="*/ 381722 w 522692"/>
                <a:gd name="connsiteY5" fmla="*/ 321449 h 483372"/>
                <a:gd name="connsiteX6" fmla="*/ 444451 w 522692"/>
                <a:gd name="connsiteY6" fmla="*/ 183363 h 483372"/>
                <a:gd name="connsiteX7" fmla="*/ 261088 w 522692"/>
                <a:gd name="connsiteY7" fmla="*/ 0 h 483372"/>
                <a:gd name="connsiteX8" fmla="*/ 77724 w 522692"/>
                <a:gd name="connsiteY8" fmla="*/ 183363 h 483372"/>
                <a:gd name="connsiteX9" fmla="*/ 140049 w 522692"/>
                <a:gd name="connsiteY9" fmla="*/ 321087 h 483372"/>
                <a:gd name="connsiteX10" fmla="*/ 89423 w 522692"/>
                <a:gd name="connsiteY10" fmla="*/ 302442 h 483372"/>
                <a:gd name="connsiteX11" fmla="*/ 69485 w 522692"/>
                <a:gd name="connsiteY11" fmla="*/ 264701 h 483372"/>
                <a:gd name="connsiteX12" fmla="*/ 37086 w 522692"/>
                <a:gd name="connsiteY12" fmla="*/ 286774 h 483372"/>
                <a:gd name="connsiteX13" fmla="*/ 59 w 522692"/>
                <a:gd name="connsiteY13" fmla="*/ 311339 h 483372"/>
                <a:gd name="connsiteX14" fmla="*/ 65569 w 522692"/>
                <a:gd name="connsiteY14" fmla="*/ 321306 h 483372"/>
                <a:gd name="connsiteX15" fmla="*/ 153661 w 522692"/>
                <a:gd name="connsiteY15" fmla="*/ 354522 h 483372"/>
                <a:gd name="connsiteX16" fmla="*/ 175082 w 522692"/>
                <a:gd name="connsiteY16" fmla="*/ 399837 h 483372"/>
                <a:gd name="connsiteX17" fmla="*/ 112074 w 522692"/>
                <a:gd name="connsiteY17" fmla="*/ 423286 h 483372"/>
                <a:gd name="connsiteX18" fmla="*/ 46565 w 522692"/>
                <a:gd name="connsiteY18" fmla="*/ 433253 h 483372"/>
                <a:gd name="connsiteX19" fmla="*/ 83592 w 522692"/>
                <a:gd name="connsiteY19" fmla="*/ 457818 h 483372"/>
                <a:gd name="connsiteX20" fmla="*/ 115991 w 522692"/>
                <a:gd name="connsiteY20" fmla="*/ 479891 h 483372"/>
                <a:gd name="connsiteX21" fmla="*/ 135928 w 522692"/>
                <a:gd name="connsiteY21" fmla="*/ 442157 h 483372"/>
                <a:gd name="connsiteX22" fmla="*/ 196565 w 522692"/>
                <a:gd name="connsiteY22" fmla="*/ 420476 h 483372"/>
                <a:gd name="connsiteX23" fmla="*/ 261527 w 522692"/>
                <a:gd name="connsiteY23" fmla="*/ 441646 h 483372"/>
                <a:gd name="connsiteX24" fmla="*/ 327215 w 522692"/>
                <a:gd name="connsiteY24" fmla="*/ 419959 h 483372"/>
                <a:gd name="connsiteX25" fmla="*/ 395272 w 522692"/>
                <a:gd name="connsiteY25" fmla="*/ 436490 h 483372"/>
                <a:gd name="connsiteX26" fmla="*/ 431758 w 522692"/>
                <a:gd name="connsiteY26" fmla="*/ 471068 h 483372"/>
                <a:gd name="connsiteX27" fmla="*/ 469499 w 522692"/>
                <a:gd name="connsiteY27" fmla="*/ 475338 h 483372"/>
                <a:gd name="connsiteX28" fmla="*/ 477691 w 522692"/>
                <a:gd name="connsiteY28" fmla="*/ 465726 h 483372"/>
                <a:gd name="connsiteX29" fmla="*/ 469499 w 522692"/>
                <a:gd name="connsiteY29" fmla="*/ 433686 h 483372"/>
                <a:gd name="connsiteX30" fmla="*/ 477333 w 522692"/>
                <a:gd name="connsiteY30" fmla="*/ 409476 h 483372"/>
                <a:gd name="connsiteX31" fmla="*/ 442442 w 522692"/>
                <a:gd name="connsiteY31" fmla="*/ 399509 h 483372"/>
                <a:gd name="connsiteX32" fmla="*/ 398870 w 522692"/>
                <a:gd name="connsiteY32" fmla="*/ 411402 h 483372"/>
                <a:gd name="connsiteX33" fmla="*/ 349601 w 522692"/>
                <a:gd name="connsiteY33" fmla="*/ 397756 h 483372"/>
                <a:gd name="connsiteX34" fmla="*/ 368672 w 522692"/>
                <a:gd name="connsiteY34" fmla="*/ 357622 h 483372"/>
                <a:gd name="connsiteX35" fmla="*/ 430493 w 522692"/>
                <a:gd name="connsiteY35" fmla="*/ 335901 h 483372"/>
                <a:gd name="connsiteX36" fmla="*/ 481407 w 522692"/>
                <a:gd name="connsiteY36" fmla="*/ 340526 h 483372"/>
                <a:gd name="connsiteX37" fmla="*/ 516298 w 522692"/>
                <a:gd name="connsiteY37" fmla="*/ 330559 h 483372"/>
                <a:gd name="connsiteX38" fmla="*/ 508467 w 522692"/>
                <a:gd name="connsiteY38" fmla="*/ 306350 h 483372"/>
                <a:gd name="connsiteX39" fmla="*/ 516651 w 522692"/>
                <a:gd name="connsiteY39" fmla="*/ 274312 h 48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2" h="483372">
                  <a:moveTo>
                    <a:pt x="516651" y="274312"/>
                  </a:moveTo>
                  <a:cubicBezTo>
                    <a:pt x="513553" y="268191"/>
                    <a:pt x="508464" y="264701"/>
                    <a:pt x="508464" y="264701"/>
                  </a:cubicBezTo>
                  <a:cubicBezTo>
                    <a:pt x="508464" y="264701"/>
                    <a:pt x="482474" y="244053"/>
                    <a:pt x="470723" y="268970"/>
                  </a:cubicBezTo>
                  <a:cubicBezTo>
                    <a:pt x="458975" y="293894"/>
                    <a:pt x="423015" y="306353"/>
                    <a:pt x="423015" y="306353"/>
                  </a:cubicBezTo>
                  <a:lnTo>
                    <a:pt x="381799" y="321894"/>
                  </a:lnTo>
                  <a:cubicBezTo>
                    <a:pt x="381780" y="321745"/>
                    <a:pt x="381743" y="321597"/>
                    <a:pt x="381722" y="321449"/>
                  </a:cubicBezTo>
                  <a:cubicBezTo>
                    <a:pt x="420161" y="287838"/>
                    <a:pt x="444451" y="238439"/>
                    <a:pt x="444451" y="183363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3"/>
                  </a:cubicBezTo>
                  <a:cubicBezTo>
                    <a:pt x="77724" y="238244"/>
                    <a:pt x="101841" y="287482"/>
                    <a:pt x="140049" y="321087"/>
                  </a:cubicBezTo>
                  <a:cubicBezTo>
                    <a:pt x="109629" y="309896"/>
                    <a:pt x="89423" y="302442"/>
                    <a:pt x="89423" y="302442"/>
                  </a:cubicBezTo>
                  <a:cubicBezTo>
                    <a:pt x="89423" y="302442"/>
                    <a:pt x="90134" y="273601"/>
                    <a:pt x="69485" y="264701"/>
                  </a:cubicBezTo>
                  <a:cubicBezTo>
                    <a:pt x="48837" y="255800"/>
                    <a:pt x="39578" y="277874"/>
                    <a:pt x="37086" y="286774"/>
                  </a:cubicBezTo>
                  <a:cubicBezTo>
                    <a:pt x="37086" y="286774"/>
                    <a:pt x="-1721" y="288911"/>
                    <a:pt x="59" y="311339"/>
                  </a:cubicBezTo>
                  <a:cubicBezTo>
                    <a:pt x="1840" y="333768"/>
                    <a:pt x="38864" y="337330"/>
                    <a:pt x="65569" y="321306"/>
                  </a:cubicBezTo>
                  <a:lnTo>
                    <a:pt x="153661" y="354522"/>
                  </a:lnTo>
                  <a:cubicBezTo>
                    <a:pt x="157272" y="371383"/>
                    <a:pt x="164735" y="386800"/>
                    <a:pt x="175082" y="399837"/>
                  </a:cubicBezTo>
                  <a:lnTo>
                    <a:pt x="112074" y="423286"/>
                  </a:lnTo>
                  <a:cubicBezTo>
                    <a:pt x="85376" y="407266"/>
                    <a:pt x="48346" y="410824"/>
                    <a:pt x="46565" y="433253"/>
                  </a:cubicBezTo>
                  <a:cubicBezTo>
                    <a:pt x="44784" y="455685"/>
                    <a:pt x="83592" y="457818"/>
                    <a:pt x="83592" y="457818"/>
                  </a:cubicBezTo>
                  <a:cubicBezTo>
                    <a:pt x="86084" y="466722"/>
                    <a:pt x="95340" y="488795"/>
                    <a:pt x="115991" y="479891"/>
                  </a:cubicBezTo>
                  <a:cubicBezTo>
                    <a:pt x="136639" y="470991"/>
                    <a:pt x="135928" y="442157"/>
                    <a:pt x="135928" y="442157"/>
                  </a:cubicBezTo>
                  <a:cubicBezTo>
                    <a:pt x="135928" y="442157"/>
                    <a:pt x="141944" y="440540"/>
                    <a:pt x="196565" y="420476"/>
                  </a:cubicBezTo>
                  <a:cubicBezTo>
                    <a:pt x="214793" y="433779"/>
                    <a:pt x="237237" y="441646"/>
                    <a:pt x="261527" y="441646"/>
                  </a:cubicBezTo>
                  <a:cubicBezTo>
                    <a:pt x="286138" y="441646"/>
                    <a:pt x="308864" y="433581"/>
                    <a:pt x="327215" y="419959"/>
                  </a:cubicBezTo>
                  <a:lnTo>
                    <a:pt x="395272" y="436490"/>
                  </a:lnTo>
                  <a:cubicBezTo>
                    <a:pt x="395272" y="436490"/>
                    <a:pt x="420013" y="446148"/>
                    <a:pt x="431758" y="471068"/>
                  </a:cubicBezTo>
                  <a:cubicBezTo>
                    <a:pt x="443505" y="495992"/>
                    <a:pt x="469499" y="475338"/>
                    <a:pt x="469499" y="475338"/>
                  </a:cubicBezTo>
                  <a:cubicBezTo>
                    <a:pt x="469499" y="475338"/>
                    <a:pt x="474587" y="471847"/>
                    <a:pt x="477691" y="465726"/>
                  </a:cubicBezTo>
                  <a:cubicBezTo>
                    <a:pt x="484412" y="452442"/>
                    <a:pt x="489730" y="430761"/>
                    <a:pt x="469499" y="433686"/>
                  </a:cubicBezTo>
                  <a:cubicBezTo>
                    <a:pt x="469499" y="433686"/>
                    <a:pt x="480891" y="419088"/>
                    <a:pt x="477333" y="409476"/>
                  </a:cubicBezTo>
                  <a:cubicBezTo>
                    <a:pt x="473771" y="399865"/>
                    <a:pt x="455256" y="394167"/>
                    <a:pt x="442442" y="399509"/>
                  </a:cubicBezTo>
                  <a:cubicBezTo>
                    <a:pt x="429625" y="404848"/>
                    <a:pt x="414309" y="413974"/>
                    <a:pt x="398870" y="411402"/>
                  </a:cubicBezTo>
                  <a:cubicBezTo>
                    <a:pt x="394675" y="410700"/>
                    <a:pt x="388069" y="411684"/>
                    <a:pt x="349601" y="397756"/>
                  </a:cubicBezTo>
                  <a:cubicBezTo>
                    <a:pt x="358489" y="385993"/>
                    <a:pt x="365058" y="372394"/>
                    <a:pt x="368672" y="357622"/>
                  </a:cubicBezTo>
                  <a:cubicBezTo>
                    <a:pt x="402450" y="345420"/>
                    <a:pt x="426697" y="336826"/>
                    <a:pt x="430493" y="335901"/>
                  </a:cubicBezTo>
                  <a:cubicBezTo>
                    <a:pt x="445091" y="332340"/>
                    <a:pt x="468590" y="335190"/>
                    <a:pt x="481407" y="340526"/>
                  </a:cubicBezTo>
                  <a:cubicBezTo>
                    <a:pt x="494225" y="345868"/>
                    <a:pt x="512737" y="340171"/>
                    <a:pt x="516298" y="330559"/>
                  </a:cubicBezTo>
                  <a:cubicBezTo>
                    <a:pt x="519859" y="320948"/>
                    <a:pt x="508467" y="306350"/>
                    <a:pt x="508467" y="306350"/>
                  </a:cubicBezTo>
                  <a:cubicBezTo>
                    <a:pt x="528692" y="309281"/>
                    <a:pt x="523371" y="287600"/>
                    <a:pt x="516651" y="274312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9" name="Graphic 72">
              <a:extLst>
                <a:ext uri="{FF2B5EF4-FFF2-40B4-BE49-F238E27FC236}">
                  <a16:creationId xmlns:a16="http://schemas.microsoft.com/office/drawing/2014/main" id="{9A58589C-5D58-4F81-861F-0E3B88212D8D}"/>
                </a:ext>
              </a:extLst>
            </p:cNvPr>
            <p:cNvSpPr/>
            <p:nvPr/>
          </p:nvSpPr>
          <p:spPr>
            <a:xfrm>
              <a:off x="3180147" y="5686558"/>
              <a:ext cx="315" cy="3063"/>
            </a:xfrm>
            <a:custGeom>
              <a:avLst/>
              <a:gdLst>
                <a:gd name="connsiteX0" fmla="*/ 0 w 315"/>
                <a:gd name="connsiteY0" fmla="*/ 915 h 3063"/>
                <a:gd name="connsiteX1" fmla="*/ 0 w 315"/>
                <a:gd name="connsiteY1" fmla="*/ 0 h 3063"/>
                <a:gd name="connsiteX2" fmla="*/ 315 w 315"/>
                <a:gd name="connsiteY2" fmla="*/ 3064 h 3063"/>
                <a:gd name="connsiteX3" fmla="*/ 0 w 315"/>
                <a:gd name="connsiteY3" fmla="*/ 915 h 30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15" h="3063">
                  <a:moveTo>
                    <a:pt x="0" y="915"/>
                  </a:moveTo>
                  <a:lnTo>
                    <a:pt x="0" y="0"/>
                  </a:lnTo>
                  <a:cubicBezTo>
                    <a:pt x="0" y="1230"/>
                    <a:pt x="315" y="2149"/>
                    <a:pt x="315" y="3064"/>
                  </a:cubicBezTo>
                  <a:cubicBezTo>
                    <a:pt x="315" y="2455"/>
                    <a:pt x="315" y="1843"/>
                    <a:pt x="0" y="915"/>
                  </a:cubicBezTo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0" name="Graphic 72">
              <a:extLst>
                <a:ext uri="{FF2B5EF4-FFF2-40B4-BE49-F238E27FC236}">
                  <a16:creationId xmlns:a16="http://schemas.microsoft.com/office/drawing/2014/main" id="{E2200CED-0294-4BC1-8334-89970C3F9D43}"/>
                </a:ext>
              </a:extLst>
            </p:cNvPr>
            <p:cNvGrpSpPr/>
            <p:nvPr/>
          </p:nvGrpSpPr>
          <p:grpSpPr>
            <a:xfrm>
              <a:off x="3162872" y="5550717"/>
              <a:ext cx="257002" cy="241632"/>
              <a:chOff x="3162872" y="5550717"/>
              <a:chExt cx="257002" cy="241632"/>
            </a:xfrm>
            <a:solidFill>
              <a:srgbClr val="FFFFFF"/>
            </a:solidFill>
          </p:grpSpPr>
          <p:sp>
            <p:nvSpPr>
              <p:cNvPr id="101" name="Graphic 72">
                <a:extLst>
                  <a:ext uri="{FF2B5EF4-FFF2-40B4-BE49-F238E27FC236}">
                    <a16:creationId xmlns:a16="http://schemas.microsoft.com/office/drawing/2014/main" id="{84314A98-6DED-460A-AEA0-FF54808D3EE4}"/>
                  </a:ext>
                </a:extLst>
              </p:cNvPr>
              <p:cNvSpPr/>
              <p:nvPr/>
            </p:nvSpPr>
            <p:spPr>
              <a:xfrm>
                <a:off x="3343975" y="5754939"/>
                <a:ext cx="3394" cy="2454"/>
              </a:xfrm>
              <a:custGeom>
                <a:avLst/>
                <a:gdLst>
                  <a:gd name="connsiteX0" fmla="*/ 2467 w 3394"/>
                  <a:gd name="connsiteY0" fmla="*/ 612 h 2454"/>
                  <a:gd name="connsiteX1" fmla="*/ 0 w 3394"/>
                  <a:gd name="connsiteY1" fmla="*/ 2455 h 2454"/>
                  <a:gd name="connsiteX2" fmla="*/ 3394 w 3394"/>
                  <a:gd name="connsiteY2" fmla="*/ 0 h 2454"/>
                  <a:gd name="connsiteX3" fmla="*/ 2467 w 3394"/>
                  <a:gd name="connsiteY3" fmla="*/ 612 h 24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394" h="2454">
                    <a:moveTo>
                      <a:pt x="2467" y="612"/>
                    </a:moveTo>
                    <a:cubicBezTo>
                      <a:pt x="1855" y="1224"/>
                      <a:pt x="927" y="1843"/>
                      <a:pt x="0" y="2455"/>
                    </a:cubicBezTo>
                    <a:cubicBezTo>
                      <a:pt x="1237" y="1527"/>
                      <a:pt x="2164" y="915"/>
                      <a:pt x="3394" y="0"/>
                    </a:cubicBezTo>
                    <a:cubicBezTo>
                      <a:pt x="3088" y="309"/>
                      <a:pt x="2782" y="612"/>
                      <a:pt x="2467" y="612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2" name="Graphic 72">
                <a:extLst>
                  <a:ext uri="{FF2B5EF4-FFF2-40B4-BE49-F238E27FC236}">
                    <a16:creationId xmlns:a16="http://schemas.microsoft.com/office/drawing/2014/main" id="{974DBA19-9DA1-4CC1-BE51-DE6CD3FD7AD2}"/>
                  </a:ext>
                </a:extLst>
              </p:cNvPr>
              <p:cNvSpPr/>
              <p:nvPr/>
            </p:nvSpPr>
            <p:spPr>
              <a:xfrm>
                <a:off x="3220263" y="5754939"/>
                <a:ext cx="1854" cy="1527"/>
              </a:xfrm>
              <a:custGeom>
                <a:avLst/>
                <a:gdLst>
                  <a:gd name="connsiteX0" fmla="*/ 927 w 1854"/>
                  <a:gd name="connsiteY0" fmla="*/ 612 h 1527"/>
                  <a:gd name="connsiteX1" fmla="*/ 0 w 1854"/>
                  <a:gd name="connsiteY1" fmla="*/ 0 h 1527"/>
                  <a:gd name="connsiteX2" fmla="*/ 1855 w 1854"/>
                  <a:gd name="connsiteY2" fmla="*/ 1527 h 1527"/>
                  <a:gd name="connsiteX3" fmla="*/ 927 w 1854"/>
                  <a:gd name="connsiteY3" fmla="*/ 612 h 15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854" h="1527">
                    <a:moveTo>
                      <a:pt x="927" y="612"/>
                    </a:moveTo>
                    <a:cubicBezTo>
                      <a:pt x="612" y="612"/>
                      <a:pt x="303" y="309"/>
                      <a:pt x="0" y="0"/>
                    </a:cubicBezTo>
                    <a:cubicBezTo>
                      <a:pt x="612" y="309"/>
                      <a:pt x="1230" y="915"/>
                      <a:pt x="1855" y="1527"/>
                    </a:cubicBezTo>
                    <a:lnTo>
                      <a:pt x="927" y="61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3" name="Graphic 72">
                <a:extLst>
                  <a:ext uri="{FF2B5EF4-FFF2-40B4-BE49-F238E27FC236}">
                    <a16:creationId xmlns:a16="http://schemas.microsoft.com/office/drawing/2014/main" id="{87EB6205-07AB-403C-9F52-E7990B279D1D}"/>
                  </a:ext>
                </a:extLst>
              </p:cNvPr>
              <p:cNvSpPr/>
              <p:nvPr/>
            </p:nvSpPr>
            <p:spPr>
              <a:xfrm>
                <a:off x="3387167" y="5684100"/>
                <a:ext cx="618" cy="4300"/>
              </a:xfrm>
              <a:custGeom>
                <a:avLst/>
                <a:gdLst>
                  <a:gd name="connsiteX0" fmla="*/ 315 w 618"/>
                  <a:gd name="connsiteY0" fmla="*/ 3373 h 4300"/>
                  <a:gd name="connsiteX1" fmla="*/ 0 w 618"/>
                  <a:gd name="connsiteY1" fmla="*/ 4300 h 4300"/>
                  <a:gd name="connsiteX2" fmla="*/ 618 w 618"/>
                  <a:gd name="connsiteY2" fmla="*/ 0 h 4300"/>
                  <a:gd name="connsiteX3" fmla="*/ 315 w 618"/>
                  <a:gd name="connsiteY3" fmla="*/ 3373 h 4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18" h="4300">
                    <a:moveTo>
                      <a:pt x="315" y="3373"/>
                    </a:moveTo>
                    <a:cubicBezTo>
                      <a:pt x="315" y="3688"/>
                      <a:pt x="0" y="3997"/>
                      <a:pt x="0" y="4300"/>
                    </a:cubicBezTo>
                    <a:cubicBezTo>
                      <a:pt x="315" y="2761"/>
                      <a:pt x="618" y="1540"/>
                      <a:pt x="618" y="0"/>
                    </a:cubicBezTo>
                    <a:cubicBezTo>
                      <a:pt x="621" y="1237"/>
                      <a:pt x="315" y="2152"/>
                      <a:pt x="315" y="3373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Graphic 72">
                <a:extLst>
                  <a:ext uri="{FF2B5EF4-FFF2-40B4-BE49-F238E27FC236}">
                    <a16:creationId xmlns:a16="http://schemas.microsoft.com/office/drawing/2014/main" id="{8C0C34F5-8565-4EAD-A903-39E7C36D9B65}"/>
                  </a:ext>
                </a:extLst>
              </p:cNvPr>
              <p:cNvSpPr/>
              <p:nvPr/>
            </p:nvSpPr>
            <p:spPr>
              <a:xfrm>
                <a:off x="3255184" y="5580578"/>
                <a:ext cx="19003" cy="43441"/>
              </a:xfrm>
              <a:custGeom>
                <a:avLst/>
                <a:gdLst>
                  <a:gd name="connsiteX0" fmla="*/ 10690 w 19003"/>
                  <a:gd name="connsiteY0" fmla="*/ 43442 h 43441"/>
                  <a:gd name="connsiteX1" fmla="*/ 19004 w 19003"/>
                  <a:gd name="connsiteY1" fmla="*/ 43442 h 43441"/>
                  <a:gd name="connsiteX2" fmla="*/ 19004 w 19003"/>
                  <a:gd name="connsiteY2" fmla="*/ 0 h 43441"/>
                  <a:gd name="connsiteX3" fmla="*/ 11878 w 19003"/>
                  <a:gd name="connsiteY3" fmla="*/ 0 h 43441"/>
                  <a:gd name="connsiteX4" fmla="*/ 8316 w 19003"/>
                  <a:gd name="connsiteY4" fmla="*/ 5818 h 43441"/>
                  <a:gd name="connsiteX5" fmla="*/ 0 w 19003"/>
                  <a:gd name="connsiteY5" fmla="*/ 8260 h 43441"/>
                  <a:gd name="connsiteX6" fmla="*/ 0 w 19003"/>
                  <a:gd name="connsiteY6" fmla="*/ 14691 h 43441"/>
                  <a:gd name="connsiteX7" fmla="*/ 10690 w 19003"/>
                  <a:gd name="connsiteY7" fmla="*/ 14691 h 43441"/>
                  <a:gd name="connsiteX8" fmla="*/ 10690 w 19003"/>
                  <a:gd name="connsiteY8" fmla="*/ 43442 h 4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03" h="43441">
                    <a:moveTo>
                      <a:pt x="10690" y="43442"/>
                    </a:moveTo>
                    <a:lnTo>
                      <a:pt x="19004" y="43442"/>
                    </a:lnTo>
                    <a:lnTo>
                      <a:pt x="19004" y="0"/>
                    </a:lnTo>
                    <a:lnTo>
                      <a:pt x="11878" y="0"/>
                    </a:lnTo>
                    <a:cubicBezTo>
                      <a:pt x="10984" y="2748"/>
                      <a:pt x="9797" y="4594"/>
                      <a:pt x="8316" y="5818"/>
                    </a:cubicBezTo>
                    <a:cubicBezTo>
                      <a:pt x="6539" y="7342"/>
                      <a:pt x="3858" y="8260"/>
                      <a:pt x="0" y="8260"/>
                    </a:cubicBezTo>
                    <a:lnTo>
                      <a:pt x="0" y="14691"/>
                    </a:lnTo>
                    <a:lnTo>
                      <a:pt x="10690" y="14691"/>
                    </a:lnTo>
                    <a:lnTo>
                      <a:pt x="10690" y="4344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5" name="Graphic 72">
                <a:extLst>
                  <a:ext uri="{FF2B5EF4-FFF2-40B4-BE49-F238E27FC236}">
                    <a16:creationId xmlns:a16="http://schemas.microsoft.com/office/drawing/2014/main" id="{DC486A5B-1010-4D16-843B-A3E90340B5E8}"/>
                  </a:ext>
                </a:extLst>
              </p:cNvPr>
              <p:cNvSpPr/>
              <p:nvPr/>
            </p:nvSpPr>
            <p:spPr>
              <a:xfrm>
                <a:off x="3209031" y="5648452"/>
                <a:ext cx="19003" cy="43438"/>
              </a:xfrm>
              <a:custGeom>
                <a:avLst/>
                <a:gdLst>
                  <a:gd name="connsiteX0" fmla="*/ 8313 w 19003"/>
                  <a:gd name="connsiteY0" fmla="*/ 6121 h 43438"/>
                  <a:gd name="connsiteX1" fmla="*/ 0 w 19003"/>
                  <a:gd name="connsiteY1" fmla="*/ 8257 h 43438"/>
                  <a:gd name="connsiteX2" fmla="*/ 0 w 19003"/>
                  <a:gd name="connsiteY2" fmla="*/ 14682 h 43438"/>
                  <a:gd name="connsiteX3" fmla="*/ 10394 w 19003"/>
                  <a:gd name="connsiteY3" fmla="*/ 14682 h 43438"/>
                  <a:gd name="connsiteX4" fmla="*/ 10394 w 19003"/>
                  <a:gd name="connsiteY4" fmla="*/ 43439 h 43438"/>
                  <a:gd name="connsiteX5" fmla="*/ 19003 w 19003"/>
                  <a:gd name="connsiteY5" fmla="*/ 43439 h 43438"/>
                  <a:gd name="connsiteX6" fmla="*/ 19003 w 19003"/>
                  <a:gd name="connsiteY6" fmla="*/ 0 h 43438"/>
                  <a:gd name="connsiteX7" fmla="*/ 11878 w 19003"/>
                  <a:gd name="connsiteY7" fmla="*/ 0 h 43438"/>
                  <a:gd name="connsiteX8" fmla="*/ 8313 w 19003"/>
                  <a:gd name="connsiteY8" fmla="*/ 6121 h 43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03" h="43438">
                    <a:moveTo>
                      <a:pt x="8313" y="6121"/>
                    </a:moveTo>
                    <a:cubicBezTo>
                      <a:pt x="6526" y="7648"/>
                      <a:pt x="3561" y="8257"/>
                      <a:pt x="0" y="8257"/>
                    </a:cubicBezTo>
                    <a:lnTo>
                      <a:pt x="0" y="14682"/>
                    </a:lnTo>
                    <a:lnTo>
                      <a:pt x="10394" y="14682"/>
                    </a:lnTo>
                    <a:lnTo>
                      <a:pt x="10394" y="43439"/>
                    </a:lnTo>
                    <a:lnTo>
                      <a:pt x="19003" y="43439"/>
                    </a:lnTo>
                    <a:lnTo>
                      <a:pt x="19003" y="0"/>
                    </a:lnTo>
                    <a:lnTo>
                      <a:pt x="11878" y="0"/>
                    </a:lnTo>
                    <a:cubicBezTo>
                      <a:pt x="10984" y="2761"/>
                      <a:pt x="9794" y="4900"/>
                      <a:pt x="8313" y="6121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6" name="Graphic 72">
                <a:extLst>
                  <a:ext uri="{FF2B5EF4-FFF2-40B4-BE49-F238E27FC236}">
                    <a16:creationId xmlns:a16="http://schemas.microsoft.com/office/drawing/2014/main" id="{FAA75A05-B0D7-4428-9557-A2F4A032EEE3}"/>
                  </a:ext>
                </a:extLst>
              </p:cNvPr>
              <p:cNvSpPr/>
              <p:nvPr/>
            </p:nvSpPr>
            <p:spPr>
              <a:xfrm>
                <a:off x="3252464" y="5716329"/>
                <a:ext cx="19006" cy="46153"/>
              </a:xfrm>
              <a:custGeom>
                <a:avLst/>
                <a:gdLst>
                  <a:gd name="connsiteX0" fmla="*/ 8192 w 19006"/>
                  <a:gd name="connsiteY0" fmla="*/ 6177 h 46153"/>
                  <a:gd name="connsiteX1" fmla="*/ 0 w 19006"/>
                  <a:gd name="connsiteY1" fmla="*/ 8777 h 46153"/>
                  <a:gd name="connsiteX2" fmla="*/ 0 w 19006"/>
                  <a:gd name="connsiteY2" fmla="*/ 15600 h 46153"/>
                  <a:gd name="connsiteX3" fmla="*/ 10533 w 19006"/>
                  <a:gd name="connsiteY3" fmla="*/ 15600 h 46153"/>
                  <a:gd name="connsiteX4" fmla="*/ 10533 w 19006"/>
                  <a:gd name="connsiteY4" fmla="*/ 46153 h 46153"/>
                  <a:gd name="connsiteX5" fmla="*/ 19007 w 19006"/>
                  <a:gd name="connsiteY5" fmla="*/ 46153 h 46153"/>
                  <a:gd name="connsiteX6" fmla="*/ 19007 w 19006"/>
                  <a:gd name="connsiteY6" fmla="*/ 0 h 46153"/>
                  <a:gd name="connsiteX7" fmla="*/ 11698 w 19006"/>
                  <a:gd name="connsiteY7" fmla="*/ 0 h 46153"/>
                  <a:gd name="connsiteX8" fmla="*/ 8192 w 19006"/>
                  <a:gd name="connsiteY8" fmla="*/ 6177 h 46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06" h="46153">
                    <a:moveTo>
                      <a:pt x="8192" y="6177"/>
                    </a:moveTo>
                    <a:cubicBezTo>
                      <a:pt x="6437" y="7806"/>
                      <a:pt x="3803" y="8777"/>
                      <a:pt x="0" y="8777"/>
                    </a:cubicBezTo>
                    <a:lnTo>
                      <a:pt x="0" y="15600"/>
                    </a:lnTo>
                    <a:lnTo>
                      <a:pt x="10533" y="15600"/>
                    </a:lnTo>
                    <a:lnTo>
                      <a:pt x="10533" y="46153"/>
                    </a:lnTo>
                    <a:lnTo>
                      <a:pt x="19007" y="46153"/>
                    </a:lnTo>
                    <a:lnTo>
                      <a:pt x="19007" y="0"/>
                    </a:lnTo>
                    <a:lnTo>
                      <a:pt x="11698" y="0"/>
                    </a:lnTo>
                    <a:cubicBezTo>
                      <a:pt x="10830" y="2931"/>
                      <a:pt x="9948" y="4875"/>
                      <a:pt x="8192" y="6177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7" name="Graphic 72">
                <a:extLst>
                  <a:ext uri="{FF2B5EF4-FFF2-40B4-BE49-F238E27FC236}">
                    <a16:creationId xmlns:a16="http://schemas.microsoft.com/office/drawing/2014/main" id="{AA789805-72BD-4FB5-93BD-8D25692437C0}"/>
                  </a:ext>
                </a:extLst>
              </p:cNvPr>
              <p:cNvSpPr/>
              <p:nvPr/>
            </p:nvSpPr>
            <p:spPr>
              <a:xfrm>
                <a:off x="3255184" y="5580578"/>
                <a:ext cx="19003" cy="43441"/>
              </a:xfrm>
              <a:custGeom>
                <a:avLst/>
                <a:gdLst>
                  <a:gd name="connsiteX0" fmla="*/ 10690 w 19003"/>
                  <a:gd name="connsiteY0" fmla="*/ 43442 h 43441"/>
                  <a:gd name="connsiteX1" fmla="*/ 19004 w 19003"/>
                  <a:gd name="connsiteY1" fmla="*/ 43442 h 43441"/>
                  <a:gd name="connsiteX2" fmla="*/ 19004 w 19003"/>
                  <a:gd name="connsiteY2" fmla="*/ 0 h 43441"/>
                  <a:gd name="connsiteX3" fmla="*/ 11878 w 19003"/>
                  <a:gd name="connsiteY3" fmla="*/ 0 h 43441"/>
                  <a:gd name="connsiteX4" fmla="*/ 8316 w 19003"/>
                  <a:gd name="connsiteY4" fmla="*/ 5818 h 43441"/>
                  <a:gd name="connsiteX5" fmla="*/ 0 w 19003"/>
                  <a:gd name="connsiteY5" fmla="*/ 8260 h 43441"/>
                  <a:gd name="connsiteX6" fmla="*/ 0 w 19003"/>
                  <a:gd name="connsiteY6" fmla="*/ 14691 h 43441"/>
                  <a:gd name="connsiteX7" fmla="*/ 10690 w 19003"/>
                  <a:gd name="connsiteY7" fmla="*/ 14691 h 43441"/>
                  <a:gd name="connsiteX8" fmla="*/ 10690 w 19003"/>
                  <a:gd name="connsiteY8" fmla="*/ 43442 h 43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03" h="43441">
                    <a:moveTo>
                      <a:pt x="10690" y="43442"/>
                    </a:moveTo>
                    <a:lnTo>
                      <a:pt x="19004" y="43442"/>
                    </a:lnTo>
                    <a:lnTo>
                      <a:pt x="19004" y="0"/>
                    </a:lnTo>
                    <a:lnTo>
                      <a:pt x="11878" y="0"/>
                    </a:lnTo>
                    <a:cubicBezTo>
                      <a:pt x="10984" y="2748"/>
                      <a:pt x="9797" y="4594"/>
                      <a:pt x="8316" y="5818"/>
                    </a:cubicBezTo>
                    <a:cubicBezTo>
                      <a:pt x="6539" y="7342"/>
                      <a:pt x="3858" y="8260"/>
                      <a:pt x="0" y="8260"/>
                    </a:cubicBezTo>
                    <a:lnTo>
                      <a:pt x="0" y="14691"/>
                    </a:lnTo>
                    <a:lnTo>
                      <a:pt x="10690" y="14691"/>
                    </a:lnTo>
                    <a:lnTo>
                      <a:pt x="10690" y="4344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8" name="Graphic 72">
                <a:extLst>
                  <a:ext uri="{FF2B5EF4-FFF2-40B4-BE49-F238E27FC236}">
                    <a16:creationId xmlns:a16="http://schemas.microsoft.com/office/drawing/2014/main" id="{B9D7015F-0944-40C1-9D0C-E7B289BBF82E}"/>
                  </a:ext>
                </a:extLst>
              </p:cNvPr>
              <p:cNvSpPr/>
              <p:nvPr/>
            </p:nvSpPr>
            <p:spPr>
              <a:xfrm>
                <a:off x="3209031" y="5648452"/>
                <a:ext cx="19003" cy="43438"/>
              </a:xfrm>
              <a:custGeom>
                <a:avLst/>
                <a:gdLst>
                  <a:gd name="connsiteX0" fmla="*/ 8313 w 19003"/>
                  <a:gd name="connsiteY0" fmla="*/ 6121 h 43438"/>
                  <a:gd name="connsiteX1" fmla="*/ 0 w 19003"/>
                  <a:gd name="connsiteY1" fmla="*/ 8257 h 43438"/>
                  <a:gd name="connsiteX2" fmla="*/ 0 w 19003"/>
                  <a:gd name="connsiteY2" fmla="*/ 14682 h 43438"/>
                  <a:gd name="connsiteX3" fmla="*/ 10394 w 19003"/>
                  <a:gd name="connsiteY3" fmla="*/ 14682 h 43438"/>
                  <a:gd name="connsiteX4" fmla="*/ 10394 w 19003"/>
                  <a:gd name="connsiteY4" fmla="*/ 43439 h 43438"/>
                  <a:gd name="connsiteX5" fmla="*/ 19003 w 19003"/>
                  <a:gd name="connsiteY5" fmla="*/ 43439 h 43438"/>
                  <a:gd name="connsiteX6" fmla="*/ 19003 w 19003"/>
                  <a:gd name="connsiteY6" fmla="*/ 0 h 43438"/>
                  <a:gd name="connsiteX7" fmla="*/ 11878 w 19003"/>
                  <a:gd name="connsiteY7" fmla="*/ 0 h 43438"/>
                  <a:gd name="connsiteX8" fmla="*/ 8313 w 19003"/>
                  <a:gd name="connsiteY8" fmla="*/ 6121 h 434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03" h="43438">
                    <a:moveTo>
                      <a:pt x="8313" y="6121"/>
                    </a:moveTo>
                    <a:cubicBezTo>
                      <a:pt x="6526" y="7648"/>
                      <a:pt x="3561" y="8257"/>
                      <a:pt x="0" y="8257"/>
                    </a:cubicBezTo>
                    <a:lnTo>
                      <a:pt x="0" y="14682"/>
                    </a:lnTo>
                    <a:lnTo>
                      <a:pt x="10394" y="14682"/>
                    </a:lnTo>
                    <a:lnTo>
                      <a:pt x="10394" y="43439"/>
                    </a:lnTo>
                    <a:lnTo>
                      <a:pt x="19003" y="43439"/>
                    </a:lnTo>
                    <a:lnTo>
                      <a:pt x="19003" y="0"/>
                    </a:lnTo>
                    <a:lnTo>
                      <a:pt x="11878" y="0"/>
                    </a:lnTo>
                    <a:cubicBezTo>
                      <a:pt x="10984" y="2761"/>
                      <a:pt x="9794" y="4900"/>
                      <a:pt x="8313" y="6121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9" name="Graphic 72">
                <a:extLst>
                  <a:ext uri="{FF2B5EF4-FFF2-40B4-BE49-F238E27FC236}">
                    <a16:creationId xmlns:a16="http://schemas.microsoft.com/office/drawing/2014/main" id="{62912761-64A9-4BD2-9C20-BF89A7B03091}"/>
                  </a:ext>
                </a:extLst>
              </p:cNvPr>
              <p:cNvSpPr/>
              <p:nvPr/>
            </p:nvSpPr>
            <p:spPr>
              <a:xfrm>
                <a:off x="3252464" y="5716329"/>
                <a:ext cx="19006" cy="46153"/>
              </a:xfrm>
              <a:custGeom>
                <a:avLst/>
                <a:gdLst>
                  <a:gd name="connsiteX0" fmla="*/ 8192 w 19006"/>
                  <a:gd name="connsiteY0" fmla="*/ 6177 h 46153"/>
                  <a:gd name="connsiteX1" fmla="*/ 0 w 19006"/>
                  <a:gd name="connsiteY1" fmla="*/ 8777 h 46153"/>
                  <a:gd name="connsiteX2" fmla="*/ 0 w 19006"/>
                  <a:gd name="connsiteY2" fmla="*/ 15600 h 46153"/>
                  <a:gd name="connsiteX3" fmla="*/ 10533 w 19006"/>
                  <a:gd name="connsiteY3" fmla="*/ 15600 h 46153"/>
                  <a:gd name="connsiteX4" fmla="*/ 10533 w 19006"/>
                  <a:gd name="connsiteY4" fmla="*/ 46153 h 46153"/>
                  <a:gd name="connsiteX5" fmla="*/ 19007 w 19006"/>
                  <a:gd name="connsiteY5" fmla="*/ 46153 h 46153"/>
                  <a:gd name="connsiteX6" fmla="*/ 19007 w 19006"/>
                  <a:gd name="connsiteY6" fmla="*/ 0 h 46153"/>
                  <a:gd name="connsiteX7" fmla="*/ 11698 w 19006"/>
                  <a:gd name="connsiteY7" fmla="*/ 0 h 46153"/>
                  <a:gd name="connsiteX8" fmla="*/ 8192 w 19006"/>
                  <a:gd name="connsiteY8" fmla="*/ 6177 h 46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9006" h="46153">
                    <a:moveTo>
                      <a:pt x="8192" y="6177"/>
                    </a:moveTo>
                    <a:cubicBezTo>
                      <a:pt x="6437" y="7806"/>
                      <a:pt x="3803" y="8777"/>
                      <a:pt x="0" y="8777"/>
                    </a:cubicBezTo>
                    <a:lnTo>
                      <a:pt x="0" y="15600"/>
                    </a:lnTo>
                    <a:lnTo>
                      <a:pt x="10533" y="15600"/>
                    </a:lnTo>
                    <a:lnTo>
                      <a:pt x="10533" y="46153"/>
                    </a:lnTo>
                    <a:lnTo>
                      <a:pt x="19007" y="46153"/>
                    </a:lnTo>
                    <a:lnTo>
                      <a:pt x="19007" y="0"/>
                    </a:lnTo>
                    <a:lnTo>
                      <a:pt x="11698" y="0"/>
                    </a:lnTo>
                    <a:cubicBezTo>
                      <a:pt x="10830" y="2931"/>
                      <a:pt x="9948" y="4875"/>
                      <a:pt x="8192" y="6177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0" name="Graphic 72">
                <a:extLst>
                  <a:ext uri="{FF2B5EF4-FFF2-40B4-BE49-F238E27FC236}">
                    <a16:creationId xmlns:a16="http://schemas.microsoft.com/office/drawing/2014/main" id="{34A5CC03-9C87-4953-927A-86139F320143}"/>
                  </a:ext>
                </a:extLst>
              </p:cNvPr>
              <p:cNvSpPr/>
              <p:nvPr/>
            </p:nvSpPr>
            <p:spPr>
              <a:xfrm>
                <a:off x="3304107" y="5650131"/>
                <a:ext cx="38207" cy="62352"/>
              </a:xfrm>
              <a:custGeom>
                <a:avLst/>
                <a:gdLst>
                  <a:gd name="connsiteX0" fmla="*/ 37967 w 38207"/>
                  <a:gd name="connsiteY0" fmla="*/ 38344 h 62352"/>
                  <a:gd name="connsiteX1" fmla="*/ 36424 w 38207"/>
                  <a:gd name="connsiteY1" fmla="*/ 33954 h 62352"/>
                  <a:gd name="connsiteX2" fmla="*/ 32377 w 38207"/>
                  <a:gd name="connsiteY2" fmla="*/ 29731 h 62352"/>
                  <a:gd name="connsiteX3" fmla="*/ 24556 w 38207"/>
                  <a:gd name="connsiteY3" fmla="*/ 26340 h 62352"/>
                  <a:gd name="connsiteX4" fmla="*/ 22738 w 38207"/>
                  <a:gd name="connsiteY4" fmla="*/ 25857 h 62352"/>
                  <a:gd name="connsiteX5" fmla="*/ 21056 w 38207"/>
                  <a:gd name="connsiteY5" fmla="*/ 25446 h 62352"/>
                  <a:gd name="connsiteX6" fmla="*/ 21056 w 38207"/>
                  <a:gd name="connsiteY6" fmla="*/ 13309 h 62352"/>
                  <a:gd name="connsiteX7" fmla="*/ 25032 w 38207"/>
                  <a:gd name="connsiteY7" fmla="*/ 15226 h 62352"/>
                  <a:gd name="connsiteX8" fmla="*/ 26751 w 38207"/>
                  <a:gd name="connsiteY8" fmla="*/ 19888 h 62352"/>
                  <a:gd name="connsiteX9" fmla="*/ 36492 w 38207"/>
                  <a:gd name="connsiteY9" fmla="*/ 19888 h 62352"/>
                  <a:gd name="connsiteX10" fmla="*/ 34984 w 38207"/>
                  <a:gd name="connsiteY10" fmla="*/ 13717 h 62352"/>
                  <a:gd name="connsiteX11" fmla="*/ 31623 w 38207"/>
                  <a:gd name="connsiteY11" fmla="*/ 9358 h 62352"/>
                  <a:gd name="connsiteX12" fmla="*/ 26853 w 38207"/>
                  <a:gd name="connsiteY12" fmla="*/ 6613 h 62352"/>
                  <a:gd name="connsiteX13" fmla="*/ 21059 w 38207"/>
                  <a:gd name="connsiteY13" fmla="*/ 5274 h 62352"/>
                  <a:gd name="connsiteX14" fmla="*/ 21059 w 38207"/>
                  <a:gd name="connsiteY14" fmla="*/ 0 h 62352"/>
                  <a:gd name="connsiteX15" fmla="*/ 17013 w 38207"/>
                  <a:gd name="connsiteY15" fmla="*/ 0 h 62352"/>
                  <a:gd name="connsiteX16" fmla="*/ 17013 w 38207"/>
                  <a:gd name="connsiteY16" fmla="*/ 5274 h 62352"/>
                  <a:gd name="connsiteX17" fmla="*/ 11043 w 38207"/>
                  <a:gd name="connsiteY17" fmla="*/ 6477 h 62352"/>
                  <a:gd name="connsiteX18" fmla="*/ 5967 w 38207"/>
                  <a:gd name="connsiteY18" fmla="*/ 9290 h 62352"/>
                  <a:gd name="connsiteX19" fmla="*/ 2436 w 38207"/>
                  <a:gd name="connsiteY19" fmla="*/ 13785 h 62352"/>
                  <a:gd name="connsiteX20" fmla="*/ 1098 w 38207"/>
                  <a:gd name="connsiteY20" fmla="*/ 19956 h 62352"/>
                  <a:gd name="connsiteX21" fmla="*/ 2266 w 38207"/>
                  <a:gd name="connsiteY21" fmla="*/ 25684 h 62352"/>
                  <a:gd name="connsiteX22" fmla="*/ 5385 w 38207"/>
                  <a:gd name="connsiteY22" fmla="*/ 29527 h 62352"/>
                  <a:gd name="connsiteX23" fmla="*/ 9812 w 38207"/>
                  <a:gd name="connsiteY23" fmla="*/ 31994 h 62352"/>
                  <a:gd name="connsiteX24" fmla="*/ 14818 w 38207"/>
                  <a:gd name="connsiteY24" fmla="*/ 33608 h 62352"/>
                  <a:gd name="connsiteX25" fmla="*/ 16091 w 38207"/>
                  <a:gd name="connsiteY25" fmla="*/ 33920 h 62352"/>
                  <a:gd name="connsiteX26" fmla="*/ 17016 w 38207"/>
                  <a:gd name="connsiteY26" fmla="*/ 34229 h 62352"/>
                  <a:gd name="connsiteX27" fmla="*/ 17016 w 38207"/>
                  <a:gd name="connsiteY27" fmla="*/ 48564 h 62352"/>
                  <a:gd name="connsiteX28" fmla="*/ 11732 w 38207"/>
                  <a:gd name="connsiteY28" fmla="*/ 45683 h 62352"/>
                  <a:gd name="connsiteX29" fmla="*/ 9676 w 38207"/>
                  <a:gd name="connsiteY29" fmla="*/ 39509 h 62352"/>
                  <a:gd name="connsiteX30" fmla="*/ 0 w 38207"/>
                  <a:gd name="connsiteY30" fmla="*/ 39509 h 62352"/>
                  <a:gd name="connsiteX31" fmla="*/ 5008 w 38207"/>
                  <a:gd name="connsiteY31" fmla="*/ 51789 h 62352"/>
                  <a:gd name="connsiteX32" fmla="*/ 17013 w 38207"/>
                  <a:gd name="connsiteY32" fmla="*/ 56522 h 62352"/>
                  <a:gd name="connsiteX33" fmla="*/ 17013 w 38207"/>
                  <a:gd name="connsiteY33" fmla="*/ 62353 h 62352"/>
                  <a:gd name="connsiteX34" fmla="*/ 21059 w 38207"/>
                  <a:gd name="connsiteY34" fmla="*/ 62353 h 62352"/>
                  <a:gd name="connsiteX35" fmla="*/ 21059 w 38207"/>
                  <a:gd name="connsiteY35" fmla="*/ 56522 h 62352"/>
                  <a:gd name="connsiteX36" fmla="*/ 29496 w 38207"/>
                  <a:gd name="connsiteY36" fmla="*/ 54463 h 62352"/>
                  <a:gd name="connsiteX37" fmla="*/ 34745 w 38207"/>
                  <a:gd name="connsiteY37" fmla="*/ 50552 h 62352"/>
                  <a:gd name="connsiteX38" fmla="*/ 37454 w 38207"/>
                  <a:gd name="connsiteY38" fmla="*/ 46060 h 62352"/>
                  <a:gd name="connsiteX39" fmla="*/ 38208 w 38207"/>
                  <a:gd name="connsiteY39" fmla="*/ 42255 h 62352"/>
                  <a:gd name="connsiteX40" fmla="*/ 37967 w 38207"/>
                  <a:gd name="connsiteY40" fmla="*/ 38344 h 62352"/>
                  <a:gd name="connsiteX41" fmla="*/ 17009 w 38207"/>
                  <a:gd name="connsiteY41" fmla="*/ 24488 h 62352"/>
                  <a:gd name="connsiteX42" fmla="*/ 12276 w 38207"/>
                  <a:gd name="connsiteY42" fmla="*/ 22500 h 62352"/>
                  <a:gd name="connsiteX43" fmla="*/ 10836 w 38207"/>
                  <a:gd name="connsiteY43" fmla="*/ 19000 h 62352"/>
                  <a:gd name="connsiteX44" fmla="*/ 11349 w 38207"/>
                  <a:gd name="connsiteY44" fmla="*/ 16496 h 62352"/>
                  <a:gd name="connsiteX45" fmla="*/ 12759 w 38207"/>
                  <a:gd name="connsiteY45" fmla="*/ 14716 h 62352"/>
                  <a:gd name="connsiteX46" fmla="*/ 14747 w 38207"/>
                  <a:gd name="connsiteY46" fmla="*/ 13646 h 62352"/>
                  <a:gd name="connsiteX47" fmla="*/ 17009 w 38207"/>
                  <a:gd name="connsiteY47" fmla="*/ 13309 h 62352"/>
                  <a:gd name="connsiteX48" fmla="*/ 17009 w 38207"/>
                  <a:gd name="connsiteY48" fmla="*/ 24488 h 62352"/>
                  <a:gd name="connsiteX49" fmla="*/ 27780 w 38207"/>
                  <a:gd name="connsiteY49" fmla="*/ 44688 h 62352"/>
                  <a:gd name="connsiteX50" fmla="*/ 26034 w 38207"/>
                  <a:gd name="connsiteY50" fmla="*/ 46713 h 62352"/>
                  <a:gd name="connsiteX51" fmla="*/ 23635 w 38207"/>
                  <a:gd name="connsiteY51" fmla="*/ 47986 h 62352"/>
                  <a:gd name="connsiteX52" fmla="*/ 21059 w 38207"/>
                  <a:gd name="connsiteY52" fmla="*/ 48564 h 62352"/>
                  <a:gd name="connsiteX53" fmla="*/ 21059 w 38207"/>
                  <a:gd name="connsiteY53" fmla="*/ 35395 h 62352"/>
                  <a:gd name="connsiteX54" fmla="*/ 26788 w 38207"/>
                  <a:gd name="connsiteY54" fmla="*/ 37831 h 62352"/>
                  <a:gd name="connsiteX55" fmla="*/ 28470 w 38207"/>
                  <a:gd name="connsiteY55" fmla="*/ 41840 h 62352"/>
                  <a:gd name="connsiteX56" fmla="*/ 27780 w 38207"/>
                  <a:gd name="connsiteY56" fmla="*/ 44688 h 623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8207" h="62352">
                    <a:moveTo>
                      <a:pt x="37967" y="38344"/>
                    </a:moveTo>
                    <a:cubicBezTo>
                      <a:pt x="37806" y="36882"/>
                      <a:pt x="37293" y="35419"/>
                      <a:pt x="36424" y="33954"/>
                    </a:cubicBezTo>
                    <a:cubicBezTo>
                      <a:pt x="35555" y="32489"/>
                      <a:pt x="34204" y="31082"/>
                      <a:pt x="32377" y="29731"/>
                    </a:cubicBezTo>
                    <a:cubicBezTo>
                      <a:pt x="30544" y="28383"/>
                      <a:pt x="27941" y="27252"/>
                      <a:pt x="24556" y="26340"/>
                    </a:cubicBezTo>
                    <a:cubicBezTo>
                      <a:pt x="23913" y="26154"/>
                      <a:pt x="23310" y="25993"/>
                      <a:pt x="22738" y="25857"/>
                    </a:cubicBezTo>
                    <a:cubicBezTo>
                      <a:pt x="22166" y="25724"/>
                      <a:pt x="21607" y="25582"/>
                      <a:pt x="21056" y="25446"/>
                    </a:cubicBezTo>
                    <a:lnTo>
                      <a:pt x="21056" y="13309"/>
                    </a:lnTo>
                    <a:cubicBezTo>
                      <a:pt x="22611" y="13309"/>
                      <a:pt x="23938" y="13946"/>
                      <a:pt x="25032" y="15226"/>
                    </a:cubicBezTo>
                    <a:cubicBezTo>
                      <a:pt x="26129" y="16506"/>
                      <a:pt x="26701" y="18064"/>
                      <a:pt x="26751" y="19888"/>
                    </a:cubicBezTo>
                    <a:lnTo>
                      <a:pt x="36492" y="19888"/>
                    </a:lnTo>
                    <a:cubicBezTo>
                      <a:pt x="36350" y="17510"/>
                      <a:pt x="35849" y="15454"/>
                      <a:pt x="34984" y="13717"/>
                    </a:cubicBezTo>
                    <a:cubicBezTo>
                      <a:pt x="34112" y="11976"/>
                      <a:pt x="32993" y="10523"/>
                      <a:pt x="31623" y="9358"/>
                    </a:cubicBezTo>
                    <a:cubicBezTo>
                      <a:pt x="30250" y="8192"/>
                      <a:pt x="28658" y="7280"/>
                      <a:pt x="26853" y="6613"/>
                    </a:cubicBezTo>
                    <a:cubicBezTo>
                      <a:pt x="25047" y="5951"/>
                      <a:pt x="23112" y="5503"/>
                      <a:pt x="21059" y="5274"/>
                    </a:cubicBezTo>
                    <a:lnTo>
                      <a:pt x="21059" y="0"/>
                    </a:lnTo>
                    <a:lnTo>
                      <a:pt x="17013" y="0"/>
                    </a:lnTo>
                    <a:lnTo>
                      <a:pt x="17013" y="5274"/>
                    </a:lnTo>
                    <a:cubicBezTo>
                      <a:pt x="14954" y="5416"/>
                      <a:pt x="12966" y="5815"/>
                      <a:pt x="11043" y="6477"/>
                    </a:cubicBezTo>
                    <a:cubicBezTo>
                      <a:pt x="9120" y="7141"/>
                      <a:pt x="7432" y="8078"/>
                      <a:pt x="5967" y="9290"/>
                    </a:cubicBezTo>
                    <a:cubicBezTo>
                      <a:pt x="4501" y="10502"/>
                      <a:pt x="3330" y="11998"/>
                      <a:pt x="2436" y="13785"/>
                    </a:cubicBezTo>
                    <a:cubicBezTo>
                      <a:pt x="1543" y="15569"/>
                      <a:pt x="1098" y="17625"/>
                      <a:pt x="1098" y="19956"/>
                    </a:cubicBezTo>
                    <a:cubicBezTo>
                      <a:pt x="1098" y="22243"/>
                      <a:pt x="1487" y="24154"/>
                      <a:pt x="2266" y="25684"/>
                    </a:cubicBezTo>
                    <a:cubicBezTo>
                      <a:pt x="3042" y="27221"/>
                      <a:pt x="4084" y="28501"/>
                      <a:pt x="5385" y="29527"/>
                    </a:cubicBezTo>
                    <a:cubicBezTo>
                      <a:pt x="6690" y="30553"/>
                      <a:pt x="8165" y="31379"/>
                      <a:pt x="9812" y="31994"/>
                    </a:cubicBezTo>
                    <a:cubicBezTo>
                      <a:pt x="11457" y="32612"/>
                      <a:pt x="13127" y="33156"/>
                      <a:pt x="14818" y="33608"/>
                    </a:cubicBezTo>
                    <a:cubicBezTo>
                      <a:pt x="15275" y="33701"/>
                      <a:pt x="15702" y="33806"/>
                      <a:pt x="16091" y="33920"/>
                    </a:cubicBezTo>
                    <a:cubicBezTo>
                      <a:pt x="16478" y="34034"/>
                      <a:pt x="16784" y="34136"/>
                      <a:pt x="17016" y="34229"/>
                    </a:cubicBezTo>
                    <a:lnTo>
                      <a:pt x="17016" y="48564"/>
                    </a:lnTo>
                    <a:cubicBezTo>
                      <a:pt x="14913" y="48153"/>
                      <a:pt x="13151" y="47195"/>
                      <a:pt x="11732" y="45683"/>
                    </a:cubicBezTo>
                    <a:cubicBezTo>
                      <a:pt x="10316" y="44178"/>
                      <a:pt x="9630" y="42119"/>
                      <a:pt x="9676" y="39509"/>
                    </a:cubicBezTo>
                    <a:lnTo>
                      <a:pt x="0" y="39509"/>
                    </a:lnTo>
                    <a:cubicBezTo>
                      <a:pt x="461" y="44907"/>
                      <a:pt x="2130" y="49000"/>
                      <a:pt x="5008" y="51789"/>
                    </a:cubicBezTo>
                    <a:cubicBezTo>
                      <a:pt x="7890" y="54577"/>
                      <a:pt x="11893" y="56160"/>
                      <a:pt x="17013" y="56522"/>
                    </a:cubicBezTo>
                    <a:lnTo>
                      <a:pt x="17013" y="62353"/>
                    </a:lnTo>
                    <a:lnTo>
                      <a:pt x="21059" y="62353"/>
                    </a:lnTo>
                    <a:lnTo>
                      <a:pt x="21059" y="56522"/>
                    </a:lnTo>
                    <a:cubicBezTo>
                      <a:pt x="24491" y="56293"/>
                      <a:pt x="27298" y="55607"/>
                      <a:pt x="29496" y="54463"/>
                    </a:cubicBezTo>
                    <a:cubicBezTo>
                      <a:pt x="31691" y="53325"/>
                      <a:pt x="33444" y="52018"/>
                      <a:pt x="34745" y="50552"/>
                    </a:cubicBezTo>
                    <a:cubicBezTo>
                      <a:pt x="36047" y="49090"/>
                      <a:pt x="36950" y="47591"/>
                      <a:pt x="37454" y="46060"/>
                    </a:cubicBezTo>
                    <a:cubicBezTo>
                      <a:pt x="37958" y="44527"/>
                      <a:pt x="38208" y="43263"/>
                      <a:pt x="38208" y="42255"/>
                    </a:cubicBezTo>
                    <a:cubicBezTo>
                      <a:pt x="38205" y="41111"/>
                      <a:pt x="38125" y="39806"/>
                      <a:pt x="37967" y="38344"/>
                    </a:cubicBezTo>
                    <a:moveTo>
                      <a:pt x="17009" y="24488"/>
                    </a:moveTo>
                    <a:cubicBezTo>
                      <a:pt x="14815" y="23984"/>
                      <a:pt x="13238" y="23322"/>
                      <a:pt x="12276" y="22500"/>
                    </a:cubicBezTo>
                    <a:cubicBezTo>
                      <a:pt x="11318" y="21678"/>
                      <a:pt x="10836" y="20512"/>
                      <a:pt x="10836" y="19000"/>
                    </a:cubicBezTo>
                    <a:cubicBezTo>
                      <a:pt x="10836" y="18039"/>
                      <a:pt x="11006" y="17207"/>
                      <a:pt x="11349" y="16496"/>
                    </a:cubicBezTo>
                    <a:cubicBezTo>
                      <a:pt x="11695" y="15788"/>
                      <a:pt x="12162" y="15195"/>
                      <a:pt x="12759" y="14716"/>
                    </a:cubicBezTo>
                    <a:cubicBezTo>
                      <a:pt x="13352" y="14233"/>
                      <a:pt x="14014" y="13878"/>
                      <a:pt x="14747" y="13646"/>
                    </a:cubicBezTo>
                    <a:cubicBezTo>
                      <a:pt x="15476" y="13423"/>
                      <a:pt x="16230" y="13309"/>
                      <a:pt x="17009" y="13309"/>
                    </a:cubicBezTo>
                    <a:lnTo>
                      <a:pt x="17009" y="24488"/>
                    </a:lnTo>
                    <a:close/>
                    <a:moveTo>
                      <a:pt x="27780" y="44688"/>
                    </a:moveTo>
                    <a:cubicBezTo>
                      <a:pt x="27323" y="45492"/>
                      <a:pt x="26738" y="46169"/>
                      <a:pt x="26034" y="46713"/>
                    </a:cubicBezTo>
                    <a:cubicBezTo>
                      <a:pt x="25323" y="47263"/>
                      <a:pt x="24525" y="47680"/>
                      <a:pt x="23635" y="47986"/>
                    </a:cubicBezTo>
                    <a:cubicBezTo>
                      <a:pt x="22741" y="48283"/>
                      <a:pt x="21885" y="48472"/>
                      <a:pt x="21059" y="48564"/>
                    </a:cubicBezTo>
                    <a:lnTo>
                      <a:pt x="21059" y="35395"/>
                    </a:lnTo>
                    <a:cubicBezTo>
                      <a:pt x="23755" y="36130"/>
                      <a:pt x="25666" y="36937"/>
                      <a:pt x="26788" y="37831"/>
                    </a:cubicBezTo>
                    <a:cubicBezTo>
                      <a:pt x="27907" y="38721"/>
                      <a:pt x="28470" y="40060"/>
                      <a:pt x="28470" y="41840"/>
                    </a:cubicBezTo>
                    <a:cubicBezTo>
                      <a:pt x="28467" y="42941"/>
                      <a:pt x="28235" y="43890"/>
                      <a:pt x="27780" y="44688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Graphic 72">
                <a:extLst>
                  <a:ext uri="{FF2B5EF4-FFF2-40B4-BE49-F238E27FC236}">
                    <a16:creationId xmlns:a16="http://schemas.microsoft.com/office/drawing/2014/main" id="{41F31A29-A15F-4965-A498-678E77BE6A70}"/>
                  </a:ext>
                </a:extLst>
              </p:cNvPr>
              <p:cNvSpPr/>
              <p:nvPr/>
            </p:nvSpPr>
            <p:spPr>
              <a:xfrm>
                <a:off x="3162872" y="5550717"/>
                <a:ext cx="257002" cy="241632"/>
              </a:xfrm>
              <a:custGeom>
                <a:avLst/>
                <a:gdLst>
                  <a:gd name="connsiteX0" fmla="*/ 254227 w 257002"/>
                  <a:gd name="connsiteY0" fmla="*/ 205443 h 241632"/>
                  <a:gd name="connsiteX1" fmla="*/ 227384 w 257002"/>
                  <a:gd name="connsiteY1" fmla="*/ 178157 h 241632"/>
                  <a:gd name="connsiteX2" fmla="*/ 241886 w 257002"/>
                  <a:gd name="connsiteY2" fmla="*/ 120816 h 241632"/>
                  <a:gd name="connsiteX3" fmla="*/ 120943 w 257002"/>
                  <a:gd name="connsiteY3" fmla="*/ 0 h 241632"/>
                  <a:gd name="connsiteX4" fmla="*/ 35487 w 257002"/>
                  <a:gd name="connsiteY4" fmla="*/ 35262 h 241632"/>
                  <a:gd name="connsiteX5" fmla="*/ 0 w 257002"/>
                  <a:gd name="connsiteY5" fmla="*/ 120816 h 241632"/>
                  <a:gd name="connsiteX6" fmla="*/ 120943 w 257002"/>
                  <a:gd name="connsiteY6" fmla="*/ 241632 h 241632"/>
                  <a:gd name="connsiteX7" fmla="*/ 205483 w 257002"/>
                  <a:gd name="connsiteY7" fmla="*/ 206983 h 241632"/>
                  <a:gd name="connsiteX8" fmla="*/ 194069 w 257002"/>
                  <a:gd name="connsiteY8" fmla="*/ 195943 h 241632"/>
                  <a:gd name="connsiteX9" fmla="*/ 187590 w 257002"/>
                  <a:gd name="connsiteY9" fmla="*/ 201767 h 241632"/>
                  <a:gd name="connsiteX10" fmla="*/ 184504 w 257002"/>
                  <a:gd name="connsiteY10" fmla="*/ 188579 h 241632"/>
                  <a:gd name="connsiteX11" fmla="*/ 185123 w 257002"/>
                  <a:gd name="connsiteY11" fmla="*/ 182751 h 241632"/>
                  <a:gd name="connsiteX12" fmla="*/ 190984 w 257002"/>
                  <a:gd name="connsiteY12" fmla="*/ 179382 h 241632"/>
                  <a:gd name="connsiteX13" fmla="*/ 194069 w 257002"/>
                  <a:gd name="connsiteY13" fmla="*/ 182445 h 241632"/>
                  <a:gd name="connsiteX14" fmla="*/ 236027 w 257002"/>
                  <a:gd name="connsiteY14" fmla="*/ 223547 h 241632"/>
                  <a:gd name="connsiteX15" fmla="*/ 249296 w 257002"/>
                  <a:gd name="connsiteY15" fmla="*/ 223547 h 241632"/>
                  <a:gd name="connsiteX16" fmla="*/ 254230 w 257002"/>
                  <a:gd name="connsiteY16" fmla="*/ 218940 h 241632"/>
                  <a:gd name="connsiteX17" fmla="*/ 254227 w 257002"/>
                  <a:gd name="connsiteY17" fmla="*/ 205443 h 241632"/>
                  <a:gd name="connsiteX18" fmla="*/ 65410 w 257002"/>
                  <a:gd name="connsiteY18" fmla="*/ 38019 h 241632"/>
                  <a:gd name="connsiteX19" fmla="*/ 72817 w 257002"/>
                  <a:gd name="connsiteY19" fmla="*/ 53347 h 241632"/>
                  <a:gd name="connsiteX20" fmla="*/ 65410 w 257002"/>
                  <a:gd name="connsiteY20" fmla="*/ 68687 h 241632"/>
                  <a:gd name="connsiteX21" fmla="*/ 57694 w 257002"/>
                  <a:gd name="connsiteY21" fmla="*/ 53347 h 241632"/>
                  <a:gd name="connsiteX22" fmla="*/ 65410 w 257002"/>
                  <a:gd name="connsiteY22" fmla="*/ 38019 h 241632"/>
                  <a:gd name="connsiteX23" fmla="*/ 16039 w 257002"/>
                  <a:gd name="connsiteY23" fmla="*/ 120816 h 241632"/>
                  <a:gd name="connsiteX24" fmla="*/ 17275 w 257002"/>
                  <a:gd name="connsiteY24" fmla="*/ 105794 h 241632"/>
                  <a:gd name="connsiteX25" fmla="*/ 18827 w 257002"/>
                  <a:gd name="connsiteY25" fmla="*/ 105485 h 241632"/>
                  <a:gd name="connsiteX26" fmla="*/ 26541 w 257002"/>
                  <a:gd name="connsiteY26" fmla="*/ 120813 h 241632"/>
                  <a:gd name="connsiteX27" fmla="*/ 18827 w 257002"/>
                  <a:gd name="connsiteY27" fmla="*/ 136141 h 241632"/>
                  <a:gd name="connsiteX28" fmla="*/ 17275 w 257002"/>
                  <a:gd name="connsiteY28" fmla="*/ 135838 h 241632"/>
                  <a:gd name="connsiteX29" fmla="*/ 16039 w 257002"/>
                  <a:gd name="connsiteY29" fmla="*/ 120816 h 241632"/>
                  <a:gd name="connsiteX30" fmla="*/ 56463 w 257002"/>
                  <a:gd name="connsiteY30" fmla="*/ 188579 h 241632"/>
                  <a:gd name="connsiteX31" fmla="*/ 64180 w 257002"/>
                  <a:gd name="connsiteY31" fmla="*/ 173251 h 241632"/>
                  <a:gd name="connsiteX32" fmla="*/ 71578 w 257002"/>
                  <a:gd name="connsiteY32" fmla="*/ 188579 h 241632"/>
                  <a:gd name="connsiteX33" fmla="*/ 64180 w 257002"/>
                  <a:gd name="connsiteY33" fmla="*/ 203919 h 241632"/>
                  <a:gd name="connsiteX34" fmla="*/ 56463 w 257002"/>
                  <a:gd name="connsiteY34" fmla="*/ 188579 h 241632"/>
                  <a:gd name="connsiteX35" fmla="*/ 188208 w 257002"/>
                  <a:gd name="connsiteY35" fmla="*/ 157920 h 241632"/>
                  <a:gd name="connsiteX36" fmla="*/ 159812 w 257002"/>
                  <a:gd name="connsiteY36" fmla="*/ 169572 h 241632"/>
                  <a:gd name="connsiteX37" fmla="*/ 131745 w 257002"/>
                  <a:gd name="connsiteY37" fmla="*/ 157920 h 241632"/>
                  <a:gd name="connsiteX38" fmla="*/ 119709 w 257002"/>
                  <a:gd name="connsiteY38" fmla="*/ 129707 h 241632"/>
                  <a:gd name="connsiteX39" fmla="*/ 131745 w 257002"/>
                  <a:gd name="connsiteY39" fmla="*/ 101797 h 241632"/>
                  <a:gd name="connsiteX40" fmla="*/ 159812 w 257002"/>
                  <a:gd name="connsiteY40" fmla="*/ 89839 h 241632"/>
                  <a:gd name="connsiteX41" fmla="*/ 188208 w 257002"/>
                  <a:gd name="connsiteY41" fmla="*/ 101797 h 241632"/>
                  <a:gd name="connsiteX42" fmla="*/ 188208 w 257002"/>
                  <a:gd name="connsiteY42" fmla="*/ 157920 h 241632"/>
                  <a:gd name="connsiteX43" fmla="*/ 152108 w 257002"/>
                  <a:gd name="connsiteY43" fmla="*/ 187664 h 241632"/>
                  <a:gd name="connsiteX44" fmla="*/ 152108 w 257002"/>
                  <a:gd name="connsiteY44" fmla="*/ 188579 h 241632"/>
                  <a:gd name="connsiteX45" fmla="*/ 144701 w 257002"/>
                  <a:gd name="connsiteY45" fmla="*/ 203919 h 241632"/>
                  <a:gd name="connsiteX46" fmla="*/ 136985 w 257002"/>
                  <a:gd name="connsiteY46" fmla="*/ 188579 h 241632"/>
                  <a:gd name="connsiteX47" fmla="*/ 137303 w 257002"/>
                  <a:gd name="connsiteY47" fmla="*/ 183679 h 241632"/>
                  <a:gd name="connsiteX48" fmla="*/ 152108 w 257002"/>
                  <a:gd name="connsiteY48" fmla="*/ 187664 h 241632"/>
                  <a:gd name="connsiteX49" fmla="*/ 140695 w 257002"/>
                  <a:gd name="connsiteY49" fmla="*/ 53350 h 241632"/>
                  <a:gd name="connsiteX50" fmla="*/ 148399 w 257002"/>
                  <a:gd name="connsiteY50" fmla="*/ 38022 h 241632"/>
                  <a:gd name="connsiteX51" fmla="*/ 155806 w 257002"/>
                  <a:gd name="connsiteY51" fmla="*/ 53350 h 241632"/>
                  <a:gd name="connsiteX52" fmla="*/ 148399 w 257002"/>
                  <a:gd name="connsiteY52" fmla="*/ 68690 h 241632"/>
                  <a:gd name="connsiteX53" fmla="*/ 140695 w 257002"/>
                  <a:gd name="connsiteY53" fmla="*/ 53350 h 241632"/>
                  <a:gd name="connsiteX54" fmla="*/ 159812 w 257002"/>
                  <a:gd name="connsiteY54" fmla="*/ 71142 h 241632"/>
                  <a:gd name="connsiteX55" fmla="*/ 159509 w 257002"/>
                  <a:gd name="connsiteY55" fmla="*/ 71142 h 241632"/>
                  <a:gd name="connsiteX56" fmla="*/ 161055 w 257002"/>
                  <a:gd name="connsiteY56" fmla="*/ 69299 h 241632"/>
                  <a:gd name="connsiteX57" fmla="*/ 165062 w 257002"/>
                  <a:gd name="connsiteY57" fmla="*/ 53350 h 241632"/>
                  <a:gd name="connsiteX58" fmla="*/ 160740 w 257002"/>
                  <a:gd name="connsiteY58" fmla="*/ 36798 h 241632"/>
                  <a:gd name="connsiteX59" fmla="*/ 148399 w 257002"/>
                  <a:gd name="connsiteY59" fmla="*/ 30671 h 241632"/>
                  <a:gd name="connsiteX60" fmla="*/ 135751 w 257002"/>
                  <a:gd name="connsiteY60" fmla="*/ 36798 h 241632"/>
                  <a:gd name="connsiteX61" fmla="*/ 131429 w 257002"/>
                  <a:gd name="connsiteY61" fmla="*/ 53350 h 241632"/>
                  <a:gd name="connsiteX62" fmla="*/ 135751 w 257002"/>
                  <a:gd name="connsiteY62" fmla="*/ 69605 h 241632"/>
                  <a:gd name="connsiteX63" fmla="*/ 141001 w 257002"/>
                  <a:gd name="connsiteY63" fmla="*/ 74209 h 241632"/>
                  <a:gd name="connsiteX64" fmla="*/ 118170 w 257002"/>
                  <a:gd name="connsiteY64" fmla="*/ 88312 h 241632"/>
                  <a:gd name="connsiteX65" fmla="*/ 109223 w 257002"/>
                  <a:gd name="connsiteY65" fmla="*/ 99964 h 241632"/>
                  <a:gd name="connsiteX66" fmla="*/ 101816 w 257002"/>
                  <a:gd name="connsiteY66" fmla="*/ 98121 h 241632"/>
                  <a:gd name="connsiteX67" fmla="*/ 89474 w 257002"/>
                  <a:gd name="connsiteY67" fmla="*/ 104255 h 241632"/>
                  <a:gd name="connsiteX68" fmla="*/ 85153 w 257002"/>
                  <a:gd name="connsiteY68" fmla="*/ 120816 h 241632"/>
                  <a:gd name="connsiteX69" fmla="*/ 89474 w 257002"/>
                  <a:gd name="connsiteY69" fmla="*/ 137071 h 241632"/>
                  <a:gd name="connsiteX70" fmla="*/ 101816 w 257002"/>
                  <a:gd name="connsiteY70" fmla="*/ 143508 h 241632"/>
                  <a:gd name="connsiteX71" fmla="*/ 102743 w 257002"/>
                  <a:gd name="connsiteY71" fmla="*/ 143508 h 241632"/>
                  <a:gd name="connsiteX72" fmla="*/ 118173 w 257002"/>
                  <a:gd name="connsiteY72" fmla="*/ 171405 h 241632"/>
                  <a:gd name="connsiteX73" fmla="*/ 128965 w 257002"/>
                  <a:gd name="connsiteY73" fmla="*/ 179382 h 241632"/>
                  <a:gd name="connsiteX74" fmla="*/ 127735 w 257002"/>
                  <a:gd name="connsiteY74" fmla="*/ 188579 h 241632"/>
                  <a:gd name="connsiteX75" fmla="*/ 132057 w 257002"/>
                  <a:gd name="connsiteY75" fmla="*/ 204834 h 241632"/>
                  <a:gd name="connsiteX76" fmla="*/ 144704 w 257002"/>
                  <a:gd name="connsiteY76" fmla="*/ 210967 h 241632"/>
                  <a:gd name="connsiteX77" fmla="*/ 157352 w 257002"/>
                  <a:gd name="connsiteY77" fmla="*/ 204531 h 241632"/>
                  <a:gd name="connsiteX78" fmla="*/ 161371 w 257002"/>
                  <a:gd name="connsiteY78" fmla="*/ 188579 h 241632"/>
                  <a:gd name="connsiteX79" fmla="*/ 161371 w 257002"/>
                  <a:gd name="connsiteY79" fmla="*/ 187967 h 241632"/>
                  <a:gd name="connsiteX80" fmla="*/ 175557 w 257002"/>
                  <a:gd name="connsiteY80" fmla="*/ 186133 h 241632"/>
                  <a:gd name="connsiteX81" fmla="*/ 175557 w 257002"/>
                  <a:gd name="connsiteY81" fmla="*/ 188579 h 241632"/>
                  <a:gd name="connsiteX82" fmla="*/ 179570 w 257002"/>
                  <a:gd name="connsiteY82" fmla="*/ 204834 h 241632"/>
                  <a:gd name="connsiteX83" fmla="*/ 181110 w 257002"/>
                  <a:gd name="connsiteY83" fmla="*/ 206676 h 241632"/>
                  <a:gd name="connsiteX84" fmla="*/ 166302 w 257002"/>
                  <a:gd name="connsiteY84" fmla="*/ 215568 h 241632"/>
                  <a:gd name="connsiteX85" fmla="*/ 157049 w 257002"/>
                  <a:gd name="connsiteY85" fmla="*/ 219550 h 241632"/>
                  <a:gd name="connsiteX86" fmla="*/ 141934 w 257002"/>
                  <a:gd name="connsiteY86" fmla="*/ 223544 h 241632"/>
                  <a:gd name="connsiteX87" fmla="*/ 131751 w 257002"/>
                  <a:gd name="connsiteY87" fmla="*/ 225374 h 241632"/>
                  <a:gd name="connsiteX88" fmla="*/ 120949 w 257002"/>
                  <a:gd name="connsiteY88" fmla="*/ 225683 h 241632"/>
                  <a:gd name="connsiteX89" fmla="*/ 110157 w 257002"/>
                  <a:gd name="connsiteY89" fmla="*/ 225374 h 241632"/>
                  <a:gd name="connsiteX90" fmla="*/ 99658 w 257002"/>
                  <a:gd name="connsiteY90" fmla="*/ 223544 h 241632"/>
                  <a:gd name="connsiteX91" fmla="*/ 84853 w 257002"/>
                  <a:gd name="connsiteY91" fmla="*/ 219550 h 241632"/>
                  <a:gd name="connsiteX92" fmla="*/ 75597 w 257002"/>
                  <a:gd name="connsiteY92" fmla="*/ 215568 h 241632"/>
                  <a:gd name="connsiteX93" fmla="*/ 66956 w 257002"/>
                  <a:gd name="connsiteY93" fmla="*/ 210964 h 241632"/>
                  <a:gd name="connsiteX94" fmla="*/ 76830 w 257002"/>
                  <a:gd name="connsiteY94" fmla="*/ 204528 h 241632"/>
                  <a:gd name="connsiteX95" fmla="*/ 80843 w 257002"/>
                  <a:gd name="connsiteY95" fmla="*/ 188576 h 241632"/>
                  <a:gd name="connsiteX96" fmla="*/ 76521 w 257002"/>
                  <a:gd name="connsiteY96" fmla="*/ 172027 h 241632"/>
                  <a:gd name="connsiteX97" fmla="*/ 64183 w 257002"/>
                  <a:gd name="connsiteY97" fmla="*/ 165893 h 241632"/>
                  <a:gd name="connsiteX98" fmla="*/ 51532 w 257002"/>
                  <a:gd name="connsiteY98" fmla="*/ 172027 h 241632"/>
                  <a:gd name="connsiteX99" fmla="*/ 47210 w 257002"/>
                  <a:gd name="connsiteY99" fmla="*/ 188576 h 241632"/>
                  <a:gd name="connsiteX100" fmla="*/ 48138 w 257002"/>
                  <a:gd name="connsiteY100" fmla="*/ 196243 h 241632"/>
                  <a:gd name="connsiteX101" fmla="*/ 52144 w 257002"/>
                  <a:gd name="connsiteY101" fmla="*/ 199918 h 241632"/>
                  <a:gd name="connsiteX102" fmla="*/ 49374 w 257002"/>
                  <a:gd name="connsiteY102" fmla="*/ 197476 h 241632"/>
                  <a:gd name="connsiteX103" fmla="*/ 46907 w 257002"/>
                  <a:gd name="connsiteY103" fmla="*/ 195022 h 241632"/>
                  <a:gd name="connsiteX104" fmla="*/ 43198 w 257002"/>
                  <a:gd name="connsiteY104" fmla="*/ 191333 h 241632"/>
                  <a:gd name="connsiteX105" fmla="*/ 33945 w 257002"/>
                  <a:gd name="connsiteY105" fmla="*/ 179375 h 241632"/>
                  <a:gd name="connsiteX106" fmla="*/ 30241 w 257002"/>
                  <a:gd name="connsiteY106" fmla="*/ 173548 h 241632"/>
                  <a:gd name="connsiteX107" fmla="*/ 30241 w 257002"/>
                  <a:gd name="connsiteY107" fmla="*/ 166808 h 241632"/>
                  <a:gd name="connsiteX108" fmla="*/ 26544 w 257002"/>
                  <a:gd name="connsiteY108" fmla="*/ 166808 h 241632"/>
                  <a:gd name="connsiteX109" fmla="*/ 19439 w 257002"/>
                  <a:gd name="connsiteY109" fmla="*/ 146874 h 241632"/>
                  <a:gd name="connsiteX110" fmla="*/ 18534 w 257002"/>
                  <a:gd name="connsiteY110" fmla="*/ 143502 h 241632"/>
                  <a:gd name="connsiteX111" fmla="*/ 18521 w 257002"/>
                  <a:gd name="connsiteY111" fmla="*/ 143502 h 241632"/>
                  <a:gd name="connsiteX112" fmla="*/ 17903 w 257002"/>
                  <a:gd name="connsiteY112" fmla="*/ 140129 h 241632"/>
                  <a:gd name="connsiteX113" fmla="*/ 18534 w 257002"/>
                  <a:gd name="connsiteY113" fmla="*/ 143502 h 241632"/>
                  <a:gd name="connsiteX114" fmla="*/ 18830 w 257002"/>
                  <a:gd name="connsiteY114" fmla="*/ 143502 h 241632"/>
                  <a:gd name="connsiteX115" fmla="*/ 31781 w 257002"/>
                  <a:gd name="connsiteY115" fmla="*/ 136750 h 241632"/>
                  <a:gd name="connsiteX116" fmla="*/ 35491 w 257002"/>
                  <a:gd name="connsiteY116" fmla="*/ 120810 h 241632"/>
                  <a:gd name="connsiteX117" fmla="*/ 31478 w 257002"/>
                  <a:gd name="connsiteY117" fmla="*/ 104555 h 241632"/>
                  <a:gd name="connsiteX118" fmla="*/ 18830 w 257002"/>
                  <a:gd name="connsiteY118" fmla="*/ 98118 h 241632"/>
                  <a:gd name="connsiteX119" fmla="*/ 18521 w 257002"/>
                  <a:gd name="connsiteY119" fmla="*/ 98118 h 241632"/>
                  <a:gd name="connsiteX120" fmla="*/ 20673 w 257002"/>
                  <a:gd name="connsiteY120" fmla="*/ 89533 h 241632"/>
                  <a:gd name="connsiteX121" fmla="*/ 26541 w 257002"/>
                  <a:gd name="connsiteY121" fmla="*/ 75121 h 241632"/>
                  <a:gd name="connsiteX122" fmla="*/ 29008 w 257002"/>
                  <a:gd name="connsiteY122" fmla="*/ 75121 h 241632"/>
                  <a:gd name="connsiteX123" fmla="*/ 29008 w 257002"/>
                  <a:gd name="connsiteY123" fmla="*/ 70279 h 241632"/>
                  <a:gd name="connsiteX124" fmla="*/ 28816 w 257002"/>
                  <a:gd name="connsiteY124" fmla="*/ 70616 h 241632"/>
                  <a:gd name="connsiteX125" fmla="*/ 28386 w 257002"/>
                  <a:gd name="connsiteY125" fmla="*/ 71748 h 241632"/>
                  <a:gd name="connsiteX126" fmla="*/ 28705 w 257002"/>
                  <a:gd name="connsiteY126" fmla="*/ 70820 h 241632"/>
                  <a:gd name="connsiteX127" fmla="*/ 28816 w 257002"/>
                  <a:gd name="connsiteY127" fmla="*/ 70616 h 241632"/>
                  <a:gd name="connsiteX128" fmla="*/ 29008 w 257002"/>
                  <a:gd name="connsiteY128" fmla="*/ 70208 h 241632"/>
                  <a:gd name="connsiteX129" fmla="*/ 29008 w 257002"/>
                  <a:gd name="connsiteY129" fmla="*/ 70279 h 241632"/>
                  <a:gd name="connsiteX130" fmla="*/ 33942 w 257002"/>
                  <a:gd name="connsiteY130" fmla="*/ 61929 h 241632"/>
                  <a:gd name="connsiteX131" fmla="*/ 49674 w 257002"/>
                  <a:gd name="connsiteY131" fmla="*/ 43841 h 241632"/>
                  <a:gd name="connsiteX132" fmla="*/ 48444 w 257002"/>
                  <a:gd name="connsiteY132" fmla="*/ 53344 h 241632"/>
                  <a:gd name="connsiteX133" fmla="*/ 52766 w 257002"/>
                  <a:gd name="connsiteY133" fmla="*/ 69599 h 241632"/>
                  <a:gd name="connsiteX134" fmla="*/ 65413 w 257002"/>
                  <a:gd name="connsiteY134" fmla="*/ 75726 h 241632"/>
                  <a:gd name="connsiteX135" fmla="*/ 78061 w 257002"/>
                  <a:gd name="connsiteY135" fmla="*/ 69290 h 241632"/>
                  <a:gd name="connsiteX136" fmla="*/ 82080 w 257002"/>
                  <a:gd name="connsiteY136" fmla="*/ 53341 h 241632"/>
                  <a:gd name="connsiteX137" fmla="*/ 77758 w 257002"/>
                  <a:gd name="connsiteY137" fmla="*/ 36789 h 241632"/>
                  <a:gd name="connsiteX138" fmla="*/ 66956 w 257002"/>
                  <a:gd name="connsiteY138" fmla="*/ 30662 h 241632"/>
                  <a:gd name="connsiteX139" fmla="*/ 120949 w 257002"/>
                  <a:gd name="connsiteY139" fmla="*/ 15931 h 241632"/>
                  <a:gd name="connsiteX140" fmla="*/ 185432 w 257002"/>
                  <a:gd name="connsiteY140" fmla="*/ 38016 h 241632"/>
                  <a:gd name="connsiteX141" fmla="*/ 177715 w 257002"/>
                  <a:gd name="connsiteY141" fmla="*/ 39859 h 241632"/>
                  <a:gd name="connsiteX142" fmla="*/ 177715 w 257002"/>
                  <a:gd name="connsiteY142" fmla="*/ 46295 h 241632"/>
                  <a:gd name="connsiteX143" fmla="*/ 188823 w 257002"/>
                  <a:gd name="connsiteY143" fmla="*/ 46295 h 241632"/>
                  <a:gd name="connsiteX144" fmla="*/ 188823 w 257002"/>
                  <a:gd name="connsiteY144" fmla="*/ 75121 h 241632"/>
                  <a:gd name="connsiteX145" fmla="*/ 197776 w 257002"/>
                  <a:gd name="connsiteY145" fmla="*/ 75121 h 241632"/>
                  <a:gd name="connsiteX146" fmla="*/ 197776 w 257002"/>
                  <a:gd name="connsiteY146" fmla="*/ 49359 h 241632"/>
                  <a:gd name="connsiteX147" fmla="*/ 207956 w 257002"/>
                  <a:gd name="connsiteY147" fmla="*/ 61929 h 241632"/>
                  <a:gd name="connsiteX148" fmla="*/ 213206 w 257002"/>
                  <a:gd name="connsiteY148" fmla="*/ 70820 h 241632"/>
                  <a:gd name="connsiteX149" fmla="*/ 220907 w 257002"/>
                  <a:gd name="connsiteY149" fmla="*/ 89533 h 241632"/>
                  <a:gd name="connsiteX150" fmla="*/ 223692 w 257002"/>
                  <a:gd name="connsiteY150" fmla="*/ 99658 h 241632"/>
                  <a:gd name="connsiteX151" fmla="*/ 217831 w 257002"/>
                  <a:gd name="connsiteY151" fmla="*/ 104252 h 241632"/>
                  <a:gd name="connsiteX152" fmla="*/ 215048 w 257002"/>
                  <a:gd name="connsiteY152" fmla="*/ 109467 h 241632"/>
                  <a:gd name="connsiteX153" fmla="*/ 201789 w 257002"/>
                  <a:gd name="connsiteY153" fmla="*/ 88309 h 241632"/>
                  <a:gd name="connsiteX154" fmla="*/ 159812 w 257002"/>
                  <a:gd name="connsiteY154" fmla="*/ 71142 h 241632"/>
                  <a:gd name="connsiteX155" fmla="*/ 101204 w 257002"/>
                  <a:gd name="connsiteY155" fmla="*/ 136144 h 241632"/>
                  <a:gd name="connsiteX156" fmla="*/ 94415 w 257002"/>
                  <a:gd name="connsiteY156" fmla="*/ 120816 h 241632"/>
                  <a:gd name="connsiteX157" fmla="*/ 101816 w 257002"/>
                  <a:gd name="connsiteY157" fmla="*/ 105488 h 241632"/>
                  <a:gd name="connsiteX158" fmla="*/ 105513 w 257002"/>
                  <a:gd name="connsiteY158" fmla="*/ 106713 h 241632"/>
                  <a:gd name="connsiteX159" fmla="*/ 101204 w 257002"/>
                  <a:gd name="connsiteY159" fmla="*/ 136144 h 241632"/>
                  <a:gd name="connsiteX160" fmla="*/ 222449 w 257002"/>
                  <a:gd name="connsiteY160" fmla="*/ 146881 h 241632"/>
                  <a:gd name="connsiteX161" fmla="*/ 215358 w 257002"/>
                  <a:gd name="connsiteY161" fmla="*/ 166202 h 241632"/>
                  <a:gd name="connsiteX162" fmla="*/ 209805 w 257002"/>
                  <a:gd name="connsiteY162" fmla="*/ 160681 h 241632"/>
                  <a:gd name="connsiteX163" fmla="*/ 218131 w 257002"/>
                  <a:gd name="connsiteY163" fmla="*/ 137989 h 241632"/>
                  <a:gd name="connsiteX164" fmla="*/ 223689 w 257002"/>
                  <a:gd name="connsiteY164" fmla="*/ 142277 h 241632"/>
                  <a:gd name="connsiteX165" fmla="*/ 222449 w 257002"/>
                  <a:gd name="connsiteY165" fmla="*/ 146881 h 241632"/>
                  <a:gd name="connsiteX166" fmla="*/ 224917 w 257002"/>
                  <a:gd name="connsiteY166" fmla="*/ 133386 h 241632"/>
                  <a:gd name="connsiteX167" fmla="*/ 222449 w 257002"/>
                  <a:gd name="connsiteY167" fmla="*/ 120816 h 241632"/>
                  <a:gd name="connsiteX168" fmla="*/ 224917 w 257002"/>
                  <a:gd name="connsiteY168" fmla="*/ 108237 h 241632"/>
                  <a:gd name="connsiteX169" fmla="*/ 224861 w 257002"/>
                  <a:gd name="connsiteY169" fmla="*/ 107665 h 241632"/>
                  <a:gd name="connsiteX170" fmla="*/ 224292 w 257002"/>
                  <a:gd name="connsiteY170" fmla="*/ 103952 h 241632"/>
                  <a:gd name="connsiteX171" fmla="*/ 224861 w 257002"/>
                  <a:gd name="connsiteY171" fmla="*/ 107665 h 241632"/>
                  <a:gd name="connsiteX172" fmla="*/ 225844 w 257002"/>
                  <a:gd name="connsiteY172" fmla="*/ 120816 h 241632"/>
                  <a:gd name="connsiteX173" fmla="*/ 224917 w 257002"/>
                  <a:gd name="connsiteY173" fmla="*/ 133386 h 2416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</a:cxnLst>
                <a:rect l="l" t="t" r="r" b="b"/>
                <a:pathLst>
                  <a:path w="257002" h="241632">
                    <a:moveTo>
                      <a:pt x="254227" y="205443"/>
                    </a:moveTo>
                    <a:cubicBezTo>
                      <a:pt x="242189" y="193485"/>
                      <a:pt x="233560" y="184597"/>
                      <a:pt x="227384" y="178157"/>
                    </a:cubicBezTo>
                    <a:cubicBezTo>
                      <a:pt x="236636" y="161293"/>
                      <a:pt x="241886" y="141665"/>
                      <a:pt x="241886" y="120816"/>
                    </a:cubicBezTo>
                    <a:cubicBezTo>
                      <a:pt x="241886" y="54278"/>
                      <a:pt x="187587" y="0"/>
                      <a:pt x="120943" y="0"/>
                    </a:cubicBezTo>
                    <a:cubicBezTo>
                      <a:pt x="88544" y="0"/>
                      <a:pt x="58318" y="12570"/>
                      <a:pt x="35487" y="35262"/>
                    </a:cubicBezTo>
                    <a:cubicBezTo>
                      <a:pt x="12650" y="58259"/>
                      <a:pt x="0" y="88624"/>
                      <a:pt x="0" y="120816"/>
                    </a:cubicBezTo>
                    <a:cubicBezTo>
                      <a:pt x="0" y="187358"/>
                      <a:pt x="54299" y="241632"/>
                      <a:pt x="120943" y="241632"/>
                    </a:cubicBezTo>
                    <a:cubicBezTo>
                      <a:pt x="153954" y="241632"/>
                      <a:pt x="183571" y="228444"/>
                      <a:pt x="205483" y="206983"/>
                    </a:cubicBezTo>
                    <a:cubicBezTo>
                      <a:pt x="202089" y="203919"/>
                      <a:pt x="198391" y="199922"/>
                      <a:pt x="194069" y="195943"/>
                    </a:cubicBezTo>
                    <a:cubicBezTo>
                      <a:pt x="191912" y="197785"/>
                      <a:pt x="189747" y="199925"/>
                      <a:pt x="187590" y="201767"/>
                    </a:cubicBezTo>
                    <a:cubicBezTo>
                      <a:pt x="185735" y="199316"/>
                      <a:pt x="184504" y="195028"/>
                      <a:pt x="184504" y="188579"/>
                    </a:cubicBezTo>
                    <a:cubicBezTo>
                      <a:pt x="184504" y="186443"/>
                      <a:pt x="184820" y="184291"/>
                      <a:pt x="185123" y="182751"/>
                    </a:cubicBezTo>
                    <a:cubicBezTo>
                      <a:pt x="186965" y="181836"/>
                      <a:pt x="189129" y="180615"/>
                      <a:pt x="190984" y="179382"/>
                    </a:cubicBezTo>
                    <a:cubicBezTo>
                      <a:pt x="192215" y="180612"/>
                      <a:pt x="193142" y="181530"/>
                      <a:pt x="194069" y="182445"/>
                    </a:cubicBezTo>
                    <a:lnTo>
                      <a:pt x="236027" y="223547"/>
                    </a:lnTo>
                    <a:cubicBezTo>
                      <a:pt x="239422" y="227529"/>
                      <a:pt x="245586" y="227529"/>
                      <a:pt x="249296" y="223547"/>
                    </a:cubicBezTo>
                    <a:cubicBezTo>
                      <a:pt x="253606" y="219553"/>
                      <a:pt x="254230" y="218940"/>
                      <a:pt x="254230" y="218940"/>
                    </a:cubicBezTo>
                    <a:cubicBezTo>
                      <a:pt x="257928" y="214959"/>
                      <a:pt x="257928" y="208816"/>
                      <a:pt x="254227" y="205443"/>
                    </a:cubicBezTo>
                    <a:moveTo>
                      <a:pt x="65410" y="38019"/>
                    </a:moveTo>
                    <a:cubicBezTo>
                      <a:pt x="70341" y="38019"/>
                      <a:pt x="72817" y="42929"/>
                      <a:pt x="72817" y="53347"/>
                    </a:cubicBezTo>
                    <a:cubicBezTo>
                      <a:pt x="72817" y="63472"/>
                      <a:pt x="70338" y="68687"/>
                      <a:pt x="65410" y="68687"/>
                    </a:cubicBezTo>
                    <a:cubicBezTo>
                      <a:pt x="60161" y="68687"/>
                      <a:pt x="57694" y="63472"/>
                      <a:pt x="57694" y="53347"/>
                    </a:cubicBezTo>
                    <a:cubicBezTo>
                      <a:pt x="57694" y="42929"/>
                      <a:pt x="60161" y="38019"/>
                      <a:pt x="65410" y="38019"/>
                    </a:cubicBezTo>
                    <a:moveTo>
                      <a:pt x="16039" y="120816"/>
                    </a:moveTo>
                    <a:cubicBezTo>
                      <a:pt x="16039" y="115601"/>
                      <a:pt x="16357" y="110691"/>
                      <a:pt x="17275" y="105794"/>
                    </a:cubicBezTo>
                    <a:cubicBezTo>
                      <a:pt x="17591" y="105485"/>
                      <a:pt x="18203" y="105485"/>
                      <a:pt x="18827" y="105485"/>
                    </a:cubicBezTo>
                    <a:cubicBezTo>
                      <a:pt x="24061" y="105485"/>
                      <a:pt x="26541" y="110691"/>
                      <a:pt x="26541" y="120813"/>
                    </a:cubicBezTo>
                    <a:cubicBezTo>
                      <a:pt x="26541" y="130925"/>
                      <a:pt x="24061" y="136141"/>
                      <a:pt x="18827" y="136141"/>
                    </a:cubicBezTo>
                    <a:cubicBezTo>
                      <a:pt x="18203" y="136141"/>
                      <a:pt x="17591" y="136141"/>
                      <a:pt x="17275" y="135838"/>
                    </a:cubicBezTo>
                    <a:cubicBezTo>
                      <a:pt x="16360" y="130928"/>
                      <a:pt x="16039" y="126031"/>
                      <a:pt x="16039" y="120816"/>
                    </a:cubicBezTo>
                    <a:moveTo>
                      <a:pt x="56463" y="188579"/>
                    </a:moveTo>
                    <a:cubicBezTo>
                      <a:pt x="56463" y="178157"/>
                      <a:pt x="58930" y="173251"/>
                      <a:pt x="64180" y="173251"/>
                    </a:cubicBezTo>
                    <a:cubicBezTo>
                      <a:pt x="69111" y="173251"/>
                      <a:pt x="71578" y="178160"/>
                      <a:pt x="71578" y="188579"/>
                    </a:cubicBezTo>
                    <a:cubicBezTo>
                      <a:pt x="71578" y="198703"/>
                      <a:pt x="69111" y="203919"/>
                      <a:pt x="64180" y="203919"/>
                    </a:cubicBezTo>
                    <a:cubicBezTo>
                      <a:pt x="58930" y="203919"/>
                      <a:pt x="56463" y="198703"/>
                      <a:pt x="56463" y="188579"/>
                    </a:cubicBezTo>
                    <a:moveTo>
                      <a:pt x="188208" y="157920"/>
                    </a:moveTo>
                    <a:cubicBezTo>
                      <a:pt x="180492" y="164969"/>
                      <a:pt x="170311" y="169572"/>
                      <a:pt x="159812" y="169572"/>
                    </a:cubicBezTo>
                    <a:cubicBezTo>
                      <a:pt x="149020" y="169572"/>
                      <a:pt x="139146" y="164969"/>
                      <a:pt x="131745" y="157920"/>
                    </a:cubicBezTo>
                    <a:cubicBezTo>
                      <a:pt x="124031" y="150253"/>
                      <a:pt x="119709" y="140135"/>
                      <a:pt x="119709" y="129707"/>
                    </a:cubicBezTo>
                    <a:cubicBezTo>
                      <a:pt x="119709" y="118970"/>
                      <a:pt x="124031" y="108858"/>
                      <a:pt x="131745" y="101797"/>
                    </a:cubicBezTo>
                    <a:cubicBezTo>
                      <a:pt x="139146" y="94139"/>
                      <a:pt x="149020" y="89839"/>
                      <a:pt x="159812" y="89839"/>
                    </a:cubicBezTo>
                    <a:cubicBezTo>
                      <a:pt x="170311" y="89839"/>
                      <a:pt x="180492" y="94139"/>
                      <a:pt x="188208" y="101797"/>
                    </a:cubicBezTo>
                    <a:cubicBezTo>
                      <a:pt x="203625" y="117140"/>
                      <a:pt x="203625" y="141974"/>
                      <a:pt x="188208" y="157920"/>
                    </a:cubicBezTo>
                    <a:moveTo>
                      <a:pt x="152108" y="187664"/>
                    </a:moveTo>
                    <a:lnTo>
                      <a:pt x="152108" y="188579"/>
                    </a:lnTo>
                    <a:cubicBezTo>
                      <a:pt x="152108" y="198703"/>
                      <a:pt x="149629" y="203919"/>
                      <a:pt x="144701" y="203919"/>
                    </a:cubicBezTo>
                    <a:cubicBezTo>
                      <a:pt x="139452" y="203919"/>
                      <a:pt x="136985" y="198703"/>
                      <a:pt x="136985" y="188579"/>
                    </a:cubicBezTo>
                    <a:cubicBezTo>
                      <a:pt x="136985" y="186746"/>
                      <a:pt x="136985" y="185206"/>
                      <a:pt x="137303" y="183679"/>
                    </a:cubicBezTo>
                    <a:cubicBezTo>
                      <a:pt x="141928" y="185515"/>
                      <a:pt x="147168" y="187052"/>
                      <a:pt x="152108" y="187664"/>
                    </a:cubicBezTo>
                    <a:moveTo>
                      <a:pt x="140695" y="53350"/>
                    </a:moveTo>
                    <a:cubicBezTo>
                      <a:pt x="140695" y="42929"/>
                      <a:pt x="143162" y="38022"/>
                      <a:pt x="148399" y="38022"/>
                    </a:cubicBezTo>
                    <a:cubicBezTo>
                      <a:pt x="153345" y="38022"/>
                      <a:pt x="155806" y="42932"/>
                      <a:pt x="155806" y="53350"/>
                    </a:cubicBezTo>
                    <a:cubicBezTo>
                      <a:pt x="155806" y="63475"/>
                      <a:pt x="153342" y="68690"/>
                      <a:pt x="148399" y="68690"/>
                    </a:cubicBezTo>
                    <a:cubicBezTo>
                      <a:pt x="143162" y="68690"/>
                      <a:pt x="140695" y="63475"/>
                      <a:pt x="140695" y="53350"/>
                    </a:cubicBezTo>
                    <a:moveTo>
                      <a:pt x="159812" y="71142"/>
                    </a:moveTo>
                    <a:lnTo>
                      <a:pt x="159509" y="71142"/>
                    </a:lnTo>
                    <a:cubicBezTo>
                      <a:pt x="160128" y="70523"/>
                      <a:pt x="160740" y="69911"/>
                      <a:pt x="161055" y="69299"/>
                    </a:cubicBezTo>
                    <a:cubicBezTo>
                      <a:pt x="163825" y="65317"/>
                      <a:pt x="165062" y="60102"/>
                      <a:pt x="165062" y="53350"/>
                    </a:cubicBezTo>
                    <a:cubicBezTo>
                      <a:pt x="165062" y="46301"/>
                      <a:pt x="163522" y="40780"/>
                      <a:pt x="160740" y="36798"/>
                    </a:cubicBezTo>
                    <a:cubicBezTo>
                      <a:pt x="157970" y="32807"/>
                      <a:pt x="153648" y="30671"/>
                      <a:pt x="148399" y="30671"/>
                    </a:cubicBezTo>
                    <a:cubicBezTo>
                      <a:pt x="142846" y="30671"/>
                      <a:pt x="138840" y="32807"/>
                      <a:pt x="135751" y="36798"/>
                    </a:cubicBezTo>
                    <a:cubicBezTo>
                      <a:pt x="132981" y="40783"/>
                      <a:pt x="131429" y="46301"/>
                      <a:pt x="131429" y="53350"/>
                    </a:cubicBezTo>
                    <a:cubicBezTo>
                      <a:pt x="131429" y="60102"/>
                      <a:pt x="132981" y="65623"/>
                      <a:pt x="135751" y="69605"/>
                    </a:cubicBezTo>
                    <a:cubicBezTo>
                      <a:pt x="137303" y="71754"/>
                      <a:pt x="138837" y="73281"/>
                      <a:pt x="141001" y="74209"/>
                    </a:cubicBezTo>
                    <a:cubicBezTo>
                      <a:pt x="132660" y="76969"/>
                      <a:pt x="124959" y="81866"/>
                      <a:pt x="118170" y="88312"/>
                    </a:cubicBezTo>
                    <a:cubicBezTo>
                      <a:pt x="114775" y="91988"/>
                      <a:pt x="111690" y="95664"/>
                      <a:pt x="109223" y="99964"/>
                    </a:cubicBezTo>
                    <a:cubicBezTo>
                      <a:pt x="107065" y="98733"/>
                      <a:pt x="104598" y="98121"/>
                      <a:pt x="101816" y="98121"/>
                    </a:cubicBezTo>
                    <a:cubicBezTo>
                      <a:pt x="96579" y="98121"/>
                      <a:pt x="92257" y="100273"/>
                      <a:pt x="89474" y="104255"/>
                    </a:cubicBezTo>
                    <a:cubicBezTo>
                      <a:pt x="86704" y="108237"/>
                      <a:pt x="85153" y="113755"/>
                      <a:pt x="85153" y="120816"/>
                    </a:cubicBezTo>
                    <a:cubicBezTo>
                      <a:pt x="85153" y="127865"/>
                      <a:pt x="86704" y="133080"/>
                      <a:pt x="89474" y="137071"/>
                    </a:cubicBezTo>
                    <a:cubicBezTo>
                      <a:pt x="92257" y="141359"/>
                      <a:pt x="96579" y="143508"/>
                      <a:pt x="101816" y="143508"/>
                    </a:cubicBezTo>
                    <a:lnTo>
                      <a:pt x="102743" y="143508"/>
                    </a:lnTo>
                    <a:cubicBezTo>
                      <a:pt x="104901" y="153620"/>
                      <a:pt x="110150" y="163442"/>
                      <a:pt x="118173" y="171405"/>
                    </a:cubicBezTo>
                    <a:cubicBezTo>
                      <a:pt x="121567" y="174482"/>
                      <a:pt x="125265" y="177230"/>
                      <a:pt x="128965" y="179382"/>
                    </a:cubicBezTo>
                    <a:cubicBezTo>
                      <a:pt x="128356" y="182142"/>
                      <a:pt x="127735" y="185206"/>
                      <a:pt x="127735" y="188579"/>
                    </a:cubicBezTo>
                    <a:cubicBezTo>
                      <a:pt x="127735" y="195331"/>
                      <a:pt x="129275" y="200852"/>
                      <a:pt x="132057" y="204834"/>
                    </a:cubicBezTo>
                    <a:cubicBezTo>
                      <a:pt x="134827" y="209134"/>
                      <a:pt x="139149" y="210967"/>
                      <a:pt x="144704" y="210967"/>
                    </a:cubicBezTo>
                    <a:cubicBezTo>
                      <a:pt x="150260" y="210967"/>
                      <a:pt x="154578" y="208816"/>
                      <a:pt x="157352" y="204531"/>
                    </a:cubicBezTo>
                    <a:cubicBezTo>
                      <a:pt x="160134" y="200546"/>
                      <a:pt x="161371" y="195331"/>
                      <a:pt x="161371" y="188579"/>
                    </a:cubicBezTo>
                    <a:lnTo>
                      <a:pt x="161371" y="187967"/>
                    </a:lnTo>
                    <a:cubicBezTo>
                      <a:pt x="166302" y="187967"/>
                      <a:pt x="170926" y="187358"/>
                      <a:pt x="175557" y="186133"/>
                    </a:cubicBezTo>
                    <a:lnTo>
                      <a:pt x="175557" y="188579"/>
                    </a:lnTo>
                    <a:cubicBezTo>
                      <a:pt x="175557" y="195331"/>
                      <a:pt x="176788" y="200852"/>
                      <a:pt x="179570" y="204834"/>
                    </a:cubicBezTo>
                    <a:cubicBezTo>
                      <a:pt x="180182" y="205443"/>
                      <a:pt x="180801" y="206064"/>
                      <a:pt x="181110" y="206676"/>
                    </a:cubicBezTo>
                    <a:cubicBezTo>
                      <a:pt x="176485" y="210049"/>
                      <a:pt x="171551" y="212810"/>
                      <a:pt x="166302" y="215568"/>
                    </a:cubicBezTo>
                    <a:cubicBezTo>
                      <a:pt x="163216" y="216789"/>
                      <a:pt x="160137" y="218328"/>
                      <a:pt x="157049" y="219550"/>
                    </a:cubicBezTo>
                    <a:cubicBezTo>
                      <a:pt x="152115" y="221089"/>
                      <a:pt x="147174" y="222613"/>
                      <a:pt x="141934" y="223544"/>
                    </a:cubicBezTo>
                    <a:cubicBezTo>
                      <a:pt x="138540" y="224456"/>
                      <a:pt x="135145" y="224765"/>
                      <a:pt x="131751" y="225374"/>
                    </a:cubicBezTo>
                    <a:cubicBezTo>
                      <a:pt x="128041" y="225683"/>
                      <a:pt x="124647" y="225683"/>
                      <a:pt x="120949" y="225683"/>
                    </a:cubicBezTo>
                    <a:cubicBezTo>
                      <a:pt x="117252" y="225683"/>
                      <a:pt x="113857" y="225683"/>
                      <a:pt x="110157" y="225374"/>
                    </a:cubicBezTo>
                    <a:cubicBezTo>
                      <a:pt x="106762" y="224765"/>
                      <a:pt x="103368" y="224459"/>
                      <a:pt x="99658" y="223544"/>
                    </a:cubicBezTo>
                    <a:cubicBezTo>
                      <a:pt x="94727" y="222613"/>
                      <a:pt x="89793" y="221089"/>
                      <a:pt x="84853" y="219550"/>
                    </a:cubicBezTo>
                    <a:cubicBezTo>
                      <a:pt x="81761" y="218328"/>
                      <a:pt x="78688" y="216789"/>
                      <a:pt x="75597" y="215568"/>
                    </a:cubicBezTo>
                    <a:cubicBezTo>
                      <a:pt x="72511" y="214028"/>
                      <a:pt x="69738" y="212501"/>
                      <a:pt x="66956" y="210964"/>
                    </a:cubicBezTo>
                    <a:cubicBezTo>
                      <a:pt x="71275" y="210049"/>
                      <a:pt x="74363" y="208204"/>
                      <a:pt x="76830" y="204528"/>
                    </a:cubicBezTo>
                    <a:cubicBezTo>
                      <a:pt x="79613" y="200543"/>
                      <a:pt x="80843" y="195328"/>
                      <a:pt x="80843" y="188576"/>
                    </a:cubicBezTo>
                    <a:cubicBezTo>
                      <a:pt x="80843" y="181527"/>
                      <a:pt x="79291" y="176006"/>
                      <a:pt x="76521" y="172027"/>
                    </a:cubicBezTo>
                    <a:cubicBezTo>
                      <a:pt x="73739" y="168033"/>
                      <a:pt x="69429" y="165893"/>
                      <a:pt x="64183" y="165893"/>
                    </a:cubicBezTo>
                    <a:cubicBezTo>
                      <a:pt x="58624" y="165893"/>
                      <a:pt x="54611" y="168030"/>
                      <a:pt x="51532" y="172027"/>
                    </a:cubicBezTo>
                    <a:cubicBezTo>
                      <a:pt x="48750" y="176009"/>
                      <a:pt x="47210" y="181527"/>
                      <a:pt x="47210" y="188576"/>
                    </a:cubicBezTo>
                    <a:cubicBezTo>
                      <a:pt x="47210" y="191336"/>
                      <a:pt x="47520" y="193791"/>
                      <a:pt x="48138" y="196243"/>
                    </a:cubicBezTo>
                    <a:cubicBezTo>
                      <a:pt x="49374" y="197479"/>
                      <a:pt x="50605" y="198697"/>
                      <a:pt x="52144" y="199918"/>
                    </a:cubicBezTo>
                    <a:cubicBezTo>
                      <a:pt x="51217" y="199309"/>
                      <a:pt x="50302" y="198394"/>
                      <a:pt x="49374" y="197476"/>
                    </a:cubicBezTo>
                    <a:cubicBezTo>
                      <a:pt x="48447" y="196852"/>
                      <a:pt x="47520" y="195937"/>
                      <a:pt x="46907" y="195022"/>
                    </a:cubicBezTo>
                    <a:cubicBezTo>
                      <a:pt x="45677" y="193791"/>
                      <a:pt x="44428" y="192567"/>
                      <a:pt x="43198" y="191333"/>
                    </a:cubicBezTo>
                    <a:cubicBezTo>
                      <a:pt x="39803" y="187658"/>
                      <a:pt x="36727" y="183673"/>
                      <a:pt x="33945" y="179375"/>
                    </a:cubicBezTo>
                    <a:cubicBezTo>
                      <a:pt x="32708" y="177542"/>
                      <a:pt x="31478" y="175700"/>
                      <a:pt x="30241" y="173548"/>
                    </a:cubicBezTo>
                    <a:lnTo>
                      <a:pt x="30241" y="166808"/>
                    </a:lnTo>
                    <a:lnTo>
                      <a:pt x="26544" y="166808"/>
                    </a:lnTo>
                    <a:cubicBezTo>
                      <a:pt x="23761" y="160372"/>
                      <a:pt x="21294" y="153923"/>
                      <a:pt x="19439" y="146874"/>
                    </a:cubicBezTo>
                    <a:cubicBezTo>
                      <a:pt x="19124" y="145765"/>
                      <a:pt x="18812" y="144652"/>
                      <a:pt x="18534" y="143502"/>
                    </a:cubicBezTo>
                    <a:lnTo>
                      <a:pt x="18521" y="143502"/>
                    </a:lnTo>
                    <a:cubicBezTo>
                      <a:pt x="18206" y="142271"/>
                      <a:pt x="18206" y="141353"/>
                      <a:pt x="17903" y="140129"/>
                    </a:cubicBezTo>
                    <a:cubicBezTo>
                      <a:pt x="18048" y="141313"/>
                      <a:pt x="18274" y="142426"/>
                      <a:pt x="18534" y="143502"/>
                    </a:cubicBezTo>
                    <a:lnTo>
                      <a:pt x="18830" y="143502"/>
                    </a:lnTo>
                    <a:cubicBezTo>
                      <a:pt x="24383" y="143502"/>
                      <a:pt x="28705" y="141353"/>
                      <a:pt x="31781" y="136750"/>
                    </a:cubicBezTo>
                    <a:cubicBezTo>
                      <a:pt x="34248" y="133074"/>
                      <a:pt x="35491" y="127552"/>
                      <a:pt x="35491" y="120810"/>
                    </a:cubicBezTo>
                    <a:cubicBezTo>
                      <a:pt x="35491" y="113749"/>
                      <a:pt x="34248" y="108549"/>
                      <a:pt x="31478" y="104555"/>
                    </a:cubicBezTo>
                    <a:cubicBezTo>
                      <a:pt x="28386" y="100270"/>
                      <a:pt x="24386" y="98118"/>
                      <a:pt x="18830" y="98118"/>
                    </a:cubicBezTo>
                    <a:lnTo>
                      <a:pt x="18521" y="98118"/>
                    </a:lnTo>
                    <a:cubicBezTo>
                      <a:pt x="19133" y="95358"/>
                      <a:pt x="20061" y="92294"/>
                      <a:pt x="20673" y="89533"/>
                    </a:cubicBezTo>
                    <a:cubicBezTo>
                      <a:pt x="22528" y="84621"/>
                      <a:pt x="24383" y="79724"/>
                      <a:pt x="26541" y="75121"/>
                    </a:cubicBezTo>
                    <a:lnTo>
                      <a:pt x="29008" y="75121"/>
                    </a:lnTo>
                    <a:lnTo>
                      <a:pt x="29008" y="70279"/>
                    </a:lnTo>
                    <a:cubicBezTo>
                      <a:pt x="28949" y="70394"/>
                      <a:pt x="28875" y="70502"/>
                      <a:pt x="28816" y="70616"/>
                    </a:cubicBezTo>
                    <a:cubicBezTo>
                      <a:pt x="28698" y="70944"/>
                      <a:pt x="28606" y="71327"/>
                      <a:pt x="28386" y="71748"/>
                    </a:cubicBezTo>
                    <a:cubicBezTo>
                      <a:pt x="28386" y="71445"/>
                      <a:pt x="28705" y="71136"/>
                      <a:pt x="28705" y="70820"/>
                    </a:cubicBezTo>
                    <a:cubicBezTo>
                      <a:pt x="28739" y="70749"/>
                      <a:pt x="28782" y="70687"/>
                      <a:pt x="28816" y="70616"/>
                    </a:cubicBezTo>
                    <a:cubicBezTo>
                      <a:pt x="28872" y="70471"/>
                      <a:pt x="28912" y="70304"/>
                      <a:pt x="29008" y="70208"/>
                    </a:cubicBezTo>
                    <a:lnTo>
                      <a:pt x="29008" y="70279"/>
                    </a:lnTo>
                    <a:cubicBezTo>
                      <a:pt x="30488" y="67435"/>
                      <a:pt x="32210" y="64807"/>
                      <a:pt x="33942" y="61929"/>
                    </a:cubicBezTo>
                    <a:cubicBezTo>
                      <a:pt x="38567" y="55493"/>
                      <a:pt x="43816" y="49359"/>
                      <a:pt x="49674" y="43841"/>
                    </a:cubicBezTo>
                    <a:cubicBezTo>
                      <a:pt x="48747" y="46601"/>
                      <a:pt x="48444" y="49668"/>
                      <a:pt x="48444" y="53344"/>
                    </a:cubicBezTo>
                    <a:cubicBezTo>
                      <a:pt x="48444" y="60096"/>
                      <a:pt x="49984" y="65617"/>
                      <a:pt x="52766" y="69599"/>
                    </a:cubicBezTo>
                    <a:cubicBezTo>
                      <a:pt x="55536" y="73896"/>
                      <a:pt x="59858" y="75726"/>
                      <a:pt x="65413" y="75726"/>
                    </a:cubicBezTo>
                    <a:cubicBezTo>
                      <a:pt x="70969" y="75726"/>
                      <a:pt x="74972" y="73578"/>
                      <a:pt x="78061" y="69290"/>
                    </a:cubicBezTo>
                    <a:cubicBezTo>
                      <a:pt x="80528" y="65308"/>
                      <a:pt x="82080" y="60093"/>
                      <a:pt x="82080" y="53341"/>
                    </a:cubicBezTo>
                    <a:cubicBezTo>
                      <a:pt x="82080" y="46292"/>
                      <a:pt x="80528" y="40771"/>
                      <a:pt x="77758" y="36789"/>
                    </a:cubicBezTo>
                    <a:cubicBezTo>
                      <a:pt x="75291" y="33101"/>
                      <a:pt x="71581" y="31267"/>
                      <a:pt x="66956" y="30662"/>
                    </a:cubicBezTo>
                    <a:cubicBezTo>
                      <a:pt x="82689" y="21146"/>
                      <a:pt x="101210" y="15931"/>
                      <a:pt x="120949" y="15931"/>
                    </a:cubicBezTo>
                    <a:cubicBezTo>
                      <a:pt x="145329" y="15931"/>
                      <a:pt x="167538" y="24216"/>
                      <a:pt x="185432" y="38016"/>
                    </a:cubicBezTo>
                    <a:cubicBezTo>
                      <a:pt x="183577" y="39237"/>
                      <a:pt x="181110" y="39859"/>
                      <a:pt x="177715" y="39859"/>
                    </a:cubicBezTo>
                    <a:lnTo>
                      <a:pt x="177715" y="46295"/>
                    </a:lnTo>
                    <a:lnTo>
                      <a:pt x="188823" y="46295"/>
                    </a:lnTo>
                    <a:lnTo>
                      <a:pt x="188823" y="75121"/>
                    </a:lnTo>
                    <a:lnTo>
                      <a:pt x="197776" y="75121"/>
                    </a:lnTo>
                    <a:lnTo>
                      <a:pt x="197776" y="49359"/>
                    </a:lnTo>
                    <a:cubicBezTo>
                      <a:pt x="201474" y="53344"/>
                      <a:pt x="204865" y="57638"/>
                      <a:pt x="207956" y="61929"/>
                    </a:cubicBezTo>
                    <a:cubicBezTo>
                      <a:pt x="209811" y="64996"/>
                      <a:pt x="211351" y="67757"/>
                      <a:pt x="213206" y="70820"/>
                    </a:cubicBezTo>
                    <a:cubicBezTo>
                      <a:pt x="216282" y="76657"/>
                      <a:pt x="219064" y="83097"/>
                      <a:pt x="220907" y="89533"/>
                    </a:cubicBezTo>
                    <a:cubicBezTo>
                      <a:pt x="222153" y="92903"/>
                      <a:pt x="222765" y="96273"/>
                      <a:pt x="223692" y="99658"/>
                    </a:cubicBezTo>
                    <a:cubicBezTo>
                      <a:pt x="221225" y="100573"/>
                      <a:pt x="219370" y="102103"/>
                      <a:pt x="217831" y="104252"/>
                    </a:cubicBezTo>
                    <a:cubicBezTo>
                      <a:pt x="216600" y="105791"/>
                      <a:pt x="215673" y="107315"/>
                      <a:pt x="215048" y="109467"/>
                    </a:cubicBezTo>
                    <a:cubicBezTo>
                      <a:pt x="212278" y="101794"/>
                      <a:pt x="207956" y="94442"/>
                      <a:pt x="201789" y="88309"/>
                    </a:cubicBezTo>
                    <a:cubicBezTo>
                      <a:pt x="190054" y="76969"/>
                      <a:pt x="174633" y="71142"/>
                      <a:pt x="159812" y="71142"/>
                    </a:cubicBezTo>
                    <a:moveTo>
                      <a:pt x="101204" y="136144"/>
                    </a:moveTo>
                    <a:cubicBezTo>
                      <a:pt x="96579" y="135841"/>
                      <a:pt x="94415" y="130622"/>
                      <a:pt x="94415" y="120816"/>
                    </a:cubicBezTo>
                    <a:cubicBezTo>
                      <a:pt x="94415" y="110691"/>
                      <a:pt x="96882" y="105488"/>
                      <a:pt x="101816" y="105488"/>
                    </a:cubicBezTo>
                    <a:cubicBezTo>
                      <a:pt x="103362" y="105488"/>
                      <a:pt x="104598" y="106101"/>
                      <a:pt x="105513" y="106713"/>
                    </a:cubicBezTo>
                    <a:cubicBezTo>
                      <a:pt x="101816" y="115907"/>
                      <a:pt x="100276" y="126337"/>
                      <a:pt x="101204" y="136144"/>
                    </a:cubicBezTo>
                    <a:moveTo>
                      <a:pt x="222449" y="146881"/>
                    </a:moveTo>
                    <a:cubicBezTo>
                      <a:pt x="220595" y="153620"/>
                      <a:pt x="218437" y="160069"/>
                      <a:pt x="215358" y="166202"/>
                    </a:cubicBezTo>
                    <a:lnTo>
                      <a:pt x="209805" y="160681"/>
                    </a:lnTo>
                    <a:cubicBezTo>
                      <a:pt x="214115" y="153620"/>
                      <a:pt x="216897" y="145965"/>
                      <a:pt x="218131" y="137989"/>
                    </a:cubicBezTo>
                    <a:cubicBezTo>
                      <a:pt x="219670" y="139823"/>
                      <a:pt x="221525" y="141362"/>
                      <a:pt x="223689" y="142277"/>
                    </a:cubicBezTo>
                    <a:cubicBezTo>
                      <a:pt x="223377" y="143817"/>
                      <a:pt x="222759" y="145341"/>
                      <a:pt x="222449" y="146881"/>
                    </a:cubicBezTo>
                    <a:moveTo>
                      <a:pt x="224917" y="133386"/>
                    </a:moveTo>
                    <a:cubicBezTo>
                      <a:pt x="223377" y="130931"/>
                      <a:pt x="222449" y="126647"/>
                      <a:pt x="222449" y="120816"/>
                    </a:cubicBezTo>
                    <a:cubicBezTo>
                      <a:pt x="222449" y="114992"/>
                      <a:pt x="223377" y="110691"/>
                      <a:pt x="224917" y="108237"/>
                    </a:cubicBezTo>
                    <a:cubicBezTo>
                      <a:pt x="224917" y="108067"/>
                      <a:pt x="224873" y="107850"/>
                      <a:pt x="224861" y="107665"/>
                    </a:cubicBezTo>
                    <a:cubicBezTo>
                      <a:pt x="224691" y="106425"/>
                      <a:pt x="224502" y="105185"/>
                      <a:pt x="224292" y="103952"/>
                    </a:cubicBezTo>
                    <a:cubicBezTo>
                      <a:pt x="224567" y="105272"/>
                      <a:pt x="224793" y="106549"/>
                      <a:pt x="224861" y="107665"/>
                    </a:cubicBezTo>
                    <a:cubicBezTo>
                      <a:pt x="225461" y="111962"/>
                      <a:pt x="225844" y="116296"/>
                      <a:pt x="225844" y="120816"/>
                    </a:cubicBezTo>
                    <a:cubicBezTo>
                      <a:pt x="225844" y="125104"/>
                      <a:pt x="225541" y="129095"/>
                      <a:pt x="224917" y="133386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12" name="Group 111">
            <a:extLst>
              <a:ext uri="{FF2B5EF4-FFF2-40B4-BE49-F238E27FC236}">
                <a16:creationId xmlns:a16="http://schemas.microsoft.com/office/drawing/2014/main" id="{065B71F3-4C86-4C34-885B-FE5D09DAE33D}"/>
              </a:ext>
            </a:extLst>
          </p:cNvPr>
          <p:cNvGrpSpPr/>
          <p:nvPr/>
        </p:nvGrpSpPr>
        <p:grpSpPr>
          <a:xfrm>
            <a:off x="4721261" y="5534296"/>
            <a:ext cx="403807" cy="403807"/>
            <a:chOff x="4721261" y="5534296"/>
            <a:chExt cx="403807" cy="403807"/>
          </a:xfrm>
        </p:grpSpPr>
        <p:sp>
          <p:nvSpPr>
            <p:cNvPr id="113" name="Graphic 76">
              <a:extLst>
                <a:ext uri="{FF2B5EF4-FFF2-40B4-BE49-F238E27FC236}">
                  <a16:creationId xmlns:a16="http://schemas.microsoft.com/office/drawing/2014/main" id="{7439CBAC-B69D-4FCF-9BA3-E193D8E4FF30}"/>
                </a:ext>
              </a:extLst>
            </p:cNvPr>
            <p:cNvSpPr/>
            <p:nvPr/>
          </p:nvSpPr>
          <p:spPr>
            <a:xfrm>
              <a:off x="4721261" y="5534296"/>
              <a:ext cx="403807" cy="403807"/>
            </a:xfrm>
            <a:custGeom>
              <a:avLst/>
              <a:gdLst>
                <a:gd name="connsiteX0" fmla="*/ 403808 w 403807"/>
                <a:gd name="connsiteY0" fmla="*/ 201904 h 403807"/>
                <a:gd name="connsiteX1" fmla="*/ 201904 w 403807"/>
                <a:gd name="connsiteY1" fmla="*/ 403807 h 403807"/>
                <a:gd name="connsiteX2" fmla="*/ 0 w 403807"/>
                <a:gd name="connsiteY2" fmla="*/ 201904 h 403807"/>
                <a:gd name="connsiteX3" fmla="*/ 201904 w 403807"/>
                <a:gd name="connsiteY3" fmla="*/ 0 h 403807"/>
                <a:gd name="connsiteX4" fmla="*/ 403808 w 403807"/>
                <a:gd name="connsiteY4" fmla="*/ 201904 h 40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807" h="403807">
                  <a:moveTo>
                    <a:pt x="403808" y="201904"/>
                  </a:moveTo>
                  <a:cubicBezTo>
                    <a:pt x="403808" y="313412"/>
                    <a:pt x="313412" y="403807"/>
                    <a:pt x="201904" y="403807"/>
                  </a:cubicBezTo>
                  <a:cubicBezTo>
                    <a:pt x="90395" y="403807"/>
                    <a:pt x="0" y="313412"/>
                    <a:pt x="0" y="201904"/>
                  </a:cubicBezTo>
                  <a:cubicBezTo>
                    <a:pt x="0" y="90395"/>
                    <a:pt x="90395" y="0"/>
                    <a:pt x="201904" y="0"/>
                  </a:cubicBezTo>
                  <a:cubicBezTo>
                    <a:pt x="313412" y="0"/>
                    <a:pt x="403808" y="90395"/>
                    <a:pt x="403808" y="201904"/>
                  </a:cubicBezTo>
                  <a:close/>
                </a:path>
              </a:pathLst>
            </a:custGeom>
            <a:solidFill>
              <a:srgbClr val="28A8E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4" name="Graphic 76">
              <a:extLst>
                <a:ext uri="{FF2B5EF4-FFF2-40B4-BE49-F238E27FC236}">
                  <a16:creationId xmlns:a16="http://schemas.microsoft.com/office/drawing/2014/main" id="{D9745F3F-452D-4FE6-8B94-A904A0F304EB}"/>
                </a:ext>
              </a:extLst>
            </p:cNvPr>
            <p:cNvGrpSpPr/>
            <p:nvPr/>
          </p:nvGrpSpPr>
          <p:grpSpPr>
            <a:xfrm>
              <a:off x="4774995" y="5643767"/>
              <a:ext cx="295354" cy="187129"/>
              <a:chOff x="4774995" y="5643767"/>
              <a:chExt cx="295354" cy="187129"/>
            </a:xfrm>
            <a:solidFill>
              <a:srgbClr val="FFFFFF"/>
            </a:solidFill>
          </p:grpSpPr>
          <p:sp>
            <p:nvSpPr>
              <p:cNvPr id="115" name="Graphic 76">
                <a:extLst>
                  <a:ext uri="{FF2B5EF4-FFF2-40B4-BE49-F238E27FC236}">
                    <a16:creationId xmlns:a16="http://schemas.microsoft.com/office/drawing/2014/main" id="{14D69C15-8572-479D-8F01-671B21800FAC}"/>
                  </a:ext>
                </a:extLst>
              </p:cNvPr>
              <p:cNvSpPr/>
              <p:nvPr/>
            </p:nvSpPr>
            <p:spPr>
              <a:xfrm>
                <a:off x="4774995" y="5643767"/>
                <a:ext cx="295354" cy="187129"/>
              </a:xfrm>
              <a:custGeom>
                <a:avLst/>
                <a:gdLst>
                  <a:gd name="connsiteX0" fmla="*/ 274653 w 295354"/>
                  <a:gd name="connsiteY0" fmla="*/ 145725 h 187129"/>
                  <a:gd name="connsiteX1" fmla="*/ 271574 w 295354"/>
                  <a:gd name="connsiteY1" fmla="*/ 145725 h 187129"/>
                  <a:gd name="connsiteX2" fmla="*/ 271574 w 295354"/>
                  <a:gd name="connsiteY2" fmla="*/ 23155 h 187129"/>
                  <a:gd name="connsiteX3" fmla="*/ 248419 w 295354"/>
                  <a:gd name="connsiteY3" fmla="*/ 0 h 187129"/>
                  <a:gd name="connsiteX4" fmla="*/ 46938 w 295354"/>
                  <a:gd name="connsiteY4" fmla="*/ 0 h 187129"/>
                  <a:gd name="connsiteX5" fmla="*/ 23783 w 295354"/>
                  <a:gd name="connsiteY5" fmla="*/ 23155 h 187129"/>
                  <a:gd name="connsiteX6" fmla="*/ 23783 w 295354"/>
                  <a:gd name="connsiteY6" fmla="*/ 145728 h 187129"/>
                  <a:gd name="connsiteX7" fmla="*/ 20701 w 295354"/>
                  <a:gd name="connsiteY7" fmla="*/ 145728 h 187129"/>
                  <a:gd name="connsiteX8" fmla="*/ 0 w 295354"/>
                  <a:gd name="connsiteY8" fmla="*/ 166429 h 187129"/>
                  <a:gd name="connsiteX9" fmla="*/ 20701 w 295354"/>
                  <a:gd name="connsiteY9" fmla="*/ 187129 h 187129"/>
                  <a:gd name="connsiteX10" fmla="*/ 274653 w 295354"/>
                  <a:gd name="connsiteY10" fmla="*/ 187129 h 187129"/>
                  <a:gd name="connsiteX11" fmla="*/ 295354 w 295354"/>
                  <a:gd name="connsiteY11" fmla="*/ 166429 h 187129"/>
                  <a:gd name="connsiteX12" fmla="*/ 274653 w 295354"/>
                  <a:gd name="connsiteY12" fmla="*/ 145725 h 187129"/>
                  <a:gd name="connsiteX13" fmla="*/ 41989 w 295354"/>
                  <a:gd name="connsiteY13" fmla="*/ 23155 h 187129"/>
                  <a:gd name="connsiteX14" fmla="*/ 46938 w 295354"/>
                  <a:gd name="connsiteY14" fmla="*/ 18206 h 187129"/>
                  <a:gd name="connsiteX15" fmla="*/ 248419 w 295354"/>
                  <a:gd name="connsiteY15" fmla="*/ 18206 h 187129"/>
                  <a:gd name="connsiteX16" fmla="*/ 253368 w 295354"/>
                  <a:gd name="connsiteY16" fmla="*/ 23155 h 187129"/>
                  <a:gd name="connsiteX17" fmla="*/ 253368 w 295354"/>
                  <a:gd name="connsiteY17" fmla="*/ 145728 h 187129"/>
                  <a:gd name="connsiteX18" fmla="*/ 41989 w 295354"/>
                  <a:gd name="connsiteY18" fmla="*/ 145728 h 187129"/>
                  <a:gd name="connsiteX19" fmla="*/ 41989 w 295354"/>
                  <a:gd name="connsiteY19" fmla="*/ 23155 h 187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95354" h="187129">
                    <a:moveTo>
                      <a:pt x="274653" y="145725"/>
                    </a:moveTo>
                    <a:lnTo>
                      <a:pt x="271574" y="145725"/>
                    </a:lnTo>
                    <a:lnTo>
                      <a:pt x="271574" y="23155"/>
                    </a:lnTo>
                    <a:cubicBezTo>
                      <a:pt x="271574" y="10391"/>
                      <a:pt x="261184" y="0"/>
                      <a:pt x="248419" y="0"/>
                    </a:cubicBezTo>
                    <a:lnTo>
                      <a:pt x="46938" y="0"/>
                    </a:lnTo>
                    <a:cubicBezTo>
                      <a:pt x="34174" y="0"/>
                      <a:pt x="23783" y="10391"/>
                      <a:pt x="23783" y="23155"/>
                    </a:cubicBezTo>
                    <a:lnTo>
                      <a:pt x="23783" y="145728"/>
                    </a:lnTo>
                    <a:lnTo>
                      <a:pt x="20701" y="145728"/>
                    </a:lnTo>
                    <a:cubicBezTo>
                      <a:pt x="9287" y="145728"/>
                      <a:pt x="0" y="155015"/>
                      <a:pt x="0" y="166429"/>
                    </a:cubicBezTo>
                    <a:cubicBezTo>
                      <a:pt x="0" y="177842"/>
                      <a:pt x="9287" y="187129"/>
                      <a:pt x="20701" y="187129"/>
                    </a:cubicBezTo>
                    <a:lnTo>
                      <a:pt x="274653" y="187129"/>
                    </a:lnTo>
                    <a:cubicBezTo>
                      <a:pt x="286067" y="187129"/>
                      <a:pt x="295354" y="177842"/>
                      <a:pt x="295354" y="166429"/>
                    </a:cubicBezTo>
                    <a:cubicBezTo>
                      <a:pt x="295354" y="155012"/>
                      <a:pt x="286067" y="145725"/>
                      <a:pt x="274653" y="145725"/>
                    </a:cubicBezTo>
                    <a:close/>
                    <a:moveTo>
                      <a:pt x="41989" y="23155"/>
                    </a:moveTo>
                    <a:cubicBezTo>
                      <a:pt x="41989" y="20426"/>
                      <a:pt x="44209" y="18206"/>
                      <a:pt x="46938" y="18206"/>
                    </a:cubicBezTo>
                    <a:lnTo>
                      <a:pt x="248419" y="18206"/>
                    </a:lnTo>
                    <a:cubicBezTo>
                      <a:pt x="251149" y="18206"/>
                      <a:pt x="253368" y="20426"/>
                      <a:pt x="253368" y="23155"/>
                    </a:cubicBezTo>
                    <a:lnTo>
                      <a:pt x="253368" y="145728"/>
                    </a:lnTo>
                    <a:lnTo>
                      <a:pt x="41989" y="145728"/>
                    </a:lnTo>
                    <a:lnTo>
                      <a:pt x="41989" y="23155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Graphic 76">
                <a:extLst>
                  <a:ext uri="{FF2B5EF4-FFF2-40B4-BE49-F238E27FC236}">
                    <a16:creationId xmlns:a16="http://schemas.microsoft.com/office/drawing/2014/main" id="{860B0699-9A73-4067-B7EA-224510B29E17}"/>
                  </a:ext>
                </a:extLst>
              </p:cNvPr>
              <p:cNvSpPr/>
              <p:nvPr/>
            </p:nvSpPr>
            <p:spPr>
              <a:xfrm>
                <a:off x="4867397" y="5701324"/>
                <a:ext cx="109563" cy="54475"/>
              </a:xfrm>
              <a:custGeom>
                <a:avLst/>
                <a:gdLst>
                  <a:gd name="connsiteX0" fmla="*/ 82349 w 109563"/>
                  <a:gd name="connsiteY0" fmla="*/ 0 h 54475"/>
                  <a:gd name="connsiteX1" fmla="*/ 57116 w 109563"/>
                  <a:gd name="connsiteY1" fmla="*/ 16935 h 54475"/>
                  <a:gd name="connsiteX2" fmla="*/ 7676 w 109563"/>
                  <a:gd name="connsiteY2" fmla="*/ 16935 h 54475"/>
                  <a:gd name="connsiteX3" fmla="*/ 0 w 109563"/>
                  <a:gd name="connsiteY3" fmla="*/ 27221 h 54475"/>
                  <a:gd name="connsiteX4" fmla="*/ 7676 w 109563"/>
                  <a:gd name="connsiteY4" fmla="*/ 37543 h 54475"/>
                  <a:gd name="connsiteX5" fmla="*/ 17631 w 109563"/>
                  <a:gd name="connsiteY5" fmla="*/ 37543 h 54475"/>
                  <a:gd name="connsiteX6" fmla="*/ 21304 w 109563"/>
                  <a:gd name="connsiteY6" fmla="*/ 41068 h 54475"/>
                  <a:gd name="connsiteX7" fmla="*/ 25013 w 109563"/>
                  <a:gd name="connsiteY7" fmla="*/ 44558 h 54475"/>
                  <a:gd name="connsiteX8" fmla="*/ 28686 w 109563"/>
                  <a:gd name="connsiteY8" fmla="*/ 41068 h 54475"/>
                  <a:gd name="connsiteX9" fmla="*/ 32359 w 109563"/>
                  <a:gd name="connsiteY9" fmla="*/ 37543 h 54475"/>
                  <a:gd name="connsiteX10" fmla="*/ 36032 w 109563"/>
                  <a:gd name="connsiteY10" fmla="*/ 41068 h 54475"/>
                  <a:gd name="connsiteX11" fmla="*/ 39741 w 109563"/>
                  <a:gd name="connsiteY11" fmla="*/ 44558 h 54475"/>
                  <a:gd name="connsiteX12" fmla="*/ 43414 w 109563"/>
                  <a:gd name="connsiteY12" fmla="*/ 41068 h 54475"/>
                  <a:gd name="connsiteX13" fmla="*/ 47087 w 109563"/>
                  <a:gd name="connsiteY13" fmla="*/ 37543 h 54475"/>
                  <a:gd name="connsiteX14" fmla="*/ 57113 w 109563"/>
                  <a:gd name="connsiteY14" fmla="*/ 37543 h 54475"/>
                  <a:gd name="connsiteX15" fmla="*/ 82346 w 109563"/>
                  <a:gd name="connsiteY15" fmla="*/ 54476 h 54475"/>
                  <a:gd name="connsiteX16" fmla="*/ 109563 w 109563"/>
                  <a:gd name="connsiteY16" fmla="*/ 27221 h 54475"/>
                  <a:gd name="connsiteX17" fmla="*/ 82349 w 109563"/>
                  <a:gd name="connsiteY17" fmla="*/ 0 h 54475"/>
                  <a:gd name="connsiteX18" fmla="*/ 94727 w 109563"/>
                  <a:gd name="connsiteY18" fmla="*/ 34674 h 54475"/>
                  <a:gd name="connsiteX19" fmla="*/ 87270 w 109563"/>
                  <a:gd name="connsiteY19" fmla="*/ 27218 h 54475"/>
                  <a:gd name="connsiteX20" fmla="*/ 94727 w 109563"/>
                  <a:gd name="connsiteY20" fmla="*/ 19798 h 54475"/>
                  <a:gd name="connsiteX21" fmla="*/ 102147 w 109563"/>
                  <a:gd name="connsiteY21" fmla="*/ 27218 h 54475"/>
                  <a:gd name="connsiteX22" fmla="*/ 94727 w 109563"/>
                  <a:gd name="connsiteY22" fmla="*/ 34674 h 54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9563" h="54475">
                    <a:moveTo>
                      <a:pt x="82349" y="0"/>
                    </a:moveTo>
                    <a:cubicBezTo>
                      <a:pt x="70963" y="0"/>
                      <a:pt x="61190" y="6978"/>
                      <a:pt x="57116" y="16935"/>
                    </a:cubicBezTo>
                    <a:lnTo>
                      <a:pt x="7676" y="16935"/>
                    </a:lnTo>
                    <a:lnTo>
                      <a:pt x="0" y="27221"/>
                    </a:lnTo>
                    <a:lnTo>
                      <a:pt x="7676" y="37543"/>
                    </a:lnTo>
                    <a:lnTo>
                      <a:pt x="17631" y="37543"/>
                    </a:lnTo>
                    <a:lnTo>
                      <a:pt x="21304" y="41068"/>
                    </a:lnTo>
                    <a:lnTo>
                      <a:pt x="25013" y="44558"/>
                    </a:lnTo>
                    <a:lnTo>
                      <a:pt x="28686" y="41068"/>
                    </a:lnTo>
                    <a:lnTo>
                      <a:pt x="32359" y="37543"/>
                    </a:lnTo>
                    <a:lnTo>
                      <a:pt x="36032" y="41068"/>
                    </a:lnTo>
                    <a:lnTo>
                      <a:pt x="39741" y="44558"/>
                    </a:lnTo>
                    <a:lnTo>
                      <a:pt x="43414" y="41068"/>
                    </a:lnTo>
                    <a:lnTo>
                      <a:pt x="47087" y="37543"/>
                    </a:lnTo>
                    <a:lnTo>
                      <a:pt x="57113" y="37543"/>
                    </a:lnTo>
                    <a:cubicBezTo>
                      <a:pt x="61190" y="47498"/>
                      <a:pt x="70960" y="54476"/>
                      <a:pt x="82346" y="54476"/>
                    </a:cubicBezTo>
                    <a:cubicBezTo>
                      <a:pt x="97370" y="54476"/>
                      <a:pt x="109563" y="42283"/>
                      <a:pt x="109563" y="27221"/>
                    </a:cubicBezTo>
                    <a:cubicBezTo>
                      <a:pt x="109566" y="12196"/>
                      <a:pt x="97370" y="0"/>
                      <a:pt x="82349" y="0"/>
                    </a:cubicBezTo>
                    <a:close/>
                    <a:moveTo>
                      <a:pt x="94727" y="34674"/>
                    </a:moveTo>
                    <a:cubicBezTo>
                      <a:pt x="90612" y="34674"/>
                      <a:pt x="87270" y="31332"/>
                      <a:pt x="87270" y="27218"/>
                    </a:cubicBezTo>
                    <a:cubicBezTo>
                      <a:pt x="87270" y="23140"/>
                      <a:pt x="90612" y="19798"/>
                      <a:pt x="94727" y="19798"/>
                    </a:cubicBezTo>
                    <a:cubicBezTo>
                      <a:pt x="98805" y="19798"/>
                      <a:pt x="102147" y="23140"/>
                      <a:pt x="102147" y="27218"/>
                    </a:cubicBezTo>
                    <a:cubicBezTo>
                      <a:pt x="102147" y="31332"/>
                      <a:pt x="98805" y="34674"/>
                      <a:pt x="94727" y="34674"/>
                    </a:cubicBez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773C1C00-4147-4266-9DFE-ED78B8BDEA76}"/>
              </a:ext>
            </a:extLst>
          </p:cNvPr>
          <p:cNvGrpSpPr/>
          <p:nvPr/>
        </p:nvGrpSpPr>
        <p:grpSpPr>
          <a:xfrm>
            <a:off x="5636337" y="5651952"/>
            <a:ext cx="158692" cy="158692"/>
            <a:chOff x="5636337" y="5651952"/>
            <a:chExt cx="158692" cy="158692"/>
          </a:xfrm>
        </p:grpSpPr>
        <p:sp>
          <p:nvSpPr>
            <p:cNvPr id="118" name="Graphic 73">
              <a:extLst>
                <a:ext uri="{FF2B5EF4-FFF2-40B4-BE49-F238E27FC236}">
                  <a16:creationId xmlns:a16="http://schemas.microsoft.com/office/drawing/2014/main" id="{415FF78C-ADF9-499C-BA3A-CC6F5745AF6B}"/>
                </a:ext>
              </a:extLst>
            </p:cNvPr>
            <p:cNvSpPr/>
            <p:nvPr/>
          </p:nvSpPr>
          <p:spPr>
            <a:xfrm>
              <a:off x="5636337" y="5651952"/>
              <a:ext cx="158692" cy="158692"/>
            </a:xfrm>
            <a:custGeom>
              <a:avLst/>
              <a:gdLst>
                <a:gd name="connsiteX0" fmla="*/ 158693 w 158692"/>
                <a:gd name="connsiteY0" fmla="*/ 79346 h 158692"/>
                <a:gd name="connsiteX1" fmla="*/ 79346 w 158692"/>
                <a:gd name="connsiteY1" fmla="*/ 158693 h 158692"/>
                <a:gd name="connsiteX2" fmla="*/ 0 w 158692"/>
                <a:gd name="connsiteY2" fmla="*/ 79346 h 158692"/>
                <a:gd name="connsiteX3" fmla="*/ 79346 w 158692"/>
                <a:gd name="connsiteY3" fmla="*/ 0 h 158692"/>
                <a:gd name="connsiteX4" fmla="*/ 158693 w 158692"/>
                <a:gd name="connsiteY4" fmla="*/ 79346 h 158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692" h="158692">
                  <a:moveTo>
                    <a:pt x="158693" y="79346"/>
                  </a:moveTo>
                  <a:cubicBezTo>
                    <a:pt x="158693" y="123168"/>
                    <a:pt x="123168" y="158693"/>
                    <a:pt x="79346" y="158693"/>
                  </a:cubicBezTo>
                  <a:cubicBezTo>
                    <a:pt x="35525" y="158693"/>
                    <a:pt x="0" y="123168"/>
                    <a:pt x="0" y="79346"/>
                  </a:cubicBezTo>
                  <a:cubicBezTo>
                    <a:pt x="0" y="35525"/>
                    <a:pt x="35525" y="0"/>
                    <a:pt x="79346" y="0"/>
                  </a:cubicBezTo>
                  <a:cubicBezTo>
                    <a:pt x="123168" y="0"/>
                    <a:pt x="158693" y="35525"/>
                    <a:pt x="158693" y="79346"/>
                  </a:cubicBezTo>
                  <a:close/>
                </a:path>
              </a:pathLst>
            </a:custGeom>
            <a:solidFill>
              <a:srgbClr val="28A8E0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19" name="Graphic 73">
              <a:extLst>
                <a:ext uri="{FF2B5EF4-FFF2-40B4-BE49-F238E27FC236}">
                  <a16:creationId xmlns:a16="http://schemas.microsoft.com/office/drawing/2014/main" id="{BD6F6BFC-319D-4097-AE01-3C08B98C38D9}"/>
                </a:ext>
              </a:extLst>
            </p:cNvPr>
            <p:cNvGrpSpPr/>
            <p:nvPr/>
          </p:nvGrpSpPr>
          <p:grpSpPr>
            <a:xfrm>
              <a:off x="5657454" y="5694973"/>
              <a:ext cx="116071" cy="73540"/>
              <a:chOff x="5657454" y="5694973"/>
              <a:chExt cx="116071" cy="73540"/>
            </a:xfrm>
            <a:solidFill>
              <a:srgbClr val="FFFFFF"/>
            </a:solidFill>
          </p:grpSpPr>
          <p:sp>
            <p:nvSpPr>
              <p:cNvPr id="120" name="Graphic 73">
                <a:extLst>
                  <a:ext uri="{FF2B5EF4-FFF2-40B4-BE49-F238E27FC236}">
                    <a16:creationId xmlns:a16="http://schemas.microsoft.com/office/drawing/2014/main" id="{0BD41DEF-E065-407C-8114-EE1D9079C466}"/>
                  </a:ext>
                </a:extLst>
              </p:cNvPr>
              <p:cNvSpPr/>
              <p:nvPr/>
            </p:nvSpPr>
            <p:spPr>
              <a:xfrm>
                <a:off x="5657454" y="5694973"/>
                <a:ext cx="116071" cy="73540"/>
              </a:xfrm>
              <a:custGeom>
                <a:avLst/>
                <a:gdLst>
                  <a:gd name="connsiteX0" fmla="*/ 107936 w 116071"/>
                  <a:gd name="connsiteY0" fmla="*/ 57268 h 73540"/>
                  <a:gd name="connsiteX1" fmla="*/ 106726 w 116071"/>
                  <a:gd name="connsiteY1" fmla="*/ 57268 h 73540"/>
                  <a:gd name="connsiteX2" fmla="*/ 106726 w 116071"/>
                  <a:gd name="connsiteY2" fmla="*/ 9100 h 73540"/>
                  <a:gd name="connsiteX3" fmla="*/ 97626 w 116071"/>
                  <a:gd name="connsiteY3" fmla="*/ 0 h 73540"/>
                  <a:gd name="connsiteX4" fmla="*/ 18446 w 116071"/>
                  <a:gd name="connsiteY4" fmla="*/ 0 h 73540"/>
                  <a:gd name="connsiteX5" fmla="*/ 9347 w 116071"/>
                  <a:gd name="connsiteY5" fmla="*/ 9100 h 73540"/>
                  <a:gd name="connsiteX6" fmla="*/ 9347 w 116071"/>
                  <a:gd name="connsiteY6" fmla="*/ 57270 h 73540"/>
                  <a:gd name="connsiteX7" fmla="*/ 8135 w 116071"/>
                  <a:gd name="connsiteY7" fmla="*/ 57270 h 73540"/>
                  <a:gd name="connsiteX8" fmla="*/ 0 w 116071"/>
                  <a:gd name="connsiteY8" fmla="*/ 65405 h 73540"/>
                  <a:gd name="connsiteX9" fmla="*/ 8135 w 116071"/>
                  <a:gd name="connsiteY9" fmla="*/ 73540 h 73540"/>
                  <a:gd name="connsiteX10" fmla="*/ 107936 w 116071"/>
                  <a:gd name="connsiteY10" fmla="*/ 73540 h 73540"/>
                  <a:gd name="connsiteX11" fmla="*/ 116072 w 116071"/>
                  <a:gd name="connsiteY11" fmla="*/ 65405 h 73540"/>
                  <a:gd name="connsiteX12" fmla="*/ 107936 w 116071"/>
                  <a:gd name="connsiteY12" fmla="*/ 57268 h 73540"/>
                  <a:gd name="connsiteX13" fmla="*/ 16501 w 116071"/>
                  <a:gd name="connsiteY13" fmla="*/ 9100 h 73540"/>
                  <a:gd name="connsiteX14" fmla="*/ 18446 w 116071"/>
                  <a:gd name="connsiteY14" fmla="*/ 7155 h 73540"/>
                  <a:gd name="connsiteX15" fmla="*/ 97626 w 116071"/>
                  <a:gd name="connsiteY15" fmla="*/ 7155 h 73540"/>
                  <a:gd name="connsiteX16" fmla="*/ 99572 w 116071"/>
                  <a:gd name="connsiteY16" fmla="*/ 9100 h 73540"/>
                  <a:gd name="connsiteX17" fmla="*/ 99572 w 116071"/>
                  <a:gd name="connsiteY17" fmla="*/ 57270 h 73540"/>
                  <a:gd name="connsiteX18" fmla="*/ 16501 w 116071"/>
                  <a:gd name="connsiteY18" fmla="*/ 57270 h 73540"/>
                  <a:gd name="connsiteX19" fmla="*/ 16501 w 116071"/>
                  <a:gd name="connsiteY19" fmla="*/ 9100 h 735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6071" h="73540">
                    <a:moveTo>
                      <a:pt x="107936" y="57268"/>
                    </a:moveTo>
                    <a:lnTo>
                      <a:pt x="106726" y="57268"/>
                    </a:lnTo>
                    <a:lnTo>
                      <a:pt x="106726" y="9100"/>
                    </a:lnTo>
                    <a:cubicBezTo>
                      <a:pt x="106726" y="4083"/>
                      <a:pt x="102643" y="0"/>
                      <a:pt x="97626" y="0"/>
                    </a:cubicBezTo>
                    <a:lnTo>
                      <a:pt x="18446" y="0"/>
                    </a:lnTo>
                    <a:cubicBezTo>
                      <a:pt x="13430" y="0"/>
                      <a:pt x="9347" y="4083"/>
                      <a:pt x="9347" y="9100"/>
                    </a:cubicBezTo>
                    <a:lnTo>
                      <a:pt x="9347" y="57270"/>
                    </a:lnTo>
                    <a:lnTo>
                      <a:pt x="8135" y="57270"/>
                    </a:lnTo>
                    <a:cubicBezTo>
                      <a:pt x="3650" y="57270"/>
                      <a:pt x="0" y="60919"/>
                      <a:pt x="0" y="65405"/>
                    </a:cubicBezTo>
                    <a:cubicBezTo>
                      <a:pt x="0" y="69890"/>
                      <a:pt x="3650" y="73540"/>
                      <a:pt x="8135" y="73540"/>
                    </a:cubicBezTo>
                    <a:lnTo>
                      <a:pt x="107936" y="73540"/>
                    </a:lnTo>
                    <a:cubicBezTo>
                      <a:pt x="112422" y="73540"/>
                      <a:pt x="116072" y="69890"/>
                      <a:pt x="116072" y="65405"/>
                    </a:cubicBezTo>
                    <a:cubicBezTo>
                      <a:pt x="116072" y="60918"/>
                      <a:pt x="112422" y="57268"/>
                      <a:pt x="107936" y="57268"/>
                    </a:cubicBezTo>
                    <a:close/>
                    <a:moveTo>
                      <a:pt x="16501" y="9100"/>
                    </a:moveTo>
                    <a:cubicBezTo>
                      <a:pt x="16501" y="8027"/>
                      <a:pt x="17374" y="7155"/>
                      <a:pt x="18446" y="7155"/>
                    </a:cubicBezTo>
                    <a:lnTo>
                      <a:pt x="97626" y="7155"/>
                    </a:lnTo>
                    <a:cubicBezTo>
                      <a:pt x="98699" y="7155"/>
                      <a:pt x="99572" y="8027"/>
                      <a:pt x="99572" y="9100"/>
                    </a:cubicBezTo>
                    <a:lnTo>
                      <a:pt x="99572" y="57270"/>
                    </a:lnTo>
                    <a:lnTo>
                      <a:pt x="16501" y="57270"/>
                    </a:lnTo>
                    <a:lnTo>
                      <a:pt x="16501" y="9100"/>
                    </a:ln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Graphic 73">
                <a:extLst>
                  <a:ext uri="{FF2B5EF4-FFF2-40B4-BE49-F238E27FC236}">
                    <a16:creationId xmlns:a16="http://schemas.microsoft.com/office/drawing/2014/main" id="{9A7F14EF-E045-4A52-8684-82DCD4A06A0B}"/>
                  </a:ext>
                </a:extLst>
              </p:cNvPr>
              <p:cNvSpPr/>
              <p:nvPr/>
            </p:nvSpPr>
            <p:spPr>
              <a:xfrm>
                <a:off x="5693768" y="5717592"/>
                <a:ext cx="43057" cy="21408"/>
              </a:xfrm>
              <a:custGeom>
                <a:avLst/>
                <a:gdLst>
                  <a:gd name="connsiteX0" fmla="*/ 32362 w 43057"/>
                  <a:gd name="connsiteY0" fmla="*/ 0 h 21408"/>
                  <a:gd name="connsiteX1" fmla="*/ 22446 w 43057"/>
                  <a:gd name="connsiteY1" fmla="*/ 6655 h 21408"/>
                  <a:gd name="connsiteX2" fmla="*/ 3017 w 43057"/>
                  <a:gd name="connsiteY2" fmla="*/ 6655 h 21408"/>
                  <a:gd name="connsiteX3" fmla="*/ 0 w 43057"/>
                  <a:gd name="connsiteY3" fmla="*/ 10698 h 21408"/>
                  <a:gd name="connsiteX4" fmla="*/ 3017 w 43057"/>
                  <a:gd name="connsiteY4" fmla="*/ 14754 h 21408"/>
                  <a:gd name="connsiteX5" fmla="*/ 6929 w 43057"/>
                  <a:gd name="connsiteY5" fmla="*/ 14754 h 21408"/>
                  <a:gd name="connsiteX6" fmla="*/ 8372 w 43057"/>
                  <a:gd name="connsiteY6" fmla="*/ 16139 h 21408"/>
                  <a:gd name="connsiteX7" fmla="*/ 9830 w 43057"/>
                  <a:gd name="connsiteY7" fmla="*/ 17511 h 21408"/>
                  <a:gd name="connsiteX8" fmla="*/ 11273 w 43057"/>
                  <a:gd name="connsiteY8" fmla="*/ 16139 h 21408"/>
                  <a:gd name="connsiteX9" fmla="*/ 12717 w 43057"/>
                  <a:gd name="connsiteY9" fmla="*/ 14754 h 21408"/>
                  <a:gd name="connsiteX10" fmla="*/ 14160 w 43057"/>
                  <a:gd name="connsiteY10" fmla="*/ 16139 h 21408"/>
                  <a:gd name="connsiteX11" fmla="*/ 15618 w 43057"/>
                  <a:gd name="connsiteY11" fmla="*/ 17511 h 21408"/>
                  <a:gd name="connsiteX12" fmla="*/ 17061 w 43057"/>
                  <a:gd name="connsiteY12" fmla="*/ 16139 h 21408"/>
                  <a:gd name="connsiteX13" fmla="*/ 18505 w 43057"/>
                  <a:gd name="connsiteY13" fmla="*/ 14754 h 21408"/>
                  <a:gd name="connsiteX14" fmla="*/ 22445 w 43057"/>
                  <a:gd name="connsiteY14" fmla="*/ 14754 h 21408"/>
                  <a:gd name="connsiteX15" fmla="*/ 32361 w 43057"/>
                  <a:gd name="connsiteY15" fmla="*/ 21408 h 21408"/>
                  <a:gd name="connsiteX16" fmla="*/ 43057 w 43057"/>
                  <a:gd name="connsiteY16" fmla="*/ 10698 h 21408"/>
                  <a:gd name="connsiteX17" fmla="*/ 32362 w 43057"/>
                  <a:gd name="connsiteY17" fmla="*/ 0 h 21408"/>
                  <a:gd name="connsiteX18" fmla="*/ 37227 w 43057"/>
                  <a:gd name="connsiteY18" fmla="*/ 13627 h 21408"/>
                  <a:gd name="connsiteX19" fmla="*/ 34297 w 43057"/>
                  <a:gd name="connsiteY19" fmla="*/ 10696 h 21408"/>
                  <a:gd name="connsiteX20" fmla="*/ 37227 w 43057"/>
                  <a:gd name="connsiteY20" fmla="*/ 7780 h 21408"/>
                  <a:gd name="connsiteX21" fmla="*/ 40143 w 43057"/>
                  <a:gd name="connsiteY21" fmla="*/ 10696 h 21408"/>
                  <a:gd name="connsiteX22" fmla="*/ 37227 w 43057"/>
                  <a:gd name="connsiteY22" fmla="*/ 13627 h 21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43057" h="21408">
                    <a:moveTo>
                      <a:pt x="32362" y="0"/>
                    </a:moveTo>
                    <a:cubicBezTo>
                      <a:pt x="27888" y="0"/>
                      <a:pt x="24047" y="2742"/>
                      <a:pt x="22446" y="6655"/>
                    </a:cubicBezTo>
                    <a:lnTo>
                      <a:pt x="3017" y="6655"/>
                    </a:lnTo>
                    <a:lnTo>
                      <a:pt x="0" y="10698"/>
                    </a:lnTo>
                    <a:lnTo>
                      <a:pt x="3017" y="14754"/>
                    </a:lnTo>
                    <a:lnTo>
                      <a:pt x="6929" y="14754"/>
                    </a:lnTo>
                    <a:lnTo>
                      <a:pt x="8372" y="16139"/>
                    </a:lnTo>
                    <a:lnTo>
                      <a:pt x="9830" y="17511"/>
                    </a:lnTo>
                    <a:lnTo>
                      <a:pt x="11273" y="16139"/>
                    </a:lnTo>
                    <a:lnTo>
                      <a:pt x="12717" y="14754"/>
                    </a:lnTo>
                    <a:lnTo>
                      <a:pt x="14160" y="16139"/>
                    </a:lnTo>
                    <a:lnTo>
                      <a:pt x="15618" y="17511"/>
                    </a:lnTo>
                    <a:lnTo>
                      <a:pt x="17061" y="16139"/>
                    </a:lnTo>
                    <a:lnTo>
                      <a:pt x="18505" y="14754"/>
                    </a:lnTo>
                    <a:lnTo>
                      <a:pt x="22445" y="14754"/>
                    </a:lnTo>
                    <a:cubicBezTo>
                      <a:pt x="24047" y="18666"/>
                      <a:pt x="27887" y="21408"/>
                      <a:pt x="32361" y="21408"/>
                    </a:cubicBezTo>
                    <a:cubicBezTo>
                      <a:pt x="38266" y="21408"/>
                      <a:pt x="43057" y="16617"/>
                      <a:pt x="43057" y="10698"/>
                    </a:cubicBezTo>
                    <a:cubicBezTo>
                      <a:pt x="43059" y="4793"/>
                      <a:pt x="38266" y="0"/>
                      <a:pt x="32362" y="0"/>
                    </a:cubicBezTo>
                    <a:close/>
                    <a:moveTo>
                      <a:pt x="37227" y="13627"/>
                    </a:moveTo>
                    <a:cubicBezTo>
                      <a:pt x="35610" y="13627"/>
                      <a:pt x="34297" y="12313"/>
                      <a:pt x="34297" y="10696"/>
                    </a:cubicBezTo>
                    <a:cubicBezTo>
                      <a:pt x="34297" y="9094"/>
                      <a:pt x="35610" y="7780"/>
                      <a:pt x="37227" y="7780"/>
                    </a:cubicBezTo>
                    <a:cubicBezTo>
                      <a:pt x="38829" y="7780"/>
                      <a:pt x="40143" y="9094"/>
                      <a:pt x="40143" y="10696"/>
                    </a:cubicBezTo>
                    <a:cubicBezTo>
                      <a:pt x="40143" y="12313"/>
                      <a:pt x="38829" y="13627"/>
                      <a:pt x="37227" y="13627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22" name="Graphic 74">
            <a:extLst>
              <a:ext uri="{FF2B5EF4-FFF2-40B4-BE49-F238E27FC236}">
                <a16:creationId xmlns:a16="http://schemas.microsoft.com/office/drawing/2014/main" id="{FDFB5140-DBCC-4A9D-BB68-5ECA38608C26}"/>
              </a:ext>
            </a:extLst>
          </p:cNvPr>
          <p:cNvGrpSpPr/>
          <p:nvPr/>
        </p:nvGrpSpPr>
        <p:grpSpPr>
          <a:xfrm>
            <a:off x="5636267" y="4033465"/>
            <a:ext cx="158692" cy="158692"/>
            <a:chOff x="5636267" y="4033465"/>
            <a:chExt cx="158692" cy="158692"/>
          </a:xfrm>
        </p:grpSpPr>
        <p:sp>
          <p:nvSpPr>
            <p:cNvPr id="123" name="Graphic 74">
              <a:extLst>
                <a:ext uri="{FF2B5EF4-FFF2-40B4-BE49-F238E27FC236}">
                  <a16:creationId xmlns:a16="http://schemas.microsoft.com/office/drawing/2014/main" id="{4A98461F-3E77-4B4A-851F-9C0FA8731CF7}"/>
                </a:ext>
              </a:extLst>
            </p:cNvPr>
            <p:cNvSpPr/>
            <p:nvPr/>
          </p:nvSpPr>
          <p:spPr>
            <a:xfrm>
              <a:off x="5636267" y="4033465"/>
              <a:ext cx="158692" cy="158692"/>
            </a:xfrm>
            <a:custGeom>
              <a:avLst/>
              <a:gdLst>
                <a:gd name="connsiteX0" fmla="*/ 158693 w 158692"/>
                <a:gd name="connsiteY0" fmla="*/ 79346 h 158692"/>
                <a:gd name="connsiteX1" fmla="*/ 79347 w 158692"/>
                <a:gd name="connsiteY1" fmla="*/ 158693 h 158692"/>
                <a:gd name="connsiteX2" fmla="*/ 0 w 158692"/>
                <a:gd name="connsiteY2" fmla="*/ 79346 h 158692"/>
                <a:gd name="connsiteX3" fmla="*/ 79347 w 158692"/>
                <a:gd name="connsiteY3" fmla="*/ 0 h 158692"/>
                <a:gd name="connsiteX4" fmla="*/ 158693 w 158692"/>
                <a:gd name="connsiteY4" fmla="*/ 79346 h 158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692" h="158692">
                  <a:moveTo>
                    <a:pt x="158693" y="79346"/>
                  </a:moveTo>
                  <a:cubicBezTo>
                    <a:pt x="158693" y="123168"/>
                    <a:pt x="123168" y="158693"/>
                    <a:pt x="79347" y="158693"/>
                  </a:cubicBezTo>
                  <a:cubicBezTo>
                    <a:pt x="35525" y="158693"/>
                    <a:pt x="0" y="123168"/>
                    <a:pt x="0" y="79346"/>
                  </a:cubicBezTo>
                  <a:cubicBezTo>
                    <a:pt x="0" y="35525"/>
                    <a:pt x="35525" y="0"/>
                    <a:pt x="79347" y="0"/>
                  </a:cubicBezTo>
                  <a:cubicBezTo>
                    <a:pt x="123168" y="0"/>
                    <a:pt x="158693" y="35525"/>
                    <a:pt x="158693" y="79346"/>
                  </a:cubicBezTo>
                  <a:close/>
                </a:path>
              </a:pathLst>
            </a:custGeom>
            <a:solidFill>
              <a:srgbClr val="28A8E0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24" name="Graphic 74">
              <a:extLst>
                <a:ext uri="{FF2B5EF4-FFF2-40B4-BE49-F238E27FC236}">
                  <a16:creationId xmlns:a16="http://schemas.microsoft.com/office/drawing/2014/main" id="{17D92F0D-E0A3-4860-A375-703034EFC017}"/>
                </a:ext>
              </a:extLst>
            </p:cNvPr>
            <p:cNvGrpSpPr/>
            <p:nvPr/>
          </p:nvGrpSpPr>
          <p:grpSpPr>
            <a:xfrm>
              <a:off x="5650262" y="4067685"/>
              <a:ext cx="131643" cy="82635"/>
              <a:chOff x="5650262" y="4067685"/>
              <a:chExt cx="131643" cy="82635"/>
            </a:xfrm>
            <a:solidFill>
              <a:srgbClr val="FFFFFF"/>
            </a:solidFill>
          </p:grpSpPr>
          <p:sp>
            <p:nvSpPr>
              <p:cNvPr id="125" name="Graphic 74">
                <a:extLst>
                  <a:ext uri="{FF2B5EF4-FFF2-40B4-BE49-F238E27FC236}">
                    <a16:creationId xmlns:a16="http://schemas.microsoft.com/office/drawing/2014/main" id="{5B83ABAD-23B3-4C74-A840-A6A3D849733B}"/>
                  </a:ext>
                </a:extLst>
              </p:cNvPr>
              <p:cNvSpPr/>
              <p:nvPr/>
            </p:nvSpPr>
            <p:spPr>
              <a:xfrm>
                <a:off x="5650262" y="4094893"/>
                <a:ext cx="131643" cy="55427"/>
              </a:xfrm>
              <a:custGeom>
                <a:avLst/>
                <a:gdLst>
                  <a:gd name="connsiteX0" fmla="*/ 120874 w 131643"/>
                  <a:gd name="connsiteY0" fmla="*/ 49998 h 55427"/>
                  <a:gd name="connsiteX1" fmla="*/ 62202 w 131643"/>
                  <a:gd name="connsiteY1" fmla="*/ 50183 h 55427"/>
                  <a:gd name="connsiteX2" fmla="*/ 10769 w 131643"/>
                  <a:gd name="connsiteY2" fmla="*/ 49998 h 55427"/>
                  <a:gd name="connsiteX3" fmla="*/ 10769 w 131643"/>
                  <a:gd name="connsiteY3" fmla="*/ 24717 h 55427"/>
                  <a:gd name="connsiteX4" fmla="*/ 63500 w 131643"/>
                  <a:gd name="connsiteY4" fmla="*/ 24906 h 55427"/>
                  <a:gd name="connsiteX5" fmla="*/ 120874 w 131643"/>
                  <a:gd name="connsiteY5" fmla="*/ 24717 h 55427"/>
                  <a:gd name="connsiteX6" fmla="*/ 120874 w 131643"/>
                  <a:gd name="connsiteY6" fmla="*/ 49998 h 55427"/>
                  <a:gd name="connsiteX7" fmla="*/ 130902 w 131643"/>
                  <a:gd name="connsiteY7" fmla="*/ 20224 h 55427"/>
                  <a:gd name="connsiteX8" fmla="*/ 111591 w 131643"/>
                  <a:gd name="connsiteY8" fmla="*/ 750 h 55427"/>
                  <a:gd name="connsiteX9" fmla="*/ 109735 w 131643"/>
                  <a:gd name="connsiteY9" fmla="*/ 2 h 55427"/>
                  <a:gd name="connsiteX10" fmla="*/ 92280 w 131643"/>
                  <a:gd name="connsiteY10" fmla="*/ 2 h 55427"/>
                  <a:gd name="connsiteX11" fmla="*/ 89682 w 131643"/>
                  <a:gd name="connsiteY11" fmla="*/ 2623 h 55427"/>
                  <a:gd name="connsiteX12" fmla="*/ 92280 w 131643"/>
                  <a:gd name="connsiteY12" fmla="*/ 5244 h 55427"/>
                  <a:gd name="connsiteX13" fmla="*/ 108622 w 131643"/>
                  <a:gd name="connsiteY13" fmla="*/ 5244 h 55427"/>
                  <a:gd name="connsiteX14" fmla="*/ 122730 w 131643"/>
                  <a:gd name="connsiteY14" fmla="*/ 19478 h 55427"/>
                  <a:gd name="connsiteX15" fmla="*/ 63500 w 131643"/>
                  <a:gd name="connsiteY15" fmla="*/ 19663 h 55427"/>
                  <a:gd name="connsiteX16" fmla="*/ 8914 w 131643"/>
                  <a:gd name="connsiteY16" fmla="*/ 19478 h 55427"/>
                  <a:gd name="connsiteX17" fmla="*/ 23026 w 131643"/>
                  <a:gd name="connsiteY17" fmla="*/ 5241 h 55427"/>
                  <a:gd name="connsiteX18" fmla="*/ 39365 w 131643"/>
                  <a:gd name="connsiteY18" fmla="*/ 5241 h 55427"/>
                  <a:gd name="connsiteX19" fmla="*/ 41964 w 131643"/>
                  <a:gd name="connsiteY19" fmla="*/ 2621 h 55427"/>
                  <a:gd name="connsiteX20" fmla="*/ 39365 w 131643"/>
                  <a:gd name="connsiteY20" fmla="*/ 0 h 55427"/>
                  <a:gd name="connsiteX21" fmla="*/ 21910 w 131643"/>
                  <a:gd name="connsiteY21" fmla="*/ 0 h 55427"/>
                  <a:gd name="connsiteX22" fmla="*/ 20053 w 131643"/>
                  <a:gd name="connsiteY22" fmla="*/ 747 h 55427"/>
                  <a:gd name="connsiteX23" fmla="*/ 742 w 131643"/>
                  <a:gd name="connsiteY23" fmla="*/ 20224 h 55427"/>
                  <a:gd name="connsiteX24" fmla="*/ 188 w 131643"/>
                  <a:gd name="connsiteY24" fmla="*/ 23222 h 55427"/>
                  <a:gd name="connsiteX25" fmla="*/ 2598 w 131643"/>
                  <a:gd name="connsiteY25" fmla="*/ 24717 h 55427"/>
                  <a:gd name="connsiteX26" fmla="*/ 5571 w 131643"/>
                  <a:gd name="connsiteY26" fmla="*/ 24717 h 55427"/>
                  <a:gd name="connsiteX27" fmla="*/ 5571 w 131643"/>
                  <a:gd name="connsiteY27" fmla="*/ 52619 h 55427"/>
                  <a:gd name="connsiteX28" fmla="*/ 8170 w 131643"/>
                  <a:gd name="connsiteY28" fmla="*/ 55240 h 55427"/>
                  <a:gd name="connsiteX29" fmla="*/ 62202 w 131643"/>
                  <a:gd name="connsiteY29" fmla="*/ 55428 h 55427"/>
                  <a:gd name="connsiteX30" fmla="*/ 123473 w 131643"/>
                  <a:gd name="connsiteY30" fmla="*/ 55240 h 55427"/>
                  <a:gd name="connsiteX31" fmla="*/ 126071 w 131643"/>
                  <a:gd name="connsiteY31" fmla="*/ 52619 h 55427"/>
                  <a:gd name="connsiteX32" fmla="*/ 126071 w 131643"/>
                  <a:gd name="connsiteY32" fmla="*/ 24717 h 55427"/>
                  <a:gd name="connsiteX33" fmla="*/ 129044 w 131643"/>
                  <a:gd name="connsiteY33" fmla="*/ 24717 h 55427"/>
                  <a:gd name="connsiteX34" fmla="*/ 131459 w 131643"/>
                  <a:gd name="connsiteY34" fmla="*/ 23222 h 55427"/>
                  <a:gd name="connsiteX35" fmla="*/ 130902 w 131643"/>
                  <a:gd name="connsiteY35" fmla="*/ 20224 h 55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131643" h="55427">
                    <a:moveTo>
                      <a:pt x="120874" y="49998"/>
                    </a:moveTo>
                    <a:lnTo>
                      <a:pt x="62202" y="50183"/>
                    </a:lnTo>
                    <a:lnTo>
                      <a:pt x="10769" y="49998"/>
                    </a:lnTo>
                    <a:lnTo>
                      <a:pt x="10769" y="24717"/>
                    </a:lnTo>
                    <a:lnTo>
                      <a:pt x="63500" y="24906"/>
                    </a:lnTo>
                    <a:lnTo>
                      <a:pt x="120874" y="24717"/>
                    </a:lnTo>
                    <a:lnTo>
                      <a:pt x="120874" y="49998"/>
                    </a:lnTo>
                    <a:close/>
                    <a:moveTo>
                      <a:pt x="130902" y="20224"/>
                    </a:moveTo>
                    <a:lnTo>
                      <a:pt x="111591" y="750"/>
                    </a:lnTo>
                    <a:cubicBezTo>
                      <a:pt x="111037" y="375"/>
                      <a:pt x="110293" y="2"/>
                      <a:pt x="109735" y="2"/>
                    </a:cubicBezTo>
                    <a:lnTo>
                      <a:pt x="92280" y="2"/>
                    </a:lnTo>
                    <a:cubicBezTo>
                      <a:pt x="90983" y="2"/>
                      <a:pt x="89682" y="1312"/>
                      <a:pt x="89682" y="2623"/>
                    </a:cubicBezTo>
                    <a:cubicBezTo>
                      <a:pt x="89682" y="4122"/>
                      <a:pt x="90983" y="5244"/>
                      <a:pt x="92280" y="5244"/>
                    </a:cubicBezTo>
                    <a:lnTo>
                      <a:pt x="108622" y="5244"/>
                    </a:lnTo>
                    <a:lnTo>
                      <a:pt x="122730" y="19478"/>
                    </a:lnTo>
                    <a:lnTo>
                      <a:pt x="63500" y="19663"/>
                    </a:lnTo>
                    <a:lnTo>
                      <a:pt x="8914" y="19478"/>
                    </a:lnTo>
                    <a:lnTo>
                      <a:pt x="23026" y="5241"/>
                    </a:lnTo>
                    <a:lnTo>
                      <a:pt x="39365" y="5241"/>
                    </a:lnTo>
                    <a:cubicBezTo>
                      <a:pt x="40662" y="5241"/>
                      <a:pt x="41964" y="4120"/>
                      <a:pt x="41964" y="2621"/>
                    </a:cubicBezTo>
                    <a:cubicBezTo>
                      <a:pt x="41964" y="1311"/>
                      <a:pt x="40662" y="0"/>
                      <a:pt x="39365" y="0"/>
                    </a:cubicBezTo>
                    <a:lnTo>
                      <a:pt x="21910" y="0"/>
                    </a:lnTo>
                    <a:cubicBezTo>
                      <a:pt x="21356" y="0"/>
                      <a:pt x="20612" y="374"/>
                      <a:pt x="20053" y="747"/>
                    </a:cubicBezTo>
                    <a:lnTo>
                      <a:pt x="742" y="20224"/>
                    </a:lnTo>
                    <a:cubicBezTo>
                      <a:pt x="-2" y="20971"/>
                      <a:pt x="-186" y="22096"/>
                      <a:pt x="188" y="23222"/>
                    </a:cubicBezTo>
                    <a:cubicBezTo>
                      <a:pt x="742" y="24154"/>
                      <a:pt x="1670" y="24717"/>
                      <a:pt x="2598" y="24717"/>
                    </a:cubicBezTo>
                    <a:lnTo>
                      <a:pt x="5571" y="24717"/>
                    </a:lnTo>
                    <a:lnTo>
                      <a:pt x="5571" y="52619"/>
                    </a:lnTo>
                    <a:cubicBezTo>
                      <a:pt x="5571" y="54118"/>
                      <a:pt x="6684" y="55240"/>
                      <a:pt x="8170" y="55240"/>
                    </a:cubicBezTo>
                    <a:lnTo>
                      <a:pt x="62202" y="55428"/>
                    </a:lnTo>
                    <a:lnTo>
                      <a:pt x="123473" y="55240"/>
                    </a:lnTo>
                    <a:cubicBezTo>
                      <a:pt x="124959" y="55240"/>
                      <a:pt x="126071" y="54118"/>
                      <a:pt x="126071" y="52619"/>
                    </a:cubicBezTo>
                    <a:lnTo>
                      <a:pt x="126071" y="24717"/>
                    </a:lnTo>
                    <a:lnTo>
                      <a:pt x="129044" y="24717"/>
                    </a:lnTo>
                    <a:cubicBezTo>
                      <a:pt x="129973" y="24717"/>
                      <a:pt x="131086" y="24154"/>
                      <a:pt x="131459" y="23222"/>
                    </a:cubicBezTo>
                    <a:cubicBezTo>
                      <a:pt x="131829" y="22096"/>
                      <a:pt x="131644" y="20971"/>
                      <a:pt x="130902" y="20224"/>
                    </a:cubicBezTo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Graphic 74">
                <a:extLst>
                  <a:ext uri="{FF2B5EF4-FFF2-40B4-BE49-F238E27FC236}">
                    <a16:creationId xmlns:a16="http://schemas.microsoft.com/office/drawing/2014/main" id="{0FBD4388-912D-4AFE-81D0-2375D5BC8D9E}"/>
                  </a:ext>
                </a:extLst>
              </p:cNvPr>
              <p:cNvSpPr/>
              <p:nvPr/>
            </p:nvSpPr>
            <p:spPr>
              <a:xfrm>
                <a:off x="5717597" y="4087839"/>
                <a:ext cx="27209" cy="23178"/>
              </a:xfrm>
              <a:custGeom>
                <a:avLst/>
                <a:gdLst>
                  <a:gd name="connsiteX0" fmla="*/ 13790 w 27209"/>
                  <a:gd name="connsiteY0" fmla="*/ 0 h 23178"/>
                  <a:gd name="connsiteX1" fmla="*/ 12858 w 27209"/>
                  <a:gd name="connsiteY1" fmla="*/ 747 h 23178"/>
                  <a:gd name="connsiteX2" fmla="*/ 0 w 27209"/>
                  <a:gd name="connsiteY2" fmla="*/ 3737 h 23178"/>
                  <a:gd name="connsiteX3" fmla="*/ 0 w 27209"/>
                  <a:gd name="connsiteY3" fmla="*/ 23179 h 23178"/>
                  <a:gd name="connsiteX4" fmla="*/ 17329 w 27209"/>
                  <a:gd name="connsiteY4" fmla="*/ 23179 h 23178"/>
                  <a:gd name="connsiteX5" fmla="*/ 17703 w 27209"/>
                  <a:gd name="connsiteY5" fmla="*/ 18879 h 23178"/>
                  <a:gd name="connsiteX6" fmla="*/ 24972 w 27209"/>
                  <a:gd name="connsiteY6" fmla="*/ 18879 h 23178"/>
                  <a:gd name="connsiteX7" fmla="*/ 27210 w 27209"/>
                  <a:gd name="connsiteY7" fmla="*/ 16822 h 23178"/>
                  <a:gd name="connsiteX8" fmla="*/ 25157 w 27209"/>
                  <a:gd name="connsiteY8" fmla="*/ 14769 h 23178"/>
                  <a:gd name="connsiteX9" fmla="*/ 17703 w 27209"/>
                  <a:gd name="connsiteY9" fmla="*/ 14769 h 23178"/>
                  <a:gd name="connsiteX10" fmla="*/ 16959 w 27209"/>
                  <a:gd name="connsiteY10" fmla="*/ 8601 h 23178"/>
                  <a:gd name="connsiteX11" fmla="*/ 24039 w 27209"/>
                  <a:gd name="connsiteY11" fmla="*/ 5422 h 23178"/>
                  <a:gd name="connsiteX12" fmla="*/ 24971 w 27209"/>
                  <a:gd name="connsiteY12" fmla="*/ 2807 h 23178"/>
                  <a:gd name="connsiteX13" fmla="*/ 22363 w 27209"/>
                  <a:gd name="connsiteY13" fmla="*/ 1685 h 23178"/>
                  <a:gd name="connsiteX14" fmla="*/ 15653 w 27209"/>
                  <a:gd name="connsiteY14" fmla="*/ 4301 h 23178"/>
                  <a:gd name="connsiteX15" fmla="*/ 13790 w 27209"/>
                  <a:gd name="connsiteY15" fmla="*/ 0 h 23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7209" h="23178">
                    <a:moveTo>
                      <a:pt x="13790" y="0"/>
                    </a:moveTo>
                    <a:cubicBezTo>
                      <a:pt x="13415" y="190"/>
                      <a:pt x="13046" y="374"/>
                      <a:pt x="12858" y="747"/>
                    </a:cubicBezTo>
                    <a:cubicBezTo>
                      <a:pt x="9319" y="2431"/>
                      <a:pt x="5031" y="3737"/>
                      <a:pt x="0" y="3737"/>
                    </a:cubicBezTo>
                    <a:lnTo>
                      <a:pt x="0" y="23179"/>
                    </a:lnTo>
                    <a:lnTo>
                      <a:pt x="17329" y="23179"/>
                    </a:lnTo>
                    <a:cubicBezTo>
                      <a:pt x="17517" y="21869"/>
                      <a:pt x="17703" y="20373"/>
                      <a:pt x="17703" y="18879"/>
                    </a:cubicBezTo>
                    <a:lnTo>
                      <a:pt x="24972" y="18879"/>
                    </a:lnTo>
                    <a:cubicBezTo>
                      <a:pt x="26278" y="18879"/>
                      <a:pt x="27020" y="17758"/>
                      <a:pt x="27210" y="16822"/>
                    </a:cubicBezTo>
                    <a:cubicBezTo>
                      <a:pt x="27210" y="15516"/>
                      <a:pt x="26278" y="14769"/>
                      <a:pt x="25157" y="14769"/>
                    </a:cubicBezTo>
                    <a:lnTo>
                      <a:pt x="17703" y="14769"/>
                    </a:lnTo>
                    <a:cubicBezTo>
                      <a:pt x="17703" y="12526"/>
                      <a:pt x="17329" y="10469"/>
                      <a:pt x="16959" y="8601"/>
                    </a:cubicBezTo>
                    <a:lnTo>
                      <a:pt x="24039" y="5422"/>
                    </a:lnTo>
                    <a:cubicBezTo>
                      <a:pt x="24971" y="5048"/>
                      <a:pt x="25345" y="3738"/>
                      <a:pt x="24971" y="2807"/>
                    </a:cubicBezTo>
                    <a:cubicBezTo>
                      <a:pt x="24596" y="1685"/>
                      <a:pt x="23295" y="1312"/>
                      <a:pt x="22363" y="1685"/>
                    </a:cubicBezTo>
                    <a:lnTo>
                      <a:pt x="15653" y="4301"/>
                    </a:lnTo>
                    <a:cubicBezTo>
                      <a:pt x="15280" y="2990"/>
                      <a:pt x="14721" y="1496"/>
                      <a:pt x="13790" y="0"/>
                    </a:cubicBezTo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Graphic 74">
                <a:extLst>
                  <a:ext uri="{FF2B5EF4-FFF2-40B4-BE49-F238E27FC236}">
                    <a16:creationId xmlns:a16="http://schemas.microsoft.com/office/drawing/2014/main" id="{7B6FA30E-69BC-4E23-BA04-52CB0F533D4F}"/>
                  </a:ext>
                </a:extLst>
              </p:cNvPr>
              <p:cNvSpPr/>
              <p:nvPr/>
            </p:nvSpPr>
            <p:spPr>
              <a:xfrm>
                <a:off x="5687364" y="4087840"/>
                <a:ext cx="28216" cy="23177"/>
              </a:xfrm>
              <a:custGeom>
                <a:avLst/>
                <a:gdLst>
                  <a:gd name="connsiteX0" fmla="*/ 2112 w 28216"/>
                  <a:gd name="connsiteY0" fmla="*/ 18878 h 23177"/>
                  <a:gd name="connsiteX1" fmla="*/ 9981 w 28216"/>
                  <a:gd name="connsiteY1" fmla="*/ 18878 h 23177"/>
                  <a:gd name="connsiteX2" fmla="*/ 10367 w 28216"/>
                  <a:gd name="connsiteY2" fmla="*/ 23177 h 23177"/>
                  <a:gd name="connsiteX3" fmla="*/ 28217 w 28216"/>
                  <a:gd name="connsiteY3" fmla="*/ 23177 h 23177"/>
                  <a:gd name="connsiteX4" fmla="*/ 28217 w 28216"/>
                  <a:gd name="connsiteY4" fmla="*/ 3737 h 23177"/>
                  <a:gd name="connsiteX5" fmla="*/ 14973 w 28216"/>
                  <a:gd name="connsiteY5" fmla="*/ 747 h 23177"/>
                  <a:gd name="connsiteX6" fmla="*/ 14012 w 28216"/>
                  <a:gd name="connsiteY6" fmla="*/ 0 h 23177"/>
                  <a:gd name="connsiteX7" fmla="*/ 11900 w 28216"/>
                  <a:gd name="connsiteY7" fmla="*/ 4674 h 23177"/>
                  <a:gd name="connsiteX8" fmla="*/ 4800 w 28216"/>
                  <a:gd name="connsiteY8" fmla="*/ 1684 h 23177"/>
                  <a:gd name="connsiteX9" fmla="*/ 2113 w 28216"/>
                  <a:gd name="connsiteY9" fmla="*/ 2805 h 23177"/>
                  <a:gd name="connsiteX10" fmla="*/ 3456 w 28216"/>
                  <a:gd name="connsiteY10" fmla="*/ 5421 h 23177"/>
                  <a:gd name="connsiteX11" fmla="*/ 10750 w 28216"/>
                  <a:gd name="connsiteY11" fmla="*/ 8599 h 23177"/>
                  <a:gd name="connsiteX12" fmla="*/ 9982 w 28216"/>
                  <a:gd name="connsiteY12" fmla="*/ 14768 h 23177"/>
                  <a:gd name="connsiteX13" fmla="*/ 2113 w 28216"/>
                  <a:gd name="connsiteY13" fmla="*/ 14768 h 23177"/>
                  <a:gd name="connsiteX14" fmla="*/ 0 w 28216"/>
                  <a:gd name="connsiteY14" fmla="*/ 16821 h 23177"/>
                  <a:gd name="connsiteX15" fmla="*/ 2112 w 28216"/>
                  <a:gd name="connsiteY15" fmla="*/ 18878 h 231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8216" h="23177">
                    <a:moveTo>
                      <a:pt x="2112" y="18878"/>
                    </a:moveTo>
                    <a:lnTo>
                      <a:pt x="9981" y="18878"/>
                    </a:lnTo>
                    <a:cubicBezTo>
                      <a:pt x="9981" y="20372"/>
                      <a:pt x="10174" y="21868"/>
                      <a:pt x="10367" y="23177"/>
                    </a:cubicBezTo>
                    <a:lnTo>
                      <a:pt x="28217" y="23177"/>
                    </a:lnTo>
                    <a:lnTo>
                      <a:pt x="28217" y="3737"/>
                    </a:lnTo>
                    <a:cubicBezTo>
                      <a:pt x="23035" y="3737"/>
                      <a:pt x="18618" y="2431"/>
                      <a:pt x="14973" y="747"/>
                    </a:cubicBezTo>
                    <a:cubicBezTo>
                      <a:pt x="14780" y="373"/>
                      <a:pt x="14397" y="185"/>
                      <a:pt x="14012" y="0"/>
                    </a:cubicBezTo>
                    <a:cubicBezTo>
                      <a:pt x="13055" y="1494"/>
                      <a:pt x="12480" y="2990"/>
                      <a:pt x="11900" y="4674"/>
                    </a:cubicBezTo>
                    <a:lnTo>
                      <a:pt x="4800" y="1684"/>
                    </a:lnTo>
                    <a:cubicBezTo>
                      <a:pt x="3839" y="1306"/>
                      <a:pt x="2495" y="1684"/>
                      <a:pt x="2113" y="2805"/>
                    </a:cubicBezTo>
                    <a:cubicBezTo>
                      <a:pt x="1730" y="3737"/>
                      <a:pt x="2306" y="5048"/>
                      <a:pt x="3456" y="5421"/>
                    </a:cubicBezTo>
                    <a:lnTo>
                      <a:pt x="10750" y="8599"/>
                    </a:lnTo>
                    <a:cubicBezTo>
                      <a:pt x="10367" y="10653"/>
                      <a:pt x="9982" y="12711"/>
                      <a:pt x="9982" y="14768"/>
                    </a:cubicBezTo>
                    <a:lnTo>
                      <a:pt x="2113" y="14768"/>
                    </a:lnTo>
                    <a:cubicBezTo>
                      <a:pt x="769" y="14768"/>
                      <a:pt x="0" y="15515"/>
                      <a:pt x="0" y="16821"/>
                    </a:cubicBezTo>
                    <a:cubicBezTo>
                      <a:pt x="0" y="17758"/>
                      <a:pt x="768" y="18878"/>
                      <a:pt x="2112" y="18878"/>
                    </a:cubicBezTo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8" name="Graphic 74">
                <a:extLst>
                  <a:ext uri="{FF2B5EF4-FFF2-40B4-BE49-F238E27FC236}">
                    <a16:creationId xmlns:a16="http://schemas.microsoft.com/office/drawing/2014/main" id="{E469683E-4188-4A2D-892A-3FD5D8C0BDC0}"/>
                  </a:ext>
                </a:extLst>
              </p:cNvPr>
              <p:cNvSpPr/>
              <p:nvPr/>
            </p:nvSpPr>
            <p:spPr>
              <a:xfrm>
                <a:off x="5696433" y="4067685"/>
                <a:ext cx="39303" cy="21162"/>
              </a:xfrm>
              <a:custGeom>
                <a:avLst/>
                <a:gdLst>
                  <a:gd name="connsiteX0" fmla="*/ 3573 w 39303"/>
                  <a:gd name="connsiteY0" fmla="*/ 7175 h 21162"/>
                  <a:gd name="connsiteX1" fmla="*/ 4513 w 39303"/>
                  <a:gd name="connsiteY1" fmla="*/ 7175 h 21162"/>
                  <a:gd name="connsiteX2" fmla="*/ 9779 w 39303"/>
                  <a:gd name="connsiteY2" fmla="*/ 13432 h 21162"/>
                  <a:gd name="connsiteX3" fmla="*/ 6206 w 39303"/>
                  <a:gd name="connsiteY3" fmla="*/ 17665 h 21162"/>
                  <a:gd name="connsiteX4" fmla="*/ 6958 w 39303"/>
                  <a:gd name="connsiteY4" fmla="*/ 18219 h 21162"/>
                  <a:gd name="connsiteX5" fmla="*/ 19932 w 39303"/>
                  <a:gd name="connsiteY5" fmla="*/ 21163 h 21162"/>
                  <a:gd name="connsiteX6" fmla="*/ 32722 w 39303"/>
                  <a:gd name="connsiteY6" fmla="*/ 18219 h 21162"/>
                  <a:gd name="connsiteX7" fmla="*/ 33662 w 39303"/>
                  <a:gd name="connsiteY7" fmla="*/ 17665 h 21162"/>
                  <a:gd name="connsiteX8" fmla="*/ 29333 w 39303"/>
                  <a:gd name="connsiteY8" fmla="*/ 13248 h 21162"/>
                  <a:gd name="connsiteX9" fmla="*/ 34789 w 39303"/>
                  <a:gd name="connsiteY9" fmla="*/ 7175 h 21162"/>
                  <a:gd name="connsiteX10" fmla="*/ 35541 w 39303"/>
                  <a:gd name="connsiteY10" fmla="*/ 7175 h 21162"/>
                  <a:gd name="connsiteX11" fmla="*/ 39303 w 39303"/>
                  <a:gd name="connsiteY11" fmla="*/ 3493 h 21162"/>
                  <a:gd name="connsiteX12" fmla="*/ 35541 w 39303"/>
                  <a:gd name="connsiteY12" fmla="*/ 0 h 21162"/>
                  <a:gd name="connsiteX13" fmla="*/ 31971 w 39303"/>
                  <a:gd name="connsiteY13" fmla="*/ 3493 h 21162"/>
                  <a:gd name="connsiteX14" fmla="*/ 32345 w 39303"/>
                  <a:gd name="connsiteY14" fmla="*/ 5151 h 21162"/>
                  <a:gd name="connsiteX15" fmla="*/ 26706 w 39303"/>
                  <a:gd name="connsiteY15" fmla="*/ 11408 h 21162"/>
                  <a:gd name="connsiteX16" fmla="*/ 19932 w 39303"/>
                  <a:gd name="connsiteY16" fmla="*/ 9754 h 21162"/>
                  <a:gd name="connsiteX17" fmla="*/ 12601 w 39303"/>
                  <a:gd name="connsiteY17" fmla="*/ 11593 h 21162"/>
                  <a:gd name="connsiteX18" fmla="*/ 6958 w 39303"/>
                  <a:gd name="connsiteY18" fmla="*/ 5151 h 21162"/>
                  <a:gd name="connsiteX19" fmla="*/ 7336 w 39303"/>
                  <a:gd name="connsiteY19" fmla="*/ 3493 h 21162"/>
                  <a:gd name="connsiteX20" fmla="*/ 3573 w 39303"/>
                  <a:gd name="connsiteY20" fmla="*/ 0 h 21162"/>
                  <a:gd name="connsiteX21" fmla="*/ 0 w 39303"/>
                  <a:gd name="connsiteY21" fmla="*/ 3493 h 21162"/>
                  <a:gd name="connsiteX22" fmla="*/ 3573 w 39303"/>
                  <a:gd name="connsiteY22" fmla="*/ 7175 h 211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9303" h="21162">
                    <a:moveTo>
                      <a:pt x="3573" y="7175"/>
                    </a:moveTo>
                    <a:lnTo>
                      <a:pt x="4513" y="7175"/>
                    </a:lnTo>
                    <a:lnTo>
                      <a:pt x="9779" y="13432"/>
                    </a:lnTo>
                    <a:cubicBezTo>
                      <a:pt x="8461" y="14721"/>
                      <a:pt x="7146" y="16010"/>
                      <a:pt x="6206" y="17665"/>
                    </a:cubicBezTo>
                    <a:cubicBezTo>
                      <a:pt x="6395" y="17850"/>
                      <a:pt x="6584" y="18035"/>
                      <a:pt x="6958" y="18219"/>
                    </a:cubicBezTo>
                    <a:cubicBezTo>
                      <a:pt x="10343" y="19874"/>
                      <a:pt x="14856" y="21163"/>
                      <a:pt x="19932" y="21163"/>
                    </a:cubicBezTo>
                    <a:cubicBezTo>
                      <a:pt x="24824" y="21163"/>
                      <a:pt x="29333" y="19874"/>
                      <a:pt x="32722" y="18219"/>
                    </a:cubicBezTo>
                    <a:cubicBezTo>
                      <a:pt x="33096" y="18035"/>
                      <a:pt x="33284" y="17850"/>
                      <a:pt x="33662" y="17665"/>
                    </a:cubicBezTo>
                    <a:cubicBezTo>
                      <a:pt x="32532" y="15826"/>
                      <a:pt x="31030" y="14352"/>
                      <a:pt x="29333" y="13248"/>
                    </a:cubicBezTo>
                    <a:cubicBezTo>
                      <a:pt x="33284" y="9015"/>
                      <a:pt x="34414" y="7546"/>
                      <a:pt x="34789" y="7175"/>
                    </a:cubicBezTo>
                    <a:lnTo>
                      <a:pt x="35541" y="7175"/>
                    </a:lnTo>
                    <a:cubicBezTo>
                      <a:pt x="37611" y="7175"/>
                      <a:pt x="39303" y="5521"/>
                      <a:pt x="39303" y="3493"/>
                    </a:cubicBezTo>
                    <a:cubicBezTo>
                      <a:pt x="39303" y="1654"/>
                      <a:pt x="37611" y="0"/>
                      <a:pt x="35541" y="0"/>
                    </a:cubicBezTo>
                    <a:cubicBezTo>
                      <a:pt x="33475" y="0"/>
                      <a:pt x="31971" y="1655"/>
                      <a:pt x="31971" y="3493"/>
                    </a:cubicBezTo>
                    <a:cubicBezTo>
                      <a:pt x="31971" y="4232"/>
                      <a:pt x="31971" y="4597"/>
                      <a:pt x="32345" y="5151"/>
                    </a:cubicBezTo>
                    <a:lnTo>
                      <a:pt x="26706" y="11408"/>
                    </a:lnTo>
                    <a:cubicBezTo>
                      <a:pt x="24635" y="10304"/>
                      <a:pt x="22380" y="9754"/>
                      <a:pt x="19932" y="9754"/>
                    </a:cubicBezTo>
                    <a:cubicBezTo>
                      <a:pt x="17300" y="9754"/>
                      <a:pt x="14855" y="10304"/>
                      <a:pt x="12601" y="11593"/>
                    </a:cubicBezTo>
                    <a:cubicBezTo>
                      <a:pt x="8461" y="6991"/>
                      <a:pt x="7146" y="5522"/>
                      <a:pt x="6958" y="5151"/>
                    </a:cubicBezTo>
                    <a:cubicBezTo>
                      <a:pt x="7146" y="4782"/>
                      <a:pt x="7336" y="4232"/>
                      <a:pt x="7336" y="3493"/>
                    </a:cubicBezTo>
                    <a:cubicBezTo>
                      <a:pt x="7336" y="1654"/>
                      <a:pt x="5643" y="0"/>
                      <a:pt x="3573" y="0"/>
                    </a:cubicBezTo>
                    <a:cubicBezTo>
                      <a:pt x="1503" y="0"/>
                      <a:pt x="0" y="1655"/>
                      <a:pt x="0" y="3493"/>
                    </a:cubicBezTo>
                    <a:cubicBezTo>
                      <a:pt x="0" y="5522"/>
                      <a:pt x="1503" y="7175"/>
                      <a:pt x="3573" y="7175"/>
                    </a:cubicBezTo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29" name="Graphic 77">
            <a:extLst>
              <a:ext uri="{FF2B5EF4-FFF2-40B4-BE49-F238E27FC236}">
                <a16:creationId xmlns:a16="http://schemas.microsoft.com/office/drawing/2014/main" id="{F2854863-FA8A-4057-954F-523E142D8A5C}"/>
              </a:ext>
            </a:extLst>
          </p:cNvPr>
          <p:cNvGrpSpPr/>
          <p:nvPr/>
        </p:nvGrpSpPr>
        <p:grpSpPr>
          <a:xfrm>
            <a:off x="4721082" y="3915221"/>
            <a:ext cx="403807" cy="403807"/>
            <a:chOff x="4721082" y="3915221"/>
            <a:chExt cx="403807" cy="403807"/>
          </a:xfrm>
        </p:grpSpPr>
        <p:sp>
          <p:nvSpPr>
            <p:cNvPr id="130" name="Graphic 77">
              <a:extLst>
                <a:ext uri="{FF2B5EF4-FFF2-40B4-BE49-F238E27FC236}">
                  <a16:creationId xmlns:a16="http://schemas.microsoft.com/office/drawing/2014/main" id="{B8D6B7E6-03C6-4533-A33E-AB8D0B1DC572}"/>
                </a:ext>
              </a:extLst>
            </p:cNvPr>
            <p:cNvSpPr/>
            <p:nvPr/>
          </p:nvSpPr>
          <p:spPr>
            <a:xfrm>
              <a:off x="4721082" y="3915221"/>
              <a:ext cx="403807" cy="403807"/>
            </a:xfrm>
            <a:custGeom>
              <a:avLst/>
              <a:gdLst>
                <a:gd name="connsiteX0" fmla="*/ 403807 w 403807"/>
                <a:gd name="connsiteY0" fmla="*/ 201904 h 403807"/>
                <a:gd name="connsiteX1" fmla="*/ 201904 w 403807"/>
                <a:gd name="connsiteY1" fmla="*/ 403807 h 403807"/>
                <a:gd name="connsiteX2" fmla="*/ 0 w 403807"/>
                <a:gd name="connsiteY2" fmla="*/ 201904 h 403807"/>
                <a:gd name="connsiteX3" fmla="*/ 201904 w 403807"/>
                <a:gd name="connsiteY3" fmla="*/ 0 h 403807"/>
                <a:gd name="connsiteX4" fmla="*/ 403807 w 403807"/>
                <a:gd name="connsiteY4" fmla="*/ 201904 h 40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807" h="403807">
                  <a:moveTo>
                    <a:pt x="403807" y="201904"/>
                  </a:moveTo>
                  <a:cubicBezTo>
                    <a:pt x="403807" y="313412"/>
                    <a:pt x="313412" y="403807"/>
                    <a:pt x="201904" y="403807"/>
                  </a:cubicBezTo>
                  <a:cubicBezTo>
                    <a:pt x="90395" y="403807"/>
                    <a:pt x="0" y="313412"/>
                    <a:pt x="0" y="201904"/>
                  </a:cubicBezTo>
                  <a:cubicBezTo>
                    <a:pt x="0" y="90395"/>
                    <a:pt x="90395" y="0"/>
                    <a:pt x="201904" y="0"/>
                  </a:cubicBezTo>
                  <a:cubicBezTo>
                    <a:pt x="313412" y="0"/>
                    <a:pt x="403807" y="90395"/>
                    <a:pt x="403807" y="201904"/>
                  </a:cubicBezTo>
                  <a:close/>
                </a:path>
              </a:pathLst>
            </a:custGeom>
            <a:solidFill>
              <a:srgbClr val="28A8E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1" name="Graphic 77">
              <a:extLst>
                <a:ext uri="{FF2B5EF4-FFF2-40B4-BE49-F238E27FC236}">
                  <a16:creationId xmlns:a16="http://schemas.microsoft.com/office/drawing/2014/main" id="{89D96D9C-512F-49B7-A76A-239B1C85CE30}"/>
                </a:ext>
              </a:extLst>
            </p:cNvPr>
            <p:cNvGrpSpPr/>
            <p:nvPr/>
          </p:nvGrpSpPr>
          <p:grpSpPr>
            <a:xfrm>
              <a:off x="4756694" y="4002297"/>
              <a:ext cx="334978" cy="210272"/>
              <a:chOff x="4756694" y="4002297"/>
              <a:chExt cx="334978" cy="210272"/>
            </a:xfrm>
            <a:solidFill>
              <a:srgbClr val="FFFFFF"/>
            </a:solidFill>
          </p:grpSpPr>
          <p:sp>
            <p:nvSpPr>
              <p:cNvPr id="132" name="Graphic 77">
                <a:extLst>
                  <a:ext uri="{FF2B5EF4-FFF2-40B4-BE49-F238E27FC236}">
                    <a16:creationId xmlns:a16="http://schemas.microsoft.com/office/drawing/2014/main" id="{DA602AF5-2DAB-433C-AE6F-921DF52A1408}"/>
                  </a:ext>
                </a:extLst>
              </p:cNvPr>
              <p:cNvSpPr/>
              <p:nvPr/>
            </p:nvSpPr>
            <p:spPr>
              <a:xfrm>
                <a:off x="4756694" y="4071528"/>
                <a:ext cx="334978" cy="141041"/>
              </a:xfrm>
              <a:custGeom>
                <a:avLst/>
                <a:gdLst>
                  <a:gd name="connsiteX0" fmla="*/ 307574 w 334978"/>
                  <a:gd name="connsiteY0" fmla="*/ 127225 h 141041"/>
                  <a:gd name="connsiteX1" fmla="*/ 158278 w 334978"/>
                  <a:gd name="connsiteY1" fmla="*/ 127695 h 141041"/>
                  <a:gd name="connsiteX2" fmla="*/ 27402 w 334978"/>
                  <a:gd name="connsiteY2" fmla="*/ 127225 h 141041"/>
                  <a:gd name="connsiteX3" fmla="*/ 27402 w 334978"/>
                  <a:gd name="connsiteY3" fmla="*/ 62894 h 141041"/>
                  <a:gd name="connsiteX4" fmla="*/ 161580 w 334978"/>
                  <a:gd name="connsiteY4" fmla="*/ 63376 h 141041"/>
                  <a:gd name="connsiteX5" fmla="*/ 307574 w 334978"/>
                  <a:gd name="connsiteY5" fmla="*/ 62894 h 141041"/>
                  <a:gd name="connsiteX6" fmla="*/ 307574 w 334978"/>
                  <a:gd name="connsiteY6" fmla="*/ 127225 h 141041"/>
                  <a:gd name="connsiteX7" fmla="*/ 333091 w 334978"/>
                  <a:gd name="connsiteY7" fmla="*/ 51461 h 141041"/>
                  <a:gd name="connsiteX8" fmla="*/ 283951 w 334978"/>
                  <a:gd name="connsiteY8" fmla="*/ 1907 h 141041"/>
                  <a:gd name="connsiteX9" fmla="*/ 279231 w 334978"/>
                  <a:gd name="connsiteY9" fmla="*/ 6 h 141041"/>
                  <a:gd name="connsiteX10" fmla="*/ 234815 w 334978"/>
                  <a:gd name="connsiteY10" fmla="*/ 6 h 141041"/>
                  <a:gd name="connsiteX11" fmla="*/ 228202 w 334978"/>
                  <a:gd name="connsiteY11" fmla="*/ 6675 h 141041"/>
                  <a:gd name="connsiteX12" fmla="*/ 234815 w 334978"/>
                  <a:gd name="connsiteY12" fmla="*/ 13343 h 141041"/>
                  <a:gd name="connsiteX13" fmla="*/ 276399 w 334978"/>
                  <a:gd name="connsiteY13" fmla="*/ 13343 h 141041"/>
                  <a:gd name="connsiteX14" fmla="*/ 312297 w 334978"/>
                  <a:gd name="connsiteY14" fmla="*/ 49563 h 141041"/>
                  <a:gd name="connsiteX15" fmla="*/ 161580 w 334978"/>
                  <a:gd name="connsiteY15" fmla="*/ 50033 h 141041"/>
                  <a:gd name="connsiteX16" fmla="*/ 22681 w 334978"/>
                  <a:gd name="connsiteY16" fmla="*/ 49563 h 141041"/>
                  <a:gd name="connsiteX17" fmla="*/ 58592 w 334978"/>
                  <a:gd name="connsiteY17" fmla="*/ 13337 h 141041"/>
                  <a:gd name="connsiteX18" fmla="*/ 100167 w 334978"/>
                  <a:gd name="connsiteY18" fmla="*/ 13337 h 141041"/>
                  <a:gd name="connsiteX19" fmla="*/ 106780 w 334978"/>
                  <a:gd name="connsiteY19" fmla="*/ 6668 h 141041"/>
                  <a:gd name="connsiteX20" fmla="*/ 100167 w 334978"/>
                  <a:gd name="connsiteY20" fmla="*/ 0 h 141041"/>
                  <a:gd name="connsiteX21" fmla="*/ 55751 w 334978"/>
                  <a:gd name="connsiteY21" fmla="*/ 0 h 141041"/>
                  <a:gd name="connsiteX22" fmla="*/ 51027 w 334978"/>
                  <a:gd name="connsiteY22" fmla="*/ 1901 h 141041"/>
                  <a:gd name="connsiteX23" fmla="*/ 1888 w 334978"/>
                  <a:gd name="connsiteY23" fmla="*/ 51461 h 141041"/>
                  <a:gd name="connsiteX24" fmla="*/ 478 w 334978"/>
                  <a:gd name="connsiteY24" fmla="*/ 59091 h 141041"/>
                  <a:gd name="connsiteX25" fmla="*/ 6612 w 334978"/>
                  <a:gd name="connsiteY25" fmla="*/ 62894 h 141041"/>
                  <a:gd name="connsiteX26" fmla="*/ 14177 w 334978"/>
                  <a:gd name="connsiteY26" fmla="*/ 62894 h 141041"/>
                  <a:gd name="connsiteX27" fmla="*/ 14177 w 334978"/>
                  <a:gd name="connsiteY27" fmla="*/ 133893 h 141041"/>
                  <a:gd name="connsiteX28" fmla="*/ 20789 w 334978"/>
                  <a:gd name="connsiteY28" fmla="*/ 140562 h 141041"/>
                  <a:gd name="connsiteX29" fmla="*/ 158278 w 334978"/>
                  <a:gd name="connsiteY29" fmla="*/ 141041 h 141041"/>
                  <a:gd name="connsiteX30" fmla="*/ 314186 w 334978"/>
                  <a:gd name="connsiteY30" fmla="*/ 140562 h 141041"/>
                  <a:gd name="connsiteX31" fmla="*/ 320799 w 334978"/>
                  <a:gd name="connsiteY31" fmla="*/ 133893 h 141041"/>
                  <a:gd name="connsiteX32" fmla="*/ 320799 w 334978"/>
                  <a:gd name="connsiteY32" fmla="*/ 62894 h 141041"/>
                  <a:gd name="connsiteX33" fmla="*/ 328364 w 334978"/>
                  <a:gd name="connsiteY33" fmla="*/ 62894 h 141041"/>
                  <a:gd name="connsiteX34" fmla="*/ 334507 w 334978"/>
                  <a:gd name="connsiteY34" fmla="*/ 59091 h 141041"/>
                  <a:gd name="connsiteX35" fmla="*/ 333091 w 334978"/>
                  <a:gd name="connsiteY35" fmla="*/ 51461 h 1410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334978" h="141041">
                    <a:moveTo>
                      <a:pt x="307574" y="127225"/>
                    </a:moveTo>
                    <a:lnTo>
                      <a:pt x="158278" y="127695"/>
                    </a:lnTo>
                    <a:lnTo>
                      <a:pt x="27402" y="127225"/>
                    </a:lnTo>
                    <a:lnTo>
                      <a:pt x="27402" y="62894"/>
                    </a:lnTo>
                    <a:lnTo>
                      <a:pt x="161580" y="63376"/>
                    </a:lnTo>
                    <a:lnTo>
                      <a:pt x="307574" y="62894"/>
                    </a:lnTo>
                    <a:lnTo>
                      <a:pt x="307574" y="127225"/>
                    </a:lnTo>
                    <a:close/>
                    <a:moveTo>
                      <a:pt x="333091" y="51461"/>
                    </a:moveTo>
                    <a:lnTo>
                      <a:pt x="283951" y="1907"/>
                    </a:lnTo>
                    <a:cubicBezTo>
                      <a:pt x="282542" y="955"/>
                      <a:pt x="280650" y="6"/>
                      <a:pt x="279231" y="6"/>
                    </a:cubicBezTo>
                    <a:lnTo>
                      <a:pt x="234815" y="6"/>
                    </a:lnTo>
                    <a:cubicBezTo>
                      <a:pt x="231513" y="6"/>
                      <a:pt x="228202" y="3339"/>
                      <a:pt x="228202" y="6675"/>
                    </a:cubicBezTo>
                    <a:cubicBezTo>
                      <a:pt x="228202" y="10490"/>
                      <a:pt x="231513" y="13343"/>
                      <a:pt x="234815" y="13343"/>
                    </a:cubicBezTo>
                    <a:lnTo>
                      <a:pt x="276399" y="13343"/>
                    </a:lnTo>
                    <a:lnTo>
                      <a:pt x="312297" y="49563"/>
                    </a:lnTo>
                    <a:lnTo>
                      <a:pt x="161580" y="50033"/>
                    </a:lnTo>
                    <a:lnTo>
                      <a:pt x="22681" y="49563"/>
                    </a:lnTo>
                    <a:lnTo>
                      <a:pt x="58592" y="13337"/>
                    </a:lnTo>
                    <a:lnTo>
                      <a:pt x="100167" y="13337"/>
                    </a:lnTo>
                    <a:cubicBezTo>
                      <a:pt x="103469" y="13337"/>
                      <a:pt x="106780" y="10483"/>
                      <a:pt x="106780" y="6668"/>
                    </a:cubicBezTo>
                    <a:cubicBezTo>
                      <a:pt x="106780" y="3336"/>
                      <a:pt x="103469" y="0"/>
                      <a:pt x="100167" y="0"/>
                    </a:cubicBezTo>
                    <a:lnTo>
                      <a:pt x="55751" y="0"/>
                    </a:lnTo>
                    <a:cubicBezTo>
                      <a:pt x="54342" y="0"/>
                      <a:pt x="52450" y="952"/>
                      <a:pt x="51027" y="1901"/>
                    </a:cubicBezTo>
                    <a:lnTo>
                      <a:pt x="1888" y="51461"/>
                    </a:lnTo>
                    <a:cubicBezTo>
                      <a:pt x="-4" y="53363"/>
                      <a:pt x="-474" y="56225"/>
                      <a:pt x="478" y="59091"/>
                    </a:cubicBezTo>
                    <a:cubicBezTo>
                      <a:pt x="1888" y="61462"/>
                      <a:pt x="4250" y="62894"/>
                      <a:pt x="6612" y="62894"/>
                    </a:cubicBezTo>
                    <a:lnTo>
                      <a:pt x="14177" y="62894"/>
                    </a:lnTo>
                    <a:lnTo>
                      <a:pt x="14177" y="133893"/>
                    </a:lnTo>
                    <a:cubicBezTo>
                      <a:pt x="14177" y="137708"/>
                      <a:pt x="17008" y="140562"/>
                      <a:pt x="20789" y="140562"/>
                    </a:cubicBezTo>
                    <a:lnTo>
                      <a:pt x="158278" y="141041"/>
                    </a:lnTo>
                    <a:lnTo>
                      <a:pt x="314186" y="140562"/>
                    </a:lnTo>
                    <a:cubicBezTo>
                      <a:pt x="317967" y="140562"/>
                      <a:pt x="320799" y="137708"/>
                      <a:pt x="320799" y="133893"/>
                    </a:cubicBezTo>
                    <a:lnTo>
                      <a:pt x="320799" y="62894"/>
                    </a:lnTo>
                    <a:lnTo>
                      <a:pt x="328364" y="62894"/>
                    </a:lnTo>
                    <a:cubicBezTo>
                      <a:pt x="330726" y="62894"/>
                      <a:pt x="333558" y="61462"/>
                      <a:pt x="334507" y="59091"/>
                    </a:cubicBezTo>
                    <a:cubicBezTo>
                      <a:pt x="335450" y="56225"/>
                      <a:pt x="334980" y="53363"/>
                      <a:pt x="333091" y="51461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3" name="Graphic 77">
                <a:extLst>
                  <a:ext uri="{FF2B5EF4-FFF2-40B4-BE49-F238E27FC236}">
                    <a16:creationId xmlns:a16="http://schemas.microsoft.com/office/drawing/2014/main" id="{B5FA09C5-B839-4F92-9071-48193819165D}"/>
                  </a:ext>
                </a:extLst>
              </p:cNvPr>
              <p:cNvSpPr/>
              <p:nvPr/>
            </p:nvSpPr>
            <p:spPr>
              <a:xfrm>
                <a:off x="4928034" y="4053579"/>
                <a:ext cx="69237" cy="58979"/>
              </a:xfrm>
              <a:custGeom>
                <a:avLst/>
                <a:gdLst>
                  <a:gd name="connsiteX0" fmla="*/ 35089 w 69237"/>
                  <a:gd name="connsiteY0" fmla="*/ 0 h 58979"/>
                  <a:gd name="connsiteX1" fmla="*/ 32717 w 69237"/>
                  <a:gd name="connsiteY1" fmla="*/ 1901 h 58979"/>
                  <a:gd name="connsiteX2" fmla="*/ 0 w 69237"/>
                  <a:gd name="connsiteY2" fmla="*/ 9509 h 58979"/>
                  <a:gd name="connsiteX3" fmla="*/ 0 w 69237"/>
                  <a:gd name="connsiteY3" fmla="*/ 58980 h 58979"/>
                  <a:gd name="connsiteX4" fmla="*/ 44094 w 69237"/>
                  <a:gd name="connsiteY4" fmla="*/ 58980 h 58979"/>
                  <a:gd name="connsiteX5" fmla="*/ 45046 w 69237"/>
                  <a:gd name="connsiteY5" fmla="*/ 48039 h 58979"/>
                  <a:gd name="connsiteX6" fmla="*/ 63543 w 69237"/>
                  <a:gd name="connsiteY6" fmla="*/ 48039 h 58979"/>
                  <a:gd name="connsiteX7" fmla="*/ 69237 w 69237"/>
                  <a:gd name="connsiteY7" fmla="*/ 42805 h 58979"/>
                  <a:gd name="connsiteX8" fmla="*/ 64013 w 69237"/>
                  <a:gd name="connsiteY8" fmla="*/ 37580 h 58979"/>
                  <a:gd name="connsiteX9" fmla="*/ 45046 w 69237"/>
                  <a:gd name="connsiteY9" fmla="*/ 37580 h 58979"/>
                  <a:gd name="connsiteX10" fmla="*/ 43154 w 69237"/>
                  <a:gd name="connsiteY10" fmla="*/ 21885 h 58979"/>
                  <a:gd name="connsiteX11" fmla="*/ 61169 w 69237"/>
                  <a:gd name="connsiteY11" fmla="*/ 13797 h 58979"/>
                  <a:gd name="connsiteX12" fmla="*/ 63540 w 69237"/>
                  <a:gd name="connsiteY12" fmla="*/ 7141 h 58979"/>
                  <a:gd name="connsiteX13" fmla="*/ 56905 w 69237"/>
                  <a:gd name="connsiteY13" fmla="*/ 4288 h 58979"/>
                  <a:gd name="connsiteX14" fmla="*/ 39831 w 69237"/>
                  <a:gd name="connsiteY14" fmla="*/ 10944 h 58979"/>
                  <a:gd name="connsiteX15" fmla="*/ 35089 w 69237"/>
                  <a:gd name="connsiteY15" fmla="*/ 0 h 589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69237" h="58979">
                    <a:moveTo>
                      <a:pt x="35089" y="0"/>
                    </a:moveTo>
                    <a:cubicBezTo>
                      <a:pt x="34136" y="482"/>
                      <a:pt x="33197" y="952"/>
                      <a:pt x="32717" y="1901"/>
                    </a:cubicBezTo>
                    <a:cubicBezTo>
                      <a:pt x="23712" y="6186"/>
                      <a:pt x="12802" y="9509"/>
                      <a:pt x="0" y="9509"/>
                    </a:cubicBezTo>
                    <a:lnTo>
                      <a:pt x="0" y="58980"/>
                    </a:lnTo>
                    <a:lnTo>
                      <a:pt x="44094" y="58980"/>
                    </a:lnTo>
                    <a:cubicBezTo>
                      <a:pt x="44573" y="55647"/>
                      <a:pt x="45046" y="51842"/>
                      <a:pt x="45046" y="48039"/>
                    </a:cubicBezTo>
                    <a:lnTo>
                      <a:pt x="63543" y="48039"/>
                    </a:lnTo>
                    <a:cubicBezTo>
                      <a:pt x="66866" y="48039"/>
                      <a:pt x="68755" y="45186"/>
                      <a:pt x="69237" y="42805"/>
                    </a:cubicBezTo>
                    <a:cubicBezTo>
                      <a:pt x="69237" y="39482"/>
                      <a:pt x="66866" y="37580"/>
                      <a:pt x="64013" y="37580"/>
                    </a:cubicBezTo>
                    <a:lnTo>
                      <a:pt x="45046" y="37580"/>
                    </a:lnTo>
                    <a:cubicBezTo>
                      <a:pt x="45046" y="31873"/>
                      <a:pt x="44094" y="26640"/>
                      <a:pt x="43154" y="21885"/>
                    </a:cubicBezTo>
                    <a:lnTo>
                      <a:pt x="61169" y="13797"/>
                    </a:lnTo>
                    <a:cubicBezTo>
                      <a:pt x="63540" y="12845"/>
                      <a:pt x="64492" y="9513"/>
                      <a:pt x="63540" y="7141"/>
                    </a:cubicBezTo>
                    <a:cubicBezTo>
                      <a:pt x="62588" y="4288"/>
                      <a:pt x="59277" y="3339"/>
                      <a:pt x="56905" y="4288"/>
                    </a:cubicBezTo>
                    <a:lnTo>
                      <a:pt x="39831" y="10944"/>
                    </a:lnTo>
                    <a:cubicBezTo>
                      <a:pt x="38882" y="7608"/>
                      <a:pt x="37460" y="3806"/>
                      <a:pt x="35089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4" name="Graphic 77">
                <a:extLst>
                  <a:ext uri="{FF2B5EF4-FFF2-40B4-BE49-F238E27FC236}">
                    <a16:creationId xmlns:a16="http://schemas.microsoft.com/office/drawing/2014/main" id="{9674784E-9D27-4A2C-BF69-2B1E3961FF20}"/>
                  </a:ext>
                </a:extLst>
              </p:cNvPr>
              <p:cNvSpPr/>
              <p:nvPr/>
            </p:nvSpPr>
            <p:spPr>
              <a:xfrm>
                <a:off x="4851102" y="4053582"/>
                <a:ext cx="71800" cy="58976"/>
              </a:xfrm>
              <a:custGeom>
                <a:avLst/>
                <a:gdLst>
                  <a:gd name="connsiteX0" fmla="*/ 5373 w 71800"/>
                  <a:gd name="connsiteY0" fmla="*/ 48036 h 58976"/>
                  <a:gd name="connsiteX1" fmla="*/ 25397 w 71800"/>
                  <a:gd name="connsiteY1" fmla="*/ 48036 h 58976"/>
                  <a:gd name="connsiteX2" fmla="*/ 26380 w 71800"/>
                  <a:gd name="connsiteY2" fmla="*/ 58977 h 58976"/>
                  <a:gd name="connsiteX3" fmla="*/ 71800 w 71800"/>
                  <a:gd name="connsiteY3" fmla="*/ 58977 h 58976"/>
                  <a:gd name="connsiteX4" fmla="*/ 71800 w 71800"/>
                  <a:gd name="connsiteY4" fmla="*/ 9509 h 58976"/>
                  <a:gd name="connsiteX5" fmla="*/ 38100 w 71800"/>
                  <a:gd name="connsiteY5" fmla="*/ 1901 h 58976"/>
                  <a:gd name="connsiteX6" fmla="*/ 35654 w 71800"/>
                  <a:gd name="connsiteY6" fmla="*/ 0 h 58976"/>
                  <a:gd name="connsiteX7" fmla="*/ 30281 w 71800"/>
                  <a:gd name="connsiteY7" fmla="*/ 11893 h 58976"/>
                  <a:gd name="connsiteX8" fmla="*/ 12215 w 71800"/>
                  <a:gd name="connsiteY8" fmla="*/ 4285 h 58976"/>
                  <a:gd name="connsiteX9" fmla="*/ 5376 w 71800"/>
                  <a:gd name="connsiteY9" fmla="*/ 7138 h 58976"/>
                  <a:gd name="connsiteX10" fmla="*/ 8795 w 71800"/>
                  <a:gd name="connsiteY10" fmla="*/ 13794 h 58976"/>
                  <a:gd name="connsiteX11" fmla="*/ 27354 w 71800"/>
                  <a:gd name="connsiteY11" fmla="*/ 21882 h 58976"/>
                  <a:gd name="connsiteX12" fmla="*/ 25400 w 71800"/>
                  <a:gd name="connsiteY12" fmla="*/ 37577 h 58976"/>
                  <a:gd name="connsiteX13" fmla="*/ 5376 w 71800"/>
                  <a:gd name="connsiteY13" fmla="*/ 37577 h 58976"/>
                  <a:gd name="connsiteX14" fmla="*/ 0 w 71800"/>
                  <a:gd name="connsiteY14" fmla="*/ 42802 h 58976"/>
                  <a:gd name="connsiteX15" fmla="*/ 5373 w 71800"/>
                  <a:gd name="connsiteY15" fmla="*/ 48036 h 58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1800" h="58976">
                    <a:moveTo>
                      <a:pt x="5373" y="48036"/>
                    </a:moveTo>
                    <a:lnTo>
                      <a:pt x="25397" y="48036"/>
                    </a:lnTo>
                    <a:cubicBezTo>
                      <a:pt x="25397" y="51839"/>
                      <a:pt x="25888" y="55644"/>
                      <a:pt x="26380" y="58977"/>
                    </a:cubicBezTo>
                    <a:lnTo>
                      <a:pt x="71800" y="58977"/>
                    </a:lnTo>
                    <a:lnTo>
                      <a:pt x="71800" y="9509"/>
                    </a:lnTo>
                    <a:cubicBezTo>
                      <a:pt x="58615" y="9509"/>
                      <a:pt x="47374" y="6186"/>
                      <a:pt x="38100" y="1901"/>
                    </a:cubicBezTo>
                    <a:cubicBezTo>
                      <a:pt x="37608" y="949"/>
                      <a:pt x="36634" y="470"/>
                      <a:pt x="35654" y="0"/>
                    </a:cubicBezTo>
                    <a:cubicBezTo>
                      <a:pt x="33218" y="3803"/>
                      <a:pt x="31756" y="7608"/>
                      <a:pt x="30281" y="11893"/>
                    </a:cubicBezTo>
                    <a:lnTo>
                      <a:pt x="12215" y="4285"/>
                    </a:lnTo>
                    <a:cubicBezTo>
                      <a:pt x="9769" y="3323"/>
                      <a:pt x="6350" y="4285"/>
                      <a:pt x="5376" y="7138"/>
                    </a:cubicBezTo>
                    <a:cubicBezTo>
                      <a:pt x="4402" y="9509"/>
                      <a:pt x="5868" y="12845"/>
                      <a:pt x="8795" y="13794"/>
                    </a:cubicBezTo>
                    <a:lnTo>
                      <a:pt x="27354" y="21882"/>
                    </a:lnTo>
                    <a:cubicBezTo>
                      <a:pt x="26380" y="27106"/>
                      <a:pt x="25400" y="32343"/>
                      <a:pt x="25400" y="37577"/>
                    </a:cubicBezTo>
                    <a:lnTo>
                      <a:pt x="5376" y="37577"/>
                    </a:lnTo>
                    <a:cubicBezTo>
                      <a:pt x="1957" y="37577"/>
                      <a:pt x="0" y="39479"/>
                      <a:pt x="0" y="42802"/>
                    </a:cubicBezTo>
                    <a:cubicBezTo>
                      <a:pt x="0" y="45186"/>
                      <a:pt x="1954" y="48036"/>
                      <a:pt x="5373" y="48036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35" name="Graphic 77">
                <a:extLst>
                  <a:ext uri="{FF2B5EF4-FFF2-40B4-BE49-F238E27FC236}">
                    <a16:creationId xmlns:a16="http://schemas.microsoft.com/office/drawing/2014/main" id="{CFA267BF-5307-4892-AF78-70CB24FBF9FB}"/>
                  </a:ext>
                </a:extLst>
              </p:cNvPr>
              <p:cNvSpPr/>
              <p:nvPr/>
            </p:nvSpPr>
            <p:spPr>
              <a:xfrm>
                <a:off x="4874180" y="4002297"/>
                <a:ext cx="100010" cy="53851"/>
              </a:xfrm>
              <a:custGeom>
                <a:avLst/>
                <a:gdLst>
                  <a:gd name="connsiteX0" fmla="*/ 9092 w 100010"/>
                  <a:gd name="connsiteY0" fmla="*/ 18258 h 53851"/>
                  <a:gd name="connsiteX1" fmla="*/ 11485 w 100010"/>
                  <a:gd name="connsiteY1" fmla="*/ 18258 h 53851"/>
                  <a:gd name="connsiteX2" fmla="*/ 24884 w 100010"/>
                  <a:gd name="connsiteY2" fmla="*/ 34180 h 53851"/>
                  <a:gd name="connsiteX3" fmla="*/ 15791 w 100010"/>
                  <a:gd name="connsiteY3" fmla="*/ 44951 h 53851"/>
                  <a:gd name="connsiteX4" fmla="*/ 17705 w 100010"/>
                  <a:gd name="connsiteY4" fmla="*/ 46360 h 53851"/>
                  <a:gd name="connsiteX5" fmla="*/ 50719 w 100010"/>
                  <a:gd name="connsiteY5" fmla="*/ 53851 h 53851"/>
                  <a:gd name="connsiteX6" fmla="*/ 83264 w 100010"/>
                  <a:gd name="connsiteY6" fmla="*/ 46360 h 53851"/>
                  <a:gd name="connsiteX7" fmla="*/ 85657 w 100010"/>
                  <a:gd name="connsiteY7" fmla="*/ 44951 h 53851"/>
                  <a:gd name="connsiteX8" fmla="*/ 74641 w 100010"/>
                  <a:gd name="connsiteY8" fmla="*/ 33710 h 53851"/>
                  <a:gd name="connsiteX9" fmla="*/ 88522 w 100010"/>
                  <a:gd name="connsiteY9" fmla="*/ 18258 h 53851"/>
                  <a:gd name="connsiteX10" fmla="*/ 90436 w 100010"/>
                  <a:gd name="connsiteY10" fmla="*/ 18258 h 53851"/>
                  <a:gd name="connsiteX11" fmla="*/ 100010 w 100010"/>
                  <a:gd name="connsiteY11" fmla="*/ 8888 h 53851"/>
                  <a:gd name="connsiteX12" fmla="*/ 90436 w 100010"/>
                  <a:gd name="connsiteY12" fmla="*/ 0 h 53851"/>
                  <a:gd name="connsiteX13" fmla="*/ 81353 w 100010"/>
                  <a:gd name="connsiteY13" fmla="*/ 8888 h 53851"/>
                  <a:gd name="connsiteX14" fmla="*/ 82305 w 100010"/>
                  <a:gd name="connsiteY14" fmla="*/ 13108 h 53851"/>
                  <a:gd name="connsiteX15" fmla="*/ 67955 w 100010"/>
                  <a:gd name="connsiteY15" fmla="*/ 29029 h 53851"/>
                  <a:gd name="connsiteX16" fmla="*/ 50719 w 100010"/>
                  <a:gd name="connsiteY16" fmla="*/ 24819 h 53851"/>
                  <a:gd name="connsiteX17" fmla="*/ 32065 w 100010"/>
                  <a:gd name="connsiteY17" fmla="*/ 29499 h 53851"/>
                  <a:gd name="connsiteX18" fmla="*/ 17705 w 100010"/>
                  <a:gd name="connsiteY18" fmla="*/ 13108 h 53851"/>
                  <a:gd name="connsiteX19" fmla="*/ 18667 w 100010"/>
                  <a:gd name="connsiteY19" fmla="*/ 8888 h 53851"/>
                  <a:gd name="connsiteX20" fmla="*/ 9092 w 100010"/>
                  <a:gd name="connsiteY20" fmla="*/ 0 h 53851"/>
                  <a:gd name="connsiteX21" fmla="*/ 0 w 100010"/>
                  <a:gd name="connsiteY21" fmla="*/ 8888 h 53851"/>
                  <a:gd name="connsiteX22" fmla="*/ 9092 w 100010"/>
                  <a:gd name="connsiteY22" fmla="*/ 18258 h 538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00010" h="53851">
                    <a:moveTo>
                      <a:pt x="9092" y="18258"/>
                    </a:moveTo>
                    <a:lnTo>
                      <a:pt x="11485" y="18258"/>
                    </a:lnTo>
                    <a:lnTo>
                      <a:pt x="24884" y="34180"/>
                    </a:lnTo>
                    <a:cubicBezTo>
                      <a:pt x="21529" y="37460"/>
                      <a:pt x="18184" y="40740"/>
                      <a:pt x="15791" y="44951"/>
                    </a:cubicBezTo>
                    <a:cubicBezTo>
                      <a:pt x="16274" y="45421"/>
                      <a:pt x="16753" y="45890"/>
                      <a:pt x="17705" y="46360"/>
                    </a:cubicBezTo>
                    <a:cubicBezTo>
                      <a:pt x="26318" y="50571"/>
                      <a:pt x="37803" y="53851"/>
                      <a:pt x="50719" y="53851"/>
                    </a:cubicBezTo>
                    <a:cubicBezTo>
                      <a:pt x="63166" y="53851"/>
                      <a:pt x="74641" y="50571"/>
                      <a:pt x="83264" y="46360"/>
                    </a:cubicBezTo>
                    <a:cubicBezTo>
                      <a:pt x="84216" y="45890"/>
                      <a:pt x="84695" y="45421"/>
                      <a:pt x="85657" y="44951"/>
                    </a:cubicBezTo>
                    <a:cubicBezTo>
                      <a:pt x="82781" y="40270"/>
                      <a:pt x="78957" y="36520"/>
                      <a:pt x="74641" y="33710"/>
                    </a:cubicBezTo>
                    <a:cubicBezTo>
                      <a:pt x="84695" y="22939"/>
                      <a:pt x="87570" y="19201"/>
                      <a:pt x="88522" y="18258"/>
                    </a:cubicBezTo>
                    <a:lnTo>
                      <a:pt x="90436" y="18258"/>
                    </a:lnTo>
                    <a:cubicBezTo>
                      <a:pt x="95704" y="18258"/>
                      <a:pt x="100010" y="14048"/>
                      <a:pt x="100010" y="8888"/>
                    </a:cubicBezTo>
                    <a:cubicBezTo>
                      <a:pt x="100010" y="4208"/>
                      <a:pt x="95704" y="0"/>
                      <a:pt x="90436" y="0"/>
                    </a:cubicBezTo>
                    <a:cubicBezTo>
                      <a:pt x="85180" y="0"/>
                      <a:pt x="81353" y="4211"/>
                      <a:pt x="81353" y="8888"/>
                    </a:cubicBezTo>
                    <a:cubicBezTo>
                      <a:pt x="81353" y="10768"/>
                      <a:pt x="81353" y="11698"/>
                      <a:pt x="82305" y="13108"/>
                    </a:cubicBezTo>
                    <a:lnTo>
                      <a:pt x="67955" y="29029"/>
                    </a:lnTo>
                    <a:cubicBezTo>
                      <a:pt x="62687" y="26219"/>
                      <a:pt x="56949" y="24819"/>
                      <a:pt x="50719" y="24819"/>
                    </a:cubicBezTo>
                    <a:cubicBezTo>
                      <a:pt x="44020" y="24819"/>
                      <a:pt x="37800" y="26219"/>
                      <a:pt x="32065" y="29499"/>
                    </a:cubicBezTo>
                    <a:cubicBezTo>
                      <a:pt x="21529" y="17789"/>
                      <a:pt x="18184" y="14051"/>
                      <a:pt x="17705" y="13108"/>
                    </a:cubicBezTo>
                    <a:cubicBezTo>
                      <a:pt x="18184" y="12168"/>
                      <a:pt x="18667" y="10768"/>
                      <a:pt x="18667" y="8888"/>
                    </a:cubicBezTo>
                    <a:cubicBezTo>
                      <a:pt x="18667" y="4208"/>
                      <a:pt x="14360" y="0"/>
                      <a:pt x="9092" y="0"/>
                    </a:cubicBezTo>
                    <a:cubicBezTo>
                      <a:pt x="3824" y="0"/>
                      <a:pt x="0" y="4211"/>
                      <a:pt x="0" y="8888"/>
                    </a:cubicBezTo>
                    <a:cubicBezTo>
                      <a:pt x="0" y="14051"/>
                      <a:pt x="3824" y="18258"/>
                      <a:pt x="9092" y="18258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36" name="Group 135">
            <a:extLst>
              <a:ext uri="{FF2B5EF4-FFF2-40B4-BE49-F238E27FC236}">
                <a16:creationId xmlns:a16="http://schemas.microsoft.com/office/drawing/2014/main" id="{90F0AFA2-2EE8-441C-AFDC-F0CF5F72D424}"/>
              </a:ext>
            </a:extLst>
          </p:cNvPr>
          <p:cNvGrpSpPr/>
          <p:nvPr/>
        </p:nvGrpSpPr>
        <p:grpSpPr>
          <a:xfrm>
            <a:off x="4721008" y="2324104"/>
            <a:ext cx="403807" cy="403806"/>
            <a:chOff x="4721008" y="2324104"/>
            <a:chExt cx="403807" cy="403806"/>
          </a:xfrm>
        </p:grpSpPr>
        <p:sp>
          <p:nvSpPr>
            <p:cNvPr id="137" name="Graphic 78">
              <a:extLst>
                <a:ext uri="{FF2B5EF4-FFF2-40B4-BE49-F238E27FC236}">
                  <a16:creationId xmlns:a16="http://schemas.microsoft.com/office/drawing/2014/main" id="{067F35CA-71D7-4B60-A214-DF8F2DAC9014}"/>
                </a:ext>
              </a:extLst>
            </p:cNvPr>
            <p:cNvSpPr/>
            <p:nvPr/>
          </p:nvSpPr>
          <p:spPr>
            <a:xfrm>
              <a:off x="4721008" y="2324104"/>
              <a:ext cx="403807" cy="403806"/>
            </a:xfrm>
            <a:custGeom>
              <a:avLst/>
              <a:gdLst>
                <a:gd name="connsiteX0" fmla="*/ 403807 w 403807"/>
                <a:gd name="connsiteY0" fmla="*/ 201903 h 403806"/>
                <a:gd name="connsiteX1" fmla="*/ 201904 w 403807"/>
                <a:gd name="connsiteY1" fmla="*/ 403807 h 403806"/>
                <a:gd name="connsiteX2" fmla="*/ 0 w 403807"/>
                <a:gd name="connsiteY2" fmla="*/ 201903 h 403806"/>
                <a:gd name="connsiteX3" fmla="*/ 201904 w 403807"/>
                <a:gd name="connsiteY3" fmla="*/ 0 h 403806"/>
                <a:gd name="connsiteX4" fmla="*/ 403807 w 403807"/>
                <a:gd name="connsiteY4" fmla="*/ 201903 h 40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807" h="403806">
                  <a:moveTo>
                    <a:pt x="403807" y="201903"/>
                  </a:moveTo>
                  <a:cubicBezTo>
                    <a:pt x="403807" y="313412"/>
                    <a:pt x="313412" y="403807"/>
                    <a:pt x="201904" y="403807"/>
                  </a:cubicBezTo>
                  <a:cubicBezTo>
                    <a:pt x="90395" y="403807"/>
                    <a:pt x="0" y="313412"/>
                    <a:pt x="0" y="201903"/>
                  </a:cubicBezTo>
                  <a:cubicBezTo>
                    <a:pt x="0" y="90395"/>
                    <a:pt x="90395" y="0"/>
                    <a:pt x="201904" y="0"/>
                  </a:cubicBezTo>
                  <a:cubicBezTo>
                    <a:pt x="313412" y="0"/>
                    <a:pt x="403807" y="90395"/>
                    <a:pt x="403807" y="201903"/>
                  </a:cubicBezTo>
                  <a:close/>
                </a:path>
              </a:pathLst>
            </a:custGeom>
            <a:solidFill>
              <a:srgbClr val="28A8E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8" name="Graphic 78">
              <a:extLst>
                <a:ext uri="{FF2B5EF4-FFF2-40B4-BE49-F238E27FC236}">
                  <a16:creationId xmlns:a16="http://schemas.microsoft.com/office/drawing/2014/main" id="{FEDD6BDD-C819-4595-8A6E-93D7624534C1}"/>
                </a:ext>
              </a:extLst>
            </p:cNvPr>
            <p:cNvGrpSpPr/>
            <p:nvPr/>
          </p:nvGrpSpPr>
          <p:grpSpPr>
            <a:xfrm>
              <a:off x="4778108" y="2439129"/>
              <a:ext cx="288775" cy="174138"/>
              <a:chOff x="4778108" y="2439129"/>
              <a:chExt cx="288775" cy="174138"/>
            </a:xfrm>
            <a:solidFill>
              <a:srgbClr val="FFFFFF"/>
            </a:solidFill>
          </p:grpSpPr>
          <p:sp>
            <p:nvSpPr>
              <p:cNvPr id="139" name="Graphic 78">
                <a:extLst>
                  <a:ext uri="{FF2B5EF4-FFF2-40B4-BE49-F238E27FC236}">
                    <a16:creationId xmlns:a16="http://schemas.microsoft.com/office/drawing/2014/main" id="{9B3AB81C-B675-43FC-868F-F718A3ADA9BD}"/>
                  </a:ext>
                </a:extLst>
              </p:cNvPr>
              <p:cNvSpPr/>
              <p:nvPr/>
            </p:nvSpPr>
            <p:spPr>
              <a:xfrm>
                <a:off x="4872603" y="2465763"/>
                <a:ext cx="99299" cy="120179"/>
              </a:xfrm>
              <a:custGeom>
                <a:avLst/>
                <a:gdLst>
                  <a:gd name="connsiteX0" fmla="*/ 81056 w 99299"/>
                  <a:gd name="connsiteY0" fmla="*/ 7206 h 120179"/>
                  <a:gd name="connsiteX1" fmla="*/ 81056 w 99299"/>
                  <a:gd name="connsiteY1" fmla="*/ 13835 h 120179"/>
                  <a:gd name="connsiteX2" fmla="*/ 61082 w 99299"/>
                  <a:gd name="connsiteY2" fmla="*/ 9222 h 120179"/>
                  <a:gd name="connsiteX3" fmla="*/ 61082 w 99299"/>
                  <a:gd name="connsiteY3" fmla="*/ 2594 h 120179"/>
                  <a:gd name="connsiteX4" fmla="*/ 49792 w 99299"/>
                  <a:gd name="connsiteY4" fmla="*/ 0 h 120179"/>
                  <a:gd name="connsiteX5" fmla="*/ 38211 w 99299"/>
                  <a:gd name="connsiteY5" fmla="*/ 2594 h 120179"/>
                  <a:gd name="connsiteX6" fmla="*/ 38211 w 99299"/>
                  <a:gd name="connsiteY6" fmla="*/ 9222 h 120179"/>
                  <a:gd name="connsiteX7" fmla="*/ 18237 w 99299"/>
                  <a:gd name="connsiteY7" fmla="*/ 13835 h 120179"/>
                  <a:gd name="connsiteX8" fmla="*/ 18237 w 99299"/>
                  <a:gd name="connsiteY8" fmla="*/ 7206 h 120179"/>
                  <a:gd name="connsiteX9" fmla="*/ 0 w 99299"/>
                  <a:gd name="connsiteY9" fmla="*/ 11241 h 120179"/>
                  <a:gd name="connsiteX10" fmla="*/ 0 w 99299"/>
                  <a:gd name="connsiteY10" fmla="*/ 46979 h 120179"/>
                  <a:gd name="connsiteX11" fmla="*/ 49795 w 99299"/>
                  <a:gd name="connsiteY11" fmla="*/ 120179 h 120179"/>
                  <a:gd name="connsiteX12" fmla="*/ 99299 w 99299"/>
                  <a:gd name="connsiteY12" fmla="*/ 46979 h 120179"/>
                  <a:gd name="connsiteX13" fmla="*/ 99299 w 99299"/>
                  <a:gd name="connsiteY13" fmla="*/ 11241 h 120179"/>
                  <a:gd name="connsiteX14" fmla="*/ 81056 w 99299"/>
                  <a:gd name="connsiteY14" fmla="*/ 7206 h 120179"/>
                  <a:gd name="connsiteX15" fmla="*/ 13603 w 99299"/>
                  <a:gd name="connsiteY15" fmla="*/ 46975 h 120179"/>
                  <a:gd name="connsiteX16" fmla="*/ 13603 w 99299"/>
                  <a:gd name="connsiteY16" fmla="*/ 29107 h 120179"/>
                  <a:gd name="connsiteX17" fmla="*/ 49789 w 99299"/>
                  <a:gd name="connsiteY17" fmla="*/ 20750 h 120179"/>
                  <a:gd name="connsiteX18" fmla="*/ 76809 w 99299"/>
                  <a:gd name="connsiteY18" fmla="*/ 27116 h 120179"/>
                  <a:gd name="connsiteX19" fmla="*/ 23242 w 99299"/>
                  <a:gd name="connsiteY19" fmla="*/ 80682 h 120179"/>
                  <a:gd name="connsiteX20" fmla="*/ 15053 w 99299"/>
                  <a:gd name="connsiteY20" fmla="*/ 60232 h 120179"/>
                  <a:gd name="connsiteX21" fmla="*/ 13603 w 99299"/>
                  <a:gd name="connsiteY21" fmla="*/ 46975 h 120179"/>
                  <a:gd name="connsiteX22" fmla="*/ 84241 w 99299"/>
                  <a:gd name="connsiteY22" fmla="*/ 60235 h 120179"/>
                  <a:gd name="connsiteX23" fmla="*/ 49792 w 99299"/>
                  <a:gd name="connsiteY23" fmla="*/ 105195 h 120179"/>
                  <a:gd name="connsiteX24" fmla="*/ 30977 w 99299"/>
                  <a:gd name="connsiteY24" fmla="*/ 91085 h 120179"/>
                  <a:gd name="connsiteX25" fmla="*/ 85691 w 99299"/>
                  <a:gd name="connsiteY25" fmla="*/ 36372 h 120179"/>
                  <a:gd name="connsiteX26" fmla="*/ 85691 w 99299"/>
                  <a:gd name="connsiteY26" fmla="*/ 46979 h 120179"/>
                  <a:gd name="connsiteX27" fmla="*/ 84241 w 99299"/>
                  <a:gd name="connsiteY27" fmla="*/ 60235 h 1201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99299" h="120179">
                    <a:moveTo>
                      <a:pt x="81056" y="7206"/>
                    </a:moveTo>
                    <a:lnTo>
                      <a:pt x="81056" y="13835"/>
                    </a:lnTo>
                    <a:lnTo>
                      <a:pt x="61082" y="9222"/>
                    </a:lnTo>
                    <a:lnTo>
                      <a:pt x="61082" y="2594"/>
                    </a:lnTo>
                    <a:lnTo>
                      <a:pt x="49792" y="0"/>
                    </a:lnTo>
                    <a:lnTo>
                      <a:pt x="38211" y="2594"/>
                    </a:lnTo>
                    <a:lnTo>
                      <a:pt x="38211" y="9222"/>
                    </a:lnTo>
                    <a:lnTo>
                      <a:pt x="18237" y="13835"/>
                    </a:lnTo>
                    <a:lnTo>
                      <a:pt x="18237" y="7206"/>
                    </a:lnTo>
                    <a:lnTo>
                      <a:pt x="0" y="11241"/>
                    </a:lnTo>
                    <a:lnTo>
                      <a:pt x="0" y="46979"/>
                    </a:lnTo>
                    <a:cubicBezTo>
                      <a:pt x="0" y="80123"/>
                      <a:pt x="20555" y="108364"/>
                      <a:pt x="49795" y="120179"/>
                    </a:cubicBezTo>
                    <a:cubicBezTo>
                      <a:pt x="78744" y="108364"/>
                      <a:pt x="99299" y="80120"/>
                      <a:pt x="99299" y="46979"/>
                    </a:cubicBezTo>
                    <a:lnTo>
                      <a:pt x="99299" y="11241"/>
                    </a:lnTo>
                    <a:lnTo>
                      <a:pt x="81056" y="7206"/>
                    </a:lnTo>
                    <a:close/>
                    <a:moveTo>
                      <a:pt x="13603" y="46975"/>
                    </a:moveTo>
                    <a:lnTo>
                      <a:pt x="13603" y="29107"/>
                    </a:lnTo>
                    <a:lnTo>
                      <a:pt x="49789" y="20750"/>
                    </a:lnTo>
                    <a:cubicBezTo>
                      <a:pt x="63166" y="23978"/>
                      <a:pt x="71575" y="25935"/>
                      <a:pt x="76809" y="27116"/>
                    </a:cubicBezTo>
                    <a:lnTo>
                      <a:pt x="23242" y="80682"/>
                    </a:lnTo>
                    <a:cubicBezTo>
                      <a:pt x="19334" y="74394"/>
                      <a:pt x="16493" y="67413"/>
                      <a:pt x="15053" y="60232"/>
                    </a:cubicBezTo>
                    <a:cubicBezTo>
                      <a:pt x="13893" y="55910"/>
                      <a:pt x="13603" y="51588"/>
                      <a:pt x="13603" y="46975"/>
                    </a:cubicBezTo>
                    <a:close/>
                    <a:moveTo>
                      <a:pt x="84241" y="60235"/>
                    </a:moveTo>
                    <a:cubicBezTo>
                      <a:pt x="80478" y="79257"/>
                      <a:pt x="67451" y="95973"/>
                      <a:pt x="49792" y="105195"/>
                    </a:cubicBezTo>
                    <a:cubicBezTo>
                      <a:pt x="42681" y="101513"/>
                      <a:pt x="36412" y="96718"/>
                      <a:pt x="30977" y="91085"/>
                    </a:cubicBezTo>
                    <a:lnTo>
                      <a:pt x="85691" y="36372"/>
                    </a:lnTo>
                    <a:lnTo>
                      <a:pt x="85691" y="46979"/>
                    </a:lnTo>
                    <a:cubicBezTo>
                      <a:pt x="85687" y="51588"/>
                      <a:pt x="85397" y="55910"/>
                      <a:pt x="84241" y="602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40" name="Graphic 78">
                <a:extLst>
                  <a:ext uri="{FF2B5EF4-FFF2-40B4-BE49-F238E27FC236}">
                    <a16:creationId xmlns:a16="http://schemas.microsoft.com/office/drawing/2014/main" id="{02630941-0752-471A-A677-917E48972BF7}"/>
                  </a:ext>
                </a:extLst>
              </p:cNvPr>
              <p:cNvGrpSpPr/>
              <p:nvPr/>
            </p:nvGrpSpPr>
            <p:grpSpPr>
              <a:xfrm>
                <a:off x="4778108" y="2439129"/>
                <a:ext cx="288775" cy="174138"/>
                <a:chOff x="4778108" y="2439129"/>
                <a:chExt cx="288775" cy="174138"/>
              </a:xfrm>
              <a:solidFill>
                <a:srgbClr val="FFFFFF"/>
              </a:solidFill>
            </p:grpSpPr>
            <p:sp>
              <p:nvSpPr>
                <p:cNvPr id="141" name="Graphic 78">
                  <a:extLst>
                    <a:ext uri="{FF2B5EF4-FFF2-40B4-BE49-F238E27FC236}">
                      <a16:creationId xmlns:a16="http://schemas.microsoft.com/office/drawing/2014/main" id="{80FC760B-7514-425C-90A6-51F72B5AF2F9}"/>
                    </a:ext>
                  </a:extLst>
                </p:cNvPr>
                <p:cNvSpPr/>
                <p:nvPr/>
              </p:nvSpPr>
              <p:spPr>
                <a:xfrm>
                  <a:off x="4778108" y="2452185"/>
                  <a:ext cx="85566" cy="145709"/>
                </a:xfrm>
                <a:custGeom>
                  <a:avLst/>
                  <a:gdLst>
                    <a:gd name="connsiteX0" fmla="*/ 84714 w 85566"/>
                    <a:gd name="connsiteY0" fmla="*/ 60498 h 145709"/>
                    <a:gd name="connsiteX1" fmla="*/ 84714 w 85566"/>
                    <a:gd name="connsiteY1" fmla="*/ 55811 h 145709"/>
                    <a:gd name="connsiteX2" fmla="*/ 5135 w 85566"/>
                    <a:gd name="connsiteY2" fmla="*/ 0 h 145709"/>
                    <a:gd name="connsiteX3" fmla="*/ 0 w 85566"/>
                    <a:gd name="connsiteY3" fmla="*/ 15337 h 145709"/>
                    <a:gd name="connsiteX4" fmla="*/ 0 w 85566"/>
                    <a:gd name="connsiteY4" fmla="*/ 131222 h 145709"/>
                    <a:gd name="connsiteX5" fmla="*/ 4279 w 85566"/>
                    <a:gd name="connsiteY5" fmla="*/ 145709 h 145709"/>
                    <a:gd name="connsiteX6" fmla="*/ 85567 w 85566"/>
                    <a:gd name="connsiteY6" fmla="*/ 72428 h 145709"/>
                    <a:gd name="connsiteX7" fmla="*/ 84714 w 85566"/>
                    <a:gd name="connsiteY7" fmla="*/ 60498 h 1457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85566" h="145709">
                      <a:moveTo>
                        <a:pt x="84714" y="60498"/>
                      </a:moveTo>
                      <a:lnTo>
                        <a:pt x="84714" y="55811"/>
                      </a:lnTo>
                      <a:lnTo>
                        <a:pt x="5135" y="0"/>
                      </a:lnTo>
                      <a:cubicBezTo>
                        <a:pt x="1713" y="4260"/>
                        <a:pt x="0" y="9373"/>
                        <a:pt x="0" y="15337"/>
                      </a:cubicBezTo>
                      <a:lnTo>
                        <a:pt x="0" y="131222"/>
                      </a:lnTo>
                      <a:cubicBezTo>
                        <a:pt x="0" y="136762"/>
                        <a:pt x="1713" y="141446"/>
                        <a:pt x="4279" y="145709"/>
                      </a:cubicBezTo>
                      <a:lnTo>
                        <a:pt x="85567" y="72428"/>
                      </a:lnTo>
                      <a:cubicBezTo>
                        <a:pt x="84714" y="68594"/>
                        <a:pt x="84714" y="64334"/>
                        <a:pt x="84714" y="60498"/>
                      </a:cubicBezTo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2" name="Graphic 78">
                  <a:extLst>
                    <a:ext uri="{FF2B5EF4-FFF2-40B4-BE49-F238E27FC236}">
                      <a16:creationId xmlns:a16="http://schemas.microsoft.com/office/drawing/2014/main" id="{9FC4627D-4AD5-417C-8E3A-E814C5D078DD}"/>
                    </a:ext>
                  </a:extLst>
                </p:cNvPr>
                <p:cNvSpPr/>
                <p:nvPr/>
              </p:nvSpPr>
              <p:spPr>
                <a:xfrm>
                  <a:off x="4797009" y="2439129"/>
                  <a:ext cx="250968" cy="49275"/>
                </a:xfrm>
                <a:custGeom>
                  <a:avLst/>
                  <a:gdLst>
                    <a:gd name="connsiteX0" fmla="*/ 185441 w 250968"/>
                    <a:gd name="connsiteY0" fmla="*/ 29734 h 49275"/>
                    <a:gd name="connsiteX1" fmla="*/ 185441 w 250968"/>
                    <a:gd name="connsiteY1" fmla="*/ 49276 h 49275"/>
                    <a:gd name="connsiteX2" fmla="*/ 250969 w 250968"/>
                    <a:gd name="connsiteY2" fmla="*/ 2974 h 49275"/>
                    <a:gd name="connsiteX3" fmla="*/ 233839 w 250968"/>
                    <a:gd name="connsiteY3" fmla="*/ 0 h 49275"/>
                    <a:gd name="connsiteX4" fmla="*/ 188013 w 250968"/>
                    <a:gd name="connsiteY4" fmla="*/ 0 h 49275"/>
                    <a:gd name="connsiteX5" fmla="*/ 62956 w 250968"/>
                    <a:gd name="connsiteY5" fmla="*/ 0 h 49275"/>
                    <a:gd name="connsiteX6" fmla="*/ 17130 w 250968"/>
                    <a:gd name="connsiteY6" fmla="*/ 0 h 49275"/>
                    <a:gd name="connsiteX7" fmla="*/ 0 w 250968"/>
                    <a:gd name="connsiteY7" fmla="*/ 2974 h 49275"/>
                    <a:gd name="connsiteX8" fmla="*/ 65954 w 250968"/>
                    <a:gd name="connsiteY8" fmla="*/ 49276 h 49275"/>
                    <a:gd name="connsiteX9" fmla="*/ 65954 w 250968"/>
                    <a:gd name="connsiteY9" fmla="*/ 29734 h 49275"/>
                    <a:gd name="connsiteX10" fmla="*/ 125484 w 250968"/>
                    <a:gd name="connsiteY10" fmla="*/ 16141 h 49275"/>
                    <a:gd name="connsiteX11" fmla="*/ 185441 w 250968"/>
                    <a:gd name="connsiteY11" fmla="*/ 29734 h 492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0968" h="49275">
                      <a:moveTo>
                        <a:pt x="185441" y="29734"/>
                      </a:moveTo>
                      <a:lnTo>
                        <a:pt x="185441" y="49276"/>
                      </a:lnTo>
                      <a:lnTo>
                        <a:pt x="250969" y="2974"/>
                      </a:lnTo>
                      <a:cubicBezTo>
                        <a:pt x="246257" y="1274"/>
                        <a:pt x="240690" y="0"/>
                        <a:pt x="233839" y="0"/>
                      </a:cubicBezTo>
                      <a:lnTo>
                        <a:pt x="188013" y="0"/>
                      </a:lnTo>
                      <a:lnTo>
                        <a:pt x="62956" y="0"/>
                      </a:lnTo>
                      <a:lnTo>
                        <a:pt x="17130" y="0"/>
                      </a:lnTo>
                      <a:cubicBezTo>
                        <a:pt x="10706" y="0"/>
                        <a:pt x="4711" y="1274"/>
                        <a:pt x="0" y="2974"/>
                      </a:cubicBezTo>
                      <a:lnTo>
                        <a:pt x="65954" y="49276"/>
                      </a:lnTo>
                      <a:lnTo>
                        <a:pt x="65954" y="29734"/>
                      </a:lnTo>
                      <a:lnTo>
                        <a:pt x="125484" y="16141"/>
                      </a:lnTo>
                      <a:lnTo>
                        <a:pt x="185441" y="2973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3" name="Graphic 78">
                  <a:extLst>
                    <a:ext uri="{FF2B5EF4-FFF2-40B4-BE49-F238E27FC236}">
                      <a16:creationId xmlns:a16="http://schemas.microsoft.com/office/drawing/2014/main" id="{4EC4AC03-C044-4FDA-8DFC-9A9F30FE6ACA}"/>
                    </a:ext>
                  </a:extLst>
                </p:cNvPr>
                <p:cNvSpPr/>
                <p:nvPr/>
              </p:nvSpPr>
              <p:spPr>
                <a:xfrm>
                  <a:off x="4981529" y="2452185"/>
                  <a:ext cx="85353" cy="146129"/>
                </a:xfrm>
                <a:custGeom>
                  <a:avLst/>
                  <a:gdLst>
                    <a:gd name="connsiteX0" fmla="*/ 81492 w 85353"/>
                    <a:gd name="connsiteY0" fmla="*/ 145703 h 146129"/>
                    <a:gd name="connsiteX1" fmla="*/ 85354 w 85353"/>
                    <a:gd name="connsiteY1" fmla="*/ 131219 h 146129"/>
                    <a:gd name="connsiteX2" fmla="*/ 85354 w 85353"/>
                    <a:gd name="connsiteY2" fmla="*/ 15337 h 146129"/>
                    <a:gd name="connsiteX3" fmla="*/ 80206 w 85353"/>
                    <a:gd name="connsiteY3" fmla="*/ 0 h 146129"/>
                    <a:gd name="connsiteX4" fmla="*/ 856 w 85353"/>
                    <a:gd name="connsiteY4" fmla="*/ 55384 h 146129"/>
                    <a:gd name="connsiteX5" fmla="*/ 856 w 85353"/>
                    <a:gd name="connsiteY5" fmla="*/ 60498 h 146129"/>
                    <a:gd name="connsiteX6" fmla="*/ 0 w 85353"/>
                    <a:gd name="connsiteY6" fmla="*/ 73278 h 146129"/>
                    <a:gd name="connsiteX7" fmla="*/ 81066 w 85353"/>
                    <a:gd name="connsiteY7" fmla="*/ 146130 h 146129"/>
                    <a:gd name="connsiteX8" fmla="*/ 81492 w 85353"/>
                    <a:gd name="connsiteY8" fmla="*/ 145703 h 1461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353" h="146129">
                      <a:moveTo>
                        <a:pt x="81492" y="145703"/>
                      </a:moveTo>
                      <a:cubicBezTo>
                        <a:pt x="83638" y="141443"/>
                        <a:pt x="85354" y="136756"/>
                        <a:pt x="85354" y="131219"/>
                      </a:cubicBezTo>
                      <a:lnTo>
                        <a:pt x="85354" y="15337"/>
                      </a:lnTo>
                      <a:cubicBezTo>
                        <a:pt x="85354" y="9373"/>
                        <a:pt x="83638" y="4260"/>
                        <a:pt x="80206" y="0"/>
                      </a:cubicBezTo>
                      <a:lnTo>
                        <a:pt x="856" y="55384"/>
                      </a:lnTo>
                      <a:lnTo>
                        <a:pt x="856" y="60498"/>
                      </a:lnTo>
                      <a:cubicBezTo>
                        <a:pt x="856" y="64758"/>
                        <a:pt x="427" y="69018"/>
                        <a:pt x="0" y="73278"/>
                      </a:cubicBezTo>
                      <a:lnTo>
                        <a:pt x="81066" y="146130"/>
                      </a:lnTo>
                      <a:lnTo>
                        <a:pt x="81492" y="14570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44" name="Graphic 78">
                  <a:extLst>
                    <a:ext uri="{FF2B5EF4-FFF2-40B4-BE49-F238E27FC236}">
                      <a16:creationId xmlns:a16="http://schemas.microsoft.com/office/drawing/2014/main" id="{70C20BD3-C49F-4414-9A46-BE386031E8B9}"/>
                    </a:ext>
                  </a:extLst>
                </p:cNvPr>
                <p:cNvSpPr/>
                <p:nvPr/>
              </p:nvSpPr>
              <p:spPr>
                <a:xfrm>
                  <a:off x="4794459" y="2542516"/>
                  <a:ext cx="255216" cy="70752"/>
                </a:xfrm>
                <a:custGeom>
                  <a:avLst/>
                  <a:gdLst>
                    <a:gd name="connsiteX0" fmla="*/ 150303 w 255216"/>
                    <a:gd name="connsiteY0" fmla="*/ 42626 h 70752"/>
                    <a:gd name="connsiteX1" fmla="*/ 131890 w 255216"/>
                    <a:gd name="connsiteY1" fmla="*/ 52429 h 70752"/>
                    <a:gd name="connsiteX2" fmla="*/ 128035 w 255216"/>
                    <a:gd name="connsiteY2" fmla="*/ 54135 h 70752"/>
                    <a:gd name="connsiteX3" fmla="*/ 124180 w 255216"/>
                    <a:gd name="connsiteY3" fmla="*/ 52429 h 70752"/>
                    <a:gd name="connsiteX4" fmla="*/ 80503 w 255216"/>
                    <a:gd name="connsiteY4" fmla="*/ 14920 h 70752"/>
                    <a:gd name="connsiteX5" fmla="*/ 73652 w 255216"/>
                    <a:gd name="connsiteY5" fmla="*/ 427 h 70752"/>
                    <a:gd name="connsiteX6" fmla="*/ 73652 w 255216"/>
                    <a:gd name="connsiteY6" fmla="*/ 0 h 70752"/>
                    <a:gd name="connsiteX7" fmla="*/ 0 w 255216"/>
                    <a:gd name="connsiteY7" fmla="*/ 65639 h 70752"/>
                    <a:gd name="connsiteX8" fmla="*/ 19699 w 255216"/>
                    <a:gd name="connsiteY8" fmla="*/ 70752 h 70752"/>
                    <a:gd name="connsiteX9" fmla="*/ 235947 w 255216"/>
                    <a:gd name="connsiteY9" fmla="*/ 70752 h 70752"/>
                    <a:gd name="connsiteX10" fmla="*/ 255217 w 255216"/>
                    <a:gd name="connsiteY10" fmla="*/ 65639 h 70752"/>
                    <a:gd name="connsiteX11" fmla="*/ 182421 w 255216"/>
                    <a:gd name="connsiteY11" fmla="*/ 427 h 70752"/>
                    <a:gd name="connsiteX12" fmla="*/ 150303 w 255216"/>
                    <a:gd name="connsiteY12" fmla="*/ 42626 h 707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5216" h="70752">
                      <a:moveTo>
                        <a:pt x="150303" y="42626"/>
                      </a:moveTo>
                      <a:cubicBezTo>
                        <a:pt x="144735" y="46462"/>
                        <a:pt x="138741" y="49872"/>
                        <a:pt x="131890" y="52429"/>
                      </a:cubicBezTo>
                      <a:lnTo>
                        <a:pt x="128035" y="54135"/>
                      </a:lnTo>
                      <a:lnTo>
                        <a:pt x="124180" y="52429"/>
                      </a:lnTo>
                      <a:cubicBezTo>
                        <a:pt x="105340" y="44756"/>
                        <a:pt x="90353" y="31543"/>
                        <a:pt x="80503" y="14920"/>
                      </a:cubicBezTo>
                      <a:cubicBezTo>
                        <a:pt x="77934" y="10230"/>
                        <a:pt x="75365" y="5543"/>
                        <a:pt x="73652" y="427"/>
                      </a:cubicBezTo>
                      <a:lnTo>
                        <a:pt x="73652" y="0"/>
                      </a:lnTo>
                      <a:lnTo>
                        <a:pt x="0" y="65639"/>
                      </a:lnTo>
                      <a:cubicBezTo>
                        <a:pt x="5994" y="68622"/>
                        <a:pt x="12419" y="70752"/>
                        <a:pt x="19699" y="70752"/>
                      </a:cubicBezTo>
                      <a:lnTo>
                        <a:pt x="235947" y="70752"/>
                      </a:lnTo>
                      <a:cubicBezTo>
                        <a:pt x="242798" y="70752"/>
                        <a:pt x="249222" y="68622"/>
                        <a:pt x="255217" y="65639"/>
                      </a:cubicBezTo>
                      <a:lnTo>
                        <a:pt x="182421" y="427"/>
                      </a:lnTo>
                      <a:cubicBezTo>
                        <a:pt x="176426" y="17479"/>
                        <a:pt x="165291" y="31972"/>
                        <a:pt x="150303" y="42626"/>
                      </a:cubicBezTo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45" name="Group 144">
            <a:extLst>
              <a:ext uri="{FF2B5EF4-FFF2-40B4-BE49-F238E27FC236}">
                <a16:creationId xmlns:a16="http://schemas.microsoft.com/office/drawing/2014/main" id="{70078E44-57D8-428B-A9C6-EC9367116A20}"/>
              </a:ext>
            </a:extLst>
          </p:cNvPr>
          <p:cNvGrpSpPr/>
          <p:nvPr/>
        </p:nvGrpSpPr>
        <p:grpSpPr>
          <a:xfrm>
            <a:off x="5643612" y="2434208"/>
            <a:ext cx="158692" cy="158692"/>
            <a:chOff x="5643612" y="2434208"/>
            <a:chExt cx="158692" cy="158692"/>
          </a:xfrm>
        </p:grpSpPr>
        <p:sp>
          <p:nvSpPr>
            <p:cNvPr id="146" name="Graphic 75">
              <a:extLst>
                <a:ext uri="{FF2B5EF4-FFF2-40B4-BE49-F238E27FC236}">
                  <a16:creationId xmlns:a16="http://schemas.microsoft.com/office/drawing/2014/main" id="{BD18A97C-E374-48DB-82D4-4034004C81C9}"/>
                </a:ext>
              </a:extLst>
            </p:cNvPr>
            <p:cNvSpPr/>
            <p:nvPr/>
          </p:nvSpPr>
          <p:spPr>
            <a:xfrm>
              <a:off x="5643612" y="2434208"/>
              <a:ext cx="158692" cy="158692"/>
            </a:xfrm>
            <a:custGeom>
              <a:avLst/>
              <a:gdLst>
                <a:gd name="connsiteX0" fmla="*/ 158693 w 158692"/>
                <a:gd name="connsiteY0" fmla="*/ 79346 h 158692"/>
                <a:gd name="connsiteX1" fmla="*/ 79347 w 158692"/>
                <a:gd name="connsiteY1" fmla="*/ 158693 h 158692"/>
                <a:gd name="connsiteX2" fmla="*/ 0 w 158692"/>
                <a:gd name="connsiteY2" fmla="*/ 79346 h 158692"/>
                <a:gd name="connsiteX3" fmla="*/ 79347 w 158692"/>
                <a:gd name="connsiteY3" fmla="*/ 0 h 158692"/>
                <a:gd name="connsiteX4" fmla="*/ 158693 w 158692"/>
                <a:gd name="connsiteY4" fmla="*/ 79346 h 158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692" h="158692">
                  <a:moveTo>
                    <a:pt x="158693" y="79346"/>
                  </a:moveTo>
                  <a:cubicBezTo>
                    <a:pt x="158693" y="123168"/>
                    <a:pt x="123168" y="158693"/>
                    <a:pt x="79347" y="158693"/>
                  </a:cubicBezTo>
                  <a:cubicBezTo>
                    <a:pt x="35525" y="158693"/>
                    <a:pt x="0" y="123168"/>
                    <a:pt x="0" y="79346"/>
                  </a:cubicBezTo>
                  <a:cubicBezTo>
                    <a:pt x="0" y="35525"/>
                    <a:pt x="35525" y="0"/>
                    <a:pt x="79347" y="0"/>
                  </a:cubicBezTo>
                  <a:cubicBezTo>
                    <a:pt x="123168" y="0"/>
                    <a:pt x="158693" y="35525"/>
                    <a:pt x="158693" y="79346"/>
                  </a:cubicBezTo>
                  <a:close/>
                </a:path>
              </a:pathLst>
            </a:custGeom>
            <a:solidFill>
              <a:srgbClr val="28A8E0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7" name="Graphic 75">
              <a:extLst>
                <a:ext uri="{FF2B5EF4-FFF2-40B4-BE49-F238E27FC236}">
                  <a16:creationId xmlns:a16="http://schemas.microsoft.com/office/drawing/2014/main" id="{70CAB69F-1DCD-4990-BB58-52820BFF6611}"/>
                </a:ext>
              </a:extLst>
            </p:cNvPr>
            <p:cNvGrpSpPr/>
            <p:nvPr/>
          </p:nvGrpSpPr>
          <p:grpSpPr>
            <a:xfrm>
              <a:off x="5666052" y="2479412"/>
              <a:ext cx="113486" cy="68434"/>
              <a:chOff x="5666052" y="2479412"/>
              <a:chExt cx="113486" cy="68434"/>
            </a:xfrm>
            <a:solidFill>
              <a:srgbClr val="FFFFFF"/>
            </a:solidFill>
          </p:grpSpPr>
          <p:sp>
            <p:nvSpPr>
              <p:cNvPr id="148" name="Graphic 75">
                <a:extLst>
                  <a:ext uri="{FF2B5EF4-FFF2-40B4-BE49-F238E27FC236}">
                    <a16:creationId xmlns:a16="http://schemas.microsoft.com/office/drawing/2014/main" id="{C576FAB0-0F6E-492F-B4BE-A8FDE2DFB760}"/>
                  </a:ext>
                </a:extLst>
              </p:cNvPr>
              <p:cNvSpPr/>
              <p:nvPr/>
            </p:nvSpPr>
            <p:spPr>
              <a:xfrm>
                <a:off x="5703187" y="2489879"/>
                <a:ext cx="39023" cy="47229"/>
              </a:xfrm>
              <a:custGeom>
                <a:avLst/>
                <a:gdLst>
                  <a:gd name="connsiteX0" fmla="*/ 31855 w 39023"/>
                  <a:gd name="connsiteY0" fmla="*/ 2832 h 47229"/>
                  <a:gd name="connsiteX1" fmla="*/ 31855 w 39023"/>
                  <a:gd name="connsiteY1" fmla="*/ 5437 h 47229"/>
                  <a:gd name="connsiteX2" fmla="*/ 24005 w 39023"/>
                  <a:gd name="connsiteY2" fmla="*/ 3624 h 47229"/>
                  <a:gd name="connsiteX3" fmla="*/ 24005 w 39023"/>
                  <a:gd name="connsiteY3" fmla="*/ 1019 h 47229"/>
                  <a:gd name="connsiteX4" fmla="*/ 19568 w 39023"/>
                  <a:gd name="connsiteY4" fmla="*/ 0 h 47229"/>
                  <a:gd name="connsiteX5" fmla="*/ 15017 w 39023"/>
                  <a:gd name="connsiteY5" fmla="*/ 1019 h 47229"/>
                  <a:gd name="connsiteX6" fmla="*/ 15017 w 39023"/>
                  <a:gd name="connsiteY6" fmla="*/ 3624 h 47229"/>
                  <a:gd name="connsiteX7" fmla="*/ 7167 w 39023"/>
                  <a:gd name="connsiteY7" fmla="*/ 5437 h 47229"/>
                  <a:gd name="connsiteX8" fmla="*/ 7167 w 39023"/>
                  <a:gd name="connsiteY8" fmla="*/ 2832 h 47229"/>
                  <a:gd name="connsiteX9" fmla="*/ 0 w 39023"/>
                  <a:gd name="connsiteY9" fmla="*/ 4418 h 47229"/>
                  <a:gd name="connsiteX10" fmla="*/ 0 w 39023"/>
                  <a:gd name="connsiteY10" fmla="*/ 18462 h 47229"/>
                  <a:gd name="connsiteX11" fmla="*/ 19569 w 39023"/>
                  <a:gd name="connsiteY11" fmla="*/ 47229 h 47229"/>
                  <a:gd name="connsiteX12" fmla="*/ 39024 w 39023"/>
                  <a:gd name="connsiteY12" fmla="*/ 18462 h 47229"/>
                  <a:gd name="connsiteX13" fmla="*/ 39024 w 39023"/>
                  <a:gd name="connsiteY13" fmla="*/ 4418 h 47229"/>
                  <a:gd name="connsiteX14" fmla="*/ 31855 w 39023"/>
                  <a:gd name="connsiteY14" fmla="*/ 2832 h 47229"/>
                  <a:gd name="connsiteX15" fmla="*/ 5346 w 39023"/>
                  <a:gd name="connsiteY15" fmla="*/ 18461 h 47229"/>
                  <a:gd name="connsiteX16" fmla="*/ 5346 w 39023"/>
                  <a:gd name="connsiteY16" fmla="*/ 11439 h 47229"/>
                  <a:gd name="connsiteX17" fmla="*/ 19567 w 39023"/>
                  <a:gd name="connsiteY17" fmla="*/ 8155 h 47229"/>
                  <a:gd name="connsiteX18" fmla="*/ 30185 w 39023"/>
                  <a:gd name="connsiteY18" fmla="*/ 10656 h 47229"/>
                  <a:gd name="connsiteX19" fmla="*/ 9134 w 39023"/>
                  <a:gd name="connsiteY19" fmla="*/ 31707 h 47229"/>
                  <a:gd name="connsiteX20" fmla="*/ 5916 w 39023"/>
                  <a:gd name="connsiteY20" fmla="*/ 23671 h 47229"/>
                  <a:gd name="connsiteX21" fmla="*/ 5346 w 39023"/>
                  <a:gd name="connsiteY21" fmla="*/ 18461 h 47229"/>
                  <a:gd name="connsiteX22" fmla="*/ 33106 w 39023"/>
                  <a:gd name="connsiteY22" fmla="*/ 23672 h 47229"/>
                  <a:gd name="connsiteX23" fmla="*/ 19568 w 39023"/>
                  <a:gd name="connsiteY23" fmla="*/ 41341 h 47229"/>
                  <a:gd name="connsiteX24" fmla="*/ 12174 w 39023"/>
                  <a:gd name="connsiteY24" fmla="*/ 35796 h 47229"/>
                  <a:gd name="connsiteX25" fmla="*/ 33676 w 39023"/>
                  <a:gd name="connsiteY25" fmla="*/ 14294 h 47229"/>
                  <a:gd name="connsiteX26" fmla="*/ 33676 w 39023"/>
                  <a:gd name="connsiteY26" fmla="*/ 18462 h 47229"/>
                  <a:gd name="connsiteX27" fmla="*/ 33106 w 39023"/>
                  <a:gd name="connsiteY27" fmla="*/ 23672 h 472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9023" h="47229">
                    <a:moveTo>
                      <a:pt x="31855" y="2832"/>
                    </a:moveTo>
                    <a:lnTo>
                      <a:pt x="31855" y="5437"/>
                    </a:lnTo>
                    <a:lnTo>
                      <a:pt x="24005" y="3624"/>
                    </a:lnTo>
                    <a:lnTo>
                      <a:pt x="24005" y="1019"/>
                    </a:lnTo>
                    <a:lnTo>
                      <a:pt x="19568" y="0"/>
                    </a:lnTo>
                    <a:lnTo>
                      <a:pt x="15017" y="1019"/>
                    </a:lnTo>
                    <a:lnTo>
                      <a:pt x="15017" y="3624"/>
                    </a:lnTo>
                    <a:lnTo>
                      <a:pt x="7167" y="5437"/>
                    </a:lnTo>
                    <a:lnTo>
                      <a:pt x="7167" y="2832"/>
                    </a:lnTo>
                    <a:lnTo>
                      <a:pt x="0" y="4418"/>
                    </a:lnTo>
                    <a:lnTo>
                      <a:pt x="0" y="18462"/>
                    </a:lnTo>
                    <a:cubicBezTo>
                      <a:pt x="0" y="31488"/>
                      <a:pt x="8078" y="42586"/>
                      <a:pt x="19569" y="47229"/>
                    </a:cubicBezTo>
                    <a:cubicBezTo>
                      <a:pt x="30946" y="42586"/>
                      <a:pt x="39024" y="31486"/>
                      <a:pt x="39024" y="18462"/>
                    </a:cubicBezTo>
                    <a:lnTo>
                      <a:pt x="39024" y="4418"/>
                    </a:lnTo>
                    <a:lnTo>
                      <a:pt x="31855" y="2832"/>
                    </a:lnTo>
                    <a:close/>
                    <a:moveTo>
                      <a:pt x="5346" y="18461"/>
                    </a:moveTo>
                    <a:lnTo>
                      <a:pt x="5346" y="11439"/>
                    </a:lnTo>
                    <a:lnTo>
                      <a:pt x="19567" y="8155"/>
                    </a:lnTo>
                    <a:cubicBezTo>
                      <a:pt x="24824" y="9423"/>
                      <a:pt x="28128" y="10192"/>
                      <a:pt x="30185" y="10656"/>
                    </a:cubicBezTo>
                    <a:lnTo>
                      <a:pt x="9134" y="31707"/>
                    </a:lnTo>
                    <a:cubicBezTo>
                      <a:pt x="7598" y="29236"/>
                      <a:pt x="6482" y="26493"/>
                      <a:pt x="5916" y="23671"/>
                    </a:cubicBezTo>
                    <a:cubicBezTo>
                      <a:pt x="5460" y="21972"/>
                      <a:pt x="5346" y="20274"/>
                      <a:pt x="5346" y="18461"/>
                    </a:cubicBezTo>
                    <a:close/>
                    <a:moveTo>
                      <a:pt x="33106" y="23672"/>
                    </a:moveTo>
                    <a:cubicBezTo>
                      <a:pt x="31627" y="31147"/>
                      <a:pt x="26508" y="37717"/>
                      <a:pt x="19568" y="41341"/>
                    </a:cubicBezTo>
                    <a:cubicBezTo>
                      <a:pt x="16773" y="39894"/>
                      <a:pt x="14310" y="38009"/>
                      <a:pt x="12174" y="35796"/>
                    </a:cubicBezTo>
                    <a:lnTo>
                      <a:pt x="33676" y="14294"/>
                    </a:lnTo>
                    <a:lnTo>
                      <a:pt x="33676" y="18462"/>
                    </a:lnTo>
                    <a:cubicBezTo>
                      <a:pt x="33674" y="20274"/>
                      <a:pt x="33560" y="21972"/>
                      <a:pt x="33106" y="236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49" name="Graphic 75">
                <a:extLst>
                  <a:ext uri="{FF2B5EF4-FFF2-40B4-BE49-F238E27FC236}">
                    <a16:creationId xmlns:a16="http://schemas.microsoft.com/office/drawing/2014/main" id="{0AE8AEAB-D40E-4C04-94FC-CC7516E9BBA0}"/>
                  </a:ext>
                </a:extLst>
              </p:cNvPr>
              <p:cNvGrpSpPr/>
              <p:nvPr/>
            </p:nvGrpSpPr>
            <p:grpSpPr>
              <a:xfrm>
                <a:off x="5666052" y="2479412"/>
                <a:ext cx="113486" cy="68434"/>
                <a:chOff x="5666052" y="2479412"/>
                <a:chExt cx="113486" cy="68434"/>
              </a:xfrm>
              <a:solidFill>
                <a:srgbClr val="FFFFFF"/>
              </a:solidFill>
            </p:grpSpPr>
            <p:sp>
              <p:nvSpPr>
                <p:cNvPr id="150" name="Graphic 75">
                  <a:extLst>
                    <a:ext uri="{FF2B5EF4-FFF2-40B4-BE49-F238E27FC236}">
                      <a16:creationId xmlns:a16="http://schemas.microsoft.com/office/drawing/2014/main" id="{D2937610-93E1-49B6-B318-D9CCDA3DEFC7}"/>
                    </a:ext>
                  </a:extLst>
                </p:cNvPr>
                <p:cNvSpPr/>
                <p:nvPr/>
              </p:nvSpPr>
              <p:spPr>
                <a:xfrm>
                  <a:off x="5666052" y="2484543"/>
                  <a:ext cx="33627" cy="57262"/>
                </a:xfrm>
                <a:custGeom>
                  <a:avLst/>
                  <a:gdLst>
                    <a:gd name="connsiteX0" fmla="*/ 33292 w 33627"/>
                    <a:gd name="connsiteY0" fmla="*/ 23775 h 57262"/>
                    <a:gd name="connsiteX1" fmla="*/ 33292 w 33627"/>
                    <a:gd name="connsiteY1" fmla="*/ 21933 h 57262"/>
                    <a:gd name="connsiteX2" fmla="*/ 2018 w 33627"/>
                    <a:gd name="connsiteY2" fmla="*/ 0 h 57262"/>
                    <a:gd name="connsiteX3" fmla="*/ 0 w 33627"/>
                    <a:gd name="connsiteY3" fmla="*/ 6027 h 57262"/>
                    <a:gd name="connsiteX4" fmla="*/ 0 w 33627"/>
                    <a:gd name="connsiteY4" fmla="*/ 51569 h 57262"/>
                    <a:gd name="connsiteX5" fmla="*/ 1681 w 33627"/>
                    <a:gd name="connsiteY5" fmla="*/ 57262 h 57262"/>
                    <a:gd name="connsiteX6" fmla="*/ 33627 w 33627"/>
                    <a:gd name="connsiteY6" fmla="*/ 28464 h 57262"/>
                    <a:gd name="connsiteX7" fmla="*/ 33292 w 33627"/>
                    <a:gd name="connsiteY7" fmla="*/ 23775 h 572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33627" h="57262">
                      <a:moveTo>
                        <a:pt x="33292" y="23775"/>
                      </a:moveTo>
                      <a:lnTo>
                        <a:pt x="33292" y="21933"/>
                      </a:lnTo>
                      <a:lnTo>
                        <a:pt x="2018" y="0"/>
                      </a:lnTo>
                      <a:cubicBezTo>
                        <a:pt x="673" y="1674"/>
                        <a:pt x="0" y="3684"/>
                        <a:pt x="0" y="6027"/>
                      </a:cubicBezTo>
                      <a:lnTo>
                        <a:pt x="0" y="51569"/>
                      </a:lnTo>
                      <a:cubicBezTo>
                        <a:pt x="0" y="53746"/>
                        <a:pt x="673" y="55587"/>
                        <a:pt x="1681" y="57262"/>
                      </a:cubicBezTo>
                      <a:lnTo>
                        <a:pt x="33627" y="28464"/>
                      </a:lnTo>
                      <a:cubicBezTo>
                        <a:pt x="33292" y="26957"/>
                        <a:pt x="33292" y="25283"/>
                        <a:pt x="33292" y="23775"/>
                      </a:cubicBezTo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1" name="Graphic 75">
                  <a:extLst>
                    <a:ext uri="{FF2B5EF4-FFF2-40B4-BE49-F238E27FC236}">
                      <a16:creationId xmlns:a16="http://schemas.microsoft.com/office/drawing/2014/main" id="{7A1CF108-3788-4C9C-8701-F84D78198392}"/>
                    </a:ext>
                  </a:extLst>
                </p:cNvPr>
                <p:cNvSpPr/>
                <p:nvPr/>
              </p:nvSpPr>
              <p:spPr>
                <a:xfrm>
                  <a:off x="5673480" y="2479412"/>
                  <a:ext cx="98628" cy="19364"/>
                </a:xfrm>
                <a:custGeom>
                  <a:avLst/>
                  <a:gdLst>
                    <a:gd name="connsiteX0" fmla="*/ 72877 w 98628"/>
                    <a:gd name="connsiteY0" fmla="*/ 11685 h 19364"/>
                    <a:gd name="connsiteX1" fmla="*/ 72877 w 98628"/>
                    <a:gd name="connsiteY1" fmla="*/ 19365 h 19364"/>
                    <a:gd name="connsiteX2" fmla="*/ 98629 w 98628"/>
                    <a:gd name="connsiteY2" fmla="*/ 1169 h 19364"/>
                    <a:gd name="connsiteX3" fmla="*/ 91897 w 98628"/>
                    <a:gd name="connsiteY3" fmla="*/ 0 h 19364"/>
                    <a:gd name="connsiteX4" fmla="*/ 73888 w 98628"/>
                    <a:gd name="connsiteY4" fmla="*/ 0 h 19364"/>
                    <a:gd name="connsiteX5" fmla="*/ 24741 w 98628"/>
                    <a:gd name="connsiteY5" fmla="*/ 0 h 19364"/>
                    <a:gd name="connsiteX6" fmla="*/ 6732 w 98628"/>
                    <a:gd name="connsiteY6" fmla="*/ 0 h 19364"/>
                    <a:gd name="connsiteX7" fmla="*/ 0 w 98628"/>
                    <a:gd name="connsiteY7" fmla="*/ 1169 h 19364"/>
                    <a:gd name="connsiteX8" fmla="*/ 25920 w 98628"/>
                    <a:gd name="connsiteY8" fmla="*/ 19365 h 19364"/>
                    <a:gd name="connsiteX9" fmla="*/ 25920 w 98628"/>
                    <a:gd name="connsiteY9" fmla="*/ 11685 h 19364"/>
                    <a:gd name="connsiteX10" fmla="*/ 49314 w 98628"/>
                    <a:gd name="connsiteY10" fmla="*/ 6343 h 19364"/>
                    <a:gd name="connsiteX11" fmla="*/ 72877 w 98628"/>
                    <a:gd name="connsiteY11" fmla="*/ 11685 h 193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98628" h="19364">
                      <a:moveTo>
                        <a:pt x="72877" y="11685"/>
                      </a:moveTo>
                      <a:lnTo>
                        <a:pt x="72877" y="19365"/>
                      </a:lnTo>
                      <a:lnTo>
                        <a:pt x="98629" y="1169"/>
                      </a:lnTo>
                      <a:cubicBezTo>
                        <a:pt x="96777" y="501"/>
                        <a:pt x="94589" y="0"/>
                        <a:pt x="91897" y="0"/>
                      </a:cubicBezTo>
                      <a:lnTo>
                        <a:pt x="73888" y="0"/>
                      </a:lnTo>
                      <a:lnTo>
                        <a:pt x="24741" y="0"/>
                      </a:lnTo>
                      <a:lnTo>
                        <a:pt x="6732" y="0"/>
                      </a:lnTo>
                      <a:cubicBezTo>
                        <a:pt x="4207" y="0"/>
                        <a:pt x="1852" y="501"/>
                        <a:pt x="0" y="1169"/>
                      </a:cubicBezTo>
                      <a:lnTo>
                        <a:pt x="25920" y="19365"/>
                      </a:lnTo>
                      <a:lnTo>
                        <a:pt x="25920" y="11685"/>
                      </a:lnTo>
                      <a:lnTo>
                        <a:pt x="49314" y="6343"/>
                      </a:lnTo>
                      <a:lnTo>
                        <a:pt x="72877" y="1168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2" name="Graphic 75">
                  <a:extLst>
                    <a:ext uri="{FF2B5EF4-FFF2-40B4-BE49-F238E27FC236}">
                      <a16:creationId xmlns:a16="http://schemas.microsoft.com/office/drawing/2014/main" id="{71D33C61-C0AC-4E16-8715-6C64DA2C5126}"/>
                    </a:ext>
                  </a:extLst>
                </p:cNvPr>
                <p:cNvSpPr/>
                <p:nvPr/>
              </p:nvSpPr>
              <p:spPr>
                <a:xfrm>
                  <a:off x="5745995" y="2484543"/>
                  <a:ext cx="33543" cy="57427"/>
                </a:xfrm>
                <a:custGeom>
                  <a:avLst/>
                  <a:gdLst>
                    <a:gd name="connsiteX0" fmla="*/ 32026 w 33543"/>
                    <a:gd name="connsiteY0" fmla="*/ 57260 h 57427"/>
                    <a:gd name="connsiteX1" fmla="*/ 33543 w 33543"/>
                    <a:gd name="connsiteY1" fmla="*/ 51568 h 57427"/>
                    <a:gd name="connsiteX2" fmla="*/ 33543 w 33543"/>
                    <a:gd name="connsiteY2" fmla="*/ 6027 h 57427"/>
                    <a:gd name="connsiteX3" fmla="*/ 31520 w 33543"/>
                    <a:gd name="connsiteY3" fmla="*/ 0 h 57427"/>
                    <a:gd name="connsiteX4" fmla="*/ 337 w 33543"/>
                    <a:gd name="connsiteY4" fmla="*/ 21766 h 57427"/>
                    <a:gd name="connsiteX5" fmla="*/ 337 w 33543"/>
                    <a:gd name="connsiteY5" fmla="*/ 23775 h 57427"/>
                    <a:gd name="connsiteX6" fmla="*/ 0 w 33543"/>
                    <a:gd name="connsiteY6" fmla="*/ 28798 h 57427"/>
                    <a:gd name="connsiteX7" fmla="*/ 31858 w 33543"/>
                    <a:gd name="connsiteY7" fmla="*/ 57428 h 57427"/>
                    <a:gd name="connsiteX8" fmla="*/ 32026 w 33543"/>
                    <a:gd name="connsiteY8" fmla="*/ 57260 h 5742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33543" h="57427">
                      <a:moveTo>
                        <a:pt x="32026" y="57260"/>
                      </a:moveTo>
                      <a:cubicBezTo>
                        <a:pt x="32869" y="55586"/>
                        <a:pt x="33543" y="53744"/>
                        <a:pt x="33543" y="51568"/>
                      </a:cubicBezTo>
                      <a:lnTo>
                        <a:pt x="33543" y="6027"/>
                      </a:lnTo>
                      <a:cubicBezTo>
                        <a:pt x="33543" y="3684"/>
                        <a:pt x="32869" y="1674"/>
                        <a:pt x="31520" y="0"/>
                      </a:cubicBezTo>
                      <a:lnTo>
                        <a:pt x="337" y="21766"/>
                      </a:lnTo>
                      <a:lnTo>
                        <a:pt x="337" y="23775"/>
                      </a:lnTo>
                      <a:cubicBezTo>
                        <a:pt x="337" y="25449"/>
                        <a:pt x="168" y="27123"/>
                        <a:pt x="0" y="28798"/>
                      </a:cubicBezTo>
                      <a:lnTo>
                        <a:pt x="31858" y="57428"/>
                      </a:lnTo>
                      <a:lnTo>
                        <a:pt x="32026" y="5726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53" name="Graphic 75">
                  <a:extLst>
                    <a:ext uri="{FF2B5EF4-FFF2-40B4-BE49-F238E27FC236}">
                      <a16:creationId xmlns:a16="http://schemas.microsoft.com/office/drawing/2014/main" id="{9CEF985A-E9A5-4241-A8B1-8B2718BE9456}"/>
                    </a:ext>
                  </a:extLst>
                </p:cNvPr>
                <p:cNvSpPr/>
                <p:nvPr/>
              </p:nvSpPr>
              <p:spPr>
                <a:xfrm>
                  <a:off x="5672477" y="2520042"/>
                  <a:ext cx="100298" cy="27805"/>
                </a:xfrm>
                <a:custGeom>
                  <a:avLst/>
                  <a:gdLst>
                    <a:gd name="connsiteX0" fmla="*/ 59068 w 100298"/>
                    <a:gd name="connsiteY0" fmla="*/ 16752 h 27805"/>
                    <a:gd name="connsiteX1" fmla="*/ 51832 w 100298"/>
                    <a:gd name="connsiteY1" fmla="*/ 20604 h 27805"/>
                    <a:gd name="connsiteX2" fmla="*/ 50317 w 100298"/>
                    <a:gd name="connsiteY2" fmla="*/ 21275 h 27805"/>
                    <a:gd name="connsiteX3" fmla="*/ 48802 w 100298"/>
                    <a:gd name="connsiteY3" fmla="*/ 20604 h 27805"/>
                    <a:gd name="connsiteX4" fmla="*/ 31637 w 100298"/>
                    <a:gd name="connsiteY4" fmla="*/ 5863 h 27805"/>
                    <a:gd name="connsiteX5" fmla="*/ 28945 w 100298"/>
                    <a:gd name="connsiteY5" fmla="*/ 168 h 27805"/>
                    <a:gd name="connsiteX6" fmla="*/ 28945 w 100298"/>
                    <a:gd name="connsiteY6" fmla="*/ 0 h 27805"/>
                    <a:gd name="connsiteX7" fmla="*/ 0 w 100298"/>
                    <a:gd name="connsiteY7" fmla="*/ 25796 h 27805"/>
                    <a:gd name="connsiteX8" fmla="*/ 7742 w 100298"/>
                    <a:gd name="connsiteY8" fmla="*/ 27805 h 27805"/>
                    <a:gd name="connsiteX9" fmla="*/ 92725 w 100298"/>
                    <a:gd name="connsiteY9" fmla="*/ 27805 h 27805"/>
                    <a:gd name="connsiteX10" fmla="*/ 100298 w 100298"/>
                    <a:gd name="connsiteY10" fmla="*/ 25796 h 27805"/>
                    <a:gd name="connsiteX11" fmla="*/ 71690 w 100298"/>
                    <a:gd name="connsiteY11" fmla="*/ 168 h 27805"/>
                    <a:gd name="connsiteX12" fmla="*/ 59068 w 100298"/>
                    <a:gd name="connsiteY12" fmla="*/ 16752 h 2780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00298" h="27805">
                      <a:moveTo>
                        <a:pt x="59068" y="16752"/>
                      </a:moveTo>
                      <a:cubicBezTo>
                        <a:pt x="56880" y="18259"/>
                        <a:pt x="54524" y="19599"/>
                        <a:pt x="51832" y="20604"/>
                      </a:cubicBezTo>
                      <a:lnTo>
                        <a:pt x="50317" y="21275"/>
                      </a:lnTo>
                      <a:lnTo>
                        <a:pt x="48802" y="20604"/>
                      </a:lnTo>
                      <a:cubicBezTo>
                        <a:pt x="41398" y="17589"/>
                        <a:pt x="35508" y="12396"/>
                        <a:pt x="31637" y="5863"/>
                      </a:cubicBezTo>
                      <a:cubicBezTo>
                        <a:pt x="30627" y="4020"/>
                        <a:pt x="29618" y="2178"/>
                        <a:pt x="28945" y="168"/>
                      </a:cubicBezTo>
                      <a:lnTo>
                        <a:pt x="28945" y="0"/>
                      </a:lnTo>
                      <a:lnTo>
                        <a:pt x="0" y="25796"/>
                      </a:lnTo>
                      <a:cubicBezTo>
                        <a:pt x="2356" y="26968"/>
                        <a:pt x="4880" y="27805"/>
                        <a:pt x="7742" y="27805"/>
                      </a:cubicBezTo>
                      <a:lnTo>
                        <a:pt x="92725" y="27805"/>
                      </a:lnTo>
                      <a:cubicBezTo>
                        <a:pt x="95418" y="27805"/>
                        <a:pt x="97942" y="26968"/>
                        <a:pt x="100298" y="25796"/>
                      </a:cubicBezTo>
                      <a:lnTo>
                        <a:pt x="71690" y="168"/>
                      </a:lnTo>
                      <a:cubicBezTo>
                        <a:pt x="69334" y="6869"/>
                        <a:pt x="64958" y="12565"/>
                        <a:pt x="59068" y="16752"/>
                      </a:cubicBezTo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54" name="Graphic 80">
            <a:extLst>
              <a:ext uri="{FF2B5EF4-FFF2-40B4-BE49-F238E27FC236}">
                <a16:creationId xmlns:a16="http://schemas.microsoft.com/office/drawing/2014/main" id="{2D1732CC-4BE0-4F1A-8958-FD42CD057118}"/>
              </a:ext>
            </a:extLst>
          </p:cNvPr>
          <p:cNvGrpSpPr/>
          <p:nvPr/>
        </p:nvGrpSpPr>
        <p:grpSpPr>
          <a:xfrm>
            <a:off x="6679748" y="2229130"/>
            <a:ext cx="591270" cy="591272"/>
            <a:chOff x="6679748" y="2229130"/>
            <a:chExt cx="591270" cy="591272"/>
          </a:xfrm>
        </p:grpSpPr>
        <p:grpSp>
          <p:nvGrpSpPr>
            <p:cNvPr id="155" name="Graphic 80">
              <a:extLst>
                <a:ext uri="{FF2B5EF4-FFF2-40B4-BE49-F238E27FC236}">
                  <a16:creationId xmlns:a16="http://schemas.microsoft.com/office/drawing/2014/main" id="{6E7487C3-B094-484A-8ACF-AEBB5CEEAAD8}"/>
                </a:ext>
              </a:extLst>
            </p:cNvPr>
            <p:cNvGrpSpPr/>
            <p:nvPr/>
          </p:nvGrpSpPr>
          <p:grpSpPr>
            <a:xfrm>
              <a:off x="6679748" y="2229130"/>
              <a:ext cx="591270" cy="591272"/>
              <a:chOff x="6679748" y="2229130"/>
              <a:chExt cx="591270" cy="591272"/>
            </a:xfrm>
          </p:grpSpPr>
          <p:sp>
            <p:nvSpPr>
              <p:cNvPr id="164" name="Graphic 80">
                <a:extLst>
                  <a:ext uri="{FF2B5EF4-FFF2-40B4-BE49-F238E27FC236}">
                    <a16:creationId xmlns:a16="http://schemas.microsoft.com/office/drawing/2014/main" id="{A8C3813F-6D00-4136-B9A1-88A8AD01F7F6}"/>
                  </a:ext>
                </a:extLst>
              </p:cNvPr>
              <p:cNvSpPr/>
              <p:nvPr/>
            </p:nvSpPr>
            <p:spPr>
              <a:xfrm>
                <a:off x="6679748" y="2229130"/>
                <a:ext cx="591270" cy="591272"/>
              </a:xfrm>
              <a:custGeom>
                <a:avLst/>
                <a:gdLst>
                  <a:gd name="connsiteX0" fmla="*/ 202314 w 591270"/>
                  <a:gd name="connsiteY0" fmla="*/ 0 h 591272"/>
                  <a:gd name="connsiteX1" fmla="*/ 388956 w 591270"/>
                  <a:gd name="connsiteY1" fmla="*/ 0 h 591272"/>
                  <a:gd name="connsiteX2" fmla="*/ 591270 w 591270"/>
                  <a:gd name="connsiteY2" fmla="*/ 202314 h 591272"/>
                  <a:gd name="connsiteX3" fmla="*/ 591270 w 591270"/>
                  <a:gd name="connsiteY3" fmla="*/ 388959 h 591272"/>
                  <a:gd name="connsiteX4" fmla="*/ 388956 w 591270"/>
                  <a:gd name="connsiteY4" fmla="*/ 591273 h 591272"/>
                  <a:gd name="connsiteX5" fmla="*/ 202314 w 591270"/>
                  <a:gd name="connsiteY5" fmla="*/ 591273 h 591272"/>
                  <a:gd name="connsiteX6" fmla="*/ 0 w 591270"/>
                  <a:gd name="connsiteY6" fmla="*/ 388959 h 591272"/>
                  <a:gd name="connsiteX7" fmla="*/ 0 w 591270"/>
                  <a:gd name="connsiteY7" fmla="*/ 202316 h 591272"/>
                  <a:gd name="connsiteX8" fmla="*/ 202314 w 591270"/>
                  <a:gd name="connsiteY8" fmla="*/ 0 h 5912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1270" h="591272">
                    <a:moveTo>
                      <a:pt x="202314" y="0"/>
                    </a:moveTo>
                    <a:lnTo>
                      <a:pt x="388956" y="0"/>
                    </a:lnTo>
                    <a:cubicBezTo>
                      <a:pt x="500691" y="0"/>
                      <a:pt x="591270" y="90580"/>
                      <a:pt x="591270" y="202314"/>
                    </a:cubicBezTo>
                    <a:lnTo>
                      <a:pt x="591270" y="388959"/>
                    </a:lnTo>
                    <a:cubicBezTo>
                      <a:pt x="591270" y="500693"/>
                      <a:pt x="500691" y="591273"/>
                      <a:pt x="388956" y="591273"/>
                    </a:cubicBezTo>
                    <a:lnTo>
                      <a:pt x="202314" y="591273"/>
                    </a:lnTo>
                    <a:cubicBezTo>
                      <a:pt x="90580" y="591273"/>
                      <a:pt x="0" y="500693"/>
                      <a:pt x="0" y="388959"/>
                    </a:cubicBezTo>
                    <a:lnTo>
                      <a:pt x="0" y="202316"/>
                    </a:lnTo>
                    <a:cubicBezTo>
                      <a:pt x="0" y="90580"/>
                      <a:pt x="90580" y="0"/>
                      <a:pt x="20231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5" name="Graphic 80">
                <a:extLst>
                  <a:ext uri="{FF2B5EF4-FFF2-40B4-BE49-F238E27FC236}">
                    <a16:creationId xmlns:a16="http://schemas.microsoft.com/office/drawing/2014/main" id="{45485705-DD1A-4550-BFF6-FA925A776A75}"/>
                  </a:ext>
                </a:extLst>
              </p:cNvPr>
              <p:cNvSpPr/>
              <p:nvPr/>
            </p:nvSpPr>
            <p:spPr>
              <a:xfrm>
                <a:off x="6964697" y="2734749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0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6" name="Graphic 80">
                <a:extLst>
                  <a:ext uri="{FF2B5EF4-FFF2-40B4-BE49-F238E27FC236}">
                    <a16:creationId xmlns:a16="http://schemas.microsoft.com/office/drawing/2014/main" id="{C60CBF71-4642-4F99-B891-D794AAC21BD3}"/>
                  </a:ext>
                </a:extLst>
              </p:cNvPr>
              <p:cNvSpPr/>
              <p:nvPr/>
            </p:nvSpPr>
            <p:spPr>
              <a:xfrm>
                <a:off x="6964697" y="229187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0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7" name="Graphic 80">
                <a:extLst>
                  <a:ext uri="{FF2B5EF4-FFF2-40B4-BE49-F238E27FC236}">
                    <a16:creationId xmlns:a16="http://schemas.microsoft.com/office/drawing/2014/main" id="{03F2D527-62A8-4814-9350-06431333893B}"/>
                  </a:ext>
                </a:extLst>
              </p:cNvPr>
              <p:cNvSpPr/>
              <p:nvPr/>
            </p:nvSpPr>
            <p:spPr>
              <a:xfrm>
                <a:off x="7184425" y="2513278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" name="Graphic 80">
                <a:extLst>
                  <a:ext uri="{FF2B5EF4-FFF2-40B4-BE49-F238E27FC236}">
                    <a16:creationId xmlns:a16="http://schemas.microsoft.com/office/drawing/2014/main" id="{6EE47878-04A6-4336-A14E-1BF63A05552A}"/>
                  </a:ext>
                </a:extLst>
              </p:cNvPr>
              <p:cNvSpPr/>
              <p:nvPr/>
            </p:nvSpPr>
            <p:spPr>
              <a:xfrm>
                <a:off x="6741751" y="2513278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Graphic 80">
                <a:extLst>
                  <a:ext uri="{FF2B5EF4-FFF2-40B4-BE49-F238E27FC236}">
                    <a16:creationId xmlns:a16="http://schemas.microsoft.com/office/drawing/2014/main" id="{62C2284E-E917-455E-BD20-9F90342D6B7E}"/>
                  </a:ext>
                </a:extLst>
              </p:cNvPr>
              <p:cNvSpPr/>
              <p:nvPr/>
            </p:nvSpPr>
            <p:spPr>
              <a:xfrm>
                <a:off x="6779817" y="2330321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0" name="Graphic 80">
                <a:extLst>
                  <a:ext uri="{FF2B5EF4-FFF2-40B4-BE49-F238E27FC236}">
                    <a16:creationId xmlns:a16="http://schemas.microsoft.com/office/drawing/2014/main" id="{3BB3A7B8-5834-470A-8E72-204471883B43}"/>
                  </a:ext>
                </a:extLst>
              </p:cNvPr>
              <p:cNvSpPr/>
              <p:nvPr/>
            </p:nvSpPr>
            <p:spPr>
              <a:xfrm>
                <a:off x="7145959" y="2696463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1" name="Graphic 80">
                <a:extLst>
                  <a:ext uri="{FF2B5EF4-FFF2-40B4-BE49-F238E27FC236}">
                    <a16:creationId xmlns:a16="http://schemas.microsoft.com/office/drawing/2014/main" id="{972CBE37-9F75-49A3-ADFE-32E182BABF26}"/>
                  </a:ext>
                </a:extLst>
              </p:cNvPr>
              <p:cNvSpPr/>
              <p:nvPr/>
            </p:nvSpPr>
            <p:spPr>
              <a:xfrm>
                <a:off x="6779711" y="2695997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-2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2" name="Graphic 80">
                <a:extLst>
                  <a:ext uri="{FF2B5EF4-FFF2-40B4-BE49-F238E27FC236}">
                    <a16:creationId xmlns:a16="http://schemas.microsoft.com/office/drawing/2014/main" id="{936AD01C-A36F-487A-B848-F77670972530}"/>
                  </a:ext>
                </a:extLst>
              </p:cNvPr>
              <p:cNvSpPr/>
              <p:nvPr/>
            </p:nvSpPr>
            <p:spPr>
              <a:xfrm>
                <a:off x="7146035" y="2329670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56" name="Graphic 80">
              <a:extLst>
                <a:ext uri="{FF2B5EF4-FFF2-40B4-BE49-F238E27FC236}">
                  <a16:creationId xmlns:a16="http://schemas.microsoft.com/office/drawing/2014/main" id="{C8239EF4-96D5-449D-97F2-600414991F91}"/>
                </a:ext>
              </a:extLst>
            </p:cNvPr>
            <p:cNvGrpSpPr/>
            <p:nvPr/>
          </p:nvGrpSpPr>
          <p:grpSpPr>
            <a:xfrm>
              <a:off x="6827534" y="2377169"/>
              <a:ext cx="296153" cy="296153"/>
              <a:chOff x="6827534" y="2377169"/>
              <a:chExt cx="296153" cy="296153"/>
            </a:xfrm>
          </p:grpSpPr>
          <p:sp>
            <p:nvSpPr>
              <p:cNvPr id="157" name="Graphic 80">
                <a:extLst>
                  <a:ext uri="{FF2B5EF4-FFF2-40B4-BE49-F238E27FC236}">
                    <a16:creationId xmlns:a16="http://schemas.microsoft.com/office/drawing/2014/main" id="{F5D076A4-D29D-4504-BF78-49C34D92BB69}"/>
                  </a:ext>
                </a:extLst>
              </p:cNvPr>
              <p:cNvSpPr/>
              <p:nvPr/>
            </p:nvSpPr>
            <p:spPr>
              <a:xfrm>
                <a:off x="6827534" y="2377169"/>
                <a:ext cx="296153" cy="296153"/>
              </a:xfrm>
              <a:custGeom>
                <a:avLst/>
                <a:gdLst>
                  <a:gd name="connsiteX0" fmla="*/ 59718 w 296153"/>
                  <a:gd name="connsiteY0" fmla="*/ 0 h 296153"/>
                  <a:gd name="connsiteX1" fmla="*/ 236436 w 296153"/>
                  <a:gd name="connsiteY1" fmla="*/ 0 h 296153"/>
                  <a:gd name="connsiteX2" fmla="*/ 296153 w 296153"/>
                  <a:gd name="connsiteY2" fmla="*/ 59718 h 296153"/>
                  <a:gd name="connsiteX3" fmla="*/ 296153 w 296153"/>
                  <a:gd name="connsiteY3" fmla="*/ 236436 h 296153"/>
                  <a:gd name="connsiteX4" fmla="*/ 236436 w 296153"/>
                  <a:gd name="connsiteY4" fmla="*/ 296153 h 296153"/>
                  <a:gd name="connsiteX5" fmla="*/ 59718 w 296153"/>
                  <a:gd name="connsiteY5" fmla="*/ 296153 h 296153"/>
                  <a:gd name="connsiteX6" fmla="*/ 0 w 296153"/>
                  <a:gd name="connsiteY6" fmla="*/ 236436 h 296153"/>
                  <a:gd name="connsiteX7" fmla="*/ 0 w 296153"/>
                  <a:gd name="connsiteY7" fmla="*/ 59718 h 296153"/>
                  <a:gd name="connsiteX8" fmla="*/ 59718 w 296153"/>
                  <a:gd name="connsiteY8" fmla="*/ 0 h 296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153" h="296153">
                    <a:moveTo>
                      <a:pt x="59718" y="0"/>
                    </a:moveTo>
                    <a:lnTo>
                      <a:pt x="236436" y="0"/>
                    </a:lnTo>
                    <a:cubicBezTo>
                      <a:pt x="269417" y="0"/>
                      <a:pt x="296153" y="26736"/>
                      <a:pt x="296153" y="59718"/>
                    </a:cubicBezTo>
                    <a:lnTo>
                      <a:pt x="296153" y="236436"/>
                    </a:lnTo>
                    <a:cubicBezTo>
                      <a:pt x="296153" y="269417"/>
                      <a:pt x="269417" y="296153"/>
                      <a:pt x="236436" y="296153"/>
                    </a:cubicBezTo>
                    <a:lnTo>
                      <a:pt x="59718" y="296153"/>
                    </a:lnTo>
                    <a:cubicBezTo>
                      <a:pt x="26736" y="296153"/>
                      <a:pt x="0" y="269417"/>
                      <a:pt x="0" y="236436"/>
                    </a:cubicBezTo>
                    <a:lnTo>
                      <a:pt x="0" y="59718"/>
                    </a:lnTo>
                    <a:cubicBezTo>
                      <a:pt x="0" y="26738"/>
                      <a:pt x="26736" y="0"/>
                      <a:pt x="59718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158" name="Graphic 80">
                <a:extLst>
                  <a:ext uri="{FF2B5EF4-FFF2-40B4-BE49-F238E27FC236}">
                    <a16:creationId xmlns:a16="http://schemas.microsoft.com/office/drawing/2014/main" id="{D874F6B1-45FB-43C1-9412-2D303C2F7B1D}"/>
                  </a:ext>
                </a:extLst>
              </p:cNvPr>
              <p:cNvGrpSpPr/>
              <p:nvPr/>
            </p:nvGrpSpPr>
            <p:grpSpPr>
              <a:xfrm>
                <a:off x="6840307" y="2444909"/>
                <a:ext cx="269611" cy="185742"/>
                <a:chOff x="6840307" y="2444909"/>
                <a:chExt cx="269611" cy="185742"/>
              </a:xfrm>
              <a:solidFill>
                <a:srgbClr val="FFFFFF"/>
              </a:solidFill>
            </p:grpSpPr>
            <p:sp>
              <p:nvSpPr>
                <p:cNvPr id="159" name="Graphic 80">
                  <a:extLst>
                    <a:ext uri="{FF2B5EF4-FFF2-40B4-BE49-F238E27FC236}">
                      <a16:creationId xmlns:a16="http://schemas.microsoft.com/office/drawing/2014/main" id="{F650E19F-5082-4E99-A538-44051C18743A}"/>
                    </a:ext>
                  </a:extLst>
                </p:cNvPr>
                <p:cNvSpPr/>
                <p:nvPr/>
              </p:nvSpPr>
              <p:spPr>
                <a:xfrm>
                  <a:off x="7070355" y="2479519"/>
                  <a:ext cx="39563" cy="34841"/>
                </a:xfrm>
                <a:custGeom>
                  <a:avLst/>
                  <a:gdLst>
                    <a:gd name="connsiteX0" fmla="*/ 12014 w 39563"/>
                    <a:gd name="connsiteY0" fmla="*/ 20975 h 34841"/>
                    <a:gd name="connsiteX1" fmla="*/ 39563 w 39563"/>
                    <a:gd name="connsiteY1" fmla="*/ 20975 h 34841"/>
                    <a:gd name="connsiteX2" fmla="*/ 39563 w 39563"/>
                    <a:gd name="connsiteY2" fmla="*/ 13731 h 34841"/>
                    <a:gd name="connsiteX3" fmla="*/ 12154 w 39563"/>
                    <a:gd name="connsiteY3" fmla="*/ 13731 h 34841"/>
                    <a:gd name="connsiteX4" fmla="*/ 19799 w 39563"/>
                    <a:gd name="connsiteY4" fmla="*/ 6087 h 34841"/>
                    <a:gd name="connsiteX5" fmla="*/ 19799 w 39563"/>
                    <a:gd name="connsiteY5" fmla="*/ 1433 h 34841"/>
                    <a:gd name="connsiteX6" fmla="*/ 19328 w 39563"/>
                    <a:gd name="connsiteY6" fmla="*/ 965 h 34841"/>
                    <a:gd name="connsiteX7" fmla="*/ 14677 w 39563"/>
                    <a:gd name="connsiteY7" fmla="*/ 965 h 34841"/>
                    <a:gd name="connsiteX8" fmla="*/ 1392 w 39563"/>
                    <a:gd name="connsiteY8" fmla="*/ 14245 h 34841"/>
                    <a:gd name="connsiteX9" fmla="*/ 1203 w 39563"/>
                    <a:gd name="connsiteY9" fmla="*/ 14474 h 34841"/>
                    <a:gd name="connsiteX10" fmla="*/ 0 w 39563"/>
                    <a:gd name="connsiteY10" fmla="*/ 17015 h 34841"/>
                    <a:gd name="connsiteX11" fmla="*/ 0 w 39563"/>
                    <a:gd name="connsiteY11" fmla="*/ 17684 h 34841"/>
                    <a:gd name="connsiteX12" fmla="*/ 890 w 39563"/>
                    <a:gd name="connsiteY12" fmla="*/ 19930 h 34841"/>
                    <a:gd name="connsiteX13" fmla="*/ 1392 w 39563"/>
                    <a:gd name="connsiteY13" fmla="*/ 20596 h 34841"/>
                    <a:gd name="connsiteX14" fmla="*/ 14677 w 39563"/>
                    <a:gd name="connsiteY14" fmla="*/ 33877 h 34841"/>
                    <a:gd name="connsiteX15" fmla="*/ 19328 w 39563"/>
                    <a:gd name="connsiteY15" fmla="*/ 33877 h 34841"/>
                    <a:gd name="connsiteX16" fmla="*/ 19799 w 39563"/>
                    <a:gd name="connsiteY16" fmla="*/ 33406 h 34841"/>
                    <a:gd name="connsiteX17" fmla="*/ 19799 w 39563"/>
                    <a:gd name="connsiteY17" fmla="*/ 28755 h 34841"/>
                    <a:gd name="connsiteX18" fmla="*/ 12014 w 39563"/>
                    <a:gd name="connsiteY18" fmla="*/ 20975 h 34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9563" h="34841">
                      <a:moveTo>
                        <a:pt x="12014" y="20975"/>
                      </a:moveTo>
                      <a:lnTo>
                        <a:pt x="39563" y="20975"/>
                      </a:lnTo>
                      <a:lnTo>
                        <a:pt x="39563" y="13731"/>
                      </a:lnTo>
                      <a:cubicBezTo>
                        <a:pt x="26580" y="13731"/>
                        <a:pt x="12154" y="13731"/>
                        <a:pt x="12154" y="13731"/>
                      </a:cubicBezTo>
                      <a:lnTo>
                        <a:pt x="19799" y="6087"/>
                      </a:lnTo>
                      <a:cubicBezTo>
                        <a:pt x="21082" y="4803"/>
                        <a:pt x="21082" y="2719"/>
                        <a:pt x="19799" y="1433"/>
                      </a:cubicBezTo>
                      <a:lnTo>
                        <a:pt x="19328" y="965"/>
                      </a:lnTo>
                      <a:cubicBezTo>
                        <a:pt x="18044" y="-322"/>
                        <a:pt x="15960" y="-322"/>
                        <a:pt x="14677" y="965"/>
                      </a:cubicBezTo>
                      <a:lnTo>
                        <a:pt x="1392" y="14245"/>
                      </a:lnTo>
                      <a:cubicBezTo>
                        <a:pt x="1322" y="14317"/>
                        <a:pt x="1268" y="14400"/>
                        <a:pt x="1203" y="14474"/>
                      </a:cubicBezTo>
                      <a:cubicBezTo>
                        <a:pt x="469" y="15078"/>
                        <a:pt x="0" y="15993"/>
                        <a:pt x="0" y="17015"/>
                      </a:cubicBezTo>
                      <a:lnTo>
                        <a:pt x="0" y="17684"/>
                      </a:lnTo>
                      <a:cubicBezTo>
                        <a:pt x="0" y="18551"/>
                        <a:pt x="340" y="19340"/>
                        <a:pt x="890" y="19930"/>
                      </a:cubicBezTo>
                      <a:cubicBezTo>
                        <a:pt x="1032" y="20166"/>
                        <a:pt x="1189" y="20396"/>
                        <a:pt x="1392" y="20596"/>
                      </a:cubicBezTo>
                      <a:lnTo>
                        <a:pt x="14677" y="33877"/>
                      </a:lnTo>
                      <a:cubicBezTo>
                        <a:pt x="15960" y="35163"/>
                        <a:pt x="18042" y="35163"/>
                        <a:pt x="19328" y="33877"/>
                      </a:cubicBezTo>
                      <a:lnTo>
                        <a:pt x="19799" y="33406"/>
                      </a:lnTo>
                      <a:cubicBezTo>
                        <a:pt x="21082" y="32122"/>
                        <a:pt x="21082" y="30041"/>
                        <a:pt x="19799" y="28755"/>
                      </a:cubicBezTo>
                      <a:lnTo>
                        <a:pt x="12014" y="209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0" name="Graphic 80">
                  <a:extLst>
                    <a:ext uri="{FF2B5EF4-FFF2-40B4-BE49-F238E27FC236}">
                      <a16:creationId xmlns:a16="http://schemas.microsoft.com/office/drawing/2014/main" id="{5E546FEE-5CAF-47E5-B24A-F4AF0518032A}"/>
                    </a:ext>
                  </a:extLst>
                </p:cNvPr>
                <p:cNvSpPr/>
                <p:nvPr/>
              </p:nvSpPr>
              <p:spPr>
                <a:xfrm>
                  <a:off x="6840307" y="2479519"/>
                  <a:ext cx="39563" cy="34841"/>
                </a:xfrm>
                <a:custGeom>
                  <a:avLst/>
                  <a:gdLst>
                    <a:gd name="connsiteX0" fmla="*/ 27549 w 39563"/>
                    <a:gd name="connsiteY0" fmla="*/ 20975 h 34841"/>
                    <a:gd name="connsiteX1" fmla="*/ 0 w 39563"/>
                    <a:gd name="connsiteY1" fmla="*/ 20975 h 34841"/>
                    <a:gd name="connsiteX2" fmla="*/ 0 w 39563"/>
                    <a:gd name="connsiteY2" fmla="*/ 13731 h 34841"/>
                    <a:gd name="connsiteX3" fmla="*/ 27409 w 39563"/>
                    <a:gd name="connsiteY3" fmla="*/ 13731 h 34841"/>
                    <a:gd name="connsiteX4" fmla="*/ 19765 w 39563"/>
                    <a:gd name="connsiteY4" fmla="*/ 6087 h 34841"/>
                    <a:gd name="connsiteX5" fmla="*/ 19765 w 39563"/>
                    <a:gd name="connsiteY5" fmla="*/ 1433 h 34841"/>
                    <a:gd name="connsiteX6" fmla="*/ 20235 w 39563"/>
                    <a:gd name="connsiteY6" fmla="*/ 965 h 34841"/>
                    <a:gd name="connsiteX7" fmla="*/ 24887 w 39563"/>
                    <a:gd name="connsiteY7" fmla="*/ 965 h 34841"/>
                    <a:gd name="connsiteX8" fmla="*/ 38171 w 39563"/>
                    <a:gd name="connsiteY8" fmla="*/ 14245 h 34841"/>
                    <a:gd name="connsiteX9" fmla="*/ 38360 w 39563"/>
                    <a:gd name="connsiteY9" fmla="*/ 14474 h 34841"/>
                    <a:gd name="connsiteX10" fmla="*/ 39563 w 39563"/>
                    <a:gd name="connsiteY10" fmla="*/ 17015 h 34841"/>
                    <a:gd name="connsiteX11" fmla="*/ 39563 w 39563"/>
                    <a:gd name="connsiteY11" fmla="*/ 17684 h 34841"/>
                    <a:gd name="connsiteX12" fmla="*/ 38674 w 39563"/>
                    <a:gd name="connsiteY12" fmla="*/ 19930 h 34841"/>
                    <a:gd name="connsiteX13" fmla="*/ 38171 w 39563"/>
                    <a:gd name="connsiteY13" fmla="*/ 20596 h 34841"/>
                    <a:gd name="connsiteX14" fmla="*/ 24887 w 39563"/>
                    <a:gd name="connsiteY14" fmla="*/ 33877 h 34841"/>
                    <a:gd name="connsiteX15" fmla="*/ 20235 w 39563"/>
                    <a:gd name="connsiteY15" fmla="*/ 33877 h 34841"/>
                    <a:gd name="connsiteX16" fmla="*/ 19765 w 39563"/>
                    <a:gd name="connsiteY16" fmla="*/ 33406 h 34841"/>
                    <a:gd name="connsiteX17" fmla="*/ 19765 w 39563"/>
                    <a:gd name="connsiteY17" fmla="*/ 28755 h 34841"/>
                    <a:gd name="connsiteX18" fmla="*/ 27549 w 39563"/>
                    <a:gd name="connsiteY18" fmla="*/ 20975 h 348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39563" h="34841">
                      <a:moveTo>
                        <a:pt x="27549" y="20975"/>
                      </a:moveTo>
                      <a:lnTo>
                        <a:pt x="0" y="20975"/>
                      </a:lnTo>
                      <a:lnTo>
                        <a:pt x="0" y="13731"/>
                      </a:lnTo>
                      <a:cubicBezTo>
                        <a:pt x="12983" y="13731"/>
                        <a:pt x="27409" y="13731"/>
                        <a:pt x="27409" y="13731"/>
                      </a:cubicBezTo>
                      <a:lnTo>
                        <a:pt x="19765" y="6087"/>
                      </a:lnTo>
                      <a:cubicBezTo>
                        <a:pt x="18481" y="4803"/>
                        <a:pt x="18481" y="2719"/>
                        <a:pt x="19765" y="1433"/>
                      </a:cubicBezTo>
                      <a:lnTo>
                        <a:pt x="20235" y="965"/>
                      </a:lnTo>
                      <a:cubicBezTo>
                        <a:pt x="21519" y="-322"/>
                        <a:pt x="23603" y="-322"/>
                        <a:pt x="24887" y="965"/>
                      </a:cubicBezTo>
                      <a:lnTo>
                        <a:pt x="38171" y="14245"/>
                      </a:lnTo>
                      <a:cubicBezTo>
                        <a:pt x="38241" y="14317"/>
                        <a:pt x="38295" y="14400"/>
                        <a:pt x="38360" y="14474"/>
                      </a:cubicBezTo>
                      <a:cubicBezTo>
                        <a:pt x="39095" y="15078"/>
                        <a:pt x="39563" y="15993"/>
                        <a:pt x="39563" y="17015"/>
                      </a:cubicBezTo>
                      <a:lnTo>
                        <a:pt x="39563" y="17684"/>
                      </a:lnTo>
                      <a:cubicBezTo>
                        <a:pt x="39563" y="18551"/>
                        <a:pt x="39223" y="19340"/>
                        <a:pt x="38674" y="19930"/>
                      </a:cubicBezTo>
                      <a:cubicBezTo>
                        <a:pt x="38532" y="20166"/>
                        <a:pt x="38374" y="20396"/>
                        <a:pt x="38171" y="20596"/>
                      </a:cubicBezTo>
                      <a:lnTo>
                        <a:pt x="24887" y="33877"/>
                      </a:lnTo>
                      <a:cubicBezTo>
                        <a:pt x="23603" y="35163"/>
                        <a:pt x="21522" y="35163"/>
                        <a:pt x="20235" y="33877"/>
                      </a:cubicBezTo>
                      <a:lnTo>
                        <a:pt x="19765" y="33406"/>
                      </a:lnTo>
                      <a:cubicBezTo>
                        <a:pt x="18481" y="32122"/>
                        <a:pt x="18481" y="30041"/>
                        <a:pt x="19765" y="28755"/>
                      </a:cubicBezTo>
                      <a:lnTo>
                        <a:pt x="27549" y="20975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1" name="Graphic 80">
                  <a:extLst>
                    <a:ext uri="{FF2B5EF4-FFF2-40B4-BE49-F238E27FC236}">
                      <a16:creationId xmlns:a16="http://schemas.microsoft.com/office/drawing/2014/main" id="{50E24E43-8C94-4278-BCAD-E440738FF7A8}"/>
                    </a:ext>
                  </a:extLst>
                </p:cNvPr>
                <p:cNvSpPr/>
                <p:nvPr/>
              </p:nvSpPr>
              <p:spPr>
                <a:xfrm>
                  <a:off x="6923886" y="2489144"/>
                  <a:ext cx="99499" cy="99499"/>
                </a:xfrm>
                <a:custGeom>
                  <a:avLst/>
                  <a:gdLst>
                    <a:gd name="connsiteX0" fmla="*/ 49749 w 99499"/>
                    <a:gd name="connsiteY0" fmla="*/ 0 h 99499"/>
                    <a:gd name="connsiteX1" fmla="*/ 0 w 99499"/>
                    <a:gd name="connsiteY1" fmla="*/ 49749 h 99499"/>
                    <a:gd name="connsiteX2" fmla="*/ 49749 w 99499"/>
                    <a:gd name="connsiteY2" fmla="*/ 99499 h 99499"/>
                    <a:gd name="connsiteX3" fmla="*/ 99499 w 99499"/>
                    <a:gd name="connsiteY3" fmla="*/ 49749 h 99499"/>
                    <a:gd name="connsiteX4" fmla="*/ 49749 w 99499"/>
                    <a:gd name="connsiteY4" fmla="*/ 0 h 99499"/>
                    <a:gd name="connsiteX5" fmla="*/ 49749 w 99499"/>
                    <a:gd name="connsiteY5" fmla="*/ 87336 h 99499"/>
                    <a:gd name="connsiteX6" fmla="*/ 12161 w 99499"/>
                    <a:gd name="connsiteY6" fmla="*/ 49749 h 99499"/>
                    <a:gd name="connsiteX7" fmla="*/ 49749 w 99499"/>
                    <a:gd name="connsiteY7" fmla="*/ 12165 h 99499"/>
                    <a:gd name="connsiteX8" fmla="*/ 87339 w 99499"/>
                    <a:gd name="connsiteY8" fmla="*/ 49749 h 99499"/>
                    <a:gd name="connsiteX9" fmla="*/ 49749 w 99499"/>
                    <a:gd name="connsiteY9" fmla="*/ 87336 h 9949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9499" h="99499">
                      <a:moveTo>
                        <a:pt x="49749" y="0"/>
                      </a:moveTo>
                      <a:cubicBezTo>
                        <a:pt x="22272" y="0"/>
                        <a:pt x="0" y="22276"/>
                        <a:pt x="0" y="49749"/>
                      </a:cubicBezTo>
                      <a:cubicBezTo>
                        <a:pt x="0" y="77223"/>
                        <a:pt x="22272" y="99499"/>
                        <a:pt x="49749" y="99499"/>
                      </a:cubicBezTo>
                      <a:cubicBezTo>
                        <a:pt x="77228" y="99499"/>
                        <a:pt x="99499" y="77223"/>
                        <a:pt x="99499" y="49749"/>
                      </a:cubicBezTo>
                      <a:cubicBezTo>
                        <a:pt x="99499" y="22276"/>
                        <a:pt x="77228" y="0"/>
                        <a:pt x="49749" y="0"/>
                      </a:cubicBezTo>
                      <a:close/>
                      <a:moveTo>
                        <a:pt x="49749" y="87336"/>
                      </a:moveTo>
                      <a:cubicBezTo>
                        <a:pt x="28993" y="87336"/>
                        <a:pt x="12161" y="70511"/>
                        <a:pt x="12161" y="49749"/>
                      </a:cubicBezTo>
                      <a:cubicBezTo>
                        <a:pt x="12161" y="28995"/>
                        <a:pt x="28993" y="12165"/>
                        <a:pt x="49749" y="12165"/>
                      </a:cubicBezTo>
                      <a:cubicBezTo>
                        <a:pt x="70509" y="12165"/>
                        <a:pt x="87339" y="28997"/>
                        <a:pt x="87339" y="49749"/>
                      </a:cubicBezTo>
                      <a:cubicBezTo>
                        <a:pt x="87336" y="70511"/>
                        <a:pt x="70509" y="87336"/>
                        <a:pt x="49749" y="8733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2" name="Graphic 80">
                  <a:extLst>
                    <a:ext uri="{FF2B5EF4-FFF2-40B4-BE49-F238E27FC236}">
                      <a16:creationId xmlns:a16="http://schemas.microsoft.com/office/drawing/2014/main" id="{A37E19E1-E857-4FAE-9A3C-DD9D94F894E2}"/>
                    </a:ext>
                  </a:extLst>
                </p:cNvPr>
                <p:cNvSpPr/>
                <p:nvPr/>
              </p:nvSpPr>
              <p:spPr>
                <a:xfrm>
                  <a:off x="6881875" y="2579487"/>
                  <a:ext cx="51172" cy="51164"/>
                </a:xfrm>
                <a:custGeom>
                  <a:avLst/>
                  <a:gdLst>
                    <a:gd name="connsiteX0" fmla="*/ 28526 w 51172"/>
                    <a:gd name="connsiteY0" fmla="*/ 3885 h 51164"/>
                    <a:gd name="connsiteX1" fmla="*/ 3887 w 51172"/>
                    <a:gd name="connsiteY1" fmla="*/ 28520 h 51164"/>
                    <a:gd name="connsiteX2" fmla="*/ 3887 w 51172"/>
                    <a:gd name="connsiteY2" fmla="*/ 47282 h 51164"/>
                    <a:gd name="connsiteX3" fmla="*/ 22647 w 51172"/>
                    <a:gd name="connsiteY3" fmla="*/ 47282 h 51164"/>
                    <a:gd name="connsiteX4" fmla="*/ 47286 w 51172"/>
                    <a:gd name="connsiteY4" fmla="*/ 22643 h 51164"/>
                    <a:gd name="connsiteX5" fmla="*/ 47286 w 51172"/>
                    <a:gd name="connsiteY5" fmla="*/ 3885 h 51164"/>
                    <a:gd name="connsiteX6" fmla="*/ 28526 w 51172"/>
                    <a:gd name="connsiteY6" fmla="*/ 3885 h 5116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1172" h="51164">
                      <a:moveTo>
                        <a:pt x="28526" y="3885"/>
                      </a:moveTo>
                      <a:lnTo>
                        <a:pt x="3887" y="28520"/>
                      </a:lnTo>
                      <a:cubicBezTo>
                        <a:pt x="-1296" y="33700"/>
                        <a:pt x="-1296" y="42099"/>
                        <a:pt x="3887" y="47282"/>
                      </a:cubicBezTo>
                      <a:cubicBezTo>
                        <a:pt x="9070" y="52458"/>
                        <a:pt x="17473" y="52458"/>
                        <a:pt x="22647" y="47282"/>
                      </a:cubicBezTo>
                      <a:lnTo>
                        <a:pt x="47286" y="22643"/>
                      </a:lnTo>
                      <a:cubicBezTo>
                        <a:pt x="52471" y="17461"/>
                        <a:pt x="52464" y="9061"/>
                        <a:pt x="47286" y="3885"/>
                      </a:cubicBezTo>
                      <a:cubicBezTo>
                        <a:pt x="42106" y="-1295"/>
                        <a:pt x="33702" y="-1295"/>
                        <a:pt x="28526" y="3885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" name="Graphic 80">
                  <a:extLst>
                    <a:ext uri="{FF2B5EF4-FFF2-40B4-BE49-F238E27FC236}">
                      <a16:creationId xmlns:a16="http://schemas.microsoft.com/office/drawing/2014/main" id="{B6C714DD-3338-49A5-8B06-2D62CCE73A10}"/>
                    </a:ext>
                  </a:extLst>
                </p:cNvPr>
                <p:cNvSpPr/>
                <p:nvPr/>
              </p:nvSpPr>
              <p:spPr>
                <a:xfrm>
                  <a:off x="6891384" y="2444909"/>
                  <a:ext cx="167643" cy="103402"/>
                </a:xfrm>
                <a:custGeom>
                  <a:avLst/>
                  <a:gdLst>
                    <a:gd name="connsiteX0" fmla="*/ 153973 w 167643"/>
                    <a:gd name="connsiteY0" fmla="*/ 0 h 103402"/>
                    <a:gd name="connsiteX1" fmla="*/ 13668 w 167643"/>
                    <a:gd name="connsiteY1" fmla="*/ 0 h 103402"/>
                    <a:gd name="connsiteX2" fmla="*/ 0 w 167643"/>
                    <a:gd name="connsiteY2" fmla="*/ 13665 h 103402"/>
                    <a:gd name="connsiteX3" fmla="*/ 0 w 167643"/>
                    <a:gd name="connsiteY3" fmla="*/ 89735 h 103402"/>
                    <a:gd name="connsiteX4" fmla="*/ 13668 w 167643"/>
                    <a:gd name="connsiteY4" fmla="*/ 103403 h 103402"/>
                    <a:gd name="connsiteX5" fmla="*/ 34234 w 167643"/>
                    <a:gd name="connsiteY5" fmla="*/ 103403 h 103402"/>
                    <a:gd name="connsiteX6" fmla="*/ 32741 w 167643"/>
                    <a:gd name="connsiteY6" fmla="*/ 95294 h 103402"/>
                    <a:gd name="connsiteX7" fmla="*/ 13668 w 167643"/>
                    <a:gd name="connsiteY7" fmla="*/ 95294 h 103402"/>
                    <a:gd name="connsiteX8" fmla="*/ 8109 w 167643"/>
                    <a:gd name="connsiteY8" fmla="*/ 89735 h 103402"/>
                    <a:gd name="connsiteX9" fmla="*/ 8109 w 167643"/>
                    <a:gd name="connsiteY9" fmla="*/ 13665 h 103402"/>
                    <a:gd name="connsiteX10" fmla="*/ 8154 w 167643"/>
                    <a:gd name="connsiteY10" fmla="*/ 13226 h 103402"/>
                    <a:gd name="connsiteX11" fmla="*/ 84194 w 167643"/>
                    <a:gd name="connsiteY11" fmla="*/ 55456 h 103402"/>
                    <a:gd name="connsiteX12" fmla="*/ 159535 w 167643"/>
                    <a:gd name="connsiteY12" fmla="*/ 15109 h 103402"/>
                    <a:gd name="connsiteX13" fmla="*/ 159535 w 167643"/>
                    <a:gd name="connsiteY13" fmla="*/ 89735 h 103402"/>
                    <a:gd name="connsiteX14" fmla="*/ 153976 w 167643"/>
                    <a:gd name="connsiteY14" fmla="*/ 95294 h 103402"/>
                    <a:gd name="connsiteX15" fmla="*/ 131765 w 167643"/>
                    <a:gd name="connsiteY15" fmla="*/ 95294 h 103402"/>
                    <a:gd name="connsiteX16" fmla="*/ 130271 w 167643"/>
                    <a:gd name="connsiteY16" fmla="*/ 103403 h 103402"/>
                    <a:gd name="connsiteX17" fmla="*/ 153976 w 167643"/>
                    <a:gd name="connsiteY17" fmla="*/ 103403 h 103402"/>
                    <a:gd name="connsiteX18" fmla="*/ 167643 w 167643"/>
                    <a:gd name="connsiteY18" fmla="*/ 89735 h 103402"/>
                    <a:gd name="connsiteX19" fmla="*/ 167643 w 167643"/>
                    <a:gd name="connsiteY19" fmla="*/ 13665 h 103402"/>
                    <a:gd name="connsiteX20" fmla="*/ 153973 w 167643"/>
                    <a:gd name="connsiteY20" fmla="*/ 0 h 103402"/>
                    <a:gd name="connsiteX21" fmla="*/ 15641 w 167643"/>
                    <a:gd name="connsiteY21" fmla="*/ 8109 h 103402"/>
                    <a:gd name="connsiteX22" fmla="*/ 153971 w 167643"/>
                    <a:gd name="connsiteY22" fmla="*/ 8109 h 103402"/>
                    <a:gd name="connsiteX23" fmla="*/ 155169 w 167643"/>
                    <a:gd name="connsiteY23" fmla="*/ 8246 h 103402"/>
                    <a:gd name="connsiteX24" fmla="*/ 84257 w 167643"/>
                    <a:gd name="connsiteY24" fmla="*/ 46217 h 103402"/>
                    <a:gd name="connsiteX25" fmla="*/ 15641 w 167643"/>
                    <a:gd name="connsiteY25" fmla="*/ 8109 h 10340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167643" h="103402">
                      <a:moveTo>
                        <a:pt x="153973" y="0"/>
                      </a:moveTo>
                      <a:lnTo>
                        <a:pt x="13668" y="0"/>
                      </a:lnTo>
                      <a:cubicBezTo>
                        <a:pt x="6131" y="0"/>
                        <a:pt x="0" y="6129"/>
                        <a:pt x="0" y="13665"/>
                      </a:cubicBezTo>
                      <a:lnTo>
                        <a:pt x="0" y="89735"/>
                      </a:lnTo>
                      <a:cubicBezTo>
                        <a:pt x="0" y="97272"/>
                        <a:pt x="6131" y="103403"/>
                        <a:pt x="13668" y="103403"/>
                      </a:cubicBezTo>
                      <a:lnTo>
                        <a:pt x="34234" y="103403"/>
                      </a:lnTo>
                      <a:cubicBezTo>
                        <a:pt x="33534" y="100774"/>
                        <a:pt x="33004" y="98076"/>
                        <a:pt x="32741" y="95294"/>
                      </a:cubicBezTo>
                      <a:lnTo>
                        <a:pt x="13668" y="95294"/>
                      </a:lnTo>
                      <a:cubicBezTo>
                        <a:pt x="10602" y="95294"/>
                        <a:pt x="8109" y="92801"/>
                        <a:pt x="8109" y="89735"/>
                      </a:cubicBezTo>
                      <a:lnTo>
                        <a:pt x="8109" y="13665"/>
                      </a:lnTo>
                      <a:cubicBezTo>
                        <a:pt x="8109" y="13514"/>
                        <a:pt x="8142" y="13375"/>
                        <a:pt x="8154" y="13226"/>
                      </a:cubicBezTo>
                      <a:lnTo>
                        <a:pt x="84194" y="55456"/>
                      </a:lnTo>
                      <a:lnTo>
                        <a:pt x="159535" y="15109"/>
                      </a:lnTo>
                      <a:lnTo>
                        <a:pt x="159535" y="89735"/>
                      </a:lnTo>
                      <a:cubicBezTo>
                        <a:pt x="159535" y="92801"/>
                        <a:pt x="157041" y="95294"/>
                        <a:pt x="153976" y="95294"/>
                      </a:cubicBezTo>
                      <a:lnTo>
                        <a:pt x="131765" y="95294"/>
                      </a:lnTo>
                      <a:cubicBezTo>
                        <a:pt x="131504" y="98076"/>
                        <a:pt x="130974" y="100774"/>
                        <a:pt x="130271" y="103403"/>
                      </a:cubicBezTo>
                      <a:lnTo>
                        <a:pt x="153976" y="103403"/>
                      </a:lnTo>
                      <a:cubicBezTo>
                        <a:pt x="161512" y="103403"/>
                        <a:pt x="167643" y="97272"/>
                        <a:pt x="167643" y="89735"/>
                      </a:cubicBezTo>
                      <a:lnTo>
                        <a:pt x="167643" y="13665"/>
                      </a:lnTo>
                      <a:cubicBezTo>
                        <a:pt x="167641" y="6129"/>
                        <a:pt x="161510" y="0"/>
                        <a:pt x="153973" y="0"/>
                      </a:cubicBezTo>
                      <a:close/>
                      <a:moveTo>
                        <a:pt x="15641" y="8109"/>
                      </a:moveTo>
                      <a:lnTo>
                        <a:pt x="153971" y="8109"/>
                      </a:lnTo>
                      <a:cubicBezTo>
                        <a:pt x="154383" y="8109"/>
                        <a:pt x="154782" y="8160"/>
                        <a:pt x="155169" y="8246"/>
                      </a:cubicBezTo>
                      <a:lnTo>
                        <a:pt x="84257" y="46217"/>
                      </a:lnTo>
                      <a:lnTo>
                        <a:pt x="15641" y="81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73" name="Group 172">
            <a:extLst>
              <a:ext uri="{FF2B5EF4-FFF2-40B4-BE49-F238E27FC236}">
                <a16:creationId xmlns:a16="http://schemas.microsoft.com/office/drawing/2014/main" id="{D788A9A0-53D6-4232-9B0F-284C6BD5D127}"/>
              </a:ext>
            </a:extLst>
          </p:cNvPr>
          <p:cNvGrpSpPr/>
          <p:nvPr/>
        </p:nvGrpSpPr>
        <p:grpSpPr>
          <a:xfrm>
            <a:off x="6679592" y="3825536"/>
            <a:ext cx="591269" cy="591270"/>
            <a:chOff x="6679592" y="3825536"/>
            <a:chExt cx="591269" cy="591270"/>
          </a:xfrm>
        </p:grpSpPr>
        <p:grpSp>
          <p:nvGrpSpPr>
            <p:cNvPr id="174" name="Graphic 81">
              <a:extLst>
                <a:ext uri="{FF2B5EF4-FFF2-40B4-BE49-F238E27FC236}">
                  <a16:creationId xmlns:a16="http://schemas.microsoft.com/office/drawing/2014/main" id="{6093F496-9813-408E-8D6D-826D876A322C}"/>
                </a:ext>
              </a:extLst>
            </p:cNvPr>
            <p:cNvGrpSpPr/>
            <p:nvPr/>
          </p:nvGrpSpPr>
          <p:grpSpPr>
            <a:xfrm>
              <a:off x="6679592" y="3825536"/>
              <a:ext cx="591269" cy="591270"/>
              <a:chOff x="6679592" y="3825536"/>
              <a:chExt cx="591269" cy="591270"/>
            </a:xfrm>
          </p:grpSpPr>
          <p:grpSp>
            <p:nvGrpSpPr>
              <p:cNvPr id="180" name="Graphic 81">
                <a:extLst>
                  <a:ext uri="{FF2B5EF4-FFF2-40B4-BE49-F238E27FC236}">
                    <a16:creationId xmlns:a16="http://schemas.microsoft.com/office/drawing/2014/main" id="{E7EEFDA3-18E3-4985-BBC0-16A8768C7B9B}"/>
                  </a:ext>
                </a:extLst>
              </p:cNvPr>
              <p:cNvGrpSpPr/>
              <p:nvPr/>
            </p:nvGrpSpPr>
            <p:grpSpPr>
              <a:xfrm>
                <a:off x="6679592" y="3825536"/>
                <a:ext cx="591269" cy="591270"/>
                <a:chOff x="6679592" y="3825536"/>
                <a:chExt cx="591269" cy="591270"/>
              </a:xfrm>
            </p:grpSpPr>
            <p:sp>
              <p:nvSpPr>
                <p:cNvPr id="182" name="Graphic 81">
                  <a:extLst>
                    <a:ext uri="{FF2B5EF4-FFF2-40B4-BE49-F238E27FC236}">
                      <a16:creationId xmlns:a16="http://schemas.microsoft.com/office/drawing/2014/main" id="{B21F50E5-052F-4609-A7F0-8D7A3793BC82}"/>
                    </a:ext>
                  </a:extLst>
                </p:cNvPr>
                <p:cNvSpPr/>
                <p:nvPr/>
              </p:nvSpPr>
              <p:spPr>
                <a:xfrm>
                  <a:off x="6679592" y="3825536"/>
                  <a:ext cx="591269" cy="591270"/>
                </a:xfrm>
                <a:custGeom>
                  <a:avLst/>
                  <a:gdLst>
                    <a:gd name="connsiteX0" fmla="*/ 202314 w 591269"/>
                    <a:gd name="connsiteY0" fmla="*/ 0 h 591270"/>
                    <a:gd name="connsiteX1" fmla="*/ 388956 w 591269"/>
                    <a:gd name="connsiteY1" fmla="*/ 0 h 591270"/>
                    <a:gd name="connsiteX2" fmla="*/ 591270 w 591269"/>
                    <a:gd name="connsiteY2" fmla="*/ 202314 h 591270"/>
                    <a:gd name="connsiteX3" fmla="*/ 591270 w 591269"/>
                    <a:gd name="connsiteY3" fmla="*/ 388956 h 591270"/>
                    <a:gd name="connsiteX4" fmla="*/ 388956 w 591269"/>
                    <a:gd name="connsiteY4" fmla="*/ 591270 h 591270"/>
                    <a:gd name="connsiteX5" fmla="*/ 202314 w 591269"/>
                    <a:gd name="connsiteY5" fmla="*/ 591270 h 591270"/>
                    <a:gd name="connsiteX6" fmla="*/ 0 w 591269"/>
                    <a:gd name="connsiteY6" fmla="*/ 388956 h 591270"/>
                    <a:gd name="connsiteX7" fmla="*/ 0 w 591269"/>
                    <a:gd name="connsiteY7" fmla="*/ 202314 h 591270"/>
                    <a:gd name="connsiteX8" fmla="*/ 202314 w 591269"/>
                    <a:gd name="connsiteY8" fmla="*/ 0 h 5912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1269" h="591270">
                      <a:moveTo>
                        <a:pt x="202314" y="0"/>
                      </a:moveTo>
                      <a:lnTo>
                        <a:pt x="388956" y="0"/>
                      </a:lnTo>
                      <a:cubicBezTo>
                        <a:pt x="500690" y="0"/>
                        <a:pt x="591270" y="90580"/>
                        <a:pt x="591270" y="202314"/>
                      </a:cubicBezTo>
                      <a:lnTo>
                        <a:pt x="591270" y="388956"/>
                      </a:lnTo>
                      <a:cubicBezTo>
                        <a:pt x="591270" y="500691"/>
                        <a:pt x="500690" y="591270"/>
                        <a:pt x="388956" y="591270"/>
                      </a:cubicBezTo>
                      <a:lnTo>
                        <a:pt x="202314" y="591270"/>
                      </a:lnTo>
                      <a:cubicBezTo>
                        <a:pt x="90580" y="591270"/>
                        <a:pt x="0" y="500691"/>
                        <a:pt x="0" y="388956"/>
                      </a:cubicBezTo>
                      <a:lnTo>
                        <a:pt x="0" y="202314"/>
                      </a:lnTo>
                      <a:cubicBezTo>
                        <a:pt x="0" y="90580"/>
                        <a:pt x="90580" y="0"/>
                        <a:pt x="202314" y="0"/>
                      </a:cubicBezTo>
                    </a:path>
                  </a:pathLst>
                </a:custGeom>
                <a:solidFill>
                  <a:srgbClr val="C2E0A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3" name="Graphic 81">
                  <a:extLst>
                    <a:ext uri="{FF2B5EF4-FFF2-40B4-BE49-F238E27FC236}">
                      <a16:creationId xmlns:a16="http://schemas.microsoft.com/office/drawing/2014/main" id="{B03908B4-87F6-4298-A8D5-85ECC450ECE8}"/>
                    </a:ext>
                  </a:extLst>
                </p:cNvPr>
                <p:cNvSpPr/>
                <p:nvPr/>
              </p:nvSpPr>
              <p:spPr>
                <a:xfrm>
                  <a:off x="6964542" y="4331152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4" name="Graphic 81">
                  <a:extLst>
                    <a:ext uri="{FF2B5EF4-FFF2-40B4-BE49-F238E27FC236}">
                      <a16:creationId xmlns:a16="http://schemas.microsoft.com/office/drawing/2014/main" id="{4F0DBCFF-0E43-4D53-82D8-144D634029E1}"/>
                    </a:ext>
                  </a:extLst>
                </p:cNvPr>
                <p:cNvSpPr/>
                <p:nvPr/>
              </p:nvSpPr>
              <p:spPr>
                <a:xfrm>
                  <a:off x="6964542" y="3888278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5" name="Graphic 81">
                  <a:extLst>
                    <a:ext uri="{FF2B5EF4-FFF2-40B4-BE49-F238E27FC236}">
                      <a16:creationId xmlns:a16="http://schemas.microsoft.com/office/drawing/2014/main" id="{58BA50F9-8E53-42F3-AA8D-02EF62E7CDA6}"/>
                    </a:ext>
                  </a:extLst>
                </p:cNvPr>
                <p:cNvSpPr/>
                <p:nvPr/>
              </p:nvSpPr>
              <p:spPr>
                <a:xfrm>
                  <a:off x="7184269" y="4109682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6" name="Graphic 81">
                  <a:extLst>
                    <a:ext uri="{FF2B5EF4-FFF2-40B4-BE49-F238E27FC236}">
                      <a16:creationId xmlns:a16="http://schemas.microsoft.com/office/drawing/2014/main" id="{BAA0AEB0-D6B0-4512-9F24-3F6373314493}"/>
                    </a:ext>
                  </a:extLst>
                </p:cNvPr>
                <p:cNvSpPr/>
                <p:nvPr/>
              </p:nvSpPr>
              <p:spPr>
                <a:xfrm>
                  <a:off x="6741596" y="4109682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7" name="Graphic 81">
                  <a:extLst>
                    <a:ext uri="{FF2B5EF4-FFF2-40B4-BE49-F238E27FC236}">
                      <a16:creationId xmlns:a16="http://schemas.microsoft.com/office/drawing/2014/main" id="{5A9FDE0F-C639-495D-AF35-D10C34DA8DBD}"/>
                    </a:ext>
                  </a:extLst>
                </p:cNvPr>
                <p:cNvSpPr/>
                <p:nvPr/>
              </p:nvSpPr>
              <p:spPr>
                <a:xfrm>
                  <a:off x="6779661" y="3926724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8" name="Graphic 81">
                  <a:extLst>
                    <a:ext uri="{FF2B5EF4-FFF2-40B4-BE49-F238E27FC236}">
                      <a16:creationId xmlns:a16="http://schemas.microsoft.com/office/drawing/2014/main" id="{0B9493E6-C606-45F5-A9CB-16FA3E5F4273}"/>
                    </a:ext>
                  </a:extLst>
                </p:cNvPr>
                <p:cNvSpPr/>
                <p:nvPr/>
              </p:nvSpPr>
              <p:spPr>
                <a:xfrm>
                  <a:off x="7145805" y="4292866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89" name="Graphic 81">
                  <a:extLst>
                    <a:ext uri="{FF2B5EF4-FFF2-40B4-BE49-F238E27FC236}">
                      <a16:creationId xmlns:a16="http://schemas.microsoft.com/office/drawing/2014/main" id="{1A615623-45B8-463A-A654-4FBEE397BD67}"/>
                    </a:ext>
                  </a:extLst>
                </p:cNvPr>
                <p:cNvSpPr/>
                <p:nvPr/>
              </p:nvSpPr>
              <p:spPr>
                <a:xfrm>
                  <a:off x="6779555" y="4292400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90" name="Graphic 81">
                  <a:extLst>
                    <a:ext uri="{FF2B5EF4-FFF2-40B4-BE49-F238E27FC236}">
                      <a16:creationId xmlns:a16="http://schemas.microsoft.com/office/drawing/2014/main" id="{3359255F-0332-40B9-9DC2-E06B5751B1C2}"/>
                    </a:ext>
                  </a:extLst>
                </p:cNvPr>
                <p:cNvSpPr/>
                <p:nvPr/>
              </p:nvSpPr>
              <p:spPr>
                <a:xfrm>
                  <a:off x="7145881" y="3926074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81" name="Graphic 81">
                <a:extLst>
                  <a:ext uri="{FF2B5EF4-FFF2-40B4-BE49-F238E27FC236}">
                    <a16:creationId xmlns:a16="http://schemas.microsoft.com/office/drawing/2014/main" id="{4941FEED-54E2-4481-91B7-DCDF2D518616}"/>
                  </a:ext>
                </a:extLst>
              </p:cNvPr>
              <p:cNvSpPr/>
              <p:nvPr/>
            </p:nvSpPr>
            <p:spPr>
              <a:xfrm>
                <a:off x="6827380" y="3973574"/>
                <a:ext cx="296152" cy="296153"/>
              </a:xfrm>
              <a:custGeom>
                <a:avLst/>
                <a:gdLst>
                  <a:gd name="connsiteX0" fmla="*/ 59718 w 296152"/>
                  <a:gd name="connsiteY0" fmla="*/ 0 h 296153"/>
                  <a:gd name="connsiteX1" fmla="*/ 236435 w 296152"/>
                  <a:gd name="connsiteY1" fmla="*/ 0 h 296153"/>
                  <a:gd name="connsiteX2" fmla="*/ 296153 w 296152"/>
                  <a:gd name="connsiteY2" fmla="*/ 59718 h 296153"/>
                  <a:gd name="connsiteX3" fmla="*/ 296153 w 296152"/>
                  <a:gd name="connsiteY3" fmla="*/ 236436 h 296153"/>
                  <a:gd name="connsiteX4" fmla="*/ 236435 w 296152"/>
                  <a:gd name="connsiteY4" fmla="*/ 296153 h 296153"/>
                  <a:gd name="connsiteX5" fmla="*/ 59718 w 296152"/>
                  <a:gd name="connsiteY5" fmla="*/ 296153 h 296153"/>
                  <a:gd name="connsiteX6" fmla="*/ 0 w 296152"/>
                  <a:gd name="connsiteY6" fmla="*/ 236436 h 296153"/>
                  <a:gd name="connsiteX7" fmla="*/ 0 w 296152"/>
                  <a:gd name="connsiteY7" fmla="*/ 59718 h 296153"/>
                  <a:gd name="connsiteX8" fmla="*/ 59718 w 296152"/>
                  <a:gd name="connsiteY8" fmla="*/ 0 h 296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152" h="296153">
                    <a:moveTo>
                      <a:pt x="59718" y="0"/>
                    </a:moveTo>
                    <a:lnTo>
                      <a:pt x="236435" y="0"/>
                    </a:lnTo>
                    <a:cubicBezTo>
                      <a:pt x="269417" y="0"/>
                      <a:pt x="296153" y="26736"/>
                      <a:pt x="296153" y="59718"/>
                    </a:cubicBezTo>
                    <a:lnTo>
                      <a:pt x="296153" y="236436"/>
                    </a:lnTo>
                    <a:cubicBezTo>
                      <a:pt x="296153" y="269417"/>
                      <a:pt x="269417" y="296153"/>
                      <a:pt x="236435" y="296153"/>
                    </a:cubicBezTo>
                    <a:lnTo>
                      <a:pt x="59718" y="296153"/>
                    </a:lnTo>
                    <a:cubicBezTo>
                      <a:pt x="26736" y="296153"/>
                      <a:pt x="0" y="269417"/>
                      <a:pt x="0" y="236436"/>
                    </a:cubicBezTo>
                    <a:lnTo>
                      <a:pt x="0" y="59718"/>
                    </a:lnTo>
                    <a:cubicBezTo>
                      <a:pt x="-2" y="26736"/>
                      <a:pt x="26736" y="0"/>
                      <a:pt x="59718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75" name="Graphic 81">
              <a:extLst>
                <a:ext uri="{FF2B5EF4-FFF2-40B4-BE49-F238E27FC236}">
                  <a16:creationId xmlns:a16="http://schemas.microsoft.com/office/drawing/2014/main" id="{9507A718-220A-4E6D-AC5A-99B647220680}"/>
                </a:ext>
              </a:extLst>
            </p:cNvPr>
            <p:cNvGrpSpPr/>
            <p:nvPr/>
          </p:nvGrpSpPr>
          <p:grpSpPr>
            <a:xfrm>
              <a:off x="6852382" y="4044572"/>
              <a:ext cx="244055" cy="153198"/>
              <a:chOff x="6852382" y="4044572"/>
              <a:chExt cx="244055" cy="153198"/>
            </a:xfrm>
            <a:solidFill>
              <a:srgbClr val="FFFFFF"/>
            </a:solidFill>
          </p:grpSpPr>
          <p:sp>
            <p:nvSpPr>
              <p:cNvPr id="176" name="Graphic 81">
                <a:extLst>
                  <a:ext uri="{FF2B5EF4-FFF2-40B4-BE49-F238E27FC236}">
                    <a16:creationId xmlns:a16="http://schemas.microsoft.com/office/drawing/2014/main" id="{693D7B53-0EF9-4493-8765-B097B5AAC960}"/>
                  </a:ext>
                </a:extLst>
              </p:cNvPr>
              <p:cNvSpPr/>
              <p:nvPr/>
            </p:nvSpPr>
            <p:spPr>
              <a:xfrm>
                <a:off x="6852382" y="4095016"/>
                <a:ext cx="244055" cy="102754"/>
              </a:xfrm>
              <a:custGeom>
                <a:avLst/>
                <a:gdLst>
                  <a:gd name="connsiteX0" fmla="*/ 224092 w 244055"/>
                  <a:gd name="connsiteY0" fmla="*/ 92688 h 102754"/>
                  <a:gd name="connsiteX1" fmla="*/ 115319 w 244055"/>
                  <a:gd name="connsiteY1" fmla="*/ 93030 h 102754"/>
                  <a:gd name="connsiteX2" fmla="*/ 19967 w 244055"/>
                  <a:gd name="connsiteY2" fmla="*/ 92688 h 102754"/>
                  <a:gd name="connsiteX3" fmla="*/ 19967 w 244055"/>
                  <a:gd name="connsiteY3" fmla="*/ 45818 h 102754"/>
                  <a:gd name="connsiteX4" fmla="*/ 117725 w 244055"/>
                  <a:gd name="connsiteY4" fmla="*/ 46169 h 102754"/>
                  <a:gd name="connsiteX5" fmla="*/ 224092 w 244055"/>
                  <a:gd name="connsiteY5" fmla="*/ 45818 h 102754"/>
                  <a:gd name="connsiteX6" fmla="*/ 224092 w 244055"/>
                  <a:gd name="connsiteY6" fmla="*/ 92688 h 102754"/>
                  <a:gd name="connsiteX7" fmla="*/ 242680 w 244055"/>
                  <a:gd name="connsiteY7" fmla="*/ 37489 h 102754"/>
                  <a:gd name="connsiteX8" fmla="*/ 206879 w 244055"/>
                  <a:gd name="connsiteY8" fmla="*/ 1385 h 102754"/>
                  <a:gd name="connsiteX9" fmla="*/ 203439 w 244055"/>
                  <a:gd name="connsiteY9" fmla="*/ 0 h 102754"/>
                  <a:gd name="connsiteX10" fmla="*/ 171079 w 244055"/>
                  <a:gd name="connsiteY10" fmla="*/ 0 h 102754"/>
                  <a:gd name="connsiteX11" fmla="*/ 166261 w 244055"/>
                  <a:gd name="connsiteY11" fmla="*/ 4858 h 102754"/>
                  <a:gd name="connsiteX12" fmla="*/ 171079 w 244055"/>
                  <a:gd name="connsiteY12" fmla="*/ 9717 h 102754"/>
                  <a:gd name="connsiteX13" fmla="*/ 201376 w 244055"/>
                  <a:gd name="connsiteY13" fmla="*/ 9717 h 102754"/>
                  <a:gd name="connsiteX14" fmla="*/ 227531 w 244055"/>
                  <a:gd name="connsiteY14" fmla="*/ 36106 h 102754"/>
                  <a:gd name="connsiteX15" fmla="*/ 117723 w 244055"/>
                  <a:gd name="connsiteY15" fmla="*/ 36448 h 102754"/>
                  <a:gd name="connsiteX16" fmla="*/ 16525 w 244055"/>
                  <a:gd name="connsiteY16" fmla="*/ 36106 h 102754"/>
                  <a:gd name="connsiteX17" fmla="*/ 42689 w 244055"/>
                  <a:gd name="connsiteY17" fmla="*/ 9717 h 102754"/>
                  <a:gd name="connsiteX18" fmla="*/ 72979 w 244055"/>
                  <a:gd name="connsiteY18" fmla="*/ 9717 h 102754"/>
                  <a:gd name="connsiteX19" fmla="*/ 77797 w 244055"/>
                  <a:gd name="connsiteY19" fmla="*/ 4858 h 102754"/>
                  <a:gd name="connsiteX20" fmla="*/ 72979 w 244055"/>
                  <a:gd name="connsiteY20" fmla="*/ 0 h 102754"/>
                  <a:gd name="connsiteX21" fmla="*/ 40619 w 244055"/>
                  <a:gd name="connsiteY21" fmla="*/ 0 h 102754"/>
                  <a:gd name="connsiteX22" fmla="*/ 37177 w 244055"/>
                  <a:gd name="connsiteY22" fmla="*/ 1385 h 102754"/>
                  <a:gd name="connsiteX23" fmla="*/ 1375 w 244055"/>
                  <a:gd name="connsiteY23" fmla="*/ 37489 h 102754"/>
                  <a:gd name="connsiteX24" fmla="*/ 348 w 244055"/>
                  <a:gd name="connsiteY24" fmla="*/ 43048 h 102754"/>
                  <a:gd name="connsiteX25" fmla="*/ 4817 w 244055"/>
                  <a:gd name="connsiteY25" fmla="*/ 45818 h 102754"/>
                  <a:gd name="connsiteX26" fmla="*/ 10329 w 244055"/>
                  <a:gd name="connsiteY26" fmla="*/ 45818 h 102754"/>
                  <a:gd name="connsiteX27" fmla="*/ 10329 w 244055"/>
                  <a:gd name="connsiteY27" fmla="*/ 97547 h 102754"/>
                  <a:gd name="connsiteX28" fmla="*/ 15147 w 244055"/>
                  <a:gd name="connsiteY28" fmla="*/ 102405 h 102754"/>
                  <a:gd name="connsiteX29" fmla="*/ 115317 w 244055"/>
                  <a:gd name="connsiteY29" fmla="*/ 102754 h 102754"/>
                  <a:gd name="connsiteX30" fmla="*/ 228907 w 244055"/>
                  <a:gd name="connsiteY30" fmla="*/ 102405 h 102754"/>
                  <a:gd name="connsiteX31" fmla="*/ 233725 w 244055"/>
                  <a:gd name="connsiteY31" fmla="*/ 97547 h 102754"/>
                  <a:gd name="connsiteX32" fmla="*/ 233725 w 244055"/>
                  <a:gd name="connsiteY32" fmla="*/ 45818 h 102754"/>
                  <a:gd name="connsiteX33" fmla="*/ 239237 w 244055"/>
                  <a:gd name="connsiteY33" fmla="*/ 45818 h 102754"/>
                  <a:gd name="connsiteX34" fmla="*/ 243712 w 244055"/>
                  <a:gd name="connsiteY34" fmla="*/ 43048 h 102754"/>
                  <a:gd name="connsiteX35" fmla="*/ 242680 w 244055"/>
                  <a:gd name="connsiteY35" fmla="*/ 37489 h 1027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</a:cxnLst>
                <a:rect l="l" t="t" r="r" b="b"/>
                <a:pathLst>
                  <a:path w="244055" h="102754">
                    <a:moveTo>
                      <a:pt x="224092" y="92688"/>
                    </a:moveTo>
                    <a:lnTo>
                      <a:pt x="115319" y="93030"/>
                    </a:lnTo>
                    <a:lnTo>
                      <a:pt x="19967" y="92688"/>
                    </a:lnTo>
                    <a:lnTo>
                      <a:pt x="19967" y="45818"/>
                    </a:lnTo>
                    <a:lnTo>
                      <a:pt x="117725" y="46169"/>
                    </a:lnTo>
                    <a:lnTo>
                      <a:pt x="224092" y="45818"/>
                    </a:lnTo>
                    <a:lnTo>
                      <a:pt x="224092" y="92688"/>
                    </a:lnTo>
                    <a:close/>
                    <a:moveTo>
                      <a:pt x="242680" y="37489"/>
                    </a:moveTo>
                    <a:lnTo>
                      <a:pt x="206879" y="1385"/>
                    </a:lnTo>
                    <a:cubicBezTo>
                      <a:pt x="205852" y="691"/>
                      <a:pt x="204473" y="0"/>
                      <a:pt x="203439" y="0"/>
                    </a:cubicBezTo>
                    <a:lnTo>
                      <a:pt x="171079" y="0"/>
                    </a:lnTo>
                    <a:cubicBezTo>
                      <a:pt x="168674" y="0"/>
                      <a:pt x="166261" y="2428"/>
                      <a:pt x="166261" y="4858"/>
                    </a:cubicBezTo>
                    <a:cubicBezTo>
                      <a:pt x="166261" y="7638"/>
                      <a:pt x="168674" y="9717"/>
                      <a:pt x="171079" y="9717"/>
                    </a:cubicBezTo>
                    <a:lnTo>
                      <a:pt x="201376" y="9717"/>
                    </a:lnTo>
                    <a:lnTo>
                      <a:pt x="227531" y="36106"/>
                    </a:lnTo>
                    <a:lnTo>
                      <a:pt x="117723" y="36448"/>
                    </a:lnTo>
                    <a:lnTo>
                      <a:pt x="16525" y="36106"/>
                    </a:lnTo>
                    <a:lnTo>
                      <a:pt x="42689" y="9717"/>
                    </a:lnTo>
                    <a:lnTo>
                      <a:pt x="72979" y="9717"/>
                    </a:lnTo>
                    <a:cubicBezTo>
                      <a:pt x="75384" y="9717"/>
                      <a:pt x="77797" y="7638"/>
                      <a:pt x="77797" y="4858"/>
                    </a:cubicBezTo>
                    <a:cubicBezTo>
                      <a:pt x="77797" y="2430"/>
                      <a:pt x="75384" y="0"/>
                      <a:pt x="72979" y="0"/>
                    </a:cubicBezTo>
                    <a:lnTo>
                      <a:pt x="40619" y="0"/>
                    </a:lnTo>
                    <a:cubicBezTo>
                      <a:pt x="39592" y="0"/>
                      <a:pt x="38213" y="694"/>
                      <a:pt x="37177" y="1385"/>
                    </a:cubicBezTo>
                    <a:lnTo>
                      <a:pt x="1375" y="37489"/>
                    </a:lnTo>
                    <a:cubicBezTo>
                      <a:pt x="-3" y="38874"/>
                      <a:pt x="-345" y="40960"/>
                      <a:pt x="348" y="43048"/>
                    </a:cubicBezTo>
                    <a:cubicBezTo>
                      <a:pt x="1375" y="44775"/>
                      <a:pt x="3096" y="45818"/>
                      <a:pt x="4817" y="45818"/>
                    </a:cubicBezTo>
                    <a:lnTo>
                      <a:pt x="10329" y="45818"/>
                    </a:lnTo>
                    <a:lnTo>
                      <a:pt x="10329" y="97547"/>
                    </a:lnTo>
                    <a:cubicBezTo>
                      <a:pt x="10329" y="100326"/>
                      <a:pt x="12392" y="102405"/>
                      <a:pt x="15147" y="102405"/>
                    </a:cubicBezTo>
                    <a:lnTo>
                      <a:pt x="115317" y="102754"/>
                    </a:lnTo>
                    <a:lnTo>
                      <a:pt x="228907" y="102405"/>
                    </a:lnTo>
                    <a:cubicBezTo>
                      <a:pt x="231662" y="102405"/>
                      <a:pt x="233725" y="100326"/>
                      <a:pt x="233725" y="97547"/>
                    </a:cubicBezTo>
                    <a:lnTo>
                      <a:pt x="233725" y="45818"/>
                    </a:lnTo>
                    <a:lnTo>
                      <a:pt x="239237" y="45818"/>
                    </a:lnTo>
                    <a:cubicBezTo>
                      <a:pt x="240957" y="45818"/>
                      <a:pt x="243021" y="44775"/>
                      <a:pt x="243712" y="43048"/>
                    </a:cubicBezTo>
                    <a:cubicBezTo>
                      <a:pt x="244399" y="40962"/>
                      <a:pt x="244057" y="38874"/>
                      <a:pt x="242680" y="37489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7" name="Graphic 81">
                <a:extLst>
                  <a:ext uri="{FF2B5EF4-FFF2-40B4-BE49-F238E27FC236}">
                    <a16:creationId xmlns:a16="http://schemas.microsoft.com/office/drawing/2014/main" id="{D47D313F-B2C8-40C1-9A09-7967B5AD53C9}"/>
                  </a:ext>
                </a:extLst>
              </p:cNvPr>
              <p:cNvSpPr/>
              <p:nvPr/>
            </p:nvSpPr>
            <p:spPr>
              <a:xfrm>
                <a:off x="6977216" y="4081937"/>
                <a:ext cx="50444" cy="42971"/>
              </a:xfrm>
              <a:custGeom>
                <a:avLst/>
                <a:gdLst>
                  <a:gd name="connsiteX0" fmla="*/ 25565 w 50444"/>
                  <a:gd name="connsiteY0" fmla="*/ 0 h 42971"/>
                  <a:gd name="connsiteX1" fmla="*/ 23837 w 50444"/>
                  <a:gd name="connsiteY1" fmla="*/ 1385 h 42971"/>
                  <a:gd name="connsiteX2" fmla="*/ 0 w 50444"/>
                  <a:gd name="connsiteY2" fmla="*/ 6928 h 42971"/>
                  <a:gd name="connsiteX3" fmla="*/ 0 w 50444"/>
                  <a:gd name="connsiteY3" fmla="*/ 42971 h 42971"/>
                  <a:gd name="connsiteX4" fmla="*/ 32126 w 50444"/>
                  <a:gd name="connsiteY4" fmla="*/ 42971 h 42971"/>
                  <a:gd name="connsiteX5" fmla="*/ 32820 w 50444"/>
                  <a:gd name="connsiteY5" fmla="*/ 35000 h 42971"/>
                  <a:gd name="connsiteX6" fmla="*/ 46296 w 50444"/>
                  <a:gd name="connsiteY6" fmla="*/ 35000 h 42971"/>
                  <a:gd name="connsiteX7" fmla="*/ 50444 w 50444"/>
                  <a:gd name="connsiteY7" fmla="*/ 31187 h 42971"/>
                  <a:gd name="connsiteX8" fmla="*/ 46638 w 50444"/>
                  <a:gd name="connsiteY8" fmla="*/ 27380 h 42971"/>
                  <a:gd name="connsiteX9" fmla="*/ 32820 w 50444"/>
                  <a:gd name="connsiteY9" fmla="*/ 27380 h 42971"/>
                  <a:gd name="connsiteX10" fmla="*/ 31441 w 50444"/>
                  <a:gd name="connsiteY10" fmla="*/ 15945 h 42971"/>
                  <a:gd name="connsiteX11" fmla="*/ 44566 w 50444"/>
                  <a:gd name="connsiteY11" fmla="*/ 10052 h 42971"/>
                  <a:gd name="connsiteX12" fmla="*/ 46293 w 50444"/>
                  <a:gd name="connsiteY12" fmla="*/ 5203 h 42971"/>
                  <a:gd name="connsiteX13" fmla="*/ 41460 w 50444"/>
                  <a:gd name="connsiteY13" fmla="*/ 3124 h 42971"/>
                  <a:gd name="connsiteX14" fmla="*/ 29020 w 50444"/>
                  <a:gd name="connsiteY14" fmla="*/ 7973 h 42971"/>
                  <a:gd name="connsiteX15" fmla="*/ 25565 w 50444"/>
                  <a:gd name="connsiteY15" fmla="*/ 0 h 4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0444" h="42971">
                    <a:moveTo>
                      <a:pt x="25565" y="0"/>
                    </a:moveTo>
                    <a:cubicBezTo>
                      <a:pt x="24871" y="351"/>
                      <a:pt x="24186" y="694"/>
                      <a:pt x="23837" y="1385"/>
                    </a:cubicBezTo>
                    <a:cubicBezTo>
                      <a:pt x="17276" y="4507"/>
                      <a:pt x="9327" y="6928"/>
                      <a:pt x="0" y="6928"/>
                    </a:cubicBezTo>
                    <a:lnTo>
                      <a:pt x="0" y="42971"/>
                    </a:lnTo>
                    <a:lnTo>
                      <a:pt x="32126" y="42971"/>
                    </a:lnTo>
                    <a:cubicBezTo>
                      <a:pt x="32475" y="40543"/>
                      <a:pt x="32820" y="37770"/>
                      <a:pt x="32820" y="35000"/>
                    </a:cubicBezTo>
                    <a:lnTo>
                      <a:pt x="46296" y="35000"/>
                    </a:lnTo>
                    <a:cubicBezTo>
                      <a:pt x="48717" y="35000"/>
                      <a:pt x="50093" y="32921"/>
                      <a:pt x="50444" y="31187"/>
                    </a:cubicBezTo>
                    <a:cubicBezTo>
                      <a:pt x="50444" y="28765"/>
                      <a:pt x="48717" y="27380"/>
                      <a:pt x="46638" y="27380"/>
                    </a:cubicBezTo>
                    <a:lnTo>
                      <a:pt x="32820" y="27380"/>
                    </a:lnTo>
                    <a:cubicBezTo>
                      <a:pt x="32820" y="23222"/>
                      <a:pt x="32126" y="19409"/>
                      <a:pt x="31441" y="15945"/>
                    </a:cubicBezTo>
                    <a:lnTo>
                      <a:pt x="44566" y="10052"/>
                    </a:lnTo>
                    <a:cubicBezTo>
                      <a:pt x="46293" y="9359"/>
                      <a:pt x="46987" y="6931"/>
                      <a:pt x="46293" y="5203"/>
                    </a:cubicBezTo>
                    <a:cubicBezTo>
                      <a:pt x="45600" y="3124"/>
                      <a:pt x="43187" y="2433"/>
                      <a:pt x="41460" y="3124"/>
                    </a:cubicBezTo>
                    <a:lnTo>
                      <a:pt x="29020" y="7973"/>
                    </a:lnTo>
                    <a:cubicBezTo>
                      <a:pt x="28328" y="5541"/>
                      <a:pt x="27292" y="2770"/>
                      <a:pt x="25565" y="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8" name="Graphic 81">
                <a:extLst>
                  <a:ext uri="{FF2B5EF4-FFF2-40B4-BE49-F238E27FC236}">
                    <a16:creationId xmlns:a16="http://schemas.microsoft.com/office/drawing/2014/main" id="{4031B386-613D-437C-A6CF-B3C4423A10C4}"/>
                  </a:ext>
                </a:extLst>
              </p:cNvPr>
              <p:cNvSpPr/>
              <p:nvPr/>
            </p:nvSpPr>
            <p:spPr>
              <a:xfrm>
                <a:off x="6921165" y="4081937"/>
                <a:ext cx="52311" cy="42971"/>
              </a:xfrm>
              <a:custGeom>
                <a:avLst/>
                <a:gdLst>
                  <a:gd name="connsiteX0" fmla="*/ 3915 w 52311"/>
                  <a:gd name="connsiteY0" fmla="*/ 35000 h 42971"/>
                  <a:gd name="connsiteX1" fmla="*/ 18503 w 52311"/>
                  <a:gd name="connsiteY1" fmla="*/ 35000 h 42971"/>
                  <a:gd name="connsiteX2" fmla="*/ 19220 w 52311"/>
                  <a:gd name="connsiteY2" fmla="*/ 42971 h 42971"/>
                  <a:gd name="connsiteX3" fmla="*/ 52312 w 52311"/>
                  <a:gd name="connsiteY3" fmla="*/ 42971 h 42971"/>
                  <a:gd name="connsiteX4" fmla="*/ 52312 w 52311"/>
                  <a:gd name="connsiteY4" fmla="*/ 6928 h 42971"/>
                  <a:gd name="connsiteX5" fmla="*/ 27758 w 52311"/>
                  <a:gd name="connsiteY5" fmla="*/ 1385 h 42971"/>
                  <a:gd name="connsiteX6" fmla="*/ 25977 w 52311"/>
                  <a:gd name="connsiteY6" fmla="*/ 0 h 42971"/>
                  <a:gd name="connsiteX7" fmla="*/ 22062 w 52311"/>
                  <a:gd name="connsiteY7" fmla="*/ 8665 h 42971"/>
                  <a:gd name="connsiteX8" fmla="*/ 8899 w 52311"/>
                  <a:gd name="connsiteY8" fmla="*/ 3122 h 42971"/>
                  <a:gd name="connsiteX9" fmla="*/ 3917 w 52311"/>
                  <a:gd name="connsiteY9" fmla="*/ 5201 h 42971"/>
                  <a:gd name="connsiteX10" fmla="*/ 6408 w 52311"/>
                  <a:gd name="connsiteY10" fmla="*/ 10050 h 42971"/>
                  <a:gd name="connsiteX11" fmla="*/ 19929 w 52311"/>
                  <a:gd name="connsiteY11" fmla="*/ 15942 h 42971"/>
                  <a:gd name="connsiteX12" fmla="*/ 18506 w 52311"/>
                  <a:gd name="connsiteY12" fmla="*/ 27378 h 42971"/>
                  <a:gd name="connsiteX13" fmla="*/ 3917 w 52311"/>
                  <a:gd name="connsiteY13" fmla="*/ 27378 h 42971"/>
                  <a:gd name="connsiteX14" fmla="*/ 0 w 52311"/>
                  <a:gd name="connsiteY14" fmla="*/ 31184 h 42971"/>
                  <a:gd name="connsiteX15" fmla="*/ 3915 w 52311"/>
                  <a:gd name="connsiteY15" fmla="*/ 35000 h 4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2311" h="42971">
                    <a:moveTo>
                      <a:pt x="3915" y="35000"/>
                    </a:moveTo>
                    <a:lnTo>
                      <a:pt x="18503" y="35000"/>
                    </a:lnTo>
                    <a:cubicBezTo>
                      <a:pt x="18503" y="37770"/>
                      <a:pt x="18861" y="40543"/>
                      <a:pt x="19220" y="42971"/>
                    </a:cubicBezTo>
                    <a:lnTo>
                      <a:pt x="52312" y="42971"/>
                    </a:lnTo>
                    <a:lnTo>
                      <a:pt x="52312" y="6928"/>
                    </a:lnTo>
                    <a:cubicBezTo>
                      <a:pt x="42705" y="6928"/>
                      <a:pt x="34516" y="4507"/>
                      <a:pt x="27758" y="1385"/>
                    </a:cubicBezTo>
                    <a:cubicBezTo>
                      <a:pt x="27400" y="691"/>
                      <a:pt x="26691" y="342"/>
                      <a:pt x="25977" y="0"/>
                    </a:cubicBezTo>
                    <a:cubicBezTo>
                      <a:pt x="24202" y="2770"/>
                      <a:pt x="23137" y="5543"/>
                      <a:pt x="22062" y="8665"/>
                    </a:cubicBezTo>
                    <a:lnTo>
                      <a:pt x="8899" y="3122"/>
                    </a:lnTo>
                    <a:cubicBezTo>
                      <a:pt x="7118" y="2421"/>
                      <a:pt x="4626" y="3122"/>
                      <a:pt x="3917" y="5201"/>
                    </a:cubicBezTo>
                    <a:cubicBezTo>
                      <a:pt x="3207" y="6928"/>
                      <a:pt x="4275" y="9359"/>
                      <a:pt x="6408" y="10050"/>
                    </a:cubicBezTo>
                    <a:lnTo>
                      <a:pt x="19929" y="15942"/>
                    </a:lnTo>
                    <a:cubicBezTo>
                      <a:pt x="19220" y="19749"/>
                      <a:pt x="18506" y="23565"/>
                      <a:pt x="18506" y="27378"/>
                    </a:cubicBezTo>
                    <a:lnTo>
                      <a:pt x="3917" y="27378"/>
                    </a:lnTo>
                    <a:cubicBezTo>
                      <a:pt x="1426" y="27378"/>
                      <a:pt x="0" y="28763"/>
                      <a:pt x="0" y="31184"/>
                    </a:cubicBezTo>
                    <a:cubicBezTo>
                      <a:pt x="0" y="32921"/>
                      <a:pt x="1424" y="35000"/>
                      <a:pt x="3915" y="3500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9" name="Graphic 81">
                <a:extLst>
                  <a:ext uri="{FF2B5EF4-FFF2-40B4-BE49-F238E27FC236}">
                    <a16:creationId xmlns:a16="http://schemas.microsoft.com/office/drawing/2014/main" id="{7E038B0B-6878-4822-A4D2-20B85CF05A5E}"/>
                  </a:ext>
                </a:extLst>
              </p:cNvPr>
              <p:cNvSpPr/>
              <p:nvPr/>
            </p:nvSpPr>
            <p:spPr>
              <a:xfrm>
                <a:off x="6937979" y="4044572"/>
                <a:ext cx="72864" cy="39234"/>
              </a:xfrm>
              <a:custGeom>
                <a:avLst/>
                <a:gdLst>
                  <a:gd name="connsiteX0" fmla="*/ 6624 w 72864"/>
                  <a:gd name="connsiteY0" fmla="*/ 13303 h 39234"/>
                  <a:gd name="connsiteX1" fmla="*/ 8368 w 72864"/>
                  <a:gd name="connsiteY1" fmla="*/ 13303 h 39234"/>
                  <a:gd name="connsiteX2" fmla="*/ 18129 w 72864"/>
                  <a:gd name="connsiteY2" fmla="*/ 24902 h 39234"/>
                  <a:gd name="connsiteX3" fmla="*/ 11505 w 72864"/>
                  <a:gd name="connsiteY3" fmla="*/ 32750 h 39234"/>
                  <a:gd name="connsiteX4" fmla="*/ 12899 w 72864"/>
                  <a:gd name="connsiteY4" fmla="*/ 33777 h 39234"/>
                  <a:gd name="connsiteX5" fmla="*/ 36953 w 72864"/>
                  <a:gd name="connsiteY5" fmla="*/ 39234 h 39234"/>
                  <a:gd name="connsiteX6" fmla="*/ 60664 w 72864"/>
                  <a:gd name="connsiteY6" fmla="*/ 33777 h 39234"/>
                  <a:gd name="connsiteX7" fmla="*/ 62407 w 72864"/>
                  <a:gd name="connsiteY7" fmla="*/ 32750 h 39234"/>
                  <a:gd name="connsiteX8" fmla="*/ 54382 w 72864"/>
                  <a:gd name="connsiteY8" fmla="*/ 24560 h 39234"/>
                  <a:gd name="connsiteX9" fmla="*/ 64495 w 72864"/>
                  <a:gd name="connsiteY9" fmla="*/ 13303 h 39234"/>
                  <a:gd name="connsiteX10" fmla="*/ 65889 w 72864"/>
                  <a:gd name="connsiteY10" fmla="*/ 13303 h 39234"/>
                  <a:gd name="connsiteX11" fmla="*/ 72865 w 72864"/>
                  <a:gd name="connsiteY11" fmla="*/ 6476 h 39234"/>
                  <a:gd name="connsiteX12" fmla="*/ 65889 w 72864"/>
                  <a:gd name="connsiteY12" fmla="*/ 0 h 39234"/>
                  <a:gd name="connsiteX13" fmla="*/ 59272 w 72864"/>
                  <a:gd name="connsiteY13" fmla="*/ 6476 h 39234"/>
                  <a:gd name="connsiteX14" fmla="*/ 59965 w 72864"/>
                  <a:gd name="connsiteY14" fmla="*/ 9550 h 39234"/>
                  <a:gd name="connsiteX15" fmla="*/ 49510 w 72864"/>
                  <a:gd name="connsiteY15" fmla="*/ 21150 h 39234"/>
                  <a:gd name="connsiteX16" fmla="*/ 36953 w 72864"/>
                  <a:gd name="connsiteY16" fmla="*/ 18082 h 39234"/>
                  <a:gd name="connsiteX17" fmla="*/ 23362 w 72864"/>
                  <a:gd name="connsiteY17" fmla="*/ 21492 h 39234"/>
                  <a:gd name="connsiteX18" fmla="*/ 12899 w 72864"/>
                  <a:gd name="connsiteY18" fmla="*/ 9550 h 39234"/>
                  <a:gd name="connsiteX19" fmla="*/ 13600 w 72864"/>
                  <a:gd name="connsiteY19" fmla="*/ 6476 h 39234"/>
                  <a:gd name="connsiteX20" fmla="*/ 6624 w 72864"/>
                  <a:gd name="connsiteY20" fmla="*/ 0 h 39234"/>
                  <a:gd name="connsiteX21" fmla="*/ 0 w 72864"/>
                  <a:gd name="connsiteY21" fmla="*/ 6476 h 39234"/>
                  <a:gd name="connsiteX22" fmla="*/ 6624 w 72864"/>
                  <a:gd name="connsiteY22" fmla="*/ 13303 h 39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72864" h="39234">
                    <a:moveTo>
                      <a:pt x="6624" y="13303"/>
                    </a:moveTo>
                    <a:lnTo>
                      <a:pt x="8368" y="13303"/>
                    </a:lnTo>
                    <a:lnTo>
                      <a:pt x="18129" y="24902"/>
                    </a:lnTo>
                    <a:cubicBezTo>
                      <a:pt x="15686" y="27292"/>
                      <a:pt x="13249" y="29682"/>
                      <a:pt x="11505" y="32750"/>
                    </a:cubicBezTo>
                    <a:cubicBezTo>
                      <a:pt x="11857" y="33092"/>
                      <a:pt x="12206" y="33434"/>
                      <a:pt x="12899" y="33777"/>
                    </a:cubicBezTo>
                    <a:cubicBezTo>
                      <a:pt x="19175" y="36845"/>
                      <a:pt x="27542" y="39234"/>
                      <a:pt x="36953" y="39234"/>
                    </a:cubicBezTo>
                    <a:cubicBezTo>
                      <a:pt x="46021" y="39234"/>
                      <a:pt x="54382" y="36845"/>
                      <a:pt x="60664" y="33777"/>
                    </a:cubicBezTo>
                    <a:cubicBezTo>
                      <a:pt x="61357" y="33434"/>
                      <a:pt x="61706" y="33092"/>
                      <a:pt x="62407" y="32750"/>
                    </a:cubicBezTo>
                    <a:cubicBezTo>
                      <a:pt x="60312" y="29340"/>
                      <a:pt x="57526" y="26607"/>
                      <a:pt x="54382" y="24560"/>
                    </a:cubicBezTo>
                    <a:cubicBezTo>
                      <a:pt x="61706" y="16713"/>
                      <a:pt x="63801" y="13990"/>
                      <a:pt x="64495" y="13303"/>
                    </a:cubicBezTo>
                    <a:lnTo>
                      <a:pt x="65889" y="13303"/>
                    </a:lnTo>
                    <a:cubicBezTo>
                      <a:pt x="69727" y="13303"/>
                      <a:pt x="72865" y="10235"/>
                      <a:pt x="72865" y="6476"/>
                    </a:cubicBezTo>
                    <a:cubicBezTo>
                      <a:pt x="72865" y="3065"/>
                      <a:pt x="69727" y="0"/>
                      <a:pt x="65889" y="0"/>
                    </a:cubicBezTo>
                    <a:cubicBezTo>
                      <a:pt x="62060" y="0"/>
                      <a:pt x="59272" y="3068"/>
                      <a:pt x="59272" y="6476"/>
                    </a:cubicBezTo>
                    <a:cubicBezTo>
                      <a:pt x="59272" y="7845"/>
                      <a:pt x="59272" y="8523"/>
                      <a:pt x="59965" y="9550"/>
                    </a:cubicBezTo>
                    <a:lnTo>
                      <a:pt x="49510" y="21150"/>
                    </a:lnTo>
                    <a:cubicBezTo>
                      <a:pt x="45672" y="19103"/>
                      <a:pt x="41491" y="18082"/>
                      <a:pt x="36953" y="18082"/>
                    </a:cubicBezTo>
                    <a:cubicBezTo>
                      <a:pt x="32072" y="18082"/>
                      <a:pt x="27540" y="19103"/>
                      <a:pt x="23362" y="21492"/>
                    </a:cubicBezTo>
                    <a:cubicBezTo>
                      <a:pt x="15686" y="12960"/>
                      <a:pt x="13249" y="10237"/>
                      <a:pt x="12899" y="9550"/>
                    </a:cubicBezTo>
                    <a:cubicBezTo>
                      <a:pt x="13249" y="8865"/>
                      <a:pt x="13600" y="7845"/>
                      <a:pt x="13600" y="6476"/>
                    </a:cubicBezTo>
                    <a:cubicBezTo>
                      <a:pt x="13600" y="3065"/>
                      <a:pt x="10462" y="0"/>
                      <a:pt x="6624" y="0"/>
                    </a:cubicBezTo>
                    <a:cubicBezTo>
                      <a:pt x="2786" y="0"/>
                      <a:pt x="0" y="3068"/>
                      <a:pt x="0" y="6476"/>
                    </a:cubicBezTo>
                    <a:cubicBezTo>
                      <a:pt x="0" y="10237"/>
                      <a:pt x="2786" y="13303"/>
                      <a:pt x="6624" y="13303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D0196DAE-29FB-416E-8F7E-A69F546CA6CC}"/>
              </a:ext>
            </a:extLst>
          </p:cNvPr>
          <p:cNvGrpSpPr/>
          <p:nvPr/>
        </p:nvGrpSpPr>
        <p:grpSpPr>
          <a:xfrm>
            <a:off x="6679748" y="5439137"/>
            <a:ext cx="591270" cy="591272"/>
            <a:chOff x="6679748" y="5439137"/>
            <a:chExt cx="591270" cy="591272"/>
          </a:xfrm>
        </p:grpSpPr>
        <p:grpSp>
          <p:nvGrpSpPr>
            <p:cNvPr id="192" name="Graphic 52">
              <a:extLst>
                <a:ext uri="{FF2B5EF4-FFF2-40B4-BE49-F238E27FC236}">
                  <a16:creationId xmlns:a16="http://schemas.microsoft.com/office/drawing/2014/main" id="{2EB03EC4-AF24-4391-BEF9-410FB0DF74D7}"/>
                </a:ext>
              </a:extLst>
            </p:cNvPr>
            <p:cNvGrpSpPr/>
            <p:nvPr/>
          </p:nvGrpSpPr>
          <p:grpSpPr>
            <a:xfrm>
              <a:off x="6679748" y="5439137"/>
              <a:ext cx="591270" cy="591272"/>
              <a:chOff x="6679748" y="5439137"/>
              <a:chExt cx="591270" cy="591272"/>
            </a:xfrm>
          </p:grpSpPr>
          <p:grpSp>
            <p:nvGrpSpPr>
              <p:cNvPr id="207" name="Graphic 52">
                <a:extLst>
                  <a:ext uri="{FF2B5EF4-FFF2-40B4-BE49-F238E27FC236}">
                    <a16:creationId xmlns:a16="http://schemas.microsoft.com/office/drawing/2014/main" id="{8787E3F6-21A1-4F08-BCEC-2612477B7DF8}"/>
                  </a:ext>
                </a:extLst>
              </p:cNvPr>
              <p:cNvGrpSpPr/>
              <p:nvPr/>
            </p:nvGrpSpPr>
            <p:grpSpPr>
              <a:xfrm>
                <a:off x="6679748" y="5439137"/>
                <a:ext cx="591270" cy="591272"/>
                <a:chOff x="6679748" y="5439137"/>
                <a:chExt cx="591270" cy="591272"/>
              </a:xfrm>
            </p:grpSpPr>
            <p:sp>
              <p:nvSpPr>
                <p:cNvPr id="209" name="Graphic 52">
                  <a:extLst>
                    <a:ext uri="{FF2B5EF4-FFF2-40B4-BE49-F238E27FC236}">
                      <a16:creationId xmlns:a16="http://schemas.microsoft.com/office/drawing/2014/main" id="{518F97B0-AD65-4553-8E75-212C77756373}"/>
                    </a:ext>
                  </a:extLst>
                </p:cNvPr>
                <p:cNvSpPr/>
                <p:nvPr/>
              </p:nvSpPr>
              <p:spPr>
                <a:xfrm>
                  <a:off x="6679748" y="5439137"/>
                  <a:ext cx="591270" cy="591272"/>
                </a:xfrm>
                <a:custGeom>
                  <a:avLst/>
                  <a:gdLst>
                    <a:gd name="connsiteX0" fmla="*/ 202314 w 591270"/>
                    <a:gd name="connsiteY0" fmla="*/ 0 h 591272"/>
                    <a:gd name="connsiteX1" fmla="*/ 388956 w 591270"/>
                    <a:gd name="connsiteY1" fmla="*/ 0 h 591272"/>
                    <a:gd name="connsiteX2" fmla="*/ 591270 w 591270"/>
                    <a:gd name="connsiteY2" fmla="*/ 202314 h 591272"/>
                    <a:gd name="connsiteX3" fmla="*/ 591270 w 591270"/>
                    <a:gd name="connsiteY3" fmla="*/ 388959 h 591272"/>
                    <a:gd name="connsiteX4" fmla="*/ 388956 w 591270"/>
                    <a:gd name="connsiteY4" fmla="*/ 591273 h 591272"/>
                    <a:gd name="connsiteX5" fmla="*/ 202314 w 591270"/>
                    <a:gd name="connsiteY5" fmla="*/ 591273 h 591272"/>
                    <a:gd name="connsiteX6" fmla="*/ 0 w 591270"/>
                    <a:gd name="connsiteY6" fmla="*/ 388959 h 591272"/>
                    <a:gd name="connsiteX7" fmla="*/ 0 w 591270"/>
                    <a:gd name="connsiteY7" fmla="*/ 202316 h 591272"/>
                    <a:gd name="connsiteX8" fmla="*/ 202314 w 591270"/>
                    <a:gd name="connsiteY8" fmla="*/ 0 h 591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1270" h="591272">
                      <a:moveTo>
                        <a:pt x="202314" y="0"/>
                      </a:moveTo>
                      <a:lnTo>
                        <a:pt x="388956" y="0"/>
                      </a:lnTo>
                      <a:cubicBezTo>
                        <a:pt x="500691" y="0"/>
                        <a:pt x="591270" y="90580"/>
                        <a:pt x="591270" y="202314"/>
                      </a:cubicBezTo>
                      <a:lnTo>
                        <a:pt x="591270" y="388959"/>
                      </a:lnTo>
                      <a:cubicBezTo>
                        <a:pt x="591270" y="500693"/>
                        <a:pt x="500691" y="591273"/>
                        <a:pt x="388956" y="591273"/>
                      </a:cubicBezTo>
                      <a:lnTo>
                        <a:pt x="202314" y="591273"/>
                      </a:lnTo>
                      <a:cubicBezTo>
                        <a:pt x="90580" y="591273"/>
                        <a:pt x="0" y="500693"/>
                        <a:pt x="0" y="388959"/>
                      </a:cubicBezTo>
                      <a:lnTo>
                        <a:pt x="0" y="202316"/>
                      </a:lnTo>
                      <a:cubicBezTo>
                        <a:pt x="0" y="90580"/>
                        <a:pt x="90580" y="0"/>
                        <a:pt x="202314" y="0"/>
                      </a:cubicBezTo>
                    </a:path>
                  </a:pathLst>
                </a:custGeom>
                <a:solidFill>
                  <a:srgbClr val="C2E0A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0" name="Graphic 52">
                  <a:extLst>
                    <a:ext uri="{FF2B5EF4-FFF2-40B4-BE49-F238E27FC236}">
                      <a16:creationId xmlns:a16="http://schemas.microsoft.com/office/drawing/2014/main" id="{84EDA198-B143-444C-9A27-3BFFBC90E057}"/>
                    </a:ext>
                  </a:extLst>
                </p:cNvPr>
                <p:cNvSpPr/>
                <p:nvPr/>
              </p:nvSpPr>
              <p:spPr>
                <a:xfrm>
                  <a:off x="6964697" y="5944756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-2"/>
                        <a:pt x="23191" y="5190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1" name="Graphic 52">
                  <a:extLst>
                    <a:ext uri="{FF2B5EF4-FFF2-40B4-BE49-F238E27FC236}">
                      <a16:creationId xmlns:a16="http://schemas.microsoft.com/office/drawing/2014/main" id="{BE9BC151-A54F-435E-80D8-44DDECDA1D8A}"/>
                    </a:ext>
                  </a:extLst>
                </p:cNvPr>
                <p:cNvSpPr/>
                <p:nvPr/>
              </p:nvSpPr>
              <p:spPr>
                <a:xfrm>
                  <a:off x="6964697" y="5501882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-2"/>
                        <a:pt x="23191" y="5190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2" name="Graphic 52">
                  <a:extLst>
                    <a:ext uri="{FF2B5EF4-FFF2-40B4-BE49-F238E27FC236}">
                      <a16:creationId xmlns:a16="http://schemas.microsoft.com/office/drawing/2014/main" id="{8CABE7F2-3CC3-480D-AEC6-51C98591262E}"/>
                    </a:ext>
                  </a:extLst>
                </p:cNvPr>
                <p:cNvSpPr/>
                <p:nvPr/>
              </p:nvSpPr>
              <p:spPr>
                <a:xfrm>
                  <a:off x="7184425" y="5723285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3" name="Graphic 52">
                  <a:extLst>
                    <a:ext uri="{FF2B5EF4-FFF2-40B4-BE49-F238E27FC236}">
                      <a16:creationId xmlns:a16="http://schemas.microsoft.com/office/drawing/2014/main" id="{DFE95326-C3EA-441E-B996-839CB0F3428B}"/>
                    </a:ext>
                  </a:extLst>
                </p:cNvPr>
                <p:cNvSpPr/>
                <p:nvPr/>
              </p:nvSpPr>
              <p:spPr>
                <a:xfrm>
                  <a:off x="6741751" y="5723285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-2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4" name="Graphic 52">
                  <a:extLst>
                    <a:ext uri="{FF2B5EF4-FFF2-40B4-BE49-F238E27FC236}">
                      <a16:creationId xmlns:a16="http://schemas.microsoft.com/office/drawing/2014/main" id="{9DAB4BA5-577B-4D10-82D0-154EF8106E2C}"/>
                    </a:ext>
                  </a:extLst>
                </p:cNvPr>
                <p:cNvSpPr/>
                <p:nvPr/>
              </p:nvSpPr>
              <p:spPr>
                <a:xfrm>
                  <a:off x="6779817" y="5540328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-2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5" name="Graphic 52">
                  <a:extLst>
                    <a:ext uri="{FF2B5EF4-FFF2-40B4-BE49-F238E27FC236}">
                      <a16:creationId xmlns:a16="http://schemas.microsoft.com/office/drawing/2014/main" id="{994CF14E-1D0D-450C-BD15-11E3F5A30B87}"/>
                    </a:ext>
                  </a:extLst>
                </p:cNvPr>
                <p:cNvSpPr/>
                <p:nvPr/>
              </p:nvSpPr>
              <p:spPr>
                <a:xfrm>
                  <a:off x="7145959" y="5906470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6" name="Graphic 52">
                  <a:extLst>
                    <a:ext uri="{FF2B5EF4-FFF2-40B4-BE49-F238E27FC236}">
                      <a16:creationId xmlns:a16="http://schemas.microsoft.com/office/drawing/2014/main" id="{C92D2394-F89A-4A17-8315-8E7DDFA5C2E2}"/>
                    </a:ext>
                  </a:extLst>
                </p:cNvPr>
                <p:cNvSpPr/>
                <p:nvPr/>
              </p:nvSpPr>
              <p:spPr>
                <a:xfrm>
                  <a:off x="6779711" y="5906004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-2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217" name="Graphic 52">
                  <a:extLst>
                    <a:ext uri="{FF2B5EF4-FFF2-40B4-BE49-F238E27FC236}">
                      <a16:creationId xmlns:a16="http://schemas.microsoft.com/office/drawing/2014/main" id="{C91C70DC-07DD-495F-B707-E3A026FAEAFC}"/>
                    </a:ext>
                  </a:extLst>
                </p:cNvPr>
                <p:cNvSpPr/>
                <p:nvPr/>
              </p:nvSpPr>
              <p:spPr>
                <a:xfrm>
                  <a:off x="7146035" y="5539677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208" name="Graphic 52">
                <a:extLst>
                  <a:ext uri="{FF2B5EF4-FFF2-40B4-BE49-F238E27FC236}">
                    <a16:creationId xmlns:a16="http://schemas.microsoft.com/office/drawing/2014/main" id="{19710F46-A31A-432C-8AF9-4014F13250D5}"/>
                  </a:ext>
                </a:extLst>
              </p:cNvPr>
              <p:cNvSpPr/>
              <p:nvPr/>
            </p:nvSpPr>
            <p:spPr>
              <a:xfrm>
                <a:off x="6827534" y="5587176"/>
                <a:ext cx="296153" cy="296153"/>
              </a:xfrm>
              <a:custGeom>
                <a:avLst/>
                <a:gdLst>
                  <a:gd name="connsiteX0" fmla="*/ 59718 w 296153"/>
                  <a:gd name="connsiteY0" fmla="*/ 0 h 296153"/>
                  <a:gd name="connsiteX1" fmla="*/ 236436 w 296153"/>
                  <a:gd name="connsiteY1" fmla="*/ 0 h 296153"/>
                  <a:gd name="connsiteX2" fmla="*/ 296153 w 296153"/>
                  <a:gd name="connsiteY2" fmla="*/ 59718 h 296153"/>
                  <a:gd name="connsiteX3" fmla="*/ 296153 w 296153"/>
                  <a:gd name="connsiteY3" fmla="*/ 236436 h 296153"/>
                  <a:gd name="connsiteX4" fmla="*/ 236436 w 296153"/>
                  <a:gd name="connsiteY4" fmla="*/ 296153 h 296153"/>
                  <a:gd name="connsiteX5" fmla="*/ 59718 w 296153"/>
                  <a:gd name="connsiteY5" fmla="*/ 296153 h 296153"/>
                  <a:gd name="connsiteX6" fmla="*/ 0 w 296153"/>
                  <a:gd name="connsiteY6" fmla="*/ 236436 h 296153"/>
                  <a:gd name="connsiteX7" fmla="*/ 0 w 296153"/>
                  <a:gd name="connsiteY7" fmla="*/ 59718 h 296153"/>
                  <a:gd name="connsiteX8" fmla="*/ 59718 w 296153"/>
                  <a:gd name="connsiteY8" fmla="*/ 0 h 296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153" h="296153">
                    <a:moveTo>
                      <a:pt x="59718" y="0"/>
                    </a:moveTo>
                    <a:lnTo>
                      <a:pt x="236436" y="0"/>
                    </a:lnTo>
                    <a:cubicBezTo>
                      <a:pt x="269417" y="0"/>
                      <a:pt x="296153" y="26736"/>
                      <a:pt x="296153" y="59718"/>
                    </a:cubicBezTo>
                    <a:lnTo>
                      <a:pt x="296153" y="236436"/>
                    </a:lnTo>
                    <a:cubicBezTo>
                      <a:pt x="296153" y="269417"/>
                      <a:pt x="269417" y="296153"/>
                      <a:pt x="236436" y="296153"/>
                    </a:cubicBezTo>
                    <a:lnTo>
                      <a:pt x="59718" y="296153"/>
                    </a:lnTo>
                    <a:cubicBezTo>
                      <a:pt x="26736" y="296153"/>
                      <a:pt x="0" y="269417"/>
                      <a:pt x="0" y="236436"/>
                    </a:cubicBezTo>
                    <a:lnTo>
                      <a:pt x="0" y="59718"/>
                    </a:lnTo>
                    <a:cubicBezTo>
                      <a:pt x="0" y="26738"/>
                      <a:pt x="26736" y="0"/>
                      <a:pt x="59718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193" name="Graphic 52">
              <a:extLst>
                <a:ext uri="{FF2B5EF4-FFF2-40B4-BE49-F238E27FC236}">
                  <a16:creationId xmlns:a16="http://schemas.microsoft.com/office/drawing/2014/main" id="{FF79A0FD-37B3-45D3-ABA7-006179ED2DCF}"/>
                </a:ext>
              </a:extLst>
            </p:cNvPr>
            <p:cNvGrpSpPr/>
            <p:nvPr/>
          </p:nvGrpSpPr>
          <p:grpSpPr>
            <a:xfrm>
              <a:off x="6853387" y="5663331"/>
              <a:ext cx="248260" cy="130620"/>
              <a:chOff x="6853387" y="5663331"/>
              <a:chExt cx="248260" cy="130620"/>
            </a:xfrm>
            <a:solidFill>
              <a:srgbClr val="FFFFFF"/>
            </a:solidFill>
          </p:grpSpPr>
          <p:sp>
            <p:nvSpPr>
              <p:cNvPr id="194" name="Graphic 52">
                <a:extLst>
                  <a:ext uri="{FF2B5EF4-FFF2-40B4-BE49-F238E27FC236}">
                    <a16:creationId xmlns:a16="http://schemas.microsoft.com/office/drawing/2014/main" id="{217F5206-003E-45EE-83D1-0FBA363B0878}"/>
                  </a:ext>
                </a:extLst>
              </p:cNvPr>
              <p:cNvSpPr/>
              <p:nvPr/>
            </p:nvSpPr>
            <p:spPr>
              <a:xfrm>
                <a:off x="6965556" y="5675267"/>
                <a:ext cx="7367" cy="16399"/>
              </a:xfrm>
              <a:custGeom>
                <a:avLst/>
                <a:gdLst>
                  <a:gd name="connsiteX0" fmla="*/ 3241 w 7367"/>
                  <a:gd name="connsiteY0" fmla="*/ 2388 h 16399"/>
                  <a:gd name="connsiteX1" fmla="*/ 0 w 7367"/>
                  <a:gd name="connsiteY1" fmla="*/ 3282 h 16399"/>
                  <a:gd name="connsiteX2" fmla="*/ 0 w 7367"/>
                  <a:gd name="connsiteY2" fmla="*/ 5667 h 16399"/>
                  <a:gd name="connsiteX3" fmla="*/ 4126 w 7367"/>
                  <a:gd name="connsiteY3" fmla="*/ 5667 h 16399"/>
                  <a:gd name="connsiteX4" fmla="*/ 4126 w 7367"/>
                  <a:gd name="connsiteY4" fmla="*/ 16400 h 16399"/>
                  <a:gd name="connsiteX5" fmla="*/ 7368 w 7367"/>
                  <a:gd name="connsiteY5" fmla="*/ 16400 h 16399"/>
                  <a:gd name="connsiteX6" fmla="*/ 7368 w 7367"/>
                  <a:gd name="connsiteY6" fmla="*/ 0 h 16399"/>
                  <a:gd name="connsiteX7" fmla="*/ 4421 w 7367"/>
                  <a:gd name="connsiteY7" fmla="*/ 0 h 16399"/>
                  <a:gd name="connsiteX8" fmla="*/ 3241 w 7367"/>
                  <a:gd name="connsiteY8" fmla="*/ 2388 h 16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67" h="16399">
                    <a:moveTo>
                      <a:pt x="3241" y="2388"/>
                    </a:moveTo>
                    <a:cubicBezTo>
                      <a:pt x="2356" y="2984"/>
                      <a:pt x="1473" y="3282"/>
                      <a:pt x="0" y="3282"/>
                    </a:cubicBezTo>
                    <a:lnTo>
                      <a:pt x="0" y="5667"/>
                    </a:lnTo>
                    <a:lnTo>
                      <a:pt x="4126" y="5667"/>
                    </a:lnTo>
                    <a:lnTo>
                      <a:pt x="4126" y="16400"/>
                    </a:lnTo>
                    <a:lnTo>
                      <a:pt x="7368" y="16400"/>
                    </a:lnTo>
                    <a:lnTo>
                      <a:pt x="7368" y="0"/>
                    </a:lnTo>
                    <a:lnTo>
                      <a:pt x="4421" y="0"/>
                    </a:lnTo>
                    <a:cubicBezTo>
                      <a:pt x="4124" y="1196"/>
                      <a:pt x="3831" y="1791"/>
                      <a:pt x="3241" y="2388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5" name="Graphic 52">
                <a:extLst>
                  <a:ext uri="{FF2B5EF4-FFF2-40B4-BE49-F238E27FC236}">
                    <a16:creationId xmlns:a16="http://schemas.microsoft.com/office/drawing/2014/main" id="{B4894FEC-A593-4041-86C0-1DC288F46483}"/>
                  </a:ext>
                </a:extLst>
              </p:cNvPr>
              <p:cNvSpPr/>
              <p:nvPr/>
            </p:nvSpPr>
            <p:spPr>
              <a:xfrm>
                <a:off x="6975707" y="5700597"/>
                <a:ext cx="12455" cy="17129"/>
              </a:xfrm>
              <a:custGeom>
                <a:avLst/>
                <a:gdLst>
                  <a:gd name="connsiteX0" fmla="*/ 3264 w 12455"/>
                  <a:gd name="connsiteY0" fmla="*/ 8415 h 17129"/>
                  <a:gd name="connsiteX1" fmla="*/ 6230 w 12455"/>
                  <a:gd name="connsiteY1" fmla="*/ 2705 h 17129"/>
                  <a:gd name="connsiteX2" fmla="*/ 8899 w 12455"/>
                  <a:gd name="connsiteY2" fmla="*/ 8415 h 17129"/>
                  <a:gd name="connsiteX3" fmla="*/ 6230 w 12455"/>
                  <a:gd name="connsiteY3" fmla="*/ 14424 h 17129"/>
                  <a:gd name="connsiteX4" fmla="*/ 3264 w 12455"/>
                  <a:gd name="connsiteY4" fmla="*/ 8415 h 17129"/>
                  <a:gd name="connsiteX5" fmla="*/ 10974 w 12455"/>
                  <a:gd name="connsiteY5" fmla="*/ 14724 h 17129"/>
                  <a:gd name="connsiteX6" fmla="*/ 12456 w 12455"/>
                  <a:gd name="connsiteY6" fmla="*/ 8413 h 17129"/>
                  <a:gd name="connsiteX7" fmla="*/ 10974 w 12455"/>
                  <a:gd name="connsiteY7" fmla="*/ 2403 h 17129"/>
                  <a:gd name="connsiteX8" fmla="*/ 6228 w 12455"/>
                  <a:gd name="connsiteY8" fmla="*/ 0 h 17129"/>
                  <a:gd name="connsiteX9" fmla="*/ 1482 w 12455"/>
                  <a:gd name="connsiteY9" fmla="*/ 2104 h 17129"/>
                  <a:gd name="connsiteX10" fmla="*/ 0 w 12455"/>
                  <a:gd name="connsiteY10" fmla="*/ 8415 h 17129"/>
                  <a:gd name="connsiteX11" fmla="*/ 1482 w 12455"/>
                  <a:gd name="connsiteY11" fmla="*/ 14726 h 17129"/>
                  <a:gd name="connsiteX12" fmla="*/ 6228 w 12455"/>
                  <a:gd name="connsiteY12" fmla="*/ 17129 h 17129"/>
                  <a:gd name="connsiteX13" fmla="*/ 10974 w 12455"/>
                  <a:gd name="connsiteY13" fmla="*/ 14724 h 17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455" h="17129">
                    <a:moveTo>
                      <a:pt x="3264" y="8415"/>
                    </a:moveTo>
                    <a:cubicBezTo>
                      <a:pt x="3264" y="4509"/>
                      <a:pt x="4451" y="2705"/>
                      <a:pt x="6230" y="2705"/>
                    </a:cubicBezTo>
                    <a:cubicBezTo>
                      <a:pt x="8010" y="2705"/>
                      <a:pt x="8899" y="4507"/>
                      <a:pt x="8899" y="8415"/>
                    </a:cubicBezTo>
                    <a:cubicBezTo>
                      <a:pt x="8899" y="12321"/>
                      <a:pt x="8010" y="14424"/>
                      <a:pt x="6230" y="14424"/>
                    </a:cubicBezTo>
                    <a:cubicBezTo>
                      <a:pt x="4448" y="14424"/>
                      <a:pt x="3264" y="12321"/>
                      <a:pt x="3264" y="8415"/>
                    </a:cubicBezTo>
                    <a:moveTo>
                      <a:pt x="10974" y="14724"/>
                    </a:moveTo>
                    <a:cubicBezTo>
                      <a:pt x="11863" y="13222"/>
                      <a:pt x="12456" y="11118"/>
                      <a:pt x="12456" y="8413"/>
                    </a:cubicBezTo>
                    <a:cubicBezTo>
                      <a:pt x="12456" y="5708"/>
                      <a:pt x="11863" y="3906"/>
                      <a:pt x="10974" y="2403"/>
                    </a:cubicBezTo>
                    <a:cubicBezTo>
                      <a:pt x="9787" y="599"/>
                      <a:pt x="8305" y="0"/>
                      <a:pt x="6228" y="0"/>
                    </a:cubicBezTo>
                    <a:cubicBezTo>
                      <a:pt x="4151" y="0"/>
                      <a:pt x="2669" y="601"/>
                      <a:pt x="1482" y="2104"/>
                    </a:cubicBezTo>
                    <a:cubicBezTo>
                      <a:pt x="592" y="3606"/>
                      <a:pt x="0" y="5710"/>
                      <a:pt x="0" y="8415"/>
                    </a:cubicBezTo>
                    <a:cubicBezTo>
                      <a:pt x="0" y="11120"/>
                      <a:pt x="592" y="13224"/>
                      <a:pt x="1482" y="14726"/>
                    </a:cubicBezTo>
                    <a:cubicBezTo>
                      <a:pt x="2669" y="16228"/>
                      <a:pt x="4151" y="17129"/>
                      <a:pt x="6228" y="17129"/>
                    </a:cubicBezTo>
                    <a:cubicBezTo>
                      <a:pt x="8305" y="17129"/>
                      <a:pt x="9787" y="16228"/>
                      <a:pt x="10974" y="14724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6" name="Graphic 52">
                <a:extLst>
                  <a:ext uri="{FF2B5EF4-FFF2-40B4-BE49-F238E27FC236}">
                    <a16:creationId xmlns:a16="http://schemas.microsoft.com/office/drawing/2014/main" id="{65472516-79DA-4394-95DF-8BE6305698BA}"/>
                  </a:ext>
                </a:extLst>
              </p:cNvPr>
              <p:cNvSpPr/>
              <p:nvPr/>
            </p:nvSpPr>
            <p:spPr>
              <a:xfrm>
                <a:off x="6959632" y="5700597"/>
                <a:ext cx="12455" cy="17129"/>
              </a:xfrm>
              <a:custGeom>
                <a:avLst/>
                <a:gdLst>
                  <a:gd name="connsiteX0" fmla="*/ 3559 w 12455"/>
                  <a:gd name="connsiteY0" fmla="*/ 8415 h 17129"/>
                  <a:gd name="connsiteX1" fmla="*/ 6228 w 12455"/>
                  <a:gd name="connsiteY1" fmla="*/ 2705 h 17129"/>
                  <a:gd name="connsiteX2" fmla="*/ 9194 w 12455"/>
                  <a:gd name="connsiteY2" fmla="*/ 8415 h 17129"/>
                  <a:gd name="connsiteX3" fmla="*/ 6228 w 12455"/>
                  <a:gd name="connsiteY3" fmla="*/ 14424 h 17129"/>
                  <a:gd name="connsiteX4" fmla="*/ 3559 w 12455"/>
                  <a:gd name="connsiteY4" fmla="*/ 8415 h 17129"/>
                  <a:gd name="connsiteX5" fmla="*/ 10974 w 12455"/>
                  <a:gd name="connsiteY5" fmla="*/ 14724 h 17129"/>
                  <a:gd name="connsiteX6" fmla="*/ 12456 w 12455"/>
                  <a:gd name="connsiteY6" fmla="*/ 8413 h 17129"/>
                  <a:gd name="connsiteX7" fmla="*/ 10974 w 12455"/>
                  <a:gd name="connsiteY7" fmla="*/ 2403 h 17129"/>
                  <a:gd name="connsiteX8" fmla="*/ 6228 w 12455"/>
                  <a:gd name="connsiteY8" fmla="*/ 0 h 17129"/>
                  <a:gd name="connsiteX9" fmla="*/ 1482 w 12455"/>
                  <a:gd name="connsiteY9" fmla="*/ 2104 h 17129"/>
                  <a:gd name="connsiteX10" fmla="*/ 0 w 12455"/>
                  <a:gd name="connsiteY10" fmla="*/ 8415 h 17129"/>
                  <a:gd name="connsiteX11" fmla="*/ 1482 w 12455"/>
                  <a:gd name="connsiteY11" fmla="*/ 14726 h 17129"/>
                  <a:gd name="connsiteX12" fmla="*/ 6228 w 12455"/>
                  <a:gd name="connsiteY12" fmla="*/ 17129 h 17129"/>
                  <a:gd name="connsiteX13" fmla="*/ 10974 w 12455"/>
                  <a:gd name="connsiteY13" fmla="*/ 14724 h 17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455" h="17129">
                    <a:moveTo>
                      <a:pt x="3559" y="8415"/>
                    </a:moveTo>
                    <a:cubicBezTo>
                      <a:pt x="3559" y="4509"/>
                      <a:pt x="4448" y="2705"/>
                      <a:pt x="6228" y="2705"/>
                    </a:cubicBezTo>
                    <a:cubicBezTo>
                      <a:pt x="8007" y="2705"/>
                      <a:pt x="9194" y="4507"/>
                      <a:pt x="9194" y="8415"/>
                    </a:cubicBezTo>
                    <a:cubicBezTo>
                      <a:pt x="9194" y="12321"/>
                      <a:pt x="8007" y="14424"/>
                      <a:pt x="6228" y="14424"/>
                    </a:cubicBezTo>
                    <a:cubicBezTo>
                      <a:pt x="4448" y="14424"/>
                      <a:pt x="3559" y="12321"/>
                      <a:pt x="3559" y="8415"/>
                    </a:cubicBezTo>
                    <a:moveTo>
                      <a:pt x="10974" y="14724"/>
                    </a:moveTo>
                    <a:cubicBezTo>
                      <a:pt x="11863" y="13222"/>
                      <a:pt x="12456" y="11118"/>
                      <a:pt x="12456" y="8413"/>
                    </a:cubicBezTo>
                    <a:cubicBezTo>
                      <a:pt x="12456" y="5708"/>
                      <a:pt x="11863" y="3906"/>
                      <a:pt x="10974" y="2403"/>
                    </a:cubicBezTo>
                    <a:cubicBezTo>
                      <a:pt x="9787" y="599"/>
                      <a:pt x="8305" y="0"/>
                      <a:pt x="6228" y="0"/>
                    </a:cubicBezTo>
                    <a:cubicBezTo>
                      <a:pt x="4151" y="0"/>
                      <a:pt x="2669" y="601"/>
                      <a:pt x="1482" y="2104"/>
                    </a:cubicBezTo>
                    <a:cubicBezTo>
                      <a:pt x="592" y="3606"/>
                      <a:pt x="0" y="5710"/>
                      <a:pt x="0" y="8415"/>
                    </a:cubicBezTo>
                    <a:cubicBezTo>
                      <a:pt x="0" y="11120"/>
                      <a:pt x="592" y="13224"/>
                      <a:pt x="1482" y="14726"/>
                    </a:cubicBezTo>
                    <a:cubicBezTo>
                      <a:pt x="2669" y="16228"/>
                      <a:pt x="4151" y="17129"/>
                      <a:pt x="6228" y="17129"/>
                    </a:cubicBezTo>
                    <a:cubicBezTo>
                      <a:pt x="8305" y="17129"/>
                      <a:pt x="9787" y="16228"/>
                      <a:pt x="10974" y="14724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7" name="Graphic 52">
                <a:extLst>
                  <a:ext uri="{FF2B5EF4-FFF2-40B4-BE49-F238E27FC236}">
                    <a16:creationId xmlns:a16="http://schemas.microsoft.com/office/drawing/2014/main" id="{A9080958-D2A7-4E8A-960B-28C7EE373E80}"/>
                  </a:ext>
                </a:extLst>
              </p:cNvPr>
              <p:cNvSpPr/>
              <p:nvPr/>
            </p:nvSpPr>
            <p:spPr>
              <a:xfrm>
                <a:off x="6964828" y="5726407"/>
                <a:ext cx="7489" cy="16399"/>
              </a:xfrm>
              <a:custGeom>
                <a:avLst/>
                <a:gdLst>
                  <a:gd name="connsiteX0" fmla="*/ 3295 w 7489"/>
                  <a:gd name="connsiteY0" fmla="*/ 2388 h 16399"/>
                  <a:gd name="connsiteX1" fmla="*/ 0 w 7489"/>
                  <a:gd name="connsiteY1" fmla="*/ 3282 h 16399"/>
                  <a:gd name="connsiteX2" fmla="*/ 0 w 7489"/>
                  <a:gd name="connsiteY2" fmla="*/ 5667 h 16399"/>
                  <a:gd name="connsiteX3" fmla="*/ 4194 w 7489"/>
                  <a:gd name="connsiteY3" fmla="*/ 5667 h 16399"/>
                  <a:gd name="connsiteX4" fmla="*/ 4194 w 7489"/>
                  <a:gd name="connsiteY4" fmla="*/ 16400 h 16399"/>
                  <a:gd name="connsiteX5" fmla="*/ 7489 w 7489"/>
                  <a:gd name="connsiteY5" fmla="*/ 16400 h 16399"/>
                  <a:gd name="connsiteX6" fmla="*/ 7489 w 7489"/>
                  <a:gd name="connsiteY6" fmla="*/ 0 h 16399"/>
                  <a:gd name="connsiteX7" fmla="*/ 4793 w 7489"/>
                  <a:gd name="connsiteY7" fmla="*/ 0 h 16399"/>
                  <a:gd name="connsiteX8" fmla="*/ 3295 w 7489"/>
                  <a:gd name="connsiteY8" fmla="*/ 2388 h 16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89" h="16399">
                    <a:moveTo>
                      <a:pt x="3295" y="2388"/>
                    </a:moveTo>
                    <a:cubicBezTo>
                      <a:pt x="2696" y="2984"/>
                      <a:pt x="1498" y="3282"/>
                      <a:pt x="0" y="3282"/>
                    </a:cubicBezTo>
                    <a:lnTo>
                      <a:pt x="0" y="5667"/>
                    </a:lnTo>
                    <a:lnTo>
                      <a:pt x="4194" y="5667"/>
                    </a:lnTo>
                    <a:lnTo>
                      <a:pt x="4194" y="16400"/>
                    </a:lnTo>
                    <a:lnTo>
                      <a:pt x="7489" y="16400"/>
                    </a:lnTo>
                    <a:lnTo>
                      <a:pt x="7489" y="0"/>
                    </a:lnTo>
                    <a:lnTo>
                      <a:pt x="4793" y="0"/>
                    </a:lnTo>
                    <a:cubicBezTo>
                      <a:pt x="4494" y="1194"/>
                      <a:pt x="3894" y="1791"/>
                      <a:pt x="3295" y="2388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8" name="Graphic 52">
                <a:extLst>
                  <a:ext uri="{FF2B5EF4-FFF2-40B4-BE49-F238E27FC236}">
                    <a16:creationId xmlns:a16="http://schemas.microsoft.com/office/drawing/2014/main" id="{1BF8A30B-6844-4635-9994-7B3ADE3D480C}"/>
                  </a:ext>
                </a:extLst>
              </p:cNvPr>
              <p:cNvSpPr/>
              <p:nvPr/>
            </p:nvSpPr>
            <p:spPr>
              <a:xfrm>
                <a:off x="6947063" y="5700960"/>
                <a:ext cx="7367" cy="16519"/>
              </a:xfrm>
              <a:custGeom>
                <a:avLst/>
                <a:gdLst>
                  <a:gd name="connsiteX0" fmla="*/ 3241 w 7367"/>
                  <a:gd name="connsiteY0" fmla="*/ 2101 h 16519"/>
                  <a:gd name="connsiteX1" fmla="*/ 0 w 7367"/>
                  <a:gd name="connsiteY1" fmla="*/ 3002 h 16519"/>
                  <a:gd name="connsiteX2" fmla="*/ 0 w 7367"/>
                  <a:gd name="connsiteY2" fmla="*/ 5406 h 16519"/>
                  <a:gd name="connsiteX3" fmla="*/ 4126 w 7367"/>
                  <a:gd name="connsiteY3" fmla="*/ 5406 h 16519"/>
                  <a:gd name="connsiteX4" fmla="*/ 4126 w 7367"/>
                  <a:gd name="connsiteY4" fmla="*/ 16519 h 16519"/>
                  <a:gd name="connsiteX5" fmla="*/ 7368 w 7367"/>
                  <a:gd name="connsiteY5" fmla="*/ 16519 h 16519"/>
                  <a:gd name="connsiteX6" fmla="*/ 7368 w 7367"/>
                  <a:gd name="connsiteY6" fmla="*/ 0 h 16519"/>
                  <a:gd name="connsiteX7" fmla="*/ 4421 w 7367"/>
                  <a:gd name="connsiteY7" fmla="*/ 0 h 16519"/>
                  <a:gd name="connsiteX8" fmla="*/ 3241 w 7367"/>
                  <a:gd name="connsiteY8" fmla="*/ 2101 h 16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67" h="16519">
                    <a:moveTo>
                      <a:pt x="3241" y="2101"/>
                    </a:moveTo>
                    <a:cubicBezTo>
                      <a:pt x="2356" y="2703"/>
                      <a:pt x="1473" y="3002"/>
                      <a:pt x="0" y="3002"/>
                    </a:cubicBezTo>
                    <a:lnTo>
                      <a:pt x="0" y="5406"/>
                    </a:lnTo>
                    <a:lnTo>
                      <a:pt x="4126" y="5406"/>
                    </a:lnTo>
                    <a:lnTo>
                      <a:pt x="4126" y="16519"/>
                    </a:lnTo>
                    <a:lnTo>
                      <a:pt x="7368" y="16519"/>
                    </a:lnTo>
                    <a:lnTo>
                      <a:pt x="7368" y="0"/>
                    </a:lnTo>
                    <a:lnTo>
                      <a:pt x="4421" y="0"/>
                    </a:lnTo>
                    <a:cubicBezTo>
                      <a:pt x="4124" y="901"/>
                      <a:pt x="3829" y="1802"/>
                      <a:pt x="3241" y="2101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9" name="Graphic 52">
                <a:extLst>
                  <a:ext uri="{FF2B5EF4-FFF2-40B4-BE49-F238E27FC236}">
                    <a16:creationId xmlns:a16="http://schemas.microsoft.com/office/drawing/2014/main" id="{BBBC1071-A800-4F38-9F60-AF82B06D3DC9}"/>
                  </a:ext>
                </a:extLst>
              </p:cNvPr>
              <p:cNvSpPr/>
              <p:nvPr/>
            </p:nvSpPr>
            <p:spPr>
              <a:xfrm>
                <a:off x="6978971" y="5726047"/>
                <a:ext cx="12455" cy="17007"/>
              </a:xfrm>
              <a:custGeom>
                <a:avLst/>
                <a:gdLst>
                  <a:gd name="connsiteX0" fmla="*/ 6228 w 12455"/>
                  <a:gd name="connsiteY0" fmla="*/ 14323 h 17007"/>
                  <a:gd name="connsiteX1" fmla="*/ 3261 w 12455"/>
                  <a:gd name="connsiteY1" fmla="*/ 8654 h 17007"/>
                  <a:gd name="connsiteX2" fmla="*/ 6228 w 12455"/>
                  <a:gd name="connsiteY2" fmla="*/ 2687 h 17007"/>
                  <a:gd name="connsiteX3" fmla="*/ 8897 w 12455"/>
                  <a:gd name="connsiteY3" fmla="*/ 8654 h 17007"/>
                  <a:gd name="connsiteX4" fmla="*/ 6228 w 12455"/>
                  <a:gd name="connsiteY4" fmla="*/ 14323 h 17007"/>
                  <a:gd name="connsiteX5" fmla="*/ 6228 w 12455"/>
                  <a:gd name="connsiteY5" fmla="*/ 0 h 17007"/>
                  <a:gd name="connsiteX6" fmla="*/ 1482 w 12455"/>
                  <a:gd name="connsiteY6" fmla="*/ 2388 h 17007"/>
                  <a:gd name="connsiteX7" fmla="*/ 0 w 12455"/>
                  <a:gd name="connsiteY7" fmla="*/ 8654 h 17007"/>
                  <a:gd name="connsiteX8" fmla="*/ 1482 w 12455"/>
                  <a:gd name="connsiteY8" fmla="*/ 14620 h 17007"/>
                  <a:gd name="connsiteX9" fmla="*/ 6228 w 12455"/>
                  <a:gd name="connsiteY9" fmla="*/ 17008 h 17007"/>
                  <a:gd name="connsiteX10" fmla="*/ 10974 w 12455"/>
                  <a:gd name="connsiteY10" fmla="*/ 14620 h 17007"/>
                  <a:gd name="connsiteX11" fmla="*/ 12456 w 12455"/>
                  <a:gd name="connsiteY11" fmla="*/ 8654 h 17007"/>
                  <a:gd name="connsiteX12" fmla="*/ 10676 w 12455"/>
                  <a:gd name="connsiteY12" fmla="*/ 2388 h 17007"/>
                  <a:gd name="connsiteX13" fmla="*/ 6228 w 12455"/>
                  <a:gd name="connsiteY13" fmla="*/ 0 h 17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455" h="17007">
                    <a:moveTo>
                      <a:pt x="6228" y="14323"/>
                    </a:moveTo>
                    <a:cubicBezTo>
                      <a:pt x="4151" y="14323"/>
                      <a:pt x="3261" y="12532"/>
                      <a:pt x="3261" y="8654"/>
                    </a:cubicBezTo>
                    <a:cubicBezTo>
                      <a:pt x="3261" y="4775"/>
                      <a:pt x="4151" y="2687"/>
                      <a:pt x="6228" y="2687"/>
                    </a:cubicBezTo>
                    <a:cubicBezTo>
                      <a:pt x="8007" y="2687"/>
                      <a:pt x="8897" y="4775"/>
                      <a:pt x="8897" y="8654"/>
                    </a:cubicBezTo>
                    <a:cubicBezTo>
                      <a:pt x="8897" y="12532"/>
                      <a:pt x="8007" y="14323"/>
                      <a:pt x="6228" y="14323"/>
                    </a:cubicBezTo>
                    <a:moveTo>
                      <a:pt x="6228" y="0"/>
                    </a:moveTo>
                    <a:cubicBezTo>
                      <a:pt x="4151" y="0"/>
                      <a:pt x="2669" y="896"/>
                      <a:pt x="1482" y="2388"/>
                    </a:cubicBezTo>
                    <a:cubicBezTo>
                      <a:pt x="295" y="3879"/>
                      <a:pt x="0" y="5969"/>
                      <a:pt x="0" y="8654"/>
                    </a:cubicBezTo>
                    <a:cubicBezTo>
                      <a:pt x="0" y="11041"/>
                      <a:pt x="297" y="13129"/>
                      <a:pt x="1482" y="14620"/>
                    </a:cubicBezTo>
                    <a:cubicBezTo>
                      <a:pt x="2372" y="16411"/>
                      <a:pt x="4151" y="17008"/>
                      <a:pt x="6228" y="17008"/>
                    </a:cubicBezTo>
                    <a:cubicBezTo>
                      <a:pt x="8305" y="17008"/>
                      <a:pt x="9787" y="16411"/>
                      <a:pt x="10974" y="14620"/>
                    </a:cubicBezTo>
                    <a:cubicBezTo>
                      <a:pt x="11863" y="13129"/>
                      <a:pt x="12456" y="11039"/>
                      <a:pt x="12456" y="8654"/>
                    </a:cubicBezTo>
                    <a:cubicBezTo>
                      <a:pt x="12456" y="5969"/>
                      <a:pt x="11863" y="3879"/>
                      <a:pt x="10676" y="2388"/>
                    </a:cubicBezTo>
                    <a:cubicBezTo>
                      <a:pt x="9787" y="896"/>
                      <a:pt x="8007" y="0"/>
                      <a:pt x="6228" y="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" name="Graphic 52">
                <a:extLst>
                  <a:ext uri="{FF2B5EF4-FFF2-40B4-BE49-F238E27FC236}">
                    <a16:creationId xmlns:a16="http://schemas.microsoft.com/office/drawing/2014/main" id="{8A1B4C93-E92E-44AA-8E0A-1E78A451813E}"/>
                  </a:ext>
                </a:extLst>
              </p:cNvPr>
              <p:cNvSpPr/>
              <p:nvPr/>
            </p:nvSpPr>
            <p:spPr>
              <a:xfrm>
                <a:off x="6979214" y="5674908"/>
                <a:ext cx="12577" cy="17007"/>
              </a:xfrm>
              <a:custGeom>
                <a:avLst/>
                <a:gdLst>
                  <a:gd name="connsiteX0" fmla="*/ 6289 w 12577"/>
                  <a:gd name="connsiteY0" fmla="*/ 14321 h 17007"/>
                  <a:gd name="connsiteX1" fmla="*/ 3593 w 12577"/>
                  <a:gd name="connsiteY1" fmla="*/ 8651 h 17007"/>
                  <a:gd name="connsiteX2" fmla="*/ 6289 w 12577"/>
                  <a:gd name="connsiteY2" fmla="*/ 2685 h 17007"/>
                  <a:gd name="connsiteX3" fmla="*/ 9282 w 12577"/>
                  <a:gd name="connsiteY3" fmla="*/ 8651 h 17007"/>
                  <a:gd name="connsiteX4" fmla="*/ 6289 w 12577"/>
                  <a:gd name="connsiteY4" fmla="*/ 14321 h 17007"/>
                  <a:gd name="connsiteX5" fmla="*/ 6289 w 12577"/>
                  <a:gd name="connsiteY5" fmla="*/ 0 h 17007"/>
                  <a:gd name="connsiteX6" fmla="*/ 1498 w 12577"/>
                  <a:gd name="connsiteY6" fmla="*/ 2388 h 17007"/>
                  <a:gd name="connsiteX7" fmla="*/ 0 w 12577"/>
                  <a:gd name="connsiteY7" fmla="*/ 8654 h 17007"/>
                  <a:gd name="connsiteX8" fmla="*/ 1498 w 12577"/>
                  <a:gd name="connsiteY8" fmla="*/ 14620 h 17007"/>
                  <a:gd name="connsiteX9" fmla="*/ 6289 w 12577"/>
                  <a:gd name="connsiteY9" fmla="*/ 17008 h 17007"/>
                  <a:gd name="connsiteX10" fmla="*/ 11080 w 12577"/>
                  <a:gd name="connsiteY10" fmla="*/ 14620 h 17007"/>
                  <a:gd name="connsiteX11" fmla="*/ 12577 w 12577"/>
                  <a:gd name="connsiteY11" fmla="*/ 8654 h 17007"/>
                  <a:gd name="connsiteX12" fmla="*/ 11080 w 12577"/>
                  <a:gd name="connsiteY12" fmla="*/ 2388 h 17007"/>
                  <a:gd name="connsiteX13" fmla="*/ 6289 w 12577"/>
                  <a:gd name="connsiteY13" fmla="*/ 0 h 17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577" h="17007">
                    <a:moveTo>
                      <a:pt x="6289" y="14321"/>
                    </a:moveTo>
                    <a:cubicBezTo>
                      <a:pt x="4491" y="14321"/>
                      <a:pt x="3593" y="12530"/>
                      <a:pt x="3593" y="8651"/>
                    </a:cubicBezTo>
                    <a:cubicBezTo>
                      <a:pt x="3593" y="4773"/>
                      <a:pt x="4491" y="2685"/>
                      <a:pt x="6289" y="2685"/>
                    </a:cubicBezTo>
                    <a:cubicBezTo>
                      <a:pt x="8086" y="2685"/>
                      <a:pt x="9282" y="4773"/>
                      <a:pt x="9282" y="8651"/>
                    </a:cubicBezTo>
                    <a:cubicBezTo>
                      <a:pt x="9282" y="12530"/>
                      <a:pt x="8084" y="14321"/>
                      <a:pt x="6289" y="14321"/>
                    </a:cubicBezTo>
                    <a:moveTo>
                      <a:pt x="6289" y="0"/>
                    </a:moveTo>
                    <a:cubicBezTo>
                      <a:pt x="4192" y="0"/>
                      <a:pt x="2696" y="896"/>
                      <a:pt x="1498" y="2388"/>
                    </a:cubicBezTo>
                    <a:cubicBezTo>
                      <a:pt x="599" y="3879"/>
                      <a:pt x="0" y="5969"/>
                      <a:pt x="0" y="8654"/>
                    </a:cubicBezTo>
                    <a:cubicBezTo>
                      <a:pt x="0" y="11339"/>
                      <a:pt x="599" y="13129"/>
                      <a:pt x="1498" y="14620"/>
                    </a:cubicBezTo>
                    <a:cubicBezTo>
                      <a:pt x="2696" y="16411"/>
                      <a:pt x="4194" y="17008"/>
                      <a:pt x="6289" y="17008"/>
                    </a:cubicBezTo>
                    <a:cubicBezTo>
                      <a:pt x="8386" y="17008"/>
                      <a:pt x="9881" y="16411"/>
                      <a:pt x="11080" y="14620"/>
                    </a:cubicBezTo>
                    <a:cubicBezTo>
                      <a:pt x="11978" y="13129"/>
                      <a:pt x="12577" y="11039"/>
                      <a:pt x="12577" y="8654"/>
                    </a:cubicBezTo>
                    <a:cubicBezTo>
                      <a:pt x="12577" y="5969"/>
                      <a:pt x="11978" y="3879"/>
                      <a:pt x="11080" y="2388"/>
                    </a:cubicBezTo>
                    <a:cubicBezTo>
                      <a:pt x="9881" y="894"/>
                      <a:pt x="8383" y="0"/>
                      <a:pt x="6289" y="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1" name="Graphic 52">
                <a:extLst>
                  <a:ext uri="{FF2B5EF4-FFF2-40B4-BE49-F238E27FC236}">
                    <a16:creationId xmlns:a16="http://schemas.microsoft.com/office/drawing/2014/main" id="{229564B2-8D2F-4AEC-B35B-F9ADF95A42F1}"/>
                  </a:ext>
                </a:extLst>
              </p:cNvPr>
              <p:cNvSpPr/>
              <p:nvPr/>
            </p:nvSpPr>
            <p:spPr>
              <a:xfrm>
                <a:off x="6991782" y="5700960"/>
                <a:ext cx="7489" cy="16519"/>
              </a:xfrm>
              <a:custGeom>
                <a:avLst/>
                <a:gdLst>
                  <a:gd name="connsiteX0" fmla="*/ 3295 w 7489"/>
                  <a:gd name="connsiteY0" fmla="*/ 2101 h 16519"/>
                  <a:gd name="connsiteX1" fmla="*/ 0 w 7489"/>
                  <a:gd name="connsiteY1" fmla="*/ 3002 h 16519"/>
                  <a:gd name="connsiteX2" fmla="*/ 0 w 7489"/>
                  <a:gd name="connsiteY2" fmla="*/ 5406 h 16519"/>
                  <a:gd name="connsiteX3" fmla="*/ 4194 w 7489"/>
                  <a:gd name="connsiteY3" fmla="*/ 5406 h 16519"/>
                  <a:gd name="connsiteX4" fmla="*/ 4194 w 7489"/>
                  <a:gd name="connsiteY4" fmla="*/ 16519 h 16519"/>
                  <a:gd name="connsiteX5" fmla="*/ 7489 w 7489"/>
                  <a:gd name="connsiteY5" fmla="*/ 16519 h 16519"/>
                  <a:gd name="connsiteX6" fmla="*/ 7489 w 7489"/>
                  <a:gd name="connsiteY6" fmla="*/ 0 h 16519"/>
                  <a:gd name="connsiteX7" fmla="*/ 4793 w 7489"/>
                  <a:gd name="connsiteY7" fmla="*/ 0 h 16519"/>
                  <a:gd name="connsiteX8" fmla="*/ 3295 w 7489"/>
                  <a:gd name="connsiteY8" fmla="*/ 2101 h 165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89" h="16519">
                    <a:moveTo>
                      <a:pt x="3295" y="2101"/>
                    </a:moveTo>
                    <a:cubicBezTo>
                      <a:pt x="2696" y="2703"/>
                      <a:pt x="1498" y="3002"/>
                      <a:pt x="0" y="3002"/>
                    </a:cubicBezTo>
                    <a:lnTo>
                      <a:pt x="0" y="5406"/>
                    </a:lnTo>
                    <a:lnTo>
                      <a:pt x="4194" y="5406"/>
                    </a:lnTo>
                    <a:lnTo>
                      <a:pt x="4194" y="16519"/>
                    </a:lnTo>
                    <a:lnTo>
                      <a:pt x="7489" y="16519"/>
                    </a:lnTo>
                    <a:lnTo>
                      <a:pt x="7489" y="0"/>
                    </a:lnTo>
                    <a:lnTo>
                      <a:pt x="4793" y="0"/>
                    </a:lnTo>
                    <a:cubicBezTo>
                      <a:pt x="4494" y="901"/>
                      <a:pt x="3894" y="1802"/>
                      <a:pt x="3295" y="2101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2" name="Graphic 52">
                <a:extLst>
                  <a:ext uri="{FF2B5EF4-FFF2-40B4-BE49-F238E27FC236}">
                    <a16:creationId xmlns:a16="http://schemas.microsoft.com/office/drawing/2014/main" id="{37A6F561-EED8-4AE5-9623-41299C2A1346}"/>
                  </a:ext>
                </a:extLst>
              </p:cNvPr>
              <p:cNvSpPr/>
              <p:nvPr/>
            </p:nvSpPr>
            <p:spPr>
              <a:xfrm>
                <a:off x="6853387" y="5663331"/>
                <a:ext cx="248260" cy="130620"/>
              </a:xfrm>
              <a:custGeom>
                <a:avLst/>
                <a:gdLst>
                  <a:gd name="connsiteX0" fmla="*/ 160235 w 248260"/>
                  <a:gd name="connsiteY0" fmla="*/ 45730 h 130620"/>
                  <a:gd name="connsiteX1" fmla="*/ 157251 w 248260"/>
                  <a:gd name="connsiteY1" fmla="*/ 51708 h 130620"/>
                  <a:gd name="connsiteX2" fmla="*/ 154566 w 248260"/>
                  <a:gd name="connsiteY2" fmla="*/ 45730 h 130620"/>
                  <a:gd name="connsiteX3" fmla="*/ 157251 w 248260"/>
                  <a:gd name="connsiteY3" fmla="*/ 40052 h 130620"/>
                  <a:gd name="connsiteX4" fmla="*/ 160235 w 248260"/>
                  <a:gd name="connsiteY4" fmla="*/ 45730 h 130620"/>
                  <a:gd name="connsiteX5" fmla="*/ 157251 w 248260"/>
                  <a:gd name="connsiteY5" fmla="*/ 37360 h 130620"/>
                  <a:gd name="connsiteX6" fmla="*/ 152775 w 248260"/>
                  <a:gd name="connsiteY6" fmla="*/ 39453 h 130620"/>
                  <a:gd name="connsiteX7" fmla="*/ 150984 w 248260"/>
                  <a:gd name="connsiteY7" fmla="*/ 45730 h 130620"/>
                  <a:gd name="connsiteX8" fmla="*/ 152476 w 248260"/>
                  <a:gd name="connsiteY8" fmla="*/ 52008 h 130620"/>
                  <a:gd name="connsiteX9" fmla="*/ 157251 w 248260"/>
                  <a:gd name="connsiteY9" fmla="*/ 54400 h 130620"/>
                  <a:gd name="connsiteX10" fmla="*/ 160532 w 248260"/>
                  <a:gd name="connsiteY10" fmla="*/ 53503 h 130620"/>
                  <a:gd name="connsiteX11" fmla="*/ 160233 w 248260"/>
                  <a:gd name="connsiteY11" fmla="*/ 54100 h 130620"/>
                  <a:gd name="connsiteX12" fmla="*/ 159935 w 248260"/>
                  <a:gd name="connsiteY12" fmla="*/ 55596 h 130620"/>
                  <a:gd name="connsiteX13" fmla="*/ 154564 w 248260"/>
                  <a:gd name="connsiteY13" fmla="*/ 67851 h 130620"/>
                  <a:gd name="connsiteX14" fmla="*/ 153370 w 248260"/>
                  <a:gd name="connsiteY14" fmla="*/ 65162 h 130620"/>
                  <a:gd name="connsiteX15" fmla="*/ 148595 w 248260"/>
                  <a:gd name="connsiteY15" fmla="*/ 62770 h 130620"/>
                  <a:gd name="connsiteX16" fmla="*/ 144119 w 248260"/>
                  <a:gd name="connsiteY16" fmla="*/ 65162 h 130620"/>
                  <a:gd name="connsiteX17" fmla="*/ 142329 w 248260"/>
                  <a:gd name="connsiteY17" fmla="*/ 71439 h 130620"/>
                  <a:gd name="connsiteX18" fmla="*/ 143820 w 248260"/>
                  <a:gd name="connsiteY18" fmla="*/ 77417 h 130620"/>
                  <a:gd name="connsiteX19" fmla="*/ 144416 w 248260"/>
                  <a:gd name="connsiteY19" fmla="*/ 78313 h 130620"/>
                  <a:gd name="connsiteX20" fmla="*/ 139045 w 248260"/>
                  <a:gd name="connsiteY20" fmla="*/ 81602 h 130620"/>
                  <a:gd name="connsiteX21" fmla="*/ 135463 w 248260"/>
                  <a:gd name="connsiteY21" fmla="*/ 83097 h 130620"/>
                  <a:gd name="connsiteX22" fmla="*/ 129794 w 248260"/>
                  <a:gd name="connsiteY22" fmla="*/ 84593 h 130620"/>
                  <a:gd name="connsiteX23" fmla="*/ 125915 w 248260"/>
                  <a:gd name="connsiteY23" fmla="*/ 85190 h 130620"/>
                  <a:gd name="connsiteX24" fmla="*/ 122037 w 248260"/>
                  <a:gd name="connsiteY24" fmla="*/ 85489 h 130620"/>
                  <a:gd name="connsiteX25" fmla="*/ 117859 w 248260"/>
                  <a:gd name="connsiteY25" fmla="*/ 85190 h 130620"/>
                  <a:gd name="connsiteX26" fmla="*/ 113980 w 248260"/>
                  <a:gd name="connsiteY26" fmla="*/ 84593 h 130620"/>
                  <a:gd name="connsiteX27" fmla="*/ 108311 w 248260"/>
                  <a:gd name="connsiteY27" fmla="*/ 83097 h 130620"/>
                  <a:gd name="connsiteX28" fmla="*/ 105029 w 248260"/>
                  <a:gd name="connsiteY28" fmla="*/ 81602 h 130620"/>
                  <a:gd name="connsiteX29" fmla="*/ 101747 w 248260"/>
                  <a:gd name="connsiteY29" fmla="*/ 79809 h 130620"/>
                  <a:gd name="connsiteX30" fmla="*/ 105329 w 248260"/>
                  <a:gd name="connsiteY30" fmla="*/ 77417 h 130620"/>
                  <a:gd name="connsiteX31" fmla="*/ 106820 w 248260"/>
                  <a:gd name="connsiteY31" fmla="*/ 71439 h 130620"/>
                  <a:gd name="connsiteX32" fmla="*/ 105329 w 248260"/>
                  <a:gd name="connsiteY32" fmla="*/ 65162 h 130620"/>
                  <a:gd name="connsiteX33" fmla="*/ 100553 w 248260"/>
                  <a:gd name="connsiteY33" fmla="*/ 62770 h 130620"/>
                  <a:gd name="connsiteX34" fmla="*/ 96078 w 248260"/>
                  <a:gd name="connsiteY34" fmla="*/ 65162 h 130620"/>
                  <a:gd name="connsiteX35" fmla="*/ 94287 w 248260"/>
                  <a:gd name="connsiteY35" fmla="*/ 71439 h 130620"/>
                  <a:gd name="connsiteX36" fmla="*/ 94587 w 248260"/>
                  <a:gd name="connsiteY36" fmla="*/ 74128 h 130620"/>
                  <a:gd name="connsiteX37" fmla="*/ 93990 w 248260"/>
                  <a:gd name="connsiteY37" fmla="*/ 73532 h 130620"/>
                  <a:gd name="connsiteX38" fmla="*/ 94287 w 248260"/>
                  <a:gd name="connsiteY38" fmla="*/ 73831 h 130620"/>
                  <a:gd name="connsiteX39" fmla="*/ 93690 w 248260"/>
                  <a:gd name="connsiteY39" fmla="*/ 73234 h 130620"/>
                  <a:gd name="connsiteX40" fmla="*/ 93988 w 248260"/>
                  <a:gd name="connsiteY40" fmla="*/ 73534 h 130620"/>
                  <a:gd name="connsiteX41" fmla="*/ 92794 w 248260"/>
                  <a:gd name="connsiteY41" fmla="*/ 72338 h 130620"/>
                  <a:gd name="connsiteX42" fmla="*/ 89512 w 248260"/>
                  <a:gd name="connsiteY42" fmla="*/ 67853 h 130620"/>
                  <a:gd name="connsiteX43" fmla="*/ 88021 w 248260"/>
                  <a:gd name="connsiteY43" fmla="*/ 65761 h 130620"/>
                  <a:gd name="connsiteX44" fmla="*/ 86530 w 248260"/>
                  <a:gd name="connsiteY44" fmla="*/ 63071 h 130620"/>
                  <a:gd name="connsiteX45" fmla="*/ 83845 w 248260"/>
                  <a:gd name="connsiteY45" fmla="*/ 55598 h 130620"/>
                  <a:gd name="connsiteX46" fmla="*/ 83548 w 248260"/>
                  <a:gd name="connsiteY46" fmla="*/ 54402 h 130620"/>
                  <a:gd name="connsiteX47" fmla="*/ 83845 w 248260"/>
                  <a:gd name="connsiteY47" fmla="*/ 54402 h 130620"/>
                  <a:gd name="connsiteX48" fmla="*/ 88620 w 248260"/>
                  <a:gd name="connsiteY48" fmla="*/ 52010 h 130620"/>
                  <a:gd name="connsiteX49" fmla="*/ 90111 w 248260"/>
                  <a:gd name="connsiteY49" fmla="*/ 45733 h 130620"/>
                  <a:gd name="connsiteX50" fmla="*/ 88321 w 248260"/>
                  <a:gd name="connsiteY50" fmla="*/ 39755 h 130620"/>
                  <a:gd name="connsiteX51" fmla="*/ 83845 w 248260"/>
                  <a:gd name="connsiteY51" fmla="*/ 37363 h 130620"/>
                  <a:gd name="connsiteX52" fmla="*/ 83548 w 248260"/>
                  <a:gd name="connsiteY52" fmla="*/ 37363 h 130620"/>
                  <a:gd name="connsiteX53" fmla="*/ 84442 w 248260"/>
                  <a:gd name="connsiteY53" fmla="*/ 34074 h 130620"/>
                  <a:gd name="connsiteX54" fmla="*/ 86530 w 248260"/>
                  <a:gd name="connsiteY54" fmla="*/ 28396 h 130620"/>
                  <a:gd name="connsiteX55" fmla="*/ 87424 w 248260"/>
                  <a:gd name="connsiteY55" fmla="*/ 26900 h 130620"/>
                  <a:gd name="connsiteX56" fmla="*/ 89512 w 248260"/>
                  <a:gd name="connsiteY56" fmla="*/ 23612 h 130620"/>
                  <a:gd name="connsiteX57" fmla="*/ 95181 w 248260"/>
                  <a:gd name="connsiteY57" fmla="*/ 16738 h 130620"/>
                  <a:gd name="connsiteX58" fmla="*/ 94882 w 248260"/>
                  <a:gd name="connsiteY58" fmla="*/ 20323 h 130620"/>
                  <a:gd name="connsiteX59" fmla="*/ 96373 w 248260"/>
                  <a:gd name="connsiteY59" fmla="*/ 26301 h 130620"/>
                  <a:gd name="connsiteX60" fmla="*/ 101148 w 248260"/>
                  <a:gd name="connsiteY60" fmla="*/ 28693 h 130620"/>
                  <a:gd name="connsiteX61" fmla="*/ 105923 w 248260"/>
                  <a:gd name="connsiteY61" fmla="*/ 26301 h 130620"/>
                  <a:gd name="connsiteX62" fmla="*/ 107414 w 248260"/>
                  <a:gd name="connsiteY62" fmla="*/ 20323 h 130620"/>
                  <a:gd name="connsiteX63" fmla="*/ 105923 w 248260"/>
                  <a:gd name="connsiteY63" fmla="*/ 14046 h 130620"/>
                  <a:gd name="connsiteX64" fmla="*/ 101745 w 248260"/>
                  <a:gd name="connsiteY64" fmla="*/ 11654 h 130620"/>
                  <a:gd name="connsiteX65" fmla="*/ 122034 w 248260"/>
                  <a:gd name="connsiteY65" fmla="*/ 6273 h 130620"/>
                  <a:gd name="connsiteX66" fmla="*/ 146205 w 248260"/>
                  <a:gd name="connsiteY66" fmla="*/ 14643 h 130620"/>
                  <a:gd name="connsiteX67" fmla="*/ 143220 w 248260"/>
                  <a:gd name="connsiteY67" fmla="*/ 15240 h 130620"/>
                  <a:gd name="connsiteX68" fmla="*/ 143220 w 248260"/>
                  <a:gd name="connsiteY68" fmla="*/ 17632 h 130620"/>
                  <a:gd name="connsiteX69" fmla="*/ 147399 w 248260"/>
                  <a:gd name="connsiteY69" fmla="*/ 17632 h 130620"/>
                  <a:gd name="connsiteX70" fmla="*/ 147399 w 248260"/>
                  <a:gd name="connsiteY70" fmla="*/ 28391 h 130620"/>
                  <a:gd name="connsiteX71" fmla="*/ 150680 w 248260"/>
                  <a:gd name="connsiteY71" fmla="*/ 28391 h 130620"/>
                  <a:gd name="connsiteX72" fmla="*/ 150680 w 248260"/>
                  <a:gd name="connsiteY72" fmla="*/ 18828 h 130620"/>
                  <a:gd name="connsiteX73" fmla="*/ 154559 w 248260"/>
                  <a:gd name="connsiteY73" fmla="*/ 23610 h 130620"/>
                  <a:gd name="connsiteX74" fmla="*/ 156350 w 248260"/>
                  <a:gd name="connsiteY74" fmla="*/ 26898 h 130620"/>
                  <a:gd name="connsiteX75" fmla="*/ 159334 w 248260"/>
                  <a:gd name="connsiteY75" fmla="*/ 34072 h 130620"/>
                  <a:gd name="connsiteX76" fmla="*/ 160228 w 248260"/>
                  <a:gd name="connsiteY76" fmla="*/ 37658 h 130620"/>
                  <a:gd name="connsiteX77" fmla="*/ 160528 w 248260"/>
                  <a:gd name="connsiteY77" fmla="*/ 38255 h 130620"/>
                  <a:gd name="connsiteX78" fmla="*/ 157251 w 248260"/>
                  <a:gd name="connsiteY78" fmla="*/ 37360 h 130620"/>
                  <a:gd name="connsiteX79" fmla="*/ 151581 w 248260"/>
                  <a:gd name="connsiteY79" fmla="*/ 71734 h 130620"/>
                  <a:gd name="connsiteX80" fmla="*/ 150984 w 248260"/>
                  <a:gd name="connsiteY80" fmla="*/ 72331 h 130620"/>
                  <a:gd name="connsiteX81" fmla="*/ 149791 w 248260"/>
                  <a:gd name="connsiteY81" fmla="*/ 73827 h 130620"/>
                  <a:gd name="connsiteX82" fmla="*/ 147106 w 248260"/>
                  <a:gd name="connsiteY82" fmla="*/ 76219 h 130620"/>
                  <a:gd name="connsiteX83" fmla="*/ 145912 w 248260"/>
                  <a:gd name="connsiteY83" fmla="*/ 71437 h 130620"/>
                  <a:gd name="connsiteX84" fmla="*/ 148597 w 248260"/>
                  <a:gd name="connsiteY84" fmla="*/ 65459 h 130620"/>
                  <a:gd name="connsiteX85" fmla="*/ 151581 w 248260"/>
                  <a:gd name="connsiteY85" fmla="*/ 71437 h 130620"/>
                  <a:gd name="connsiteX86" fmla="*/ 151581 w 248260"/>
                  <a:gd name="connsiteY86" fmla="*/ 71734 h 130620"/>
                  <a:gd name="connsiteX87" fmla="*/ 97873 w 248260"/>
                  <a:gd name="connsiteY87" fmla="*/ 71435 h 130620"/>
                  <a:gd name="connsiteX88" fmla="*/ 100558 w 248260"/>
                  <a:gd name="connsiteY88" fmla="*/ 65457 h 130620"/>
                  <a:gd name="connsiteX89" fmla="*/ 103542 w 248260"/>
                  <a:gd name="connsiteY89" fmla="*/ 71435 h 130620"/>
                  <a:gd name="connsiteX90" fmla="*/ 100558 w 248260"/>
                  <a:gd name="connsiteY90" fmla="*/ 77113 h 130620"/>
                  <a:gd name="connsiteX91" fmla="*/ 97873 w 248260"/>
                  <a:gd name="connsiteY91" fmla="*/ 71435 h 130620"/>
                  <a:gd name="connsiteX92" fmla="*/ 82654 w 248260"/>
                  <a:gd name="connsiteY92" fmla="*/ 45730 h 130620"/>
                  <a:gd name="connsiteX93" fmla="*/ 82951 w 248260"/>
                  <a:gd name="connsiteY93" fmla="*/ 40052 h 130620"/>
                  <a:gd name="connsiteX94" fmla="*/ 83845 w 248260"/>
                  <a:gd name="connsiteY94" fmla="*/ 40052 h 130620"/>
                  <a:gd name="connsiteX95" fmla="*/ 86530 w 248260"/>
                  <a:gd name="connsiteY95" fmla="*/ 45730 h 130620"/>
                  <a:gd name="connsiteX96" fmla="*/ 83845 w 248260"/>
                  <a:gd name="connsiteY96" fmla="*/ 51708 h 130620"/>
                  <a:gd name="connsiteX97" fmla="*/ 82951 w 248260"/>
                  <a:gd name="connsiteY97" fmla="*/ 51409 h 130620"/>
                  <a:gd name="connsiteX98" fmla="*/ 82654 w 248260"/>
                  <a:gd name="connsiteY98" fmla="*/ 45730 h 130620"/>
                  <a:gd name="connsiteX99" fmla="*/ 101155 w 248260"/>
                  <a:gd name="connsiteY99" fmla="*/ 14345 h 130620"/>
                  <a:gd name="connsiteX100" fmla="*/ 103840 w 248260"/>
                  <a:gd name="connsiteY100" fmla="*/ 20323 h 130620"/>
                  <a:gd name="connsiteX101" fmla="*/ 101155 w 248260"/>
                  <a:gd name="connsiteY101" fmla="*/ 26002 h 130620"/>
                  <a:gd name="connsiteX102" fmla="*/ 98170 w 248260"/>
                  <a:gd name="connsiteY102" fmla="*/ 20323 h 130620"/>
                  <a:gd name="connsiteX103" fmla="*/ 101155 w 248260"/>
                  <a:gd name="connsiteY103" fmla="*/ 14345 h 130620"/>
                  <a:gd name="connsiteX104" fmla="*/ 7460 w 248260"/>
                  <a:gd name="connsiteY104" fmla="*/ 126731 h 130620"/>
                  <a:gd name="connsiteX105" fmla="*/ 3879 w 248260"/>
                  <a:gd name="connsiteY105" fmla="*/ 111187 h 130620"/>
                  <a:gd name="connsiteX106" fmla="*/ 7460 w 248260"/>
                  <a:gd name="connsiteY106" fmla="*/ 95943 h 130620"/>
                  <a:gd name="connsiteX107" fmla="*/ 11041 w 248260"/>
                  <a:gd name="connsiteY107" fmla="*/ 111187 h 130620"/>
                  <a:gd name="connsiteX108" fmla="*/ 7460 w 248260"/>
                  <a:gd name="connsiteY108" fmla="*/ 126731 h 130620"/>
                  <a:gd name="connsiteX109" fmla="*/ 240801 w 248260"/>
                  <a:gd name="connsiteY109" fmla="*/ 92060 h 130620"/>
                  <a:gd name="connsiteX110" fmla="*/ 208873 w 248260"/>
                  <a:gd name="connsiteY110" fmla="*/ 92060 h 130620"/>
                  <a:gd name="connsiteX111" fmla="*/ 167098 w 248260"/>
                  <a:gd name="connsiteY111" fmla="*/ 45133 h 130620"/>
                  <a:gd name="connsiteX112" fmla="*/ 122041 w 248260"/>
                  <a:gd name="connsiteY112" fmla="*/ 0 h 130620"/>
                  <a:gd name="connsiteX113" fmla="*/ 89816 w 248260"/>
                  <a:gd name="connsiteY113" fmla="*/ 13451 h 130620"/>
                  <a:gd name="connsiteX114" fmla="*/ 76687 w 248260"/>
                  <a:gd name="connsiteY114" fmla="*/ 45733 h 130620"/>
                  <a:gd name="connsiteX115" fmla="*/ 76984 w 248260"/>
                  <a:gd name="connsiteY115" fmla="*/ 49618 h 130620"/>
                  <a:gd name="connsiteX116" fmla="*/ 39388 w 248260"/>
                  <a:gd name="connsiteY116" fmla="*/ 92062 h 130620"/>
                  <a:gd name="connsiteX117" fmla="*/ 7460 w 248260"/>
                  <a:gd name="connsiteY117" fmla="*/ 92062 h 130620"/>
                  <a:gd name="connsiteX118" fmla="*/ 0 w 248260"/>
                  <a:gd name="connsiteY118" fmla="*/ 111192 h 130620"/>
                  <a:gd name="connsiteX119" fmla="*/ 7460 w 248260"/>
                  <a:gd name="connsiteY119" fmla="*/ 130621 h 130620"/>
                  <a:gd name="connsiteX120" fmla="*/ 102049 w 248260"/>
                  <a:gd name="connsiteY120" fmla="*/ 130621 h 130620"/>
                  <a:gd name="connsiteX121" fmla="*/ 102049 w 248260"/>
                  <a:gd name="connsiteY121" fmla="*/ 123447 h 130620"/>
                  <a:gd name="connsiteX122" fmla="*/ 58486 w 248260"/>
                  <a:gd name="connsiteY122" fmla="*/ 123447 h 130620"/>
                  <a:gd name="connsiteX123" fmla="*/ 62961 w 248260"/>
                  <a:gd name="connsiteY123" fmla="*/ 118066 h 130620"/>
                  <a:gd name="connsiteX124" fmla="*/ 93695 w 248260"/>
                  <a:gd name="connsiteY124" fmla="*/ 118066 h 130620"/>
                  <a:gd name="connsiteX125" fmla="*/ 93695 w 248260"/>
                  <a:gd name="connsiteY125" fmla="*/ 110892 h 130620"/>
                  <a:gd name="connsiteX126" fmla="*/ 69227 w 248260"/>
                  <a:gd name="connsiteY126" fmla="*/ 110892 h 130620"/>
                  <a:gd name="connsiteX127" fmla="*/ 94591 w 248260"/>
                  <a:gd name="connsiteY127" fmla="*/ 82196 h 130620"/>
                  <a:gd name="connsiteX128" fmla="*/ 122044 w 248260"/>
                  <a:gd name="connsiteY128" fmla="*/ 91463 h 130620"/>
                  <a:gd name="connsiteX129" fmla="*/ 151584 w 248260"/>
                  <a:gd name="connsiteY129" fmla="*/ 80104 h 130620"/>
                  <a:gd name="connsiteX130" fmla="*/ 178736 w 248260"/>
                  <a:gd name="connsiteY130" fmla="*/ 110892 h 130620"/>
                  <a:gd name="connsiteX131" fmla="*/ 165310 w 248260"/>
                  <a:gd name="connsiteY131" fmla="*/ 110892 h 130620"/>
                  <a:gd name="connsiteX132" fmla="*/ 165310 w 248260"/>
                  <a:gd name="connsiteY132" fmla="*/ 118066 h 130620"/>
                  <a:gd name="connsiteX133" fmla="*/ 185302 w 248260"/>
                  <a:gd name="connsiteY133" fmla="*/ 118066 h 130620"/>
                  <a:gd name="connsiteX134" fmla="*/ 189777 w 248260"/>
                  <a:gd name="connsiteY134" fmla="*/ 123447 h 130620"/>
                  <a:gd name="connsiteX135" fmla="*/ 173664 w 248260"/>
                  <a:gd name="connsiteY135" fmla="*/ 123447 h 130620"/>
                  <a:gd name="connsiteX136" fmla="*/ 173664 w 248260"/>
                  <a:gd name="connsiteY136" fmla="*/ 130621 h 130620"/>
                  <a:gd name="connsiteX137" fmla="*/ 240801 w 248260"/>
                  <a:gd name="connsiteY137" fmla="*/ 130621 h 130620"/>
                  <a:gd name="connsiteX138" fmla="*/ 248261 w 248260"/>
                  <a:gd name="connsiteY138" fmla="*/ 111192 h 130620"/>
                  <a:gd name="connsiteX139" fmla="*/ 240801 w 248260"/>
                  <a:gd name="connsiteY139" fmla="*/ 92060 h 13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248260" h="130620">
                    <a:moveTo>
                      <a:pt x="160235" y="45730"/>
                    </a:moveTo>
                    <a:cubicBezTo>
                      <a:pt x="160235" y="49616"/>
                      <a:pt x="159341" y="51708"/>
                      <a:pt x="157251" y="51708"/>
                    </a:cubicBezTo>
                    <a:cubicBezTo>
                      <a:pt x="155460" y="51708"/>
                      <a:pt x="154566" y="49616"/>
                      <a:pt x="154566" y="45730"/>
                    </a:cubicBezTo>
                    <a:cubicBezTo>
                      <a:pt x="154566" y="41845"/>
                      <a:pt x="155460" y="40052"/>
                      <a:pt x="157251" y="40052"/>
                    </a:cubicBezTo>
                    <a:cubicBezTo>
                      <a:pt x="159341" y="40050"/>
                      <a:pt x="160235" y="41843"/>
                      <a:pt x="160235" y="45730"/>
                    </a:cubicBezTo>
                    <a:moveTo>
                      <a:pt x="157251" y="37360"/>
                    </a:moveTo>
                    <a:cubicBezTo>
                      <a:pt x="155163" y="37360"/>
                      <a:pt x="153669" y="37957"/>
                      <a:pt x="152775" y="39453"/>
                    </a:cubicBezTo>
                    <a:cubicBezTo>
                      <a:pt x="151581" y="40948"/>
                      <a:pt x="150984" y="43039"/>
                      <a:pt x="150984" y="45730"/>
                    </a:cubicBezTo>
                    <a:cubicBezTo>
                      <a:pt x="150984" y="48420"/>
                      <a:pt x="151581" y="50512"/>
                      <a:pt x="152476" y="52008"/>
                    </a:cubicBezTo>
                    <a:cubicBezTo>
                      <a:pt x="153669" y="53503"/>
                      <a:pt x="155160" y="54400"/>
                      <a:pt x="157251" y="54400"/>
                    </a:cubicBezTo>
                    <a:cubicBezTo>
                      <a:pt x="158444" y="54400"/>
                      <a:pt x="159638" y="54100"/>
                      <a:pt x="160532" y="53503"/>
                    </a:cubicBezTo>
                    <a:cubicBezTo>
                      <a:pt x="160532" y="53803"/>
                      <a:pt x="160532" y="53803"/>
                      <a:pt x="160233" y="54100"/>
                    </a:cubicBezTo>
                    <a:cubicBezTo>
                      <a:pt x="160233" y="54697"/>
                      <a:pt x="160233" y="54997"/>
                      <a:pt x="159935" y="55596"/>
                    </a:cubicBezTo>
                    <a:cubicBezTo>
                      <a:pt x="158742" y="60080"/>
                      <a:pt x="156951" y="64263"/>
                      <a:pt x="154564" y="67851"/>
                    </a:cubicBezTo>
                    <a:cubicBezTo>
                      <a:pt x="154264" y="66955"/>
                      <a:pt x="153967" y="66058"/>
                      <a:pt x="153370" y="65162"/>
                    </a:cubicBezTo>
                    <a:cubicBezTo>
                      <a:pt x="152176" y="63666"/>
                      <a:pt x="150685" y="62770"/>
                      <a:pt x="148595" y="62770"/>
                    </a:cubicBezTo>
                    <a:cubicBezTo>
                      <a:pt x="146507" y="62770"/>
                      <a:pt x="145013" y="63666"/>
                      <a:pt x="144119" y="65162"/>
                    </a:cubicBezTo>
                    <a:cubicBezTo>
                      <a:pt x="142925" y="66657"/>
                      <a:pt x="142329" y="68747"/>
                      <a:pt x="142329" y="71439"/>
                    </a:cubicBezTo>
                    <a:cubicBezTo>
                      <a:pt x="142329" y="73831"/>
                      <a:pt x="142925" y="75924"/>
                      <a:pt x="143820" y="77417"/>
                    </a:cubicBezTo>
                    <a:cubicBezTo>
                      <a:pt x="144117" y="77716"/>
                      <a:pt x="144416" y="78014"/>
                      <a:pt x="144416" y="78313"/>
                    </a:cubicBezTo>
                    <a:cubicBezTo>
                      <a:pt x="142925" y="79509"/>
                      <a:pt x="140835" y="80705"/>
                      <a:pt x="139045" y="81602"/>
                    </a:cubicBezTo>
                    <a:cubicBezTo>
                      <a:pt x="137851" y="82199"/>
                      <a:pt x="136657" y="82498"/>
                      <a:pt x="135463" y="83097"/>
                    </a:cubicBezTo>
                    <a:cubicBezTo>
                      <a:pt x="133673" y="83694"/>
                      <a:pt x="131882" y="84293"/>
                      <a:pt x="129794" y="84593"/>
                    </a:cubicBezTo>
                    <a:cubicBezTo>
                      <a:pt x="128600" y="84893"/>
                      <a:pt x="127406" y="85190"/>
                      <a:pt x="125915" y="85190"/>
                    </a:cubicBezTo>
                    <a:cubicBezTo>
                      <a:pt x="124722" y="85489"/>
                      <a:pt x="123231" y="85489"/>
                      <a:pt x="122037" y="85489"/>
                    </a:cubicBezTo>
                    <a:cubicBezTo>
                      <a:pt x="120546" y="85489"/>
                      <a:pt x="119352" y="85489"/>
                      <a:pt x="117859" y="85190"/>
                    </a:cubicBezTo>
                    <a:cubicBezTo>
                      <a:pt x="116665" y="85190"/>
                      <a:pt x="115174" y="84890"/>
                      <a:pt x="113980" y="84593"/>
                    </a:cubicBezTo>
                    <a:cubicBezTo>
                      <a:pt x="112189" y="84293"/>
                      <a:pt x="110101" y="83697"/>
                      <a:pt x="108311" y="83097"/>
                    </a:cubicBezTo>
                    <a:cubicBezTo>
                      <a:pt x="107117" y="82501"/>
                      <a:pt x="105923" y="82201"/>
                      <a:pt x="105029" y="81602"/>
                    </a:cubicBezTo>
                    <a:cubicBezTo>
                      <a:pt x="103835" y="81005"/>
                      <a:pt x="102641" y="80406"/>
                      <a:pt x="101747" y="79809"/>
                    </a:cubicBezTo>
                    <a:cubicBezTo>
                      <a:pt x="103238" y="79509"/>
                      <a:pt x="104432" y="78613"/>
                      <a:pt x="105329" y="77417"/>
                    </a:cubicBezTo>
                    <a:cubicBezTo>
                      <a:pt x="106522" y="75921"/>
                      <a:pt x="106820" y="73831"/>
                      <a:pt x="106820" y="71439"/>
                    </a:cubicBezTo>
                    <a:cubicBezTo>
                      <a:pt x="106820" y="68750"/>
                      <a:pt x="106520" y="66657"/>
                      <a:pt x="105329" y="65162"/>
                    </a:cubicBezTo>
                    <a:cubicBezTo>
                      <a:pt x="104135" y="63666"/>
                      <a:pt x="102644" y="62770"/>
                      <a:pt x="100553" y="62770"/>
                    </a:cubicBezTo>
                    <a:cubicBezTo>
                      <a:pt x="98465" y="62770"/>
                      <a:pt x="96972" y="63666"/>
                      <a:pt x="96078" y="65162"/>
                    </a:cubicBezTo>
                    <a:cubicBezTo>
                      <a:pt x="94884" y="66657"/>
                      <a:pt x="94287" y="68747"/>
                      <a:pt x="94287" y="71439"/>
                    </a:cubicBezTo>
                    <a:cubicBezTo>
                      <a:pt x="94287" y="72336"/>
                      <a:pt x="94587" y="73232"/>
                      <a:pt x="94587" y="74128"/>
                    </a:cubicBezTo>
                    <a:lnTo>
                      <a:pt x="93990" y="73532"/>
                    </a:lnTo>
                    <a:cubicBezTo>
                      <a:pt x="93990" y="73831"/>
                      <a:pt x="93990" y="73831"/>
                      <a:pt x="94287" y="73831"/>
                    </a:cubicBezTo>
                    <a:lnTo>
                      <a:pt x="93690" y="73234"/>
                    </a:lnTo>
                    <a:lnTo>
                      <a:pt x="93988" y="73534"/>
                    </a:lnTo>
                    <a:lnTo>
                      <a:pt x="92794" y="72338"/>
                    </a:lnTo>
                    <a:cubicBezTo>
                      <a:pt x="91600" y="71142"/>
                      <a:pt x="90406" y="69648"/>
                      <a:pt x="89512" y="67853"/>
                    </a:cubicBezTo>
                    <a:cubicBezTo>
                      <a:pt x="88915" y="67256"/>
                      <a:pt x="88318" y="66358"/>
                      <a:pt x="88021" y="65761"/>
                    </a:cubicBezTo>
                    <a:cubicBezTo>
                      <a:pt x="87724" y="65164"/>
                      <a:pt x="86530" y="63071"/>
                      <a:pt x="86530" y="63071"/>
                    </a:cubicBezTo>
                    <a:cubicBezTo>
                      <a:pt x="85634" y="60679"/>
                      <a:pt x="84442" y="58290"/>
                      <a:pt x="83845" y="55598"/>
                    </a:cubicBezTo>
                    <a:cubicBezTo>
                      <a:pt x="83845" y="55298"/>
                      <a:pt x="83845" y="54702"/>
                      <a:pt x="83548" y="54402"/>
                    </a:cubicBezTo>
                    <a:lnTo>
                      <a:pt x="83845" y="54402"/>
                    </a:lnTo>
                    <a:cubicBezTo>
                      <a:pt x="85933" y="54402"/>
                      <a:pt x="87427" y="53506"/>
                      <a:pt x="88620" y="52010"/>
                    </a:cubicBezTo>
                    <a:cubicBezTo>
                      <a:pt x="89514" y="50514"/>
                      <a:pt x="90111" y="48424"/>
                      <a:pt x="90111" y="45733"/>
                    </a:cubicBezTo>
                    <a:cubicBezTo>
                      <a:pt x="90111" y="43043"/>
                      <a:pt x="89514" y="41248"/>
                      <a:pt x="88321" y="39755"/>
                    </a:cubicBezTo>
                    <a:cubicBezTo>
                      <a:pt x="87427" y="37962"/>
                      <a:pt x="85636" y="37363"/>
                      <a:pt x="83845" y="37363"/>
                    </a:cubicBezTo>
                    <a:lnTo>
                      <a:pt x="83548" y="37363"/>
                    </a:lnTo>
                    <a:cubicBezTo>
                      <a:pt x="83845" y="36167"/>
                      <a:pt x="84145" y="34971"/>
                      <a:pt x="84442" y="34074"/>
                    </a:cubicBezTo>
                    <a:cubicBezTo>
                      <a:pt x="85039" y="31982"/>
                      <a:pt x="85636" y="30189"/>
                      <a:pt x="86530" y="28396"/>
                    </a:cubicBezTo>
                    <a:cubicBezTo>
                      <a:pt x="86827" y="28096"/>
                      <a:pt x="87424" y="26900"/>
                      <a:pt x="87424" y="26900"/>
                    </a:cubicBezTo>
                    <a:cubicBezTo>
                      <a:pt x="88021" y="25704"/>
                      <a:pt x="88618" y="24808"/>
                      <a:pt x="89512" y="23612"/>
                    </a:cubicBezTo>
                    <a:cubicBezTo>
                      <a:pt x="91003" y="21220"/>
                      <a:pt x="93094" y="18830"/>
                      <a:pt x="95181" y="16738"/>
                    </a:cubicBezTo>
                    <a:cubicBezTo>
                      <a:pt x="94882" y="17634"/>
                      <a:pt x="94882" y="18830"/>
                      <a:pt x="94882" y="20323"/>
                    </a:cubicBezTo>
                    <a:cubicBezTo>
                      <a:pt x="94882" y="23013"/>
                      <a:pt x="95479" y="24808"/>
                      <a:pt x="96373" y="26301"/>
                    </a:cubicBezTo>
                    <a:cubicBezTo>
                      <a:pt x="97567" y="28094"/>
                      <a:pt x="99058" y="28693"/>
                      <a:pt x="101148" y="28693"/>
                    </a:cubicBezTo>
                    <a:cubicBezTo>
                      <a:pt x="103236" y="28693"/>
                      <a:pt x="104729" y="28096"/>
                      <a:pt x="105923" y="26301"/>
                    </a:cubicBezTo>
                    <a:cubicBezTo>
                      <a:pt x="106820" y="24806"/>
                      <a:pt x="107414" y="22715"/>
                      <a:pt x="107414" y="20323"/>
                    </a:cubicBezTo>
                    <a:cubicBezTo>
                      <a:pt x="107414" y="17634"/>
                      <a:pt x="106817" y="15541"/>
                      <a:pt x="105923" y="14046"/>
                    </a:cubicBezTo>
                    <a:cubicBezTo>
                      <a:pt x="104729" y="12550"/>
                      <a:pt x="103536" y="11953"/>
                      <a:pt x="101745" y="11654"/>
                    </a:cubicBezTo>
                    <a:cubicBezTo>
                      <a:pt x="107714" y="8068"/>
                      <a:pt x="114577" y="6273"/>
                      <a:pt x="122034" y="6273"/>
                    </a:cubicBezTo>
                    <a:cubicBezTo>
                      <a:pt x="130985" y="6273"/>
                      <a:pt x="139342" y="9262"/>
                      <a:pt x="146205" y="14643"/>
                    </a:cubicBezTo>
                    <a:cubicBezTo>
                      <a:pt x="145311" y="14942"/>
                      <a:pt x="144414" y="15240"/>
                      <a:pt x="143220" y="15240"/>
                    </a:cubicBezTo>
                    <a:lnTo>
                      <a:pt x="143220" y="17632"/>
                    </a:lnTo>
                    <a:lnTo>
                      <a:pt x="147399" y="17632"/>
                    </a:lnTo>
                    <a:lnTo>
                      <a:pt x="147399" y="28391"/>
                    </a:lnTo>
                    <a:lnTo>
                      <a:pt x="150680" y="28391"/>
                    </a:lnTo>
                    <a:lnTo>
                      <a:pt x="150680" y="18828"/>
                    </a:lnTo>
                    <a:cubicBezTo>
                      <a:pt x="152171" y="20323"/>
                      <a:pt x="153365" y="21817"/>
                      <a:pt x="154559" y="23610"/>
                    </a:cubicBezTo>
                    <a:cubicBezTo>
                      <a:pt x="155156" y="24806"/>
                      <a:pt x="155753" y="25702"/>
                      <a:pt x="156350" y="26898"/>
                    </a:cubicBezTo>
                    <a:cubicBezTo>
                      <a:pt x="157841" y="28991"/>
                      <a:pt x="158737" y="31383"/>
                      <a:pt x="159334" y="34072"/>
                    </a:cubicBezTo>
                    <a:cubicBezTo>
                      <a:pt x="159931" y="35268"/>
                      <a:pt x="160228" y="36464"/>
                      <a:pt x="160228" y="37658"/>
                    </a:cubicBezTo>
                    <a:cubicBezTo>
                      <a:pt x="160228" y="37658"/>
                      <a:pt x="160528" y="37658"/>
                      <a:pt x="160528" y="38255"/>
                    </a:cubicBezTo>
                    <a:cubicBezTo>
                      <a:pt x="159638" y="37660"/>
                      <a:pt x="158444" y="37360"/>
                      <a:pt x="157251" y="37360"/>
                    </a:cubicBezTo>
                    <a:moveTo>
                      <a:pt x="151581" y="71734"/>
                    </a:moveTo>
                    <a:cubicBezTo>
                      <a:pt x="151284" y="72034"/>
                      <a:pt x="151284" y="72331"/>
                      <a:pt x="150984" y="72331"/>
                    </a:cubicBezTo>
                    <a:cubicBezTo>
                      <a:pt x="150687" y="72928"/>
                      <a:pt x="150090" y="73227"/>
                      <a:pt x="149791" y="73827"/>
                    </a:cubicBezTo>
                    <a:cubicBezTo>
                      <a:pt x="148896" y="74723"/>
                      <a:pt x="148000" y="75619"/>
                      <a:pt x="147106" y="76219"/>
                    </a:cubicBezTo>
                    <a:cubicBezTo>
                      <a:pt x="146212" y="75322"/>
                      <a:pt x="145912" y="73827"/>
                      <a:pt x="145912" y="71437"/>
                    </a:cubicBezTo>
                    <a:cubicBezTo>
                      <a:pt x="145912" y="67551"/>
                      <a:pt x="146806" y="65459"/>
                      <a:pt x="148597" y="65459"/>
                    </a:cubicBezTo>
                    <a:cubicBezTo>
                      <a:pt x="150685" y="65459"/>
                      <a:pt x="151581" y="67551"/>
                      <a:pt x="151581" y="71437"/>
                    </a:cubicBezTo>
                    <a:lnTo>
                      <a:pt x="151581" y="71734"/>
                    </a:lnTo>
                    <a:close/>
                    <a:moveTo>
                      <a:pt x="97873" y="71435"/>
                    </a:moveTo>
                    <a:cubicBezTo>
                      <a:pt x="97873" y="67549"/>
                      <a:pt x="98767" y="65457"/>
                      <a:pt x="100558" y="65457"/>
                    </a:cubicBezTo>
                    <a:cubicBezTo>
                      <a:pt x="102646" y="65457"/>
                      <a:pt x="103542" y="67549"/>
                      <a:pt x="103542" y="71435"/>
                    </a:cubicBezTo>
                    <a:cubicBezTo>
                      <a:pt x="103542" y="75320"/>
                      <a:pt x="102648" y="77113"/>
                      <a:pt x="100558" y="77113"/>
                    </a:cubicBezTo>
                    <a:cubicBezTo>
                      <a:pt x="98767" y="77113"/>
                      <a:pt x="97873" y="75320"/>
                      <a:pt x="97873" y="71435"/>
                    </a:cubicBezTo>
                    <a:moveTo>
                      <a:pt x="82654" y="45730"/>
                    </a:moveTo>
                    <a:cubicBezTo>
                      <a:pt x="82654" y="43937"/>
                      <a:pt x="82951" y="41845"/>
                      <a:pt x="82951" y="40052"/>
                    </a:cubicBezTo>
                    <a:lnTo>
                      <a:pt x="83845" y="40052"/>
                    </a:lnTo>
                    <a:cubicBezTo>
                      <a:pt x="85636" y="40052"/>
                      <a:pt x="86530" y="41845"/>
                      <a:pt x="86530" y="45730"/>
                    </a:cubicBezTo>
                    <a:cubicBezTo>
                      <a:pt x="86530" y="49616"/>
                      <a:pt x="85634" y="51708"/>
                      <a:pt x="83845" y="51708"/>
                    </a:cubicBezTo>
                    <a:cubicBezTo>
                      <a:pt x="83548" y="51708"/>
                      <a:pt x="83248" y="51708"/>
                      <a:pt x="82951" y="51409"/>
                    </a:cubicBezTo>
                    <a:cubicBezTo>
                      <a:pt x="82953" y="49616"/>
                      <a:pt x="82654" y="47823"/>
                      <a:pt x="82654" y="45730"/>
                    </a:cubicBezTo>
                    <a:moveTo>
                      <a:pt x="101155" y="14345"/>
                    </a:moveTo>
                    <a:cubicBezTo>
                      <a:pt x="102945" y="14345"/>
                      <a:pt x="103840" y="16438"/>
                      <a:pt x="103840" y="20323"/>
                    </a:cubicBezTo>
                    <a:cubicBezTo>
                      <a:pt x="103840" y="24209"/>
                      <a:pt x="102945" y="26002"/>
                      <a:pt x="101155" y="26002"/>
                    </a:cubicBezTo>
                    <a:cubicBezTo>
                      <a:pt x="99067" y="26002"/>
                      <a:pt x="98170" y="24209"/>
                      <a:pt x="98170" y="20323"/>
                    </a:cubicBezTo>
                    <a:cubicBezTo>
                      <a:pt x="98170" y="16438"/>
                      <a:pt x="99067" y="14345"/>
                      <a:pt x="101155" y="14345"/>
                    </a:cubicBezTo>
                    <a:moveTo>
                      <a:pt x="7460" y="126731"/>
                    </a:moveTo>
                    <a:cubicBezTo>
                      <a:pt x="6266" y="126431"/>
                      <a:pt x="3879" y="121052"/>
                      <a:pt x="3879" y="111187"/>
                    </a:cubicBezTo>
                    <a:cubicBezTo>
                      <a:pt x="3879" y="101623"/>
                      <a:pt x="6266" y="96242"/>
                      <a:pt x="7460" y="95943"/>
                    </a:cubicBezTo>
                    <a:cubicBezTo>
                      <a:pt x="8654" y="96242"/>
                      <a:pt x="11041" y="101621"/>
                      <a:pt x="11041" y="111187"/>
                    </a:cubicBezTo>
                    <a:cubicBezTo>
                      <a:pt x="11041" y="121052"/>
                      <a:pt x="8654" y="126433"/>
                      <a:pt x="7460" y="126731"/>
                    </a:cubicBezTo>
                    <a:moveTo>
                      <a:pt x="240801" y="92060"/>
                    </a:moveTo>
                    <a:lnTo>
                      <a:pt x="208873" y="92060"/>
                    </a:lnTo>
                    <a:lnTo>
                      <a:pt x="167098" y="45133"/>
                    </a:lnTo>
                    <a:cubicBezTo>
                      <a:pt x="166801" y="20326"/>
                      <a:pt x="146809" y="0"/>
                      <a:pt x="122041" y="0"/>
                    </a:cubicBezTo>
                    <a:cubicBezTo>
                      <a:pt x="109806" y="0"/>
                      <a:pt x="98468" y="4782"/>
                      <a:pt x="89816" y="13451"/>
                    </a:cubicBezTo>
                    <a:cubicBezTo>
                      <a:pt x="81462" y="22118"/>
                      <a:pt x="76687" y="33477"/>
                      <a:pt x="76687" y="45733"/>
                    </a:cubicBezTo>
                    <a:cubicBezTo>
                      <a:pt x="76687" y="47228"/>
                      <a:pt x="76687" y="48422"/>
                      <a:pt x="76984" y="49618"/>
                    </a:cubicBezTo>
                    <a:lnTo>
                      <a:pt x="39388" y="92062"/>
                    </a:lnTo>
                    <a:lnTo>
                      <a:pt x="7460" y="92062"/>
                    </a:lnTo>
                    <a:cubicBezTo>
                      <a:pt x="2388" y="92062"/>
                      <a:pt x="0" y="101925"/>
                      <a:pt x="0" y="111192"/>
                    </a:cubicBezTo>
                    <a:cubicBezTo>
                      <a:pt x="0" y="120458"/>
                      <a:pt x="2388" y="130621"/>
                      <a:pt x="7460" y="130621"/>
                    </a:cubicBezTo>
                    <a:lnTo>
                      <a:pt x="102049" y="130621"/>
                    </a:lnTo>
                    <a:lnTo>
                      <a:pt x="102049" y="123447"/>
                    </a:lnTo>
                    <a:lnTo>
                      <a:pt x="58486" y="123447"/>
                    </a:lnTo>
                    <a:lnTo>
                      <a:pt x="62961" y="118066"/>
                    </a:lnTo>
                    <a:lnTo>
                      <a:pt x="93695" y="118066"/>
                    </a:lnTo>
                    <a:lnTo>
                      <a:pt x="93695" y="110892"/>
                    </a:lnTo>
                    <a:lnTo>
                      <a:pt x="69227" y="110892"/>
                    </a:lnTo>
                    <a:lnTo>
                      <a:pt x="94591" y="82196"/>
                    </a:lnTo>
                    <a:cubicBezTo>
                      <a:pt x="102349" y="87875"/>
                      <a:pt x="111599" y="91463"/>
                      <a:pt x="122044" y="91463"/>
                    </a:cubicBezTo>
                    <a:cubicBezTo>
                      <a:pt x="133382" y="91463"/>
                      <a:pt x="143826" y="87278"/>
                      <a:pt x="151584" y="80104"/>
                    </a:cubicBezTo>
                    <a:lnTo>
                      <a:pt x="178736" y="110892"/>
                    </a:lnTo>
                    <a:lnTo>
                      <a:pt x="165310" y="110892"/>
                    </a:lnTo>
                    <a:lnTo>
                      <a:pt x="165310" y="118066"/>
                    </a:lnTo>
                    <a:lnTo>
                      <a:pt x="185302" y="118066"/>
                    </a:lnTo>
                    <a:lnTo>
                      <a:pt x="189777" y="123447"/>
                    </a:lnTo>
                    <a:lnTo>
                      <a:pt x="173664" y="123447"/>
                    </a:lnTo>
                    <a:lnTo>
                      <a:pt x="173664" y="130621"/>
                    </a:lnTo>
                    <a:lnTo>
                      <a:pt x="240801" y="130621"/>
                    </a:lnTo>
                    <a:cubicBezTo>
                      <a:pt x="245873" y="130621"/>
                      <a:pt x="248261" y="120458"/>
                      <a:pt x="248261" y="111192"/>
                    </a:cubicBezTo>
                    <a:cubicBezTo>
                      <a:pt x="248261" y="101923"/>
                      <a:pt x="245873" y="92060"/>
                      <a:pt x="240801" y="9206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3" name="Graphic 52">
                <a:extLst>
                  <a:ext uri="{FF2B5EF4-FFF2-40B4-BE49-F238E27FC236}">
                    <a16:creationId xmlns:a16="http://schemas.microsoft.com/office/drawing/2014/main" id="{1FB26ED9-4658-4942-86A3-968172CBAFED}"/>
                  </a:ext>
                </a:extLst>
              </p:cNvPr>
              <p:cNvSpPr/>
              <p:nvPr/>
            </p:nvSpPr>
            <p:spPr>
              <a:xfrm>
                <a:off x="6959028" y="5774171"/>
                <a:ext cx="17780" cy="7236"/>
              </a:xfrm>
              <a:custGeom>
                <a:avLst/>
                <a:gdLst>
                  <a:gd name="connsiteX0" fmla="*/ 0 w 17780"/>
                  <a:gd name="connsiteY0" fmla="*/ 0 h 7236"/>
                  <a:gd name="connsiteX1" fmla="*/ 17780 w 17780"/>
                  <a:gd name="connsiteY1" fmla="*/ 0 h 7236"/>
                  <a:gd name="connsiteX2" fmla="*/ 17780 w 17780"/>
                  <a:gd name="connsiteY2" fmla="*/ 7237 h 7236"/>
                  <a:gd name="connsiteX3" fmla="*/ 0 w 17780"/>
                  <a:gd name="connsiteY3" fmla="*/ 7237 h 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80" h="7236">
                    <a:moveTo>
                      <a:pt x="0" y="0"/>
                    </a:moveTo>
                    <a:lnTo>
                      <a:pt x="17780" y="0"/>
                    </a:lnTo>
                    <a:lnTo>
                      <a:pt x="17780" y="7237"/>
                    </a:lnTo>
                    <a:lnTo>
                      <a:pt x="0" y="7237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4" name="Graphic 52">
                <a:extLst>
                  <a:ext uri="{FF2B5EF4-FFF2-40B4-BE49-F238E27FC236}">
                    <a16:creationId xmlns:a16="http://schemas.microsoft.com/office/drawing/2014/main" id="{371AB84B-5D28-4BE8-AC27-6567B452ACFF}"/>
                  </a:ext>
                </a:extLst>
              </p:cNvPr>
              <p:cNvSpPr/>
              <p:nvPr/>
            </p:nvSpPr>
            <p:spPr>
              <a:xfrm>
                <a:off x="6988762" y="5774171"/>
                <a:ext cx="17899" cy="7236"/>
              </a:xfrm>
              <a:custGeom>
                <a:avLst/>
                <a:gdLst>
                  <a:gd name="connsiteX0" fmla="*/ 0 w 17899"/>
                  <a:gd name="connsiteY0" fmla="*/ 0 h 7236"/>
                  <a:gd name="connsiteX1" fmla="*/ 17900 w 17899"/>
                  <a:gd name="connsiteY1" fmla="*/ 0 h 7236"/>
                  <a:gd name="connsiteX2" fmla="*/ 17900 w 17899"/>
                  <a:gd name="connsiteY2" fmla="*/ 7237 h 7236"/>
                  <a:gd name="connsiteX3" fmla="*/ 0 w 17899"/>
                  <a:gd name="connsiteY3" fmla="*/ 7237 h 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99" h="7236">
                    <a:moveTo>
                      <a:pt x="0" y="0"/>
                    </a:moveTo>
                    <a:lnTo>
                      <a:pt x="17900" y="0"/>
                    </a:lnTo>
                    <a:lnTo>
                      <a:pt x="17900" y="7237"/>
                    </a:lnTo>
                    <a:lnTo>
                      <a:pt x="0" y="7237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Graphic 52">
                <a:extLst>
                  <a:ext uri="{FF2B5EF4-FFF2-40B4-BE49-F238E27FC236}">
                    <a16:creationId xmlns:a16="http://schemas.microsoft.com/office/drawing/2014/main" id="{FFBAD622-0B12-401B-8DD6-2CC6390D4829}"/>
                  </a:ext>
                </a:extLst>
              </p:cNvPr>
              <p:cNvSpPr/>
              <p:nvPr/>
            </p:nvSpPr>
            <p:spPr>
              <a:xfrm>
                <a:off x="6997103" y="5786834"/>
                <a:ext cx="17899" cy="7115"/>
              </a:xfrm>
              <a:custGeom>
                <a:avLst/>
                <a:gdLst>
                  <a:gd name="connsiteX0" fmla="*/ 0 w 17899"/>
                  <a:gd name="connsiteY0" fmla="*/ 0 h 7115"/>
                  <a:gd name="connsiteX1" fmla="*/ 17900 w 17899"/>
                  <a:gd name="connsiteY1" fmla="*/ 0 h 7115"/>
                  <a:gd name="connsiteX2" fmla="*/ 17900 w 17899"/>
                  <a:gd name="connsiteY2" fmla="*/ 7115 h 7115"/>
                  <a:gd name="connsiteX3" fmla="*/ 0 w 17899"/>
                  <a:gd name="connsiteY3" fmla="*/ 7115 h 7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99" h="7115">
                    <a:moveTo>
                      <a:pt x="0" y="0"/>
                    </a:moveTo>
                    <a:lnTo>
                      <a:pt x="17900" y="0"/>
                    </a:lnTo>
                    <a:lnTo>
                      <a:pt x="17900" y="7115"/>
                    </a:lnTo>
                    <a:lnTo>
                      <a:pt x="0" y="7115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Graphic 52">
                <a:extLst>
                  <a:ext uri="{FF2B5EF4-FFF2-40B4-BE49-F238E27FC236}">
                    <a16:creationId xmlns:a16="http://schemas.microsoft.com/office/drawing/2014/main" id="{85E6D39B-C621-49A4-B279-E89C24C8B792}"/>
                  </a:ext>
                </a:extLst>
              </p:cNvPr>
              <p:cNvSpPr/>
              <p:nvPr/>
            </p:nvSpPr>
            <p:spPr>
              <a:xfrm>
                <a:off x="6967247" y="5786834"/>
                <a:ext cx="17899" cy="7115"/>
              </a:xfrm>
              <a:custGeom>
                <a:avLst/>
                <a:gdLst>
                  <a:gd name="connsiteX0" fmla="*/ 0 w 17899"/>
                  <a:gd name="connsiteY0" fmla="*/ 0 h 7115"/>
                  <a:gd name="connsiteX1" fmla="*/ 17900 w 17899"/>
                  <a:gd name="connsiteY1" fmla="*/ 0 h 7115"/>
                  <a:gd name="connsiteX2" fmla="*/ 17900 w 17899"/>
                  <a:gd name="connsiteY2" fmla="*/ 7115 h 7115"/>
                  <a:gd name="connsiteX3" fmla="*/ 0 w 17899"/>
                  <a:gd name="connsiteY3" fmla="*/ 7115 h 7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99" h="7115">
                    <a:moveTo>
                      <a:pt x="0" y="0"/>
                    </a:moveTo>
                    <a:lnTo>
                      <a:pt x="17900" y="0"/>
                    </a:lnTo>
                    <a:lnTo>
                      <a:pt x="17900" y="7115"/>
                    </a:lnTo>
                    <a:lnTo>
                      <a:pt x="0" y="7115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8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47" name="Google Shape;7847;p65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Application Icons</a:t>
            </a:r>
            <a:endParaRPr/>
          </a:p>
        </p:txBody>
      </p:sp>
      <p:sp>
        <p:nvSpPr>
          <p:cNvPr id="165" name="Google Shape;7835;p65">
            <a:extLst>
              <a:ext uri="{FF2B5EF4-FFF2-40B4-BE49-F238E27FC236}">
                <a16:creationId xmlns:a16="http://schemas.microsoft.com/office/drawing/2014/main" id="{A1FCA2FB-EA92-45B5-9177-51AA6CC89C3F}"/>
              </a:ext>
            </a:extLst>
          </p:cNvPr>
          <p:cNvSpPr txBox="1"/>
          <p:nvPr/>
        </p:nvSpPr>
        <p:spPr>
          <a:xfrm>
            <a:off x="700048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Application-specific security services.</a:t>
            </a:r>
            <a:endParaRPr/>
          </a:p>
        </p:txBody>
      </p:sp>
      <p:sp>
        <p:nvSpPr>
          <p:cNvPr id="166" name="Google Shape;7836;p65">
            <a:extLst>
              <a:ext uri="{FF2B5EF4-FFF2-40B4-BE49-F238E27FC236}">
                <a16:creationId xmlns:a16="http://schemas.microsoft.com/office/drawing/2014/main" id="{6C20C63A-8313-47D7-B89F-8EB5937B2373}"/>
              </a:ext>
            </a:extLst>
          </p:cNvPr>
          <p:cNvSpPr txBox="1"/>
          <p:nvPr/>
        </p:nvSpPr>
        <p:spPr>
          <a:xfrm>
            <a:off x="7921205" y="3202149"/>
            <a:ext cx="3171901" cy="83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Advanced Malware Protection for Endpoints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Next Generation Firewall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Advanced Malware Protection for Networks</a:t>
            </a:r>
            <a:endParaRPr/>
          </a:p>
          <a:p>
            <a:pPr marL="0" marR="0" lvl="0" indent="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None/>
            </a:pP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7" name="Google Shape;7837;p65">
            <a:extLst>
              <a:ext uri="{FF2B5EF4-FFF2-40B4-BE49-F238E27FC236}">
                <a16:creationId xmlns:a16="http://schemas.microsoft.com/office/drawing/2014/main" id="{096E68DA-8A7F-414A-AB59-C131B2CE853C}"/>
              </a:ext>
            </a:extLst>
          </p:cNvPr>
          <p:cNvSpPr txBox="1"/>
          <p:nvPr/>
        </p:nvSpPr>
        <p:spPr>
          <a:xfrm>
            <a:off x="4304250" y="3202149"/>
            <a:ext cx="1808477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File Trajectory:</a:t>
            </a:r>
            <a:endParaRPr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Provides file-centric visibility and propagation across the enterprise in a single view.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68" name="Google Shape;7838;p65">
            <a:extLst>
              <a:ext uri="{FF2B5EF4-FFF2-40B4-BE49-F238E27FC236}">
                <a16:creationId xmlns:a16="http://schemas.microsoft.com/office/drawing/2014/main" id="{77B60271-CD7D-4140-AE4A-E58969F64225}"/>
              </a:ext>
            </a:extLst>
          </p:cNvPr>
          <p:cNvSpPr txBox="1"/>
          <p:nvPr/>
        </p:nvSpPr>
        <p:spPr>
          <a:xfrm>
            <a:off x="2501346" y="320214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Malware: </a:t>
            </a:r>
            <a:endParaRPr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Viruses, malware and attacks that compromise systems.</a:t>
            </a:r>
            <a:endParaRPr/>
          </a:p>
        </p:txBody>
      </p:sp>
      <p:sp>
        <p:nvSpPr>
          <p:cNvPr id="169" name="Google Shape;7839;p65">
            <a:extLst>
              <a:ext uri="{FF2B5EF4-FFF2-40B4-BE49-F238E27FC236}">
                <a16:creationId xmlns:a16="http://schemas.microsoft.com/office/drawing/2014/main" id="{D266B948-B4D9-4567-A756-C22ECE11F386}"/>
              </a:ext>
            </a:extLst>
          </p:cNvPr>
          <p:cNvSpPr txBox="1"/>
          <p:nvPr/>
        </p:nvSpPr>
        <p:spPr>
          <a:xfrm>
            <a:off x="7921205" y="4794529"/>
            <a:ext cx="3356395" cy="4257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Advanced Malware Protection for Endpoints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Tetration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0" name="Google Shape;7840;p65">
            <a:extLst>
              <a:ext uri="{FF2B5EF4-FFF2-40B4-BE49-F238E27FC236}">
                <a16:creationId xmlns:a16="http://schemas.microsoft.com/office/drawing/2014/main" id="{CA992753-A87F-46DC-A4F7-C7569E2D0C78}"/>
              </a:ext>
            </a:extLst>
          </p:cNvPr>
          <p:cNvSpPr txBox="1"/>
          <p:nvPr/>
        </p:nvSpPr>
        <p:spPr>
          <a:xfrm>
            <a:off x="4304251" y="4794529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Device Trajectory:</a:t>
            </a:r>
            <a:endParaRPr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Provides historical view of all process, network and file activities on the endpoint/server</a:t>
            </a: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.</a:t>
            </a:r>
            <a:endParaRPr/>
          </a:p>
        </p:txBody>
      </p:sp>
      <p:sp>
        <p:nvSpPr>
          <p:cNvPr id="171" name="Google Shape;7841;p65">
            <a:extLst>
              <a:ext uri="{FF2B5EF4-FFF2-40B4-BE49-F238E27FC236}">
                <a16:creationId xmlns:a16="http://schemas.microsoft.com/office/drawing/2014/main" id="{18D565BC-03CC-4A53-86B5-737767C62239}"/>
              </a:ext>
            </a:extLst>
          </p:cNvPr>
          <p:cNvSpPr txBox="1"/>
          <p:nvPr/>
        </p:nvSpPr>
        <p:spPr>
          <a:xfrm>
            <a:off x="2501346" y="479452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Malware: </a:t>
            </a:r>
            <a:endParaRPr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Viruses, malware and attacks that compromise systems.</a:t>
            </a:r>
            <a:endParaRPr/>
          </a:p>
        </p:txBody>
      </p:sp>
      <p:sp>
        <p:nvSpPr>
          <p:cNvPr id="172" name="Google Shape;7842;p65">
            <a:extLst>
              <a:ext uri="{FF2B5EF4-FFF2-40B4-BE49-F238E27FC236}">
                <a16:creationId xmlns:a16="http://schemas.microsoft.com/office/drawing/2014/main" id="{D21AC31B-B3E3-4777-88F7-C93130D3D44B}"/>
              </a:ext>
            </a:extLst>
          </p:cNvPr>
          <p:cNvSpPr/>
          <p:nvPr/>
        </p:nvSpPr>
        <p:spPr>
          <a:xfrm>
            <a:off x="4694234" y="4337943"/>
            <a:ext cx="456856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File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Trajectory</a:t>
            </a:r>
            <a:endParaRPr sz="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3" name="Google Shape;7843;p65">
            <a:extLst>
              <a:ext uri="{FF2B5EF4-FFF2-40B4-BE49-F238E27FC236}">
                <a16:creationId xmlns:a16="http://schemas.microsoft.com/office/drawing/2014/main" id="{50E8164E-975C-40D3-AE1D-AB3BD86AA0EE}"/>
              </a:ext>
            </a:extLst>
          </p:cNvPr>
          <p:cNvSpPr/>
          <p:nvPr/>
        </p:nvSpPr>
        <p:spPr>
          <a:xfrm>
            <a:off x="4694240" y="5960463"/>
            <a:ext cx="456855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Device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Trajectory</a:t>
            </a:r>
            <a:endParaRPr sz="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74" name="Google Shape;7846;p65">
            <a:extLst>
              <a:ext uri="{FF2B5EF4-FFF2-40B4-BE49-F238E27FC236}">
                <a16:creationId xmlns:a16="http://schemas.microsoft.com/office/drawing/2014/main" id="{834A4DEF-1F9E-4337-B645-4CDEE3B03CBF}"/>
              </a:ext>
            </a:extLst>
          </p:cNvPr>
          <p:cNvSpPr/>
          <p:nvPr/>
        </p:nvSpPr>
        <p:spPr>
          <a:xfrm>
            <a:off x="1360275" y="2781362"/>
            <a:ext cx="504945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</a:t>
            </a:r>
            <a:endParaRPr/>
          </a:p>
        </p:txBody>
      </p:sp>
      <p:sp>
        <p:nvSpPr>
          <p:cNvPr id="175" name="Google Shape;7848;p65">
            <a:extLst>
              <a:ext uri="{FF2B5EF4-FFF2-40B4-BE49-F238E27FC236}">
                <a16:creationId xmlns:a16="http://schemas.microsoft.com/office/drawing/2014/main" id="{E25DCBA8-6D95-4A63-BA0F-D391EDD70767}"/>
              </a:ext>
            </a:extLst>
          </p:cNvPr>
          <p:cNvSpPr txBox="1"/>
          <p:nvPr/>
        </p:nvSpPr>
        <p:spPr>
          <a:xfrm>
            <a:off x="2427248" y="161371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Malware: 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Viruses, malware and attacks that compromise systems.</a:t>
            </a:r>
            <a:endParaRPr/>
          </a:p>
        </p:txBody>
      </p:sp>
      <p:sp>
        <p:nvSpPr>
          <p:cNvPr id="176" name="Google Shape;7849;p65">
            <a:extLst>
              <a:ext uri="{FF2B5EF4-FFF2-40B4-BE49-F238E27FC236}">
                <a16:creationId xmlns:a16="http://schemas.microsoft.com/office/drawing/2014/main" id="{64856CC1-6605-40BF-A0BA-B275942EAC14}"/>
              </a:ext>
            </a:extLst>
          </p:cNvPr>
          <p:cNvSpPr txBox="1"/>
          <p:nvPr/>
        </p:nvSpPr>
        <p:spPr>
          <a:xfrm>
            <a:off x="4304251" y="1613719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Server-based Security: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Combination icon representing several security capabilities to secure the server.</a:t>
            </a:r>
            <a:endParaRPr/>
          </a:p>
        </p:txBody>
      </p:sp>
      <p:sp>
        <p:nvSpPr>
          <p:cNvPr id="177" name="Google Shape;7850;p65">
            <a:extLst>
              <a:ext uri="{FF2B5EF4-FFF2-40B4-BE49-F238E27FC236}">
                <a16:creationId xmlns:a16="http://schemas.microsoft.com/office/drawing/2014/main" id="{7396B6E8-77EF-448E-BC0B-5D842075E4E5}"/>
              </a:ext>
            </a:extLst>
          </p:cNvPr>
          <p:cNvSpPr txBox="1"/>
          <p:nvPr/>
        </p:nvSpPr>
        <p:spPr>
          <a:xfrm>
            <a:off x="6112728" y="161371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Server</a:t>
            </a:r>
            <a:endParaRPr/>
          </a:p>
        </p:txBody>
      </p:sp>
      <p:sp>
        <p:nvSpPr>
          <p:cNvPr id="178" name="Google Shape;7851;p65">
            <a:extLst>
              <a:ext uri="{FF2B5EF4-FFF2-40B4-BE49-F238E27FC236}">
                <a16:creationId xmlns:a16="http://schemas.microsoft.com/office/drawing/2014/main" id="{79F2490F-354B-4C85-BF19-61D1EEDEC8BB}"/>
              </a:ext>
            </a:extLst>
          </p:cNvPr>
          <p:cNvSpPr txBox="1"/>
          <p:nvPr/>
        </p:nvSpPr>
        <p:spPr>
          <a:xfrm>
            <a:off x="7921205" y="1613719"/>
            <a:ext cx="3171901" cy="83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Advanced Malware Protection for Endpoint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Umbrella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Tetration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Built-in OS Firewall or Partner Products </a:t>
            </a:r>
            <a:endParaRPr/>
          </a:p>
        </p:txBody>
      </p:sp>
      <p:sp>
        <p:nvSpPr>
          <p:cNvPr id="179" name="Google Shape;7852;p65">
            <a:extLst>
              <a:ext uri="{FF2B5EF4-FFF2-40B4-BE49-F238E27FC236}">
                <a16:creationId xmlns:a16="http://schemas.microsoft.com/office/drawing/2014/main" id="{3E60EAE9-7FDF-4AE6-97AD-72ED6ED6C401}"/>
              </a:ext>
            </a:extLst>
          </p:cNvPr>
          <p:cNvSpPr/>
          <p:nvPr/>
        </p:nvSpPr>
        <p:spPr>
          <a:xfrm>
            <a:off x="4600174" y="2736478"/>
            <a:ext cx="629980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Server-Based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</a:t>
            </a:r>
            <a:endParaRPr/>
          </a:p>
        </p:txBody>
      </p:sp>
      <p:sp>
        <p:nvSpPr>
          <p:cNvPr id="180" name="Google Shape;7856;p65">
            <a:extLst>
              <a:ext uri="{FF2B5EF4-FFF2-40B4-BE49-F238E27FC236}">
                <a16:creationId xmlns:a16="http://schemas.microsoft.com/office/drawing/2014/main" id="{DEE68198-885E-4D1A-AD15-78F219D1C999}"/>
              </a:ext>
            </a:extLst>
          </p:cNvPr>
          <p:cNvSpPr/>
          <p:nvPr/>
        </p:nvSpPr>
        <p:spPr>
          <a:xfrm>
            <a:off x="6686620" y="2814367"/>
            <a:ext cx="57387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Server</a:t>
            </a:r>
            <a:endParaRPr/>
          </a:p>
        </p:txBody>
      </p:sp>
      <p:grpSp>
        <p:nvGrpSpPr>
          <p:cNvPr id="184" name="Group 183">
            <a:extLst>
              <a:ext uri="{FF2B5EF4-FFF2-40B4-BE49-F238E27FC236}">
                <a16:creationId xmlns:a16="http://schemas.microsoft.com/office/drawing/2014/main" id="{B3D7773C-D2F5-459E-AC06-D8472FA0134E}"/>
              </a:ext>
            </a:extLst>
          </p:cNvPr>
          <p:cNvGrpSpPr/>
          <p:nvPr/>
        </p:nvGrpSpPr>
        <p:grpSpPr>
          <a:xfrm>
            <a:off x="5637795" y="5660063"/>
            <a:ext cx="145788" cy="145788"/>
            <a:chOff x="5637795" y="5660063"/>
            <a:chExt cx="145788" cy="145788"/>
          </a:xfrm>
        </p:grpSpPr>
        <p:sp>
          <p:nvSpPr>
            <p:cNvPr id="185" name="Google Shape;7908;p65">
              <a:extLst>
                <a:ext uri="{FF2B5EF4-FFF2-40B4-BE49-F238E27FC236}">
                  <a16:creationId xmlns:a16="http://schemas.microsoft.com/office/drawing/2014/main" id="{8B68699E-B792-4C57-8FC9-E6BF50A11604}"/>
                </a:ext>
              </a:extLst>
            </p:cNvPr>
            <p:cNvSpPr/>
            <p:nvPr/>
          </p:nvSpPr>
          <p:spPr>
            <a:xfrm>
              <a:off x="5637795" y="5660063"/>
              <a:ext cx="145788" cy="14578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86" name="Google Shape;7909;p65">
              <a:extLst>
                <a:ext uri="{FF2B5EF4-FFF2-40B4-BE49-F238E27FC236}">
                  <a16:creationId xmlns:a16="http://schemas.microsoft.com/office/drawing/2014/main" id="{B7B985EA-3C06-4EF2-A00D-1CA87438134B}"/>
                </a:ext>
              </a:extLst>
            </p:cNvPr>
            <p:cNvSpPr/>
            <p:nvPr/>
          </p:nvSpPr>
          <p:spPr>
            <a:xfrm>
              <a:off x="5676010" y="5739977"/>
              <a:ext cx="67989" cy="43111"/>
            </a:xfrm>
            <a:custGeom>
              <a:avLst/>
              <a:gdLst/>
              <a:ahLst/>
              <a:cxnLst/>
              <a:rect l="l" t="t" r="r" b="b"/>
              <a:pathLst>
                <a:path w="365438" h="231720" extrusionOk="0">
                  <a:moveTo>
                    <a:pt x="341099" y="180472"/>
                  </a:moveTo>
                  <a:lnTo>
                    <a:pt x="337266" y="180472"/>
                  </a:lnTo>
                  <a:lnTo>
                    <a:pt x="337266" y="28878"/>
                  </a:lnTo>
                  <a:cubicBezTo>
                    <a:pt x="337376" y="13039"/>
                    <a:pt x="324625" y="110"/>
                    <a:pt x="308785" y="1"/>
                  </a:cubicBezTo>
                  <a:cubicBezTo>
                    <a:pt x="308719" y="0"/>
                    <a:pt x="308652" y="0"/>
                    <a:pt x="308586" y="0"/>
                  </a:cubicBezTo>
                  <a:lnTo>
                    <a:pt x="59388" y="0"/>
                  </a:lnTo>
                  <a:cubicBezTo>
                    <a:pt x="43585" y="0"/>
                    <a:pt x="30775" y="12811"/>
                    <a:pt x="30775" y="28614"/>
                  </a:cubicBezTo>
                  <a:lnTo>
                    <a:pt x="30775" y="180472"/>
                  </a:lnTo>
                  <a:lnTo>
                    <a:pt x="26942" y="180472"/>
                  </a:lnTo>
                  <a:cubicBezTo>
                    <a:pt x="12800" y="179753"/>
                    <a:pt x="752" y="190635"/>
                    <a:pt x="34" y="204778"/>
                  </a:cubicBezTo>
                  <a:cubicBezTo>
                    <a:pt x="-685" y="218920"/>
                    <a:pt x="10197" y="230967"/>
                    <a:pt x="24340" y="231686"/>
                  </a:cubicBezTo>
                  <a:cubicBezTo>
                    <a:pt x="25207" y="231732"/>
                    <a:pt x="26075" y="231732"/>
                    <a:pt x="26942" y="231686"/>
                  </a:cubicBezTo>
                  <a:lnTo>
                    <a:pt x="341099" y="231686"/>
                  </a:lnTo>
                  <a:cubicBezTo>
                    <a:pt x="355241" y="230967"/>
                    <a:pt x="366123" y="218920"/>
                    <a:pt x="365405" y="204778"/>
                  </a:cubicBezTo>
                  <a:cubicBezTo>
                    <a:pt x="364737" y="191640"/>
                    <a:pt x="354236" y="181139"/>
                    <a:pt x="341099" y="180472"/>
                  </a:cubicBezTo>
                  <a:close/>
                  <a:moveTo>
                    <a:pt x="314666" y="180472"/>
                  </a:moveTo>
                  <a:lnTo>
                    <a:pt x="53243" y="180472"/>
                  </a:lnTo>
                  <a:lnTo>
                    <a:pt x="53243" y="28878"/>
                  </a:lnTo>
                  <a:cubicBezTo>
                    <a:pt x="53243" y="25484"/>
                    <a:pt x="55994" y="22732"/>
                    <a:pt x="59388" y="22732"/>
                  </a:cubicBezTo>
                  <a:lnTo>
                    <a:pt x="308586" y="22732"/>
                  </a:lnTo>
                  <a:cubicBezTo>
                    <a:pt x="311980" y="22732"/>
                    <a:pt x="314732" y="25484"/>
                    <a:pt x="314732" y="288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0" name="Google Shape;7910;p65">
              <a:extLst>
                <a:ext uri="{FF2B5EF4-FFF2-40B4-BE49-F238E27FC236}">
                  <a16:creationId xmlns:a16="http://schemas.microsoft.com/office/drawing/2014/main" id="{802C2B22-5307-43E8-8A3A-A934F8BBC1B7}"/>
                </a:ext>
              </a:extLst>
            </p:cNvPr>
            <p:cNvSpPr/>
            <p:nvPr/>
          </p:nvSpPr>
          <p:spPr>
            <a:xfrm>
              <a:off x="5664405" y="5745349"/>
              <a:ext cx="4666" cy="4672"/>
            </a:xfrm>
            <a:custGeom>
              <a:avLst/>
              <a:gdLst/>
              <a:ahLst/>
              <a:cxnLst/>
              <a:rect l="l" t="t" r="r" b="b"/>
              <a:pathLst>
                <a:path w="25080" h="25114" extrusionOk="0">
                  <a:moveTo>
                    <a:pt x="24357" y="8264"/>
                  </a:moveTo>
                  <a:cubicBezTo>
                    <a:pt x="21985" y="1748"/>
                    <a:pt x="14780" y="-1611"/>
                    <a:pt x="8263" y="761"/>
                  </a:cubicBezTo>
                  <a:cubicBezTo>
                    <a:pt x="1748" y="3133"/>
                    <a:pt x="-1611" y="10339"/>
                    <a:pt x="761" y="16855"/>
                  </a:cubicBezTo>
                  <a:cubicBezTo>
                    <a:pt x="2562" y="21803"/>
                    <a:pt x="7262" y="25102"/>
                    <a:pt x="12528" y="25115"/>
                  </a:cubicBezTo>
                  <a:cubicBezTo>
                    <a:pt x="13968" y="25099"/>
                    <a:pt x="15396" y="24853"/>
                    <a:pt x="16758" y="24388"/>
                  </a:cubicBezTo>
                  <a:cubicBezTo>
                    <a:pt x="23275" y="21998"/>
                    <a:pt x="26662" y="14813"/>
                    <a:pt x="24357" y="82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1" name="Google Shape;7911;p65">
              <a:extLst>
                <a:ext uri="{FF2B5EF4-FFF2-40B4-BE49-F238E27FC236}">
                  <a16:creationId xmlns:a16="http://schemas.microsoft.com/office/drawing/2014/main" id="{4AAF2343-DBEA-4943-AA5C-9A3618A3F602}"/>
                </a:ext>
              </a:extLst>
            </p:cNvPr>
            <p:cNvSpPr/>
            <p:nvPr/>
          </p:nvSpPr>
          <p:spPr>
            <a:xfrm>
              <a:off x="5666667" y="5708793"/>
              <a:ext cx="4669" cy="4673"/>
            </a:xfrm>
            <a:custGeom>
              <a:avLst/>
              <a:gdLst/>
              <a:ahLst/>
              <a:cxnLst/>
              <a:rect l="l" t="t" r="r" b="b"/>
              <a:pathLst>
                <a:path w="25094" h="25116" extrusionOk="0">
                  <a:moveTo>
                    <a:pt x="6846" y="23751"/>
                  </a:moveTo>
                  <a:cubicBezTo>
                    <a:pt x="13027" y="26893"/>
                    <a:pt x="20586" y="24430"/>
                    <a:pt x="23728" y="18248"/>
                  </a:cubicBezTo>
                  <a:cubicBezTo>
                    <a:pt x="26871" y="12067"/>
                    <a:pt x="24407" y="4508"/>
                    <a:pt x="18225" y="1366"/>
                  </a:cubicBezTo>
                  <a:cubicBezTo>
                    <a:pt x="12058" y="-1770"/>
                    <a:pt x="4516" y="675"/>
                    <a:pt x="1361" y="6834"/>
                  </a:cubicBezTo>
                  <a:cubicBezTo>
                    <a:pt x="-1769" y="13022"/>
                    <a:pt x="681" y="20576"/>
                    <a:pt x="6846" y="237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2" name="Google Shape;7912;p65">
              <a:extLst>
                <a:ext uri="{FF2B5EF4-FFF2-40B4-BE49-F238E27FC236}">
                  <a16:creationId xmlns:a16="http://schemas.microsoft.com/office/drawing/2014/main" id="{D35071BA-1410-4229-8ECA-1EDD9801A2CB}"/>
                </a:ext>
              </a:extLst>
            </p:cNvPr>
            <p:cNvSpPr/>
            <p:nvPr/>
          </p:nvSpPr>
          <p:spPr>
            <a:xfrm>
              <a:off x="5671741" y="5700905"/>
              <a:ext cx="4672" cy="4672"/>
            </a:xfrm>
            <a:custGeom>
              <a:avLst/>
              <a:gdLst/>
              <a:ahLst/>
              <a:cxnLst/>
              <a:rect l="l" t="t" r="r" b="b"/>
              <a:pathLst>
                <a:path w="25112" h="25112" extrusionOk="0">
                  <a:moveTo>
                    <a:pt x="22397" y="20354"/>
                  </a:moveTo>
                  <a:cubicBezTo>
                    <a:pt x="26704" y="14919"/>
                    <a:pt x="25789" y="7022"/>
                    <a:pt x="20354" y="2715"/>
                  </a:cubicBezTo>
                  <a:cubicBezTo>
                    <a:pt x="14919" y="-1591"/>
                    <a:pt x="7022" y="-676"/>
                    <a:pt x="2716" y="4759"/>
                  </a:cubicBezTo>
                  <a:cubicBezTo>
                    <a:pt x="-1591" y="10193"/>
                    <a:pt x="-677" y="18091"/>
                    <a:pt x="4758" y="22397"/>
                  </a:cubicBezTo>
                  <a:cubicBezTo>
                    <a:pt x="6976" y="24154"/>
                    <a:pt x="9722" y="25111"/>
                    <a:pt x="12551" y="25112"/>
                  </a:cubicBezTo>
                  <a:cubicBezTo>
                    <a:pt x="16387" y="25114"/>
                    <a:pt x="20014" y="23361"/>
                    <a:pt x="22397" y="203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3" name="Google Shape;7913;p65">
              <a:extLst>
                <a:ext uri="{FF2B5EF4-FFF2-40B4-BE49-F238E27FC236}">
                  <a16:creationId xmlns:a16="http://schemas.microsoft.com/office/drawing/2014/main" id="{07CB2F12-9E5F-4DE4-8E90-66982423E500}"/>
                </a:ext>
              </a:extLst>
            </p:cNvPr>
            <p:cNvSpPr/>
            <p:nvPr/>
          </p:nvSpPr>
          <p:spPr>
            <a:xfrm>
              <a:off x="5668478" y="5753810"/>
              <a:ext cx="4672" cy="4668"/>
            </a:xfrm>
            <a:custGeom>
              <a:avLst/>
              <a:gdLst/>
              <a:ahLst/>
              <a:cxnLst/>
              <a:rect l="l" t="t" r="r" b="b"/>
              <a:pathLst>
                <a:path w="25114" h="25090" extrusionOk="0">
                  <a:moveTo>
                    <a:pt x="5970" y="1844"/>
                  </a:moveTo>
                  <a:cubicBezTo>
                    <a:pt x="67" y="5481"/>
                    <a:pt x="-1769" y="13216"/>
                    <a:pt x="1868" y="19120"/>
                  </a:cubicBezTo>
                  <a:cubicBezTo>
                    <a:pt x="5506" y="25023"/>
                    <a:pt x="13241" y="26860"/>
                    <a:pt x="19144" y="23222"/>
                  </a:cubicBezTo>
                  <a:cubicBezTo>
                    <a:pt x="25024" y="19599"/>
                    <a:pt x="26873" y="11907"/>
                    <a:pt x="23284" y="6007"/>
                  </a:cubicBezTo>
                  <a:cubicBezTo>
                    <a:pt x="19642" y="90"/>
                    <a:pt x="11904" y="-1770"/>
                    <a:pt x="5970" y="18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4" name="Google Shape;7914;p65">
              <a:extLst>
                <a:ext uri="{FF2B5EF4-FFF2-40B4-BE49-F238E27FC236}">
                  <a16:creationId xmlns:a16="http://schemas.microsoft.com/office/drawing/2014/main" id="{F6073153-40B7-4371-AF1B-0BE40E3D36D1}"/>
                </a:ext>
              </a:extLst>
            </p:cNvPr>
            <p:cNvSpPr/>
            <p:nvPr/>
          </p:nvSpPr>
          <p:spPr>
            <a:xfrm>
              <a:off x="5662353" y="5736233"/>
              <a:ext cx="4647" cy="4650"/>
            </a:xfrm>
            <a:custGeom>
              <a:avLst/>
              <a:gdLst/>
              <a:ahLst/>
              <a:cxnLst/>
              <a:rect l="l" t="t" r="r" b="b"/>
              <a:pathLst>
                <a:path w="24980" h="24996" extrusionOk="0">
                  <a:moveTo>
                    <a:pt x="13382" y="24948"/>
                  </a:moveTo>
                  <a:cubicBezTo>
                    <a:pt x="20263" y="24455"/>
                    <a:pt x="25441" y="18478"/>
                    <a:pt x="24948" y="11598"/>
                  </a:cubicBezTo>
                  <a:cubicBezTo>
                    <a:pt x="24455" y="4718"/>
                    <a:pt x="18479" y="-461"/>
                    <a:pt x="11598" y="32"/>
                  </a:cubicBezTo>
                  <a:cubicBezTo>
                    <a:pt x="4718" y="525"/>
                    <a:pt x="-460" y="6502"/>
                    <a:pt x="32" y="13382"/>
                  </a:cubicBezTo>
                  <a:cubicBezTo>
                    <a:pt x="476" y="19576"/>
                    <a:pt x="5404" y="24504"/>
                    <a:pt x="11598" y="24948"/>
                  </a:cubicBezTo>
                  <a:cubicBezTo>
                    <a:pt x="12191" y="25013"/>
                    <a:pt x="12790" y="25013"/>
                    <a:pt x="13382" y="249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5" name="Google Shape;7915;p65">
              <a:extLst>
                <a:ext uri="{FF2B5EF4-FFF2-40B4-BE49-F238E27FC236}">
                  <a16:creationId xmlns:a16="http://schemas.microsoft.com/office/drawing/2014/main" id="{FAA092FB-FA95-4AB6-9D11-F19717E86381}"/>
                </a:ext>
              </a:extLst>
            </p:cNvPr>
            <p:cNvSpPr/>
            <p:nvPr/>
          </p:nvSpPr>
          <p:spPr>
            <a:xfrm>
              <a:off x="5663282" y="5717564"/>
              <a:ext cx="4674" cy="4672"/>
            </a:xfrm>
            <a:custGeom>
              <a:avLst/>
              <a:gdLst/>
              <a:ahLst/>
              <a:cxnLst/>
              <a:rect l="l" t="t" r="r" b="b"/>
              <a:pathLst>
                <a:path w="25125" h="25111" extrusionOk="0">
                  <a:moveTo>
                    <a:pt x="9246" y="24649"/>
                  </a:moveTo>
                  <a:cubicBezTo>
                    <a:pt x="10320" y="24960"/>
                    <a:pt x="11432" y="25116"/>
                    <a:pt x="12550" y="25111"/>
                  </a:cubicBezTo>
                  <a:cubicBezTo>
                    <a:pt x="19484" y="25123"/>
                    <a:pt x="25115" y="19510"/>
                    <a:pt x="25126" y="12576"/>
                  </a:cubicBezTo>
                  <a:cubicBezTo>
                    <a:pt x="25137" y="5641"/>
                    <a:pt x="19525" y="11"/>
                    <a:pt x="12591" y="0"/>
                  </a:cubicBezTo>
                  <a:cubicBezTo>
                    <a:pt x="6921" y="-9"/>
                    <a:pt x="1949" y="3782"/>
                    <a:pt x="457" y="9252"/>
                  </a:cubicBezTo>
                  <a:cubicBezTo>
                    <a:pt x="-1386" y="15899"/>
                    <a:pt x="2508" y="22781"/>
                    <a:pt x="9156" y="24624"/>
                  </a:cubicBezTo>
                  <a:cubicBezTo>
                    <a:pt x="9186" y="24632"/>
                    <a:pt x="9216" y="24641"/>
                    <a:pt x="9246" y="246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6" name="Google Shape;7916;p65">
              <a:extLst>
                <a:ext uri="{FF2B5EF4-FFF2-40B4-BE49-F238E27FC236}">
                  <a16:creationId xmlns:a16="http://schemas.microsoft.com/office/drawing/2014/main" id="{1F9DAC6F-BE4B-4C93-B489-F931B90B9E89}"/>
                </a:ext>
              </a:extLst>
            </p:cNvPr>
            <p:cNvSpPr/>
            <p:nvPr/>
          </p:nvSpPr>
          <p:spPr>
            <a:xfrm>
              <a:off x="5661744" y="5726958"/>
              <a:ext cx="4549" cy="4548"/>
            </a:xfrm>
            <a:custGeom>
              <a:avLst/>
              <a:gdLst/>
              <a:ahLst/>
              <a:cxnLst/>
              <a:rect l="l" t="t" r="r" b="b"/>
              <a:pathLst>
                <a:path w="24450" h="24444" extrusionOk="0">
                  <a:moveTo>
                    <a:pt x="11829" y="24445"/>
                  </a:moveTo>
                  <a:lnTo>
                    <a:pt x="12622" y="24445"/>
                  </a:lnTo>
                  <a:cubicBezTo>
                    <a:pt x="19370" y="24226"/>
                    <a:pt x="24663" y="18578"/>
                    <a:pt x="24444" y="11829"/>
                  </a:cubicBezTo>
                  <a:cubicBezTo>
                    <a:pt x="24225" y="5081"/>
                    <a:pt x="18577" y="-212"/>
                    <a:pt x="11829" y="7"/>
                  </a:cubicBezTo>
                  <a:cubicBezTo>
                    <a:pt x="5080" y="226"/>
                    <a:pt x="-213" y="5874"/>
                    <a:pt x="7" y="12622"/>
                  </a:cubicBezTo>
                  <a:cubicBezTo>
                    <a:pt x="215" y="19063"/>
                    <a:pt x="5388" y="24236"/>
                    <a:pt x="11829" y="244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7" name="Google Shape;7917;p65">
              <a:extLst>
                <a:ext uri="{FF2B5EF4-FFF2-40B4-BE49-F238E27FC236}">
                  <a16:creationId xmlns:a16="http://schemas.microsoft.com/office/drawing/2014/main" id="{74112725-5E1E-4F91-9AA8-4FFC5E364E3D}"/>
                </a:ext>
              </a:extLst>
            </p:cNvPr>
            <p:cNvSpPr/>
            <p:nvPr/>
          </p:nvSpPr>
          <p:spPr>
            <a:xfrm>
              <a:off x="5674181" y="5761347"/>
              <a:ext cx="4602" cy="4607"/>
            </a:xfrm>
            <a:custGeom>
              <a:avLst/>
              <a:gdLst/>
              <a:ahLst/>
              <a:cxnLst/>
              <a:rect l="l" t="t" r="r" b="b"/>
              <a:pathLst>
                <a:path w="24737" h="24764" extrusionOk="0">
                  <a:moveTo>
                    <a:pt x="12649" y="24764"/>
                  </a:moveTo>
                  <a:lnTo>
                    <a:pt x="13904" y="24764"/>
                  </a:lnTo>
                  <a:lnTo>
                    <a:pt x="15094" y="24764"/>
                  </a:lnTo>
                  <a:lnTo>
                    <a:pt x="16283" y="24764"/>
                  </a:lnTo>
                  <a:lnTo>
                    <a:pt x="17473" y="24302"/>
                  </a:lnTo>
                  <a:lnTo>
                    <a:pt x="18530" y="23773"/>
                  </a:lnTo>
                  <a:lnTo>
                    <a:pt x="19587" y="23179"/>
                  </a:lnTo>
                  <a:cubicBezTo>
                    <a:pt x="19939" y="22968"/>
                    <a:pt x="20271" y="22724"/>
                    <a:pt x="20578" y="22452"/>
                  </a:cubicBezTo>
                  <a:cubicBezTo>
                    <a:pt x="21216" y="21902"/>
                    <a:pt x="21813" y="21305"/>
                    <a:pt x="22363" y="20667"/>
                  </a:cubicBezTo>
                  <a:cubicBezTo>
                    <a:pt x="22883" y="20040"/>
                    <a:pt x="23328" y="19352"/>
                    <a:pt x="23684" y="18619"/>
                  </a:cubicBezTo>
                  <a:cubicBezTo>
                    <a:pt x="23900" y="18264"/>
                    <a:pt x="24077" y="17887"/>
                    <a:pt x="24213" y="17495"/>
                  </a:cubicBezTo>
                  <a:cubicBezTo>
                    <a:pt x="24407" y="17139"/>
                    <a:pt x="24561" y="16762"/>
                    <a:pt x="24676" y="16372"/>
                  </a:cubicBezTo>
                  <a:cubicBezTo>
                    <a:pt x="24707" y="15976"/>
                    <a:pt x="24707" y="15578"/>
                    <a:pt x="24676" y="15183"/>
                  </a:cubicBezTo>
                  <a:cubicBezTo>
                    <a:pt x="24758" y="14370"/>
                    <a:pt x="24758" y="13550"/>
                    <a:pt x="24676" y="12737"/>
                  </a:cubicBezTo>
                  <a:cubicBezTo>
                    <a:pt x="24710" y="12320"/>
                    <a:pt x="24710" y="11900"/>
                    <a:pt x="24676" y="11482"/>
                  </a:cubicBezTo>
                  <a:cubicBezTo>
                    <a:pt x="24707" y="11086"/>
                    <a:pt x="24707" y="10688"/>
                    <a:pt x="24676" y="10292"/>
                  </a:cubicBezTo>
                  <a:cubicBezTo>
                    <a:pt x="24707" y="9875"/>
                    <a:pt x="24707" y="9454"/>
                    <a:pt x="24676" y="9037"/>
                  </a:cubicBezTo>
                  <a:cubicBezTo>
                    <a:pt x="24676" y="9037"/>
                    <a:pt x="24676" y="8310"/>
                    <a:pt x="24213" y="7913"/>
                  </a:cubicBezTo>
                  <a:cubicBezTo>
                    <a:pt x="23892" y="7160"/>
                    <a:pt x="23517" y="6431"/>
                    <a:pt x="23090" y="5733"/>
                  </a:cubicBezTo>
                  <a:lnTo>
                    <a:pt x="22495" y="4081"/>
                  </a:lnTo>
                  <a:lnTo>
                    <a:pt x="21636" y="3155"/>
                  </a:lnTo>
                  <a:lnTo>
                    <a:pt x="20711" y="2362"/>
                  </a:lnTo>
                  <a:cubicBezTo>
                    <a:pt x="20421" y="2068"/>
                    <a:pt x="20087" y="1823"/>
                    <a:pt x="19719" y="1636"/>
                  </a:cubicBezTo>
                  <a:lnTo>
                    <a:pt x="18662" y="975"/>
                  </a:lnTo>
                  <a:lnTo>
                    <a:pt x="17605" y="446"/>
                  </a:lnTo>
                  <a:lnTo>
                    <a:pt x="16415" y="50"/>
                  </a:lnTo>
                  <a:lnTo>
                    <a:pt x="15226" y="50"/>
                  </a:lnTo>
                  <a:lnTo>
                    <a:pt x="14036" y="50"/>
                  </a:lnTo>
                  <a:cubicBezTo>
                    <a:pt x="13200" y="-17"/>
                    <a:pt x="12361" y="-17"/>
                    <a:pt x="11525" y="50"/>
                  </a:cubicBezTo>
                  <a:lnTo>
                    <a:pt x="10336" y="50"/>
                  </a:lnTo>
                  <a:lnTo>
                    <a:pt x="9146" y="50"/>
                  </a:lnTo>
                  <a:lnTo>
                    <a:pt x="7957" y="446"/>
                  </a:lnTo>
                  <a:lnTo>
                    <a:pt x="6833" y="975"/>
                  </a:lnTo>
                  <a:lnTo>
                    <a:pt x="5776" y="1636"/>
                  </a:lnTo>
                  <a:lnTo>
                    <a:pt x="4785" y="2362"/>
                  </a:lnTo>
                  <a:lnTo>
                    <a:pt x="3860" y="3155"/>
                  </a:lnTo>
                  <a:lnTo>
                    <a:pt x="2670" y="4081"/>
                  </a:lnTo>
                  <a:lnTo>
                    <a:pt x="1943" y="5072"/>
                  </a:lnTo>
                  <a:cubicBezTo>
                    <a:pt x="1699" y="5409"/>
                    <a:pt x="1479" y="5762"/>
                    <a:pt x="1282" y="6129"/>
                  </a:cubicBezTo>
                  <a:lnTo>
                    <a:pt x="754" y="7253"/>
                  </a:lnTo>
                  <a:lnTo>
                    <a:pt x="357" y="8376"/>
                  </a:lnTo>
                  <a:cubicBezTo>
                    <a:pt x="357" y="8772"/>
                    <a:pt x="357" y="9235"/>
                    <a:pt x="27" y="9632"/>
                  </a:cubicBezTo>
                  <a:cubicBezTo>
                    <a:pt x="-6" y="10027"/>
                    <a:pt x="-6" y="10425"/>
                    <a:pt x="27" y="10821"/>
                  </a:cubicBezTo>
                  <a:cubicBezTo>
                    <a:pt x="-8" y="11239"/>
                    <a:pt x="-8" y="11659"/>
                    <a:pt x="27" y="12077"/>
                  </a:cubicBezTo>
                  <a:cubicBezTo>
                    <a:pt x="-6" y="12472"/>
                    <a:pt x="-6" y="12870"/>
                    <a:pt x="27" y="13266"/>
                  </a:cubicBezTo>
                  <a:cubicBezTo>
                    <a:pt x="-9" y="13684"/>
                    <a:pt x="-9" y="14104"/>
                    <a:pt x="27" y="14522"/>
                  </a:cubicBezTo>
                  <a:cubicBezTo>
                    <a:pt x="27" y="14918"/>
                    <a:pt x="27" y="15315"/>
                    <a:pt x="357" y="15711"/>
                  </a:cubicBezTo>
                  <a:lnTo>
                    <a:pt x="754" y="16835"/>
                  </a:lnTo>
                  <a:cubicBezTo>
                    <a:pt x="754" y="17231"/>
                    <a:pt x="1084" y="17628"/>
                    <a:pt x="1282" y="17958"/>
                  </a:cubicBezTo>
                  <a:cubicBezTo>
                    <a:pt x="1463" y="18333"/>
                    <a:pt x="1685" y="18688"/>
                    <a:pt x="1943" y="19015"/>
                  </a:cubicBezTo>
                  <a:cubicBezTo>
                    <a:pt x="2147" y="19372"/>
                    <a:pt x="2391" y="19705"/>
                    <a:pt x="2670" y="20007"/>
                  </a:cubicBezTo>
                  <a:lnTo>
                    <a:pt x="3463" y="20932"/>
                  </a:lnTo>
                  <a:lnTo>
                    <a:pt x="4388" y="21791"/>
                  </a:lnTo>
                  <a:lnTo>
                    <a:pt x="5379" y="22518"/>
                  </a:lnTo>
                  <a:lnTo>
                    <a:pt x="6437" y="23112"/>
                  </a:lnTo>
                  <a:lnTo>
                    <a:pt x="7560" y="23641"/>
                  </a:lnTo>
                  <a:lnTo>
                    <a:pt x="8750" y="24104"/>
                  </a:lnTo>
                  <a:lnTo>
                    <a:pt x="9939" y="24104"/>
                  </a:lnTo>
                  <a:lnTo>
                    <a:pt x="11129" y="24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" name="Google Shape;7918;p65">
              <a:extLst>
                <a:ext uri="{FF2B5EF4-FFF2-40B4-BE49-F238E27FC236}">
                  <a16:creationId xmlns:a16="http://schemas.microsoft.com/office/drawing/2014/main" id="{68EC95A5-92E7-4012-A30F-93459F313CE4}"/>
                </a:ext>
              </a:extLst>
            </p:cNvPr>
            <p:cNvSpPr/>
            <p:nvPr/>
          </p:nvSpPr>
          <p:spPr>
            <a:xfrm>
              <a:off x="5672761" y="5688917"/>
              <a:ext cx="20974" cy="18479"/>
            </a:xfrm>
            <a:custGeom>
              <a:avLst/>
              <a:gdLst/>
              <a:ahLst/>
              <a:cxnLst/>
              <a:rect l="l" t="t" r="r" b="b"/>
              <a:pathLst>
                <a:path w="112737" h="99322" extrusionOk="0">
                  <a:moveTo>
                    <a:pt x="112737" y="0"/>
                  </a:moveTo>
                  <a:lnTo>
                    <a:pt x="0" y="3370"/>
                  </a:lnTo>
                  <a:lnTo>
                    <a:pt x="59276" y="99322"/>
                  </a:lnTo>
                  <a:lnTo>
                    <a:pt x="1127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" name="Google Shape;7919;p65">
              <a:extLst>
                <a:ext uri="{FF2B5EF4-FFF2-40B4-BE49-F238E27FC236}">
                  <a16:creationId xmlns:a16="http://schemas.microsoft.com/office/drawing/2014/main" id="{040BE23F-3511-46EB-B591-E72354AC79BF}"/>
                </a:ext>
              </a:extLst>
            </p:cNvPr>
            <p:cNvSpPr/>
            <p:nvPr/>
          </p:nvSpPr>
          <p:spPr>
            <a:xfrm>
              <a:off x="5741506" y="5761293"/>
              <a:ext cx="4529" cy="4524"/>
            </a:xfrm>
            <a:custGeom>
              <a:avLst/>
              <a:gdLst/>
              <a:ahLst/>
              <a:cxnLst/>
              <a:rect l="l" t="t" r="r" b="b"/>
              <a:pathLst>
                <a:path w="24345" h="24318" extrusionOk="0">
                  <a:moveTo>
                    <a:pt x="24081" y="9582"/>
                  </a:moveTo>
                  <a:cubicBezTo>
                    <a:pt x="24002" y="9178"/>
                    <a:pt x="23891" y="8780"/>
                    <a:pt x="23750" y="8393"/>
                  </a:cubicBezTo>
                  <a:cubicBezTo>
                    <a:pt x="23648" y="7987"/>
                    <a:pt x="23516" y="7589"/>
                    <a:pt x="23354" y="7203"/>
                  </a:cubicBezTo>
                  <a:cubicBezTo>
                    <a:pt x="23205" y="6838"/>
                    <a:pt x="23028" y="6485"/>
                    <a:pt x="22825" y="6146"/>
                  </a:cubicBezTo>
                  <a:lnTo>
                    <a:pt x="22231" y="5088"/>
                  </a:lnTo>
                  <a:cubicBezTo>
                    <a:pt x="22231" y="5088"/>
                    <a:pt x="21702" y="4361"/>
                    <a:pt x="21438" y="4097"/>
                  </a:cubicBezTo>
                  <a:cubicBezTo>
                    <a:pt x="21210" y="3759"/>
                    <a:pt x="20943" y="3449"/>
                    <a:pt x="20645" y="3172"/>
                  </a:cubicBezTo>
                  <a:cubicBezTo>
                    <a:pt x="20369" y="2852"/>
                    <a:pt x="20058" y="2564"/>
                    <a:pt x="19719" y="2313"/>
                  </a:cubicBezTo>
                  <a:lnTo>
                    <a:pt x="18728" y="1586"/>
                  </a:lnTo>
                  <a:cubicBezTo>
                    <a:pt x="18399" y="1349"/>
                    <a:pt x="18044" y="1150"/>
                    <a:pt x="17671" y="991"/>
                  </a:cubicBezTo>
                  <a:lnTo>
                    <a:pt x="16547" y="463"/>
                  </a:lnTo>
                  <a:lnTo>
                    <a:pt x="15424" y="0"/>
                  </a:lnTo>
                  <a:lnTo>
                    <a:pt x="14235" y="0"/>
                  </a:lnTo>
                  <a:lnTo>
                    <a:pt x="12979" y="0"/>
                  </a:lnTo>
                  <a:lnTo>
                    <a:pt x="10864" y="0"/>
                  </a:lnTo>
                  <a:lnTo>
                    <a:pt x="9609" y="0"/>
                  </a:lnTo>
                  <a:lnTo>
                    <a:pt x="8419" y="0"/>
                  </a:lnTo>
                  <a:lnTo>
                    <a:pt x="7296" y="463"/>
                  </a:lnTo>
                  <a:lnTo>
                    <a:pt x="6172" y="991"/>
                  </a:lnTo>
                  <a:cubicBezTo>
                    <a:pt x="5799" y="1150"/>
                    <a:pt x="5444" y="1349"/>
                    <a:pt x="5115" y="1586"/>
                  </a:cubicBezTo>
                  <a:lnTo>
                    <a:pt x="4124" y="2313"/>
                  </a:lnTo>
                  <a:cubicBezTo>
                    <a:pt x="3784" y="2564"/>
                    <a:pt x="3474" y="2852"/>
                    <a:pt x="3199" y="3172"/>
                  </a:cubicBezTo>
                  <a:lnTo>
                    <a:pt x="2274" y="4361"/>
                  </a:lnTo>
                  <a:lnTo>
                    <a:pt x="1547" y="5353"/>
                  </a:lnTo>
                  <a:lnTo>
                    <a:pt x="952" y="6410"/>
                  </a:lnTo>
                  <a:cubicBezTo>
                    <a:pt x="750" y="6749"/>
                    <a:pt x="573" y="7102"/>
                    <a:pt x="423" y="7467"/>
                  </a:cubicBezTo>
                  <a:cubicBezTo>
                    <a:pt x="261" y="7853"/>
                    <a:pt x="129" y="8251"/>
                    <a:pt x="27" y="8657"/>
                  </a:cubicBezTo>
                  <a:cubicBezTo>
                    <a:pt x="-3" y="9053"/>
                    <a:pt x="-3" y="9451"/>
                    <a:pt x="27" y="9846"/>
                  </a:cubicBezTo>
                  <a:lnTo>
                    <a:pt x="27" y="11102"/>
                  </a:lnTo>
                  <a:cubicBezTo>
                    <a:pt x="27" y="11498"/>
                    <a:pt x="27" y="11895"/>
                    <a:pt x="27" y="12291"/>
                  </a:cubicBezTo>
                  <a:cubicBezTo>
                    <a:pt x="27" y="12688"/>
                    <a:pt x="27" y="13150"/>
                    <a:pt x="27" y="13547"/>
                  </a:cubicBezTo>
                  <a:lnTo>
                    <a:pt x="27" y="14736"/>
                  </a:lnTo>
                  <a:cubicBezTo>
                    <a:pt x="-9" y="15132"/>
                    <a:pt x="-9" y="15530"/>
                    <a:pt x="27" y="15926"/>
                  </a:cubicBezTo>
                  <a:cubicBezTo>
                    <a:pt x="129" y="16332"/>
                    <a:pt x="261" y="16730"/>
                    <a:pt x="423" y="17115"/>
                  </a:cubicBezTo>
                  <a:cubicBezTo>
                    <a:pt x="572" y="17502"/>
                    <a:pt x="749" y="17877"/>
                    <a:pt x="952" y="18239"/>
                  </a:cubicBezTo>
                  <a:lnTo>
                    <a:pt x="1547" y="19296"/>
                  </a:lnTo>
                  <a:lnTo>
                    <a:pt x="2274" y="20287"/>
                  </a:lnTo>
                  <a:lnTo>
                    <a:pt x="3133" y="21213"/>
                  </a:lnTo>
                  <a:lnTo>
                    <a:pt x="4058" y="22006"/>
                  </a:lnTo>
                  <a:lnTo>
                    <a:pt x="5049" y="22732"/>
                  </a:lnTo>
                  <a:lnTo>
                    <a:pt x="6106" y="23393"/>
                  </a:lnTo>
                  <a:lnTo>
                    <a:pt x="7230" y="23922"/>
                  </a:lnTo>
                  <a:lnTo>
                    <a:pt x="8353" y="24318"/>
                  </a:lnTo>
                  <a:lnTo>
                    <a:pt x="9543" y="24318"/>
                  </a:lnTo>
                  <a:lnTo>
                    <a:pt x="10798" y="24318"/>
                  </a:lnTo>
                  <a:lnTo>
                    <a:pt x="13243" y="24318"/>
                  </a:lnTo>
                  <a:lnTo>
                    <a:pt x="14499" y="24318"/>
                  </a:lnTo>
                  <a:lnTo>
                    <a:pt x="15688" y="24318"/>
                  </a:lnTo>
                  <a:lnTo>
                    <a:pt x="16812" y="23922"/>
                  </a:lnTo>
                  <a:lnTo>
                    <a:pt x="17935" y="23393"/>
                  </a:lnTo>
                  <a:lnTo>
                    <a:pt x="18993" y="22732"/>
                  </a:lnTo>
                  <a:lnTo>
                    <a:pt x="19984" y="22006"/>
                  </a:lnTo>
                  <a:lnTo>
                    <a:pt x="20909" y="21213"/>
                  </a:lnTo>
                  <a:cubicBezTo>
                    <a:pt x="21192" y="20921"/>
                    <a:pt x="21457" y="20612"/>
                    <a:pt x="21702" y="20287"/>
                  </a:cubicBezTo>
                  <a:lnTo>
                    <a:pt x="22495" y="19296"/>
                  </a:lnTo>
                  <a:lnTo>
                    <a:pt x="23090" y="18239"/>
                  </a:lnTo>
                  <a:cubicBezTo>
                    <a:pt x="23292" y="17877"/>
                    <a:pt x="23470" y="17502"/>
                    <a:pt x="23618" y="17115"/>
                  </a:cubicBezTo>
                  <a:cubicBezTo>
                    <a:pt x="23780" y="16730"/>
                    <a:pt x="23912" y="16332"/>
                    <a:pt x="24015" y="15926"/>
                  </a:cubicBezTo>
                  <a:cubicBezTo>
                    <a:pt x="24161" y="15541"/>
                    <a:pt x="24273" y="15142"/>
                    <a:pt x="24345" y="14736"/>
                  </a:cubicBezTo>
                  <a:lnTo>
                    <a:pt x="24345" y="13547"/>
                  </a:lnTo>
                  <a:cubicBezTo>
                    <a:pt x="24345" y="13150"/>
                    <a:pt x="24345" y="12688"/>
                    <a:pt x="24345" y="12291"/>
                  </a:cubicBezTo>
                  <a:cubicBezTo>
                    <a:pt x="24345" y="11895"/>
                    <a:pt x="24345" y="11498"/>
                    <a:pt x="24345" y="11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0" name="Google Shape;7920;p65">
              <a:extLst>
                <a:ext uri="{FF2B5EF4-FFF2-40B4-BE49-F238E27FC236}">
                  <a16:creationId xmlns:a16="http://schemas.microsoft.com/office/drawing/2014/main" id="{587FFA4B-FAC5-4E2E-956B-27F1ECE332F3}"/>
                </a:ext>
              </a:extLst>
            </p:cNvPr>
            <p:cNvSpPr/>
            <p:nvPr/>
          </p:nvSpPr>
          <p:spPr>
            <a:xfrm>
              <a:off x="5753712" y="5725939"/>
              <a:ext cx="4623" cy="4667"/>
            </a:xfrm>
            <a:custGeom>
              <a:avLst/>
              <a:gdLst/>
              <a:ahLst/>
              <a:cxnLst/>
              <a:rect l="l" t="t" r="r" b="b"/>
              <a:pathLst>
                <a:path w="24851" h="25085" extrusionOk="0">
                  <a:moveTo>
                    <a:pt x="11298" y="40"/>
                  </a:moveTo>
                  <a:cubicBezTo>
                    <a:pt x="4399" y="735"/>
                    <a:pt x="-631" y="6891"/>
                    <a:pt x="64" y="13791"/>
                  </a:cubicBezTo>
                  <a:cubicBezTo>
                    <a:pt x="701" y="20104"/>
                    <a:pt x="5946" y="24950"/>
                    <a:pt x="12289" y="25085"/>
                  </a:cubicBezTo>
                  <a:lnTo>
                    <a:pt x="13281" y="25085"/>
                  </a:lnTo>
                  <a:cubicBezTo>
                    <a:pt x="20197" y="24538"/>
                    <a:pt x="25359" y="18487"/>
                    <a:pt x="24812" y="11571"/>
                  </a:cubicBezTo>
                  <a:cubicBezTo>
                    <a:pt x="24265" y="4655"/>
                    <a:pt x="18214" y="-507"/>
                    <a:pt x="11298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1" name="Google Shape;7921;p65">
              <a:extLst>
                <a:ext uri="{FF2B5EF4-FFF2-40B4-BE49-F238E27FC236}">
                  <a16:creationId xmlns:a16="http://schemas.microsoft.com/office/drawing/2014/main" id="{90EA6D8E-441C-4B12-8667-C6ABB92AED1D}"/>
                </a:ext>
              </a:extLst>
            </p:cNvPr>
            <p:cNvSpPr/>
            <p:nvPr/>
          </p:nvSpPr>
          <p:spPr>
            <a:xfrm>
              <a:off x="5751286" y="5744870"/>
              <a:ext cx="4703" cy="4682"/>
            </a:xfrm>
            <a:custGeom>
              <a:avLst/>
              <a:gdLst/>
              <a:ahLst/>
              <a:cxnLst/>
              <a:rect l="l" t="t" r="r" b="b"/>
              <a:pathLst>
                <a:path w="25276" h="25164" extrusionOk="0">
                  <a:moveTo>
                    <a:pt x="16738" y="713"/>
                  </a:moveTo>
                  <a:cubicBezTo>
                    <a:pt x="10187" y="-1586"/>
                    <a:pt x="3012" y="1860"/>
                    <a:pt x="713" y="8411"/>
                  </a:cubicBezTo>
                  <a:cubicBezTo>
                    <a:pt x="-1586" y="14962"/>
                    <a:pt x="1860" y="22137"/>
                    <a:pt x="8411" y="24436"/>
                  </a:cubicBezTo>
                  <a:cubicBezTo>
                    <a:pt x="9751" y="24900"/>
                    <a:pt x="11157" y="25146"/>
                    <a:pt x="12575" y="25163"/>
                  </a:cubicBezTo>
                  <a:cubicBezTo>
                    <a:pt x="19509" y="25244"/>
                    <a:pt x="25195" y="19688"/>
                    <a:pt x="25276" y="12754"/>
                  </a:cubicBezTo>
                  <a:cubicBezTo>
                    <a:pt x="25338" y="7315"/>
                    <a:pt x="21892" y="2453"/>
                    <a:pt x="16738" y="7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" name="Google Shape;7922;p65">
              <a:extLst>
                <a:ext uri="{FF2B5EF4-FFF2-40B4-BE49-F238E27FC236}">
                  <a16:creationId xmlns:a16="http://schemas.microsoft.com/office/drawing/2014/main" id="{B7F83209-9ABB-40A3-B4F6-D9DCBD0C2FD2}"/>
                </a:ext>
              </a:extLst>
            </p:cNvPr>
            <p:cNvSpPr/>
            <p:nvPr/>
          </p:nvSpPr>
          <p:spPr>
            <a:xfrm>
              <a:off x="5751931" y="5716504"/>
              <a:ext cx="4673" cy="4672"/>
            </a:xfrm>
            <a:custGeom>
              <a:avLst/>
              <a:gdLst/>
              <a:ahLst/>
              <a:cxnLst/>
              <a:rect l="l" t="t" r="r" b="b"/>
              <a:pathLst>
                <a:path w="25117" h="25111" extrusionOk="0">
                  <a:moveTo>
                    <a:pt x="520" y="16122"/>
                  </a:moveTo>
                  <a:cubicBezTo>
                    <a:pt x="2124" y="21459"/>
                    <a:pt x="7039" y="25112"/>
                    <a:pt x="12613" y="25110"/>
                  </a:cubicBezTo>
                  <a:cubicBezTo>
                    <a:pt x="13823" y="25129"/>
                    <a:pt x="15029" y="24950"/>
                    <a:pt x="16181" y="24581"/>
                  </a:cubicBezTo>
                  <a:cubicBezTo>
                    <a:pt x="22820" y="22581"/>
                    <a:pt x="26581" y="15576"/>
                    <a:pt x="24581" y="8937"/>
                  </a:cubicBezTo>
                  <a:cubicBezTo>
                    <a:pt x="22581" y="2297"/>
                    <a:pt x="15577" y="-1464"/>
                    <a:pt x="8937" y="537"/>
                  </a:cubicBezTo>
                  <a:cubicBezTo>
                    <a:pt x="2320" y="2530"/>
                    <a:pt x="-1442" y="9496"/>
                    <a:pt x="520" y="16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" name="Google Shape;7923;p65">
              <a:extLst>
                <a:ext uri="{FF2B5EF4-FFF2-40B4-BE49-F238E27FC236}">
                  <a16:creationId xmlns:a16="http://schemas.microsoft.com/office/drawing/2014/main" id="{73A816CA-6C5D-46E2-995A-6B64A6AA925D}"/>
                </a:ext>
              </a:extLst>
            </p:cNvPr>
            <p:cNvSpPr/>
            <p:nvPr/>
          </p:nvSpPr>
          <p:spPr>
            <a:xfrm>
              <a:off x="5748248" y="5707649"/>
              <a:ext cx="4680" cy="4675"/>
            </a:xfrm>
            <a:custGeom>
              <a:avLst/>
              <a:gdLst/>
              <a:ahLst/>
              <a:cxnLst/>
              <a:rect l="l" t="t" r="r" b="b"/>
              <a:pathLst>
                <a:path w="25153" h="25126" extrusionOk="0">
                  <a:moveTo>
                    <a:pt x="12584" y="25126"/>
                  </a:moveTo>
                  <a:cubicBezTo>
                    <a:pt x="14680" y="25104"/>
                    <a:pt x="16742" y="24583"/>
                    <a:pt x="18597" y="23606"/>
                  </a:cubicBezTo>
                  <a:cubicBezTo>
                    <a:pt x="24692" y="20285"/>
                    <a:pt x="26941" y="12652"/>
                    <a:pt x="23619" y="6557"/>
                  </a:cubicBezTo>
                  <a:cubicBezTo>
                    <a:pt x="20298" y="462"/>
                    <a:pt x="12665" y="-1787"/>
                    <a:pt x="6570" y="1534"/>
                  </a:cubicBezTo>
                  <a:cubicBezTo>
                    <a:pt x="475" y="4841"/>
                    <a:pt x="-1785" y="12463"/>
                    <a:pt x="1522" y="18558"/>
                  </a:cubicBezTo>
                  <a:cubicBezTo>
                    <a:pt x="3723" y="22614"/>
                    <a:pt x="7970" y="25135"/>
                    <a:pt x="12584" y="251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" name="Google Shape;7924;p65">
              <a:extLst>
                <a:ext uri="{FF2B5EF4-FFF2-40B4-BE49-F238E27FC236}">
                  <a16:creationId xmlns:a16="http://schemas.microsoft.com/office/drawing/2014/main" id="{9F16E438-FF57-4C87-BDCE-3F6B09962D74}"/>
                </a:ext>
              </a:extLst>
            </p:cNvPr>
            <p:cNvSpPr/>
            <p:nvPr/>
          </p:nvSpPr>
          <p:spPr>
            <a:xfrm>
              <a:off x="5747173" y="5753542"/>
              <a:ext cx="4711" cy="4688"/>
            </a:xfrm>
            <a:custGeom>
              <a:avLst/>
              <a:gdLst/>
              <a:ahLst/>
              <a:cxnLst/>
              <a:rect l="l" t="t" r="r" b="b"/>
              <a:pathLst>
                <a:path w="25324" h="25200" extrusionOk="0">
                  <a:moveTo>
                    <a:pt x="19219" y="1872"/>
                  </a:moveTo>
                  <a:cubicBezTo>
                    <a:pt x="13288" y="-1777"/>
                    <a:pt x="5522" y="72"/>
                    <a:pt x="1872" y="6002"/>
                  </a:cubicBezTo>
                  <a:cubicBezTo>
                    <a:pt x="-1777" y="11933"/>
                    <a:pt x="72" y="19699"/>
                    <a:pt x="6002" y="23349"/>
                  </a:cubicBezTo>
                  <a:cubicBezTo>
                    <a:pt x="7984" y="24584"/>
                    <a:pt x="10277" y="25227"/>
                    <a:pt x="12611" y="25199"/>
                  </a:cubicBezTo>
                  <a:cubicBezTo>
                    <a:pt x="19545" y="25287"/>
                    <a:pt x="25237" y="19737"/>
                    <a:pt x="25324" y="12803"/>
                  </a:cubicBezTo>
                  <a:cubicBezTo>
                    <a:pt x="25381" y="8333"/>
                    <a:pt x="23055" y="4169"/>
                    <a:pt x="19219" y="18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5" name="Google Shape;7925;p65">
              <a:extLst>
                <a:ext uri="{FF2B5EF4-FFF2-40B4-BE49-F238E27FC236}">
                  <a16:creationId xmlns:a16="http://schemas.microsoft.com/office/drawing/2014/main" id="{091B0187-437F-4810-8D6E-4F30C106ECE7}"/>
                </a:ext>
              </a:extLst>
            </p:cNvPr>
            <p:cNvSpPr/>
            <p:nvPr/>
          </p:nvSpPr>
          <p:spPr>
            <a:xfrm>
              <a:off x="5742807" y="5699745"/>
              <a:ext cx="4672" cy="4672"/>
            </a:xfrm>
            <a:custGeom>
              <a:avLst/>
              <a:gdLst/>
              <a:ahLst/>
              <a:cxnLst/>
              <a:rect l="l" t="t" r="r" b="b"/>
              <a:pathLst>
                <a:path w="25111" h="25111" extrusionOk="0">
                  <a:moveTo>
                    <a:pt x="22069" y="4362"/>
                  </a:moveTo>
                  <a:cubicBezTo>
                    <a:pt x="17544" y="-892"/>
                    <a:pt x="9616" y="-1483"/>
                    <a:pt x="4362" y="3043"/>
                  </a:cubicBezTo>
                  <a:cubicBezTo>
                    <a:pt x="-892" y="7568"/>
                    <a:pt x="-1483" y="15496"/>
                    <a:pt x="3042" y="20750"/>
                  </a:cubicBezTo>
                  <a:cubicBezTo>
                    <a:pt x="5427" y="23518"/>
                    <a:pt x="8899" y="25111"/>
                    <a:pt x="12553" y="25112"/>
                  </a:cubicBezTo>
                  <a:cubicBezTo>
                    <a:pt x="19487" y="25113"/>
                    <a:pt x="25110" y="19493"/>
                    <a:pt x="25111" y="12559"/>
                  </a:cubicBezTo>
                  <a:cubicBezTo>
                    <a:pt x="25112" y="9550"/>
                    <a:pt x="24032" y="6642"/>
                    <a:pt x="22069" y="43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6" name="Google Shape;7926;p65">
              <a:extLst>
                <a:ext uri="{FF2B5EF4-FFF2-40B4-BE49-F238E27FC236}">
                  <a16:creationId xmlns:a16="http://schemas.microsoft.com/office/drawing/2014/main" id="{71BD1056-63CE-45E4-B4F1-4C816E814CB2}"/>
                </a:ext>
              </a:extLst>
            </p:cNvPr>
            <p:cNvSpPr/>
            <p:nvPr/>
          </p:nvSpPr>
          <p:spPr>
            <a:xfrm>
              <a:off x="5753530" y="5735521"/>
              <a:ext cx="4679" cy="4660"/>
            </a:xfrm>
            <a:custGeom>
              <a:avLst/>
              <a:gdLst/>
              <a:ahLst/>
              <a:cxnLst/>
              <a:rect l="l" t="t" r="r" b="b"/>
              <a:pathLst>
                <a:path w="25147" h="25048" extrusionOk="0">
                  <a:moveTo>
                    <a:pt x="13851" y="132"/>
                  </a:moveTo>
                  <a:cubicBezTo>
                    <a:pt x="6954" y="-583"/>
                    <a:pt x="783" y="4429"/>
                    <a:pt x="68" y="11326"/>
                  </a:cubicBezTo>
                  <a:cubicBezTo>
                    <a:pt x="-627" y="18022"/>
                    <a:pt x="4084" y="24075"/>
                    <a:pt x="10746" y="25045"/>
                  </a:cubicBezTo>
                  <a:lnTo>
                    <a:pt x="12332" y="25045"/>
                  </a:lnTo>
                  <a:cubicBezTo>
                    <a:pt x="19264" y="25189"/>
                    <a:pt x="25001" y="19685"/>
                    <a:pt x="25144" y="12752"/>
                  </a:cubicBezTo>
                  <a:cubicBezTo>
                    <a:pt x="25280" y="6208"/>
                    <a:pt x="20365" y="657"/>
                    <a:pt x="138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7" name="Google Shape;7927;p65">
              <a:extLst>
                <a:ext uri="{FF2B5EF4-FFF2-40B4-BE49-F238E27FC236}">
                  <a16:creationId xmlns:a16="http://schemas.microsoft.com/office/drawing/2014/main" id="{B96C1EA4-CF17-42D4-A28E-262E238C2856}"/>
                </a:ext>
              </a:extLst>
            </p:cNvPr>
            <p:cNvSpPr/>
            <p:nvPr/>
          </p:nvSpPr>
          <p:spPr>
            <a:xfrm>
              <a:off x="5726449" y="5688908"/>
              <a:ext cx="18651" cy="16229"/>
            </a:xfrm>
            <a:custGeom>
              <a:avLst/>
              <a:gdLst/>
              <a:ahLst/>
              <a:cxnLst/>
              <a:rect l="l" t="t" r="r" b="b"/>
              <a:pathLst>
                <a:path w="100247" h="87229" extrusionOk="0">
                  <a:moveTo>
                    <a:pt x="100247" y="859"/>
                  </a:moveTo>
                  <a:lnTo>
                    <a:pt x="0" y="0"/>
                  </a:lnTo>
                  <a:lnTo>
                    <a:pt x="49430" y="87229"/>
                  </a:lnTo>
                  <a:lnTo>
                    <a:pt x="100247" y="8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7D4A896D-EA57-4BC3-9DC6-BA250E5430E8}"/>
              </a:ext>
            </a:extLst>
          </p:cNvPr>
          <p:cNvGrpSpPr/>
          <p:nvPr/>
        </p:nvGrpSpPr>
        <p:grpSpPr>
          <a:xfrm>
            <a:off x="4725501" y="5542884"/>
            <a:ext cx="391804" cy="391804"/>
            <a:chOff x="4725501" y="5542884"/>
            <a:chExt cx="391804" cy="391804"/>
          </a:xfrm>
        </p:grpSpPr>
        <p:sp>
          <p:nvSpPr>
            <p:cNvPr id="209" name="Google Shape;7929;p65">
              <a:extLst>
                <a:ext uri="{FF2B5EF4-FFF2-40B4-BE49-F238E27FC236}">
                  <a16:creationId xmlns:a16="http://schemas.microsoft.com/office/drawing/2014/main" id="{04F9FFA8-22DB-44C1-B998-333DAA861DCA}"/>
                </a:ext>
              </a:extLst>
            </p:cNvPr>
            <p:cNvSpPr/>
            <p:nvPr/>
          </p:nvSpPr>
          <p:spPr>
            <a:xfrm>
              <a:off x="4725501" y="5542884"/>
              <a:ext cx="391804" cy="391804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" name="Google Shape;7930;p65">
              <a:extLst>
                <a:ext uri="{FF2B5EF4-FFF2-40B4-BE49-F238E27FC236}">
                  <a16:creationId xmlns:a16="http://schemas.microsoft.com/office/drawing/2014/main" id="{14F76D9E-952B-4E17-86C8-93A6F3147DFB}"/>
                </a:ext>
              </a:extLst>
            </p:cNvPr>
            <p:cNvSpPr/>
            <p:nvPr/>
          </p:nvSpPr>
          <p:spPr>
            <a:xfrm>
              <a:off x="4828203" y="5757653"/>
              <a:ext cx="182719" cy="115860"/>
            </a:xfrm>
            <a:custGeom>
              <a:avLst/>
              <a:gdLst/>
              <a:ahLst/>
              <a:cxnLst/>
              <a:rect l="l" t="t" r="r" b="b"/>
              <a:pathLst>
                <a:path w="365438" h="231720" extrusionOk="0">
                  <a:moveTo>
                    <a:pt x="341099" y="180472"/>
                  </a:moveTo>
                  <a:lnTo>
                    <a:pt x="337266" y="180472"/>
                  </a:lnTo>
                  <a:lnTo>
                    <a:pt x="337266" y="28878"/>
                  </a:lnTo>
                  <a:cubicBezTo>
                    <a:pt x="337376" y="13039"/>
                    <a:pt x="324625" y="110"/>
                    <a:pt x="308785" y="1"/>
                  </a:cubicBezTo>
                  <a:cubicBezTo>
                    <a:pt x="308719" y="0"/>
                    <a:pt x="308652" y="0"/>
                    <a:pt x="308586" y="0"/>
                  </a:cubicBezTo>
                  <a:lnTo>
                    <a:pt x="59388" y="0"/>
                  </a:lnTo>
                  <a:cubicBezTo>
                    <a:pt x="43585" y="0"/>
                    <a:pt x="30775" y="12811"/>
                    <a:pt x="30775" y="28614"/>
                  </a:cubicBezTo>
                  <a:lnTo>
                    <a:pt x="30775" y="180472"/>
                  </a:lnTo>
                  <a:lnTo>
                    <a:pt x="26942" y="180472"/>
                  </a:lnTo>
                  <a:cubicBezTo>
                    <a:pt x="12800" y="179753"/>
                    <a:pt x="752" y="190635"/>
                    <a:pt x="34" y="204778"/>
                  </a:cubicBezTo>
                  <a:cubicBezTo>
                    <a:pt x="-685" y="218920"/>
                    <a:pt x="10197" y="230967"/>
                    <a:pt x="24340" y="231686"/>
                  </a:cubicBezTo>
                  <a:cubicBezTo>
                    <a:pt x="25207" y="231732"/>
                    <a:pt x="26075" y="231732"/>
                    <a:pt x="26942" y="231686"/>
                  </a:cubicBezTo>
                  <a:lnTo>
                    <a:pt x="341099" y="231686"/>
                  </a:lnTo>
                  <a:cubicBezTo>
                    <a:pt x="355241" y="230967"/>
                    <a:pt x="366123" y="218920"/>
                    <a:pt x="365405" y="204778"/>
                  </a:cubicBezTo>
                  <a:cubicBezTo>
                    <a:pt x="364737" y="191640"/>
                    <a:pt x="354236" y="181139"/>
                    <a:pt x="341099" y="180472"/>
                  </a:cubicBezTo>
                  <a:close/>
                  <a:moveTo>
                    <a:pt x="314666" y="180472"/>
                  </a:moveTo>
                  <a:lnTo>
                    <a:pt x="53243" y="180472"/>
                  </a:lnTo>
                  <a:lnTo>
                    <a:pt x="53243" y="28878"/>
                  </a:lnTo>
                  <a:cubicBezTo>
                    <a:pt x="53243" y="25484"/>
                    <a:pt x="55994" y="22732"/>
                    <a:pt x="59388" y="22732"/>
                  </a:cubicBezTo>
                  <a:lnTo>
                    <a:pt x="308586" y="22732"/>
                  </a:lnTo>
                  <a:cubicBezTo>
                    <a:pt x="311980" y="22732"/>
                    <a:pt x="314732" y="25484"/>
                    <a:pt x="314732" y="2887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" name="Google Shape;7931;p65">
              <a:extLst>
                <a:ext uri="{FF2B5EF4-FFF2-40B4-BE49-F238E27FC236}">
                  <a16:creationId xmlns:a16="http://schemas.microsoft.com/office/drawing/2014/main" id="{8F6E3081-DF2C-4B9D-B1AF-2DADBD483D93}"/>
                </a:ext>
              </a:extLst>
            </p:cNvPr>
            <p:cNvSpPr/>
            <p:nvPr/>
          </p:nvSpPr>
          <p:spPr>
            <a:xfrm>
              <a:off x="4797016" y="5772090"/>
              <a:ext cx="12540" cy="12557"/>
            </a:xfrm>
            <a:custGeom>
              <a:avLst/>
              <a:gdLst/>
              <a:ahLst/>
              <a:cxnLst/>
              <a:rect l="l" t="t" r="r" b="b"/>
              <a:pathLst>
                <a:path w="25080" h="25114" extrusionOk="0">
                  <a:moveTo>
                    <a:pt x="24357" y="8264"/>
                  </a:moveTo>
                  <a:cubicBezTo>
                    <a:pt x="21985" y="1748"/>
                    <a:pt x="14780" y="-1611"/>
                    <a:pt x="8263" y="761"/>
                  </a:cubicBezTo>
                  <a:cubicBezTo>
                    <a:pt x="1748" y="3133"/>
                    <a:pt x="-1611" y="10339"/>
                    <a:pt x="761" y="16855"/>
                  </a:cubicBezTo>
                  <a:cubicBezTo>
                    <a:pt x="2562" y="21803"/>
                    <a:pt x="7262" y="25102"/>
                    <a:pt x="12528" y="25115"/>
                  </a:cubicBezTo>
                  <a:cubicBezTo>
                    <a:pt x="13968" y="25099"/>
                    <a:pt x="15396" y="24853"/>
                    <a:pt x="16758" y="24388"/>
                  </a:cubicBezTo>
                  <a:cubicBezTo>
                    <a:pt x="23275" y="21998"/>
                    <a:pt x="26662" y="14813"/>
                    <a:pt x="24357" y="82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" name="Google Shape;7932;p65">
              <a:extLst>
                <a:ext uri="{FF2B5EF4-FFF2-40B4-BE49-F238E27FC236}">
                  <a16:creationId xmlns:a16="http://schemas.microsoft.com/office/drawing/2014/main" id="{4E139DAD-9DED-4ADB-8754-D2E6BA2CDBE6}"/>
                </a:ext>
              </a:extLst>
            </p:cNvPr>
            <p:cNvSpPr/>
            <p:nvPr/>
          </p:nvSpPr>
          <p:spPr>
            <a:xfrm>
              <a:off x="4803095" y="5673846"/>
              <a:ext cx="12547" cy="12558"/>
            </a:xfrm>
            <a:custGeom>
              <a:avLst/>
              <a:gdLst/>
              <a:ahLst/>
              <a:cxnLst/>
              <a:rect l="l" t="t" r="r" b="b"/>
              <a:pathLst>
                <a:path w="25094" h="25116" extrusionOk="0">
                  <a:moveTo>
                    <a:pt x="6846" y="23751"/>
                  </a:moveTo>
                  <a:cubicBezTo>
                    <a:pt x="13027" y="26893"/>
                    <a:pt x="20586" y="24430"/>
                    <a:pt x="23728" y="18248"/>
                  </a:cubicBezTo>
                  <a:cubicBezTo>
                    <a:pt x="26871" y="12067"/>
                    <a:pt x="24407" y="4508"/>
                    <a:pt x="18225" y="1366"/>
                  </a:cubicBezTo>
                  <a:cubicBezTo>
                    <a:pt x="12058" y="-1770"/>
                    <a:pt x="4516" y="675"/>
                    <a:pt x="1361" y="6834"/>
                  </a:cubicBezTo>
                  <a:cubicBezTo>
                    <a:pt x="-1769" y="13022"/>
                    <a:pt x="681" y="20576"/>
                    <a:pt x="6846" y="237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" name="Google Shape;7933;p65">
              <a:extLst>
                <a:ext uri="{FF2B5EF4-FFF2-40B4-BE49-F238E27FC236}">
                  <a16:creationId xmlns:a16="http://schemas.microsoft.com/office/drawing/2014/main" id="{8ED058EA-A809-4455-98A3-4C3826DF1B96}"/>
                </a:ext>
              </a:extLst>
            </p:cNvPr>
            <p:cNvSpPr/>
            <p:nvPr/>
          </p:nvSpPr>
          <p:spPr>
            <a:xfrm>
              <a:off x="4816731" y="5652647"/>
              <a:ext cx="12556" cy="12556"/>
            </a:xfrm>
            <a:custGeom>
              <a:avLst/>
              <a:gdLst/>
              <a:ahLst/>
              <a:cxnLst/>
              <a:rect l="l" t="t" r="r" b="b"/>
              <a:pathLst>
                <a:path w="25112" h="25112" extrusionOk="0">
                  <a:moveTo>
                    <a:pt x="22397" y="20354"/>
                  </a:moveTo>
                  <a:cubicBezTo>
                    <a:pt x="26704" y="14919"/>
                    <a:pt x="25789" y="7022"/>
                    <a:pt x="20354" y="2715"/>
                  </a:cubicBezTo>
                  <a:cubicBezTo>
                    <a:pt x="14919" y="-1591"/>
                    <a:pt x="7022" y="-676"/>
                    <a:pt x="2716" y="4759"/>
                  </a:cubicBezTo>
                  <a:cubicBezTo>
                    <a:pt x="-1591" y="10193"/>
                    <a:pt x="-677" y="18091"/>
                    <a:pt x="4758" y="22397"/>
                  </a:cubicBezTo>
                  <a:cubicBezTo>
                    <a:pt x="6976" y="24154"/>
                    <a:pt x="9722" y="25111"/>
                    <a:pt x="12551" y="25112"/>
                  </a:cubicBezTo>
                  <a:cubicBezTo>
                    <a:pt x="16387" y="25114"/>
                    <a:pt x="20014" y="23361"/>
                    <a:pt x="22397" y="203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" name="Google Shape;7934;p65">
              <a:extLst>
                <a:ext uri="{FF2B5EF4-FFF2-40B4-BE49-F238E27FC236}">
                  <a16:creationId xmlns:a16="http://schemas.microsoft.com/office/drawing/2014/main" id="{12AA8E14-9E3F-4E26-B735-E67FB395ABEF}"/>
                </a:ext>
              </a:extLst>
            </p:cNvPr>
            <p:cNvSpPr/>
            <p:nvPr/>
          </p:nvSpPr>
          <p:spPr>
            <a:xfrm>
              <a:off x="4807961" y="5794828"/>
              <a:ext cx="12557" cy="12545"/>
            </a:xfrm>
            <a:custGeom>
              <a:avLst/>
              <a:gdLst/>
              <a:ahLst/>
              <a:cxnLst/>
              <a:rect l="l" t="t" r="r" b="b"/>
              <a:pathLst>
                <a:path w="25114" h="25090" extrusionOk="0">
                  <a:moveTo>
                    <a:pt x="5970" y="1844"/>
                  </a:moveTo>
                  <a:cubicBezTo>
                    <a:pt x="67" y="5481"/>
                    <a:pt x="-1769" y="13216"/>
                    <a:pt x="1868" y="19120"/>
                  </a:cubicBezTo>
                  <a:cubicBezTo>
                    <a:pt x="5506" y="25023"/>
                    <a:pt x="13241" y="26860"/>
                    <a:pt x="19144" y="23222"/>
                  </a:cubicBezTo>
                  <a:cubicBezTo>
                    <a:pt x="25024" y="19599"/>
                    <a:pt x="26873" y="11907"/>
                    <a:pt x="23284" y="6007"/>
                  </a:cubicBezTo>
                  <a:cubicBezTo>
                    <a:pt x="19642" y="90"/>
                    <a:pt x="11904" y="-1770"/>
                    <a:pt x="5970" y="18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" name="Google Shape;7935;p65">
              <a:extLst>
                <a:ext uri="{FF2B5EF4-FFF2-40B4-BE49-F238E27FC236}">
                  <a16:creationId xmlns:a16="http://schemas.microsoft.com/office/drawing/2014/main" id="{07C2F40F-D72F-440F-9E2C-7B84420E1A4B}"/>
                </a:ext>
              </a:extLst>
            </p:cNvPr>
            <p:cNvSpPr/>
            <p:nvPr/>
          </p:nvSpPr>
          <p:spPr>
            <a:xfrm>
              <a:off x="4791501" y="5747591"/>
              <a:ext cx="12490" cy="12498"/>
            </a:xfrm>
            <a:custGeom>
              <a:avLst/>
              <a:gdLst/>
              <a:ahLst/>
              <a:cxnLst/>
              <a:rect l="l" t="t" r="r" b="b"/>
              <a:pathLst>
                <a:path w="24980" h="24996" extrusionOk="0">
                  <a:moveTo>
                    <a:pt x="13382" y="24948"/>
                  </a:moveTo>
                  <a:cubicBezTo>
                    <a:pt x="20263" y="24455"/>
                    <a:pt x="25441" y="18478"/>
                    <a:pt x="24948" y="11598"/>
                  </a:cubicBezTo>
                  <a:cubicBezTo>
                    <a:pt x="24455" y="4718"/>
                    <a:pt x="18479" y="-461"/>
                    <a:pt x="11598" y="32"/>
                  </a:cubicBezTo>
                  <a:cubicBezTo>
                    <a:pt x="4718" y="525"/>
                    <a:pt x="-460" y="6502"/>
                    <a:pt x="32" y="13382"/>
                  </a:cubicBezTo>
                  <a:cubicBezTo>
                    <a:pt x="476" y="19576"/>
                    <a:pt x="5404" y="24504"/>
                    <a:pt x="11598" y="24948"/>
                  </a:cubicBezTo>
                  <a:cubicBezTo>
                    <a:pt x="12191" y="25013"/>
                    <a:pt x="12790" y="25013"/>
                    <a:pt x="13382" y="249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" name="Google Shape;7936;p65">
              <a:extLst>
                <a:ext uri="{FF2B5EF4-FFF2-40B4-BE49-F238E27FC236}">
                  <a16:creationId xmlns:a16="http://schemas.microsoft.com/office/drawing/2014/main" id="{11C07444-BF02-4346-B59A-AEAA6DC6921E}"/>
                </a:ext>
              </a:extLst>
            </p:cNvPr>
            <p:cNvSpPr/>
            <p:nvPr/>
          </p:nvSpPr>
          <p:spPr>
            <a:xfrm>
              <a:off x="4793998" y="5697418"/>
              <a:ext cx="12563" cy="12556"/>
            </a:xfrm>
            <a:custGeom>
              <a:avLst/>
              <a:gdLst/>
              <a:ahLst/>
              <a:cxnLst/>
              <a:rect l="l" t="t" r="r" b="b"/>
              <a:pathLst>
                <a:path w="25125" h="25111" extrusionOk="0">
                  <a:moveTo>
                    <a:pt x="9246" y="24649"/>
                  </a:moveTo>
                  <a:cubicBezTo>
                    <a:pt x="10320" y="24960"/>
                    <a:pt x="11432" y="25116"/>
                    <a:pt x="12550" y="25111"/>
                  </a:cubicBezTo>
                  <a:cubicBezTo>
                    <a:pt x="19484" y="25123"/>
                    <a:pt x="25115" y="19510"/>
                    <a:pt x="25126" y="12576"/>
                  </a:cubicBezTo>
                  <a:cubicBezTo>
                    <a:pt x="25137" y="5641"/>
                    <a:pt x="19525" y="11"/>
                    <a:pt x="12591" y="0"/>
                  </a:cubicBezTo>
                  <a:cubicBezTo>
                    <a:pt x="6921" y="-9"/>
                    <a:pt x="1949" y="3782"/>
                    <a:pt x="457" y="9252"/>
                  </a:cubicBezTo>
                  <a:cubicBezTo>
                    <a:pt x="-1386" y="15899"/>
                    <a:pt x="2508" y="22781"/>
                    <a:pt x="9156" y="24624"/>
                  </a:cubicBezTo>
                  <a:cubicBezTo>
                    <a:pt x="9186" y="24632"/>
                    <a:pt x="9216" y="24641"/>
                    <a:pt x="9246" y="246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" name="Google Shape;7937;p65">
              <a:extLst>
                <a:ext uri="{FF2B5EF4-FFF2-40B4-BE49-F238E27FC236}">
                  <a16:creationId xmlns:a16="http://schemas.microsoft.com/office/drawing/2014/main" id="{8D1A1ECC-14BD-4881-95F4-1A11671B89D8}"/>
                </a:ext>
              </a:extLst>
            </p:cNvPr>
            <p:cNvSpPr/>
            <p:nvPr/>
          </p:nvSpPr>
          <p:spPr>
            <a:xfrm>
              <a:off x="4789866" y="5722665"/>
              <a:ext cx="12225" cy="12222"/>
            </a:xfrm>
            <a:custGeom>
              <a:avLst/>
              <a:gdLst/>
              <a:ahLst/>
              <a:cxnLst/>
              <a:rect l="l" t="t" r="r" b="b"/>
              <a:pathLst>
                <a:path w="24450" h="24444" extrusionOk="0">
                  <a:moveTo>
                    <a:pt x="11829" y="24445"/>
                  </a:moveTo>
                  <a:lnTo>
                    <a:pt x="12622" y="24445"/>
                  </a:lnTo>
                  <a:cubicBezTo>
                    <a:pt x="19370" y="24226"/>
                    <a:pt x="24663" y="18578"/>
                    <a:pt x="24444" y="11829"/>
                  </a:cubicBezTo>
                  <a:cubicBezTo>
                    <a:pt x="24225" y="5081"/>
                    <a:pt x="18577" y="-212"/>
                    <a:pt x="11829" y="7"/>
                  </a:cubicBezTo>
                  <a:cubicBezTo>
                    <a:pt x="5080" y="226"/>
                    <a:pt x="-213" y="5874"/>
                    <a:pt x="7" y="12622"/>
                  </a:cubicBezTo>
                  <a:cubicBezTo>
                    <a:pt x="215" y="19063"/>
                    <a:pt x="5388" y="24236"/>
                    <a:pt x="11829" y="244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8" name="Google Shape;7938;p65">
              <a:extLst>
                <a:ext uri="{FF2B5EF4-FFF2-40B4-BE49-F238E27FC236}">
                  <a16:creationId xmlns:a16="http://schemas.microsoft.com/office/drawing/2014/main" id="{54116C44-C2B0-4D33-A22C-FDCD4A06E85E}"/>
                </a:ext>
              </a:extLst>
            </p:cNvPr>
            <p:cNvSpPr/>
            <p:nvPr/>
          </p:nvSpPr>
          <p:spPr>
            <a:xfrm>
              <a:off x="4823290" y="5815087"/>
              <a:ext cx="12369" cy="12382"/>
            </a:xfrm>
            <a:custGeom>
              <a:avLst/>
              <a:gdLst/>
              <a:ahLst/>
              <a:cxnLst/>
              <a:rect l="l" t="t" r="r" b="b"/>
              <a:pathLst>
                <a:path w="24737" h="24764" extrusionOk="0">
                  <a:moveTo>
                    <a:pt x="12649" y="24764"/>
                  </a:moveTo>
                  <a:lnTo>
                    <a:pt x="13904" y="24764"/>
                  </a:lnTo>
                  <a:lnTo>
                    <a:pt x="15094" y="24764"/>
                  </a:lnTo>
                  <a:lnTo>
                    <a:pt x="16283" y="24764"/>
                  </a:lnTo>
                  <a:lnTo>
                    <a:pt x="17473" y="24302"/>
                  </a:lnTo>
                  <a:lnTo>
                    <a:pt x="18530" y="23773"/>
                  </a:lnTo>
                  <a:lnTo>
                    <a:pt x="19587" y="23179"/>
                  </a:lnTo>
                  <a:cubicBezTo>
                    <a:pt x="19939" y="22968"/>
                    <a:pt x="20271" y="22724"/>
                    <a:pt x="20578" y="22452"/>
                  </a:cubicBezTo>
                  <a:cubicBezTo>
                    <a:pt x="21216" y="21902"/>
                    <a:pt x="21813" y="21305"/>
                    <a:pt x="22363" y="20667"/>
                  </a:cubicBezTo>
                  <a:cubicBezTo>
                    <a:pt x="22883" y="20040"/>
                    <a:pt x="23328" y="19352"/>
                    <a:pt x="23684" y="18619"/>
                  </a:cubicBezTo>
                  <a:cubicBezTo>
                    <a:pt x="23900" y="18264"/>
                    <a:pt x="24077" y="17887"/>
                    <a:pt x="24213" y="17495"/>
                  </a:cubicBezTo>
                  <a:cubicBezTo>
                    <a:pt x="24407" y="17139"/>
                    <a:pt x="24561" y="16762"/>
                    <a:pt x="24676" y="16372"/>
                  </a:cubicBezTo>
                  <a:cubicBezTo>
                    <a:pt x="24707" y="15976"/>
                    <a:pt x="24707" y="15578"/>
                    <a:pt x="24676" y="15183"/>
                  </a:cubicBezTo>
                  <a:cubicBezTo>
                    <a:pt x="24758" y="14370"/>
                    <a:pt x="24758" y="13550"/>
                    <a:pt x="24676" y="12737"/>
                  </a:cubicBezTo>
                  <a:cubicBezTo>
                    <a:pt x="24710" y="12320"/>
                    <a:pt x="24710" y="11900"/>
                    <a:pt x="24676" y="11482"/>
                  </a:cubicBezTo>
                  <a:cubicBezTo>
                    <a:pt x="24707" y="11086"/>
                    <a:pt x="24707" y="10688"/>
                    <a:pt x="24676" y="10292"/>
                  </a:cubicBezTo>
                  <a:cubicBezTo>
                    <a:pt x="24707" y="9875"/>
                    <a:pt x="24707" y="9454"/>
                    <a:pt x="24676" y="9037"/>
                  </a:cubicBezTo>
                  <a:cubicBezTo>
                    <a:pt x="24676" y="9037"/>
                    <a:pt x="24676" y="8310"/>
                    <a:pt x="24213" y="7913"/>
                  </a:cubicBezTo>
                  <a:cubicBezTo>
                    <a:pt x="23892" y="7160"/>
                    <a:pt x="23517" y="6431"/>
                    <a:pt x="23090" y="5733"/>
                  </a:cubicBezTo>
                  <a:lnTo>
                    <a:pt x="22495" y="4081"/>
                  </a:lnTo>
                  <a:lnTo>
                    <a:pt x="21636" y="3155"/>
                  </a:lnTo>
                  <a:lnTo>
                    <a:pt x="20711" y="2362"/>
                  </a:lnTo>
                  <a:cubicBezTo>
                    <a:pt x="20421" y="2068"/>
                    <a:pt x="20087" y="1823"/>
                    <a:pt x="19719" y="1636"/>
                  </a:cubicBezTo>
                  <a:lnTo>
                    <a:pt x="18662" y="975"/>
                  </a:lnTo>
                  <a:lnTo>
                    <a:pt x="17605" y="446"/>
                  </a:lnTo>
                  <a:lnTo>
                    <a:pt x="16415" y="50"/>
                  </a:lnTo>
                  <a:lnTo>
                    <a:pt x="15226" y="50"/>
                  </a:lnTo>
                  <a:lnTo>
                    <a:pt x="14036" y="50"/>
                  </a:lnTo>
                  <a:cubicBezTo>
                    <a:pt x="13200" y="-17"/>
                    <a:pt x="12361" y="-17"/>
                    <a:pt x="11525" y="50"/>
                  </a:cubicBezTo>
                  <a:lnTo>
                    <a:pt x="10336" y="50"/>
                  </a:lnTo>
                  <a:lnTo>
                    <a:pt x="9146" y="50"/>
                  </a:lnTo>
                  <a:lnTo>
                    <a:pt x="7957" y="446"/>
                  </a:lnTo>
                  <a:lnTo>
                    <a:pt x="6833" y="975"/>
                  </a:lnTo>
                  <a:lnTo>
                    <a:pt x="5776" y="1636"/>
                  </a:lnTo>
                  <a:lnTo>
                    <a:pt x="4785" y="2362"/>
                  </a:lnTo>
                  <a:lnTo>
                    <a:pt x="3860" y="3155"/>
                  </a:lnTo>
                  <a:lnTo>
                    <a:pt x="2670" y="4081"/>
                  </a:lnTo>
                  <a:lnTo>
                    <a:pt x="1943" y="5072"/>
                  </a:lnTo>
                  <a:cubicBezTo>
                    <a:pt x="1699" y="5409"/>
                    <a:pt x="1479" y="5762"/>
                    <a:pt x="1282" y="6129"/>
                  </a:cubicBezTo>
                  <a:lnTo>
                    <a:pt x="754" y="7253"/>
                  </a:lnTo>
                  <a:lnTo>
                    <a:pt x="357" y="8376"/>
                  </a:lnTo>
                  <a:cubicBezTo>
                    <a:pt x="357" y="8772"/>
                    <a:pt x="357" y="9235"/>
                    <a:pt x="27" y="9632"/>
                  </a:cubicBezTo>
                  <a:cubicBezTo>
                    <a:pt x="-6" y="10027"/>
                    <a:pt x="-6" y="10425"/>
                    <a:pt x="27" y="10821"/>
                  </a:cubicBezTo>
                  <a:cubicBezTo>
                    <a:pt x="-8" y="11239"/>
                    <a:pt x="-8" y="11659"/>
                    <a:pt x="27" y="12077"/>
                  </a:cubicBezTo>
                  <a:cubicBezTo>
                    <a:pt x="-6" y="12472"/>
                    <a:pt x="-6" y="12870"/>
                    <a:pt x="27" y="13266"/>
                  </a:cubicBezTo>
                  <a:cubicBezTo>
                    <a:pt x="-9" y="13684"/>
                    <a:pt x="-9" y="14104"/>
                    <a:pt x="27" y="14522"/>
                  </a:cubicBezTo>
                  <a:cubicBezTo>
                    <a:pt x="27" y="14918"/>
                    <a:pt x="27" y="15315"/>
                    <a:pt x="357" y="15711"/>
                  </a:cubicBezTo>
                  <a:lnTo>
                    <a:pt x="754" y="16835"/>
                  </a:lnTo>
                  <a:cubicBezTo>
                    <a:pt x="754" y="17231"/>
                    <a:pt x="1084" y="17628"/>
                    <a:pt x="1282" y="17958"/>
                  </a:cubicBezTo>
                  <a:cubicBezTo>
                    <a:pt x="1463" y="18333"/>
                    <a:pt x="1685" y="18688"/>
                    <a:pt x="1943" y="19015"/>
                  </a:cubicBezTo>
                  <a:cubicBezTo>
                    <a:pt x="2147" y="19372"/>
                    <a:pt x="2391" y="19705"/>
                    <a:pt x="2670" y="20007"/>
                  </a:cubicBezTo>
                  <a:lnTo>
                    <a:pt x="3463" y="20932"/>
                  </a:lnTo>
                  <a:lnTo>
                    <a:pt x="4388" y="21791"/>
                  </a:lnTo>
                  <a:lnTo>
                    <a:pt x="5379" y="22518"/>
                  </a:lnTo>
                  <a:lnTo>
                    <a:pt x="6437" y="23112"/>
                  </a:lnTo>
                  <a:lnTo>
                    <a:pt x="7560" y="23641"/>
                  </a:lnTo>
                  <a:lnTo>
                    <a:pt x="8750" y="24104"/>
                  </a:lnTo>
                  <a:lnTo>
                    <a:pt x="9939" y="24104"/>
                  </a:lnTo>
                  <a:lnTo>
                    <a:pt x="11129" y="2410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" name="Google Shape;7939;p65">
              <a:extLst>
                <a:ext uri="{FF2B5EF4-FFF2-40B4-BE49-F238E27FC236}">
                  <a16:creationId xmlns:a16="http://schemas.microsoft.com/office/drawing/2014/main" id="{4797AF39-339E-4CBB-A0B6-3E190E1B1105}"/>
                </a:ext>
              </a:extLst>
            </p:cNvPr>
            <p:cNvSpPr/>
            <p:nvPr/>
          </p:nvSpPr>
          <p:spPr>
            <a:xfrm>
              <a:off x="4819471" y="5620432"/>
              <a:ext cx="56369" cy="49661"/>
            </a:xfrm>
            <a:custGeom>
              <a:avLst/>
              <a:gdLst/>
              <a:ahLst/>
              <a:cxnLst/>
              <a:rect l="l" t="t" r="r" b="b"/>
              <a:pathLst>
                <a:path w="112737" h="99322" extrusionOk="0">
                  <a:moveTo>
                    <a:pt x="112737" y="0"/>
                  </a:moveTo>
                  <a:lnTo>
                    <a:pt x="0" y="3370"/>
                  </a:lnTo>
                  <a:lnTo>
                    <a:pt x="59276" y="99322"/>
                  </a:lnTo>
                  <a:lnTo>
                    <a:pt x="112737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" name="Google Shape;7940;p65">
              <a:extLst>
                <a:ext uri="{FF2B5EF4-FFF2-40B4-BE49-F238E27FC236}">
                  <a16:creationId xmlns:a16="http://schemas.microsoft.com/office/drawing/2014/main" id="{9F88B28D-A3C9-4450-A991-6E2B1B7120BC}"/>
                </a:ext>
              </a:extLst>
            </p:cNvPr>
            <p:cNvSpPr/>
            <p:nvPr/>
          </p:nvSpPr>
          <p:spPr>
            <a:xfrm>
              <a:off x="5004224" y="5814946"/>
              <a:ext cx="12173" cy="12159"/>
            </a:xfrm>
            <a:custGeom>
              <a:avLst/>
              <a:gdLst/>
              <a:ahLst/>
              <a:cxnLst/>
              <a:rect l="l" t="t" r="r" b="b"/>
              <a:pathLst>
                <a:path w="24345" h="24318" extrusionOk="0">
                  <a:moveTo>
                    <a:pt x="24081" y="9582"/>
                  </a:moveTo>
                  <a:cubicBezTo>
                    <a:pt x="24002" y="9178"/>
                    <a:pt x="23891" y="8780"/>
                    <a:pt x="23750" y="8393"/>
                  </a:cubicBezTo>
                  <a:cubicBezTo>
                    <a:pt x="23648" y="7987"/>
                    <a:pt x="23516" y="7589"/>
                    <a:pt x="23354" y="7203"/>
                  </a:cubicBezTo>
                  <a:cubicBezTo>
                    <a:pt x="23205" y="6838"/>
                    <a:pt x="23028" y="6485"/>
                    <a:pt x="22825" y="6146"/>
                  </a:cubicBezTo>
                  <a:lnTo>
                    <a:pt x="22231" y="5088"/>
                  </a:lnTo>
                  <a:cubicBezTo>
                    <a:pt x="22231" y="5088"/>
                    <a:pt x="21702" y="4361"/>
                    <a:pt x="21438" y="4097"/>
                  </a:cubicBezTo>
                  <a:cubicBezTo>
                    <a:pt x="21210" y="3759"/>
                    <a:pt x="20943" y="3449"/>
                    <a:pt x="20645" y="3172"/>
                  </a:cubicBezTo>
                  <a:cubicBezTo>
                    <a:pt x="20369" y="2852"/>
                    <a:pt x="20058" y="2564"/>
                    <a:pt x="19719" y="2313"/>
                  </a:cubicBezTo>
                  <a:lnTo>
                    <a:pt x="18728" y="1586"/>
                  </a:lnTo>
                  <a:cubicBezTo>
                    <a:pt x="18399" y="1349"/>
                    <a:pt x="18044" y="1150"/>
                    <a:pt x="17671" y="991"/>
                  </a:cubicBezTo>
                  <a:lnTo>
                    <a:pt x="16547" y="463"/>
                  </a:lnTo>
                  <a:lnTo>
                    <a:pt x="15424" y="0"/>
                  </a:lnTo>
                  <a:lnTo>
                    <a:pt x="14235" y="0"/>
                  </a:lnTo>
                  <a:lnTo>
                    <a:pt x="12979" y="0"/>
                  </a:lnTo>
                  <a:lnTo>
                    <a:pt x="10864" y="0"/>
                  </a:lnTo>
                  <a:lnTo>
                    <a:pt x="9609" y="0"/>
                  </a:lnTo>
                  <a:lnTo>
                    <a:pt x="8419" y="0"/>
                  </a:lnTo>
                  <a:lnTo>
                    <a:pt x="7296" y="463"/>
                  </a:lnTo>
                  <a:lnTo>
                    <a:pt x="6172" y="991"/>
                  </a:lnTo>
                  <a:cubicBezTo>
                    <a:pt x="5799" y="1150"/>
                    <a:pt x="5444" y="1349"/>
                    <a:pt x="5115" y="1586"/>
                  </a:cubicBezTo>
                  <a:lnTo>
                    <a:pt x="4124" y="2313"/>
                  </a:lnTo>
                  <a:cubicBezTo>
                    <a:pt x="3784" y="2564"/>
                    <a:pt x="3474" y="2852"/>
                    <a:pt x="3199" y="3172"/>
                  </a:cubicBezTo>
                  <a:lnTo>
                    <a:pt x="2274" y="4361"/>
                  </a:lnTo>
                  <a:lnTo>
                    <a:pt x="1547" y="5353"/>
                  </a:lnTo>
                  <a:lnTo>
                    <a:pt x="952" y="6410"/>
                  </a:lnTo>
                  <a:cubicBezTo>
                    <a:pt x="750" y="6749"/>
                    <a:pt x="573" y="7102"/>
                    <a:pt x="423" y="7467"/>
                  </a:cubicBezTo>
                  <a:cubicBezTo>
                    <a:pt x="261" y="7853"/>
                    <a:pt x="129" y="8251"/>
                    <a:pt x="27" y="8657"/>
                  </a:cubicBezTo>
                  <a:cubicBezTo>
                    <a:pt x="-3" y="9053"/>
                    <a:pt x="-3" y="9451"/>
                    <a:pt x="27" y="9846"/>
                  </a:cubicBezTo>
                  <a:lnTo>
                    <a:pt x="27" y="11102"/>
                  </a:lnTo>
                  <a:cubicBezTo>
                    <a:pt x="27" y="11498"/>
                    <a:pt x="27" y="11895"/>
                    <a:pt x="27" y="12291"/>
                  </a:cubicBezTo>
                  <a:cubicBezTo>
                    <a:pt x="27" y="12688"/>
                    <a:pt x="27" y="13150"/>
                    <a:pt x="27" y="13547"/>
                  </a:cubicBezTo>
                  <a:lnTo>
                    <a:pt x="27" y="14736"/>
                  </a:lnTo>
                  <a:cubicBezTo>
                    <a:pt x="-9" y="15132"/>
                    <a:pt x="-9" y="15530"/>
                    <a:pt x="27" y="15926"/>
                  </a:cubicBezTo>
                  <a:cubicBezTo>
                    <a:pt x="129" y="16332"/>
                    <a:pt x="261" y="16730"/>
                    <a:pt x="423" y="17115"/>
                  </a:cubicBezTo>
                  <a:cubicBezTo>
                    <a:pt x="572" y="17502"/>
                    <a:pt x="749" y="17877"/>
                    <a:pt x="952" y="18239"/>
                  </a:cubicBezTo>
                  <a:lnTo>
                    <a:pt x="1547" y="19296"/>
                  </a:lnTo>
                  <a:lnTo>
                    <a:pt x="2274" y="20287"/>
                  </a:lnTo>
                  <a:lnTo>
                    <a:pt x="3133" y="21213"/>
                  </a:lnTo>
                  <a:lnTo>
                    <a:pt x="4058" y="22006"/>
                  </a:lnTo>
                  <a:lnTo>
                    <a:pt x="5049" y="22732"/>
                  </a:lnTo>
                  <a:lnTo>
                    <a:pt x="6106" y="23393"/>
                  </a:lnTo>
                  <a:lnTo>
                    <a:pt x="7230" y="23922"/>
                  </a:lnTo>
                  <a:lnTo>
                    <a:pt x="8353" y="24318"/>
                  </a:lnTo>
                  <a:lnTo>
                    <a:pt x="9543" y="24318"/>
                  </a:lnTo>
                  <a:lnTo>
                    <a:pt x="10798" y="24318"/>
                  </a:lnTo>
                  <a:lnTo>
                    <a:pt x="13243" y="24318"/>
                  </a:lnTo>
                  <a:lnTo>
                    <a:pt x="14499" y="24318"/>
                  </a:lnTo>
                  <a:lnTo>
                    <a:pt x="15688" y="24318"/>
                  </a:lnTo>
                  <a:lnTo>
                    <a:pt x="16812" y="23922"/>
                  </a:lnTo>
                  <a:lnTo>
                    <a:pt x="17935" y="23393"/>
                  </a:lnTo>
                  <a:lnTo>
                    <a:pt x="18993" y="22732"/>
                  </a:lnTo>
                  <a:lnTo>
                    <a:pt x="19984" y="22006"/>
                  </a:lnTo>
                  <a:lnTo>
                    <a:pt x="20909" y="21213"/>
                  </a:lnTo>
                  <a:cubicBezTo>
                    <a:pt x="21192" y="20921"/>
                    <a:pt x="21457" y="20612"/>
                    <a:pt x="21702" y="20287"/>
                  </a:cubicBezTo>
                  <a:lnTo>
                    <a:pt x="22495" y="19296"/>
                  </a:lnTo>
                  <a:lnTo>
                    <a:pt x="23090" y="18239"/>
                  </a:lnTo>
                  <a:cubicBezTo>
                    <a:pt x="23292" y="17877"/>
                    <a:pt x="23470" y="17502"/>
                    <a:pt x="23618" y="17115"/>
                  </a:cubicBezTo>
                  <a:cubicBezTo>
                    <a:pt x="23780" y="16730"/>
                    <a:pt x="23912" y="16332"/>
                    <a:pt x="24015" y="15926"/>
                  </a:cubicBezTo>
                  <a:cubicBezTo>
                    <a:pt x="24161" y="15541"/>
                    <a:pt x="24273" y="15142"/>
                    <a:pt x="24345" y="14736"/>
                  </a:cubicBezTo>
                  <a:lnTo>
                    <a:pt x="24345" y="13547"/>
                  </a:lnTo>
                  <a:cubicBezTo>
                    <a:pt x="24345" y="13150"/>
                    <a:pt x="24345" y="12688"/>
                    <a:pt x="24345" y="12291"/>
                  </a:cubicBezTo>
                  <a:cubicBezTo>
                    <a:pt x="24345" y="11895"/>
                    <a:pt x="24345" y="11498"/>
                    <a:pt x="24345" y="11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1" name="Google Shape;7941;p65">
              <a:extLst>
                <a:ext uri="{FF2B5EF4-FFF2-40B4-BE49-F238E27FC236}">
                  <a16:creationId xmlns:a16="http://schemas.microsoft.com/office/drawing/2014/main" id="{97E9BFDB-8AF0-43B1-82BA-A09A45404F8A}"/>
                </a:ext>
              </a:extLst>
            </p:cNvPr>
            <p:cNvSpPr/>
            <p:nvPr/>
          </p:nvSpPr>
          <p:spPr>
            <a:xfrm>
              <a:off x="5037049" y="5719933"/>
              <a:ext cx="12426" cy="12543"/>
            </a:xfrm>
            <a:custGeom>
              <a:avLst/>
              <a:gdLst/>
              <a:ahLst/>
              <a:cxnLst/>
              <a:rect l="l" t="t" r="r" b="b"/>
              <a:pathLst>
                <a:path w="24851" h="25085" extrusionOk="0">
                  <a:moveTo>
                    <a:pt x="11298" y="40"/>
                  </a:moveTo>
                  <a:cubicBezTo>
                    <a:pt x="4399" y="735"/>
                    <a:pt x="-631" y="6891"/>
                    <a:pt x="64" y="13791"/>
                  </a:cubicBezTo>
                  <a:cubicBezTo>
                    <a:pt x="701" y="20104"/>
                    <a:pt x="5946" y="24950"/>
                    <a:pt x="12289" y="25085"/>
                  </a:cubicBezTo>
                  <a:lnTo>
                    <a:pt x="13281" y="25085"/>
                  </a:lnTo>
                  <a:cubicBezTo>
                    <a:pt x="20197" y="24538"/>
                    <a:pt x="25359" y="18487"/>
                    <a:pt x="24812" y="11571"/>
                  </a:cubicBezTo>
                  <a:cubicBezTo>
                    <a:pt x="24265" y="4655"/>
                    <a:pt x="18214" y="-507"/>
                    <a:pt x="11298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2" name="Google Shape;7942;p65">
              <a:extLst>
                <a:ext uri="{FF2B5EF4-FFF2-40B4-BE49-F238E27FC236}">
                  <a16:creationId xmlns:a16="http://schemas.microsoft.com/office/drawing/2014/main" id="{C229F31C-F65C-4BA4-8C75-76E33F658660}"/>
                </a:ext>
              </a:extLst>
            </p:cNvPr>
            <p:cNvSpPr/>
            <p:nvPr/>
          </p:nvSpPr>
          <p:spPr>
            <a:xfrm>
              <a:off x="5030529" y="5770810"/>
              <a:ext cx="12638" cy="12582"/>
            </a:xfrm>
            <a:custGeom>
              <a:avLst/>
              <a:gdLst/>
              <a:ahLst/>
              <a:cxnLst/>
              <a:rect l="l" t="t" r="r" b="b"/>
              <a:pathLst>
                <a:path w="25276" h="25164" extrusionOk="0">
                  <a:moveTo>
                    <a:pt x="16738" y="713"/>
                  </a:moveTo>
                  <a:cubicBezTo>
                    <a:pt x="10187" y="-1586"/>
                    <a:pt x="3012" y="1860"/>
                    <a:pt x="713" y="8411"/>
                  </a:cubicBezTo>
                  <a:cubicBezTo>
                    <a:pt x="-1586" y="14962"/>
                    <a:pt x="1860" y="22137"/>
                    <a:pt x="8411" y="24436"/>
                  </a:cubicBezTo>
                  <a:cubicBezTo>
                    <a:pt x="9751" y="24900"/>
                    <a:pt x="11157" y="25146"/>
                    <a:pt x="12575" y="25163"/>
                  </a:cubicBezTo>
                  <a:cubicBezTo>
                    <a:pt x="19509" y="25244"/>
                    <a:pt x="25195" y="19688"/>
                    <a:pt x="25276" y="12754"/>
                  </a:cubicBezTo>
                  <a:cubicBezTo>
                    <a:pt x="25338" y="7315"/>
                    <a:pt x="21892" y="2453"/>
                    <a:pt x="16738" y="7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3" name="Google Shape;7943;p65">
              <a:extLst>
                <a:ext uri="{FF2B5EF4-FFF2-40B4-BE49-F238E27FC236}">
                  <a16:creationId xmlns:a16="http://schemas.microsoft.com/office/drawing/2014/main" id="{91FDC8C1-FA77-48B4-B1D7-6EBFE8F73F2C}"/>
                </a:ext>
              </a:extLst>
            </p:cNvPr>
            <p:cNvSpPr/>
            <p:nvPr/>
          </p:nvSpPr>
          <p:spPr>
            <a:xfrm>
              <a:off x="5032261" y="5694578"/>
              <a:ext cx="12559" cy="12556"/>
            </a:xfrm>
            <a:custGeom>
              <a:avLst/>
              <a:gdLst/>
              <a:ahLst/>
              <a:cxnLst/>
              <a:rect l="l" t="t" r="r" b="b"/>
              <a:pathLst>
                <a:path w="25117" h="25111" extrusionOk="0">
                  <a:moveTo>
                    <a:pt x="520" y="16122"/>
                  </a:moveTo>
                  <a:cubicBezTo>
                    <a:pt x="2124" y="21459"/>
                    <a:pt x="7039" y="25112"/>
                    <a:pt x="12613" y="25110"/>
                  </a:cubicBezTo>
                  <a:cubicBezTo>
                    <a:pt x="13823" y="25129"/>
                    <a:pt x="15029" y="24950"/>
                    <a:pt x="16181" y="24581"/>
                  </a:cubicBezTo>
                  <a:cubicBezTo>
                    <a:pt x="22820" y="22581"/>
                    <a:pt x="26581" y="15576"/>
                    <a:pt x="24581" y="8937"/>
                  </a:cubicBezTo>
                  <a:cubicBezTo>
                    <a:pt x="22581" y="2297"/>
                    <a:pt x="15577" y="-1464"/>
                    <a:pt x="8937" y="537"/>
                  </a:cubicBezTo>
                  <a:cubicBezTo>
                    <a:pt x="2320" y="2530"/>
                    <a:pt x="-1442" y="9496"/>
                    <a:pt x="520" y="16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4" name="Google Shape;7944;p65">
              <a:extLst>
                <a:ext uri="{FF2B5EF4-FFF2-40B4-BE49-F238E27FC236}">
                  <a16:creationId xmlns:a16="http://schemas.microsoft.com/office/drawing/2014/main" id="{06CBE1B5-7302-4233-855D-B629B14C5262}"/>
                </a:ext>
              </a:extLst>
            </p:cNvPr>
            <p:cNvSpPr/>
            <p:nvPr/>
          </p:nvSpPr>
          <p:spPr>
            <a:xfrm>
              <a:off x="5022364" y="5670780"/>
              <a:ext cx="12577" cy="12563"/>
            </a:xfrm>
            <a:custGeom>
              <a:avLst/>
              <a:gdLst/>
              <a:ahLst/>
              <a:cxnLst/>
              <a:rect l="l" t="t" r="r" b="b"/>
              <a:pathLst>
                <a:path w="25153" h="25126" extrusionOk="0">
                  <a:moveTo>
                    <a:pt x="12584" y="25126"/>
                  </a:moveTo>
                  <a:cubicBezTo>
                    <a:pt x="14680" y="25104"/>
                    <a:pt x="16742" y="24583"/>
                    <a:pt x="18597" y="23606"/>
                  </a:cubicBezTo>
                  <a:cubicBezTo>
                    <a:pt x="24692" y="20285"/>
                    <a:pt x="26941" y="12652"/>
                    <a:pt x="23619" y="6557"/>
                  </a:cubicBezTo>
                  <a:cubicBezTo>
                    <a:pt x="20298" y="462"/>
                    <a:pt x="12665" y="-1787"/>
                    <a:pt x="6570" y="1534"/>
                  </a:cubicBezTo>
                  <a:cubicBezTo>
                    <a:pt x="475" y="4841"/>
                    <a:pt x="-1785" y="12463"/>
                    <a:pt x="1522" y="18558"/>
                  </a:cubicBezTo>
                  <a:cubicBezTo>
                    <a:pt x="3723" y="22614"/>
                    <a:pt x="7970" y="25135"/>
                    <a:pt x="12584" y="251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5" name="Google Shape;7945;p65">
              <a:extLst>
                <a:ext uri="{FF2B5EF4-FFF2-40B4-BE49-F238E27FC236}">
                  <a16:creationId xmlns:a16="http://schemas.microsoft.com/office/drawing/2014/main" id="{63E04200-6104-4D67-99B9-9409C13349A4}"/>
                </a:ext>
              </a:extLst>
            </p:cNvPr>
            <p:cNvSpPr/>
            <p:nvPr/>
          </p:nvSpPr>
          <p:spPr>
            <a:xfrm>
              <a:off x="5019475" y="5794119"/>
              <a:ext cx="12662" cy="12600"/>
            </a:xfrm>
            <a:custGeom>
              <a:avLst/>
              <a:gdLst/>
              <a:ahLst/>
              <a:cxnLst/>
              <a:rect l="l" t="t" r="r" b="b"/>
              <a:pathLst>
                <a:path w="25324" h="25200" extrusionOk="0">
                  <a:moveTo>
                    <a:pt x="19219" y="1872"/>
                  </a:moveTo>
                  <a:cubicBezTo>
                    <a:pt x="13288" y="-1777"/>
                    <a:pt x="5522" y="72"/>
                    <a:pt x="1872" y="6002"/>
                  </a:cubicBezTo>
                  <a:cubicBezTo>
                    <a:pt x="-1777" y="11933"/>
                    <a:pt x="72" y="19699"/>
                    <a:pt x="6002" y="23349"/>
                  </a:cubicBezTo>
                  <a:cubicBezTo>
                    <a:pt x="7984" y="24584"/>
                    <a:pt x="10277" y="25227"/>
                    <a:pt x="12611" y="25199"/>
                  </a:cubicBezTo>
                  <a:cubicBezTo>
                    <a:pt x="19545" y="25287"/>
                    <a:pt x="25237" y="19737"/>
                    <a:pt x="25324" y="12803"/>
                  </a:cubicBezTo>
                  <a:cubicBezTo>
                    <a:pt x="25381" y="8333"/>
                    <a:pt x="23055" y="4169"/>
                    <a:pt x="19219" y="18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" name="Google Shape;7946;p65">
              <a:extLst>
                <a:ext uri="{FF2B5EF4-FFF2-40B4-BE49-F238E27FC236}">
                  <a16:creationId xmlns:a16="http://schemas.microsoft.com/office/drawing/2014/main" id="{A0AC5260-184E-416C-A1F6-CF7C1E80EDE6}"/>
                </a:ext>
              </a:extLst>
            </p:cNvPr>
            <p:cNvSpPr/>
            <p:nvPr/>
          </p:nvSpPr>
          <p:spPr>
            <a:xfrm>
              <a:off x="5007741" y="5649541"/>
              <a:ext cx="12556" cy="12556"/>
            </a:xfrm>
            <a:custGeom>
              <a:avLst/>
              <a:gdLst/>
              <a:ahLst/>
              <a:cxnLst/>
              <a:rect l="l" t="t" r="r" b="b"/>
              <a:pathLst>
                <a:path w="25111" h="25111" extrusionOk="0">
                  <a:moveTo>
                    <a:pt x="22069" y="4362"/>
                  </a:moveTo>
                  <a:cubicBezTo>
                    <a:pt x="17544" y="-892"/>
                    <a:pt x="9616" y="-1483"/>
                    <a:pt x="4362" y="3043"/>
                  </a:cubicBezTo>
                  <a:cubicBezTo>
                    <a:pt x="-892" y="7568"/>
                    <a:pt x="-1483" y="15496"/>
                    <a:pt x="3042" y="20750"/>
                  </a:cubicBezTo>
                  <a:cubicBezTo>
                    <a:pt x="5427" y="23518"/>
                    <a:pt x="8899" y="25111"/>
                    <a:pt x="12553" y="25112"/>
                  </a:cubicBezTo>
                  <a:cubicBezTo>
                    <a:pt x="19487" y="25113"/>
                    <a:pt x="25110" y="19493"/>
                    <a:pt x="25111" y="12559"/>
                  </a:cubicBezTo>
                  <a:cubicBezTo>
                    <a:pt x="25112" y="9550"/>
                    <a:pt x="24032" y="6642"/>
                    <a:pt x="22069" y="43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" name="Google Shape;7947;p65">
              <a:extLst>
                <a:ext uri="{FF2B5EF4-FFF2-40B4-BE49-F238E27FC236}">
                  <a16:creationId xmlns:a16="http://schemas.microsoft.com/office/drawing/2014/main" id="{525E88B6-A842-4E19-B38B-B325E4115A18}"/>
                </a:ext>
              </a:extLst>
            </p:cNvPr>
            <p:cNvSpPr/>
            <p:nvPr/>
          </p:nvSpPr>
          <p:spPr>
            <a:xfrm>
              <a:off x="5036565" y="5745692"/>
              <a:ext cx="12574" cy="12524"/>
            </a:xfrm>
            <a:custGeom>
              <a:avLst/>
              <a:gdLst/>
              <a:ahLst/>
              <a:cxnLst/>
              <a:rect l="l" t="t" r="r" b="b"/>
              <a:pathLst>
                <a:path w="25147" h="25048" extrusionOk="0">
                  <a:moveTo>
                    <a:pt x="13851" y="132"/>
                  </a:moveTo>
                  <a:cubicBezTo>
                    <a:pt x="6954" y="-583"/>
                    <a:pt x="783" y="4429"/>
                    <a:pt x="68" y="11326"/>
                  </a:cubicBezTo>
                  <a:cubicBezTo>
                    <a:pt x="-627" y="18022"/>
                    <a:pt x="4084" y="24075"/>
                    <a:pt x="10746" y="25045"/>
                  </a:cubicBezTo>
                  <a:lnTo>
                    <a:pt x="12332" y="25045"/>
                  </a:lnTo>
                  <a:cubicBezTo>
                    <a:pt x="19264" y="25189"/>
                    <a:pt x="25001" y="19685"/>
                    <a:pt x="25144" y="12752"/>
                  </a:cubicBezTo>
                  <a:cubicBezTo>
                    <a:pt x="25280" y="6208"/>
                    <a:pt x="20365" y="657"/>
                    <a:pt x="138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8" name="Google Shape;7948;p65">
              <a:extLst>
                <a:ext uri="{FF2B5EF4-FFF2-40B4-BE49-F238E27FC236}">
                  <a16:creationId xmlns:a16="http://schemas.microsoft.com/office/drawing/2014/main" id="{6AC87BAC-128E-4BDB-BB07-DCC333483268}"/>
                </a:ext>
              </a:extLst>
            </p:cNvPr>
            <p:cNvSpPr/>
            <p:nvPr/>
          </p:nvSpPr>
          <p:spPr>
            <a:xfrm>
              <a:off x="4963795" y="5620432"/>
              <a:ext cx="50124" cy="43615"/>
            </a:xfrm>
            <a:custGeom>
              <a:avLst/>
              <a:gdLst/>
              <a:ahLst/>
              <a:cxnLst/>
              <a:rect l="l" t="t" r="r" b="b"/>
              <a:pathLst>
                <a:path w="100247" h="87229" extrusionOk="0">
                  <a:moveTo>
                    <a:pt x="100247" y="859"/>
                  </a:moveTo>
                  <a:lnTo>
                    <a:pt x="0" y="0"/>
                  </a:lnTo>
                  <a:lnTo>
                    <a:pt x="49430" y="87229"/>
                  </a:lnTo>
                  <a:lnTo>
                    <a:pt x="100247" y="85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29" name="Google Shape;7949;p65">
            <a:extLst>
              <a:ext uri="{FF2B5EF4-FFF2-40B4-BE49-F238E27FC236}">
                <a16:creationId xmlns:a16="http://schemas.microsoft.com/office/drawing/2014/main" id="{5937EB2E-6CC8-4EBD-AA3F-99335CD391C7}"/>
              </a:ext>
            </a:extLst>
          </p:cNvPr>
          <p:cNvSpPr/>
          <p:nvPr/>
        </p:nvSpPr>
        <p:spPr>
          <a:xfrm>
            <a:off x="6406116" y="5178056"/>
            <a:ext cx="1228061" cy="1031358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230" name="Group 229">
            <a:extLst>
              <a:ext uri="{FF2B5EF4-FFF2-40B4-BE49-F238E27FC236}">
                <a16:creationId xmlns:a16="http://schemas.microsoft.com/office/drawing/2014/main" id="{71D4CCC8-1509-4884-A125-728F1F21D47F}"/>
              </a:ext>
            </a:extLst>
          </p:cNvPr>
          <p:cNvGrpSpPr/>
          <p:nvPr/>
        </p:nvGrpSpPr>
        <p:grpSpPr>
          <a:xfrm>
            <a:off x="4718562" y="3916192"/>
            <a:ext cx="406506" cy="403807"/>
            <a:chOff x="4718562" y="3916192"/>
            <a:chExt cx="406506" cy="403807"/>
          </a:xfrm>
        </p:grpSpPr>
        <p:sp>
          <p:nvSpPr>
            <p:cNvPr id="231" name="Google Shape;7860;p65">
              <a:extLst>
                <a:ext uri="{FF2B5EF4-FFF2-40B4-BE49-F238E27FC236}">
                  <a16:creationId xmlns:a16="http://schemas.microsoft.com/office/drawing/2014/main" id="{75692D31-D783-4F34-9908-3FE2C9EFA926}"/>
                </a:ext>
              </a:extLst>
            </p:cNvPr>
            <p:cNvSpPr/>
            <p:nvPr/>
          </p:nvSpPr>
          <p:spPr>
            <a:xfrm>
              <a:off x="4718562" y="3922144"/>
              <a:ext cx="391804" cy="391804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2" name="Google Shape;7861;p65">
              <a:extLst>
                <a:ext uri="{FF2B5EF4-FFF2-40B4-BE49-F238E27FC236}">
                  <a16:creationId xmlns:a16="http://schemas.microsoft.com/office/drawing/2014/main" id="{0E68B450-4DFE-4C5B-BE51-BB3BE8FD7B81}"/>
                </a:ext>
              </a:extLst>
            </p:cNvPr>
            <p:cNvSpPr/>
            <p:nvPr/>
          </p:nvSpPr>
          <p:spPr>
            <a:xfrm>
              <a:off x="4782927" y="4101925"/>
              <a:ext cx="12225" cy="12222"/>
            </a:xfrm>
            <a:custGeom>
              <a:avLst/>
              <a:gdLst/>
              <a:ahLst/>
              <a:cxnLst/>
              <a:rect l="l" t="t" r="r" b="b"/>
              <a:pathLst>
                <a:path w="24450" h="24444" extrusionOk="0">
                  <a:moveTo>
                    <a:pt x="11829" y="24445"/>
                  </a:moveTo>
                  <a:lnTo>
                    <a:pt x="12622" y="24445"/>
                  </a:lnTo>
                  <a:cubicBezTo>
                    <a:pt x="19370" y="24226"/>
                    <a:pt x="24663" y="18578"/>
                    <a:pt x="24444" y="11829"/>
                  </a:cubicBezTo>
                  <a:cubicBezTo>
                    <a:pt x="24225" y="5081"/>
                    <a:pt x="18577" y="-212"/>
                    <a:pt x="11829" y="7"/>
                  </a:cubicBezTo>
                  <a:cubicBezTo>
                    <a:pt x="5080" y="226"/>
                    <a:pt x="-213" y="5874"/>
                    <a:pt x="7" y="12622"/>
                  </a:cubicBezTo>
                  <a:cubicBezTo>
                    <a:pt x="215" y="19063"/>
                    <a:pt x="5388" y="24236"/>
                    <a:pt x="11829" y="244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3" name="Google Shape;7862;p65">
              <a:extLst>
                <a:ext uri="{FF2B5EF4-FFF2-40B4-BE49-F238E27FC236}">
                  <a16:creationId xmlns:a16="http://schemas.microsoft.com/office/drawing/2014/main" id="{D8456276-E33F-4961-920A-771A86509C43}"/>
                </a:ext>
              </a:extLst>
            </p:cNvPr>
            <p:cNvSpPr/>
            <p:nvPr/>
          </p:nvSpPr>
          <p:spPr>
            <a:xfrm>
              <a:off x="4787059" y="4076678"/>
              <a:ext cx="12563" cy="12556"/>
            </a:xfrm>
            <a:custGeom>
              <a:avLst/>
              <a:gdLst/>
              <a:ahLst/>
              <a:cxnLst/>
              <a:rect l="l" t="t" r="r" b="b"/>
              <a:pathLst>
                <a:path w="25125" h="25111" extrusionOk="0">
                  <a:moveTo>
                    <a:pt x="9246" y="24649"/>
                  </a:moveTo>
                  <a:cubicBezTo>
                    <a:pt x="10320" y="24960"/>
                    <a:pt x="11432" y="25116"/>
                    <a:pt x="12550" y="25111"/>
                  </a:cubicBezTo>
                  <a:cubicBezTo>
                    <a:pt x="19484" y="25123"/>
                    <a:pt x="25115" y="19510"/>
                    <a:pt x="25126" y="12576"/>
                  </a:cubicBezTo>
                  <a:cubicBezTo>
                    <a:pt x="25137" y="5641"/>
                    <a:pt x="19525" y="11"/>
                    <a:pt x="12591" y="0"/>
                  </a:cubicBezTo>
                  <a:cubicBezTo>
                    <a:pt x="6921" y="-9"/>
                    <a:pt x="1949" y="3782"/>
                    <a:pt x="457" y="9252"/>
                  </a:cubicBezTo>
                  <a:cubicBezTo>
                    <a:pt x="-1386" y="15899"/>
                    <a:pt x="2508" y="22781"/>
                    <a:pt x="9156" y="24624"/>
                  </a:cubicBezTo>
                  <a:cubicBezTo>
                    <a:pt x="9186" y="24632"/>
                    <a:pt x="9216" y="24641"/>
                    <a:pt x="9246" y="246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" name="Google Shape;7863;p65">
              <a:extLst>
                <a:ext uri="{FF2B5EF4-FFF2-40B4-BE49-F238E27FC236}">
                  <a16:creationId xmlns:a16="http://schemas.microsoft.com/office/drawing/2014/main" id="{F7A82817-5103-4F33-A9EA-894903830BC7}"/>
                </a:ext>
              </a:extLst>
            </p:cNvPr>
            <p:cNvSpPr/>
            <p:nvPr/>
          </p:nvSpPr>
          <p:spPr>
            <a:xfrm>
              <a:off x="4801022" y="4174088"/>
              <a:ext cx="12557" cy="12545"/>
            </a:xfrm>
            <a:custGeom>
              <a:avLst/>
              <a:gdLst/>
              <a:ahLst/>
              <a:cxnLst/>
              <a:rect l="l" t="t" r="r" b="b"/>
              <a:pathLst>
                <a:path w="25114" h="25090" extrusionOk="0">
                  <a:moveTo>
                    <a:pt x="5970" y="1844"/>
                  </a:moveTo>
                  <a:cubicBezTo>
                    <a:pt x="67" y="5481"/>
                    <a:pt x="-1769" y="13216"/>
                    <a:pt x="1868" y="19120"/>
                  </a:cubicBezTo>
                  <a:cubicBezTo>
                    <a:pt x="5506" y="25023"/>
                    <a:pt x="13241" y="26860"/>
                    <a:pt x="19144" y="23222"/>
                  </a:cubicBezTo>
                  <a:cubicBezTo>
                    <a:pt x="25024" y="19599"/>
                    <a:pt x="26873" y="11907"/>
                    <a:pt x="23284" y="6007"/>
                  </a:cubicBezTo>
                  <a:cubicBezTo>
                    <a:pt x="19642" y="90"/>
                    <a:pt x="11904" y="-1770"/>
                    <a:pt x="5970" y="18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" name="Google Shape;7864;p65">
              <a:extLst>
                <a:ext uri="{FF2B5EF4-FFF2-40B4-BE49-F238E27FC236}">
                  <a16:creationId xmlns:a16="http://schemas.microsoft.com/office/drawing/2014/main" id="{D8E85E9B-7482-4564-9FB0-B515E5C13F2A}"/>
                </a:ext>
              </a:extLst>
            </p:cNvPr>
            <p:cNvSpPr/>
            <p:nvPr/>
          </p:nvSpPr>
          <p:spPr>
            <a:xfrm>
              <a:off x="4784562" y="4126851"/>
              <a:ext cx="12490" cy="12498"/>
            </a:xfrm>
            <a:custGeom>
              <a:avLst/>
              <a:gdLst/>
              <a:ahLst/>
              <a:cxnLst/>
              <a:rect l="l" t="t" r="r" b="b"/>
              <a:pathLst>
                <a:path w="24980" h="24996" extrusionOk="0">
                  <a:moveTo>
                    <a:pt x="13382" y="24948"/>
                  </a:moveTo>
                  <a:cubicBezTo>
                    <a:pt x="20263" y="24455"/>
                    <a:pt x="25441" y="18478"/>
                    <a:pt x="24948" y="11598"/>
                  </a:cubicBezTo>
                  <a:cubicBezTo>
                    <a:pt x="24455" y="4718"/>
                    <a:pt x="18479" y="-461"/>
                    <a:pt x="11598" y="32"/>
                  </a:cubicBezTo>
                  <a:cubicBezTo>
                    <a:pt x="4718" y="525"/>
                    <a:pt x="-460" y="6502"/>
                    <a:pt x="32" y="13382"/>
                  </a:cubicBezTo>
                  <a:cubicBezTo>
                    <a:pt x="476" y="19576"/>
                    <a:pt x="5404" y="24504"/>
                    <a:pt x="11598" y="24948"/>
                  </a:cubicBezTo>
                  <a:cubicBezTo>
                    <a:pt x="12191" y="25013"/>
                    <a:pt x="12790" y="25013"/>
                    <a:pt x="13382" y="249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" name="Google Shape;7865;p65">
              <a:extLst>
                <a:ext uri="{FF2B5EF4-FFF2-40B4-BE49-F238E27FC236}">
                  <a16:creationId xmlns:a16="http://schemas.microsoft.com/office/drawing/2014/main" id="{90B8CE01-9E2E-447D-80BC-CE38456F3599}"/>
                </a:ext>
              </a:extLst>
            </p:cNvPr>
            <p:cNvSpPr/>
            <p:nvPr/>
          </p:nvSpPr>
          <p:spPr>
            <a:xfrm>
              <a:off x="4790077" y="4151350"/>
              <a:ext cx="12540" cy="12557"/>
            </a:xfrm>
            <a:custGeom>
              <a:avLst/>
              <a:gdLst/>
              <a:ahLst/>
              <a:cxnLst/>
              <a:rect l="l" t="t" r="r" b="b"/>
              <a:pathLst>
                <a:path w="25080" h="25114" extrusionOk="0">
                  <a:moveTo>
                    <a:pt x="24357" y="8264"/>
                  </a:moveTo>
                  <a:cubicBezTo>
                    <a:pt x="21985" y="1748"/>
                    <a:pt x="14780" y="-1611"/>
                    <a:pt x="8263" y="761"/>
                  </a:cubicBezTo>
                  <a:cubicBezTo>
                    <a:pt x="1748" y="3133"/>
                    <a:pt x="-1611" y="10339"/>
                    <a:pt x="761" y="16855"/>
                  </a:cubicBezTo>
                  <a:cubicBezTo>
                    <a:pt x="2562" y="21803"/>
                    <a:pt x="7262" y="25102"/>
                    <a:pt x="12528" y="25115"/>
                  </a:cubicBezTo>
                  <a:cubicBezTo>
                    <a:pt x="13968" y="25099"/>
                    <a:pt x="15396" y="24853"/>
                    <a:pt x="16758" y="24388"/>
                  </a:cubicBezTo>
                  <a:cubicBezTo>
                    <a:pt x="23275" y="21998"/>
                    <a:pt x="26662" y="14813"/>
                    <a:pt x="24357" y="82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" name="Google Shape;7866;p65">
              <a:extLst>
                <a:ext uri="{FF2B5EF4-FFF2-40B4-BE49-F238E27FC236}">
                  <a16:creationId xmlns:a16="http://schemas.microsoft.com/office/drawing/2014/main" id="{3F7E81A9-8C5D-4BC3-AF24-7324C5EA6A66}"/>
                </a:ext>
              </a:extLst>
            </p:cNvPr>
            <p:cNvSpPr/>
            <p:nvPr/>
          </p:nvSpPr>
          <p:spPr>
            <a:xfrm>
              <a:off x="4796156" y="4053106"/>
              <a:ext cx="12547" cy="12558"/>
            </a:xfrm>
            <a:custGeom>
              <a:avLst/>
              <a:gdLst/>
              <a:ahLst/>
              <a:cxnLst/>
              <a:rect l="l" t="t" r="r" b="b"/>
              <a:pathLst>
                <a:path w="25094" h="25116" extrusionOk="0">
                  <a:moveTo>
                    <a:pt x="6846" y="23751"/>
                  </a:moveTo>
                  <a:cubicBezTo>
                    <a:pt x="13027" y="26893"/>
                    <a:pt x="20586" y="24430"/>
                    <a:pt x="23728" y="18248"/>
                  </a:cubicBezTo>
                  <a:cubicBezTo>
                    <a:pt x="26871" y="12067"/>
                    <a:pt x="24407" y="4508"/>
                    <a:pt x="18225" y="1366"/>
                  </a:cubicBezTo>
                  <a:cubicBezTo>
                    <a:pt x="12058" y="-1770"/>
                    <a:pt x="4516" y="675"/>
                    <a:pt x="1361" y="6834"/>
                  </a:cubicBezTo>
                  <a:cubicBezTo>
                    <a:pt x="-1769" y="13022"/>
                    <a:pt x="681" y="20576"/>
                    <a:pt x="6846" y="237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" name="Google Shape;7867;p65">
              <a:extLst>
                <a:ext uri="{FF2B5EF4-FFF2-40B4-BE49-F238E27FC236}">
                  <a16:creationId xmlns:a16="http://schemas.microsoft.com/office/drawing/2014/main" id="{14364FB4-B0B2-465E-8A95-EF212CF69ADA}"/>
                </a:ext>
              </a:extLst>
            </p:cNvPr>
            <p:cNvSpPr/>
            <p:nvPr/>
          </p:nvSpPr>
          <p:spPr>
            <a:xfrm>
              <a:off x="4809792" y="4031907"/>
              <a:ext cx="12556" cy="12556"/>
            </a:xfrm>
            <a:custGeom>
              <a:avLst/>
              <a:gdLst/>
              <a:ahLst/>
              <a:cxnLst/>
              <a:rect l="l" t="t" r="r" b="b"/>
              <a:pathLst>
                <a:path w="25112" h="25112" extrusionOk="0">
                  <a:moveTo>
                    <a:pt x="22397" y="20354"/>
                  </a:moveTo>
                  <a:cubicBezTo>
                    <a:pt x="26704" y="14919"/>
                    <a:pt x="25789" y="7022"/>
                    <a:pt x="20354" y="2715"/>
                  </a:cubicBezTo>
                  <a:cubicBezTo>
                    <a:pt x="14919" y="-1591"/>
                    <a:pt x="7022" y="-676"/>
                    <a:pt x="2716" y="4759"/>
                  </a:cubicBezTo>
                  <a:cubicBezTo>
                    <a:pt x="-1591" y="10193"/>
                    <a:pt x="-677" y="18091"/>
                    <a:pt x="4758" y="22397"/>
                  </a:cubicBezTo>
                  <a:cubicBezTo>
                    <a:pt x="6976" y="24154"/>
                    <a:pt x="9722" y="25111"/>
                    <a:pt x="12551" y="25112"/>
                  </a:cubicBezTo>
                  <a:cubicBezTo>
                    <a:pt x="16387" y="25114"/>
                    <a:pt x="20014" y="23361"/>
                    <a:pt x="22397" y="203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9" name="Google Shape;7868;p65">
              <a:extLst>
                <a:ext uri="{FF2B5EF4-FFF2-40B4-BE49-F238E27FC236}">
                  <a16:creationId xmlns:a16="http://schemas.microsoft.com/office/drawing/2014/main" id="{4C36E6A7-CB41-4BCE-A4A9-8277B9287977}"/>
                </a:ext>
              </a:extLst>
            </p:cNvPr>
            <p:cNvSpPr/>
            <p:nvPr/>
          </p:nvSpPr>
          <p:spPr>
            <a:xfrm>
              <a:off x="4816351" y="4194347"/>
              <a:ext cx="12482" cy="12052"/>
            </a:xfrm>
            <a:custGeom>
              <a:avLst/>
              <a:gdLst/>
              <a:ahLst/>
              <a:cxnLst/>
              <a:rect l="l" t="t" r="r" b="b"/>
              <a:pathLst>
                <a:path w="24963" h="24103" extrusionOk="0">
                  <a:moveTo>
                    <a:pt x="24940" y="9764"/>
                  </a:moveTo>
                  <a:cubicBezTo>
                    <a:pt x="24971" y="9346"/>
                    <a:pt x="24971" y="8926"/>
                    <a:pt x="24940" y="8508"/>
                  </a:cubicBezTo>
                  <a:cubicBezTo>
                    <a:pt x="24940" y="8508"/>
                    <a:pt x="24940" y="7781"/>
                    <a:pt x="24477" y="7385"/>
                  </a:cubicBezTo>
                  <a:cubicBezTo>
                    <a:pt x="24156" y="6631"/>
                    <a:pt x="23781" y="5903"/>
                    <a:pt x="23354" y="5204"/>
                  </a:cubicBezTo>
                  <a:lnTo>
                    <a:pt x="22495" y="4081"/>
                  </a:lnTo>
                  <a:lnTo>
                    <a:pt x="21636" y="3155"/>
                  </a:lnTo>
                  <a:lnTo>
                    <a:pt x="20711" y="2362"/>
                  </a:lnTo>
                  <a:cubicBezTo>
                    <a:pt x="20421" y="2068"/>
                    <a:pt x="20087" y="1823"/>
                    <a:pt x="19719" y="1636"/>
                  </a:cubicBezTo>
                  <a:lnTo>
                    <a:pt x="18662" y="975"/>
                  </a:lnTo>
                  <a:lnTo>
                    <a:pt x="17605" y="446"/>
                  </a:lnTo>
                  <a:lnTo>
                    <a:pt x="16415" y="50"/>
                  </a:lnTo>
                  <a:lnTo>
                    <a:pt x="15226" y="50"/>
                  </a:lnTo>
                  <a:lnTo>
                    <a:pt x="14036" y="50"/>
                  </a:lnTo>
                  <a:cubicBezTo>
                    <a:pt x="13200" y="-17"/>
                    <a:pt x="12361" y="-17"/>
                    <a:pt x="11525" y="50"/>
                  </a:cubicBezTo>
                  <a:lnTo>
                    <a:pt x="10336" y="50"/>
                  </a:lnTo>
                  <a:lnTo>
                    <a:pt x="9146" y="50"/>
                  </a:lnTo>
                  <a:lnTo>
                    <a:pt x="7957" y="446"/>
                  </a:lnTo>
                  <a:lnTo>
                    <a:pt x="6833" y="975"/>
                  </a:lnTo>
                  <a:lnTo>
                    <a:pt x="5776" y="1636"/>
                  </a:lnTo>
                  <a:lnTo>
                    <a:pt x="4785" y="2362"/>
                  </a:lnTo>
                  <a:lnTo>
                    <a:pt x="3860" y="3155"/>
                  </a:lnTo>
                  <a:lnTo>
                    <a:pt x="2670" y="4081"/>
                  </a:lnTo>
                  <a:lnTo>
                    <a:pt x="1943" y="5072"/>
                  </a:lnTo>
                  <a:cubicBezTo>
                    <a:pt x="1699" y="5409"/>
                    <a:pt x="1479" y="5762"/>
                    <a:pt x="1282" y="6129"/>
                  </a:cubicBezTo>
                  <a:lnTo>
                    <a:pt x="754" y="7253"/>
                  </a:lnTo>
                  <a:lnTo>
                    <a:pt x="357" y="8376"/>
                  </a:lnTo>
                  <a:cubicBezTo>
                    <a:pt x="357" y="8772"/>
                    <a:pt x="357" y="9235"/>
                    <a:pt x="27" y="9632"/>
                  </a:cubicBezTo>
                  <a:cubicBezTo>
                    <a:pt x="-6" y="10027"/>
                    <a:pt x="-6" y="10425"/>
                    <a:pt x="27" y="10821"/>
                  </a:cubicBezTo>
                  <a:cubicBezTo>
                    <a:pt x="-8" y="11239"/>
                    <a:pt x="-8" y="11659"/>
                    <a:pt x="27" y="12077"/>
                  </a:cubicBezTo>
                  <a:cubicBezTo>
                    <a:pt x="-6" y="12472"/>
                    <a:pt x="-6" y="12870"/>
                    <a:pt x="27" y="13266"/>
                  </a:cubicBezTo>
                  <a:cubicBezTo>
                    <a:pt x="-9" y="13684"/>
                    <a:pt x="-9" y="14104"/>
                    <a:pt x="27" y="14522"/>
                  </a:cubicBezTo>
                  <a:cubicBezTo>
                    <a:pt x="27" y="14918"/>
                    <a:pt x="27" y="15315"/>
                    <a:pt x="357" y="15711"/>
                  </a:cubicBezTo>
                  <a:lnTo>
                    <a:pt x="754" y="16835"/>
                  </a:lnTo>
                  <a:cubicBezTo>
                    <a:pt x="754" y="17231"/>
                    <a:pt x="1084" y="17628"/>
                    <a:pt x="1282" y="17958"/>
                  </a:cubicBezTo>
                  <a:cubicBezTo>
                    <a:pt x="1463" y="18333"/>
                    <a:pt x="1685" y="18688"/>
                    <a:pt x="1943" y="19015"/>
                  </a:cubicBezTo>
                  <a:cubicBezTo>
                    <a:pt x="2147" y="19372"/>
                    <a:pt x="2391" y="19705"/>
                    <a:pt x="2670" y="20007"/>
                  </a:cubicBezTo>
                  <a:lnTo>
                    <a:pt x="3463" y="20932"/>
                  </a:lnTo>
                  <a:lnTo>
                    <a:pt x="4388" y="21791"/>
                  </a:lnTo>
                  <a:lnTo>
                    <a:pt x="5379" y="22518"/>
                  </a:lnTo>
                  <a:lnTo>
                    <a:pt x="6437" y="23112"/>
                  </a:lnTo>
                  <a:lnTo>
                    <a:pt x="7560" y="23641"/>
                  </a:lnTo>
                  <a:lnTo>
                    <a:pt x="8750" y="24104"/>
                  </a:lnTo>
                  <a:lnTo>
                    <a:pt x="9939" y="24104"/>
                  </a:lnTo>
                  <a:lnTo>
                    <a:pt x="11129" y="24104"/>
                  </a:lnTo>
                  <a:lnTo>
                    <a:pt x="13640" y="24104"/>
                  </a:lnTo>
                  <a:lnTo>
                    <a:pt x="14829" y="24104"/>
                  </a:lnTo>
                  <a:lnTo>
                    <a:pt x="16019" y="24104"/>
                  </a:lnTo>
                  <a:lnTo>
                    <a:pt x="17208" y="23641"/>
                  </a:lnTo>
                  <a:lnTo>
                    <a:pt x="18266" y="23112"/>
                  </a:lnTo>
                  <a:lnTo>
                    <a:pt x="19323" y="22518"/>
                  </a:lnTo>
                  <a:cubicBezTo>
                    <a:pt x="19675" y="22307"/>
                    <a:pt x="20007" y="22063"/>
                    <a:pt x="20314" y="21791"/>
                  </a:cubicBezTo>
                  <a:cubicBezTo>
                    <a:pt x="20952" y="21241"/>
                    <a:pt x="21549" y="20644"/>
                    <a:pt x="22098" y="20007"/>
                  </a:cubicBezTo>
                  <a:cubicBezTo>
                    <a:pt x="22619" y="19379"/>
                    <a:pt x="23063" y="18691"/>
                    <a:pt x="23420" y="17958"/>
                  </a:cubicBezTo>
                  <a:cubicBezTo>
                    <a:pt x="23635" y="17603"/>
                    <a:pt x="23813" y="17226"/>
                    <a:pt x="23949" y="16835"/>
                  </a:cubicBezTo>
                  <a:cubicBezTo>
                    <a:pt x="24142" y="16478"/>
                    <a:pt x="24297" y="16101"/>
                    <a:pt x="24411" y="15711"/>
                  </a:cubicBezTo>
                  <a:cubicBezTo>
                    <a:pt x="24442" y="15315"/>
                    <a:pt x="24442" y="14918"/>
                    <a:pt x="24411" y="14522"/>
                  </a:cubicBezTo>
                  <a:cubicBezTo>
                    <a:pt x="24493" y="13709"/>
                    <a:pt x="24493" y="12889"/>
                    <a:pt x="24411" y="12077"/>
                  </a:cubicBezTo>
                  <a:cubicBezTo>
                    <a:pt x="24446" y="11659"/>
                    <a:pt x="24446" y="11239"/>
                    <a:pt x="24411" y="10821"/>
                  </a:cubicBezTo>
                  <a:cubicBezTo>
                    <a:pt x="24615" y="10483"/>
                    <a:pt x="24792" y="10130"/>
                    <a:pt x="24940" y="97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0" name="Google Shape;7869;p65">
              <a:extLst>
                <a:ext uri="{FF2B5EF4-FFF2-40B4-BE49-F238E27FC236}">
                  <a16:creationId xmlns:a16="http://schemas.microsoft.com/office/drawing/2014/main" id="{438DCD65-9866-4377-AEB7-AE9F65F31D84}"/>
                </a:ext>
              </a:extLst>
            </p:cNvPr>
            <p:cNvSpPr/>
            <p:nvPr/>
          </p:nvSpPr>
          <p:spPr>
            <a:xfrm>
              <a:off x="4812532" y="3999692"/>
              <a:ext cx="56369" cy="49661"/>
            </a:xfrm>
            <a:custGeom>
              <a:avLst/>
              <a:gdLst/>
              <a:ahLst/>
              <a:cxnLst/>
              <a:rect l="l" t="t" r="r" b="b"/>
              <a:pathLst>
                <a:path w="112737" h="99322" extrusionOk="0">
                  <a:moveTo>
                    <a:pt x="0" y="3370"/>
                  </a:moveTo>
                  <a:lnTo>
                    <a:pt x="59276" y="99322"/>
                  </a:lnTo>
                  <a:lnTo>
                    <a:pt x="112737" y="0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1" name="Google Shape;7870;p65">
              <a:extLst>
                <a:ext uri="{FF2B5EF4-FFF2-40B4-BE49-F238E27FC236}">
                  <a16:creationId xmlns:a16="http://schemas.microsoft.com/office/drawing/2014/main" id="{F8264117-4CE2-482D-9AEF-9AF992BE0802}"/>
                </a:ext>
              </a:extLst>
            </p:cNvPr>
            <p:cNvSpPr/>
            <p:nvPr/>
          </p:nvSpPr>
          <p:spPr>
            <a:xfrm>
              <a:off x="4997285" y="4194206"/>
              <a:ext cx="12173" cy="12159"/>
            </a:xfrm>
            <a:custGeom>
              <a:avLst/>
              <a:gdLst/>
              <a:ahLst/>
              <a:cxnLst/>
              <a:rect l="l" t="t" r="r" b="b"/>
              <a:pathLst>
                <a:path w="24345" h="24318" extrusionOk="0">
                  <a:moveTo>
                    <a:pt x="24081" y="9582"/>
                  </a:moveTo>
                  <a:cubicBezTo>
                    <a:pt x="24002" y="9178"/>
                    <a:pt x="23891" y="8780"/>
                    <a:pt x="23750" y="8393"/>
                  </a:cubicBezTo>
                  <a:cubicBezTo>
                    <a:pt x="23648" y="7987"/>
                    <a:pt x="23516" y="7589"/>
                    <a:pt x="23354" y="7203"/>
                  </a:cubicBezTo>
                  <a:cubicBezTo>
                    <a:pt x="23205" y="6838"/>
                    <a:pt x="23028" y="6485"/>
                    <a:pt x="22825" y="6146"/>
                  </a:cubicBezTo>
                  <a:lnTo>
                    <a:pt x="22231" y="5088"/>
                  </a:lnTo>
                  <a:cubicBezTo>
                    <a:pt x="22231" y="5088"/>
                    <a:pt x="21702" y="4361"/>
                    <a:pt x="21438" y="4097"/>
                  </a:cubicBezTo>
                  <a:cubicBezTo>
                    <a:pt x="21210" y="3759"/>
                    <a:pt x="20943" y="3449"/>
                    <a:pt x="20645" y="3172"/>
                  </a:cubicBezTo>
                  <a:cubicBezTo>
                    <a:pt x="20369" y="2852"/>
                    <a:pt x="20058" y="2564"/>
                    <a:pt x="19719" y="2313"/>
                  </a:cubicBezTo>
                  <a:lnTo>
                    <a:pt x="18728" y="1586"/>
                  </a:lnTo>
                  <a:cubicBezTo>
                    <a:pt x="18399" y="1349"/>
                    <a:pt x="18044" y="1150"/>
                    <a:pt x="17671" y="991"/>
                  </a:cubicBezTo>
                  <a:lnTo>
                    <a:pt x="16547" y="463"/>
                  </a:lnTo>
                  <a:lnTo>
                    <a:pt x="15424" y="0"/>
                  </a:lnTo>
                  <a:lnTo>
                    <a:pt x="14235" y="0"/>
                  </a:lnTo>
                  <a:lnTo>
                    <a:pt x="12979" y="0"/>
                  </a:lnTo>
                  <a:lnTo>
                    <a:pt x="10864" y="0"/>
                  </a:lnTo>
                  <a:lnTo>
                    <a:pt x="9609" y="0"/>
                  </a:lnTo>
                  <a:lnTo>
                    <a:pt x="8419" y="0"/>
                  </a:lnTo>
                  <a:lnTo>
                    <a:pt x="7296" y="463"/>
                  </a:lnTo>
                  <a:lnTo>
                    <a:pt x="6172" y="991"/>
                  </a:lnTo>
                  <a:cubicBezTo>
                    <a:pt x="5799" y="1150"/>
                    <a:pt x="5444" y="1349"/>
                    <a:pt x="5115" y="1586"/>
                  </a:cubicBezTo>
                  <a:lnTo>
                    <a:pt x="4124" y="2313"/>
                  </a:lnTo>
                  <a:cubicBezTo>
                    <a:pt x="3784" y="2564"/>
                    <a:pt x="3474" y="2852"/>
                    <a:pt x="3199" y="3172"/>
                  </a:cubicBezTo>
                  <a:lnTo>
                    <a:pt x="2274" y="4361"/>
                  </a:lnTo>
                  <a:lnTo>
                    <a:pt x="1547" y="5353"/>
                  </a:lnTo>
                  <a:lnTo>
                    <a:pt x="952" y="6410"/>
                  </a:lnTo>
                  <a:cubicBezTo>
                    <a:pt x="750" y="6749"/>
                    <a:pt x="573" y="7102"/>
                    <a:pt x="423" y="7467"/>
                  </a:cubicBezTo>
                  <a:cubicBezTo>
                    <a:pt x="261" y="7853"/>
                    <a:pt x="129" y="8251"/>
                    <a:pt x="27" y="8657"/>
                  </a:cubicBezTo>
                  <a:cubicBezTo>
                    <a:pt x="-3" y="9053"/>
                    <a:pt x="-3" y="9451"/>
                    <a:pt x="27" y="9846"/>
                  </a:cubicBezTo>
                  <a:lnTo>
                    <a:pt x="27" y="11102"/>
                  </a:lnTo>
                  <a:cubicBezTo>
                    <a:pt x="27" y="11498"/>
                    <a:pt x="27" y="11895"/>
                    <a:pt x="27" y="12291"/>
                  </a:cubicBezTo>
                  <a:cubicBezTo>
                    <a:pt x="27" y="12688"/>
                    <a:pt x="27" y="13150"/>
                    <a:pt x="27" y="13547"/>
                  </a:cubicBezTo>
                  <a:lnTo>
                    <a:pt x="27" y="14736"/>
                  </a:lnTo>
                  <a:cubicBezTo>
                    <a:pt x="-9" y="15132"/>
                    <a:pt x="-9" y="15530"/>
                    <a:pt x="27" y="15926"/>
                  </a:cubicBezTo>
                  <a:cubicBezTo>
                    <a:pt x="129" y="16332"/>
                    <a:pt x="261" y="16730"/>
                    <a:pt x="423" y="17115"/>
                  </a:cubicBezTo>
                  <a:cubicBezTo>
                    <a:pt x="572" y="17502"/>
                    <a:pt x="749" y="17877"/>
                    <a:pt x="952" y="18239"/>
                  </a:cubicBezTo>
                  <a:lnTo>
                    <a:pt x="1547" y="19296"/>
                  </a:lnTo>
                  <a:lnTo>
                    <a:pt x="2274" y="20287"/>
                  </a:lnTo>
                  <a:lnTo>
                    <a:pt x="3133" y="21213"/>
                  </a:lnTo>
                  <a:lnTo>
                    <a:pt x="4058" y="22006"/>
                  </a:lnTo>
                  <a:lnTo>
                    <a:pt x="5049" y="22732"/>
                  </a:lnTo>
                  <a:lnTo>
                    <a:pt x="6106" y="23393"/>
                  </a:lnTo>
                  <a:lnTo>
                    <a:pt x="7230" y="23922"/>
                  </a:lnTo>
                  <a:lnTo>
                    <a:pt x="8353" y="24318"/>
                  </a:lnTo>
                  <a:lnTo>
                    <a:pt x="9543" y="24318"/>
                  </a:lnTo>
                  <a:lnTo>
                    <a:pt x="10798" y="24318"/>
                  </a:lnTo>
                  <a:lnTo>
                    <a:pt x="13243" y="24318"/>
                  </a:lnTo>
                  <a:lnTo>
                    <a:pt x="14499" y="24318"/>
                  </a:lnTo>
                  <a:lnTo>
                    <a:pt x="15688" y="24318"/>
                  </a:lnTo>
                  <a:lnTo>
                    <a:pt x="16812" y="23922"/>
                  </a:lnTo>
                  <a:lnTo>
                    <a:pt x="17935" y="23393"/>
                  </a:lnTo>
                  <a:lnTo>
                    <a:pt x="18993" y="22732"/>
                  </a:lnTo>
                  <a:lnTo>
                    <a:pt x="19984" y="22006"/>
                  </a:lnTo>
                  <a:lnTo>
                    <a:pt x="20909" y="21213"/>
                  </a:lnTo>
                  <a:cubicBezTo>
                    <a:pt x="21192" y="20921"/>
                    <a:pt x="21457" y="20612"/>
                    <a:pt x="21702" y="20287"/>
                  </a:cubicBezTo>
                  <a:lnTo>
                    <a:pt x="22495" y="19296"/>
                  </a:lnTo>
                  <a:lnTo>
                    <a:pt x="23090" y="18239"/>
                  </a:lnTo>
                  <a:cubicBezTo>
                    <a:pt x="23292" y="17877"/>
                    <a:pt x="23470" y="17502"/>
                    <a:pt x="23618" y="17115"/>
                  </a:cubicBezTo>
                  <a:cubicBezTo>
                    <a:pt x="23780" y="16730"/>
                    <a:pt x="23912" y="16332"/>
                    <a:pt x="24015" y="15926"/>
                  </a:cubicBezTo>
                  <a:cubicBezTo>
                    <a:pt x="24161" y="15541"/>
                    <a:pt x="24273" y="15142"/>
                    <a:pt x="24345" y="14736"/>
                  </a:cubicBezTo>
                  <a:lnTo>
                    <a:pt x="24345" y="13547"/>
                  </a:lnTo>
                  <a:cubicBezTo>
                    <a:pt x="24345" y="13150"/>
                    <a:pt x="24345" y="12688"/>
                    <a:pt x="24345" y="12291"/>
                  </a:cubicBezTo>
                  <a:cubicBezTo>
                    <a:pt x="24345" y="11895"/>
                    <a:pt x="24345" y="11498"/>
                    <a:pt x="24345" y="11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2" name="Google Shape;7871;p65">
              <a:extLst>
                <a:ext uri="{FF2B5EF4-FFF2-40B4-BE49-F238E27FC236}">
                  <a16:creationId xmlns:a16="http://schemas.microsoft.com/office/drawing/2014/main" id="{13D4939C-C7B3-4BC5-A3EA-6A55F95DB64B}"/>
                </a:ext>
              </a:extLst>
            </p:cNvPr>
            <p:cNvSpPr/>
            <p:nvPr/>
          </p:nvSpPr>
          <p:spPr>
            <a:xfrm>
              <a:off x="5015425" y="4050040"/>
              <a:ext cx="12577" cy="12563"/>
            </a:xfrm>
            <a:custGeom>
              <a:avLst/>
              <a:gdLst/>
              <a:ahLst/>
              <a:cxnLst/>
              <a:rect l="l" t="t" r="r" b="b"/>
              <a:pathLst>
                <a:path w="25153" h="25126" extrusionOk="0">
                  <a:moveTo>
                    <a:pt x="12584" y="25126"/>
                  </a:moveTo>
                  <a:cubicBezTo>
                    <a:pt x="14680" y="25104"/>
                    <a:pt x="16742" y="24583"/>
                    <a:pt x="18597" y="23606"/>
                  </a:cubicBezTo>
                  <a:cubicBezTo>
                    <a:pt x="24692" y="20285"/>
                    <a:pt x="26941" y="12652"/>
                    <a:pt x="23619" y="6557"/>
                  </a:cubicBezTo>
                  <a:cubicBezTo>
                    <a:pt x="20298" y="462"/>
                    <a:pt x="12665" y="-1787"/>
                    <a:pt x="6570" y="1534"/>
                  </a:cubicBezTo>
                  <a:cubicBezTo>
                    <a:pt x="475" y="4841"/>
                    <a:pt x="-1785" y="12463"/>
                    <a:pt x="1522" y="18558"/>
                  </a:cubicBezTo>
                  <a:cubicBezTo>
                    <a:pt x="3723" y="22614"/>
                    <a:pt x="7970" y="25135"/>
                    <a:pt x="12584" y="251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3" name="Google Shape;7872;p65">
              <a:extLst>
                <a:ext uri="{FF2B5EF4-FFF2-40B4-BE49-F238E27FC236}">
                  <a16:creationId xmlns:a16="http://schemas.microsoft.com/office/drawing/2014/main" id="{800FDEB5-FD99-4616-B822-06991E29F8A6}"/>
                </a:ext>
              </a:extLst>
            </p:cNvPr>
            <p:cNvSpPr/>
            <p:nvPr/>
          </p:nvSpPr>
          <p:spPr>
            <a:xfrm>
              <a:off x="5030110" y="4099193"/>
              <a:ext cx="12426" cy="12543"/>
            </a:xfrm>
            <a:custGeom>
              <a:avLst/>
              <a:gdLst/>
              <a:ahLst/>
              <a:cxnLst/>
              <a:rect l="l" t="t" r="r" b="b"/>
              <a:pathLst>
                <a:path w="24851" h="25085" extrusionOk="0">
                  <a:moveTo>
                    <a:pt x="11298" y="40"/>
                  </a:moveTo>
                  <a:cubicBezTo>
                    <a:pt x="4399" y="735"/>
                    <a:pt x="-631" y="6891"/>
                    <a:pt x="64" y="13791"/>
                  </a:cubicBezTo>
                  <a:cubicBezTo>
                    <a:pt x="701" y="20104"/>
                    <a:pt x="5946" y="24950"/>
                    <a:pt x="12289" y="25085"/>
                  </a:cubicBezTo>
                  <a:lnTo>
                    <a:pt x="13281" y="25085"/>
                  </a:lnTo>
                  <a:cubicBezTo>
                    <a:pt x="20197" y="24538"/>
                    <a:pt x="25359" y="18487"/>
                    <a:pt x="24812" y="11571"/>
                  </a:cubicBezTo>
                  <a:cubicBezTo>
                    <a:pt x="24265" y="4655"/>
                    <a:pt x="18214" y="-507"/>
                    <a:pt x="11298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4" name="Google Shape;7873;p65">
              <a:extLst>
                <a:ext uri="{FF2B5EF4-FFF2-40B4-BE49-F238E27FC236}">
                  <a16:creationId xmlns:a16="http://schemas.microsoft.com/office/drawing/2014/main" id="{31BC7B42-2A7C-4C0D-B33F-1291821A69CA}"/>
                </a:ext>
              </a:extLst>
            </p:cNvPr>
            <p:cNvSpPr/>
            <p:nvPr/>
          </p:nvSpPr>
          <p:spPr>
            <a:xfrm>
              <a:off x="5025322" y="4073838"/>
              <a:ext cx="12559" cy="12556"/>
            </a:xfrm>
            <a:custGeom>
              <a:avLst/>
              <a:gdLst/>
              <a:ahLst/>
              <a:cxnLst/>
              <a:rect l="l" t="t" r="r" b="b"/>
              <a:pathLst>
                <a:path w="25117" h="25111" extrusionOk="0">
                  <a:moveTo>
                    <a:pt x="520" y="16122"/>
                  </a:moveTo>
                  <a:cubicBezTo>
                    <a:pt x="2124" y="21459"/>
                    <a:pt x="7039" y="25112"/>
                    <a:pt x="12613" y="25110"/>
                  </a:cubicBezTo>
                  <a:cubicBezTo>
                    <a:pt x="13823" y="25129"/>
                    <a:pt x="15029" y="24950"/>
                    <a:pt x="16181" y="24581"/>
                  </a:cubicBezTo>
                  <a:cubicBezTo>
                    <a:pt x="22820" y="22581"/>
                    <a:pt x="26581" y="15576"/>
                    <a:pt x="24581" y="8937"/>
                  </a:cubicBezTo>
                  <a:cubicBezTo>
                    <a:pt x="22581" y="2297"/>
                    <a:pt x="15577" y="-1464"/>
                    <a:pt x="8937" y="537"/>
                  </a:cubicBezTo>
                  <a:cubicBezTo>
                    <a:pt x="2320" y="2530"/>
                    <a:pt x="-1442" y="9496"/>
                    <a:pt x="520" y="16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" name="Google Shape;7874;p65">
              <a:extLst>
                <a:ext uri="{FF2B5EF4-FFF2-40B4-BE49-F238E27FC236}">
                  <a16:creationId xmlns:a16="http://schemas.microsoft.com/office/drawing/2014/main" id="{B49AB358-EEFC-42FE-BC03-6EDE460C7D96}"/>
                </a:ext>
              </a:extLst>
            </p:cNvPr>
            <p:cNvSpPr/>
            <p:nvPr/>
          </p:nvSpPr>
          <p:spPr>
            <a:xfrm>
              <a:off x="5023590" y="4150070"/>
              <a:ext cx="12638" cy="12582"/>
            </a:xfrm>
            <a:custGeom>
              <a:avLst/>
              <a:gdLst/>
              <a:ahLst/>
              <a:cxnLst/>
              <a:rect l="l" t="t" r="r" b="b"/>
              <a:pathLst>
                <a:path w="25276" h="25164" extrusionOk="0">
                  <a:moveTo>
                    <a:pt x="16738" y="713"/>
                  </a:moveTo>
                  <a:cubicBezTo>
                    <a:pt x="10187" y="-1586"/>
                    <a:pt x="3012" y="1860"/>
                    <a:pt x="713" y="8411"/>
                  </a:cubicBezTo>
                  <a:cubicBezTo>
                    <a:pt x="-1586" y="14962"/>
                    <a:pt x="1860" y="22137"/>
                    <a:pt x="8411" y="24436"/>
                  </a:cubicBezTo>
                  <a:cubicBezTo>
                    <a:pt x="9751" y="24900"/>
                    <a:pt x="11157" y="25146"/>
                    <a:pt x="12575" y="25163"/>
                  </a:cubicBezTo>
                  <a:cubicBezTo>
                    <a:pt x="19509" y="25244"/>
                    <a:pt x="25195" y="19688"/>
                    <a:pt x="25276" y="12754"/>
                  </a:cubicBezTo>
                  <a:cubicBezTo>
                    <a:pt x="25338" y="7315"/>
                    <a:pt x="21892" y="2453"/>
                    <a:pt x="16738" y="7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" name="Google Shape;7875;p65">
              <a:extLst>
                <a:ext uri="{FF2B5EF4-FFF2-40B4-BE49-F238E27FC236}">
                  <a16:creationId xmlns:a16="http://schemas.microsoft.com/office/drawing/2014/main" id="{E239521E-5B31-4E25-8E80-1D15867463AD}"/>
                </a:ext>
              </a:extLst>
            </p:cNvPr>
            <p:cNvSpPr/>
            <p:nvPr/>
          </p:nvSpPr>
          <p:spPr>
            <a:xfrm>
              <a:off x="5012536" y="4173379"/>
              <a:ext cx="12662" cy="12600"/>
            </a:xfrm>
            <a:custGeom>
              <a:avLst/>
              <a:gdLst/>
              <a:ahLst/>
              <a:cxnLst/>
              <a:rect l="l" t="t" r="r" b="b"/>
              <a:pathLst>
                <a:path w="25324" h="25200" extrusionOk="0">
                  <a:moveTo>
                    <a:pt x="19219" y="1872"/>
                  </a:moveTo>
                  <a:cubicBezTo>
                    <a:pt x="13288" y="-1777"/>
                    <a:pt x="5522" y="72"/>
                    <a:pt x="1872" y="6002"/>
                  </a:cubicBezTo>
                  <a:cubicBezTo>
                    <a:pt x="-1777" y="11933"/>
                    <a:pt x="72" y="19699"/>
                    <a:pt x="6002" y="23349"/>
                  </a:cubicBezTo>
                  <a:cubicBezTo>
                    <a:pt x="7984" y="24584"/>
                    <a:pt x="10277" y="25227"/>
                    <a:pt x="12611" y="25199"/>
                  </a:cubicBezTo>
                  <a:cubicBezTo>
                    <a:pt x="19545" y="25287"/>
                    <a:pt x="25237" y="19737"/>
                    <a:pt x="25324" y="12803"/>
                  </a:cubicBezTo>
                  <a:cubicBezTo>
                    <a:pt x="25381" y="8333"/>
                    <a:pt x="23055" y="4169"/>
                    <a:pt x="19219" y="18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7" name="Google Shape;7876;p65">
              <a:extLst>
                <a:ext uri="{FF2B5EF4-FFF2-40B4-BE49-F238E27FC236}">
                  <a16:creationId xmlns:a16="http://schemas.microsoft.com/office/drawing/2014/main" id="{D363CB4B-B791-4EFC-9E03-3F74828187B6}"/>
                </a:ext>
              </a:extLst>
            </p:cNvPr>
            <p:cNvSpPr/>
            <p:nvPr/>
          </p:nvSpPr>
          <p:spPr>
            <a:xfrm>
              <a:off x="5029626" y="4124952"/>
              <a:ext cx="12574" cy="12524"/>
            </a:xfrm>
            <a:custGeom>
              <a:avLst/>
              <a:gdLst/>
              <a:ahLst/>
              <a:cxnLst/>
              <a:rect l="l" t="t" r="r" b="b"/>
              <a:pathLst>
                <a:path w="25147" h="25048" extrusionOk="0">
                  <a:moveTo>
                    <a:pt x="13851" y="132"/>
                  </a:moveTo>
                  <a:cubicBezTo>
                    <a:pt x="6954" y="-583"/>
                    <a:pt x="783" y="4429"/>
                    <a:pt x="68" y="11326"/>
                  </a:cubicBezTo>
                  <a:cubicBezTo>
                    <a:pt x="-627" y="18022"/>
                    <a:pt x="4084" y="24075"/>
                    <a:pt x="10746" y="25045"/>
                  </a:cubicBezTo>
                  <a:lnTo>
                    <a:pt x="12332" y="25045"/>
                  </a:lnTo>
                  <a:cubicBezTo>
                    <a:pt x="19264" y="25189"/>
                    <a:pt x="25001" y="19685"/>
                    <a:pt x="25144" y="12752"/>
                  </a:cubicBezTo>
                  <a:cubicBezTo>
                    <a:pt x="25280" y="6208"/>
                    <a:pt x="20365" y="657"/>
                    <a:pt x="138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8" name="Google Shape;7877;p65">
              <a:extLst>
                <a:ext uri="{FF2B5EF4-FFF2-40B4-BE49-F238E27FC236}">
                  <a16:creationId xmlns:a16="http://schemas.microsoft.com/office/drawing/2014/main" id="{B186DFAF-379A-4800-A1DD-1CED5422F2BA}"/>
                </a:ext>
              </a:extLst>
            </p:cNvPr>
            <p:cNvSpPr/>
            <p:nvPr/>
          </p:nvSpPr>
          <p:spPr>
            <a:xfrm>
              <a:off x="5000802" y="4028801"/>
              <a:ext cx="12556" cy="12556"/>
            </a:xfrm>
            <a:custGeom>
              <a:avLst/>
              <a:gdLst/>
              <a:ahLst/>
              <a:cxnLst/>
              <a:rect l="l" t="t" r="r" b="b"/>
              <a:pathLst>
                <a:path w="25111" h="25111" extrusionOk="0">
                  <a:moveTo>
                    <a:pt x="22069" y="4362"/>
                  </a:moveTo>
                  <a:cubicBezTo>
                    <a:pt x="17544" y="-892"/>
                    <a:pt x="9616" y="-1483"/>
                    <a:pt x="4362" y="3043"/>
                  </a:cubicBezTo>
                  <a:cubicBezTo>
                    <a:pt x="-892" y="7568"/>
                    <a:pt x="-1483" y="15496"/>
                    <a:pt x="3042" y="20750"/>
                  </a:cubicBezTo>
                  <a:cubicBezTo>
                    <a:pt x="5427" y="23518"/>
                    <a:pt x="8899" y="25111"/>
                    <a:pt x="12553" y="25112"/>
                  </a:cubicBezTo>
                  <a:cubicBezTo>
                    <a:pt x="19487" y="25113"/>
                    <a:pt x="25110" y="19493"/>
                    <a:pt x="25111" y="12559"/>
                  </a:cubicBezTo>
                  <a:cubicBezTo>
                    <a:pt x="25112" y="9550"/>
                    <a:pt x="24032" y="6642"/>
                    <a:pt x="22069" y="43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" name="Google Shape;7878;p65">
              <a:extLst>
                <a:ext uri="{FF2B5EF4-FFF2-40B4-BE49-F238E27FC236}">
                  <a16:creationId xmlns:a16="http://schemas.microsoft.com/office/drawing/2014/main" id="{49647AD7-BF31-4F76-8AB8-2CDCE991E18E}"/>
                </a:ext>
              </a:extLst>
            </p:cNvPr>
            <p:cNvSpPr/>
            <p:nvPr/>
          </p:nvSpPr>
          <p:spPr>
            <a:xfrm>
              <a:off x="4956856" y="3999692"/>
              <a:ext cx="50124" cy="43615"/>
            </a:xfrm>
            <a:custGeom>
              <a:avLst/>
              <a:gdLst/>
              <a:ahLst/>
              <a:cxnLst/>
              <a:rect l="l" t="t" r="r" b="b"/>
              <a:pathLst>
                <a:path w="100247" h="87229" extrusionOk="0">
                  <a:moveTo>
                    <a:pt x="0" y="0"/>
                  </a:moveTo>
                  <a:lnTo>
                    <a:pt x="49430" y="87229"/>
                  </a:lnTo>
                  <a:lnTo>
                    <a:pt x="100247" y="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" name="Google Shape;7879;p65">
              <a:extLst>
                <a:ext uri="{FF2B5EF4-FFF2-40B4-BE49-F238E27FC236}">
                  <a16:creationId xmlns:a16="http://schemas.microsoft.com/office/drawing/2014/main" id="{7365C071-9929-418E-A9AC-61A9EDCB9500}"/>
                </a:ext>
              </a:extLst>
            </p:cNvPr>
            <p:cNvSpPr/>
            <p:nvPr/>
          </p:nvSpPr>
          <p:spPr>
            <a:xfrm>
              <a:off x="4851157" y="4105127"/>
              <a:ext cx="124698" cy="161770"/>
            </a:xfrm>
            <a:custGeom>
              <a:avLst/>
              <a:gdLst/>
              <a:ahLst/>
              <a:cxnLst/>
              <a:rect l="l" t="t" r="r" b="b"/>
              <a:pathLst>
                <a:path w="249396" h="323540" extrusionOk="0">
                  <a:moveTo>
                    <a:pt x="27358" y="264"/>
                  </a:moveTo>
                  <a:cubicBezTo>
                    <a:pt x="12264" y="301"/>
                    <a:pt x="36" y="12528"/>
                    <a:pt x="0" y="27623"/>
                  </a:cubicBezTo>
                  <a:lnTo>
                    <a:pt x="0" y="296183"/>
                  </a:lnTo>
                  <a:cubicBezTo>
                    <a:pt x="36" y="311276"/>
                    <a:pt x="12264" y="323508"/>
                    <a:pt x="27358" y="323541"/>
                  </a:cubicBezTo>
                  <a:lnTo>
                    <a:pt x="222104" y="323541"/>
                  </a:lnTo>
                  <a:cubicBezTo>
                    <a:pt x="237188" y="323501"/>
                    <a:pt x="249396" y="311269"/>
                    <a:pt x="249396" y="296183"/>
                  </a:cubicBezTo>
                  <a:lnTo>
                    <a:pt x="249396" y="63572"/>
                  </a:lnTo>
                  <a:lnTo>
                    <a:pt x="185825" y="0"/>
                  </a:lnTo>
                  <a:close/>
                  <a:moveTo>
                    <a:pt x="29473" y="294068"/>
                  </a:moveTo>
                  <a:lnTo>
                    <a:pt x="29473" y="29737"/>
                  </a:lnTo>
                  <a:lnTo>
                    <a:pt x="154567" y="29737"/>
                  </a:lnTo>
                  <a:lnTo>
                    <a:pt x="154567" y="80423"/>
                  </a:lnTo>
                  <a:cubicBezTo>
                    <a:pt x="154567" y="88525"/>
                    <a:pt x="161135" y="95093"/>
                    <a:pt x="169238" y="95093"/>
                  </a:cubicBezTo>
                  <a:cubicBezTo>
                    <a:pt x="169260" y="95093"/>
                    <a:pt x="169282" y="95093"/>
                    <a:pt x="169304" y="95093"/>
                  </a:cubicBezTo>
                  <a:lnTo>
                    <a:pt x="219989" y="95093"/>
                  </a:lnTo>
                  <a:lnTo>
                    <a:pt x="219989" y="2940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1" name="Google Shape;7880;p65">
              <a:extLst>
                <a:ext uri="{FF2B5EF4-FFF2-40B4-BE49-F238E27FC236}">
                  <a16:creationId xmlns:a16="http://schemas.microsoft.com/office/drawing/2014/main" id="{8D17E031-7DA1-4E89-83D0-46518A8C9865}"/>
                </a:ext>
              </a:extLst>
            </p:cNvPr>
            <p:cNvSpPr/>
            <p:nvPr/>
          </p:nvSpPr>
          <p:spPr>
            <a:xfrm>
              <a:off x="4879440" y="4218161"/>
              <a:ext cx="69222" cy="14340"/>
            </a:xfrm>
            <a:custGeom>
              <a:avLst/>
              <a:gdLst/>
              <a:ahLst/>
              <a:cxnLst/>
              <a:rect l="l" t="t" r="r" b="b"/>
              <a:pathLst>
                <a:path w="138443" h="28679" extrusionOk="0">
                  <a:moveTo>
                    <a:pt x="124103" y="0"/>
                  </a:moveTo>
                  <a:lnTo>
                    <a:pt x="14340" y="0"/>
                  </a:lnTo>
                  <a:cubicBezTo>
                    <a:pt x="6420" y="0"/>
                    <a:pt x="0" y="6420"/>
                    <a:pt x="0" y="14340"/>
                  </a:cubicBezTo>
                  <a:cubicBezTo>
                    <a:pt x="0" y="22260"/>
                    <a:pt x="6420" y="28680"/>
                    <a:pt x="14340" y="28680"/>
                  </a:cubicBezTo>
                  <a:lnTo>
                    <a:pt x="124103" y="28680"/>
                  </a:lnTo>
                  <a:cubicBezTo>
                    <a:pt x="132023" y="28680"/>
                    <a:pt x="138443" y="22260"/>
                    <a:pt x="138443" y="14340"/>
                  </a:cubicBezTo>
                  <a:cubicBezTo>
                    <a:pt x="138443" y="6420"/>
                    <a:pt x="132023" y="0"/>
                    <a:pt x="124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2" name="Google Shape;7881;p65">
              <a:extLst>
                <a:ext uri="{FF2B5EF4-FFF2-40B4-BE49-F238E27FC236}">
                  <a16:creationId xmlns:a16="http://schemas.microsoft.com/office/drawing/2014/main" id="{CF11DE05-F6B8-4C45-A0E0-6DC4B734F4DE}"/>
                </a:ext>
              </a:extLst>
            </p:cNvPr>
            <p:cNvSpPr/>
            <p:nvPr/>
          </p:nvSpPr>
          <p:spPr>
            <a:xfrm>
              <a:off x="4878919" y="4165311"/>
              <a:ext cx="69288" cy="14406"/>
            </a:xfrm>
            <a:custGeom>
              <a:avLst/>
              <a:gdLst/>
              <a:ahLst/>
              <a:cxnLst/>
              <a:rect l="l" t="t" r="r" b="b"/>
              <a:pathLst>
                <a:path w="138576" h="28812" extrusionOk="0">
                  <a:moveTo>
                    <a:pt x="125145" y="34"/>
                  </a:moveTo>
                  <a:lnTo>
                    <a:pt x="15382" y="34"/>
                  </a:lnTo>
                  <a:cubicBezTo>
                    <a:pt x="7444" y="-505"/>
                    <a:pt x="572" y="5493"/>
                    <a:pt x="34" y="13431"/>
                  </a:cubicBezTo>
                  <a:cubicBezTo>
                    <a:pt x="-505" y="21370"/>
                    <a:pt x="5494" y="28241"/>
                    <a:pt x="13432" y="28780"/>
                  </a:cubicBezTo>
                  <a:cubicBezTo>
                    <a:pt x="14081" y="28824"/>
                    <a:pt x="14732" y="28824"/>
                    <a:pt x="15382" y="28780"/>
                  </a:cubicBezTo>
                  <a:lnTo>
                    <a:pt x="125145" y="28780"/>
                  </a:lnTo>
                  <a:cubicBezTo>
                    <a:pt x="133083" y="28241"/>
                    <a:pt x="139082" y="21370"/>
                    <a:pt x="138543" y="13431"/>
                  </a:cubicBezTo>
                  <a:cubicBezTo>
                    <a:pt x="138055" y="6243"/>
                    <a:pt x="132333" y="521"/>
                    <a:pt x="12514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3" name="Google Shape;7882;p65">
              <a:extLst>
                <a:ext uri="{FF2B5EF4-FFF2-40B4-BE49-F238E27FC236}">
                  <a16:creationId xmlns:a16="http://schemas.microsoft.com/office/drawing/2014/main" id="{4362B053-B6D8-42D6-A44D-6B0AFC6AD201}"/>
                </a:ext>
              </a:extLst>
            </p:cNvPr>
            <p:cNvSpPr/>
            <p:nvPr/>
          </p:nvSpPr>
          <p:spPr>
            <a:xfrm>
              <a:off x="4878919" y="4191712"/>
              <a:ext cx="69288" cy="14406"/>
            </a:xfrm>
            <a:custGeom>
              <a:avLst/>
              <a:gdLst/>
              <a:ahLst/>
              <a:cxnLst/>
              <a:rect l="l" t="t" r="r" b="b"/>
              <a:pathLst>
                <a:path w="138576" h="28812" extrusionOk="0">
                  <a:moveTo>
                    <a:pt x="125145" y="34"/>
                  </a:moveTo>
                  <a:lnTo>
                    <a:pt x="15382" y="34"/>
                  </a:lnTo>
                  <a:cubicBezTo>
                    <a:pt x="7444" y="-505"/>
                    <a:pt x="572" y="5493"/>
                    <a:pt x="34" y="13431"/>
                  </a:cubicBezTo>
                  <a:cubicBezTo>
                    <a:pt x="-505" y="21369"/>
                    <a:pt x="5494" y="28241"/>
                    <a:pt x="13432" y="28780"/>
                  </a:cubicBezTo>
                  <a:cubicBezTo>
                    <a:pt x="14081" y="28824"/>
                    <a:pt x="14732" y="28824"/>
                    <a:pt x="15382" y="28780"/>
                  </a:cubicBezTo>
                  <a:lnTo>
                    <a:pt x="125145" y="28780"/>
                  </a:lnTo>
                  <a:cubicBezTo>
                    <a:pt x="133083" y="28241"/>
                    <a:pt x="139082" y="21370"/>
                    <a:pt x="138543" y="13431"/>
                  </a:cubicBezTo>
                  <a:cubicBezTo>
                    <a:pt x="138055" y="6243"/>
                    <a:pt x="132333" y="521"/>
                    <a:pt x="12514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" name="Graphic 121">
              <a:extLst>
                <a:ext uri="{FF2B5EF4-FFF2-40B4-BE49-F238E27FC236}">
                  <a16:creationId xmlns:a16="http://schemas.microsoft.com/office/drawing/2014/main" id="{295503CF-42A8-4B27-A36A-F7C167E61CFB}"/>
                </a:ext>
              </a:extLst>
            </p:cNvPr>
            <p:cNvSpPr/>
            <p:nvPr/>
          </p:nvSpPr>
          <p:spPr>
            <a:xfrm>
              <a:off x="4721261" y="3916192"/>
              <a:ext cx="403807" cy="403807"/>
            </a:xfrm>
            <a:custGeom>
              <a:avLst/>
              <a:gdLst>
                <a:gd name="connsiteX0" fmla="*/ 403807 w 403807"/>
                <a:gd name="connsiteY0" fmla="*/ 201904 h 403807"/>
                <a:gd name="connsiteX1" fmla="*/ 201904 w 403807"/>
                <a:gd name="connsiteY1" fmla="*/ 403807 h 403807"/>
                <a:gd name="connsiteX2" fmla="*/ 0 w 403807"/>
                <a:gd name="connsiteY2" fmla="*/ 201904 h 403807"/>
                <a:gd name="connsiteX3" fmla="*/ 201904 w 403807"/>
                <a:gd name="connsiteY3" fmla="*/ 0 h 403807"/>
                <a:gd name="connsiteX4" fmla="*/ 403807 w 403807"/>
                <a:gd name="connsiteY4" fmla="*/ 201904 h 40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807" h="403807">
                  <a:moveTo>
                    <a:pt x="403807" y="201904"/>
                  </a:moveTo>
                  <a:cubicBezTo>
                    <a:pt x="403807" y="313412"/>
                    <a:pt x="313412" y="403807"/>
                    <a:pt x="201904" y="403807"/>
                  </a:cubicBezTo>
                  <a:cubicBezTo>
                    <a:pt x="90395" y="403807"/>
                    <a:pt x="0" y="313412"/>
                    <a:pt x="0" y="201904"/>
                  </a:cubicBezTo>
                  <a:cubicBezTo>
                    <a:pt x="0" y="90395"/>
                    <a:pt x="90395" y="0"/>
                    <a:pt x="201904" y="0"/>
                  </a:cubicBezTo>
                  <a:cubicBezTo>
                    <a:pt x="313412" y="0"/>
                    <a:pt x="403807" y="90395"/>
                    <a:pt x="403807" y="201904"/>
                  </a:cubicBezTo>
                  <a:close/>
                </a:path>
              </a:pathLst>
            </a:custGeom>
            <a:solidFill>
              <a:srgbClr val="28A8E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5" name="Graphic 121">
              <a:extLst>
                <a:ext uri="{FF2B5EF4-FFF2-40B4-BE49-F238E27FC236}">
                  <a16:creationId xmlns:a16="http://schemas.microsoft.com/office/drawing/2014/main" id="{C06293B6-200F-4CCC-94E5-0B49D066EE5B}"/>
                </a:ext>
              </a:extLst>
            </p:cNvPr>
            <p:cNvSpPr/>
            <p:nvPr/>
          </p:nvSpPr>
          <p:spPr>
            <a:xfrm>
              <a:off x="4787800" y="4101609"/>
              <a:ext cx="12984" cy="12984"/>
            </a:xfrm>
            <a:custGeom>
              <a:avLst/>
              <a:gdLst>
                <a:gd name="connsiteX0" fmla="*/ 6096 w 12984"/>
                <a:gd name="connsiteY0" fmla="*/ 12972 h 12984"/>
                <a:gd name="connsiteX1" fmla="*/ 6498 w 12984"/>
                <a:gd name="connsiteY1" fmla="*/ 12984 h 12984"/>
                <a:gd name="connsiteX2" fmla="*/ 12972 w 12984"/>
                <a:gd name="connsiteY2" fmla="*/ 6888 h 12984"/>
                <a:gd name="connsiteX3" fmla="*/ 6888 w 12984"/>
                <a:gd name="connsiteY3" fmla="*/ 12 h 12984"/>
                <a:gd name="connsiteX4" fmla="*/ 12 w 12984"/>
                <a:gd name="connsiteY4" fmla="*/ 6096 h 12984"/>
                <a:gd name="connsiteX5" fmla="*/ 6096 w 12984"/>
                <a:gd name="connsiteY5" fmla="*/ 12972 h 12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4" h="12984">
                  <a:moveTo>
                    <a:pt x="6096" y="12972"/>
                  </a:moveTo>
                  <a:cubicBezTo>
                    <a:pt x="6233" y="12981"/>
                    <a:pt x="6365" y="12984"/>
                    <a:pt x="6498" y="12984"/>
                  </a:cubicBezTo>
                  <a:cubicBezTo>
                    <a:pt x="9902" y="12984"/>
                    <a:pt x="12762" y="10332"/>
                    <a:pt x="12972" y="6888"/>
                  </a:cubicBezTo>
                  <a:cubicBezTo>
                    <a:pt x="13192" y="3311"/>
                    <a:pt x="10468" y="232"/>
                    <a:pt x="6888" y="12"/>
                  </a:cubicBezTo>
                  <a:cubicBezTo>
                    <a:pt x="3311" y="-207"/>
                    <a:pt x="232" y="2520"/>
                    <a:pt x="12" y="6096"/>
                  </a:cubicBezTo>
                  <a:cubicBezTo>
                    <a:pt x="-207" y="9676"/>
                    <a:pt x="2517" y="12756"/>
                    <a:pt x="6096" y="12972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6" name="Graphic 121">
              <a:extLst>
                <a:ext uri="{FF2B5EF4-FFF2-40B4-BE49-F238E27FC236}">
                  <a16:creationId xmlns:a16="http://schemas.microsoft.com/office/drawing/2014/main" id="{02689778-F171-461C-B03F-49D7F02A36E7}"/>
                </a:ext>
              </a:extLst>
            </p:cNvPr>
            <p:cNvSpPr/>
            <p:nvPr/>
          </p:nvSpPr>
          <p:spPr>
            <a:xfrm>
              <a:off x="4792034" y="4075861"/>
              <a:ext cx="12988" cy="12985"/>
            </a:xfrm>
            <a:custGeom>
              <a:avLst/>
              <a:gdLst>
                <a:gd name="connsiteX0" fmla="*/ 4790 w 12988"/>
                <a:gd name="connsiteY0" fmla="*/ 12757 h 12985"/>
                <a:gd name="connsiteX1" fmla="*/ 6496 w 12988"/>
                <a:gd name="connsiteY1" fmla="*/ 12986 h 12985"/>
                <a:gd name="connsiteX2" fmla="*/ 12760 w 12988"/>
                <a:gd name="connsiteY2" fmla="*/ 8197 h 12985"/>
                <a:gd name="connsiteX3" fmla="*/ 8197 w 12988"/>
                <a:gd name="connsiteY3" fmla="*/ 230 h 12985"/>
                <a:gd name="connsiteX4" fmla="*/ 230 w 12988"/>
                <a:gd name="connsiteY4" fmla="*/ 4790 h 12985"/>
                <a:gd name="connsiteX5" fmla="*/ 4790 w 12988"/>
                <a:gd name="connsiteY5" fmla="*/ 12757 h 12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8" h="12985">
                  <a:moveTo>
                    <a:pt x="4790" y="12757"/>
                  </a:moveTo>
                  <a:cubicBezTo>
                    <a:pt x="5359" y="12915"/>
                    <a:pt x="5934" y="12986"/>
                    <a:pt x="6496" y="12986"/>
                  </a:cubicBezTo>
                  <a:cubicBezTo>
                    <a:pt x="9353" y="12986"/>
                    <a:pt x="11971" y="11088"/>
                    <a:pt x="12760" y="8197"/>
                  </a:cubicBezTo>
                  <a:cubicBezTo>
                    <a:pt x="13700" y="4738"/>
                    <a:pt x="11659" y="1170"/>
                    <a:pt x="8197" y="230"/>
                  </a:cubicBezTo>
                  <a:cubicBezTo>
                    <a:pt x="4737" y="-713"/>
                    <a:pt x="1170" y="1328"/>
                    <a:pt x="230" y="4790"/>
                  </a:cubicBezTo>
                  <a:cubicBezTo>
                    <a:pt x="-713" y="8249"/>
                    <a:pt x="1330" y="11817"/>
                    <a:pt x="4790" y="12757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7" name="Graphic 121">
              <a:extLst>
                <a:ext uri="{FF2B5EF4-FFF2-40B4-BE49-F238E27FC236}">
                  <a16:creationId xmlns:a16="http://schemas.microsoft.com/office/drawing/2014/main" id="{2DA7E111-6ECC-42DB-A2DC-DD292F092641}"/>
                </a:ext>
              </a:extLst>
            </p:cNvPr>
            <p:cNvSpPr/>
            <p:nvPr/>
          </p:nvSpPr>
          <p:spPr>
            <a:xfrm>
              <a:off x="4806464" y="4176529"/>
              <a:ext cx="12986" cy="12987"/>
            </a:xfrm>
            <a:custGeom>
              <a:avLst/>
              <a:gdLst>
                <a:gd name="connsiteX0" fmla="*/ 3091 w 12986"/>
                <a:gd name="connsiteY0" fmla="*/ 964 h 12987"/>
                <a:gd name="connsiteX1" fmla="*/ 964 w 12986"/>
                <a:gd name="connsiteY1" fmla="*/ 9896 h 12987"/>
                <a:gd name="connsiteX2" fmla="*/ 6498 w 12986"/>
                <a:gd name="connsiteY2" fmla="*/ 12987 h 12987"/>
                <a:gd name="connsiteX3" fmla="*/ 9896 w 12986"/>
                <a:gd name="connsiteY3" fmla="*/ 12023 h 12987"/>
                <a:gd name="connsiteX4" fmla="*/ 12023 w 12986"/>
                <a:gd name="connsiteY4" fmla="*/ 3091 h 12987"/>
                <a:gd name="connsiteX5" fmla="*/ 3091 w 12986"/>
                <a:gd name="connsiteY5" fmla="*/ 964 h 12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6" h="12987">
                  <a:moveTo>
                    <a:pt x="3091" y="964"/>
                  </a:moveTo>
                  <a:cubicBezTo>
                    <a:pt x="37" y="2841"/>
                    <a:pt x="-915" y="6841"/>
                    <a:pt x="964" y="9896"/>
                  </a:cubicBezTo>
                  <a:cubicBezTo>
                    <a:pt x="2192" y="11887"/>
                    <a:pt x="4319" y="12987"/>
                    <a:pt x="6498" y="12987"/>
                  </a:cubicBezTo>
                  <a:cubicBezTo>
                    <a:pt x="7660" y="12987"/>
                    <a:pt x="8835" y="12675"/>
                    <a:pt x="9896" y="12023"/>
                  </a:cubicBezTo>
                  <a:cubicBezTo>
                    <a:pt x="12950" y="10143"/>
                    <a:pt x="13902" y="6143"/>
                    <a:pt x="12023" y="3091"/>
                  </a:cubicBezTo>
                  <a:cubicBezTo>
                    <a:pt x="10143" y="37"/>
                    <a:pt x="6146" y="-915"/>
                    <a:pt x="3091" y="964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Graphic 121">
              <a:extLst>
                <a:ext uri="{FF2B5EF4-FFF2-40B4-BE49-F238E27FC236}">
                  <a16:creationId xmlns:a16="http://schemas.microsoft.com/office/drawing/2014/main" id="{BD62855D-047B-417F-8590-E2EFD3A2EAFB}"/>
                </a:ext>
              </a:extLst>
            </p:cNvPr>
            <p:cNvSpPr/>
            <p:nvPr/>
          </p:nvSpPr>
          <p:spPr>
            <a:xfrm>
              <a:off x="4788835" y="4127691"/>
              <a:ext cx="12985" cy="12987"/>
            </a:xfrm>
            <a:custGeom>
              <a:avLst/>
              <a:gdLst>
                <a:gd name="connsiteX0" fmla="*/ 7405 w 12985"/>
                <a:gd name="connsiteY0" fmla="*/ 12923 h 12987"/>
                <a:gd name="connsiteX1" fmla="*/ 12920 w 12985"/>
                <a:gd name="connsiteY1" fmla="*/ 5580 h 12987"/>
                <a:gd name="connsiteX2" fmla="*/ 5581 w 12985"/>
                <a:gd name="connsiteY2" fmla="*/ 65 h 12987"/>
                <a:gd name="connsiteX3" fmla="*/ 65 w 12985"/>
                <a:gd name="connsiteY3" fmla="*/ 7404 h 12987"/>
                <a:gd name="connsiteX4" fmla="*/ 6483 w 12985"/>
                <a:gd name="connsiteY4" fmla="*/ 12988 h 12987"/>
                <a:gd name="connsiteX5" fmla="*/ 7405 w 12985"/>
                <a:gd name="connsiteY5" fmla="*/ 12923 h 12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5" h="12987">
                  <a:moveTo>
                    <a:pt x="7405" y="12923"/>
                  </a:moveTo>
                  <a:cubicBezTo>
                    <a:pt x="10954" y="12416"/>
                    <a:pt x="13424" y="9130"/>
                    <a:pt x="12920" y="5580"/>
                  </a:cubicBezTo>
                  <a:cubicBezTo>
                    <a:pt x="12416" y="2031"/>
                    <a:pt x="9130" y="-439"/>
                    <a:pt x="5581" y="65"/>
                  </a:cubicBezTo>
                  <a:cubicBezTo>
                    <a:pt x="2028" y="569"/>
                    <a:pt x="-439" y="3855"/>
                    <a:pt x="65" y="7404"/>
                  </a:cubicBezTo>
                  <a:cubicBezTo>
                    <a:pt x="526" y="10647"/>
                    <a:pt x="3302" y="12985"/>
                    <a:pt x="6483" y="12988"/>
                  </a:cubicBezTo>
                  <a:cubicBezTo>
                    <a:pt x="6789" y="12988"/>
                    <a:pt x="7095" y="12966"/>
                    <a:pt x="7405" y="12923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9" name="Graphic 121">
              <a:extLst>
                <a:ext uri="{FF2B5EF4-FFF2-40B4-BE49-F238E27FC236}">
                  <a16:creationId xmlns:a16="http://schemas.microsoft.com/office/drawing/2014/main" id="{3DB1A98F-E447-4D61-BC9E-D3B34FCE3D82}"/>
                </a:ext>
              </a:extLst>
            </p:cNvPr>
            <p:cNvSpPr/>
            <p:nvPr/>
          </p:nvSpPr>
          <p:spPr>
            <a:xfrm>
              <a:off x="4795128" y="4153019"/>
              <a:ext cx="12988" cy="12985"/>
            </a:xfrm>
            <a:custGeom>
              <a:avLst/>
              <a:gdLst>
                <a:gd name="connsiteX0" fmla="*/ 12602 w 12988"/>
                <a:gd name="connsiteY0" fmla="*/ 4289 h 12985"/>
                <a:gd name="connsiteX1" fmla="*/ 4289 w 12988"/>
                <a:gd name="connsiteY1" fmla="*/ 388 h 12985"/>
                <a:gd name="connsiteX2" fmla="*/ 388 w 12988"/>
                <a:gd name="connsiteY2" fmla="*/ 8698 h 12985"/>
                <a:gd name="connsiteX3" fmla="*/ 6497 w 12988"/>
                <a:gd name="connsiteY3" fmla="*/ 12986 h 12985"/>
                <a:gd name="connsiteX4" fmla="*/ 8701 w 12988"/>
                <a:gd name="connsiteY4" fmla="*/ 12599 h 12985"/>
                <a:gd name="connsiteX5" fmla="*/ 12602 w 12988"/>
                <a:gd name="connsiteY5" fmla="*/ 4289 h 12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8" h="12985">
                  <a:moveTo>
                    <a:pt x="12602" y="4289"/>
                  </a:moveTo>
                  <a:cubicBezTo>
                    <a:pt x="11384" y="916"/>
                    <a:pt x="7662" y="-830"/>
                    <a:pt x="4289" y="388"/>
                  </a:cubicBezTo>
                  <a:cubicBezTo>
                    <a:pt x="916" y="1603"/>
                    <a:pt x="-830" y="5325"/>
                    <a:pt x="388" y="8698"/>
                  </a:cubicBezTo>
                  <a:cubicBezTo>
                    <a:pt x="1343" y="11341"/>
                    <a:pt x="3838" y="12986"/>
                    <a:pt x="6497" y="12986"/>
                  </a:cubicBezTo>
                  <a:cubicBezTo>
                    <a:pt x="7226" y="12986"/>
                    <a:pt x="7971" y="12862"/>
                    <a:pt x="8701" y="12599"/>
                  </a:cubicBezTo>
                  <a:cubicBezTo>
                    <a:pt x="12071" y="11381"/>
                    <a:pt x="13817" y="7659"/>
                    <a:pt x="12602" y="4289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0" name="Graphic 121">
              <a:extLst>
                <a:ext uri="{FF2B5EF4-FFF2-40B4-BE49-F238E27FC236}">
                  <a16:creationId xmlns:a16="http://schemas.microsoft.com/office/drawing/2014/main" id="{EAF8F0F0-1AB6-4DE7-A1CD-856042F08368}"/>
                </a:ext>
              </a:extLst>
            </p:cNvPr>
            <p:cNvSpPr/>
            <p:nvPr/>
          </p:nvSpPr>
          <p:spPr>
            <a:xfrm>
              <a:off x="4801433" y="4051516"/>
              <a:ext cx="12987" cy="12988"/>
            </a:xfrm>
            <a:custGeom>
              <a:avLst/>
              <a:gdLst>
                <a:gd name="connsiteX0" fmla="*/ 3546 w 12987"/>
                <a:gd name="connsiteY0" fmla="*/ 12278 h 12988"/>
                <a:gd name="connsiteX1" fmla="*/ 6489 w 12987"/>
                <a:gd name="connsiteY1" fmla="*/ 12989 h 12988"/>
                <a:gd name="connsiteX2" fmla="*/ 12279 w 12987"/>
                <a:gd name="connsiteY2" fmla="*/ 9443 h 12988"/>
                <a:gd name="connsiteX3" fmla="*/ 9441 w 12987"/>
                <a:gd name="connsiteY3" fmla="*/ 709 h 12988"/>
                <a:gd name="connsiteX4" fmla="*/ 708 w 12987"/>
                <a:gd name="connsiteY4" fmla="*/ 3547 h 12988"/>
                <a:gd name="connsiteX5" fmla="*/ 3546 w 12987"/>
                <a:gd name="connsiteY5" fmla="*/ 12278 h 12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7" h="12988">
                  <a:moveTo>
                    <a:pt x="3546" y="12278"/>
                  </a:moveTo>
                  <a:cubicBezTo>
                    <a:pt x="4492" y="12760"/>
                    <a:pt x="5497" y="12989"/>
                    <a:pt x="6489" y="12989"/>
                  </a:cubicBezTo>
                  <a:cubicBezTo>
                    <a:pt x="8854" y="12989"/>
                    <a:pt x="11132" y="11693"/>
                    <a:pt x="12279" y="9443"/>
                  </a:cubicBezTo>
                  <a:cubicBezTo>
                    <a:pt x="13906" y="6246"/>
                    <a:pt x="12635" y="2335"/>
                    <a:pt x="9441" y="709"/>
                  </a:cubicBezTo>
                  <a:cubicBezTo>
                    <a:pt x="6245" y="-920"/>
                    <a:pt x="2337" y="354"/>
                    <a:pt x="708" y="3547"/>
                  </a:cubicBezTo>
                  <a:cubicBezTo>
                    <a:pt x="-918" y="6741"/>
                    <a:pt x="352" y="10652"/>
                    <a:pt x="3546" y="12278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Graphic 121">
              <a:extLst>
                <a:ext uri="{FF2B5EF4-FFF2-40B4-BE49-F238E27FC236}">
                  <a16:creationId xmlns:a16="http://schemas.microsoft.com/office/drawing/2014/main" id="{BB4B9E3C-1FC2-4ECD-9430-735B8F51260E}"/>
                </a:ext>
              </a:extLst>
            </p:cNvPr>
            <p:cNvSpPr/>
            <p:nvPr/>
          </p:nvSpPr>
          <p:spPr>
            <a:xfrm>
              <a:off x="4815592" y="4029592"/>
              <a:ext cx="12984" cy="12984"/>
            </a:xfrm>
            <a:custGeom>
              <a:avLst/>
              <a:gdLst>
                <a:gd name="connsiteX0" fmla="*/ 11559 w 12984"/>
                <a:gd name="connsiteY0" fmla="*/ 10551 h 12984"/>
                <a:gd name="connsiteX1" fmla="*/ 10551 w 12984"/>
                <a:gd name="connsiteY1" fmla="*/ 1425 h 12984"/>
                <a:gd name="connsiteX2" fmla="*/ 1425 w 12984"/>
                <a:gd name="connsiteY2" fmla="*/ 2433 h 12984"/>
                <a:gd name="connsiteX3" fmla="*/ 2433 w 12984"/>
                <a:gd name="connsiteY3" fmla="*/ 11559 h 12984"/>
                <a:gd name="connsiteX4" fmla="*/ 6489 w 12984"/>
                <a:gd name="connsiteY4" fmla="*/ 12984 h 12984"/>
                <a:gd name="connsiteX5" fmla="*/ 11559 w 12984"/>
                <a:gd name="connsiteY5" fmla="*/ 10551 h 12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4" h="12984">
                  <a:moveTo>
                    <a:pt x="11559" y="10551"/>
                  </a:moveTo>
                  <a:cubicBezTo>
                    <a:pt x="13801" y="7750"/>
                    <a:pt x="13349" y="3667"/>
                    <a:pt x="10551" y="1425"/>
                  </a:cubicBezTo>
                  <a:cubicBezTo>
                    <a:pt x="7750" y="-816"/>
                    <a:pt x="3667" y="-365"/>
                    <a:pt x="1425" y="2433"/>
                  </a:cubicBezTo>
                  <a:cubicBezTo>
                    <a:pt x="-816" y="5234"/>
                    <a:pt x="-365" y="9318"/>
                    <a:pt x="2433" y="11559"/>
                  </a:cubicBezTo>
                  <a:cubicBezTo>
                    <a:pt x="3633" y="12518"/>
                    <a:pt x="5064" y="12984"/>
                    <a:pt x="6489" y="12984"/>
                  </a:cubicBezTo>
                  <a:cubicBezTo>
                    <a:pt x="8390" y="12984"/>
                    <a:pt x="10276" y="12153"/>
                    <a:pt x="11559" y="10551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Graphic 121">
              <a:extLst>
                <a:ext uri="{FF2B5EF4-FFF2-40B4-BE49-F238E27FC236}">
                  <a16:creationId xmlns:a16="http://schemas.microsoft.com/office/drawing/2014/main" id="{0A3DFC85-F878-4FA3-A230-8302F27DB74D}"/>
                </a:ext>
              </a:extLst>
            </p:cNvPr>
            <p:cNvSpPr/>
            <p:nvPr/>
          </p:nvSpPr>
          <p:spPr>
            <a:xfrm>
              <a:off x="4822344" y="4197267"/>
              <a:ext cx="12984" cy="12983"/>
            </a:xfrm>
            <a:custGeom>
              <a:avLst/>
              <a:gdLst>
                <a:gd name="connsiteX0" fmla="*/ 12858 w 12984"/>
                <a:gd name="connsiteY0" fmla="*/ 5224 h 12983"/>
                <a:gd name="connsiteX1" fmla="*/ 12703 w 12984"/>
                <a:gd name="connsiteY1" fmla="*/ 4606 h 12983"/>
                <a:gd name="connsiteX2" fmla="*/ 12487 w 12984"/>
                <a:gd name="connsiteY2" fmla="*/ 4009 h 12983"/>
                <a:gd name="connsiteX3" fmla="*/ 12215 w 12984"/>
                <a:gd name="connsiteY3" fmla="*/ 3434 h 12983"/>
                <a:gd name="connsiteX4" fmla="*/ 11890 w 12984"/>
                <a:gd name="connsiteY4" fmla="*/ 2887 h 12983"/>
                <a:gd name="connsiteX5" fmla="*/ 11513 w 12984"/>
                <a:gd name="connsiteY5" fmla="*/ 2373 h 12983"/>
                <a:gd name="connsiteX6" fmla="*/ 11083 w 12984"/>
                <a:gd name="connsiteY6" fmla="*/ 1900 h 12983"/>
                <a:gd name="connsiteX7" fmla="*/ 10610 w 12984"/>
                <a:gd name="connsiteY7" fmla="*/ 1471 h 12983"/>
                <a:gd name="connsiteX8" fmla="*/ 10097 w 12984"/>
                <a:gd name="connsiteY8" fmla="*/ 1094 h 12983"/>
                <a:gd name="connsiteX9" fmla="*/ 9550 w 12984"/>
                <a:gd name="connsiteY9" fmla="*/ 769 h 12983"/>
                <a:gd name="connsiteX10" fmla="*/ 8975 w 12984"/>
                <a:gd name="connsiteY10" fmla="*/ 497 h 12983"/>
                <a:gd name="connsiteX11" fmla="*/ 8378 w 12984"/>
                <a:gd name="connsiteY11" fmla="*/ 284 h 12983"/>
                <a:gd name="connsiteX12" fmla="*/ 7763 w 12984"/>
                <a:gd name="connsiteY12" fmla="*/ 126 h 12983"/>
                <a:gd name="connsiteX13" fmla="*/ 7132 w 12984"/>
                <a:gd name="connsiteY13" fmla="*/ 30 h 12983"/>
                <a:gd name="connsiteX14" fmla="*/ 5855 w 12984"/>
                <a:gd name="connsiteY14" fmla="*/ 30 h 12983"/>
                <a:gd name="connsiteX15" fmla="*/ 5225 w 12984"/>
                <a:gd name="connsiteY15" fmla="*/ 126 h 12983"/>
                <a:gd name="connsiteX16" fmla="*/ 4606 w 12984"/>
                <a:gd name="connsiteY16" fmla="*/ 284 h 12983"/>
                <a:gd name="connsiteX17" fmla="*/ 4010 w 12984"/>
                <a:gd name="connsiteY17" fmla="*/ 497 h 12983"/>
                <a:gd name="connsiteX18" fmla="*/ 3435 w 12984"/>
                <a:gd name="connsiteY18" fmla="*/ 769 h 12983"/>
                <a:gd name="connsiteX19" fmla="*/ 2887 w 12984"/>
                <a:gd name="connsiteY19" fmla="*/ 1094 h 12983"/>
                <a:gd name="connsiteX20" fmla="*/ 2377 w 12984"/>
                <a:gd name="connsiteY20" fmla="*/ 1471 h 12983"/>
                <a:gd name="connsiteX21" fmla="*/ 1901 w 12984"/>
                <a:gd name="connsiteY21" fmla="*/ 1900 h 12983"/>
                <a:gd name="connsiteX22" fmla="*/ 1475 w 12984"/>
                <a:gd name="connsiteY22" fmla="*/ 2373 h 12983"/>
                <a:gd name="connsiteX23" fmla="*/ 1094 w 12984"/>
                <a:gd name="connsiteY23" fmla="*/ 2887 h 12983"/>
                <a:gd name="connsiteX24" fmla="*/ 770 w 12984"/>
                <a:gd name="connsiteY24" fmla="*/ 3434 h 12983"/>
                <a:gd name="connsiteX25" fmla="*/ 498 w 12984"/>
                <a:gd name="connsiteY25" fmla="*/ 4009 h 12983"/>
                <a:gd name="connsiteX26" fmla="*/ 284 w 12984"/>
                <a:gd name="connsiteY26" fmla="*/ 4606 h 12983"/>
                <a:gd name="connsiteX27" fmla="*/ 127 w 12984"/>
                <a:gd name="connsiteY27" fmla="*/ 5224 h 12983"/>
                <a:gd name="connsiteX28" fmla="*/ 34 w 12984"/>
                <a:gd name="connsiteY28" fmla="*/ 5851 h 12983"/>
                <a:gd name="connsiteX29" fmla="*/ 0 w 12984"/>
                <a:gd name="connsiteY29" fmla="*/ 6491 h 12983"/>
                <a:gd name="connsiteX30" fmla="*/ 34 w 12984"/>
                <a:gd name="connsiteY30" fmla="*/ 7131 h 12983"/>
                <a:gd name="connsiteX31" fmla="*/ 127 w 12984"/>
                <a:gd name="connsiteY31" fmla="*/ 7759 h 12983"/>
                <a:gd name="connsiteX32" fmla="*/ 284 w 12984"/>
                <a:gd name="connsiteY32" fmla="*/ 8377 h 12983"/>
                <a:gd name="connsiteX33" fmla="*/ 498 w 12984"/>
                <a:gd name="connsiteY33" fmla="*/ 8974 h 12983"/>
                <a:gd name="connsiteX34" fmla="*/ 770 w 12984"/>
                <a:gd name="connsiteY34" fmla="*/ 9549 h 12983"/>
                <a:gd name="connsiteX35" fmla="*/ 1094 w 12984"/>
                <a:gd name="connsiteY35" fmla="*/ 10096 h 12983"/>
                <a:gd name="connsiteX36" fmla="*/ 1475 w 12984"/>
                <a:gd name="connsiteY36" fmla="*/ 10609 h 12983"/>
                <a:gd name="connsiteX37" fmla="*/ 1901 w 12984"/>
                <a:gd name="connsiteY37" fmla="*/ 11082 h 12983"/>
                <a:gd name="connsiteX38" fmla="*/ 2377 w 12984"/>
                <a:gd name="connsiteY38" fmla="*/ 11512 h 12983"/>
                <a:gd name="connsiteX39" fmla="*/ 2887 w 12984"/>
                <a:gd name="connsiteY39" fmla="*/ 11889 h 12983"/>
                <a:gd name="connsiteX40" fmla="*/ 3435 w 12984"/>
                <a:gd name="connsiteY40" fmla="*/ 12214 h 12983"/>
                <a:gd name="connsiteX41" fmla="*/ 4010 w 12984"/>
                <a:gd name="connsiteY41" fmla="*/ 12486 h 12983"/>
                <a:gd name="connsiteX42" fmla="*/ 4606 w 12984"/>
                <a:gd name="connsiteY42" fmla="*/ 12702 h 12983"/>
                <a:gd name="connsiteX43" fmla="*/ 5225 w 12984"/>
                <a:gd name="connsiteY43" fmla="*/ 12857 h 12983"/>
                <a:gd name="connsiteX44" fmla="*/ 5855 w 12984"/>
                <a:gd name="connsiteY44" fmla="*/ 12953 h 12983"/>
                <a:gd name="connsiteX45" fmla="*/ 6492 w 12984"/>
                <a:gd name="connsiteY45" fmla="*/ 12984 h 12983"/>
                <a:gd name="connsiteX46" fmla="*/ 7132 w 12984"/>
                <a:gd name="connsiteY46" fmla="*/ 12953 h 12983"/>
                <a:gd name="connsiteX47" fmla="*/ 7763 w 12984"/>
                <a:gd name="connsiteY47" fmla="*/ 12857 h 12983"/>
                <a:gd name="connsiteX48" fmla="*/ 8378 w 12984"/>
                <a:gd name="connsiteY48" fmla="*/ 12702 h 12983"/>
                <a:gd name="connsiteX49" fmla="*/ 8975 w 12984"/>
                <a:gd name="connsiteY49" fmla="*/ 12486 h 12983"/>
                <a:gd name="connsiteX50" fmla="*/ 9550 w 12984"/>
                <a:gd name="connsiteY50" fmla="*/ 12214 h 12983"/>
                <a:gd name="connsiteX51" fmla="*/ 10097 w 12984"/>
                <a:gd name="connsiteY51" fmla="*/ 11889 h 12983"/>
                <a:gd name="connsiteX52" fmla="*/ 10610 w 12984"/>
                <a:gd name="connsiteY52" fmla="*/ 11512 h 12983"/>
                <a:gd name="connsiteX53" fmla="*/ 11083 w 12984"/>
                <a:gd name="connsiteY53" fmla="*/ 11082 h 12983"/>
                <a:gd name="connsiteX54" fmla="*/ 11513 w 12984"/>
                <a:gd name="connsiteY54" fmla="*/ 10609 h 12983"/>
                <a:gd name="connsiteX55" fmla="*/ 11890 w 12984"/>
                <a:gd name="connsiteY55" fmla="*/ 10096 h 12983"/>
                <a:gd name="connsiteX56" fmla="*/ 12215 w 12984"/>
                <a:gd name="connsiteY56" fmla="*/ 9549 h 12983"/>
                <a:gd name="connsiteX57" fmla="*/ 12487 w 12984"/>
                <a:gd name="connsiteY57" fmla="*/ 8974 h 12983"/>
                <a:gd name="connsiteX58" fmla="*/ 12703 w 12984"/>
                <a:gd name="connsiteY58" fmla="*/ 8377 h 12983"/>
                <a:gd name="connsiteX59" fmla="*/ 12858 w 12984"/>
                <a:gd name="connsiteY59" fmla="*/ 7759 h 12983"/>
                <a:gd name="connsiteX60" fmla="*/ 12953 w 12984"/>
                <a:gd name="connsiteY60" fmla="*/ 7131 h 12983"/>
                <a:gd name="connsiteX61" fmla="*/ 12984 w 12984"/>
                <a:gd name="connsiteY61" fmla="*/ 6491 h 12983"/>
                <a:gd name="connsiteX62" fmla="*/ 12953 w 12984"/>
                <a:gd name="connsiteY62" fmla="*/ 5851 h 12983"/>
                <a:gd name="connsiteX63" fmla="*/ 12858 w 12984"/>
                <a:gd name="connsiteY63" fmla="*/ 5224 h 12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2984" h="12983">
                  <a:moveTo>
                    <a:pt x="12858" y="5224"/>
                  </a:moveTo>
                  <a:cubicBezTo>
                    <a:pt x="12817" y="5017"/>
                    <a:pt x="12765" y="4810"/>
                    <a:pt x="12703" y="4606"/>
                  </a:cubicBezTo>
                  <a:cubicBezTo>
                    <a:pt x="12641" y="4405"/>
                    <a:pt x="12567" y="4204"/>
                    <a:pt x="12487" y="4009"/>
                  </a:cubicBezTo>
                  <a:cubicBezTo>
                    <a:pt x="12406" y="3814"/>
                    <a:pt x="12317" y="3619"/>
                    <a:pt x="12215" y="3434"/>
                  </a:cubicBezTo>
                  <a:cubicBezTo>
                    <a:pt x="12116" y="3248"/>
                    <a:pt x="12007" y="3063"/>
                    <a:pt x="11890" y="2887"/>
                  </a:cubicBezTo>
                  <a:cubicBezTo>
                    <a:pt x="11772" y="2710"/>
                    <a:pt x="11646" y="2537"/>
                    <a:pt x="11513" y="2373"/>
                  </a:cubicBezTo>
                  <a:cubicBezTo>
                    <a:pt x="11377" y="2210"/>
                    <a:pt x="11231" y="2049"/>
                    <a:pt x="11083" y="1900"/>
                  </a:cubicBezTo>
                  <a:cubicBezTo>
                    <a:pt x="10935" y="1752"/>
                    <a:pt x="10774" y="1607"/>
                    <a:pt x="10610" y="1471"/>
                  </a:cubicBezTo>
                  <a:cubicBezTo>
                    <a:pt x="10446" y="1338"/>
                    <a:pt x="10273" y="1211"/>
                    <a:pt x="10097" y="1094"/>
                  </a:cubicBezTo>
                  <a:cubicBezTo>
                    <a:pt x="9921" y="976"/>
                    <a:pt x="9738" y="868"/>
                    <a:pt x="9550" y="769"/>
                  </a:cubicBezTo>
                  <a:cubicBezTo>
                    <a:pt x="9364" y="670"/>
                    <a:pt x="9169" y="577"/>
                    <a:pt x="8975" y="497"/>
                  </a:cubicBezTo>
                  <a:cubicBezTo>
                    <a:pt x="8780" y="417"/>
                    <a:pt x="8579" y="342"/>
                    <a:pt x="8378" y="284"/>
                  </a:cubicBezTo>
                  <a:cubicBezTo>
                    <a:pt x="8177" y="219"/>
                    <a:pt x="7967" y="169"/>
                    <a:pt x="7763" y="126"/>
                  </a:cubicBezTo>
                  <a:cubicBezTo>
                    <a:pt x="7553" y="86"/>
                    <a:pt x="7342" y="52"/>
                    <a:pt x="7132" y="30"/>
                  </a:cubicBezTo>
                  <a:cubicBezTo>
                    <a:pt x="6709" y="-10"/>
                    <a:pt x="6279" y="-10"/>
                    <a:pt x="5855" y="30"/>
                  </a:cubicBezTo>
                  <a:cubicBezTo>
                    <a:pt x="5645" y="52"/>
                    <a:pt x="5432" y="86"/>
                    <a:pt x="5225" y="126"/>
                  </a:cubicBezTo>
                  <a:cubicBezTo>
                    <a:pt x="5018" y="169"/>
                    <a:pt x="4810" y="219"/>
                    <a:pt x="4606" y="284"/>
                  </a:cubicBezTo>
                  <a:cubicBezTo>
                    <a:pt x="4405" y="342"/>
                    <a:pt x="4204" y="417"/>
                    <a:pt x="4010" y="497"/>
                  </a:cubicBezTo>
                  <a:cubicBezTo>
                    <a:pt x="3815" y="577"/>
                    <a:pt x="3620" y="670"/>
                    <a:pt x="3435" y="769"/>
                  </a:cubicBezTo>
                  <a:cubicBezTo>
                    <a:pt x="3249" y="868"/>
                    <a:pt x="3064" y="976"/>
                    <a:pt x="2887" y="1094"/>
                  </a:cubicBezTo>
                  <a:cubicBezTo>
                    <a:pt x="2711" y="1211"/>
                    <a:pt x="2541" y="1338"/>
                    <a:pt x="2377" y="1471"/>
                  </a:cubicBezTo>
                  <a:cubicBezTo>
                    <a:pt x="2210" y="1607"/>
                    <a:pt x="2053" y="1752"/>
                    <a:pt x="1901" y="1900"/>
                  </a:cubicBezTo>
                  <a:cubicBezTo>
                    <a:pt x="1753" y="2049"/>
                    <a:pt x="1608" y="2210"/>
                    <a:pt x="1475" y="2373"/>
                  </a:cubicBezTo>
                  <a:cubicBezTo>
                    <a:pt x="1339" y="2537"/>
                    <a:pt x="1212" y="2710"/>
                    <a:pt x="1094" y="2887"/>
                  </a:cubicBezTo>
                  <a:cubicBezTo>
                    <a:pt x="977" y="3063"/>
                    <a:pt x="869" y="3248"/>
                    <a:pt x="770" y="3434"/>
                  </a:cubicBezTo>
                  <a:cubicBezTo>
                    <a:pt x="671" y="3619"/>
                    <a:pt x="578" y="3814"/>
                    <a:pt x="498" y="4009"/>
                  </a:cubicBezTo>
                  <a:cubicBezTo>
                    <a:pt x="417" y="4204"/>
                    <a:pt x="346" y="4405"/>
                    <a:pt x="284" y="4606"/>
                  </a:cubicBezTo>
                  <a:cubicBezTo>
                    <a:pt x="223" y="4810"/>
                    <a:pt x="170" y="5017"/>
                    <a:pt x="127" y="5224"/>
                  </a:cubicBezTo>
                  <a:cubicBezTo>
                    <a:pt x="87" y="5431"/>
                    <a:pt x="53" y="5644"/>
                    <a:pt x="34" y="5851"/>
                  </a:cubicBezTo>
                  <a:cubicBezTo>
                    <a:pt x="12" y="6065"/>
                    <a:pt x="0" y="6278"/>
                    <a:pt x="0" y="6491"/>
                  </a:cubicBezTo>
                  <a:cubicBezTo>
                    <a:pt x="0" y="6705"/>
                    <a:pt x="12" y="6918"/>
                    <a:pt x="34" y="7131"/>
                  </a:cubicBezTo>
                  <a:cubicBezTo>
                    <a:pt x="53" y="7342"/>
                    <a:pt x="87" y="7552"/>
                    <a:pt x="127" y="7759"/>
                  </a:cubicBezTo>
                  <a:cubicBezTo>
                    <a:pt x="170" y="7966"/>
                    <a:pt x="223" y="8173"/>
                    <a:pt x="284" y="8377"/>
                  </a:cubicBezTo>
                  <a:cubicBezTo>
                    <a:pt x="346" y="8578"/>
                    <a:pt x="417" y="8779"/>
                    <a:pt x="498" y="8974"/>
                  </a:cubicBezTo>
                  <a:cubicBezTo>
                    <a:pt x="578" y="9169"/>
                    <a:pt x="671" y="9363"/>
                    <a:pt x="770" y="9549"/>
                  </a:cubicBezTo>
                  <a:cubicBezTo>
                    <a:pt x="869" y="9734"/>
                    <a:pt x="977" y="9920"/>
                    <a:pt x="1094" y="10096"/>
                  </a:cubicBezTo>
                  <a:cubicBezTo>
                    <a:pt x="1212" y="10272"/>
                    <a:pt x="1339" y="10445"/>
                    <a:pt x="1475" y="10609"/>
                  </a:cubicBezTo>
                  <a:cubicBezTo>
                    <a:pt x="1608" y="10773"/>
                    <a:pt x="1753" y="10934"/>
                    <a:pt x="1901" y="11082"/>
                  </a:cubicBezTo>
                  <a:cubicBezTo>
                    <a:pt x="2053" y="11231"/>
                    <a:pt x="2210" y="11376"/>
                    <a:pt x="2377" y="11512"/>
                  </a:cubicBezTo>
                  <a:cubicBezTo>
                    <a:pt x="2541" y="11645"/>
                    <a:pt x="2711" y="11772"/>
                    <a:pt x="2887" y="11889"/>
                  </a:cubicBezTo>
                  <a:cubicBezTo>
                    <a:pt x="3064" y="12007"/>
                    <a:pt x="3249" y="12115"/>
                    <a:pt x="3435" y="12214"/>
                  </a:cubicBezTo>
                  <a:cubicBezTo>
                    <a:pt x="3620" y="12313"/>
                    <a:pt x="3815" y="12405"/>
                    <a:pt x="4010" y="12486"/>
                  </a:cubicBezTo>
                  <a:cubicBezTo>
                    <a:pt x="4204" y="12566"/>
                    <a:pt x="4405" y="12640"/>
                    <a:pt x="4606" y="12702"/>
                  </a:cubicBezTo>
                  <a:cubicBezTo>
                    <a:pt x="4810" y="12761"/>
                    <a:pt x="5018" y="12814"/>
                    <a:pt x="5225" y="12857"/>
                  </a:cubicBezTo>
                  <a:cubicBezTo>
                    <a:pt x="5432" y="12897"/>
                    <a:pt x="5645" y="12931"/>
                    <a:pt x="5855" y="12953"/>
                  </a:cubicBezTo>
                  <a:cubicBezTo>
                    <a:pt x="6066" y="12974"/>
                    <a:pt x="6282" y="12984"/>
                    <a:pt x="6492" y="12984"/>
                  </a:cubicBezTo>
                  <a:cubicBezTo>
                    <a:pt x="6705" y="12984"/>
                    <a:pt x="6919" y="12974"/>
                    <a:pt x="7132" y="12953"/>
                  </a:cubicBezTo>
                  <a:cubicBezTo>
                    <a:pt x="7342" y="12931"/>
                    <a:pt x="7553" y="12897"/>
                    <a:pt x="7763" y="12857"/>
                  </a:cubicBezTo>
                  <a:cubicBezTo>
                    <a:pt x="7967" y="12814"/>
                    <a:pt x="8174" y="12761"/>
                    <a:pt x="8378" y="12702"/>
                  </a:cubicBezTo>
                  <a:cubicBezTo>
                    <a:pt x="8579" y="12640"/>
                    <a:pt x="8780" y="12566"/>
                    <a:pt x="8975" y="12486"/>
                  </a:cubicBezTo>
                  <a:cubicBezTo>
                    <a:pt x="9169" y="12405"/>
                    <a:pt x="9364" y="12313"/>
                    <a:pt x="9550" y="12214"/>
                  </a:cubicBezTo>
                  <a:cubicBezTo>
                    <a:pt x="9738" y="12115"/>
                    <a:pt x="9921" y="12007"/>
                    <a:pt x="10097" y="11889"/>
                  </a:cubicBezTo>
                  <a:cubicBezTo>
                    <a:pt x="10273" y="11772"/>
                    <a:pt x="10446" y="11645"/>
                    <a:pt x="10610" y="11512"/>
                  </a:cubicBezTo>
                  <a:cubicBezTo>
                    <a:pt x="10774" y="11376"/>
                    <a:pt x="10935" y="11231"/>
                    <a:pt x="11083" y="11082"/>
                  </a:cubicBezTo>
                  <a:cubicBezTo>
                    <a:pt x="11231" y="10934"/>
                    <a:pt x="11377" y="10773"/>
                    <a:pt x="11513" y="10609"/>
                  </a:cubicBezTo>
                  <a:cubicBezTo>
                    <a:pt x="11646" y="10445"/>
                    <a:pt x="11772" y="10272"/>
                    <a:pt x="11890" y="10096"/>
                  </a:cubicBezTo>
                  <a:cubicBezTo>
                    <a:pt x="12007" y="9920"/>
                    <a:pt x="12116" y="9734"/>
                    <a:pt x="12215" y="9549"/>
                  </a:cubicBezTo>
                  <a:cubicBezTo>
                    <a:pt x="12317" y="9363"/>
                    <a:pt x="12406" y="9169"/>
                    <a:pt x="12487" y="8974"/>
                  </a:cubicBezTo>
                  <a:cubicBezTo>
                    <a:pt x="12567" y="8779"/>
                    <a:pt x="12641" y="8578"/>
                    <a:pt x="12703" y="8377"/>
                  </a:cubicBezTo>
                  <a:cubicBezTo>
                    <a:pt x="12765" y="8173"/>
                    <a:pt x="12817" y="7966"/>
                    <a:pt x="12858" y="7759"/>
                  </a:cubicBezTo>
                  <a:cubicBezTo>
                    <a:pt x="12901" y="7552"/>
                    <a:pt x="12932" y="7342"/>
                    <a:pt x="12953" y="7131"/>
                  </a:cubicBezTo>
                  <a:cubicBezTo>
                    <a:pt x="12975" y="6918"/>
                    <a:pt x="12984" y="6705"/>
                    <a:pt x="12984" y="6491"/>
                  </a:cubicBezTo>
                  <a:cubicBezTo>
                    <a:pt x="12984" y="6278"/>
                    <a:pt x="12975" y="6065"/>
                    <a:pt x="12953" y="5851"/>
                  </a:cubicBezTo>
                  <a:cubicBezTo>
                    <a:pt x="12932" y="5644"/>
                    <a:pt x="12901" y="5431"/>
                    <a:pt x="12858" y="5224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3" name="Graphic 121">
              <a:extLst>
                <a:ext uri="{FF2B5EF4-FFF2-40B4-BE49-F238E27FC236}">
                  <a16:creationId xmlns:a16="http://schemas.microsoft.com/office/drawing/2014/main" id="{EE0709B8-F387-479C-A0A1-A3E96BCA4DF5}"/>
                </a:ext>
              </a:extLst>
            </p:cNvPr>
            <p:cNvSpPr/>
            <p:nvPr/>
          </p:nvSpPr>
          <p:spPr>
            <a:xfrm>
              <a:off x="4818366" y="3996336"/>
              <a:ext cx="58237" cy="51306"/>
            </a:xfrm>
            <a:custGeom>
              <a:avLst/>
              <a:gdLst>
                <a:gd name="connsiteX0" fmla="*/ 0 w 58237"/>
                <a:gd name="connsiteY0" fmla="*/ 1734 h 51306"/>
                <a:gd name="connsiteX1" fmla="*/ 30624 w 58237"/>
                <a:gd name="connsiteY1" fmla="*/ 51307 h 51306"/>
                <a:gd name="connsiteX2" fmla="*/ 58238 w 58237"/>
                <a:gd name="connsiteY2" fmla="*/ 0 h 51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8237" h="51306">
                  <a:moveTo>
                    <a:pt x="0" y="1734"/>
                  </a:moveTo>
                  <a:lnTo>
                    <a:pt x="30624" y="51307"/>
                  </a:lnTo>
                  <a:lnTo>
                    <a:pt x="58238" y="0"/>
                  </a:ln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4" name="Graphic 121">
              <a:extLst>
                <a:ext uri="{FF2B5EF4-FFF2-40B4-BE49-F238E27FC236}">
                  <a16:creationId xmlns:a16="http://schemas.microsoft.com/office/drawing/2014/main" id="{FB7DC439-6627-4CCE-B781-9DC80577CDD4}"/>
                </a:ext>
              </a:extLst>
            </p:cNvPr>
            <p:cNvSpPr/>
            <p:nvPr/>
          </p:nvSpPr>
          <p:spPr>
            <a:xfrm>
              <a:off x="5008982" y="4197045"/>
              <a:ext cx="12984" cy="12985"/>
            </a:xfrm>
            <a:custGeom>
              <a:avLst/>
              <a:gdLst>
                <a:gd name="connsiteX0" fmla="*/ 12858 w 12984"/>
                <a:gd name="connsiteY0" fmla="*/ 5223 h 12985"/>
                <a:gd name="connsiteX1" fmla="*/ 12703 w 12984"/>
                <a:gd name="connsiteY1" fmla="*/ 4608 h 12985"/>
                <a:gd name="connsiteX2" fmla="*/ 12487 w 12984"/>
                <a:gd name="connsiteY2" fmla="*/ 4008 h 12985"/>
                <a:gd name="connsiteX3" fmla="*/ 12218 w 12984"/>
                <a:gd name="connsiteY3" fmla="*/ 3433 h 12985"/>
                <a:gd name="connsiteX4" fmla="*/ 11890 w 12984"/>
                <a:gd name="connsiteY4" fmla="*/ 2889 h 12985"/>
                <a:gd name="connsiteX5" fmla="*/ 11513 w 12984"/>
                <a:gd name="connsiteY5" fmla="*/ 2376 h 12985"/>
                <a:gd name="connsiteX6" fmla="*/ 11083 w 12984"/>
                <a:gd name="connsiteY6" fmla="*/ 1900 h 12985"/>
                <a:gd name="connsiteX7" fmla="*/ 10610 w 12984"/>
                <a:gd name="connsiteY7" fmla="*/ 1473 h 12985"/>
                <a:gd name="connsiteX8" fmla="*/ 10097 w 12984"/>
                <a:gd name="connsiteY8" fmla="*/ 1093 h 12985"/>
                <a:gd name="connsiteX9" fmla="*/ 9550 w 12984"/>
                <a:gd name="connsiteY9" fmla="*/ 768 h 12985"/>
                <a:gd name="connsiteX10" fmla="*/ 8975 w 12984"/>
                <a:gd name="connsiteY10" fmla="*/ 496 h 12985"/>
                <a:gd name="connsiteX11" fmla="*/ 8378 w 12984"/>
                <a:gd name="connsiteY11" fmla="*/ 283 h 12985"/>
                <a:gd name="connsiteX12" fmla="*/ 7763 w 12984"/>
                <a:gd name="connsiteY12" fmla="*/ 125 h 12985"/>
                <a:gd name="connsiteX13" fmla="*/ 7132 w 12984"/>
                <a:gd name="connsiteY13" fmla="*/ 32 h 12985"/>
                <a:gd name="connsiteX14" fmla="*/ 5855 w 12984"/>
                <a:gd name="connsiteY14" fmla="*/ 32 h 12985"/>
                <a:gd name="connsiteX15" fmla="*/ 5225 w 12984"/>
                <a:gd name="connsiteY15" fmla="*/ 125 h 12985"/>
                <a:gd name="connsiteX16" fmla="*/ 4606 w 12984"/>
                <a:gd name="connsiteY16" fmla="*/ 283 h 12985"/>
                <a:gd name="connsiteX17" fmla="*/ 4010 w 12984"/>
                <a:gd name="connsiteY17" fmla="*/ 496 h 12985"/>
                <a:gd name="connsiteX18" fmla="*/ 3435 w 12984"/>
                <a:gd name="connsiteY18" fmla="*/ 768 h 12985"/>
                <a:gd name="connsiteX19" fmla="*/ 2887 w 12984"/>
                <a:gd name="connsiteY19" fmla="*/ 1093 h 12985"/>
                <a:gd name="connsiteX20" fmla="*/ 2377 w 12984"/>
                <a:gd name="connsiteY20" fmla="*/ 1473 h 12985"/>
                <a:gd name="connsiteX21" fmla="*/ 1901 w 12984"/>
                <a:gd name="connsiteY21" fmla="*/ 1900 h 12985"/>
                <a:gd name="connsiteX22" fmla="*/ 1475 w 12984"/>
                <a:gd name="connsiteY22" fmla="*/ 2376 h 12985"/>
                <a:gd name="connsiteX23" fmla="*/ 1094 w 12984"/>
                <a:gd name="connsiteY23" fmla="*/ 2889 h 12985"/>
                <a:gd name="connsiteX24" fmla="*/ 770 w 12984"/>
                <a:gd name="connsiteY24" fmla="*/ 3433 h 12985"/>
                <a:gd name="connsiteX25" fmla="*/ 498 w 12984"/>
                <a:gd name="connsiteY25" fmla="*/ 4008 h 12985"/>
                <a:gd name="connsiteX26" fmla="*/ 284 w 12984"/>
                <a:gd name="connsiteY26" fmla="*/ 4608 h 12985"/>
                <a:gd name="connsiteX27" fmla="*/ 127 w 12984"/>
                <a:gd name="connsiteY27" fmla="*/ 5223 h 12985"/>
                <a:gd name="connsiteX28" fmla="*/ 34 w 12984"/>
                <a:gd name="connsiteY28" fmla="*/ 5854 h 12985"/>
                <a:gd name="connsiteX29" fmla="*/ 0 w 12984"/>
                <a:gd name="connsiteY29" fmla="*/ 6491 h 12985"/>
                <a:gd name="connsiteX30" fmla="*/ 34 w 12984"/>
                <a:gd name="connsiteY30" fmla="*/ 7131 h 12985"/>
                <a:gd name="connsiteX31" fmla="*/ 127 w 12984"/>
                <a:gd name="connsiteY31" fmla="*/ 7761 h 12985"/>
                <a:gd name="connsiteX32" fmla="*/ 284 w 12984"/>
                <a:gd name="connsiteY32" fmla="*/ 8376 h 12985"/>
                <a:gd name="connsiteX33" fmla="*/ 498 w 12984"/>
                <a:gd name="connsiteY33" fmla="*/ 8976 h 12985"/>
                <a:gd name="connsiteX34" fmla="*/ 770 w 12984"/>
                <a:gd name="connsiteY34" fmla="*/ 9548 h 12985"/>
                <a:gd name="connsiteX35" fmla="*/ 1094 w 12984"/>
                <a:gd name="connsiteY35" fmla="*/ 10095 h 12985"/>
                <a:gd name="connsiteX36" fmla="*/ 1475 w 12984"/>
                <a:gd name="connsiteY36" fmla="*/ 10609 h 12985"/>
                <a:gd name="connsiteX37" fmla="*/ 1901 w 12984"/>
                <a:gd name="connsiteY37" fmla="*/ 11082 h 12985"/>
                <a:gd name="connsiteX38" fmla="*/ 2377 w 12984"/>
                <a:gd name="connsiteY38" fmla="*/ 11511 h 12985"/>
                <a:gd name="connsiteX39" fmla="*/ 2891 w 12984"/>
                <a:gd name="connsiteY39" fmla="*/ 11888 h 12985"/>
                <a:gd name="connsiteX40" fmla="*/ 3435 w 12984"/>
                <a:gd name="connsiteY40" fmla="*/ 12216 h 12985"/>
                <a:gd name="connsiteX41" fmla="*/ 4010 w 12984"/>
                <a:gd name="connsiteY41" fmla="*/ 12485 h 12985"/>
                <a:gd name="connsiteX42" fmla="*/ 4606 w 12984"/>
                <a:gd name="connsiteY42" fmla="*/ 12701 h 12985"/>
                <a:gd name="connsiteX43" fmla="*/ 5225 w 12984"/>
                <a:gd name="connsiteY43" fmla="*/ 12856 h 12985"/>
                <a:gd name="connsiteX44" fmla="*/ 5855 w 12984"/>
                <a:gd name="connsiteY44" fmla="*/ 12952 h 12985"/>
                <a:gd name="connsiteX45" fmla="*/ 6492 w 12984"/>
                <a:gd name="connsiteY45" fmla="*/ 12986 h 12985"/>
                <a:gd name="connsiteX46" fmla="*/ 7132 w 12984"/>
                <a:gd name="connsiteY46" fmla="*/ 12952 h 12985"/>
                <a:gd name="connsiteX47" fmla="*/ 7763 w 12984"/>
                <a:gd name="connsiteY47" fmla="*/ 12856 h 12985"/>
                <a:gd name="connsiteX48" fmla="*/ 8378 w 12984"/>
                <a:gd name="connsiteY48" fmla="*/ 12701 h 12985"/>
                <a:gd name="connsiteX49" fmla="*/ 8975 w 12984"/>
                <a:gd name="connsiteY49" fmla="*/ 12485 h 12985"/>
                <a:gd name="connsiteX50" fmla="*/ 9550 w 12984"/>
                <a:gd name="connsiteY50" fmla="*/ 12216 h 12985"/>
                <a:gd name="connsiteX51" fmla="*/ 10097 w 12984"/>
                <a:gd name="connsiteY51" fmla="*/ 11888 h 12985"/>
                <a:gd name="connsiteX52" fmla="*/ 10610 w 12984"/>
                <a:gd name="connsiteY52" fmla="*/ 11511 h 12985"/>
                <a:gd name="connsiteX53" fmla="*/ 11083 w 12984"/>
                <a:gd name="connsiteY53" fmla="*/ 11082 h 12985"/>
                <a:gd name="connsiteX54" fmla="*/ 11513 w 12984"/>
                <a:gd name="connsiteY54" fmla="*/ 10609 h 12985"/>
                <a:gd name="connsiteX55" fmla="*/ 11890 w 12984"/>
                <a:gd name="connsiteY55" fmla="*/ 10095 h 12985"/>
                <a:gd name="connsiteX56" fmla="*/ 12218 w 12984"/>
                <a:gd name="connsiteY56" fmla="*/ 9548 h 12985"/>
                <a:gd name="connsiteX57" fmla="*/ 12487 w 12984"/>
                <a:gd name="connsiteY57" fmla="*/ 8976 h 12985"/>
                <a:gd name="connsiteX58" fmla="*/ 12703 w 12984"/>
                <a:gd name="connsiteY58" fmla="*/ 8376 h 12985"/>
                <a:gd name="connsiteX59" fmla="*/ 12858 w 12984"/>
                <a:gd name="connsiteY59" fmla="*/ 7761 h 12985"/>
                <a:gd name="connsiteX60" fmla="*/ 12953 w 12984"/>
                <a:gd name="connsiteY60" fmla="*/ 7131 h 12985"/>
                <a:gd name="connsiteX61" fmla="*/ 12984 w 12984"/>
                <a:gd name="connsiteY61" fmla="*/ 6491 h 12985"/>
                <a:gd name="connsiteX62" fmla="*/ 12953 w 12984"/>
                <a:gd name="connsiteY62" fmla="*/ 5854 h 12985"/>
                <a:gd name="connsiteX63" fmla="*/ 12858 w 12984"/>
                <a:gd name="connsiteY63" fmla="*/ 5223 h 12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12984" h="12985">
                  <a:moveTo>
                    <a:pt x="12858" y="5223"/>
                  </a:moveTo>
                  <a:cubicBezTo>
                    <a:pt x="12817" y="5016"/>
                    <a:pt x="12765" y="4809"/>
                    <a:pt x="12703" y="4608"/>
                  </a:cubicBezTo>
                  <a:cubicBezTo>
                    <a:pt x="12641" y="4404"/>
                    <a:pt x="12567" y="4203"/>
                    <a:pt x="12487" y="4008"/>
                  </a:cubicBezTo>
                  <a:cubicBezTo>
                    <a:pt x="12406" y="3813"/>
                    <a:pt x="12317" y="3622"/>
                    <a:pt x="12218" y="3433"/>
                  </a:cubicBezTo>
                  <a:cubicBezTo>
                    <a:pt x="12116" y="3248"/>
                    <a:pt x="12007" y="3065"/>
                    <a:pt x="11890" y="2889"/>
                  </a:cubicBezTo>
                  <a:cubicBezTo>
                    <a:pt x="11773" y="2713"/>
                    <a:pt x="11646" y="2540"/>
                    <a:pt x="11513" y="2376"/>
                  </a:cubicBezTo>
                  <a:cubicBezTo>
                    <a:pt x="11377" y="2212"/>
                    <a:pt x="11235" y="2051"/>
                    <a:pt x="11083" y="1900"/>
                  </a:cubicBezTo>
                  <a:cubicBezTo>
                    <a:pt x="10935" y="1751"/>
                    <a:pt x="10774" y="1606"/>
                    <a:pt x="10610" y="1473"/>
                  </a:cubicBezTo>
                  <a:cubicBezTo>
                    <a:pt x="10446" y="1337"/>
                    <a:pt x="10273" y="1210"/>
                    <a:pt x="10097" y="1093"/>
                  </a:cubicBezTo>
                  <a:cubicBezTo>
                    <a:pt x="9921" y="978"/>
                    <a:pt x="9738" y="867"/>
                    <a:pt x="9550" y="768"/>
                  </a:cubicBezTo>
                  <a:cubicBezTo>
                    <a:pt x="9364" y="669"/>
                    <a:pt x="9169" y="577"/>
                    <a:pt x="8975" y="496"/>
                  </a:cubicBezTo>
                  <a:cubicBezTo>
                    <a:pt x="8780" y="416"/>
                    <a:pt x="8579" y="345"/>
                    <a:pt x="8378" y="283"/>
                  </a:cubicBezTo>
                  <a:cubicBezTo>
                    <a:pt x="8174" y="221"/>
                    <a:pt x="7967" y="168"/>
                    <a:pt x="7763" y="125"/>
                  </a:cubicBezTo>
                  <a:cubicBezTo>
                    <a:pt x="7553" y="85"/>
                    <a:pt x="7342" y="54"/>
                    <a:pt x="7132" y="32"/>
                  </a:cubicBezTo>
                  <a:cubicBezTo>
                    <a:pt x="6709" y="-11"/>
                    <a:pt x="6279" y="-11"/>
                    <a:pt x="5855" y="32"/>
                  </a:cubicBezTo>
                  <a:cubicBezTo>
                    <a:pt x="5645" y="54"/>
                    <a:pt x="5432" y="85"/>
                    <a:pt x="5225" y="125"/>
                  </a:cubicBezTo>
                  <a:cubicBezTo>
                    <a:pt x="5018" y="168"/>
                    <a:pt x="4810" y="221"/>
                    <a:pt x="4606" y="283"/>
                  </a:cubicBezTo>
                  <a:cubicBezTo>
                    <a:pt x="4405" y="345"/>
                    <a:pt x="4204" y="416"/>
                    <a:pt x="4010" y="496"/>
                  </a:cubicBezTo>
                  <a:cubicBezTo>
                    <a:pt x="3815" y="577"/>
                    <a:pt x="3620" y="669"/>
                    <a:pt x="3435" y="768"/>
                  </a:cubicBezTo>
                  <a:cubicBezTo>
                    <a:pt x="3249" y="867"/>
                    <a:pt x="3064" y="978"/>
                    <a:pt x="2887" y="1093"/>
                  </a:cubicBezTo>
                  <a:cubicBezTo>
                    <a:pt x="2711" y="1210"/>
                    <a:pt x="2541" y="1337"/>
                    <a:pt x="2377" y="1473"/>
                  </a:cubicBezTo>
                  <a:cubicBezTo>
                    <a:pt x="2210" y="1606"/>
                    <a:pt x="2053" y="1751"/>
                    <a:pt x="1901" y="1900"/>
                  </a:cubicBezTo>
                  <a:cubicBezTo>
                    <a:pt x="1753" y="2051"/>
                    <a:pt x="1608" y="2212"/>
                    <a:pt x="1475" y="2376"/>
                  </a:cubicBezTo>
                  <a:cubicBezTo>
                    <a:pt x="1339" y="2540"/>
                    <a:pt x="1212" y="2713"/>
                    <a:pt x="1094" y="2889"/>
                  </a:cubicBezTo>
                  <a:cubicBezTo>
                    <a:pt x="977" y="3065"/>
                    <a:pt x="869" y="3248"/>
                    <a:pt x="770" y="3433"/>
                  </a:cubicBezTo>
                  <a:cubicBezTo>
                    <a:pt x="671" y="3622"/>
                    <a:pt x="578" y="3813"/>
                    <a:pt x="498" y="4008"/>
                  </a:cubicBezTo>
                  <a:cubicBezTo>
                    <a:pt x="417" y="4203"/>
                    <a:pt x="346" y="4404"/>
                    <a:pt x="284" y="4608"/>
                  </a:cubicBezTo>
                  <a:cubicBezTo>
                    <a:pt x="223" y="4809"/>
                    <a:pt x="170" y="5016"/>
                    <a:pt x="127" y="5223"/>
                  </a:cubicBezTo>
                  <a:cubicBezTo>
                    <a:pt x="87" y="5430"/>
                    <a:pt x="53" y="5644"/>
                    <a:pt x="34" y="5854"/>
                  </a:cubicBezTo>
                  <a:cubicBezTo>
                    <a:pt x="12" y="6064"/>
                    <a:pt x="0" y="6280"/>
                    <a:pt x="0" y="6491"/>
                  </a:cubicBezTo>
                  <a:cubicBezTo>
                    <a:pt x="0" y="6704"/>
                    <a:pt x="12" y="6917"/>
                    <a:pt x="34" y="7131"/>
                  </a:cubicBezTo>
                  <a:cubicBezTo>
                    <a:pt x="53" y="7341"/>
                    <a:pt x="87" y="7551"/>
                    <a:pt x="127" y="7761"/>
                  </a:cubicBezTo>
                  <a:cubicBezTo>
                    <a:pt x="170" y="7968"/>
                    <a:pt x="223" y="8176"/>
                    <a:pt x="284" y="8376"/>
                  </a:cubicBezTo>
                  <a:cubicBezTo>
                    <a:pt x="346" y="8577"/>
                    <a:pt x="417" y="8778"/>
                    <a:pt x="498" y="8976"/>
                  </a:cubicBezTo>
                  <a:cubicBezTo>
                    <a:pt x="578" y="9171"/>
                    <a:pt x="671" y="9363"/>
                    <a:pt x="770" y="9548"/>
                  </a:cubicBezTo>
                  <a:cubicBezTo>
                    <a:pt x="869" y="9737"/>
                    <a:pt x="977" y="9919"/>
                    <a:pt x="1094" y="10095"/>
                  </a:cubicBezTo>
                  <a:cubicBezTo>
                    <a:pt x="1212" y="10272"/>
                    <a:pt x="1339" y="10445"/>
                    <a:pt x="1475" y="10609"/>
                  </a:cubicBezTo>
                  <a:cubicBezTo>
                    <a:pt x="1608" y="10772"/>
                    <a:pt x="1753" y="10933"/>
                    <a:pt x="1901" y="11082"/>
                  </a:cubicBezTo>
                  <a:cubicBezTo>
                    <a:pt x="2053" y="11233"/>
                    <a:pt x="2210" y="11375"/>
                    <a:pt x="2377" y="11511"/>
                  </a:cubicBezTo>
                  <a:cubicBezTo>
                    <a:pt x="2541" y="11644"/>
                    <a:pt x="2711" y="11771"/>
                    <a:pt x="2891" y="11888"/>
                  </a:cubicBezTo>
                  <a:cubicBezTo>
                    <a:pt x="3064" y="12006"/>
                    <a:pt x="3249" y="12117"/>
                    <a:pt x="3435" y="12216"/>
                  </a:cubicBezTo>
                  <a:cubicBezTo>
                    <a:pt x="3620" y="12315"/>
                    <a:pt x="3815" y="12405"/>
                    <a:pt x="4010" y="12485"/>
                  </a:cubicBezTo>
                  <a:cubicBezTo>
                    <a:pt x="4204" y="12569"/>
                    <a:pt x="4405" y="12640"/>
                    <a:pt x="4606" y="12701"/>
                  </a:cubicBezTo>
                  <a:cubicBezTo>
                    <a:pt x="4810" y="12763"/>
                    <a:pt x="5018" y="12816"/>
                    <a:pt x="5225" y="12856"/>
                  </a:cubicBezTo>
                  <a:cubicBezTo>
                    <a:pt x="5432" y="12899"/>
                    <a:pt x="5645" y="12930"/>
                    <a:pt x="5855" y="12952"/>
                  </a:cubicBezTo>
                  <a:cubicBezTo>
                    <a:pt x="6066" y="12974"/>
                    <a:pt x="6282" y="12986"/>
                    <a:pt x="6492" y="12986"/>
                  </a:cubicBezTo>
                  <a:cubicBezTo>
                    <a:pt x="6706" y="12986"/>
                    <a:pt x="6919" y="12974"/>
                    <a:pt x="7132" y="12952"/>
                  </a:cubicBezTo>
                  <a:cubicBezTo>
                    <a:pt x="7342" y="12930"/>
                    <a:pt x="7553" y="12899"/>
                    <a:pt x="7763" y="12856"/>
                  </a:cubicBezTo>
                  <a:cubicBezTo>
                    <a:pt x="7967" y="12816"/>
                    <a:pt x="8174" y="12763"/>
                    <a:pt x="8378" y="12701"/>
                  </a:cubicBezTo>
                  <a:cubicBezTo>
                    <a:pt x="8579" y="12640"/>
                    <a:pt x="8780" y="12569"/>
                    <a:pt x="8975" y="12485"/>
                  </a:cubicBezTo>
                  <a:cubicBezTo>
                    <a:pt x="9169" y="12405"/>
                    <a:pt x="9364" y="12315"/>
                    <a:pt x="9550" y="12216"/>
                  </a:cubicBezTo>
                  <a:cubicBezTo>
                    <a:pt x="9738" y="12117"/>
                    <a:pt x="9921" y="12006"/>
                    <a:pt x="10097" y="11888"/>
                  </a:cubicBezTo>
                  <a:cubicBezTo>
                    <a:pt x="10273" y="11771"/>
                    <a:pt x="10446" y="11644"/>
                    <a:pt x="10610" y="11511"/>
                  </a:cubicBezTo>
                  <a:cubicBezTo>
                    <a:pt x="10774" y="11375"/>
                    <a:pt x="10935" y="11233"/>
                    <a:pt x="11083" y="11082"/>
                  </a:cubicBezTo>
                  <a:cubicBezTo>
                    <a:pt x="11235" y="10933"/>
                    <a:pt x="11377" y="10772"/>
                    <a:pt x="11513" y="10609"/>
                  </a:cubicBezTo>
                  <a:cubicBezTo>
                    <a:pt x="11646" y="10445"/>
                    <a:pt x="11773" y="10272"/>
                    <a:pt x="11890" y="10095"/>
                  </a:cubicBezTo>
                  <a:cubicBezTo>
                    <a:pt x="12007" y="9919"/>
                    <a:pt x="12116" y="9737"/>
                    <a:pt x="12218" y="9548"/>
                  </a:cubicBezTo>
                  <a:cubicBezTo>
                    <a:pt x="12317" y="9363"/>
                    <a:pt x="12406" y="9171"/>
                    <a:pt x="12487" y="8976"/>
                  </a:cubicBezTo>
                  <a:cubicBezTo>
                    <a:pt x="12567" y="8778"/>
                    <a:pt x="12641" y="8577"/>
                    <a:pt x="12703" y="8376"/>
                  </a:cubicBezTo>
                  <a:cubicBezTo>
                    <a:pt x="12765" y="8176"/>
                    <a:pt x="12817" y="7968"/>
                    <a:pt x="12858" y="7761"/>
                  </a:cubicBezTo>
                  <a:cubicBezTo>
                    <a:pt x="12901" y="7551"/>
                    <a:pt x="12932" y="7341"/>
                    <a:pt x="12953" y="7131"/>
                  </a:cubicBezTo>
                  <a:cubicBezTo>
                    <a:pt x="12975" y="6917"/>
                    <a:pt x="12984" y="6704"/>
                    <a:pt x="12984" y="6491"/>
                  </a:cubicBezTo>
                  <a:cubicBezTo>
                    <a:pt x="12984" y="6280"/>
                    <a:pt x="12975" y="6064"/>
                    <a:pt x="12953" y="5854"/>
                  </a:cubicBezTo>
                  <a:cubicBezTo>
                    <a:pt x="12932" y="5644"/>
                    <a:pt x="12901" y="5430"/>
                    <a:pt x="12858" y="5223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Graphic 121">
              <a:extLst>
                <a:ext uri="{FF2B5EF4-FFF2-40B4-BE49-F238E27FC236}">
                  <a16:creationId xmlns:a16="http://schemas.microsoft.com/office/drawing/2014/main" id="{3DD67087-4E3C-4E4D-805D-0995D1F91311}"/>
                </a:ext>
              </a:extLst>
            </p:cNvPr>
            <p:cNvSpPr/>
            <p:nvPr/>
          </p:nvSpPr>
          <p:spPr>
            <a:xfrm>
              <a:off x="5028005" y="4048337"/>
              <a:ext cx="12988" cy="12986"/>
            </a:xfrm>
            <a:custGeom>
              <a:avLst/>
              <a:gdLst>
                <a:gd name="connsiteX0" fmla="*/ 6500 w 12988"/>
                <a:gd name="connsiteY0" fmla="*/ 12986 h 12986"/>
                <a:gd name="connsiteX1" fmla="*/ 9601 w 12988"/>
                <a:gd name="connsiteY1" fmla="*/ 12192 h 12986"/>
                <a:gd name="connsiteX2" fmla="*/ 12195 w 12988"/>
                <a:gd name="connsiteY2" fmla="*/ 3384 h 12986"/>
                <a:gd name="connsiteX3" fmla="*/ 3384 w 12988"/>
                <a:gd name="connsiteY3" fmla="*/ 793 h 12986"/>
                <a:gd name="connsiteX4" fmla="*/ 793 w 12988"/>
                <a:gd name="connsiteY4" fmla="*/ 9601 h 12986"/>
                <a:gd name="connsiteX5" fmla="*/ 6500 w 12988"/>
                <a:gd name="connsiteY5" fmla="*/ 12986 h 1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8" h="12986">
                  <a:moveTo>
                    <a:pt x="6500" y="12986"/>
                  </a:moveTo>
                  <a:cubicBezTo>
                    <a:pt x="7551" y="12986"/>
                    <a:pt x="8615" y="12730"/>
                    <a:pt x="9601" y="12192"/>
                  </a:cubicBezTo>
                  <a:cubicBezTo>
                    <a:pt x="12751" y="10476"/>
                    <a:pt x="13911" y="6531"/>
                    <a:pt x="12195" y="3384"/>
                  </a:cubicBezTo>
                  <a:cubicBezTo>
                    <a:pt x="10476" y="237"/>
                    <a:pt x="6531" y="-922"/>
                    <a:pt x="3384" y="793"/>
                  </a:cubicBezTo>
                  <a:cubicBezTo>
                    <a:pt x="237" y="2509"/>
                    <a:pt x="-922" y="6454"/>
                    <a:pt x="793" y="9601"/>
                  </a:cubicBezTo>
                  <a:cubicBezTo>
                    <a:pt x="1971" y="11762"/>
                    <a:pt x="4200" y="12986"/>
                    <a:pt x="6500" y="12986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6" name="Graphic 121">
              <a:extLst>
                <a:ext uri="{FF2B5EF4-FFF2-40B4-BE49-F238E27FC236}">
                  <a16:creationId xmlns:a16="http://schemas.microsoft.com/office/drawing/2014/main" id="{F776E3B1-9F29-4071-B5B3-9CFC8AB03E18}"/>
                </a:ext>
              </a:extLst>
            </p:cNvPr>
            <p:cNvSpPr/>
            <p:nvPr/>
          </p:nvSpPr>
          <p:spPr>
            <a:xfrm>
              <a:off x="5043144" y="4099130"/>
              <a:ext cx="12983" cy="12983"/>
            </a:xfrm>
            <a:custGeom>
              <a:avLst/>
              <a:gdLst>
                <a:gd name="connsiteX0" fmla="*/ 5972 w 12983"/>
                <a:gd name="connsiteY0" fmla="*/ 21 h 12983"/>
                <a:gd name="connsiteX1" fmla="*/ 21 w 12983"/>
                <a:gd name="connsiteY1" fmla="*/ 7014 h 12983"/>
                <a:gd name="connsiteX2" fmla="*/ 6486 w 12983"/>
                <a:gd name="connsiteY2" fmla="*/ 12984 h 12983"/>
                <a:gd name="connsiteX3" fmla="*/ 7014 w 12983"/>
                <a:gd name="connsiteY3" fmla="*/ 12965 h 12983"/>
                <a:gd name="connsiteX4" fmla="*/ 12962 w 12983"/>
                <a:gd name="connsiteY4" fmla="*/ 5972 h 12983"/>
                <a:gd name="connsiteX5" fmla="*/ 5972 w 12983"/>
                <a:gd name="connsiteY5" fmla="*/ 21 h 12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3" h="12983">
                  <a:moveTo>
                    <a:pt x="5972" y="21"/>
                  </a:moveTo>
                  <a:cubicBezTo>
                    <a:pt x="2396" y="309"/>
                    <a:pt x="-266" y="3440"/>
                    <a:pt x="21" y="7014"/>
                  </a:cubicBezTo>
                  <a:cubicBezTo>
                    <a:pt x="293" y="10412"/>
                    <a:pt x="3134" y="12984"/>
                    <a:pt x="6486" y="12984"/>
                  </a:cubicBezTo>
                  <a:cubicBezTo>
                    <a:pt x="6659" y="12984"/>
                    <a:pt x="6835" y="12978"/>
                    <a:pt x="7014" y="12965"/>
                  </a:cubicBezTo>
                  <a:cubicBezTo>
                    <a:pt x="10588" y="12675"/>
                    <a:pt x="13250" y="9546"/>
                    <a:pt x="12962" y="5972"/>
                  </a:cubicBezTo>
                  <a:cubicBezTo>
                    <a:pt x="12675" y="2399"/>
                    <a:pt x="9546" y="-266"/>
                    <a:pt x="5972" y="21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7" name="Graphic 121">
              <a:extLst>
                <a:ext uri="{FF2B5EF4-FFF2-40B4-BE49-F238E27FC236}">
                  <a16:creationId xmlns:a16="http://schemas.microsoft.com/office/drawing/2014/main" id="{124E2715-9C15-453E-863B-8B0DBA8ADBAD}"/>
                </a:ext>
              </a:extLst>
            </p:cNvPr>
            <p:cNvSpPr/>
            <p:nvPr/>
          </p:nvSpPr>
          <p:spPr>
            <a:xfrm>
              <a:off x="5038248" y="4072935"/>
              <a:ext cx="12988" cy="12987"/>
            </a:xfrm>
            <a:custGeom>
              <a:avLst/>
              <a:gdLst>
                <a:gd name="connsiteX0" fmla="*/ 273 w 12988"/>
                <a:gd name="connsiteY0" fmla="*/ 8347 h 12987"/>
                <a:gd name="connsiteX1" fmla="*/ 6490 w 12988"/>
                <a:gd name="connsiteY1" fmla="*/ 12987 h 12987"/>
                <a:gd name="connsiteX2" fmla="*/ 8348 w 12988"/>
                <a:gd name="connsiteY2" fmla="*/ 12715 h 12987"/>
                <a:gd name="connsiteX3" fmla="*/ 12716 w 12988"/>
                <a:gd name="connsiteY3" fmla="*/ 4640 h 12987"/>
                <a:gd name="connsiteX4" fmla="*/ 4641 w 12988"/>
                <a:gd name="connsiteY4" fmla="*/ 272 h 12987"/>
                <a:gd name="connsiteX5" fmla="*/ 273 w 12988"/>
                <a:gd name="connsiteY5" fmla="*/ 8347 h 12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8" h="12987">
                  <a:moveTo>
                    <a:pt x="273" y="8347"/>
                  </a:moveTo>
                  <a:cubicBezTo>
                    <a:pt x="1111" y="11166"/>
                    <a:pt x="3695" y="12987"/>
                    <a:pt x="6490" y="12987"/>
                  </a:cubicBezTo>
                  <a:cubicBezTo>
                    <a:pt x="7105" y="12987"/>
                    <a:pt x="7730" y="12900"/>
                    <a:pt x="8348" y="12715"/>
                  </a:cubicBezTo>
                  <a:cubicBezTo>
                    <a:pt x="11783" y="11692"/>
                    <a:pt x="13740" y="8075"/>
                    <a:pt x="12716" y="4640"/>
                  </a:cubicBezTo>
                  <a:cubicBezTo>
                    <a:pt x="11693" y="1205"/>
                    <a:pt x="8076" y="-752"/>
                    <a:pt x="4641" y="272"/>
                  </a:cubicBezTo>
                  <a:cubicBezTo>
                    <a:pt x="1204" y="1295"/>
                    <a:pt x="-753" y="4912"/>
                    <a:pt x="273" y="8347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Graphic 121">
              <a:extLst>
                <a:ext uri="{FF2B5EF4-FFF2-40B4-BE49-F238E27FC236}">
                  <a16:creationId xmlns:a16="http://schemas.microsoft.com/office/drawing/2014/main" id="{0B2E8838-8FEE-45CF-AE16-3FD969F23640}"/>
                </a:ext>
              </a:extLst>
            </p:cNvPr>
            <p:cNvSpPr/>
            <p:nvPr/>
          </p:nvSpPr>
          <p:spPr>
            <a:xfrm>
              <a:off x="5036451" y="4151710"/>
              <a:ext cx="12988" cy="12986"/>
            </a:xfrm>
            <a:custGeom>
              <a:avLst/>
              <a:gdLst>
                <a:gd name="connsiteX0" fmla="*/ 8631 w 12988"/>
                <a:gd name="connsiteY0" fmla="*/ 364 h 12986"/>
                <a:gd name="connsiteX1" fmla="*/ 364 w 12988"/>
                <a:gd name="connsiteY1" fmla="*/ 4355 h 12986"/>
                <a:gd name="connsiteX2" fmla="*/ 4355 w 12988"/>
                <a:gd name="connsiteY2" fmla="*/ 12622 h 12986"/>
                <a:gd name="connsiteX3" fmla="*/ 6494 w 12988"/>
                <a:gd name="connsiteY3" fmla="*/ 12987 h 12986"/>
                <a:gd name="connsiteX4" fmla="*/ 12625 w 12988"/>
                <a:gd name="connsiteY4" fmla="*/ 8631 h 12986"/>
                <a:gd name="connsiteX5" fmla="*/ 8631 w 12988"/>
                <a:gd name="connsiteY5" fmla="*/ 364 h 1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8" h="12986">
                  <a:moveTo>
                    <a:pt x="8631" y="364"/>
                  </a:moveTo>
                  <a:cubicBezTo>
                    <a:pt x="5246" y="-817"/>
                    <a:pt x="1545" y="970"/>
                    <a:pt x="364" y="4355"/>
                  </a:cubicBezTo>
                  <a:cubicBezTo>
                    <a:pt x="-817" y="7740"/>
                    <a:pt x="970" y="11441"/>
                    <a:pt x="4355" y="12622"/>
                  </a:cubicBezTo>
                  <a:cubicBezTo>
                    <a:pt x="5063" y="12869"/>
                    <a:pt x="5783" y="12987"/>
                    <a:pt x="6494" y="12987"/>
                  </a:cubicBezTo>
                  <a:cubicBezTo>
                    <a:pt x="9178" y="12987"/>
                    <a:pt x="11688" y="11308"/>
                    <a:pt x="12625" y="8631"/>
                  </a:cubicBezTo>
                  <a:cubicBezTo>
                    <a:pt x="13806" y="5246"/>
                    <a:pt x="12016" y="1542"/>
                    <a:pt x="8631" y="364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9" name="Graphic 121">
              <a:extLst>
                <a:ext uri="{FF2B5EF4-FFF2-40B4-BE49-F238E27FC236}">
                  <a16:creationId xmlns:a16="http://schemas.microsoft.com/office/drawing/2014/main" id="{C4548E15-964D-4822-8694-D30A39147499}"/>
                </a:ext>
              </a:extLst>
            </p:cNvPr>
            <p:cNvSpPr/>
            <p:nvPr/>
          </p:nvSpPr>
          <p:spPr>
            <a:xfrm>
              <a:off x="5025090" y="4175813"/>
              <a:ext cx="12986" cy="12985"/>
            </a:xfrm>
            <a:custGeom>
              <a:avLst/>
              <a:gdLst>
                <a:gd name="connsiteX0" fmla="*/ 9860 w 12986"/>
                <a:gd name="connsiteY0" fmla="*/ 941 h 12985"/>
                <a:gd name="connsiteX1" fmla="*/ 941 w 12986"/>
                <a:gd name="connsiteY1" fmla="*/ 3127 h 12985"/>
                <a:gd name="connsiteX2" fmla="*/ 3127 w 12986"/>
                <a:gd name="connsiteY2" fmla="*/ 12043 h 12985"/>
                <a:gd name="connsiteX3" fmla="*/ 6488 w 12986"/>
                <a:gd name="connsiteY3" fmla="*/ 12986 h 12985"/>
                <a:gd name="connsiteX4" fmla="*/ 12046 w 12986"/>
                <a:gd name="connsiteY4" fmla="*/ 9860 h 12985"/>
                <a:gd name="connsiteX5" fmla="*/ 9860 w 12986"/>
                <a:gd name="connsiteY5" fmla="*/ 941 h 129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6" h="12985">
                  <a:moveTo>
                    <a:pt x="9860" y="941"/>
                  </a:moveTo>
                  <a:cubicBezTo>
                    <a:pt x="6794" y="-917"/>
                    <a:pt x="2802" y="60"/>
                    <a:pt x="941" y="3127"/>
                  </a:cubicBezTo>
                  <a:cubicBezTo>
                    <a:pt x="-917" y="6194"/>
                    <a:pt x="60" y="10185"/>
                    <a:pt x="3127" y="12043"/>
                  </a:cubicBezTo>
                  <a:cubicBezTo>
                    <a:pt x="4178" y="12683"/>
                    <a:pt x="5341" y="12986"/>
                    <a:pt x="6488" y="12986"/>
                  </a:cubicBezTo>
                  <a:cubicBezTo>
                    <a:pt x="8683" y="12986"/>
                    <a:pt x="10825" y="11873"/>
                    <a:pt x="12046" y="9860"/>
                  </a:cubicBezTo>
                  <a:cubicBezTo>
                    <a:pt x="13904" y="6794"/>
                    <a:pt x="12924" y="2799"/>
                    <a:pt x="9860" y="941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0" name="Graphic 121">
              <a:extLst>
                <a:ext uri="{FF2B5EF4-FFF2-40B4-BE49-F238E27FC236}">
                  <a16:creationId xmlns:a16="http://schemas.microsoft.com/office/drawing/2014/main" id="{DE5B2E82-C1D0-4E42-BDDD-F3DFCB4E27B8}"/>
                </a:ext>
              </a:extLst>
            </p:cNvPr>
            <p:cNvSpPr/>
            <p:nvPr/>
          </p:nvSpPr>
          <p:spPr>
            <a:xfrm>
              <a:off x="5042541" y="4125770"/>
              <a:ext cx="12985" cy="12986"/>
            </a:xfrm>
            <a:custGeom>
              <a:avLst/>
              <a:gdLst>
                <a:gd name="connsiteX0" fmla="*/ 7308 w 12985"/>
                <a:gd name="connsiteY0" fmla="*/ 52 h 12986"/>
                <a:gd name="connsiteX1" fmla="*/ 52 w 12985"/>
                <a:gd name="connsiteY1" fmla="*/ 5678 h 12986"/>
                <a:gd name="connsiteX2" fmla="*/ 5678 w 12985"/>
                <a:gd name="connsiteY2" fmla="*/ 12934 h 12986"/>
                <a:gd name="connsiteX3" fmla="*/ 6501 w 12985"/>
                <a:gd name="connsiteY3" fmla="*/ 12987 h 12986"/>
                <a:gd name="connsiteX4" fmla="*/ 12934 w 12985"/>
                <a:gd name="connsiteY4" fmla="*/ 7307 h 12986"/>
                <a:gd name="connsiteX5" fmla="*/ 7308 w 12985"/>
                <a:gd name="connsiteY5" fmla="*/ 52 h 129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5" h="12986">
                  <a:moveTo>
                    <a:pt x="7308" y="52"/>
                  </a:moveTo>
                  <a:cubicBezTo>
                    <a:pt x="3749" y="-397"/>
                    <a:pt x="503" y="2120"/>
                    <a:pt x="52" y="5678"/>
                  </a:cubicBezTo>
                  <a:cubicBezTo>
                    <a:pt x="-397" y="9237"/>
                    <a:pt x="2120" y="12483"/>
                    <a:pt x="5678" y="12934"/>
                  </a:cubicBezTo>
                  <a:cubicBezTo>
                    <a:pt x="5957" y="12968"/>
                    <a:pt x="6229" y="12987"/>
                    <a:pt x="6501" y="12987"/>
                  </a:cubicBezTo>
                  <a:cubicBezTo>
                    <a:pt x="9725" y="12987"/>
                    <a:pt x="12520" y="10588"/>
                    <a:pt x="12934" y="7307"/>
                  </a:cubicBezTo>
                  <a:cubicBezTo>
                    <a:pt x="13382" y="3752"/>
                    <a:pt x="10866" y="503"/>
                    <a:pt x="7308" y="52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Graphic 121">
              <a:extLst>
                <a:ext uri="{FF2B5EF4-FFF2-40B4-BE49-F238E27FC236}">
                  <a16:creationId xmlns:a16="http://schemas.microsoft.com/office/drawing/2014/main" id="{780C5C87-59F1-4310-B0BD-404E1AE7F6BD}"/>
                </a:ext>
              </a:extLst>
            </p:cNvPr>
            <p:cNvSpPr/>
            <p:nvPr/>
          </p:nvSpPr>
          <p:spPr>
            <a:xfrm>
              <a:off x="5012882" y="4026398"/>
              <a:ext cx="12984" cy="12984"/>
            </a:xfrm>
            <a:custGeom>
              <a:avLst/>
              <a:gdLst>
                <a:gd name="connsiteX0" fmla="*/ 11427 w 12984"/>
                <a:gd name="connsiteY0" fmla="*/ 2272 h 12984"/>
                <a:gd name="connsiteX1" fmla="*/ 2273 w 12984"/>
                <a:gd name="connsiteY1" fmla="*/ 1558 h 12984"/>
                <a:gd name="connsiteX2" fmla="*/ 1559 w 12984"/>
                <a:gd name="connsiteY2" fmla="*/ 10712 h 12984"/>
                <a:gd name="connsiteX3" fmla="*/ 6496 w 12984"/>
                <a:gd name="connsiteY3" fmla="*/ 12985 h 12984"/>
                <a:gd name="connsiteX4" fmla="*/ 10713 w 12984"/>
                <a:gd name="connsiteY4" fmla="*/ 11426 h 12984"/>
                <a:gd name="connsiteX5" fmla="*/ 11427 w 12984"/>
                <a:gd name="connsiteY5" fmla="*/ 2272 h 12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984" h="12984">
                  <a:moveTo>
                    <a:pt x="11427" y="2272"/>
                  </a:moveTo>
                  <a:cubicBezTo>
                    <a:pt x="9096" y="-451"/>
                    <a:pt x="4997" y="-773"/>
                    <a:pt x="2273" y="1558"/>
                  </a:cubicBezTo>
                  <a:cubicBezTo>
                    <a:pt x="-453" y="3889"/>
                    <a:pt x="-772" y="7986"/>
                    <a:pt x="1559" y="10712"/>
                  </a:cubicBezTo>
                  <a:cubicBezTo>
                    <a:pt x="2842" y="12212"/>
                    <a:pt x="4663" y="12985"/>
                    <a:pt x="6496" y="12985"/>
                  </a:cubicBezTo>
                  <a:cubicBezTo>
                    <a:pt x="7987" y="12985"/>
                    <a:pt x="9489" y="12471"/>
                    <a:pt x="10713" y="11426"/>
                  </a:cubicBezTo>
                  <a:cubicBezTo>
                    <a:pt x="13437" y="9095"/>
                    <a:pt x="13755" y="4996"/>
                    <a:pt x="11427" y="2272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2" name="Graphic 121">
              <a:extLst>
                <a:ext uri="{FF2B5EF4-FFF2-40B4-BE49-F238E27FC236}">
                  <a16:creationId xmlns:a16="http://schemas.microsoft.com/office/drawing/2014/main" id="{98068C10-C9A8-4B5B-8389-B3E2EE0F528C}"/>
                </a:ext>
              </a:extLst>
            </p:cNvPr>
            <p:cNvSpPr/>
            <p:nvPr/>
          </p:nvSpPr>
          <p:spPr>
            <a:xfrm>
              <a:off x="4967503" y="3996336"/>
              <a:ext cx="51785" cy="45068"/>
            </a:xfrm>
            <a:custGeom>
              <a:avLst/>
              <a:gdLst>
                <a:gd name="connsiteX0" fmla="*/ 0 w 51785"/>
                <a:gd name="connsiteY0" fmla="*/ 0 h 45068"/>
                <a:gd name="connsiteX1" fmla="*/ 25517 w 51785"/>
                <a:gd name="connsiteY1" fmla="*/ 45068 h 45068"/>
                <a:gd name="connsiteX2" fmla="*/ 51786 w 51785"/>
                <a:gd name="connsiteY2" fmla="*/ 430 h 45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51785" h="45068">
                  <a:moveTo>
                    <a:pt x="0" y="0"/>
                  </a:moveTo>
                  <a:lnTo>
                    <a:pt x="25517" y="45068"/>
                  </a:lnTo>
                  <a:lnTo>
                    <a:pt x="51786" y="430"/>
                  </a:ln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3" name="Graphic 121">
              <a:extLst>
                <a:ext uri="{FF2B5EF4-FFF2-40B4-BE49-F238E27FC236}">
                  <a16:creationId xmlns:a16="http://schemas.microsoft.com/office/drawing/2014/main" id="{757C7382-DE62-4AF9-A440-991D5CD98B19}"/>
                </a:ext>
              </a:extLst>
            </p:cNvPr>
            <p:cNvSpPr/>
            <p:nvPr/>
          </p:nvSpPr>
          <p:spPr>
            <a:xfrm>
              <a:off x="4858286" y="4105408"/>
              <a:ext cx="128851" cy="167003"/>
            </a:xfrm>
            <a:custGeom>
              <a:avLst/>
              <a:gdLst>
                <a:gd name="connsiteX0" fmla="*/ 14125 w 128851"/>
                <a:gd name="connsiteY0" fmla="*/ 0 h 167003"/>
                <a:gd name="connsiteX1" fmla="*/ 0 w 128851"/>
                <a:gd name="connsiteY1" fmla="*/ 14125 h 167003"/>
                <a:gd name="connsiteX2" fmla="*/ 0 w 128851"/>
                <a:gd name="connsiteY2" fmla="*/ 152878 h 167003"/>
                <a:gd name="connsiteX3" fmla="*/ 14125 w 128851"/>
                <a:gd name="connsiteY3" fmla="*/ 167004 h 167003"/>
                <a:gd name="connsiteX4" fmla="*/ 114726 w 128851"/>
                <a:gd name="connsiteY4" fmla="*/ 167004 h 167003"/>
                <a:gd name="connsiteX5" fmla="*/ 128851 w 128851"/>
                <a:gd name="connsiteY5" fmla="*/ 152878 h 167003"/>
                <a:gd name="connsiteX6" fmla="*/ 128851 w 128851"/>
                <a:gd name="connsiteY6" fmla="*/ 32844 h 167003"/>
                <a:gd name="connsiteX7" fmla="*/ 96007 w 128851"/>
                <a:gd name="connsiteY7" fmla="*/ 0 h 167003"/>
                <a:gd name="connsiteX8" fmla="*/ 14125 w 128851"/>
                <a:gd name="connsiteY8" fmla="*/ 0 h 167003"/>
                <a:gd name="connsiteX9" fmla="*/ 15213 w 128851"/>
                <a:gd name="connsiteY9" fmla="*/ 151790 h 167003"/>
                <a:gd name="connsiteX10" fmla="*/ 15213 w 128851"/>
                <a:gd name="connsiteY10" fmla="*/ 15216 h 167003"/>
                <a:gd name="connsiteX11" fmla="*/ 79848 w 128851"/>
                <a:gd name="connsiteY11" fmla="*/ 15216 h 167003"/>
                <a:gd name="connsiteX12" fmla="*/ 79848 w 128851"/>
                <a:gd name="connsiteY12" fmla="*/ 41398 h 167003"/>
                <a:gd name="connsiteX13" fmla="*/ 87456 w 128851"/>
                <a:gd name="connsiteY13" fmla="*/ 49007 h 167003"/>
                <a:gd name="connsiteX14" fmla="*/ 113635 w 128851"/>
                <a:gd name="connsiteY14" fmla="*/ 49007 h 167003"/>
                <a:gd name="connsiteX15" fmla="*/ 113635 w 128851"/>
                <a:gd name="connsiteY15" fmla="*/ 151793 h 167003"/>
                <a:gd name="connsiteX16" fmla="*/ 15213 w 128851"/>
                <a:gd name="connsiteY16" fmla="*/ 151793 h 1670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28851" h="167003">
                  <a:moveTo>
                    <a:pt x="14125" y="0"/>
                  </a:moveTo>
                  <a:cubicBezTo>
                    <a:pt x="6338" y="0"/>
                    <a:pt x="0" y="6338"/>
                    <a:pt x="0" y="14125"/>
                  </a:cubicBezTo>
                  <a:lnTo>
                    <a:pt x="0" y="152878"/>
                  </a:lnTo>
                  <a:cubicBezTo>
                    <a:pt x="0" y="160666"/>
                    <a:pt x="6338" y="167004"/>
                    <a:pt x="14125" y="167004"/>
                  </a:cubicBezTo>
                  <a:lnTo>
                    <a:pt x="114726" y="167004"/>
                  </a:lnTo>
                  <a:cubicBezTo>
                    <a:pt x="122514" y="167004"/>
                    <a:pt x="128851" y="160666"/>
                    <a:pt x="128851" y="152878"/>
                  </a:cubicBezTo>
                  <a:lnTo>
                    <a:pt x="128851" y="32844"/>
                  </a:lnTo>
                  <a:lnTo>
                    <a:pt x="96007" y="0"/>
                  </a:lnTo>
                  <a:lnTo>
                    <a:pt x="14125" y="0"/>
                  </a:lnTo>
                  <a:close/>
                  <a:moveTo>
                    <a:pt x="15213" y="151790"/>
                  </a:moveTo>
                  <a:lnTo>
                    <a:pt x="15213" y="15216"/>
                  </a:lnTo>
                  <a:lnTo>
                    <a:pt x="79848" y="15216"/>
                  </a:lnTo>
                  <a:lnTo>
                    <a:pt x="79848" y="41398"/>
                  </a:lnTo>
                  <a:cubicBezTo>
                    <a:pt x="79848" y="45600"/>
                    <a:pt x="83254" y="49007"/>
                    <a:pt x="87456" y="49007"/>
                  </a:cubicBezTo>
                  <a:lnTo>
                    <a:pt x="113635" y="49007"/>
                  </a:lnTo>
                  <a:lnTo>
                    <a:pt x="113635" y="151793"/>
                  </a:lnTo>
                  <a:lnTo>
                    <a:pt x="15213" y="151793"/>
                  </a:ln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4" name="Graphic 121">
              <a:extLst>
                <a:ext uri="{FF2B5EF4-FFF2-40B4-BE49-F238E27FC236}">
                  <a16:creationId xmlns:a16="http://schemas.microsoft.com/office/drawing/2014/main" id="{1CA455A8-7409-4663-A585-5FF4338D55FD}"/>
                </a:ext>
              </a:extLst>
            </p:cNvPr>
            <p:cNvSpPr/>
            <p:nvPr/>
          </p:nvSpPr>
          <p:spPr>
            <a:xfrm>
              <a:off x="4887476" y="4222051"/>
              <a:ext cx="71565" cy="14839"/>
            </a:xfrm>
            <a:custGeom>
              <a:avLst/>
              <a:gdLst>
                <a:gd name="connsiteX0" fmla="*/ 64146 w 71565"/>
                <a:gd name="connsiteY0" fmla="*/ 0 h 14839"/>
                <a:gd name="connsiteX1" fmla="*/ 7420 w 71565"/>
                <a:gd name="connsiteY1" fmla="*/ 0 h 14839"/>
                <a:gd name="connsiteX2" fmla="*/ 0 w 71565"/>
                <a:gd name="connsiteY2" fmla="*/ 7420 h 14839"/>
                <a:gd name="connsiteX3" fmla="*/ 7420 w 71565"/>
                <a:gd name="connsiteY3" fmla="*/ 14839 h 14839"/>
                <a:gd name="connsiteX4" fmla="*/ 64146 w 71565"/>
                <a:gd name="connsiteY4" fmla="*/ 14839 h 14839"/>
                <a:gd name="connsiteX5" fmla="*/ 71565 w 71565"/>
                <a:gd name="connsiteY5" fmla="*/ 7420 h 14839"/>
                <a:gd name="connsiteX6" fmla="*/ 64146 w 71565"/>
                <a:gd name="connsiteY6" fmla="*/ 0 h 14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565" h="14839">
                  <a:moveTo>
                    <a:pt x="64146" y="0"/>
                  </a:moveTo>
                  <a:lnTo>
                    <a:pt x="7420" y="0"/>
                  </a:lnTo>
                  <a:cubicBezTo>
                    <a:pt x="3323" y="0"/>
                    <a:pt x="0" y="3323"/>
                    <a:pt x="0" y="7420"/>
                  </a:cubicBezTo>
                  <a:cubicBezTo>
                    <a:pt x="0" y="11516"/>
                    <a:pt x="3323" y="14839"/>
                    <a:pt x="7420" y="14839"/>
                  </a:cubicBezTo>
                  <a:lnTo>
                    <a:pt x="64146" y="14839"/>
                  </a:lnTo>
                  <a:cubicBezTo>
                    <a:pt x="68242" y="14839"/>
                    <a:pt x="71565" y="11516"/>
                    <a:pt x="71565" y="7420"/>
                  </a:cubicBezTo>
                  <a:cubicBezTo>
                    <a:pt x="71565" y="3323"/>
                    <a:pt x="68242" y="0"/>
                    <a:pt x="64146" y="0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5" name="Graphic 121">
              <a:extLst>
                <a:ext uri="{FF2B5EF4-FFF2-40B4-BE49-F238E27FC236}">
                  <a16:creationId xmlns:a16="http://schemas.microsoft.com/office/drawing/2014/main" id="{D60B14B6-F119-4A8F-9DEF-752F54DCB655}"/>
                </a:ext>
              </a:extLst>
            </p:cNvPr>
            <p:cNvSpPr/>
            <p:nvPr/>
          </p:nvSpPr>
          <p:spPr>
            <a:xfrm>
              <a:off x="4887476" y="4167486"/>
              <a:ext cx="71565" cy="14839"/>
            </a:xfrm>
            <a:custGeom>
              <a:avLst/>
              <a:gdLst>
                <a:gd name="connsiteX0" fmla="*/ 64146 w 71565"/>
                <a:gd name="connsiteY0" fmla="*/ 0 h 14839"/>
                <a:gd name="connsiteX1" fmla="*/ 7420 w 71565"/>
                <a:gd name="connsiteY1" fmla="*/ 0 h 14839"/>
                <a:gd name="connsiteX2" fmla="*/ 0 w 71565"/>
                <a:gd name="connsiteY2" fmla="*/ 7420 h 14839"/>
                <a:gd name="connsiteX3" fmla="*/ 7420 w 71565"/>
                <a:gd name="connsiteY3" fmla="*/ 14839 h 14839"/>
                <a:gd name="connsiteX4" fmla="*/ 64146 w 71565"/>
                <a:gd name="connsiteY4" fmla="*/ 14839 h 14839"/>
                <a:gd name="connsiteX5" fmla="*/ 71565 w 71565"/>
                <a:gd name="connsiteY5" fmla="*/ 7420 h 14839"/>
                <a:gd name="connsiteX6" fmla="*/ 64146 w 71565"/>
                <a:gd name="connsiteY6" fmla="*/ 0 h 14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565" h="14839">
                  <a:moveTo>
                    <a:pt x="64146" y="0"/>
                  </a:moveTo>
                  <a:lnTo>
                    <a:pt x="7420" y="0"/>
                  </a:lnTo>
                  <a:cubicBezTo>
                    <a:pt x="3323" y="0"/>
                    <a:pt x="0" y="3323"/>
                    <a:pt x="0" y="7420"/>
                  </a:cubicBezTo>
                  <a:cubicBezTo>
                    <a:pt x="0" y="11516"/>
                    <a:pt x="3323" y="14839"/>
                    <a:pt x="7420" y="14839"/>
                  </a:cubicBezTo>
                  <a:lnTo>
                    <a:pt x="64146" y="14839"/>
                  </a:lnTo>
                  <a:cubicBezTo>
                    <a:pt x="68242" y="14839"/>
                    <a:pt x="71565" y="11516"/>
                    <a:pt x="71565" y="7420"/>
                  </a:cubicBezTo>
                  <a:cubicBezTo>
                    <a:pt x="71565" y="3323"/>
                    <a:pt x="68242" y="0"/>
                    <a:pt x="64146" y="0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6" name="Graphic 121">
              <a:extLst>
                <a:ext uri="{FF2B5EF4-FFF2-40B4-BE49-F238E27FC236}">
                  <a16:creationId xmlns:a16="http://schemas.microsoft.com/office/drawing/2014/main" id="{116C6A92-339B-4FE7-9688-7C5BEADC6786}"/>
                </a:ext>
              </a:extLst>
            </p:cNvPr>
            <p:cNvSpPr/>
            <p:nvPr/>
          </p:nvSpPr>
          <p:spPr>
            <a:xfrm>
              <a:off x="4887476" y="4194768"/>
              <a:ext cx="71565" cy="14839"/>
            </a:xfrm>
            <a:custGeom>
              <a:avLst/>
              <a:gdLst>
                <a:gd name="connsiteX0" fmla="*/ 64146 w 71565"/>
                <a:gd name="connsiteY0" fmla="*/ 0 h 14839"/>
                <a:gd name="connsiteX1" fmla="*/ 7420 w 71565"/>
                <a:gd name="connsiteY1" fmla="*/ 0 h 14839"/>
                <a:gd name="connsiteX2" fmla="*/ 0 w 71565"/>
                <a:gd name="connsiteY2" fmla="*/ 7420 h 14839"/>
                <a:gd name="connsiteX3" fmla="*/ 7420 w 71565"/>
                <a:gd name="connsiteY3" fmla="*/ 14839 h 14839"/>
                <a:gd name="connsiteX4" fmla="*/ 64146 w 71565"/>
                <a:gd name="connsiteY4" fmla="*/ 14839 h 14839"/>
                <a:gd name="connsiteX5" fmla="*/ 71565 w 71565"/>
                <a:gd name="connsiteY5" fmla="*/ 7420 h 14839"/>
                <a:gd name="connsiteX6" fmla="*/ 64146 w 71565"/>
                <a:gd name="connsiteY6" fmla="*/ 0 h 14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1565" h="14839">
                  <a:moveTo>
                    <a:pt x="64146" y="0"/>
                  </a:moveTo>
                  <a:lnTo>
                    <a:pt x="7420" y="0"/>
                  </a:lnTo>
                  <a:cubicBezTo>
                    <a:pt x="3323" y="0"/>
                    <a:pt x="0" y="3323"/>
                    <a:pt x="0" y="7420"/>
                  </a:cubicBezTo>
                  <a:cubicBezTo>
                    <a:pt x="0" y="11516"/>
                    <a:pt x="3323" y="14839"/>
                    <a:pt x="7420" y="14839"/>
                  </a:cubicBezTo>
                  <a:lnTo>
                    <a:pt x="64146" y="14839"/>
                  </a:lnTo>
                  <a:cubicBezTo>
                    <a:pt x="68242" y="14839"/>
                    <a:pt x="71565" y="11516"/>
                    <a:pt x="71565" y="7420"/>
                  </a:cubicBezTo>
                  <a:cubicBezTo>
                    <a:pt x="71565" y="3323"/>
                    <a:pt x="68242" y="0"/>
                    <a:pt x="64146" y="0"/>
                  </a:cubicBezTo>
                  <a:close/>
                </a:path>
              </a:pathLst>
            </a:custGeom>
            <a:solidFill>
              <a:srgbClr val="FFFFFF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7" name="Group 276">
            <a:extLst>
              <a:ext uri="{FF2B5EF4-FFF2-40B4-BE49-F238E27FC236}">
                <a16:creationId xmlns:a16="http://schemas.microsoft.com/office/drawing/2014/main" id="{4956493A-6E28-4C9C-A591-41AE2EB7135E}"/>
              </a:ext>
            </a:extLst>
          </p:cNvPr>
          <p:cNvGrpSpPr/>
          <p:nvPr/>
        </p:nvGrpSpPr>
        <p:grpSpPr>
          <a:xfrm>
            <a:off x="5636337" y="4033847"/>
            <a:ext cx="158692" cy="158692"/>
            <a:chOff x="5636337" y="4033847"/>
            <a:chExt cx="158692" cy="158692"/>
          </a:xfrm>
        </p:grpSpPr>
        <p:sp>
          <p:nvSpPr>
            <p:cNvPr id="278" name="Google Shape;7884;p65">
              <a:extLst>
                <a:ext uri="{FF2B5EF4-FFF2-40B4-BE49-F238E27FC236}">
                  <a16:creationId xmlns:a16="http://schemas.microsoft.com/office/drawing/2014/main" id="{FAF5E9A9-8C29-4385-A5FD-0A851DB2029F}"/>
                </a:ext>
              </a:extLst>
            </p:cNvPr>
            <p:cNvSpPr/>
            <p:nvPr/>
          </p:nvSpPr>
          <p:spPr>
            <a:xfrm>
              <a:off x="5638310" y="4038584"/>
              <a:ext cx="145788" cy="14578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9" name="Google Shape;7885;p65">
              <a:extLst>
                <a:ext uri="{FF2B5EF4-FFF2-40B4-BE49-F238E27FC236}">
                  <a16:creationId xmlns:a16="http://schemas.microsoft.com/office/drawing/2014/main" id="{374481DA-271B-418A-8E9D-77973D892F7A}"/>
                </a:ext>
              </a:extLst>
            </p:cNvPr>
            <p:cNvSpPr/>
            <p:nvPr/>
          </p:nvSpPr>
          <p:spPr>
            <a:xfrm>
              <a:off x="5662259" y="4105479"/>
              <a:ext cx="4549" cy="4548"/>
            </a:xfrm>
            <a:custGeom>
              <a:avLst/>
              <a:gdLst/>
              <a:ahLst/>
              <a:cxnLst/>
              <a:rect l="l" t="t" r="r" b="b"/>
              <a:pathLst>
                <a:path w="24450" h="24444" extrusionOk="0">
                  <a:moveTo>
                    <a:pt x="11829" y="24445"/>
                  </a:moveTo>
                  <a:lnTo>
                    <a:pt x="12622" y="24445"/>
                  </a:lnTo>
                  <a:cubicBezTo>
                    <a:pt x="19370" y="24226"/>
                    <a:pt x="24663" y="18578"/>
                    <a:pt x="24444" y="11829"/>
                  </a:cubicBezTo>
                  <a:cubicBezTo>
                    <a:pt x="24225" y="5081"/>
                    <a:pt x="18577" y="-212"/>
                    <a:pt x="11829" y="7"/>
                  </a:cubicBezTo>
                  <a:cubicBezTo>
                    <a:pt x="5080" y="226"/>
                    <a:pt x="-213" y="5874"/>
                    <a:pt x="7" y="12622"/>
                  </a:cubicBezTo>
                  <a:cubicBezTo>
                    <a:pt x="215" y="19063"/>
                    <a:pt x="5388" y="24236"/>
                    <a:pt x="11829" y="2444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" name="Google Shape;7886;p65">
              <a:extLst>
                <a:ext uri="{FF2B5EF4-FFF2-40B4-BE49-F238E27FC236}">
                  <a16:creationId xmlns:a16="http://schemas.microsoft.com/office/drawing/2014/main" id="{061C5F0C-9AEC-4254-A9BE-F786001C11DA}"/>
                </a:ext>
              </a:extLst>
            </p:cNvPr>
            <p:cNvSpPr/>
            <p:nvPr/>
          </p:nvSpPr>
          <p:spPr>
            <a:xfrm>
              <a:off x="5663796" y="4096085"/>
              <a:ext cx="4674" cy="4672"/>
            </a:xfrm>
            <a:custGeom>
              <a:avLst/>
              <a:gdLst/>
              <a:ahLst/>
              <a:cxnLst/>
              <a:rect l="l" t="t" r="r" b="b"/>
              <a:pathLst>
                <a:path w="25125" h="25111" extrusionOk="0">
                  <a:moveTo>
                    <a:pt x="9246" y="24649"/>
                  </a:moveTo>
                  <a:cubicBezTo>
                    <a:pt x="10320" y="24960"/>
                    <a:pt x="11432" y="25116"/>
                    <a:pt x="12550" y="25111"/>
                  </a:cubicBezTo>
                  <a:cubicBezTo>
                    <a:pt x="19484" y="25123"/>
                    <a:pt x="25115" y="19510"/>
                    <a:pt x="25126" y="12576"/>
                  </a:cubicBezTo>
                  <a:cubicBezTo>
                    <a:pt x="25137" y="5641"/>
                    <a:pt x="19525" y="11"/>
                    <a:pt x="12591" y="0"/>
                  </a:cubicBezTo>
                  <a:cubicBezTo>
                    <a:pt x="6921" y="-9"/>
                    <a:pt x="1949" y="3782"/>
                    <a:pt x="457" y="9252"/>
                  </a:cubicBezTo>
                  <a:cubicBezTo>
                    <a:pt x="-1386" y="15899"/>
                    <a:pt x="2508" y="22781"/>
                    <a:pt x="9156" y="24624"/>
                  </a:cubicBezTo>
                  <a:cubicBezTo>
                    <a:pt x="9186" y="24632"/>
                    <a:pt x="9216" y="24641"/>
                    <a:pt x="9246" y="246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" name="Google Shape;7887;p65">
              <a:extLst>
                <a:ext uri="{FF2B5EF4-FFF2-40B4-BE49-F238E27FC236}">
                  <a16:creationId xmlns:a16="http://schemas.microsoft.com/office/drawing/2014/main" id="{2855EDD8-164D-4824-A76D-B60DF0103597}"/>
                </a:ext>
              </a:extLst>
            </p:cNvPr>
            <p:cNvSpPr/>
            <p:nvPr/>
          </p:nvSpPr>
          <p:spPr>
            <a:xfrm>
              <a:off x="5668992" y="4132331"/>
              <a:ext cx="4672" cy="4668"/>
            </a:xfrm>
            <a:custGeom>
              <a:avLst/>
              <a:gdLst/>
              <a:ahLst/>
              <a:cxnLst/>
              <a:rect l="l" t="t" r="r" b="b"/>
              <a:pathLst>
                <a:path w="25114" h="25090" extrusionOk="0">
                  <a:moveTo>
                    <a:pt x="5970" y="1844"/>
                  </a:moveTo>
                  <a:cubicBezTo>
                    <a:pt x="67" y="5481"/>
                    <a:pt x="-1769" y="13216"/>
                    <a:pt x="1868" y="19120"/>
                  </a:cubicBezTo>
                  <a:cubicBezTo>
                    <a:pt x="5506" y="25023"/>
                    <a:pt x="13241" y="26860"/>
                    <a:pt x="19144" y="23222"/>
                  </a:cubicBezTo>
                  <a:cubicBezTo>
                    <a:pt x="25024" y="19599"/>
                    <a:pt x="26873" y="11907"/>
                    <a:pt x="23284" y="6007"/>
                  </a:cubicBezTo>
                  <a:cubicBezTo>
                    <a:pt x="19642" y="90"/>
                    <a:pt x="11904" y="-1770"/>
                    <a:pt x="5970" y="184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" name="Google Shape;7888;p65">
              <a:extLst>
                <a:ext uri="{FF2B5EF4-FFF2-40B4-BE49-F238E27FC236}">
                  <a16:creationId xmlns:a16="http://schemas.microsoft.com/office/drawing/2014/main" id="{B5EE93F8-2299-4153-BCD8-E0DA763D78A2}"/>
                </a:ext>
              </a:extLst>
            </p:cNvPr>
            <p:cNvSpPr/>
            <p:nvPr/>
          </p:nvSpPr>
          <p:spPr>
            <a:xfrm>
              <a:off x="5662866" y="4114754"/>
              <a:ext cx="4647" cy="4650"/>
            </a:xfrm>
            <a:custGeom>
              <a:avLst/>
              <a:gdLst/>
              <a:ahLst/>
              <a:cxnLst/>
              <a:rect l="l" t="t" r="r" b="b"/>
              <a:pathLst>
                <a:path w="24980" h="24996" extrusionOk="0">
                  <a:moveTo>
                    <a:pt x="13382" y="24948"/>
                  </a:moveTo>
                  <a:cubicBezTo>
                    <a:pt x="20263" y="24455"/>
                    <a:pt x="25441" y="18478"/>
                    <a:pt x="24948" y="11598"/>
                  </a:cubicBezTo>
                  <a:cubicBezTo>
                    <a:pt x="24455" y="4718"/>
                    <a:pt x="18479" y="-461"/>
                    <a:pt x="11598" y="32"/>
                  </a:cubicBezTo>
                  <a:cubicBezTo>
                    <a:pt x="4718" y="525"/>
                    <a:pt x="-460" y="6502"/>
                    <a:pt x="32" y="13382"/>
                  </a:cubicBezTo>
                  <a:cubicBezTo>
                    <a:pt x="476" y="19576"/>
                    <a:pt x="5404" y="24504"/>
                    <a:pt x="11598" y="24948"/>
                  </a:cubicBezTo>
                  <a:cubicBezTo>
                    <a:pt x="12191" y="25013"/>
                    <a:pt x="12790" y="25013"/>
                    <a:pt x="13382" y="249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" name="Google Shape;7889;p65">
              <a:extLst>
                <a:ext uri="{FF2B5EF4-FFF2-40B4-BE49-F238E27FC236}">
                  <a16:creationId xmlns:a16="http://schemas.microsoft.com/office/drawing/2014/main" id="{FCA63F8A-A811-489B-A1F8-90D8CDF9CC01}"/>
                </a:ext>
              </a:extLst>
            </p:cNvPr>
            <p:cNvSpPr/>
            <p:nvPr/>
          </p:nvSpPr>
          <p:spPr>
            <a:xfrm>
              <a:off x="5664916" y="4123870"/>
              <a:ext cx="4666" cy="4672"/>
            </a:xfrm>
            <a:custGeom>
              <a:avLst/>
              <a:gdLst/>
              <a:ahLst/>
              <a:cxnLst/>
              <a:rect l="l" t="t" r="r" b="b"/>
              <a:pathLst>
                <a:path w="25080" h="25114" extrusionOk="0">
                  <a:moveTo>
                    <a:pt x="24357" y="8264"/>
                  </a:moveTo>
                  <a:cubicBezTo>
                    <a:pt x="21985" y="1748"/>
                    <a:pt x="14780" y="-1611"/>
                    <a:pt x="8263" y="761"/>
                  </a:cubicBezTo>
                  <a:cubicBezTo>
                    <a:pt x="1748" y="3133"/>
                    <a:pt x="-1611" y="10339"/>
                    <a:pt x="761" y="16855"/>
                  </a:cubicBezTo>
                  <a:cubicBezTo>
                    <a:pt x="2562" y="21803"/>
                    <a:pt x="7262" y="25102"/>
                    <a:pt x="12528" y="25115"/>
                  </a:cubicBezTo>
                  <a:cubicBezTo>
                    <a:pt x="13968" y="25099"/>
                    <a:pt x="15396" y="24853"/>
                    <a:pt x="16758" y="24388"/>
                  </a:cubicBezTo>
                  <a:cubicBezTo>
                    <a:pt x="23275" y="21998"/>
                    <a:pt x="26662" y="14813"/>
                    <a:pt x="24357" y="82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" name="Google Shape;7890;p65">
              <a:extLst>
                <a:ext uri="{FF2B5EF4-FFF2-40B4-BE49-F238E27FC236}">
                  <a16:creationId xmlns:a16="http://schemas.microsoft.com/office/drawing/2014/main" id="{5AE83927-8CA3-4765-A7EF-1F4D73855F45}"/>
                </a:ext>
              </a:extLst>
            </p:cNvPr>
            <p:cNvSpPr/>
            <p:nvPr/>
          </p:nvSpPr>
          <p:spPr>
            <a:xfrm>
              <a:off x="5667179" y="4087314"/>
              <a:ext cx="4669" cy="4673"/>
            </a:xfrm>
            <a:custGeom>
              <a:avLst/>
              <a:gdLst/>
              <a:ahLst/>
              <a:cxnLst/>
              <a:rect l="l" t="t" r="r" b="b"/>
              <a:pathLst>
                <a:path w="25094" h="25116" extrusionOk="0">
                  <a:moveTo>
                    <a:pt x="6846" y="23751"/>
                  </a:moveTo>
                  <a:cubicBezTo>
                    <a:pt x="13027" y="26893"/>
                    <a:pt x="20586" y="24430"/>
                    <a:pt x="23728" y="18248"/>
                  </a:cubicBezTo>
                  <a:cubicBezTo>
                    <a:pt x="26871" y="12067"/>
                    <a:pt x="24407" y="4508"/>
                    <a:pt x="18225" y="1366"/>
                  </a:cubicBezTo>
                  <a:cubicBezTo>
                    <a:pt x="12058" y="-1770"/>
                    <a:pt x="4516" y="675"/>
                    <a:pt x="1361" y="6834"/>
                  </a:cubicBezTo>
                  <a:cubicBezTo>
                    <a:pt x="-1769" y="13022"/>
                    <a:pt x="681" y="20576"/>
                    <a:pt x="6846" y="2375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" name="Google Shape;7891;p65">
              <a:extLst>
                <a:ext uri="{FF2B5EF4-FFF2-40B4-BE49-F238E27FC236}">
                  <a16:creationId xmlns:a16="http://schemas.microsoft.com/office/drawing/2014/main" id="{7E805597-2D9A-4E2D-AF80-4C465E6F7B53}"/>
                </a:ext>
              </a:extLst>
            </p:cNvPr>
            <p:cNvSpPr/>
            <p:nvPr/>
          </p:nvSpPr>
          <p:spPr>
            <a:xfrm>
              <a:off x="5672254" y="4079426"/>
              <a:ext cx="4672" cy="4672"/>
            </a:xfrm>
            <a:custGeom>
              <a:avLst/>
              <a:gdLst/>
              <a:ahLst/>
              <a:cxnLst/>
              <a:rect l="l" t="t" r="r" b="b"/>
              <a:pathLst>
                <a:path w="25112" h="25112" extrusionOk="0">
                  <a:moveTo>
                    <a:pt x="22397" y="20354"/>
                  </a:moveTo>
                  <a:cubicBezTo>
                    <a:pt x="26704" y="14919"/>
                    <a:pt x="25789" y="7022"/>
                    <a:pt x="20354" y="2715"/>
                  </a:cubicBezTo>
                  <a:cubicBezTo>
                    <a:pt x="14919" y="-1591"/>
                    <a:pt x="7022" y="-676"/>
                    <a:pt x="2716" y="4759"/>
                  </a:cubicBezTo>
                  <a:cubicBezTo>
                    <a:pt x="-1591" y="10193"/>
                    <a:pt x="-677" y="18091"/>
                    <a:pt x="4758" y="22397"/>
                  </a:cubicBezTo>
                  <a:cubicBezTo>
                    <a:pt x="6976" y="24154"/>
                    <a:pt x="9722" y="25111"/>
                    <a:pt x="12551" y="25112"/>
                  </a:cubicBezTo>
                  <a:cubicBezTo>
                    <a:pt x="16387" y="25114"/>
                    <a:pt x="20014" y="23361"/>
                    <a:pt x="22397" y="2035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6" name="Google Shape;7892;p65">
              <a:extLst>
                <a:ext uri="{FF2B5EF4-FFF2-40B4-BE49-F238E27FC236}">
                  <a16:creationId xmlns:a16="http://schemas.microsoft.com/office/drawing/2014/main" id="{EBF38D83-24ED-4CB3-A33B-D79734094714}"/>
                </a:ext>
              </a:extLst>
            </p:cNvPr>
            <p:cNvSpPr/>
            <p:nvPr/>
          </p:nvSpPr>
          <p:spPr>
            <a:xfrm>
              <a:off x="5674695" y="4139869"/>
              <a:ext cx="4644" cy="4484"/>
            </a:xfrm>
            <a:custGeom>
              <a:avLst/>
              <a:gdLst/>
              <a:ahLst/>
              <a:cxnLst/>
              <a:rect l="l" t="t" r="r" b="b"/>
              <a:pathLst>
                <a:path w="24963" h="24103" extrusionOk="0">
                  <a:moveTo>
                    <a:pt x="24940" y="9764"/>
                  </a:moveTo>
                  <a:cubicBezTo>
                    <a:pt x="24971" y="9346"/>
                    <a:pt x="24971" y="8926"/>
                    <a:pt x="24940" y="8508"/>
                  </a:cubicBezTo>
                  <a:cubicBezTo>
                    <a:pt x="24940" y="8508"/>
                    <a:pt x="24940" y="7781"/>
                    <a:pt x="24477" y="7385"/>
                  </a:cubicBezTo>
                  <a:cubicBezTo>
                    <a:pt x="24156" y="6631"/>
                    <a:pt x="23781" y="5903"/>
                    <a:pt x="23354" y="5204"/>
                  </a:cubicBezTo>
                  <a:lnTo>
                    <a:pt x="22495" y="4081"/>
                  </a:lnTo>
                  <a:lnTo>
                    <a:pt x="21636" y="3155"/>
                  </a:lnTo>
                  <a:lnTo>
                    <a:pt x="20711" y="2362"/>
                  </a:lnTo>
                  <a:cubicBezTo>
                    <a:pt x="20421" y="2068"/>
                    <a:pt x="20087" y="1823"/>
                    <a:pt x="19719" y="1636"/>
                  </a:cubicBezTo>
                  <a:lnTo>
                    <a:pt x="18662" y="975"/>
                  </a:lnTo>
                  <a:lnTo>
                    <a:pt x="17605" y="446"/>
                  </a:lnTo>
                  <a:lnTo>
                    <a:pt x="16415" y="50"/>
                  </a:lnTo>
                  <a:lnTo>
                    <a:pt x="15226" y="50"/>
                  </a:lnTo>
                  <a:lnTo>
                    <a:pt x="14036" y="50"/>
                  </a:lnTo>
                  <a:cubicBezTo>
                    <a:pt x="13200" y="-17"/>
                    <a:pt x="12361" y="-17"/>
                    <a:pt x="11525" y="50"/>
                  </a:cubicBezTo>
                  <a:lnTo>
                    <a:pt x="10336" y="50"/>
                  </a:lnTo>
                  <a:lnTo>
                    <a:pt x="9146" y="50"/>
                  </a:lnTo>
                  <a:lnTo>
                    <a:pt x="7957" y="446"/>
                  </a:lnTo>
                  <a:lnTo>
                    <a:pt x="6833" y="975"/>
                  </a:lnTo>
                  <a:lnTo>
                    <a:pt x="5776" y="1636"/>
                  </a:lnTo>
                  <a:lnTo>
                    <a:pt x="4785" y="2362"/>
                  </a:lnTo>
                  <a:lnTo>
                    <a:pt x="3860" y="3155"/>
                  </a:lnTo>
                  <a:lnTo>
                    <a:pt x="2670" y="4081"/>
                  </a:lnTo>
                  <a:lnTo>
                    <a:pt x="1943" y="5072"/>
                  </a:lnTo>
                  <a:cubicBezTo>
                    <a:pt x="1699" y="5409"/>
                    <a:pt x="1479" y="5762"/>
                    <a:pt x="1282" y="6129"/>
                  </a:cubicBezTo>
                  <a:lnTo>
                    <a:pt x="754" y="7253"/>
                  </a:lnTo>
                  <a:lnTo>
                    <a:pt x="357" y="8376"/>
                  </a:lnTo>
                  <a:cubicBezTo>
                    <a:pt x="357" y="8772"/>
                    <a:pt x="357" y="9235"/>
                    <a:pt x="27" y="9632"/>
                  </a:cubicBezTo>
                  <a:cubicBezTo>
                    <a:pt x="-6" y="10027"/>
                    <a:pt x="-6" y="10425"/>
                    <a:pt x="27" y="10821"/>
                  </a:cubicBezTo>
                  <a:cubicBezTo>
                    <a:pt x="-8" y="11239"/>
                    <a:pt x="-8" y="11659"/>
                    <a:pt x="27" y="12077"/>
                  </a:cubicBezTo>
                  <a:cubicBezTo>
                    <a:pt x="-6" y="12472"/>
                    <a:pt x="-6" y="12870"/>
                    <a:pt x="27" y="13266"/>
                  </a:cubicBezTo>
                  <a:cubicBezTo>
                    <a:pt x="-9" y="13684"/>
                    <a:pt x="-9" y="14104"/>
                    <a:pt x="27" y="14522"/>
                  </a:cubicBezTo>
                  <a:cubicBezTo>
                    <a:pt x="27" y="14918"/>
                    <a:pt x="27" y="15315"/>
                    <a:pt x="357" y="15711"/>
                  </a:cubicBezTo>
                  <a:lnTo>
                    <a:pt x="754" y="16835"/>
                  </a:lnTo>
                  <a:cubicBezTo>
                    <a:pt x="754" y="17231"/>
                    <a:pt x="1084" y="17628"/>
                    <a:pt x="1282" y="17958"/>
                  </a:cubicBezTo>
                  <a:cubicBezTo>
                    <a:pt x="1463" y="18333"/>
                    <a:pt x="1685" y="18688"/>
                    <a:pt x="1943" y="19015"/>
                  </a:cubicBezTo>
                  <a:cubicBezTo>
                    <a:pt x="2147" y="19372"/>
                    <a:pt x="2391" y="19705"/>
                    <a:pt x="2670" y="20007"/>
                  </a:cubicBezTo>
                  <a:lnTo>
                    <a:pt x="3463" y="20932"/>
                  </a:lnTo>
                  <a:lnTo>
                    <a:pt x="4388" y="21791"/>
                  </a:lnTo>
                  <a:lnTo>
                    <a:pt x="5379" y="22518"/>
                  </a:lnTo>
                  <a:lnTo>
                    <a:pt x="6437" y="23112"/>
                  </a:lnTo>
                  <a:lnTo>
                    <a:pt x="7560" y="23641"/>
                  </a:lnTo>
                  <a:lnTo>
                    <a:pt x="8750" y="24104"/>
                  </a:lnTo>
                  <a:lnTo>
                    <a:pt x="9939" y="24104"/>
                  </a:lnTo>
                  <a:lnTo>
                    <a:pt x="11129" y="24104"/>
                  </a:lnTo>
                  <a:lnTo>
                    <a:pt x="13640" y="24104"/>
                  </a:lnTo>
                  <a:lnTo>
                    <a:pt x="14829" y="24104"/>
                  </a:lnTo>
                  <a:lnTo>
                    <a:pt x="16019" y="24104"/>
                  </a:lnTo>
                  <a:lnTo>
                    <a:pt x="17208" y="23641"/>
                  </a:lnTo>
                  <a:lnTo>
                    <a:pt x="18266" y="23112"/>
                  </a:lnTo>
                  <a:lnTo>
                    <a:pt x="19323" y="22518"/>
                  </a:lnTo>
                  <a:cubicBezTo>
                    <a:pt x="19675" y="22307"/>
                    <a:pt x="20007" y="22063"/>
                    <a:pt x="20314" y="21791"/>
                  </a:cubicBezTo>
                  <a:cubicBezTo>
                    <a:pt x="20952" y="21241"/>
                    <a:pt x="21549" y="20644"/>
                    <a:pt x="22098" y="20007"/>
                  </a:cubicBezTo>
                  <a:cubicBezTo>
                    <a:pt x="22619" y="19379"/>
                    <a:pt x="23063" y="18691"/>
                    <a:pt x="23420" y="17958"/>
                  </a:cubicBezTo>
                  <a:cubicBezTo>
                    <a:pt x="23635" y="17603"/>
                    <a:pt x="23813" y="17226"/>
                    <a:pt x="23949" y="16835"/>
                  </a:cubicBezTo>
                  <a:cubicBezTo>
                    <a:pt x="24142" y="16478"/>
                    <a:pt x="24297" y="16101"/>
                    <a:pt x="24411" y="15711"/>
                  </a:cubicBezTo>
                  <a:cubicBezTo>
                    <a:pt x="24442" y="15315"/>
                    <a:pt x="24442" y="14918"/>
                    <a:pt x="24411" y="14522"/>
                  </a:cubicBezTo>
                  <a:cubicBezTo>
                    <a:pt x="24493" y="13709"/>
                    <a:pt x="24493" y="12889"/>
                    <a:pt x="24411" y="12077"/>
                  </a:cubicBezTo>
                  <a:cubicBezTo>
                    <a:pt x="24446" y="11659"/>
                    <a:pt x="24446" y="11239"/>
                    <a:pt x="24411" y="10821"/>
                  </a:cubicBezTo>
                  <a:cubicBezTo>
                    <a:pt x="24615" y="10483"/>
                    <a:pt x="24792" y="10130"/>
                    <a:pt x="24940" y="976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7" name="Google Shape;7893;p65">
              <a:extLst>
                <a:ext uri="{FF2B5EF4-FFF2-40B4-BE49-F238E27FC236}">
                  <a16:creationId xmlns:a16="http://schemas.microsoft.com/office/drawing/2014/main" id="{E672F67D-A810-41AD-830C-05EE41FF53A9}"/>
                </a:ext>
              </a:extLst>
            </p:cNvPr>
            <p:cNvSpPr/>
            <p:nvPr/>
          </p:nvSpPr>
          <p:spPr>
            <a:xfrm>
              <a:off x="5673276" y="4067439"/>
              <a:ext cx="20974" cy="18479"/>
            </a:xfrm>
            <a:custGeom>
              <a:avLst/>
              <a:gdLst/>
              <a:ahLst/>
              <a:cxnLst/>
              <a:rect l="l" t="t" r="r" b="b"/>
              <a:pathLst>
                <a:path w="112737" h="99322" extrusionOk="0">
                  <a:moveTo>
                    <a:pt x="0" y="3370"/>
                  </a:moveTo>
                  <a:lnTo>
                    <a:pt x="59276" y="99322"/>
                  </a:lnTo>
                  <a:lnTo>
                    <a:pt x="112737" y="0"/>
                  </a:lnTo>
                  <a:lnTo>
                    <a:pt x="0" y="337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8" name="Google Shape;7894;p65">
              <a:extLst>
                <a:ext uri="{FF2B5EF4-FFF2-40B4-BE49-F238E27FC236}">
                  <a16:creationId xmlns:a16="http://schemas.microsoft.com/office/drawing/2014/main" id="{C63DD9E0-E211-4576-9388-F007EC39D67E}"/>
                </a:ext>
              </a:extLst>
            </p:cNvPr>
            <p:cNvSpPr/>
            <p:nvPr/>
          </p:nvSpPr>
          <p:spPr>
            <a:xfrm>
              <a:off x="5742021" y="4139817"/>
              <a:ext cx="4529" cy="4524"/>
            </a:xfrm>
            <a:custGeom>
              <a:avLst/>
              <a:gdLst/>
              <a:ahLst/>
              <a:cxnLst/>
              <a:rect l="l" t="t" r="r" b="b"/>
              <a:pathLst>
                <a:path w="24345" h="24318" extrusionOk="0">
                  <a:moveTo>
                    <a:pt x="24081" y="9582"/>
                  </a:moveTo>
                  <a:cubicBezTo>
                    <a:pt x="24002" y="9178"/>
                    <a:pt x="23891" y="8780"/>
                    <a:pt x="23750" y="8393"/>
                  </a:cubicBezTo>
                  <a:cubicBezTo>
                    <a:pt x="23648" y="7987"/>
                    <a:pt x="23516" y="7589"/>
                    <a:pt x="23354" y="7203"/>
                  </a:cubicBezTo>
                  <a:cubicBezTo>
                    <a:pt x="23205" y="6838"/>
                    <a:pt x="23028" y="6485"/>
                    <a:pt x="22825" y="6146"/>
                  </a:cubicBezTo>
                  <a:lnTo>
                    <a:pt x="22231" y="5088"/>
                  </a:lnTo>
                  <a:cubicBezTo>
                    <a:pt x="22231" y="5088"/>
                    <a:pt x="21702" y="4361"/>
                    <a:pt x="21438" y="4097"/>
                  </a:cubicBezTo>
                  <a:cubicBezTo>
                    <a:pt x="21210" y="3759"/>
                    <a:pt x="20943" y="3449"/>
                    <a:pt x="20645" y="3172"/>
                  </a:cubicBezTo>
                  <a:cubicBezTo>
                    <a:pt x="20369" y="2852"/>
                    <a:pt x="20058" y="2564"/>
                    <a:pt x="19719" y="2313"/>
                  </a:cubicBezTo>
                  <a:lnTo>
                    <a:pt x="18728" y="1586"/>
                  </a:lnTo>
                  <a:cubicBezTo>
                    <a:pt x="18399" y="1349"/>
                    <a:pt x="18044" y="1150"/>
                    <a:pt x="17671" y="991"/>
                  </a:cubicBezTo>
                  <a:lnTo>
                    <a:pt x="16547" y="463"/>
                  </a:lnTo>
                  <a:lnTo>
                    <a:pt x="15424" y="0"/>
                  </a:lnTo>
                  <a:lnTo>
                    <a:pt x="14235" y="0"/>
                  </a:lnTo>
                  <a:lnTo>
                    <a:pt x="12979" y="0"/>
                  </a:lnTo>
                  <a:lnTo>
                    <a:pt x="10864" y="0"/>
                  </a:lnTo>
                  <a:lnTo>
                    <a:pt x="9609" y="0"/>
                  </a:lnTo>
                  <a:lnTo>
                    <a:pt x="8419" y="0"/>
                  </a:lnTo>
                  <a:lnTo>
                    <a:pt x="7296" y="463"/>
                  </a:lnTo>
                  <a:lnTo>
                    <a:pt x="6172" y="991"/>
                  </a:lnTo>
                  <a:cubicBezTo>
                    <a:pt x="5799" y="1150"/>
                    <a:pt x="5444" y="1349"/>
                    <a:pt x="5115" y="1586"/>
                  </a:cubicBezTo>
                  <a:lnTo>
                    <a:pt x="4124" y="2313"/>
                  </a:lnTo>
                  <a:cubicBezTo>
                    <a:pt x="3784" y="2564"/>
                    <a:pt x="3474" y="2852"/>
                    <a:pt x="3199" y="3172"/>
                  </a:cubicBezTo>
                  <a:lnTo>
                    <a:pt x="2274" y="4361"/>
                  </a:lnTo>
                  <a:lnTo>
                    <a:pt x="1547" y="5353"/>
                  </a:lnTo>
                  <a:lnTo>
                    <a:pt x="952" y="6410"/>
                  </a:lnTo>
                  <a:cubicBezTo>
                    <a:pt x="750" y="6749"/>
                    <a:pt x="573" y="7102"/>
                    <a:pt x="423" y="7467"/>
                  </a:cubicBezTo>
                  <a:cubicBezTo>
                    <a:pt x="261" y="7853"/>
                    <a:pt x="129" y="8251"/>
                    <a:pt x="27" y="8657"/>
                  </a:cubicBezTo>
                  <a:cubicBezTo>
                    <a:pt x="-3" y="9053"/>
                    <a:pt x="-3" y="9451"/>
                    <a:pt x="27" y="9846"/>
                  </a:cubicBezTo>
                  <a:lnTo>
                    <a:pt x="27" y="11102"/>
                  </a:lnTo>
                  <a:cubicBezTo>
                    <a:pt x="27" y="11498"/>
                    <a:pt x="27" y="11895"/>
                    <a:pt x="27" y="12291"/>
                  </a:cubicBezTo>
                  <a:cubicBezTo>
                    <a:pt x="27" y="12688"/>
                    <a:pt x="27" y="13150"/>
                    <a:pt x="27" y="13547"/>
                  </a:cubicBezTo>
                  <a:lnTo>
                    <a:pt x="27" y="14736"/>
                  </a:lnTo>
                  <a:cubicBezTo>
                    <a:pt x="-9" y="15132"/>
                    <a:pt x="-9" y="15530"/>
                    <a:pt x="27" y="15926"/>
                  </a:cubicBezTo>
                  <a:cubicBezTo>
                    <a:pt x="129" y="16332"/>
                    <a:pt x="261" y="16730"/>
                    <a:pt x="423" y="17115"/>
                  </a:cubicBezTo>
                  <a:cubicBezTo>
                    <a:pt x="572" y="17502"/>
                    <a:pt x="749" y="17877"/>
                    <a:pt x="952" y="18239"/>
                  </a:cubicBezTo>
                  <a:lnTo>
                    <a:pt x="1547" y="19296"/>
                  </a:lnTo>
                  <a:lnTo>
                    <a:pt x="2274" y="20287"/>
                  </a:lnTo>
                  <a:lnTo>
                    <a:pt x="3133" y="21213"/>
                  </a:lnTo>
                  <a:lnTo>
                    <a:pt x="4058" y="22006"/>
                  </a:lnTo>
                  <a:lnTo>
                    <a:pt x="5049" y="22732"/>
                  </a:lnTo>
                  <a:lnTo>
                    <a:pt x="6106" y="23393"/>
                  </a:lnTo>
                  <a:lnTo>
                    <a:pt x="7230" y="23922"/>
                  </a:lnTo>
                  <a:lnTo>
                    <a:pt x="8353" y="24318"/>
                  </a:lnTo>
                  <a:lnTo>
                    <a:pt x="9543" y="24318"/>
                  </a:lnTo>
                  <a:lnTo>
                    <a:pt x="10798" y="24318"/>
                  </a:lnTo>
                  <a:lnTo>
                    <a:pt x="13243" y="24318"/>
                  </a:lnTo>
                  <a:lnTo>
                    <a:pt x="14499" y="24318"/>
                  </a:lnTo>
                  <a:lnTo>
                    <a:pt x="15688" y="24318"/>
                  </a:lnTo>
                  <a:lnTo>
                    <a:pt x="16812" y="23922"/>
                  </a:lnTo>
                  <a:lnTo>
                    <a:pt x="17935" y="23393"/>
                  </a:lnTo>
                  <a:lnTo>
                    <a:pt x="18993" y="22732"/>
                  </a:lnTo>
                  <a:lnTo>
                    <a:pt x="19984" y="22006"/>
                  </a:lnTo>
                  <a:lnTo>
                    <a:pt x="20909" y="21213"/>
                  </a:lnTo>
                  <a:cubicBezTo>
                    <a:pt x="21192" y="20921"/>
                    <a:pt x="21457" y="20612"/>
                    <a:pt x="21702" y="20287"/>
                  </a:cubicBezTo>
                  <a:lnTo>
                    <a:pt x="22495" y="19296"/>
                  </a:lnTo>
                  <a:lnTo>
                    <a:pt x="23090" y="18239"/>
                  </a:lnTo>
                  <a:cubicBezTo>
                    <a:pt x="23292" y="17877"/>
                    <a:pt x="23470" y="17502"/>
                    <a:pt x="23618" y="17115"/>
                  </a:cubicBezTo>
                  <a:cubicBezTo>
                    <a:pt x="23780" y="16730"/>
                    <a:pt x="23912" y="16332"/>
                    <a:pt x="24015" y="15926"/>
                  </a:cubicBezTo>
                  <a:cubicBezTo>
                    <a:pt x="24161" y="15541"/>
                    <a:pt x="24273" y="15142"/>
                    <a:pt x="24345" y="14736"/>
                  </a:cubicBezTo>
                  <a:lnTo>
                    <a:pt x="24345" y="13547"/>
                  </a:lnTo>
                  <a:cubicBezTo>
                    <a:pt x="24345" y="13150"/>
                    <a:pt x="24345" y="12688"/>
                    <a:pt x="24345" y="12291"/>
                  </a:cubicBezTo>
                  <a:cubicBezTo>
                    <a:pt x="24345" y="11895"/>
                    <a:pt x="24345" y="11498"/>
                    <a:pt x="24345" y="1110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" name="Google Shape;7895;p65">
              <a:extLst>
                <a:ext uri="{FF2B5EF4-FFF2-40B4-BE49-F238E27FC236}">
                  <a16:creationId xmlns:a16="http://schemas.microsoft.com/office/drawing/2014/main" id="{C441B937-E67E-4CD7-B62F-891205608B21}"/>
                </a:ext>
              </a:extLst>
            </p:cNvPr>
            <p:cNvSpPr/>
            <p:nvPr/>
          </p:nvSpPr>
          <p:spPr>
            <a:xfrm>
              <a:off x="5748771" y="4086173"/>
              <a:ext cx="4680" cy="4675"/>
            </a:xfrm>
            <a:custGeom>
              <a:avLst/>
              <a:gdLst/>
              <a:ahLst/>
              <a:cxnLst/>
              <a:rect l="l" t="t" r="r" b="b"/>
              <a:pathLst>
                <a:path w="25153" h="25126" extrusionOk="0">
                  <a:moveTo>
                    <a:pt x="12584" y="25126"/>
                  </a:moveTo>
                  <a:cubicBezTo>
                    <a:pt x="14680" y="25104"/>
                    <a:pt x="16742" y="24583"/>
                    <a:pt x="18597" y="23606"/>
                  </a:cubicBezTo>
                  <a:cubicBezTo>
                    <a:pt x="24692" y="20285"/>
                    <a:pt x="26941" y="12652"/>
                    <a:pt x="23619" y="6557"/>
                  </a:cubicBezTo>
                  <a:cubicBezTo>
                    <a:pt x="20298" y="462"/>
                    <a:pt x="12665" y="-1787"/>
                    <a:pt x="6570" y="1534"/>
                  </a:cubicBezTo>
                  <a:cubicBezTo>
                    <a:pt x="475" y="4841"/>
                    <a:pt x="-1785" y="12463"/>
                    <a:pt x="1522" y="18558"/>
                  </a:cubicBezTo>
                  <a:cubicBezTo>
                    <a:pt x="3723" y="22614"/>
                    <a:pt x="7970" y="25135"/>
                    <a:pt x="12584" y="2512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" name="Google Shape;7896;p65">
              <a:extLst>
                <a:ext uri="{FF2B5EF4-FFF2-40B4-BE49-F238E27FC236}">
                  <a16:creationId xmlns:a16="http://schemas.microsoft.com/office/drawing/2014/main" id="{07CCC485-72C1-4DD1-9D5F-FB2D5AE34693}"/>
                </a:ext>
              </a:extLst>
            </p:cNvPr>
            <p:cNvSpPr/>
            <p:nvPr/>
          </p:nvSpPr>
          <p:spPr>
            <a:xfrm>
              <a:off x="5754235" y="4104463"/>
              <a:ext cx="4623" cy="4667"/>
            </a:xfrm>
            <a:custGeom>
              <a:avLst/>
              <a:gdLst/>
              <a:ahLst/>
              <a:cxnLst/>
              <a:rect l="l" t="t" r="r" b="b"/>
              <a:pathLst>
                <a:path w="24851" h="25085" extrusionOk="0">
                  <a:moveTo>
                    <a:pt x="11298" y="40"/>
                  </a:moveTo>
                  <a:cubicBezTo>
                    <a:pt x="4399" y="735"/>
                    <a:pt x="-631" y="6891"/>
                    <a:pt x="64" y="13791"/>
                  </a:cubicBezTo>
                  <a:cubicBezTo>
                    <a:pt x="701" y="20104"/>
                    <a:pt x="5946" y="24950"/>
                    <a:pt x="12289" y="25085"/>
                  </a:cubicBezTo>
                  <a:lnTo>
                    <a:pt x="13281" y="25085"/>
                  </a:lnTo>
                  <a:cubicBezTo>
                    <a:pt x="20197" y="24538"/>
                    <a:pt x="25359" y="18487"/>
                    <a:pt x="24812" y="11571"/>
                  </a:cubicBezTo>
                  <a:cubicBezTo>
                    <a:pt x="24265" y="4655"/>
                    <a:pt x="18214" y="-507"/>
                    <a:pt x="11298" y="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" name="Google Shape;7897;p65">
              <a:extLst>
                <a:ext uri="{FF2B5EF4-FFF2-40B4-BE49-F238E27FC236}">
                  <a16:creationId xmlns:a16="http://schemas.microsoft.com/office/drawing/2014/main" id="{EB9DA4DC-9FB9-441E-B58E-E9DFB3BDE099}"/>
                </a:ext>
              </a:extLst>
            </p:cNvPr>
            <p:cNvSpPr/>
            <p:nvPr/>
          </p:nvSpPr>
          <p:spPr>
            <a:xfrm>
              <a:off x="5752454" y="4095028"/>
              <a:ext cx="4673" cy="4672"/>
            </a:xfrm>
            <a:custGeom>
              <a:avLst/>
              <a:gdLst/>
              <a:ahLst/>
              <a:cxnLst/>
              <a:rect l="l" t="t" r="r" b="b"/>
              <a:pathLst>
                <a:path w="25117" h="25111" extrusionOk="0">
                  <a:moveTo>
                    <a:pt x="520" y="16122"/>
                  </a:moveTo>
                  <a:cubicBezTo>
                    <a:pt x="2124" y="21459"/>
                    <a:pt x="7039" y="25112"/>
                    <a:pt x="12613" y="25110"/>
                  </a:cubicBezTo>
                  <a:cubicBezTo>
                    <a:pt x="13823" y="25129"/>
                    <a:pt x="15029" y="24950"/>
                    <a:pt x="16181" y="24581"/>
                  </a:cubicBezTo>
                  <a:cubicBezTo>
                    <a:pt x="22820" y="22581"/>
                    <a:pt x="26581" y="15576"/>
                    <a:pt x="24581" y="8937"/>
                  </a:cubicBezTo>
                  <a:cubicBezTo>
                    <a:pt x="22581" y="2297"/>
                    <a:pt x="15577" y="-1464"/>
                    <a:pt x="8937" y="537"/>
                  </a:cubicBezTo>
                  <a:cubicBezTo>
                    <a:pt x="2320" y="2530"/>
                    <a:pt x="-1442" y="9496"/>
                    <a:pt x="520" y="161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2" name="Google Shape;7898;p65">
              <a:extLst>
                <a:ext uri="{FF2B5EF4-FFF2-40B4-BE49-F238E27FC236}">
                  <a16:creationId xmlns:a16="http://schemas.microsoft.com/office/drawing/2014/main" id="{E2600614-56F5-43DE-ACB6-108A20E1448B}"/>
                </a:ext>
              </a:extLst>
            </p:cNvPr>
            <p:cNvSpPr/>
            <p:nvPr/>
          </p:nvSpPr>
          <p:spPr>
            <a:xfrm>
              <a:off x="5751809" y="4123394"/>
              <a:ext cx="4703" cy="4682"/>
            </a:xfrm>
            <a:custGeom>
              <a:avLst/>
              <a:gdLst/>
              <a:ahLst/>
              <a:cxnLst/>
              <a:rect l="l" t="t" r="r" b="b"/>
              <a:pathLst>
                <a:path w="25276" h="25164" extrusionOk="0">
                  <a:moveTo>
                    <a:pt x="16738" y="713"/>
                  </a:moveTo>
                  <a:cubicBezTo>
                    <a:pt x="10187" y="-1586"/>
                    <a:pt x="3012" y="1860"/>
                    <a:pt x="713" y="8411"/>
                  </a:cubicBezTo>
                  <a:cubicBezTo>
                    <a:pt x="-1586" y="14962"/>
                    <a:pt x="1860" y="22137"/>
                    <a:pt x="8411" y="24436"/>
                  </a:cubicBezTo>
                  <a:cubicBezTo>
                    <a:pt x="9751" y="24900"/>
                    <a:pt x="11157" y="25146"/>
                    <a:pt x="12575" y="25163"/>
                  </a:cubicBezTo>
                  <a:cubicBezTo>
                    <a:pt x="19509" y="25244"/>
                    <a:pt x="25195" y="19688"/>
                    <a:pt x="25276" y="12754"/>
                  </a:cubicBezTo>
                  <a:cubicBezTo>
                    <a:pt x="25338" y="7315"/>
                    <a:pt x="21892" y="2453"/>
                    <a:pt x="16738" y="71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3" name="Google Shape;7899;p65">
              <a:extLst>
                <a:ext uri="{FF2B5EF4-FFF2-40B4-BE49-F238E27FC236}">
                  <a16:creationId xmlns:a16="http://schemas.microsoft.com/office/drawing/2014/main" id="{06F326C1-1B0B-44A1-9CDA-FDD99149D2CE}"/>
                </a:ext>
              </a:extLst>
            </p:cNvPr>
            <p:cNvSpPr/>
            <p:nvPr/>
          </p:nvSpPr>
          <p:spPr>
            <a:xfrm>
              <a:off x="5747696" y="4132067"/>
              <a:ext cx="4711" cy="4688"/>
            </a:xfrm>
            <a:custGeom>
              <a:avLst/>
              <a:gdLst/>
              <a:ahLst/>
              <a:cxnLst/>
              <a:rect l="l" t="t" r="r" b="b"/>
              <a:pathLst>
                <a:path w="25324" h="25200" extrusionOk="0">
                  <a:moveTo>
                    <a:pt x="19219" y="1872"/>
                  </a:moveTo>
                  <a:cubicBezTo>
                    <a:pt x="13288" y="-1777"/>
                    <a:pt x="5522" y="72"/>
                    <a:pt x="1872" y="6002"/>
                  </a:cubicBezTo>
                  <a:cubicBezTo>
                    <a:pt x="-1777" y="11933"/>
                    <a:pt x="72" y="19699"/>
                    <a:pt x="6002" y="23349"/>
                  </a:cubicBezTo>
                  <a:cubicBezTo>
                    <a:pt x="7984" y="24584"/>
                    <a:pt x="10277" y="25227"/>
                    <a:pt x="12611" y="25199"/>
                  </a:cubicBezTo>
                  <a:cubicBezTo>
                    <a:pt x="19545" y="25287"/>
                    <a:pt x="25237" y="19737"/>
                    <a:pt x="25324" y="12803"/>
                  </a:cubicBezTo>
                  <a:cubicBezTo>
                    <a:pt x="25381" y="8333"/>
                    <a:pt x="23055" y="4169"/>
                    <a:pt x="19219" y="187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" name="Google Shape;7900;p65">
              <a:extLst>
                <a:ext uri="{FF2B5EF4-FFF2-40B4-BE49-F238E27FC236}">
                  <a16:creationId xmlns:a16="http://schemas.microsoft.com/office/drawing/2014/main" id="{6ABF39AB-2D03-4BA2-8B56-87E99204A788}"/>
                </a:ext>
              </a:extLst>
            </p:cNvPr>
            <p:cNvSpPr/>
            <p:nvPr/>
          </p:nvSpPr>
          <p:spPr>
            <a:xfrm>
              <a:off x="5754051" y="4114047"/>
              <a:ext cx="4679" cy="4660"/>
            </a:xfrm>
            <a:custGeom>
              <a:avLst/>
              <a:gdLst/>
              <a:ahLst/>
              <a:cxnLst/>
              <a:rect l="l" t="t" r="r" b="b"/>
              <a:pathLst>
                <a:path w="25147" h="25048" extrusionOk="0">
                  <a:moveTo>
                    <a:pt x="13851" y="132"/>
                  </a:moveTo>
                  <a:cubicBezTo>
                    <a:pt x="6954" y="-583"/>
                    <a:pt x="783" y="4429"/>
                    <a:pt x="68" y="11326"/>
                  </a:cubicBezTo>
                  <a:cubicBezTo>
                    <a:pt x="-627" y="18022"/>
                    <a:pt x="4084" y="24075"/>
                    <a:pt x="10746" y="25045"/>
                  </a:cubicBezTo>
                  <a:lnTo>
                    <a:pt x="12332" y="25045"/>
                  </a:lnTo>
                  <a:cubicBezTo>
                    <a:pt x="19264" y="25189"/>
                    <a:pt x="25001" y="19685"/>
                    <a:pt x="25144" y="12752"/>
                  </a:cubicBezTo>
                  <a:cubicBezTo>
                    <a:pt x="25280" y="6208"/>
                    <a:pt x="20365" y="657"/>
                    <a:pt x="138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" name="Google Shape;7901;p65">
              <a:extLst>
                <a:ext uri="{FF2B5EF4-FFF2-40B4-BE49-F238E27FC236}">
                  <a16:creationId xmlns:a16="http://schemas.microsoft.com/office/drawing/2014/main" id="{AC8D32F0-5F68-40F8-B053-902127C54A3E}"/>
                </a:ext>
              </a:extLst>
            </p:cNvPr>
            <p:cNvSpPr/>
            <p:nvPr/>
          </p:nvSpPr>
          <p:spPr>
            <a:xfrm>
              <a:off x="5743324" y="4078270"/>
              <a:ext cx="4672" cy="4672"/>
            </a:xfrm>
            <a:custGeom>
              <a:avLst/>
              <a:gdLst/>
              <a:ahLst/>
              <a:cxnLst/>
              <a:rect l="l" t="t" r="r" b="b"/>
              <a:pathLst>
                <a:path w="25111" h="25111" extrusionOk="0">
                  <a:moveTo>
                    <a:pt x="22069" y="4362"/>
                  </a:moveTo>
                  <a:cubicBezTo>
                    <a:pt x="17544" y="-892"/>
                    <a:pt x="9616" y="-1483"/>
                    <a:pt x="4362" y="3043"/>
                  </a:cubicBezTo>
                  <a:cubicBezTo>
                    <a:pt x="-892" y="7568"/>
                    <a:pt x="-1483" y="15496"/>
                    <a:pt x="3042" y="20750"/>
                  </a:cubicBezTo>
                  <a:cubicBezTo>
                    <a:pt x="5427" y="23518"/>
                    <a:pt x="8899" y="25111"/>
                    <a:pt x="12553" y="25112"/>
                  </a:cubicBezTo>
                  <a:cubicBezTo>
                    <a:pt x="19487" y="25113"/>
                    <a:pt x="25110" y="19493"/>
                    <a:pt x="25111" y="12559"/>
                  </a:cubicBezTo>
                  <a:cubicBezTo>
                    <a:pt x="25112" y="9550"/>
                    <a:pt x="24032" y="6642"/>
                    <a:pt x="22069" y="436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" name="Google Shape;7902;p65">
              <a:extLst>
                <a:ext uri="{FF2B5EF4-FFF2-40B4-BE49-F238E27FC236}">
                  <a16:creationId xmlns:a16="http://schemas.microsoft.com/office/drawing/2014/main" id="{4DA84DD9-8697-4A5B-8C80-1F8C2F273B91}"/>
                </a:ext>
              </a:extLst>
            </p:cNvPr>
            <p:cNvSpPr/>
            <p:nvPr/>
          </p:nvSpPr>
          <p:spPr>
            <a:xfrm>
              <a:off x="5726975" y="4067439"/>
              <a:ext cx="18651" cy="16229"/>
            </a:xfrm>
            <a:custGeom>
              <a:avLst/>
              <a:gdLst/>
              <a:ahLst/>
              <a:cxnLst/>
              <a:rect l="l" t="t" r="r" b="b"/>
              <a:pathLst>
                <a:path w="100247" h="87229" extrusionOk="0">
                  <a:moveTo>
                    <a:pt x="0" y="0"/>
                  </a:moveTo>
                  <a:lnTo>
                    <a:pt x="49430" y="87229"/>
                  </a:lnTo>
                  <a:lnTo>
                    <a:pt x="100247" y="85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7" name="Google Shape;7903;p65">
              <a:extLst>
                <a:ext uri="{FF2B5EF4-FFF2-40B4-BE49-F238E27FC236}">
                  <a16:creationId xmlns:a16="http://schemas.microsoft.com/office/drawing/2014/main" id="{0586B65F-B73E-4442-A08A-E8EC721BCC49}"/>
                </a:ext>
              </a:extLst>
            </p:cNvPr>
            <p:cNvSpPr/>
            <p:nvPr/>
          </p:nvSpPr>
          <p:spPr>
            <a:xfrm>
              <a:off x="5687642" y="4106672"/>
              <a:ext cx="46399" cy="60194"/>
            </a:xfrm>
            <a:custGeom>
              <a:avLst/>
              <a:gdLst/>
              <a:ahLst/>
              <a:cxnLst/>
              <a:rect l="l" t="t" r="r" b="b"/>
              <a:pathLst>
                <a:path w="249396" h="323540" extrusionOk="0">
                  <a:moveTo>
                    <a:pt x="27358" y="264"/>
                  </a:moveTo>
                  <a:cubicBezTo>
                    <a:pt x="12264" y="301"/>
                    <a:pt x="36" y="12528"/>
                    <a:pt x="0" y="27623"/>
                  </a:cubicBezTo>
                  <a:lnTo>
                    <a:pt x="0" y="296183"/>
                  </a:lnTo>
                  <a:cubicBezTo>
                    <a:pt x="36" y="311276"/>
                    <a:pt x="12264" y="323508"/>
                    <a:pt x="27358" y="323541"/>
                  </a:cubicBezTo>
                  <a:lnTo>
                    <a:pt x="222104" y="323541"/>
                  </a:lnTo>
                  <a:cubicBezTo>
                    <a:pt x="237188" y="323501"/>
                    <a:pt x="249396" y="311269"/>
                    <a:pt x="249396" y="296183"/>
                  </a:cubicBezTo>
                  <a:lnTo>
                    <a:pt x="249396" y="63572"/>
                  </a:lnTo>
                  <a:lnTo>
                    <a:pt x="185825" y="0"/>
                  </a:lnTo>
                  <a:close/>
                  <a:moveTo>
                    <a:pt x="29473" y="294068"/>
                  </a:moveTo>
                  <a:lnTo>
                    <a:pt x="29473" y="29737"/>
                  </a:lnTo>
                  <a:lnTo>
                    <a:pt x="154567" y="29737"/>
                  </a:lnTo>
                  <a:lnTo>
                    <a:pt x="154567" y="80423"/>
                  </a:lnTo>
                  <a:cubicBezTo>
                    <a:pt x="154567" y="88525"/>
                    <a:pt x="161135" y="95093"/>
                    <a:pt x="169238" y="95093"/>
                  </a:cubicBezTo>
                  <a:cubicBezTo>
                    <a:pt x="169260" y="95093"/>
                    <a:pt x="169282" y="95093"/>
                    <a:pt x="169304" y="95093"/>
                  </a:cubicBezTo>
                  <a:lnTo>
                    <a:pt x="219989" y="95093"/>
                  </a:lnTo>
                  <a:lnTo>
                    <a:pt x="219989" y="29406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8" name="Google Shape;7904;p65">
              <a:extLst>
                <a:ext uri="{FF2B5EF4-FFF2-40B4-BE49-F238E27FC236}">
                  <a16:creationId xmlns:a16="http://schemas.microsoft.com/office/drawing/2014/main" id="{48B1E0D7-C744-4E8F-B969-47162C0772D6}"/>
                </a:ext>
              </a:extLst>
            </p:cNvPr>
            <p:cNvSpPr/>
            <p:nvPr/>
          </p:nvSpPr>
          <p:spPr>
            <a:xfrm>
              <a:off x="5698161" y="4148734"/>
              <a:ext cx="25757" cy="5336"/>
            </a:xfrm>
            <a:custGeom>
              <a:avLst/>
              <a:gdLst/>
              <a:ahLst/>
              <a:cxnLst/>
              <a:rect l="l" t="t" r="r" b="b"/>
              <a:pathLst>
                <a:path w="138443" h="28679" extrusionOk="0">
                  <a:moveTo>
                    <a:pt x="124103" y="0"/>
                  </a:moveTo>
                  <a:lnTo>
                    <a:pt x="14340" y="0"/>
                  </a:lnTo>
                  <a:cubicBezTo>
                    <a:pt x="6420" y="0"/>
                    <a:pt x="0" y="6420"/>
                    <a:pt x="0" y="14340"/>
                  </a:cubicBezTo>
                  <a:cubicBezTo>
                    <a:pt x="0" y="22260"/>
                    <a:pt x="6420" y="28680"/>
                    <a:pt x="14340" y="28680"/>
                  </a:cubicBezTo>
                  <a:lnTo>
                    <a:pt x="124103" y="28680"/>
                  </a:lnTo>
                  <a:cubicBezTo>
                    <a:pt x="132023" y="28680"/>
                    <a:pt x="138443" y="22260"/>
                    <a:pt x="138443" y="14340"/>
                  </a:cubicBezTo>
                  <a:cubicBezTo>
                    <a:pt x="138443" y="6420"/>
                    <a:pt x="132023" y="0"/>
                    <a:pt x="12410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" name="Google Shape;7905;p65">
              <a:extLst>
                <a:ext uri="{FF2B5EF4-FFF2-40B4-BE49-F238E27FC236}">
                  <a16:creationId xmlns:a16="http://schemas.microsoft.com/office/drawing/2014/main" id="{A31C847F-B0D9-4F58-B9E1-5B37D54FD675}"/>
                </a:ext>
              </a:extLst>
            </p:cNvPr>
            <p:cNvSpPr/>
            <p:nvPr/>
          </p:nvSpPr>
          <p:spPr>
            <a:xfrm>
              <a:off x="5697969" y="4129067"/>
              <a:ext cx="25782" cy="5360"/>
            </a:xfrm>
            <a:custGeom>
              <a:avLst/>
              <a:gdLst/>
              <a:ahLst/>
              <a:cxnLst/>
              <a:rect l="l" t="t" r="r" b="b"/>
              <a:pathLst>
                <a:path w="138576" h="28812" extrusionOk="0">
                  <a:moveTo>
                    <a:pt x="125145" y="34"/>
                  </a:moveTo>
                  <a:lnTo>
                    <a:pt x="15382" y="34"/>
                  </a:lnTo>
                  <a:cubicBezTo>
                    <a:pt x="7444" y="-505"/>
                    <a:pt x="572" y="5493"/>
                    <a:pt x="34" y="13431"/>
                  </a:cubicBezTo>
                  <a:cubicBezTo>
                    <a:pt x="-505" y="21370"/>
                    <a:pt x="5494" y="28241"/>
                    <a:pt x="13432" y="28780"/>
                  </a:cubicBezTo>
                  <a:cubicBezTo>
                    <a:pt x="14081" y="28824"/>
                    <a:pt x="14732" y="28824"/>
                    <a:pt x="15382" y="28780"/>
                  </a:cubicBezTo>
                  <a:lnTo>
                    <a:pt x="125145" y="28780"/>
                  </a:lnTo>
                  <a:cubicBezTo>
                    <a:pt x="133083" y="28241"/>
                    <a:pt x="139082" y="21370"/>
                    <a:pt x="138543" y="13431"/>
                  </a:cubicBezTo>
                  <a:cubicBezTo>
                    <a:pt x="138055" y="6243"/>
                    <a:pt x="132333" y="521"/>
                    <a:pt x="12514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" name="Google Shape;7906;p65">
              <a:extLst>
                <a:ext uri="{FF2B5EF4-FFF2-40B4-BE49-F238E27FC236}">
                  <a16:creationId xmlns:a16="http://schemas.microsoft.com/office/drawing/2014/main" id="{39D0F0F4-1C40-4295-B7DD-45956DE3D79E}"/>
                </a:ext>
              </a:extLst>
            </p:cNvPr>
            <p:cNvSpPr/>
            <p:nvPr/>
          </p:nvSpPr>
          <p:spPr>
            <a:xfrm>
              <a:off x="5697966" y="4138888"/>
              <a:ext cx="25782" cy="5360"/>
            </a:xfrm>
            <a:custGeom>
              <a:avLst/>
              <a:gdLst/>
              <a:ahLst/>
              <a:cxnLst/>
              <a:rect l="l" t="t" r="r" b="b"/>
              <a:pathLst>
                <a:path w="138576" h="28812" extrusionOk="0">
                  <a:moveTo>
                    <a:pt x="125145" y="34"/>
                  </a:moveTo>
                  <a:lnTo>
                    <a:pt x="15382" y="34"/>
                  </a:lnTo>
                  <a:cubicBezTo>
                    <a:pt x="7444" y="-505"/>
                    <a:pt x="572" y="5493"/>
                    <a:pt x="34" y="13431"/>
                  </a:cubicBezTo>
                  <a:cubicBezTo>
                    <a:pt x="-505" y="21369"/>
                    <a:pt x="5494" y="28241"/>
                    <a:pt x="13432" y="28780"/>
                  </a:cubicBezTo>
                  <a:cubicBezTo>
                    <a:pt x="14081" y="28824"/>
                    <a:pt x="14732" y="28824"/>
                    <a:pt x="15382" y="28780"/>
                  </a:cubicBezTo>
                  <a:lnTo>
                    <a:pt x="125145" y="28780"/>
                  </a:lnTo>
                  <a:cubicBezTo>
                    <a:pt x="133083" y="28241"/>
                    <a:pt x="139082" y="21370"/>
                    <a:pt x="138543" y="13431"/>
                  </a:cubicBezTo>
                  <a:cubicBezTo>
                    <a:pt x="138055" y="6243"/>
                    <a:pt x="132333" y="521"/>
                    <a:pt x="125145" y="3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" name="Graphic 118">
              <a:extLst>
                <a:ext uri="{FF2B5EF4-FFF2-40B4-BE49-F238E27FC236}">
                  <a16:creationId xmlns:a16="http://schemas.microsoft.com/office/drawing/2014/main" id="{58F6A251-ED27-478E-9E89-0423B258D121}"/>
                </a:ext>
              </a:extLst>
            </p:cNvPr>
            <p:cNvSpPr/>
            <p:nvPr/>
          </p:nvSpPr>
          <p:spPr>
            <a:xfrm>
              <a:off x="5636337" y="4033847"/>
              <a:ext cx="158692" cy="158692"/>
            </a:xfrm>
            <a:custGeom>
              <a:avLst/>
              <a:gdLst>
                <a:gd name="connsiteX0" fmla="*/ 158693 w 158692"/>
                <a:gd name="connsiteY0" fmla="*/ 79346 h 158692"/>
                <a:gd name="connsiteX1" fmla="*/ 79346 w 158692"/>
                <a:gd name="connsiteY1" fmla="*/ 158693 h 158692"/>
                <a:gd name="connsiteX2" fmla="*/ 0 w 158692"/>
                <a:gd name="connsiteY2" fmla="*/ 79346 h 158692"/>
                <a:gd name="connsiteX3" fmla="*/ 79346 w 158692"/>
                <a:gd name="connsiteY3" fmla="*/ 0 h 158692"/>
                <a:gd name="connsiteX4" fmla="*/ 158693 w 158692"/>
                <a:gd name="connsiteY4" fmla="*/ 79346 h 158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692" h="158692">
                  <a:moveTo>
                    <a:pt x="158693" y="79346"/>
                  </a:moveTo>
                  <a:cubicBezTo>
                    <a:pt x="158693" y="123168"/>
                    <a:pt x="123168" y="158693"/>
                    <a:pt x="79346" y="158693"/>
                  </a:cubicBezTo>
                  <a:cubicBezTo>
                    <a:pt x="35525" y="158693"/>
                    <a:pt x="0" y="123168"/>
                    <a:pt x="0" y="79346"/>
                  </a:cubicBezTo>
                  <a:cubicBezTo>
                    <a:pt x="0" y="35525"/>
                    <a:pt x="35525" y="0"/>
                    <a:pt x="79346" y="0"/>
                  </a:cubicBezTo>
                  <a:cubicBezTo>
                    <a:pt x="123168" y="0"/>
                    <a:pt x="158693" y="35525"/>
                    <a:pt x="158693" y="79346"/>
                  </a:cubicBezTo>
                  <a:close/>
                </a:path>
              </a:pathLst>
            </a:custGeom>
            <a:solidFill>
              <a:srgbClr val="28A8E0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Graphic 118">
              <a:extLst>
                <a:ext uri="{FF2B5EF4-FFF2-40B4-BE49-F238E27FC236}">
                  <a16:creationId xmlns:a16="http://schemas.microsoft.com/office/drawing/2014/main" id="{B03C6639-31A1-4AA9-A220-567529C36F7F}"/>
                </a:ext>
              </a:extLst>
            </p:cNvPr>
            <p:cNvSpPr/>
            <p:nvPr/>
          </p:nvSpPr>
          <p:spPr>
            <a:xfrm>
              <a:off x="5662486" y="4106714"/>
              <a:ext cx="5102" cy="5102"/>
            </a:xfrm>
            <a:custGeom>
              <a:avLst/>
              <a:gdLst>
                <a:gd name="connsiteX0" fmla="*/ 2396 w 5102"/>
                <a:gd name="connsiteY0" fmla="*/ 5098 h 5102"/>
                <a:gd name="connsiteX1" fmla="*/ 2554 w 5102"/>
                <a:gd name="connsiteY1" fmla="*/ 5103 h 5102"/>
                <a:gd name="connsiteX2" fmla="*/ 5098 w 5102"/>
                <a:gd name="connsiteY2" fmla="*/ 2707 h 5102"/>
                <a:gd name="connsiteX3" fmla="*/ 2707 w 5102"/>
                <a:gd name="connsiteY3" fmla="*/ 5 h 5102"/>
                <a:gd name="connsiteX4" fmla="*/ 5 w 5102"/>
                <a:gd name="connsiteY4" fmla="*/ 2396 h 5102"/>
                <a:gd name="connsiteX5" fmla="*/ 2396 w 5102"/>
                <a:gd name="connsiteY5" fmla="*/ 5098 h 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02" h="5102">
                  <a:moveTo>
                    <a:pt x="2396" y="5098"/>
                  </a:moveTo>
                  <a:cubicBezTo>
                    <a:pt x="2449" y="5102"/>
                    <a:pt x="2502" y="5103"/>
                    <a:pt x="2554" y="5103"/>
                  </a:cubicBezTo>
                  <a:cubicBezTo>
                    <a:pt x="3891" y="5103"/>
                    <a:pt x="5015" y="4060"/>
                    <a:pt x="5098" y="2707"/>
                  </a:cubicBezTo>
                  <a:cubicBezTo>
                    <a:pt x="5184" y="1301"/>
                    <a:pt x="4114" y="91"/>
                    <a:pt x="2707" y="5"/>
                  </a:cubicBezTo>
                  <a:cubicBezTo>
                    <a:pt x="1301" y="-81"/>
                    <a:pt x="91" y="990"/>
                    <a:pt x="5" y="2396"/>
                  </a:cubicBezTo>
                  <a:cubicBezTo>
                    <a:pt x="-81" y="3803"/>
                    <a:pt x="989" y="5013"/>
                    <a:pt x="2396" y="5098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Graphic 118">
              <a:extLst>
                <a:ext uri="{FF2B5EF4-FFF2-40B4-BE49-F238E27FC236}">
                  <a16:creationId xmlns:a16="http://schemas.microsoft.com/office/drawing/2014/main" id="{4BBF8284-4007-4191-8D7F-087B1B17E8B0}"/>
                </a:ext>
              </a:extLst>
            </p:cNvPr>
            <p:cNvSpPr/>
            <p:nvPr/>
          </p:nvSpPr>
          <p:spPr>
            <a:xfrm>
              <a:off x="5664150" y="4096595"/>
              <a:ext cx="5104" cy="5103"/>
            </a:xfrm>
            <a:custGeom>
              <a:avLst/>
              <a:gdLst>
                <a:gd name="connsiteX0" fmla="*/ 1882 w 5104"/>
                <a:gd name="connsiteY0" fmla="*/ 5013 h 5103"/>
                <a:gd name="connsiteX1" fmla="*/ 2553 w 5104"/>
                <a:gd name="connsiteY1" fmla="*/ 5103 h 5103"/>
                <a:gd name="connsiteX2" fmla="*/ 5014 w 5104"/>
                <a:gd name="connsiteY2" fmla="*/ 3221 h 5103"/>
                <a:gd name="connsiteX3" fmla="*/ 3221 w 5104"/>
                <a:gd name="connsiteY3" fmla="*/ 90 h 5103"/>
                <a:gd name="connsiteX4" fmla="*/ 90 w 5104"/>
                <a:gd name="connsiteY4" fmla="*/ 1882 h 5103"/>
                <a:gd name="connsiteX5" fmla="*/ 1882 w 5104"/>
                <a:gd name="connsiteY5" fmla="*/ 5013 h 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04" h="5103">
                  <a:moveTo>
                    <a:pt x="1882" y="5013"/>
                  </a:moveTo>
                  <a:cubicBezTo>
                    <a:pt x="2106" y="5075"/>
                    <a:pt x="2332" y="5103"/>
                    <a:pt x="2553" y="5103"/>
                  </a:cubicBezTo>
                  <a:cubicBezTo>
                    <a:pt x="3676" y="5103"/>
                    <a:pt x="4705" y="4357"/>
                    <a:pt x="5014" y="3221"/>
                  </a:cubicBezTo>
                  <a:cubicBezTo>
                    <a:pt x="5384" y="1862"/>
                    <a:pt x="4582" y="460"/>
                    <a:pt x="3221" y="90"/>
                  </a:cubicBezTo>
                  <a:cubicBezTo>
                    <a:pt x="1862" y="-280"/>
                    <a:pt x="460" y="522"/>
                    <a:pt x="90" y="1882"/>
                  </a:cubicBezTo>
                  <a:cubicBezTo>
                    <a:pt x="-280" y="3242"/>
                    <a:pt x="523" y="4644"/>
                    <a:pt x="1882" y="5013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4" name="Graphic 118">
              <a:extLst>
                <a:ext uri="{FF2B5EF4-FFF2-40B4-BE49-F238E27FC236}">
                  <a16:creationId xmlns:a16="http://schemas.microsoft.com/office/drawing/2014/main" id="{1B6F9698-6F18-47D8-AB33-4C6CDA35AC2D}"/>
                </a:ext>
              </a:extLst>
            </p:cNvPr>
            <p:cNvSpPr/>
            <p:nvPr/>
          </p:nvSpPr>
          <p:spPr>
            <a:xfrm>
              <a:off x="5669821" y="4136157"/>
              <a:ext cx="5103" cy="5103"/>
            </a:xfrm>
            <a:custGeom>
              <a:avLst/>
              <a:gdLst>
                <a:gd name="connsiteX0" fmla="*/ 1215 w 5103"/>
                <a:gd name="connsiteY0" fmla="*/ 379 h 5103"/>
                <a:gd name="connsiteX1" fmla="*/ 379 w 5103"/>
                <a:gd name="connsiteY1" fmla="*/ 3889 h 5103"/>
                <a:gd name="connsiteX2" fmla="*/ 2554 w 5103"/>
                <a:gd name="connsiteY2" fmla="*/ 5104 h 5103"/>
                <a:gd name="connsiteX3" fmla="*/ 3889 w 5103"/>
                <a:gd name="connsiteY3" fmla="*/ 4725 h 5103"/>
                <a:gd name="connsiteX4" fmla="*/ 4725 w 5103"/>
                <a:gd name="connsiteY4" fmla="*/ 1215 h 5103"/>
                <a:gd name="connsiteX5" fmla="*/ 1215 w 5103"/>
                <a:gd name="connsiteY5" fmla="*/ 379 h 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03" h="5103">
                  <a:moveTo>
                    <a:pt x="1215" y="379"/>
                  </a:moveTo>
                  <a:cubicBezTo>
                    <a:pt x="14" y="1116"/>
                    <a:pt x="-360" y="2689"/>
                    <a:pt x="379" y="3889"/>
                  </a:cubicBezTo>
                  <a:cubicBezTo>
                    <a:pt x="861" y="4671"/>
                    <a:pt x="1697" y="5104"/>
                    <a:pt x="2554" y="5104"/>
                  </a:cubicBezTo>
                  <a:cubicBezTo>
                    <a:pt x="3011" y="5104"/>
                    <a:pt x="3472" y="4981"/>
                    <a:pt x="3889" y="4725"/>
                  </a:cubicBezTo>
                  <a:cubicBezTo>
                    <a:pt x="5089" y="3986"/>
                    <a:pt x="5463" y="2414"/>
                    <a:pt x="4725" y="1215"/>
                  </a:cubicBezTo>
                  <a:cubicBezTo>
                    <a:pt x="3986" y="14"/>
                    <a:pt x="2415" y="-360"/>
                    <a:pt x="1215" y="379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5" name="Graphic 118">
              <a:extLst>
                <a:ext uri="{FF2B5EF4-FFF2-40B4-BE49-F238E27FC236}">
                  <a16:creationId xmlns:a16="http://schemas.microsoft.com/office/drawing/2014/main" id="{A19C3EBD-5E53-47EB-9C53-4E14D95C252A}"/>
                </a:ext>
              </a:extLst>
            </p:cNvPr>
            <p:cNvSpPr/>
            <p:nvPr/>
          </p:nvSpPr>
          <p:spPr>
            <a:xfrm>
              <a:off x="5662893" y="4116964"/>
              <a:ext cx="5103" cy="5104"/>
            </a:xfrm>
            <a:custGeom>
              <a:avLst/>
              <a:gdLst>
                <a:gd name="connsiteX0" fmla="*/ 2910 w 5103"/>
                <a:gd name="connsiteY0" fmla="*/ 5079 h 5104"/>
                <a:gd name="connsiteX1" fmla="*/ 5077 w 5103"/>
                <a:gd name="connsiteY1" fmla="*/ 2193 h 5104"/>
                <a:gd name="connsiteX2" fmla="*/ 2193 w 5103"/>
                <a:gd name="connsiteY2" fmla="*/ 26 h 5104"/>
                <a:gd name="connsiteX3" fmla="*/ 26 w 5103"/>
                <a:gd name="connsiteY3" fmla="*/ 2910 h 5104"/>
                <a:gd name="connsiteX4" fmla="*/ 2548 w 5103"/>
                <a:gd name="connsiteY4" fmla="*/ 5104 h 5104"/>
                <a:gd name="connsiteX5" fmla="*/ 2910 w 5103"/>
                <a:gd name="connsiteY5" fmla="*/ 5079 h 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03" h="5104">
                  <a:moveTo>
                    <a:pt x="2910" y="5079"/>
                  </a:moveTo>
                  <a:cubicBezTo>
                    <a:pt x="4305" y="4879"/>
                    <a:pt x="5275" y="3588"/>
                    <a:pt x="5077" y="2193"/>
                  </a:cubicBezTo>
                  <a:cubicBezTo>
                    <a:pt x="4879" y="798"/>
                    <a:pt x="3588" y="-172"/>
                    <a:pt x="2193" y="26"/>
                  </a:cubicBezTo>
                  <a:cubicBezTo>
                    <a:pt x="797" y="224"/>
                    <a:pt x="-172" y="1515"/>
                    <a:pt x="26" y="2910"/>
                  </a:cubicBezTo>
                  <a:cubicBezTo>
                    <a:pt x="207" y="4184"/>
                    <a:pt x="1298" y="5103"/>
                    <a:pt x="2548" y="5104"/>
                  </a:cubicBezTo>
                  <a:cubicBezTo>
                    <a:pt x="2668" y="5104"/>
                    <a:pt x="2788" y="5096"/>
                    <a:pt x="2910" y="5079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6" name="Graphic 118">
              <a:extLst>
                <a:ext uri="{FF2B5EF4-FFF2-40B4-BE49-F238E27FC236}">
                  <a16:creationId xmlns:a16="http://schemas.microsoft.com/office/drawing/2014/main" id="{0750375C-FEC2-4A29-9977-6B3AD7C7D8FA}"/>
                </a:ext>
              </a:extLst>
            </p:cNvPr>
            <p:cNvSpPr/>
            <p:nvPr/>
          </p:nvSpPr>
          <p:spPr>
            <a:xfrm>
              <a:off x="5665367" y="4126918"/>
              <a:ext cx="5104" cy="5103"/>
            </a:xfrm>
            <a:custGeom>
              <a:avLst/>
              <a:gdLst>
                <a:gd name="connsiteX0" fmla="*/ 4953 w 5104"/>
                <a:gd name="connsiteY0" fmla="*/ 1686 h 5103"/>
                <a:gd name="connsiteX1" fmla="*/ 1686 w 5104"/>
                <a:gd name="connsiteY1" fmla="*/ 152 h 5103"/>
                <a:gd name="connsiteX2" fmla="*/ 152 w 5104"/>
                <a:gd name="connsiteY2" fmla="*/ 3418 h 5103"/>
                <a:gd name="connsiteX3" fmla="*/ 2553 w 5104"/>
                <a:gd name="connsiteY3" fmla="*/ 5103 h 5103"/>
                <a:gd name="connsiteX4" fmla="*/ 3419 w 5104"/>
                <a:gd name="connsiteY4" fmla="*/ 4951 h 5103"/>
                <a:gd name="connsiteX5" fmla="*/ 4953 w 5104"/>
                <a:gd name="connsiteY5" fmla="*/ 1686 h 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04" h="5103">
                  <a:moveTo>
                    <a:pt x="4953" y="1686"/>
                  </a:moveTo>
                  <a:cubicBezTo>
                    <a:pt x="4474" y="360"/>
                    <a:pt x="3011" y="-326"/>
                    <a:pt x="1686" y="152"/>
                  </a:cubicBezTo>
                  <a:cubicBezTo>
                    <a:pt x="360" y="630"/>
                    <a:pt x="-326" y="2093"/>
                    <a:pt x="152" y="3418"/>
                  </a:cubicBezTo>
                  <a:cubicBezTo>
                    <a:pt x="528" y="4457"/>
                    <a:pt x="1508" y="5103"/>
                    <a:pt x="2553" y="5103"/>
                  </a:cubicBezTo>
                  <a:cubicBezTo>
                    <a:pt x="2840" y="5103"/>
                    <a:pt x="3133" y="5055"/>
                    <a:pt x="3419" y="4951"/>
                  </a:cubicBezTo>
                  <a:cubicBezTo>
                    <a:pt x="4744" y="4473"/>
                    <a:pt x="5430" y="3010"/>
                    <a:pt x="4953" y="1686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7" name="Graphic 118">
              <a:extLst>
                <a:ext uri="{FF2B5EF4-FFF2-40B4-BE49-F238E27FC236}">
                  <a16:creationId xmlns:a16="http://schemas.microsoft.com/office/drawing/2014/main" id="{3B5902D0-EFE9-40F5-BA90-D54A05105EAD}"/>
                </a:ext>
              </a:extLst>
            </p:cNvPr>
            <p:cNvSpPr/>
            <p:nvPr/>
          </p:nvSpPr>
          <p:spPr>
            <a:xfrm>
              <a:off x="5667844" y="4087028"/>
              <a:ext cx="5103" cy="5104"/>
            </a:xfrm>
            <a:custGeom>
              <a:avLst/>
              <a:gdLst>
                <a:gd name="connsiteX0" fmla="*/ 1394 w 5103"/>
                <a:gd name="connsiteY0" fmla="*/ 4825 h 5104"/>
                <a:gd name="connsiteX1" fmla="*/ 2550 w 5103"/>
                <a:gd name="connsiteY1" fmla="*/ 5104 h 5104"/>
                <a:gd name="connsiteX2" fmla="*/ 4826 w 5103"/>
                <a:gd name="connsiteY2" fmla="*/ 3711 h 5104"/>
                <a:gd name="connsiteX3" fmla="*/ 3710 w 5103"/>
                <a:gd name="connsiteY3" fmla="*/ 279 h 5104"/>
                <a:gd name="connsiteX4" fmla="*/ 278 w 5103"/>
                <a:gd name="connsiteY4" fmla="*/ 1394 h 5104"/>
                <a:gd name="connsiteX5" fmla="*/ 1394 w 5103"/>
                <a:gd name="connsiteY5" fmla="*/ 4825 h 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03" h="5104">
                  <a:moveTo>
                    <a:pt x="1394" y="4825"/>
                  </a:moveTo>
                  <a:cubicBezTo>
                    <a:pt x="1765" y="5015"/>
                    <a:pt x="2160" y="5104"/>
                    <a:pt x="2550" y="5104"/>
                  </a:cubicBezTo>
                  <a:cubicBezTo>
                    <a:pt x="3480" y="5104"/>
                    <a:pt x="4375" y="4595"/>
                    <a:pt x="4826" y="3711"/>
                  </a:cubicBezTo>
                  <a:cubicBezTo>
                    <a:pt x="5465" y="2455"/>
                    <a:pt x="4965" y="918"/>
                    <a:pt x="3710" y="279"/>
                  </a:cubicBezTo>
                  <a:cubicBezTo>
                    <a:pt x="2454" y="-362"/>
                    <a:pt x="918" y="139"/>
                    <a:pt x="278" y="1394"/>
                  </a:cubicBezTo>
                  <a:cubicBezTo>
                    <a:pt x="-361" y="2649"/>
                    <a:pt x="138" y="4186"/>
                    <a:pt x="1394" y="4825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8" name="Graphic 118">
              <a:extLst>
                <a:ext uri="{FF2B5EF4-FFF2-40B4-BE49-F238E27FC236}">
                  <a16:creationId xmlns:a16="http://schemas.microsoft.com/office/drawing/2014/main" id="{1122A321-436E-47AB-BE2B-82002F162420}"/>
                </a:ext>
              </a:extLst>
            </p:cNvPr>
            <p:cNvSpPr/>
            <p:nvPr/>
          </p:nvSpPr>
          <p:spPr>
            <a:xfrm>
              <a:off x="5673409" y="4078412"/>
              <a:ext cx="5102" cy="5102"/>
            </a:xfrm>
            <a:custGeom>
              <a:avLst/>
              <a:gdLst>
                <a:gd name="connsiteX0" fmla="*/ 4543 w 5102"/>
                <a:gd name="connsiteY0" fmla="*/ 4147 h 5102"/>
                <a:gd name="connsiteX1" fmla="*/ 4147 w 5102"/>
                <a:gd name="connsiteY1" fmla="*/ 560 h 5102"/>
                <a:gd name="connsiteX2" fmla="*/ 560 w 5102"/>
                <a:gd name="connsiteY2" fmla="*/ 956 h 5102"/>
                <a:gd name="connsiteX3" fmla="*/ 956 w 5102"/>
                <a:gd name="connsiteY3" fmla="*/ 4543 h 5102"/>
                <a:gd name="connsiteX4" fmla="*/ 2550 w 5102"/>
                <a:gd name="connsiteY4" fmla="*/ 5103 h 5102"/>
                <a:gd name="connsiteX5" fmla="*/ 4543 w 5102"/>
                <a:gd name="connsiteY5" fmla="*/ 4147 h 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02" h="5102">
                  <a:moveTo>
                    <a:pt x="4543" y="4147"/>
                  </a:moveTo>
                  <a:cubicBezTo>
                    <a:pt x="5424" y="3046"/>
                    <a:pt x="5246" y="1441"/>
                    <a:pt x="4147" y="560"/>
                  </a:cubicBezTo>
                  <a:cubicBezTo>
                    <a:pt x="3046" y="-321"/>
                    <a:pt x="1441" y="-143"/>
                    <a:pt x="560" y="956"/>
                  </a:cubicBezTo>
                  <a:cubicBezTo>
                    <a:pt x="-321" y="2057"/>
                    <a:pt x="-143" y="3662"/>
                    <a:pt x="956" y="4543"/>
                  </a:cubicBezTo>
                  <a:cubicBezTo>
                    <a:pt x="1428" y="4919"/>
                    <a:pt x="1990" y="5103"/>
                    <a:pt x="2550" y="5103"/>
                  </a:cubicBezTo>
                  <a:cubicBezTo>
                    <a:pt x="3297" y="5103"/>
                    <a:pt x="4038" y="4776"/>
                    <a:pt x="4543" y="4147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9" name="Graphic 118">
              <a:extLst>
                <a:ext uri="{FF2B5EF4-FFF2-40B4-BE49-F238E27FC236}">
                  <a16:creationId xmlns:a16="http://schemas.microsoft.com/office/drawing/2014/main" id="{8E2DE431-2E94-4C31-8D72-4C0153E0FFF5}"/>
                </a:ext>
              </a:extLst>
            </p:cNvPr>
            <p:cNvSpPr/>
            <p:nvPr/>
          </p:nvSpPr>
          <p:spPr>
            <a:xfrm>
              <a:off x="5676062" y="4144307"/>
              <a:ext cx="5102" cy="5102"/>
            </a:xfrm>
            <a:custGeom>
              <a:avLst/>
              <a:gdLst>
                <a:gd name="connsiteX0" fmla="*/ 5053 w 5102"/>
                <a:gd name="connsiteY0" fmla="*/ 2053 h 5102"/>
                <a:gd name="connsiteX1" fmla="*/ 4992 w 5102"/>
                <a:gd name="connsiteY1" fmla="*/ 1810 h 5102"/>
                <a:gd name="connsiteX2" fmla="*/ 4907 w 5102"/>
                <a:gd name="connsiteY2" fmla="*/ 1575 h 5102"/>
                <a:gd name="connsiteX3" fmla="*/ 4800 w 5102"/>
                <a:gd name="connsiteY3" fmla="*/ 1349 h 5102"/>
                <a:gd name="connsiteX4" fmla="*/ 4673 w 5102"/>
                <a:gd name="connsiteY4" fmla="*/ 1134 h 5102"/>
                <a:gd name="connsiteX5" fmla="*/ 4524 w 5102"/>
                <a:gd name="connsiteY5" fmla="*/ 933 h 5102"/>
                <a:gd name="connsiteX6" fmla="*/ 4356 w 5102"/>
                <a:gd name="connsiteY6" fmla="*/ 747 h 5102"/>
                <a:gd name="connsiteX7" fmla="*/ 4170 w 5102"/>
                <a:gd name="connsiteY7" fmla="*/ 578 h 5102"/>
                <a:gd name="connsiteX8" fmla="*/ 3968 w 5102"/>
                <a:gd name="connsiteY8" fmla="*/ 430 h 5102"/>
                <a:gd name="connsiteX9" fmla="*/ 3753 w 5102"/>
                <a:gd name="connsiteY9" fmla="*/ 302 h 5102"/>
                <a:gd name="connsiteX10" fmla="*/ 3527 w 5102"/>
                <a:gd name="connsiteY10" fmla="*/ 195 h 5102"/>
                <a:gd name="connsiteX11" fmla="*/ 3292 w 5102"/>
                <a:gd name="connsiteY11" fmla="*/ 111 h 5102"/>
                <a:gd name="connsiteX12" fmla="*/ 3051 w 5102"/>
                <a:gd name="connsiteY12" fmla="*/ 50 h 5102"/>
                <a:gd name="connsiteX13" fmla="*/ 2803 w 5102"/>
                <a:gd name="connsiteY13" fmla="*/ 12 h 5102"/>
                <a:gd name="connsiteX14" fmla="*/ 2301 w 5102"/>
                <a:gd name="connsiteY14" fmla="*/ 12 h 5102"/>
                <a:gd name="connsiteX15" fmla="*/ 2053 w 5102"/>
                <a:gd name="connsiteY15" fmla="*/ 50 h 5102"/>
                <a:gd name="connsiteX16" fmla="*/ 1810 w 5102"/>
                <a:gd name="connsiteY16" fmla="*/ 111 h 5102"/>
                <a:gd name="connsiteX17" fmla="*/ 1576 w 5102"/>
                <a:gd name="connsiteY17" fmla="*/ 195 h 5102"/>
                <a:gd name="connsiteX18" fmla="*/ 1350 w 5102"/>
                <a:gd name="connsiteY18" fmla="*/ 302 h 5102"/>
                <a:gd name="connsiteX19" fmla="*/ 1135 w 5102"/>
                <a:gd name="connsiteY19" fmla="*/ 430 h 5102"/>
                <a:gd name="connsiteX20" fmla="*/ 934 w 5102"/>
                <a:gd name="connsiteY20" fmla="*/ 578 h 5102"/>
                <a:gd name="connsiteX21" fmla="*/ 747 w 5102"/>
                <a:gd name="connsiteY21" fmla="*/ 747 h 5102"/>
                <a:gd name="connsiteX22" fmla="*/ 580 w 5102"/>
                <a:gd name="connsiteY22" fmla="*/ 933 h 5102"/>
                <a:gd name="connsiteX23" fmla="*/ 430 w 5102"/>
                <a:gd name="connsiteY23" fmla="*/ 1134 h 5102"/>
                <a:gd name="connsiteX24" fmla="*/ 303 w 5102"/>
                <a:gd name="connsiteY24" fmla="*/ 1349 h 5102"/>
                <a:gd name="connsiteX25" fmla="*/ 196 w 5102"/>
                <a:gd name="connsiteY25" fmla="*/ 1575 h 5102"/>
                <a:gd name="connsiteX26" fmla="*/ 112 w 5102"/>
                <a:gd name="connsiteY26" fmla="*/ 1810 h 5102"/>
                <a:gd name="connsiteX27" fmla="*/ 50 w 5102"/>
                <a:gd name="connsiteY27" fmla="*/ 2053 h 5102"/>
                <a:gd name="connsiteX28" fmla="*/ 13 w 5102"/>
                <a:gd name="connsiteY28" fmla="*/ 2300 h 5102"/>
                <a:gd name="connsiteX29" fmla="*/ 0 w 5102"/>
                <a:gd name="connsiteY29" fmla="*/ 2551 h 5102"/>
                <a:gd name="connsiteX30" fmla="*/ 13 w 5102"/>
                <a:gd name="connsiteY30" fmla="*/ 2803 h 5102"/>
                <a:gd name="connsiteX31" fmla="*/ 50 w 5102"/>
                <a:gd name="connsiteY31" fmla="*/ 3049 h 5102"/>
                <a:gd name="connsiteX32" fmla="*/ 112 w 5102"/>
                <a:gd name="connsiteY32" fmla="*/ 3292 h 5102"/>
                <a:gd name="connsiteX33" fmla="*/ 196 w 5102"/>
                <a:gd name="connsiteY33" fmla="*/ 3527 h 5102"/>
                <a:gd name="connsiteX34" fmla="*/ 303 w 5102"/>
                <a:gd name="connsiteY34" fmla="*/ 3753 h 5102"/>
                <a:gd name="connsiteX35" fmla="*/ 430 w 5102"/>
                <a:gd name="connsiteY35" fmla="*/ 3968 h 5102"/>
                <a:gd name="connsiteX36" fmla="*/ 580 w 5102"/>
                <a:gd name="connsiteY36" fmla="*/ 4169 h 5102"/>
                <a:gd name="connsiteX37" fmla="*/ 747 w 5102"/>
                <a:gd name="connsiteY37" fmla="*/ 4355 h 5102"/>
                <a:gd name="connsiteX38" fmla="*/ 934 w 5102"/>
                <a:gd name="connsiteY38" fmla="*/ 4524 h 5102"/>
                <a:gd name="connsiteX39" fmla="*/ 1135 w 5102"/>
                <a:gd name="connsiteY39" fmla="*/ 4672 h 5102"/>
                <a:gd name="connsiteX40" fmla="*/ 1350 w 5102"/>
                <a:gd name="connsiteY40" fmla="*/ 4800 h 5102"/>
                <a:gd name="connsiteX41" fmla="*/ 1576 w 5102"/>
                <a:gd name="connsiteY41" fmla="*/ 4907 h 5102"/>
                <a:gd name="connsiteX42" fmla="*/ 1810 w 5102"/>
                <a:gd name="connsiteY42" fmla="*/ 4992 h 5102"/>
                <a:gd name="connsiteX43" fmla="*/ 2053 w 5102"/>
                <a:gd name="connsiteY43" fmla="*/ 5053 h 5102"/>
                <a:gd name="connsiteX44" fmla="*/ 2301 w 5102"/>
                <a:gd name="connsiteY44" fmla="*/ 5090 h 5102"/>
                <a:gd name="connsiteX45" fmla="*/ 2551 w 5102"/>
                <a:gd name="connsiteY45" fmla="*/ 5102 h 5102"/>
                <a:gd name="connsiteX46" fmla="*/ 2803 w 5102"/>
                <a:gd name="connsiteY46" fmla="*/ 5090 h 5102"/>
                <a:gd name="connsiteX47" fmla="*/ 3051 w 5102"/>
                <a:gd name="connsiteY47" fmla="*/ 5053 h 5102"/>
                <a:gd name="connsiteX48" fmla="*/ 3292 w 5102"/>
                <a:gd name="connsiteY48" fmla="*/ 4992 h 5102"/>
                <a:gd name="connsiteX49" fmla="*/ 3527 w 5102"/>
                <a:gd name="connsiteY49" fmla="*/ 4907 h 5102"/>
                <a:gd name="connsiteX50" fmla="*/ 3753 w 5102"/>
                <a:gd name="connsiteY50" fmla="*/ 4800 h 5102"/>
                <a:gd name="connsiteX51" fmla="*/ 3968 w 5102"/>
                <a:gd name="connsiteY51" fmla="*/ 4672 h 5102"/>
                <a:gd name="connsiteX52" fmla="*/ 4170 w 5102"/>
                <a:gd name="connsiteY52" fmla="*/ 4524 h 5102"/>
                <a:gd name="connsiteX53" fmla="*/ 4356 w 5102"/>
                <a:gd name="connsiteY53" fmla="*/ 4355 h 5102"/>
                <a:gd name="connsiteX54" fmla="*/ 4524 w 5102"/>
                <a:gd name="connsiteY54" fmla="*/ 4169 h 5102"/>
                <a:gd name="connsiteX55" fmla="*/ 4673 w 5102"/>
                <a:gd name="connsiteY55" fmla="*/ 3968 h 5102"/>
                <a:gd name="connsiteX56" fmla="*/ 4800 w 5102"/>
                <a:gd name="connsiteY56" fmla="*/ 3753 h 5102"/>
                <a:gd name="connsiteX57" fmla="*/ 4907 w 5102"/>
                <a:gd name="connsiteY57" fmla="*/ 3527 h 5102"/>
                <a:gd name="connsiteX58" fmla="*/ 4992 w 5102"/>
                <a:gd name="connsiteY58" fmla="*/ 3292 h 5102"/>
                <a:gd name="connsiteX59" fmla="*/ 5053 w 5102"/>
                <a:gd name="connsiteY59" fmla="*/ 3049 h 5102"/>
                <a:gd name="connsiteX60" fmla="*/ 5091 w 5102"/>
                <a:gd name="connsiteY60" fmla="*/ 2803 h 5102"/>
                <a:gd name="connsiteX61" fmla="*/ 5103 w 5102"/>
                <a:gd name="connsiteY61" fmla="*/ 2551 h 5102"/>
                <a:gd name="connsiteX62" fmla="*/ 5091 w 5102"/>
                <a:gd name="connsiteY62" fmla="*/ 2300 h 5102"/>
                <a:gd name="connsiteX63" fmla="*/ 5053 w 5102"/>
                <a:gd name="connsiteY63" fmla="*/ 2053 h 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5102" h="5102">
                  <a:moveTo>
                    <a:pt x="5053" y="2053"/>
                  </a:moveTo>
                  <a:cubicBezTo>
                    <a:pt x="5037" y="1972"/>
                    <a:pt x="5016" y="1890"/>
                    <a:pt x="4992" y="1810"/>
                  </a:cubicBezTo>
                  <a:cubicBezTo>
                    <a:pt x="4968" y="1731"/>
                    <a:pt x="4939" y="1652"/>
                    <a:pt x="4907" y="1575"/>
                  </a:cubicBezTo>
                  <a:cubicBezTo>
                    <a:pt x="4876" y="1499"/>
                    <a:pt x="4840" y="1422"/>
                    <a:pt x="4800" y="1349"/>
                  </a:cubicBezTo>
                  <a:cubicBezTo>
                    <a:pt x="4761" y="1277"/>
                    <a:pt x="4719" y="1204"/>
                    <a:pt x="4673" y="1134"/>
                  </a:cubicBezTo>
                  <a:cubicBezTo>
                    <a:pt x="4626" y="1065"/>
                    <a:pt x="4577" y="997"/>
                    <a:pt x="4524" y="933"/>
                  </a:cubicBezTo>
                  <a:cubicBezTo>
                    <a:pt x="4471" y="868"/>
                    <a:pt x="4414" y="805"/>
                    <a:pt x="4356" y="747"/>
                  </a:cubicBezTo>
                  <a:cubicBezTo>
                    <a:pt x="4297" y="689"/>
                    <a:pt x="4234" y="631"/>
                    <a:pt x="4170" y="578"/>
                  </a:cubicBezTo>
                  <a:cubicBezTo>
                    <a:pt x="4105" y="526"/>
                    <a:pt x="4037" y="476"/>
                    <a:pt x="3968" y="430"/>
                  </a:cubicBezTo>
                  <a:cubicBezTo>
                    <a:pt x="3899" y="384"/>
                    <a:pt x="3827" y="341"/>
                    <a:pt x="3753" y="302"/>
                  </a:cubicBezTo>
                  <a:cubicBezTo>
                    <a:pt x="3680" y="263"/>
                    <a:pt x="3604" y="227"/>
                    <a:pt x="3527" y="195"/>
                  </a:cubicBezTo>
                  <a:cubicBezTo>
                    <a:pt x="3450" y="164"/>
                    <a:pt x="3371" y="135"/>
                    <a:pt x="3292" y="111"/>
                  </a:cubicBezTo>
                  <a:cubicBezTo>
                    <a:pt x="3214" y="86"/>
                    <a:pt x="3131" y="67"/>
                    <a:pt x="3051" y="50"/>
                  </a:cubicBezTo>
                  <a:cubicBezTo>
                    <a:pt x="2968" y="34"/>
                    <a:pt x="2885" y="20"/>
                    <a:pt x="2803" y="12"/>
                  </a:cubicBezTo>
                  <a:cubicBezTo>
                    <a:pt x="2636" y="-4"/>
                    <a:pt x="2468" y="-4"/>
                    <a:pt x="2301" y="12"/>
                  </a:cubicBezTo>
                  <a:cubicBezTo>
                    <a:pt x="2218" y="20"/>
                    <a:pt x="2135" y="34"/>
                    <a:pt x="2053" y="50"/>
                  </a:cubicBezTo>
                  <a:cubicBezTo>
                    <a:pt x="1972" y="67"/>
                    <a:pt x="1890" y="86"/>
                    <a:pt x="1810" y="111"/>
                  </a:cubicBezTo>
                  <a:cubicBezTo>
                    <a:pt x="1731" y="135"/>
                    <a:pt x="1652" y="164"/>
                    <a:pt x="1576" y="195"/>
                  </a:cubicBezTo>
                  <a:cubicBezTo>
                    <a:pt x="1499" y="227"/>
                    <a:pt x="1423" y="263"/>
                    <a:pt x="1350" y="302"/>
                  </a:cubicBezTo>
                  <a:cubicBezTo>
                    <a:pt x="1277" y="341"/>
                    <a:pt x="1204" y="384"/>
                    <a:pt x="1135" y="430"/>
                  </a:cubicBezTo>
                  <a:cubicBezTo>
                    <a:pt x="1066" y="476"/>
                    <a:pt x="999" y="526"/>
                    <a:pt x="934" y="578"/>
                  </a:cubicBezTo>
                  <a:cubicBezTo>
                    <a:pt x="869" y="631"/>
                    <a:pt x="807" y="689"/>
                    <a:pt x="747" y="747"/>
                  </a:cubicBezTo>
                  <a:cubicBezTo>
                    <a:pt x="689" y="805"/>
                    <a:pt x="632" y="868"/>
                    <a:pt x="580" y="933"/>
                  </a:cubicBezTo>
                  <a:cubicBezTo>
                    <a:pt x="526" y="997"/>
                    <a:pt x="476" y="1065"/>
                    <a:pt x="430" y="1134"/>
                  </a:cubicBezTo>
                  <a:cubicBezTo>
                    <a:pt x="384" y="1204"/>
                    <a:pt x="341" y="1277"/>
                    <a:pt x="303" y="1349"/>
                  </a:cubicBezTo>
                  <a:cubicBezTo>
                    <a:pt x="264" y="1422"/>
                    <a:pt x="227" y="1499"/>
                    <a:pt x="196" y="1575"/>
                  </a:cubicBezTo>
                  <a:cubicBezTo>
                    <a:pt x="164" y="1652"/>
                    <a:pt x="136" y="1731"/>
                    <a:pt x="112" y="1810"/>
                  </a:cubicBezTo>
                  <a:cubicBezTo>
                    <a:pt x="87" y="1890"/>
                    <a:pt x="67" y="1972"/>
                    <a:pt x="50" y="2053"/>
                  </a:cubicBezTo>
                  <a:cubicBezTo>
                    <a:pt x="34" y="2134"/>
                    <a:pt x="21" y="2218"/>
                    <a:pt x="13" y="2300"/>
                  </a:cubicBezTo>
                  <a:cubicBezTo>
                    <a:pt x="5" y="2383"/>
                    <a:pt x="0" y="2467"/>
                    <a:pt x="0" y="2551"/>
                  </a:cubicBezTo>
                  <a:cubicBezTo>
                    <a:pt x="0" y="2635"/>
                    <a:pt x="5" y="2719"/>
                    <a:pt x="13" y="2803"/>
                  </a:cubicBezTo>
                  <a:cubicBezTo>
                    <a:pt x="21" y="2885"/>
                    <a:pt x="34" y="2968"/>
                    <a:pt x="50" y="3049"/>
                  </a:cubicBezTo>
                  <a:cubicBezTo>
                    <a:pt x="67" y="3131"/>
                    <a:pt x="87" y="3212"/>
                    <a:pt x="112" y="3292"/>
                  </a:cubicBezTo>
                  <a:cubicBezTo>
                    <a:pt x="136" y="3371"/>
                    <a:pt x="164" y="3450"/>
                    <a:pt x="196" y="3527"/>
                  </a:cubicBezTo>
                  <a:cubicBezTo>
                    <a:pt x="227" y="3603"/>
                    <a:pt x="264" y="3680"/>
                    <a:pt x="303" y="3753"/>
                  </a:cubicBezTo>
                  <a:cubicBezTo>
                    <a:pt x="341" y="3826"/>
                    <a:pt x="384" y="3898"/>
                    <a:pt x="430" y="3968"/>
                  </a:cubicBezTo>
                  <a:cubicBezTo>
                    <a:pt x="476" y="4037"/>
                    <a:pt x="526" y="4105"/>
                    <a:pt x="580" y="4169"/>
                  </a:cubicBezTo>
                  <a:cubicBezTo>
                    <a:pt x="632" y="4234"/>
                    <a:pt x="689" y="4297"/>
                    <a:pt x="747" y="4355"/>
                  </a:cubicBezTo>
                  <a:cubicBezTo>
                    <a:pt x="807" y="4414"/>
                    <a:pt x="869" y="4471"/>
                    <a:pt x="934" y="4524"/>
                  </a:cubicBezTo>
                  <a:cubicBezTo>
                    <a:pt x="999" y="4576"/>
                    <a:pt x="1066" y="4626"/>
                    <a:pt x="1135" y="4672"/>
                  </a:cubicBezTo>
                  <a:cubicBezTo>
                    <a:pt x="1204" y="4719"/>
                    <a:pt x="1277" y="4761"/>
                    <a:pt x="1350" y="4800"/>
                  </a:cubicBezTo>
                  <a:cubicBezTo>
                    <a:pt x="1423" y="4839"/>
                    <a:pt x="1499" y="4875"/>
                    <a:pt x="1576" y="4907"/>
                  </a:cubicBezTo>
                  <a:cubicBezTo>
                    <a:pt x="1652" y="4938"/>
                    <a:pt x="1731" y="4968"/>
                    <a:pt x="1810" y="4992"/>
                  </a:cubicBezTo>
                  <a:cubicBezTo>
                    <a:pt x="1890" y="5015"/>
                    <a:pt x="1972" y="5036"/>
                    <a:pt x="2053" y="5053"/>
                  </a:cubicBezTo>
                  <a:cubicBezTo>
                    <a:pt x="2135" y="5068"/>
                    <a:pt x="2218" y="5082"/>
                    <a:pt x="2301" y="5090"/>
                  </a:cubicBezTo>
                  <a:cubicBezTo>
                    <a:pt x="2384" y="5099"/>
                    <a:pt x="2469" y="5102"/>
                    <a:pt x="2551" y="5102"/>
                  </a:cubicBezTo>
                  <a:cubicBezTo>
                    <a:pt x="2635" y="5102"/>
                    <a:pt x="2719" y="5099"/>
                    <a:pt x="2803" y="5090"/>
                  </a:cubicBezTo>
                  <a:cubicBezTo>
                    <a:pt x="2885" y="5082"/>
                    <a:pt x="2968" y="5068"/>
                    <a:pt x="3051" y="5053"/>
                  </a:cubicBezTo>
                  <a:cubicBezTo>
                    <a:pt x="3131" y="5036"/>
                    <a:pt x="3212" y="5015"/>
                    <a:pt x="3292" y="4992"/>
                  </a:cubicBezTo>
                  <a:cubicBezTo>
                    <a:pt x="3371" y="4968"/>
                    <a:pt x="3450" y="4938"/>
                    <a:pt x="3527" y="4907"/>
                  </a:cubicBezTo>
                  <a:cubicBezTo>
                    <a:pt x="3604" y="4875"/>
                    <a:pt x="3680" y="4839"/>
                    <a:pt x="3753" y="4800"/>
                  </a:cubicBezTo>
                  <a:cubicBezTo>
                    <a:pt x="3827" y="4761"/>
                    <a:pt x="3899" y="4719"/>
                    <a:pt x="3968" y="4672"/>
                  </a:cubicBezTo>
                  <a:cubicBezTo>
                    <a:pt x="4037" y="4626"/>
                    <a:pt x="4105" y="4576"/>
                    <a:pt x="4170" y="4524"/>
                  </a:cubicBezTo>
                  <a:cubicBezTo>
                    <a:pt x="4234" y="4471"/>
                    <a:pt x="4297" y="4414"/>
                    <a:pt x="4356" y="4355"/>
                  </a:cubicBezTo>
                  <a:cubicBezTo>
                    <a:pt x="4414" y="4297"/>
                    <a:pt x="4471" y="4234"/>
                    <a:pt x="4524" y="4169"/>
                  </a:cubicBezTo>
                  <a:cubicBezTo>
                    <a:pt x="4577" y="4105"/>
                    <a:pt x="4626" y="4037"/>
                    <a:pt x="4673" y="3968"/>
                  </a:cubicBezTo>
                  <a:cubicBezTo>
                    <a:pt x="4719" y="3898"/>
                    <a:pt x="4761" y="3826"/>
                    <a:pt x="4800" y="3753"/>
                  </a:cubicBezTo>
                  <a:cubicBezTo>
                    <a:pt x="4840" y="3680"/>
                    <a:pt x="4876" y="3603"/>
                    <a:pt x="4907" y="3527"/>
                  </a:cubicBezTo>
                  <a:cubicBezTo>
                    <a:pt x="4939" y="3450"/>
                    <a:pt x="4968" y="3371"/>
                    <a:pt x="4992" y="3292"/>
                  </a:cubicBezTo>
                  <a:cubicBezTo>
                    <a:pt x="5016" y="3212"/>
                    <a:pt x="5037" y="3131"/>
                    <a:pt x="5053" y="3049"/>
                  </a:cubicBezTo>
                  <a:cubicBezTo>
                    <a:pt x="5070" y="2968"/>
                    <a:pt x="5082" y="2885"/>
                    <a:pt x="5091" y="2803"/>
                  </a:cubicBezTo>
                  <a:cubicBezTo>
                    <a:pt x="5099" y="2719"/>
                    <a:pt x="5103" y="2635"/>
                    <a:pt x="5103" y="2551"/>
                  </a:cubicBezTo>
                  <a:cubicBezTo>
                    <a:pt x="5103" y="2467"/>
                    <a:pt x="5099" y="2383"/>
                    <a:pt x="5091" y="2300"/>
                  </a:cubicBezTo>
                  <a:cubicBezTo>
                    <a:pt x="5082" y="2218"/>
                    <a:pt x="5070" y="2134"/>
                    <a:pt x="5053" y="2053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0" name="Graphic 118">
              <a:extLst>
                <a:ext uri="{FF2B5EF4-FFF2-40B4-BE49-F238E27FC236}">
                  <a16:creationId xmlns:a16="http://schemas.microsoft.com/office/drawing/2014/main" id="{AB6DB9D8-227B-482F-9285-0221C7E6C3CA}"/>
                </a:ext>
              </a:extLst>
            </p:cNvPr>
            <p:cNvSpPr/>
            <p:nvPr/>
          </p:nvSpPr>
          <p:spPr>
            <a:xfrm>
              <a:off x="5674499" y="4065343"/>
              <a:ext cx="22887" cy="20163"/>
            </a:xfrm>
            <a:custGeom>
              <a:avLst/>
              <a:gdLst>
                <a:gd name="connsiteX0" fmla="*/ 0 w 22887"/>
                <a:gd name="connsiteY0" fmla="*/ 682 h 20163"/>
                <a:gd name="connsiteX1" fmla="*/ 12035 w 22887"/>
                <a:gd name="connsiteY1" fmla="*/ 20163 h 20163"/>
                <a:gd name="connsiteX2" fmla="*/ 22887 w 22887"/>
                <a:gd name="connsiteY2" fmla="*/ 0 h 201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887" h="20163">
                  <a:moveTo>
                    <a:pt x="0" y="682"/>
                  </a:moveTo>
                  <a:lnTo>
                    <a:pt x="12035" y="20163"/>
                  </a:lnTo>
                  <a:lnTo>
                    <a:pt x="22887" y="0"/>
                  </a:ln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1" name="Graphic 118">
              <a:extLst>
                <a:ext uri="{FF2B5EF4-FFF2-40B4-BE49-F238E27FC236}">
                  <a16:creationId xmlns:a16="http://schemas.microsoft.com/office/drawing/2014/main" id="{10214EB3-9986-4136-8826-2B767A4E37E5}"/>
                </a:ext>
              </a:extLst>
            </p:cNvPr>
            <p:cNvSpPr/>
            <p:nvPr/>
          </p:nvSpPr>
          <p:spPr>
            <a:xfrm>
              <a:off x="5749409" y="4144220"/>
              <a:ext cx="5102" cy="5103"/>
            </a:xfrm>
            <a:custGeom>
              <a:avLst/>
              <a:gdLst>
                <a:gd name="connsiteX0" fmla="*/ 5053 w 5102"/>
                <a:gd name="connsiteY0" fmla="*/ 2053 h 5103"/>
                <a:gd name="connsiteX1" fmla="*/ 4992 w 5102"/>
                <a:gd name="connsiteY1" fmla="*/ 1811 h 5103"/>
                <a:gd name="connsiteX2" fmla="*/ 4907 w 5102"/>
                <a:gd name="connsiteY2" fmla="*/ 1575 h 5103"/>
                <a:gd name="connsiteX3" fmla="*/ 4801 w 5102"/>
                <a:gd name="connsiteY3" fmla="*/ 1349 h 5103"/>
                <a:gd name="connsiteX4" fmla="*/ 4673 w 5102"/>
                <a:gd name="connsiteY4" fmla="*/ 1135 h 5103"/>
                <a:gd name="connsiteX5" fmla="*/ 4524 w 5102"/>
                <a:gd name="connsiteY5" fmla="*/ 934 h 5103"/>
                <a:gd name="connsiteX6" fmla="*/ 4356 w 5102"/>
                <a:gd name="connsiteY6" fmla="*/ 747 h 5103"/>
                <a:gd name="connsiteX7" fmla="*/ 4170 w 5102"/>
                <a:gd name="connsiteY7" fmla="*/ 579 h 5103"/>
                <a:gd name="connsiteX8" fmla="*/ 3968 w 5102"/>
                <a:gd name="connsiteY8" fmla="*/ 429 h 5103"/>
                <a:gd name="connsiteX9" fmla="*/ 3753 w 5102"/>
                <a:gd name="connsiteY9" fmla="*/ 302 h 5103"/>
                <a:gd name="connsiteX10" fmla="*/ 3527 w 5102"/>
                <a:gd name="connsiteY10" fmla="*/ 195 h 5103"/>
                <a:gd name="connsiteX11" fmla="*/ 3292 w 5102"/>
                <a:gd name="connsiteY11" fmla="*/ 111 h 5103"/>
                <a:gd name="connsiteX12" fmla="*/ 3051 w 5102"/>
                <a:gd name="connsiteY12" fmla="*/ 49 h 5103"/>
                <a:gd name="connsiteX13" fmla="*/ 2803 w 5102"/>
                <a:gd name="connsiteY13" fmla="*/ 13 h 5103"/>
                <a:gd name="connsiteX14" fmla="*/ 2301 w 5102"/>
                <a:gd name="connsiteY14" fmla="*/ 13 h 5103"/>
                <a:gd name="connsiteX15" fmla="*/ 2053 w 5102"/>
                <a:gd name="connsiteY15" fmla="*/ 49 h 5103"/>
                <a:gd name="connsiteX16" fmla="*/ 1810 w 5102"/>
                <a:gd name="connsiteY16" fmla="*/ 111 h 5103"/>
                <a:gd name="connsiteX17" fmla="*/ 1576 w 5102"/>
                <a:gd name="connsiteY17" fmla="*/ 195 h 5103"/>
                <a:gd name="connsiteX18" fmla="*/ 1350 w 5102"/>
                <a:gd name="connsiteY18" fmla="*/ 302 h 5103"/>
                <a:gd name="connsiteX19" fmla="*/ 1135 w 5102"/>
                <a:gd name="connsiteY19" fmla="*/ 429 h 5103"/>
                <a:gd name="connsiteX20" fmla="*/ 934 w 5102"/>
                <a:gd name="connsiteY20" fmla="*/ 579 h 5103"/>
                <a:gd name="connsiteX21" fmla="*/ 747 w 5102"/>
                <a:gd name="connsiteY21" fmla="*/ 747 h 5103"/>
                <a:gd name="connsiteX22" fmla="*/ 580 w 5102"/>
                <a:gd name="connsiteY22" fmla="*/ 934 h 5103"/>
                <a:gd name="connsiteX23" fmla="*/ 430 w 5102"/>
                <a:gd name="connsiteY23" fmla="*/ 1135 h 5103"/>
                <a:gd name="connsiteX24" fmla="*/ 303 w 5102"/>
                <a:gd name="connsiteY24" fmla="*/ 1349 h 5103"/>
                <a:gd name="connsiteX25" fmla="*/ 196 w 5102"/>
                <a:gd name="connsiteY25" fmla="*/ 1575 h 5103"/>
                <a:gd name="connsiteX26" fmla="*/ 112 w 5102"/>
                <a:gd name="connsiteY26" fmla="*/ 1811 h 5103"/>
                <a:gd name="connsiteX27" fmla="*/ 50 w 5102"/>
                <a:gd name="connsiteY27" fmla="*/ 2053 h 5103"/>
                <a:gd name="connsiteX28" fmla="*/ 13 w 5102"/>
                <a:gd name="connsiteY28" fmla="*/ 2300 h 5103"/>
                <a:gd name="connsiteX29" fmla="*/ 0 w 5102"/>
                <a:gd name="connsiteY29" fmla="*/ 2551 h 5103"/>
                <a:gd name="connsiteX30" fmla="*/ 13 w 5102"/>
                <a:gd name="connsiteY30" fmla="*/ 2802 h 5103"/>
                <a:gd name="connsiteX31" fmla="*/ 50 w 5102"/>
                <a:gd name="connsiteY31" fmla="*/ 3050 h 5103"/>
                <a:gd name="connsiteX32" fmla="*/ 112 w 5102"/>
                <a:gd name="connsiteY32" fmla="*/ 3292 h 5103"/>
                <a:gd name="connsiteX33" fmla="*/ 196 w 5102"/>
                <a:gd name="connsiteY33" fmla="*/ 3528 h 5103"/>
                <a:gd name="connsiteX34" fmla="*/ 303 w 5102"/>
                <a:gd name="connsiteY34" fmla="*/ 3752 h 5103"/>
                <a:gd name="connsiteX35" fmla="*/ 430 w 5102"/>
                <a:gd name="connsiteY35" fmla="*/ 3967 h 5103"/>
                <a:gd name="connsiteX36" fmla="*/ 580 w 5102"/>
                <a:gd name="connsiteY36" fmla="*/ 4169 h 5103"/>
                <a:gd name="connsiteX37" fmla="*/ 747 w 5102"/>
                <a:gd name="connsiteY37" fmla="*/ 4355 h 5103"/>
                <a:gd name="connsiteX38" fmla="*/ 934 w 5102"/>
                <a:gd name="connsiteY38" fmla="*/ 4524 h 5103"/>
                <a:gd name="connsiteX39" fmla="*/ 1136 w 5102"/>
                <a:gd name="connsiteY39" fmla="*/ 4672 h 5103"/>
                <a:gd name="connsiteX40" fmla="*/ 1350 w 5102"/>
                <a:gd name="connsiteY40" fmla="*/ 4801 h 5103"/>
                <a:gd name="connsiteX41" fmla="*/ 1576 w 5102"/>
                <a:gd name="connsiteY41" fmla="*/ 4907 h 5103"/>
                <a:gd name="connsiteX42" fmla="*/ 1810 w 5102"/>
                <a:gd name="connsiteY42" fmla="*/ 4992 h 5103"/>
                <a:gd name="connsiteX43" fmla="*/ 2053 w 5102"/>
                <a:gd name="connsiteY43" fmla="*/ 5052 h 5103"/>
                <a:gd name="connsiteX44" fmla="*/ 2301 w 5102"/>
                <a:gd name="connsiteY44" fmla="*/ 5090 h 5103"/>
                <a:gd name="connsiteX45" fmla="*/ 2551 w 5102"/>
                <a:gd name="connsiteY45" fmla="*/ 5103 h 5103"/>
                <a:gd name="connsiteX46" fmla="*/ 2803 w 5102"/>
                <a:gd name="connsiteY46" fmla="*/ 5090 h 5103"/>
                <a:gd name="connsiteX47" fmla="*/ 3051 w 5102"/>
                <a:gd name="connsiteY47" fmla="*/ 5052 h 5103"/>
                <a:gd name="connsiteX48" fmla="*/ 3292 w 5102"/>
                <a:gd name="connsiteY48" fmla="*/ 4992 h 5103"/>
                <a:gd name="connsiteX49" fmla="*/ 3527 w 5102"/>
                <a:gd name="connsiteY49" fmla="*/ 4907 h 5103"/>
                <a:gd name="connsiteX50" fmla="*/ 3753 w 5102"/>
                <a:gd name="connsiteY50" fmla="*/ 4801 h 5103"/>
                <a:gd name="connsiteX51" fmla="*/ 3968 w 5102"/>
                <a:gd name="connsiteY51" fmla="*/ 4672 h 5103"/>
                <a:gd name="connsiteX52" fmla="*/ 4170 w 5102"/>
                <a:gd name="connsiteY52" fmla="*/ 4524 h 5103"/>
                <a:gd name="connsiteX53" fmla="*/ 4356 w 5102"/>
                <a:gd name="connsiteY53" fmla="*/ 4355 h 5103"/>
                <a:gd name="connsiteX54" fmla="*/ 4524 w 5102"/>
                <a:gd name="connsiteY54" fmla="*/ 4169 h 5103"/>
                <a:gd name="connsiteX55" fmla="*/ 4673 w 5102"/>
                <a:gd name="connsiteY55" fmla="*/ 3967 h 5103"/>
                <a:gd name="connsiteX56" fmla="*/ 4801 w 5102"/>
                <a:gd name="connsiteY56" fmla="*/ 3752 h 5103"/>
                <a:gd name="connsiteX57" fmla="*/ 4907 w 5102"/>
                <a:gd name="connsiteY57" fmla="*/ 3528 h 5103"/>
                <a:gd name="connsiteX58" fmla="*/ 4992 w 5102"/>
                <a:gd name="connsiteY58" fmla="*/ 3292 h 5103"/>
                <a:gd name="connsiteX59" fmla="*/ 5053 w 5102"/>
                <a:gd name="connsiteY59" fmla="*/ 3050 h 5103"/>
                <a:gd name="connsiteX60" fmla="*/ 5091 w 5102"/>
                <a:gd name="connsiteY60" fmla="*/ 2802 h 5103"/>
                <a:gd name="connsiteX61" fmla="*/ 5103 w 5102"/>
                <a:gd name="connsiteY61" fmla="*/ 2551 h 5103"/>
                <a:gd name="connsiteX62" fmla="*/ 5091 w 5102"/>
                <a:gd name="connsiteY62" fmla="*/ 2300 h 5103"/>
                <a:gd name="connsiteX63" fmla="*/ 5053 w 5102"/>
                <a:gd name="connsiteY63" fmla="*/ 2053 h 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5102" h="5103">
                  <a:moveTo>
                    <a:pt x="5053" y="2053"/>
                  </a:moveTo>
                  <a:cubicBezTo>
                    <a:pt x="5037" y="1971"/>
                    <a:pt x="5016" y="1890"/>
                    <a:pt x="4992" y="1811"/>
                  </a:cubicBezTo>
                  <a:cubicBezTo>
                    <a:pt x="4968" y="1731"/>
                    <a:pt x="4939" y="1652"/>
                    <a:pt x="4907" y="1575"/>
                  </a:cubicBezTo>
                  <a:cubicBezTo>
                    <a:pt x="4876" y="1499"/>
                    <a:pt x="4840" y="1423"/>
                    <a:pt x="4801" y="1349"/>
                  </a:cubicBezTo>
                  <a:cubicBezTo>
                    <a:pt x="4761" y="1276"/>
                    <a:pt x="4719" y="1205"/>
                    <a:pt x="4673" y="1135"/>
                  </a:cubicBezTo>
                  <a:cubicBezTo>
                    <a:pt x="4626" y="1066"/>
                    <a:pt x="4577" y="998"/>
                    <a:pt x="4524" y="934"/>
                  </a:cubicBezTo>
                  <a:cubicBezTo>
                    <a:pt x="4471" y="869"/>
                    <a:pt x="4415" y="806"/>
                    <a:pt x="4356" y="747"/>
                  </a:cubicBezTo>
                  <a:cubicBezTo>
                    <a:pt x="4297" y="688"/>
                    <a:pt x="4234" y="631"/>
                    <a:pt x="4170" y="579"/>
                  </a:cubicBezTo>
                  <a:cubicBezTo>
                    <a:pt x="4105" y="525"/>
                    <a:pt x="4037" y="476"/>
                    <a:pt x="3968" y="429"/>
                  </a:cubicBezTo>
                  <a:cubicBezTo>
                    <a:pt x="3899" y="385"/>
                    <a:pt x="3827" y="341"/>
                    <a:pt x="3753" y="302"/>
                  </a:cubicBezTo>
                  <a:cubicBezTo>
                    <a:pt x="3680" y="263"/>
                    <a:pt x="3604" y="227"/>
                    <a:pt x="3527" y="195"/>
                  </a:cubicBezTo>
                  <a:cubicBezTo>
                    <a:pt x="3450" y="163"/>
                    <a:pt x="3371" y="135"/>
                    <a:pt x="3292" y="111"/>
                  </a:cubicBezTo>
                  <a:cubicBezTo>
                    <a:pt x="3212" y="87"/>
                    <a:pt x="3131" y="66"/>
                    <a:pt x="3051" y="49"/>
                  </a:cubicBezTo>
                  <a:cubicBezTo>
                    <a:pt x="2968" y="33"/>
                    <a:pt x="2885" y="21"/>
                    <a:pt x="2803" y="13"/>
                  </a:cubicBezTo>
                  <a:cubicBezTo>
                    <a:pt x="2636" y="-4"/>
                    <a:pt x="2468" y="-4"/>
                    <a:pt x="2301" y="13"/>
                  </a:cubicBezTo>
                  <a:cubicBezTo>
                    <a:pt x="2218" y="21"/>
                    <a:pt x="2135" y="33"/>
                    <a:pt x="2053" y="49"/>
                  </a:cubicBezTo>
                  <a:cubicBezTo>
                    <a:pt x="1972" y="66"/>
                    <a:pt x="1890" y="87"/>
                    <a:pt x="1810" y="111"/>
                  </a:cubicBezTo>
                  <a:cubicBezTo>
                    <a:pt x="1731" y="135"/>
                    <a:pt x="1652" y="163"/>
                    <a:pt x="1576" y="195"/>
                  </a:cubicBezTo>
                  <a:cubicBezTo>
                    <a:pt x="1499" y="227"/>
                    <a:pt x="1423" y="263"/>
                    <a:pt x="1350" y="302"/>
                  </a:cubicBezTo>
                  <a:cubicBezTo>
                    <a:pt x="1277" y="341"/>
                    <a:pt x="1204" y="385"/>
                    <a:pt x="1135" y="429"/>
                  </a:cubicBezTo>
                  <a:cubicBezTo>
                    <a:pt x="1066" y="476"/>
                    <a:pt x="999" y="525"/>
                    <a:pt x="934" y="579"/>
                  </a:cubicBezTo>
                  <a:cubicBezTo>
                    <a:pt x="869" y="631"/>
                    <a:pt x="807" y="688"/>
                    <a:pt x="747" y="747"/>
                  </a:cubicBezTo>
                  <a:cubicBezTo>
                    <a:pt x="689" y="806"/>
                    <a:pt x="632" y="869"/>
                    <a:pt x="580" y="934"/>
                  </a:cubicBezTo>
                  <a:cubicBezTo>
                    <a:pt x="526" y="998"/>
                    <a:pt x="476" y="1066"/>
                    <a:pt x="430" y="1135"/>
                  </a:cubicBezTo>
                  <a:cubicBezTo>
                    <a:pt x="384" y="1205"/>
                    <a:pt x="341" y="1276"/>
                    <a:pt x="303" y="1349"/>
                  </a:cubicBezTo>
                  <a:cubicBezTo>
                    <a:pt x="264" y="1423"/>
                    <a:pt x="227" y="1499"/>
                    <a:pt x="196" y="1575"/>
                  </a:cubicBezTo>
                  <a:cubicBezTo>
                    <a:pt x="164" y="1652"/>
                    <a:pt x="136" y="1731"/>
                    <a:pt x="112" y="1811"/>
                  </a:cubicBezTo>
                  <a:cubicBezTo>
                    <a:pt x="87" y="1890"/>
                    <a:pt x="67" y="1971"/>
                    <a:pt x="50" y="2053"/>
                  </a:cubicBezTo>
                  <a:cubicBezTo>
                    <a:pt x="34" y="2134"/>
                    <a:pt x="21" y="2218"/>
                    <a:pt x="13" y="2300"/>
                  </a:cubicBezTo>
                  <a:cubicBezTo>
                    <a:pt x="5" y="2383"/>
                    <a:pt x="0" y="2468"/>
                    <a:pt x="0" y="2551"/>
                  </a:cubicBezTo>
                  <a:cubicBezTo>
                    <a:pt x="0" y="2635"/>
                    <a:pt x="5" y="2718"/>
                    <a:pt x="13" y="2802"/>
                  </a:cubicBezTo>
                  <a:cubicBezTo>
                    <a:pt x="21" y="2885"/>
                    <a:pt x="34" y="2967"/>
                    <a:pt x="50" y="3050"/>
                  </a:cubicBezTo>
                  <a:cubicBezTo>
                    <a:pt x="67" y="3131"/>
                    <a:pt x="87" y="3213"/>
                    <a:pt x="112" y="3292"/>
                  </a:cubicBezTo>
                  <a:cubicBezTo>
                    <a:pt x="136" y="3371"/>
                    <a:pt x="164" y="3450"/>
                    <a:pt x="196" y="3528"/>
                  </a:cubicBezTo>
                  <a:cubicBezTo>
                    <a:pt x="227" y="3604"/>
                    <a:pt x="264" y="3679"/>
                    <a:pt x="303" y="3752"/>
                  </a:cubicBezTo>
                  <a:cubicBezTo>
                    <a:pt x="341" y="3826"/>
                    <a:pt x="384" y="3898"/>
                    <a:pt x="430" y="3967"/>
                  </a:cubicBezTo>
                  <a:cubicBezTo>
                    <a:pt x="476" y="4037"/>
                    <a:pt x="526" y="4105"/>
                    <a:pt x="580" y="4169"/>
                  </a:cubicBezTo>
                  <a:cubicBezTo>
                    <a:pt x="632" y="4233"/>
                    <a:pt x="689" y="4297"/>
                    <a:pt x="747" y="4355"/>
                  </a:cubicBezTo>
                  <a:cubicBezTo>
                    <a:pt x="807" y="4414"/>
                    <a:pt x="869" y="4470"/>
                    <a:pt x="934" y="4524"/>
                  </a:cubicBezTo>
                  <a:cubicBezTo>
                    <a:pt x="999" y="4576"/>
                    <a:pt x="1066" y="4626"/>
                    <a:pt x="1136" y="4672"/>
                  </a:cubicBezTo>
                  <a:cubicBezTo>
                    <a:pt x="1204" y="4718"/>
                    <a:pt x="1277" y="4762"/>
                    <a:pt x="1350" y="4801"/>
                  </a:cubicBezTo>
                  <a:cubicBezTo>
                    <a:pt x="1423" y="4840"/>
                    <a:pt x="1499" y="4875"/>
                    <a:pt x="1576" y="4907"/>
                  </a:cubicBezTo>
                  <a:cubicBezTo>
                    <a:pt x="1652" y="4939"/>
                    <a:pt x="1731" y="4967"/>
                    <a:pt x="1810" y="4992"/>
                  </a:cubicBezTo>
                  <a:cubicBezTo>
                    <a:pt x="1890" y="5016"/>
                    <a:pt x="1972" y="5037"/>
                    <a:pt x="2053" y="5052"/>
                  </a:cubicBezTo>
                  <a:cubicBezTo>
                    <a:pt x="2135" y="5069"/>
                    <a:pt x="2218" y="5081"/>
                    <a:pt x="2301" y="5090"/>
                  </a:cubicBezTo>
                  <a:cubicBezTo>
                    <a:pt x="2384" y="5098"/>
                    <a:pt x="2469" y="5103"/>
                    <a:pt x="2551" y="5103"/>
                  </a:cubicBezTo>
                  <a:cubicBezTo>
                    <a:pt x="2635" y="5103"/>
                    <a:pt x="2719" y="5098"/>
                    <a:pt x="2803" y="5090"/>
                  </a:cubicBezTo>
                  <a:cubicBezTo>
                    <a:pt x="2885" y="5081"/>
                    <a:pt x="2968" y="5069"/>
                    <a:pt x="3051" y="5052"/>
                  </a:cubicBezTo>
                  <a:cubicBezTo>
                    <a:pt x="3131" y="5037"/>
                    <a:pt x="3212" y="5016"/>
                    <a:pt x="3292" y="4992"/>
                  </a:cubicBezTo>
                  <a:cubicBezTo>
                    <a:pt x="3371" y="4967"/>
                    <a:pt x="3450" y="4939"/>
                    <a:pt x="3527" y="4907"/>
                  </a:cubicBezTo>
                  <a:cubicBezTo>
                    <a:pt x="3604" y="4875"/>
                    <a:pt x="3680" y="4840"/>
                    <a:pt x="3753" y="4801"/>
                  </a:cubicBezTo>
                  <a:cubicBezTo>
                    <a:pt x="3827" y="4762"/>
                    <a:pt x="3899" y="4718"/>
                    <a:pt x="3968" y="4672"/>
                  </a:cubicBezTo>
                  <a:cubicBezTo>
                    <a:pt x="4037" y="4626"/>
                    <a:pt x="4105" y="4576"/>
                    <a:pt x="4170" y="4524"/>
                  </a:cubicBezTo>
                  <a:cubicBezTo>
                    <a:pt x="4234" y="4470"/>
                    <a:pt x="4297" y="4414"/>
                    <a:pt x="4356" y="4355"/>
                  </a:cubicBezTo>
                  <a:cubicBezTo>
                    <a:pt x="4415" y="4297"/>
                    <a:pt x="4471" y="4233"/>
                    <a:pt x="4524" y="4169"/>
                  </a:cubicBezTo>
                  <a:cubicBezTo>
                    <a:pt x="4577" y="4105"/>
                    <a:pt x="4626" y="4037"/>
                    <a:pt x="4673" y="3967"/>
                  </a:cubicBezTo>
                  <a:cubicBezTo>
                    <a:pt x="4719" y="3898"/>
                    <a:pt x="4761" y="3826"/>
                    <a:pt x="4801" y="3752"/>
                  </a:cubicBezTo>
                  <a:cubicBezTo>
                    <a:pt x="4840" y="3679"/>
                    <a:pt x="4876" y="3604"/>
                    <a:pt x="4907" y="3528"/>
                  </a:cubicBezTo>
                  <a:cubicBezTo>
                    <a:pt x="4939" y="3450"/>
                    <a:pt x="4968" y="3371"/>
                    <a:pt x="4992" y="3292"/>
                  </a:cubicBezTo>
                  <a:cubicBezTo>
                    <a:pt x="5016" y="3213"/>
                    <a:pt x="5037" y="3131"/>
                    <a:pt x="5053" y="3050"/>
                  </a:cubicBezTo>
                  <a:cubicBezTo>
                    <a:pt x="5070" y="2967"/>
                    <a:pt x="5082" y="2885"/>
                    <a:pt x="5091" y="2802"/>
                  </a:cubicBezTo>
                  <a:cubicBezTo>
                    <a:pt x="5099" y="2718"/>
                    <a:pt x="5103" y="2635"/>
                    <a:pt x="5103" y="2551"/>
                  </a:cubicBezTo>
                  <a:cubicBezTo>
                    <a:pt x="5103" y="2468"/>
                    <a:pt x="5099" y="2383"/>
                    <a:pt x="5091" y="2300"/>
                  </a:cubicBezTo>
                  <a:cubicBezTo>
                    <a:pt x="5082" y="2218"/>
                    <a:pt x="5070" y="2134"/>
                    <a:pt x="5053" y="2053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2" name="Graphic 118">
              <a:extLst>
                <a:ext uri="{FF2B5EF4-FFF2-40B4-BE49-F238E27FC236}">
                  <a16:creationId xmlns:a16="http://schemas.microsoft.com/office/drawing/2014/main" id="{B04436B4-84B9-43AC-BED8-A8054A5FBCC5}"/>
                </a:ext>
              </a:extLst>
            </p:cNvPr>
            <p:cNvSpPr/>
            <p:nvPr/>
          </p:nvSpPr>
          <p:spPr>
            <a:xfrm>
              <a:off x="5756885" y="4085779"/>
              <a:ext cx="5104" cy="5103"/>
            </a:xfrm>
            <a:custGeom>
              <a:avLst/>
              <a:gdLst>
                <a:gd name="connsiteX0" fmla="*/ 2555 w 5104"/>
                <a:gd name="connsiteY0" fmla="*/ 5103 h 5103"/>
                <a:gd name="connsiteX1" fmla="*/ 3773 w 5104"/>
                <a:gd name="connsiteY1" fmla="*/ 4791 h 5103"/>
                <a:gd name="connsiteX2" fmla="*/ 4792 w 5104"/>
                <a:gd name="connsiteY2" fmla="*/ 1330 h 5103"/>
                <a:gd name="connsiteX3" fmla="*/ 1330 w 5104"/>
                <a:gd name="connsiteY3" fmla="*/ 312 h 5103"/>
                <a:gd name="connsiteX4" fmla="*/ 312 w 5104"/>
                <a:gd name="connsiteY4" fmla="*/ 3773 h 5103"/>
                <a:gd name="connsiteX5" fmla="*/ 2555 w 5104"/>
                <a:gd name="connsiteY5" fmla="*/ 5103 h 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04" h="5103">
                  <a:moveTo>
                    <a:pt x="2555" y="5103"/>
                  </a:moveTo>
                  <a:cubicBezTo>
                    <a:pt x="2968" y="5103"/>
                    <a:pt x="3386" y="5003"/>
                    <a:pt x="3773" y="4791"/>
                  </a:cubicBezTo>
                  <a:cubicBezTo>
                    <a:pt x="5011" y="4117"/>
                    <a:pt x="5467" y="2567"/>
                    <a:pt x="4792" y="1330"/>
                  </a:cubicBezTo>
                  <a:cubicBezTo>
                    <a:pt x="4117" y="93"/>
                    <a:pt x="2567" y="-363"/>
                    <a:pt x="1330" y="312"/>
                  </a:cubicBezTo>
                  <a:cubicBezTo>
                    <a:pt x="93" y="986"/>
                    <a:pt x="-363" y="2536"/>
                    <a:pt x="312" y="3773"/>
                  </a:cubicBezTo>
                  <a:cubicBezTo>
                    <a:pt x="775" y="4622"/>
                    <a:pt x="1651" y="5103"/>
                    <a:pt x="2555" y="5103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3" name="Graphic 118">
              <a:extLst>
                <a:ext uri="{FF2B5EF4-FFF2-40B4-BE49-F238E27FC236}">
                  <a16:creationId xmlns:a16="http://schemas.microsoft.com/office/drawing/2014/main" id="{FABF1C8E-078B-486D-8CEE-3C9FB95A19D5}"/>
                </a:ext>
              </a:extLst>
            </p:cNvPr>
            <p:cNvSpPr/>
            <p:nvPr/>
          </p:nvSpPr>
          <p:spPr>
            <a:xfrm>
              <a:off x="5762835" y="4105740"/>
              <a:ext cx="5102" cy="5102"/>
            </a:xfrm>
            <a:custGeom>
              <a:avLst/>
              <a:gdLst>
                <a:gd name="connsiteX0" fmla="*/ 2347 w 5102"/>
                <a:gd name="connsiteY0" fmla="*/ 8 h 5102"/>
                <a:gd name="connsiteX1" fmla="*/ 8 w 5102"/>
                <a:gd name="connsiteY1" fmla="*/ 2757 h 5102"/>
                <a:gd name="connsiteX2" fmla="*/ 2549 w 5102"/>
                <a:gd name="connsiteY2" fmla="*/ 5103 h 5102"/>
                <a:gd name="connsiteX3" fmla="*/ 2757 w 5102"/>
                <a:gd name="connsiteY3" fmla="*/ 5095 h 5102"/>
                <a:gd name="connsiteX4" fmla="*/ 5094 w 5102"/>
                <a:gd name="connsiteY4" fmla="*/ 2347 h 5102"/>
                <a:gd name="connsiteX5" fmla="*/ 2347 w 5102"/>
                <a:gd name="connsiteY5" fmla="*/ 8 h 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02" h="5102">
                  <a:moveTo>
                    <a:pt x="2347" y="8"/>
                  </a:moveTo>
                  <a:cubicBezTo>
                    <a:pt x="941" y="121"/>
                    <a:pt x="-105" y="1352"/>
                    <a:pt x="8" y="2757"/>
                  </a:cubicBezTo>
                  <a:cubicBezTo>
                    <a:pt x="115" y="4092"/>
                    <a:pt x="1232" y="5103"/>
                    <a:pt x="2549" y="5103"/>
                  </a:cubicBezTo>
                  <a:cubicBezTo>
                    <a:pt x="2617" y="5103"/>
                    <a:pt x="2686" y="5100"/>
                    <a:pt x="2757" y="5095"/>
                  </a:cubicBezTo>
                  <a:cubicBezTo>
                    <a:pt x="4161" y="4981"/>
                    <a:pt x="5207" y="3752"/>
                    <a:pt x="5094" y="2347"/>
                  </a:cubicBezTo>
                  <a:cubicBezTo>
                    <a:pt x="4981" y="943"/>
                    <a:pt x="3752" y="-105"/>
                    <a:pt x="2347" y="8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4" name="Graphic 118">
              <a:extLst>
                <a:ext uri="{FF2B5EF4-FFF2-40B4-BE49-F238E27FC236}">
                  <a16:creationId xmlns:a16="http://schemas.microsoft.com/office/drawing/2014/main" id="{4520391D-2986-4932-9EFE-31D7A70FDB4D}"/>
                </a:ext>
              </a:extLst>
            </p:cNvPr>
            <p:cNvSpPr/>
            <p:nvPr/>
          </p:nvSpPr>
          <p:spPr>
            <a:xfrm>
              <a:off x="5760911" y="4095446"/>
              <a:ext cx="5104" cy="5103"/>
            </a:xfrm>
            <a:custGeom>
              <a:avLst/>
              <a:gdLst>
                <a:gd name="connsiteX0" fmla="*/ 107 w 5104"/>
                <a:gd name="connsiteY0" fmla="*/ 3280 h 5103"/>
                <a:gd name="connsiteX1" fmla="*/ 2551 w 5104"/>
                <a:gd name="connsiteY1" fmla="*/ 5104 h 5103"/>
                <a:gd name="connsiteX2" fmla="*/ 3281 w 5104"/>
                <a:gd name="connsiteY2" fmla="*/ 4997 h 5103"/>
                <a:gd name="connsiteX3" fmla="*/ 4997 w 5104"/>
                <a:gd name="connsiteY3" fmla="*/ 1823 h 5103"/>
                <a:gd name="connsiteX4" fmla="*/ 1824 w 5104"/>
                <a:gd name="connsiteY4" fmla="*/ 107 h 5103"/>
                <a:gd name="connsiteX5" fmla="*/ 107 w 5104"/>
                <a:gd name="connsiteY5" fmla="*/ 3280 h 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04" h="5103">
                  <a:moveTo>
                    <a:pt x="107" y="3280"/>
                  </a:moveTo>
                  <a:cubicBezTo>
                    <a:pt x="437" y="4388"/>
                    <a:pt x="1452" y="5104"/>
                    <a:pt x="2551" y="5104"/>
                  </a:cubicBezTo>
                  <a:cubicBezTo>
                    <a:pt x="2792" y="5104"/>
                    <a:pt x="3038" y="5070"/>
                    <a:pt x="3281" y="4997"/>
                  </a:cubicBezTo>
                  <a:cubicBezTo>
                    <a:pt x="4631" y="4595"/>
                    <a:pt x="5400" y="3173"/>
                    <a:pt x="4997" y="1823"/>
                  </a:cubicBezTo>
                  <a:cubicBezTo>
                    <a:pt x="4595" y="474"/>
                    <a:pt x="3174" y="-295"/>
                    <a:pt x="1824" y="107"/>
                  </a:cubicBezTo>
                  <a:cubicBezTo>
                    <a:pt x="473" y="509"/>
                    <a:pt x="-296" y="1930"/>
                    <a:pt x="107" y="3280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5" name="Graphic 118">
              <a:extLst>
                <a:ext uri="{FF2B5EF4-FFF2-40B4-BE49-F238E27FC236}">
                  <a16:creationId xmlns:a16="http://schemas.microsoft.com/office/drawing/2014/main" id="{6DEC7BBB-AB83-46B9-9B69-885B64390484}"/>
                </a:ext>
              </a:extLst>
            </p:cNvPr>
            <p:cNvSpPr/>
            <p:nvPr/>
          </p:nvSpPr>
          <p:spPr>
            <a:xfrm>
              <a:off x="5760204" y="4126403"/>
              <a:ext cx="5104" cy="5103"/>
            </a:xfrm>
            <a:custGeom>
              <a:avLst/>
              <a:gdLst>
                <a:gd name="connsiteX0" fmla="*/ 3392 w 5104"/>
                <a:gd name="connsiteY0" fmla="*/ 143 h 5103"/>
                <a:gd name="connsiteX1" fmla="*/ 143 w 5104"/>
                <a:gd name="connsiteY1" fmla="*/ 1712 h 5103"/>
                <a:gd name="connsiteX2" fmla="*/ 1712 w 5104"/>
                <a:gd name="connsiteY2" fmla="*/ 4960 h 5103"/>
                <a:gd name="connsiteX3" fmla="*/ 2552 w 5104"/>
                <a:gd name="connsiteY3" fmla="*/ 5104 h 5103"/>
                <a:gd name="connsiteX4" fmla="*/ 4962 w 5104"/>
                <a:gd name="connsiteY4" fmla="*/ 3392 h 5103"/>
                <a:gd name="connsiteX5" fmla="*/ 3392 w 5104"/>
                <a:gd name="connsiteY5" fmla="*/ 143 h 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04" h="5103">
                  <a:moveTo>
                    <a:pt x="3392" y="143"/>
                  </a:moveTo>
                  <a:cubicBezTo>
                    <a:pt x="2061" y="-321"/>
                    <a:pt x="607" y="381"/>
                    <a:pt x="143" y="1712"/>
                  </a:cubicBezTo>
                  <a:cubicBezTo>
                    <a:pt x="-321" y="3042"/>
                    <a:pt x="381" y="4496"/>
                    <a:pt x="1712" y="4960"/>
                  </a:cubicBezTo>
                  <a:cubicBezTo>
                    <a:pt x="1990" y="5057"/>
                    <a:pt x="2273" y="5104"/>
                    <a:pt x="2552" y="5104"/>
                  </a:cubicBezTo>
                  <a:cubicBezTo>
                    <a:pt x="3607" y="5104"/>
                    <a:pt x="4593" y="4444"/>
                    <a:pt x="4962" y="3392"/>
                  </a:cubicBezTo>
                  <a:cubicBezTo>
                    <a:pt x="5426" y="2061"/>
                    <a:pt x="4722" y="606"/>
                    <a:pt x="3392" y="143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6" name="Graphic 118">
              <a:extLst>
                <a:ext uri="{FF2B5EF4-FFF2-40B4-BE49-F238E27FC236}">
                  <a16:creationId xmlns:a16="http://schemas.microsoft.com/office/drawing/2014/main" id="{7C71ED41-7C34-4F1B-8D48-F127845C0D18}"/>
                </a:ext>
              </a:extLst>
            </p:cNvPr>
            <p:cNvSpPr/>
            <p:nvPr/>
          </p:nvSpPr>
          <p:spPr>
            <a:xfrm>
              <a:off x="5755740" y="4135875"/>
              <a:ext cx="5103" cy="5103"/>
            </a:xfrm>
            <a:custGeom>
              <a:avLst/>
              <a:gdLst>
                <a:gd name="connsiteX0" fmla="*/ 3875 w 5103"/>
                <a:gd name="connsiteY0" fmla="*/ 370 h 5103"/>
                <a:gd name="connsiteX1" fmla="*/ 370 w 5103"/>
                <a:gd name="connsiteY1" fmla="*/ 1229 h 5103"/>
                <a:gd name="connsiteX2" fmla="*/ 1229 w 5103"/>
                <a:gd name="connsiteY2" fmla="*/ 4733 h 5103"/>
                <a:gd name="connsiteX3" fmla="*/ 2550 w 5103"/>
                <a:gd name="connsiteY3" fmla="*/ 5103 h 5103"/>
                <a:gd name="connsiteX4" fmla="*/ 4734 w 5103"/>
                <a:gd name="connsiteY4" fmla="*/ 3875 h 5103"/>
                <a:gd name="connsiteX5" fmla="*/ 3875 w 5103"/>
                <a:gd name="connsiteY5" fmla="*/ 370 h 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03" h="5103">
                  <a:moveTo>
                    <a:pt x="3875" y="370"/>
                  </a:moveTo>
                  <a:cubicBezTo>
                    <a:pt x="2670" y="-360"/>
                    <a:pt x="1101" y="24"/>
                    <a:pt x="370" y="1229"/>
                  </a:cubicBezTo>
                  <a:cubicBezTo>
                    <a:pt x="-360" y="2434"/>
                    <a:pt x="24" y="4003"/>
                    <a:pt x="1229" y="4733"/>
                  </a:cubicBezTo>
                  <a:cubicBezTo>
                    <a:pt x="1642" y="4984"/>
                    <a:pt x="2099" y="5103"/>
                    <a:pt x="2550" y="5103"/>
                  </a:cubicBezTo>
                  <a:cubicBezTo>
                    <a:pt x="3412" y="5103"/>
                    <a:pt x="4254" y="4666"/>
                    <a:pt x="4734" y="3875"/>
                  </a:cubicBezTo>
                  <a:cubicBezTo>
                    <a:pt x="5464" y="2670"/>
                    <a:pt x="5079" y="1100"/>
                    <a:pt x="3875" y="370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7" name="Graphic 118">
              <a:extLst>
                <a:ext uri="{FF2B5EF4-FFF2-40B4-BE49-F238E27FC236}">
                  <a16:creationId xmlns:a16="http://schemas.microsoft.com/office/drawing/2014/main" id="{5F80260A-0B92-42C0-8C57-C13495D86514}"/>
                </a:ext>
              </a:extLst>
            </p:cNvPr>
            <p:cNvSpPr/>
            <p:nvPr/>
          </p:nvSpPr>
          <p:spPr>
            <a:xfrm>
              <a:off x="5762598" y="4116209"/>
              <a:ext cx="5103" cy="5103"/>
            </a:xfrm>
            <a:custGeom>
              <a:avLst/>
              <a:gdLst>
                <a:gd name="connsiteX0" fmla="*/ 2872 w 5103"/>
                <a:gd name="connsiteY0" fmla="*/ 20 h 5103"/>
                <a:gd name="connsiteX1" fmla="*/ 20 w 5103"/>
                <a:gd name="connsiteY1" fmla="*/ 2232 h 5103"/>
                <a:gd name="connsiteX2" fmla="*/ 2232 w 5103"/>
                <a:gd name="connsiteY2" fmla="*/ 5083 h 5103"/>
                <a:gd name="connsiteX3" fmla="*/ 2555 w 5103"/>
                <a:gd name="connsiteY3" fmla="*/ 5104 h 5103"/>
                <a:gd name="connsiteX4" fmla="*/ 5083 w 5103"/>
                <a:gd name="connsiteY4" fmla="*/ 2872 h 5103"/>
                <a:gd name="connsiteX5" fmla="*/ 2872 w 5103"/>
                <a:gd name="connsiteY5" fmla="*/ 20 h 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03" h="5103">
                  <a:moveTo>
                    <a:pt x="2872" y="20"/>
                  </a:moveTo>
                  <a:cubicBezTo>
                    <a:pt x="1473" y="-156"/>
                    <a:pt x="198" y="833"/>
                    <a:pt x="20" y="2232"/>
                  </a:cubicBezTo>
                  <a:cubicBezTo>
                    <a:pt x="-156" y="3630"/>
                    <a:pt x="833" y="4906"/>
                    <a:pt x="2232" y="5083"/>
                  </a:cubicBezTo>
                  <a:cubicBezTo>
                    <a:pt x="2341" y="5096"/>
                    <a:pt x="2448" y="5104"/>
                    <a:pt x="2555" y="5104"/>
                  </a:cubicBezTo>
                  <a:cubicBezTo>
                    <a:pt x="3822" y="5104"/>
                    <a:pt x="4920" y="4161"/>
                    <a:pt x="5083" y="2872"/>
                  </a:cubicBezTo>
                  <a:cubicBezTo>
                    <a:pt x="5259" y="1475"/>
                    <a:pt x="4270" y="198"/>
                    <a:pt x="2872" y="20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8" name="Graphic 118">
              <a:extLst>
                <a:ext uri="{FF2B5EF4-FFF2-40B4-BE49-F238E27FC236}">
                  <a16:creationId xmlns:a16="http://schemas.microsoft.com/office/drawing/2014/main" id="{E1B42430-C40E-4C71-8D3C-CAA5E991990A}"/>
                </a:ext>
              </a:extLst>
            </p:cNvPr>
            <p:cNvSpPr/>
            <p:nvPr/>
          </p:nvSpPr>
          <p:spPr>
            <a:xfrm>
              <a:off x="5750942" y="4077157"/>
              <a:ext cx="5102" cy="5102"/>
            </a:xfrm>
            <a:custGeom>
              <a:avLst/>
              <a:gdLst>
                <a:gd name="connsiteX0" fmla="*/ 4491 w 5102"/>
                <a:gd name="connsiteY0" fmla="*/ 893 h 5102"/>
                <a:gd name="connsiteX1" fmla="*/ 893 w 5102"/>
                <a:gd name="connsiteY1" fmla="*/ 612 h 5102"/>
                <a:gd name="connsiteX2" fmla="*/ 613 w 5102"/>
                <a:gd name="connsiteY2" fmla="*/ 4210 h 5102"/>
                <a:gd name="connsiteX3" fmla="*/ 2553 w 5102"/>
                <a:gd name="connsiteY3" fmla="*/ 5103 h 5102"/>
                <a:gd name="connsiteX4" fmla="*/ 4210 w 5102"/>
                <a:gd name="connsiteY4" fmla="*/ 4490 h 5102"/>
                <a:gd name="connsiteX5" fmla="*/ 4491 w 5102"/>
                <a:gd name="connsiteY5" fmla="*/ 893 h 51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102" h="5102">
                  <a:moveTo>
                    <a:pt x="4491" y="893"/>
                  </a:moveTo>
                  <a:cubicBezTo>
                    <a:pt x="3575" y="-177"/>
                    <a:pt x="1964" y="-304"/>
                    <a:pt x="893" y="612"/>
                  </a:cubicBezTo>
                  <a:cubicBezTo>
                    <a:pt x="-178" y="1528"/>
                    <a:pt x="-303" y="3138"/>
                    <a:pt x="613" y="4210"/>
                  </a:cubicBezTo>
                  <a:cubicBezTo>
                    <a:pt x="1117" y="4799"/>
                    <a:pt x="1833" y="5103"/>
                    <a:pt x="2553" y="5103"/>
                  </a:cubicBezTo>
                  <a:cubicBezTo>
                    <a:pt x="3139" y="5103"/>
                    <a:pt x="3729" y="4901"/>
                    <a:pt x="4210" y="4490"/>
                  </a:cubicBezTo>
                  <a:cubicBezTo>
                    <a:pt x="5281" y="3574"/>
                    <a:pt x="5406" y="1963"/>
                    <a:pt x="4491" y="893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9" name="Graphic 118">
              <a:extLst>
                <a:ext uri="{FF2B5EF4-FFF2-40B4-BE49-F238E27FC236}">
                  <a16:creationId xmlns:a16="http://schemas.microsoft.com/office/drawing/2014/main" id="{C956CBD7-B6E3-402A-89A2-7D73FA184F2D}"/>
                </a:ext>
              </a:extLst>
            </p:cNvPr>
            <p:cNvSpPr/>
            <p:nvPr/>
          </p:nvSpPr>
          <p:spPr>
            <a:xfrm>
              <a:off x="5733108" y="4065343"/>
              <a:ext cx="20351" cy="17711"/>
            </a:xfrm>
            <a:custGeom>
              <a:avLst/>
              <a:gdLst>
                <a:gd name="connsiteX0" fmla="*/ 0 w 20351"/>
                <a:gd name="connsiteY0" fmla="*/ 0 h 17711"/>
                <a:gd name="connsiteX1" fmla="*/ 10028 w 20351"/>
                <a:gd name="connsiteY1" fmla="*/ 17711 h 17711"/>
                <a:gd name="connsiteX2" fmla="*/ 20351 w 20351"/>
                <a:gd name="connsiteY2" fmla="*/ 169 h 17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351" h="17711">
                  <a:moveTo>
                    <a:pt x="0" y="0"/>
                  </a:moveTo>
                  <a:lnTo>
                    <a:pt x="10028" y="17711"/>
                  </a:lnTo>
                  <a:lnTo>
                    <a:pt x="20351" y="169"/>
                  </a:ln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0" name="Graphic 118">
              <a:extLst>
                <a:ext uri="{FF2B5EF4-FFF2-40B4-BE49-F238E27FC236}">
                  <a16:creationId xmlns:a16="http://schemas.microsoft.com/office/drawing/2014/main" id="{4A808A6A-6693-422E-BA4E-A630B8C1BA15}"/>
                </a:ext>
              </a:extLst>
            </p:cNvPr>
            <p:cNvSpPr/>
            <p:nvPr/>
          </p:nvSpPr>
          <p:spPr>
            <a:xfrm>
              <a:off x="5690187" y="4108207"/>
              <a:ext cx="50637" cy="65630"/>
            </a:xfrm>
            <a:custGeom>
              <a:avLst/>
              <a:gdLst>
                <a:gd name="connsiteX0" fmla="*/ 5551 w 50637"/>
                <a:gd name="connsiteY0" fmla="*/ 0 h 65630"/>
                <a:gd name="connsiteX1" fmla="*/ 0 w 50637"/>
                <a:gd name="connsiteY1" fmla="*/ 5551 h 65630"/>
                <a:gd name="connsiteX2" fmla="*/ 0 w 50637"/>
                <a:gd name="connsiteY2" fmla="*/ 60080 h 65630"/>
                <a:gd name="connsiteX3" fmla="*/ 5551 w 50637"/>
                <a:gd name="connsiteY3" fmla="*/ 65631 h 65630"/>
                <a:gd name="connsiteX4" fmla="*/ 45086 w 50637"/>
                <a:gd name="connsiteY4" fmla="*/ 65631 h 65630"/>
                <a:gd name="connsiteX5" fmla="*/ 50637 w 50637"/>
                <a:gd name="connsiteY5" fmla="*/ 60080 h 65630"/>
                <a:gd name="connsiteX6" fmla="*/ 50637 w 50637"/>
                <a:gd name="connsiteY6" fmla="*/ 12907 h 65630"/>
                <a:gd name="connsiteX7" fmla="*/ 37730 w 50637"/>
                <a:gd name="connsiteY7" fmla="*/ 0 h 65630"/>
                <a:gd name="connsiteX8" fmla="*/ 5551 w 50637"/>
                <a:gd name="connsiteY8" fmla="*/ 0 h 65630"/>
                <a:gd name="connsiteX9" fmla="*/ 5979 w 50637"/>
                <a:gd name="connsiteY9" fmla="*/ 59652 h 65630"/>
                <a:gd name="connsiteX10" fmla="*/ 5979 w 50637"/>
                <a:gd name="connsiteY10" fmla="*/ 5980 h 65630"/>
                <a:gd name="connsiteX11" fmla="*/ 31379 w 50637"/>
                <a:gd name="connsiteY11" fmla="*/ 5980 h 65630"/>
                <a:gd name="connsiteX12" fmla="*/ 31379 w 50637"/>
                <a:gd name="connsiteY12" fmla="*/ 16269 h 65630"/>
                <a:gd name="connsiteX13" fmla="*/ 34369 w 50637"/>
                <a:gd name="connsiteY13" fmla="*/ 19259 h 65630"/>
                <a:gd name="connsiteX14" fmla="*/ 44658 w 50637"/>
                <a:gd name="connsiteY14" fmla="*/ 19259 h 65630"/>
                <a:gd name="connsiteX15" fmla="*/ 44658 w 50637"/>
                <a:gd name="connsiteY15" fmla="*/ 59653 h 65630"/>
                <a:gd name="connsiteX16" fmla="*/ 5979 w 50637"/>
                <a:gd name="connsiteY16" fmla="*/ 59653 h 65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0637" h="65630">
                  <a:moveTo>
                    <a:pt x="5551" y="0"/>
                  </a:moveTo>
                  <a:cubicBezTo>
                    <a:pt x="2491" y="0"/>
                    <a:pt x="0" y="2491"/>
                    <a:pt x="0" y="5551"/>
                  </a:cubicBezTo>
                  <a:lnTo>
                    <a:pt x="0" y="60080"/>
                  </a:lnTo>
                  <a:cubicBezTo>
                    <a:pt x="0" y="63140"/>
                    <a:pt x="2491" y="65631"/>
                    <a:pt x="5551" y="65631"/>
                  </a:cubicBezTo>
                  <a:lnTo>
                    <a:pt x="45086" y="65631"/>
                  </a:lnTo>
                  <a:cubicBezTo>
                    <a:pt x="48147" y="65631"/>
                    <a:pt x="50637" y="63140"/>
                    <a:pt x="50637" y="60080"/>
                  </a:cubicBezTo>
                  <a:lnTo>
                    <a:pt x="50637" y="12907"/>
                  </a:lnTo>
                  <a:lnTo>
                    <a:pt x="37730" y="0"/>
                  </a:lnTo>
                  <a:lnTo>
                    <a:pt x="5551" y="0"/>
                  </a:lnTo>
                  <a:close/>
                  <a:moveTo>
                    <a:pt x="5979" y="59652"/>
                  </a:moveTo>
                  <a:lnTo>
                    <a:pt x="5979" y="5980"/>
                  </a:lnTo>
                  <a:lnTo>
                    <a:pt x="31379" y="5980"/>
                  </a:lnTo>
                  <a:lnTo>
                    <a:pt x="31379" y="16269"/>
                  </a:lnTo>
                  <a:cubicBezTo>
                    <a:pt x="31379" y="17920"/>
                    <a:pt x="32718" y="19259"/>
                    <a:pt x="34369" y="19259"/>
                  </a:cubicBezTo>
                  <a:lnTo>
                    <a:pt x="44658" y="19259"/>
                  </a:lnTo>
                  <a:lnTo>
                    <a:pt x="44658" y="59653"/>
                  </a:lnTo>
                  <a:lnTo>
                    <a:pt x="5979" y="59653"/>
                  </a:ln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1" name="Graphic 118">
              <a:extLst>
                <a:ext uri="{FF2B5EF4-FFF2-40B4-BE49-F238E27FC236}">
                  <a16:creationId xmlns:a16="http://schemas.microsoft.com/office/drawing/2014/main" id="{FF67927A-7DFC-474B-B160-3663B3E0B8D1}"/>
                </a:ext>
              </a:extLst>
            </p:cNvPr>
            <p:cNvSpPr/>
            <p:nvPr/>
          </p:nvSpPr>
          <p:spPr>
            <a:xfrm>
              <a:off x="5701659" y="4154047"/>
              <a:ext cx="28124" cy="5831"/>
            </a:xfrm>
            <a:custGeom>
              <a:avLst/>
              <a:gdLst>
                <a:gd name="connsiteX0" fmla="*/ 25209 w 28124"/>
                <a:gd name="connsiteY0" fmla="*/ 0 h 5831"/>
                <a:gd name="connsiteX1" fmla="*/ 2916 w 28124"/>
                <a:gd name="connsiteY1" fmla="*/ 0 h 5831"/>
                <a:gd name="connsiteX2" fmla="*/ 0 w 28124"/>
                <a:gd name="connsiteY2" fmla="*/ 2916 h 5831"/>
                <a:gd name="connsiteX3" fmla="*/ 2916 w 28124"/>
                <a:gd name="connsiteY3" fmla="*/ 5832 h 5831"/>
                <a:gd name="connsiteX4" fmla="*/ 25209 w 28124"/>
                <a:gd name="connsiteY4" fmla="*/ 5832 h 5831"/>
                <a:gd name="connsiteX5" fmla="*/ 28125 w 28124"/>
                <a:gd name="connsiteY5" fmla="*/ 2916 h 5831"/>
                <a:gd name="connsiteX6" fmla="*/ 25209 w 28124"/>
                <a:gd name="connsiteY6" fmla="*/ 0 h 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24" h="5831">
                  <a:moveTo>
                    <a:pt x="25209" y="0"/>
                  </a:moveTo>
                  <a:lnTo>
                    <a:pt x="2916" y="0"/>
                  </a:lnTo>
                  <a:cubicBezTo>
                    <a:pt x="1306" y="0"/>
                    <a:pt x="0" y="1306"/>
                    <a:pt x="0" y="2916"/>
                  </a:cubicBezTo>
                  <a:cubicBezTo>
                    <a:pt x="0" y="4526"/>
                    <a:pt x="1306" y="5832"/>
                    <a:pt x="2916" y="5832"/>
                  </a:cubicBezTo>
                  <a:lnTo>
                    <a:pt x="25209" y="5832"/>
                  </a:lnTo>
                  <a:cubicBezTo>
                    <a:pt x="26819" y="5832"/>
                    <a:pt x="28125" y="4526"/>
                    <a:pt x="28125" y="2916"/>
                  </a:cubicBezTo>
                  <a:cubicBezTo>
                    <a:pt x="28125" y="1306"/>
                    <a:pt x="26819" y="0"/>
                    <a:pt x="25209" y="0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2" name="Graphic 118">
              <a:extLst>
                <a:ext uri="{FF2B5EF4-FFF2-40B4-BE49-F238E27FC236}">
                  <a16:creationId xmlns:a16="http://schemas.microsoft.com/office/drawing/2014/main" id="{2E341840-0565-424F-96D2-09EFB8B42AAC}"/>
                </a:ext>
              </a:extLst>
            </p:cNvPr>
            <p:cNvSpPr/>
            <p:nvPr/>
          </p:nvSpPr>
          <p:spPr>
            <a:xfrm>
              <a:off x="5701659" y="4132603"/>
              <a:ext cx="28124" cy="5831"/>
            </a:xfrm>
            <a:custGeom>
              <a:avLst/>
              <a:gdLst>
                <a:gd name="connsiteX0" fmla="*/ 25209 w 28124"/>
                <a:gd name="connsiteY0" fmla="*/ 0 h 5831"/>
                <a:gd name="connsiteX1" fmla="*/ 2916 w 28124"/>
                <a:gd name="connsiteY1" fmla="*/ 0 h 5831"/>
                <a:gd name="connsiteX2" fmla="*/ 0 w 28124"/>
                <a:gd name="connsiteY2" fmla="*/ 2916 h 5831"/>
                <a:gd name="connsiteX3" fmla="*/ 2916 w 28124"/>
                <a:gd name="connsiteY3" fmla="*/ 5832 h 5831"/>
                <a:gd name="connsiteX4" fmla="*/ 25209 w 28124"/>
                <a:gd name="connsiteY4" fmla="*/ 5832 h 5831"/>
                <a:gd name="connsiteX5" fmla="*/ 28125 w 28124"/>
                <a:gd name="connsiteY5" fmla="*/ 2916 h 5831"/>
                <a:gd name="connsiteX6" fmla="*/ 25209 w 28124"/>
                <a:gd name="connsiteY6" fmla="*/ 0 h 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24" h="5831">
                  <a:moveTo>
                    <a:pt x="25209" y="0"/>
                  </a:moveTo>
                  <a:lnTo>
                    <a:pt x="2916" y="0"/>
                  </a:lnTo>
                  <a:cubicBezTo>
                    <a:pt x="1306" y="0"/>
                    <a:pt x="0" y="1306"/>
                    <a:pt x="0" y="2916"/>
                  </a:cubicBezTo>
                  <a:cubicBezTo>
                    <a:pt x="0" y="4526"/>
                    <a:pt x="1306" y="5832"/>
                    <a:pt x="2916" y="5832"/>
                  </a:cubicBezTo>
                  <a:lnTo>
                    <a:pt x="25209" y="5832"/>
                  </a:lnTo>
                  <a:cubicBezTo>
                    <a:pt x="26819" y="5832"/>
                    <a:pt x="28125" y="4526"/>
                    <a:pt x="28125" y="2916"/>
                  </a:cubicBezTo>
                  <a:cubicBezTo>
                    <a:pt x="28125" y="1306"/>
                    <a:pt x="26819" y="0"/>
                    <a:pt x="25209" y="0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3" name="Graphic 118">
              <a:extLst>
                <a:ext uri="{FF2B5EF4-FFF2-40B4-BE49-F238E27FC236}">
                  <a16:creationId xmlns:a16="http://schemas.microsoft.com/office/drawing/2014/main" id="{4806B7F3-42C6-48A6-B35B-8921CE942381}"/>
                </a:ext>
              </a:extLst>
            </p:cNvPr>
            <p:cNvSpPr/>
            <p:nvPr/>
          </p:nvSpPr>
          <p:spPr>
            <a:xfrm>
              <a:off x="5701659" y="4143325"/>
              <a:ext cx="28124" cy="5831"/>
            </a:xfrm>
            <a:custGeom>
              <a:avLst/>
              <a:gdLst>
                <a:gd name="connsiteX0" fmla="*/ 25209 w 28124"/>
                <a:gd name="connsiteY0" fmla="*/ 0 h 5831"/>
                <a:gd name="connsiteX1" fmla="*/ 2916 w 28124"/>
                <a:gd name="connsiteY1" fmla="*/ 0 h 5831"/>
                <a:gd name="connsiteX2" fmla="*/ 0 w 28124"/>
                <a:gd name="connsiteY2" fmla="*/ 2916 h 5831"/>
                <a:gd name="connsiteX3" fmla="*/ 2916 w 28124"/>
                <a:gd name="connsiteY3" fmla="*/ 5832 h 5831"/>
                <a:gd name="connsiteX4" fmla="*/ 25209 w 28124"/>
                <a:gd name="connsiteY4" fmla="*/ 5832 h 5831"/>
                <a:gd name="connsiteX5" fmla="*/ 28125 w 28124"/>
                <a:gd name="connsiteY5" fmla="*/ 2916 h 5831"/>
                <a:gd name="connsiteX6" fmla="*/ 25209 w 28124"/>
                <a:gd name="connsiteY6" fmla="*/ 0 h 58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8124" h="5831">
                  <a:moveTo>
                    <a:pt x="25209" y="0"/>
                  </a:moveTo>
                  <a:lnTo>
                    <a:pt x="2916" y="0"/>
                  </a:lnTo>
                  <a:cubicBezTo>
                    <a:pt x="1306" y="0"/>
                    <a:pt x="0" y="1306"/>
                    <a:pt x="0" y="2916"/>
                  </a:cubicBezTo>
                  <a:cubicBezTo>
                    <a:pt x="0" y="4526"/>
                    <a:pt x="1306" y="5832"/>
                    <a:pt x="2916" y="5832"/>
                  </a:cubicBezTo>
                  <a:lnTo>
                    <a:pt x="25209" y="5832"/>
                  </a:lnTo>
                  <a:cubicBezTo>
                    <a:pt x="26819" y="5832"/>
                    <a:pt x="28125" y="4526"/>
                    <a:pt x="28125" y="2916"/>
                  </a:cubicBezTo>
                  <a:cubicBezTo>
                    <a:pt x="28125" y="1306"/>
                    <a:pt x="26819" y="0"/>
                    <a:pt x="25209" y="0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24" name="Group 323">
            <a:extLst>
              <a:ext uri="{FF2B5EF4-FFF2-40B4-BE49-F238E27FC236}">
                <a16:creationId xmlns:a16="http://schemas.microsoft.com/office/drawing/2014/main" id="{79E6D7EF-B9FC-4055-A2FC-6038CDE7F927}"/>
              </a:ext>
            </a:extLst>
          </p:cNvPr>
          <p:cNvGrpSpPr/>
          <p:nvPr/>
        </p:nvGrpSpPr>
        <p:grpSpPr>
          <a:xfrm>
            <a:off x="1409766" y="2311965"/>
            <a:ext cx="403808" cy="403807"/>
            <a:chOff x="1409766" y="2311965"/>
            <a:chExt cx="403808" cy="403807"/>
          </a:xfrm>
        </p:grpSpPr>
        <p:sp>
          <p:nvSpPr>
            <p:cNvPr id="325" name="Graphic 116">
              <a:extLst>
                <a:ext uri="{FF2B5EF4-FFF2-40B4-BE49-F238E27FC236}">
                  <a16:creationId xmlns:a16="http://schemas.microsoft.com/office/drawing/2014/main" id="{93248C75-79DD-4213-B087-59915AE567C5}"/>
                </a:ext>
              </a:extLst>
            </p:cNvPr>
            <p:cNvSpPr/>
            <p:nvPr/>
          </p:nvSpPr>
          <p:spPr>
            <a:xfrm>
              <a:off x="1409766" y="2311965"/>
              <a:ext cx="403808" cy="403807"/>
            </a:xfrm>
            <a:custGeom>
              <a:avLst/>
              <a:gdLst>
                <a:gd name="connsiteX0" fmla="*/ 403808 w 403808"/>
                <a:gd name="connsiteY0" fmla="*/ 201904 h 403807"/>
                <a:gd name="connsiteX1" fmla="*/ 201904 w 403808"/>
                <a:gd name="connsiteY1" fmla="*/ 403808 h 403807"/>
                <a:gd name="connsiteX2" fmla="*/ 0 w 403808"/>
                <a:gd name="connsiteY2" fmla="*/ 201904 h 403807"/>
                <a:gd name="connsiteX3" fmla="*/ 201904 w 403808"/>
                <a:gd name="connsiteY3" fmla="*/ 0 h 403807"/>
                <a:gd name="connsiteX4" fmla="*/ 403808 w 403808"/>
                <a:gd name="connsiteY4" fmla="*/ 201904 h 40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808" h="403807">
                  <a:moveTo>
                    <a:pt x="403808" y="201904"/>
                  </a:moveTo>
                  <a:cubicBezTo>
                    <a:pt x="403808" y="313412"/>
                    <a:pt x="313413" y="403808"/>
                    <a:pt x="201904" y="403808"/>
                  </a:cubicBezTo>
                  <a:cubicBezTo>
                    <a:pt x="90396" y="403808"/>
                    <a:pt x="0" y="313412"/>
                    <a:pt x="0" y="201904"/>
                  </a:cubicBezTo>
                  <a:cubicBezTo>
                    <a:pt x="0" y="90395"/>
                    <a:pt x="90396" y="0"/>
                    <a:pt x="201904" y="0"/>
                  </a:cubicBezTo>
                  <a:cubicBezTo>
                    <a:pt x="313413" y="0"/>
                    <a:pt x="403808" y="90395"/>
                    <a:pt x="403808" y="201904"/>
                  </a:cubicBezTo>
                  <a:close/>
                </a:path>
              </a:pathLst>
            </a:custGeom>
            <a:solidFill>
              <a:srgbClr val="999999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26" name="Graphic 116">
              <a:extLst>
                <a:ext uri="{FF2B5EF4-FFF2-40B4-BE49-F238E27FC236}">
                  <a16:creationId xmlns:a16="http://schemas.microsoft.com/office/drawing/2014/main" id="{0787DDE3-1EEF-436A-884D-22916DE0675E}"/>
                </a:ext>
              </a:extLst>
            </p:cNvPr>
            <p:cNvGrpSpPr/>
            <p:nvPr/>
          </p:nvGrpSpPr>
          <p:grpSpPr>
            <a:xfrm>
              <a:off x="1469695" y="2415908"/>
              <a:ext cx="299181" cy="203601"/>
              <a:chOff x="1469695" y="2415908"/>
              <a:chExt cx="299181" cy="203601"/>
            </a:xfrm>
            <a:solidFill>
              <a:srgbClr val="FFFFFF"/>
            </a:solidFill>
          </p:grpSpPr>
          <p:grpSp>
            <p:nvGrpSpPr>
              <p:cNvPr id="327" name="Graphic 116">
                <a:extLst>
                  <a:ext uri="{FF2B5EF4-FFF2-40B4-BE49-F238E27FC236}">
                    <a16:creationId xmlns:a16="http://schemas.microsoft.com/office/drawing/2014/main" id="{54A1E756-5814-4F93-B009-F57E6EE88056}"/>
                  </a:ext>
                </a:extLst>
              </p:cNvPr>
              <p:cNvGrpSpPr/>
              <p:nvPr/>
            </p:nvGrpSpPr>
            <p:grpSpPr>
              <a:xfrm>
                <a:off x="1469695" y="2415908"/>
                <a:ext cx="258274" cy="183206"/>
                <a:chOff x="1469695" y="2415908"/>
                <a:chExt cx="258274" cy="183206"/>
              </a:xfrm>
              <a:solidFill>
                <a:srgbClr val="FFFFFF"/>
              </a:solidFill>
            </p:grpSpPr>
            <p:sp>
              <p:nvSpPr>
                <p:cNvPr id="329" name="Graphic 116">
                  <a:extLst>
                    <a:ext uri="{FF2B5EF4-FFF2-40B4-BE49-F238E27FC236}">
                      <a16:creationId xmlns:a16="http://schemas.microsoft.com/office/drawing/2014/main" id="{333710E2-DF01-41CE-AB79-0C58FFBCB4AC}"/>
                    </a:ext>
                  </a:extLst>
                </p:cNvPr>
                <p:cNvSpPr/>
                <p:nvPr/>
              </p:nvSpPr>
              <p:spPr>
                <a:xfrm>
                  <a:off x="1469695" y="2415908"/>
                  <a:ext cx="258274" cy="183206"/>
                </a:xfrm>
                <a:custGeom>
                  <a:avLst/>
                  <a:gdLst>
                    <a:gd name="connsiteX0" fmla="*/ 53196 w 258274"/>
                    <a:gd name="connsiteY0" fmla="*/ 28096 h 183206"/>
                    <a:gd name="connsiteX1" fmla="*/ 258275 w 258274"/>
                    <a:gd name="connsiteY1" fmla="*/ 28096 h 183206"/>
                    <a:gd name="connsiteX2" fmla="*/ 258275 w 258274"/>
                    <a:gd name="connsiteY2" fmla="*/ 9621 h 183206"/>
                    <a:gd name="connsiteX3" fmla="*/ 248252 w 258274"/>
                    <a:gd name="connsiteY3" fmla="*/ 0 h 183206"/>
                    <a:gd name="connsiteX4" fmla="*/ 191971 w 258274"/>
                    <a:gd name="connsiteY4" fmla="*/ 0 h 183206"/>
                    <a:gd name="connsiteX5" fmla="*/ 185417 w 258274"/>
                    <a:gd name="connsiteY5" fmla="*/ 2309 h 183206"/>
                    <a:gd name="connsiteX6" fmla="*/ 169996 w 258274"/>
                    <a:gd name="connsiteY6" fmla="*/ 16166 h 183206"/>
                    <a:gd name="connsiteX7" fmla="*/ 163442 w 258274"/>
                    <a:gd name="connsiteY7" fmla="*/ 18475 h 183206"/>
                    <a:gd name="connsiteX8" fmla="*/ 10792 w 258274"/>
                    <a:gd name="connsiteY8" fmla="*/ 18475 h 183206"/>
                    <a:gd name="connsiteX9" fmla="*/ 0 w 258274"/>
                    <a:gd name="connsiteY9" fmla="*/ 29252 h 183206"/>
                    <a:gd name="connsiteX10" fmla="*/ 0 w 258274"/>
                    <a:gd name="connsiteY10" fmla="*/ 183206 h 183206"/>
                    <a:gd name="connsiteX11" fmla="*/ 35466 w 258274"/>
                    <a:gd name="connsiteY11" fmla="*/ 41569 h 183206"/>
                    <a:gd name="connsiteX12" fmla="*/ 53196 w 258274"/>
                    <a:gd name="connsiteY12" fmla="*/ 28096 h 18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8274" h="183206">
                      <a:moveTo>
                        <a:pt x="53196" y="28096"/>
                      </a:moveTo>
                      <a:lnTo>
                        <a:pt x="258275" y="28096"/>
                      </a:lnTo>
                      <a:lnTo>
                        <a:pt x="258275" y="9621"/>
                      </a:lnTo>
                      <a:cubicBezTo>
                        <a:pt x="258275" y="4232"/>
                        <a:pt x="253650" y="0"/>
                        <a:pt x="248252" y="0"/>
                      </a:cubicBezTo>
                      <a:lnTo>
                        <a:pt x="191971" y="0"/>
                      </a:lnTo>
                      <a:cubicBezTo>
                        <a:pt x="189659" y="0"/>
                        <a:pt x="187346" y="770"/>
                        <a:pt x="185417" y="2309"/>
                      </a:cubicBezTo>
                      <a:lnTo>
                        <a:pt x="169996" y="16166"/>
                      </a:lnTo>
                      <a:cubicBezTo>
                        <a:pt x="168454" y="17705"/>
                        <a:pt x="165755" y="18475"/>
                        <a:pt x="163442" y="18475"/>
                      </a:cubicBezTo>
                      <a:lnTo>
                        <a:pt x="10792" y="18475"/>
                      </a:lnTo>
                      <a:cubicBezTo>
                        <a:pt x="5011" y="18475"/>
                        <a:pt x="0" y="23094"/>
                        <a:pt x="0" y="29252"/>
                      </a:cubicBezTo>
                      <a:lnTo>
                        <a:pt x="0" y="183206"/>
                      </a:lnTo>
                      <a:lnTo>
                        <a:pt x="35466" y="41569"/>
                      </a:lnTo>
                      <a:cubicBezTo>
                        <a:pt x="37389" y="33868"/>
                        <a:pt x="45099" y="28096"/>
                        <a:pt x="53196" y="280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0" name="Graphic 116">
                  <a:extLst>
                    <a:ext uri="{FF2B5EF4-FFF2-40B4-BE49-F238E27FC236}">
                      <a16:creationId xmlns:a16="http://schemas.microsoft.com/office/drawing/2014/main" id="{339B79C2-CC54-4BD0-8C12-18F0B98D965A}"/>
                    </a:ext>
                  </a:extLst>
                </p:cNvPr>
                <p:cNvSpPr/>
                <p:nvPr/>
              </p:nvSpPr>
              <p:spPr>
                <a:xfrm>
                  <a:off x="1656101" y="2531948"/>
                  <a:ext cx="13859" cy="18292"/>
                </a:xfrm>
                <a:custGeom>
                  <a:avLst/>
                  <a:gdLst>
                    <a:gd name="connsiteX0" fmla="*/ 6931 w 13859"/>
                    <a:gd name="connsiteY0" fmla="*/ 0 h 18292"/>
                    <a:gd name="connsiteX1" fmla="*/ 0 w 13859"/>
                    <a:gd name="connsiteY1" fmla="*/ 8764 h 18292"/>
                    <a:gd name="connsiteX2" fmla="*/ 6931 w 13859"/>
                    <a:gd name="connsiteY2" fmla="*/ 18293 h 18292"/>
                    <a:gd name="connsiteX3" fmla="*/ 13859 w 13859"/>
                    <a:gd name="connsiteY3" fmla="*/ 8764 h 18292"/>
                    <a:gd name="connsiteX4" fmla="*/ 6931 w 13859"/>
                    <a:gd name="connsiteY4" fmla="*/ 0 h 1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9" h="18292">
                      <a:moveTo>
                        <a:pt x="6931" y="0"/>
                      </a:moveTo>
                      <a:cubicBezTo>
                        <a:pt x="3079" y="0"/>
                        <a:pt x="0" y="3048"/>
                        <a:pt x="0" y="8764"/>
                      </a:cubicBezTo>
                      <a:cubicBezTo>
                        <a:pt x="0" y="16005"/>
                        <a:pt x="3079" y="18293"/>
                        <a:pt x="6931" y="18293"/>
                      </a:cubicBezTo>
                      <a:cubicBezTo>
                        <a:pt x="10780" y="18293"/>
                        <a:pt x="13859" y="15244"/>
                        <a:pt x="13859" y="8764"/>
                      </a:cubicBezTo>
                      <a:cubicBezTo>
                        <a:pt x="13859" y="2668"/>
                        <a:pt x="11167" y="0"/>
                        <a:pt x="693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1" name="Graphic 116">
                  <a:extLst>
                    <a:ext uri="{FF2B5EF4-FFF2-40B4-BE49-F238E27FC236}">
                      <a16:creationId xmlns:a16="http://schemas.microsoft.com/office/drawing/2014/main" id="{38FEEECB-ACFC-4690-A5F7-C0074516064F}"/>
                    </a:ext>
                  </a:extLst>
                </p:cNvPr>
                <p:cNvSpPr/>
                <p:nvPr/>
              </p:nvSpPr>
              <p:spPr>
                <a:xfrm>
                  <a:off x="1619622" y="2531948"/>
                  <a:ext cx="13664" cy="18292"/>
                </a:xfrm>
                <a:custGeom>
                  <a:avLst/>
                  <a:gdLst>
                    <a:gd name="connsiteX0" fmla="*/ 7027 w 13664"/>
                    <a:gd name="connsiteY0" fmla="*/ 0 h 18292"/>
                    <a:gd name="connsiteX1" fmla="*/ 0 w 13664"/>
                    <a:gd name="connsiteY1" fmla="*/ 8764 h 18292"/>
                    <a:gd name="connsiteX2" fmla="*/ 6637 w 13664"/>
                    <a:gd name="connsiteY2" fmla="*/ 18293 h 18292"/>
                    <a:gd name="connsiteX3" fmla="*/ 13665 w 13664"/>
                    <a:gd name="connsiteY3" fmla="*/ 8764 h 18292"/>
                    <a:gd name="connsiteX4" fmla="*/ 7027 w 13664"/>
                    <a:gd name="connsiteY4" fmla="*/ 0 h 1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4" h="18292">
                      <a:moveTo>
                        <a:pt x="7027" y="0"/>
                      </a:moveTo>
                      <a:cubicBezTo>
                        <a:pt x="3122" y="0"/>
                        <a:pt x="0" y="3048"/>
                        <a:pt x="0" y="8764"/>
                      </a:cubicBezTo>
                      <a:cubicBezTo>
                        <a:pt x="0" y="16005"/>
                        <a:pt x="2733" y="18293"/>
                        <a:pt x="6637" y="18293"/>
                      </a:cubicBezTo>
                      <a:cubicBezTo>
                        <a:pt x="10932" y="18293"/>
                        <a:pt x="13665" y="15244"/>
                        <a:pt x="13665" y="8764"/>
                      </a:cubicBezTo>
                      <a:cubicBezTo>
                        <a:pt x="13665" y="2668"/>
                        <a:pt x="10932" y="0"/>
                        <a:pt x="70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2" name="Graphic 116">
                  <a:extLst>
                    <a:ext uri="{FF2B5EF4-FFF2-40B4-BE49-F238E27FC236}">
                      <a16:creationId xmlns:a16="http://schemas.microsoft.com/office/drawing/2014/main" id="{DC164B1D-2135-4EFA-A2C5-155E75F86519}"/>
                    </a:ext>
                  </a:extLst>
                </p:cNvPr>
                <p:cNvSpPr/>
                <p:nvPr/>
              </p:nvSpPr>
              <p:spPr>
                <a:xfrm>
                  <a:off x="1581970" y="2522602"/>
                  <a:ext cx="10733" cy="17723"/>
                </a:xfrm>
                <a:custGeom>
                  <a:avLst/>
                  <a:gdLst>
                    <a:gd name="connsiteX0" fmla="*/ 0 w 10733"/>
                    <a:gd name="connsiteY0" fmla="*/ 17724 h 17723"/>
                    <a:gd name="connsiteX1" fmla="*/ 10734 w 10733"/>
                    <a:gd name="connsiteY1" fmla="*/ 17724 h 17723"/>
                    <a:gd name="connsiteX2" fmla="*/ 5691 w 10733"/>
                    <a:gd name="connsiteY2" fmla="*/ 0 h 17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733" h="17723">
                      <a:moveTo>
                        <a:pt x="0" y="17724"/>
                      </a:moveTo>
                      <a:lnTo>
                        <a:pt x="10734" y="17724"/>
                      </a:lnTo>
                      <a:lnTo>
                        <a:pt x="56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28" name="Graphic 116">
                <a:extLst>
                  <a:ext uri="{FF2B5EF4-FFF2-40B4-BE49-F238E27FC236}">
                    <a16:creationId xmlns:a16="http://schemas.microsoft.com/office/drawing/2014/main" id="{4C451DBA-E400-4E66-8861-463B0AC30ED6}"/>
                  </a:ext>
                </a:extLst>
              </p:cNvPr>
              <p:cNvSpPr/>
              <p:nvPr/>
            </p:nvSpPr>
            <p:spPr>
              <a:xfrm>
                <a:off x="1482267" y="2458821"/>
                <a:ext cx="286609" cy="160687"/>
              </a:xfrm>
              <a:custGeom>
                <a:avLst/>
                <a:gdLst>
                  <a:gd name="connsiteX0" fmla="*/ 286424 w 286609"/>
                  <a:gd name="connsiteY0" fmla="*/ 4183 h 160687"/>
                  <a:gd name="connsiteX1" fmla="*/ 286446 w 286609"/>
                  <a:gd name="connsiteY1" fmla="*/ 4109 h 160687"/>
                  <a:gd name="connsiteX2" fmla="*/ 286097 w 286609"/>
                  <a:gd name="connsiteY2" fmla="*/ 1447 h 160687"/>
                  <a:gd name="connsiteX3" fmla="*/ 282427 w 286609"/>
                  <a:gd name="connsiteY3" fmla="*/ 0 h 160687"/>
                  <a:gd name="connsiteX4" fmla="*/ 46189 w 286609"/>
                  <a:gd name="connsiteY4" fmla="*/ 0 h 160687"/>
                  <a:gd name="connsiteX5" fmla="*/ 37619 w 286609"/>
                  <a:gd name="connsiteY5" fmla="*/ 6356 h 160687"/>
                  <a:gd name="connsiteX6" fmla="*/ 37603 w 286609"/>
                  <a:gd name="connsiteY6" fmla="*/ 6430 h 160687"/>
                  <a:gd name="connsiteX7" fmla="*/ 37585 w 286609"/>
                  <a:gd name="connsiteY7" fmla="*/ 6505 h 160687"/>
                  <a:gd name="connsiteX8" fmla="*/ 202 w 286609"/>
                  <a:gd name="connsiteY8" fmla="*/ 156425 h 160687"/>
                  <a:gd name="connsiteX9" fmla="*/ 184 w 286609"/>
                  <a:gd name="connsiteY9" fmla="*/ 156502 h 160687"/>
                  <a:gd name="connsiteX10" fmla="*/ 162 w 286609"/>
                  <a:gd name="connsiteY10" fmla="*/ 156579 h 160687"/>
                  <a:gd name="connsiteX11" fmla="*/ 533 w 286609"/>
                  <a:gd name="connsiteY11" fmla="*/ 159324 h 160687"/>
                  <a:gd name="connsiteX12" fmla="*/ 3795 w 286609"/>
                  <a:gd name="connsiteY12" fmla="*/ 160688 h 160687"/>
                  <a:gd name="connsiteX13" fmla="*/ 240416 w 286609"/>
                  <a:gd name="connsiteY13" fmla="*/ 160688 h 160687"/>
                  <a:gd name="connsiteX14" fmla="*/ 248986 w 286609"/>
                  <a:gd name="connsiteY14" fmla="*/ 154332 h 160687"/>
                  <a:gd name="connsiteX15" fmla="*/ 249001 w 286609"/>
                  <a:gd name="connsiteY15" fmla="*/ 154257 h 160687"/>
                  <a:gd name="connsiteX16" fmla="*/ 249020 w 286609"/>
                  <a:gd name="connsiteY16" fmla="*/ 154183 h 160687"/>
                  <a:gd name="connsiteX17" fmla="*/ 286403 w 286609"/>
                  <a:gd name="connsiteY17" fmla="*/ 4263 h 160687"/>
                  <a:gd name="connsiteX18" fmla="*/ 286424 w 286609"/>
                  <a:gd name="connsiteY18" fmla="*/ 4183 h 160687"/>
                  <a:gd name="connsiteX19" fmla="*/ 115556 w 286609"/>
                  <a:gd name="connsiteY19" fmla="*/ 97370 h 160687"/>
                  <a:gd name="connsiteX20" fmla="*/ 112474 w 286609"/>
                  <a:gd name="connsiteY20" fmla="*/ 87734 h 160687"/>
                  <a:gd name="connsiteX21" fmla="*/ 97829 w 286609"/>
                  <a:gd name="connsiteY21" fmla="*/ 87734 h 160687"/>
                  <a:gd name="connsiteX22" fmla="*/ 95130 w 286609"/>
                  <a:gd name="connsiteY22" fmla="*/ 97370 h 160687"/>
                  <a:gd name="connsiteX23" fmla="*/ 85497 w 286609"/>
                  <a:gd name="connsiteY23" fmla="*/ 97370 h 160687"/>
                  <a:gd name="connsiteX24" fmla="*/ 100142 w 286609"/>
                  <a:gd name="connsiteY24" fmla="*/ 56133 h 160687"/>
                  <a:gd name="connsiteX25" fmla="*/ 110931 w 286609"/>
                  <a:gd name="connsiteY25" fmla="*/ 56133 h 160687"/>
                  <a:gd name="connsiteX26" fmla="*/ 125576 w 286609"/>
                  <a:gd name="connsiteY26" fmla="*/ 97370 h 160687"/>
                  <a:gd name="connsiteX27" fmla="*/ 115556 w 286609"/>
                  <a:gd name="connsiteY27" fmla="*/ 97370 h 160687"/>
                  <a:gd name="connsiteX28" fmla="*/ 146001 w 286609"/>
                  <a:gd name="connsiteY28" fmla="*/ 98143 h 160687"/>
                  <a:gd name="connsiteX29" fmla="*/ 137908 w 286609"/>
                  <a:gd name="connsiteY29" fmla="*/ 94675 h 160687"/>
                  <a:gd name="connsiteX30" fmla="*/ 137908 w 286609"/>
                  <a:gd name="connsiteY30" fmla="*/ 107393 h 160687"/>
                  <a:gd name="connsiteX31" fmla="*/ 128658 w 286609"/>
                  <a:gd name="connsiteY31" fmla="*/ 107393 h 160687"/>
                  <a:gd name="connsiteX32" fmla="*/ 128658 w 286609"/>
                  <a:gd name="connsiteY32" fmla="*/ 67309 h 160687"/>
                  <a:gd name="connsiteX33" fmla="*/ 135595 w 286609"/>
                  <a:gd name="connsiteY33" fmla="*/ 67309 h 160687"/>
                  <a:gd name="connsiteX34" fmla="*/ 137138 w 286609"/>
                  <a:gd name="connsiteY34" fmla="*/ 70777 h 160687"/>
                  <a:gd name="connsiteX35" fmla="*/ 146771 w 286609"/>
                  <a:gd name="connsiteY35" fmla="*/ 66539 h 160687"/>
                  <a:gd name="connsiteX36" fmla="*/ 160259 w 286609"/>
                  <a:gd name="connsiteY36" fmla="*/ 81956 h 160687"/>
                  <a:gd name="connsiteX37" fmla="*/ 146001 w 286609"/>
                  <a:gd name="connsiteY37" fmla="*/ 98143 h 160687"/>
                  <a:gd name="connsiteX38" fmla="*/ 182228 w 286609"/>
                  <a:gd name="connsiteY38" fmla="*/ 98143 h 160687"/>
                  <a:gd name="connsiteX39" fmla="*/ 174134 w 286609"/>
                  <a:gd name="connsiteY39" fmla="*/ 94675 h 160687"/>
                  <a:gd name="connsiteX40" fmla="*/ 174134 w 286609"/>
                  <a:gd name="connsiteY40" fmla="*/ 107393 h 160687"/>
                  <a:gd name="connsiteX41" fmla="*/ 165271 w 286609"/>
                  <a:gd name="connsiteY41" fmla="*/ 107393 h 160687"/>
                  <a:gd name="connsiteX42" fmla="*/ 165271 w 286609"/>
                  <a:gd name="connsiteY42" fmla="*/ 67309 h 160687"/>
                  <a:gd name="connsiteX43" fmla="*/ 171822 w 286609"/>
                  <a:gd name="connsiteY43" fmla="*/ 67309 h 160687"/>
                  <a:gd name="connsiteX44" fmla="*/ 173748 w 286609"/>
                  <a:gd name="connsiteY44" fmla="*/ 70777 h 160687"/>
                  <a:gd name="connsiteX45" fmla="*/ 182998 w 286609"/>
                  <a:gd name="connsiteY45" fmla="*/ 66539 h 160687"/>
                  <a:gd name="connsiteX46" fmla="*/ 196486 w 286609"/>
                  <a:gd name="connsiteY46" fmla="*/ 81956 h 160687"/>
                  <a:gd name="connsiteX47" fmla="*/ 182228 w 286609"/>
                  <a:gd name="connsiteY47" fmla="*/ 98143 h 160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286609" h="160687">
                    <a:moveTo>
                      <a:pt x="286424" y="4183"/>
                    </a:moveTo>
                    <a:lnTo>
                      <a:pt x="286446" y="4109"/>
                    </a:lnTo>
                    <a:cubicBezTo>
                      <a:pt x="286749" y="3051"/>
                      <a:pt x="286631" y="2155"/>
                      <a:pt x="286097" y="1447"/>
                    </a:cubicBezTo>
                    <a:cubicBezTo>
                      <a:pt x="285404" y="526"/>
                      <a:pt x="284066" y="0"/>
                      <a:pt x="282427" y="0"/>
                    </a:cubicBezTo>
                    <a:lnTo>
                      <a:pt x="46189" y="0"/>
                    </a:lnTo>
                    <a:cubicBezTo>
                      <a:pt x="42550" y="0"/>
                      <a:pt x="38308" y="3147"/>
                      <a:pt x="37619" y="6356"/>
                    </a:cubicBezTo>
                    <a:lnTo>
                      <a:pt x="37603" y="6430"/>
                    </a:lnTo>
                    <a:lnTo>
                      <a:pt x="37585" y="6505"/>
                    </a:lnTo>
                    <a:lnTo>
                      <a:pt x="202" y="156425"/>
                    </a:lnTo>
                    <a:lnTo>
                      <a:pt x="184" y="156502"/>
                    </a:lnTo>
                    <a:lnTo>
                      <a:pt x="162" y="156579"/>
                    </a:lnTo>
                    <a:cubicBezTo>
                      <a:pt x="-144" y="157649"/>
                      <a:pt x="-14" y="158598"/>
                      <a:pt x="533" y="159324"/>
                    </a:cubicBezTo>
                    <a:cubicBezTo>
                      <a:pt x="1185" y="160190"/>
                      <a:pt x="2376" y="160688"/>
                      <a:pt x="3795" y="160688"/>
                    </a:cubicBezTo>
                    <a:lnTo>
                      <a:pt x="240416" y="160688"/>
                    </a:lnTo>
                    <a:cubicBezTo>
                      <a:pt x="244052" y="160688"/>
                      <a:pt x="248297" y="157541"/>
                      <a:pt x="248986" y="154332"/>
                    </a:cubicBezTo>
                    <a:lnTo>
                      <a:pt x="249001" y="154257"/>
                    </a:lnTo>
                    <a:lnTo>
                      <a:pt x="249020" y="154183"/>
                    </a:lnTo>
                    <a:lnTo>
                      <a:pt x="286403" y="4263"/>
                    </a:lnTo>
                    <a:lnTo>
                      <a:pt x="286424" y="4183"/>
                    </a:lnTo>
                    <a:close/>
                    <a:moveTo>
                      <a:pt x="115556" y="97370"/>
                    </a:moveTo>
                    <a:lnTo>
                      <a:pt x="112474" y="87734"/>
                    </a:lnTo>
                    <a:lnTo>
                      <a:pt x="97829" y="87734"/>
                    </a:lnTo>
                    <a:lnTo>
                      <a:pt x="95130" y="97370"/>
                    </a:lnTo>
                    <a:lnTo>
                      <a:pt x="85497" y="97370"/>
                    </a:lnTo>
                    <a:lnTo>
                      <a:pt x="100142" y="56133"/>
                    </a:lnTo>
                    <a:lnTo>
                      <a:pt x="110931" y="56133"/>
                    </a:lnTo>
                    <a:lnTo>
                      <a:pt x="125576" y="97370"/>
                    </a:lnTo>
                    <a:lnTo>
                      <a:pt x="115556" y="97370"/>
                    </a:lnTo>
                    <a:close/>
                    <a:moveTo>
                      <a:pt x="146001" y="98143"/>
                    </a:moveTo>
                    <a:cubicBezTo>
                      <a:pt x="142533" y="98143"/>
                      <a:pt x="139834" y="96987"/>
                      <a:pt x="137908" y="94675"/>
                    </a:cubicBezTo>
                    <a:lnTo>
                      <a:pt x="137908" y="107393"/>
                    </a:lnTo>
                    <a:lnTo>
                      <a:pt x="128658" y="107393"/>
                    </a:lnTo>
                    <a:lnTo>
                      <a:pt x="128658" y="67309"/>
                    </a:lnTo>
                    <a:lnTo>
                      <a:pt x="135595" y="67309"/>
                    </a:lnTo>
                    <a:lnTo>
                      <a:pt x="137138" y="70777"/>
                    </a:lnTo>
                    <a:cubicBezTo>
                      <a:pt x="139450" y="68465"/>
                      <a:pt x="142533" y="66539"/>
                      <a:pt x="146771" y="66539"/>
                    </a:cubicBezTo>
                    <a:cubicBezTo>
                      <a:pt x="154865" y="66539"/>
                      <a:pt x="160259" y="71933"/>
                      <a:pt x="160259" y="81956"/>
                    </a:cubicBezTo>
                    <a:cubicBezTo>
                      <a:pt x="160259" y="91976"/>
                      <a:pt x="154095" y="98143"/>
                      <a:pt x="146001" y="98143"/>
                    </a:cubicBezTo>
                    <a:close/>
                    <a:moveTo>
                      <a:pt x="182228" y="98143"/>
                    </a:moveTo>
                    <a:cubicBezTo>
                      <a:pt x="179146" y="98143"/>
                      <a:pt x="176063" y="96987"/>
                      <a:pt x="174134" y="94675"/>
                    </a:cubicBezTo>
                    <a:lnTo>
                      <a:pt x="174134" y="107393"/>
                    </a:lnTo>
                    <a:lnTo>
                      <a:pt x="165271" y="107393"/>
                    </a:lnTo>
                    <a:lnTo>
                      <a:pt x="165271" y="67309"/>
                    </a:lnTo>
                    <a:lnTo>
                      <a:pt x="171822" y="67309"/>
                    </a:lnTo>
                    <a:lnTo>
                      <a:pt x="173748" y="70777"/>
                    </a:lnTo>
                    <a:cubicBezTo>
                      <a:pt x="175674" y="68465"/>
                      <a:pt x="179142" y="66539"/>
                      <a:pt x="182998" y="66539"/>
                    </a:cubicBezTo>
                    <a:cubicBezTo>
                      <a:pt x="191091" y="66539"/>
                      <a:pt x="196486" y="71933"/>
                      <a:pt x="196486" y="81956"/>
                    </a:cubicBezTo>
                    <a:cubicBezTo>
                      <a:pt x="196486" y="91976"/>
                      <a:pt x="190321" y="98143"/>
                      <a:pt x="182228" y="981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33" name="Graphic 186">
            <a:extLst>
              <a:ext uri="{FF2B5EF4-FFF2-40B4-BE49-F238E27FC236}">
                <a16:creationId xmlns:a16="http://schemas.microsoft.com/office/drawing/2014/main" id="{0B78DCB3-33D1-4209-93DF-7C3CA9FD163F}"/>
              </a:ext>
            </a:extLst>
          </p:cNvPr>
          <p:cNvGrpSpPr/>
          <p:nvPr/>
        </p:nvGrpSpPr>
        <p:grpSpPr>
          <a:xfrm>
            <a:off x="3017322" y="2275885"/>
            <a:ext cx="522694" cy="483372"/>
            <a:chOff x="3017322" y="2275885"/>
            <a:chExt cx="522694" cy="483372"/>
          </a:xfrm>
        </p:grpSpPr>
        <p:sp>
          <p:nvSpPr>
            <p:cNvPr id="334" name="Graphic 186">
              <a:extLst>
                <a:ext uri="{FF2B5EF4-FFF2-40B4-BE49-F238E27FC236}">
                  <a16:creationId xmlns:a16="http://schemas.microsoft.com/office/drawing/2014/main" id="{1BD1E8EF-BDC8-45F1-9FBD-6BFED6125C64}"/>
                </a:ext>
              </a:extLst>
            </p:cNvPr>
            <p:cNvSpPr/>
            <p:nvPr/>
          </p:nvSpPr>
          <p:spPr>
            <a:xfrm>
              <a:off x="3017322" y="2275885"/>
              <a:ext cx="522694" cy="483372"/>
            </a:xfrm>
            <a:custGeom>
              <a:avLst/>
              <a:gdLst>
                <a:gd name="connsiteX0" fmla="*/ 516651 w 522694"/>
                <a:gd name="connsiteY0" fmla="*/ 274313 h 483372"/>
                <a:gd name="connsiteX1" fmla="*/ 508464 w 522694"/>
                <a:gd name="connsiteY1" fmla="*/ 264701 h 483372"/>
                <a:gd name="connsiteX2" fmla="*/ 470723 w 522694"/>
                <a:gd name="connsiteY2" fmla="*/ 268971 h 483372"/>
                <a:gd name="connsiteX3" fmla="*/ 423015 w 522694"/>
                <a:gd name="connsiteY3" fmla="*/ 306353 h 483372"/>
                <a:gd name="connsiteX4" fmla="*/ 381799 w 522694"/>
                <a:gd name="connsiteY4" fmla="*/ 321894 h 483372"/>
                <a:gd name="connsiteX5" fmla="*/ 381722 w 522694"/>
                <a:gd name="connsiteY5" fmla="*/ 321449 h 483372"/>
                <a:gd name="connsiteX6" fmla="*/ 444451 w 522694"/>
                <a:gd name="connsiteY6" fmla="*/ 183364 h 483372"/>
                <a:gd name="connsiteX7" fmla="*/ 261088 w 522694"/>
                <a:gd name="connsiteY7" fmla="*/ 0 h 483372"/>
                <a:gd name="connsiteX8" fmla="*/ 77724 w 522694"/>
                <a:gd name="connsiteY8" fmla="*/ 183364 h 483372"/>
                <a:gd name="connsiteX9" fmla="*/ 140049 w 522694"/>
                <a:gd name="connsiteY9" fmla="*/ 321087 h 483372"/>
                <a:gd name="connsiteX10" fmla="*/ 89423 w 522694"/>
                <a:gd name="connsiteY10" fmla="*/ 302442 h 483372"/>
                <a:gd name="connsiteX11" fmla="*/ 69485 w 522694"/>
                <a:gd name="connsiteY11" fmla="*/ 264701 h 483372"/>
                <a:gd name="connsiteX12" fmla="*/ 37086 w 522694"/>
                <a:gd name="connsiteY12" fmla="*/ 286775 h 483372"/>
                <a:gd name="connsiteX13" fmla="*/ 59 w 522694"/>
                <a:gd name="connsiteY13" fmla="*/ 311340 h 483372"/>
                <a:gd name="connsiteX14" fmla="*/ 65569 w 522694"/>
                <a:gd name="connsiteY14" fmla="*/ 321307 h 483372"/>
                <a:gd name="connsiteX15" fmla="*/ 153661 w 522694"/>
                <a:gd name="connsiteY15" fmla="*/ 354522 h 483372"/>
                <a:gd name="connsiteX16" fmla="*/ 175082 w 522694"/>
                <a:gd name="connsiteY16" fmla="*/ 399837 h 483372"/>
                <a:gd name="connsiteX17" fmla="*/ 112071 w 522694"/>
                <a:gd name="connsiteY17" fmla="*/ 423286 h 483372"/>
                <a:gd name="connsiteX18" fmla="*/ 46562 w 522694"/>
                <a:gd name="connsiteY18" fmla="*/ 433253 h 483372"/>
                <a:gd name="connsiteX19" fmla="*/ 83589 w 522694"/>
                <a:gd name="connsiteY19" fmla="*/ 457819 h 483372"/>
                <a:gd name="connsiteX20" fmla="*/ 115988 w 522694"/>
                <a:gd name="connsiteY20" fmla="*/ 479892 h 483372"/>
                <a:gd name="connsiteX21" fmla="*/ 135925 w 522694"/>
                <a:gd name="connsiteY21" fmla="*/ 442157 h 483372"/>
                <a:gd name="connsiteX22" fmla="*/ 196562 w 522694"/>
                <a:gd name="connsiteY22" fmla="*/ 420476 h 483372"/>
                <a:gd name="connsiteX23" fmla="*/ 261524 w 522694"/>
                <a:gd name="connsiteY23" fmla="*/ 441647 h 483372"/>
                <a:gd name="connsiteX24" fmla="*/ 327212 w 522694"/>
                <a:gd name="connsiteY24" fmla="*/ 419960 h 483372"/>
                <a:gd name="connsiteX25" fmla="*/ 395269 w 522694"/>
                <a:gd name="connsiteY25" fmla="*/ 436490 h 483372"/>
                <a:gd name="connsiteX26" fmla="*/ 431755 w 522694"/>
                <a:gd name="connsiteY26" fmla="*/ 471069 h 483372"/>
                <a:gd name="connsiteX27" fmla="*/ 469496 w 522694"/>
                <a:gd name="connsiteY27" fmla="*/ 475338 h 483372"/>
                <a:gd name="connsiteX28" fmla="*/ 477688 w 522694"/>
                <a:gd name="connsiteY28" fmla="*/ 465727 h 483372"/>
                <a:gd name="connsiteX29" fmla="*/ 469496 w 522694"/>
                <a:gd name="connsiteY29" fmla="*/ 433686 h 483372"/>
                <a:gd name="connsiteX30" fmla="*/ 477330 w 522694"/>
                <a:gd name="connsiteY30" fmla="*/ 409477 h 483372"/>
                <a:gd name="connsiteX31" fmla="*/ 442439 w 522694"/>
                <a:gd name="connsiteY31" fmla="*/ 399510 h 483372"/>
                <a:gd name="connsiteX32" fmla="*/ 398867 w 522694"/>
                <a:gd name="connsiteY32" fmla="*/ 411403 h 483372"/>
                <a:gd name="connsiteX33" fmla="*/ 349598 w 522694"/>
                <a:gd name="connsiteY33" fmla="*/ 397757 h 483372"/>
                <a:gd name="connsiteX34" fmla="*/ 368669 w 522694"/>
                <a:gd name="connsiteY34" fmla="*/ 357623 h 483372"/>
                <a:gd name="connsiteX35" fmla="*/ 430490 w 522694"/>
                <a:gd name="connsiteY35" fmla="*/ 335902 h 483372"/>
                <a:gd name="connsiteX36" fmla="*/ 481404 w 522694"/>
                <a:gd name="connsiteY36" fmla="*/ 340527 h 483372"/>
                <a:gd name="connsiteX37" fmla="*/ 516295 w 522694"/>
                <a:gd name="connsiteY37" fmla="*/ 330560 h 483372"/>
                <a:gd name="connsiteX38" fmla="*/ 508464 w 522694"/>
                <a:gd name="connsiteY38" fmla="*/ 306350 h 483372"/>
                <a:gd name="connsiteX39" fmla="*/ 516651 w 522694"/>
                <a:gd name="connsiteY39" fmla="*/ 274313 h 48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4" h="483372">
                  <a:moveTo>
                    <a:pt x="516651" y="274313"/>
                  </a:moveTo>
                  <a:cubicBezTo>
                    <a:pt x="513553" y="268192"/>
                    <a:pt x="508464" y="264701"/>
                    <a:pt x="508464" y="264701"/>
                  </a:cubicBezTo>
                  <a:cubicBezTo>
                    <a:pt x="508464" y="264701"/>
                    <a:pt x="482474" y="244053"/>
                    <a:pt x="470723" y="268971"/>
                  </a:cubicBezTo>
                  <a:cubicBezTo>
                    <a:pt x="458975" y="293894"/>
                    <a:pt x="423015" y="306353"/>
                    <a:pt x="423015" y="306353"/>
                  </a:cubicBezTo>
                  <a:lnTo>
                    <a:pt x="381799" y="321894"/>
                  </a:lnTo>
                  <a:cubicBezTo>
                    <a:pt x="381780" y="321746"/>
                    <a:pt x="381743" y="321597"/>
                    <a:pt x="381722" y="321449"/>
                  </a:cubicBezTo>
                  <a:cubicBezTo>
                    <a:pt x="420161" y="287838"/>
                    <a:pt x="444451" y="238439"/>
                    <a:pt x="444451" y="183364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4"/>
                  </a:cubicBezTo>
                  <a:cubicBezTo>
                    <a:pt x="77724" y="238244"/>
                    <a:pt x="101841" y="287483"/>
                    <a:pt x="140049" y="321087"/>
                  </a:cubicBezTo>
                  <a:cubicBezTo>
                    <a:pt x="109629" y="309896"/>
                    <a:pt x="89423" y="302442"/>
                    <a:pt x="89423" y="302442"/>
                  </a:cubicBezTo>
                  <a:cubicBezTo>
                    <a:pt x="89423" y="302442"/>
                    <a:pt x="90134" y="273602"/>
                    <a:pt x="69485" y="264701"/>
                  </a:cubicBezTo>
                  <a:cubicBezTo>
                    <a:pt x="48837" y="255801"/>
                    <a:pt x="39578" y="277874"/>
                    <a:pt x="37086" y="286775"/>
                  </a:cubicBezTo>
                  <a:cubicBezTo>
                    <a:pt x="37086" y="286775"/>
                    <a:pt x="-1721" y="288911"/>
                    <a:pt x="59" y="311340"/>
                  </a:cubicBezTo>
                  <a:cubicBezTo>
                    <a:pt x="1840" y="333769"/>
                    <a:pt x="38864" y="337330"/>
                    <a:pt x="65569" y="321307"/>
                  </a:cubicBezTo>
                  <a:lnTo>
                    <a:pt x="153661" y="354522"/>
                  </a:lnTo>
                  <a:cubicBezTo>
                    <a:pt x="157272" y="371383"/>
                    <a:pt x="164735" y="386800"/>
                    <a:pt x="175082" y="399837"/>
                  </a:cubicBezTo>
                  <a:lnTo>
                    <a:pt x="112071" y="423286"/>
                  </a:lnTo>
                  <a:cubicBezTo>
                    <a:pt x="85373" y="407266"/>
                    <a:pt x="48343" y="410825"/>
                    <a:pt x="46562" y="433253"/>
                  </a:cubicBezTo>
                  <a:cubicBezTo>
                    <a:pt x="44781" y="455685"/>
                    <a:pt x="83589" y="457819"/>
                    <a:pt x="83589" y="457819"/>
                  </a:cubicBezTo>
                  <a:cubicBezTo>
                    <a:pt x="86081" y="466722"/>
                    <a:pt x="95337" y="488796"/>
                    <a:pt x="115988" y="479892"/>
                  </a:cubicBezTo>
                  <a:cubicBezTo>
                    <a:pt x="136636" y="470992"/>
                    <a:pt x="135925" y="442157"/>
                    <a:pt x="135925" y="442157"/>
                  </a:cubicBezTo>
                  <a:cubicBezTo>
                    <a:pt x="135925" y="442157"/>
                    <a:pt x="141941" y="440540"/>
                    <a:pt x="196562" y="420476"/>
                  </a:cubicBezTo>
                  <a:cubicBezTo>
                    <a:pt x="214789" y="433779"/>
                    <a:pt x="237234" y="441647"/>
                    <a:pt x="261524" y="441647"/>
                  </a:cubicBezTo>
                  <a:cubicBezTo>
                    <a:pt x="286135" y="441647"/>
                    <a:pt x="308861" y="433581"/>
                    <a:pt x="327212" y="419960"/>
                  </a:cubicBezTo>
                  <a:lnTo>
                    <a:pt x="395269" y="436490"/>
                  </a:lnTo>
                  <a:cubicBezTo>
                    <a:pt x="395269" y="436490"/>
                    <a:pt x="420010" y="446148"/>
                    <a:pt x="431755" y="471069"/>
                  </a:cubicBezTo>
                  <a:cubicBezTo>
                    <a:pt x="443502" y="495993"/>
                    <a:pt x="469496" y="475338"/>
                    <a:pt x="469496" y="475338"/>
                  </a:cubicBezTo>
                  <a:cubicBezTo>
                    <a:pt x="469496" y="475338"/>
                    <a:pt x="474584" y="471848"/>
                    <a:pt x="477688" y="465727"/>
                  </a:cubicBezTo>
                  <a:cubicBezTo>
                    <a:pt x="484409" y="452442"/>
                    <a:pt x="489727" y="430762"/>
                    <a:pt x="469496" y="433686"/>
                  </a:cubicBezTo>
                  <a:cubicBezTo>
                    <a:pt x="469496" y="433686"/>
                    <a:pt x="480888" y="419088"/>
                    <a:pt x="477330" y="409477"/>
                  </a:cubicBezTo>
                  <a:cubicBezTo>
                    <a:pt x="473768" y="399865"/>
                    <a:pt x="455253" y="394168"/>
                    <a:pt x="442439" y="399510"/>
                  </a:cubicBezTo>
                  <a:cubicBezTo>
                    <a:pt x="429621" y="404849"/>
                    <a:pt x="414306" y="413975"/>
                    <a:pt x="398867" y="411403"/>
                  </a:cubicBezTo>
                  <a:cubicBezTo>
                    <a:pt x="394672" y="410701"/>
                    <a:pt x="388065" y="411684"/>
                    <a:pt x="349598" y="397757"/>
                  </a:cubicBezTo>
                  <a:cubicBezTo>
                    <a:pt x="358486" y="385994"/>
                    <a:pt x="365055" y="372394"/>
                    <a:pt x="368669" y="357623"/>
                  </a:cubicBezTo>
                  <a:cubicBezTo>
                    <a:pt x="402447" y="345421"/>
                    <a:pt x="426694" y="336826"/>
                    <a:pt x="430490" y="335902"/>
                  </a:cubicBezTo>
                  <a:cubicBezTo>
                    <a:pt x="445088" y="332340"/>
                    <a:pt x="468587" y="335191"/>
                    <a:pt x="481404" y="340527"/>
                  </a:cubicBezTo>
                  <a:cubicBezTo>
                    <a:pt x="494222" y="345869"/>
                    <a:pt x="512734" y="340171"/>
                    <a:pt x="516295" y="330560"/>
                  </a:cubicBezTo>
                  <a:cubicBezTo>
                    <a:pt x="519856" y="320948"/>
                    <a:pt x="508464" y="306350"/>
                    <a:pt x="508464" y="306350"/>
                  </a:cubicBezTo>
                  <a:cubicBezTo>
                    <a:pt x="528695" y="309281"/>
                    <a:pt x="523375" y="287600"/>
                    <a:pt x="516651" y="274313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35" name="Graphic 186">
              <a:extLst>
                <a:ext uri="{FF2B5EF4-FFF2-40B4-BE49-F238E27FC236}">
                  <a16:creationId xmlns:a16="http://schemas.microsoft.com/office/drawing/2014/main" id="{3DEC86C4-8405-4C8F-A509-077C282CC2E5}"/>
                </a:ext>
              </a:extLst>
            </p:cNvPr>
            <p:cNvGrpSpPr/>
            <p:nvPr/>
          </p:nvGrpSpPr>
          <p:grpSpPr>
            <a:xfrm>
              <a:off x="3160153" y="2329529"/>
              <a:ext cx="241635" cy="257937"/>
              <a:chOff x="3160153" y="2329529"/>
              <a:chExt cx="241635" cy="257937"/>
            </a:xfrm>
            <a:solidFill>
              <a:srgbClr val="FFFFFF"/>
            </a:solidFill>
          </p:grpSpPr>
          <p:sp>
            <p:nvSpPr>
              <p:cNvPr id="336" name="Graphic 186">
                <a:extLst>
                  <a:ext uri="{FF2B5EF4-FFF2-40B4-BE49-F238E27FC236}">
                    <a16:creationId xmlns:a16="http://schemas.microsoft.com/office/drawing/2014/main" id="{637B6B74-FFCE-4E40-B6BF-8FD65B107C30}"/>
                  </a:ext>
                </a:extLst>
              </p:cNvPr>
              <p:cNvSpPr/>
              <p:nvPr/>
            </p:nvSpPr>
            <p:spPr>
              <a:xfrm>
                <a:off x="3286636" y="2412341"/>
                <a:ext cx="115152" cy="175124"/>
              </a:xfrm>
              <a:custGeom>
                <a:avLst/>
                <a:gdLst>
                  <a:gd name="connsiteX0" fmla="*/ 105547 w 115152"/>
                  <a:gd name="connsiteY0" fmla="*/ 78497 h 175124"/>
                  <a:gd name="connsiteX1" fmla="*/ 115152 w 115152"/>
                  <a:gd name="connsiteY1" fmla="*/ 69874 h 175124"/>
                  <a:gd name="connsiteX2" fmla="*/ 106419 w 115152"/>
                  <a:gd name="connsiteY2" fmla="*/ 61246 h 175124"/>
                  <a:gd name="connsiteX3" fmla="*/ 75015 w 115152"/>
                  <a:gd name="connsiteY3" fmla="*/ 61246 h 175124"/>
                  <a:gd name="connsiteX4" fmla="*/ 71531 w 115152"/>
                  <a:gd name="connsiteY4" fmla="*/ 35364 h 175124"/>
                  <a:gd name="connsiteX5" fmla="*/ 101191 w 115152"/>
                  <a:gd name="connsiteY5" fmla="*/ 22432 h 175124"/>
                  <a:gd name="connsiteX6" fmla="*/ 105547 w 115152"/>
                  <a:gd name="connsiteY6" fmla="*/ 11210 h 175124"/>
                  <a:gd name="connsiteX7" fmla="*/ 94214 w 115152"/>
                  <a:gd name="connsiteY7" fmla="*/ 6903 h 175124"/>
                  <a:gd name="connsiteX8" fmla="*/ 66294 w 115152"/>
                  <a:gd name="connsiteY8" fmla="*/ 18110 h 175124"/>
                  <a:gd name="connsiteX9" fmla="*/ 58442 w 115152"/>
                  <a:gd name="connsiteY9" fmla="*/ 0 h 175124"/>
                  <a:gd name="connsiteX10" fmla="*/ 54086 w 115152"/>
                  <a:gd name="connsiteY10" fmla="*/ 2594 h 175124"/>
                  <a:gd name="connsiteX11" fmla="*/ 0 w 115152"/>
                  <a:gd name="connsiteY11" fmla="*/ 15535 h 175124"/>
                  <a:gd name="connsiteX12" fmla="*/ 0 w 115152"/>
                  <a:gd name="connsiteY12" fmla="*/ 175125 h 175124"/>
                  <a:gd name="connsiteX13" fmla="*/ 65422 w 115152"/>
                  <a:gd name="connsiteY13" fmla="*/ 121635 h 175124"/>
                  <a:gd name="connsiteX14" fmla="*/ 94214 w 115152"/>
                  <a:gd name="connsiteY14" fmla="*/ 133708 h 175124"/>
                  <a:gd name="connsiteX15" fmla="*/ 97698 w 115152"/>
                  <a:gd name="connsiteY15" fmla="*/ 134580 h 175124"/>
                  <a:gd name="connsiteX16" fmla="*/ 105547 w 115152"/>
                  <a:gd name="connsiteY16" fmla="*/ 129398 h 175124"/>
                  <a:gd name="connsiteX17" fmla="*/ 101191 w 115152"/>
                  <a:gd name="connsiteY17" fmla="*/ 117326 h 175124"/>
                  <a:gd name="connsiteX18" fmla="*/ 70659 w 115152"/>
                  <a:gd name="connsiteY18" fmla="*/ 105247 h 175124"/>
                  <a:gd name="connsiteX19" fmla="*/ 75015 w 115152"/>
                  <a:gd name="connsiteY19" fmla="*/ 78503 h 175124"/>
                  <a:gd name="connsiteX20" fmla="*/ 105547 w 115152"/>
                  <a:gd name="connsiteY20" fmla="*/ 78503 h 17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5152" h="175124">
                    <a:moveTo>
                      <a:pt x="105547" y="78497"/>
                    </a:moveTo>
                    <a:cubicBezTo>
                      <a:pt x="110784" y="78497"/>
                      <a:pt x="114281" y="74187"/>
                      <a:pt x="115152" y="69874"/>
                    </a:cubicBezTo>
                    <a:cubicBezTo>
                      <a:pt x="115152" y="64696"/>
                      <a:pt x="110787" y="61246"/>
                      <a:pt x="106419" y="61246"/>
                    </a:cubicBezTo>
                    <a:lnTo>
                      <a:pt x="75015" y="61246"/>
                    </a:lnTo>
                    <a:cubicBezTo>
                      <a:pt x="75015" y="51752"/>
                      <a:pt x="73272" y="43136"/>
                      <a:pt x="71531" y="35364"/>
                    </a:cubicBezTo>
                    <a:lnTo>
                      <a:pt x="101191" y="22432"/>
                    </a:lnTo>
                    <a:cubicBezTo>
                      <a:pt x="105547" y="20704"/>
                      <a:pt x="107300" y="15532"/>
                      <a:pt x="105547" y="11210"/>
                    </a:cubicBezTo>
                    <a:cubicBezTo>
                      <a:pt x="103804" y="6903"/>
                      <a:pt x="98570" y="5181"/>
                      <a:pt x="94214" y="6903"/>
                    </a:cubicBezTo>
                    <a:lnTo>
                      <a:pt x="66294" y="18110"/>
                    </a:lnTo>
                    <a:cubicBezTo>
                      <a:pt x="64551" y="12082"/>
                      <a:pt x="61938" y="6041"/>
                      <a:pt x="58442" y="0"/>
                    </a:cubicBezTo>
                    <a:cubicBezTo>
                      <a:pt x="56701" y="859"/>
                      <a:pt x="54958" y="1731"/>
                      <a:pt x="54086" y="2594"/>
                    </a:cubicBezTo>
                    <a:cubicBezTo>
                      <a:pt x="39259" y="10353"/>
                      <a:pt x="20942" y="15535"/>
                      <a:pt x="0" y="15535"/>
                    </a:cubicBezTo>
                    <a:lnTo>
                      <a:pt x="0" y="175125"/>
                    </a:lnTo>
                    <a:cubicBezTo>
                      <a:pt x="28791" y="165631"/>
                      <a:pt x="52345" y="148380"/>
                      <a:pt x="65422" y="121635"/>
                    </a:cubicBezTo>
                    <a:lnTo>
                      <a:pt x="94214" y="133708"/>
                    </a:lnTo>
                    <a:cubicBezTo>
                      <a:pt x="95082" y="133708"/>
                      <a:pt x="96826" y="134580"/>
                      <a:pt x="97698" y="134580"/>
                    </a:cubicBezTo>
                    <a:cubicBezTo>
                      <a:pt x="101191" y="134580"/>
                      <a:pt x="104675" y="131986"/>
                      <a:pt x="105547" y="129398"/>
                    </a:cubicBezTo>
                    <a:cubicBezTo>
                      <a:pt x="107303" y="125089"/>
                      <a:pt x="105547" y="119907"/>
                      <a:pt x="101191" y="117326"/>
                    </a:cubicBezTo>
                    <a:lnTo>
                      <a:pt x="70659" y="105247"/>
                    </a:lnTo>
                    <a:cubicBezTo>
                      <a:pt x="73272" y="96616"/>
                      <a:pt x="75015" y="87994"/>
                      <a:pt x="75015" y="78503"/>
                    </a:cubicBezTo>
                    <a:lnTo>
                      <a:pt x="105547" y="78503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" name="Graphic 186">
                <a:extLst>
                  <a:ext uri="{FF2B5EF4-FFF2-40B4-BE49-F238E27FC236}">
                    <a16:creationId xmlns:a16="http://schemas.microsoft.com/office/drawing/2014/main" id="{14C99389-7AFC-4945-97AF-2930B2538407}"/>
                  </a:ext>
                </a:extLst>
              </p:cNvPr>
              <p:cNvSpPr/>
              <p:nvPr/>
            </p:nvSpPr>
            <p:spPr>
              <a:xfrm>
                <a:off x="3198534" y="2329529"/>
                <a:ext cx="164001" cy="88846"/>
              </a:xfrm>
              <a:custGeom>
                <a:avLst/>
                <a:gdLst>
                  <a:gd name="connsiteX0" fmla="*/ 140447 w 164001"/>
                  <a:gd name="connsiteY0" fmla="*/ 74178 h 88846"/>
                  <a:gd name="connsiteX1" fmla="*/ 122993 w 164001"/>
                  <a:gd name="connsiteY1" fmla="*/ 55205 h 88846"/>
                  <a:gd name="connsiteX2" fmla="*/ 146547 w 164001"/>
                  <a:gd name="connsiteY2" fmla="*/ 28460 h 88846"/>
                  <a:gd name="connsiteX3" fmla="*/ 149168 w 164001"/>
                  <a:gd name="connsiteY3" fmla="*/ 29320 h 88846"/>
                  <a:gd name="connsiteX4" fmla="*/ 164001 w 164001"/>
                  <a:gd name="connsiteY4" fmla="*/ 14660 h 88846"/>
                  <a:gd name="connsiteX5" fmla="*/ 149168 w 164001"/>
                  <a:gd name="connsiteY5" fmla="*/ 0 h 88846"/>
                  <a:gd name="connsiteX6" fmla="*/ 134335 w 164001"/>
                  <a:gd name="connsiteY6" fmla="*/ 14660 h 88846"/>
                  <a:gd name="connsiteX7" fmla="*/ 135207 w 164001"/>
                  <a:gd name="connsiteY7" fmla="*/ 20704 h 88846"/>
                  <a:gd name="connsiteX8" fmla="*/ 111653 w 164001"/>
                  <a:gd name="connsiteY8" fmla="*/ 47445 h 88846"/>
                  <a:gd name="connsiteX9" fmla="*/ 82865 w 164001"/>
                  <a:gd name="connsiteY9" fmla="*/ 40545 h 88846"/>
                  <a:gd name="connsiteX10" fmla="*/ 52330 w 164001"/>
                  <a:gd name="connsiteY10" fmla="*/ 48305 h 88846"/>
                  <a:gd name="connsiteX11" fmla="*/ 27907 w 164001"/>
                  <a:gd name="connsiteY11" fmla="*/ 20704 h 88846"/>
                  <a:gd name="connsiteX12" fmla="*/ 29648 w 164001"/>
                  <a:gd name="connsiteY12" fmla="*/ 14660 h 88846"/>
                  <a:gd name="connsiteX13" fmla="*/ 14821 w 164001"/>
                  <a:gd name="connsiteY13" fmla="*/ 0 h 88846"/>
                  <a:gd name="connsiteX14" fmla="*/ 0 w 164001"/>
                  <a:gd name="connsiteY14" fmla="*/ 14660 h 88846"/>
                  <a:gd name="connsiteX15" fmla="*/ 14821 w 164001"/>
                  <a:gd name="connsiteY15" fmla="*/ 29320 h 88846"/>
                  <a:gd name="connsiteX16" fmla="*/ 17442 w 164001"/>
                  <a:gd name="connsiteY16" fmla="*/ 28460 h 88846"/>
                  <a:gd name="connsiteX17" fmla="*/ 40997 w 164001"/>
                  <a:gd name="connsiteY17" fmla="*/ 56065 h 88846"/>
                  <a:gd name="connsiteX18" fmla="*/ 25292 w 164001"/>
                  <a:gd name="connsiteY18" fmla="*/ 74175 h 88846"/>
                  <a:gd name="connsiteX19" fmla="*/ 28779 w 164001"/>
                  <a:gd name="connsiteY19" fmla="*/ 76765 h 88846"/>
                  <a:gd name="connsiteX20" fmla="*/ 82865 w 164001"/>
                  <a:gd name="connsiteY20" fmla="*/ 88847 h 88846"/>
                  <a:gd name="connsiteX21" fmla="*/ 136951 w 164001"/>
                  <a:gd name="connsiteY21" fmla="*/ 76765 h 88846"/>
                  <a:gd name="connsiteX22" fmla="*/ 140447 w 164001"/>
                  <a:gd name="connsiteY22" fmla="*/ 74178 h 88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4001" h="88846">
                    <a:moveTo>
                      <a:pt x="140447" y="74178"/>
                    </a:moveTo>
                    <a:cubicBezTo>
                      <a:pt x="136082" y="66418"/>
                      <a:pt x="129970" y="60377"/>
                      <a:pt x="122993" y="55205"/>
                    </a:cubicBezTo>
                    <a:lnTo>
                      <a:pt x="146547" y="28460"/>
                    </a:lnTo>
                    <a:cubicBezTo>
                      <a:pt x="147416" y="29320"/>
                      <a:pt x="148297" y="29320"/>
                      <a:pt x="149168" y="29320"/>
                    </a:cubicBezTo>
                    <a:cubicBezTo>
                      <a:pt x="157018" y="29320"/>
                      <a:pt x="164001" y="22420"/>
                      <a:pt x="164001" y="14660"/>
                    </a:cubicBezTo>
                    <a:cubicBezTo>
                      <a:pt x="164001" y="6032"/>
                      <a:pt x="157021" y="0"/>
                      <a:pt x="149168" y="0"/>
                    </a:cubicBezTo>
                    <a:cubicBezTo>
                      <a:pt x="140447" y="0"/>
                      <a:pt x="134335" y="6032"/>
                      <a:pt x="134335" y="14660"/>
                    </a:cubicBezTo>
                    <a:cubicBezTo>
                      <a:pt x="134335" y="16382"/>
                      <a:pt x="134335" y="18970"/>
                      <a:pt x="135207" y="20704"/>
                    </a:cubicBezTo>
                    <a:lnTo>
                      <a:pt x="111653" y="47445"/>
                    </a:lnTo>
                    <a:cubicBezTo>
                      <a:pt x="102932" y="43123"/>
                      <a:pt x="93339" y="40545"/>
                      <a:pt x="82865" y="40545"/>
                    </a:cubicBezTo>
                    <a:cubicBezTo>
                      <a:pt x="72400" y="40545"/>
                      <a:pt x="61923" y="43123"/>
                      <a:pt x="52330" y="48305"/>
                    </a:cubicBezTo>
                    <a:lnTo>
                      <a:pt x="27907" y="20704"/>
                    </a:lnTo>
                    <a:cubicBezTo>
                      <a:pt x="28779" y="18973"/>
                      <a:pt x="29648" y="16382"/>
                      <a:pt x="29648" y="14660"/>
                    </a:cubicBezTo>
                    <a:cubicBezTo>
                      <a:pt x="29648" y="6032"/>
                      <a:pt x="22670" y="0"/>
                      <a:pt x="14821" y="0"/>
                    </a:cubicBezTo>
                    <a:cubicBezTo>
                      <a:pt x="6100" y="0"/>
                      <a:pt x="0" y="6032"/>
                      <a:pt x="0" y="14660"/>
                    </a:cubicBezTo>
                    <a:cubicBezTo>
                      <a:pt x="0" y="22420"/>
                      <a:pt x="6100" y="29320"/>
                      <a:pt x="14821" y="29320"/>
                    </a:cubicBezTo>
                    <a:cubicBezTo>
                      <a:pt x="15705" y="29320"/>
                      <a:pt x="16571" y="29320"/>
                      <a:pt x="17442" y="28460"/>
                    </a:cubicBezTo>
                    <a:lnTo>
                      <a:pt x="40997" y="56065"/>
                    </a:lnTo>
                    <a:cubicBezTo>
                      <a:pt x="34888" y="61246"/>
                      <a:pt x="29648" y="67274"/>
                      <a:pt x="25292" y="74175"/>
                    </a:cubicBezTo>
                    <a:cubicBezTo>
                      <a:pt x="26163" y="75046"/>
                      <a:pt x="27035" y="75906"/>
                      <a:pt x="28779" y="76765"/>
                    </a:cubicBezTo>
                    <a:cubicBezTo>
                      <a:pt x="42740" y="83666"/>
                      <a:pt x="61923" y="88847"/>
                      <a:pt x="82865" y="88847"/>
                    </a:cubicBezTo>
                    <a:cubicBezTo>
                      <a:pt x="103804" y="88847"/>
                      <a:pt x="122990" y="83666"/>
                      <a:pt x="136951" y="76765"/>
                    </a:cubicBezTo>
                    <a:cubicBezTo>
                      <a:pt x="138691" y="75912"/>
                      <a:pt x="139563" y="75049"/>
                      <a:pt x="140447" y="74178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" name="Graphic 186">
                <a:extLst>
                  <a:ext uri="{FF2B5EF4-FFF2-40B4-BE49-F238E27FC236}">
                    <a16:creationId xmlns:a16="http://schemas.microsoft.com/office/drawing/2014/main" id="{89F6EBF4-F4C4-4B94-A4E0-64C92636243A}"/>
                  </a:ext>
                </a:extLst>
              </p:cNvPr>
              <p:cNvSpPr/>
              <p:nvPr/>
            </p:nvSpPr>
            <p:spPr>
              <a:xfrm>
                <a:off x="3160153" y="2412338"/>
                <a:ext cx="116018" cy="175115"/>
              </a:xfrm>
              <a:custGeom>
                <a:avLst/>
                <a:gdLst>
                  <a:gd name="connsiteX0" fmla="*/ 57567 w 116018"/>
                  <a:gd name="connsiteY0" fmla="*/ 0 h 175115"/>
                  <a:gd name="connsiteX1" fmla="*/ 48846 w 116018"/>
                  <a:gd name="connsiteY1" fmla="*/ 18982 h 175115"/>
                  <a:gd name="connsiteX2" fmla="*/ 20055 w 116018"/>
                  <a:gd name="connsiteY2" fmla="*/ 6900 h 175115"/>
                  <a:gd name="connsiteX3" fmla="*/ 8721 w 116018"/>
                  <a:gd name="connsiteY3" fmla="*/ 11210 h 175115"/>
                  <a:gd name="connsiteX4" fmla="*/ 13949 w 116018"/>
                  <a:gd name="connsiteY4" fmla="*/ 22432 h 175115"/>
                  <a:gd name="connsiteX5" fmla="*/ 44481 w 116018"/>
                  <a:gd name="connsiteY5" fmla="*/ 35361 h 175115"/>
                  <a:gd name="connsiteX6" fmla="*/ 40997 w 116018"/>
                  <a:gd name="connsiteY6" fmla="*/ 61243 h 175115"/>
                  <a:gd name="connsiteX7" fmla="*/ 8721 w 116018"/>
                  <a:gd name="connsiteY7" fmla="*/ 61243 h 175115"/>
                  <a:gd name="connsiteX8" fmla="*/ 0 w 116018"/>
                  <a:gd name="connsiteY8" fmla="*/ 69874 h 175115"/>
                  <a:gd name="connsiteX9" fmla="*/ 8721 w 116018"/>
                  <a:gd name="connsiteY9" fmla="*/ 78497 h 175115"/>
                  <a:gd name="connsiteX10" fmla="*/ 40997 w 116018"/>
                  <a:gd name="connsiteY10" fmla="*/ 78497 h 175115"/>
                  <a:gd name="connsiteX11" fmla="*/ 44481 w 116018"/>
                  <a:gd name="connsiteY11" fmla="*/ 104379 h 175115"/>
                  <a:gd name="connsiteX12" fmla="*/ 13949 w 116018"/>
                  <a:gd name="connsiteY12" fmla="*/ 117320 h 175115"/>
                  <a:gd name="connsiteX13" fmla="*/ 8721 w 116018"/>
                  <a:gd name="connsiteY13" fmla="*/ 129392 h 175115"/>
                  <a:gd name="connsiteX14" fmla="*/ 17442 w 116018"/>
                  <a:gd name="connsiteY14" fmla="*/ 134570 h 175115"/>
                  <a:gd name="connsiteX15" fmla="*/ 20055 w 116018"/>
                  <a:gd name="connsiteY15" fmla="*/ 133702 h 175115"/>
                  <a:gd name="connsiteX16" fmla="*/ 50589 w 116018"/>
                  <a:gd name="connsiteY16" fmla="*/ 120770 h 175115"/>
                  <a:gd name="connsiteX17" fmla="*/ 116018 w 116018"/>
                  <a:gd name="connsiteY17" fmla="*/ 175115 h 175115"/>
                  <a:gd name="connsiteX18" fmla="*/ 116018 w 116018"/>
                  <a:gd name="connsiteY18" fmla="*/ 15532 h 175115"/>
                  <a:gd name="connsiteX19" fmla="*/ 61932 w 116018"/>
                  <a:gd name="connsiteY19" fmla="*/ 2588 h 175115"/>
                  <a:gd name="connsiteX20" fmla="*/ 57567 w 116018"/>
                  <a:gd name="connsiteY20" fmla="*/ 0 h 175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6018" h="175115">
                    <a:moveTo>
                      <a:pt x="57567" y="0"/>
                    </a:moveTo>
                    <a:cubicBezTo>
                      <a:pt x="54083" y="6041"/>
                      <a:pt x="51458" y="12082"/>
                      <a:pt x="48846" y="18982"/>
                    </a:cubicBezTo>
                    <a:lnTo>
                      <a:pt x="20055" y="6900"/>
                    </a:lnTo>
                    <a:cubicBezTo>
                      <a:pt x="15699" y="5181"/>
                      <a:pt x="10462" y="6900"/>
                      <a:pt x="8721" y="11210"/>
                    </a:cubicBezTo>
                    <a:cubicBezTo>
                      <a:pt x="6978" y="15532"/>
                      <a:pt x="9593" y="20701"/>
                      <a:pt x="13949" y="22432"/>
                    </a:cubicBezTo>
                    <a:lnTo>
                      <a:pt x="44481" y="35361"/>
                    </a:lnTo>
                    <a:cubicBezTo>
                      <a:pt x="42737" y="43992"/>
                      <a:pt x="40997" y="52627"/>
                      <a:pt x="40997" y="61243"/>
                    </a:cubicBezTo>
                    <a:lnTo>
                      <a:pt x="8721" y="61243"/>
                    </a:lnTo>
                    <a:cubicBezTo>
                      <a:pt x="3484" y="61243"/>
                      <a:pt x="0" y="64693"/>
                      <a:pt x="0" y="69874"/>
                    </a:cubicBezTo>
                    <a:cubicBezTo>
                      <a:pt x="0" y="74184"/>
                      <a:pt x="3484" y="78497"/>
                      <a:pt x="8721" y="78497"/>
                    </a:cubicBezTo>
                    <a:lnTo>
                      <a:pt x="40997" y="78497"/>
                    </a:lnTo>
                    <a:cubicBezTo>
                      <a:pt x="40997" y="87987"/>
                      <a:pt x="42737" y="96607"/>
                      <a:pt x="44481" y="104379"/>
                    </a:cubicBezTo>
                    <a:lnTo>
                      <a:pt x="13949" y="117320"/>
                    </a:lnTo>
                    <a:cubicBezTo>
                      <a:pt x="8721" y="119898"/>
                      <a:pt x="6978" y="125079"/>
                      <a:pt x="8721" y="129392"/>
                    </a:cubicBezTo>
                    <a:cubicBezTo>
                      <a:pt x="10462" y="131983"/>
                      <a:pt x="13949" y="134570"/>
                      <a:pt x="17442" y="134570"/>
                    </a:cubicBezTo>
                    <a:cubicBezTo>
                      <a:pt x="18314" y="134570"/>
                      <a:pt x="19183" y="133702"/>
                      <a:pt x="20055" y="133702"/>
                    </a:cubicBezTo>
                    <a:lnTo>
                      <a:pt x="50589" y="120770"/>
                    </a:lnTo>
                    <a:cubicBezTo>
                      <a:pt x="62807" y="148374"/>
                      <a:pt x="86358" y="164765"/>
                      <a:pt x="116018" y="175115"/>
                    </a:cubicBezTo>
                    <a:lnTo>
                      <a:pt x="116018" y="15532"/>
                    </a:lnTo>
                    <a:cubicBezTo>
                      <a:pt x="95079" y="15532"/>
                      <a:pt x="76753" y="10350"/>
                      <a:pt x="61932" y="2588"/>
                    </a:cubicBezTo>
                    <a:cubicBezTo>
                      <a:pt x="61051" y="1734"/>
                      <a:pt x="59311" y="863"/>
                      <a:pt x="57567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39" name="Graphic 187">
            <a:extLst>
              <a:ext uri="{FF2B5EF4-FFF2-40B4-BE49-F238E27FC236}">
                <a16:creationId xmlns:a16="http://schemas.microsoft.com/office/drawing/2014/main" id="{B18ADBD9-3807-4BCA-9673-F74875B07B86}"/>
              </a:ext>
            </a:extLst>
          </p:cNvPr>
          <p:cNvGrpSpPr/>
          <p:nvPr/>
        </p:nvGrpSpPr>
        <p:grpSpPr>
          <a:xfrm>
            <a:off x="3017323" y="3875232"/>
            <a:ext cx="522694" cy="483372"/>
            <a:chOff x="3017323" y="3875232"/>
            <a:chExt cx="522694" cy="483372"/>
          </a:xfrm>
        </p:grpSpPr>
        <p:sp>
          <p:nvSpPr>
            <p:cNvPr id="340" name="Graphic 187">
              <a:extLst>
                <a:ext uri="{FF2B5EF4-FFF2-40B4-BE49-F238E27FC236}">
                  <a16:creationId xmlns:a16="http://schemas.microsoft.com/office/drawing/2014/main" id="{C1E4F84C-9DEF-4D2C-8292-042B7997ADE2}"/>
                </a:ext>
              </a:extLst>
            </p:cNvPr>
            <p:cNvSpPr/>
            <p:nvPr/>
          </p:nvSpPr>
          <p:spPr>
            <a:xfrm>
              <a:off x="3017323" y="3875232"/>
              <a:ext cx="522694" cy="483372"/>
            </a:xfrm>
            <a:custGeom>
              <a:avLst/>
              <a:gdLst>
                <a:gd name="connsiteX0" fmla="*/ 516651 w 522694"/>
                <a:gd name="connsiteY0" fmla="*/ 274312 h 483372"/>
                <a:gd name="connsiteX1" fmla="*/ 508464 w 522694"/>
                <a:gd name="connsiteY1" fmla="*/ 264701 h 483372"/>
                <a:gd name="connsiteX2" fmla="*/ 470723 w 522694"/>
                <a:gd name="connsiteY2" fmla="*/ 268970 h 483372"/>
                <a:gd name="connsiteX3" fmla="*/ 423015 w 522694"/>
                <a:gd name="connsiteY3" fmla="*/ 306353 h 483372"/>
                <a:gd name="connsiteX4" fmla="*/ 381799 w 522694"/>
                <a:gd name="connsiteY4" fmla="*/ 321894 h 483372"/>
                <a:gd name="connsiteX5" fmla="*/ 381722 w 522694"/>
                <a:gd name="connsiteY5" fmla="*/ 321449 h 483372"/>
                <a:gd name="connsiteX6" fmla="*/ 444451 w 522694"/>
                <a:gd name="connsiteY6" fmla="*/ 183363 h 483372"/>
                <a:gd name="connsiteX7" fmla="*/ 261088 w 522694"/>
                <a:gd name="connsiteY7" fmla="*/ 0 h 483372"/>
                <a:gd name="connsiteX8" fmla="*/ 77724 w 522694"/>
                <a:gd name="connsiteY8" fmla="*/ 183363 h 483372"/>
                <a:gd name="connsiteX9" fmla="*/ 140049 w 522694"/>
                <a:gd name="connsiteY9" fmla="*/ 321087 h 483372"/>
                <a:gd name="connsiteX10" fmla="*/ 89423 w 522694"/>
                <a:gd name="connsiteY10" fmla="*/ 302442 h 483372"/>
                <a:gd name="connsiteX11" fmla="*/ 69485 w 522694"/>
                <a:gd name="connsiteY11" fmla="*/ 264701 h 483372"/>
                <a:gd name="connsiteX12" fmla="*/ 37086 w 522694"/>
                <a:gd name="connsiteY12" fmla="*/ 286774 h 483372"/>
                <a:gd name="connsiteX13" fmla="*/ 59 w 522694"/>
                <a:gd name="connsiteY13" fmla="*/ 311339 h 483372"/>
                <a:gd name="connsiteX14" fmla="*/ 65569 w 522694"/>
                <a:gd name="connsiteY14" fmla="*/ 321306 h 483372"/>
                <a:gd name="connsiteX15" fmla="*/ 153661 w 522694"/>
                <a:gd name="connsiteY15" fmla="*/ 354522 h 483372"/>
                <a:gd name="connsiteX16" fmla="*/ 175082 w 522694"/>
                <a:gd name="connsiteY16" fmla="*/ 399837 h 483372"/>
                <a:gd name="connsiteX17" fmla="*/ 112071 w 522694"/>
                <a:gd name="connsiteY17" fmla="*/ 423286 h 483372"/>
                <a:gd name="connsiteX18" fmla="*/ 46562 w 522694"/>
                <a:gd name="connsiteY18" fmla="*/ 433253 h 483372"/>
                <a:gd name="connsiteX19" fmla="*/ 83589 w 522694"/>
                <a:gd name="connsiteY19" fmla="*/ 457818 h 483372"/>
                <a:gd name="connsiteX20" fmla="*/ 115988 w 522694"/>
                <a:gd name="connsiteY20" fmla="*/ 479891 h 483372"/>
                <a:gd name="connsiteX21" fmla="*/ 135925 w 522694"/>
                <a:gd name="connsiteY21" fmla="*/ 442157 h 483372"/>
                <a:gd name="connsiteX22" fmla="*/ 196562 w 522694"/>
                <a:gd name="connsiteY22" fmla="*/ 420476 h 483372"/>
                <a:gd name="connsiteX23" fmla="*/ 261524 w 522694"/>
                <a:gd name="connsiteY23" fmla="*/ 441646 h 483372"/>
                <a:gd name="connsiteX24" fmla="*/ 327212 w 522694"/>
                <a:gd name="connsiteY24" fmla="*/ 419959 h 483372"/>
                <a:gd name="connsiteX25" fmla="*/ 395269 w 522694"/>
                <a:gd name="connsiteY25" fmla="*/ 436490 h 483372"/>
                <a:gd name="connsiteX26" fmla="*/ 431755 w 522694"/>
                <a:gd name="connsiteY26" fmla="*/ 471068 h 483372"/>
                <a:gd name="connsiteX27" fmla="*/ 469496 w 522694"/>
                <a:gd name="connsiteY27" fmla="*/ 475338 h 483372"/>
                <a:gd name="connsiteX28" fmla="*/ 477688 w 522694"/>
                <a:gd name="connsiteY28" fmla="*/ 465726 h 483372"/>
                <a:gd name="connsiteX29" fmla="*/ 469496 w 522694"/>
                <a:gd name="connsiteY29" fmla="*/ 433686 h 483372"/>
                <a:gd name="connsiteX30" fmla="*/ 477330 w 522694"/>
                <a:gd name="connsiteY30" fmla="*/ 409476 h 483372"/>
                <a:gd name="connsiteX31" fmla="*/ 442439 w 522694"/>
                <a:gd name="connsiteY31" fmla="*/ 399509 h 483372"/>
                <a:gd name="connsiteX32" fmla="*/ 398867 w 522694"/>
                <a:gd name="connsiteY32" fmla="*/ 411402 h 483372"/>
                <a:gd name="connsiteX33" fmla="*/ 349598 w 522694"/>
                <a:gd name="connsiteY33" fmla="*/ 397756 h 483372"/>
                <a:gd name="connsiteX34" fmla="*/ 368669 w 522694"/>
                <a:gd name="connsiteY34" fmla="*/ 357622 h 483372"/>
                <a:gd name="connsiteX35" fmla="*/ 430490 w 522694"/>
                <a:gd name="connsiteY35" fmla="*/ 335901 h 483372"/>
                <a:gd name="connsiteX36" fmla="*/ 481404 w 522694"/>
                <a:gd name="connsiteY36" fmla="*/ 340526 h 483372"/>
                <a:gd name="connsiteX37" fmla="*/ 516295 w 522694"/>
                <a:gd name="connsiteY37" fmla="*/ 330559 h 483372"/>
                <a:gd name="connsiteX38" fmla="*/ 508464 w 522694"/>
                <a:gd name="connsiteY38" fmla="*/ 306350 h 483372"/>
                <a:gd name="connsiteX39" fmla="*/ 516651 w 522694"/>
                <a:gd name="connsiteY39" fmla="*/ 274312 h 48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4" h="483372">
                  <a:moveTo>
                    <a:pt x="516651" y="274312"/>
                  </a:moveTo>
                  <a:cubicBezTo>
                    <a:pt x="513553" y="268191"/>
                    <a:pt x="508464" y="264701"/>
                    <a:pt x="508464" y="264701"/>
                  </a:cubicBezTo>
                  <a:cubicBezTo>
                    <a:pt x="508464" y="264701"/>
                    <a:pt x="482474" y="244053"/>
                    <a:pt x="470723" y="268970"/>
                  </a:cubicBezTo>
                  <a:cubicBezTo>
                    <a:pt x="458975" y="293894"/>
                    <a:pt x="423015" y="306353"/>
                    <a:pt x="423015" y="306353"/>
                  </a:cubicBezTo>
                  <a:lnTo>
                    <a:pt x="381799" y="321894"/>
                  </a:lnTo>
                  <a:cubicBezTo>
                    <a:pt x="381780" y="321745"/>
                    <a:pt x="381743" y="321597"/>
                    <a:pt x="381722" y="321449"/>
                  </a:cubicBezTo>
                  <a:cubicBezTo>
                    <a:pt x="420161" y="287838"/>
                    <a:pt x="444451" y="238439"/>
                    <a:pt x="444451" y="183363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3"/>
                  </a:cubicBezTo>
                  <a:cubicBezTo>
                    <a:pt x="77724" y="238244"/>
                    <a:pt x="101841" y="287482"/>
                    <a:pt x="140049" y="321087"/>
                  </a:cubicBezTo>
                  <a:cubicBezTo>
                    <a:pt x="109629" y="309896"/>
                    <a:pt x="89423" y="302442"/>
                    <a:pt x="89423" y="302442"/>
                  </a:cubicBezTo>
                  <a:cubicBezTo>
                    <a:pt x="89423" y="302442"/>
                    <a:pt x="90134" y="273601"/>
                    <a:pt x="69485" y="264701"/>
                  </a:cubicBezTo>
                  <a:cubicBezTo>
                    <a:pt x="48837" y="255800"/>
                    <a:pt x="39578" y="277874"/>
                    <a:pt x="37086" y="286774"/>
                  </a:cubicBezTo>
                  <a:cubicBezTo>
                    <a:pt x="37086" y="286774"/>
                    <a:pt x="-1721" y="288911"/>
                    <a:pt x="59" y="311339"/>
                  </a:cubicBezTo>
                  <a:cubicBezTo>
                    <a:pt x="1840" y="333768"/>
                    <a:pt x="38864" y="337330"/>
                    <a:pt x="65569" y="321306"/>
                  </a:cubicBezTo>
                  <a:lnTo>
                    <a:pt x="153661" y="354522"/>
                  </a:lnTo>
                  <a:cubicBezTo>
                    <a:pt x="157272" y="371383"/>
                    <a:pt x="164735" y="386800"/>
                    <a:pt x="175082" y="399837"/>
                  </a:cubicBezTo>
                  <a:lnTo>
                    <a:pt x="112071" y="423286"/>
                  </a:lnTo>
                  <a:cubicBezTo>
                    <a:pt x="85373" y="407266"/>
                    <a:pt x="48343" y="410824"/>
                    <a:pt x="46562" y="433253"/>
                  </a:cubicBezTo>
                  <a:cubicBezTo>
                    <a:pt x="44781" y="455685"/>
                    <a:pt x="83589" y="457818"/>
                    <a:pt x="83589" y="457818"/>
                  </a:cubicBezTo>
                  <a:cubicBezTo>
                    <a:pt x="86081" y="466722"/>
                    <a:pt x="95337" y="488795"/>
                    <a:pt x="115988" y="479891"/>
                  </a:cubicBezTo>
                  <a:cubicBezTo>
                    <a:pt x="136636" y="470991"/>
                    <a:pt x="135925" y="442157"/>
                    <a:pt x="135925" y="442157"/>
                  </a:cubicBezTo>
                  <a:cubicBezTo>
                    <a:pt x="135925" y="442157"/>
                    <a:pt x="141941" y="440540"/>
                    <a:pt x="196562" y="420476"/>
                  </a:cubicBezTo>
                  <a:cubicBezTo>
                    <a:pt x="214789" y="433779"/>
                    <a:pt x="237234" y="441646"/>
                    <a:pt x="261524" y="441646"/>
                  </a:cubicBezTo>
                  <a:cubicBezTo>
                    <a:pt x="286135" y="441646"/>
                    <a:pt x="308861" y="433581"/>
                    <a:pt x="327212" y="419959"/>
                  </a:cubicBezTo>
                  <a:lnTo>
                    <a:pt x="395269" y="436490"/>
                  </a:lnTo>
                  <a:cubicBezTo>
                    <a:pt x="395269" y="436490"/>
                    <a:pt x="420010" y="446148"/>
                    <a:pt x="431755" y="471068"/>
                  </a:cubicBezTo>
                  <a:cubicBezTo>
                    <a:pt x="443502" y="495992"/>
                    <a:pt x="469496" y="475338"/>
                    <a:pt x="469496" y="475338"/>
                  </a:cubicBezTo>
                  <a:cubicBezTo>
                    <a:pt x="469496" y="475338"/>
                    <a:pt x="474584" y="471847"/>
                    <a:pt x="477688" y="465726"/>
                  </a:cubicBezTo>
                  <a:cubicBezTo>
                    <a:pt x="484409" y="452442"/>
                    <a:pt x="489727" y="430761"/>
                    <a:pt x="469496" y="433686"/>
                  </a:cubicBezTo>
                  <a:cubicBezTo>
                    <a:pt x="469496" y="433686"/>
                    <a:pt x="480888" y="419088"/>
                    <a:pt x="477330" y="409476"/>
                  </a:cubicBezTo>
                  <a:cubicBezTo>
                    <a:pt x="473768" y="399865"/>
                    <a:pt x="455253" y="394167"/>
                    <a:pt x="442439" y="399509"/>
                  </a:cubicBezTo>
                  <a:cubicBezTo>
                    <a:pt x="429621" y="404848"/>
                    <a:pt x="414306" y="413974"/>
                    <a:pt x="398867" y="411402"/>
                  </a:cubicBezTo>
                  <a:cubicBezTo>
                    <a:pt x="394672" y="410700"/>
                    <a:pt x="388065" y="411684"/>
                    <a:pt x="349598" y="397756"/>
                  </a:cubicBezTo>
                  <a:cubicBezTo>
                    <a:pt x="358486" y="385993"/>
                    <a:pt x="365055" y="372394"/>
                    <a:pt x="368669" y="357622"/>
                  </a:cubicBezTo>
                  <a:cubicBezTo>
                    <a:pt x="402447" y="345420"/>
                    <a:pt x="426694" y="336826"/>
                    <a:pt x="430490" y="335901"/>
                  </a:cubicBezTo>
                  <a:cubicBezTo>
                    <a:pt x="445088" y="332340"/>
                    <a:pt x="468587" y="335190"/>
                    <a:pt x="481404" y="340526"/>
                  </a:cubicBezTo>
                  <a:cubicBezTo>
                    <a:pt x="494222" y="345868"/>
                    <a:pt x="512734" y="340171"/>
                    <a:pt x="516295" y="330559"/>
                  </a:cubicBezTo>
                  <a:cubicBezTo>
                    <a:pt x="519856" y="320948"/>
                    <a:pt x="508464" y="306350"/>
                    <a:pt x="508464" y="306350"/>
                  </a:cubicBezTo>
                  <a:cubicBezTo>
                    <a:pt x="528695" y="309281"/>
                    <a:pt x="523375" y="287600"/>
                    <a:pt x="516651" y="274312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1" name="Graphic 187">
              <a:extLst>
                <a:ext uri="{FF2B5EF4-FFF2-40B4-BE49-F238E27FC236}">
                  <a16:creationId xmlns:a16="http://schemas.microsoft.com/office/drawing/2014/main" id="{5363E829-4CAF-4698-ACC7-AAE3B90CBAD9}"/>
                </a:ext>
              </a:extLst>
            </p:cNvPr>
            <p:cNvGrpSpPr/>
            <p:nvPr/>
          </p:nvGrpSpPr>
          <p:grpSpPr>
            <a:xfrm>
              <a:off x="3160154" y="3928876"/>
              <a:ext cx="241635" cy="257936"/>
              <a:chOff x="3160154" y="3928876"/>
              <a:chExt cx="241635" cy="257936"/>
            </a:xfrm>
            <a:solidFill>
              <a:srgbClr val="FFFFFF"/>
            </a:solidFill>
          </p:grpSpPr>
          <p:sp>
            <p:nvSpPr>
              <p:cNvPr id="342" name="Graphic 187">
                <a:extLst>
                  <a:ext uri="{FF2B5EF4-FFF2-40B4-BE49-F238E27FC236}">
                    <a16:creationId xmlns:a16="http://schemas.microsoft.com/office/drawing/2014/main" id="{CD3AAA74-3C36-4CF4-BEA3-5F3CEB50D62F}"/>
                  </a:ext>
                </a:extLst>
              </p:cNvPr>
              <p:cNvSpPr/>
              <p:nvPr/>
            </p:nvSpPr>
            <p:spPr>
              <a:xfrm>
                <a:off x="3286637" y="4011688"/>
                <a:ext cx="115152" cy="175124"/>
              </a:xfrm>
              <a:custGeom>
                <a:avLst/>
                <a:gdLst>
                  <a:gd name="connsiteX0" fmla="*/ 105547 w 115152"/>
                  <a:gd name="connsiteY0" fmla="*/ 78496 h 175124"/>
                  <a:gd name="connsiteX1" fmla="*/ 115152 w 115152"/>
                  <a:gd name="connsiteY1" fmla="*/ 69874 h 175124"/>
                  <a:gd name="connsiteX2" fmla="*/ 106419 w 115152"/>
                  <a:gd name="connsiteY2" fmla="*/ 61246 h 175124"/>
                  <a:gd name="connsiteX3" fmla="*/ 75015 w 115152"/>
                  <a:gd name="connsiteY3" fmla="*/ 61246 h 175124"/>
                  <a:gd name="connsiteX4" fmla="*/ 71531 w 115152"/>
                  <a:gd name="connsiteY4" fmla="*/ 35364 h 175124"/>
                  <a:gd name="connsiteX5" fmla="*/ 101191 w 115152"/>
                  <a:gd name="connsiteY5" fmla="*/ 22432 h 175124"/>
                  <a:gd name="connsiteX6" fmla="*/ 105547 w 115152"/>
                  <a:gd name="connsiteY6" fmla="*/ 11210 h 175124"/>
                  <a:gd name="connsiteX7" fmla="*/ 94214 w 115152"/>
                  <a:gd name="connsiteY7" fmla="*/ 6903 h 175124"/>
                  <a:gd name="connsiteX8" fmla="*/ 66294 w 115152"/>
                  <a:gd name="connsiteY8" fmla="*/ 18110 h 175124"/>
                  <a:gd name="connsiteX9" fmla="*/ 58442 w 115152"/>
                  <a:gd name="connsiteY9" fmla="*/ 0 h 175124"/>
                  <a:gd name="connsiteX10" fmla="*/ 54086 w 115152"/>
                  <a:gd name="connsiteY10" fmla="*/ 2594 h 175124"/>
                  <a:gd name="connsiteX11" fmla="*/ 0 w 115152"/>
                  <a:gd name="connsiteY11" fmla="*/ 15535 h 175124"/>
                  <a:gd name="connsiteX12" fmla="*/ 0 w 115152"/>
                  <a:gd name="connsiteY12" fmla="*/ 175125 h 175124"/>
                  <a:gd name="connsiteX13" fmla="*/ 65422 w 115152"/>
                  <a:gd name="connsiteY13" fmla="*/ 121635 h 175124"/>
                  <a:gd name="connsiteX14" fmla="*/ 94214 w 115152"/>
                  <a:gd name="connsiteY14" fmla="*/ 133708 h 175124"/>
                  <a:gd name="connsiteX15" fmla="*/ 97698 w 115152"/>
                  <a:gd name="connsiteY15" fmla="*/ 134579 h 175124"/>
                  <a:gd name="connsiteX16" fmla="*/ 105547 w 115152"/>
                  <a:gd name="connsiteY16" fmla="*/ 129398 h 175124"/>
                  <a:gd name="connsiteX17" fmla="*/ 101191 w 115152"/>
                  <a:gd name="connsiteY17" fmla="*/ 117326 h 175124"/>
                  <a:gd name="connsiteX18" fmla="*/ 70659 w 115152"/>
                  <a:gd name="connsiteY18" fmla="*/ 105247 h 175124"/>
                  <a:gd name="connsiteX19" fmla="*/ 75015 w 115152"/>
                  <a:gd name="connsiteY19" fmla="*/ 78503 h 175124"/>
                  <a:gd name="connsiteX20" fmla="*/ 105547 w 115152"/>
                  <a:gd name="connsiteY20" fmla="*/ 78503 h 17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5152" h="175124">
                    <a:moveTo>
                      <a:pt x="105547" y="78496"/>
                    </a:moveTo>
                    <a:cubicBezTo>
                      <a:pt x="110784" y="78496"/>
                      <a:pt x="114281" y="74187"/>
                      <a:pt x="115152" y="69874"/>
                    </a:cubicBezTo>
                    <a:cubicBezTo>
                      <a:pt x="115152" y="64696"/>
                      <a:pt x="110787" y="61246"/>
                      <a:pt x="106419" y="61246"/>
                    </a:cubicBezTo>
                    <a:lnTo>
                      <a:pt x="75015" y="61246"/>
                    </a:lnTo>
                    <a:cubicBezTo>
                      <a:pt x="75015" y="51752"/>
                      <a:pt x="73272" y="43136"/>
                      <a:pt x="71531" y="35364"/>
                    </a:cubicBezTo>
                    <a:lnTo>
                      <a:pt x="101191" y="22432"/>
                    </a:lnTo>
                    <a:cubicBezTo>
                      <a:pt x="105547" y="20704"/>
                      <a:pt x="107300" y="15532"/>
                      <a:pt x="105547" y="11210"/>
                    </a:cubicBezTo>
                    <a:cubicBezTo>
                      <a:pt x="103804" y="6903"/>
                      <a:pt x="98570" y="5181"/>
                      <a:pt x="94214" y="6903"/>
                    </a:cubicBezTo>
                    <a:lnTo>
                      <a:pt x="66294" y="18110"/>
                    </a:lnTo>
                    <a:cubicBezTo>
                      <a:pt x="64551" y="12082"/>
                      <a:pt x="61938" y="6041"/>
                      <a:pt x="58442" y="0"/>
                    </a:cubicBezTo>
                    <a:cubicBezTo>
                      <a:pt x="56701" y="859"/>
                      <a:pt x="54958" y="1731"/>
                      <a:pt x="54086" y="2594"/>
                    </a:cubicBezTo>
                    <a:cubicBezTo>
                      <a:pt x="39259" y="10353"/>
                      <a:pt x="20942" y="15535"/>
                      <a:pt x="0" y="15535"/>
                    </a:cubicBezTo>
                    <a:lnTo>
                      <a:pt x="0" y="175125"/>
                    </a:lnTo>
                    <a:cubicBezTo>
                      <a:pt x="28791" y="165631"/>
                      <a:pt x="52345" y="148380"/>
                      <a:pt x="65422" y="121635"/>
                    </a:cubicBezTo>
                    <a:lnTo>
                      <a:pt x="94214" y="133708"/>
                    </a:lnTo>
                    <a:cubicBezTo>
                      <a:pt x="95082" y="133708"/>
                      <a:pt x="96826" y="134579"/>
                      <a:pt x="97698" y="134579"/>
                    </a:cubicBezTo>
                    <a:cubicBezTo>
                      <a:pt x="101191" y="134579"/>
                      <a:pt x="104675" y="131986"/>
                      <a:pt x="105547" y="129398"/>
                    </a:cubicBezTo>
                    <a:cubicBezTo>
                      <a:pt x="107303" y="125089"/>
                      <a:pt x="105547" y="119907"/>
                      <a:pt x="101191" y="117326"/>
                    </a:cubicBezTo>
                    <a:lnTo>
                      <a:pt x="70659" y="105247"/>
                    </a:lnTo>
                    <a:cubicBezTo>
                      <a:pt x="73272" y="96616"/>
                      <a:pt x="75015" y="87994"/>
                      <a:pt x="75015" y="78503"/>
                    </a:cubicBezTo>
                    <a:lnTo>
                      <a:pt x="105547" y="78503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" name="Graphic 187">
                <a:extLst>
                  <a:ext uri="{FF2B5EF4-FFF2-40B4-BE49-F238E27FC236}">
                    <a16:creationId xmlns:a16="http://schemas.microsoft.com/office/drawing/2014/main" id="{BB09E949-387C-4EDE-A38E-9A65E8AD4B1C}"/>
                  </a:ext>
                </a:extLst>
              </p:cNvPr>
              <p:cNvSpPr/>
              <p:nvPr/>
            </p:nvSpPr>
            <p:spPr>
              <a:xfrm>
                <a:off x="3198535" y="3928876"/>
                <a:ext cx="164001" cy="88846"/>
              </a:xfrm>
              <a:custGeom>
                <a:avLst/>
                <a:gdLst>
                  <a:gd name="connsiteX0" fmla="*/ 140447 w 164001"/>
                  <a:gd name="connsiteY0" fmla="*/ 74178 h 88846"/>
                  <a:gd name="connsiteX1" fmla="*/ 122993 w 164001"/>
                  <a:gd name="connsiteY1" fmla="*/ 55205 h 88846"/>
                  <a:gd name="connsiteX2" fmla="*/ 146547 w 164001"/>
                  <a:gd name="connsiteY2" fmla="*/ 28460 h 88846"/>
                  <a:gd name="connsiteX3" fmla="*/ 149168 w 164001"/>
                  <a:gd name="connsiteY3" fmla="*/ 29320 h 88846"/>
                  <a:gd name="connsiteX4" fmla="*/ 164001 w 164001"/>
                  <a:gd name="connsiteY4" fmla="*/ 14660 h 88846"/>
                  <a:gd name="connsiteX5" fmla="*/ 149168 w 164001"/>
                  <a:gd name="connsiteY5" fmla="*/ 0 h 88846"/>
                  <a:gd name="connsiteX6" fmla="*/ 134335 w 164001"/>
                  <a:gd name="connsiteY6" fmla="*/ 14660 h 88846"/>
                  <a:gd name="connsiteX7" fmla="*/ 135207 w 164001"/>
                  <a:gd name="connsiteY7" fmla="*/ 20704 h 88846"/>
                  <a:gd name="connsiteX8" fmla="*/ 111653 w 164001"/>
                  <a:gd name="connsiteY8" fmla="*/ 47445 h 88846"/>
                  <a:gd name="connsiteX9" fmla="*/ 82865 w 164001"/>
                  <a:gd name="connsiteY9" fmla="*/ 40545 h 88846"/>
                  <a:gd name="connsiteX10" fmla="*/ 52330 w 164001"/>
                  <a:gd name="connsiteY10" fmla="*/ 48305 h 88846"/>
                  <a:gd name="connsiteX11" fmla="*/ 27907 w 164001"/>
                  <a:gd name="connsiteY11" fmla="*/ 20704 h 88846"/>
                  <a:gd name="connsiteX12" fmla="*/ 29648 w 164001"/>
                  <a:gd name="connsiteY12" fmla="*/ 14660 h 88846"/>
                  <a:gd name="connsiteX13" fmla="*/ 14821 w 164001"/>
                  <a:gd name="connsiteY13" fmla="*/ 0 h 88846"/>
                  <a:gd name="connsiteX14" fmla="*/ 0 w 164001"/>
                  <a:gd name="connsiteY14" fmla="*/ 14660 h 88846"/>
                  <a:gd name="connsiteX15" fmla="*/ 14821 w 164001"/>
                  <a:gd name="connsiteY15" fmla="*/ 29320 h 88846"/>
                  <a:gd name="connsiteX16" fmla="*/ 17442 w 164001"/>
                  <a:gd name="connsiteY16" fmla="*/ 28460 h 88846"/>
                  <a:gd name="connsiteX17" fmla="*/ 40997 w 164001"/>
                  <a:gd name="connsiteY17" fmla="*/ 56064 h 88846"/>
                  <a:gd name="connsiteX18" fmla="*/ 25292 w 164001"/>
                  <a:gd name="connsiteY18" fmla="*/ 74175 h 88846"/>
                  <a:gd name="connsiteX19" fmla="*/ 28779 w 164001"/>
                  <a:gd name="connsiteY19" fmla="*/ 76765 h 88846"/>
                  <a:gd name="connsiteX20" fmla="*/ 82865 w 164001"/>
                  <a:gd name="connsiteY20" fmla="*/ 88847 h 88846"/>
                  <a:gd name="connsiteX21" fmla="*/ 136951 w 164001"/>
                  <a:gd name="connsiteY21" fmla="*/ 76765 h 88846"/>
                  <a:gd name="connsiteX22" fmla="*/ 140447 w 164001"/>
                  <a:gd name="connsiteY22" fmla="*/ 74178 h 88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4001" h="88846">
                    <a:moveTo>
                      <a:pt x="140447" y="74178"/>
                    </a:moveTo>
                    <a:cubicBezTo>
                      <a:pt x="136082" y="66418"/>
                      <a:pt x="129970" y="60377"/>
                      <a:pt x="122993" y="55205"/>
                    </a:cubicBezTo>
                    <a:lnTo>
                      <a:pt x="146547" y="28460"/>
                    </a:lnTo>
                    <a:cubicBezTo>
                      <a:pt x="147416" y="29320"/>
                      <a:pt x="148297" y="29320"/>
                      <a:pt x="149168" y="29320"/>
                    </a:cubicBezTo>
                    <a:cubicBezTo>
                      <a:pt x="157018" y="29320"/>
                      <a:pt x="164001" y="22420"/>
                      <a:pt x="164001" y="14660"/>
                    </a:cubicBezTo>
                    <a:cubicBezTo>
                      <a:pt x="164001" y="6032"/>
                      <a:pt x="157021" y="0"/>
                      <a:pt x="149168" y="0"/>
                    </a:cubicBezTo>
                    <a:cubicBezTo>
                      <a:pt x="140447" y="0"/>
                      <a:pt x="134335" y="6032"/>
                      <a:pt x="134335" y="14660"/>
                    </a:cubicBezTo>
                    <a:cubicBezTo>
                      <a:pt x="134335" y="16382"/>
                      <a:pt x="134335" y="18969"/>
                      <a:pt x="135207" y="20704"/>
                    </a:cubicBezTo>
                    <a:lnTo>
                      <a:pt x="111653" y="47445"/>
                    </a:lnTo>
                    <a:cubicBezTo>
                      <a:pt x="102932" y="43123"/>
                      <a:pt x="93339" y="40545"/>
                      <a:pt x="82865" y="40545"/>
                    </a:cubicBezTo>
                    <a:cubicBezTo>
                      <a:pt x="72400" y="40545"/>
                      <a:pt x="61923" y="43123"/>
                      <a:pt x="52330" y="48305"/>
                    </a:cubicBezTo>
                    <a:lnTo>
                      <a:pt x="27907" y="20704"/>
                    </a:lnTo>
                    <a:cubicBezTo>
                      <a:pt x="28779" y="18973"/>
                      <a:pt x="29648" y="16382"/>
                      <a:pt x="29648" y="14660"/>
                    </a:cubicBezTo>
                    <a:cubicBezTo>
                      <a:pt x="29648" y="6032"/>
                      <a:pt x="22670" y="0"/>
                      <a:pt x="14821" y="0"/>
                    </a:cubicBezTo>
                    <a:cubicBezTo>
                      <a:pt x="6100" y="0"/>
                      <a:pt x="0" y="6032"/>
                      <a:pt x="0" y="14660"/>
                    </a:cubicBezTo>
                    <a:cubicBezTo>
                      <a:pt x="0" y="22420"/>
                      <a:pt x="6100" y="29320"/>
                      <a:pt x="14821" y="29320"/>
                    </a:cubicBezTo>
                    <a:cubicBezTo>
                      <a:pt x="15705" y="29320"/>
                      <a:pt x="16571" y="29320"/>
                      <a:pt x="17442" y="28460"/>
                    </a:cubicBezTo>
                    <a:lnTo>
                      <a:pt x="40997" y="56064"/>
                    </a:lnTo>
                    <a:cubicBezTo>
                      <a:pt x="34888" y="61246"/>
                      <a:pt x="29648" y="67274"/>
                      <a:pt x="25292" y="74175"/>
                    </a:cubicBezTo>
                    <a:cubicBezTo>
                      <a:pt x="26163" y="75046"/>
                      <a:pt x="27035" y="75906"/>
                      <a:pt x="28779" y="76765"/>
                    </a:cubicBezTo>
                    <a:cubicBezTo>
                      <a:pt x="42740" y="83665"/>
                      <a:pt x="61923" y="88847"/>
                      <a:pt x="82865" y="88847"/>
                    </a:cubicBezTo>
                    <a:cubicBezTo>
                      <a:pt x="103804" y="88847"/>
                      <a:pt x="122990" y="83665"/>
                      <a:pt x="136951" y="76765"/>
                    </a:cubicBezTo>
                    <a:cubicBezTo>
                      <a:pt x="138691" y="75912"/>
                      <a:pt x="139563" y="75049"/>
                      <a:pt x="140447" y="74178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" name="Graphic 187">
                <a:extLst>
                  <a:ext uri="{FF2B5EF4-FFF2-40B4-BE49-F238E27FC236}">
                    <a16:creationId xmlns:a16="http://schemas.microsoft.com/office/drawing/2014/main" id="{7649798A-9E2A-42F2-9D76-4D775E41FC23}"/>
                  </a:ext>
                </a:extLst>
              </p:cNvPr>
              <p:cNvSpPr/>
              <p:nvPr/>
            </p:nvSpPr>
            <p:spPr>
              <a:xfrm>
                <a:off x="3160154" y="4011685"/>
                <a:ext cx="116018" cy="175115"/>
              </a:xfrm>
              <a:custGeom>
                <a:avLst/>
                <a:gdLst>
                  <a:gd name="connsiteX0" fmla="*/ 57567 w 116018"/>
                  <a:gd name="connsiteY0" fmla="*/ 0 h 175115"/>
                  <a:gd name="connsiteX1" fmla="*/ 48846 w 116018"/>
                  <a:gd name="connsiteY1" fmla="*/ 18982 h 175115"/>
                  <a:gd name="connsiteX2" fmla="*/ 20055 w 116018"/>
                  <a:gd name="connsiteY2" fmla="*/ 6900 h 175115"/>
                  <a:gd name="connsiteX3" fmla="*/ 8721 w 116018"/>
                  <a:gd name="connsiteY3" fmla="*/ 11210 h 175115"/>
                  <a:gd name="connsiteX4" fmla="*/ 13949 w 116018"/>
                  <a:gd name="connsiteY4" fmla="*/ 22432 h 175115"/>
                  <a:gd name="connsiteX5" fmla="*/ 44481 w 116018"/>
                  <a:gd name="connsiteY5" fmla="*/ 35361 h 175115"/>
                  <a:gd name="connsiteX6" fmla="*/ 40997 w 116018"/>
                  <a:gd name="connsiteY6" fmla="*/ 61243 h 175115"/>
                  <a:gd name="connsiteX7" fmla="*/ 8721 w 116018"/>
                  <a:gd name="connsiteY7" fmla="*/ 61243 h 175115"/>
                  <a:gd name="connsiteX8" fmla="*/ 0 w 116018"/>
                  <a:gd name="connsiteY8" fmla="*/ 69874 h 175115"/>
                  <a:gd name="connsiteX9" fmla="*/ 8721 w 116018"/>
                  <a:gd name="connsiteY9" fmla="*/ 78496 h 175115"/>
                  <a:gd name="connsiteX10" fmla="*/ 40997 w 116018"/>
                  <a:gd name="connsiteY10" fmla="*/ 78496 h 175115"/>
                  <a:gd name="connsiteX11" fmla="*/ 44481 w 116018"/>
                  <a:gd name="connsiteY11" fmla="*/ 104379 h 175115"/>
                  <a:gd name="connsiteX12" fmla="*/ 13949 w 116018"/>
                  <a:gd name="connsiteY12" fmla="*/ 117320 h 175115"/>
                  <a:gd name="connsiteX13" fmla="*/ 8721 w 116018"/>
                  <a:gd name="connsiteY13" fmla="*/ 129392 h 175115"/>
                  <a:gd name="connsiteX14" fmla="*/ 17442 w 116018"/>
                  <a:gd name="connsiteY14" fmla="*/ 134570 h 175115"/>
                  <a:gd name="connsiteX15" fmla="*/ 20055 w 116018"/>
                  <a:gd name="connsiteY15" fmla="*/ 133701 h 175115"/>
                  <a:gd name="connsiteX16" fmla="*/ 50589 w 116018"/>
                  <a:gd name="connsiteY16" fmla="*/ 120770 h 175115"/>
                  <a:gd name="connsiteX17" fmla="*/ 116018 w 116018"/>
                  <a:gd name="connsiteY17" fmla="*/ 175115 h 175115"/>
                  <a:gd name="connsiteX18" fmla="*/ 116018 w 116018"/>
                  <a:gd name="connsiteY18" fmla="*/ 15532 h 175115"/>
                  <a:gd name="connsiteX19" fmla="*/ 61932 w 116018"/>
                  <a:gd name="connsiteY19" fmla="*/ 2588 h 175115"/>
                  <a:gd name="connsiteX20" fmla="*/ 57567 w 116018"/>
                  <a:gd name="connsiteY20" fmla="*/ 0 h 175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6018" h="175115">
                    <a:moveTo>
                      <a:pt x="57567" y="0"/>
                    </a:moveTo>
                    <a:cubicBezTo>
                      <a:pt x="54083" y="6041"/>
                      <a:pt x="51458" y="12082"/>
                      <a:pt x="48846" y="18982"/>
                    </a:cubicBezTo>
                    <a:lnTo>
                      <a:pt x="20055" y="6900"/>
                    </a:lnTo>
                    <a:cubicBezTo>
                      <a:pt x="15699" y="5181"/>
                      <a:pt x="10462" y="6900"/>
                      <a:pt x="8721" y="11210"/>
                    </a:cubicBezTo>
                    <a:cubicBezTo>
                      <a:pt x="6978" y="15532"/>
                      <a:pt x="9593" y="20701"/>
                      <a:pt x="13949" y="22432"/>
                    </a:cubicBezTo>
                    <a:lnTo>
                      <a:pt x="44481" y="35361"/>
                    </a:lnTo>
                    <a:cubicBezTo>
                      <a:pt x="42737" y="43992"/>
                      <a:pt x="40997" y="52627"/>
                      <a:pt x="40997" y="61243"/>
                    </a:cubicBezTo>
                    <a:lnTo>
                      <a:pt x="8721" y="61243"/>
                    </a:lnTo>
                    <a:cubicBezTo>
                      <a:pt x="3484" y="61243"/>
                      <a:pt x="0" y="64693"/>
                      <a:pt x="0" y="69874"/>
                    </a:cubicBezTo>
                    <a:cubicBezTo>
                      <a:pt x="0" y="74184"/>
                      <a:pt x="3484" y="78496"/>
                      <a:pt x="8721" y="78496"/>
                    </a:cubicBezTo>
                    <a:lnTo>
                      <a:pt x="40997" y="78496"/>
                    </a:lnTo>
                    <a:cubicBezTo>
                      <a:pt x="40997" y="87987"/>
                      <a:pt x="42737" y="96606"/>
                      <a:pt x="44481" y="104379"/>
                    </a:cubicBezTo>
                    <a:lnTo>
                      <a:pt x="13949" y="117320"/>
                    </a:lnTo>
                    <a:cubicBezTo>
                      <a:pt x="8721" y="119898"/>
                      <a:pt x="6978" y="125079"/>
                      <a:pt x="8721" y="129392"/>
                    </a:cubicBezTo>
                    <a:cubicBezTo>
                      <a:pt x="10462" y="131983"/>
                      <a:pt x="13949" y="134570"/>
                      <a:pt x="17442" y="134570"/>
                    </a:cubicBezTo>
                    <a:cubicBezTo>
                      <a:pt x="18314" y="134570"/>
                      <a:pt x="19183" y="133701"/>
                      <a:pt x="20055" y="133701"/>
                    </a:cubicBezTo>
                    <a:lnTo>
                      <a:pt x="50589" y="120770"/>
                    </a:lnTo>
                    <a:cubicBezTo>
                      <a:pt x="62807" y="148374"/>
                      <a:pt x="86358" y="164765"/>
                      <a:pt x="116018" y="175115"/>
                    </a:cubicBezTo>
                    <a:lnTo>
                      <a:pt x="116018" y="15532"/>
                    </a:lnTo>
                    <a:cubicBezTo>
                      <a:pt x="95079" y="15532"/>
                      <a:pt x="76753" y="10350"/>
                      <a:pt x="61932" y="2588"/>
                    </a:cubicBezTo>
                    <a:cubicBezTo>
                      <a:pt x="61051" y="1734"/>
                      <a:pt x="59311" y="863"/>
                      <a:pt x="57567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45" name="Graphic 188">
            <a:extLst>
              <a:ext uri="{FF2B5EF4-FFF2-40B4-BE49-F238E27FC236}">
                <a16:creationId xmlns:a16="http://schemas.microsoft.com/office/drawing/2014/main" id="{5FF950AE-07E1-4291-A756-8F17D293C236}"/>
              </a:ext>
            </a:extLst>
          </p:cNvPr>
          <p:cNvGrpSpPr/>
          <p:nvPr/>
        </p:nvGrpSpPr>
        <p:grpSpPr>
          <a:xfrm>
            <a:off x="3017323" y="5488677"/>
            <a:ext cx="522693" cy="483372"/>
            <a:chOff x="3017323" y="5488677"/>
            <a:chExt cx="522693" cy="483372"/>
          </a:xfrm>
        </p:grpSpPr>
        <p:sp>
          <p:nvSpPr>
            <p:cNvPr id="346" name="Graphic 188">
              <a:extLst>
                <a:ext uri="{FF2B5EF4-FFF2-40B4-BE49-F238E27FC236}">
                  <a16:creationId xmlns:a16="http://schemas.microsoft.com/office/drawing/2014/main" id="{8CA8A911-EDC9-4511-BB5E-4F503424B20C}"/>
                </a:ext>
              </a:extLst>
            </p:cNvPr>
            <p:cNvSpPr/>
            <p:nvPr/>
          </p:nvSpPr>
          <p:spPr>
            <a:xfrm>
              <a:off x="3017323" y="5488677"/>
              <a:ext cx="522693" cy="483372"/>
            </a:xfrm>
            <a:custGeom>
              <a:avLst/>
              <a:gdLst>
                <a:gd name="connsiteX0" fmla="*/ 516650 w 522693"/>
                <a:gd name="connsiteY0" fmla="*/ 274312 h 483372"/>
                <a:gd name="connsiteX1" fmla="*/ 508464 w 522693"/>
                <a:gd name="connsiteY1" fmla="*/ 264701 h 483372"/>
                <a:gd name="connsiteX2" fmla="*/ 470722 w 522693"/>
                <a:gd name="connsiteY2" fmla="*/ 268970 h 483372"/>
                <a:gd name="connsiteX3" fmla="*/ 423014 w 522693"/>
                <a:gd name="connsiteY3" fmla="*/ 306353 h 483372"/>
                <a:gd name="connsiteX4" fmla="*/ 381798 w 522693"/>
                <a:gd name="connsiteY4" fmla="*/ 321894 h 483372"/>
                <a:gd name="connsiteX5" fmla="*/ 381721 w 522693"/>
                <a:gd name="connsiteY5" fmla="*/ 321449 h 483372"/>
                <a:gd name="connsiteX6" fmla="*/ 444451 w 522693"/>
                <a:gd name="connsiteY6" fmla="*/ 183363 h 483372"/>
                <a:gd name="connsiteX7" fmla="*/ 261088 w 522693"/>
                <a:gd name="connsiteY7" fmla="*/ 0 h 483372"/>
                <a:gd name="connsiteX8" fmla="*/ 77724 w 522693"/>
                <a:gd name="connsiteY8" fmla="*/ 183363 h 483372"/>
                <a:gd name="connsiteX9" fmla="*/ 140049 w 522693"/>
                <a:gd name="connsiteY9" fmla="*/ 321087 h 483372"/>
                <a:gd name="connsiteX10" fmla="*/ 89422 w 522693"/>
                <a:gd name="connsiteY10" fmla="*/ 302442 h 483372"/>
                <a:gd name="connsiteX11" fmla="*/ 69485 w 522693"/>
                <a:gd name="connsiteY11" fmla="*/ 264701 h 483372"/>
                <a:gd name="connsiteX12" fmla="*/ 37086 w 522693"/>
                <a:gd name="connsiteY12" fmla="*/ 286774 h 483372"/>
                <a:gd name="connsiteX13" fmla="*/ 59 w 522693"/>
                <a:gd name="connsiteY13" fmla="*/ 311339 h 483372"/>
                <a:gd name="connsiteX14" fmla="*/ 65568 w 522693"/>
                <a:gd name="connsiteY14" fmla="*/ 321306 h 483372"/>
                <a:gd name="connsiteX15" fmla="*/ 153661 w 522693"/>
                <a:gd name="connsiteY15" fmla="*/ 354522 h 483372"/>
                <a:gd name="connsiteX16" fmla="*/ 175082 w 522693"/>
                <a:gd name="connsiteY16" fmla="*/ 399837 h 483372"/>
                <a:gd name="connsiteX17" fmla="*/ 112071 w 522693"/>
                <a:gd name="connsiteY17" fmla="*/ 423286 h 483372"/>
                <a:gd name="connsiteX18" fmla="*/ 46562 w 522693"/>
                <a:gd name="connsiteY18" fmla="*/ 433253 h 483372"/>
                <a:gd name="connsiteX19" fmla="*/ 83589 w 522693"/>
                <a:gd name="connsiteY19" fmla="*/ 457818 h 483372"/>
                <a:gd name="connsiteX20" fmla="*/ 115988 w 522693"/>
                <a:gd name="connsiteY20" fmla="*/ 479891 h 483372"/>
                <a:gd name="connsiteX21" fmla="*/ 135925 w 522693"/>
                <a:gd name="connsiteY21" fmla="*/ 442157 h 483372"/>
                <a:gd name="connsiteX22" fmla="*/ 196562 w 522693"/>
                <a:gd name="connsiteY22" fmla="*/ 420476 h 483372"/>
                <a:gd name="connsiteX23" fmla="*/ 261523 w 522693"/>
                <a:gd name="connsiteY23" fmla="*/ 441646 h 483372"/>
                <a:gd name="connsiteX24" fmla="*/ 327212 w 522693"/>
                <a:gd name="connsiteY24" fmla="*/ 419959 h 483372"/>
                <a:gd name="connsiteX25" fmla="*/ 395268 w 522693"/>
                <a:gd name="connsiteY25" fmla="*/ 436490 h 483372"/>
                <a:gd name="connsiteX26" fmla="*/ 431754 w 522693"/>
                <a:gd name="connsiteY26" fmla="*/ 471068 h 483372"/>
                <a:gd name="connsiteX27" fmla="*/ 469495 w 522693"/>
                <a:gd name="connsiteY27" fmla="*/ 475338 h 483372"/>
                <a:gd name="connsiteX28" fmla="*/ 477688 w 522693"/>
                <a:gd name="connsiteY28" fmla="*/ 465726 h 483372"/>
                <a:gd name="connsiteX29" fmla="*/ 469495 w 522693"/>
                <a:gd name="connsiteY29" fmla="*/ 433686 h 483372"/>
                <a:gd name="connsiteX30" fmla="*/ 477329 w 522693"/>
                <a:gd name="connsiteY30" fmla="*/ 409476 h 483372"/>
                <a:gd name="connsiteX31" fmla="*/ 442438 w 522693"/>
                <a:gd name="connsiteY31" fmla="*/ 399509 h 483372"/>
                <a:gd name="connsiteX32" fmla="*/ 398867 w 522693"/>
                <a:gd name="connsiteY32" fmla="*/ 411402 h 483372"/>
                <a:gd name="connsiteX33" fmla="*/ 349597 w 522693"/>
                <a:gd name="connsiteY33" fmla="*/ 397756 h 483372"/>
                <a:gd name="connsiteX34" fmla="*/ 368669 w 522693"/>
                <a:gd name="connsiteY34" fmla="*/ 357622 h 483372"/>
                <a:gd name="connsiteX35" fmla="*/ 430490 w 522693"/>
                <a:gd name="connsiteY35" fmla="*/ 335901 h 483372"/>
                <a:gd name="connsiteX36" fmla="*/ 481404 w 522693"/>
                <a:gd name="connsiteY36" fmla="*/ 340526 h 483372"/>
                <a:gd name="connsiteX37" fmla="*/ 516294 w 522693"/>
                <a:gd name="connsiteY37" fmla="*/ 330559 h 483372"/>
                <a:gd name="connsiteX38" fmla="*/ 508464 w 522693"/>
                <a:gd name="connsiteY38" fmla="*/ 306350 h 483372"/>
                <a:gd name="connsiteX39" fmla="*/ 516650 w 522693"/>
                <a:gd name="connsiteY39" fmla="*/ 274312 h 48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3" h="483372">
                  <a:moveTo>
                    <a:pt x="516650" y="274312"/>
                  </a:moveTo>
                  <a:cubicBezTo>
                    <a:pt x="513552" y="268191"/>
                    <a:pt x="508464" y="264701"/>
                    <a:pt x="508464" y="264701"/>
                  </a:cubicBezTo>
                  <a:cubicBezTo>
                    <a:pt x="508464" y="264701"/>
                    <a:pt x="482473" y="244053"/>
                    <a:pt x="470722" y="268970"/>
                  </a:cubicBezTo>
                  <a:cubicBezTo>
                    <a:pt x="458975" y="293894"/>
                    <a:pt x="423014" y="306353"/>
                    <a:pt x="423014" y="306353"/>
                  </a:cubicBezTo>
                  <a:lnTo>
                    <a:pt x="381798" y="321894"/>
                  </a:lnTo>
                  <a:cubicBezTo>
                    <a:pt x="381780" y="321745"/>
                    <a:pt x="381743" y="321597"/>
                    <a:pt x="381721" y="321449"/>
                  </a:cubicBezTo>
                  <a:cubicBezTo>
                    <a:pt x="420161" y="287838"/>
                    <a:pt x="444451" y="238439"/>
                    <a:pt x="444451" y="183363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3"/>
                  </a:cubicBezTo>
                  <a:cubicBezTo>
                    <a:pt x="77724" y="238244"/>
                    <a:pt x="101841" y="287482"/>
                    <a:pt x="140049" y="321087"/>
                  </a:cubicBezTo>
                  <a:cubicBezTo>
                    <a:pt x="109629" y="309896"/>
                    <a:pt x="89422" y="302442"/>
                    <a:pt x="89422" y="302442"/>
                  </a:cubicBezTo>
                  <a:cubicBezTo>
                    <a:pt x="89422" y="302442"/>
                    <a:pt x="90134" y="273601"/>
                    <a:pt x="69485" y="264701"/>
                  </a:cubicBezTo>
                  <a:cubicBezTo>
                    <a:pt x="48837" y="255800"/>
                    <a:pt x="39578" y="277874"/>
                    <a:pt x="37086" y="286774"/>
                  </a:cubicBezTo>
                  <a:cubicBezTo>
                    <a:pt x="37086" y="286774"/>
                    <a:pt x="-1721" y="288911"/>
                    <a:pt x="59" y="311339"/>
                  </a:cubicBezTo>
                  <a:cubicBezTo>
                    <a:pt x="1840" y="333768"/>
                    <a:pt x="38864" y="337330"/>
                    <a:pt x="65568" y="321306"/>
                  </a:cubicBezTo>
                  <a:lnTo>
                    <a:pt x="153661" y="354522"/>
                  </a:lnTo>
                  <a:cubicBezTo>
                    <a:pt x="157272" y="371383"/>
                    <a:pt x="164735" y="386800"/>
                    <a:pt x="175082" y="399837"/>
                  </a:cubicBezTo>
                  <a:lnTo>
                    <a:pt x="112071" y="423286"/>
                  </a:lnTo>
                  <a:cubicBezTo>
                    <a:pt x="85373" y="407266"/>
                    <a:pt x="48343" y="410824"/>
                    <a:pt x="46562" y="433253"/>
                  </a:cubicBezTo>
                  <a:cubicBezTo>
                    <a:pt x="44781" y="455685"/>
                    <a:pt x="83589" y="457818"/>
                    <a:pt x="83589" y="457818"/>
                  </a:cubicBezTo>
                  <a:cubicBezTo>
                    <a:pt x="86081" y="466722"/>
                    <a:pt x="95337" y="488795"/>
                    <a:pt x="115988" y="479891"/>
                  </a:cubicBezTo>
                  <a:cubicBezTo>
                    <a:pt x="136636" y="470991"/>
                    <a:pt x="135925" y="442157"/>
                    <a:pt x="135925" y="442157"/>
                  </a:cubicBezTo>
                  <a:cubicBezTo>
                    <a:pt x="135925" y="442157"/>
                    <a:pt x="141941" y="440540"/>
                    <a:pt x="196562" y="420476"/>
                  </a:cubicBezTo>
                  <a:cubicBezTo>
                    <a:pt x="214789" y="433779"/>
                    <a:pt x="237234" y="441646"/>
                    <a:pt x="261523" y="441646"/>
                  </a:cubicBezTo>
                  <a:cubicBezTo>
                    <a:pt x="286135" y="441646"/>
                    <a:pt x="308861" y="433581"/>
                    <a:pt x="327212" y="419959"/>
                  </a:cubicBezTo>
                  <a:lnTo>
                    <a:pt x="395268" y="436490"/>
                  </a:lnTo>
                  <a:cubicBezTo>
                    <a:pt x="395268" y="436490"/>
                    <a:pt x="420009" y="446148"/>
                    <a:pt x="431754" y="471068"/>
                  </a:cubicBezTo>
                  <a:cubicBezTo>
                    <a:pt x="443502" y="495992"/>
                    <a:pt x="469495" y="475338"/>
                    <a:pt x="469495" y="475338"/>
                  </a:cubicBezTo>
                  <a:cubicBezTo>
                    <a:pt x="469495" y="475338"/>
                    <a:pt x="474584" y="471847"/>
                    <a:pt x="477688" y="465726"/>
                  </a:cubicBezTo>
                  <a:cubicBezTo>
                    <a:pt x="484409" y="452442"/>
                    <a:pt x="489726" y="430761"/>
                    <a:pt x="469495" y="433686"/>
                  </a:cubicBezTo>
                  <a:cubicBezTo>
                    <a:pt x="469495" y="433686"/>
                    <a:pt x="480887" y="419088"/>
                    <a:pt x="477329" y="409476"/>
                  </a:cubicBezTo>
                  <a:cubicBezTo>
                    <a:pt x="473768" y="399865"/>
                    <a:pt x="455253" y="394167"/>
                    <a:pt x="442438" y="399509"/>
                  </a:cubicBezTo>
                  <a:cubicBezTo>
                    <a:pt x="429621" y="404848"/>
                    <a:pt x="414306" y="413974"/>
                    <a:pt x="398867" y="411402"/>
                  </a:cubicBezTo>
                  <a:cubicBezTo>
                    <a:pt x="394671" y="410700"/>
                    <a:pt x="388065" y="411684"/>
                    <a:pt x="349597" y="397756"/>
                  </a:cubicBezTo>
                  <a:cubicBezTo>
                    <a:pt x="358485" y="385993"/>
                    <a:pt x="365055" y="372394"/>
                    <a:pt x="368669" y="357622"/>
                  </a:cubicBezTo>
                  <a:cubicBezTo>
                    <a:pt x="402447" y="345420"/>
                    <a:pt x="426693" y="336826"/>
                    <a:pt x="430490" y="335901"/>
                  </a:cubicBezTo>
                  <a:cubicBezTo>
                    <a:pt x="445088" y="332340"/>
                    <a:pt x="468586" y="335190"/>
                    <a:pt x="481404" y="340526"/>
                  </a:cubicBezTo>
                  <a:cubicBezTo>
                    <a:pt x="494221" y="345868"/>
                    <a:pt x="512733" y="340171"/>
                    <a:pt x="516294" y="330559"/>
                  </a:cubicBezTo>
                  <a:cubicBezTo>
                    <a:pt x="519856" y="320948"/>
                    <a:pt x="508464" y="306350"/>
                    <a:pt x="508464" y="306350"/>
                  </a:cubicBezTo>
                  <a:cubicBezTo>
                    <a:pt x="528694" y="309281"/>
                    <a:pt x="523374" y="287600"/>
                    <a:pt x="516650" y="274312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7" name="Graphic 188">
              <a:extLst>
                <a:ext uri="{FF2B5EF4-FFF2-40B4-BE49-F238E27FC236}">
                  <a16:creationId xmlns:a16="http://schemas.microsoft.com/office/drawing/2014/main" id="{F458ECB3-92DA-4B02-8220-249FE423DEDA}"/>
                </a:ext>
              </a:extLst>
            </p:cNvPr>
            <p:cNvGrpSpPr/>
            <p:nvPr/>
          </p:nvGrpSpPr>
          <p:grpSpPr>
            <a:xfrm>
              <a:off x="3160154" y="5542321"/>
              <a:ext cx="241635" cy="257936"/>
              <a:chOff x="3160154" y="5542321"/>
              <a:chExt cx="241635" cy="257936"/>
            </a:xfrm>
            <a:solidFill>
              <a:srgbClr val="FFFFFF"/>
            </a:solidFill>
          </p:grpSpPr>
          <p:sp>
            <p:nvSpPr>
              <p:cNvPr id="348" name="Graphic 188">
                <a:extLst>
                  <a:ext uri="{FF2B5EF4-FFF2-40B4-BE49-F238E27FC236}">
                    <a16:creationId xmlns:a16="http://schemas.microsoft.com/office/drawing/2014/main" id="{C0F8FEBD-293F-4A60-B71B-27E635B5DFD8}"/>
                  </a:ext>
                </a:extLst>
              </p:cNvPr>
              <p:cNvSpPr/>
              <p:nvPr/>
            </p:nvSpPr>
            <p:spPr>
              <a:xfrm>
                <a:off x="3286637" y="5625133"/>
                <a:ext cx="115152" cy="175124"/>
              </a:xfrm>
              <a:custGeom>
                <a:avLst/>
                <a:gdLst>
                  <a:gd name="connsiteX0" fmla="*/ 105547 w 115152"/>
                  <a:gd name="connsiteY0" fmla="*/ 78496 h 175124"/>
                  <a:gd name="connsiteX1" fmla="*/ 115152 w 115152"/>
                  <a:gd name="connsiteY1" fmla="*/ 69874 h 175124"/>
                  <a:gd name="connsiteX2" fmla="*/ 106419 w 115152"/>
                  <a:gd name="connsiteY2" fmla="*/ 61246 h 175124"/>
                  <a:gd name="connsiteX3" fmla="*/ 75015 w 115152"/>
                  <a:gd name="connsiteY3" fmla="*/ 61246 h 175124"/>
                  <a:gd name="connsiteX4" fmla="*/ 71531 w 115152"/>
                  <a:gd name="connsiteY4" fmla="*/ 35364 h 175124"/>
                  <a:gd name="connsiteX5" fmla="*/ 101191 w 115152"/>
                  <a:gd name="connsiteY5" fmla="*/ 22432 h 175124"/>
                  <a:gd name="connsiteX6" fmla="*/ 105547 w 115152"/>
                  <a:gd name="connsiteY6" fmla="*/ 11210 h 175124"/>
                  <a:gd name="connsiteX7" fmla="*/ 94214 w 115152"/>
                  <a:gd name="connsiteY7" fmla="*/ 6903 h 175124"/>
                  <a:gd name="connsiteX8" fmla="*/ 66294 w 115152"/>
                  <a:gd name="connsiteY8" fmla="*/ 18110 h 175124"/>
                  <a:gd name="connsiteX9" fmla="*/ 58442 w 115152"/>
                  <a:gd name="connsiteY9" fmla="*/ 0 h 175124"/>
                  <a:gd name="connsiteX10" fmla="*/ 54086 w 115152"/>
                  <a:gd name="connsiteY10" fmla="*/ 2594 h 175124"/>
                  <a:gd name="connsiteX11" fmla="*/ 0 w 115152"/>
                  <a:gd name="connsiteY11" fmla="*/ 15535 h 175124"/>
                  <a:gd name="connsiteX12" fmla="*/ 0 w 115152"/>
                  <a:gd name="connsiteY12" fmla="*/ 175125 h 175124"/>
                  <a:gd name="connsiteX13" fmla="*/ 65422 w 115152"/>
                  <a:gd name="connsiteY13" fmla="*/ 121635 h 175124"/>
                  <a:gd name="connsiteX14" fmla="*/ 94214 w 115152"/>
                  <a:gd name="connsiteY14" fmla="*/ 133708 h 175124"/>
                  <a:gd name="connsiteX15" fmla="*/ 97698 w 115152"/>
                  <a:gd name="connsiteY15" fmla="*/ 134579 h 175124"/>
                  <a:gd name="connsiteX16" fmla="*/ 105547 w 115152"/>
                  <a:gd name="connsiteY16" fmla="*/ 129398 h 175124"/>
                  <a:gd name="connsiteX17" fmla="*/ 101191 w 115152"/>
                  <a:gd name="connsiteY17" fmla="*/ 117326 h 175124"/>
                  <a:gd name="connsiteX18" fmla="*/ 70659 w 115152"/>
                  <a:gd name="connsiteY18" fmla="*/ 105247 h 175124"/>
                  <a:gd name="connsiteX19" fmla="*/ 75015 w 115152"/>
                  <a:gd name="connsiteY19" fmla="*/ 78503 h 175124"/>
                  <a:gd name="connsiteX20" fmla="*/ 105547 w 115152"/>
                  <a:gd name="connsiteY20" fmla="*/ 78503 h 1751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5152" h="175124">
                    <a:moveTo>
                      <a:pt x="105547" y="78496"/>
                    </a:moveTo>
                    <a:cubicBezTo>
                      <a:pt x="110784" y="78496"/>
                      <a:pt x="114281" y="74187"/>
                      <a:pt x="115152" y="69874"/>
                    </a:cubicBezTo>
                    <a:cubicBezTo>
                      <a:pt x="115152" y="64696"/>
                      <a:pt x="110787" y="61246"/>
                      <a:pt x="106419" y="61246"/>
                    </a:cubicBezTo>
                    <a:lnTo>
                      <a:pt x="75015" y="61246"/>
                    </a:lnTo>
                    <a:cubicBezTo>
                      <a:pt x="75015" y="51752"/>
                      <a:pt x="73272" y="43136"/>
                      <a:pt x="71531" y="35364"/>
                    </a:cubicBezTo>
                    <a:lnTo>
                      <a:pt x="101191" y="22432"/>
                    </a:lnTo>
                    <a:cubicBezTo>
                      <a:pt x="105547" y="20704"/>
                      <a:pt x="107300" y="15532"/>
                      <a:pt x="105547" y="11210"/>
                    </a:cubicBezTo>
                    <a:cubicBezTo>
                      <a:pt x="103803" y="6903"/>
                      <a:pt x="98570" y="5181"/>
                      <a:pt x="94214" y="6903"/>
                    </a:cubicBezTo>
                    <a:lnTo>
                      <a:pt x="66294" y="18110"/>
                    </a:lnTo>
                    <a:cubicBezTo>
                      <a:pt x="64551" y="12082"/>
                      <a:pt x="61938" y="6041"/>
                      <a:pt x="58442" y="0"/>
                    </a:cubicBezTo>
                    <a:cubicBezTo>
                      <a:pt x="56701" y="859"/>
                      <a:pt x="54958" y="1731"/>
                      <a:pt x="54086" y="2594"/>
                    </a:cubicBezTo>
                    <a:cubicBezTo>
                      <a:pt x="39259" y="10353"/>
                      <a:pt x="20942" y="15535"/>
                      <a:pt x="0" y="15535"/>
                    </a:cubicBezTo>
                    <a:lnTo>
                      <a:pt x="0" y="175125"/>
                    </a:lnTo>
                    <a:cubicBezTo>
                      <a:pt x="28791" y="165631"/>
                      <a:pt x="52345" y="148380"/>
                      <a:pt x="65422" y="121635"/>
                    </a:cubicBezTo>
                    <a:lnTo>
                      <a:pt x="94214" y="133708"/>
                    </a:lnTo>
                    <a:cubicBezTo>
                      <a:pt x="95082" y="133708"/>
                      <a:pt x="96826" y="134579"/>
                      <a:pt x="97698" y="134579"/>
                    </a:cubicBezTo>
                    <a:cubicBezTo>
                      <a:pt x="101191" y="134579"/>
                      <a:pt x="104675" y="131986"/>
                      <a:pt x="105547" y="129398"/>
                    </a:cubicBezTo>
                    <a:cubicBezTo>
                      <a:pt x="107303" y="125089"/>
                      <a:pt x="105547" y="119907"/>
                      <a:pt x="101191" y="117326"/>
                    </a:cubicBezTo>
                    <a:lnTo>
                      <a:pt x="70659" y="105247"/>
                    </a:lnTo>
                    <a:cubicBezTo>
                      <a:pt x="73272" y="96616"/>
                      <a:pt x="75015" y="87994"/>
                      <a:pt x="75015" y="78503"/>
                    </a:cubicBezTo>
                    <a:lnTo>
                      <a:pt x="105547" y="78503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" name="Graphic 188">
                <a:extLst>
                  <a:ext uri="{FF2B5EF4-FFF2-40B4-BE49-F238E27FC236}">
                    <a16:creationId xmlns:a16="http://schemas.microsoft.com/office/drawing/2014/main" id="{96534517-5F45-4A97-8D3B-5F5D3708146C}"/>
                  </a:ext>
                </a:extLst>
              </p:cNvPr>
              <p:cNvSpPr/>
              <p:nvPr/>
            </p:nvSpPr>
            <p:spPr>
              <a:xfrm>
                <a:off x="3198535" y="5542321"/>
                <a:ext cx="164001" cy="88846"/>
              </a:xfrm>
              <a:custGeom>
                <a:avLst/>
                <a:gdLst>
                  <a:gd name="connsiteX0" fmla="*/ 140447 w 164001"/>
                  <a:gd name="connsiteY0" fmla="*/ 74178 h 88846"/>
                  <a:gd name="connsiteX1" fmla="*/ 122992 w 164001"/>
                  <a:gd name="connsiteY1" fmla="*/ 55205 h 88846"/>
                  <a:gd name="connsiteX2" fmla="*/ 146547 w 164001"/>
                  <a:gd name="connsiteY2" fmla="*/ 28460 h 88846"/>
                  <a:gd name="connsiteX3" fmla="*/ 149168 w 164001"/>
                  <a:gd name="connsiteY3" fmla="*/ 29320 h 88846"/>
                  <a:gd name="connsiteX4" fmla="*/ 164001 w 164001"/>
                  <a:gd name="connsiteY4" fmla="*/ 14660 h 88846"/>
                  <a:gd name="connsiteX5" fmla="*/ 149168 w 164001"/>
                  <a:gd name="connsiteY5" fmla="*/ 0 h 88846"/>
                  <a:gd name="connsiteX6" fmla="*/ 134335 w 164001"/>
                  <a:gd name="connsiteY6" fmla="*/ 14660 h 88846"/>
                  <a:gd name="connsiteX7" fmla="*/ 135207 w 164001"/>
                  <a:gd name="connsiteY7" fmla="*/ 20704 h 88846"/>
                  <a:gd name="connsiteX8" fmla="*/ 111653 w 164001"/>
                  <a:gd name="connsiteY8" fmla="*/ 47445 h 88846"/>
                  <a:gd name="connsiteX9" fmla="*/ 82865 w 164001"/>
                  <a:gd name="connsiteY9" fmla="*/ 40545 h 88846"/>
                  <a:gd name="connsiteX10" fmla="*/ 52330 w 164001"/>
                  <a:gd name="connsiteY10" fmla="*/ 48305 h 88846"/>
                  <a:gd name="connsiteX11" fmla="*/ 27907 w 164001"/>
                  <a:gd name="connsiteY11" fmla="*/ 20704 h 88846"/>
                  <a:gd name="connsiteX12" fmla="*/ 29648 w 164001"/>
                  <a:gd name="connsiteY12" fmla="*/ 14660 h 88846"/>
                  <a:gd name="connsiteX13" fmla="*/ 14821 w 164001"/>
                  <a:gd name="connsiteY13" fmla="*/ 0 h 88846"/>
                  <a:gd name="connsiteX14" fmla="*/ 0 w 164001"/>
                  <a:gd name="connsiteY14" fmla="*/ 14660 h 88846"/>
                  <a:gd name="connsiteX15" fmla="*/ 14821 w 164001"/>
                  <a:gd name="connsiteY15" fmla="*/ 29320 h 88846"/>
                  <a:gd name="connsiteX16" fmla="*/ 17442 w 164001"/>
                  <a:gd name="connsiteY16" fmla="*/ 28460 h 88846"/>
                  <a:gd name="connsiteX17" fmla="*/ 40996 w 164001"/>
                  <a:gd name="connsiteY17" fmla="*/ 56064 h 88846"/>
                  <a:gd name="connsiteX18" fmla="*/ 25292 w 164001"/>
                  <a:gd name="connsiteY18" fmla="*/ 74175 h 88846"/>
                  <a:gd name="connsiteX19" fmla="*/ 28779 w 164001"/>
                  <a:gd name="connsiteY19" fmla="*/ 76765 h 88846"/>
                  <a:gd name="connsiteX20" fmla="*/ 82865 w 164001"/>
                  <a:gd name="connsiteY20" fmla="*/ 88847 h 88846"/>
                  <a:gd name="connsiteX21" fmla="*/ 136951 w 164001"/>
                  <a:gd name="connsiteY21" fmla="*/ 76765 h 88846"/>
                  <a:gd name="connsiteX22" fmla="*/ 140447 w 164001"/>
                  <a:gd name="connsiteY22" fmla="*/ 74178 h 888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64001" h="88846">
                    <a:moveTo>
                      <a:pt x="140447" y="74178"/>
                    </a:moveTo>
                    <a:cubicBezTo>
                      <a:pt x="136082" y="66418"/>
                      <a:pt x="129970" y="60377"/>
                      <a:pt x="122992" y="55205"/>
                    </a:cubicBezTo>
                    <a:lnTo>
                      <a:pt x="146547" y="28460"/>
                    </a:lnTo>
                    <a:cubicBezTo>
                      <a:pt x="147415" y="29320"/>
                      <a:pt x="148296" y="29320"/>
                      <a:pt x="149168" y="29320"/>
                    </a:cubicBezTo>
                    <a:cubicBezTo>
                      <a:pt x="157018" y="29320"/>
                      <a:pt x="164001" y="22420"/>
                      <a:pt x="164001" y="14660"/>
                    </a:cubicBezTo>
                    <a:cubicBezTo>
                      <a:pt x="164001" y="6032"/>
                      <a:pt x="157021" y="0"/>
                      <a:pt x="149168" y="0"/>
                    </a:cubicBezTo>
                    <a:cubicBezTo>
                      <a:pt x="140447" y="0"/>
                      <a:pt x="134335" y="6032"/>
                      <a:pt x="134335" y="14660"/>
                    </a:cubicBezTo>
                    <a:cubicBezTo>
                      <a:pt x="134335" y="16382"/>
                      <a:pt x="134335" y="18969"/>
                      <a:pt x="135207" y="20704"/>
                    </a:cubicBezTo>
                    <a:lnTo>
                      <a:pt x="111653" y="47445"/>
                    </a:lnTo>
                    <a:cubicBezTo>
                      <a:pt x="102932" y="43123"/>
                      <a:pt x="93339" y="40545"/>
                      <a:pt x="82865" y="40545"/>
                    </a:cubicBezTo>
                    <a:cubicBezTo>
                      <a:pt x="72400" y="40545"/>
                      <a:pt x="61923" y="43123"/>
                      <a:pt x="52330" y="48305"/>
                    </a:cubicBezTo>
                    <a:lnTo>
                      <a:pt x="27907" y="20704"/>
                    </a:lnTo>
                    <a:cubicBezTo>
                      <a:pt x="28779" y="18973"/>
                      <a:pt x="29648" y="16382"/>
                      <a:pt x="29648" y="14660"/>
                    </a:cubicBezTo>
                    <a:cubicBezTo>
                      <a:pt x="29648" y="6032"/>
                      <a:pt x="22670" y="0"/>
                      <a:pt x="14821" y="0"/>
                    </a:cubicBezTo>
                    <a:cubicBezTo>
                      <a:pt x="6100" y="0"/>
                      <a:pt x="0" y="6032"/>
                      <a:pt x="0" y="14660"/>
                    </a:cubicBezTo>
                    <a:cubicBezTo>
                      <a:pt x="0" y="22420"/>
                      <a:pt x="6100" y="29320"/>
                      <a:pt x="14821" y="29320"/>
                    </a:cubicBezTo>
                    <a:cubicBezTo>
                      <a:pt x="15705" y="29320"/>
                      <a:pt x="16570" y="29320"/>
                      <a:pt x="17442" y="28460"/>
                    </a:cubicBezTo>
                    <a:lnTo>
                      <a:pt x="40996" y="56064"/>
                    </a:lnTo>
                    <a:cubicBezTo>
                      <a:pt x="34888" y="61246"/>
                      <a:pt x="29648" y="67274"/>
                      <a:pt x="25292" y="74175"/>
                    </a:cubicBezTo>
                    <a:cubicBezTo>
                      <a:pt x="26163" y="75046"/>
                      <a:pt x="27035" y="75906"/>
                      <a:pt x="28779" y="76765"/>
                    </a:cubicBezTo>
                    <a:cubicBezTo>
                      <a:pt x="42740" y="83665"/>
                      <a:pt x="61923" y="88847"/>
                      <a:pt x="82865" y="88847"/>
                    </a:cubicBezTo>
                    <a:cubicBezTo>
                      <a:pt x="103803" y="88847"/>
                      <a:pt x="122989" y="83665"/>
                      <a:pt x="136951" y="76765"/>
                    </a:cubicBezTo>
                    <a:cubicBezTo>
                      <a:pt x="138691" y="75912"/>
                      <a:pt x="139563" y="75049"/>
                      <a:pt x="140447" y="74178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" name="Graphic 188">
                <a:extLst>
                  <a:ext uri="{FF2B5EF4-FFF2-40B4-BE49-F238E27FC236}">
                    <a16:creationId xmlns:a16="http://schemas.microsoft.com/office/drawing/2014/main" id="{838EA950-A17E-48A4-82E6-FD4E9A601F9E}"/>
                  </a:ext>
                </a:extLst>
              </p:cNvPr>
              <p:cNvSpPr/>
              <p:nvPr/>
            </p:nvSpPr>
            <p:spPr>
              <a:xfrm>
                <a:off x="3160154" y="5625130"/>
                <a:ext cx="116017" cy="175115"/>
              </a:xfrm>
              <a:custGeom>
                <a:avLst/>
                <a:gdLst>
                  <a:gd name="connsiteX0" fmla="*/ 57567 w 116017"/>
                  <a:gd name="connsiteY0" fmla="*/ 0 h 175115"/>
                  <a:gd name="connsiteX1" fmla="*/ 48846 w 116017"/>
                  <a:gd name="connsiteY1" fmla="*/ 18982 h 175115"/>
                  <a:gd name="connsiteX2" fmla="*/ 20055 w 116017"/>
                  <a:gd name="connsiteY2" fmla="*/ 6900 h 175115"/>
                  <a:gd name="connsiteX3" fmla="*/ 8721 w 116017"/>
                  <a:gd name="connsiteY3" fmla="*/ 11210 h 175115"/>
                  <a:gd name="connsiteX4" fmla="*/ 13949 w 116017"/>
                  <a:gd name="connsiteY4" fmla="*/ 22432 h 175115"/>
                  <a:gd name="connsiteX5" fmla="*/ 44481 w 116017"/>
                  <a:gd name="connsiteY5" fmla="*/ 35361 h 175115"/>
                  <a:gd name="connsiteX6" fmla="*/ 40996 w 116017"/>
                  <a:gd name="connsiteY6" fmla="*/ 61243 h 175115"/>
                  <a:gd name="connsiteX7" fmla="*/ 8721 w 116017"/>
                  <a:gd name="connsiteY7" fmla="*/ 61243 h 175115"/>
                  <a:gd name="connsiteX8" fmla="*/ 0 w 116017"/>
                  <a:gd name="connsiteY8" fmla="*/ 69874 h 175115"/>
                  <a:gd name="connsiteX9" fmla="*/ 8721 w 116017"/>
                  <a:gd name="connsiteY9" fmla="*/ 78496 h 175115"/>
                  <a:gd name="connsiteX10" fmla="*/ 40996 w 116017"/>
                  <a:gd name="connsiteY10" fmla="*/ 78496 h 175115"/>
                  <a:gd name="connsiteX11" fmla="*/ 44481 w 116017"/>
                  <a:gd name="connsiteY11" fmla="*/ 104379 h 175115"/>
                  <a:gd name="connsiteX12" fmla="*/ 13949 w 116017"/>
                  <a:gd name="connsiteY12" fmla="*/ 117320 h 175115"/>
                  <a:gd name="connsiteX13" fmla="*/ 8721 w 116017"/>
                  <a:gd name="connsiteY13" fmla="*/ 129392 h 175115"/>
                  <a:gd name="connsiteX14" fmla="*/ 17442 w 116017"/>
                  <a:gd name="connsiteY14" fmla="*/ 134570 h 175115"/>
                  <a:gd name="connsiteX15" fmla="*/ 20055 w 116017"/>
                  <a:gd name="connsiteY15" fmla="*/ 133701 h 175115"/>
                  <a:gd name="connsiteX16" fmla="*/ 50589 w 116017"/>
                  <a:gd name="connsiteY16" fmla="*/ 120770 h 175115"/>
                  <a:gd name="connsiteX17" fmla="*/ 116018 w 116017"/>
                  <a:gd name="connsiteY17" fmla="*/ 175115 h 175115"/>
                  <a:gd name="connsiteX18" fmla="*/ 116018 w 116017"/>
                  <a:gd name="connsiteY18" fmla="*/ 15532 h 175115"/>
                  <a:gd name="connsiteX19" fmla="*/ 61932 w 116017"/>
                  <a:gd name="connsiteY19" fmla="*/ 2588 h 175115"/>
                  <a:gd name="connsiteX20" fmla="*/ 57567 w 116017"/>
                  <a:gd name="connsiteY20" fmla="*/ 0 h 175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6017" h="175115">
                    <a:moveTo>
                      <a:pt x="57567" y="0"/>
                    </a:moveTo>
                    <a:cubicBezTo>
                      <a:pt x="54083" y="6041"/>
                      <a:pt x="51458" y="12082"/>
                      <a:pt x="48846" y="18982"/>
                    </a:cubicBezTo>
                    <a:lnTo>
                      <a:pt x="20055" y="6900"/>
                    </a:lnTo>
                    <a:cubicBezTo>
                      <a:pt x="15699" y="5181"/>
                      <a:pt x="10462" y="6900"/>
                      <a:pt x="8721" y="11210"/>
                    </a:cubicBezTo>
                    <a:cubicBezTo>
                      <a:pt x="6978" y="15532"/>
                      <a:pt x="9593" y="20701"/>
                      <a:pt x="13949" y="22432"/>
                    </a:cubicBezTo>
                    <a:lnTo>
                      <a:pt x="44481" y="35361"/>
                    </a:lnTo>
                    <a:cubicBezTo>
                      <a:pt x="42737" y="43992"/>
                      <a:pt x="40996" y="52627"/>
                      <a:pt x="40996" y="61243"/>
                    </a:cubicBezTo>
                    <a:lnTo>
                      <a:pt x="8721" y="61243"/>
                    </a:lnTo>
                    <a:cubicBezTo>
                      <a:pt x="3484" y="61243"/>
                      <a:pt x="0" y="64693"/>
                      <a:pt x="0" y="69874"/>
                    </a:cubicBezTo>
                    <a:cubicBezTo>
                      <a:pt x="0" y="74184"/>
                      <a:pt x="3484" y="78496"/>
                      <a:pt x="8721" y="78496"/>
                    </a:cubicBezTo>
                    <a:lnTo>
                      <a:pt x="40996" y="78496"/>
                    </a:lnTo>
                    <a:cubicBezTo>
                      <a:pt x="40996" y="87987"/>
                      <a:pt x="42737" y="96606"/>
                      <a:pt x="44481" y="104379"/>
                    </a:cubicBezTo>
                    <a:lnTo>
                      <a:pt x="13949" y="117320"/>
                    </a:lnTo>
                    <a:cubicBezTo>
                      <a:pt x="8721" y="119898"/>
                      <a:pt x="6978" y="125079"/>
                      <a:pt x="8721" y="129392"/>
                    </a:cubicBezTo>
                    <a:cubicBezTo>
                      <a:pt x="10462" y="131983"/>
                      <a:pt x="13949" y="134570"/>
                      <a:pt x="17442" y="134570"/>
                    </a:cubicBezTo>
                    <a:cubicBezTo>
                      <a:pt x="18314" y="134570"/>
                      <a:pt x="19183" y="133701"/>
                      <a:pt x="20055" y="133701"/>
                    </a:cubicBezTo>
                    <a:lnTo>
                      <a:pt x="50589" y="120770"/>
                    </a:lnTo>
                    <a:cubicBezTo>
                      <a:pt x="62807" y="148374"/>
                      <a:pt x="86358" y="164765"/>
                      <a:pt x="116018" y="175115"/>
                    </a:cubicBezTo>
                    <a:lnTo>
                      <a:pt x="116018" y="15532"/>
                    </a:lnTo>
                    <a:cubicBezTo>
                      <a:pt x="95079" y="15532"/>
                      <a:pt x="76753" y="10350"/>
                      <a:pt x="61932" y="2588"/>
                    </a:cubicBezTo>
                    <a:cubicBezTo>
                      <a:pt x="61051" y="1734"/>
                      <a:pt x="59311" y="863"/>
                      <a:pt x="57567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51" name="Group 350">
            <a:extLst>
              <a:ext uri="{FF2B5EF4-FFF2-40B4-BE49-F238E27FC236}">
                <a16:creationId xmlns:a16="http://schemas.microsoft.com/office/drawing/2014/main" id="{6679B296-57E3-47B3-A686-8F5FEB373B9E}"/>
              </a:ext>
            </a:extLst>
          </p:cNvPr>
          <p:cNvGrpSpPr/>
          <p:nvPr/>
        </p:nvGrpSpPr>
        <p:grpSpPr>
          <a:xfrm>
            <a:off x="4721261" y="2324870"/>
            <a:ext cx="403807" cy="403806"/>
            <a:chOff x="4721261" y="2324870"/>
            <a:chExt cx="403807" cy="403806"/>
          </a:xfrm>
        </p:grpSpPr>
        <p:sp>
          <p:nvSpPr>
            <p:cNvPr id="352" name="Graphic 181">
              <a:extLst>
                <a:ext uri="{FF2B5EF4-FFF2-40B4-BE49-F238E27FC236}">
                  <a16:creationId xmlns:a16="http://schemas.microsoft.com/office/drawing/2014/main" id="{891C7585-46A4-436E-B2D1-CDF2D4549610}"/>
                </a:ext>
              </a:extLst>
            </p:cNvPr>
            <p:cNvSpPr/>
            <p:nvPr/>
          </p:nvSpPr>
          <p:spPr>
            <a:xfrm>
              <a:off x="4721261" y="2324870"/>
              <a:ext cx="403807" cy="403806"/>
            </a:xfrm>
            <a:custGeom>
              <a:avLst/>
              <a:gdLst>
                <a:gd name="connsiteX0" fmla="*/ 403807 w 403807"/>
                <a:gd name="connsiteY0" fmla="*/ 201903 h 403806"/>
                <a:gd name="connsiteX1" fmla="*/ 201904 w 403807"/>
                <a:gd name="connsiteY1" fmla="*/ 403807 h 403806"/>
                <a:gd name="connsiteX2" fmla="*/ 0 w 403807"/>
                <a:gd name="connsiteY2" fmla="*/ 201903 h 403806"/>
                <a:gd name="connsiteX3" fmla="*/ 201904 w 403807"/>
                <a:gd name="connsiteY3" fmla="*/ 0 h 403806"/>
                <a:gd name="connsiteX4" fmla="*/ 403807 w 403807"/>
                <a:gd name="connsiteY4" fmla="*/ 201903 h 403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807" h="403806">
                  <a:moveTo>
                    <a:pt x="403807" y="201903"/>
                  </a:moveTo>
                  <a:cubicBezTo>
                    <a:pt x="403807" y="313412"/>
                    <a:pt x="313412" y="403807"/>
                    <a:pt x="201904" y="403807"/>
                  </a:cubicBezTo>
                  <a:cubicBezTo>
                    <a:pt x="90395" y="403807"/>
                    <a:pt x="0" y="313412"/>
                    <a:pt x="0" y="201903"/>
                  </a:cubicBezTo>
                  <a:cubicBezTo>
                    <a:pt x="0" y="90395"/>
                    <a:pt x="90395" y="0"/>
                    <a:pt x="201904" y="0"/>
                  </a:cubicBezTo>
                  <a:cubicBezTo>
                    <a:pt x="313412" y="0"/>
                    <a:pt x="403807" y="90395"/>
                    <a:pt x="403807" y="201903"/>
                  </a:cubicBezTo>
                  <a:close/>
                </a:path>
              </a:pathLst>
            </a:custGeom>
            <a:solidFill>
              <a:srgbClr val="28A8E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53" name="Graphic 181">
              <a:extLst>
                <a:ext uri="{FF2B5EF4-FFF2-40B4-BE49-F238E27FC236}">
                  <a16:creationId xmlns:a16="http://schemas.microsoft.com/office/drawing/2014/main" id="{D50D3A30-8FBC-449A-802C-A5EAA2C9DDB5}"/>
                </a:ext>
              </a:extLst>
            </p:cNvPr>
            <p:cNvGrpSpPr/>
            <p:nvPr/>
          </p:nvGrpSpPr>
          <p:grpSpPr>
            <a:xfrm>
              <a:off x="4817596" y="2409361"/>
              <a:ext cx="212949" cy="224684"/>
              <a:chOff x="4817596" y="2409361"/>
              <a:chExt cx="212949" cy="224684"/>
            </a:xfrm>
            <a:solidFill>
              <a:srgbClr val="FFFFFF"/>
            </a:solidFill>
          </p:grpSpPr>
          <p:sp>
            <p:nvSpPr>
              <p:cNvPr id="354" name="Graphic 181">
                <a:extLst>
                  <a:ext uri="{FF2B5EF4-FFF2-40B4-BE49-F238E27FC236}">
                    <a16:creationId xmlns:a16="http://schemas.microsoft.com/office/drawing/2014/main" id="{85C565FA-35EF-4608-9036-FD6511FCE37A}"/>
                  </a:ext>
                </a:extLst>
              </p:cNvPr>
              <p:cNvSpPr/>
              <p:nvPr/>
            </p:nvSpPr>
            <p:spPr>
              <a:xfrm>
                <a:off x="4869821" y="2456343"/>
                <a:ext cx="108023" cy="130743"/>
              </a:xfrm>
              <a:custGeom>
                <a:avLst/>
                <a:gdLst>
                  <a:gd name="connsiteX0" fmla="*/ 88182 w 108023"/>
                  <a:gd name="connsiteY0" fmla="*/ 7840 h 130743"/>
                  <a:gd name="connsiteX1" fmla="*/ 88182 w 108023"/>
                  <a:gd name="connsiteY1" fmla="*/ 15053 h 130743"/>
                  <a:gd name="connsiteX2" fmla="*/ 66452 w 108023"/>
                  <a:gd name="connsiteY2" fmla="*/ 10035 h 130743"/>
                  <a:gd name="connsiteX3" fmla="*/ 66452 w 108023"/>
                  <a:gd name="connsiteY3" fmla="*/ 2823 h 130743"/>
                  <a:gd name="connsiteX4" fmla="*/ 54170 w 108023"/>
                  <a:gd name="connsiteY4" fmla="*/ 0 h 130743"/>
                  <a:gd name="connsiteX5" fmla="*/ 41572 w 108023"/>
                  <a:gd name="connsiteY5" fmla="*/ 2823 h 130743"/>
                  <a:gd name="connsiteX6" fmla="*/ 41572 w 108023"/>
                  <a:gd name="connsiteY6" fmla="*/ 10035 h 130743"/>
                  <a:gd name="connsiteX7" fmla="*/ 19841 w 108023"/>
                  <a:gd name="connsiteY7" fmla="*/ 15053 h 130743"/>
                  <a:gd name="connsiteX8" fmla="*/ 19841 w 108023"/>
                  <a:gd name="connsiteY8" fmla="*/ 7840 h 130743"/>
                  <a:gd name="connsiteX9" fmla="*/ 0 w 108023"/>
                  <a:gd name="connsiteY9" fmla="*/ 12230 h 130743"/>
                  <a:gd name="connsiteX10" fmla="*/ 0 w 108023"/>
                  <a:gd name="connsiteY10" fmla="*/ 51106 h 130743"/>
                  <a:gd name="connsiteX11" fmla="*/ 54170 w 108023"/>
                  <a:gd name="connsiteY11" fmla="*/ 130743 h 130743"/>
                  <a:gd name="connsiteX12" fmla="*/ 108024 w 108023"/>
                  <a:gd name="connsiteY12" fmla="*/ 51106 h 130743"/>
                  <a:gd name="connsiteX13" fmla="*/ 108024 w 108023"/>
                  <a:gd name="connsiteY13" fmla="*/ 12230 h 130743"/>
                  <a:gd name="connsiteX14" fmla="*/ 88182 w 108023"/>
                  <a:gd name="connsiteY14" fmla="*/ 7840 h 130743"/>
                  <a:gd name="connsiteX15" fmla="*/ 14802 w 108023"/>
                  <a:gd name="connsiteY15" fmla="*/ 51106 h 130743"/>
                  <a:gd name="connsiteX16" fmla="*/ 14802 w 108023"/>
                  <a:gd name="connsiteY16" fmla="*/ 31666 h 130743"/>
                  <a:gd name="connsiteX17" fmla="*/ 54170 w 108023"/>
                  <a:gd name="connsiteY17" fmla="*/ 22574 h 130743"/>
                  <a:gd name="connsiteX18" fmla="*/ 83564 w 108023"/>
                  <a:gd name="connsiteY18" fmla="*/ 29499 h 130743"/>
                  <a:gd name="connsiteX19" fmla="*/ 25289 w 108023"/>
                  <a:gd name="connsiteY19" fmla="*/ 87774 h 130743"/>
                  <a:gd name="connsiteX20" fmla="*/ 16379 w 108023"/>
                  <a:gd name="connsiteY20" fmla="*/ 65528 h 130743"/>
                  <a:gd name="connsiteX21" fmla="*/ 14802 w 108023"/>
                  <a:gd name="connsiteY21" fmla="*/ 51106 h 130743"/>
                  <a:gd name="connsiteX22" fmla="*/ 91648 w 108023"/>
                  <a:gd name="connsiteY22" fmla="*/ 65528 h 130743"/>
                  <a:gd name="connsiteX23" fmla="*/ 54170 w 108023"/>
                  <a:gd name="connsiteY23" fmla="*/ 114438 h 130743"/>
                  <a:gd name="connsiteX24" fmla="*/ 33701 w 108023"/>
                  <a:gd name="connsiteY24" fmla="*/ 99089 h 130743"/>
                  <a:gd name="connsiteX25" fmla="*/ 93221 w 108023"/>
                  <a:gd name="connsiteY25" fmla="*/ 39568 h 130743"/>
                  <a:gd name="connsiteX26" fmla="*/ 93221 w 108023"/>
                  <a:gd name="connsiteY26" fmla="*/ 51106 h 130743"/>
                  <a:gd name="connsiteX27" fmla="*/ 91648 w 108023"/>
                  <a:gd name="connsiteY27" fmla="*/ 65528 h 130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8023" h="130743">
                    <a:moveTo>
                      <a:pt x="88182" y="7840"/>
                    </a:moveTo>
                    <a:lnTo>
                      <a:pt x="88182" y="15053"/>
                    </a:lnTo>
                    <a:lnTo>
                      <a:pt x="66452" y="10035"/>
                    </a:lnTo>
                    <a:lnTo>
                      <a:pt x="66452" y="2823"/>
                    </a:lnTo>
                    <a:lnTo>
                      <a:pt x="54170" y="0"/>
                    </a:lnTo>
                    <a:lnTo>
                      <a:pt x="41572" y="2823"/>
                    </a:lnTo>
                    <a:lnTo>
                      <a:pt x="41572" y="10035"/>
                    </a:lnTo>
                    <a:lnTo>
                      <a:pt x="19841" y="15053"/>
                    </a:lnTo>
                    <a:lnTo>
                      <a:pt x="19841" y="7840"/>
                    </a:lnTo>
                    <a:lnTo>
                      <a:pt x="0" y="12230"/>
                    </a:lnTo>
                    <a:lnTo>
                      <a:pt x="0" y="51106"/>
                    </a:lnTo>
                    <a:cubicBezTo>
                      <a:pt x="0" y="87162"/>
                      <a:pt x="22361" y="117889"/>
                      <a:pt x="54170" y="130743"/>
                    </a:cubicBezTo>
                    <a:cubicBezTo>
                      <a:pt x="85663" y="117889"/>
                      <a:pt x="108024" y="87162"/>
                      <a:pt x="108024" y="51106"/>
                    </a:cubicBezTo>
                    <a:lnTo>
                      <a:pt x="108024" y="12230"/>
                    </a:lnTo>
                    <a:lnTo>
                      <a:pt x="88182" y="7840"/>
                    </a:lnTo>
                    <a:close/>
                    <a:moveTo>
                      <a:pt x="14802" y="51106"/>
                    </a:moveTo>
                    <a:lnTo>
                      <a:pt x="14802" y="31666"/>
                    </a:lnTo>
                    <a:lnTo>
                      <a:pt x="54170" y="22574"/>
                    </a:lnTo>
                    <a:cubicBezTo>
                      <a:pt x="68721" y="26086"/>
                      <a:pt x="77872" y="28216"/>
                      <a:pt x="83564" y="29499"/>
                    </a:cubicBezTo>
                    <a:lnTo>
                      <a:pt x="25289" y="87774"/>
                    </a:lnTo>
                    <a:cubicBezTo>
                      <a:pt x="21038" y="80933"/>
                      <a:pt x="17946" y="73340"/>
                      <a:pt x="16379" y="65528"/>
                    </a:cubicBezTo>
                    <a:cubicBezTo>
                      <a:pt x="15118" y="60825"/>
                      <a:pt x="14802" y="56123"/>
                      <a:pt x="14802" y="51106"/>
                    </a:cubicBezTo>
                    <a:close/>
                    <a:moveTo>
                      <a:pt x="91648" y="65528"/>
                    </a:moveTo>
                    <a:cubicBezTo>
                      <a:pt x="87555" y="86219"/>
                      <a:pt x="73380" y="104406"/>
                      <a:pt x="54170" y="114438"/>
                    </a:cubicBezTo>
                    <a:cubicBezTo>
                      <a:pt x="46435" y="110435"/>
                      <a:pt x="39612" y="105216"/>
                      <a:pt x="33701" y="99089"/>
                    </a:cubicBezTo>
                    <a:lnTo>
                      <a:pt x="93221" y="39568"/>
                    </a:lnTo>
                    <a:lnTo>
                      <a:pt x="93221" y="51106"/>
                    </a:lnTo>
                    <a:cubicBezTo>
                      <a:pt x="93221" y="56123"/>
                      <a:pt x="92906" y="60825"/>
                      <a:pt x="91648" y="65528"/>
                    </a:cubicBez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55" name="Graphic 181">
                <a:extLst>
                  <a:ext uri="{FF2B5EF4-FFF2-40B4-BE49-F238E27FC236}">
                    <a16:creationId xmlns:a16="http://schemas.microsoft.com/office/drawing/2014/main" id="{52D98540-F291-4414-BF87-E64C153762C9}"/>
                  </a:ext>
                </a:extLst>
              </p:cNvPr>
              <p:cNvGrpSpPr/>
              <p:nvPr/>
            </p:nvGrpSpPr>
            <p:grpSpPr>
              <a:xfrm>
                <a:off x="4817596" y="2409361"/>
                <a:ext cx="212949" cy="224684"/>
                <a:chOff x="4817596" y="2409361"/>
                <a:chExt cx="212949" cy="224684"/>
              </a:xfrm>
              <a:solidFill>
                <a:srgbClr val="FFFFFF"/>
              </a:solidFill>
            </p:grpSpPr>
            <p:sp>
              <p:nvSpPr>
                <p:cNvPr id="356" name="Graphic 181">
                  <a:extLst>
                    <a:ext uri="{FF2B5EF4-FFF2-40B4-BE49-F238E27FC236}">
                      <a16:creationId xmlns:a16="http://schemas.microsoft.com/office/drawing/2014/main" id="{8457845F-BB6A-488F-A993-B0FF0C4AD87B}"/>
                    </a:ext>
                  </a:extLst>
                </p:cNvPr>
                <p:cNvSpPr/>
                <p:nvPr/>
              </p:nvSpPr>
              <p:spPr>
                <a:xfrm>
                  <a:off x="4897007" y="2456312"/>
                  <a:ext cx="7039" cy="5846"/>
                </a:xfrm>
                <a:custGeom>
                  <a:avLst/>
                  <a:gdLst>
                    <a:gd name="connsiteX0" fmla="*/ 7039 w 7039"/>
                    <a:gd name="connsiteY0" fmla="*/ 0 h 5846"/>
                    <a:gd name="connsiteX1" fmla="*/ 0 w 7039"/>
                    <a:gd name="connsiteY1" fmla="*/ 0 h 5846"/>
                    <a:gd name="connsiteX2" fmla="*/ 0 w 7039"/>
                    <a:gd name="connsiteY2" fmla="*/ 5846 h 5846"/>
                    <a:gd name="connsiteX3" fmla="*/ 7039 w 7039"/>
                    <a:gd name="connsiteY3" fmla="*/ 4223 h 58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39" h="5846">
                      <a:moveTo>
                        <a:pt x="7039" y="0"/>
                      </a:moveTo>
                      <a:lnTo>
                        <a:pt x="0" y="0"/>
                      </a:lnTo>
                      <a:lnTo>
                        <a:pt x="0" y="5846"/>
                      </a:lnTo>
                      <a:lnTo>
                        <a:pt x="7039" y="422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7" name="Graphic 181">
                  <a:extLst>
                    <a:ext uri="{FF2B5EF4-FFF2-40B4-BE49-F238E27FC236}">
                      <a16:creationId xmlns:a16="http://schemas.microsoft.com/office/drawing/2014/main" id="{CCF74D57-308A-4B5F-9D09-DB9B1798F057}"/>
                    </a:ext>
                  </a:extLst>
                </p:cNvPr>
                <p:cNvSpPr/>
                <p:nvPr/>
              </p:nvSpPr>
              <p:spPr>
                <a:xfrm>
                  <a:off x="4943618" y="2456309"/>
                  <a:ext cx="7039" cy="5849"/>
                </a:xfrm>
                <a:custGeom>
                  <a:avLst/>
                  <a:gdLst>
                    <a:gd name="connsiteX0" fmla="*/ 7039 w 7039"/>
                    <a:gd name="connsiteY0" fmla="*/ 0 h 5849"/>
                    <a:gd name="connsiteX1" fmla="*/ 0 w 7039"/>
                    <a:gd name="connsiteY1" fmla="*/ 0 h 5849"/>
                    <a:gd name="connsiteX2" fmla="*/ 0 w 7039"/>
                    <a:gd name="connsiteY2" fmla="*/ 4226 h 5849"/>
                    <a:gd name="connsiteX3" fmla="*/ 7039 w 7039"/>
                    <a:gd name="connsiteY3" fmla="*/ 5849 h 58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7039" h="5849">
                      <a:moveTo>
                        <a:pt x="7039" y="0"/>
                      </a:moveTo>
                      <a:lnTo>
                        <a:pt x="0" y="0"/>
                      </a:lnTo>
                      <a:lnTo>
                        <a:pt x="0" y="4226"/>
                      </a:lnTo>
                      <a:lnTo>
                        <a:pt x="7039" y="58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8" name="Graphic 181">
                  <a:extLst>
                    <a:ext uri="{FF2B5EF4-FFF2-40B4-BE49-F238E27FC236}">
                      <a16:creationId xmlns:a16="http://schemas.microsoft.com/office/drawing/2014/main" id="{A53788AD-1073-4534-B7E4-EAC2A6E362B4}"/>
                    </a:ext>
                  </a:extLst>
                </p:cNvPr>
                <p:cNvSpPr/>
                <p:nvPr/>
              </p:nvSpPr>
              <p:spPr>
                <a:xfrm>
                  <a:off x="4854487" y="2432838"/>
                  <a:ext cx="65391" cy="15089"/>
                </a:xfrm>
                <a:custGeom>
                  <a:avLst/>
                  <a:gdLst>
                    <a:gd name="connsiteX0" fmla="*/ 0 w 65391"/>
                    <a:gd name="connsiteY0" fmla="*/ 0 h 15089"/>
                    <a:gd name="connsiteX1" fmla="*/ 65392 w 65391"/>
                    <a:gd name="connsiteY1" fmla="*/ 0 h 15089"/>
                    <a:gd name="connsiteX2" fmla="*/ 65392 w 65391"/>
                    <a:gd name="connsiteY2" fmla="*/ 15090 h 15089"/>
                    <a:gd name="connsiteX3" fmla="*/ 0 w 65391"/>
                    <a:gd name="connsiteY3" fmla="*/ 1509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391" h="15089">
                      <a:moveTo>
                        <a:pt x="0" y="0"/>
                      </a:moveTo>
                      <a:lnTo>
                        <a:pt x="65392" y="0"/>
                      </a:lnTo>
                      <a:lnTo>
                        <a:pt x="65392" y="15090"/>
                      </a:lnTo>
                      <a:lnTo>
                        <a:pt x="0" y="150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59" name="Graphic 181">
                  <a:extLst>
                    <a:ext uri="{FF2B5EF4-FFF2-40B4-BE49-F238E27FC236}">
                      <a16:creationId xmlns:a16="http://schemas.microsoft.com/office/drawing/2014/main" id="{CB8FB701-0014-466A-ADC9-3055FC895EC2}"/>
                    </a:ext>
                  </a:extLst>
                </p:cNvPr>
                <p:cNvSpPr/>
                <p:nvPr/>
              </p:nvSpPr>
              <p:spPr>
                <a:xfrm>
                  <a:off x="4928263" y="2597158"/>
                  <a:ext cx="65391" cy="13414"/>
                </a:xfrm>
                <a:custGeom>
                  <a:avLst/>
                  <a:gdLst>
                    <a:gd name="connsiteX0" fmla="*/ 0 w 65391"/>
                    <a:gd name="connsiteY0" fmla="*/ 0 h 13414"/>
                    <a:gd name="connsiteX1" fmla="*/ 65392 w 65391"/>
                    <a:gd name="connsiteY1" fmla="*/ 0 h 13414"/>
                    <a:gd name="connsiteX2" fmla="*/ 65392 w 65391"/>
                    <a:gd name="connsiteY2" fmla="*/ 13414 h 13414"/>
                    <a:gd name="connsiteX3" fmla="*/ 0 w 65391"/>
                    <a:gd name="connsiteY3" fmla="*/ 13414 h 1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391" h="13414">
                      <a:moveTo>
                        <a:pt x="0" y="0"/>
                      </a:moveTo>
                      <a:lnTo>
                        <a:pt x="65392" y="0"/>
                      </a:lnTo>
                      <a:lnTo>
                        <a:pt x="65392" y="13414"/>
                      </a:lnTo>
                      <a:lnTo>
                        <a:pt x="0" y="13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0" name="Graphic 181">
                  <a:extLst>
                    <a:ext uri="{FF2B5EF4-FFF2-40B4-BE49-F238E27FC236}">
                      <a16:creationId xmlns:a16="http://schemas.microsoft.com/office/drawing/2014/main" id="{B3763EA7-B1EE-4A72-9E29-12F107AC6230}"/>
                    </a:ext>
                  </a:extLst>
                </p:cNvPr>
                <p:cNvSpPr/>
                <p:nvPr/>
              </p:nvSpPr>
              <p:spPr>
                <a:xfrm>
                  <a:off x="4854487" y="2597158"/>
                  <a:ext cx="65391" cy="13414"/>
                </a:xfrm>
                <a:custGeom>
                  <a:avLst/>
                  <a:gdLst>
                    <a:gd name="connsiteX0" fmla="*/ 0 w 65391"/>
                    <a:gd name="connsiteY0" fmla="*/ 0 h 13414"/>
                    <a:gd name="connsiteX1" fmla="*/ 65392 w 65391"/>
                    <a:gd name="connsiteY1" fmla="*/ 0 h 13414"/>
                    <a:gd name="connsiteX2" fmla="*/ 65392 w 65391"/>
                    <a:gd name="connsiteY2" fmla="*/ 13414 h 13414"/>
                    <a:gd name="connsiteX3" fmla="*/ 0 w 65391"/>
                    <a:gd name="connsiteY3" fmla="*/ 13414 h 1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391" h="13414">
                      <a:moveTo>
                        <a:pt x="0" y="0"/>
                      </a:moveTo>
                      <a:lnTo>
                        <a:pt x="65392" y="0"/>
                      </a:lnTo>
                      <a:lnTo>
                        <a:pt x="65392" y="13414"/>
                      </a:lnTo>
                      <a:lnTo>
                        <a:pt x="0" y="13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1" name="Graphic 181">
                  <a:extLst>
                    <a:ext uri="{FF2B5EF4-FFF2-40B4-BE49-F238E27FC236}">
                      <a16:creationId xmlns:a16="http://schemas.microsoft.com/office/drawing/2014/main" id="{88318326-3430-46BA-B9AA-5C188F35B311}"/>
                    </a:ext>
                  </a:extLst>
                </p:cNvPr>
                <p:cNvSpPr/>
                <p:nvPr/>
              </p:nvSpPr>
              <p:spPr>
                <a:xfrm>
                  <a:off x="4940230" y="2574315"/>
                  <a:ext cx="16539" cy="12783"/>
                </a:xfrm>
                <a:custGeom>
                  <a:avLst/>
                  <a:gdLst>
                    <a:gd name="connsiteX0" fmla="*/ 16540 w 16539"/>
                    <a:gd name="connsiteY0" fmla="*/ 0 h 12783"/>
                    <a:gd name="connsiteX1" fmla="*/ 0 w 16539"/>
                    <a:gd name="connsiteY1" fmla="*/ 12783 h 12783"/>
                    <a:gd name="connsiteX2" fmla="*/ 16540 w 16539"/>
                    <a:gd name="connsiteY2" fmla="*/ 12783 h 12783"/>
                    <a:gd name="connsiteX3" fmla="*/ 16540 w 16539"/>
                    <a:gd name="connsiteY3" fmla="*/ 0 h 127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539" h="12783">
                      <a:moveTo>
                        <a:pt x="16540" y="0"/>
                      </a:moveTo>
                      <a:cubicBezTo>
                        <a:pt x="11522" y="4860"/>
                        <a:pt x="5979" y="9145"/>
                        <a:pt x="0" y="12783"/>
                      </a:cubicBezTo>
                      <a:lnTo>
                        <a:pt x="16540" y="12783"/>
                      </a:lnTo>
                      <a:lnTo>
                        <a:pt x="1654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2" name="Graphic 181">
                  <a:extLst>
                    <a:ext uri="{FF2B5EF4-FFF2-40B4-BE49-F238E27FC236}">
                      <a16:creationId xmlns:a16="http://schemas.microsoft.com/office/drawing/2014/main" id="{87D010B4-1F16-4034-868D-F6C30032C61B}"/>
                    </a:ext>
                  </a:extLst>
                </p:cNvPr>
                <p:cNvSpPr/>
                <p:nvPr/>
              </p:nvSpPr>
              <p:spPr>
                <a:xfrm>
                  <a:off x="4891375" y="2574680"/>
                  <a:ext cx="16264" cy="12418"/>
                </a:xfrm>
                <a:custGeom>
                  <a:avLst/>
                  <a:gdLst>
                    <a:gd name="connsiteX0" fmla="*/ 0 w 16264"/>
                    <a:gd name="connsiteY0" fmla="*/ 12419 h 12418"/>
                    <a:gd name="connsiteX1" fmla="*/ 16264 w 16264"/>
                    <a:gd name="connsiteY1" fmla="*/ 12419 h 12418"/>
                    <a:gd name="connsiteX2" fmla="*/ 0 w 16264"/>
                    <a:gd name="connsiteY2" fmla="*/ 0 h 12418"/>
                    <a:gd name="connsiteX3" fmla="*/ 0 w 16264"/>
                    <a:gd name="connsiteY3" fmla="*/ 12419 h 124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6264" h="12418">
                      <a:moveTo>
                        <a:pt x="0" y="12419"/>
                      </a:moveTo>
                      <a:lnTo>
                        <a:pt x="16264" y="12419"/>
                      </a:lnTo>
                      <a:cubicBezTo>
                        <a:pt x="10394" y="8873"/>
                        <a:pt x="4946" y="4711"/>
                        <a:pt x="0" y="0"/>
                      </a:cubicBezTo>
                      <a:lnTo>
                        <a:pt x="0" y="1241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" name="Graphic 181">
                  <a:extLst>
                    <a:ext uri="{FF2B5EF4-FFF2-40B4-BE49-F238E27FC236}">
                      <a16:creationId xmlns:a16="http://schemas.microsoft.com/office/drawing/2014/main" id="{81424A1C-52E7-4F41-B12D-BD3322F44985}"/>
                    </a:ext>
                  </a:extLst>
                </p:cNvPr>
                <p:cNvSpPr/>
                <p:nvPr/>
              </p:nvSpPr>
              <p:spPr>
                <a:xfrm>
                  <a:off x="4928263" y="2432838"/>
                  <a:ext cx="65391" cy="15089"/>
                </a:xfrm>
                <a:custGeom>
                  <a:avLst/>
                  <a:gdLst>
                    <a:gd name="connsiteX0" fmla="*/ 0 w 65391"/>
                    <a:gd name="connsiteY0" fmla="*/ 0 h 15089"/>
                    <a:gd name="connsiteX1" fmla="*/ 65392 w 65391"/>
                    <a:gd name="connsiteY1" fmla="*/ 0 h 15089"/>
                    <a:gd name="connsiteX2" fmla="*/ 65392 w 65391"/>
                    <a:gd name="connsiteY2" fmla="*/ 15090 h 15089"/>
                    <a:gd name="connsiteX3" fmla="*/ 0 w 65391"/>
                    <a:gd name="connsiteY3" fmla="*/ 1509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391" h="15089">
                      <a:moveTo>
                        <a:pt x="0" y="0"/>
                      </a:moveTo>
                      <a:lnTo>
                        <a:pt x="65392" y="0"/>
                      </a:lnTo>
                      <a:lnTo>
                        <a:pt x="65392" y="15090"/>
                      </a:lnTo>
                      <a:lnTo>
                        <a:pt x="0" y="150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" name="Graphic 181">
                  <a:extLst>
                    <a:ext uri="{FF2B5EF4-FFF2-40B4-BE49-F238E27FC236}">
                      <a16:creationId xmlns:a16="http://schemas.microsoft.com/office/drawing/2014/main" id="{819506A5-16BE-4D14-A5A2-358DCAC6AD2E}"/>
                    </a:ext>
                  </a:extLst>
                </p:cNvPr>
                <p:cNvSpPr/>
                <p:nvPr/>
              </p:nvSpPr>
              <p:spPr>
                <a:xfrm>
                  <a:off x="4817599" y="2573684"/>
                  <a:ext cx="65391" cy="13414"/>
                </a:xfrm>
                <a:custGeom>
                  <a:avLst/>
                  <a:gdLst>
                    <a:gd name="connsiteX0" fmla="*/ 0 w 65391"/>
                    <a:gd name="connsiteY0" fmla="*/ 0 h 13414"/>
                    <a:gd name="connsiteX1" fmla="*/ 65392 w 65391"/>
                    <a:gd name="connsiteY1" fmla="*/ 0 h 13414"/>
                    <a:gd name="connsiteX2" fmla="*/ 65392 w 65391"/>
                    <a:gd name="connsiteY2" fmla="*/ 13414 h 13414"/>
                    <a:gd name="connsiteX3" fmla="*/ 0 w 65391"/>
                    <a:gd name="connsiteY3" fmla="*/ 13414 h 1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391" h="13414">
                      <a:moveTo>
                        <a:pt x="0" y="0"/>
                      </a:moveTo>
                      <a:lnTo>
                        <a:pt x="65392" y="0"/>
                      </a:lnTo>
                      <a:lnTo>
                        <a:pt x="65392" y="13414"/>
                      </a:lnTo>
                      <a:lnTo>
                        <a:pt x="0" y="13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" name="Graphic 181">
                  <a:extLst>
                    <a:ext uri="{FF2B5EF4-FFF2-40B4-BE49-F238E27FC236}">
                      <a16:creationId xmlns:a16="http://schemas.microsoft.com/office/drawing/2014/main" id="{D9BF46A1-C991-4B7C-B6CF-B1D46378C345}"/>
                    </a:ext>
                  </a:extLst>
                </p:cNvPr>
                <p:cNvSpPr/>
                <p:nvPr/>
              </p:nvSpPr>
              <p:spPr>
                <a:xfrm>
                  <a:off x="4965154" y="2409361"/>
                  <a:ext cx="65391" cy="13414"/>
                </a:xfrm>
                <a:custGeom>
                  <a:avLst/>
                  <a:gdLst>
                    <a:gd name="connsiteX0" fmla="*/ 0 w 65391"/>
                    <a:gd name="connsiteY0" fmla="*/ 0 h 13414"/>
                    <a:gd name="connsiteX1" fmla="*/ 65392 w 65391"/>
                    <a:gd name="connsiteY1" fmla="*/ 0 h 13414"/>
                    <a:gd name="connsiteX2" fmla="*/ 65392 w 65391"/>
                    <a:gd name="connsiteY2" fmla="*/ 13414 h 13414"/>
                    <a:gd name="connsiteX3" fmla="*/ 0 w 65391"/>
                    <a:gd name="connsiteY3" fmla="*/ 13414 h 1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391" h="13414">
                      <a:moveTo>
                        <a:pt x="0" y="0"/>
                      </a:moveTo>
                      <a:lnTo>
                        <a:pt x="65392" y="0"/>
                      </a:lnTo>
                      <a:lnTo>
                        <a:pt x="65392" y="13414"/>
                      </a:lnTo>
                      <a:lnTo>
                        <a:pt x="0" y="13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" name="Graphic 181">
                  <a:extLst>
                    <a:ext uri="{FF2B5EF4-FFF2-40B4-BE49-F238E27FC236}">
                      <a16:creationId xmlns:a16="http://schemas.microsoft.com/office/drawing/2014/main" id="{0B50230A-9042-4A03-8CDF-CFBD0B2674EA}"/>
                    </a:ext>
                  </a:extLst>
                </p:cNvPr>
                <p:cNvSpPr/>
                <p:nvPr/>
              </p:nvSpPr>
              <p:spPr>
                <a:xfrm>
                  <a:off x="4817599" y="2597158"/>
                  <a:ext cx="26828" cy="13414"/>
                </a:xfrm>
                <a:custGeom>
                  <a:avLst/>
                  <a:gdLst>
                    <a:gd name="connsiteX0" fmla="*/ 0 w 26828"/>
                    <a:gd name="connsiteY0" fmla="*/ 0 h 13414"/>
                    <a:gd name="connsiteX1" fmla="*/ 26828 w 26828"/>
                    <a:gd name="connsiteY1" fmla="*/ 0 h 13414"/>
                    <a:gd name="connsiteX2" fmla="*/ 26828 w 26828"/>
                    <a:gd name="connsiteY2" fmla="*/ 13414 h 13414"/>
                    <a:gd name="connsiteX3" fmla="*/ 0 w 26828"/>
                    <a:gd name="connsiteY3" fmla="*/ 13414 h 1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28" h="13414">
                      <a:moveTo>
                        <a:pt x="0" y="0"/>
                      </a:moveTo>
                      <a:lnTo>
                        <a:pt x="26828" y="0"/>
                      </a:lnTo>
                      <a:lnTo>
                        <a:pt x="26828" y="13414"/>
                      </a:lnTo>
                      <a:lnTo>
                        <a:pt x="0" y="13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" name="Graphic 181">
                  <a:extLst>
                    <a:ext uri="{FF2B5EF4-FFF2-40B4-BE49-F238E27FC236}">
                      <a16:creationId xmlns:a16="http://schemas.microsoft.com/office/drawing/2014/main" id="{F8ED7BF7-FC66-4594-9A42-61CFEA3D66AD}"/>
                    </a:ext>
                  </a:extLst>
                </p:cNvPr>
                <p:cNvSpPr/>
                <p:nvPr/>
              </p:nvSpPr>
              <p:spPr>
                <a:xfrm>
                  <a:off x="4854487" y="2514998"/>
                  <a:ext cx="10773" cy="15089"/>
                </a:xfrm>
                <a:custGeom>
                  <a:avLst/>
                  <a:gdLst>
                    <a:gd name="connsiteX0" fmla="*/ 8295 w 10773"/>
                    <a:gd name="connsiteY0" fmla="*/ 0 h 15089"/>
                    <a:gd name="connsiteX1" fmla="*/ 0 w 10773"/>
                    <a:gd name="connsiteY1" fmla="*/ 0 h 15089"/>
                    <a:gd name="connsiteX2" fmla="*/ 0 w 10773"/>
                    <a:gd name="connsiteY2" fmla="*/ 15090 h 15089"/>
                    <a:gd name="connsiteX3" fmla="*/ 10774 w 10773"/>
                    <a:gd name="connsiteY3" fmla="*/ 15090 h 15089"/>
                    <a:gd name="connsiteX4" fmla="*/ 8295 w 10773"/>
                    <a:gd name="connsiteY4" fmla="*/ 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0773" h="15089">
                      <a:moveTo>
                        <a:pt x="8295" y="0"/>
                      </a:moveTo>
                      <a:lnTo>
                        <a:pt x="0" y="0"/>
                      </a:lnTo>
                      <a:lnTo>
                        <a:pt x="0" y="15090"/>
                      </a:lnTo>
                      <a:lnTo>
                        <a:pt x="10774" y="15090"/>
                      </a:lnTo>
                      <a:cubicBezTo>
                        <a:pt x="9537" y="10162"/>
                        <a:pt x="8706" y="5116"/>
                        <a:pt x="8295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" name="Graphic 181">
                  <a:extLst>
                    <a:ext uri="{FF2B5EF4-FFF2-40B4-BE49-F238E27FC236}">
                      <a16:creationId xmlns:a16="http://schemas.microsoft.com/office/drawing/2014/main" id="{161449F6-68B2-4B77-B85B-DB35B0747F43}"/>
                    </a:ext>
                  </a:extLst>
                </p:cNvPr>
                <p:cNvSpPr/>
                <p:nvPr/>
              </p:nvSpPr>
              <p:spPr>
                <a:xfrm>
                  <a:off x="4817599" y="2491524"/>
                  <a:ext cx="44876" cy="13414"/>
                </a:xfrm>
                <a:custGeom>
                  <a:avLst/>
                  <a:gdLst>
                    <a:gd name="connsiteX0" fmla="*/ 0 w 44876"/>
                    <a:gd name="connsiteY0" fmla="*/ 0 h 13414"/>
                    <a:gd name="connsiteX1" fmla="*/ 44876 w 44876"/>
                    <a:gd name="connsiteY1" fmla="*/ 0 h 13414"/>
                    <a:gd name="connsiteX2" fmla="*/ 44876 w 44876"/>
                    <a:gd name="connsiteY2" fmla="*/ 13414 h 13414"/>
                    <a:gd name="connsiteX3" fmla="*/ 0 w 44876"/>
                    <a:gd name="connsiteY3" fmla="*/ 13414 h 1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4876" h="13414">
                      <a:moveTo>
                        <a:pt x="0" y="0"/>
                      </a:moveTo>
                      <a:lnTo>
                        <a:pt x="44876" y="0"/>
                      </a:lnTo>
                      <a:lnTo>
                        <a:pt x="44876" y="13414"/>
                      </a:lnTo>
                      <a:lnTo>
                        <a:pt x="0" y="13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" name="Graphic 181">
                  <a:extLst>
                    <a:ext uri="{FF2B5EF4-FFF2-40B4-BE49-F238E27FC236}">
                      <a16:creationId xmlns:a16="http://schemas.microsoft.com/office/drawing/2014/main" id="{75657E1F-763B-4E7B-B82A-0176E0E32840}"/>
                    </a:ext>
                  </a:extLst>
                </p:cNvPr>
                <p:cNvSpPr/>
                <p:nvPr/>
              </p:nvSpPr>
              <p:spPr>
                <a:xfrm>
                  <a:off x="4956420" y="2456309"/>
                  <a:ext cx="349" cy="77"/>
                </a:xfrm>
                <a:custGeom>
                  <a:avLst/>
                  <a:gdLst>
                    <a:gd name="connsiteX0" fmla="*/ 349 w 349"/>
                    <a:gd name="connsiteY0" fmla="*/ 77 h 77"/>
                    <a:gd name="connsiteX1" fmla="*/ 349 w 349"/>
                    <a:gd name="connsiteY1" fmla="*/ 0 h 77"/>
                    <a:gd name="connsiteX2" fmla="*/ 0 w 349"/>
                    <a:gd name="connsiteY2" fmla="*/ 0 h 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49" h="77">
                      <a:moveTo>
                        <a:pt x="349" y="77"/>
                      </a:moveTo>
                      <a:lnTo>
                        <a:pt x="349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" name="Graphic 181">
                  <a:extLst>
                    <a:ext uri="{FF2B5EF4-FFF2-40B4-BE49-F238E27FC236}">
                      <a16:creationId xmlns:a16="http://schemas.microsoft.com/office/drawing/2014/main" id="{269AFC1A-6472-470A-9405-450920F30FD2}"/>
                    </a:ext>
                  </a:extLst>
                </p:cNvPr>
                <p:cNvSpPr/>
                <p:nvPr/>
              </p:nvSpPr>
              <p:spPr>
                <a:xfrm>
                  <a:off x="4817599" y="2514998"/>
                  <a:ext cx="26828" cy="15089"/>
                </a:xfrm>
                <a:custGeom>
                  <a:avLst/>
                  <a:gdLst>
                    <a:gd name="connsiteX0" fmla="*/ 0 w 26828"/>
                    <a:gd name="connsiteY0" fmla="*/ 0 h 15089"/>
                    <a:gd name="connsiteX1" fmla="*/ 26828 w 26828"/>
                    <a:gd name="connsiteY1" fmla="*/ 0 h 15089"/>
                    <a:gd name="connsiteX2" fmla="*/ 26828 w 26828"/>
                    <a:gd name="connsiteY2" fmla="*/ 15090 h 15089"/>
                    <a:gd name="connsiteX3" fmla="*/ 0 w 26828"/>
                    <a:gd name="connsiteY3" fmla="*/ 1509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28" h="15089">
                      <a:moveTo>
                        <a:pt x="0" y="0"/>
                      </a:moveTo>
                      <a:lnTo>
                        <a:pt x="26828" y="0"/>
                      </a:lnTo>
                      <a:lnTo>
                        <a:pt x="26828" y="15090"/>
                      </a:lnTo>
                      <a:lnTo>
                        <a:pt x="0" y="150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1" name="Graphic 181">
                  <a:extLst>
                    <a:ext uri="{FF2B5EF4-FFF2-40B4-BE49-F238E27FC236}">
                      <a16:creationId xmlns:a16="http://schemas.microsoft.com/office/drawing/2014/main" id="{6F4A6091-8AFE-415A-8371-1AE65BA828EA}"/>
                    </a:ext>
                  </a:extLst>
                </p:cNvPr>
                <p:cNvSpPr/>
                <p:nvPr/>
              </p:nvSpPr>
              <p:spPr>
                <a:xfrm>
                  <a:off x="4891375" y="2618956"/>
                  <a:ext cx="65391" cy="15089"/>
                </a:xfrm>
                <a:custGeom>
                  <a:avLst/>
                  <a:gdLst>
                    <a:gd name="connsiteX0" fmla="*/ 0 w 65391"/>
                    <a:gd name="connsiteY0" fmla="*/ 0 h 15089"/>
                    <a:gd name="connsiteX1" fmla="*/ 65392 w 65391"/>
                    <a:gd name="connsiteY1" fmla="*/ 0 h 15089"/>
                    <a:gd name="connsiteX2" fmla="*/ 65392 w 65391"/>
                    <a:gd name="connsiteY2" fmla="*/ 15090 h 15089"/>
                    <a:gd name="connsiteX3" fmla="*/ 0 w 65391"/>
                    <a:gd name="connsiteY3" fmla="*/ 1509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391" h="15089">
                      <a:moveTo>
                        <a:pt x="0" y="0"/>
                      </a:moveTo>
                      <a:lnTo>
                        <a:pt x="65392" y="0"/>
                      </a:lnTo>
                      <a:lnTo>
                        <a:pt x="65392" y="15090"/>
                      </a:lnTo>
                      <a:lnTo>
                        <a:pt x="0" y="150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2" name="Graphic 181">
                  <a:extLst>
                    <a:ext uri="{FF2B5EF4-FFF2-40B4-BE49-F238E27FC236}">
                      <a16:creationId xmlns:a16="http://schemas.microsoft.com/office/drawing/2014/main" id="{712C1BCB-C674-43DD-955A-8A5316DAEA0C}"/>
                    </a:ext>
                  </a:extLst>
                </p:cNvPr>
                <p:cNvSpPr/>
                <p:nvPr/>
              </p:nvSpPr>
              <p:spPr>
                <a:xfrm>
                  <a:off x="4965154" y="2573684"/>
                  <a:ext cx="65391" cy="13414"/>
                </a:xfrm>
                <a:custGeom>
                  <a:avLst/>
                  <a:gdLst>
                    <a:gd name="connsiteX0" fmla="*/ 0 w 65391"/>
                    <a:gd name="connsiteY0" fmla="*/ 0 h 13414"/>
                    <a:gd name="connsiteX1" fmla="*/ 65392 w 65391"/>
                    <a:gd name="connsiteY1" fmla="*/ 0 h 13414"/>
                    <a:gd name="connsiteX2" fmla="*/ 65392 w 65391"/>
                    <a:gd name="connsiteY2" fmla="*/ 13414 h 13414"/>
                    <a:gd name="connsiteX3" fmla="*/ 0 w 65391"/>
                    <a:gd name="connsiteY3" fmla="*/ 13414 h 1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391" h="13414">
                      <a:moveTo>
                        <a:pt x="0" y="0"/>
                      </a:moveTo>
                      <a:lnTo>
                        <a:pt x="65392" y="0"/>
                      </a:lnTo>
                      <a:lnTo>
                        <a:pt x="65392" y="13414"/>
                      </a:lnTo>
                      <a:lnTo>
                        <a:pt x="0" y="13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3" name="Graphic 181">
                  <a:extLst>
                    <a:ext uri="{FF2B5EF4-FFF2-40B4-BE49-F238E27FC236}">
                      <a16:creationId xmlns:a16="http://schemas.microsoft.com/office/drawing/2014/main" id="{D0EE4E0E-A049-42E8-9F60-E6BE40FF8F95}"/>
                    </a:ext>
                  </a:extLst>
                </p:cNvPr>
                <p:cNvSpPr/>
                <p:nvPr/>
              </p:nvSpPr>
              <p:spPr>
                <a:xfrm>
                  <a:off x="5003717" y="2597158"/>
                  <a:ext cx="26828" cy="13414"/>
                </a:xfrm>
                <a:custGeom>
                  <a:avLst/>
                  <a:gdLst>
                    <a:gd name="connsiteX0" fmla="*/ 0 w 26828"/>
                    <a:gd name="connsiteY0" fmla="*/ 0 h 13414"/>
                    <a:gd name="connsiteX1" fmla="*/ 26828 w 26828"/>
                    <a:gd name="connsiteY1" fmla="*/ 0 h 13414"/>
                    <a:gd name="connsiteX2" fmla="*/ 26828 w 26828"/>
                    <a:gd name="connsiteY2" fmla="*/ 13414 h 13414"/>
                    <a:gd name="connsiteX3" fmla="*/ 0 w 26828"/>
                    <a:gd name="connsiteY3" fmla="*/ 13414 h 1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28" h="13414">
                      <a:moveTo>
                        <a:pt x="0" y="0"/>
                      </a:moveTo>
                      <a:lnTo>
                        <a:pt x="26828" y="0"/>
                      </a:lnTo>
                      <a:lnTo>
                        <a:pt x="26828" y="13414"/>
                      </a:lnTo>
                      <a:lnTo>
                        <a:pt x="0" y="13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" name="Graphic 181">
                  <a:extLst>
                    <a:ext uri="{FF2B5EF4-FFF2-40B4-BE49-F238E27FC236}">
                      <a16:creationId xmlns:a16="http://schemas.microsoft.com/office/drawing/2014/main" id="{3B0D458F-2510-4FFD-A081-5EAA93759A67}"/>
                    </a:ext>
                  </a:extLst>
                </p:cNvPr>
                <p:cNvSpPr/>
                <p:nvPr/>
              </p:nvSpPr>
              <p:spPr>
                <a:xfrm>
                  <a:off x="4965154" y="2618956"/>
                  <a:ext cx="65391" cy="15089"/>
                </a:xfrm>
                <a:custGeom>
                  <a:avLst/>
                  <a:gdLst>
                    <a:gd name="connsiteX0" fmla="*/ 0 w 65391"/>
                    <a:gd name="connsiteY0" fmla="*/ 0 h 15089"/>
                    <a:gd name="connsiteX1" fmla="*/ 65392 w 65391"/>
                    <a:gd name="connsiteY1" fmla="*/ 0 h 15089"/>
                    <a:gd name="connsiteX2" fmla="*/ 65392 w 65391"/>
                    <a:gd name="connsiteY2" fmla="*/ 15090 h 15089"/>
                    <a:gd name="connsiteX3" fmla="*/ 0 w 65391"/>
                    <a:gd name="connsiteY3" fmla="*/ 1509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391" h="15089">
                      <a:moveTo>
                        <a:pt x="0" y="0"/>
                      </a:moveTo>
                      <a:lnTo>
                        <a:pt x="65392" y="0"/>
                      </a:lnTo>
                      <a:lnTo>
                        <a:pt x="65392" y="15090"/>
                      </a:lnTo>
                      <a:lnTo>
                        <a:pt x="0" y="150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5" name="Graphic 181">
                  <a:extLst>
                    <a:ext uri="{FF2B5EF4-FFF2-40B4-BE49-F238E27FC236}">
                      <a16:creationId xmlns:a16="http://schemas.microsoft.com/office/drawing/2014/main" id="{BB72BCA6-DFA4-4CA0-8D7D-53DCA308A076}"/>
                    </a:ext>
                  </a:extLst>
                </p:cNvPr>
                <p:cNvSpPr/>
                <p:nvPr/>
              </p:nvSpPr>
              <p:spPr>
                <a:xfrm>
                  <a:off x="4985273" y="2491524"/>
                  <a:ext cx="45272" cy="13414"/>
                </a:xfrm>
                <a:custGeom>
                  <a:avLst/>
                  <a:gdLst>
                    <a:gd name="connsiteX0" fmla="*/ 0 w 45272"/>
                    <a:gd name="connsiteY0" fmla="*/ 0 h 13414"/>
                    <a:gd name="connsiteX1" fmla="*/ 45272 w 45272"/>
                    <a:gd name="connsiteY1" fmla="*/ 0 h 13414"/>
                    <a:gd name="connsiteX2" fmla="*/ 45272 w 45272"/>
                    <a:gd name="connsiteY2" fmla="*/ 13414 h 13414"/>
                    <a:gd name="connsiteX3" fmla="*/ 0 w 45272"/>
                    <a:gd name="connsiteY3" fmla="*/ 13414 h 1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45272" h="13414">
                      <a:moveTo>
                        <a:pt x="0" y="0"/>
                      </a:moveTo>
                      <a:lnTo>
                        <a:pt x="45272" y="0"/>
                      </a:lnTo>
                      <a:lnTo>
                        <a:pt x="45272" y="13414"/>
                      </a:lnTo>
                      <a:lnTo>
                        <a:pt x="0" y="13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6" name="Graphic 181">
                  <a:extLst>
                    <a:ext uri="{FF2B5EF4-FFF2-40B4-BE49-F238E27FC236}">
                      <a16:creationId xmlns:a16="http://schemas.microsoft.com/office/drawing/2014/main" id="{640E1565-F4AA-47B8-8CF4-B15EB0A4BC5B}"/>
                    </a:ext>
                  </a:extLst>
                </p:cNvPr>
                <p:cNvSpPr/>
                <p:nvPr/>
              </p:nvSpPr>
              <p:spPr>
                <a:xfrm>
                  <a:off x="4973859" y="2536796"/>
                  <a:ext cx="56685" cy="15089"/>
                </a:xfrm>
                <a:custGeom>
                  <a:avLst/>
                  <a:gdLst>
                    <a:gd name="connsiteX0" fmla="*/ 0 w 56685"/>
                    <a:gd name="connsiteY0" fmla="*/ 15090 h 15089"/>
                    <a:gd name="connsiteX1" fmla="*/ 56686 w 56685"/>
                    <a:gd name="connsiteY1" fmla="*/ 15090 h 15089"/>
                    <a:gd name="connsiteX2" fmla="*/ 56686 w 56685"/>
                    <a:gd name="connsiteY2" fmla="*/ 0 h 15089"/>
                    <a:gd name="connsiteX3" fmla="*/ 6588 w 56685"/>
                    <a:gd name="connsiteY3" fmla="*/ 0 h 15089"/>
                    <a:gd name="connsiteX4" fmla="*/ 0 w 56685"/>
                    <a:gd name="connsiteY4" fmla="*/ 1509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685" h="15089">
                      <a:moveTo>
                        <a:pt x="0" y="15090"/>
                      </a:moveTo>
                      <a:lnTo>
                        <a:pt x="56686" y="15090"/>
                      </a:lnTo>
                      <a:lnTo>
                        <a:pt x="56686" y="0"/>
                      </a:lnTo>
                      <a:lnTo>
                        <a:pt x="6588" y="0"/>
                      </a:lnTo>
                      <a:cubicBezTo>
                        <a:pt x="4854" y="5200"/>
                        <a:pt x="2653" y="10245"/>
                        <a:pt x="0" y="1509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7" name="Graphic 181">
                  <a:extLst>
                    <a:ext uri="{FF2B5EF4-FFF2-40B4-BE49-F238E27FC236}">
                      <a16:creationId xmlns:a16="http://schemas.microsoft.com/office/drawing/2014/main" id="{393C09AB-AF61-4E6A-A01E-B5CD49E1BA21}"/>
                    </a:ext>
                  </a:extLst>
                </p:cNvPr>
                <p:cNvSpPr/>
                <p:nvPr/>
              </p:nvSpPr>
              <p:spPr>
                <a:xfrm>
                  <a:off x="4817599" y="2618956"/>
                  <a:ext cx="65391" cy="15089"/>
                </a:xfrm>
                <a:custGeom>
                  <a:avLst/>
                  <a:gdLst>
                    <a:gd name="connsiteX0" fmla="*/ 0 w 65391"/>
                    <a:gd name="connsiteY0" fmla="*/ 0 h 15089"/>
                    <a:gd name="connsiteX1" fmla="*/ 65392 w 65391"/>
                    <a:gd name="connsiteY1" fmla="*/ 0 h 15089"/>
                    <a:gd name="connsiteX2" fmla="*/ 65392 w 65391"/>
                    <a:gd name="connsiteY2" fmla="*/ 15090 h 15089"/>
                    <a:gd name="connsiteX3" fmla="*/ 0 w 65391"/>
                    <a:gd name="connsiteY3" fmla="*/ 1509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391" h="15089">
                      <a:moveTo>
                        <a:pt x="0" y="0"/>
                      </a:moveTo>
                      <a:lnTo>
                        <a:pt x="65392" y="0"/>
                      </a:lnTo>
                      <a:lnTo>
                        <a:pt x="65392" y="15090"/>
                      </a:lnTo>
                      <a:lnTo>
                        <a:pt x="0" y="150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8" name="Graphic 181">
                  <a:extLst>
                    <a:ext uri="{FF2B5EF4-FFF2-40B4-BE49-F238E27FC236}">
                      <a16:creationId xmlns:a16="http://schemas.microsoft.com/office/drawing/2014/main" id="{2EE0ECD0-1801-48CE-A4A6-C0669F52321F}"/>
                    </a:ext>
                  </a:extLst>
                </p:cNvPr>
                <p:cNvSpPr/>
                <p:nvPr/>
              </p:nvSpPr>
              <p:spPr>
                <a:xfrm>
                  <a:off x="5003717" y="2514998"/>
                  <a:ext cx="26828" cy="15089"/>
                </a:xfrm>
                <a:custGeom>
                  <a:avLst/>
                  <a:gdLst>
                    <a:gd name="connsiteX0" fmla="*/ 0 w 26828"/>
                    <a:gd name="connsiteY0" fmla="*/ 0 h 15089"/>
                    <a:gd name="connsiteX1" fmla="*/ 26828 w 26828"/>
                    <a:gd name="connsiteY1" fmla="*/ 0 h 15089"/>
                    <a:gd name="connsiteX2" fmla="*/ 26828 w 26828"/>
                    <a:gd name="connsiteY2" fmla="*/ 15090 h 15089"/>
                    <a:gd name="connsiteX3" fmla="*/ 0 w 26828"/>
                    <a:gd name="connsiteY3" fmla="*/ 1509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28" h="15089">
                      <a:moveTo>
                        <a:pt x="0" y="0"/>
                      </a:moveTo>
                      <a:lnTo>
                        <a:pt x="26828" y="0"/>
                      </a:lnTo>
                      <a:lnTo>
                        <a:pt x="26828" y="15090"/>
                      </a:lnTo>
                      <a:lnTo>
                        <a:pt x="0" y="150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9" name="Graphic 181">
                  <a:extLst>
                    <a:ext uri="{FF2B5EF4-FFF2-40B4-BE49-F238E27FC236}">
                      <a16:creationId xmlns:a16="http://schemas.microsoft.com/office/drawing/2014/main" id="{0C63BB5C-1751-4A9B-A9FD-12CC1E756164}"/>
                    </a:ext>
                  </a:extLst>
                </p:cNvPr>
                <p:cNvSpPr/>
                <p:nvPr/>
              </p:nvSpPr>
              <p:spPr>
                <a:xfrm>
                  <a:off x="4982404" y="2514998"/>
                  <a:ext cx="11250" cy="15089"/>
                </a:xfrm>
                <a:custGeom>
                  <a:avLst/>
                  <a:gdLst>
                    <a:gd name="connsiteX0" fmla="*/ 11250 w 11250"/>
                    <a:gd name="connsiteY0" fmla="*/ 0 h 15089"/>
                    <a:gd name="connsiteX1" fmla="*/ 2479 w 11250"/>
                    <a:gd name="connsiteY1" fmla="*/ 0 h 15089"/>
                    <a:gd name="connsiteX2" fmla="*/ 0 w 11250"/>
                    <a:gd name="connsiteY2" fmla="*/ 15090 h 15089"/>
                    <a:gd name="connsiteX3" fmla="*/ 11250 w 11250"/>
                    <a:gd name="connsiteY3" fmla="*/ 15090 h 15089"/>
                    <a:gd name="connsiteX4" fmla="*/ 11250 w 11250"/>
                    <a:gd name="connsiteY4" fmla="*/ 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250" h="15089">
                      <a:moveTo>
                        <a:pt x="11250" y="0"/>
                      </a:moveTo>
                      <a:lnTo>
                        <a:pt x="2479" y="0"/>
                      </a:lnTo>
                      <a:cubicBezTo>
                        <a:pt x="2068" y="5116"/>
                        <a:pt x="1240" y="10159"/>
                        <a:pt x="0" y="15090"/>
                      </a:cubicBezTo>
                      <a:lnTo>
                        <a:pt x="11250" y="15090"/>
                      </a:lnTo>
                      <a:lnTo>
                        <a:pt x="1125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0" name="Graphic 181">
                  <a:extLst>
                    <a:ext uri="{FF2B5EF4-FFF2-40B4-BE49-F238E27FC236}">
                      <a16:creationId xmlns:a16="http://schemas.microsoft.com/office/drawing/2014/main" id="{B6B7CDF1-55F9-4F98-B4AF-B3D0A303AEE8}"/>
                    </a:ext>
                  </a:extLst>
                </p:cNvPr>
                <p:cNvSpPr/>
                <p:nvPr/>
              </p:nvSpPr>
              <p:spPr>
                <a:xfrm>
                  <a:off x="5003717" y="2432838"/>
                  <a:ext cx="26828" cy="15089"/>
                </a:xfrm>
                <a:custGeom>
                  <a:avLst/>
                  <a:gdLst>
                    <a:gd name="connsiteX0" fmla="*/ 0 w 26828"/>
                    <a:gd name="connsiteY0" fmla="*/ 0 h 15089"/>
                    <a:gd name="connsiteX1" fmla="*/ 26828 w 26828"/>
                    <a:gd name="connsiteY1" fmla="*/ 0 h 15089"/>
                    <a:gd name="connsiteX2" fmla="*/ 26828 w 26828"/>
                    <a:gd name="connsiteY2" fmla="*/ 15090 h 15089"/>
                    <a:gd name="connsiteX3" fmla="*/ 0 w 26828"/>
                    <a:gd name="connsiteY3" fmla="*/ 1509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28" h="15089">
                      <a:moveTo>
                        <a:pt x="0" y="0"/>
                      </a:moveTo>
                      <a:lnTo>
                        <a:pt x="26828" y="0"/>
                      </a:lnTo>
                      <a:lnTo>
                        <a:pt x="26828" y="15090"/>
                      </a:lnTo>
                      <a:lnTo>
                        <a:pt x="0" y="150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1" name="Graphic 181">
                  <a:extLst>
                    <a:ext uri="{FF2B5EF4-FFF2-40B4-BE49-F238E27FC236}">
                      <a16:creationId xmlns:a16="http://schemas.microsoft.com/office/drawing/2014/main" id="{FA2B28FA-0681-4D2C-8D1D-DD9F962422D0}"/>
                    </a:ext>
                  </a:extLst>
                </p:cNvPr>
                <p:cNvSpPr/>
                <p:nvPr/>
              </p:nvSpPr>
              <p:spPr>
                <a:xfrm>
                  <a:off x="4965154" y="2456312"/>
                  <a:ext cx="65391" cy="15089"/>
                </a:xfrm>
                <a:custGeom>
                  <a:avLst/>
                  <a:gdLst>
                    <a:gd name="connsiteX0" fmla="*/ 65392 w 65391"/>
                    <a:gd name="connsiteY0" fmla="*/ 15090 h 15089"/>
                    <a:gd name="connsiteX1" fmla="*/ 65392 w 65391"/>
                    <a:gd name="connsiteY1" fmla="*/ 0 h 15089"/>
                    <a:gd name="connsiteX2" fmla="*/ 0 w 65391"/>
                    <a:gd name="connsiteY2" fmla="*/ 0 h 15089"/>
                    <a:gd name="connsiteX3" fmla="*/ 0 w 65391"/>
                    <a:gd name="connsiteY3" fmla="*/ 1929 h 15089"/>
                    <a:gd name="connsiteX4" fmla="*/ 20036 w 65391"/>
                    <a:gd name="connsiteY4" fmla="*/ 6362 h 15089"/>
                    <a:gd name="connsiteX5" fmla="*/ 20036 w 65391"/>
                    <a:gd name="connsiteY5" fmla="*/ 1509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5391" h="15089">
                      <a:moveTo>
                        <a:pt x="65392" y="15090"/>
                      </a:moveTo>
                      <a:lnTo>
                        <a:pt x="65392" y="0"/>
                      </a:lnTo>
                      <a:lnTo>
                        <a:pt x="0" y="0"/>
                      </a:lnTo>
                      <a:lnTo>
                        <a:pt x="0" y="1929"/>
                      </a:lnTo>
                      <a:lnTo>
                        <a:pt x="20036" y="6362"/>
                      </a:lnTo>
                      <a:lnTo>
                        <a:pt x="20036" y="150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2" name="Graphic 181">
                  <a:extLst>
                    <a:ext uri="{FF2B5EF4-FFF2-40B4-BE49-F238E27FC236}">
                      <a16:creationId xmlns:a16="http://schemas.microsoft.com/office/drawing/2014/main" id="{8DB43FEF-8AB0-4799-968E-BD9769CE2A32}"/>
                    </a:ext>
                  </a:extLst>
                </p:cNvPr>
                <p:cNvSpPr/>
                <p:nvPr/>
              </p:nvSpPr>
              <p:spPr>
                <a:xfrm>
                  <a:off x="4891375" y="2409361"/>
                  <a:ext cx="65391" cy="13414"/>
                </a:xfrm>
                <a:custGeom>
                  <a:avLst/>
                  <a:gdLst>
                    <a:gd name="connsiteX0" fmla="*/ 0 w 65391"/>
                    <a:gd name="connsiteY0" fmla="*/ 0 h 13414"/>
                    <a:gd name="connsiteX1" fmla="*/ 65392 w 65391"/>
                    <a:gd name="connsiteY1" fmla="*/ 0 h 13414"/>
                    <a:gd name="connsiteX2" fmla="*/ 65392 w 65391"/>
                    <a:gd name="connsiteY2" fmla="*/ 13414 h 13414"/>
                    <a:gd name="connsiteX3" fmla="*/ 0 w 65391"/>
                    <a:gd name="connsiteY3" fmla="*/ 13414 h 1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391" h="13414">
                      <a:moveTo>
                        <a:pt x="0" y="0"/>
                      </a:moveTo>
                      <a:lnTo>
                        <a:pt x="65392" y="0"/>
                      </a:lnTo>
                      <a:lnTo>
                        <a:pt x="65392" y="13414"/>
                      </a:lnTo>
                      <a:lnTo>
                        <a:pt x="0" y="13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3" name="Graphic 181">
                  <a:extLst>
                    <a:ext uri="{FF2B5EF4-FFF2-40B4-BE49-F238E27FC236}">
                      <a16:creationId xmlns:a16="http://schemas.microsoft.com/office/drawing/2014/main" id="{38CD7D27-9D1F-4D86-9F61-974289587E0E}"/>
                    </a:ext>
                  </a:extLst>
                </p:cNvPr>
                <p:cNvSpPr/>
                <p:nvPr/>
              </p:nvSpPr>
              <p:spPr>
                <a:xfrm>
                  <a:off x="4817599" y="2432838"/>
                  <a:ext cx="26828" cy="15089"/>
                </a:xfrm>
                <a:custGeom>
                  <a:avLst/>
                  <a:gdLst>
                    <a:gd name="connsiteX0" fmla="*/ 0 w 26828"/>
                    <a:gd name="connsiteY0" fmla="*/ 0 h 15089"/>
                    <a:gd name="connsiteX1" fmla="*/ 26828 w 26828"/>
                    <a:gd name="connsiteY1" fmla="*/ 0 h 15089"/>
                    <a:gd name="connsiteX2" fmla="*/ 26828 w 26828"/>
                    <a:gd name="connsiteY2" fmla="*/ 15090 h 15089"/>
                    <a:gd name="connsiteX3" fmla="*/ 0 w 26828"/>
                    <a:gd name="connsiteY3" fmla="*/ 1509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6828" h="15089">
                      <a:moveTo>
                        <a:pt x="0" y="0"/>
                      </a:moveTo>
                      <a:lnTo>
                        <a:pt x="26828" y="0"/>
                      </a:lnTo>
                      <a:lnTo>
                        <a:pt x="26828" y="15090"/>
                      </a:lnTo>
                      <a:lnTo>
                        <a:pt x="0" y="150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4" name="Graphic 181">
                  <a:extLst>
                    <a:ext uri="{FF2B5EF4-FFF2-40B4-BE49-F238E27FC236}">
                      <a16:creationId xmlns:a16="http://schemas.microsoft.com/office/drawing/2014/main" id="{E6577327-B9A4-4CDA-B1E7-0747FE17A8D4}"/>
                    </a:ext>
                  </a:extLst>
                </p:cNvPr>
                <p:cNvSpPr/>
                <p:nvPr/>
              </p:nvSpPr>
              <p:spPr>
                <a:xfrm>
                  <a:off x="4817599" y="2456312"/>
                  <a:ext cx="65391" cy="15089"/>
                </a:xfrm>
                <a:custGeom>
                  <a:avLst/>
                  <a:gdLst>
                    <a:gd name="connsiteX0" fmla="*/ 44876 w 65391"/>
                    <a:gd name="connsiteY0" fmla="*/ 6362 h 15089"/>
                    <a:gd name="connsiteX1" fmla="*/ 65392 w 65391"/>
                    <a:gd name="connsiteY1" fmla="*/ 1824 h 15089"/>
                    <a:gd name="connsiteX2" fmla="*/ 65392 w 65391"/>
                    <a:gd name="connsiteY2" fmla="*/ 0 h 15089"/>
                    <a:gd name="connsiteX3" fmla="*/ 0 w 65391"/>
                    <a:gd name="connsiteY3" fmla="*/ 0 h 15089"/>
                    <a:gd name="connsiteX4" fmla="*/ 0 w 65391"/>
                    <a:gd name="connsiteY4" fmla="*/ 15090 h 15089"/>
                    <a:gd name="connsiteX5" fmla="*/ 44876 w 65391"/>
                    <a:gd name="connsiteY5" fmla="*/ 1509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5391" h="15089">
                      <a:moveTo>
                        <a:pt x="44876" y="6362"/>
                      </a:moveTo>
                      <a:lnTo>
                        <a:pt x="65392" y="1824"/>
                      </a:lnTo>
                      <a:lnTo>
                        <a:pt x="65392" y="0"/>
                      </a:lnTo>
                      <a:lnTo>
                        <a:pt x="0" y="0"/>
                      </a:lnTo>
                      <a:lnTo>
                        <a:pt x="0" y="15090"/>
                      </a:lnTo>
                      <a:lnTo>
                        <a:pt x="44876" y="150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5" name="Graphic 181">
                  <a:extLst>
                    <a:ext uri="{FF2B5EF4-FFF2-40B4-BE49-F238E27FC236}">
                      <a16:creationId xmlns:a16="http://schemas.microsoft.com/office/drawing/2014/main" id="{FDE0DF69-EAFE-4583-8325-9FDF30F0CE1B}"/>
                    </a:ext>
                  </a:extLst>
                </p:cNvPr>
                <p:cNvSpPr/>
                <p:nvPr/>
              </p:nvSpPr>
              <p:spPr>
                <a:xfrm>
                  <a:off x="4817599" y="2409361"/>
                  <a:ext cx="65391" cy="13414"/>
                </a:xfrm>
                <a:custGeom>
                  <a:avLst/>
                  <a:gdLst>
                    <a:gd name="connsiteX0" fmla="*/ 0 w 65391"/>
                    <a:gd name="connsiteY0" fmla="*/ 0 h 13414"/>
                    <a:gd name="connsiteX1" fmla="*/ 65392 w 65391"/>
                    <a:gd name="connsiteY1" fmla="*/ 0 h 13414"/>
                    <a:gd name="connsiteX2" fmla="*/ 65392 w 65391"/>
                    <a:gd name="connsiteY2" fmla="*/ 13414 h 13414"/>
                    <a:gd name="connsiteX3" fmla="*/ 0 w 65391"/>
                    <a:gd name="connsiteY3" fmla="*/ 13414 h 134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5391" h="13414">
                      <a:moveTo>
                        <a:pt x="0" y="0"/>
                      </a:moveTo>
                      <a:lnTo>
                        <a:pt x="65392" y="0"/>
                      </a:lnTo>
                      <a:lnTo>
                        <a:pt x="65392" y="13414"/>
                      </a:lnTo>
                      <a:lnTo>
                        <a:pt x="0" y="1341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6" name="Graphic 181">
                  <a:extLst>
                    <a:ext uri="{FF2B5EF4-FFF2-40B4-BE49-F238E27FC236}">
                      <a16:creationId xmlns:a16="http://schemas.microsoft.com/office/drawing/2014/main" id="{46442680-B10F-4BC7-A215-315E1C5F5173}"/>
                    </a:ext>
                  </a:extLst>
                </p:cNvPr>
                <p:cNvSpPr/>
                <p:nvPr/>
              </p:nvSpPr>
              <p:spPr>
                <a:xfrm>
                  <a:off x="4817596" y="2536796"/>
                  <a:ext cx="56231" cy="15089"/>
                </a:xfrm>
                <a:custGeom>
                  <a:avLst/>
                  <a:gdLst>
                    <a:gd name="connsiteX0" fmla="*/ 49628 w 56231"/>
                    <a:gd name="connsiteY0" fmla="*/ 0 h 15089"/>
                    <a:gd name="connsiteX1" fmla="*/ 0 w 56231"/>
                    <a:gd name="connsiteY1" fmla="*/ 0 h 15089"/>
                    <a:gd name="connsiteX2" fmla="*/ 0 w 56231"/>
                    <a:gd name="connsiteY2" fmla="*/ 15090 h 15089"/>
                    <a:gd name="connsiteX3" fmla="*/ 56232 w 56231"/>
                    <a:gd name="connsiteY3" fmla="*/ 15090 h 15089"/>
                    <a:gd name="connsiteX4" fmla="*/ 49628 w 56231"/>
                    <a:gd name="connsiteY4" fmla="*/ 0 h 150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56231" h="15089">
                      <a:moveTo>
                        <a:pt x="49628" y="0"/>
                      </a:moveTo>
                      <a:lnTo>
                        <a:pt x="0" y="0"/>
                      </a:lnTo>
                      <a:lnTo>
                        <a:pt x="0" y="15090"/>
                      </a:lnTo>
                      <a:lnTo>
                        <a:pt x="56232" y="15090"/>
                      </a:lnTo>
                      <a:cubicBezTo>
                        <a:pt x="53573" y="10248"/>
                        <a:pt x="51365" y="5200"/>
                        <a:pt x="4962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87" name="Group 386">
            <a:extLst>
              <a:ext uri="{FF2B5EF4-FFF2-40B4-BE49-F238E27FC236}">
                <a16:creationId xmlns:a16="http://schemas.microsoft.com/office/drawing/2014/main" id="{01AC919D-7619-45C9-A716-4932CD2B4471}"/>
              </a:ext>
            </a:extLst>
          </p:cNvPr>
          <p:cNvGrpSpPr/>
          <p:nvPr/>
        </p:nvGrpSpPr>
        <p:grpSpPr>
          <a:xfrm>
            <a:off x="5643711" y="2434509"/>
            <a:ext cx="158692" cy="158692"/>
            <a:chOff x="5643711" y="2434509"/>
            <a:chExt cx="158692" cy="158692"/>
          </a:xfrm>
        </p:grpSpPr>
        <p:sp>
          <p:nvSpPr>
            <p:cNvPr id="388" name="Graphic 180">
              <a:extLst>
                <a:ext uri="{FF2B5EF4-FFF2-40B4-BE49-F238E27FC236}">
                  <a16:creationId xmlns:a16="http://schemas.microsoft.com/office/drawing/2014/main" id="{68C5B75D-F526-4120-B422-923D6BDD4A83}"/>
                </a:ext>
              </a:extLst>
            </p:cNvPr>
            <p:cNvSpPr/>
            <p:nvPr/>
          </p:nvSpPr>
          <p:spPr>
            <a:xfrm>
              <a:off x="5643711" y="2434509"/>
              <a:ext cx="158692" cy="158692"/>
            </a:xfrm>
            <a:custGeom>
              <a:avLst/>
              <a:gdLst>
                <a:gd name="connsiteX0" fmla="*/ 158693 w 158692"/>
                <a:gd name="connsiteY0" fmla="*/ 79346 h 158692"/>
                <a:gd name="connsiteX1" fmla="*/ 79346 w 158692"/>
                <a:gd name="connsiteY1" fmla="*/ 158693 h 158692"/>
                <a:gd name="connsiteX2" fmla="*/ 0 w 158692"/>
                <a:gd name="connsiteY2" fmla="*/ 79346 h 158692"/>
                <a:gd name="connsiteX3" fmla="*/ 79346 w 158692"/>
                <a:gd name="connsiteY3" fmla="*/ 0 h 158692"/>
                <a:gd name="connsiteX4" fmla="*/ 158693 w 158692"/>
                <a:gd name="connsiteY4" fmla="*/ 79346 h 1586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8692" h="158692">
                  <a:moveTo>
                    <a:pt x="158693" y="79346"/>
                  </a:moveTo>
                  <a:cubicBezTo>
                    <a:pt x="158693" y="123168"/>
                    <a:pt x="123168" y="158693"/>
                    <a:pt x="79346" y="158693"/>
                  </a:cubicBezTo>
                  <a:cubicBezTo>
                    <a:pt x="35525" y="158693"/>
                    <a:pt x="0" y="123168"/>
                    <a:pt x="0" y="79346"/>
                  </a:cubicBezTo>
                  <a:cubicBezTo>
                    <a:pt x="0" y="35525"/>
                    <a:pt x="35525" y="0"/>
                    <a:pt x="79346" y="0"/>
                  </a:cubicBezTo>
                  <a:cubicBezTo>
                    <a:pt x="123168" y="0"/>
                    <a:pt x="158693" y="35525"/>
                    <a:pt x="158693" y="79346"/>
                  </a:cubicBezTo>
                  <a:close/>
                </a:path>
              </a:pathLst>
            </a:custGeom>
            <a:solidFill>
              <a:srgbClr val="28A8E0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89" name="Graphic 180">
              <a:extLst>
                <a:ext uri="{FF2B5EF4-FFF2-40B4-BE49-F238E27FC236}">
                  <a16:creationId xmlns:a16="http://schemas.microsoft.com/office/drawing/2014/main" id="{40FE3979-B3C8-4195-9D20-615DEEAFE43D}"/>
                </a:ext>
              </a:extLst>
            </p:cNvPr>
            <p:cNvGrpSpPr/>
            <p:nvPr/>
          </p:nvGrpSpPr>
          <p:grpSpPr>
            <a:xfrm>
              <a:off x="5681570" y="2467714"/>
              <a:ext cx="83687" cy="88299"/>
              <a:chOff x="5681570" y="2467714"/>
              <a:chExt cx="83687" cy="88299"/>
            </a:xfrm>
            <a:solidFill>
              <a:srgbClr val="FFFFFF"/>
            </a:solidFill>
          </p:grpSpPr>
          <p:sp>
            <p:nvSpPr>
              <p:cNvPr id="390" name="Graphic 180">
                <a:extLst>
                  <a:ext uri="{FF2B5EF4-FFF2-40B4-BE49-F238E27FC236}">
                    <a16:creationId xmlns:a16="http://schemas.microsoft.com/office/drawing/2014/main" id="{71102C3D-D4AD-4CD5-B6CD-20FE3E150353}"/>
                  </a:ext>
                </a:extLst>
              </p:cNvPr>
              <p:cNvSpPr/>
              <p:nvPr/>
            </p:nvSpPr>
            <p:spPr>
              <a:xfrm>
                <a:off x="5702094" y="2486177"/>
                <a:ext cx="42452" cy="51380"/>
              </a:xfrm>
              <a:custGeom>
                <a:avLst/>
                <a:gdLst>
                  <a:gd name="connsiteX0" fmla="*/ 34655 w 42452"/>
                  <a:gd name="connsiteY0" fmla="*/ 3081 h 51380"/>
                  <a:gd name="connsiteX1" fmla="*/ 34655 w 42452"/>
                  <a:gd name="connsiteY1" fmla="*/ 5916 h 51380"/>
                  <a:gd name="connsiteX2" fmla="*/ 26115 w 42452"/>
                  <a:gd name="connsiteY2" fmla="*/ 3944 h 51380"/>
                  <a:gd name="connsiteX3" fmla="*/ 26115 w 42452"/>
                  <a:gd name="connsiteY3" fmla="*/ 1109 h 51380"/>
                  <a:gd name="connsiteX4" fmla="*/ 21288 w 42452"/>
                  <a:gd name="connsiteY4" fmla="*/ 0 h 51380"/>
                  <a:gd name="connsiteX5" fmla="*/ 16337 w 42452"/>
                  <a:gd name="connsiteY5" fmla="*/ 1109 h 51380"/>
                  <a:gd name="connsiteX6" fmla="*/ 16337 w 42452"/>
                  <a:gd name="connsiteY6" fmla="*/ 3944 h 51380"/>
                  <a:gd name="connsiteX7" fmla="*/ 7797 w 42452"/>
                  <a:gd name="connsiteY7" fmla="*/ 5916 h 51380"/>
                  <a:gd name="connsiteX8" fmla="*/ 7797 w 42452"/>
                  <a:gd name="connsiteY8" fmla="*/ 3081 h 51380"/>
                  <a:gd name="connsiteX9" fmla="*/ 0 w 42452"/>
                  <a:gd name="connsiteY9" fmla="*/ 4806 h 51380"/>
                  <a:gd name="connsiteX10" fmla="*/ 0 w 42452"/>
                  <a:gd name="connsiteY10" fmla="*/ 20084 h 51380"/>
                  <a:gd name="connsiteX11" fmla="*/ 21288 w 42452"/>
                  <a:gd name="connsiteY11" fmla="*/ 51381 h 51380"/>
                  <a:gd name="connsiteX12" fmla="*/ 42452 w 42452"/>
                  <a:gd name="connsiteY12" fmla="*/ 20084 h 51380"/>
                  <a:gd name="connsiteX13" fmla="*/ 42452 w 42452"/>
                  <a:gd name="connsiteY13" fmla="*/ 4806 h 51380"/>
                  <a:gd name="connsiteX14" fmla="*/ 34655 w 42452"/>
                  <a:gd name="connsiteY14" fmla="*/ 3081 h 51380"/>
                  <a:gd name="connsiteX15" fmla="*/ 5817 w 42452"/>
                  <a:gd name="connsiteY15" fmla="*/ 20084 h 51380"/>
                  <a:gd name="connsiteX16" fmla="*/ 5817 w 42452"/>
                  <a:gd name="connsiteY16" fmla="*/ 12445 h 51380"/>
                  <a:gd name="connsiteX17" fmla="*/ 21288 w 42452"/>
                  <a:gd name="connsiteY17" fmla="*/ 8871 h 51380"/>
                  <a:gd name="connsiteX18" fmla="*/ 32840 w 42452"/>
                  <a:gd name="connsiteY18" fmla="*/ 11593 h 51380"/>
                  <a:gd name="connsiteX19" fmla="*/ 9938 w 42452"/>
                  <a:gd name="connsiteY19" fmla="*/ 34494 h 51380"/>
                  <a:gd name="connsiteX20" fmla="*/ 6437 w 42452"/>
                  <a:gd name="connsiteY20" fmla="*/ 25752 h 51380"/>
                  <a:gd name="connsiteX21" fmla="*/ 5817 w 42452"/>
                  <a:gd name="connsiteY21" fmla="*/ 20084 h 51380"/>
                  <a:gd name="connsiteX22" fmla="*/ 36017 w 42452"/>
                  <a:gd name="connsiteY22" fmla="*/ 25752 h 51380"/>
                  <a:gd name="connsiteX23" fmla="*/ 21288 w 42452"/>
                  <a:gd name="connsiteY23" fmla="*/ 44973 h 51380"/>
                  <a:gd name="connsiteX24" fmla="*/ 13244 w 42452"/>
                  <a:gd name="connsiteY24" fmla="*/ 38941 h 51380"/>
                  <a:gd name="connsiteX25" fmla="*/ 36635 w 42452"/>
                  <a:gd name="connsiteY25" fmla="*/ 15550 h 51380"/>
                  <a:gd name="connsiteX26" fmla="*/ 36635 w 42452"/>
                  <a:gd name="connsiteY26" fmla="*/ 20084 h 51380"/>
                  <a:gd name="connsiteX27" fmla="*/ 36017 w 42452"/>
                  <a:gd name="connsiteY27" fmla="*/ 25752 h 51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42452" h="51380">
                    <a:moveTo>
                      <a:pt x="34655" y="3081"/>
                    </a:moveTo>
                    <a:lnTo>
                      <a:pt x="34655" y="5916"/>
                    </a:lnTo>
                    <a:lnTo>
                      <a:pt x="26115" y="3944"/>
                    </a:lnTo>
                    <a:lnTo>
                      <a:pt x="26115" y="1109"/>
                    </a:lnTo>
                    <a:lnTo>
                      <a:pt x="21288" y="0"/>
                    </a:lnTo>
                    <a:lnTo>
                      <a:pt x="16337" y="1109"/>
                    </a:lnTo>
                    <a:lnTo>
                      <a:pt x="16337" y="3944"/>
                    </a:lnTo>
                    <a:lnTo>
                      <a:pt x="7797" y="5916"/>
                    </a:lnTo>
                    <a:lnTo>
                      <a:pt x="7797" y="3081"/>
                    </a:lnTo>
                    <a:lnTo>
                      <a:pt x="0" y="4806"/>
                    </a:lnTo>
                    <a:lnTo>
                      <a:pt x="0" y="20084"/>
                    </a:lnTo>
                    <a:cubicBezTo>
                      <a:pt x="0" y="34254"/>
                      <a:pt x="8788" y="46329"/>
                      <a:pt x="21288" y="51381"/>
                    </a:cubicBezTo>
                    <a:cubicBezTo>
                      <a:pt x="33665" y="46329"/>
                      <a:pt x="42452" y="34254"/>
                      <a:pt x="42452" y="20084"/>
                    </a:cubicBezTo>
                    <a:lnTo>
                      <a:pt x="42452" y="4806"/>
                    </a:lnTo>
                    <a:lnTo>
                      <a:pt x="34655" y="3081"/>
                    </a:lnTo>
                    <a:close/>
                    <a:moveTo>
                      <a:pt x="5817" y="20084"/>
                    </a:moveTo>
                    <a:lnTo>
                      <a:pt x="5817" y="12445"/>
                    </a:lnTo>
                    <a:lnTo>
                      <a:pt x="21288" y="8871"/>
                    </a:lnTo>
                    <a:cubicBezTo>
                      <a:pt x="27007" y="10252"/>
                      <a:pt x="30603" y="11089"/>
                      <a:pt x="32840" y="11593"/>
                    </a:cubicBezTo>
                    <a:lnTo>
                      <a:pt x="9938" y="34494"/>
                    </a:lnTo>
                    <a:cubicBezTo>
                      <a:pt x="8268" y="31806"/>
                      <a:pt x="7053" y="28822"/>
                      <a:pt x="6437" y="25752"/>
                    </a:cubicBezTo>
                    <a:cubicBezTo>
                      <a:pt x="5941" y="23904"/>
                      <a:pt x="5817" y="22056"/>
                      <a:pt x="5817" y="20084"/>
                    </a:cubicBezTo>
                    <a:close/>
                    <a:moveTo>
                      <a:pt x="36017" y="25752"/>
                    </a:moveTo>
                    <a:cubicBezTo>
                      <a:pt x="34408" y="33883"/>
                      <a:pt x="28838" y="41031"/>
                      <a:pt x="21288" y="44973"/>
                    </a:cubicBezTo>
                    <a:cubicBezTo>
                      <a:pt x="18248" y="43400"/>
                      <a:pt x="15567" y="41349"/>
                      <a:pt x="13244" y="38941"/>
                    </a:cubicBezTo>
                    <a:lnTo>
                      <a:pt x="36635" y="15550"/>
                    </a:lnTo>
                    <a:lnTo>
                      <a:pt x="36635" y="20084"/>
                    </a:lnTo>
                    <a:cubicBezTo>
                      <a:pt x="36635" y="22056"/>
                      <a:pt x="36511" y="23904"/>
                      <a:pt x="36017" y="257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391" name="Graphic 180">
                <a:extLst>
                  <a:ext uri="{FF2B5EF4-FFF2-40B4-BE49-F238E27FC236}">
                    <a16:creationId xmlns:a16="http://schemas.microsoft.com/office/drawing/2014/main" id="{ADE431C4-05E1-4DA7-A1D6-02F88BAE0157}"/>
                  </a:ext>
                </a:extLst>
              </p:cNvPr>
              <p:cNvGrpSpPr/>
              <p:nvPr/>
            </p:nvGrpSpPr>
            <p:grpSpPr>
              <a:xfrm>
                <a:off x="5681570" y="2467714"/>
                <a:ext cx="83687" cy="88299"/>
                <a:chOff x="5681570" y="2467714"/>
                <a:chExt cx="83687" cy="88299"/>
              </a:xfrm>
              <a:solidFill>
                <a:srgbClr val="FFFFFF"/>
              </a:solidFill>
            </p:grpSpPr>
            <p:sp>
              <p:nvSpPr>
                <p:cNvPr id="392" name="Graphic 180">
                  <a:extLst>
                    <a:ext uri="{FF2B5EF4-FFF2-40B4-BE49-F238E27FC236}">
                      <a16:creationId xmlns:a16="http://schemas.microsoft.com/office/drawing/2014/main" id="{C9F7AA79-726F-41A5-A837-00105CC9A84C}"/>
                    </a:ext>
                  </a:extLst>
                </p:cNvPr>
                <p:cNvSpPr/>
                <p:nvPr/>
              </p:nvSpPr>
              <p:spPr>
                <a:xfrm>
                  <a:off x="5712778" y="2486165"/>
                  <a:ext cx="2766" cy="2297"/>
                </a:xfrm>
                <a:custGeom>
                  <a:avLst/>
                  <a:gdLst>
                    <a:gd name="connsiteX0" fmla="*/ 2766 w 2766"/>
                    <a:gd name="connsiteY0" fmla="*/ 0 h 2297"/>
                    <a:gd name="connsiteX1" fmla="*/ 0 w 2766"/>
                    <a:gd name="connsiteY1" fmla="*/ 0 h 2297"/>
                    <a:gd name="connsiteX2" fmla="*/ 0 w 2766"/>
                    <a:gd name="connsiteY2" fmla="*/ 2297 h 2297"/>
                    <a:gd name="connsiteX3" fmla="*/ 2766 w 2766"/>
                    <a:gd name="connsiteY3" fmla="*/ 1660 h 22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66" h="2297">
                      <a:moveTo>
                        <a:pt x="2766" y="0"/>
                      </a:moveTo>
                      <a:lnTo>
                        <a:pt x="0" y="0"/>
                      </a:lnTo>
                      <a:lnTo>
                        <a:pt x="0" y="2297"/>
                      </a:lnTo>
                      <a:lnTo>
                        <a:pt x="2766" y="166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3" name="Graphic 180">
                  <a:extLst>
                    <a:ext uri="{FF2B5EF4-FFF2-40B4-BE49-F238E27FC236}">
                      <a16:creationId xmlns:a16="http://schemas.microsoft.com/office/drawing/2014/main" id="{9C48610A-E19E-47F6-8E94-F9DF23097AB2}"/>
                    </a:ext>
                  </a:extLst>
                </p:cNvPr>
                <p:cNvSpPr/>
                <p:nvPr/>
              </p:nvSpPr>
              <p:spPr>
                <a:xfrm>
                  <a:off x="5731096" y="2486164"/>
                  <a:ext cx="2766" cy="2298"/>
                </a:xfrm>
                <a:custGeom>
                  <a:avLst/>
                  <a:gdLst>
                    <a:gd name="connsiteX0" fmla="*/ 2766 w 2766"/>
                    <a:gd name="connsiteY0" fmla="*/ 0 h 2298"/>
                    <a:gd name="connsiteX1" fmla="*/ 0 w 2766"/>
                    <a:gd name="connsiteY1" fmla="*/ 0 h 2298"/>
                    <a:gd name="connsiteX2" fmla="*/ 0 w 2766"/>
                    <a:gd name="connsiteY2" fmla="*/ 1661 h 2298"/>
                    <a:gd name="connsiteX3" fmla="*/ 2766 w 2766"/>
                    <a:gd name="connsiteY3" fmla="*/ 2299 h 22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766" h="2298">
                      <a:moveTo>
                        <a:pt x="2766" y="0"/>
                      </a:moveTo>
                      <a:lnTo>
                        <a:pt x="0" y="0"/>
                      </a:lnTo>
                      <a:lnTo>
                        <a:pt x="0" y="1661"/>
                      </a:lnTo>
                      <a:lnTo>
                        <a:pt x="2766" y="229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4" name="Graphic 180">
                  <a:extLst>
                    <a:ext uri="{FF2B5EF4-FFF2-40B4-BE49-F238E27FC236}">
                      <a16:creationId xmlns:a16="http://schemas.microsoft.com/office/drawing/2014/main" id="{61C6560F-E52A-43C2-A228-B4429244E76C}"/>
                    </a:ext>
                  </a:extLst>
                </p:cNvPr>
                <p:cNvSpPr/>
                <p:nvPr/>
              </p:nvSpPr>
              <p:spPr>
                <a:xfrm>
                  <a:off x="5696068" y="2476940"/>
                  <a:ext cx="25698" cy="5930"/>
                </a:xfrm>
                <a:custGeom>
                  <a:avLst/>
                  <a:gdLst>
                    <a:gd name="connsiteX0" fmla="*/ 0 w 25698"/>
                    <a:gd name="connsiteY0" fmla="*/ 0 h 5930"/>
                    <a:gd name="connsiteX1" fmla="*/ 25698 w 25698"/>
                    <a:gd name="connsiteY1" fmla="*/ 0 h 5930"/>
                    <a:gd name="connsiteX2" fmla="*/ 25698 w 25698"/>
                    <a:gd name="connsiteY2" fmla="*/ 5930 h 5930"/>
                    <a:gd name="connsiteX3" fmla="*/ 0 w 25698"/>
                    <a:gd name="connsiteY3" fmla="*/ 593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698" h="5930">
                      <a:moveTo>
                        <a:pt x="0" y="0"/>
                      </a:moveTo>
                      <a:lnTo>
                        <a:pt x="25698" y="0"/>
                      </a:lnTo>
                      <a:lnTo>
                        <a:pt x="25698" y="5930"/>
                      </a:lnTo>
                      <a:lnTo>
                        <a:pt x="0" y="59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5" name="Graphic 180">
                  <a:extLst>
                    <a:ext uri="{FF2B5EF4-FFF2-40B4-BE49-F238E27FC236}">
                      <a16:creationId xmlns:a16="http://schemas.microsoft.com/office/drawing/2014/main" id="{D1255858-7B38-43B7-9491-C86E15B412E0}"/>
                    </a:ext>
                  </a:extLst>
                </p:cNvPr>
                <p:cNvSpPr/>
                <p:nvPr/>
              </p:nvSpPr>
              <p:spPr>
                <a:xfrm>
                  <a:off x="5725061" y="2541516"/>
                  <a:ext cx="25698" cy="5271"/>
                </a:xfrm>
                <a:custGeom>
                  <a:avLst/>
                  <a:gdLst>
                    <a:gd name="connsiteX0" fmla="*/ 0 w 25698"/>
                    <a:gd name="connsiteY0" fmla="*/ 0 h 5271"/>
                    <a:gd name="connsiteX1" fmla="*/ 25698 w 25698"/>
                    <a:gd name="connsiteY1" fmla="*/ 0 h 5271"/>
                    <a:gd name="connsiteX2" fmla="*/ 25698 w 25698"/>
                    <a:gd name="connsiteY2" fmla="*/ 5272 h 5271"/>
                    <a:gd name="connsiteX3" fmla="*/ 0 w 25698"/>
                    <a:gd name="connsiteY3" fmla="*/ 5272 h 5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698" h="5271">
                      <a:moveTo>
                        <a:pt x="0" y="0"/>
                      </a:moveTo>
                      <a:lnTo>
                        <a:pt x="25698" y="0"/>
                      </a:lnTo>
                      <a:lnTo>
                        <a:pt x="25698" y="5272"/>
                      </a:lnTo>
                      <a:lnTo>
                        <a:pt x="0" y="52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6" name="Graphic 180">
                  <a:extLst>
                    <a:ext uri="{FF2B5EF4-FFF2-40B4-BE49-F238E27FC236}">
                      <a16:creationId xmlns:a16="http://schemas.microsoft.com/office/drawing/2014/main" id="{EAA4F6E6-F874-450F-AEA1-2C8D9E99C6F4}"/>
                    </a:ext>
                  </a:extLst>
                </p:cNvPr>
                <p:cNvSpPr/>
                <p:nvPr/>
              </p:nvSpPr>
              <p:spPr>
                <a:xfrm>
                  <a:off x="5696068" y="2541516"/>
                  <a:ext cx="25698" cy="5271"/>
                </a:xfrm>
                <a:custGeom>
                  <a:avLst/>
                  <a:gdLst>
                    <a:gd name="connsiteX0" fmla="*/ 0 w 25698"/>
                    <a:gd name="connsiteY0" fmla="*/ 0 h 5271"/>
                    <a:gd name="connsiteX1" fmla="*/ 25698 w 25698"/>
                    <a:gd name="connsiteY1" fmla="*/ 0 h 5271"/>
                    <a:gd name="connsiteX2" fmla="*/ 25698 w 25698"/>
                    <a:gd name="connsiteY2" fmla="*/ 5272 h 5271"/>
                    <a:gd name="connsiteX3" fmla="*/ 0 w 25698"/>
                    <a:gd name="connsiteY3" fmla="*/ 5272 h 5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698" h="5271">
                      <a:moveTo>
                        <a:pt x="0" y="0"/>
                      </a:moveTo>
                      <a:lnTo>
                        <a:pt x="25698" y="0"/>
                      </a:lnTo>
                      <a:lnTo>
                        <a:pt x="25698" y="5272"/>
                      </a:lnTo>
                      <a:lnTo>
                        <a:pt x="0" y="52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7" name="Graphic 180">
                  <a:extLst>
                    <a:ext uri="{FF2B5EF4-FFF2-40B4-BE49-F238E27FC236}">
                      <a16:creationId xmlns:a16="http://schemas.microsoft.com/office/drawing/2014/main" id="{B59EE06B-29AD-4AB4-8680-4CF372511967}"/>
                    </a:ext>
                  </a:extLst>
                </p:cNvPr>
                <p:cNvSpPr/>
                <p:nvPr/>
              </p:nvSpPr>
              <p:spPr>
                <a:xfrm>
                  <a:off x="5729764" y="2532539"/>
                  <a:ext cx="6499" cy="5023"/>
                </a:xfrm>
                <a:custGeom>
                  <a:avLst/>
                  <a:gdLst>
                    <a:gd name="connsiteX0" fmla="*/ 6500 w 6499"/>
                    <a:gd name="connsiteY0" fmla="*/ 0 h 5023"/>
                    <a:gd name="connsiteX1" fmla="*/ 0 w 6499"/>
                    <a:gd name="connsiteY1" fmla="*/ 5024 h 5023"/>
                    <a:gd name="connsiteX2" fmla="*/ 6500 w 6499"/>
                    <a:gd name="connsiteY2" fmla="*/ 5024 h 5023"/>
                    <a:gd name="connsiteX3" fmla="*/ 6500 w 6499"/>
                    <a:gd name="connsiteY3" fmla="*/ 0 h 50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499" h="5023">
                      <a:moveTo>
                        <a:pt x="6500" y="0"/>
                      </a:moveTo>
                      <a:cubicBezTo>
                        <a:pt x="4528" y="1910"/>
                        <a:pt x="2350" y="3594"/>
                        <a:pt x="0" y="5024"/>
                      </a:cubicBezTo>
                      <a:lnTo>
                        <a:pt x="6500" y="5024"/>
                      </a:lnTo>
                      <a:lnTo>
                        <a:pt x="650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8" name="Graphic 180">
                  <a:extLst>
                    <a:ext uri="{FF2B5EF4-FFF2-40B4-BE49-F238E27FC236}">
                      <a16:creationId xmlns:a16="http://schemas.microsoft.com/office/drawing/2014/main" id="{68B23CAC-5D32-48C4-8CDD-E18CC87DA92D}"/>
                    </a:ext>
                  </a:extLst>
                </p:cNvPr>
                <p:cNvSpPr/>
                <p:nvPr/>
              </p:nvSpPr>
              <p:spPr>
                <a:xfrm>
                  <a:off x="5710565" y="2532682"/>
                  <a:ext cx="6391" cy="4880"/>
                </a:xfrm>
                <a:custGeom>
                  <a:avLst/>
                  <a:gdLst>
                    <a:gd name="connsiteX0" fmla="*/ 0 w 6391"/>
                    <a:gd name="connsiteY0" fmla="*/ 4880 h 4880"/>
                    <a:gd name="connsiteX1" fmla="*/ 6392 w 6391"/>
                    <a:gd name="connsiteY1" fmla="*/ 4880 h 4880"/>
                    <a:gd name="connsiteX2" fmla="*/ 0 w 6391"/>
                    <a:gd name="connsiteY2" fmla="*/ 0 h 4880"/>
                    <a:gd name="connsiteX3" fmla="*/ 0 w 6391"/>
                    <a:gd name="connsiteY3" fmla="*/ 4880 h 488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6391" h="4880">
                      <a:moveTo>
                        <a:pt x="0" y="4880"/>
                      </a:moveTo>
                      <a:lnTo>
                        <a:pt x="6392" y="4880"/>
                      </a:lnTo>
                      <a:cubicBezTo>
                        <a:pt x="4085" y="3487"/>
                        <a:pt x="1944" y="1852"/>
                        <a:pt x="0" y="0"/>
                      </a:cubicBezTo>
                      <a:lnTo>
                        <a:pt x="0" y="488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9" name="Graphic 180">
                  <a:extLst>
                    <a:ext uri="{FF2B5EF4-FFF2-40B4-BE49-F238E27FC236}">
                      <a16:creationId xmlns:a16="http://schemas.microsoft.com/office/drawing/2014/main" id="{A9DAB6B9-8D59-4721-9C62-3EE4FCC474D0}"/>
                    </a:ext>
                  </a:extLst>
                </p:cNvPr>
                <p:cNvSpPr/>
                <p:nvPr/>
              </p:nvSpPr>
              <p:spPr>
                <a:xfrm>
                  <a:off x="5725061" y="2476940"/>
                  <a:ext cx="25698" cy="5930"/>
                </a:xfrm>
                <a:custGeom>
                  <a:avLst/>
                  <a:gdLst>
                    <a:gd name="connsiteX0" fmla="*/ 0 w 25698"/>
                    <a:gd name="connsiteY0" fmla="*/ 0 h 5930"/>
                    <a:gd name="connsiteX1" fmla="*/ 25698 w 25698"/>
                    <a:gd name="connsiteY1" fmla="*/ 0 h 5930"/>
                    <a:gd name="connsiteX2" fmla="*/ 25698 w 25698"/>
                    <a:gd name="connsiteY2" fmla="*/ 5930 h 5930"/>
                    <a:gd name="connsiteX3" fmla="*/ 0 w 25698"/>
                    <a:gd name="connsiteY3" fmla="*/ 593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698" h="5930">
                      <a:moveTo>
                        <a:pt x="0" y="0"/>
                      </a:moveTo>
                      <a:lnTo>
                        <a:pt x="25698" y="0"/>
                      </a:lnTo>
                      <a:lnTo>
                        <a:pt x="25698" y="5930"/>
                      </a:lnTo>
                      <a:lnTo>
                        <a:pt x="0" y="59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0" name="Graphic 180">
                  <a:extLst>
                    <a:ext uri="{FF2B5EF4-FFF2-40B4-BE49-F238E27FC236}">
                      <a16:creationId xmlns:a16="http://schemas.microsoft.com/office/drawing/2014/main" id="{BF8986F5-1D4F-40E4-AEF5-460335321A33}"/>
                    </a:ext>
                  </a:extLst>
                </p:cNvPr>
                <p:cNvSpPr/>
                <p:nvPr/>
              </p:nvSpPr>
              <p:spPr>
                <a:xfrm>
                  <a:off x="5681571" y="2532291"/>
                  <a:ext cx="25698" cy="5271"/>
                </a:xfrm>
                <a:custGeom>
                  <a:avLst/>
                  <a:gdLst>
                    <a:gd name="connsiteX0" fmla="*/ 0 w 25698"/>
                    <a:gd name="connsiteY0" fmla="*/ 0 h 5271"/>
                    <a:gd name="connsiteX1" fmla="*/ 25698 w 25698"/>
                    <a:gd name="connsiteY1" fmla="*/ 0 h 5271"/>
                    <a:gd name="connsiteX2" fmla="*/ 25698 w 25698"/>
                    <a:gd name="connsiteY2" fmla="*/ 5272 h 5271"/>
                    <a:gd name="connsiteX3" fmla="*/ 0 w 25698"/>
                    <a:gd name="connsiteY3" fmla="*/ 5272 h 5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698" h="5271">
                      <a:moveTo>
                        <a:pt x="0" y="0"/>
                      </a:moveTo>
                      <a:lnTo>
                        <a:pt x="25698" y="0"/>
                      </a:lnTo>
                      <a:lnTo>
                        <a:pt x="25698" y="5272"/>
                      </a:lnTo>
                      <a:lnTo>
                        <a:pt x="0" y="52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1" name="Graphic 180">
                  <a:extLst>
                    <a:ext uri="{FF2B5EF4-FFF2-40B4-BE49-F238E27FC236}">
                      <a16:creationId xmlns:a16="http://schemas.microsoft.com/office/drawing/2014/main" id="{FB01CCAE-F504-4371-816B-7A1ED70AB8F4}"/>
                    </a:ext>
                  </a:extLst>
                </p:cNvPr>
                <p:cNvSpPr/>
                <p:nvPr/>
              </p:nvSpPr>
              <p:spPr>
                <a:xfrm>
                  <a:off x="5739559" y="2467714"/>
                  <a:ext cx="25698" cy="5271"/>
                </a:xfrm>
                <a:custGeom>
                  <a:avLst/>
                  <a:gdLst>
                    <a:gd name="connsiteX0" fmla="*/ 0 w 25698"/>
                    <a:gd name="connsiteY0" fmla="*/ 0 h 5271"/>
                    <a:gd name="connsiteX1" fmla="*/ 25698 w 25698"/>
                    <a:gd name="connsiteY1" fmla="*/ 0 h 5271"/>
                    <a:gd name="connsiteX2" fmla="*/ 25698 w 25698"/>
                    <a:gd name="connsiteY2" fmla="*/ 5272 h 5271"/>
                    <a:gd name="connsiteX3" fmla="*/ 0 w 25698"/>
                    <a:gd name="connsiteY3" fmla="*/ 5272 h 5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698" h="5271">
                      <a:moveTo>
                        <a:pt x="0" y="0"/>
                      </a:moveTo>
                      <a:lnTo>
                        <a:pt x="25698" y="0"/>
                      </a:lnTo>
                      <a:lnTo>
                        <a:pt x="25698" y="5272"/>
                      </a:lnTo>
                      <a:lnTo>
                        <a:pt x="0" y="52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2" name="Graphic 180">
                  <a:extLst>
                    <a:ext uri="{FF2B5EF4-FFF2-40B4-BE49-F238E27FC236}">
                      <a16:creationId xmlns:a16="http://schemas.microsoft.com/office/drawing/2014/main" id="{DEAEA759-2A0A-4FE2-8F31-43E580375078}"/>
                    </a:ext>
                  </a:extLst>
                </p:cNvPr>
                <p:cNvSpPr/>
                <p:nvPr/>
              </p:nvSpPr>
              <p:spPr>
                <a:xfrm>
                  <a:off x="5681571" y="2541516"/>
                  <a:ext cx="10543" cy="5271"/>
                </a:xfrm>
                <a:custGeom>
                  <a:avLst/>
                  <a:gdLst>
                    <a:gd name="connsiteX0" fmla="*/ 0 w 10543"/>
                    <a:gd name="connsiteY0" fmla="*/ 0 h 5271"/>
                    <a:gd name="connsiteX1" fmla="*/ 10543 w 10543"/>
                    <a:gd name="connsiteY1" fmla="*/ 0 h 5271"/>
                    <a:gd name="connsiteX2" fmla="*/ 10543 w 10543"/>
                    <a:gd name="connsiteY2" fmla="*/ 5272 h 5271"/>
                    <a:gd name="connsiteX3" fmla="*/ 0 w 10543"/>
                    <a:gd name="connsiteY3" fmla="*/ 5272 h 5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543" h="5271">
                      <a:moveTo>
                        <a:pt x="0" y="0"/>
                      </a:moveTo>
                      <a:lnTo>
                        <a:pt x="10543" y="0"/>
                      </a:lnTo>
                      <a:lnTo>
                        <a:pt x="10543" y="5272"/>
                      </a:lnTo>
                      <a:lnTo>
                        <a:pt x="0" y="52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3" name="Graphic 180">
                  <a:extLst>
                    <a:ext uri="{FF2B5EF4-FFF2-40B4-BE49-F238E27FC236}">
                      <a16:creationId xmlns:a16="http://schemas.microsoft.com/office/drawing/2014/main" id="{9FB56A93-0B1B-4EE2-A2C0-DCEB72BD6077}"/>
                    </a:ext>
                  </a:extLst>
                </p:cNvPr>
                <p:cNvSpPr/>
                <p:nvPr/>
              </p:nvSpPr>
              <p:spPr>
                <a:xfrm>
                  <a:off x="5696068" y="2509228"/>
                  <a:ext cx="4234" cy="5930"/>
                </a:xfrm>
                <a:custGeom>
                  <a:avLst/>
                  <a:gdLst>
                    <a:gd name="connsiteX0" fmla="*/ 3260 w 4234"/>
                    <a:gd name="connsiteY0" fmla="*/ 0 h 5930"/>
                    <a:gd name="connsiteX1" fmla="*/ 0 w 4234"/>
                    <a:gd name="connsiteY1" fmla="*/ 0 h 5930"/>
                    <a:gd name="connsiteX2" fmla="*/ 0 w 4234"/>
                    <a:gd name="connsiteY2" fmla="*/ 5930 h 5930"/>
                    <a:gd name="connsiteX3" fmla="*/ 4234 w 4234"/>
                    <a:gd name="connsiteY3" fmla="*/ 5930 h 5930"/>
                    <a:gd name="connsiteX4" fmla="*/ 3260 w 4234"/>
                    <a:gd name="connsiteY4" fmla="*/ 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234" h="5930">
                      <a:moveTo>
                        <a:pt x="3260" y="0"/>
                      </a:moveTo>
                      <a:lnTo>
                        <a:pt x="0" y="0"/>
                      </a:lnTo>
                      <a:lnTo>
                        <a:pt x="0" y="5930"/>
                      </a:lnTo>
                      <a:lnTo>
                        <a:pt x="4234" y="5930"/>
                      </a:lnTo>
                      <a:cubicBezTo>
                        <a:pt x="3748" y="3993"/>
                        <a:pt x="3421" y="2011"/>
                        <a:pt x="3260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4" name="Graphic 180">
                  <a:extLst>
                    <a:ext uri="{FF2B5EF4-FFF2-40B4-BE49-F238E27FC236}">
                      <a16:creationId xmlns:a16="http://schemas.microsoft.com/office/drawing/2014/main" id="{C82EDF55-3BA8-4D18-A1F6-883F89C873F9}"/>
                    </a:ext>
                  </a:extLst>
                </p:cNvPr>
                <p:cNvSpPr/>
                <p:nvPr/>
              </p:nvSpPr>
              <p:spPr>
                <a:xfrm>
                  <a:off x="5681571" y="2500003"/>
                  <a:ext cx="17636" cy="5271"/>
                </a:xfrm>
                <a:custGeom>
                  <a:avLst/>
                  <a:gdLst>
                    <a:gd name="connsiteX0" fmla="*/ 0 w 17636"/>
                    <a:gd name="connsiteY0" fmla="*/ 0 h 5271"/>
                    <a:gd name="connsiteX1" fmla="*/ 17636 w 17636"/>
                    <a:gd name="connsiteY1" fmla="*/ 0 h 5271"/>
                    <a:gd name="connsiteX2" fmla="*/ 17636 w 17636"/>
                    <a:gd name="connsiteY2" fmla="*/ 5272 h 5271"/>
                    <a:gd name="connsiteX3" fmla="*/ 0 w 17636"/>
                    <a:gd name="connsiteY3" fmla="*/ 5272 h 5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636" h="5271">
                      <a:moveTo>
                        <a:pt x="0" y="0"/>
                      </a:moveTo>
                      <a:lnTo>
                        <a:pt x="17636" y="0"/>
                      </a:lnTo>
                      <a:lnTo>
                        <a:pt x="17636" y="5272"/>
                      </a:lnTo>
                      <a:lnTo>
                        <a:pt x="0" y="52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5" name="Graphic 180">
                  <a:extLst>
                    <a:ext uri="{FF2B5EF4-FFF2-40B4-BE49-F238E27FC236}">
                      <a16:creationId xmlns:a16="http://schemas.microsoft.com/office/drawing/2014/main" id="{266783C3-A505-431E-949C-BBB8CD833489}"/>
                    </a:ext>
                  </a:extLst>
                </p:cNvPr>
                <p:cNvSpPr/>
                <p:nvPr/>
              </p:nvSpPr>
              <p:spPr>
                <a:xfrm>
                  <a:off x="5736127" y="2486164"/>
                  <a:ext cx="137" cy="30"/>
                </a:xfrm>
                <a:custGeom>
                  <a:avLst/>
                  <a:gdLst>
                    <a:gd name="connsiteX0" fmla="*/ 137 w 137"/>
                    <a:gd name="connsiteY0" fmla="*/ 30 h 30"/>
                    <a:gd name="connsiteX1" fmla="*/ 137 w 137"/>
                    <a:gd name="connsiteY1" fmla="*/ 0 h 30"/>
                    <a:gd name="connsiteX2" fmla="*/ 0 w 137"/>
                    <a:gd name="connsiteY2" fmla="*/ 0 h 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37" h="30">
                      <a:moveTo>
                        <a:pt x="137" y="30"/>
                      </a:moveTo>
                      <a:lnTo>
                        <a:pt x="137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6" name="Graphic 180">
                  <a:extLst>
                    <a:ext uri="{FF2B5EF4-FFF2-40B4-BE49-F238E27FC236}">
                      <a16:creationId xmlns:a16="http://schemas.microsoft.com/office/drawing/2014/main" id="{DD18A028-B180-449C-B20E-CC4EF572BF59}"/>
                    </a:ext>
                  </a:extLst>
                </p:cNvPr>
                <p:cNvSpPr/>
                <p:nvPr/>
              </p:nvSpPr>
              <p:spPr>
                <a:xfrm>
                  <a:off x="5681571" y="2509228"/>
                  <a:ext cx="10543" cy="5930"/>
                </a:xfrm>
                <a:custGeom>
                  <a:avLst/>
                  <a:gdLst>
                    <a:gd name="connsiteX0" fmla="*/ 0 w 10543"/>
                    <a:gd name="connsiteY0" fmla="*/ 0 h 5930"/>
                    <a:gd name="connsiteX1" fmla="*/ 10543 w 10543"/>
                    <a:gd name="connsiteY1" fmla="*/ 0 h 5930"/>
                    <a:gd name="connsiteX2" fmla="*/ 10543 w 10543"/>
                    <a:gd name="connsiteY2" fmla="*/ 5930 h 5930"/>
                    <a:gd name="connsiteX3" fmla="*/ 0 w 10543"/>
                    <a:gd name="connsiteY3" fmla="*/ 593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543" h="5930">
                      <a:moveTo>
                        <a:pt x="0" y="0"/>
                      </a:moveTo>
                      <a:lnTo>
                        <a:pt x="10543" y="0"/>
                      </a:lnTo>
                      <a:lnTo>
                        <a:pt x="10543" y="5930"/>
                      </a:lnTo>
                      <a:lnTo>
                        <a:pt x="0" y="59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7" name="Graphic 180">
                  <a:extLst>
                    <a:ext uri="{FF2B5EF4-FFF2-40B4-BE49-F238E27FC236}">
                      <a16:creationId xmlns:a16="http://schemas.microsoft.com/office/drawing/2014/main" id="{2B606F5A-2ED3-432C-87EE-774B9445B045}"/>
                    </a:ext>
                  </a:extLst>
                </p:cNvPr>
                <p:cNvSpPr/>
                <p:nvPr/>
              </p:nvSpPr>
              <p:spPr>
                <a:xfrm>
                  <a:off x="5710565" y="2550083"/>
                  <a:ext cx="25698" cy="5930"/>
                </a:xfrm>
                <a:custGeom>
                  <a:avLst/>
                  <a:gdLst>
                    <a:gd name="connsiteX0" fmla="*/ 0 w 25698"/>
                    <a:gd name="connsiteY0" fmla="*/ 0 h 5930"/>
                    <a:gd name="connsiteX1" fmla="*/ 25698 w 25698"/>
                    <a:gd name="connsiteY1" fmla="*/ 0 h 5930"/>
                    <a:gd name="connsiteX2" fmla="*/ 25698 w 25698"/>
                    <a:gd name="connsiteY2" fmla="*/ 5930 h 5930"/>
                    <a:gd name="connsiteX3" fmla="*/ 0 w 25698"/>
                    <a:gd name="connsiteY3" fmla="*/ 593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698" h="5930">
                      <a:moveTo>
                        <a:pt x="0" y="0"/>
                      </a:moveTo>
                      <a:lnTo>
                        <a:pt x="25698" y="0"/>
                      </a:lnTo>
                      <a:lnTo>
                        <a:pt x="25698" y="5930"/>
                      </a:lnTo>
                      <a:lnTo>
                        <a:pt x="0" y="59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8" name="Graphic 180">
                  <a:extLst>
                    <a:ext uri="{FF2B5EF4-FFF2-40B4-BE49-F238E27FC236}">
                      <a16:creationId xmlns:a16="http://schemas.microsoft.com/office/drawing/2014/main" id="{82BD8677-E69F-402F-953D-B07531D2D6DE}"/>
                    </a:ext>
                  </a:extLst>
                </p:cNvPr>
                <p:cNvSpPr/>
                <p:nvPr/>
              </p:nvSpPr>
              <p:spPr>
                <a:xfrm>
                  <a:off x="5739559" y="2532291"/>
                  <a:ext cx="25698" cy="5271"/>
                </a:xfrm>
                <a:custGeom>
                  <a:avLst/>
                  <a:gdLst>
                    <a:gd name="connsiteX0" fmla="*/ 0 w 25698"/>
                    <a:gd name="connsiteY0" fmla="*/ 0 h 5271"/>
                    <a:gd name="connsiteX1" fmla="*/ 25698 w 25698"/>
                    <a:gd name="connsiteY1" fmla="*/ 0 h 5271"/>
                    <a:gd name="connsiteX2" fmla="*/ 25698 w 25698"/>
                    <a:gd name="connsiteY2" fmla="*/ 5272 h 5271"/>
                    <a:gd name="connsiteX3" fmla="*/ 0 w 25698"/>
                    <a:gd name="connsiteY3" fmla="*/ 5272 h 5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698" h="5271">
                      <a:moveTo>
                        <a:pt x="0" y="0"/>
                      </a:moveTo>
                      <a:lnTo>
                        <a:pt x="25698" y="0"/>
                      </a:lnTo>
                      <a:lnTo>
                        <a:pt x="25698" y="5272"/>
                      </a:lnTo>
                      <a:lnTo>
                        <a:pt x="0" y="52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9" name="Graphic 180">
                  <a:extLst>
                    <a:ext uri="{FF2B5EF4-FFF2-40B4-BE49-F238E27FC236}">
                      <a16:creationId xmlns:a16="http://schemas.microsoft.com/office/drawing/2014/main" id="{EE2BEBBE-0E53-4E7E-A7D7-6A7766E8B71B}"/>
                    </a:ext>
                  </a:extLst>
                </p:cNvPr>
                <p:cNvSpPr/>
                <p:nvPr/>
              </p:nvSpPr>
              <p:spPr>
                <a:xfrm>
                  <a:off x="5754714" y="2541516"/>
                  <a:ext cx="10543" cy="5271"/>
                </a:xfrm>
                <a:custGeom>
                  <a:avLst/>
                  <a:gdLst>
                    <a:gd name="connsiteX0" fmla="*/ 0 w 10543"/>
                    <a:gd name="connsiteY0" fmla="*/ 0 h 5271"/>
                    <a:gd name="connsiteX1" fmla="*/ 10543 w 10543"/>
                    <a:gd name="connsiteY1" fmla="*/ 0 h 5271"/>
                    <a:gd name="connsiteX2" fmla="*/ 10543 w 10543"/>
                    <a:gd name="connsiteY2" fmla="*/ 5272 h 5271"/>
                    <a:gd name="connsiteX3" fmla="*/ 0 w 10543"/>
                    <a:gd name="connsiteY3" fmla="*/ 5272 h 5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543" h="5271">
                      <a:moveTo>
                        <a:pt x="0" y="0"/>
                      </a:moveTo>
                      <a:lnTo>
                        <a:pt x="10543" y="0"/>
                      </a:lnTo>
                      <a:lnTo>
                        <a:pt x="10543" y="5272"/>
                      </a:lnTo>
                      <a:lnTo>
                        <a:pt x="0" y="52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0" name="Graphic 180">
                  <a:extLst>
                    <a:ext uri="{FF2B5EF4-FFF2-40B4-BE49-F238E27FC236}">
                      <a16:creationId xmlns:a16="http://schemas.microsoft.com/office/drawing/2014/main" id="{46B18719-8EBA-4790-B956-6291F44E4046}"/>
                    </a:ext>
                  </a:extLst>
                </p:cNvPr>
                <p:cNvSpPr/>
                <p:nvPr/>
              </p:nvSpPr>
              <p:spPr>
                <a:xfrm>
                  <a:off x="5739559" y="2550083"/>
                  <a:ext cx="25698" cy="5930"/>
                </a:xfrm>
                <a:custGeom>
                  <a:avLst/>
                  <a:gdLst>
                    <a:gd name="connsiteX0" fmla="*/ 0 w 25698"/>
                    <a:gd name="connsiteY0" fmla="*/ 0 h 5930"/>
                    <a:gd name="connsiteX1" fmla="*/ 25698 w 25698"/>
                    <a:gd name="connsiteY1" fmla="*/ 0 h 5930"/>
                    <a:gd name="connsiteX2" fmla="*/ 25698 w 25698"/>
                    <a:gd name="connsiteY2" fmla="*/ 5930 h 5930"/>
                    <a:gd name="connsiteX3" fmla="*/ 0 w 25698"/>
                    <a:gd name="connsiteY3" fmla="*/ 593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698" h="5930">
                      <a:moveTo>
                        <a:pt x="0" y="0"/>
                      </a:moveTo>
                      <a:lnTo>
                        <a:pt x="25698" y="0"/>
                      </a:lnTo>
                      <a:lnTo>
                        <a:pt x="25698" y="5930"/>
                      </a:lnTo>
                      <a:lnTo>
                        <a:pt x="0" y="59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1" name="Graphic 180">
                  <a:extLst>
                    <a:ext uri="{FF2B5EF4-FFF2-40B4-BE49-F238E27FC236}">
                      <a16:creationId xmlns:a16="http://schemas.microsoft.com/office/drawing/2014/main" id="{5A88C280-47CB-4F80-AB07-38EC29C88F75}"/>
                    </a:ext>
                  </a:extLst>
                </p:cNvPr>
                <p:cNvSpPr/>
                <p:nvPr/>
              </p:nvSpPr>
              <p:spPr>
                <a:xfrm>
                  <a:off x="5747466" y="2500003"/>
                  <a:ext cx="17791" cy="5271"/>
                </a:xfrm>
                <a:custGeom>
                  <a:avLst/>
                  <a:gdLst>
                    <a:gd name="connsiteX0" fmla="*/ 0 w 17791"/>
                    <a:gd name="connsiteY0" fmla="*/ 0 h 5271"/>
                    <a:gd name="connsiteX1" fmla="*/ 17792 w 17791"/>
                    <a:gd name="connsiteY1" fmla="*/ 0 h 5271"/>
                    <a:gd name="connsiteX2" fmla="*/ 17792 w 17791"/>
                    <a:gd name="connsiteY2" fmla="*/ 5272 h 5271"/>
                    <a:gd name="connsiteX3" fmla="*/ 0 w 17791"/>
                    <a:gd name="connsiteY3" fmla="*/ 5272 h 5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7791" h="5271">
                      <a:moveTo>
                        <a:pt x="0" y="0"/>
                      </a:moveTo>
                      <a:lnTo>
                        <a:pt x="17792" y="0"/>
                      </a:lnTo>
                      <a:lnTo>
                        <a:pt x="17792" y="5272"/>
                      </a:lnTo>
                      <a:lnTo>
                        <a:pt x="0" y="52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2" name="Graphic 180">
                  <a:extLst>
                    <a:ext uri="{FF2B5EF4-FFF2-40B4-BE49-F238E27FC236}">
                      <a16:creationId xmlns:a16="http://schemas.microsoft.com/office/drawing/2014/main" id="{B482C7E4-7EDC-4C48-8E05-2294886B5817}"/>
                    </a:ext>
                  </a:extLst>
                </p:cNvPr>
                <p:cNvSpPr/>
                <p:nvPr/>
              </p:nvSpPr>
              <p:spPr>
                <a:xfrm>
                  <a:off x="5742980" y="2517794"/>
                  <a:ext cx="22277" cy="5930"/>
                </a:xfrm>
                <a:custGeom>
                  <a:avLst/>
                  <a:gdLst>
                    <a:gd name="connsiteX0" fmla="*/ 0 w 22277"/>
                    <a:gd name="connsiteY0" fmla="*/ 5930 h 5930"/>
                    <a:gd name="connsiteX1" fmla="*/ 22277 w 22277"/>
                    <a:gd name="connsiteY1" fmla="*/ 5930 h 5930"/>
                    <a:gd name="connsiteX2" fmla="*/ 22277 w 22277"/>
                    <a:gd name="connsiteY2" fmla="*/ 0 h 5930"/>
                    <a:gd name="connsiteX3" fmla="*/ 2589 w 22277"/>
                    <a:gd name="connsiteY3" fmla="*/ 0 h 5930"/>
                    <a:gd name="connsiteX4" fmla="*/ 0 w 22277"/>
                    <a:gd name="connsiteY4" fmla="*/ 593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277" h="5930">
                      <a:moveTo>
                        <a:pt x="0" y="5930"/>
                      </a:moveTo>
                      <a:lnTo>
                        <a:pt x="22277" y="5930"/>
                      </a:lnTo>
                      <a:lnTo>
                        <a:pt x="22277" y="0"/>
                      </a:lnTo>
                      <a:lnTo>
                        <a:pt x="2589" y="0"/>
                      </a:lnTo>
                      <a:cubicBezTo>
                        <a:pt x="1907" y="2044"/>
                        <a:pt x="1042" y="4026"/>
                        <a:pt x="0" y="59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3" name="Graphic 180">
                  <a:extLst>
                    <a:ext uri="{FF2B5EF4-FFF2-40B4-BE49-F238E27FC236}">
                      <a16:creationId xmlns:a16="http://schemas.microsoft.com/office/drawing/2014/main" id="{92E2405C-1710-4524-BCA2-B9DD53B6E5BD}"/>
                    </a:ext>
                  </a:extLst>
                </p:cNvPr>
                <p:cNvSpPr/>
                <p:nvPr/>
              </p:nvSpPr>
              <p:spPr>
                <a:xfrm>
                  <a:off x="5681571" y="2550083"/>
                  <a:ext cx="25698" cy="5930"/>
                </a:xfrm>
                <a:custGeom>
                  <a:avLst/>
                  <a:gdLst>
                    <a:gd name="connsiteX0" fmla="*/ 0 w 25698"/>
                    <a:gd name="connsiteY0" fmla="*/ 0 h 5930"/>
                    <a:gd name="connsiteX1" fmla="*/ 25698 w 25698"/>
                    <a:gd name="connsiteY1" fmla="*/ 0 h 5930"/>
                    <a:gd name="connsiteX2" fmla="*/ 25698 w 25698"/>
                    <a:gd name="connsiteY2" fmla="*/ 5930 h 5930"/>
                    <a:gd name="connsiteX3" fmla="*/ 0 w 25698"/>
                    <a:gd name="connsiteY3" fmla="*/ 593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698" h="5930">
                      <a:moveTo>
                        <a:pt x="0" y="0"/>
                      </a:moveTo>
                      <a:lnTo>
                        <a:pt x="25698" y="0"/>
                      </a:lnTo>
                      <a:lnTo>
                        <a:pt x="25698" y="5930"/>
                      </a:lnTo>
                      <a:lnTo>
                        <a:pt x="0" y="59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4" name="Graphic 180">
                  <a:extLst>
                    <a:ext uri="{FF2B5EF4-FFF2-40B4-BE49-F238E27FC236}">
                      <a16:creationId xmlns:a16="http://schemas.microsoft.com/office/drawing/2014/main" id="{A2AB7189-6061-4E3C-AC62-6730A5D56472}"/>
                    </a:ext>
                  </a:extLst>
                </p:cNvPr>
                <p:cNvSpPr/>
                <p:nvPr/>
              </p:nvSpPr>
              <p:spPr>
                <a:xfrm>
                  <a:off x="5754714" y="2509228"/>
                  <a:ext cx="10543" cy="5930"/>
                </a:xfrm>
                <a:custGeom>
                  <a:avLst/>
                  <a:gdLst>
                    <a:gd name="connsiteX0" fmla="*/ 0 w 10543"/>
                    <a:gd name="connsiteY0" fmla="*/ 0 h 5930"/>
                    <a:gd name="connsiteX1" fmla="*/ 10543 w 10543"/>
                    <a:gd name="connsiteY1" fmla="*/ 0 h 5930"/>
                    <a:gd name="connsiteX2" fmla="*/ 10543 w 10543"/>
                    <a:gd name="connsiteY2" fmla="*/ 5930 h 5930"/>
                    <a:gd name="connsiteX3" fmla="*/ 0 w 10543"/>
                    <a:gd name="connsiteY3" fmla="*/ 593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543" h="5930">
                      <a:moveTo>
                        <a:pt x="0" y="0"/>
                      </a:moveTo>
                      <a:lnTo>
                        <a:pt x="10543" y="0"/>
                      </a:lnTo>
                      <a:lnTo>
                        <a:pt x="10543" y="5930"/>
                      </a:lnTo>
                      <a:lnTo>
                        <a:pt x="0" y="59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5" name="Graphic 180">
                  <a:extLst>
                    <a:ext uri="{FF2B5EF4-FFF2-40B4-BE49-F238E27FC236}">
                      <a16:creationId xmlns:a16="http://schemas.microsoft.com/office/drawing/2014/main" id="{8EC73346-FEB9-4393-A4D0-AAFC7EB0F8E4}"/>
                    </a:ext>
                  </a:extLst>
                </p:cNvPr>
                <p:cNvSpPr/>
                <p:nvPr/>
              </p:nvSpPr>
              <p:spPr>
                <a:xfrm>
                  <a:off x="5746338" y="2509228"/>
                  <a:ext cx="4421" cy="5930"/>
                </a:xfrm>
                <a:custGeom>
                  <a:avLst/>
                  <a:gdLst>
                    <a:gd name="connsiteX0" fmla="*/ 4421 w 4421"/>
                    <a:gd name="connsiteY0" fmla="*/ 0 h 5930"/>
                    <a:gd name="connsiteX1" fmla="*/ 974 w 4421"/>
                    <a:gd name="connsiteY1" fmla="*/ 0 h 5930"/>
                    <a:gd name="connsiteX2" fmla="*/ 0 w 4421"/>
                    <a:gd name="connsiteY2" fmla="*/ 5930 h 5930"/>
                    <a:gd name="connsiteX3" fmla="*/ 4421 w 4421"/>
                    <a:gd name="connsiteY3" fmla="*/ 5930 h 5930"/>
                    <a:gd name="connsiteX4" fmla="*/ 4421 w 4421"/>
                    <a:gd name="connsiteY4" fmla="*/ 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21" h="5930">
                      <a:moveTo>
                        <a:pt x="4421" y="0"/>
                      </a:moveTo>
                      <a:lnTo>
                        <a:pt x="974" y="0"/>
                      </a:lnTo>
                      <a:cubicBezTo>
                        <a:pt x="813" y="2011"/>
                        <a:pt x="487" y="3992"/>
                        <a:pt x="0" y="5930"/>
                      </a:cubicBezTo>
                      <a:lnTo>
                        <a:pt x="4421" y="5930"/>
                      </a:lnTo>
                      <a:lnTo>
                        <a:pt x="442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6" name="Graphic 180">
                  <a:extLst>
                    <a:ext uri="{FF2B5EF4-FFF2-40B4-BE49-F238E27FC236}">
                      <a16:creationId xmlns:a16="http://schemas.microsoft.com/office/drawing/2014/main" id="{7AD03C46-2215-48AB-A9E9-93DDD3446B34}"/>
                    </a:ext>
                  </a:extLst>
                </p:cNvPr>
                <p:cNvSpPr/>
                <p:nvPr/>
              </p:nvSpPr>
              <p:spPr>
                <a:xfrm>
                  <a:off x="5754714" y="2476940"/>
                  <a:ext cx="10543" cy="5930"/>
                </a:xfrm>
                <a:custGeom>
                  <a:avLst/>
                  <a:gdLst>
                    <a:gd name="connsiteX0" fmla="*/ 0 w 10543"/>
                    <a:gd name="connsiteY0" fmla="*/ 0 h 5930"/>
                    <a:gd name="connsiteX1" fmla="*/ 10543 w 10543"/>
                    <a:gd name="connsiteY1" fmla="*/ 0 h 5930"/>
                    <a:gd name="connsiteX2" fmla="*/ 10543 w 10543"/>
                    <a:gd name="connsiteY2" fmla="*/ 5930 h 5930"/>
                    <a:gd name="connsiteX3" fmla="*/ 0 w 10543"/>
                    <a:gd name="connsiteY3" fmla="*/ 593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543" h="5930">
                      <a:moveTo>
                        <a:pt x="0" y="0"/>
                      </a:moveTo>
                      <a:lnTo>
                        <a:pt x="10543" y="0"/>
                      </a:lnTo>
                      <a:lnTo>
                        <a:pt x="10543" y="5930"/>
                      </a:lnTo>
                      <a:lnTo>
                        <a:pt x="0" y="59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7" name="Graphic 180">
                  <a:extLst>
                    <a:ext uri="{FF2B5EF4-FFF2-40B4-BE49-F238E27FC236}">
                      <a16:creationId xmlns:a16="http://schemas.microsoft.com/office/drawing/2014/main" id="{56675A35-3008-422F-A0B0-D8D6A065F29A}"/>
                    </a:ext>
                  </a:extLst>
                </p:cNvPr>
                <p:cNvSpPr/>
                <p:nvPr/>
              </p:nvSpPr>
              <p:spPr>
                <a:xfrm>
                  <a:off x="5739559" y="2486165"/>
                  <a:ext cx="25698" cy="5930"/>
                </a:xfrm>
                <a:custGeom>
                  <a:avLst/>
                  <a:gdLst>
                    <a:gd name="connsiteX0" fmla="*/ 25698 w 25698"/>
                    <a:gd name="connsiteY0" fmla="*/ 5930 h 5930"/>
                    <a:gd name="connsiteX1" fmla="*/ 25698 w 25698"/>
                    <a:gd name="connsiteY1" fmla="*/ 0 h 5930"/>
                    <a:gd name="connsiteX2" fmla="*/ 0 w 25698"/>
                    <a:gd name="connsiteY2" fmla="*/ 0 h 5930"/>
                    <a:gd name="connsiteX3" fmla="*/ 0 w 25698"/>
                    <a:gd name="connsiteY3" fmla="*/ 758 h 5930"/>
                    <a:gd name="connsiteX4" fmla="*/ 7874 w 25698"/>
                    <a:gd name="connsiteY4" fmla="*/ 2500 h 5930"/>
                    <a:gd name="connsiteX5" fmla="*/ 7874 w 25698"/>
                    <a:gd name="connsiteY5" fmla="*/ 593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698" h="5930">
                      <a:moveTo>
                        <a:pt x="25698" y="5930"/>
                      </a:moveTo>
                      <a:lnTo>
                        <a:pt x="25698" y="0"/>
                      </a:lnTo>
                      <a:lnTo>
                        <a:pt x="0" y="0"/>
                      </a:lnTo>
                      <a:lnTo>
                        <a:pt x="0" y="758"/>
                      </a:lnTo>
                      <a:lnTo>
                        <a:pt x="7874" y="2500"/>
                      </a:lnTo>
                      <a:lnTo>
                        <a:pt x="7874" y="59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8" name="Graphic 180">
                  <a:extLst>
                    <a:ext uri="{FF2B5EF4-FFF2-40B4-BE49-F238E27FC236}">
                      <a16:creationId xmlns:a16="http://schemas.microsoft.com/office/drawing/2014/main" id="{03A7B80B-E095-49CF-9F2A-4B8B1D51A6AD}"/>
                    </a:ext>
                  </a:extLst>
                </p:cNvPr>
                <p:cNvSpPr/>
                <p:nvPr/>
              </p:nvSpPr>
              <p:spPr>
                <a:xfrm>
                  <a:off x="5710565" y="2467714"/>
                  <a:ext cx="25698" cy="5271"/>
                </a:xfrm>
                <a:custGeom>
                  <a:avLst/>
                  <a:gdLst>
                    <a:gd name="connsiteX0" fmla="*/ 0 w 25698"/>
                    <a:gd name="connsiteY0" fmla="*/ 0 h 5271"/>
                    <a:gd name="connsiteX1" fmla="*/ 25698 w 25698"/>
                    <a:gd name="connsiteY1" fmla="*/ 0 h 5271"/>
                    <a:gd name="connsiteX2" fmla="*/ 25698 w 25698"/>
                    <a:gd name="connsiteY2" fmla="*/ 5272 h 5271"/>
                    <a:gd name="connsiteX3" fmla="*/ 0 w 25698"/>
                    <a:gd name="connsiteY3" fmla="*/ 5272 h 5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698" h="5271">
                      <a:moveTo>
                        <a:pt x="0" y="0"/>
                      </a:moveTo>
                      <a:lnTo>
                        <a:pt x="25698" y="0"/>
                      </a:lnTo>
                      <a:lnTo>
                        <a:pt x="25698" y="5272"/>
                      </a:lnTo>
                      <a:lnTo>
                        <a:pt x="0" y="52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9" name="Graphic 180">
                  <a:extLst>
                    <a:ext uri="{FF2B5EF4-FFF2-40B4-BE49-F238E27FC236}">
                      <a16:creationId xmlns:a16="http://schemas.microsoft.com/office/drawing/2014/main" id="{3D20E095-A038-4CF0-9D3D-685740FBEED7}"/>
                    </a:ext>
                  </a:extLst>
                </p:cNvPr>
                <p:cNvSpPr/>
                <p:nvPr/>
              </p:nvSpPr>
              <p:spPr>
                <a:xfrm>
                  <a:off x="5681571" y="2476940"/>
                  <a:ext cx="10543" cy="5930"/>
                </a:xfrm>
                <a:custGeom>
                  <a:avLst/>
                  <a:gdLst>
                    <a:gd name="connsiteX0" fmla="*/ 0 w 10543"/>
                    <a:gd name="connsiteY0" fmla="*/ 0 h 5930"/>
                    <a:gd name="connsiteX1" fmla="*/ 10543 w 10543"/>
                    <a:gd name="connsiteY1" fmla="*/ 0 h 5930"/>
                    <a:gd name="connsiteX2" fmla="*/ 10543 w 10543"/>
                    <a:gd name="connsiteY2" fmla="*/ 5930 h 5930"/>
                    <a:gd name="connsiteX3" fmla="*/ 0 w 10543"/>
                    <a:gd name="connsiteY3" fmla="*/ 593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10543" h="5930">
                      <a:moveTo>
                        <a:pt x="0" y="0"/>
                      </a:moveTo>
                      <a:lnTo>
                        <a:pt x="10543" y="0"/>
                      </a:lnTo>
                      <a:lnTo>
                        <a:pt x="10543" y="5930"/>
                      </a:lnTo>
                      <a:lnTo>
                        <a:pt x="0" y="59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0" name="Graphic 180">
                  <a:extLst>
                    <a:ext uri="{FF2B5EF4-FFF2-40B4-BE49-F238E27FC236}">
                      <a16:creationId xmlns:a16="http://schemas.microsoft.com/office/drawing/2014/main" id="{8949180F-A6B6-47BC-9D84-3C4B1934C72F}"/>
                    </a:ext>
                  </a:extLst>
                </p:cNvPr>
                <p:cNvSpPr/>
                <p:nvPr/>
              </p:nvSpPr>
              <p:spPr>
                <a:xfrm>
                  <a:off x="5681571" y="2486165"/>
                  <a:ext cx="25698" cy="5930"/>
                </a:xfrm>
                <a:custGeom>
                  <a:avLst/>
                  <a:gdLst>
                    <a:gd name="connsiteX0" fmla="*/ 17636 w 25698"/>
                    <a:gd name="connsiteY0" fmla="*/ 2500 h 5930"/>
                    <a:gd name="connsiteX1" fmla="*/ 25698 w 25698"/>
                    <a:gd name="connsiteY1" fmla="*/ 717 h 5930"/>
                    <a:gd name="connsiteX2" fmla="*/ 25698 w 25698"/>
                    <a:gd name="connsiteY2" fmla="*/ 0 h 5930"/>
                    <a:gd name="connsiteX3" fmla="*/ 0 w 25698"/>
                    <a:gd name="connsiteY3" fmla="*/ 0 h 5930"/>
                    <a:gd name="connsiteX4" fmla="*/ 0 w 25698"/>
                    <a:gd name="connsiteY4" fmla="*/ 5930 h 5930"/>
                    <a:gd name="connsiteX5" fmla="*/ 17636 w 25698"/>
                    <a:gd name="connsiteY5" fmla="*/ 593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25698" h="5930">
                      <a:moveTo>
                        <a:pt x="17636" y="2500"/>
                      </a:moveTo>
                      <a:lnTo>
                        <a:pt x="25698" y="717"/>
                      </a:lnTo>
                      <a:lnTo>
                        <a:pt x="25698" y="0"/>
                      </a:lnTo>
                      <a:lnTo>
                        <a:pt x="0" y="0"/>
                      </a:lnTo>
                      <a:lnTo>
                        <a:pt x="0" y="5930"/>
                      </a:lnTo>
                      <a:lnTo>
                        <a:pt x="17636" y="59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1" name="Graphic 180">
                  <a:extLst>
                    <a:ext uri="{FF2B5EF4-FFF2-40B4-BE49-F238E27FC236}">
                      <a16:creationId xmlns:a16="http://schemas.microsoft.com/office/drawing/2014/main" id="{E539EB92-784B-4DF7-AAA0-016114AA281F}"/>
                    </a:ext>
                  </a:extLst>
                </p:cNvPr>
                <p:cNvSpPr/>
                <p:nvPr/>
              </p:nvSpPr>
              <p:spPr>
                <a:xfrm>
                  <a:off x="5681571" y="2467714"/>
                  <a:ext cx="25698" cy="5271"/>
                </a:xfrm>
                <a:custGeom>
                  <a:avLst/>
                  <a:gdLst>
                    <a:gd name="connsiteX0" fmla="*/ 0 w 25698"/>
                    <a:gd name="connsiteY0" fmla="*/ 0 h 5271"/>
                    <a:gd name="connsiteX1" fmla="*/ 25698 w 25698"/>
                    <a:gd name="connsiteY1" fmla="*/ 0 h 5271"/>
                    <a:gd name="connsiteX2" fmla="*/ 25698 w 25698"/>
                    <a:gd name="connsiteY2" fmla="*/ 5272 h 5271"/>
                    <a:gd name="connsiteX3" fmla="*/ 0 w 25698"/>
                    <a:gd name="connsiteY3" fmla="*/ 5272 h 5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5698" h="5271">
                      <a:moveTo>
                        <a:pt x="0" y="0"/>
                      </a:moveTo>
                      <a:lnTo>
                        <a:pt x="25698" y="0"/>
                      </a:lnTo>
                      <a:lnTo>
                        <a:pt x="25698" y="5272"/>
                      </a:lnTo>
                      <a:lnTo>
                        <a:pt x="0" y="527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2" name="Graphic 180">
                  <a:extLst>
                    <a:ext uri="{FF2B5EF4-FFF2-40B4-BE49-F238E27FC236}">
                      <a16:creationId xmlns:a16="http://schemas.microsoft.com/office/drawing/2014/main" id="{46F398E5-FD7D-4BD2-9019-2C9DA1A01034}"/>
                    </a:ext>
                  </a:extLst>
                </p:cNvPr>
                <p:cNvSpPr/>
                <p:nvPr/>
              </p:nvSpPr>
              <p:spPr>
                <a:xfrm>
                  <a:off x="5681570" y="2517794"/>
                  <a:ext cx="22098" cy="5930"/>
                </a:xfrm>
                <a:custGeom>
                  <a:avLst/>
                  <a:gdLst>
                    <a:gd name="connsiteX0" fmla="*/ 19503 w 22098"/>
                    <a:gd name="connsiteY0" fmla="*/ 0 h 5930"/>
                    <a:gd name="connsiteX1" fmla="*/ 0 w 22098"/>
                    <a:gd name="connsiteY1" fmla="*/ 0 h 5930"/>
                    <a:gd name="connsiteX2" fmla="*/ 0 w 22098"/>
                    <a:gd name="connsiteY2" fmla="*/ 5930 h 5930"/>
                    <a:gd name="connsiteX3" fmla="*/ 22099 w 22098"/>
                    <a:gd name="connsiteY3" fmla="*/ 5930 h 5930"/>
                    <a:gd name="connsiteX4" fmla="*/ 19503 w 22098"/>
                    <a:gd name="connsiteY4" fmla="*/ 0 h 59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2098" h="5930">
                      <a:moveTo>
                        <a:pt x="19503" y="0"/>
                      </a:moveTo>
                      <a:lnTo>
                        <a:pt x="0" y="0"/>
                      </a:lnTo>
                      <a:lnTo>
                        <a:pt x="0" y="5930"/>
                      </a:lnTo>
                      <a:lnTo>
                        <a:pt x="22099" y="5930"/>
                      </a:lnTo>
                      <a:cubicBezTo>
                        <a:pt x="21054" y="4028"/>
                        <a:pt x="20186" y="2044"/>
                        <a:pt x="19503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11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23" name="Graphic 182">
            <a:extLst>
              <a:ext uri="{FF2B5EF4-FFF2-40B4-BE49-F238E27FC236}">
                <a16:creationId xmlns:a16="http://schemas.microsoft.com/office/drawing/2014/main" id="{92CD2A6D-5ACD-4E7A-937E-9545A5BF6BA9}"/>
              </a:ext>
            </a:extLst>
          </p:cNvPr>
          <p:cNvGrpSpPr/>
          <p:nvPr/>
        </p:nvGrpSpPr>
        <p:grpSpPr>
          <a:xfrm>
            <a:off x="6679671" y="2228461"/>
            <a:ext cx="591270" cy="591270"/>
            <a:chOff x="6679671" y="2228461"/>
            <a:chExt cx="591270" cy="591270"/>
          </a:xfrm>
        </p:grpSpPr>
        <p:grpSp>
          <p:nvGrpSpPr>
            <p:cNvPr id="424" name="Graphic 182">
              <a:extLst>
                <a:ext uri="{FF2B5EF4-FFF2-40B4-BE49-F238E27FC236}">
                  <a16:creationId xmlns:a16="http://schemas.microsoft.com/office/drawing/2014/main" id="{C0778F57-FB25-4265-83A6-F437070F0DF2}"/>
                </a:ext>
              </a:extLst>
            </p:cNvPr>
            <p:cNvGrpSpPr/>
            <p:nvPr/>
          </p:nvGrpSpPr>
          <p:grpSpPr>
            <a:xfrm>
              <a:off x="6679671" y="2228461"/>
              <a:ext cx="591270" cy="591270"/>
              <a:chOff x="6679671" y="2228461"/>
              <a:chExt cx="591270" cy="591270"/>
            </a:xfrm>
          </p:grpSpPr>
          <p:sp>
            <p:nvSpPr>
              <p:cNvPr id="435" name="Graphic 182">
                <a:extLst>
                  <a:ext uri="{FF2B5EF4-FFF2-40B4-BE49-F238E27FC236}">
                    <a16:creationId xmlns:a16="http://schemas.microsoft.com/office/drawing/2014/main" id="{504AA0B2-3BC9-432C-85D9-83BF2CBD4B67}"/>
                  </a:ext>
                </a:extLst>
              </p:cNvPr>
              <p:cNvSpPr/>
              <p:nvPr/>
            </p:nvSpPr>
            <p:spPr>
              <a:xfrm>
                <a:off x="6679671" y="2228461"/>
                <a:ext cx="591270" cy="591270"/>
              </a:xfrm>
              <a:custGeom>
                <a:avLst/>
                <a:gdLst>
                  <a:gd name="connsiteX0" fmla="*/ 202314 w 591270"/>
                  <a:gd name="connsiteY0" fmla="*/ 0 h 591270"/>
                  <a:gd name="connsiteX1" fmla="*/ 388956 w 591270"/>
                  <a:gd name="connsiteY1" fmla="*/ 0 h 591270"/>
                  <a:gd name="connsiteX2" fmla="*/ 591270 w 591270"/>
                  <a:gd name="connsiteY2" fmla="*/ 202314 h 591270"/>
                  <a:gd name="connsiteX3" fmla="*/ 591270 w 591270"/>
                  <a:gd name="connsiteY3" fmla="*/ 388956 h 591270"/>
                  <a:gd name="connsiteX4" fmla="*/ 388956 w 591270"/>
                  <a:gd name="connsiteY4" fmla="*/ 591270 h 591270"/>
                  <a:gd name="connsiteX5" fmla="*/ 202314 w 591270"/>
                  <a:gd name="connsiteY5" fmla="*/ 591270 h 591270"/>
                  <a:gd name="connsiteX6" fmla="*/ 0 w 591270"/>
                  <a:gd name="connsiteY6" fmla="*/ 388956 h 591270"/>
                  <a:gd name="connsiteX7" fmla="*/ 0 w 591270"/>
                  <a:gd name="connsiteY7" fmla="*/ 202314 h 591270"/>
                  <a:gd name="connsiteX8" fmla="*/ 202314 w 591270"/>
                  <a:gd name="connsiteY8" fmla="*/ 0 h 591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1270" h="591270">
                    <a:moveTo>
                      <a:pt x="202314" y="0"/>
                    </a:moveTo>
                    <a:lnTo>
                      <a:pt x="388956" y="0"/>
                    </a:lnTo>
                    <a:cubicBezTo>
                      <a:pt x="500691" y="0"/>
                      <a:pt x="591270" y="90580"/>
                      <a:pt x="591270" y="202314"/>
                    </a:cubicBezTo>
                    <a:lnTo>
                      <a:pt x="591270" y="388956"/>
                    </a:lnTo>
                    <a:cubicBezTo>
                      <a:pt x="591270" y="500691"/>
                      <a:pt x="500691" y="591270"/>
                      <a:pt x="388956" y="591270"/>
                    </a:cubicBezTo>
                    <a:lnTo>
                      <a:pt x="202314" y="591270"/>
                    </a:lnTo>
                    <a:cubicBezTo>
                      <a:pt x="90580" y="591270"/>
                      <a:pt x="0" y="500691"/>
                      <a:pt x="0" y="388956"/>
                    </a:cubicBezTo>
                    <a:lnTo>
                      <a:pt x="0" y="202314"/>
                    </a:lnTo>
                    <a:cubicBezTo>
                      <a:pt x="0" y="90578"/>
                      <a:pt x="90578" y="0"/>
                      <a:pt x="20231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6" name="Graphic 182">
                <a:extLst>
                  <a:ext uri="{FF2B5EF4-FFF2-40B4-BE49-F238E27FC236}">
                    <a16:creationId xmlns:a16="http://schemas.microsoft.com/office/drawing/2014/main" id="{79A68D79-2153-45A0-87FD-CF64FDFD0CB4}"/>
                  </a:ext>
                </a:extLst>
              </p:cNvPr>
              <p:cNvSpPr/>
              <p:nvPr/>
            </p:nvSpPr>
            <p:spPr>
              <a:xfrm>
                <a:off x="6964621" y="2734078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" name="Graphic 182">
                <a:extLst>
                  <a:ext uri="{FF2B5EF4-FFF2-40B4-BE49-F238E27FC236}">
                    <a16:creationId xmlns:a16="http://schemas.microsoft.com/office/drawing/2014/main" id="{0AA52794-E503-4D3B-A06E-CAA16DA53522}"/>
                  </a:ext>
                </a:extLst>
              </p:cNvPr>
              <p:cNvSpPr/>
              <p:nvPr/>
            </p:nvSpPr>
            <p:spPr>
              <a:xfrm>
                <a:off x="6964621" y="2291204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" name="Graphic 182">
                <a:extLst>
                  <a:ext uri="{FF2B5EF4-FFF2-40B4-BE49-F238E27FC236}">
                    <a16:creationId xmlns:a16="http://schemas.microsoft.com/office/drawing/2014/main" id="{E194DF28-A20C-4114-8463-4505423BFE1A}"/>
                  </a:ext>
                </a:extLst>
              </p:cNvPr>
              <p:cNvSpPr/>
              <p:nvPr/>
            </p:nvSpPr>
            <p:spPr>
              <a:xfrm>
                <a:off x="7184348" y="2512607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" name="Graphic 182">
                <a:extLst>
                  <a:ext uri="{FF2B5EF4-FFF2-40B4-BE49-F238E27FC236}">
                    <a16:creationId xmlns:a16="http://schemas.microsoft.com/office/drawing/2014/main" id="{73026553-E804-4804-B5CA-C50902E46B0A}"/>
                  </a:ext>
                </a:extLst>
              </p:cNvPr>
              <p:cNvSpPr/>
              <p:nvPr/>
            </p:nvSpPr>
            <p:spPr>
              <a:xfrm>
                <a:off x="6741675" y="2512607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7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" name="Graphic 182">
                <a:extLst>
                  <a:ext uri="{FF2B5EF4-FFF2-40B4-BE49-F238E27FC236}">
                    <a16:creationId xmlns:a16="http://schemas.microsoft.com/office/drawing/2014/main" id="{51AA3598-0E56-4789-89FA-BEEC0FDE92C9}"/>
                  </a:ext>
                </a:extLst>
              </p:cNvPr>
              <p:cNvSpPr/>
              <p:nvPr/>
            </p:nvSpPr>
            <p:spPr>
              <a:xfrm>
                <a:off x="6779740" y="2329650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" name="Graphic 182">
                <a:extLst>
                  <a:ext uri="{FF2B5EF4-FFF2-40B4-BE49-F238E27FC236}">
                    <a16:creationId xmlns:a16="http://schemas.microsoft.com/office/drawing/2014/main" id="{D60BAD4E-B5F3-42BB-B6D9-5F94F9315671}"/>
                  </a:ext>
                </a:extLst>
              </p:cNvPr>
              <p:cNvSpPr/>
              <p:nvPr/>
            </p:nvSpPr>
            <p:spPr>
              <a:xfrm>
                <a:off x="7145882" y="2695792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" name="Graphic 182">
                <a:extLst>
                  <a:ext uri="{FF2B5EF4-FFF2-40B4-BE49-F238E27FC236}">
                    <a16:creationId xmlns:a16="http://schemas.microsoft.com/office/drawing/2014/main" id="{C344AAD6-A10E-4696-B726-E3BD77AD9103}"/>
                  </a:ext>
                </a:extLst>
              </p:cNvPr>
              <p:cNvSpPr/>
              <p:nvPr/>
            </p:nvSpPr>
            <p:spPr>
              <a:xfrm>
                <a:off x="6779632" y="269532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" name="Graphic 182">
                <a:extLst>
                  <a:ext uri="{FF2B5EF4-FFF2-40B4-BE49-F238E27FC236}">
                    <a16:creationId xmlns:a16="http://schemas.microsoft.com/office/drawing/2014/main" id="{EA750C59-92CF-46A5-84D7-96E46A479246}"/>
                  </a:ext>
                </a:extLst>
              </p:cNvPr>
              <p:cNvSpPr/>
              <p:nvPr/>
            </p:nvSpPr>
            <p:spPr>
              <a:xfrm>
                <a:off x="7145959" y="2328999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5" name="Graphic 182">
              <a:extLst>
                <a:ext uri="{FF2B5EF4-FFF2-40B4-BE49-F238E27FC236}">
                  <a16:creationId xmlns:a16="http://schemas.microsoft.com/office/drawing/2014/main" id="{5F78E733-B7A7-45E9-ABCA-AB2C2EED1EDD}"/>
                </a:ext>
              </a:extLst>
            </p:cNvPr>
            <p:cNvGrpSpPr/>
            <p:nvPr/>
          </p:nvGrpSpPr>
          <p:grpSpPr>
            <a:xfrm>
              <a:off x="6827457" y="2376500"/>
              <a:ext cx="296153" cy="296153"/>
              <a:chOff x="6827457" y="2376500"/>
              <a:chExt cx="296153" cy="296153"/>
            </a:xfrm>
          </p:grpSpPr>
          <p:sp>
            <p:nvSpPr>
              <p:cNvPr id="426" name="Graphic 182">
                <a:extLst>
                  <a:ext uri="{FF2B5EF4-FFF2-40B4-BE49-F238E27FC236}">
                    <a16:creationId xmlns:a16="http://schemas.microsoft.com/office/drawing/2014/main" id="{9853FADB-F217-4809-80BA-7853681ED83F}"/>
                  </a:ext>
                </a:extLst>
              </p:cNvPr>
              <p:cNvSpPr/>
              <p:nvPr/>
            </p:nvSpPr>
            <p:spPr>
              <a:xfrm>
                <a:off x="6827457" y="2376500"/>
                <a:ext cx="296153" cy="296153"/>
              </a:xfrm>
              <a:custGeom>
                <a:avLst/>
                <a:gdLst>
                  <a:gd name="connsiteX0" fmla="*/ 59718 w 296153"/>
                  <a:gd name="connsiteY0" fmla="*/ 0 h 296153"/>
                  <a:gd name="connsiteX1" fmla="*/ 236436 w 296153"/>
                  <a:gd name="connsiteY1" fmla="*/ 0 h 296153"/>
                  <a:gd name="connsiteX2" fmla="*/ 296153 w 296153"/>
                  <a:gd name="connsiteY2" fmla="*/ 59718 h 296153"/>
                  <a:gd name="connsiteX3" fmla="*/ 296153 w 296153"/>
                  <a:gd name="connsiteY3" fmla="*/ 236436 h 296153"/>
                  <a:gd name="connsiteX4" fmla="*/ 236436 w 296153"/>
                  <a:gd name="connsiteY4" fmla="*/ 296153 h 296153"/>
                  <a:gd name="connsiteX5" fmla="*/ 59718 w 296153"/>
                  <a:gd name="connsiteY5" fmla="*/ 296153 h 296153"/>
                  <a:gd name="connsiteX6" fmla="*/ 0 w 296153"/>
                  <a:gd name="connsiteY6" fmla="*/ 236436 h 296153"/>
                  <a:gd name="connsiteX7" fmla="*/ 0 w 296153"/>
                  <a:gd name="connsiteY7" fmla="*/ 59718 h 296153"/>
                  <a:gd name="connsiteX8" fmla="*/ 59718 w 296153"/>
                  <a:gd name="connsiteY8" fmla="*/ 0 h 296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153" h="296153">
                    <a:moveTo>
                      <a:pt x="59718" y="0"/>
                    </a:moveTo>
                    <a:lnTo>
                      <a:pt x="236436" y="0"/>
                    </a:lnTo>
                    <a:cubicBezTo>
                      <a:pt x="269417" y="0"/>
                      <a:pt x="296153" y="26736"/>
                      <a:pt x="296153" y="59718"/>
                    </a:cubicBezTo>
                    <a:lnTo>
                      <a:pt x="296153" y="236436"/>
                    </a:lnTo>
                    <a:cubicBezTo>
                      <a:pt x="296153" y="269417"/>
                      <a:pt x="269417" y="296153"/>
                      <a:pt x="236436" y="296153"/>
                    </a:cubicBezTo>
                    <a:lnTo>
                      <a:pt x="59718" y="296153"/>
                    </a:lnTo>
                    <a:cubicBezTo>
                      <a:pt x="26736" y="296153"/>
                      <a:pt x="0" y="269417"/>
                      <a:pt x="0" y="236436"/>
                    </a:cubicBezTo>
                    <a:lnTo>
                      <a:pt x="0" y="59718"/>
                    </a:lnTo>
                    <a:cubicBezTo>
                      <a:pt x="0" y="26736"/>
                      <a:pt x="26736" y="0"/>
                      <a:pt x="59718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27" name="Graphic 182">
                <a:extLst>
                  <a:ext uri="{FF2B5EF4-FFF2-40B4-BE49-F238E27FC236}">
                    <a16:creationId xmlns:a16="http://schemas.microsoft.com/office/drawing/2014/main" id="{50C0D592-0415-4B23-821B-C44FA5226127}"/>
                  </a:ext>
                </a:extLst>
              </p:cNvPr>
              <p:cNvGrpSpPr/>
              <p:nvPr/>
            </p:nvGrpSpPr>
            <p:grpSpPr>
              <a:xfrm>
                <a:off x="6903833" y="2402794"/>
                <a:ext cx="143842" cy="243875"/>
                <a:chOff x="6903833" y="2402794"/>
                <a:chExt cx="143842" cy="243875"/>
              </a:xfrm>
            </p:grpSpPr>
            <p:grpSp>
              <p:nvGrpSpPr>
                <p:cNvPr id="428" name="Graphic 182">
                  <a:extLst>
                    <a:ext uri="{FF2B5EF4-FFF2-40B4-BE49-F238E27FC236}">
                      <a16:creationId xmlns:a16="http://schemas.microsoft.com/office/drawing/2014/main" id="{29914C78-66F2-4466-BD2E-AE9846F5F6A4}"/>
                    </a:ext>
                  </a:extLst>
                </p:cNvPr>
                <p:cNvGrpSpPr/>
                <p:nvPr/>
              </p:nvGrpSpPr>
              <p:grpSpPr>
                <a:xfrm>
                  <a:off x="6903833" y="2402794"/>
                  <a:ext cx="143842" cy="243875"/>
                  <a:chOff x="6903833" y="2402794"/>
                  <a:chExt cx="143842" cy="243875"/>
                </a:xfrm>
              </p:grpSpPr>
              <p:sp>
                <p:nvSpPr>
                  <p:cNvPr id="431" name="Graphic 182">
                    <a:extLst>
                      <a:ext uri="{FF2B5EF4-FFF2-40B4-BE49-F238E27FC236}">
                        <a16:creationId xmlns:a16="http://schemas.microsoft.com/office/drawing/2014/main" id="{689003BE-1EE5-4497-9A49-9C151E57AA5D}"/>
                      </a:ext>
                    </a:extLst>
                  </p:cNvPr>
                  <p:cNvSpPr/>
                  <p:nvPr/>
                </p:nvSpPr>
                <p:spPr>
                  <a:xfrm>
                    <a:off x="6914643" y="2473192"/>
                    <a:ext cx="122221" cy="162665"/>
                  </a:xfrm>
                  <a:custGeom>
                    <a:avLst/>
                    <a:gdLst>
                      <a:gd name="connsiteX0" fmla="*/ 2 w 122221"/>
                      <a:gd name="connsiteY0" fmla="*/ 156769 h 162665"/>
                      <a:gd name="connsiteX1" fmla="*/ 5899 w 122221"/>
                      <a:gd name="connsiteY1" fmla="*/ 162665 h 162665"/>
                      <a:gd name="connsiteX2" fmla="*/ 116325 w 122221"/>
                      <a:gd name="connsiteY2" fmla="*/ 162665 h 162665"/>
                      <a:gd name="connsiteX3" fmla="*/ 122221 w 122221"/>
                      <a:gd name="connsiteY3" fmla="*/ 156769 h 162665"/>
                      <a:gd name="connsiteX4" fmla="*/ 122221 w 122221"/>
                      <a:gd name="connsiteY4" fmla="*/ 0 h 162665"/>
                      <a:gd name="connsiteX5" fmla="*/ 0 w 122221"/>
                      <a:gd name="connsiteY5" fmla="*/ 0 h 162665"/>
                      <a:gd name="connsiteX6" fmla="*/ 0 w 122221"/>
                      <a:gd name="connsiteY6" fmla="*/ 156769 h 162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221" h="162665">
                        <a:moveTo>
                          <a:pt x="2" y="156769"/>
                        </a:moveTo>
                        <a:cubicBezTo>
                          <a:pt x="2" y="160021"/>
                          <a:pt x="2649" y="162665"/>
                          <a:pt x="5899" y="162665"/>
                        </a:cubicBezTo>
                        <a:lnTo>
                          <a:pt x="116325" y="162665"/>
                        </a:lnTo>
                        <a:cubicBezTo>
                          <a:pt x="119577" y="162665"/>
                          <a:pt x="122221" y="160019"/>
                          <a:pt x="122221" y="156769"/>
                        </a:cubicBezTo>
                        <a:lnTo>
                          <a:pt x="122221" y="0"/>
                        </a:lnTo>
                        <a:lnTo>
                          <a:pt x="0" y="0"/>
                        </a:lnTo>
                        <a:lnTo>
                          <a:pt x="0" y="156769"/>
                        </a:lnTo>
                        <a:close/>
                      </a:path>
                    </a:pathLst>
                  </a:custGeom>
                  <a:noFill/>
                  <a:ln w="2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32" name="Graphic 182">
                    <a:extLst>
                      <a:ext uri="{FF2B5EF4-FFF2-40B4-BE49-F238E27FC236}">
                        <a16:creationId xmlns:a16="http://schemas.microsoft.com/office/drawing/2014/main" id="{E60C2D59-33EB-496E-9FE7-48C4E4742DB4}"/>
                      </a:ext>
                    </a:extLst>
                  </p:cNvPr>
                  <p:cNvSpPr/>
                  <p:nvPr/>
                </p:nvSpPr>
                <p:spPr>
                  <a:xfrm>
                    <a:off x="6914647" y="2413605"/>
                    <a:ext cx="122221" cy="48775"/>
                  </a:xfrm>
                  <a:custGeom>
                    <a:avLst/>
                    <a:gdLst>
                      <a:gd name="connsiteX0" fmla="*/ 122219 w 122221"/>
                      <a:gd name="connsiteY0" fmla="*/ 5897 h 48775"/>
                      <a:gd name="connsiteX1" fmla="*/ 116322 w 122221"/>
                      <a:gd name="connsiteY1" fmla="*/ 0 h 48775"/>
                      <a:gd name="connsiteX2" fmla="*/ 5897 w 122221"/>
                      <a:gd name="connsiteY2" fmla="*/ 0 h 48775"/>
                      <a:gd name="connsiteX3" fmla="*/ 0 w 122221"/>
                      <a:gd name="connsiteY3" fmla="*/ 5897 h 48775"/>
                      <a:gd name="connsiteX4" fmla="*/ 0 w 122221"/>
                      <a:gd name="connsiteY4" fmla="*/ 48775 h 48775"/>
                      <a:gd name="connsiteX5" fmla="*/ 122221 w 122221"/>
                      <a:gd name="connsiteY5" fmla="*/ 48775 h 48775"/>
                      <a:gd name="connsiteX6" fmla="*/ 122221 w 122221"/>
                      <a:gd name="connsiteY6" fmla="*/ 5897 h 48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221" h="48775">
                        <a:moveTo>
                          <a:pt x="122219" y="5897"/>
                        </a:moveTo>
                        <a:cubicBezTo>
                          <a:pt x="122219" y="2644"/>
                          <a:pt x="119573" y="0"/>
                          <a:pt x="116322" y="0"/>
                        </a:cubicBezTo>
                        <a:lnTo>
                          <a:pt x="5897" y="0"/>
                        </a:lnTo>
                        <a:cubicBezTo>
                          <a:pt x="2644" y="0"/>
                          <a:pt x="0" y="2647"/>
                          <a:pt x="0" y="5897"/>
                        </a:cubicBezTo>
                        <a:lnTo>
                          <a:pt x="0" y="48775"/>
                        </a:lnTo>
                        <a:lnTo>
                          <a:pt x="122221" y="48775"/>
                        </a:lnTo>
                        <a:lnTo>
                          <a:pt x="122221" y="5897"/>
                        </a:lnTo>
                        <a:close/>
                      </a:path>
                    </a:pathLst>
                  </a:custGeom>
                  <a:noFill/>
                  <a:ln w="2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33" name="Graphic 182">
                    <a:extLst>
                      <a:ext uri="{FF2B5EF4-FFF2-40B4-BE49-F238E27FC236}">
                        <a16:creationId xmlns:a16="http://schemas.microsoft.com/office/drawing/2014/main" id="{13B07A5D-B76C-42C8-8258-2FA4ED76D437}"/>
                      </a:ext>
                    </a:extLst>
                  </p:cNvPr>
                  <p:cNvSpPr/>
                  <p:nvPr/>
                </p:nvSpPr>
                <p:spPr>
                  <a:xfrm>
                    <a:off x="6903833" y="2402794"/>
                    <a:ext cx="143842" cy="243875"/>
                  </a:xfrm>
                  <a:custGeom>
                    <a:avLst/>
                    <a:gdLst>
                      <a:gd name="connsiteX0" fmla="*/ 127134 w 143842"/>
                      <a:gd name="connsiteY0" fmla="*/ 0 h 243875"/>
                      <a:gd name="connsiteX1" fmla="*/ 16708 w 143842"/>
                      <a:gd name="connsiteY1" fmla="*/ 0 h 243875"/>
                      <a:gd name="connsiteX2" fmla="*/ 0 w 143842"/>
                      <a:gd name="connsiteY2" fmla="*/ 16708 h 243875"/>
                      <a:gd name="connsiteX3" fmla="*/ 0 w 143842"/>
                      <a:gd name="connsiteY3" fmla="*/ 227167 h 243875"/>
                      <a:gd name="connsiteX4" fmla="*/ 16708 w 143842"/>
                      <a:gd name="connsiteY4" fmla="*/ 243875 h 243875"/>
                      <a:gd name="connsiteX5" fmla="*/ 127134 w 143842"/>
                      <a:gd name="connsiteY5" fmla="*/ 243875 h 243875"/>
                      <a:gd name="connsiteX6" fmla="*/ 143842 w 143842"/>
                      <a:gd name="connsiteY6" fmla="*/ 227167 h 243875"/>
                      <a:gd name="connsiteX7" fmla="*/ 143842 w 143842"/>
                      <a:gd name="connsiteY7" fmla="*/ 16708 h 243875"/>
                      <a:gd name="connsiteX8" fmla="*/ 127134 w 143842"/>
                      <a:gd name="connsiteY8" fmla="*/ 0 h 243875"/>
                      <a:gd name="connsiteX9" fmla="*/ 137977 w 143842"/>
                      <a:gd name="connsiteY9" fmla="*/ 70398 h 243875"/>
                      <a:gd name="connsiteX10" fmla="*/ 133033 w 143842"/>
                      <a:gd name="connsiteY10" fmla="*/ 70398 h 243875"/>
                      <a:gd name="connsiteX11" fmla="*/ 133033 w 143842"/>
                      <a:gd name="connsiteY11" fmla="*/ 227167 h 243875"/>
                      <a:gd name="connsiteX12" fmla="*/ 127136 w 143842"/>
                      <a:gd name="connsiteY12" fmla="*/ 233064 h 243875"/>
                      <a:gd name="connsiteX13" fmla="*/ 16710 w 143842"/>
                      <a:gd name="connsiteY13" fmla="*/ 233064 h 243875"/>
                      <a:gd name="connsiteX14" fmla="*/ 10814 w 143842"/>
                      <a:gd name="connsiteY14" fmla="*/ 227167 h 243875"/>
                      <a:gd name="connsiteX15" fmla="*/ 10814 w 143842"/>
                      <a:gd name="connsiteY15" fmla="*/ 70398 h 243875"/>
                      <a:gd name="connsiteX16" fmla="*/ 4021 w 143842"/>
                      <a:gd name="connsiteY16" fmla="*/ 70398 h 243875"/>
                      <a:gd name="connsiteX17" fmla="*/ 4021 w 143842"/>
                      <a:gd name="connsiteY17" fmla="*/ 59587 h 243875"/>
                      <a:gd name="connsiteX18" fmla="*/ 10811 w 143842"/>
                      <a:gd name="connsiteY18" fmla="*/ 59587 h 243875"/>
                      <a:gd name="connsiteX19" fmla="*/ 10811 w 143842"/>
                      <a:gd name="connsiteY19" fmla="*/ 16708 h 243875"/>
                      <a:gd name="connsiteX20" fmla="*/ 16708 w 143842"/>
                      <a:gd name="connsiteY20" fmla="*/ 10811 h 243875"/>
                      <a:gd name="connsiteX21" fmla="*/ 127134 w 143842"/>
                      <a:gd name="connsiteY21" fmla="*/ 10811 h 243875"/>
                      <a:gd name="connsiteX22" fmla="*/ 133031 w 143842"/>
                      <a:gd name="connsiteY22" fmla="*/ 16708 h 243875"/>
                      <a:gd name="connsiteX23" fmla="*/ 133031 w 143842"/>
                      <a:gd name="connsiteY23" fmla="*/ 59587 h 243875"/>
                      <a:gd name="connsiteX24" fmla="*/ 137975 w 143842"/>
                      <a:gd name="connsiteY24" fmla="*/ 59587 h 243875"/>
                      <a:gd name="connsiteX25" fmla="*/ 137975 w 143842"/>
                      <a:gd name="connsiteY25" fmla="*/ 70398 h 243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43842" h="243875">
                        <a:moveTo>
                          <a:pt x="127134" y="0"/>
                        </a:moveTo>
                        <a:lnTo>
                          <a:pt x="16708" y="0"/>
                        </a:lnTo>
                        <a:cubicBezTo>
                          <a:pt x="7494" y="0"/>
                          <a:pt x="0" y="7496"/>
                          <a:pt x="0" y="16708"/>
                        </a:cubicBezTo>
                        <a:lnTo>
                          <a:pt x="0" y="227167"/>
                        </a:lnTo>
                        <a:cubicBezTo>
                          <a:pt x="0" y="236382"/>
                          <a:pt x="7496" y="243875"/>
                          <a:pt x="16708" y="243875"/>
                        </a:cubicBezTo>
                        <a:lnTo>
                          <a:pt x="127134" y="243875"/>
                        </a:lnTo>
                        <a:cubicBezTo>
                          <a:pt x="136348" y="243875"/>
                          <a:pt x="143842" y="236379"/>
                          <a:pt x="143842" y="227167"/>
                        </a:cubicBezTo>
                        <a:lnTo>
                          <a:pt x="143842" y="16708"/>
                        </a:lnTo>
                        <a:cubicBezTo>
                          <a:pt x="143844" y="7496"/>
                          <a:pt x="136348" y="0"/>
                          <a:pt x="127134" y="0"/>
                        </a:cubicBezTo>
                        <a:close/>
                        <a:moveTo>
                          <a:pt x="137977" y="70398"/>
                        </a:moveTo>
                        <a:lnTo>
                          <a:pt x="133033" y="70398"/>
                        </a:lnTo>
                        <a:lnTo>
                          <a:pt x="133033" y="227167"/>
                        </a:lnTo>
                        <a:cubicBezTo>
                          <a:pt x="133033" y="230419"/>
                          <a:pt x="130386" y="233064"/>
                          <a:pt x="127136" y="233064"/>
                        </a:cubicBezTo>
                        <a:lnTo>
                          <a:pt x="16710" y="233064"/>
                        </a:lnTo>
                        <a:cubicBezTo>
                          <a:pt x="13458" y="233064"/>
                          <a:pt x="10814" y="230417"/>
                          <a:pt x="10814" y="227167"/>
                        </a:cubicBezTo>
                        <a:lnTo>
                          <a:pt x="10814" y="70398"/>
                        </a:lnTo>
                        <a:lnTo>
                          <a:pt x="4021" y="70398"/>
                        </a:lnTo>
                        <a:lnTo>
                          <a:pt x="4021" y="59587"/>
                        </a:lnTo>
                        <a:lnTo>
                          <a:pt x="10811" y="59587"/>
                        </a:lnTo>
                        <a:lnTo>
                          <a:pt x="10811" y="16708"/>
                        </a:lnTo>
                        <a:cubicBezTo>
                          <a:pt x="10811" y="13456"/>
                          <a:pt x="13458" y="10811"/>
                          <a:pt x="16708" y="10811"/>
                        </a:cubicBezTo>
                        <a:lnTo>
                          <a:pt x="127134" y="10811"/>
                        </a:lnTo>
                        <a:cubicBezTo>
                          <a:pt x="130386" y="10811"/>
                          <a:pt x="133031" y="13458"/>
                          <a:pt x="133031" y="16708"/>
                        </a:cubicBezTo>
                        <a:lnTo>
                          <a:pt x="133031" y="59587"/>
                        </a:lnTo>
                        <a:lnTo>
                          <a:pt x="137975" y="59587"/>
                        </a:lnTo>
                        <a:lnTo>
                          <a:pt x="137975" y="7039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34" name="Graphic 182">
                    <a:extLst>
                      <a:ext uri="{FF2B5EF4-FFF2-40B4-BE49-F238E27FC236}">
                        <a16:creationId xmlns:a16="http://schemas.microsoft.com/office/drawing/2014/main" id="{2AC6EB4F-E418-4DC4-A861-9CC1F89D915A}"/>
                      </a:ext>
                    </a:extLst>
                  </p:cNvPr>
                  <p:cNvSpPr/>
                  <p:nvPr/>
                </p:nvSpPr>
                <p:spPr>
                  <a:xfrm>
                    <a:off x="6907854" y="2462381"/>
                    <a:ext cx="133956" cy="10811"/>
                  </a:xfrm>
                  <a:custGeom>
                    <a:avLst/>
                    <a:gdLst>
                      <a:gd name="connsiteX0" fmla="*/ 6791 w 133956"/>
                      <a:gd name="connsiteY0" fmla="*/ 0 h 10811"/>
                      <a:gd name="connsiteX1" fmla="*/ 0 w 133956"/>
                      <a:gd name="connsiteY1" fmla="*/ 0 h 10811"/>
                      <a:gd name="connsiteX2" fmla="*/ 0 w 133956"/>
                      <a:gd name="connsiteY2" fmla="*/ 10811 h 10811"/>
                      <a:gd name="connsiteX3" fmla="*/ 6791 w 133956"/>
                      <a:gd name="connsiteY3" fmla="*/ 10811 h 10811"/>
                      <a:gd name="connsiteX4" fmla="*/ 129012 w 133956"/>
                      <a:gd name="connsiteY4" fmla="*/ 10811 h 10811"/>
                      <a:gd name="connsiteX5" fmla="*/ 133956 w 133956"/>
                      <a:gd name="connsiteY5" fmla="*/ 10811 h 10811"/>
                      <a:gd name="connsiteX6" fmla="*/ 133956 w 133956"/>
                      <a:gd name="connsiteY6" fmla="*/ 0 h 10811"/>
                      <a:gd name="connsiteX7" fmla="*/ 129012 w 133956"/>
                      <a:gd name="connsiteY7" fmla="*/ 0 h 10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3956" h="10811">
                        <a:moveTo>
                          <a:pt x="6791" y="0"/>
                        </a:moveTo>
                        <a:lnTo>
                          <a:pt x="0" y="0"/>
                        </a:lnTo>
                        <a:lnTo>
                          <a:pt x="0" y="10811"/>
                        </a:lnTo>
                        <a:lnTo>
                          <a:pt x="6791" y="10811"/>
                        </a:lnTo>
                        <a:lnTo>
                          <a:pt x="129012" y="10811"/>
                        </a:lnTo>
                        <a:lnTo>
                          <a:pt x="133956" y="10811"/>
                        </a:lnTo>
                        <a:lnTo>
                          <a:pt x="133956" y="0"/>
                        </a:lnTo>
                        <a:lnTo>
                          <a:pt x="1290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29" name="Graphic 182">
                  <a:extLst>
                    <a:ext uri="{FF2B5EF4-FFF2-40B4-BE49-F238E27FC236}">
                      <a16:creationId xmlns:a16="http://schemas.microsoft.com/office/drawing/2014/main" id="{A1C98CDE-A5A3-4C23-A910-1665DC7C1798}"/>
                    </a:ext>
                  </a:extLst>
                </p:cNvPr>
                <p:cNvSpPr/>
                <p:nvPr/>
              </p:nvSpPr>
              <p:spPr>
                <a:xfrm>
                  <a:off x="6960972" y="2491338"/>
                  <a:ext cx="29562" cy="28648"/>
                </a:xfrm>
                <a:custGeom>
                  <a:avLst/>
                  <a:gdLst>
                    <a:gd name="connsiteX0" fmla="*/ 19864 w 29562"/>
                    <a:gd name="connsiteY0" fmla="*/ 0 h 28648"/>
                    <a:gd name="connsiteX1" fmla="*/ 19864 w 29562"/>
                    <a:gd name="connsiteY1" fmla="*/ 14327 h 28648"/>
                    <a:gd name="connsiteX2" fmla="*/ 9701 w 29562"/>
                    <a:gd name="connsiteY2" fmla="*/ 14327 h 28648"/>
                    <a:gd name="connsiteX3" fmla="*/ 9701 w 29562"/>
                    <a:gd name="connsiteY3" fmla="*/ 0 h 28648"/>
                    <a:gd name="connsiteX4" fmla="*/ 0 w 29562"/>
                    <a:gd name="connsiteY4" fmla="*/ 13866 h 28648"/>
                    <a:gd name="connsiteX5" fmla="*/ 14780 w 29562"/>
                    <a:gd name="connsiteY5" fmla="*/ 28648 h 28648"/>
                    <a:gd name="connsiteX6" fmla="*/ 29563 w 29562"/>
                    <a:gd name="connsiteY6" fmla="*/ 13866 h 28648"/>
                    <a:gd name="connsiteX7" fmla="*/ 19864 w 29562"/>
                    <a:gd name="connsiteY7" fmla="*/ 0 h 28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562" h="28648">
                      <a:moveTo>
                        <a:pt x="19864" y="0"/>
                      </a:moveTo>
                      <a:lnTo>
                        <a:pt x="19864" y="14327"/>
                      </a:lnTo>
                      <a:lnTo>
                        <a:pt x="9701" y="14327"/>
                      </a:lnTo>
                      <a:lnTo>
                        <a:pt x="9701" y="0"/>
                      </a:lnTo>
                      <a:cubicBezTo>
                        <a:pt x="4045" y="2074"/>
                        <a:pt x="0" y="7491"/>
                        <a:pt x="0" y="13866"/>
                      </a:cubicBezTo>
                      <a:cubicBezTo>
                        <a:pt x="0" y="22028"/>
                        <a:pt x="6618" y="28648"/>
                        <a:pt x="14780" y="28648"/>
                      </a:cubicBezTo>
                      <a:cubicBezTo>
                        <a:pt x="22943" y="28648"/>
                        <a:pt x="29563" y="22031"/>
                        <a:pt x="29563" y="13866"/>
                      </a:cubicBezTo>
                      <a:cubicBezTo>
                        <a:pt x="29565" y="7489"/>
                        <a:pt x="25522" y="2072"/>
                        <a:pt x="198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0" name="Graphic 182">
                  <a:extLst>
                    <a:ext uri="{FF2B5EF4-FFF2-40B4-BE49-F238E27FC236}">
                      <a16:creationId xmlns:a16="http://schemas.microsoft.com/office/drawing/2014/main" id="{585032DA-91D4-444E-8D12-CA39B8AAA8A2}"/>
                    </a:ext>
                  </a:extLst>
                </p:cNvPr>
                <p:cNvSpPr/>
                <p:nvPr/>
              </p:nvSpPr>
              <p:spPr>
                <a:xfrm>
                  <a:off x="6952408" y="2540843"/>
                  <a:ext cx="47775" cy="66959"/>
                </a:xfrm>
                <a:custGeom>
                  <a:avLst/>
                  <a:gdLst>
                    <a:gd name="connsiteX0" fmla="*/ 35833 w 47775"/>
                    <a:gd name="connsiteY0" fmla="*/ 27182 h 66959"/>
                    <a:gd name="connsiteX1" fmla="*/ 11947 w 47775"/>
                    <a:gd name="connsiteY1" fmla="*/ 27182 h 66959"/>
                    <a:gd name="connsiteX2" fmla="*/ 11947 w 47775"/>
                    <a:gd name="connsiteY2" fmla="*/ 17900 h 66959"/>
                    <a:gd name="connsiteX3" fmla="*/ 23889 w 47775"/>
                    <a:gd name="connsiteY3" fmla="*/ 5967 h 66959"/>
                    <a:gd name="connsiteX4" fmla="*/ 35831 w 47775"/>
                    <a:gd name="connsiteY4" fmla="*/ 17900 h 66959"/>
                    <a:gd name="connsiteX5" fmla="*/ 35833 w 47775"/>
                    <a:gd name="connsiteY5" fmla="*/ 27182 h 66959"/>
                    <a:gd name="connsiteX6" fmla="*/ 26544 w 47775"/>
                    <a:gd name="connsiteY6" fmla="*/ 45744 h 66959"/>
                    <a:gd name="connsiteX7" fmla="*/ 26544 w 47775"/>
                    <a:gd name="connsiteY7" fmla="*/ 47070 h 66959"/>
                    <a:gd name="connsiteX8" fmla="*/ 26544 w 47775"/>
                    <a:gd name="connsiteY8" fmla="*/ 51048 h 66959"/>
                    <a:gd name="connsiteX9" fmla="*/ 23891 w 47775"/>
                    <a:gd name="connsiteY9" fmla="*/ 53699 h 66959"/>
                    <a:gd name="connsiteX10" fmla="*/ 20573 w 47775"/>
                    <a:gd name="connsiteY10" fmla="*/ 51048 h 66959"/>
                    <a:gd name="connsiteX11" fmla="*/ 20573 w 47775"/>
                    <a:gd name="connsiteY11" fmla="*/ 48397 h 66959"/>
                    <a:gd name="connsiteX12" fmla="*/ 20573 w 47775"/>
                    <a:gd name="connsiteY12" fmla="*/ 47070 h 66959"/>
                    <a:gd name="connsiteX13" fmla="*/ 20573 w 47775"/>
                    <a:gd name="connsiteY13" fmla="*/ 45744 h 66959"/>
                    <a:gd name="connsiteX14" fmla="*/ 20573 w 47775"/>
                    <a:gd name="connsiteY14" fmla="*/ 43093 h 66959"/>
                    <a:gd name="connsiteX15" fmla="*/ 23891 w 47775"/>
                    <a:gd name="connsiteY15" fmla="*/ 39777 h 66959"/>
                    <a:gd name="connsiteX16" fmla="*/ 25882 w 47775"/>
                    <a:gd name="connsiteY16" fmla="*/ 41104 h 66959"/>
                    <a:gd name="connsiteX17" fmla="*/ 25882 w 47775"/>
                    <a:gd name="connsiteY17" fmla="*/ 41104 h 66959"/>
                    <a:gd name="connsiteX18" fmla="*/ 26547 w 47775"/>
                    <a:gd name="connsiteY18" fmla="*/ 43093 h 66959"/>
                    <a:gd name="connsiteX19" fmla="*/ 26547 w 47775"/>
                    <a:gd name="connsiteY19" fmla="*/ 45744 h 66959"/>
                    <a:gd name="connsiteX20" fmla="*/ 41804 w 47775"/>
                    <a:gd name="connsiteY20" fmla="*/ 17900 h 66959"/>
                    <a:gd name="connsiteX21" fmla="*/ 23889 w 47775"/>
                    <a:gd name="connsiteY21" fmla="*/ 0 h 66959"/>
                    <a:gd name="connsiteX22" fmla="*/ 5973 w 47775"/>
                    <a:gd name="connsiteY22" fmla="*/ 17900 h 66959"/>
                    <a:gd name="connsiteX23" fmla="*/ 5973 w 47775"/>
                    <a:gd name="connsiteY23" fmla="*/ 27182 h 66959"/>
                    <a:gd name="connsiteX24" fmla="*/ 664 w 47775"/>
                    <a:gd name="connsiteY24" fmla="*/ 27182 h 66959"/>
                    <a:gd name="connsiteX25" fmla="*/ 0 w 47775"/>
                    <a:gd name="connsiteY25" fmla="*/ 27844 h 66959"/>
                    <a:gd name="connsiteX26" fmla="*/ 0 w 47775"/>
                    <a:gd name="connsiteY26" fmla="*/ 65632 h 66959"/>
                    <a:gd name="connsiteX27" fmla="*/ 664 w 47775"/>
                    <a:gd name="connsiteY27" fmla="*/ 66959 h 66959"/>
                    <a:gd name="connsiteX28" fmla="*/ 5973 w 47775"/>
                    <a:gd name="connsiteY28" fmla="*/ 66959 h 66959"/>
                    <a:gd name="connsiteX29" fmla="*/ 10618 w 47775"/>
                    <a:gd name="connsiteY29" fmla="*/ 66959 h 66959"/>
                    <a:gd name="connsiteX30" fmla="*/ 27207 w 47775"/>
                    <a:gd name="connsiteY30" fmla="*/ 66959 h 66959"/>
                    <a:gd name="connsiteX31" fmla="*/ 28533 w 47775"/>
                    <a:gd name="connsiteY31" fmla="*/ 66959 h 66959"/>
                    <a:gd name="connsiteX32" fmla="*/ 46449 w 47775"/>
                    <a:gd name="connsiteY32" fmla="*/ 66959 h 66959"/>
                    <a:gd name="connsiteX33" fmla="*/ 47775 w 47775"/>
                    <a:gd name="connsiteY33" fmla="*/ 65632 h 66959"/>
                    <a:gd name="connsiteX34" fmla="*/ 47775 w 47775"/>
                    <a:gd name="connsiteY34" fmla="*/ 62981 h 66959"/>
                    <a:gd name="connsiteX35" fmla="*/ 47775 w 47775"/>
                    <a:gd name="connsiteY35" fmla="*/ 59666 h 66959"/>
                    <a:gd name="connsiteX36" fmla="*/ 47775 w 47775"/>
                    <a:gd name="connsiteY36" fmla="*/ 47070 h 66959"/>
                    <a:gd name="connsiteX37" fmla="*/ 47775 w 47775"/>
                    <a:gd name="connsiteY37" fmla="*/ 43093 h 66959"/>
                    <a:gd name="connsiteX38" fmla="*/ 47775 w 47775"/>
                    <a:gd name="connsiteY38" fmla="*/ 38453 h 66959"/>
                    <a:gd name="connsiteX39" fmla="*/ 47775 w 47775"/>
                    <a:gd name="connsiteY39" fmla="*/ 36464 h 66959"/>
                    <a:gd name="connsiteX40" fmla="*/ 47775 w 47775"/>
                    <a:gd name="connsiteY40" fmla="*/ 29171 h 66959"/>
                    <a:gd name="connsiteX41" fmla="*/ 47775 w 47775"/>
                    <a:gd name="connsiteY41" fmla="*/ 27844 h 66959"/>
                    <a:gd name="connsiteX42" fmla="*/ 46449 w 47775"/>
                    <a:gd name="connsiteY42" fmla="*/ 27182 h 66959"/>
                    <a:gd name="connsiteX43" fmla="*/ 41804 w 47775"/>
                    <a:gd name="connsiteY43" fmla="*/ 27182 h 66959"/>
                    <a:gd name="connsiteX44" fmla="*/ 41804 w 47775"/>
                    <a:gd name="connsiteY44" fmla="*/ 25855 h 66959"/>
                    <a:gd name="connsiteX45" fmla="*/ 41804 w 47775"/>
                    <a:gd name="connsiteY45" fmla="*/ 17900 h 66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47775" h="66959">
                      <a:moveTo>
                        <a:pt x="35833" y="27182"/>
                      </a:moveTo>
                      <a:cubicBezTo>
                        <a:pt x="11947" y="27182"/>
                        <a:pt x="11947" y="27182"/>
                        <a:pt x="11947" y="27182"/>
                      </a:cubicBezTo>
                      <a:cubicBezTo>
                        <a:pt x="11947" y="17900"/>
                        <a:pt x="11947" y="17900"/>
                        <a:pt x="11947" y="17900"/>
                      </a:cubicBezTo>
                      <a:cubicBezTo>
                        <a:pt x="11947" y="11271"/>
                        <a:pt x="17256" y="5967"/>
                        <a:pt x="23889" y="5967"/>
                      </a:cubicBezTo>
                      <a:cubicBezTo>
                        <a:pt x="30524" y="5967"/>
                        <a:pt x="35831" y="11271"/>
                        <a:pt x="35831" y="17900"/>
                      </a:cubicBezTo>
                      <a:cubicBezTo>
                        <a:pt x="35833" y="27182"/>
                        <a:pt x="35833" y="27182"/>
                        <a:pt x="35833" y="27182"/>
                      </a:cubicBezTo>
                      <a:close/>
                      <a:moveTo>
                        <a:pt x="26544" y="45744"/>
                      </a:moveTo>
                      <a:cubicBezTo>
                        <a:pt x="26544" y="47070"/>
                        <a:pt x="26544" y="47070"/>
                        <a:pt x="26544" y="47070"/>
                      </a:cubicBezTo>
                      <a:cubicBezTo>
                        <a:pt x="26544" y="51048"/>
                        <a:pt x="26544" y="51048"/>
                        <a:pt x="26544" y="51048"/>
                      </a:cubicBezTo>
                      <a:cubicBezTo>
                        <a:pt x="26544" y="52375"/>
                        <a:pt x="25218" y="53699"/>
                        <a:pt x="23891" y="53699"/>
                      </a:cubicBezTo>
                      <a:cubicBezTo>
                        <a:pt x="21900" y="53699"/>
                        <a:pt x="20573" y="52373"/>
                        <a:pt x="20573" y="51048"/>
                      </a:cubicBezTo>
                      <a:cubicBezTo>
                        <a:pt x="20573" y="48397"/>
                        <a:pt x="20573" y="48397"/>
                        <a:pt x="20573" y="48397"/>
                      </a:cubicBezTo>
                      <a:cubicBezTo>
                        <a:pt x="20573" y="47070"/>
                        <a:pt x="20573" y="47070"/>
                        <a:pt x="20573" y="47070"/>
                      </a:cubicBezTo>
                      <a:cubicBezTo>
                        <a:pt x="20573" y="45744"/>
                        <a:pt x="20573" y="45744"/>
                        <a:pt x="20573" y="45744"/>
                      </a:cubicBezTo>
                      <a:cubicBezTo>
                        <a:pt x="20573" y="43093"/>
                        <a:pt x="20573" y="43093"/>
                        <a:pt x="20573" y="43093"/>
                      </a:cubicBezTo>
                      <a:cubicBezTo>
                        <a:pt x="20573" y="41104"/>
                        <a:pt x="21900" y="39777"/>
                        <a:pt x="23891" y="39777"/>
                      </a:cubicBezTo>
                      <a:cubicBezTo>
                        <a:pt x="24556" y="39777"/>
                        <a:pt x="25218" y="40439"/>
                        <a:pt x="25882" y="41104"/>
                      </a:cubicBezTo>
                      <a:lnTo>
                        <a:pt x="25882" y="41104"/>
                      </a:lnTo>
                      <a:cubicBezTo>
                        <a:pt x="26547" y="41766"/>
                        <a:pt x="26547" y="42431"/>
                        <a:pt x="26547" y="43093"/>
                      </a:cubicBezTo>
                      <a:lnTo>
                        <a:pt x="26547" y="45744"/>
                      </a:lnTo>
                      <a:close/>
                      <a:moveTo>
                        <a:pt x="41804" y="17900"/>
                      </a:moveTo>
                      <a:cubicBezTo>
                        <a:pt x="41804" y="8618"/>
                        <a:pt x="33842" y="0"/>
                        <a:pt x="23889" y="0"/>
                      </a:cubicBezTo>
                      <a:cubicBezTo>
                        <a:pt x="13936" y="0"/>
                        <a:pt x="5973" y="8618"/>
                        <a:pt x="5973" y="17900"/>
                      </a:cubicBezTo>
                      <a:cubicBezTo>
                        <a:pt x="5973" y="27182"/>
                        <a:pt x="5973" y="27182"/>
                        <a:pt x="5973" y="27182"/>
                      </a:cubicBezTo>
                      <a:cubicBezTo>
                        <a:pt x="664" y="27182"/>
                        <a:pt x="664" y="27182"/>
                        <a:pt x="664" y="27182"/>
                      </a:cubicBezTo>
                      <a:cubicBezTo>
                        <a:pt x="0" y="27182"/>
                        <a:pt x="0" y="27182"/>
                        <a:pt x="0" y="27844"/>
                      </a:cubicBezTo>
                      <a:cubicBezTo>
                        <a:pt x="0" y="65632"/>
                        <a:pt x="0" y="65632"/>
                        <a:pt x="0" y="65632"/>
                      </a:cubicBezTo>
                      <a:cubicBezTo>
                        <a:pt x="0" y="66295"/>
                        <a:pt x="0" y="66959"/>
                        <a:pt x="664" y="66959"/>
                      </a:cubicBezTo>
                      <a:cubicBezTo>
                        <a:pt x="5973" y="66959"/>
                        <a:pt x="5973" y="66959"/>
                        <a:pt x="5973" y="66959"/>
                      </a:cubicBezTo>
                      <a:cubicBezTo>
                        <a:pt x="7300" y="66959"/>
                        <a:pt x="9291" y="66959"/>
                        <a:pt x="10618" y="66959"/>
                      </a:cubicBezTo>
                      <a:cubicBezTo>
                        <a:pt x="27207" y="66959"/>
                        <a:pt x="27207" y="66959"/>
                        <a:pt x="27207" y="66959"/>
                      </a:cubicBezTo>
                      <a:cubicBezTo>
                        <a:pt x="27871" y="66959"/>
                        <a:pt x="28533" y="66959"/>
                        <a:pt x="28533" y="66959"/>
                      </a:cubicBezTo>
                      <a:cubicBezTo>
                        <a:pt x="46449" y="66959"/>
                        <a:pt x="46449" y="66959"/>
                        <a:pt x="46449" y="66959"/>
                      </a:cubicBezTo>
                      <a:cubicBezTo>
                        <a:pt x="47113" y="66959"/>
                        <a:pt x="47775" y="66297"/>
                        <a:pt x="47775" y="65632"/>
                      </a:cubicBezTo>
                      <a:cubicBezTo>
                        <a:pt x="47775" y="62981"/>
                        <a:pt x="47775" y="62981"/>
                        <a:pt x="47775" y="62981"/>
                      </a:cubicBezTo>
                      <a:cubicBezTo>
                        <a:pt x="47775" y="61655"/>
                        <a:pt x="47775" y="60330"/>
                        <a:pt x="47775" y="59666"/>
                      </a:cubicBezTo>
                      <a:cubicBezTo>
                        <a:pt x="47775" y="47070"/>
                        <a:pt x="47775" y="47070"/>
                        <a:pt x="47775" y="47070"/>
                      </a:cubicBezTo>
                      <a:cubicBezTo>
                        <a:pt x="47775" y="45744"/>
                        <a:pt x="47775" y="44419"/>
                        <a:pt x="47775" y="43093"/>
                      </a:cubicBezTo>
                      <a:cubicBezTo>
                        <a:pt x="47775" y="38453"/>
                        <a:pt x="47775" y="38453"/>
                        <a:pt x="47775" y="38453"/>
                      </a:cubicBezTo>
                      <a:cubicBezTo>
                        <a:pt x="47775" y="37791"/>
                        <a:pt x="47775" y="37126"/>
                        <a:pt x="47775" y="36464"/>
                      </a:cubicBezTo>
                      <a:cubicBezTo>
                        <a:pt x="47775" y="29171"/>
                        <a:pt x="47775" y="29171"/>
                        <a:pt x="47775" y="29171"/>
                      </a:cubicBezTo>
                      <a:cubicBezTo>
                        <a:pt x="47775" y="27844"/>
                        <a:pt x="47775" y="27844"/>
                        <a:pt x="47775" y="27844"/>
                      </a:cubicBezTo>
                      <a:cubicBezTo>
                        <a:pt x="47775" y="27182"/>
                        <a:pt x="47111" y="27182"/>
                        <a:pt x="46449" y="27182"/>
                      </a:cubicBezTo>
                      <a:cubicBezTo>
                        <a:pt x="41804" y="27182"/>
                        <a:pt x="41804" y="27182"/>
                        <a:pt x="41804" y="27182"/>
                      </a:cubicBezTo>
                      <a:cubicBezTo>
                        <a:pt x="41804" y="26520"/>
                        <a:pt x="41804" y="26520"/>
                        <a:pt x="41804" y="25855"/>
                      </a:cubicBezTo>
                      <a:cubicBezTo>
                        <a:pt x="41804" y="17900"/>
                        <a:pt x="41804" y="17900"/>
                        <a:pt x="41804" y="179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79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58" name="Google Shape;7958;p66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Application Icons</a:t>
            </a:r>
            <a:endParaRPr/>
          </a:p>
        </p:txBody>
      </p:sp>
      <p:sp>
        <p:nvSpPr>
          <p:cNvPr id="83" name="Google Shape;7954;p66">
            <a:extLst>
              <a:ext uri="{FF2B5EF4-FFF2-40B4-BE49-F238E27FC236}">
                <a16:creationId xmlns:a16="http://schemas.microsoft.com/office/drawing/2014/main" id="{33498B42-82AD-459B-8C9A-F330FC91360D}"/>
              </a:ext>
            </a:extLst>
          </p:cNvPr>
          <p:cNvSpPr txBox="1"/>
          <p:nvPr/>
        </p:nvSpPr>
        <p:spPr>
          <a:xfrm>
            <a:off x="700048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Application-specific security services.</a:t>
            </a:r>
            <a:endParaRPr/>
          </a:p>
        </p:txBody>
      </p:sp>
      <p:sp>
        <p:nvSpPr>
          <p:cNvPr id="84" name="Google Shape;7955;p66">
            <a:extLst>
              <a:ext uri="{FF2B5EF4-FFF2-40B4-BE49-F238E27FC236}">
                <a16:creationId xmlns:a16="http://schemas.microsoft.com/office/drawing/2014/main" id="{A67024A9-AA16-4FDB-A980-01DD24174CEB}"/>
              </a:ext>
            </a:extLst>
          </p:cNvPr>
          <p:cNvSpPr/>
          <p:nvPr/>
        </p:nvSpPr>
        <p:spPr>
          <a:xfrm>
            <a:off x="4479438" y="5960463"/>
            <a:ext cx="886461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Certificate Services</a:t>
            </a:r>
            <a:endParaRPr/>
          </a:p>
        </p:txBody>
      </p:sp>
      <p:sp>
        <p:nvSpPr>
          <p:cNvPr id="85" name="Google Shape;7957;p66">
            <a:extLst>
              <a:ext uri="{FF2B5EF4-FFF2-40B4-BE49-F238E27FC236}">
                <a16:creationId xmlns:a16="http://schemas.microsoft.com/office/drawing/2014/main" id="{8460D1BE-6420-4E7B-AFA6-F2EA95AF97B8}"/>
              </a:ext>
            </a:extLst>
          </p:cNvPr>
          <p:cNvSpPr/>
          <p:nvPr/>
        </p:nvSpPr>
        <p:spPr>
          <a:xfrm>
            <a:off x="1360275" y="2781362"/>
            <a:ext cx="504945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</a:t>
            </a:r>
            <a:endParaRPr/>
          </a:p>
        </p:txBody>
      </p:sp>
      <p:sp>
        <p:nvSpPr>
          <p:cNvPr id="86" name="Google Shape;7959;p66">
            <a:extLst>
              <a:ext uri="{FF2B5EF4-FFF2-40B4-BE49-F238E27FC236}">
                <a16:creationId xmlns:a16="http://schemas.microsoft.com/office/drawing/2014/main" id="{39058EA8-CBC5-4904-BC6D-7BC714FA2200}"/>
              </a:ext>
            </a:extLst>
          </p:cNvPr>
          <p:cNvSpPr txBox="1"/>
          <p:nvPr/>
        </p:nvSpPr>
        <p:spPr>
          <a:xfrm>
            <a:off x="4304251" y="161371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API Interface</a:t>
            </a: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/>
          </a:p>
        </p:txBody>
      </p:sp>
      <p:sp>
        <p:nvSpPr>
          <p:cNvPr id="87" name="Google Shape;7960;p66">
            <a:extLst>
              <a:ext uri="{FF2B5EF4-FFF2-40B4-BE49-F238E27FC236}">
                <a16:creationId xmlns:a16="http://schemas.microsoft.com/office/drawing/2014/main" id="{DF9D8010-D0B3-40F3-B856-18BF883E8469}"/>
              </a:ext>
            </a:extLst>
          </p:cNvPr>
          <p:cNvSpPr/>
          <p:nvPr/>
        </p:nvSpPr>
        <p:spPr>
          <a:xfrm>
            <a:off x="4616205" y="2736478"/>
            <a:ext cx="597921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API Interface</a:t>
            </a:r>
            <a:endParaRPr sz="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8" name="Group 87">
            <a:extLst>
              <a:ext uri="{FF2B5EF4-FFF2-40B4-BE49-F238E27FC236}">
                <a16:creationId xmlns:a16="http://schemas.microsoft.com/office/drawing/2014/main" id="{17139BC9-16E6-435B-9289-A4E951D6E881}"/>
              </a:ext>
            </a:extLst>
          </p:cNvPr>
          <p:cNvGrpSpPr/>
          <p:nvPr/>
        </p:nvGrpSpPr>
        <p:grpSpPr>
          <a:xfrm>
            <a:off x="4718568" y="2328631"/>
            <a:ext cx="391804" cy="391804"/>
            <a:chOff x="4718568" y="2328631"/>
            <a:chExt cx="391804" cy="391804"/>
          </a:xfrm>
        </p:grpSpPr>
        <p:sp>
          <p:nvSpPr>
            <p:cNvPr id="89" name="Google Shape;7962;p66">
              <a:extLst>
                <a:ext uri="{FF2B5EF4-FFF2-40B4-BE49-F238E27FC236}">
                  <a16:creationId xmlns:a16="http://schemas.microsoft.com/office/drawing/2014/main" id="{8A3CEE40-E331-4EB1-8AE0-7CAF56BB08A3}"/>
                </a:ext>
              </a:extLst>
            </p:cNvPr>
            <p:cNvSpPr/>
            <p:nvPr/>
          </p:nvSpPr>
          <p:spPr>
            <a:xfrm>
              <a:off x="4718568" y="2328631"/>
              <a:ext cx="391804" cy="391804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0" name="Google Shape;7963;p66">
              <a:extLst>
                <a:ext uri="{FF2B5EF4-FFF2-40B4-BE49-F238E27FC236}">
                  <a16:creationId xmlns:a16="http://schemas.microsoft.com/office/drawing/2014/main" id="{685B5ED4-A5DD-4646-9CEC-1F5A6FE7DC9B}"/>
                </a:ext>
              </a:extLst>
            </p:cNvPr>
            <p:cNvSpPr/>
            <p:nvPr/>
          </p:nvSpPr>
          <p:spPr>
            <a:xfrm>
              <a:off x="4789243" y="2408988"/>
              <a:ext cx="214703" cy="200924"/>
            </a:xfrm>
            <a:custGeom>
              <a:avLst/>
              <a:gdLst/>
              <a:ahLst/>
              <a:cxnLst/>
              <a:rect l="l" t="t" r="r" b="b"/>
              <a:pathLst>
                <a:path w="429405" h="401848" extrusionOk="0">
                  <a:moveTo>
                    <a:pt x="27689" y="354269"/>
                  </a:moveTo>
                  <a:lnTo>
                    <a:pt x="27689" y="107781"/>
                  </a:lnTo>
                  <a:cubicBezTo>
                    <a:pt x="27652" y="99277"/>
                    <a:pt x="34516" y="92354"/>
                    <a:pt x="43020" y="92318"/>
                  </a:cubicBezTo>
                  <a:cubicBezTo>
                    <a:pt x="43042" y="92318"/>
                    <a:pt x="43064" y="92318"/>
                    <a:pt x="43086" y="92318"/>
                  </a:cubicBezTo>
                  <a:lnTo>
                    <a:pt x="387905" y="92318"/>
                  </a:lnTo>
                  <a:cubicBezTo>
                    <a:pt x="396445" y="92318"/>
                    <a:pt x="403369" y="99241"/>
                    <a:pt x="403369" y="107781"/>
                  </a:cubicBezTo>
                  <a:lnTo>
                    <a:pt x="403369" y="174921"/>
                  </a:lnTo>
                  <a:lnTo>
                    <a:pt x="429405" y="174921"/>
                  </a:lnTo>
                  <a:lnTo>
                    <a:pt x="429405" y="23327"/>
                  </a:lnTo>
                  <a:cubicBezTo>
                    <a:pt x="429405" y="10444"/>
                    <a:pt x="418962" y="0"/>
                    <a:pt x="406078" y="0"/>
                  </a:cubicBezTo>
                  <a:lnTo>
                    <a:pt x="23327" y="0"/>
                  </a:lnTo>
                  <a:cubicBezTo>
                    <a:pt x="10444" y="0"/>
                    <a:pt x="0" y="10444"/>
                    <a:pt x="0" y="23327"/>
                  </a:cubicBezTo>
                  <a:lnTo>
                    <a:pt x="0" y="378522"/>
                  </a:lnTo>
                  <a:cubicBezTo>
                    <a:pt x="0" y="391405"/>
                    <a:pt x="10444" y="401849"/>
                    <a:pt x="23327" y="401849"/>
                  </a:cubicBezTo>
                  <a:lnTo>
                    <a:pt x="213183" y="401849"/>
                  </a:lnTo>
                  <a:lnTo>
                    <a:pt x="213183" y="369733"/>
                  </a:lnTo>
                  <a:lnTo>
                    <a:pt x="43086" y="369733"/>
                  </a:lnTo>
                  <a:cubicBezTo>
                    <a:pt x="34582" y="369733"/>
                    <a:pt x="27689" y="362839"/>
                    <a:pt x="27689" y="354335"/>
                  </a:cubicBezTo>
                  <a:cubicBezTo>
                    <a:pt x="27689" y="354314"/>
                    <a:pt x="27689" y="354291"/>
                    <a:pt x="27689" y="354269"/>
                  </a:cubicBezTo>
                  <a:close/>
                  <a:moveTo>
                    <a:pt x="153246" y="26631"/>
                  </a:moveTo>
                  <a:cubicBezTo>
                    <a:pt x="162770" y="26815"/>
                    <a:pt x="170341" y="34684"/>
                    <a:pt x="170158" y="44208"/>
                  </a:cubicBezTo>
                  <a:cubicBezTo>
                    <a:pt x="169974" y="53732"/>
                    <a:pt x="162105" y="61304"/>
                    <a:pt x="152581" y="61120"/>
                  </a:cubicBezTo>
                  <a:cubicBezTo>
                    <a:pt x="143290" y="60941"/>
                    <a:pt x="135812" y="53434"/>
                    <a:pt x="135668" y="44143"/>
                  </a:cubicBezTo>
                  <a:cubicBezTo>
                    <a:pt x="135522" y="34619"/>
                    <a:pt x="143125" y="26779"/>
                    <a:pt x="152649" y="26633"/>
                  </a:cubicBezTo>
                  <a:cubicBezTo>
                    <a:pt x="152738" y="26632"/>
                    <a:pt x="152827" y="26631"/>
                    <a:pt x="152915" y="26631"/>
                  </a:cubicBezTo>
                  <a:close/>
                  <a:moveTo>
                    <a:pt x="98728" y="26631"/>
                  </a:moveTo>
                  <a:cubicBezTo>
                    <a:pt x="108251" y="26815"/>
                    <a:pt x="115823" y="34684"/>
                    <a:pt x="115639" y="44208"/>
                  </a:cubicBezTo>
                  <a:cubicBezTo>
                    <a:pt x="115456" y="53732"/>
                    <a:pt x="107587" y="61304"/>
                    <a:pt x="98063" y="61120"/>
                  </a:cubicBezTo>
                  <a:cubicBezTo>
                    <a:pt x="88772" y="60941"/>
                    <a:pt x="81294" y="53434"/>
                    <a:pt x="81150" y="44143"/>
                  </a:cubicBezTo>
                  <a:cubicBezTo>
                    <a:pt x="81004" y="34619"/>
                    <a:pt x="88606" y="26779"/>
                    <a:pt x="98131" y="26633"/>
                  </a:cubicBezTo>
                  <a:cubicBezTo>
                    <a:pt x="98219" y="26632"/>
                    <a:pt x="98309" y="26631"/>
                    <a:pt x="98397" y="26631"/>
                  </a:cubicBezTo>
                  <a:close/>
                  <a:moveTo>
                    <a:pt x="44275" y="26631"/>
                  </a:moveTo>
                  <a:cubicBezTo>
                    <a:pt x="53799" y="26815"/>
                    <a:pt x="61371" y="34684"/>
                    <a:pt x="61187" y="44208"/>
                  </a:cubicBezTo>
                  <a:cubicBezTo>
                    <a:pt x="61004" y="53732"/>
                    <a:pt x="53134" y="61304"/>
                    <a:pt x="43611" y="61120"/>
                  </a:cubicBezTo>
                  <a:cubicBezTo>
                    <a:pt x="34320" y="60941"/>
                    <a:pt x="26841" y="53434"/>
                    <a:pt x="26697" y="44143"/>
                  </a:cubicBezTo>
                  <a:cubicBezTo>
                    <a:pt x="26550" y="34619"/>
                    <a:pt x="34152" y="26779"/>
                    <a:pt x="43677" y="26631"/>
                  </a:cubicBezTo>
                  <a:cubicBezTo>
                    <a:pt x="43678" y="26631"/>
                    <a:pt x="43679" y="26631"/>
                    <a:pt x="43681" y="266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1" name="Google Shape;7964;p66">
              <a:extLst>
                <a:ext uri="{FF2B5EF4-FFF2-40B4-BE49-F238E27FC236}">
                  <a16:creationId xmlns:a16="http://schemas.microsoft.com/office/drawing/2014/main" id="{B10D77DF-39AA-4CBA-A84C-02888DCB0FD2}"/>
                </a:ext>
              </a:extLst>
            </p:cNvPr>
            <p:cNvSpPr/>
            <p:nvPr/>
          </p:nvSpPr>
          <p:spPr>
            <a:xfrm>
              <a:off x="4909091" y="2516596"/>
              <a:ext cx="145772" cy="146342"/>
            </a:xfrm>
            <a:custGeom>
              <a:avLst/>
              <a:gdLst/>
              <a:ahLst/>
              <a:cxnLst/>
              <a:rect l="l" t="t" r="r" b="b"/>
              <a:pathLst>
                <a:path w="291543" h="292683" extrusionOk="0">
                  <a:moveTo>
                    <a:pt x="283018" y="168591"/>
                  </a:moveTo>
                  <a:lnTo>
                    <a:pt x="256585" y="158943"/>
                  </a:lnTo>
                  <a:cubicBezTo>
                    <a:pt x="258845" y="146641"/>
                    <a:pt x="258281" y="133987"/>
                    <a:pt x="254933" y="121936"/>
                  </a:cubicBezTo>
                  <a:lnTo>
                    <a:pt x="280441" y="109381"/>
                  </a:lnTo>
                  <a:cubicBezTo>
                    <a:pt x="286217" y="106379"/>
                    <a:pt x="288668" y="99414"/>
                    <a:pt x="286058" y="93455"/>
                  </a:cubicBezTo>
                  <a:lnTo>
                    <a:pt x="275088" y="70127"/>
                  </a:lnTo>
                  <a:cubicBezTo>
                    <a:pt x="271971" y="64263"/>
                    <a:pt x="264688" y="62036"/>
                    <a:pt x="258823" y="65154"/>
                  </a:cubicBezTo>
                  <a:cubicBezTo>
                    <a:pt x="258579" y="65284"/>
                    <a:pt x="258340" y="65422"/>
                    <a:pt x="258105" y="65568"/>
                  </a:cubicBezTo>
                  <a:lnTo>
                    <a:pt x="234315" y="76934"/>
                  </a:lnTo>
                  <a:cubicBezTo>
                    <a:pt x="226394" y="66854"/>
                    <a:pt x="216806" y="58205"/>
                    <a:pt x="205966" y="51360"/>
                  </a:cubicBezTo>
                  <a:lnTo>
                    <a:pt x="215614" y="24927"/>
                  </a:lnTo>
                  <a:cubicBezTo>
                    <a:pt x="217141" y="18544"/>
                    <a:pt x="214076" y="11949"/>
                    <a:pt x="208213" y="9001"/>
                  </a:cubicBezTo>
                  <a:lnTo>
                    <a:pt x="184952" y="741"/>
                  </a:lnTo>
                  <a:cubicBezTo>
                    <a:pt x="178059" y="-1663"/>
                    <a:pt x="170524" y="1976"/>
                    <a:pt x="168120" y="8868"/>
                  </a:cubicBezTo>
                  <a:cubicBezTo>
                    <a:pt x="168067" y="9022"/>
                    <a:pt x="168016" y="9176"/>
                    <a:pt x="167968" y="9331"/>
                  </a:cubicBezTo>
                  <a:lnTo>
                    <a:pt x="159444" y="34905"/>
                  </a:lnTo>
                  <a:cubicBezTo>
                    <a:pt x="146746" y="33027"/>
                    <a:pt x="133788" y="33997"/>
                    <a:pt x="121512" y="37747"/>
                  </a:cubicBezTo>
                  <a:lnTo>
                    <a:pt x="109551" y="11314"/>
                  </a:lnTo>
                  <a:cubicBezTo>
                    <a:pt x="106010" y="5510"/>
                    <a:pt x="98539" y="3505"/>
                    <a:pt x="92568" y="6754"/>
                  </a:cubicBezTo>
                  <a:lnTo>
                    <a:pt x="71025" y="16402"/>
                  </a:lnTo>
                  <a:cubicBezTo>
                    <a:pt x="64683" y="19183"/>
                    <a:pt x="61742" y="26535"/>
                    <a:pt x="64417" y="32923"/>
                  </a:cubicBezTo>
                  <a:lnTo>
                    <a:pt x="76907" y="58497"/>
                  </a:lnTo>
                  <a:cubicBezTo>
                    <a:pt x="66647" y="66185"/>
                    <a:pt x="57927" y="75735"/>
                    <a:pt x="51200" y="86648"/>
                  </a:cubicBezTo>
                  <a:lnTo>
                    <a:pt x="24767" y="76934"/>
                  </a:lnTo>
                  <a:cubicBezTo>
                    <a:pt x="18517" y="75130"/>
                    <a:pt x="11911" y="78319"/>
                    <a:pt x="9436" y="84335"/>
                  </a:cubicBezTo>
                  <a:lnTo>
                    <a:pt x="911" y="107728"/>
                  </a:lnTo>
                  <a:cubicBezTo>
                    <a:pt x="-1592" y="113723"/>
                    <a:pt x="1238" y="120612"/>
                    <a:pt x="7234" y="123115"/>
                  </a:cubicBezTo>
                  <a:cubicBezTo>
                    <a:pt x="7756" y="123333"/>
                    <a:pt x="8293" y="123514"/>
                    <a:pt x="8841" y="123654"/>
                  </a:cubicBezTo>
                  <a:lnTo>
                    <a:pt x="35274" y="133302"/>
                  </a:lnTo>
                  <a:cubicBezTo>
                    <a:pt x="34149" y="145659"/>
                    <a:pt x="34727" y="158111"/>
                    <a:pt x="36993" y="170309"/>
                  </a:cubicBezTo>
                  <a:lnTo>
                    <a:pt x="11485" y="182798"/>
                  </a:lnTo>
                  <a:cubicBezTo>
                    <a:pt x="5506" y="186239"/>
                    <a:pt x="3449" y="193875"/>
                    <a:pt x="6890" y="199853"/>
                  </a:cubicBezTo>
                  <a:cubicBezTo>
                    <a:pt x="6902" y="199874"/>
                    <a:pt x="6913" y="199894"/>
                    <a:pt x="6925" y="199914"/>
                  </a:cubicBezTo>
                  <a:lnTo>
                    <a:pt x="16573" y="222118"/>
                  </a:lnTo>
                  <a:cubicBezTo>
                    <a:pt x="19939" y="228779"/>
                    <a:pt x="28007" y="231536"/>
                    <a:pt x="34746" y="228329"/>
                  </a:cubicBezTo>
                  <a:lnTo>
                    <a:pt x="58535" y="216368"/>
                  </a:lnTo>
                  <a:cubicBezTo>
                    <a:pt x="65886" y="226274"/>
                    <a:pt x="75143" y="234609"/>
                    <a:pt x="85762" y="240885"/>
                  </a:cubicBezTo>
                  <a:lnTo>
                    <a:pt x="78360" y="267318"/>
                  </a:lnTo>
                  <a:cubicBezTo>
                    <a:pt x="75405" y="273308"/>
                    <a:pt x="77865" y="280558"/>
                    <a:pt x="83855" y="283514"/>
                  </a:cubicBezTo>
                  <a:cubicBezTo>
                    <a:pt x="84090" y="283630"/>
                    <a:pt x="84330" y="283738"/>
                    <a:pt x="84572" y="283839"/>
                  </a:cubicBezTo>
                  <a:lnTo>
                    <a:pt x="108428" y="291504"/>
                  </a:lnTo>
                  <a:cubicBezTo>
                    <a:pt x="115036" y="294941"/>
                    <a:pt x="120918" y="290381"/>
                    <a:pt x="124288" y="284103"/>
                  </a:cubicBezTo>
                  <a:lnTo>
                    <a:pt x="132812" y="258463"/>
                  </a:lnTo>
                  <a:cubicBezTo>
                    <a:pt x="145542" y="260034"/>
                    <a:pt x="158456" y="259068"/>
                    <a:pt x="170810" y="255622"/>
                  </a:cubicBezTo>
                  <a:lnTo>
                    <a:pt x="181581" y="281196"/>
                  </a:lnTo>
                  <a:cubicBezTo>
                    <a:pt x="184921" y="287533"/>
                    <a:pt x="192472" y="290368"/>
                    <a:pt x="199159" y="287804"/>
                  </a:cubicBezTo>
                  <a:lnTo>
                    <a:pt x="222421" y="276966"/>
                  </a:lnTo>
                  <a:cubicBezTo>
                    <a:pt x="227927" y="273196"/>
                    <a:pt x="230048" y="266089"/>
                    <a:pt x="227509" y="259917"/>
                  </a:cubicBezTo>
                  <a:lnTo>
                    <a:pt x="215614" y="235466"/>
                  </a:lnTo>
                  <a:cubicBezTo>
                    <a:pt x="225234" y="227035"/>
                    <a:pt x="233799" y="217473"/>
                    <a:pt x="241122" y="206985"/>
                  </a:cubicBezTo>
                  <a:lnTo>
                    <a:pt x="266564" y="215245"/>
                  </a:lnTo>
                  <a:cubicBezTo>
                    <a:pt x="271973" y="218054"/>
                    <a:pt x="278635" y="215947"/>
                    <a:pt x="281446" y="210538"/>
                  </a:cubicBezTo>
                  <a:cubicBezTo>
                    <a:pt x="281888" y="209686"/>
                    <a:pt x="282219" y="208781"/>
                    <a:pt x="282424" y="207844"/>
                  </a:cubicBezTo>
                  <a:lnTo>
                    <a:pt x="290354" y="184517"/>
                  </a:lnTo>
                  <a:cubicBezTo>
                    <a:pt x="293129" y="178967"/>
                    <a:pt x="290882" y="172219"/>
                    <a:pt x="285331" y="169444"/>
                  </a:cubicBezTo>
                  <a:cubicBezTo>
                    <a:pt x="284591" y="169076"/>
                    <a:pt x="283818" y="168790"/>
                    <a:pt x="283018" y="168591"/>
                  </a:cubicBezTo>
                  <a:close/>
                  <a:moveTo>
                    <a:pt x="178740" y="215840"/>
                  </a:moveTo>
                  <a:cubicBezTo>
                    <a:pt x="140546" y="233851"/>
                    <a:pt x="94983" y="217490"/>
                    <a:pt x="76973" y="179296"/>
                  </a:cubicBezTo>
                  <a:cubicBezTo>
                    <a:pt x="58962" y="141102"/>
                    <a:pt x="75322" y="95539"/>
                    <a:pt x="113516" y="77529"/>
                  </a:cubicBezTo>
                  <a:cubicBezTo>
                    <a:pt x="150576" y="59187"/>
                    <a:pt x="195489" y="74361"/>
                    <a:pt x="213831" y="111421"/>
                  </a:cubicBezTo>
                  <a:cubicBezTo>
                    <a:pt x="214242" y="112253"/>
                    <a:pt x="214639" y="113093"/>
                    <a:pt x="215019" y="113940"/>
                  </a:cubicBezTo>
                  <a:cubicBezTo>
                    <a:pt x="232614" y="152122"/>
                    <a:pt x="216505" y="197368"/>
                    <a:pt x="178740" y="2158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" name="Group 91">
            <a:extLst>
              <a:ext uri="{FF2B5EF4-FFF2-40B4-BE49-F238E27FC236}">
                <a16:creationId xmlns:a16="http://schemas.microsoft.com/office/drawing/2014/main" id="{6281A5A4-E446-4EBC-8397-6B9F574A6A25}"/>
              </a:ext>
            </a:extLst>
          </p:cNvPr>
          <p:cNvGrpSpPr/>
          <p:nvPr/>
        </p:nvGrpSpPr>
        <p:grpSpPr>
          <a:xfrm>
            <a:off x="5640930" y="2443297"/>
            <a:ext cx="145788" cy="145788"/>
            <a:chOff x="5640930" y="2443297"/>
            <a:chExt cx="145788" cy="145788"/>
          </a:xfrm>
        </p:grpSpPr>
        <p:sp>
          <p:nvSpPr>
            <p:cNvPr id="93" name="Google Shape;7966;p66">
              <a:extLst>
                <a:ext uri="{FF2B5EF4-FFF2-40B4-BE49-F238E27FC236}">
                  <a16:creationId xmlns:a16="http://schemas.microsoft.com/office/drawing/2014/main" id="{7F4EDCD1-9A78-4CE5-8096-FF5ACF485547}"/>
                </a:ext>
              </a:extLst>
            </p:cNvPr>
            <p:cNvSpPr/>
            <p:nvPr/>
          </p:nvSpPr>
          <p:spPr>
            <a:xfrm>
              <a:off x="5640930" y="2443297"/>
              <a:ext cx="145788" cy="14578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4" name="Google Shape;7967;p66">
              <a:extLst>
                <a:ext uri="{FF2B5EF4-FFF2-40B4-BE49-F238E27FC236}">
                  <a16:creationId xmlns:a16="http://schemas.microsoft.com/office/drawing/2014/main" id="{4BB0BD34-E289-4BA4-A7F8-195B446196FF}"/>
                </a:ext>
              </a:extLst>
            </p:cNvPr>
            <p:cNvSpPr/>
            <p:nvPr/>
          </p:nvSpPr>
          <p:spPr>
            <a:xfrm>
              <a:off x="5667228" y="2473197"/>
              <a:ext cx="79890" cy="74763"/>
            </a:xfrm>
            <a:custGeom>
              <a:avLst/>
              <a:gdLst/>
              <a:ahLst/>
              <a:cxnLst/>
              <a:rect l="l" t="t" r="r" b="b"/>
              <a:pathLst>
                <a:path w="429405" h="401848" extrusionOk="0">
                  <a:moveTo>
                    <a:pt x="27689" y="354269"/>
                  </a:moveTo>
                  <a:lnTo>
                    <a:pt x="27689" y="107781"/>
                  </a:lnTo>
                  <a:cubicBezTo>
                    <a:pt x="27652" y="99277"/>
                    <a:pt x="34516" y="92354"/>
                    <a:pt x="43020" y="92318"/>
                  </a:cubicBezTo>
                  <a:cubicBezTo>
                    <a:pt x="43042" y="92318"/>
                    <a:pt x="43064" y="92318"/>
                    <a:pt x="43086" y="92318"/>
                  </a:cubicBezTo>
                  <a:lnTo>
                    <a:pt x="387905" y="92318"/>
                  </a:lnTo>
                  <a:cubicBezTo>
                    <a:pt x="396445" y="92318"/>
                    <a:pt x="403369" y="99241"/>
                    <a:pt x="403369" y="107781"/>
                  </a:cubicBezTo>
                  <a:lnTo>
                    <a:pt x="403369" y="174921"/>
                  </a:lnTo>
                  <a:lnTo>
                    <a:pt x="429405" y="174921"/>
                  </a:lnTo>
                  <a:lnTo>
                    <a:pt x="429405" y="23327"/>
                  </a:lnTo>
                  <a:cubicBezTo>
                    <a:pt x="429405" y="10444"/>
                    <a:pt x="418962" y="0"/>
                    <a:pt x="406078" y="0"/>
                  </a:cubicBezTo>
                  <a:lnTo>
                    <a:pt x="23327" y="0"/>
                  </a:lnTo>
                  <a:cubicBezTo>
                    <a:pt x="10444" y="0"/>
                    <a:pt x="0" y="10444"/>
                    <a:pt x="0" y="23327"/>
                  </a:cubicBezTo>
                  <a:lnTo>
                    <a:pt x="0" y="378522"/>
                  </a:lnTo>
                  <a:cubicBezTo>
                    <a:pt x="0" y="391405"/>
                    <a:pt x="10444" y="401849"/>
                    <a:pt x="23327" y="401849"/>
                  </a:cubicBezTo>
                  <a:lnTo>
                    <a:pt x="213183" y="401849"/>
                  </a:lnTo>
                  <a:lnTo>
                    <a:pt x="213183" y="369733"/>
                  </a:lnTo>
                  <a:lnTo>
                    <a:pt x="43086" y="369733"/>
                  </a:lnTo>
                  <a:cubicBezTo>
                    <a:pt x="34582" y="369733"/>
                    <a:pt x="27689" y="362839"/>
                    <a:pt x="27689" y="354335"/>
                  </a:cubicBezTo>
                  <a:cubicBezTo>
                    <a:pt x="27689" y="354314"/>
                    <a:pt x="27689" y="354291"/>
                    <a:pt x="27689" y="354269"/>
                  </a:cubicBezTo>
                  <a:close/>
                  <a:moveTo>
                    <a:pt x="153246" y="26631"/>
                  </a:moveTo>
                  <a:cubicBezTo>
                    <a:pt x="162770" y="26815"/>
                    <a:pt x="170341" y="34684"/>
                    <a:pt x="170158" y="44208"/>
                  </a:cubicBezTo>
                  <a:cubicBezTo>
                    <a:pt x="169974" y="53732"/>
                    <a:pt x="162105" y="61304"/>
                    <a:pt x="152581" y="61120"/>
                  </a:cubicBezTo>
                  <a:cubicBezTo>
                    <a:pt x="143290" y="60941"/>
                    <a:pt x="135812" y="53434"/>
                    <a:pt x="135668" y="44143"/>
                  </a:cubicBezTo>
                  <a:cubicBezTo>
                    <a:pt x="135522" y="34619"/>
                    <a:pt x="143125" y="26779"/>
                    <a:pt x="152649" y="26633"/>
                  </a:cubicBezTo>
                  <a:cubicBezTo>
                    <a:pt x="152738" y="26632"/>
                    <a:pt x="152827" y="26631"/>
                    <a:pt x="152915" y="26631"/>
                  </a:cubicBezTo>
                  <a:close/>
                  <a:moveTo>
                    <a:pt x="98728" y="26631"/>
                  </a:moveTo>
                  <a:cubicBezTo>
                    <a:pt x="108251" y="26815"/>
                    <a:pt x="115823" y="34684"/>
                    <a:pt x="115639" y="44208"/>
                  </a:cubicBezTo>
                  <a:cubicBezTo>
                    <a:pt x="115456" y="53732"/>
                    <a:pt x="107587" y="61304"/>
                    <a:pt x="98063" y="61120"/>
                  </a:cubicBezTo>
                  <a:cubicBezTo>
                    <a:pt x="88772" y="60941"/>
                    <a:pt x="81294" y="53434"/>
                    <a:pt x="81150" y="44143"/>
                  </a:cubicBezTo>
                  <a:cubicBezTo>
                    <a:pt x="81004" y="34619"/>
                    <a:pt x="88606" y="26779"/>
                    <a:pt x="98131" y="26633"/>
                  </a:cubicBezTo>
                  <a:cubicBezTo>
                    <a:pt x="98219" y="26632"/>
                    <a:pt x="98309" y="26631"/>
                    <a:pt x="98397" y="26631"/>
                  </a:cubicBezTo>
                  <a:close/>
                  <a:moveTo>
                    <a:pt x="44275" y="26631"/>
                  </a:moveTo>
                  <a:cubicBezTo>
                    <a:pt x="53799" y="26815"/>
                    <a:pt x="61371" y="34684"/>
                    <a:pt x="61187" y="44208"/>
                  </a:cubicBezTo>
                  <a:cubicBezTo>
                    <a:pt x="61004" y="53732"/>
                    <a:pt x="53134" y="61304"/>
                    <a:pt x="43611" y="61120"/>
                  </a:cubicBezTo>
                  <a:cubicBezTo>
                    <a:pt x="34320" y="60941"/>
                    <a:pt x="26841" y="53434"/>
                    <a:pt x="26697" y="44143"/>
                  </a:cubicBezTo>
                  <a:cubicBezTo>
                    <a:pt x="26550" y="34619"/>
                    <a:pt x="34152" y="26779"/>
                    <a:pt x="43677" y="26631"/>
                  </a:cubicBezTo>
                  <a:cubicBezTo>
                    <a:pt x="43678" y="26631"/>
                    <a:pt x="43679" y="26631"/>
                    <a:pt x="43681" y="2663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7968;p66">
              <a:extLst>
                <a:ext uri="{FF2B5EF4-FFF2-40B4-BE49-F238E27FC236}">
                  <a16:creationId xmlns:a16="http://schemas.microsoft.com/office/drawing/2014/main" id="{B51A5F2A-3972-4545-840B-E9D3D1278B71}"/>
                </a:ext>
              </a:extLst>
            </p:cNvPr>
            <p:cNvSpPr/>
            <p:nvPr/>
          </p:nvSpPr>
          <p:spPr>
            <a:xfrm>
              <a:off x="5711823" y="2513238"/>
              <a:ext cx="54241" cy="54453"/>
            </a:xfrm>
            <a:custGeom>
              <a:avLst/>
              <a:gdLst/>
              <a:ahLst/>
              <a:cxnLst/>
              <a:rect l="l" t="t" r="r" b="b"/>
              <a:pathLst>
                <a:path w="291543" h="292683" extrusionOk="0">
                  <a:moveTo>
                    <a:pt x="283018" y="168591"/>
                  </a:moveTo>
                  <a:lnTo>
                    <a:pt x="256585" y="158943"/>
                  </a:lnTo>
                  <a:cubicBezTo>
                    <a:pt x="258845" y="146641"/>
                    <a:pt x="258281" y="133987"/>
                    <a:pt x="254933" y="121936"/>
                  </a:cubicBezTo>
                  <a:lnTo>
                    <a:pt x="280441" y="109381"/>
                  </a:lnTo>
                  <a:cubicBezTo>
                    <a:pt x="286217" y="106379"/>
                    <a:pt x="288668" y="99414"/>
                    <a:pt x="286058" y="93455"/>
                  </a:cubicBezTo>
                  <a:lnTo>
                    <a:pt x="275088" y="70127"/>
                  </a:lnTo>
                  <a:cubicBezTo>
                    <a:pt x="271971" y="64263"/>
                    <a:pt x="264688" y="62036"/>
                    <a:pt x="258823" y="65154"/>
                  </a:cubicBezTo>
                  <a:cubicBezTo>
                    <a:pt x="258579" y="65284"/>
                    <a:pt x="258340" y="65422"/>
                    <a:pt x="258105" y="65568"/>
                  </a:cubicBezTo>
                  <a:lnTo>
                    <a:pt x="234315" y="76934"/>
                  </a:lnTo>
                  <a:cubicBezTo>
                    <a:pt x="226394" y="66854"/>
                    <a:pt x="216806" y="58205"/>
                    <a:pt x="205966" y="51360"/>
                  </a:cubicBezTo>
                  <a:lnTo>
                    <a:pt x="215614" y="24927"/>
                  </a:lnTo>
                  <a:cubicBezTo>
                    <a:pt x="217141" y="18544"/>
                    <a:pt x="214076" y="11949"/>
                    <a:pt x="208213" y="9001"/>
                  </a:cubicBezTo>
                  <a:lnTo>
                    <a:pt x="184952" y="741"/>
                  </a:lnTo>
                  <a:cubicBezTo>
                    <a:pt x="178059" y="-1663"/>
                    <a:pt x="170524" y="1976"/>
                    <a:pt x="168120" y="8868"/>
                  </a:cubicBezTo>
                  <a:cubicBezTo>
                    <a:pt x="168067" y="9022"/>
                    <a:pt x="168016" y="9176"/>
                    <a:pt x="167968" y="9331"/>
                  </a:cubicBezTo>
                  <a:lnTo>
                    <a:pt x="159444" y="34905"/>
                  </a:lnTo>
                  <a:cubicBezTo>
                    <a:pt x="146746" y="33027"/>
                    <a:pt x="133788" y="33997"/>
                    <a:pt x="121512" y="37747"/>
                  </a:cubicBezTo>
                  <a:lnTo>
                    <a:pt x="109551" y="11314"/>
                  </a:lnTo>
                  <a:cubicBezTo>
                    <a:pt x="106010" y="5510"/>
                    <a:pt x="98539" y="3505"/>
                    <a:pt x="92568" y="6754"/>
                  </a:cubicBezTo>
                  <a:lnTo>
                    <a:pt x="71025" y="16402"/>
                  </a:lnTo>
                  <a:cubicBezTo>
                    <a:pt x="64683" y="19183"/>
                    <a:pt x="61742" y="26535"/>
                    <a:pt x="64417" y="32923"/>
                  </a:cubicBezTo>
                  <a:lnTo>
                    <a:pt x="76907" y="58497"/>
                  </a:lnTo>
                  <a:cubicBezTo>
                    <a:pt x="66647" y="66185"/>
                    <a:pt x="57927" y="75735"/>
                    <a:pt x="51200" y="86648"/>
                  </a:cubicBezTo>
                  <a:lnTo>
                    <a:pt x="24767" y="76934"/>
                  </a:lnTo>
                  <a:cubicBezTo>
                    <a:pt x="18517" y="75130"/>
                    <a:pt x="11911" y="78319"/>
                    <a:pt x="9436" y="84335"/>
                  </a:cubicBezTo>
                  <a:lnTo>
                    <a:pt x="911" y="107728"/>
                  </a:lnTo>
                  <a:cubicBezTo>
                    <a:pt x="-1592" y="113723"/>
                    <a:pt x="1238" y="120612"/>
                    <a:pt x="7234" y="123115"/>
                  </a:cubicBezTo>
                  <a:cubicBezTo>
                    <a:pt x="7756" y="123333"/>
                    <a:pt x="8293" y="123514"/>
                    <a:pt x="8841" y="123654"/>
                  </a:cubicBezTo>
                  <a:lnTo>
                    <a:pt x="35274" y="133302"/>
                  </a:lnTo>
                  <a:cubicBezTo>
                    <a:pt x="34149" y="145659"/>
                    <a:pt x="34727" y="158111"/>
                    <a:pt x="36993" y="170309"/>
                  </a:cubicBezTo>
                  <a:lnTo>
                    <a:pt x="11485" y="182798"/>
                  </a:lnTo>
                  <a:cubicBezTo>
                    <a:pt x="5506" y="186239"/>
                    <a:pt x="3449" y="193875"/>
                    <a:pt x="6890" y="199853"/>
                  </a:cubicBezTo>
                  <a:cubicBezTo>
                    <a:pt x="6902" y="199874"/>
                    <a:pt x="6913" y="199894"/>
                    <a:pt x="6925" y="199914"/>
                  </a:cubicBezTo>
                  <a:lnTo>
                    <a:pt x="16573" y="222118"/>
                  </a:lnTo>
                  <a:cubicBezTo>
                    <a:pt x="19939" y="228779"/>
                    <a:pt x="28007" y="231536"/>
                    <a:pt x="34746" y="228329"/>
                  </a:cubicBezTo>
                  <a:lnTo>
                    <a:pt x="58535" y="216368"/>
                  </a:lnTo>
                  <a:cubicBezTo>
                    <a:pt x="65886" y="226274"/>
                    <a:pt x="75143" y="234609"/>
                    <a:pt x="85762" y="240885"/>
                  </a:cubicBezTo>
                  <a:lnTo>
                    <a:pt x="78360" y="267318"/>
                  </a:lnTo>
                  <a:cubicBezTo>
                    <a:pt x="75405" y="273308"/>
                    <a:pt x="77865" y="280558"/>
                    <a:pt x="83855" y="283514"/>
                  </a:cubicBezTo>
                  <a:cubicBezTo>
                    <a:pt x="84090" y="283630"/>
                    <a:pt x="84330" y="283738"/>
                    <a:pt x="84572" y="283839"/>
                  </a:cubicBezTo>
                  <a:lnTo>
                    <a:pt x="108428" y="291504"/>
                  </a:lnTo>
                  <a:cubicBezTo>
                    <a:pt x="115036" y="294941"/>
                    <a:pt x="120918" y="290381"/>
                    <a:pt x="124288" y="284103"/>
                  </a:cubicBezTo>
                  <a:lnTo>
                    <a:pt x="132812" y="258463"/>
                  </a:lnTo>
                  <a:cubicBezTo>
                    <a:pt x="145542" y="260034"/>
                    <a:pt x="158456" y="259068"/>
                    <a:pt x="170810" y="255622"/>
                  </a:cubicBezTo>
                  <a:lnTo>
                    <a:pt x="181581" y="281196"/>
                  </a:lnTo>
                  <a:cubicBezTo>
                    <a:pt x="184921" y="287533"/>
                    <a:pt x="192472" y="290368"/>
                    <a:pt x="199159" y="287804"/>
                  </a:cubicBezTo>
                  <a:lnTo>
                    <a:pt x="222421" y="276966"/>
                  </a:lnTo>
                  <a:cubicBezTo>
                    <a:pt x="227927" y="273196"/>
                    <a:pt x="230048" y="266089"/>
                    <a:pt x="227509" y="259917"/>
                  </a:cubicBezTo>
                  <a:lnTo>
                    <a:pt x="215614" y="235466"/>
                  </a:lnTo>
                  <a:cubicBezTo>
                    <a:pt x="225234" y="227035"/>
                    <a:pt x="233799" y="217473"/>
                    <a:pt x="241122" y="206985"/>
                  </a:cubicBezTo>
                  <a:lnTo>
                    <a:pt x="266564" y="215245"/>
                  </a:lnTo>
                  <a:cubicBezTo>
                    <a:pt x="271973" y="218054"/>
                    <a:pt x="278635" y="215947"/>
                    <a:pt x="281446" y="210538"/>
                  </a:cubicBezTo>
                  <a:cubicBezTo>
                    <a:pt x="281888" y="209686"/>
                    <a:pt x="282219" y="208781"/>
                    <a:pt x="282424" y="207844"/>
                  </a:cubicBezTo>
                  <a:lnTo>
                    <a:pt x="290354" y="184517"/>
                  </a:lnTo>
                  <a:cubicBezTo>
                    <a:pt x="293129" y="178967"/>
                    <a:pt x="290882" y="172219"/>
                    <a:pt x="285331" y="169444"/>
                  </a:cubicBezTo>
                  <a:cubicBezTo>
                    <a:pt x="284591" y="169076"/>
                    <a:pt x="283818" y="168790"/>
                    <a:pt x="283018" y="168591"/>
                  </a:cubicBezTo>
                  <a:close/>
                  <a:moveTo>
                    <a:pt x="178740" y="215840"/>
                  </a:moveTo>
                  <a:cubicBezTo>
                    <a:pt x="140546" y="233851"/>
                    <a:pt x="94983" y="217490"/>
                    <a:pt x="76973" y="179296"/>
                  </a:cubicBezTo>
                  <a:cubicBezTo>
                    <a:pt x="58962" y="141102"/>
                    <a:pt x="75322" y="95539"/>
                    <a:pt x="113516" y="77529"/>
                  </a:cubicBezTo>
                  <a:cubicBezTo>
                    <a:pt x="150576" y="59187"/>
                    <a:pt x="195489" y="74361"/>
                    <a:pt x="213831" y="111421"/>
                  </a:cubicBezTo>
                  <a:cubicBezTo>
                    <a:pt x="214242" y="112253"/>
                    <a:pt x="214639" y="113093"/>
                    <a:pt x="215019" y="113940"/>
                  </a:cubicBezTo>
                  <a:cubicBezTo>
                    <a:pt x="232614" y="152122"/>
                    <a:pt x="216505" y="197368"/>
                    <a:pt x="178740" y="21584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96" name="Google Shape;7969;p66">
            <a:extLst>
              <a:ext uri="{FF2B5EF4-FFF2-40B4-BE49-F238E27FC236}">
                <a16:creationId xmlns:a16="http://schemas.microsoft.com/office/drawing/2014/main" id="{8F410666-0678-45D0-BD6F-92322DE6CA07}"/>
              </a:ext>
            </a:extLst>
          </p:cNvPr>
          <p:cNvSpPr txBox="1"/>
          <p:nvPr/>
        </p:nvSpPr>
        <p:spPr>
          <a:xfrm>
            <a:off x="6096000" y="161371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Workspace</a:t>
            </a: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/>
          </a:p>
        </p:txBody>
      </p:sp>
      <p:grpSp>
        <p:nvGrpSpPr>
          <p:cNvPr id="97" name="Group 96">
            <a:extLst>
              <a:ext uri="{FF2B5EF4-FFF2-40B4-BE49-F238E27FC236}">
                <a16:creationId xmlns:a16="http://schemas.microsoft.com/office/drawing/2014/main" id="{B4BF58D9-9C16-41B4-9D7F-58557AF7325C}"/>
              </a:ext>
            </a:extLst>
          </p:cNvPr>
          <p:cNvGrpSpPr/>
          <p:nvPr/>
        </p:nvGrpSpPr>
        <p:grpSpPr>
          <a:xfrm>
            <a:off x="6689858" y="2240071"/>
            <a:ext cx="576035" cy="576072"/>
            <a:chOff x="6689858" y="2240071"/>
            <a:chExt cx="576035" cy="576072"/>
          </a:xfrm>
        </p:grpSpPr>
        <p:sp>
          <p:nvSpPr>
            <p:cNvPr id="98" name="Google Shape;7971;p66">
              <a:extLst>
                <a:ext uri="{FF2B5EF4-FFF2-40B4-BE49-F238E27FC236}">
                  <a16:creationId xmlns:a16="http://schemas.microsoft.com/office/drawing/2014/main" id="{BB54B23A-A36A-442C-81F9-1F997DD9FC01}"/>
                </a:ext>
              </a:extLst>
            </p:cNvPr>
            <p:cNvSpPr/>
            <p:nvPr/>
          </p:nvSpPr>
          <p:spPr>
            <a:xfrm>
              <a:off x="6689858" y="2240071"/>
              <a:ext cx="576035" cy="576072"/>
            </a:xfrm>
            <a:custGeom>
              <a:avLst/>
              <a:gdLst/>
              <a:ahLst/>
              <a:cxnLst/>
              <a:rect l="l" t="t" r="r" b="b"/>
              <a:pathLst>
                <a:path w="5240335" h="5240675" extrusionOk="0">
                  <a:moveTo>
                    <a:pt x="1793019" y="0"/>
                  </a:moveTo>
                  <a:lnTo>
                    <a:pt x="3447317" y="0"/>
                  </a:lnTo>
                  <a:cubicBezTo>
                    <a:pt x="4437597" y="0"/>
                    <a:pt x="5240335" y="802854"/>
                    <a:pt x="5240335" y="1793185"/>
                  </a:cubicBezTo>
                  <a:lnTo>
                    <a:pt x="5240335" y="3447491"/>
                  </a:lnTo>
                  <a:cubicBezTo>
                    <a:pt x="5240335" y="4437863"/>
                    <a:pt x="4437556" y="5240676"/>
                    <a:pt x="3447317" y="5240676"/>
                  </a:cubicBezTo>
                  <a:lnTo>
                    <a:pt x="1793019" y="5240676"/>
                  </a:lnTo>
                  <a:cubicBezTo>
                    <a:pt x="802738" y="5240676"/>
                    <a:pt x="0" y="4437801"/>
                    <a:pt x="0" y="3447491"/>
                  </a:cubicBezTo>
                  <a:lnTo>
                    <a:pt x="0" y="1793247"/>
                  </a:lnTo>
                  <a:cubicBezTo>
                    <a:pt x="0" y="802854"/>
                    <a:pt x="802780" y="62"/>
                    <a:pt x="1793019" y="62"/>
                  </a:cubicBezTo>
                </a:path>
              </a:pathLst>
            </a:custGeom>
            <a:solidFill>
              <a:srgbClr val="C1DFA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7972;p66">
              <a:extLst>
                <a:ext uri="{FF2B5EF4-FFF2-40B4-BE49-F238E27FC236}">
                  <a16:creationId xmlns:a16="http://schemas.microsoft.com/office/drawing/2014/main" id="{81B3C8B2-FEAD-4CCB-8613-3726ED7EC422}"/>
                </a:ext>
              </a:extLst>
            </p:cNvPr>
            <p:cNvSpPr/>
            <p:nvPr/>
          </p:nvSpPr>
          <p:spPr>
            <a:xfrm>
              <a:off x="6967456" y="2732700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4"/>
                    <a:pt x="159550" y="205574"/>
                    <a:pt x="102778" y="205574"/>
                  </a:cubicBezTo>
                  <a:cubicBezTo>
                    <a:pt x="46006" y="205574"/>
                    <a:pt x="0" y="159564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" name="Google Shape;7973;p66">
              <a:extLst>
                <a:ext uri="{FF2B5EF4-FFF2-40B4-BE49-F238E27FC236}">
                  <a16:creationId xmlns:a16="http://schemas.microsoft.com/office/drawing/2014/main" id="{C4F6B339-19A9-48EF-BB08-BC2E4B9E108A}"/>
                </a:ext>
              </a:extLst>
            </p:cNvPr>
            <p:cNvSpPr/>
            <p:nvPr/>
          </p:nvSpPr>
          <p:spPr>
            <a:xfrm>
              <a:off x="6967456" y="2301210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66"/>
                  </a:moveTo>
                  <a:cubicBezTo>
                    <a:pt x="205576" y="159533"/>
                    <a:pt x="159571" y="205562"/>
                    <a:pt x="102798" y="205574"/>
                  </a:cubicBezTo>
                  <a:cubicBezTo>
                    <a:pt x="46026" y="205587"/>
                    <a:pt x="21" y="159575"/>
                    <a:pt x="0" y="102808"/>
                  </a:cubicBezTo>
                  <a:cubicBezTo>
                    <a:pt x="-21" y="46041"/>
                    <a:pt x="45985" y="12"/>
                    <a:pt x="102757" y="0"/>
                  </a:cubicBezTo>
                  <a:cubicBezTo>
                    <a:pt x="102757" y="0"/>
                    <a:pt x="102778" y="0"/>
                    <a:pt x="102778" y="0"/>
                  </a:cubicBezTo>
                  <a:cubicBezTo>
                    <a:pt x="159529" y="-12"/>
                    <a:pt x="205535" y="45989"/>
                    <a:pt x="205555" y="102746"/>
                  </a:cubicBezTo>
                  <a:cubicBezTo>
                    <a:pt x="205555" y="102752"/>
                    <a:pt x="205555" y="102760"/>
                    <a:pt x="205555" y="102766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1" name="Google Shape;7974;p66">
              <a:extLst>
                <a:ext uri="{FF2B5EF4-FFF2-40B4-BE49-F238E27FC236}">
                  <a16:creationId xmlns:a16="http://schemas.microsoft.com/office/drawing/2014/main" id="{041606E1-778D-44F0-AB00-3FEDB6C9E717}"/>
                </a:ext>
              </a:extLst>
            </p:cNvPr>
            <p:cNvSpPr/>
            <p:nvPr/>
          </p:nvSpPr>
          <p:spPr>
            <a:xfrm>
              <a:off x="7181525" y="2516919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7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7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7975;p66">
              <a:extLst>
                <a:ext uri="{FF2B5EF4-FFF2-40B4-BE49-F238E27FC236}">
                  <a16:creationId xmlns:a16="http://schemas.microsoft.com/office/drawing/2014/main" id="{28D714C2-6C7F-47B1-9F4D-3EE7A83896C9}"/>
                </a:ext>
              </a:extLst>
            </p:cNvPr>
            <p:cNvSpPr/>
            <p:nvPr/>
          </p:nvSpPr>
          <p:spPr>
            <a:xfrm>
              <a:off x="6750261" y="2516919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52"/>
                    <a:pt x="45964" y="41"/>
                    <a:pt x="102695" y="0"/>
                  </a:cubicBezTo>
                  <a:cubicBezTo>
                    <a:pt x="159457" y="0"/>
                    <a:pt x="205473" y="46010"/>
                    <a:pt x="205473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7976;p66">
              <a:extLst>
                <a:ext uri="{FF2B5EF4-FFF2-40B4-BE49-F238E27FC236}">
                  <a16:creationId xmlns:a16="http://schemas.microsoft.com/office/drawing/2014/main" id="{FB76ECF0-0A4D-4139-A51B-BAE07577BF9E}"/>
                </a:ext>
              </a:extLst>
            </p:cNvPr>
            <p:cNvSpPr/>
            <p:nvPr/>
          </p:nvSpPr>
          <p:spPr>
            <a:xfrm>
              <a:off x="6787347" y="2338661"/>
              <a:ext cx="22598" cy="22597"/>
            </a:xfrm>
            <a:custGeom>
              <a:avLst/>
              <a:gdLst/>
              <a:ahLst/>
              <a:cxnLst/>
              <a:rect l="l" t="t" r="r" b="b"/>
              <a:pathLst>
                <a:path w="205576" h="205574" extrusionOk="0">
                  <a:moveTo>
                    <a:pt x="205555" y="102787"/>
                  </a:moveTo>
                  <a:cubicBezTo>
                    <a:pt x="205555" y="159554"/>
                    <a:pt x="159539" y="205574"/>
                    <a:pt x="102778" y="205574"/>
                  </a:cubicBezTo>
                  <a:cubicBezTo>
                    <a:pt x="46016" y="205574"/>
                    <a:pt x="0" y="159554"/>
                    <a:pt x="0" y="102787"/>
                  </a:cubicBezTo>
                  <a:cubicBezTo>
                    <a:pt x="0" y="46020"/>
                    <a:pt x="46016" y="0"/>
                    <a:pt x="102778" y="0"/>
                  </a:cubicBezTo>
                  <a:cubicBezTo>
                    <a:pt x="102784" y="0"/>
                    <a:pt x="102792" y="0"/>
                    <a:pt x="102798" y="0"/>
                  </a:cubicBezTo>
                  <a:cubicBezTo>
                    <a:pt x="159560" y="0"/>
                    <a:pt x="205576" y="46020"/>
                    <a:pt x="205576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4" name="Google Shape;7977;p66">
              <a:extLst>
                <a:ext uri="{FF2B5EF4-FFF2-40B4-BE49-F238E27FC236}">
                  <a16:creationId xmlns:a16="http://schemas.microsoft.com/office/drawing/2014/main" id="{47131DFD-C513-4A33-A288-CEB6399B553C}"/>
                </a:ext>
              </a:extLst>
            </p:cNvPr>
            <p:cNvSpPr/>
            <p:nvPr/>
          </p:nvSpPr>
          <p:spPr>
            <a:xfrm>
              <a:off x="7144052" y="2695399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8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29" y="21"/>
                    <a:pt x="205534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5" name="Google Shape;7978;p66">
              <a:extLst>
                <a:ext uri="{FF2B5EF4-FFF2-40B4-BE49-F238E27FC236}">
                  <a16:creationId xmlns:a16="http://schemas.microsoft.com/office/drawing/2014/main" id="{B65A263E-9A4E-4F70-BA7F-9CEF79647958}"/>
                </a:ext>
              </a:extLst>
            </p:cNvPr>
            <p:cNvSpPr/>
            <p:nvPr/>
          </p:nvSpPr>
          <p:spPr>
            <a:xfrm>
              <a:off x="6787242" y="2694944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10"/>
                    <a:pt x="46016" y="0"/>
                    <a:pt x="102778" y="0"/>
                  </a:cubicBezTo>
                  <a:cubicBezTo>
                    <a:pt x="159535" y="21"/>
                    <a:pt x="205543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6" name="Google Shape;7979;p66">
              <a:extLst>
                <a:ext uri="{FF2B5EF4-FFF2-40B4-BE49-F238E27FC236}">
                  <a16:creationId xmlns:a16="http://schemas.microsoft.com/office/drawing/2014/main" id="{04765C1A-B976-4FC5-95FA-CC440E23742C}"/>
                </a:ext>
              </a:extLst>
            </p:cNvPr>
            <p:cNvSpPr/>
            <p:nvPr/>
          </p:nvSpPr>
          <p:spPr>
            <a:xfrm>
              <a:off x="7144127" y="2338026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54"/>
                    <a:pt x="159550" y="205574"/>
                    <a:pt x="102778" y="205574"/>
                  </a:cubicBezTo>
                  <a:cubicBezTo>
                    <a:pt x="46006" y="205574"/>
                    <a:pt x="0" y="159554"/>
                    <a:pt x="0" y="102787"/>
                  </a:cubicBezTo>
                  <a:cubicBezTo>
                    <a:pt x="0" y="46020"/>
                    <a:pt x="46006" y="0"/>
                    <a:pt x="102778" y="0"/>
                  </a:cubicBezTo>
                  <a:cubicBezTo>
                    <a:pt x="159550" y="0"/>
                    <a:pt x="205555" y="4602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7" name="Google Shape;7980;p66">
              <a:extLst>
                <a:ext uri="{FF2B5EF4-FFF2-40B4-BE49-F238E27FC236}">
                  <a16:creationId xmlns:a16="http://schemas.microsoft.com/office/drawing/2014/main" id="{41655B7E-2422-4C9B-800D-E51CC47C5449}"/>
                </a:ext>
              </a:extLst>
            </p:cNvPr>
            <p:cNvSpPr/>
            <p:nvPr/>
          </p:nvSpPr>
          <p:spPr>
            <a:xfrm>
              <a:off x="6833448" y="2386105"/>
              <a:ext cx="288275" cy="288301"/>
            </a:xfrm>
            <a:prstGeom prst="roundRect">
              <a:avLst>
                <a:gd name="adj" fmla="val 16667"/>
              </a:avLst>
            </a:prstGeom>
            <a:solidFill>
              <a:srgbClr val="6BBE4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7981;p66">
              <a:extLst>
                <a:ext uri="{FF2B5EF4-FFF2-40B4-BE49-F238E27FC236}">
                  <a16:creationId xmlns:a16="http://schemas.microsoft.com/office/drawing/2014/main" id="{9449278D-CE95-4A6D-B56D-D3869F4AB84A}"/>
                </a:ext>
              </a:extLst>
            </p:cNvPr>
            <p:cNvSpPr/>
            <p:nvPr/>
          </p:nvSpPr>
          <p:spPr>
            <a:xfrm>
              <a:off x="6909855" y="2459884"/>
              <a:ext cx="136033" cy="136500"/>
            </a:xfrm>
            <a:custGeom>
              <a:avLst/>
              <a:gdLst/>
              <a:ahLst/>
              <a:cxnLst/>
              <a:rect l="l" t="t" r="r" b="b"/>
              <a:pathLst>
                <a:path w="1237525" h="1241772" extrusionOk="0">
                  <a:moveTo>
                    <a:pt x="964939" y="1101558"/>
                  </a:moveTo>
                  <a:lnTo>
                    <a:pt x="914419" y="997736"/>
                  </a:lnTo>
                  <a:cubicBezTo>
                    <a:pt x="952909" y="961520"/>
                    <a:pt x="991378" y="925263"/>
                    <a:pt x="1022642" y="876996"/>
                  </a:cubicBezTo>
                  <a:lnTo>
                    <a:pt x="1130865" y="913212"/>
                  </a:lnTo>
                  <a:cubicBezTo>
                    <a:pt x="1157326" y="927706"/>
                    <a:pt x="1188590" y="913212"/>
                    <a:pt x="1198217" y="881841"/>
                  </a:cubicBezTo>
                  <a:lnTo>
                    <a:pt x="1231883" y="782844"/>
                  </a:lnTo>
                  <a:cubicBezTo>
                    <a:pt x="1246376" y="756277"/>
                    <a:pt x="1231883" y="727309"/>
                    <a:pt x="1200619" y="715237"/>
                  </a:cubicBezTo>
                  <a:lnTo>
                    <a:pt x="1087593" y="674196"/>
                  </a:lnTo>
                  <a:cubicBezTo>
                    <a:pt x="1097200" y="628311"/>
                    <a:pt x="1094798" y="570374"/>
                    <a:pt x="1080367" y="517241"/>
                  </a:cubicBezTo>
                  <a:lnTo>
                    <a:pt x="1188590" y="464129"/>
                  </a:lnTo>
                  <a:cubicBezTo>
                    <a:pt x="1212648" y="452057"/>
                    <a:pt x="1224657" y="420645"/>
                    <a:pt x="1212648" y="396522"/>
                  </a:cubicBezTo>
                  <a:lnTo>
                    <a:pt x="1166953" y="297524"/>
                  </a:lnTo>
                  <a:cubicBezTo>
                    <a:pt x="1157326" y="273380"/>
                    <a:pt x="1126062" y="263731"/>
                    <a:pt x="1094798" y="278205"/>
                  </a:cubicBezTo>
                  <a:lnTo>
                    <a:pt x="993801" y="326493"/>
                  </a:lnTo>
                  <a:cubicBezTo>
                    <a:pt x="962537" y="283009"/>
                    <a:pt x="919264" y="249236"/>
                    <a:pt x="873549" y="217845"/>
                  </a:cubicBezTo>
                  <a:lnTo>
                    <a:pt x="914419" y="106776"/>
                  </a:lnTo>
                  <a:cubicBezTo>
                    <a:pt x="919243" y="77786"/>
                    <a:pt x="909616" y="53663"/>
                    <a:pt x="883156" y="39169"/>
                  </a:cubicBezTo>
                  <a:lnTo>
                    <a:pt x="784560" y="2953"/>
                  </a:lnTo>
                  <a:cubicBezTo>
                    <a:pt x="753296" y="-6696"/>
                    <a:pt x="722032" y="7798"/>
                    <a:pt x="712425" y="39169"/>
                  </a:cubicBezTo>
                  <a:lnTo>
                    <a:pt x="676337" y="147837"/>
                  </a:lnTo>
                  <a:cubicBezTo>
                    <a:pt x="621035" y="138167"/>
                    <a:pt x="568135" y="145414"/>
                    <a:pt x="515214" y="159908"/>
                  </a:cubicBezTo>
                  <a:lnTo>
                    <a:pt x="464715" y="46416"/>
                  </a:lnTo>
                  <a:cubicBezTo>
                    <a:pt x="450222" y="24695"/>
                    <a:pt x="423824" y="12623"/>
                    <a:pt x="392560" y="27097"/>
                  </a:cubicBezTo>
                  <a:lnTo>
                    <a:pt x="301170" y="68158"/>
                  </a:lnTo>
                  <a:cubicBezTo>
                    <a:pt x="272308" y="82652"/>
                    <a:pt x="260299" y="114023"/>
                    <a:pt x="272308" y="138167"/>
                  </a:cubicBezTo>
                  <a:lnTo>
                    <a:pt x="325228" y="246814"/>
                  </a:lnTo>
                  <a:cubicBezTo>
                    <a:pt x="281935" y="278205"/>
                    <a:pt x="248269" y="319287"/>
                    <a:pt x="217005" y="367554"/>
                  </a:cubicBezTo>
                  <a:lnTo>
                    <a:pt x="103979" y="326493"/>
                  </a:lnTo>
                  <a:cubicBezTo>
                    <a:pt x="82322" y="316843"/>
                    <a:pt x="51058" y="331338"/>
                    <a:pt x="39049" y="357883"/>
                  </a:cubicBezTo>
                  <a:lnTo>
                    <a:pt x="2961" y="456881"/>
                  </a:lnTo>
                  <a:cubicBezTo>
                    <a:pt x="-6646" y="488273"/>
                    <a:pt x="7785" y="519664"/>
                    <a:pt x="36648" y="524488"/>
                  </a:cubicBezTo>
                  <a:lnTo>
                    <a:pt x="147272" y="565529"/>
                  </a:lnTo>
                  <a:cubicBezTo>
                    <a:pt x="142448" y="616239"/>
                    <a:pt x="144850" y="674196"/>
                    <a:pt x="154478" y="722484"/>
                  </a:cubicBezTo>
                  <a:lnTo>
                    <a:pt x="46317" y="775596"/>
                  </a:lnTo>
                  <a:cubicBezTo>
                    <a:pt x="22279" y="787668"/>
                    <a:pt x="12651" y="819080"/>
                    <a:pt x="27082" y="848069"/>
                  </a:cubicBezTo>
                  <a:lnTo>
                    <a:pt x="67974" y="942242"/>
                  </a:lnTo>
                  <a:cubicBezTo>
                    <a:pt x="82467" y="971232"/>
                    <a:pt x="113648" y="980860"/>
                    <a:pt x="144912" y="968788"/>
                  </a:cubicBezTo>
                  <a:lnTo>
                    <a:pt x="245930" y="918099"/>
                  </a:lnTo>
                  <a:cubicBezTo>
                    <a:pt x="277194" y="961582"/>
                    <a:pt x="318085" y="995354"/>
                    <a:pt x="361358" y="1021921"/>
                  </a:cubicBezTo>
                  <a:lnTo>
                    <a:pt x="330094" y="1135393"/>
                  </a:lnTo>
                  <a:cubicBezTo>
                    <a:pt x="315601" y="1161959"/>
                    <a:pt x="330094" y="1193371"/>
                    <a:pt x="356554" y="1205422"/>
                  </a:cubicBezTo>
                  <a:lnTo>
                    <a:pt x="460077" y="1236813"/>
                  </a:lnTo>
                  <a:cubicBezTo>
                    <a:pt x="486517" y="1251308"/>
                    <a:pt x="512978" y="1231968"/>
                    <a:pt x="527409" y="1205422"/>
                  </a:cubicBezTo>
                  <a:lnTo>
                    <a:pt x="563476" y="1096775"/>
                  </a:lnTo>
                  <a:cubicBezTo>
                    <a:pt x="613975" y="1101600"/>
                    <a:pt x="671699" y="1101600"/>
                    <a:pt x="724599" y="1084703"/>
                  </a:cubicBezTo>
                  <a:lnTo>
                    <a:pt x="770295" y="1193350"/>
                  </a:lnTo>
                  <a:cubicBezTo>
                    <a:pt x="789550" y="1219896"/>
                    <a:pt x="815990" y="1231968"/>
                    <a:pt x="844831" y="1219896"/>
                  </a:cubicBezTo>
                  <a:lnTo>
                    <a:pt x="943427" y="1174031"/>
                  </a:lnTo>
                  <a:cubicBezTo>
                    <a:pt x="965084" y="1157135"/>
                    <a:pt x="977113" y="1130547"/>
                    <a:pt x="965084" y="1101558"/>
                  </a:cubicBezTo>
                  <a:moveTo>
                    <a:pt x="327775" y="761102"/>
                  </a:moveTo>
                  <a:cubicBezTo>
                    <a:pt x="250816" y="596920"/>
                    <a:pt x="318168" y="408594"/>
                    <a:pt x="481693" y="328915"/>
                  </a:cubicBezTo>
                  <a:cubicBezTo>
                    <a:pt x="642816" y="246814"/>
                    <a:pt x="832802" y="319266"/>
                    <a:pt x="912162" y="483448"/>
                  </a:cubicBezTo>
                  <a:cubicBezTo>
                    <a:pt x="984318" y="642888"/>
                    <a:pt x="921790" y="838378"/>
                    <a:pt x="758265" y="915634"/>
                  </a:cubicBezTo>
                  <a:cubicBezTo>
                    <a:pt x="599523" y="990488"/>
                    <a:pt x="407136" y="925304"/>
                    <a:pt x="327775" y="76110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7982;p66">
              <a:extLst>
                <a:ext uri="{FF2B5EF4-FFF2-40B4-BE49-F238E27FC236}">
                  <a16:creationId xmlns:a16="http://schemas.microsoft.com/office/drawing/2014/main" id="{DD4F433E-9F26-4F81-898D-D45BE5969B86}"/>
                </a:ext>
              </a:extLst>
            </p:cNvPr>
            <p:cNvSpPr/>
            <p:nvPr/>
          </p:nvSpPr>
          <p:spPr>
            <a:xfrm>
              <a:off x="7014827" y="2420925"/>
              <a:ext cx="31590" cy="31593"/>
            </a:xfrm>
            <a:custGeom>
              <a:avLst/>
              <a:gdLst/>
              <a:ahLst/>
              <a:cxnLst/>
              <a:rect l="l" t="t" r="r" b="b"/>
              <a:pathLst>
                <a:path w="287380" h="287406" extrusionOk="0">
                  <a:moveTo>
                    <a:pt x="143794" y="59945"/>
                  </a:moveTo>
                  <a:cubicBezTo>
                    <a:pt x="190027" y="59945"/>
                    <a:pt x="227523" y="97435"/>
                    <a:pt x="227523" y="143680"/>
                  </a:cubicBezTo>
                  <a:cubicBezTo>
                    <a:pt x="227523" y="189929"/>
                    <a:pt x="190048" y="227420"/>
                    <a:pt x="143794" y="227420"/>
                  </a:cubicBezTo>
                  <a:cubicBezTo>
                    <a:pt x="97560" y="227420"/>
                    <a:pt x="60064" y="189931"/>
                    <a:pt x="60064" y="143685"/>
                  </a:cubicBezTo>
                  <a:cubicBezTo>
                    <a:pt x="60064" y="121481"/>
                    <a:pt x="68884" y="100186"/>
                    <a:pt x="84578" y="84483"/>
                  </a:cubicBezTo>
                  <a:cubicBezTo>
                    <a:pt x="100231" y="68706"/>
                    <a:pt x="121557" y="59867"/>
                    <a:pt x="143794" y="59945"/>
                  </a:cubicBezTo>
                  <a:lnTo>
                    <a:pt x="143794" y="59945"/>
                  </a:lnTo>
                  <a:moveTo>
                    <a:pt x="143794" y="0"/>
                  </a:moveTo>
                  <a:cubicBezTo>
                    <a:pt x="64433" y="-58"/>
                    <a:pt x="62" y="64234"/>
                    <a:pt x="0" y="143600"/>
                  </a:cubicBezTo>
                  <a:cubicBezTo>
                    <a:pt x="-62" y="222966"/>
                    <a:pt x="64226" y="287349"/>
                    <a:pt x="143586" y="287407"/>
                  </a:cubicBezTo>
                  <a:cubicBezTo>
                    <a:pt x="222947" y="287465"/>
                    <a:pt x="287318" y="223173"/>
                    <a:pt x="287380" y="143807"/>
                  </a:cubicBezTo>
                  <a:cubicBezTo>
                    <a:pt x="287380" y="143780"/>
                    <a:pt x="287380" y="143751"/>
                    <a:pt x="287380" y="143724"/>
                  </a:cubicBezTo>
                  <a:cubicBezTo>
                    <a:pt x="287401" y="64387"/>
                    <a:pt x="223134" y="46"/>
                    <a:pt x="143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7983;p66">
              <a:extLst>
                <a:ext uri="{FF2B5EF4-FFF2-40B4-BE49-F238E27FC236}">
                  <a16:creationId xmlns:a16="http://schemas.microsoft.com/office/drawing/2014/main" id="{AF9E616E-C654-4FF1-B459-AF3828006F29}"/>
                </a:ext>
              </a:extLst>
            </p:cNvPr>
            <p:cNvSpPr/>
            <p:nvPr/>
          </p:nvSpPr>
          <p:spPr>
            <a:xfrm>
              <a:off x="7053078" y="2565022"/>
              <a:ext cx="31585" cy="31588"/>
            </a:xfrm>
            <a:custGeom>
              <a:avLst/>
              <a:gdLst/>
              <a:ahLst/>
              <a:cxnLst/>
              <a:rect l="l" t="t" r="r" b="b"/>
              <a:pathLst>
                <a:path w="287338" h="287364" extrusionOk="0">
                  <a:moveTo>
                    <a:pt x="143752" y="60049"/>
                  </a:moveTo>
                  <a:cubicBezTo>
                    <a:pt x="189965" y="60070"/>
                    <a:pt x="227419" y="97548"/>
                    <a:pt x="227399" y="143786"/>
                  </a:cubicBezTo>
                  <a:cubicBezTo>
                    <a:pt x="227378" y="190003"/>
                    <a:pt x="189903" y="227461"/>
                    <a:pt x="143669" y="227440"/>
                  </a:cubicBezTo>
                  <a:cubicBezTo>
                    <a:pt x="97456" y="227420"/>
                    <a:pt x="60002" y="189941"/>
                    <a:pt x="60023" y="143703"/>
                  </a:cubicBezTo>
                  <a:cubicBezTo>
                    <a:pt x="60043" y="121526"/>
                    <a:pt x="68843" y="100261"/>
                    <a:pt x="84537" y="84565"/>
                  </a:cubicBezTo>
                  <a:cubicBezTo>
                    <a:pt x="100189" y="68787"/>
                    <a:pt x="121536" y="59966"/>
                    <a:pt x="143752" y="60049"/>
                  </a:cubicBezTo>
                  <a:lnTo>
                    <a:pt x="143752" y="60049"/>
                  </a:lnTo>
                  <a:moveTo>
                    <a:pt x="143752" y="0"/>
                  </a:moveTo>
                  <a:cubicBezTo>
                    <a:pt x="64412" y="-41"/>
                    <a:pt x="41" y="64252"/>
                    <a:pt x="0" y="143600"/>
                  </a:cubicBezTo>
                  <a:cubicBezTo>
                    <a:pt x="-41" y="222947"/>
                    <a:pt x="64246" y="287324"/>
                    <a:pt x="143586" y="287365"/>
                  </a:cubicBezTo>
                  <a:cubicBezTo>
                    <a:pt x="222926" y="287406"/>
                    <a:pt x="287297" y="223113"/>
                    <a:pt x="287338" y="143765"/>
                  </a:cubicBezTo>
                  <a:cubicBezTo>
                    <a:pt x="287338" y="143745"/>
                    <a:pt x="287338" y="143724"/>
                    <a:pt x="287338" y="143703"/>
                  </a:cubicBezTo>
                  <a:cubicBezTo>
                    <a:pt x="287380" y="64377"/>
                    <a:pt x="223092" y="41"/>
                    <a:pt x="143773" y="0"/>
                  </a:cubicBezTo>
                  <a:cubicBezTo>
                    <a:pt x="143773" y="0"/>
                    <a:pt x="143752" y="0"/>
                    <a:pt x="143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7984;p66">
              <a:extLst>
                <a:ext uri="{FF2B5EF4-FFF2-40B4-BE49-F238E27FC236}">
                  <a16:creationId xmlns:a16="http://schemas.microsoft.com/office/drawing/2014/main" id="{D313D28F-3964-4254-B364-3F6CCFDFD8E7}"/>
                </a:ext>
              </a:extLst>
            </p:cNvPr>
            <p:cNvSpPr/>
            <p:nvPr/>
          </p:nvSpPr>
          <p:spPr>
            <a:xfrm>
              <a:off x="6870734" y="2459164"/>
              <a:ext cx="31590" cy="31593"/>
            </a:xfrm>
            <a:custGeom>
              <a:avLst/>
              <a:gdLst/>
              <a:ahLst/>
              <a:cxnLst/>
              <a:rect l="l" t="t" r="r" b="b"/>
              <a:pathLst>
                <a:path w="287379" h="287406" extrusionOk="0">
                  <a:moveTo>
                    <a:pt x="143794" y="60049"/>
                  </a:moveTo>
                  <a:cubicBezTo>
                    <a:pt x="190035" y="60049"/>
                    <a:pt x="227523" y="97528"/>
                    <a:pt x="227525" y="143786"/>
                  </a:cubicBezTo>
                  <a:cubicBezTo>
                    <a:pt x="227525" y="190024"/>
                    <a:pt x="190039" y="227523"/>
                    <a:pt x="143798" y="227523"/>
                  </a:cubicBezTo>
                  <a:cubicBezTo>
                    <a:pt x="97554" y="227523"/>
                    <a:pt x="60066" y="190044"/>
                    <a:pt x="60066" y="143786"/>
                  </a:cubicBezTo>
                  <a:cubicBezTo>
                    <a:pt x="60066" y="121589"/>
                    <a:pt x="68882" y="100282"/>
                    <a:pt x="84578" y="84586"/>
                  </a:cubicBezTo>
                  <a:cubicBezTo>
                    <a:pt x="100246" y="68829"/>
                    <a:pt x="121569" y="59985"/>
                    <a:pt x="143794" y="60049"/>
                  </a:cubicBezTo>
                  <a:lnTo>
                    <a:pt x="143794" y="60049"/>
                  </a:lnTo>
                  <a:moveTo>
                    <a:pt x="143794" y="0"/>
                  </a:moveTo>
                  <a:cubicBezTo>
                    <a:pt x="64435" y="-58"/>
                    <a:pt x="58" y="64234"/>
                    <a:pt x="0" y="143600"/>
                  </a:cubicBezTo>
                  <a:cubicBezTo>
                    <a:pt x="-58" y="222968"/>
                    <a:pt x="64228" y="287344"/>
                    <a:pt x="143587" y="287407"/>
                  </a:cubicBezTo>
                  <a:cubicBezTo>
                    <a:pt x="222945" y="287469"/>
                    <a:pt x="287322" y="223175"/>
                    <a:pt x="287380" y="143807"/>
                  </a:cubicBezTo>
                  <a:cubicBezTo>
                    <a:pt x="287380" y="143786"/>
                    <a:pt x="287380" y="143745"/>
                    <a:pt x="287380" y="143724"/>
                  </a:cubicBezTo>
                  <a:cubicBezTo>
                    <a:pt x="287403" y="64387"/>
                    <a:pt x="223123" y="46"/>
                    <a:pt x="143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7985;p66">
              <a:extLst>
                <a:ext uri="{FF2B5EF4-FFF2-40B4-BE49-F238E27FC236}">
                  <a16:creationId xmlns:a16="http://schemas.microsoft.com/office/drawing/2014/main" id="{BD71B96A-B165-4841-B629-F927E224F3D3}"/>
                </a:ext>
              </a:extLst>
            </p:cNvPr>
            <p:cNvSpPr/>
            <p:nvPr/>
          </p:nvSpPr>
          <p:spPr>
            <a:xfrm>
              <a:off x="6908986" y="2603273"/>
              <a:ext cx="31585" cy="31588"/>
            </a:xfrm>
            <a:custGeom>
              <a:avLst/>
              <a:gdLst/>
              <a:ahLst/>
              <a:cxnLst/>
              <a:rect l="l" t="t" r="r" b="b"/>
              <a:pathLst>
                <a:path w="287338" h="287365" extrusionOk="0">
                  <a:moveTo>
                    <a:pt x="143752" y="60049"/>
                  </a:moveTo>
                  <a:cubicBezTo>
                    <a:pt x="189965" y="60070"/>
                    <a:pt x="227419" y="97548"/>
                    <a:pt x="227399" y="143786"/>
                  </a:cubicBezTo>
                  <a:cubicBezTo>
                    <a:pt x="227378" y="190003"/>
                    <a:pt x="189903" y="227461"/>
                    <a:pt x="143669" y="227441"/>
                  </a:cubicBezTo>
                  <a:cubicBezTo>
                    <a:pt x="97457" y="227420"/>
                    <a:pt x="60008" y="189941"/>
                    <a:pt x="60027" y="143703"/>
                  </a:cubicBezTo>
                  <a:cubicBezTo>
                    <a:pt x="60037" y="121527"/>
                    <a:pt x="68853" y="100261"/>
                    <a:pt x="84537" y="84566"/>
                  </a:cubicBezTo>
                  <a:cubicBezTo>
                    <a:pt x="100210" y="68808"/>
                    <a:pt x="121536" y="59966"/>
                    <a:pt x="143752" y="60049"/>
                  </a:cubicBezTo>
                  <a:lnTo>
                    <a:pt x="143752" y="60049"/>
                  </a:lnTo>
                  <a:moveTo>
                    <a:pt x="143752" y="0"/>
                  </a:moveTo>
                  <a:cubicBezTo>
                    <a:pt x="64406" y="-41"/>
                    <a:pt x="46" y="64252"/>
                    <a:pt x="0" y="143600"/>
                  </a:cubicBezTo>
                  <a:cubicBezTo>
                    <a:pt x="-45" y="222947"/>
                    <a:pt x="64240" y="287324"/>
                    <a:pt x="143587" y="287365"/>
                  </a:cubicBezTo>
                  <a:cubicBezTo>
                    <a:pt x="222926" y="287407"/>
                    <a:pt x="287297" y="223113"/>
                    <a:pt x="287338" y="143766"/>
                  </a:cubicBezTo>
                  <a:cubicBezTo>
                    <a:pt x="287338" y="143745"/>
                    <a:pt x="287338" y="143724"/>
                    <a:pt x="287338" y="143703"/>
                  </a:cubicBezTo>
                  <a:cubicBezTo>
                    <a:pt x="287380" y="64377"/>
                    <a:pt x="223092" y="41"/>
                    <a:pt x="143773" y="0"/>
                  </a:cubicBezTo>
                  <a:cubicBezTo>
                    <a:pt x="143773" y="0"/>
                    <a:pt x="143752" y="0"/>
                    <a:pt x="143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7986;p66">
              <a:extLst>
                <a:ext uri="{FF2B5EF4-FFF2-40B4-BE49-F238E27FC236}">
                  <a16:creationId xmlns:a16="http://schemas.microsoft.com/office/drawing/2014/main" id="{FAC926C7-820F-4EF2-9E0C-D0F2E1B5383C}"/>
                </a:ext>
              </a:extLst>
            </p:cNvPr>
            <p:cNvSpPr/>
            <p:nvPr/>
          </p:nvSpPr>
          <p:spPr>
            <a:xfrm>
              <a:off x="6961382" y="2408664"/>
              <a:ext cx="32644" cy="26225"/>
            </a:xfrm>
            <a:custGeom>
              <a:avLst/>
              <a:gdLst/>
              <a:ahLst/>
              <a:cxnLst/>
              <a:rect l="l" t="t" r="r" b="b"/>
              <a:pathLst>
                <a:path w="296970" h="238580" extrusionOk="0">
                  <a:moveTo>
                    <a:pt x="170813" y="226571"/>
                  </a:moveTo>
                  <a:lnTo>
                    <a:pt x="292535" y="41413"/>
                  </a:lnTo>
                  <a:cubicBezTo>
                    <a:pt x="300672" y="29117"/>
                    <a:pt x="297297" y="12559"/>
                    <a:pt x="284999" y="4427"/>
                  </a:cubicBezTo>
                  <a:cubicBezTo>
                    <a:pt x="280610" y="1532"/>
                    <a:pt x="275475" y="-8"/>
                    <a:pt x="270237" y="0"/>
                  </a:cubicBezTo>
                  <a:lnTo>
                    <a:pt x="26729" y="0"/>
                  </a:lnTo>
                  <a:cubicBezTo>
                    <a:pt x="11988" y="-21"/>
                    <a:pt x="21" y="11912"/>
                    <a:pt x="0" y="26653"/>
                  </a:cubicBezTo>
                  <a:cubicBezTo>
                    <a:pt x="0" y="31901"/>
                    <a:pt x="1532" y="37036"/>
                    <a:pt x="4431" y="41413"/>
                  </a:cubicBezTo>
                  <a:lnTo>
                    <a:pt x="126236" y="226529"/>
                  </a:lnTo>
                  <a:cubicBezTo>
                    <a:pt x="134311" y="238848"/>
                    <a:pt x="150833" y="242287"/>
                    <a:pt x="163152" y="234211"/>
                  </a:cubicBezTo>
                  <a:cubicBezTo>
                    <a:pt x="166196" y="232213"/>
                    <a:pt x="168805" y="229613"/>
                    <a:pt x="170813" y="2265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7987;p66">
              <a:extLst>
                <a:ext uri="{FF2B5EF4-FFF2-40B4-BE49-F238E27FC236}">
                  <a16:creationId xmlns:a16="http://schemas.microsoft.com/office/drawing/2014/main" id="{FB7D8913-179C-4F76-8C70-7E6CE68DC13E}"/>
                </a:ext>
              </a:extLst>
            </p:cNvPr>
            <p:cNvSpPr/>
            <p:nvPr/>
          </p:nvSpPr>
          <p:spPr>
            <a:xfrm>
              <a:off x="7066802" y="2515029"/>
              <a:ext cx="32644" cy="26224"/>
            </a:xfrm>
            <a:custGeom>
              <a:avLst/>
              <a:gdLst/>
              <a:ahLst/>
              <a:cxnLst/>
              <a:rect l="l" t="t" r="r" b="b"/>
              <a:pathLst>
                <a:path w="296970" h="238566" extrusionOk="0">
                  <a:moveTo>
                    <a:pt x="170813" y="226550"/>
                  </a:moveTo>
                  <a:lnTo>
                    <a:pt x="292535" y="41413"/>
                  </a:lnTo>
                  <a:cubicBezTo>
                    <a:pt x="300672" y="29113"/>
                    <a:pt x="297297" y="12569"/>
                    <a:pt x="284999" y="4431"/>
                  </a:cubicBezTo>
                  <a:cubicBezTo>
                    <a:pt x="280610" y="1532"/>
                    <a:pt x="275475" y="0"/>
                    <a:pt x="270237" y="0"/>
                  </a:cubicBezTo>
                  <a:lnTo>
                    <a:pt x="26730" y="0"/>
                  </a:lnTo>
                  <a:cubicBezTo>
                    <a:pt x="11988" y="-21"/>
                    <a:pt x="21" y="11906"/>
                    <a:pt x="0" y="26649"/>
                  </a:cubicBezTo>
                  <a:cubicBezTo>
                    <a:pt x="0" y="31909"/>
                    <a:pt x="1532" y="37044"/>
                    <a:pt x="4431" y="41413"/>
                  </a:cubicBezTo>
                  <a:lnTo>
                    <a:pt x="126215" y="226529"/>
                  </a:lnTo>
                  <a:cubicBezTo>
                    <a:pt x="134311" y="238850"/>
                    <a:pt x="150854" y="242266"/>
                    <a:pt x="163173" y="234191"/>
                  </a:cubicBezTo>
                  <a:cubicBezTo>
                    <a:pt x="166217" y="232182"/>
                    <a:pt x="168805" y="229594"/>
                    <a:pt x="170813" y="2265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7988;p66">
              <a:extLst>
                <a:ext uri="{FF2B5EF4-FFF2-40B4-BE49-F238E27FC236}">
                  <a16:creationId xmlns:a16="http://schemas.microsoft.com/office/drawing/2014/main" id="{F2F16E2D-0B6F-4DD7-BCAB-30D6573F775E}"/>
                </a:ext>
              </a:extLst>
            </p:cNvPr>
            <p:cNvSpPr/>
            <p:nvPr/>
          </p:nvSpPr>
          <p:spPr>
            <a:xfrm>
              <a:off x="6855969" y="2514531"/>
              <a:ext cx="32641" cy="26225"/>
            </a:xfrm>
            <a:custGeom>
              <a:avLst/>
              <a:gdLst/>
              <a:ahLst/>
              <a:cxnLst/>
              <a:rect l="l" t="t" r="r" b="b"/>
              <a:pathLst>
                <a:path w="296940" h="238575" extrusionOk="0">
                  <a:moveTo>
                    <a:pt x="170809" y="226571"/>
                  </a:moveTo>
                  <a:lnTo>
                    <a:pt x="292511" y="41413"/>
                  </a:lnTo>
                  <a:cubicBezTo>
                    <a:pt x="300641" y="29113"/>
                    <a:pt x="297264" y="12569"/>
                    <a:pt x="284970" y="4431"/>
                  </a:cubicBezTo>
                  <a:cubicBezTo>
                    <a:pt x="280593" y="1532"/>
                    <a:pt x="275460" y="0"/>
                    <a:pt x="270212" y="0"/>
                  </a:cubicBezTo>
                  <a:lnTo>
                    <a:pt x="26705" y="0"/>
                  </a:lnTo>
                  <a:cubicBezTo>
                    <a:pt x="11965" y="0"/>
                    <a:pt x="8" y="11927"/>
                    <a:pt x="0" y="26670"/>
                  </a:cubicBezTo>
                  <a:cubicBezTo>
                    <a:pt x="-4" y="31909"/>
                    <a:pt x="1536" y="37044"/>
                    <a:pt x="4427" y="41413"/>
                  </a:cubicBezTo>
                  <a:lnTo>
                    <a:pt x="126211" y="226529"/>
                  </a:lnTo>
                  <a:cubicBezTo>
                    <a:pt x="134298" y="238850"/>
                    <a:pt x="150843" y="242287"/>
                    <a:pt x="163167" y="234191"/>
                  </a:cubicBezTo>
                  <a:cubicBezTo>
                    <a:pt x="166206" y="232203"/>
                    <a:pt x="168807" y="229615"/>
                    <a:pt x="170809" y="2265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7989;p66">
              <a:extLst>
                <a:ext uri="{FF2B5EF4-FFF2-40B4-BE49-F238E27FC236}">
                  <a16:creationId xmlns:a16="http://schemas.microsoft.com/office/drawing/2014/main" id="{4F53130D-3B50-43D1-A1FF-71607418C948}"/>
                </a:ext>
              </a:extLst>
            </p:cNvPr>
            <p:cNvSpPr/>
            <p:nvPr/>
          </p:nvSpPr>
          <p:spPr>
            <a:xfrm>
              <a:off x="6961138" y="2620321"/>
              <a:ext cx="32644" cy="26225"/>
            </a:xfrm>
            <a:custGeom>
              <a:avLst/>
              <a:gdLst/>
              <a:ahLst/>
              <a:cxnLst/>
              <a:rect l="l" t="t" r="r" b="b"/>
              <a:pathLst>
                <a:path w="296970" h="238575" extrusionOk="0">
                  <a:moveTo>
                    <a:pt x="170813" y="226571"/>
                  </a:moveTo>
                  <a:lnTo>
                    <a:pt x="292535" y="41413"/>
                  </a:lnTo>
                  <a:cubicBezTo>
                    <a:pt x="300672" y="29114"/>
                    <a:pt x="297298" y="12569"/>
                    <a:pt x="284999" y="4431"/>
                  </a:cubicBezTo>
                  <a:cubicBezTo>
                    <a:pt x="280610" y="1532"/>
                    <a:pt x="275475" y="-21"/>
                    <a:pt x="270216" y="0"/>
                  </a:cubicBezTo>
                  <a:lnTo>
                    <a:pt x="26730" y="0"/>
                  </a:lnTo>
                  <a:cubicBezTo>
                    <a:pt x="11988" y="-21"/>
                    <a:pt x="21" y="11906"/>
                    <a:pt x="0" y="26649"/>
                  </a:cubicBezTo>
                  <a:cubicBezTo>
                    <a:pt x="0" y="31909"/>
                    <a:pt x="1532" y="37044"/>
                    <a:pt x="4431" y="41413"/>
                  </a:cubicBezTo>
                  <a:lnTo>
                    <a:pt x="126215" y="226530"/>
                  </a:lnTo>
                  <a:cubicBezTo>
                    <a:pt x="134311" y="238850"/>
                    <a:pt x="150854" y="242287"/>
                    <a:pt x="163173" y="234191"/>
                  </a:cubicBezTo>
                  <a:cubicBezTo>
                    <a:pt x="166217" y="232203"/>
                    <a:pt x="168805" y="229615"/>
                    <a:pt x="170813" y="2265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7990;p66">
              <a:extLst>
                <a:ext uri="{FF2B5EF4-FFF2-40B4-BE49-F238E27FC236}">
                  <a16:creationId xmlns:a16="http://schemas.microsoft.com/office/drawing/2014/main" id="{FBBF8207-5D49-43A4-96F6-CA7064F4D780}"/>
                </a:ext>
              </a:extLst>
            </p:cNvPr>
            <p:cNvSpPr/>
            <p:nvPr/>
          </p:nvSpPr>
          <p:spPr>
            <a:xfrm>
              <a:off x="7054767" y="2461042"/>
              <a:ext cx="28713" cy="28716"/>
            </a:xfrm>
            <a:custGeom>
              <a:avLst/>
              <a:gdLst/>
              <a:ahLst/>
              <a:cxnLst/>
              <a:rect l="l" t="t" r="r" b="b"/>
              <a:pathLst>
                <a:path w="261209" h="261233" extrusionOk="0">
                  <a:moveTo>
                    <a:pt x="215059" y="0"/>
                  </a:moveTo>
                  <a:cubicBezTo>
                    <a:pt x="240547" y="0"/>
                    <a:pt x="261209" y="0"/>
                    <a:pt x="261209" y="0"/>
                  </a:cubicBezTo>
                  <a:lnTo>
                    <a:pt x="261209" y="261233"/>
                  </a:lnTo>
                  <a:cubicBezTo>
                    <a:pt x="261209" y="261233"/>
                    <a:pt x="240547" y="261233"/>
                    <a:pt x="215059" y="261233"/>
                  </a:cubicBezTo>
                  <a:lnTo>
                    <a:pt x="46151" y="261233"/>
                  </a:lnTo>
                  <a:cubicBezTo>
                    <a:pt x="20662" y="261233"/>
                    <a:pt x="0" y="261233"/>
                    <a:pt x="0" y="261233"/>
                  </a:cubicBezTo>
                  <a:lnTo>
                    <a:pt x="0" y="0"/>
                  </a:lnTo>
                  <a:cubicBezTo>
                    <a:pt x="0" y="0"/>
                    <a:pt x="20662" y="0"/>
                    <a:pt x="46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7991;p66">
              <a:extLst>
                <a:ext uri="{FF2B5EF4-FFF2-40B4-BE49-F238E27FC236}">
                  <a16:creationId xmlns:a16="http://schemas.microsoft.com/office/drawing/2014/main" id="{36D8708C-CE28-4848-ABE3-384550E811F0}"/>
                </a:ext>
              </a:extLst>
            </p:cNvPr>
            <p:cNvSpPr/>
            <p:nvPr/>
          </p:nvSpPr>
          <p:spPr>
            <a:xfrm>
              <a:off x="7015845" y="2604968"/>
              <a:ext cx="28713" cy="28716"/>
            </a:xfrm>
            <a:custGeom>
              <a:avLst/>
              <a:gdLst/>
              <a:ahLst/>
              <a:cxnLst/>
              <a:rect l="l" t="t" r="r" b="b"/>
              <a:pathLst>
                <a:path w="261209" h="261233" extrusionOk="0">
                  <a:moveTo>
                    <a:pt x="215059" y="0"/>
                  </a:moveTo>
                  <a:cubicBezTo>
                    <a:pt x="240547" y="0"/>
                    <a:pt x="261209" y="0"/>
                    <a:pt x="261209" y="0"/>
                  </a:cubicBezTo>
                  <a:lnTo>
                    <a:pt x="261209" y="261234"/>
                  </a:lnTo>
                  <a:cubicBezTo>
                    <a:pt x="261209" y="261234"/>
                    <a:pt x="240547" y="261234"/>
                    <a:pt x="215059" y="261234"/>
                  </a:cubicBezTo>
                  <a:lnTo>
                    <a:pt x="46151" y="261234"/>
                  </a:lnTo>
                  <a:cubicBezTo>
                    <a:pt x="20662" y="261234"/>
                    <a:pt x="0" y="261234"/>
                    <a:pt x="0" y="261234"/>
                  </a:cubicBezTo>
                  <a:lnTo>
                    <a:pt x="0" y="0"/>
                  </a:lnTo>
                  <a:cubicBezTo>
                    <a:pt x="0" y="0"/>
                    <a:pt x="20662" y="0"/>
                    <a:pt x="46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7992;p66">
              <a:extLst>
                <a:ext uri="{FF2B5EF4-FFF2-40B4-BE49-F238E27FC236}">
                  <a16:creationId xmlns:a16="http://schemas.microsoft.com/office/drawing/2014/main" id="{566DC00A-BF4B-450C-95E9-29EE9CDF9647}"/>
                </a:ext>
              </a:extLst>
            </p:cNvPr>
            <p:cNvSpPr/>
            <p:nvPr/>
          </p:nvSpPr>
          <p:spPr>
            <a:xfrm>
              <a:off x="6910854" y="2422113"/>
              <a:ext cx="28713" cy="28716"/>
            </a:xfrm>
            <a:custGeom>
              <a:avLst/>
              <a:gdLst/>
              <a:ahLst/>
              <a:cxnLst/>
              <a:rect l="l" t="t" r="r" b="b"/>
              <a:pathLst>
                <a:path w="261209" h="261233" extrusionOk="0">
                  <a:moveTo>
                    <a:pt x="215059" y="0"/>
                  </a:moveTo>
                  <a:cubicBezTo>
                    <a:pt x="240547" y="0"/>
                    <a:pt x="261209" y="0"/>
                    <a:pt x="261209" y="0"/>
                  </a:cubicBezTo>
                  <a:lnTo>
                    <a:pt x="261209" y="261233"/>
                  </a:lnTo>
                  <a:cubicBezTo>
                    <a:pt x="261209" y="261233"/>
                    <a:pt x="240547" y="261233"/>
                    <a:pt x="215059" y="261233"/>
                  </a:cubicBezTo>
                  <a:lnTo>
                    <a:pt x="46151" y="261233"/>
                  </a:lnTo>
                  <a:cubicBezTo>
                    <a:pt x="20662" y="261233"/>
                    <a:pt x="0" y="261233"/>
                    <a:pt x="0" y="261233"/>
                  </a:cubicBezTo>
                  <a:lnTo>
                    <a:pt x="0" y="0"/>
                  </a:lnTo>
                  <a:cubicBezTo>
                    <a:pt x="0" y="0"/>
                    <a:pt x="20662" y="0"/>
                    <a:pt x="46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7993;p66">
              <a:extLst>
                <a:ext uri="{FF2B5EF4-FFF2-40B4-BE49-F238E27FC236}">
                  <a16:creationId xmlns:a16="http://schemas.microsoft.com/office/drawing/2014/main" id="{6A64A5B3-AA26-463D-954A-16E90CE547A6}"/>
                </a:ext>
              </a:extLst>
            </p:cNvPr>
            <p:cNvSpPr/>
            <p:nvPr/>
          </p:nvSpPr>
          <p:spPr>
            <a:xfrm>
              <a:off x="6871934" y="2566106"/>
              <a:ext cx="28713" cy="28716"/>
            </a:xfrm>
            <a:custGeom>
              <a:avLst/>
              <a:gdLst/>
              <a:ahLst/>
              <a:cxnLst/>
              <a:rect l="l" t="t" r="r" b="b"/>
              <a:pathLst>
                <a:path w="261209" h="261233" extrusionOk="0">
                  <a:moveTo>
                    <a:pt x="215059" y="0"/>
                  </a:moveTo>
                  <a:cubicBezTo>
                    <a:pt x="240547" y="0"/>
                    <a:pt x="261209" y="0"/>
                    <a:pt x="261209" y="0"/>
                  </a:cubicBezTo>
                  <a:lnTo>
                    <a:pt x="261209" y="261234"/>
                  </a:lnTo>
                  <a:cubicBezTo>
                    <a:pt x="261209" y="261234"/>
                    <a:pt x="240547" y="261234"/>
                    <a:pt x="215059" y="261234"/>
                  </a:cubicBezTo>
                  <a:lnTo>
                    <a:pt x="46151" y="261234"/>
                  </a:lnTo>
                  <a:cubicBezTo>
                    <a:pt x="20662" y="261234"/>
                    <a:pt x="0" y="261234"/>
                    <a:pt x="0" y="261234"/>
                  </a:cubicBezTo>
                  <a:lnTo>
                    <a:pt x="0" y="0"/>
                  </a:lnTo>
                  <a:cubicBezTo>
                    <a:pt x="0" y="0"/>
                    <a:pt x="20662" y="0"/>
                    <a:pt x="46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21" name="Google Shape;7994;p66">
            <a:extLst>
              <a:ext uri="{FF2B5EF4-FFF2-40B4-BE49-F238E27FC236}">
                <a16:creationId xmlns:a16="http://schemas.microsoft.com/office/drawing/2014/main" id="{1EFC8C61-DB6D-42F6-B98F-B105961CDBDE}"/>
              </a:ext>
            </a:extLst>
          </p:cNvPr>
          <p:cNvSpPr/>
          <p:nvPr/>
        </p:nvSpPr>
        <p:spPr>
          <a:xfrm>
            <a:off x="6749139" y="2814367"/>
            <a:ext cx="44884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Workspace</a:t>
            </a:r>
            <a:endParaRPr sz="7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22" name="Google Shape;7995;p66">
            <a:extLst>
              <a:ext uri="{FF2B5EF4-FFF2-40B4-BE49-F238E27FC236}">
                <a16:creationId xmlns:a16="http://schemas.microsoft.com/office/drawing/2014/main" id="{963C3107-8368-4457-9CD6-651A930CE308}"/>
              </a:ext>
            </a:extLst>
          </p:cNvPr>
          <p:cNvSpPr txBox="1"/>
          <p:nvPr/>
        </p:nvSpPr>
        <p:spPr>
          <a:xfrm>
            <a:off x="2427248" y="3156302"/>
            <a:ext cx="176841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Attackers accessing restricted information resources.</a:t>
            </a:r>
            <a:endParaRPr/>
          </a:p>
        </p:txBody>
      </p:sp>
      <p:grpSp>
        <p:nvGrpSpPr>
          <p:cNvPr id="123" name="Group 122">
            <a:extLst>
              <a:ext uri="{FF2B5EF4-FFF2-40B4-BE49-F238E27FC236}">
                <a16:creationId xmlns:a16="http://schemas.microsoft.com/office/drawing/2014/main" id="{8E46983C-4114-4D7F-BCC5-1F382FB87482}"/>
              </a:ext>
            </a:extLst>
          </p:cNvPr>
          <p:cNvGrpSpPr/>
          <p:nvPr/>
        </p:nvGrpSpPr>
        <p:grpSpPr>
          <a:xfrm>
            <a:off x="4726071" y="3928531"/>
            <a:ext cx="391804" cy="391804"/>
            <a:chOff x="4726071" y="3928531"/>
            <a:chExt cx="391804" cy="391804"/>
          </a:xfrm>
        </p:grpSpPr>
        <p:sp>
          <p:nvSpPr>
            <p:cNvPr id="124" name="Google Shape;7998;p66">
              <a:extLst>
                <a:ext uri="{FF2B5EF4-FFF2-40B4-BE49-F238E27FC236}">
                  <a16:creationId xmlns:a16="http://schemas.microsoft.com/office/drawing/2014/main" id="{60F0B121-3A7E-481B-95D9-49F71B164DF7}"/>
                </a:ext>
              </a:extLst>
            </p:cNvPr>
            <p:cNvSpPr/>
            <p:nvPr/>
          </p:nvSpPr>
          <p:spPr>
            <a:xfrm>
              <a:off x="4726071" y="3928531"/>
              <a:ext cx="391804" cy="391804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7999;p66">
              <a:extLst>
                <a:ext uri="{FF2B5EF4-FFF2-40B4-BE49-F238E27FC236}">
                  <a16:creationId xmlns:a16="http://schemas.microsoft.com/office/drawing/2014/main" id="{9909FC8C-5365-49E5-8057-CE85CA65F405}"/>
                </a:ext>
              </a:extLst>
            </p:cNvPr>
            <p:cNvSpPr/>
            <p:nvPr/>
          </p:nvSpPr>
          <p:spPr>
            <a:xfrm>
              <a:off x="4875079" y="4051775"/>
              <a:ext cx="94019" cy="14373"/>
            </a:xfrm>
            <a:custGeom>
              <a:avLst/>
              <a:gdLst/>
              <a:ahLst/>
              <a:cxnLst/>
              <a:rect l="l" t="t" r="r" b="b"/>
              <a:pathLst>
                <a:path w="188038" h="28745" extrusionOk="0">
                  <a:moveTo>
                    <a:pt x="174607" y="0"/>
                  </a:moveTo>
                  <a:lnTo>
                    <a:pt x="13431" y="0"/>
                  </a:lnTo>
                  <a:cubicBezTo>
                    <a:pt x="5493" y="539"/>
                    <a:pt x="-505" y="7410"/>
                    <a:pt x="34" y="15348"/>
                  </a:cubicBezTo>
                  <a:cubicBezTo>
                    <a:pt x="521" y="22536"/>
                    <a:pt x="6243" y="28258"/>
                    <a:pt x="13431" y="28746"/>
                  </a:cubicBezTo>
                  <a:lnTo>
                    <a:pt x="174607" y="28746"/>
                  </a:lnTo>
                  <a:cubicBezTo>
                    <a:pt x="182545" y="28207"/>
                    <a:pt x="188543" y="21336"/>
                    <a:pt x="188005" y="13398"/>
                  </a:cubicBezTo>
                  <a:cubicBezTo>
                    <a:pt x="187517" y="6210"/>
                    <a:pt x="181795" y="488"/>
                    <a:pt x="1746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8000;p66">
              <a:extLst>
                <a:ext uri="{FF2B5EF4-FFF2-40B4-BE49-F238E27FC236}">
                  <a16:creationId xmlns:a16="http://schemas.microsoft.com/office/drawing/2014/main" id="{A83E1774-95C6-4AF1-8E05-EAA52F21856B}"/>
                </a:ext>
              </a:extLst>
            </p:cNvPr>
            <p:cNvSpPr/>
            <p:nvPr/>
          </p:nvSpPr>
          <p:spPr>
            <a:xfrm>
              <a:off x="4874625" y="4092152"/>
              <a:ext cx="94928" cy="14340"/>
            </a:xfrm>
            <a:custGeom>
              <a:avLst/>
              <a:gdLst/>
              <a:ahLst/>
              <a:cxnLst/>
              <a:rect l="l" t="t" r="r" b="b"/>
              <a:pathLst>
                <a:path w="189855" h="28679" extrusionOk="0">
                  <a:moveTo>
                    <a:pt x="175516" y="0"/>
                  </a:moveTo>
                  <a:lnTo>
                    <a:pt x="14340" y="0"/>
                  </a:lnTo>
                  <a:cubicBezTo>
                    <a:pt x="6420" y="0"/>
                    <a:pt x="0" y="6420"/>
                    <a:pt x="0" y="14340"/>
                  </a:cubicBezTo>
                  <a:cubicBezTo>
                    <a:pt x="0" y="22260"/>
                    <a:pt x="6420" y="28680"/>
                    <a:pt x="14340" y="28680"/>
                  </a:cubicBezTo>
                  <a:lnTo>
                    <a:pt x="175516" y="28680"/>
                  </a:lnTo>
                  <a:cubicBezTo>
                    <a:pt x="183436" y="28680"/>
                    <a:pt x="189856" y="22260"/>
                    <a:pt x="189856" y="14340"/>
                  </a:cubicBezTo>
                  <a:cubicBezTo>
                    <a:pt x="189856" y="6420"/>
                    <a:pt x="183436" y="0"/>
                    <a:pt x="175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8001;p66">
              <a:extLst>
                <a:ext uri="{FF2B5EF4-FFF2-40B4-BE49-F238E27FC236}">
                  <a16:creationId xmlns:a16="http://schemas.microsoft.com/office/drawing/2014/main" id="{F6B00820-E980-4CFF-931D-2245C9B1C8B9}"/>
                </a:ext>
              </a:extLst>
            </p:cNvPr>
            <p:cNvSpPr/>
            <p:nvPr/>
          </p:nvSpPr>
          <p:spPr>
            <a:xfrm>
              <a:off x="4874625" y="4132528"/>
              <a:ext cx="49628" cy="14340"/>
            </a:xfrm>
            <a:custGeom>
              <a:avLst/>
              <a:gdLst/>
              <a:ahLst/>
              <a:cxnLst/>
              <a:rect l="l" t="t" r="r" b="b"/>
              <a:pathLst>
                <a:path w="99256" h="28679" extrusionOk="0">
                  <a:moveTo>
                    <a:pt x="84916" y="0"/>
                  </a:moveTo>
                  <a:lnTo>
                    <a:pt x="14340" y="0"/>
                  </a:lnTo>
                  <a:cubicBezTo>
                    <a:pt x="6420" y="0"/>
                    <a:pt x="0" y="6420"/>
                    <a:pt x="0" y="14340"/>
                  </a:cubicBezTo>
                  <a:cubicBezTo>
                    <a:pt x="0" y="22260"/>
                    <a:pt x="6420" y="28680"/>
                    <a:pt x="14340" y="28680"/>
                  </a:cubicBezTo>
                  <a:lnTo>
                    <a:pt x="84916" y="28680"/>
                  </a:lnTo>
                  <a:cubicBezTo>
                    <a:pt x="92836" y="28680"/>
                    <a:pt x="99256" y="22260"/>
                    <a:pt x="99256" y="14340"/>
                  </a:cubicBezTo>
                  <a:cubicBezTo>
                    <a:pt x="99256" y="6420"/>
                    <a:pt x="92836" y="0"/>
                    <a:pt x="849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8002;p66">
              <a:extLst>
                <a:ext uri="{FF2B5EF4-FFF2-40B4-BE49-F238E27FC236}">
                  <a16:creationId xmlns:a16="http://schemas.microsoft.com/office/drawing/2014/main" id="{FB478611-6AD9-4BCE-AC84-CBE6B83E9F0A}"/>
                </a:ext>
              </a:extLst>
            </p:cNvPr>
            <p:cNvSpPr/>
            <p:nvPr/>
          </p:nvSpPr>
          <p:spPr>
            <a:xfrm>
              <a:off x="4833224" y="4006442"/>
              <a:ext cx="176408" cy="222533"/>
            </a:xfrm>
            <a:custGeom>
              <a:avLst/>
              <a:gdLst/>
              <a:ahLst/>
              <a:cxnLst/>
              <a:rect l="l" t="t" r="r" b="b"/>
              <a:pathLst>
                <a:path w="352815" h="445066" extrusionOk="0">
                  <a:moveTo>
                    <a:pt x="32314" y="392201"/>
                  </a:moveTo>
                  <a:lnTo>
                    <a:pt x="32314" y="52866"/>
                  </a:lnTo>
                  <a:cubicBezTo>
                    <a:pt x="32351" y="41531"/>
                    <a:pt x="41531" y="32351"/>
                    <a:pt x="52866" y="32314"/>
                  </a:cubicBezTo>
                  <a:lnTo>
                    <a:pt x="300015" y="32314"/>
                  </a:lnTo>
                  <a:cubicBezTo>
                    <a:pt x="311351" y="32351"/>
                    <a:pt x="320531" y="41531"/>
                    <a:pt x="320567" y="52866"/>
                  </a:cubicBezTo>
                  <a:lnTo>
                    <a:pt x="320567" y="254484"/>
                  </a:lnTo>
                  <a:lnTo>
                    <a:pt x="352815" y="254484"/>
                  </a:lnTo>
                  <a:lnTo>
                    <a:pt x="352815" y="52866"/>
                  </a:lnTo>
                  <a:cubicBezTo>
                    <a:pt x="352815" y="23669"/>
                    <a:pt x="329147" y="0"/>
                    <a:pt x="299949" y="0"/>
                  </a:cubicBezTo>
                  <a:lnTo>
                    <a:pt x="52866" y="0"/>
                  </a:lnTo>
                  <a:cubicBezTo>
                    <a:pt x="23669" y="0"/>
                    <a:pt x="0" y="23669"/>
                    <a:pt x="0" y="52866"/>
                  </a:cubicBezTo>
                  <a:lnTo>
                    <a:pt x="0" y="392201"/>
                  </a:lnTo>
                  <a:cubicBezTo>
                    <a:pt x="0" y="421398"/>
                    <a:pt x="23669" y="445067"/>
                    <a:pt x="52866" y="445067"/>
                  </a:cubicBezTo>
                  <a:lnTo>
                    <a:pt x="169502" y="445067"/>
                  </a:lnTo>
                  <a:lnTo>
                    <a:pt x="169502" y="412488"/>
                  </a:lnTo>
                  <a:lnTo>
                    <a:pt x="52866" y="412488"/>
                  </a:lnTo>
                  <a:cubicBezTo>
                    <a:pt x="41618" y="412489"/>
                    <a:pt x="32459" y="403448"/>
                    <a:pt x="32314" y="3922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8003;p66">
              <a:extLst>
                <a:ext uri="{FF2B5EF4-FFF2-40B4-BE49-F238E27FC236}">
                  <a16:creationId xmlns:a16="http://schemas.microsoft.com/office/drawing/2014/main" id="{9A71CB0B-231A-4DB0-B859-BB566D4DE3DF}"/>
                </a:ext>
              </a:extLst>
            </p:cNvPr>
            <p:cNvSpPr/>
            <p:nvPr/>
          </p:nvSpPr>
          <p:spPr>
            <a:xfrm>
              <a:off x="4925797" y="4149412"/>
              <a:ext cx="105286" cy="122683"/>
            </a:xfrm>
            <a:custGeom>
              <a:avLst/>
              <a:gdLst/>
              <a:ahLst/>
              <a:cxnLst/>
              <a:rect l="l" t="t" r="r" b="b"/>
              <a:pathLst>
                <a:path w="210572" h="245365" extrusionOk="0">
                  <a:moveTo>
                    <a:pt x="209565" y="206905"/>
                  </a:moveTo>
                  <a:lnTo>
                    <a:pt x="172030" y="147893"/>
                  </a:lnTo>
                  <a:lnTo>
                    <a:pt x="183727" y="142276"/>
                  </a:lnTo>
                  <a:cubicBezTo>
                    <a:pt x="185920" y="141237"/>
                    <a:pt x="187237" y="138945"/>
                    <a:pt x="187031" y="136527"/>
                  </a:cubicBezTo>
                  <a:lnTo>
                    <a:pt x="185643" y="118354"/>
                  </a:lnTo>
                  <a:cubicBezTo>
                    <a:pt x="185677" y="116037"/>
                    <a:pt x="186290" y="113765"/>
                    <a:pt x="187427" y="111746"/>
                  </a:cubicBezTo>
                  <a:lnTo>
                    <a:pt x="197802" y="96613"/>
                  </a:lnTo>
                  <a:cubicBezTo>
                    <a:pt x="199157" y="94619"/>
                    <a:pt x="199157" y="91999"/>
                    <a:pt x="197802" y="90005"/>
                  </a:cubicBezTo>
                  <a:lnTo>
                    <a:pt x="187427" y="74872"/>
                  </a:lnTo>
                  <a:cubicBezTo>
                    <a:pt x="186305" y="72846"/>
                    <a:pt x="185694" y="70578"/>
                    <a:pt x="185643" y="68263"/>
                  </a:cubicBezTo>
                  <a:lnTo>
                    <a:pt x="187031" y="50025"/>
                  </a:lnTo>
                  <a:cubicBezTo>
                    <a:pt x="187237" y="47607"/>
                    <a:pt x="185920" y="45315"/>
                    <a:pt x="183727" y="44275"/>
                  </a:cubicBezTo>
                  <a:lnTo>
                    <a:pt x="167272" y="36412"/>
                  </a:lnTo>
                  <a:cubicBezTo>
                    <a:pt x="165218" y="35218"/>
                    <a:pt x="163510" y="33510"/>
                    <a:pt x="162316" y="31455"/>
                  </a:cubicBezTo>
                  <a:lnTo>
                    <a:pt x="154386" y="15001"/>
                  </a:lnTo>
                  <a:cubicBezTo>
                    <a:pt x="153370" y="12818"/>
                    <a:pt x="151103" y="11500"/>
                    <a:pt x="148703" y="11697"/>
                  </a:cubicBezTo>
                  <a:lnTo>
                    <a:pt x="130464" y="13084"/>
                  </a:lnTo>
                  <a:cubicBezTo>
                    <a:pt x="128148" y="13043"/>
                    <a:pt x="125878" y="12430"/>
                    <a:pt x="123856" y="11300"/>
                  </a:cubicBezTo>
                  <a:lnTo>
                    <a:pt x="108657" y="991"/>
                  </a:lnTo>
                  <a:lnTo>
                    <a:pt x="108657" y="991"/>
                  </a:lnTo>
                  <a:cubicBezTo>
                    <a:pt x="107688" y="425"/>
                    <a:pt x="106604" y="86"/>
                    <a:pt x="105485" y="0"/>
                  </a:cubicBezTo>
                  <a:cubicBezTo>
                    <a:pt x="104338" y="44"/>
                    <a:pt x="103222" y="385"/>
                    <a:pt x="102247" y="991"/>
                  </a:cubicBezTo>
                  <a:lnTo>
                    <a:pt x="102247" y="991"/>
                  </a:lnTo>
                  <a:lnTo>
                    <a:pt x="86916" y="11102"/>
                  </a:lnTo>
                  <a:cubicBezTo>
                    <a:pt x="84879" y="12196"/>
                    <a:pt x="82618" y="12806"/>
                    <a:pt x="80307" y="12886"/>
                  </a:cubicBezTo>
                  <a:lnTo>
                    <a:pt x="62069" y="11498"/>
                  </a:lnTo>
                  <a:cubicBezTo>
                    <a:pt x="59674" y="11321"/>
                    <a:pt x="57416" y="12633"/>
                    <a:pt x="56386" y="14803"/>
                  </a:cubicBezTo>
                  <a:lnTo>
                    <a:pt x="48456" y="31257"/>
                  </a:lnTo>
                  <a:cubicBezTo>
                    <a:pt x="47262" y="33312"/>
                    <a:pt x="45554" y="35020"/>
                    <a:pt x="43499" y="36213"/>
                  </a:cubicBezTo>
                  <a:lnTo>
                    <a:pt x="27045" y="44077"/>
                  </a:lnTo>
                  <a:cubicBezTo>
                    <a:pt x="24878" y="45145"/>
                    <a:pt x="23572" y="47417"/>
                    <a:pt x="23741" y="49826"/>
                  </a:cubicBezTo>
                  <a:lnTo>
                    <a:pt x="25128" y="68065"/>
                  </a:lnTo>
                  <a:cubicBezTo>
                    <a:pt x="25078" y="70380"/>
                    <a:pt x="24466" y="72648"/>
                    <a:pt x="23344" y="74673"/>
                  </a:cubicBezTo>
                  <a:lnTo>
                    <a:pt x="12969" y="89806"/>
                  </a:lnTo>
                  <a:cubicBezTo>
                    <a:pt x="11577" y="91789"/>
                    <a:pt x="11577" y="94432"/>
                    <a:pt x="12969" y="96415"/>
                  </a:cubicBezTo>
                  <a:lnTo>
                    <a:pt x="23476" y="111614"/>
                  </a:lnTo>
                  <a:cubicBezTo>
                    <a:pt x="24614" y="113633"/>
                    <a:pt x="25227" y="115905"/>
                    <a:pt x="25261" y="118222"/>
                  </a:cubicBezTo>
                  <a:lnTo>
                    <a:pt x="23476" y="136527"/>
                  </a:lnTo>
                  <a:cubicBezTo>
                    <a:pt x="23270" y="138945"/>
                    <a:pt x="24587" y="141237"/>
                    <a:pt x="26780" y="142276"/>
                  </a:cubicBezTo>
                  <a:lnTo>
                    <a:pt x="38477" y="147893"/>
                  </a:lnTo>
                  <a:lnTo>
                    <a:pt x="942" y="206905"/>
                  </a:lnTo>
                  <a:cubicBezTo>
                    <a:pt x="-810" y="209596"/>
                    <a:pt x="-48" y="213199"/>
                    <a:pt x="2644" y="214951"/>
                  </a:cubicBezTo>
                  <a:cubicBezTo>
                    <a:pt x="4096" y="215897"/>
                    <a:pt x="5896" y="216145"/>
                    <a:pt x="7550" y="215628"/>
                  </a:cubicBezTo>
                  <a:lnTo>
                    <a:pt x="42905" y="205848"/>
                  </a:lnTo>
                  <a:lnTo>
                    <a:pt x="52949" y="241136"/>
                  </a:lnTo>
                  <a:cubicBezTo>
                    <a:pt x="53675" y="243495"/>
                    <a:pt x="55772" y="245173"/>
                    <a:pt x="58236" y="245365"/>
                  </a:cubicBezTo>
                  <a:lnTo>
                    <a:pt x="58236" y="245365"/>
                  </a:lnTo>
                  <a:cubicBezTo>
                    <a:pt x="60610" y="245358"/>
                    <a:pt x="62747" y="243924"/>
                    <a:pt x="63655" y="241730"/>
                  </a:cubicBezTo>
                  <a:lnTo>
                    <a:pt x="90088" y="178027"/>
                  </a:lnTo>
                  <a:lnTo>
                    <a:pt x="101586" y="185891"/>
                  </a:lnTo>
                  <a:lnTo>
                    <a:pt x="101586" y="185891"/>
                  </a:lnTo>
                  <a:lnTo>
                    <a:pt x="102577" y="186419"/>
                  </a:lnTo>
                  <a:lnTo>
                    <a:pt x="103040" y="186419"/>
                  </a:lnTo>
                  <a:cubicBezTo>
                    <a:pt x="103544" y="186488"/>
                    <a:pt x="104056" y="186488"/>
                    <a:pt x="104560" y="186419"/>
                  </a:cubicBezTo>
                  <a:lnTo>
                    <a:pt x="104560" y="186419"/>
                  </a:lnTo>
                  <a:cubicBezTo>
                    <a:pt x="105064" y="186488"/>
                    <a:pt x="105575" y="186488"/>
                    <a:pt x="106080" y="186419"/>
                  </a:cubicBezTo>
                  <a:lnTo>
                    <a:pt x="106542" y="186419"/>
                  </a:lnTo>
                  <a:lnTo>
                    <a:pt x="107600" y="185891"/>
                  </a:lnTo>
                  <a:lnTo>
                    <a:pt x="107600" y="185891"/>
                  </a:lnTo>
                  <a:lnTo>
                    <a:pt x="119098" y="178027"/>
                  </a:lnTo>
                  <a:lnTo>
                    <a:pt x="145531" y="241730"/>
                  </a:lnTo>
                  <a:cubicBezTo>
                    <a:pt x="146438" y="243924"/>
                    <a:pt x="148576" y="245358"/>
                    <a:pt x="150950" y="245365"/>
                  </a:cubicBezTo>
                  <a:lnTo>
                    <a:pt x="151280" y="245365"/>
                  </a:lnTo>
                  <a:cubicBezTo>
                    <a:pt x="153744" y="245173"/>
                    <a:pt x="155841" y="243495"/>
                    <a:pt x="156567" y="241136"/>
                  </a:cubicBezTo>
                  <a:lnTo>
                    <a:pt x="167735" y="205848"/>
                  </a:lnTo>
                  <a:lnTo>
                    <a:pt x="203023" y="215892"/>
                  </a:lnTo>
                  <a:cubicBezTo>
                    <a:pt x="206089" y="216850"/>
                    <a:pt x="209350" y="215141"/>
                    <a:pt x="210308" y="212076"/>
                  </a:cubicBezTo>
                  <a:cubicBezTo>
                    <a:pt x="210825" y="210421"/>
                    <a:pt x="210577" y="208622"/>
                    <a:pt x="209631" y="207169"/>
                  </a:cubicBezTo>
                  <a:close/>
                  <a:moveTo>
                    <a:pt x="105551" y="149149"/>
                  </a:moveTo>
                  <a:cubicBezTo>
                    <a:pt x="74602" y="149149"/>
                    <a:pt x="49513" y="124060"/>
                    <a:pt x="49513" y="93111"/>
                  </a:cubicBezTo>
                  <a:cubicBezTo>
                    <a:pt x="49513" y="62161"/>
                    <a:pt x="74602" y="37072"/>
                    <a:pt x="105551" y="37072"/>
                  </a:cubicBezTo>
                  <a:cubicBezTo>
                    <a:pt x="136500" y="37072"/>
                    <a:pt x="161589" y="62161"/>
                    <a:pt x="161589" y="93111"/>
                  </a:cubicBezTo>
                  <a:cubicBezTo>
                    <a:pt x="161589" y="124060"/>
                    <a:pt x="136500" y="149149"/>
                    <a:pt x="105551" y="1491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30" name="Group 129">
            <a:extLst>
              <a:ext uri="{FF2B5EF4-FFF2-40B4-BE49-F238E27FC236}">
                <a16:creationId xmlns:a16="http://schemas.microsoft.com/office/drawing/2014/main" id="{858F85AB-3874-455E-951E-1FF448F0FC02}"/>
              </a:ext>
            </a:extLst>
          </p:cNvPr>
          <p:cNvGrpSpPr/>
          <p:nvPr/>
        </p:nvGrpSpPr>
        <p:grpSpPr>
          <a:xfrm>
            <a:off x="5634020" y="4058909"/>
            <a:ext cx="145788" cy="145788"/>
            <a:chOff x="5634020" y="4058909"/>
            <a:chExt cx="145788" cy="145788"/>
          </a:xfrm>
        </p:grpSpPr>
        <p:sp>
          <p:nvSpPr>
            <p:cNvPr id="131" name="Google Shape;8005;p66">
              <a:extLst>
                <a:ext uri="{FF2B5EF4-FFF2-40B4-BE49-F238E27FC236}">
                  <a16:creationId xmlns:a16="http://schemas.microsoft.com/office/drawing/2014/main" id="{A2FDBB43-9992-4EC5-A194-9896B1E01839}"/>
                </a:ext>
              </a:extLst>
            </p:cNvPr>
            <p:cNvSpPr/>
            <p:nvPr/>
          </p:nvSpPr>
          <p:spPr>
            <a:xfrm>
              <a:off x="5634020" y="4058909"/>
              <a:ext cx="145788" cy="14578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2" name="Google Shape;8006;p66">
              <a:extLst>
                <a:ext uri="{FF2B5EF4-FFF2-40B4-BE49-F238E27FC236}">
                  <a16:creationId xmlns:a16="http://schemas.microsoft.com/office/drawing/2014/main" id="{F159A514-443E-4B58-ABB3-071E75C4BFD4}"/>
                </a:ext>
              </a:extLst>
            </p:cNvPr>
            <p:cNvSpPr/>
            <p:nvPr/>
          </p:nvSpPr>
          <p:spPr>
            <a:xfrm>
              <a:off x="5689465" y="4104767"/>
              <a:ext cx="34984" cy="5348"/>
            </a:xfrm>
            <a:custGeom>
              <a:avLst/>
              <a:gdLst/>
              <a:ahLst/>
              <a:cxnLst/>
              <a:rect l="l" t="t" r="r" b="b"/>
              <a:pathLst>
                <a:path w="188038" h="28745" extrusionOk="0">
                  <a:moveTo>
                    <a:pt x="174607" y="0"/>
                  </a:moveTo>
                  <a:lnTo>
                    <a:pt x="13431" y="0"/>
                  </a:lnTo>
                  <a:cubicBezTo>
                    <a:pt x="5493" y="539"/>
                    <a:pt x="-505" y="7410"/>
                    <a:pt x="34" y="15348"/>
                  </a:cubicBezTo>
                  <a:cubicBezTo>
                    <a:pt x="521" y="22536"/>
                    <a:pt x="6243" y="28258"/>
                    <a:pt x="13431" y="28746"/>
                  </a:cubicBezTo>
                  <a:lnTo>
                    <a:pt x="174607" y="28746"/>
                  </a:lnTo>
                  <a:cubicBezTo>
                    <a:pt x="182545" y="28207"/>
                    <a:pt x="188543" y="21336"/>
                    <a:pt x="188005" y="13398"/>
                  </a:cubicBezTo>
                  <a:cubicBezTo>
                    <a:pt x="187517" y="6210"/>
                    <a:pt x="181795" y="488"/>
                    <a:pt x="17460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3" name="Google Shape;8007;p66">
              <a:extLst>
                <a:ext uri="{FF2B5EF4-FFF2-40B4-BE49-F238E27FC236}">
                  <a16:creationId xmlns:a16="http://schemas.microsoft.com/office/drawing/2014/main" id="{51149DA4-8EBE-42C2-A5B1-C71E19E71231}"/>
                </a:ext>
              </a:extLst>
            </p:cNvPr>
            <p:cNvSpPr/>
            <p:nvPr/>
          </p:nvSpPr>
          <p:spPr>
            <a:xfrm>
              <a:off x="5689296" y="4119791"/>
              <a:ext cx="35322" cy="5336"/>
            </a:xfrm>
            <a:custGeom>
              <a:avLst/>
              <a:gdLst/>
              <a:ahLst/>
              <a:cxnLst/>
              <a:rect l="l" t="t" r="r" b="b"/>
              <a:pathLst>
                <a:path w="189855" h="28679" extrusionOk="0">
                  <a:moveTo>
                    <a:pt x="175516" y="0"/>
                  </a:moveTo>
                  <a:lnTo>
                    <a:pt x="14340" y="0"/>
                  </a:lnTo>
                  <a:cubicBezTo>
                    <a:pt x="6420" y="0"/>
                    <a:pt x="0" y="6420"/>
                    <a:pt x="0" y="14340"/>
                  </a:cubicBezTo>
                  <a:cubicBezTo>
                    <a:pt x="0" y="22260"/>
                    <a:pt x="6420" y="28680"/>
                    <a:pt x="14340" y="28680"/>
                  </a:cubicBezTo>
                  <a:lnTo>
                    <a:pt x="175516" y="28680"/>
                  </a:lnTo>
                  <a:cubicBezTo>
                    <a:pt x="183436" y="28680"/>
                    <a:pt x="189856" y="22260"/>
                    <a:pt x="189856" y="14340"/>
                  </a:cubicBezTo>
                  <a:cubicBezTo>
                    <a:pt x="189856" y="6420"/>
                    <a:pt x="183436" y="0"/>
                    <a:pt x="1755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4" name="Google Shape;8008;p66">
              <a:extLst>
                <a:ext uri="{FF2B5EF4-FFF2-40B4-BE49-F238E27FC236}">
                  <a16:creationId xmlns:a16="http://schemas.microsoft.com/office/drawing/2014/main" id="{641399E6-E2DF-4668-98D3-CAE8587F84EA}"/>
                </a:ext>
              </a:extLst>
            </p:cNvPr>
            <p:cNvSpPr/>
            <p:nvPr/>
          </p:nvSpPr>
          <p:spPr>
            <a:xfrm>
              <a:off x="5689296" y="4134815"/>
              <a:ext cx="18466" cy="5336"/>
            </a:xfrm>
            <a:custGeom>
              <a:avLst/>
              <a:gdLst/>
              <a:ahLst/>
              <a:cxnLst/>
              <a:rect l="l" t="t" r="r" b="b"/>
              <a:pathLst>
                <a:path w="99256" h="28679" extrusionOk="0">
                  <a:moveTo>
                    <a:pt x="84916" y="0"/>
                  </a:moveTo>
                  <a:lnTo>
                    <a:pt x="14340" y="0"/>
                  </a:lnTo>
                  <a:cubicBezTo>
                    <a:pt x="6420" y="0"/>
                    <a:pt x="0" y="6420"/>
                    <a:pt x="0" y="14340"/>
                  </a:cubicBezTo>
                  <a:cubicBezTo>
                    <a:pt x="0" y="22260"/>
                    <a:pt x="6420" y="28680"/>
                    <a:pt x="14340" y="28680"/>
                  </a:cubicBezTo>
                  <a:lnTo>
                    <a:pt x="84916" y="28680"/>
                  </a:lnTo>
                  <a:cubicBezTo>
                    <a:pt x="92836" y="28680"/>
                    <a:pt x="99256" y="22260"/>
                    <a:pt x="99256" y="14340"/>
                  </a:cubicBezTo>
                  <a:cubicBezTo>
                    <a:pt x="99256" y="6420"/>
                    <a:pt x="92836" y="0"/>
                    <a:pt x="849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5" name="Google Shape;8009;p66">
              <a:extLst>
                <a:ext uri="{FF2B5EF4-FFF2-40B4-BE49-F238E27FC236}">
                  <a16:creationId xmlns:a16="http://schemas.microsoft.com/office/drawing/2014/main" id="{C4D5F82A-26F9-4C14-9D31-C6266E680F24}"/>
                </a:ext>
              </a:extLst>
            </p:cNvPr>
            <p:cNvSpPr/>
            <p:nvPr/>
          </p:nvSpPr>
          <p:spPr>
            <a:xfrm>
              <a:off x="5673891" y="4087899"/>
              <a:ext cx="65640" cy="82803"/>
            </a:xfrm>
            <a:custGeom>
              <a:avLst/>
              <a:gdLst/>
              <a:ahLst/>
              <a:cxnLst/>
              <a:rect l="l" t="t" r="r" b="b"/>
              <a:pathLst>
                <a:path w="352815" h="445066" extrusionOk="0">
                  <a:moveTo>
                    <a:pt x="32314" y="392201"/>
                  </a:moveTo>
                  <a:lnTo>
                    <a:pt x="32314" y="52866"/>
                  </a:lnTo>
                  <a:cubicBezTo>
                    <a:pt x="32351" y="41531"/>
                    <a:pt x="41531" y="32351"/>
                    <a:pt x="52866" y="32314"/>
                  </a:cubicBezTo>
                  <a:lnTo>
                    <a:pt x="300015" y="32314"/>
                  </a:lnTo>
                  <a:cubicBezTo>
                    <a:pt x="311351" y="32351"/>
                    <a:pt x="320531" y="41531"/>
                    <a:pt x="320567" y="52866"/>
                  </a:cubicBezTo>
                  <a:lnTo>
                    <a:pt x="320567" y="254484"/>
                  </a:lnTo>
                  <a:lnTo>
                    <a:pt x="352815" y="254484"/>
                  </a:lnTo>
                  <a:lnTo>
                    <a:pt x="352815" y="52866"/>
                  </a:lnTo>
                  <a:cubicBezTo>
                    <a:pt x="352815" y="23669"/>
                    <a:pt x="329147" y="0"/>
                    <a:pt x="299949" y="0"/>
                  </a:cubicBezTo>
                  <a:lnTo>
                    <a:pt x="52866" y="0"/>
                  </a:lnTo>
                  <a:cubicBezTo>
                    <a:pt x="23669" y="0"/>
                    <a:pt x="0" y="23669"/>
                    <a:pt x="0" y="52866"/>
                  </a:cubicBezTo>
                  <a:lnTo>
                    <a:pt x="0" y="392201"/>
                  </a:lnTo>
                  <a:cubicBezTo>
                    <a:pt x="0" y="421398"/>
                    <a:pt x="23669" y="445067"/>
                    <a:pt x="52866" y="445067"/>
                  </a:cubicBezTo>
                  <a:lnTo>
                    <a:pt x="169502" y="445067"/>
                  </a:lnTo>
                  <a:lnTo>
                    <a:pt x="169502" y="412488"/>
                  </a:lnTo>
                  <a:lnTo>
                    <a:pt x="52866" y="412488"/>
                  </a:lnTo>
                  <a:cubicBezTo>
                    <a:pt x="41618" y="412489"/>
                    <a:pt x="32459" y="403448"/>
                    <a:pt x="32314" y="39220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36" name="Google Shape;8010;p66">
              <a:extLst>
                <a:ext uri="{FF2B5EF4-FFF2-40B4-BE49-F238E27FC236}">
                  <a16:creationId xmlns:a16="http://schemas.microsoft.com/office/drawing/2014/main" id="{0D6C63EA-BC00-458E-8F5C-989A6FE0C4A3}"/>
                </a:ext>
              </a:extLst>
            </p:cNvPr>
            <p:cNvSpPr/>
            <p:nvPr/>
          </p:nvSpPr>
          <p:spPr>
            <a:xfrm>
              <a:off x="5708337" y="4141098"/>
              <a:ext cx="39176" cy="45649"/>
            </a:xfrm>
            <a:custGeom>
              <a:avLst/>
              <a:gdLst/>
              <a:ahLst/>
              <a:cxnLst/>
              <a:rect l="l" t="t" r="r" b="b"/>
              <a:pathLst>
                <a:path w="210572" h="245365" extrusionOk="0">
                  <a:moveTo>
                    <a:pt x="209565" y="206905"/>
                  </a:moveTo>
                  <a:lnTo>
                    <a:pt x="172030" y="147893"/>
                  </a:lnTo>
                  <a:lnTo>
                    <a:pt x="183727" y="142276"/>
                  </a:lnTo>
                  <a:cubicBezTo>
                    <a:pt x="185920" y="141237"/>
                    <a:pt x="187237" y="138945"/>
                    <a:pt x="187031" y="136527"/>
                  </a:cubicBezTo>
                  <a:lnTo>
                    <a:pt x="185643" y="118354"/>
                  </a:lnTo>
                  <a:cubicBezTo>
                    <a:pt x="185677" y="116037"/>
                    <a:pt x="186290" y="113765"/>
                    <a:pt x="187427" y="111746"/>
                  </a:cubicBezTo>
                  <a:lnTo>
                    <a:pt x="197802" y="96613"/>
                  </a:lnTo>
                  <a:cubicBezTo>
                    <a:pt x="199157" y="94619"/>
                    <a:pt x="199157" y="91999"/>
                    <a:pt x="197802" y="90005"/>
                  </a:cubicBezTo>
                  <a:lnTo>
                    <a:pt x="187427" y="74872"/>
                  </a:lnTo>
                  <a:cubicBezTo>
                    <a:pt x="186305" y="72846"/>
                    <a:pt x="185694" y="70578"/>
                    <a:pt x="185643" y="68263"/>
                  </a:cubicBezTo>
                  <a:lnTo>
                    <a:pt x="187031" y="50025"/>
                  </a:lnTo>
                  <a:cubicBezTo>
                    <a:pt x="187237" y="47607"/>
                    <a:pt x="185920" y="45315"/>
                    <a:pt x="183727" y="44275"/>
                  </a:cubicBezTo>
                  <a:lnTo>
                    <a:pt x="167272" y="36412"/>
                  </a:lnTo>
                  <a:cubicBezTo>
                    <a:pt x="165218" y="35218"/>
                    <a:pt x="163510" y="33510"/>
                    <a:pt x="162316" y="31455"/>
                  </a:cubicBezTo>
                  <a:lnTo>
                    <a:pt x="154386" y="15001"/>
                  </a:lnTo>
                  <a:cubicBezTo>
                    <a:pt x="153370" y="12818"/>
                    <a:pt x="151103" y="11500"/>
                    <a:pt x="148703" y="11697"/>
                  </a:cubicBezTo>
                  <a:lnTo>
                    <a:pt x="130464" y="13084"/>
                  </a:lnTo>
                  <a:cubicBezTo>
                    <a:pt x="128148" y="13043"/>
                    <a:pt x="125878" y="12430"/>
                    <a:pt x="123856" y="11300"/>
                  </a:cubicBezTo>
                  <a:lnTo>
                    <a:pt x="108657" y="991"/>
                  </a:lnTo>
                  <a:lnTo>
                    <a:pt x="108657" y="991"/>
                  </a:lnTo>
                  <a:cubicBezTo>
                    <a:pt x="107688" y="425"/>
                    <a:pt x="106604" y="86"/>
                    <a:pt x="105485" y="0"/>
                  </a:cubicBezTo>
                  <a:cubicBezTo>
                    <a:pt x="104338" y="44"/>
                    <a:pt x="103222" y="385"/>
                    <a:pt x="102247" y="991"/>
                  </a:cubicBezTo>
                  <a:lnTo>
                    <a:pt x="102247" y="991"/>
                  </a:lnTo>
                  <a:lnTo>
                    <a:pt x="86916" y="11102"/>
                  </a:lnTo>
                  <a:cubicBezTo>
                    <a:pt x="84879" y="12196"/>
                    <a:pt x="82618" y="12806"/>
                    <a:pt x="80307" y="12886"/>
                  </a:cubicBezTo>
                  <a:lnTo>
                    <a:pt x="62069" y="11498"/>
                  </a:lnTo>
                  <a:cubicBezTo>
                    <a:pt x="59674" y="11321"/>
                    <a:pt x="57416" y="12633"/>
                    <a:pt x="56386" y="14803"/>
                  </a:cubicBezTo>
                  <a:lnTo>
                    <a:pt x="48456" y="31257"/>
                  </a:lnTo>
                  <a:cubicBezTo>
                    <a:pt x="47262" y="33312"/>
                    <a:pt x="45554" y="35020"/>
                    <a:pt x="43499" y="36213"/>
                  </a:cubicBezTo>
                  <a:lnTo>
                    <a:pt x="27045" y="44077"/>
                  </a:lnTo>
                  <a:cubicBezTo>
                    <a:pt x="24878" y="45145"/>
                    <a:pt x="23572" y="47417"/>
                    <a:pt x="23741" y="49826"/>
                  </a:cubicBezTo>
                  <a:lnTo>
                    <a:pt x="25128" y="68065"/>
                  </a:lnTo>
                  <a:cubicBezTo>
                    <a:pt x="25078" y="70380"/>
                    <a:pt x="24466" y="72648"/>
                    <a:pt x="23344" y="74673"/>
                  </a:cubicBezTo>
                  <a:lnTo>
                    <a:pt x="12969" y="89806"/>
                  </a:lnTo>
                  <a:cubicBezTo>
                    <a:pt x="11577" y="91789"/>
                    <a:pt x="11577" y="94432"/>
                    <a:pt x="12969" y="96415"/>
                  </a:cubicBezTo>
                  <a:lnTo>
                    <a:pt x="23476" y="111614"/>
                  </a:lnTo>
                  <a:cubicBezTo>
                    <a:pt x="24614" y="113633"/>
                    <a:pt x="25227" y="115905"/>
                    <a:pt x="25261" y="118222"/>
                  </a:cubicBezTo>
                  <a:lnTo>
                    <a:pt x="23476" y="136527"/>
                  </a:lnTo>
                  <a:cubicBezTo>
                    <a:pt x="23270" y="138945"/>
                    <a:pt x="24587" y="141237"/>
                    <a:pt x="26780" y="142276"/>
                  </a:cubicBezTo>
                  <a:lnTo>
                    <a:pt x="38477" y="147893"/>
                  </a:lnTo>
                  <a:lnTo>
                    <a:pt x="942" y="206905"/>
                  </a:lnTo>
                  <a:cubicBezTo>
                    <a:pt x="-810" y="209596"/>
                    <a:pt x="-48" y="213199"/>
                    <a:pt x="2644" y="214951"/>
                  </a:cubicBezTo>
                  <a:cubicBezTo>
                    <a:pt x="4096" y="215897"/>
                    <a:pt x="5896" y="216145"/>
                    <a:pt x="7550" y="215628"/>
                  </a:cubicBezTo>
                  <a:lnTo>
                    <a:pt x="42905" y="205848"/>
                  </a:lnTo>
                  <a:lnTo>
                    <a:pt x="52949" y="241136"/>
                  </a:lnTo>
                  <a:cubicBezTo>
                    <a:pt x="53675" y="243495"/>
                    <a:pt x="55772" y="245173"/>
                    <a:pt x="58236" y="245365"/>
                  </a:cubicBezTo>
                  <a:lnTo>
                    <a:pt x="58236" y="245365"/>
                  </a:lnTo>
                  <a:cubicBezTo>
                    <a:pt x="60610" y="245358"/>
                    <a:pt x="62747" y="243924"/>
                    <a:pt x="63655" y="241730"/>
                  </a:cubicBezTo>
                  <a:lnTo>
                    <a:pt x="90088" y="178027"/>
                  </a:lnTo>
                  <a:lnTo>
                    <a:pt x="101586" y="185891"/>
                  </a:lnTo>
                  <a:lnTo>
                    <a:pt x="101586" y="185891"/>
                  </a:lnTo>
                  <a:lnTo>
                    <a:pt x="102577" y="186419"/>
                  </a:lnTo>
                  <a:lnTo>
                    <a:pt x="103040" y="186419"/>
                  </a:lnTo>
                  <a:cubicBezTo>
                    <a:pt x="103544" y="186488"/>
                    <a:pt x="104056" y="186488"/>
                    <a:pt x="104560" y="186419"/>
                  </a:cubicBezTo>
                  <a:lnTo>
                    <a:pt x="104560" y="186419"/>
                  </a:lnTo>
                  <a:cubicBezTo>
                    <a:pt x="105064" y="186488"/>
                    <a:pt x="105575" y="186488"/>
                    <a:pt x="106080" y="186419"/>
                  </a:cubicBezTo>
                  <a:lnTo>
                    <a:pt x="106542" y="186419"/>
                  </a:lnTo>
                  <a:lnTo>
                    <a:pt x="107600" y="185891"/>
                  </a:lnTo>
                  <a:lnTo>
                    <a:pt x="107600" y="185891"/>
                  </a:lnTo>
                  <a:lnTo>
                    <a:pt x="119098" y="178027"/>
                  </a:lnTo>
                  <a:lnTo>
                    <a:pt x="145531" y="241730"/>
                  </a:lnTo>
                  <a:cubicBezTo>
                    <a:pt x="146438" y="243924"/>
                    <a:pt x="148576" y="245358"/>
                    <a:pt x="150950" y="245365"/>
                  </a:cubicBezTo>
                  <a:lnTo>
                    <a:pt x="151280" y="245365"/>
                  </a:lnTo>
                  <a:cubicBezTo>
                    <a:pt x="153744" y="245173"/>
                    <a:pt x="155841" y="243495"/>
                    <a:pt x="156567" y="241136"/>
                  </a:cubicBezTo>
                  <a:lnTo>
                    <a:pt x="167735" y="205848"/>
                  </a:lnTo>
                  <a:lnTo>
                    <a:pt x="203023" y="215892"/>
                  </a:lnTo>
                  <a:cubicBezTo>
                    <a:pt x="206089" y="216850"/>
                    <a:pt x="209350" y="215141"/>
                    <a:pt x="210308" y="212076"/>
                  </a:cubicBezTo>
                  <a:cubicBezTo>
                    <a:pt x="210825" y="210421"/>
                    <a:pt x="210577" y="208622"/>
                    <a:pt x="209631" y="207169"/>
                  </a:cubicBezTo>
                  <a:close/>
                  <a:moveTo>
                    <a:pt x="105551" y="149149"/>
                  </a:moveTo>
                  <a:cubicBezTo>
                    <a:pt x="74602" y="149149"/>
                    <a:pt x="49513" y="124060"/>
                    <a:pt x="49513" y="93111"/>
                  </a:cubicBezTo>
                  <a:cubicBezTo>
                    <a:pt x="49513" y="62161"/>
                    <a:pt x="74602" y="37072"/>
                    <a:pt x="105551" y="37072"/>
                  </a:cubicBezTo>
                  <a:cubicBezTo>
                    <a:pt x="136500" y="37072"/>
                    <a:pt x="161589" y="62161"/>
                    <a:pt x="161589" y="93111"/>
                  </a:cubicBezTo>
                  <a:cubicBezTo>
                    <a:pt x="161589" y="124060"/>
                    <a:pt x="136500" y="149149"/>
                    <a:pt x="105551" y="14914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7" name="Google Shape;8011;p66">
            <a:extLst>
              <a:ext uri="{FF2B5EF4-FFF2-40B4-BE49-F238E27FC236}">
                <a16:creationId xmlns:a16="http://schemas.microsoft.com/office/drawing/2014/main" id="{A22677F0-6D0E-4C87-BC18-F3FA00F85D7F}"/>
              </a:ext>
            </a:extLst>
          </p:cNvPr>
          <p:cNvSpPr/>
          <p:nvPr/>
        </p:nvSpPr>
        <p:spPr>
          <a:xfrm>
            <a:off x="4474532" y="4339848"/>
            <a:ext cx="899285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Certificate </a:t>
            </a: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Authority</a:t>
            </a:r>
            <a:endParaRPr sz="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38" name="Google Shape;8012;p66">
            <a:extLst>
              <a:ext uri="{FF2B5EF4-FFF2-40B4-BE49-F238E27FC236}">
                <a16:creationId xmlns:a16="http://schemas.microsoft.com/office/drawing/2014/main" id="{8DD8FFFE-EFA0-4E98-AA46-0FCF237F6981}"/>
              </a:ext>
            </a:extLst>
          </p:cNvPr>
          <p:cNvSpPr txBox="1"/>
          <p:nvPr/>
        </p:nvSpPr>
        <p:spPr>
          <a:xfrm>
            <a:off x="2427248" y="4777543"/>
            <a:ext cx="176841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Attackers accessing restricted information resources.</a:t>
            </a:r>
            <a:endParaRPr/>
          </a:p>
        </p:txBody>
      </p: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6936D29D-6E90-4978-B8F8-07E0DD6B36E0}"/>
              </a:ext>
            </a:extLst>
          </p:cNvPr>
          <p:cNvGrpSpPr/>
          <p:nvPr/>
        </p:nvGrpSpPr>
        <p:grpSpPr>
          <a:xfrm>
            <a:off x="4726071" y="5550026"/>
            <a:ext cx="391804" cy="391804"/>
            <a:chOff x="4726071" y="5550026"/>
            <a:chExt cx="391804" cy="391804"/>
          </a:xfrm>
        </p:grpSpPr>
        <p:sp>
          <p:nvSpPr>
            <p:cNvPr id="140" name="Google Shape;8015;p66">
              <a:extLst>
                <a:ext uri="{FF2B5EF4-FFF2-40B4-BE49-F238E27FC236}">
                  <a16:creationId xmlns:a16="http://schemas.microsoft.com/office/drawing/2014/main" id="{F13AA6E6-9DBC-4CEE-95FC-D1D47BAC90F1}"/>
                </a:ext>
              </a:extLst>
            </p:cNvPr>
            <p:cNvSpPr/>
            <p:nvPr/>
          </p:nvSpPr>
          <p:spPr>
            <a:xfrm>
              <a:off x="4726071" y="5550026"/>
              <a:ext cx="391804" cy="391804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8016;p66">
              <a:extLst>
                <a:ext uri="{FF2B5EF4-FFF2-40B4-BE49-F238E27FC236}">
                  <a16:creationId xmlns:a16="http://schemas.microsoft.com/office/drawing/2014/main" id="{88FAD30F-EE32-4F80-AD50-FF4885C2378A}"/>
                </a:ext>
              </a:extLst>
            </p:cNvPr>
            <p:cNvSpPr/>
            <p:nvPr/>
          </p:nvSpPr>
          <p:spPr>
            <a:xfrm>
              <a:off x="4875021" y="5673072"/>
              <a:ext cx="94928" cy="14340"/>
            </a:xfrm>
            <a:custGeom>
              <a:avLst/>
              <a:gdLst/>
              <a:ahLst/>
              <a:cxnLst/>
              <a:rect l="l" t="t" r="r" b="b"/>
              <a:pathLst>
                <a:path w="189855" h="28679" extrusionOk="0">
                  <a:moveTo>
                    <a:pt x="14340" y="28680"/>
                  </a:moveTo>
                  <a:lnTo>
                    <a:pt x="175516" y="28680"/>
                  </a:lnTo>
                  <a:cubicBezTo>
                    <a:pt x="183436" y="28680"/>
                    <a:pt x="189856" y="22260"/>
                    <a:pt x="189856" y="14340"/>
                  </a:cubicBezTo>
                  <a:cubicBezTo>
                    <a:pt x="189856" y="6420"/>
                    <a:pt x="183436" y="0"/>
                    <a:pt x="175516" y="0"/>
                  </a:cubicBezTo>
                  <a:lnTo>
                    <a:pt x="14340" y="0"/>
                  </a:lnTo>
                  <a:cubicBezTo>
                    <a:pt x="6420" y="0"/>
                    <a:pt x="0" y="6420"/>
                    <a:pt x="0" y="14340"/>
                  </a:cubicBezTo>
                  <a:cubicBezTo>
                    <a:pt x="0" y="22260"/>
                    <a:pt x="6420" y="28680"/>
                    <a:pt x="14340" y="286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8017;p66">
              <a:extLst>
                <a:ext uri="{FF2B5EF4-FFF2-40B4-BE49-F238E27FC236}">
                  <a16:creationId xmlns:a16="http://schemas.microsoft.com/office/drawing/2014/main" id="{FEB51D92-84F4-4D88-BB96-A7FF319B482E}"/>
                </a:ext>
              </a:extLst>
            </p:cNvPr>
            <p:cNvSpPr/>
            <p:nvPr/>
          </p:nvSpPr>
          <p:spPr>
            <a:xfrm>
              <a:off x="4875476" y="5713415"/>
              <a:ext cx="94019" cy="14373"/>
            </a:xfrm>
            <a:custGeom>
              <a:avLst/>
              <a:gdLst/>
              <a:ahLst/>
              <a:cxnLst/>
              <a:rect l="l" t="t" r="r" b="b"/>
              <a:pathLst>
                <a:path w="188038" h="28745" extrusionOk="0">
                  <a:moveTo>
                    <a:pt x="13431" y="28746"/>
                  </a:moveTo>
                  <a:lnTo>
                    <a:pt x="174607" y="28746"/>
                  </a:lnTo>
                  <a:cubicBezTo>
                    <a:pt x="182545" y="28207"/>
                    <a:pt x="188543" y="21336"/>
                    <a:pt x="188004" y="13398"/>
                  </a:cubicBezTo>
                  <a:cubicBezTo>
                    <a:pt x="187517" y="6210"/>
                    <a:pt x="181795" y="488"/>
                    <a:pt x="174607" y="0"/>
                  </a:cubicBezTo>
                  <a:lnTo>
                    <a:pt x="13431" y="0"/>
                  </a:lnTo>
                  <a:cubicBezTo>
                    <a:pt x="5493" y="539"/>
                    <a:pt x="-505" y="7410"/>
                    <a:pt x="34" y="15348"/>
                  </a:cubicBezTo>
                  <a:cubicBezTo>
                    <a:pt x="521" y="22536"/>
                    <a:pt x="6243" y="28258"/>
                    <a:pt x="13431" y="287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8018;p66">
              <a:extLst>
                <a:ext uri="{FF2B5EF4-FFF2-40B4-BE49-F238E27FC236}">
                  <a16:creationId xmlns:a16="http://schemas.microsoft.com/office/drawing/2014/main" id="{617C3657-ACA0-4938-85EA-066E3D64695A}"/>
                </a:ext>
              </a:extLst>
            </p:cNvPr>
            <p:cNvSpPr/>
            <p:nvPr/>
          </p:nvSpPr>
          <p:spPr>
            <a:xfrm>
              <a:off x="4875476" y="5753792"/>
              <a:ext cx="48719" cy="14373"/>
            </a:xfrm>
            <a:custGeom>
              <a:avLst/>
              <a:gdLst/>
              <a:ahLst/>
              <a:cxnLst/>
              <a:rect l="l" t="t" r="r" b="b"/>
              <a:pathLst>
                <a:path w="97438" h="28745" extrusionOk="0">
                  <a:moveTo>
                    <a:pt x="84008" y="0"/>
                  </a:moveTo>
                  <a:lnTo>
                    <a:pt x="13431" y="0"/>
                  </a:lnTo>
                  <a:cubicBezTo>
                    <a:pt x="5493" y="539"/>
                    <a:pt x="-505" y="7410"/>
                    <a:pt x="34" y="15348"/>
                  </a:cubicBezTo>
                  <a:cubicBezTo>
                    <a:pt x="521" y="22536"/>
                    <a:pt x="6243" y="28258"/>
                    <a:pt x="13431" y="28746"/>
                  </a:cubicBezTo>
                  <a:lnTo>
                    <a:pt x="84008" y="28746"/>
                  </a:lnTo>
                  <a:cubicBezTo>
                    <a:pt x="91945" y="28207"/>
                    <a:pt x="97944" y="21336"/>
                    <a:pt x="97405" y="13398"/>
                  </a:cubicBezTo>
                  <a:cubicBezTo>
                    <a:pt x="96917" y="6210"/>
                    <a:pt x="91195" y="488"/>
                    <a:pt x="840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8019;p66">
              <a:extLst>
                <a:ext uri="{FF2B5EF4-FFF2-40B4-BE49-F238E27FC236}">
                  <a16:creationId xmlns:a16="http://schemas.microsoft.com/office/drawing/2014/main" id="{E6C38EAC-BFB6-4688-B57E-8A2563577280}"/>
                </a:ext>
              </a:extLst>
            </p:cNvPr>
            <p:cNvSpPr/>
            <p:nvPr/>
          </p:nvSpPr>
          <p:spPr>
            <a:xfrm>
              <a:off x="4926442" y="5770610"/>
              <a:ext cx="105062" cy="122617"/>
            </a:xfrm>
            <a:custGeom>
              <a:avLst/>
              <a:gdLst/>
              <a:ahLst/>
              <a:cxnLst/>
              <a:rect l="l" t="t" r="r" b="b"/>
              <a:pathLst>
                <a:path w="210124" h="245233" extrusionOk="0">
                  <a:moveTo>
                    <a:pt x="171534" y="148025"/>
                  </a:moveTo>
                  <a:lnTo>
                    <a:pt x="183231" y="142408"/>
                  </a:lnTo>
                  <a:cubicBezTo>
                    <a:pt x="185400" y="141378"/>
                    <a:pt x="186713" y="139120"/>
                    <a:pt x="186535" y="136725"/>
                  </a:cubicBezTo>
                  <a:lnTo>
                    <a:pt x="185147" y="118486"/>
                  </a:lnTo>
                  <a:cubicBezTo>
                    <a:pt x="185190" y="116170"/>
                    <a:pt x="185802" y="113900"/>
                    <a:pt x="186932" y="111878"/>
                  </a:cubicBezTo>
                  <a:lnTo>
                    <a:pt x="197240" y="96811"/>
                  </a:lnTo>
                  <a:cubicBezTo>
                    <a:pt x="198633" y="94829"/>
                    <a:pt x="198633" y="92185"/>
                    <a:pt x="197240" y="90203"/>
                  </a:cubicBezTo>
                  <a:lnTo>
                    <a:pt x="186932" y="74938"/>
                  </a:lnTo>
                  <a:cubicBezTo>
                    <a:pt x="185802" y="72916"/>
                    <a:pt x="185189" y="70646"/>
                    <a:pt x="185147" y="68329"/>
                  </a:cubicBezTo>
                  <a:lnTo>
                    <a:pt x="186535" y="50091"/>
                  </a:lnTo>
                  <a:cubicBezTo>
                    <a:pt x="186713" y="47696"/>
                    <a:pt x="185400" y="45438"/>
                    <a:pt x="183231" y="44408"/>
                  </a:cubicBezTo>
                  <a:lnTo>
                    <a:pt x="166776" y="36478"/>
                  </a:lnTo>
                  <a:cubicBezTo>
                    <a:pt x="164717" y="35320"/>
                    <a:pt x="163006" y="33631"/>
                    <a:pt x="161820" y="31588"/>
                  </a:cubicBezTo>
                  <a:lnTo>
                    <a:pt x="153890" y="14803"/>
                  </a:lnTo>
                  <a:cubicBezTo>
                    <a:pt x="152860" y="12633"/>
                    <a:pt x="150602" y="11321"/>
                    <a:pt x="148207" y="11498"/>
                  </a:cubicBezTo>
                  <a:lnTo>
                    <a:pt x="129968" y="12886"/>
                  </a:lnTo>
                  <a:cubicBezTo>
                    <a:pt x="127647" y="12882"/>
                    <a:pt x="125368" y="12266"/>
                    <a:pt x="123360" y="11102"/>
                  </a:cubicBezTo>
                  <a:lnTo>
                    <a:pt x="108095" y="925"/>
                  </a:lnTo>
                  <a:lnTo>
                    <a:pt x="108095" y="925"/>
                  </a:lnTo>
                  <a:cubicBezTo>
                    <a:pt x="107098" y="379"/>
                    <a:pt x="105992" y="62"/>
                    <a:pt x="104857" y="0"/>
                  </a:cubicBezTo>
                  <a:cubicBezTo>
                    <a:pt x="103746" y="82"/>
                    <a:pt x="102666" y="398"/>
                    <a:pt x="101685" y="925"/>
                  </a:cubicBezTo>
                  <a:lnTo>
                    <a:pt x="101685" y="925"/>
                  </a:lnTo>
                  <a:lnTo>
                    <a:pt x="86618" y="11234"/>
                  </a:lnTo>
                  <a:cubicBezTo>
                    <a:pt x="84610" y="12399"/>
                    <a:pt x="82331" y="13014"/>
                    <a:pt x="80010" y="13018"/>
                  </a:cubicBezTo>
                  <a:lnTo>
                    <a:pt x="61771" y="11631"/>
                  </a:lnTo>
                  <a:cubicBezTo>
                    <a:pt x="59371" y="11434"/>
                    <a:pt x="57104" y="12752"/>
                    <a:pt x="56088" y="14935"/>
                  </a:cubicBezTo>
                  <a:lnTo>
                    <a:pt x="48158" y="31455"/>
                  </a:lnTo>
                  <a:cubicBezTo>
                    <a:pt x="46972" y="33499"/>
                    <a:pt x="45261" y="35188"/>
                    <a:pt x="43202" y="36345"/>
                  </a:cubicBezTo>
                  <a:lnTo>
                    <a:pt x="26747" y="44275"/>
                  </a:lnTo>
                  <a:cubicBezTo>
                    <a:pt x="24578" y="45306"/>
                    <a:pt x="23265" y="47564"/>
                    <a:pt x="23443" y="49958"/>
                  </a:cubicBezTo>
                  <a:lnTo>
                    <a:pt x="24831" y="68197"/>
                  </a:lnTo>
                  <a:cubicBezTo>
                    <a:pt x="24806" y="70525"/>
                    <a:pt x="24169" y="72804"/>
                    <a:pt x="22980" y="74806"/>
                  </a:cubicBezTo>
                  <a:lnTo>
                    <a:pt x="12672" y="89939"/>
                  </a:lnTo>
                  <a:cubicBezTo>
                    <a:pt x="11353" y="91944"/>
                    <a:pt x="11353" y="94541"/>
                    <a:pt x="12672" y="96547"/>
                  </a:cubicBezTo>
                  <a:lnTo>
                    <a:pt x="23046" y="111614"/>
                  </a:lnTo>
                  <a:cubicBezTo>
                    <a:pt x="24176" y="113636"/>
                    <a:pt x="24789" y="115906"/>
                    <a:pt x="24831" y="118222"/>
                  </a:cubicBezTo>
                  <a:lnTo>
                    <a:pt x="23443" y="136461"/>
                  </a:lnTo>
                  <a:cubicBezTo>
                    <a:pt x="23265" y="138856"/>
                    <a:pt x="24578" y="141114"/>
                    <a:pt x="26747" y="142144"/>
                  </a:cubicBezTo>
                  <a:lnTo>
                    <a:pt x="38444" y="147761"/>
                  </a:lnTo>
                  <a:lnTo>
                    <a:pt x="909" y="206773"/>
                  </a:lnTo>
                  <a:cubicBezTo>
                    <a:pt x="-825" y="209520"/>
                    <a:pt x="-4" y="213152"/>
                    <a:pt x="2743" y="214886"/>
                  </a:cubicBezTo>
                  <a:cubicBezTo>
                    <a:pt x="4165" y="215783"/>
                    <a:pt x="5902" y="216029"/>
                    <a:pt x="7517" y="215562"/>
                  </a:cubicBezTo>
                  <a:lnTo>
                    <a:pt x="42805" y="205451"/>
                  </a:lnTo>
                  <a:lnTo>
                    <a:pt x="52850" y="240739"/>
                  </a:lnTo>
                  <a:cubicBezTo>
                    <a:pt x="53559" y="243112"/>
                    <a:pt x="55666" y="244797"/>
                    <a:pt x="58136" y="244969"/>
                  </a:cubicBezTo>
                  <a:lnTo>
                    <a:pt x="58467" y="244969"/>
                  </a:lnTo>
                  <a:cubicBezTo>
                    <a:pt x="60831" y="244988"/>
                    <a:pt x="62972" y="243581"/>
                    <a:pt x="63886" y="241400"/>
                  </a:cubicBezTo>
                  <a:lnTo>
                    <a:pt x="90319" y="177696"/>
                  </a:lnTo>
                  <a:lnTo>
                    <a:pt x="101487" y="185824"/>
                  </a:lnTo>
                  <a:lnTo>
                    <a:pt x="101487" y="185824"/>
                  </a:lnTo>
                  <a:cubicBezTo>
                    <a:pt x="101810" y="186052"/>
                    <a:pt x="102167" y="186231"/>
                    <a:pt x="102544" y="186353"/>
                  </a:cubicBezTo>
                  <a:lnTo>
                    <a:pt x="103007" y="186353"/>
                  </a:lnTo>
                  <a:cubicBezTo>
                    <a:pt x="103511" y="186422"/>
                    <a:pt x="104022" y="186422"/>
                    <a:pt x="104526" y="186353"/>
                  </a:cubicBezTo>
                  <a:lnTo>
                    <a:pt x="104526" y="186353"/>
                  </a:lnTo>
                  <a:cubicBezTo>
                    <a:pt x="105031" y="186417"/>
                    <a:pt x="105541" y="186417"/>
                    <a:pt x="106046" y="186353"/>
                  </a:cubicBezTo>
                  <a:lnTo>
                    <a:pt x="106509" y="186353"/>
                  </a:lnTo>
                  <a:cubicBezTo>
                    <a:pt x="106864" y="186230"/>
                    <a:pt x="107199" y="186051"/>
                    <a:pt x="107500" y="185824"/>
                  </a:cubicBezTo>
                  <a:lnTo>
                    <a:pt x="107500" y="185824"/>
                  </a:lnTo>
                  <a:lnTo>
                    <a:pt x="118999" y="177961"/>
                  </a:lnTo>
                  <a:lnTo>
                    <a:pt x="145432" y="241664"/>
                  </a:lnTo>
                  <a:cubicBezTo>
                    <a:pt x="146345" y="243845"/>
                    <a:pt x="148487" y="245253"/>
                    <a:pt x="150850" y="245233"/>
                  </a:cubicBezTo>
                  <a:lnTo>
                    <a:pt x="150850" y="245233"/>
                  </a:lnTo>
                  <a:cubicBezTo>
                    <a:pt x="153321" y="245061"/>
                    <a:pt x="155427" y="243376"/>
                    <a:pt x="156137" y="241004"/>
                  </a:cubicBezTo>
                  <a:lnTo>
                    <a:pt x="167569" y="205715"/>
                  </a:lnTo>
                  <a:lnTo>
                    <a:pt x="202857" y="215826"/>
                  </a:lnTo>
                  <a:cubicBezTo>
                    <a:pt x="205186" y="216479"/>
                    <a:pt x="207676" y="215640"/>
                    <a:pt x="209135" y="213711"/>
                  </a:cubicBezTo>
                  <a:cubicBezTo>
                    <a:pt x="210454" y="211706"/>
                    <a:pt x="210454" y="209109"/>
                    <a:pt x="209135" y="207103"/>
                  </a:cubicBezTo>
                  <a:close/>
                  <a:moveTo>
                    <a:pt x="105055" y="149347"/>
                  </a:moveTo>
                  <a:cubicBezTo>
                    <a:pt x="74106" y="149420"/>
                    <a:pt x="48958" y="124390"/>
                    <a:pt x="48885" y="93441"/>
                  </a:cubicBezTo>
                  <a:cubicBezTo>
                    <a:pt x="48812" y="62492"/>
                    <a:pt x="73842" y="37344"/>
                    <a:pt x="104791" y="37271"/>
                  </a:cubicBezTo>
                  <a:cubicBezTo>
                    <a:pt x="135740" y="37198"/>
                    <a:pt x="160888" y="62228"/>
                    <a:pt x="160961" y="93177"/>
                  </a:cubicBezTo>
                  <a:cubicBezTo>
                    <a:pt x="160961" y="93221"/>
                    <a:pt x="160961" y="93264"/>
                    <a:pt x="160961" y="93309"/>
                  </a:cubicBezTo>
                  <a:cubicBezTo>
                    <a:pt x="160925" y="124191"/>
                    <a:pt x="135938" y="149238"/>
                    <a:pt x="105055" y="1493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5" name="Google Shape;8020;p66">
              <a:extLst>
                <a:ext uri="{FF2B5EF4-FFF2-40B4-BE49-F238E27FC236}">
                  <a16:creationId xmlns:a16="http://schemas.microsoft.com/office/drawing/2014/main" id="{E8A8A1B5-744A-4463-949C-062B028ABD6B}"/>
                </a:ext>
              </a:extLst>
            </p:cNvPr>
            <p:cNvSpPr/>
            <p:nvPr/>
          </p:nvSpPr>
          <p:spPr>
            <a:xfrm>
              <a:off x="4753066" y="5627739"/>
              <a:ext cx="338608" cy="222500"/>
            </a:xfrm>
            <a:custGeom>
              <a:avLst/>
              <a:gdLst/>
              <a:ahLst/>
              <a:cxnLst/>
              <a:rect l="l" t="t" r="r" b="b"/>
              <a:pathLst>
                <a:path w="677215" h="445000" extrusionOk="0">
                  <a:moveTo>
                    <a:pt x="672391" y="223293"/>
                  </a:moveTo>
                  <a:cubicBezTo>
                    <a:pt x="671698" y="222072"/>
                    <a:pt x="670852" y="220940"/>
                    <a:pt x="669880" y="219923"/>
                  </a:cubicBezTo>
                  <a:lnTo>
                    <a:pt x="603137" y="153180"/>
                  </a:lnTo>
                  <a:cubicBezTo>
                    <a:pt x="596652" y="146781"/>
                    <a:pt x="586228" y="146781"/>
                    <a:pt x="579743" y="153180"/>
                  </a:cubicBezTo>
                  <a:lnTo>
                    <a:pt x="577364" y="155559"/>
                  </a:lnTo>
                  <a:cubicBezTo>
                    <a:pt x="570966" y="162043"/>
                    <a:pt x="570966" y="172467"/>
                    <a:pt x="577364" y="178952"/>
                  </a:cubicBezTo>
                  <a:lnTo>
                    <a:pt x="616485" y="218073"/>
                  </a:lnTo>
                  <a:lnTo>
                    <a:pt x="513925" y="218073"/>
                  </a:lnTo>
                  <a:lnTo>
                    <a:pt x="513925" y="52866"/>
                  </a:lnTo>
                  <a:cubicBezTo>
                    <a:pt x="513925" y="23669"/>
                    <a:pt x="490256" y="0"/>
                    <a:pt x="461059" y="0"/>
                  </a:cubicBezTo>
                  <a:lnTo>
                    <a:pt x="213976" y="0"/>
                  </a:lnTo>
                  <a:cubicBezTo>
                    <a:pt x="184778" y="0"/>
                    <a:pt x="161110" y="23669"/>
                    <a:pt x="161110" y="52866"/>
                  </a:cubicBezTo>
                  <a:lnTo>
                    <a:pt x="161110" y="218073"/>
                  </a:lnTo>
                  <a:lnTo>
                    <a:pt x="60400" y="218073"/>
                  </a:lnTo>
                  <a:lnTo>
                    <a:pt x="99454" y="178952"/>
                  </a:lnTo>
                  <a:cubicBezTo>
                    <a:pt x="105914" y="172508"/>
                    <a:pt x="105927" y="162048"/>
                    <a:pt x="99484" y="155588"/>
                  </a:cubicBezTo>
                  <a:cubicBezTo>
                    <a:pt x="99474" y="155578"/>
                    <a:pt x="99464" y="155569"/>
                    <a:pt x="99454" y="155559"/>
                  </a:cubicBezTo>
                  <a:lnTo>
                    <a:pt x="97142" y="153180"/>
                  </a:lnTo>
                  <a:cubicBezTo>
                    <a:pt x="90657" y="146781"/>
                    <a:pt x="80233" y="146781"/>
                    <a:pt x="73748" y="153180"/>
                  </a:cubicBezTo>
                  <a:lnTo>
                    <a:pt x="7005" y="219923"/>
                  </a:lnTo>
                  <a:cubicBezTo>
                    <a:pt x="6012" y="220922"/>
                    <a:pt x="5167" y="222057"/>
                    <a:pt x="4494" y="223293"/>
                  </a:cubicBezTo>
                  <a:cubicBezTo>
                    <a:pt x="1644" y="226319"/>
                    <a:pt x="40" y="230306"/>
                    <a:pt x="0" y="234461"/>
                  </a:cubicBezTo>
                  <a:lnTo>
                    <a:pt x="0" y="237832"/>
                  </a:lnTo>
                  <a:cubicBezTo>
                    <a:pt x="8" y="242766"/>
                    <a:pt x="2212" y="247440"/>
                    <a:pt x="6014" y="250586"/>
                  </a:cubicBezTo>
                  <a:cubicBezTo>
                    <a:pt x="6344" y="250982"/>
                    <a:pt x="6608" y="251379"/>
                    <a:pt x="7005" y="251775"/>
                  </a:cubicBezTo>
                  <a:lnTo>
                    <a:pt x="73748" y="318519"/>
                  </a:lnTo>
                  <a:cubicBezTo>
                    <a:pt x="80233" y="324917"/>
                    <a:pt x="90657" y="324917"/>
                    <a:pt x="97142" y="318519"/>
                  </a:cubicBezTo>
                  <a:lnTo>
                    <a:pt x="99454" y="316140"/>
                  </a:lnTo>
                  <a:cubicBezTo>
                    <a:pt x="105914" y="309696"/>
                    <a:pt x="105927" y="299236"/>
                    <a:pt x="99484" y="292776"/>
                  </a:cubicBezTo>
                  <a:cubicBezTo>
                    <a:pt x="99474" y="292766"/>
                    <a:pt x="99464" y="292756"/>
                    <a:pt x="99454" y="292746"/>
                  </a:cubicBezTo>
                  <a:lnTo>
                    <a:pt x="61060" y="254286"/>
                  </a:lnTo>
                  <a:lnTo>
                    <a:pt x="161176" y="254286"/>
                  </a:lnTo>
                  <a:lnTo>
                    <a:pt x="161176" y="392135"/>
                  </a:lnTo>
                  <a:cubicBezTo>
                    <a:pt x="161176" y="421332"/>
                    <a:pt x="184845" y="445001"/>
                    <a:pt x="214042" y="445001"/>
                  </a:cubicBezTo>
                  <a:lnTo>
                    <a:pt x="330612" y="445001"/>
                  </a:lnTo>
                  <a:lnTo>
                    <a:pt x="330612" y="412885"/>
                  </a:lnTo>
                  <a:lnTo>
                    <a:pt x="213976" y="412885"/>
                  </a:lnTo>
                  <a:cubicBezTo>
                    <a:pt x="202641" y="412848"/>
                    <a:pt x="193460" y="403668"/>
                    <a:pt x="193424" y="392333"/>
                  </a:cubicBezTo>
                  <a:lnTo>
                    <a:pt x="193424" y="52800"/>
                  </a:lnTo>
                  <a:cubicBezTo>
                    <a:pt x="193460" y="41475"/>
                    <a:pt x="202651" y="32314"/>
                    <a:pt x="213976" y="32314"/>
                  </a:cubicBezTo>
                  <a:lnTo>
                    <a:pt x="461455" y="32314"/>
                  </a:lnTo>
                  <a:cubicBezTo>
                    <a:pt x="472769" y="32314"/>
                    <a:pt x="481941" y="41486"/>
                    <a:pt x="481941" y="52800"/>
                  </a:cubicBezTo>
                  <a:lnTo>
                    <a:pt x="481941" y="254286"/>
                  </a:lnTo>
                  <a:lnTo>
                    <a:pt x="616089" y="254286"/>
                  </a:lnTo>
                  <a:lnTo>
                    <a:pt x="577695" y="292680"/>
                  </a:lnTo>
                  <a:cubicBezTo>
                    <a:pt x="571296" y="299165"/>
                    <a:pt x="571296" y="309589"/>
                    <a:pt x="577695" y="316074"/>
                  </a:cubicBezTo>
                  <a:lnTo>
                    <a:pt x="580074" y="318452"/>
                  </a:lnTo>
                  <a:cubicBezTo>
                    <a:pt x="586559" y="324851"/>
                    <a:pt x="596982" y="324851"/>
                    <a:pt x="603467" y="318452"/>
                  </a:cubicBezTo>
                  <a:lnTo>
                    <a:pt x="670211" y="251709"/>
                  </a:lnTo>
                  <a:lnTo>
                    <a:pt x="671136" y="250519"/>
                  </a:lnTo>
                  <a:cubicBezTo>
                    <a:pt x="674975" y="247399"/>
                    <a:pt x="677209" y="242715"/>
                    <a:pt x="677215" y="237766"/>
                  </a:cubicBezTo>
                  <a:lnTo>
                    <a:pt x="677215" y="234461"/>
                  </a:lnTo>
                  <a:cubicBezTo>
                    <a:pt x="677083" y="230261"/>
                    <a:pt x="675359" y="226267"/>
                    <a:pt x="672391" y="2232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46" name="Group 145">
            <a:extLst>
              <a:ext uri="{FF2B5EF4-FFF2-40B4-BE49-F238E27FC236}">
                <a16:creationId xmlns:a16="http://schemas.microsoft.com/office/drawing/2014/main" id="{B0177B67-934A-47E8-AE4C-FB219D0065AA}"/>
              </a:ext>
            </a:extLst>
          </p:cNvPr>
          <p:cNvGrpSpPr/>
          <p:nvPr/>
        </p:nvGrpSpPr>
        <p:grpSpPr>
          <a:xfrm>
            <a:off x="5634020" y="5676254"/>
            <a:ext cx="145788" cy="145788"/>
            <a:chOff x="5634020" y="5676254"/>
            <a:chExt cx="145788" cy="145788"/>
          </a:xfrm>
        </p:grpSpPr>
        <p:sp>
          <p:nvSpPr>
            <p:cNvPr id="147" name="Google Shape;8022;p66">
              <a:extLst>
                <a:ext uri="{FF2B5EF4-FFF2-40B4-BE49-F238E27FC236}">
                  <a16:creationId xmlns:a16="http://schemas.microsoft.com/office/drawing/2014/main" id="{949DF7BB-E6CA-4A76-811D-8D137321616E}"/>
                </a:ext>
              </a:extLst>
            </p:cNvPr>
            <p:cNvSpPr/>
            <p:nvPr/>
          </p:nvSpPr>
          <p:spPr>
            <a:xfrm>
              <a:off x="5634020" y="5676254"/>
              <a:ext cx="145788" cy="14578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8" name="Google Shape;8023;p66">
              <a:extLst>
                <a:ext uri="{FF2B5EF4-FFF2-40B4-BE49-F238E27FC236}">
                  <a16:creationId xmlns:a16="http://schemas.microsoft.com/office/drawing/2014/main" id="{27FED9DE-9BDC-4189-8F69-0408E1C02F00}"/>
                </a:ext>
              </a:extLst>
            </p:cNvPr>
            <p:cNvSpPr/>
            <p:nvPr/>
          </p:nvSpPr>
          <p:spPr>
            <a:xfrm>
              <a:off x="5689443" y="5722039"/>
              <a:ext cx="35322" cy="5336"/>
            </a:xfrm>
            <a:custGeom>
              <a:avLst/>
              <a:gdLst/>
              <a:ahLst/>
              <a:cxnLst/>
              <a:rect l="l" t="t" r="r" b="b"/>
              <a:pathLst>
                <a:path w="189855" h="28679" extrusionOk="0">
                  <a:moveTo>
                    <a:pt x="14340" y="28680"/>
                  </a:moveTo>
                  <a:lnTo>
                    <a:pt x="175516" y="28680"/>
                  </a:lnTo>
                  <a:cubicBezTo>
                    <a:pt x="183436" y="28680"/>
                    <a:pt x="189856" y="22260"/>
                    <a:pt x="189856" y="14340"/>
                  </a:cubicBezTo>
                  <a:cubicBezTo>
                    <a:pt x="189856" y="6420"/>
                    <a:pt x="183436" y="0"/>
                    <a:pt x="175516" y="0"/>
                  </a:cubicBezTo>
                  <a:lnTo>
                    <a:pt x="14340" y="0"/>
                  </a:lnTo>
                  <a:cubicBezTo>
                    <a:pt x="6420" y="0"/>
                    <a:pt x="0" y="6420"/>
                    <a:pt x="0" y="14340"/>
                  </a:cubicBezTo>
                  <a:cubicBezTo>
                    <a:pt x="0" y="22260"/>
                    <a:pt x="6420" y="28680"/>
                    <a:pt x="14340" y="2868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9" name="Google Shape;8024;p66">
              <a:extLst>
                <a:ext uri="{FF2B5EF4-FFF2-40B4-BE49-F238E27FC236}">
                  <a16:creationId xmlns:a16="http://schemas.microsoft.com/office/drawing/2014/main" id="{DF8B4A39-77B3-4A2E-A0B1-4F854BBFDF9E}"/>
                </a:ext>
              </a:extLst>
            </p:cNvPr>
            <p:cNvSpPr/>
            <p:nvPr/>
          </p:nvSpPr>
          <p:spPr>
            <a:xfrm>
              <a:off x="5689613" y="5737050"/>
              <a:ext cx="34984" cy="5348"/>
            </a:xfrm>
            <a:custGeom>
              <a:avLst/>
              <a:gdLst/>
              <a:ahLst/>
              <a:cxnLst/>
              <a:rect l="l" t="t" r="r" b="b"/>
              <a:pathLst>
                <a:path w="188038" h="28745" extrusionOk="0">
                  <a:moveTo>
                    <a:pt x="13431" y="28746"/>
                  </a:moveTo>
                  <a:lnTo>
                    <a:pt x="174607" y="28746"/>
                  </a:lnTo>
                  <a:cubicBezTo>
                    <a:pt x="182545" y="28207"/>
                    <a:pt x="188543" y="21336"/>
                    <a:pt x="188004" y="13398"/>
                  </a:cubicBezTo>
                  <a:cubicBezTo>
                    <a:pt x="187517" y="6210"/>
                    <a:pt x="181795" y="488"/>
                    <a:pt x="174607" y="0"/>
                  </a:cubicBezTo>
                  <a:lnTo>
                    <a:pt x="13431" y="0"/>
                  </a:lnTo>
                  <a:cubicBezTo>
                    <a:pt x="5493" y="539"/>
                    <a:pt x="-505" y="7410"/>
                    <a:pt x="34" y="15348"/>
                  </a:cubicBezTo>
                  <a:cubicBezTo>
                    <a:pt x="521" y="22536"/>
                    <a:pt x="6243" y="28258"/>
                    <a:pt x="13431" y="287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0" name="Google Shape;8025;p66">
              <a:extLst>
                <a:ext uri="{FF2B5EF4-FFF2-40B4-BE49-F238E27FC236}">
                  <a16:creationId xmlns:a16="http://schemas.microsoft.com/office/drawing/2014/main" id="{BDDC26C3-9DCF-43C1-8BA9-EFC070130AC0}"/>
                </a:ext>
              </a:extLst>
            </p:cNvPr>
            <p:cNvSpPr/>
            <p:nvPr/>
          </p:nvSpPr>
          <p:spPr>
            <a:xfrm>
              <a:off x="5689613" y="5752074"/>
              <a:ext cx="18128" cy="5348"/>
            </a:xfrm>
            <a:custGeom>
              <a:avLst/>
              <a:gdLst/>
              <a:ahLst/>
              <a:cxnLst/>
              <a:rect l="l" t="t" r="r" b="b"/>
              <a:pathLst>
                <a:path w="97438" h="28745" extrusionOk="0">
                  <a:moveTo>
                    <a:pt x="84008" y="0"/>
                  </a:moveTo>
                  <a:lnTo>
                    <a:pt x="13431" y="0"/>
                  </a:lnTo>
                  <a:cubicBezTo>
                    <a:pt x="5493" y="539"/>
                    <a:pt x="-505" y="7410"/>
                    <a:pt x="34" y="15348"/>
                  </a:cubicBezTo>
                  <a:cubicBezTo>
                    <a:pt x="521" y="22536"/>
                    <a:pt x="6243" y="28258"/>
                    <a:pt x="13431" y="28746"/>
                  </a:cubicBezTo>
                  <a:lnTo>
                    <a:pt x="84008" y="28746"/>
                  </a:lnTo>
                  <a:cubicBezTo>
                    <a:pt x="91945" y="28207"/>
                    <a:pt x="97944" y="21336"/>
                    <a:pt x="97405" y="13398"/>
                  </a:cubicBezTo>
                  <a:cubicBezTo>
                    <a:pt x="96917" y="6210"/>
                    <a:pt x="91195" y="488"/>
                    <a:pt x="8400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1" name="Google Shape;8026;p66">
              <a:extLst>
                <a:ext uri="{FF2B5EF4-FFF2-40B4-BE49-F238E27FC236}">
                  <a16:creationId xmlns:a16="http://schemas.microsoft.com/office/drawing/2014/main" id="{ED753797-B990-4EB7-9BAF-DF761D4FE74A}"/>
                </a:ext>
              </a:extLst>
            </p:cNvPr>
            <p:cNvSpPr/>
            <p:nvPr/>
          </p:nvSpPr>
          <p:spPr>
            <a:xfrm>
              <a:off x="5708577" y="5758332"/>
              <a:ext cx="39093" cy="45625"/>
            </a:xfrm>
            <a:custGeom>
              <a:avLst/>
              <a:gdLst/>
              <a:ahLst/>
              <a:cxnLst/>
              <a:rect l="l" t="t" r="r" b="b"/>
              <a:pathLst>
                <a:path w="210124" h="245233" extrusionOk="0">
                  <a:moveTo>
                    <a:pt x="171534" y="148025"/>
                  </a:moveTo>
                  <a:lnTo>
                    <a:pt x="183231" y="142408"/>
                  </a:lnTo>
                  <a:cubicBezTo>
                    <a:pt x="185400" y="141378"/>
                    <a:pt x="186713" y="139120"/>
                    <a:pt x="186535" y="136725"/>
                  </a:cubicBezTo>
                  <a:lnTo>
                    <a:pt x="185147" y="118486"/>
                  </a:lnTo>
                  <a:cubicBezTo>
                    <a:pt x="185190" y="116170"/>
                    <a:pt x="185802" y="113900"/>
                    <a:pt x="186932" y="111878"/>
                  </a:cubicBezTo>
                  <a:lnTo>
                    <a:pt x="197240" y="96811"/>
                  </a:lnTo>
                  <a:cubicBezTo>
                    <a:pt x="198633" y="94829"/>
                    <a:pt x="198633" y="92185"/>
                    <a:pt x="197240" y="90203"/>
                  </a:cubicBezTo>
                  <a:lnTo>
                    <a:pt x="186932" y="74938"/>
                  </a:lnTo>
                  <a:cubicBezTo>
                    <a:pt x="185802" y="72916"/>
                    <a:pt x="185189" y="70646"/>
                    <a:pt x="185147" y="68329"/>
                  </a:cubicBezTo>
                  <a:lnTo>
                    <a:pt x="186535" y="50091"/>
                  </a:lnTo>
                  <a:cubicBezTo>
                    <a:pt x="186713" y="47696"/>
                    <a:pt x="185400" y="45438"/>
                    <a:pt x="183231" y="44408"/>
                  </a:cubicBezTo>
                  <a:lnTo>
                    <a:pt x="166776" y="36478"/>
                  </a:lnTo>
                  <a:cubicBezTo>
                    <a:pt x="164717" y="35320"/>
                    <a:pt x="163006" y="33631"/>
                    <a:pt x="161820" y="31588"/>
                  </a:cubicBezTo>
                  <a:lnTo>
                    <a:pt x="153890" y="14803"/>
                  </a:lnTo>
                  <a:cubicBezTo>
                    <a:pt x="152860" y="12633"/>
                    <a:pt x="150602" y="11321"/>
                    <a:pt x="148207" y="11498"/>
                  </a:cubicBezTo>
                  <a:lnTo>
                    <a:pt x="129968" y="12886"/>
                  </a:lnTo>
                  <a:cubicBezTo>
                    <a:pt x="127647" y="12882"/>
                    <a:pt x="125368" y="12266"/>
                    <a:pt x="123360" y="11102"/>
                  </a:cubicBezTo>
                  <a:lnTo>
                    <a:pt x="108095" y="925"/>
                  </a:lnTo>
                  <a:lnTo>
                    <a:pt x="108095" y="925"/>
                  </a:lnTo>
                  <a:cubicBezTo>
                    <a:pt x="107098" y="379"/>
                    <a:pt x="105992" y="62"/>
                    <a:pt x="104857" y="0"/>
                  </a:cubicBezTo>
                  <a:cubicBezTo>
                    <a:pt x="103746" y="82"/>
                    <a:pt x="102666" y="398"/>
                    <a:pt x="101685" y="925"/>
                  </a:cubicBezTo>
                  <a:lnTo>
                    <a:pt x="101685" y="925"/>
                  </a:lnTo>
                  <a:lnTo>
                    <a:pt x="86618" y="11234"/>
                  </a:lnTo>
                  <a:cubicBezTo>
                    <a:pt x="84610" y="12399"/>
                    <a:pt x="82331" y="13014"/>
                    <a:pt x="80010" y="13018"/>
                  </a:cubicBezTo>
                  <a:lnTo>
                    <a:pt x="61771" y="11631"/>
                  </a:lnTo>
                  <a:cubicBezTo>
                    <a:pt x="59371" y="11434"/>
                    <a:pt x="57104" y="12752"/>
                    <a:pt x="56088" y="14935"/>
                  </a:cubicBezTo>
                  <a:lnTo>
                    <a:pt x="48158" y="31455"/>
                  </a:lnTo>
                  <a:cubicBezTo>
                    <a:pt x="46972" y="33499"/>
                    <a:pt x="45261" y="35188"/>
                    <a:pt x="43202" y="36345"/>
                  </a:cubicBezTo>
                  <a:lnTo>
                    <a:pt x="26747" y="44275"/>
                  </a:lnTo>
                  <a:cubicBezTo>
                    <a:pt x="24578" y="45306"/>
                    <a:pt x="23265" y="47564"/>
                    <a:pt x="23443" y="49958"/>
                  </a:cubicBezTo>
                  <a:lnTo>
                    <a:pt x="24831" y="68197"/>
                  </a:lnTo>
                  <a:cubicBezTo>
                    <a:pt x="24806" y="70525"/>
                    <a:pt x="24169" y="72804"/>
                    <a:pt x="22980" y="74806"/>
                  </a:cubicBezTo>
                  <a:lnTo>
                    <a:pt x="12672" y="89939"/>
                  </a:lnTo>
                  <a:cubicBezTo>
                    <a:pt x="11353" y="91944"/>
                    <a:pt x="11353" y="94541"/>
                    <a:pt x="12672" y="96547"/>
                  </a:cubicBezTo>
                  <a:lnTo>
                    <a:pt x="23046" y="111614"/>
                  </a:lnTo>
                  <a:cubicBezTo>
                    <a:pt x="24176" y="113636"/>
                    <a:pt x="24789" y="115906"/>
                    <a:pt x="24831" y="118222"/>
                  </a:cubicBezTo>
                  <a:lnTo>
                    <a:pt x="23443" y="136461"/>
                  </a:lnTo>
                  <a:cubicBezTo>
                    <a:pt x="23265" y="138856"/>
                    <a:pt x="24578" y="141114"/>
                    <a:pt x="26747" y="142144"/>
                  </a:cubicBezTo>
                  <a:lnTo>
                    <a:pt x="38444" y="147761"/>
                  </a:lnTo>
                  <a:lnTo>
                    <a:pt x="909" y="206773"/>
                  </a:lnTo>
                  <a:cubicBezTo>
                    <a:pt x="-825" y="209520"/>
                    <a:pt x="-4" y="213152"/>
                    <a:pt x="2743" y="214886"/>
                  </a:cubicBezTo>
                  <a:cubicBezTo>
                    <a:pt x="4165" y="215783"/>
                    <a:pt x="5902" y="216029"/>
                    <a:pt x="7517" y="215562"/>
                  </a:cubicBezTo>
                  <a:lnTo>
                    <a:pt x="42805" y="205451"/>
                  </a:lnTo>
                  <a:lnTo>
                    <a:pt x="52850" y="240739"/>
                  </a:lnTo>
                  <a:cubicBezTo>
                    <a:pt x="53559" y="243112"/>
                    <a:pt x="55666" y="244797"/>
                    <a:pt x="58136" y="244969"/>
                  </a:cubicBezTo>
                  <a:lnTo>
                    <a:pt x="58467" y="244969"/>
                  </a:lnTo>
                  <a:cubicBezTo>
                    <a:pt x="60831" y="244988"/>
                    <a:pt x="62972" y="243581"/>
                    <a:pt x="63886" y="241400"/>
                  </a:cubicBezTo>
                  <a:lnTo>
                    <a:pt x="90319" y="177696"/>
                  </a:lnTo>
                  <a:lnTo>
                    <a:pt x="101487" y="185824"/>
                  </a:lnTo>
                  <a:lnTo>
                    <a:pt x="101487" y="185824"/>
                  </a:lnTo>
                  <a:cubicBezTo>
                    <a:pt x="101810" y="186052"/>
                    <a:pt x="102167" y="186231"/>
                    <a:pt x="102544" y="186353"/>
                  </a:cubicBezTo>
                  <a:lnTo>
                    <a:pt x="103007" y="186353"/>
                  </a:lnTo>
                  <a:cubicBezTo>
                    <a:pt x="103511" y="186422"/>
                    <a:pt x="104022" y="186422"/>
                    <a:pt x="104526" y="186353"/>
                  </a:cubicBezTo>
                  <a:lnTo>
                    <a:pt x="104526" y="186353"/>
                  </a:lnTo>
                  <a:cubicBezTo>
                    <a:pt x="105031" y="186417"/>
                    <a:pt x="105541" y="186417"/>
                    <a:pt x="106046" y="186353"/>
                  </a:cubicBezTo>
                  <a:lnTo>
                    <a:pt x="106509" y="186353"/>
                  </a:lnTo>
                  <a:cubicBezTo>
                    <a:pt x="106864" y="186230"/>
                    <a:pt x="107199" y="186051"/>
                    <a:pt x="107500" y="185824"/>
                  </a:cubicBezTo>
                  <a:lnTo>
                    <a:pt x="107500" y="185824"/>
                  </a:lnTo>
                  <a:lnTo>
                    <a:pt x="118999" y="177961"/>
                  </a:lnTo>
                  <a:lnTo>
                    <a:pt x="145432" y="241664"/>
                  </a:lnTo>
                  <a:cubicBezTo>
                    <a:pt x="146345" y="243845"/>
                    <a:pt x="148487" y="245253"/>
                    <a:pt x="150850" y="245233"/>
                  </a:cubicBezTo>
                  <a:lnTo>
                    <a:pt x="150850" y="245233"/>
                  </a:lnTo>
                  <a:cubicBezTo>
                    <a:pt x="153321" y="245061"/>
                    <a:pt x="155427" y="243376"/>
                    <a:pt x="156137" y="241004"/>
                  </a:cubicBezTo>
                  <a:lnTo>
                    <a:pt x="167569" y="205715"/>
                  </a:lnTo>
                  <a:lnTo>
                    <a:pt x="202857" y="215826"/>
                  </a:lnTo>
                  <a:cubicBezTo>
                    <a:pt x="205186" y="216479"/>
                    <a:pt x="207676" y="215640"/>
                    <a:pt x="209135" y="213711"/>
                  </a:cubicBezTo>
                  <a:cubicBezTo>
                    <a:pt x="210454" y="211706"/>
                    <a:pt x="210454" y="209109"/>
                    <a:pt x="209135" y="207103"/>
                  </a:cubicBezTo>
                  <a:close/>
                  <a:moveTo>
                    <a:pt x="105055" y="149347"/>
                  </a:moveTo>
                  <a:cubicBezTo>
                    <a:pt x="74106" y="149420"/>
                    <a:pt x="48958" y="124390"/>
                    <a:pt x="48885" y="93441"/>
                  </a:cubicBezTo>
                  <a:cubicBezTo>
                    <a:pt x="48812" y="62492"/>
                    <a:pt x="73842" y="37344"/>
                    <a:pt x="104791" y="37271"/>
                  </a:cubicBezTo>
                  <a:cubicBezTo>
                    <a:pt x="135740" y="37198"/>
                    <a:pt x="160888" y="62228"/>
                    <a:pt x="160961" y="93177"/>
                  </a:cubicBezTo>
                  <a:cubicBezTo>
                    <a:pt x="160961" y="93221"/>
                    <a:pt x="160961" y="93264"/>
                    <a:pt x="160961" y="93309"/>
                  </a:cubicBezTo>
                  <a:cubicBezTo>
                    <a:pt x="160925" y="124191"/>
                    <a:pt x="135938" y="149238"/>
                    <a:pt x="105055" y="14934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52" name="Google Shape;8027;p66">
              <a:extLst>
                <a:ext uri="{FF2B5EF4-FFF2-40B4-BE49-F238E27FC236}">
                  <a16:creationId xmlns:a16="http://schemas.microsoft.com/office/drawing/2014/main" id="{D41099AF-67F1-415D-985C-15744BBB233B}"/>
                </a:ext>
              </a:extLst>
            </p:cNvPr>
            <p:cNvSpPr/>
            <p:nvPr/>
          </p:nvSpPr>
          <p:spPr>
            <a:xfrm>
              <a:off x="5644064" y="5705171"/>
              <a:ext cx="125994" cy="82791"/>
            </a:xfrm>
            <a:custGeom>
              <a:avLst/>
              <a:gdLst/>
              <a:ahLst/>
              <a:cxnLst/>
              <a:rect l="l" t="t" r="r" b="b"/>
              <a:pathLst>
                <a:path w="677215" h="445000" extrusionOk="0">
                  <a:moveTo>
                    <a:pt x="672391" y="223293"/>
                  </a:moveTo>
                  <a:cubicBezTo>
                    <a:pt x="671698" y="222072"/>
                    <a:pt x="670852" y="220940"/>
                    <a:pt x="669880" y="219923"/>
                  </a:cubicBezTo>
                  <a:lnTo>
                    <a:pt x="603137" y="153180"/>
                  </a:lnTo>
                  <a:cubicBezTo>
                    <a:pt x="596652" y="146781"/>
                    <a:pt x="586228" y="146781"/>
                    <a:pt x="579743" y="153180"/>
                  </a:cubicBezTo>
                  <a:lnTo>
                    <a:pt x="577364" y="155559"/>
                  </a:lnTo>
                  <a:cubicBezTo>
                    <a:pt x="570966" y="162043"/>
                    <a:pt x="570966" y="172467"/>
                    <a:pt x="577364" y="178952"/>
                  </a:cubicBezTo>
                  <a:lnTo>
                    <a:pt x="616485" y="218073"/>
                  </a:lnTo>
                  <a:lnTo>
                    <a:pt x="513925" y="218073"/>
                  </a:lnTo>
                  <a:lnTo>
                    <a:pt x="513925" y="52866"/>
                  </a:lnTo>
                  <a:cubicBezTo>
                    <a:pt x="513925" y="23669"/>
                    <a:pt x="490256" y="0"/>
                    <a:pt x="461059" y="0"/>
                  </a:cubicBezTo>
                  <a:lnTo>
                    <a:pt x="213976" y="0"/>
                  </a:lnTo>
                  <a:cubicBezTo>
                    <a:pt x="184778" y="0"/>
                    <a:pt x="161110" y="23669"/>
                    <a:pt x="161110" y="52866"/>
                  </a:cubicBezTo>
                  <a:lnTo>
                    <a:pt x="161110" y="218073"/>
                  </a:lnTo>
                  <a:lnTo>
                    <a:pt x="60400" y="218073"/>
                  </a:lnTo>
                  <a:lnTo>
                    <a:pt x="99454" y="178952"/>
                  </a:lnTo>
                  <a:cubicBezTo>
                    <a:pt x="105914" y="172508"/>
                    <a:pt x="105927" y="162048"/>
                    <a:pt x="99484" y="155588"/>
                  </a:cubicBezTo>
                  <a:cubicBezTo>
                    <a:pt x="99474" y="155578"/>
                    <a:pt x="99464" y="155569"/>
                    <a:pt x="99454" y="155559"/>
                  </a:cubicBezTo>
                  <a:lnTo>
                    <a:pt x="97142" y="153180"/>
                  </a:lnTo>
                  <a:cubicBezTo>
                    <a:pt x="90657" y="146781"/>
                    <a:pt x="80233" y="146781"/>
                    <a:pt x="73748" y="153180"/>
                  </a:cubicBezTo>
                  <a:lnTo>
                    <a:pt x="7005" y="219923"/>
                  </a:lnTo>
                  <a:cubicBezTo>
                    <a:pt x="6012" y="220922"/>
                    <a:pt x="5167" y="222057"/>
                    <a:pt x="4494" y="223293"/>
                  </a:cubicBezTo>
                  <a:cubicBezTo>
                    <a:pt x="1644" y="226319"/>
                    <a:pt x="40" y="230306"/>
                    <a:pt x="0" y="234461"/>
                  </a:cubicBezTo>
                  <a:lnTo>
                    <a:pt x="0" y="237832"/>
                  </a:lnTo>
                  <a:cubicBezTo>
                    <a:pt x="8" y="242766"/>
                    <a:pt x="2212" y="247440"/>
                    <a:pt x="6014" y="250586"/>
                  </a:cubicBezTo>
                  <a:cubicBezTo>
                    <a:pt x="6344" y="250982"/>
                    <a:pt x="6608" y="251379"/>
                    <a:pt x="7005" y="251775"/>
                  </a:cubicBezTo>
                  <a:lnTo>
                    <a:pt x="73748" y="318519"/>
                  </a:lnTo>
                  <a:cubicBezTo>
                    <a:pt x="80233" y="324917"/>
                    <a:pt x="90657" y="324917"/>
                    <a:pt x="97142" y="318519"/>
                  </a:cubicBezTo>
                  <a:lnTo>
                    <a:pt x="99454" y="316140"/>
                  </a:lnTo>
                  <a:cubicBezTo>
                    <a:pt x="105914" y="309696"/>
                    <a:pt x="105927" y="299236"/>
                    <a:pt x="99484" y="292776"/>
                  </a:cubicBezTo>
                  <a:cubicBezTo>
                    <a:pt x="99474" y="292766"/>
                    <a:pt x="99464" y="292756"/>
                    <a:pt x="99454" y="292746"/>
                  </a:cubicBezTo>
                  <a:lnTo>
                    <a:pt x="61060" y="254286"/>
                  </a:lnTo>
                  <a:lnTo>
                    <a:pt x="161176" y="254286"/>
                  </a:lnTo>
                  <a:lnTo>
                    <a:pt x="161176" y="392135"/>
                  </a:lnTo>
                  <a:cubicBezTo>
                    <a:pt x="161176" y="421332"/>
                    <a:pt x="184845" y="445001"/>
                    <a:pt x="214042" y="445001"/>
                  </a:cubicBezTo>
                  <a:lnTo>
                    <a:pt x="330612" y="445001"/>
                  </a:lnTo>
                  <a:lnTo>
                    <a:pt x="330612" y="412885"/>
                  </a:lnTo>
                  <a:lnTo>
                    <a:pt x="213976" y="412885"/>
                  </a:lnTo>
                  <a:cubicBezTo>
                    <a:pt x="202641" y="412848"/>
                    <a:pt x="193460" y="403668"/>
                    <a:pt x="193424" y="392333"/>
                  </a:cubicBezTo>
                  <a:lnTo>
                    <a:pt x="193424" y="52800"/>
                  </a:lnTo>
                  <a:cubicBezTo>
                    <a:pt x="193460" y="41475"/>
                    <a:pt x="202651" y="32314"/>
                    <a:pt x="213976" y="32314"/>
                  </a:cubicBezTo>
                  <a:lnTo>
                    <a:pt x="461455" y="32314"/>
                  </a:lnTo>
                  <a:cubicBezTo>
                    <a:pt x="472769" y="32314"/>
                    <a:pt x="481941" y="41486"/>
                    <a:pt x="481941" y="52800"/>
                  </a:cubicBezTo>
                  <a:lnTo>
                    <a:pt x="481941" y="254286"/>
                  </a:lnTo>
                  <a:lnTo>
                    <a:pt x="616089" y="254286"/>
                  </a:lnTo>
                  <a:lnTo>
                    <a:pt x="577695" y="292680"/>
                  </a:lnTo>
                  <a:cubicBezTo>
                    <a:pt x="571296" y="299165"/>
                    <a:pt x="571296" y="309589"/>
                    <a:pt x="577695" y="316074"/>
                  </a:cubicBezTo>
                  <a:lnTo>
                    <a:pt x="580074" y="318452"/>
                  </a:lnTo>
                  <a:cubicBezTo>
                    <a:pt x="586559" y="324851"/>
                    <a:pt x="596982" y="324851"/>
                    <a:pt x="603467" y="318452"/>
                  </a:cubicBezTo>
                  <a:lnTo>
                    <a:pt x="670211" y="251709"/>
                  </a:lnTo>
                  <a:lnTo>
                    <a:pt x="671136" y="250519"/>
                  </a:lnTo>
                  <a:cubicBezTo>
                    <a:pt x="674975" y="247399"/>
                    <a:pt x="677209" y="242715"/>
                    <a:pt x="677215" y="237766"/>
                  </a:cubicBezTo>
                  <a:lnTo>
                    <a:pt x="677215" y="234461"/>
                  </a:lnTo>
                  <a:cubicBezTo>
                    <a:pt x="677083" y="230261"/>
                    <a:pt x="675359" y="226267"/>
                    <a:pt x="672391" y="22329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53" name="Google Shape;8028;p66">
            <a:extLst>
              <a:ext uri="{FF2B5EF4-FFF2-40B4-BE49-F238E27FC236}">
                <a16:creationId xmlns:a16="http://schemas.microsoft.com/office/drawing/2014/main" id="{FC7A08FC-0A97-4057-98D2-8BCFF2E9F52B}"/>
              </a:ext>
            </a:extLst>
          </p:cNvPr>
          <p:cNvSpPr/>
          <p:nvPr/>
        </p:nvSpPr>
        <p:spPr>
          <a:xfrm>
            <a:off x="6602819" y="5364126"/>
            <a:ext cx="744279" cy="802758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54" name="Google Shape;8029;p66">
            <a:extLst>
              <a:ext uri="{FF2B5EF4-FFF2-40B4-BE49-F238E27FC236}">
                <a16:creationId xmlns:a16="http://schemas.microsoft.com/office/drawing/2014/main" id="{B51B54ED-E7A0-4031-B062-F0674F950A15}"/>
              </a:ext>
            </a:extLst>
          </p:cNvPr>
          <p:cNvSpPr txBox="1"/>
          <p:nvPr/>
        </p:nvSpPr>
        <p:spPr>
          <a:xfrm>
            <a:off x="2436586" y="1543270"/>
            <a:ext cx="176841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Attackers accessing restricted information resources.</a:t>
            </a:r>
            <a:endParaRPr/>
          </a:p>
        </p:txBody>
      </p:sp>
      <p:grpSp>
        <p:nvGrpSpPr>
          <p:cNvPr id="155" name="Group 154">
            <a:extLst>
              <a:ext uri="{FF2B5EF4-FFF2-40B4-BE49-F238E27FC236}">
                <a16:creationId xmlns:a16="http://schemas.microsoft.com/office/drawing/2014/main" id="{64D02C4A-C883-47B1-A1A9-88955E97CDAE}"/>
              </a:ext>
            </a:extLst>
          </p:cNvPr>
          <p:cNvGrpSpPr/>
          <p:nvPr/>
        </p:nvGrpSpPr>
        <p:grpSpPr>
          <a:xfrm>
            <a:off x="1409766" y="2311965"/>
            <a:ext cx="403808" cy="403807"/>
            <a:chOff x="1409766" y="2311965"/>
            <a:chExt cx="403808" cy="403807"/>
          </a:xfrm>
        </p:grpSpPr>
        <p:sp>
          <p:nvSpPr>
            <p:cNvPr id="156" name="Graphic 78">
              <a:extLst>
                <a:ext uri="{FF2B5EF4-FFF2-40B4-BE49-F238E27FC236}">
                  <a16:creationId xmlns:a16="http://schemas.microsoft.com/office/drawing/2014/main" id="{9EA7E8ED-20F9-44B7-8A21-819EAE5B0A83}"/>
                </a:ext>
              </a:extLst>
            </p:cNvPr>
            <p:cNvSpPr/>
            <p:nvPr/>
          </p:nvSpPr>
          <p:spPr>
            <a:xfrm>
              <a:off x="1409766" y="2311965"/>
              <a:ext cx="403808" cy="403807"/>
            </a:xfrm>
            <a:custGeom>
              <a:avLst/>
              <a:gdLst>
                <a:gd name="connsiteX0" fmla="*/ 403808 w 403808"/>
                <a:gd name="connsiteY0" fmla="*/ 201904 h 403807"/>
                <a:gd name="connsiteX1" fmla="*/ 201904 w 403808"/>
                <a:gd name="connsiteY1" fmla="*/ 403808 h 403807"/>
                <a:gd name="connsiteX2" fmla="*/ 0 w 403808"/>
                <a:gd name="connsiteY2" fmla="*/ 201904 h 403807"/>
                <a:gd name="connsiteX3" fmla="*/ 201904 w 403808"/>
                <a:gd name="connsiteY3" fmla="*/ 0 h 403807"/>
                <a:gd name="connsiteX4" fmla="*/ 403808 w 403808"/>
                <a:gd name="connsiteY4" fmla="*/ 201904 h 40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808" h="403807">
                  <a:moveTo>
                    <a:pt x="403808" y="201904"/>
                  </a:moveTo>
                  <a:cubicBezTo>
                    <a:pt x="403808" y="313412"/>
                    <a:pt x="313413" y="403808"/>
                    <a:pt x="201904" y="403808"/>
                  </a:cubicBezTo>
                  <a:cubicBezTo>
                    <a:pt x="90396" y="403808"/>
                    <a:pt x="0" y="313412"/>
                    <a:pt x="0" y="201904"/>
                  </a:cubicBezTo>
                  <a:cubicBezTo>
                    <a:pt x="0" y="90395"/>
                    <a:pt x="90396" y="0"/>
                    <a:pt x="201904" y="0"/>
                  </a:cubicBezTo>
                  <a:cubicBezTo>
                    <a:pt x="313413" y="0"/>
                    <a:pt x="403808" y="90395"/>
                    <a:pt x="403808" y="201904"/>
                  </a:cubicBezTo>
                  <a:close/>
                </a:path>
              </a:pathLst>
            </a:custGeom>
            <a:solidFill>
              <a:srgbClr val="999999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7" name="Graphic 78">
              <a:extLst>
                <a:ext uri="{FF2B5EF4-FFF2-40B4-BE49-F238E27FC236}">
                  <a16:creationId xmlns:a16="http://schemas.microsoft.com/office/drawing/2014/main" id="{71D2E88A-09ED-4A59-B878-1B177469E280}"/>
                </a:ext>
              </a:extLst>
            </p:cNvPr>
            <p:cNvGrpSpPr/>
            <p:nvPr/>
          </p:nvGrpSpPr>
          <p:grpSpPr>
            <a:xfrm>
              <a:off x="1469695" y="2415908"/>
              <a:ext cx="299181" cy="203601"/>
              <a:chOff x="1469695" y="2415908"/>
              <a:chExt cx="299181" cy="203601"/>
            </a:xfrm>
            <a:solidFill>
              <a:srgbClr val="FFFFFF"/>
            </a:solidFill>
          </p:grpSpPr>
          <p:grpSp>
            <p:nvGrpSpPr>
              <p:cNvPr id="158" name="Graphic 78">
                <a:extLst>
                  <a:ext uri="{FF2B5EF4-FFF2-40B4-BE49-F238E27FC236}">
                    <a16:creationId xmlns:a16="http://schemas.microsoft.com/office/drawing/2014/main" id="{D8F66DCA-222A-499D-B732-D297BC50A5B7}"/>
                  </a:ext>
                </a:extLst>
              </p:cNvPr>
              <p:cNvGrpSpPr/>
              <p:nvPr/>
            </p:nvGrpSpPr>
            <p:grpSpPr>
              <a:xfrm>
                <a:off x="1469695" y="2415908"/>
                <a:ext cx="258274" cy="183206"/>
                <a:chOff x="1469695" y="2415908"/>
                <a:chExt cx="258274" cy="183206"/>
              </a:xfrm>
              <a:solidFill>
                <a:srgbClr val="FFFFFF"/>
              </a:solidFill>
            </p:grpSpPr>
            <p:sp>
              <p:nvSpPr>
                <p:cNvPr id="160" name="Graphic 78">
                  <a:extLst>
                    <a:ext uri="{FF2B5EF4-FFF2-40B4-BE49-F238E27FC236}">
                      <a16:creationId xmlns:a16="http://schemas.microsoft.com/office/drawing/2014/main" id="{81289A8B-ED48-4D95-B5D2-C09C809548F2}"/>
                    </a:ext>
                  </a:extLst>
                </p:cNvPr>
                <p:cNvSpPr/>
                <p:nvPr/>
              </p:nvSpPr>
              <p:spPr>
                <a:xfrm>
                  <a:off x="1469695" y="2415908"/>
                  <a:ext cx="258274" cy="183206"/>
                </a:xfrm>
                <a:custGeom>
                  <a:avLst/>
                  <a:gdLst>
                    <a:gd name="connsiteX0" fmla="*/ 53196 w 258274"/>
                    <a:gd name="connsiteY0" fmla="*/ 28096 h 183206"/>
                    <a:gd name="connsiteX1" fmla="*/ 258275 w 258274"/>
                    <a:gd name="connsiteY1" fmla="*/ 28096 h 183206"/>
                    <a:gd name="connsiteX2" fmla="*/ 258275 w 258274"/>
                    <a:gd name="connsiteY2" fmla="*/ 9621 h 183206"/>
                    <a:gd name="connsiteX3" fmla="*/ 248252 w 258274"/>
                    <a:gd name="connsiteY3" fmla="*/ 0 h 183206"/>
                    <a:gd name="connsiteX4" fmla="*/ 191971 w 258274"/>
                    <a:gd name="connsiteY4" fmla="*/ 0 h 183206"/>
                    <a:gd name="connsiteX5" fmla="*/ 185417 w 258274"/>
                    <a:gd name="connsiteY5" fmla="*/ 2309 h 183206"/>
                    <a:gd name="connsiteX6" fmla="*/ 169996 w 258274"/>
                    <a:gd name="connsiteY6" fmla="*/ 16166 h 183206"/>
                    <a:gd name="connsiteX7" fmla="*/ 163442 w 258274"/>
                    <a:gd name="connsiteY7" fmla="*/ 18475 h 183206"/>
                    <a:gd name="connsiteX8" fmla="*/ 10792 w 258274"/>
                    <a:gd name="connsiteY8" fmla="*/ 18475 h 183206"/>
                    <a:gd name="connsiteX9" fmla="*/ 0 w 258274"/>
                    <a:gd name="connsiteY9" fmla="*/ 29252 h 183206"/>
                    <a:gd name="connsiteX10" fmla="*/ 0 w 258274"/>
                    <a:gd name="connsiteY10" fmla="*/ 183206 h 183206"/>
                    <a:gd name="connsiteX11" fmla="*/ 35466 w 258274"/>
                    <a:gd name="connsiteY11" fmla="*/ 41569 h 183206"/>
                    <a:gd name="connsiteX12" fmla="*/ 53196 w 258274"/>
                    <a:gd name="connsiteY12" fmla="*/ 28096 h 18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8274" h="183206">
                      <a:moveTo>
                        <a:pt x="53196" y="28096"/>
                      </a:moveTo>
                      <a:lnTo>
                        <a:pt x="258275" y="28096"/>
                      </a:lnTo>
                      <a:lnTo>
                        <a:pt x="258275" y="9621"/>
                      </a:lnTo>
                      <a:cubicBezTo>
                        <a:pt x="258275" y="4232"/>
                        <a:pt x="253650" y="0"/>
                        <a:pt x="248252" y="0"/>
                      </a:cubicBezTo>
                      <a:lnTo>
                        <a:pt x="191971" y="0"/>
                      </a:lnTo>
                      <a:cubicBezTo>
                        <a:pt x="189659" y="0"/>
                        <a:pt x="187346" y="770"/>
                        <a:pt x="185417" y="2309"/>
                      </a:cubicBezTo>
                      <a:lnTo>
                        <a:pt x="169996" y="16166"/>
                      </a:lnTo>
                      <a:cubicBezTo>
                        <a:pt x="168454" y="17705"/>
                        <a:pt x="165755" y="18475"/>
                        <a:pt x="163442" y="18475"/>
                      </a:cubicBezTo>
                      <a:lnTo>
                        <a:pt x="10792" y="18475"/>
                      </a:lnTo>
                      <a:cubicBezTo>
                        <a:pt x="5011" y="18475"/>
                        <a:pt x="0" y="23094"/>
                        <a:pt x="0" y="29252"/>
                      </a:cubicBezTo>
                      <a:lnTo>
                        <a:pt x="0" y="183206"/>
                      </a:lnTo>
                      <a:lnTo>
                        <a:pt x="35466" y="41569"/>
                      </a:lnTo>
                      <a:cubicBezTo>
                        <a:pt x="37389" y="33868"/>
                        <a:pt x="45099" y="28096"/>
                        <a:pt x="53196" y="280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1" name="Graphic 78">
                  <a:extLst>
                    <a:ext uri="{FF2B5EF4-FFF2-40B4-BE49-F238E27FC236}">
                      <a16:creationId xmlns:a16="http://schemas.microsoft.com/office/drawing/2014/main" id="{E7ED1560-7B49-4DD5-8C40-6953FD61DBF7}"/>
                    </a:ext>
                  </a:extLst>
                </p:cNvPr>
                <p:cNvSpPr/>
                <p:nvPr/>
              </p:nvSpPr>
              <p:spPr>
                <a:xfrm>
                  <a:off x="1656101" y="2531948"/>
                  <a:ext cx="13859" cy="18292"/>
                </a:xfrm>
                <a:custGeom>
                  <a:avLst/>
                  <a:gdLst>
                    <a:gd name="connsiteX0" fmla="*/ 6931 w 13859"/>
                    <a:gd name="connsiteY0" fmla="*/ 0 h 18292"/>
                    <a:gd name="connsiteX1" fmla="*/ 0 w 13859"/>
                    <a:gd name="connsiteY1" fmla="*/ 8764 h 18292"/>
                    <a:gd name="connsiteX2" fmla="*/ 6931 w 13859"/>
                    <a:gd name="connsiteY2" fmla="*/ 18293 h 18292"/>
                    <a:gd name="connsiteX3" fmla="*/ 13859 w 13859"/>
                    <a:gd name="connsiteY3" fmla="*/ 8764 h 18292"/>
                    <a:gd name="connsiteX4" fmla="*/ 6931 w 13859"/>
                    <a:gd name="connsiteY4" fmla="*/ 0 h 1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9" h="18292">
                      <a:moveTo>
                        <a:pt x="6931" y="0"/>
                      </a:moveTo>
                      <a:cubicBezTo>
                        <a:pt x="3079" y="0"/>
                        <a:pt x="0" y="3048"/>
                        <a:pt x="0" y="8764"/>
                      </a:cubicBezTo>
                      <a:cubicBezTo>
                        <a:pt x="0" y="16005"/>
                        <a:pt x="3079" y="18293"/>
                        <a:pt x="6931" y="18293"/>
                      </a:cubicBezTo>
                      <a:cubicBezTo>
                        <a:pt x="10780" y="18293"/>
                        <a:pt x="13859" y="15244"/>
                        <a:pt x="13859" y="8764"/>
                      </a:cubicBezTo>
                      <a:cubicBezTo>
                        <a:pt x="13859" y="2668"/>
                        <a:pt x="11167" y="0"/>
                        <a:pt x="693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2" name="Graphic 78">
                  <a:extLst>
                    <a:ext uri="{FF2B5EF4-FFF2-40B4-BE49-F238E27FC236}">
                      <a16:creationId xmlns:a16="http://schemas.microsoft.com/office/drawing/2014/main" id="{C60A2BC7-E301-4F67-ADAF-464F588CBA7C}"/>
                    </a:ext>
                  </a:extLst>
                </p:cNvPr>
                <p:cNvSpPr/>
                <p:nvPr/>
              </p:nvSpPr>
              <p:spPr>
                <a:xfrm>
                  <a:off x="1619622" y="2531948"/>
                  <a:ext cx="13664" cy="18292"/>
                </a:xfrm>
                <a:custGeom>
                  <a:avLst/>
                  <a:gdLst>
                    <a:gd name="connsiteX0" fmla="*/ 7027 w 13664"/>
                    <a:gd name="connsiteY0" fmla="*/ 0 h 18292"/>
                    <a:gd name="connsiteX1" fmla="*/ 0 w 13664"/>
                    <a:gd name="connsiteY1" fmla="*/ 8764 h 18292"/>
                    <a:gd name="connsiteX2" fmla="*/ 6637 w 13664"/>
                    <a:gd name="connsiteY2" fmla="*/ 18293 h 18292"/>
                    <a:gd name="connsiteX3" fmla="*/ 13665 w 13664"/>
                    <a:gd name="connsiteY3" fmla="*/ 8764 h 18292"/>
                    <a:gd name="connsiteX4" fmla="*/ 7027 w 13664"/>
                    <a:gd name="connsiteY4" fmla="*/ 0 h 1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4" h="18292">
                      <a:moveTo>
                        <a:pt x="7027" y="0"/>
                      </a:moveTo>
                      <a:cubicBezTo>
                        <a:pt x="3122" y="0"/>
                        <a:pt x="0" y="3048"/>
                        <a:pt x="0" y="8764"/>
                      </a:cubicBezTo>
                      <a:cubicBezTo>
                        <a:pt x="0" y="16005"/>
                        <a:pt x="2733" y="18293"/>
                        <a:pt x="6637" y="18293"/>
                      </a:cubicBezTo>
                      <a:cubicBezTo>
                        <a:pt x="10932" y="18293"/>
                        <a:pt x="13665" y="15244"/>
                        <a:pt x="13665" y="8764"/>
                      </a:cubicBezTo>
                      <a:cubicBezTo>
                        <a:pt x="13665" y="2668"/>
                        <a:pt x="10932" y="0"/>
                        <a:pt x="70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63" name="Graphic 78">
                  <a:extLst>
                    <a:ext uri="{FF2B5EF4-FFF2-40B4-BE49-F238E27FC236}">
                      <a16:creationId xmlns:a16="http://schemas.microsoft.com/office/drawing/2014/main" id="{AB6F4FC4-6D10-4C84-AF4C-39ABA863B4D8}"/>
                    </a:ext>
                  </a:extLst>
                </p:cNvPr>
                <p:cNvSpPr/>
                <p:nvPr/>
              </p:nvSpPr>
              <p:spPr>
                <a:xfrm>
                  <a:off x="1581970" y="2522602"/>
                  <a:ext cx="10733" cy="17723"/>
                </a:xfrm>
                <a:custGeom>
                  <a:avLst/>
                  <a:gdLst>
                    <a:gd name="connsiteX0" fmla="*/ 0 w 10733"/>
                    <a:gd name="connsiteY0" fmla="*/ 17724 h 17723"/>
                    <a:gd name="connsiteX1" fmla="*/ 10734 w 10733"/>
                    <a:gd name="connsiteY1" fmla="*/ 17724 h 17723"/>
                    <a:gd name="connsiteX2" fmla="*/ 5691 w 10733"/>
                    <a:gd name="connsiteY2" fmla="*/ 0 h 17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733" h="17723">
                      <a:moveTo>
                        <a:pt x="0" y="17724"/>
                      </a:moveTo>
                      <a:lnTo>
                        <a:pt x="10734" y="17724"/>
                      </a:lnTo>
                      <a:lnTo>
                        <a:pt x="56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59" name="Graphic 78">
                <a:extLst>
                  <a:ext uri="{FF2B5EF4-FFF2-40B4-BE49-F238E27FC236}">
                    <a16:creationId xmlns:a16="http://schemas.microsoft.com/office/drawing/2014/main" id="{3561C6D9-A348-4076-8CCD-03E313023731}"/>
                  </a:ext>
                </a:extLst>
              </p:cNvPr>
              <p:cNvSpPr/>
              <p:nvPr/>
            </p:nvSpPr>
            <p:spPr>
              <a:xfrm>
                <a:off x="1482267" y="2458821"/>
                <a:ext cx="286609" cy="160687"/>
              </a:xfrm>
              <a:custGeom>
                <a:avLst/>
                <a:gdLst>
                  <a:gd name="connsiteX0" fmla="*/ 286424 w 286609"/>
                  <a:gd name="connsiteY0" fmla="*/ 4183 h 160687"/>
                  <a:gd name="connsiteX1" fmla="*/ 286446 w 286609"/>
                  <a:gd name="connsiteY1" fmla="*/ 4109 h 160687"/>
                  <a:gd name="connsiteX2" fmla="*/ 286097 w 286609"/>
                  <a:gd name="connsiteY2" fmla="*/ 1447 h 160687"/>
                  <a:gd name="connsiteX3" fmla="*/ 282427 w 286609"/>
                  <a:gd name="connsiteY3" fmla="*/ 0 h 160687"/>
                  <a:gd name="connsiteX4" fmla="*/ 46189 w 286609"/>
                  <a:gd name="connsiteY4" fmla="*/ 0 h 160687"/>
                  <a:gd name="connsiteX5" fmla="*/ 37619 w 286609"/>
                  <a:gd name="connsiteY5" fmla="*/ 6356 h 160687"/>
                  <a:gd name="connsiteX6" fmla="*/ 37603 w 286609"/>
                  <a:gd name="connsiteY6" fmla="*/ 6430 h 160687"/>
                  <a:gd name="connsiteX7" fmla="*/ 37585 w 286609"/>
                  <a:gd name="connsiteY7" fmla="*/ 6505 h 160687"/>
                  <a:gd name="connsiteX8" fmla="*/ 202 w 286609"/>
                  <a:gd name="connsiteY8" fmla="*/ 156425 h 160687"/>
                  <a:gd name="connsiteX9" fmla="*/ 184 w 286609"/>
                  <a:gd name="connsiteY9" fmla="*/ 156502 h 160687"/>
                  <a:gd name="connsiteX10" fmla="*/ 162 w 286609"/>
                  <a:gd name="connsiteY10" fmla="*/ 156579 h 160687"/>
                  <a:gd name="connsiteX11" fmla="*/ 533 w 286609"/>
                  <a:gd name="connsiteY11" fmla="*/ 159324 h 160687"/>
                  <a:gd name="connsiteX12" fmla="*/ 3795 w 286609"/>
                  <a:gd name="connsiteY12" fmla="*/ 160688 h 160687"/>
                  <a:gd name="connsiteX13" fmla="*/ 240416 w 286609"/>
                  <a:gd name="connsiteY13" fmla="*/ 160688 h 160687"/>
                  <a:gd name="connsiteX14" fmla="*/ 248986 w 286609"/>
                  <a:gd name="connsiteY14" fmla="*/ 154332 h 160687"/>
                  <a:gd name="connsiteX15" fmla="*/ 249001 w 286609"/>
                  <a:gd name="connsiteY15" fmla="*/ 154257 h 160687"/>
                  <a:gd name="connsiteX16" fmla="*/ 249020 w 286609"/>
                  <a:gd name="connsiteY16" fmla="*/ 154183 h 160687"/>
                  <a:gd name="connsiteX17" fmla="*/ 286403 w 286609"/>
                  <a:gd name="connsiteY17" fmla="*/ 4263 h 160687"/>
                  <a:gd name="connsiteX18" fmla="*/ 286424 w 286609"/>
                  <a:gd name="connsiteY18" fmla="*/ 4183 h 160687"/>
                  <a:gd name="connsiteX19" fmla="*/ 115556 w 286609"/>
                  <a:gd name="connsiteY19" fmla="*/ 97370 h 160687"/>
                  <a:gd name="connsiteX20" fmla="*/ 112474 w 286609"/>
                  <a:gd name="connsiteY20" fmla="*/ 87734 h 160687"/>
                  <a:gd name="connsiteX21" fmla="*/ 97829 w 286609"/>
                  <a:gd name="connsiteY21" fmla="*/ 87734 h 160687"/>
                  <a:gd name="connsiteX22" fmla="*/ 95130 w 286609"/>
                  <a:gd name="connsiteY22" fmla="*/ 97370 h 160687"/>
                  <a:gd name="connsiteX23" fmla="*/ 85497 w 286609"/>
                  <a:gd name="connsiteY23" fmla="*/ 97370 h 160687"/>
                  <a:gd name="connsiteX24" fmla="*/ 100142 w 286609"/>
                  <a:gd name="connsiteY24" fmla="*/ 56133 h 160687"/>
                  <a:gd name="connsiteX25" fmla="*/ 110931 w 286609"/>
                  <a:gd name="connsiteY25" fmla="*/ 56133 h 160687"/>
                  <a:gd name="connsiteX26" fmla="*/ 125576 w 286609"/>
                  <a:gd name="connsiteY26" fmla="*/ 97370 h 160687"/>
                  <a:gd name="connsiteX27" fmla="*/ 115556 w 286609"/>
                  <a:gd name="connsiteY27" fmla="*/ 97370 h 160687"/>
                  <a:gd name="connsiteX28" fmla="*/ 146001 w 286609"/>
                  <a:gd name="connsiteY28" fmla="*/ 98143 h 160687"/>
                  <a:gd name="connsiteX29" fmla="*/ 137908 w 286609"/>
                  <a:gd name="connsiteY29" fmla="*/ 94675 h 160687"/>
                  <a:gd name="connsiteX30" fmla="*/ 137908 w 286609"/>
                  <a:gd name="connsiteY30" fmla="*/ 107393 h 160687"/>
                  <a:gd name="connsiteX31" fmla="*/ 128658 w 286609"/>
                  <a:gd name="connsiteY31" fmla="*/ 107393 h 160687"/>
                  <a:gd name="connsiteX32" fmla="*/ 128658 w 286609"/>
                  <a:gd name="connsiteY32" fmla="*/ 67309 h 160687"/>
                  <a:gd name="connsiteX33" fmla="*/ 135595 w 286609"/>
                  <a:gd name="connsiteY33" fmla="*/ 67309 h 160687"/>
                  <a:gd name="connsiteX34" fmla="*/ 137138 w 286609"/>
                  <a:gd name="connsiteY34" fmla="*/ 70777 h 160687"/>
                  <a:gd name="connsiteX35" fmla="*/ 146771 w 286609"/>
                  <a:gd name="connsiteY35" fmla="*/ 66539 h 160687"/>
                  <a:gd name="connsiteX36" fmla="*/ 160259 w 286609"/>
                  <a:gd name="connsiteY36" fmla="*/ 81956 h 160687"/>
                  <a:gd name="connsiteX37" fmla="*/ 146001 w 286609"/>
                  <a:gd name="connsiteY37" fmla="*/ 98143 h 160687"/>
                  <a:gd name="connsiteX38" fmla="*/ 182228 w 286609"/>
                  <a:gd name="connsiteY38" fmla="*/ 98143 h 160687"/>
                  <a:gd name="connsiteX39" fmla="*/ 174134 w 286609"/>
                  <a:gd name="connsiteY39" fmla="*/ 94675 h 160687"/>
                  <a:gd name="connsiteX40" fmla="*/ 174134 w 286609"/>
                  <a:gd name="connsiteY40" fmla="*/ 107393 h 160687"/>
                  <a:gd name="connsiteX41" fmla="*/ 165271 w 286609"/>
                  <a:gd name="connsiteY41" fmla="*/ 107393 h 160687"/>
                  <a:gd name="connsiteX42" fmla="*/ 165271 w 286609"/>
                  <a:gd name="connsiteY42" fmla="*/ 67309 h 160687"/>
                  <a:gd name="connsiteX43" fmla="*/ 171822 w 286609"/>
                  <a:gd name="connsiteY43" fmla="*/ 67309 h 160687"/>
                  <a:gd name="connsiteX44" fmla="*/ 173748 w 286609"/>
                  <a:gd name="connsiteY44" fmla="*/ 70777 h 160687"/>
                  <a:gd name="connsiteX45" fmla="*/ 182998 w 286609"/>
                  <a:gd name="connsiteY45" fmla="*/ 66539 h 160687"/>
                  <a:gd name="connsiteX46" fmla="*/ 196486 w 286609"/>
                  <a:gd name="connsiteY46" fmla="*/ 81956 h 160687"/>
                  <a:gd name="connsiteX47" fmla="*/ 182228 w 286609"/>
                  <a:gd name="connsiteY47" fmla="*/ 98143 h 160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286609" h="160687">
                    <a:moveTo>
                      <a:pt x="286424" y="4183"/>
                    </a:moveTo>
                    <a:lnTo>
                      <a:pt x="286446" y="4109"/>
                    </a:lnTo>
                    <a:cubicBezTo>
                      <a:pt x="286749" y="3051"/>
                      <a:pt x="286631" y="2155"/>
                      <a:pt x="286097" y="1447"/>
                    </a:cubicBezTo>
                    <a:cubicBezTo>
                      <a:pt x="285404" y="526"/>
                      <a:pt x="284066" y="0"/>
                      <a:pt x="282427" y="0"/>
                    </a:cubicBezTo>
                    <a:lnTo>
                      <a:pt x="46189" y="0"/>
                    </a:lnTo>
                    <a:cubicBezTo>
                      <a:pt x="42550" y="0"/>
                      <a:pt x="38308" y="3147"/>
                      <a:pt x="37619" y="6356"/>
                    </a:cubicBezTo>
                    <a:lnTo>
                      <a:pt x="37603" y="6430"/>
                    </a:lnTo>
                    <a:lnTo>
                      <a:pt x="37585" y="6505"/>
                    </a:lnTo>
                    <a:lnTo>
                      <a:pt x="202" y="156425"/>
                    </a:lnTo>
                    <a:lnTo>
                      <a:pt x="184" y="156502"/>
                    </a:lnTo>
                    <a:lnTo>
                      <a:pt x="162" y="156579"/>
                    </a:lnTo>
                    <a:cubicBezTo>
                      <a:pt x="-144" y="157649"/>
                      <a:pt x="-14" y="158598"/>
                      <a:pt x="533" y="159324"/>
                    </a:cubicBezTo>
                    <a:cubicBezTo>
                      <a:pt x="1185" y="160190"/>
                      <a:pt x="2376" y="160688"/>
                      <a:pt x="3795" y="160688"/>
                    </a:cubicBezTo>
                    <a:lnTo>
                      <a:pt x="240416" y="160688"/>
                    </a:lnTo>
                    <a:cubicBezTo>
                      <a:pt x="244052" y="160688"/>
                      <a:pt x="248297" y="157541"/>
                      <a:pt x="248986" y="154332"/>
                    </a:cubicBezTo>
                    <a:lnTo>
                      <a:pt x="249001" y="154257"/>
                    </a:lnTo>
                    <a:lnTo>
                      <a:pt x="249020" y="154183"/>
                    </a:lnTo>
                    <a:lnTo>
                      <a:pt x="286403" y="4263"/>
                    </a:lnTo>
                    <a:lnTo>
                      <a:pt x="286424" y="4183"/>
                    </a:lnTo>
                    <a:close/>
                    <a:moveTo>
                      <a:pt x="115556" y="97370"/>
                    </a:moveTo>
                    <a:lnTo>
                      <a:pt x="112474" y="87734"/>
                    </a:lnTo>
                    <a:lnTo>
                      <a:pt x="97829" y="87734"/>
                    </a:lnTo>
                    <a:lnTo>
                      <a:pt x="95130" y="97370"/>
                    </a:lnTo>
                    <a:lnTo>
                      <a:pt x="85497" y="97370"/>
                    </a:lnTo>
                    <a:lnTo>
                      <a:pt x="100142" y="56133"/>
                    </a:lnTo>
                    <a:lnTo>
                      <a:pt x="110931" y="56133"/>
                    </a:lnTo>
                    <a:lnTo>
                      <a:pt x="125576" y="97370"/>
                    </a:lnTo>
                    <a:lnTo>
                      <a:pt x="115556" y="97370"/>
                    </a:lnTo>
                    <a:close/>
                    <a:moveTo>
                      <a:pt x="146001" y="98143"/>
                    </a:moveTo>
                    <a:cubicBezTo>
                      <a:pt x="142533" y="98143"/>
                      <a:pt x="139834" y="96987"/>
                      <a:pt x="137908" y="94675"/>
                    </a:cubicBezTo>
                    <a:lnTo>
                      <a:pt x="137908" y="107393"/>
                    </a:lnTo>
                    <a:lnTo>
                      <a:pt x="128658" y="107393"/>
                    </a:lnTo>
                    <a:lnTo>
                      <a:pt x="128658" y="67309"/>
                    </a:lnTo>
                    <a:lnTo>
                      <a:pt x="135595" y="67309"/>
                    </a:lnTo>
                    <a:lnTo>
                      <a:pt x="137138" y="70777"/>
                    </a:lnTo>
                    <a:cubicBezTo>
                      <a:pt x="139450" y="68465"/>
                      <a:pt x="142533" y="66539"/>
                      <a:pt x="146771" y="66539"/>
                    </a:cubicBezTo>
                    <a:cubicBezTo>
                      <a:pt x="154865" y="66539"/>
                      <a:pt x="160259" y="71933"/>
                      <a:pt x="160259" y="81956"/>
                    </a:cubicBezTo>
                    <a:cubicBezTo>
                      <a:pt x="160259" y="91976"/>
                      <a:pt x="154095" y="98143"/>
                      <a:pt x="146001" y="98143"/>
                    </a:cubicBezTo>
                    <a:close/>
                    <a:moveTo>
                      <a:pt x="182228" y="98143"/>
                    </a:moveTo>
                    <a:cubicBezTo>
                      <a:pt x="179146" y="98143"/>
                      <a:pt x="176063" y="96987"/>
                      <a:pt x="174134" y="94675"/>
                    </a:cubicBezTo>
                    <a:lnTo>
                      <a:pt x="174134" y="107393"/>
                    </a:lnTo>
                    <a:lnTo>
                      <a:pt x="165271" y="107393"/>
                    </a:lnTo>
                    <a:lnTo>
                      <a:pt x="165271" y="67309"/>
                    </a:lnTo>
                    <a:lnTo>
                      <a:pt x="171822" y="67309"/>
                    </a:lnTo>
                    <a:lnTo>
                      <a:pt x="173748" y="70777"/>
                    </a:lnTo>
                    <a:cubicBezTo>
                      <a:pt x="175674" y="68465"/>
                      <a:pt x="179142" y="66539"/>
                      <a:pt x="182998" y="66539"/>
                    </a:cubicBezTo>
                    <a:cubicBezTo>
                      <a:pt x="191091" y="66539"/>
                      <a:pt x="196486" y="71933"/>
                      <a:pt x="196486" y="81956"/>
                    </a:cubicBezTo>
                    <a:cubicBezTo>
                      <a:pt x="196486" y="91976"/>
                      <a:pt x="190321" y="98143"/>
                      <a:pt x="182228" y="981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64" name="Graphic 79">
            <a:extLst>
              <a:ext uri="{FF2B5EF4-FFF2-40B4-BE49-F238E27FC236}">
                <a16:creationId xmlns:a16="http://schemas.microsoft.com/office/drawing/2014/main" id="{DADEAE09-A4B1-4BBF-951C-79FF589E9538}"/>
              </a:ext>
            </a:extLst>
          </p:cNvPr>
          <p:cNvGrpSpPr/>
          <p:nvPr/>
        </p:nvGrpSpPr>
        <p:grpSpPr>
          <a:xfrm>
            <a:off x="3015467" y="2275885"/>
            <a:ext cx="522694" cy="483372"/>
            <a:chOff x="3015467" y="2275885"/>
            <a:chExt cx="522694" cy="483372"/>
          </a:xfrm>
        </p:grpSpPr>
        <p:sp>
          <p:nvSpPr>
            <p:cNvPr id="165" name="Graphic 79">
              <a:extLst>
                <a:ext uri="{FF2B5EF4-FFF2-40B4-BE49-F238E27FC236}">
                  <a16:creationId xmlns:a16="http://schemas.microsoft.com/office/drawing/2014/main" id="{E9B9CF9F-E490-4726-8A55-5BFB6DBE2156}"/>
                </a:ext>
              </a:extLst>
            </p:cNvPr>
            <p:cNvSpPr/>
            <p:nvPr/>
          </p:nvSpPr>
          <p:spPr>
            <a:xfrm>
              <a:off x="3015467" y="2275885"/>
              <a:ext cx="522694" cy="483372"/>
            </a:xfrm>
            <a:custGeom>
              <a:avLst/>
              <a:gdLst>
                <a:gd name="connsiteX0" fmla="*/ 516651 w 522694"/>
                <a:gd name="connsiteY0" fmla="*/ 274312 h 483372"/>
                <a:gd name="connsiteX1" fmla="*/ 508464 w 522694"/>
                <a:gd name="connsiteY1" fmla="*/ 264701 h 483372"/>
                <a:gd name="connsiteX2" fmla="*/ 470723 w 522694"/>
                <a:gd name="connsiteY2" fmla="*/ 268970 h 483372"/>
                <a:gd name="connsiteX3" fmla="*/ 423015 w 522694"/>
                <a:gd name="connsiteY3" fmla="*/ 306353 h 483372"/>
                <a:gd name="connsiteX4" fmla="*/ 381799 w 522694"/>
                <a:gd name="connsiteY4" fmla="*/ 321894 h 483372"/>
                <a:gd name="connsiteX5" fmla="*/ 381722 w 522694"/>
                <a:gd name="connsiteY5" fmla="*/ 321449 h 483372"/>
                <a:gd name="connsiteX6" fmla="*/ 444451 w 522694"/>
                <a:gd name="connsiteY6" fmla="*/ 183363 h 483372"/>
                <a:gd name="connsiteX7" fmla="*/ 261088 w 522694"/>
                <a:gd name="connsiteY7" fmla="*/ 0 h 483372"/>
                <a:gd name="connsiteX8" fmla="*/ 77724 w 522694"/>
                <a:gd name="connsiteY8" fmla="*/ 183363 h 483372"/>
                <a:gd name="connsiteX9" fmla="*/ 140049 w 522694"/>
                <a:gd name="connsiteY9" fmla="*/ 321090 h 483372"/>
                <a:gd name="connsiteX10" fmla="*/ 89423 w 522694"/>
                <a:gd name="connsiteY10" fmla="*/ 302442 h 483372"/>
                <a:gd name="connsiteX11" fmla="*/ 69485 w 522694"/>
                <a:gd name="connsiteY11" fmla="*/ 264701 h 483372"/>
                <a:gd name="connsiteX12" fmla="*/ 37086 w 522694"/>
                <a:gd name="connsiteY12" fmla="*/ 286774 h 483372"/>
                <a:gd name="connsiteX13" fmla="*/ 59 w 522694"/>
                <a:gd name="connsiteY13" fmla="*/ 311339 h 483372"/>
                <a:gd name="connsiteX14" fmla="*/ 65569 w 522694"/>
                <a:gd name="connsiteY14" fmla="*/ 321306 h 483372"/>
                <a:gd name="connsiteX15" fmla="*/ 153661 w 522694"/>
                <a:gd name="connsiteY15" fmla="*/ 354522 h 483372"/>
                <a:gd name="connsiteX16" fmla="*/ 175082 w 522694"/>
                <a:gd name="connsiteY16" fmla="*/ 399837 h 483372"/>
                <a:gd name="connsiteX17" fmla="*/ 112071 w 522694"/>
                <a:gd name="connsiteY17" fmla="*/ 423286 h 483372"/>
                <a:gd name="connsiteX18" fmla="*/ 46562 w 522694"/>
                <a:gd name="connsiteY18" fmla="*/ 433253 h 483372"/>
                <a:gd name="connsiteX19" fmla="*/ 83589 w 522694"/>
                <a:gd name="connsiteY19" fmla="*/ 457818 h 483372"/>
                <a:gd name="connsiteX20" fmla="*/ 115988 w 522694"/>
                <a:gd name="connsiteY20" fmla="*/ 479891 h 483372"/>
                <a:gd name="connsiteX21" fmla="*/ 135925 w 522694"/>
                <a:gd name="connsiteY21" fmla="*/ 442157 h 483372"/>
                <a:gd name="connsiteX22" fmla="*/ 196562 w 522694"/>
                <a:gd name="connsiteY22" fmla="*/ 420476 h 483372"/>
                <a:gd name="connsiteX23" fmla="*/ 261524 w 522694"/>
                <a:gd name="connsiteY23" fmla="*/ 441646 h 483372"/>
                <a:gd name="connsiteX24" fmla="*/ 327212 w 522694"/>
                <a:gd name="connsiteY24" fmla="*/ 419959 h 483372"/>
                <a:gd name="connsiteX25" fmla="*/ 395269 w 522694"/>
                <a:gd name="connsiteY25" fmla="*/ 436490 h 483372"/>
                <a:gd name="connsiteX26" fmla="*/ 431755 w 522694"/>
                <a:gd name="connsiteY26" fmla="*/ 471068 h 483372"/>
                <a:gd name="connsiteX27" fmla="*/ 469496 w 522694"/>
                <a:gd name="connsiteY27" fmla="*/ 475338 h 483372"/>
                <a:gd name="connsiteX28" fmla="*/ 477688 w 522694"/>
                <a:gd name="connsiteY28" fmla="*/ 465726 h 483372"/>
                <a:gd name="connsiteX29" fmla="*/ 469496 w 522694"/>
                <a:gd name="connsiteY29" fmla="*/ 433686 h 483372"/>
                <a:gd name="connsiteX30" fmla="*/ 477330 w 522694"/>
                <a:gd name="connsiteY30" fmla="*/ 409476 h 483372"/>
                <a:gd name="connsiteX31" fmla="*/ 442439 w 522694"/>
                <a:gd name="connsiteY31" fmla="*/ 399509 h 483372"/>
                <a:gd name="connsiteX32" fmla="*/ 398867 w 522694"/>
                <a:gd name="connsiteY32" fmla="*/ 411402 h 483372"/>
                <a:gd name="connsiteX33" fmla="*/ 349598 w 522694"/>
                <a:gd name="connsiteY33" fmla="*/ 397756 h 483372"/>
                <a:gd name="connsiteX34" fmla="*/ 368669 w 522694"/>
                <a:gd name="connsiteY34" fmla="*/ 357622 h 483372"/>
                <a:gd name="connsiteX35" fmla="*/ 430490 w 522694"/>
                <a:gd name="connsiteY35" fmla="*/ 335901 h 483372"/>
                <a:gd name="connsiteX36" fmla="*/ 481404 w 522694"/>
                <a:gd name="connsiteY36" fmla="*/ 340526 h 483372"/>
                <a:gd name="connsiteX37" fmla="*/ 516295 w 522694"/>
                <a:gd name="connsiteY37" fmla="*/ 330559 h 483372"/>
                <a:gd name="connsiteX38" fmla="*/ 508464 w 522694"/>
                <a:gd name="connsiteY38" fmla="*/ 306350 h 483372"/>
                <a:gd name="connsiteX39" fmla="*/ 516651 w 522694"/>
                <a:gd name="connsiteY39" fmla="*/ 274312 h 48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4" h="483372">
                  <a:moveTo>
                    <a:pt x="516651" y="274312"/>
                  </a:moveTo>
                  <a:cubicBezTo>
                    <a:pt x="513553" y="268191"/>
                    <a:pt x="508464" y="264701"/>
                    <a:pt x="508464" y="264701"/>
                  </a:cubicBezTo>
                  <a:cubicBezTo>
                    <a:pt x="508464" y="264701"/>
                    <a:pt x="482474" y="244053"/>
                    <a:pt x="470723" y="268970"/>
                  </a:cubicBezTo>
                  <a:cubicBezTo>
                    <a:pt x="458975" y="293894"/>
                    <a:pt x="423015" y="306353"/>
                    <a:pt x="423015" y="306353"/>
                  </a:cubicBezTo>
                  <a:lnTo>
                    <a:pt x="381799" y="321894"/>
                  </a:lnTo>
                  <a:cubicBezTo>
                    <a:pt x="381780" y="321745"/>
                    <a:pt x="381743" y="321597"/>
                    <a:pt x="381722" y="321449"/>
                  </a:cubicBezTo>
                  <a:cubicBezTo>
                    <a:pt x="420161" y="287838"/>
                    <a:pt x="444451" y="238439"/>
                    <a:pt x="444451" y="183363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3"/>
                  </a:cubicBezTo>
                  <a:cubicBezTo>
                    <a:pt x="77724" y="238244"/>
                    <a:pt x="101841" y="287482"/>
                    <a:pt x="140049" y="321090"/>
                  </a:cubicBezTo>
                  <a:cubicBezTo>
                    <a:pt x="109629" y="309893"/>
                    <a:pt x="89423" y="302442"/>
                    <a:pt x="89423" y="302442"/>
                  </a:cubicBezTo>
                  <a:cubicBezTo>
                    <a:pt x="89423" y="302442"/>
                    <a:pt x="90134" y="273601"/>
                    <a:pt x="69485" y="264701"/>
                  </a:cubicBezTo>
                  <a:cubicBezTo>
                    <a:pt x="48837" y="255800"/>
                    <a:pt x="39578" y="277874"/>
                    <a:pt x="37086" y="286774"/>
                  </a:cubicBezTo>
                  <a:cubicBezTo>
                    <a:pt x="37086" y="286774"/>
                    <a:pt x="-1721" y="288911"/>
                    <a:pt x="59" y="311339"/>
                  </a:cubicBezTo>
                  <a:cubicBezTo>
                    <a:pt x="1840" y="333768"/>
                    <a:pt x="38864" y="337330"/>
                    <a:pt x="65569" y="321306"/>
                  </a:cubicBezTo>
                  <a:lnTo>
                    <a:pt x="153661" y="354522"/>
                  </a:lnTo>
                  <a:cubicBezTo>
                    <a:pt x="157272" y="371383"/>
                    <a:pt x="164735" y="386800"/>
                    <a:pt x="175082" y="399837"/>
                  </a:cubicBezTo>
                  <a:lnTo>
                    <a:pt x="112071" y="423286"/>
                  </a:lnTo>
                  <a:cubicBezTo>
                    <a:pt x="85373" y="407266"/>
                    <a:pt x="48343" y="410824"/>
                    <a:pt x="46562" y="433253"/>
                  </a:cubicBezTo>
                  <a:cubicBezTo>
                    <a:pt x="44781" y="455685"/>
                    <a:pt x="83589" y="457818"/>
                    <a:pt x="83589" y="457818"/>
                  </a:cubicBezTo>
                  <a:cubicBezTo>
                    <a:pt x="86081" y="466722"/>
                    <a:pt x="95337" y="488795"/>
                    <a:pt x="115988" y="479891"/>
                  </a:cubicBezTo>
                  <a:cubicBezTo>
                    <a:pt x="136636" y="470991"/>
                    <a:pt x="135925" y="442157"/>
                    <a:pt x="135925" y="442157"/>
                  </a:cubicBezTo>
                  <a:cubicBezTo>
                    <a:pt x="135925" y="442157"/>
                    <a:pt x="141941" y="440540"/>
                    <a:pt x="196562" y="420476"/>
                  </a:cubicBezTo>
                  <a:cubicBezTo>
                    <a:pt x="214789" y="433779"/>
                    <a:pt x="237234" y="441646"/>
                    <a:pt x="261524" y="441646"/>
                  </a:cubicBezTo>
                  <a:cubicBezTo>
                    <a:pt x="286135" y="441646"/>
                    <a:pt x="308861" y="433581"/>
                    <a:pt x="327212" y="419959"/>
                  </a:cubicBezTo>
                  <a:lnTo>
                    <a:pt x="395269" y="436490"/>
                  </a:lnTo>
                  <a:cubicBezTo>
                    <a:pt x="395269" y="436490"/>
                    <a:pt x="420010" y="446148"/>
                    <a:pt x="431755" y="471068"/>
                  </a:cubicBezTo>
                  <a:cubicBezTo>
                    <a:pt x="443502" y="495992"/>
                    <a:pt x="469496" y="475338"/>
                    <a:pt x="469496" y="475338"/>
                  </a:cubicBezTo>
                  <a:cubicBezTo>
                    <a:pt x="469496" y="475338"/>
                    <a:pt x="474584" y="471847"/>
                    <a:pt x="477688" y="465726"/>
                  </a:cubicBezTo>
                  <a:cubicBezTo>
                    <a:pt x="484409" y="452439"/>
                    <a:pt x="489727" y="430761"/>
                    <a:pt x="469496" y="433686"/>
                  </a:cubicBezTo>
                  <a:cubicBezTo>
                    <a:pt x="469496" y="433686"/>
                    <a:pt x="480888" y="419088"/>
                    <a:pt x="477330" y="409476"/>
                  </a:cubicBezTo>
                  <a:cubicBezTo>
                    <a:pt x="473768" y="399865"/>
                    <a:pt x="455253" y="394167"/>
                    <a:pt x="442439" y="399509"/>
                  </a:cubicBezTo>
                  <a:cubicBezTo>
                    <a:pt x="429621" y="404848"/>
                    <a:pt x="414306" y="413974"/>
                    <a:pt x="398867" y="411402"/>
                  </a:cubicBezTo>
                  <a:cubicBezTo>
                    <a:pt x="394672" y="410700"/>
                    <a:pt x="388065" y="411684"/>
                    <a:pt x="349598" y="397756"/>
                  </a:cubicBezTo>
                  <a:cubicBezTo>
                    <a:pt x="358486" y="385993"/>
                    <a:pt x="365055" y="372390"/>
                    <a:pt x="368669" y="357622"/>
                  </a:cubicBezTo>
                  <a:cubicBezTo>
                    <a:pt x="402447" y="345420"/>
                    <a:pt x="426694" y="336826"/>
                    <a:pt x="430490" y="335901"/>
                  </a:cubicBezTo>
                  <a:cubicBezTo>
                    <a:pt x="445088" y="332340"/>
                    <a:pt x="468587" y="335190"/>
                    <a:pt x="481404" y="340526"/>
                  </a:cubicBezTo>
                  <a:cubicBezTo>
                    <a:pt x="494222" y="345868"/>
                    <a:pt x="512734" y="340171"/>
                    <a:pt x="516295" y="330559"/>
                  </a:cubicBezTo>
                  <a:cubicBezTo>
                    <a:pt x="519856" y="320948"/>
                    <a:pt x="508464" y="306350"/>
                    <a:pt x="508464" y="306350"/>
                  </a:cubicBezTo>
                  <a:cubicBezTo>
                    <a:pt x="528695" y="309281"/>
                    <a:pt x="523375" y="287600"/>
                    <a:pt x="516651" y="274312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66" name="Graphic 79">
              <a:extLst>
                <a:ext uri="{FF2B5EF4-FFF2-40B4-BE49-F238E27FC236}">
                  <a16:creationId xmlns:a16="http://schemas.microsoft.com/office/drawing/2014/main" id="{1B06746B-393E-433D-8485-E8D9E3D80385}"/>
                </a:ext>
              </a:extLst>
            </p:cNvPr>
            <p:cNvGrpSpPr/>
            <p:nvPr/>
          </p:nvGrpSpPr>
          <p:grpSpPr>
            <a:xfrm>
              <a:off x="3178233" y="2326920"/>
              <a:ext cx="203813" cy="250461"/>
              <a:chOff x="3178233" y="2326920"/>
              <a:chExt cx="203813" cy="250461"/>
            </a:xfrm>
            <a:solidFill>
              <a:srgbClr val="FFFFFF"/>
            </a:solidFill>
          </p:grpSpPr>
          <p:sp>
            <p:nvSpPr>
              <p:cNvPr id="167" name="Graphic 79">
                <a:extLst>
                  <a:ext uri="{FF2B5EF4-FFF2-40B4-BE49-F238E27FC236}">
                    <a16:creationId xmlns:a16="http://schemas.microsoft.com/office/drawing/2014/main" id="{EE7C4783-351E-47EC-835C-2D0762DBB805}"/>
                  </a:ext>
                </a:extLst>
              </p:cNvPr>
              <p:cNvSpPr/>
              <p:nvPr/>
            </p:nvSpPr>
            <p:spPr>
              <a:xfrm>
                <a:off x="3178233" y="2326920"/>
                <a:ext cx="203813" cy="250461"/>
              </a:xfrm>
              <a:custGeom>
                <a:avLst/>
                <a:gdLst>
                  <a:gd name="connsiteX0" fmla="*/ 0 w 203813"/>
                  <a:gd name="connsiteY0" fmla="*/ 72236 h 250461"/>
                  <a:gd name="connsiteX1" fmla="*/ 39497 w 203813"/>
                  <a:gd name="connsiteY1" fmla="*/ 84364 h 250461"/>
                  <a:gd name="connsiteX2" fmla="*/ 35809 w 203813"/>
                  <a:gd name="connsiteY2" fmla="*/ 104932 h 250461"/>
                  <a:gd name="connsiteX3" fmla="*/ 39497 w 203813"/>
                  <a:gd name="connsiteY3" fmla="*/ 124968 h 250461"/>
                  <a:gd name="connsiteX4" fmla="*/ 36863 w 203813"/>
                  <a:gd name="connsiteY4" fmla="*/ 124968 h 250461"/>
                  <a:gd name="connsiteX5" fmla="*/ 26330 w 203813"/>
                  <a:gd name="connsiteY5" fmla="*/ 135510 h 250461"/>
                  <a:gd name="connsiteX6" fmla="*/ 26330 w 203813"/>
                  <a:gd name="connsiteY6" fmla="*/ 147116 h 250461"/>
                  <a:gd name="connsiteX7" fmla="*/ 11584 w 203813"/>
                  <a:gd name="connsiteY7" fmla="*/ 166094 h 250461"/>
                  <a:gd name="connsiteX8" fmla="*/ 11584 w 203813"/>
                  <a:gd name="connsiteY8" fmla="*/ 231480 h 250461"/>
                  <a:gd name="connsiteX9" fmla="*/ 28439 w 203813"/>
                  <a:gd name="connsiteY9" fmla="*/ 250461 h 250461"/>
                  <a:gd name="connsiteX10" fmla="*/ 97954 w 203813"/>
                  <a:gd name="connsiteY10" fmla="*/ 250461 h 250461"/>
                  <a:gd name="connsiteX11" fmla="*/ 97954 w 203813"/>
                  <a:gd name="connsiteY11" fmla="*/ 166094 h 250461"/>
                  <a:gd name="connsiteX12" fmla="*/ 105331 w 203813"/>
                  <a:gd name="connsiteY12" fmla="*/ 166094 h 250461"/>
                  <a:gd name="connsiteX13" fmla="*/ 105331 w 203813"/>
                  <a:gd name="connsiteY13" fmla="*/ 250461 h 250461"/>
                  <a:gd name="connsiteX14" fmla="*/ 174850 w 203813"/>
                  <a:gd name="connsiteY14" fmla="*/ 250461 h 250461"/>
                  <a:gd name="connsiteX15" fmla="*/ 192227 w 203813"/>
                  <a:gd name="connsiteY15" fmla="*/ 231480 h 250461"/>
                  <a:gd name="connsiteX16" fmla="*/ 192227 w 203813"/>
                  <a:gd name="connsiteY16" fmla="*/ 166094 h 250461"/>
                  <a:gd name="connsiteX17" fmla="*/ 176958 w 203813"/>
                  <a:gd name="connsiteY17" fmla="*/ 147116 h 250461"/>
                  <a:gd name="connsiteX18" fmla="*/ 176958 w 203813"/>
                  <a:gd name="connsiteY18" fmla="*/ 135510 h 250461"/>
                  <a:gd name="connsiteX19" fmla="*/ 166422 w 203813"/>
                  <a:gd name="connsiteY19" fmla="*/ 124968 h 250461"/>
                  <a:gd name="connsiteX20" fmla="*/ 163788 w 203813"/>
                  <a:gd name="connsiteY20" fmla="*/ 124968 h 250461"/>
                  <a:gd name="connsiteX21" fmla="*/ 167476 w 203813"/>
                  <a:gd name="connsiteY21" fmla="*/ 104932 h 250461"/>
                  <a:gd name="connsiteX22" fmla="*/ 163788 w 203813"/>
                  <a:gd name="connsiteY22" fmla="*/ 84364 h 250461"/>
                  <a:gd name="connsiteX23" fmla="*/ 203814 w 203813"/>
                  <a:gd name="connsiteY23" fmla="*/ 72236 h 250461"/>
                  <a:gd name="connsiteX24" fmla="*/ 156943 w 203813"/>
                  <a:gd name="connsiteY24" fmla="*/ 54837 h 250461"/>
                  <a:gd name="connsiteX25" fmla="*/ 142197 w 203813"/>
                  <a:gd name="connsiteY25" fmla="*/ 4214 h 250461"/>
                  <a:gd name="connsiteX26" fmla="*/ 136407 w 203813"/>
                  <a:gd name="connsiteY26" fmla="*/ 0 h 250461"/>
                  <a:gd name="connsiteX27" fmla="*/ 66888 w 203813"/>
                  <a:gd name="connsiteY27" fmla="*/ 0 h 250461"/>
                  <a:gd name="connsiteX28" fmla="*/ 61620 w 203813"/>
                  <a:gd name="connsiteY28" fmla="*/ 4214 h 250461"/>
                  <a:gd name="connsiteX29" fmla="*/ 46348 w 203813"/>
                  <a:gd name="connsiteY29" fmla="*/ 54837 h 250461"/>
                  <a:gd name="connsiteX30" fmla="*/ 0 w 203813"/>
                  <a:gd name="connsiteY30" fmla="*/ 72236 h 250461"/>
                  <a:gd name="connsiteX31" fmla="*/ 52664 w 203813"/>
                  <a:gd name="connsiteY31" fmla="*/ 94912 h 250461"/>
                  <a:gd name="connsiteX32" fmla="*/ 54772 w 203813"/>
                  <a:gd name="connsiteY32" fmla="*/ 85950 h 250461"/>
                  <a:gd name="connsiteX33" fmla="*/ 100588 w 203813"/>
                  <a:gd name="connsiteY33" fmla="*/ 88058 h 250461"/>
                  <a:gd name="connsiteX34" fmla="*/ 101114 w 203813"/>
                  <a:gd name="connsiteY34" fmla="*/ 88058 h 250461"/>
                  <a:gd name="connsiteX35" fmla="*/ 102168 w 203813"/>
                  <a:gd name="connsiteY35" fmla="*/ 88058 h 250461"/>
                  <a:gd name="connsiteX36" fmla="*/ 103222 w 203813"/>
                  <a:gd name="connsiteY36" fmla="*/ 88058 h 250461"/>
                  <a:gd name="connsiteX37" fmla="*/ 148516 w 203813"/>
                  <a:gd name="connsiteY37" fmla="*/ 85950 h 250461"/>
                  <a:gd name="connsiteX38" fmla="*/ 151150 w 203813"/>
                  <a:gd name="connsiteY38" fmla="*/ 94912 h 250461"/>
                  <a:gd name="connsiteX39" fmla="*/ 151150 w 203813"/>
                  <a:gd name="connsiteY39" fmla="*/ 113894 h 250461"/>
                  <a:gd name="connsiteX40" fmla="*/ 145882 w 203813"/>
                  <a:gd name="connsiteY40" fmla="*/ 124968 h 250461"/>
                  <a:gd name="connsiteX41" fmla="*/ 137980 w 203813"/>
                  <a:gd name="connsiteY41" fmla="*/ 124968 h 250461"/>
                  <a:gd name="connsiteX42" fmla="*/ 127447 w 203813"/>
                  <a:gd name="connsiteY42" fmla="*/ 135510 h 250461"/>
                  <a:gd name="connsiteX43" fmla="*/ 127447 w 203813"/>
                  <a:gd name="connsiteY43" fmla="*/ 156603 h 250461"/>
                  <a:gd name="connsiteX44" fmla="*/ 75838 w 203813"/>
                  <a:gd name="connsiteY44" fmla="*/ 156603 h 250461"/>
                  <a:gd name="connsiteX45" fmla="*/ 75838 w 203813"/>
                  <a:gd name="connsiteY45" fmla="*/ 135510 h 250461"/>
                  <a:gd name="connsiteX46" fmla="*/ 65305 w 203813"/>
                  <a:gd name="connsiteY46" fmla="*/ 124968 h 250461"/>
                  <a:gd name="connsiteX47" fmla="*/ 57406 w 203813"/>
                  <a:gd name="connsiteY47" fmla="*/ 124968 h 250461"/>
                  <a:gd name="connsiteX48" fmla="*/ 52664 w 203813"/>
                  <a:gd name="connsiteY48" fmla="*/ 113894 h 250461"/>
                  <a:gd name="connsiteX49" fmla="*/ 52664 w 203813"/>
                  <a:gd name="connsiteY49" fmla="*/ 94912 h 250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203813" h="250461">
                    <a:moveTo>
                      <a:pt x="0" y="72236"/>
                    </a:moveTo>
                    <a:cubicBezTo>
                      <a:pt x="0" y="76453"/>
                      <a:pt x="15272" y="81198"/>
                      <a:pt x="39497" y="84364"/>
                    </a:cubicBezTo>
                    <a:cubicBezTo>
                      <a:pt x="37389" y="90692"/>
                      <a:pt x="35809" y="97549"/>
                      <a:pt x="35809" y="104932"/>
                    </a:cubicBezTo>
                    <a:cubicBezTo>
                      <a:pt x="35809" y="111783"/>
                      <a:pt x="37389" y="118640"/>
                      <a:pt x="39497" y="124968"/>
                    </a:cubicBezTo>
                    <a:lnTo>
                      <a:pt x="36863" y="124968"/>
                    </a:lnTo>
                    <a:cubicBezTo>
                      <a:pt x="31073" y="124968"/>
                      <a:pt x="26330" y="129713"/>
                      <a:pt x="26330" y="135510"/>
                    </a:cubicBezTo>
                    <a:lnTo>
                      <a:pt x="26330" y="147116"/>
                    </a:lnTo>
                    <a:cubicBezTo>
                      <a:pt x="17903" y="148170"/>
                      <a:pt x="11584" y="156078"/>
                      <a:pt x="11584" y="166094"/>
                    </a:cubicBezTo>
                    <a:lnTo>
                      <a:pt x="11584" y="231480"/>
                    </a:lnTo>
                    <a:cubicBezTo>
                      <a:pt x="11584" y="242025"/>
                      <a:pt x="18954" y="250461"/>
                      <a:pt x="28439" y="250461"/>
                    </a:cubicBezTo>
                    <a:lnTo>
                      <a:pt x="97954" y="250461"/>
                    </a:lnTo>
                    <a:lnTo>
                      <a:pt x="97954" y="166094"/>
                    </a:lnTo>
                    <a:lnTo>
                      <a:pt x="105331" y="166094"/>
                    </a:lnTo>
                    <a:lnTo>
                      <a:pt x="105331" y="250461"/>
                    </a:lnTo>
                    <a:lnTo>
                      <a:pt x="174850" y="250461"/>
                    </a:lnTo>
                    <a:cubicBezTo>
                      <a:pt x="184328" y="250461"/>
                      <a:pt x="192227" y="242025"/>
                      <a:pt x="192227" y="231480"/>
                    </a:cubicBezTo>
                    <a:lnTo>
                      <a:pt x="192227" y="166094"/>
                    </a:lnTo>
                    <a:cubicBezTo>
                      <a:pt x="192227" y="156078"/>
                      <a:pt x="185382" y="148170"/>
                      <a:pt x="176958" y="147116"/>
                    </a:cubicBezTo>
                    <a:lnTo>
                      <a:pt x="176958" y="135510"/>
                    </a:lnTo>
                    <a:cubicBezTo>
                      <a:pt x="176958" y="129710"/>
                      <a:pt x="172216" y="124968"/>
                      <a:pt x="166422" y="124968"/>
                    </a:cubicBezTo>
                    <a:lnTo>
                      <a:pt x="163788" y="124968"/>
                    </a:lnTo>
                    <a:cubicBezTo>
                      <a:pt x="166422" y="118640"/>
                      <a:pt x="167476" y="111783"/>
                      <a:pt x="167476" y="104932"/>
                    </a:cubicBezTo>
                    <a:cubicBezTo>
                      <a:pt x="167476" y="97549"/>
                      <a:pt x="166422" y="90692"/>
                      <a:pt x="163788" y="84364"/>
                    </a:cubicBezTo>
                    <a:cubicBezTo>
                      <a:pt x="188016" y="81198"/>
                      <a:pt x="203814" y="76456"/>
                      <a:pt x="203814" y="72236"/>
                    </a:cubicBezTo>
                    <a:cubicBezTo>
                      <a:pt x="203288" y="65379"/>
                      <a:pt x="184857" y="57997"/>
                      <a:pt x="156943" y="54837"/>
                    </a:cubicBezTo>
                    <a:lnTo>
                      <a:pt x="142197" y="4214"/>
                    </a:lnTo>
                    <a:cubicBezTo>
                      <a:pt x="141143" y="2105"/>
                      <a:pt x="139563" y="0"/>
                      <a:pt x="136407" y="0"/>
                    </a:cubicBezTo>
                    <a:lnTo>
                      <a:pt x="66888" y="0"/>
                    </a:lnTo>
                    <a:cubicBezTo>
                      <a:pt x="63728" y="0"/>
                      <a:pt x="62146" y="2108"/>
                      <a:pt x="61620" y="4214"/>
                    </a:cubicBezTo>
                    <a:lnTo>
                      <a:pt x="46348" y="54837"/>
                    </a:lnTo>
                    <a:cubicBezTo>
                      <a:pt x="18432" y="58000"/>
                      <a:pt x="0" y="65382"/>
                      <a:pt x="0" y="72236"/>
                    </a:cubicBezTo>
                    <a:moveTo>
                      <a:pt x="52664" y="94912"/>
                    </a:moveTo>
                    <a:cubicBezTo>
                      <a:pt x="52664" y="91221"/>
                      <a:pt x="53189" y="88584"/>
                      <a:pt x="54772" y="85950"/>
                    </a:cubicBezTo>
                    <a:cubicBezTo>
                      <a:pt x="68465" y="87530"/>
                      <a:pt x="84262" y="88058"/>
                      <a:pt x="100588" y="88058"/>
                    </a:cubicBezTo>
                    <a:lnTo>
                      <a:pt x="101114" y="88058"/>
                    </a:lnTo>
                    <a:lnTo>
                      <a:pt x="102168" y="88058"/>
                    </a:lnTo>
                    <a:lnTo>
                      <a:pt x="103222" y="88058"/>
                    </a:lnTo>
                    <a:cubicBezTo>
                      <a:pt x="119549" y="88058"/>
                      <a:pt x="134824" y="87530"/>
                      <a:pt x="148516" y="85950"/>
                    </a:cubicBezTo>
                    <a:cubicBezTo>
                      <a:pt x="150096" y="88584"/>
                      <a:pt x="151150" y="91221"/>
                      <a:pt x="151150" y="94912"/>
                    </a:cubicBezTo>
                    <a:lnTo>
                      <a:pt x="151150" y="113894"/>
                    </a:lnTo>
                    <a:cubicBezTo>
                      <a:pt x="151150" y="118640"/>
                      <a:pt x="149042" y="122856"/>
                      <a:pt x="145882" y="124968"/>
                    </a:cubicBezTo>
                    <a:lnTo>
                      <a:pt x="137980" y="124968"/>
                    </a:lnTo>
                    <a:cubicBezTo>
                      <a:pt x="132190" y="124968"/>
                      <a:pt x="127447" y="129713"/>
                      <a:pt x="127447" y="135510"/>
                    </a:cubicBezTo>
                    <a:lnTo>
                      <a:pt x="127447" y="156603"/>
                    </a:lnTo>
                    <a:cubicBezTo>
                      <a:pt x="112701" y="165040"/>
                      <a:pt x="90584" y="165040"/>
                      <a:pt x="75838" y="156603"/>
                    </a:cubicBezTo>
                    <a:lnTo>
                      <a:pt x="75838" y="135510"/>
                    </a:lnTo>
                    <a:cubicBezTo>
                      <a:pt x="75838" y="129710"/>
                      <a:pt x="71102" y="124968"/>
                      <a:pt x="65305" y="124968"/>
                    </a:cubicBezTo>
                    <a:lnTo>
                      <a:pt x="57406" y="124968"/>
                    </a:lnTo>
                    <a:cubicBezTo>
                      <a:pt x="54772" y="122856"/>
                      <a:pt x="52664" y="118640"/>
                      <a:pt x="52664" y="113894"/>
                    </a:cubicBezTo>
                    <a:lnTo>
                      <a:pt x="52664" y="9491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8" name="Graphic 79">
                <a:extLst>
                  <a:ext uri="{FF2B5EF4-FFF2-40B4-BE49-F238E27FC236}">
                    <a16:creationId xmlns:a16="http://schemas.microsoft.com/office/drawing/2014/main" id="{27D3018C-25F3-4BD4-8E9B-02F04E643C32}"/>
                  </a:ext>
                </a:extLst>
              </p:cNvPr>
              <p:cNvSpPr/>
              <p:nvPr/>
            </p:nvSpPr>
            <p:spPr>
              <a:xfrm>
                <a:off x="3286720" y="2421303"/>
                <a:ext cx="28967" cy="25313"/>
              </a:xfrm>
              <a:custGeom>
                <a:avLst/>
                <a:gdLst>
                  <a:gd name="connsiteX0" fmla="*/ 6848 w 28967"/>
                  <a:gd name="connsiteY0" fmla="*/ 0 h 25313"/>
                  <a:gd name="connsiteX1" fmla="*/ 25805 w 28967"/>
                  <a:gd name="connsiteY1" fmla="*/ 0 h 25313"/>
                  <a:gd name="connsiteX2" fmla="*/ 26337 w 28967"/>
                  <a:gd name="connsiteY2" fmla="*/ 0 h 25313"/>
                  <a:gd name="connsiteX3" fmla="*/ 27913 w 28967"/>
                  <a:gd name="connsiteY3" fmla="*/ 0 h 25313"/>
                  <a:gd name="connsiteX4" fmla="*/ 28967 w 28967"/>
                  <a:gd name="connsiteY4" fmla="*/ 1580 h 25313"/>
                  <a:gd name="connsiteX5" fmla="*/ 28967 w 28967"/>
                  <a:gd name="connsiteY5" fmla="*/ 16345 h 25313"/>
                  <a:gd name="connsiteX6" fmla="*/ 20014 w 28967"/>
                  <a:gd name="connsiteY6" fmla="*/ 25313 h 25313"/>
                  <a:gd name="connsiteX7" fmla="*/ 8956 w 28967"/>
                  <a:gd name="connsiteY7" fmla="*/ 25313 h 25313"/>
                  <a:gd name="connsiteX8" fmla="*/ 0 w 28967"/>
                  <a:gd name="connsiteY8" fmla="*/ 16345 h 25313"/>
                  <a:gd name="connsiteX9" fmla="*/ 0 w 28967"/>
                  <a:gd name="connsiteY9" fmla="*/ 7908 h 25313"/>
                  <a:gd name="connsiteX10" fmla="*/ 6848 w 28967"/>
                  <a:gd name="connsiteY10" fmla="*/ 0 h 2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967" h="25313">
                    <a:moveTo>
                      <a:pt x="6848" y="0"/>
                    </a:moveTo>
                    <a:lnTo>
                      <a:pt x="25805" y="0"/>
                    </a:lnTo>
                    <a:lnTo>
                      <a:pt x="26337" y="0"/>
                    </a:lnTo>
                    <a:lnTo>
                      <a:pt x="27913" y="0"/>
                    </a:lnTo>
                    <a:cubicBezTo>
                      <a:pt x="28439" y="0"/>
                      <a:pt x="28967" y="529"/>
                      <a:pt x="28967" y="1580"/>
                    </a:cubicBezTo>
                    <a:lnTo>
                      <a:pt x="28967" y="16345"/>
                    </a:lnTo>
                    <a:cubicBezTo>
                      <a:pt x="28967" y="21090"/>
                      <a:pt x="25282" y="25313"/>
                      <a:pt x="20014" y="25313"/>
                    </a:cubicBezTo>
                    <a:lnTo>
                      <a:pt x="8956" y="25313"/>
                    </a:lnTo>
                    <a:cubicBezTo>
                      <a:pt x="4214" y="25313"/>
                      <a:pt x="0" y="21090"/>
                      <a:pt x="0" y="16345"/>
                    </a:cubicBezTo>
                    <a:lnTo>
                      <a:pt x="0" y="7908"/>
                    </a:lnTo>
                    <a:cubicBezTo>
                      <a:pt x="-3" y="1580"/>
                      <a:pt x="529" y="0"/>
                      <a:pt x="6848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69" name="Graphic 79">
                <a:extLst>
                  <a:ext uri="{FF2B5EF4-FFF2-40B4-BE49-F238E27FC236}">
                    <a16:creationId xmlns:a16="http://schemas.microsoft.com/office/drawing/2014/main" id="{FC06468B-FD49-481C-AFC3-8829514265C4}"/>
                  </a:ext>
                </a:extLst>
              </p:cNvPr>
              <p:cNvSpPr/>
              <p:nvPr/>
            </p:nvSpPr>
            <p:spPr>
              <a:xfrm>
                <a:off x="3240372" y="2421303"/>
                <a:ext cx="29554" cy="25313"/>
              </a:xfrm>
              <a:custGeom>
                <a:avLst/>
                <a:gdLst>
                  <a:gd name="connsiteX0" fmla="*/ 1583 w 29554"/>
                  <a:gd name="connsiteY0" fmla="*/ 0 h 25313"/>
                  <a:gd name="connsiteX1" fmla="*/ 3691 w 29554"/>
                  <a:gd name="connsiteY1" fmla="*/ 0 h 25313"/>
                  <a:gd name="connsiteX2" fmla="*/ 23703 w 29554"/>
                  <a:gd name="connsiteY2" fmla="*/ 0 h 25313"/>
                  <a:gd name="connsiteX3" fmla="*/ 29496 w 29554"/>
                  <a:gd name="connsiteY3" fmla="*/ 7383 h 25313"/>
                  <a:gd name="connsiteX4" fmla="*/ 29496 w 29554"/>
                  <a:gd name="connsiteY4" fmla="*/ 16345 h 25313"/>
                  <a:gd name="connsiteX5" fmla="*/ 20540 w 29554"/>
                  <a:gd name="connsiteY5" fmla="*/ 25313 h 25313"/>
                  <a:gd name="connsiteX6" fmla="*/ 8953 w 29554"/>
                  <a:gd name="connsiteY6" fmla="*/ 25313 h 25313"/>
                  <a:gd name="connsiteX7" fmla="*/ 0 w 29554"/>
                  <a:gd name="connsiteY7" fmla="*/ 16345 h 25313"/>
                  <a:gd name="connsiteX8" fmla="*/ 0 w 29554"/>
                  <a:gd name="connsiteY8" fmla="*/ 1580 h 25313"/>
                  <a:gd name="connsiteX9" fmla="*/ 1583 w 29554"/>
                  <a:gd name="connsiteY9" fmla="*/ 0 h 2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54" h="25313">
                    <a:moveTo>
                      <a:pt x="1583" y="0"/>
                    </a:moveTo>
                    <a:lnTo>
                      <a:pt x="3691" y="0"/>
                    </a:lnTo>
                    <a:lnTo>
                      <a:pt x="23703" y="0"/>
                    </a:lnTo>
                    <a:cubicBezTo>
                      <a:pt x="30550" y="0"/>
                      <a:pt x="29496" y="1580"/>
                      <a:pt x="29496" y="7383"/>
                    </a:cubicBezTo>
                    <a:lnTo>
                      <a:pt x="29496" y="16345"/>
                    </a:lnTo>
                    <a:cubicBezTo>
                      <a:pt x="28971" y="21090"/>
                      <a:pt x="25282" y="25313"/>
                      <a:pt x="20540" y="25313"/>
                    </a:cubicBezTo>
                    <a:lnTo>
                      <a:pt x="8953" y="25313"/>
                    </a:lnTo>
                    <a:cubicBezTo>
                      <a:pt x="4217" y="25313"/>
                      <a:pt x="0" y="21090"/>
                      <a:pt x="0" y="16345"/>
                    </a:cubicBezTo>
                    <a:lnTo>
                      <a:pt x="0" y="1580"/>
                    </a:lnTo>
                    <a:cubicBezTo>
                      <a:pt x="3" y="529"/>
                      <a:pt x="529" y="0"/>
                      <a:pt x="1583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70" name="Graphic 80">
            <a:extLst>
              <a:ext uri="{FF2B5EF4-FFF2-40B4-BE49-F238E27FC236}">
                <a16:creationId xmlns:a16="http://schemas.microsoft.com/office/drawing/2014/main" id="{897A6F8E-DCE3-4FD0-965E-F36221D1D95C}"/>
              </a:ext>
            </a:extLst>
          </p:cNvPr>
          <p:cNvGrpSpPr/>
          <p:nvPr/>
        </p:nvGrpSpPr>
        <p:grpSpPr>
          <a:xfrm>
            <a:off x="3015468" y="3875232"/>
            <a:ext cx="522693" cy="483372"/>
            <a:chOff x="3015468" y="3875232"/>
            <a:chExt cx="522693" cy="483372"/>
          </a:xfrm>
        </p:grpSpPr>
        <p:sp>
          <p:nvSpPr>
            <p:cNvPr id="171" name="Graphic 80">
              <a:extLst>
                <a:ext uri="{FF2B5EF4-FFF2-40B4-BE49-F238E27FC236}">
                  <a16:creationId xmlns:a16="http://schemas.microsoft.com/office/drawing/2014/main" id="{E0CADA57-5A2B-4DEC-8DA2-22F98968971E}"/>
                </a:ext>
              </a:extLst>
            </p:cNvPr>
            <p:cNvSpPr/>
            <p:nvPr/>
          </p:nvSpPr>
          <p:spPr>
            <a:xfrm>
              <a:off x="3015468" y="3875232"/>
              <a:ext cx="522693" cy="483372"/>
            </a:xfrm>
            <a:custGeom>
              <a:avLst/>
              <a:gdLst>
                <a:gd name="connsiteX0" fmla="*/ 516650 w 522693"/>
                <a:gd name="connsiteY0" fmla="*/ 274312 h 483372"/>
                <a:gd name="connsiteX1" fmla="*/ 508464 w 522693"/>
                <a:gd name="connsiteY1" fmla="*/ 264701 h 483372"/>
                <a:gd name="connsiteX2" fmla="*/ 470722 w 522693"/>
                <a:gd name="connsiteY2" fmla="*/ 268970 h 483372"/>
                <a:gd name="connsiteX3" fmla="*/ 423014 w 522693"/>
                <a:gd name="connsiteY3" fmla="*/ 306353 h 483372"/>
                <a:gd name="connsiteX4" fmla="*/ 381798 w 522693"/>
                <a:gd name="connsiteY4" fmla="*/ 321894 h 483372"/>
                <a:gd name="connsiteX5" fmla="*/ 381721 w 522693"/>
                <a:gd name="connsiteY5" fmla="*/ 321449 h 483372"/>
                <a:gd name="connsiteX6" fmla="*/ 444451 w 522693"/>
                <a:gd name="connsiteY6" fmla="*/ 183363 h 483372"/>
                <a:gd name="connsiteX7" fmla="*/ 261088 w 522693"/>
                <a:gd name="connsiteY7" fmla="*/ 0 h 483372"/>
                <a:gd name="connsiteX8" fmla="*/ 77724 w 522693"/>
                <a:gd name="connsiteY8" fmla="*/ 183363 h 483372"/>
                <a:gd name="connsiteX9" fmla="*/ 140049 w 522693"/>
                <a:gd name="connsiteY9" fmla="*/ 321090 h 483372"/>
                <a:gd name="connsiteX10" fmla="*/ 89422 w 522693"/>
                <a:gd name="connsiteY10" fmla="*/ 302442 h 483372"/>
                <a:gd name="connsiteX11" fmla="*/ 69485 w 522693"/>
                <a:gd name="connsiteY11" fmla="*/ 264701 h 483372"/>
                <a:gd name="connsiteX12" fmla="*/ 37086 w 522693"/>
                <a:gd name="connsiteY12" fmla="*/ 286774 h 483372"/>
                <a:gd name="connsiteX13" fmla="*/ 59 w 522693"/>
                <a:gd name="connsiteY13" fmla="*/ 311339 h 483372"/>
                <a:gd name="connsiteX14" fmla="*/ 65568 w 522693"/>
                <a:gd name="connsiteY14" fmla="*/ 321306 h 483372"/>
                <a:gd name="connsiteX15" fmla="*/ 153661 w 522693"/>
                <a:gd name="connsiteY15" fmla="*/ 354522 h 483372"/>
                <a:gd name="connsiteX16" fmla="*/ 175082 w 522693"/>
                <a:gd name="connsiteY16" fmla="*/ 399837 h 483372"/>
                <a:gd name="connsiteX17" fmla="*/ 112071 w 522693"/>
                <a:gd name="connsiteY17" fmla="*/ 423286 h 483372"/>
                <a:gd name="connsiteX18" fmla="*/ 46562 w 522693"/>
                <a:gd name="connsiteY18" fmla="*/ 433253 h 483372"/>
                <a:gd name="connsiteX19" fmla="*/ 83589 w 522693"/>
                <a:gd name="connsiteY19" fmla="*/ 457818 h 483372"/>
                <a:gd name="connsiteX20" fmla="*/ 115988 w 522693"/>
                <a:gd name="connsiteY20" fmla="*/ 479891 h 483372"/>
                <a:gd name="connsiteX21" fmla="*/ 135925 w 522693"/>
                <a:gd name="connsiteY21" fmla="*/ 442157 h 483372"/>
                <a:gd name="connsiteX22" fmla="*/ 196562 w 522693"/>
                <a:gd name="connsiteY22" fmla="*/ 420476 h 483372"/>
                <a:gd name="connsiteX23" fmla="*/ 261523 w 522693"/>
                <a:gd name="connsiteY23" fmla="*/ 441646 h 483372"/>
                <a:gd name="connsiteX24" fmla="*/ 327212 w 522693"/>
                <a:gd name="connsiteY24" fmla="*/ 419959 h 483372"/>
                <a:gd name="connsiteX25" fmla="*/ 395268 w 522693"/>
                <a:gd name="connsiteY25" fmla="*/ 436490 h 483372"/>
                <a:gd name="connsiteX26" fmla="*/ 431754 w 522693"/>
                <a:gd name="connsiteY26" fmla="*/ 471068 h 483372"/>
                <a:gd name="connsiteX27" fmla="*/ 469495 w 522693"/>
                <a:gd name="connsiteY27" fmla="*/ 475338 h 483372"/>
                <a:gd name="connsiteX28" fmla="*/ 477688 w 522693"/>
                <a:gd name="connsiteY28" fmla="*/ 465726 h 483372"/>
                <a:gd name="connsiteX29" fmla="*/ 469495 w 522693"/>
                <a:gd name="connsiteY29" fmla="*/ 433686 h 483372"/>
                <a:gd name="connsiteX30" fmla="*/ 477329 w 522693"/>
                <a:gd name="connsiteY30" fmla="*/ 409476 h 483372"/>
                <a:gd name="connsiteX31" fmla="*/ 442438 w 522693"/>
                <a:gd name="connsiteY31" fmla="*/ 399509 h 483372"/>
                <a:gd name="connsiteX32" fmla="*/ 398867 w 522693"/>
                <a:gd name="connsiteY32" fmla="*/ 411402 h 483372"/>
                <a:gd name="connsiteX33" fmla="*/ 349597 w 522693"/>
                <a:gd name="connsiteY33" fmla="*/ 397756 h 483372"/>
                <a:gd name="connsiteX34" fmla="*/ 368669 w 522693"/>
                <a:gd name="connsiteY34" fmla="*/ 357622 h 483372"/>
                <a:gd name="connsiteX35" fmla="*/ 430490 w 522693"/>
                <a:gd name="connsiteY35" fmla="*/ 335901 h 483372"/>
                <a:gd name="connsiteX36" fmla="*/ 481404 w 522693"/>
                <a:gd name="connsiteY36" fmla="*/ 340526 h 483372"/>
                <a:gd name="connsiteX37" fmla="*/ 516294 w 522693"/>
                <a:gd name="connsiteY37" fmla="*/ 330559 h 483372"/>
                <a:gd name="connsiteX38" fmla="*/ 508464 w 522693"/>
                <a:gd name="connsiteY38" fmla="*/ 306350 h 483372"/>
                <a:gd name="connsiteX39" fmla="*/ 516650 w 522693"/>
                <a:gd name="connsiteY39" fmla="*/ 274312 h 48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3" h="483372">
                  <a:moveTo>
                    <a:pt x="516650" y="274312"/>
                  </a:moveTo>
                  <a:cubicBezTo>
                    <a:pt x="513552" y="268191"/>
                    <a:pt x="508464" y="264701"/>
                    <a:pt x="508464" y="264701"/>
                  </a:cubicBezTo>
                  <a:cubicBezTo>
                    <a:pt x="508464" y="264701"/>
                    <a:pt x="482473" y="244053"/>
                    <a:pt x="470722" y="268970"/>
                  </a:cubicBezTo>
                  <a:cubicBezTo>
                    <a:pt x="458975" y="293894"/>
                    <a:pt x="423014" y="306353"/>
                    <a:pt x="423014" y="306353"/>
                  </a:cubicBezTo>
                  <a:lnTo>
                    <a:pt x="381798" y="321894"/>
                  </a:lnTo>
                  <a:cubicBezTo>
                    <a:pt x="381780" y="321745"/>
                    <a:pt x="381743" y="321597"/>
                    <a:pt x="381721" y="321449"/>
                  </a:cubicBezTo>
                  <a:cubicBezTo>
                    <a:pt x="420161" y="287838"/>
                    <a:pt x="444451" y="238439"/>
                    <a:pt x="444451" y="183363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3"/>
                  </a:cubicBezTo>
                  <a:cubicBezTo>
                    <a:pt x="77724" y="238244"/>
                    <a:pt x="101841" y="287482"/>
                    <a:pt x="140049" y="321090"/>
                  </a:cubicBezTo>
                  <a:cubicBezTo>
                    <a:pt x="109629" y="309893"/>
                    <a:pt x="89422" y="302442"/>
                    <a:pt x="89422" y="302442"/>
                  </a:cubicBezTo>
                  <a:cubicBezTo>
                    <a:pt x="89422" y="302442"/>
                    <a:pt x="90134" y="273601"/>
                    <a:pt x="69485" y="264701"/>
                  </a:cubicBezTo>
                  <a:cubicBezTo>
                    <a:pt x="48837" y="255800"/>
                    <a:pt x="39578" y="277874"/>
                    <a:pt x="37086" y="286774"/>
                  </a:cubicBezTo>
                  <a:cubicBezTo>
                    <a:pt x="37086" y="286774"/>
                    <a:pt x="-1721" y="288911"/>
                    <a:pt x="59" y="311339"/>
                  </a:cubicBezTo>
                  <a:cubicBezTo>
                    <a:pt x="1840" y="333768"/>
                    <a:pt x="38864" y="337330"/>
                    <a:pt x="65568" y="321306"/>
                  </a:cubicBezTo>
                  <a:lnTo>
                    <a:pt x="153661" y="354522"/>
                  </a:lnTo>
                  <a:cubicBezTo>
                    <a:pt x="157272" y="371383"/>
                    <a:pt x="164735" y="386800"/>
                    <a:pt x="175082" y="399837"/>
                  </a:cubicBezTo>
                  <a:lnTo>
                    <a:pt x="112071" y="423286"/>
                  </a:lnTo>
                  <a:cubicBezTo>
                    <a:pt x="85373" y="407266"/>
                    <a:pt x="48343" y="410824"/>
                    <a:pt x="46562" y="433253"/>
                  </a:cubicBezTo>
                  <a:cubicBezTo>
                    <a:pt x="44781" y="455685"/>
                    <a:pt x="83589" y="457818"/>
                    <a:pt x="83589" y="457818"/>
                  </a:cubicBezTo>
                  <a:cubicBezTo>
                    <a:pt x="86081" y="466722"/>
                    <a:pt x="95337" y="488795"/>
                    <a:pt x="115988" y="479891"/>
                  </a:cubicBezTo>
                  <a:cubicBezTo>
                    <a:pt x="136636" y="470991"/>
                    <a:pt x="135925" y="442157"/>
                    <a:pt x="135925" y="442157"/>
                  </a:cubicBezTo>
                  <a:cubicBezTo>
                    <a:pt x="135925" y="442157"/>
                    <a:pt x="141941" y="440540"/>
                    <a:pt x="196562" y="420476"/>
                  </a:cubicBezTo>
                  <a:cubicBezTo>
                    <a:pt x="214789" y="433779"/>
                    <a:pt x="237234" y="441646"/>
                    <a:pt x="261523" y="441646"/>
                  </a:cubicBezTo>
                  <a:cubicBezTo>
                    <a:pt x="286135" y="441646"/>
                    <a:pt x="308861" y="433581"/>
                    <a:pt x="327212" y="419959"/>
                  </a:cubicBezTo>
                  <a:lnTo>
                    <a:pt x="395268" y="436490"/>
                  </a:lnTo>
                  <a:cubicBezTo>
                    <a:pt x="395268" y="436490"/>
                    <a:pt x="420009" y="446148"/>
                    <a:pt x="431754" y="471068"/>
                  </a:cubicBezTo>
                  <a:cubicBezTo>
                    <a:pt x="443502" y="495992"/>
                    <a:pt x="469495" y="475338"/>
                    <a:pt x="469495" y="475338"/>
                  </a:cubicBezTo>
                  <a:cubicBezTo>
                    <a:pt x="469495" y="475338"/>
                    <a:pt x="474584" y="471847"/>
                    <a:pt x="477688" y="465726"/>
                  </a:cubicBezTo>
                  <a:cubicBezTo>
                    <a:pt x="484409" y="452439"/>
                    <a:pt x="489726" y="430761"/>
                    <a:pt x="469495" y="433686"/>
                  </a:cubicBezTo>
                  <a:cubicBezTo>
                    <a:pt x="469495" y="433686"/>
                    <a:pt x="480887" y="419088"/>
                    <a:pt x="477329" y="409476"/>
                  </a:cubicBezTo>
                  <a:cubicBezTo>
                    <a:pt x="473768" y="399865"/>
                    <a:pt x="455253" y="394167"/>
                    <a:pt x="442438" y="399509"/>
                  </a:cubicBezTo>
                  <a:cubicBezTo>
                    <a:pt x="429621" y="404848"/>
                    <a:pt x="414306" y="413974"/>
                    <a:pt x="398867" y="411402"/>
                  </a:cubicBezTo>
                  <a:cubicBezTo>
                    <a:pt x="394671" y="410700"/>
                    <a:pt x="388065" y="411684"/>
                    <a:pt x="349597" y="397756"/>
                  </a:cubicBezTo>
                  <a:cubicBezTo>
                    <a:pt x="358485" y="385993"/>
                    <a:pt x="365055" y="372390"/>
                    <a:pt x="368669" y="357622"/>
                  </a:cubicBezTo>
                  <a:cubicBezTo>
                    <a:pt x="402447" y="345420"/>
                    <a:pt x="426693" y="336826"/>
                    <a:pt x="430490" y="335901"/>
                  </a:cubicBezTo>
                  <a:cubicBezTo>
                    <a:pt x="445088" y="332340"/>
                    <a:pt x="468586" y="335190"/>
                    <a:pt x="481404" y="340526"/>
                  </a:cubicBezTo>
                  <a:cubicBezTo>
                    <a:pt x="494221" y="345868"/>
                    <a:pt x="512733" y="340171"/>
                    <a:pt x="516294" y="330559"/>
                  </a:cubicBezTo>
                  <a:cubicBezTo>
                    <a:pt x="519856" y="320948"/>
                    <a:pt x="508464" y="306350"/>
                    <a:pt x="508464" y="306350"/>
                  </a:cubicBezTo>
                  <a:cubicBezTo>
                    <a:pt x="528694" y="309281"/>
                    <a:pt x="523374" y="287600"/>
                    <a:pt x="516650" y="274312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2" name="Graphic 80">
              <a:extLst>
                <a:ext uri="{FF2B5EF4-FFF2-40B4-BE49-F238E27FC236}">
                  <a16:creationId xmlns:a16="http://schemas.microsoft.com/office/drawing/2014/main" id="{5A8DA0C7-7096-4641-8E4B-626E6740736B}"/>
                </a:ext>
              </a:extLst>
            </p:cNvPr>
            <p:cNvGrpSpPr/>
            <p:nvPr/>
          </p:nvGrpSpPr>
          <p:grpSpPr>
            <a:xfrm>
              <a:off x="3178233" y="3926267"/>
              <a:ext cx="203813" cy="250461"/>
              <a:chOff x="3178233" y="3926267"/>
              <a:chExt cx="203813" cy="250461"/>
            </a:xfrm>
            <a:solidFill>
              <a:srgbClr val="FFFFFF"/>
            </a:solidFill>
          </p:grpSpPr>
          <p:sp>
            <p:nvSpPr>
              <p:cNvPr id="173" name="Graphic 80">
                <a:extLst>
                  <a:ext uri="{FF2B5EF4-FFF2-40B4-BE49-F238E27FC236}">
                    <a16:creationId xmlns:a16="http://schemas.microsoft.com/office/drawing/2014/main" id="{59070FBE-3000-4375-8EAF-D8BF8E38486F}"/>
                  </a:ext>
                </a:extLst>
              </p:cNvPr>
              <p:cNvSpPr/>
              <p:nvPr/>
            </p:nvSpPr>
            <p:spPr>
              <a:xfrm>
                <a:off x="3178233" y="3926267"/>
                <a:ext cx="203813" cy="250461"/>
              </a:xfrm>
              <a:custGeom>
                <a:avLst/>
                <a:gdLst>
                  <a:gd name="connsiteX0" fmla="*/ 0 w 203813"/>
                  <a:gd name="connsiteY0" fmla="*/ 72236 h 250461"/>
                  <a:gd name="connsiteX1" fmla="*/ 39497 w 203813"/>
                  <a:gd name="connsiteY1" fmla="*/ 84364 h 250461"/>
                  <a:gd name="connsiteX2" fmla="*/ 35809 w 203813"/>
                  <a:gd name="connsiteY2" fmla="*/ 104932 h 250461"/>
                  <a:gd name="connsiteX3" fmla="*/ 39497 w 203813"/>
                  <a:gd name="connsiteY3" fmla="*/ 124968 h 250461"/>
                  <a:gd name="connsiteX4" fmla="*/ 36863 w 203813"/>
                  <a:gd name="connsiteY4" fmla="*/ 124968 h 250461"/>
                  <a:gd name="connsiteX5" fmla="*/ 26330 w 203813"/>
                  <a:gd name="connsiteY5" fmla="*/ 135510 h 250461"/>
                  <a:gd name="connsiteX6" fmla="*/ 26330 w 203813"/>
                  <a:gd name="connsiteY6" fmla="*/ 147116 h 250461"/>
                  <a:gd name="connsiteX7" fmla="*/ 11584 w 203813"/>
                  <a:gd name="connsiteY7" fmla="*/ 166094 h 250461"/>
                  <a:gd name="connsiteX8" fmla="*/ 11584 w 203813"/>
                  <a:gd name="connsiteY8" fmla="*/ 231480 h 250461"/>
                  <a:gd name="connsiteX9" fmla="*/ 28439 w 203813"/>
                  <a:gd name="connsiteY9" fmla="*/ 250461 h 250461"/>
                  <a:gd name="connsiteX10" fmla="*/ 97954 w 203813"/>
                  <a:gd name="connsiteY10" fmla="*/ 250461 h 250461"/>
                  <a:gd name="connsiteX11" fmla="*/ 97954 w 203813"/>
                  <a:gd name="connsiteY11" fmla="*/ 166094 h 250461"/>
                  <a:gd name="connsiteX12" fmla="*/ 105331 w 203813"/>
                  <a:gd name="connsiteY12" fmla="*/ 166094 h 250461"/>
                  <a:gd name="connsiteX13" fmla="*/ 105331 w 203813"/>
                  <a:gd name="connsiteY13" fmla="*/ 250461 h 250461"/>
                  <a:gd name="connsiteX14" fmla="*/ 174849 w 203813"/>
                  <a:gd name="connsiteY14" fmla="*/ 250461 h 250461"/>
                  <a:gd name="connsiteX15" fmla="*/ 192227 w 203813"/>
                  <a:gd name="connsiteY15" fmla="*/ 231480 h 250461"/>
                  <a:gd name="connsiteX16" fmla="*/ 192227 w 203813"/>
                  <a:gd name="connsiteY16" fmla="*/ 166094 h 250461"/>
                  <a:gd name="connsiteX17" fmla="*/ 176958 w 203813"/>
                  <a:gd name="connsiteY17" fmla="*/ 147116 h 250461"/>
                  <a:gd name="connsiteX18" fmla="*/ 176958 w 203813"/>
                  <a:gd name="connsiteY18" fmla="*/ 135510 h 250461"/>
                  <a:gd name="connsiteX19" fmla="*/ 166422 w 203813"/>
                  <a:gd name="connsiteY19" fmla="*/ 124968 h 250461"/>
                  <a:gd name="connsiteX20" fmla="*/ 163788 w 203813"/>
                  <a:gd name="connsiteY20" fmla="*/ 124968 h 250461"/>
                  <a:gd name="connsiteX21" fmla="*/ 167476 w 203813"/>
                  <a:gd name="connsiteY21" fmla="*/ 104932 h 250461"/>
                  <a:gd name="connsiteX22" fmla="*/ 163788 w 203813"/>
                  <a:gd name="connsiteY22" fmla="*/ 84364 h 250461"/>
                  <a:gd name="connsiteX23" fmla="*/ 203814 w 203813"/>
                  <a:gd name="connsiteY23" fmla="*/ 72236 h 250461"/>
                  <a:gd name="connsiteX24" fmla="*/ 156943 w 203813"/>
                  <a:gd name="connsiteY24" fmla="*/ 54837 h 250461"/>
                  <a:gd name="connsiteX25" fmla="*/ 142197 w 203813"/>
                  <a:gd name="connsiteY25" fmla="*/ 4214 h 250461"/>
                  <a:gd name="connsiteX26" fmla="*/ 136406 w 203813"/>
                  <a:gd name="connsiteY26" fmla="*/ 0 h 250461"/>
                  <a:gd name="connsiteX27" fmla="*/ 66888 w 203813"/>
                  <a:gd name="connsiteY27" fmla="*/ 0 h 250461"/>
                  <a:gd name="connsiteX28" fmla="*/ 61620 w 203813"/>
                  <a:gd name="connsiteY28" fmla="*/ 4214 h 250461"/>
                  <a:gd name="connsiteX29" fmla="*/ 46348 w 203813"/>
                  <a:gd name="connsiteY29" fmla="*/ 54837 h 250461"/>
                  <a:gd name="connsiteX30" fmla="*/ 0 w 203813"/>
                  <a:gd name="connsiteY30" fmla="*/ 72236 h 250461"/>
                  <a:gd name="connsiteX31" fmla="*/ 52664 w 203813"/>
                  <a:gd name="connsiteY31" fmla="*/ 94912 h 250461"/>
                  <a:gd name="connsiteX32" fmla="*/ 54772 w 203813"/>
                  <a:gd name="connsiteY32" fmla="*/ 85950 h 250461"/>
                  <a:gd name="connsiteX33" fmla="*/ 100588 w 203813"/>
                  <a:gd name="connsiteY33" fmla="*/ 88058 h 250461"/>
                  <a:gd name="connsiteX34" fmla="*/ 101114 w 203813"/>
                  <a:gd name="connsiteY34" fmla="*/ 88058 h 250461"/>
                  <a:gd name="connsiteX35" fmla="*/ 102168 w 203813"/>
                  <a:gd name="connsiteY35" fmla="*/ 88058 h 250461"/>
                  <a:gd name="connsiteX36" fmla="*/ 103222 w 203813"/>
                  <a:gd name="connsiteY36" fmla="*/ 88058 h 250461"/>
                  <a:gd name="connsiteX37" fmla="*/ 148516 w 203813"/>
                  <a:gd name="connsiteY37" fmla="*/ 85950 h 250461"/>
                  <a:gd name="connsiteX38" fmla="*/ 151150 w 203813"/>
                  <a:gd name="connsiteY38" fmla="*/ 94912 h 250461"/>
                  <a:gd name="connsiteX39" fmla="*/ 151150 w 203813"/>
                  <a:gd name="connsiteY39" fmla="*/ 113894 h 250461"/>
                  <a:gd name="connsiteX40" fmla="*/ 145882 w 203813"/>
                  <a:gd name="connsiteY40" fmla="*/ 124968 h 250461"/>
                  <a:gd name="connsiteX41" fmla="*/ 137980 w 203813"/>
                  <a:gd name="connsiteY41" fmla="*/ 124968 h 250461"/>
                  <a:gd name="connsiteX42" fmla="*/ 127447 w 203813"/>
                  <a:gd name="connsiteY42" fmla="*/ 135510 h 250461"/>
                  <a:gd name="connsiteX43" fmla="*/ 127447 w 203813"/>
                  <a:gd name="connsiteY43" fmla="*/ 156603 h 250461"/>
                  <a:gd name="connsiteX44" fmla="*/ 75838 w 203813"/>
                  <a:gd name="connsiteY44" fmla="*/ 156603 h 250461"/>
                  <a:gd name="connsiteX45" fmla="*/ 75838 w 203813"/>
                  <a:gd name="connsiteY45" fmla="*/ 135510 h 250461"/>
                  <a:gd name="connsiteX46" fmla="*/ 65305 w 203813"/>
                  <a:gd name="connsiteY46" fmla="*/ 124968 h 250461"/>
                  <a:gd name="connsiteX47" fmla="*/ 57406 w 203813"/>
                  <a:gd name="connsiteY47" fmla="*/ 124968 h 250461"/>
                  <a:gd name="connsiteX48" fmla="*/ 52664 w 203813"/>
                  <a:gd name="connsiteY48" fmla="*/ 113894 h 250461"/>
                  <a:gd name="connsiteX49" fmla="*/ 52664 w 203813"/>
                  <a:gd name="connsiteY49" fmla="*/ 94912 h 250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203813" h="250461">
                    <a:moveTo>
                      <a:pt x="0" y="72236"/>
                    </a:moveTo>
                    <a:cubicBezTo>
                      <a:pt x="0" y="76453"/>
                      <a:pt x="15272" y="81198"/>
                      <a:pt x="39497" y="84364"/>
                    </a:cubicBezTo>
                    <a:cubicBezTo>
                      <a:pt x="37389" y="90692"/>
                      <a:pt x="35809" y="97549"/>
                      <a:pt x="35809" y="104932"/>
                    </a:cubicBezTo>
                    <a:cubicBezTo>
                      <a:pt x="35809" y="111783"/>
                      <a:pt x="37389" y="118640"/>
                      <a:pt x="39497" y="124968"/>
                    </a:cubicBezTo>
                    <a:lnTo>
                      <a:pt x="36863" y="124968"/>
                    </a:lnTo>
                    <a:cubicBezTo>
                      <a:pt x="31073" y="124968"/>
                      <a:pt x="26330" y="129713"/>
                      <a:pt x="26330" y="135510"/>
                    </a:cubicBezTo>
                    <a:lnTo>
                      <a:pt x="26330" y="147116"/>
                    </a:lnTo>
                    <a:cubicBezTo>
                      <a:pt x="17903" y="148170"/>
                      <a:pt x="11584" y="156078"/>
                      <a:pt x="11584" y="166094"/>
                    </a:cubicBezTo>
                    <a:lnTo>
                      <a:pt x="11584" y="231480"/>
                    </a:lnTo>
                    <a:cubicBezTo>
                      <a:pt x="11584" y="242025"/>
                      <a:pt x="18954" y="250461"/>
                      <a:pt x="28439" y="250461"/>
                    </a:cubicBezTo>
                    <a:lnTo>
                      <a:pt x="97954" y="250461"/>
                    </a:lnTo>
                    <a:lnTo>
                      <a:pt x="97954" y="166094"/>
                    </a:lnTo>
                    <a:lnTo>
                      <a:pt x="105331" y="166094"/>
                    </a:lnTo>
                    <a:lnTo>
                      <a:pt x="105331" y="250461"/>
                    </a:lnTo>
                    <a:lnTo>
                      <a:pt x="174849" y="250461"/>
                    </a:lnTo>
                    <a:cubicBezTo>
                      <a:pt x="184328" y="250461"/>
                      <a:pt x="192227" y="242025"/>
                      <a:pt x="192227" y="231480"/>
                    </a:cubicBezTo>
                    <a:lnTo>
                      <a:pt x="192227" y="166094"/>
                    </a:lnTo>
                    <a:cubicBezTo>
                      <a:pt x="192227" y="156078"/>
                      <a:pt x="185382" y="148170"/>
                      <a:pt x="176958" y="147116"/>
                    </a:cubicBezTo>
                    <a:lnTo>
                      <a:pt x="176958" y="135510"/>
                    </a:lnTo>
                    <a:cubicBezTo>
                      <a:pt x="176958" y="129710"/>
                      <a:pt x="172215" y="124968"/>
                      <a:pt x="166422" y="124968"/>
                    </a:cubicBezTo>
                    <a:lnTo>
                      <a:pt x="163788" y="124968"/>
                    </a:lnTo>
                    <a:cubicBezTo>
                      <a:pt x="166422" y="118640"/>
                      <a:pt x="167476" y="111783"/>
                      <a:pt x="167476" y="104932"/>
                    </a:cubicBezTo>
                    <a:cubicBezTo>
                      <a:pt x="167476" y="97549"/>
                      <a:pt x="166422" y="90692"/>
                      <a:pt x="163788" y="84364"/>
                    </a:cubicBezTo>
                    <a:cubicBezTo>
                      <a:pt x="188016" y="81198"/>
                      <a:pt x="203814" y="76456"/>
                      <a:pt x="203814" y="72236"/>
                    </a:cubicBezTo>
                    <a:cubicBezTo>
                      <a:pt x="203288" y="65379"/>
                      <a:pt x="184857" y="57997"/>
                      <a:pt x="156943" y="54837"/>
                    </a:cubicBezTo>
                    <a:lnTo>
                      <a:pt x="142197" y="4214"/>
                    </a:lnTo>
                    <a:cubicBezTo>
                      <a:pt x="141143" y="2105"/>
                      <a:pt x="139563" y="0"/>
                      <a:pt x="136406" y="0"/>
                    </a:cubicBezTo>
                    <a:lnTo>
                      <a:pt x="66888" y="0"/>
                    </a:lnTo>
                    <a:cubicBezTo>
                      <a:pt x="63728" y="0"/>
                      <a:pt x="62145" y="2108"/>
                      <a:pt x="61620" y="4214"/>
                    </a:cubicBezTo>
                    <a:lnTo>
                      <a:pt x="46348" y="54837"/>
                    </a:lnTo>
                    <a:cubicBezTo>
                      <a:pt x="18432" y="58000"/>
                      <a:pt x="0" y="65382"/>
                      <a:pt x="0" y="72236"/>
                    </a:cubicBezTo>
                    <a:moveTo>
                      <a:pt x="52664" y="94912"/>
                    </a:moveTo>
                    <a:cubicBezTo>
                      <a:pt x="52664" y="91221"/>
                      <a:pt x="53189" y="88584"/>
                      <a:pt x="54772" y="85950"/>
                    </a:cubicBezTo>
                    <a:cubicBezTo>
                      <a:pt x="68464" y="87530"/>
                      <a:pt x="84262" y="88058"/>
                      <a:pt x="100588" y="88058"/>
                    </a:cubicBezTo>
                    <a:lnTo>
                      <a:pt x="101114" y="88058"/>
                    </a:lnTo>
                    <a:lnTo>
                      <a:pt x="102168" y="88058"/>
                    </a:lnTo>
                    <a:lnTo>
                      <a:pt x="103222" y="88058"/>
                    </a:lnTo>
                    <a:cubicBezTo>
                      <a:pt x="119548" y="88058"/>
                      <a:pt x="134824" y="87530"/>
                      <a:pt x="148516" y="85950"/>
                    </a:cubicBezTo>
                    <a:cubicBezTo>
                      <a:pt x="150096" y="88584"/>
                      <a:pt x="151150" y="91221"/>
                      <a:pt x="151150" y="94912"/>
                    </a:cubicBezTo>
                    <a:lnTo>
                      <a:pt x="151150" y="113894"/>
                    </a:lnTo>
                    <a:cubicBezTo>
                      <a:pt x="151150" y="118640"/>
                      <a:pt x="149041" y="122856"/>
                      <a:pt x="145882" y="124968"/>
                    </a:cubicBezTo>
                    <a:lnTo>
                      <a:pt x="137980" y="124968"/>
                    </a:lnTo>
                    <a:cubicBezTo>
                      <a:pt x="132190" y="124968"/>
                      <a:pt x="127447" y="129713"/>
                      <a:pt x="127447" y="135510"/>
                    </a:cubicBezTo>
                    <a:lnTo>
                      <a:pt x="127447" y="156603"/>
                    </a:lnTo>
                    <a:cubicBezTo>
                      <a:pt x="112701" y="165040"/>
                      <a:pt x="90584" y="165040"/>
                      <a:pt x="75838" y="156603"/>
                    </a:cubicBezTo>
                    <a:lnTo>
                      <a:pt x="75838" y="135510"/>
                    </a:lnTo>
                    <a:cubicBezTo>
                      <a:pt x="75838" y="129710"/>
                      <a:pt x="71102" y="124968"/>
                      <a:pt x="65305" y="124968"/>
                    </a:cubicBezTo>
                    <a:lnTo>
                      <a:pt x="57406" y="124968"/>
                    </a:lnTo>
                    <a:cubicBezTo>
                      <a:pt x="54772" y="122856"/>
                      <a:pt x="52664" y="118640"/>
                      <a:pt x="52664" y="113894"/>
                    </a:cubicBezTo>
                    <a:lnTo>
                      <a:pt x="52664" y="9491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4" name="Graphic 80">
                <a:extLst>
                  <a:ext uri="{FF2B5EF4-FFF2-40B4-BE49-F238E27FC236}">
                    <a16:creationId xmlns:a16="http://schemas.microsoft.com/office/drawing/2014/main" id="{043A6D68-E9D7-4429-93EA-CC79DEBD7BCD}"/>
                  </a:ext>
                </a:extLst>
              </p:cNvPr>
              <p:cNvSpPr/>
              <p:nvPr/>
            </p:nvSpPr>
            <p:spPr>
              <a:xfrm>
                <a:off x="3286720" y="4020650"/>
                <a:ext cx="28967" cy="25313"/>
              </a:xfrm>
              <a:custGeom>
                <a:avLst/>
                <a:gdLst>
                  <a:gd name="connsiteX0" fmla="*/ 6848 w 28967"/>
                  <a:gd name="connsiteY0" fmla="*/ 0 h 25313"/>
                  <a:gd name="connsiteX1" fmla="*/ 25805 w 28967"/>
                  <a:gd name="connsiteY1" fmla="*/ 0 h 25313"/>
                  <a:gd name="connsiteX2" fmla="*/ 26337 w 28967"/>
                  <a:gd name="connsiteY2" fmla="*/ 0 h 25313"/>
                  <a:gd name="connsiteX3" fmla="*/ 27913 w 28967"/>
                  <a:gd name="connsiteY3" fmla="*/ 0 h 25313"/>
                  <a:gd name="connsiteX4" fmla="*/ 28967 w 28967"/>
                  <a:gd name="connsiteY4" fmla="*/ 1580 h 25313"/>
                  <a:gd name="connsiteX5" fmla="*/ 28967 w 28967"/>
                  <a:gd name="connsiteY5" fmla="*/ 16345 h 25313"/>
                  <a:gd name="connsiteX6" fmla="*/ 20014 w 28967"/>
                  <a:gd name="connsiteY6" fmla="*/ 25313 h 25313"/>
                  <a:gd name="connsiteX7" fmla="*/ 8956 w 28967"/>
                  <a:gd name="connsiteY7" fmla="*/ 25313 h 25313"/>
                  <a:gd name="connsiteX8" fmla="*/ 0 w 28967"/>
                  <a:gd name="connsiteY8" fmla="*/ 16345 h 25313"/>
                  <a:gd name="connsiteX9" fmla="*/ 0 w 28967"/>
                  <a:gd name="connsiteY9" fmla="*/ 7908 h 25313"/>
                  <a:gd name="connsiteX10" fmla="*/ 6848 w 28967"/>
                  <a:gd name="connsiteY10" fmla="*/ 0 h 2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967" h="25313">
                    <a:moveTo>
                      <a:pt x="6848" y="0"/>
                    </a:moveTo>
                    <a:lnTo>
                      <a:pt x="25805" y="0"/>
                    </a:lnTo>
                    <a:lnTo>
                      <a:pt x="26337" y="0"/>
                    </a:lnTo>
                    <a:lnTo>
                      <a:pt x="27913" y="0"/>
                    </a:lnTo>
                    <a:cubicBezTo>
                      <a:pt x="28439" y="0"/>
                      <a:pt x="28967" y="529"/>
                      <a:pt x="28967" y="1580"/>
                    </a:cubicBezTo>
                    <a:lnTo>
                      <a:pt x="28967" y="16345"/>
                    </a:lnTo>
                    <a:cubicBezTo>
                      <a:pt x="28967" y="21090"/>
                      <a:pt x="25282" y="25313"/>
                      <a:pt x="20014" y="25313"/>
                    </a:cubicBezTo>
                    <a:lnTo>
                      <a:pt x="8956" y="25313"/>
                    </a:lnTo>
                    <a:cubicBezTo>
                      <a:pt x="4214" y="25313"/>
                      <a:pt x="0" y="21090"/>
                      <a:pt x="0" y="16345"/>
                    </a:cubicBezTo>
                    <a:lnTo>
                      <a:pt x="0" y="7908"/>
                    </a:lnTo>
                    <a:cubicBezTo>
                      <a:pt x="-3" y="1580"/>
                      <a:pt x="529" y="0"/>
                      <a:pt x="6848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75" name="Graphic 80">
                <a:extLst>
                  <a:ext uri="{FF2B5EF4-FFF2-40B4-BE49-F238E27FC236}">
                    <a16:creationId xmlns:a16="http://schemas.microsoft.com/office/drawing/2014/main" id="{D3ADBF3A-8344-4DD6-ACA8-8BD55011EE41}"/>
                  </a:ext>
                </a:extLst>
              </p:cNvPr>
              <p:cNvSpPr/>
              <p:nvPr/>
            </p:nvSpPr>
            <p:spPr>
              <a:xfrm>
                <a:off x="3240372" y="4020650"/>
                <a:ext cx="29554" cy="25313"/>
              </a:xfrm>
              <a:custGeom>
                <a:avLst/>
                <a:gdLst>
                  <a:gd name="connsiteX0" fmla="*/ 1583 w 29554"/>
                  <a:gd name="connsiteY0" fmla="*/ 0 h 25313"/>
                  <a:gd name="connsiteX1" fmla="*/ 3691 w 29554"/>
                  <a:gd name="connsiteY1" fmla="*/ 0 h 25313"/>
                  <a:gd name="connsiteX2" fmla="*/ 23703 w 29554"/>
                  <a:gd name="connsiteY2" fmla="*/ 0 h 25313"/>
                  <a:gd name="connsiteX3" fmla="*/ 29496 w 29554"/>
                  <a:gd name="connsiteY3" fmla="*/ 7383 h 25313"/>
                  <a:gd name="connsiteX4" fmla="*/ 29496 w 29554"/>
                  <a:gd name="connsiteY4" fmla="*/ 16345 h 25313"/>
                  <a:gd name="connsiteX5" fmla="*/ 20540 w 29554"/>
                  <a:gd name="connsiteY5" fmla="*/ 25313 h 25313"/>
                  <a:gd name="connsiteX6" fmla="*/ 8953 w 29554"/>
                  <a:gd name="connsiteY6" fmla="*/ 25313 h 25313"/>
                  <a:gd name="connsiteX7" fmla="*/ 0 w 29554"/>
                  <a:gd name="connsiteY7" fmla="*/ 16345 h 25313"/>
                  <a:gd name="connsiteX8" fmla="*/ 0 w 29554"/>
                  <a:gd name="connsiteY8" fmla="*/ 1580 h 25313"/>
                  <a:gd name="connsiteX9" fmla="*/ 1583 w 29554"/>
                  <a:gd name="connsiteY9" fmla="*/ 0 h 2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54" h="25313">
                    <a:moveTo>
                      <a:pt x="1583" y="0"/>
                    </a:moveTo>
                    <a:lnTo>
                      <a:pt x="3691" y="0"/>
                    </a:lnTo>
                    <a:lnTo>
                      <a:pt x="23703" y="0"/>
                    </a:lnTo>
                    <a:cubicBezTo>
                      <a:pt x="30550" y="0"/>
                      <a:pt x="29496" y="1580"/>
                      <a:pt x="29496" y="7383"/>
                    </a:cubicBezTo>
                    <a:lnTo>
                      <a:pt x="29496" y="16345"/>
                    </a:lnTo>
                    <a:cubicBezTo>
                      <a:pt x="28970" y="21090"/>
                      <a:pt x="25282" y="25313"/>
                      <a:pt x="20540" y="25313"/>
                    </a:cubicBezTo>
                    <a:lnTo>
                      <a:pt x="8953" y="25313"/>
                    </a:lnTo>
                    <a:cubicBezTo>
                      <a:pt x="4217" y="25313"/>
                      <a:pt x="0" y="21090"/>
                      <a:pt x="0" y="16345"/>
                    </a:cubicBezTo>
                    <a:lnTo>
                      <a:pt x="0" y="1580"/>
                    </a:lnTo>
                    <a:cubicBezTo>
                      <a:pt x="3" y="529"/>
                      <a:pt x="529" y="0"/>
                      <a:pt x="1583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76" name="Graphic 81">
            <a:extLst>
              <a:ext uri="{FF2B5EF4-FFF2-40B4-BE49-F238E27FC236}">
                <a16:creationId xmlns:a16="http://schemas.microsoft.com/office/drawing/2014/main" id="{D647EAF3-9BDD-4530-95C1-9559A425DFEA}"/>
              </a:ext>
            </a:extLst>
          </p:cNvPr>
          <p:cNvGrpSpPr/>
          <p:nvPr/>
        </p:nvGrpSpPr>
        <p:grpSpPr>
          <a:xfrm>
            <a:off x="3015468" y="5488677"/>
            <a:ext cx="522693" cy="483371"/>
            <a:chOff x="3015468" y="5488677"/>
            <a:chExt cx="522693" cy="483371"/>
          </a:xfrm>
        </p:grpSpPr>
        <p:sp>
          <p:nvSpPr>
            <p:cNvPr id="177" name="Graphic 81">
              <a:extLst>
                <a:ext uri="{FF2B5EF4-FFF2-40B4-BE49-F238E27FC236}">
                  <a16:creationId xmlns:a16="http://schemas.microsoft.com/office/drawing/2014/main" id="{5946A351-D9B5-4B94-B51B-5EAFA83B5C4F}"/>
                </a:ext>
              </a:extLst>
            </p:cNvPr>
            <p:cNvSpPr/>
            <p:nvPr/>
          </p:nvSpPr>
          <p:spPr>
            <a:xfrm>
              <a:off x="3015468" y="5488677"/>
              <a:ext cx="522693" cy="483371"/>
            </a:xfrm>
            <a:custGeom>
              <a:avLst/>
              <a:gdLst>
                <a:gd name="connsiteX0" fmla="*/ 516650 w 522693"/>
                <a:gd name="connsiteY0" fmla="*/ 274312 h 483371"/>
                <a:gd name="connsiteX1" fmla="*/ 508464 w 522693"/>
                <a:gd name="connsiteY1" fmla="*/ 264701 h 483371"/>
                <a:gd name="connsiteX2" fmla="*/ 470722 w 522693"/>
                <a:gd name="connsiteY2" fmla="*/ 268970 h 483371"/>
                <a:gd name="connsiteX3" fmla="*/ 423014 w 522693"/>
                <a:gd name="connsiteY3" fmla="*/ 306352 h 483371"/>
                <a:gd name="connsiteX4" fmla="*/ 381798 w 522693"/>
                <a:gd name="connsiteY4" fmla="*/ 321893 h 483371"/>
                <a:gd name="connsiteX5" fmla="*/ 381721 w 522693"/>
                <a:gd name="connsiteY5" fmla="*/ 321448 h 483371"/>
                <a:gd name="connsiteX6" fmla="*/ 444451 w 522693"/>
                <a:gd name="connsiteY6" fmla="*/ 183363 h 483371"/>
                <a:gd name="connsiteX7" fmla="*/ 261088 w 522693"/>
                <a:gd name="connsiteY7" fmla="*/ 0 h 483371"/>
                <a:gd name="connsiteX8" fmla="*/ 77724 w 522693"/>
                <a:gd name="connsiteY8" fmla="*/ 183363 h 483371"/>
                <a:gd name="connsiteX9" fmla="*/ 140049 w 522693"/>
                <a:gd name="connsiteY9" fmla="*/ 321090 h 483371"/>
                <a:gd name="connsiteX10" fmla="*/ 89422 w 522693"/>
                <a:gd name="connsiteY10" fmla="*/ 302442 h 483371"/>
                <a:gd name="connsiteX11" fmla="*/ 69485 w 522693"/>
                <a:gd name="connsiteY11" fmla="*/ 264701 h 483371"/>
                <a:gd name="connsiteX12" fmla="*/ 37086 w 522693"/>
                <a:gd name="connsiteY12" fmla="*/ 286774 h 483371"/>
                <a:gd name="connsiteX13" fmla="*/ 59 w 522693"/>
                <a:gd name="connsiteY13" fmla="*/ 311339 h 483371"/>
                <a:gd name="connsiteX14" fmla="*/ 65568 w 522693"/>
                <a:gd name="connsiteY14" fmla="*/ 321306 h 483371"/>
                <a:gd name="connsiteX15" fmla="*/ 153661 w 522693"/>
                <a:gd name="connsiteY15" fmla="*/ 354521 h 483371"/>
                <a:gd name="connsiteX16" fmla="*/ 175082 w 522693"/>
                <a:gd name="connsiteY16" fmla="*/ 399836 h 483371"/>
                <a:gd name="connsiteX17" fmla="*/ 112071 w 522693"/>
                <a:gd name="connsiteY17" fmla="*/ 423285 h 483371"/>
                <a:gd name="connsiteX18" fmla="*/ 46562 w 522693"/>
                <a:gd name="connsiteY18" fmla="*/ 433252 h 483371"/>
                <a:gd name="connsiteX19" fmla="*/ 83589 w 522693"/>
                <a:gd name="connsiteY19" fmla="*/ 457818 h 483371"/>
                <a:gd name="connsiteX20" fmla="*/ 115988 w 522693"/>
                <a:gd name="connsiteY20" fmla="*/ 479891 h 483371"/>
                <a:gd name="connsiteX21" fmla="*/ 135925 w 522693"/>
                <a:gd name="connsiteY21" fmla="*/ 442156 h 483371"/>
                <a:gd name="connsiteX22" fmla="*/ 196562 w 522693"/>
                <a:gd name="connsiteY22" fmla="*/ 420475 h 483371"/>
                <a:gd name="connsiteX23" fmla="*/ 261523 w 522693"/>
                <a:gd name="connsiteY23" fmla="*/ 441646 h 483371"/>
                <a:gd name="connsiteX24" fmla="*/ 327212 w 522693"/>
                <a:gd name="connsiteY24" fmla="*/ 419959 h 483371"/>
                <a:gd name="connsiteX25" fmla="*/ 395268 w 522693"/>
                <a:gd name="connsiteY25" fmla="*/ 436489 h 483371"/>
                <a:gd name="connsiteX26" fmla="*/ 431754 w 522693"/>
                <a:gd name="connsiteY26" fmla="*/ 471068 h 483371"/>
                <a:gd name="connsiteX27" fmla="*/ 469495 w 522693"/>
                <a:gd name="connsiteY27" fmla="*/ 475337 h 483371"/>
                <a:gd name="connsiteX28" fmla="*/ 477688 w 522693"/>
                <a:gd name="connsiteY28" fmla="*/ 465726 h 483371"/>
                <a:gd name="connsiteX29" fmla="*/ 469495 w 522693"/>
                <a:gd name="connsiteY29" fmla="*/ 433685 h 483371"/>
                <a:gd name="connsiteX30" fmla="*/ 477329 w 522693"/>
                <a:gd name="connsiteY30" fmla="*/ 409476 h 483371"/>
                <a:gd name="connsiteX31" fmla="*/ 442438 w 522693"/>
                <a:gd name="connsiteY31" fmla="*/ 399509 h 483371"/>
                <a:gd name="connsiteX32" fmla="*/ 398867 w 522693"/>
                <a:gd name="connsiteY32" fmla="*/ 411402 h 483371"/>
                <a:gd name="connsiteX33" fmla="*/ 349597 w 522693"/>
                <a:gd name="connsiteY33" fmla="*/ 397756 h 483371"/>
                <a:gd name="connsiteX34" fmla="*/ 368669 w 522693"/>
                <a:gd name="connsiteY34" fmla="*/ 357622 h 483371"/>
                <a:gd name="connsiteX35" fmla="*/ 430490 w 522693"/>
                <a:gd name="connsiteY35" fmla="*/ 335901 h 483371"/>
                <a:gd name="connsiteX36" fmla="*/ 481404 w 522693"/>
                <a:gd name="connsiteY36" fmla="*/ 340526 h 483371"/>
                <a:gd name="connsiteX37" fmla="*/ 516294 w 522693"/>
                <a:gd name="connsiteY37" fmla="*/ 330559 h 483371"/>
                <a:gd name="connsiteX38" fmla="*/ 508464 w 522693"/>
                <a:gd name="connsiteY38" fmla="*/ 306349 h 483371"/>
                <a:gd name="connsiteX39" fmla="*/ 516650 w 522693"/>
                <a:gd name="connsiteY39" fmla="*/ 274312 h 48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3" h="483371">
                  <a:moveTo>
                    <a:pt x="516650" y="274312"/>
                  </a:moveTo>
                  <a:cubicBezTo>
                    <a:pt x="513552" y="268191"/>
                    <a:pt x="508464" y="264701"/>
                    <a:pt x="508464" y="264701"/>
                  </a:cubicBezTo>
                  <a:cubicBezTo>
                    <a:pt x="508464" y="264701"/>
                    <a:pt x="482473" y="244052"/>
                    <a:pt x="470722" y="268970"/>
                  </a:cubicBezTo>
                  <a:cubicBezTo>
                    <a:pt x="458975" y="293894"/>
                    <a:pt x="423014" y="306352"/>
                    <a:pt x="423014" y="306352"/>
                  </a:cubicBezTo>
                  <a:lnTo>
                    <a:pt x="381798" y="321893"/>
                  </a:lnTo>
                  <a:cubicBezTo>
                    <a:pt x="381780" y="321745"/>
                    <a:pt x="381743" y="321597"/>
                    <a:pt x="381721" y="321448"/>
                  </a:cubicBezTo>
                  <a:cubicBezTo>
                    <a:pt x="420161" y="287837"/>
                    <a:pt x="444451" y="238438"/>
                    <a:pt x="444451" y="183363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3"/>
                  </a:cubicBezTo>
                  <a:cubicBezTo>
                    <a:pt x="77724" y="238244"/>
                    <a:pt x="101841" y="287482"/>
                    <a:pt x="140049" y="321090"/>
                  </a:cubicBezTo>
                  <a:cubicBezTo>
                    <a:pt x="109629" y="309892"/>
                    <a:pt x="89422" y="302442"/>
                    <a:pt x="89422" y="302442"/>
                  </a:cubicBezTo>
                  <a:cubicBezTo>
                    <a:pt x="89422" y="302442"/>
                    <a:pt x="90134" y="273601"/>
                    <a:pt x="69485" y="264701"/>
                  </a:cubicBezTo>
                  <a:cubicBezTo>
                    <a:pt x="48837" y="255800"/>
                    <a:pt x="39578" y="277874"/>
                    <a:pt x="37086" y="286774"/>
                  </a:cubicBezTo>
                  <a:cubicBezTo>
                    <a:pt x="37086" y="286774"/>
                    <a:pt x="-1721" y="288910"/>
                    <a:pt x="59" y="311339"/>
                  </a:cubicBezTo>
                  <a:cubicBezTo>
                    <a:pt x="1840" y="333768"/>
                    <a:pt x="38864" y="337329"/>
                    <a:pt x="65568" y="321306"/>
                  </a:cubicBezTo>
                  <a:lnTo>
                    <a:pt x="153661" y="354521"/>
                  </a:lnTo>
                  <a:cubicBezTo>
                    <a:pt x="157272" y="371382"/>
                    <a:pt x="164735" y="386800"/>
                    <a:pt x="175082" y="399836"/>
                  </a:cubicBezTo>
                  <a:lnTo>
                    <a:pt x="112071" y="423285"/>
                  </a:lnTo>
                  <a:cubicBezTo>
                    <a:pt x="85373" y="407265"/>
                    <a:pt x="48343" y="410824"/>
                    <a:pt x="46562" y="433252"/>
                  </a:cubicBezTo>
                  <a:cubicBezTo>
                    <a:pt x="44781" y="455684"/>
                    <a:pt x="83589" y="457818"/>
                    <a:pt x="83589" y="457818"/>
                  </a:cubicBezTo>
                  <a:cubicBezTo>
                    <a:pt x="86081" y="466721"/>
                    <a:pt x="95337" y="488794"/>
                    <a:pt x="115988" y="479891"/>
                  </a:cubicBezTo>
                  <a:cubicBezTo>
                    <a:pt x="136636" y="470990"/>
                    <a:pt x="135925" y="442156"/>
                    <a:pt x="135925" y="442156"/>
                  </a:cubicBezTo>
                  <a:cubicBezTo>
                    <a:pt x="135925" y="442156"/>
                    <a:pt x="141941" y="440539"/>
                    <a:pt x="196562" y="420475"/>
                  </a:cubicBezTo>
                  <a:cubicBezTo>
                    <a:pt x="214789" y="433778"/>
                    <a:pt x="237234" y="441646"/>
                    <a:pt x="261523" y="441646"/>
                  </a:cubicBezTo>
                  <a:cubicBezTo>
                    <a:pt x="286135" y="441646"/>
                    <a:pt x="308861" y="433580"/>
                    <a:pt x="327212" y="419959"/>
                  </a:cubicBezTo>
                  <a:lnTo>
                    <a:pt x="395268" y="436489"/>
                  </a:lnTo>
                  <a:cubicBezTo>
                    <a:pt x="395268" y="436489"/>
                    <a:pt x="420009" y="446147"/>
                    <a:pt x="431754" y="471068"/>
                  </a:cubicBezTo>
                  <a:cubicBezTo>
                    <a:pt x="443502" y="495991"/>
                    <a:pt x="469495" y="475337"/>
                    <a:pt x="469495" y="475337"/>
                  </a:cubicBezTo>
                  <a:cubicBezTo>
                    <a:pt x="469495" y="475337"/>
                    <a:pt x="474584" y="471847"/>
                    <a:pt x="477688" y="465726"/>
                  </a:cubicBezTo>
                  <a:cubicBezTo>
                    <a:pt x="484409" y="452438"/>
                    <a:pt x="489726" y="430761"/>
                    <a:pt x="469495" y="433685"/>
                  </a:cubicBezTo>
                  <a:cubicBezTo>
                    <a:pt x="469495" y="433685"/>
                    <a:pt x="480887" y="419087"/>
                    <a:pt x="477329" y="409476"/>
                  </a:cubicBezTo>
                  <a:cubicBezTo>
                    <a:pt x="473768" y="399864"/>
                    <a:pt x="455253" y="394167"/>
                    <a:pt x="442438" y="399509"/>
                  </a:cubicBezTo>
                  <a:cubicBezTo>
                    <a:pt x="429621" y="404848"/>
                    <a:pt x="414306" y="413974"/>
                    <a:pt x="398867" y="411402"/>
                  </a:cubicBezTo>
                  <a:cubicBezTo>
                    <a:pt x="394671" y="410700"/>
                    <a:pt x="388065" y="411683"/>
                    <a:pt x="349597" y="397756"/>
                  </a:cubicBezTo>
                  <a:cubicBezTo>
                    <a:pt x="358485" y="385993"/>
                    <a:pt x="365055" y="372390"/>
                    <a:pt x="368669" y="357622"/>
                  </a:cubicBezTo>
                  <a:cubicBezTo>
                    <a:pt x="402447" y="345420"/>
                    <a:pt x="426693" y="336825"/>
                    <a:pt x="430490" y="335901"/>
                  </a:cubicBezTo>
                  <a:cubicBezTo>
                    <a:pt x="445088" y="332340"/>
                    <a:pt x="468586" y="335190"/>
                    <a:pt x="481404" y="340526"/>
                  </a:cubicBezTo>
                  <a:cubicBezTo>
                    <a:pt x="494221" y="345868"/>
                    <a:pt x="512733" y="340170"/>
                    <a:pt x="516294" y="330559"/>
                  </a:cubicBezTo>
                  <a:cubicBezTo>
                    <a:pt x="519856" y="320947"/>
                    <a:pt x="508464" y="306349"/>
                    <a:pt x="508464" y="306349"/>
                  </a:cubicBezTo>
                  <a:cubicBezTo>
                    <a:pt x="528694" y="309280"/>
                    <a:pt x="523374" y="287599"/>
                    <a:pt x="516650" y="274312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78" name="Graphic 81">
              <a:extLst>
                <a:ext uri="{FF2B5EF4-FFF2-40B4-BE49-F238E27FC236}">
                  <a16:creationId xmlns:a16="http://schemas.microsoft.com/office/drawing/2014/main" id="{0E22F609-1ACA-4BB7-9A99-CD21FAB1288F}"/>
                </a:ext>
              </a:extLst>
            </p:cNvPr>
            <p:cNvGrpSpPr/>
            <p:nvPr/>
          </p:nvGrpSpPr>
          <p:grpSpPr>
            <a:xfrm>
              <a:off x="3178233" y="5539711"/>
              <a:ext cx="203813" cy="250461"/>
              <a:chOff x="3178233" y="5539711"/>
              <a:chExt cx="203813" cy="250461"/>
            </a:xfrm>
            <a:solidFill>
              <a:srgbClr val="FFFFFF"/>
            </a:solidFill>
          </p:grpSpPr>
          <p:sp>
            <p:nvSpPr>
              <p:cNvPr id="179" name="Graphic 81">
                <a:extLst>
                  <a:ext uri="{FF2B5EF4-FFF2-40B4-BE49-F238E27FC236}">
                    <a16:creationId xmlns:a16="http://schemas.microsoft.com/office/drawing/2014/main" id="{9AB74838-A9F0-403D-B4D4-203BC5FB2F47}"/>
                  </a:ext>
                </a:extLst>
              </p:cNvPr>
              <p:cNvSpPr/>
              <p:nvPr/>
            </p:nvSpPr>
            <p:spPr>
              <a:xfrm>
                <a:off x="3178233" y="5539711"/>
                <a:ext cx="203813" cy="250461"/>
              </a:xfrm>
              <a:custGeom>
                <a:avLst/>
                <a:gdLst>
                  <a:gd name="connsiteX0" fmla="*/ 0 w 203813"/>
                  <a:gd name="connsiteY0" fmla="*/ 72236 h 250461"/>
                  <a:gd name="connsiteX1" fmla="*/ 39497 w 203813"/>
                  <a:gd name="connsiteY1" fmla="*/ 84364 h 250461"/>
                  <a:gd name="connsiteX2" fmla="*/ 35809 w 203813"/>
                  <a:gd name="connsiteY2" fmla="*/ 104932 h 250461"/>
                  <a:gd name="connsiteX3" fmla="*/ 39497 w 203813"/>
                  <a:gd name="connsiteY3" fmla="*/ 124968 h 250461"/>
                  <a:gd name="connsiteX4" fmla="*/ 36863 w 203813"/>
                  <a:gd name="connsiteY4" fmla="*/ 124968 h 250461"/>
                  <a:gd name="connsiteX5" fmla="*/ 26330 w 203813"/>
                  <a:gd name="connsiteY5" fmla="*/ 135510 h 250461"/>
                  <a:gd name="connsiteX6" fmla="*/ 26330 w 203813"/>
                  <a:gd name="connsiteY6" fmla="*/ 147115 h 250461"/>
                  <a:gd name="connsiteX7" fmla="*/ 11584 w 203813"/>
                  <a:gd name="connsiteY7" fmla="*/ 166094 h 250461"/>
                  <a:gd name="connsiteX8" fmla="*/ 11584 w 203813"/>
                  <a:gd name="connsiteY8" fmla="*/ 231479 h 250461"/>
                  <a:gd name="connsiteX9" fmla="*/ 28439 w 203813"/>
                  <a:gd name="connsiteY9" fmla="*/ 250461 h 250461"/>
                  <a:gd name="connsiteX10" fmla="*/ 97954 w 203813"/>
                  <a:gd name="connsiteY10" fmla="*/ 250461 h 250461"/>
                  <a:gd name="connsiteX11" fmla="*/ 97954 w 203813"/>
                  <a:gd name="connsiteY11" fmla="*/ 166094 h 250461"/>
                  <a:gd name="connsiteX12" fmla="*/ 105331 w 203813"/>
                  <a:gd name="connsiteY12" fmla="*/ 166094 h 250461"/>
                  <a:gd name="connsiteX13" fmla="*/ 105331 w 203813"/>
                  <a:gd name="connsiteY13" fmla="*/ 250461 h 250461"/>
                  <a:gd name="connsiteX14" fmla="*/ 174849 w 203813"/>
                  <a:gd name="connsiteY14" fmla="*/ 250461 h 250461"/>
                  <a:gd name="connsiteX15" fmla="*/ 192227 w 203813"/>
                  <a:gd name="connsiteY15" fmla="*/ 231479 h 250461"/>
                  <a:gd name="connsiteX16" fmla="*/ 192227 w 203813"/>
                  <a:gd name="connsiteY16" fmla="*/ 166094 h 250461"/>
                  <a:gd name="connsiteX17" fmla="*/ 176958 w 203813"/>
                  <a:gd name="connsiteY17" fmla="*/ 147115 h 250461"/>
                  <a:gd name="connsiteX18" fmla="*/ 176958 w 203813"/>
                  <a:gd name="connsiteY18" fmla="*/ 135510 h 250461"/>
                  <a:gd name="connsiteX19" fmla="*/ 166422 w 203813"/>
                  <a:gd name="connsiteY19" fmla="*/ 124968 h 250461"/>
                  <a:gd name="connsiteX20" fmla="*/ 163788 w 203813"/>
                  <a:gd name="connsiteY20" fmla="*/ 124968 h 250461"/>
                  <a:gd name="connsiteX21" fmla="*/ 167476 w 203813"/>
                  <a:gd name="connsiteY21" fmla="*/ 104932 h 250461"/>
                  <a:gd name="connsiteX22" fmla="*/ 163788 w 203813"/>
                  <a:gd name="connsiteY22" fmla="*/ 84364 h 250461"/>
                  <a:gd name="connsiteX23" fmla="*/ 203814 w 203813"/>
                  <a:gd name="connsiteY23" fmla="*/ 72236 h 250461"/>
                  <a:gd name="connsiteX24" fmla="*/ 156943 w 203813"/>
                  <a:gd name="connsiteY24" fmla="*/ 54837 h 250461"/>
                  <a:gd name="connsiteX25" fmla="*/ 142197 w 203813"/>
                  <a:gd name="connsiteY25" fmla="*/ 4214 h 250461"/>
                  <a:gd name="connsiteX26" fmla="*/ 136406 w 203813"/>
                  <a:gd name="connsiteY26" fmla="*/ 0 h 250461"/>
                  <a:gd name="connsiteX27" fmla="*/ 66888 w 203813"/>
                  <a:gd name="connsiteY27" fmla="*/ 0 h 250461"/>
                  <a:gd name="connsiteX28" fmla="*/ 61620 w 203813"/>
                  <a:gd name="connsiteY28" fmla="*/ 4214 h 250461"/>
                  <a:gd name="connsiteX29" fmla="*/ 46348 w 203813"/>
                  <a:gd name="connsiteY29" fmla="*/ 54837 h 250461"/>
                  <a:gd name="connsiteX30" fmla="*/ 0 w 203813"/>
                  <a:gd name="connsiteY30" fmla="*/ 72236 h 250461"/>
                  <a:gd name="connsiteX31" fmla="*/ 52664 w 203813"/>
                  <a:gd name="connsiteY31" fmla="*/ 94912 h 250461"/>
                  <a:gd name="connsiteX32" fmla="*/ 54772 w 203813"/>
                  <a:gd name="connsiteY32" fmla="*/ 85950 h 250461"/>
                  <a:gd name="connsiteX33" fmla="*/ 100588 w 203813"/>
                  <a:gd name="connsiteY33" fmla="*/ 88058 h 250461"/>
                  <a:gd name="connsiteX34" fmla="*/ 101114 w 203813"/>
                  <a:gd name="connsiteY34" fmla="*/ 88058 h 250461"/>
                  <a:gd name="connsiteX35" fmla="*/ 102168 w 203813"/>
                  <a:gd name="connsiteY35" fmla="*/ 88058 h 250461"/>
                  <a:gd name="connsiteX36" fmla="*/ 103222 w 203813"/>
                  <a:gd name="connsiteY36" fmla="*/ 88058 h 250461"/>
                  <a:gd name="connsiteX37" fmla="*/ 148516 w 203813"/>
                  <a:gd name="connsiteY37" fmla="*/ 85950 h 250461"/>
                  <a:gd name="connsiteX38" fmla="*/ 151150 w 203813"/>
                  <a:gd name="connsiteY38" fmla="*/ 94912 h 250461"/>
                  <a:gd name="connsiteX39" fmla="*/ 151150 w 203813"/>
                  <a:gd name="connsiteY39" fmla="*/ 113894 h 250461"/>
                  <a:gd name="connsiteX40" fmla="*/ 145882 w 203813"/>
                  <a:gd name="connsiteY40" fmla="*/ 124968 h 250461"/>
                  <a:gd name="connsiteX41" fmla="*/ 137980 w 203813"/>
                  <a:gd name="connsiteY41" fmla="*/ 124968 h 250461"/>
                  <a:gd name="connsiteX42" fmla="*/ 127447 w 203813"/>
                  <a:gd name="connsiteY42" fmla="*/ 135510 h 250461"/>
                  <a:gd name="connsiteX43" fmla="*/ 127447 w 203813"/>
                  <a:gd name="connsiteY43" fmla="*/ 156603 h 250461"/>
                  <a:gd name="connsiteX44" fmla="*/ 75838 w 203813"/>
                  <a:gd name="connsiteY44" fmla="*/ 156603 h 250461"/>
                  <a:gd name="connsiteX45" fmla="*/ 75838 w 203813"/>
                  <a:gd name="connsiteY45" fmla="*/ 135510 h 250461"/>
                  <a:gd name="connsiteX46" fmla="*/ 65305 w 203813"/>
                  <a:gd name="connsiteY46" fmla="*/ 124968 h 250461"/>
                  <a:gd name="connsiteX47" fmla="*/ 57406 w 203813"/>
                  <a:gd name="connsiteY47" fmla="*/ 124968 h 250461"/>
                  <a:gd name="connsiteX48" fmla="*/ 52664 w 203813"/>
                  <a:gd name="connsiteY48" fmla="*/ 113894 h 250461"/>
                  <a:gd name="connsiteX49" fmla="*/ 52664 w 203813"/>
                  <a:gd name="connsiteY49" fmla="*/ 94912 h 250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203813" h="250461">
                    <a:moveTo>
                      <a:pt x="0" y="72236"/>
                    </a:moveTo>
                    <a:cubicBezTo>
                      <a:pt x="0" y="76453"/>
                      <a:pt x="15272" y="81198"/>
                      <a:pt x="39497" y="84364"/>
                    </a:cubicBezTo>
                    <a:cubicBezTo>
                      <a:pt x="37389" y="90692"/>
                      <a:pt x="35809" y="97549"/>
                      <a:pt x="35809" y="104932"/>
                    </a:cubicBezTo>
                    <a:cubicBezTo>
                      <a:pt x="35809" y="111783"/>
                      <a:pt x="37389" y="118640"/>
                      <a:pt x="39497" y="124968"/>
                    </a:cubicBezTo>
                    <a:lnTo>
                      <a:pt x="36863" y="124968"/>
                    </a:lnTo>
                    <a:cubicBezTo>
                      <a:pt x="31073" y="124968"/>
                      <a:pt x="26330" y="129713"/>
                      <a:pt x="26330" y="135510"/>
                    </a:cubicBezTo>
                    <a:lnTo>
                      <a:pt x="26330" y="147115"/>
                    </a:lnTo>
                    <a:cubicBezTo>
                      <a:pt x="17903" y="148170"/>
                      <a:pt x="11584" y="156078"/>
                      <a:pt x="11584" y="166094"/>
                    </a:cubicBezTo>
                    <a:lnTo>
                      <a:pt x="11584" y="231479"/>
                    </a:lnTo>
                    <a:cubicBezTo>
                      <a:pt x="11584" y="242024"/>
                      <a:pt x="18954" y="250461"/>
                      <a:pt x="28439" y="250461"/>
                    </a:cubicBezTo>
                    <a:lnTo>
                      <a:pt x="97954" y="250461"/>
                    </a:lnTo>
                    <a:lnTo>
                      <a:pt x="97954" y="166094"/>
                    </a:lnTo>
                    <a:lnTo>
                      <a:pt x="105331" y="166094"/>
                    </a:lnTo>
                    <a:lnTo>
                      <a:pt x="105331" y="250461"/>
                    </a:lnTo>
                    <a:lnTo>
                      <a:pt x="174849" y="250461"/>
                    </a:lnTo>
                    <a:cubicBezTo>
                      <a:pt x="184328" y="250461"/>
                      <a:pt x="192227" y="242024"/>
                      <a:pt x="192227" y="231479"/>
                    </a:cubicBezTo>
                    <a:lnTo>
                      <a:pt x="192227" y="166094"/>
                    </a:lnTo>
                    <a:cubicBezTo>
                      <a:pt x="192227" y="156078"/>
                      <a:pt x="185382" y="148170"/>
                      <a:pt x="176958" y="147115"/>
                    </a:cubicBezTo>
                    <a:lnTo>
                      <a:pt x="176958" y="135510"/>
                    </a:lnTo>
                    <a:cubicBezTo>
                      <a:pt x="176958" y="129710"/>
                      <a:pt x="172215" y="124968"/>
                      <a:pt x="166422" y="124968"/>
                    </a:cubicBezTo>
                    <a:lnTo>
                      <a:pt x="163788" y="124968"/>
                    </a:lnTo>
                    <a:cubicBezTo>
                      <a:pt x="166422" y="118640"/>
                      <a:pt x="167476" y="111783"/>
                      <a:pt x="167476" y="104932"/>
                    </a:cubicBezTo>
                    <a:cubicBezTo>
                      <a:pt x="167476" y="97549"/>
                      <a:pt x="166422" y="90692"/>
                      <a:pt x="163788" y="84364"/>
                    </a:cubicBezTo>
                    <a:cubicBezTo>
                      <a:pt x="188016" y="81198"/>
                      <a:pt x="203814" y="76456"/>
                      <a:pt x="203814" y="72236"/>
                    </a:cubicBezTo>
                    <a:cubicBezTo>
                      <a:pt x="203288" y="65379"/>
                      <a:pt x="184857" y="57997"/>
                      <a:pt x="156943" y="54837"/>
                    </a:cubicBezTo>
                    <a:lnTo>
                      <a:pt x="142197" y="4214"/>
                    </a:lnTo>
                    <a:cubicBezTo>
                      <a:pt x="141143" y="2105"/>
                      <a:pt x="139563" y="0"/>
                      <a:pt x="136406" y="0"/>
                    </a:cubicBezTo>
                    <a:lnTo>
                      <a:pt x="66888" y="0"/>
                    </a:lnTo>
                    <a:cubicBezTo>
                      <a:pt x="63728" y="0"/>
                      <a:pt x="62145" y="2108"/>
                      <a:pt x="61620" y="4214"/>
                    </a:cubicBezTo>
                    <a:lnTo>
                      <a:pt x="46348" y="54837"/>
                    </a:lnTo>
                    <a:cubicBezTo>
                      <a:pt x="18432" y="58000"/>
                      <a:pt x="0" y="65382"/>
                      <a:pt x="0" y="72236"/>
                    </a:cubicBezTo>
                    <a:moveTo>
                      <a:pt x="52664" y="94912"/>
                    </a:moveTo>
                    <a:cubicBezTo>
                      <a:pt x="52664" y="91221"/>
                      <a:pt x="53189" y="88584"/>
                      <a:pt x="54772" y="85950"/>
                    </a:cubicBezTo>
                    <a:cubicBezTo>
                      <a:pt x="68464" y="87530"/>
                      <a:pt x="84262" y="88058"/>
                      <a:pt x="100588" y="88058"/>
                    </a:cubicBezTo>
                    <a:lnTo>
                      <a:pt x="101114" y="88058"/>
                    </a:lnTo>
                    <a:lnTo>
                      <a:pt x="102168" y="88058"/>
                    </a:lnTo>
                    <a:lnTo>
                      <a:pt x="103222" y="88058"/>
                    </a:lnTo>
                    <a:cubicBezTo>
                      <a:pt x="119548" y="88058"/>
                      <a:pt x="134824" y="87530"/>
                      <a:pt x="148516" y="85950"/>
                    </a:cubicBezTo>
                    <a:cubicBezTo>
                      <a:pt x="150096" y="88584"/>
                      <a:pt x="151150" y="91221"/>
                      <a:pt x="151150" y="94912"/>
                    </a:cubicBezTo>
                    <a:lnTo>
                      <a:pt x="151150" y="113894"/>
                    </a:lnTo>
                    <a:cubicBezTo>
                      <a:pt x="151150" y="118640"/>
                      <a:pt x="149041" y="122856"/>
                      <a:pt x="145882" y="124968"/>
                    </a:cubicBezTo>
                    <a:lnTo>
                      <a:pt x="137980" y="124968"/>
                    </a:lnTo>
                    <a:cubicBezTo>
                      <a:pt x="132190" y="124968"/>
                      <a:pt x="127447" y="129713"/>
                      <a:pt x="127447" y="135510"/>
                    </a:cubicBezTo>
                    <a:lnTo>
                      <a:pt x="127447" y="156603"/>
                    </a:lnTo>
                    <a:cubicBezTo>
                      <a:pt x="112701" y="165040"/>
                      <a:pt x="90584" y="165040"/>
                      <a:pt x="75838" y="156603"/>
                    </a:cubicBezTo>
                    <a:lnTo>
                      <a:pt x="75838" y="135510"/>
                    </a:lnTo>
                    <a:cubicBezTo>
                      <a:pt x="75838" y="129710"/>
                      <a:pt x="71102" y="124968"/>
                      <a:pt x="65305" y="124968"/>
                    </a:cubicBezTo>
                    <a:lnTo>
                      <a:pt x="57406" y="124968"/>
                    </a:lnTo>
                    <a:cubicBezTo>
                      <a:pt x="54772" y="122856"/>
                      <a:pt x="52664" y="118640"/>
                      <a:pt x="52664" y="113894"/>
                    </a:cubicBezTo>
                    <a:lnTo>
                      <a:pt x="52664" y="9491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0" name="Graphic 81">
                <a:extLst>
                  <a:ext uri="{FF2B5EF4-FFF2-40B4-BE49-F238E27FC236}">
                    <a16:creationId xmlns:a16="http://schemas.microsoft.com/office/drawing/2014/main" id="{BB892FA7-AABE-422C-9729-CEB890C8D023}"/>
                  </a:ext>
                </a:extLst>
              </p:cNvPr>
              <p:cNvSpPr/>
              <p:nvPr/>
            </p:nvSpPr>
            <p:spPr>
              <a:xfrm>
                <a:off x="3286720" y="5634095"/>
                <a:ext cx="28967" cy="25313"/>
              </a:xfrm>
              <a:custGeom>
                <a:avLst/>
                <a:gdLst>
                  <a:gd name="connsiteX0" fmla="*/ 6848 w 28967"/>
                  <a:gd name="connsiteY0" fmla="*/ 0 h 25313"/>
                  <a:gd name="connsiteX1" fmla="*/ 25805 w 28967"/>
                  <a:gd name="connsiteY1" fmla="*/ 0 h 25313"/>
                  <a:gd name="connsiteX2" fmla="*/ 26337 w 28967"/>
                  <a:gd name="connsiteY2" fmla="*/ 0 h 25313"/>
                  <a:gd name="connsiteX3" fmla="*/ 27913 w 28967"/>
                  <a:gd name="connsiteY3" fmla="*/ 0 h 25313"/>
                  <a:gd name="connsiteX4" fmla="*/ 28967 w 28967"/>
                  <a:gd name="connsiteY4" fmla="*/ 1580 h 25313"/>
                  <a:gd name="connsiteX5" fmla="*/ 28967 w 28967"/>
                  <a:gd name="connsiteY5" fmla="*/ 16345 h 25313"/>
                  <a:gd name="connsiteX6" fmla="*/ 20014 w 28967"/>
                  <a:gd name="connsiteY6" fmla="*/ 25313 h 25313"/>
                  <a:gd name="connsiteX7" fmla="*/ 8956 w 28967"/>
                  <a:gd name="connsiteY7" fmla="*/ 25313 h 25313"/>
                  <a:gd name="connsiteX8" fmla="*/ 0 w 28967"/>
                  <a:gd name="connsiteY8" fmla="*/ 16345 h 25313"/>
                  <a:gd name="connsiteX9" fmla="*/ 0 w 28967"/>
                  <a:gd name="connsiteY9" fmla="*/ 7908 h 25313"/>
                  <a:gd name="connsiteX10" fmla="*/ 6848 w 28967"/>
                  <a:gd name="connsiteY10" fmla="*/ 0 h 2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967" h="25313">
                    <a:moveTo>
                      <a:pt x="6848" y="0"/>
                    </a:moveTo>
                    <a:lnTo>
                      <a:pt x="25805" y="0"/>
                    </a:lnTo>
                    <a:lnTo>
                      <a:pt x="26337" y="0"/>
                    </a:lnTo>
                    <a:lnTo>
                      <a:pt x="27913" y="0"/>
                    </a:lnTo>
                    <a:cubicBezTo>
                      <a:pt x="28439" y="0"/>
                      <a:pt x="28967" y="529"/>
                      <a:pt x="28967" y="1580"/>
                    </a:cubicBezTo>
                    <a:lnTo>
                      <a:pt x="28967" y="16345"/>
                    </a:lnTo>
                    <a:cubicBezTo>
                      <a:pt x="28967" y="21090"/>
                      <a:pt x="25282" y="25313"/>
                      <a:pt x="20014" y="25313"/>
                    </a:cubicBezTo>
                    <a:lnTo>
                      <a:pt x="8956" y="25313"/>
                    </a:lnTo>
                    <a:cubicBezTo>
                      <a:pt x="4214" y="25313"/>
                      <a:pt x="0" y="21090"/>
                      <a:pt x="0" y="16345"/>
                    </a:cubicBezTo>
                    <a:lnTo>
                      <a:pt x="0" y="7908"/>
                    </a:lnTo>
                    <a:cubicBezTo>
                      <a:pt x="-3" y="1580"/>
                      <a:pt x="529" y="0"/>
                      <a:pt x="6848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1" name="Graphic 81">
                <a:extLst>
                  <a:ext uri="{FF2B5EF4-FFF2-40B4-BE49-F238E27FC236}">
                    <a16:creationId xmlns:a16="http://schemas.microsoft.com/office/drawing/2014/main" id="{F78EA307-41A4-4B5C-91E9-C8ECC7A769CF}"/>
                  </a:ext>
                </a:extLst>
              </p:cNvPr>
              <p:cNvSpPr/>
              <p:nvPr/>
            </p:nvSpPr>
            <p:spPr>
              <a:xfrm>
                <a:off x="3240372" y="5634095"/>
                <a:ext cx="29554" cy="25313"/>
              </a:xfrm>
              <a:custGeom>
                <a:avLst/>
                <a:gdLst>
                  <a:gd name="connsiteX0" fmla="*/ 1583 w 29554"/>
                  <a:gd name="connsiteY0" fmla="*/ 0 h 25313"/>
                  <a:gd name="connsiteX1" fmla="*/ 3691 w 29554"/>
                  <a:gd name="connsiteY1" fmla="*/ 0 h 25313"/>
                  <a:gd name="connsiteX2" fmla="*/ 23703 w 29554"/>
                  <a:gd name="connsiteY2" fmla="*/ 0 h 25313"/>
                  <a:gd name="connsiteX3" fmla="*/ 29496 w 29554"/>
                  <a:gd name="connsiteY3" fmla="*/ 7383 h 25313"/>
                  <a:gd name="connsiteX4" fmla="*/ 29496 w 29554"/>
                  <a:gd name="connsiteY4" fmla="*/ 16345 h 25313"/>
                  <a:gd name="connsiteX5" fmla="*/ 20540 w 29554"/>
                  <a:gd name="connsiteY5" fmla="*/ 25313 h 25313"/>
                  <a:gd name="connsiteX6" fmla="*/ 8953 w 29554"/>
                  <a:gd name="connsiteY6" fmla="*/ 25313 h 25313"/>
                  <a:gd name="connsiteX7" fmla="*/ 0 w 29554"/>
                  <a:gd name="connsiteY7" fmla="*/ 16345 h 25313"/>
                  <a:gd name="connsiteX8" fmla="*/ 0 w 29554"/>
                  <a:gd name="connsiteY8" fmla="*/ 1580 h 25313"/>
                  <a:gd name="connsiteX9" fmla="*/ 1583 w 29554"/>
                  <a:gd name="connsiteY9" fmla="*/ 0 h 2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54" h="25313">
                    <a:moveTo>
                      <a:pt x="1583" y="0"/>
                    </a:moveTo>
                    <a:lnTo>
                      <a:pt x="3691" y="0"/>
                    </a:lnTo>
                    <a:lnTo>
                      <a:pt x="23703" y="0"/>
                    </a:lnTo>
                    <a:cubicBezTo>
                      <a:pt x="30550" y="0"/>
                      <a:pt x="29496" y="1580"/>
                      <a:pt x="29496" y="7383"/>
                    </a:cubicBezTo>
                    <a:lnTo>
                      <a:pt x="29496" y="16345"/>
                    </a:lnTo>
                    <a:cubicBezTo>
                      <a:pt x="28970" y="21090"/>
                      <a:pt x="25282" y="25313"/>
                      <a:pt x="20540" y="25313"/>
                    </a:cubicBezTo>
                    <a:lnTo>
                      <a:pt x="8953" y="25313"/>
                    </a:lnTo>
                    <a:cubicBezTo>
                      <a:pt x="4217" y="25313"/>
                      <a:pt x="0" y="21090"/>
                      <a:pt x="0" y="16345"/>
                    </a:cubicBezTo>
                    <a:lnTo>
                      <a:pt x="0" y="1580"/>
                    </a:lnTo>
                    <a:cubicBezTo>
                      <a:pt x="3" y="529"/>
                      <a:pt x="529" y="0"/>
                      <a:pt x="1583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80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39" name="Google Shape;8039;p67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Application Icons</a:t>
            </a:r>
            <a:endParaRPr/>
          </a:p>
        </p:txBody>
      </p:sp>
      <p:sp>
        <p:nvSpPr>
          <p:cNvPr id="71" name="Google Shape;8035;p67">
            <a:extLst>
              <a:ext uri="{FF2B5EF4-FFF2-40B4-BE49-F238E27FC236}">
                <a16:creationId xmlns:a16="http://schemas.microsoft.com/office/drawing/2014/main" id="{CD4BB345-E9A9-4CC1-B0C2-B3F4B86F9127}"/>
              </a:ext>
            </a:extLst>
          </p:cNvPr>
          <p:cNvSpPr txBox="1"/>
          <p:nvPr/>
        </p:nvSpPr>
        <p:spPr>
          <a:xfrm>
            <a:off x="700048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Application-specific security services.</a:t>
            </a:r>
            <a:endParaRPr/>
          </a:p>
        </p:txBody>
      </p:sp>
      <p:sp>
        <p:nvSpPr>
          <p:cNvPr id="72" name="Google Shape;8036;p67">
            <a:extLst>
              <a:ext uri="{FF2B5EF4-FFF2-40B4-BE49-F238E27FC236}">
                <a16:creationId xmlns:a16="http://schemas.microsoft.com/office/drawing/2014/main" id="{775E8D10-10FE-46B6-902E-C0054783EC41}"/>
              </a:ext>
            </a:extLst>
          </p:cNvPr>
          <p:cNvSpPr/>
          <p:nvPr/>
        </p:nvSpPr>
        <p:spPr>
          <a:xfrm>
            <a:off x="4646951" y="5960463"/>
            <a:ext cx="551433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API 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Gateway</a:t>
            </a:r>
            <a:endParaRPr/>
          </a:p>
        </p:txBody>
      </p:sp>
      <p:sp>
        <p:nvSpPr>
          <p:cNvPr id="73" name="Google Shape;8038;p67">
            <a:extLst>
              <a:ext uri="{FF2B5EF4-FFF2-40B4-BE49-F238E27FC236}">
                <a16:creationId xmlns:a16="http://schemas.microsoft.com/office/drawing/2014/main" id="{9FD5883E-3A38-49D1-A9D2-A9D2246E8636}"/>
              </a:ext>
            </a:extLst>
          </p:cNvPr>
          <p:cNvSpPr/>
          <p:nvPr/>
        </p:nvSpPr>
        <p:spPr>
          <a:xfrm>
            <a:off x="1360275" y="2781362"/>
            <a:ext cx="504945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</a:t>
            </a:r>
            <a:endParaRPr/>
          </a:p>
        </p:txBody>
      </p:sp>
      <p:sp>
        <p:nvSpPr>
          <p:cNvPr id="74" name="Google Shape;8040;p67">
            <a:extLst>
              <a:ext uri="{FF2B5EF4-FFF2-40B4-BE49-F238E27FC236}">
                <a16:creationId xmlns:a16="http://schemas.microsoft.com/office/drawing/2014/main" id="{D2E4EA70-415B-4612-917A-12609FAE74DF}"/>
              </a:ext>
            </a:extLst>
          </p:cNvPr>
          <p:cNvSpPr txBox="1"/>
          <p:nvPr/>
        </p:nvSpPr>
        <p:spPr>
          <a:xfrm>
            <a:off x="4304251" y="161371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Data Integrity:</a:t>
            </a:r>
            <a:endParaRPr/>
          </a:p>
        </p:txBody>
      </p:sp>
      <p:sp>
        <p:nvSpPr>
          <p:cNvPr id="75" name="Google Shape;8041;p67">
            <a:extLst>
              <a:ext uri="{FF2B5EF4-FFF2-40B4-BE49-F238E27FC236}">
                <a16:creationId xmlns:a16="http://schemas.microsoft.com/office/drawing/2014/main" id="{8DACF6E3-F452-4D2E-9DDD-590FB9CF50FD}"/>
              </a:ext>
            </a:extLst>
          </p:cNvPr>
          <p:cNvSpPr/>
          <p:nvPr/>
        </p:nvSpPr>
        <p:spPr>
          <a:xfrm>
            <a:off x="4608192" y="2736478"/>
            <a:ext cx="613951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Data Integrity</a:t>
            </a:r>
            <a:endParaRPr/>
          </a:p>
        </p:txBody>
      </p:sp>
      <p:sp>
        <p:nvSpPr>
          <p:cNvPr id="76" name="Google Shape;8042;p67">
            <a:extLst>
              <a:ext uri="{FF2B5EF4-FFF2-40B4-BE49-F238E27FC236}">
                <a16:creationId xmlns:a16="http://schemas.microsoft.com/office/drawing/2014/main" id="{2FF0F1D7-8CB2-42B2-941D-4FC2E88A6462}"/>
              </a:ext>
            </a:extLst>
          </p:cNvPr>
          <p:cNvSpPr txBox="1"/>
          <p:nvPr/>
        </p:nvSpPr>
        <p:spPr>
          <a:xfrm>
            <a:off x="2427248" y="3156302"/>
            <a:ext cx="176841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Attackers accessing restricted information resources.</a:t>
            </a:r>
            <a:endParaRPr/>
          </a:p>
        </p:txBody>
      </p:sp>
      <p:sp>
        <p:nvSpPr>
          <p:cNvPr id="77" name="Google Shape;8044;p67">
            <a:extLst>
              <a:ext uri="{FF2B5EF4-FFF2-40B4-BE49-F238E27FC236}">
                <a16:creationId xmlns:a16="http://schemas.microsoft.com/office/drawing/2014/main" id="{58CE3BC5-A117-4CD3-9FDB-7EEC553388FA}"/>
              </a:ext>
            </a:extLst>
          </p:cNvPr>
          <p:cNvSpPr/>
          <p:nvPr/>
        </p:nvSpPr>
        <p:spPr>
          <a:xfrm>
            <a:off x="4566705" y="4339848"/>
            <a:ext cx="714939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Device Profiling</a:t>
            </a:r>
            <a:endParaRPr sz="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78" name="Google Shape;8045;p67">
            <a:extLst>
              <a:ext uri="{FF2B5EF4-FFF2-40B4-BE49-F238E27FC236}">
                <a16:creationId xmlns:a16="http://schemas.microsoft.com/office/drawing/2014/main" id="{56115131-1754-47D2-84EC-D7F59654AB84}"/>
              </a:ext>
            </a:extLst>
          </p:cNvPr>
          <p:cNvSpPr txBox="1"/>
          <p:nvPr/>
        </p:nvSpPr>
        <p:spPr>
          <a:xfrm>
            <a:off x="2427248" y="4777543"/>
            <a:ext cx="176841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Attackers accessing restricted information resources.</a:t>
            </a:r>
            <a:endParaRPr/>
          </a:p>
        </p:txBody>
      </p:sp>
      <p:sp>
        <p:nvSpPr>
          <p:cNvPr id="79" name="Google Shape;8047;p67">
            <a:extLst>
              <a:ext uri="{FF2B5EF4-FFF2-40B4-BE49-F238E27FC236}">
                <a16:creationId xmlns:a16="http://schemas.microsoft.com/office/drawing/2014/main" id="{36C7C2D3-9A53-4AB9-BECA-4FF059327647}"/>
              </a:ext>
            </a:extLst>
          </p:cNvPr>
          <p:cNvSpPr txBox="1"/>
          <p:nvPr/>
        </p:nvSpPr>
        <p:spPr>
          <a:xfrm>
            <a:off x="2436586" y="1543270"/>
            <a:ext cx="176841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Attackers accessing restricted information resources.</a:t>
            </a:r>
            <a:endParaRPr/>
          </a:p>
        </p:txBody>
      </p:sp>
      <p:grpSp>
        <p:nvGrpSpPr>
          <p:cNvPr id="80" name="Group 79">
            <a:extLst>
              <a:ext uri="{FF2B5EF4-FFF2-40B4-BE49-F238E27FC236}">
                <a16:creationId xmlns:a16="http://schemas.microsoft.com/office/drawing/2014/main" id="{8FD35117-116D-452B-9A97-EA9AA32453D5}"/>
              </a:ext>
            </a:extLst>
          </p:cNvPr>
          <p:cNvGrpSpPr/>
          <p:nvPr/>
        </p:nvGrpSpPr>
        <p:grpSpPr>
          <a:xfrm>
            <a:off x="5634020" y="2441580"/>
            <a:ext cx="145788" cy="145788"/>
            <a:chOff x="5634020" y="2441580"/>
            <a:chExt cx="145788" cy="145788"/>
          </a:xfrm>
        </p:grpSpPr>
        <p:sp>
          <p:nvSpPr>
            <p:cNvPr id="81" name="Google Shape;8050;p67">
              <a:extLst>
                <a:ext uri="{FF2B5EF4-FFF2-40B4-BE49-F238E27FC236}">
                  <a16:creationId xmlns:a16="http://schemas.microsoft.com/office/drawing/2014/main" id="{8445C0F2-B936-436B-866F-E1F75225644B}"/>
                </a:ext>
              </a:extLst>
            </p:cNvPr>
            <p:cNvSpPr/>
            <p:nvPr/>
          </p:nvSpPr>
          <p:spPr>
            <a:xfrm>
              <a:off x="5634020" y="2441580"/>
              <a:ext cx="145788" cy="14578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2" name="Google Shape;8051;p67">
              <a:extLst>
                <a:ext uri="{FF2B5EF4-FFF2-40B4-BE49-F238E27FC236}">
                  <a16:creationId xmlns:a16="http://schemas.microsoft.com/office/drawing/2014/main" id="{4AFD929F-2E32-4144-965F-DE3F955A4AAE}"/>
                </a:ext>
              </a:extLst>
            </p:cNvPr>
            <p:cNvSpPr/>
            <p:nvPr/>
          </p:nvSpPr>
          <p:spPr>
            <a:xfrm>
              <a:off x="5659629" y="2476263"/>
              <a:ext cx="94348" cy="74234"/>
            </a:xfrm>
            <a:custGeom>
              <a:avLst/>
              <a:gdLst/>
              <a:ahLst/>
              <a:cxnLst/>
              <a:rect l="l" t="t" r="r" b="b"/>
              <a:pathLst>
                <a:path w="507118" h="399007" extrusionOk="0">
                  <a:moveTo>
                    <a:pt x="464693" y="66479"/>
                  </a:moveTo>
                  <a:lnTo>
                    <a:pt x="449693" y="66479"/>
                  </a:lnTo>
                  <a:lnTo>
                    <a:pt x="396166" y="0"/>
                  </a:lnTo>
                  <a:lnTo>
                    <a:pt x="279001" y="0"/>
                  </a:lnTo>
                  <a:cubicBezTo>
                    <a:pt x="261061" y="214"/>
                    <a:pt x="246570" y="14705"/>
                    <a:pt x="246356" y="32645"/>
                  </a:cubicBezTo>
                  <a:lnTo>
                    <a:pt x="246356" y="66479"/>
                  </a:lnTo>
                  <a:lnTo>
                    <a:pt x="42425" y="66479"/>
                  </a:lnTo>
                  <a:cubicBezTo>
                    <a:pt x="19009" y="66516"/>
                    <a:pt x="36" y="85489"/>
                    <a:pt x="0" y="108904"/>
                  </a:cubicBezTo>
                  <a:lnTo>
                    <a:pt x="0" y="356516"/>
                  </a:lnTo>
                  <a:cubicBezTo>
                    <a:pt x="0" y="379958"/>
                    <a:pt x="18984" y="398971"/>
                    <a:pt x="42425" y="399007"/>
                  </a:cubicBezTo>
                  <a:lnTo>
                    <a:pt x="464693" y="399007"/>
                  </a:lnTo>
                  <a:cubicBezTo>
                    <a:pt x="488135" y="398971"/>
                    <a:pt x="507119" y="379958"/>
                    <a:pt x="507119" y="356516"/>
                  </a:cubicBezTo>
                  <a:lnTo>
                    <a:pt x="507119" y="108904"/>
                  </a:lnTo>
                  <a:cubicBezTo>
                    <a:pt x="507082" y="85489"/>
                    <a:pt x="488109" y="66516"/>
                    <a:pt x="464693" y="66479"/>
                  </a:cubicBezTo>
                  <a:close/>
                  <a:moveTo>
                    <a:pt x="275102" y="32645"/>
                  </a:moveTo>
                  <a:cubicBezTo>
                    <a:pt x="275065" y="30528"/>
                    <a:pt x="276751" y="28783"/>
                    <a:pt x="278868" y="28746"/>
                  </a:cubicBezTo>
                  <a:cubicBezTo>
                    <a:pt x="278912" y="28745"/>
                    <a:pt x="278957" y="28745"/>
                    <a:pt x="279001" y="28746"/>
                  </a:cubicBezTo>
                  <a:lnTo>
                    <a:pt x="382421" y="28746"/>
                  </a:lnTo>
                  <a:lnTo>
                    <a:pt x="412819" y="66479"/>
                  </a:lnTo>
                  <a:lnTo>
                    <a:pt x="275102" y="66479"/>
                  </a:lnTo>
                  <a:close/>
                  <a:moveTo>
                    <a:pt x="478439" y="356450"/>
                  </a:moveTo>
                  <a:cubicBezTo>
                    <a:pt x="478439" y="364042"/>
                    <a:pt x="472285" y="370195"/>
                    <a:pt x="464693" y="370195"/>
                  </a:cubicBezTo>
                  <a:lnTo>
                    <a:pt x="42425" y="370195"/>
                  </a:lnTo>
                  <a:cubicBezTo>
                    <a:pt x="34834" y="370195"/>
                    <a:pt x="28680" y="364042"/>
                    <a:pt x="28680" y="356450"/>
                  </a:cubicBezTo>
                  <a:lnTo>
                    <a:pt x="28680" y="108904"/>
                  </a:lnTo>
                  <a:cubicBezTo>
                    <a:pt x="28680" y="101313"/>
                    <a:pt x="34834" y="95159"/>
                    <a:pt x="42425" y="95159"/>
                  </a:cubicBezTo>
                  <a:lnTo>
                    <a:pt x="464892" y="95159"/>
                  </a:lnTo>
                  <a:cubicBezTo>
                    <a:pt x="472261" y="95477"/>
                    <a:pt x="478080" y="101529"/>
                    <a:pt x="478108" y="10890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" name="Google Shape;8052;p67">
              <a:extLst>
                <a:ext uri="{FF2B5EF4-FFF2-40B4-BE49-F238E27FC236}">
                  <a16:creationId xmlns:a16="http://schemas.microsoft.com/office/drawing/2014/main" id="{A13B68EB-E40A-423B-B771-A0448E55B15E}"/>
                </a:ext>
              </a:extLst>
            </p:cNvPr>
            <p:cNvSpPr/>
            <p:nvPr/>
          </p:nvSpPr>
          <p:spPr>
            <a:xfrm>
              <a:off x="5686937" y="2504183"/>
              <a:ext cx="41035" cy="28939"/>
            </a:xfrm>
            <a:custGeom>
              <a:avLst/>
              <a:gdLst/>
              <a:ahLst/>
              <a:cxnLst/>
              <a:rect l="l" t="t" r="r" b="b"/>
              <a:pathLst>
                <a:path w="220563" h="155546" extrusionOk="0">
                  <a:moveTo>
                    <a:pt x="203792" y="0"/>
                  </a:moveTo>
                  <a:cubicBezTo>
                    <a:pt x="199230" y="-20"/>
                    <a:pt x="194851" y="1789"/>
                    <a:pt x="191633" y="5022"/>
                  </a:cubicBezTo>
                  <a:lnTo>
                    <a:pt x="79292" y="117033"/>
                  </a:lnTo>
                  <a:lnTo>
                    <a:pt x="29268" y="66612"/>
                  </a:lnTo>
                  <a:cubicBezTo>
                    <a:pt x="26049" y="63378"/>
                    <a:pt x="21670" y="61569"/>
                    <a:pt x="17108" y="61589"/>
                  </a:cubicBezTo>
                  <a:lnTo>
                    <a:pt x="17108" y="61589"/>
                  </a:lnTo>
                  <a:cubicBezTo>
                    <a:pt x="12568" y="61579"/>
                    <a:pt x="8213" y="63388"/>
                    <a:pt x="5015" y="66612"/>
                  </a:cubicBezTo>
                  <a:cubicBezTo>
                    <a:pt x="-1672" y="73339"/>
                    <a:pt x="-1672" y="84203"/>
                    <a:pt x="5015" y="90930"/>
                  </a:cubicBezTo>
                  <a:lnTo>
                    <a:pt x="62639" y="148554"/>
                  </a:lnTo>
                  <a:cubicBezTo>
                    <a:pt x="72042" y="157878"/>
                    <a:pt x="87203" y="157878"/>
                    <a:pt x="96606" y="148554"/>
                  </a:cubicBezTo>
                  <a:lnTo>
                    <a:pt x="215555" y="29275"/>
                  </a:lnTo>
                  <a:cubicBezTo>
                    <a:pt x="222234" y="22570"/>
                    <a:pt x="222234" y="11727"/>
                    <a:pt x="215555" y="5022"/>
                  </a:cubicBezTo>
                  <a:cubicBezTo>
                    <a:pt x="212438" y="1880"/>
                    <a:pt x="208217" y="78"/>
                    <a:pt x="2037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" name="Group 83">
            <a:extLst>
              <a:ext uri="{FF2B5EF4-FFF2-40B4-BE49-F238E27FC236}">
                <a16:creationId xmlns:a16="http://schemas.microsoft.com/office/drawing/2014/main" id="{818D9B44-0018-4D2F-A874-3DDEAB22631C}"/>
              </a:ext>
            </a:extLst>
          </p:cNvPr>
          <p:cNvGrpSpPr/>
          <p:nvPr/>
        </p:nvGrpSpPr>
        <p:grpSpPr>
          <a:xfrm>
            <a:off x="4718571" y="2323773"/>
            <a:ext cx="391804" cy="391804"/>
            <a:chOff x="4718571" y="2323773"/>
            <a:chExt cx="391804" cy="391804"/>
          </a:xfrm>
        </p:grpSpPr>
        <p:sp>
          <p:nvSpPr>
            <p:cNvPr id="85" name="Google Shape;8054;p67">
              <a:extLst>
                <a:ext uri="{FF2B5EF4-FFF2-40B4-BE49-F238E27FC236}">
                  <a16:creationId xmlns:a16="http://schemas.microsoft.com/office/drawing/2014/main" id="{595685D1-6F1C-4980-A15F-FDEDA7E071EC}"/>
                </a:ext>
              </a:extLst>
            </p:cNvPr>
            <p:cNvSpPr/>
            <p:nvPr/>
          </p:nvSpPr>
          <p:spPr>
            <a:xfrm>
              <a:off x="4718571" y="2323773"/>
              <a:ext cx="391804" cy="391804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6" name="Google Shape;8055;p67">
              <a:extLst>
                <a:ext uri="{FF2B5EF4-FFF2-40B4-BE49-F238E27FC236}">
                  <a16:creationId xmlns:a16="http://schemas.microsoft.com/office/drawing/2014/main" id="{6179561B-AF77-4CFB-8529-3A94F056982E}"/>
                </a:ext>
              </a:extLst>
            </p:cNvPr>
            <p:cNvSpPr/>
            <p:nvPr/>
          </p:nvSpPr>
          <p:spPr>
            <a:xfrm>
              <a:off x="4787396" y="2416983"/>
              <a:ext cx="253559" cy="199504"/>
            </a:xfrm>
            <a:custGeom>
              <a:avLst/>
              <a:gdLst/>
              <a:ahLst/>
              <a:cxnLst/>
              <a:rect l="l" t="t" r="r" b="b"/>
              <a:pathLst>
                <a:path w="507118" h="399007" extrusionOk="0">
                  <a:moveTo>
                    <a:pt x="464693" y="66479"/>
                  </a:moveTo>
                  <a:lnTo>
                    <a:pt x="449693" y="66479"/>
                  </a:lnTo>
                  <a:lnTo>
                    <a:pt x="396166" y="0"/>
                  </a:lnTo>
                  <a:lnTo>
                    <a:pt x="279001" y="0"/>
                  </a:lnTo>
                  <a:cubicBezTo>
                    <a:pt x="261061" y="214"/>
                    <a:pt x="246570" y="14705"/>
                    <a:pt x="246356" y="32645"/>
                  </a:cubicBezTo>
                  <a:lnTo>
                    <a:pt x="246356" y="66479"/>
                  </a:lnTo>
                  <a:lnTo>
                    <a:pt x="42425" y="66479"/>
                  </a:lnTo>
                  <a:cubicBezTo>
                    <a:pt x="19009" y="66516"/>
                    <a:pt x="36" y="85489"/>
                    <a:pt x="0" y="108904"/>
                  </a:cubicBezTo>
                  <a:lnTo>
                    <a:pt x="0" y="356516"/>
                  </a:lnTo>
                  <a:cubicBezTo>
                    <a:pt x="0" y="379958"/>
                    <a:pt x="18984" y="398971"/>
                    <a:pt x="42425" y="399007"/>
                  </a:cubicBezTo>
                  <a:lnTo>
                    <a:pt x="464693" y="399007"/>
                  </a:lnTo>
                  <a:cubicBezTo>
                    <a:pt x="488135" y="398971"/>
                    <a:pt x="507119" y="379958"/>
                    <a:pt x="507119" y="356516"/>
                  </a:cubicBezTo>
                  <a:lnTo>
                    <a:pt x="507119" y="108904"/>
                  </a:lnTo>
                  <a:cubicBezTo>
                    <a:pt x="507082" y="85489"/>
                    <a:pt x="488109" y="66516"/>
                    <a:pt x="464693" y="66479"/>
                  </a:cubicBezTo>
                  <a:close/>
                  <a:moveTo>
                    <a:pt x="275102" y="32645"/>
                  </a:moveTo>
                  <a:cubicBezTo>
                    <a:pt x="275065" y="30528"/>
                    <a:pt x="276751" y="28783"/>
                    <a:pt x="278868" y="28746"/>
                  </a:cubicBezTo>
                  <a:cubicBezTo>
                    <a:pt x="278912" y="28745"/>
                    <a:pt x="278957" y="28745"/>
                    <a:pt x="279001" y="28746"/>
                  </a:cubicBezTo>
                  <a:lnTo>
                    <a:pt x="382421" y="28746"/>
                  </a:lnTo>
                  <a:lnTo>
                    <a:pt x="412819" y="66479"/>
                  </a:lnTo>
                  <a:lnTo>
                    <a:pt x="275102" y="66479"/>
                  </a:lnTo>
                  <a:close/>
                  <a:moveTo>
                    <a:pt x="478439" y="356450"/>
                  </a:moveTo>
                  <a:cubicBezTo>
                    <a:pt x="478439" y="364042"/>
                    <a:pt x="472285" y="370195"/>
                    <a:pt x="464693" y="370195"/>
                  </a:cubicBezTo>
                  <a:lnTo>
                    <a:pt x="42425" y="370195"/>
                  </a:lnTo>
                  <a:cubicBezTo>
                    <a:pt x="34834" y="370195"/>
                    <a:pt x="28680" y="364042"/>
                    <a:pt x="28680" y="356450"/>
                  </a:cubicBezTo>
                  <a:lnTo>
                    <a:pt x="28680" y="108904"/>
                  </a:lnTo>
                  <a:cubicBezTo>
                    <a:pt x="28680" y="101313"/>
                    <a:pt x="34834" y="95159"/>
                    <a:pt x="42425" y="95159"/>
                  </a:cubicBezTo>
                  <a:lnTo>
                    <a:pt x="464892" y="95159"/>
                  </a:lnTo>
                  <a:cubicBezTo>
                    <a:pt x="472261" y="95477"/>
                    <a:pt x="478080" y="101529"/>
                    <a:pt x="478108" y="10890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" name="Google Shape;8056;p67">
              <a:extLst>
                <a:ext uri="{FF2B5EF4-FFF2-40B4-BE49-F238E27FC236}">
                  <a16:creationId xmlns:a16="http://schemas.microsoft.com/office/drawing/2014/main" id="{95E608A5-A1E9-48DC-9AF6-199FAE379EA2}"/>
                </a:ext>
              </a:extLst>
            </p:cNvPr>
            <p:cNvSpPr/>
            <p:nvPr/>
          </p:nvSpPr>
          <p:spPr>
            <a:xfrm>
              <a:off x="4860785" y="2492019"/>
              <a:ext cx="110282" cy="77773"/>
            </a:xfrm>
            <a:custGeom>
              <a:avLst/>
              <a:gdLst/>
              <a:ahLst/>
              <a:cxnLst/>
              <a:rect l="l" t="t" r="r" b="b"/>
              <a:pathLst>
                <a:path w="220563" h="155546" extrusionOk="0">
                  <a:moveTo>
                    <a:pt x="203792" y="0"/>
                  </a:moveTo>
                  <a:cubicBezTo>
                    <a:pt x="199230" y="-20"/>
                    <a:pt x="194851" y="1789"/>
                    <a:pt x="191633" y="5022"/>
                  </a:cubicBezTo>
                  <a:lnTo>
                    <a:pt x="79292" y="117033"/>
                  </a:lnTo>
                  <a:lnTo>
                    <a:pt x="29268" y="66612"/>
                  </a:lnTo>
                  <a:cubicBezTo>
                    <a:pt x="26049" y="63378"/>
                    <a:pt x="21670" y="61569"/>
                    <a:pt x="17108" y="61589"/>
                  </a:cubicBezTo>
                  <a:lnTo>
                    <a:pt x="17108" y="61589"/>
                  </a:lnTo>
                  <a:cubicBezTo>
                    <a:pt x="12568" y="61579"/>
                    <a:pt x="8213" y="63388"/>
                    <a:pt x="5015" y="66612"/>
                  </a:cubicBezTo>
                  <a:cubicBezTo>
                    <a:pt x="-1672" y="73339"/>
                    <a:pt x="-1672" y="84203"/>
                    <a:pt x="5015" y="90930"/>
                  </a:cubicBezTo>
                  <a:lnTo>
                    <a:pt x="62639" y="148554"/>
                  </a:lnTo>
                  <a:cubicBezTo>
                    <a:pt x="72042" y="157878"/>
                    <a:pt x="87203" y="157878"/>
                    <a:pt x="96606" y="148554"/>
                  </a:cubicBezTo>
                  <a:lnTo>
                    <a:pt x="215555" y="29275"/>
                  </a:lnTo>
                  <a:cubicBezTo>
                    <a:pt x="222234" y="22570"/>
                    <a:pt x="222234" y="11727"/>
                    <a:pt x="215555" y="5022"/>
                  </a:cubicBezTo>
                  <a:cubicBezTo>
                    <a:pt x="212438" y="1880"/>
                    <a:pt x="208217" y="78"/>
                    <a:pt x="2037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8" name="Google Shape;8057;p67">
            <a:extLst>
              <a:ext uri="{FF2B5EF4-FFF2-40B4-BE49-F238E27FC236}">
                <a16:creationId xmlns:a16="http://schemas.microsoft.com/office/drawing/2014/main" id="{A34F27A7-D99D-42DB-9CB9-1401012ABF5E}"/>
              </a:ext>
            </a:extLst>
          </p:cNvPr>
          <p:cNvSpPr/>
          <p:nvPr/>
        </p:nvSpPr>
        <p:spPr>
          <a:xfrm>
            <a:off x="6643806" y="2129453"/>
            <a:ext cx="744279" cy="802758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9" name="Google Shape;8058;p67">
            <a:extLst>
              <a:ext uri="{FF2B5EF4-FFF2-40B4-BE49-F238E27FC236}">
                <a16:creationId xmlns:a16="http://schemas.microsoft.com/office/drawing/2014/main" id="{62EB84DB-7805-4F37-969F-A1DAAF4015F6}"/>
              </a:ext>
            </a:extLst>
          </p:cNvPr>
          <p:cNvSpPr txBox="1"/>
          <p:nvPr/>
        </p:nvSpPr>
        <p:spPr>
          <a:xfrm>
            <a:off x="4308545" y="316883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Device Profiling:</a:t>
            </a:r>
            <a:endParaRPr/>
          </a:p>
        </p:txBody>
      </p:sp>
      <p:grpSp>
        <p:nvGrpSpPr>
          <p:cNvPr id="90" name="Google Shape;8059;p67">
            <a:extLst>
              <a:ext uri="{FF2B5EF4-FFF2-40B4-BE49-F238E27FC236}">
                <a16:creationId xmlns:a16="http://schemas.microsoft.com/office/drawing/2014/main" id="{A3F3E8EA-FB0C-4EE9-9D8B-12A990490F2C}"/>
              </a:ext>
            </a:extLst>
          </p:cNvPr>
          <p:cNvGrpSpPr/>
          <p:nvPr/>
        </p:nvGrpSpPr>
        <p:grpSpPr>
          <a:xfrm>
            <a:off x="4717183" y="3920278"/>
            <a:ext cx="391804" cy="391804"/>
            <a:chOff x="7277594" y="2645165"/>
            <a:chExt cx="783608" cy="783608"/>
          </a:xfrm>
        </p:grpSpPr>
        <p:sp>
          <p:nvSpPr>
            <p:cNvPr id="91" name="Google Shape;8060;p67">
              <a:extLst>
                <a:ext uri="{FF2B5EF4-FFF2-40B4-BE49-F238E27FC236}">
                  <a16:creationId xmlns:a16="http://schemas.microsoft.com/office/drawing/2014/main" id="{5B6635F0-6900-4087-9CD4-9B400F242827}"/>
                </a:ext>
              </a:extLst>
            </p:cNvPr>
            <p:cNvSpPr/>
            <p:nvPr/>
          </p:nvSpPr>
          <p:spPr>
            <a:xfrm>
              <a:off x="7277594" y="2645165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2" name="Google Shape;8061;p67">
              <a:extLst>
                <a:ext uri="{FF2B5EF4-FFF2-40B4-BE49-F238E27FC236}">
                  <a16:creationId xmlns:a16="http://schemas.microsoft.com/office/drawing/2014/main" id="{4618CFF4-BBC1-48E1-9374-A3C646DE5D0F}"/>
                </a:ext>
              </a:extLst>
            </p:cNvPr>
            <p:cNvSpPr/>
            <p:nvPr/>
          </p:nvSpPr>
          <p:spPr>
            <a:xfrm>
              <a:off x="7394362" y="2790546"/>
              <a:ext cx="546371" cy="529214"/>
            </a:xfrm>
            <a:custGeom>
              <a:avLst/>
              <a:gdLst/>
              <a:ahLst/>
              <a:cxnLst/>
              <a:rect l="l" t="t" r="r" b="b"/>
              <a:pathLst>
                <a:path w="546371" h="529214" extrusionOk="0">
                  <a:moveTo>
                    <a:pt x="526547" y="0"/>
                  </a:moveTo>
                  <a:lnTo>
                    <a:pt x="19825" y="0"/>
                  </a:lnTo>
                  <a:cubicBezTo>
                    <a:pt x="9054" y="-3"/>
                    <a:pt x="251" y="8594"/>
                    <a:pt x="0" y="19362"/>
                  </a:cubicBezTo>
                  <a:lnTo>
                    <a:pt x="0" y="341515"/>
                  </a:lnTo>
                  <a:cubicBezTo>
                    <a:pt x="216" y="352309"/>
                    <a:pt x="9029" y="360946"/>
                    <a:pt x="19825" y="360944"/>
                  </a:cubicBezTo>
                  <a:lnTo>
                    <a:pt x="149545" y="360944"/>
                  </a:lnTo>
                  <a:cubicBezTo>
                    <a:pt x="151824" y="365995"/>
                    <a:pt x="154383" y="370915"/>
                    <a:pt x="157211" y="375680"/>
                  </a:cubicBezTo>
                  <a:lnTo>
                    <a:pt x="53857" y="480223"/>
                  </a:lnTo>
                  <a:cubicBezTo>
                    <a:pt x="45335" y="487885"/>
                    <a:pt x="44638" y="501005"/>
                    <a:pt x="52300" y="509527"/>
                  </a:cubicBezTo>
                  <a:cubicBezTo>
                    <a:pt x="52791" y="510072"/>
                    <a:pt x="53311" y="510593"/>
                    <a:pt x="53857" y="511084"/>
                  </a:cubicBezTo>
                  <a:lnTo>
                    <a:pt x="65091" y="522318"/>
                  </a:lnTo>
                  <a:cubicBezTo>
                    <a:pt x="73217" y="531060"/>
                    <a:pt x="86890" y="531556"/>
                    <a:pt x="95631" y="523434"/>
                  </a:cubicBezTo>
                  <a:cubicBezTo>
                    <a:pt x="96016" y="523071"/>
                    <a:pt x="96388" y="522701"/>
                    <a:pt x="96745" y="522318"/>
                  </a:cubicBezTo>
                  <a:lnTo>
                    <a:pt x="201552" y="419163"/>
                  </a:lnTo>
                  <a:cubicBezTo>
                    <a:pt x="255785" y="453119"/>
                    <a:pt x="326255" y="445292"/>
                    <a:pt x="371715" y="400263"/>
                  </a:cubicBezTo>
                  <a:cubicBezTo>
                    <a:pt x="397380" y="374250"/>
                    <a:pt x="411808" y="339201"/>
                    <a:pt x="411893" y="302659"/>
                  </a:cubicBezTo>
                  <a:cubicBezTo>
                    <a:pt x="411785" y="226710"/>
                    <a:pt x="350129" y="165229"/>
                    <a:pt x="274179" y="165337"/>
                  </a:cubicBezTo>
                  <a:cubicBezTo>
                    <a:pt x="237661" y="165389"/>
                    <a:pt x="202664" y="179964"/>
                    <a:pt x="176903" y="205848"/>
                  </a:cubicBezTo>
                  <a:cubicBezTo>
                    <a:pt x="151647" y="231765"/>
                    <a:pt x="137432" y="266471"/>
                    <a:pt x="137254" y="302659"/>
                  </a:cubicBezTo>
                  <a:cubicBezTo>
                    <a:pt x="137254" y="306161"/>
                    <a:pt x="137254" y="309664"/>
                    <a:pt x="137584" y="313100"/>
                  </a:cubicBezTo>
                  <a:lnTo>
                    <a:pt x="51677" y="313100"/>
                  </a:lnTo>
                  <a:lnTo>
                    <a:pt x="51677" y="47976"/>
                  </a:lnTo>
                  <a:lnTo>
                    <a:pt x="494827" y="47976"/>
                  </a:lnTo>
                  <a:lnTo>
                    <a:pt x="494827" y="313100"/>
                  </a:lnTo>
                  <a:lnTo>
                    <a:pt x="454451" y="313100"/>
                  </a:lnTo>
                  <a:cubicBezTo>
                    <a:pt x="453140" y="329652"/>
                    <a:pt x="448935" y="345845"/>
                    <a:pt x="442027" y="360944"/>
                  </a:cubicBezTo>
                  <a:lnTo>
                    <a:pt x="526547" y="360944"/>
                  </a:lnTo>
                  <a:cubicBezTo>
                    <a:pt x="537343" y="360946"/>
                    <a:pt x="546154" y="352309"/>
                    <a:pt x="546372" y="341515"/>
                  </a:cubicBezTo>
                  <a:lnTo>
                    <a:pt x="546372" y="19825"/>
                  </a:lnTo>
                  <a:cubicBezTo>
                    <a:pt x="546372" y="8876"/>
                    <a:pt x="537496" y="0"/>
                    <a:pt x="526547" y="0"/>
                  </a:cubicBezTo>
                  <a:close/>
                  <a:moveTo>
                    <a:pt x="207830" y="237435"/>
                  </a:moveTo>
                  <a:cubicBezTo>
                    <a:pt x="225659" y="219829"/>
                    <a:pt x="249586" y="209770"/>
                    <a:pt x="274640" y="209350"/>
                  </a:cubicBezTo>
                  <a:cubicBezTo>
                    <a:pt x="325649" y="210696"/>
                    <a:pt x="366723" y="251653"/>
                    <a:pt x="368213" y="302659"/>
                  </a:cubicBezTo>
                  <a:cubicBezTo>
                    <a:pt x="368225" y="306150"/>
                    <a:pt x="368005" y="309638"/>
                    <a:pt x="367552" y="313100"/>
                  </a:cubicBezTo>
                  <a:lnTo>
                    <a:pt x="224813" y="313100"/>
                  </a:lnTo>
                  <a:cubicBezTo>
                    <a:pt x="226789" y="330525"/>
                    <a:pt x="233509" y="347074"/>
                    <a:pt x="244242" y="360944"/>
                  </a:cubicBezTo>
                  <a:lnTo>
                    <a:pt x="347000" y="360944"/>
                  </a:lnTo>
                  <a:cubicBezTo>
                    <a:pt x="344798" y="363587"/>
                    <a:pt x="342485" y="366164"/>
                    <a:pt x="340062" y="368675"/>
                  </a:cubicBezTo>
                  <a:cubicBezTo>
                    <a:pt x="303248" y="404397"/>
                    <a:pt x="244710" y="404397"/>
                    <a:pt x="207896" y="368675"/>
                  </a:cubicBezTo>
                  <a:cubicBezTo>
                    <a:pt x="190945" y="350848"/>
                    <a:pt x="181484" y="327193"/>
                    <a:pt x="181463" y="302593"/>
                  </a:cubicBezTo>
                  <a:cubicBezTo>
                    <a:pt x="181338" y="278250"/>
                    <a:pt x="190811" y="254840"/>
                    <a:pt x="207830" y="237435"/>
                  </a:cubicBezTo>
                  <a:close/>
                  <a:moveTo>
                    <a:pt x="536393" y="186089"/>
                  </a:moveTo>
                  <a:cubicBezTo>
                    <a:pt x="536321" y="191490"/>
                    <a:pt x="531884" y="195810"/>
                    <a:pt x="526483" y="195737"/>
                  </a:cubicBezTo>
                  <a:cubicBezTo>
                    <a:pt x="526482" y="195737"/>
                    <a:pt x="526481" y="195737"/>
                    <a:pt x="526481" y="195737"/>
                  </a:cubicBezTo>
                  <a:lnTo>
                    <a:pt x="517626" y="195737"/>
                  </a:lnTo>
                  <a:cubicBezTo>
                    <a:pt x="512239" y="195774"/>
                    <a:pt x="507822" y="191475"/>
                    <a:pt x="507713" y="186089"/>
                  </a:cubicBezTo>
                  <a:lnTo>
                    <a:pt x="507713" y="177168"/>
                  </a:lnTo>
                  <a:cubicBezTo>
                    <a:pt x="507786" y="171756"/>
                    <a:pt x="512214" y="167417"/>
                    <a:pt x="517626" y="167454"/>
                  </a:cubicBezTo>
                  <a:lnTo>
                    <a:pt x="526811" y="167454"/>
                  </a:lnTo>
                  <a:cubicBezTo>
                    <a:pt x="532223" y="167417"/>
                    <a:pt x="536651" y="171756"/>
                    <a:pt x="536724" y="1771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3" name="Google Shape;8062;p67">
            <a:extLst>
              <a:ext uri="{FF2B5EF4-FFF2-40B4-BE49-F238E27FC236}">
                <a16:creationId xmlns:a16="http://schemas.microsoft.com/office/drawing/2014/main" id="{03047337-434E-43E7-B406-35C9A1BD5AED}"/>
              </a:ext>
            </a:extLst>
          </p:cNvPr>
          <p:cNvGrpSpPr/>
          <p:nvPr/>
        </p:nvGrpSpPr>
        <p:grpSpPr>
          <a:xfrm>
            <a:off x="5634020" y="4043980"/>
            <a:ext cx="145788" cy="145788"/>
            <a:chOff x="7277594" y="2645165"/>
            <a:chExt cx="783608" cy="783608"/>
          </a:xfrm>
        </p:grpSpPr>
        <p:sp>
          <p:nvSpPr>
            <p:cNvPr id="94" name="Google Shape;8063;p67">
              <a:extLst>
                <a:ext uri="{FF2B5EF4-FFF2-40B4-BE49-F238E27FC236}">
                  <a16:creationId xmlns:a16="http://schemas.microsoft.com/office/drawing/2014/main" id="{3C24B700-DFC9-48E5-A708-3D725024AF4B}"/>
                </a:ext>
              </a:extLst>
            </p:cNvPr>
            <p:cNvSpPr/>
            <p:nvPr/>
          </p:nvSpPr>
          <p:spPr>
            <a:xfrm>
              <a:off x="7277594" y="2645165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5" name="Google Shape;8064;p67">
              <a:extLst>
                <a:ext uri="{FF2B5EF4-FFF2-40B4-BE49-F238E27FC236}">
                  <a16:creationId xmlns:a16="http://schemas.microsoft.com/office/drawing/2014/main" id="{439A144A-57B0-4BFF-B93E-ADE4421F61DB}"/>
                </a:ext>
              </a:extLst>
            </p:cNvPr>
            <p:cNvSpPr/>
            <p:nvPr/>
          </p:nvSpPr>
          <p:spPr>
            <a:xfrm>
              <a:off x="7394362" y="2790546"/>
              <a:ext cx="546371" cy="529214"/>
            </a:xfrm>
            <a:custGeom>
              <a:avLst/>
              <a:gdLst/>
              <a:ahLst/>
              <a:cxnLst/>
              <a:rect l="l" t="t" r="r" b="b"/>
              <a:pathLst>
                <a:path w="546371" h="529214" extrusionOk="0">
                  <a:moveTo>
                    <a:pt x="526547" y="0"/>
                  </a:moveTo>
                  <a:lnTo>
                    <a:pt x="19825" y="0"/>
                  </a:lnTo>
                  <a:cubicBezTo>
                    <a:pt x="9054" y="-3"/>
                    <a:pt x="251" y="8594"/>
                    <a:pt x="0" y="19362"/>
                  </a:cubicBezTo>
                  <a:lnTo>
                    <a:pt x="0" y="341515"/>
                  </a:lnTo>
                  <a:cubicBezTo>
                    <a:pt x="216" y="352309"/>
                    <a:pt x="9029" y="360946"/>
                    <a:pt x="19825" y="360944"/>
                  </a:cubicBezTo>
                  <a:lnTo>
                    <a:pt x="149545" y="360944"/>
                  </a:lnTo>
                  <a:cubicBezTo>
                    <a:pt x="151824" y="365995"/>
                    <a:pt x="154383" y="370915"/>
                    <a:pt x="157211" y="375680"/>
                  </a:cubicBezTo>
                  <a:lnTo>
                    <a:pt x="53857" y="480223"/>
                  </a:lnTo>
                  <a:cubicBezTo>
                    <a:pt x="45335" y="487885"/>
                    <a:pt x="44638" y="501005"/>
                    <a:pt x="52300" y="509527"/>
                  </a:cubicBezTo>
                  <a:cubicBezTo>
                    <a:pt x="52791" y="510072"/>
                    <a:pt x="53311" y="510593"/>
                    <a:pt x="53857" y="511084"/>
                  </a:cubicBezTo>
                  <a:lnTo>
                    <a:pt x="65091" y="522318"/>
                  </a:lnTo>
                  <a:cubicBezTo>
                    <a:pt x="73217" y="531060"/>
                    <a:pt x="86890" y="531556"/>
                    <a:pt x="95631" y="523434"/>
                  </a:cubicBezTo>
                  <a:cubicBezTo>
                    <a:pt x="96016" y="523071"/>
                    <a:pt x="96388" y="522701"/>
                    <a:pt x="96745" y="522318"/>
                  </a:cubicBezTo>
                  <a:lnTo>
                    <a:pt x="201552" y="419163"/>
                  </a:lnTo>
                  <a:cubicBezTo>
                    <a:pt x="255785" y="453119"/>
                    <a:pt x="326255" y="445292"/>
                    <a:pt x="371715" y="400263"/>
                  </a:cubicBezTo>
                  <a:cubicBezTo>
                    <a:pt x="397380" y="374250"/>
                    <a:pt x="411808" y="339201"/>
                    <a:pt x="411893" y="302659"/>
                  </a:cubicBezTo>
                  <a:cubicBezTo>
                    <a:pt x="411785" y="226710"/>
                    <a:pt x="350129" y="165229"/>
                    <a:pt x="274179" y="165337"/>
                  </a:cubicBezTo>
                  <a:cubicBezTo>
                    <a:pt x="237661" y="165389"/>
                    <a:pt x="202664" y="179964"/>
                    <a:pt x="176903" y="205848"/>
                  </a:cubicBezTo>
                  <a:cubicBezTo>
                    <a:pt x="151647" y="231765"/>
                    <a:pt x="137432" y="266471"/>
                    <a:pt x="137254" y="302659"/>
                  </a:cubicBezTo>
                  <a:cubicBezTo>
                    <a:pt x="137254" y="306161"/>
                    <a:pt x="137254" y="309664"/>
                    <a:pt x="137584" y="313100"/>
                  </a:cubicBezTo>
                  <a:lnTo>
                    <a:pt x="51677" y="313100"/>
                  </a:lnTo>
                  <a:lnTo>
                    <a:pt x="51677" y="47976"/>
                  </a:lnTo>
                  <a:lnTo>
                    <a:pt x="494827" y="47976"/>
                  </a:lnTo>
                  <a:lnTo>
                    <a:pt x="494827" y="313100"/>
                  </a:lnTo>
                  <a:lnTo>
                    <a:pt x="454451" y="313100"/>
                  </a:lnTo>
                  <a:cubicBezTo>
                    <a:pt x="453140" y="329652"/>
                    <a:pt x="448935" y="345845"/>
                    <a:pt x="442027" y="360944"/>
                  </a:cubicBezTo>
                  <a:lnTo>
                    <a:pt x="526547" y="360944"/>
                  </a:lnTo>
                  <a:cubicBezTo>
                    <a:pt x="537343" y="360946"/>
                    <a:pt x="546154" y="352309"/>
                    <a:pt x="546372" y="341515"/>
                  </a:cubicBezTo>
                  <a:lnTo>
                    <a:pt x="546372" y="19825"/>
                  </a:lnTo>
                  <a:cubicBezTo>
                    <a:pt x="546372" y="8876"/>
                    <a:pt x="537496" y="0"/>
                    <a:pt x="526547" y="0"/>
                  </a:cubicBezTo>
                  <a:close/>
                  <a:moveTo>
                    <a:pt x="207830" y="237435"/>
                  </a:moveTo>
                  <a:cubicBezTo>
                    <a:pt x="225659" y="219829"/>
                    <a:pt x="249586" y="209770"/>
                    <a:pt x="274640" y="209350"/>
                  </a:cubicBezTo>
                  <a:cubicBezTo>
                    <a:pt x="325649" y="210696"/>
                    <a:pt x="366723" y="251653"/>
                    <a:pt x="368213" y="302659"/>
                  </a:cubicBezTo>
                  <a:cubicBezTo>
                    <a:pt x="368225" y="306150"/>
                    <a:pt x="368005" y="309638"/>
                    <a:pt x="367552" y="313100"/>
                  </a:cubicBezTo>
                  <a:lnTo>
                    <a:pt x="224813" y="313100"/>
                  </a:lnTo>
                  <a:cubicBezTo>
                    <a:pt x="226789" y="330525"/>
                    <a:pt x="233509" y="347074"/>
                    <a:pt x="244242" y="360944"/>
                  </a:cubicBezTo>
                  <a:lnTo>
                    <a:pt x="347000" y="360944"/>
                  </a:lnTo>
                  <a:cubicBezTo>
                    <a:pt x="344798" y="363587"/>
                    <a:pt x="342485" y="366164"/>
                    <a:pt x="340062" y="368675"/>
                  </a:cubicBezTo>
                  <a:cubicBezTo>
                    <a:pt x="303248" y="404397"/>
                    <a:pt x="244710" y="404397"/>
                    <a:pt x="207896" y="368675"/>
                  </a:cubicBezTo>
                  <a:cubicBezTo>
                    <a:pt x="190945" y="350848"/>
                    <a:pt x="181484" y="327193"/>
                    <a:pt x="181463" y="302593"/>
                  </a:cubicBezTo>
                  <a:cubicBezTo>
                    <a:pt x="181338" y="278250"/>
                    <a:pt x="190811" y="254840"/>
                    <a:pt x="207830" y="237435"/>
                  </a:cubicBezTo>
                  <a:close/>
                  <a:moveTo>
                    <a:pt x="536393" y="186089"/>
                  </a:moveTo>
                  <a:cubicBezTo>
                    <a:pt x="536321" y="191490"/>
                    <a:pt x="531884" y="195810"/>
                    <a:pt x="526483" y="195737"/>
                  </a:cubicBezTo>
                  <a:cubicBezTo>
                    <a:pt x="526482" y="195737"/>
                    <a:pt x="526481" y="195737"/>
                    <a:pt x="526481" y="195737"/>
                  </a:cubicBezTo>
                  <a:lnTo>
                    <a:pt x="517626" y="195737"/>
                  </a:lnTo>
                  <a:cubicBezTo>
                    <a:pt x="512239" y="195774"/>
                    <a:pt x="507822" y="191475"/>
                    <a:pt x="507713" y="186089"/>
                  </a:cubicBezTo>
                  <a:lnTo>
                    <a:pt x="507713" y="177168"/>
                  </a:lnTo>
                  <a:cubicBezTo>
                    <a:pt x="507786" y="171756"/>
                    <a:pt x="512214" y="167417"/>
                    <a:pt x="517626" y="167454"/>
                  </a:cubicBezTo>
                  <a:lnTo>
                    <a:pt x="526811" y="167454"/>
                  </a:lnTo>
                  <a:cubicBezTo>
                    <a:pt x="532223" y="167417"/>
                    <a:pt x="536651" y="171756"/>
                    <a:pt x="536724" y="17716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6" name="Google Shape;8065;p67">
            <a:extLst>
              <a:ext uri="{FF2B5EF4-FFF2-40B4-BE49-F238E27FC236}">
                <a16:creationId xmlns:a16="http://schemas.microsoft.com/office/drawing/2014/main" id="{670E6C2B-2236-4DE0-A680-45D34291B490}"/>
              </a:ext>
            </a:extLst>
          </p:cNvPr>
          <p:cNvGrpSpPr/>
          <p:nvPr/>
        </p:nvGrpSpPr>
        <p:grpSpPr>
          <a:xfrm>
            <a:off x="4715564" y="5554576"/>
            <a:ext cx="391804" cy="391804"/>
            <a:chOff x="6888125" y="4339848"/>
            <a:chExt cx="783608" cy="783608"/>
          </a:xfrm>
        </p:grpSpPr>
        <p:sp>
          <p:nvSpPr>
            <p:cNvPr id="97" name="Google Shape;8066;p67">
              <a:extLst>
                <a:ext uri="{FF2B5EF4-FFF2-40B4-BE49-F238E27FC236}">
                  <a16:creationId xmlns:a16="http://schemas.microsoft.com/office/drawing/2014/main" id="{37FD581D-54D0-4C36-A451-253B8332CF57}"/>
                </a:ext>
              </a:extLst>
            </p:cNvPr>
            <p:cNvSpPr/>
            <p:nvPr/>
          </p:nvSpPr>
          <p:spPr>
            <a:xfrm>
              <a:off x="6888125" y="4339848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8" name="Google Shape;8067;p67">
              <a:extLst>
                <a:ext uri="{FF2B5EF4-FFF2-40B4-BE49-F238E27FC236}">
                  <a16:creationId xmlns:a16="http://schemas.microsoft.com/office/drawing/2014/main" id="{AE9BB9F9-F1D6-4D0B-930C-7FA74297D8D4}"/>
                </a:ext>
              </a:extLst>
            </p:cNvPr>
            <p:cNvSpPr/>
            <p:nvPr/>
          </p:nvSpPr>
          <p:spPr>
            <a:xfrm>
              <a:off x="7228318" y="4654864"/>
              <a:ext cx="102560" cy="146967"/>
            </a:xfrm>
            <a:custGeom>
              <a:avLst/>
              <a:gdLst/>
              <a:ahLst/>
              <a:cxnLst/>
              <a:rect l="l" t="t" r="r" b="b"/>
              <a:pathLst>
                <a:path w="102560" h="146967" extrusionOk="0">
                  <a:moveTo>
                    <a:pt x="95952" y="53461"/>
                  </a:moveTo>
                  <a:lnTo>
                    <a:pt x="90930" y="53461"/>
                  </a:lnTo>
                  <a:lnTo>
                    <a:pt x="90930" y="41830"/>
                  </a:lnTo>
                  <a:cubicBezTo>
                    <a:pt x="90930" y="17182"/>
                    <a:pt x="74211" y="0"/>
                    <a:pt x="51280" y="0"/>
                  </a:cubicBezTo>
                  <a:cubicBezTo>
                    <a:pt x="28349" y="0"/>
                    <a:pt x="11631" y="17182"/>
                    <a:pt x="11631" y="41830"/>
                  </a:cubicBezTo>
                  <a:lnTo>
                    <a:pt x="11631" y="53329"/>
                  </a:lnTo>
                  <a:lnTo>
                    <a:pt x="6608" y="53329"/>
                  </a:lnTo>
                  <a:cubicBezTo>
                    <a:pt x="2959" y="53329"/>
                    <a:pt x="0" y="56287"/>
                    <a:pt x="0" y="59937"/>
                  </a:cubicBezTo>
                  <a:lnTo>
                    <a:pt x="0" y="140360"/>
                  </a:lnTo>
                  <a:cubicBezTo>
                    <a:pt x="0" y="144009"/>
                    <a:pt x="2959" y="146968"/>
                    <a:pt x="6608" y="146968"/>
                  </a:cubicBezTo>
                  <a:lnTo>
                    <a:pt x="95952" y="146968"/>
                  </a:lnTo>
                  <a:cubicBezTo>
                    <a:pt x="99602" y="146968"/>
                    <a:pt x="102560" y="144009"/>
                    <a:pt x="102560" y="140360"/>
                  </a:cubicBezTo>
                  <a:lnTo>
                    <a:pt x="102560" y="60135"/>
                  </a:lnTo>
                  <a:cubicBezTo>
                    <a:pt x="102597" y="56486"/>
                    <a:pt x="99668" y="53498"/>
                    <a:pt x="96018" y="53462"/>
                  </a:cubicBezTo>
                  <a:cubicBezTo>
                    <a:pt x="95996" y="53461"/>
                    <a:pt x="95974" y="53461"/>
                    <a:pt x="95952" y="53461"/>
                  </a:cubicBezTo>
                  <a:close/>
                  <a:moveTo>
                    <a:pt x="77581" y="53461"/>
                  </a:moveTo>
                  <a:lnTo>
                    <a:pt x="23922" y="53461"/>
                  </a:lnTo>
                  <a:lnTo>
                    <a:pt x="23922" y="41830"/>
                  </a:lnTo>
                  <a:cubicBezTo>
                    <a:pt x="23922" y="27104"/>
                    <a:pt x="35860" y="15166"/>
                    <a:pt x="50586" y="15166"/>
                  </a:cubicBezTo>
                  <a:cubicBezTo>
                    <a:pt x="65313" y="15166"/>
                    <a:pt x="77251" y="27104"/>
                    <a:pt x="77251" y="418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99" name="Google Shape;8068;p67">
              <a:extLst>
                <a:ext uri="{FF2B5EF4-FFF2-40B4-BE49-F238E27FC236}">
                  <a16:creationId xmlns:a16="http://schemas.microsoft.com/office/drawing/2014/main" id="{4CD22653-A01F-4BD1-AF10-A4EDA45B9064}"/>
                </a:ext>
              </a:extLst>
            </p:cNvPr>
            <p:cNvSpPr/>
            <p:nvPr/>
          </p:nvSpPr>
          <p:spPr>
            <a:xfrm>
              <a:off x="6928765" y="4509349"/>
              <a:ext cx="698824" cy="442952"/>
            </a:xfrm>
            <a:custGeom>
              <a:avLst/>
              <a:gdLst/>
              <a:ahLst/>
              <a:cxnLst/>
              <a:rect l="l" t="t" r="r" b="b"/>
              <a:pathLst>
                <a:path w="698824" h="442952" extrusionOk="0">
                  <a:moveTo>
                    <a:pt x="694331" y="209086"/>
                  </a:moveTo>
                  <a:cubicBezTo>
                    <a:pt x="693611" y="207879"/>
                    <a:pt x="692771" y="206750"/>
                    <a:pt x="691820" y="205716"/>
                  </a:cubicBezTo>
                  <a:lnTo>
                    <a:pt x="625010" y="138973"/>
                  </a:lnTo>
                  <a:cubicBezTo>
                    <a:pt x="618566" y="132513"/>
                    <a:pt x="608106" y="132500"/>
                    <a:pt x="601647" y="138943"/>
                  </a:cubicBezTo>
                  <a:cubicBezTo>
                    <a:pt x="601637" y="138953"/>
                    <a:pt x="601627" y="138963"/>
                    <a:pt x="601617" y="138973"/>
                  </a:cubicBezTo>
                  <a:lnTo>
                    <a:pt x="599238" y="141285"/>
                  </a:lnTo>
                  <a:cubicBezTo>
                    <a:pt x="592839" y="147770"/>
                    <a:pt x="592839" y="158194"/>
                    <a:pt x="599238" y="164679"/>
                  </a:cubicBezTo>
                  <a:lnTo>
                    <a:pt x="638425" y="203866"/>
                  </a:lnTo>
                  <a:lnTo>
                    <a:pt x="569368" y="203866"/>
                  </a:lnTo>
                  <a:lnTo>
                    <a:pt x="569368" y="203139"/>
                  </a:lnTo>
                  <a:cubicBezTo>
                    <a:pt x="571021" y="192764"/>
                    <a:pt x="562760" y="184966"/>
                    <a:pt x="551328" y="184636"/>
                  </a:cubicBezTo>
                  <a:lnTo>
                    <a:pt x="509564" y="184305"/>
                  </a:lnTo>
                  <a:cubicBezTo>
                    <a:pt x="506646" y="166151"/>
                    <a:pt x="499617" y="148905"/>
                    <a:pt x="489012" y="133884"/>
                  </a:cubicBezTo>
                  <a:lnTo>
                    <a:pt x="518287" y="103949"/>
                  </a:lnTo>
                  <a:cubicBezTo>
                    <a:pt x="524907" y="96964"/>
                    <a:pt x="524907" y="86021"/>
                    <a:pt x="518287" y="79036"/>
                  </a:cubicBezTo>
                  <a:lnTo>
                    <a:pt x="491853" y="52008"/>
                  </a:lnTo>
                  <a:cubicBezTo>
                    <a:pt x="485972" y="45399"/>
                    <a:pt x="474606" y="45399"/>
                    <a:pt x="466081" y="54056"/>
                  </a:cubicBezTo>
                  <a:lnTo>
                    <a:pt x="438657" y="81613"/>
                  </a:lnTo>
                  <a:cubicBezTo>
                    <a:pt x="422711" y="71483"/>
                    <a:pt x="405141" y="64173"/>
                    <a:pt x="386716" y="60004"/>
                  </a:cubicBezTo>
                  <a:lnTo>
                    <a:pt x="387245" y="18966"/>
                  </a:lnTo>
                  <a:cubicBezTo>
                    <a:pt x="386239" y="9318"/>
                    <a:pt x="378701" y="1643"/>
                    <a:pt x="369072" y="463"/>
                  </a:cubicBezTo>
                  <a:lnTo>
                    <a:pt x="332660" y="1"/>
                  </a:lnTo>
                  <a:cubicBezTo>
                    <a:pt x="322040" y="-87"/>
                    <a:pt x="313360" y="8452"/>
                    <a:pt x="313273" y="19072"/>
                  </a:cubicBezTo>
                  <a:cubicBezTo>
                    <a:pt x="313270" y="19455"/>
                    <a:pt x="313278" y="19839"/>
                    <a:pt x="313298" y="20222"/>
                  </a:cubicBezTo>
                  <a:lnTo>
                    <a:pt x="314091" y="59872"/>
                  </a:lnTo>
                  <a:cubicBezTo>
                    <a:pt x="295517" y="63457"/>
                    <a:pt x="277989" y="71181"/>
                    <a:pt x="262811" y="82472"/>
                  </a:cubicBezTo>
                  <a:lnTo>
                    <a:pt x="233140" y="51215"/>
                  </a:lnTo>
                  <a:cubicBezTo>
                    <a:pt x="225331" y="44988"/>
                    <a:pt x="214031" y="45884"/>
                    <a:pt x="207301" y="53263"/>
                  </a:cubicBezTo>
                  <a:lnTo>
                    <a:pt x="182190" y="77317"/>
                  </a:lnTo>
                  <a:cubicBezTo>
                    <a:pt x="174529" y="84190"/>
                    <a:pt x="173889" y="95972"/>
                    <a:pt x="180762" y="103633"/>
                  </a:cubicBezTo>
                  <a:cubicBezTo>
                    <a:pt x="180798" y="103673"/>
                    <a:pt x="180833" y="103712"/>
                    <a:pt x="180868" y="103750"/>
                  </a:cubicBezTo>
                  <a:lnTo>
                    <a:pt x="210738" y="133091"/>
                  </a:lnTo>
                  <a:cubicBezTo>
                    <a:pt x="200459" y="148953"/>
                    <a:pt x="193221" y="166589"/>
                    <a:pt x="189393" y="185098"/>
                  </a:cubicBezTo>
                  <a:lnTo>
                    <a:pt x="147629" y="185098"/>
                  </a:lnTo>
                  <a:cubicBezTo>
                    <a:pt x="138075" y="185632"/>
                    <a:pt x="130477" y="193315"/>
                    <a:pt x="130051" y="202875"/>
                  </a:cubicBezTo>
                  <a:lnTo>
                    <a:pt x="130051" y="204262"/>
                  </a:lnTo>
                  <a:lnTo>
                    <a:pt x="60400" y="204262"/>
                  </a:lnTo>
                  <a:lnTo>
                    <a:pt x="99521" y="165075"/>
                  </a:lnTo>
                  <a:cubicBezTo>
                    <a:pt x="105980" y="158632"/>
                    <a:pt x="105993" y="148171"/>
                    <a:pt x="99550" y="141712"/>
                  </a:cubicBezTo>
                  <a:cubicBezTo>
                    <a:pt x="99540" y="141702"/>
                    <a:pt x="99530" y="141692"/>
                    <a:pt x="99521" y="141682"/>
                  </a:cubicBezTo>
                  <a:lnTo>
                    <a:pt x="97208" y="139369"/>
                  </a:lnTo>
                  <a:cubicBezTo>
                    <a:pt x="90764" y="132909"/>
                    <a:pt x="80304" y="132896"/>
                    <a:pt x="73844" y="139339"/>
                  </a:cubicBezTo>
                  <a:cubicBezTo>
                    <a:pt x="73834" y="139349"/>
                    <a:pt x="73824" y="139359"/>
                    <a:pt x="73814" y="139369"/>
                  </a:cubicBezTo>
                  <a:lnTo>
                    <a:pt x="7005" y="205716"/>
                  </a:lnTo>
                  <a:cubicBezTo>
                    <a:pt x="6012" y="206715"/>
                    <a:pt x="5167" y="207850"/>
                    <a:pt x="4494" y="209086"/>
                  </a:cubicBezTo>
                  <a:cubicBezTo>
                    <a:pt x="1613" y="212145"/>
                    <a:pt x="7" y="216186"/>
                    <a:pt x="0" y="220386"/>
                  </a:cubicBezTo>
                  <a:lnTo>
                    <a:pt x="0" y="223757"/>
                  </a:lnTo>
                  <a:cubicBezTo>
                    <a:pt x="5" y="228706"/>
                    <a:pt x="2238" y="233390"/>
                    <a:pt x="6080" y="236511"/>
                  </a:cubicBezTo>
                  <a:cubicBezTo>
                    <a:pt x="6346" y="236938"/>
                    <a:pt x="6656" y="237337"/>
                    <a:pt x="7005" y="237700"/>
                  </a:cubicBezTo>
                  <a:lnTo>
                    <a:pt x="73814" y="304444"/>
                  </a:lnTo>
                  <a:cubicBezTo>
                    <a:pt x="80258" y="310903"/>
                    <a:pt x="90718" y="310916"/>
                    <a:pt x="97178" y="304473"/>
                  </a:cubicBezTo>
                  <a:cubicBezTo>
                    <a:pt x="97188" y="304463"/>
                    <a:pt x="97198" y="304454"/>
                    <a:pt x="97208" y="304444"/>
                  </a:cubicBezTo>
                  <a:lnTo>
                    <a:pt x="99521" y="302065"/>
                  </a:lnTo>
                  <a:cubicBezTo>
                    <a:pt x="105962" y="295655"/>
                    <a:pt x="105987" y="285236"/>
                    <a:pt x="99577" y="278794"/>
                  </a:cubicBezTo>
                  <a:cubicBezTo>
                    <a:pt x="99559" y="278775"/>
                    <a:pt x="99540" y="278757"/>
                    <a:pt x="99521" y="278737"/>
                  </a:cubicBezTo>
                  <a:lnTo>
                    <a:pt x="61126" y="240211"/>
                  </a:lnTo>
                  <a:lnTo>
                    <a:pt x="129919" y="240211"/>
                  </a:lnTo>
                  <a:cubicBezTo>
                    <a:pt x="129903" y="249591"/>
                    <a:pt x="137494" y="257207"/>
                    <a:pt x="146874" y="257222"/>
                  </a:cubicBezTo>
                  <a:cubicBezTo>
                    <a:pt x="147479" y="257224"/>
                    <a:pt x="148084" y="257192"/>
                    <a:pt x="148686" y="257128"/>
                  </a:cubicBezTo>
                  <a:lnTo>
                    <a:pt x="189591" y="257723"/>
                  </a:lnTo>
                  <a:cubicBezTo>
                    <a:pt x="194152" y="275468"/>
                    <a:pt x="201181" y="292486"/>
                    <a:pt x="210473" y="308276"/>
                  </a:cubicBezTo>
                  <a:lnTo>
                    <a:pt x="181265" y="338212"/>
                  </a:lnTo>
                  <a:cubicBezTo>
                    <a:pt x="174673" y="345877"/>
                    <a:pt x="175543" y="357434"/>
                    <a:pt x="183208" y="364026"/>
                  </a:cubicBezTo>
                  <a:cubicBezTo>
                    <a:pt x="183243" y="364056"/>
                    <a:pt x="183278" y="364087"/>
                    <a:pt x="183313" y="364116"/>
                  </a:cubicBezTo>
                  <a:lnTo>
                    <a:pt x="207632" y="390153"/>
                  </a:lnTo>
                  <a:cubicBezTo>
                    <a:pt x="215324" y="397945"/>
                    <a:pt x="227876" y="398026"/>
                    <a:pt x="235668" y="390335"/>
                  </a:cubicBezTo>
                  <a:cubicBezTo>
                    <a:pt x="235729" y="390274"/>
                    <a:pt x="235789" y="390214"/>
                    <a:pt x="235849" y="390153"/>
                  </a:cubicBezTo>
                  <a:lnTo>
                    <a:pt x="263009" y="361870"/>
                  </a:lnTo>
                  <a:cubicBezTo>
                    <a:pt x="278061" y="371966"/>
                    <a:pt x="294979" y="378953"/>
                    <a:pt x="312769" y="382421"/>
                  </a:cubicBezTo>
                  <a:lnTo>
                    <a:pt x="315677" y="423128"/>
                  </a:lnTo>
                  <a:cubicBezTo>
                    <a:pt x="314534" y="432879"/>
                    <a:pt x="321511" y="441710"/>
                    <a:pt x="331263" y="442853"/>
                  </a:cubicBezTo>
                  <a:cubicBezTo>
                    <a:pt x="331661" y="442900"/>
                    <a:pt x="332061" y="442933"/>
                    <a:pt x="332462" y="442953"/>
                  </a:cubicBezTo>
                  <a:lnTo>
                    <a:pt x="369931" y="441235"/>
                  </a:lnTo>
                  <a:cubicBezTo>
                    <a:pt x="380240" y="442953"/>
                    <a:pt x="386650" y="433569"/>
                    <a:pt x="388302" y="423194"/>
                  </a:cubicBezTo>
                  <a:lnTo>
                    <a:pt x="387509" y="383545"/>
                  </a:lnTo>
                  <a:cubicBezTo>
                    <a:pt x="405928" y="379475"/>
                    <a:pt x="423358" y="371794"/>
                    <a:pt x="438789" y="360944"/>
                  </a:cubicBezTo>
                  <a:lnTo>
                    <a:pt x="466279" y="391144"/>
                  </a:lnTo>
                  <a:cubicBezTo>
                    <a:pt x="475663" y="397752"/>
                    <a:pt x="485708" y="398479"/>
                    <a:pt x="493770" y="391144"/>
                  </a:cubicBezTo>
                  <a:lnTo>
                    <a:pt x="520666" y="364711"/>
                  </a:lnTo>
                  <a:cubicBezTo>
                    <a:pt x="526631" y="356726"/>
                    <a:pt x="526076" y="345628"/>
                    <a:pt x="519344" y="338278"/>
                  </a:cubicBezTo>
                  <a:lnTo>
                    <a:pt x="490796" y="310193"/>
                  </a:lnTo>
                  <a:cubicBezTo>
                    <a:pt x="500052" y="293807"/>
                    <a:pt x="507244" y="276339"/>
                    <a:pt x="512207" y="258186"/>
                  </a:cubicBezTo>
                  <a:lnTo>
                    <a:pt x="551857" y="257459"/>
                  </a:lnTo>
                  <a:cubicBezTo>
                    <a:pt x="560700" y="258507"/>
                    <a:pt x="568718" y="252187"/>
                    <a:pt x="569766" y="243344"/>
                  </a:cubicBezTo>
                  <a:cubicBezTo>
                    <a:pt x="569890" y="242305"/>
                    <a:pt x="569911" y="241255"/>
                    <a:pt x="569831" y="240211"/>
                  </a:cubicBezTo>
                  <a:lnTo>
                    <a:pt x="637698" y="240211"/>
                  </a:lnTo>
                  <a:lnTo>
                    <a:pt x="599238" y="278671"/>
                  </a:lnTo>
                  <a:cubicBezTo>
                    <a:pt x="592811" y="285119"/>
                    <a:pt x="592811" y="295551"/>
                    <a:pt x="599238" y="301999"/>
                  </a:cubicBezTo>
                  <a:lnTo>
                    <a:pt x="601617" y="304378"/>
                  </a:lnTo>
                  <a:cubicBezTo>
                    <a:pt x="608061" y="310837"/>
                    <a:pt x="618521" y="310850"/>
                    <a:pt x="624984" y="304407"/>
                  </a:cubicBezTo>
                  <a:cubicBezTo>
                    <a:pt x="624990" y="304397"/>
                    <a:pt x="625003" y="304387"/>
                    <a:pt x="625010" y="304378"/>
                  </a:cubicBezTo>
                  <a:lnTo>
                    <a:pt x="691820" y="237634"/>
                  </a:lnTo>
                  <a:lnTo>
                    <a:pt x="692745" y="236445"/>
                  </a:lnTo>
                  <a:cubicBezTo>
                    <a:pt x="696584" y="233324"/>
                    <a:pt x="698818" y="228640"/>
                    <a:pt x="698824" y="223691"/>
                  </a:cubicBezTo>
                  <a:lnTo>
                    <a:pt x="698824" y="220386"/>
                  </a:lnTo>
                  <a:cubicBezTo>
                    <a:pt x="698818" y="216186"/>
                    <a:pt x="697212" y="212145"/>
                    <a:pt x="694331" y="209086"/>
                  </a:cubicBezTo>
                  <a:close/>
                  <a:moveTo>
                    <a:pt x="430000" y="301602"/>
                  </a:moveTo>
                  <a:cubicBezTo>
                    <a:pt x="385876" y="345398"/>
                    <a:pt x="314603" y="345131"/>
                    <a:pt x="270807" y="301007"/>
                  </a:cubicBezTo>
                  <a:cubicBezTo>
                    <a:pt x="227011" y="256883"/>
                    <a:pt x="227278" y="185610"/>
                    <a:pt x="271402" y="141814"/>
                  </a:cubicBezTo>
                  <a:cubicBezTo>
                    <a:pt x="314554" y="96349"/>
                    <a:pt x="385064" y="98001"/>
                    <a:pt x="430000" y="142475"/>
                  </a:cubicBezTo>
                  <a:cubicBezTo>
                    <a:pt x="473163" y="186706"/>
                    <a:pt x="473104" y="257311"/>
                    <a:pt x="429868" y="3014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0" name="Google Shape;8069;p67">
            <a:extLst>
              <a:ext uri="{FF2B5EF4-FFF2-40B4-BE49-F238E27FC236}">
                <a16:creationId xmlns:a16="http://schemas.microsoft.com/office/drawing/2014/main" id="{EE33383B-637C-427A-93CC-4BE9B49693B0}"/>
              </a:ext>
            </a:extLst>
          </p:cNvPr>
          <p:cNvGrpSpPr/>
          <p:nvPr/>
        </p:nvGrpSpPr>
        <p:grpSpPr>
          <a:xfrm>
            <a:off x="5634020" y="5665221"/>
            <a:ext cx="145788" cy="145788"/>
            <a:chOff x="6888125" y="4339848"/>
            <a:chExt cx="783608" cy="783608"/>
          </a:xfrm>
        </p:grpSpPr>
        <p:sp>
          <p:nvSpPr>
            <p:cNvPr id="101" name="Google Shape;8070;p67">
              <a:extLst>
                <a:ext uri="{FF2B5EF4-FFF2-40B4-BE49-F238E27FC236}">
                  <a16:creationId xmlns:a16="http://schemas.microsoft.com/office/drawing/2014/main" id="{65AD8965-7F7B-41AC-BBFD-43EAA5382C1B}"/>
                </a:ext>
              </a:extLst>
            </p:cNvPr>
            <p:cNvSpPr/>
            <p:nvPr/>
          </p:nvSpPr>
          <p:spPr>
            <a:xfrm>
              <a:off x="6888125" y="4339848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2" name="Google Shape;8071;p67">
              <a:extLst>
                <a:ext uri="{FF2B5EF4-FFF2-40B4-BE49-F238E27FC236}">
                  <a16:creationId xmlns:a16="http://schemas.microsoft.com/office/drawing/2014/main" id="{04A0715D-71EE-432C-8E62-6290E2558A11}"/>
                </a:ext>
              </a:extLst>
            </p:cNvPr>
            <p:cNvSpPr/>
            <p:nvPr/>
          </p:nvSpPr>
          <p:spPr>
            <a:xfrm>
              <a:off x="7228318" y="4654864"/>
              <a:ext cx="102560" cy="146967"/>
            </a:xfrm>
            <a:custGeom>
              <a:avLst/>
              <a:gdLst/>
              <a:ahLst/>
              <a:cxnLst/>
              <a:rect l="l" t="t" r="r" b="b"/>
              <a:pathLst>
                <a:path w="102560" h="146967" extrusionOk="0">
                  <a:moveTo>
                    <a:pt x="95952" y="53461"/>
                  </a:moveTo>
                  <a:lnTo>
                    <a:pt x="90930" y="53461"/>
                  </a:lnTo>
                  <a:lnTo>
                    <a:pt x="90930" y="41830"/>
                  </a:lnTo>
                  <a:cubicBezTo>
                    <a:pt x="90930" y="17182"/>
                    <a:pt x="74211" y="0"/>
                    <a:pt x="51280" y="0"/>
                  </a:cubicBezTo>
                  <a:cubicBezTo>
                    <a:pt x="28349" y="0"/>
                    <a:pt x="11631" y="17182"/>
                    <a:pt x="11631" y="41830"/>
                  </a:cubicBezTo>
                  <a:lnTo>
                    <a:pt x="11631" y="53329"/>
                  </a:lnTo>
                  <a:lnTo>
                    <a:pt x="6608" y="53329"/>
                  </a:lnTo>
                  <a:cubicBezTo>
                    <a:pt x="2959" y="53329"/>
                    <a:pt x="0" y="56287"/>
                    <a:pt x="0" y="59937"/>
                  </a:cubicBezTo>
                  <a:lnTo>
                    <a:pt x="0" y="140360"/>
                  </a:lnTo>
                  <a:cubicBezTo>
                    <a:pt x="0" y="144009"/>
                    <a:pt x="2959" y="146968"/>
                    <a:pt x="6608" y="146968"/>
                  </a:cubicBezTo>
                  <a:lnTo>
                    <a:pt x="95952" y="146968"/>
                  </a:lnTo>
                  <a:cubicBezTo>
                    <a:pt x="99602" y="146968"/>
                    <a:pt x="102560" y="144009"/>
                    <a:pt x="102560" y="140360"/>
                  </a:cubicBezTo>
                  <a:lnTo>
                    <a:pt x="102560" y="60135"/>
                  </a:lnTo>
                  <a:cubicBezTo>
                    <a:pt x="102597" y="56486"/>
                    <a:pt x="99668" y="53498"/>
                    <a:pt x="96018" y="53462"/>
                  </a:cubicBezTo>
                  <a:cubicBezTo>
                    <a:pt x="95996" y="53461"/>
                    <a:pt x="95974" y="53461"/>
                    <a:pt x="95952" y="53461"/>
                  </a:cubicBezTo>
                  <a:close/>
                  <a:moveTo>
                    <a:pt x="77581" y="53461"/>
                  </a:moveTo>
                  <a:lnTo>
                    <a:pt x="23922" y="53461"/>
                  </a:lnTo>
                  <a:lnTo>
                    <a:pt x="23922" y="41830"/>
                  </a:lnTo>
                  <a:cubicBezTo>
                    <a:pt x="23922" y="27104"/>
                    <a:pt x="35860" y="15166"/>
                    <a:pt x="50586" y="15166"/>
                  </a:cubicBezTo>
                  <a:cubicBezTo>
                    <a:pt x="65313" y="15166"/>
                    <a:pt x="77251" y="27104"/>
                    <a:pt x="77251" y="4183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3" name="Google Shape;8072;p67">
              <a:extLst>
                <a:ext uri="{FF2B5EF4-FFF2-40B4-BE49-F238E27FC236}">
                  <a16:creationId xmlns:a16="http://schemas.microsoft.com/office/drawing/2014/main" id="{E4803B3E-36F2-4ED1-B4E1-B23BFF6A5A7A}"/>
                </a:ext>
              </a:extLst>
            </p:cNvPr>
            <p:cNvSpPr/>
            <p:nvPr/>
          </p:nvSpPr>
          <p:spPr>
            <a:xfrm>
              <a:off x="6928765" y="4509349"/>
              <a:ext cx="698824" cy="442952"/>
            </a:xfrm>
            <a:custGeom>
              <a:avLst/>
              <a:gdLst/>
              <a:ahLst/>
              <a:cxnLst/>
              <a:rect l="l" t="t" r="r" b="b"/>
              <a:pathLst>
                <a:path w="698824" h="442952" extrusionOk="0">
                  <a:moveTo>
                    <a:pt x="694331" y="209086"/>
                  </a:moveTo>
                  <a:cubicBezTo>
                    <a:pt x="693611" y="207879"/>
                    <a:pt x="692771" y="206750"/>
                    <a:pt x="691820" y="205716"/>
                  </a:cubicBezTo>
                  <a:lnTo>
                    <a:pt x="625010" y="138973"/>
                  </a:lnTo>
                  <a:cubicBezTo>
                    <a:pt x="618566" y="132513"/>
                    <a:pt x="608106" y="132500"/>
                    <a:pt x="601647" y="138943"/>
                  </a:cubicBezTo>
                  <a:cubicBezTo>
                    <a:pt x="601637" y="138953"/>
                    <a:pt x="601627" y="138963"/>
                    <a:pt x="601617" y="138973"/>
                  </a:cubicBezTo>
                  <a:lnTo>
                    <a:pt x="599238" y="141285"/>
                  </a:lnTo>
                  <a:cubicBezTo>
                    <a:pt x="592839" y="147770"/>
                    <a:pt x="592839" y="158194"/>
                    <a:pt x="599238" y="164679"/>
                  </a:cubicBezTo>
                  <a:lnTo>
                    <a:pt x="638425" y="203866"/>
                  </a:lnTo>
                  <a:lnTo>
                    <a:pt x="569368" y="203866"/>
                  </a:lnTo>
                  <a:lnTo>
                    <a:pt x="569368" y="203139"/>
                  </a:lnTo>
                  <a:cubicBezTo>
                    <a:pt x="571021" y="192764"/>
                    <a:pt x="562760" y="184966"/>
                    <a:pt x="551328" y="184636"/>
                  </a:cubicBezTo>
                  <a:lnTo>
                    <a:pt x="509564" y="184305"/>
                  </a:lnTo>
                  <a:cubicBezTo>
                    <a:pt x="506646" y="166151"/>
                    <a:pt x="499617" y="148905"/>
                    <a:pt x="489012" y="133884"/>
                  </a:cubicBezTo>
                  <a:lnTo>
                    <a:pt x="518287" y="103949"/>
                  </a:lnTo>
                  <a:cubicBezTo>
                    <a:pt x="524907" y="96964"/>
                    <a:pt x="524907" y="86021"/>
                    <a:pt x="518287" y="79036"/>
                  </a:cubicBezTo>
                  <a:lnTo>
                    <a:pt x="491853" y="52008"/>
                  </a:lnTo>
                  <a:cubicBezTo>
                    <a:pt x="485972" y="45399"/>
                    <a:pt x="474606" y="45399"/>
                    <a:pt x="466081" y="54056"/>
                  </a:cubicBezTo>
                  <a:lnTo>
                    <a:pt x="438657" y="81613"/>
                  </a:lnTo>
                  <a:cubicBezTo>
                    <a:pt x="422711" y="71483"/>
                    <a:pt x="405141" y="64173"/>
                    <a:pt x="386716" y="60004"/>
                  </a:cubicBezTo>
                  <a:lnTo>
                    <a:pt x="387245" y="18966"/>
                  </a:lnTo>
                  <a:cubicBezTo>
                    <a:pt x="386239" y="9318"/>
                    <a:pt x="378701" y="1643"/>
                    <a:pt x="369072" y="463"/>
                  </a:cubicBezTo>
                  <a:lnTo>
                    <a:pt x="332660" y="1"/>
                  </a:lnTo>
                  <a:cubicBezTo>
                    <a:pt x="322040" y="-87"/>
                    <a:pt x="313360" y="8452"/>
                    <a:pt x="313273" y="19072"/>
                  </a:cubicBezTo>
                  <a:cubicBezTo>
                    <a:pt x="313270" y="19455"/>
                    <a:pt x="313278" y="19839"/>
                    <a:pt x="313298" y="20222"/>
                  </a:cubicBezTo>
                  <a:lnTo>
                    <a:pt x="314091" y="59872"/>
                  </a:lnTo>
                  <a:cubicBezTo>
                    <a:pt x="295517" y="63457"/>
                    <a:pt x="277989" y="71181"/>
                    <a:pt x="262811" y="82472"/>
                  </a:cubicBezTo>
                  <a:lnTo>
                    <a:pt x="233140" y="51215"/>
                  </a:lnTo>
                  <a:cubicBezTo>
                    <a:pt x="225331" y="44988"/>
                    <a:pt x="214031" y="45884"/>
                    <a:pt x="207301" y="53263"/>
                  </a:cubicBezTo>
                  <a:lnTo>
                    <a:pt x="182190" y="77317"/>
                  </a:lnTo>
                  <a:cubicBezTo>
                    <a:pt x="174529" y="84190"/>
                    <a:pt x="173889" y="95972"/>
                    <a:pt x="180762" y="103633"/>
                  </a:cubicBezTo>
                  <a:cubicBezTo>
                    <a:pt x="180798" y="103673"/>
                    <a:pt x="180833" y="103712"/>
                    <a:pt x="180868" y="103750"/>
                  </a:cubicBezTo>
                  <a:lnTo>
                    <a:pt x="210738" y="133091"/>
                  </a:lnTo>
                  <a:cubicBezTo>
                    <a:pt x="200459" y="148953"/>
                    <a:pt x="193221" y="166589"/>
                    <a:pt x="189393" y="185098"/>
                  </a:cubicBezTo>
                  <a:lnTo>
                    <a:pt x="147629" y="185098"/>
                  </a:lnTo>
                  <a:cubicBezTo>
                    <a:pt x="138075" y="185632"/>
                    <a:pt x="130477" y="193315"/>
                    <a:pt x="130051" y="202875"/>
                  </a:cubicBezTo>
                  <a:lnTo>
                    <a:pt x="130051" y="204262"/>
                  </a:lnTo>
                  <a:lnTo>
                    <a:pt x="60400" y="204262"/>
                  </a:lnTo>
                  <a:lnTo>
                    <a:pt x="99521" y="165075"/>
                  </a:lnTo>
                  <a:cubicBezTo>
                    <a:pt x="105980" y="158632"/>
                    <a:pt x="105993" y="148171"/>
                    <a:pt x="99550" y="141712"/>
                  </a:cubicBezTo>
                  <a:cubicBezTo>
                    <a:pt x="99540" y="141702"/>
                    <a:pt x="99530" y="141692"/>
                    <a:pt x="99521" y="141682"/>
                  </a:cubicBezTo>
                  <a:lnTo>
                    <a:pt x="97208" y="139369"/>
                  </a:lnTo>
                  <a:cubicBezTo>
                    <a:pt x="90764" y="132909"/>
                    <a:pt x="80304" y="132896"/>
                    <a:pt x="73844" y="139339"/>
                  </a:cubicBezTo>
                  <a:cubicBezTo>
                    <a:pt x="73834" y="139349"/>
                    <a:pt x="73824" y="139359"/>
                    <a:pt x="73814" y="139369"/>
                  </a:cubicBezTo>
                  <a:lnTo>
                    <a:pt x="7005" y="205716"/>
                  </a:lnTo>
                  <a:cubicBezTo>
                    <a:pt x="6012" y="206715"/>
                    <a:pt x="5167" y="207850"/>
                    <a:pt x="4494" y="209086"/>
                  </a:cubicBezTo>
                  <a:cubicBezTo>
                    <a:pt x="1613" y="212145"/>
                    <a:pt x="7" y="216186"/>
                    <a:pt x="0" y="220386"/>
                  </a:cubicBezTo>
                  <a:lnTo>
                    <a:pt x="0" y="223757"/>
                  </a:lnTo>
                  <a:cubicBezTo>
                    <a:pt x="5" y="228706"/>
                    <a:pt x="2238" y="233390"/>
                    <a:pt x="6080" y="236511"/>
                  </a:cubicBezTo>
                  <a:cubicBezTo>
                    <a:pt x="6346" y="236938"/>
                    <a:pt x="6656" y="237337"/>
                    <a:pt x="7005" y="237700"/>
                  </a:cubicBezTo>
                  <a:lnTo>
                    <a:pt x="73814" y="304444"/>
                  </a:lnTo>
                  <a:cubicBezTo>
                    <a:pt x="80258" y="310903"/>
                    <a:pt x="90718" y="310916"/>
                    <a:pt x="97178" y="304473"/>
                  </a:cubicBezTo>
                  <a:cubicBezTo>
                    <a:pt x="97188" y="304463"/>
                    <a:pt x="97198" y="304454"/>
                    <a:pt x="97208" y="304444"/>
                  </a:cubicBezTo>
                  <a:lnTo>
                    <a:pt x="99521" y="302065"/>
                  </a:lnTo>
                  <a:cubicBezTo>
                    <a:pt x="105962" y="295655"/>
                    <a:pt x="105987" y="285236"/>
                    <a:pt x="99577" y="278794"/>
                  </a:cubicBezTo>
                  <a:cubicBezTo>
                    <a:pt x="99559" y="278775"/>
                    <a:pt x="99540" y="278757"/>
                    <a:pt x="99521" y="278737"/>
                  </a:cubicBezTo>
                  <a:lnTo>
                    <a:pt x="61126" y="240211"/>
                  </a:lnTo>
                  <a:lnTo>
                    <a:pt x="129919" y="240211"/>
                  </a:lnTo>
                  <a:cubicBezTo>
                    <a:pt x="129903" y="249591"/>
                    <a:pt x="137494" y="257207"/>
                    <a:pt x="146874" y="257222"/>
                  </a:cubicBezTo>
                  <a:cubicBezTo>
                    <a:pt x="147479" y="257224"/>
                    <a:pt x="148084" y="257192"/>
                    <a:pt x="148686" y="257128"/>
                  </a:cubicBezTo>
                  <a:lnTo>
                    <a:pt x="189591" y="257723"/>
                  </a:lnTo>
                  <a:cubicBezTo>
                    <a:pt x="194152" y="275468"/>
                    <a:pt x="201181" y="292486"/>
                    <a:pt x="210473" y="308276"/>
                  </a:cubicBezTo>
                  <a:lnTo>
                    <a:pt x="181265" y="338212"/>
                  </a:lnTo>
                  <a:cubicBezTo>
                    <a:pt x="174673" y="345877"/>
                    <a:pt x="175543" y="357434"/>
                    <a:pt x="183208" y="364026"/>
                  </a:cubicBezTo>
                  <a:cubicBezTo>
                    <a:pt x="183243" y="364056"/>
                    <a:pt x="183278" y="364087"/>
                    <a:pt x="183313" y="364116"/>
                  </a:cubicBezTo>
                  <a:lnTo>
                    <a:pt x="207632" y="390153"/>
                  </a:lnTo>
                  <a:cubicBezTo>
                    <a:pt x="215324" y="397945"/>
                    <a:pt x="227876" y="398026"/>
                    <a:pt x="235668" y="390335"/>
                  </a:cubicBezTo>
                  <a:cubicBezTo>
                    <a:pt x="235729" y="390274"/>
                    <a:pt x="235789" y="390214"/>
                    <a:pt x="235849" y="390153"/>
                  </a:cubicBezTo>
                  <a:lnTo>
                    <a:pt x="263009" y="361870"/>
                  </a:lnTo>
                  <a:cubicBezTo>
                    <a:pt x="278061" y="371966"/>
                    <a:pt x="294979" y="378953"/>
                    <a:pt x="312769" y="382421"/>
                  </a:cubicBezTo>
                  <a:lnTo>
                    <a:pt x="315677" y="423128"/>
                  </a:lnTo>
                  <a:cubicBezTo>
                    <a:pt x="314534" y="432879"/>
                    <a:pt x="321511" y="441710"/>
                    <a:pt x="331263" y="442853"/>
                  </a:cubicBezTo>
                  <a:cubicBezTo>
                    <a:pt x="331661" y="442900"/>
                    <a:pt x="332061" y="442933"/>
                    <a:pt x="332462" y="442953"/>
                  </a:cubicBezTo>
                  <a:lnTo>
                    <a:pt x="369931" y="441235"/>
                  </a:lnTo>
                  <a:cubicBezTo>
                    <a:pt x="380240" y="442953"/>
                    <a:pt x="386650" y="433569"/>
                    <a:pt x="388302" y="423194"/>
                  </a:cubicBezTo>
                  <a:lnTo>
                    <a:pt x="387509" y="383545"/>
                  </a:lnTo>
                  <a:cubicBezTo>
                    <a:pt x="405928" y="379475"/>
                    <a:pt x="423358" y="371794"/>
                    <a:pt x="438789" y="360944"/>
                  </a:cubicBezTo>
                  <a:lnTo>
                    <a:pt x="466279" y="391144"/>
                  </a:lnTo>
                  <a:cubicBezTo>
                    <a:pt x="475663" y="397752"/>
                    <a:pt x="485708" y="398479"/>
                    <a:pt x="493770" y="391144"/>
                  </a:cubicBezTo>
                  <a:lnTo>
                    <a:pt x="520666" y="364711"/>
                  </a:lnTo>
                  <a:cubicBezTo>
                    <a:pt x="526631" y="356726"/>
                    <a:pt x="526076" y="345628"/>
                    <a:pt x="519344" y="338278"/>
                  </a:cubicBezTo>
                  <a:lnTo>
                    <a:pt x="490796" y="310193"/>
                  </a:lnTo>
                  <a:cubicBezTo>
                    <a:pt x="500052" y="293807"/>
                    <a:pt x="507244" y="276339"/>
                    <a:pt x="512207" y="258186"/>
                  </a:cubicBezTo>
                  <a:lnTo>
                    <a:pt x="551857" y="257459"/>
                  </a:lnTo>
                  <a:cubicBezTo>
                    <a:pt x="560700" y="258507"/>
                    <a:pt x="568718" y="252187"/>
                    <a:pt x="569766" y="243344"/>
                  </a:cubicBezTo>
                  <a:cubicBezTo>
                    <a:pt x="569890" y="242305"/>
                    <a:pt x="569911" y="241255"/>
                    <a:pt x="569831" y="240211"/>
                  </a:cubicBezTo>
                  <a:lnTo>
                    <a:pt x="637698" y="240211"/>
                  </a:lnTo>
                  <a:lnTo>
                    <a:pt x="599238" y="278671"/>
                  </a:lnTo>
                  <a:cubicBezTo>
                    <a:pt x="592811" y="285119"/>
                    <a:pt x="592811" y="295551"/>
                    <a:pt x="599238" y="301999"/>
                  </a:cubicBezTo>
                  <a:lnTo>
                    <a:pt x="601617" y="304378"/>
                  </a:lnTo>
                  <a:cubicBezTo>
                    <a:pt x="608061" y="310837"/>
                    <a:pt x="618521" y="310850"/>
                    <a:pt x="624984" y="304407"/>
                  </a:cubicBezTo>
                  <a:cubicBezTo>
                    <a:pt x="624990" y="304397"/>
                    <a:pt x="625003" y="304387"/>
                    <a:pt x="625010" y="304378"/>
                  </a:cubicBezTo>
                  <a:lnTo>
                    <a:pt x="691820" y="237634"/>
                  </a:lnTo>
                  <a:lnTo>
                    <a:pt x="692745" y="236445"/>
                  </a:lnTo>
                  <a:cubicBezTo>
                    <a:pt x="696584" y="233324"/>
                    <a:pt x="698818" y="228640"/>
                    <a:pt x="698824" y="223691"/>
                  </a:cubicBezTo>
                  <a:lnTo>
                    <a:pt x="698824" y="220386"/>
                  </a:lnTo>
                  <a:cubicBezTo>
                    <a:pt x="698818" y="216186"/>
                    <a:pt x="697212" y="212145"/>
                    <a:pt x="694331" y="209086"/>
                  </a:cubicBezTo>
                  <a:close/>
                  <a:moveTo>
                    <a:pt x="430000" y="301602"/>
                  </a:moveTo>
                  <a:cubicBezTo>
                    <a:pt x="385876" y="345398"/>
                    <a:pt x="314603" y="345131"/>
                    <a:pt x="270807" y="301007"/>
                  </a:cubicBezTo>
                  <a:cubicBezTo>
                    <a:pt x="227011" y="256883"/>
                    <a:pt x="227278" y="185610"/>
                    <a:pt x="271402" y="141814"/>
                  </a:cubicBezTo>
                  <a:cubicBezTo>
                    <a:pt x="314554" y="96349"/>
                    <a:pt x="385064" y="98001"/>
                    <a:pt x="430000" y="142475"/>
                  </a:cubicBezTo>
                  <a:cubicBezTo>
                    <a:pt x="473163" y="186706"/>
                    <a:pt x="473104" y="257311"/>
                    <a:pt x="429868" y="30147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04" name="Google Shape;8073;p67">
            <a:extLst>
              <a:ext uri="{FF2B5EF4-FFF2-40B4-BE49-F238E27FC236}">
                <a16:creationId xmlns:a16="http://schemas.microsoft.com/office/drawing/2014/main" id="{8633BBAC-7281-4E7A-8C0B-7C34A2490901}"/>
              </a:ext>
            </a:extLst>
          </p:cNvPr>
          <p:cNvSpPr txBox="1"/>
          <p:nvPr/>
        </p:nvSpPr>
        <p:spPr>
          <a:xfrm>
            <a:off x="4291906" y="4770131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API Gateway</a:t>
            </a: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/>
          </a:p>
        </p:txBody>
      </p:sp>
      <p:sp>
        <p:nvSpPr>
          <p:cNvPr id="105" name="Google Shape;8074;p67">
            <a:extLst>
              <a:ext uri="{FF2B5EF4-FFF2-40B4-BE49-F238E27FC236}">
                <a16:creationId xmlns:a16="http://schemas.microsoft.com/office/drawing/2014/main" id="{C3263BCF-3A81-4DF5-BB97-477D4BF7B7A0}"/>
              </a:ext>
            </a:extLst>
          </p:cNvPr>
          <p:cNvSpPr txBox="1"/>
          <p:nvPr/>
        </p:nvSpPr>
        <p:spPr>
          <a:xfrm>
            <a:off x="6096000" y="4777543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Workspace</a:t>
            </a: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/>
          </a:p>
        </p:txBody>
      </p:sp>
      <p:grpSp>
        <p:nvGrpSpPr>
          <p:cNvPr id="106" name="Google Shape;8075;p67">
            <a:extLst>
              <a:ext uri="{FF2B5EF4-FFF2-40B4-BE49-F238E27FC236}">
                <a16:creationId xmlns:a16="http://schemas.microsoft.com/office/drawing/2014/main" id="{B254E242-860C-4D10-B5F6-F32A78DBA1E8}"/>
              </a:ext>
            </a:extLst>
          </p:cNvPr>
          <p:cNvGrpSpPr/>
          <p:nvPr/>
        </p:nvGrpSpPr>
        <p:grpSpPr>
          <a:xfrm>
            <a:off x="6685398" y="5457418"/>
            <a:ext cx="576035" cy="576072"/>
            <a:chOff x="10408701" y="1261916"/>
            <a:chExt cx="5240335" cy="5240675"/>
          </a:xfrm>
        </p:grpSpPr>
        <p:sp>
          <p:nvSpPr>
            <p:cNvPr id="107" name="Google Shape;8076;p67">
              <a:extLst>
                <a:ext uri="{FF2B5EF4-FFF2-40B4-BE49-F238E27FC236}">
                  <a16:creationId xmlns:a16="http://schemas.microsoft.com/office/drawing/2014/main" id="{5ADA53DE-51FA-465C-AD45-DD5B1A73F552}"/>
                </a:ext>
              </a:extLst>
            </p:cNvPr>
            <p:cNvSpPr/>
            <p:nvPr/>
          </p:nvSpPr>
          <p:spPr>
            <a:xfrm>
              <a:off x="10408701" y="1261916"/>
              <a:ext cx="5240335" cy="5240675"/>
            </a:xfrm>
            <a:custGeom>
              <a:avLst/>
              <a:gdLst/>
              <a:ahLst/>
              <a:cxnLst/>
              <a:rect l="l" t="t" r="r" b="b"/>
              <a:pathLst>
                <a:path w="5240335" h="5240675" extrusionOk="0">
                  <a:moveTo>
                    <a:pt x="1793019" y="0"/>
                  </a:moveTo>
                  <a:lnTo>
                    <a:pt x="3447317" y="0"/>
                  </a:lnTo>
                  <a:cubicBezTo>
                    <a:pt x="4437597" y="0"/>
                    <a:pt x="5240335" y="802854"/>
                    <a:pt x="5240335" y="1793185"/>
                  </a:cubicBezTo>
                  <a:lnTo>
                    <a:pt x="5240335" y="3447491"/>
                  </a:lnTo>
                  <a:cubicBezTo>
                    <a:pt x="5240335" y="4437863"/>
                    <a:pt x="4437556" y="5240676"/>
                    <a:pt x="3447317" y="5240676"/>
                  </a:cubicBezTo>
                  <a:lnTo>
                    <a:pt x="1793019" y="5240676"/>
                  </a:lnTo>
                  <a:cubicBezTo>
                    <a:pt x="802738" y="5240676"/>
                    <a:pt x="0" y="4437801"/>
                    <a:pt x="0" y="3447491"/>
                  </a:cubicBezTo>
                  <a:lnTo>
                    <a:pt x="0" y="1793247"/>
                  </a:lnTo>
                  <a:cubicBezTo>
                    <a:pt x="0" y="802854"/>
                    <a:pt x="802780" y="62"/>
                    <a:pt x="1793019" y="62"/>
                  </a:cubicBezTo>
                </a:path>
              </a:pathLst>
            </a:custGeom>
            <a:solidFill>
              <a:srgbClr val="C1DFA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8" name="Google Shape;8077;p67">
              <a:extLst>
                <a:ext uri="{FF2B5EF4-FFF2-40B4-BE49-F238E27FC236}">
                  <a16:creationId xmlns:a16="http://schemas.microsoft.com/office/drawing/2014/main" id="{509FF063-06AA-4F71-863C-9B4AB7C127C1}"/>
                </a:ext>
              </a:extLst>
            </p:cNvPr>
            <p:cNvSpPr/>
            <p:nvPr/>
          </p:nvSpPr>
          <p:spPr>
            <a:xfrm>
              <a:off x="12934082" y="574349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4"/>
                    <a:pt x="159550" y="205574"/>
                    <a:pt x="102778" y="205574"/>
                  </a:cubicBezTo>
                  <a:cubicBezTo>
                    <a:pt x="46006" y="205574"/>
                    <a:pt x="0" y="159564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9" name="Google Shape;8078;p67">
              <a:extLst>
                <a:ext uri="{FF2B5EF4-FFF2-40B4-BE49-F238E27FC236}">
                  <a16:creationId xmlns:a16="http://schemas.microsoft.com/office/drawing/2014/main" id="{5A5F958D-5FDA-47BA-A6E3-1092AF9EA289}"/>
                </a:ext>
              </a:extLst>
            </p:cNvPr>
            <p:cNvSpPr/>
            <p:nvPr/>
          </p:nvSpPr>
          <p:spPr>
            <a:xfrm>
              <a:off x="12934082" y="1818114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66"/>
                  </a:moveTo>
                  <a:cubicBezTo>
                    <a:pt x="205576" y="159533"/>
                    <a:pt x="159571" y="205562"/>
                    <a:pt x="102798" y="205574"/>
                  </a:cubicBezTo>
                  <a:cubicBezTo>
                    <a:pt x="46026" y="205587"/>
                    <a:pt x="21" y="159575"/>
                    <a:pt x="0" y="102808"/>
                  </a:cubicBezTo>
                  <a:cubicBezTo>
                    <a:pt x="-21" y="46041"/>
                    <a:pt x="45985" y="12"/>
                    <a:pt x="102757" y="0"/>
                  </a:cubicBezTo>
                  <a:cubicBezTo>
                    <a:pt x="102757" y="0"/>
                    <a:pt x="102778" y="0"/>
                    <a:pt x="102778" y="0"/>
                  </a:cubicBezTo>
                  <a:cubicBezTo>
                    <a:pt x="159529" y="-12"/>
                    <a:pt x="205535" y="45989"/>
                    <a:pt x="205555" y="102746"/>
                  </a:cubicBezTo>
                  <a:cubicBezTo>
                    <a:pt x="205555" y="102752"/>
                    <a:pt x="205555" y="102760"/>
                    <a:pt x="205555" y="102766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0" name="Google Shape;8079;p67">
              <a:extLst>
                <a:ext uri="{FF2B5EF4-FFF2-40B4-BE49-F238E27FC236}">
                  <a16:creationId xmlns:a16="http://schemas.microsoft.com/office/drawing/2014/main" id="{14C6BD4B-5F30-4CE5-92D9-FDF6A24B6C96}"/>
                </a:ext>
              </a:extLst>
            </p:cNvPr>
            <p:cNvSpPr/>
            <p:nvPr/>
          </p:nvSpPr>
          <p:spPr>
            <a:xfrm>
              <a:off x="14881516" y="378047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7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7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1" name="Google Shape;8080;p67">
              <a:extLst>
                <a:ext uri="{FF2B5EF4-FFF2-40B4-BE49-F238E27FC236}">
                  <a16:creationId xmlns:a16="http://schemas.microsoft.com/office/drawing/2014/main" id="{622ACD24-CE84-4855-8FB5-E5C82D8F1435}"/>
                </a:ext>
              </a:extLst>
            </p:cNvPr>
            <p:cNvSpPr/>
            <p:nvPr/>
          </p:nvSpPr>
          <p:spPr>
            <a:xfrm>
              <a:off x="10958201" y="378047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52"/>
                    <a:pt x="45964" y="41"/>
                    <a:pt x="102695" y="0"/>
                  </a:cubicBezTo>
                  <a:cubicBezTo>
                    <a:pt x="159457" y="0"/>
                    <a:pt x="205473" y="46010"/>
                    <a:pt x="205473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2" name="Google Shape;8081;p67">
              <a:extLst>
                <a:ext uri="{FF2B5EF4-FFF2-40B4-BE49-F238E27FC236}">
                  <a16:creationId xmlns:a16="http://schemas.microsoft.com/office/drawing/2014/main" id="{8D33DF54-4182-48F4-9D6F-E10F8945F8E1}"/>
                </a:ext>
              </a:extLst>
            </p:cNvPr>
            <p:cNvSpPr/>
            <p:nvPr/>
          </p:nvSpPr>
          <p:spPr>
            <a:xfrm>
              <a:off x="11295582" y="2158819"/>
              <a:ext cx="205576" cy="205574"/>
            </a:xfrm>
            <a:custGeom>
              <a:avLst/>
              <a:gdLst/>
              <a:ahLst/>
              <a:cxnLst/>
              <a:rect l="l" t="t" r="r" b="b"/>
              <a:pathLst>
                <a:path w="205576" h="205574" extrusionOk="0">
                  <a:moveTo>
                    <a:pt x="205555" y="102787"/>
                  </a:moveTo>
                  <a:cubicBezTo>
                    <a:pt x="205555" y="159554"/>
                    <a:pt x="159539" y="205574"/>
                    <a:pt x="102778" y="205574"/>
                  </a:cubicBezTo>
                  <a:cubicBezTo>
                    <a:pt x="46016" y="205574"/>
                    <a:pt x="0" y="159554"/>
                    <a:pt x="0" y="102787"/>
                  </a:cubicBezTo>
                  <a:cubicBezTo>
                    <a:pt x="0" y="46020"/>
                    <a:pt x="46016" y="0"/>
                    <a:pt x="102778" y="0"/>
                  </a:cubicBezTo>
                  <a:cubicBezTo>
                    <a:pt x="102784" y="0"/>
                    <a:pt x="102792" y="0"/>
                    <a:pt x="102798" y="0"/>
                  </a:cubicBezTo>
                  <a:cubicBezTo>
                    <a:pt x="159560" y="0"/>
                    <a:pt x="205576" y="46020"/>
                    <a:pt x="205576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3" name="Google Shape;8082;p67">
              <a:extLst>
                <a:ext uri="{FF2B5EF4-FFF2-40B4-BE49-F238E27FC236}">
                  <a16:creationId xmlns:a16="http://schemas.microsoft.com/office/drawing/2014/main" id="{8A2B621C-2076-4ADE-A0AB-C95C912821B4}"/>
                </a:ext>
              </a:extLst>
            </p:cNvPr>
            <p:cNvSpPr/>
            <p:nvPr/>
          </p:nvSpPr>
          <p:spPr>
            <a:xfrm>
              <a:off x="14540616" y="540415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8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29" y="21"/>
                    <a:pt x="205534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4" name="Google Shape;8083;p67">
              <a:extLst>
                <a:ext uri="{FF2B5EF4-FFF2-40B4-BE49-F238E27FC236}">
                  <a16:creationId xmlns:a16="http://schemas.microsoft.com/office/drawing/2014/main" id="{3C6B3125-2DA5-42D4-864C-311E6FB65298}"/>
                </a:ext>
              </a:extLst>
            </p:cNvPr>
            <p:cNvSpPr/>
            <p:nvPr/>
          </p:nvSpPr>
          <p:spPr>
            <a:xfrm>
              <a:off x="11294630" y="540001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10"/>
                    <a:pt x="46016" y="0"/>
                    <a:pt x="102778" y="0"/>
                  </a:cubicBezTo>
                  <a:cubicBezTo>
                    <a:pt x="159535" y="21"/>
                    <a:pt x="205543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5" name="Google Shape;8084;p67">
              <a:extLst>
                <a:ext uri="{FF2B5EF4-FFF2-40B4-BE49-F238E27FC236}">
                  <a16:creationId xmlns:a16="http://schemas.microsoft.com/office/drawing/2014/main" id="{D13E8D38-E75C-4AE9-8326-1723AD4179AB}"/>
                </a:ext>
              </a:extLst>
            </p:cNvPr>
            <p:cNvSpPr/>
            <p:nvPr/>
          </p:nvSpPr>
          <p:spPr>
            <a:xfrm>
              <a:off x="14541298" y="215304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54"/>
                    <a:pt x="159550" y="205574"/>
                    <a:pt x="102778" y="205574"/>
                  </a:cubicBezTo>
                  <a:cubicBezTo>
                    <a:pt x="46006" y="205574"/>
                    <a:pt x="0" y="159554"/>
                    <a:pt x="0" y="102787"/>
                  </a:cubicBezTo>
                  <a:cubicBezTo>
                    <a:pt x="0" y="46020"/>
                    <a:pt x="46006" y="0"/>
                    <a:pt x="102778" y="0"/>
                  </a:cubicBezTo>
                  <a:cubicBezTo>
                    <a:pt x="159550" y="0"/>
                    <a:pt x="205555" y="4602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6" name="Google Shape;8085;p67">
              <a:extLst>
                <a:ext uri="{FF2B5EF4-FFF2-40B4-BE49-F238E27FC236}">
                  <a16:creationId xmlns:a16="http://schemas.microsoft.com/office/drawing/2014/main" id="{FA56526C-8D98-4541-8CA7-08BDD3AE2EA7}"/>
                </a:ext>
              </a:extLst>
            </p:cNvPr>
            <p:cNvSpPr/>
            <p:nvPr/>
          </p:nvSpPr>
          <p:spPr>
            <a:xfrm>
              <a:off x="11714975" y="2590426"/>
              <a:ext cx="2622507" cy="2622750"/>
            </a:xfrm>
            <a:prstGeom prst="roundRect">
              <a:avLst>
                <a:gd name="adj" fmla="val 16667"/>
              </a:avLst>
            </a:prstGeom>
            <a:solidFill>
              <a:srgbClr val="6BBE4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7" name="Google Shape;8086;p67">
              <a:extLst>
                <a:ext uri="{FF2B5EF4-FFF2-40B4-BE49-F238E27FC236}">
                  <a16:creationId xmlns:a16="http://schemas.microsoft.com/office/drawing/2014/main" id="{F72FB468-323C-47CC-8D16-FBAAC1CBDD0E}"/>
                </a:ext>
              </a:extLst>
            </p:cNvPr>
            <p:cNvSpPr/>
            <p:nvPr/>
          </p:nvSpPr>
          <p:spPr>
            <a:xfrm>
              <a:off x="12410069" y="3261615"/>
              <a:ext cx="1237525" cy="1241772"/>
            </a:xfrm>
            <a:custGeom>
              <a:avLst/>
              <a:gdLst/>
              <a:ahLst/>
              <a:cxnLst/>
              <a:rect l="l" t="t" r="r" b="b"/>
              <a:pathLst>
                <a:path w="1237525" h="1241772" extrusionOk="0">
                  <a:moveTo>
                    <a:pt x="964939" y="1101558"/>
                  </a:moveTo>
                  <a:lnTo>
                    <a:pt x="914419" y="997736"/>
                  </a:lnTo>
                  <a:cubicBezTo>
                    <a:pt x="952909" y="961520"/>
                    <a:pt x="991378" y="925263"/>
                    <a:pt x="1022642" y="876996"/>
                  </a:cubicBezTo>
                  <a:lnTo>
                    <a:pt x="1130865" y="913212"/>
                  </a:lnTo>
                  <a:cubicBezTo>
                    <a:pt x="1157326" y="927706"/>
                    <a:pt x="1188590" y="913212"/>
                    <a:pt x="1198217" y="881841"/>
                  </a:cubicBezTo>
                  <a:lnTo>
                    <a:pt x="1231883" y="782844"/>
                  </a:lnTo>
                  <a:cubicBezTo>
                    <a:pt x="1246376" y="756277"/>
                    <a:pt x="1231883" y="727309"/>
                    <a:pt x="1200619" y="715237"/>
                  </a:cubicBezTo>
                  <a:lnTo>
                    <a:pt x="1087593" y="674196"/>
                  </a:lnTo>
                  <a:cubicBezTo>
                    <a:pt x="1097200" y="628311"/>
                    <a:pt x="1094798" y="570374"/>
                    <a:pt x="1080367" y="517241"/>
                  </a:cubicBezTo>
                  <a:lnTo>
                    <a:pt x="1188590" y="464129"/>
                  </a:lnTo>
                  <a:cubicBezTo>
                    <a:pt x="1212648" y="452057"/>
                    <a:pt x="1224657" y="420645"/>
                    <a:pt x="1212648" y="396522"/>
                  </a:cubicBezTo>
                  <a:lnTo>
                    <a:pt x="1166953" y="297524"/>
                  </a:lnTo>
                  <a:cubicBezTo>
                    <a:pt x="1157326" y="273380"/>
                    <a:pt x="1126062" y="263731"/>
                    <a:pt x="1094798" y="278205"/>
                  </a:cubicBezTo>
                  <a:lnTo>
                    <a:pt x="993801" y="326493"/>
                  </a:lnTo>
                  <a:cubicBezTo>
                    <a:pt x="962537" y="283009"/>
                    <a:pt x="919264" y="249236"/>
                    <a:pt x="873549" y="217845"/>
                  </a:cubicBezTo>
                  <a:lnTo>
                    <a:pt x="914419" y="106776"/>
                  </a:lnTo>
                  <a:cubicBezTo>
                    <a:pt x="919243" y="77786"/>
                    <a:pt x="909616" y="53663"/>
                    <a:pt x="883156" y="39169"/>
                  </a:cubicBezTo>
                  <a:lnTo>
                    <a:pt x="784560" y="2953"/>
                  </a:lnTo>
                  <a:cubicBezTo>
                    <a:pt x="753296" y="-6696"/>
                    <a:pt x="722032" y="7798"/>
                    <a:pt x="712425" y="39169"/>
                  </a:cubicBezTo>
                  <a:lnTo>
                    <a:pt x="676337" y="147837"/>
                  </a:lnTo>
                  <a:cubicBezTo>
                    <a:pt x="621035" y="138167"/>
                    <a:pt x="568135" y="145414"/>
                    <a:pt x="515214" y="159908"/>
                  </a:cubicBezTo>
                  <a:lnTo>
                    <a:pt x="464715" y="46416"/>
                  </a:lnTo>
                  <a:cubicBezTo>
                    <a:pt x="450222" y="24695"/>
                    <a:pt x="423824" y="12623"/>
                    <a:pt x="392560" y="27097"/>
                  </a:cubicBezTo>
                  <a:lnTo>
                    <a:pt x="301170" y="68158"/>
                  </a:lnTo>
                  <a:cubicBezTo>
                    <a:pt x="272308" y="82652"/>
                    <a:pt x="260299" y="114023"/>
                    <a:pt x="272308" y="138167"/>
                  </a:cubicBezTo>
                  <a:lnTo>
                    <a:pt x="325228" y="246814"/>
                  </a:lnTo>
                  <a:cubicBezTo>
                    <a:pt x="281935" y="278205"/>
                    <a:pt x="248269" y="319287"/>
                    <a:pt x="217005" y="367554"/>
                  </a:cubicBezTo>
                  <a:lnTo>
                    <a:pt x="103979" y="326493"/>
                  </a:lnTo>
                  <a:cubicBezTo>
                    <a:pt x="82322" y="316843"/>
                    <a:pt x="51058" y="331338"/>
                    <a:pt x="39049" y="357883"/>
                  </a:cubicBezTo>
                  <a:lnTo>
                    <a:pt x="2961" y="456881"/>
                  </a:lnTo>
                  <a:cubicBezTo>
                    <a:pt x="-6646" y="488273"/>
                    <a:pt x="7785" y="519664"/>
                    <a:pt x="36648" y="524488"/>
                  </a:cubicBezTo>
                  <a:lnTo>
                    <a:pt x="147272" y="565529"/>
                  </a:lnTo>
                  <a:cubicBezTo>
                    <a:pt x="142448" y="616239"/>
                    <a:pt x="144850" y="674196"/>
                    <a:pt x="154478" y="722484"/>
                  </a:cubicBezTo>
                  <a:lnTo>
                    <a:pt x="46317" y="775596"/>
                  </a:lnTo>
                  <a:cubicBezTo>
                    <a:pt x="22279" y="787668"/>
                    <a:pt x="12651" y="819080"/>
                    <a:pt x="27082" y="848069"/>
                  </a:cubicBezTo>
                  <a:lnTo>
                    <a:pt x="67974" y="942242"/>
                  </a:lnTo>
                  <a:cubicBezTo>
                    <a:pt x="82467" y="971232"/>
                    <a:pt x="113648" y="980860"/>
                    <a:pt x="144912" y="968788"/>
                  </a:cubicBezTo>
                  <a:lnTo>
                    <a:pt x="245930" y="918099"/>
                  </a:lnTo>
                  <a:cubicBezTo>
                    <a:pt x="277194" y="961582"/>
                    <a:pt x="318085" y="995354"/>
                    <a:pt x="361358" y="1021921"/>
                  </a:cubicBezTo>
                  <a:lnTo>
                    <a:pt x="330094" y="1135393"/>
                  </a:lnTo>
                  <a:cubicBezTo>
                    <a:pt x="315601" y="1161959"/>
                    <a:pt x="330094" y="1193371"/>
                    <a:pt x="356554" y="1205422"/>
                  </a:cubicBezTo>
                  <a:lnTo>
                    <a:pt x="460077" y="1236813"/>
                  </a:lnTo>
                  <a:cubicBezTo>
                    <a:pt x="486517" y="1251308"/>
                    <a:pt x="512978" y="1231968"/>
                    <a:pt x="527409" y="1205422"/>
                  </a:cubicBezTo>
                  <a:lnTo>
                    <a:pt x="563476" y="1096775"/>
                  </a:lnTo>
                  <a:cubicBezTo>
                    <a:pt x="613975" y="1101600"/>
                    <a:pt x="671699" y="1101600"/>
                    <a:pt x="724599" y="1084703"/>
                  </a:cubicBezTo>
                  <a:lnTo>
                    <a:pt x="770295" y="1193350"/>
                  </a:lnTo>
                  <a:cubicBezTo>
                    <a:pt x="789550" y="1219896"/>
                    <a:pt x="815990" y="1231968"/>
                    <a:pt x="844831" y="1219896"/>
                  </a:cubicBezTo>
                  <a:lnTo>
                    <a:pt x="943427" y="1174031"/>
                  </a:lnTo>
                  <a:cubicBezTo>
                    <a:pt x="965084" y="1157135"/>
                    <a:pt x="977113" y="1130547"/>
                    <a:pt x="965084" y="1101558"/>
                  </a:cubicBezTo>
                  <a:moveTo>
                    <a:pt x="327775" y="761102"/>
                  </a:moveTo>
                  <a:cubicBezTo>
                    <a:pt x="250816" y="596920"/>
                    <a:pt x="318168" y="408594"/>
                    <a:pt x="481693" y="328915"/>
                  </a:cubicBezTo>
                  <a:cubicBezTo>
                    <a:pt x="642816" y="246814"/>
                    <a:pt x="832802" y="319266"/>
                    <a:pt x="912162" y="483448"/>
                  </a:cubicBezTo>
                  <a:cubicBezTo>
                    <a:pt x="984318" y="642888"/>
                    <a:pt x="921790" y="838378"/>
                    <a:pt x="758265" y="915634"/>
                  </a:cubicBezTo>
                  <a:cubicBezTo>
                    <a:pt x="599523" y="990488"/>
                    <a:pt x="407136" y="925304"/>
                    <a:pt x="327775" y="76110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8" name="Google Shape;8087;p67">
              <a:extLst>
                <a:ext uri="{FF2B5EF4-FFF2-40B4-BE49-F238E27FC236}">
                  <a16:creationId xmlns:a16="http://schemas.microsoft.com/office/drawing/2014/main" id="{DD03E3D8-5BF0-43F7-B1B1-E867CBB553F9}"/>
                </a:ext>
              </a:extLst>
            </p:cNvPr>
            <p:cNvSpPr/>
            <p:nvPr/>
          </p:nvSpPr>
          <p:spPr>
            <a:xfrm>
              <a:off x="13365028" y="2907194"/>
              <a:ext cx="287380" cy="287406"/>
            </a:xfrm>
            <a:custGeom>
              <a:avLst/>
              <a:gdLst/>
              <a:ahLst/>
              <a:cxnLst/>
              <a:rect l="l" t="t" r="r" b="b"/>
              <a:pathLst>
                <a:path w="287380" h="287406" extrusionOk="0">
                  <a:moveTo>
                    <a:pt x="143794" y="59945"/>
                  </a:moveTo>
                  <a:cubicBezTo>
                    <a:pt x="190027" y="59945"/>
                    <a:pt x="227523" y="97435"/>
                    <a:pt x="227523" y="143680"/>
                  </a:cubicBezTo>
                  <a:cubicBezTo>
                    <a:pt x="227523" y="189929"/>
                    <a:pt x="190048" y="227420"/>
                    <a:pt x="143794" y="227420"/>
                  </a:cubicBezTo>
                  <a:cubicBezTo>
                    <a:pt x="97560" y="227420"/>
                    <a:pt x="60064" y="189931"/>
                    <a:pt x="60064" y="143685"/>
                  </a:cubicBezTo>
                  <a:cubicBezTo>
                    <a:pt x="60064" y="121481"/>
                    <a:pt x="68884" y="100186"/>
                    <a:pt x="84578" y="84483"/>
                  </a:cubicBezTo>
                  <a:cubicBezTo>
                    <a:pt x="100231" y="68706"/>
                    <a:pt x="121557" y="59867"/>
                    <a:pt x="143794" y="59945"/>
                  </a:cubicBezTo>
                  <a:lnTo>
                    <a:pt x="143794" y="59945"/>
                  </a:lnTo>
                  <a:moveTo>
                    <a:pt x="143794" y="0"/>
                  </a:moveTo>
                  <a:cubicBezTo>
                    <a:pt x="64433" y="-58"/>
                    <a:pt x="62" y="64234"/>
                    <a:pt x="0" y="143600"/>
                  </a:cubicBezTo>
                  <a:cubicBezTo>
                    <a:pt x="-62" y="222966"/>
                    <a:pt x="64226" y="287349"/>
                    <a:pt x="143586" y="287407"/>
                  </a:cubicBezTo>
                  <a:cubicBezTo>
                    <a:pt x="222947" y="287465"/>
                    <a:pt x="287318" y="223173"/>
                    <a:pt x="287380" y="143807"/>
                  </a:cubicBezTo>
                  <a:cubicBezTo>
                    <a:pt x="287380" y="143780"/>
                    <a:pt x="287380" y="143751"/>
                    <a:pt x="287380" y="143724"/>
                  </a:cubicBezTo>
                  <a:cubicBezTo>
                    <a:pt x="287401" y="64387"/>
                    <a:pt x="223134" y="46"/>
                    <a:pt x="143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19" name="Google Shape;8088;p67">
              <a:extLst>
                <a:ext uri="{FF2B5EF4-FFF2-40B4-BE49-F238E27FC236}">
                  <a16:creationId xmlns:a16="http://schemas.microsoft.com/office/drawing/2014/main" id="{47AC18FE-915F-4816-8FB9-E9858E3C0A94}"/>
                </a:ext>
              </a:extLst>
            </p:cNvPr>
            <p:cNvSpPr/>
            <p:nvPr/>
          </p:nvSpPr>
          <p:spPr>
            <a:xfrm>
              <a:off x="13713009" y="4218082"/>
              <a:ext cx="287338" cy="287364"/>
            </a:xfrm>
            <a:custGeom>
              <a:avLst/>
              <a:gdLst/>
              <a:ahLst/>
              <a:cxnLst/>
              <a:rect l="l" t="t" r="r" b="b"/>
              <a:pathLst>
                <a:path w="287338" h="287364" extrusionOk="0">
                  <a:moveTo>
                    <a:pt x="143752" y="60049"/>
                  </a:moveTo>
                  <a:cubicBezTo>
                    <a:pt x="189965" y="60070"/>
                    <a:pt x="227419" y="97548"/>
                    <a:pt x="227399" y="143786"/>
                  </a:cubicBezTo>
                  <a:cubicBezTo>
                    <a:pt x="227378" y="190003"/>
                    <a:pt x="189903" y="227461"/>
                    <a:pt x="143669" y="227440"/>
                  </a:cubicBezTo>
                  <a:cubicBezTo>
                    <a:pt x="97456" y="227420"/>
                    <a:pt x="60002" y="189941"/>
                    <a:pt x="60023" y="143703"/>
                  </a:cubicBezTo>
                  <a:cubicBezTo>
                    <a:pt x="60043" y="121526"/>
                    <a:pt x="68843" y="100261"/>
                    <a:pt x="84537" y="84565"/>
                  </a:cubicBezTo>
                  <a:cubicBezTo>
                    <a:pt x="100189" y="68787"/>
                    <a:pt x="121536" y="59966"/>
                    <a:pt x="143752" y="60049"/>
                  </a:cubicBezTo>
                  <a:lnTo>
                    <a:pt x="143752" y="60049"/>
                  </a:lnTo>
                  <a:moveTo>
                    <a:pt x="143752" y="0"/>
                  </a:moveTo>
                  <a:cubicBezTo>
                    <a:pt x="64412" y="-41"/>
                    <a:pt x="41" y="64252"/>
                    <a:pt x="0" y="143600"/>
                  </a:cubicBezTo>
                  <a:cubicBezTo>
                    <a:pt x="-41" y="222947"/>
                    <a:pt x="64246" y="287324"/>
                    <a:pt x="143586" y="287365"/>
                  </a:cubicBezTo>
                  <a:cubicBezTo>
                    <a:pt x="222926" y="287406"/>
                    <a:pt x="287297" y="223113"/>
                    <a:pt x="287338" y="143765"/>
                  </a:cubicBezTo>
                  <a:cubicBezTo>
                    <a:pt x="287338" y="143745"/>
                    <a:pt x="287338" y="143724"/>
                    <a:pt x="287338" y="143703"/>
                  </a:cubicBezTo>
                  <a:cubicBezTo>
                    <a:pt x="287380" y="64377"/>
                    <a:pt x="223092" y="41"/>
                    <a:pt x="143773" y="0"/>
                  </a:cubicBezTo>
                  <a:cubicBezTo>
                    <a:pt x="143773" y="0"/>
                    <a:pt x="143752" y="0"/>
                    <a:pt x="143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0" name="Google Shape;8089;p67">
              <a:extLst>
                <a:ext uri="{FF2B5EF4-FFF2-40B4-BE49-F238E27FC236}">
                  <a16:creationId xmlns:a16="http://schemas.microsoft.com/office/drawing/2014/main" id="{E23329F3-81E1-455E-84AA-886B30155A53}"/>
                </a:ext>
              </a:extLst>
            </p:cNvPr>
            <p:cNvSpPr/>
            <p:nvPr/>
          </p:nvSpPr>
          <p:spPr>
            <a:xfrm>
              <a:off x="12054178" y="3255063"/>
              <a:ext cx="287379" cy="287406"/>
            </a:xfrm>
            <a:custGeom>
              <a:avLst/>
              <a:gdLst/>
              <a:ahLst/>
              <a:cxnLst/>
              <a:rect l="l" t="t" r="r" b="b"/>
              <a:pathLst>
                <a:path w="287379" h="287406" extrusionOk="0">
                  <a:moveTo>
                    <a:pt x="143794" y="60049"/>
                  </a:moveTo>
                  <a:cubicBezTo>
                    <a:pt x="190035" y="60049"/>
                    <a:pt x="227523" y="97528"/>
                    <a:pt x="227525" y="143786"/>
                  </a:cubicBezTo>
                  <a:cubicBezTo>
                    <a:pt x="227525" y="190024"/>
                    <a:pt x="190039" y="227523"/>
                    <a:pt x="143798" y="227523"/>
                  </a:cubicBezTo>
                  <a:cubicBezTo>
                    <a:pt x="97554" y="227523"/>
                    <a:pt x="60066" y="190044"/>
                    <a:pt x="60066" y="143786"/>
                  </a:cubicBezTo>
                  <a:cubicBezTo>
                    <a:pt x="60066" y="121589"/>
                    <a:pt x="68882" y="100282"/>
                    <a:pt x="84578" y="84586"/>
                  </a:cubicBezTo>
                  <a:cubicBezTo>
                    <a:pt x="100246" y="68829"/>
                    <a:pt x="121569" y="59985"/>
                    <a:pt x="143794" y="60049"/>
                  </a:cubicBezTo>
                  <a:lnTo>
                    <a:pt x="143794" y="60049"/>
                  </a:lnTo>
                  <a:moveTo>
                    <a:pt x="143794" y="0"/>
                  </a:moveTo>
                  <a:cubicBezTo>
                    <a:pt x="64435" y="-58"/>
                    <a:pt x="58" y="64234"/>
                    <a:pt x="0" y="143600"/>
                  </a:cubicBezTo>
                  <a:cubicBezTo>
                    <a:pt x="-58" y="222968"/>
                    <a:pt x="64228" y="287344"/>
                    <a:pt x="143587" y="287407"/>
                  </a:cubicBezTo>
                  <a:cubicBezTo>
                    <a:pt x="222945" y="287469"/>
                    <a:pt x="287322" y="223175"/>
                    <a:pt x="287380" y="143807"/>
                  </a:cubicBezTo>
                  <a:cubicBezTo>
                    <a:pt x="287380" y="143786"/>
                    <a:pt x="287380" y="143745"/>
                    <a:pt x="287380" y="143724"/>
                  </a:cubicBezTo>
                  <a:cubicBezTo>
                    <a:pt x="287403" y="64387"/>
                    <a:pt x="223123" y="46"/>
                    <a:pt x="143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1" name="Google Shape;8090;p67">
              <a:extLst>
                <a:ext uri="{FF2B5EF4-FFF2-40B4-BE49-F238E27FC236}">
                  <a16:creationId xmlns:a16="http://schemas.microsoft.com/office/drawing/2014/main" id="{216BD04C-B9A7-478D-A017-470890170372}"/>
                </a:ext>
              </a:extLst>
            </p:cNvPr>
            <p:cNvSpPr/>
            <p:nvPr/>
          </p:nvSpPr>
          <p:spPr>
            <a:xfrm>
              <a:off x="12402160" y="4566055"/>
              <a:ext cx="287338" cy="287365"/>
            </a:xfrm>
            <a:custGeom>
              <a:avLst/>
              <a:gdLst/>
              <a:ahLst/>
              <a:cxnLst/>
              <a:rect l="l" t="t" r="r" b="b"/>
              <a:pathLst>
                <a:path w="287338" h="287365" extrusionOk="0">
                  <a:moveTo>
                    <a:pt x="143752" y="60049"/>
                  </a:moveTo>
                  <a:cubicBezTo>
                    <a:pt x="189965" y="60070"/>
                    <a:pt x="227419" y="97548"/>
                    <a:pt x="227399" y="143786"/>
                  </a:cubicBezTo>
                  <a:cubicBezTo>
                    <a:pt x="227378" y="190003"/>
                    <a:pt x="189903" y="227461"/>
                    <a:pt x="143669" y="227441"/>
                  </a:cubicBezTo>
                  <a:cubicBezTo>
                    <a:pt x="97457" y="227420"/>
                    <a:pt x="60008" y="189941"/>
                    <a:pt x="60027" y="143703"/>
                  </a:cubicBezTo>
                  <a:cubicBezTo>
                    <a:pt x="60037" y="121527"/>
                    <a:pt x="68853" y="100261"/>
                    <a:pt x="84537" y="84566"/>
                  </a:cubicBezTo>
                  <a:cubicBezTo>
                    <a:pt x="100210" y="68808"/>
                    <a:pt x="121536" y="59966"/>
                    <a:pt x="143752" y="60049"/>
                  </a:cubicBezTo>
                  <a:lnTo>
                    <a:pt x="143752" y="60049"/>
                  </a:lnTo>
                  <a:moveTo>
                    <a:pt x="143752" y="0"/>
                  </a:moveTo>
                  <a:cubicBezTo>
                    <a:pt x="64406" y="-41"/>
                    <a:pt x="46" y="64252"/>
                    <a:pt x="0" y="143600"/>
                  </a:cubicBezTo>
                  <a:cubicBezTo>
                    <a:pt x="-45" y="222947"/>
                    <a:pt x="64240" y="287324"/>
                    <a:pt x="143587" y="287365"/>
                  </a:cubicBezTo>
                  <a:cubicBezTo>
                    <a:pt x="222926" y="287407"/>
                    <a:pt x="287297" y="223113"/>
                    <a:pt x="287338" y="143766"/>
                  </a:cubicBezTo>
                  <a:cubicBezTo>
                    <a:pt x="287338" y="143745"/>
                    <a:pt x="287338" y="143724"/>
                    <a:pt x="287338" y="143703"/>
                  </a:cubicBezTo>
                  <a:cubicBezTo>
                    <a:pt x="287380" y="64377"/>
                    <a:pt x="223092" y="41"/>
                    <a:pt x="143773" y="0"/>
                  </a:cubicBezTo>
                  <a:cubicBezTo>
                    <a:pt x="143773" y="0"/>
                    <a:pt x="143752" y="0"/>
                    <a:pt x="143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2" name="Google Shape;8091;p67">
              <a:extLst>
                <a:ext uri="{FF2B5EF4-FFF2-40B4-BE49-F238E27FC236}">
                  <a16:creationId xmlns:a16="http://schemas.microsoft.com/office/drawing/2014/main" id="{F6BE6AC5-7FFA-43A1-8E57-097A7E8D3A35}"/>
                </a:ext>
              </a:extLst>
            </p:cNvPr>
            <p:cNvSpPr/>
            <p:nvPr/>
          </p:nvSpPr>
          <p:spPr>
            <a:xfrm>
              <a:off x="12878822" y="2795648"/>
              <a:ext cx="296970" cy="238580"/>
            </a:xfrm>
            <a:custGeom>
              <a:avLst/>
              <a:gdLst/>
              <a:ahLst/>
              <a:cxnLst/>
              <a:rect l="l" t="t" r="r" b="b"/>
              <a:pathLst>
                <a:path w="296970" h="238580" extrusionOk="0">
                  <a:moveTo>
                    <a:pt x="170813" y="226571"/>
                  </a:moveTo>
                  <a:lnTo>
                    <a:pt x="292535" y="41413"/>
                  </a:lnTo>
                  <a:cubicBezTo>
                    <a:pt x="300672" y="29117"/>
                    <a:pt x="297297" y="12559"/>
                    <a:pt x="284999" y="4427"/>
                  </a:cubicBezTo>
                  <a:cubicBezTo>
                    <a:pt x="280610" y="1532"/>
                    <a:pt x="275475" y="-8"/>
                    <a:pt x="270237" y="0"/>
                  </a:cubicBezTo>
                  <a:lnTo>
                    <a:pt x="26729" y="0"/>
                  </a:lnTo>
                  <a:cubicBezTo>
                    <a:pt x="11988" y="-21"/>
                    <a:pt x="21" y="11912"/>
                    <a:pt x="0" y="26653"/>
                  </a:cubicBezTo>
                  <a:cubicBezTo>
                    <a:pt x="0" y="31901"/>
                    <a:pt x="1532" y="37036"/>
                    <a:pt x="4431" y="41413"/>
                  </a:cubicBezTo>
                  <a:lnTo>
                    <a:pt x="126236" y="226529"/>
                  </a:lnTo>
                  <a:cubicBezTo>
                    <a:pt x="134311" y="238848"/>
                    <a:pt x="150833" y="242287"/>
                    <a:pt x="163152" y="234211"/>
                  </a:cubicBezTo>
                  <a:cubicBezTo>
                    <a:pt x="166196" y="232213"/>
                    <a:pt x="168805" y="229613"/>
                    <a:pt x="170813" y="2265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3" name="Google Shape;8092;p67">
              <a:extLst>
                <a:ext uri="{FF2B5EF4-FFF2-40B4-BE49-F238E27FC236}">
                  <a16:creationId xmlns:a16="http://schemas.microsoft.com/office/drawing/2014/main" id="{EAF1BF19-4126-4CB7-8A79-FEC852E4CACC}"/>
                </a:ext>
              </a:extLst>
            </p:cNvPr>
            <p:cNvSpPr/>
            <p:nvPr/>
          </p:nvSpPr>
          <p:spPr>
            <a:xfrm>
              <a:off x="13837859" y="3763284"/>
              <a:ext cx="296970" cy="238566"/>
            </a:xfrm>
            <a:custGeom>
              <a:avLst/>
              <a:gdLst/>
              <a:ahLst/>
              <a:cxnLst/>
              <a:rect l="l" t="t" r="r" b="b"/>
              <a:pathLst>
                <a:path w="296970" h="238566" extrusionOk="0">
                  <a:moveTo>
                    <a:pt x="170813" y="226550"/>
                  </a:moveTo>
                  <a:lnTo>
                    <a:pt x="292535" y="41413"/>
                  </a:lnTo>
                  <a:cubicBezTo>
                    <a:pt x="300672" y="29113"/>
                    <a:pt x="297297" y="12569"/>
                    <a:pt x="284999" y="4431"/>
                  </a:cubicBezTo>
                  <a:cubicBezTo>
                    <a:pt x="280610" y="1532"/>
                    <a:pt x="275475" y="0"/>
                    <a:pt x="270237" y="0"/>
                  </a:cubicBezTo>
                  <a:lnTo>
                    <a:pt x="26730" y="0"/>
                  </a:lnTo>
                  <a:cubicBezTo>
                    <a:pt x="11988" y="-21"/>
                    <a:pt x="21" y="11906"/>
                    <a:pt x="0" y="26649"/>
                  </a:cubicBezTo>
                  <a:cubicBezTo>
                    <a:pt x="0" y="31909"/>
                    <a:pt x="1532" y="37044"/>
                    <a:pt x="4431" y="41413"/>
                  </a:cubicBezTo>
                  <a:lnTo>
                    <a:pt x="126215" y="226529"/>
                  </a:lnTo>
                  <a:cubicBezTo>
                    <a:pt x="134311" y="238850"/>
                    <a:pt x="150854" y="242266"/>
                    <a:pt x="163173" y="234191"/>
                  </a:cubicBezTo>
                  <a:cubicBezTo>
                    <a:pt x="166217" y="232182"/>
                    <a:pt x="168805" y="229594"/>
                    <a:pt x="170813" y="2265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4" name="Google Shape;8093;p67">
              <a:extLst>
                <a:ext uri="{FF2B5EF4-FFF2-40B4-BE49-F238E27FC236}">
                  <a16:creationId xmlns:a16="http://schemas.microsoft.com/office/drawing/2014/main" id="{83DEAA8C-725A-4576-B0A9-35EBAFDAAA1C}"/>
                </a:ext>
              </a:extLst>
            </p:cNvPr>
            <p:cNvSpPr/>
            <p:nvPr/>
          </p:nvSpPr>
          <p:spPr>
            <a:xfrm>
              <a:off x="11919851" y="3758750"/>
              <a:ext cx="296940" cy="238575"/>
            </a:xfrm>
            <a:custGeom>
              <a:avLst/>
              <a:gdLst/>
              <a:ahLst/>
              <a:cxnLst/>
              <a:rect l="l" t="t" r="r" b="b"/>
              <a:pathLst>
                <a:path w="296940" h="238575" extrusionOk="0">
                  <a:moveTo>
                    <a:pt x="170809" y="226571"/>
                  </a:moveTo>
                  <a:lnTo>
                    <a:pt x="292511" y="41413"/>
                  </a:lnTo>
                  <a:cubicBezTo>
                    <a:pt x="300641" y="29113"/>
                    <a:pt x="297264" y="12569"/>
                    <a:pt x="284970" y="4431"/>
                  </a:cubicBezTo>
                  <a:cubicBezTo>
                    <a:pt x="280593" y="1532"/>
                    <a:pt x="275460" y="0"/>
                    <a:pt x="270212" y="0"/>
                  </a:cubicBezTo>
                  <a:lnTo>
                    <a:pt x="26705" y="0"/>
                  </a:lnTo>
                  <a:cubicBezTo>
                    <a:pt x="11965" y="0"/>
                    <a:pt x="8" y="11927"/>
                    <a:pt x="0" y="26670"/>
                  </a:cubicBezTo>
                  <a:cubicBezTo>
                    <a:pt x="-4" y="31909"/>
                    <a:pt x="1536" y="37044"/>
                    <a:pt x="4427" y="41413"/>
                  </a:cubicBezTo>
                  <a:lnTo>
                    <a:pt x="126211" y="226529"/>
                  </a:lnTo>
                  <a:cubicBezTo>
                    <a:pt x="134298" y="238850"/>
                    <a:pt x="150843" y="242287"/>
                    <a:pt x="163167" y="234191"/>
                  </a:cubicBezTo>
                  <a:cubicBezTo>
                    <a:pt x="166206" y="232203"/>
                    <a:pt x="168807" y="229615"/>
                    <a:pt x="170809" y="2265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5" name="Google Shape;8094;p67">
              <a:extLst>
                <a:ext uri="{FF2B5EF4-FFF2-40B4-BE49-F238E27FC236}">
                  <a16:creationId xmlns:a16="http://schemas.microsoft.com/office/drawing/2014/main" id="{BFEB8A44-1924-4C1A-A895-35BD89373ACA}"/>
                </a:ext>
              </a:extLst>
            </p:cNvPr>
            <p:cNvSpPr/>
            <p:nvPr/>
          </p:nvSpPr>
          <p:spPr>
            <a:xfrm>
              <a:off x="12876606" y="4721147"/>
              <a:ext cx="296970" cy="238575"/>
            </a:xfrm>
            <a:custGeom>
              <a:avLst/>
              <a:gdLst/>
              <a:ahLst/>
              <a:cxnLst/>
              <a:rect l="l" t="t" r="r" b="b"/>
              <a:pathLst>
                <a:path w="296970" h="238575" extrusionOk="0">
                  <a:moveTo>
                    <a:pt x="170813" y="226571"/>
                  </a:moveTo>
                  <a:lnTo>
                    <a:pt x="292535" y="41413"/>
                  </a:lnTo>
                  <a:cubicBezTo>
                    <a:pt x="300672" y="29114"/>
                    <a:pt x="297298" y="12569"/>
                    <a:pt x="284999" y="4431"/>
                  </a:cubicBezTo>
                  <a:cubicBezTo>
                    <a:pt x="280610" y="1532"/>
                    <a:pt x="275475" y="-21"/>
                    <a:pt x="270216" y="0"/>
                  </a:cubicBezTo>
                  <a:lnTo>
                    <a:pt x="26730" y="0"/>
                  </a:lnTo>
                  <a:cubicBezTo>
                    <a:pt x="11988" y="-21"/>
                    <a:pt x="21" y="11906"/>
                    <a:pt x="0" y="26649"/>
                  </a:cubicBezTo>
                  <a:cubicBezTo>
                    <a:pt x="0" y="31909"/>
                    <a:pt x="1532" y="37044"/>
                    <a:pt x="4431" y="41413"/>
                  </a:cubicBezTo>
                  <a:lnTo>
                    <a:pt x="126215" y="226530"/>
                  </a:lnTo>
                  <a:cubicBezTo>
                    <a:pt x="134311" y="238850"/>
                    <a:pt x="150854" y="242287"/>
                    <a:pt x="163173" y="234191"/>
                  </a:cubicBezTo>
                  <a:cubicBezTo>
                    <a:pt x="166217" y="232203"/>
                    <a:pt x="168805" y="229615"/>
                    <a:pt x="170813" y="2265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6" name="Google Shape;8095;p67">
              <a:extLst>
                <a:ext uri="{FF2B5EF4-FFF2-40B4-BE49-F238E27FC236}">
                  <a16:creationId xmlns:a16="http://schemas.microsoft.com/office/drawing/2014/main" id="{C35BFF76-D459-4300-91B2-C51DA00E8A80}"/>
                </a:ext>
              </a:extLst>
            </p:cNvPr>
            <p:cNvSpPr/>
            <p:nvPr/>
          </p:nvSpPr>
          <p:spPr>
            <a:xfrm>
              <a:off x="13728373" y="3272146"/>
              <a:ext cx="261209" cy="261233"/>
            </a:xfrm>
            <a:custGeom>
              <a:avLst/>
              <a:gdLst/>
              <a:ahLst/>
              <a:cxnLst/>
              <a:rect l="l" t="t" r="r" b="b"/>
              <a:pathLst>
                <a:path w="261209" h="261233" extrusionOk="0">
                  <a:moveTo>
                    <a:pt x="215059" y="0"/>
                  </a:moveTo>
                  <a:cubicBezTo>
                    <a:pt x="240547" y="0"/>
                    <a:pt x="261209" y="0"/>
                    <a:pt x="261209" y="0"/>
                  </a:cubicBezTo>
                  <a:lnTo>
                    <a:pt x="261209" y="261233"/>
                  </a:lnTo>
                  <a:cubicBezTo>
                    <a:pt x="261209" y="261233"/>
                    <a:pt x="240547" y="261233"/>
                    <a:pt x="215059" y="261233"/>
                  </a:cubicBezTo>
                  <a:lnTo>
                    <a:pt x="46151" y="261233"/>
                  </a:lnTo>
                  <a:cubicBezTo>
                    <a:pt x="20662" y="261233"/>
                    <a:pt x="0" y="261233"/>
                    <a:pt x="0" y="261233"/>
                  </a:cubicBezTo>
                  <a:lnTo>
                    <a:pt x="0" y="0"/>
                  </a:lnTo>
                  <a:cubicBezTo>
                    <a:pt x="0" y="0"/>
                    <a:pt x="20662" y="0"/>
                    <a:pt x="46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7" name="Google Shape;8096;p67">
              <a:extLst>
                <a:ext uri="{FF2B5EF4-FFF2-40B4-BE49-F238E27FC236}">
                  <a16:creationId xmlns:a16="http://schemas.microsoft.com/office/drawing/2014/main" id="{9CB44794-E3A0-4A83-BE9A-66D69D6106E9}"/>
                </a:ext>
              </a:extLst>
            </p:cNvPr>
            <p:cNvSpPr/>
            <p:nvPr/>
          </p:nvSpPr>
          <p:spPr>
            <a:xfrm>
              <a:off x="13374283" y="4581482"/>
              <a:ext cx="261209" cy="261233"/>
            </a:xfrm>
            <a:custGeom>
              <a:avLst/>
              <a:gdLst/>
              <a:ahLst/>
              <a:cxnLst/>
              <a:rect l="l" t="t" r="r" b="b"/>
              <a:pathLst>
                <a:path w="261209" h="261233" extrusionOk="0">
                  <a:moveTo>
                    <a:pt x="215059" y="0"/>
                  </a:moveTo>
                  <a:cubicBezTo>
                    <a:pt x="240547" y="0"/>
                    <a:pt x="261209" y="0"/>
                    <a:pt x="261209" y="0"/>
                  </a:cubicBezTo>
                  <a:lnTo>
                    <a:pt x="261209" y="261234"/>
                  </a:lnTo>
                  <a:cubicBezTo>
                    <a:pt x="261209" y="261234"/>
                    <a:pt x="240547" y="261234"/>
                    <a:pt x="215059" y="261234"/>
                  </a:cubicBezTo>
                  <a:lnTo>
                    <a:pt x="46151" y="261234"/>
                  </a:lnTo>
                  <a:cubicBezTo>
                    <a:pt x="20662" y="261234"/>
                    <a:pt x="0" y="261234"/>
                    <a:pt x="0" y="261234"/>
                  </a:cubicBezTo>
                  <a:lnTo>
                    <a:pt x="0" y="0"/>
                  </a:lnTo>
                  <a:cubicBezTo>
                    <a:pt x="0" y="0"/>
                    <a:pt x="20662" y="0"/>
                    <a:pt x="46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8" name="Google Shape;8097;p67">
              <a:extLst>
                <a:ext uri="{FF2B5EF4-FFF2-40B4-BE49-F238E27FC236}">
                  <a16:creationId xmlns:a16="http://schemas.microsoft.com/office/drawing/2014/main" id="{3A29AF06-3F5E-4102-BA9C-333A37200288}"/>
                </a:ext>
              </a:extLst>
            </p:cNvPr>
            <p:cNvSpPr/>
            <p:nvPr/>
          </p:nvSpPr>
          <p:spPr>
            <a:xfrm>
              <a:off x="12419159" y="2918003"/>
              <a:ext cx="261209" cy="261233"/>
            </a:xfrm>
            <a:custGeom>
              <a:avLst/>
              <a:gdLst/>
              <a:ahLst/>
              <a:cxnLst/>
              <a:rect l="l" t="t" r="r" b="b"/>
              <a:pathLst>
                <a:path w="261209" h="261233" extrusionOk="0">
                  <a:moveTo>
                    <a:pt x="215059" y="0"/>
                  </a:moveTo>
                  <a:cubicBezTo>
                    <a:pt x="240547" y="0"/>
                    <a:pt x="261209" y="0"/>
                    <a:pt x="261209" y="0"/>
                  </a:cubicBezTo>
                  <a:lnTo>
                    <a:pt x="261209" y="261233"/>
                  </a:lnTo>
                  <a:cubicBezTo>
                    <a:pt x="261209" y="261233"/>
                    <a:pt x="240547" y="261233"/>
                    <a:pt x="215059" y="261233"/>
                  </a:cubicBezTo>
                  <a:lnTo>
                    <a:pt x="46151" y="261233"/>
                  </a:lnTo>
                  <a:cubicBezTo>
                    <a:pt x="20662" y="261233"/>
                    <a:pt x="0" y="261233"/>
                    <a:pt x="0" y="261233"/>
                  </a:cubicBezTo>
                  <a:lnTo>
                    <a:pt x="0" y="0"/>
                  </a:lnTo>
                  <a:cubicBezTo>
                    <a:pt x="0" y="0"/>
                    <a:pt x="20662" y="0"/>
                    <a:pt x="46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29" name="Google Shape;8098;p67">
              <a:extLst>
                <a:ext uri="{FF2B5EF4-FFF2-40B4-BE49-F238E27FC236}">
                  <a16:creationId xmlns:a16="http://schemas.microsoft.com/office/drawing/2014/main" id="{24BCD7AF-D42C-4843-8D21-3D5C0419A79B}"/>
                </a:ext>
              </a:extLst>
            </p:cNvPr>
            <p:cNvSpPr/>
            <p:nvPr/>
          </p:nvSpPr>
          <p:spPr>
            <a:xfrm>
              <a:off x="12065089" y="4227939"/>
              <a:ext cx="261209" cy="261233"/>
            </a:xfrm>
            <a:custGeom>
              <a:avLst/>
              <a:gdLst/>
              <a:ahLst/>
              <a:cxnLst/>
              <a:rect l="l" t="t" r="r" b="b"/>
              <a:pathLst>
                <a:path w="261209" h="261233" extrusionOk="0">
                  <a:moveTo>
                    <a:pt x="215059" y="0"/>
                  </a:moveTo>
                  <a:cubicBezTo>
                    <a:pt x="240547" y="0"/>
                    <a:pt x="261209" y="0"/>
                    <a:pt x="261209" y="0"/>
                  </a:cubicBezTo>
                  <a:lnTo>
                    <a:pt x="261209" y="261234"/>
                  </a:lnTo>
                  <a:cubicBezTo>
                    <a:pt x="261209" y="261234"/>
                    <a:pt x="240547" y="261234"/>
                    <a:pt x="215059" y="261234"/>
                  </a:cubicBezTo>
                  <a:lnTo>
                    <a:pt x="46151" y="261234"/>
                  </a:lnTo>
                  <a:cubicBezTo>
                    <a:pt x="20662" y="261234"/>
                    <a:pt x="0" y="261234"/>
                    <a:pt x="0" y="261234"/>
                  </a:cubicBezTo>
                  <a:lnTo>
                    <a:pt x="0" y="0"/>
                  </a:lnTo>
                  <a:cubicBezTo>
                    <a:pt x="0" y="0"/>
                    <a:pt x="20662" y="0"/>
                    <a:pt x="46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30" name="Google Shape;8099;p67">
            <a:extLst>
              <a:ext uri="{FF2B5EF4-FFF2-40B4-BE49-F238E27FC236}">
                <a16:creationId xmlns:a16="http://schemas.microsoft.com/office/drawing/2014/main" id="{C476FC5F-73A9-4E1F-BB42-ED18325EF8F7}"/>
              </a:ext>
            </a:extLst>
          </p:cNvPr>
          <p:cNvSpPr/>
          <p:nvPr/>
        </p:nvSpPr>
        <p:spPr>
          <a:xfrm>
            <a:off x="6744679" y="6031714"/>
            <a:ext cx="44884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Workspace</a:t>
            </a:r>
            <a:endParaRPr sz="7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31" name="Group 130">
            <a:extLst>
              <a:ext uri="{FF2B5EF4-FFF2-40B4-BE49-F238E27FC236}">
                <a16:creationId xmlns:a16="http://schemas.microsoft.com/office/drawing/2014/main" id="{89C03E21-85D8-4923-AE31-74BBA399D147}"/>
              </a:ext>
            </a:extLst>
          </p:cNvPr>
          <p:cNvGrpSpPr/>
          <p:nvPr/>
        </p:nvGrpSpPr>
        <p:grpSpPr>
          <a:xfrm>
            <a:off x="1409766" y="2311965"/>
            <a:ext cx="403808" cy="403807"/>
            <a:chOff x="1409766" y="2311965"/>
            <a:chExt cx="403808" cy="403807"/>
          </a:xfrm>
        </p:grpSpPr>
        <p:sp>
          <p:nvSpPr>
            <p:cNvPr id="132" name="Graphic 66">
              <a:extLst>
                <a:ext uri="{FF2B5EF4-FFF2-40B4-BE49-F238E27FC236}">
                  <a16:creationId xmlns:a16="http://schemas.microsoft.com/office/drawing/2014/main" id="{A986069B-7DD2-47B3-94FF-D6DBF25D29A5}"/>
                </a:ext>
              </a:extLst>
            </p:cNvPr>
            <p:cNvSpPr/>
            <p:nvPr/>
          </p:nvSpPr>
          <p:spPr>
            <a:xfrm>
              <a:off x="1409766" y="2311965"/>
              <a:ext cx="403808" cy="403807"/>
            </a:xfrm>
            <a:custGeom>
              <a:avLst/>
              <a:gdLst>
                <a:gd name="connsiteX0" fmla="*/ 403808 w 403808"/>
                <a:gd name="connsiteY0" fmla="*/ 201904 h 403807"/>
                <a:gd name="connsiteX1" fmla="*/ 201904 w 403808"/>
                <a:gd name="connsiteY1" fmla="*/ 403808 h 403807"/>
                <a:gd name="connsiteX2" fmla="*/ 0 w 403808"/>
                <a:gd name="connsiteY2" fmla="*/ 201904 h 403807"/>
                <a:gd name="connsiteX3" fmla="*/ 201904 w 403808"/>
                <a:gd name="connsiteY3" fmla="*/ 0 h 403807"/>
                <a:gd name="connsiteX4" fmla="*/ 403808 w 403808"/>
                <a:gd name="connsiteY4" fmla="*/ 201904 h 40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808" h="403807">
                  <a:moveTo>
                    <a:pt x="403808" y="201904"/>
                  </a:moveTo>
                  <a:cubicBezTo>
                    <a:pt x="403808" y="313412"/>
                    <a:pt x="313413" y="403808"/>
                    <a:pt x="201904" y="403808"/>
                  </a:cubicBezTo>
                  <a:cubicBezTo>
                    <a:pt x="90396" y="403808"/>
                    <a:pt x="0" y="313412"/>
                    <a:pt x="0" y="201904"/>
                  </a:cubicBezTo>
                  <a:cubicBezTo>
                    <a:pt x="0" y="90395"/>
                    <a:pt x="90396" y="0"/>
                    <a:pt x="201904" y="0"/>
                  </a:cubicBezTo>
                  <a:cubicBezTo>
                    <a:pt x="313413" y="0"/>
                    <a:pt x="403808" y="90395"/>
                    <a:pt x="403808" y="201904"/>
                  </a:cubicBezTo>
                  <a:close/>
                </a:path>
              </a:pathLst>
            </a:custGeom>
            <a:solidFill>
              <a:srgbClr val="999999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33" name="Graphic 66">
              <a:extLst>
                <a:ext uri="{FF2B5EF4-FFF2-40B4-BE49-F238E27FC236}">
                  <a16:creationId xmlns:a16="http://schemas.microsoft.com/office/drawing/2014/main" id="{86882A15-5CD9-4C32-9E61-80AEB3E62857}"/>
                </a:ext>
              </a:extLst>
            </p:cNvPr>
            <p:cNvGrpSpPr/>
            <p:nvPr/>
          </p:nvGrpSpPr>
          <p:grpSpPr>
            <a:xfrm>
              <a:off x="1469695" y="2415908"/>
              <a:ext cx="299181" cy="203601"/>
              <a:chOff x="1469695" y="2415908"/>
              <a:chExt cx="299181" cy="203601"/>
            </a:xfrm>
            <a:solidFill>
              <a:srgbClr val="FFFFFF"/>
            </a:solidFill>
          </p:grpSpPr>
          <p:grpSp>
            <p:nvGrpSpPr>
              <p:cNvPr id="134" name="Graphic 66">
                <a:extLst>
                  <a:ext uri="{FF2B5EF4-FFF2-40B4-BE49-F238E27FC236}">
                    <a16:creationId xmlns:a16="http://schemas.microsoft.com/office/drawing/2014/main" id="{C1BA4C2B-3A44-40B7-87E1-2A1CB7BC4266}"/>
                  </a:ext>
                </a:extLst>
              </p:cNvPr>
              <p:cNvGrpSpPr/>
              <p:nvPr/>
            </p:nvGrpSpPr>
            <p:grpSpPr>
              <a:xfrm>
                <a:off x="1469695" y="2415908"/>
                <a:ext cx="258274" cy="183206"/>
                <a:chOff x="1469695" y="2415908"/>
                <a:chExt cx="258274" cy="183206"/>
              </a:xfrm>
              <a:solidFill>
                <a:srgbClr val="FFFFFF"/>
              </a:solidFill>
            </p:grpSpPr>
            <p:sp>
              <p:nvSpPr>
                <p:cNvPr id="136" name="Graphic 66">
                  <a:extLst>
                    <a:ext uri="{FF2B5EF4-FFF2-40B4-BE49-F238E27FC236}">
                      <a16:creationId xmlns:a16="http://schemas.microsoft.com/office/drawing/2014/main" id="{58A52CFD-C697-43C7-BB23-9E166043CB8F}"/>
                    </a:ext>
                  </a:extLst>
                </p:cNvPr>
                <p:cNvSpPr/>
                <p:nvPr/>
              </p:nvSpPr>
              <p:spPr>
                <a:xfrm>
                  <a:off x="1469695" y="2415908"/>
                  <a:ext cx="258274" cy="183206"/>
                </a:xfrm>
                <a:custGeom>
                  <a:avLst/>
                  <a:gdLst>
                    <a:gd name="connsiteX0" fmla="*/ 53196 w 258274"/>
                    <a:gd name="connsiteY0" fmla="*/ 28096 h 183206"/>
                    <a:gd name="connsiteX1" fmla="*/ 258275 w 258274"/>
                    <a:gd name="connsiteY1" fmla="*/ 28096 h 183206"/>
                    <a:gd name="connsiteX2" fmla="*/ 258275 w 258274"/>
                    <a:gd name="connsiteY2" fmla="*/ 9621 h 183206"/>
                    <a:gd name="connsiteX3" fmla="*/ 248252 w 258274"/>
                    <a:gd name="connsiteY3" fmla="*/ 0 h 183206"/>
                    <a:gd name="connsiteX4" fmla="*/ 191971 w 258274"/>
                    <a:gd name="connsiteY4" fmla="*/ 0 h 183206"/>
                    <a:gd name="connsiteX5" fmla="*/ 185417 w 258274"/>
                    <a:gd name="connsiteY5" fmla="*/ 2309 h 183206"/>
                    <a:gd name="connsiteX6" fmla="*/ 169996 w 258274"/>
                    <a:gd name="connsiteY6" fmla="*/ 16166 h 183206"/>
                    <a:gd name="connsiteX7" fmla="*/ 163442 w 258274"/>
                    <a:gd name="connsiteY7" fmla="*/ 18475 h 183206"/>
                    <a:gd name="connsiteX8" fmla="*/ 10792 w 258274"/>
                    <a:gd name="connsiteY8" fmla="*/ 18475 h 183206"/>
                    <a:gd name="connsiteX9" fmla="*/ 0 w 258274"/>
                    <a:gd name="connsiteY9" fmla="*/ 29252 h 183206"/>
                    <a:gd name="connsiteX10" fmla="*/ 0 w 258274"/>
                    <a:gd name="connsiteY10" fmla="*/ 183206 h 183206"/>
                    <a:gd name="connsiteX11" fmla="*/ 35466 w 258274"/>
                    <a:gd name="connsiteY11" fmla="*/ 41569 h 183206"/>
                    <a:gd name="connsiteX12" fmla="*/ 53196 w 258274"/>
                    <a:gd name="connsiteY12" fmla="*/ 28096 h 18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8274" h="183206">
                      <a:moveTo>
                        <a:pt x="53196" y="28096"/>
                      </a:moveTo>
                      <a:lnTo>
                        <a:pt x="258275" y="28096"/>
                      </a:lnTo>
                      <a:lnTo>
                        <a:pt x="258275" y="9621"/>
                      </a:lnTo>
                      <a:cubicBezTo>
                        <a:pt x="258275" y="4232"/>
                        <a:pt x="253650" y="0"/>
                        <a:pt x="248252" y="0"/>
                      </a:cubicBezTo>
                      <a:lnTo>
                        <a:pt x="191971" y="0"/>
                      </a:lnTo>
                      <a:cubicBezTo>
                        <a:pt x="189659" y="0"/>
                        <a:pt x="187346" y="770"/>
                        <a:pt x="185417" y="2309"/>
                      </a:cubicBezTo>
                      <a:lnTo>
                        <a:pt x="169996" y="16166"/>
                      </a:lnTo>
                      <a:cubicBezTo>
                        <a:pt x="168454" y="17705"/>
                        <a:pt x="165755" y="18475"/>
                        <a:pt x="163442" y="18475"/>
                      </a:cubicBezTo>
                      <a:lnTo>
                        <a:pt x="10792" y="18475"/>
                      </a:lnTo>
                      <a:cubicBezTo>
                        <a:pt x="5011" y="18475"/>
                        <a:pt x="0" y="23094"/>
                        <a:pt x="0" y="29252"/>
                      </a:cubicBezTo>
                      <a:lnTo>
                        <a:pt x="0" y="183206"/>
                      </a:lnTo>
                      <a:lnTo>
                        <a:pt x="35466" y="41569"/>
                      </a:lnTo>
                      <a:cubicBezTo>
                        <a:pt x="37389" y="33868"/>
                        <a:pt x="45099" y="28096"/>
                        <a:pt x="53196" y="280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7" name="Graphic 66">
                  <a:extLst>
                    <a:ext uri="{FF2B5EF4-FFF2-40B4-BE49-F238E27FC236}">
                      <a16:creationId xmlns:a16="http://schemas.microsoft.com/office/drawing/2014/main" id="{B5172987-4847-412F-8632-452863769A1B}"/>
                    </a:ext>
                  </a:extLst>
                </p:cNvPr>
                <p:cNvSpPr/>
                <p:nvPr/>
              </p:nvSpPr>
              <p:spPr>
                <a:xfrm>
                  <a:off x="1656101" y="2531948"/>
                  <a:ext cx="13859" cy="18292"/>
                </a:xfrm>
                <a:custGeom>
                  <a:avLst/>
                  <a:gdLst>
                    <a:gd name="connsiteX0" fmla="*/ 6931 w 13859"/>
                    <a:gd name="connsiteY0" fmla="*/ 0 h 18292"/>
                    <a:gd name="connsiteX1" fmla="*/ 0 w 13859"/>
                    <a:gd name="connsiteY1" fmla="*/ 8764 h 18292"/>
                    <a:gd name="connsiteX2" fmla="*/ 6931 w 13859"/>
                    <a:gd name="connsiteY2" fmla="*/ 18293 h 18292"/>
                    <a:gd name="connsiteX3" fmla="*/ 13859 w 13859"/>
                    <a:gd name="connsiteY3" fmla="*/ 8764 h 18292"/>
                    <a:gd name="connsiteX4" fmla="*/ 6931 w 13859"/>
                    <a:gd name="connsiteY4" fmla="*/ 0 h 1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9" h="18292">
                      <a:moveTo>
                        <a:pt x="6931" y="0"/>
                      </a:moveTo>
                      <a:cubicBezTo>
                        <a:pt x="3079" y="0"/>
                        <a:pt x="0" y="3048"/>
                        <a:pt x="0" y="8764"/>
                      </a:cubicBezTo>
                      <a:cubicBezTo>
                        <a:pt x="0" y="16005"/>
                        <a:pt x="3079" y="18293"/>
                        <a:pt x="6931" y="18293"/>
                      </a:cubicBezTo>
                      <a:cubicBezTo>
                        <a:pt x="10780" y="18293"/>
                        <a:pt x="13859" y="15244"/>
                        <a:pt x="13859" y="8764"/>
                      </a:cubicBezTo>
                      <a:cubicBezTo>
                        <a:pt x="13859" y="2668"/>
                        <a:pt x="11167" y="0"/>
                        <a:pt x="693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8" name="Graphic 66">
                  <a:extLst>
                    <a:ext uri="{FF2B5EF4-FFF2-40B4-BE49-F238E27FC236}">
                      <a16:creationId xmlns:a16="http://schemas.microsoft.com/office/drawing/2014/main" id="{E9A28A79-A5B3-4AA8-A82C-1556147B481A}"/>
                    </a:ext>
                  </a:extLst>
                </p:cNvPr>
                <p:cNvSpPr/>
                <p:nvPr/>
              </p:nvSpPr>
              <p:spPr>
                <a:xfrm>
                  <a:off x="1619622" y="2531948"/>
                  <a:ext cx="13664" cy="18292"/>
                </a:xfrm>
                <a:custGeom>
                  <a:avLst/>
                  <a:gdLst>
                    <a:gd name="connsiteX0" fmla="*/ 7027 w 13664"/>
                    <a:gd name="connsiteY0" fmla="*/ 0 h 18292"/>
                    <a:gd name="connsiteX1" fmla="*/ 0 w 13664"/>
                    <a:gd name="connsiteY1" fmla="*/ 8764 h 18292"/>
                    <a:gd name="connsiteX2" fmla="*/ 6637 w 13664"/>
                    <a:gd name="connsiteY2" fmla="*/ 18293 h 18292"/>
                    <a:gd name="connsiteX3" fmla="*/ 13665 w 13664"/>
                    <a:gd name="connsiteY3" fmla="*/ 8764 h 18292"/>
                    <a:gd name="connsiteX4" fmla="*/ 7027 w 13664"/>
                    <a:gd name="connsiteY4" fmla="*/ 0 h 1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4" h="18292">
                      <a:moveTo>
                        <a:pt x="7027" y="0"/>
                      </a:moveTo>
                      <a:cubicBezTo>
                        <a:pt x="3122" y="0"/>
                        <a:pt x="0" y="3048"/>
                        <a:pt x="0" y="8764"/>
                      </a:cubicBezTo>
                      <a:cubicBezTo>
                        <a:pt x="0" y="16005"/>
                        <a:pt x="2733" y="18293"/>
                        <a:pt x="6637" y="18293"/>
                      </a:cubicBezTo>
                      <a:cubicBezTo>
                        <a:pt x="10932" y="18293"/>
                        <a:pt x="13665" y="15244"/>
                        <a:pt x="13665" y="8764"/>
                      </a:cubicBezTo>
                      <a:cubicBezTo>
                        <a:pt x="13665" y="2668"/>
                        <a:pt x="10932" y="0"/>
                        <a:pt x="70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139" name="Graphic 66">
                  <a:extLst>
                    <a:ext uri="{FF2B5EF4-FFF2-40B4-BE49-F238E27FC236}">
                      <a16:creationId xmlns:a16="http://schemas.microsoft.com/office/drawing/2014/main" id="{1820B4B6-0CCB-470E-A0A6-FBBE7C1F331E}"/>
                    </a:ext>
                  </a:extLst>
                </p:cNvPr>
                <p:cNvSpPr/>
                <p:nvPr/>
              </p:nvSpPr>
              <p:spPr>
                <a:xfrm>
                  <a:off x="1581970" y="2522602"/>
                  <a:ext cx="10733" cy="17723"/>
                </a:xfrm>
                <a:custGeom>
                  <a:avLst/>
                  <a:gdLst>
                    <a:gd name="connsiteX0" fmla="*/ 0 w 10733"/>
                    <a:gd name="connsiteY0" fmla="*/ 17724 h 17723"/>
                    <a:gd name="connsiteX1" fmla="*/ 10734 w 10733"/>
                    <a:gd name="connsiteY1" fmla="*/ 17724 h 17723"/>
                    <a:gd name="connsiteX2" fmla="*/ 5691 w 10733"/>
                    <a:gd name="connsiteY2" fmla="*/ 0 h 17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733" h="17723">
                      <a:moveTo>
                        <a:pt x="0" y="17724"/>
                      </a:moveTo>
                      <a:lnTo>
                        <a:pt x="10734" y="17724"/>
                      </a:lnTo>
                      <a:lnTo>
                        <a:pt x="56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135" name="Graphic 66">
                <a:extLst>
                  <a:ext uri="{FF2B5EF4-FFF2-40B4-BE49-F238E27FC236}">
                    <a16:creationId xmlns:a16="http://schemas.microsoft.com/office/drawing/2014/main" id="{2BAF6198-C5CD-4919-96CE-1136005E92EB}"/>
                  </a:ext>
                </a:extLst>
              </p:cNvPr>
              <p:cNvSpPr/>
              <p:nvPr/>
            </p:nvSpPr>
            <p:spPr>
              <a:xfrm>
                <a:off x="1482267" y="2458821"/>
                <a:ext cx="286609" cy="160687"/>
              </a:xfrm>
              <a:custGeom>
                <a:avLst/>
                <a:gdLst>
                  <a:gd name="connsiteX0" fmla="*/ 286424 w 286609"/>
                  <a:gd name="connsiteY0" fmla="*/ 4183 h 160687"/>
                  <a:gd name="connsiteX1" fmla="*/ 286446 w 286609"/>
                  <a:gd name="connsiteY1" fmla="*/ 4109 h 160687"/>
                  <a:gd name="connsiteX2" fmla="*/ 286097 w 286609"/>
                  <a:gd name="connsiteY2" fmla="*/ 1447 h 160687"/>
                  <a:gd name="connsiteX3" fmla="*/ 282427 w 286609"/>
                  <a:gd name="connsiteY3" fmla="*/ 0 h 160687"/>
                  <a:gd name="connsiteX4" fmla="*/ 46189 w 286609"/>
                  <a:gd name="connsiteY4" fmla="*/ 0 h 160687"/>
                  <a:gd name="connsiteX5" fmla="*/ 37619 w 286609"/>
                  <a:gd name="connsiteY5" fmla="*/ 6356 h 160687"/>
                  <a:gd name="connsiteX6" fmla="*/ 37603 w 286609"/>
                  <a:gd name="connsiteY6" fmla="*/ 6430 h 160687"/>
                  <a:gd name="connsiteX7" fmla="*/ 37585 w 286609"/>
                  <a:gd name="connsiteY7" fmla="*/ 6505 h 160687"/>
                  <a:gd name="connsiteX8" fmla="*/ 202 w 286609"/>
                  <a:gd name="connsiteY8" fmla="*/ 156425 h 160687"/>
                  <a:gd name="connsiteX9" fmla="*/ 184 w 286609"/>
                  <a:gd name="connsiteY9" fmla="*/ 156502 h 160687"/>
                  <a:gd name="connsiteX10" fmla="*/ 162 w 286609"/>
                  <a:gd name="connsiteY10" fmla="*/ 156579 h 160687"/>
                  <a:gd name="connsiteX11" fmla="*/ 533 w 286609"/>
                  <a:gd name="connsiteY11" fmla="*/ 159324 h 160687"/>
                  <a:gd name="connsiteX12" fmla="*/ 3795 w 286609"/>
                  <a:gd name="connsiteY12" fmla="*/ 160688 h 160687"/>
                  <a:gd name="connsiteX13" fmla="*/ 240416 w 286609"/>
                  <a:gd name="connsiteY13" fmla="*/ 160688 h 160687"/>
                  <a:gd name="connsiteX14" fmla="*/ 248986 w 286609"/>
                  <a:gd name="connsiteY14" fmla="*/ 154332 h 160687"/>
                  <a:gd name="connsiteX15" fmla="*/ 249001 w 286609"/>
                  <a:gd name="connsiteY15" fmla="*/ 154257 h 160687"/>
                  <a:gd name="connsiteX16" fmla="*/ 249020 w 286609"/>
                  <a:gd name="connsiteY16" fmla="*/ 154183 h 160687"/>
                  <a:gd name="connsiteX17" fmla="*/ 286403 w 286609"/>
                  <a:gd name="connsiteY17" fmla="*/ 4263 h 160687"/>
                  <a:gd name="connsiteX18" fmla="*/ 286424 w 286609"/>
                  <a:gd name="connsiteY18" fmla="*/ 4183 h 160687"/>
                  <a:gd name="connsiteX19" fmla="*/ 115556 w 286609"/>
                  <a:gd name="connsiteY19" fmla="*/ 97370 h 160687"/>
                  <a:gd name="connsiteX20" fmla="*/ 112474 w 286609"/>
                  <a:gd name="connsiteY20" fmla="*/ 87734 h 160687"/>
                  <a:gd name="connsiteX21" fmla="*/ 97829 w 286609"/>
                  <a:gd name="connsiteY21" fmla="*/ 87734 h 160687"/>
                  <a:gd name="connsiteX22" fmla="*/ 95130 w 286609"/>
                  <a:gd name="connsiteY22" fmla="*/ 97370 h 160687"/>
                  <a:gd name="connsiteX23" fmla="*/ 85497 w 286609"/>
                  <a:gd name="connsiteY23" fmla="*/ 97370 h 160687"/>
                  <a:gd name="connsiteX24" fmla="*/ 100142 w 286609"/>
                  <a:gd name="connsiteY24" fmla="*/ 56133 h 160687"/>
                  <a:gd name="connsiteX25" fmla="*/ 110931 w 286609"/>
                  <a:gd name="connsiteY25" fmla="*/ 56133 h 160687"/>
                  <a:gd name="connsiteX26" fmla="*/ 125576 w 286609"/>
                  <a:gd name="connsiteY26" fmla="*/ 97370 h 160687"/>
                  <a:gd name="connsiteX27" fmla="*/ 115556 w 286609"/>
                  <a:gd name="connsiteY27" fmla="*/ 97370 h 160687"/>
                  <a:gd name="connsiteX28" fmla="*/ 146001 w 286609"/>
                  <a:gd name="connsiteY28" fmla="*/ 98143 h 160687"/>
                  <a:gd name="connsiteX29" fmla="*/ 137908 w 286609"/>
                  <a:gd name="connsiteY29" fmla="*/ 94675 h 160687"/>
                  <a:gd name="connsiteX30" fmla="*/ 137908 w 286609"/>
                  <a:gd name="connsiteY30" fmla="*/ 107393 h 160687"/>
                  <a:gd name="connsiteX31" fmla="*/ 128658 w 286609"/>
                  <a:gd name="connsiteY31" fmla="*/ 107393 h 160687"/>
                  <a:gd name="connsiteX32" fmla="*/ 128658 w 286609"/>
                  <a:gd name="connsiteY32" fmla="*/ 67309 h 160687"/>
                  <a:gd name="connsiteX33" fmla="*/ 135595 w 286609"/>
                  <a:gd name="connsiteY33" fmla="*/ 67309 h 160687"/>
                  <a:gd name="connsiteX34" fmla="*/ 137138 w 286609"/>
                  <a:gd name="connsiteY34" fmla="*/ 70777 h 160687"/>
                  <a:gd name="connsiteX35" fmla="*/ 146771 w 286609"/>
                  <a:gd name="connsiteY35" fmla="*/ 66539 h 160687"/>
                  <a:gd name="connsiteX36" fmla="*/ 160259 w 286609"/>
                  <a:gd name="connsiteY36" fmla="*/ 81956 h 160687"/>
                  <a:gd name="connsiteX37" fmla="*/ 146001 w 286609"/>
                  <a:gd name="connsiteY37" fmla="*/ 98143 h 160687"/>
                  <a:gd name="connsiteX38" fmla="*/ 182228 w 286609"/>
                  <a:gd name="connsiteY38" fmla="*/ 98143 h 160687"/>
                  <a:gd name="connsiteX39" fmla="*/ 174134 w 286609"/>
                  <a:gd name="connsiteY39" fmla="*/ 94675 h 160687"/>
                  <a:gd name="connsiteX40" fmla="*/ 174134 w 286609"/>
                  <a:gd name="connsiteY40" fmla="*/ 107393 h 160687"/>
                  <a:gd name="connsiteX41" fmla="*/ 165271 w 286609"/>
                  <a:gd name="connsiteY41" fmla="*/ 107393 h 160687"/>
                  <a:gd name="connsiteX42" fmla="*/ 165271 w 286609"/>
                  <a:gd name="connsiteY42" fmla="*/ 67309 h 160687"/>
                  <a:gd name="connsiteX43" fmla="*/ 171822 w 286609"/>
                  <a:gd name="connsiteY43" fmla="*/ 67309 h 160687"/>
                  <a:gd name="connsiteX44" fmla="*/ 173748 w 286609"/>
                  <a:gd name="connsiteY44" fmla="*/ 70777 h 160687"/>
                  <a:gd name="connsiteX45" fmla="*/ 182998 w 286609"/>
                  <a:gd name="connsiteY45" fmla="*/ 66539 h 160687"/>
                  <a:gd name="connsiteX46" fmla="*/ 196486 w 286609"/>
                  <a:gd name="connsiteY46" fmla="*/ 81956 h 160687"/>
                  <a:gd name="connsiteX47" fmla="*/ 182228 w 286609"/>
                  <a:gd name="connsiteY47" fmla="*/ 98143 h 160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286609" h="160687">
                    <a:moveTo>
                      <a:pt x="286424" y="4183"/>
                    </a:moveTo>
                    <a:lnTo>
                      <a:pt x="286446" y="4109"/>
                    </a:lnTo>
                    <a:cubicBezTo>
                      <a:pt x="286749" y="3051"/>
                      <a:pt x="286631" y="2155"/>
                      <a:pt x="286097" y="1447"/>
                    </a:cubicBezTo>
                    <a:cubicBezTo>
                      <a:pt x="285404" y="526"/>
                      <a:pt x="284066" y="0"/>
                      <a:pt x="282427" y="0"/>
                    </a:cubicBezTo>
                    <a:lnTo>
                      <a:pt x="46189" y="0"/>
                    </a:lnTo>
                    <a:cubicBezTo>
                      <a:pt x="42550" y="0"/>
                      <a:pt x="38308" y="3147"/>
                      <a:pt x="37619" y="6356"/>
                    </a:cubicBezTo>
                    <a:lnTo>
                      <a:pt x="37603" y="6430"/>
                    </a:lnTo>
                    <a:lnTo>
                      <a:pt x="37585" y="6505"/>
                    </a:lnTo>
                    <a:lnTo>
                      <a:pt x="202" y="156425"/>
                    </a:lnTo>
                    <a:lnTo>
                      <a:pt x="184" y="156502"/>
                    </a:lnTo>
                    <a:lnTo>
                      <a:pt x="162" y="156579"/>
                    </a:lnTo>
                    <a:cubicBezTo>
                      <a:pt x="-144" y="157649"/>
                      <a:pt x="-14" y="158598"/>
                      <a:pt x="533" y="159324"/>
                    </a:cubicBezTo>
                    <a:cubicBezTo>
                      <a:pt x="1185" y="160190"/>
                      <a:pt x="2376" y="160688"/>
                      <a:pt x="3795" y="160688"/>
                    </a:cubicBezTo>
                    <a:lnTo>
                      <a:pt x="240416" y="160688"/>
                    </a:lnTo>
                    <a:cubicBezTo>
                      <a:pt x="244052" y="160688"/>
                      <a:pt x="248297" y="157541"/>
                      <a:pt x="248986" y="154332"/>
                    </a:cubicBezTo>
                    <a:lnTo>
                      <a:pt x="249001" y="154257"/>
                    </a:lnTo>
                    <a:lnTo>
                      <a:pt x="249020" y="154183"/>
                    </a:lnTo>
                    <a:lnTo>
                      <a:pt x="286403" y="4263"/>
                    </a:lnTo>
                    <a:lnTo>
                      <a:pt x="286424" y="4183"/>
                    </a:lnTo>
                    <a:close/>
                    <a:moveTo>
                      <a:pt x="115556" y="97370"/>
                    </a:moveTo>
                    <a:lnTo>
                      <a:pt x="112474" y="87734"/>
                    </a:lnTo>
                    <a:lnTo>
                      <a:pt x="97829" y="87734"/>
                    </a:lnTo>
                    <a:lnTo>
                      <a:pt x="95130" y="97370"/>
                    </a:lnTo>
                    <a:lnTo>
                      <a:pt x="85497" y="97370"/>
                    </a:lnTo>
                    <a:lnTo>
                      <a:pt x="100142" y="56133"/>
                    </a:lnTo>
                    <a:lnTo>
                      <a:pt x="110931" y="56133"/>
                    </a:lnTo>
                    <a:lnTo>
                      <a:pt x="125576" y="97370"/>
                    </a:lnTo>
                    <a:lnTo>
                      <a:pt x="115556" y="97370"/>
                    </a:lnTo>
                    <a:close/>
                    <a:moveTo>
                      <a:pt x="146001" y="98143"/>
                    </a:moveTo>
                    <a:cubicBezTo>
                      <a:pt x="142533" y="98143"/>
                      <a:pt x="139834" y="96987"/>
                      <a:pt x="137908" y="94675"/>
                    </a:cubicBezTo>
                    <a:lnTo>
                      <a:pt x="137908" y="107393"/>
                    </a:lnTo>
                    <a:lnTo>
                      <a:pt x="128658" y="107393"/>
                    </a:lnTo>
                    <a:lnTo>
                      <a:pt x="128658" y="67309"/>
                    </a:lnTo>
                    <a:lnTo>
                      <a:pt x="135595" y="67309"/>
                    </a:lnTo>
                    <a:lnTo>
                      <a:pt x="137138" y="70777"/>
                    </a:lnTo>
                    <a:cubicBezTo>
                      <a:pt x="139450" y="68465"/>
                      <a:pt x="142533" y="66539"/>
                      <a:pt x="146771" y="66539"/>
                    </a:cubicBezTo>
                    <a:cubicBezTo>
                      <a:pt x="154865" y="66539"/>
                      <a:pt x="160259" y="71933"/>
                      <a:pt x="160259" y="81956"/>
                    </a:cubicBezTo>
                    <a:cubicBezTo>
                      <a:pt x="160259" y="91976"/>
                      <a:pt x="154095" y="98143"/>
                      <a:pt x="146001" y="98143"/>
                    </a:cubicBezTo>
                    <a:close/>
                    <a:moveTo>
                      <a:pt x="182228" y="98143"/>
                    </a:moveTo>
                    <a:cubicBezTo>
                      <a:pt x="179146" y="98143"/>
                      <a:pt x="176063" y="96987"/>
                      <a:pt x="174134" y="94675"/>
                    </a:cubicBezTo>
                    <a:lnTo>
                      <a:pt x="174134" y="107393"/>
                    </a:lnTo>
                    <a:lnTo>
                      <a:pt x="165271" y="107393"/>
                    </a:lnTo>
                    <a:lnTo>
                      <a:pt x="165271" y="67309"/>
                    </a:lnTo>
                    <a:lnTo>
                      <a:pt x="171822" y="67309"/>
                    </a:lnTo>
                    <a:lnTo>
                      <a:pt x="173748" y="70777"/>
                    </a:lnTo>
                    <a:cubicBezTo>
                      <a:pt x="175674" y="68465"/>
                      <a:pt x="179142" y="66539"/>
                      <a:pt x="182998" y="66539"/>
                    </a:cubicBezTo>
                    <a:cubicBezTo>
                      <a:pt x="191091" y="66539"/>
                      <a:pt x="196486" y="71933"/>
                      <a:pt x="196486" y="81956"/>
                    </a:cubicBezTo>
                    <a:cubicBezTo>
                      <a:pt x="196486" y="91976"/>
                      <a:pt x="190321" y="98143"/>
                      <a:pt x="182228" y="981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40" name="Graphic 67">
            <a:extLst>
              <a:ext uri="{FF2B5EF4-FFF2-40B4-BE49-F238E27FC236}">
                <a16:creationId xmlns:a16="http://schemas.microsoft.com/office/drawing/2014/main" id="{F7A41E3E-E675-48FF-BB1A-3FEC0A47EA60}"/>
              </a:ext>
            </a:extLst>
          </p:cNvPr>
          <p:cNvGrpSpPr/>
          <p:nvPr/>
        </p:nvGrpSpPr>
        <p:grpSpPr>
          <a:xfrm>
            <a:off x="3015467" y="2275885"/>
            <a:ext cx="522694" cy="483372"/>
            <a:chOff x="3015467" y="2275885"/>
            <a:chExt cx="522694" cy="483372"/>
          </a:xfrm>
        </p:grpSpPr>
        <p:sp>
          <p:nvSpPr>
            <p:cNvPr id="141" name="Graphic 67">
              <a:extLst>
                <a:ext uri="{FF2B5EF4-FFF2-40B4-BE49-F238E27FC236}">
                  <a16:creationId xmlns:a16="http://schemas.microsoft.com/office/drawing/2014/main" id="{5737936F-0D79-48CB-8278-0169EB893BE3}"/>
                </a:ext>
              </a:extLst>
            </p:cNvPr>
            <p:cNvSpPr/>
            <p:nvPr/>
          </p:nvSpPr>
          <p:spPr>
            <a:xfrm>
              <a:off x="3015467" y="2275885"/>
              <a:ext cx="522694" cy="483372"/>
            </a:xfrm>
            <a:custGeom>
              <a:avLst/>
              <a:gdLst>
                <a:gd name="connsiteX0" fmla="*/ 516651 w 522694"/>
                <a:gd name="connsiteY0" fmla="*/ 274312 h 483372"/>
                <a:gd name="connsiteX1" fmla="*/ 508464 w 522694"/>
                <a:gd name="connsiteY1" fmla="*/ 264701 h 483372"/>
                <a:gd name="connsiteX2" fmla="*/ 470723 w 522694"/>
                <a:gd name="connsiteY2" fmla="*/ 268970 h 483372"/>
                <a:gd name="connsiteX3" fmla="*/ 423015 w 522694"/>
                <a:gd name="connsiteY3" fmla="*/ 306353 h 483372"/>
                <a:gd name="connsiteX4" fmla="*/ 381799 w 522694"/>
                <a:gd name="connsiteY4" fmla="*/ 321894 h 483372"/>
                <a:gd name="connsiteX5" fmla="*/ 381722 w 522694"/>
                <a:gd name="connsiteY5" fmla="*/ 321449 h 483372"/>
                <a:gd name="connsiteX6" fmla="*/ 444451 w 522694"/>
                <a:gd name="connsiteY6" fmla="*/ 183363 h 483372"/>
                <a:gd name="connsiteX7" fmla="*/ 261088 w 522694"/>
                <a:gd name="connsiteY7" fmla="*/ 0 h 483372"/>
                <a:gd name="connsiteX8" fmla="*/ 77724 w 522694"/>
                <a:gd name="connsiteY8" fmla="*/ 183363 h 483372"/>
                <a:gd name="connsiteX9" fmla="*/ 140049 w 522694"/>
                <a:gd name="connsiteY9" fmla="*/ 321090 h 483372"/>
                <a:gd name="connsiteX10" fmla="*/ 89423 w 522694"/>
                <a:gd name="connsiteY10" fmla="*/ 302442 h 483372"/>
                <a:gd name="connsiteX11" fmla="*/ 69485 w 522694"/>
                <a:gd name="connsiteY11" fmla="*/ 264701 h 483372"/>
                <a:gd name="connsiteX12" fmla="*/ 37086 w 522694"/>
                <a:gd name="connsiteY12" fmla="*/ 286774 h 483372"/>
                <a:gd name="connsiteX13" fmla="*/ 59 w 522694"/>
                <a:gd name="connsiteY13" fmla="*/ 311339 h 483372"/>
                <a:gd name="connsiteX14" fmla="*/ 65569 w 522694"/>
                <a:gd name="connsiteY14" fmla="*/ 321306 h 483372"/>
                <a:gd name="connsiteX15" fmla="*/ 153661 w 522694"/>
                <a:gd name="connsiteY15" fmla="*/ 354522 h 483372"/>
                <a:gd name="connsiteX16" fmla="*/ 175082 w 522694"/>
                <a:gd name="connsiteY16" fmla="*/ 399837 h 483372"/>
                <a:gd name="connsiteX17" fmla="*/ 112071 w 522694"/>
                <a:gd name="connsiteY17" fmla="*/ 423286 h 483372"/>
                <a:gd name="connsiteX18" fmla="*/ 46562 w 522694"/>
                <a:gd name="connsiteY18" fmla="*/ 433253 h 483372"/>
                <a:gd name="connsiteX19" fmla="*/ 83589 w 522694"/>
                <a:gd name="connsiteY19" fmla="*/ 457818 h 483372"/>
                <a:gd name="connsiteX20" fmla="*/ 115988 w 522694"/>
                <a:gd name="connsiteY20" fmla="*/ 479891 h 483372"/>
                <a:gd name="connsiteX21" fmla="*/ 135925 w 522694"/>
                <a:gd name="connsiteY21" fmla="*/ 442157 h 483372"/>
                <a:gd name="connsiteX22" fmla="*/ 196562 w 522694"/>
                <a:gd name="connsiteY22" fmla="*/ 420476 h 483372"/>
                <a:gd name="connsiteX23" fmla="*/ 261524 w 522694"/>
                <a:gd name="connsiteY23" fmla="*/ 441646 h 483372"/>
                <a:gd name="connsiteX24" fmla="*/ 327212 w 522694"/>
                <a:gd name="connsiteY24" fmla="*/ 419959 h 483372"/>
                <a:gd name="connsiteX25" fmla="*/ 395269 w 522694"/>
                <a:gd name="connsiteY25" fmla="*/ 436490 h 483372"/>
                <a:gd name="connsiteX26" fmla="*/ 431755 w 522694"/>
                <a:gd name="connsiteY26" fmla="*/ 471068 h 483372"/>
                <a:gd name="connsiteX27" fmla="*/ 469496 w 522694"/>
                <a:gd name="connsiteY27" fmla="*/ 475338 h 483372"/>
                <a:gd name="connsiteX28" fmla="*/ 477688 w 522694"/>
                <a:gd name="connsiteY28" fmla="*/ 465726 h 483372"/>
                <a:gd name="connsiteX29" fmla="*/ 469496 w 522694"/>
                <a:gd name="connsiteY29" fmla="*/ 433686 h 483372"/>
                <a:gd name="connsiteX30" fmla="*/ 477330 w 522694"/>
                <a:gd name="connsiteY30" fmla="*/ 409476 h 483372"/>
                <a:gd name="connsiteX31" fmla="*/ 442439 w 522694"/>
                <a:gd name="connsiteY31" fmla="*/ 399509 h 483372"/>
                <a:gd name="connsiteX32" fmla="*/ 398867 w 522694"/>
                <a:gd name="connsiteY32" fmla="*/ 411402 h 483372"/>
                <a:gd name="connsiteX33" fmla="*/ 349598 w 522694"/>
                <a:gd name="connsiteY33" fmla="*/ 397756 h 483372"/>
                <a:gd name="connsiteX34" fmla="*/ 368669 w 522694"/>
                <a:gd name="connsiteY34" fmla="*/ 357622 h 483372"/>
                <a:gd name="connsiteX35" fmla="*/ 430490 w 522694"/>
                <a:gd name="connsiteY35" fmla="*/ 335901 h 483372"/>
                <a:gd name="connsiteX36" fmla="*/ 481404 w 522694"/>
                <a:gd name="connsiteY36" fmla="*/ 340526 h 483372"/>
                <a:gd name="connsiteX37" fmla="*/ 516295 w 522694"/>
                <a:gd name="connsiteY37" fmla="*/ 330559 h 483372"/>
                <a:gd name="connsiteX38" fmla="*/ 508464 w 522694"/>
                <a:gd name="connsiteY38" fmla="*/ 306350 h 483372"/>
                <a:gd name="connsiteX39" fmla="*/ 516651 w 522694"/>
                <a:gd name="connsiteY39" fmla="*/ 274312 h 48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4" h="483372">
                  <a:moveTo>
                    <a:pt x="516651" y="274312"/>
                  </a:moveTo>
                  <a:cubicBezTo>
                    <a:pt x="513553" y="268191"/>
                    <a:pt x="508464" y="264701"/>
                    <a:pt x="508464" y="264701"/>
                  </a:cubicBezTo>
                  <a:cubicBezTo>
                    <a:pt x="508464" y="264701"/>
                    <a:pt x="482474" y="244053"/>
                    <a:pt x="470723" y="268970"/>
                  </a:cubicBezTo>
                  <a:cubicBezTo>
                    <a:pt x="458975" y="293894"/>
                    <a:pt x="423015" y="306353"/>
                    <a:pt x="423015" y="306353"/>
                  </a:cubicBezTo>
                  <a:lnTo>
                    <a:pt x="381799" y="321894"/>
                  </a:lnTo>
                  <a:cubicBezTo>
                    <a:pt x="381780" y="321745"/>
                    <a:pt x="381743" y="321597"/>
                    <a:pt x="381722" y="321449"/>
                  </a:cubicBezTo>
                  <a:cubicBezTo>
                    <a:pt x="420161" y="287838"/>
                    <a:pt x="444451" y="238439"/>
                    <a:pt x="444451" y="183363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3"/>
                  </a:cubicBezTo>
                  <a:cubicBezTo>
                    <a:pt x="77724" y="238244"/>
                    <a:pt x="101841" y="287482"/>
                    <a:pt x="140049" y="321090"/>
                  </a:cubicBezTo>
                  <a:cubicBezTo>
                    <a:pt x="109629" y="309893"/>
                    <a:pt x="89423" y="302442"/>
                    <a:pt x="89423" y="302442"/>
                  </a:cubicBezTo>
                  <a:cubicBezTo>
                    <a:pt x="89423" y="302442"/>
                    <a:pt x="90134" y="273601"/>
                    <a:pt x="69485" y="264701"/>
                  </a:cubicBezTo>
                  <a:cubicBezTo>
                    <a:pt x="48837" y="255800"/>
                    <a:pt x="39578" y="277874"/>
                    <a:pt x="37086" y="286774"/>
                  </a:cubicBezTo>
                  <a:cubicBezTo>
                    <a:pt x="37086" y="286774"/>
                    <a:pt x="-1721" y="288911"/>
                    <a:pt x="59" y="311339"/>
                  </a:cubicBezTo>
                  <a:cubicBezTo>
                    <a:pt x="1840" y="333768"/>
                    <a:pt x="38864" y="337330"/>
                    <a:pt x="65569" y="321306"/>
                  </a:cubicBezTo>
                  <a:lnTo>
                    <a:pt x="153661" y="354522"/>
                  </a:lnTo>
                  <a:cubicBezTo>
                    <a:pt x="157272" y="371383"/>
                    <a:pt x="164735" y="386800"/>
                    <a:pt x="175082" y="399837"/>
                  </a:cubicBezTo>
                  <a:lnTo>
                    <a:pt x="112071" y="423286"/>
                  </a:lnTo>
                  <a:cubicBezTo>
                    <a:pt x="85373" y="407266"/>
                    <a:pt x="48343" y="410824"/>
                    <a:pt x="46562" y="433253"/>
                  </a:cubicBezTo>
                  <a:cubicBezTo>
                    <a:pt x="44781" y="455685"/>
                    <a:pt x="83589" y="457818"/>
                    <a:pt x="83589" y="457818"/>
                  </a:cubicBezTo>
                  <a:cubicBezTo>
                    <a:pt x="86081" y="466722"/>
                    <a:pt x="95337" y="488795"/>
                    <a:pt x="115988" y="479891"/>
                  </a:cubicBezTo>
                  <a:cubicBezTo>
                    <a:pt x="136636" y="470991"/>
                    <a:pt x="135925" y="442157"/>
                    <a:pt x="135925" y="442157"/>
                  </a:cubicBezTo>
                  <a:cubicBezTo>
                    <a:pt x="135925" y="442157"/>
                    <a:pt x="141941" y="440540"/>
                    <a:pt x="196562" y="420476"/>
                  </a:cubicBezTo>
                  <a:cubicBezTo>
                    <a:pt x="214789" y="433779"/>
                    <a:pt x="237234" y="441646"/>
                    <a:pt x="261524" y="441646"/>
                  </a:cubicBezTo>
                  <a:cubicBezTo>
                    <a:pt x="286135" y="441646"/>
                    <a:pt x="308861" y="433581"/>
                    <a:pt x="327212" y="419959"/>
                  </a:cubicBezTo>
                  <a:lnTo>
                    <a:pt x="395269" y="436490"/>
                  </a:lnTo>
                  <a:cubicBezTo>
                    <a:pt x="395269" y="436490"/>
                    <a:pt x="420010" y="446148"/>
                    <a:pt x="431755" y="471068"/>
                  </a:cubicBezTo>
                  <a:cubicBezTo>
                    <a:pt x="443502" y="495992"/>
                    <a:pt x="469496" y="475338"/>
                    <a:pt x="469496" y="475338"/>
                  </a:cubicBezTo>
                  <a:cubicBezTo>
                    <a:pt x="469496" y="475338"/>
                    <a:pt x="474584" y="471847"/>
                    <a:pt x="477688" y="465726"/>
                  </a:cubicBezTo>
                  <a:cubicBezTo>
                    <a:pt x="484409" y="452439"/>
                    <a:pt x="489727" y="430761"/>
                    <a:pt x="469496" y="433686"/>
                  </a:cubicBezTo>
                  <a:cubicBezTo>
                    <a:pt x="469496" y="433686"/>
                    <a:pt x="480888" y="419088"/>
                    <a:pt x="477330" y="409476"/>
                  </a:cubicBezTo>
                  <a:cubicBezTo>
                    <a:pt x="473768" y="399865"/>
                    <a:pt x="455253" y="394167"/>
                    <a:pt x="442439" y="399509"/>
                  </a:cubicBezTo>
                  <a:cubicBezTo>
                    <a:pt x="429621" y="404848"/>
                    <a:pt x="414306" y="413974"/>
                    <a:pt x="398867" y="411402"/>
                  </a:cubicBezTo>
                  <a:cubicBezTo>
                    <a:pt x="394672" y="410700"/>
                    <a:pt x="388065" y="411684"/>
                    <a:pt x="349598" y="397756"/>
                  </a:cubicBezTo>
                  <a:cubicBezTo>
                    <a:pt x="358486" y="385993"/>
                    <a:pt x="365055" y="372390"/>
                    <a:pt x="368669" y="357622"/>
                  </a:cubicBezTo>
                  <a:cubicBezTo>
                    <a:pt x="402447" y="345420"/>
                    <a:pt x="426694" y="336826"/>
                    <a:pt x="430490" y="335901"/>
                  </a:cubicBezTo>
                  <a:cubicBezTo>
                    <a:pt x="445088" y="332340"/>
                    <a:pt x="468587" y="335190"/>
                    <a:pt x="481404" y="340526"/>
                  </a:cubicBezTo>
                  <a:cubicBezTo>
                    <a:pt x="494222" y="345868"/>
                    <a:pt x="512734" y="340171"/>
                    <a:pt x="516295" y="330559"/>
                  </a:cubicBezTo>
                  <a:cubicBezTo>
                    <a:pt x="519856" y="320948"/>
                    <a:pt x="508464" y="306350"/>
                    <a:pt x="508464" y="306350"/>
                  </a:cubicBezTo>
                  <a:cubicBezTo>
                    <a:pt x="528695" y="309281"/>
                    <a:pt x="523375" y="287600"/>
                    <a:pt x="516651" y="274312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2" name="Graphic 67">
              <a:extLst>
                <a:ext uri="{FF2B5EF4-FFF2-40B4-BE49-F238E27FC236}">
                  <a16:creationId xmlns:a16="http://schemas.microsoft.com/office/drawing/2014/main" id="{F7E77A30-3DBC-46CD-8ED9-62B2FE2CEB41}"/>
                </a:ext>
              </a:extLst>
            </p:cNvPr>
            <p:cNvGrpSpPr/>
            <p:nvPr/>
          </p:nvGrpSpPr>
          <p:grpSpPr>
            <a:xfrm>
              <a:off x="3178233" y="2326920"/>
              <a:ext cx="203813" cy="250461"/>
              <a:chOff x="3178233" y="2326920"/>
              <a:chExt cx="203813" cy="250461"/>
            </a:xfrm>
            <a:solidFill>
              <a:srgbClr val="FFFFFF"/>
            </a:solidFill>
          </p:grpSpPr>
          <p:sp>
            <p:nvSpPr>
              <p:cNvPr id="143" name="Graphic 67">
                <a:extLst>
                  <a:ext uri="{FF2B5EF4-FFF2-40B4-BE49-F238E27FC236}">
                    <a16:creationId xmlns:a16="http://schemas.microsoft.com/office/drawing/2014/main" id="{0ABA8348-54BF-4A13-A43A-C6A1A727CA11}"/>
                  </a:ext>
                </a:extLst>
              </p:cNvPr>
              <p:cNvSpPr/>
              <p:nvPr/>
            </p:nvSpPr>
            <p:spPr>
              <a:xfrm>
                <a:off x="3178233" y="2326920"/>
                <a:ext cx="203813" cy="250461"/>
              </a:xfrm>
              <a:custGeom>
                <a:avLst/>
                <a:gdLst>
                  <a:gd name="connsiteX0" fmla="*/ 0 w 203813"/>
                  <a:gd name="connsiteY0" fmla="*/ 72236 h 250461"/>
                  <a:gd name="connsiteX1" fmla="*/ 39497 w 203813"/>
                  <a:gd name="connsiteY1" fmla="*/ 84364 h 250461"/>
                  <a:gd name="connsiteX2" fmla="*/ 35809 w 203813"/>
                  <a:gd name="connsiteY2" fmla="*/ 104932 h 250461"/>
                  <a:gd name="connsiteX3" fmla="*/ 39497 w 203813"/>
                  <a:gd name="connsiteY3" fmla="*/ 124968 h 250461"/>
                  <a:gd name="connsiteX4" fmla="*/ 36863 w 203813"/>
                  <a:gd name="connsiteY4" fmla="*/ 124968 h 250461"/>
                  <a:gd name="connsiteX5" fmla="*/ 26330 w 203813"/>
                  <a:gd name="connsiteY5" fmla="*/ 135510 h 250461"/>
                  <a:gd name="connsiteX6" fmla="*/ 26330 w 203813"/>
                  <a:gd name="connsiteY6" fmla="*/ 147116 h 250461"/>
                  <a:gd name="connsiteX7" fmla="*/ 11584 w 203813"/>
                  <a:gd name="connsiteY7" fmla="*/ 166094 h 250461"/>
                  <a:gd name="connsiteX8" fmla="*/ 11584 w 203813"/>
                  <a:gd name="connsiteY8" fmla="*/ 231480 h 250461"/>
                  <a:gd name="connsiteX9" fmla="*/ 28439 w 203813"/>
                  <a:gd name="connsiteY9" fmla="*/ 250461 h 250461"/>
                  <a:gd name="connsiteX10" fmla="*/ 97954 w 203813"/>
                  <a:gd name="connsiteY10" fmla="*/ 250461 h 250461"/>
                  <a:gd name="connsiteX11" fmla="*/ 97954 w 203813"/>
                  <a:gd name="connsiteY11" fmla="*/ 166094 h 250461"/>
                  <a:gd name="connsiteX12" fmla="*/ 105331 w 203813"/>
                  <a:gd name="connsiteY12" fmla="*/ 166094 h 250461"/>
                  <a:gd name="connsiteX13" fmla="*/ 105331 w 203813"/>
                  <a:gd name="connsiteY13" fmla="*/ 250461 h 250461"/>
                  <a:gd name="connsiteX14" fmla="*/ 174850 w 203813"/>
                  <a:gd name="connsiteY14" fmla="*/ 250461 h 250461"/>
                  <a:gd name="connsiteX15" fmla="*/ 192227 w 203813"/>
                  <a:gd name="connsiteY15" fmla="*/ 231480 h 250461"/>
                  <a:gd name="connsiteX16" fmla="*/ 192227 w 203813"/>
                  <a:gd name="connsiteY16" fmla="*/ 166094 h 250461"/>
                  <a:gd name="connsiteX17" fmla="*/ 176958 w 203813"/>
                  <a:gd name="connsiteY17" fmla="*/ 147116 h 250461"/>
                  <a:gd name="connsiteX18" fmla="*/ 176958 w 203813"/>
                  <a:gd name="connsiteY18" fmla="*/ 135510 h 250461"/>
                  <a:gd name="connsiteX19" fmla="*/ 166422 w 203813"/>
                  <a:gd name="connsiteY19" fmla="*/ 124968 h 250461"/>
                  <a:gd name="connsiteX20" fmla="*/ 163788 w 203813"/>
                  <a:gd name="connsiteY20" fmla="*/ 124968 h 250461"/>
                  <a:gd name="connsiteX21" fmla="*/ 167476 w 203813"/>
                  <a:gd name="connsiteY21" fmla="*/ 104932 h 250461"/>
                  <a:gd name="connsiteX22" fmla="*/ 163788 w 203813"/>
                  <a:gd name="connsiteY22" fmla="*/ 84364 h 250461"/>
                  <a:gd name="connsiteX23" fmla="*/ 203814 w 203813"/>
                  <a:gd name="connsiteY23" fmla="*/ 72236 h 250461"/>
                  <a:gd name="connsiteX24" fmla="*/ 156943 w 203813"/>
                  <a:gd name="connsiteY24" fmla="*/ 54837 h 250461"/>
                  <a:gd name="connsiteX25" fmla="*/ 142197 w 203813"/>
                  <a:gd name="connsiteY25" fmla="*/ 4214 h 250461"/>
                  <a:gd name="connsiteX26" fmla="*/ 136407 w 203813"/>
                  <a:gd name="connsiteY26" fmla="*/ 0 h 250461"/>
                  <a:gd name="connsiteX27" fmla="*/ 66888 w 203813"/>
                  <a:gd name="connsiteY27" fmla="*/ 0 h 250461"/>
                  <a:gd name="connsiteX28" fmla="*/ 61620 w 203813"/>
                  <a:gd name="connsiteY28" fmla="*/ 4214 h 250461"/>
                  <a:gd name="connsiteX29" fmla="*/ 46348 w 203813"/>
                  <a:gd name="connsiteY29" fmla="*/ 54837 h 250461"/>
                  <a:gd name="connsiteX30" fmla="*/ 0 w 203813"/>
                  <a:gd name="connsiteY30" fmla="*/ 72236 h 250461"/>
                  <a:gd name="connsiteX31" fmla="*/ 52664 w 203813"/>
                  <a:gd name="connsiteY31" fmla="*/ 94912 h 250461"/>
                  <a:gd name="connsiteX32" fmla="*/ 54772 w 203813"/>
                  <a:gd name="connsiteY32" fmla="*/ 85950 h 250461"/>
                  <a:gd name="connsiteX33" fmla="*/ 100588 w 203813"/>
                  <a:gd name="connsiteY33" fmla="*/ 88058 h 250461"/>
                  <a:gd name="connsiteX34" fmla="*/ 101114 w 203813"/>
                  <a:gd name="connsiteY34" fmla="*/ 88058 h 250461"/>
                  <a:gd name="connsiteX35" fmla="*/ 102168 w 203813"/>
                  <a:gd name="connsiteY35" fmla="*/ 88058 h 250461"/>
                  <a:gd name="connsiteX36" fmla="*/ 103222 w 203813"/>
                  <a:gd name="connsiteY36" fmla="*/ 88058 h 250461"/>
                  <a:gd name="connsiteX37" fmla="*/ 148516 w 203813"/>
                  <a:gd name="connsiteY37" fmla="*/ 85950 h 250461"/>
                  <a:gd name="connsiteX38" fmla="*/ 151150 w 203813"/>
                  <a:gd name="connsiteY38" fmla="*/ 94912 h 250461"/>
                  <a:gd name="connsiteX39" fmla="*/ 151150 w 203813"/>
                  <a:gd name="connsiteY39" fmla="*/ 113894 h 250461"/>
                  <a:gd name="connsiteX40" fmla="*/ 145882 w 203813"/>
                  <a:gd name="connsiteY40" fmla="*/ 124968 h 250461"/>
                  <a:gd name="connsiteX41" fmla="*/ 137980 w 203813"/>
                  <a:gd name="connsiteY41" fmla="*/ 124968 h 250461"/>
                  <a:gd name="connsiteX42" fmla="*/ 127447 w 203813"/>
                  <a:gd name="connsiteY42" fmla="*/ 135510 h 250461"/>
                  <a:gd name="connsiteX43" fmla="*/ 127447 w 203813"/>
                  <a:gd name="connsiteY43" fmla="*/ 156603 h 250461"/>
                  <a:gd name="connsiteX44" fmla="*/ 75838 w 203813"/>
                  <a:gd name="connsiteY44" fmla="*/ 156603 h 250461"/>
                  <a:gd name="connsiteX45" fmla="*/ 75838 w 203813"/>
                  <a:gd name="connsiteY45" fmla="*/ 135510 h 250461"/>
                  <a:gd name="connsiteX46" fmla="*/ 65305 w 203813"/>
                  <a:gd name="connsiteY46" fmla="*/ 124968 h 250461"/>
                  <a:gd name="connsiteX47" fmla="*/ 57406 w 203813"/>
                  <a:gd name="connsiteY47" fmla="*/ 124968 h 250461"/>
                  <a:gd name="connsiteX48" fmla="*/ 52664 w 203813"/>
                  <a:gd name="connsiteY48" fmla="*/ 113894 h 250461"/>
                  <a:gd name="connsiteX49" fmla="*/ 52664 w 203813"/>
                  <a:gd name="connsiteY49" fmla="*/ 94912 h 250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203813" h="250461">
                    <a:moveTo>
                      <a:pt x="0" y="72236"/>
                    </a:moveTo>
                    <a:cubicBezTo>
                      <a:pt x="0" y="76453"/>
                      <a:pt x="15272" y="81198"/>
                      <a:pt x="39497" y="84364"/>
                    </a:cubicBezTo>
                    <a:cubicBezTo>
                      <a:pt x="37389" y="90692"/>
                      <a:pt x="35809" y="97549"/>
                      <a:pt x="35809" y="104932"/>
                    </a:cubicBezTo>
                    <a:cubicBezTo>
                      <a:pt x="35809" y="111783"/>
                      <a:pt x="37389" y="118640"/>
                      <a:pt x="39497" y="124968"/>
                    </a:cubicBezTo>
                    <a:lnTo>
                      <a:pt x="36863" y="124968"/>
                    </a:lnTo>
                    <a:cubicBezTo>
                      <a:pt x="31073" y="124968"/>
                      <a:pt x="26330" y="129713"/>
                      <a:pt x="26330" y="135510"/>
                    </a:cubicBezTo>
                    <a:lnTo>
                      <a:pt x="26330" y="147116"/>
                    </a:lnTo>
                    <a:cubicBezTo>
                      <a:pt x="17903" y="148170"/>
                      <a:pt x="11584" y="156078"/>
                      <a:pt x="11584" y="166094"/>
                    </a:cubicBezTo>
                    <a:lnTo>
                      <a:pt x="11584" y="231480"/>
                    </a:lnTo>
                    <a:cubicBezTo>
                      <a:pt x="11584" y="242025"/>
                      <a:pt x="18954" y="250461"/>
                      <a:pt x="28439" y="250461"/>
                    </a:cubicBezTo>
                    <a:lnTo>
                      <a:pt x="97954" y="250461"/>
                    </a:lnTo>
                    <a:lnTo>
                      <a:pt x="97954" y="166094"/>
                    </a:lnTo>
                    <a:lnTo>
                      <a:pt x="105331" y="166094"/>
                    </a:lnTo>
                    <a:lnTo>
                      <a:pt x="105331" y="250461"/>
                    </a:lnTo>
                    <a:lnTo>
                      <a:pt x="174850" y="250461"/>
                    </a:lnTo>
                    <a:cubicBezTo>
                      <a:pt x="184328" y="250461"/>
                      <a:pt x="192227" y="242025"/>
                      <a:pt x="192227" y="231480"/>
                    </a:cubicBezTo>
                    <a:lnTo>
                      <a:pt x="192227" y="166094"/>
                    </a:lnTo>
                    <a:cubicBezTo>
                      <a:pt x="192227" y="156078"/>
                      <a:pt x="185382" y="148170"/>
                      <a:pt x="176958" y="147116"/>
                    </a:cubicBezTo>
                    <a:lnTo>
                      <a:pt x="176958" y="135510"/>
                    </a:lnTo>
                    <a:cubicBezTo>
                      <a:pt x="176958" y="129710"/>
                      <a:pt x="172216" y="124968"/>
                      <a:pt x="166422" y="124968"/>
                    </a:cubicBezTo>
                    <a:lnTo>
                      <a:pt x="163788" y="124968"/>
                    </a:lnTo>
                    <a:cubicBezTo>
                      <a:pt x="166422" y="118640"/>
                      <a:pt x="167476" y="111783"/>
                      <a:pt x="167476" y="104932"/>
                    </a:cubicBezTo>
                    <a:cubicBezTo>
                      <a:pt x="167476" y="97549"/>
                      <a:pt x="166422" y="90692"/>
                      <a:pt x="163788" y="84364"/>
                    </a:cubicBezTo>
                    <a:cubicBezTo>
                      <a:pt x="188016" y="81198"/>
                      <a:pt x="203814" y="76456"/>
                      <a:pt x="203814" y="72236"/>
                    </a:cubicBezTo>
                    <a:cubicBezTo>
                      <a:pt x="203288" y="65379"/>
                      <a:pt x="184857" y="57997"/>
                      <a:pt x="156943" y="54837"/>
                    </a:cubicBezTo>
                    <a:lnTo>
                      <a:pt x="142197" y="4214"/>
                    </a:lnTo>
                    <a:cubicBezTo>
                      <a:pt x="141143" y="2105"/>
                      <a:pt x="139563" y="0"/>
                      <a:pt x="136407" y="0"/>
                    </a:cubicBezTo>
                    <a:lnTo>
                      <a:pt x="66888" y="0"/>
                    </a:lnTo>
                    <a:cubicBezTo>
                      <a:pt x="63728" y="0"/>
                      <a:pt x="62146" y="2108"/>
                      <a:pt x="61620" y="4214"/>
                    </a:cubicBezTo>
                    <a:lnTo>
                      <a:pt x="46348" y="54837"/>
                    </a:lnTo>
                    <a:cubicBezTo>
                      <a:pt x="18432" y="58000"/>
                      <a:pt x="0" y="65382"/>
                      <a:pt x="0" y="72236"/>
                    </a:cubicBezTo>
                    <a:moveTo>
                      <a:pt x="52664" y="94912"/>
                    </a:moveTo>
                    <a:cubicBezTo>
                      <a:pt x="52664" y="91221"/>
                      <a:pt x="53189" y="88584"/>
                      <a:pt x="54772" y="85950"/>
                    </a:cubicBezTo>
                    <a:cubicBezTo>
                      <a:pt x="68465" y="87530"/>
                      <a:pt x="84262" y="88058"/>
                      <a:pt x="100588" y="88058"/>
                    </a:cubicBezTo>
                    <a:lnTo>
                      <a:pt x="101114" y="88058"/>
                    </a:lnTo>
                    <a:lnTo>
                      <a:pt x="102168" y="88058"/>
                    </a:lnTo>
                    <a:lnTo>
                      <a:pt x="103222" y="88058"/>
                    </a:lnTo>
                    <a:cubicBezTo>
                      <a:pt x="119549" y="88058"/>
                      <a:pt x="134824" y="87530"/>
                      <a:pt x="148516" y="85950"/>
                    </a:cubicBezTo>
                    <a:cubicBezTo>
                      <a:pt x="150096" y="88584"/>
                      <a:pt x="151150" y="91221"/>
                      <a:pt x="151150" y="94912"/>
                    </a:cubicBezTo>
                    <a:lnTo>
                      <a:pt x="151150" y="113894"/>
                    </a:lnTo>
                    <a:cubicBezTo>
                      <a:pt x="151150" y="118640"/>
                      <a:pt x="149042" y="122856"/>
                      <a:pt x="145882" y="124968"/>
                    </a:cubicBezTo>
                    <a:lnTo>
                      <a:pt x="137980" y="124968"/>
                    </a:lnTo>
                    <a:cubicBezTo>
                      <a:pt x="132190" y="124968"/>
                      <a:pt x="127447" y="129713"/>
                      <a:pt x="127447" y="135510"/>
                    </a:cubicBezTo>
                    <a:lnTo>
                      <a:pt x="127447" y="156603"/>
                    </a:lnTo>
                    <a:cubicBezTo>
                      <a:pt x="112701" y="165040"/>
                      <a:pt x="90584" y="165040"/>
                      <a:pt x="75838" y="156603"/>
                    </a:cubicBezTo>
                    <a:lnTo>
                      <a:pt x="75838" y="135510"/>
                    </a:lnTo>
                    <a:cubicBezTo>
                      <a:pt x="75838" y="129710"/>
                      <a:pt x="71102" y="124968"/>
                      <a:pt x="65305" y="124968"/>
                    </a:cubicBezTo>
                    <a:lnTo>
                      <a:pt x="57406" y="124968"/>
                    </a:lnTo>
                    <a:cubicBezTo>
                      <a:pt x="54772" y="122856"/>
                      <a:pt x="52664" y="118640"/>
                      <a:pt x="52664" y="113894"/>
                    </a:cubicBezTo>
                    <a:lnTo>
                      <a:pt x="52664" y="9491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4" name="Graphic 67">
                <a:extLst>
                  <a:ext uri="{FF2B5EF4-FFF2-40B4-BE49-F238E27FC236}">
                    <a16:creationId xmlns:a16="http://schemas.microsoft.com/office/drawing/2014/main" id="{B01DC00E-9785-474E-91C5-AB4EE7B6B5AF}"/>
                  </a:ext>
                </a:extLst>
              </p:cNvPr>
              <p:cNvSpPr/>
              <p:nvPr/>
            </p:nvSpPr>
            <p:spPr>
              <a:xfrm>
                <a:off x="3286720" y="2421303"/>
                <a:ext cx="28967" cy="25313"/>
              </a:xfrm>
              <a:custGeom>
                <a:avLst/>
                <a:gdLst>
                  <a:gd name="connsiteX0" fmla="*/ 6848 w 28967"/>
                  <a:gd name="connsiteY0" fmla="*/ 0 h 25313"/>
                  <a:gd name="connsiteX1" fmla="*/ 25805 w 28967"/>
                  <a:gd name="connsiteY1" fmla="*/ 0 h 25313"/>
                  <a:gd name="connsiteX2" fmla="*/ 26337 w 28967"/>
                  <a:gd name="connsiteY2" fmla="*/ 0 h 25313"/>
                  <a:gd name="connsiteX3" fmla="*/ 27913 w 28967"/>
                  <a:gd name="connsiteY3" fmla="*/ 0 h 25313"/>
                  <a:gd name="connsiteX4" fmla="*/ 28967 w 28967"/>
                  <a:gd name="connsiteY4" fmla="*/ 1580 h 25313"/>
                  <a:gd name="connsiteX5" fmla="*/ 28967 w 28967"/>
                  <a:gd name="connsiteY5" fmla="*/ 16345 h 25313"/>
                  <a:gd name="connsiteX6" fmla="*/ 20014 w 28967"/>
                  <a:gd name="connsiteY6" fmla="*/ 25313 h 25313"/>
                  <a:gd name="connsiteX7" fmla="*/ 8956 w 28967"/>
                  <a:gd name="connsiteY7" fmla="*/ 25313 h 25313"/>
                  <a:gd name="connsiteX8" fmla="*/ 0 w 28967"/>
                  <a:gd name="connsiteY8" fmla="*/ 16345 h 25313"/>
                  <a:gd name="connsiteX9" fmla="*/ 0 w 28967"/>
                  <a:gd name="connsiteY9" fmla="*/ 7908 h 25313"/>
                  <a:gd name="connsiteX10" fmla="*/ 6848 w 28967"/>
                  <a:gd name="connsiteY10" fmla="*/ 0 h 2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967" h="25313">
                    <a:moveTo>
                      <a:pt x="6848" y="0"/>
                    </a:moveTo>
                    <a:lnTo>
                      <a:pt x="25805" y="0"/>
                    </a:lnTo>
                    <a:lnTo>
                      <a:pt x="26337" y="0"/>
                    </a:lnTo>
                    <a:lnTo>
                      <a:pt x="27913" y="0"/>
                    </a:lnTo>
                    <a:cubicBezTo>
                      <a:pt x="28439" y="0"/>
                      <a:pt x="28967" y="529"/>
                      <a:pt x="28967" y="1580"/>
                    </a:cubicBezTo>
                    <a:lnTo>
                      <a:pt x="28967" y="16345"/>
                    </a:lnTo>
                    <a:cubicBezTo>
                      <a:pt x="28967" y="21090"/>
                      <a:pt x="25282" y="25313"/>
                      <a:pt x="20014" y="25313"/>
                    </a:cubicBezTo>
                    <a:lnTo>
                      <a:pt x="8956" y="25313"/>
                    </a:lnTo>
                    <a:cubicBezTo>
                      <a:pt x="4214" y="25313"/>
                      <a:pt x="0" y="21090"/>
                      <a:pt x="0" y="16345"/>
                    </a:cubicBezTo>
                    <a:lnTo>
                      <a:pt x="0" y="7908"/>
                    </a:lnTo>
                    <a:cubicBezTo>
                      <a:pt x="-3" y="1580"/>
                      <a:pt x="529" y="0"/>
                      <a:pt x="6848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45" name="Graphic 67">
                <a:extLst>
                  <a:ext uri="{FF2B5EF4-FFF2-40B4-BE49-F238E27FC236}">
                    <a16:creationId xmlns:a16="http://schemas.microsoft.com/office/drawing/2014/main" id="{FAE75407-AA25-4780-83AF-2666888DBD8F}"/>
                  </a:ext>
                </a:extLst>
              </p:cNvPr>
              <p:cNvSpPr/>
              <p:nvPr/>
            </p:nvSpPr>
            <p:spPr>
              <a:xfrm>
                <a:off x="3240372" y="2421303"/>
                <a:ext cx="29554" cy="25313"/>
              </a:xfrm>
              <a:custGeom>
                <a:avLst/>
                <a:gdLst>
                  <a:gd name="connsiteX0" fmla="*/ 1583 w 29554"/>
                  <a:gd name="connsiteY0" fmla="*/ 0 h 25313"/>
                  <a:gd name="connsiteX1" fmla="*/ 3691 w 29554"/>
                  <a:gd name="connsiteY1" fmla="*/ 0 h 25313"/>
                  <a:gd name="connsiteX2" fmla="*/ 23703 w 29554"/>
                  <a:gd name="connsiteY2" fmla="*/ 0 h 25313"/>
                  <a:gd name="connsiteX3" fmla="*/ 29496 w 29554"/>
                  <a:gd name="connsiteY3" fmla="*/ 7383 h 25313"/>
                  <a:gd name="connsiteX4" fmla="*/ 29496 w 29554"/>
                  <a:gd name="connsiteY4" fmla="*/ 16345 h 25313"/>
                  <a:gd name="connsiteX5" fmla="*/ 20540 w 29554"/>
                  <a:gd name="connsiteY5" fmla="*/ 25313 h 25313"/>
                  <a:gd name="connsiteX6" fmla="*/ 8953 w 29554"/>
                  <a:gd name="connsiteY6" fmla="*/ 25313 h 25313"/>
                  <a:gd name="connsiteX7" fmla="*/ 0 w 29554"/>
                  <a:gd name="connsiteY7" fmla="*/ 16345 h 25313"/>
                  <a:gd name="connsiteX8" fmla="*/ 0 w 29554"/>
                  <a:gd name="connsiteY8" fmla="*/ 1580 h 25313"/>
                  <a:gd name="connsiteX9" fmla="*/ 1583 w 29554"/>
                  <a:gd name="connsiteY9" fmla="*/ 0 h 2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54" h="25313">
                    <a:moveTo>
                      <a:pt x="1583" y="0"/>
                    </a:moveTo>
                    <a:lnTo>
                      <a:pt x="3691" y="0"/>
                    </a:lnTo>
                    <a:lnTo>
                      <a:pt x="23703" y="0"/>
                    </a:lnTo>
                    <a:cubicBezTo>
                      <a:pt x="30550" y="0"/>
                      <a:pt x="29496" y="1580"/>
                      <a:pt x="29496" y="7383"/>
                    </a:cubicBezTo>
                    <a:lnTo>
                      <a:pt x="29496" y="16345"/>
                    </a:lnTo>
                    <a:cubicBezTo>
                      <a:pt x="28971" y="21090"/>
                      <a:pt x="25282" y="25313"/>
                      <a:pt x="20540" y="25313"/>
                    </a:cubicBezTo>
                    <a:lnTo>
                      <a:pt x="8953" y="25313"/>
                    </a:lnTo>
                    <a:cubicBezTo>
                      <a:pt x="4217" y="25313"/>
                      <a:pt x="0" y="21090"/>
                      <a:pt x="0" y="16345"/>
                    </a:cubicBezTo>
                    <a:lnTo>
                      <a:pt x="0" y="1580"/>
                    </a:lnTo>
                    <a:cubicBezTo>
                      <a:pt x="3" y="529"/>
                      <a:pt x="529" y="0"/>
                      <a:pt x="1583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46" name="Graphic 68">
            <a:extLst>
              <a:ext uri="{FF2B5EF4-FFF2-40B4-BE49-F238E27FC236}">
                <a16:creationId xmlns:a16="http://schemas.microsoft.com/office/drawing/2014/main" id="{78C0F941-D2E9-472C-82FD-29B82ACD7C5C}"/>
              </a:ext>
            </a:extLst>
          </p:cNvPr>
          <p:cNvGrpSpPr/>
          <p:nvPr/>
        </p:nvGrpSpPr>
        <p:grpSpPr>
          <a:xfrm>
            <a:off x="3015468" y="3875232"/>
            <a:ext cx="522693" cy="483372"/>
            <a:chOff x="3015468" y="3875232"/>
            <a:chExt cx="522693" cy="483372"/>
          </a:xfrm>
        </p:grpSpPr>
        <p:sp>
          <p:nvSpPr>
            <p:cNvPr id="147" name="Graphic 68">
              <a:extLst>
                <a:ext uri="{FF2B5EF4-FFF2-40B4-BE49-F238E27FC236}">
                  <a16:creationId xmlns:a16="http://schemas.microsoft.com/office/drawing/2014/main" id="{26C5E04A-6634-48AB-B246-24CD68E0075B}"/>
                </a:ext>
              </a:extLst>
            </p:cNvPr>
            <p:cNvSpPr/>
            <p:nvPr/>
          </p:nvSpPr>
          <p:spPr>
            <a:xfrm>
              <a:off x="3015468" y="3875232"/>
              <a:ext cx="522693" cy="483372"/>
            </a:xfrm>
            <a:custGeom>
              <a:avLst/>
              <a:gdLst>
                <a:gd name="connsiteX0" fmla="*/ 516650 w 522693"/>
                <a:gd name="connsiteY0" fmla="*/ 274312 h 483372"/>
                <a:gd name="connsiteX1" fmla="*/ 508464 w 522693"/>
                <a:gd name="connsiteY1" fmla="*/ 264701 h 483372"/>
                <a:gd name="connsiteX2" fmla="*/ 470722 w 522693"/>
                <a:gd name="connsiteY2" fmla="*/ 268970 h 483372"/>
                <a:gd name="connsiteX3" fmla="*/ 423014 w 522693"/>
                <a:gd name="connsiteY3" fmla="*/ 306353 h 483372"/>
                <a:gd name="connsiteX4" fmla="*/ 381798 w 522693"/>
                <a:gd name="connsiteY4" fmla="*/ 321894 h 483372"/>
                <a:gd name="connsiteX5" fmla="*/ 381721 w 522693"/>
                <a:gd name="connsiteY5" fmla="*/ 321449 h 483372"/>
                <a:gd name="connsiteX6" fmla="*/ 444451 w 522693"/>
                <a:gd name="connsiteY6" fmla="*/ 183363 h 483372"/>
                <a:gd name="connsiteX7" fmla="*/ 261088 w 522693"/>
                <a:gd name="connsiteY7" fmla="*/ 0 h 483372"/>
                <a:gd name="connsiteX8" fmla="*/ 77724 w 522693"/>
                <a:gd name="connsiteY8" fmla="*/ 183363 h 483372"/>
                <a:gd name="connsiteX9" fmla="*/ 140049 w 522693"/>
                <a:gd name="connsiteY9" fmla="*/ 321090 h 483372"/>
                <a:gd name="connsiteX10" fmla="*/ 89422 w 522693"/>
                <a:gd name="connsiteY10" fmla="*/ 302442 h 483372"/>
                <a:gd name="connsiteX11" fmla="*/ 69485 w 522693"/>
                <a:gd name="connsiteY11" fmla="*/ 264701 h 483372"/>
                <a:gd name="connsiteX12" fmla="*/ 37086 w 522693"/>
                <a:gd name="connsiteY12" fmla="*/ 286774 h 483372"/>
                <a:gd name="connsiteX13" fmla="*/ 59 w 522693"/>
                <a:gd name="connsiteY13" fmla="*/ 311339 h 483372"/>
                <a:gd name="connsiteX14" fmla="*/ 65568 w 522693"/>
                <a:gd name="connsiteY14" fmla="*/ 321306 h 483372"/>
                <a:gd name="connsiteX15" fmla="*/ 153661 w 522693"/>
                <a:gd name="connsiteY15" fmla="*/ 354522 h 483372"/>
                <a:gd name="connsiteX16" fmla="*/ 175082 w 522693"/>
                <a:gd name="connsiteY16" fmla="*/ 399837 h 483372"/>
                <a:gd name="connsiteX17" fmla="*/ 112071 w 522693"/>
                <a:gd name="connsiteY17" fmla="*/ 423286 h 483372"/>
                <a:gd name="connsiteX18" fmla="*/ 46562 w 522693"/>
                <a:gd name="connsiteY18" fmla="*/ 433253 h 483372"/>
                <a:gd name="connsiteX19" fmla="*/ 83589 w 522693"/>
                <a:gd name="connsiteY19" fmla="*/ 457818 h 483372"/>
                <a:gd name="connsiteX20" fmla="*/ 115988 w 522693"/>
                <a:gd name="connsiteY20" fmla="*/ 479891 h 483372"/>
                <a:gd name="connsiteX21" fmla="*/ 135925 w 522693"/>
                <a:gd name="connsiteY21" fmla="*/ 442157 h 483372"/>
                <a:gd name="connsiteX22" fmla="*/ 196562 w 522693"/>
                <a:gd name="connsiteY22" fmla="*/ 420476 h 483372"/>
                <a:gd name="connsiteX23" fmla="*/ 261523 w 522693"/>
                <a:gd name="connsiteY23" fmla="*/ 441646 h 483372"/>
                <a:gd name="connsiteX24" fmla="*/ 327212 w 522693"/>
                <a:gd name="connsiteY24" fmla="*/ 419959 h 483372"/>
                <a:gd name="connsiteX25" fmla="*/ 395268 w 522693"/>
                <a:gd name="connsiteY25" fmla="*/ 436490 h 483372"/>
                <a:gd name="connsiteX26" fmla="*/ 431754 w 522693"/>
                <a:gd name="connsiteY26" fmla="*/ 471068 h 483372"/>
                <a:gd name="connsiteX27" fmla="*/ 469495 w 522693"/>
                <a:gd name="connsiteY27" fmla="*/ 475338 h 483372"/>
                <a:gd name="connsiteX28" fmla="*/ 477688 w 522693"/>
                <a:gd name="connsiteY28" fmla="*/ 465726 h 483372"/>
                <a:gd name="connsiteX29" fmla="*/ 469495 w 522693"/>
                <a:gd name="connsiteY29" fmla="*/ 433686 h 483372"/>
                <a:gd name="connsiteX30" fmla="*/ 477329 w 522693"/>
                <a:gd name="connsiteY30" fmla="*/ 409476 h 483372"/>
                <a:gd name="connsiteX31" fmla="*/ 442438 w 522693"/>
                <a:gd name="connsiteY31" fmla="*/ 399509 h 483372"/>
                <a:gd name="connsiteX32" fmla="*/ 398867 w 522693"/>
                <a:gd name="connsiteY32" fmla="*/ 411402 h 483372"/>
                <a:gd name="connsiteX33" fmla="*/ 349597 w 522693"/>
                <a:gd name="connsiteY33" fmla="*/ 397756 h 483372"/>
                <a:gd name="connsiteX34" fmla="*/ 368669 w 522693"/>
                <a:gd name="connsiteY34" fmla="*/ 357622 h 483372"/>
                <a:gd name="connsiteX35" fmla="*/ 430490 w 522693"/>
                <a:gd name="connsiteY35" fmla="*/ 335901 h 483372"/>
                <a:gd name="connsiteX36" fmla="*/ 481404 w 522693"/>
                <a:gd name="connsiteY36" fmla="*/ 340526 h 483372"/>
                <a:gd name="connsiteX37" fmla="*/ 516294 w 522693"/>
                <a:gd name="connsiteY37" fmla="*/ 330559 h 483372"/>
                <a:gd name="connsiteX38" fmla="*/ 508464 w 522693"/>
                <a:gd name="connsiteY38" fmla="*/ 306350 h 483372"/>
                <a:gd name="connsiteX39" fmla="*/ 516650 w 522693"/>
                <a:gd name="connsiteY39" fmla="*/ 274312 h 48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3" h="483372">
                  <a:moveTo>
                    <a:pt x="516650" y="274312"/>
                  </a:moveTo>
                  <a:cubicBezTo>
                    <a:pt x="513552" y="268191"/>
                    <a:pt x="508464" y="264701"/>
                    <a:pt x="508464" y="264701"/>
                  </a:cubicBezTo>
                  <a:cubicBezTo>
                    <a:pt x="508464" y="264701"/>
                    <a:pt x="482473" y="244053"/>
                    <a:pt x="470722" y="268970"/>
                  </a:cubicBezTo>
                  <a:cubicBezTo>
                    <a:pt x="458975" y="293894"/>
                    <a:pt x="423014" y="306353"/>
                    <a:pt x="423014" y="306353"/>
                  </a:cubicBezTo>
                  <a:lnTo>
                    <a:pt x="381798" y="321894"/>
                  </a:lnTo>
                  <a:cubicBezTo>
                    <a:pt x="381780" y="321745"/>
                    <a:pt x="381743" y="321597"/>
                    <a:pt x="381721" y="321449"/>
                  </a:cubicBezTo>
                  <a:cubicBezTo>
                    <a:pt x="420161" y="287838"/>
                    <a:pt x="444451" y="238439"/>
                    <a:pt x="444451" y="183363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3"/>
                  </a:cubicBezTo>
                  <a:cubicBezTo>
                    <a:pt x="77724" y="238244"/>
                    <a:pt x="101841" y="287482"/>
                    <a:pt x="140049" y="321090"/>
                  </a:cubicBezTo>
                  <a:cubicBezTo>
                    <a:pt x="109629" y="309893"/>
                    <a:pt x="89422" y="302442"/>
                    <a:pt x="89422" y="302442"/>
                  </a:cubicBezTo>
                  <a:cubicBezTo>
                    <a:pt x="89422" y="302442"/>
                    <a:pt x="90134" y="273601"/>
                    <a:pt x="69485" y="264701"/>
                  </a:cubicBezTo>
                  <a:cubicBezTo>
                    <a:pt x="48837" y="255800"/>
                    <a:pt x="39578" y="277874"/>
                    <a:pt x="37086" y="286774"/>
                  </a:cubicBezTo>
                  <a:cubicBezTo>
                    <a:pt x="37086" y="286774"/>
                    <a:pt x="-1721" y="288911"/>
                    <a:pt x="59" y="311339"/>
                  </a:cubicBezTo>
                  <a:cubicBezTo>
                    <a:pt x="1840" y="333768"/>
                    <a:pt x="38864" y="337330"/>
                    <a:pt x="65568" y="321306"/>
                  </a:cubicBezTo>
                  <a:lnTo>
                    <a:pt x="153661" y="354522"/>
                  </a:lnTo>
                  <a:cubicBezTo>
                    <a:pt x="157272" y="371383"/>
                    <a:pt x="164735" y="386800"/>
                    <a:pt x="175082" y="399837"/>
                  </a:cubicBezTo>
                  <a:lnTo>
                    <a:pt x="112071" y="423286"/>
                  </a:lnTo>
                  <a:cubicBezTo>
                    <a:pt x="85373" y="407266"/>
                    <a:pt x="48343" y="410824"/>
                    <a:pt x="46562" y="433253"/>
                  </a:cubicBezTo>
                  <a:cubicBezTo>
                    <a:pt x="44781" y="455685"/>
                    <a:pt x="83589" y="457818"/>
                    <a:pt x="83589" y="457818"/>
                  </a:cubicBezTo>
                  <a:cubicBezTo>
                    <a:pt x="86081" y="466722"/>
                    <a:pt x="95337" y="488795"/>
                    <a:pt x="115988" y="479891"/>
                  </a:cubicBezTo>
                  <a:cubicBezTo>
                    <a:pt x="136636" y="470991"/>
                    <a:pt x="135925" y="442157"/>
                    <a:pt x="135925" y="442157"/>
                  </a:cubicBezTo>
                  <a:cubicBezTo>
                    <a:pt x="135925" y="442157"/>
                    <a:pt x="141941" y="440540"/>
                    <a:pt x="196562" y="420476"/>
                  </a:cubicBezTo>
                  <a:cubicBezTo>
                    <a:pt x="214789" y="433779"/>
                    <a:pt x="237234" y="441646"/>
                    <a:pt x="261523" y="441646"/>
                  </a:cubicBezTo>
                  <a:cubicBezTo>
                    <a:pt x="286135" y="441646"/>
                    <a:pt x="308861" y="433581"/>
                    <a:pt x="327212" y="419959"/>
                  </a:cubicBezTo>
                  <a:lnTo>
                    <a:pt x="395268" y="436490"/>
                  </a:lnTo>
                  <a:cubicBezTo>
                    <a:pt x="395268" y="436490"/>
                    <a:pt x="420009" y="446148"/>
                    <a:pt x="431754" y="471068"/>
                  </a:cubicBezTo>
                  <a:cubicBezTo>
                    <a:pt x="443502" y="495992"/>
                    <a:pt x="469495" y="475338"/>
                    <a:pt x="469495" y="475338"/>
                  </a:cubicBezTo>
                  <a:cubicBezTo>
                    <a:pt x="469495" y="475338"/>
                    <a:pt x="474584" y="471847"/>
                    <a:pt x="477688" y="465726"/>
                  </a:cubicBezTo>
                  <a:cubicBezTo>
                    <a:pt x="484409" y="452439"/>
                    <a:pt x="489726" y="430761"/>
                    <a:pt x="469495" y="433686"/>
                  </a:cubicBezTo>
                  <a:cubicBezTo>
                    <a:pt x="469495" y="433686"/>
                    <a:pt x="480887" y="419088"/>
                    <a:pt x="477329" y="409476"/>
                  </a:cubicBezTo>
                  <a:cubicBezTo>
                    <a:pt x="473768" y="399865"/>
                    <a:pt x="455253" y="394167"/>
                    <a:pt x="442438" y="399509"/>
                  </a:cubicBezTo>
                  <a:cubicBezTo>
                    <a:pt x="429621" y="404848"/>
                    <a:pt x="414306" y="413974"/>
                    <a:pt x="398867" y="411402"/>
                  </a:cubicBezTo>
                  <a:cubicBezTo>
                    <a:pt x="394671" y="410700"/>
                    <a:pt x="388065" y="411684"/>
                    <a:pt x="349597" y="397756"/>
                  </a:cubicBezTo>
                  <a:cubicBezTo>
                    <a:pt x="358485" y="385993"/>
                    <a:pt x="365055" y="372390"/>
                    <a:pt x="368669" y="357622"/>
                  </a:cubicBezTo>
                  <a:cubicBezTo>
                    <a:pt x="402447" y="345420"/>
                    <a:pt x="426693" y="336826"/>
                    <a:pt x="430490" y="335901"/>
                  </a:cubicBezTo>
                  <a:cubicBezTo>
                    <a:pt x="445088" y="332340"/>
                    <a:pt x="468586" y="335190"/>
                    <a:pt x="481404" y="340526"/>
                  </a:cubicBezTo>
                  <a:cubicBezTo>
                    <a:pt x="494221" y="345868"/>
                    <a:pt x="512733" y="340171"/>
                    <a:pt x="516294" y="330559"/>
                  </a:cubicBezTo>
                  <a:cubicBezTo>
                    <a:pt x="519856" y="320948"/>
                    <a:pt x="508464" y="306350"/>
                    <a:pt x="508464" y="306350"/>
                  </a:cubicBezTo>
                  <a:cubicBezTo>
                    <a:pt x="528694" y="309281"/>
                    <a:pt x="523374" y="287600"/>
                    <a:pt x="516650" y="274312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48" name="Graphic 68">
              <a:extLst>
                <a:ext uri="{FF2B5EF4-FFF2-40B4-BE49-F238E27FC236}">
                  <a16:creationId xmlns:a16="http://schemas.microsoft.com/office/drawing/2014/main" id="{0C5B5EB8-DFFD-4A09-83B5-470237A7455A}"/>
                </a:ext>
              </a:extLst>
            </p:cNvPr>
            <p:cNvGrpSpPr/>
            <p:nvPr/>
          </p:nvGrpSpPr>
          <p:grpSpPr>
            <a:xfrm>
              <a:off x="3178233" y="3926267"/>
              <a:ext cx="203813" cy="250461"/>
              <a:chOff x="3178233" y="3926267"/>
              <a:chExt cx="203813" cy="250461"/>
            </a:xfrm>
            <a:solidFill>
              <a:srgbClr val="FFFFFF"/>
            </a:solidFill>
          </p:grpSpPr>
          <p:sp>
            <p:nvSpPr>
              <p:cNvPr id="149" name="Graphic 68">
                <a:extLst>
                  <a:ext uri="{FF2B5EF4-FFF2-40B4-BE49-F238E27FC236}">
                    <a16:creationId xmlns:a16="http://schemas.microsoft.com/office/drawing/2014/main" id="{E4D992A3-760F-481F-A0DC-DE2F56D9CC57}"/>
                  </a:ext>
                </a:extLst>
              </p:cNvPr>
              <p:cNvSpPr/>
              <p:nvPr/>
            </p:nvSpPr>
            <p:spPr>
              <a:xfrm>
                <a:off x="3178233" y="3926267"/>
                <a:ext cx="203813" cy="250461"/>
              </a:xfrm>
              <a:custGeom>
                <a:avLst/>
                <a:gdLst>
                  <a:gd name="connsiteX0" fmla="*/ 0 w 203813"/>
                  <a:gd name="connsiteY0" fmla="*/ 72236 h 250461"/>
                  <a:gd name="connsiteX1" fmla="*/ 39497 w 203813"/>
                  <a:gd name="connsiteY1" fmla="*/ 84364 h 250461"/>
                  <a:gd name="connsiteX2" fmla="*/ 35809 w 203813"/>
                  <a:gd name="connsiteY2" fmla="*/ 104932 h 250461"/>
                  <a:gd name="connsiteX3" fmla="*/ 39497 w 203813"/>
                  <a:gd name="connsiteY3" fmla="*/ 124968 h 250461"/>
                  <a:gd name="connsiteX4" fmla="*/ 36863 w 203813"/>
                  <a:gd name="connsiteY4" fmla="*/ 124968 h 250461"/>
                  <a:gd name="connsiteX5" fmla="*/ 26330 w 203813"/>
                  <a:gd name="connsiteY5" fmla="*/ 135510 h 250461"/>
                  <a:gd name="connsiteX6" fmla="*/ 26330 w 203813"/>
                  <a:gd name="connsiteY6" fmla="*/ 147116 h 250461"/>
                  <a:gd name="connsiteX7" fmla="*/ 11584 w 203813"/>
                  <a:gd name="connsiteY7" fmla="*/ 166094 h 250461"/>
                  <a:gd name="connsiteX8" fmla="*/ 11584 w 203813"/>
                  <a:gd name="connsiteY8" fmla="*/ 231480 h 250461"/>
                  <a:gd name="connsiteX9" fmla="*/ 28439 w 203813"/>
                  <a:gd name="connsiteY9" fmla="*/ 250461 h 250461"/>
                  <a:gd name="connsiteX10" fmla="*/ 97954 w 203813"/>
                  <a:gd name="connsiteY10" fmla="*/ 250461 h 250461"/>
                  <a:gd name="connsiteX11" fmla="*/ 97954 w 203813"/>
                  <a:gd name="connsiteY11" fmla="*/ 166094 h 250461"/>
                  <a:gd name="connsiteX12" fmla="*/ 105331 w 203813"/>
                  <a:gd name="connsiteY12" fmla="*/ 166094 h 250461"/>
                  <a:gd name="connsiteX13" fmla="*/ 105331 w 203813"/>
                  <a:gd name="connsiteY13" fmla="*/ 250461 h 250461"/>
                  <a:gd name="connsiteX14" fmla="*/ 174849 w 203813"/>
                  <a:gd name="connsiteY14" fmla="*/ 250461 h 250461"/>
                  <a:gd name="connsiteX15" fmla="*/ 192227 w 203813"/>
                  <a:gd name="connsiteY15" fmla="*/ 231480 h 250461"/>
                  <a:gd name="connsiteX16" fmla="*/ 192227 w 203813"/>
                  <a:gd name="connsiteY16" fmla="*/ 166094 h 250461"/>
                  <a:gd name="connsiteX17" fmla="*/ 176958 w 203813"/>
                  <a:gd name="connsiteY17" fmla="*/ 147116 h 250461"/>
                  <a:gd name="connsiteX18" fmla="*/ 176958 w 203813"/>
                  <a:gd name="connsiteY18" fmla="*/ 135510 h 250461"/>
                  <a:gd name="connsiteX19" fmla="*/ 166422 w 203813"/>
                  <a:gd name="connsiteY19" fmla="*/ 124968 h 250461"/>
                  <a:gd name="connsiteX20" fmla="*/ 163788 w 203813"/>
                  <a:gd name="connsiteY20" fmla="*/ 124968 h 250461"/>
                  <a:gd name="connsiteX21" fmla="*/ 167476 w 203813"/>
                  <a:gd name="connsiteY21" fmla="*/ 104932 h 250461"/>
                  <a:gd name="connsiteX22" fmla="*/ 163788 w 203813"/>
                  <a:gd name="connsiteY22" fmla="*/ 84364 h 250461"/>
                  <a:gd name="connsiteX23" fmla="*/ 203814 w 203813"/>
                  <a:gd name="connsiteY23" fmla="*/ 72236 h 250461"/>
                  <a:gd name="connsiteX24" fmla="*/ 156943 w 203813"/>
                  <a:gd name="connsiteY24" fmla="*/ 54837 h 250461"/>
                  <a:gd name="connsiteX25" fmla="*/ 142197 w 203813"/>
                  <a:gd name="connsiteY25" fmla="*/ 4214 h 250461"/>
                  <a:gd name="connsiteX26" fmla="*/ 136406 w 203813"/>
                  <a:gd name="connsiteY26" fmla="*/ 0 h 250461"/>
                  <a:gd name="connsiteX27" fmla="*/ 66888 w 203813"/>
                  <a:gd name="connsiteY27" fmla="*/ 0 h 250461"/>
                  <a:gd name="connsiteX28" fmla="*/ 61620 w 203813"/>
                  <a:gd name="connsiteY28" fmla="*/ 4214 h 250461"/>
                  <a:gd name="connsiteX29" fmla="*/ 46348 w 203813"/>
                  <a:gd name="connsiteY29" fmla="*/ 54837 h 250461"/>
                  <a:gd name="connsiteX30" fmla="*/ 0 w 203813"/>
                  <a:gd name="connsiteY30" fmla="*/ 72236 h 250461"/>
                  <a:gd name="connsiteX31" fmla="*/ 52664 w 203813"/>
                  <a:gd name="connsiteY31" fmla="*/ 94912 h 250461"/>
                  <a:gd name="connsiteX32" fmla="*/ 54772 w 203813"/>
                  <a:gd name="connsiteY32" fmla="*/ 85950 h 250461"/>
                  <a:gd name="connsiteX33" fmla="*/ 100588 w 203813"/>
                  <a:gd name="connsiteY33" fmla="*/ 88058 h 250461"/>
                  <a:gd name="connsiteX34" fmla="*/ 101114 w 203813"/>
                  <a:gd name="connsiteY34" fmla="*/ 88058 h 250461"/>
                  <a:gd name="connsiteX35" fmla="*/ 102168 w 203813"/>
                  <a:gd name="connsiteY35" fmla="*/ 88058 h 250461"/>
                  <a:gd name="connsiteX36" fmla="*/ 103222 w 203813"/>
                  <a:gd name="connsiteY36" fmla="*/ 88058 h 250461"/>
                  <a:gd name="connsiteX37" fmla="*/ 148516 w 203813"/>
                  <a:gd name="connsiteY37" fmla="*/ 85950 h 250461"/>
                  <a:gd name="connsiteX38" fmla="*/ 151150 w 203813"/>
                  <a:gd name="connsiteY38" fmla="*/ 94912 h 250461"/>
                  <a:gd name="connsiteX39" fmla="*/ 151150 w 203813"/>
                  <a:gd name="connsiteY39" fmla="*/ 113894 h 250461"/>
                  <a:gd name="connsiteX40" fmla="*/ 145882 w 203813"/>
                  <a:gd name="connsiteY40" fmla="*/ 124968 h 250461"/>
                  <a:gd name="connsiteX41" fmla="*/ 137980 w 203813"/>
                  <a:gd name="connsiteY41" fmla="*/ 124968 h 250461"/>
                  <a:gd name="connsiteX42" fmla="*/ 127447 w 203813"/>
                  <a:gd name="connsiteY42" fmla="*/ 135510 h 250461"/>
                  <a:gd name="connsiteX43" fmla="*/ 127447 w 203813"/>
                  <a:gd name="connsiteY43" fmla="*/ 156603 h 250461"/>
                  <a:gd name="connsiteX44" fmla="*/ 75838 w 203813"/>
                  <a:gd name="connsiteY44" fmla="*/ 156603 h 250461"/>
                  <a:gd name="connsiteX45" fmla="*/ 75838 w 203813"/>
                  <a:gd name="connsiteY45" fmla="*/ 135510 h 250461"/>
                  <a:gd name="connsiteX46" fmla="*/ 65305 w 203813"/>
                  <a:gd name="connsiteY46" fmla="*/ 124968 h 250461"/>
                  <a:gd name="connsiteX47" fmla="*/ 57406 w 203813"/>
                  <a:gd name="connsiteY47" fmla="*/ 124968 h 250461"/>
                  <a:gd name="connsiteX48" fmla="*/ 52664 w 203813"/>
                  <a:gd name="connsiteY48" fmla="*/ 113894 h 250461"/>
                  <a:gd name="connsiteX49" fmla="*/ 52664 w 203813"/>
                  <a:gd name="connsiteY49" fmla="*/ 94912 h 250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203813" h="250461">
                    <a:moveTo>
                      <a:pt x="0" y="72236"/>
                    </a:moveTo>
                    <a:cubicBezTo>
                      <a:pt x="0" y="76453"/>
                      <a:pt x="15272" y="81198"/>
                      <a:pt x="39497" y="84364"/>
                    </a:cubicBezTo>
                    <a:cubicBezTo>
                      <a:pt x="37389" y="90692"/>
                      <a:pt x="35809" y="97549"/>
                      <a:pt x="35809" y="104932"/>
                    </a:cubicBezTo>
                    <a:cubicBezTo>
                      <a:pt x="35809" y="111783"/>
                      <a:pt x="37389" y="118640"/>
                      <a:pt x="39497" y="124968"/>
                    </a:cubicBezTo>
                    <a:lnTo>
                      <a:pt x="36863" y="124968"/>
                    </a:lnTo>
                    <a:cubicBezTo>
                      <a:pt x="31073" y="124968"/>
                      <a:pt x="26330" y="129713"/>
                      <a:pt x="26330" y="135510"/>
                    </a:cubicBezTo>
                    <a:lnTo>
                      <a:pt x="26330" y="147116"/>
                    </a:lnTo>
                    <a:cubicBezTo>
                      <a:pt x="17903" y="148170"/>
                      <a:pt x="11584" y="156078"/>
                      <a:pt x="11584" y="166094"/>
                    </a:cubicBezTo>
                    <a:lnTo>
                      <a:pt x="11584" y="231480"/>
                    </a:lnTo>
                    <a:cubicBezTo>
                      <a:pt x="11584" y="242025"/>
                      <a:pt x="18954" y="250461"/>
                      <a:pt x="28439" y="250461"/>
                    </a:cubicBezTo>
                    <a:lnTo>
                      <a:pt x="97954" y="250461"/>
                    </a:lnTo>
                    <a:lnTo>
                      <a:pt x="97954" y="166094"/>
                    </a:lnTo>
                    <a:lnTo>
                      <a:pt x="105331" y="166094"/>
                    </a:lnTo>
                    <a:lnTo>
                      <a:pt x="105331" y="250461"/>
                    </a:lnTo>
                    <a:lnTo>
                      <a:pt x="174849" y="250461"/>
                    </a:lnTo>
                    <a:cubicBezTo>
                      <a:pt x="184328" y="250461"/>
                      <a:pt x="192227" y="242025"/>
                      <a:pt x="192227" y="231480"/>
                    </a:cubicBezTo>
                    <a:lnTo>
                      <a:pt x="192227" y="166094"/>
                    </a:lnTo>
                    <a:cubicBezTo>
                      <a:pt x="192227" y="156078"/>
                      <a:pt x="185382" y="148170"/>
                      <a:pt x="176958" y="147116"/>
                    </a:cubicBezTo>
                    <a:lnTo>
                      <a:pt x="176958" y="135510"/>
                    </a:lnTo>
                    <a:cubicBezTo>
                      <a:pt x="176958" y="129710"/>
                      <a:pt x="172215" y="124968"/>
                      <a:pt x="166422" y="124968"/>
                    </a:cubicBezTo>
                    <a:lnTo>
                      <a:pt x="163788" y="124968"/>
                    </a:lnTo>
                    <a:cubicBezTo>
                      <a:pt x="166422" y="118640"/>
                      <a:pt x="167476" y="111783"/>
                      <a:pt x="167476" y="104932"/>
                    </a:cubicBezTo>
                    <a:cubicBezTo>
                      <a:pt x="167476" y="97549"/>
                      <a:pt x="166422" y="90692"/>
                      <a:pt x="163788" y="84364"/>
                    </a:cubicBezTo>
                    <a:cubicBezTo>
                      <a:pt x="188016" y="81198"/>
                      <a:pt x="203814" y="76456"/>
                      <a:pt x="203814" y="72236"/>
                    </a:cubicBezTo>
                    <a:cubicBezTo>
                      <a:pt x="203288" y="65379"/>
                      <a:pt x="184857" y="57997"/>
                      <a:pt x="156943" y="54837"/>
                    </a:cubicBezTo>
                    <a:lnTo>
                      <a:pt x="142197" y="4214"/>
                    </a:lnTo>
                    <a:cubicBezTo>
                      <a:pt x="141143" y="2105"/>
                      <a:pt x="139563" y="0"/>
                      <a:pt x="136406" y="0"/>
                    </a:cubicBezTo>
                    <a:lnTo>
                      <a:pt x="66888" y="0"/>
                    </a:lnTo>
                    <a:cubicBezTo>
                      <a:pt x="63728" y="0"/>
                      <a:pt x="62145" y="2108"/>
                      <a:pt x="61620" y="4214"/>
                    </a:cubicBezTo>
                    <a:lnTo>
                      <a:pt x="46348" y="54837"/>
                    </a:lnTo>
                    <a:cubicBezTo>
                      <a:pt x="18432" y="58000"/>
                      <a:pt x="0" y="65382"/>
                      <a:pt x="0" y="72236"/>
                    </a:cubicBezTo>
                    <a:moveTo>
                      <a:pt x="52664" y="94912"/>
                    </a:moveTo>
                    <a:cubicBezTo>
                      <a:pt x="52664" y="91221"/>
                      <a:pt x="53189" y="88584"/>
                      <a:pt x="54772" y="85950"/>
                    </a:cubicBezTo>
                    <a:cubicBezTo>
                      <a:pt x="68464" y="87530"/>
                      <a:pt x="84262" y="88058"/>
                      <a:pt x="100588" y="88058"/>
                    </a:cubicBezTo>
                    <a:lnTo>
                      <a:pt x="101114" y="88058"/>
                    </a:lnTo>
                    <a:lnTo>
                      <a:pt x="102168" y="88058"/>
                    </a:lnTo>
                    <a:lnTo>
                      <a:pt x="103222" y="88058"/>
                    </a:lnTo>
                    <a:cubicBezTo>
                      <a:pt x="119548" y="88058"/>
                      <a:pt x="134824" y="87530"/>
                      <a:pt x="148516" y="85950"/>
                    </a:cubicBezTo>
                    <a:cubicBezTo>
                      <a:pt x="150096" y="88584"/>
                      <a:pt x="151150" y="91221"/>
                      <a:pt x="151150" y="94912"/>
                    </a:cubicBezTo>
                    <a:lnTo>
                      <a:pt x="151150" y="113894"/>
                    </a:lnTo>
                    <a:cubicBezTo>
                      <a:pt x="151150" y="118640"/>
                      <a:pt x="149041" y="122856"/>
                      <a:pt x="145882" y="124968"/>
                    </a:cubicBezTo>
                    <a:lnTo>
                      <a:pt x="137980" y="124968"/>
                    </a:lnTo>
                    <a:cubicBezTo>
                      <a:pt x="132190" y="124968"/>
                      <a:pt x="127447" y="129713"/>
                      <a:pt x="127447" y="135510"/>
                    </a:cubicBezTo>
                    <a:lnTo>
                      <a:pt x="127447" y="156603"/>
                    </a:lnTo>
                    <a:cubicBezTo>
                      <a:pt x="112701" y="165040"/>
                      <a:pt x="90584" y="165040"/>
                      <a:pt x="75838" y="156603"/>
                    </a:cubicBezTo>
                    <a:lnTo>
                      <a:pt x="75838" y="135510"/>
                    </a:lnTo>
                    <a:cubicBezTo>
                      <a:pt x="75838" y="129710"/>
                      <a:pt x="71102" y="124968"/>
                      <a:pt x="65305" y="124968"/>
                    </a:cubicBezTo>
                    <a:lnTo>
                      <a:pt x="57406" y="124968"/>
                    </a:lnTo>
                    <a:cubicBezTo>
                      <a:pt x="54772" y="122856"/>
                      <a:pt x="52664" y="118640"/>
                      <a:pt x="52664" y="113894"/>
                    </a:cubicBezTo>
                    <a:lnTo>
                      <a:pt x="52664" y="9491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0" name="Graphic 68">
                <a:extLst>
                  <a:ext uri="{FF2B5EF4-FFF2-40B4-BE49-F238E27FC236}">
                    <a16:creationId xmlns:a16="http://schemas.microsoft.com/office/drawing/2014/main" id="{5513AA16-E388-41F0-A30A-443ADBF858F2}"/>
                  </a:ext>
                </a:extLst>
              </p:cNvPr>
              <p:cNvSpPr/>
              <p:nvPr/>
            </p:nvSpPr>
            <p:spPr>
              <a:xfrm>
                <a:off x="3286720" y="4020650"/>
                <a:ext cx="28967" cy="25313"/>
              </a:xfrm>
              <a:custGeom>
                <a:avLst/>
                <a:gdLst>
                  <a:gd name="connsiteX0" fmla="*/ 6848 w 28967"/>
                  <a:gd name="connsiteY0" fmla="*/ 0 h 25313"/>
                  <a:gd name="connsiteX1" fmla="*/ 25805 w 28967"/>
                  <a:gd name="connsiteY1" fmla="*/ 0 h 25313"/>
                  <a:gd name="connsiteX2" fmla="*/ 26337 w 28967"/>
                  <a:gd name="connsiteY2" fmla="*/ 0 h 25313"/>
                  <a:gd name="connsiteX3" fmla="*/ 27913 w 28967"/>
                  <a:gd name="connsiteY3" fmla="*/ 0 h 25313"/>
                  <a:gd name="connsiteX4" fmla="*/ 28967 w 28967"/>
                  <a:gd name="connsiteY4" fmla="*/ 1580 h 25313"/>
                  <a:gd name="connsiteX5" fmla="*/ 28967 w 28967"/>
                  <a:gd name="connsiteY5" fmla="*/ 16345 h 25313"/>
                  <a:gd name="connsiteX6" fmla="*/ 20014 w 28967"/>
                  <a:gd name="connsiteY6" fmla="*/ 25313 h 25313"/>
                  <a:gd name="connsiteX7" fmla="*/ 8956 w 28967"/>
                  <a:gd name="connsiteY7" fmla="*/ 25313 h 25313"/>
                  <a:gd name="connsiteX8" fmla="*/ 0 w 28967"/>
                  <a:gd name="connsiteY8" fmla="*/ 16345 h 25313"/>
                  <a:gd name="connsiteX9" fmla="*/ 0 w 28967"/>
                  <a:gd name="connsiteY9" fmla="*/ 7908 h 25313"/>
                  <a:gd name="connsiteX10" fmla="*/ 6848 w 28967"/>
                  <a:gd name="connsiteY10" fmla="*/ 0 h 2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967" h="25313">
                    <a:moveTo>
                      <a:pt x="6848" y="0"/>
                    </a:moveTo>
                    <a:lnTo>
                      <a:pt x="25805" y="0"/>
                    </a:lnTo>
                    <a:lnTo>
                      <a:pt x="26337" y="0"/>
                    </a:lnTo>
                    <a:lnTo>
                      <a:pt x="27913" y="0"/>
                    </a:lnTo>
                    <a:cubicBezTo>
                      <a:pt x="28439" y="0"/>
                      <a:pt x="28967" y="529"/>
                      <a:pt x="28967" y="1580"/>
                    </a:cubicBezTo>
                    <a:lnTo>
                      <a:pt x="28967" y="16345"/>
                    </a:lnTo>
                    <a:cubicBezTo>
                      <a:pt x="28967" y="21090"/>
                      <a:pt x="25282" y="25313"/>
                      <a:pt x="20014" y="25313"/>
                    </a:cubicBezTo>
                    <a:lnTo>
                      <a:pt x="8956" y="25313"/>
                    </a:lnTo>
                    <a:cubicBezTo>
                      <a:pt x="4214" y="25313"/>
                      <a:pt x="0" y="21090"/>
                      <a:pt x="0" y="16345"/>
                    </a:cubicBezTo>
                    <a:lnTo>
                      <a:pt x="0" y="7908"/>
                    </a:lnTo>
                    <a:cubicBezTo>
                      <a:pt x="-3" y="1580"/>
                      <a:pt x="529" y="0"/>
                      <a:pt x="6848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1" name="Graphic 68">
                <a:extLst>
                  <a:ext uri="{FF2B5EF4-FFF2-40B4-BE49-F238E27FC236}">
                    <a16:creationId xmlns:a16="http://schemas.microsoft.com/office/drawing/2014/main" id="{1AACDAB0-A6CD-4281-B6CA-B1AE52A329D7}"/>
                  </a:ext>
                </a:extLst>
              </p:cNvPr>
              <p:cNvSpPr/>
              <p:nvPr/>
            </p:nvSpPr>
            <p:spPr>
              <a:xfrm>
                <a:off x="3240372" y="4020650"/>
                <a:ext cx="29554" cy="25313"/>
              </a:xfrm>
              <a:custGeom>
                <a:avLst/>
                <a:gdLst>
                  <a:gd name="connsiteX0" fmla="*/ 1583 w 29554"/>
                  <a:gd name="connsiteY0" fmla="*/ 0 h 25313"/>
                  <a:gd name="connsiteX1" fmla="*/ 3691 w 29554"/>
                  <a:gd name="connsiteY1" fmla="*/ 0 h 25313"/>
                  <a:gd name="connsiteX2" fmla="*/ 23703 w 29554"/>
                  <a:gd name="connsiteY2" fmla="*/ 0 h 25313"/>
                  <a:gd name="connsiteX3" fmla="*/ 29496 w 29554"/>
                  <a:gd name="connsiteY3" fmla="*/ 7383 h 25313"/>
                  <a:gd name="connsiteX4" fmla="*/ 29496 w 29554"/>
                  <a:gd name="connsiteY4" fmla="*/ 16345 h 25313"/>
                  <a:gd name="connsiteX5" fmla="*/ 20540 w 29554"/>
                  <a:gd name="connsiteY5" fmla="*/ 25313 h 25313"/>
                  <a:gd name="connsiteX6" fmla="*/ 8953 w 29554"/>
                  <a:gd name="connsiteY6" fmla="*/ 25313 h 25313"/>
                  <a:gd name="connsiteX7" fmla="*/ 0 w 29554"/>
                  <a:gd name="connsiteY7" fmla="*/ 16345 h 25313"/>
                  <a:gd name="connsiteX8" fmla="*/ 0 w 29554"/>
                  <a:gd name="connsiteY8" fmla="*/ 1580 h 25313"/>
                  <a:gd name="connsiteX9" fmla="*/ 1583 w 29554"/>
                  <a:gd name="connsiteY9" fmla="*/ 0 h 2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54" h="25313">
                    <a:moveTo>
                      <a:pt x="1583" y="0"/>
                    </a:moveTo>
                    <a:lnTo>
                      <a:pt x="3691" y="0"/>
                    </a:lnTo>
                    <a:lnTo>
                      <a:pt x="23703" y="0"/>
                    </a:lnTo>
                    <a:cubicBezTo>
                      <a:pt x="30550" y="0"/>
                      <a:pt x="29496" y="1580"/>
                      <a:pt x="29496" y="7383"/>
                    </a:cubicBezTo>
                    <a:lnTo>
                      <a:pt x="29496" y="16345"/>
                    </a:lnTo>
                    <a:cubicBezTo>
                      <a:pt x="28970" y="21090"/>
                      <a:pt x="25282" y="25313"/>
                      <a:pt x="20540" y="25313"/>
                    </a:cubicBezTo>
                    <a:lnTo>
                      <a:pt x="8953" y="25313"/>
                    </a:lnTo>
                    <a:cubicBezTo>
                      <a:pt x="4217" y="25313"/>
                      <a:pt x="0" y="21090"/>
                      <a:pt x="0" y="16345"/>
                    </a:cubicBezTo>
                    <a:lnTo>
                      <a:pt x="0" y="1580"/>
                    </a:lnTo>
                    <a:cubicBezTo>
                      <a:pt x="3" y="529"/>
                      <a:pt x="529" y="0"/>
                      <a:pt x="1583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52" name="Graphic 69">
            <a:extLst>
              <a:ext uri="{FF2B5EF4-FFF2-40B4-BE49-F238E27FC236}">
                <a16:creationId xmlns:a16="http://schemas.microsoft.com/office/drawing/2014/main" id="{ED2D661F-59E9-4666-ACB3-6816808BBBA3}"/>
              </a:ext>
            </a:extLst>
          </p:cNvPr>
          <p:cNvGrpSpPr/>
          <p:nvPr/>
        </p:nvGrpSpPr>
        <p:grpSpPr>
          <a:xfrm>
            <a:off x="3015468" y="5488677"/>
            <a:ext cx="522693" cy="483371"/>
            <a:chOff x="3015468" y="5488677"/>
            <a:chExt cx="522693" cy="483371"/>
          </a:xfrm>
        </p:grpSpPr>
        <p:sp>
          <p:nvSpPr>
            <p:cNvPr id="153" name="Graphic 69">
              <a:extLst>
                <a:ext uri="{FF2B5EF4-FFF2-40B4-BE49-F238E27FC236}">
                  <a16:creationId xmlns:a16="http://schemas.microsoft.com/office/drawing/2014/main" id="{C168F720-E740-4C6F-8D47-FE889C05F881}"/>
                </a:ext>
              </a:extLst>
            </p:cNvPr>
            <p:cNvSpPr/>
            <p:nvPr/>
          </p:nvSpPr>
          <p:spPr>
            <a:xfrm>
              <a:off x="3015468" y="5488677"/>
              <a:ext cx="522693" cy="483371"/>
            </a:xfrm>
            <a:custGeom>
              <a:avLst/>
              <a:gdLst>
                <a:gd name="connsiteX0" fmla="*/ 516650 w 522693"/>
                <a:gd name="connsiteY0" fmla="*/ 274312 h 483371"/>
                <a:gd name="connsiteX1" fmla="*/ 508464 w 522693"/>
                <a:gd name="connsiteY1" fmla="*/ 264701 h 483371"/>
                <a:gd name="connsiteX2" fmla="*/ 470722 w 522693"/>
                <a:gd name="connsiteY2" fmla="*/ 268970 h 483371"/>
                <a:gd name="connsiteX3" fmla="*/ 423014 w 522693"/>
                <a:gd name="connsiteY3" fmla="*/ 306352 h 483371"/>
                <a:gd name="connsiteX4" fmla="*/ 381798 w 522693"/>
                <a:gd name="connsiteY4" fmla="*/ 321893 h 483371"/>
                <a:gd name="connsiteX5" fmla="*/ 381721 w 522693"/>
                <a:gd name="connsiteY5" fmla="*/ 321448 h 483371"/>
                <a:gd name="connsiteX6" fmla="*/ 444451 w 522693"/>
                <a:gd name="connsiteY6" fmla="*/ 183363 h 483371"/>
                <a:gd name="connsiteX7" fmla="*/ 261088 w 522693"/>
                <a:gd name="connsiteY7" fmla="*/ 0 h 483371"/>
                <a:gd name="connsiteX8" fmla="*/ 77724 w 522693"/>
                <a:gd name="connsiteY8" fmla="*/ 183363 h 483371"/>
                <a:gd name="connsiteX9" fmla="*/ 140049 w 522693"/>
                <a:gd name="connsiteY9" fmla="*/ 321090 h 483371"/>
                <a:gd name="connsiteX10" fmla="*/ 89422 w 522693"/>
                <a:gd name="connsiteY10" fmla="*/ 302442 h 483371"/>
                <a:gd name="connsiteX11" fmla="*/ 69485 w 522693"/>
                <a:gd name="connsiteY11" fmla="*/ 264701 h 483371"/>
                <a:gd name="connsiteX12" fmla="*/ 37086 w 522693"/>
                <a:gd name="connsiteY12" fmla="*/ 286774 h 483371"/>
                <a:gd name="connsiteX13" fmla="*/ 59 w 522693"/>
                <a:gd name="connsiteY13" fmla="*/ 311339 h 483371"/>
                <a:gd name="connsiteX14" fmla="*/ 65568 w 522693"/>
                <a:gd name="connsiteY14" fmla="*/ 321306 h 483371"/>
                <a:gd name="connsiteX15" fmla="*/ 153661 w 522693"/>
                <a:gd name="connsiteY15" fmla="*/ 354521 h 483371"/>
                <a:gd name="connsiteX16" fmla="*/ 175082 w 522693"/>
                <a:gd name="connsiteY16" fmla="*/ 399836 h 483371"/>
                <a:gd name="connsiteX17" fmla="*/ 112071 w 522693"/>
                <a:gd name="connsiteY17" fmla="*/ 423285 h 483371"/>
                <a:gd name="connsiteX18" fmla="*/ 46562 w 522693"/>
                <a:gd name="connsiteY18" fmla="*/ 433252 h 483371"/>
                <a:gd name="connsiteX19" fmla="*/ 83589 w 522693"/>
                <a:gd name="connsiteY19" fmla="*/ 457818 h 483371"/>
                <a:gd name="connsiteX20" fmla="*/ 115988 w 522693"/>
                <a:gd name="connsiteY20" fmla="*/ 479891 h 483371"/>
                <a:gd name="connsiteX21" fmla="*/ 135925 w 522693"/>
                <a:gd name="connsiteY21" fmla="*/ 442156 h 483371"/>
                <a:gd name="connsiteX22" fmla="*/ 196562 w 522693"/>
                <a:gd name="connsiteY22" fmla="*/ 420475 h 483371"/>
                <a:gd name="connsiteX23" fmla="*/ 261523 w 522693"/>
                <a:gd name="connsiteY23" fmla="*/ 441646 h 483371"/>
                <a:gd name="connsiteX24" fmla="*/ 327212 w 522693"/>
                <a:gd name="connsiteY24" fmla="*/ 419959 h 483371"/>
                <a:gd name="connsiteX25" fmla="*/ 395268 w 522693"/>
                <a:gd name="connsiteY25" fmla="*/ 436489 h 483371"/>
                <a:gd name="connsiteX26" fmla="*/ 431754 w 522693"/>
                <a:gd name="connsiteY26" fmla="*/ 471068 h 483371"/>
                <a:gd name="connsiteX27" fmla="*/ 469495 w 522693"/>
                <a:gd name="connsiteY27" fmla="*/ 475337 h 483371"/>
                <a:gd name="connsiteX28" fmla="*/ 477688 w 522693"/>
                <a:gd name="connsiteY28" fmla="*/ 465726 h 483371"/>
                <a:gd name="connsiteX29" fmla="*/ 469495 w 522693"/>
                <a:gd name="connsiteY29" fmla="*/ 433685 h 483371"/>
                <a:gd name="connsiteX30" fmla="*/ 477329 w 522693"/>
                <a:gd name="connsiteY30" fmla="*/ 409476 h 483371"/>
                <a:gd name="connsiteX31" fmla="*/ 442438 w 522693"/>
                <a:gd name="connsiteY31" fmla="*/ 399509 h 483371"/>
                <a:gd name="connsiteX32" fmla="*/ 398867 w 522693"/>
                <a:gd name="connsiteY32" fmla="*/ 411402 h 483371"/>
                <a:gd name="connsiteX33" fmla="*/ 349597 w 522693"/>
                <a:gd name="connsiteY33" fmla="*/ 397756 h 483371"/>
                <a:gd name="connsiteX34" fmla="*/ 368669 w 522693"/>
                <a:gd name="connsiteY34" fmla="*/ 357622 h 483371"/>
                <a:gd name="connsiteX35" fmla="*/ 430490 w 522693"/>
                <a:gd name="connsiteY35" fmla="*/ 335901 h 483371"/>
                <a:gd name="connsiteX36" fmla="*/ 481404 w 522693"/>
                <a:gd name="connsiteY36" fmla="*/ 340526 h 483371"/>
                <a:gd name="connsiteX37" fmla="*/ 516294 w 522693"/>
                <a:gd name="connsiteY37" fmla="*/ 330559 h 483371"/>
                <a:gd name="connsiteX38" fmla="*/ 508464 w 522693"/>
                <a:gd name="connsiteY38" fmla="*/ 306349 h 483371"/>
                <a:gd name="connsiteX39" fmla="*/ 516650 w 522693"/>
                <a:gd name="connsiteY39" fmla="*/ 274312 h 4833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3" h="483371">
                  <a:moveTo>
                    <a:pt x="516650" y="274312"/>
                  </a:moveTo>
                  <a:cubicBezTo>
                    <a:pt x="513552" y="268191"/>
                    <a:pt x="508464" y="264701"/>
                    <a:pt x="508464" y="264701"/>
                  </a:cubicBezTo>
                  <a:cubicBezTo>
                    <a:pt x="508464" y="264701"/>
                    <a:pt x="482473" y="244052"/>
                    <a:pt x="470722" y="268970"/>
                  </a:cubicBezTo>
                  <a:cubicBezTo>
                    <a:pt x="458975" y="293894"/>
                    <a:pt x="423014" y="306352"/>
                    <a:pt x="423014" y="306352"/>
                  </a:cubicBezTo>
                  <a:lnTo>
                    <a:pt x="381798" y="321893"/>
                  </a:lnTo>
                  <a:cubicBezTo>
                    <a:pt x="381780" y="321745"/>
                    <a:pt x="381743" y="321597"/>
                    <a:pt x="381721" y="321448"/>
                  </a:cubicBezTo>
                  <a:cubicBezTo>
                    <a:pt x="420161" y="287837"/>
                    <a:pt x="444451" y="238438"/>
                    <a:pt x="444451" y="183363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3"/>
                  </a:cubicBezTo>
                  <a:cubicBezTo>
                    <a:pt x="77724" y="238244"/>
                    <a:pt x="101841" y="287482"/>
                    <a:pt x="140049" y="321090"/>
                  </a:cubicBezTo>
                  <a:cubicBezTo>
                    <a:pt x="109629" y="309892"/>
                    <a:pt x="89422" y="302442"/>
                    <a:pt x="89422" y="302442"/>
                  </a:cubicBezTo>
                  <a:cubicBezTo>
                    <a:pt x="89422" y="302442"/>
                    <a:pt x="90134" y="273601"/>
                    <a:pt x="69485" y="264701"/>
                  </a:cubicBezTo>
                  <a:cubicBezTo>
                    <a:pt x="48837" y="255800"/>
                    <a:pt x="39578" y="277874"/>
                    <a:pt x="37086" y="286774"/>
                  </a:cubicBezTo>
                  <a:cubicBezTo>
                    <a:pt x="37086" y="286774"/>
                    <a:pt x="-1721" y="288910"/>
                    <a:pt x="59" y="311339"/>
                  </a:cubicBezTo>
                  <a:cubicBezTo>
                    <a:pt x="1840" y="333768"/>
                    <a:pt x="38864" y="337329"/>
                    <a:pt x="65568" y="321306"/>
                  </a:cubicBezTo>
                  <a:lnTo>
                    <a:pt x="153661" y="354521"/>
                  </a:lnTo>
                  <a:cubicBezTo>
                    <a:pt x="157272" y="371382"/>
                    <a:pt x="164735" y="386800"/>
                    <a:pt x="175082" y="399836"/>
                  </a:cubicBezTo>
                  <a:lnTo>
                    <a:pt x="112071" y="423285"/>
                  </a:lnTo>
                  <a:cubicBezTo>
                    <a:pt x="85373" y="407265"/>
                    <a:pt x="48343" y="410824"/>
                    <a:pt x="46562" y="433252"/>
                  </a:cubicBezTo>
                  <a:cubicBezTo>
                    <a:pt x="44781" y="455684"/>
                    <a:pt x="83589" y="457818"/>
                    <a:pt x="83589" y="457818"/>
                  </a:cubicBezTo>
                  <a:cubicBezTo>
                    <a:pt x="86081" y="466721"/>
                    <a:pt x="95337" y="488794"/>
                    <a:pt x="115988" y="479891"/>
                  </a:cubicBezTo>
                  <a:cubicBezTo>
                    <a:pt x="136636" y="470990"/>
                    <a:pt x="135925" y="442156"/>
                    <a:pt x="135925" y="442156"/>
                  </a:cubicBezTo>
                  <a:cubicBezTo>
                    <a:pt x="135925" y="442156"/>
                    <a:pt x="141941" y="440539"/>
                    <a:pt x="196562" y="420475"/>
                  </a:cubicBezTo>
                  <a:cubicBezTo>
                    <a:pt x="214789" y="433778"/>
                    <a:pt x="237234" y="441646"/>
                    <a:pt x="261523" y="441646"/>
                  </a:cubicBezTo>
                  <a:cubicBezTo>
                    <a:pt x="286135" y="441646"/>
                    <a:pt x="308861" y="433580"/>
                    <a:pt x="327212" y="419959"/>
                  </a:cubicBezTo>
                  <a:lnTo>
                    <a:pt x="395268" y="436489"/>
                  </a:lnTo>
                  <a:cubicBezTo>
                    <a:pt x="395268" y="436489"/>
                    <a:pt x="420009" y="446147"/>
                    <a:pt x="431754" y="471068"/>
                  </a:cubicBezTo>
                  <a:cubicBezTo>
                    <a:pt x="443502" y="495991"/>
                    <a:pt x="469495" y="475337"/>
                    <a:pt x="469495" y="475337"/>
                  </a:cubicBezTo>
                  <a:cubicBezTo>
                    <a:pt x="469495" y="475337"/>
                    <a:pt x="474584" y="471847"/>
                    <a:pt x="477688" y="465726"/>
                  </a:cubicBezTo>
                  <a:cubicBezTo>
                    <a:pt x="484409" y="452438"/>
                    <a:pt x="489726" y="430761"/>
                    <a:pt x="469495" y="433685"/>
                  </a:cubicBezTo>
                  <a:cubicBezTo>
                    <a:pt x="469495" y="433685"/>
                    <a:pt x="480887" y="419087"/>
                    <a:pt x="477329" y="409476"/>
                  </a:cubicBezTo>
                  <a:cubicBezTo>
                    <a:pt x="473768" y="399864"/>
                    <a:pt x="455253" y="394167"/>
                    <a:pt x="442438" y="399509"/>
                  </a:cubicBezTo>
                  <a:cubicBezTo>
                    <a:pt x="429621" y="404848"/>
                    <a:pt x="414306" y="413974"/>
                    <a:pt x="398867" y="411402"/>
                  </a:cubicBezTo>
                  <a:cubicBezTo>
                    <a:pt x="394671" y="410700"/>
                    <a:pt x="388065" y="411683"/>
                    <a:pt x="349597" y="397756"/>
                  </a:cubicBezTo>
                  <a:cubicBezTo>
                    <a:pt x="358485" y="385993"/>
                    <a:pt x="365055" y="372390"/>
                    <a:pt x="368669" y="357622"/>
                  </a:cubicBezTo>
                  <a:cubicBezTo>
                    <a:pt x="402447" y="345420"/>
                    <a:pt x="426693" y="336825"/>
                    <a:pt x="430490" y="335901"/>
                  </a:cubicBezTo>
                  <a:cubicBezTo>
                    <a:pt x="445088" y="332340"/>
                    <a:pt x="468586" y="335190"/>
                    <a:pt x="481404" y="340526"/>
                  </a:cubicBezTo>
                  <a:cubicBezTo>
                    <a:pt x="494221" y="345868"/>
                    <a:pt x="512733" y="340170"/>
                    <a:pt x="516294" y="330559"/>
                  </a:cubicBezTo>
                  <a:cubicBezTo>
                    <a:pt x="519856" y="320947"/>
                    <a:pt x="508464" y="306349"/>
                    <a:pt x="508464" y="306349"/>
                  </a:cubicBezTo>
                  <a:cubicBezTo>
                    <a:pt x="528694" y="309280"/>
                    <a:pt x="523374" y="287599"/>
                    <a:pt x="516650" y="274312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54" name="Graphic 69">
              <a:extLst>
                <a:ext uri="{FF2B5EF4-FFF2-40B4-BE49-F238E27FC236}">
                  <a16:creationId xmlns:a16="http://schemas.microsoft.com/office/drawing/2014/main" id="{EC727F30-E744-4E6F-821C-06A62C115E2A}"/>
                </a:ext>
              </a:extLst>
            </p:cNvPr>
            <p:cNvGrpSpPr/>
            <p:nvPr/>
          </p:nvGrpSpPr>
          <p:grpSpPr>
            <a:xfrm>
              <a:off x="3178233" y="5539711"/>
              <a:ext cx="203813" cy="250461"/>
              <a:chOff x="3178233" y="5539711"/>
              <a:chExt cx="203813" cy="250461"/>
            </a:xfrm>
            <a:solidFill>
              <a:srgbClr val="FFFFFF"/>
            </a:solidFill>
          </p:grpSpPr>
          <p:sp>
            <p:nvSpPr>
              <p:cNvPr id="155" name="Graphic 69">
                <a:extLst>
                  <a:ext uri="{FF2B5EF4-FFF2-40B4-BE49-F238E27FC236}">
                    <a16:creationId xmlns:a16="http://schemas.microsoft.com/office/drawing/2014/main" id="{865148B0-8746-431B-98A8-6B8060BD21C5}"/>
                  </a:ext>
                </a:extLst>
              </p:cNvPr>
              <p:cNvSpPr/>
              <p:nvPr/>
            </p:nvSpPr>
            <p:spPr>
              <a:xfrm>
                <a:off x="3178233" y="5539711"/>
                <a:ext cx="203813" cy="250461"/>
              </a:xfrm>
              <a:custGeom>
                <a:avLst/>
                <a:gdLst>
                  <a:gd name="connsiteX0" fmla="*/ 0 w 203813"/>
                  <a:gd name="connsiteY0" fmla="*/ 72236 h 250461"/>
                  <a:gd name="connsiteX1" fmla="*/ 39497 w 203813"/>
                  <a:gd name="connsiteY1" fmla="*/ 84364 h 250461"/>
                  <a:gd name="connsiteX2" fmla="*/ 35809 w 203813"/>
                  <a:gd name="connsiteY2" fmla="*/ 104932 h 250461"/>
                  <a:gd name="connsiteX3" fmla="*/ 39497 w 203813"/>
                  <a:gd name="connsiteY3" fmla="*/ 124968 h 250461"/>
                  <a:gd name="connsiteX4" fmla="*/ 36863 w 203813"/>
                  <a:gd name="connsiteY4" fmla="*/ 124968 h 250461"/>
                  <a:gd name="connsiteX5" fmla="*/ 26330 w 203813"/>
                  <a:gd name="connsiteY5" fmla="*/ 135510 h 250461"/>
                  <a:gd name="connsiteX6" fmla="*/ 26330 w 203813"/>
                  <a:gd name="connsiteY6" fmla="*/ 147115 h 250461"/>
                  <a:gd name="connsiteX7" fmla="*/ 11584 w 203813"/>
                  <a:gd name="connsiteY7" fmla="*/ 166094 h 250461"/>
                  <a:gd name="connsiteX8" fmla="*/ 11584 w 203813"/>
                  <a:gd name="connsiteY8" fmla="*/ 231479 h 250461"/>
                  <a:gd name="connsiteX9" fmla="*/ 28439 w 203813"/>
                  <a:gd name="connsiteY9" fmla="*/ 250461 h 250461"/>
                  <a:gd name="connsiteX10" fmla="*/ 97954 w 203813"/>
                  <a:gd name="connsiteY10" fmla="*/ 250461 h 250461"/>
                  <a:gd name="connsiteX11" fmla="*/ 97954 w 203813"/>
                  <a:gd name="connsiteY11" fmla="*/ 166094 h 250461"/>
                  <a:gd name="connsiteX12" fmla="*/ 105331 w 203813"/>
                  <a:gd name="connsiteY12" fmla="*/ 166094 h 250461"/>
                  <a:gd name="connsiteX13" fmla="*/ 105331 w 203813"/>
                  <a:gd name="connsiteY13" fmla="*/ 250461 h 250461"/>
                  <a:gd name="connsiteX14" fmla="*/ 174849 w 203813"/>
                  <a:gd name="connsiteY14" fmla="*/ 250461 h 250461"/>
                  <a:gd name="connsiteX15" fmla="*/ 192227 w 203813"/>
                  <a:gd name="connsiteY15" fmla="*/ 231479 h 250461"/>
                  <a:gd name="connsiteX16" fmla="*/ 192227 w 203813"/>
                  <a:gd name="connsiteY16" fmla="*/ 166094 h 250461"/>
                  <a:gd name="connsiteX17" fmla="*/ 176958 w 203813"/>
                  <a:gd name="connsiteY17" fmla="*/ 147115 h 250461"/>
                  <a:gd name="connsiteX18" fmla="*/ 176958 w 203813"/>
                  <a:gd name="connsiteY18" fmla="*/ 135510 h 250461"/>
                  <a:gd name="connsiteX19" fmla="*/ 166422 w 203813"/>
                  <a:gd name="connsiteY19" fmla="*/ 124968 h 250461"/>
                  <a:gd name="connsiteX20" fmla="*/ 163788 w 203813"/>
                  <a:gd name="connsiteY20" fmla="*/ 124968 h 250461"/>
                  <a:gd name="connsiteX21" fmla="*/ 167476 w 203813"/>
                  <a:gd name="connsiteY21" fmla="*/ 104932 h 250461"/>
                  <a:gd name="connsiteX22" fmla="*/ 163788 w 203813"/>
                  <a:gd name="connsiteY22" fmla="*/ 84364 h 250461"/>
                  <a:gd name="connsiteX23" fmla="*/ 203814 w 203813"/>
                  <a:gd name="connsiteY23" fmla="*/ 72236 h 250461"/>
                  <a:gd name="connsiteX24" fmla="*/ 156943 w 203813"/>
                  <a:gd name="connsiteY24" fmla="*/ 54837 h 250461"/>
                  <a:gd name="connsiteX25" fmla="*/ 142197 w 203813"/>
                  <a:gd name="connsiteY25" fmla="*/ 4214 h 250461"/>
                  <a:gd name="connsiteX26" fmla="*/ 136406 w 203813"/>
                  <a:gd name="connsiteY26" fmla="*/ 0 h 250461"/>
                  <a:gd name="connsiteX27" fmla="*/ 66888 w 203813"/>
                  <a:gd name="connsiteY27" fmla="*/ 0 h 250461"/>
                  <a:gd name="connsiteX28" fmla="*/ 61620 w 203813"/>
                  <a:gd name="connsiteY28" fmla="*/ 4214 h 250461"/>
                  <a:gd name="connsiteX29" fmla="*/ 46348 w 203813"/>
                  <a:gd name="connsiteY29" fmla="*/ 54837 h 250461"/>
                  <a:gd name="connsiteX30" fmla="*/ 0 w 203813"/>
                  <a:gd name="connsiteY30" fmla="*/ 72236 h 250461"/>
                  <a:gd name="connsiteX31" fmla="*/ 52664 w 203813"/>
                  <a:gd name="connsiteY31" fmla="*/ 94912 h 250461"/>
                  <a:gd name="connsiteX32" fmla="*/ 54772 w 203813"/>
                  <a:gd name="connsiteY32" fmla="*/ 85950 h 250461"/>
                  <a:gd name="connsiteX33" fmla="*/ 100588 w 203813"/>
                  <a:gd name="connsiteY33" fmla="*/ 88058 h 250461"/>
                  <a:gd name="connsiteX34" fmla="*/ 101114 w 203813"/>
                  <a:gd name="connsiteY34" fmla="*/ 88058 h 250461"/>
                  <a:gd name="connsiteX35" fmla="*/ 102168 w 203813"/>
                  <a:gd name="connsiteY35" fmla="*/ 88058 h 250461"/>
                  <a:gd name="connsiteX36" fmla="*/ 103222 w 203813"/>
                  <a:gd name="connsiteY36" fmla="*/ 88058 h 250461"/>
                  <a:gd name="connsiteX37" fmla="*/ 148516 w 203813"/>
                  <a:gd name="connsiteY37" fmla="*/ 85950 h 250461"/>
                  <a:gd name="connsiteX38" fmla="*/ 151150 w 203813"/>
                  <a:gd name="connsiteY38" fmla="*/ 94912 h 250461"/>
                  <a:gd name="connsiteX39" fmla="*/ 151150 w 203813"/>
                  <a:gd name="connsiteY39" fmla="*/ 113894 h 250461"/>
                  <a:gd name="connsiteX40" fmla="*/ 145882 w 203813"/>
                  <a:gd name="connsiteY40" fmla="*/ 124968 h 250461"/>
                  <a:gd name="connsiteX41" fmla="*/ 137980 w 203813"/>
                  <a:gd name="connsiteY41" fmla="*/ 124968 h 250461"/>
                  <a:gd name="connsiteX42" fmla="*/ 127447 w 203813"/>
                  <a:gd name="connsiteY42" fmla="*/ 135510 h 250461"/>
                  <a:gd name="connsiteX43" fmla="*/ 127447 w 203813"/>
                  <a:gd name="connsiteY43" fmla="*/ 156603 h 250461"/>
                  <a:gd name="connsiteX44" fmla="*/ 75838 w 203813"/>
                  <a:gd name="connsiteY44" fmla="*/ 156603 h 250461"/>
                  <a:gd name="connsiteX45" fmla="*/ 75838 w 203813"/>
                  <a:gd name="connsiteY45" fmla="*/ 135510 h 250461"/>
                  <a:gd name="connsiteX46" fmla="*/ 65305 w 203813"/>
                  <a:gd name="connsiteY46" fmla="*/ 124968 h 250461"/>
                  <a:gd name="connsiteX47" fmla="*/ 57406 w 203813"/>
                  <a:gd name="connsiteY47" fmla="*/ 124968 h 250461"/>
                  <a:gd name="connsiteX48" fmla="*/ 52664 w 203813"/>
                  <a:gd name="connsiteY48" fmla="*/ 113894 h 250461"/>
                  <a:gd name="connsiteX49" fmla="*/ 52664 w 203813"/>
                  <a:gd name="connsiteY49" fmla="*/ 94912 h 250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203813" h="250461">
                    <a:moveTo>
                      <a:pt x="0" y="72236"/>
                    </a:moveTo>
                    <a:cubicBezTo>
                      <a:pt x="0" y="76453"/>
                      <a:pt x="15272" y="81198"/>
                      <a:pt x="39497" y="84364"/>
                    </a:cubicBezTo>
                    <a:cubicBezTo>
                      <a:pt x="37389" y="90692"/>
                      <a:pt x="35809" y="97549"/>
                      <a:pt x="35809" y="104932"/>
                    </a:cubicBezTo>
                    <a:cubicBezTo>
                      <a:pt x="35809" y="111783"/>
                      <a:pt x="37389" y="118640"/>
                      <a:pt x="39497" y="124968"/>
                    </a:cubicBezTo>
                    <a:lnTo>
                      <a:pt x="36863" y="124968"/>
                    </a:lnTo>
                    <a:cubicBezTo>
                      <a:pt x="31073" y="124968"/>
                      <a:pt x="26330" y="129713"/>
                      <a:pt x="26330" y="135510"/>
                    </a:cubicBezTo>
                    <a:lnTo>
                      <a:pt x="26330" y="147115"/>
                    </a:lnTo>
                    <a:cubicBezTo>
                      <a:pt x="17903" y="148170"/>
                      <a:pt x="11584" y="156078"/>
                      <a:pt x="11584" y="166094"/>
                    </a:cubicBezTo>
                    <a:lnTo>
                      <a:pt x="11584" y="231479"/>
                    </a:lnTo>
                    <a:cubicBezTo>
                      <a:pt x="11584" y="242024"/>
                      <a:pt x="18954" y="250461"/>
                      <a:pt x="28439" y="250461"/>
                    </a:cubicBezTo>
                    <a:lnTo>
                      <a:pt x="97954" y="250461"/>
                    </a:lnTo>
                    <a:lnTo>
                      <a:pt x="97954" y="166094"/>
                    </a:lnTo>
                    <a:lnTo>
                      <a:pt x="105331" y="166094"/>
                    </a:lnTo>
                    <a:lnTo>
                      <a:pt x="105331" y="250461"/>
                    </a:lnTo>
                    <a:lnTo>
                      <a:pt x="174849" y="250461"/>
                    </a:lnTo>
                    <a:cubicBezTo>
                      <a:pt x="184328" y="250461"/>
                      <a:pt x="192227" y="242024"/>
                      <a:pt x="192227" y="231479"/>
                    </a:cubicBezTo>
                    <a:lnTo>
                      <a:pt x="192227" y="166094"/>
                    </a:lnTo>
                    <a:cubicBezTo>
                      <a:pt x="192227" y="156078"/>
                      <a:pt x="185382" y="148170"/>
                      <a:pt x="176958" y="147115"/>
                    </a:cubicBezTo>
                    <a:lnTo>
                      <a:pt x="176958" y="135510"/>
                    </a:lnTo>
                    <a:cubicBezTo>
                      <a:pt x="176958" y="129710"/>
                      <a:pt x="172215" y="124968"/>
                      <a:pt x="166422" y="124968"/>
                    </a:cubicBezTo>
                    <a:lnTo>
                      <a:pt x="163788" y="124968"/>
                    </a:lnTo>
                    <a:cubicBezTo>
                      <a:pt x="166422" y="118640"/>
                      <a:pt x="167476" y="111783"/>
                      <a:pt x="167476" y="104932"/>
                    </a:cubicBezTo>
                    <a:cubicBezTo>
                      <a:pt x="167476" y="97549"/>
                      <a:pt x="166422" y="90692"/>
                      <a:pt x="163788" y="84364"/>
                    </a:cubicBezTo>
                    <a:cubicBezTo>
                      <a:pt x="188016" y="81198"/>
                      <a:pt x="203814" y="76456"/>
                      <a:pt x="203814" y="72236"/>
                    </a:cubicBezTo>
                    <a:cubicBezTo>
                      <a:pt x="203288" y="65379"/>
                      <a:pt x="184857" y="57997"/>
                      <a:pt x="156943" y="54837"/>
                    </a:cubicBezTo>
                    <a:lnTo>
                      <a:pt x="142197" y="4214"/>
                    </a:lnTo>
                    <a:cubicBezTo>
                      <a:pt x="141143" y="2105"/>
                      <a:pt x="139563" y="0"/>
                      <a:pt x="136406" y="0"/>
                    </a:cubicBezTo>
                    <a:lnTo>
                      <a:pt x="66888" y="0"/>
                    </a:lnTo>
                    <a:cubicBezTo>
                      <a:pt x="63728" y="0"/>
                      <a:pt x="62145" y="2108"/>
                      <a:pt x="61620" y="4214"/>
                    </a:cubicBezTo>
                    <a:lnTo>
                      <a:pt x="46348" y="54837"/>
                    </a:lnTo>
                    <a:cubicBezTo>
                      <a:pt x="18432" y="58000"/>
                      <a:pt x="0" y="65382"/>
                      <a:pt x="0" y="72236"/>
                    </a:cubicBezTo>
                    <a:moveTo>
                      <a:pt x="52664" y="94912"/>
                    </a:moveTo>
                    <a:cubicBezTo>
                      <a:pt x="52664" y="91221"/>
                      <a:pt x="53189" y="88584"/>
                      <a:pt x="54772" y="85950"/>
                    </a:cubicBezTo>
                    <a:cubicBezTo>
                      <a:pt x="68464" y="87530"/>
                      <a:pt x="84262" y="88058"/>
                      <a:pt x="100588" y="88058"/>
                    </a:cubicBezTo>
                    <a:lnTo>
                      <a:pt x="101114" y="88058"/>
                    </a:lnTo>
                    <a:lnTo>
                      <a:pt x="102168" y="88058"/>
                    </a:lnTo>
                    <a:lnTo>
                      <a:pt x="103222" y="88058"/>
                    </a:lnTo>
                    <a:cubicBezTo>
                      <a:pt x="119548" y="88058"/>
                      <a:pt x="134824" y="87530"/>
                      <a:pt x="148516" y="85950"/>
                    </a:cubicBezTo>
                    <a:cubicBezTo>
                      <a:pt x="150096" y="88584"/>
                      <a:pt x="151150" y="91221"/>
                      <a:pt x="151150" y="94912"/>
                    </a:cubicBezTo>
                    <a:lnTo>
                      <a:pt x="151150" y="113894"/>
                    </a:lnTo>
                    <a:cubicBezTo>
                      <a:pt x="151150" y="118640"/>
                      <a:pt x="149041" y="122856"/>
                      <a:pt x="145882" y="124968"/>
                    </a:cubicBezTo>
                    <a:lnTo>
                      <a:pt x="137980" y="124968"/>
                    </a:lnTo>
                    <a:cubicBezTo>
                      <a:pt x="132190" y="124968"/>
                      <a:pt x="127447" y="129713"/>
                      <a:pt x="127447" y="135510"/>
                    </a:cubicBezTo>
                    <a:lnTo>
                      <a:pt x="127447" y="156603"/>
                    </a:lnTo>
                    <a:cubicBezTo>
                      <a:pt x="112701" y="165040"/>
                      <a:pt x="90584" y="165040"/>
                      <a:pt x="75838" y="156603"/>
                    </a:cubicBezTo>
                    <a:lnTo>
                      <a:pt x="75838" y="135510"/>
                    </a:lnTo>
                    <a:cubicBezTo>
                      <a:pt x="75838" y="129710"/>
                      <a:pt x="71102" y="124968"/>
                      <a:pt x="65305" y="124968"/>
                    </a:cubicBezTo>
                    <a:lnTo>
                      <a:pt x="57406" y="124968"/>
                    </a:lnTo>
                    <a:cubicBezTo>
                      <a:pt x="54772" y="122856"/>
                      <a:pt x="52664" y="118640"/>
                      <a:pt x="52664" y="113894"/>
                    </a:cubicBezTo>
                    <a:lnTo>
                      <a:pt x="52664" y="9491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6" name="Graphic 69">
                <a:extLst>
                  <a:ext uri="{FF2B5EF4-FFF2-40B4-BE49-F238E27FC236}">
                    <a16:creationId xmlns:a16="http://schemas.microsoft.com/office/drawing/2014/main" id="{3DC64760-5AF6-4023-9F62-B9CCA76BFEA8}"/>
                  </a:ext>
                </a:extLst>
              </p:cNvPr>
              <p:cNvSpPr/>
              <p:nvPr/>
            </p:nvSpPr>
            <p:spPr>
              <a:xfrm>
                <a:off x="3286720" y="5634095"/>
                <a:ext cx="28967" cy="25313"/>
              </a:xfrm>
              <a:custGeom>
                <a:avLst/>
                <a:gdLst>
                  <a:gd name="connsiteX0" fmla="*/ 6848 w 28967"/>
                  <a:gd name="connsiteY0" fmla="*/ 0 h 25313"/>
                  <a:gd name="connsiteX1" fmla="*/ 25805 w 28967"/>
                  <a:gd name="connsiteY1" fmla="*/ 0 h 25313"/>
                  <a:gd name="connsiteX2" fmla="*/ 26337 w 28967"/>
                  <a:gd name="connsiteY2" fmla="*/ 0 h 25313"/>
                  <a:gd name="connsiteX3" fmla="*/ 27913 w 28967"/>
                  <a:gd name="connsiteY3" fmla="*/ 0 h 25313"/>
                  <a:gd name="connsiteX4" fmla="*/ 28967 w 28967"/>
                  <a:gd name="connsiteY4" fmla="*/ 1580 h 25313"/>
                  <a:gd name="connsiteX5" fmla="*/ 28967 w 28967"/>
                  <a:gd name="connsiteY5" fmla="*/ 16345 h 25313"/>
                  <a:gd name="connsiteX6" fmla="*/ 20014 w 28967"/>
                  <a:gd name="connsiteY6" fmla="*/ 25313 h 25313"/>
                  <a:gd name="connsiteX7" fmla="*/ 8956 w 28967"/>
                  <a:gd name="connsiteY7" fmla="*/ 25313 h 25313"/>
                  <a:gd name="connsiteX8" fmla="*/ 0 w 28967"/>
                  <a:gd name="connsiteY8" fmla="*/ 16345 h 25313"/>
                  <a:gd name="connsiteX9" fmla="*/ 0 w 28967"/>
                  <a:gd name="connsiteY9" fmla="*/ 7908 h 25313"/>
                  <a:gd name="connsiteX10" fmla="*/ 6848 w 28967"/>
                  <a:gd name="connsiteY10" fmla="*/ 0 h 2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967" h="25313">
                    <a:moveTo>
                      <a:pt x="6848" y="0"/>
                    </a:moveTo>
                    <a:lnTo>
                      <a:pt x="25805" y="0"/>
                    </a:lnTo>
                    <a:lnTo>
                      <a:pt x="26337" y="0"/>
                    </a:lnTo>
                    <a:lnTo>
                      <a:pt x="27913" y="0"/>
                    </a:lnTo>
                    <a:cubicBezTo>
                      <a:pt x="28439" y="0"/>
                      <a:pt x="28967" y="529"/>
                      <a:pt x="28967" y="1580"/>
                    </a:cubicBezTo>
                    <a:lnTo>
                      <a:pt x="28967" y="16345"/>
                    </a:lnTo>
                    <a:cubicBezTo>
                      <a:pt x="28967" y="21090"/>
                      <a:pt x="25282" y="25313"/>
                      <a:pt x="20014" y="25313"/>
                    </a:cubicBezTo>
                    <a:lnTo>
                      <a:pt x="8956" y="25313"/>
                    </a:lnTo>
                    <a:cubicBezTo>
                      <a:pt x="4214" y="25313"/>
                      <a:pt x="0" y="21090"/>
                      <a:pt x="0" y="16345"/>
                    </a:cubicBezTo>
                    <a:lnTo>
                      <a:pt x="0" y="7908"/>
                    </a:lnTo>
                    <a:cubicBezTo>
                      <a:pt x="-3" y="1580"/>
                      <a:pt x="529" y="0"/>
                      <a:pt x="6848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57" name="Graphic 69">
                <a:extLst>
                  <a:ext uri="{FF2B5EF4-FFF2-40B4-BE49-F238E27FC236}">
                    <a16:creationId xmlns:a16="http://schemas.microsoft.com/office/drawing/2014/main" id="{5A6CBA76-D2B8-49F1-9DB1-B17734175C16}"/>
                  </a:ext>
                </a:extLst>
              </p:cNvPr>
              <p:cNvSpPr/>
              <p:nvPr/>
            </p:nvSpPr>
            <p:spPr>
              <a:xfrm>
                <a:off x="3240372" y="5634095"/>
                <a:ext cx="29554" cy="25313"/>
              </a:xfrm>
              <a:custGeom>
                <a:avLst/>
                <a:gdLst>
                  <a:gd name="connsiteX0" fmla="*/ 1583 w 29554"/>
                  <a:gd name="connsiteY0" fmla="*/ 0 h 25313"/>
                  <a:gd name="connsiteX1" fmla="*/ 3691 w 29554"/>
                  <a:gd name="connsiteY1" fmla="*/ 0 h 25313"/>
                  <a:gd name="connsiteX2" fmla="*/ 23703 w 29554"/>
                  <a:gd name="connsiteY2" fmla="*/ 0 h 25313"/>
                  <a:gd name="connsiteX3" fmla="*/ 29496 w 29554"/>
                  <a:gd name="connsiteY3" fmla="*/ 7383 h 25313"/>
                  <a:gd name="connsiteX4" fmla="*/ 29496 w 29554"/>
                  <a:gd name="connsiteY4" fmla="*/ 16345 h 25313"/>
                  <a:gd name="connsiteX5" fmla="*/ 20540 w 29554"/>
                  <a:gd name="connsiteY5" fmla="*/ 25313 h 25313"/>
                  <a:gd name="connsiteX6" fmla="*/ 8953 w 29554"/>
                  <a:gd name="connsiteY6" fmla="*/ 25313 h 25313"/>
                  <a:gd name="connsiteX7" fmla="*/ 0 w 29554"/>
                  <a:gd name="connsiteY7" fmla="*/ 16345 h 25313"/>
                  <a:gd name="connsiteX8" fmla="*/ 0 w 29554"/>
                  <a:gd name="connsiteY8" fmla="*/ 1580 h 25313"/>
                  <a:gd name="connsiteX9" fmla="*/ 1583 w 29554"/>
                  <a:gd name="connsiteY9" fmla="*/ 0 h 2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54" h="25313">
                    <a:moveTo>
                      <a:pt x="1583" y="0"/>
                    </a:moveTo>
                    <a:lnTo>
                      <a:pt x="3691" y="0"/>
                    </a:lnTo>
                    <a:lnTo>
                      <a:pt x="23703" y="0"/>
                    </a:lnTo>
                    <a:cubicBezTo>
                      <a:pt x="30550" y="0"/>
                      <a:pt x="29496" y="1580"/>
                      <a:pt x="29496" y="7383"/>
                    </a:cubicBezTo>
                    <a:lnTo>
                      <a:pt x="29496" y="16345"/>
                    </a:lnTo>
                    <a:cubicBezTo>
                      <a:pt x="28970" y="21090"/>
                      <a:pt x="25282" y="25313"/>
                      <a:pt x="20540" y="25313"/>
                    </a:cubicBezTo>
                    <a:lnTo>
                      <a:pt x="8953" y="25313"/>
                    </a:lnTo>
                    <a:cubicBezTo>
                      <a:pt x="4217" y="25313"/>
                      <a:pt x="0" y="21090"/>
                      <a:pt x="0" y="16345"/>
                    </a:cubicBezTo>
                    <a:lnTo>
                      <a:pt x="0" y="1580"/>
                    </a:lnTo>
                    <a:cubicBezTo>
                      <a:pt x="3" y="529"/>
                      <a:pt x="529" y="0"/>
                      <a:pt x="1583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8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07" name="Google Shape;8107;p68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Application Icons</a:t>
            </a:r>
            <a:endParaRPr/>
          </a:p>
        </p:txBody>
      </p:sp>
      <p:sp>
        <p:nvSpPr>
          <p:cNvPr id="26" name="Google Shape;8104;p68">
            <a:extLst>
              <a:ext uri="{FF2B5EF4-FFF2-40B4-BE49-F238E27FC236}">
                <a16:creationId xmlns:a16="http://schemas.microsoft.com/office/drawing/2014/main" id="{65F775F8-19EA-4EBE-9133-70B573E58EE8}"/>
              </a:ext>
            </a:extLst>
          </p:cNvPr>
          <p:cNvSpPr txBox="1"/>
          <p:nvPr/>
        </p:nvSpPr>
        <p:spPr>
          <a:xfrm>
            <a:off x="700048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Applications: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Application-specific security services.</a:t>
            </a:r>
            <a:endParaRPr/>
          </a:p>
        </p:txBody>
      </p:sp>
      <p:sp>
        <p:nvSpPr>
          <p:cNvPr id="27" name="Google Shape;8106;p68">
            <a:extLst>
              <a:ext uri="{FF2B5EF4-FFF2-40B4-BE49-F238E27FC236}">
                <a16:creationId xmlns:a16="http://schemas.microsoft.com/office/drawing/2014/main" id="{F0DE0ED3-9977-40B7-8E60-17E479A4EBB0}"/>
              </a:ext>
            </a:extLst>
          </p:cNvPr>
          <p:cNvSpPr/>
          <p:nvPr/>
        </p:nvSpPr>
        <p:spPr>
          <a:xfrm>
            <a:off x="1360275" y="2781362"/>
            <a:ext cx="504945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</a:t>
            </a:r>
            <a:endParaRPr/>
          </a:p>
        </p:txBody>
      </p:sp>
      <p:sp>
        <p:nvSpPr>
          <p:cNvPr id="28" name="Google Shape;8108;p68">
            <a:extLst>
              <a:ext uri="{FF2B5EF4-FFF2-40B4-BE49-F238E27FC236}">
                <a16:creationId xmlns:a16="http://schemas.microsoft.com/office/drawing/2014/main" id="{704E83AD-DEC7-411B-94BC-D5110B3B3A2E}"/>
              </a:ext>
            </a:extLst>
          </p:cNvPr>
          <p:cNvSpPr txBox="1"/>
          <p:nvPr/>
        </p:nvSpPr>
        <p:spPr>
          <a:xfrm>
            <a:off x="4304251" y="161371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File Share</a:t>
            </a: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/>
          </a:p>
        </p:txBody>
      </p:sp>
      <p:sp>
        <p:nvSpPr>
          <p:cNvPr id="29" name="Google Shape;8109;p68">
            <a:extLst>
              <a:ext uri="{FF2B5EF4-FFF2-40B4-BE49-F238E27FC236}">
                <a16:creationId xmlns:a16="http://schemas.microsoft.com/office/drawing/2014/main" id="{3E9DDDAA-D0D3-449F-A3B6-A346E18F795A}"/>
              </a:ext>
            </a:extLst>
          </p:cNvPr>
          <p:cNvSpPr/>
          <p:nvPr/>
        </p:nvSpPr>
        <p:spPr>
          <a:xfrm>
            <a:off x="4502394" y="2736478"/>
            <a:ext cx="825547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File Share</a:t>
            </a:r>
            <a:endParaRPr sz="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0" name="Google Shape;8110;p68">
            <a:extLst>
              <a:ext uri="{FF2B5EF4-FFF2-40B4-BE49-F238E27FC236}">
                <a16:creationId xmlns:a16="http://schemas.microsoft.com/office/drawing/2014/main" id="{81E8CBFA-D11C-4D4C-8485-38B81885660A}"/>
              </a:ext>
            </a:extLst>
          </p:cNvPr>
          <p:cNvSpPr txBox="1"/>
          <p:nvPr/>
        </p:nvSpPr>
        <p:spPr>
          <a:xfrm>
            <a:off x="2436586" y="1543270"/>
            <a:ext cx="1768419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Rogue: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Attackers accessing restricted information resources.</a:t>
            </a:r>
            <a:endParaRPr/>
          </a:p>
        </p:txBody>
      </p:sp>
      <p:grpSp>
        <p:nvGrpSpPr>
          <p:cNvPr id="31" name="Google Shape;8112;p68">
            <a:extLst>
              <a:ext uri="{FF2B5EF4-FFF2-40B4-BE49-F238E27FC236}">
                <a16:creationId xmlns:a16="http://schemas.microsoft.com/office/drawing/2014/main" id="{22B0DF28-4C86-41CD-BAF8-4A674D50A889}"/>
              </a:ext>
            </a:extLst>
          </p:cNvPr>
          <p:cNvGrpSpPr/>
          <p:nvPr/>
        </p:nvGrpSpPr>
        <p:grpSpPr>
          <a:xfrm>
            <a:off x="5634020" y="2446040"/>
            <a:ext cx="145788" cy="145788"/>
            <a:chOff x="9604548" y="3429000"/>
            <a:chExt cx="783608" cy="783608"/>
          </a:xfrm>
        </p:grpSpPr>
        <p:sp>
          <p:nvSpPr>
            <p:cNvPr id="32" name="Google Shape;8113;p68">
              <a:extLst>
                <a:ext uri="{FF2B5EF4-FFF2-40B4-BE49-F238E27FC236}">
                  <a16:creationId xmlns:a16="http://schemas.microsoft.com/office/drawing/2014/main" id="{1C6B4218-6F33-4A1B-B9BA-18B05E065E23}"/>
                </a:ext>
              </a:extLst>
            </p:cNvPr>
            <p:cNvSpPr/>
            <p:nvPr/>
          </p:nvSpPr>
          <p:spPr>
            <a:xfrm>
              <a:off x="9604548" y="3429000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" name="Google Shape;8114;p68">
              <a:extLst>
                <a:ext uri="{FF2B5EF4-FFF2-40B4-BE49-F238E27FC236}">
                  <a16:creationId xmlns:a16="http://schemas.microsoft.com/office/drawing/2014/main" id="{9AD2EDDC-857E-4ECC-ADA4-B7C5D3081588}"/>
                </a:ext>
              </a:extLst>
            </p:cNvPr>
            <p:cNvSpPr/>
            <p:nvPr/>
          </p:nvSpPr>
          <p:spPr>
            <a:xfrm>
              <a:off x="9742198" y="3615419"/>
              <a:ext cx="507118" cy="399007"/>
            </a:xfrm>
            <a:custGeom>
              <a:avLst/>
              <a:gdLst/>
              <a:ahLst/>
              <a:cxnLst/>
              <a:rect l="l" t="t" r="r" b="b"/>
              <a:pathLst>
                <a:path w="507118" h="399007" extrusionOk="0">
                  <a:moveTo>
                    <a:pt x="464693" y="66479"/>
                  </a:moveTo>
                  <a:lnTo>
                    <a:pt x="449693" y="66479"/>
                  </a:lnTo>
                  <a:lnTo>
                    <a:pt x="396166" y="0"/>
                  </a:lnTo>
                  <a:lnTo>
                    <a:pt x="279001" y="0"/>
                  </a:lnTo>
                  <a:cubicBezTo>
                    <a:pt x="261061" y="214"/>
                    <a:pt x="246570" y="14705"/>
                    <a:pt x="246356" y="32645"/>
                  </a:cubicBezTo>
                  <a:lnTo>
                    <a:pt x="246356" y="66479"/>
                  </a:lnTo>
                  <a:lnTo>
                    <a:pt x="42425" y="66479"/>
                  </a:lnTo>
                  <a:cubicBezTo>
                    <a:pt x="19009" y="66516"/>
                    <a:pt x="36" y="85489"/>
                    <a:pt x="0" y="108904"/>
                  </a:cubicBezTo>
                  <a:lnTo>
                    <a:pt x="0" y="356516"/>
                  </a:lnTo>
                  <a:cubicBezTo>
                    <a:pt x="0" y="379958"/>
                    <a:pt x="18984" y="398971"/>
                    <a:pt x="42425" y="399007"/>
                  </a:cubicBezTo>
                  <a:lnTo>
                    <a:pt x="464693" y="399007"/>
                  </a:lnTo>
                  <a:cubicBezTo>
                    <a:pt x="488135" y="398971"/>
                    <a:pt x="507119" y="379958"/>
                    <a:pt x="507119" y="356516"/>
                  </a:cubicBezTo>
                  <a:lnTo>
                    <a:pt x="507119" y="108904"/>
                  </a:lnTo>
                  <a:cubicBezTo>
                    <a:pt x="507082" y="85489"/>
                    <a:pt x="488109" y="66516"/>
                    <a:pt x="464693" y="66479"/>
                  </a:cubicBezTo>
                  <a:close/>
                  <a:moveTo>
                    <a:pt x="275102" y="32645"/>
                  </a:moveTo>
                  <a:cubicBezTo>
                    <a:pt x="275065" y="30528"/>
                    <a:pt x="276751" y="28783"/>
                    <a:pt x="278868" y="28746"/>
                  </a:cubicBezTo>
                  <a:cubicBezTo>
                    <a:pt x="278912" y="28745"/>
                    <a:pt x="278957" y="28745"/>
                    <a:pt x="279001" y="28746"/>
                  </a:cubicBezTo>
                  <a:lnTo>
                    <a:pt x="382421" y="28746"/>
                  </a:lnTo>
                  <a:lnTo>
                    <a:pt x="412819" y="66479"/>
                  </a:lnTo>
                  <a:lnTo>
                    <a:pt x="275102" y="66479"/>
                  </a:lnTo>
                  <a:close/>
                  <a:moveTo>
                    <a:pt x="478439" y="356450"/>
                  </a:moveTo>
                  <a:cubicBezTo>
                    <a:pt x="478439" y="364042"/>
                    <a:pt x="472285" y="370195"/>
                    <a:pt x="464693" y="370195"/>
                  </a:cubicBezTo>
                  <a:lnTo>
                    <a:pt x="42425" y="370195"/>
                  </a:lnTo>
                  <a:cubicBezTo>
                    <a:pt x="34834" y="370195"/>
                    <a:pt x="28680" y="364042"/>
                    <a:pt x="28680" y="356450"/>
                  </a:cubicBezTo>
                  <a:lnTo>
                    <a:pt x="28680" y="108904"/>
                  </a:lnTo>
                  <a:cubicBezTo>
                    <a:pt x="28680" y="101313"/>
                    <a:pt x="34834" y="95159"/>
                    <a:pt x="42425" y="95159"/>
                  </a:cubicBezTo>
                  <a:lnTo>
                    <a:pt x="464892" y="95159"/>
                  </a:lnTo>
                  <a:cubicBezTo>
                    <a:pt x="472261" y="95477"/>
                    <a:pt x="478080" y="101529"/>
                    <a:pt x="478108" y="10890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" name="Google Shape;8115;p68">
              <a:extLst>
                <a:ext uri="{FF2B5EF4-FFF2-40B4-BE49-F238E27FC236}">
                  <a16:creationId xmlns:a16="http://schemas.microsoft.com/office/drawing/2014/main" id="{8620C093-EACB-4185-BC53-A55FCBA9DEEF}"/>
                </a:ext>
              </a:extLst>
            </p:cNvPr>
            <p:cNvSpPr/>
            <p:nvPr/>
          </p:nvSpPr>
          <p:spPr>
            <a:xfrm>
              <a:off x="9888975" y="3765492"/>
              <a:ext cx="220563" cy="155546"/>
            </a:xfrm>
            <a:custGeom>
              <a:avLst/>
              <a:gdLst/>
              <a:ahLst/>
              <a:cxnLst/>
              <a:rect l="l" t="t" r="r" b="b"/>
              <a:pathLst>
                <a:path w="220563" h="155546" extrusionOk="0">
                  <a:moveTo>
                    <a:pt x="203792" y="0"/>
                  </a:moveTo>
                  <a:cubicBezTo>
                    <a:pt x="199230" y="-20"/>
                    <a:pt x="194851" y="1789"/>
                    <a:pt x="191633" y="5022"/>
                  </a:cubicBezTo>
                  <a:lnTo>
                    <a:pt x="79292" y="117033"/>
                  </a:lnTo>
                  <a:lnTo>
                    <a:pt x="29268" y="66612"/>
                  </a:lnTo>
                  <a:cubicBezTo>
                    <a:pt x="26049" y="63378"/>
                    <a:pt x="21670" y="61569"/>
                    <a:pt x="17108" y="61589"/>
                  </a:cubicBezTo>
                  <a:lnTo>
                    <a:pt x="17108" y="61589"/>
                  </a:lnTo>
                  <a:cubicBezTo>
                    <a:pt x="12568" y="61579"/>
                    <a:pt x="8213" y="63388"/>
                    <a:pt x="5015" y="66612"/>
                  </a:cubicBezTo>
                  <a:cubicBezTo>
                    <a:pt x="-1672" y="73339"/>
                    <a:pt x="-1672" y="84203"/>
                    <a:pt x="5015" y="90930"/>
                  </a:cubicBezTo>
                  <a:lnTo>
                    <a:pt x="62639" y="148554"/>
                  </a:lnTo>
                  <a:cubicBezTo>
                    <a:pt x="72042" y="157878"/>
                    <a:pt x="87203" y="157878"/>
                    <a:pt x="96606" y="148554"/>
                  </a:cubicBezTo>
                  <a:lnTo>
                    <a:pt x="215555" y="29275"/>
                  </a:lnTo>
                  <a:cubicBezTo>
                    <a:pt x="222234" y="22570"/>
                    <a:pt x="222234" y="11727"/>
                    <a:pt x="215555" y="5022"/>
                  </a:cubicBezTo>
                  <a:cubicBezTo>
                    <a:pt x="212438" y="1880"/>
                    <a:pt x="208217" y="78"/>
                    <a:pt x="2037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5" name="Group 34">
            <a:extLst>
              <a:ext uri="{FF2B5EF4-FFF2-40B4-BE49-F238E27FC236}">
                <a16:creationId xmlns:a16="http://schemas.microsoft.com/office/drawing/2014/main" id="{E96066F9-13D9-4F3D-8427-7DBFDB2E79E2}"/>
              </a:ext>
            </a:extLst>
          </p:cNvPr>
          <p:cNvGrpSpPr/>
          <p:nvPr/>
        </p:nvGrpSpPr>
        <p:grpSpPr>
          <a:xfrm>
            <a:off x="4718571" y="2323773"/>
            <a:ext cx="391804" cy="391804"/>
            <a:chOff x="4718571" y="2323773"/>
            <a:chExt cx="391804" cy="391804"/>
          </a:xfrm>
        </p:grpSpPr>
        <p:sp>
          <p:nvSpPr>
            <p:cNvPr id="36" name="Google Shape;8117;p68">
              <a:extLst>
                <a:ext uri="{FF2B5EF4-FFF2-40B4-BE49-F238E27FC236}">
                  <a16:creationId xmlns:a16="http://schemas.microsoft.com/office/drawing/2014/main" id="{89ADB43E-4957-4118-8D3B-675BC223B698}"/>
                </a:ext>
              </a:extLst>
            </p:cNvPr>
            <p:cNvSpPr/>
            <p:nvPr/>
          </p:nvSpPr>
          <p:spPr>
            <a:xfrm>
              <a:off x="4718571" y="2323773"/>
              <a:ext cx="391804" cy="391804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" name="Google Shape;8118;p68">
              <a:extLst>
                <a:ext uri="{FF2B5EF4-FFF2-40B4-BE49-F238E27FC236}">
                  <a16:creationId xmlns:a16="http://schemas.microsoft.com/office/drawing/2014/main" id="{5224DF4B-C124-415D-8325-580C2F16F352}"/>
                </a:ext>
              </a:extLst>
            </p:cNvPr>
            <p:cNvSpPr/>
            <p:nvPr/>
          </p:nvSpPr>
          <p:spPr>
            <a:xfrm>
              <a:off x="4787396" y="2416983"/>
              <a:ext cx="253559" cy="199504"/>
            </a:xfrm>
            <a:custGeom>
              <a:avLst/>
              <a:gdLst/>
              <a:ahLst/>
              <a:cxnLst/>
              <a:rect l="l" t="t" r="r" b="b"/>
              <a:pathLst>
                <a:path w="507118" h="399007" extrusionOk="0">
                  <a:moveTo>
                    <a:pt x="464693" y="66479"/>
                  </a:moveTo>
                  <a:lnTo>
                    <a:pt x="449693" y="66479"/>
                  </a:lnTo>
                  <a:lnTo>
                    <a:pt x="396166" y="0"/>
                  </a:lnTo>
                  <a:lnTo>
                    <a:pt x="279001" y="0"/>
                  </a:lnTo>
                  <a:cubicBezTo>
                    <a:pt x="261061" y="214"/>
                    <a:pt x="246570" y="14705"/>
                    <a:pt x="246356" y="32645"/>
                  </a:cubicBezTo>
                  <a:lnTo>
                    <a:pt x="246356" y="66479"/>
                  </a:lnTo>
                  <a:lnTo>
                    <a:pt x="42425" y="66479"/>
                  </a:lnTo>
                  <a:cubicBezTo>
                    <a:pt x="19009" y="66516"/>
                    <a:pt x="36" y="85489"/>
                    <a:pt x="0" y="108904"/>
                  </a:cubicBezTo>
                  <a:lnTo>
                    <a:pt x="0" y="356516"/>
                  </a:lnTo>
                  <a:cubicBezTo>
                    <a:pt x="0" y="379958"/>
                    <a:pt x="18984" y="398971"/>
                    <a:pt x="42425" y="399007"/>
                  </a:cubicBezTo>
                  <a:lnTo>
                    <a:pt x="464693" y="399007"/>
                  </a:lnTo>
                  <a:cubicBezTo>
                    <a:pt x="488135" y="398971"/>
                    <a:pt x="507119" y="379958"/>
                    <a:pt x="507119" y="356516"/>
                  </a:cubicBezTo>
                  <a:lnTo>
                    <a:pt x="507119" y="108904"/>
                  </a:lnTo>
                  <a:cubicBezTo>
                    <a:pt x="507082" y="85489"/>
                    <a:pt x="488109" y="66516"/>
                    <a:pt x="464693" y="66479"/>
                  </a:cubicBezTo>
                  <a:close/>
                  <a:moveTo>
                    <a:pt x="275102" y="32645"/>
                  </a:moveTo>
                  <a:cubicBezTo>
                    <a:pt x="275065" y="30528"/>
                    <a:pt x="276751" y="28783"/>
                    <a:pt x="278868" y="28746"/>
                  </a:cubicBezTo>
                  <a:cubicBezTo>
                    <a:pt x="278912" y="28745"/>
                    <a:pt x="278957" y="28745"/>
                    <a:pt x="279001" y="28746"/>
                  </a:cubicBezTo>
                  <a:lnTo>
                    <a:pt x="382421" y="28746"/>
                  </a:lnTo>
                  <a:lnTo>
                    <a:pt x="412819" y="66479"/>
                  </a:lnTo>
                  <a:lnTo>
                    <a:pt x="275102" y="66479"/>
                  </a:lnTo>
                  <a:close/>
                  <a:moveTo>
                    <a:pt x="478439" y="356450"/>
                  </a:moveTo>
                  <a:cubicBezTo>
                    <a:pt x="478439" y="364042"/>
                    <a:pt x="472285" y="370195"/>
                    <a:pt x="464693" y="370195"/>
                  </a:cubicBezTo>
                  <a:lnTo>
                    <a:pt x="42425" y="370195"/>
                  </a:lnTo>
                  <a:cubicBezTo>
                    <a:pt x="34834" y="370195"/>
                    <a:pt x="28680" y="364042"/>
                    <a:pt x="28680" y="356450"/>
                  </a:cubicBezTo>
                  <a:lnTo>
                    <a:pt x="28680" y="108904"/>
                  </a:lnTo>
                  <a:cubicBezTo>
                    <a:pt x="28680" y="101313"/>
                    <a:pt x="34834" y="95159"/>
                    <a:pt x="42425" y="95159"/>
                  </a:cubicBezTo>
                  <a:lnTo>
                    <a:pt x="464892" y="95159"/>
                  </a:lnTo>
                  <a:cubicBezTo>
                    <a:pt x="472261" y="95477"/>
                    <a:pt x="478080" y="101529"/>
                    <a:pt x="478108" y="10890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" name="Google Shape;8119;p68">
              <a:extLst>
                <a:ext uri="{FF2B5EF4-FFF2-40B4-BE49-F238E27FC236}">
                  <a16:creationId xmlns:a16="http://schemas.microsoft.com/office/drawing/2014/main" id="{D4988C9A-7180-46B7-A601-AE9F5CD2D5F5}"/>
                </a:ext>
              </a:extLst>
            </p:cNvPr>
            <p:cNvSpPr/>
            <p:nvPr/>
          </p:nvSpPr>
          <p:spPr>
            <a:xfrm>
              <a:off x="4860785" y="2492019"/>
              <a:ext cx="110282" cy="77773"/>
            </a:xfrm>
            <a:custGeom>
              <a:avLst/>
              <a:gdLst/>
              <a:ahLst/>
              <a:cxnLst/>
              <a:rect l="l" t="t" r="r" b="b"/>
              <a:pathLst>
                <a:path w="220563" h="155546" extrusionOk="0">
                  <a:moveTo>
                    <a:pt x="203792" y="0"/>
                  </a:moveTo>
                  <a:cubicBezTo>
                    <a:pt x="199230" y="-20"/>
                    <a:pt x="194851" y="1789"/>
                    <a:pt x="191633" y="5022"/>
                  </a:cubicBezTo>
                  <a:lnTo>
                    <a:pt x="79292" y="117033"/>
                  </a:lnTo>
                  <a:lnTo>
                    <a:pt x="29268" y="66612"/>
                  </a:lnTo>
                  <a:cubicBezTo>
                    <a:pt x="26049" y="63378"/>
                    <a:pt x="21670" y="61569"/>
                    <a:pt x="17108" y="61589"/>
                  </a:cubicBezTo>
                  <a:lnTo>
                    <a:pt x="17108" y="61589"/>
                  </a:lnTo>
                  <a:cubicBezTo>
                    <a:pt x="12568" y="61579"/>
                    <a:pt x="8213" y="63388"/>
                    <a:pt x="5015" y="66612"/>
                  </a:cubicBezTo>
                  <a:cubicBezTo>
                    <a:pt x="-1672" y="73339"/>
                    <a:pt x="-1672" y="84203"/>
                    <a:pt x="5015" y="90930"/>
                  </a:cubicBezTo>
                  <a:lnTo>
                    <a:pt x="62639" y="148554"/>
                  </a:lnTo>
                  <a:cubicBezTo>
                    <a:pt x="72042" y="157878"/>
                    <a:pt x="87203" y="157878"/>
                    <a:pt x="96606" y="148554"/>
                  </a:cubicBezTo>
                  <a:lnTo>
                    <a:pt x="215555" y="29275"/>
                  </a:lnTo>
                  <a:cubicBezTo>
                    <a:pt x="222234" y="22570"/>
                    <a:pt x="222234" y="11727"/>
                    <a:pt x="215555" y="5022"/>
                  </a:cubicBezTo>
                  <a:cubicBezTo>
                    <a:pt x="212438" y="1880"/>
                    <a:pt x="208217" y="78"/>
                    <a:pt x="2037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9" name="Google Shape;8120;p68">
            <a:extLst>
              <a:ext uri="{FF2B5EF4-FFF2-40B4-BE49-F238E27FC236}">
                <a16:creationId xmlns:a16="http://schemas.microsoft.com/office/drawing/2014/main" id="{23CF754D-AB6F-4EE9-8CDA-9CAB72710610}"/>
              </a:ext>
            </a:extLst>
          </p:cNvPr>
          <p:cNvSpPr/>
          <p:nvPr/>
        </p:nvSpPr>
        <p:spPr>
          <a:xfrm>
            <a:off x="6515986" y="2149118"/>
            <a:ext cx="744279" cy="802758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0" name="Google Shape;8121;p68">
            <a:extLst>
              <a:ext uri="{FF2B5EF4-FFF2-40B4-BE49-F238E27FC236}">
                <a16:creationId xmlns:a16="http://schemas.microsoft.com/office/drawing/2014/main" id="{9F1CF448-875D-4843-96D4-B919103F11E9}"/>
              </a:ext>
            </a:extLst>
          </p:cNvPr>
          <p:cNvSpPr/>
          <p:nvPr/>
        </p:nvSpPr>
        <p:spPr>
          <a:xfrm>
            <a:off x="2872554" y="3514864"/>
            <a:ext cx="959005" cy="994689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1" name="Google Shape;8122;p68">
            <a:extLst>
              <a:ext uri="{FF2B5EF4-FFF2-40B4-BE49-F238E27FC236}">
                <a16:creationId xmlns:a16="http://schemas.microsoft.com/office/drawing/2014/main" id="{3AA9F8D0-ADC8-41A0-B808-1876BD111B22}"/>
              </a:ext>
            </a:extLst>
          </p:cNvPr>
          <p:cNvSpPr/>
          <p:nvPr/>
        </p:nvSpPr>
        <p:spPr>
          <a:xfrm>
            <a:off x="2926825" y="5082724"/>
            <a:ext cx="959005" cy="994689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2" name="Google Shape;8123;p68">
            <a:extLst>
              <a:ext uri="{FF2B5EF4-FFF2-40B4-BE49-F238E27FC236}">
                <a16:creationId xmlns:a16="http://schemas.microsoft.com/office/drawing/2014/main" id="{D155DD78-2C10-4F5F-A0F9-626149F4DEF2}"/>
              </a:ext>
            </a:extLst>
          </p:cNvPr>
          <p:cNvSpPr/>
          <p:nvPr/>
        </p:nvSpPr>
        <p:spPr>
          <a:xfrm>
            <a:off x="4506213" y="3621916"/>
            <a:ext cx="1359328" cy="994689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3" name="Google Shape;8124;p68">
            <a:extLst>
              <a:ext uri="{FF2B5EF4-FFF2-40B4-BE49-F238E27FC236}">
                <a16:creationId xmlns:a16="http://schemas.microsoft.com/office/drawing/2014/main" id="{A9145052-FFC2-42AA-873D-B91AB4F7C9FE}"/>
              </a:ext>
            </a:extLst>
          </p:cNvPr>
          <p:cNvSpPr/>
          <p:nvPr/>
        </p:nvSpPr>
        <p:spPr>
          <a:xfrm>
            <a:off x="4596533" y="5082725"/>
            <a:ext cx="1269008" cy="994689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4" name="Google Shape;8125;p68">
            <a:extLst>
              <a:ext uri="{FF2B5EF4-FFF2-40B4-BE49-F238E27FC236}">
                <a16:creationId xmlns:a16="http://schemas.microsoft.com/office/drawing/2014/main" id="{EB8015E9-76FE-432E-81E6-3A63317AAE1B}"/>
              </a:ext>
            </a:extLst>
          </p:cNvPr>
          <p:cNvSpPr/>
          <p:nvPr/>
        </p:nvSpPr>
        <p:spPr>
          <a:xfrm>
            <a:off x="6515986" y="5252967"/>
            <a:ext cx="959005" cy="994689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352952C6-70F1-41C1-9472-EE20DB58F182}"/>
              </a:ext>
            </a:extLst>
          </p:cNvPr>
          <p:cNvGrpSpPr/>
          <p:nvPr/>
        </p:nvGrpSpPr>
        <p:grpSpPr>
          <a:xfrm>
            <a:off x="1409766" y="2311965"/>
            <a:ext cx="403808" cy="403807"/>
            <a:chOff x="1409766" y="2311965"/>
            <a:chExt cx="403808" cy="403807"/>
          </a:xfrm>
        </p:grpSpPr>
        <p:sp>
          <p:nvSpPr>
            <p:cNvPr id="46" name="Graphic 23">
              <a:extLst>
                <a:ext uri="{FF2B5EF4-FFF2-40B4-BE49-F238E27FC236}">
                  <a16:creationId xmlns:a16="http://schemas.microsoft.com/office/drawing/2014/main" id="{81136841-DD10-406B-915A-7106317F7C2D}"/>
                </a:ext>
              </a:extLst>
            </p:cNvPr>
            <p:cNvSpPr/>
            <p:nvPr/>
          </p:nvSpPr>
          <p:spPr>
            <a:xfrm>
              <a:off x="1409766" y="2311965"/>
              <a:ext cx="403808" cy="403807"/>
            </a:xfrm>
            <a:custGeom>
              <a:avLst/>
              <a:gdLst>
                <a:gd name="connsiteX0" fmla="*/ 403808 w 403808"/>
                <a:gd name="connsiteY0" fmla="*/ 201904 h 403807"/>
                <a:gd name="connsiteX1" fmla="*/ 201904 w 403808"/>
                <a:gd name="connsiteY1" fmla="*/ 403808 h 403807"/>
                <a:gd name="connsiteX2" fmla="*/ 0 w 403808"/>
                <a:gd name="connsiteY2" fmla="*/ 201904 h 403807"/>
                <a:gd name="connsiteX3" fmla="*/ 201904 w 403808"/>
                <a:gd name="connsiteY3" fmla="*/ 0 h 403807"/>
                <a:gd name="connsiteX4" fmla="*/ 403808 w 403808"/>
                <a:gd name="connsiteY4" fmla="*/ 201904 h 403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3808" h="403807">
                  <a:moveTo>
                    <a:pt x="403808" y="201904"/>
                  </a:moveTo>
                  <a:cubicBezTo>
                    <a:pt x="403808" y="313412"/>
                    <a:pt x="313413" y="403808"/>
                    <a:pt x="201904" y="403808"/>
                  </a:cubicBezTo>
                  <a:cubicBezTo>
                    <a:pt x="90396" y="403808"/>
                    <a:pt x="0" y="313412"/>
                    <a:pt x="0" y="201904"/>
                  </a:cubicBezTo>
                  <a:cubicBezTo>
                    <a:pt x="0" y="90395"/>
                    <a:pt x="90396" y="0"/>
                    <a:pt x="201904" y="0"/>
                  </a:cubicBezTo>
                  <a:cubicBezTo>
                    <a:pt x="313413" y="0"/>
                    <a:pt x="403808" y="90395"/>
                    <a:pt x="403808" y="201904"/>
                  </a:cubicBezTo>
                  <a:close/>
                </a:path>
              </a:pathLst>
            </a:custGeom>
            <a:solidFill>
              <a:srgbClr val="999999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47" name="Graphic 23">
              <a:extLst>
                <a:ext uri="{FF2B5EF4-FFF2-40B4-BE49-F238E27FC236}">
                  <a16:creationId xmlns:a16="http://schemas.microsoft.com/office/drawing/2014/main" id="{C98931D8-01C5-47BC-B234-FF8424191649}"/>
                </a:ext>
              </a:extLst>
            </p:cNvPr>
            <p:cNvGrpSpPr/>
            <p:nvPr/>
          </p:nvGrpSpPr>
          <p:grpSpPr>
            <a:xfrm>
              <a:off x="1469695" y="2415908"/>
              <a:ext cx="299181" cy="203601"/>
              <a:chOff x="1469695" y="2415908"/>
              <a:chExt cx="299181" cy="203601"/>
            </a:xfrm>
            <a:solidFill>
              <a:srgbClr val="FFFFFF"/>
            </a:solidFill>
          </p:grpSpPr>
          <p:grpSp>
            <p:nvGrpSpPr>
              <p:cNvPr id="48" name="Graphic 23">
                <a:extLst>
                  <a:ext uri="{FF2B5EF4-FFF2-40B4-BE49-F238E27FC236}">
                    <a16:creationId xmlns:a16="http://schemas.microsoft.com/office/drawing/2014/main" id="{E9C63219-F126-4B05-A6D9-F9A632DED4C1}"/>
                  </a:ext>
                </a:extLst>
              </p:cNvPr>
              <p:cNvGrpSpPr/>
              <p:nvPr/>
            </p:nvGrpSpPr>
            <p:grpSpPr>
              <a:xfrm>
                <a:off x="1469695" y="2415908"/>
                <a:ext cx="258274" cy="183206"/>
                <a:chOff x="1469695" y="2415908"/>
                <a:chExt cx="258274" cy="183206"/>
              </a:xfrm>
              <a:solidFill>
                <a:srgbClr val="FFFFFF"/>
              </a:solidFill>
            </p:grpSpPr>
            <p:sp>
              <p:nvSpPr>
                <p:cNvPr id="50" name="Graphic 23">
                  <a:extLst>
                    <a:ext uri="{FF2B5EF4-FFF2-40B4-BE49-F238E27FC236}">
                      <a16:creationId xmlns:a16="http://schemas.microsoft.com/office/drawing/2014/main" id="{4652C690-C8C1-43B8-833D-0D91EE86F9C1}"/>
                    </a:ext>
                  </a:extLst>
                </p:cNvPr>
                <p:cNvSpPr/>
                <p:nvPr/>
              </p:nvSpPr>
              <p:spPr>
                <a:xfrm>
                  <a:off x="1469695" y="2415908"/>
                  <a:ext cx="258274" cy="183206"/>
                </a:xfrm>
                <a:custGeom>
                  <a:avLst/>
                  <a:gdLst>
                    <a:gd name="connsiteX0" fmla="*/ 53196 w 258274"/>
                    <a:gd name="connsiteY0" fmla="*/ 28096 h 183206"/>
                    <a:gd name="connsiteX1" fmla="*/ 258275 w 258274"/>
                    <a:gd name="connsiteY1" fmla="*/ 28096 h 183206"/>
                    <a:gd name="connsiteX2" fmla="*/ 258275 w 258274"/>
                    <a:gd name="connsiteY2" fmla="*/ 9621 h 183206"/>
                    <a:gd name="connsiteX3" fmla="*/ 248252 w 258274"/>
                    <a:gd name="connsiteY3" fmla="*/ 0 h 183206"/>
                    <a:gd name="connsiteX4" fmla="*/ 191971 w 258274"/>
                    <a:gd name="connsiteY4" fmla="*/ 0 h 183206"/>
                    <a:gd name="connsiteX5" fmla="*/ 185417 w 258274"/>
                    <a:gd name="connsiteY5" fmla="*/ 2309 h 183206"/>
                    <a:gd name="connsiteX6" fmla="*/ 169996 w 258274"/>
                    <a:gd name="connsiteY6" fmla="*/ 16166 h 183206"/>
                    <a:gd name="connsiteX7" fmla="*/ 163442 w 258274"/>
                    <a:gd name="connsiteY7" fmla="*/ 18475 h 183206"/>
                    <a:gd name="connsiteX8" fmla="*/ 10792 w 258274"/>
                    <a:gd name="connsiteY8" fmla="*/ 18475 h 183206"/>
                    <a:gd name="connsiteX9" fmla="*/ 0 w 258274"/>
                    <a:gd name="connsiteY9" fmla="*/ 29252 h 183206"/>
                    <a:gd name="connsiteX10" fmla="*/ 0 w 258274"/>
                    <a:gd name="connsiteY10" fmla="*/ 183206 h 183206"/>
                    <a:gd name="connsiteX11" fmla="*/ 35466 w 258274"/>
                    <a:gd name="connsiteY11" fmla="*/ 41569 h 183206"/>
                    <a:gd name="connsiteX12" fmla="*/ 53196 w 258274"/>
                    <a:gd name="connsiteY12" fmla="*/ 28096 h 18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258274" h="183206">
                      <a:moveTo>
                        <a:pt x="53196" y="28096"/>
                      </a:moveTo>
                      <a:lnTo>
                        <a:pt x="258275" y="28096"/>
                      </a:lnTo>
                      <a:lnTo>
                        <a:pt x="258275" y="9621"/>
                      </a:lnTo>
                      <a:cubicBezTo>
                        <a:pt x="258275" y="4232"/>
                        <a:pt x="253650" y="0"/>
                        <a:pt x="248252" y="0"/>
                      </a:cubicBezTo>
                      <a:lnTo>
                        <a:pt x="191971" y="0"/>
                      </a:lnTo>
                      <a:cubicBezTo>
                        <a:pt x="189659" y="0"/>
                        <a:pt x="187346" y="770"/>
                        <a:pt x="185417" y="2309"/>
                      </a:cubicBezTo>
                      <a:lnTo>
                        <a:pt x="169996" y="16166"/>
                      </a:lnTo>
                      <a:cubicBezTo>
                        <a:pt x="168454" y="17705"/>
                        <a:pt x="165755" y="18475"/>
                        <a:pt x="163442" y="18475"/>
                      </a:cubicBezTo>
                      <a:lnTo>
                        <a:pt x="10792" y="18475"/>
                      </a:lnTo>
                      <a:cubicBezTo>
                        <a:pt x="5011" y="18475"/>
                        <a:pt x="0" y="23094"/>
                        <a:pt x="0" y="29252"/>
                      </a:cubicBezTo>
                      <a:lnTo>
                        <a:pt x="0" y="183206"/>
                      </a:lnTo>
                      <a:lnTo>
                        <a:pt x="35466" y="41569"/>
                      </a:lnTo>
                      <a:cubicBezTo>
                        <a:pt x="37389" y="33868"/>
                        <a:pt x="45099" y="28096"/>
                        <a:pt x="53196" y="2809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" name="Graphic 23">
                  <a:extLst>
                    <a:ext uri="{FF2B5EF4-FFF2-40B4-BE49-F238E27FC236}">
                      <a16:creationId xmlns:a16="http://schemas.microsoft.com/office/drawing/2014/main" id="{52CAF8C1-8D9D-4EC7-A2BE-99B0B674523E}"/>
                    </a:ext>
                  </a:extLst>
                </p:cNvPr>
                <p:cNvSpPr/>
                <p:nvPr/>
              </p:nvSpPr>
              <p:spPr>
                <a:xfrm>
                  <a:off x="1656101" y="2531948"/>
                  <a:ext cx="13859" cy="18292"/>
                </a:xfrm>
                <a:custGeom>
                  <a:avLst/>
                  <a:gdLst>
                    <a:gd name="connsiteX0" fmla="*/ 6931 w 13859"/>
                    <a:gd name="connsiteY0" fmla="*/ 0 h 18292"/>
                    <a:gd name="connsiteX1" fmla="*/ 0 w 13859"/>
                    <a:gd name="connsiteY1" fmla="*/ 8764 h 18292"/>
                    <a:gd name="connsiteX2" fmla="*/ 6931 w 13859"/>
                    <a:gd name="connsiteY2" fmla="*/ 18293 h 18292"/>
                    <a:gd name="connsiteX3" fmla="*/ 13859 w 13859"/>
                    <a:gd name="connsiteY3" fmla="*/ 8764 h 18292"/>
                    <a:gd name="connsiteX4" fmla="*/ 6931 w 13859"/>
                    <a:gd name="connsiteY4" fmla="*/ 0 h 1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59" h="18292">
                      <a:moveTo>
                        <a:pt x="6931" y="0"/>
                      </a:moveTo>
                      <a:cubicBezTo>
                        <a:pt x="3079" y="0"/>
                        <a:pt x="0" y="3048"/>
                        <a:pt x="0" y="8764"/>
                      </a:cubicBezTo>
                      <a:cubicBezTo>
                        <a:pt x="0" y="16005"/>
                        <a:pt x="3079" y="18293"/>
                        <a:pt x="6931" y="18293"/>
                      </a:cubicBezTo>
                      <a:cubicBezTo>
                        <a:pt x="10780" y="18293"/>
                        <a:pt x="13859" y="15244"/>
                        <a:pt x="13859" y="8764"/>
                      </a:cubicBezTo>
                      <a:cubicBezTo>
                        <a:pt x="13859" y="2668"/>
                        <a:pt x="11167" y="0"/>
                        <a:pt x="693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2" name="Graphic 23">
                  <a:extLst>
                    <a:ext uri="{FF2B5EF4-FFF2-40B4-BE49-F238E27FC236}">
                      <a16:creationId xmlns:a16="http://schemas.microsoft.com/office/drawing/2014/main" id="{9F61E6B7-6EF3-44D8-BCDB-C6E1CED4686B}"/>
                    </a:ext>
                  </a:extLst>
                </p:cNvPr>
                <p:cNvSpPr/>
                <p:nvPr/>
              </p:nvSpPr>
              <p:spPr>
                <a:xfrm>
                  <a:off x="1619622" y="2531948"/>
                  <a:ext cx="13664" cy="18292"/>
                </a:xfrm>
                <a:custGeom>
                  <a:avLst/>
                  <a:gdLst>
                    <a:gd name="connsiteX0" fmla="*/ 7027 w 13664"/>
                    <a:gd name="connsiteY0" fmla="*/ 0 h 18292"/>
                    <a:gd name="connsiteX1" fmla="*/ 0 w 13664"/>
                    <a:gd name="connsiteY1" fmla="*/ 8764 h 18292"/>
                    <a:gd name="connsiteX2" fmla="*/ 6637 w 13664"/>
                    <a:gd name="connsiteY2" fmla="*/ 18293 h 18292"/>
                    <a:gd name="connsiteX3" fmla="*/ 13665 w 13664"/>
                    <a:gd name="connsiteY3" fmla="*/ 8764 h 18292"/>
                    <a:gd name="connsiteX4" fmla="*/ 7027 w 13664"/>
                    <a:gd name="connsiteY4" fmla="*/ 0 h 182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664" h="18292">
                      <a:moveTo>
                        <a:pt x="7027" y="0"/>
                      </a:moveTo>
                      <a:cubicBezTo>
                        <a:pt x="3122" y="0"/>
                        <a:pt x="0" y="3048"/>
                        <a:pt x="0" y="8764"/>
                      </a:cubicBezTo>
                      <a:cubicBezTo>
                        <a:pt x="0" y="16005"/>
                        <a:pt x="2733" y="18293"/>
                        <a:pt x="6637" y="18293"/>
                      </a:cubicBezTo>
                      <a:cubicBezTo>
                        <a:pt x="10932" y="18293"/>
                        <a:pt x="13665" y="15244"/>
                        <a:pt x="13665" y="8764"/>
                      </a:cubicBezTo>
                      <a:cubicBezTo>
                        <a:pt x="13665" y="2668"/>
                        <a:pt x="10932" y="0"/>
                        <a:pt x="7027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3" name="Graphic 23">
                  <a:extLst>
                    <a:ext uri="{FF2B5EF4-FFF2-40B4-BE49-F238E27FC236}">
                      <a16:creationId xmlns:a16="http://schemas.microsoft.com/office/drawing/2014/main" id="{A6278F21-B4BF-4063-9DF9-5E94542F22A2}"/>
                    </a:ext>
                  </a:extLst>
                </p:cNvPr>
                <p:cNvSpPr/>
                <p:nvPr/>
              </p:nvSpPr>
              <p:spPr>
                <a:xfrm>
                  <a:off x="1581970" y="2522602"/>
                  <a:ext cx="10733" cy="17723"/>
                </a:xfrm>
                <a:custGeom>
                  <a:avLst/>
                  <a:gdLst>
                    <a:gd name="connsiteX0" fmla="*/ 0 w 10733"/>
                    <a:gd name="connsiteY0" fmla="*/ 17724 h 17723"/>
                    <a:gd name="connsiteX1" fmla="*/ 10734 w 10733"/>
                    <a:gd name="connsiteY1" fmla="*/ 17724 h 17723"/>
                    <a:gd name="connsiteX2" fmla="*/ 5691 w 10733"/>
                    <a:gd name="connsiteY2" fmla="*/ 0 h 1772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733" h="17723">
                      <a:moveTo>
                        <a:pt x="0" y="17724"/>
                      </a:moveTo>
                      <a:lnTo>
                        <a:pt x="10734" y="17724"/>
                      </a:lnTo>
                      <a:lnTo>
                        <a:pt x="569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30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9" name="Graphic 23">
                <a:extLst>
                  <a:ext uri="{FF2B5EF4-FFF2-40B4-BE49-F238E27FC236}">
                    <a16:creationId xmlns:a16="http://schemas.microsoft.com/office/drawing/2014/main" id="{371664E5-E76C-49EF-BDE5-773A6506B958}"/>
                  </a:ext>
                </a:extLst>
              </p:cNvPr>
              <p:cNvSpPr/>
              <p:nvPr/>
            </p:nvSpPr>
            <p:spPr>
              <a:xfrm>
                <a:off x="1482267" y="2458821"/>
                <a:ext cx="286609" cy="160687"/>
              </a:xfrm>
              <a:custGeom>
                <a:avLst/>
                <a:gdLst>
                  <a:gd name="connsiteX0" fmla="*/ 286424 w 286609"/>
                  <a:gd name="connsiteY0" fmla="*/ 4183 h 160687"/>
                  <a:gd name="connsiteX1" fmla="*/ 286446 w 286609"/>
                  <a:gd name="connsiteY1" fmla="*/ 4109 h 160687"/>
                  <a:gd name="connsiteX2" fmla="*/ 286097 w 286609"/>
                  <a:gd name="connsiteY2" fmla="*/ 1447 h 160687"/>
                  <a:gd name="connsiteX3" fmla="*/ 282427 w 286609"/>
                  <a:gd name="connsiteY3" fmla="*/ 0 h 160687"/>
                  <a:gd name="connsiteX4" fmla="*/ 46189 w 286609"/>
                  <a:gd name="connsiteY4" fmla="*/ 0 h 160687"/>
                  <a:gd name="connsiteX5" fmla="*/ 37619 w 286609"/>
                  <a:gd name="connsiteY5" fmla="*/ 6356 h 160687"/>
                  <a:gd name="connsiteX6" fmla="*/ 37603 w 286609"/>
                  <a:gd name="connsiteY6" fmla="*/ 6430 h 160687"/>
                  <a:gd name="connsiteX7" fmla="*/ 37585 w 286609"/>
                  <a:gd name="connsiteY7" fmla="*/ 6505 h 160687"/>
                  <a:gd name="connsiteX8" fmla="*/ 202 w 286609"/>
                  <a:gd name="connsiteY8" fmla="*/ 156425 h 160687"/>
                  <a:gd name="connsiteX9" fmla="*/ 184 w 286609"/>
                  <a:gd name="connsiteY9" fmla="*/ 156502 h 160687"/>
                  <a:gd name="connsiteX10" fmla="*/ 162 w 286609"/>
                  <a:gd name="connsiteY10" fmla="*/ 156579 h 160687"/>
                  <a:gd name="connsiteX11" fmla="*/ 533 w 286609"/>
                  <a:gd name="connsiteY11" fmla="*/ 159324 h 160687"/>
                  <a:gd name="connsiteX12" fmla="*/ 3795 w 286609"/>
                  <a:gd name="connsiteY12" fmla="*/ 160688 h 160687"/>
                  <a:gd name="connsiteX13" fmla="*/ 240416 w 286609"/>
                  <a:gd name="connsiteY13" fmla="*/ 160688 h 160687"/>
                  <a:gd name="connsiteX14" fmla="*/ 248986 w 286609"/>
                  <a:gd name="connsiteY14" fmla="*/ 154332 h 160687"/>
                  <a:gd name="connsiteX15" fmla="*/ 249001 w 286609"/>
                  <a:gd name="connsiteY15" fmla="*/ 154257 h 160687"/>
                  <a:gd name="connsiteX16" fmla="*/ 249020 w 286609"/>
                  <a:gd name="connsiteY16" fmla="*/ 154183 h 160687"/>
                  <a:gd name="connsiteX17" fmla="*/ 286403 w 286609"/>
                  <a:gd name="connsiteY17" fmla="*/ 4263 h 160687"/>
                  <a:gd name="connsiteX18" fmla="*/ 286424 w 286609"/>
                  <a:gd name="connsiteY18" fmla="*/ 4183 h 160687"/>
                  <a:gd name="connsiteX19" fmla="*/ 115556 w 286609"/>
                  <a:gd name="connsiteY19" fmla="*/ 97370 h 160687"/>
                  <a:gd name="connsiteX20" fmla="*/ 112474 w 286609"/>
                  <a:gd name="connsiteY20" fmla="*/ 87734 h 160687"/>
                  <a:gd name="connsiteX21" fmla="*/ 97829 w 286609"/>
                  <a:gd name="connsiteY21" fmla="*/ 87734 h 160687"/>
                  <a:gd name="connsiteX22" fmla="*/ 95130 w 286609"/>
                  <a:gd name="connsiteY22" fmla="*/ 97370 h 160687"/>
                  <a:gd name="connsiteX23" fmla="*/ 85497 w 286609"/>
                  <a:gd name="connsiteY23" fmla="*/ 97370 h 160687"/>
                  <a:gd name="connsiteX24" fmla="*/ 100142 w 286609"/>
                  <a:gd name="connsiteY24" fmla="*/ 56133 h 160687"/>
                  <a:gd name="connsiteX25" fmla="*/ 110931 w 286609"/>
                  <a:gd name="connsiteY25" fmla="*/ 56133 h 160687"/>
                  <a:gd name="connsiteX26" fmla="*/ 125576 w 286609"/>
                  <a:gd name="connsiteY26" fmla="*/ 97370 h 160687"/>
                  <a:gd name="connsiteX27" fmla="*/ 115556 w 286609"/>
                  <a:gd name="connsiteY27" fmla="*/ 97370 h 160687"/>
                  <a:gd name="connsiteX28" fmla="*/ 146001 w 286609"/>
                  <a:gd name="connsiteY28" fmla="*/ 98143 h 160687"/>
                  <a:gd name="connsiteX29" fmla="*/ 137908 w 286609"/>
                  <a:gd name="connsiteY29" fmla="*/ 94675 h 160687"/>
                  <a:gd name="connsiteX30" fmla="*/ 137908 w 286609"/>
                  <a:gd name="connsiteY30" fmla="*/ 107393 h 160687"/>
                  <a:gd name="connsiteX31" fmla="*/ 128658 w 286609"/>
                  <a:gd name="connsiteY31" fmla="*/ 107393 h 160687"/>
                  <a:gd name="connsiteX32" fmla="*/ 128658 w 286609"/>
                  <a:gd name="connsiteY32" fmla="*/ 67309 h 160687"/>
                  <a:gd name="connsiteX33" fmla="*/ 135595 w 286609"/>
                  <a:gd name="connsiteY33" fmla="*/ 67309 h 160687"/>
                  <a:gd name="connsiteX34" fmla="*/ 137138 w 286609"/>
                  <a:gd name="connsiteY34" fmla="*/ 70777 h 160687"/>
                  <a:gd name="connsiteX35" fmla="*/ 146771 w 286609"/>
                  <a:gd name="connsiteY35" fmla="*/ 66539 h 160687"/>
                  <a:gd name="connsiteX36" fmla="*/ 160259 w 286609"/>
                  <a:gd name="connsiteY36" fmla="*/ 81956 h 160687"/>
                  <a:gd name="connsiteX37" fmla="*/ 146001 w 286609"/>
                  <a:gd name="connsiteY37" fmla="*/ 98143 h 160687"/>
                  <a:gd name="connsiteX38" fmla="*/ 182228 w 286609"/>
                  <a:gd name="connsiteY38" fmla="*/ 98143 h 160687"/>
                  <a:gd name="connsiteX39" fmla="*/ 174134 w 286609"/>
                  <a:gd name="connsiteY39" fmla="*/ 94675 h 160687"/>
                  <a:gd name="connsiteX40" fmla="*/ 174134 w 286609"/>
                  <a:gd name="connsiteY40" fmla="*/ 107393 h 160687"/>
                  <a:gd name="connsiteX41" fmla="*/ 165271 w 286609"/>
                  <a:gd name="connsiteY41" fmla="*/ 107393 h 160687"/>
                  <a:gd name="connsiteX42" fmla="*/ 165271 w 286609"/>
                  <a:gd name="connsiteY42" fmla="*/ 67309 h 160687"/>
                  <a:gd name="connsiteX43" fmla="*/ 171822 w 286609"/>
                  <a:gd name="connsiteY43" fmla="*/ 67309 h 160687"/>
                  <a:gd name="connsiteX44" fmla="*/ 173748 w 286609"/>
                  <a:gd name="connsiteY44" fmla="*/ 70777 h 160687"/>
                  <a:gd name="connsiteX45" fmla="*/ 182998 w 286609"/>
                  <a:gd name="connsiteY45" fmla="*/ 66539 h 160687"/>
                  <a:gd name="connsiteX46" fmla="*/ 196486 w 286609"/>
                  <a:gd name="connsiteY46" fmla="*/ 81956 h 160687"/>
                  <a:gd name="connsiteX47" fmla="*/ 182228 w 286609"/>
                  <a:gd name="connsiteY47" fmla="*/ 98143 h 1606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286609" h="160687">
                    <a:moveTo>
                      <a:pt x="286424" y="4183"/>
                    </a:moveTo>
                    <a:lnTo>
                      <a:pt x="286446" y="4109"/>
                    </a:lnTo>
                    <a:cubicBezTo>
                      <a:pt x="286749" y="3051"/>
                      <a:pt x="286631" y="2155"/>
                      <a:pt x="286097" y="1447"/>
                    </a:cubicBezTo>
                    <a:cubicBezTo>
                      <a:pt x="285404" y="526"/>
                      <a:pt x="284066" y="0"/>
                      <a:pt x="282427" y="0"/>
                    </a:cubicBezTo>
                    <a:lnTo>
                      <a:pt x="46189" y="0"/>
                    </a:lnTo>
                    <a:cubicBezTo>
                      <a:pt x="42550" y="0"/>
                      <a:pt x="38308" y="3147"/>
                      <a:pt x="37619" y="6356"/>
                    </a:cubicBezTo>
                    <a:lnTo>
                      <a:pt x="37603" y="6430"/>
                    </a:lnTo>
                    <a:lnTo>
                      <a:pt x="37585" y="6505"/>
                    </a:lnTo>
                    <a:lnTo>
                      <a:pt x="202" y="156425"/>
                    </a:lnTo>
                    <a:lnTo>
                      <a:pt x="184" y="156502"/>
                    </a:lnTo>
                    <a:lnTo>
                      <a:pt x="162" y="156579"/>
                    </a:lnTo>
                    <a:cubicBezTo>
                      <a:pt x="-144" y="157649"/>
                      <a:pt x="-14" y="158598"/>
                      <a:pt x="533" y="159324"/>
                    </a:cubicBezTo>
                    <a:cubicBezTo>
                      <a:pt x="1185" y="160190"/>
                      <a:pt x="2376" y="160688"/>
                      <a:pt x="3795" y="160688"/>
                    </a:cubicBezTo>
                    <a:lnTo>
                      <a:pt x="240416" y="160688"/>
                    </a:lnTo>
                    <a:cubicBezTo>
                      <a:pt x="244052" y="160688"/>
                      <a:pt x="248297" y="157541"/>
                      <a:pt x="248986" y="154332"/>
                    </a:cubicBezTo>
                    <a:lnTo>
                      <a:pt x="249001" y="154257"/>
                    </a:lnTo>
                    <a:lnTo>
                      <a:pt x="249020" y="154183"/>
                    </a:lnTo>
                    <a:lnTo>
                      <a:pt x="286403" y="4263"/>
                    </a:lnTo>
                    <a:lnTo>
                      <a:pt x="286424" y="4183"/>
                    </a:lnTo>
                    <a:close/>
                    <a:moveTo>
                      <a:pt x="115556" y="97370"/>
                    </a:moveTo>
                    <a:lnTo>
                      <a:pt x="112474" y="87734"/>
                    </a:lnTo>
                    <a:lnTo>
                      <a:pt x="97829" y="87734"/>
                    </a:lnTo>
                    <a:lnTo>
                      <a:pt x="95130" y="97370"/>
                    </a:lnTo>
                    <a:lnTo>
                      <a:pt x="85497" y="97370"/>
                    </a:lnTo>
                    <a:lnTo>
                      <a:pt x="100142" y="56133"/>
                    </a:lnTo>
                    <a:lnTo>
                      <a:pt x="110931" y="56133"/>
                    </a:lnTo>
                    <a:lnTo>
                      <a:pt x="125576" y="97370"/>
                    </a:lnTo>
                    <a:lnTo>
                      <a:pt x="115556" y="97370"/>
                    </a:lnTo>
                    <a:close/>
                    <a:moveTo>
                      <a:pt x="146001" y="98143"/>
                    </a:moveTo>
                    <a:cubicBezTo>
                      <a:pt x="142533" y="98143"/>
                      <a:pt x="139834" y="96987"/>
                      <a:pt x="137908" y="94675"/>
                    </a:cubicBezTo>
                    <a:lnTo>
                      <a:pt x="137908" y="107393"/>
                    </a:lnTo>
                    <a:lnTo>
                      <a:pt x="128658" y="107393"/>
                    </a:lnTo>
                    <a:lnTo>
                      <a:pt x="128658" y="67309"/>
                    </a:lnTo>
                    <a:lnTo>
                      <a:pt x="135595" y="67309"/>
                    </a:lnTo>
                    <a:lnTo>
                      <a:pt x="137138" y="70777"/>
                    </a:lnTo>
                    <a:cubicBezTo>
                      <a:pt x="139450" y="68465"/>
                      <a:pt x="142533" y="66539"/>
                      <a:pt x="146771" y="66539"/>
                    </a:cubicBezTo>
                    <a:cubicBezTo>
                      <a:pt x="154865" y="66539"/>
                      <a:pt x="160259" y="71933"/>
                      <a:pt x="160259" y="81956"/>
                    </a:cubicBezTo>
                    <a:cubicBezTo>
                      <a:pt x="160259" y="91976"/>
                      <a:pt x="154095" y="98143"/>
                      <a:pt x="146001" y="98143"/>
                    </a:cubicBezTo>
                    <a:close/>
                    <a:moveTo>
                      <a:pt x="182228" y="98143"/>
                    </a:moveTo>
                    <a:cubicBezTo>
                      <a:pt x="179146" y="98143"/>
                      <a:pt x="176063" y="96987"/>
                      <a:pt x="174134" y="94675"/>
                    </a:cubicBezTo>
                    <a:lnTo>
                      <a:pt x="174134" y="107393"/>
                    </a:lnTo>
                    <a:lnTo>
                      <a:pt x="165271" y="107393"/>
                    </a:lnTo>
                    <a:lnTo>
                      <a:pt x="165271" y="67309"/>
                    </a:lnTo>
                    <a:lnTo>
                      <a:pt x="171822" y="67309"/>
                    </a:lnTo>
                    <a:lnTo>
                      <a:pt x="173748" y="70777"/>
                    </a:lnTo>
                    <a:cubicBezTo>
                      <a:pt x="175674" y="68465"/>
                      <a:pt x="179142" y="66539"/>
                      <a:pt x="182998" y="66539"/>
                    </a:cubicBezTo>
                    <a:cubicBezTo>
                      <a:pt x="191091" y="66539"/>
                      <a:pt x="196486" y="71933"/>
                      <a:pt x="196486" y="81956"/>
                    </a:cubicBezTo>
                    <a:cubicBezTo>
                      <a:pt x="196486" y="91976"/>
                      <a:pt x="190321" y="98143"/>
                      <a:pt x="182228" y="981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54" name="Graphic 24">
            <a:extLst>
              <a:ext uri="{FF2B5EF4-FFF2-40B4-BE49-F238E27FC236}">
                <a16:creationId xmlns:a16="http://schemas.microsoft.com/office/drawing/2014/main" id="{3522032D-68A2-4077-8780-11ED8204F8C8}"/>
              </a:ext>
            </a:extLst>
          </p:cNvPr>
          <p:cNvGrpSpPr/>
          <p:nvPr/>
        </p:nvGrpSpPr>
        <p:grpSpPr>
          <a:xfrm>
            <a:off x="3015467" y="2275885"/>
            <a:ext cx="522694" cy="483372"/>
            <a:chOff x="3015467" y="2275885"/>
            <a:chExt cx="522694" cy="483372"/>
          </a:xfrm>
        </p:grpSpPr>
        <p:sp>
          <p:nvSpPr>
            <p:cNvPr id="55" name="Graphic 24">
              <a:extLst>
                <a:ext uri="{FF2B5EF4-FFF2-40B4-BE49-F238E27FC236}">
                  <a16:creationId xmlns:a16="http://schemas.microsoft.com/office/drawing/2014/main" id="{5CB53F6D-638E-4DA4-ADD4-68774B3B61EA}"/>
                </a:ext>
              </a:extLst>
            </p:cNvPr>
            <p:cNvSpPr/>
            <p:nvPr/>
          </p:nvSpPr>
          <p:spPr>
            <a:xfrm>
              <a:off x="3015467" y="2275885"/>
              <a:ext cx="522694" cy="483372"/>
            </a:xfrm>
            <a:custGeom>
              <a:avLst/>
              <a:gdLst>
                <a:gd name="connsiteX0" fmla="*/ 516651 w 522694"/>
                <a:gd name="connsiteY0" fmla="*/ 274312 h 483372"/>
                <a:gd name="connsiteX1" fmla="*/ 508464 w 522694"/>
                <a:gd name="connsiteY1" fmla="*/ 264701 h 483372"/>
                <a:gd name="connsiteX2" fmla="*/ 470723 w 522694"/>
                <a:gd name="connsiteY2" fmla="*/ 268970 h 483372"/>
                <a:gd name="connsiteX3" fmla="*/ 423015 w 522694"/>
                <a:gd name="connsiteY3" fmla="*/ 306353 h 483372"/>
                <a:gd name="connsiteX4" fmla="*/ 381799 w 522694"/>
                <a:gd name="connsiteY4" fmla="*/ 321894 h 483372"/>
                <a:gd name="connsiteX5" fmla="*/ 381722 w 522694"/>
                <a:gd name="connsiteY5" fmla="*/ 321449 h 483372"/>
                <a:gd name="connsiteX6" fmla="*/ 444451 w 522694"/>
                <a:gd name="connsiteY6" fmla="*/ 183363 h 483372"/>
                <a:gd name="connsiteX7" fmla="*/ 261088 w 522694"/>
                <a:gd name="connsiteY7" fmla="*/ 0 h 483372"/>
                <a:gd name="connsiteX8" fmla="*/ 77724 w 522694"/>
                <a:gd name="connsiteY8" fmla="*/ 183363 h 483372"/>
                <a:gd name="connsiteX9" fmla="*/ 140049 w 522694"/>
                <a:gd name="connsiteY9" fmla="*/ 321090 h 483372"/>
                <a:gd name="connsiteX10" fmla="*/ 89423 w 522694"/>
                <a:gd name="connsiteY10" fmla="*/ 302442 h 483372"/>
                <a:gd name="connsiteX11" fmla="*/ 69485 w 522694"/>
                <a:gd name="connsiteY11" fmla="*/ 264701 h 483372"/>
                <a:gd name="connsiteX12" fmla="*/ 37086 w 522694"/>
                <a:gd name="connsiteY12" fmla="*/ 286774 h 483372"/>
                <a:gd name="connsiteX13" fmla="*/ 59 w 522694"/>
                <a:gd name="connsiteY13" fmla="*/ 311339 h 483372"/>
                <a:gd name="connsiteX14" fmla="*/ 65569 w 522694"/>
                <a:gd name="connsiteY14" fmla="*/ 321306 h 483372"/>
                <a:gd name="connsiteX15" fmla="*/ 153661 w 522694"/>
                <a:gd name="connsiteY15" fmla="*/ 354522 h 483372"/>
                <a:gd name="connsiteX16" fmla="*/ 175082 w 522694"/>
                <a:gd name="connsiteY16" fmla="*/ 399837 h 483372"/>
                <a:gd name="connsiteX17" fmla="*/ 112071 w 522694"/>
                <a:gd name="connsiteY17" fmla="*/ 423286 h 483372"/>
                <a:gd name="connsiteX18" fmla="*/ 46562 w 522694"/>
                <a:gd name="connsiteY18" fmla="*/ 433253 h 483372"/>
                <a:gd name="connsiteX19" fmla="*/ 83589 w 522694"/>
                <a:gd name="connsiteY19" fmla="*/ 457818 h 483372"/>
                <a:gd name="connsiteX20" fmla="*/ 115988 w 522694"/>
                <a:gd name="connsiteY20" fmla="*/ 479891 h 483372"/>
                <a:gd name="connsiteX21" fmla="*/ 135925 w 522694"/>
                <a:gd name="connsiteY21" fmla="*/ 442157 h 483372"/>
                <a:gd name="connsiteX22" fmla="*/ 196562 w 522694"/>
                <a:gd name="connsiteY22" fmla="*/ 420476 h 483372"/>
                <a:gd name="connsiteX23" fmla="*/ 261524 w 522694"/>
                <a:gd name="connsiteY23" fmla="*/ 441646 h 483372"/>
                <a:gd name="connsiteX24" fmla="*/ 327212 w 522694"/>
                <a:gd name="connsiteY24" fmla="*/ 419959 h 483372"/>
                <a:gd name="connsiteX25" fmla="*/ 395269 w 522694"/>
                <a:gd name="connsiteY25" fmla="*/ 436490 h 483372"/>
                <a:gd name="connsiteX26" fmla="*/ 431755 w 522694"/>
                <a:gd name="connsiteY26" fmla="*/ 471068 h 483372"/>
                <a:gd name="connsiteX27" fmla="*/ 469496 w 522694"/>
                <a:gd name="connsiteY27" fmla="*/ 475338 h 483372"/>
                <a:gd name="connsiteX28" fmla="*/ 477688 w 522694"/>
                <a:gd name="connsiteY28" fmla="*/ 465726 h 483372"/>
                <a:gd name="connsiteX29" fmla="*/ 469496 w 522694"/>
                <a:gd name="connsiteY29" fmla="*/ 433686 h 483372"/>
                <a:gd name="connsiteX30" fmla="*/ 477330 w 522694"/>
                <a:gd name="connsiteY30" fmla="*/ 409476 h 483372"/>
                <a:gd name="connsiteX31" fmla="*/ 442439 w 522694"/>
                <a:gd name="connsiteY31" fmla="*/ 399509 h 483372"/>
                <a:gd name="connsiteX32" fmla="*/ 398867 w 522694"/>
                <a:gd name="connsiteY32" fmla="*/ 411402 h 483372"/>
                <a:gd name="connsiteX33" fmla="*/ 349598 w 522694"/>
                <a:gd name="connsiteY33" fmla="*/ 397756 h 483372"/>
                <a:gd name="connsiteX34" fmla="*/ 368669 w 522694"/>
                <a:gd name="connsiteY34" fmla="*/ 357622 h 483372"/>
                <a:gd name="connsiteX35" fmla="*/ 430490 w 522694"/>
                <a:gd name="connsiteY35" fmla="*/ 335901 h 483372"/>
                <a:gd name="connsiteX36" fmla="*/ 481404 w 522694"/>
                <a:gd name="connsiteY36" fmla="*/ 340526 h 483372"/>
                <a:gd name="connsiteX37" fmla="*/ 516295 w 522694"/>
                <a:gd name="connsiteY37" fmla="*/ 330559 h 483372"/>
                <a:gd name="connsiteX38" fmla="*/ 508464 w 522694"/>
                <a:gd name="connsiteY38" fmla="*/ 306350 h 483372"/>
                <a:gd name="connsiteX39" fmla="*/ 516651 w 522694"/>
                <a:gd name="connsiteY39" fmla="*/ 274312 h 483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522694" h="483372">
                  <a:moveTo>
                    <a:pt x="516651" y="274312"/>
                  </a:moveTo>
                  <a:cubicBezTo>
                    <a:pt x="513553" y="268191"/>
                    <a:pt x="508464" y="264701"/>
                    <a:pt x="508464" y="264701"/>
                  </a:cubicBezTo>
                  <a:cubicBezTo>
                    <a:pt x="508464" y="264701"/>
                    <a:pt x="482474" y="244053"/>
                    <a:pt x="470723" y="268970"/>
                  </a:cubicBezTo>
                  <a:cubicBezTo>
                    <a:pt x="458975" y="293894"/>
                    <a:pt x="423015" y="306353"/>
                    <a:pt x="423015" y="306353"/>
                  </a:cubicBezTo>
                  <a:lnTo>
                    <a:pt x="381799" y="321894"/>
                  </a:lnTo>
                  <a:cubicBezTo>
                    <a:pt x="381780" y="321745"/>
                    <a:pt x="381743" y="321597"/>
                    <a:pt x="381722" y="321449"/>
                  </a:cubicBezTo>
                  <a:cubicBezTo>
                    <a:pt x="420161" y="287838"/>
                    <a:pt x="444451" y="238439"/>
                    <a:pt x="444451" y="183363"/>
                  </a:cubicBezTo>
                  <a:cubicBezTo>
                    <a:pt x="444451" y="82098"/>
                    <a:pt x="362356" y="0"/>
                    <a:pt x="261088" y="0"/>
                  </a:cubicBezTo>
                  <a:cubicBezTo>
                    <a:pt x="159816" y="0"/>
                    <a:pt x="77724" y="82098"/>
                    <a:pt x="77724" y="183363"/>
                  </a:cubicBezTo>
                  <a:cubicBezTo>
                    <a:pt x="77724" y="238244"/>
                    <a:pt x="101841" y="287482"/>
                    <a:pt x="140049" y="321090"/>
                  </a:cubicBezTo>
                  <a:cubicBezTo>
                    <a:pt x="109629" y="309893"/>
                    <a:pt x="89423" y="302442"/>
                    <a:pt x="89423" y="302442"/>
                  </a:cubicBezTo>
                  <a:cubicBezTo>
                    <a:pt x="89423" y="302442"/>
                    <a:pt x="90134" y="273601"/>
                    <a:pt x="69485" y="264701"/>
                  </a:cubicBezTo>
                  <a:cubicBezTo>
                    <a:pt x="48837" y="255800"/>
                    <a:pt x="39578" y="277874"/>
                    <a:pt x="37086" y="286774"/>
                  </a:cubicBezTo>
                  <a:cubicBezTo>
                    <a:pt x="37086" y="286774"/>
                    <a:pt x="-1721" y="288911"/>
                    <a:pt x="59" y="311339"/>
                  </a:cubicBezTo>
                  <a:cubicBezTo>
                    <a:pt x="1840" y="333768"/>
                    <a:pt x="38864" y="337330"/>
                    <a:pt x="65569" y="321306"/>
                  </a:cubicBezTo>
                  <a:lnTo>
                    <a:pt x="153661" y="354522"/>
                  </a:lnTo>
                  <a:cubicBezTo>
                    <a:pt x="157272" y="371383"/>
                    <a:pt x="164735" y="386800"/>
                    <a:pt x="175082" y="399837"/>
                  </a:cubicBezTo>
                  <a:lnTo>
                    <a:pt x="112071" y="423286"/>
                  </a:lnTo>
                  <a:cubicBezTo>
                    <a:pt x="85373" y="407266"/>
                    <a:pt x="48343" y="410824"/>
                    <a:pt x="46562" y="433253"/>
                  </a:cubicBezTo>
                  <a:cubicBezTo>
                    <a:pt x="44781" y="455685"/>
                    <a:pt x="83589" y="457818"/>
                    <a:pt x="83589" y="457818"/>
                  </a:cubicBezTo>
                  <a:cubicBezTo>
                    <a:pt x="86081" y="466722"/>
                    <a:pt x="95337" y="488795"/>
                    <a:pt x="115988" y="479891"/>
                  </a:cubicBezTo>
                  <a:cubicBezTo>
                    <a:pt x="136636" y="470991"/>
                    <a:pt x="135925" y="442157"/>
                    <a:pt x="135925" y="442157"/>
                  </a:cubicBezTo>
                  <a:cubicBezTo>
                    <a:pt x="135925" y="442157"/>
                    <a:pt x="141941" y="440540"/>
                    <a:pt x="196562" y="420476"/>
                  </a:cubicBezTo>
                  <a:cubicBezTo>
                    <a:pt x="214789" y="433779"/>
                    <a:pt x="237234" y="441646"/>
                    <a:pt x="261524" y="441646"/>
                  </a:cubicBezTo>
                  <a:cubicBezTo>
                    <a:pt x="286135" y="441646"/>
                    <a:pt x="308861" y="433581"/>
                    <a:pt x="327212" y="419959"/>
                  </a:cubicBezTo>
                  <a:lnTo>
                    <a:pt x="395269" y="436490"/>
                  </a:lnTo>
                  <a:cubicBezTo>
                    <a:pt x="395269" y="436490"/>
                    <a:pt x="420010" y="446148"/>
                    <a:pt x="431755" y="471068"/>
                  </a:cubicBezTo>
                  <a:cubicBezTo>
                    <a:pt x="443502" y="495992"/>
                    <a:pt x="469496" y="475338"/>
                    <a:pt x="469496" y="475338"/>
                  </a:cubicBezTo>
                  <a:cubicBezTo>
                    <a:pt x="469496" y="475338"/>
                    <a:pt x="474584" y="471847"/>
                    <a:pt x="477688" y="465726"/>
                  </a:cubicBezTo>
                  <a:cubicBezTo>
                    <a:pt x="484409" y="452439"/>
                    <a:pt x="489727" y="430761"/>
                    <a:pt x="469496" y="433686"/>
                  </a:cubicBezTo>
                  <a:cubicBezTo>
                    <a:pt x="469496" y="433686"/>
                    <a:pt x="480888" y="419088"/>
                    <a:pt x="477330" y="409476"/>
                  </a:cubicBezTo>
                  <a:cubicBezTo>
                    <a:pt x="473768" y="399865"/>
                    <a:pt x="455253" y="394167"/>
                    <a:pt x="442439" y="399509"/>
                  </a:cubicBezTo>
                  <a:cubicBezTo>
                    <a:pt x="429621" y="404848"/>
                    <a:pt x="414306" y="413974"/>
                    <a:pt x="398867" y="411402"/>
                  </a:cubicBezTo>
                  <a:cubicBezTo>
                    <a:pt x="394672" y="410700"/>
                    <a:pt x="388065" y="411684"/>
                    <a:pt x="349598" y="397756"/>
                  </a:cubicBezTo>
                  <a:cubicBezTo>
                    <a:pt x="358486" y="385993"/>
                    <a:pt x="365055" y="372390"/>
                    <a:pt x="368669" y="357622"/>
                  </a:cubicBezTo>
                  <a:cubicBezTo>
                    <a:pt x="402447" y="345420"/>
                    <a:pt x="426694" y="336826"/>
                    <a:pt x="430490" y="335901"/>
                  </a:cubicBezTo>
                  <a:cubicBezTo>
                    <a:pt x="445088" y="332340"/>
                    <a:pt x="468587" y="335190"/>
                    <a:pt x="481404" y="340526"/>
                  </a:cubicBezTo>
                  <a:cubicBezTo>
                    <a:pt x="494222" y="345868"/>
                    <a:pt x="512734" y="340171"/>
                    <a:pt x="516295" y="330559"/>
                  </a:cubicBezTo>
                  <a:cubicBezTo>
                    <a:pt x="519856" y="320948"/>
                    <a:pt x="508464" y="306350"/>
                    <a:pt x="508464" y="306350"/>
                  </a:cubicBezTo>
                  <a:cubicBezTo>
                    <a:pt x="528695" y="309281"/>
                    <a:pt x="523375" y="287600"/>
                    <a:pt x="516651" y="274312"/>
                  </a:cubicBezTo>
                </a:path>
              </a:pathLst>
            </a:custGeom>
            <a:solidFill>
              <a:srgbClr val="F06650"/>
            </a:solidFill>
            <a:ln w="30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56" name="Graphic 24">
              <a:extLst>
                <a:ext uri="{FF2B5EF4-FFF2-40B4-BE49-F238E27FC236}">
                  <a16:creationId xmlns:a16="http://schemas.microsoft.com/office/drawing/2014/main" id="{43759B16-1C69-45CA-8CF9-43408208F907}"/>
                </a:ext>
              </a:extLst>
            </p:cNvPr>
            <p:cNvGrpSpPr/>
            <p:nvPr/>
          </p:nvGrpSpPr>
          <p:grpSpPr>
            <a:xfrm>
              <a:off x="3178233" y="2326920"/>
              <a:ext cx="203813" cy="250461"/>
              <a:chOff x="3178233" y="2326920"/>
              <a:chExt cx="203813" cy="250461"/>
            </a:xfrm>
            <a:solidFill>
              <a:srgbClr val="FFFFFF"/>
            </a:solidFill>
          </p:grpSpPr>
          <p:sp>
            <p:nvSpPr>
              <p:cNvPr id="57" name="Graphic 24">
                <a:extLst>
                  <a:ext uri="{FF2B5EF4-FFF2-40B4-BE49-F238E27FC236}">
                    <a16:creationId xmlns:a16="http://schemas.microsoft.com/office/drawing/2014/main" id="{AE2D7C08-E0AA-4C05-98A4-A744BEED3B1F}"/>
                  </a:ext>
                </a:extLst>
              </p:cNvPr>
              <p:cNvSpPr/>
              <p:nvPr/>
            </p:nvSpPr>
            <p:spPr>
              <a:xfrm>
                <a:off x="3178233" y="2326920"/>
                <a:ext cx="203813" cy="250461"/>
              </a:xfrm>
              <a:custGeom>
                <a:avLst/>
                <a:gdLst>
                  <a:gd name="connsiteX0" fmla="*/ 0 w 203813"/>
                  <a:gd name="connsiteY0" fmla="*/ 72236 h 250461"/>
                  <a:gd name="connsiteX1" fmla="*/ 39497 w 203813"/>
                  <a:gd name="connsiteY1" fmla="*/ 84364 h 250461"/>
                  <a:gd name="connsiteX2" fmla="*/ 35809 w 203813"/>
                  <a:gd name="connsiteY2" fmla="*/ 104932 h 250461"/>
                  <a:gd name="connsiteX3" fmla="*/ 39497 w 203813"/>
                  <a:gd name="connsiteY3" fmla="*/ 124968 h 250461"/>
                  <a:gd name="connsiteX4" fmla="*/ 36863 w 203813"/>
                  <a:gd name="connsiteY4" fmla="*/ 124968 h 250461"/>
                  <a:gd name="connsiteX5" fmla="*/ 26330 w 203813"/>
                  <a:gd name="connsiteY5" fmla="*/ 135510 h 250461"/>
                  <a:gd name="connsiteX6" fmla="*/ 26330 w 203813"/>
                  <a:gd name="connsiteY6" fmla="*/ 147116 h 250461"/>
                  <a:gd name="connsiteX7" fmla="*/ 11584 w 203813"/>
                  <a:gd name="connsiteY7" fmla="*/ 166094 h 250461"/>
                  <a:gd name="connsiteX8" fmla="*/ 11584 w 203813"/>
                  <a:gd name="connsiteY8" fmla="*/ 231480 h 250461"/>
                  <a:gd name="connsiteX9" fmla="*/ 28439 w 203813"/>
                  <a:gd name="connsiteY9" fmla="*/ 250461 h 250461"/>
                  <a:gd name="connsiteX10" fmla="*/ 97954 w 203813"/>
                  <a:gd name="connsiteY10" fmla="*/ 250461 h 250461"/>
                  <a:gd name="connsiteX11" fmla="*/ 97954 w 203813"/>
                  <a:gd name="connsiteY11" fmla="*/ 166094 h 250461"/>
                  <a:gd name="connsiteX12" fmla="*/ 105331 w 203813"/>
                  <a:gd name="connsiteY12" fmla="*/ 166094 h 250461"/>
                  <a:gd name="connsiteX13" fmla="*/ 105331 w 203813"/>
                  <a:gd name="connsiteY13" fmla="*/ 250461 h 250461"/>
                  <a:gd name="connsiteX14" fmla="*/ 174850 w 203813"/>
                  <a:gd name="connsiteY14" fmla="*/ 250461 h 250461"/>
                  <a:gd name="connsiteX15" fmla="*/ 192227 w 203813"/>
                  <a:gd name="connsiteY15" fmla="*/ 231480 h 250461"/>
                  <a:gd name="connsiteX16" fmla="*/ 192227 w 203813"/>
                  <a:gd name="connsiteY16" fmla="*/ 166094 h 250461"/>
                  <a:gd name="connsiteX17" fmla="*/ 176958 w 203813"/>
                  <a:gd name="connsiteY17" fmla="*/ 147116 h 250461"/>
                  <a:gd name="connsiteX18" fmla="*/ 176958 w 203813"/>
                  <a:gd name="connsiteY18" fmla="*/ 135510 h 250461"/>
                  <a:gd name="connsiteX19" fmla="*/ 166422 w 203813"/>
                  <a:gd name="connsiteY19" fmla="*/ 124968 h 250461"/>
                  <a:gd name="connsiteX20" fmla="*/ 163788 w 203813"/>
                  <a:gd name="connsiteY20" fmla="*/ 124968 h 250461"/>
                  <a:gd name="connsiteX21" fmla="*/ 167476 w 203813"/>
                  <a:gd name="connsiteY21" fmla="*/ 104932 h 250461"/>
                  <a:gd name="connsiteX22" fmla="*/ 163788 w 203813"/>
                  <a:gd name="connsiteY22" fmla="*/ 84364 h 250461"/>
                  <a:gd name="connsiteX23" fmla="*/ 203814 w 203813"/>
                  <a:gd name="connsiteY23" fmla="*/ 72236 h 250461"/>
                  <a:gd name="connsiteX24" fmla="*/ 156943 w 203813"/>
                  <a:gd name="connsiteY24" fmla="*/ 54837 h 250461"/>
                  <a:gd name="connsiteX25" fmla="*/ 142197 w 203813"/>
                  <a:gd name="connsiteY25" fmla="*/ 4214 h 250461"/>
                  <a:gd name="connsiteX26" fmla="*/ 136407 w 203813"/>
                  <a:gd name="connsiteY26" fmla="*/ 0 h 250461"/>
                  <a:gd name="connsiteX27" fmla="*/ 66888 w 203813"/>
                  <a:gd name="connsiteY27" fmla="*/ 0 h 250461"/>
                  <a:gd name="connsiteX28" fmla="*/ 61620 w 203813"/>
                  <a:gd name="connsiteY28" fmla="*/ 4214 h 250461"/>
                  <a:gd name="connsiteX29" fmla="*/ 46348 w 203813"/>
                  <a:gd name="connsiteY29" fmla="*/ 54837 h 250461"/>
                  <a:gd name="connsiteX30" fmla="*/ 0 w 203813"/>
                  <a:gd name="connsiteY30" fmla="*/ 72236 h 250461"/>
                  <a:gd name="connsiteX31" fmla="*/ 52664 w 203813"/>
                  <a:gd name="connsiteY31" fmla="*/ 94912 h 250461"/>
                  <a:gd name="connsiteX32" fmla="*/ 54772 w 203813"/>
                  <a:gd name="connsiteY32" fmla="*/ 85950 h 250461"/>
                  <a:gd name="connsiteX33" fmla="*/ 100588 w 203813"/>
                  <a:gd name="connsiteY33" fmla="*/ 88058 h 250461"/>
                  <a:gd name="connsiteX34" fmla="*/ 101114 w 203813"/>
                  <a:gd name="connsiteY34" fmla="*/ 88058 h 250461"/>
                  <a:gd name="connsiteX35" fmla="*/ 102168 w 203813"/>
                  <a:gd name="connsiteY35" fmla="*/ 88058 h 250461"/>
                  <a:gd name="connsiteX36" fmla="*/ 103222 w 203813"/>
                  <a:gd name="connsiteY36" fmla="*/ 88058 h 250461"/>
                  <a:gd name="connsiteX37" fmla="*/ 148516 w 203813"/>
                  <a:gd name="connsiteY37" fmla="*/ 85950 h 250461"/>
                  <a:gd name="connsiteX38" fmla="*/ 151150 w 203813"/>
                  <a:gd name="connsiteY38" fmla="*/ 94912 h 250461"/>
                  <a:gd name="connsiteX39" fmla="*/ 151150 w 203813"/>
                  <a:gd name="connsiteY39" fmla="*/ 113894 h 250461"/>
                  <a:gd name="connsiteX40" fmla="*/ 145882 w 203813"/>
                  <a:gd name="connsiteY40" fmla="*/ 124968 h 250461"/>
                  <a:gd name="connsiteX41" fmla="*/ 137980 w 203813"/>
                  <a:gd name="connsiteY41" fmla="*/ 124968 h 250461"/>
                  <a:gd name="connsiteX42" fmla="*/ 127447 w 203813"/>
                  <a:gd name="connsiteY42" fmla="*/ 135510 h 250461"/>
                  <a:gd name="connsiteX43" fmla="*/ 127447 w 203813"/>
                  <a:gd name="connsiteY43" fmla="*/ 156603 h 250461"/>
                  <a:gd name="connsiteX44" fmla="*/ 75838 w 203813"/>
                  <a:gd name="connsiteY44" fmla="*/ 156603 h 250461"/>
                  <a:gd name="connsiteX45" fmla="*/ 75838 w 203813"/>
                  <a:gd name="connsiteY45" fmla="*/ 135510 h 250461"/>
                  <a:gd name="connsiteX46" fmla="*/ 65305 w 203813"/>
                  <a:gd name="connsiteY46" fmla="*/ 124968 h 250461"/>
                  <a:gd name="connsiteX47" fmla="*/ 57406 w 203813"/>
                  <a:gd name="connsiteY47" fmla="*/ 124968 h 250461"/>
                  <a:gd name="connsiteX48" fmla="*/ 52664 w 203813"/>
                  <a:gd name="connsiteY48" fmla="*/ 113894 h 250461"/>
                  <a:gd name="connsiteX49" fmla="*/ 52664 w 203813"/>
                  <a:gd name="connsiteY49" fmla="*/ 94912 h 250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203813" h="250461">
                    <a:moveTo>
                      <a:pt x="0" y="72236"/>
                    </a:moveTo>
                    <a:cubicBezTo>
                      <a:pt x="0" y="76453"/>
                      <a:pt x="15272" y="81198"/>
                      <a:pt x="39497" y="84364"/>
                    </a:cubicBezTo>
                    <a:cubicBezTo>
                      <a:pt x="37389" y="90692"/>
                      <a:pt x="35809" y="97549"/>
                      <a:pt x="35809" y="104932"/>
                    </a:cubicBezTo>
                    <a:cubicBezTo>
                      <a:pt x="35809" y="111783"/>
                      <a:pt x="37389" y="118640"/>
                      <a:pt x="39497" y="124968"/>
                    </a:cubicBezTo>
                    <a:lnTo>
                      <a:pt x="36863" y="124968"/>
                    </a:lnTo>
                    <a:cubicBezTo>
                      <a:pt x="31073" y="124968"/>
                      <a:pt x="26330" y="129713"/>
                      <a:pt x="26330" y="135510"/>
                    </a:cubicBezTo>
                    <a:lnTo>
                      <a:pt x="26330" y="147116"/>
                    </a:lnTo>
                    <a:cubicBezTo>
                      <a:pt x="17903" y="148170"/>
                      <a:pt x="11584" y="156078"/>
                      <a:pt x="11584" y="166094"/>
                    </a:cubicBezTo>
                    <a:lnTo>
                      <a:pt x="11584" y="231480"/>
                    </a:lnTo>
                    <a:cubicBezTo>
                      <a:pt x="11584" y="242025"/>
                      <a:pt x="18954" y="250461"/>
                      <a:pt x="28439" y="250461"/>
                    </a:cubicBezTo>
                    <a:lnTo>
                      <a:pt x="97954" y="250461"/>
                    </a:lnTo>
                    <a:lnTo>
                      <a:pt x="97954" y="166094"/>
                    </a:lnTo>
                    <a:lnTo>
                      <a:pt x="105331" y="166094"/>
                    </a:lnTo>
                    <a:lnTo>
                      <a:pt x="105331" y="250461"/>
                    </a:lnTo>
                    <a:lnTo>
                      <a:pt x="174850" y="250461"/>
                    </a:lnTo>
                    <a:cubicBezTo>
                      <a:pt x="184328" y="250461"/>
                      <a:pt x="192227" y="242025"/>
                      <a:pt x="192227" y="231480"/>
                    </a:cubicBezTo>
                    <a:lnTo>
                      <a:pt x="192227" y="166094"/>
                    </a:lnTo>
                    <a:cubicBezTo>
                      <a:pt x="192227" y="156078"/>
                      <a:pt x="185382" y="148170"/>
                      <a:pt x="176958" y="147116"/>
                    </a:cubicBezTo>
                    <a:lnTo>
                      <a:pt x="176958" y="135510"/>
                    </a:lnTo>
                    <a:cubicBezTo>
                      <a:pt x="176958" y="129710"/>
                      <a:pt x="172216" y="124968"/>
                      <a:pt x="166422" y="124968"/>
                    </a:cubicBezTo>
                    <a:lnTo>
                      <a:pt x="163788" y="124968"/>
                    </a:lnTo>
                    <a:cubicBezTo>
                      <a:pt x="166422" y="118640"/>
                      <a:pt x="167476" y="111783"/>
                      <a:pt x="167476" y="104932"/>
                    </a:cubicBezTo>
                    <a:cubicBezTo>
                      <a:pt x="167476" y="97549"/>
                      <a:pt x="166422" y="90692"/>
                      <a:pt x="163788" y="84364"/>
                    </a:cubicBezTo>
                    <a:cubicBezTo>
                      <a:pt x="188016" y="81198"/>
                      <a:pt x="203814" y="76456"/>
                      <a:pt x="203814" y="72236"/>
                    </a:cubicBezTo>
                    <a:cubicBezTo>
                      <a:pt x="203288" y="65379"/>
                      <a:pt x="184857" y="57997"/>
                      <a:pt x="156943" y="54837"/>
                    </a:cubicBezTo>
                    <a:lnTo>
                      <a:pt x="142197" y="4214"/>
                    </a:lnTo>
                    <a:cubicBezTo>
                      <a:pt x="141143" y="2105"/>
                      <a:pt x="139563" y="0"/>
                      <a:pt x="136407" y="0"/>
                    </a:cubicBezTo>
                    <a:lnTo>
                      <a:pt x="66888" y="0"/>
                    </a:lnTo>
                    <a:cubicBezTo>
                      <a:pt x="63728" y="0"/>
                      <a:pt x="62146" y="2108"/>
                      <a:pt x="61620" y="4214"/>
                    </a:cubicBezTo>
                    <a:lnTo>
                      <a:pt x="46348" y="54837"/>
                    </a:lnTo>
                    <a:cubicBezTo>
                      <a:pt x="18432" y="58000"/>
                      <a:pt x="0" y="65382"/>
                      <a:pt x="0" y="72236"/>
                    </a:cubicBezTo>
                    <a:moveTo>
                      <a:pt x="52664" y="94912"/>
                    </a:moveTo>
                    <a:cubicBezTo>
                      <a:pt x="52664" y="91221"/>
                      <a:pt x="53189" y="88584"/>
                      <a:pt x="54772" y="85950"/>
                    </a:cubicBezTo>
                    <a:cubicBezTo>
                      <a:pt x="68465" y="87530"/>
                      <a:pt x="84262" y="88058"/>
                      <a:pt x="100588" y="88058"/>
                    </a:cubicBezTo>
                    <a:lnTo>
                      <a:pt x="101114" y="88058"/>
                    </a:lnTo>
                    <a:lnTo>
                      <a:pt x="102168" y="88058"/>
                    </a:lnTo>
                    <a:lnTo>
                      <a:pt x="103222" y="88058"/>
                    </a:lnTo>
                    <a:cubicBezTo>
                      <a:pt x="119549" y="88058"/>
                      <a:pt x="134824" y="87530"/>
                      <a:pt x="148516" y="85950"/>
                    </a:cubicBezTo>
                    <a:cubicBezTo>
                      <a:pt x="150096" y="88584"/>
                      <a:pt x="151150" y="91221"/>
                      <a:pt x="151150" y="94912"/>
                    </a:cubicBezTo>
                    <a:lnTo>
                      <a:pt x="151150" y="113894"/>
                    </a:lnTo>
                    <a:cubicBezTo>
                      <a:pt x="151150" y="118640"/>
                      <a:pt x="149042" y="122856"/>
                      <a:pt x="145882" y="124968"/>
                    </a:cubicBezTo>
                    <a:lnTo>
                      <a:pt x="137980" y="124968"/>
                    </a:lnTo>
                    <a:cubicBezTo>
                      <a:pt x="132190" y="124968"/>
                      <a:pt x="127447" y="129713"/>
                      <a:pt x="127447" y="135510"/>
                    </a:cubicBezTo>
                    <a:lnTo>
                      <a:pt x="127447" y="156603"/>
                    </a:lnTo>
                    <a:cubicBezTo>
                      <a:pt x="112701" y="165040"/>
                      <a:pt x="90584" y="165040"/>
                      <a:pt x="75838" y="156603"/>
                    </a:cubicBezTo>
                    <a:lnTo>
                      <a:pt x="75838" y="135510"/>
                    </a:lnTo>
                    <a:cubicBezTo>
                      <a:pt x="75838" y="129710"/>
                      <a:pt x="71102" y="124968"/>
                      <a:pt x="65305" y="124968"/>
                    </a:cubicBezTo>
                    <a:lnTo>
                      <a:pt x="57406" y="124968"/>
                    </a:lnTo>
                    <a:cubicBezTo>
                      <a:pt x="54772" y="122856"/>
                      <a:pt x="52664" y="118640"/>
                      <a:pt x="52664" y="113894"/>
                    </a:cubicBezTo>
                    <a:lnTo>
                      <a:pt x="52664" y="94912"/>
                    </a:lnTo>
                    <a:close/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8" name="Graphic 24">
                <a:extLst>
                  <a:ext uri="{FF2B5EF4-FFF2-40B4-BE49-F238E27FC236}">
                    <a16:creationId xmlns:a16="http://schemas.microsoft.com/office/drawing/2014/main" id="{FAB538C6-5D75-497D-ACF5-B23D1907797F}"/>
                  </a:ext>
                </a:extLst>
              </p:cNvPr>
              <p:cNvSpPr/>
              <p:nvPr/>
            </p:nvSpPr>
            <p:spPr>
              <a:xfrm>
                <a:off x="3286720" y="2421303"/>
                <a:ext cx="28967" cy="25313"/>
              </a:xfrm>
              <a:custGeom>
                <a:avLst/>
                <a:gdLst>
                  <a:gd name="connsiteX0" fmla="*/ 6848 w 28967"/>
                  <a:gd name="connsiteY0" fmla="*/ 0 h 25313"/>
                  <a:gd name="connsiteX1" fmla="*/ 25805 w 28967"/>
                  <a:gd name="connsiteY1" fmla="*/ 0 h 25313"/>
                  <a:gd name="connsiteX2" fmla="*/ 26337 w 28967"/>
                  <a:gd name="connsiteY2" fmla="*/ 0 h 25313"/>
                  <a:gd name="connsiteX3" fmla="*/ 27913 w 28967"/>
                  <a:gd name="connsiteY3" fmla="*/ 0 h 25313"/>
                  <a:gd name="connsiteX4" fmla="*/ 28967 w 28967"/>
                  <a:gd name="connsiteY4" fmla="*/ 1580 h 25313"/>
                  <a:gd name="connsiteX5" fmla="*/ 28967 w 28967"/>
                  <a:gd name="connsiteY5" fmla="*/ 16345 h 25313"/>
                  <a:gd name="connsiteX6" fmla="*/ 20014 w 28967"/>
                  <a:gd name="connsiteY6" fmla="*/ 25313 h 25313"/>
                  <a:gd name="connsiteX7" fmla="*/ 8956 w 28967"/>
                  <a:gd name="connsiteY7" fmla="*/ 25313 h 25313"/>
                  <a:gd name="connsiteX8" fmla="*/ 0 w 28967"/>
                  <a:gd name="connsiteY8" fmla="*/ 16345 h 25313"/>
                  <a:gd name="connsiteX9" fmla="*/ 0 w 28967"/>
                  <a:gd name="connsiteY9" fmla="*/ 7908 h 25313"/>
                  <a:gd name="connsiteX10" fmla="*/ 6848 w 28967"/>
                  <a:gd name="connsiteY10" fmla="*/ 0 h 2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8967" h="25313">
                    <a:moveTo>
                      <a:pt x="6848" y="0"/>
                    </a:moveTo>
                    <a:lnTo>
                      <a:pt x="25805" y="0"/>
                    </a:lnTo>
                    <a:lnTo>
                      <a:pt x="26337" y="0"/>
                    </a:lnTo>
                    <a:lnTo>
                      <a:pt x="27913" y="0"/>
                    </a:lnTo>
                    <a:cubicBezTo>
                      <a:pt x="28439" y="0"/>
                      <a:pt x="28967" y="529"/>
                      <a:pt x="28967" y="1580"/>
                    </a:cubicBezTo>
                    <a:lnTo>
                      <a:pt x="28967" y="16345"/>
                    </a:lnTo>
                    <a:cubicBezTo>
                      <a:pt x="28967" y="21090"/>
                      <a:pt x="25282" y="25313"/>
                      <a:pt x="20014" y="25313"/>
                    </a:cubicBezTo>
                    <a:lnTo>
                      <a:pt x="8956" y="25313"/>
                    </a:lnTo>
                    <a:cubicBezTo>
                      <a:pt x="4214" y="25313"/>
                      <a:pt x="0" y="21090"/>
                      <a:pt x="0" y="16345"/>
                    </a:cubicBezTo>
                    <a:lnTo>
                      <a:pt x="0" y="7908"/>
                    </a:lnTo>
                    <a:cubicBezTo>
                      <a:pt x="-3" y="1580"/>
                      <a:pt x="529" y="0"/>
                      <a:pt x="6848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Graphic 24">
                <a:extLst>
                  <a:ext uri="{FF2B5EF4-FFF2-40B4-BE49-F238E27FC236}">
                    <a16:creationId xmlns:a16="http://schemas.microsoft.com/office/drawing/2014/main" id="{29113874-17AA-4BA3-96DD-67BFD3879CFA}"/>
                  </a:ext>
                </a:extLst>
              </p:cNvPr>
              <p:cNvSpPr/>
              <p:nvPr/>
            </p:nvSpPr>
            <p:spPr>
              <a:xfrm>
                <a:off x="3240372" y="2421303"/>
                <a:ext cx="29554" cy="25313"/>
              </a:xfrm>
              <a:custGeom>
                <a:avLst/>
                <a:gdLst>
                  <a:gd name="connsiteX0" fmla="*/ 1583 w 29554"/>
                  <a:gd name="connsiteY0" fmla="*/ 0 h 25313"/>
                  <a:gd name="connsiteX1" fmla="*/ 3691 w 29554"/>
                  <a:gd name="connsiteY1" fmla="*/ 0 h 25313"/>
                  <a:gd name="connsiteX2" fmla="*/ 23703 w 29554"/>
                  <a:gd name="connsiteY2" fmla="*/ 0 h 25313"/>
                  <a:gd name="connsiteX3" fmla="*/ 29496 w 29554"/>
                  <a:gd name="connsiteY3" fmla="*/ 7383 h 25313"/>
                  <a:gd name="connsiteX4" fmla="*/ 29496 w 29554"/>
                  <a:gd name="connsiteY4" fmla="*/ 16345 h 25313"/>
                  <a:gd name="connsiteX5" fmla="*/ 20540 w 29554"/>
                  <a:gd name="connsiteY5" fmla="*/ 25313 h 25313"/>
                  <a:gd name="connsiteX6" fmla="*/ 8953 w 29554"/>
                  <a:gd name="connsiteY6" fmla="*/ 25313 h 25313"/>
                  <a:gd name="connsiteX7" fmla="*/ 0 w 29554"/>
                  <a:gd name="connsiteY7" fmla="*/ 16345 h 25313"/>
                  <a:gd name="connsiteX8" fmla="*/ 0 w 29554"/>
                  <a:gd name="connsiteY8" fmla="*/ 1580 h 25313"/>
                  <a:gd name="connsiteX9" fmla="*/ 1583 w 29554"/>
                  <a:gd name="connsiteY9" fmla="*/ 0 h 25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9554" h="25313">
                    <a:moveTo>
                      <a:pt x="1583" y="0"/>
                    </a:moveTo>
                    <a:lnTo>
                      <a:pt x="3691" y="0"/>
                    </a:lnTo>
                    <a:lnTo>
                      <a:pt x="23703" y="0"/>
                    </a:lnTo>
                    <a:cubicBezTo>
                      <a:pt x="30550" y="0"/>
                      <a:pt x="29496" y="1580"/>
                      <a:pt x="29496" y="7383"/>
                    </a:cubicBezTo>
                    <a:lnTo>
                      <a:pt x="29496" y="16345"/>
                    </a:lnTo>
                    <a:cubicBezTo>
                      <a:pt x="28971" y="21090"/>
                      <a:pt x="25282" y="25313"/>
                      <a:pt x="20540" y="25313"/>
                    </a:cubicBezTo>
                    <a:lnTo>
                      <a:pt x="8953" y="25313"/>
                    </a:lnTo>
                    <a:cubicBezTo>
                      <a:pt x="4217" y="25313"/>
                      <a:pt x="0" y="21090"/>
                      <a:pt x="0" y="16345"/>
                    </a:cubicBezTo>
                    <a:lnTo>
                      <a:pt x="0" y="1580"/>
                    </a:lnTo>
                    <a:cubicBezTo>
                      <a:pt x="3" y="529"/>
                      <a:pt x="529" y="0"/>
                      <a:pt x="1583" y="0"/>
                    </a:cubicBezTo>
                  </a:path>
                </a:pathLst>
              </a:custGeom>
              <a:solidFill>
                <a:srgbClr val="FFFFFF"/>
              </a:solidFill>
              <a:ln w="30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>
          <a:blip r:embed="rId3">
            <a:alphaModFix/>
          </a:blip>
          <a:stretch>
            <a:fillRect/>
          </a:stretch>
        </a:blipFill>
        <a:effectLst/>
      </p:bgPr>
    </p:bg>
    <p:spTree>
      <p:nvGrpSpPr>
        <p:cNvPr id="1" name="Shape 81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84" name="Google Shape;8184;p69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Additional Applications Icons</a:t>
            </a:r>
            <a:endParaRPr/>
          </a:p>
        </p:txBody>
      </p:sp>
      <p:sp>
        <p:nvSpPr>
          <p:cNvPr id="94" name="Google Shape;8130;p69">
            <a:extLst>
              <a:ext uri="{FF2B5EF4-FFF2-40B4-BE49-F238E27FC236}">
                <a16:creationId xmlns:a16="http://schemas.microsoft.com/office/drawing/2014/main" id="{B7EED81E-A1CD-4093-BF77-9D8A2F48D431}"/>
              </a:ext>
            </a:extLst>
          </p:cNvPr>
          <p:cNvSpPr txBox="1"/>
          <p:nvPr/>
        </p:nvSpPr>
        <p:spPr>
          <a:xfrm>
            <a:off x="1052919" y="1871124"/>
            <a:ext cx="24526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95" name="Google Shape;8132;p69">
            <a:extLst>
              <a:ext uri="{FF2B5EF4-FFF2-40B4-BE49-F238E27FC236}">
                <a16:creationId xmlns:a16="http://schemas.microsoft.com/office/drawing/2014/main" id="{67C8B402-CBA6-49EE-8A75-2E2D21EEBD36}"/>
              </a:ext>
            </a:extLst>
          </p:cNvPr>
          <p:cNvSpPr txBox="1"/>
          <p:nvPr/>
        </p:nvSpPr>
        <p:spPr>
          <a:xfrm>
            <a:off x="2028727" y="1871124"/>
            <a:ext cx="264496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96" name="Google Shape;8134;p69">
            <a:extLst>
              <a:ext uri="{FF2B5EF4-FFF2-40B4-BE49-F238E27FC236}">
                <a16:creationId xmlns:a16="http://schemas.microsoft.com/office/drawing/2014/main" id="{D451E67B-C99E-4ED4-B403-B8AFA43958A0}"/>
              </a:ext>
            </a:extLst>
          </p:cNvPr>
          <p:cNvSpPr txBox="1"/>
          <p:nvPr/>
        </p:nvSpPr>
        <p:spPr>
          <a:xfrm>
            <a:off x="3027623" y="1871124"/>
            <a:ext cx="245260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Blade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100" name="Google Shape;8136;p69">
            <a:extLst>
              <a:ext uri="{FF2B5EF4-FFF2-40B4-BE49-F238E27FC236}">
                <a16:creationId xmlns:a16="http://schemas.microsoft.com/office/drawing/2014/main" id="{B662410D-AE76-469F-B53A-FB749A742F43}"/>
              </a:ext>
            </a:extLst>
          </p:cNvPr>
          <p:cNvSpPr txBox="1"/>
          <p:nvPr/>
        </p:nvSpPr>
        <p:spPr>
          <a:xfrm>
            <a:off x="3985888" y="1871124"/>
            <a:ext cx="291747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Storage</a:t>
            </a:r>
            <a:endParaRPr/>
          </a:p>
        </p:txBody>
      </p:sp>
      <p:sp>
        <p:nvSpPr>
          <p:cNvPr id="101" name="Google Shape;8138;p69">
            <a:extLst>
              <a:ext uri="{FF2B5EF4-FFF2-40B4-BE49-F238E27FC236}">
                <a16:creationId xmlns:a16="http://schemas.microsoft.com/office/drawing/2014/main" id="{7F62EBB5-A3DB-4C6F-85B0-5B2655BE09E7}"/>
              </a:ext>
            </a:extLst>
          </p:cNvPr>
          <p:cNvSpPr txBox="1"/>
          <p:nvPr/>
        </p:nvSpPr>
        <p:spPr>
          <a:xfrm>
            <a:off x="4947956" y="1866100"/>
            <a:ext cx="33021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Load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Balancer</a:t>
            </a:r>
            <a:endParaRPr/>
          </a:p>
        </p:txBody>
      </p:sp>
      <p:sp>
        <p:nvSpPr>
          <p:cNvPr id="102" name="Google Shape;8140;p69">
            <a:extLst>
              <a:ext uri="{FF2B5EF4-FFF2-40B4-BE49-F238E27FC236}">
                <a16:creationId xmlns:a16="http://schemas.microsoft.com/office/drawing/2014/main" id="{8CBB1246-6320-4A87-9D99-7BC1B3308E53}"/>
              </a:ext>
            </a:extLst>
          </p:cNvPr>
          <p:cNvSpPr txBox="1"/>
          <p:nvPr/>
        </p:nvSpPr>
        <p:spPr>
          <a:xfrm>
            <a:off x="5760511" y="1871124"/>
            <a:ext cx="69410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Wide Area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 Engine</a:t>
            </a:r>
            <a:endParaRPr/>
          </a:p>
        </p:txBody>
      </p:sp>
      <p:sp>
        <p:nvSpPr>
          <p:cNvPr id="103" name="Google Shape;8142;p69">
            <a:extLst>
              <a:ext uri="{FF2B5EF4-FFF2-40B4-BE49-F238E27FC236}">
                <a16:creationId xmlns:a16="http://schemas.microsoft.com/office/drawing/2014/main" id="{91DE721C-7CB5-4103-B76C-1919B6DDEB75}"/>
              </a:ext>
            </a:extLst>
          </p:cNvPr>
          <p:cNvSpPr txBox="1"/>
          <p:nvPr/>
        </p:nvSpPr>
        <p:spPr>
          <a:xfrm>
            <a:off x="6809460" y="1871124"/>
            <a:ext cx="545021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TLS Appliance</a:t>
            </a:r>
            <a:endParaRPr/>
          </a:p>
        </p:txBody>
      </p:sp>
      <p:sp>
        <p:nvSpPr>
          <p:cNvPr id="104" name="Google Shape;8143;p69">
            <a:extLst>
              <a:ext uri="{FF2B5EF4-FFF2-40B4-BE49-F238E27FC236}">
                <a16:creationId xmlns:a16="http://schemas.microsoft.com/office/drawing/2014/main" id="{53988EC1-9584-4392-B8F6-2AD73B15412C}"/>
              </a:ext>
            </a:extLst>
          </p:cNvPr>
          <p:cNvSpPr txBox="1"/>
          <p:nvPr/>
        </p:nvSpPr>
        <p:spPr>
          <a:xfrm>
            <a:off x="1090590" y="2699129"/>
            <a:ext cx="169918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105" name="Google Shape;8144;p69">
            <a:extLst>
              <a:ext uri="{FF2B5EF4-FFF2-40B4-BE49-F238E27FC236}">
                <a16:creationId xmlns:a16="http://schemas.microsoft.com/office/drawing/2014/main" id="{454FF99D-C57C-47B4-B6D5-3EDDA2D5CE8C}"/>
              </a:ext>
            </a:extLst>
          </p:cNvPr>
          <p:cNvSpPr txBox="1"/>
          <p:nvPr/>
        </p:nvSpPr>
        <p:spPr>
          <a:xfrm>
            <a:off x="2069604" y="2699129"/>
            <a:ext cx="18274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 sz="450" b="0" i="0" u="none" strike="noStrike" cap="none">
              <a:solidFill>
                <a:srgbClr val="FDCC7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6" name="Google Shape;8145;p69">
            <a:extLst>
              <a:ext uri="{FF2B5EF4-FFF2-40B4-BE49-F238E27FC236}">
                <a16:creationId xmlns:a16="http://schemas.microsoft.com/office/drawing/2014/main" id="{CEE0DA73-48BC-4EBC-BEE5-60A649B50B62}"/>
              </a:ext>
            </a:extLst>
          </p:cNvPr>
          <p:cNvSpPr txBox="1"/>
          <p:nvPr/>
        </p:nvSpPr>
        <p:spPr>
          <a:xfrm>
            <a:off x="3065294" y="2699129"/>
            <a:ext cx="16991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Blade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107" name="Google Shape;8146;p69">
            <a:extLst>
              <a:ext uri="{FF2B5EF4-FFF2-40B4-BE49-F238E27FC236}">
                <a16:creationId xmlns:a16="http://schemas.microsoft.com/office/drawing/2014/main" id="{953B5340-0E06-451B-AA56-A1912098926A}"/>
              </a:ext>
            </a:extLst>
          </p:cNvPr>
          <p:cNvSpPr txBox="1"/>
          <p:nvPr/>
        </p:nvSpPr>
        <p:spPr>
          <a:xfrm>
            <a:off x="4030772" y="2699129"/>
            <a:ext cx="201978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Storage</a:t>
            </a:r>
            <a:endParaRPr/>
          </a:p>
        </p:txBody>
      </p:sp>
      <p:sp>
        <p:nvSpPr>
          <p:cNvPr id="108" name="Google Shape;8147;p69">
            <a:extLst>
              <a:ext uri="{FF2B5EF4-FFF2-40B4-BE49-F238E27FC236}">
                <a16:creationId xmlns:a16="http://schemas.microsoft.com/office/drawing/2014/main" id="{6C2D7F4D-2BE7-4217-A866-9E8E36E3F43D}"/>
              </a:ext>
            </a:extLst>
          </p:cNvPr>
          <p:cNvSpPr txBox="1"/>
          <p:nvPr/>
        </p:nvSpPr>
        <p:spPr>
          <a:xfrm>
            <a:off x="4030772" y="3460816"/>
            <a:ext cx="201979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Storage</a:t>
            </a:r>
            <a:endParaRPr/>
          </a:p>
        </p:txBody>
      </p:sp>
      <p:sp>
        <p:nvSpPr>
          <p:cNvPr id="109" name="Google Shape;8148;p69">
            <a:extLst>
              <a:ext uri="{FF2B5EF4-FFF2-40B4-BE49-F238E27FC236}">
                <a16:creationId xmlns:a16="http://schemas.microsoft.com/office/drawing/2014/main" id="{0CC53F84-9BD0-4852-A699-816D51F516F3}"/>
              </a:ext>
            </a:extLst>
          </p:cNvPr>
          <p:cNvSpPr txBox="1"/>
          <p:nvPr/>
        </p:nvSpPr>
        <p:spPr>
          <a:xfrm>
            <a:off x="4999252" y="2699129"/>
            <a:ext cx="227626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Load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Balancer</a:t>
            </a:r>
            <a:endParaRPr/>
          </a:p>
        </p:txBody>
      </p:sp>
      <p:sp>
        <p:nvSpPr>
          <p:cNvPr id="124" name="Google Shape;8149;p69">
            <a:extLst>
              <a:ext uri="{FF2B5EF4-FFF2-40B4-BE49-F238E27FC236}">
                <a16:creationId xmlns:a16="http://schemas.microsoft.com/office/drawing/2014/main" id="{82846A1D-CE6A-4C57-B688-E2267DFFD50B}"/>
              </a:ext>
            </a:extLst>
          </p:cNvPr>
          <p:cNvSpPr txBox="1"/>
          <p:nvPr/>
        </p:nvSpPr>
        <p:spPr>
          <a:xfrm>
            <a:off x="4999252" y="3460816"/>
            <a:ext cx="227626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Load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Balancer</a:t>
            </a:r>
            <a:endParaRPr/>
          </a:p>
        </p:txBody>
      </p:sp>
      <p:sp>
        <p:nvSpPr>
          <p:cNvPr id="125" name="Google Shape;8150;p69">
            <a:extLst>
              <a:ext uri="{FF2B5EF4-FFF2-40B4-BE49-F238E27FC236}">
                <a16:creationId xmlns:a16="http://schemas.microsoft.com/office/drawing/2014/main" id="{47148118-AC6A-49BE-B110-E5650A176A90}"/>
              </a:ext>
            </a:extLst>
          </p:cNvPr>
          <p:cNvSpPr txBox="1"/>
          <p:nvPr/>
        </p:nvSpPr>
        <p:spPr>
          <a:xfrm>
            <a:off x="5868714" y="2699129"/>
            <a:ext cx="477695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Wide Area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Application Engine</a:t>
            </a:r>
            <a:endParaRPr/>
          </a:p>
        </p:txBody>
      </p:sp>
      <p:sp>
        <p:nvSpPr>
          <p:cNvPr id="126" name="Google Shape;8151;p69">
            <a:extLst>
              <a:ext uri="{FF2B5EF4-FFF2-40B4-BE49-F238E27FC236}">
                <a16:creationId xmlns:a16="http://schemas.microsoft.com/office/drawing/2014/main" id="{F99B26A2-01A3-41BF-BD82-D76CD997C89B}"/>
              </a:ext>
            </a:extLst>
          </p:cNvPr>
          <p:cNvSpPr txBox="1"/>
          <p:nvPr/>
        </p:nvSpPr>
        <p:spPr>
          <a:xfrm>
            <a:off x="5868714" y="3460816"/>
            <a:ext cx="477695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Wide Area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Application Engine</a:t>
            </a:r>
            <a:endParaRPr/>
          </a:p>
        </p:txBody>
      </p:sp>
      <p:sp>
        <p:nvSpPr>
          <p:cNvPr id="127" name="Google Shape;8152;p69">
            <a:extLst>
              <a:ext uri="{FF2B5EF4-FFF2-40B4-BE49-F238E27FC236}">
                <a16:creationId xmlns:a16="http://schemas.microsoft.com/office/drawing/2014/main" id="{654F8A58-B34F-4102-B265-08F28FA76039}"/>
              </a:ext>
            </a:extLst>
          </p:cNvPr>
          <p:cNvSpPr txBox="1"/>
          <p:nvPr/>
        </p:nvSpPr>
        <p:spPr>
          <a:xfrm>
            <a:off x="6894418" y="2699129"/>
            <a:ext cx="375104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TLS Appliance</a:t>
            </a:r>
            <a:endParaRPr/>
          </a:p>
        </p:txBody>
      </p:sp>
      <p:sp>
        <p:nvSpPr>
          <p:cNvPr id="128" name="Google Shape;8153;p69">
            <a:extLst>
              <a:ext uri="{FF2B5EF4-FFF2-40B4-BE49-F238E27FC236}">
                <a16:creationId xmlns:a16="http://schemas.microsoft.com/office/drawing/2014/main" id="{538185DF-1A9A-41F2-B714-B6B2F38431BD}"/>
              </a:ext>
            </a:extLst>
          </p:cNvPr>
          <p:cNvSpPr txBox="1"/>
          <p:nvPr/>
        </p:nvSpPr>
        <p:spPr>
          <a:xfrm>
            <a:off x="6894418" y="3460816"/>
            <a:ext cx="375104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TLS Appliance</a:t>
            </a:r>
            <a:endParaRPr/>
          </a:p>
        </p:txBody>
      </p:sp>
      <p:sp>
        <p:nvSpPr>
          <p:cNvPr id="129" name="Google Shape;8154;p69">
            <a:extLst>
              <a:ext uri="{FF2B5EF4-FFF2-40B4-BE49-F238E27FC236}">
                <a16:creationId xmlns:a16="http://schemas.microsoft.com/office/drawing/2014/main" id="{A2C587F5-8F15-4D70-B19C-5DCCE99A5B94}"/>
              </a:ext>
            </a:extLst>
          </p:cNvPr>
          <p:cNvSpPr txBox="1"/>
          <p:nvPr/>
        </p:nvSpPr>
        <p:spPr>
          <a:xfrm>
            <a:off x="5931038" y="5676508"/>
            <a:ext cx="314189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Cisco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AnyConnect</a:t>
            </a:r>
            <a:endParaRPr/>
          </a:p>
        </p:txBody>
      </p:sp>
      <p:sp>
        <p:nvSpPr>
          <p:cNvPr id="130" name="Google Shape;8155;p69">
            <a:extLst>
              <a:ext uri="{FF2B5EF4-FFF2-40B4-BE49-F238E27FC236}">
                <a16:creationId xmlns:a16="http://schemas.microsoft.com/office/drawing/2014/main" id="{3B98AADA-2B0F-444B-9A57-3430341A7A87}"/>
              </a:ext>
            </a:extLst>
          </p:cNvPr>
          <p:cNvSpPr txBox="1"/>
          <p:nvPr/>
        </p:nvSpPr>
        <p:spPr>
          <a:xfrm>
            <a:off x="6967299" y="5680461"/>
            <a:ext cx="160300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Cisco 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AMP</a:t>
            </a:r>
            <a:endParaRPr/>
          </a:p>
        </p:txBody>
      </p:sp>
      <p:sp>
        <p:nvSpPr>
          <p:cNvPr id="131" name="Google Shape;8156;p69">
            <a:extLst>
              <a:ext uri="{FF2B5EF4-FFF2-40B4-BE49-F238E27FC236}">
                <a16:creationId xmlns:a16="http://schemas.microsoft.com/office/drawing/2014/main" id="{E691174E-76CB-4A60-96C9-3B496F2DDCC9}"/>
              </a:ext>
            </a:extLst>
          </p:cNvPr>
          <p:cNvSpPr txBox="1"/>
          <p:nvPr/>
        </p:nvSpPr>
        <p:spPr>
          <a:xfrm>
            <a:off x="1090590" y="3460816"/>
            <a:ext cx="169918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132" name="Google Shape;8157;p69">
            <a:extLst>
              <a:ext uri="{FF2B5EF4-FFF2-40B4-BE49-F238E27FC236}">
                <a16:creationId xmlns:a16="http://schemas.microsoft.com/office/drawing/2014/main" id="{37F463C7-CD85-4492-A378-C7CAA2EB6A63}"/>
              </a:ext>
            </a:extLst>
          </p:cNvPr>
          <p:cNvSpPr txBox="1"/>
          <p:nvPr/>
        </p:nvSpPr>
        <p:spPr>
          <a:xfrm>
            <a:off x="2069604" y="3460816"/>
            <a:ext cx="18274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133" name="Google Shape;8158;p69">
            <a:extLst>
              <a:ext uri="{FF2B5EF4-FFF2-40B4-BE49-F238E27FC236}">
                <a16:creationId xmlns:a16="http://schemas.microsoft.com/office/drawing/2014/main" id="{D20B0224-30C9-4029-9FB7-4EE03DDEB2A0}"/>
              </a:ext>
            </a:extLst>
          </p:cNvPr>
          <p:cNvSpPr txBox="1"/>
          <p:nvPr/>
        </p:nvSpPr>
        <p:spPr>
          <a:xfrm>
            <a:off x="3065294" y="3460816"/>
            <a:ext cx="169918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Blade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Server</a:t>
            </a:r>
            <a:endParaRPr/>
          </a:p>
        </p:txBody>
      </p:sp>
      <p:sp>
        <p:nvSpPr>
          <p:cNvPr id="134" name="Google Shape;8162;p69">
            <a:extLst>
              <a:ext uri="{FF2B5EF4-FFF2-40B4-BE49-F238E27FC236}">
                <a16:creationId xmlns:a16="http://schemas.microsoft.com/office/drawing/2014/main" id="{2F88A986-5B39-4A79-90EA-73307A69B8EB}"/>
              </a:ext>
            </a:extLst>
          </p:cNvPr>
          <p:cNvSpPr txBox="1"/>
          <p:nvPr/>
        </p:nvSpPr>
        <p:spPr>
          <a:xfrm>
            <a:off x="971965" y="5868000"/>
            <a:ext cx="36869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Generic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Appliance</a:t>
            </a:r>
            <a:endParaRPr/>
          </a:p>
        </p:txBody>
      </p:sp>
      <p:sp>
        <p:nvSpPr>
          <p:cNvPr id="135" name="Google Shape;8164;p69">
            <a:extLst>
              <a:ext uri="{FF2B5EF4-FFF2-40B4-BE49-F238E27FC236}">
                <a16:creationId xmlns:a16="http://schemas.microsoft.com/office/drawing/2014/main" id="{6937DF56-CCDC-40D1-A2C0-F857563C041A}"/>
              </a:ext>
            </a:extLst>
          </p:cNvPr>
          <p:cNvSpPr txBox="1"/>
          <p:nvPr/>
        </p:nvSpPr>
        <p:spPr>
          <a:xfrm>
            <a:off x="1981698" y="5868000"/>
            <a:ext cx="36869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Appliance</a:t>
            </a:r>
            <a:endParaRPr/>
          </a:p>
        </p:txBody>
      </p:sp>
      <p:sp>
        <p:nvSpPr>
          <p:cNvPr id="136" name="Google Shape;8166;p69">
            <a:extLst>
              <a:ext uri="{FF2B5EF4-FFF2-40B4-BE49-F238E27FC236}">
                <a16:creationId xmlns:a16="http://schemas.microsoft.com/office/drawing/2014/main" id="{A79041EC-EF9D-49E2-A6DF-67A39F63E8A5}"/>
              </a:ext>
            </a:extLst>
          </p:cNvPr>
          <p:cNvSpPr txBox="1"/>
          <p:nvPr/>
        </p:nvSpPr>
        <p:spPr>
          <a:xfrm>
            <a:off x="2957053" y="5868000"/>
            <a:ext cx="36869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Radware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Appliance</a:t>
            </a:r>
            <a:endParaRPr/>
          </a:p>
        </p:txBody>
      </p:sp>
      <p:sp>
        <p:nvSpPr>
          <p:cNvPr id="137" name="Google Shape;8167;p69">
            <a:extLst>
              <a:ext uri="{FF2B5EF4-FFF2-40B4-BE49-F238E27FC236}">
                <a16:creationId xmlns:a16="http://schemas.microsoft.com/office/drawing/2014/main" id="{B520AB7A-F9E0-4CD2-81BF-3CC65E67EED9}"/>
              </a:ext>
            </a:extLst>
          </p:cNvPr>
          <p:cNvSpPr txBox="1"/>
          <p:nvPr/>
        </p:nvSpPr>
        <p:spPr>
          <a:xfrm>
            <a:off x="4003400" y="5691384"/>
            <a:ext cx="253274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Radware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Appliance</a:t>
            </a:r>
            <a:endParaRPr/>
          </a:p>
        </p:txBody>
      </p:sp>
      <p:grpSp>
        <p:nvGrpSpPr>
          <p:cNvPr id="138" name="Group 137">
            <a:extLst>
              <a:ext uri="{FF2B5EF4-FFF2-40B4-BE49-F238E27FC236}">
                <a16:creationId xmlns:a16="http://schemas.microsoft.com/office/drawing/2014/main" id="{AFBA65FB-A03C-4D60-BE2C-1C4C9BE2D485}"/>
              </a:ext>
            </a:extLst>
          </p:cNvPr>
          <p:cNvGrpSpPr/>
          <p:nvPr/>
        </p:nvGrpSpPr>
        <p:grpSpPr>
          <a:xfrm>
            <a:off x="7777120" y="1290028"/>
            <a:ext cx="576035" cy="576072"/>
            <a:chOff x="7777120" y="1290028"/>
            <a:chExt cx="576035" cy="576072"/>
          </a:xfrm>
        </p:grpSpPr>
        <p:sp>
          <p:nvSpPr>
            <p:cNvPr id="139" name="Google Shape;8186;p69">
              <a:extLst>
                <a:ext uri="{FF2B5EF4-FFF2-40B4-BE49-F238E27FC236}">
                  <a16:creationId xmlns:a16="http://schemas.microsoft.com/office/drawing/2014/main" id="{317268A5-BF2C-4515-882B-030D4415F5FE}"/>
                </a:ext>
              </a:extLst>
            </p:cNvPr>
            <p:cNvSpPr/>
            <p:nvPr/>
          </p:nvSpPr>
          <p:spPr>
            <a:xfrm>
              <a:off x="7777120" y="1290028"/>
              <a:ext cx="576035" cy="576072"/>
            </a:xfrm>
            <a:custGeom>
              <a:avLst/>
              <a:gdLst/>
              <a:ahLst/>
              <a:cxnLst/>
              <a:rect l="l" t="t" r="r" b="b"/>
              <a:pathLst>
                <a:path w="5240335" h="5240675" extrusionOk="0">
                  <a:moveTo>
                    <a:pt x="1793019" y="0"/>
                  </a:moveTo>
                  <a:lnTo>
                    <a:pt x="3447317" y="0"/>
                  </a:lnTo>
                  <a:cubicBezTo>
                    <a:pt x="4437597" y="0"/>
                    <a:pt x="5240335" y="802854"/>
                    <a:pt x="5240335" y="1793185"/>
                  </a:cubicBezTo>
                  <a:lnTo>
                    <a:pt x="5240335" y="3447491"/>
                  </a:lnTo>
                  <a:cubicBezTo>
                    <a:pt x="5240335" y="4437863"/>
                    <a:pt x="4437556" y="5240676"/>
                    <a:pt x="3447317" y="5240676"/>
                  </a:cubicBezTo>
                  <a:lnTo>
                    <a:pt x="1793019" y="5240676"/>
                  </a:lnTo>
                  <a:cubicBezTo>
                    <a:pt x="802738" y="5240676"/>
                    <a:pt x="0" y="4437801"/>
                    <a:pt x="0" y="3447491"/>
                  </a:cubicBezTo>
                  <a:lnTo>
                    <a:pt x="0" y="1793247"/>
                  </a:lnTo>
                  <a:cubicBezTo>
                    <a:pt x="0" y="802854"/>
                    <a:pt x="802780" y="62"/>
                    <a:pt x="1793019" y="62"/>
                  </a:cubicBezTo>
                </a:path>
              </a:pathLst>
            </a:custGeom>
            <a:solidFill>
              <a:srgbClr val="C1DFA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0" name="Google Shape;8187;p69">
              <a:extLst>
                <a:ext uri="{FF2B5EF4-FFF2-40B4-BE49-F238E27FC236}">
                  <a16:creationId xmlns:a16="http://schemas.microsoft.com/office/drawing/2014/main" id="{610EF851-EABB-4E77-AD4D-0D92EF0F2229}"/>
                </a:ext>
              </a:extLst>
            </p:cNvPr>
            <p:cNvSpPr/>
            <p:nvPr/>
          </p:nvSpPr>
          <p:spPr>
            <a:xfrm>
              <a:off x="8054718" y="1782657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4"/>
                    <a:pt x="159550" y="205574"/>
                    <a:pt x="102778" y="205574"/>
                  </a:cubicBezTo>
                  <a:cubicBezTo>
                    <a:pt x="46006" y="205574"/>
                    <a:pt x="0" y="159564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1" name="Google Shape;8188;p69">
              <a:extLst>
                <a:ext uri="{FF2B5EF4-FFF2-40B4-BE49-F238E27FC236}">
                  <a16:creationId xmlns:a16="http://schemas.microsoft.com/office/drawing/2014/main" id="{FFD94DB6-1E39-4B2F-ACDB-FC78F758A0B5}"/>
                </a:ext>
              </a:extLst>
            </p:cNvPr>
            <p:cNvSpPr/>
            <p:nvPr/>
          </p:nvSpPr>
          <p:spPr>
            <a:xfrm>
              <a:off x="8054718" y="1351167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66"/>
                  </a:moveTo>
                  <a:cubicBezTo>
                    <a:pt x="205576" y="159533"/>
                    <a:pt x="159571" y="205562"/>
                    <a:pt x="102798" y="205574"/>
                  </a:cubicBezTo>
                  <a:cubicBezTo>
                    <a:pt x="46026" y="205587"/>
                    <a:pt x="21" y="159575"/>
                    <a:pt x="0" y="102808"/>
                  </a:cubicBezTo>
                  <a:cubicBezTo>
                    <a:pt x="-21" y="46041"/>
                    <a:pt x="45985" y="12"/>
                    <a:pt x="102757" y="0"/>
                  </a:cubicBezTo>
                  <a:cubicBezTo>
                    <a:pt x="102757" y="0"/>
                    <a:pt x="102778" y="0"/>
                    <a:pt x="102778" y="0"/>
                  </a:cubicBezTo>
                  <a:cubicBezTo>
                    <a:pt x="159529" y="-12"/>
                    <a:pt x="205535" y="45989"/>
                    <a:pt x="205555" y="102746"/>
                  </a:cubicBezTo>
                  <a:cubicBezTo>
                    <a:pt x="205555" y="102752"/>
                    <a:pt x="205555" y="102760"/>
                    <a:pt x="205555" y="102766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2" name="Google Shape;8189;p69">
              <a:extLst>
                <a:ext uri="{FF2B5EF4-FFF2-40B4-BE49-F238E27FC236}">
                  <a16:creationId xmlns:a16="http://schemas.microsoft.com/office/drawing/2014/main" id="{0613A0FC-7168-4996-B489-F1890C1264B7}"/>
                </a:ext>
              </a:extLst>
            </p:cNvPr>
            <p:cNvSpPr/>
            <p:nvPr/>
          </p:nvSpPr>
          <p:spPr>
            <a:xfrm>
              <a:off x="8268787" y="1566876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7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7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3" name="Google Shape;8190;p69">
              <a:extLst>
                <a:ext uri="{FF2B5EF4-FFF2-40B4-BE49-F238E27FC236}">
                  <a16:creationId xmlns:a16="http://schemas.microsoft.com/office/drawing/2014/main" id="{10CB7C56-1DFF-4B98-804A-83B07927FBC0}"/>
                </a:ext>
              </a:extLst>
            </p:cNvPr>
            <p:cNvSpPr/>
            <p:nvPr/>
          </p:nvSpPr>
          <p:spPr>
            <a:xfrm>
              <a:off x="7837523" y="1566876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52"/>
                    <a:pt x="45964" y="41"/>
                    <a:pt x="102695" y="0"/>
                  </a:cubicBezTo>
                  <a:cubicBezTo>
                    <a:pt x="159457" y="0"/>
                    <a:pt x="205473" y="46010"/>
                    <a:pt x="205473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44" name="Google Shape;8191;p69">
              <a:extLst>
                <a:ext uri="{FF2B5EF4-FFF2-40B4-BE49-F238E27FC236}">
                  <a16:creationId xmlns:a16="http://schemas.microsoft.com/office/drawing/2014/main" id="{51DE50E4-8845-4945-8209-B1482A870F4F}"/>
                </a:ext>
              </a:extLst>
            </p:cNvPr>
            <p:cNvSpPr/>
            <p:nvPr/>
          </p:nvSpPr>
          <p:spPr>
            <a:xfrm>
              <a:off x="7874609" y="1388618"/>
              <a:ext cx="22598" cy="22597"/>
            </a:xfrm>
            <a:custGeom>
              <a:avLst/>
              <a:gdLst/>
              <a:ahLst/>
              <a:cxnLst/>
              <a:rect l="l" t="t" r="r" b="b"/>
              <a:pathLst>
                <a:path w="205576" h="205574" extrusionOk="0">
                  <a:moveTo>
                    <a:pt x="205555" y="102787"/>
                  </a:moveTo>
                  <a:cubicBezTo>
                    <a:pt x="205555" y="159554"/>
                    <a:pt x="159539" y="205574"/>
                    <a:pt x="102778" y="205574"/>
                  </a:cubicBezTo>
                  <a:cubicBezTo>
                    <a:pt x="46016" y="205574"/>
                    <a:pt x="0" y="159554"/>
                    <a:pt x="0" y="102787"/>
                  </a:cubicBezTo>
                  <a:cubicBezTo>
                    <a:pt x="0" y="46020"/>
                    <a:pt x="46016" y="0"/>
                    <a:pt x="102778" y="0"/>
                  </a:cubicBezTo>
                  <a:cubicBezTo>
                    <a:pt x="102784" y="0"/>
                    <a:pt x="102792" y="0"/>
                    <a:pt x="102798" y="0"/>
                  </a:cubicBezTo>
                  <a:cubicBezTo>
                    <a:pt x="159560" y="0"/>
                    <a:pt x="205576" y="46020"/>
                    <a:pt x="205576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2" name="Google Shape;8192;p69">
              <a:extLst>
                <a:ext uri="{FF2B5EF4-FFF2-40B4-BE49-F238E27FC236}">
                  <a16:creationId xmlns:a16="http://schemas.microsoft.com/office/drawing/2014/main" id="{2D536820-E252-47F7-B6A5-6AD17A17794C}"/>
                </a:ext>
              </a:extLst>
            </p:cNvPr>
            <p:cNvSpPr/>
            <p:nvPr/>
          </p:nvSpPr>
          <p:spPr>
            <a:xfrm>
              <a:off x="8231314" y="1745356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8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29" y="21"/>
                    <a:pt x="205534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3" name="Google Shape;8193;p69">
              <a:extLst>
                <a:ext uri="{FF2B5EF4-FFF2-40B4-BE49-F238E27FC236}">
                  <a16:creationId xmlns:a16="http://schemas.microsoft.com/office/drawing/2014/main" id="{A930266B-1245-404C-BF25-C0E15AD706AA}"/>
                </a:ext>
              </a:extLst>
            </p:cNvPr>
            <p:cNvSpPr/>
            <p:nvPr/>
          </p:nvSpPr>
          <p:spPr>
            <a:xfrm>
              <a:off x="7874504" y="1744901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10"/>
                    <a:pt x="46016" y="0"/>
                    <a:pt x="102778" y="0"/>
                  </a:cubicBezTo>
                  <a:cubicBezTo>
                    <a:pt x="159535" y="21"/>
                    <a:pt x="205543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4" name="Google Shape;8194;p69">
              <a:extLst>
                <a:ext uri="{FF2B5EF4-FFF2-40B4-BE49-F238E27FC236}">
                  <a16:creationId xmlns:a16="http://schemas.microsoft.com/office/drawing/2014/main" id="{B66A388B-DE80-430C-A48D-1A89A72FB489}"/>
                </a:ext>
              </a:extLst>
            </p:cNvPr>
            <p:cNvSpPr/>
            <p:nvPr/>
          </p:nvSpPr>
          <p:spPr>
            <a:xfrm>
              <a:off x="8231389" y="1387983"/>
              <a:ext cx="22595" cy="22597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54"/>
                    <a:pt x="159550" y="205574"/>
                    <a:pt x="102778" y="205574"/>
                  </a:cubicBezTo>
                  <a:cubicBezTo>
                    <a:pt x="46006" y="205574"/>
                    <a:pt x="0" y="159554"/>
                    <a:pt x="0" y="102787"/>
                  </a:cubicBezTo>
                  <a:cubicBezTo>
                    <a:pt x="0" y="46020"/>
                    <a:pt x="46006" y="0"/>
                    <a:pt x="102778" y="0"/>
                  </a:cubicBezTo>
                  <a:cubicBezTo>
                    <a:pt x="159550" y="0"/>
                    <a:pt x="205555" y="4602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5" name="Google Shape;8195;p69">
              <a:extLst>
                <a:ext uri="{FF2B5EF4-FFF2-40B4-BE49-F238E27FC236}">
                  <a16:creationId xmlns:a16="http://schemas.microsoft.com/office/drawing/2014/main" id="{5B4609F6-EB80-47CB-A74C-A99AE9C69B31}"/>
                </a:ext>
              </a:extLst>
            </p:cNvPr>
            <p:cNvSpPr/>
            <p:nvPr/>
          </p:nvSpPr>
          <p:spPr>
            <a:xfrm>
              <a:off x="7920710" y="1436062"/>
              <a:ext cx="288275" cy="288301"/>
            </a:xfrm>
            <a:prstGeom prst="roundRect">
              <a:avLst>
                <a:gd name="adj" fmla="val 16667"/>
              </a:avLst>
            </a:prstGeom>
            <a:solidFill>
              <a:srgbClr val="6BBE4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6" name="Google Shape;8196;p69">
              <a:extLst>
                <a:ext uri="{FF2B5EF4-FFF2-40B4-BE49-F238E27FC236}">
                  <a16:creationId xmlns:a16="http://schemas.microsoft.com/office/drawing/2014/main" id="{945E8DA8-2A30-4A6A-8A80-E2BB69C7E698}"/>
                </a:ext>
              </a:extLst>
            </p:cNvPr>
            <p:cNvSpPr/>
            <p:nvPr/>
          </p:nvSpPr>
          <p:spPr>
            <a:xfrm>
              <a:off x="7997117" y="1509841"/>
              <a:ext cx="136033" cy="136500"/>
            </a:xfrm>
            <a:custGeom>
              <a:avLst/>
              <a:gdLst/>
              <a:ahLst/>
              <a:cxnLst/>
              <a:rect l="l" t="t" r="r" b="b"/>
              <a:pathLst>
                <a:path w="1237525" h="1241772" extrusionOk="0">
                  <a:moveTo>
                    <a:pt x="964939" y="1101558"/>
                  </a:moveTo>
                  <a:lnTo>
                    <a:pt x="914419" y="997736"/>
                  </a:lnTo>
                  <a:cubicBezTo>
                    <a:pt x="952909" y="961520"/>
                    <a:pt x="991378" y="925263"/>
                    <a:pt x="1022642" y="876996"/>
                  </a:cubicBezTo>
                  <a:lnTo>
                    <a:pt x="1130865" y="913212"/>
                  </a:lnTo>
                  <a:cubicBezTo>
                    <a:pt x="1157326" y="927706"/>
                    <a:pt x="1188590" y="913212"/>
                    <a:pt x="1198217" y="881841"/>
                  </a:cubicBezTo>
                  <a:lnTo>
                    <a:pt x="1231883" y="782844"/>
                  </a:lnTo>
                  <a:cubicBezTo>
                    <a:pt x="1246376" y="756277"/>
                    <a:pt x="1231883" y="727309"/>
                    <a:pt x="1200619" y="715237"/>
                  </a:cubicBezTo>
                  <a:lnTo>
                    <a:pt x="1087593" y="674196"/>
                  </a:lnTo>
                  <a:cubicBezTo>
                    <a:pt x="1097200" y="628311"/>
                    <a:pt x="1094798" y="570374"/>
                    <a:pt x="1080367" y="517241"/>
                  </a:cubicBezTo>
                  <a:lnTo>
                    <a:pt x="1188590" y="464129"/>
                  </a:lnTo>
                  <a:cubicBezTo>
                    <a:pt x="1212648" y="452057"/>
                    <a:pt x="1224657" y="420645"/>
                    <a:pt x="1212648" y="396522"/>
                  </a:cubicBezTo>
                  <a:lnTo>
                    <a:pt x="1166953" y="297524"/>
                  </a:lnTo>
                  <a:cubicBezTo>
                    <a:pt x="1157326" y="273380"/>
                    <a:pt x="1126062" y="263731"/>
                    <a:pt x="1094798" y="278205"/>
                  </a:cubicBezTo>
                  <a:lnTo>
                    <a:pt x="993801" y="326493"/>
                  </a:lnTo>
                  <a:cubicBezTo>
                    <a:pt x="962537" y="283009"/>
                    <a:pt x="919264" y="249236"/>
                    <a:pt x="873549" y="217845"/>
                  </a:cubicBezTo>
                  <a:lnTo>
                    <a:pt x="914419" y="106776"/>
                  </a:lnTo>
                  <a:cubicBezTo>
                    <a:pt x="919243" y="77786"/>
                    <a:pt x="909616" y="53663"/>
                    <a:pt x="883156" y="39169"/>
                  </a:cubicBezTo>
                  <a:lnTo>
                    <a:pt x="784560" y="2953"/>
                  </a:lnTo>
                  <a:cubicBezTo>
                    <a:pt x="753296" y="-6696"/>
                    <a:pt x="722032" y="7798"/>
                    <a:pt x="712425" y="39169"/>
                  </a:cubicBezTo>
                  <a:lnTo>
                    <a:pt x="676337" y="147837"/>
                  </a:lnTo>
                  <a:cubicBezTo>
                    <a:pt x="621035" y="138167"/>
                    <a:pt x="568135" y="145414"/>
                    <a:pt x="515214" y="159908"/>
                  </a:cubicBezTo>
                  <a:lnTo>
                    <a:pt x="464715" y="46416"/>
                  </a:lnTo>
                  <a:cubicBezTo>
                    <a:pt x="450222" y="24695"/>
                    <a:pt x="423824" y="12623"/>
                    <a:pt x="392560" y="27097"/>
                  </a:cubicBezTo>
                  <a:lnTo>
                    <a:pt x="301170" y="68158"/>
                  </a:lnTo>
                  <a:cubicBezTo>
                    <a:pt x="272308" y="82652"/>
                    <a:pt x="260299" y="114023"/>
                    <a:pt x="272308" y="138167"/>
                  </a:cubicBezTo>
                  <a:lnTo>
                    <a:pt x="325228" y="246814"/>
                  </a:lnTo>
                  <a:cubicBezTo>
                    <a:pt x="281935" y="278205"/>
                    <a:pt x="248269" y="319287"/>
                    <a:pt x="217005" y="367554"/>
                  </a:cubicBezTo>
                  <a:lnTo>
                    <a:pt x="103979" y="326493"/>
                  </a:lnTo>
                  <a:cubicBezTo>
                    <a:pt x="82322" y="316843"/>
                    <a:pt x="51058" y="331338"/>
                    <a:pt x="39049" y="357883"/>
                  </a:cubicBezTo>
                  <a:lnTo>
                    <a:pt x="2961" y="456881"/>
                  </a:lnTo>
                  <a:cubicBezTo>
                    <a:pt x="-6646" y="488273"/>
                    <a:pt x="7785" y="519664"/>
                    <a:pt x="36648" y="524488"/>
                  </a:cubicBezTo>
                  <a:lnTo>
                    <a:pt x="147272" y="565529"/>
                  </a:lnTo>
                  <a:cubicBezTo>
                    <a:pt x="142448" y="616239"/>
                    <a:pt x="144850" y="674196"/>
                    <a:pt x="154478" y="722484"/>
                  </a:cubicBezTo>
                  <a:lnTo>
                    <a:pt x="46317" y="775596"/>
                  </a:lnTo>
                  <a:cubicBezTo>
                    <a:pt x="22279" y="787668"/>
                    <a:pt x="12651" y="819080"/>
                    <a:pt x="27082" y="848069"/>
                  </a:cubicBezTo>
                  <a:lnTo>
                    <a:pt x="67974" y="942242"/>
                  </a:lnTo>
                  <a:cubicBezTo>
                    <a:pt x="82467" y="971232"/>
                    <a:pt x="113648" y="980860"/>
                    <a:pt x="144912" y="968788"/>
                  </a:cubicBezTo>
                  <a:lnTo>
                    <a:pt x="245930" y="918099"/>
                  </a:lnTo>
                  <a:cubicBezTo>
                    <a:pt x="277194" y="961582"/>
                    <a:pt x="318085" y="995354"/>
                    <a:pt x="361358" y="1021921"/>
                  </a:cubicBezTo>
                  <a:lnTo>
                    <a:pt x="330094" y="1135393"/>
                  </a:lnTo>
                  <a:cubicBezTo>
                    <a:pt x="315601" y="1161959"/>
                    <a:pt x="330094" y="1193371"/>
                    <a:pt x="356554" y="1205422"/>
                  </a:cubicBezTo>
                  <a:lnTo>
                    <a:pt x="460077" y="1236813"/>
                  </a:lnTo>
                  <a:cubicBezTo>
                    <a:pt x="486517" y="1251308"/>
                    <a:pt x="512978" y="1231968"/>
                    <a:pt x="527409" y="1205422"/>
                  </a:cubicBezTo>
                  <a:lnTo>
                    <a:pt x="563476" y="1096775"/>
                  </a:lnTo>
                  <a:cubicBezTo>
                    <a:pt x="613975" y="1101600"/>
                    <a:pt x="671699" y="1101600"/>
                    <a:pt x="724599" y="1084703"/>
                  </a:cubicBezTo>
                  <a:lnTo>
                    <a:pt x="770295" y="1193350"/>
                  </a:lnTo>
                  <a:cubicBezTo>
                    <a:pt x="789550" y="1219896"/>
                    <a:pt x="815990" y="1231968"/>
                    <a:pt x="844831" y="1219896"/>
                  </a:cubicBezTo>
                  <a:lnTo>
                    <a:pt x="943427" y="1174031"/>
                  </a:lnTo>
                  <a:cubicBezTo>
                    <a:pt x="965084" y="1157135"/>
                    <a:pt x="977113" y="1130547"/>
                    <a:pt x="965084" y="1101558"/>
                  </a:cubicBezTo>
                  <a:moveTo>
                    <a:pt x="327775" y="761102"/>
                  </a:moveTo>
                  <a:cubicBezTo>
                    <a:pt x="250816" y="596920"/>
                    <a:pt x="318168" y="408594"/>
                    <a:pt x="481693" y="328915"/>
                  </a:cubicBezTo>
                  <a:cubicBezTo>
                    <a:pt x="642816" y="246814"/>
                    <a:pt x="832802" y="319266"/>
                    <a:pt x="912162" y="483448"/>
                  </a:cubicBezTo>
                  <a:cubicBezTo>
                    <a:pt x="984318" y="642888"/>
                    <a:pt x="921790" y="838378"/>
                    <a:pt x="758265" y="915634"/>
                  </a:cubicBezTo>
                  <a:cubicBezTo>
                    <a:pt x="599523" y="990488"/>
                    <a:pt x="407136" y="925304"/>
                    <a:pt x="327775" y="76110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7" name="Google Shape;8197;p69">
              <a:extLst>
                <a:ext uri="{FF2B5EF4-FFF2-40B4-BE49-F238E27FC236}">
                  <a16:creationId xmlns:a16="http://schemas.microsoft.com/office/drawing/2014/main" id="{EF57860C-E997-40FE-8333-F7BFCCA5AB68}"/>
                </a:ext>
              </a:extLst>
            </p:cNvPr>
            <p:cNvSpPr/>
            <p:nvPr/>
          </p:nvSpPr>
          <p:spPr>
            <a:xfrm>
              <a:off x="8102089" y="1470882"/>
              <a:ext cx="31590" cy="31593"/>
            </a:xfrm>
            <a:custGeom>
              <a:avLst/>
              <a:gdLst/>
              <a:ahLst/>
              <a:cxnLst/>
              <a:rect l="l" t="t" r="r" b="b"/>
              <a:pathLst>
                <a:path w="287380" h="287406" extrusionOk="0">
                  <a:moveTo>
                    <a:pt x="143794" y="59945"/>
                  </a:moveTo>
                  <a:cubicBezTo>
                    <a:pt x="190027" y="59945"/>
                    <a:pt x="227523" y="97435"/>
                    <a:pt x="227523" y="143680"/>
                  </a:cubicBezTo>
                  <a:cubicBezTo>
                    <a:pt x="227523" y="189929"/>
                    <a:pt x="190048" y="227420"/>
                    <a:pt x="143794" y="227420"/>
                  </a:cubicBezTo>
                  <a:cubicBezTo>
                    <a:pt x="97560" y="227420"/>
                    <a:pt x="60064" y="189931"/>
                    <a:pt x="60064" y="143685"/>
                  </a:cubicBezTo>
                  <a:cubicBezTo>
                    <a:pt x="60064" y="121481"/>
                    <a:pt x="68884" y="100186"/>
                    <a:pt x="84578" y="84483"/>
                  </a:cubicBezTo>
                  <a:cubicBezTo>
                    <a:pt x="100231" y="68706"/>
                    <a:pt x="121557" y="59867"/>
                    <a:pt x="143794" y="59945"/>
                  </a:cubicBezTo>
                  <a:lnTo>
                    <a:pt x="143794" y="59945"/>
                  </a:lnTo>
                  <a:moveTo>
                    <a:pt x="143794" y="0"/>
                  </a:moveTo>
                  <a:cubicBezTo>
                    <a:pt x="64433" y="-58"/>
                    <a:pt x="62" y="64234"/>
                    <a:pt x="0" y="143600"/>
                  </a:cubicBezTo>
                  <a:cubicBezTo>
                    <a:pt x="-62" y="222966"/>
                    <a:pt x="64226" y="287349"/>
                    <a:pt x="143586" y="287407"/>
                  </a:cubicBezTo>
                  <a:cubicBezTo>
                    <a:pt x="222947" y="287465"/>
                    <a:pt x="287318" y="223173"/>
                    <a:pt x="287380" y="143807"/>
                  </a:cubicBezTo>
                  <a:cubicBezTo>
                    <a:pt x="287380" y="143780"/>
                    <a:pt x="287380" y="143751"/>
                    <a:pt x="287380" y="143724"/>
                  </a:cubicBezTo>
                  <a:cubicBezTo>
                    <a:pt x="287401" y="64387"/>
                    <a:pt x="223134" y="46"/>
                    <a:pt x="143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8" name="Google Shape;8198;p69">
              <a:extLst>
                <a:ext uri="{FF2B5EF4-FFF2-40B4-BE49-F238E27FC236}">
                  <a16:creationId xmlns:a16="http://schemas.microsoft.com/office/drawing/2014/main" id="{8B3EF7A1-6AB4-4506-9D71-A7E55928100B}"/>
                </a:ext>
              </a:extLst>
            </p:cNvPr>
            <p:cNvSpPr/>
            <p:nvPr/>
          </p:nvSpPr>
          <p:spPr>
            <a:xfrm>
              <a:off x="8140340" y="1614979"/>
              <a:ext cx="31585" cy="31588"/>
            </a:xfrm>
            <a:custGeom>
              <a:avLst/>
              <a:gdLst/>
              <a:ahLst/>
              <a:cxnLst/>
              <a:rect l="l" t="t" r="r" b="b"/>
              <a:pathLst>
                <a:path w="287338" h="287364" extrusionOk="0">
                  <a:moveTo>
                    <a:pt x="143752" y="60049"/>
                  </a:moveTo>
                  <a:cubicBezTo>
                    <a:pt x="189965" y="60070"/>
                    <a:pt x="227419" y="97548"/>
                    <a:pt x="227399" y="143786"/>
                  </a:cubicBezTo>
                  <a:cubicBezTo>
                    <a:pt x="227378" y="190003"/>
                    <a:pt x="189903" y="227461"/>
                    <a:pt x="143669" y="227440"/>
                  </a:cubicBezTo>
                  <a:cubicBezTo>
                    <a:pt x="97456" y="227420"/>
                    <a:pt x="60002" y="189941"/>
                    <a:pt x="60023" y="143703"/>
                  </a:cubicBezTo>
                  <a:cubicBezTo>
                    <a:pt x="60043" y="121526"/>
                    <a:pt x="68843" y="100261"/>
                    <a:pt x="84537" y="84565"/>
                  </a:cubicBezTo>
                  <a:cubicBezTo>
                    <a:pt x="100189" y="68787"/>
                    <a:pt x="121536" y="59966"/>
                    <a:pt x="143752" y="60049"/>
                  </a:cubicBezTo>
                  <a:lnTo>
                    <a:pt x="143752" y="60049"/>
                  </a:lnTo>
                  <a:moveTo>
                    <a:pt x="143752" y="0"/>
                  </a:moveTo>
                  <a:cubicBezTo>
                    <a:pt x="64412" y="-41"/>
                    <a:pt x="41" y="64252"/>
                    <a:pt x="0" y="143600"/>
                  </a:cubicBezTo>
                  <a:cubicBezTo>
                    <a:pt x="-41" y="222947"/>
                    <a:pt x="64246" y="287324"/>
                    <a:pt x="143586" y="287365"/>
                  </a:cubicBezTo>
                  <a:cubicBezTo>
                    <a:pt x="222926" y="287406"/>
                    <a:pt x="287297" y="223113"/>
                    <a:pt x="287338" y="143765"/>
                  </a:cubicBezTo>
                  <a:cubicBezTo>
                    <a:pt x="287338" y="143745"/>
                    <a:pt x="287338" y="143724"/>
                    <a:pt x="287338" y="143703"/>
                  </a:cubicBezTo>
                  <a:cubicBezTo>
                    <a:pt x="287380" y="64377"/>
                    <a:pt x="223092" y="41"/>
                    <a:pt x="143773" y="0"/>
                  </a:cubicBezTo>
                  <a:cubicBezTo>
                    <a:pt x="143773" y="0"/>
                    <a:pt x="143752" y="0"/>
                    <a:pt x="143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69" name="Google Shape;8199;p69">
              <a:extLst>
                <a:ext uri="{FF2B5EF4-FFF2-40B4-BE49-F238E27FC236}">
                  <a16:creationId xmlns:a16="http://schemas.microsoft.com/office/drawing/2014/main" id="{0F907DCD-CC19-45AD-9524-408D96D42089}"/>
                </a:ext>
              </a:extLst>
            </p:cNvPr>
            <p:cNvSpPr/>
            <p:nvPr/>
          </p:nvSpPr>
          <p:spPr>
            <a:xfrm>
              <a:off x="7957996" y="1509121"/>
              <a:ext cx="31590" cy="31593"/>
            </a:xfrm>
            <a:custGeom>
              <a:avLst/>
              <a:gdLst/>
              <a:ahLst/>
              <a:cxnLst/>
              <a:rect l="l" t="t" r="r" b="b"/>
              <a:pathLst>
                <a:path w="287379" h="287406" extrusionOk="0">
                  <a:moveTo>
                    <a:pt x="143794" y="60049"/>
                  </a:moveTo>
                  <a:cubicBezTo>
                    <a:pt x="190035" y="60049"/>
                    <a:pt x="227523" y="97528"/>
                    <a:pt x="227525" y="143786"/>
                  </a:cubicBezTo>
                  <a:cubicBezTo>
                    <a:pt x="227525" y="190024"/>
                    <a:pt x="190039" y="227523"/>
                    <a:pt x="143798" y="227523"/>
                  </a:cubicBezTo>
                  <a:cubicBezTo>
                    <a:pt x="97554" y="227523"/>
                    <a:pt x="60066" y="190044"/>
                    <a:pt x="60066" y="143786"/>
                  </a:cubicBezTo>
                  <a:cubicBezTo>
                    <a:pt x="60066" y="121589"/>
                    <a:pt x="68882" y="100282"/>
                    <a:pt x="84578" y="84586"/>
                  </a:cubicBezTo>
                  <a:cubicBezTo>
                    <a:pt x="100246" y="68829"/>
                    <a:pt x="121569" y="59985"/>
                    <a:pt x="143794" y="60049"/>
                  </a:cubicBezTo>
                  <a:lnTo>
                    <a:pt x="143794" y="60049"/>
                  </a:lnTo>
                  <a:moveTo>
                    <a:pt x="143794" y="0"/>
                  </a:moveTo>
                  <a:cubicBezTo>
                    <a:pt x="64435" y="-58"/>
                    <a:pt x="58" y="64234"/>
                    <a:pt x="0" y="143600"/>
                  </a:cubicBezTo>
                  <a:cubicBezTo>
                    <a:pt x="-58" y="222968"/>
                    <a:pt x="64228" y="287344"/>
                    <a:pt x="143587" y="287407"/>
                  </a:cubicBezTo>
                  <a:cubicBezTo>
                    <a:pt x="222945" y="287469"/>
                    <a:pt x="287322" y="223175"/>
                    <a:pt x="287380" y="143807"/>
                  </a:cubicBezTo>
                  <a:cubicBezTo>
                    <a:pt x="287380" y="143786"/>
                    <a:pt x="287380" y="143745"/>
                    <a:pt x="287380" y="143724"/>
                  </a:cubicBezTo>
                  <a:cubicBezTo>
                    <a:pt x="287403" y="64387"/>
                    <a:pt x="223123" y="46"/>
                    <a:pt x="14379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0" name="Google Shape;8200;p69">
              <a:extLst>
                <a:ext uri="{FF2B5EF4-FFF2-40B4-BE49-F238E27FC236}">
                  <a16:creationId xmlns:a16="http://schemas.microsoft.com/office/drawing/2014/main" id="{09E21992-19EB-46BD-95B4-7E2CDDB95F2A}"/>
                </a:ext>
              </a:extLst>
            </p:cNvPr>
            <p:cNvSpPr/>
            <p:nvPr/>
          </p:nvSpPr>
          <p:spPr>
            <a:xfrm>
              <a:off x="7996248" y="1653230"/>
              <a:ext cx="31585" cy="31588"/>
            </a:xfrm>
            <a:custGeom>
              <a:avLst/>
              <a:gdLst/>
              <a:ahLst/>
              <a:cxnLst/>
              <a:rect l="l" t="t" r="r" b="b"/>
              <a:pathLst>
                <a:path w="287338" h="287365" extrusionOk="0">
                  <a:moveTo>
                    <a:pt x="143752" y="60049"/>
                  </a:moveTo>
                  <a:cubicBezTo>
                    <a:pt x="189965" y="60070"/>
                    <a:pt x="227419" y="97548"/>
                    <a:pt x="227399" y="143786"/>
                  </a:cubicBezTo>
                  <a:cubicBezTo>
                    <a:pt x="227378" y="190003"/>
                    <a:pt x="189903" y="227461"/>
                    <a:pt x="143669" y="227441"/>
                  </a:cubicBezTo>
                  <a:cubicBezTo>
                    <a:pt x="97457" y="227420"/>
                    <a:pt x="60008" y="189941"/>
                    <a:pt x="60027" y="143703"/>
                  </a:cubicBezTo>
                  <a:cubicBezTo>
                    <a:pt x="60037" y="121527"/>
                    <a:pt x="68853" y="100261"/>
                    <a:pt x="84537" y="84566"/>
                  </a:cubicBezTo>
                  <a:cubicBezTo>
                    <a:pt x="100210" y="68808"/>
                    <a:pt x="121536" y="59966"/>
                    <a:pt x="143752" y="60049"/>
                  </a:cubicBezTo>
                  <a:lnTo>
                    <a:pt x="143752" y="60049"/>
                  </a:lnTo>
                  <a:moveTo>
                    <a:pt x="143752" y="0"/>
                  </a:moveTo>
                  <a:cubicBezTo>
                    <a:pt x="64406" y="-41"/>
                    <a:pt x="46" y="64252"/>
                    <a:pt x="0" y="143600"/>
                  </a:cubicBezTo>
                  <a:cubicBezTo>
                    <a:pt x="-45" y="222947"/>
                    <a:pt x="64240" y="287324"/>
                    <a:pt x="143587" y="287365"/>
                  </a:cubicBezTo>
                  <a:cubicBezTo>
                    <a:pt x="222926" y="287407"/>
                    <a:pt x="287297" y="223113"/>
                    <a:pt x="287338" y="143766"/>
                  </a:cubicBezTo>
                  <a:cubicBezTo>
                    <a:pt x="287338" y="143745"/>
                    <a:pt x="287338" y="143724"/>
                    <a:pt x="287338" y="143703"/>
                  </a:cubicBezTo>
                  <a:cubicBezTo>
                    <a:pt x="287380" y="64377"/>
                    <a:pt x="223092" y="41"/>
                    <a:pt x="143773" y="0"/>
                  </a:cubicBezTo>
                  <a:cubicBezTo>
                    <a:pt x="143773" y="0"/>
                    <a:pt x="143752" y="0"/>
                    <a:pt x="1437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1" name="Google Shape;8201;p69">
              <a:extLst>
                <a:ext uri="{FF2B5EF4-FFF2-40B4-BE49-F238E27FC236}">
                  <a16:creationId xmlns:a16="http://schemas.microsoft.com/office/drawing/2014/main" id="{0000501A-353D-490F-89B4-1167F26CCCFB}"/>
                </a:ext>
              </a:extLst>
            </p:cNvPr>
            <p:cNvSpPr/>
            <p:nvPr/>
          </p:nvSpPr>
          <p:spPr>
            <a:xfrm>
              <a:off x="8048644" y="1458621"/>
              <a:ext cx="32644" cy="26225"/>
            </a:xfrm>
            <a:custGeom>
              <a:avLst/>
              <a:gdLst/>
              <a:ahLst/>
              <a:cxnLst/>
              <a:rect l="l" t="t" r="r" b="b"/>
              <a:pathLst>
                <a:path w="296970" h="238580" extrusionOk="0">
                  <a:moveTo>
                    <a:pt x="170813" y="226571"/>
                  </a:moveTo>
                  <a:lnTo>
                    <a:pt x="292535" y="41413"/>
                  </a:lnTo>
                  <a:cubicBezTo>
                    <a:pt x="300672" y="29117"/>
                    <a:pt x="297297" y="12559"/>
                    <a:pt x="284999" y="4427"/>
                  </a:cubicBezTo>
                  <a:cubicBezTo>
                    <a:pt x="280610" y="1532"/>
                    <a:pt x="275475" y="-8"/>
                    <a:pt x="270237" y="0"/>
                  </a:cubicBezTo>
                  <a:lnTo>
                    <a:pt x="26729" y="0"/>
                  </a:lnTo>
                  <a:cubicBezTo>
                    <a:pt x="11988" y="-21"/>
                    <a:pt x="21" y="11912"/>
                    <a:pt x="0" y="26653"/>
                  </a:cubicBezTo>
                  <a:cubicBezTo>
                    <a:pt x="0" y="31901"/>
                    <a:pt x="1532" y="37036"/>
                    <a:pt x="4431" y="41413"/>
                  </a:cubicBezTo>
                  <a:lnTo>
                    <a:pt x="126236" y="226529"/>
                  </a:lnTo>
                  <a:cubicBezTo>
                    <a:pt x="134311" y="238848"/>
                    <a:pt x="150833" y="242287"/>
                    <a:pt x="163152" y="234211"/>
                  </a:cubicBezTo>
                  <a:cubicBezTo>
                    <a:pt x="166196" y="232213"/>
                    <a:pt x="168805" y="229613"/>
                    <a:pt x="170813" y="2265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2" name="Google Shape;8202;p69">
              <a:extLst>
                <a:ext uri="{FF2B5EF4-FFF2-40B4-BE49-F238E27FC236}">
                  <a16:creationId xmlns:a16="http://schemas.microsoft.com/office/drawing/2014/main" id="{143CC33D-BE5B-495B-9BDA-3C45BF5CC0A6}"/>
                </a:ext>
              </a:extLst>
            </p:cNvPr>
            <p:cNvSpPr/>
            <p:nvPr/>
          </p:nvSpPr>
          <p:spPr>
            <a:xfrm>
              <a:off x="8154064" y="1564986"/>
              <a:ext cx="32644" cy="26224"/>
            </a:xfrm>
            <a:custGeom>
              <a:avLst/>
              <a:gdLst/>
              <a:ahLst/>
              <a:cxnLst/>
              <a:rect l="l" t="t" r="r" b="b"/>
              <a:pathLst>
                <a:path w="296970" h="238566" extrusionOk="0">
                  <a:moveTo>
                    <a:pt x="170813" y="226550"/>
                  </a:moveTo>
                  <a:lnTo>
                    <a:pt x="292535" y="41413"/>
                  </a:lnTo>
                  <a:cubicBezTo>
                    <a:pt x="300672" y="29113"/>
                    <a:pt x="297297" y="12569"/>
                    <a:pt x="284999" y="4431"/>
                  </a:cubicBezTo>
                  <a:cubicBezTo>
                    <a:pt x="280610" y="1532"/>
                    <a:pt x="275475" y="0"/>
                    <a:pt x="270237" y="0"/>
                  </a:cubicBezTo>
                  <a:lnTo>
                    <a:pt x="26730" y="0"/>
                  </a:lnTo>
                  <a:cubicBezTo>
                    <a:pt x="11988" y="-21"/>
                    <a:pt x="21" y="11906"/>
                    <a:pt x="0" y="26649"/>
                  </a:cubicBezTo>
                  <a:cubicBezTo>
                    <a:pt x="0" y="31909"/>
                    <a:pt x="1532" y="37044"/>
                    <a:pt x="4431" y="41413"/>
                  </a:cubicBezTo>
                  <a:lnTo>
                    <a:pt x="126215" y="226529"/>
                  </a:lnTo>
                  <a:cubicBezTo>
                    <a:pt x="134311" y="238850"/>
                    <a:pt x="150854" y="242266"/>
                    <a:pt x="163173" y="234191"/>
                  </a:cubicBezTo>
                  <a:cubicBezTo>
                    <a:pt x="166217" y="232182"/>
                    <a:pt x="168805" y="229594"/>
                    <a:pt x="170813" y="22655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3" name="Google Shape;8203;p69">
              <a:extLst>
                <a:ext uri="{FF2B5EF4-FFF2-40B4-BE49-F238E27FC236}">
                  <a16:creationId xmlns:a16="http://schemas.microsoft.com/office/drawing/2014/main" id="{770217C2-011D-49C5-803F-2E93BF786422}"/>
                </a:ext>
              </a:extLst>
            </p:cNvPr>
            <p:cNvSpPr/>
            <p:nvPr/>
          </p:nvSpPr>
          <p:spPr>
            <a:xfrm>
              <a:off x="7943231" y="1564488"/>
              <a:ext cx="32641" cy="26225"/>
            </a:xfrm>
            <a:custGeom>
              <a:avLst/>
              <a:gdLst/>
              <a:ahLst/>
              <a:cxnLst/>
              <a:rect l="l" t="t" r="r" b="b"/>
              <a:pathLst>
                <a:path w="296940" h="238575" extrusionOk="0">
                  <a:moveTo>
                    <a:pt x="170809" y="226571"/>
                  </a:moveTo>
                  <a:lnTo>
                    <a:pt x="292511" y="41413"/>
                  </a:lnTo>
                  <a:cubicBezTo>
                    <a:pt x="300641" y="29113"/>
                    <a:pt x="297264" y="12569"/>
                    <a:pt x="284970" y="4431"/>
                  </a:cubicBezTo>
                  <a:cubicBezTo>
                    <a:pt x="280593" y="1532"/>
                    <a:pt x="275460" y="0"/>
                    <a:pt x="270212" y="0"/>
                  </a:cubicBezTo>
                  <a:lnTo>
                    <a:pt x="26705" y="0"/>
                  </a:lnTo>
                  <a:cubicBezTo>
                    <a:pt x="11965" y="0"/>
                    <a:pt x="8" y="11927"/>
                    <a:pt x="0" y="26670"/>
                  </a:cubicBezTo>
                  <a:cubicBezTo>
                    <a:pt x="-4" y="31909"/>
                    <a:pt x="1536" y="37044"/>
                    <a:pt x="4427" y="41413"/>
                  </a:cubicBezTo>
                  <a:lnTo>
                    <a:pt x="126211" y="226529"/>
                  </a:lnTo>
                  <a:cubicBezTo>
                    <a:pt x="134298" y="238850"/>
                    <a:pt x="150843" y="242287"/>
                    <a:pt x="163167" y="234191"/>
                  </a:cubicBezTo>
                  <a:cubicBezTo>
                    <a:pt x="166206" y="232203"/>
                    <a:pt x="168807" y="229615"/>
                    <a:pt x="170809" y="2265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4" name="Google Shape;8204;p69">
              <a:extLst>
                <a:ext uri="{FF2B5EF4-FFF2-40B4-BE49-F238E27FC236}">
                  <a16:creationId xmlns:a16="http://schemas.microsoft.com/office/drawing/2014/main" id="{FA04FD76-D5C9-49A9-9072-5D9B08268635}"/>
                </a:ext>
              </a:extLst>
            </p:cNvPr>
            <p:cNvSpPr/>
            <p:nvPr/>
          </p:nvSpPr>
          <p:spPr>
            <a:xfrm>
              <a:off x="8048400" y="1670278"/>
              <a:ext cx="32644" cy="26225"/>
            </a:xfrm>
            <a:custGeom>
              <a:avLst/>
              <a:gdLst/>
              <a:ahLst/>
              <a:cxnLst/>
              <a:rect l="l" t="t" r="r" b="b"/>
              <a:pathLst>
                <a:path w="296970" h="238575" extrusionOk="0">
                  <a:moveTo>
                    <a:pt x="170813" y="226571"/>
                  </a:moveTo>
                  <a:lnTo>
                    <a:pt x="292535" y="41413"/>
                  </a:lnTo>
                  <a:cubicBezTo>
                    <a:pt x="300672" y="29114"/>
                    <a:pt x="297298" y="12569"/>
                    <a:pt x="284999" y="4431"/>
                  </a:cubicBezTo>
                  <a:cubicBezTo>
                    <a:pt x="280610" y="1532"/>
                    <a:pt x="275475" y="-21"/>
                    <a:pt x="270216" y="0"/>
                  </a:cubicBezTo>
                  <a:lnTo>
                    <a:pt x="26730" y="0"/>
                  </a:lnTo>
                  <a:cubicBezTo>
                    <a:pt x="11988" y="-21"/>
                    <a:pt x="21" y="11906"/>
                    <a:pt x="0" y="26649"/>
                  </a:cubicBezTo>
                  <a:cubicBezTo>
                    <a:pt x="0" y="31909"/>
                    <a:pt x="1532" y="37044"/>
                    <a:pt x="4431" y="41413"/>
                  </a:cubicBezTo>
                  <a:lnTo>
                    <a:pt x="126215" y="226530"/>
                  </a:lnTo>
                  <a:cubicBezTo>
                    <a:pt x="134311" y="238850"/>
                    <a:pt x="150854" y="242287"/>
                    <a:pt x="163173" y="234191"/>
                  </a:cubicBezTo>
                  <a:cubicBezTo>
                    <a:pt x="166217" y="232203"/>
                    <a:pt x="168805" y="229615"/>
                    <a:pt x="170813" y="22657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5" name="Google Shape;8205;p69">
              <a:extLst>
                <a:ext uri="{FF2B5EF4-FFF2-40B4-BE49-F238E27FC236}">
                  <a16:creationId xmlns:a16="http://schemas.microsoft.com/office/drawing/2014/main" id="{E7C4D7CA-A28D-49A7-B5CD-7423FE72AFA1}"/>
                </a:ext>
              </a:extLst>
            </p:cNvPr>
            <p:cNvSpPr/>
            <p:nvPr/>
          </p:nvSpPr>
          <p:spPr>
            <a:xfrm>
              <a:off x="8142029" y="1510999"/>
              <a:ext cx="28713" cy="28716"/>
            </a:xfrm>
            <a:custGeom>
              <a:avLst/>
              <a:gdLst/>
              <a:ahLst/>
              <a:cxnLst/>
              <a:rect l="l" t="t" r="r" b="b"/>
              <a:pathLst>
                <a:path w="261209" h="261233" extrusionOk="0">
                  <a:moveTo>
                    <a:pt x="215059" y="0"/>
                  </a:moveTo>
                  <a:cubicBezTo>
                    <a:pt x="240547" y="0"/>
                    <a:pt x="261209" y="0"/>
                    <a:pt x="261209" y="0"/>
                  </a:cubicBezTo>
                  <a:lnTo>
                    <a:pt x="261209" y="261233"/>
                  </a:lnTo>
                  <a:cubicBezTo>
                    <a:pt x="261209" y="261233"/>
                    <a:pt x="240547" y="261233"/>
                    <a:pt x="215059" y="261233"/>
                  </a:cubicBezTo>
                  <a:lnTo>
                    <a:pt x="46151" y="261233"/>
                  </a:lnTo>
                  <a:cubicBezTo>
                    <a:pt x="20662" y="261233"/>
                    <a:pt x="0" y="261233"/>
                    <a:pt x="0" y="261233"/>
                  </a:cubicBezTo>
                  <a:lnTo>
                    <a:pt x="0" y="0"/>
                  </a:lnTo>
                  <a:cubicBezTo>
                    <a:pt x="0" y="0"/>
                    <a:pt x="20662" y="0"/>
                    <a:pt x="46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6" name="Google Shape;8206;p69">
              <a:extLst>
                <a:ext uri="{FF2B5EF4-FFF2-40B4-BE49-F238E27FC236}">
                  <a16:creationId xmlns:a16="http://schemas.microsoft.com/office/drawing/2014/main" id="{ADFEE6C9-3739-467C-8AE5-B06FE092FDF4}"/>
                </a:ext>
              </a:extLst>
            </p:cNvPr>
            <p:cNvSpPr/>
            <p:nvPr/>
          </p:nvSpPr>
          <p:spPr>
            <a:xfrm>
              <a:off x="8103107" y="1654925"/>
              <a:ext cx="28713" cy="28716"/>
            </a:xfrm>
            <a:custGeom>
              <a:avLst/>
              <a:gdLst/>
              <a:ahLst/>
              <a:cxnLst/>
              <a:rect l="l" t="t" r="r" b="b"/>
              <a:pathLst>
                <a:path w="261209" h="261233" extrusionOk="0">
                  <a:moveTo>
                    <a:pt x="215059" y="0"/>
                  </a:moveTo>
                  <a:cubicBezTo>
                    <a:pt x="240547" y="0"/>
                    <a:pt x="261209" y="0"/>
                    <a:pt x="261209" y="0"/>
                  </a:cubicBezTo>
                  <a:lnTo>
                    <a:pt x="261209" y="261234"/>
                  </a:lnTo>
                  <a:cubicBezTo>
                    <a:pt x="261209" y="261234"/>
                    <a:pt x="240547" y="261234"/>
                    <a:pt x="215059" y="261234"/>
                  </a:cubicBezTo>
                  <a:lnTo>
                    <a:pt x="46151" y="261234"/>
                  </a:lnTo>
                  <a:cubicBezTo>
                    <a:pt x="20662" y="261234"/>
                    <a:pt x="0" y="261234"/>
                    <a:pt x="0" y="261234"/>
                  </a:cubicBezTo>
                  <a:lnTo>
                    <a:pt x="0" y="0"/>
                  </a:lnTo>
                  <a:cubicBezTo>
                    <a:pt x="0" y="0"/>
                    <a:pt x="20662" y="0"/>
                    <a:pt x="46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7" name="Google Shape;8207;p69">
              <a:extLst>
                <a:ext uri="{FF2B5EF4-FFF2-40B4-BE49-F238E27FC236}">
                  <a16:creationId xmlns:a16="http://schemas.microsoft.com/office/drawing/2014/main" id="{B5F53988-5CBB-4E64-A64D-7FC31E2DA7DE}"/>
                </a:ext>
              </a:extLst>
            </p:cNvPr>
            <p:cNvSpPr/>
            <p:nvPr/>
          </p:nvSpPr>
          <p:spPr>
            <a:xfrm>
              <a:off x="7998116" y="1472070"/>
              <a:ext cx="28713" cy="28716"/>
            </a:xfrm>
            <a:custGeom>
              <a:avLst/>
              <a:gdLst/>
              <a:ahLst/>
              <a:cxnLst/>
              <a:rect l="l" t="t" r="r" b="b"/>
              <a:pathLst>
                <a:path w="261209" h="261233" extrusionOk="0">
                  <a:moveTo>
                    <a:pt x="215059" y="0"/>
                  </a:moveTo>
                  <a:cubicBezTo>
                    <a:pt x="240547" y="0"/>
                    <a:pt x="261209" y="0"/>
                    <a:pt x="261209" y="0"/>
                  </a:cubicBezTo>
                  <a:lnTo>
                    <a:pt x="261209" y="261233"/>
                  </a:lnTo>
                  <a:cubicBezTo>
                    <a:pt x="261209" y="261233"/>
                    <a:pt x="240547" y="261233"/>
                    <a:pt x="215059" y="261233"/>
                  </a:cubicBezTo>
                  <a:lnTo>
                    <a:pt x="46151" y="261233"/>
                  </a:lnTo>
                  <a:cubicBezTo>
                    <a:pt x="20662" y="261233"/>
                    <a:pt x="0" y="261233"/>
                    <a:pt x="0" y="261233"/>
                  </a:cubicBezTo>
                  <a:lnTo>
                    <a:pt x="0" y="0"/>
                  </a:lnTo>
                  <a:cubicBezTo>
                    <a:pt x="0" y="0"/>
                    <a:pt x="20662" y="0"/>
                    <a:pt x="46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78" name="Google Shape;8208;p69">
              <a:extLst>
                <a:ext uri="{FF2B5EF4-FFF2-40B4-BE49-F238E27FC236}">
                  <a16:creationId xmlns:a16="http://schemas.microsoft.com/office/drawing/2014/main" id="{FE3F1896-ED3B-4E9E-94A4-40DB5BD2C5F4}"/>
                </a:ext>
              </a:extLst>
            </p:cNvPr>
            <p:cNvSpPr/>
            <p:nvPr/>
          </p:nvSpPr>
          <p:spPr>
            <a:xfrm>
              <a:off x="7959196" y="1616063"/>
              <a:ext cx="28713" cy="28716"/>
            </a:xfrm>
            <a:custGeom>
              <a:avLst/>
              <a:gdLst/>
              <a:ahLst/>
              <a:cxnLst/>
              <a:rect l="l" t="t" r="r" b="b"/>
              <a:pathLst>
                <a:path w="261209" h="261233" extrusionOk="0">
                  <a:moveTo>
                    <a:pt x="215059" y="0"/>
                  </a:moveTo>
                  <a:cubicBezTo>
                    <a:pt x="240547" y="0"/>
                    <a:pt x="261209" y="0"/>
                    <a:pt x="261209" y="0"/>
                  </a:cubicBezTo>
                  <a:lnTo>
                    <a:pt x="261209" y="261234"/>
                  </a:lnTo>
                  <a:cubicBezTo>
                    <a:pt x="261209" y="261234"/>
                    <a:pt x="240547" y="261234"/>
                    <a:pt x="215059" y="261234"/>
                  </a:cubicBezTo>
                  <a:lnTo>
                    <a:pt x="46151" y="261234"/>
                  </a:lnTo>
                  <a:cubicBezTo>
                    <a:pt x="20662" y="261234"/>
                    <a:pt x="0" y="261234"/>
                    <a:pt x="0" y="261234"/>
                  </a:cubicBezTo>
                  <a:lnTo>
                    <a:pt x="0" y="0"/>
                  </a:lnTo>
                  <a:cubicBezTo>
                    <a:pt x="0" y="0"/>
                    <a:pt x="20662" y="0"/>
                    <a:pt x="4615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179" name="Google Shape;8209;p69">
            <a:extLst>
              <a:ext uri="{FF2B5EF4-FFF2-40B4-BE49-F238E27FC236}">
                <a16:creationId xmlns:a16="http://schemas.microsoft.com/office/drawing/2014/main" id="{A9810C51-87D6-4EC1-884B-0D818D5B3BF0}"/>
              </a:ext>
            </a:extLst>
          </p:cNvPr>
          <p:cNvSpPr txBox="1"/>
          <p:nvPr/>
        </p:nvSpPr>
        <p:spPr>
          <a:xfrm>
            <a:off x="7863109" y="1871124"/>
            <a:ext cx="41678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Application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Workspace</a:t>
            </a:r>
            <a:endParaRPr sz="65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EF54F0B1-77CC-4536-82D7-33571A7CF9D3}"/>
              </a:ext>
            </a:extLst>
          </p:cNvPr>
          <p:cNvGrpSpPr/>
          <p:nvPr/>
        </p:nvGrpSpPr>
        <p:grpSpPr>
          <a:xfrm>
            <a:off x="879511" y="5273172"/>
            <a:ext cx="591269" cy="591270"/>
            <a:chOff x="879511" y="5273172"/>
            <a:chExt cx="591269" cy="591270"/>
          </a:xfrm>
        </p:grpSpPr>
        <p:grpSp>
          <p:nvGrpSpPr>
            <p:cNvPr id="181" name="Graphic 125">
              <a:extLst>
                <a:ext uri="{FF2B5EF4-FFF2-40B4-BE49-F238E27FC236}">
                  <a16:creationId xmlns:a16="http://schemas.microsoft.com/office/drawing/2014/main" id="{2121DD74-E112-4776-BC02-B184DA35BD03}"/>
                </a:ext>
              </a:extLst>
            </p:cNvPr>
            <p:cNvGrpSpPr/>
            <p:nvPr/>
          </p:nvGrpSpPr>
          <p:grpSpPr>
            <a:xfrm>
              <a:off x="879511" y="5273172"/>
              <a:ext cx="591269" cy="591270"/>
              <a:chOff x="879511" y="5273172"/>
              <a:chExt cx="591269" cy="591270"/>
            </a:xfrm>
          </p:grpSpPr>
          <p:sp>
            <p:nvSpPr>
              <p:cNvPr id="183" name="Graphic 125">
                <a:extLst>
                  <a:ext uri="{FF2B5EF4-FFF2-40B4-BE49-F238E27FC236}">
                    <a16:creationId xmlns:a16="http://schemas.microsoft.com/office/drawing/2014/main" id="{D3FF8042-41FE-45E0-8AA5-37C5465B3FFF}"/>
                  </a:ext>
                </a:extLst>
              </p:cNvPr>
              <p:cNvSpPr/>
              <p:nvPr/>
            </p:nvSpPr>
            <p:spPr>
              <a:xfrm>
                <a:off x="879511" y="5273172"/>
                <a:ext cx="591269" cy="591270"/>
              </a:xfrm>
              <a:custGeom>
                <a:avLst/>
                <a:gdLst>
                  <a:gd name="connsiteX0" fmla="*/ 202314 w 591269"/>
                  <a:gd name="connsiteY0" fmla="*/ 0 h 591270"/>
                  <a:gd name="connsiteX1" fmla="*/ 388956 w 591269"/>
                  <a:gd name="connsiteY1" fmla="*/ 0 h 591270"/>
                  <a:gd name="connsiteX2" fmla="*/ 591270 w 591269"/>
                  <a:gd name="connsiteY2" fmla="*/ 202314 h 591270"/>
                  <a:gd name="connsiteX3" fmla="*/ 591270 w 591269"/>
                  <a:gd name="connsiteY3" fmla="*/ 388956 h 591270"/>
                  <a:gd name="connsiteX4" fmla="*/ 388956 w 591269"/>
                  <a:gd name="connsiteY4" fmla="*/ 591270 h 591270"/>
                  <a:gd name="connsiteX5" fmla="*/ 202314 w 591269"/>
                  <a:gd name="connsiteY5" fmla="*/ 591270 h 591270"/>
                  <a:gd name="connsiteX6" fmla="*/ 0 w 591269"/>
                  <a:gd name="connsiteY6" fmla="*/ 388956 h 591270"/>
                  <a:gd name="connsiteX7" fmla="*/ 0 w 591269"/>
                  <a:gd name="connsiteY7" fmla="*/ 202314 h 591270"/>
                  <a:gd name="connsiteX8" fmla="*/ 202314 w 591269"/>
                  <a:gd name="connsiteY8" fmla="*/ 0 h 591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1269" h="591270">
                    <a:moveTo>
                      <a:pt x="202314" y="0"/>
                    </a:moveTo>
                    <a:lnTo>
                      <a:pt x="388956" y="0"/>
                    </a:lnTo>
                    <a:cubicBezTo>
                      <a:pt x="500690" y="0"/>
                      <a:pt x="591270" y="90580"/>
                      <a:pt x="591270" y="202314"/>
                    </a:cubicBezTo>
                    <a:lnTo>
                      <a:pt x="591270" y="388956"/>
                    </a:lnTo>
                    <a:cubicBezTo>
                      <a:pt x="591270" y="500691"/>
                      <a:pt x="500690" y="591270"/>
                      <a:pt x="388956" y="591270"/>
                    </a:cubicBezTo>
                    <a:lnTo>
                      <a:pt x="202314" y="591270"/>
                    </a:lnTo>
                    <a:cubicBezTo>
                      <a:pt x="90580" y="591270"/>
                      <a:pt x="0" y="500691"/>
                      <a:pt x="0" y="388956"/>
                    </a:cubicBezTo>
                    <a:lnTo>
                      <a:pt x="0" y="202314"/>
                    </a:lnTo>
                    <a:cubicBezTo>
                      <a:pt x="0" y="90580"/>
                      <a:pt x="90578" y="0"/>
                      <a:pt x="20231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4" name="Graphic 125">
                <a:extLst>
                  <a:ext uri="{FF2B5EF4-FFF2-40B4-BE49-F238E27FC236}">
                    <a16:creationId xmlns:a16="http://schemas.microsoft.com/office/drawing/2014/main" id="{1E0B6CC8-78E7-4342-BED0-0F2C913F38DC}"/>
                  </a:ext>
                </a:extLst>
              </p:cNvPr>
              <p:cNvSpPr/>
              <p:nvPr/>
            </p:nvSpPr>
            <p:spPr>
              <a:xfrm>
                <a:off x="1164460" y="5778789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5" name="Graphic 125">
                <a:extLst>
                  <a:ext uri="{FF2B5EF4-FFF2-40B4-BE49-F238E27FC236}">
                    <a16:creationId xmlns:a16="http://schemas.microsoft.com/office/drawing/2014/main" id="{6C6B845F-3898-4506-AA5F-52B7755CBE20}"/>
                  </a:ext>
                </a:extLst>
              </p:cNvPr>
              <p:cNvSpPr/>
              <p:nvPr/>
            </p:nvSpPr>
            <p:spPr>
              <a:xfrm>
                <a:off x="1164460" y="5335917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0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6" name="Graphic 125">
                <a:extLst>
                  <a:ext uri="{FF2B5EF4-FFF2-40B4-BE49-F238E27FC236}">
                    <a16:creationId xmlns:a16="http://schemas.microsoft.com/office/drawing/2014/main" id="{D4AA3B5E-E309-4B8A-924C-67275DD74710}"/>
                  </a:ext>
                </a:extLst>
              </p:cNvPr>
              <p:cNvSpPr/>
              <p:nvPr/>
            </p:nvSpPr>
            <p:spPr>
              <a:xfrm>
                <a:off x="1384188" y="5557320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-2"/>
                      <a:pt x="23191" y="5190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7" name="Graphic 125">
                <a:extLst>
                  <a:ext uri="{FF2B5EF4-FFF2-40B4-BE49-F238E27FC236}">
                    <a16:creationId xmlns:a16="http://schemas.microsoft.com/office/drawing/2014/main" id="{8F3FE36B-4BE4-4E8B-B31F-D580B5BC371B}"/>
                  </a:ext>
                </a:extLst>
              </p:cNvPr>
              <p:cNvSpPr/>
              <p:nvPr/>
            </p:nvSpPr>
            <p:spPr>
              <a:xfrm>
                <a:off x="941515" y="5557320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-2"/>
                      <a:pt x="23191" y="5190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8" name="Graphic 125">
                <a:extLst>
                  <a:ext uri="{FF2B5EF4-FFF2-40B4-BE49-F238E27FC236}">
                    <a16:creationId xmlns:a16="http://schemas.microsoft.com/office/drawing/2014/main" id="{49E3B566-1F7D-4699-B82E-9B84129C76CD}"/>
                  </a:ext>
                </a:extLst>
              </p:cNvPr>
              <p:cNvSpPr/>
              <p:nvPr/>
            </p:nvSpPr>
            <p:spPr>
              <a:xfrm>
                <a:off x="979580" y="5374363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0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89" name="Graphic 125">
                <a:extLst>
                  <a:ext uri="{FF2B5EF4-FFF2-40B4-BE49-F238E27FC236}">
                    <a16:creationId xmlns:a16="http://schemas.microsoft.com/office/drawing/2014/main" id="{AF537389-3473-4691-9EFD-C2DBA9D9FB34}"/>
                  </a:ext>
                </a:extLst>
              </p:cNvPr>
              <p:cNvSpPr/>
              <p:nvPr/>
            </p:nvSpPr>
            <p:spPr>
              <a:xfrm>
                <a:off x="1345721" y="574050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0" name="Graphic 125">
                <a:extLst>
                  <a:ext uri="{FF2B5EF4-FFF2-40B4-BE49-F238E27FC236}">
                    <a16:creationId xmlns:a16="http://schemas.microsoft.com/office/drawing/2014/main" id="{8DDA208B-7838-4832-B1CC-139AB68CB7C2}"/>
                  </a:ext>
                </a:extLst>
              </p:cNvPr>
              <p:cNvSpPr/>
              <p:nvPr/>
            </p:nvSpPr>
            <p:spPr>
              <a:xfrm>
                <a:off x="979472" y="5740038"/>
                <a:ext cx="23192" cy="23190"/>
              </a:xfrm>
              <a:custGeom>
                <a:avLst/>
                <a:gdLst>
                  <a:gd name="connsiteX0" fmla="*/ 23193 w 23192"/>
                  <a:gd name="connsiteY0" fmla="*/ 11595 h 23190"/>
                  <a:gd name="connsiteX1" fmla="*/ 11598 w 23192"/>
                  <a:gd name="connsiteY1" fmla="*/ 23191 h 23190"/>
                  <a:gd name="connsiteX2" fmla="*/ 0 w 23192"/>
                  <a:gd name="connsiteY2" fmla="*/ 11595 h 23190"/>
                  <a:gd name="connsiteX3" fmla="*/ 11595 w 23192"/>
                  <a:gd name="connsiteY3" fmla="*/ 0 h 23190"/>
                  <a:gd name="connsiteX4" fmla="*/ 23193 w 23192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2" h="23190">
                    <a:moveTo>
                      <a:pt x="23193" y="11595"/>
                    </a:moveTo>
                    <a:cubicBezTo>
                      <a:pt x="23193" y="17999"/>
                      <a:pt x="18001" y="23191"/>
                      <a:pt x="11598" y="23191"/>
                    </a:cubicBezTo>
                    <a:cubicBezTo>
                      <a:pt x="5194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3" y="5190"/>
                      <a:pt x="23193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1" name="Graphic 125">
                <a:extLst>
                  <a:ext uri="{FF2B5EF4-FFF2-40B4-BE49-F238E27FC236}">
                    <a16:creationId xmlns:a16="http://schemas.microsoft.com/office/drawing/2014/main" id="{7AEFEF41-B8AD-439C-8DCD-136A7F2DA636}"/>
                  </a:ext>
                </a:extLst>
              </p:cNvPr>
              <p:cNvSpPr/>
              <p:nvPr/>
            </p:nvSpPr>
            <p:spPr>
              <a:xfrm>
                <a:off x="1345798" y="5373712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82" name="Graphic 125">
              <a:extLst>
                <a:ext uri="{FF2B5EF4-FFF2-40B4-BE49-F238E27FC236}">
                  <a16:creationId xmlns:a16="http://schemas.microsoft.com/office/drawing/2014/main" id="{9DDA829C-A8D2-4341-947E-A62523116F44}"/>
                </a:ext>
              </a:extLst>
            </p:cNvPr>
            <p:cNvSpPr/>
            <p:nvPr/>
          </p:nvSpPr>
          <p:spPr>
            <a:xfrm>
              <a:off x="1027297" y="5421210"/>
              <a:ext cx="296152" cy="296153"/>
            </a:xfrm>
            <a:custGeom>
              <a:avLst/>
              <a:gdLst>
                <a:gd name="connsiteX0" fmla="*/ 59718 w 296152"/>
                <a:gd name="connsiteY0" fmla="*/ 0 h 296153"/>
                <a:gd name="connsiteX1" fmla="*/ 236435 w 296152"/>
                <a:gd name="connsiteY1" fmla="*/ 0 h 296153"/>
                <a:gd name="connsiteX2" fmla="*/ 296153 w 296152"/>
                <a:gd name="connsiteY2" fmla="*/ 59718 h 296153"/>
                <a:gd name="connsiteX3" fmla="*/ 296153 w 296152"/>
                <a:gd name="connsiteY3" fmla="*/ 236436 h 296153"/>
                <a:gd name="connsiteX4" fmla="*/ 236435 w 296152"/>
                <a:gd name="connsiteY4" fmla="*/ 296153 h 296153"/>
                <a:gd name="connsiteX5" fmla="*/ 59718 w 296152"/>
                <a:gd name="connsiteY5" fmla="*/ 296153 h 296153"/>
                <a:gd name="connsiteX6" fmla="*/ 0 w 296152"/>
                <a:gd name="connsiteY6" fmla="*/ 236436 h 296153"/>
                <a:gd name="connsiteX7" fmla="*/ 0 w 296152"/>
                <a:gd name="connsiteY7" fmla="*/ 59718 h 296153"/>
                <a:gd name="connsiteX8" fmla="*/ 59718 w 296152"/>
                <a:gd name="connsiteY8" fmla="*/ 0 h 29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152" h="296153">
                  <a:moveTo>
                    <a:pt x="59718" y="0"/>
                  </a:moveTo>
                  <a:lnTo>
                    <a:pt x="236435" y="0"/>
                  </a:lnTo>
                  <a:cubicBezTo>
                    <a:pt x="269417" y="0"/>
                    <a:pt x="296153" y="26736"/>
                    <a:pt x="296153" y="59718"/>
                  </a:cubicBezTo>
                  <a:lnTo>
                    <a:pt x="296153" y="236436"/>
                  </a:lnTo>
                  <a:cubicBezTo>
                    <a:pt x="296153" y="269417"/>
                    <a:pt x="269417" y="296153"/>
                    <a:pt x="236435" y="296153"/>
                  </a:cubicBezTo>
                  <a:lnTo>
                    <a:pt x="59718" y="296153"/>
                  </a:lnTo>
                  <a:cubicBezTo>
                    <a:pt x="26736" y="296153"/>
                    <a:pt x="0" y="269417"/>
                    <a:pt x="0" y="236436"/>
                  </a:cubicBezTo>
                  <a:lnTo>
                    <a:pt x="0" y="59718"/>
                  </a:lnTo>
                  <a:cubicBezTo>
                    <a:pt x="0" y="26738"/>
                    <a:pt x="26736" y="0"/>
                    <a:pt x="59718" y="0"/>
                  </a:cubicBezTo>
                  <a:close/>
                </a:path>
              </a:pathLst>
            </a:custGeom>
            <a:solidFill>
              <a:srgbClr val="6ABD46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92" name="Group 191">
            <a:extLst>
              <a:ext uri="{FF2B5EF4-FFF2-40B4-BE49-F238E27FC236}">
                <a16:creationId xmlns:a16="http://schemas.microsoft.com/office/drawing/2014/main" id="{43C88837-CF8E-4F2B-8885-E36F547E21AC}"/>
              </a:ext>
            </a:extLst>
          </p:cNvPr>
          <p:cNvGrpSpPr/>
          <p:nvPr/>
        </p:nvGrpSpPr>
        <p:grpSpPr>
          <a:xfrm>
            <a:off x="879146" y="1286079"/>
            <a:ext cx="591270" cy="591270"/>
            <a:chOff x="879146" y="1286079"/>
            <a:chExt cx="591270" cy="591270"/>
          </a:xfrm>
        </p:grpSpPr>
        <p:sp>
          <p:nvSpPr>
            <p:cNvPr id="193" name="Graphic 89">
              <a:extLst>
                <a:ext uri="{FF2B5EF4-FFF2-40B4-BE49-F238E27FC236}">
                  <a16:creationId xmlns:a16="http://schemas.microsoft.com/office/drawing/2014/main" id="{A01BF4B0-E10C-48C9-90AB-7D1B138CBD44}"/>
                </a:ext>
              </a:extLst>
            </p:cNvPr>
            <p:cNvSpPr/>
            <p:nvPr/>
          </p:nvSpPr>
          <p:spPr>
            <a:xfrm>
              <a:off x="879146" y="1286079"/>
              <a:ext cx="591270" cy="591270"/>
            </a:xfrm>
            <a:custGeom>
              <a:avLst/>
              <a:gdLst>
                <a:gd name="connsiteX0" fmla="*/ 202314 w 591270"/>
                <a:gd name="connsiteY0" fmla="*/ 0 h 591270"/>
                <a:gd name="connsiteX1" fmla="*/ 388956 w 591270"/>
                <a:gd name="connsiteY1" fmla="*/ 0 h 591270"/>
                <a:gd name="connsiteX2" fmla="*/ 591270 w 591270"/>
                <a:gd name="connsiteY2" fmla="*/ 202314 h 591270"/>
                <a:gd name="connsiteX3" fmla="*/ 591270 w 591270"/>
                <a:gd name="connsiteY3" fmla="*/ 388956 h 591270"/>
                <a:gd name="connsiteX4" fmla="*/ 388956 w 591270"/>
                <a:gd name="connsiteY4" fmla="*/ 591270 h 591270"/>
                <a:gd name="connsiteX5" fmla="*/ 202314 w 591270"/>
                <a:gd name="connsiteY5" fmla="*/ 591270 h 591270"/>
                <a:gd name="connsiteX6" fmla="*/ 0 w 591270"/>
                <a:gd name="connsiteY6" fmla="*/ 388956 h 591270"/>
                <a:gd name="connsiteX7" fmla="*/ 0 w 591270"/>
                <a:gd name="connsiteY7" fmla="*/ 202314 h 591270"/>
                <a:gd name="connsiteX8" fmla="*/ 202314 w 591270"/>
                <a:gd name="connsiteY8" fmla="*/ 0 h 5912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1270" h="591270">
                  <a:moveTo>
                    <a:pt x="202314" y="0"/>
                  </a:moveTo>
                  <a:lnTo>
                    <a:pt x="388956" y="0"/>
                  </a:lnTo>
                  <a:cubicBezTo>
                    <a:pt x="500691" y="0"/>
                    <a:pt x="591270" y="90580"/>
                    <a:pt x="591270" y="202314"/>
                  </a:cubicBezTo>
                  <a:lnTo>
                    <a:pt x="591270" y="388956"/>
                  </a:lnTo>
                  <a:cubicBezTo>
                    <a:pt x="591270" y="500691"/>
                    <a:pt x="500691" y="591270"/>
                    <a:pt x="388956" y="591270"/>
                  </a:cubicBezTo>
                  <a:lnTo>
                    <a:pt x="202314" y="591270"/>
                  </a:lnTo>
                  <a:cubicBezTo>
                    <a:pt x="90580" y="591270"/>
                    <a:pt x="0" y="500691"/>
                    <a:pt x="0" y="388956"/>
                  </a:cubicBezTo>
                  <a:lnTo>
                    <a:pt x="0" y="202314"/>
                  </a:lnTo>
                  <a:cubicBezTo>
                    <a:pt x="0" y="90580"/>
                    <a:pt x="90580" y="0"/>
                    <a:pt x="202314" y="0"/>
                  </a:cubicBezTo>
                </a:path>
              </a:pathLst>
            </a:custGeom>
            <a:solidFill>
              <a:srgbClr val="C2E0A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4" name="Graphic 89">
              <a:extLst>
                <a:ext uri="{FF2B5EF4-FFF2-40B4-BE49-F238E27FC236}">
                  <a16:creationId xmlns:a16="http://schemas.microsoft.com/office/drawing/2014/main" id="{7B87F06A-72DD-4FBA-990E-2A554572B884}"/>
                </a:ext>
              </a:extLst>
            </p:cNvPr>
            <p:cNvSpPr/>
            <p:nvPr/>
          </p:nvSpPr>
          <p:spPr>
            <a:xfrm>
              <a:off x="1164096" y="1791695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5" name="Graphic 89">
              <a:extLst>
                <a:ext uri="{FF2B5EF4-FFF2-40B4-BE49-F238E27FC236}">
                  <a16:creationId xmlns:a16="http://schemas.microsoft.com/office/drawing/2014/main" id="{F497AD38-7556-49D3-BA0B-2C539AB8DFA2}"/>
                </a:ext>
              </a:extLst>
            </p:cNvPr>
            <p:cNvSpPr/>
            <p:nvPr/>
          </p:nvSpPr>
          <p:spPr>
            <a:xfrm>
              <a:off x="1164096" y="1348821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6" name="Graphic 89">
              <a:extLst>
                <a:ext uri="{FF2B5EF4-FFF2-40B4-BE49-F238E27FC236}">
                  <a16:creationId xmlns:a16="http://schemas.microsoft.com/office/drawing/2014/main" id="{A30ABB78-D920-4176-9A38-9DF9FCCC9748}"/>
                </a:ext>
              </a:extLst>
            </p:cNvPr>
            <p:cNvSpPr/>
            <p:nvPr/>
          </p:nvSpPr>
          <p:spPr>
            <a:xfrm>
              <a:off x="1383823" y="1570225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7" name="Graphic 89">
              <a:extLst>
                <a:ext uri="{FF2B5EF4-FFF2-40B4-BE49-F238E27FC236}">
                  <a16:creationId xmlns:a16="http://schemas.microsoft.com/office/drawing/2014/main" id="{C52C78E2-149F-423E-9256-8D7A44223D92}"/>
                </a:ext>
              </a:extLst>
            </p:cNvPr>
            <p:cNvSpPr/>
            <p:nvPr/>
          </p:nvSpPr>
          <p:spPr>
            <a:xfrm>
              <a:off x="941150" y="1570225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8" name="Graphic 89">
              <a:extLst>
                <a:ext uri="{FF2B5EF4-FFF2-40B4-BE49-F238E27FC236}">
                  <a16:creationId xmlns:a16="http://schemas.microsoft.com/office/drawing/2014/main" id="{AAFD7F38-F92B-4842-99C4-E9741B0FFDE8}"/>
                </a:ext>
              </a:extLst>
            </p:cNvPr>
            <p:cNvSpPr/>
            <p:nvPr/>
          </p:nvSpPr>
          <p:spPr>
            <a:xfrm>
              <a:off x="979215" y="1387267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9" name="Graphic 89">
              <a:extLst>
                <a:ext uri="{FF2B5EF4-FFF2-40B4-BE49-F238E27FC236}">
                  <a16:creationId xmlns:a16="http://schemas.microsoft.com/office/drawing/2014/main" id="{836172A1-B197-40C7-8DC2-FD0114D6B59A}"/>
                </a:ext>
              </a:extLst>
            </p:cNvPr>
            <p:cNvSpPr/>
            <p:nvPr/>
          </p:nvSpPr>
          <p:spPr>
            <a:xfrm>
              <a:off x="1345359" y="1753409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0" name="Graphic 89">
              <a:extLst>
                <a:ext uri="{FF2B5EF4-FFF2-40B4-BE49-F238E27FC236}">
                  <a16:creationId xmlns:a16="http://schemas.microsoft.com/office/drawing/2014/main" id="{FEE44115-95A9-484F-A16E-164302977A71}"/>
                </a:ext>
              </a:extLst>
            </p:cNvPr>
            <p:cNvSpPr/>
            <p:nvPr/>
          </p:nvSpPr>
          <p:spPr>
            <a:xfrm>
              <a:off x="979109" y="1752943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1" name="Graphic 89">
              <a:extLst>
                <a:ext uri="{FF2B5EF4-FFF2-40B4-BE49-F238E27FC236}">
                  <a16:creationId xmlns:a16="http://schemas.microsoft.com/office/drawing/2014/main" id="{75A4EC31-02DD-43BA-A0DF-9E0DD705F309}"/>
                </a:ext>
              </a:extLst>
            </p:cNvPr>
            <p:cNvSpPr/>
            <p:nvPr/>
          </p:nvSpPr>
          <p:spPr>
            <a:xfrm>
              <a:off x="1345436" y="1386617"/>
              <a:ext cx="23190" cy="23190"/>
            </a:xfrm>
            <a:custGeom>
              <a:avLst/>
              <a:gdLst>
                <a:gd name="connsiteX0" fmla="*/ 23191 w 23190"/>
                <a:gd name="connsiteY0" fmla="*/ 11595 h 23190"/>
                <a:gd name="connsiteX1" fmla="*/ 11595 w 23190"/>
                <a:gd name="connsiteY1" fmla="*/ 23191 h 23190"/>
                <a:gd name="connsiteX2" fmla="*/ 0 w 23190"/>
                <a:gd name="connsiteY2" fmla="*/ 11595 h 23190"/>
                <a:gd name="connsiteX3" fmla="*/ 11595 w 23190"/>
                <a:gd name="connsiteY3" fmla="*/ 0 h 23190"/>
                <a:gd name="connsiteX4" fmla="*/ 23191 w 23190"/>
                <a:gd name="connsiteY4" fmla="*/ 11595 h 23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3190" h="23190">
                  <a:moveTo>
                    <a:pt x="23191" y="11595"/>
                  </a:moveTo>
                  <a:cubicBezTo>
                    <a:pt x="23191" y="17999"/>
                    <a:pt x="17999" y="23191"/>
                    <a:pt x="11595" y="23191"/>
                  </a:cubicBezTo>
                  <a:cubicBezTo>
                    <a:pt x="5192" y="23191"/>
                    <a:pt x="0" y="17999"/>
                    <a:pt x="0" y="11595"/>
                  </a:cubicBezTo>
                  <a:cubicBezTo>
                    <a:pt x="0" y="5192"/>
                    <a:pt x="5192" y="0"/>
                    <a:pt x="11595" y="0"/>
                  </a:cubicBezTo>
                  <a:cubicBezTo>
                    <a:pt x="17999" y="0"/>
                    <a:pt x="23191" y="5192"/>
                    <a:pt x="23191" y="11595"/>
                  </a:cubicBezTo>
                </a:path>
              </a:pathLst>
            </a:custGeom>
            <a:solidFill>
              <a:srgbClr val="DEEED4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2" name="Graphic 89">
              <a:extLst>
                <a:ext uri="{FF2B5EF4-FFF2-40B4-BE49-F238E27FC236}">
                  <a16:creationId xmlns:a16="http://schemas.microsoft.com/office/drawing/2014/main" id="{3C4D5CD1-2C7E-4EF5-A690-81A74FFA8E2A}"/>
                </a:ext>
              </a:extLst>
            </p:cNvPr>
            <p:cNvSpPr/>
            <p:nvPr/>
          </p:nvSpPr>
          <p:spPr>
            <a:xfrm>
              <a:off x="1026934" y="1434117"/>
              <a:ext cx="296153" cy="296153"/>
            </a:xfrm>
            <a:custGeom>
              <a:avLst/>
              <a:gdLst>
                <a:gd name="connsiteX0" fmla="*/ 59718 w 296153"/>
                <a:gd name="connsiteY0" fmla="*/ 0 h 296153"/>
                <a:gd name="connsiteX1" fmla="*/ 236436 w 296153"/>
                <a:gd name="connsiteY1" fmla="*/ 0 h 296153"/>
                <a:gd name="connsiteX2" fmla="*/ 296153 w 296153"/>
                <a:gd name="connsiteY2" fmla="*/ 59718 h 296153"/>
                <a:gd name="connsiteX3" fmla="*/ 296153 w 296153"/>
                <a:gd name="connsiteY3" fmla="*/ 236436 h 296153"/>
                <a:gd name="connsiteX4" fmla="*/ 236436 w 296153"/>
                <a:gd name="connsiteY4" fmla="*/ 296153 h 296153"/>
                <a:gd name="connsiteX5" fmla="*/ 59718 w 296153"/>
                <a:gd name="connsiteY5" fmla="*/ 296153 h 296153"/>
                <a:gd name="connsiteX6" fmla="*/ 0 w 296153"/>
                <a:gd name="connsiteY6" fmla="*/ 236436 h 296153"/>
                <a:gd name="connsiteX7" fmla="*/ 0 w 296153"/>
                <a:gd name="connsiteY7" fmla="*/ 59718 h 296153"/>
                <a:gd name="connsiteX8" fmla="*/ 59718 w 296153"/>
                <a:gd name="connsiteY8" fmla="*/ 0 h 296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153" h="296153">
                  <a:moveTo>
                    <a:pt x="59718" y="0"/>
                  </a:moveTo>
                  <a:lnTo>
                    <a:pt x="236436" y="0"/>
                  </a:lnTo>
                  <a:cubicBezTo>
                    <a:pt x="269417" y="0"/>
                    <a:pt x="296153" y="26736"/>
                    <a:pt x="296153" y="59718"/>
                  </a:cubicBezTo>
                  <a:lnTo>
                    <a:pt x="296153" y="236436"/>
                  </a:lnTo>
                  <a:cubicBezTo>
                    <a:pt x="296153" y="269417"/>
                    <a:pt x="269417" y="296153"/>
                    <a:pt x="236436" y="296153"/>
                  </a:cubicBezTo>
                  <a:lnTo>
                    <a:pt x="59718" y="296153"/>
                  </a:lnTo>
                  <a:cubicBezTo>
                    <a:pt x="26736" y="296153"/>
                    <a:pt x="0" y="269417"/>
                    <a:pt x="0" y="236436"/>
                  </a:cubicBezTo>
                  <a:lnTo>
                    <a:pt x="0" y="59718"/>
                  </a:lnTo>
                  <a:cubicBezTo>
                    <a:pt x="-2" y="26736"/>
                    <a:pt x="26736" y="0"/>
                    <a:pt x="59718" y="0"/>
                  </a:cubicBezTo>
                  <a:close/>
                </a:path>
              </a:pathLst>
            </a:custGeom>
            <a:solidFill>
              <a:srgbClr val="6ABD46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3" name="Graphic 89">
              <a:extLst>
                <a:ext uri="{FF2B5EF4-FFF2-40B4-BE49-F238E27FC236}">
                  <a16:creationId xmlns:a16="http://schemas.microsoft.com/office/drawing/2014/main" id="{493084EF-9BEC-46F4-B468-8F625DBAF5A8}"/>
                </a:ext>
              </a:extLst>
            </p:cNvPr>
            <p:cNvGrpSpPr/>
            <p:nvPr/>
          </p:nvGrpSpPr>
          <p:grpSpPr>
            <a:xfrm>
              <a:off x="1103243" y="1460412"/>
              <a:ext cx="143842" cy="243875"/>
              <a:chOff x="1103243" y="1460412"/>
              <a:chExt cx="143842" cy="243875"/>
            </a:xfrm>
            <a:solidFill>
              <a:srgbClr val="FFFFFF"/>
            </a:solidFill>
          </p:grpSpPr>
          <p:sp>
            <p:nvSpPr>
              <p:cNvPr id="204" name="Graphic 89">
                <a:extLst>
                  <a:ext uri="{FF2B5EF4-FFF2-40B4-BE49-F238E27FC236}">
                    <a16:creationId xmlns:a16="http://schemas.microsoft.com/office/drawing/2014/main" id="{7A35D3FB-29E5-456F-B491-983D4651D8E4}"/>
                  </a:ext>
                </a:extLst>
              </p:cNvPr>
              <p:cNvSpPr/>
              <p:nvPr/>
            </p:nvSpPr>
            <p:spPr>
              <a:xfrm>
                <a:off x="1103243" y="1460412"/>
                <a:ext cx="143842" cy="243875"/>
              </a:xfrm>
              <a:custGeom>
                <a:avLst/>
                <a:gdLst>
                  <a:gd name="connsiteX0" fmla="*/ 127134 w 143842"/>
                  <a:gd name="connsiteY0" fmla="*/ 0 h 243875"/>
                  <a:gd name="connsiteX1" fmla="*/ 16708 w 143842"/>
                  <a:gd name="connsiteY1" fmla="*/ 0 h 243875"/>
                  <a:gd name="connsiteX2" fmla="*/ 0 w 143842"/>
                  <a:gd name="connsiteY2" fmla="*/ 16708 h 243875"/>
                  <a:gd name="connsiteX3" fmla="*/ 0 w 143842"/>
                  <a:gd name="connsiteY3" fmla="*/ 227167 h 243875"/>
                  <a:gd name="connsiteX4" fmla="*/ 16708 w 143842"/>
                  <a:gd name="connsiteY4" fmla="*/ 243875 h 243875"/>
                  <a:gd name="connsiteX5" fmla="*/ 127134 w 143842"/>
                  <a:gd name="connsiteY5" fmla="*/ 243875 h 243875"/>
                  <a:gd name="connsiteX6" fmla="*/ 143842 w 143842"/>
                  <a:gd name="connsiteY6" fmla="*/ 227167 h 243875"/>
                  <a:gd name="connsiteX7" fmla="*/ 143842 w 143842"/>
                  <a:gd name="connsiteY7" fmla="*/ 16708 h 243875"/>
                  <a:gd name="connsiteX8" fmla="*/ 127134 w 143842"/>
                  <a:gd name="connsiteY8" fmla="*/ 0 h 243875"/>
                  <a:gd name="connsiteX9" fmla="*/ 16708 w 143842"/>
                  <a:gd name="connsiteY9" fmla="*/ 10811 h 243875"/>
                  <a:gd name="connsiteX10" fmla="*/ 127134 w 143842"/>
                  <a:gd name="connsiteY10" fmla="*/ 10811 h 243875"/>
                  <a:gd name="connsiteX11" fmla="*/ 133031 w 143842"/>
                  <a:gd name="connsiteY11" fmla="*/ 16708 h 243875"/>
                  <a:gd name="connsiteX12" fmla="*/ 133031 w 143842"/>
                  <a:gd name="connsiteY12" fmla="*/ 59587 h 243875"/>
                  <a:gd name="connsiteX13" fmla="*/ 10809 w 143842"/>
                  <a:gd name="connsiteY13" fmla="*/ 59587 h 243875"/>
                  <a:gd name="connsiteX14" fmla="*/ 10809 w 143842"/>
                  <a:gd name="connsiteY14" fmla="*/ 16708 h 243875"/>
                  <a:gd name="connsiteX15" fmla="*/ 16708 w 143842"/>
                  <a:gd name="connsiteY15" fmla="*/ 10811 h 243875"/>
                  <a:gd name="connsiteX16" fmla="*/ 127134 w 143842"/>
                  <a:gd name="connsiteY16" fmla="*/ 233066 h 243875"/>
                  <a:gd name="connsiteX17" fmla="*/ 16708 w 143842"/>
                  <a:gd name="connsiteY17" fmla="*/ 233066 h 243875"/>
                  <a:gd name="connsiteX18" fmla="*/ 10811 w 143842"/>
                  <a:gd name="connsiteY18" fmla="*/ 227169 h 243875"/>
                  <a:gd name="connsiteX19" fmla="*/ 10811 w 143842"/>
                  <a:gd name="connsiteY19" fmla="*/ 70401 h 243875"/>
                  <a:gd name="connsiteX20" fmla="*/ 133033 w 143842"/>
                  <a:gd name="connsiteY20" fmla="*/ 70401 h 243875"/>
                  <a:gd name="connsiteX21" fmla="*/ 133033 w 143842"/>
                  <a:gd name="connsiteY21" fmla="*/ 227169 h 243875"/>
                  <a:gd name="connsiteX22" fmla="*/ 127134 w 143842"/>
                  <a:gd name="connsiteY22" fmla="*/ 233066 h 2438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43842" h="243875">
                    <a:moveTo>
                      <a:pt x="127134" y="0"/>
                    </a:moveTo>
                    <a:lnTo>
                      <a:pt x="16708" y="0"/>
                    </a:lnTo>
                    <a:cubicBezTo>
                      <a:pt x="7494" y="0"/>
                      <a:pt x="0" y="7496"/>
                      <a:pt x="0" y="16708"/>
                    </a:cubicBezTo>
                    <a:lnTo>
                      <a:pt x="0" y="227167"/>
                    </a:lnTo>
                    <a:cubicBezTo>
                      <a:pt x="0" y="236382"/>
                      <a:pt x="7496" y="243875"/>
                      <a:pt x="16708" y="243875"/>
                    </a:cubicBezTo>
                    <a:lnTo>
                      <a:pt x="127134" y="243875"/>
                    </a:lnTo>
                    <a:cubicBezTo>
                      <a:pt x="136348" y="243875"/>
                      <a:pt x="143842" y="236379"/>
                      <a:pt x="143842" y="227167"/>
                    </a:cubicBezTo>
                    <a:lnTo>
                      <a:pt x="143842" y="16708"/>
                    </a:lnTo>
                    <a:cubicBezTo>
                      <a:pt x="143842" y="7496"/>
                      <a:pt x="136346" y="0"/>
                      <a:pt x="127134" y="0"/>
                    </a:cubicBezTo>
                    <a:close/>
                    <a:moveTo>
                      <a:pt x="16708" y="10811"/>
                    </a:moveTo>
                    <a:lnTo>
                      <a:pt x="127134" y="10811"/>
                    </a:lnTo>
                    <a:cubicBezTo>
                      <a:pt x="130386" y="10811"/>
                      <a:pt x="133031" y="13458"/>
                      <a:pt x="133031" y="16708"/>
                    </a:cubicBezTo>
                    <a:lnTo>
                      <a:pt x="133031" y="59587"/>
                    </a:lnTo>
                    <a:lnTo>
                      <a:pt x="10809" y="59587"/>
                    </a:lnTo>
                    <a:lnTo>
                      <a:pt x="10809" y="16708"/>
                    </a:lnTo>
                    <a:cubicBezTo>
                      <a:pt x="10811" y="13458"/>
                      <a:pt x="13456" y="10811"/>
                      <a:pt x="16708" y="10811"/>
                    </a:cubicBezTo>
                    <a:close/>
                    <a:moveTo>
                      <a:pt x="127134" y="233066"/>
                    </a:moveTo>
                    <a:lnTo>
                      <a:pt x="16708" y="233066"/>
                    </a:lnTo>
                    <a:cubicBezTo>
                      <a:pt x="13456" y="233066"/>
                      <a:pt x="10811" y="230419"/>
                      <a:pt x="10811" y="227169"/>
                    </a:cubicBezTo>
                    <a:lnTo>
                      <a:pt x="10811" y="70401"/>
                    </a:lnTo>
                    <a:lnTo>
                      <a:pt x="133033" y="70401"/>
                    </a:lnTo>
                    <a:lnTo>
                      <a:pt x="133033" y="227169"/>
                    </a:lnTo>
                    <a:cubicBezTo>
                      <a:pt x="133031" y="230419"/>
                      <a:pt x="130386" y="233066"/>
                      <a:pt x="127134" y="23306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5" name="Graphic 89">
                <a:extLst>
                  <a:ext uri="{FF2B5EF4-FFF2-40B4-BE49-F238E27FC236}">
                    <a16:creationId xmlns:a16="http://schemas.microsoft.com/office/drawing/2014/main" id="{01D619C7-7526-4CDF-A0A2-FAA186EE78D6}"/>
                  </a:ext>
                </a:extLst>
              </p:cNvPr>
              <p:cNvSpPr/>
              <p:nvPr/>
            </p:nvSpPr>
            <p:spPr>
              <a:xfrm>
                <a:off x="1160382" y="1548955"/>
                <a:ext cx="29562" cy="28648"/>
              </a:xfrm>
              <a:custGeom>
                <a:avLst/>
                <a:gdLst>
                  <a:gd name="connsiteX0" fmla="*/ 19864 w 29562"/>
                  <a:gd name="connsiteY0" fmla="*/ 0 h 28648"/>
                  <a:gd name="connsiteX1" fmla="*/ 19864 w 29562"/>
                  <a:gd name="connsiteY1" fmla="*/ 14327 h 28648"/>
                  <a:gd name="connsiteX2" fmla="*/ 9701 w 29562"/>
                  <a:gd name="connsiteY2" fmla="*/ 14327 h 28648"/>
                  <a:gd name="connsiteX3" fmla="*/ 9701 w 29562"/>
                  <a:gd name="connsiteY3" fmla="*/ 0 h 28648"/>
                  <a:gd name="connsiteX4" fmla="*/ 0 w 29562"/>
                  <a:gd name="connsiteY4" fmla="*/ 13866 h 28648"/>
                  <a:gd name="connsiteX5" fmla="*/ 14780 w 29562"/>
                  <a:gd name="connsiteY5" fmla="*/ 28648 h 28648"/>
                  <a:gd name="connsiteX6" fmla="*/ 29563 w 29562"/>
                  <a:gd name="connsiteY6" fmla="*/ 13866 h 28648"/>
                  <a:gd name="connsiteX7" fmla="*/ 19864 w 29562"/>
                  <a:gd name="connsiteY7" fmla="*/ 0 h 286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9562" h="28648">
                    <a:moveTo>
                      <a:pt x="19864" y="0"/>
                    </a:moveTo>
                    <a:lnTo>
                      <a:pt x="19864" y="14327"/>
                    </a:lnTo>
                    <a:lnTo>
                      <a:pt x="9701" y="14327"/>
                    </a:lnTo>
                    <a:lnTo>
                      <a:pt x="9701" y="0"/>
                    </a:lnTo>
                    <a:cubicBezTo>
                      <a:pt x="4045" y="2074"/>
                      <a:pt x="0" y="7491"/>
                      <a:pt x="0" y="13866"/>
                    </a:cubicBezTo>
                    <a:cubicBezTo>
                      <a:pt x="0" y="22028"/>
                      <a:pt x="6618" y="28648"/>
                      <a:pt x="14780" y="28648"/>
                    </a:cubicBezTo>
                    <a:cubicBezTo>
                      <a:pt x="22943" y="28648"/>
                      <a:pt x="29563" y="22031"/>
                      <a:pt x="29563" y="13866"/>
                    </a:cubicBezTo>
                    <a:cubicBezTo>
                      <a:pt x="29565" y="7489"/>
                      <a:pt x="25520" y="2074"/>
                      <a:pt x="1986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06" name="Graphic 109">
            <a:extLst>
              <a:ext uri="{FF2B5EF4-FFF2-40B4-BE49-F238E27FC236}">
                <a16:creationId xmlns:a16="http://schemas.microsoft.com/office/drawing/2014/main" id="{12F1C366-3EB4-4981-864F-7019B8B8A0B4}"/>
              </a:ext>
            </a:extLst>
          </p:cNvPr>
          <p:cNvGrpSpPr/>
          <p:nvPr/>
        </p:nvGrpSpPr>
        <p:grpSpPr>
          <a:xfrm>
            <a:off x="1001937" y="2393709"/>
            <a:ext cx="332328" cy="287803"/>
            <a:chOff x="1001937" y="2393709"/>
            <a:chExt cx="332328" cy="287803"/>
          </a:xfrm>
        </p:grpSpPr>
        <p:sp>
          <p:nvSpPr>
            <p:cNvPr id="207" name="Graphic 109">
              <a:extLst>
                <a:ext uri="{FF2B5EF4-FFF2-40B4-BE49-F238E27FC236}">
                  <a16:creationId xmlns:a16="http://schemas.microsoft.com/office/drawing/2014/main" id="{29909F68-AF90-4E85-ADAE-E2479B7BECC5}"/>
                </a:ext>
              </a:extLst>
            </p:cNvPr>
            <p:cNvSpPr/>
            <p:nvPr/>
          </p:nvSpPr>
          <p:spPr>
            <a:xfrm>
              <a:off x="1001937" y="2393709"/>
              <a:ext cx="332328" cy="287803"/>
            </a:xfrm>
            <a:custGeom>
              <a:avLst/>
              <a:gdLst>
                <a:gd name="connsiteX0" fmla="*/ 249245 w 332328"/>
                <a:gd name="connsiteY0" fmla="*/ 287804 h 287803"/>
                <a:gd name="connsiteX1" fmla="*/ 332328 w 332328"/>
                <a:gd name="connsiteY1" fmla="*/ 143902 h 287803"/>
                <a:gd name="connsiteX2" fmla="*/ 249245 w 332328"/>
                <a:gd name="connsiteY2" fmla="*/ 0 h 287803"/>
                <a:gd name="connsiteX3" fmla="*/ 83082 w 332328"/>
                <a:gd name="connsiteY3" fmla="*/ 0 h 287803"/>
                <a:gd name="connsiteX4" fmla="*/ 0 w 332328"/>
                <a:gd name="connsiteY4" fmla="*/ 143902 h 287803"/>
                <a:gd name="connsiteX5" fmla="*/ 83082 w 332328"/>
                <a:gd name="connsiteY5" fmla="*/ 287804 h 28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328" h="287803">
                  <a:moveTo>
                    <a:pt x="249245" y="287804"/>
                  </a:moveTo>
                  <a:lnTo>
                    <a:pt x="332328" y="143902"/>
                  </a:lnTo>
                  <a:lnTo>
                    <a:pt x="249245" y="0"/>
                  </a:lnTo>
                  <a:lnTo>
                    <a:pt x="83082" y="0"/>
                  </a:lnTo>
                  <a:lnTo>
                    <a:pt x="0" y="143902"/>
                  </a:lnTo>
                  <a:lnTo>
                    <a:pt x="83082" y="287804"/>
                  </a:lnTo>
                  <a:close/>
                </a:path>
              </a:pathLst>
            </a:custGeom>
            <a:solidFill>
              <a:srgbClr val="A1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8" name="Graphic 109">
              <a:extLst>
                <a:ext uri="{FF2B5EF4-FFF2-40B4-BE49-F238E27FC236}">
                  <a16:creationId xmlns:a16="http://schemas.microsoft.com/office/drawing/2014/main" id="{6944265B-5BB2-47C7-AF9F-DF06F0C30688}"/>
                </a:ext>
              </a:extLst>
            </p:cNvPr>
            <p:cNvGrpSpPr/>
            <p:nvPr/>
          </p:nvGrpSpPr>
          <p:grpSpPr>
            <a:xfrm>
              <a:off x="1098677" y="2418601"/>
              <a:ext cx="139761" cy="236954"/>
              <a:chOff x="1098677" y="2418601"/>
              <a:chExt cx="139761" cy="236954"/>
            </a:xfrm>
            <a:solidFill>
              <a:srgbClr val="FFFFFF"/>
            </a:solidFill>
          </p:grpSpPr>
          <p:sp>
            <p:nvSpPr>
              <p:cNvPr id="209" name="Graphic 109">
                <a:extLst>
                  <a:ext uri="{FF2B5EF4-FFF2-40B4-BE49-F238E27FC236}">
                    <a16:creationId xmlns:a16="http://schemas.microsoft.com/office/drawing/2014/main" id="{E0D85799-8174-4EE3-B4EC-8B96C589D288}"/>
                  </a:ext>
                </a:extLst>
              </p:cNvPr>
              <p:cNvSpPr/>
              <p:nvPr/>
            </p:nvSpPr>
            <p:spPr>
              <a:xfrm>
                <a:off x="1098677" y="2418601"/>
                <a:ext cx="139761" cy="236954"/>
              </a:xfrm>
              <a:custGeom>
                <a:avLst/>
                <a:gdLst>
                  <a:gd name="connsiteX0" fmla="*/ 123527 w 139761"/>
                  <a:gd name="connsiteY0" fmla="*/ 0 h 236954"/>
                  <a:gd name="connsiteX1" fmla="*/ 16234 w 139761"/>
                  <a:gd name="connsiteY1" fmla="*/ 0 h 236954"/>
                  <a:gd name="connsiteX2" fmla="*/ 0 w 139761"/>
                  <a:gd name="connsiteY2" fmla="*/ 16234 h 236954"/>
                  <a:gd name="connsiteX3" fmla="*/ 0 w 139761"/>
                  <a:gd name="connsiteY3" fmla="*/ 220720 h 236954"/>
                  <a:gd name="connsiteX4" fmla="*/ 16234 w 139761"/>
                  <a:gd name="connsiteY4" fmla="*/ 236954 h 236954"/>
                  <a:gd name="connsiteX5" fmla="*/ 123527 w 139761"/>
                  <a:gd name="connsiteY5" fmla="*/ 236954 h 236954"/>
                  <a:gd name="connsiteX6" fmla="*/ 139761 w 139761"/>
                  <a:gd name="connsiteY6" fmla="*/ 220720 h 236954"/>
                  <a:gd name="connsiteX7" fmla="*/ 139761 w 139761"/>
                  <a:gd name="connsiteY7" fmla="*/ 16234 h 236954"/>
                  <a:gd name="connsiteX8" fmla="*/ 123527 w 139761"/>
                  <a:gd name="connsiteY8" fmla="*/ 0 h 236954"/>
                  <a:gd name="connsiteX9" fmla="*/ 16234 w 139761"/>
                  <a:gd name="connsiteY9" fmla="*/ 10505 h 236954"/>
                  <a:gd name="connsiteX10" fmla="*/ 123527 w 139761"/>
                  <a:gd name="connsiteY10" fmla="*/ 10505 h 236954"/>
                  <a:gd name="connsiteX11" fmla="*/ 129256 w 139761"/>
                  <a:gd name="connsiteY11" fmla="*/ 16234 h 236954"/>
                  <a:gd name="connsiteX12" fmla="*/ 129256 w 139761"/>
                  <a:gd name="connsiteY12" fmla="*/ 57896 h 236954"/>
                  <a:gd name="connsiteX13" fmla="*/ 10503 w 139761"/>
                  <a:gd name="connsiteY13" fmla="*/ 57896 h 236954"/>
                  <a:gd name="connsiteX14" fmla="*/ 10503 w 139761"/>
                  <a:gd name="connsiteY14" fmla="*/ 16234 h 236954"/>
                  <a:gd name="connsiteX15" fmla="*/ 16234 w 139761"/>
                  <a:gd name="connsiteY15" fmla="*/ 10505 h 236954"/>
                  <a:gd name="connsiteX16" fmla="*/ 123527 w 139761"/>
                  <a:gd name="connsiteY16" fmla="*/ 226451 h 236954"/>
                  <a:gd name="connsiteX17" fmla="*/ 16234 w 139761"/>
                  <a:gd name="connsiteY17" fmla="*/ 226451 h 236954"/>
                  <a:gd name="connsiteX18" fmla="*/ 10505 w 139761"/>
                  <a:gd name="connsiteY18" fmla="*/ 220722 h 236954"/>
                  <a:gd name="connsiteX19" fmla="*/ 10505 w 139761"/>
                  <a:gd name="connsiteY19" fmla="*/ 68401 h 236954"/>
                  <a:gd name="connsiteX20" fmla="*/ 129259 w 139761"/>
                  <a:gd name="connsiteY20" fmla="*/ 68401 h 236954"/>
                  <a:gd name="connsiteX21" fmla="*/ 129259 w 139761"/>
                  <a:gd name="connsiteY21" fmla="*/ 220722 h 236954"/>
                  <a:gd name="connsiteX22" fmla="*/ 123527 w 139761"/>
                  <a:gd name="connsiteY22" fmla="*/ 226451 h 236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39761" h="236954">
                    <a:moveTo>
                      <a:pt x="123527" y="0"/>
                    </a:moveTo>
                    <a:lnTo>
                      <a:pt x="16234" y="0"/>
                    </a:lnTo>
                    <a:cubicBezTo>
                      <a:pt x="7281" y="0"/>
                      <a:pt x="0" y="7283"/>
                      <a:pt x="0" y="16234"/>
                    </a:cubicBezTo>
                    <a:lnTo>
                      <a:pt x="0" y="220720"/>
                    </a:lnTo>
                    <a:cubicBezTo>
                      <a:pt x="0" y="229673"/>
                      <a:pt x="7283" y="236954"/>
                      <a:pt x="16234" y="236954"/>
                    </a:cubicBezTo>
                    <a:lnTo>
                      <a:pt x="123527" y="236954"/>
                    </a:lnTo>
                    <a:cubicBezTo>
                      <a:pt x="132480" y="236954"/>
                      <a:pt x="139761" y="229671"/>
                      <a:pt x="139761" y="220720"/>
                    </a:cubicBezTo>
                    <a:lnTo>
                      <a:pt x="139761" y="16234"/>
                    </a:lnTo>
                    <a:cubicBezTo>
                      <a:pt x="139761" y="7283"/>
                      <a:pt x="132480" y="0"/>
                      <a:pt x="123527" y="0"/>
                    </a:cubicBezTo>
                    <a:close/>
                    <a:moveTo>
                      <a:pt x="16234" y="10505"/>
                    </a:moveTo>
                    <a:lnTo>
                      <a:pt x="123527" y="10505"/>
                    </a:lnTo>
                    <a:cubicBezTo>
                      <a:pt x="126687" y="10505"/>
                      <a:pt x="129256" y="13076"/>
                      <a:pt x="129256" y="16234"/>
                    </a:cubicBezTo>
                    <a:lnTo>
                      <a:pt x="129256" y="57896"/>
                    </a:lnTo>
                    <a:lnTo>
                      <a:pt x="10503" y="57896"/>
                    </a:lnTo>
                    <a:lnTo>
                      <a:pt x="10503" y="16234"/>
                    </a:lnTo>
                    <a:cubicBezTo>
                      <a:pt x="10505" y="13074"/>
                      <a:pt x="13074" y="10505"/>
                      <a:pt x="16234" y="10505"/>
                    </a:cubicBezTo>
                    <a:close/>
                    <a:moveTo>
                      <a:pt x="123527" y="226451"/>
                    </a:moveTo>
                    <a:lnTo>
                      <a:pt x="16234" y="226451"/>
                    </a:lnTo>
                    <a:cubicBezTo>
                      <a:pt x="13074" y="226451"/>
                      <a:pt x="10505" y="223880"/>
                      <a:pt x="10505" y="220722"/>
                    </a:cubicBezTo>
                    <a:lnTo>
                      <a:pt x="10505" y="68401"/>
                    </a:lnTo>
                    <a:lnTo>
                      <a:pt x="129259" y="68401"/>
                    </a:lnTo>
                    <a:lnTo>
                      <a:pt x="129259" y="220722"/>
                    </a:lnTo>
                    <a:cubicBezTo>
                      <a:pt x="129256" y="223882"/>
                      <a:pt x="126687" y="226451"/>
                      <a:pt x="123527" y="2264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0" name="Graphic 109">
                <a:extLst>
                  <a:ext uri="{FF2B5EF4-FFF2-40B4-BE49-F238E27FC236}">
                    <a16:creationId xmlns:a16="http://schemas.microsoft.com/office/drawing/2014/main" id="{4D3186CB-B826-40C0-9F08-2337E9163BCB}"/>
                  </a:ext>
                </a:extLst>
              </p:cNvPr>
              <p:cNvSpPr/>
              <p:nvPr/>
            </p:nvSpPr>
            <p:spPr>
              <a:xfrm>
                <a:off x="1154195" y="2504630"/>
                <a:ext cx="28723" cy="27835"/>
              </a:xfrm>
              <a:custGeom>
                <a:avLst/>
                <a:gdLst>
                  <a:gd name="connsiteX0" fmla="*/ 19300 w 28723"/>
                  <a:gd name="connsiteY0" fmla="*/ 0 h 27835"/>
                  <a:gd name="connsiteX1" fmla="*/ 19300 w 28723"/>
                  <a:gd name="connsiteY1" fmla="*/ 13921 h 27835"/>
                  <a:gd name="connsiteX2" fmla="*/ 9426 w 28723"/>
                  <a:gd name="connsiteY2" fmla="*/ 13921 h 27835"/>
                  <a:gd name="connsiteX3" fmla="*/ 9426 w 28723"/>
                  <a:gd name="connsiteY3" fmla="*/ 0 h 27835"/>
                  <a:gd name="connsiteX4" fmla="*/ 0 w 28723"/>
                  <a:gd name="connsiteY4" fmla="*/ 13472 h 27835"/>
                  <a:gd name="connsiteX5" fmla="*/ 14361 w 28723"/>
                  <a:gd name="connsiteY5" fmla="*/ 27835 h 27835"/>
                  <a:gd name="connsiteX6" fmla="*/ 28724 w 28723"/>
                  <a:gd name="connsiteY6" fmla="*/ 13472 h 27835"/>
                  <a:gd name="connsiteX7" fmla="*/ 19300 w 28723"/>
                  <a:gd name="connsiteY7" fmla="*/ 0 h 27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723" h="27835">
                    <a:moveTo>
                      <a:pt x="19300" y="0"/>
                    </a:moveTo>
                    <a:lnTo>
                      <a:pt x="19300" y="13921"/>
                    </a:lnTo>
                    <a:lnTo>
                      <a:pt x="9426" y="13921"/>
                    </a:lnTo>
                    <a:lnTo>
                      <a:pt x="9426" y="0"/>
                    </a:lnTo>
                    <a:cubicBezTo>
                      <a:pt x="3931" y="2016"/>
                      <a:pt x="0" y="7279"/>
                      <a:pt x="0" y="13472"/>
                    </a:cubicBezTo>
                    <a:cubicBezTo>
                      <a:pt x="0" y="21403"/>
                      <a:pt x="6430" y="27835"/>
                      <a:pt x="14361" y="27835"/>
                    </a:cubicBezTo>
                    <a:cubicBezTo>
                      <a:pt x="22292" y="27835"/>
                      <a:pt x="28724" y="21406"/>
                      <a:pt x="28724" y="13472"/>
                    </a:cubicBezTo>
                    <a:cubicBezTo>
                      <a:pt x="28726" y="7279"/>
                      <a:pt x="24796" y="2016"/>
                      <a:pt x="1930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11" name="Graphic 110">
            <a:extLst>
              <a:ext uri="{FF2B5EF4-FFF2-40B4-BE49-F238E27FC236}">
                <a16:creationId xmlns:a16="http://schemas.microsoft.com/office/drawing/2014/main" id="{D74228C2-E105-4D82-8992-36ADB82F0B5D}"/>
              </a:ext>
            </a:extLst>
          </p:cNvPr>
          <p:cNvGrpSpPr/>
          <p:nvPr/>
        </p:nvGrpSpPr>
        <p:grpSpPr>
          <a:xfrm>
            <a:off x="1987333" y="2394105"/>
            <a:ext cx="332327" cy="287803"/>
            <a:chOff x="1987333" y="2394105"/>
            <a:chExt cx="332327" cy="287803"/>
          </a:xfrm>
        </p:grpSpPr>
        <p:sp>
          <p:nvSpPr>
            <p:cNvPr id="212" name="Graphic 110">
              <a:extLst>
                <a:ext uri="{FF2B5EF4-FFF2-40B4-BE49-F238E27FC236}">
                  <a16:creationId xmlns:a16="http://schemas.microsoft.com/office/drawing/2014/main" id="{A6095BA1-156A-4D77-AC71-E6A9F9D4E10F}"/>
                </a:ext>
              </a:extLst>
            </p:cNvPr>
            <p:cNvSpPr/>
            <p:nvPr/>
          </p:nvSpPr>
          <p:spPr>
            <a:xfrm>
              <a:off x="1987333" y="2394105"/>
              <a:ext cx="332327" cy="287803"/>
            </a:xfrm>
            <a:custGeom>
              <a:avLst/>
              <a:gdLst>
                <a:gd name="connsiteX0" fmla="*/ 249246 w 332327"/>
                <a:gd name="connsiteY0" fmla="*/ 287804 h 287803"/>
                <a:gd name="connsiteX1" fmla="*/ 332328 w 332327"/>
                <a:gd name="connsiteY1" fmla="*/ 143902 h 287803"/>
                <a:gd name="connsiteX2" fmla="*/ 249246 w 332327"/>
                <a:gd name="connsiteY2" fmla="*/ 0 h 287803"/>
                <a:gd name="connsiteX3" fmla="*/ 83081 w 332327"/>
                <a:gd name="connsiteY3" fmla="*/ 0 h 287803"/>
                <a:gd name="connsiteX4" fmla="*/ 0 w 332327"/>
                <a:gd name="connsiteY4" fmla="*/ 143902 h 287803"/>
                <a:gd name="connsiteX5" fmla="*/ 83081 w 332327"/>
                <a:gd name="connsiteY5" fmla="*/ 287804 h 28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327" h="287803">
                  <a:moveTo>
                    <a:pt x="249246" y="287804"/>
                  </a:moveTo>
                  <a:lnTo>
                    <a:pt x="332328" y="143902"/>
                  </a:lnTo>
                  <a:lnTo>
                    <a:pt x="249246" y="0"/>
                  </a:lnTo>
                  <a:lnTo>
                    <a:pt x="83081" y="0"/>
                  </a:lnTo>
                  <a:lnTo>
                    <a:pt x="0" y="143902"/>
                  </a:lnTo>
                  <a:lnTo>
                    <a:pt x="83081" y="287804"/>
                  </a:lnTo>
                  <a:close/>
                </a:path>
              </a:pathLst>
            </a:custGeom>
            <a:solidFill>
              <a:srgbClr val="A1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13" name="Graphic 110">
              <a:extLst>
                <a:ext uri="{FF2B5EF4-FFF2-40B4-BE49-F238E27FC236}">
                  <a16:creationId xmlns:a16="http://schemas.microsoft.com/office/drawing/2014/main" id="{0766F836-800E-4B83-B974-3BE57BEB9434}"/>
                </a:ext>
              </a:extLst>
            </p:cNvPr>
            <p:cNvGrpSpPr/>
            <p:nvPr/>
          </p:nvGrpSpPr>
          <p:grpSpPr>
            <a:xfrm>
              <a:off x="2083639" y="2418995"/>
              <a:ext cx="139760" cy="236956"/>
              <a:chOff x="2083639" y="2418995"/>
              <a:chExt cx="139760" cy="236956"/>
            </a:xfrm>
            <a:solidFill>
              <a:srgbClr val="FFFFFF"/>
            </a:solidFill>
          </p:grpSpPr>
          <p:sp>
            <p:nvSpPr>
              <p:cNvPr id="214" name="Graphic 110">
                <a:extLst>
                  <a:ext uri="{FF2B5EF4-FFF2-40B4-BE49-F238E27FC236}">
                    <a16:creationId xmlns:a16="http://schemas.microsoft.com/office/drawing/2014/main" id="{E8B4EA8A-1698-4674-9267-CB221ABC0CD4}"/>
                  </a:ext>
                </a:extLst>
              </p:cNvPr>
              <p:cNvSpPr/>
              <p:nvPr/>
            </p:nvSpPr>
            <p:spPr>
              <a:xfrm>
                <a:off x="2083639" y="2418995"/>
                <a:ext cx="139760" cy="236956"/>
              </a:xfrm>
              <a:custGeom>
                <a:avLst/>
                <a:gdLst>
                  <a:gd name="connsiteX0" fmla="*/ 123527 w 139760"/>
                  <a:gd name="connsiteY0" fmla="*/ 0 h 236956"/>
                  <a:gd name="connsiteX1" fmla="*/ 16234 w 139760"/>
                  <a:gd name="connsiteY1" fmla="*/ 0 h 236956"/>
                  <a:gd name="connsiteX2" fmla="*/ 0 w 139760"/>
                  <a:gd name="connsiteY2" fmla="*/ 16234 h 236956"/>
                  <a:gd name="connsiteX3" fmla="*/ 0 w 139760"/>
                  <a:gd name="connsiteY3" fmla="*/ 220722 h 236956"/>
                  <a:gd name="connsiteX4" fmla="*/ 16234 w 139760"/>
                  <a:gd name="connsiteY4" fmla="*/ 236956 h 236956"/>
                  <a:gd name="connsiteX5" fmla="*/ 123527 w 139760"/>
                  <a:gd name="connsiteY5" fmla="*/ 236956 h 236956"/>
                  <a:gd name="connsiteX6" fmla="*/ 139761 w 139760"/>
                  <a:gd name="connsiteY6" fmla="*/ 220722 h 236956"/>
                  <a:gd name="connsiteX7" fmla="*/ 139761 w 139760"/>
                  <a:gd name="connsiteY7" fmla="*/ 16236 h 236956"/>
                  <a:gd name="connsiteX8" fmla="*/ 123527 w 139760"/>
                  <a:gd name="connsiteY8" fmla="*/ 0 h 236956"/>
                  <a:gd name="connsiteX9" fmla="*/ 16234 w 139760"/>
                  <a:gd name="connsiteY9" fmla="*/ 10505 h 236956"/>
                  <a:gd name="connsiteX10" fmla="*/ 123527 w 139760"/>
                  <a:gd name="connsiteY10" fmla="*/ 10505 h 236956"/>
                  <a:gd name="connsiteX11" fmla="*/ 129256 w 139760"/>
                  <a:gd name="connsiteY11" fmla="*/ 16234 h 236956"/>
                  <a:gd name="connsiteX12" fmla="*/ 129256 w 139760"/>
                  <a:gd name="connsiteY12" fmla="*/ 57896 h 236956"/>
                  <a:gd name="connsiteX13" fmla="*/ 10503 w 139760"/>
                  <a:gd name="connsiteY13" fmla="*/ 57896 h 236956"/>
                  <a:gd name="connsiteX14" fmla="*/ 10503 w 139760"/>
                  <a:gd name="connsiteY14" fmla="*/ 16236 h 236956"/>
                  <a:gd name="connsiteX15" fmla="*/ 16234 w 139760"/>
                  <a:gd name="connsiteY15" fmla="*/ 10505 h 236956"/>
                  <a:gd name="connsiteX16" fmla="*/ 123527 w 139760"/>
                  <a:gd name="connsiteY16" fmla="*/ 226454 h 236956"/>
                  <a:gd name="connsiteX17" fmla="*/ 16234 w 139760"/>
                  <a:gd name="connsiteY17" fmla="*/ 226454 h 236956"/>
                  <a:gd name="connsiteX18" fmla="*/ 10505 w 139760"/>
                  <a:gd name="connsiteY18" fmla="*/ 220724 h 236956"/>
                  <a:gd name="connsiteX19" fmla="*/ 10505 w 139760"/>
                  <a:gd name="connsiteY19" fmla="*/ 68401 h 236956"/>
                  <a:gd name="connsiteX20" fmla="*/ 129258 w 139760"/>
                  <a:gd name="connsiteY20" fmla="*/ 68401 h 236956"/>
                  <a:gd name="connsiteX21" fmla="*/ 129258 w 139760"/>
                  <a:gd name="connsiteY21" fmla="*/ 220722 h 236956"/>
                  <a:gd name="connsiteX22" fmla="*/ 123527 w 139760"/>
                  <a:gd name="connsiteY22" fmla="*/ 226454 h 236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39760" h="236956">
                    <a:moveTo>
                      <a:pt x="123527" y="0"/>
                    </a:moveTo>
                    <a:lnTo>
                      <a:pt x="16234" y="0"/>
                    </a:lnTo>
                    <a:cubicBezTo>
                      <a:pt x="7281" y="0"/>
                      <a:pt x="0" y="7283"/>
                      <a:pt x="0" y="16234"/>
                    </a:cubicBezTo>
                    <a:lnTo>
                      <a:pt x="0" y="220722"/>
                    </a:lnTo>
                    <a:cubicBezTo>
                      <a:pt x="0" y="229675"/>
                      <a:pt x="7283" y="236956"/>
                      <a:pt x="16234" y="236956"/>
                    </a:cubicBezTo>
                    <a:lnTo>
                      <a:pt x="123527" y="236956"/>
                    </a:lnTo>
                    <a:cubicBezTo>
                      <a:pt x="132480" y="236956"/>
                      <a:pt x="139761" y="229673"/>
                      <a:pt x="139761" y="220722"/>
                    </a:cubicBezTo>
                    <a:lnTo>
                      <a:pt x="139761" y="16236"/>
                    </a:lnTo>
                    <a:cubicBezTo>
                      <a:pt x="139761" y="7283"/>
                      <a:pt x="132478" y="0"/>
                      <a:pt x="123527" y="0"/>
                    </a:cubicBezTo>
                    <a:close/>
                    <a:moveTo>
                      <a:pt x="16234" y="10505"/>
                    </a:moveTo>
                    <a:lnTo>
                      <a:pt x="123527" y="10505"/>
                    </a:lnTo>
                    <a:cubicBezTo>
                      <a:pt x="126687" y="10505"/>
                      <a:pt x="129256" y="13076"/>
                      <a:pt x="129256" y="16234"/>
                    </a:cubicBezTo>
                    <a:lnTo>
                      <a:pt x="129256" y="57896"/>
                    </a:lnTo>
                    <a:lnTo>
                      <a:pt x="10503" y="57896"/>
                    </a:lnTo>
                    <a:lnTo>
                      <a:pt x="10503" y="16236"/>
                    </a:lnTo>
                    <a:cubicBezTo>
                      <a:pt x="10503" y="13076"/>
                      <a:pt x="13074" y="10505"/>
                      <a:pt x="16234" y="10505"/>
                    </a:cubicBezTo>
                    <a:close/>
                    <a:moveTo>
                      <a:pt x="123527" y="226454"/>
                    </a:moveTo>
                    <a:lnTo>
                      <a:pt x="16234" y="226454"/>
                    </a:lnTo>
                    <a:cubicBezTo>
                      <a:pt x="13074" y="226454"/>
                      <a:pt x="10505" y="223882"/>
                      <a:pt x="10505" y="220724"/>
                    </a:cubicBezTo>
                    <a:lnTo>
                      <a:pt x="10505" y="68401"/>
                    </a:lnTo>
                    <a:lnTo>
                      <a:pt x="129258" y="68401"/>
                    </a:lnTo>
                    <a:lnTo>
                      <a:pt x="129258" y="220722"/>
                    </a:lnTo>
                    <a:cubicBezTo>
                      <a:pt x="129256" y="223882"/>
                      <a:pt x="126685" y="226454"/>
                      <a:pt x="123527" y="22645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5" name="Graphic 110">
                <a:extLst>
                  <a:ext uri="{FF2B5EF4-FFF2-40B4-BE49-F238E27FC236}">
                    <a16:creationId xmlns:a16="http://schemas.microsoft.com/office/drawing/2014/main" id="{D7AFAECB-45B6-4AB3-A539-FEA1DC6C26CF}"/>
                  </a:ext>
                </a:extLst>
              </p:cNvPr>
              <p:cNvSpPr/>
              <p:nvPr/>
            </p:nvSpPr>
            <p:spPr>
              <a:xfrm>
                <a:off x="2139157" y="2505024"/>
                <a:ext cx="28726" cy="27835"/>
              </a:xfrm>
              <a:custGeom>
                <a:avLst/>
                <a:gdLst>
                  <a:gd name="connsiteX0" fmla="*/ 14363 w 28726"/>
                  <a:gd name="connsiteY0" fmla="*/ 27835 h 27835"/>
                  <a:gd name="connsiteX1" fmla="*/ 28726 w 28726"/>
                  <a:gd name="connsiteY1" fmla="*/ 13472 h 27835"/>
                  <a:gd name="connsiteX2" fmla="*/ 19300 w 28726"/>
                  <a:gd name="connsiteY2" fmla="*/ 0 h 27835"/>
                  <a:gd name="connsiteX3" fmla="*/ 19300 w 28726"/>
                  <a:gd name="connsiteY3" fmla="*/ 13921 h 27835"/>
                  <a:gd name="connsiteX4" fmla="*/ 9426 w 28726"/>
                  <a:gd name="connsiteY4" fmla="*/ 13921 h 27835"/>
                  <a:gd name="connsiteX5" fmla="*/ 9426 w 28726"/>
                  <a:gd name="connsiteY5" fmla="*/ 2 h 27835"/>
                  <a:gd name="connsiteX6" fmla="*/ 0 w 28726"/>
                  <a:gd name="connsiteY6" fmla="*/ 13475 h 27835"/>
                  <a:gd name="connsiteX7" fmla="*/ 14363 w 28726"/>
                  <a:gd name="connsiteY7" fmla="*/ 27835 h 27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726" h="27835">
                    <a:moveTo>
                      <a:pt x="14363" y="27835"/>
                    </a:moveTo>
                    <a:cubicBezTo>
                      <a:pt x="22294" y="27835"/>
                      <a:pt x="28726" y="21406"/>
                      <a:pt x="28726" y="13472"/>
                    </a:cubicBezTo>
                    <a:cubicBezTo>
                      <a:pt x="28726" y="7279"/>
                      <a:pt x="24798" y="2016"/>
                      <a:pt x="19300" y="0"/>
                    </a:cubicBezTo>
                    <a:lnTo>
                      <a:pt x="19300" y="13921"/>
                    </a:lnTo>
                    <a:lnTo>
                      <a:pt x="9426" y="13921"/>
                    </a:lnTo>
                    <a:lnTo>
                      <a:pt x="9426" y="2"/>
                    </a:lnTo>
                    <a:cubicBezTo>
                      <a:pt x="3931" y="2018"/>
                      <a:pt x="0" y="7281"/>
                      <a:pt x="0" y="13475"/>
                    </a:cubicBezTo>
                    <a:cubicBezTo>
                      <a:pt x="0" y="21406"/>
                      <a:pt x="6430" y="27835"/>
                      <a:pt x="14363" y="278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6" name="Graphic 110">
                <a:extLst>
                  <a:ext uri="{FF2B5EF4-FFF2-40B4-BE49-F238E27FC236}">
                    <a16:creationId xmlns:a16="http://schemas.microsoft.com/office/drawing/2014/main" id="{5C124315-002E-43CA-9848-083376A5CD4C}"/>
                  </a:ext>
                </a:extLst>
              </p:cNvPr>
              <p:cNvSpPr/>
              <p:nvPr/>
            </p:nvSpPr>
            <p:spPr>
              <a:xfrm>
                <a:off x="2130834" y="2553127"/>
                <a:ext cx="46419" cy="65059"/>
              </a:xfrm>
              <a:custGeom>
                <a:avLst/>
                <a:gdLst>
                  <a:gd name="connsiteX0" fmla="*/ 45131 w 46419"/>
                  <a:gd name="connsiteY0" fmla="*/ 26411 h 65059"/>
                  <a:gd name="connsiteX1" fmla="*/ 40618 w 46419"/>
                  <a:gd name="connsiteY1" fmla="*/ 26411 h 65059"/>
                  <a:gd name="connsiteX2" fmla="*/ 40618 w 46419"/>
                  <a:gd name="connsiteY2" fmla="*/ 25122 h 65059"/>
                  <a:gd name="connsiteX3" fmla="*/ 40618 w 46419"/>
                  <a:gd name="connsiteY3" fmla="*/ 17392 h 65059"/>
                  <a:gd name="connsiteX4" fmla="*/ 23211 w 46419"/>
                  <a:gd name="connsiteY4" fmla="*/ 0 h 65059"/>
                  <a:gd name="connsiteX5" fmla="*/ 5804 w 46419"/>
                  <a:gd name="connsiteY5" fmla="*/ 17392 h 65059"/>
                  <a:gd name="connsiteX6" fmla="*/ 5804 w 46419"/>
                  <a:gd name="connsiteY6" fmla="*/ 26411 h 65059"/>
                  <a:gd name="connsiteX7" fmla="*/ 646 w 46419"/>
                  <a:gd name="connsiteY7" fmla="*/ 26411 h 65059"/>
                  <a:gd name="connsiteX8" fmla="*/ 0 w 46419"/>
                  <a:gd name="connsiteY8" fmla="*/ 27054 h 65059"/>
                  <a:gd name="connsiteX9" fmla="*/ 0 w 46419"/>
                  <a:gd name="connsiteY9" fmla="*/ 63770 h 65059"/>
                  <a:gd name="connsiteX10" fmla="*/ 646 w 46419"/>
                  <a:gd name="connsiteY10" fmla="*/ 65059 h 65059"/>
                  <a:gd name="connsiteX11" fmla="*/ 5804 w 46419"/>
                  <a:gd name="connsiteY11" fmla="*/ 65059 h 65059"/>
                  <a:gd name="connsiteX12" fmla="*/ 10317 w 46419"/>
                  <a:gd name="connsiteY12" fmla="*/ 65059 h 65059"/>
                  <a:gd name="connsiteX13" fmla="*/ 26435 w 46419"/>
                  <a:gd name="connsiteY13" fmla="*/ 65059 h 65059"/>
                  <a:gd name="connsiteX14" fmla="*/ 27724 w 46419"/>
                  <a:gd name="connsiteY14" fmla="*/ 65059 h 65059"/>
                  <a:gd name="connsiteX15" fmla="*/ 45131 w 46419"/>
                  <a:gd name="connsiteY15" fmla="*/ 65059 h 65059"/>
                  <a:gd name="connsiteX16" fmla="*/ 46420 w 46419"/>
                  <a:gd name="connsiteY16" fmla="*/ 63770 h 65059"/>
                  <a:gd name="connsiteX17" fmla="*/ 46420 w 46419"/>
                  <a:gd name="connsiteY17" fmla="*/ 61194 h 65059"/>
                  <a:gd name="connsiteX18" fmla="*/ 46420 w 46419"/>
                  <a:gd name="connsiteY18" fmla="*/ 57973 h 65059"/>
                  <a:gd name="connsiteX19" fmla="*/ 46420 w 46419"/>
                  <a:gd name="connsiteY19" fmla="*/ 45735 h 65059"/>
                  <a:gd name="connsiteX20" fmla="*/ 46420 w 46419"/>
                  <a:gd name="connsiteY20" fmla="*/ 41870 h 65059"/>
                  <a:gd name="connsiteX21" fmla="*/ 46420 w 46419"/>
                  <a:gd name="connsiteY21" fmla="*/ 37362 h 65059"/>
                  <a:gd name="connsiteX22" fmla="*/ 46420 w 46419"/>
                  <a:gd name="connsiteY22" fmla="*/ 35429 h 65059"/>
                  <a:gd name="connsiteX23" fmla="*/ 46420 w 46419"/>
                  <a:gd name="connsiteY23" fmla="*/ 28343 h 65059"/>
                  <a:gd name="connsiteX24" fmla="*/ 46420 w 46419"/>
                  <a:gd name="connsiteY24" fmla="*/ 27054 h 65059"/>
                  <a:gd name="connsiteX25" fmla="*/ 45131 w 46419"/>
                  <a:gd name="connsiteY25" fmla="*/ 26411 h 65059"/>
                  <a:gd name="connsiteX26" fmla="*/ 25791 w 46419"/>
                  <a:gd name="connsiteY26" fmla="*/ 44446 h 65059"/>
                  <a:gd name="connsiteX27" fmla="*/ 25791 w 46419"/>
                  <a:gd name="connsiteY27" fmla="*/ 45735 h 65059"/>
                  <a:gd name="connsiteX28" fmla="*/ 25791 w 46419"/>
                  <a:gd name="connsiteY28" fmla="*/ 49600 h 65059"/>
                  <a:gd name="connsiteX29" fmla="*/ 23213 w 46419"/>
                  <a:gd name="connsiteY29" fmla="*/ 52176 h 65059"/>
                  <a:gd name="connsiteX30" fmla="*/ 19990 w 46419"/>
                  <a:gd name="connsiteY30" fmla="*/ 49600 h 65059"/>
                  <a:gd name="connsiteX31" fmla="*/ 19990 w 46419"/>
                  <a:gd name="connsiteY31" fmla="*/ 47024 h 65059"/>
                  <a:gd name="connsiteX32" fmla="*/ 19990 w 46419"/>
                  <a:gd name="connsiteY32" fmla="*/ 45735 h 65059"/>
                  <a:gd name="connsiteX33" fmla="*/ 19990 w 46419"/>
                  <a:gd name="connsiteY33" fmla="*/ 44446 h 65059"/>
                  <a:gd name="connsiteX34" fmla="*/ 19990 w 46419"/>
                  <a:gd name="connsiteY34" fmla="*/ 41870 h 65059"/>
                  <a:gd name="connsiteX35" fmla="*/ 23213 w 46419"/>
                  <a:gd name="connsiteY35" fmla="*/ 38649 h 65059"/>
                  <a:gd name="connsiteX36" fmla="*/ 25148 w 46419"/>
                  <a:gd name="connsiteY36" fmla="*/ 39938 h 65059"/>
                  <a:gd name="connsiteX37" fmla="*/ 25793 w 46419"/>
                  <a:gd name="connsiteY37" fmla="*/ 41870 h 65059"/>
                  <a:gd name="connsiteX38" fmla="*/ 25793 w 46419"/>
                  <a:gd name="connsiteY38" fmla="*/ 44446 h 65059"/>
                  <a:gd name="connsiteX39" fmla="*/ 34817 w 46419"/>
                  <a:gd name="connsiteY39" fmla="*/ 26411 h 65059"/>
                  <a:gd name="connsiteX40" fmla="*/ 11608 w 46419"/>
                  <a:gd name="connsiteY40" fmla="*/ 26411 h 65059"/>
                  <a:gd name="connsiteX41" fmla="*/ 11608 w 46419"/>
                  <a:gd name="connsiteY41" fmla="*/ 17392 h 65059"/>
                  <a:gd name="connsiteX42" fmla="*/ 23211 w 46419"/>
                  <a:gd name="connsiteY42" fmla="*/ 5797 h 65059"/>
                  <a:gd name="connsiteX43" fmla="*/ 34814 w 46419"/>
                  <a:gd name="connsiteY43" fmla="*/ 17392 h 65059"/>
                  <a:gd name="connsiteX44" fmla="*/ 34817 w 46419"/>
                  <a:gd name="connsiteY44" fmla="*/ 26411 h 6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46419" h="65059">
                    <a:moveTo>
                      <a:pt x="45131" y="26411"/>
                    </a:moveTo>
                    <a:cubicBezTo>
                      <a:pt x="40618" y="26411"/>
                      <a:pt x="40618" y="26411"/>
                      <a:pt x="40618" y="26411"/>
                    </a:cubicBezTo>
                    <a:cubicBezTo>
                      <a:pt x="40618" y="25767"/>
                      <a:pt x="40618" y="25767"/>
                      <a:pt x="40618" y="25122"/>
                    </a:cubicBezTo>
                    <a:cubicBezTo>
                      <a:pt x="40618" y="17392"/>
                      <a:pt x="40618" y="17392"/>
                      <a:pt x="40618" y="17392"/>
                    </a:cubicBezTo>
                    <a:cubicBezTo>
                      <a:pt x="40618" y="8373"/>
                      <a:pt x="32882" y="0"/>
                      <a:pt x="23211" y="0"/>
                    </a:cubicBezTo>
                    <a:cubicBezTo>
                      <a:pt x="13540" y="0"/>
                      <a:pt x="5804" y="8373"/>
                      <a:pt x="5804" y="17392"/>
                    </a:cubicBezTo>
                    <a:cubicBezTo>
                      <a:pt x="5804" y="26411"/>
                      <a:pt x="5804" y="26411"/>
                      <a:pt x="5804" y="26411"/>
                    </a:cubicBezTo>
                    <a:cubicBezTo>
                      <a:pt x="646" y="26411"/>
                      <a:pt x="646" y="26411"/>
                      <a:pt x="646" y="26411"/>
                    </a:cubicBezTo>
                    <a:cubicBezTo>
                      <a:pt x="0" y="26411"/>
                      <a:pt x="0" y="26411"/>
                      <a:pt x="0" y="27054"/>
                    </a:cubicBezTo>
                    <a:cubicBezTo>
                      <a:pt x="0" y="63770"/>
                      <a:pt x="0" y="63770"/>
                      <a:pt x="0" y="63770"/>
                    </a:cubicBezTo>
                    <a:cubicBezTo>
                      <a:pt x="0" y="64414"/>
                      <a:pt x="0" y="65059"/>
                      <a:pt x="646" y="65059"/>
                    </a:cubicBezTo>
                    <a:cubicBezTo>
                      <a:pt x="5804" y="65059"/>
                      <a:pt x="5804" y="65059"/>
                      <a:pt x="5804" y="65059"/>
                    </a:cubicBezTo>
                    <a:cubicBezTo>
                      <a:pt x="7093" y="65059"/>
                      <a:pt x="9027" y="65059"/>
                      <a:pt x="10317" y="65059"/>
                    </a:cubicBezTo>
                    <a:cubicBezTo>
                      <a:pt x="26435" y="65059"/>
                      <a:pt x="26435" y="65059"/>
                      <a:pt x="26435" y="65059"/>
                    </a:cubicBezTo>
                    <a:cubicBezTo>
                      <a:pt x="27080" y="65059"/>
                      <a:pt x="27724" y="65059"/>
                      <a:pt x="27724" y="65059"/>
                    </a:cubicBezTo>
                    <a:cubicBezTo>
                      <a:pt x="45131" y="65059"/>
                      <a:pt x="45131" y="65059"/>
                      <a:pt x="45131" y="65059"/>
                    </a:cubicBezTo>
                    <a:cubicBezTo>
                      <a:pt x="45777" y="65059"/>
                      <a:pt x="46420" y="64416"/>
                      <a:pt x="46420" y="63770"/>
                    </a:cubicBezTo>
                    <a:cubicBezTo>
                      <a:pt x="46420" y="61194"/>
                      <a:pt x="46420" y="61194"/>
                      <a:pt x="46420" y="61194"/>
                    </a:cubicBezTo>
                    <a:cubicBezTo>
                      <a:pt x="46420" y="59905"/>
                      <a:pt x="46420" y="58619"/>
                      <a:pt x="46420" y="57973"/>
                    </a:cubicBezTo>
                    <a:cubicBezTo>
                      <a:pt x="46420" y="45735"/>
                      <a:pt x="46420" y="45735"/>
                      <a:pt x="46420" y="45735"/>
                    </a:cubicBezTo>
                    <a:cubicBezTo>
                      <a:pt x="46420" y="44446"/>
                      <a:pt x="46420" y="43159"/>
                      <a:pt x="46420" y="41870"/>
                    </a:cubicBezTo>
                    <a:cubicBezTo>
                      <a:pt x="46420" y="37362"/>
                      <a:pt x="46420" y="37362"/>
                      <a:pt x="46420" y="37362"/>
                    </a:cubicBezTo>
                    <a:cubicBezTo>
                      <a:pt x="46420" y="36718"/>
                      <a:pt x="46420" y="36073"/>
                      <a:pt x="46420" y="35429"/>
                    </a:cubicBezTo>
                    <a:cubicBezTo>
                      <a:pt x="46420" y="28343"/>
                      <a:pt x="46420" y="28343"/>
                      <a:pt x="46420" y="28343"/>
                    </a:cubicBezTo>
                    <a:cubicBezTo>
                      <a:pt x="46420" y="27054"/>
                      <a:pt x="46420" y="27054"/>
                      <a:pt x="46420" y="27054"/>
                    </a:cubicBezTo>
                    <a:cubicBezTo>
                      <a:pt x="46422" y="26411"/>
                      <a:pt x="45777" y="26411"/>
                      <a:pt x="45131" y="26411"/>
                    </a:cubicBezTo>
                    <a:close/>
                    <a:moveTo>
                      <a:pt x="25791" y="44446"/>
                    </a:moveTo>
                    <a:cubicBezTo>
                      <a:pt x="25791" y="45735"/>
                      <a:pt x="25791" y="45735"/>
                      <a:pt x="25791" y="45735"/>
                    </a:cubicBezTo>
                    <a:cubicBezTo>
                      <a:pt x="25791" y="49600"/>
                      <a:pt x="25791" y="49600"/>
                      <a:pt x="25791" y="49600"/>
                    </a:cubicBezTo>
                    <a:cubicBezTo>
                      <a:pt x="25791" y="50889"/>
                      <a:pt x="24502" y="52176"/>
                      <a:pt x="23213" y="52176"/>
                    </a:cubicBezTo>
                    <a:cubicBezTo>
                      <a:pt x="21279" y="52176"/>
                      <a:pt x="19990" y="50887"/>
                      <a:pt x="19990" y="49600"/>
                    </a:cubicBezTo>
                    <a:cubicBezTo>
                      <a:pt x="19990" y="47024"/>
                      <a:pt x="19990" y="47024"/>
                      <a:pt x="19990" y="47024"/>
                    </a:cubicBezTo>
                    <a:cubicBezTo>
                      <a:pt x="19990" y="45735"/>
                      <a:pt x="19990" y="45735"/>
                      <a:pt x="19990" y="45735"/>
                    </a:cubicBezTo>
                    <a:cubicBezTo>
                      <a:pt x="19990" y="44446"/>
                      <a:pt x="19990" y="44446"/>
                      <a:pt x="19990" y="44446"/>
                    </a:cubicBezTo>
                    <a:cubicBezTo>
                      <a:pt x="19990" y="41870"/>
                      <a:pt x="19990" y="41870"/>
                      <a:pt x="19990" y="41870"/>
                    </a:cubicBezTo>
                    <a:cubicBezTo>
                      <a:pt x="19990" y="39938"/>
                      <a:pt x="21279" y="38649"/>
                      <a:pt x="23213" y="38649"/>
                    </a:cubicBezTo>
                    <a:cubicBezTo>
                      <a:pt x="23859" y="38649"/>
                      <a:pt x="24502" y="39292"/>
                      <a:pt x="25148" y="39938"/>
                    </a:cubicBezTo>
                    <a:cubicBezTo>
                      <a:pt x="25793" y="40581"/>
                      <a:pt x="25793" y="41227"/>
                      <a:pt x="25793" y="41870"/>
                    </a:cubicBezTo>
                    <a:lnTo>
                      <a:pt x="25793" y="44446"/>
                    </a:lnTo>
                    <a:close/>
                    <a:moveTo>
                      <a:pt x="34817" y="26411"/>
                    </a:moveTo>
                    <a:cubicBezTo>
                      <a:pt x="11608" y="26411"/>
                      <a:pt x="11608" y="26411"/>
                      <a:pt x="11608" y="26411"/>
                    </a:cubicBezTo>
                    <a:cubicBezTo>
                      <a:pt x="11608" y="17392"/>
                      <a:pt x="11608" y="17392"/>
                      <a:pt x="11608" y="17392"/>
                    </a:cubicBezTo>
                    <a:cubicBezTo>
                      <a:pt x="11608" y="10951"/>
                      <a:pt x="16766" y="5797"/>
                      <a:pt x="23211" y="5797"/>
                    </a:cubicBezTo>
                    <a:cubicBezTo>
                      <a:pt x="29658" y="5797"/>
                      <a:pt x="34814" y="10951"/>
                      <a:pt x="34814" y="17392"/>
                    </a:cubicBezTo>
                    <a:cubicBezTo>
                      <a:pt x="34817" y="26411"/>
                      <a:pt x="34817" y="26411"/>
                      <a:pt x="34817" y="2641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17" name="Graphic 111">
            <a:extLst>
              <a:ext uri="{FF2B5EF4-FFF2-40B4-BE49-F238E27FC236}">
                <a16:creationId xmlns:a16="http://schemas.microsoft.com/office/drawing/2014/main" id="{1C639E38-B544-43C1-9754-03C4E113F8DF}"/>
              </a:ext>
            </a:extLst>
          </p:cNvPr>
          <p:cNvGrpSpPr/>
          <p:nvPr/>
        </p:nvGrpSpPr>
        <p:grpSpPr>
          <a:xfrm>
            <a:off x="2974106" y="2393709"/>
            <a:ext cx="332327" cy="287803"/>
            <a:chOff x="2974106" y="2393709"/>
            <a:chExt cx="332327" cy="287803"/>
          </a:xfrm>
        </p:grpSpPr>
        <p:sp>
          <p:nvSpPr>
            <p:cNvPr id="218" name="Graphic 111">
              <a:extLst>
                <a:ext uri="{FF2B5EF4-FFF2-40B4-BE49-F238E27FC236}">
                  <a16:creationId xmlns:a16="http://schemas.microsoft.com/office/drawing/2014/main" id="{BCA49955-8096-4B7B-9B1E-51D80F61A564}"/>
                </a:ext>
              </a:extLst>
            </p:cNvPr>
            <p:cNvSpPr/>
            <p:nvPr/>
          </p:nvSpPr>
          <p:spPr>
            <a:xfrm>
              <a:off x="2974106" y="2393709"/>
              <a:ext cx="332327" cy="287803"/>
            </a:xfrm>
            <a:custGeom>
              <a:avLst/>
              <a:gdLst>
                <a:gd name="connsiteX0" fmla="*/ 249246 w 332327"/>
                <a:gd name="connsiteY0" fmla="*/ 287804 h 287803"/>
                <a:gd name="connsiteX1" fmla="*/ 332328 w 332327"/>
                <a:gd name="connsiteY1" fmla="*/ 143902 h 287803"/>
                <a:gd name="connsiteX2" fmla="*/ 249246 w 332327"/>
                <a:gd name="connsiteY2" fmla="*/ 0 h 287803"/>
                <a:gd name="connsiteX3" fmla="*/ 83081 w 332327"/>
                <a:gd name="connsiteY3" fmla="*/ 0 h 287803"/>
                <a:gd name="connsiteX4" fmla="*/ 0 w 332327"/>
                <a:gd name="connsiteY4" fmla="*/ 143902 h 287803"/>
                <a:gd name="connsiteX5" fmla="*/ 83081 w 332327"/>
                <a:gd name="connsiteY5" fmla="*/ 287804 h 28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327" h="287803">
                  <a:moveTo>
                    <a:pt x="249246" y="287804"/>
                  </a:moveTo>
                  <a:lnTo>
                    <a:pt x="332328" y="143902"/>
                  </a:lnTo>
                  <a:lnTo>
                    <a:pt x="249246" y="0"/>
                  </a:lnTo>
                  <a:lnTo>
                    <a:pt x="83081" y="0"/>
                  </a:lnTo>
                  <a:lnTo>
                    <a:pt x="0" y="143902"/>
                  </a:lnTo>
                  <a:lnTo>
                    <a:pt x="83081" y="287804"/>
                  </a:lnTo>
                  <a:close/>
                </a:path>
              </a:pathLst>
            </a:custGeom>
            <a:solidFill>
              <a:srgbClr val="A1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19" name="Graphic 111">
              <a:extLst>
                <a:ext uri="{FF2B5EF4-FFF2-40B4-BE49-F238E27FC236}">
                  <a16:creationId xmlns:a16="http://schemas.microsoft.com/office/drawing/2014/main" id="{781E880C-C473-479A-9F46-AA8CF985EC28}"/>
                </a:ext>
              </a:extLst>
            </p:cNvPr>
            <p:cNvGrpSpPr/>
            <p:nvPr/>
          </p:nvGrpSpPr>
          <p:grpSpPr>
            <a:xfrm>
              <a:off x="3023314" y="2437599"/>
              <a:ext cx="232336" cy="198957"/>
              <a:chOff x="3023314" y="2437599"/>
              <a:chExt cx="232336" cy="198957"/>
            </a:xfrm>
            <a:solidFill>
              <a:srgbClr val="FFFFFF"/>
            </a:solidFill>
          </p:grpSpPr>
          <p:sp>
            <p:nvSpPr>
              <p:cNvPr id="220" name="Graphic 111">
                <a:extLst>
                  <a:ext uri="{FF2B5EF4-FFF2-40B4-BE49-F238E27FC236}">
                    <a16:creationId xmlns:a16="http://schemas.microsoft.com/office/drawing/2014/main" id="{585C69CD-09F0-43DF-B835-3D3324F6F192}"/>
                  </a:ext>
                </a:extLst>
              </p:cNvPr>
              <p:cNvSpPr/>
              <p:nvPr/>
            </p:nvSpPr>
            <p:spPr>
              <a:xfrm>
                <a:off x="3080364" y="2437599"/>
                <a:ext cx="118073" cy="198957"/>
              </a:xfrm>
              <a:custGeom>
                <a:avLst/>
                <a:gdLst>
                  <a:gd name="connsiteX0" fmla="*/ 101839 w 118073"/>
                  <a:gd name="connsiteY0" fmla="*/ 0 h 198957"/>
                  <a:gd name="connsiteX1" fmla="*/ 16234 w 118073"/>
                  <a:gd name="connsiteY1" fmla="*/ 0 h 198957"/>
                  <a:gd name="connsiteX2" fmla="*/ 0 w 118073"/>
                  <a:gd name="connsiteY2" fmla="*/ 16234 h 198957"/>
                  <a:gd name="connsiteX3" fmla="*/ 0 w 118073"/>
                  <a:gd name="connsiteY3" fmla="*/ 182723 h 198957"/>
                  <a:gd name="connsiteX4" fmla="*/ 16234 w 118073"/>
                  <a:gd name="connsiteY4" fmla="*/ 198958 h 198957"/>
                  <a:gd name="connsiteX5" fmla="*/ 101839 w 118073"/>
                  <a:gd name="connsiteY5" fmla="*/ 198958 h 198957"/>
                  <a:gd name="connsiteX6" fmla="*/ 118073 w 118073"/>
                  <a:gd name="connsiteY6" fmla="*/ 182723 h 198957"/>
                  <a:gd name="connsiteX7" fmla="*/ 118073 w 118073"/>
                  <a:gd name="connsiteY7" fmla="*/ 16234 h 198957"/>
                  <a:gd name="connsiteX8" fmla="*/ 101839 w 118073"/>
                  <a:gd name="connsiteY8" fmla="*/ 0 h 198957"/>
                  <a:gd name="connsiteX9" fmla="*/ 107568 w 118073"/>
                  <a:gd name="connsiteY9" fmla="*/ 182726 h 198957"/>
                  <a:gd name="connsiteX10" fmla="*/ 101839 w 118073"/>
                  <a:gd name="connsiteY10" fmla="*/ 188455 h 198957"/>
                  <a:gd name="connsiteX11" fmla="*/ 16234 w 118073"/>
                  <a:gd name="connsiteY11" fmla="*/ 188455 h 198957"/>
                  <a:gd name="connsiteX12" fmla="*/ 10505 w 118073"/>
                  <a:gd name="connsiteY12" fmla="*/ 182726 h 198957"/>
                  <a:gd name="connsiteX13" fmla="*/ 10505 w 118073"/>
                  <a:gd name="connsiteY13" fmla="*/ 16234 h 198957"/>
                  <a:gd name="connsiteX14" fmla="*/ 16234 w 118073"/>
                  <a:gd name="connsiteY14" fmla="*/ 10505 h 198957"/>
                  <a:gd name="connsiteX15" fmla="*/ 101839 w 118073"/>
                  <a:gd name="connsiteY15" fmla="*/ 10505 h 198957"/>
                  <a:gd name="connsiteX16" fmla="*/ 107568 w 118073"/>
                  <a:gd name="connsiteY16" fmla="*/ 16234 h 198957"/>
                  <a:gd name="connsiteX17" fmla="*/ 107568 w 118073"/>
                  <a:gd name="connsiteY17" fmla="*/ 182726 h 198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8073" h="198957">
                    <a:moveTo>
                      <a:pt x="101839" y="0"/>
                    </a:moveTo>
                    <a:lnTo>
                      <a:pt x="16234" y="0"/>
                    </a:lnTo>
                    <a:cubicBezTo>
                      <a:pt x="7281" y="0"/>
                      <a:pt x="0" y="7283"/>
                      <a:pt x="0" y="16234"/>
                    </a:cubicBezTo>
                    <a:lnTo>
                      <a:pt x="0" y="182723"/>
                    </a:lnTo>
                    <a:cubicBezTo>
                      <a:pt x="0" y="191676"/>
                      <a:pt x="7283" y="198958"/>
                      <a:pt x="16234" y="198958"/>
                    </a:cubicBezTo>
                    <a:lnTo>
                      <a:pt x="101839" y="198958"/>
                    </a:lnTo>
                    <a:cubicBezTo>
                      <a:pt x="110792" y="198958"/>
                      <a:pt x="118073" y="191674"/>
                      <a:pt x="118073" y="182723"/>
                    </a:cubicBezTo>
                    <a:lnTo>
                      <a:pt x="118073" y="16234"/>
                    </a:lnTo>
                    <a:cubicBezTo>
                      <a:pt x="118073" y="7283"/>
                      <a:pt x="110790" y="0"/>
                      <a:pt x="101839" y="0"/>
                    </a:cubicBezTo>
                    <a:close/>
                    <a:moveTo>
                      <a:pt x="107568" y="182726"/>
                    </a:moveTo>
                    <a:cubicBezTo>
                      <a:pt x="107568" y="185886"/>
                      <a:pt x="104997" y="188455"/>
                      <a:pt x="101839" y="188455"/>
                    </a:cubicBezTo>
                    <a:lnTo>
                      <a:pt x="16234" y="188455"/>
                    </a:lnTo>
                    <a:cubicBezTo>
                      <a:pt x="13074" y="188455"/>
                      <a:pt x="10505" y="185883"/>
                      <a:pt x="10505" y="182726"/>
                    </a:cubicBezTo>
                    <a:lnTo>
                      <a:pt x="10505" y="16234"/>
                    </a:lnTo>
                    <a:cubicBezTo>
                      <a:pt x="10505" y="13074"/>
                      <a:pt x="13076" y="10505"/>
                      <a:pt x="16234" y="10505"/>
                    </a:cubicBezTo>
                    <a:lnTo>
                      <a:pt x="101839" y="10505"/>
                    </a:lnTo>
                    <a:cubicBezTo>
                      <a:pt x="104999" y="10505"/>
                      <a:pt x="107568" y="13076"/>
                      <a:pt x="107568" y="16234"/>
                    </a:cubicBezTo>
                    <a:lnTo>
                      <a:pt x="107568" y="182726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1" name="Graphic 111">
                <a:extLst>
                  <a:ext uri="{FF2B5EF4-FFF2-40B4-BE49-F238E27FC236}">
                    <a16:creationId xmlns:a16="http://schemas.microsoft.com/office/drawing/2014/main" id="{484E0378-3A3B-4191-BEAF-8551D64E84A9}"/>
                  </a:ext>
                </a:extLst>
              </p:cNvPr>
              <p:cNvSpPr/>
              <p:nvPr/>
            </p:nvSpPr>
            <p:spPr>
              <a:xfrm>
                <a:off x="3104765" y="2470166"/>
                <a:ext cx="70322" cy="8743"/>
              </a:xfrm>
              <a:custGeom>
                <a:avLst/>
                <a:gdLst>
                  <a:gd name="connsiteX0" fmla="*/ 0 w 70322"/>
                  <a:gd name="connsiteY0" fmla="*/ 0 h 8743"/>
                  <a:gd name="connsiteX1" fmla="*/ 70323 w 70322"/>
                  <a:gd name="connsiteY1" fmla="*/ 0 h 8743"/>
                  <a:gd name="connsiteX2" fmla="*/ 70323 w 70322"/>
                  <a:gd name="connsiteY2" fmla="*/ 8743 h 8743"/>
                  <a:gd name="connsiteX3" fmla="*/ 0 w 70322"/>
                  <a:gd name="connsiteY3" fmla="*/ 8743 h 8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22" h="8743">
                    <a:moveTo>
                      <a:pt x="0" y="0"/>
                    </a:moveTo>
                    <a:lnTo>
                      <a:pt x="70323" y="0"/>
                    </a:lnTo>
                    <a:lnTo>
                      <a:pt x="70323" y="8743"/>
                    </a:lnTo>
                    <a:lnTo>
                      <a:pt x="0" y="874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2" name="Graphic 111">
                <a:extLst>
                  <a:ext uri="{FF2B5EF4-FFF2-40B4-BE49-F238E27FC236}">
                    <a16:creationId xmlns:a16="http://schemas.microsoft.com/office/drawing/2014/main" id="{72E98D64-A8D9-4D00-8CC5-A8C9047AA1F5}"/>
                  </a:ext>
                </a:extLst>
              </p:cNvPr>
              <p:cNvSpPr/>
              <p:nvPr/>
            </p:nvSpPr>
            <p:spPr>
              <a:xfrm>
                <a:off x="3104765" y="2495003"/>
                <a:ext cx="70322" cy="8743"/>
              </a:xfrm>
              <a:custGeom>
                <a:avLst/>
                <a:gdLst>
                  <a:gd name="connsiteX0" fmla="*/ 0 w 70322"/>
                  <a:gd name="connsiteY0" fmla="*/ 0 h 8743"/>
                  <a:gd name="connsiteX1" fmla="*/ 70323 w 70322"/>
                  <a:gd name="connsiteY1" fmla="*/ 0 h 8743"/>
                  <a:gd name="connsiteX2" fmla="*/ 70323 w 70322"/>
                  <a:gd name="connsiteY2" fmla="*/ 8743 h 8743"/>
                  <a:gd name="connsiteX3" fmla="*/ 0 w 70322"/>
                  <a:gd name="connsiteY3" fmla="*/ 8743 h 8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22" h="8743">
                    <a:moveTo>
                      <a:pt x="0" y="0"/>
                    </a:moveTo>
                    <a:lnTo>
                      <a:pt x="70323" y="0"/>
                    </a:lnTo>
                    <a:lnTo>
                      <a:pt x="70323" y="8743"/>
                    </a:lnTo>
                    <a:lnTo>
                      <a:pt x="0" y="874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3" name="Graphic 111">
                <a:extLst>
                  <a:ext uri="{FF2B5EF4-FFF2-40B4-BE49-F238E27FC236}">
                    <a16:creationId xmlns:a16="http://schemas.microsoft.com/office/drawing/2014/main" id="{FCDAA6D3-EEB6-4320-95DF-80433D9955D3}"/>
                  </a:ext>
                </a:extLst>
              </p:cNvPr>
              <p:cNvSpPr/>
              <p:nvPr/>
            </p:nvSpPr>
            <p:spPr>
              <a:xfrm>
                <a:off x="3104765" y="2519842"/>
                <a:ext cx="70322" cy="8743"/>
              </a:xfrm>
              <a:custGeom>
                <a:avLst/>
                <a:gdLst>
                  <a:gd name="connsiteX0" fmla="*/ 0 w 70322"/>
                  <a:gd name="connsiteY0" fmla="*/ 0 h 8743"/>
                  <a:gd name="connsiteX1" fmla="*/ 70323 w 70322"/>
                  <a:gd name="connsiteY1" fmla="*/ 0 h 8743"/>
                  <a:gd name="connsiteX2" fmla="*/ 70323 w 70322"/>
                  <a:gd name="connsiteY2" fmla="*/ 8743 h 8743"/>
                  <a:gd name="connsiteX3" fmla="*/ 0 w 70322"/>
                  <a:gd name="connsiteY3" fmla="*/ 8743 h 8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22" h="8743">
                    <a:moveTo>
                      <a:pt x="0" y="0"/>
                    </a:moveTo>
                    <a:lnTo>
                      <a:pt x="70323" y="0"/>
                    </a:lnTo>
                    <a:lnTo>
                      <a:pt x="70323" y="8743"/>
                    </a:lnTo>
                    <a:lnTo>
                      <a:pt x="0" y="874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4" name="Graphic 111">
                <a:extLst>
                  <a:ext uri="{FF2B5EF4-FFF2-40B4-BE49-F238E27FC236}">
                    <a16:creationId xmlns:a16="http://schemas.microsoft.com/office/drawing/2014/main" id="{5CE995AD-22EF-46CD-B73B-F685C927EC57}"/>
                  </a:ext>
                </a:extLst>
              </p:cNvPr>
              <p:cNvSpPr/>
              <p:nvPr/>
            </p:nvSpPr>
            <p:spPr>
              <a:xfrm>
                <a:off x="3104765" y="2544679"/>
                <a:ext cx="70322" cy="8743"/>
              </a:xfrm>
              <a:custGeom>
                <a:avLst/>
                <a:gdLst>
                  <a:gd name="connsiteX0" fmla="*/ 0 w 70322"/>
                  <a:gd name="connsiteY0" fmla="*/ 0 h 8743"/>
                  <a:gd name="connsiteX1" fmla="*/ 70323 w 70322"/>
                  <a:gd name="connsiteY1" fmla="*/ 0 h 8743"/>
                  <a:gd name="connsiteX2" fmla="*/ 70323 w 70322"/>
                  <a:gd name="connsiteY2" fmla="*/ 8743 h 8743"/>
                  <a:gd name="connsiteX3" fmla="*/ 0 w 70322"/>
                  <a:gd name="connsiteY3" fmla="*/ 8743 h 8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22" h="8743">
                    <a:moveTo>
                      <a:pt x="0" y="0"/>
                    </a:moveTo>
                    <a:lnTo>
                      <a:pt x="70323" y="0"/>
                    </a:lnTo>
                    <a:lnTo>
                      <a:pt x="70323" y="8743"/>
                    </a:lnTo>
                    <a:lnTo>
                      <a:pt x="0" y="874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5" name="Graphic 111">
                <a:extLst>
                  <a:ext uri="{FF2B5EF4-FFF2-40B4-BE49-F238E27FC236}">
                    <a16:creationId xmlns:a16="http://schemas.microsoft.com/office/drawing/2014/main" id="{5B7E3DE9-8D49-40A7-913B-DDEF5EED4A4B}"/>
                  </a:ext>
                </a:extLst>
              </p:cNvPr>
              <p:cNvSpPr/>
              <p:nvPr/>
            </p:nvSpPr>
            <p:spPr>
              <a:xfrm>
                <a:off x="3104765" y="2569517"/>
                <a:ext cx="70322" cy="8743"/>
              </a:xfrm>
              <a:custGeom>
                <a:avLst/>
                <a:gdLst>
                  <a:gd name="connsiteX0" fmla="*/ 0 w 70322"/>
                  <a:gd name="connsiteY0" fmla="*/ 0 h 8743"/>
                  <a:gd name="connsiteX1" fmla="*/ 70323 w 70322"/>
                  <a:gd name="connsiteY1" fmla="*/ 0 h 8743"/>
                  <a:gd name="connsiteX2" fmla="*/ 70323 w 70322"/>
                  <a:gd name="connsiteY2" fmla="*/ 8743 h 8743"/>
                  <a:gd name="connsiteX3" fmla="*/ 0 w 70322"/>
                  <a:gd name="connsiteY3" fmla="*/ 8743 h 8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22" h="8743">
                    <a:moveTo>
                      <a:pt x="0" y="0"/>
                    </a:moveTo>
                    <a:lnTo>
                      <a:pt x="70323" y="0"/>
                    </a:lnTo>
                    <a:lnTo>
                      <a:pt x="70323" y="8743"/>
                    </a:lnTo>
                    <a:lnTo>
                      <a:pt x="0" y="874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6" name="Graphic 111">
                <a:extLst>
                  <a:ext uri="{FF2B5EF4-FFF2-40B4-BE49-F238E27FC236}">
                    <a16:creationId xmlns:a16="http://schemas.microsoft.com/office/drawing/2014/main" id="{E4C29816-D6CE-4ED3-99F6-E2EE38403AAE}"/>
                  </a:ext>
                </a:extLst>
              </p:cNvPr>
              <p:cNvSpPr/>
              <p:nvPr/>
            </p:nvSpPr>
            <p:spPr>
              <a:xfrm>
                <a:off x="3104765" y="2594356"/>
                <a:ext cx="70322" cy="8743"/>
              </a:xfrm>
              <a:custGeom>
                <a:avLst/>
                <a:gdLst>
                  <a:gd name="connsiteX0" fmla="*/ 0 w 70322"/>
                  <a:gd name="connsiteY0" fmla="*/ 0 h 8743"/>
                  <a:gd name="connsiteX1" fmla="*/ 70323 w 70322"/>
                  <a:gd name="connsiteY1" fmla="*/ 0 h 8743"/>
                  <a:gd name="connsiteX2" fmla="*/ 70323 w 70322"/>
                  <a:gd name="connsiteY2" fmla="*/ 8743 h 8743"/>
                  <a:gd name="connsiteX3" fmla="*/ 0 w 70322"/>
                  <a:gd name="connsiteY3" fmla="*/ 8743 h 87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0322" h="8743">
                    <a:moveTo>
                      <a:pt x="0" y="0"/>
                    </a:moveTo>
                    <a:lnTo>
                      <a:pt x="70323" y="0"/>
                    </a:lnTo>
                    <a:lnTo>
                      <a:pt x="70323" y="8743"/>
                    </a:lnTo>
                    <a:lnTo>
                      <a:pt x="0" y="874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Graphic 111">
                <a:extLst>
                  <a:ext uri="{FF2B5EF4-FFF2-40B4-BE49-F238E27FC236}">
                    <a16:creationId xmlns:a16="http://schemas.microsoft.com/office/drawing/2014/main" id="{2BCE6B00-A917-40BA-91F2-2FB7BD18DB22}"/>
                  </a:ext>
                </a:extLst>
              </p:cNvPr>
              <p:cNvSpPr/>
              <p:nvPr/>
            </p:nvSpPr>
            <p:spPr>
              <a:xfrm>
                <a:off x="3202930" y="2513176"/>
                <a:ext cx="48798" cy="48798"/>
              </a:xfrm>
              <a:custGeom>
                <a:avLst/>
                <a:gdLst>
                  <a:gd name="connsiteX0" fmla="*/ 40281 w 48798"/>
                  <a:gd name="connsiteY0" fmla="*/ 31280 h 48798"/>
                  <a:gd name="connsiteX1" fmla="*/ 40485 w 48798"/>
                  <a:gd name="connsiteY1" fmla="*/ 31484 h 48798"/>
                  <a:gd name="connsiteX2" fmla="*/ 42485 w 48798"/>
                  <a:gd name="connsiteY2" fmla="*/ 31484 h 48798"/>
                  <a:gd name="connsiteX3" fmla="*/ 48199 w 48798"/>
                  <a:gd name="connsiteY3" fmla="*/ 25769 h 48798"/>
                  <a:gd name="connsiteX4" fmla="*/ 48280 w 48798"/>
                  <a:gd name="connsiteY4" fmla="*/ 25671 h 48798"/>
                  <a:gd name="connsiteX5" fmla="*/ 48799 w 48798"/>
                  <a:gd name="connsiteY5" fmla="*/ 24577 h 48798"/>
                  <a:gd name="connsiteX6" fmla="*/ 48799 w 48798"/>
                  <a:gd name="connsiteY6" fmla="*/ 24290 h 48798"/>
                  <a:gd name="connsiteX7" fmla="*/ 48416 w 48798"/>
                  <a:gd name="connsiteY7" fmla="*/ 23323 h 48798"/>
                  <a:gd name="connsiteX8" fmla="*/ 48199 w 48798"/>
                  <a:gd name="connsiteY8" fmla="*/ 23036 h 48798"/>
                  <a:gd name="connsiteX9" fmla="*/ 42485 w 48798"/>
                  <a:gd name="connsiteY9" fmla="*/ 17322 h 48798"/>
                  <a:gd name="connsiteX10" fmla="*/ 40485 w 48798"/>
                  <a:gd name="connsiteY10" fmla="*/ 17322 h 48798"/>
                  <a:gd name="connsiteX11" fmla="*/ 40281 w 48798"/>
                  <a:gd name="connsiteY11" fmla="*/ 17525 h 48798"/>
                  <a:gd name="connsiteX12" fmla="*/ 40281 w 48798"/>
                  <a:gd name="connsiteY12" fmla="*/ 19526 h 48798"/>
                  <a:gd name="connsiteX13" fmla="*/ 43630 w 48798"/>
                  <a:gd name="connsiteY13" fmla="*/ 22874 h 48798"/>
                  <a:gd name="connsiteX14" fmla="*/ 34860 w 48798"/>
                  <a:gd name="connsiteY14" fmla="*/ 22874 h 48798"/>
                  <a:gd name="connsiteX15" fmla="*/ 39789 w 48798"/>
                  <a:gd name="connsiteY15" fmla="*/ 16291 h 48798"/>
                  <a:gd name="connsiteX16" fmla="*/ 41905 w 48798"/>
                  <a:gd name="connsiteY16" fmla="*/ 7218 h 48798"/>
                  <a:gd name="connsiteX17" fmla="*/ 39815 w 48798"/>
                  <a:gd name="connsiteY17" fmla="*/ 6436 h 48798"/>
                  <a:gd name="connsiteX18" fmla="*/ 25988 w 48798"/>
                  <a:gd name="connsiteY18" fmla="*/ 14488 h 48798"/>
                  <a:gd name="connsiteX19" fmla="*/ 25988 w 48798"/>
                  <a:gd name="connsiteY19" fmla="*/ 5230 h 48798"/>
                  <a:gd name="connsiteX20" fmla="*/ 29278 w 48798"/>
                  <a:gd name="connsiteY20" fmla="*/ 8518 h 48798"/>
                  <a:gd name="connsiteX21" fmla="*/ 31278 w 48798"/>
                  <a:gd name="connsiteY21" fmla="*/ 8518 h 48798"/>
                  <a:gd name="connsiteX22" fmla="*/ 31481 w 48798"/>
                  <a:gd name="connsiteY22" fmla="*/ 8316 h 48798"/>
                  <a:gd name="connsiteX23" fmla="*/ 31481 w 48798"/>
                  <a:gd name="connsiteY23" fmla="*/ 6314 h 48798"/>
                  <a:gd name="connsiteX24" fmla="*/ 25767 w 48798"/>
                  <a:gd name="connsiteY24" fmla="*/ 600 h 48798"/>
                  <a:gd name="connsiteX25" fmla="*/ 25669 w 48798"/>
                  <a:gd name="connsiteY25" fmla="*/ 519 h 48798"/>
                  <a:gd name="connsiteX26" fmla="*/ 24574 w 48798"/>
                  <a:gd name="connsiteY26" fmla="*/ 0 h 48798"/>
                  <a:gd name="connsiteX27" fmla="*/ 24288 w 48798"/>
                  <a:gd name="connsiteY27" fmla="*/ 0 h 48798"/>
                  <a:gd name="connsiteX28" fmla="*/ 23321 w 48798"/>
                  <a:gd name="connsiteY28" fmla="*/ 383 h 48798"/>
                  <a:gd name="connsiteX29" fmla="*/ 23034 w 48798"/>
                  <a:gd name="connsiteY29" fmla="*/ 597 h 48798"/>
                  <a:gd name="connsiteX30" fmla="*/ 17320 w 48798"/>
                  <a:gd name="connsiteY30" fmla="*/ 6312 h 48798"/>
                  <a:gd name="connsiteX31" fmla="*/ 17320 w 48798"/>
                  <a:gd name="connsiteY31" fmla="*/ 8314 h 48798"/>
                  <a:gd name="connsiteX32" fmla="*/ 17523 w 48798"/>
                  <a:gd name="connsiteY32" fmla="*/ 8515 h 48798"/>
                  <a:gd name="connsiteX33" fmla="*/ 19523 w 48798"/>
                  <a:gd name="connsiteY33" fmla="*/ 8515 h 48798"/>
                  <a:gd name="connsiteX34" fmla="*/ 22872 w 48798"/>
                  <a:gd name="connsiteY34" fmla="*/ 5167 h 48798"/>
                  <a:gd name="connsiteX35" fmla="*/ 22872 w 48798"/>
                  <a:gd name="connsiteY35" fmla="*/ 14606 h 48798"/>
                  <a:gd name="connsiteX36" fmla="*/ 8903 w 48798"/>
                  <a:gd name="connsiteY36" fmla="*/ 6432 h 48798"/>
                  <a:gd name="connsiteX37" fmla="*/ 6811 w 48798"/>
                  <a:gd name="connsiteY37" fmla="*/ 7211 h 48798"/>
                  <a:gd name="connsiteX38" fmla="*/ 8927 w 48798"/>
                  <a:gd name="connsiteY38" fmla="*/ 16285 h 48798"/>
                  <a:gd name="connsiteX39" fmla="*/ 13855 w 48798"/>
                  <a:gd name="connsiteY39" fmla="*/ 22868 h 48798"/>
                  <a:gd name="connsiteX40" fmla="*/ 5167 w 48798"/>
                  <a:gd name="connsiteY40" fmla="*/ 22868 h 48798"/>
                  <a:gd name="connsiteX41" fmla="*/ 8515 w 48798"/>
                  <a:gd name="connsiteY41" fmla="*/ 19519 h 48798"/>
                  <a:gd name="connsiteX42" fmla="*/ 8515 w 48798"/>
                  <a:gd name="connsiteY42" fmla="*/ 17519 h 48798"/>
                  <a:gd name="connsiteX43" fmla="*/ 8314 w 48798"/>
                  <a:gd name="connsiteY43" fmla="*/ 17315 h 48798"/>
                  <a:gd name="connsiteX44" fmla="*/ 6312 w 48798"/>
                  <a:gd name="connsiteY44" fmla="*/ 17315 h 48798"/>
                  <a:gd name="connsiteX45" fmla="*/ 597 w 48798"/>
                  <a:gd name="connsiteY45" fmla="*/ 23029 h 48798"/>
                  <a:gd name="connsiteX46" fmla="*/ 383 w 48798"/>
                  <a:gd name="connsiteY46" fmla="*/ 23316 h 48798"/>
                  <a:gd name="connsiteX47" fmla="*/ 0 w 48798"/>
                  <a:gd name="connsiteY47" fmla="*/ 24283 h 48798"/>
                  <a:gd name="connsiteX48" fmla="*/ 0 w 48798"/>
                  <a:gd name="connsiteY48" fmla="*/ 24570 h 48798"/>
                  <a:gd name="connsiteX49" fmla="*/ 519 w 48798"/>
                  <a:gd name="connsiteY49" fmla="*/ 25664 h 48798"/>
                  <a:gd name="connsiteX50" fmla="*/ 600 w 48798"/>
                  <a:gd name="connsiteY50" fmla="*/ 25763 h 48798"/>
                  <a:gd name="connsiteX51" fmla="*/ 6314 w 48798"/>
                  <a:gd name="connsiteY51" fmla="*/ 31477 h 48798"/>
                  <a:gd name="connsiteX52" fmla="*/ 8316 w 48798"/>
                  <a:gd name="connsiteY52" fmla="*/ 31477 h 48798"/>
                  <a:gd name="connsiteX53" fmla="*/ 8518 w 48798"/>
                  <a:gd name="connsiteY53" fmla="*/ 31273 h 48798"/>
                  <a:gd name="connsiteX54" fmla="*/ 8518 w 48798"/>
                  <a:gd name="connsiteY54" fmla="*/ 29273 h 48798"/>
                  <a:gd name="connsiteX55" fmla="*/ 5230 w 48798"/>
                  <a:gd name="connsiteY55" fmla="*/ 25986 h 48798"/>
                  <a:gd name="connsiteX56" fmla="*/ 14422 w 48798"/>
                  <a:gd name="connsiteY56" fmla="*/ 25986 h 48798"/>
                  <a:gd name="connsiteX57" fmla="*/ 8929 w 48798"/>
                  <a:gd name="connsiteY57" fmla="*/ 33237 h 48798"/>
                  <a:gd name="connsiteX58" fmla="*/ 6811 w 48798"/>
                  <a:gd name="connsiteY58" fmla="*/ 42310 h 48798"/>
                  <a:gd name="connsiteX59" fmla="*/ 8903 w 48798"/>
                  <a:gd name="connsiteY59" fmla="*/ 43091 h 48798"/>
                  <a:gd name="connsiteX60" fmla="*/ 8903 w 48798"/>
                  <a:gd name="connsiteY60" fmla="*/ 43091 h 48798"/>
                  <a:gd name="connsiteX61" fmla="*/ 22872 w 48798"/>
                  <a:gd name="connsiteY61" fmla="*/ 34917 h 48798"/>
                  <a:gd name="connsiteX62" fmla="*/ 22872 w 48798"/>
                  <a:gd name="connsiteY62" fmla="*/ 43630 h 48798"/>
                  <a:gd name="connsiteX63" fmla="*/ 19523 w 48798"/>
                  <a:gd name="connsiteY63" fmla="*/ 40281 h 48798"/>
                  <a:gd name="connsiteX64" fmla="*/ 17523 w 48798"/>
                  <a:gd name="connsiteY64" fmla="*/ 40281 h 48798"/>
                  <a:gd name="connsiteX65" fmla="*/ 17320 w 48798"/>
                  <a:gd name="connsiteY65" fmla="*/ 40485 h 48798"/>
                  <a:gd name="connsiteX66" fmla="*/ 17320 w 48798"/>
                  <a:gd name="connsiteY66" fmla="*/ 42485 h 48798"/>
                  <a:gd name="connsiteX67" fmla="*/ 23034 w 48798"/>
                  <a:gd name="connsiteY67" fmla="*/ 48199 h 48798"/>
                  <a:gd name="connsiteX68" fmla="*/ 23321 w 48798"/>
                  <a:gd name="connsiteY68" fmla="*/ 48416 h 48798"/>
                  <a:gd name="connsiteX69" fmla="*/ 24288 w 48798"/>
                  <a:gd name="connsiteY69" fmla="*/ 48799 h 48798"/>
                  <a:gd name="connsiteX70" fmla="*/ 24574 w 48798"/>
                  <a:gd name="connsiteY70" fmla="*/ 48799 h 48798"/>
                  <a:gd name="connsiteX71" fmla="*/ 25669 w 48798"/>
                  <a:gd name="connsiteY71" fmla="*/ 48280 h 48798"/>
                  <a:gd name="connsiteX72" fmla="*/ 25767 w 48798"/>
                  <a:gd name="connsiteY72" fmla="*/ 48199 h 48798"/>
                  <a:gd name="connsiteX73" fmla="*/ 31481 w 48798"/>
                  <a:gd name="connsiteY73" fmla="*/ 42485 h 48798"/>
                  <a:gd name="connsiteX74" fmla="*/ 31481 w 48798"/>
                  <a:gd name="connsiteY74" fmla="*/ 40485 h 48798"/>
                  <a:gd name="connsiteX75" fmla="*/ 31278 w 48798"/>
                  <a:gd name="connsiteY75" fmla="*/ 40281 h 48798"/>
                  <a:gd name="connsiteX76" fmla="*/ 29278 w 48798"/>
                  <a:gd name="connsiteY76" fmla="*/ 40281 h 48798"/>
                  <a:gd name="connsiteX77" fmla="*/ 25988 w 48798"/>
                  <a:gd name="connsiteY77" fmla="*/ 43571 h 48798"/>
                  <a:gd name="connsiteX78" fmla="*/ 25988 w 48798"/>
                  <a:gd name="connsiteY78" fmla="*/ 35040 h 48798"/>
                  <a:gd name="connsiteX79" fmla="*/ 39815 w 48798"/>
                  <a:gd name="connsiteY79" fmla="*/ 43094 h 48798"/>
                  <a:gd name="connsiteX80" fmla="*/ 41907 w 48798"/>
                  <a:gd name="connsiteY80" fmla="*/ 42312 h 48798"/>
                  <a:gd name="connsiteX81" fmla="*/ 39789 w 48798"/>
                  <a:gd name="connsiteY81" fmla="*/ 33239 h 48798"/>
                  <a:gd name="connsiteX82" fmla="*/ 34296 w 48798"/>
                  <a:gd name="connsiteY82" fmla="*/ 25988 h 48798"/>
                  <a:gd name="connsiteX83" fmla="*/ 43568 w 48798"/>
                  <a:gd name="connsiteY83" fmla="*/ 25988 h 48798"/>
                  <a:gd name="connsiteX84" fmla="*/ 40279 w 48798"/>
                  <a:gd name="connsiteY84" fmla="*/ 29275 h 48798"/>
                  <a:gd name="connsiteX85" fmla="*/ 40281 w 48798"/>
                  <a:gd name="connsiteY85" fmla="*/ 31280 h 48798"/>
                  <a:gd name="connsiteX86" fmla="*/ 8903 w 48798"/>
                  <a:gd name="connsiteY86" fmla="*/ 40480 h 48798"/>
                  <a:gd name="connsiteX87" fmla="*/ 8664 w 48798"/>
                  <a:gd name="connsiteY87" fmla="*/ 40456 h 48798"/>
                  <a:gd name="connsiteX88" fmla="*/ 16201 w 48798"/>
                  <a:gd name="connsiteY88" fmla="*/ 27934 h 48798"/>
                  <a:gd name="connsiteX89" fmla="*/ 21198 w 48798"/>
                  <a:gd name="connsiteY89" fmla="*/ 32930 h 48798"/>
                  <a:gd name="connsiteX90" fmla="*/ 8903 w 48798"/>
                  <a:gd name="connsiteY90" fmla="*/ 40480 h 48798"/>
                  <a:gd name="connsiteX91" fmla="*/ 16201 w 48798"/>
                  <a:gd name="connsiteY91" fmla="*/ 21603 h 48798"/>
                  <a:gd name="connsiteX92" fmla="*/ 8666 w 48798"/>
                  <a:gd name="connsiteY92" fmla="*/ 9080 h 48798"/>
                  <a:gd name="connsiteX93" fmla="*/ 8905 w 48798"/>
                  <a:gd name="connsiteY93" fmla="*/ 9056 h 48798"/>
                  <a:gd name="connsiteX94" fmla="*/ 21200 w 48798"/>
                  <a:gd name="connsiteY94" fmla="*/ 16608 h 48798"/>
                  <a:gd name="connsiteX95" fmla="*/ 16201 w 48798"/>
                  <a:gd name="connsiteY95" fmla="*/ 21603 h 48798"/>
                  <a:gd name="connsiteX96" fmla="*/ 40054 w 48798"/>
                  <a:gd name="connsiteY96" fmla="*/ 40456 h 48798"/>
                  <a:gd name="connsiteX97" fmla="*/ 39815 w 48798"/>
                  <a:gd name="connsiteY97" fmla="*/ 40480 h 48798"/>
                  <a:gd name="connsiteX98" fmla="*/ 27520 w 48798"/>
                  <a:gd name="connsiteY98" fmla="*/ 32928 h 48798"/>
                  <a:gd name="connsiteX99" fmla="*/ 32519 w 48798"/>
                  <a:gd name="connsiteY99" fmla="*/ 27934 h 48798"/>
                  <a:gd name="connsiteX100" fmla="*/ 40054 w 48798"/>
                  <a:gd name="connsiteY100" fmla="*/ 40456 h 48798"/>
                  <a:gd name="connsiteX101" fmla="*/ 32519 w 48798"/>
                  <a:gd name="connsiteY101" fmla="*/ 21600 h 48798"/>
                  <a:gd name="connsiteX102" fmla="*/ 27520 w 48798"/>
                  <a:gd name="connsiteY102" fmla="*/ 16606 h 48798"/>
                  <a:gd name="connsiteX103" fmla="*/ 39815 w 48798"/>
                  <a:gd name="connsiteY103" fmla="*/ 9054 h 48798"/>
                  <a:gd name="connsiteX104" fmla="*/ 40054 w 48798"/>
                  <a:gd name="connsiteY104" fmla="*/ 9078 h 48798"/>
                  <a:gd name="connsiteX105" fmla="*/ 32519 w 48798"/>
                  <a:gd name="connsiteY105" fmla="*/ 21600 h 487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48798" h="48798">
                    <a:moveTo>
                      <a:pt x="40281" y="31280"/>
                    </a:moveTo>
                    <a:lnTo>
                      <a:pt x="40485" y="31484"/>
                    </a:lnTo>
                    <a:cubicBezTo>
                      <a:pt x="41036" y="32037"/>
                      <a:pt x="41934" y="32037"/>
                      <a:pt x="42485" y="31484"/>
                    </a:cubicBezTo>
                    <a:lnTo>
                      <a:pt x="48199" y="25769"/>
                    </a:lnTo>
                    <a:cubicBezTo>
                      <a:pt x="48230" y="25739"/>
                      <a:pt x="48252" y="25704"/>
                      <a:pt x="48280" y="25671"/>
                    </a:cubicBezTo>
                    <a:cubicBezTo>
                      <a:pt x="48595" y="25411"/>
                      <a:pt x="48799" y="25019"/>
                      <a:pt x="48799" y="24577"/>
                    </a:cubicBezTo>
                    <a:lnTo>
                      <a:pt x="48799" y="24290"/>
                    </a:lnTo>
                    <a:cubicBezTo>
                      <a:pt x="48799" y="23916"/>
                      <a:pt x="48652" y="23577"/>
                      <a:pt x="48416" y="23323"/>
                    </a:cubicBezTo>
                    <a:cubicBezTo>
                      <a:pt x="48355" y="23222"/>
                      <a:pt x="48287" y="23124"/>
                      <a:pt x="48199" y="23036"/>
                    </a:cubicBezTo>
                    <a:lnTo>
                      <a:pt x="42485" y="17322"/>
                    </a:lnTo>
                    <a:cubicBezTo>
                      <a:pt x="41931" y="16768"/>
                      <a:pt x="41036" y="16768"/>
                      <a:pt x="40485" y="17322"/>
                    </a:cubicBezTo>
                    <a:lnTo>
                      <a:pt x="40281" y="17525"/>
                    </a:lnTo>
                    <a:cubicBezTo>
                      <a:pt x="39730" y="18079"/>
                      <a:pt x="39730" y="18974"/>
                      <a:pt x="40281" y="19526"/>
                    </a:cubicBezTo>
                    <a:lnTo>
                      <a:pt x="43630" y="22874"/>
                    </a:lnTo>
                    <a:lnTo>
                      <a:pt x="34860" y="22874"/>
                    </a:lnTo>
                    <a:cubicBezTo>
                      <a:pt x="36804" y="20563"/>
                      <a:pt x="38484" y="18326"/>
                      <a:pt x="39789" y="16291"/>
                    </a:cubicBezTo>
                    <a:cubicBezTo>
                      <a:pt x="42730" y="11702"/>
                      <a:pt x="43422" y="8734"/>
                      <a:pt x="41905" y="7218"/>
                    </a:cubicBezTo>
                    <a:cubicBezTo>
                      <a:pt x="41548" y="6861"/>
                      <a:pt x="40898" y="6436"/>
                      <a:pt x="39815" y="6436"/>
                    </a:cubicBezTo>
                    <a:cubicBezTo>
                      <a:pt x="36725" y="6436"/>
                      <a:pt x="31322" y="9971"/>
                      <a:pt x="25988" y="14488"/>
                    </a:cubicBezTo>
                    <a:lnTo>
                      <a:pt x="25988" y="5230"/>
                    </a:lnTo>
                    <a:lnTo>
                      <a:pt x="29278" y="8518"/>
                    </a:lnTo>
                    <a:cubicBezTo>
                      <a:pt x="29831" y="9071"/>
                      <a:pt x="30726" y="9071"/>
                      <a:pt x="31278" y="8518"/>
                    </a:cubicBezTo>
                    <a:lnTo>
                      <a:pt x="31481" y="8316"/>
                    </a:lnTo>
                    <a:cubicBezTo>
                      <a:pt x="32035" y="7763"/>
                      <a:pt x="32035" y="6867"/>
                      <a:pt x="31481" y="6314"/>
                    </a:cubicBezTo>
                    <a:lnTo>
                      <a:pt x="25767" y="600"/>
                    </a:lnTo>
                    <a:cubicBezTo>
                      <a:pt x="25737" y="569"/>
                      <a:pt x="25702" y="545"/>
                      <a:pt x="25669" y="519"/>
                    </a:cubicBezTo>
                    <a:cubicBezTo>
                      <a:pt x="25408" y="204"/>
                      <a:pt x="25017" y="0"/>
                      <a:pt x="24574" y="0"/>
                    </a:cubicBezTo>
                    <a:lnTo>
                      <a:pt x="24288" y="0"/>
                    </a:lnTo>
                    <a:cubicBezTo>
                      <a:pt x="23914" y="0"/>
                      <a:pt x="23574" y="147"/>
                      <a:pt x="23321" y="383"/>
                    </a:cubicBezTo>
                    <a:cubicBezTo>
                      <a:pt x="23220" y="442"/>
                      <a:pt x="23121" y="510"/>
                      <a:pt x="23034" y="597"/>
                    </a:cubicBezTo>
                    <a:lnTo>
                      <a:pt x="17320" y="6312"/>
                    </a:lnTo>
                    <a:cubicBezTo>
                      <a:pt x="16768" y="6865"/>
                      <a:pt x="16768" y="7760"/>
                      <a:pt x="17320" y="8314"/>
                    </a:cubicBezTo>
                    <a:lnTo>
                      <a:pt x="17523" y="8515"/>
                    </a:lnTo>
                    <a:cubicBezTo>
                      <a:pt x="18075" y="9069"/>
                      <a:pt x="18972" y="9069"/>
                      <a:pt x="19523" y="8515"/>
                    </a:cubicBezTo>
                    <a:lnTo>
                      <a:pt x="22872" y="5167"/>
                    </a:lnTo>
                    <a:lnTo>
                      <a:pt x="22872" y="14606"/>
                    </a:lnTo>
                    <a:cubicBezTo>
                      <a:pt x="17493" y="10030"/>
                      <a:pt x="12021" y="6432"/>
                      <a:pt x="8903" y="6432"/>
                    </a:cubicBezTo>
                    <a:cubicBezTo>
                      <a:pt x="7819" y="6432"/>
                      <a:pt x="7167" y="6857"/>
                      <a:pt x="6811" y="7211"/>
                    </a:cubicBezTo>
                    <a:cubicBezTo>
                      <a:pt x="5294" y="8728"/>
                      <a:pt x="5988" y="11695"/>
                      <a:pt x="8927" y="16285"/>
                    </a:cubicBezTo>
                    <a:cubicBezTo>
                      <a:pt x="10231" y="18322"/>
                      <a:pt x="11912" y="20556"/>
                      <a:pt x="13855" y="22868"/>
                    </a:cubicBezTo>
                    <a:lnTo>
                      <a:pt x="5167" y="22868"/>
                    </a:lnTo>
                    <a:lnTo>
                      <a:pt x="8515" y="19519"/>
                    </a:lnTo>
                    <a:cubicBezTo>
                      <a:pt x="9067" y="18965"/>
                      <a:pt x="9067" y="18070"/>
                      <a:pt x="8515" y="17519"/>
                    </a:cubicBezTo>
                    <a:lnTo>
                      <a:pt x="8314" y="17315"/>
                    </a:lnTo>
                    <a:cubicBezTo>
                      <a:pt x="7760" y="16762"/>
                      <a:pt x="6865" y="16762"/>
                      <a:pt x="6312" y="17315"/>
                    </a:cubicBezTo>
                    <a:lnTo>
                      <a:pt x="597" y="23029"/>
                    </a:lnTo>
                    <a:cubicBezTo>
                      <a:pt x="510" y="23117"/>
                      <a:pt x="442" y="23215"/>
                      <a:pt x="383" y="23316"/>
                    </a:cubicBezTo>
                    <a:cubicBezTo>
                      <a:pt x="147" y="23570"/>
                      <a:pt x="0" y="23909"/>
                      <a:pt x="0" y="24283"/>
                    </a:cubicBezTo>
                    <a:lnTo>
                      <a:pt x="0" y="24570"/>
                    </a:lnTo>
                    <a:cubicBezTo>
                      <a:pt x="0" y="25012"/>
                      <a:pt x="201" y="25404"/>
                      <a:pt x="519" y="25664"/>
                    </a:cubicBezTo>
                    <a:cubicBezTo>
                      <a:pt x="545" y="25697"/>
                      <a:pt x="569" y="25732"/>
                      <a:pt x="600" y="25763"/>
                    </a:cubicBezTo>
                    <a:lnTo>
                      <a:pt x="6314" y="31477"/>
                    </a:lnTo>
                    <a:cubicBezTo>
                      <a:pt x="6867" y="32031"/>
                      <a:pt x="7763" y="32031"/>
                      <a:pt x="8316" y="31477"/>
                    </a:cubicBezTo>
                    <a:lnTo>
                      <a:pt x="8518" y="31273"/>
                    </a:lnTo>
                    <a:cubicBezTo>
                      <a:pt x="9069" y="30720"/>
                      <a:pt x="9069" y="29825"/>
                      <a:pt x="8518" y="29273"/>
                    </a:cubicBezTo>
                    <a:lnTo>
                      <a:pt x="5230" y="25986"/>
                    </a:lnTo>
                    <a:lnTo>
                      <a:pt x="14422" y="25986"/>
                    </a:lnTo>
                    <a:cubicBezTo>
                      <a:pt x="12238" y="28533"/>
                      <a:pt x="10360" y="31004"/>
                      <a:pt x="8929" y="33237"/>
                    </a:cubicBezTo>
                    <a:cubicBezTo>
                      <a:pt x="5988" y="37826"/>
                      <a:pt x="5294" y="40793"/>
                      <a:pt x="6811" y="42310"/>
                    </a:cubicBezTo>
                    <a:cubicBezTo>
                      <a:pt x="7167" y="42667"/>
                      <a:pt x="7819" y="43091"/>
                      <a:pt x="8903" y="43091"/>
                    </a:cubicBezTo>
                    <a:lnTo>
                      <a:pt x="8903" y="43091"/>
                    </a:lnTo>
                    <a:cubicBezTo>
                      <a:pt x="12021" y="43091"/>
                      <a:pt x="17495" y="39493"/>
                      <a:pt x="22872" y="34917"/>
                    </a:cubicBezTo>
                    <a:lnTo>
                      <a:pt x="22872" y="43630"/>
                    </a:lnTo>
                    <a:lnTo>
                      <a:pt x="19523" y="40281"/>
                    </a:lnTo>
                    <a:cubicBezTo>
                      <a:pt x="18970" y="39728"/>
                      <a:pt x="18075" y="39728"/>
                      <a:pt x="17523" y="40281"/>
                    </a:cubicBezTo>
                    <a:lnTo>
                      <a:pt x="17320" y="40485"/>
                    </a:lnTo>
                    <a:cubicBezTo>
                      <a:pt x="16768" y="41039"/>
                      <a:pt x="16768" y="41934"/>
                      <a:pt x="17320" y="42485"/>
                    </a:cubicBezTo>
                    <a:lnTo>
                      <a:pt x="23034" y="48199"/>
                    </a:lnTo>
                    <a:cubicBezTo>
                      <a:pt x="23121" y="48287"/>
                      <a:pt x="23220" y="48355"/>
                      <a:pt x="23321" y="48416"/>
                    </a:cubicBezTo>
                    <a:cubicBezTo>
                      <a:pt x="23574" y="48652"/>
                      <a:pt x="23914" y="48799"/>
                      <a:pt x="24288" y="48799"/>
                    </a:cubicBezTo>
                    <a:lnTo>
                      <a:pt x="24574" y="48799"/>
                    </a:lnTo>
                    <a:cubicBezTo>
                      <a:pt x="25017" y="48799"/>
                      <a:pt x="25408" y="48598"/>
                      <a:pt x="25669" y="48280"/>
                    </a:cubicBezTo>
                    <a:cubicBezTo>
                      <a:pt x="25702" y="48254"/>
                      <a:pt x="25737" y="48230"/>
                      <a:pt x="25767" y="48199"/>
                    </a:cubicBezTo>
                    <a:lnTo>
                      <a:pt x="31481" y="42485"/>
                    </a:lnTo>
                    <a:cubicBezTo>
                      <a:pt x="32035" y="41931"/>
                      <a:pt x="32035" y="41036"/>
                      <a:pt x="31481" y="40485"/>
                    </a:cubicBezTo>
                    <a:lnTo>
                      <a:pt x="31278" y="40281"/>
                    </a:lnTo>
                    <a:cubicBezTo>
                      <a:pt x="30724" y="39728"/>
                      <a:pt x="29829" y="39728"/>
                      <a:pt x="29278" y="40281"/>
                    </a:cubicBezTo>
                    <a:lnTo>
                      <a:pt x="25988" y="43571"/>
                    </a:lnTo>
                    <a:lnTo>
                      <a:pt x="25988" y="35040"/>
                    </a:lnTo>
                    <a:cubicBezTo>
                      <a:pt x="31319" y="39559"/>
                      <a:pt x="36723" y="43094"/>
                      <a:pt x="39815" y="43094"/>
                    </a:cubicBezTo>
                    <a:cubicBezTo>
                      <a:pt x="40901" y="43094"/>
                      <a:pt x="41553" y="42669"/>
                      <a:pt x="41907" y="42312"/>
                    </a:cubicBezTo>
                    <a:cubicBezTo>
                      <a:pt x="43424" y="40798"/>
                      <a:pt x="42730" y="37830"/>
                      <a:pt x="39789" y="33239"/>
                    </a:cubicBezTo>
                    <a:cubicBezTo>
                      <a:pt x="38358" y="31006"/>
                      <a:pt x="36482" y="28536"/>
                      <a:pt x="34296" y="25988"/>
                    </a:cubicBezTo>
                    <a:lnTo>
                      <a:pt x="43568" y="25988"/>
                    </a:lnTo>
                    <a:lnTo>
                      <a:pt x="40279" y="29275"/>
                    </a:lnTo>
                    <a:cubicBezTo>
                      <a:pt x="39730" y="29833"/>
                      <a:pt x="39730" y="30729"/>
                      <a:pt x="40281" y="31280"/>
                    </a:cubicBezTo>
                    <a:close/>
                    <a:moveTo>
                      <a:pt x="8903" y="40480"/>
                    </a:moveTo>
                    <a:cubicBezTo>
                      <a:pt x="8776" y="40480"/>
                      <a:pt x="8701" y="40465"/>
                      <a:pt x="8664" y="40456"/>
                    </a:cubicBezTo>
                    <a:cubicBezTo>
                      <a:pt x="8227" y="39386"/>
                      <a:pt x="10533" y="34600"/>
                      <a:pt x="16201" y="27934"/>
                    </a:cubicBezTo>
                    <a:cubicBezTo>
                      <a:pt x="17090" y="30223"/>
                      <a:pt x="18909" y="32042"/>
                      <a:pt x="21198" y="32930"/>
                    </a:cubicBezTo>
                    <a:cubicBezTo>
                      <a:pt x="15407" y="37865"/>
                      <a:pt x="10802" y="40480"/>
                      <a:pt x="8903" y="40480"/>
                    </a:cubicBezTo>
                    <a:close/>
                    <a:moveTo>
                      <a:pt x="16201" y="21603"/>
                    </a:moveTo>
                    <a:cubicBezTo>
                      <a:pt x="10533" y="14936"/>
                      <a:pt x="8227" y="10150"/>
                      <a:pt x="8666" y="9080"/>
                    </a:cubicBezTo>
                    <a:cubicBezTo>
                      <a:pt x="8704" y="9069"/>
                      <a:pt x="8778" y="9056"/>
                      <a:pt x="8905" y="9056"/>
                    </a:cubicBezTo>
                    <a:cubicBezTo>
                      <a:pt x="10805" y="9056"/>
                      <a:pt x="15409" y="11671"/>
                      <a:pt x="21200" y="16608"/>
                    </a:cubicBezTo>
                    <a:cubicBezTo>
                      <a:pt x="18909" y="17495"/>
                      <a:pt x="17090" y="19313"/>
                      <a:pt x="16201" y="21603"/>
                    </a:cubicBezTo>
                    <a:close/>
                    <a:moveTo>
                      <a:pt x="40054" y="40456"/>
                    </a:moveTo>
                    <a:cubicBezTo>
                      <a:pt x="40016" y="40467"/>
                      <a:pt x="39942" y="40480"/>
                      <a:pt x="39815" y="40480"/>
                    </a:cubicBezTo>
                    <a:cubicBezTo>
                      <a:pt x="37913" y="40480"/>
                      <a:pt x="33311" y="37865"/>
                      <a:pt x="27520" y="32928"/>
                    </a:cubicBezTo>
                    <a:cubicBezTo>
                      <a:pt x="29809" y="32039"/>
                      <a:pt x="31630" y="30223"/>
                      <a:pt x="32519" y="27934"/>
                    </a:cubicBezTo>
                    <a:cubicBezTo>
                      <a:pt x="38187" y="34600"/>
                      <a:pt x="40494" y="39386"/>
                      <a:pt x="40054" y="40456"/>
                    </a:cubicBezTo>
                    <a:close/>
                    <a:moveTo>
                      <a:pt x="32519" y="21600"/>
                    </a:moveTo>
                    <a:cubicBezTo>
                      <a:pt x="31630" y="19311"/>
                      <a:pt x="29809" y="17495"/>
                      <a:pt x="27520" y="16606"/>
                    </a:cubicBezTo>
                    <a:cubicBezTo>
                      <a:pt x="33311" y="11671"/>
                      <a:pt x="37913" y="9054"/>
                      <a:pt x="39815" y="9054"/>
                    </a:cubicBezTo>
                    <a:cubicBezTo>
                      <a:pt x="39942" y="9054"/>
                      <a:pt x="40016" y="9069"/>
                      <a:pt x="40054" y="9078"/>
                    </a:cubicBezTo>
                    <a:cubicBezTo>
                      <a:pt x="40491" y="10148"/>
                      <a:pt x="38187" y="14934"/>
                      <a:pt x="32519" y="216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Graphic 111">
                <a:extLst>
                  <a:ext uri="{FF2B5EF4-FFF2-40B4-BE49-F238E27FC236}">
                    <a16:creationId xmlns:a16="http://schemas.microsoft.com/office/drawing/2014/main" id="{44D01100-9FD5-4A20-97C5-9F83C9527EAC}"/>
                  </a:ext>
                </a:extLst>
              </p:cNvPr>
              <p:cNvSpPr/>
              <p:nvPr/>
            </p:nvSpPr>
            <p:spPr>
              <a:xfrm>
                <a:off x="3200343" y="2451060"/>
                <a:ext cx="55302" cy="36705"/>
              </a:xfrm>
              <a:custGeom>
                <a:avLst/>
                <a:gdLst>
                  <a:gd name="connsiteX0" fmla="*/ 5130 w 55302"/>
                  <a:gd name="connsiteY0" fmla="*/ 34878 h 36705"/>
                  <a:gd name="connsiteX1" fmla="*/ 4970 w 55302"/>
                  <a:gd name="connsiteY1" fmla="*/ 36705 h 36705"/>
                  <a:gd name="connsiteX2" fmla="*/ 8124 w 55302"/>
                  <a:gd name="connsiteY2" fmla="*/ 36705 h 36705"/>
                  <a:gd name="connsiteX3" fmla="*/ 8270 w 55302"/>
                  <a:gd name="connsiteY3" fmla="*/ 35020 h 36705"/>
                  <a:gd name="connsiteX4" fmla="*/ 10945 w 55302"/>
                  <a:gd name="connsiteY4" fmla="*/ 33331 h 36705"/>
                  <a:gd name="connsiteX5" fmla="*/ 23592 w 55302"/>
                  <a:gd name="connsiteY5" fmla="*/ 33331 h 36705"/>
                  <a:gd name="connsiteX6" fmla="*/ 26012 w 55302"/>
                  <a:gd name="connsiteY6" fmla="*/ 34950 h 36705"/>
                  <a:gd name="connsiteX7" fmla="*/ 26012 w 55302"/>
                  <a:gd name="connsiteY7" fmla="*/ 36705 h 36705"/>
                  <a:gd name="connsiteX8" fmla="*/ 29166 w 55302"/>
                  <a:gd name="connsiteY8" fmla="*/ 36705 h 36705"/>
                  <a:gd name="connsiteX9" fmla="*/ 29166 w 55302"/>
                  <a:gd name="connsiteY9" fmla="*/ 34950 h 36705"/>
                  <a:gd name="connsiteX10" fmla="*/ 31586 w 55302"/>
                  <a:gd name="connsiteY10" fmla="*/ 33331 h 36705"/>
                  <a:gd name="connsiteX11" fmla="*/ 43406 w 55302"/>
                  <a:gd name="connsiteY11" fmla="*/ 33331 h 36705"/>
                  <a:gd name="connsiteX12" fmla="*/ 45956 w 55302"/>
                  <a:gd name="connsiteY12" fmla="*/ 34987 h 36705"/>
                  <a:gd name="connsiteX13" fmla="*/ 46107 w 55302"/>
                  <a:gd name="connsiteY13" fmla="*/ 36705 h 36705"/>
                  <a:gd name="connsiteX14" fmla="*/ 49261 w 55302"/>
                  <a:gd name="connsiteY14" fmla="*/ 36705 h 36705"/>
                  <a:gd name="connsiteX15" fmla="*/ 49103 w 55302"/>
                  <a:gd name="connsiteY15" fmla="*/ 34917 h 36705"/>
                  <a:gd name="connsiteX16" fmla="*/ 51399 w 55302"/>
                  <a:gd name="connsiteY16" fmla="*/ 33331 h 36705"/>
                  <a:gd name="connsiteX17" fmla="*/ 55303 w 55302"/>
                  <a:gd name="connsiteY17" fmla="*/ 33331 h 36705"/>
                  <a:gd name="connsiteX18" fmla="*/ 54671 w 55302"/>
                  <a:gd name="connsiteY18" fmla="*/ 30175 h 36705"/>
                  <a:gd name="connsiteX19" fmla="*/ 51397 w 55302"/>
                  <a:gd name="connsiteY19" fmla="*/ 30175 h 36705"/>
                  <a:gd name="connsiteX20" fmla="*/ 48534 w 55302"/>
                  <a:gd name="connsiteY20" fmla="*/ 28453 h 36705"/>
                  <a:gd name="connsiteX21" fmla="*/ 47993 w 55302"/>
                  <a:gd name="connsiteY21" fmla="*/ 22307 h 36705"/>
                  <a:gd name="connsiteX22" fmla="*/ 50158 w 55302"/>
                  <a:gd name="connsiteY22" fmla="*/ 20769 h 36705"/>
                  <a:gd name="connsiteX23" fmla="*/ 54215 w 55302"/>
                  <a:gd name="connsiteY23" fmla="*/ 20769 h 36705"/>
                  <a:gd name="connsiteX24" fmla="*/ 53583 w 55302"/>
                  <a:gd name="connsiteY24" fmla="*/ 17613 h 36705"/>
                  <a:gd name="connsiteX25" fmla="*/ 50160 w 55302"/>
                  <a:gd name="connsiteY25" fmla="*/ 17613 h 36705"/>
                  <a:gd name="connsiteX26" fmla="*/ 47431 w 55302"/>
                  <a:gd name="connsiteY26" fmla="*/ 15912 h 36705"/>
                  <a:gd name="connsiteX27" fmla="*/ 46890 w 55302"/>
                  <a:gd name="connsiteY27" fmla="*/ 9748 h 36705"/>
                  <a:gd name="connsiteX28" fmla="*/ 49070 w 55302"/>
                  <a:gd name="connsiteY28" fmla="*/ 8207 h 36705"/>
                  <a:gd name="connsiteX29" fmla="*/ 53132 w 55302"/>
                  <a:gd name="connsiteY29" fmla="*/ 8207 h 36705"/>
                  <a:gd name="connsiteX30" fmla="*/ 52500 w 55302"/>
                  <a:gd name="connsiteY30" fmla="*/ 5051 h 36705"/>
                  <a:gd name="connsiteX31" fmla="*/ 49081 w 55302"/>
                  <a:gd name="connsiteY31" fmla="*/ 5051 h 36705"/>
                  <a:gd name="connsiteX32" fmla="*/ 46330 w 55302"/>
                  <a:gd name="connsiteY32" fmla="*/ 3342 h 36705"/>
                  <a:gd name="connsiteX33" fmla="*/ 46037 w 55302"/>
                  <a:gd name="connsiteY33" fmla="*/ 2 h 36705"/>
                  <a:gd name="connsiteX34" fmla="*/ 42883 w 55302"/>
                  <a:gd name="connsiteY34" fmla="*/ 2 h 36705"/>
                  <a:gd name="connsiteX35" fmla="*/ 43192 w 55302"/>
                  <a:gd name="connsiteY35" fmla="*/ 3521 h 36705"/>
                  <a:gd name="connsiteX36" fmla="*/ 41080 w 55302"/>
                  <a:gd name="connsiteY36" fmla="*/ 5049 h 36705"/>
                  <a:gd name="connsiteX37" fmla="*/ 31589 w 55302"/>
                  <a:gd name="connsiteY37" fmla="*/ 5049 h 36705"/>
                  <a:gd name="connsiteX38" fmla="*/ 29166 w 55302"/>
                  <a:gd name="connsiteY38" fmla="*/ 3423 h 36705"/>
                  <a:gd name="connsiteX39" fmla="*/ 29166 w 55302"/>
                  <a:gd name="connsiteY39" fmla="*/ 0 h 36705"/>
                  <a:gd name="connsiteX40" fmla="*/ 26012 w 55302"/>
                  <a:gd name="connsiteY40" fmla="*/ 0 h 36705"/>
                  <a:gd name="connsiteX41" fmla="*/ 26012 w 55302"/>
                  <a:gd name="connsiteY41" fmla="*/ 3423 h 36705"/>
                  <a:gd name="connsiteX42" fmla="*/ 23590 w 55302"/>
                  <a:gd name="connsiteY42" fmla="*/ 5049 h 36705"/>
                  <a:gd name="connsiteX43" fmla="*/ 13280 w 55302"/>
                  <a:gd name="connsiteY43" fmla="*/ 5049 h 36705"/>
                  <a:gd name="connsiteX44" fmla="*/ 11026 w 55302"/>
                  <a:gd name="connsiteY44" fmla="*/ 3471 h 36705"/>
                  <a:gd name="connsiteX45" fmla="*/ 11328 w 55302"/>
                  <a:gd name="connsiteY45" fmla="*/ 2 h 36705"/>
                  <a:gd name="connsiteX46" fmla="*/ 8174 w 55302"/>
                  <a:gd name="connsiteY46" fmla="*/ 2 h 36705"/>
                  <a:gd name="connsiteX47" fmla="*/ 7879 w 55302"/>
                  <a:gd name="connsiteY47" fmla="*/ 3375 h 36705"/>
                  <a:gd name="connsiteX48" fmla="*/ 5279 w 55302"/>
                  <a:gd name="connsiteY48" fmla="*/ 5049 h 36705"/>
                  <a:gd name="connsiteX49" fmla="*/ 2801 w 55302"/>
                  <a:gd name="connsiteY49" fmla="*/ 5049 h 36705"/>
                  <a:gd name="connsiteX50" fmla="*/ 2169 w 55302"/>
                  <a:gd name="connsiteY50" fmla="*/ 8205 h 36705"/>
                  <a:gd name="connsiteX51" fmla="*/ 5287 w 55302"/>
                  <a:gd name="connsiteY51" fmla="*/ 8205 h 36705"/>
                  <a:gd name="connsiteX52" fmla="*/ 7327 w 55302"/>
                  <a:gd name="connsiteY52" fmla="*/ 9695 h 36705"/>
                  <a:gd name="connsiteX53" fmla="*/ 6782 w 55302"/>
                  <a:gd name="connsiteY53" fmla="*/ 15941 h 36705"/>
                  <a:gd name="connsiteX54" fmla="*/ 4182 w 55302"/>
                  <a:gd name="connsiteY54" fmla="*/ 17611 h 36705"/>
                  <a:gd name="connsiteX55" fmla="*/ 1716 w 55302"/>
                  <a:gd name="connsiteY55" fmla="*/ 17611 h 36705"/>
                  <a:gd name="connsiteX56" fmla="*/ 1083 w 55302"/>
                  <a:gd name="connsiteY56" fmla="*/ 20767 h 36705"/>
                  <a:gd name="connsiteX57" fmla="*/ 4187 w 55302"/>
                  <a:gd name="connsiteY57" fmla="*/ 20767 h 36705"/>
                  <a:gd name="connsiteX58" fmla="*/ 6233 w 55302"/>
                  <a:gd name="connsiteY58" fmla="*/ 22261 h 36705"/>
                  <a:gd name="connsiteX59" fmla="*/ 5690 w 55302"/>
                  <a:gd name="connsiteY59" fmla="*/ 28477 h 36705"/>
                  <a:gd name="connsiteX60" fmla="*/ 2957 w 55302"/>
                  <a:gd name="connsiteY60" fmla="*/ 30173 h 36705"/>
                  <a:gd name="connsiteX61" fmla="*/ 632 w 55302"/>
                  <a:gd name="connsiteY61" fmla="*/ 30173 h 36705"/>
                  <a:gd name="connsiteX62" fmla="*/ 0 w 55302"/>
                  <a:gd name="connsiteY62" fmla="*/ 33328 h 36705"/>
                  <a:gd name="connsiteX63" fmla="*/ 2957 w 55302"/>
                  <a:gd name="connsiteY63" fmla="*/ 33328 h 36705"/>
                  <a:gd name="connsiteX64" fmla="*/ 5130 w 55302"/>
                  <a:gd name="connsiteY64" fmla="*/ 34878 h 36705"/>
                  <a:gd name="connsiteX65" fmla="*/ 13269 w 55302"/>
                  <a:gd name="connsiteY65" fmla="*/ 8207 h 36705"/>
                  <a:gd name="connsiteX66" fmla="*/ 23598 w 55302"/>
                  <a:gd name="connsiteY66" fmla="*/ 8207 h 36705"/>
                  <a:gd name="connsiteX67" fmla="*/ 26012 w 55302"/>
                  <a:gd name="connsiteY67" fmla="*/ 9818 h 36705"/>
                  <a:gd name="connsiteX68" fmla="*/ 26012 w 55302"/>
                  <a:gd name="connsiteY68" fmla="*/ 15993 h 36705"/>
                  <a:gd name="connsiteX69" fmla="*/ 23592 w 55302"/>
                  <a:gd name="connsiteY69" fmla="*/ 17615 h 36705"/>
                  <a:gd name="connsiteX70" fmla="*/ 12175 w 55302"/>
                  <a:gd name="connsiteY70" fmla="*/ 17615 h 36705"/>
                  <a:gd name="connsiteX71" fmla="*/ 9927 w 55302"/>
                  <a:gd name="connsiteY71" fmla="*/ 16042 h 36705"/>
                  <a:gd name="connsiteX72" fmla="*/ 10461 w 55302"/>
                  <a:gd name="connsiteY72" fmla="*/ 9914 h 36705"/>
                  <a:gd name="connsiteX73" fmla="*/ 13269 w 55302"/>
                  <a:gd name="connsiteY73" fmla="*/ 8207 h 36705"/>
                  <a:gd name="connsiteX74" fmla="*/ 43750 w 55302"/>
                  <a:gd name="connsiteY74" fmla="*/ 9883 h 36705"/>
                  <a:gd name="connsiteX75" fmla="*/ 44295 w 55302"/>
                  <a:gd name="connsiteY75" fmla="*/ 16083 h 36705"/>
                  <a:gd name="connsiteX76" fmla="*/ 42170 w 55302"/>
                  <a:gd name="connsiteY76" fmla="*/ 17613 h 36705"/>
                  <a:gd name="connsiteX77" fmla="*/ 31586 w 55302"/>
                  <a:gd name="connsiteY77" fmla="*/ 17613 h 36705"/>
                  <a:gd name="connsiteX78" fmla="*/ 29166 w 55302"/>
                  <a:gd name="connsiteY78" fmla="*/ 15991 h 36705"/>
                  <a:gd name="connsiteX79" fmla="*/ 29166 w 55302"/>
                  <a:gd name="connsiteY79" fmla="*/ 9815 h 36705"/>
                  <a:gd name="connsiteX80" fmla="*/ 31580 w 55302"/>
                  <a:gd name="connsiteY80" fmla="*/ 8205 h 36705"/>
                  <a:gd name="connsiteX81" fmla="*/ 41089 w 55302"/>
                  <a:gd name="connsiteY81" fmla="*/ 8205 h 36705"/>
                  <a:gd name="connsiteX82" fmla="*/ 43750 w 55302"/>
                  <a:gd name="connsiteY82" fmla="*/ 9883 h 36705"/>
                  <a:gd name="connsiteX83" fmla="*/ 43409 w 55302"/>
                  <a:gd name="connsiteY83" fmla="*/ 30175 h 36705"/>
                  <a:gd name="connsiteX84" fmla="*/ 31584 w 55302"/>
                  <a:gd name="connsiteY84" fmla="*/ 30175 h 36705"/>
                  <a:gd name="connsiteX85" fmla="*/ 29168 w 55302"/>
                  <a:gd name="connsiteY85" fmla="*/ 28560 h 36705"/>
                  <a:gd name="connsiteX86" fmla="*/ 29168 w 55302"/>
                  <a:gd name="connsiteY86" fmla="*/ 22384 h 36705"/>
                  <a:gd name="connsiteX87" fmla="*/ 31584 w 55302"/>
                  <a:gd name="connsiteY87" fmla="*/ 20769 h 36705"/>
                  <a:gd name="connsiteX88" fmla="*/ 42174 w 55302"/>
                  <a:gd name="connsiteY88" fmla="*/ 20769 h 36705"/>
                  <a:gd name="connsiteX89" fmla="*/ 44855 w 55302"/>
                  <a:gd name="connsiteY89" fmla="*/ 22456 h 36705"/>
                  <a:gd name="connsiteX90" fmla="*/ 45404 w 55302"/>
                  <a:gd name="connsiteY90" fmla="*/ 28700 h 36705"/>
                  <a:gd name="connsiteX91" fmla="*/ 43409 w 55302"/>
                  <a:gd name="connsiteY91" fmla="*/ 30175 h 36705"/>
                  <a:gd name="connsiteX92" fmla="*/ 12172 w 55302"/>
                  <a:gd name="connsiteY92" fmla="*/ 20769 h 36705"/>
                  <a:gd name="connsiteX93" fmla="*/ 23596 w 55302"/>
                  <a:gd name="connsiteY93" fmla="*/ 20769 h 36705"/>
                  <a:gd name="connsiteX94" fmla="*/ 26012 w 55302"/>
                  <a:gd name="connsiteY94" fmla="*/ 22384 h 36705"/>
                  <a:gd name="connsiteX95" fmla="*/ 26012 w 55302"/>
                  <a:gd name="connsiteY95" fmla="*/ 28560 h 36705"/>
                  <a:gd name="connsiteX96" fmla="*/ 23596 w 55302"/>
                  <a:gd name="connsiteY96" fmla="*/ 30175 h 36705"/>
                  <a:gd name="connsiteX97" fmla="*/ 10945 w 55302"/>
                  <a:gd name="connsiteY97" fmla="*/ 30175 h 36705"/>
                  <a:gd name="connsiteX98" fmla="*/ 8828 w 55302"/>
                  <a:gd name="connsiteY98" fmla="*/ 28652 h 36705"/>
                  <a:gd name="connsiteX99" fmla="*/ 9367 w 55302"/>
                  <a:gd name="connsiteY99" fmla="*/ 22478 h 36705"/>
                  <a:gd name="connsiteX100" fmla="*/ 12172 w 55302"/>
                  <a:gd name="connsiteY100" fmla="*/ 20769 h 367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55302" h="36705">
                    <a:moveTo>
                      <a:pt x="5130" y="34878"/>
                    </a:moveTo>
                    <a:lnTo>
                      <a:pt x="4970" y="36705"/>
                    </a:lnTo>
                    <a:lnTo>
                      <a:pt x="8124" y="36705"/>
                    </a:lnTo>
                    <a:lnTo>
                      <a:pt x="8270" y="35020"/>
                    </a:lnTo>
                    <a:cubicBezTo>
                      <a:pt x="9432" y="34751"/>
                      <a:pt x="10393" y="34134"/>
                      <a:pt x="10945" y="33331"/>
                    </a:cubicBezTo>
                    <a:lnTo>
                      <a:pt x="23592" y="33331"/>
                    </a:lnTo>
                    <a:cubicBezTo>
                      <a:pt x="24104" y="34075"/>
                      <a:pt x="24966" y="34655"/>
                      <a:pt x="26012" y="34950"/>
                    </a:cubicBezTo>
                    <a:lnTo>
                      <a:pt x="26012" y="36705"/>
                    </a:lnTo>
                    <a:lnTo>
                      <a:pt x="29166" y="36705"/>
                    </a:lnTo>
                    <a:lnTo>
                      <a:pt x="29166" y="34950"/>
                    </a:lnTo>
                    <a:cubicBezTo>
                      <a:pt x="30212" y="34652"/>
                      <a:pt x="31074" y="34073"/>
                      <a:pt x="31586" y="33331"/>
                    </a:cubicBezTo>
                    <a:lnTo>
                      <a:pt x="43406" y="33331"/>
                    </a:lnTo>
                    <a:cubicBezTo>
                      <a:pt x="43938" y="34105"/>
                      <a:pt x="44851" y="34703"/>
                      <a:pt x="45956" y="34987"/>
                    </a:cubicBezTo>
                    <a:lnTo>
                      <a:pt x="46107" y="36705"/>
                    </a:lnTo>
                    <a:lnTo>
                      <a:pt x="49261" y="36705"/>
                    </a:lnTo>
                    <a:lnTo>
                      <a:pt x="49103" y="34917"/>
                    </a:lnTo>
                    <a:cubicBezTo>
                      <a:pt x="50094" y="34611"/>
                      <a:pt x="50909" y="34046"/>
                      <a:pt x="51399" y="33331"/>
                    </a:cubicBezTo>
                    <a:lnTo>
                      <a:pt x="55303" y="33331"/>
                    </a:lnTo>
                    <a:lnTo>
                      <a:pt x="54671" y="30175"/>
                    </a:lnTo>
                    <a:lnTo>
                      <a:pt x="51397" y="30175"/>
                    </a:lnTo>
                    <a:cubicBezTo>
                      <a:pt x="50814" y="29330"/>
                      <a:pt x="49779" y="28698"/>
                      <a:pt x="48534" y="28453"/>
                    </a:cubicBezTo>
                    <a:lnTo>
                      <a:pt x="47993" y="22307"/>
                    </a:lnTo>
                    <a:cubicBezTo>
                      <a:pt x="48924" y="21994"/>
                      <a:pt x="49687" y="21449"/>
                      <a:pt x="50158" y="20769"/>
                    </a:cubicBezTo>
                    <a:lnTo>
                      <a:pt x="54215" y="20769"/>
                    </a:lnTo>
                    <a:lnTo>
                      <a:pt x="53583" y="17613"/>
                    </a:lnTo>
                    <a:lnTo>
                      <a:pt x="50160" y="17613"/>
                    </a:lnTo>
                    <a:cubicBezTo>
                      <a:pt x="49600" y="16797"/>
                      <a:pt x="48617" y="16175"/>
                      <a:pt x="47431" y="15912"/>
                    </a:cubicBezTo>
                    <a:lnTo>
                      <a:pt x="46890" y="9748"/>
                    </a:lnTo>
                    <a:cubicBezTo>
                      <a:pt x="47827" y="9435"/>
                      <a:pt x="48595" y="8890"/>
                      <a:pt x="49070" y="8207"/>
                    </a:cubicBezTo>
                    <a:lnTo>
                      <a:pt x="53132" y="8207"/>
                    </a:lnTo>
                    <a:lnTo>
                      <a:pt x="52500" y="5051"/>
                    </a:lnTo>
                    <a:lnTo>
                      <a:pt x="49081" y="5051"/>
                    </a:lnTo>
                    <a:cubicBezTo>
                      <a:pt x="48516" y="4228"/>
                      <a:pt x="47527" y="3604"/>
                      <a:pt x="46330" y="3342"/>
                    </a:cubicBezTo>
                    <a:lnTo>
                      <a:pt x="46037" y="2"/>
                    </a:lnTo>
                    <a:lnTo>
                      <a:pt x="42883" y="2"/>
                    </a:lnTo>
                    <a:lnTo>
                      <a:pt x="43192" y="3521"/>
                    </a:lnTo>
                    <a:cubicBezTo>
                      <a:pt x="42284" y="3839"/>
                      <a:pt x="41540" y="4379"/>
                      <a:pt x="41080" y="5049"/>
                    </a:cubicBezTo>
                    <a:lnTo>
                      <a:pt x="31589" y="5049"/>
                    </a:lnTo>
                    <a:cubicBezTo>
                      <a:pt x="31076" y="4303"/>
                      <a:pt x="30214" y="3720"/>
                      <a:pt x="29166" y="3423"/>
                    </a:cubicBezTo>
                    <a:lnTo>
                      <a:pt x="29166" y="0"/>
                    </a:lnTo>
                    <a:lnTo>
                      <a:pt x="26012" y="0"/>
                    </a:lnTo>
                    <a:lnTo>
                      <a:pt x="26012" y="3423"/>
                    </a:lnTo>
                    <a:cubicBezTo>
                      <a:pt x="24964" y="3720"/>
                      <a:pt x="24100" y="4303"/>
                      <a:pt x="23590" y="5049"/>
                    </a:cubicBezTo>
                    <a:lnTo>
                      <a:pt x="13280" y="5049"/>
                    </a:lnTo>
                    <a:cubicBezTo>
                      <a:pt x="12796" y="4342"/>
                      <a:pt x="11999" y="3780"/>
                      <a:pt x="11026" y="3471"/>
                    </a:cubicBezTo>
                    <a:lnTo>
                      <a:pt x="11328" y="2"/>
                    </a:lnTo>
                    <a:lnTo>
                      <a:pt x="8174" y="2"/>
                    </a:lnTo>
                    <a:lnTo>
                      <a:pt x="7879" y="3375"/>
                    </a:lnTo>
                    <a:cubicBezTo>
                      <a:pt x="6749" y="3655"/>
                      <a:pt x="5817" y="4261"/>
                      <a:pt x="5279" y="5049"/>
                    </a:cubicBezTo>
                    <a:lnTo>
                      <a:pt x="2801" y="5049"/>
                    </a:lnTo>
                    <a:lnTo>
                      <a:pt x="2169" y="8205"/>
                    </a:lnTo>
                    <a:lnTo>
                      <a:pt x="5287" y="8205"/>
                    </a:lnTo>
                    <a:cubicBezTo>
                      <a:pt x="5736" y="8852"/>
                      <a:pt x="6454" y="9375"/>
                      <a:pt x="7327" y="9695"/>
                    </a:cubicBezTo>
                    <a:lnTo>
                      <a:pt x="6782" y="15941"/>
                    </a:lnTo>
                    <a:cubicBezTo>
                      <a:pt x="5653" y="16219"/>
                      <a:pt x="4723" y="16825"/>
                      <a:pt x="4182" y="17611"/>
                    </a:cubicBezTo>
                    <a:lnTo>
                      <a:pt x="1716" y="17611"/>
                    </a:lnTo>
                    <a:lnTo>
                      <a:pt x="1083" y="20767"/>
                    </a:lnTo>
                    <a:lnTo>
                      <a:pt x="4187" y="20767"/>
                    </a:lnTo>
                    <a:cubicBezTo>
                      <a:pt x="4637" y="21417"/>
                      <a:pt x="5355" y="21942"/>
                      <a:pt x="6233" y="22261"/>
                    </a:cubicBezTo>
                    <a:lnTo>
                      <a:pt x="5690" y="28477"/>
                    </a:lnTo>
                    <a:cubicBezTo>
                      <a:pt x="4504" y="28739"/>
                      <a:pt x="3521" y="29359"/>
                      <a:pt x="2957" y="30173"/>
                    </a:cubicBezTo>
                    <a:lnTo>
                      <a:pt x="632" y="30173"/>
                    </a:lnTo>
                    <a:lnTo>
                      <a:pt x="0" y="33328"/>
                    </a:lnTo>
                    <a:lnTo>
                      <a:pt x="2957" y="33328"/>
                    </a:lnTo>
                    <a:cubicBezTo>
                      <a:pt x="3425" y="34016"/>
                      <a:pt x="4193" y="34563"/>
                      <a:pt x="5130" y="34878"/>
                    </a:cubicBezTo>
                    <a:close/>
                    <a:moveTo>
                      <a:pt x="13269" y="8207"/>
                    </a:moveTo>
                    <a:lnTo>
                      <a:pt x="23598" y="8207"/>
                    </a:lnTo>
                    <a:cubicBezTo>
                      <a:pt x="24111" y="8947"/>
                      <a:pt x="24971" y="9522"/>
                      <a:pt x="26012" y="9818"/>
                    </a:cubicBezTo>
                    <a:lnTo>
                      <a:pt x="26012" y="15993"/>
                    </a:lnTo>
                    <a:cubicBezTo>
                      <a:pt x="24966" y="16291"/>
                      <a:pt x="24104" y="16871"/>
                      <a:pt x="23592" y="17615"/>
                    </a:cubicBezTo>
                    <a:lnTo>
                      <a:pt x="12175" y="17615"/>
                    </a:lnTo>
                    <a:cubicBezTo>
                      <a:pt x="11691" y="16913"/>
                      <a:pt x="10896" y="16352"/>
                      <a:pt x="9927" y="16042"/>
                    </a:cubicBezTo>
                    <a:lnTo>
                      <a:pt x="10461" y="9914"/>
                    </a:lnTo>
                    <a:cubicBezTo>
                      <a:pt x="11682" y="9662"/>
                      <a:pt x="12693" y="9036"/>
                      <a:pt x="13269" y="8207"/>
                    </a:cubicBezTo>
                    <a:close/>
                    <a:moveTo>
                      <a:pt x="43750" y="9883"/>
                    </a:moveTo>
                    <a:lnTo>
                      <a:pt x="44295" y="16083"/>
                    </a:lnTo>
                    <a:cubicBezTo>
                      <a:pt x="43380" y="16401"/>
                      <a:pt x="42632" y="16939"/>
                      <a:pt x="42170" y="17613"/>
                    </a:cubicBezTo>
                    <a:lnTo>
                      <a:pt x="31586" y="17613"/>
                    </a:lnTo>
                    <a:cubicBezTo>
                      <a:pt x="31074" y="16869"/>
                      <a:pt x="30212" y="16289"/>
                      <a:pt x="29166" y="15991"/>
                    </a:cubicBezTo>
                    <a:lnTo>
                      <a:pt x="29166" y="9815"/>
                    </a:lnTo>
                    <a:cubicBezTo>
                      <a:pt x="30208" y="9520"/>
                      <a:pt x="31068" y="8944"/>
                      <a:pt x="31580" y="8205"/>
                    </a:cubicBezTo>
                    <a:lnTo>
                      <a:pt x="41089" y="8205"/>
                    </a:lnTo>
                    <a:cubicBezTo>
                      <a:pt x="41642" y="9003"/>
                      <a:pt x="42597" y="9614"/>
                      <a:pt x="43750" y="9883"/>
                    </a:cubicBezTo>
                    <a:close/>
                    <a:moveTo>
                      <a:pt x="43409" y="30175"/>
                    </a:moveTo>
                    <a:lnTo>
                      <a:pt x="31584" y="30175"/>
                    </a:lnTo>
                    <a:cubicBezTo>
                      <a:pt x="31072" y="29433"/>
                      <a:pt x="30212" y="28855"/>
                      <a:pt x="29168" y="28560"/>
                    </a:cubicBezTo>
                    <a:lnTo>
                      <a:pt x="29168" y="22384"/>
                    </a:lnTo>
                    <a:cubicBezTo>
                      <a:pt x="30212" y="22088"/>
                      <a:pt x="31072" y="21508"/>
                      <a:pt x="31584" y="20769"/>
                    </a:cubicBezTo>
                    <a:lnTo>
                      <a:pt x="42174" y="20769"/>
                    </a:lnTo>
                    <a:cubicBezTo>
                      <a:pt x="42730" y="21572"/>
                      <a:pt x="43691" y="22187"/>
                      <a:pt x="44855" y="22456"/>
                    </a:cubicBezTo>
                    <a:lnTo>
                      <a:pt x="45404" y="28700"/>
                    </a:lnTo>
                    <a:cubicBezTo>
                      <a:pt x="44549" y="29019"/>
                      <a:pt x="43851" y="29536"/>
                      <a:pt x="43409" y="30175"/>
                    </a:cubicBezTo>
                    <a:close/>
                    <a:moveTo>
                      <a:pt x="12172" y="20769"/>
                    </a:moveTo>
                    <a:lnTo>
                      <a:pt x="23596" y="20769"/>
                    </a:lnTo>
                    <a:cubicBezTo>
                      <a:pt x="24108" y="21511"/>
                      <a:pt x="24968" y="22088"/>
                      <a:pt x="26012" y="22384"/>
                    </a:cubicBezTo>
                    <a:lnTo>
                      <a:pt x="26012" y="28560"/>
                    </a:lnTo>
                    <a:cubicBezTo>
                      <a:pt x="24968" y="28855"/>
                      <a:pt x="24106" y="29435"/>
                      <a:pt x="23596" y="30175"/>
                    </a:cubicBezTo>
                    <a:lnTo>
                      <a:pt x="10945" y="30175"/>
                    </a:lnTo>
                    <a:cubicBezTo>
                      <a:pt x="10483" y="29505"/>
                      <a:pt x="9737" y="28969"/>
                      <a:pt x="8828" y="28652"/>
                    </a:cubicBezTo>
                    <a:lnTo>
                      <a:pt x="9367" y="22478"/>
                    </a:lnTo>
                    <a:cubicBezTo>
                      <a:pt x="10586" y="22226"/>
                      <a:pt x="11599" y="21600"/>
                      <a:pt x="12172" y="2076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9" name="Graphic 111">
                <a:extLst>
                  <a:ext uri="{FF2B5EF4-FFF2-40B4-BE49-F238E27FC236}">
                    <a16:creationId xmlns:a16="http://schemas.microsoft.com/office/drawing/2014/main" id="{A3C41A5F-F37F-43DA-AEE4-78E2ACD7C789}"/>
                  </a:ext>
                </a:extLst>
              </p:cNvPr>
              <p:cNvSpPr/>
              <p:nvPr/>
            </p:nvSpPr>
            <p:spPr>
              <a:xfrm>
                <a:off x="3200345" y="2583011"/>
                <a:ext cx="55305" cy="36703"/>
              </a:xfrm>
              <a:custGeom>
                <a:avLst/>
                <a:gdLst>
                  <a:gd name="connsiteX0" fmla="*/ 54668 w 55305"/>
                  <a:gd name="connsiteY0" fmla="*/ 30175 h 36703"/>
                  <a:gd name="connsiteX1" fmla="*/ 51394 w 55305"/>
                  <a:gd name="connsiteY1" fmla="*/ 30175 h 36703"/>
                  <a:gd name="connsiteX2" fmla="*/ 48532 w 55305"/>
                  <a:gd name="connsiteY2" fmla="*/ 28453 h 36703"/>
                  <a:gd name="connsiteX3" fmla="*/ 47991 w 55305"/>
                  <a:gd name="connsiteY3" fmla="*/ 22307 h 36703"/>
                  <a:gd name="connsiteX4" fmla="*/ 50156 w 55305"/>
                  <a:gd name="connsiteY4" fmla="*/ 20769 h 36703"/>
                  <a:gd name="connsiteX5" fmla="*/ 54213 w 55305"/>
                  <a:gd name="connsiteY5" fmla="*/ 20769 h 36703"/>
                  <a:gd name="connsiteX6" fmla="*/ 53581 w 55305"/>
                  <a:gd name="connsiteY6" fmla="*/ 17613 h 36703"/>
                  <a:gd name="connsiteX7" fmla="*/ 50160 w 55305"/>
                  <a:gd name="connsiteY7" fmla="*/ 17613 h 36703"/>
                  <a:gd name="connsiteX8" fmla="*/ 47431 w 55305"/>
                  <a:gd name="connsiteY8" fmla="*/ 15912 h 36703"/>
                  <a:gd name="connsiteX9" fmla="*/ 46890 w 55305"/>
                  <a:gd name="connsiteY9" fmla="*/ 9748 h 36703"/>
                  <a:gd name="connsiteX10" fmla="*/ 49070 w 55305"/>
                  <a:gd name="connsiteY10" fmla="*/ 8207 h 36703"/>
                  <a:gd name="connsiteX11" fmla="*/ 53132 w 55305"/>
                  <a:gd name="connsiteY11" fmla="*/ 8207 h 36703"/>
                  <a:gd name="connsiteX12" fmla="*/ 52500 w 55305"/>
                  <a:gd name="connsiteY12" fmla="*/ 5051 h 36703"/>
                  <a:gd name="connsiteX13" fmla="*/ 49081 w 55305"/>
                  <a:gd name="connsiteY13" fmla="*/ 5051 h 36703"/>
                  <a:gd name="connsiteX14" fmla="*/ 46330 w 55305"/>
                  <a:gd name="connsiteY14" fmla="*/ 3342 h 36703"/>
                  <a:gd name="connsiteX15" fmla="*/ 46037 w 55305"/>
                  <a:gd name="connsiteY15" fmla="*/ 2 h 36703"/>
                  <a:gd name="connsiteX16" fmla="*/ 42883 w 55305"/>
                  <a:gd name="connsiteY16" fmla="*/ 2 h 36703"/>
                  <a:gd name="connsiteX17" fmla="*/ 43192 w 55305"/>
                  <a:gd name="connsiteY17" fmla="*/ 3521 h 36703"/>
                  <a:gd name="connsiteX18" fmla="*/ 41080 w 55305"/>
                  <a:gd name="connsiteY18" fmla="*/ 5049 h 36703"/>
                  <a:gd name="connsiteX19" fmla="*/ 31589 w 55305"/>
                  <a:gd name="connsiteY19" fmla="*/ 5049 h 36703"/>
                  <a:gd name="connsiteX20" fmla="*/ 29166 w 55305"/>
                  <a:gd name="connsiteY20" fmla="*/ 3423 h 36703"/>
                  <a:gd name="connsiteX21" fmla="*/ 29166 w 55305"/>
                  <a:gd name="connsiteY21" fmla="*/ 0 h 36703"/>
                  <a:gd name="connsiteX22" fmla="*/ 26012 w 55305"/>
                  <a:gd name="connsiteY22" fmla="*/ 0 h 36703"/>
                  <a:gd name="connsiteX23" fmla="*/ 26012 w 55305"/>
                  <a:gd name="connsiteY23" fmla="*/ 3423 h 36703"/>
                  <a:gd name="connsiteX24" fmla="*/ 23590 w 55305"/>
                  <a:gd name="connsiteY24" fmla="*/ 5049 h 36703"/>
                  <a:gd name="connsiteX25" fmla="*/ 13280 w 55305"/>
                  <a:gd name="connsiteY25" fmla="*/ 5049 h 36703"/>
                  <a:gd name="connsiteX26" fmla="*/ 11026 w 55305"/>
                  <a:gd name="connsiteY26" fmla="*/ 3471 h 36703"/>
                  <a:gd name="connsiteX27" fmla="*/ 11328 w 55305"/>
                  <a:gd name="connsiteY27" fmla="*/ 2 h 36703"/>
                  <a:gd name="connsiteX28" fmla="*/ 8174 w 55305"/>
                  <a:gd name="connsiteY28" fmla="*/ 2 h 36703"/>
                  <a:gd name="connsiteX29" fmla="*/ 7879 w 55305"/>
                  <a:gd name="connsiteY29" fmla="*/ 3375 h 36703"/>
                  <a:gd name="connsiteX30" fmla="*/ 5279 w 55305"/>
                  <a:gd name="connsiteY30" fmla="*/ 5049 h 36703"/>
                  <a:gd name="connsiteX31" fmla="*/ 2801 w 55305"/>
                  <a:gd name="connsiteY31" fmla="*/ 5049 h 36703"/>
                  <a:gd name="connsiteX32" fmla="*/ 2169 w 55305"/>
                  <a:gd name="connsiteY32" fmla="*/ 8205 h 36703"/>
                  <a:gd name="connsiteX33" fmla="*/ 5287 w 55305"/>
                  <a:gd name="connsiteY33" fmla="*/ 8205 h 36703"/>
                  <a:gd name="connsiteX34" fmla="*/ 7327 w 55305"/>
                  <a:gd name="connsiteY34" fmla="*/ 9695 h 36703"/>
                  <a:gd name="connsiteX35" fmla="*/ 6782 w 55305"/>
                  <a:gd name="connsiteY35" fmla="*/ 15941 h 36703"/>
                  <a:gd name="connsiteX36" fmla="*/ 4182 w 55305"/>
                  <a:gd name="connsiteY36" fmla="*/ 17611 h 36703"/>
                  <a:gd name="connsiteX37" fmla="*/ 1716 w 55305"/>
                  <a:gd name="connsiteY37" fmla="*/ 17611 h 36703"/>
                  <a:gd name="connsiteX38" fmla="*/ 1083 w 55305"/>
                  <a:gd name="connsiteY38" fmla="*/ 20767 h 36703"/>
                  <a:gd name="connsiteX39" fmla="*/ 4187 w 55305"/>
                  <a:gd name="connsiteY39" fmla="*/ 20767 h 36703"/>
                  <a:gd name="connsiteX40" fmla="*/ 6233 w 55305"/>
                  <a:gd name="connsiteY40" fmla="*/ 22261 h 36703"/>
                  <a:gd name="connsiteX41" fmla="*/ 5690 w 55305"/>
                  <a:gd name="connsiteY41" fmla="*/ 28477 h 36703"/>
                  <a:gd name="connsiteX42" fmla="*/ 2957 w 55305"/>
                  <a:gd name="connsiteY42" fmla="*/ 30173 h 36703"/>
                  <a:gd name="connsiteX43" fmla="*/ 632 w 55305"/>
                  <a:gd name="connsiteY43" fmla="*/ 30173 h 36703"/>
                  <a:gd name="connsiteX44" fmla="*/ 0 w 55305"/>
                  <a:gd name="connsiteY44" fmla="*/ 33328 h 36703"/>
                  <a:gd name="connsiteX45" fmla="*/ 2957 w 55305"/>
                  <a:gd name="connsiteY45" fmla="*/ 33328 h 36703"/>
                  <a:gd name="connsiteX46" fmla="*/ 5132 w 55305"/>
                  <a:gd name="connsiteY46" fmla="*/ 34876 h 36703"/>
                  <a:gd name="connsiteX47" fmla="*/ 4972 w 55305"/>
                  <a:gd name="connsiteY47" fmla="*/ 36703 h 36703"/>
                  <a:gd name="connsiteX48" fmla="*/ 8126 w 55305"/>
                  <a:gd name="connsiteY48" fmla="*/ 36703 h 36703"/>
                  <a:gd name="connsiteX49" fmla="*/ 8272 w 55305"/>
                  <a:gd name="connsiteY49" fmla="*/ 35018 h 36703"/>
                  <a:gd name="connsiteX50" fmla="*/ 10947 w 55305"/>
                  <a:gd name="connsiteY50" fmla="*/ 33328 h 36703"/>
                  <a:gd name="connsiteX51" fmla="*/ 23594 w 55305"/>
                  <a:gd name="connsiteY51" fmla="*/ 33328 h 36703"/>
                  <a:gd name="connsiteX52" fmla="*/ 26015 w 55305"/>
                  <a:gd name="connsiteY52" fmla="*/ 34948 h 36703"/>
                  <a:gd name="connsiteX53" fmla="*/ 26015 w 55305"/>
                  <a:gd name="connsiteY53" fmla="*/ 36703 h 36703"/>
                  <a:gd name="connsiteX54" fmla="*/ 29168 w 55305"/>
                  <a:gd name="connsiteY54" fmla="*/ 36703 h 36703"/>
                  <a:gd name="connsiteX55" fmla="*/ 29168 w 55305"/>
                  <a:gd name="connsiteY55" fmla="*/ 34948 h 36703"/>
                  <a:gd name="connsiteX56" fmla="*/ 31589 w 55305"/>
                  <a:gd name="connsiteY56" fmla="*/ 33328 h 36703"/>
                  <a:gd name="connsiteX57" fmla="*/ 43409 w 55305"/>
                  <a:gd name="connsiteY57" fmla="*/ 33328 h 36703"/>
                  <a:gd name="connsiteX58" fmla="*/ 45958 w 55305"/>
                  <a:gd name="connsiteY58" fmla="*/ 34985 h 36703"/>
                  <a:gd name="connsiteX59" fmla="*/ 46109 w 55305"/>
                  <a:gd name="connsiteY59" fmla="*/ 36703 h 36703"/>
                  <a:gd name="connsiteX60" fmla="*/ 49263 w 55305"/>
                  <a:gd name="connsiteY60" fmla="*/ 36703 h 36703"/>
                  <a:gd name="connsiteX61" fmla="*/ 49105 w 55305"/>
                  <a:gd name="connsiteY61" fmla="*/ 34915 h 36703"/>
                  <a:gd name="connsiteX62" fmla="*/ 51401 w 55305"/>
                  <a:gd name="connsiteY62" fmla="*/ 33328 h 36703"/>
                  <a:gd name="connsiteX63" fmla="*/ 55305 w 55305"/>
                  <a:gd name="connsiteY63" fmla="*/ 33328 h 36703"/>
                  <a:gd name="connsiteX64" fmla="*/ 54668 w 55305"/>
                  <a:gd name="connsiteY64" fmla="*/ 30175 h 36703"/>
                  <a:gd name="connsiteX65" fmla="*/ 8824 w 55305"/>
                  <a:gd name="connsiteY65" fmla="*/ 28654 h 36703"/>
                  <a:gd name="connsiteX66" fmla="*/ 9362 w 55305"/>
                  <a:gd name="connsiteY66" fmla="*/ 22480 h 36703"/>
                  <a:gd name="connsiteX67" fmla="*/ 12170 w 55305"/>
                  <a:gd name="connsiteY67" fmla="*/ 20769 h 36703"/>
                  <a:gd name="connsiteX68" fmla="*/ 23594 w 55305"/>
                  <a:gd name="connsiteY68" fmla="*/ 20769 h 36703"/>
                  <a:gd name="connsiteX69" fmla="*/ 26010 w 55305"/>
                  <a:gd name="connsiteY69" fmla="*/ 22384 h 36703"/>
                  <a:gd name="connsiteX70" fmla="*/ 26010 w 55305"/>
                  <a:gd name="connsiteY70" fmla="*/ 28560 h 36703"/>
                  <a:gd name="connsiteX71" fmla="*/ 23594 w 55305"/>
                  <a:gd name="connsiteY71" fmla="*/ 30175 h 36703"/>
                  <a:gd name="connsiteX72" fmla="*/ 10942 w 55305"/>
                  <a:gd name="connsiteY72" fmla="*/ 30175 h 36703"/>
                  <a:gd name="connsiteX73" fmla="*/ 8824 w 55305"/>
                  <a:gd name="connsiteY73" fmla="*/ 28654 h 36703"/>
                  <a:gd name="connsiteX74" fmla="*/ 13267 w 55305"/>
                  <a:gd name="connsiteY74" fmla="*/ 8207 h 36703"/>
                  <a:gd name="connsiteX75" fmla="*/ 23596 w 55305"/>
                  <a:gd name="connsiteY75" fmla="*/ 8207 h 36703"/>
                  <a:gd name="connsiteX76" fmla="*/ 26010 w 55305"/>
                  <a:gd name="connsiteY76" fmla="*/ 9818 h 36703"/>
                  <a:gd name="connsiteX77" fmla="*/ 26010 w 55305"/>
                  <a:gd name="connsiteY77" fmla="*/ 15993 h 36703"/>
                  <a:gd name="connsiteX78" fmla="*/ 23590 w 55305"/>
                  <a:gd name="connsiteY78" fmla="*/ 17615 h 36703"/>
                  <a:gd name="connsiteX79" fmla="*/ 12175 w 55305"/>
                  <a:gd name="connsiteY79" fmla="*/ 17615 h 36703"/>
                  <a:gd name="connsiteX80" fmla="*/ 9927 w 55305"/>
                  <a:gd name="connsiteY80" fmla="*/ 16042 h 36703"/>
                  <a:gd name="connsiteX81" fmla="*/ 10461 w 55305"/>
                  <a:gd name="connsiteY81" fmla="*/ 9914 h 36703"/>
                  <a:gd name="connsiteX82" fmla="*/ 13267 w 55305"/>
                  <a:gd name="connsiteY82" fmla="*/ 8207 h 36703"/>
                  <a:gd name="connsiteX83" fmla="*/ 43748 w 55305"/>
                  <a:gd name="connsiteY83" fmla="*/ 9885 h 36703"/>
                  <a:gd name="connsiteX84" fmla="*/ 44293 w 55305"/>
                  <a:gd name="connsiteY84" fmla="*/ 16085 h 36703"/>
                  <a:gd name="connsiteX85" fmla="*/ 42168 w 55305"/>
                  <a:gd name="connsiteY85" fmla="*/ 17615 h 36703"/>
                  <a:gd name="connsiteX86" fmla="*/ 31584 w 55305"/>
                  <a:gd name="connsiteY86" fmla="*/ 17615 h 36703"/>
                  <a:gd name="connsiteX87" fmla="*/ 29164 w 55305"/>
                  <a:gd name="connsiteY87" fmla="*/ 15993 h 36703"/>
                  <a:gd name="connsiteX88" fmla="*/ 29164 w 55305"/>
                  <a:gd name="connsiteY88" fmla="*/ 9818 h 36703"/>
                  <a:gd name="connsiteX89" fmla="*/ 31578 w 55305"/>
                  <a:gd name="connsiteY89" fmla="*/ 8207 h 36703"/>
                  <a:gd name="connsiteX90" fmla="*/ 41087 w 55305"/>
                  <a:gd name="connsiteY90" fmla="*/ 8207 h 36703"/>
                  <a:gd name="connsiteX91" fmla="*/ 43748 w 55305"/>
                  <a:gd name="connsiteY91" fmla="*/ 9885 h 36703"/>
                  <a:gd name="connsiteX92" fmla="*/ 29164 w 55305"/>
                  <a:gd name="connsiteY92" fmla="*/ 28560 h 36703"/>
                  <a:gd name="connsiteX93" fmla="*/ 29164 w 55305"/>
                  <a:gd name="connsiteY93" fmla="*/ 22384 h 36703"/>
                  <a:gd name="connsiteX94" fmla="*/ 31580 w 55305"/>
                  <a:gd name="connsiteY94" fmla="*/ 20769 h 36703"/>
                  <a:gd name="connsiteX95" fmla="*/ 42170 w 55305"/>
                  <a:gd name="connsiteY95" fmla="*/ 20769 h 36703"/>
                  <a:gd name="connsiteX96" fmla="*/ 44851 w 55305"/>
                  <a:gd name="connsiteY96" fmla="*/ 22456 h 36703"/>
                  <a:gd name="connsiteX97" fmla="*/ 45400 w 55305"/>
                  <a:gd name="connsiteY97" fmla="*/ 28700 h 36703"/>
                  <a:gd name="connsiteX98" fmla="*/ 43406 w 55305"/>
                  <a:gd name="connsiteY98" fmla="*/ 30177 h 36703"/>
                  <a:gd name="connsiteX99" fmla="*/ 31582 w 55305"/>
                  <a:gd name="connsiteY99" fmla="*/ 30177 h 36703"/>
                  <a:gd name="connsiteX100" fmla="*/ 29164 w 55305"/>
                  <a:gd name="connsiteY100" fmla="*/ 28560 h 36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55305" h="36703">
                    <a:moveTo>
                      <a:pt x="54668" y="30175"/>
                    </a:moveTo>
                    <a:lnTo>
                      <a:pt x="51394" y="30175"/>
                    </a:lnTo>
                    <a:cubicBezTo>
                      <a:pt x="50812" y="29330"/>
                      <a:pt x="49777" y="28698"/>
                      <a:pt x="48532" y="28453"/>
                    </a:cubicBezTo>
                    <a:lnTo>
                      <a:pt x="47991" y="22307"/>
                    </a:lnTo>
                    <a:cubicBezTo>
                      <a:pt x="48921" y="21994"/>
                      <a:pt x="49685" y="21449"/>
                      <a:pt x="50156" y="20769"/>
                    </a:cubicBezTo>
                    <a:lnTo>
                      <a:pt x="54213" y="20769"/>
                    </a:lnTo>
                    <a:lnTo>
                      <a:pt x="53581" y="17613"/>
                    </a:lnTo>
                    <a:lnTo>
                      <a:pt x="50160" y="17613"/>
                    </a:lnTo>
                    <a:cubicBezTo>
                      <a:pt x="49600" y="16797"/>
                      <a:pt x="48617" y="16175"/>
                      <a:pt x="47431" y="15912"/>
                    </a:cubicBezTo>
                    <a:lnTo>
                      <a:pt x="46890" y="9748"/>
                    </a:lnTo>
                    <a:cubicBezTo>
                      <a:pt x="47827" y="9435"/>
                      <a:pt x="48595" y="8890"/>
                      <a:pt x="49070" y="8207"/>
                    </a:cubicBezTo>
                    <a:lnTo>
                      <a:pt x="53132" y="8207"/>
                    </a:lnTo>
                    <a:lnTo>
                      <a:pt x="52500" y="5051"/>
                    </a:lnTo>
                    <a:lnTo>
                      <a:pt x="49081" y="5051"/>
                    </a:lnTo>
                    <a:cubicBezTo>
                      <a:pt x="48517" y="4228"/>
                      <a:pt x="47527" y="3604"/>
                      <a:pt x="46330" y="3342"/>
                    </a:cubicBezTo>
                    <a:lnTo>
                      <a:pt x="46037" y="2"/>
                    </a:lnTo>
                    <a:lnTo>
                      <a:pt x="42883" y="2"/>
                    </a:lnTo>
                    <a:lnTo>
                      <a:pt x="43192" y="3521"/>
                    </a:lnTo>
                    <a:cubicBezTo>
                      <a:pt x="42284" y="3839"/>
                      <a:pt x="41540" y="4379"/>
                      <a:pt x="41080" y="5049"/>
                    </a:cubicBezTo>
                    <a:lnTo>
                      <a:pt x="31589" y="5049"/>
                    </a:lnTo>
                    <a:cubicBezTo>
                      <a:pt x="31076" y="4303"/>
                      <a:pt x="30214" y="3720"/>
                      <a:pt x="29166" y="3423"/>
                    </a:cubicBezTo>
                    <a:lnTo>
                      <a:pt x="29166" y="0"/>
                    </a:lnTo>
                    <a:lnTo>
                      <a:pt x="26012" y="0"/>
                    </a:lnTo>
                    <a:lnTo>
                      <a:pt x="26012" y="3423"/>
                    </a:lnTo>
                    <a:cubicBezTo>
                      <a:pt x="24964" y="3720"/>
                      <a:pt x="24100" y="4303"/>
                      <a:pt x="23590" y="5049"/>
                    </a:cubicBezTo>
                    <a:lnTo>
                      <a:pt x="13280" y="5049"/>
                    </a:lnTo>
                    <a:cubicBezTo>
                      <a:pt x="12796" y="4344"/>
                      <a:pt x="11999" y="3780"/>
                      <a:pt x="11026" y="3471"/>
                    </a:cubicBezTo>
                    <a:lnTo>
                      <a:pt x="11328" y="2"/>
                    </a:lnTo>
                    <a:lnTo>
                      <a:pt x="8174" y="2"/>
                    </a:lnTo>
                    <a:lnTo>
                      <a:pt x="7879" y="3375"/>
                    </a:lnTo>
                    <a:cubicBezTo>
                      <a:pt x="6749" y="3655"/>
                      <a:pt x="5817" y="4261"/>
                      <a:pt x="5279" y="5049"/>
                    </a:cubicBezTo>
                    <a:lnTo>
                      <a:pt x="2801" y="5049"/>
                    </a:lnTo>
                    <a:lnTo>
                      <a:pt x="2169" y="8205"/>
                    </a:lnTo>
                    <a:lnTo>
                      <a:pt x="5287" y="8205"/>
                    </a:lnTo>
                    <a:cubicBezTo>
                      <a:pt x="5736" y="8852"/>
                      <a:pt x="6454" y="9375"/>
                      <a:pt x="7327" y="9695"/>
                    </a:cubicBezTo>
                    <a:lnTo>
                      <a:pt x="6782" y="15941"/>
                    </a:lnTo>
                    <a:cubicBezTo>
                      <a:pt x="5653" y="16219"/>
                      <a:pt x="4723" y="16825"/>
                      <a:pt x="4182" y="17611"/>
                    </a:cubicBezTo>
                    <a:lnTo>
                      <a:pt x="1716" y="17611"/>
                    </a:lnTo>
                    <a:lnTo>
                      <a:pt x="1083" y="20767"/>
                    </a:lnTo>
                    <a:lnTo>
                      <a:pt x="4187" y="20767"/>
                    </a:lnTo>
                    <a:cubicBezTo>
                      <a:pt x="4637" y="21417"/>
                      <a:pt x="5355" y="21942"/>
                      <a:pt x="6233" y="22261"/>
                    </a:cubicBezTo>
                    <a:lnTo>
                      <a:pt x="5690" y="28477"/>
                    </a:lnTo>
                    <a:cubicBezTo>
                      <a:pt x="4504" y="28739"/>
                      <a:pt x="3521" y="29359"/>
                      <a:pt x="2957" y="30173"/>
                    </a:cubicBezTo>
                    <a:lnTo>
                      <a:pt x="632" y="30173"/>
                    </a:lnTo>
                    <a:lnTo>
                      <a:pt x="0" y="33328"/>
                    </a:lnTo>
                    <a:lnTo>
                      <a:pt x="2957" y="33328"/>
                    </a:lnTo>
                    <a:cubicBezTo>
                      <a:pt x="3427" y="34013"/>
                      <a:pt x="4195" y="34561"/>
                      <a:pt x="5132" y="34876"/>
                    </a:cubicBezTo>
                    <a:lnTo>
                      <a:pt x="4972" y="36703"/>
                    </a:lnTo>
                    <a:lnTo>
                      <a:pt x="8126" y="36703"/>
                    </a:lnTo>
                    <a:lnTo>
                      <a:pt x="8272" y="35018"/>
                    </a:lnTo>
                    <a:cubicBezTo>
                      <a:pt x="9435" y="34749"/>
                      <a:pt x="10395" y="34132"/>
                      <a:pt x="10947" y="33328"/>
                    </a:cubicBezTo>
                    <a:lnTo>
                      <a:pt x="23594" y="33328"/>
                    </a:lnTo>
                    <a:cubicBezTo>
                      <a:pt x="24106" y="34073"/>
                      <a:pt x="24968" y="34652"/>
                      <a:pt x="26015" y="34948"/>
                    </a:cubicBezTo>
                    <a:lnTo>
                      <a:pt x="26015" y="36703"/>
                    </a:lnTo>
                    <a:lnTo>
                      <a:pt x="29168" y="36703"/>
                    </a:lnTo>
                    <a:lnTo>
                      <a:pt x="29168" y="34948"/>
                    </a:lnTo>
                    <a:cubicBezTo>
                      <a:pt x="30214" y="34650"/>
                      <a:pt x="31076" y="34070"/>
                      <a:pt x="31589" y="33328"/>
                    </a:cubicBezTo>
                    <a:lnTo>
                      <a:pt x="43409" y="33328"/>
                    </a:lnTo>
                    <a:cubicBezTo>
                      <a:pt x="43940" y="34103"/>
                      <a:pt x="44853" y="34701"/>
                      <a:pt x="45958" y="34985"/>
                    </a:cubicBezTo>
                    <a:lnTo>
                      <a:pt x="46109" y="36703"/>
                    </a:lnTo>
                    <a:lnTo>
                      <a:pt x="49263" y="36703"/>
                    </a:lnTo>
                    <a:lnTo>
                      <a:pt x="49105" y="34915"/>
                    </a:lnTo>
                    <a:cubicBezTo>
                      <a:pt x="50097" y="34609"/>
                      <a:pt x="50911" y="34044"/>
                      <a:pt x="51401" y="33328"/>
                    </a:cubicBezTo>
                    <a:lnTo>
                      <a:pt x="55305" y="33328"/>
                    </a:lnTo>
                    <a:lnTo>
                      <a:pt x="54668" y="30175"/>
                    </a:lnTo>
                    <a:close/>
                    <a:moveTo>
                      <a:pt x="8824" y="28654"/>
                    </a:moveTo>
                    <a:lnTo>
                      <a:pt x="9362" y="22480"/>
                    </a:lnTo>
                    <a:cubicBezTo>
                      <a:pt x="10581" y="22228"/>
                      <a:pt x="11595" y="21600"/>
                      <a:pt x="12170" y="20769"/>
                    </a:cubicBezTo>
                    <a:lnTo>
                      <a:pt x="23594" y="20769"/>
                    </a:lnTo>
                    <a:cubicBezTo>
                      <a:pt x="24106" y="21511"/>
                      <a:pt x="24966" y="22088"/>
                      <a:pt x="26010" y="22384"/>
                    </a:cubicBezTo>
                    <a:lnTo>
                      <a:pt x="26010" y="28560"/>
                    </a:lnTo>
                    <a:cubicBezTo>
                      <a:pt x="24966" y="28855"/>
                      <a:pt x="24104" y="29435"/>
                      <a:pt x="23594" y="30175"/>
                    </a:cubicBezTo>
                    <a:lnTo>
                      <a:pt x="10942" y="30175"/>
                    </a:lnTo>
                    <a:cubicBezTo>
                      <a:pt x="10481" y="29507"/>
                      <a:pt x="9734" y="28971"/>
                      <a:pt x="8824" y="28654"/>
                    </a:cubicBezTo>
                    <a:close/>
                    <a:moveTo>
                      <a:pt x="13267" y="8207"/>
                    </a:moveTo>
                    <a:lnTo>
                      <a:pt x="23596" y="8207"/>
                    </a:lnTo>
                    <a:cubicBezTo>
                      <a:pt x="24108" y="8947"/>
                      <a:pt x="24968" y="9522"/>
                      <a:pt x="26010" y="9818"/>
                    </a:cubicBezTo>
                    <a:lnTo>
                      <a:pt x="26010" y="15993"/>
                    </a:lnTo>
                    <a:cubicBezTo>
                      <a:pt x="24964" y="16291"/>
                      <a:pt x="24102" y="16871"/>
                      <a:pt x="23590" y="17615"/>
                    </a:cubicBezTo>
                    <a:lnTo>
                      <a:pt x="12175" y="17615"/>
                    </a:lnTo>
                    <a:cubicBezTo>
                      <a:pt x="11691" y="16913"/>
                      <a:pt x="10896" y="16352"/>
                      <a:pt x="9927" y="16042"/>
                    </a:cubicBezTo>
                    <a:lnTo>
                      <a:pt x="10461" y="9914"/>
                    </a:lnTo>
                    <a:cubicBezTo>
                      <a:pt x="11680" y="9662"/>
                      <a:pt x="12691" y="9036"/>
                      <a:pt x="13267" y="8207"/>
                    </a:cubicBezTo>
                    <a:close/>
                    <a:moveTo>
                      <a:pt x="43748" y="9885"/>
                    </a:moveTo>
                    <a:lnTo>
                      <a:pt x="44293" y="16085"/>
                    </a:lnTo>
                    <a:cubicBezTo>
                      <a:pt x="43378" y="16403"/>
                      <a:pt x="42629" y="16941"/>
                      <a:pt x="42168" y="17615"/>
                    </a:cubicBezTo>
                    <a:lnTo>
                      <a:pt x="31584" y="17615"/>
                    </a:lnTo>
                    <a:cubicBezTo>
                      <a:pt x="31072" y="16871"/>
                      <a:pt x="30210" y="16291"/>
                      <a:pt x="29164" y="15993"/>
                    </a:cubicBezTo>
                    <a:lnTo>
                      <a:pt x="29164" y="9818"/>
                    </a:lnTo>
                    <a:cubicBezTo>
                      <a:pt x="30205" y="9522"/>
                      <a:pt x="31066" y="8947"/>
                      <a:pt x="31578" y="8207"/>
                    </a:cubicBezTo>
                    <a:lnTo>
                      <a:pt x="41087" y="8207"/>
                    </a:lnTo>
                    <a:cubicBezTo>
                      <a:pt x="41640" y="9003"/>
                      <a:pt x="42594" y="9616"/>
                      <a:pt x="43748" y="9885"/>
                    </a:cubicBezTo>
                    <a:close/>
                    <a:moveTo>
                      <a:pt x="29164" y="28560"/>
                    </a:moveTo>
                    <a:lnTo>
                      <a:pt x="29164" y="22384"/>
                    </a:lnTo>
                    <a:cubicBezTo>
                      <a:pt x="30208" y="22088"/>
                      <a:pt x="31068" y="21508"/>
                      <a:pt x="31580" y="20769"/>
                    </a:cubicBezTo>
                    <a:lnTo>
                      <a:pt x="42170" y="20769"/>
                    </a:lnTo>
                    <a:cubicBezTo>
                      <a:pt x="42726" y="21572"/>
                      <a:pt x="43687" y="22187"/>
                      <a:pt x="44851" y="22456"/>
                    </a:cubicBezTo>
                    <a:lnTo>
                      <a:pt x="45400" y="28700"/>
                    </a:lnTo>
                    <a:cubicBezTo>
                      <a:pt x="44547" y="29022"/>
                      <a:pt x="43846" y="29538"/>
                      <a:pt x="43406" y="30177"/>
                    </a:cubicBezTo>
                    <a:lnTo>
                      <a:pt x="31582" y="30177"/>
                    </a:lnTo>
                    <a:cubicBezTo>
                      <a:pt x="31070" y="29435"/>
                      <a:pt x="30210" y="28855"/>
                      <a:pt x="29164" y="28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0" name="Graphic 111">
                <a:extLst>
                  <a:ext uri="{FF2B5EF4-FFF2-40B4-BE49-F238E27FC236}">
                    <a16:creationId xmlns:a16="http://schemas.microsoft.com/office/drawing/2014/main" id="{417682BB-7D24-425B-9536-745C6DCDF593}"/>
                  </a:ext>
                </a:extLst>
              </p:cNvPr>
              <p:cNvSpPr/>
              <p:nvPr/>
            </p:nvSpPr>
            <p:spPr>
              <a:xfrm>
                <a:off x="3025903" y="2513178"/>
                <a:ext cx="48796" cy="48803"/>
              </a:xfrm>
              <a:custGeom>
                <a:avLst/>
                <a:gdLst>
                  <a:gd name="connsiteX0" fmla="*/ 8515 w 48796"/>
                  <a:gd name="connsiteY0" fmla="*/ 17523 h 48803"/>
                  <a:gd name="connsiteX1" fmla="*/ 8314 w 48796"/>
                  <a:gd name="connsiteY1" fmla="*/ 17320 h 48803"/>
                  <a:gd name="connsiteX2" fmla="*/ 6312 w 48796"/>
                  <a:gd name="connsiteY2" fmla="*/ 17320 h 48803"/>
                  <a:gd name="connsiteX3" fmla="*/ 597 w 48796"/>
                  <a:gd name="connsiteY3" fmla="*/ 23034 h 48803"/>
                  <a:gd name="connsiteX4" fmla="*/ 383 w 48796"/>
                  <a:gd name="connsiteY4" fmla="*/ 23321 h 48803"/>
                  <a:gd name="connsiteX5" fmla="*/ 0 w 48796"/>
                  <a:gd name="connsiteY5" fmla="*/ 24288 h 48803"/>
                  <a:gd name="connsiteX6" fmla="*/ 0 w 48796"/>
                  <a:gd name="connsiteY6" fmla="*/ 24575 h 48803"/>
                  <a:gd name="connsiteX7" fmla="*/ 519 w 48796"/>
                  <a:gd name="connsiteY7" fmla="*/ 25669 h 48803"/>
                  <a:gd name="connsiteX8" fmla="*/ 600 w 48796"/>
                  <a:gd name="connsiteY8" fmla="*/ 25767 h 48803"/>
                  <a:gd name="connsiteX9" fmla="*/ 6314 w 48796"/>
                  <a:gd name="connsiteY9" fmla="*/ 31481 h 48803"/>
                  <a:gd name="connsiteX10" fmla="*/ 8316 w 48796"/>
                  <a:gd name="connsiteY10" fmla="*/ 31481 h 48803"/>
                  <a:gd name="connsiteX11" fmla="*/ 8518 w 48796"/>
                  <a:gd name="connsiteY11" fmla="*/ 31278 h 48803"/>
                  <a:gd name="connsiteX12" fmla="*/ 8518 w 48796"/>
                  <a:gd name="connsiteY12" fmla="*/ 29278 h 48803"/>
                  <a:gd name="connsiteX13" fmla="*/ 5230 w 48796"/>
                  <a:gd name="connsiteY13" fmla="*/ 25990 h 48803"/>
                  <a:gd name="connsiteX14" fmla="*/ 14422 w 48796"/>
                  <a:gd name="connsiteY14" fmla="*/ 25990 h 48803"/>
                  <a:gd name="connsiteX15" fmla="*/ 8929 w 48796"/>
                  <a:gd name="connsiteY15" fmla="*/ 33241 h 48803"/>
                  <a:gd name="connsiteX16" fmla="*/ 6811 w 48796"/>
                  <a:gd name="connsiteY16" fmla="*/ 42314 h 48803"/>
                  <a:gd name="connsiteX17" fmla="*/ 8903 w 48796"/>
                  <a:gd name="connsiteY17" fmla="*/ 43096 h 48803"/>
                  <a:gd name="connsiteX18" fmla="*/ 8903 w 48796"/>
                  <a:gd name="connsiteY18" fmla="*/ 43096 h 48803"/>
                  <a:gd name="connsiteX19" fmla="*/ 22872 w 48796"/>
                  <a:gd name="connsiteY19" fmla="*/ 34922 h 48803"/>
                  <a:gd name="connsiteX20" fmla="*/ 22872 w 48796"/>
                  <a:gd name="connsiteY20" fmla="*/ 43634 h 48803"/>
                  <a:gd name="connsiteX21" fmla="*/ 19523 w 48796"/>
                  <a:gd name="connsiteY21" fmla="*/ 40286 h 48803"/>
                  <a:gd name="connsiteX22" fmla="*/ 17523 w 48796"/>
                  <a:gd name="connsiteY22" fmla="*/ 40286 h 48803"/>
                  <a:gd name="connsiteX23" fmla="*/ 17320 w 48796"/>
                  <a:gd name="connsiteY23" fmla="*/ 40489 h 48803"/>
                  <a:gd name="connsiteX24" fmla="*/ 17320 w 48796"/>
                  <a:gd name="connsiteY24" fmla="*/ 42489 h 48803"/>
                  <a:gd name="connsiteX25" fmla="*/ 23034 w 48796"/>
                  <a:gd name="connsiteY25" fmla="*/ 48204 h 48803"/>
                  <a:gd name="connsiteX26" fmla="*/ 23320 w 48796"/>
                  <a:gd name="connsiteY26" fmla="*/ 48420 h 48803"/>
                  <a:gd name="connsiteX27" fmla="*/ 24288 w 48796"/>
                  <a:gd name="connsiteY27" fmla="*/ 48803 h 48803"/>
                  <a:gd name="connsiteX28" fmla="*/ 24574 w 48796"/>
                  <a:gd name="connsiteY28" fmla="*/ 48803 h 48803"/>
                  <a:gd name="connsiteX29" fmla="*/ 25669 w 48796"/>
                  <a:gd name="connsiteY29" fmla="*/ 48285 h 48803"/>
                  <a:gd name="connsiteX30" fmla="*/ 25767 w 48796"/>
                  <a:gd name="connsiteY30" fmla="*/ 48204 h 48803"/>
                  <a:gd name="connsiteX31" fmla="*/ 31481 w 48796"/>
                  <a:gd name="connsiteY31" fmla="*/ 42489 h 48803"/>
                  <a:gd name="connsiteX32" fmla="*/ 31481 w 48796"/>
                  <a:gd name="connsiteY32" fmla="*/ 40489 h 48803"/>
                  <a:gd name="connsiteX33" fmla="*/ 31278 w 48796"/>
                  <a:gd name="connsiteY33" fmla="*/ 40286 h 48803"/>
                  <a:gd name="connsiteX34" fmla="*/ 29278 w 48796"/>
                  <a:gd name="connsiteY34" fmla="*/ 40286 h 48803"/>
                  <a:gd name="connsiteX35" fmla="*/ 25988 w 48796"/>
                  <a:gd name="connsiteY35" fmla="*/ 43575 h 48803"/>
                  <a:gd name="connsiteX36" fmla="*/ 25988 w 48796"/>
                  <a:gd name="connsiteY36" fmla="*/ 35044 h 48803"/>
                  <a:gd name="connsiteX37" fmla="*/ 39815 w 48796"/>
                  <a:gd name="connsiteY37" fmla="*/ 43098 h 48803"/>
                  <a:gd name="connsiteX38" fmla="*/ 41907 w 48796"/>
                  <a:gd name="connsiteY38" fmla="*/ 42317 h 48803"/>
                  <a:gd name="connsiteX39" fmla="*/ 39789 w 48796"/>
                  <a:gd name="connsiteY39" fmla="*/ 33243 h 48803"/>
                  <a:gd name="connsiteX40" fmla="*/ 34296 w 48796"/>
                  <a:gd name="connsiteY40" fmla="*/ 25993 h 48803"/>
                  <a:gd name="connsiteX41" fmla="*/ 43568 w 48796"/>
                  <a:gd name="connsiteY41" fmla="*/ 25993 h 48803"/>
                  <a:gd name="connsiteX42" fmla="*/ 40279 w 48796"/>
                  <a:gd name="connsiteY42" fmla="*/ 29280 h 48803"/>
                  <a:gd name="connsiteX43" fmla="*/ 40279 w 48796"/>
                  <a:gd name="connsiteY43" fmla="*/ 31280 h 48803"/>
                  <a:gd name="connsiteX44" fmla="*/ 40483 w 48796"/>
                  <a:gd name="connsiteY44" fmla="*/ 31484 h 48803"/>
                  <a:gd name="connsiteX45" fmla="*/ 42483 w 48796"/>
                  <a:gd name="connsiteY45" fmla="*/ 31484 h 48803"/>
                  <a:gd name="connsiteX46" fmla="*/ 48197 w 48796"/>
                  <a:gd name="connsiteY46" fmla="*/ 25769 h 48803"/>
                  <a:gd name="connsiteX47" fmla="*/ 48278 w 48796"/>
                  <a:gd name="connsiteY47" fmla="*/ 25671 h 48803"/>
                  <a:gd name="connsiteX48" fmla="*/ 48797 w 48796"/>
                  <a:gd name="connsiteY48" fmla="*/ 24577 h 48803"/>
                  <a:gd name="connsiteX49" fmla="*/ 48797 w 48796"/>
                  <a:gd name="connsiteY49" fmla="*/ 24290 h 48803"/>
                  <a:gd name="connsiteX50" fmla="*/ 48414 w 48796"/>
                  <a:gd name="connsiteY50" fmla="*/ 23323 h 48803"/>
                  <a:gd name="connsiteX51" fmla="*/ 48197 w 48796"/>
                  <a:gd name="connsiteY51" fmla="*/ 23036 h 48803"/>
                  <a:gd name="connsiteX52" fmla="*/ 42483 w 48796"/>
                  <a:gd name="connsiteY52" fmla="*/ 17322 h 48803"/>
                  <a:gd name="connsiteX53" fmla="*/ 40483 w 48796"/>
                  <a:gd name="connsiteY53" fmla="*/ 17322 h 48803"/>
                  <a:gd name="connsiteX54" fmla="*/ 40279 w 48796"/>
                  <a:gd name="connsiteY54" fmla="*/ 17525 h 48803"/>
                  <a:gd name="connsiteX55" fmla="*/ 40279 w 48796"/>
                  <a:gd name="connsiteY55" fmla="*/ 19526 h 48803"/>
                  <a:gd name="connsiteX56" fmla="*/ 43627 w 48796"/>
                  <a:gd name="connsiteY56" fmla="*/ 22874 h 48803"/>
                  <a:gd name="connsiteX57" fmla="*/ 34858 w 48796"/>
                  <a:gd name="connsiteY57" fmla="*/ 22874 h 48803"/>
                  <a:gd name="connsiteX58" fmla="*/ 39787 w 48796"/>
                  <a:gd name="connsiteY58" fmla="*/ 16291 h 48803"/>
                  <a:gd name="connsiteX59" fmla="*/ 41903 w 48796"/>
                  <a:gd name="connsiteY59" fmla="*/ 7218 h 48803"/>
                  <a:gd name="connsiteX60" fmla="*/ 39813 w 48796"/>
                  <a:gd name="connsiteY60" fmla="*/ 6436 h 48803"/>
                  <a:gd name="connsiteX61" fmla="*/ 25986 w 48796"/>
                  <a:gd name="connsiteY61" fmla="*/ 14488 h 48803"/>
                  <a:gd name="connsiteX62" fmla="*/ 25986 w 48796"/>
                  <a:gd name="connsiteY62" fmla="*/ 5230 h 48803"/>
                  <a:gd name="connsiteX63" fmla="*/ 29275 w 48796"/>
                  <a:gd name="connsiteY63" fmla="*/ 8518 h 48803"/>
                  <a:gd name="connsiteX64" fmla="*/ 31276 w 48796"/>
                  <a:gd name="connsiteY64" fmla="*/ 8518 h 48803"/>
                  <a:gd name="connsiteX65" fmla="*/ 31479 w 48796"/>
                  <a:gd name="connsiteY65" fmla="*/ 8316 h 48803"/>
                  <a:gd name="connsiteX66" fmla="*/ 31479 w 48796"/>
                  <a:gd name="connsiteY66" fmla="*/ 6314 h 48803"/>
                  <a:gd name="connsiteX67" fmla="*/ 25765 w 48796"/>
                  <a:gd name="connsiteY67" fmla="*/ 600 h 48803"/>
                  <a:gd name="connsiteX68" fmla="*/ 25667 w 48796"/>
                  <a:gd name="connsiteY68" fmla="*/ 519 h 48803"/>
                  <a:gd name="connsiteX69" fmla="*/ 24572 w 48796"/>
                  <a:gd name="connsiteY69" fmla="*/ 0 h 48803"/>
                  <a:gd name="connsiteX70" fmla="*/ 24286 w 48796"/>
                  <a:gd name="connsiteY70" fmla="*/ 0 h 48803"/>
                  <a:gd name="connsiteX71" fmla="*/ 23318 w 48796"/>
                  <a:gd name="connsiteY71" fmla="*/ 383 h 48803"/>
                  <a:gd name="connsiteX72" fmla="*/ 23032 w 48796"/>
                  <a:gd name="connsiteY72" fmla="*/ 597 h 48803"/>
                  <a:gd name="connsiteX73" fmla="*/ 17317 w 48796"/>
                  <a:gd name="connsiteY73" fmla="*/ 6312 h 48803"/>
                  <a:gd name="connsiteX74" fmla="*/ 17317 w 48796"/>
                  <a:gd name="connsiteY74" fmla="*/ 8314 h 48803"/>
                  <a:gd name="connsiteX75" fmla="*/ 17521 w 48796"/>
                  <a:gd name="connsiteY75" fmla="*/ 8515 h 48803"/>
                  <a:gd name="connsiteX76" fmla="*/ 19521 w 48796"/>
                  <a:gd name="connsiteY76" fmla="*/ 8515 h 48803"/>
                  <a:gd name="connsiteX77" fmla="*/ 22870 w 48796"/>
                  <a:gd name="connsiteY77" fmla="*/ 5167 h 48803"/>
                  <a:gd name="connsiteX78" fmla="*/ 22870 w 48796"/>
                  <a:gd name="connsiteY78" fmla="*/ 14606 h 48803"/>
                  <a:gd name="connsiteX79" fmla="*/ 8901 w 48796"/>
                  <a:gd name="connsiteY79" fmla="*/ 6432 h 48803"/>
                  <a:gd name="connsiteX80" fmla="*/ 6808 w 48796"/>
                  <a:gd name="connsiteY80" fmla="*/ 7211 h 48803"/>
                  <a:gd name="connsiteX81" fmla="*/ 8925 w 48796"/>
                  <a:gd name="connsiteY81" fmla="*/ 16285 h 48803"/>
                  <a:gd name="connsiteX82" fmla="*/ 13853 w 48796"/>
                  <a:gd name="connsiteY82" fmla="*/ 22867 h 48803"/>
                  <a:gd name="connsiteX83" fmla="*/ 5165 w 48796"/>
                  <a:gd name="connsiteY83" fmla="*/ 22867 h 48803"/>
                  <a:gd name="connsiteX84" fmla="*/ 8513 w 48796"/>
                  <a:gd name="connsiteY84" fmla="*/ 19519 h 48803"/>
                  <a:gd name="connsiteX85" fmla="*/ 8515 w 48796"/>
                  <a:gd name="connsiteY85" fmla="*/ 17523 h 48803"/>
                  <a:gd name="connsiteX86" fmla="*/ 40054 w 48796"/>
                  <a:gd name="connsiteY86" fmla="*/ 40454 h 48803"/>
                  <a:gd name="connsiteX87" fmla="*/ 39815 w 48796"/>
                  <a:gd name="connsiteY87" fmla="*/ 40478 h 48803"/>
                  <a:gd name="connsiteX88" fmla="*/ 27520 w 48796"/>
                  <a:gd name="connsiteY88" fmla="*/ 32926 h 48803"/>
                  <a:gd name="connsiteX89" fmla="*/ 32519 w 48796"/>
                  <a:gd name="connsiteY89" fmla="*/ 27932 h 48803"/>
                  <a:gd name="connsiteX90" fmla="*/ 40054 w 48796"/>
                  <a:gd name="connsiteY90" fmla="*/ 40454 h 48803"/>
                  <a:gd name="connsiteX91" fmla="*/ 39813 w 48796"/>
                  <a:gd name="connsiteY91" fmla="*/ 9052 h 48803"/>
                  <a:gd name="connsiteX92" fmla="*/ 40051 w 48796"/>
                  <a:gd name="connsiteY92" fmla="*/ 9076 h 48803"/>
                  <a:gd name="connsiteX93" fmla="*/ 32519 w 48796"/>
                  <a:gd name="connsiteY93" fmla="*/ 21596 h 48803"/>
                  <a:gd name="connsiteX94" fmla="*/ 27520 w 48796"/>
                  <a:gd name="connsiteY94" fmla="*/ 16602 h 48803"/>
                  <a:gd name="connsiteX95" fmla="*/ 39813 w 48796"/>
                  <a:gd name="connsiteY95" fmla="*/ 9052 h 48803"/>
                  <a:gd name="connsiteX96" fmla="*/ 8901 w 48796"/>
                  <a:gd name="connsiteY96" fmla="*/ 40478 h 48803"/>
                  <a:gd name="connsiteX97" fmla="*/ 8662 w 48796"/>
                  <a:gd name="connsiteY97" fmla="*/ 40454 h 48803"/>
                  <a:gd name="connsiteX98" fmla="*/ 16199 w 48796"/>
                  <a:gd name="connsiteY98" fmla="*/ 27932 h 48803"/>
                  <a:gd name="connsiteX99" fmla="*/ 21195 w 48796"/>
                  <a:gd name="connsiteY99" fmla="*/ 32928 h 48803"/>
                  <a:gd name="connsiteX100" fmla="*/ 8901 w 48796"/>
                  <a:gd name="connsiteY100" fmla="*/ 40478 h 48803"/>
                  <a:gd name="connsiteX101" fmla="*/ 8664 w 48796"/>
                  <a:gd name="connsiteY101" fmla="*/ 9078 h 48803"/>
                  <a:gd name="connsiteX102" fmla="*/ 8903 w 48796"/>
                  <a:gd name="connsiteY102" fmla="*/ 9054 h 48803"/>
                  <a:gd name="connsiteX103" fmla="*/ 21198 w 48796"/>
                  <a:gd name="connsiteY103" fmla="*/ 16606 h 48803"/>
                  <a:gd name="connsiteX104" fmla="*/ 16199 w 48796"/>
                  <a:gd name="connsiteY104" fmla="*/ 21600 h 48803"/>
                  <a:gd name="connsiteX105" fmla="*/ 8664 w 48796"/>
                  <a:gd name="connsiteY105" fmla="*/ 9078 h 48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48796" h="48803">
                    <a:moveTo>
                      <a:pt x="8515" y="17523"/>
                    </a:moveTo>
                    <a:lnTo>
                      <a:pt x="8314" y="17320"/>
                    </a:lnTo>
                    <a:cubicBezTo>
                      <a:pt x="7760" y="16766"/>
                      <a:pt x="6865" y="16766"/>
                      <a:pt x="6312" y="17320"/>
                    </a:cubicBezTo>
                    <a:lnTo>
                      <a:pt x="597" y="23034"/>
                    </a:lnTo>
                    <a:cubicBezTo>
                      <a:pt x="510" y="23121"/>
                      <a:pt x="442" y="23220"/>
                      <a:pt x="383" y="23321"/>
                    </a:cubicBezTo>
                    <a:cubicBezTo>
                      <a:pt x="147" y="23574"/>
                      <a:pt x="0" y="23914"/>
                      <a:pt x="0" y="24288"/>
                    </a:cubicBezTo>
                    <a:lnTo>
                      <a:pt x="0" y="24575"/>
                    </a:lnTo>
                    <a:cubicBezTo>
                      <a:pt x="0" y="25017"/>
                      <a:pt x="201" y="25408"/>
                      <a:pt x="519" y="25669"/>
                    </a:cubicBezTo>
                    <a:cubicBezTo>
                      <a:pt x="545" y="25702"/>
                      <a:pt x="569" y="25737"/>
                      <a:pt x="600" y="25767"/>
                    </a:cubicBezTo>
                    <a:lnTo>
                      <a:pt x="6314" y="31481"/>
                    </a:lnTo>
                    <a:cubicBezTo>
                      <a:pt x="6867" y="32035"/>
                      <a:pt x="7763" y="32035"/>
                      <a:pt x="8316" y="31481"/>
                    </a:cubicBezTo>
                    <a:lnTo>
                      <a:pt x="8518" y="31278"/>
                    </a:lnTo>
                    <a:cubicBezTo>
                      <a:pt x="9069" y="30724"/>
                      <a:pt x="9069" y="29829"/>
                      <a:pt x="8518" y="29278"/>
                    </a:cubicBezTo>
                    <a:lnTo>
                      <a:pt x="5230" y="25990"/>
                    </a:lnTo>
                    <a:lnTo>
                      <a:pt x="14422" y="25990"/>
                    </a:lnTo>
                    <a:cubicBezTo>
                      <a:pt x="12238" y="28538"/>
                      <a:pt x="10360" y="31009"/>
                      <a:pt x="8929" y="33241"/>
                    </a:cubicBezTo>
                    <a:cubicBezTo>
                      <a:pt x="5988" y="37830"/>
                      <a:pt x="5294" y="40798"/>
                      <a:pt x="6811" y="42314"/>
                    </a:cubicBezTo>
                    <a:cubicBezTo>
                      <a:pt x="7167" y="42671"/>
                      <a:pt x="7819" y="43096"/>
                      <a:pt x="8903" y="43096"/>
                    </a:cubicBezTo>
                    <a:lnTo>
                      <a:pt x="8903" y="43096"/>
                    </a:lnTo>
                    <a:cubicBezTo>
                      <a:pt x="12021" y="43096"/>
                      <a:pt x="17495" y="39498"/>
                      <a:pt x="22872" y="34922"/>
                    </a:cubicBezTo>
                    <a:lnTo>
                      <a:pt x="22872" y="43634"/>
                    </a:lnTo>
                    <a:lnTo>
                      <a:pt x="19523" y="40286"/>
                    </a:lnTo>
                    <a:cubicBezTo>
                      <a:pt x="18970" y="39732"/>
                      <a:pt x="18075" y="39732"/>
                      <a:pt x="17523" y="40286"/>
                    </a:cubicBezTo>
                    <a:lnTo>
                      <a:pt x="17320" y="40489"/>
                    </a:lnTo>
                    <a:cubicBezTo>
                      <a:pt x="16766" y="41043"/>
                      <a:pt x="16766" y="41938"/>
                      <a:pt x="17320" y="42489"/>
                    </a:cubicBezTo>
                    <a:lnTo>
                      <a:pt x="23034" y="48204"/>
                    </a:lnTo>
                    <a:cubicBezTo>
                      <a:pt x="23121" y="48291"/>
                      <a:pt x="23220" y="48359"/>
                      <a:pt x="23320" y="48420"/>
                    </a:cubicBezTo>
                    <a:cubicBezTo>
                      <a:pt x="23574" y="48657"/>
                      <a:pt x="23914" y="48803"/>
                      <a:pt x="24288" y="48803"/>
                    </a:cubicBezTo>
                    <a:lnTo>
                      <a:pt x="24574" y="48803"/>
                    </a:lnTo>
                    <a:cubicBezTo>
                      <a:pt x="25017" y="48803"/>
                      <a:pt x="25408" y="48602"/>
                      <a:pt x="25669" y="48285"/>
                    </a:cubicBezTo>
                    <a:cubicBezTo>
                      <a:pt x="25702" y="48258"/>
                      <a:pt x="25737" y="48234"/>
                      <a:pt x="25767" y="48204"/>
                    </a:cubicBezTo>
                    <a:lnTo>
                      <a:pt x="31481" y="42489"/>
                    </a:lnTo>
                    <a:cubicBezTo>
                      <a:pt x="32035" y="41936"/>
                      <a:pt x="32035" y="41041"/>
                      <a:pt x="31481" y="40489"/>
                    </a:cubicBezTo>
                    <a:lnTo>
                      <a:pt x="31278" y="40286"/>
                    </a:lnTo>
                    <a:cubicBezTo>
                      <a:pt x="30724" y="39732"/>
                      <a:pt x="29829" y="39732"/>
                      <a:pt x="29278" y="40286"/>
                    </a:cubicBezTo>
                    <a:lnTo>
                      <a:pt x="25988" y="43575"/>
                    </a:lnTo>
                    <a:lnTo>
                      <a:pt x="25988" y="35044"/>
                    </a:lnTo>
                    <a:cubicBezTo>
                      <a:pt x="31319" y="39563"/>
                      <a:pt x="36723" y="43098"/>
                      <a:pt x="39815" y="43098"/>
                    </a:cubicBezTo>
                    <a:cubicBezTo>
                      <a:pt x="40901" y="43098"/>
                      <a:pt x="41553" y="42673"/>
                      <a:pt x="41907" y="42317"/>
                    </a:cubicBezTo>
                    <a:cubicBezTo>
                      <a:pt x="43424" y="40802"/>
                      <a:pt x="42730" y="37835"/>
                      <a:pt x="39789" y="33243"/>
                    </a:cubicBezTo>
                    <a:cubicBezTo>
                      <a:pt x="38358" y="31011"/>
                      <a:pt x="36482" y="28540"/>
                      <a:pt x="34296" y="25993"/>
                    </a:cubicBezTo>
                    <a:lnTo>
                      <a:pt x="43568" y="25993"/>
                    </a:lnTo>
                    <a:lnTo>
                      <a:pt x="40279" y="29280"/>
                    </a:lnTo>
                    <a:cubicBezTo>
                      <a:pt x="39725" y="29833"/>
                      <a:pt x="39725" y="30729"/>
                      <a:pt x="40279" y="31280"/>
                    </a:cubicBezTo>
                    <a:lnTo>
                      <a:pt x="40483" y="31484"/>
                    </a:lnTo>
                    <a:cubicBezTo>
                      <a:pt x="41036" y="32037"/>
                      <a:pt x="41931" y="32037"/>
                      <a:pt x="42483" y="31484"/>
                    </a:cubicBezTo>
                    <a:lnTo>
                      <a:pt x="48197" y="25769"/>
                    </a:lnTo>
                    <a:cubicBezTo>
                      <a:pt x="48228" y="25739"/>
                      <a:pt x="48250" y="25704"/>
                      <a:pt x="48278" y="25671"/>
                    </a:cubicBezTo>
                    <a:cubicBezTo>
                      <a:pt x="48593" y="25411"/>
                      <a:pt x="48797" y="25019"/>
                      <a:pt x="48797" y="24577"/>
                    </a:cubicBezTo>
                    <a:lnTo>
                      <a:pt x="48797" y="24290"/>
                    </a:lnTo>
                    <a:cubicBezTo>
                      <a:pt x="48797" y="23916"/>
                      <a:pt x="48650" y="23577"/>
                      <a:pt x="48414" y="23323"/>
                    </a:cubicBezTo>
                    <a:cubicBezTo>
                      <a:pt x="48352" y="23222"/>
                      <a:pt x="48285" y="23124"/>
                      <a:pt x="48197" y="23036"/>
                    </a:cubicBezTo>
                    <a:lnTo>
                      <a:pt x="42483" y="17322"/>
                    </a:lnTo>
                    <a:cubicBezTo>
                      <a:pt x="41929" y="16768"/>
                      <a:pt x="41034" y="16768"/>
                      <a:pt x="40483" y="17322"/>
                    </a:cubicBezTo>
                    <a:lnTo>
                      <a:pt x="40279" y="17525"/>
                    </a:lnTo>
                    <a:cubicBezTo>
                      <a:pt x="39725" y="18079"/>
                      <a:pt x="39725" y="18974"/>
                      <a:pt x="40279" y="19526"/>
                    </a:cubicBezTo>
                    <a:lnTo>
                      <a:pt x="43627" y="22874"/>
                    </a:lnTo>
                    <a:lnTo>
                      <a:pt x="34858" y="22874"/>
                    </a:lnTo>
                    <a:cubicBezTo>
                      <a:pt x="36802" y="20563"/>
                      <a:pt x="38482" y="18326"/>
                      <a:pt x="39787" y="16291"/>
                    </a:cubicBezTo>
                    <a:cubicBezTo>
                      <a:pt x="42728" y="11702"/>
                      <a:pt x="43420" y="8734"/>
                      <a:pt x="41903" y="7218"/>
                    </a:cubicBezTo>
                    <a:cubicBezTo>
                      <a:pt x="41546" y="6861"/>
                      <a:pt x="40896" y="6436"/>
                      <a:pt x="39813" y="6436"/>
                    </a:cubicBezTo>
                    <a:cubicBezTo>
                      <a:pt x="36723" y="6436"/>
                      <a:pt x="31319" y="9971"/>
                      <a:pt x="25986" y="14488"/>
                    </a:cubicBezTo>
                    <a:lnTo>
                      <a:pt x="25986" y="5230"/>
                    </a:lnTo>
                    <a:lnTo>
                      <a:pt x="29275" y="8518"/>
                    </a:lnTo>
                    <a:cubicBezTo>
                      <a:pt x="29829" y="9071"/>
                      <a:pt x="30724" y="9071"/>
                      <a:pt x="31276" y="8518"/>
                    </a:cubicBezTo>
                    <a:lnTo>
                      <a:pt x="31479" y="8316"/>
                    </a:lnTo>
                    <a:cubicBezTo>
                      <a:pt x="32033" y="7763"/>
                      <a:pt x="32033" y="6867"/>
                      <a:pt x="31479" y="6314"/>
                    </a:cubicBezTo>
                    <a:lnTo>
                      <a:pt x="25765" y="600"/>
                    </a:lnTo>
                    <a:cubicBezTo>
                      <a:pt x="25734" y="569"/>
                      <a:pt x="25699" y="545"/>
                      <a:pt x="25667" y="519"/>
                    </a:cubicBezTo>
                    <a:cubicBezTo>
                      <a:pt x="25406" y="204"/>
                      <a:pt x="25014" y="0"/>
                      <a:pt x="24572" y="0"/>
                    </a:cubicBezTo>
                    <a:lnTo>
                      <a:pt x="24286" y="0"/>
                    </a:lnTo>
                    <a:cubicBezTo>
                      <a:pt x="23911" y="0"/>
                      <a:pt x="23572" y="147"/>
                      <a:pt x="23318" y="383"/>
                    </a:cubicBezTo>
                    <a:cubicBezTo>
                      <a:pt x="23218" y="442"/>
                      <a:pt x="23119" y="510"/>
                      <a:pt x="23032" y="597"/>
                    </a:cubicBezTo>
                    <a:lnTo>
                      <a:pt x="17317" y="6312"/>
                    </a:lnTo>
                    <a:cubicBezTo>
                      <a:pt x="16764" y="6865"/>
                      <a:pt x="16764" y="7760"/>
                      <a:pt x="17317" y="8314"/>
                    </a:cubicBezTo>
                    <a:lnTo>
                      <a:pt x="17521" y="8515"/>
                    </a:lnTo>
                    <a:cubicBezTo>
                      <a:pt x="18075" y="9069"/>
                      <a:pt x="18970" y="9069"/>
                      <a:pt x="19521" y="8515"/>
                    </a:cubicBezTo>
                    <a:lnTo>
                      <a:pt x="22870" y="5167"/>
                    </a:lnTo>
                    <a:lnTo>
                      <a:pt x="22870" y="14606"/>
                    </a:lnTo>
                    <a:cubicBezTo>
                      <a:pt x="17490" y="10030"/>
                      <a:pt x="12019" y="6432"/>
                      <a:pt x="8901" y="6432"/>
                    </a:cubicBezTo>
                    <a:cubicBezTo>
                      <a:pt x="7817" y="6432"/>
                      <a:pt x="7165" y="6857"/>
                      <a:pt x="6808" y="7211"/>
                    </a:cubicBezTo>
                    <a:cubicBezTo>
                      <a:pt x="5292" y="8728"/>
                      <a:pt x="5986" y="11695"/>
                      <a:pt x="8925" y="16285"/>
                    </a:cubicBezTo>
                    <a:cubicBezTo>
                      <a:pt x="10229" y="18322"/>
                      <a:pt x="11910" y="20556"/>
                      <a:pt x="13853" y="22867"/>
                    </a:cubicBezTo>
                    <a:lnTo>
                      <a:pt x="5165" y="22867"/>
                    </a:lnTo>
                    <a:lnTo>
                      <a:pt x="8513" y="19519"/>
                    </a:lnTo>
                    <a:cubicBezTo>
                      <a:pt x="9069" y="18972"/>
                      <a:pt x="9069" y="18077"/>
                      <a:pt x="8515" y="17523"/>
                    </a:cubicBezTo>
                    <a:close/>
                    <a:moveTo>
                      <a:pt x="40054" y="40454"/>
                    </a:moveTo>
                    <a:cubicBezTo>
                      <a:pt x="40016" y="40465"/>
                      <a:pt x="39942" y="40478"/>
                      <a:pt x="39815" y="40478"/>
                    </a:cubicBezTo>
                    <a:cubicBezTo>
                      <a:pt x="37913" y="40478"/>
                      <a:pt x="33311" y="37863"/>
                      <a:pt x="27520" y="32926"/>
                    </a:cubicBezTo>
                    <a:cubicBezTo>
                      <a:pt x="29809" y="32037"/>
                      <a:pt x="31630" y="30221"/>
                      <a:pt x="32519" y="27932"/>
                    </a:cubicBezTo>
                    <a:cubicBezTo>
                      <a:pt x="38185" y="34598"/>
                      <a:pt x="40491" y="39384"/>
                      <a:pt x="40054" y="40454"/>
                    </a:cubicBezTo>
                    <a:close/>
                    <a:moveTo>
                      <a:pt x="39813" y="9052"/>
                    </a:moveTo>
                    <a:cubicBezTo>
                      <a:pt x="39940" y="9052"/>
                      <a:pt x="40014" y="9067"/>
                      <a:pt x="40051" y="9076"/>
                    </a:cubicBezTo>
                    <a:cubicBezTo>
                      <a:pt x="40491" y="10146"/>
                      <a:pt x="38187" y="14930"/>
                      <a:pt x="32519" y="21596"/>
                    </a:cubicBezTo>
                    <a:cubicBezTo>
                      <a:pt x="31630" y="19307"/>
                      <a:pt x="29809" y="17490"/>
                      <a:pt x="27520" y="16602"/>
                    </a:cubicBezTo>
                    <a:cubicBezTo>
                      <a:pt x="33309" y="11667"/>
                      <a:pt x="37913" y="9052"/>
                      <a:pt x="39813" y="9052"/>
                    </a:cubicBezTo>
                    <a:close/>
                    <a:moveTo>
                      <a:pt x="8901" y="40478"/>
                    </a:moveTo>
                    <a:cubicBezTo>
                      <a:pt x="8774" y="40478"/>
                      <a:pt x="8699" y="40463"/>
                      <a:pt x="8662" y="40454"/>
                    </a:cubicBezTo>
                    <a:cubicBezTo>
                      <a:pt x="8224" y="39384"/>
                      <a:pt x="10531" y="34598"/>
                      <a:pt x="16199" y="27932"/>
                    </a:cubicBezTo>
                    <a:cubicBezTo>
                      <a:pt x="17088" y="30221"/>
                      <a:pt x="18906" y="32039"/>
                      <a:pt x="21195" y="32928"/>
                    </a:cubicBezTo>
                    <a:cubicBezTo>
                      <a:pt x="15407" y="37863"/>
                      <a:pt x="10802" y="40478"/>
                      <a:pt x="8901" y="40478"/>
                    </a:cubicBezTo>
                    <a:close/>
                    <a:moveTo>
                      <a:pt x="8664" y="9078"/>
                    </a:moveTo>
                    <a:cubicBezTo>
                      <a:pt x="8701" y="9067"/>
                      <a:pt x="8776" y="9054"/>
                      <a:pt x="8903" y="9054"/>
                    </a:cubicBezTo>
                    <a:cubicBezTo>
                      <a:pt x="10802" y="9054"/>
                      <a:pt x="15407" y="11669"/>
                      <a:pt x="21198" y="16606"/>
                    </a:cubicBezTo>
                    <a:cubicBezTo>
                      <a:pt x="18909" y="17495"/>
                      <a:pt x="17090" y="19313"/>
                      <a:pt x="16199" y="21600"/>
                    </a:cubicBezTo>
                    <a:cubicBezTo>
                      <a:pt x="10529" y="14932"/>
                      <a:pt x="8224" y="10148"/>
                      <a:pt x="8664" y="907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Graphic 111">
                <a:extLst>
                  <a:ext uri="{FF2B5EF4-FFF2-40B4-BE49-F238E27FC236}">
                    <a16:creationId xmlns:a16="http://schemas.microsoft.com/office/drawing/2014/main" id="{322993B6-8E58-41D2-A2C3-AB5D57F4ED4A}"/>
                  </a:ext>
                </a:extLst>
              </p:cNvPr>
              <p:cNvSpPr/>
              <p:nvPr/>
            </p:nvSpPr>
            <p:spPr>
              <a:xfrm>
                <a:off x="3023314" y="2451060"/>
                <a:ext cx="55305" cy="36703"/>
              </a:xfrm>
              <a:custGeom>
                <a:avLst/>
                <a:gdLst>
                  <a:gd name="connsiteX0" fmla="*/ 51399 w 55305"/>
                  <a:gd name="connsiteY0" fmla="*/ 30175 h 36703"/>
                  <a:gd name="connsiteX1" fmla="*/ 48536 w 55305"/>
                  <a:gd name="connsiteY1" fmla="*/ 28453 h 36703"/>
                  <a:gd name="connsiteX2" fmla="*/ 47996 w 55305"/>
                  <a:gd name="connsiteY2" fmla="*/ 22307 h 36703"/>
                  <a:gd name="connsiteX3" fmla="*/ 50160 w 55305"/>
                  <a:gd name="connsiteY3" fmla="*/ 20769 h 36703"/>
                  <a:gd name="connsiteX4" fmla="*/ 54218 w 55305"/>
                  <a:gd name="connsiteY4" fmla="*/ 20769 h 36703"/>
                  <a:gd name="connsiteX5" fmla="*/ 53585 w 55305"/>
                  <a:gd name="connsiteY5" fmla="*/ 17613 h 36703"/>
                  <a:gd name="connsiteX6" fmla="*/ 50162 w 55305"/>
                  <a:gd name="connsiteY6" fmla="*/ 17613 h 36703"/>
                  <a:gd name="connsiteX7" fmla="*/ 47433 w 55305"/>
                  <a:gd name="connsiteY7" fmla="*/ 15912 h 36703"/>
                  <a:gd name="connsiteX8" fmla="*/ 46893 w 55305"/>
                  <a:gd name="connsiteY8" fmla="*/ 9748 h 36703"/>
                  <a:gd name="connsiteX9" fmla="*/ 49072 w 55305"/>
                  <a:gd name="connsiteY9" fmla="*/ 8207 h 36703"/>
                  <a:gd name="connsiteX10" fmla="*/ 53134 w 55305"/>
                  <a:gd name="connsiteY10" fmla="*/ 8207 h 36703"/>
                  <a:gd name="connsiteX11" fmla="*/ 52502 w 55305"/>
                  <a:gd name="connsiteY11" fmla="*/ 5051 h 36703"/>
                  <a:gd name="connsiteX12" fmla="*/ 49083 w 55305"/>
                  <a:gd name="connsiteY12" fmla="*/ 5051 h 36703"/>
                  <a:gd name="connsiteX13" fmla="*/ 46332 w 55305"/>
                  <a:gd name="connsiteY13" fmla="*/ 3342 h 36703"/>
                  <a:gd name="connsiteX14" fmla="*/ 46039 w 55305"/>
                  <a:gd name="connsiteY14" fmla="*/ 2 h 36703"/>
                  <a:gd name="connsiteX15" fmla="*/ 42886 w 55305"/>
                  <a:gd name="connsiteY15" fmla="*/ 2 h 36703"/>
                  <a:gd name="connsiteX16" fmla="*/ 43194 w 55305"/>
                  <a:gd name="connsiteY16" fmla="*/ 3521 h 36703"/>
                  <a:gd name="connsiteX17" fmla="*/ 41082 w 55305"/>
                  <a:gd name="connsiteY17" fmla="*/ 5049 h 36703"/>
                  <a:gd name="connsiteX18" fmla="*/ 31591 w 55305"/>
                  <a:gd name="connsiteY18" fmla="*/ 5049 h 36703"/>
                  <a:gd name="connsiteX19" fmla="*/ 29168 w 55305"/>
                  <a:gd name="connsiteY19" fmla="*/ 3423 h 36703"/>
                  <a:gd name="connsiteX20" fmla="*/ 29168 w 55305"/>
                  <a:gd name="connsiteY20" fmla="*/ 0 h 36703"/>
                  <a:gd name="connsiteX21" fmla="*/ 26015 w 55305"/>
                  <a:gd name="connsiteY21" fmla="*/ 0 h 36703"/>
                  <a:gd name="connsiteX22" fmla="*/ 26015 w 55305"/>
                  <a:gd name="connsiteY22" fmla="*/ 3423 h 36703"/>
                  <a:gd name="connsiteX23" fmla="*/ 23592 w 55305"/>
                  <a:gd name="connsiteY23" fmla="*/ 5049 h 36703"/>
                  <a:gd name="connsiteX24" fmla="*/ 13280 w 55305"/>
                  <a:gd name="connsiteY24" fmla="*/ 5049 h 36703"/>
                  <a:gd name="connsiteX25" fmla="*/ 11026 w 55305"/>
                  <a:gd name="connsiteY25" fmla="*/ 3471 h 36703"/>
                  <a:gd name="connsiteX26" fmla="*/ 11328 w 55305"/>
                  <a:gd name="connsiteY26" fmla="*/ 2 h 36703"/>
                  <a:gd name="connsiteX27" fmla="*/ 8174 w 55305"/>
                  <a:gd name="connsiteY27" fmla="*/ 2 h 36703"/>
                  <a:gd name="connsiteX28" fmla="*/ 7879 w 55305"/>
                  <a:gd name="connsiteY28" fmla="*/ 3375 h 36703"/>
                  <a:gd name="connsiteX29" fmla="*/ 5279 w 55305"/>
                  <a:gd name="connsiteY29" fmla="*/ 5049 h 36703"/>
                  <a:gd name="connsiteX30" fmla="*/ 2801 w 55305"/>
                  <a:gd name="connsiteY30" fmla="*/ 5049 h 36703"/>
                  <a:gd name="connsiteX31" fmla="*/ 2169 w 55305"/>
                  <a:gd name="connsiteY31" fmla="*/ 8205 h 36703"/>
                  <a:gd name="connsiteX32" fmla="*/ 5287 w 55305"/>
                  <a:gd name="connsiteY32" fmla="*/ 8205 h 36703"/>
                  <a:gd name="connsiteX33" fmla="*/ 7327 w 55305"/>
                  <a:gd name="connsiteY33" fmla="*/ 9695 h 36703"/>
                  <a:gd name="connsiteX34" fmla="*/ 6782 w 55305"/>
                  <a:gd name="connsiteY34" fmla="*/ 15941 h 36703"/>
                  <a:gd name="connsiteX35" fmla="*/ 4182 w 55305"/>
                  <a:gd name="connsiteY35" fmla="*/ 17611 h 36703"/>
                  <a:gd name="connsiteX36" fmla="*/ 1716 w 55305"/>
                  <a:gd name="connsiteY36" fmla="*/ 17611 h 36703"/>
                  <a:gd name="connsiteX37" fmla="*/ 1083 w 55305"/>
                  <a:gd name="connsiteY37" fmla="*/ 20767 h 36703"/>
                  <a:gd name="connsiteX38" fmla="*/ 4187 w 55305"/>
                  <a:gd name="connsiteY38" fmla="*/ 20767 h 36703"/>
                  <a:gd name="connsiteX39" fmla="*/ 6233 w 55305"/>
                  <a:gd name="connsiteY39" fmla="*/ 22261 h 36703"/>
                  <a:gd name="connsiteX40" fmla="*/ 5690 w 55305"/>
                  <a:gd name="connsiteY40" fmla="*/ 28477 h 36703"/>
                  <a:gd name="connsiteX41" fmla="*/ 2957 w 55305"/>
                  <a:gd name="connsiteY41" fmla="*/ 30173 h 36703"/>
                  <a:gd name="connsiteX42" fmla="*/ 632 w 55305"/>
                  <a:gd name="connsiteY42" fmla="*/ 30173 h 36703"/>
                  <a:gd name="connsiteX43" fmla="*/ 0 w 55305"/>
                  <a:gd name="connsiteY43" fmla="*/ 33328 h 36703"/>
                  <a:gd name="connsiteX44" fmla="*/ 2957 w 55305"/>
                  <a:gd name="connsiteY44" fmla="*/ 33328 h 36703"/>
                  <a:gd name="connsiteX45" fmla="*/ 5132 w 55305"/>
                  <a:gd name="connsiteY45" fmla="*/ 34876 h 36703"/>
                  <a:gd name="connsiteX46" fmla="*/ 4972 w 55305"/>
                  <a:gd name="connsiteY46" fmla="*/ 36703 h 36703"/>
                  <a:gd name="connsiteX47" fmla="*/ 8126 w 55305"/>
                  <a:gd name="connsiteY47" fmla="*/ 36703 h 36703"/>
                  <a:gd name="connsiteX48" fmla="*/ 8272 w 55305"/>
                  <a:gd name="connsiteY48" fmla="*/ 35018 h 36703"/>
                  <a:gd name="connsiteX49" fmla="*/ 10947 w 55305"/>
                  <a:gd name="connsiteY49" fmla="*/ 33328 h 36703"/>
                  <a:gd name="connsiteX50" fmla="*/ 23594 w 55305"/>
                  <a:gd name="connsiteY50" fmla="*/ 33328 h 36703"/>
                  <a:gd name="connsiteX51" fmla="*/ 26015 w 55305"/>
                  <a:gd name="connsiteY51" fmla="*/ 34948 h 36703"/>
                  <a:gd name="connsiteX52" fmla="*/ 26015 w 55305"/>
                  <a:gd name="connsiteY52" fmla="*/ 36703 h 36703"/>
                  <a:gd name="connsiteX53" fmla="*/ 29168 w 55305"/>
                  <a:gd name="connsiteY53" fmla="*/ 36703 h 36703"/>
                  <a:gd name="connsiteX54" fmla="*/ 29168 w 55305"/>
                  <a:gd name="connsiteY54" fmla="*/ 34948 h 36703"/>
                  <a:gd name="connsiteX55" fmla="*/ 31589 w 55305"/>
                  <a:gd name="connsiteY55" fmla="*/ 33328 h 36703"/>
                  <a:gd name="connsiteX56" fmla="*/ 43409 w 55305"/>
                  <a:gd name="connsiteY56" fmla="*/ 33328 h 36703"/>
                  <a:gd name="connsiteX57" fmla="*/ 45958 w 55305"/>
                  <a:gd name="connsiteY57" fmla="*/ 34985 h 36703"/>
                  <a:gd name="connsiteX58" fmla="*/ 46109 w 55305"/>
                  <a:gd name="connsiteY58" fmla="*/ 36703 h 36703"/>
                  <a:gd name="connsiteX59" fmla="*/ 49263 w 55305"/>
                  <a:gd name="connsiteY59" fmla="*/ 36703 h 36703"/>
                  <a:gd name="connsiteX60" fmla="*/ 49105 w 55305"/>
                  <a:gd name="connsiteY60" fmla="*/ 34915 h 36703"/>
                  <a:gd name="connsiteX61" fmla="*/ 51401 w 55305"/>
                  <a:gd name="connsiteY61" fmla="*/ 33328 h 36703"/>
                  <a:gd name="connsiteX62" fmla="*/ 55305 w 55305"/>
                  <a:gd name="connsiteY62" fmla="*/ 33328 h 36703"/>
                  <a:gd name="connsiteX63" fmla="*/ 54673 w 55305"/>
                  <a:gd name="connsiteY63" fmla="*/ 30173 h 36703"/>
                  <a:gd name="connsiteX64" fmla="*/ 51399 w 55305"/>
                  <a:gd name="connsiteY64" fmla="*/ 30173 h 36703"/>
                  <a:gd name="connsiteX65" fmla="*/ 8828 w 55305"/>
                  <a:gd name="connsiteY65" fmla="*/ 28652 h 36703"/>
                  <a:gd name="connsiteX66" fmla="*/ 9367 w 55305"/>
                  <a:gd name="connsiteY66" fmla="*/ 22478 h 36703"/>
                  <a:gd name="connsiteX67" fmla="*/ 12175 w 55305"/>
                  <a:gd name="connsiteY67" fmla="*/ 20767 h 36703"/>
                  <a:gd name="connsiteX68" fmla="*/ 23598 w 55305"/>
                  <a:gd name="connsiteY68" fmla="*/ 20767 h 36703"/>
                  <a:gd name="connsiteX69" fmla="*/ 26015 w 55305"/>
                  <a:gd name="connsiteY69" fmla="*/ 22382 h 36703"/>
                  <a:gd name="connsiteX70" fmla="*/ 26015 w 55305"/>
                  <a:gd name="connsiteY70" fmla="*/ 28558 h 36703"/>
                  <a:gd name="connsiteX71" fmla="*/ 23598 w 55305"/>
                  <a:gd name="connsiteY71" fmla="*/ 30173 h 36703"/>
                  <a:gd name="connsiteX72" fmla="*/ 10947 w 55305"/>
                  <a:gd name="connsiteY72" fmla="*/ 30173 h 36703"/>
                  <a:gd name="connsiteX73" fmla="*/ 8828 w 55305"/>
                  <a:gd name="connsiteY73" fmla="*/ 28652 h 36703"/>
                  <a:gd name="connsiteX74" fmla="*/ 13271 w 55305"/>
                  <a:gd name="connsiteY74" fmla="*/ 8207 h 36703"/>
                  <a:gd name="connsiteX75" fmla="*/ 23601 w 55305"/>
                  <a:gd name="connsiteY75" fmla="*/ 8207 h 36703"/>
                  <a:gd name="connsiteX76" fmla="*/ 26015 w 55305"/>
                  <a:gd name="connsiteY76" fmla="*/ 9818 h 36703"/>
                  <a:gd name="connsiteX77" fmla="*/ 26015 w 55305"/>
                  <a:gd name="connsiteY77" fmla="*/ 15993 h 36703"/>
                  <a:gd name="connsiteX78" fmla="*/ 23594 w 55305"/>
                  <a:gd name="connsiteY78" fmla="*/ 17615 h 36703"/>
                  <a:gd name="connsiteX79" fmla="*/ 12177 w 55305"/>
                  <a:gd name="connsiteY79" fmla="*/ 17615 h 36703"/>
                  <a:gd name="connsiteX80" fmla="*/ 9929 w 55305"/>
                  <a:gd name="connsiteY80" fmla="*/ 16042 h 36703"/>
                  <a:gd name="connsiteX81" fmla="*/ 10463 w 55305"/>
                  <a:gd name="connsiteY81" fmla="*/ 9914 h 36703"/>
                  <a:gd name="connsiteX82" fmla="*/ 13271 w 55305"/>
                  <a:gd name="connsiteY82" fmla="*/ 8207 h 36703"/>
                  <a:gd name="connsiteX83" fmla="*/ 43752 w 55305"/>
                  <a:gd name="connsiteY83" fmla="*/ 9883 h 36703"/>
                  <a:gd name="connsiteX84" fmla="*/ 44297 w 55305"/>
                  <a:gd name="connsiteY84" fmla="*/ 16083 h 36703"/>
                  <a:gd name="connsiteX85" fmla="*/ 42172 w 55305"/>
                  <a:gd name="connsiteY85" fmla="*/ 17613 h 36703"/>
                  <a:gd name="connsiteX86" fmla="*/ 31589 w 55305"/>
                  <a:gd name="connsiteY86" fmla="*/ 17613 h 36703"/>
                  <a:gd name="connsiteX87" fmla="*/ 29168 w 55305"/>
                  <a:gd name="connsiteY87" fmla="*/ 15991 h 36703"/>
                  <a:gd name="connsiteX88" fmla="*/ 29168 w 55305"/>
                  <a:gd name="connsiteY88" fmla="*/ 9815 h 36703"/>
                  <a:gd name="connsiteX89" fmla="*/ 31582 w 55305"/>
                  <a:gd name="connsiteY89" fmla="*/ 8205 h 36703"/>
                  <a:gd name="connsiteX90" fmla="*/ 41091 w 55305"/>
                  <a:gd name="connsiteY90" fmla="*/ 8205 h 36703"/>
                  <a:gd name="connsiteX91" fmla="*/ 43752 w 55305"/>
                  <a:gd name="connsiteY91" fmla="*/ 9883 h 36703"/>
                  <a:gd name="connsiteX92" fmla="*/ 29168 w 55305"/>
                  <a:gd name="connsiteY92" fmla="*/ 28560 h 36703"/>
                  <a:gd name="connsiteX93" fmla="*/ 29168 w 55305"/>
                  <a:gd name="connsiteY93" fmla="*/ 22384 h 36703"/>
                  <a:gd name="connsiteX94" fmla="*/ 31584 w 55305"/>
                  <a:gd name="connsiteY94" fmla="*/ 20769 h 36703"/>
                  <a:gd name="connsiteX95" fmla="*/ 42174 w 55305"/>
                  <a:gd name="connsiteY95" fmla="*/ 20769 h 36703"/>
                  <a:gd name="connsiteX96" fmla="*/ 44855 w 55305"/>
                  <a:gd name="connsiteY96" fmla="*/ 22456 h 36703"/>
                  <a:gd name="connsiteX97" fmla="*/ 45404 w 55305"/>
                  <a:gd name="connsiteY97" fmla="*/ 28700 h 36703"/>
                  <a:gd name="connsiteX98" fmla="*/ 43411 w 55305"/>
                  <a:gd name="connsiteY98" fmla="*/ 30177 h 36703"/>
                  <a:gd name="connsiteX99" fmla="*/ 31586 w 55305"/>
                  <a:gd name="connsiteY99" fmla="*/ 30177 h 36703"/>
                  <a:gd name="connsiteX100" fmla="*/ 29168 w 55305"/>
                  <a:gd name="connsiteY100" fmla="*/ 28560 h 36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55305" h="36703">
                    <a:moveTo>
                      <a:pt x="51399" y="30175"/>
                    </a:moveTo>
                    <a:cubicBezTo>
                      <a:pt x="50817" y="29330"/>
                      <a:pt x="49781" y="28698"/>
                      <a:pt x="48536" y="28453"/>
                    </a:cubicBezTo>
                    <a:lnTo>
                      <a:pt x="47996" y="22307"/>
                    </a:lnTo>
                    <a:cubicBezTo>
                      <a:pt x="48926" y="21994"/>
                      <a:pt x="49690" y="21449"/>
                      <a:pt x="50160" y="20769"/>
                    </a:cubicBezTo>
                    <a:lnTo>
                      <a:pt x="54218" y="20769"/>
                    </a:lnTo>
                    <a:lnTo>
                      <a:pt x="53585" y="17613"/>
                    </a:lnTo>
                    <a:lnTo>
                      <a:pt x="50162" y="17613"/>
                    </a:lnTo>
                    <a:cubicBezTo>
                      <a:pt x="49602" y="16797"/>
                      <a:pt x="48619" y="16175"/>
                      <a:pt x="47433" y="15912"/>
                    </a:cubicBezTo>
                    <a:lnTo>
                      <a:pt x="46893" y="9748"/>
                    </a:lnTo>
                    <a:cubicBezTo>
                      <a:pt x="47829" y="9435"/>
                      <a:pt x="48597" y="8890"/>
                      <a:pt x="49072" y="8207"/>
                    </a:cubicBezTo>
                    <a:lnTo>
                      <a:pt x="53134" y="8207"/>
                    </a:lnTo>
                    <a:lnTo>
                      <a:pt x="52502" y="5051"/>
                    </a:lnTo>
                    <a:lnTo>
                      <a:pt x="49083" y="5051"/>
                    </a:lnTo>
                    <a:cubicBezTo>
                      <a:pt x="48519" y="4228"/>
                      <a:pt x="47529" y="3604"/>
                      <a:pt x="46332" y="3342"/>
                    </a:cubicBezTo>
                    <a:lnTo>
                      <a:pt x="46039" y="2"/>
                    </a:lnTo>
                    <a:lnTo>
                      <a:pt x="42886" y="2"/>
                    </a:lnTo>
                    <a:lnTo>
                      <a:pt x="43194" y="3521"/>
                    </a:lnTo>
                    <a:cubicBezTo>
                      <a:pt x="42286" y="3839"/>
                      <a:pt x="41542" y="4379"/>
                      <a:pt x="41082" y="5049"/>
                    </a:cubicBezTo>
                    <a:lnTo>
                      <a:pt x="31591" y="5049"/>
                    </a:lnTo>
                    <a:cubicBezTo>
                      <a:pt x="31079" y="4303"/>
                      <a:pt x="30216" y="3720"/>
                      <a:pt x="29168" y="3423"/>
                    </a:cubicBezTo>
                    <a:lnTo>
                      <a:pt x="29168" y="0"/>
                    </a:lnTo>
                    <a:lnTo>
                      <a:pt x="26015" y="0"/>
                    </a:lnTo>
                    <a:lnTo>
                      <a:pt x="26015" y="3423"/>
                    </a:lnTo>
                    <a:cubicBezTo>
                      <a:pt x="24966" y="3720"/>
                      <a:pt x="24102" y="4303"/>
                      <a:pt x="23592" y="5049"/>
                    </a:cubicBezTo>
                    <a:lnTo>
                      <a:pt x="13280" y="5049"/>
                    </a:lnTo>
                    <a:cubicBezTo>
                      <a:pt x="12796" y="4344"/>
                      <a:pt x="11999" y="3780"/>
                      <a:pt x="11026" y="3471"/>
                    </a:cubicBezTo>
                    <a:lnTo>
                      <a:pt x="11328" y="2"/>
                    </a:lnTo>
                    <a:lnTo>
                      <a:pt x="8174" y="2"/>
                    </a:lnTo>
                    <a:lnTo>
                      <a:pt x="7879" y="3375"/>
                    </a:lnTo>
                    <a:cubicBezTo>
                      <a:pt x="6749" y="3655"/>
                      <a:pt x="5817" y="4261"/>
                      <a:pt x="5279" y="5049"/>
                    </a:cubicBezTo>
                    <a:lnTo>
                      <a:pt x="2801" y="5049"/>
                    </a:lnTo>
                    <a:lnTo>
                      <a:pt x="2169" y="8205"/>
                    </a:lnTo>
                    <a:lnTo>
                      <a:pt x="5287" y="8205"/>
                    </a:lnTo>
                    <a:cubicBezTo>
                      <a:pt x="5736" y="8852"/>
                      <a:pt x="6454" y="9375"/>
                      <a:pt x="7327" y="9695"/>
                    </a:cubicBezTo>
                    <a:lnTo>
                      <a:pt x="6782" y="15941"/>
                    </a:lnTo>
                    <a:cubicBezTo>
                      <a:pt x="5653" y="16219"/>
                      <a:pt x="4723" y="16825"/>
                      <a:pt x="4182" y="17611"/>
                    </a:cubicBezTo>
                    <a:lnTo>
                      <a:pt x="1716" y="17611"/>
                    </a:lnTo>
                    <a:lnTo>
                      <a:pt x="1083" y="20767"/>
                    </a:lnTo>
                    <a:lnTo>
                      <a:pt x="4187" y="20767"/>
                    </a:lnTo>
                    <a:cubicBezTo>
                      <a:pt x="4637" y="21417"/>
                      <a:pt x="5355" y="21942"/>
                      <a:pt x="6233" y="22261"/>
                    </a:cubicBezTo>
                    <a:lnTo>
                      <a:pt x="5690" y="28477"/>
                    </a:lnTo>
                    <a:cubicBezTo>
                      <a:pt x="4504" y="28739"/>
                      <a:pt x="3521" y="29359"/>
                      <a:pt x="2957" y="30173"/>
                    </a:cubicBezTo>
                    <a:lnTo>
                      <a:pt x="632" y="30173"/>
                    </a:lnTo>
                    <a:lnTo>
                      <a:pt x="0" y="33328"/>
                    </a:lnTo>
                    <a:lnTo>
                      <a:pt x="2957" y="33328"/>
                    </a:lnTo>
                    <a:cubicBezTo>
                      <a:pt x="3427" y="34013"/>
                      <a:pt x="4195" y="34561"/>
                      <a:pt x="5132" y="34876"/>
                    </a:cubicBezTo>
                    <a:lnTo>
                      <a:pt x="4972" y="36703"/>
                    </a:lnTo>
                    <a:lnTo>
                      <a:pt x="8126" y="36703"/>
                    </a:lnTo>
                    <a:lnTo>
                      <a:pt x="8272" y="35018"/>
                    </a:lnTo>
                    <a:cubicBezTo>
                      <a:pt x="9435" y="34749"/>
                      <a:pt x="10395" y="34132"/>
                      <a:pt x="10947" y="33328"/>
                    </a:cubicBezTo>
                    <a:lnTo>
                      <a:pt x="23594" y="33328"/>
                    </a:lnTo>
                    <a:cubicBezTo>
                      <a:pt x="24106" y="34073"/>
                      <a:pt x="24968" y="34652"/>
                      <a:pt x="26015" y="34948"/>
                    </a:cubicBezTo>
                    <a:lnTo>
                      <a:pt x="26015" y="36703"/>
                    </a:lnTo>
                    <a:lnTo>
                      <a:pt x="29168" y="36703"/>
                    </a:lnTo>
                    <a:lnTo>
                      <a:pt x="29168" y="34948"/>
                    </a:lnTo>
                    <a:cubicBezTo>
                      <a:pt x="30214" y="34650"/>
                      <a:pt x="31076" y="34070"/>
                      <a:pt x="31589" y="33328"/>
                    </a:cubicBezTo>
                    <a:lnTo>
                      <a:pt x="43409" y="33328"/>
                    </a:lnTo>
                    <a:cubicBezTo>
                      <a:pt x="43940" y="34103"/>
                      <a:pt x="44853" y="34701"/>
                      <a:pt x="45958" y="34985"/>
                    </a:cubicBezTo>
                    <a:lnTo>
                      <a:pt x="46109" y="36703"/>
                    </a:lnTo>
                    <a:lnTo>
                      <a:pt x="49263" y="36703"/>
                    </a:lnTo>
                    <a:lnTo>
                      <a:pt x="49105" y="34915"/>
                    </a:lnTo>
                    <a:cubicBezTo>
                      <a:pt x="50097" y="34609"/>
                      <a:pt x="50911" y="34044"/>
                      <a:pt x="51401" y="33328"/>
                    </a:cubicBezTo>
                    <a:lnTo>
                      <a:pt x="55305" y="33328"/>
                    </a:lnTo>
                    <a:lnTo>
                      <a:pt x="54673" y="30173"/>
                    </a:lnTo>
                    <a:lnTo>
                      <a:pt x="51399" y="30173"/>
                    </a:lnTo>
                    <a:close/>
                    <a:moveTo>
                      <a:pt x="8828" y="28652"/>
                    </a:moveTo>
                    <a:lnTo>
                      <a:pt x="9367" y="22478"/>
                    </a:lnTo>
                    <a:cubicBezTo>
                      <a:pt x="10586" y="22226"/>
                      <a:pt x="11599" y="21598"/>
                      <a:pt x="12175" y="20767"/>
                    </a:cubicBezTo>
                    <a:lnTo>
                      <a:pt x="23598" y="20767"/>
                    </a:lnTo>
                    <a:cubicBezTo>
                      <a:pt x="24111" y="21508"/>
                      <a:pt x="24971" y="22086"/>
                      <a:pt x="26015" y="22382"/>
                    </a:cubicBezTo>
                    <a:lnTo>
                      <a:pt x="26015" y="28558"/>
                    </a:lnTo>
                    <a:cubicBezTo>
                      <a:pt x="24971" y="28853"/>
                      <a:pt x="24108" y="29433"/>
                      <a:pt x="23598" y="30173"/>
                    </a:cubicBezTo>
                    <a:lnTo>
                      <a:pt x="10947" y="30173"/>
                    </a:lnTo>
                    <a:cubicBezTo>
                      <a:pt x="10483" y="29505"/>
                      <a:pt x="9737" y="28969"/>
                      <a:pt x="8828" y="28652"/>
                    </a:cubicBezTo>
                    <a:close/>
                    <a:moveTo>
                      <a:pt x="13271" y="8207"/>
                    </a:moveTo>
                    <a:lnTo>
                      <a:pt x="23601" y="8207"/>
                    </a:lnTo>
                    <a:cubicBezTo>
                      <a:pt x="24113" y="8947"/>
                      <a:pt x="24973" y="9522"/>
                      <a:pt x="26015" y="9818"/>
                    </a:cubicBezTo>
                    <a:lnTo>
                      <a:pt x="26015" y="15993"/>
                    </a:lnTo>
                    <a:cubicBezTo>
                      <a:pt x="24968" y="16291"/>
                      <a:pt x="24106" y="16871"/>
                      <a:pt x="23594" y="17615"/>
                    </a:cubicBezTo>
                    <a:lnTo>
                      <a:pt x="12177" y="17615"/>
                    </a:lnTo>
                    <a:cubicBezTo>
                      <a:pt x="11693" y="16913"/>
                      <a:pt x="10899" y="16352"/>
                      <a:pt x="9929" y="16042"/>
                    </a:cubicBezTo>
                    <a:lnTo>
                      <a:pt x="10463" y="9914"/>
                    </a:lnTo>
                    <a:cubicBezTo>
                      <a:pt x="11682" y="9662"/>
                      <a:pt x="12695" y="9036"/>
                      <a:pt x="13271" y="8207"/>
                    </a:cubicBezTo>
                    <a:close/>
                    <a:moveTo>
                      <a:pt x="43752" y="9883"/>
                    </a:moveTo>
                    <a:lnTo>
                      <a:pt x="44297" y="16083"/>
                    </a:lnTo>
                    <a:cubicBezTo>
                      <a:pt x="43382" y="16401"/>
                      <a:pt x="42634" y="16939"/>
                      <a:pt x="42172" y="17613"/>
                    </a:cubicBezTo>
                    <a:lnTo>
                      <a:pt x="31589" y="17613"/>
                    </a:lnTo>
                    <a:cubicBezTo>
                      <a:pt x="31076" y="16869"/>
                      <a:pt x="30214" y="16289"/>
                      <a:pt x="29168" y="15991"/>
                    </a:cubicBezTo>
                    <a:lnTo>
                      <a:pt x="29168" y="9815"/>
                    </a:lnTo>
                    <a:cubicBezTo>
                      <a:pt x="30210" y="9520"/>
                      <a:pt x="31070" y="8944"/>
                      <a:pt x="31582" y="8205"/>
                    </a:cubicBezTo>
                    <a:lnTo>
                      <a:pt x="41091" y="8205"/>
                    </a:lnTo>
                    <a:cubicBezTo>
                      <a:pt x="41645" y="9003"/>
                      <a:pt x="42597" y="9614"/>
                      <a:pt x="43752" y="9883"/>
                    </a:cubicBezTo>
                    <a:close/>
                    <a:moveTo>
                      <a:pt x="29168" y="28560"/>
                    </a:moveTo>
                    <a:lnTo>
                      <a:pt x="29168" y="22384"/>
                    </a:lnTo>
                    <a:cubicBezTo>
                      <a:pt x="30212" y="22088"/>
                      <a:pt x="31072" y="21508"/>
                      <a:pt x="31584" y="20769"/>
                    </a:cubicBezTo>
                    <a:lnTo>
                      <a:pt x="42174" y="20769"/>
                    </a:lnTo>
                    <a:cubicBezTo>
                      <a:pt x="42730" y="21572"/>
                      <a:pt x="43691" y="22187"/>
                      <a:pt x="44855" y="22456"/>
                    </a:cubicBezTo>
                    <a:lnTo>
                      <a:pt x="45404" y="28700"/>
                    </a:lnTo>
                    <a:cubicBezTo>
                      <a:pt x="44551" y="29022"/>
                      <a:pt x="43851" y="29538"/>
                      <a:pt x="43411" y="30177"/>
                    </a:cubicBezTo>
                    <a:lnTo>
                      <a:pt x="31586" y="30177"/>
                    </a:lnTo>
                    <a:cubicBezTo>
                      <a:pt x="31072" y="29433"/>
                      <a:pt x="30212" y="28855"/>
                      <a:pt x="29168" y="28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Graphic 111">
                <a:extLst>
                  <a:ext uri="{FF2B5EF4-FFF2-40B4-BE49-F238E27FC236}">
                    <a16:creationId xmlns:a16="http://schemas.microsoft.com/office/drawing/2014/main" id="{3B5623F3-78B6-4FC8-8F68-734D21C624D6}"/>
                  </a:ext>
                </a:extLst>
              </p:cNvPr>
              <p:cNvSpPr/>
              <p:nvPr/>
            </p:nvSpPr>
            <p:spPr>
              <a:xfrm>
                <a:off x="3023314" y="2583011"/>
                <a:ext cx="55305" cy="36703"/>
              </a:xfrm>
              <a:custGeom>
                <a:avLst/>
                <a:gdLst>
                  <a:gd name="connsiteX0" fmla="*/ 54673 w 55305"/>
                  <a:gd name="connsiteY0" fmla="*/ 30175 h 36703"/>
                  <a:gd name="connsiteX1" fmla="*/ 51399 w 55305"/>
                  <a:gd name="connsiteY1" fmla="*/ 30175 h 36703"/>
                  <a:gd name="connsiteX2" fmla="*/ 48536 w 55305"/>
                  <a:gd name="connsiteY2" fmla="*/ 28453 h 36703"/>
                  <a:gd name="connsiteX3" fmla="*/ 47996 w 55305"/>
                  <a:gd name="connsiteY3" fmla="*/ 22307 h 36703"/>
                  <a:gd name="connsiteX4" fmla="*/ 50160 w 55305"/>
                  <a:gd name="connsiteY4" fmla="*/ 20769 h 36703"/>
                  <a:gd name="connsiteX5" fmla="*/ 54218 w 55305"/>
                  <a:gd name="connsiteY5" fmla="*/ 20769 h 36703"/>
                  <a:gd name="connsiteX6" fmla="*/ 53585 w 55305"/>
                  <a:gd name="connsiteY6" fmla="*/ 17613 h 36703"/>
                  <a:gd name="connsiteX7" fmla="*/ 50162 w 55305"/>
                  <a:gd name="connsiteY7" fmla="*/ 17613 h 36703"/>
                  <a:gd name="connsiteX8" fmla="*/ 47433 w 55305"/>
                  <a:gd name="connsiteY8" fmla="*/ 15912 h 36703"/>
                  <a:gd name="connsiteX9" fmla="*/ 46893 w 55305"/>
                  <a:gd name="connsiteY9" fmla="*/ 9748 h 36703"/>
                  <a:gd name="connsiteX10" fmla="*/ 49072 w 55305"/>
                  <a:gd name="connsiteY10" fmla="*/ 8207 h 36703"/>
                  <a:gd name="connsiteX11" fmla="*/ 53134 w 55305"/>
                  <a:gd name="connsiteY11" fmla="*/ 8207 h 36703"/>
                  <a:gd name="connsiteX12" fmla="*/ 52502 w 55305"/>
                  <a:gd name="connsiteY12" fmla="*/ 5051 h 36703"/>
                  <a:gd name="connsiteX13" fmla="*/ 49083 w 55305"/>
                  <a:gd name="connsiteY13" fmla="*/ 5051 h 36703"/>
                  <a:gd name="connsiteX14" fmla="*/ 46332 w 55305"/>
                  <a:gd name="connsiteY14" fmla="*/ 3342 h 36703"/>
                  <a:gd name="connsiteX15" fmla="*/ 46039 w 55305"/>
                  <a:gd name="connsiteY15" fmla="*/ 2 h 36703"/>
                  <a:gd name="connsiteX16" fmla="*/ 42886 w 55305"/>
                  <a:gd name="connsiteY16" fmla="*/ 2 h 36703"/>
                  <a:gd name="connsiteX17" fmla="*/ 43194 w 55305"/>
                  <a:gd name="connsiteY17" fmla="*/ 3521 h 36703"/>
                  <a:gd name="connsiteX18" fmla="*/ 41082 w 55305"/>
                  <a:gd name="connsiteY18" fmla="*/ 5049 h 36703"/>
                  <a:gd name="connsiteX19" fmla="*/ 31591 w 55305"/>
                  <a:gd name="connsiteY19" fmla="*/ 5049 h 36703"/>
                  <a:gd name="connsiteX20" fmla="*/ 29168 w 55305"/>
                  <a:gd name="connsiteY20" fmla="*/ 3423 h 36703"/>
                  <a:gd name="connsiteX21" fmla="*/ 29168 w 55305"/>
                  <a:gd name="connsiteY21" fmla="*/ 0 h 36703"/>
                  <a:gd name="connsiteX22" fmla="*/ 26015 w 55305"/>
                  <a:gd name="connsiteY22" fmla="*/ 0 h 36703"/>
                  <a:gd name="connsiteX23" fmla="*/ 26015 w 55305"/>
                  <a:gd name="connsiteY23" fmla="*/ 3423 h 36703"/>
                  <a:gd name="connsiteX24" fmla="*/ 23592 w 55305"/>
                  <a:gd name="connsiteY24" fmla="*/ 5049 h 36703"/>
                  <a:gd name="connsiteX25" fmla="*/ 13280 w 55305"/>
                  <a:gd name="connsiteY25" fmla="*/ 5049 h 36703"/>
                  <a:gd name="connsiteX26" fmla="*/ 11026 w 55305"/>
                  <a:gd name="connsiteY26" fmla="*/ 3471 h 36703"/>
                  <a:gd name="connsiteX27" fmla="*/ 11328 w 55305"/>
                  <a:gd name="connsiteY27" fmla="*/ 2 h 36703"/>
                  <a:gd name="connsiteX28" fmla="*/ 8174 w 55305"/>
                  <a:gd name="connsiteY28" fmla="*/ 2 h 36703"/>
                  <a:gd name="connsiteX29" fmla="*/ 7879 w 55305"/>
                  <a:gd name="connsiteY29" fmla="*/ 3375 h 36703"/>
                  <a:gd name="connsiteX30" fmla="*/ 5279 w 55305"/>
                  <a:gd name="connsiteY30" fmla="*/ 5049 h 36703"/>
                  <a:gd name="connsiteX31" fmla="*/ 2801 w 55305"/>
                  <a:gd name="connsiteY31" fmla="*/ 5049 h 36703"/>
                  <a:gd name="connsiteX32" fmla="*/ 2169 w 55305"/>
                  <a:gd name="connsiteY32" fmla="*/ 8205 h 36703"/>
                  <a:gd name="connsiteX33" fmla="*/ 5287 w 55305"/>
                  <a:gd name="connsiteY33" fmla="*/ 8205 h 36703"/>
                  <a:gd name="connsiteX34" fmla="*/ 7327 w 55305"/>
                  <a:gd name="connsiteY34" fmla="*/ 9695 h 36703"/>
                  <a:gd name="connsiteX35" fmla="*/ 6782 w 55305"/>
                  <a:gd name="connsiteY35" fmla="*/ 15941 h 36703"/>
                  <a:gd name="connsiteX36" fmla="*/ 4182 w 55305"/>
                  <a:gd name="connsiteY36" fmla="*/ 17611 h 36703"/>
                  <a:gd name="connsiteX37" fmla="*/ 1716 w 55305"/>
                  <a:gd name="connsiteY37" fmla="*/ 17611 h 36703"/>
                  <a:gd name="connsiteX38" fmla="*/ 1083 w 55305"/>
                  <a:gd name="connsiteY38" fmla="*/ 20767 h 36703"/>
                  <a:gd name="connsiteX39" fmla="*/ 4187 w 55305"/>
                  <a:gd name="connsiteY39" fmla="*/ 20767 h 36703"/>
                  <a:gd name="connsiteX40" fmla="*/ 6233 w 55305"/>
                  <a:gd name="connsiteY40" fmla="*/ 22261 h 36703"/>
                  <a:gd name="connsiteX41" fmla="*/ 5690 w 55305"/>
                  <a:gd name="connsiteY41" fmla="*/ 28477 h 36703"/>
                  <a:gd name="connsiteX42" fmla="*/ 2957 w 55305"/>
                  <a:gd name="connsiteY42" fmla="*/ 30173 h 36703"/>
                  <a:gd name="connsiteX43" fmla="*/ 632 w 55305"/>
                  <a:gd name="connsiteY43" fmla="*/ 30173 h 36703"/>
                  <a:gd name="connsiteX44" fmla="*/ 0 w 55305"/>
                  <a:gd name="connsiteY44" fmla="*/ 33328 h 36703"/>
                  <a:gd name="connsiteX45" fmla="*/ 2957 w 55305"/>
                  <a:gd name="connsiteY45" fmla="*/ 33328 h 36703"/>
                  <a:gd name="connsiteX46" fmla="*/ 5132 w 55305"/>
                  <a:gd name="connsiteY46" fmla="*/ 34876 h 36703"/>
                  <a:gd name="connsiteX47" fmla="*/ 4972 w 55305"/>
                  <a:gd name="connsiteY47" fmla="*/ 36703 h 36703"/>
                  <a:gd name="connsiteX48" fmla="*/ 8126 w 55305"/>
                  <a:gd name="connsiteY48" fmla="*/ 36703 h 36703"/>
                  <a:gd name="connsiteX49" fmla="*/ 8272 w 55305"/>
                  <a:gd name="connsiteY49" fmla="*/ 35018 h 36703"/>
                  <a:gd name="connsiteX50" fmla="*/ 10947 w 55305"/>
                  <a:gd name="connsiteY50" fmla="*/ 33328 h 36703"/>
                  <a:gd name="connsiteX51" fmla="*/ 23594 w 55305"/>
                  <a:gd name="connsiteY51" fmla="*/ 33328 h 36703"/>
                  <a:gd name="connsiteX52" fmla="*/ 26015 w 55305"/>
                  <a:gd name="connsiteY52" fmla="*/ 34948 h 36703"/>
                  <a:gd name="connsiteX53" fmla="*/ 26015 w 55305"/>
                  <a:gd name="connsiteY53" fmla="*/ 36703 h 36703"/>
                  <a:gd name="connsiteX54" fmla="*/ 29168 w 55305"/>
                  <a:gd name="connsiteY54" fmla="*/ 36703 h 36703"/>
                  <a:gd name="connsiteX55" fmla="*/ 29168 w 55305"/>
                  <a:gd name="connsiteY55" fmla="*/ 34948 h 36703"/>
                  <a:gd name="connsiteX56" fmla="*/ 31589 w 55305"/>
                  <a:gd name="connsiteY56" fmla="*/ 33328 h 36703"/>
                  <a:gd name="connsiteX57" fmla="*/ 43409 w 55305"/>
                  <a:gd name="connsiteY57" fmla="*/ 33328 h 36703"/>
                  <a:gd name="connsiteX58" fmla="*/ 45958 w 55305"/>
                  <a:gd name="connsiteY58" fmla="*/ 34985 h 36703"/>
                  <a:gd name="connsiteX59" fmla="*/ 46109 w 55305"/>
                  <a:gd name="connsiteY59" fmla="*/ 36703 h 36703"/>
                  <a:gd name="connsiteX60" fmla="*/ 49263 w 55305"/>
                  <a:gd name="connsiteY60" fmla="*/ 36703 h 36703"/>
                  <a:gd name="connsiteX61" fmla="*/ 49105 w 55305"/>
                  <a:gd name="connsiteY61" fmla="*/ 34915 h 36703"/>
                  <a:gd name="connsiteX62" fmla="*/ 51401 w 55305"/>
                  <a:gd name="connsiteY62" fmla="*/ 33328 h 36703"/>
                  <a:gd name="connsiteX63" fmla="*/ 55305 w 55305"/>
                  <a:gd name="connsiteY63" fmla="*/ 33328 h 36703"/>
                  <a:gd name="connsiteX64" fmla="*/ 54673 w 55305"/>
                  <a:gd name="connsiteY64" fmla="*/ 30175 h 36703"/>
                  <a:gd name="connsiteX65" fmla="*/ 8828 w 55305"/>
                  <a:gd name="connsiteY65" fmla="*/ 28654 h 36703"/>
                  <a:gd name="connsiteX66" fmla="*/ 9367 w 55305"/>
                  <a:gd name="connsiteY66" fmla="*/ 22480 h 36703"/>
                  <a:gd name="connsiteX67" fmla="*/ 12175 w 55305"/>
                  <a:gd name="connsiteY67" fmla="*/ 20769 h 36703"/>
                  <a:gd name="connsiteX68" fmla="*/ 23598 w 55305"/>
                  <a:gd name="connsiteY68" fmla="*/ 20769 h 36703"/>
                  <a:gd name="connsiteX69" fmla="*/ 26015 w 55305"/>
                  <a:gd name="connsiteY69" fmla="*/ 22384 h 36703"/>
                  <a:gd name="connsiteX70" fmla="*/ 26015 w 55305"/>
                  <a:gd name="connsiteY70" fmla="*/ 28560 h 36703"/>
                  <a:gd name="connsiteX71" fmla="*/ 23598 w 55305"/>
                  <a:gd name="connsiteY71" fmla="*/ 30175 h 36703"/>
                  <a:gd name="connsiteX72" fmla="*/ 10947 w 55305"/>
                  <a:gd name="connsiteY72" fmla="*/ 30175 h 36703"/>
                  <a:gd name="connsiteX73" fmla="*/ 8828 w 55305"/>
                  <a:gd name="connsiteY73" fmla="*/ 28654 h 36703"/>
                  <a:gd name="connsiteX74" fmla="*/ 13271 w 55305"/>
                  <a:gd name="connsiteY74" fmla="*/ 8207 h 36703"/>
                  <a:gd name="connsiteX75" fmla="*/ 23601 w 55305"/>
                  <a:gd name="connsiteY75" fmla="*/ 8207 h 36703"/>
                  <a:gd name="connsiteX76" fmla="*/ 26015 w 55305"/>
                  <a:gd name="connsiteY76" fmla="*/ 9818 h 36703"/>
                  <a:gd name="connsiteX77" fmla="*/ 26015 w 55305"/>
                  <a:gd name="connsiteY77" fmla="*/ 15993 h 36703"/>
                  <a:gd name="connsiteX78" fmla="*/ 23594 w 55305"/>
                  <a:gd name="connsiteY78" fmla="*/ 17615 h 36703"/>
                  <a:gd name="connsiteX79" fmla="*/ 12177 w 55305"/>
                  <a:gd name="connsiteY79" fmla="*/ 17615 h 36703"/>
                  <a:gd name="connsiteX80" fmla="*/ 9929 w 55305"/>
                  <a:gd name="connsiteY80" fmla="*/ 16042 h 36703"/>
                  <a:gd name="connsiteX81" fmla="*/ 10463 w 55305"/>
                  <a:gd name="connsiteY81" fmla="*/ 9914 h 36703"/>
                  <a:gd name="connsiteX82" fmla="*/ 13271 w 55305"/>
                  <a:gd name="connsiteY82" fmla="*/ 8207 h 36703"/>
                  <a:gd name="connsiteX83" fmla="*/ 43752 w 55305"/>
                  <a:gd name="connsiteY83" fmla="*/ 9885 h 36703"/>
                  <a:gd name="connsiteX84" fmla="*/ 44297 w 55305"/>
                  <a:gd name="connsiteY84" fmla="*/ 16085 h 36703"/>
                  <a:gd name="connsiteX85" fmla="*/ 42172 w 55305"/>
                  <a:gd name="connsiteY85" fmla="*/ 17615 h 36703"/>
                  <a:gd name="connsiteX86" fmla="*/ 31589 w 55305"/>
                  <a:gd name="connsiteY86" fmla="*/ 17615 h 36703"/>
                  <a:gd name="connsiteX87" fmla="*/ 29168 w 55305"/>
                  <a:gd name="connsiteY87" fmla="*/ 15993 h 36703"/>
                  <a:gd name="connsiteX88" fmla="*/ 29168 w 55305"/>
                  <a:gd name="connsiteY88" fmla="*/ 9818 h 36703"/>
                  <a:gd name="connsiteX89" fmla="*/ 31582 w 55305"/>
                  <a:gd name="connsiteY89" fmla="*/ 8207 h 36703"/>
                  <a:gd name="connsiteX90" fmla="*/ 41091 w 55305"/>
                  <a:gd name="connsiteY90" fmla="*/ 8207 h 36703"/>
                  <a:gd name="connsiteX91" fmla="*/ 43752 w 55305"/>
                  <a:gd name="connsiteY91" fmla="*/ 9885 h 36703"/>
                  <a:gd name="connsiteX92" fmla="*/ 29168 w 55305"/>
                  <a:gd name="connsiteY92" fmla="*/ 28560 h 36703"/>
                  <a:gd name="connsiteX93" fmla="*/ 29168 w 55305"/>
                  <a:gd name="connsiteY93" fmla="*/ 22384 h 36703"/>
                  <a:gd name="connsiteX94" fmla="*/ 31584 w 55305"/>
                  <a:gd name="connsiteY94" fmla="*/ 20769 h 36703"/>
                  <a:gd name="connsiteX95" fmla="*/ 42174 w 55305"/>
                  <a:gd name="connsiteY95" fmla="*/ 20769 h 36703"/>
                  <a:gd name="connsiteX96" fmla="*/ 44855 w 55305"/>
                  <a:gd name="connsiteY96" fmla="*/ 22456 h 36703"/>
                  <a:gd name="connsiteX97" fmla="*/ 45404 w 55305"/>
                  <a:gd name="connsiteY97" fmla="*/ 28700 h 36703"/>
                  <a:gd name="connsiteX98" fmla="*/ 43411 w 55305"/>
                  <a:gd name="connsiteY98" fmla="*/ 30177 h 36703"/>
                  <a:gd name="connsiteX99" fmla="*/ 31586 w 55305"/>
                  <a:gd name="connsiteY99" fmla="*/ 30177 h 36703"/>
                  <a:gd name="connsiteX100" fmla="*/ 29168 w 55305"/>
                  <a:gd name="connsiteY100" fmla="*/ 28560 h 367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55305" h="36703">
                    <a:moveTo>
                      <a:pt x="54673" y="30175"/>
                    </a:moveTo>
                    <a:lnTo>
                      <a:pt x="51399" y="30175"/>
                    </a:lnTo>
                    <a:cubicBezTo>
                      <a:pt x="50817" y="29330"/>
                      <a:pt x="49781" y="28698"/>
                      <a:pt x="48536" y="28453"/>
                    </a:cubicBezTo>
                    <a:lnTo>
                      <a:pt x="47996" y="22307"/>
                    </a:lnTo>
                    <a:cubicBezTo>
                      <a:pt x="48926" y="21994"/>
                      <a:pt x="49690" y="21449"/>
                      <a:pt x="50160" y="20769"/>
                    </a:cubicBezTo>
                    <a:lnTo>
                      <a:pt x="54218" y="20769"/>
                    </a:lnTo>
                    <a:lnTo>
                      <a:pt x="53585" y="17613"/>
                    </a:lnTo>
                    <a:lnTo>
                      <a:pt x="50162" y="17613"/>
                    </a:lnTo>
                    <a:cubicBezTo>
                      <a:pt x="49602" y="16797"/>
                      <a:pt x="48619" y="16175"/>
                      <a:pt x="47433" y="15912"/>
                    </a:cubicBezTo>
                    <a:lnTo>
                      <a:pt x="46893" y="9748"/>
                    </a:lnTo>
                    <a:cubicBezTo>
                      <a:pt x="47829" y="9435"/>
                      <a:pt x="48597" y="8890"/>
                      <a:pt x="49072" y="8207"/>
                    </a:cubicBezTo>
                    <a:lnTo>
                      <a:pt x="53134" y="8207"/>
                    </a:lnTo>
                    <a:lnTo>
                      <a:pt x="52502" y="5051"/>
                    </a:lnTo>
                    <a:lnTo>
                      <a:pt x="49083" y="5051"/>
                    </a:lnTo>
                    <a:cubicBezTo>
                      <a:pt x="48519" y="4228"/>
                      <a:pt x="47529" y="3604"/>
                      <a:pt x="46332" y="3342"/>
                    </a:cubicBezTo>
                    <a:lnTo>
                      <a:pt x="46039" y="2"/>
                    </a:lnTo>
                    <a:lnTo>
                      <a:pt x="42886" y="2"/>
                    </a:lnTo>
                    <a:lnTo>
                      <a:pt x="43194" y="3521"/>
                    </a:lnTo>
                    <a:cubicBezTo>
                      <a:pt x="42286" y="3839"/>
                      <a:pt x="41542" y="4379"/>
                      <a:pt x="41082" y="5049"/>
                    </a:cubicBezTo>
                    <a:lnTo>
                      <a:pt x="31591" y="5049"/>
                    </a:lnTo>
                    <a:cubicBezTo>
                      <a:pt x="31079" y="4303"/>
                      <a:pt x="30216" y="3720"/>
                      <a:pt x="29168" y="3423"/>
                    </a:cubicBezTo>
                    <a:lnTo>
                      <a:pt x="29168" y="0"/>
                    </a:lnTo>
                    <a:lnTo>
                      <a:pt x="26015" y="0"/>
                    </a:lnTo>
                    <a:lnTo>
                      <a:pt x="26015" y="3423"/>
                    </a:lnTo>
                    <a:cubicBezTo>
                      <a:pt x="24966" y="3720"/>
                      <a:pt x="24102" y="4303"/>
                      <a:pt x="23592" y="5049"/>
                    </a:cubicBezTo>
                    <a:lnTo>
                      <a:pt x="13280" y="5049"/>
                    </a:lnTo>
                    <a:cubicBezTo>
                      <a:pt x="12796" y="4344"/>
                      <a:pt x="11999" y="3780"/>
                      <a:pt x="11026" y="3471"/>
                    </a:cubicBezTo>
                    <a:lnTo>
                      <a:pt x="11328" y="2"/>
                    </a:lnTo>
                    <a:lnTo>
                      <a:pt x="8174" y="2"/>
                    </a:lnTo>
                    <a:lnTo>
                      <a:pt x="7879" y="3375"/>
                    </a:lnTo>
                    <a:cubicBezTo>
                      <a:pt x="6749" y="3655"/>
                      <a:pt x="5817" y="4261"/>
                      <a:pt x="5279" y="5049"/>
                    </a:cubicBezTo>
                    <a:lnTo>
                      <a:pt x="2801" y="5049"/>
                    </a:lnTo>
                    <a:lnTo>
                      <a:pt x="2169" y="8205"/>
                    </a:lnTo>
                    <a:lnTo>
                      <a:pt x="5287" y="8205"/>
                    </a:lnTo>
                    <a:cubicBezTo>
                      <a:pt x="5736" y="8852"/>
                      <a:pt x="6454" y="9375"/>
                      <a:pt x="7327" y="9695"/>
                    </a:cubicBezTo>
                    <a:lnTo>
                      <a:pt x="6782" y="15941"/>
                    </a:lnTo>
                    <a:cubicBezTo>
                      <a:pt x="5653" y="16219"/>
                      <a:pt x="4723" y="16825"/>
                      <a:pt x="4182" y="17611"/>
                    </a:cubicBezTo>
                    <a:lnTo>
                      <a:pt x="1716" y="17611"/>
                    </a:lnTo>
                    <a:lnTo>
                      <a:pt x="1083" y="20767"/>
                    </a:lnTo>
                    <a:lnTo>
                      <a:pt x="4187" y="20767"/>
                    </a:lnTo>
                    <a:cubicBezTo>
                      <a:pt x="4637" y="21417"/>
                      <a:pt x="5355" y="21942"/>
                      <a:pt x="6233" y="22261"/>
                    </a:cubicBezTo>
                    <a:lnTo>
                      <a:pt x="5690" y="28477"/>
                    </a:lnTo>
                    <a:cubicBezTo>
                      <a:pt x="4504" y="28739"/>
                      <a:pt x="3521" y="29359"/>
                      <a:pt x="2957" y="30173"/>
                    </a:cubicBezTo>
                    <a:lnTo>
                      <a:pt x="632" y="30173"/>
                    </a:lnTo>
                    <a:lnTo>
                      <a:pt x="0" y="33328"/>
                    </a:lnTo>
                    <a:lnTo>
                      <a:pt x="2957" y="33328"/>
                    </a:lnTo>
                    <a:cubicBezTo>
                      <a:pt x="3427" y="34013"/>
                      <a:pt x="4195" y="34561"/>
                      <a:pt x="5132" y="34876"/>
                    </a:cubicBezTo>
                    <a:lnTo>
                      <a:pt x="4972" y="36703"/>
                    </a:lnTo>
                    <a:lnTo>
                      <a:pt x="8126" y="36703"/>
                    </a:lnTo>
                    <a:lnTo>
                      <a:pt x="8272" y="35018"/>
                    </a:lnTo>
                    <a:cubicBezTo>
                      <a:pt x="9435" y="34749"/>
                      <a:pt x="10395" y="34132"/>
                      <a:pt x="10947" y="33328"/>
                    </a:cubicBezTo>
                    <a:lnTo>
                      <a:pt x="23594" y="33328"/>
                    </a:lnTo>
                    <a:cubicBezTo>
                      <a:pt x="24106" y="34073"/>
                      <a:pt x="24968" y="34652"/>
                      <a:pt x="26015" y="34948"/>
                    </a:cubicBezTo>
                    <a:lnTo>
                      <a:pt x="26015" y="36703"/>
                    </a:lnTo>
                    <a:lnTo>
                      <a:pt x="29168" y="36703"/>
                    </a:lnTo>
                    <a:lnTo>
                      <a:pt x="29168" y="34948"/>
                    </a:lnTo>
                    <a:cubicBezTo>
                      <a:pt x="30214" y="34650"/>
                      <a:pt x="31076" y="34070"/>
                      <a:pt x="31589" y="33328"/>
                    </a:cubicBezTo>
                    <a:lnTo>
                      <a:pt x="43409" y="33328"/>
                    </a:lnTo>
                    <a:cubicBezTo>
                      <a:pt x="43940" y="34103"/>
                      <a:pt x="44853" y="34701"/>
                      <a:pt x="45958" y="34985"/>
                    </a:cubicBezTo>
                    <a:lnTo>
                      <a:pt x="46109" y="36703"/>
                    </a:lnTo>
                    <a:lnTo>
                      <a:pt x="49263" y="36703"/>
                    </a:lnTo>
                    <a:lnTo>
                      <a:pt x="49105" y="34915"/>
                    </a:lnTo>
                    <a:cubicBezTo>
                      <a:pt x="50097" y="34609"/>
                      <a:pt x="50911" y="34044"/>
                      <a:pt x="51401" y="33328"/>
                    </a:cubicBezTo>
                    <a:lnTo>
                      <a:pt x="55305" y="33328"/>
                    </a:lnTo>
                    <a:lnTo>
                      <a:pt x="54673" y="30175"/>
                    </a:lnTo>
                    <a:close/>
                    <a:moveTo>
                      <a:pt x="8828" y="28654"/>
                    </a:moveTo>
                    <a:lnTo>
                      <a:pt x="9367" y="22480"/>
                    </a:lnTo>
                    <a:cubicBezTo>
                      <a:pt x="10586" y="22228"/>
                      <a:pt x="11599" y="21600"/>
                      <a:pt x="12175" y="20769"/>
                    </a:cubicBezTo>
                    <a:lnTo>
                      <a:pt x="23598" y="20769"/>
                    </a:lnTo>
                    <a:cubicBezTo>
                      <a:pt x="24111" y="21511"/>
                      <a:pt x="24971" y="22088"/>
                      <a:pt x="26015" y="22384"/>
                    </a:cubicBezTo>
                    <a:lnTo>
                      <a:pt x="26015" y="28560"/>
                    </a:lnTo>
                    <a:cubicBezTo>
                      <a:pt x="24971" y="28855"/>
                      <a:pt x="24108" y="29435"/>
                      <a:pt x="23598" y="30175"/>
                    </a:cubicBezTo>
                    <a:lnTo>
                      <a:pt x="10947" y="30175"/>
                    </a:lnTo>
                    <a:cubicBezTo>
                      <a:pt x="10483" y="29507"/>
                      <a:pt x="9737" y="28971"/>
                      <a:pt x="8828" y="28654"/>
                    </a:cubicBezTo>
                    <a:close/>
                    <a:moveTo>
                      <a:pt x="13271" y="8207"/>
                    </a:moveTo>
                    <a:lnTo>
                      <a:pt x="23601" y="8207"/>
                    </a:lnTo>
                    <a:cubicBezTo>
                      <a:pt x="24113" y="8947"/>
                      <a:pt x="24973" y="9522"/>
                      <a:pt x="26015" y="9818"/>
                    </a:cubicBezTo>
                    <a:lnTo>
                      <a:pt x="26015" y="15993"/>
                    </a:lnTo>
                    <a:cubicBezTo>
                      <a:pt x="24968" y="16291"/>
                      <a:pt x="24106" y="16871"/>
                      <a:pt x="23594" y="17615"/>
                    </a:cubicBezTo>
                    <a:lnTo>
                      <a:pt x="12177" y="17615"/>
                    </a:lnTo>
                    <a:cubicBezTo>
                      <a:pt x="11693" y="16913"/>
                      <a:pt x="10899" y="16352"/>
                      <a:pt x="9929" y="16042"/>
                    </a:cubicBezTo>
                    <a:lnTo>
                      <a:pt x="10463" y="9914"/>
                    </a:lnTo>
                    <a:cubicBezTo>
                      <a:pt x="11682" y="9662"/>
                      <a:pt x="12695" y="9036"/>
                      <a:pt x="13271" y="8207"/>
                    </a:cubicBezTo>
                    <a:close/>
                    <a:moveTo>
                      <a:pt x="43752" y="9885"/>
                    </a:moveTo>
                    <a:lnTo>
                      <a:pt x="44297" y="16085"/>
                    </a:lnTo>
                    <a:cubicBezTo>
                      <a:pt x="43382" y="16403"/>
                      <a:pt x="42634" y="16941"/>
                      <a:pt x="42172" y="17615"/>
                    </a:cubicBezTo>
                    <a:lnTo>
                      <a:pt x="31589" y="17615"/>
                    </a:lnTo>
                    <a:cubicBezTo>
                      <a:pt x="31076" y="16871"/>
                      <a:pt x="30214" y="16291"/>
                      <a:pt x="29168" y="15993"/>
                    </a:cubicBezTo>
                    <a:lnTo>
                      <a:pt x="29168" y="9818"/>
                    </a:lnTo>
                    <a:cubicBezTo>
                      <a:pt x="30210" y="9522"/>
                      <a:pt x="31070" y="8947"/>
                      <a:pt x="31582" y="8207"/>
                    </a:cubicBezTo>
                    <a:lnTo>
                      <a:pt x="41091" y="8207"/>
                    </a:lnTo>
                    <a:cubicBezTo>
                      <a:pt x="41645" y="9003"/>
                      <a:pt x="42597" y="9616"/>
                      <a:pt x="43752" y="9885"/>
                    </a:cubicBezTo>
                    <a:close/>
                    <a:moveTo>
                      <a:pt x="29168" y="28560"/>
                    </a:moveTo>
                    <a:lnTo>
                      <a:pt x="29168" y="22384"/>
                    </a:lnTo>
                    <a:cubicBezTo>
                      <a:pt x="30212" y="22088"/>
                      <a:pt x="31072" y="21508"/>
                      <a:pt x="31584" y="20769"/>
                    </a:cubicBezTo>
                    <a:lnTo>
                      <a:pt x="42174" y="20769"/>
                    </a:lnTo>
                    <a:cubicBezTo>
                      <a:pt x="42730" y="21572"/>
                      <a:pt x="43691" y="22187"/>
                      <a:pt x="44855" y="22456"/>
                    </a:cubicBezTo>
                    <a:lnTo>
                      <a:pt x="45404" y="28700"/>
                    </a:lnTo>
                    <a:cubicBezTo>
                      <a:pt x="44551" y="29022"/>
                      <a:pt x="43851" y="29538"/>
                      <a:pt x="43411" y="30177"/>
                    </a:cubicBezTo>
                    <a:lnTo>
                      <a:pt x="31586" y="30177"/>
                    </a:lnTo>
                    <a:cubicBezTo>
                      <a:pt x="31072" y="29435"/>
                      <a:pt x="30212" y="28855"/>
                      <a:pt x="29168" y="2856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33" name="Graphic 112">
            <a:extLst>
              <a:ext uri="{FF2B5EF4-FFF2-40B4-BE49-F238E27FC236}">
                <a16:creationId xmlns:a16="http://schemas.microsoft.com/office/drawing/2014/main" id="{71846FA9-DCA9-4E6A-A07F-97448E767E94}"/>
              </a:ext>
            </a:extLst>
          </p:cNvPr>
          <p:cNvGrpSpPr/>
          <p:nvPr/>
        </p:nvGrpSpPr>
        <p:grpSpPr>
          <a:xfrm>
            <a:off x="3958915" y="2393468"/>
            <a:ext cx="332327" cy="287803"/>
            <a:chOff x="3958915" y="2393468"/>
            <a:chExt cx="332327" cy="287803"/>
          </a:xfrm>
        </p:grpSpPr>
        <p:sp>
          <p:nvSpPr>
            <p:cNvPr id="234" name="Graphic 112">
              <a:extLst>
                <a:ext uri="{FF2B5EF4-FFF2-40B4-BE49-F238E27FC236}">
                  <a16:creationId xmlns:a16="http://schemas.microsoft.com/office/drawing/2014/main" id="{3FC8422C-B8CD-4020-AEE8-7A353DDF6C58}"/>
                </a:ext>
              </a:extLst>
            </p:cNvPr>
            <p:cNvSpPr/>
            <p:nvPr/>
          </p:nvSpPr>
          <p:spPr>
            <a:xfrm>
              <a:off x="3958915" y="2393468"/>
              <a:ext cx="332327" cy="287803"/>
            </a:xfrm>
            <a:custGeom>
              <a:avLst/>
              <a:gdLst>
                <a:gd name="connsiteX0" fmla="*/ 249244 w 332327"/>
                <a:gd name="connsiteY0" fmla="*/ 287804 h 287803"/>
                <a:gd name="connsiteX1" fmla="*/ 332328 w 332327"/>
                <a:gd name="connsiteY1" fmla="*/ 143902 h 287803"/>
                <a:gd name="connsiteX2" fmla="*/ 249244 w 332327"/>
                <a:gd name="connsiteY2" fmla="*/ 0 h 287803"/>
                <a:gd name="connsiteX3" fmla="*/ 83081 w 332327"/>
                <a:gd name="connsiteY3" fmla="*/ 0 h 287803"/>
                <a:gd name="connsiteX4" fmla="*/ 0 w 332327"/>
                <a:gd name="connsiteY4" fmla="*/ 143902 h 287803"/>
                <a:gd name="connsiteX5" fmla="*/ 83081 w 332327"/>
                <a:gd name="connsiteY5" fmla="*/ 287804 h 28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327" h="287803">
                  <a:moveTo>
                    <a:pt x="249244" y="287804"/>
                  </a:moveTo>
                  <a:lnTo>
                    <a:pt x="332328" y="143902"/>
                  </a:lnTo>
                  <a:lnTo>
                    <a:pt x="249244" y="0"/>
                  </a:lnTo>
                  <a:lnTo>
                    <a:pt x="83081" y="0"/>
                  </a:lnTo>
                  <a:lnTo>
                    <a:pt x="0" y="143902"/>
                  </a:lnTo>
                  <a:lnTo>
                    <a:pt x="83081" y="287804"/>
                  </a:lnTo>
                  <a:close/>
                </a:path>
              </a:pathLst>
            </a:custGeom>
            <a:solidFill>
              <a:srgbClr val="A1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5" name="Graphic 112">
              <a:extLst>
                <a:ext uri="{FF2B5EF4-FFF2-40B4-BE49-F238E27FC236}">
                  <a16:creationId xmlns:a16="http://schemas.microsoft.com/office/drawing/2014/main" id="{5AA4D060-20A7-4DFE-AB00-38F3229EDE87}"/>
                </a:ext>
              </a:extLst>
            </p:cNvPr>
            <p:cNvSpPr/>
            <p:nvPr/>
          </p:nvSpPr>
          <p:spPr>
            <a:xfrm>
              <a:off x="4039276" y="2448677"/>
              <a:ext cx="170640" cy="176527"/>
            </a:xfrm>
            <a:custGeom>
              <a:avLst/>
              <a:gdLst>
                <a:gd name="connsiteX0" fmla="*/ 85320 w 170640"/>
                <a:gd name="connsiteY0" fmla="*/ 0 h 176527"/>
                <a:gd name="connsiteX1" fmla="*/ 0 w 170640"/>
                <a:gd name="connsiteY1" fmla="*/ 28407 h 176527"/>
                <a:gd name="connsiteX2" fmla="*/ 0 w 170640"/>
                <a:gd name="connsiteY2" fmla="*/ 148121 h 176527"/>
                <a:gd name="connsiteX3" fmla="*/ 85320 w 170640"/>
                <a:gd name="connsiteY3" fmla="*/ 176528 h 176527"/>
                <a:gd name="connsiteX4" fmla="*/ 170641 w 170640"/>
                <a:gd name="connsiteY4" fmla="*/ 148121 h 176527"/>
                <a:gd name="connsiteX5" fmla="*/ 170641 w 170640"/>
                <a:gd name="connsiteY5" fmla="*/ 28407 h 176527"/>
                <a:gd name="connsiteX6" fmla="*/ 85320 w 170640"/>
                <a:gd name="connsiteY6" fmla="*/ 0 h 176527"/>
                <a:gd name="connsiteX7" fmla="*/ 85320 w 170640"/>
                <a:gd name="connsiteY7" fmla="*/ 11273 h 176527"/>
                <a:gd name="connsiteX8" fmla="*/ 158521 w 170640"/>
                <a:gd name="connsiteY8" fmla="*/ 28407 h 176527"/>
                <a:gd name="connsiteX9" fmla="*/ 85320 w 170640"/>
                <a:gd name="connsiteY9" fmla="*/ 45540 h 176527"/>
                <a:gd name="connsiteX10" fmla="*/ 12120 w 170640"/>
                <a:gd name="connsiteY10" fmla="*/ 28407 h 176527"/>
                <a:gd name="connsiteX11" fmla="*/ 85320 w 170640"/>
                <a:gd name="connsiteY11" fmla="*/ 11273 h 176527"/>
                <a:gd name="connsiteX12" fmla="*/ 85320 w 170640"/>
                <a:gd name="connsiteY12" fmla="*/ 165257 h 176527"/>
                <a:gd name="connsiteX13" fmla="*/ 12120 w 170640"/>
                <a:gd name="connsiteY13" fmla="*/ 148123 h 176527"/>
                <a:gd name="connsiteX14" fmla="*/ 12120 w 170640"/>
                <a:gd name="connsiteY14" fmla="*/ 123700 h 176527"/>
                <a:gd name="connsiteX15" fmla="*/ 85320 w 170640"/>
                <a:gd name="connsiteY15" fmla="*/ 136767 h 176527"/>
                <a:gd name="connsiteX16" fmla="*/ 158521 w 170640"/>
                <a:gd name="connsiteY16" fmla="*/ 123700 h 176527"/>
                <a:gd name="connsiteX17" fmla="*/ 158521 w 170640"/>
                <a:gd name="connsiteY17" fmla="*/ 148123 h 176527"/>
                <a:gd name="connsiteX18" fmla="*/ 85320 w 170640"/>
                <a:gd name="connsiteY18" fmla="*/ 165257 h 176527"/>
                <a:gd name="connsiteX19" fmla="*/ 85320 w 170640"/>
                <a:gd name="connsiteY19" fmla="*/ 125492 h 176527"/>
                <a:gd name="connsiteX20" fmla="*/ 12120 w 170640"/>
                <a:gd name="connsiteY20" fmla="*/ 108359 h 176527"/>
                <a:gd name="connsiteX21" fmla="*/ 12120 w 170640"/>
                <a:gd name="connsiteY21" fmla="*/ 83812 h 176527"/>
                <a:gd name="connsiteX22" fmla="*/ 85320 w 170640"/>
                <a:gd name="connsiteY22" fmla="*/ 96880 h 176527"/>
                <a:gd name="connsiteX23" fmla="*/ 158521 w 170640"/>
                <a:gd name="connsiteY23" fmla="*/ 83812 h 176527"/>
                <a:gd name="connsiteX24" fmla="*/ 158521 w 170640"/>
                <a:gd name="connsiteY24" fmla="*/ 108359 h 176527"/>
                <a:gd name="connsiteX25" fmla="*/ 85320 w 170640"/>
                <a:gd name="connsiteY25" fmla="*/ 125492 h 176527"/>
                <a:gd name="connsiteX26" fmla="*/ 85320 w 170640"/>
                <a:gd name="connsiteY26" fmla="*/ 85607 h 176527"/>
                <a:gd name="connsiteX27" fmla="*/ 12120 w 170640"/>
                <a:gd name="connsiteY27" fmla="*/ 68473 h 176527"/>
                <a:gd name="connsiteX28" fmla="*/ 12120 w 170640"/>
                <a:gd name="connsiteY28" fmla="*/ 43702 h 176527"/>
                <a:gd name="connsiteX29" fmla="*/ 85320 w 170640"/>
                <a:gd name="connsiteY29" fmla="*/ 56813 h 176527"/>
                <a:gd name="connsiteX30" fmla="*/ 158521 w 170640"/>
                <a:gd name="connsiteY30" fmla="*/ 43702 h 176527"/>
                <a:gd name="connsiteX31" fmla="*/ 158521 w 170640"/>
                <a:gd name="connsiteY31" fmla="*/ 68473 h 176527"/>
                <a:gd name="connsiteX32" fmla="*/ 85320 w 170640"/>
                <a:gd name="connsiteY32" fmla="*/ 85607 h 176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0640" h="176527">
                  <a:moveTo>
                    <a:pt x="85320" y="0"/>
                  </a:moveTo>
                  <a:cubicBezTo>
                    <a:pt x="42921" y="0"/>
                    <a:pt x="0" y="9758"/>
                    <a:pt x="0" y="28407"/>
                  </a:cubicBezTo>
                  <a:lnTo>
                    <a:pt x="0" y="148121"/>
                  </a:lnTo>
                  <a:cubicBezTo>
                    <a:pt x="0" y="166769"/>
                    <a:pt x="42921" y="176528"/>
                    <a:pt x="85320" y="176528"/>
                  </a:cubicBezTo>
                  <a:cubicBezTo>
                    <a:pt x="127720" y="176528"/>
                    <a:pt x="170641" y="166769"/>
                    <a:pt x="170641" y="148121"/>
                  </a:cubicBezTo>
                  <a:lnTo>
                    <a:pt x="170641" y="28407"/>
                  </a:lnTo>
                  <a:cubicBezTo>
                    <a:pt x="170641" y="9758"/>
                    <a:pt x="127720" y="0"/>
                    <a:pt x="85320" y="0"/>
                  </a:cubicBezTo>
                  <a:close/>
                  <a:moveTo>
                    <a:pt x="85320" y="11273"/>
                  </a:moveTo>
                  <a:cubicBezTo>
                    <a:pt x="130729" y="11273"/>
                    <a:pt x="158521" y="22369"/>
                    <a:pt x="158521" y="28407"/>
                  </a:cubicBezTo>
                  <a:cubicBezTo>
                    <a:pt x="158521" y="34224"/>
                    <a:pt x="132686" y="45540"/>
                    <a:pt x="85320" y="45540"/>
                  </a:cubicBezTo>
                  <a:cubicBezTo>
                    <a:pt x="37955" y="45540"/>
                    <a:pt x="12120" y="34224"/>
                    <a:pt x="12120" y="28407"/>
                  </a:cubicBezTo>
                  <a:cubicBezTo>
                    <a:pt x="12120" y="22369"/>
                    <a:pt x="39911" y="11273"/>
                    <a:pt x="85320" y="11273"/>
                  </a:cubicBezTo>
                  <a:close/>
                  <a:moveTo>
                    <a:pt x="85320" y="165257"/>
                  </a:moveTo>
                  <a:cubicBezTo>
                    <a:pt x="37957" y="165257"/>
                    <a:pt x="12120" y="153940"/>
                    <a:pt x="12120" y="148123"/>
                  </a:cubicBezTo>
                  <a:lnTo>
                    <a:pt x="12120" y="123700"/>
                  </a:lnTo>
                  <a:cubicBezTo>
                    <a:pt x="27855" y="132322"/>
                    <a:pt x="56706" y="136767"/>
                    <a:pt x="85320" y="136767"/>
                  </a:cubicBezTo>
                  <a:cubicBezTo>
                    <a:pt x="113935" y="136767"/>
                    <a:pt x="142785" y="132322"/>
                    <a:pt x="158521" y="123700"/>
                  </a:cubicBezTo>
                  <a:lnTo>
                    <a:pt x="158521" y="148123"/>
                  </a:lnTo>
                  <a:cubicBezTo>
                    <a:pt x="158521" y="153940"/>
                    <a:pt x="132686" y="165257"/>
                    <a:pt x="85320" y="165257"/>
                  </a:cubicBezTo>
                  <a:close/>
                  <a:moveTo>
                    <a:pt x="85320" y="125492"/>
                  </a:moveTo>
                  <a:cubicBezTo>
                    <a:pt x="37957" y="125492"/>
                    <a:pt x="12120" y="114176"/>
                    <a:pt x="12120" y="108359"/>
                  </a:cubicBezTo>
                  <a:lnTo>
                    <a:pt x="12120" y="83812"/>
                  </a:lnTo>
                  <a:cubicBezTo>
                    <a:pt x="27855" y="92435"/>
                    <a:pt x="56706" y="96880"/>
                    <a:pt x="85320" y="96880"/>
                  </a:cubicBezTo>
                  <a:cubicBezTo>
                    <a:pt x="113935" y="96880"/>
                    <a:pt x="142785" y="92435"/>
                    <a:pt x="158521" y="83812"/>
                  </a:cubicBezTo>
                  <a:lnTo>
                    <a:pt x="158521" y="108359"/>
                  </a:lnTo>
                  <a:cubicBezTo>
                    <a:pt x="158521" y="114176"/>
                    <a:pt x="132686" y="125492"/>
                    <a:pt x="85320" y="125492"/>
                  </a:cubicBezTo>
                  <a:close/>
                  <a:moveTo>
                    <a:pt x="85320" y="85607"/>
                  </a:moveTo>
                  <a:cubicBezTo>
                    <a:pt x="37957" y="85607"/>
                    <a:pt x="12120" y="74290"/>
                    <a:pt x="12120" y="68473"/>
                  </a:cubicBezTo>
                  <a:lnTo>
                    <a:pt x="12120" y="43702"/>
                  </a:lnTo>
                  <a:cubicBezTo>
                    <a:pt x="27844" y="52342"/>
                    <a:pt x="56675" y="56813"/>
                    <a:pt x="85320" y="56813"/>
                  </a:cubicBezTo>
                  <a:cubicBezTo>
                    <a:pt x="113965" y="56813"/>
                    <a:pt x="142796" y="52342"/>
                    <a:pt x="158521" y="43702"/>
                  </a:cubicBezTo>
                  <a:lnTo>
                    <a:pt x="158521" y="68473"/>
                  </a:lnTo>
                  <a:cubicBezTo>
                    <a:pt x="158521" y="74290"/>
                    <a:pt x="132686" y="85607"/>
                    <a:pt x="85320" y="85607"/>
                  </a:cubicBezTo>
                  <a:close/>
                </a:path>
              </a:pathLst>
            </a:custGeom>
            <a:solidFill>
              <a:srgbClr val="FFFFFF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36" name="Graphic 113">
            <a:extLst>
              <a:ext uri="{FF2B5EF4-FFF2-40B4-BE49-F238E27FC236}">
                <a16:creationId xmlns:a16="http://schemas.microsoft.com/office/drawing/2014/main" id="{AA8AD345-F942-4B85-9694-6CC4C69F8B76}"/>
              </a:ext>
            </a:extLst>
          </p:cNvPr>
          <p:cNvGrpSpPr/>
          <p:nvPr/>
        </p:nvGrpSpPr>
        <p:grpSpPr>
          <a:xfrm>
            <a:off x="4944266" y="2393313"/>
            <a:ext cx="332325" cy="287803"/>
            <a:chOff x="4944266" y="2393313"/>
            <a:chExt cx="332325" cy="287803"/>
          </a:xfrm>
        </p:grpSpPr>
        <p:sp>
          <p:nvSpPr>
            <p:cNvPr id="237" name="Graphic 113">
              <a:extLst>
                <a:ext uri="{FF2B5EF4-FFF2-40B4-BE49-F238E27FC236}">
                  <a16:creationId xmlns:a16="http://schemas.microsoft.com/office/drawing/2014/main" id="{27A8E4D6-54D3-4735-8D98-7A37E5D3ED37}"/>
                </a:ext>
              </a:extLst>
            </p:cNvPr>
            <p:cNvSpPr/>
            <p:nvPr/>
          </p:nvSpPr>
          <p:spPr>
            <a:xfrm>
              <a:off x="4944266" y="2393313"/>
              <a:ext cx="332325" cy="287803"/>
            </a:xfrm>
            <a:custGeom>
              <a:avLst/>
              <a:gdLst>
                <a:gd name="connsiteX0" fmla="*/ 249244 w 332325"/>
                <a:gd name="connsiteY0" fmla="*/ 287804 h 287803"/>
                <a:gd name="connsiteX1" fmla="*/ 332326 w 332325"/>
                <a:gd name="connsiteY1" fmla="*/ 143902 h 287803"/>
                <a:gd name="connsiteX2" fmla="*/ 249244 w 332325"/>
                <a:gd name="connsiteY2" fmla="*/ 0 h 287803"/>
                <a:gd name="connsiteX3" fmla="*/ 83081 w 332325"/>
                <a:gd name="connsiteY3" fmla="*/ 0 h 287803"/>
                <a:gd name="connsiteX4" fmla="*/ 0 w 332325"/>
                <a:gd name="connsiteY4" fmla="*/ 143902 h 287803"/>
                <a:gd name="connsiteX5" fmla="*/ 83081 w 332325"/>
                <a:gd name="connsiteY5" fmla="*/ 287804 h 28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325" h="287803">
                  <a:moveTo>
                    <a:pt x="249244" y="287804"/>
                  </a:moveTo>
                  <a:lnTo>
                    <a:pt x="332326" y="143902"/>
                  </a:lnTo>
                  <a:lnTo>
                    <a:pt x="249244" y="0"/>
                  </a:lnTo>
                  <a:lnTo>
                    <a:pt x="83081" y="0"/>
                  </a:lnTo>
                  <a:lnTo>
                    <a:pt x="0" y="143902"/>
                  </a:lnTo>
                  <a:lnTo>
                    <a:pt x="83081" y="287804"/>
                  </a:lnTo>
                  <a:close/>
                </a:path>
              </a:pathLst>
            </a:custGeom>
            <a:solidFill>
              <a:srgbClr val="A1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38" name="Graphic 113">
              <a:extLst>
                <a:ext uri="{FF2B5EF4-FFF2-40B4-BE49-F238E27FC236}">
                  <a16:creationId xmlns:a16="http://schemas.microsoft.com/office/drawing/2014/main" id="{C84E66BC-A5B4-4DFE-971F-F0E667330C51}"/>
                </a:ext>
              </a:extLst>
            </p:cNvPr>
            <p:cNvGrpSpPr/>
            <p:nvPr/>
          </p:nvGrpSpPr>
          <p:grpSpPr>
            <a:xfrm>
              <a:off x="4989801" y="2474028"/>
              <a:ext cx="240995" cy="125463"/>
              <a:chOff x="4989801" y="2474028"/>
              <a:chExt cx="240995" cy="125463"/>
            </a:xfrm>
            <a:solidFill>
              <a:srgbClr val="FFFFFF"/>
            </a:solidFill>
          </p:grpSpPr>
          <p:sp>
            <p:nvSpPr>
              <p:cNvPr id="239" name="Graphic 113">
                <a:extLst>
                  <a:ext uri="{FF2B5EF4-FFF2-40B4-BE49-F238E27FC236}">
                    <a16:creationId xmlns:a16="http://schemas.microsoft.com/office/drawing/2014/main" id="{0EEA49F2-2C05-4079-B991-DBD62A13CA56}"/>
                  </a:ext>
                </a:extLst>
              </p:cNvPr>
              <p:cNvSpPr/>
              <p:nvPr/>
            </p:nvSpPr>
            <p:spPr>
              <a:xfrm>
                <a:off x="4989801" y="2517507"/>
                <a:ext cx="60870" cy="39751"/>
              </a:xfrm>
              <a:custGeom>
                <a:avLst/>
                <a:gdLst>
                  <a:gd name="connsiteX0" fmla="*/ 0 w 60870"/>
                  <a:gd name="connsiteY0" fmla="*/ 13070 h 39751"/>
                  <a:gd name="connsiteX1" fmla="*/ 0 w 60870"/>
                  <a:gd name="connsiteY1" fmla="*/ 26682 h 39751"/>
                  <a:gd name="connsiteX2" fmla="*/ 40995 w 60870"/>
                  <a:gd name="connsiteY2" fmla="*/ 26682 h 39751"/>
                  <a:gd name="connsiteX3" fmla="*/ 40995 w 60870"/>
                  <a:gd name="connsiteY3" fmla="*/ 39752 h 39751"/>
                  <a:gd name="connsiteX4" fmla="*/ 60871 w 60870"/>
                  <a:gd name="connsiteY4" fmla="*/ 19887 h 39751"/>
                  <a:gd name="connsiteX5" fmla="*/ 40995 w 60870"/>
                  <a:gd name="connsiteY5" fmla="*/ 0 h 39751"/>
                  <a:gd name="connsiteX6" fmla="*/ 40995 w 60870"/>
                  <a:gd name="connsiteY6" fmla="*/ 13070 h 39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870" h="39751">
                    <a:moveTo>
                      <a:pt x="0" y="13070"/>
                    </a:moveTo>
                    <a:lnTo>
                      <a:pt x="0" y="26682"/>
                    </a:lnTo>
                    <a:lnTo>
                      <a:pt x="40995" y="26682"/>
                    </a:lnTo>
                    <a:lnTo>
                      <a:pt x="40995" y="39752"/>
                    </a:lnTo>
                    <a:lnTo>
                      <a:pt x="60871" y="19887"/>
                    </a:lnTo>
                    <a:lnTo>
                      <a:pt x="40995" y="0"/>
                    </a:lnTo>
                    <a:lnTo>
                      <a:pt x="40995" y="13070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Graphic 113">
                <a:extLst>
                  <a:ext uri="{FF2B5EF4-FFF2-40B4-BE49-F238E27FC236}">
                    <a16:creationId xmlns:a16="http://schemas.microsoft.com/office/drawing/2014/main" id="{0986945A-BD9D-406B-B929-52845ED53032}"/>
                  </a:ext>
                </a:extLst>
              </p:cNvPr>
              <p:cNvSpPr/>
              <p:nvPr/>
            </p:nvSpPr>
            <p:spPr>
              <a:xfrm>
                <a:off x="5060610" y="2486452"/>
                <a:ext cx="100622" cy="101863"/>
              </a:xfrm>
              <a:custGeom>
                <a:avLst/>
                <a:gdLst>
                  <a:gd name="connsiteX0" fmla="*/ 50311 w 100622"/>
                  <a:gd name="connsiteY0" fmla="*/ 11137 h 101863"/>
                  <a:gd name="connsiteX1" fmla="*/ 10953 w 100622"/>
                  <a:gd name="connsiteY1" fmla="*/ 50904 h 101863"/>
                  <a:gd name="connsiteX2" fmla="*/ 50311 w 100622"/>
                  <a:gd name="connsiteY2" fmla="*/ 90724 h 101863"/>
                  <a:gd name="connsiteX3" fmla="*/ 89669 w 100622"/>
                  <a:gd name="connsiteY3" fmla="*/ 50904 h 101863"/>
                  <a:gd name="connsiteX4" fmla="*/ 50311 w 100622"/>
                  <a:gd name="connsiteY4" fmla="*/ 11137 h 101863"/>
                  <a:gd name="connsiteX5" fmla="*/ 50311 w 100622"/>
                  <a:gd name="connsiteY5" fmla="*/ 101863 h 101863"/>
                  <a:gd name="connsiteX6" fmla="*/ 0 w 100622"/>
                  <a:gd name="connsiteY6" fmla="*/ 50906 h 101863"/>
                  <a:gd name="connsiteX7" fmla="*/ 50311 w 100622"/>
                  <a:gd name="connsiteY7" fmla="*/ 0 h 101863"/>
                  <a:gd name="connsiteX8" fmla="*/ 100622 w 100622"/>
                  <a:gd name="connsiteY8" fmla="*/ 50906 h 101863"/>
                  <a:gd name="connsiteX9" fmla="*/ 50311 w 100622"/>
                  <a:gd name="connsiteY9" fmla="*/ 101863 h 101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622" h="101863">
                    <a:moveTo>
                      <a:pt x="50311" y="11137"/>
                    </a:moveTo>
                    <a:cubicBezTo>
                      <a:pt x="28623" y="11137"/>
                      <a:pt x="10953" y="28958"/>
                      <a:pt x="10953" y="50904"/>
                    </a:cubicBezTo>
                    <a:cubicBezTo>
                      <a:pt x="10953" y="72903"/>
                      <a:pt x="28623" y="90724"/>
                      <a:pt x="50311" y="90724"/>
                    </a:cubicBezTo>
                    <a:cubicBezTo>
                      <a:pt x="71999" y="90724"/>
                      <a:pt x="89669" y="72903"/>
                      <a:pt x="89669" y="50904"/>
                    </a:cubicBezTo>
                    <a:cubicBezTo>
                      <a:pt x="89669" y="28958"/>
                      <a:pt x="71997" y="11137"/>
                      <a:pt x="50311" y="11137"/>
                    </a:cubicBezTo>
                    <a:moveTo>
                      <a:pt x="50311" y="101863"/>
                    </a:moveTo>
                    <a:cubicBezTo>
                      <a:pt x="22568" y="101863"/>
                      <a:pt x="0" y="79026"/>
                      <a:pt x="0" y="50906"/>
                    </a:cubicBezTo>
                    <a:cubicBezTo>
                      <a:pt x="0" y="22837"/>
                      <a:pt x="22568" y="0"/>
                      <a:pt x="50311" y="0"/>
                    </a:cubicBezTo>
                    <a:cubicBezTo>
                      <a:pt x="78054" y="0"/>
                      <a:pt x="100622" y="22837"/>
                      <a:pt x="100622" y="50906"/>
                    </a:cubicBezTo>
                    <a:cubicBezTo>
                      <a:pt x="100620" y="79026"/>
                      <a:pt x="78054" y="101863"/>
                      <a:pt x="50311" y="101863"/>
                    </a:cubicBezTo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Graphic 113">
                <a:extLst>
                  <a:ext uri="{FF2B5EF4-FFF2-40B4-BE49-F238E27FC236}">
                    <a16:creationId xmlns:a16="http://schemas.microsoft.com/office/drawing/2014/main" id="{EE829923-4162-46E2-92A3-A729D581356D}"/>
                  </a:ext>
                </a:extLst>
              </p:cNvPr>
              <p:cNvSpPr/>
              <p:nvPr/>
            </p:nvSpPr>
            <p:spPr>
              <a:xfrm>
                <a:off x="5162475" y="2474028"/>
                <a:ext cx="55900" cy="43476"/>
              </a:xfrm>
              <a:custGeom>
                <a:avLst/>
                <a:gdLst>
                  <a:gd name="connsiteX0" fmla="*/ 28426 w 55900"/>
                  <a:gd name="connsiteY0" fmla="*/ 0 h 43476"/>
                  <a:gd name="connsiteX1" fmla="*/ 35057 w 55900"/>
                  <a:gd name="connsiteY1" fmla="*/ 11474 h 43476"/>
                  <a:gd name="connsiteX2" fmla="*/ 0 w 55900"/>
                  <a:gd name="connsiteY2" fmla="*/ 31722 h 43476"/>
                  <a:gd name="connsiteX3" fmla="*/ 7132 w 55900"/>
                  <a:gd name="connsiteY3" fmla="*/ 43476 h 43476"/>
                  <a:gd name="connsiteX4" fmla="*/ 41909 w 55900"/>
                  <a:gd name="connsiteY4" fmla="*/ 23399 h 43476"/>
                  <a:gd name="connsiteX5" fmla="*/ 48541 w 55900"/>
                  <a:gd name="connsiteY5" fmla="*/ 34869 h 43476"/>
                  <a:gd name="connsiteX6" fmla="*/ 55900 w 55900"/>
                  <a:gd name="connsiteY6" fmla="*/ 7369 h 43476"/>
                  <a:gd name="connsiteX7" fmla="*/ 28426 w 55900"/>
                  <a:gd name="connsiteY7" fmla="*/ 0 h 43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5900" h="43476">
                    <a:moveTo>
                      <a:pt x="28426" y="0"/>
                    </a:moveTo>
                    <a:lnTo>
                      <a:pt x="35057" y="11474"/>
                    </a:lnTo>
                    <a:lnTo>
                      <a:pt x="0" y="31722"/>
                    </a:lnTo>
                    <a:cubicBezTo>
                      <a:pt x="2863" y="35263"/>
                      <a:pt x="5279" y="39259"/>
                      <a:pt x="7132" y="43476"/>
                    </a:cubicBezTo>
                    <a:lnTo>
                      <a:pt x="41909" y="23399"/>
                    </a:lnTo>
                    <a:lnTo>
                      <a:pt x="48541" y="34869"/>
                    </a:lnTo>
                    <a:lnTo>
                      <a:pt x="55900" y="7369"/>
                    </a:lnTo>
                    <a:lnTo>
                      <a:pt x="2842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Graphic 113">
                <a:extLst>
                  <a:ext uri="{FF2B5EF4-FFF2-40B4-BE49-F238E27FC236}">
                    <a16:creationId xmlns:a16="http://schemas.microsoft.com/office/drawing/2014/main" id="{C9CC66E7-7ED3-499A-9A60-3D0905984F55}"/>
                  </a:ext>
                </a:extLst>
              </p:cNvPr>
              <p:cNvSpPr/>
              <p:nvPr/>
            </p:nvSpPr>
            <p:spPr>
              <a:xfrm>
                <a:off x="5173654" y="2517509"/>
                <a:ext cx="57143" cy="39751"/>
              </a:xfrm>
              <a:custGeom>
                <a:avLst/>
                <a:gdLst>
                  <a:gd name="connsiteX0" fmla="*/ 57144 w 57143"/>
                  <a:gd name="connsiteY0" fmla="*/ 19902 h 39751"/>
                  <a:gd name="connsiteX1" fmla="*/ 37511 w 57143"/>
                  <a:gd name="connsiteY1" fmla="*/ 0 h 39751"/>
                  <a:gd name="connsiteX2" fmla="*/ 37511 w 57143"/>
                  <a:gd name="connsiteY2" fmla="*/ 13065 h 39751"/>
                  <a:gd name="connsiteX3" fmla="*/ 0 w 57143"/>
                  <a:gd name="connsiteY3" fmla="*/ 13065 h 39751"/>
                  <a:gd name="connsiteX4" fmla="*/ 492 w 57143"/>
                  <a:gd name="connsiteY4" fmla="*/ 19845 h 39751"/>
                  <a:gd name="connsiteX5" fmla="*/ 0 w 57143"/>
                  <a:gd name="connsiteY5" fmla="*/ 26682 h 39751"/>
                  <a:gd name="connsiteX6" fmla="*/ 37511 w 57143"/>
                  <a:gd name="connsiteY6" fmla="*/ 26682 h 39751"/>
                  <a:gd name="connsiteX7" fmla="*/ 37511 w 57143"/>
                  <a:gd name="connsiteY7" fmla="*/ 39752 h 39751"/>
                  <a:gd name="connsiteX8" fmla="*/ 57144 w 57143"/>
                  <a:gd name="connsiteY8" fmla="*/ 19902 h 39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43" h="39751">
                    <a:moveTo>
                      <a:pt x="57144" y="19902"/>
                    </a:moveTo>
                    <a:lnTo>
                      <a:pt x="37511" y="0"/>
                    </a:lnTo>
                    <a:lnTo>
                      <a:pt x="37511" y="13065"/>
                    </a:lnTo>
                    <a:lnTo>
                      <a:pt x="0" y="13065"/>
                    </a:lnTo>
                    <a:cubicBezTo>
                      <a:pt x="274" y="15287"/>
                      <a:pt x="492" y="17569"/>
                      <a:pt x="492" y="19845"/>
                    </a:cubicBezTo>
                    <a:cubicBezTo>
                      <a:pt x="492" y="22180"/>
                      <a:pt x="276" y="24463"/>
                      <a:pt x="0" y="26682"/>
                    </a:cubicBezTo>
                    <a:lnTo>
                      <a:pt x="37511" y="26682"/>
                    </a:lnTo>
                    <a:lnTo>
                      <a:pt x="37511" y="39752"/>
                    </a:lnTo>
                    <a:lnTo>
                      <a:pt x="57144" y="19902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Graphic 113">
                <a:extLst>
                  <a:ext uri="{FF2B5EF4-FFF2-40B4-BE49-F238E27FC236}">
                    <a16:creationId xmlns:a16="http://schemas.microsoft.com/office/drawing/2014/main" id="{350EA9E8-D112-48E7-9806-1EB0288485A7}"/>
                  </a:ext>
                </a:extLst>
              </p:cNvPr>
              <p:cNvSpPr/>
              <p:nvPr/>
            </p:nvSpPr>
            <p:spPr>
              <a:xfrm>
                <a:off x="5162473" y="2557259"/>
                <a:ext cx="55900" cy="42233"/>
              </a:xfrm>
              <a:custGeom>
                <a:avLst/>
                <a:gdLst>
                  <a:gd name="connsiteX0" fmla="*/ 55900 w 55900"/>
                  <a:gd name="connsiteY0" fmla="*/ 35079 h 42233"/>
                  <a:gd name="connsiteX1" fmla="*/ 48541 w 55900"/>
                  <a:gd name="connsiteY1" fmla="*/ 8360 h 42233"/>
                  <a:gd name="connsiteX2" fmla="*/ 41909 w 55900"/>
                  <a:gd name="connsiteY2" fmla="*/ 19504 h 42233"/>
                  <a:gd name="connsiteX3" fmla="*/ 7132 w 55900"/>
                  <a:gd name="connsiteY3" fmla="*/ 0 h 42233"/>
                  <a:gd name="connsiteX4" fmla="*/ 0 w 55900"/>
                  <a:gd name="connsiteY4" fmla="*/ 11417 h 42233"/>
                  <a:gd name="connsiteX5" fmla="*/ 35057 w 55900"/>
                  <a:gd name="connsiteY5" fmla="*/ 31085 h 42233"/>
                  <a:gd name="connsiteX6" fmla="*/ 28426 w 55900"/>
                  <a:gd name="connsiteY6" fmla="*/ 42233 h 42233"/>
                  <a:gd name="connsiteX7" fmla="*/ 55900 w 55900"/>
                  <a:gd name="connsiteY7" fmla="*/ 35079 h 42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5900" h="42233">
                    <a:moveTo>
                      <a:pt x="55900" y="35079"/>
                    </a:moveTo>
                    <a:lnTo>
                      <a:pt x="48541" y="8360"/>
                    </a:lnTo>
                    <a:lnTo>
                      <a:pt x="41909" y="19504"/>
                    </a:lnTo>
                    <a:lnTo>
                      <a:pt x="7132" y="0"/>
                    </a:lnTo>
                    <a:cubicBezTo>
                      <a:pt x="5279" y="4099"/>
                      <a:pt x="2867" y="7977"/>
                      <a:pt x="0" y="11417"/>
                    </a:cubicBezTo>
                    <a:lnTo>
                      <a:pt x="35057" y="31085"/>
                    </a:lnTo>
                    <a:lnTo>
                      <a:pt x="28426" y="42233"/>
                    </a:lnTo>
                    <a:lnTo>
                      <a:pt x="55900" y="35079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44" name="Group 243">
            <a:extLst>
              <a:ext uri="{FF2B5EF4-FFF2-40B4-BE49-F238E27FC236}">
                <a16:creationId xmlns:a16="http://schemas.microsoft.com/office/drawing/2014/main" id="{2812BA4B-B0CC-4167-BF74-86E88A8DDFD4}"/>
              </a:ext>
            </a:extLst>
          </p:cNvPr>
          <p:cNvGrpSpPr/>
          <p:nvPr/>
        </p:nvGrpSpPr>
        <p:grpSpPr>
          <a:xfrm>
            <a:off x="6914914" y="2392781"/>
            <a:ext cx="332327" cy="287805"/>
            <a:chOff x="6914914" y="2392781"/>
            <a:chExt cx="332327" cy="287805"/>
          </a:xfrm>
        </p:grpSpPr>
        <p:sp>
          <p:nvSpPr>
            <p:cNvPr id="245" name="Graphic 115">
              <a:extLst>
                <a:ext uri="{FF2B5EF4-FFF2-40B4-BE49-F238E27FC236}">
                  <a16:creationId xmlns:a16="http://schemas.microsoft.com/office/drawing/2014/main" id="{C5D63D00-E0E4-4FB0-8CB1-E12693A91D41}"/>
                </a:ext>
              </a:extLst>
            </p:cNvPr>
            <p:cNvSpPr/>
            <p:nvPr/>
          </p:nvSpPr>
          <p:spPr>
            <a:xfrm>
              <a:off x="6914914" y="2392781"/>
              <a:ext cx="332327" cy="287805"/>
            </a:xfrm>
            <a:custGeom>
              <a:avLst/>
              <a:gdLst>
                <a:gd name="connsiteX0" fmla="*/ 249246 w 332327"/>
                <a:gd name="connsiteY0" fmla="*/ 287806 h 287805"/>
                <a:gd name="connsiteX1" fmla="*/ 332328 w 332327"/>
                <a:gd name="connsiteY1" fmla="*/ 143902 h 287805"/>
                <a:gd name="connsiteX2" fmla="*/ 249246 w 332327"/>
                <a:gd name="connsiteY2" fmla="*/ 0 h 287805"/>
                <a:gd name="connsiteX3" fmla="*/ 83081 w 332327"/>
                <a:gd name="connsiteY3" fmla="*/ 0 h 287805"/>
                <a:gd name="connsiteX4" fmla="*/ 0 w 332327"/>
                <a:gd name="connsiteY4" fmla="*/ 143902 h 287805"/>
                <a:gd name="connsiteX5" fmla="*/ 83081 w 332327"/>
                <a:gd name="connsiteY5" fmla="*/ 287806 h 287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327" h="287805">
                  <a:moveTo>
                    <a:pt x="249246" y="287806"/>
                  </a:moveTo>
                  <a:lnTo>
                    <a:pt x="332328" y="143902"/>
                  </a:lnTo>
                  <a:lnTo>
                    <a:pt x="249246" y="0"/>
                  </a:lnTo>
                  <a:lnTo>
                    <a:pt x="83081" y="0"/>
                  </a:lnTo>
                  <a:lnTo>
                    <a:pt x="0" y="143902"/>
                  </a:lnTo>
                  <a:lnTo>
                    <a:pt x="83081" y="287806"/>
                  </a:lnTo>
                  <a:close/>
                </a:path>
              </a:pathLst>
            </a:custGeom>
            <a:solidFill>
              <a:srgbClr val="A1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46" name="Graphic 115">
              <a:extLst>
                <a:ext uri="{FF2B5EF4-FFF2-40B4-BE49-F238E27FC236}">
                  <a16:creationId xmlns:a16="http://schemas.microsoft.com/office/drawing/2014/main" id="{F5E49A20-FB02-4BCC-A513-245920A18A15}"/>
                </a:ext>
              </a:extLst>
            </p:cNvPr>
            <p:cNvGrpSpPr/>
            <p:nvPr/>
          </p:nvGrpSpPr>
          <p:grpSpPr>
            <a:xfrm>
              <a:off x="6961419" y="2454074"/>
              <a:ext cx="241216" cy="126914"/>
              <a:chOff x="6961419" y="2454074"/>
              <a:chExt cx="241216" cy="126914"/>
            </a:xfrm>
            <a:solidFill>
              <a:srgbClr val="FFFFFF"/>
            </a:solidFill>
          </p:grpSpPr>
          <p:sp>
            <p:nvSpPr>
              <p:cNvPr id="247" name="Graphic 115">
                <a:extLst>
                  <a:ext uri="{FF2B5EF4-FFF2-40B4-BE49-F238E27FC236}">
                    <a16:creationId xmlns:a16="http://schemas.microsoft.com/office/drawing/2014/main" id="{E548EB68-04EB-4669-AB82-D265D4E2986E}"/>
                  </a:ext>
                </a:extLst>
              </p:cNvPr>
              <p:cNvSpPr/>
              <p:nvPr/>
            </p:nvSpPr>
            <p:spPr>
              <a:xfrm>
                <a:off x="7070404" y="2465671"/>
                <a:ext cx="7158" cy="15934"/>
              </a:xfrm>
              <a:custGeom>
                <a:avLst/>
                <a:gdLst>
                  <a:gd name="connsiteX0" fmla="*/ 3149 w 7158"/>
                  <a:gd name="connsiteY0" fmla="*/ 2320 h 15934"/>
                  <a:gd name="connsiteX1" fmla="*/ 0 w 7158"/>
                  <a:gd name="connsiteY1" fmla="*/ 3189 h 15934"/>
                  <a:gd name="connsiteX2" fmla="*/ 0 w 7158"/>
                  <a:gd name="connsiteY2" fmla="*/ 5506 h 15934"/>
                  <a:gd name="connsiteX3" fmla="*/ 4009 w 7158"/>
                  <a:gd name="connsiteY3" fmla="*/ 5506 h 15934"/>
                  <a:gd name="connsiteX4" fmla="*/ 4009 w 7158"/>
                  <a:gd name="connsiteY4" fmla="*/ 15934 h 15934"/>
                  <a:gd name="connsiteX5" fmla="*/ 7159 w 7158"/>
                  <a:gd name="connsiteY5" fmla="*/ 15934 h 15934"/>
                  <a:gd name="connsiteX6" fmla="*/ 7159 w 7158"/>
                  <a:gd name="connsiteY6" fmla="*/ 0 h 15934"/>
                  <a:gd name="connsiteX7" fmla="*/ 4296 w 7158"/>
                  <a:gd name="connsiteY7" fmla="*/ 0 h 15934"/>
                  <a:gd name="connsiteX8" fmla="*/ 3149 w 7158"/>
                  <a:gd name="connsiteY8" fmla="*/ 2320 h 1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58" h="15934">
                    <a:moveTo>
                      <a:pt x="3149" y="2320"/>
                    </a:moveTo>
                    <a:cubicBezTo>
                      <a:pt x="2289" y="2900"/>
                      <a:pt x="1431" y="3189"/>
                      <a:pt x="0" y="3189"/>
                    </a:cubicBezTo>
                    <a:lnTo>
                      <a:pt x="0" y="5506"/>
                    </a:lnTo>
                    <a:lnTo>
                      <a:pt x="4009" y="5506"/>
                    </a:lnTo>
                    <a:lnTo>
                      <a:pt x="4009" y="15934"/>
                    </a:lnTo>
                    <a:lnTo>
                      <a:pt x="7159" y="15934"/>
                    </a:lnTo>
                    <a:lnTo>
                      <a:pt x="7159" y="0"/>
                    </a:lnTo>
                    <a:lnTo>
                      <a:pt x="4296" y="0"/>
                    </a:lnTo>
                    <a:cubicBezTo>
                      <a:pt x="4009" y="1162"/>
                      <a:pt x="3723" y="1740"/>
                      <a:pt x="3149" y="2320"/>
                    </a:cubicBezTo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8" name="Graphic 115">
                <a:extLst>
                  <a:ext uri="{FF2B5EF4-FFF2-40B4-BE49-F238E27FC236}">
                    <a16:creationId xmlns:a16="http://schemas.microsoft.com/office/drawing/2014/main" id="{AE0622CE-BD98-40BA-9305-A254F70574D7}"/>
                  </a:ext>
                </a:extLst>
              </p:cNvPr>
              <p:cNvSpPr/>
              <p:nvPr/>
            </p:nvSpPr>
            <p:spPr>
              <a:xfrm>
                <a:off x="7080269" y="2490285"/>
                <a:ext cx="12102" cy="16643"/>
              </a:xfrm>
              <a:custGeom>
                <a:avLst/>
                <a:gdLst>
                  <a:gd name="connsiteX0" fmla="*/ 3169 w 12102"/>
                  <a:gd name="connsiteY0" fmla="*/ 8174 h 16643"/>
                  <a:gd name="connsiteX1" fmla="*/ 6051 w 12102"/>
                  <a:gd name="connsiteY1" fmla="*/ 2626 h 16643"/>
                  <a:gd name="connsiteX2" fmla="*/ 8645 w 12102"/>
                  <a:gd name="connsiteY2" fmla="*/ 8174 h 16643"/>
                  <a:gd name="connsiteX3" fmla="*/ 6051 w 12102"/>
                  <a:gd name="connsiteY3" fmla="*/ 14013 h 16643"/>
                  <a:gd name="connsiteX4" fmla="*/ 3169 w 12102"/>
                  <a:gd name="connsiteY4" fmla="*/ 8174 h 16643"/>
                  <a:gd name="connsiteX5" fmla="*/ 10662 w 12102"/>
                  <a:gd name="connsiteY5" fmla="*/ 14306 h 16643"/>
                  <a:gd name="connsiteX6" fmla="*/ 12102 w 12102"/>
                  <a:gd name="connsiteY6" fmla="*/ 8174 h 16643"/>
                  <a:gd name="connsiteX7" fmla="*/ 10662 w 12102"/>
                  <a:gd name="connsiteY7" fmla="*/ 2335 h 16643"/>
                  <a:gd name="connsiteX8" fmla="*/ 6051 w 12102"/>
                  <a:gd name="connsiteY8" fmla="*/ 0 h 16643"/>
                  <a:gd name="connsiteX9" fmla="*/ 1440 w 12102"/>
                  <a:gd name="connsiteY9" fmla="*/ 2044 h 16643"/>
                  <a:gd name="connsiteX10" fmla="*/ 0 w 12102"/>
                  <a:gd name="connsiteY10" fmla="*/ 8176 h 16643"/>
                  <a:gd name="connsiteX11" fmla="*/ 1440 w 12102"/>
                  <a:gd name="connsiteY11" fmla="*/ 14308 h 16643"/>
                  <a:gd name="connsiteX12" fmla="*/ 6051 w 12102"/>
                  <a:gd name="connsiteY12" fmla="*/ 16643 h 16643"/>
                  <a:gd name="connsiteX13" fmla="*/ 10662 w 12102"/>
                  <a:gd name="connsiteY13" fmla="*/ 14306 h 16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02" h="16643">
                    <a:moveTo>
                      <a:pt x="3169" y="8174"/>
                    </a:moveTo>
                    <a:cubicBezTo>
                      <a:pt x="3169" y="4379"/>
                      <a:pt x="4322" y="2626"/>
                      <a:pt x="6051" y="2626"/>
                    </a:cubicBezTo>
                    <a:cubicBezTo>
                      <a:pt x="7780" y="2626"/>
                      <a:pt x="8645" y="4379"/>
                      <a:pt x="8645" y="8174"/>
                    </a:cubicBezTo>
                    <a:cubicBezTo>
                      <a:pt x="8645" y="11969"/>
                      <a:pt x="7780" y="14013"/>
                      <a:pt x="6051" y="14013"/>
                    </a:cubicBezTo>
                    <a:cubicBezTo>
                      <a:pt x="4322" y="14013"/>
                      <a:pt x="3169" y="11969"/>
                      <a:pt x="3169" y="8174"/>
                    </a:cubicBezTo>
                    <a:moveTo>
                      <a:pt x="10662" y="14306"/>
                    </a:moveTo>
                    <a:cubicBezTo>
                      <a:pt x="11527" y="12846"/>
                      <a:pt x="12102" y="10802"/>
                      <a:pt x="12102" y="8174"/>
                    </a:cubicBezTo>
                    <a:cubicBezTo>
                      <a:pt x="12102" y="5546"/>
                      <a:pt x="11527" y="3795"/>
                      <a:pt x="10662" y="2335"/>
                    </a:cubicBezTo>
                    <a:cubicBezTo>
                      <a:pt x="9509" y="584"/>
                      <a:pt x="8069" y="0"/>
                      <a:pt x="6051" y="0"/>
                    </a:cubicBezTo>
                    <a:cubicBezTo>
                      <a:pt x="4033" y="0"/>
                      <a:pt x="2593" y="584"/>
                      <a:pt x="1440" y="2044"/>
                    </a:cubicBezTo>
                    <a:cubicBezTo>
                      <a:pt x="576" y="3504"/>
                      <a:pt x="0" y="5548"/>
                      <a:pt x="0" y="8176"/>
                    </a:cubicBezTo>
                    <a:cubicBezTo>
                      <a:pt x="0" y="10805"/>
                      <a:pt x="576" y="12849"/>
                      <a:pt x="1440" y="14308"/>
                    </a:cubicBezTo>
                    <a:cubicBezTo>
                      <a:pt x="2593" y="15768"/>
                      <a:pt x="4033" y="16643"/>
                      <a:pt x="6051" y="16643"/>
                    </a:cubicBezTo>
                    <a:cubicBezTo>
                      <a:pt x="8067" y="16641"/>
                      <a:pt x="9509" y="15766"/>
                      <a:pt x="10662" y="14306"/>
                    </a:cubicBezTo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9" name="Graphic 115">
                <a:extLst>
                  <a:ext uri="{FF2B5EF4-FFF2-40B4-BE49-F238E27FC236}">
                    <a16:creationId xmlns:a16="http://schemas.microsoft.com/office/drawing/2014/main" id="{89CD004F-F307-4A94-A38C-4091599E8384}"/>
                  </a:ext>
                </a:extLst>
              </p:cNvPr>
              <p:cNvSpPr/>
              <p:nvPr/>
            </p:nvSpPr>
            <p:spPr>
              <a:xfrm>
                <a:off x="7064648" y="2490285"/>
                <a:ext cx="12102" cy="16643"/>
              </a:xfrm>
              <a:custGeom>
                <a:avLst/>
                <a:gdLst>
                  <a:gd name="connsiteX0" fmla="*/ 3460 w 12102"/>
                  <a:gd name="connsiteY0" fmla="*/ 8174 h 16643"/>
                  <a:gd name="connsiteX1" fmla="*/ 6053 w 12102"/>
                  <a:gd name="connsiteY1" fmla="*/ 2626 h 16643"/>
                  <a:gd name="connsiteX2" fmla="*/ 8936 w 12102"/>
                  <a:gd name="connsiteY2" fmla="*/ 8174 h 16643"/>
                  <a:gd name="connsiteX3" fmla="*/ 6053 w 12102"/>
                  <a:gd name="connsiteY3" fmla="*/ 14013 h 16643"/>
                  <a:gd name="connsiteX4" fmla="*/ 3460 w 12102"/>
                  <a:gd name="connsiteY4" fmla="*/ 8174 h 16643"/>
                  <a:gd name="connsiteX5" fmla="*/ 10662 w 12102"/>
                  <a:gd name="connsiteY5" fmla="*/ 14306 h 16643"/>
                  <a:gd name="connsiteX6" fmla="*/ 12102 w 12102"/>
                  <a:gd name="connsiteY6" fmla="*/ 8174 h 16643"/>
                  <a:gd name="connsiteX7" fmla="*/ 10662 w 12102"/>
                  <a:gd name="connsiteY7" fmla="*/ 2335 h 16643"/>
                  <a:gd name="connsiteX8" fmla="*/ 6051 w 12102"/>
                  <a:gd name="connsiteY8" fmla="*/ 0 h 16643"/>
                  <a:gd name="connsiteX9" fmla="*/ 1440 w 12102"/>
                  <a:gd name="connsiteY9" fmla="*/ 2044 h 16643"/>
                  <a:gd name="connsiteX10" fmla="*/ 0 w 12102"/>
                  <a:gd name="connsiteY10" fmla="*/ 8176 h 16643"/>
                  <a:gd name="connsiteX11" fmla="*/ 1440 w 12102"/>
                  <a:gd name="connsiteY11" fmla="*/ 14308 h 16643"/>
                  <a:gd name="connsiteX12" fmla="*/ 6051 w 12102"/>
                  <a:gd name="connsiteY12" fmla="*/ 16643 h 16643"/>
                  <a:gd name="connsiteX13" fmla="*/ 10662 w 12102"/>
                  <a:gd name="connsiteY13" fmla="*/ 14306 h 16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02" h="16643">
                    <a:moveTo>
                      <a:pt x="3460" y="8174"/>
                    </a:moveTo>
                    <a:cubicBezTo>
                      <a:pt x="3460" y="4379"/>
                      <a:pt x="4324" y="2626"/>
                      <a:pt x="6053" y="2626"/>
                    </a:cubicBezTo>
                    <a:cubicBezTo>
                      <a:pt x="7782" y="2626"/>
                      <a:pt x="8936" y="4379"/>
                      <a:pt x="8936" y="8174"/>
                    </a:cubicBezTo>
                    <a:cubicBezTo>
                      <a:pt x="8936" y="11969"/>
                      <a:pt x="7782" y="14013"/>
                      <a:pt x="6053" y="14013"/>
                    </a:cubicBezTo>
                    <a:cubicBezTo>
                      <a:pt x="4324" y="14013"/>
                      <a:pt x="3460" y="11969"/>
                      <a:pt x="3460" y="8174"/>
                    </a:cubicBezTo>
                    <a:moveTo>
                      <a:pt x="10662" y="14306"/>
                    </a:moveTo>
                    <a:cubicBezTo>
                      <a:pt x="11527" y="12846"/>
                      <a:pt x="12102" y="10802"/>
                      <a:pt x="12102" y="8174"/>
                    </a:cubicBezTo>
                    <a:cubicBezTo>
                      <a:pt x="12102" y="5546"/>
                      <a:pt x="11527" y="3795"/>
                      <a:pt x="10662" y="2335"/>
                    </a:cubicBezTo>
                    <a:cubicBezTo>
                      <a:pt x="9509" y="584"/>
                      <a:pt x="8069" y="0"/>
                      <a:pt x="6051" y="0"/>
                    </a:cubicBezTo>
                    <a:cubicBezTo>
                      <a:pt x="4033" y="0"/>
                      <a:pt x="2593" y="584"/>
                      <a:pt x="1440" y="2044"/>
                    </a:cubicBezTo>
                    <a:cubicBezTo>
                      <a:pt x="576" y="3504"/>
                      <a:pt x="0" y="5548"/>
                      <a:pt x="0" y="8176"/>
                    </a:cubicBezTo>
                    <a:cubicBezTo>
                      <a:pt x="0" y="10805"/>
                      <a:pt x="576" y="12849"/>
                      <a:pt x="1440" y="14308"/>
                    </a:cubicBezTo>
                    <a:cubicBezTo>
                      <a:pt x="2593" y="15768"/>
                      <a:pt x="4033" y="16643"/>
                      <a:pt x="6051" y="16643"/>
                    </a:cubicBezTo>
                    <a:cubicBezTo>
                      <a:pt x="8069" y="16641"/>
                      <a:pt x="9511" y="15766"/>
                      <a:pt x="10662" y="14306"/>
                    </a:cubicBezTo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0" name="Graphic 115">
                <a:extLst>
                  <a:ext uri="{FF2B5EF4-FFF2-40B4-BE49-F238E27FC236}">
                    <a16:creationId xmlns:a16="http://schemas.microsoft.com/office/drawing/2014/main" id="{4C83754A-825E-429A-A255-968D4C756228}"/>
                  </a:ext>
                </a:extLst>
              </p:cNvPr>
              <p:cNvSpPr/>
              <p:nvPr/>
            </p:nvSpPr>
            <p:spPr>
              <a:xfrm>
                <a:off x="7069699" y="2515360"/>
                <a:ext cx="7276" cy="15934"/>
              </a:xfrm>
              <a:custGeom>
                <a:avLst/>
                <a:gdLst>
                  <a:gd name="connsiteX0" fmla="*/ 3202 w 7276"/>
                  <a:gd name="connsiteY0" fmla="*/ 2320 h 15934"/>
                  <a:gd name="connsiteX1" fmla="*/ 0 w 7276"/>
                  <a:gd name="connsiteY1" fmla="*/ 3189 h 15934"/>
                  <a:gd name="connsiteX2" fmla="*/ 0 w 7276"/>
                  <a:gd name="connsiteY2" fmla="*/ 5506 h 15934"/>
                  <a:gd name="connsiteX3" fmla="*/ 4075 w 7276"/>
                  <a:gd name="connsiteY3" fmla="*/ 5506 h 15934"/>
                  <a:gd name="connsiteX4" fmla="*/ 4075 w 7276"/>
                  <a:gd name="connsiteY4" fmla="*/ 15934 h 15934"/>
                  <a:gd name="connsiteX5" fmla="*/ 7277 w 7276"/>
                  <a:gd name="connsiteY5" fmla="*/ 15934 h 15934"/>
                  <a:gd name="connsiteX6" fmla="*/ 7277 w 7276"/>
                  <a:gd name="connsiteY6" fmla="*/ 0 h 15934"/>
                  <a:gd name="connsiteX7" fmla="*/ 4657 w 7276"/>
                  <a:gd name="connsiteY7" fmla="*/ 0 h 15934"/>
                  <a:gd name="connsiteX8" fmla="*/ 3202 w 7276"/>
                  <a:gd name="connsiteY8" fmla="*/ 2320 h 1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76" h="15934">
                    <a:moveTo>
                      <a:pt x="3202" y="2320"/>
                    </a:moveTo>
                    <a:cubicBezTo>
                      <a:pt x="2620" y="2900"/>
                      <a:pt x="1455" y="3189"/>
                      <a:pt x="0" y="3189"/>
                    </a:cubicBezTo>
                    <a:lnTo>
                      <a:pt x="0" y="5506"/>
                    </a:lnTo>
                    <a:lnTo>
                      <a:pt x="4075" y="5506"/>
                    </a:lnTo>
                    <a:lnTo>
                      <a:pt x="4075" y="15934"/>
                    </a:lnTo>
                    <a:lnTo>
                      <a:pt x="7277" y="15934"/>
                    </a:lnTo>
                    <a:lnTo>
                      <a:pt x="7277" y="0"/>
                    </a:lnTo>
                    <a:lnTo>
                      <a:pt x="4657" y="0"/>
                    </a:lnTo>
                    <a:cubicBezTo>
                      <a:pt x="4366" y="1160"/>
                      <a:pt x="3784" y="1740"/>
                      <a:pt x="3202" y="2320"/>
                    </a:cubicBezTo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1" name="Graphic 115">
                <a:extLst>
                  <a:ext uri="{FF2B5EF4-FFF2-40B4-BE49-F238E27FC236}">
                    <a16:creationId xmlns:a16="http://schemas.microsoft.com/office/drawing/2014/main" id="{546E74A9-6C62-4433-A574-A2DC014FA237}"/>
                  </a:ext>
                </a:extLst>
              </p:cNvPr>
              <p:cNvSpPr/>
              <p:nvPr/>
            </p:nvSpPr>
            <p:spPr>
              <a:xfrm>
                <a:off x="7052436" y="2490635"/>
                <a:ext cx="7158" cy="16050"/>
              </a:xfrm>
              <a:custGeom>
                <a:avLst/>
                <a:gdLst>
                  <a:gd name="connsiteX0" fmla="*/ 3149 w 7158"/>
                  <a:gd name="connsiteY0" fmla="*/ 2042 h 16050"/>
                  <a:gd name="connsiteX1" fmla="*/ 0 w 7158"/>
                  <a:gd name="connsiteY1" fmla="*/ 2917 h 16050"/>
                  <a:gd name="connsiteX2" fmla="*/ 0 w 7158"/>
                  <a:gd name="connsiteY2" fmla="*/ 5252 h 16050"/>
                  <a:gd name="connsiteX3" fmla="*/ 4009 w 7158"/>
                  <a:gd name="connsiteY3" fmla="*/ 5252 h 16050"/>
                  <a:gd name="connsiteX4" fmla="*/ 4009 w 7158"/>
                  <a:gd name="connsiteY4" fmla="*/ 16050 h 16050"/>
                  <a:gd name="connsiteX5" fmla="*/ 7159 w 7158"/>
                  <a:gd name="connsiteY5" fmla="*/ 16050 h 16050"/>
                  <a:gd name="connsiteX6" fmla="*/ 7159 w 7158"/>
                  <a:gd name="connsiteY6" fmla="*/ 0 h 16050"/>
                  <a:gd name="connsiteX7" fmla="*/ 4296 w 7158"/>
                  <a:gd name="connsiteY7" fmla="*/ 0 h 16050"/>
                  <a:gd name="connsiteX8" fmla="*/ 3149 w 7158"/>
                  <a:gd name="connsiteY8" fmla="*/ 2042 h 1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58" h="16050">
                    <a:moveTo>
                      <a:pt x="3149" y="2042"/>
                    </a:moveTo>
                    <a:cubicBezTo>
                      <a:pt x="2289" y="2626"/>
                      <a:pt x="1431" y="2917"/>
                      <a:pt x="0" y="2917"/>
                    </a:cubicBezTo>
                    <a:lnTo>
                      <a:pt x="0" y="5252"/>
                    </a:lnTo>
                    <a:lnTo>
                      <a:pt x="4009" y="5252"/>
                    </a:lnTo>
                    <a:lnTo>
                      <a:pt x="4009" y="16050"/>
                    </a:lnTo>
                    <a:lnTo>
                      <a:pt x="7159" y="16050"/>
                    </a:lnTo>
                    <a:lnTo>
                      <a:pt x="7159" y="0"/>
                    </a:lnTo>
                    <a:lnTo>
                      <a:pt x="4296" y="0"/>
                    </a:lnTo>
                    <a:cubicBezTo>
                      <a:pt x="4007" y="875"/>
                      <a:pt x="3723" y="1751"/>
                      <a:pt x="3149" y="2042"/>
                    </a:cubicBezTo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2" name="Graphic 115">
                <a:extLst>
                  <a:ext uri="{FF2B5EF4-FFF2-40B4-BE49-F238E27FC236}">
                    <a16:creationId xmlns:a16="http://schemas.microsoft.com/office/drawing/2014/main" id="{80566673-8A9E-4B35-A74A-73407FE7D6A7}"/>
                  </a:ext>
                </a:extLst>
              </p:cNvPr>
              <p:cNvSpPr/>
              <p:nvPr/>
            </p:nvSpPr>
            <p:spPr>
              <a:xfrm>
                <a:off x="7083440" y="2515010"/>
                <a:ext cx="12102" cy="16525"/>
              </a:xfrm>
              <a:custGeom>
                <a:avLst/>
                <a:gdLst>
                  <a:gd name="connsiteX0" fmla="*/ 6051 w 12102"/>
                  <a:gd name="connsiteY0" fmla="*/ 13917 h 16525"/>
                  <a:gd name="connsiteX1" fmla="*/ 3169 w 12102"/>
                  <a:gd name="connsiteY1" fmla="*/ 8408 h 16525"/>
                  <a:gd name="connsiteX2" fmla="*/ 6051 w 12102"/>
                  <a:gd name="connsiteY2" fmla="*/ 2611 h 16525"/>
                  <a:gd name="connsiteX3" fmla="*/ 8645 w 12102"/>
                  <a:gd name="connsiteY3" fmla="*/ 8408 h 16525"/>
                  <a:gd name="connsiteX4" fmla="*/ 6051 w 12102"/>
                  <a:gd name="connsiteY4" fmla="*/ 13917 h 16525"/>
                  <a:gd name="connsiteX5" fmla="*/ 6051 w 12102"/>
                  <a:gd name="connsiteY5" fmla="*/ 0 h 16525"/>
                  <a:gd name="connsiteX6" fmla="*/ 1440 w 12102"/>
                  <a:gd name="connsiteY6" fmla="*/ 2320 h 16525"/>
                  <a:gd name="connsiteX7" fmla="*/ 0 w 12102"/>
                  <a:gd name="connsiteY7" fmla="*/ 8408 h 16525"/>
                  <a:gd name="connsiteX8" fmla="*/ 1440 w 12102"/>
                  <a:gd name="connsiteY8" fmla="*/ 14205 h 16525"/>
                  <a:gd name="connsiteX9" fmla="*/ 6051 w 12102"/>
                  <a:gd name="connsiteY9" fmla="*/ 16525 h 16525"/>
                  <a:gd name="connsiteX10" fmla="*/ 10662 w 12102"/>
                  <a:gd name="connsiteY10" fmla="*/ 14205 h 16525"/>
                  <a:gd name="connsiteX11" fmla="*/ 12102 w 12102"/>
                  <a:gd name="connsiteY11" fmla="*/ 8408 h 16525"/>
                  <a:gd name="connsiteX12" fmla="*/ 10373 w 12102"/>
                  <a:gd name="connsiteY12" fmla="*/ 2320 h 16525"/>
                  <a:gd name="connsiteX13" fmla="*/ 6051 w 12102"/>
                  <a:gd name="connsiteY13" fmla="*/ 0 h 16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02" h="16525">
                    <a:moveTo>
                      <a:pt x="6051" y="13917"/>
                    </a:moveTo>
                    <a:cubicBezTo>
                      <a:pt x="4033" y="13917"/>
                      <a:pt x="3169" y="12177"/>
                      <a:pt x="3169" y="8408"/>
                    </a:cubicBezTo>
                    <a:cubicBezTo>
                      <a:pt x="3169" y="4640"/>
                      <a:pt x="4033" y="2611"/>
                      <a:pt x="6051" y="2611"/>
                    </a:cubicBezTo>
                    <a:cubicBezTo>
                      <a:pt x="7780" y="2611"/>
                      <a:pt x="8645" y="4640"/>
                      <a:pt x="8645" y="8408"/>
                    </a:cubicBezTo>
                    <a:cubicBezTo>
                      <a:pt x="8645" y="12177"/>
                      <a:pt x="7778" y="13917"/>
                      <a:pt x="6051" y="13917"/>
                    </a:cubicBezTo>
                    <a:moveTo>
                      <a:pt x="6051" y="0"/>
                    </a:moveTo>
                    <a:cubicBezTo>
                      <a:pt x="4033" y="0"/>
                      <a:pt x="2593" y="871"/>
                      <a:pt x="1440" y="2320"/>
                    </a:cubicBezTo>
                    <a:cubicBezTo>
                      <a:pt x="287" y="3769"/>
                      <a:pt x="0" y="5799"/>
                      <a:pt x="0" y="8408"/>
                    </a:cubicBezTo>
                    <a:cubicBezTo>
                      <a:pt x="0" y="10728"/>
                      <a:pt x="289" y="12757"/>
                      <a:pt x="1440" y="14205"/>
                    </a:cubicBezTo>
                    <a:cubicBezTo>
                      <a:pt x="2304" y="15945"/>
                      <a:pt x="4033" y="16525"/>
                      <a:pt x="6051" y="16525"/>
                    </a:cubicBezTo>
                    <a:cubicBezTo>
                      <a:pt x="8069" y="16525"/>
                      <a:pt x="9509" y="15945"/>
                      <a:pt x="10662" y="14205"/>
                    </a:cubicBezTo>
                    <a:cubicBezTo>
                      <a:pt x="11527" y="12757"/>
                      <a:pt x="12102" y="10726"/>
                      <a:pt x="12102" y="8408"/>
                    </a:cubicBezTo>
                    <a:cubicBezTo>
                      <a:pt x="12102" y="5799"/>
                      <a:pt x="11527" y="3769"/>
                      <a:pt x="10373" y="2320"/>
                    </a:cubicBezTo>
                    <a:cubicBezTo>
                      <a:pt x="9509" y="871"/>
                      <a:pt x="7778" y="0"/>
                      <a:pt x="6051" y="0"/>
                    </a:cubicBezTo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3" name="Graphic 115">
                <a:extLst>
                  <a:ext uri="{FF2B5EF4-FFF2-40B4-BE49-F238E27FC236}">
                    <a16:creationId xmlns:a16="http://schemas.microsoft.com/office/drawing/2014/main" id="{1821BEFD-466C-45E3-A162-9437B6A642A7}"/>
                  </a:ext>
                </a:extLst>
              </p:cNvPr>
              <p:cNvSpPr/>
              <p:nvPr/>
            </p:nvSpPr>
            <p:spPr>
              <a:xfrm>
                <a:off x="7083675" y="2465323"/>
                <a:ext cx="12220" cy="16525"/>
              </a:xfrm>
              <a:custGeom>
                <a:avLst/>
                <a:gdLst>
                  <a:gd name="connsiteX0" fmla="*/ 6110 w 12220"/>
                  <a:gd name="connsiteY0" fmla="*/ 13917 h 16525"/>
                  <a:gd name="connsiteX1" fmla="*/ 3491 w 12220"/>
                  <a:gd name="connsiteY1" fmla="*/ 8408 h 16525"/>
                  <a:gd name="connsiteX2" fmla="*/ 6110 w 12220"/>
                  <a:gd name="connsiteY2" fmla="*/ 2611 h 16525"/>
                  <a:gd name="connsiteX3" fmla="*/ 9019 w 12220"/>
                  <a:gd name="connsiteY3" fmla="*/ 8408 h 16525"/>
                  <a:gd name="connsiteX4" fmla="*/ 6110 w 12220"/>
                  <a:gd name="connsiteY4" fmla="*/ 13917 h 16525"/>
                  <a:gd name="connsiteX5" fmla="*/ 6110 w 12220"/>
                  <a:gd name="connsiteY5" fmla="*/ 0 h 16525"/>
                  <a:gd name="connsiteX6" fmla="*/ 1455 w 12220"/>
                  <a:gd name="connsiteY6" fmla="*/ 2320 h 16525"/>
                  <a:gd name="connsiteX7" fmla="*/ 0 w 12220"/>
                  <a:gd name="connsiteY7" fmla="*/ 8408 h 16525"/>
                  <a:gd name="connsiteX8" fmla="*/ 1455 w 12220"/>
                  <a:gd name="connsiteY8" fmla="*/ 14205 h 16525"/>
                  <a:gd name="connsiteX9" fmla="*/ 6110 w 12220"/>
                  <a:gd name="connsiteY9" fmla="*/ 16525 h 16525"/>
                  <a:gd name="connsiteX10" fmla="*/ 10765 w 12220"/>
                  <a:gd name="connsiteY10" fmla="*/ 14205 h 16525"/>
                  <a:gd name="connsiteX11" fmla="*/ 12220 w 12220"/>
                  <a:gd name="connsiteY11" fmla="*/ 8408 h 16525"/>
                  <a:gd name="connsiteX12" fmla="*/ 10765 w 12220"/>
                  <a:gd name="connsiteY12" fmla="*/ 2320 h 16525"/>
                  <a:gd name="connsiteX13" fmla="*/ 6110 w 12220"/>
                  <a:gd name="connsiteY13" fmla="*/ 0 h 16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220" h="16525">
                    <a:moveTo>
                      <a:pt x="6110" y="13917"/>
                    </a:moveTo>
                    <a:cubicBezTo>
                      <a:pt x="4364" y="13917"/>
                      <a:pt x="3491" y="12177"/>
                      <a:pt x="3491" y="8408"/>
                    </a:cubicBezTo>
                    <a:cubicBezTo>
                      <a:pt x="3491" y="4640"/>
                      <a:pt x="4364" y="2611"/>
                      <a:pt x="6110" y="2611"/>
                    </a:cubicBezTo>
                    <a:cubicBezTo>
                      <a:pt x="7857" y="2611"/>
                      <a:pt x="9019" y="4640"/>
                      <a:pt x="9019" y="8408"/>
                    </a:cubicBezTo>
                    <a:cubicBezTo>
                      <a:pt x="9019" y="12177"/>
                      <a:pt x="7857" y="13917"/>
                      <a:pt x="6110" y="13917"/>
                    </a:cubicBezTo>
                    <a:moveTo>
                      <a:pt x="6110" y="0"/>
                    </a:moveTo>
                    <a:cubicBezTo>
                      <a:pt x="4073" y="0"/>
                      <a:pt x="2620" y="871"/>
                      <a:pt x="1455" y="2320"/>
                    </a:cubicBezTo>
                    <a:cubicBezTo>
                      <a:pt x="582" y="3769"/>
                      <a:pt x="0" y="5799"/>
                      <a:pt x="0" y="8408"/>
                    </a:cubicBezTo>
                    <a:cubicBezTo>
                      <a:pt x="0" y="11017"/>
                      <a:pt x="582" y="12757"/>
                      <a:pt x="1455" y="14205"/>
                    </a:cubicBezTo>
                    <a:cubicBezTo>
                      <a:pt x="2620" y="15945"/>
                      <a:pt x="4075" y="16525"/>
                      <a:pt x="6110" y="16525"/>
                    </a:cubicBezTo>
                    <a:cubicBezTo>
                      <a:pt x="8148" y="16525"/>
                      <a:pt x="9601" y="15945"/>
                      <a:pt x="10765" y="14205"/>
                    </a:cubicBezTo>
                    <a:cubicBezTo>
                      <a:pt x="11638" y="12757"/>
                      <a:pt x="12220" y="10726"/>
                      <a:pt x="12220" y="8408"/>
                    </a:cubicBezTo>
                    <a:cubicBezTo>
                      <a:pt x="12220" y="5799"/>
                      <a:pt x="11638" y="3769"/>
                      <a:pt x="10765" y="2320"/>
                    </a:cubicBezTo>
                    <a:cubicBezTo>
                      <a:pt x="9601" y="869"/>
                      <a:pt x="8146" y="0"/>
                      <a:pt x="6110" y="0"/>
                    </a:cubicBezTo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Graphic 115">
                <a:extLst>
                  <a:ext uri="{FF2B5EF4-FFF2-40B4-BE49-F238E27FC236}">
                    <a16:creationId xmlns:a16="http://schemas.microsoft.com/office/drawing/2014/main" id="{37A29254-C414-4058-8FDC-0B642ED4867B}"/>
                  </a:ext>
                </a:extLst>
              </p:cNvPr>
              <p:cNvSpPr/>
              <p:nvPr/>
            </p:nvSpPr>
            <p:spPr>
              <a:xfrm>
                <a:off x="7095888" y="2490635"/>
                <a:ext cx="7276" cy="16050"/>
              </a:xfrm>
              <a:custGeom>
                <a:avLst/>
                <a:gdLst>
                  <a:gd name="connsiteX0" fmla="*/ 3202 w 7276"/>
                  <a:gd name="connsiteY0" fmla="*/ 2042 h 16050"/>
                  <a:gd name="connsiteX1" fmla="*/ 0 w 7276"/>
                  <a:gd name="connsiteY1" fmla="*/ 2917 h 16050"/>
                  <a:gd name="connsiteX2" fmla="*/ 0 w 7276"/>
                  <a:gd name="connsiteY2" fmla="*/ 5252 h 16050"/>
                  <a:gd name="connsiteX3" fmla="*/ 4075 w 7276"/>
                  <a:gd name="connsiteY3" fmla="*/ 5252 h 16050"/>
                  <a:gd name="connsiteX4" fmla="*/ 4075 w 7276"/>
                  <a:gd name="connsiteY4" fmla="*/ 16050 h 16050"/>
                  <a:gd name="connsiteX5" fmla="*/ 7277 w 7276"/>
                  <a:gd name="connsiteY5" fmla="*/ 16050 h 16050"/>
                  <a:gd name="connsiteX6" fmla="*/ 7277 w 7276"/>
                  <a:gd name="connsiteY6" fmla="*/ 0 h 16050"/>
                  <a:gd name="connsiteX7" fmla="*/ 4657 w 7276"/>
                  <a:gd name="connsiteY7" fmla="*/ 0 h 16050"/>
                  <a:gd name="connsiteX8" fmla="*/ 3202 w 7276"/>
                  <a:gd name="connsiteY8" fmla="*/ 2042 h 1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76" h="16050">
                    <a:moveTo>
                      <a:pt x="3202" y="2042"/>
                    </a:moveTo>
                    <a:cubicBezTo>
                      <a:pt x="2620" y="2626"/>
                      <a:pt x="1455" y="2917"/>
                      <a:pt x="0" y="2917"/>
                    </a:cubicBezTo>
                    <a:lnTo>
                      <a:pt x="0" y="5252"/>
                    </a:lnTo>
                    <a:lnTo>
                      <a:pt x="4075" y="5252"/>
                    </a:lnTo>
                    <a:lnTo>
                      <a:pt x="4075" y="16050"/>
                    </a:lnTo>
                    <a:lnTo>
                      <a:pt x="7277" y="16050"/>
                    </a:lnTo>
                    <a:lnTo>
                      <a:pt x="7277" y="0"/>
                    </a:lnTo>
                    <a:lnTo>
                      <a:pt x="4657" y="0"/>
                    </a:lnTo>
                    <a:cubicBezTo>
                      <a:pt x="4366" y="875"/>
                      <a:pt x="3784" y="1751"/>
                      <a:pt x="3202" y="2042"/>
                    </a:cubicBezTo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5" name="Graphic 115">
                <a:extLst>
                  <a:ext uri="{FF2B5EF4-FFF2-40B4-BE49-F238E27FC236}">
                    <a16:creationId xmlns:a16="http://schemas.microsoft.com/office/drawing/2014/main" id="{B86F1508-085B-4004-9070-3F7B1B6DBEA2}"/>
                  </a:ext>
                </a:extLst>
              </p:cNvPr>
              <p:cNvSpPr/>
              <p:nvPr/>
            </p:nvSpPr>
            <p:spPr>
              <a:xfrm>
                <a:off x="6961419" y="2454074"/>
                <a:ext cx="241216" cy="126912"/>
              </a:xfrm>
              <a:custGeom>
                <a:avLst/>
                <a:gdLst>
                  <a:gd name="connsiteX0" fmla="*/ 155689 w 241216"/>
                  <a:gd name="connsiteY0" fmla="*/ 44433 h 126912"/>
                  <a:gd name="connsiteX1" fmla="*/ 152789 w 241216"/>
                  <a:gd name="connsiteY1" fmla="*/ 50241 h 126912"/>
                  <a:gd name="connsiteX2" fmla="*/ 150180 w 241216"/>
                  <a:gd name="connsiteY2" fmla="*/ 44433 h 126912"/>
                  <a:gd name="connsiteX3" fmla="*/ 152789 w 241216"/>
                  <a:gd name="connsiteY3" fmla="*/ 38916 h 126912"/>
                  <a:gd name="connsiteX4" fmla="*/ 155689 w 241216"/>
                  <a:gd name="connsiteY4" fmla="*/ 44433 h 126912"/>
                  <a:gd name="connsiteX5" fmla="*/ 152789 w 241216"/>
                  <a:gd name="connsiteY5" fmla="*/ 36300 h 126912"/>
                  <a:gd name="connsiteX6" fmla="*/ 148441 w 241216"/>
                  <a:gd name="connsiteY6" fmla="*/ 38334 h 126912"/>
                  <a:gd name="connsiteX7" fmla="*/ 146701 w 241216"/>
                  <a:gd name="connsiteY7" fmla="*/ 44433 h 126912"/>
                  <a:gd name="connsiteX8" fmla="*/ 148149 w 241216"/>
                  <a:gd name="connsiteY8" fmla="*/ 50532 h 126912"/>
                  <a:gd name="connsiteX9" fmla="*/ 152789 w 241216"/>
                  <a:gd name="connsiteY9" fmla="*/ 52856 h 126912"/>
                  <a:gd name="connsiteX10" fmla="*/ 155978 w 241216"/>
                  <a:gd name="connsiteY10" fmla="*/ 51985 h 126912"/>
                  <a:gd name="connsiteX11" fmla="*/ 155687 w 241216"/>
                  <a:gd name="connsiteY11" fmla="*/ 52565 h 126912"/>
                  <a:gd name="connsiteX12" fmla="*/ 155398 w 241216"/>
                  <a:gd name="connsiteY12" fmla="*/ 54018 h 126912"/>
                  <a:gd name="connsiteX13" fmla="*/ 150178 w 241216"/>
                  <a:gd name="connsiteY13" fmla="*/ 65926 h 126912"/>
                  <a:gd name="connsiteX14" fmla="*/ 149018 w 241216"/>
                  <a:gd name="connsiteY14" fmla="*/ 63313 h 126912"/>
                  <a:gd name="connsiteX15" fmla="*/ 144379 w 241216"/>
                  <a:gd name="connsiteY15" fmla="*/ 60989 h 126912"/>
                  <a:gd name="connsiteX16" fmla="*/ 140030 w 241216"/>
                  <a:gd name="connsiteY16" fmla="*/ 63313 h 126912"/>
                  <a:gd name="connsiteX17" fmla="*/ 138290 w 241216"/>
                  <a:gd name="connsiteY17" fmla="*/ 69412 h 126912"/>
                  <a:gd name="connsiteX18" fmla="*/ 139739 w 241216"/>
                  <a:gd name="connsiteY18" fmla="*/ 75220 h 126912"/>
                  <a:gd name="connsiteX19" fmla="*/ 140319 w 241216"/>
                  <a:gd name="connsiteY19" fmla="*/ 76092 h 126912"/>
                  <a:gd name="connsiteX20" fmla="*/ 135100 w 241216"/>
                  <a:gd name="connsiteY20" fmla="*/ 79287 h 126912"/>
                  <a:gd name="connsiteX21" fmla="*/ 131620 w 241216"/>
                  <a:gd name="connsiteY21" fmla="*/ 80740 h 126912"/>
                  <a:gd name="connsiteX22" fmla="*/ 126111 w 241216"/>
                  <a:gd name="connsiteY22" fmla="*/ 82193 h 126912"/>
                  <a:gd name="connsiteX23" fmla="*/ 122343 w 241216"/>
                  <a:gd name="connsiteY23" fmla="*/ 82773 h 126912"/>
                  <a:gd name="connsiteX24" fmla="*/ 118574 w 241216"/>
                  <a:gd name="connsiteY24" fmla="*/ 83064 h 126912"/>
                  <a:gd name="connsiteX25" fmla="*/ 114515 w 241216"/>
                  <a:gd name="connsiteY25" fmla="*/ 82773 h 126912"/>
                  <a:gd name="connsiteX26" fmla="*/ 110746 w 241216"/>
                  <a:gd name="connsiteY26" fmla="*/ 82193 h 126912"/>
                  <a:gd name="connsiteX27" fmla="*/ 105238 w 241216"/>
                  <a:gd name="connsiteY27" fmla="*/ 80740 h 126912"/>
                  <a:gd name="connsiteX28" fmla="*/ 102049 w 241216"/>
                  <a:gd name="connsiteY28" fmla="*/ 79287 h 126912"/>
                  <a:gd name="connsiteX29" fmla="*/ 98860 w 241216"/>
                  <a:gd name="connsiteY29" fmla="*/ 77545 h 126912"/>
                  <a:gd name="connsiteX30" fmla="*/ 102340 w 241216"/>
                  <a:gd name="connsiteY30" fmla="*/ 75220 h 126912"/>
                  <a:gd name="connsiteX31" fmla="*/ 103789 w 241216"/>
                  <a:gd name="connsiteY31" fmla="*/ 69412 h 126912"/>
                  <a:gd name="connsiteX32" fmla="*/ 102340 w 241216"/>
                  <a:gd name="connsiteY32" fmla="*/ 63313 h 126912"/>
                  <a:gd name="connsiteX33" fmla="*/ 97701 w 241216"/>
                  <a:gd name="connsiteY33" fmla="*/ 60989 h 126912"/>
                  <a:gd name="connsiteX34" fmla="*/ 93352 w 241216"/>
                  <a:gd name="connsiteY34" fmla="*/ 63313 h 126912"/>
                  <a:gd name="connsiteX35" fmla="*/ 91612 w 241216"/>
                  <a:gd name="connsiteY35" fmla="*/ 69412 h 126912"/>
                  <a:gd name="connsiteX36" fmla="*/ 91903 w 241216"/>
                  <a:gd name="connsiteY36" fmla="*/ 72025 h 126912"/>
                  <a:gd name="connsiteX37" fmla="*/ 91323 w 241216"/>
                  <a:gd name="connsiteY37" fmla="*/ 71445 h 126912"/>
                  <a:gd name="connsiteX38" fmla="*/ 91612 w 241216"/>
                  <a:gd name="connsiteY38" fmla="*/ 71736 h 126912"/>
                  <a:gd name="connsiteX39" fmla="*/ 91032 w 241216"/>
                  <a:gd name="connsiteY39" fmla="*/ 71156 h 126912"/>
                  <a:gd name="connsiteX40" fmla="*/ 91321 w 241216"/>
                  <a:gd name="connsiteY40" fmla="*/ 71448 h 126912"/>
                  <a:gd name="connsiteX41" fmla="*/ 90161 w 241216"/>
                  <a:gd name="connsiteY41" fmla="*/ 70285 h 126912"/>
                  <a:gd name="connsiteX42" fmla="*/ 86973 w 241216"/>
                  <a:gd name="connsiteY42" fmla="*/ 65928 h 126912"/>
                  <a:gd name="connsiteX43" fmla="*/ 85524 w 241216"/>
                  <a:gd name="connsiteY43" fmla="*/ 63895 h 126912"/>
                  <a:gd name="connsiteX44" fmla="*/ 84075 w 241216"/>
                  <a:gd name="connsiteY44" fmla="*/ 61282 h 126912"/>
                  <a:gd name="connsiteX45" fmla="*/ 81466 w 241216"/>
                  <a:gd name="connsiteY45" fmla="*/ 54021 h 126912"/>
                  <a:gd name="connsiteX46" fmla="*/ 81177 w 241216"/>
                  <a:gd name="connsiteY46" fmla="*/ 52859 h 126912"/>
                  <a:gd name="connsiteX47" fmla="*/ 81466 w 241216"/>
                  <a:gd name="connsiteY47" fmla="*/ 52859 h 126912"/>
                  <a:gd name="connsiteX48" fmla="*/ 86106 w 241216"/>
                  <a:gd name="connsiteY48" fmla="*/ 50534 h 126912"/>
                  <a:gd name="connsiteX49" fmla="*/ 87555 w 241216"/>
                  <a:gd name="connsiteY49" fmla="*/ 44435 h 126912"/>
                  <a:gd name="connsiteX50" fmla="*/ 85815 w 241216"/>
                  <a:gd name="connsiteY50" fmla="*/ 38627 h 126912"/>
                  <a:gd name="connsiteX51" fmla="*/ 81466 w 241216"/>
                  <a:gd name="connsiteY51" fmla="*/ 36303 h 126912"/>
                  <a:gd name="connsiteX52" fmla="*/ 81177 w 241216"/>
                  <a:gd name="connsiteY52" fmla="*/ 36303 h 126912"/>
                  <a:gd name="connsiteX53" fmla="*/ 82046 w 241216"/>
                  <a:gd name="connsiteY53" fmla="*/ 33107 h 126912"/>
                  <a:gd name="connsiteX54" fmla="*/ 84075 w 241216"/>
                  <a:gd name="connsiteY54" fmla="*/ 27590 h 126912"/>
                  <a:gd name="connsiteX55" fmla="*/ 84944 w 241216"/>
                  <a:gd name="connsiteY55" fmla="*/ 26137 h 126912"/>
                  <a:gd name="connsiteX56" fmla="*/ 86973 w 241216"/>
                  <a:gd name="connsiteY56" fmla="*/ 22942 h 126912"/>
                  <a:gd name="connsiteX57" fmla="*/ 92481 w 241216"/>
                  <a:gd name="connsiteY57" fmla="*/ 16263 h 126912"/>
                  <a:gd name="connsiteX58" fmla="*/ 92190 w 241216"/>
                  <a:gd name="connsiteY58" fmla="*/ 19747 h 126912"/>
                  <a:gd name="connsiteX59" fmla="*/ 93639 w 241216"/>
                  <a:gd name="connsiteY59" fmla="*/ 25555 h 126912"/>
                  <a:gd name="connsiteX60" fmla="*/ 98278 w 241216"/>
                  <a:gd name="connsiteY60" fmla="*/ 27879 h 126912"/>
                  <a:gd name="connsiteX61" fmla="*/ 102918 w 241216"/>
                  <a:gd name="connsiteY61" fmla="*/ 25555 h 126912"/>
                  <a:gd name="connsiteX62" fmla="*/ 104367 w 241216"/>
                  <a:gd name="connsiteY62" fmla="*/ 19747 h 126912"/>
                  <a:gd name="connsiteX63" fmla="*/ 102918 w 241216"/>
                  <a:gd name="connsiteY63" fmla="*/ 13647 h 126912"/>
                  <a:gd name="connsiteX64" fmla="*/ 98858 w 241216"/>
                  <a:gd name="connsiteY64" fmla="*/ 11323 h 126912"/>
                  <a:gd name="connsiteX65" fmla="*/ 118572 w 241216"/>
                  <a:gd name="connsiteY65" fmla="*/ 6095 h 126912"/>
                  <a:gd name="connsiteX66" fmla="*/ 142057 w 241216"/>
                  <a:gd name="connsiteY66" fmla="*/ 14227 h 126912"/>
                  <a:gd name="connsiteX67" fmla="*/ 139157 w 241216"/>
                  <a:gd name="connsiteY67" fmla="*/ 14807 h 126912"/>
                  <a:gd name="connsiteX68" fmla="*/ 139157 w 241216"/>
                  <a:gd name="connsiteY68" fmla="*/ 17131 h 126912"/>
                  <a:gd name="connsiteX69" fmla="*/ 143217 w 241216"/>
                  <a:gd name="connsiteY69" fmla="*/ 17131 h 126912"/>
                  <a:gd name="connsiteX70" fmla="*/ 143217 w 241216"/>
                  <a:gd name="connsiteY70" fmla="*/ 27586 h 126912"/>
                  <a:gd name="connsiteX71" fmla="*/ 146405 w 241216"/>
                  <a:gd name="connsiteY71" fmla="*/ 27586 h 126912"/>
                  <a:gd name="connsiteX72" fmla="*/ 146405 w 241216"/>
                  <a:gd name="connsiteY72" fmla="*/ 18294 h 126912"/>
                  <a:gd name="connsiteX73" fmla="*/ 150174 w 241216"/>
                  <a:gd name="connsiteY73" fmla="*/ 22940 h 126912"/>
                  <a:gd name="connsiteX74" fmla="*/ 151914 w 241216"/>
                  <a:gd name="connsiteY74" fmla="*/ 26135 h 126912"/>
                  <a:gd name="connsiteX75" fmla="*/ 154813 w 241216"/>
                  <a:gd name="connsiteY75" fmla="*/ 33105 h 126912"/>
                  <a:gd name="connsiteX76" fmla="*/ 155682 w 241216"/>
                  <a:gd name="connsiteY76" fmla="*/ 36589 h 126912"/>
                  <a:gd name="connsiteX77" fmla="*/ 155973 w 241216"/>
                  <a:gd name="connsiteY77" fmla="*/ 37169 h 126912"/>
                  <a:gd name="connsiteX78" fmla="*/ 152789 w 241216"/>
                  <a:gd name="connsiteY78" fmla="*/ 36300 h 126912"/>
                  <a:gd name="connsiteX79" fmla="*/ 147281 w 241216"/>
                  <a:gd name="connsiteY79" fmla="*/ 69699 h 126912"/>
                  <a:gd name="connsiteX80" fmla="*/ 146701 w 241216"/>
                  <a:gd name="connsiteY80" fmla="*/ 70279 h 126912"/>
                  <a:gd name="connsiteX81" fmla="*/ 145541 w 241216"/>
                  <a:gd name="connsiteY81" fmla="*/ 71732 h 126912"/>
                  <a:gd name="connsiteX82" fmla="*/ 142932 w 241216"/>
                  <a:gd name="connsiteY82" fmla="*/ 74056 h 126912"/>
                  <a:gd name="connsiteX83" fmla="*/ 141772 w 241216"/>
                  <a:gd name="connsiteY83" fmla="*/ 69410 h 126912"/>
                  <a:gd name="connsiteX84" fmla="*/ 144381 w 241216"/>
                  <a:gd name="connsiteY84" fmla="*/ 63602 h 126912"/>
                  <a:gd name="connsiteX85" fmla="*/ 147281 w 241216"/>
                  <a:gd name="connsiteY85" fmla="*/ 69410 h 126912"/>
                  <a:gd name="connsiteX86" fmla="*/ 147281 w 241216"/>
                  <a:gd name="connsiteY86" fmla="*/ 69699 h 126912"/>
                  <a:gd name="connsiteX87" fmla="*/ 95094 w 241216"/>
                  <a:gd name="connsiteY87" fmla="*/ 69408 h 126912"/>
                  <a:gd name="connsiteX88" fmla="*/ 97703 w 241216"/>
                  <a:gd name="connsiteY88" fmla="*/ 63600 h 126912"/>
                  <a:gd name="connsiteX89" fmla="*/ 100602 w 241216"/>
                  <a:gd name="connsiteY89" fmla="*/ 69408 h 126912"/>
                  <a:gd name="connsiteX90" fmla="*/ 97703 w 241216"/>
                  <a:gd name="connsiteY90" fmla="*/ 74925 h 126912"/>
                  <a:gd name="connsiteX91" fmla="*/ 95094 w 241216"/>
                  <a:gd name="connsiteY91" fmla="*/ 69408 h 126912"/>
                  <a:gd name="connsiteX92" fmla="*/ 80309 w 241216"/>
                  <a:gd name="connsiteY92" fmla="*/ 44433 h 126912"/>
                  <a:gd name="connsiteX93" fmla="*/ 80597 w 241216"/>
                  <a:gd name="connsiteY93" fmla="*/ 38916 h 126912"/>
                  <a:gd name="connsiteX94" fmla="*/ 81466 w 241216"/>
                  <a:gd name="connsiteY94" fmla="*/ 38916 h 126912"/>
                  <a:gd name="connsiteX95" fmla="*/ 84075 w 241216"/>
                  <a:gd name="connsiteY95" fmla="*/ 44433 h 126912"/>
                  <a:gd name="connsiteX96" fmla="*/ 81466 w 241216"/>
                  <a:gd name="connsiteY96" fmla="*/ 50241 h 126912"/>
                  <a:gd name="connsiteX97" fmla="*/ 80597 w 241216"/>
                  <a:gd name="connsiteY97" fmla="*/ 49950 h 126912"/>
                  <a:gd name="connsiteX98" fmla="*/ 80309 w 241216"/>
                  <a:gd name="connsiteY98" fmla="*/ 44433 h 126912"/>
                  <a:gd name="connsiteX99" fmla="*/ 98283 w 241216"/>
                  <a:gd name="connsiteY99" fmla="*/ 13938 h 126912"/>
                  <a:gd name="connsiteX100" fmla="*/ 100891 w 241216"/>
                  <a:gd name="connsiteY100" fmla="*/ 19747 h 126912"/>
                  <a:gd name="connsiteX101" fmla="*/ 98283 w 241216"/>
                  <a:gd name="connsiteY101" fmla="*/ 25264 h 126912"/>
                  <a:gd name="connsiteX102" fmla="*/ 95383 w 241216"/>
                  <a:gd name="connsiteY102" fmla="*/ 19747 h 126912"/>
                  <a:gd name="connsiteX103" fmla="*/ 98283 w 241216"/>
                  <a:gd name="connsiteY103" fmla="*/ 13938 h 126912"/>
                  <a:gd name="connsiteX104" fmla="*/ 7248 w 241216"/>
                  <a:gd name="connsiteY104" fmla="*/ 123137 h 126912"/>
                  <a:gd name="connsiteX105" fmla="*/ 3769 w 241216"/>
                  <a:gd name="connsiteY105" fmla="*/ 108035 h 126912"/>
                  <a:gd name="connsiteX106" fmla="*/ 7248 w 241216"/>
                  <a:gd name="connsiteY106" fmla="*/ 93223 h 126912"/>
                  <a:gd name="connsiteX107" fmla="*/ 10728 w 241216"/>
                  <a:gd name="connsiteY107" fmla="*/ 108035 h 126912"/>
                  <a:gd name="connsiteX108" fmla="*/ 7248 w 241216"/>
                  <a:gd name="connsiteY108" fmla="*/ 123137 h 126912"/>
                  <a:gd name="connsiteX109" fmla="*/ 233966 w 241216"/>
                  <a:gd name="connsiteY109" fmla="*/ 89448 h 126912"/>
                  <a:gd name="connsiteX110" fmla="*/ 202945 w 241216"/>
                  <a:gd name="connsiteY110" fmla="*/ 89448 h 126912"/>
                  <a:gd name="connsiteX111" fmla="*/ 162355 w 241216"/>
                  <a:gd name="connsiteY111" fmla="*/ 43853 h 126912"/>
                  <a:gd name="connsiteX112" fmla="*/ 118576 w 241216"/>
                  <a:gd name="connsiteY112" fmla="*/ 0 h 126912"/>
                  <a:gd name="connsiteX113" fmla="*/ 87266 w 241216"/>
                  <a:gd name="connsiteY113" fmla="*/ 13070 h 126912"/>
                  <a:gd name="connsiteX114" fmla="*/ 74509 w 241216"/>
                  <a:gd name="connsiteY114" fmla="*/ 44435 h 126912"/>
                  <a:gd name="connsiteX115" fmla="*/ 74798 w 241216"/>
                  <a:gd name="connsiteY115" fmla="*/ 48210 h 126912"/>
                  <a:gd name="connsiteX116" fmla="*/ 38270 w 241216"/>
                  <a:gd name="connsiteY116" fmla="*/ 89448 h 126912"/>
                  <a:gd name="connsiteX117" fmla="*/ 7248 w 241216"/>
                  <a:gd name="connsiteY117" fmla="*/ 89448 h 126912"/>
                  <a:gd name="connsiteX118" fmla="*/ 0 w 241216"/>
                  <a:gd name="connsiteY118" fmla="*/ 108035 h 126912"/>
                  <a:gd name="connsiteX119" fmla="*/ 7248 w 241216"/>
                  <a:gd name="connsiteY119" fmla="*/ 126913 h 126912"/>
                  <a:gd name="connsiteX120" fmla="*/ 99154 w 241216"/>
                  <a:gd name="connsiteY120" fmla="*/ 126913 h 126912"/>
                  <a:gd name="connsiteX121" fmla="*/ 99154 w 241216"/>
                  <a:gd name="connsiteY121" fmla="*/ 119942 h 126912"/>
                  <a:gd name="connsiteX122" fmla="*/ 56826 w 241216"/>
                  <a:gd name="connsiteY122" fmla="*/ 119942 h 126912"/>
                  <a:gd name="connsiteX123" fmla="*/ 61175 w 241216"/>
                  <a:gd name="connsiteY123" fmla="*/ 114714 h 126912"/>
                  <a:gd name="connsiteX124" fmla="*/ 91037 w 241216"/>
                  <a:gd name="connsiteY124" fmla="*/ 114714 h 126912"/>
                  <a:gd name="connsiteX125" fmla="*/ 91037 w 241216"/>
                  <a:gd name="connsiteY125" fmla="*/ 107744 h 126912"/>
                  <a:gd name="connsiteX126" fmla="*/ 67263 w 241216"/>
                  <a:gd name="connsiteY126" fmla="*/ 107744 h 126912"/>
                  <a:gd name="connsiteX127" fmla="*/ 91908 w 241216"/>
                  <a:gd name="connsiteY127" fmla="*/ 79862 h 126912"/>
                  <a:gd name="connsiteX128" fmla="*/ 118581 w 241216"/>
                  <a:gd name="connsiteY128" fmla="*/ 88866 h 126912"/>
                  <a:gd name="connsiteX129" fmla="*/ 147283 w 241216"/>
                  <a:gd name="connsiteY129" fmla="*/ 77829 h 126912"/>
                  <a:gd name="connsiteX130" fmla="*/ 173665 w 241216"/>
                  <a:gd name="connsiteY130" fmla="*/ 107744 h 126912"/>
                  <a:gd name="connsiteX131" fmla="*/ 160619 w 241216"/>
                  <a:gd name="connsiteY131" fmla="*/ 107744 h 126912"/>
                  <a:gd name="connsiteX132" fmla="*/ 160619 w 241216"/>
                  <a:gd name="connsiteY132" fmla="*/ 114714 h 126912"/>
                  <a:gd name="connsiteX133" fmla="*/ 180044 w 241216"/>
                  <a:gd name="connsiteY133" fmla="*/ 114714 h 126912"/>
                  <a:gd name="connsiteX134" fmla="*/ 184393 w 241216"/>
                  <a:gd name="connsiteY134" fmla="*/ 119942 h 126912"/>
                  <a:gd name="connsiteX135" fmla="*/ 168737 w 241216"/>
                  <a:gd name="connsiteY135" fmla="*/ 119942 h 126912"/>
                  <a:gd name="connsiteX136" fmla="*/ 168737 w 241216"/>
                  <a:gd name="connsiteY136" fmla="*/ 126913 h 126912"/>
                  <a:gd name="connsiteX137" fmla="*/ 233969 w 241216"/>
                  <a:gd name="connsiteY137" fmla="*/ 126913 h 126912"/>
                  <a:gd name="connsiteX138" fmla="*/ 241217 w 241216"/>
                  <a:gd name="connsiteY138" fmla="*/ 108035 h 126912"/>
                  <a:gd name="connsiteX139" fmla="*/ 233966 w 241216"/>
                  <a:gd name="connsiteY139" fmla="*/ 89448 h 126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241216" h="126912">
                    <a:moveTo>
                      <a:pt x="155689" y="44433"/>
                    </a:moveTo>
                    <a:cubicBezTo>
                      <a:pt x="155689" y="48208"/>
                      <a:pt x="154820" y="50241"/>
                      <a:pt x="152789" y="50241"/>
                    </a:cubicBezTo>
                    <a:cubicBezTo>
                      <a:pt x="151049" y="50241"/>
                      <a:pt x="150180" y="48208"/>
                      <a:pt x="150180" y="44433"/>
                    </a:cubicBezTo>
                    <a:cubicBezTo>
                      <a:pt x="150180" y="40658"/>
                      <a:pt x="151049" y="38916"/>
                      <a:pt x="152789" y="38916"/>
                    </a:cubicBezTo>
                    <a:cubicBezTo>
                      <a:pt x="154818" y="38913"/>
                      <a:pt x="155689" y="40658"/>
                      <a:pt x="155689" y="44433"/>
                    </a:cubicBezTo>
                    <a:moveTo>
                      <a:pt x="152789" y="36300"/>
                    </a:moveTo>
                    <a:cubicBezTo>
                      <a:pt x="150760" y="36300"/>
                      <a:pt x="149309" y="36880"/>
                      <a:pt x="148441" y="38334"/>
                    </a:cubicBezTo>
                    <a:cubicBezTo>
                      <a:pt x="147281" y="39787"/>
                      <a:pt x="146701" y="41818"/>
                      <a:pt x="146701" y="44433"/>
                    </a:cubicBezTo>
                    <a:cubicBezTo>
                      <a:pt x="146701" y="47046"/>
                      <a:pt x="147281" y="49079"/>
                      <a:pt x="148149" y="50532"/>
                    </a:cubicBezTo>
                    <a:cubicBezTo>
                      <a:pt x="149309" y="51985"/>
                      <a:pt x="150758" y="52856"/>
                      <a:pt x="152789" y="52856"/>
                    </a:cubicBezTo>
                    <a:cubicBezTo>
                      <a:pt x="153949" y="52856"/>
                      <a:pt x="155109" y="52565"/>
                      <a:pt x="155978" y="51985"/>
                    </a:cubicBezTo>
                    <a:cubicBezTo>
                      <a:pt x="155978" y="52276"/>
                      <a:pt x="155978" y="52276"/>
                      <a:pt x="155687" y="52565"/>
                    </a:cubicBezTo>
                    <a:cubicBezTo>
                      <a:pt x="155687" y="53145"/>
                      <a:pt x="155687" y="53436"/>
                      <a:pt x="155398" y="54018"/>
                    </a:cubicBezTo>
                    <a:cubicBezTo>
                      <a:pt x="154238" y="58376"/>
                      <a:pt x="152498" y="62440"/>
                      <a:pt x="150178" y="65926"/>
                    </a:cubicBezTo>
                    <a:cubicBezTo>
                      <a:pt x="149887" y="65055"/>
                      <a:pt x="149598" y="64184"/>
                      <a:pt x="149018" y="63313"/>
                    </a:cubicBezTo>
                    <a:cubicBezTo>
                      <a:pt x="147858" y="61860"/>
                      <a:pt x="146410" y="60989"/>
                      <a:pt x="144379" y="60989"/>
                    </a:cubicBezTo>
                    <a:cubicBezTo>
                      <a:pt x="142350" y="60989"/>
                      <a:pt x="140899" y="61860"/>
                      <a:pt x="140030" y="63313"/>
                    </a:cubicBezTo>
                    <a:cubicBezTo>
                      <a:pt x="138870" y="64766"/>
                      <a:pt x="138290" y="66797"/>
                      <a:pt x="138290" y="69412"/>
                    </a:cubicBezTo>
                    <a:cubicBezTo>
                      <a:pt x="138290" y="71736"/>
                      <a:pt x="138870" y="73770"/>
                      <a:pt x="139739" y="75220"/>
                    </a:cubicBezTo>
                    <a:cubicBezTo>
                      <a:pt x="140028" y="75512"/>
                      <a:pt x="140319" y="75800"/>
                      <a:pt x="140319" y="76092"/>
                    </a:cubicBezTo>
                    <a:cubicBezTo>
                      <a:pt x="138870" y="77254"/>
                      <a:pt x="136839" y="78416"/>
                      <a:pt x="135100" y="79287"/>
                    </a:cubicBezTo>
                    <a:cubicBezTo>
                      <a:pt x="133940" y="79867"/>
                      <a:pt x="132780" y="80158"/>
                      <a:pt x="131620" y="80740"/>
                    </a:cubicBezTo>
                    <a:cubicBezTo>
                      <a:pt x="129880" y="81320"/>
                      <a:pt x="128140" y="81902"/>
                      <a:pt x="126111" y="82193"/>
                    </a:cubicBezTo>
                    <a:cubicBezTo>
                      <a:pt x="124952" y="82484"/>
                      <a:pt x="123792" y="82773"/>
                      <a:pt x="122343" y="82773"/>
                    </a:cubicBezTo>
                    <a:cubicBezTo>
                      <a:pt x="121183" y="83064"/>
                      <a:pt x="119734" y="83064"/>
                      <a:pt x="118574" y="83064"/>
                    </a:cubicBezTo>
                    <a:cubicBezTo>
                      <a:pt x="117125" y="83064"/>
                      <a:pt x="115966" y="83064"/>
                      <a:pt x="114515" y="82773"/>
                    </a:cubicBezTo>
                    <a:cubicBezTo>
                      <a:pt x="113355" y="82773"/>
                      <a:pt x="111906" y="82482"/>
                      <a:pt x="110746" y="82193"/>
                    </a:cubicBezTo>
                    <a:cubicBezTo>
                      <a:pt x="109006" y="81902"/>
                      <a:pt x="106977" y="81322"/>
                      <a:pt x="105238" y="80740"/>
                    </a:cubicBezTo>
                    <a:cubicBezTo>
                      <a:pt x="104078" y="80160"/>
                      <a:pt x="102918" y="79869"/>
                      <a:pt x="102049" y="79287"/>
                    </a:cubicBezTo>
                    <a:cubicBezTo>
                      <a:pt x="100889" y="78707"/>
                      <a:pt x="99729" y="78125"/>
                      <a:pt x="98860" y="77545"/>
                    </a:cubicBezTo>
                    <a:cubicBezTo>
                      <a:pt x="100309" y="77254"/>
                      <a:pt x="101469" y="76383"/>
                      <a:pt x="102340" y="75220"/>
                    </a:cubicBezTo>
                    <a:cubicBezTo>
                      <a:pt x="103500" y="73767"/>
                      <a:pt x="103789" y="71736"/>
                      <a:pt x="103789" y="69412"/>
                    </a:cubicBezTo>
                    <a:cubicBezTo>
                      <a:pt x="103789" y="66799"/>
                      <a:pt x="103498" y="64766"/>
                      <a:pt x="102340" y="63313"/>
                    </a:cubicBezTo>
                    <a:cubicBezTo>
                      <a:pt x="101180" y="61860"/>
                      <a:pt x="99731" y="60989"/>
                      <a:pt x="97701" y="60989"/>
                    </a:cubicBezTo>
                    <a:cubicBezTo>
                      <a:pt x="95672" y="60989"/>
                      <a:pt x="94221" y="61860"/>
                      <a:pt x="93352" y="63313"/>
                    </a:cubicBezTo>
                    <a:cubicBezTo>
                      <a:pt x="92192" y="64766"/>
                      <a:pt x="91612" y="66797"/>
                      <a:pt x="91612" y="69412"/>
                    </a:cubicBezTo>
                    <a:cubicBezTo>
                      <a:pt x="91612" y="70283"/>
                      <a:pt x="91903" y="71154"/>
                      <a:pt x="91903" y="72025"/>
                    </a:cubicBezTo>
                    <a:lnTo>
                      <a:pt x="91323" y="71445"/>
                    </a:lnTo>
                    <a:cubicBezTo>
                      <a:pt x="91323" y="71736"/>
                      <a:pt x="91323" y="71736"/>
                      <a:pt x="91612" y="71736"/>
                    </a:cubicBezTo>
                    <a:lnTo>
                      <a:pt x="91032" y="71156"/>
                    </a:lnTo>
                    <a:lnTo>
                      <a:pt x="91321" y="71448"/>
                    </a:lnTo>
                    <a:lnTo>
                      <a:pt x="90161" y="70285"/>
                    </a:lnTo>
                    <a:cubicBezTo>
                      <a:pt x="89001" y="69123"/>
                      <a:pt x="87841" y="67672"/>
                      <a:pt x="86973" y="65928"/>
                    </a:cubicBezTo>
                    <a:cubicBezTo>
                      <a:pt x="86393" y="65348"/>
                      <a:pt x="85813" y="64475"/>
                      <a:pt x="85524" y="63895"/>
                    </a:cubicBezTo>
                    <a:cubicBezTo>
                      <a:pt x="85235" y="63315"/>
                      <a:pt x="84075" y="61282"/>
                      <a:pt x="84075" y="61282"/>
                    </a:cubicBezTo>
                    <a:cubicBezTo>
                      <a:pt x="83204" y="58958"/>
                      <a:pt x="82046" y="56636"/>
                      <a:pt x="81466" y="54021"/>
                    </a:cubicBezTo>
                    <a:cubicBezTo>
                      <a:pt x="81466" y="53730"/>
                      <a:pt x="81466" y="53150"/>
                      <a:pt x="81177" y="52859"/>
                    </a:cubicBezTo>
                    <a:lnTo>
                      <a:pt x="81466" y="52859"/>
                    </a:lnTo>
                    <a:cubicBezTo>
                      <a:pt x="83495" y="52859"/>
                      <a:pt x="84946" y="51988"/>
                      <a:pt x="86106" y="50534"/>
                    </a:cubicBezTo>
                    <a:cubicBezTo>
                      <a:pt x="86975" y="49081"/>
                      <a:pt x="87555" y="47050"/>
                      <a:pt x="87555" y="44435"/>
                    </a:cubicBezTo>
                    <a:cubicBezTo>
                      <a:pt x="87555" y="41822"/>
                      <a:pt x="86975" y="40078"/>
                      <a:pt x="85815" y="38627"/>
                    </a:cubicBezTo>
                    <a:cubicBezTo>
                      <a:pt x="84946" y="36885"/>
                      <a:pt x="83206" y="36303"/>
                      <a:pt x="81466" y="36303"/>
                    </a:cubicBezTo>
                    <a:lnTo>
                      <a:pt x="81177" y="36303"/>
                    </a:lnTo>
                    <a:cubicBezTo>
                      <a:pt x="81466" y="35141"/>
                      <a:pt x="81757" y="33978"/>
                      <a:pt x="82046" y="33107"/>
                    </a:cubicBezTo>
                    <a:cubicBezTo>
                      <a:pt x="82626" y="31074"/>
                      <a:pt x="83206" y="29332"/>
                      <a:pt x="84075" y="27590"/>
                    </a:cubicBezTo>
                    <a:cubicBezTo>
                      <a:pt x="84364" y="27299"/>
                      <a:pt x="84944" y="26137"/>
                      <a:pt x="84944" y="26137"/>
                    </a:cubicBezTo>
                    <a:cubicBezTo>
                      <a:pt x="85524" y="24975"/>
                      <a:pt x="86104" y="24104"/>
                      <a:pt x="86973" y="22942"/>
                    </a:cubicBezTo>
                    <a:cubicBezTo>
                      <a:pt x="88421" y="20618"/>
                      <a:pt x="90452" y="18296"/>
                      <a:pt x="92481" y="16263"/>
                    </a:cubicBezTo>
                    <a:cubicBezTo>
                      <a:pt x="92190" y="17134"/>
                      <a:pt x="92190" y="18296"/>
                      <a:pt x="92190" y="19747"/>
                    </a:cubicBezTo>
                    <a:cubicBezTo>
                      <a:pt x="92190" y="22360"/>
                      <a:pt x="92770" y="24104"/>
                      <a:pt x="93639" y="25555"/>
                    </a:cubicBezTo>
                    <a:cubicBezTo>
                      <a:pt x="94799" y="27297"/>
                      <a:pt x="96247" y="27879"/>
                      <a:pt x="98278" y="27879"/>
                    </a:cubicBezTo>
                    <a:cubicBezTo>
                      <a:pt x="100307" y="27879"/>
                      <a:pt x="101758" y="27299"/>
                      <a:pt x="102918" y="25555"/>
                    </a:cubicBezTo>
                    <a:cubicBezTo>
                      <a:pt x="103789" y="24102"/>
                      <a:pt x="104367" y="22071"/>
                      <a:pt x="104367" y="19747"/>
                    </a:cubicBezTo>
                    <a:cubicBezTo>
                      <a:pt x="104367" y="17134"/>
                      <a:pt x="103787" y="15101"/>
                      <a:pt x="102918" y="13647"/>
                    </a:cubicBezTo>
                    <a:cubicBezTo>
                      <a:pt x="101758" y="12194"/>
                      <a:pt x="100598" y="11614"/>
                      <a:pt x="98858" y="11323"/>
                    </a:cubicBezTo>
                    <a:cubicBezTo>
                      <a:pt x="104658" y="7839"/>
                      <a:pt x="111326" y="6095"/>
                      <a:pt x="118572" y="6095"/>
                    </a:cubicBezTo>
                    <a:cubicBezTo>
                      <a:pt x="127269" y="6095"/>
                      <a:pt x="135388" y="8999"/>
                      <a:pt x="142057" y="14227"/>
                    </a:cubicBezTo>
                    <a:cubicBezTo>
                      <a:pt x="141188" y="14518"/>
                      <a:pt x="140317" y="14807"/>
                      <a:pt x="139157" y="14807"/>
                    </a:cubicBezTo>
                    <a:lnTo>
                      <a:pt x="139157" y="17131"/>
                    </a:lnTo>
                    <a:lnTo>
                      <a:pt x="143217" y="17131"/>
                    </a:lnTo>
                    <a:lnTo>
                      <a:pt x="143217" y="27586"/>
                    </a:lnTo>
                    <a:lnTo>
                      <a:pt x="146405" y="27586"/>
                    </a:lnTo>
                    <a:lnTo>
                      <a:pt x="146405" y="18294"/>
                    </a:lnTo>
                    <a:cubicBezTo>
                      <a:pt x="147854" y="19747"/>
                      <a:pt x="149014" y="21198"/>
                      <a:pt x="150174" y="22940"/>
                    </a:cubicBezTo>
                    <a:cubicBezTo>
                      <a:pt x="150754" y="24102"/>
                      <a:pt x="151334" y="24973"/>
                      <a:pt x="151914" y="26135"/>
                    </a:cubicBezTo>
                    <a:cubicBezTo>
                      <a:pt x="153362" y="28168"/>
                      <a:pt x="154233" y="30492"/>
                      <a:pt x="154813" y="33105"/>
                    </a:cubicBezTo>
                    <a:cubicBezTo>
                      <a:pt x="155393" y="34267"/>
                      <a:pt x="155682" y="35429"/>
                      <a:pt x="155682" y="36589"/>
                    </a:cubicBezTo>
                    <a:cubicBezTo>
                      <a:pt x="155682" y="36589"/>
                      <a:pt x="155973" y="36589"/>
                      <a:pt x="155973" y="37169"/>
                    </a:cubicBezTo>
                    <a:cubicBezTo>
                      <a:pt x="155109" y="36592"/>
                      <a:pt x="153949" y="36300"/>
                      <a:pt x="152789" y="36300"/>
                    </a:cubicBezTo>
                    <a:moveTo>
                      <a:pt x="147281" y="69699"/>
                    </a:moveTo>
                    <a:cubicBezTo>
                      <a:pt x="146992" y="69990"/>
                      <a:pt x="146992" y="70279"/>
                      <a:pt x="146701" y="70279"/>
                    </a:cubicBezTo>
                    <a:cubicBezTo>
                      <a:pt x="146412" y="70859"/>
                      <a:pt x="145832" y="71150"/>
                      <a:pt x="145541" y="71732"/>
                    </a:cubicBezTo>
                    <a:cubicBezTo>
                      <a:pt x="144672" y="72603"/>
                      <a:pt x="143801" y="73474"/>
                      <a:pt x="142932" y="74056"/>
                    </a:cubicBezTo>
                    <a:cubicBezTo>
                      <a:pt x="142063" y="73185"/>
                      <a:pt x="141772" y="71732"/>
                      <a:pt x="141772" y="69410"/>
                    </a:cubicBezTo>
                    <a:cubicBezTo>
                      <a:pt x="141772" y="65635"/>
                      <a:pt x="142641" y="63602"/>
                      <a:pt x="144381" y="63602"/>
                    </a:cubicBezTo>
                    <a:cubicBezTo>
                      <a:pt x="146410" y="63602"/>
                      <a:pt x="147281" y="65635"/>
                      <a:pt x="147281" y="69410"/>
                    </a:cubicBezTo>
                    <a:lnTo>
                      <a:pt x="147281" y="69699"/>
                    </a:lnTo>
                    <a:close/>
                    <a:moveTo>
                      <a:pt x="95094" y="69408"/>
                    </a:moveTo>
                    <a:cubicBezTo>
                      <a:pt x="95094" y="65633"/>
                      <a:pt x="95963" y="63600"/>
                      <a:pt x="97703" y="63600"/>
                    </a:cubicBezTo>
                    <a:cubicBezTo>
                      <a:pt x="99731" y="63600"/>
                      <a:pt x="100602" y="65633"/>
                      <a:pt x="100602" y="69408"/>
                    </a:cubicBezTo>
                    <a:cubicBezTo>
                      <a:pt x="100602" y="73183"/>
                      <a:pt x="99734" y="74925"/>
                      <a:pt x="97703" y="74925"/>
                    </a:cubicBezTo>
                    <a:cubicBezTo>
                      <a:pt x="95963" y="74927"/>
                      <a:pt x="95094" y="73185"/>
                      <a:pt x="95094" y="69408"/>
                    </a:cubicBezTo>
                    <a:moveTo>
                      <a:pt x="80309" y="44433"/>
                    </a:moveTo>
                    <a:cubicBezTo>
                      <a:pt x="80309" y="42691"/>
                      <a:pt x="80597" y="40658"/>
                      <a:pt x="80597" y="38916"/>
                    </a:cubicBezTo>
                    <a:lnTo>
                      <a:pt x="81466" y="38916"/>
                    </a:lnTo>
                    <a:cubicBezTo>
                      <a:pt x="83206" y="38916"/>
                      <a:pt x="84075" y="40658"/>
                      <a:pt x="84075" y="44433"/>
                    </a:cubicBezTo>
                    <a:cubicBezTo>
                      <a:pt x="84075" y="48208"/>
                      <a:pt x="83204" y="50241"/>
                      <a:pt x="81466" y="50241"/>
                    </a:cubicBezTo>
                    <a:cubicBezTo>
                      <a:pt x="81177" y="50241"/>
                      <a:pt x="80886" y="50241"/>
                      <a:pt x="80597" y="49950"/>
                    </a:cubicBezTo>
                    <a:cubicBezTo>
                      <a:pt x="80597" y="48208"/>
                      <a:pt x="80309" y="46466"/>
                      <a:pt x="80309" y="44433"/>
                    </a:cubicBezTo>
                    <a:moveTo>
                      <a:pt x="98283" y="13938"/>
                    </a:moveTo>
                    <a:cubicBezTo>
                      <a:pt x="100022" y="13938"/>
                      <a:pt x="100891" y="15972"/>
                      <a:pt x="100891" y="19747"/>
                    </a:cubicBezTo>
                    <a:cubicBezTo>
                      <a:pt x="100891" y="23522"/>
                      <a:pt x="100022" y="25264"/>
                      <a:pt x="98283" y="25264"/>
                    </a:cubicBezTo>
                    <a:cubicBezTo>
                      <a:pt x="96254" y="25264"/>
                      <a:pt x="95383" y="23522"/>
                      <a:pt x="95383" y="19747"/>
                    </a:cubicBezTo>
                    <a:cubicBezTo>
                      <a:pt x="95383" y="15972"/>
                      <a:pt x="96254" y="13938"/>
                      <a:pt x="98283" y="13938"/>
                    </a:cubicBezTo>
                    <a:moveTo>
                      <a:pt x="7248" y="123137"/>
                    </a:moveTo>
                    <a:cubicBezTo>
                      <a:pt x="6088" y="122846"/>
                      <a:pt x="3769" y="117620"/>
                      <a:pt x="3769" y="108035"/>
                    </a:cubicBezTo>
                    <a:cubicBezTo>
                      <a:pt x="3769" y="98742"/>
                      <a:pt x="6088" y="93514"/>
                      <a:pt x="7248" y="93223"/>
                    </a:cubicBezTo>
                    <a:cubicBezTo>
                      <a:pt x="8408" y="93514"/>
                      <a:pt x="10728" y="98740"/>
                      <a:pt x="10728" y="108035"/>
                    </a:cubicBezTo>
                    <a:cubicBezTo>
                      <a:pt x="10726" y="117618"/>
                      <a:pt x="8408" y="122846"/>
                      <a:pt x="7248" y="123137"/>
                    </a:cubicBezTo>
                    <a:moveTo>
                      <a:pt x="233966" y="89448"/>
                    </a:moveTo>
                    <a:lnTo>
                      <a:pt x="202945" y="89448"/>
                    </a:lnTo>
                    <a:lnTo>
                      <a:pt x="162355" y="43853"/>
                    </a:lnTo>
                    <a:cubicBezTo>
                      <a:pt x="162066" y="19749"/>
                      <a:pt x="142641" y="0"/>
                      <a:pt x="118576" y="0"/>
                    </a:cubicBezTo>
                    <a:cubicBezTo>
                      <a:pt x="106689" y="0"/>
                      <a:pt x="95672" y="4646"/>
                      <a:pt x="87266" y="13070"/>
                    </a:cubicBezTo>
                    <a:cubicBezTo>
                      <a:pt x="79149" y="21491"/>
                      <a:pt x="74509" y="32527"/>
                      <a:pt x="74509" y="44435"/>
                    </a:cubicBezTo>
                    <a:cubicBezTo>
                      <a:pt x="74509" y="45888"/>
                      <a:pt x="74509" y="47048"/>
                      <a:pt x="74798" y="48210"/>
                    </a:cubicBezTo>
                    <a:lnTo>
                      <a:pt x="38270" y="89448"/>
                    </a:lnTo>
                    <a:lnTo>
                      <a:pt x="7248" y="89448"/>
                    </a:lnTo>
                    <a:cubicBezTo>
                      <a:pt x="2320" y="89448"/>
                      <a:pt x="0" y="99031"/>
                      <a:pt x="0" y="108035"/>
                    </a:cubicBezTo>
                    <a:cubicBezTo>
                      <a:pt x="0" y="117038"/>
                      <a:pt x="2320" y="126913"/>
                      <a:pt x="7248" y="126913"/>
                    </a:cubicBezTo>
                    <a:lnTo>
                      <a:pt x="99154" y="126913"/>
                    </a:lnTo>
                    <a:lnTo>
                      <a:pt x="99154" y="119942"/>
                    </a:lnTo>
                    <a:lnTo>
                      <a:pt x="56826" y="119942"/>
                    </a:lnTo>
                    <a:lnTo>
                      <a:pt x="61175" y="114714"/>
                    </a:lnTo>
                    <a:lnTo>
                      <a:pt x="91037" y="114714"/>
                    </a:lnTo>
                    <a:lnTo>
                      <a:pt x="91037" y="107744"/>
                    </a:lnTo>
                    <a:lnTo>
                      <a:pt x="67263" y="107744"/>
                    </a:lnTo>
                    <a:lnTo>
                      <a:pt x="91908" y="79862"/>
                    </a:lnTo>
                    <a:cubicBezTo>
                      <a:pt x="99445" y="85379"/>
                      <a:pt x="108433" y="88866"/>
                      <a:pt x="118581" y="88866"/>
                    </a:cubicBezTo>
                    <a:cubicBezTo>
                      <a:pt x="129598" y="88866"/>
                      <a:pt x="139746" y="84799"/>
                      <a:pt x="147283" y="77829"/>
                    </a:cubicBezTo>
                    <a:lnTo>
                      <a:pt x="173665" y="107744"/>
                    </a:lnTo>
                    <a:lnTo>
                      <a:pt x="160619" y="107744"/>
                    </a:lnTo>
                    <a:lnTo>
                      <a:pt x="160619" y="114714"/>
                    </a:lnTo>
                    <a:lnTo>
                      <a:pt x="180044" y="114714"/>
                    </a:lnTo>
                    <a:lnTo>
                      <a:pt x="184393" y="119942"/>
                    </a:lnTo>
                    <a:lnTo>
                      <a:pt x="168737" y="119942"/>
                    </a:lnTo>
                    <a:lnTo>
                      <a:pt x="168737" y="126913"/>
                    </a:lnTo>
                    <a:lnTo>
                      <a:pt x="233969" y="126913"/>
                    </a:lnTo>
                    <a:cubicBezTo>
                      <a:pt x="238897" y="126913"/>
                      <a:pt x="241217" y="117038"/>
                      <a:pt x="241217" y="108035"/>
                    </a:cubicBezTo>
                    <a:cubicBezTo>
                      <a:pt x="241217" y="99031"/>
                      <a:pt x="238895" y="89448"/>
                      <a:pt x="233966" y="89448"/>
                    </a:cubicBezTo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6" name="Graphic 115">
                <a:extLst>
                  <a:ext uri="{FF2B5EF4-FFF2-40B4-BE49-F238E27FC236}">
                    <a16:creationId xmlns:a16="http://schemas.microsoft.com/office/drawing/2014/main" id="{61D7CD12-D777-42CC-BB04-162B678D9030}"/>
                  </a:ext>
                </a:extLst>
              </p:cNvPr>
              <p:cNvSpPr/>
              <p:nvPr/>
            </p:nvSpPr>
            <p:spPr>
              <a:xfrm>
                <a:off x="7064061" y="2561769"/>
                <a:ext cx="17275" cy="7031"/>
              </a:xfrm>
              <a:custGeom>
                <a:avLst/>
                <a:gdLst>
                  <a:gd name="connsiteX0" fmla="*/ 0 w 17275"/>
                  <a:gd name="connsiteY0" fmla="*/ 0 h 7031"/>
                  <a:gd name="connsiteX1" fmla="*/ 17276 w 17275"/>
                  <a:gd name="connsiteY1" fmla="*/ 0 h 7031"/>
                  <a:gd name="connsiteX2" fmla="*/ 17276 w 17275"/>
                  <a:gd name="connsiteY2" fmla="*/ 7032 h 7031"/>
                  <a:gd name="connsiteX3" fmla="*/ 0 w 17275"/>
                  <a:gd name="connsiteY3" fmla="*/ 7032 h 7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275" h="7031">
                    <a:moveTo>
                      <a:pt x="0" y="0"/>
                    </a:moveTo>
                    <a:lnTo>
                      <a:pt x="17276" y="0"/>
                    </a:lnTo>
                    <a:lnTo>
                      <a:pt x="17276" y="7032"/>
                    </a:lnTo>
                    <a:lnTo>
                      <a:pt x="0" y="7032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7" name="Graphic 115">
                <a:extLst>
                  <a:ext uri="{FF2B5EF4-FFF2-40B4-BE49-F238E27FC236}">
                    <a16:creationId xmlns:a16="http://schemas.microsoft.com/office/drawing/2014/main" id="{55D35954-8008-44F9-B6A2-5806995134A5}"/>
                  </a:ext>
                </a:extLst>
              </p:cNvPr>
              <p:cNvSpPr/>
              <p:nvPr/>
            </p:nvSpPr>
            <p:spPr>
              <a:xfrm>
                <a:off x="7092952" y="2561769"/>
                <a:ext cx="17391" cy="7031"/>
              </a:xfrm>
              <a:custGeom>
                <a:avLst/>
                <a:gdLst>
                  <a:gd name="connsiteX0" fmla="*/ 0 w 17391"/>
                  <a:gd name="connsiteY0" fmla="*/ 0 h 7031"/>
                  <a:gd name="connsiteX1" fmla="*/ 17392 w 17391"/>
                  <a:gd name="connsiteY1" fmla="*/ 0 h 7031"/>
                  <a:gd name="connsiteX2" fmla="*/ 17392 w 17391"/>
                  <a:gd name="connsiteY2" fmla="*/ 7032 h 7031"/>
                  <a:gd name="connsiteX3" fmla="*/ 0 w 17391"/>
                  <a:gd name="connsiteY3" fmla="*/ 7032 h 7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91" h="7031">
                    <a:moveTo>
                      <a:pt x="0" y="0"/>
                    </a:moveTo>
                    <a:lnTo>
                      <a:pt x="17392" y="0"/>
                    </a:lnTo>
                    <a:lnTo>
                      <a:pt x="17392" y="7032"/>
                    </a:lnTo>
                    <a:lnTo>
                      <a:pt x="0" y="7032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8" name="Graphic 115">
                <a:extLst>
                  <a:ext uri="{FF2B5EF4-FFF2-40B4-BE49-F238E27FC236}">
                    <a16:creationId xmlns:a16="http://schemas.microsoft.com/office/drawing/2014/main" id="{B16B3B68-90B7-4049-9C0C-6FF0C48628AC}"/>
                  </a:ext>
                </a:extLst>
              </p:cNvPr>
              <p:cNvSpPr/>
              <p:nvPr/>
            </p:nvSpPr>
            <p:spPr>
              <a:xfrm>
                <a:off x="7101055" y="2574075"/>
                <a:ext cx="17391" cy="6913"/>
              </a:xfrm>
              <a:custGeom>
                <a:avLst/>
                <a:gdLst>
                  <a:gd name="connsiteX0" fmla="*/ 0 w 17391"/>
                  <a:gd name="connsiteY0" fmla="*/ 0 h 6913"/>
                  <a:gd name="connsiteX1" fmla="*/ 17392 w 17391"/>
                  <a:gd name="connsiteY1" fmla="*/ 0 h 6913"/>
                  <a:gd name="connsiteX2" fmla="*/ 17392 w 17391"/>
                  <a:gd name="connsiteY2" fmla="*/ 6913 h 6913"/>
                  <a:gd name="connsiteX3" fmla="*/ 0 w 17391"/>
                  <a:gd name="connsiteY3" fmla="*/ 6913 h 6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91" h="6913">
                    <a:moveTo>
                      <a:pt x="0" y="0"/>
                    </a:moveTo>
                    <a:lnTo>
                      <a:pt x="17392" y="0"/>
                    </a:lnTo>
                    <a:lnTo>
                      <a:pt x="17392" y="6913"/>
                    </a:lnTo>
                    <a:lnTo>
                      <a:pt x="0" y="691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9" name="Graphic 115">
                <a:extLst>
                  <a:ext uri="{FF2B5EF4-FFF2-40B4-BE49-F238E27FC236}">
                    <a16:creationId xmlns:a16="http://schemas.microsoft.com/office/drawing/2014/main" id="{A2711F60-563C-4F34-94DB-A77ED49EB220}"/>
                  </a:ext>
                </a:extLst>
              </p:cNvPr>
              <p:cNvSpPr/>
              <p:nvPr/>
            </p:nvSpPr>
            <p:spPr>
              <a:xfrm>
                <a:off x="7072049" y="2574075"/>
                <a:ext cx="17391" cy="6913"/>
              </a:xfrm>
              <a:custGeom>
                <a:avLst/>
                <a:gdLst>
                  <a:gd name="connsiteX0" fmla="*/ 0 w 17391"/>
                  <a:gd name="connsiteY0" fmla="*/ 0 h 6913"/>
                  <a:gd name="connsiteX1" fmla="*/ 17392 w 17391"/>
                  <a:gd name="connsiteY1" fmla="*/ 0 h 6913"/>
                  <a:gd name="connsiteX2" fmla="*/ 17392 w 17391"/>
                  <a:gd name="connsiteY2" fmla="*/ 6913 h 6913"/>
                  <a:gd name="connsiteX3" fmla="*/ 0 w 17391"/>
                  <a:gd name="connsiteY3" fmla="*/ 6913 h 6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91" h="6913">
                    <a:moveTo>
                      <a:pt x="0" y="0"/>
                    </a:moveTo>
                    <a:lnTo>
                      <a:pt x="17392" y="0"/>
                    </a:lnTo>
                    <a:lnTo>
                      <a:pt x="17392" y="6913"/>
                    </a:lnTo>
                    <a:lnTo>
                      <a:pt x="0" y="691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60" name="Graphic 114">
            <a:extLst>
              <a:ext uri="{FF2B5EF4-FFF2-40B4-BE49-F238E27FC236}">
                <a16:creationId xmlns:a16="http://schemas.microsoft.com/office/drawing/2014/main" id="{74830993-A23B-46B3-AC1D-AE202FF6CEF4}"/>
              </a:ext>
            </a:extLst>
          </p:cNvPr>
          <p:cNvGrpSpPr/>
          <p:nvPr/>
        </p:nvGrpSpPr>
        <p:grpSpPr>
          <a:xfrm>
            <a:off x="5929275" y="2392803"/>
            <a:ext cx="332327" cy="287803"/>
            <a:chOff x="5929275" y="2392803"/>
            <a:chExt cx="332327" cy="287803"/>
          </a:xfrm>
        </p:grpSpPr>
        <p:sp>
          <p:nvSpPr>
            <p:cNvPr id="261" name="Graphic 114">
              <a:extLst>
                <a:ext uri="{FF2B5EF4-FFF2-40B4-BE49-F238E27FC236}">
                  <a16:creationId xmlns:a16="http://schemas.microsoft.com/office/drawing/2014/main" id="{3BD204E1-98FC-4DCD-836C-2A3E79CAC328}"/>
                </a:ext>
              </a:extLst>
            </p:cNvPr>
            <p:cNvSpPr/>
            <p:nvPr/>
          </p:nvSpPr>
          <p:spPr>
            <a:xfrm>
              <a:off x="5929275" y="2392803"/>
              <a:ext cx="332327" cy="287803"/>
            </a:xfrm>
            <a:custGeom>
              <a:avLst/>
              <a:gdLst>
                <a:gd name="connsiteX0" fmla="*/ 249246 w 332327"/>
                <a:gd name="connsiteY0" fmla="*/ 287804 h 287803"/>
                <a:gd name="connsiteX1" fmla="*/ 332328 w 332327"/>
                <a:gd name="connsiteY1" fmla="*/ 143902 h 287803"/>
                <a:gd name="connsiteX2" fmla="*/ 249246 w 332327"/>
                <a:gd name="connsiteY2" fmla="*/ 0 h 287803"/>
                <a:gd name="connsiteX3" fmla="*/ 83081 w 332327"/>
                <a:gd name="connsiteY3" fmla="*/ 0 h 287803"/>
                <a:gd name="connsiteX4" fmla="*/ 0 w 332327"/>
                <a:gd name="connsiteY4" fmla="*/ 143902 h 287803"/>
                <a:gd name="connsiteX5" fmla="*/ 83081 w 332327"/>
                <a:gd name="connsiteY5" fmla="*/ 287804 h 28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327" h="287803">
                  <a:moveTo>
                    <a:pt x="249246" y="287804"/>
                  </a:moveTo>
                  <a:lnTo>
                    <a:pt x="332328" y="143902"/>
                  </a:lnTo>
                  <a:lnTo>
                    <a:pt x="249246" y="0"/>
                  </a:lnTo>
                  <a:lnTo>
                    <a:pt x="83081" y="0"/>
                  </a:lnTo>
                  <a:lnTo>
                    <a:pt x="0" y="143902"/>
                  </a:lnTo>
                  <a:lnTo>
                    <a:pt x="83081" y="287804"/>
                  </a:lnTo>
                  <a:close/>
                </a:path>
              </a:pathLst>
            </a:custGeom>
            <a:solidFill>
              <a:srgbClr val="A1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62" name="Graphic 114">
              <a:extLst>
                <a:ext uri="{FF2B5EF4-FFF2-40B4-BE49-F238E27FC236}">
                  <a16:creationId xmlns:a16="http://schemas.microsoft.com/office/drawing/2014/main" id="{BA33C68A-5007-42F5-8C85-69179591240C}"/>
                </a:ext>
              </a:extLst>
            </p:cNvPr>
            <p:cNvGrpSpPr/>
            <p:nvPr/>
          </p:nvGrpSpPr>
          <p:grpSpPr>
            <a:xfrm>
              <a:off x="5977759" y="2451951"/>
              <a:ext cx="260081" cy="170041"/>
              <a:chOff x="5977759" y="2451951"/>
              <a:chExt cx="260081" cy="170041"/>
            </a:xfrm>
            <a:solidFill>
              <a:srgbClr val="FFFFFF"/>
            </a:solidFill>
          </p:grpSpPr>
          <p:sp>
            <p:nvSpPr>
              <p:cNvPr id="263" name="Graphic 114">
                <a:extLst>
                  <a:ext uri="{FF2B5EF4-FFF2-40B4-BE49-F238E27FC236}">
                    <a16:creationId xmlns:a16="http://schemas.microsoft.com/office/drawing/2014/main" id="{87D7C880-2887-4BCF-B6E9-B2BCEB0EBCE4}"/>
                  </a:ext>
                </a:extLst>
              </p:cNvPr>
              <p:cNvSpPr/>
              <p:nvPr/>
            </p:nvSpPr>
            <p:spPr>
              <a:xfrm>
                <a:off x="6155076" y="2517288"/>
                <a:ext cx="82764" cy="39670"/>
              </a:xfrm>
              <a:custGeom>
                <a:avLst/>
                <a:gdLst>
                  <a:gd name="connsiteX0" fmla="*/ 82764 w 82764"/>
                  <a:gd name="connsiteY0" fmla="*/ 19834 h 39670"/>
                  <a:gd name="connsiteX1" fmla="*/ 58875 w 82764"/>
                  <a:gd name="connsiteY1" fmla="*/ 0 h 39670"/>
                  <a:gd name="connsiteX2" fmla="*/ 58875 w 82764"/>
                  <a:gd name="connsiteY2" fmla="*/ 13032 h 39670"/>
                  <a:gd name="connsiteX3" fmla="*/ 49528 w 82764"/>
                  <a:gd name="connsiteY3" fmla="*/ 13032 h 39670"/>
                  <a:gd name="connsiteX4" fmla="*/ 33237 w 82764"/>
                  <a:gd name="connsiteY4" fmla="*/ 13032 h 39670"/>
                  <a:gd name="connsiteX5" fmla="*/ 23890 w 82764"/>
                  <a:gd name="connsiteY5" fmla="*/ 13032 h 39670"/>
                  <a:gd name="connsiteX6" fmla="*/ 23890 w 82764"/>
                  <a:gd name="connsiteY6" fmla="*/ 0 h 39670"/>
                  <a:gd name="connsiteX7" fmla="*/ 0 w 82764"/>
                  <a:gd name="connsiteY7" fmla="*/ 19834 h 39670"/>
                  <a:gd name="connsiteX8" fmla="*/ 23890 w 82764"/>
                  <a:gd name="connsiteY8" fmla="*/ 39671 h 39670"/>
                  <a:gd name="connsiteX9" fmla="*/ 23890 w 82764"/>
                  <a:gd name="connsiteY9" fmla="*/ 26638 h 39670"/>
                  <a:gd name="connsiteX10" fmla="*/ 33237 w 82764"/>
                  <a:gd name="connsiteY10" fmla="*/ 26638 h 39670"/>
                  <a:gd name="connsiteX11" fmla="*/ 49530 w 82764"/>
                  <a:gd name="connsiteY11" fmla="*/ 26638 h 39670"/>
                  <a:gd name="connsiteX12" fmla="*/ 58875 w 82764"/>
                  <a:gd name="connsiteY12" fmla="*/ 26638 h 39670"/>
                  <a:gd name="connsiteX13" fmla="*/ 58875 w 82764"/>
                  <a:gd name="connsiteY13" fmla="*/ 39671 h 39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64" h="39670">
                    <a:moveTo>
                      <a:pt x="82764" y="19834"/>
                    </a:moveTo>
                    <a:lnTo>
                      <a:pt x="58875" y="0"/>
                    </a:lnTo>
                    <a:lnTo>
                      <a:pt x="58875" y="13032"/>
                    </a:lnTo>
                    <a:lnTo>
                      <a:pt x="49528" y="13032"/>
                    </a:lnTo>
                    <a:lnTo>
                      <a:pt x="33237" y="13032"/>
                    </a:lnTo>
                    <a:lnTo>
                      <a:pt x="23890" y="13032"/>
                    </a:lnTo>
                    <a:lnTo>
                      <a:pt x="23890" y="0"/>
                    </a:lnTo>
                    <a:lnTo>
                      <a:pt x="0" y="19834"/>
                    </a:lnTo>
                    <a:lnTo>
                      <a:pt x="23890" y="39671"/>
                    </a:lnTo>
                    <a:lnTo>
                      <a:pt x="23890" y="26638"/>
                    </a:lnTo>
                    <a:lnTo>
                      <a:pt x="33237" y="26638"/>
                    </a:lnTo>
                    <a:lnTo>
                      <a:pt x="49530" y="26638"/>
                    </a:lnTo>
                    <a:lnTo>
                      <a:pt x="58875" y="26638"/>
                    </a:lnTo>
                    <a:lnTo>
                      <a:pt x="58875" y="39671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4" name="Graphic 114">
                <a:extLst>
                  <a:ext uri="{FF2B5EF4-FFF2-40B4-BE49-F238E27FC236}">
                    <a16:creationId xmlns:a16="http://schemas.microsoft.com/office/drawing/2014/main" id="{19988AB7-40D5-4B79-A65C-CEE38AB5D3D7}"/>
                  </a:ext>
                </a:extLst>
              </p:cNvPr>
              <p:cNvSpPr/>
              <p:nvPr/>
            </p:nvSpPr>
            <p:spPr>
              <a:xfrm>
                <a:off x="6073227" y="2502527"/>
                <a:ext cx="73769" cy="70427"/>
              </a:xfrm>
              <a:custGeom>
                <a:avLst/>
                <a:gdLst>
                  <a:gd name="connsiteX0" fmla="*/ 0 w 73769"/>
                  <a:gd name="connsiteY0" fmla="*/ 23137 h 70427"/>
                  <a:gd name="connsiteX1" fmla="*/ 0 w 73769"/>
                  <a:gd name="connsiteY1" fmla="*/ 47291 h 70427"/>
                  <a:gd name="connsiteX2" fmla="*/ 0 w 73769"/>
                  <a:gd name="connsiteY2" fmla="*/ 70428 h 70427"/>
                  <a:gd name="connsiteX3" fmla="*/ 73769 w 73769"/>
                  <a:gd name="connsiteY3" fmla="*/ 35215 h 70427"/>
                  <a:gd name="connsiteX4" fmla="*/ 0 w 73769"/>
                  <a:gd name="connsiteY4" fmla="*/ 0 h 70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69" h="70427">
                    <a:moveTo>
                      <a:pt x="0" y="23137"/>
                    </a:moveTo>
                    <a:lnTo>
                      <a:pt x="0" y="47291"/>
                    </a:lnTo>
                    <a:lnTo>
                      <a:pt x="0" y="70428"/>
                    </a:lnTo>
                    <a:lnTo>
                      <a:pt x="73769" y="352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Graphic 114">
                <a:extLst>
                  <a:ext uri="{FF2B5EF4-FFF2-40B4-BE49-F238E27FC236}">
                    <a16:creationId xmlns:a16="http://schemas.microsoft.com/office/drawing/2014/main" id="{0E53AC18-7E78-46C2-A744-699E7550DA82}"/>
                  </a:ext>
                </a:extLst>
              </p:cNvPr>
              <p:cNvSpPr/>
              <p:nvPr/>
            </p:nvSpPr>
            <p:spPr>
              <a:xfrm>
                <a:off x="5977759" y="2517288"/>
                <a:ext cx="82764" cy="39670"/>
              </a:xfrm>
              <a:custGeom>
                <a:avLst/>
                <a:gdLst>
                  <a:gd name="connsiteX0" fmla="*/ 0 w 82764"/>
                  <a:gd name="connsiteY0" fmla="*/ 19834 h 39670"/>
                  <a:gd name="connsiteX1" fmla="*/ 23889 w 82764"/>
                  <a:gd name="connsiteY1" fmla="*/ 39671 h 39670"/>
                  <a:gd name="connsiteX2" fmla="*/ 23889 w 82764"/>
                  <a:gd name="connsiteY2" fmla="*/ 26638 h 39670"/>
                  <a:gd name="connsiteX3" fmla="*/ 33237 w 82764"/>
                  <a:gd name="connsiteY3" fmla="*/ 26638 h 39670"/>
                  <a:gd name="connsiteX4" fmla="*/ 49528 w 82764"/>
                  <a:gd name="connsiteY4" fmla="*/ 26638 h 39670"/>
                  <a:gd name="connsiteX5" fmla="*/ 58875 w 82764"/>
                  <a:gd name="connsiteY5" fmla="*/ 26638 h 39670"/>
                  <a:gd name="connsiteX6" fmla="*/ 58875 w 82764"/>
                  <a:gd name="connsiteY6" fmla="*/ 39671 h 39670"/>
                  <a:gd name="connsiteX7" fmla="*/ 82764 w 82764"/>
                  <a:gd name="connsiteY7" fmla="*/ 19834 h 39670"/>
                  <a:gd name="connsiteX8" fmla="*/ 58875 w 82764"/>
                  <a:gd name="connsiteY8" fmla="*/ 0 h 39670"/>
                  <a:gd name="connsiteX9" fmla="*/ 58875 w 82764"/>
                  <a:gd name="connsiteY9" fmla="*/ 13032 h 39670"/>
                  <a:gd name="connsiteX10" fmla="*/ 49528 w 82764"/>
                  <a:gd name="connsiteY10" fmla="*/ 13032 h 39670"/>
                  <a:gd name="connsiteX11" fmla="*/ 33237 w 82764"/>
                  <a:gd name="connsiteY11" fmla="*/ 13032 h 39670"/>
                  <a:gd name="connsiteX12" fmla="*/ 23889 w 82764"/>
                  <a:gd name="connsiteY12" fmla="*/ 13032 h 39670"/>
                  <a:gd name="connsiteX13" fmla="*/ 23889 w 82764"/>
                  <a:gd name="connsiteY13" fmla="*/ 0 h 39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64" h="39670">
                    <a:moveTo>
                      <a:pt x="0" y="19834"/>
                    </a:moveTo>
                    <a:lnTo>
                      <a:pt x="23889" y="39671"/>
                    </a:lnTo>
                    <a:lnTo>
                      <a:pt x="23889" y="26638"/>
                    </a:lnTo>
                    <a:lnTo>
                      <a:pt x="33237" y="26638"/>
                    </a:lnTo>
                    <a:lnTo>
                      <a:pt x="49528" y="26638"/>
                    </a:lnTo>
                    <a:lnTo>
                      <a:pt x="58875" y="26638"/>
                    </a:lnTo>
                    <a:lnTo>
                      <a:pt x="58875" y="39671"/>
                    </a:lnTo>
                    <a:lnTo>
                      <a:pt x="82764" y="19834"/>
                    </a:lnTo>
                    <a:lnTo>
                      <a:pt x="58875" y="0"/>
                    </a:lnTo>
                    <a:lnTo>
                      <a:pt x="58875" y="13032"/>
                    </a:lnTo>
                    <a:lnTo>
                      <a:pt x="49528" y="13032"/>
                    </a:lnTo>
                    <a:lnTo>
                      <a:pt x="33237" y="13032"/>
                    </a:lnTo>
                    <a:lnTo>
                      <a:pt x="23889" y="13032"/>
                    </a:lnTo>
                    <a:lnTo>
                      <a:pt x="238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Graphic 114">
                <a:extLst>
                  <a:ext uri="{FF2B5EF4-FFF2-40B4-BE49-F238E27FC236}">
                    <a16:creationId xmlns:a16="http://schemas.microsoft.com/office/drawing/2014/main" id="{D11B39CB-C3B6-4974-A031-18766682413B}"/>
                  </a:ext>
                </a:extLst>
              </p:cNvPr>
              <p:cNvSpPr/>
              <p:nvPr/>
            </p:nvSpPr>
            <p:spPr>
              <a:xfrm>
                <a:off x="5986445" y="2451951"/>
                <a:ext cx="74872" cy="50796"/>
              </a:xfrm>
              <a:custGeom>
                <a:avLst/>
                <a:gdLst>
                  <a:gd name="connsiteX0" fmla="*/ 56161 w 74872"/>
                  <a:gd name="connsiteY0" fmla="*/ 26697 h 50796"/>
                  <a:gd name="connsiteX1" fmla="*/ 47705 w 74872"/>
                  <a:gd name="connsiteY1" fmla="*/ 22714 h 50796"/>
                  <a:gd name="connsiteX2" fmla="*/ 47705 w 74872"/>
                  <a:gd name="connsiteY2" fmla="*/ 22714 h 50796"/>
                  <a:gd name="connsiteX3" fmla="*/ 24509 w 74872"/>
                  <a:gd name="connsiteY3" fmla="*/ 11789 h 50796"/>
                  <a:gd name="connsiteX4" fmla="*/ 30063 w 74872"/>
                  <a:gd name="connsiteY4" fmla="*/ 0 h 50796"/>
                  <a:gd name="connsiteX5" fmla="*/ 0 w 74872"/>
                  <a:gd name="connsiteY5" fmla="*/ 7765 h 50796"/>
                  <a:gd name="connsiteX6" fmla="*/ 13157 w 74872"/>
                  <a:gd name="connsiteY6" fmla="*/ 35889 h 50796"/>
                  <a:gd name="connsiteX7" fmla="*/ 18712 w 74872"/>
                  <a:gd name="connsiteY7" fmla="*/ 24100 h 50796"/>
                  <a:gd name="connsiteX8" fmla="*/ 41907 w 74872"/>
                  <a:gd name="connsiteY8" fmla="*/ 35025 h 50796"/>
                  <a:gd name="connsiteX9" fmla="*/ 41907 w 74872"/>
                  <a:gd name="connsiteY9" fmla="*/ 35025 h 50796"/>
                  <a:gd name="connsiteX10" fmla="*/ 50361 w 74872"/>
                  <a:gd name="connsiteY10" fmla="*/ 39008 h 50796"/>
                  <a:gd name="connsiteX11" fmla="*/ 44809 w 74872"/>
                  <a:gd name="connsiteY11" fmla="*/ 50797 h 50796"/>
                  <a:gd name="connsiteX12" fmla="*/ 74872 w 74872"/>
                  <a:gd name="connsiteY12" fmla="*/ 43032 h 50796"/>
                  <a:gd name="connsiteX13" fmla="*/ 61713 w 74872"/>
                  <a:gd name="connsiteY13" fmla="*/ 14908 h 50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872" h="50796">
                    <a:moveTo>
                      <a:pt x="56161" y="26697"/>
                    </a:moveTo>
                    <a:lnTo>
                      <a:pt x="47705" y="22714"/>
                    </a:lnTo>
                    <a:lnTo>
                      <a:pt x="47705" y="22714"/>
                    </a:lnTo>
                    <a:lnTo>
                      <a:pt x="24509" y="11789"/>
                    </a:lnTo>
                    <a:lnTo>
                      <a:pt x="30063" y="0"/>
                    </a:lnTo>
                    <a:lnTo>
                      <a:pt x="0" y="7765"/>
                    </a:lnTo>
                    <a:lnTo>
                      <a:pt x="13157" y="35889"/>
                    </a:lnTo>
                    <a:lnTo>
                      <a:pt x="18712" y="24100"/>
                    </a:lnTo>
                    <a:lnTo>
                      <a:pt x="41907" y="35025"/>
                    </a:lnTo>
                    <a:lnTo>
                      <a:pt x="41907" y="35025"/>
                    </a:lnTo>
                    <a:lnTo>
                      <a:pt x="50361" y="39008"/>
                    </a:lnTo>
                    <a:lnTo>
                      <a:pt x="44809" y="50797"/>
                    </a:lnTo>
                    <a:lnTo>
                      <a:pt x="74872" y="43032"/>
                    </a:lnTo>
                    <a:lnTo>
                      <a:pt x="61713" y="14908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Graphic 114">
                <a:extLst>
                  <a:ext uri="{FF2B5EF4-FFF2-40B4-BE49-F238E27FC236}">
                    <a16:creationId xmlns:a16="http://schemas.microsoft.com/office/drawing/2014/main" id="{AD0A1A03-8BCD-4A8E-81D6-31465937181C}"/>
                  </a:ext>
                </a:extLst>
              </p:cNvPr>
              <p:cNvSpPr/>
              <p:nvPr/>
            </p:nvSpPr>
            <p:spPr>
              <a:xfrm>
                <a:off x="5986445" y="2571193"/>
                <a:ext cx="74872" cy="50799"/>
              </a:xfrm>
              <a:custGeom>
                <a:avLst/>
                <a:gdLst>
                  <a:gd name="connsiteX0" fmla="*/ 50361 w 74872"/>
                  <a:gd name="connsiteY0" fmla="*/ 11792 h 50799"/>
                  <a:gd name="connsiteX1" fmla="*/ 41907 w 74872"/>
                  <a:gd name="connsiteY1" fmla="*/ 15775 h 50799"/>
                  <a:gd name="connsiteX2" fmla="*/ 41907 w 74872"/>
                  <a:gd name="connsiteY2" fmla="*/ 15775 h 50799"/>
                  <a:gd name="connsiteX3" fmla="*/ 18712 w 74872"/>
                  <a:gd name="connsiteY3" fmla="*/ 26700 h 50799"/>
                  <a:gd name="connsiteX4" fmla="*/ 13157 w 74872"/>
                  <a:gd name="connsiteY4" fmla="*/ 14910 h 50799"/>
                  <a:gd name="connsiteX5" fmla="*/ 0 w 74872"/>
                  <a:gd name="connsiteY5" fmla="*/ 43034 h 50799"/>
                  <a:gd name="connsiteX6" fmla="*/ 30063 w 74872"/>
                  <a:gd name="connsiteY6" fmla="*/ 50799 h 50799"/>
                  <a:gd name="connsiteX7" fmla="*/ 24509 w 74872"/>
                  <a:gd name="connsiteY7" fmla="*/ 39010 h 50799"/>
                  <a:gd name="connsiteX8" fmla="*/ 32965 w 74872"/>
                  <a:gd name="connsiteY8" fmla="*/ 35027 h 50799"/>
                  <a:gd name="connsiteX9" fmla="*/ 32965 w 74872"/>
                  <a:gd name="connsiteY9" fmla="*/ 35027 h 50799"/>
                  <a:gd name="connsiteX10" fmla="*/ 56161 w 74872"/>
                  <a:gd name="connsiteY10" fmla="*/ 24100 h 50799"/>
                  <a:gd name="connsiteX11" fmla="*/ 61713 w 74872"/>
                  <a:gd name="connsiteY11" fmla="*/ 35891 h 50799"/>
                  <a:gd name="connsiteX12" fmla="*/ 74872 w 74872"/>
                  <a:gd name="connsiteY12" fmla="*/ 7767 h 50799"/>
                  <a:gd name="connsiteX13" fmla="*/ 44809 w 74872"/>
                  <a:gd name="connsiteY13" fmla="*/ 0 h 50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872" h="50799">
                    <a:moveTo>
                      <a:pt x="50361" y="11792"/>
                    </a:moveTo>
                    <a:lnTo>
                      <a:pt x="41907" y="15775"/>
                    </a:lnTo>
                    <a:lnTo>
                      <a:pt x="41907" y="15775"/>
                    </a:lnTo>
                    <a:lnTo>
                      <a:pt x="18712" y="26700"/>
                    </a:lnTo>
                    <a:lnTo>
                      <a:pt x="13157" y="14910"/>
                    </a:lnTo>
                    <a:lnTo>
                      <a:pt x="0" y="43034"/>
                    </a:lnTo>
                    <a:lnTo>
                      <a:pt x="30063" y="50799"/>
                    </a:lnTo>
                    <a:lnTo>
                      <a:pt x="24509" y="39010"/>
                    </a:lnTo>
                    <a:lnTo>
                      <a:pt x="32965" y="35027"/>
                    </a:lnTo>
                    <a:lnTo>
                      <a:pt x="32965" y="35027"/>
                    </a:lnTo>
                    <a:lnTo>
                      <a:pt x="56161" y="24100"/>
                    </a:lnTo>
                    <a:lnTo>
                      <a:pt x="61713" y="35891"/>
                    </a:lnTo>
                    <a:lnTo>
                      <a:pt x="74872" y="7767"/>
                    </a:lnTo>
                    <a:lnTo>
                      <a:pt x="4480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68" name="Group 267">
            <a:extLst>
              <a:ext uri="{FF2B5EF4-FFF2-40B4-BE49-F238E27FC236}">
                <a16:creationId xmlns:a16="http://schemas.microsoft.com/office/drawing/2014/main" id="{FC0C567B-B1D2-4B47-B6E3-6071E0DD3B5F}"/>
              </a:ext>
            </a:extLst>
          </p:cNvPr>
          <p:cNvGrpSpPr/>
          <p:nvPr/>
        </p:nvGrpSpPr>
        <p:grpSpPr>
          <a:xfrm>
            <a:off x="3949202" y="3151419"/>
            <a:ext cx="351391" cy="304312"/>
            <a:chOff x="3949202" y="3151419"/>
            <a:chExt cx="351391" cy="304312"/>
          </a:xfrm>
        </p:grpSpPr>
        <p:grpSp>
          <p:nvGrpSpPr>
            <p:cNvPr id="269" name="Graphic 119">
              <a:extLst>
                <a:ext uri="{FF2B5EF4-FFF2-40B4-BE49-F238E27FC236}">
                  <a16:creationId xmlns:a16="http://schemas.microsoft.com/office/drawing/2014/main" id="{F619800F-0F1B-49ED-8F84-5B46498D555A}"/>
                </a:ext>
              </a:extLst>
            </p:cNvPr>
            <p:cNvGrpSpPr/>
            <p:nvPr/>
          </p:nvGrpSpPr>
          <p:grpSpPr>
            <a:xfrm>
              <a:off x="3949202" y="3151419"/>
              <a:ext cx="351391" cy="304312"/>
              <a:chOff x="3949202" y="3151419"/>
              <a:chExt cx="351391" cy="304312"/>
            </a:xfrm>
          </p:grpSpPr>
          <p:sp>
            <p:nvSpPr>
              <p:cNvPr id="271" name="Graphic 119">
                <a:extLst>
                  <a:ext uri="{FF2B5EF4-FFF2-40B4-BE49-F238E27FC236}">
                    <a16:creationId xmlns:a16="http://schemas.microsoft.com/office/drawing/2014/main" id="{7F43B982-5D24-4F9C-918E-2AE700C655B3}"/>
                  </a:ext>
                </a:extLst>
              </p:cNvPr>
              <p:cNvSpPr/>
              <p:nvPr/>
            </p:nvSpPr>
            <p:spPr>
              <a:xfrm>
                <a:off x="3958761" y="3159701"/>
                <a:ext cx="332270" cy="287752"/>
              </a:xfrm>
              <a:custGeom>
                <a:avLst/>
                <a:gdLst>
                  <a:gd name="connsiteX0" fmla="*/ 249203 w 332270"/>
                  <a:gd name="connsiteY0" fmla="*/ 287753 h 287752"/>
                  <a:gd name="connsiteX1" fmla="*/ 332271 w 332270"/>
                  <a:gd name="connsiteY1" fmla="*/ 143875 h 287752"/>
                  <a:gd name="connsiteX2" fmla="*/ 249203 w 332270"/>
                  <a:gd name="connsiteY2" fmla="*/ 0 h 287752"/>
                  <a:gd name="connsiteX3" fmla="*/ 83068 w 332270"/>
                  <a:gd name="connsiteY3" fmla="*/ 0 h 287752"/>
                  <a:gd name="connsiteX4" fmla="*/ 0 w 332270"/>
                  <a:gd name="connsiteY4" fmla="*/ 143875 h 287752"/>
                  <a:gd name="connsiteX5" fmla="*/ 83068 w 332270"/>
                  <a:gd name="connsiteY5" fmla="*/ 287753 h 28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0" h="287752">
                    <a:moveTo>
                      <a:pt x="249203" y="287753"/>
                    </a:moveTo>
                    <a:lnTo>
                      <a:pt x="332271" y="143875"/>
                    </a:lnTo>
                    <a:lnTo>
                      <a:pt x="249203" y="0"/>
                    </a:lnTo>
                    <a:lnTo>
                      <a:pt x="83068" y="0"/>
                    </a:lnTo>
                    <a:lnTo>
                      <a:pt x="0" y="143875"/>
                    </a:lnTo>
                    <a:lnTo>
                      <a:pt x="83068" y="28775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2" name="Graphic 119">
                <a:extLst>
                  <a:ext uri="{FF2B5EF4-FFF2-40B4-BE49-F238E27FC236}">
                    <a16:creationId xmlns:a16="http://schemas.microsoft.com/office/drawing/2014/main" id="{50A0612F-01F6-4227-A293-CBA58AC959DC}"/>
                  </a:ext>
                </a:extLst>
              </p:cNvPr>
              <p:cNvSpPr/>
              <p:nvPr/>
            </p:nvSpPr>
            <p:spPr>
              <a:xfrm>
                <a:off x="3949202" y="3151419"/>
                <a:ext cx="351391" cy="304312"/>
              </a:xfrm>
              <a:custGeom>
                <a:avLst/>
                <a:gdLst>
                  <a:gd name="connsiteX0" fmla="*/ 263542 w 351391"/>
                  <a:gd name="connsiteY0" fmla="*/ 304313 h 304312"/>
                  <a:gd name="connsiteX1" fmla="*/ 87848 w 351391"/>
                  <a:gd name="connsiteY1" fmla="*/ 304313 h 304312"/>
                  <a:gd name="connsiteX2" fmla="*/ 0 w 351391"/>
                  <a:gd name="connsiteY2" fmla="*/ 152156 h 304312"/>
                  <a:gd name="connsiteX3" fmla="*/ 87848 w 351391"/>
                  <a:gd name="connsiteY3" fmla="*/ 0 h 304312"/>
                  <a:gd name="connsiteX4" fmla="*/ 263544 w 351391"/>
                  <a:gd name="connsiteY4" fmla="*/ 0 h 304312"/>
                  <a:gd name="connsiteX5" fmla="*/ 351392 w 351391"/>
                  <a:gd name="connsiteY5" fmla="*/ 152156 h 304312"/>
                  <a:gd name="connsiteX6" fmla="*/ 263542 w 351391"/>
                  <a:gd name="connsiteY6" fmla="*/ 304313 h 304312"/>
                  <a:gd name="connsiteX7" fmla="*/ 97407 w 351391"/>
                  <a:gd name="connsiteY7" fmla="*/ 287755 h 304312"/>
                  <a:gd name="connsiteX8" fmla="*/ 253982 w 351391"/>
                  <a:gd name="connsiteY8" fmla="*/ 287755 h 304312"/>
                  <a:gd name="connsiteX9" fmla="*/ 332269 w 351391"/>
                  <a:gd name="connsiteY9" fmla="*/ 152159 h 304312"/>
                  <a:gd name="connsiteX10" fmla="*/ 253982 w 351391"/>
                  <a:gd name="connsiteY10" fmla="*/ 16562 h 304312"/>
                  <a:gd name="connsiteX11" fmla="*/ 97407 w 351391"/>
                  <a:gd name="connsiteY11" fmla="*/ 16562 h 304312"/>
                  <a:gd name="connsiteX12" fmla="*/ 19121 w 351391"/>
                  <a:gd name="connsiteY12" fmla="*/ 152156 h 304312"/>
                  <a:gd name="connsiteX13" fmla="*/ 97407 w 351391"/>
                  <a:gd name="connsiteY13" fmla="*/ 287755 h 30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1" h="304312">
                    <a:moveTo>
                      <a:pt x="263542" y="304313"/>
                    </a:moveTo>
                    <a:lnTo>
                      <a:pt x="87848" y="304313"/>
                    </a:lnTo>
                    <a:lnTo>
                      <a:pt x="0" y="152156"/>
                    </a:lnTo>
                    <a:lnTo>
                      <a:pt x="87848" y="0"/>
                    </a:lnTo>
                    <a:lnTo>
                      <a:pt x="263544" y="0"/>
                    </a:lnTo>
                    <a:lnTo>
                      <a:pt x="351392" y="152156"/>
                    </a:lnTo>
                    <a:lnTo>
                      <a:pt x="263542" y="304313"/>
                    </a:lnTo>
                    <a:close/>
                    <a:moveTo>
                      <a:pt x="97407" y="287755"/>
                    </a:moveTo>
                    <a:lnTo>
                      <a:pt x="253982" y="287755"/>
                    </a:lnTo>
                    <a:lnTo>
                      <a:pt x="332269" y="152159"/>
                    </a:lnTo>
                    <a:lnTo>
                      <a:pt x="253982" y="16562"/>
                    </a:lnTo>
                    <a:lnTo>
                      <a:pt x="97407" y="16562"/>
                    </a:lnTo>
                    <a:lnTo>
                      <a:pt x="19121" y="152156"/>
                    </a:lnTo>
                    <a:lnTo>
                      <a:pt x="97407" y="287755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70" name="Graphic 119">
              <a:extLst>
                <a:ext uri="{FF2B5EF4-FFF2-40B4-BE49-F238E27FC236}">
                  <a16:creationId xmlns:a16="http://schemas.microsoft.com/office/drawing/2014/main" id="{293C0764-E9AB-4A0A-A178-402C79C4CE9A}"/>
                </a:ext>
              </a:extLst>
            </p:cNvPr>
            <p:cNvSpPr/>
            <p:nvPr/>
          </p:nvSpPr>
          <p:spPr>
            <a:xfrm>
              <a:off x="4039276" y="3214426"/>
              <a:ext cx="170640" cy="176527"/>
            </a:xfrm>
            <a:custGeom>
              <a:avLst/>
              <a:gdLst>
                <a:gd name="connsiteX0" fmla="*/ 85320 w 170640"/>
                <a:gd name="connsiteY0" fmla="*/ 0 h 176527"/>
                <a:gd name="connsiteX1" fmla="*/ 0 w 170640"/>
                <a:gd name="connsiteY1" fmla="*/ 28407 h 176527"/>
                <a:gd name="connsiteX2" fmla="*/ 0 w 170640"/>
                <a:gd name="connsiteY2" fmla="*/ 148121 h 176527"/>
                <a:gd name="connsiteX3" fmla="*/ 85320 w 170640"/>
                <a:gd name="connsiteY3" fmla="*/ 176527 h 176527"/>
                <a:gd name="connsiteX4" fmla="*/ 170641 w 170640"/>
                <a:gd name="connsiteY4" fmla="*/ 148121 h 176527"/>
                <a:gd name="connsiteX5" fmla="*/ 170641 w 170640"/>
                <a:gd name="connsiteY5" fmla="*/ 28407 h 176527"/>
                <a:gd name="connsiteX6" fmla="*/ 85320 w 170640"/>
                <a:gd name="connsiteY6" fmla="*/ 0 h 176527"/>
                <a:gd name="connsiteX7" fmla="*/ 85320 w 170640"/>
                <a:gd name="connsiteY7" fmla="*/ 11273 h 176527"/>
                <a:gd name="connsiteX8" fmla="*/ 158521 w 170640"/>
                <a:gd name="connsiteY8" fmla="*/ 28407 h 176527"/>
                <a:gd name="connsiteX9" fmla="*/ 85320 w 170640"/>
                <a:gd name="connsiteY9" fmla="*/ 45540 h 176527"/>
                <a:gd name="connsiteX10" fmla="*/ 12120 w 170640"/>
                <a:gd name="connsiteY10" fmla="*/ 28407 h 176527"/>
                <a:gd name="connsiteX11" fmla="*/ 85320 w 170640"/>
                <a:gd name="connsiteY11" fmla="*/ 11273 h 176527"/>
                <a:gd name="connsiteX12" fmla="*/ 85320 w 170640"/>
                <a:gd name="connsiteY12" fmla="*/ 165257 h 176527"/>
                <a:gd name="connsiteX13" fmla="*/ 12120 w 170640"/>
                <a:gd name="connsiteY13" fmla="*/ 148123 h 176527"/>
                <a:gd name="connsiteX14" fmla="*/ 12120 w 170640"/>
                <a:gd name="connsiteY14" fmla="*/ 123700 h 176527"/>
                <a:gd name="connsiteX15" fmla="*/ 85320 w 170640"/>
                <a:gd name="connsiteY15" fmla="*/ 136767 h 176527"/>
                <a:gd name="connsiteX16" fmla="*/ 158521 w 170640"/>
                <a:gd name="connsiteY16" fmla="*/ 123700 h 176527"/>
                <a:gd name="connsiteX17" fmla="*/ 158521 w 170640"/>
                <a:gd name="connsiteY17" fmla="*/ 148123 h 176527"/>
                <a:gd name="connsiteX18" fmla="*/ 85320 w 170640"/>
                <a:gd name="connsiteY18" fmla="*/ 165257 h 176527"/>
                <a:gd name="connsiteX19" fmla="*/ 85320 w 170640"/>
                <a:gd name="connsiteY19" fmla="*/ 125492 h 176527"/>
                <a:gd name="connsiteX20" fmla="*/ 12120 w 170640"/>
                <a:gd name="connsiteY20" fmla="*/ 108358 h 176527"/>
                <a:gd name="connsiteX21" fmla="*/ 12120 w 170640"/>
                <a:gd name="connsiteY21" fmla="*/ 83812 h 176527"/>
                <a:gd name="connsiteX22" fmla="*/ 85320 w 170640"/>
                <a:gd name="connsiteY22" fmla="*/ 96880 h 176527"/>
                <a:gd name="connsiteX23" fmla="*/ 158521 w 170640"/>
                <a:gd name="connsiteY23" fmla="*/ 83812 h 176527"/>
                <a:gd name="connsiteX24" fmla="*/ 158521 w 170640"/>
                <a:gd name="connsiteY24" fmla="*/ 108358 h 176527"/>
                <a:gd name="connsiteX25" fmla="*/ 85320 w 170640"/>
                <a:gd name="connsiteY25" fmla="*/ 125492 h 176527"/>
                <a:gd name="connsiteX26" fmla="*/ 85320 w 170640"/>
                <a:gd name="connsiteY26" fmla="*/ 85607 h 176527"/>
                <a:gd name="connsiteX27" fmla="*/ 12120 w 170640"/>
                <a:gd name="connsiteY27" fmla="*/ 68473 h 176527"/>
                <a:gd name="connsiteX28" fmla="*/ 12120 w 170640"/>
                <a:gd name="connsiteY28" fmla="*/ 43702 h 176527"/>
                <a:gd name="connsiteX29" fmla="*/ 85320 w 170640"/>
                <a:gd name="connsiteY29" fmla="*/ 56813 h 176527"/>
                <a:gd name="connsiteX30" fmla="*/ 158521 w 170640"/>
                <a:gd name="connsiteY30" fmla="*/ 43702 h 176527"/>
                <a:gd name="connsiteX31" fmla="*/ 158521 w 170640"/>
                <a:gd name="connsiteY31" fmla="*/ 68473 h 176527"/>
                <a:gd name="connsiteX32" fmla="*/ 85320 w 170640"/>
                <a:gd name="connsiteY32" fmla="*/ 85607 h 176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70640" h="176527">
                  <a:moveTo>
                    <a:pt x="85320" y="0"/>
                  </a:moveTo>
                  <a:cubicBezTo>
                    <a:pt x="42921" y="0"/>
                    <a:pt x="0" y="9758"/>
                    <a:pt x="0" y="28407"/>
                  </a:cubicBezTo>
                  <a:lnTo>
                    <a:pt x="0" y="148121"/>
                  </a:lnTo>
                  <a:cubicBezTo>
                    <a:pt x="0" y="166769"/>
                    <a:pt x="42921" y="176527"/>
                    <a:pt x="85320" y="176527"/>
                  </a:cubicBezTo>
                  <a:cubicBezTo>
                    <a:pt x="127720" y="176527"/>
                    <a:pt x="170641" y="166769"/>
                    <a:pt x="170641" y="148121"/>
                  </a:cubicBezTo>
                  <a:lnTo>
                    <a:pt x="170641" y="28407"/>
                  </a:lnTo>
                  <a:cubicBezTo>
                    <a:pt x="170641" y="9758"/>
                    <a:pt x="127720" y="0"/>
                    <a:pt x="85320" y="0"/>
                  </a:cubicBezTo>
                  <a:close/>
                  <a:moveTo>
                    <a:pt x="85320" y="11273"/>
                  </a:moveTo>
                  <a:cubicBezTo>
                    <a:pt x="130729" y="11273"/>
                    <a:pt x="158521" y="22368"/>
                    <a:pt x="158521" y="28407"/>
                  </a:cubicBezTo>
                  <a:cubicBezTo>
                    <a:pt x="158521" y="34224"/>
                    <a:pt x="132686" y="45540"/>
                    <a:pt x="85320" y="45540"/>
                  </a:cubicBezTo>
                  <a:cubicBezTo>
                    <a:pt x="37955" y="45540"/>
                    <a:pt x="12120" y="34224"/>
                    <a:pt x="12120" y="28407"/>
                  </a:cubicBezTo>
                  <a:cubicBezTo>
                    <a:pt x="12120" y="22368"/>
                    <a:pt x="39911" y="11273"/>
                    <a:pt x="85320" y="11273"/>
                  </a:cubicBezTo>
                  <a:close/>
                  <a:moveTo>
                    <a:pt x="85320" y="165257"/>
                  </a:moveTo>
                  <a:cubicBezTo>
                    <a:pt x="37957" y="165257"/>
                    <a:pt x="12120" y="153940"/>
                    <a:pt x="12120" y="148123"/>
                  </a:cubicBezTo>
                  <a:lnTo>
                    <a:pt x="12120" y="123700"/>
                  </a:lnTo>
                  <a:cubicBezTo>
                    <a:pt x="27855" y="132322"/>
                    <a:pt x="56706" y="136767"/>
                    <a:pt x="85320" y="136767"/>
                  </a:cubicBezTo>
                  <a:cubicBezTo>
                    <a:pt x="113935" y="136767"/>
                    <a:pt x="142785" y="132322"/>
                    <a:pt x="158521" y="123700"/>
                  </a:cubicBezTo>
                  <a:lnTo>
                    <a:pt x="158521" y="148123"/>
                  </a:lnTo>
                  <a:cubicBezTo>
                    <a:pt x="158521" y="153940"/>
                    <a:pt x="132686" y="165257"/>
                    <a:pt x="85320" y="165257"/>
                  </a:cubicBezTo>
                  <a:close/>
                  <a:moveTo>
                    <a:pt x="85320" y="125492"/>
                  </a:moveTo>
                  <a:cubicBezTo>
                    <a:pt x="37957" y="125492"/>
                    <a:pt x="12120" y="114175"/>
                    <a:pt x="12120" y="108358"/>
                  </a:cubicBezTo>
                  <a:lnTo>
                    <a:pt x="12120" y="83812"/>
                  </a:lnTo>
                  <a:cubicBezTo>
                    <a:pt x="27855" y="92435"/>
                    <a:pt x="56706" y="96880"/>
                    <a:pt x="85320" y="96880"/>
                  </a:cubicBezTo>
                  <a:cubicBezTo>
                    <a:pt x="113935" y="96880"/>
                    <a:pt x="142785" y="92435"/>
                    <a:pt x="158521" y="83812"/>
                  </a:cubicBezTo>
                  <a:lnTo>
                    <a:pt x="158521" y="108358"/>
                  </a:lnTo>
                  <a:cubicBezTo>
                    <a:pt x="158521" y="114175"/>
                    <a:pt x="132686" y="125492"/>
                    <a:pt x="85320" y="125492"/>
                  </a:cubicBezTo>
                  <a:close/>
                  <a:moveTo>
                    <a:pt x="85320" y="85607"/>
                  </a:moveTo>
                  <a:cubicBezTo>
                    <a:pt x="37957" y="85607"/>
                    <a:pt x="12120" y="74290"/>
                    <a:pt x="12120" y="68473"/>
                  </a:cubicBezTo>
                  <a:lnTo>
                    <a:pt x="12120" y="43702"/>
                  </a:lnTo>
                  <a:cubicBezTo>
                    <a:pt x="27844" y="52342"/>
                    <a:pt x="56675" y="56813"/>
                    <a:pt x="85320" y="56813"/>
                  </a:cubicBezTo>
                  <a:cubicBezTo>
                    <a:pt x="113965" y="56813"/>
                    <a:pt x="142796" y="52342"/>
                    <a:pt x="158521" y="43702"/>
                  </a:cubicBezTo>
                  <a:lnTo>
                    <a:pt x="158521" y="68473"/>
                  </a:lnTo>
                  <a:cubicBezTo>
                    <a:pt x="158521" y="74290"/>
                    <a:pt x="132686" y="85607"/>
                    <a:pt x="85320" y="85607"/>
                  </a:cubicBezTo>
                  <a:close/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A53F14E4-7788-49DE-9A3A-0319F313980F}"/>
              </a:ext>
            </a:extLst>
          </p:cNvPr>
          <p:cNvGrpSpPr/>
          <p:nvPr/>
        </p:nvGrpSpPr>
        <p:grpSpPr>
          <a:xfrm>
            <a:off x="999377" y="3141617"/>
            <a:ext cx="351392" cy="304313"/>
            <a:chOff x="999377" y="3141617"/>
            <a:chExt cx="351392" cy="304313"/>
          </a:xfrm>
        </p:grpSpPr>
        <p:grpSp>
          <p:nvGrpSpPr>
            <p:cNvPr id="274" name="Graphic 116">
              <a:extLst>
                <a:ext uri="{FF2B5EF4-FFF2-40B4-BE49-F238E27FC236}">
                  <a16:creationId xmlns:a16="http://schemas.microsoft.com/office/drawing/2014/main" id="{C14BB51E-5E77-4E72-90DE-B2B556AC633B}"/>
                </a:ext>
              </a:extLst>
            </p:cNvPr>
            <p:cNvGrpSpPr/>
            <p:nvPr/>
          </p:nvGrpSpPr>
          <p:grpSpPr>
            <a:xfrm>
              <a:off x="999377" y="3141617"/>
              <a:ext cx="351392" cy="304313"/>
              <a:chOff x="999377" y="3141617"/>
              <a:chExt cx="351392" cy="304313"/>
            </a:xfrm>
          </p:grpSpPr>
          <p:sp>
            <p:nvSpPr>
              <p:cNvPr id="278" name="Graphic 116">
                <a:extLst>
                  <a:ext uri="{FF2B5EF4-FFF2-40B4-BE49-F238E27FC236}">
                    <a16:creationId xmlns:a16="http://schemas.microsoft.com/office/drawing/2014/main" id="{B8DF5BE9-0849-45ED-A81B-272D1C92D503}"/>
                  </a:ext>
                </a:extLst>
              </p:cNvPr>
              <p:cNvSpPr/>
              <p:nvPr/>
            </p:nvSpPr>
            <p:spPr>
              <a:xfrm>
                <a:off x="1008937" y="3149899"/>
                <a:ext cx="332271" cy="287753"/>
              </a:xfrm>
              <a:custGeom>
                <a:avLst/>
                <a:gdLst>
                  <a:gd name="connsiteX0" fmla="*/ 249203 w 332271"/>
                  <a:gd name="connsiteY0" fmla="*/ 287753 h 287753"/>
                  <a:gd name="connsiteX1" fmla="*/ 332272 w 332271"/>
                  <a:gd name="connsiteY1" fmla="*/ 143876 h 287753"/>
                  <a:gd name="connsiteX2" fmla="*/ 249203 w 332271"/>
                  <a:gd name="connsiteY2" fmla="*/ 0 h 287753"/>
                  <a:gd name="connsiteX3" fmla="*/ 83068 w 332271"/>
                  <a:gd name="connsiteY3" fmla="*/ 0 h 287753"/>
                  <a:gd name="connsiteX4" fmla="*/ 0 w 332271"/>
                  <a:gd name="connsiteY4" fmla="*/ 143876 h 287753"/>
                  <a:gd name="connsiteX5" fmla="*/ 83068 w 332271"/>
                  <a:gd name="connsiteY5" fmla="*/ 287753 h 2877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1" h="287753">
                    <a:moveTo>
                      <a:pt x="249203" y="287753"/>
                    </a:moveTo>
                    <a:lnTo>
                      <a:pt x="332272" y="143876"/>
                    </a:lnTo>
                    <a:lnTo>
                      <a:pt x="249203" y="0"/>
                    </a:lnTo>
                    <a:lnTo>
                      <a:pt x="83068" y="0"/>
                    </a:lnTo>
                    <a:lnTo>
                      <a:pt x="0" y="143876"/>
                    </a:lnTo>
                    <a:lnTo>
                      <a:pt x="83068" y="28775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9" name="Graphic 116">
                <a:extLst>
                  <a:ext uri="{FF2B5EF4-FFF2-40B4-BE49-F238E27FC236}">
                    <a16:creationId xmlns:a16="http://schemas.microsoft.com/office/drawing/2014/main" id="{CAAD1019-C089-428D-8F56-F4D86863C798}"/>
                  </a:ext>
                </a:extLst>
              </p:cNvPr>
              <p:cNvSpPr/>
              <p:nvPr/>
            </p:nvSpPr>
            <p:spPr>
              <a:xfrm>
                <a:off x="999377" y="3141617"/>
                <a:ext cx="351392" cy="304313"/>
              </a:xfrm>
              <a:custGeom>
                <a:avLst/>
                <a:gdLst>
                  <a:gd name="connsiteX0" fmla="*/ 263542 w 351392"/>
                  <a:gd name="connsiteY0" fmla="*/ 304313 h 304313"/>
                  <a:gd name="connsiteX1" fmla="*/ 87848 w 351392"/>
                  <a:gd name="connsiteY1" fmla="*/ 304313 h 304313"/>
                  <a:gd name="connsiteX2" fmla="*/ 0 w 351392"/>
                  <a:gd name="connsiteY2" fmla="*/ 152157 h 304313"/>
                  <a:gd name="connsiteX3" fmla="*/ 87848 w 351392"/>
                  <a:gd name="connsiteY3" fmla="*/ 0 h 304313"/>
                  <a:gd name="connsiteX4" fmla="*/ 263544 w 351392"/>
                  <a:gd name="connsiteY4" fmla="*/ 0 h 304313"/>
                  <a:gd name="connsiteX5" fmla="*/ 351392 w 351392"/>
                  <a:gd name="connsiteY5" fmla="*/ 152157 h 304313"/>
                  <a:gd name="connsiteX6" fmla="*/ 263542 w 351392"/>
                  <a:gd name="connsiteY6" fmla="*/ 304313 h 304313"/>
                  <a:gd name="connsiteX7" fmla="*/ 97407 w 351392"/>
                  <a:gd name="connsiteY7" fmla="*/ 287755 h 304313"/>
                  <a:gd name="connsiteX8" fmla="*/ 253983 w 351392"/>
                  <a:gd name="connsiteY8" fmla="*/ 287755 h 304313"/>
                  <a:gd name="connsiteX9" fmla="*/ 332269 w 351392"/>
                  <a:gd name="connsiteY9" fmla="*/ 152159 h 304313"/>
                  <a:gd name="connsiteX10" fmla="*/ 253983 w 351392"/>
                  <a:gd name="connsiteY10" fmla="*/ 16562 h 304313"/>
                  <a:gd name="connsiteX11" fmla="*/ 97407 w 351392"/>
                  <a:gd name="connsiteY11" fmla="*/ 16562 h 304313"/>
                  <a:gd name="connsiteX12" fmla="*/ 19121 w 351392"/>
                  <a:gd name="connsiteY12" fmla="*/ 152157 h 304313"/>
                  <a:gd name="connsiteX13" fmla="*/ 97407 w 351392"/>
                  <a:gd name="connsiteY13" fmla="*/ 287755 h 3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2" h="304313">
                    <a:moveTo>
                      <a:pt x="263542" y="304313"/>
                    </a:moveTo>
                    <a:lnTo>
                      <a:pt x="87848" y="304313"/>
                    </a:lnTo>
                    <a:lnTo>
                      <a:pt x="0" y="152157"/>
                    </a:lnTo>
                    <a:lnTo>
                      <a:pt x="87848" y="0"/>
                    </a:lnTo>
                    <a:lnTo>
                      <a:pt x="263544" y="0"/>
                    </a:lnTo>
                    <a:lnTo>
                      <a:pt x="351392" y="152157"/>
                    </a:lnTo>
                    <a:lnTo>
                      <a:pt x="263542" y="304313"/>
                    </a:lnTo>
                    <a:close/>
                    <a:moveTo>
                      <a:pt x="97407" y="287755"/>
                    </a:moveTo>
                    <a:lnTo>
                      <a:pt x="253983" y="287755"/>
                    </a:lnTo>
                    <a:lnTo>
                      <a:pt x="332269" y="152159"/>
                    </a:lnTo>
                    <a:lnTo>
                      <a:pt x="253983" y="16562"/>
                    </a:lnTo>
                    <a:lnTo>
                      <a:pt x="97407" y="16562"/>
                    </a:lnTo>
                    <a:lnTo>
                      <a:pt x="19121" y="152157"/>
                    </a:lnTo>
                    <a:lnTo>
                      <a:pt x="97407" y="287755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75" name="Graphic 116">
              <a:extLst>
                <a:ext uri="{FF2B5EF4-FFF2-40B4-BE49-F238E27FC236}">
                  <a16:creationId xmlns:a16="http://schemas.microsoft.com/office/drawing/2014/main" id="{6B523175-6AF0-41E6-936C-0B7CADF0D0A8}"/>
                </a:ext>
              </a:extLst>
            </p:cNvPr>
            <p:cNvGrpSpPr/>
            <p:nvPr/>
          </p:nvGrpSpPr>
          <p:grpSpPr>
            <a:xfrm>
              <a:off x="1105116" y="3174548"/>
              <a:ext cx="139761" cy="236954"/>
              <a:chOff x="1105116" y="3174548"/>
              <a:chExt cx="139761" cy="236954"/>
            </a:xfrm>
            <a:solidFill>
              <a:srgbClr val="9F53A0"/>
            </a:solidFill>
          </p:grpSpPr>
          <p:sp>
            <p:nvSpPr>
              <p:cNvPr id="276" name="Graphic 116">
                <a:extLst>
                  <a:ext uri="{FF2B5EF4-FFF2-40B4-BE49-F238E27FC236}">
                    <a16:creationId xmlns:a16="http://schemas.microsoft.com/office/drawing/2014/main" id="{D6796D49-9DCD-4FD6-9B33-3FB9D8A9FFF4}"/>
                  </a:ext>
                </a:extLst>
              </p:cNvPr>
              <p:cNvSpPr/>
              <p:nvPr/>
            </p:nvSpPr>
            <p:spPr>
              <a:xfrm>
                <a:off x="1105116" y="3174548"/>
                <a:ext cx="139761" cy="236954"/>
              </a:xfrm>
              <a:custGeom>
                <a:avLst/>
                <a:gdLst>
                  <a:gd name="connsiteX0" fmla="*/ 123527 w 139761"/>
                  <a:gd name="connsiteY0" fmla="*/ 0 h 236954"/>
                  <a:gd name="connsiteX1" fmla="*/ 16234 w 139761"/>
                  <a:gd name="connsiteY1" fmla="*/ 0 h 236954"/>
                  <a:gd name="connsiteX2" fmla="*/ 0 w 139761"/>
                  <a:gd name="connsiteY2" fmla="*/ 16234 h 236954"/>
                  <a:gd name="connsiteX3" fmla="*/ 0 w 139761"/>
                  <a:gd name="connsiteY3" fmla="*/ 220720 h 236954"/>
                  <a:gd name="connsiteX4" fmla="*/ 16234 w 139761"/>
                  <a:gd name="connsiteY4" fmla="*/ 236954 h 236954"/>
                  <a:gd name="connsiteX5" fmla="*/ 123527 w 139761"/>
                  <a:gd name="connsiteY5" fmla="*/ 236954 h 236954"/>
                  <a:gd name="connsiteX6" fmla="*/ 139761 w 139761"/>
                  <a:gd name="connsiteY6" fmla="*/ 220720 h 236954"/>
                  <a:gd name="connsiteX7" fmla="*/ 139761 w 139761"/>
                  <a:gd name="connsiteY7" fmla="*/ 16234 h 236954"/>
                  <a:gd name="connsiteX8" fmla="*/ 123527 w 139761"/>
                  <a:gd name="connsiteY8" fmla="*/ 0 h 236954"/>
                  <a:gd name="connsiteX9" fmla="*/ 16234 w 139761"/>
                  <a:gd name="connsiteY9" fmla="*/ 10505 h 236954"/>
                  <a:gd name="connsiteX10" fmla="*/ 123527 w 139761"/>
                  <a:gd name="connsiteY10" fmla="*/ 10505 h 236954"/>
                  <a:gd name="connsiteX11" fmla="*/ 129256 w 139761"/>
                  <a:gd name="connsiteY11" fmla="*/ 16234 h 236954"/>
                  <a:gd name="connsiteX12" fmla="*/ 129256 w 139761"/>
                  <a:gd name="connsiteY12" fmla="*/ 57896 h 236954"/>
                  <a:gd name="connsiteX13" fmla="*/ 10503 w 139761"/>
                  <a:gd name="connsiteY13" fmla="*/ 57896 h 236954"/>
                  <a:gd name="connsiteX14" fmla="*/ 10503 w 139761"/>
                  <a:gd name="connsiteY14" fmla="*/ 16234 h 236954"/>
                  <a:gd name="connsiteX15" fmla="*/ 16234 w 139761"/>
                  <a:gd name="connsiteY15" fmla="*/ 10505 h 236954"/>
                  <a:gd name="connsiteX16" fmla="*/ 123527 w 139761"/>
                  <a:gd name="connsiteY16" fmla="*/ 226451 h 236954"/>
                  <a:gd name="connsiteX17" fmla="*/ 16234 w 139761"/>
                  <a:gd name="connsiteY17" fmla="*/ 226451 h 236954"/>
                  <a:gd name="connsiteX18" fmla="*/ 10505 w 139761"/>
                  <a:gd name="connsiteY18" fmla="*/ 220722 h 236954"/>
                  <a:gd name="connsiteX19" fmla="*/ 10505 w 139761"/>
                  <a:gd name="connsiteY19" fmla="*/ 68401 h 236954"/>
                  <a:gd name="connsiteX20" fmla="*/ 129259 w 139761"/>
                  <a:gd name="connsiteY20" fmla="*/ 68401 h 236954"/>
                  <a:gd name="connsiteX21" fmla="*/ 129259 w 139761"/>
                  <a:gd name="connsiteY21" fmla="*/ 220722 h 236954"/>
                  <a:gd name="connsiteX22" fmla="*/ 123527 w 139761"/>
                  <a:gd name="connsiteY22" fmla="*/ 226451 h 2369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39761" h="236954">
                    <a:moveTo>
                      <a:pt x="123527" y="0"/>
                    </a:moveTo>
                    <a:lnTo>
                      <a:pt x="16234" y="0"/>
                    </a:lnTo>
                    <a:cubicBezTo>
                      <a:pt x="7281" y="0"/>
                      <a:pt x="0" y="7283"/>
                      <a:pt x="0" y="16234"/>
                    </a:cubicBezTo>
                    <a:lnTo>
                      <a:pt x="0" y="220720"/>
                    </a:lnTo>
                    <a:cubicBezTo>
                      <a:pt x="0" y="229673"/>
                      <a:pt x="7283" y="236954"/>
                      <a:pt x="16234" y="236954"/>
                    </a:cubicBezTo>
                    <a:lnTo>
                      <a:pt x="123527" y="236954"/>
                    </a:lnTo>
                    <a:cubicBezTo>
                      <a:pt x="132480" y="236954"/>
                      <a:pt x="139761" y="229671"/>
                      <a:pt x="139761" y="220720"/>
                    </a:cubicBezTo>
                    <a:lnTo>
                      <a:pt x="139761" y="16234"/>
                    </a:lnTo>
                    <a:cubicBezTo>
                      <a:pt x="139761" y="7283"/>
                      <a:pt x="132480" y="0"/>
                      <a:pt x="123527" y="0"/>
                    </a:cubicBezTo>
                    <a:close/>
                    <a:moveTo>
                      <a:pt x="16234" y="10505"/>
                    </a:moveTo>
                    <a:lnTo>
                      <a:pt x="123527" y="10505"/>
                    </a:lnTo>
                    <a:cubicBezTo>
                      <a:pt x="126687" y="10505"/>
                      <a:pt x="129256" y="13076"/>
                      <a:pt x="129256" y="16234"/>
                    </a:cubicBezTo>
                    <a:lnTo>
                      <a:pt x="129256" y="57896"/>
                    </a:lnTo>
                    <a:lnTo>
                      <a:pt x="10503" y="57896"/>
                    </a:lnTo>
                    <a:lnTo>
                      <a:pt x="10503" y="16234"/>
                    </a:lnTo>
                    <a:cubicBezTo>
                      <a:pt x="10505" y="13074"/>
                      <a:pt x="13074" y="10505"/>
                      <a:pt x="16234" y="10505"/>
                    </a:cubicBezTo>
                    <a:close/>
                    <a:moveTo>
                      <a:pt x="123527" y="226451"/>
                    </a:moveTo>
                    <a:lnTo>
                      <a:pt x="16234" y="226451"/>
                    </a:lnTo>
                    <a:cubicBezTo>
                      <a:pt x="13074" y="226451"/>
                      <a:pt x="10505" y="223880"/>
                      <a:pt x="10505" y="220722"/>
                    </a:cubicBezTo>
                    <a:lnTo>
                      <a:pt x="10505" y="68401"/>
                    </a:lnTo>
                    <a:lnTo>
                      <a:pt x="129259" y="68401"/>
                    </a:lnTo>
                    <a:lnTo>
                      <a:pt x="129259" y="220722"/>
                    </a:lnTo>
                    <a:cubicBezTo>
                      <a:pt x="129256" y="223882"/>
                      <a:pt x="126687" y="226451"/>
                      <a:pt x="123527" y="226451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Graphic 116">
                <a:extLst>
                  <a:ext uri="{FF2B5EF4-FFF2-40B4-BE49-F238E27FC236}">
                    <a16:creationId xmlns:a16="http://schemas.microsoft.com/office/drawing/2014/main" id="{22F52BE0-B199-47F2-A50D-F056B0F26F48}"/>
                  </a:ext>
                </a:extLst>
              </p:cNvPr>
              <p:cNvSpPr/>
              <p:nvPr/>
            </p:nvSpPr>
            <p:spPr>
              <a:xfrm>
                <a:off x="1160634" y="3260577"/>
                <a:ext cx="28723" cy="27835"/>
              </a:xfrm>
              <a:custGeom>
                <a:avLst/>
                <a:gdLst>
                  <a:gd name="connsiteX0" fmla="*/ 19300 w 28723"/>
                  <a:gd name="connsiteY0" fmla="*/ 0 h 27835"/>
                  <a:gd name="connsiteX1" fmla="*/ 19300 w 28723"/>
                  <a:gd name="connsiteY1" fmla="*/ 13921 h 27835"/>
                  <a:gd name="connsiteX2" fmla="*/ 9426 w 28723"/>
                  <a:gd name="connsiteY2" fmla="*/ 13921 h 27835"/>
                  <a:gd name="connsiteX3" fmla="*/ 9426 w 28723"/>
                  <a:gd name="connsiteY3" fmla="*/ 0 h 27835"/>
                  <a:gd name="connsiteX4" fmla="*/ 0 w 28723"/>
                  <a:gd name="connsiteY4" fmla="*/ 13472 h 27835"/>
                  <a:gd name="connsiteX5" fmla="*/ 14361 w 28723"/>
                  <a:gd name="connsiteY5" fmla="*/ 27835 h 27835"/>
                  <a:gd name="connsiteX6" fmla="*/ 28724 w 28723"/>
                  <a:gd name="connsiteY6" fmla="*/ 13472 h 27835"/>
                  <a:gd name="connsiteX7" fmla="*/ 19300 w 28723"/>
                  <a:gd name="connsiteY7" fmla="*/ 0 h 27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723" h="27835">
                    <a:moveTo>
                      <a:pt x="19300" y="0"/>
                    </a:moveTo>
                    <a:lnTo>
                      <a:pt x="19300" y="13921"/>
                    </a:lnTo>
                    <a:lnTo>
                      <a:pt x="9426" y="13921"/>
                    </a:lnTo>
                    <a:lnTo>
                      <a:pt x="9426" y="0"/>
                    </a:lnTo>
                    <a:cubicBezTo>
                      <a:pt x="3931" y="2016"/>
                      <a:pt x="0" y="7279"/>
                      <a:pt x="0" y="13472"/>
                    </a:cubicBezTo>
                    <a:cubicBezTo>
                      <a:pt x="0" y="21403"/>
                      <a:pt x="6430" y="27835"/>
                      <a:pt x="14361" y="27835"/>
                    </a:cubicBezTo>
                    <a:cubicBezTo>
                      <a:pt x="22292" y="27835"/>
                      <a:pt x="28724" y="21406"/>
                      <a:pt x="28724" y="13472"/>
                    </a:cubicBezTo>
                    <a:cubicBezTo>
                      <a:pt x="28726" y="7279"/>
                      <a:pt x="24796" y="2016"/>
                      <a:pt x="19300" y="0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80" name="Group 279">
            <a:extLst>
              <a:ext uri="{FF2B5EF4-FFF2-40B4-BE49-F238E27FC236}">
                <a16:creationId xmlns:a16="http://schemas.microsoft.com/office/drawing/2014/main" id="{906F38B8-D1CA-45AE-9FE4-EC780CD6DDFF}"/>
              </a:ext>
            </a:extLst>
          </p:cNvPr>
          <p:cNvGrpSpPr/>
          <p:nvPr/>
        </p:nvGrpSpPr>
        <p:grpSpPr>
          <a:xfrm>
            <a:off x="1984798" y="3151419"/>
            <a:ext cx="351391" cy="304312"/>
            <a:chOff x="1984798" y="3151419"/>
            <a:chExt cx="351391" cy="304312"/>
          </a:xfrm>
        </p:grpSpPr>
        <p:grpSp>
          <p:nvGrpSpPr>
            <p:cNvPr id="281" name="Graphic 117">
              <a:extLst>
                <a:ext uri="{FF2B5EF4-FFF2-40B4-BE49-F238E27FC236}">
                  <a16:creationId xmlns:a16="http://schemas.microsoft.com/office/drawing/2014/main" id="{24C76E3E-8FD0-43E3-99E7-7D4F1AFD94D6}"/>
                </a:ext>
              </a:extLst>
            </p:cNvPr>
            <p:cNvGrpSpPr/>
            <p:nvPr/>
          </p:nvGrpSpPr>
          <p:grpSpPr>
            <a:xfrm>
              <a:off x="1984798" y="3151419"/>
              <a:ext cx="351391" cy="304312"/>
              <a:chOff x="1984798" y="3151419"/>
              <a:chExt cx="351391" cy="304312"/>
            </a:xfrm>
          </p:grpSpPr>
          <p:sp>
            <p:nvSpPr>
              <p:cNvPr id="286" name="Graphic 117">
                <a:extLst>
                  <a:ext uri="{FF2B5EF4-FFF2-40B4-BE49-F238E27FC236}">
                    <a16:creationId xmlns:a16="http://schemas.microsoft.com/office/drawing/2014/main" id="{C6DE56C3-12E3-497F-9698-BD5372CF3953}"/>
                  </a:ext>
                </a:extLst>
              </p:cNvPr>
              <p:cNvSpPr/>
              <p:nvPr/>
            </p:nvSpPr>
            <p:spPr>
              <a:xfrm>
                <a:off x="1994357" y="3159701"/>
                <a:ext cx="332270" cy="287752"/>
              </a:xfrm>
              <a:custGeom>
                <a:avLst/>
                <a:gdLst>
                  <a:gd name="connsiteX0" fmla="*/ 249203 w 332270"/>
                  <a:gd name="connsiteY0" fmla="*/ 287753 h 287752"/>
                  <a:gd name="connsiteX1" fmla="*/ 332271 w 332270"/>
                  <a:gd name="connsiteY1" fmla="*/ 143875 h 287752"/>
                  <a:gd name="connsiteX2" fmla="*/ 249203 w 332270"/>
                  <a:gd name="connsiteY2" fmla="*/ 0 h 287752"/>
                  <a:gd name="connsiteX3" fmla="*/ 83068 w 332270"/>
                  <a:gd name="connsiteY3" fmla="*/ 0 h 287752"/>
                  <a:gd name="connsiteX4" fmla="*/ 0 w 332270"/>
                  <a:gd name="connsiteY4" fmla="*/ 143875 h 287752"/>
                  <a:gd name="connsiteX5" fmla="*/ 83068 w 332270"/>
                  <a:gd name="connsiteY5" fmla="*/ 287753 h 28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0" h="287752">
                    <a:moveTo>
                      <a:pt x="249203" y="287753"/>
                    </a:moveTo>
                    <a:lnTo>
                      <a:pt x="332271" y="143875"/>
                    </a:lnTo>
                    <a:lnTo>
                      <a:pt x="249203" y="0"/>
                    </a:lnTo>
                    <a:lnTo>
                      <a:pt x="83068" y="0"/>
                    </a:lnTo>
                    <a:lnTo>
                      <a:pt x="0" y="143875"/>
                    </a:lnTo>
                    <a:lnTo>
                      <a:pt x="83068" y="28775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7" name="Graphic 117">
                <a:extLst>
                  <a:ext uri="{FF2B5EF4-FFF2-40B4-BE49-F238E27FC236}">
                    <a16:creationId xmlns:a16="http://schemas.microsoft.com/office/drawing/2014/main" id="{114DBC23-A495-4BB9-8B47-E124CF5F8BC7}"/>
                  </a:ext>
                </a:extLst>
              </p:cNvPr>
              <p:cNvSpPr/>
              <p:nvPr/>
            </p:nvSpPr>
            <p:spPr>
              <a:xfrm>
                <a:off x="1984798" y="3151419"/>
                <a:ext cx="351391" cy="304312"/>
              </a:xfrm>
              <a:custGeom>
                <a:avLst/>
                <a:gdLst>
                  <a:gd name="connsiteX0" fmla="*/ 263542 w 351391"/>
                  <a:gd name="connsiteY0" fmla="*/ 304313 h 304312"/>
                  <a:gd name="connsiteX1" fmla="*/ 87848 w 351391"/>
                  <a:gd name="connsiteY1" fmla="*/ 304313 h 304312"/>
                  <a:gd name="connsiteX2" fmla="*/ 0 w 351391"/>
                  <a:gd name="connsiteY2" fmla="*/ 152156 h 304312"/>
                  <a:gd name="connsiteX3" fmla="*/ 87848 w 351391"/>
                  <a:gd name="connsiteY3" fmla="*/ 0 h 304312"/>
                  <a:gd name="connsiteX4" fmla="*/ 263544 w 351391"/>
                  <a:gd name="connsiteY4" fmla="*/ 0 h 304312"/>
                  <a:gd name="connsiteX5" fmla="*/ 351392 w 351391"/>
                  <a:gd name="connsiteY5" fmla="*/ 152156 h 304312"/>
                  <a:gd name="connsiteX6" fmla="*/ 263542 w 351391"/>
                  <a:gd name="connsiteY6" fmla="*/ 304313 h 304312"/>
                  <a:gd name="connsiteX7" fmla="*/ 97407 w 351391"/>
                  <a:gd name="connsiteY7" fmla="*/ 287755 h 304312"/>
                  <a:gd name="connsiteX8" fmla="*/ 253982 w 351391"/>
                  <a:gd name="connsiteY8" fmla="*/ 287755 h 304312"/>
                  <a:gd name="connsiteX9" fmla="*/ 332269 w 351391"/>
                  <a:gd name="connsiteY9" fmla="*/ 152159 h 304312"/>
                  <a:gd name="connsiteX10" fmla="*/ 253982 w 351391"/>
                  <a:gd name="connsiteY10" fmla="*/ 16562 h 304312"/>
                  <a:gd name="connsiteX11" fmla="*/ 97407 w 351391"/>
                  <a:gd name="connsiteY11" fmla="*/ 16562 h 304312"/>
                  <a:gd name="connsiteX12" fmla="*/ 19121 w 351391"/>
                  <a:gd name="connsiteY12" fmla="*/ 152156 h 304312"/>
                  <a:gd name="connsiteX13" fmla="*/ 97407 w 351391"/>
                  <a:gd name="connsiteY13" fmla="*/ 287755 h 30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1" h="304312">
                    <a:moveTo>
                      <a:pt x="263542" y="304313"/>
                    </a:moveTo>
                    <a:lnTo>
                      <a:pt x="87848" y="304313"/>
                    </a:lnTo>
                    <a:lnTo>
                      <a:pt x="0" y="152156"/>
                    </a:lnTo>
                    <a:lnTo>
                      <a:pt x="87848" y="0"/>
                    </a:lnTo>
                    <a:lnTo>
                      <a:pt x="263544" y="0"/>
                    </a:lnTo>
                    <a:lnTo>
                      <a:pt x="351392" y="152156"/>
                    </a:lnTo>
                    <a:lnTo>
                      <a:pt x="263542" y="304313"/>
                    </a:lnTo>
                    <a:close/>
                    <a:moveTo>
                      <a:pt x="97407" y="287755"/>
                    </a:moveTo>
                    <a:lnTo>
                      <a:pt x="253982" y="287755"/>
                    </a:lnTo>
                    <a:lnTo>
                      <a:pt x="332269" y="152159"/>
                    </a:lnTo>
                    <a:lnTo>
                      <a:pt x="253982" y="16562"/>
                    </a:lnTo>
                    <a:lnTo>
                      <a:pt x="97407" y="16562"/>
                    </a:lnTo>
                    <a:lnTo>
                      <a:pt x="19121" y="152156"/>
                    </a:lnTo>
                    <a:lnTo>
                      <a:pt x="97407" y="287755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82" name="Graphic 117">
              <a:extLst>
                <a:ext uri="{FF2B5EF4-FFF2-40B4-BE49-F238E27FC236}">
                  <a16:creationId xmlns:a16="http://schemas.microsoft.com/office/drawing/2014/main" id="{99EE2AAB-2CE3-4F5A-81AC-F9252A5E798B}"/>
                </a:ext>
              </a:extLst>
            </p:cNvPr>
            <p:cNvGrpSpPr/>
            <p:nvPr/>
          </p:nvGrpSpPr>
          <p:grpSpPr>
            <a:xfrm>
              <a:off x="2090077" y="3184743"/>
              <a:ext cx="139760" cy="236955"/>
              <a:chOff x="2090077" y="3184743"/>
              <a:chExt cx="139760" cy="236955"/>
            </a:xfrm>
            <a:solidFill>
              <a:srgbClr val="9F53A0"/>
            </a:solidFill>
          </p:grpSpPr>
          <p:sp>
            <p:nvSpPr>
              <p:cNvPr id="283" name="Graphic 117">
                <a:extLst>
                  <a:ext uri="{FF2B5EF4-FFF2-40B4-BE49-F238E27FC236}">
                    <a16:creationId xmlns:a16="http://schemas.microsoft.com/office/drawing/2014/main" id="{600FA573-63D9-43EC-A3E1-4CF126414C29}"/>
                  </a:ext>
                </a:extLst>
              </p:cNvPr>
              <p:cNvSpPr/>
              <p:nvPr/>
            </p:nvSpPr>
            <p:spPr>
              <a:xfrm>
                <a:off x="2090077" y="3184743"/>
                <a:ext cx="139760" cy="236955"/>
              </a:xfrm>
              <a:custGeom>
                <a:avLst/>
                <a:gdLst>
                  <a:gd name="connsiteX0" fmla="*/ 123527 w 139760"/>
                  <a:gd name="connsiteY0" fmla="*/ 0 h 236955"/>
                  <a:gd name="connsiteX1" fmla="*/ 16234 w 139760"/>
                  <a:gd name="connsiteY1" fmla="*/ 0 h 236955"/>
                  <a:gd name="connsiteX2" fmla="*/ 0 w 139760"/>
                  <a:gd name="connsiteY2" fmla="*/ 16234 h 236955"/>
                  <a:gd name="connsiteX3" fmla="*/ 0 w 139760"/>
                  <a:gd name="connsiteY3" fmla="*/ 220722 h 236955"/>
                  <a:gd name="connsiteX4" fmla="*/ 16234 w 139760"/>
                  <a:gd name="connsiteY4" fmla="*/ 236956 h 236955"/>
                  <a:gd name="connsiteX5" fmla="*/ 123527 w 139760"/>
                  <a:gd name="connsiteY5" fmla="*/ 236956 h 236955"/>
                  <a:gd name="connsiteX6" fmla="*/ 139761 w 139760"/>
                  <a:gd name="connsiteY6" fmla="*/ 220722 h 236955"/>
                  <a:gd name="connsiteX7" fmla="*/ 139761 w 139760"/>
                  <a:gd name="connsiteY7" fmla="*/ 16236 h 236955"/>
                  <a:gd name="connsiteX8" fmla="*/ 123527 w 139760"/>
                  <a:gd name="connsiteY8" fmla="*/ 0 h 236955"/>
                  <a:gd name="connsiteX9" fmla="*/ 16234 w 139760"/>
                  <a:gd name="connsiteY9" fmla="*/ 10505 h 236955"/>
                  <a:gd name="connsiteX10" fmla="*/ 123527 w 139760"/>
                  <a:gd name="connsiteY10" fmla="*/ 10505 h 236955"/>
                  <a:gd name="connsiteX11" fmla="*/ 129256 w 139760"/>
                  <a:gd name="connsiteY11" fmla="*/ 16234 h 236955"/>
                  <a:gd name="connsiteX12" fmla="*/ 129256 w 139760"/>
                  <a:gd name="connsiteY12" fmla="*/ 57896 h 236955"/>
                  <a:gd name="connsiteX13" fmla="*/ 10503 w 139760"/>
                  <a:gd name="connsiteY13" fmla="*/ 57896 h 236955"/>
                  <a:gd name="connsiteX14" fmla="*/ 10503 w 139760"/>
                  <a:gd name="connsiteY14" fmla="*/ 16236 h 236955"/>
                  <a:gd name="connsiteX15" fmla="*/ 16234 w 139760"/>
                  <a:gd name="connsiteY15" fmla="*/ 10505 h 236955"/>
                  <a:gd name="connsiteX16" fmla="*/ 123527 w 139760"/>
                  <a:gd name="connsiteY16" fmla="*/ 226453 h 236955"/>
                  <a:gd name="connsiteX17" fmla="*/ 16234 w 139760"/>
                  <a:gd name="connsiteY17" fmla="*/ 226453 h 236955"/>
                  <a:gd name="connsiteX18" fmla="*/ 10505 w 139760"/>
                  <a:gd name="connsiteY18" fmla="*/ 220724 h 236955"/>
                  <a:gd name="connsiteX19" fmla="*/ 10505 w 139760"/>
                  <a:gd name="connsiteY19" fmla="*/ 68401 h 236955"/>
                  <a:gd name="connsiteX20" fmla="*/ 129258 w 139760"/>
                  <a:gd name="connsiteY20" fmla="*/ 68401 h 236955"/>
                  <a:gd name="connsiteX21" fmla="*/ 129258 w 139760"/>
                  <a:gd name="connsiteY21" fmla="*/ 220722 h 236955"/>
                  <a:gd name="connsiteX22" fmla="*/ 123527 w 139760"/>
                  <a:gd name="connsiteY22" fmla="*/ 226453 h 2369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39760" h="236955">
                    <a:moveTo>
                      <a:pt x="123527" y="0"/>
                    </a:moveTo>
                    <a:lnTo>
                      <a:pt x="16234" y="0"/>
                    </a:lnTo>
                    <a:cubicBezTo>
                      <a:pt x="7281" y="0"/>
                      <a:pt x="0" y="7283"/>
                      <a:pt x="0" y="16234"/>
                    </a:cubicBezTo>
                    <a:lnTo>
                      <a:pt x="0" y="220722"/>
                    </a:lnTo>
                    <a:cubicBezTo>
                      <a:pt x="0" y="229675"/>
                      <a:pt x="7283" y="236956"/>
                      <a:pt x="16234" y="236956"/>
                    </a:cubicBezTo>
                    <a:lnTo>
                      <a:pt x="123527" y="236956"/>
                    </a:lnTo>
                    <a:cubicBezTo>
                      <a:pt x="132480" y="236956"/>
                      <a:pt x="139761" y="229673"/>
                      <a:pt x="139761" y="220722"/>
                    </a:cubicBezTo>
                    <a:lnTo>
                      <a:pt x="139761" y="16236"/>
                    </a:lnTo>
                    <a:cubicBezTo>
                      <a:pt x="139761" y="7283"/>
                      <a:pt x="132478" y="0"/>
                      <a:pt x="123527" y="0"/>
                    </a:cubicBezTo>
                    <a:close/>
                    <a:moveTo>
                      <a:pt x="16234" y="10505"/>
                    </a:moveTo>
                    <a:lnTo>
                      <a:pt x="123527" y="10505"/>
                    </a:lnTo>
                    <a:cubicBezTo>
                      <a:pt x="126687" y="10505"/>
                      <a:pt x="129256" y="13076"/>
                      <a:pt x="129256" y="16234"/>
                    </a:cubicBezTo>
                    <a:lnTo>
                      <a:pt x="129256" y="57896"/>
                    </a:lnTo>
                    <a:lnTo>
                      <a:pt x="10503" y="57896"/>
                    </a:lnTo>
                    <a:lnTo>
                      <a:pt x="10503" y="16236"/>
                    </a:lnTo>
                    <a:cubicBezTo>
                      <a:pt x="10503" y="13076"/>
                      <a:pt x="13074" y="10505"/>
                      <a:pt x="16234" y="10505"/>
                    </a:cubicBezTo>
                    <a:close/>
                    <a:moveTo>
                      <a:pt x="123527" y="226453"/>
                    </a:moveTo>
                    <a:lnTo>
                      <a:pt x="16234" y="226453"/>
                    </a:lnTo>
                    <a:cubicBezTo>
                      <a:pt x="13074" y="226453"/>
                      <a:pt x="10505" y="223882"/>
                      <a:pt x="10505" y="220724"/>
                    </a:cubicBezTo>
                    <a:lnTo>
                      <a:pt x="10505" y="68401"/>
                    </a:lnTo>
                    <a:lnTo>
                      <a:pt x="129258" y="68401"/>
                    </a:lnTo>
                    <a:lnTo>
                      <a:pt x="129258" y="220722"/>
                    </a:lnTo>
                    <a:cubicBezTo>
                      <a:pt x="129256" y="223882"/>
                      <a:pt x="126685" y="226453"/>
                      <a:pt x="123527" y="226453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4" name="Graphic 117">
                <a:extLst>
                  <a:ext uri="{FF2B5EF4-FFF2-40B4-BE49-F238E27FC236}">
                    <a16:creationId xmlns:a16="http://schemas.microsoft.com/office/drawing/2014/main" id="{E626B6E9-9437-47AD-98B2-C078E4091B4A}"/>
                  </a:ext>
                </a:extLst>
              </p:cNvPr>
              <p:cNvSpPr/>
              <p:nvPr/>
            </p:nvSpPr>
            <p:spPr>
              <a:xfrm>
                <a:off x="2145595" y="3270773"/>
                <a:ext cx="28726" cy="27835"/>
              </a:xfrm>
              <a:custGeom>
                <a:avLst/>
                <a:gdLst>
                  <a:gd name="connsiteX0" fmla="*/ 14363 w 28726"/>
                  <a:gd name="connsiteY0" fmla="*/ 27835 h 27835"/>
                  <a:gd name="connsiteX1" fmla="*/ 28726 w 28726"/>
                  <a:gd name="connsiteY1" fmla="*/ 13472 h 27835"/>
                  <a:gd name="connsiteX2" fmla="*/ 19300 w 28726"/>
                  <a:gd name="connsiteY2" fmla="*/ 0 h 27835"/>
                  <a:gd name="connsiteX3" fmla="*/ 19300 w 28726"/>
                  <a:gd name="connsiteY3" fmla="*/ 13921 h 27835"/>
                  <a:gd name="connsiteX4" fmla="*/ 9426 w 28726"/>
                  <a:gd name="connsiteY4" fmla="*/ 13921 h 27835"/>
                  <a:gd name="connsiteX5" fmla="*/ 9426 w 28726"/>
                  <a:gd name="connsiteY5" fmla="*/ 2 h 27835"/>
                  <a:gd name="connsiteX6" fmla="*/ 0 w 28726"/>
                  <a:gd name="connsiteY6" fmla="*/ 13474 h 27835"/>
                  <a:gd name="connsiteX7" fmla="*/ 14363 w 28726"/>
                  <a:gd name="connsiteY7" fmla="*/ 27835 h 278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8726" h="27835">
                    <a:moveTo>
                      <a:pt x="14363" y="27835"/>
                    </a:moveTo>
                    <a:cubicBezTo>
                      <a:pt x="22294" y="27835"/>
                      <a:pt x="28726" y="21406"/>
                      <a:pt x="28726" y="13472"/>
                    </a:cubicBezTo>
                    <a:cubicBezTo>
                      <a:pt x="28726" y="7279"/>
                      <a:pt x="24798" y="2016"/>
                      <a:pt x="19300" y="0"/>
                    </a:cubicBezTo>
                    <a:lnTo>
                      <a:pt x="19300" y="13921"/>
                    </a:lnTo>
                    <a:lnTo>
                      <a:pt x="9426" y="13921"/>
                    </a:lnTo>
                    <a:lnTo>
                      <a:pt x="9426" y="2"/>
                    </a:lnTo>
                    <a:cubicBezTo>
                      <a:pt x="3931" y="2018"/>
                      <a:pt x="0" y="7281"/>
                      <a:pt x="0" y="13474"/>
                    </a:cubicBezTo>
                    <a:cubicBezTo>
                      <a:pt x="0" y="21406"/>
                      <a:pt x="6430" y="27835"/>
                      <a:pt x="14363" y="27835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85" name="Graphic 117">
                <a:extLst>
                  <a:ext uri="{FF2B5EF4-FFF2-40B4-BE49-F238E27FC236}">
                    <a16:creationId xmlns:a16="http://schemas.microsoft.com/office/drawing/2014/main" id="{2A497722-689D-4D49-B940-AFF4D9328FFE}"/>
                  </a:ext>
                </a:extLst>
              </p:cNvPr>
              <p:cNvSpPr/>
              <p:nvPr/>
            </p:nvSpPr>
            <p:spPr>
              <a:xfrm>
                <a:off x="2137272" y="3318876"/>
                <a:ext cx="46419" cy="65059"/>
              </a:xfrm>
              <a:custGeom>
                <a:avLst/>
                <a:gdLst>
                  <a:gd name="connsiteX0" fmla="*/ 45131 w 46419"/>
                  <a:gd name="connsiteY0" fmla="*/ 26411 h 65059"/>
                  <a:gd name="connsiteX1" fmla="*/ 40618 w 46419"/>
                  <a:gd name="connsiteY1" fmla="*/ 26411 h 65059"/>
                  <a:gd name="connsiteX2" fmla="*/ 40618 w 46419"/>
                  <a:gd name="connsiteY2" fmla="*/ 25122 h 65059"/>
                  <a:gd name="connsiteX3" fmla="*/ 40618 w 46419"/>
                  <a:gd name="connsiteY3" fmla="*/ 17392 h 65059"/>
                  <a:gd name="connsiteX4" fmla="*/ 23211 w 46419"/>
                  <a:gd name="connsiteY4" fmla="*/ 0 h 65059"/>
                  <a:gd name="connsiteX5" fmla="*/ 5804 w 46419"/>
                  <a:gd name="connsiteY5" fmla="*/ 17392 h 65059"/>
                  <a:gd name="connsiteX6" fmla="*/ 5804 w 46419"/>
                  <a:gd name="connsiteY6" fmla="*/ 26411 h 65059"/>
                  <a:gd name="connsiteX7" fmla="*/ 646 w 46419"/>
                  <a:gd name="connsiteY7" fmla="*/ 26411 h 65059"/>
                  <a:gd name="connsiteX8" fmla="*/ 0 w 46419"/>
                  <a:gd name="connsiteY8" fmla="*/ 27054 h 65059"/>
                  <a:gd name="connsiteX9" fmla="*/ 0 w 46419"/>
                  <a:gd name="connsiteY9" fmla="*/ 63770 h 65059"/>
                  <a:gd name="connsiteX10" fmla="*/ 646 w 46419"/>
                  <a:gd name="connsiteY10" fmla="*/ 65059 h 65059"/>
                  <a:gd name="connsiteX11" fmla="*/ 5804 w 46419"/>
                  <a:gd name="connsiteY11" fmla="*/ 65059 h 65059"/>
                  <a:gd name="connsiteX12" fmla="*/ 10317 w 46419"/>
                  <a:gd name="connsiteY12" fmla="*/ 65059 h 65059"/>
                  <a:gd name="connsiteX13" fmla="*/ 26435 w 46419"/>
                  <a:gd name="connsiteY13" fmla="*/ 65059 h 65059"/>
                  <a:gd name="connsiteX14" fmla="*/ 27724 w 46419"/>
                  <a:gd name="connsiteY14" fmla="*/ 65059 h 65059"/>
                  <a:gd name="connsiteX15" fmla="*/ 45131 w 46419"/>
                  <a:gd name="connsiteY15" fmla="*/ 65059 h 65059"/>
                  <a:gd name="connsiteX16" fmla="*/ 46420 w 46419"/>
                  <a:gd name="connsiteY16" fmla="*/ 63770 h 65059"/>
                  <a:gd name="connsiteX17" fmla="*/ 46420 w 46419"/>
                  <a:gd name="connsiteY17" fmla="*/ 61194 h 65059"/>
                  <a:gd name="connsiteX18" fmla="*/ 46420 w 46419"/>
                  <a:gd name="connsiteY18" fmla="*/ 57973 h 65059"/>
                  <a:gd name="connsiteX19" fmla="*/ 46420 w 46419"/>
                  <a:gd name="connsiteY19" fmla="*/ 45735 h 65059"/>
                  <a:gd name="connsiteX20" fmla="*/ 46420 w 46419"/>
                  <a:gd name="connsiteY20" fmla="*/ 41870 h 65059"/>
                  <a:gd name="connsiteX21" fmla="*/ 46420 w 46419"/>
                  <a:gd name="connsiteY21" fmla="*/ 37362 h 65059"/>
                  <a:gd name="connsiteX22" fmla="*/ 46420 w 46419"/>
                  <a:gd name="connsiteY22" fmla="*/ 35429 h 65059"/>
                  <a:gd name="connsiteX23" fmla="*/ 46420 w 46419"/>
                  <a:gd name="connsiteY23" fmla="*/ 28343 h 65059"/>
                  <a:gd name="connsiteX24" fmla="*/ 46420 w 46419"/>
                  <a:gd name="connsiteY24" fmla="*/ 27054 h 65059"/>
                  <a:gd name="connsiteX25" fmla="*/ 45131 w 46419"/>
                  <a:gd name="connsiteY25" fmla="*/ 26411 h 65059"/>
                  <a:gd name="connsiteX26" fmla="*/ 25791 w 46419"/>
                  <a:gd name="connsiteY26" fmla="*/ 44446 h 65059"/>
                  <a:gd name="connsiteX27" fmla="*/ 25791 w 46419"/>
                  <a:gd name="connsiteY27" fmla="*/ 45735 h 65059"/>
                  <a:gd name="connsiteX28" fmla="*/ 25791 w 46419"/>
                  <a:gd name="connsiteY28" fmla="*/ 49600 h 65059"/>
                  <a:gd name="connsiteX29" fmla="*/ 23213 w 46419"/>
                  <a:gd name="connsiteY29" fmla="*/ 52176 h 65059"/>
                  <a:gd name="connsiteX30" fmla="*/ 19990 w 46419"/>
                  <a:gd name="connsiteY30" fmla="*/ 49600 h 65059"/>
                  <a:gd name="connsiteX31" fmla="*/ 19990 w 46419"/>
                  <a:gd name="connsiteY31" fmla="*/ 47024 h 65059"/>
                  <a:gd name="connsiteX32" fmla="*/ 19990 w 46419"/>
                  <a:gd name="connsiteY32" fmla="*/ 45735 h 65059"/>
                  <a:gd name="connsiteX33" fmla="*/ 19990 w 46419"/>
                  <a:gd name="connsiteY33" fmla="*/ 44446 h 65059"/>
                  <a:gd name="connsiteX34" fmla="*/ 19990 w 46419"/>
                  <a:gd name="connsiteY34" fmla="*/ 41870 h 65059"/>
                  <a:gd name="connsiteX35" fmla="*/ 23213 w 46419"/>
                  <a:gd name="connsiteY35" fmla="*/ 38649 h 65059"/>
                  <a:gd name="connsiteX36" fmla="*/ 25148 w 46419"/>
                  <a:gd name="connsiteY36" fmla="*/ 39938 h 65059"/>
                  <a:gd name="connsiteX37" fmla="*/ 25793 w 46419"/>
                  <a:gd name="connsiteY37" fmla="*/ 41870 h 65059"/>
                  <a:gd name="connsiteX38" fmla="*/ 25793 w 46419"/>
                  <a:gd name="connsiteY38" fmla="*/ 44446 h 65059"/>
                  <a:gd name="connsiteX39" fmla="*/ 34817 w 46419"/>
                  <a:gd name="connsiteY39" fmla="*/ 26411 h 65059"/>
                  <a:gd name="connsiteX40" fmla="*/ 11608 w 46419"/>
                  <a:gd name="connsiteY40" fmla="*/ 26411 h 65059"/>
                  <a:gd name="connsiteX41" fmla="*/ 11608 w 46419"/>
                  <a:gd name="connsiteY41" fmla="*/ 17392 h 65059"/>
                  <a:gd name="connsiteX42" fmla="*/ 23211 w 46419"/>
                  <a:gd name="connsiteY42" fmla="*/ 5797 h 65059"/>
                  <a:gd name="connsiteX43" fmla="*/ 34814 w 46419"/>
                  <a:gd name="connsiteY43" fmla="*/ 17392 h 65059"/>
                  <a:gd name="connsiteX44" fmla="*/ 34817 w 46419"/>
                  <a:gd name="connsiteY44" fmla="*/ 26411 h 65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46419" h="65059">
                    <a:moveTo>
                      <a:pt x="45131" y="26411"/>
                    </a:moveTo>
                    <a:cubicBezTo>
                      <a:pt x="40618" y="26411"/>
                      <a:pt x="40618" y="26411"/>
                      <a:pt x="40618" y="26411"/>
                    </a:cubicBezTo>
                    <a:cubicBezTo>
                      <a:pt x="40618" y="25767"/>
                      <a:pt x="40618" y="25767"/>
                      <a:pt x="40618" y="25122"/>
                    </a:cubicBezTo>
                    <a:cubicBezTo>
                      <a:pt x="40618" y="17392"/>
                      <a:pt x="40618" y="17392"/>
                      <a:pt x="40618" y="17392"/>
                    </a:cubicBezTo>
                    <a:cubicBezTo>
                      <a:pt x="40618" y="8373"/>
                      <a:pt x="32882" y="0"/>
                      <a:pt x="23211" y="0"/>
                    </a:cubicBezTo>
                    <a:cubicBezTo>
                      <a:pt x="13540" y="0"/>
                      <a:pt x="5804" y="8373"/>
                      <a:pt x="5804" y="17392"/>
                    </a:cubicBezTo>
                    <a:cubicBezTo>
                      <a:pt x="5804" y="26411"/>
                      <a:pt x="5804" y="26411"/>
                      <a:pt x="5804" y="26411"/>
                    </a:cubicBezTo>
                    <a:cubicBezTo>
                      <a:pt x="646" y="26411"/>
                      <a:pt x="646" y="26411"/>
                      <a:pt x="646" y="26411"/>
                    </a:cubicBezTo>
                    <a:cubicBezTo>
                      <a:pt x="0" y="26411"/>
                      <a:pt x="0" y="26411"/>
                      <a:pt x="0" y="27054"/>
                    </a:cubicBezTo>
                    <a:cubicBezTo>
                      <a:pt x="0" y="63770"/>
                      <a:pt x="0" y="63770"/>
                      <a:pt x="0" y="63770"/>
                    </a:cubicBezTo>
                    <a:cubicBezTo>
                      <a:pt x="0" y="64414"/>
                      <a:pt x="0" y="65059"/>
                      <a:pt x="646" y="65059"/>
                    </a:cubicBezTo>
                    <a:cubicBezTo>
                      <a:pt x="5804" y="65059"/>
                      <a:pt x="5804" y="65059"/>
                      <a:pt x="5804" y="65059"/>
                    </a:cubicBezTo>
                    <a:cubicBezTo>
                      <a:pt x="7093" y="65059"/>
                      <a:pt x="9027" y="65059"/>
                      <a:pt x="10317" y="65059"/>
                    </a:cubicBezTo>
                    <a:cubicBezTo>
                      <a:pt x="26435" y="65059"/>
                      <a:pt x="26435" y="65059"/>
                      <a:pt x="26435" y="65059"/>
                    </a:cubicBezTo>
                    <a:cubicBezTo>
                      <a:pt x="27080" y="65059"/>
                      <a:pt x="27724" y="65059"/>
                      <a:pt x="27724" y="65059"/>
                    </a:cubicBezTo>
                    <a:cubicBezTo>
                      <a:pt x="45131" y="65059"/>
                      <a:pt x="45131" y="65059"/>
                      <a:pt x="45131" y="65059"/>
                    </a:cubicBezTo>
                    <a:cubicBezTo>
                      <a:pt x="45777" y="65059"/>
                      <a:pt x="46420" y="64416"/>
                      <a:pt x="46420" y="63770"/>
                    </a:cubicBezTo>
                    <a:cubicBezTo>
                      <a:pt x="46420" y="61194"/>
                      <a:pt x="46420" y="61194"/>
                      <a:pt x="46420" y="61194"/>
                    </a:cubicBezTo>
                    <a:cubicBezTo>
                      <a:pt x="46420" y="59905"/>
                      <a:pt x="46420" y="58619"/>
                      <a:pt x="46420" y="57973"/>
                    </a:cubicBezTo>
                    <a:cubicBezTo>
                      <a:pt x="46420" y="45735"/>
                      <a:pt x="46420" y="45735"/>
                      <a:pt x="46420" y="45735"/>
                    </a:cubicBezTo>
                    <a:cubicBezTo>
                      <a:pt x="46420" y="44446"/>
                      <a:pt x="46420" y="43159"/>
                      <a:pt x="46420" y="41870"/>
                    </a:cubicBezTo>
                    <a:cubicBezTo>
                      <a:pt x="46420" y="37362"/>
                      <a:pt x="46420" y="37362"/>
                      <a:pt x="46420" y="37362"/>
                    </a:cubicBezTo>
                    <a:cubicBezTo>
                      <a:pt x="46420" y="36718"/>
                      <a:pt x="46420" y="36073"/>
                      <a:pt x="46420" y="35429"/>
                    </a:cubicBezTo>
                    <a:cubicBezTo>
                      <a:pt x="46420" y="28343"/>
                      <a:pt x="46420" y="28343"/>
                      <a:pt x="46420" y="28343"/>
                    </a:cubicBezTo>
                    <a:cubicBezTo>
                      <a:pt x="46420" y="27054"/>
                      <a:pt x="46420" y="27054"/>
                      <a:pt x="46420" y="27054"/>
                    </a:cubicBezTo>
                    <a:cubicBezTo>
                      <a:pt x="46422" y="26411"/>
                      <a:pt x="45777" y="26411"/>
                      <a:pt x="45131" y="26411"/>
                    </a:cubicBezTo>
                    <a:close/>
                    <a:moveTo>
                      <a:pt x="25791" y="44446"/>
                    </a:moveTo>
                    <a:cubicBezTo>
                      <a:pt x="25791" y="45735"/>
                      <a:pt x="25791" y="45735"/>
                      <a:pt x="25791" y="45735"/>
                    </a:cubicBezTo>
                    <a:cubicBezTo>
                      <a:pt x="25791" y="49600"/>
                      <a:pt x="25791" y="49600"/>
                      <a:pt x="25791" y="49600"/>
                    </a:cubicBezTo>
                    <a:cubicBezTo>
                      <a:pt x="25791" y="50889"/>
                      <a:pt x="24502" y="52176"/>
                      <a:pt x="23213" y="52176"/>
                    </a:cubicBezTo>
                    <a:cubicBezTo>
                      <a:pt x="21279" y="52176"/>
                      <a:pt x="19990" y="50887"/>
                      <a:pt x="19990" y="49600"/>
                    </a:cubicBezTo>
                    <a:cubicBezTo>
                      <a:pt x="19990" y="47024"/>
                      <a:pt x="19990" y="47024"/>
                      <a:pt x="19990" y="47024"/>
                    </a:cubicBezTo>
                    <a:cubicBezTo>
                      <a:pt x="19990" y="45735"/>
                      <a:pt x="19990" y="45735"/>
                      <a:pt x="19990" y="45735"/>
                    </a:cubicBezTo>
                    <a:cubicBezTo>
                      <a:pt x="19990" y="44446"/>
                      <a:pt x="19990" y="44446"/>
                      <a:pt x="19990" y="44446"/>
                    </a:cubicBezTo>
                    <a:cubicBezTo>
                      <a:pt x="19990" y="41870"/>
                      <a:pt x="19990" y="41870"/>
                      <a:pt x="19990" y="41870"/>
                    </a:cubicBezTo>
                    <a:cubicBezTo>
                      <a:pt x="19990" y="39938"/>
                      <a:pt x="21279" y="38649"/>
                      <a:pt x="23213" y="38649"/>
                    </a:cubicBezTo>
                    <a:cubicBezTo>
                      <a:pt x="23859" y="38649"/>
                      <a:pt x="24502" y="39292"/>
                      <a:pt x="25148" y="39938"/>
                    </a:cubicBezTo>
                    <a:cubicBezTo>
                      <a:pt x="25793" y="40581"/>
                      <a:pt x="25793" y="41227"/>
                      <a:pt x="25793" y="41870"/>
                    </a:cubicBezTo>
                    <a:lnTo>
                      <a:pt x="25793" y="44446"/>
                    </a:lnTo>
                    <a:close/>
                    <a:moveTo>
                      <a:pt x="34817" y="26411"/>
                    </a:moveTo>
                    <a:cubicBezTo>
                      <a:pt x="11608" y="26411"/>
                      <a:pt x="11608" y="26411"/>
                      <a:pt x="11608" y="26411"/>
                    </a:cubicBezTo>
                    <a:cubicBezTo>
                      <a:pt x="11608" y="17392"/>
                      <a:pt x="11608" y="17392"/>
                      <a:pt x="11608" y="17392"/>
                    </a:cubicBezTo>
                    <a:cubicBezTo>
                      <a:pt x="11608" y="10951"/>
                      <a:pt x="16766" y="5797"/>
                      <a:pt x="23211" y="5797"/>
                    </a:cubicBezTo>
                    <a:cubicBezTo>
                      <a:pt x="29658" y="5797"/>
                      <a:pt x="34814" y="10951"/>
                      <a:pt x="34814" y="17392"/>
                    </a:cubicBezTo>
                    <a:cubicBezTo>
                      <a:pt x="34817" y="26411"/>
                      <a:pt x="34817" y="26411"/>
                      <a:pt x="34817" y="26411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14F9CB96-0445-4DAA-87DA-86B6EDE726D2}"/>
              </a:ext>
            </a:extLst>
          </p:cNvPr>
          <p:cNvGrpSpPr/>
          <p:nvPr/>
        </p:nvGrpSpPr>
        <p:grpSpPr>
          <a:xfrm>
            <a:off x="2970218" y="3151419"/>
            <a:ext cx="351391" cy="304312"/>
            <a:chOff x="2970218" y="3151419"/>
            <a:chExt cx="351391" cy="304312"/>
          </a:xfrm>
        </p:grpSpPr>
        <p:grpSp>
          <p:nvGrpSpPr>
            <p:cNvPr id="289" name="Graphic 118">
              <a:extLst>
                <a:ext uri="{FF2B5EF4-FFF2-40B4-BE49-F238E27FC236}">
                  <a16:creationId xmlns:a16="http://schemas.microsoft.com/office/drawing/2014/main" id="{D0830368-2965-4D8F-823D-6F1F6D930337}"/>
                </a:ext>
              </a:extLst>
            </p:cNvPr>
            <p:cNvGrpSpPr/>
            <p:nvPr/>
          </p:nvGrpSpPr>
          <p:grpSpPr>
            <a:xfrm>
              <a:off x="2970218" y="3151419"/>
              <a:ext cx="351391" cy="304312"/>
              <a:chOff x="2970218" y="3151419"/>
              <a:chExt cx="351391" cy="304312"/>
            </a:xfrm>
          </p:grpSpPr>
          <p:sp>
            <p:nvSpPr>
              <p:cNvPr id="304" name="Graphic 118">
                <a:extLst>
                  <a:ext uri="{FF2B5EF4-FFF2-40B4-BE49-F238E27FC236}">
                    <a16:creationId xmlns:a16="http://schemas.microsoft.com/office/drawing/2014/main" id="{20F6209B-638F-4F31-80FC-7A0748E1157E}"/>
                  </a:ext>
                </a:extLst>
              </p:cNvPr>
              <p:cNvSpPr/>
              <p:nvPr/>
            </p:nvSpPr>
            <p:spPr>
              <a:xfrm>
                <a:off x="2979777" y="3159701"/>
                <a:ext cx="332270" cy="287752"/>
              </a:xfrm>
              <a:custGeom>
                <a:avLst/>
                <a:gdLst>
                  <a:gd name="connsiteX0" fmla="*/ 249203 w 332270"/>
                  <a:gd name="connsiteY0" fmla="*/ 287753 h 287752"/>
                  <a:gd name="connsiteX1" fmla="*/ 332271 w 332270"/>
                  <a:gd name="connsiteY1" fmla="*/ 143875 h 287752"/>
                  <a:gd name="connsiteX2" fmla="*/ 249203 w 332270"/>
                  <a:gd name="connsiteY2" fmla="*/ 0 h 287752"/>
                  <a:gd name="connsiteX3" fmla="*/ 83068 w 332270"/>
                  <a:gd name="connsiteY3" fmla="*/ 0 h 287752"/>
                  <a:gd name="connsiteX4" fmla="*/ 0 w 332270"/>
                  <a:gd name="connsiteY4" fmla="*/ 143875 h 287752"/>
                  <a:gd name="connsiteX5" fmla="*/ 83068 w 332270"/>
                  <a:gd name="connsiteY5" fmla="*/ 287753 h 28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0" h="287752">
                    <a:moveTo>
                      <a:pt x="249203" y="287753"/>
                    </a:moveTo>
                    <a:lnTo>
                      <a:pt x="332271" y="143875"/>
                    </a:lnTo>
                    <a:lnTo>
                      <a:pt x="249203" y="0"/>
                    </a:lnTo>
                    <a:lnTo>
                      <a:pt x="83068" y="0"/>
                    </a:lnTo>
                    <a:lnTo>
                      <a:pt x="0" y="143875"/>
                    </a:lnTo>
                    <a:lnTo>
                      <a:pt x="83068" y="28775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5" name="Graphic 118">
                <a:extLst>
                  <a:ext uri="{FF2B5EF4-FFF2-40B4-BE49-F238E27FC236}">
                    <a16:creationId xmlns:a16="http://schemas.microsoft.com/office/drawing/2014/main" id="{8DE375D2-B05F-4166-B278-17DD84769194}"/>
                  </a:ext>
                </a:extLst>
              </p:cNvPr>
              <p:cNvSpPr/>
              <p:nvPr/>
            </p:nvSpPr>
            <p:spPr>
              <a:xfrm>
                <a:off x="2970218" y="3151419"/>
                <a:ext cx="351391" cy="304312"/>
              </a:xfrm>
              <a:custGeom>
                <a:avLst/>
                <a:gdLst>
                  <a:gd name="connsiteX0" fmla="*/ 263542 w 351391"/>
                  <a:gd name="connsiteY0" fmla="*/ 304313 h 304312"/>
                  <a:gd name="connsiteX1" fmla="*/ 87848 w 351391"/>
                  <a:gd name="connsiteY1" fmla="*/ 304313 h 304312"/>
                  <a:gd name="connsiteX2" fmla="*/ 0 w 351391"/>
                  <a:gd name="connsiteY2" fmla="*/ 152156 h 304312"/>
                  <a:gd name="connsiteX3" fmla="*/ 87848 w 351391"/>
                  <a:gd name="connsiteY3" fmla="*/ 0 h 304312"/>
                  <a:gd name="connsiteX4" fmla="*/ 263544 w 351391"/>
                  <a:gd name="connsiteY4" fmla="*/ 0 h 304312"/>
                  <a:gd name="connsiteX5" fmla="*/ 351392 w 351391"/>
                  <a:gd name="connsiteY5" fmla="*/ 152156 h 304312"/>
                  <a:gd name="connsiteX6" fmla="*/ 263542 w 351391"/>
                  <a:gd name="connsiteY6" fmla="*/ 304313 h 304312"/>
                  <a:gd name="connsiteX7" fmla="*/ 97407 w 351391"/>
                  <a:gd name="connsiteY7" fmla="*/ 287755 h 304312"/>
                  <a:gd name="connsiteX8" fmla="*/ 253982 w 351391"/>
                  <a:gd name="connsiteY8" fmla="*/ 287755 h 304312"/>
                  <a:gd name="connsiteX9" fmla="*/ 332269 w 351391"/>
                  <a:gd name="connsiteY9" fmla="*/ 152159 h 304312"/>
                  <a:gd name="connsiteX10" fmla="*/ 253982 w 351391"/>
                  <a:gd name="connsiteY10" fmla="*/ 16562 h 304312"/>
                  <a:gd name="connsiteX11" fmla="*/ 97407 w 351391"/>
                  <a:gd name="connsiteY11" fmla="*/ 16562 h 304312"/>
                  <a:gd name="connsiteX12" fmla="*/ 19121 w 351391"/>
                  <a:gd name="connsiteY12" fmla="*/ 152156 h 304312"/>
                  <a:gd name="connsiteX13" fmla="*/ 97407 w 351391"/>
                  <a:gd name="connsiteY13" fmla="*/ 287755 h 30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1" h="304312">
                    <a:moveTo>
                      <a:pt x="263542" y="304313"/>
                    </a:moveTo>
                    <a:lnTo>
                      <a:pt x="87848" y="304313"/>
                    </a:lnTo>
                    <a:lnTo>
                      <a:pt x="0" y="152156"/>
                    </a:lnTo>
                    <a:lnTo>
                      <a:pt x="87848" y="0"/>
                    </a:lnTo>
                    <a:lnTo>
                      <a:pt x="263544" y="0"/>
                    </a:lnTo>
                    <a:lnTo>
                      <a:pt x="351392" y="152156"/>
                    </a:lnTo>
                    <a:lnTo>
                      <a:pt x="263542" y="304313"/>
                    </a:lnTo>
                    <a:close/>
                    <a:moveTo>
                      <a:pt x="97407" y="287755"/>
                    </a:moveTo>
                    <a:lnTo>
                      <a:pt x="253982" y="287755"/>
                    </a:lnTo>
                    <a:lnTo>
                      <a:pt x="332269" y="152159"/>
                    </a:lnTo>
                    <a:lnTo>
                      <a:pt x="253982" y="16562"/>
                    </a:lnTo>
                    <a:lnTo>
                      <a:pt x="97407" y="16562"/>
                    </a:lnTo>
                    <a:lnTo>
                      <a:pt x="19121" y="152156"/>
                    </a:lnTo>
                    <a:lnTo>
                      <a:pt x="97407" y="287755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290" name="Graphic 118">
              <a:extLst>
                <a:ext uri="{FF2B5EF4-FFF2-40B4-BE49-F238E27FC236}">
                  <a16:creationId xmlns:a16="http://schemas.microsoft.com/office/drawing/2014/main" id="{BA72C0D6-DB48-4496-89A2-D368CAE4F1F5}"/>
                </a:ext>
              </a:extLst>
            </p:cNvPr>
            <p:cNvGrpSpPr/>
            <p:nvPr/>
          </p:nvGrpSpPr>
          <p:grpSpPr>
            <a:xfrm>
              <a:off x="3036439" y="3209121"/>
              <a:ext cx="218953" cy="187498"/>
              <a:chOff x="3036439" y="3209121"/>
              <a:chExt cx="218953" cy="187498"/>
            </a:xfrm>
            <a:solidFill>
              <a:srgbClr val="9F53A0"/>
            </a:solidFill>
          </p:grpSpPr>
          <p:sp>
            <p:nvSpPr>
              <p:cNvPr id="291" name="Graphic 118">
                <a:extLst>
                  <a:ext uri="{FF2B5EF4-FFF2-40B4-BE49-F238E27FC236}">
                    <a16:creationId xmlns:a16="http://schemas.microsoft.com/office/drawing/2014/main" id="{6508D44D-82CA-4CBE-A2D9-C9748201AEB8}"/>
                  </a:ext>
                </a:extLst>
              </p:cNvPr>
              <p:cNvSpPr/>
              <p:nvPr/>
            </p:nvSpPr>
            <p:spPr>
              <a:xfrm>
                <a:off x="3090204" y="3209121"/>
                <a:ext cx="111273" cy="187498"/>
              </a:xfrm>
              <a:custGeom>
                <a:avLst/>
                <a:gdLst>
                  <a:gd name="connsiteX0" fmla="*/ 95974 w 111273"/>
                  <a:gd name="connsiteY0" fmla="*/ 0 h 187498"/>
                  <a:gd name="connsiteX1" fmla="*/ 15300 w 111273"/>
                  <a:gd name="connsiteY1" fmla="*/ 0 h 187498"/>
                  <a:gd name="connsiteX2" fmla="*/ 0 w 111273"/>
                  <a:gd name="connsiteY2" fmla="*/ 15300 h 187498"/>
                  <a:gd name="connsiteX3" fmla="*/ 0 w 111273"/>
                  <a:gd name="connsiteY3" fmla="*/ 172199 h 187498"/>
                  <a:gd name="connsiteX4" fmla="*/ 15300 w 111273"/>
                  <a:gd name="connsiteY4" fmla="*/ 187498 h 187498"/>
                  <a:gd name="connsiteX5" fmla="*/ 95974 w 111273"/>
                  <a:gd name="connsiteY5" fmla="*/ 187498 h 187498"/>
                  <a:gd name="connsiteX6" fmla="*/ 111273 w 111273"/>
                  <a:gd name="connsiteY6" fmla="*/ 172199 h 187498"/>
                  <a:gd name="connsiteX7" fmla="*/ 111273 w 111273"/>
                  <a:gd name="connsiteY7" fmla="*/ 15300 h 187498"/>
                  <a:gd name="connsiteX8" fmla="*/ 95974 w 111273"/>
                  <a:gd name="connsiteY8" fmla="*/ 0 h 187498"/>
                  <a:gd name="connsiteX9" fmla="*/ 101375 w 111273"/>
                  <a:gd name="connsiteY9" fmla="*/ 172199 h 187498"/>
                  <a:gd name="connsiteX10" fmla="*/ 95974 w 111273"/>
                  <a:gd name="connsiteY10" fmla="*/ 177600 h 187498"/>
                  <a:gd name="connsiteX11" fmla="*/ 15300 w 111273"/>
                  <a:gd name="connsiteY11" fmla="*/ 177600 h 187498"/>
                  <a:gd name="connsiteX12" fmla="*/ 9899 w 111273"/>
                  <a:gd name="connsiteY12" fmla="*/ 172199 h 187498"/>
                  <a:gd name="connsiteX13" fmla="*/ 9899 w 111273"/>
                  <a:gd name="connsiteY13" fmla="*/ 15300 h 187498"/>
                  <a:gd name="connsiteX14" fmla="*/ 15300 w 111273"/>
                  <a:gd name="connsiteY14" fmla="*/ 9899 h 187498"/>
                  <a:gd name="connsiteX15" fmla="*/ 95974 w 111273"/>
                  <a:gd name="connsiteY15" fmla="*/ 9899 h 187498"/>
                  <a:gd name="connsiteX16" fmla="*/ 101375 w 111273"/>
                  <a:gd name="connsiteY16" fmla="*/ 15300 h 187498"/>
                  <a:gd name="connsiteX17" fmla="*/ 101375 w 111273"/>
                  <a:gd name="connsiteY17" fmla="*/ 172199 h 1874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11273" h="187498">
                    <a:moveTo>
                      <a:pt x="95974" y="0"/>
                    </a:moveTo>
                    <a:lnTo>
                      <a:pt x="15300" y="0"/>
                    </a:lnTo>
                    <a:cubicBezTo>
                      <a:pt x="6863" y="0"/>
                      <a:pt x="0" y="6863"/>
                      <a:pt x="0" y="15300"/>
                    </a:cubicBezTo>
                    <a:lnTo>
                      <a:pt x="0" y="172199"/>
                    </a:lnTo>
                    <a:cubicBezTo>
                      <a:pt x="0" y="180635"/>
                      <a:pt x="6863" y="187498"/>
                      <a:pt x="15300" y="187498"/>
                    </a:cubicBezTo>
                    <a:lnTo>
                      <a:pt x="95974" y="187498"/>
                    </a:lnTo>
                    <a:cubicBezTo>
                      <a:pt x="104410" y="187498"/>
                      <a:pt x="111273" y="180635"/>
                      <a:pt x="111273" y="172199"/>
                    </a:cubicBezTo>
                    <a:lnTo>
                      <a:pt x="111273" y="15300"/>
                    </a:lnTo>
                    <a:cubicBezTo>
                      <a:pt x="111273" y="6863"/>
                      <a:pt x="104410" y="0"/>
                      <a:pt x="95974" y="0"/>
                    </a:cubicBezTo>
                    <a:close/>
                    <a:moveTo>
                      <a:pt x="101375" y="172199"/>
                    </a:moveTo>
                    <a:cubicBezTo>
                      <a:pt x="101375" y="175177"/>
                      <a:pt x="98952" y="177600"/>
                      <a:pt x="95974" y="177600"/>
                    </a:cubicBezTo>
                    <a:lnTo>
                      <a:pt x="15300" y="177600"/>
                    </a:lnTo>
                    <a:cubicBezTo>
                      <a:pt x="12321" y="177600"/>
                      <a:pt x="9899" y="175177"/>
                      <a:pt x="9899" y="172199"/>
                    </a:cubicBezTo>
                    <a:lnTo>
                      <a:pt x="9899" y="15300"/>
                    </a:lnTo>
                    <a:cubicBezTo>
                      <a:pt x="9899" y="12321"/>
                      <a:pt x="12321" y="9899"/>
                      <a:pt x="15300" y="9899"/>
                    </a:cubicBezTo>
                    <a:lnTo>
                      <a:pt x="95974" y="9899"/>
                    </a:lnTo>
                    <a:cubicBezTo>
                      <a:pt x="98952" y="9899"/>
                      <a:pt x="101375" y="12321"/>
                      <a:pt x="101375" y="15300"/>
                    </a:cubicBezTo>
                    <a:lnTo>
                      <a:pt x="101375" y="172199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2" name="Graphic 118">
                <a:extLst>
                  <a:ext uri="{FF2B5EF4-FFF2-40B4-BE49-F238E27FC236}">
                    <a16:creationId xmlns:a16="http://schemas.microsoft.com/office/drawing/2014/main" id="{ECE640EF-92D6-4499-A4B4-23B9AFE659E3}"/>
                  </a:ext>
                </a:extLst>
              </p:cNvPr>
              <p:cNvSpPr/>
              <p:nvPr/>
            </p:nvSpPr>
            <p:spPr>
              <a:xfrm>
                <a:off x="3113200" y="3239810"/>
                <a:ext cx="66271" cy="8239"/>
              </a:xfrm>
              <a:custGeom>
                <a:avLst/>
                <a:gdLst>
                  <a:gd name="connsiteX0" fmla="*/ 0 w 66271"/>
                  <a:gd name="connsiteY0" fmla="*/ 0 h 8239"/>
                  <a:gd name="connsiteX1" fmla="*/ 66272 w 66271"/>
                  <a:gd name="connsiteY1" fmla="*/ 0 h 8239"/>
                  <a:gd name="connsiteX2" fmla="*/ 66272 w 66271"/>
                  <a:gd name="connsiteY2" fmla="*/ 8240 h 8239"/>
                  <a:gd name="connsiteX3" fmla="*/ 0 w 66271"/>
                  <a:gd name="connsiteY3" fmla="*/ 8240 h 8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271" h="8239">
                    <a:moveTo>
                      <a:pt x="0" y="0"/>
                    </a:moveTo>
                    <a:lnTo>
                      <a:pt x="66272" y="0"/>
                    </a:lnTo>
                    <a:lnTo>
                      <a:pt x="66272" y="8240"/>
                    </a:lnTo>
                    <a:lnTo>
                      <a:pt x="0" y="8240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3" name="Graphic 118">
                <a:extLst>
                  <a:ext uri="{FF2B5EF4-FFF2-40B4-BE49-F238E27FC236}">
                    <a16:creationId xmlns:a16="http://schemas.microsoft.com/office/drawing/2014/main" id="{90A2D1AF-1B95-4E07-8200-0C76B26745F3}"/>
                  </a:ext>
                </a:extLst>
              </p:cNvPr>
              <p:cNvSpPr/>
              <p:nvPr/>
            </p:nvSpPr>
            <p:spPr>
              <a:xfrm>
                <a:off x="3113200" y="3263218"/>
                <a:ext cx="66271" cy="8239"/>
              </a:xfrm>
              <a:custGeom>
                <a:avLst/>
                <a:gdLst>
                  <a:gd name="connsiteX0" fmla="*/ 0 w 66271"/>
                  <a:gd name="connsiteY0" fmla="*/ 0 h 8239"/>
                  <a:gd name="connsiteX1" fmla="*/ 66272 w 66271"/>
                  <a:gd name="connsiteY1" fmla="*/ 0 h 8239"/>
                  <a:gd name="connsiteX2" fmla="*/ 66272 w 66271"/>
                  <a:gd name="connsiteY2" fmla="*/ 8240 h 8239"/>
                  <a:gd name="connsiteX3" fmla="*/ 0 w 66271"/>
                  <a:gd name="connsiteY3" fmla="*/ 8240 h 8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271" h="8239">
                    <a:moveTo>
                      <a:pt x="0" y="0"/>
                    </a:moveTo>
                    <a:lnTo>
                      <a:pt x="66272" y="0"/>
                    </a:lnTo>
                    <a:lnTo>
                      <a:pt x="66272" y="8240"/>
                    </a:lnTo>
                    <a:lnTo>
                      <a:pt x="0" y="8240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4" name="Graphic 118">
                <a:extLst>
                  <a:ext uri="{FF2B5EF4-FFF2-40B4-BE49-F238E27FC236}">
                    <a16:creationId xmlns:a16="http://schemas.microsoft.com/office/drawing/2014/main" id="{81DDFD5E-BD82-4B76-8DBB-AA509BE66214}"/>
                  </a:ext>
                </a:extLst>
              </p:cNvPr>
              <p:cNvSpPr/>
              <p:nvPr/>
            </p:nvSpPr>
            <p:spPr>
              <a:xfrm>
                <a:off x="3113200" y="3286626"/>
                <a:ext cx="66271" cy="8239"/>
              </a:xfrm>
              <a:custGeom>
                <a:avLst/>
                <a:gdLst>
                  <a:gd name="connsiteX0" fmla="*/ 0 w 66271"/>
                  <a:gd name="connsiteY0" fmla="*/ 0 h 8239"/>
                  <a:gd name="connsiteX1" fmla="*/ 66272 w 66271"/>
                  <a:gd name="connsiteY1" fmla="*/ 0 h 8239"/>
                  <a:gd name="connsiteX2" fmla="*/ 66272 w 66271"/>
                  <a:gd name="connsiteY2" fmla="*/ 8240 h 8239"/>
                  <a:gd name="connsiteX3" fmla="*/ 0 w 66271"/>
                  <a:gd name="connsiteY3" fmla="*/ 8240 h 8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271" h="8239">
                    <a:moveTo>
                      <a:pt x="0" y="0"/>
                    </a:moveTo>
                    <a:lnTo>
                      <a:pt x="66272" y="0"/>
                    </a:lnTo>
                    <a:lnTo>
                      <a:pt x="66272" y="8240"/>
                    </a:lnTo>
                    <a:lnTo>
                      <a:pt x="0" y="8240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5" name="Graphic 118">
                <a:extLst>
                  <a:ext uri="{FF2B5EF4-FFF2-40B4-BE49-F238E27FC236}">
                    <a16:creationId xmlns:a16="http://schemas.microsoft.com/office/drawing/2014/main" id="{910E1D0F-883E-428C-8B01-1C05BE74CD3B}"/>
                  </a:ext>
                </a:extLst>
              </p:cNvPr>
              <p:cNvSpPr/>
              <p:nvPr/>
            </p:nvSpPr>
            <p:spPr>
              <a:xfrm>
                <a:off x="3113200" y="3310034"/>
                <a:ext cx="66271" cy="8239"/>
              </a:xfrm>
              <a:custGeom>
                <a:avLst/>
                <a:gdLst>
                  <a:gd name="connsiteX0" fmla="*/ 0 w 66271"/>
                  <a:gd name="connsiteY0" fmla="*/ 0 h 8239"/>
                  <a:gd name="connsiteX1" fmla="*/ 66272 w 66271"/>
                  <a:gd name="connsiteY1" fmla="*/ 0 h 8239"/>
                  <a:gd name="connsiteX2" fmla="*/ 66272 w 66271"/>
                  <a:gd name="connsiteY2" fmla="*/ 8240 h 8239"/>
                  <a:gd name="connsiteX3" fmla="*/ 0 w 66271"/>
                  <a:gd name="connsiteY3" fmla="*/ 8240 h 8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271" h="8239">
                    <a:moveTo>
                      <a:pt x="0" y="0"/>
                    </a:moveTo>
                    <a:lnTo>
                      <a:pt x="66272" y="0"/>
                    </a:lnTo>
                    <a:lnTo>
                      <a:pt x="66272" y="8240"/>
                    </a:lnTo>
                    <a:lnTo>
                      <a:pt x="0" y="8240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6" name="Graphic 118">
                <a:extLst>
                  <a:ext uri="{FF2B5EF4-FFF2-40B4-BE49-F238E27FC236}">
                    <a16:creationId xmlns:a16="http://schemas.microsoft.com/office/drawing/2014/main" id="{775EDB45-D8BF-457F-94E1-B7E8E105AC2C}"/>
                  </a:ext>
                </a:extLst>
              </p:cNvPr>
              <p:cNvSpPr/>
              <p:nvPr/>
            </p:nvSpPr>
            <p:spPr>
              <a:xfrm>
                <a:off x="3113200" y="3333440"/>
                <a:ext cx="66271" cy="8239"/>
              </a:xfrm>
              <a:custGeom>
                <a:avLst/>
                <a:gdLst>
                  <a:gd name="connsiteX0" fmla="*/ 0 w 66271"/>
                  <a:gd name="connsiteY0" fmla="*/ 0 h 8239"/>
                  <a:gd name="connsiteX1" fmla="*/ 66272 w 66271"/>
                  <a:gd name="connsiteY1" fmla="*/ 0 h 8239"/>
                  <a:gd name="connsiteX2" fmla="*/ 66272 w 66271"/>
                  <a:gd name="connsiteY2" fmla="*/ 8240 h 8239"/>
                  <a:gd name="connsiteX3" fmla="*/ 0 w 66271"/>
                  <a:gd name="connsiteY3" fmla="*/ 8240 h 8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271" h="8239">
                    <a:moveTo>
                      <a:pt x="0" y="0"/>
                    </a:moveTo>
                    <a:lnTo>
                      <a:pt x="66272" y="0"/>
                    </a:lnTo>
                    <a:lnTo>
                      <a:pt x="66272" y="8240"/>
                    </a:lnTo>
                    <a:lnTo>
                      <a:pt x="0" y="8240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7" name="Graphic 118">
                <a:extLst>
                  <a:ext uri="{FF2B5EF4-FFF2-40B4-BE49-F238E27FC236}">
                    <a16:creationId xmlns:a16="http://schemas.microsoft.com/office/drawing/2014/main" id="{0880C55C-42AE-4D33-B687-2DC6893062DE}"/>
                  </a:ext>
                </a:extLst>
              </p:cNvPr>
              <p:cNvSpPr/>
              <p:nvPr/>
            </p:nvSpPr>
            <p:spPr>
              <a:xfrm>
                <a:off x="3113200" y="3356848"/>
                <a:ext cx="66271" cy="8239"/>
              </a:xfrm>
              <a:custGeom>
                <a:avLst/>
                <a:gdLst>
                  <a:gd name="connsiteX0" fmla="*/ 0 w 66271"/>
                  <a:gd name="connsiteY0" fmla="*/ 0 h 8239"/>
                  <a:gd name="connsiteX1" fmla="*/ 66272 w 66271"/>
                  <a:gd name="connsiteY1" fmla="*/ 0 h 8239"/>
                  <a:gd name="connsiteX2" fmla="*/ 66272 w 66271"/>
                  <a:gd name="connsiteY2" fmla="*/ 8240 h 8239"/>
                  <a:gd name="connsiteX3" fmla="*/ 0 w 66271"/>
                  <a:gd name="connsiteY3" fmla="*/ 8240 h 82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271" h="8239">
                    <a:moveTo>
                      <a:pt x="0" y="0"/>
                    </a:moveTo>
                    <a:lnTo>
                      <a:pt x="66272" y="0"/>
                    </a:lnTo>
                    <a:lnTo>
                      <a:pt x="66272" y="8240"/>
                    </a:lnTo>
                    <a:lnTo>
                      <a:pt x="0" y="8240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8" name="Graphic 118">
                <a:extLst>
                  <a:ext uri="{FF2B5EF4-FFF2-40B4-BE49-F238E27FC236}">
                    <a16:creationId xmlns:a16="http://schemas.microsoft.com/office/drawing/2014/main" id="{D05898BB-203B-45B5-A25F-512DB274349A}"/>
                  </a:ext>
                </a:extLst>
              </p:cNvPr>
              <p:cNvSpPr/>
              <p:nvPr/>
            </p:nvSpPr>
            <p:spPr>
              <a:xfrm>
                <a:off x="3205714" y="3280347"/>
                <a:ext cx="45984" cy="45988"/>
              </a:xfrm>
              <a:custGeom>
                <a:avLst/>
                <a:gdLst>
                  <a:gd name="connsiteX0" fmla="*/ 37959 w 45984"/>
                  <a:gd name="connsiteY0" fmla="*/ 29477 h 45988"/>
                  <a:gd name="connsiteX1" fmla="*/ 38150 w 45984"/>
                  <a:gd name="connsiteY1" fmla="*/ 29667 h 45988"/>
                  <a:gd name="connsiteX2" fmla="*/ 40036 w 45984"/>
                  <a:gd name="connsiteY2" fmla="*/ 29667 h 45988"/>
                  <a:gd name="connsiteX3" fmla="*/ 45420 w 45984"/>
                  <a:gd name="connsiteY3" fmla="*/ 24283 h 45988"/>
                  <a:gd name="connsiteX4" fmla="*/ 45496 w 45984"/>
                  <a:gd name="connsiteY4" fmla="*/ 24189 h 45988"/>
                  <a:gd name="connsiteX5" fmla="*/ 45984 w 45984"/>
                  <a:gd name="connsiteY5" fmla="*/ 23159 h 45988"/>
                  <a:gd name="connsiteX6" fmla="*/ 45984 w 45984"/>
                  <a:gd name="connsiteY6" fmla="*/ 22889 h 45988"/>
                  <a:gd name="connsiteX7" fmla="*/ 45623 w 45984"/>
                  <a:gd name="connsiteY7" fmla="*/ 21979 h 45988"/>
                  <a:gd name="connsiteX8" fmla="*/ 45420 w 45984"/>
                  <a:gd name="connsiteY8" fmla="*/ 21708 h 45988"/>
                  <a:gd name="connsiteX9" fmla="*/ 40034 w 45984"/>
                  <a:gd name="connsiteY9" fmla="*/ 16322 h 45988"/>
                  <a:gd name="connsiteX10" fmla="*/ 38147 w 45984"/>
                  <a:gd name="connsiteY10" fmla="*/ 16322 h 45988"/>
                  <a:gd name="connsiteX11" fmla="*/ 37957 w 45984"/>
                  <a:gd name="connsiteY11" fmla="*/ 16512 h 45988"/>
                  <a:gd name="connsiteX12" fmla="*/ 37957 w 45984"/>
                  <a:gd name="connsiteY12" fmla="*/ 18399 h 45988"/>
                  <a:gd name="connsiteX13" fmla="*/ 41113 w 45984"/>
                  <a:gd name="connsiteY13" fmla="*/ 21554 h 45988"/>
                  <a:gd name="connsiteX14" fmla="*/ 32849 w 45984"/>
                  <a:gd name="connsiteY14" fmla="*/ 21554 h 45988"/>
                  <a:gd name="connsiteX15" fmla="*/ 37493 w 45984"/>
                  <a:gd name="connsiteY15" fmla="*/ 15350 h 45988"/>
                  <a:gd name="connsiteX16" fmla="*/ 39489 w 45984"/>
                  <a:gd name="connsiteY16" fmla="*/ 6800 h 45988"/>
                  <a:gd name="connsiteX17" fmla="*/ 37519 w 45984"/>
                  <a:gd name="connsiteY17" fmla="*/ 6064 h 45988"/>
                  <a:gd name="connsiteX18" fmla="*/ 24489 w 45984"/>
                  <a:gd name="connsiteY18" fmla="*/ 13654 h 45988"/>
                  <a:gd name="connsiteX19" fmla="*/ 24489 w 45984"/>
                  <a:gd name="connsiteY19" fmla="*/ 4928 h 45988"/>
                  <a:gd name="connsiteX20" fmla="*/ 27588 w 45984"/>
                  <a:gd name="connsiteY20" fmla="*/ 8027 h 45988"/>
                  <a:gd name="connsiteX21" fmla="*/ 29474 w 45984"/>
                  <a:gd name="connsiteY21" fmla="*/ 8027 h 45988"/>
                  <a:gd name="connsiteX22" fmla="*/ 29665 w 45984"/>
                  <a:gd name="connsiteY22" fmla="*/ 7837 h 45988"/>
                  <a:gd name="connsiteX23" fmla="*/ 29665 w 45984"/>
                  <a:gd name="connsiteY23" fmla="*/ 5950 h 45988"/>
                  <a:gd name="connsiteX24" fmla="*/ 24279 w 45984"/>
                  <a:gd name="connsiteY24" fmla="*/ 565 h 45988"/>
                  <a:gd name="connsiteX25" fmla="*/ 24185 w 45984"/>
                  <a:gd name="connsiteY25" fmla="*/ 488 h 45988"/>
                  <a:gd name="connsiteX26" fmla="*/ 23154 w 45984"/>
                  <a:gd name="connsiteY26" fmla="*/ 0 h 45988"/>
                  <a:gd name="connsiteX27" fmla="*/ 22885 w 45984"/>
                  <a:gd name="connsiteY27" fmla="*/ 0 h 45988"/>
                  <a:gd name="connsiteX28" fmla="*/ 21975 w 45984"/>
                  <a:gd name="connsiteY28" fmla="*/ 361 h 45988"/>
                  <a:gd name="connsiteX29" fmla="*/ 21703 w 45984"/>
                  <a:gd name="connsiteY29" fmla="*/ 565 h 45988"/>
                  <a:gd name="connsiteX30" fmla="*/ 16320 w 45984"/>
                  <a:gd name="connsiteY30" fmla="*/ 5950 h 45988"/>
                  <a:gd name="connsiteX31" fmla="*/ 16320 w 45984"/>
                  <a:gd name="connsiteY31" fmla="*/ 7837 h 45988"/>
                  <a:gd name="connsiteX32" fmla="*/ 16510 w 45984"/>
                  <a:gd name="connsiteY32" fmla="*/ 8027 h 45988"/>
                  <a:gd name="connsiteX33" fmla="*/ 18396 w 45984"/>
                  <a:gd name="connsiteY33" fmla="*/ 8027 h 45988"/>
                  <a:gd name="connsiteX34" fmla="*/ 21552 w 45984"/>
                  <a:gd name="connsiteY34" fmla="*/ 4872 h 45988"/>
                  <a:gd name="connsiteX35" fmla="*/ 21552 w 45984"/>
                  <a:gd name="connsiteY35" fmla="*/ 13768 h 45988"/>
                  <a:gd name="connsiteX36" fmla="*/ 8388 w 45984"/>
                  <a:gd name="connsiteY36" fmla="*/ 6064 h 45988"/>
                  <a:gd name="connsiteX37" fmla="*/ 6419 w 45984"/>
                  <a:gd name="connsiteY37" fmla="*/ 6800 h 45988"/>
                  <a:gd name="connsiteX38" fmla="*/ 8415 w 45984"/>
                  <a:gd name="connsiteY38" fmla="*/ 15350 h 45988"/>
                  <a:gd name="connsiteX39" fmla="*/ 13059 w 45984"/>
                  <a:gd name="connsiteY39" fmla="*/ 21554 h 45988"/>
                  <a:gd name="connsiteX40" fmla="*/ 4872 w 45984"/>
                  <a:gd name="connsiteY40" fmla="*/ 21554 h 45988"/>
                  <a:gd name="connsiteX41" fmla="*/ 8027 w 45984"/>
                  <a:gd name="connsiteY41" fmla="*/ 18399 h 45988"/>
                  <a:gd name="connsiteX42" fmla="*/ 8027 w 45984"/>
                  <a:gd name="connsiteY42" fmla="*/ 16512 h 45988"/>
                  <a:gd name="connsiteX43" fmla="*/ 7837 w 45984"/>
                  <a:gd name="connsiteY43" fmla="*/ 16322 h 45988"/>
                  <a:gd name="connsiteX44" fmla="*/ 5950 w 45984"/>
                  <a:gd name="connsiteY44" fmla="*/ 16322 h 45988"/>
                  <a:gd name="connsiteX45" fmla="*/ 565 w 45984"/>
                  <a:gd name="connsiteY45" fmla="*/ 21708 h 45988"/>
                  <a:gd name="connsiteX46" fmla="*/ 361 w 45984"/>
                  <a:gd name="connsiteY46" fmla="*/ 21979 h 45988"/>
                  <a:gd name="connsiteX47" fmla="*/ 0 w 45984"/>
                  <a:gd name="connsiteY47" fmla="*/ 22889 h 45988"/>
                  <a:gd name="connsiteX48" fmla="*/ 0 w 45984"/>
                  <a:gd name="connsiteY48" fmla="*/ 23159 h 45988"/>
                  <a:gd name="connsiteX49" fmla="*/ 488 w 45984"/>
                  <a:gd name="connsiteY49" fmla="*/ 24189 h 45988"/>
                  <a:gd name="connsiteX50" fmla="*/ 565 w 45984"/>
                  <a:gd name="connsiteY50" fmla="*/ 24283 h 45988"/>
                  <a:gd name="connsiteX51" fmla="*/ 5950 w 45984"/>
                  <a:gd name="connsiteY51" fmla="*/ 29669 h 45988"/>
                  <a:gd name="connsiteX52" fmla="*/ 7837 w 45984"/>
                  <a:gd name="connsiteY52" fmla="*/ 29669 h 45988"/>
                  <a:gd name="connsiteX53" fmla="*/ 8027 w 45984"/>
                  <a:gd name="connsiteY53" fmla="*/ 29479 h 45988"/>
                  <a:gd name="connsiteX54" fmla="*/ 8027 w 45984"/>
                  <a:gd name="connsiteY54" fmla="*/ 27592 h 45988"/>
                  <a:gd name="connsiteX55" fmla="*/ 4928 w 45984"/>
                  <a:gd name="connsiteY55" fmla="*/ 24494 h 45988"/>
                  <a:gd name="connsiteX56" fmla="*/ 13590 w 45984"/>
                  <a:gd name="connsiteY56" fmla="*/ 24494 h 45988"/>
                  <a:gd name="connsiteX57" fmla="*/ 8415 w 45984"/>
                  <a:gd name="connsiteY57" fmla="*/ 31326 h 45988"/>
                  <a:gd name="connsiteX58" fmla="*/ 6417 w 45984"/>
                  <a:gd name="connsiteY58" fmla="*/ 39876 h 45988"/>
                  <a:gd name="connsiteX59" fmla="*/ 8388 w 45984"/>
                  <a:gd name="connsiteY59" fmla="*/ 40612 h 45988"/>
                  <a:gd name="connsiteX60" fmla="*/ 8388 w 45984"/>
                  <a:gd name="connsiteY60" fmla="*/ 40612 h 45988"/>
                  <a:gd name="connsiteX61" fmla="*/ 21552 w 45984"/>
                  <a:gd name="connsiteY61" fmla="*/ 32908 h 45988"/>
                  <a:gd name="connsiteX62" fmla="*/ 21552 w 45984"/>
                  <a:gd name="connsiteY62" fmla="*/ 41117 h 45988"/>
                  <a:gd name="connsiteX63" fmla="*/ 18396 w 45984"/>
                  <a:gd name="connsiteY63" fmla="*/ 37961 h 45988"/>
                  <a:gd name="connsiteX64" fmla="*/ 16510 w 45984"/>
                  <a:gd name="connsiteY64" fmla="*/ 37961 h 45988"/>
                  <a:gd name="connsiteX65" fmla="*/ 16320 w 45984"/>
                  <a:gd name="connsiteY65" fmla="*/ 38152 h 45988"/>
                  <a:gd name="connsiteX66" fmla="*/ 16320 w 45984"/>
                  <a:gd name="connsiteY66" fmla="*/ 40038 h 45988"/>
                  <a:gd name="connsiteX67" fmla="*/ 21703 w 45984"/>
                  <a:gd name="connsiteY67" fmla="*/ 45424 h 45988"/>
                  <a:gd name="connsiteX68" fmla="*/ 21975 w 45984"/>
                  <a:gd name="connsiteY68" fmla="*/ 45628 h 45988"/>
                  <a:gd name="connsiteX69" fmla="*/ 22885 w 45984"/>
                  <a:gd name="connsiteY69" fmla="*/ 45989 h 45988"/>
                  <a:gd name="connsiteX70" fmla="*/ 23154 w 45984"/>
                  <a:gd name="connsiteY70" fmla="*/ 45989 h 45988"/>
                  <a:gd name="connsiteX71" fmla="*/ 24185 w 45984"/>
                  <a:gd name="connsiteY71" fmla="*/ 45501 h 45988"/>
                  <a:gd name="connsiteX72" fmla="*/ 24279 w 45984"/>
                  <a:gd name="connsiteY72" fmla="*/ 45424 h 45988"/>
                  <a:gd name="connsiteX73" fmla="*/ 29665 w 45984"/>
                  <a:gd name="connsiteY73" fmla="*/ 40038 h 45988"/>
                  <a:gd name="connsiteX74" fmla="*/ 29665 w 45984"/>
                  <a:gd name="connsiteY74" fmla="*/ 38152 h 45988"/>
                  <a:gd name="connsiteX75" fmla="*/ 29474 w 45984"/>
                  <a:gd name="connsiteY75" fmla="*/ 37961 h 45988"/>
                  <a:gd name="connsiteX76" fmla="*/ 27588 w 45984"/>
                  <a:gd name="connsiteY76" fmla="*/ 37961 h 45988"/>
                  <a:gd name="connsiteX77" fmla="*/ 24489 w 45984"/>
                  <a:gd name="connsiteY77" fmla="*/ 41060 h 45988"/>
                  <a:gd name="connsiteX78" fmla="*/ 24489 w 45984"/>
                  <a:gd name="connsiteY78" fmla="*/ 33022 h 45988"/>
                  <a:gd name="connsiteX79" fmla="*/ 37519 w 45984"/>
                  <a:gd name="connsiteY79" fmla="*/ 40612 h 45988"/>
                  <a:gd name="connsiteX80" fmla="*/ 39491 w 45984"/>
                  <a:gd name="connsiteY80" fmla="*/ 39876 h 45988"/>
                  <a:gd name="connsiteX81" fmla="*/ 37495 w 45984"/>
                  <a:gd name="connsiteY81" fmla="*/ 31326 h 45988"/>
                  <a:gd name="connsiteX82" fmla="*/ 32320 w 45984"/>
                  <a:gd name="connsiteY82" fmla="*/ 24494 h 45988"/>
                  <a:gd name="connsiteX83" fmla="*/ 41058 w 45984"/>
                  <a:gd name="connsiteY83" fmla="*/ 24494 h 45988"/>
                  <a:gd name="connsiteX84" fmla="*/ 37959 w 45984"/>
                  <a:gd name="connsiteY84" fmla="*/ 27592 h 45988"/>
                  <a:gd name="connsiteX85" fmla="*/ 37959 w 45984"/>
                  <a:gd name="connsiteY85" fmla="*/ 29477 h 45988"/>
                  <a:gd name="connsiteX86" fmla="*/ 8388 w 45984"/>
                  <a:gd name="connsiteY86" fmla="*/ 38145 h 45988"/>
                  <a:gd name="connsiteX87" fmla="*/ 8163 w 45984"/>
                  <a:gd name="connsiteY87" fmla="*/ 38121 h 45988"/>
                  <a:gd name="connsiteX88" fmla="*/ 15265 w 45984"/>
                  <a:gd name="connsiteY88" fmla="*/ 26319 h 45988"/>
                  <a:gd name="connsiteX89" fmla="*/ 19974 w 45984"/>
                  <a:gd name="connsiteY89" fmla="*/ 31026 h 45988"/>
                  <a:gd name="connsiteX90" fmla="*/ 8388 w 45984"/>
                  <a:gd name="connsiteY90" fmla="*/ 38145 h 45988"/>
                  <a:gd name="connsiteX91" fmla="*/ 15265 w 45984"/>
                  <a:gd name="connsiteY91" fmla="*/ 20355 h 45988"/>
                  <a:gd name="connsiteX92" fmla="*/ 8163 w 45984"/>
                  <a:gd name="connsiteY92" fmla="*/ 8555 h 45988"/>
                  <a:gd name="connsiteX93" fmla="*/ 8388 w 45984"/>
                  <a:gd name="connsiteY93" fmla="*/ 8531 h 45988"/>
                  <a:gd name="connsiteX94" fmla="*/ 19974 w 45984"/>
                  <a:gd name="connsiteY94" fmla="*/ 15648 h 45988"/>
                  <a:gd name="connsiteX95" fmla="*/ 15265 w 45984"/>
                  <a:gd name="connsiteY95" fmla="*/ 20355 h 45988"/>
                  <a:gd name="connsiteX96" fmla="*/ 37745 w 45984"/>
                  <a:gd name="connsiteY96" fmla="*/ 38123 h 45988"/>
                  <a:gd name="connsiteX97" fmla="*/ 37519 w 45984"/>
                  <a:gd name="connsiteY97" fmla="*/ 38147 h 45988"/>
                  <a:gd name="connsiteX98" fmla="*/ 25934 w 45984"/>
                  <a:gd name="connsiteY98" fmla="*/ 31031 h 45988"/>
                  <a:gd name="connsiteX99" fmla="*/ 30643 w 45984"/>
                  <a:gd name="connsiteY99" fmla="*/ 26323 h 45988"/>
                  <a:gd name="connsiteX100" fmla="*/ 37745 w 45984"/>
                  <a:gd name="connsiteY100" fmla="*/ 38123 h 45988"/>
                  <a:gd name="connsiteX101" fmla="*/ 30643 w 45984"/>
                  <a:gd name="connsiteY101" fmla="*/ 20353 h 45988"/>
                  <a:gd name="connsiteX102" fmla="*/ 25934 w 45984"/>
                  <a:gd name="connsiteY102" fmla="*/ 15645 h 45988"/>
                  <a:gd name="connsiteX103" fmla="*/ 37519 w 45984"/>
                  <a:gd name="connsiteY103" fmla="*/ 8529 h 45988"/>
                  <a:gd name="connsiteX104" fmla="*/ 37743 w 45984"/>
                  <a:gd name="connsiteY104" fmla="*/ 8553 h 45988"/>
                  <a:gd name="connsiteX105" fmla="*/ 30643 w 45984"/>
                  <a:gd name="connsiteY105" fmla="*/ 20353 h 45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45984" h="45988">
                    <a:moveTo>
                      <a:pt x="37959" y="29477"/>
                    </a:moveTo>
                    <a:lnTo>
                      <a:pt x="38150" y="29667"/>
                    </a:lnTo>
                    <a:cubicBezTo>
                      <a:pt x="38671" y="30188"/>
                      <a:pt x="39515" y="30188"/>
                      <a:pt x="40036" y="29667"/>
                    </a:cubicBezTo>
                    <a:lnTo>
                      <a:pt x="45420" y="24283"/>
                    </a:lnTo>
                    <a:cubicBezTo>
                      <a:pt x="45448" y="24255"/>
                      <a:pt x="45470" y="24220"/>
                      <a:pt x="45496" y="24189"/>
                    </a:cubicBezTo>
                    <a:cubicBezTo>
                      <a:pt x="45794" y="23944"/>
                      <a:pt x="45984" y="23574"/>
                      <a:pt x="45984" y="23159"/>
                    </a:cubicBezTo>
                    <a:lnTo>
                      <a:pt x="45984" y="22889"/>
                    </a:lnTo>
                    <a:cubicBezTo>
                      <a:pt x="45984" y="22537"/>
                      <a:pt x="45847" y="22217"/>
                      <a:pt x="45623" y="21979"/>
                    </a:cubicBezTo>
                    <a:cubicBezTo>
                      <a:pt x="45566" y="21883"/>
                      <a:pt x="45503" y="21791"/>
                      <a:pt x="45420" y="21708"/>
                    </a:cubicBezTo>
                    <a:lnTo>
                      <a:pt x="40034" y="16322"/>
                    </a:lnTo>
                    <a:cubicBezTo>
                      <a:pt x="39513" y="15801"/>
                      <a:pt x="38668" y="15801"/>
                      <a:pt x="38147" y="16322"/>
                    </a:cubicBezTo>
                    <a:lnTo>
                      <a:pt x="37957" y="16512"/>
                    </a:lnTo>
                    <a:cubicBezTo>
                      <a:pt x="37436" y="17033"/>
                      <a:pt x="37436" y="17878"/>
                      <a:pt x="37957" y="18399"/>
                    </a:cubicBezTo>
                    <a:lnTo>
                      <a:pt x="41113" y="21554"/>
                    </a:lnTo>
                    <a:lnTo>
                      <a:pt x="32849" y="21554"/>
                    </a:lnTo>
                    <a:cubicBezTo>
                      <a:pt x="34681" y="19377"/>
                      <a:pt x="36263" y="17269"/>
                      <a:pt x="37493" y="15350"/>
                    </a:cubicBezTo>
                    <a:cubicBezTo>
                      <a:pt x="40264" y="11026"/>
                      <a:pt x="40918" y="8229"/>
                      <a:pt x="39489" y="6800"/>
                    </a:cubicBezTo>
                    <a:cubicBezTo>
                      <a:pt x="39154" y="6465"/>
                      <a:pt x="38539" y="6064"/>
                      <a:pt x="37519" y="6064"/>
                    </a:cubicBezTo>
                    <a:cubicBezTo>
                      <a:pt x="34606" y="6064"/>
                      <a:pt x="29514" y="9395"/>
                      <a:pt x="24489" y="13654"/>
                    </a:cubicBezTo>
                    <a:lnTo>
                      <a:pt x="24489" y="4928"/>
                    </a:lnTo>
                    <a:lnTo>
                      <a:pt x="27588" y="8027"/>
                    </a:lnTo>
                    <a:cubicBezTo>
                      <a:pt x="28109" y="8548"/>
                      <a:pt x="28954" y="8548"/>
                      <a:pt x="29474" y="8027"/>
                    </a:cubicBezTo>
                    <a:lnTo>
                      <a:pt x="29665" y="7837"/>
                    </a:lnTo>
                    <a:cubicBezTo>
                      <a:pt x="30186" y="7316"/>
                      <a:pt x="30186" y="6471"/>
                      <a:pt x="29665" y="5950"/>
                    </a:cubicBezTo>
                    <a:lnTo>
                      <a:pt x="24279" y="565"/>
                    </a:lnTo>
                    <a:cubicBezTo>
                      <a:pt x="24251" y="536"/>
                      <a:pt x="24216" y="514"/>
                      <a:pt x="24185" y="488"/>
                    </a:cubicBezTo>
                    <a:cubicBezTo>
                      <a:pt x="23940" y="190"/>
                      <a:pt x="23570" y="0"/>
                      <a:pt x="23154" y="0"/>
                    </a:cubicBezTo>
                    <a:lnTo>
                      <a:pt x="22885" y="0"/>
                    </a:lnTo>
                    <a:cubicBezTo>
                      <a:pt x="22533" y="0"/>
                      <a:pt x="22213" y="138"/>
                      <a:pt x="21975" y="361"/>
                    </a:cubicBezTo>
                    <a:cubicBezTo>
                      <a:pt x="21878" y="418"/>
                      <a:pt x="21786" y="481"/>
                      <a:pt x="21703" y="565"/>
                    </a:cubicBezTo>
                    <a:lnTo>
                      <a:pt x="16320" y="5950"/>
                    </a:lnTo>
                    <a:cubicBezTo>
                      <a:pt x="15799" y="6471"/>
                      <a:pt x="15799" y="7316"/>
                      <a:pt x="16320" y="7837"/>
                    </a:cubicBezTo>
                    <a:lnTo>
                      <a:pt x="16510" y="8027"/>
                    </a:lnTo>
                    <a:cubicBezTo>
                      <a:pt x="17031" y="8548"/>
                      <a:pt x="17876" y="8548"/>
                      <a:pt x="18396" y="8027"/>
                    </a:cubicBezTo>
                    <a:lnTo>
                      <a:pt x="21552" y="4872"/>
                    </a:lnTo>
                    <a:lnTo>
                      <a:pt x="21552" y="13768"/>
                    </a:lnTo>
                    <a:cubicBezTo>
                      <a:pt x="16484" y="9454"/>
                      <a:pt x="11325" y="6064"/>
                      <a:pt x="8388" y="6064"/>
                    </a:cubicBezTo>
                    <a:cubicBezTo>
                      <a:pt x="7369" y="6064"/>
                      <a:pt x="6754" y="6465"/>
                      <a:pt x="6419" y="6800"/>
                    </a:cubicBezTo>
                    <a:cubicBezTo>
                      <a:pt x="4990" y="8229"/>
                      <a:pt x="5642" y="11026"/>
                      <a:pt x="8415" y="15350"/>
                    </a:cubicBezTo>
                    <a:cubicBezTo>
                      <a:pt x="9645" y="17269"/>
                      <a:pt x="11227" y="19377"/>
                      <a:pt x="13059" y="21554"/>
                    </a:cubicBezTo>
                    <a:lnTo>
                      <a:pt x="4872" y="21554"/>
                    </a:lnTo>
                    <a:lnTo>
                      <a:pt x="8027" y="18399"/>
                    </a:lnTo>
                    <a:cubicBezTo>
                      <a:pt x="8548" y="17878"/>
                      <a:pt x="8548" y="17033"/>
                      <a:pt x="8027" y="16512"/>
                    </a:cubicBezTo>
                    <a:lnTo>
                      <a:pt x="7837" y="16322"/>
                    </a:lnTo>
                    <a:cubicBezTo>
                      <a:pt x="7316" y="15801"/>
                      <a:pt x="6471" y="15801"/>
                      <a:pt x="5950" y="16322"/>
                    </a:cubicBezTo>
                    <a:lnTo>
                      <a:pt x="565" y="21708"/>
                    </a:lnTo>
                    <a:cubicBezTo>
                      <a:pt x="481" y="21789"/>
                      <a:pt x="418" y="21883"/>
                      <a:pt x="361" y="21979"/>
                    </a:cubicBezTo>
                    <a:cubicBezTo>
                      <a:pt x="138" y="22217"/>
                      <a:pt x="0" y="22537"/>
                      <a:pt x="0" y="22889"/>
                    </a:cubicBezTo>
                    <a:lnTo>
                      <a:pt x="0" y="23159"/>
                    </a:lnTo>
                    <a:cubicBezTo>
                      <a:pt x="0" y="23574"/>
                      <a:pt x="190" y="23944"/>
                      <a:pt x="488" y="24189"/>
                    </a:cubicBezTo>
                    <a:cubicBezTo>
                      <a:pt x="514" y="24220"/>
                      <a:pt x="536" y="24253"/>
                      <a:pt x="565" y="24283"/>
                    </a:cubicBezTo>
                    <a:lnTo>
                      <a:pt x="5950" y="29669"/>
                    </a:lnTo>
                    <a:cubicBezTo>
                      <a:pt x="6471" y="30190"/>
                      <a:pt x="7316" y="30190"/>
                      <a:pt x="7837" y="29669"/>
                    </a:cubicBezTo>
                    <a:lnTo>
                      <a:pt x="8027" y="29479"/>
                    </a:lnTo>
                    <a:cubicBezTo>
                      <a:pt x="8548" y="28958"/>
                      <a:pt x="8548" y="28113"/>
                      <a:pt x="8027" y="27592"/>
                    </a:cubicBezTo>
                    <a:lnTo>
                      <a:pt x="4928" y="24494"/>
                    </a:lnTo>
                    <a:lnTo>
                      <a:pt x="13590" y="24494"/>
                    </a:lnTo>
                    <a:cubicBezTo>
                      <a:pt x="11531" y="26894"/>
                      <a:pt x="9763" y="29223"/>
                      <a:pt x="8415" y="31326"/>
                    </a:cubicBezTo>
                    <a:cubicBezTo>
                      <a:pt x="5642" y="35653"/>
                      <a:pt x="4990" y="38449"/>
                      <a:pt x="6417" y="39876"/>
                    </a:cubicBezTo>
                    <a:cubicBezTo>
                      <a:pt x="6751" y="40211"/>
                      <a:pt x="7366" y="40612"/>
                      <a:pt x="8388" y="40612"/>
                    </a:cubicBezTo>
                    <a:lnTo>
                      <a:pt x="8388" y="40612"/>
                    </a:lnTo>
                    <a:cubicBezTo>
                      <a:pt x="11328" y="40612"/>
                      <a:pt x="16486" y="37222"/>
                      <a:pt x="21552" y="32908"/>
                    </a:cubicBezTo>
                    <a:lnTo>
                      <a:pt x="21552" y="41117"/>
                    </a:lnTo>
                    <a:lnTo>
                      <a:pt x="18396" y="37961"/>
                    </a:lnTo>
                    <a:cubicBezTo>
                      <a:pt x="17876" y="37441"/>
                      <a:pt x="17031" y="37441"/>
                      <a:pt x="16510" y="37961"/>
                    </a:cubicBezTo>
                    <a:lnTo>
                      <a:pt x="16320" y="38152"/>
                    </a:lnTo>
                    <a:cubicBezTo>
                      <a:pt x="15799" y="38673"/>
                      <a:pt x="15799" y="39517"/>
                      <a:pt x="16320" y="40038"/>
                    </a:cubicBezTo>
                    <a:lnTo>
                      <a:pt x="21703" y="45424"/>
                    </a:lnTo>
                    <a:cubicBezTo>
                      <a:pt x="21784" y="45507"/>
                      <a:pt x="21878" y="45571"/>
                      <a:pt x="21975" y="45628"/>
                    </a:cubicBezTo>
                    <a:cubicBezTo>
                      <a:pt x="22213" y="45851"/>
                      <a:pt x="22533" y="45989"/>
                      <a:pt x="22885" y="45989"/>
                    </a:cubicBezTo>
                    <a:lnTo>
                      <a:pt x="23154" y="45989"/>
                    </a:lnTo>
                    <a:cubicBezTo>
                      <a:pt x="23570" y="45989"/>
                      <a:pt x="23940" y="45798"/>
                      <a:pt x="24185" y="45501"/>
                    </a:cubicBezTo>
                    <a:cubicBezTo>
                      <a:pt x="24216" y="45474"/>
                      <a:pt x="24248" y="45453"/>
                      <a:pt x="24279" y="45424"/>
                    </a:cubicBezTo>
                    <a:lnTo>
                      <a:pt x="29665" y="40038"/>
                    </a:lnTo>
                    <a:cubicBezTo>
                      <a:pt x="30186" y="39517"/>
                      <a:pt x="30186" y="38673"/>
                      <a:pt x="29665" y="38152"/>
                    </a:cubicBezTo>
                    <a:lnTo>
                      <a:pt x="29474" y="37961"/>
                    </a:lnTo>
                    <a:cubicBezTo>
                      <a:pt x="28954" y="37441"/>
                      <a:pt x="28109" y="37441"/>
                      <a:pt x="27588" y="37961"/>
                    </a:cubicBezTo>
                    <a:lnTo>
                      <a:pt x="24489" y="41060"/>
                    </a:lnTo>
                    <a:lnTo>
                      <a:pt x="24489" y="33022"/>
                    </a:lnTo>
                    <a:cubicBezTo>
                      <a:pt x="29514" y="37281"/>
                      <a:pt x="34606" y="40612"/>
                      <a:pt x="37519" y="40612"/>
                    </a:cubicBezTo>
                    <a:cubicBezTo>
                      <a:pt x="38541" y="40612"/>
                      <a:pt x="39156" y="40211"/>
                      <a:pt x="39491" y="39876"/>
                    </a:cubicBezTo>
                    <a:cubicBezTo>
                      <a:pt x="40920" y="38449"/>
                      <a:pt x="40266" y="35653"/>
                      <a:pt x="37495" y="31326"/>
                    </a:cubicBezTo>
                    <a:cubicBezTo>
                      <a:pt x="36147" y="29223"/>
                      <a:pt x="34379" y="26894"/>
                      <a:pt x="32320" y="24494"/>
                    </a:cubicBezTo>
                    <a:lnTo>
                      <a:pt x="41058" y="24494"/>
                    </a:lnTo>
                    <a:lnTo>
                      <a:pt x="37959" y="27592"/>
                    </a:lnTo>
                    <a:cubicBezTo>
                      <a:pt x="37438" y="28111"/>
                      <a:pt x="37438" y="28956"/>
                      <a:pt x="37959" y="29477"/>
                    </a:cubicBezTo>
                    <a:close/>
                    <a:moveTo>
                      <a:pt x="8388" y="38145"/>
                    </a:moveTo>
                    <a:cubicBezTo>
                      <a:pt x="8268" y="38145"/>
                      <a:pt x="8198" y="38132"/>
                      <a:pt x="8163" y="38121"/>
                    </a:cubicBezTo>
                    <a:cubicBezTo>
                      <a:pt x="7749" y="37112"/>
                      <a:pt x="9923" y="32602"/>
                      <a:pt x="15265" y="26319"/>
                    </a:cubicBezTo>
                    <a:cubicBezTo>
                      <a:pt x="16103" y="28477"/>
                      <a:pt x="17816" y="30190"/>
                      <a:pt x="19974" y="31026"/>
                    </a:cubicBezTo>
                    <a:cubicBezTo>
                      <a:pt x="14518" y="35681"/>
                      <a:pt x="10179" y="38147"/>
                      <a:pt x="8388" y="38145"/>
                    </a:cubicBezTo>
                    <a:close/>
                    <a:moveTo>
                      <a:pt x="15265" y="20355"/>
                    </a:moveTo>
                    <a:cubicBezTo>
                      <a:pt x="9923" y="14072"/>
                      <a:pt x="7749" y="9564"/>
                      <a:pt x="8163" y="8555"/>
                    </a:cubicBezTo>
                    <a:cubicBezTo>
                      <a:pt x="8198" y="8546"/>
                      <a:pt x="8268" y="8531"/>
                      <a:pt x="8388" y="8531"/>
                    </a:cubicBezTo>
                    <a:cubicBezTo>
                      <a:pt x="10179" y="8531"/>
                      <a:pt x="14518" y="10995"/>
                      <a:pt x="19974" y="15648"/>
                    </a:cubicBezTo>
                    <a:cubicBezTo>
                      <a:pt x="17816" y="16484"/>
                      <a:pt x="16103" y="18197"/>
                      <a:pt x="15265" y="20355"/>
                    </a:cubicBezTo>
                    <a:close/>
                    <a:moveTo>
                      <a:pt x="37745" y="38123"/>
                    </a:moveTo>
                    <a:cubicBezTo>
                      <a:pt x="37710" y="38134"/>
                      <a:pt x="37640" y="38147"/>
                      <a:pt x="37519" y="38147"/>
                    </a:cubicBezTo>
                    <a:cubicBezTo>
                      <a:pt x="35727" y="38147"/>
                      <a:pt x="31389" y="35683"/>
                      <a:pt x="25934" y="31031"/>
                    </a:cubicBezTo>
                    <a:cubicBezTo>
                      <a:pt x="28091" y="30195"/>
                      <a:pt x="29805" y="28481"/>
                      <a:pt x="30643" y="26323"/>
                    </a:cubicBezTo>
                    <a:cubicBezTo>
                      <a:pt x="35985" y="32604"/>
                      <a:pt x="38158" y="37114"/>
                      <a:pt x="37745" y="38123"/>
                    </a:cubicBezTo>
                    <a:close/>
                    <a:moveTo>
                      <a:pt x="30643" y="20353"/>
                    </a:moveTo>
                    <a:cubicBezTo>
                      <a:pt x="29805" y="18197"/>
                      <a:pt x="28091" y="16484"/>
                      <a:pt x="25934" y="15645"/>
                    </a:cubicBezTo>
                    <a:cubicBezTo>
                      <a:pt x="31389" y="10993"/>
                      <a:pt x="35729" y="8529"/>
                      <a:pt x="37519" y="8529"/>
                    </a:cubicBezTo>
                    <a:cubicBezTo>
                      <a:pt x="37638" y="8529"/>
                      <a:pt x="37708" y="8542"/>
                      <a:pt x="37743" y="8553"/>
                    </a:cubicBezTo>
                    <a:cubicBezTo>
                      <a:pt x="38158" y="9561"/>
                      <a:pt x="35985" y="14070"/>
                      <a:pt x="30643" y="20353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9" name="Graphic 118">
                <a:extLst>
                  <a:ext uri="{FF2B5EF4-FFF2-40B4-BE49-F238E27FC236}">
                    <a16:creationId xmlns:a16="http://schemas.microsoft.com/office/drawing/2014/main" id="{8C064C5F-FE53-4ACA-8631-A13A41690F31}"/>
                  </a:ext>
                </a:extLst>
              </p:cNvPr>
              <p:cNvSpPr/>
              <p:nvPr/>
            </p:nvSpPr>
            <p:spPr>
              <a:xfrm>
                <a:off x="3203270" y="3221808"/>
                <a:ext cx="52123" cy="34591"/>
              </a:xfrm>
              <a:custGeom>
                <a:avLst/>
                <a:gdLst>
                  <a:gd name="connsiteX0" fmla="*/ 4839 w 52123"/>
                  <a:gd name="connsiteY0" fmla="*/ 32867 h 34591"/>
                  <a:gd name="connsiteX1" fmla="*/ 4688 w 52123"/>
                  <a:gd name="connsiteY1" fmla="*/ 34589 h 34591"/>
                  <a:gd name="connsiteX2" fmla="*/ 7660 w 52123"/>
                  <a:gd name="connsiteY2" fmla="*/ 34589 h 34591"/>
                  <a:gd name="connsiteX3" fmla="*/ 7798 w 52123"/>
                  <a:gd name="connsiteY3" fmla="*/ 33000 h 34591"/>
                  <a:gd name="connsiteX4" fmla="*/ 10319 w 52123"/>
                  <a:gd name="connsiteY4" fmla="*/ 31409 h 34591"/>
                  <a:gd name="connsiteX5" fmla="*/ 22237 w 52123"/>
                  <a:gd name="connsiteY5" fmla="*/ 31409 h 34591"/>
                  <a:gd name="connsiteX6" fmla="*/ 24518 w 52123"/>
                  <a:gd name="connsiteY6" fmla="*/ 32937 h 34591"/>
                  <a:gd name="connsiteX7" fmla="*/ 24518 w 52123"/>
                  <a:gd name="connsiteY7" fmla="*/ 34591 h 34591"/>
                  <a:gd name="connsiteX8" fmla="*/ 27490 w 52123"/>
                  <a:gd name="connsiteY8" fmla="*/ 34591 h 34591"/>
                  <a:gd name="connsiteX9" fmla="*/ 27490 w 52123"/>
                  <a:gd name="connsiteY9" fmla="*/ 32937 h 34591"/>
                  <a:gd name="connsiteX10" fmla="*/ 29770 w 52123"/>
                  <a:gd name="connsiteY10" fmla="*/ 31409 h 34591"/>
                  <a:gd name="connsiteX11" fmla="*/ 40909 w 52123"/>
                  <a:gd name="connsiteY11" fmla="*/ 31409 h 34591"/>
                  <a:gd name="connsiteX12" fmla="*/ 43312 w 52123"/>
                  <a:gd name="connsiteY12" fmla="*/ 32970 h 34591"/>
                  <a:gd name="connsiteX13" fmla="*/ 43455 w 52123"/>
                  <a:gd name="connsiteY13" fmla="*/ 34589 h 34591"/>
                  <a:gd name="connsiteX14" fmla="*/ 46427 w 52123"/>
                  <a:gd name="connsiteY14" fmla="*/ 34589 h 34591"/>
                  <a:gd name="connsiteX15" fmla="*/ 46278 w 52123"/>
                  <a:gd name="connsiteY15" fmla="*/ 32904 h 34591"/>
                  <a:gd name="connsiteX16" fmla="*/ 48442 w 52123"/>
                  <a:gd name="connsiteY16" fmla="*/ 31409 h 34591"/>
                  <a:gd name="connsiteX17" fmla="*/ 52123 w 52123"/>
                  <a:gd name="connsiteY17" fmla="*/ 31409 h 34591"/>
                  <a:gd name="connsiteX18" fmla="*/ 51526 w 52123"/>
                  <a:gd name="connsiteY18" fmla="*/ 28435 h 34591"/>
                  <a:gd name="connsiteX19" fmla="*/ 48440 w 52123"/>
                  <a:gd name="connsiteY19" fmla="*/ 28435 h 34591"/>
                  <a:gd name="connsiteX20" fmla="*/ 45744 w 52123"/>
                  <a:gd name="connsiteY20" fmla="*/ 26811 h 34591"/>
                  <a:gd name="connsiteX21" fmla="*/ 45236 w 52123"/>
                  <a:gd name="connsiteY21" fmla="*/ 21020 h 34591"/>
                  <a:gd name="connsiteX22" fmla="*/ 47276 w 52123"/>
                  <a:gd name="connsiteY22" fmla="*/ 19569 h 34591"/>
                  <a:gd name="connsiteX23" fmla="*/ 51101 w 52123"/>
                  <a:gd name="connsiteY23" fmla="*/ 19569 h 34591"/>
                  <a:gd name="connsiteX24" fmla="*/ 50504 w 52123"/>
                  <a:gd name="connsiteY24" fmla="*/ 16595 h 34591"/>
                  <a:gd name="connsiteX25" fmla="*/ 47280 w 52123"/>
                  <a:gd name="connsiteY25" fmla="*/ 16595 h 34591"/>
                  <a:gd name="connsiteX26" fmla="*/ 44709 w 52123"/>
                  <a:gd name="connsiteY26" fmla="*/ 14993 h 34591"/>
                  <a:gd name="connsiteX27" fmla="*/ 44199 w 52123"/>
                  <a:gd name="connsiteY27" fmla="*/ 9183 h 34591"/>
                  <a:gd name="connsiteX28" fmla="*/ 46251 w 52123"/>
                  <a:gd name="connsiteY28" fmla="*/ 7732 h 34591"/>
                  <a:gd name="connsiteX29" fmla="*/ 50079 w 52123"/>
                  <a:gd name="connsiteY29" fmla="*/ 7732 h 34591"/>
                  <a:gd name="connsiteX30" fmla="*/ 49482 w 52123"/>
                  <a:gd name="connsiteY30" fmla="*/ 4758 h 34591"/>
                  <a:gd name="connsiteX31" fmla="*/ 46260 w 52123"/>
                  <a:gd name="connsiteY31" fmla="*/ 4758 h 34591"/>
                  <a:gd name="connsiteX32" fmla="*/ 43667 w 52123"/>
                  <a:gd name="connsiteY32" fmla="*/ 3147 h 34591"/>
                  <a:gd name="connsiteX33" fmla="*/ 43391 w 52123"/>
                  <a:gd name="connsiteY33" fmla="*/ 0 h 34591"/>
                  <a:gd name="connsiteX34" fmla="*/ 40419 w 52123"/>
                  <a:gd name="connsiteY34" fmla="*/ 0 h 34591"/>
                  <a:gd name="connsiteX35" fmla="*/ 40710 w 52123"/>
                  <a:gd name="connsiteY35" fmla="*/ 3318 h 34591"/>
                  <a:gd name="connsiteX36" fmla="*/ 38721 w 52123"/>
                  <a:gd name="connsiteY36" fmla="*/ 4758 h 34591"/>
                  <a:gd name="connsiteX37" fmla="*/ 29777 w 52123"/>
                  <a:gd name="connsiteY37" fmla="*/ 4758 h 34591"/>
                  <a:gd name="connsiteX38" fmla="*/ 27494 w 52123"/>
                  <a:gd name="connsiteY38" fmla="*/ 3226 h 34591"/>
                  <a:gd name="connsiteX39" fmla="*/ 27494 w 52123"/>
                  <a:gd name="connsiteY39" fmla="*/ 0 h 34591"/>
                  <a:gd name="connsiteX40" fmla="*/ 24522 w 52123"/>
                  <a:gd name="connsiteY40" fmla="*/ 0 h 34591"/>
                  <a:gd name="connsiteX41" fmla="*/ 24522 w 52123"/>
                  <a:gd name="connsiteY41" fmla="*/ 3226 h 34591"/>
                  <a:gd name="connsiteX42" fmla="*/ 22239 w 52123"/>
                  <a:gd name="connsiteY42" fmla="*/ 4758 h 34591"/>
                  <a:gd name="connsiteX43" fmla="*/ 12523 w 52123"/>
                  <a:gd name="connsiteY43" fmla="*/ 4758 h 34591"/>
                  <a:gd name="connsiteX44" fmla="*/ 10397 w 52123"/>
                  <a:gd name="connsiteY44" fmla="*/ 3270 h 34591"/>
                  <a:gd name="connsiteX45" fmla="*/ 10682 w 52123"/>
                  <a:gd name="connsiteY45" fmla="*/ 0 h 34591"/>
                  <a:gd name="connsiteX46" fmla="*/ 7710 w 52123"/>
                  <a:gd name="connsiteY46" fmla="*/ 0 h 34591"/>
                  <a:gd name="connsiteX47" fmla="*/ 7432 w 52123"/>
                  <a:gd name="connsiteY47" fmla="*/ 3178 h 34591"/>
                  <a:gd name="connsiteX48" fmla="*/ 4981 w 52123"/>
                  <a:gd name="connsiteY48" fmla="*/ 4756 h 34591"/>
                  <a:gd name="connsiteX49" fmla="*/ 2648 w 52123"/>
                  <a:gd name="connsiteY49" fmla="*/ 4756 h 34591"/>
                  <a:gd name="connsiteX50" fmla="*/ 2051 w 52123"/>
                  <a:gd name="connsiteY50" fmla="*/ 7730 h 34591"/>
                  <a:gd name="connsiteX51" fmla="*/ 4990 w 52123"/>
                  <a:gd name="connsiteY51" fmla="*/ 7730 h 34591"/>
                  <a:gd name="connsiteX52" fmla="*/ 6911 w 52123"/>
                  <a:gd name="connsiteY52" fmla="*/ 9133 h 34591"/>
                  <a:gd name="connsiteX53" fmla="*/ 6397 w 52123"/>
                  <a:gd name="connsiteY53" fmla="*/ 15020 h 34591"/>
                  <a:gd name="connsiteX54" fmla="*/ 3946 w 52123"/>
                  <a:gd name="connsiteY54" fmla="*/ 16593 h 34591"/>
                  <a:gd name="connsiteX55" fmla="*/ 1622 w 52123"/>
                  <a:gd name="connsiteY55" fmla="*/ 16593 h 34591"/>
                  <a:gd name="connsiteX56" fmla="*/ 1024 w 52123"/>
                  <a:gd name="connsiteY56" fmla="*/ 19567 h 34591"/>
                  <a:gd name="connsiteX57" fmla="*/ 3948 w 52123"/>
                  <a:gd name="connsiteY57" fmla="*/ 19567 h 34591"/>
                  <a:gd name="connsiteX58" fmla="*/ 5876 w 52123"/>
                  <a:gd name="connsiteY58" fmla="*/ 20977 h 34591"/>
                  <a:gd name="connsiteX59" fmla="*/ 5364 w 52123"/>
                  <a:gd name="connsiteY59" fmla="*/ 26833 h 34591"/>
                  <a:gd name="connsiteX60" fmla="*/ 2788 w 52123"/>
                  <a:gd name="connsiteY60" fmla="*/ 28433 h 34591"/>
                  <a:gd name="connsiteX61" fmla="*/ 597 w 52123"/>
                  <a:gd name="connsiteY61" fmla="*/ 28433 h 34591"/>
                  <a:gd name="connsiteX62" fmla="*/ 0 w 52123"/>
                  <a:gd name="connsiteY62" fmla="*/ 31407 h 34591"/>
                  <a:gd name="connsiteX63" fmla="*/ 2786 w 52123"/>
                  <a:gd name="connsiteY63" fmla="*/ 31407 h 34591"/>
                  <a:gd name="connsiteX64" fmla="*/ 4839 w 52123"/>
                  <a:gd name="connsiteY64" fmla="*/ 32867 h 34591"/>
                  <a:gd name="connsiteX65" fmla="*/ 12509 w 52123"/>
                  <a:gd name="connsiteY65" fmla="*/ 7732 h 34591"/>
                  <a:gd name="connsiteX66" fmla="*/ 22244 w 52123"/>
                  <a:gd name="connsiteY66" fmla="*/ 7732 h 34591"/>
                  <a:gd name="connsiteX67" fmla="*/ 24518 w 52123"/>
                  <a:gd name="connsiteY67" fmla="*/ 9251 h 34591"/>
                  <a:gd name="connsiteX68" fmla="*/ 24518 w 52123"/>
                  <a:gd name="connsiteY68" fmla="*/ 15070 h 34591"/>
                  <a:gd name="connsiteX69" fmla="*/ 22237 w 52123"/>
                  <a:gd name="connsiteY69" fmla="*/ 16597 h 34591"/>
                  <a:gd name="connsiteX70" fmla="*/ 11479 w 52123"/>
                  <a:gd name="connsiteY70" fmla="*/ 16597 h 34591"/>
                  <a:gd name="connsiteX71" fmla="*/ 9360 w 52123"/>
                  <a:gd name="connsiteY71" fmla="*/ 15116 h 34591"/>
                  <a:gd name="connsiteX72" fmla="*/ 9863 w 52123"/>
                  <a:gd name="connsiteY72" fmla="*/ 9343 h 34591"/>
                  <a:gd name="connsiteX73" fmla="*/ 12509 w 52123"/>
                  <a:gd name="connsiteY73" fmla="*/ 7732 h 34591"/>
                  <a:gd name="connsiteX74" fmla="*/ 41235 w 52123"/>
                  <a:gd name="connsiteY74" fmla="*/ 9314 h 34591"/>
                  <a:gd name="connsiteX75" fmla="*/ 41748 w 52123"/>
                  <a:gd name="connsiteY75" fmla="*/ 15157 h 34591"/>
                  <a:gd name="connsiteX76" fmla="*/ 39745 w 52123"/>
                  <a:gd name="connsiteY76" fmla="*/ 16597 h 34591"/>
                  <a:gd name="connsiteX77" fmla="*/ 29772 w 52123"/>
                  <a:gd name="connsiteY77" fmla="*/ 16597 h 34591"/>
                  <a:gd name="connsiteX78" fmla="*/ 27492 w 52123"/>
                  <a:gd name="connsiteY78" fmla="*/ 15070 h 34591"/>
                  <a:gd name="connsiteX79" fmla="*/ 27492 w 52123"/>
                  <a:gd name="connsiteY79" fmla="*/ 9251 h 34591"/>
                  <a:gd name="connsiteX80" fmla="*/ 29766 w 52123"/>
                  <a:gd name="connsiteY80" fmla="*/ 7732 h 34591"/>
                  <a:gd name="connsiteX81" fmla="*/ 38727 w 52123"/>
                  <a:gd name="connsiteY81" fmla="*/ 7732 h 34591"/>
                  <a:gd name="connsiteX82" fmla="*/ 41235 w 52123"/>
                  <a:gd name="connsiteY82" fmla="*/ 9314 h 34591"/>
                  <a:gd name="connsiteX83" fmla="*/ 40914 w 52123"/>
                  <a:gd name="connsiteY83" fmla="*/ 28435 h 34591"/>
                  <a:gd name="connsiteX84" fmla="*/ 29770 w 52123"/>
                  <a:gd name="connsiteY84" fmla="*/ 28435 h 34591"/>
                  <a:gd name="connsiteX85" fmla="*/ 27492 w 52123"/>
                  <a:gd name="connsiteY85" fmla="*/ 26912 h 34591"/>
                  <a:gd name="connsiteX86" fmla="*/ 27492 w 52123"/>
                  <a:gd name="connsiteY86" fmla="*/ 21093 h 34591"/>
                  <a:gd name="connsiteX87" fmla="*/ 29770 w 52123"/>
                  <a:gd name="connsiteY87" fmla="*/ 19569 h 34591"/>
                  <a:gd name="connsiteX88" fmla="*/ 39749 w 52123"/>
                  <a:gd name="connsiteY88" fmla="*/ 19569 h 34591"/>
                  <a:gd name="connsiteX89" fmla="*/ 42277 w 52123"/>
                  <a:gd name="connsiteY89" fmla="*/ 21158 h 34591"/>
                  <a:gd name="connsiteX90" fmla="*/ 42794 w 52123"/>
                  <a:gd name="connsiteY90" fmla="*/ 27041 h 34591"/>
                  <a:gd name="connsiteX91" fmla="*/ 40914 w 52123"/>
                  <a:gd name="connsiteY91" fmla="*/ 28435 h 34591"/>
                  <a:gd name="connsiteX92" fmla="*/ 11476 w 52123"/>
                  <a:gd name="connsiteY92" fmla="*/ 19572 h 34591"/>
                  <a:gd name="connsiteX93" fmla="*/ 22242 w 52123"/>
                  <a:gd name="connsiteY93" fmla="*/ 19572 h 34591"/>
                  <a:gd name="connsiteX94" fmla="*/ 24520 w 52123"/>
                  <a:gd name="connsiteY94" fmla="*/ 21095 h 34591"/>
                  <a:gd name="connsiteX95" fmla="*/ 24520 w 52123"/>
                  <a:gd name="connsiteY95" fmla="*/ 26914 h 34591"/>
                  <a:gd name="connsiteX96" fmla="*/ 22242 w 52123"/>
                  <a:gd name="connsiteY96" fmla="*/ 28437 h 34591"/>
                  <a:gd name="connsiteX97" fmla="*/ 10319 w 52123"/>
                  <a:gd name="connsiteY97" fmla="*/ 28437 h 34591"/>
                  <a:gd name="connsiteX98" fmla="*/ 8323 w 52123"/>
                  <a:gd name="connsiteY98" fmla="*/ 27004 h 34591"/>
                  <a:gd name="connsiteX99" fmla="*/ 8831 w 52123"/>
                  <a:gd name="connsiteY99" fmla="*/ 21187 h 34591"/>
                  <a:gd name="connsiteX100" fmla="*/ 11476 w 52123"/>
                  <a:gd name="connsiteY100" fmla="*/ 19572 h 345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52123" h="34591">
                    <a:moveTo>
                      <a:pt x="4839" y="32867"/>
                    </a:moveTo>
                    <a:lnTo>
                      <a:pt x="4688" y="34589"/>
                    </a:lnTo>
                    <a:lnTo>
                      <a:pt x="7660" y="34589"/>
                    </a:lnTo>
                    <a:lnTo>
                      <a:pt x="7798" y="33000"/>
                    </a:lnTo>
                    <a:cubicBezTo>
                      <a:pt x="8892" y="32746"/>
                      <a:pt x="9798" y="32164"/>
                      <a:pt x="10319" y="31409"/>
                    </a:cubicBezTo>
                    <a:lnTo>
                      <a:pt x="22237" y="31409"/>
                    </a:lnTo>
                    <a:cubicBezTo>
                      <a:pt x="22719" y="32109"/>
                      <a:pt x="23531" y="32657"/>
                      <a:pt x="24518" y="32937"/>
                    </a:cubicBezTo>
                    <a:lnTo>
                      <a:pt x="24518" y="34591"/>
                    </a:lnTo>
                    <a:lnTo>
                      <a:pt x="27490" y="34591"/>
                    </a:lnTo>
                    <a:lnTo>
                      <a:pt x="27490" y="32937"/>
                    </a:lnTo>
                    <a:cubicBezTo>
                      <a:pt x="28477" y="32657"/>
                      <a:pt x="29288" y="32109"/>
                      <a:pt x="29770" y="31409"/>
                    </a:cubicBezTo>
                    <a:lnTo>
                      <a:pt x="40909" y="31409"/>
                    </a:lnTo>
                    <a:cubicBezTo>
                      <a:pt x="41410" y="32138"/>
                      <a:pt x="42271" y="32703"/>
                      <a:pt x="43312" y="32970"/>
                    </a:cubicBezTo>
                    <a:lnTo>
                      <a:pt x="43455" y="34589"/>
                    </a:lnTo>
                    <a:lnTo>
                      <a:pt x="46427" y="34589"/>
                    </a:lnTo>
                    <a:lnTo>
                      <a:pt x="46278" y="32904"/>
                    </a:lnTo>
                    <a:cubicBezTo>
                      <a:pt x="47212" y="32615"/>
                      <a:pt x="47978" y="32083"/>
                      <a:pt x="48442" y="31409"/>
                    </a:cubicBezTo>
                    <a:lnTo>
                      <a:pt x="52123" y="31409"/>
                    </a:lnTo>
                    <a:lnTo>
                      <a:pt x="51526" y="28435"/>
                    </a:lnTo>
                    <a:lnTo>
                      <a:pt x="48440" y="28435"/>
                    </a:lnTo>
                    <a:cubicBezTo>
                      <a:pt x="47891" y="27638"/>
                      <a:pt x="46915" y="27043"/>
                      <a:pt x="45744" y="26811"/>
                    </a:cubicBezTo>
                    <a:lnTo>
                      <a:pt x="45236" y="21020"/>
                    </a:lnTo>
                    <a:cubicBezTo>
                      <a:pt x="46114" y="20725"/>
                      <a:pt x="46834" y="20211"/>
                      <a:pt x="47276" y="19569"/>
                    </a:cubicBezTo>
                    <a:lnTo>
                      <a:pt x="51101" y="19569"/>
                    </a:lnTo>
                    <a:lnTo>
                      <a:pt x="50504" y="16595"/>
                    </a:lnTo>
                    <a:lnTo>
                      <a:pt x="47280" y="16595"/>
                    </a:lnTo>
                    <a:cubicBezTo>
                      <a:pt x="46750" y="15827"/>
                      <a:pt x="45825" y="15241"/>
                      <a:pt x="44709" y="14993"/>
                    </a:cubicBezTo>
                    <a:lnTo>
                      <a:pt x="44199" y="9183"/>
                    </a:lnTo>
                    <a:cubicBezTo>
                      <a:pt x="45081" y="8890"/>
                      <a:pt x="45805" y="8375"/>
                      <a:pt x="46251" y="7732"/>
                    </a:cubicBezTo>
                    <a:lnTo>
                      <a:pt x="50079" y="7732"/>
                    </a:lnTo>
                    <a:lnTo>
                      <a:pt x="49482" y="4758"/>
                    </a:lnTo>
                    <a:lnTo>
                      <a:pt x="46260" y="4758"/>
                    </a:lnTo>
                    <a:cubicBezTo>
                      <a:pt x="45728" y="3983"/>
                      <a:pt x="44796" y="3394"/>
                      <a:pt x="43667" y="3147"/>
                    </a:cubicBezTo>
                    <a:lnTo>
                      <a:pt x="43391" y="0"/>
                    </a:lnTo>
                    <a:lnTo>
                      <a:pt x="40419" y="0"/>
                    </a:lnTo>
                    <a:lnTo>
                      <a:pt x="40710" y="3318"/>
                    </a:lnTo>
                    <a:cubicBezTo>
                      <a:pt x="39854" y="3618"/>
                      <a:pt x="39154" y="4125"/>
                      <a:pt x="38721" y="4758"/>
                    </a:cubicBezTo>
                    <a:lnTo>
                      <a:pt x="29777" y="4758"/>
                    </a:lnTo>
                    <a:cubicBezTo>
                      <a:pt x="29295" y="4055"/>
                      <a:pt x="28481" y="3506"/>
                      <a:pt x="27494" y="3226"/>
                    </a:cubicBezTo>
                    <a:lnTo>
                      <a:pt x="27494" y="0"/>
                    </a:lnTo>
                    <a:lnTo>
                      <a:pt x="24522" y="0"/>
                    </a:lnTo>
                    <a:lnTo>
                      <a:pt x="24522" y="3226"/>
                    </a:lnTo>
                    <a:cubicBezTo>
                      <a:pt x="23533" y="3506"/>
                      <a:pt x="22721" y="4055"/>
                      <a:pt x="22239" y="4758"/>
                    </a:cubicBezTo>
                    <a:lnTo>
                      <a:pt x="12523" y="4758"/>
                    </a:lnTo>
                    <a:cubicBezTo>
                      <a:pt x="12067" y="4092"/>
                      <a:pt x="11317" y="3563"/>
                      <a:pt x="10397" y="3270"/>
                    </a:cubicBezTo>
                    <a:lnTo>
                      <a:pt x="10682" y="0"/>
                    </a:lnTo>
                    <a:lnTo>
                      <a:pt x="7710" y="0"/>
                    </a:lnTo>
                    <a:lnTo>
                      <a:pt x="7432" y="3178"/>
                    </a:lnTo>
                    <a:cubicBezTo>
                      <a:pt x="6368" y="3440"/>
                      <a:pt x="5491" y="4014"/>
                      <a:pt x="4981" y="4756"/>
                    </a:cubicBezTo>
                    <a:lnTo>
                      <a:pt x="2648" y="4756"/>
                    </a:lnTo>
                    <a:lnTo>
                      <a:pt x="2051" y="7730"/>
                    </a:lnTo>
                    <a:lnTo>
                      <a:pt x="4990" y="7730"/>
                    </a:lnTo>
                    <a:cubicBezTo>
                      <a:pt x="5414" y="8340"/>
                      <a:pt x="6088" y="8833"/>
                      <a:pt x="6911" y="9133"/>
                    </a:cubicBezTo>
                    <a:lnTo>
                      <a:pt x="6397" y="15020"/>
                    </a:lnTo>
                    <a:cubicBezTo>
                      <a:pt x="5333" y="15282"/>
                      <a:pt x="4456" y="15853"/>
                      <a:pt x="3946" y="16593"/>
                    </a:cubicBezTo>
                    <a:lnTo>
                      <a:pt x="1622" y="16593"/>
                    </a:lnTo>
                    <a:lnTo>
                      <a:pt x="1024" y="19567"/>
                    </a:lnTo>
                    <a:lnTo>
                      <a:pt x="3948" y="19567"/>
                    </a:lnTo>
                    <a:cubicBezTo>
                      <a:pt x="4373" y="20180"/>
                      <a:pt x="5049" y="20675"/>
                      <a:pt x="5876" y="20977"/>
                    </a:cubicBezTo>
                    <a:lnTo>
                      <a:pt x="5364" y="26833"/>
                    </a:lnTo>
                    <a:cubicBezTo>
                      <a:pt x="4246" y="27080"/>
                      <a:pt x="3320" y="27665"/>
                      <a:pt x="2788" y="28433"/>
                    </a:cubicBezTo>
                    <a:lnTo>
                      <a:pt x="597" y="28433"/>
                    </a:lnTo>
                    <a:lnTo>
                      <a:pt x="0" y="31407"/>
                    </a:lnTo>
                    <a:lnTo>
                      <a:pt x="2786" y="31407"/>
                    </a:lnTo>
                    <a:cubicBezTo>
                      <a:pt x="3232" y="32055"/>
                      <a:pt x="3955" y="32571"/>
                      <a:pt x="4839" y="32867"/>
                    </a:cubicBezTo>
                    <a:close/>
                    <a:moveTo>
                      <a:pt x="12509" y="7732"/>
                    </a:moveTo>
                    <a:lnTo>
                      <a:pt x="22244" y="7732"/>
                    </a:lnTo>
                    <a:cubicBezTo>
                      <a:pt x="22727" y="8428"/>
                      <a:pt x="23537" y="8971"/>
                      <a:pt x="24518" y="9251"/>
                    </a:cubicBezTo>
                    <a:lnTo>
                      <a:pt x="24518" y="15070"/>
                    </a:lnTo>
                    <a:cubicBezTo>
                      <a:pt x="23531" y="15350"/>
                      <a:pt x="22719" y="15897"/>
                      <a:pt x="22237" y="16597"/>
                    </a:cubicBezTo>
                    <a:lnTo>
                      <a:pt x="11479" y="16597"/>
                    </a:lnTo>
                    <a:cubicBezTo>
                      <a:pt x="11023" y="15934"/>
                      <a:pt x="10275" y="15407"/>
                      <a:pt x="9360" y="15116"/>
                    </a:cubicBezTo>
                    <a:lnTo>
                      <a:pt x="9863" y="9343"/>
                    </a:lnTo>
                    <a:cubicBezTo>
                      <a:pt x="11012" y="9104"/>
                      <a:pt x="11967" y="8515"/>
                      <a:pt x="12509" y="7732"/>
                    </a:cubicBezTo>
                    <a:close/>
                    <a:moveTo>
                      <a:pt x="41235" y="9314"/>
                    </a:moveTo>
                    <a:lnTo>
                      <a:pt x="41748" y="15157"/>
                    </a:lnTo>
                    <a:cubicBezTo>
                      <a:pt x="40887" y="15455"/>
                      <a:pt x="40181" y="15965"/>
                      <a:pt x="39745" y="16597"/>
                    </a:cubicBezTo>
                    <a:lnTo>
                      <a:pt x="29772" y="16597"/>
                    </a:lnTo>
                    <a:cubicBezTo>
                      <a:pt x="29291" y="15897"/>
                      <a:pt x="28479" y="15350"/>
                      <a:pt x="27492" y="15070"/>
                    </a:cubicBezTo>
                    <a:lnTo>
                      <a:pt x="27492" y="9251"/>
                    </a:lnTo>
                    <a:cubicBezTo>
                      <a:pt x="28474" y="8973"/>
                      <a:pt x="29284" y="8430"/>
                      <a:pt x="29766" y="7732"/>
                    </a:cubicBezTo>
                    <a:lnTo>
                      <a:pt x="38727" y="7732"/>
                    </a:lnTo>
                    <a:cubicBezTo>
                      <a:pt x="39248" y="8483"/>
                      <a:pt x="40148" y="9060"/>
                      <a:pt x="41235" y="9314"/>
                    </a:cubicBezTo>
                    <a:close/>
                    <a:moveTo>
                      <a:pt x="40914" y="28435"/>
                    </a:moveTo>
                    <a:lnTo>
                      <a:pt x="29770" y="28435"/>
                    </a:lnTo>
                    <a:cubicBezTo>
                      <a:pt x="29288" y="27737"/>
                      <a:pt x="28477" y="27192"/>
                      <a:pt x="27492" y="26912"/>
                    </a:cubicBezTo>
                    <a:lnTo>
                      <a:pt x="27492" y="21093"/>
                    </a:lnTo>
                    <a:cubicBezTo>
                      <a:pt x="28477" y="20815"/>
                      <a:pt x="29286" y="20270"/>
                      <a:pt x="29770" y="19569"/>
                    </a:cubicBezTo>
                    <a:lnTo>
                      <a:pt x="39749" y="19569"/>
                    </a:lnTo>
                    <a:cubicBezTo>
                      <a:pt x="40272" y="20327"/>
                      <a:pt x="41181" y="20907"/>
                      <a:pt x="42277" y="21158"/>
                    </a:cubicBezTo>
                    <a:lnTo>
                      <a:pt x="42794" y="27041"/>
                    </a:lnTo>
                    <a:cubicBezTo>
                      <a:pt x="41988" y="27347"/>
                      <a:pt x="41330" y="27833"/>
                      <a:pt x="40914" y="28435"/>
                    </a:cubicBezTo>
                    <a:close/>
                    <a:moveTo>
                      <a:pt x="11476" y="19572"/>
                    </a:moveTo>
                    <a:lnTo>
                      <a:pt x="22242" y="19572"/>
                    </a:lnTo>
                    <a:cubicBezTo>
                      <a:pt x="22723" y="20270"/>
                      <a:pt x="23535" y="20815"/>
                      <a:pt x="24520" y="21095"/>
                    </a:cubicBezTo>
                    <a:lnTo>
                      <a:pt x="24520" y="26914"/>
                    </a:lnTo>
                    <a:cubicBezTo>
                      <a:pt x="23535" y="27192"/>
                      <a:pt x="22725" y="27739"/>
                      <a:pt x="22242" y="28437"/>
                    </a:cubicBezTo>
                    <a:lnTo>
                      <a:pt x="10319" y="28437"/>
                    </a:lnTo>
                    <a:cubicBezTo>
                      <a:pt x="9883" y="27807"/>
                      <a:pt x="9181" y="27301"/>
                      <a:pt x="8323" y="27004"/>
                    </a:cubicBezTo>
                    <a:lnTo>
                      <a:pt x="8831" y="21187"/>
                    </a:lnTo>
                    <a:cubicBezTo>
                      <a:pt x="9979" y="20946"/>
                      <a:pt x="10934" y="20355"/>
                      <a:pt x="11476" y="19572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0" name="Graphic 118">
                <a:extLst>
                  <a:ext uri="{FF2B5EF4-FFF2-40B4-BE49-F238E27FC236}">
                    <a16:creationId xmlns:a16="http://schemas.microsoft.com/office/drawing/2014/main" id="{D8B67DFF-0DF2-4E0D-91F4-3C7EF937CB43}"/>
                  </a:ext>
                </a:extLst>
              </p:cNvPr>
              <p:cNvSpPr/>
              <p:nvPr/>
            </p:nvSpPr>
            <p:spPr>
              <a:xfrm>
                <a:off x="3203270" y="3346159"/>
                <a:ext cx="52120" cy="34588"/>
              </a:xfrm>
              <a:custGeom>
                <a:avLst/>
                <a:gdLst>
                  <a:gd name="connsiteX0" fmla="*/ 51526 w 52120"/>
                  <a:gd name="connsiteY0" fmla="*/ 28435 h 34588"/>
                  <a:gd name="connsiteX1" fmla="*/ 48440 w 52120"/>
                  <a:gd name="connsiteY1" fmla="*/ 28435 h 34588"/>
                  <a:gd name="connsiteX2" fmla="*/ 45744 w 52120"/>
                  <a:gd name="connsiteY2" fmla="*/ 26811 h 34588"/>
                  <a:gd name="connsiteX3" fmla="*/ 45236 w 52120"/>
                  <a:gd name="connsiteY3" fmla="*/ 21020 h 34588"/>
                  <a:gd name="connsiteX4" fmla="*/ 47276 w 52120"/>
                  <a:gd name="connsiteY4" fmla="*/ 19569 h 34588"/>
                  <a:gd name="connsiteX5" fmla="*/ 51101 w 52120"/>
                  <a:gd name="connsiteY5" fmla="*/ 19569 h 34588"/>
                  <a:gd name="connsiteX6" fmla="*/ 50504 w 52120"/>
                  <a:gd name="connsiteY6" fmla="*/ 16595 h 34588"/>
                  <a:gd name="connsiteX7" fmla="*/ 47280 w 52120"/>
                  <a:gd name="connsiteY7" fmla="*/ 16595 h 34588"/>
                  <a:gd name="connsiteX8" fmla="*/ 44709 w 52120"/>
                  <a:gd name="connsiteY8" fmla="*/ 14993 h 34588"/>
                  <a:gd name="connsiteX9" fmla="*/ 44199 w 52120"/>
                  <a:gd name="connsiteY9" fmla="*/ 9183 h 34588"/>
                  <a:gd name="connsiteX10" fmla="*/ 46251 w 52120"/>
                  <a:gd name="connsiteY10" fmla="*/ 7732 h 34588"/>
                  <a:gd name="connsiteX11" fmla="*/ 50079 w 52120"/>
                  <a:gd name="connsiteY11" fmla="*/ 7732 h 34588"/>
                  <a:gd name="connsiteX12" fmla="*/ 49482 w 52120"/>
                  <a:gd name="connsiteY12" fmla="*/ 4758 h 34588"/>
                  <a:gd name="connsiteX13" fmla="*/ 46260 w 52120"/>
                  <a:gd name="connsiteY13" fmla="*/ 4758 h 34588"/>
                  <a:gd name="connsiteX14" fmla="*/ 43667 w 52120"/>
                  <a:gd name="connsiteY14" fmla="*/ 3147 h 34588"/>
                  <a:gd name="connsiteX15" fmla="*/ 43391 w 52120"/>
                  <a:gd name="connsiteY15" fmla="*/ 0 h 34588"/>
                  <a:gd name="connsiteX16" fmla="*/ 40419 w 52120"/>
                  <a:gd name="connsiteY16" fmla="*/ 0 h 34588"/>
                  <a:gd name="connsiteX17" fmla="*/ 40710 w 52120"/>
                  <a:gd name="connsiteY17" fmla="*/ 3318 h 34588"/>
                  <a:gd name="connsiteX18" fmla="*/ 38721 w 52120"/>
                  <a:gd name="connsiteY18" fmla="*/ 4758 h 34588"/>
                  <a:gd name="connsiteX19" fmla="*/ 29777 w 52120"/>
                  <a:gd name="connsiteY19" fmla="*/ 4758 h 34588"/>
                  <a:gd name="connsiteX20" fmla="*/ 27494 w 52120"/>
                  <a:gd name="connsiteY20" fmla="*/ 3226 h 34588"/>
                  <a:gd name="connsiteX21" fmla="*/ 27494 w 52120"/>
                  <a:gd name="connsiteY21" fmla="*/ 0 h 34588"/>
                  <a:gd name="connsiteX22" fmla="*/ 24522 w 52120"/>
                  <a:gd name="connsiteY22" fmla="*/ 0 h 34588"/>
                  <a:gd name="connsiteX23" fmla="*/ 24522 w 52120"/>
                  <a:gd name="connsiteY23" fmla="*/ 3226 h 34588"/>
                  <a:gd name="connsiteX24" fmla="*/ 22239 w 52120"/>
                  <a:gd name="connsiteY24" fmla="*/ 4758 h 34588"/>
                  <a:gd name="connsiteX25" fmla="*/ 12523 w 52120"/>
                  <a:gd name="connsiteY25" fmla="*/ 4758 h 34588"/>
                  <a:gd name="connsiteX26" fmla="*/ 10397 w 52120"/>
                  <a:gd name="connsiteY26" fmla="*/ 3270 h 34588"/>
                  <a:gd name="connsiteX27" fmla="*/ 10682 w 52120"/>
                  <a:gd name="connsiteY27" fmla="*/ 0 h 34588"/>
                  <a:gd name="connsiteX28" fmla="*/ 7710 w 52120"/>
                  <a:gd name="connsiteY28" fmla="*/ 0 h 34588"/>
                  <a:gd name="connsiteX29" fmla="*/ 7432 w 52120"/>
                  <a:gd name="connsiteY29" fmla="*/ 3178 h 34588"/>
                  <a:gd name="connsiteX30" fmla="*/ 4981 w 52120"/>
                  <a:gd name="connsiteY30" fmla="*/ 4756 h 34588"/>
                  <a:gd name="connsiteX31" fmla="*/ 2648 w 52120"/>
                  <a:gd name="connsiteY31" fmla="*/ 4756 h 34588"/>
                  <a:gd name="connsiteX32" fmla="*/ 2051 w 52120"/>
                  <a:gd name="connsiteY32" fmla="*/ 7730 h 34588"/>
                  <a:gd name="connsiteX33" fmla="*/ 4990 w 52120"/>
                  <a:gd name="connsiteY33" fmla="*/ 7730 h 34588"/>
                  <a:gd name="connsiteX34" fmla="*/ 6911 w 52120"/>
                  <a:gd name="connsiteY34" fmla="*/ 9133 h 34588"/>
                  <a:gd name="connsiteX35" fmla="*/ 6397 w 52120"/>
                  <a:gd name="connsiteY35" fmla="*/ 15020 h 34588"/>
                  <a:gd name="connsiteX36" fmla="*/ 3946 w 52120"/>
                  <a:gd name="connsiteY36" fmla="*/ 16593 h 34588"/>
                  <a:gd name="connsiteX37" fmla="*/ 1622 w 52120"/>
                  <a:gd name="connsiteY37" fmla="*/ 16593 h 34588"/>
                  <a:gd name="connsiteX38" fmla="*/ 1024 w 52120"/>
                  <a:gd name="connsiteY38" fmla="*/ 19567 h 34588"/>
                  <a:gd name="connsiteX39" fmla="*/ 3948 w 52120"/>
                  <a:gd name="connsiteY39" fmla="*/ 19567 h 34588"/>
                  <a:gd name="connsiteX40" fmla="*/ 5876 w 52120"/>
                  <a:gd name="connsiteY40" fmla="*/ 20977 h 34588"/>
                  <a:gd name="connsiteX41" fmla="*/ 5364 w 52120"/>
                  <a:gd name="connsiteY41" fmla="*/ 26833 h 34588"/>
                  <a:gd name="connsiteX42" fmla="*/ 2788 w 52120"/>
                  <a:gd name="connsiteY42" fmla="*/ 28433 h 34588"/>
                  <a:gd name="connsiteX43" fmla="*/ 597 w 52120"/>
                  <a:gd name="connsiteY43" fmla="*/ 28433 h 34588"/>
                  <a:gd name="connsiteX44" fmla="*/ 0 w 52120"/>
                  <a:gd name="connsiteY44" fmla="*/ 31407 h 34588"/>
                  <a:gd name="connsiteX45" fmla="*/ 2786 w 52120"/>
                  <a:gd name="connsiteY45" fmla="*/ 31407 h 34588"/>
                  <a:gd name="connsiteX46" fmla="*/ 4837 w 52120"/>
                  <a:gd name="connsiteY46" fmla="*/ 32864 h 34588"/>
                  <a:gd name="connsiteX47" fmla="*/ 4686 w 52120"/>
                  <a:gd name="connsiteY47" fmla="*/ 34587 h 34588"/>
                  <a:gd name="connsiteX48" fmla="*/ 7658 w 52120"/>
                  <a:gd name="connsiteY48" fmla="*/ 34587 h 34588"/>
                  <a:gd name="connsiteX49" fmla="*/ 7795 w 52120"/>
                  <a:gd name="connsiteY49" fmla="*/ 32998 h 34588"/>
                  <a:gd name="connsiteX50" fmla="*/ 10317 w 52120"/>
                  <a:gd name="connsiteY50" fmla="*/ 31407 h 34588"/>
                  <a:gd name="connsiteX51" fmla="*/ 22235 w 52120"/>
                  <a:gd name="connsiteY51" fmla="*/ 31407 h 34588"/>
                  <a:gd name="connsiteX52" fmla="*/ 24515 w 52120"/>
                  <a:gd name="connsiteY52" fmla="*/ 32934 h 34588"/>
                  <a:gd name="connsiteX53" fmla="*/ 24515 w 52120"/>
                  <a:gd name="connsiteY53" fmla="*/ 34589 h 34588"/>
                  <a:gd name="connsiteX54" fmla="*/ 27487 w 52120"/>
                  <a:gd name="connsiteY54" fmla="*/ 34589 h 34588"/>
                  <a:gd name="connsiteX55" fmla="*/ 27487 w 52120"/>
                  <a:gd name="connsiteY55" fmla="*/ 32934 h 34588"/>
                  <a:gd name="connsiteX56" fmla="*/ 29768 w 52120"/>
                  <a:gd name="connsiteY56" fmla="*/ 31407 h 34588"/>
                  <a:gd name="connsiteX57" fmla="*/ 40907 w 52120"/>
                  <a:gd name="connsiteY57" fmla="*/ 31407 h 34588"/>
                  <a:gd name="connsiteX58" fmla="*/ 43310 w 52120"/>
                  <a:gd name="connsiteY58" fmla="*/ 32967 h 34588"/>
                  <a:gd name="connsiteX59" fmla="*/ 43452 w 52120"/>
                  <a:gd name="connsiteY59" fmla="*/ 34587 h 34588"/>
                  <a:gd name="connsiteX60" fmla="*/ 46424 w 52120"/>
                  <a:gd name="connsiteY60" fmla="*/ 34587 h 34588"/>
                  <a:gd name="connsiteX61" fmla="*/ 46275 w 52120"/>
                  <a:gd name="connsiteY61" fmla="*/ 32902 h 34588"/>
                  <a:gd name="connsiteX62" fmla="*/ 48440 w 52120"/>
                  <a:gd name="connsiteY62" fmla="*/ 31407 h 34588"/>
                  <a:gd name="connsiteX63" fmla="*/ 52121 w 52120"/>
                  <a:gd name="connsiteY63" fmla="*/ 31407 h 34588"/>
                  <a:gd name="connsiteX64" fmla="*/ 51526 w 52120"/>
                  <a:gd name="connsiteY64" fmla="*/ 28435 h 34588"/>
                  <a:gd name="connsiteX65" fmla="*/ 8323 w 52120"/>
                  <a:gd name="connsiteY65" fmla="*/ 27002 h 34588"/>
                  <a:gd name="connsiteX66" fmla="*/ 8831 w 52120"/>
                  <a:gd name="connsiteY66" fmla="*/ 21185 h 34588"/>
                  <a:gd name="connsiteX67" fmla="*/ 11476 w 52120"/>
                  <a:gd name="connsiteY67" fmla="*/ 19572 h 34588"/>
                  <a:gd name="connsiteX68" fmla="*/ 22242 w 52120"/>
                  <a:gd name="connsiteY68" fmla="*/ 19572 h 34588"/>
                  <a:gd name="connsiteX69" fmla="*/ 24520 w 52120"/>
                  <a:gd name="connsiteY69" fmla="*/ 21095 h 34588"/>
                  <a:gd name="connsiteX70" fmla="*/ 24520 w 52120"/>
                  <a:gd name="connsiteY70" fmla="*/ 26914 h 34588"/>
                  <a:gd name="connsiteX71" fmla="*/ 22242 w 52120"/>
                  <a:gd name="connsiteY71" fmla="*/ 28437 h 34588"/>
                  <a:gd name="connsiteX72" fmla="*/ 10319 w 52120"/>
                  <a:gd name="connsiteY72" fmla="*/ 28437 h 34588"/>
                  <a:gd name="connsiteX73" fmla="*/ 8323 w 52120"/>
                  <a:gd name="connsiteY73" fmla="*/ 27002 h 34588"/>
                  <a:gd name="connsiteX74" fmla="*/ 12509 w 52120"/>
                  <a:gd name="connsiteY74" fmla="*/ 7732 h 34588"/>
                  <a:gd name="connsiteX75" fmla="*/ 22244 w 52120"/>
                  <a:gd name="connsiteY75" fmla="*/ 7732 h 34588"/>
                  <a:gd name="connsiteX76" fmla="*/ 24518 w 52120"/>
                  <a:gd name="connsiteY76" fmla="*/ 9251 h 34588"/>
                  <a:gd name="connsiteX77" fmla="*/ 24518 w 52120"/>
                  <a:gd name="connsiteY77" fmla="*/ 15070 h 34588"/>
                  <a:gd name="connsiteX78" fmla="*/ 22237 w 52120"/>
                  <a:gd name="connsiteY78" fmla="*/ 16597 h 34588"/>
                  <a:gd name="connsiteX79" fmla="*/ 11479 w 52120"/>
                  <a:gd name="connsiteY79" fmla="*/ 16597 h 34588"/>
                  <a:gd name="connsiteX80" fmla="*/ 9360 w 52120"/>
                  <a:gd name="connsiteY80" fmla="*/ 15116 h 34588"/>
                  <a:gd name="connsiteX81" fmla="*/ 9863 w 52120"/>
                  <a:gd name="connsiteY81" fmla="*/ 9343 h 34588"/>
                  <a:gd name="connsiteX82" fmla="*/ 12509 w 52120"/>
                  <a:gd name="connsiteY82" fmla="*/ 7732 h 34588"/>
                  <a:gd name="connsiteX83" fmla="*/ 41235 w 52120"/>
                  <a:gd name="connsiteY83" fmla="*/ 9314 h 34588"/>
                  <a:gd name="connsiteX84" fmla="*/ 41748 w 52120"/>
                  <a:gd name="connsiteY84" fmla="*/ 15157 h 34588"/>
                  <a:gd name="connsiteX85" fmla="*/ 39745 w 52120"/>
                  <a:gd name="connsiteY85" fmla="*/ 16597 h 34588"/>
                  <a:gd name="connsiteX86" fmla="*/ 29772 w 52120"/>
                  <a:gd name="connsiteY86" fmla="*/ 16597 h 34588"/>
                  <a:gd name="connsiteX87" fmla="*/ 27492 w 52120"/>
                  <a:gd name="connsiteY87" fmla="*/ 15070 h 34588"/>
                  <a:gd name="connsiteX88" fmla="*/ 27492 w 52120"/>
                  <a:gd name="connsiteY88" fmla="*/ 9251 h 34588"/>
                  <a:gd name="connsiteX89" fmla="*/ 29766 w 52120"/>
                  <a:gd name="connsiteY89" fmla="*/ 7732 h 34588"/>
                  <a:gd name="connsiteX90" fmla="*/ 38727 w 52120"/>
                  <a:gd name="connsiteY90" fmla="*/ 7732 h 34588"/>
                  <a:gd name="connsiteX91" fmla="*/ 41235 w 52120"/>
                  <a:gd name="connsiteY91" fmla="*/ 9314 h 34588"/>
                  <a:gd name="connsiteX92" fmla="*/ 27492 w 52120"/>
                  <a:gd name="connsiteY92" fmla="*/ 26912 h 34588"/>
                  <a:gd name="connsiteX93" fmla="*/ 27492 w 52120"/>
                  <a:gd name="connsiteY93" fmla="*/ 21093 h 34588"/>
                  <a:gd name="connsiteX94" fmla="*/ 29770 w 52120"/>
                  <a:gd name="connsiteY94" fmla="*/ 19569 h 34588"/>
                  <a:gd name="connsiteX95" fmla="*/ 39749 w 52120"/>
                  <a:gd name="connsiteY95" fmla="*/ 19569 h 34588"/>
                  <a:gd name="connsiteX96" fmla="*/ 42277 w 52120"/>
                  <a:gd name="connsiteY96" fmla="*/ 21158 h 34588"/>
                  <a:gd name="connsiteX97" fmla="*/ 42794 w 52120"/>
                  <a:gd name="connsiteY97" fmla="*/ 27041 h 34588"/>
                  <a:gd name="connsiteX98" fmla="*/ 40914 w 52120"/>
                  <a:gd name="connsiteY98" fmla="*/ 28433 h 34588"/>
                  <a:gd name="connsiteX99" fmla="*/ 29770 w 52120"/>
                  <a:gd name="connsiteY99" fmla="*/ 28433 h 34588"/>
                  <a:gd name="connsiteX100" fmla="*/ 27492 w 52120"/>
                  <a:gd name="connsiteY100" fmla="*/ 26912 h 3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52120" h="34588">
                    <a:moveTo>
                      <a:pt x="51526" y="28435"/>
                    </a:moveTo>
                    <a:lnTo>
                      <a:pt x="48440" y="28435"/>
                    </a:lnTo>
                    <a:cubicBezTo>
                      <a:pt x="47891" y="27638"/>
                      <a:pt x="46915" y="27043"/>
                      <a:pt x="45744" y="26811"/>
                    </a:cubicBezTo>
                    <a:lnTo>
                      <a:pt x="45236" y="21020"/>
                    </a:lnTo>
                    <a:cubicBezTo>
                      <a:pt x="46114" y="20725"/>
                      <a:pt x="46834" y="20211"/>
                      <a:pt x="47276" y="19569"/>
                    </a:cubicBezTo>
                    <a:lnTo>
                      <a:pt x="51101" y="19569"/>
                    </a:lnTo>
                    <a:lnTo>
                      <a:pt x="50504" y="16595"/>
                    </a:lnTo>
                    <a:lnTo>
                      <a:pt x="47280" y="16595"/>
                    </a:lnTo>
                    <a:cubicBezTo>
                      <a:pt x="46750" y="15827"/>
                      <a:pt x="45825" y="15241"/>
                      <a:pt x="44709" y="14993"/>
                    </a:cubicBezTo>
                    <a:lnTo>
                      <a:pt x="44199" y="9183"/>
                    </a:lnTo>
                    <a:cubicBezTo>
                      <a:pt x="45081" y="8890"/>
                      <a:pt x="45805" y="8375"/>
                      <a:pt x="46251" y="7732"/>
                    </a:cubicBezTo>
                    <a:lnTo>
                      <a:pt x="50079" y="7732"/>
                    </a:lnTo>
                    <a:lnTo>
                      <a:pt x="49482" y="4758"/>
                    </a:lnTo>
                    <a:lnTo>
                      <a:pt x="46260" y="4758"/>
                    </a:lnTo>
                    <a:cubicBezTo>
                      <a:pt x="45728" y="3983"/>
                      <a:pt x="44796" y="3394"/>
                      <a:pt x="43667" y="3147"/>
                    </a:cubicBezTo>
                    <a:lnTo>
                      <a:pt x="43391" y="0"/>
                    </a:lnTo>
                    <a:lnTo>
                      <a:pt x="40419" y="0"/>
                    </a:lnTo>
                    <a:lnTo>
                      <a:pt x="40710" y="3318"/>
                    </a:lnTo>
                    <a:cubicBezTo>
                      <a:pt x="39854" y="3618"/>
                      <a:pt x="39154" y="4125"/>
                      <a:pt x="38721" y="4758"/>
                    </a:cubicBezTo>
                    <a:lnTo>
                      <a:pt x="29777" y="4758"/>
                    </a:lnTo>
                    <a:cubicBezTo>
                      <a:pt x="29295" y="4055"/>
                      <a:pt x="28481" y="3506"/>
                      <a:pt x="27494" y="3226"/>
                    </a:cubicBezTo>
                    <a:lnTo>
                      <a:pt x="27494" y="0"/>
                    </a:lnTo>
                    <a:lnTo>
                      <a:pt x="24522" y="0"/>
                    </a:lnTo>
                    <a:lnTo>
                      <a:pt x="24522" y="3226"/>
                    </a:lnTo>
                    <a:cubicBezTo>
                      <a:pt x="23533" y="3506"/>
                      <a:pt x="22721" y="4055"/>
                      <a:pt x="22239" y="4758"/>
                    </a:cubicBezTo>
                    <a:lnTo>
                      <a:pt x="12523" y="4758"/>
                    </a:lnTo>
                    <a:cubicBezTo>
                      <a:pt x="12067" y="4092"/>
                      <a:pt x="11317" y="3563"/>
                      <a:pt x="10397" y="3270"/>
                    </a:cubicBezTo>
                    <a:lnTo>
                      <a:pt x="10682" y="0"/>
                    </a:lnTo>
                    <a:lnTo>
                      <a:pt x="7710" y="0"/>
                    </a:lnTo>
                    <a:lnTo>
                      <a:pt x="7432" y="3178"/>
                    </a:lnTo>
                    <a:cubicBezTo>
                      <a:pt x="6368" y="3440"/>
                      <a:pt x="5491" y="4014"/>
                      <a:pt x="4981" y="4756"/>
                    </a:cubicBezTo>
                    <a:lnTo>
                      <a:pt x="2648" y="4756"/>
                    </a:lnTo>
                    <a:lnTo>
                      <a:pt x="2051" y="7730"/>
                    </a:lnTo>
                    <a:lnTo>
                      <a:pt x="4990" y="7730"/>
                    </a:lnTo>
                    <a:cubicBezTo>
                      <a:pt x="5414" y="8340"/>
                      <a:pt x="6088" y="8833"/>
                      <a:pt x="6911" y="9133"/>
                    </a:cubicBezTo>
                    <a:lnTo>
                      <a:pt x="6397" y="15020"/>
                    </a:lnTo>
                    <a:cubicBezTo>
                      <a:pt x="5333" y="15282"/>
                      <a:pt x="4456" y="15853"/>
                      <a:pt x="3946" y="16593"/>
                    </a:cubicBezTo>
                    <a:lnTo>
                      <a:pt x="1622" y="16593"/>
                    </a:lnTo>
                    <a:lnTo>
                      <a:pt x="1024" y="19567"/>
                    </a:lnTo>
                    <a:lnTo>
                      <a:pt x="3948" y="19567"/>
                    </a:lnTo>
                    <a:cubicBezTo>
                      <a:pt x="4373" y="20180"/>
                      <a:pt x="5049" y="20675"/>
                      <a:pt x="5876" y="20977"/>
                    </a:cubicBezTo>
                    <a:lnTo>
                      <a:pt x="5364" y="26833"/>
                    </a:lnTo>
                    <a:cubicBezTo>
                      <a:pt x="4246" y="27080"/>
                      <a:pt x="3320" y="27665"/>
                      <a:pt x="2788" y="28433"/>
                    </a:cubicBezTo>
                    <a:lnTo>
                      <a:pt x="597" y="28433"/>
                    </a:lnTo>
                    <a:lnTo>
                      <a:pt x="0" y="31407"/>
                    </a:lnTo>
                    <a:lnTo>
                      <a:pt x="2786" y="31407"/>
                    </a:lnTo>
                    <a:cubicBezTo>
                      <a:pt x="3230" y="32053"/>
                      <a:pt x="3955" y="32569"/>
                      <a:pt x="4837" y="32864"/>
                    </a:cubicBezTo>
                    <a:lnTo>
                      <a:pt x="4686" y="34587"/>
                    </a:lnTo>
                    <a:lnTo>
                      <a:pt x="7658" y="34587"/>
                    </a:lnTo>
                    <a:lnTo>
                      <a:pt x="7795" y="32998"/>
                    </a:lnTo>
                    <a:cubicBezTo>
                      <a:pt x="8890" y="32744"/>
                      <a:pt x="9796" y="32162"/>
                      <a:pt x="10317" y="31407"/>
                    </a:cubicBezTo>
                    <a:lnTo>
                      <a:pt x="22235" y="31407"/>
                    </a:lnTo>
                    <a:cubicBezTo>
                      <a:pt x="22716" y="32107"/>
                      <a:pt x="23528" y="32654"/>
                      <a:pt x="24515" y="32934"/>
                    </a:cubicBezTo>
                    <a:lnTo>
                      <a:pt x="24515" y="34589"/>
                    </a:lnTo>
                    <a:lnTo>
                      <a:pt x="27487" y="34589"/>
                    </a:lnTo>
                    <a:lnTo>
                      <a:pt x="27487" y="32934"/>
                    </a:lnTo>
                    <a:cubicBezTo>
                      <a:pt x="28474" y="32654"/>
                      <a:pt x="29286" y="32107"/>
                      <a:pt x="29768" y="31407"/>
                    </a:cubicBezTo>
                    <a:lnTo>
                      <a:pt x="40907" y="31407"/>
                    </a:lnTo>
                    <a:cubicBezTo>
                      <a:pt x="41408" y="32136"/>
                      <a:pt x="42268" y="32700"/>
                      <a:pt x="43310" y="32967"/>
                    </a:cubicBezTo>
                    <a:lnTo>
                      <a:pt x="43452" y="34587"/>
                    </a:lnTo>
                    <a:lnTo>
                      <a:pt x="46424" y="34587"/>
                    </a:lnTo>
                    <a:lnTo>
                      <a:pt x="46275" y="32902"/>
                    </a:lnTo>
                    <a:cubicBezTo>
                      <a:pt x="47210" y="32613"/>
                      <a:pt x="47976" y="32081"/>
                      <a:pt x="48440" y="31407"/>
                    </a:cubicBezTo>
                    <a:lnTo>
                      <a:pt x="52121" y="31407"/>
                    </a:lnTo>
                    <a:lnTo>
                      <a:pt x="51526" y="28435"/>
                    </a:lnTo>
                    <a:close/>
                    <a:moveTo>
                      <a:pt x="8323" y="27002"/>
                    </a:moveTo>
                    <a:lnTo>
                      <a:pt x="8831" y="21185"/>
                    </a:lnTo>
                    <a:cubicBezTo>
                      <a:pt x="9979" y="20948"/>
                      <a:pt x="10934" y="20355"/>
                      <a:pt x="11476" y="19572"/>
                    </a:cubicBezTo>
                    <a:lnTo>
                      <a:pt x="22242" y="19572"/>
                    </a:lnTo>
                    <a:cubicBezTo>
                      <a:pt x="22723" y="20270"/>
                      <a:pt x="23535" y="20815"/>
                      <a:pt x="24520" y="21095"/>
                    </a:cubicBezTo>
                    <a:lnTo>
                      <a:pt x="24520" y="26914"/>
                    </a:lnTo>
                    <a:cubicBezTo>
                      <a:pt x="23535" y="27192"/>
                      <a:pt x="22725" y="27739"/>
                      <a:pt x="22242" y="28437"/>
                    </a:cubicBezTo>
                    <a:lnTo>
                      <a:pt x="10319" y="28437"/>
                    </a:lnTo>
                    <a:cubicBezTo>
                      <a:pt x="9883" y="27805"/>
                      <a:pt x="9178" y="27299"/>
                      <a:pt x="8323" y="27002"/>
                    </a:cubicBezTo>
                    <a:close/>
                    <a:moveTo>
                      <a:pt x="12509" y="7732"/>
                    </a:moveTo>
                    <a:lnTo>
                      <a:pt x="22244" y="7732"/>
                    </a:lnTo>
                    <a:cubicBezTo>
                      <a:pt x="22727" y="8428"/>
                      <a:pt x="23537" y="8971"/>
                      <a:pt x="24518" y="9251"/>
                    </a:cubicBezTo>
                    <a:lnTo>
                      <a:pt x="24518" y="15070"/>
                    </a:lnTo>
                    <a:cubicBezTo>
                      <a:pt x="23531" y="15350"/>
                      <a:pt x="22719" y="15897"/>
                      <a:pt x="22237" y="16597"/>
                    </a:cubicBezTo>
                    <a:lnTo>
                      <a:pt x="11479" y="16597"/>
                    </a:lnTo>
                    <a:cubicBezTo>
                      <a:pt x="11023" y="15934"/>
                      <a:pt x="10275" y="15407"/>
                      <a:pt x="9360" y="15116"/>
                    </a:cubicBezTo>
                    <a:lnTo>
                      <a:pt x="9863" y="9343"/>
                    </a:lnTo>
                    <a:cubicBezTo>
                      <a:pt x="11012" y="9104"/>
                      <a:pt x="11967" y="8513"/>
                      <a:pt x="12509" y="7732"/>
                    </a:cubicBezTo>
                    <a:close/>
                    <a:moveTo>
                      <a:pt x="41235" y="9314"/>
                    </a:moveTo>
                    <a:lnTo>
                      <a:pt x="41748" y="15157"/>
                    </a:lnTo>
                    <a:cubicBezTo>
                      <a:pt x="40887" y="15455"/>
                      <a:pt x="40181" y="15965"/>
                      <a:pt x="39745" y="16597"/>
                    </a:cubicBezTo>
                    <a:lnTo>
                      <a:pt x="29772" y="16597"/>
                    </a:lnTo>
                    <a:cubicBezTo>
                      <a:pt x="29291" y="15897"/>
                      <a:pt x="28479" y="15350"/>
                      <a:pt x="27492" y="15070"/>
                    </a:cubicBezTo>
                    <a:lnTo>
                      <a:pt x="27492" y="9251"/>
                    </a:lnTo>
                    <a:cubicBezTo>
                      <a:pt x="28474" y="8973"/>
                      <a:pt x="29284" y="8430"/>
                      <a:pt x="29766" y="7732"/>
                    </a:cubicBezTo>
                    <a:lnTo>
                      <a:pt x="38727" y="7732"/>
                    </a:lnTo>
                    <a:cubicBezTo>
                      <a:pt x="39248" y="8483"/>
                      <a:pt x="40148" y="9060"/>
                      <a:pt x="41235" y="9314"/>
                    </a:cubicBezTo>
                    <a:close/>
                    <a:moveTo>
                      <a:pt x="27492" y="26912"/>
                    </a:moveTo>
                    <a:lnTo>
                      <a:pt x="27492" y="21093"/>
                    </a:lnTo>
                    <a:cubicBezTo>
                      <a:pt x="28477" y="20815"/>
                      <a:pt x="29286" y="20270"/>
                      <a:pt x="29770" y="19569"/>
                    </a:cubicBezTo>
                    <a:lnTo>
                      <a:pt x="39749" y="19569"/>
                    </a:lnTo>
                    <a:cubicBezTo>
                      <a:pt x="40272" y="20327"/>
                      <a:pt x="41181" y="20907"/>
                      <a:pt x="42277" y="21158"/>
                    </a:cubicBezTo>
                    <a:lnTo>
                      <a:pt x="42794" y="27041"/>
                    </a:lnTo>
                    <a:cubicBezTo>
                      <a:pt x="41990" y="27343"/>
                      <a:pt x="41330" y="27831"/>
                      <a:pt x="40914" y="28433"/>
                    </a:cubicBezTo>
                    <a:lnTo>
                      <a:pt x="29770" y="28433"/>
                    </a:lnTo>
                    <a:cubicBezTo>
                      <a:pt x="29286" y="27737"/>
                      <a:pt x="28477" y="27192"/>
                      <a:pt x="27492" y="26912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1" name="Graphic 118">
                <a:extLst>
                  <a:ext uri="{FF2B5EF4-FFF2-40B4-BE49-F238E27FC236}">
                    <a16:creationId xmlns:a16="http://schemas.microsoft.com/office/drawing/2014/main" id="{1C326EC1-77FF-46B9-82E5-BACC6CC6311A}"/>
                  </a:ext>
                </a:extLst>
              </p:cNvPr>
              <p:cNvSpPr/>
              <p:nvPr/>
            </p:nvSpPr>
            <p:spPr>
              <a:xfrm>
                <a:off x="3038880" y="3280350"/>
                <a:ext cx="45986" cy="45988"/>
              </a:xfrm>
              <a:custGeom>
                <a:avLst/>
                <a:gdLst>
                  <a:gd name="connsiteX0" fmla="*/ 8027 w 45986"/>
                  <a:gd name="connsiteY0" fmla="*/ 16512 h 45988"/>
                  <a:gd name="connsiteX1" fmla="*/ 7837 w 45986"/>
                  <a:gd name="connsiteY1" fmla="*/ 16322 h 45988"/>
                  <a:gd name="connsiteX2" fmla="*/ 5950 w 45986"/>
                  <a:gd name="connsiteY2" fmla="*/ 16322 h 45988"/>
                  <a:gd name="connsiteX3" fmla="*/ 565 w 45986"/>
                  <a:gd name="connsiteY3" fmla="*/ 21708 h 45988"/>
                  <a:gd name="connsiteX4" fmla="*/ 361 w 45986"/>
                  <a:gd name="connsiteY4" fmla="*/ 21979 h 45988"/>
                  <a:gd name="connsiteX5" fmla="*/ 0 w 45986"/>
                  <a:gd name="connsiteY5" fmla="*/ 22889 h 45988"/>
                  <a:gd name="connsiteX6" fmla="*/ 0 w 45986"/>
                  <a:gd name="connsiteY6" fmla="*/ 23159 h 45988"/>
                  <a:gd name="connsiteX7" fmla="*/ 488 w 45986"/>
                  <a:gd name="connsiteY7" fmla="*/ 24189 h 45988"/>
                  <a:gd name="connsiteX8" fmla="*/ 565 w 45986"/>
                  <a:gd name="connsiteY8" fmla="*/ 24283 h 45988"/>
                  <a:gd name="connsiteX9" fmla="*/ 5950 w 45986"/>
                  <a:gd name="connsiteY9" fmla="*/ 29669 h 45988"/>
                  <a:gd name="connsiteX10" fmla="*/ 7837 w 45986"/>
                  <a:gd name="connsiteY10" fmla="*/ 29669 h 45988"/>
                  <a:gd name="connsiteX11" fmla="*/ 8027 w 45986"/>
                  <a:gd name="connsiteY11" fmla="*/ 29479 h 45988"/>
                  <a:gd name="connsiteX12" fmla="*/ 8027 w 45986"/>
                  <a:gd name="connsiteY12" fmla="*/ 27592 h 45988"/>
                  <a:gd name="connsiteX13" fmla="*/ 4928 w 45986"/>
                  <a:gd name="connsiteY13" fmla="*/ 24494 h 45988"/>
                  <a:gd name="connsiteX14" fmla="*/ 13590 w 45986"/>
                  <a:gd name="connsiteY14" fmla="*/ 24494 h 45988"/>
                  <a:gd name="connsiteX15" fmla="*/ 8415 w 45986"/>
                  <a:gd name="connsiteY15" fmla="*/ 31326 h 45988"/>
                  <a:gd name="connsiteX16" fmla="*/ 6417 w 45986"/>
                  <a:gd name="connsiteY16" fmla="*/ 39876 h 45988"/>
                  <a:gd name="connsiteX17" fmla="*/ 8388 w 45986"/>
                  <a:gd name="connsiteY17" fmla="*/ 40612 h 45988"/>
                  <a:gd name="connsiteX18" fmla="*/ 8388 w 45986"/>
                  <a:gd name="connsiteY18" fmla="*/ 40612 h 45988"/>
                  <a:gd name="connsiteX19" fmla="*/ 21552 w 45986"/>
                  <a:gd name="connsiteY19" fmla="*/ 32908 h 45988"/>
                  <a:gd name="connsiteX20" fmla="*/ 21552 w 45986"/>
                  <a:gd name="connsiteY20" fmla="*/ 41117 h 45988"/>
                  <a:gd name="connsiteX21" fmla="*/ 18396 w 45986"/>
                  <a:gd name="connsiteY21" fmla="*/ 37961 h 45988"/>
                  <a:gd name="connsiteX22" fmla="*/ 16510 w 45986"/>
                  <a:gd name="connsiteY22" fmla="*/ 37961 h 45988"/>
                  <a:gd name="connsiteX23" fmla="*/ 16320 w 45986"/>
                  <a:gd name="connsiteY23" fmla="*/ 38152 h 45988"/>
                  <a:gd name="connsiteX24" fmla="*/ 16320 w 45986"/>
                  <a:gd name="connsiteY24" fmla="*/ 40038 h 45988"/>
                  <a:gd name="connsiteX25" fmla="*/ 21703 w 45986"/>
                  <a:gd name="connsiteY25" fmla="*/ 45424 h 45988"/>
                  <a:gd name="connsiteX26" fmla="*/ 21975 w 45986"/>
                  <a:gd name="connsiteY26" fmla="*/ 45628 h 45988"/>
                  <a:gd name="connsiteX27" fmla="*/ 22885 w 45986"/>
                  <a:gd name="connsiteY27" fmla="*/ 45989 h 45988"/>
                  <a:gd name="connsiteX28" fmla="*/ 23154 w 45986"/>
                  <a:gd name="connsiteY28" fmla="*/ 45989 h 45988"/>
                  <a:gd name="connsiteX29" fmla="*/ 24185 w 45986"/>
                  <a:gd name="connsiteY29" fmla="*/ 45501 h 45988"/>
                  <a:gd name="connsiteX30" fmla="*/ 24279 w 45986"/>
                  <a:gd name="connsiteY30" fmla="*/ 45424 h 45988"/>
                  <a:gd name="connsiteX31" fmla="*/ 29665 w 45986"/>
                  <a:gd name="connsiteY31" fmla="*/ 40038 h 45988"/>
                  <a:gd name="connsiteX32" fmla="*/ 29665 w 45986"/>
                  <a:gd name="connsiteY32" fmla="*/ 38152 h 45988"/>
                  <a:gd name="connsiteX33" fmla="*/ 29475 w 45986"/>
                  <a:gd name="connsiteY33" fmla="*/ 37961 h 45988"/>
                  <a:gd name="connsiteX34" fmla="*/ 27588 w 45986"/>
                  <a:gd name="connsiteY34" fmla="*/ 37961 h 45988"/>
                  <a:gd name="connsiteX35" fmla="*/ 24489 w 45986"/>
                  <a:gd name="connsiteY35" fmla="*/ 41060 h 45988"/>
                  <a:gd name="connsiteX36" fmla="*/ 24489 w 45986"/>
                  <a:gd name="connsiteY36" fmla="*/ 33022 h 45988"/>
                  <a:gd name="connsiteX37" fmla="*/ 37519 w 45986"/>
                  <a:gd name="connsiteY37" fmla="*/ 40612 h 45988"/>
                  <a:gd name="connsiteX38" fmla="*/ 39491 w 45986"/>
                  <a:gd name="connsiteY38" fmla="*/ 39876 h 45988"/>
                  <a:gd name="connsiteX39" fmla="*/ 37495 w 45986"/>
                  <a:gd name="connsiteY39" fmla="*/ 31326 h 45988"/>
                  <a:gd name="connsiteX40" fmla="*/ 32320 w 45986"/>
                  <a:gd name="connsiteY40" fmla="*/ 24494 h 45988"/>
                  <a:gd name="connsiteX41" fmla="*/ 41058 w 45986"/>
                  <a:gd name="connsiteY41" fmla="*/ 24494 h 45988"/>
                  <a:gd name="connsiteX42" fmla="*/ 37959 w 45986"/>
                  <a:gd name="connsiteY42" fmla="*/ 27592 h 45988"/>
                  <a:gd name="connsiteX43" fmla="*/ 37959 w 45986"/>
                  <a:gd name="connsiteY43" fmla="*/ 29479 h 45988"/>
                  <a:gd name="connsiteX44" fmla="*/ 38150 w 45986"/>
                  <a:gd name="connsiteY44" fmla="*/ 29669 h 45988"/>
                  <a:gd name="connsiteX45" fmla="*/ 40036 w 45986"/>
                  <a:gd name="connsiteY45" fmla="*/ 29669 h 45988"/>
                  <a:gd name="connsiteX46" fmla="*/ 45422 w 45986"/>
                  <a:gd name="connsiteY46" fmla="*/ 24283 h 45988"/>
                  <a:gd name="connsiteX47" fmla="*/ 45499 w 45986"/>
                  <a:gd name="connsiteY47" fmla="*/ 24189 h 45988"/>
                  <a:gd name="connsiteX48" fmla="*/ 45987 w 45986"/>
                  <a:gd name="connsiteY48" fmla="*/ 23159 h 45988"/>
                  <a:gd name="connsiteX49" fmla="*/ 45987 w 45986"/>
                  <a:gd name="connsiteY49" fmla="*/ 22889 h 45988"/>
                  <a:gd name="connsiteX50" fmla="*/ 45626 w 45986"/>
                  <a:gd name="connsiteY50" fmla="*/ 21979 h 45988"/>
                  <a:gd name="connsiteX51" fmla="*/ 45422 w 45986"/>
                  <a:gd name="connsiteY51" fmla="*/ 21708 h 45988"/>
                  <a:gd name="connsiteX52" fmla="*/ 40036 w 45986"/>
                  <a:gd name="connsiteY52" fmla="*/ 16322 h 45988"/>
                  <a:gd name="connsiteX53" fmla="*/ 38150 w 45986"/>
                  <a:gd name="connsiteY53" fmla="*/ 16322 h 45988"/>
                  <a:gd name="connsiteX54" fmla="*/ 37959 w 45986"/>
                  <a:gd name="connsiteY54" fmla="*/ 16512 h 45988"/>
                  <a:gd name="connsiteX55" fmla="*/ 37959 w 45986"/>
                  <a:gd name="connsiteY55" fmla="*/ 18399 h 45988"/>
                  <a:gd name="connsiteX56" fmla="*/ 41115 w 45986"/>
                  <a:gd name="connsiteY56" fmla="*/ 21554 h 45988"/>
                  <a:gd name="connsiteX57" fmla="*/ 32851 w 45986"/>
                  <a:gd name="connsiteY57" fmla="*/ 21554 h 45988"/>
                  <a:gd name="connsiteX58" fmla="*/ 37495 w 45986"/>
                  <a:gd name="connsiteY58" fmla="*/ 15350 h 45988"/>
                  <a:gd name="connsiteX59" fmla="*/ 39491 w 45986"/>
                  <a:gd name="connsiteY59" fmla="*/ 6800 h 45988"/>
                  <a:gd name="connsiteX60" fmla="*/ 37522 w 45986"/>
                  <a:gd name="connsiteY60" fmla="*/ 6064 h 45988"/>
                  <a:gd name="connsiteX61" fmla="*/ 24491 w 45986"/>
                  <a:gd name="connsiteY61" fmla="*/ 13654 h 45988"/>
                  <a:gd name="connsiteX62" fmla="*/ 24491 w 45986"/>
                  <a:gd name="connsiteY62" fmla="*/ 4928 h 45988"/>
                  <a:gd name="connsiteX63" fmla="*/ 27590 w 45986"/>
                  <a:gd name="connsiteY63" fmla="*/ 8027 h 45988"/>
                  <a:gd name="connsiteX64" fmla="*/ 29477 w 45986"/>
                  <a:gd name="connsiteY64" fmla="*/ 8027 h 45988"/>
                  <a:gd name="connsiteX65" fmla="*/ 29667 w 45986"/>
                  <a:gd name="connsiteY65" fmla="*/ 7837 h 45988"/>
                  <a:gd name="connsiteX66" fmla="*/ 29667 w 45986"/>
                  <a:gd name="connsiteY66" fmla="*/ 5950 h 45988"/>
                  <a:gd name="connsiteX67" fmla="*/ 24281 w 45986"/>
                  <a:gd name="connsiteY67" fmla="*/ 565 h 45988"/>
                  <a:gd name="connsiteX68" fmla="*/ 24187 w 45986"/>
                  <a:gd name="connsiteY68" fmla="*/ 488 h 45988"/>
                  <a:gd name="connsiteX69" fmla="*/ 23156 w 45986"/>
                  <a:gd name="connsiteY69" fmla="*/ 0 h 45988"/>
                  <a:gd name="connsiteX70" fmla="*/ 22887 w 45986"/>
                  <a:gd name="connsiteY70" fmla="*/ 0 h 45988"/>
                  <a:gd name="connsiteX71" fmla="*/ 21977 w 45986"/>
                  <a:gd name="connsiteY71" fmla="*/ 361 h 45988"/>
                  <a:gd name="connsiteX72" fmla="*/ 21705 w 45986"/>
                  <a:gd name="connsiteY72" fmla="*/ 565 h 45988"/>
                  <a:gd name="connsiteX73" fmla="*/ 16322 w 45986"/>
                  <a:gd name="connsiteY73" fmla="*/ 5950 h 45988"/>
                  <a:gd name="connsiteX74" fmla="*/ 16322 w 45986"/>
                  <a:gd name="connsiteY74" fmla="*/ 7837 h 45988"/>
                  <a:gd name="connsiteX75" fmla="*/ 16512 w 45986"/>
                  <a:gd name="connsiteY75" fmla="*/ 8027 h 45988"/>
                  <a:gd name="connsiteX76" fmla="*/ 18399 w 45986"/>
                  <a:gd name="connsiteY76" fmla="*/ 8027 h 45988"/>
                  <a:gd name="connsiteX77" fmla="*/ 21554 w 45986"/>
                  <a:gd name="connsiteY77" fmla="*/ 4872 h 45988"/>
                  <a:gd name="connsiteX78" fmla="*/ 21554 w 45986"/>
                  <a:gd name="connsiteY78" fmla="*/ 13768 h 45988"/>
                  <a:gd name="connsiteX79" fmla="*/ 8391 w 45986"/>
                  <a:gd name="connsiteY79" fmla="*/ 6064 h 45988"/>
                  <a:gd name="connsiteX80" fmla="*/ 6421 w 45986"/>
                  <a:gd name="connsiteY80" fmla="*/ 6800 h 45988"/>
                  <a:gd name="connsiteX81" fmla="*/ 8417 w 45986"/>
                  <a:gd name="connsiteY81" fmla="*/ 15350 h 45988"/>
                  <a:gd name="connsiteX82" fmla="*/ 13061 w 45986"/>
                  <a:gd name="connsiteY82" fmla="*/ 21554 h 45988"/>
                  <a:gd name="connsiteX83" fmla="*/ 4874 w 45986"/>
                  <a:gd name="connsiteY83" fmla="*/ 21554 h 45988"/>
                  <a:gd name="connsiteX84" fmla="*/ 8030 w 45986"/>
                  <a:gd name="connsiteY84" fmla="*/ 18399 h 45988"/>
                  <a:gd name="connsiteX85" fmla="*/ 8027 w 45986"/>
                  <a:gd name="connsiteY85" fmla="*/ 16512 h 45988"/>
                  <a:gd name="connsiteX86" fmla="*/ 37749 w 45986"/>
                  <a:gd name="connsiteY86" fmla="*/ 38121 h 45988"/>
                  <a:gd name="connsiteX87" fmla="*/ 37524 w 45986"/>
                  <a:gd name="connsiteY87" fmla="*/ 38145 h 45988"/>
                  <a:gd name="connsiteX88" fmla="*/ 25938 w 45986"/>
                  <a:gd name="connsiteY88" fmla="*/ 31028 h 45988"/>
                  <a:gd name="connsiteX89" fmla="*/ 30648 w 45986"/>
                  <a:gd name="connsiteY89" fmla="*/ 26321 h 45988"/>
                  <a:gd name="connsiteX90" fmla="*/ 37749 w 45986"/>
                  <a:gd name="connsiteY90" fmla="*/ 38121 h 45988"/>
                  <a:gd name="connsiteX91" fmla="*/ 37522 w 45986"/>
                  <a:gd name="connsiteY91" fmla="*/ 8529 h 45988"/>
                  <a:gd name="connsiteX92" fmla="*/ 37745 w 45986"/>
                  <a:gd name="connsiteY92" fmla="*/ 8553 h 45988"/>
                  <a:gd name="connsiteX93" fmla="*/ 30645 w 45986"/>
                  <a:gd name="connsiteY93" fmla="*/ 20353 h 45988"/>
                  <a:gd name="connsiteX94" fmla="*/ 25936 w 45986"/>
                  <a:gd name="connsiteY94" fmla="*/ 15645 h 45988"/>
                  <a:gd name="connsiteX95" fmla="*/ 37522 w 45986"/>
                  <a:gd name="connsiteY95" fmla="*/ 8529 h 45988"/>
                  <a:gd name="connsiteX96" fmla="*/ 8391 w 45986"/>
                  <a:gd name="connsiteY96" fmla="*/ 38143 h 45988"/>
                  <a:gd name="connsiteX97" fmla="*/ 8165 w 45986"/>
                  <a:gd name="connsiteY97" fmla="*/ 38119 h 45988"/>
                  <a:gd name="connsiteX98" fmla="*/ 15267 w 45986"/>
                  <a:gd name="connsiteY98" fmla="*/ 26317 h 45988"/>
                  <a:gd name="connsiteX99" fmla="*/ 19976 w 45986"/>
                  <a:gd name="connsiteY99" fmla="*/ 31024 h 45988"/>
                  <a:gd name="connsiteX100" fmla="*/ 8391 w 45986"/>
                  <a:gd name="connsiteY100" fmla="*/ 38143 h 45988"/>
                  <a:gd name="connsiteX101" fmla="*/ 8167 w 45986"/>
                  <a:gd name="connsiteY101" fmla="*/ 8550 h 45988"/>
                  <a:gd name="connsiteX102" fmla="*/ 8393 w 45986"/>
                  <a:gd name="connsiteY102" fmla="*/ 8526 h 45988"/>
                  <a:gd name="connsiteX103" fmla="*/ 19979 w 45986"/>
                  <a:gd name="connsiteY103" fmla="*/ 15643 h 45988"/>
                  <a:gd name="connsiteX104" fmla="*/ 15269 w 45986"/>
                  <a:gd name="connsiteY104" fmla="*/ 20351 h 45988"/>
                  <a:gd name="connsiteX105" fmla="*/ 8167 w 45986"/>
                  <a:gd name="connsiteY105" fmla="*/ 8550 h 45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</a:cxnLst>
                <a:rect l="l" t="t" r="r" b="b"/>
                <a:pathLst>
                  <a:path w="45986" h="45988">
                    <a:moveTo>
                      <a:pt x="8027" y="16512"/>
                    </a:moveTo>
                    <a:lnTo>
                      <a:pt x="7837" y="16322"/>
                    </a:lnTo>
                    <a:cubicBezTo>
                      <a:pt x="7316" y="15801"/>
                      <a:pt x="6471" y="15801"/>
                      <a:pt x="5950" y="16322"/>
                    </a:cubicBezTo>
                    <a:lnTo>
                      <a:pt x="565" y="21708"/>
                    </a:lnTo>
                    <a:cubicBezTo>
                      <a:pt x="481" y="21789"/>
                      <a:pt x="418" y="21883"/>
                      <a:pt x="361" y="21979"/>
                    </a:cubicBezTo>
                    <a:cubicBezTo>
                      <a:pt x="138" y="22217"/>
                      <a:pt x="0" y="22537"/>
                      <a:pt x="0" y="22889"/>
                    </a:cubicBezTo>
                    <a:lnTo>
                      <a:pt x="0" y="23159"/>
                    </a:lnTo>
                    <a:cubicBezTo>
                      <a:pt x="0" y="23574"/>
                      <a:pt x="190" y="23944"/>
                      <a:pt x="488" y="24189"/>
                    </a:cubicBezTo>
                    <a:cubicBezTo>
                      <a:pt x="514" y="24220"/>
                      <a:pt x="536" y="24253"/>
                      <a:pt x="565" y="24283"/>
                    </a:cubicBezTo>
                    <a:lnTo>
                      <a:pt x="5950" y="29669"/>
                    </a:lnTo>
                    <a:cubicBezTo>
                      <a:pt x="6471" y="30190"/>
                      <a:pt x="7316" y="30190"/>
                      <a:pt x="7837" y="29669"/>
                    </a:cubicBezTo>
                    <a:lnTo>
                      <a:pt x="8027" y="29479"/>
                    </a:lnTo>
                    <a:cubicBezTo>
                      <a:pt x="8548" y="28958"/>
                      <a:pt x="8548" y="28113"/>
                      <a:pt x="8027" y="27592"/>
                    </a:cubicBezTo>
                    <a:lnTo>
                      <a:pt x="4928" y="24494"/>
                    </a:lnTo>
                    <a:lnTo>
                      <a:pt x="13590" y="24494"/>
                    </a:lnTo>
                    <a:cubicBezTo>
                      <a:pt x="11531" y="26894"/>
                      <a:pt x="9763" y="29223"/>
                      <a:pt x="8415" y="31326"/>
                    </a:cubicBezTo>
                    <a:cubicBezTo>
                      <a:pt x="5642" y="35653"/>
                      <a:pt x="4990" y="38449"/>
                      <a:pt x="6417" y="39876"/>
                    </a:cubicBezTo>
                    <a:cubicBezTo>
                      <a:pt x="6751" y="40211"/>
                      <a:pt x="7366" y="40612"/>
                      <a:pt x="8388" y="40612"/>
                    </a:cubicBezTo>
                    <a:lnTo>
                      <a:pt x="8388" y="40612"/>
                    </a:lnTo>
                    <a:cubicBezTo>
                      <a:pt x="11328" y="40612"/>
                      <a:pt x="16486" y="37222"/>
                      <a:pt x="21552" y="32908"/>
                    </a:cubicBezTo>
                    <a:lnTo>
                      <a:pt x="21552" y="41117"/>
                    </a:lnTo>
                    <a:lnTo>
                      <a:pt x="18396" y="37961"/>
                    </a:lnTo>
                    <a:cubicBezTo>
                      <a:pt x="17876" y="37441"/>
                      <a:pt x="17031" y="37441"/>
                      <a:pt x="16510" y="37961"/>
                    </a:cubicBezTo>
                    <a:lnTo>
                      <a:pt x="16320" y="38152"/>
                    </a:lnTo>
                    <a:cubicBezTo>
                      <a:pt x="15799" y="38673"/>
                      <a:pt x="15799" y="39517"/>
                      <a:pt x="16320" y="40038"/>
                    </a:cubicBezTo>
                    <a:lnTo>
                      <a:pt x="21703" y="45424"/>
                    </a:lnTo>
                    <a:cubicBezTo>
                      <a:pt x="21784" y="45507"/>
                      <a:pt x="21878" y="45571"/>
                      <a:pt x="21975" y="45628"/>
                    </a:cubicBezTo>
                    <a:cubicBezTo>
                      <a:pt x="22213" y="45851"/>
                      <a:pt x="22533" y="45989"/>
                      <a:pt x="22885" y="45989"/>
                    </a:cubicBezTo>
                    <a:lnTo>
                      <a:pt x="23154" y="45989"/>
                    </a:lnTo>
                    <a:cubicBezTo>
                      <a:pt x="23570" y="45989"/>
                      <a:pt x="23940" y="45798"/>
                      <a:pt x="24185" y="45501"/>
                    </a:cubicBezTo>
                    <a:cubicBezTo>
                      <a:pt x="24216" y="45474"/>
                      <a:pt x="24248" y="45453"/>
                      <a:pt x="24279" y="45424"/>
                    </a:cubicBezTo>
                    <a:lnTo>
                      <a:pt x="29665" y="40038"/>
                    </a:lnTo>
                    <a:cubicBezTo>
                      <a:pt x="30186" y="39517"/>
                      <a:pt x="30186" y="38673"/>
                      <a:pt x="29665" y="38152"/>
                    </a:cubicBezTo>
                    <a:lnTo>
                      <a:pt x="29475" y="37961"/>
                    </a:lnTo>
                    <a:cubicBezTo>
                      <a:pt x="28954" y="37441"/>
                      <a:pt x="28109" y="37441"/>
                      <a:pt x="27588" y="37961"/>
                    </a:cubicBezTo>
                    <a:lnTo>
                      <a:pt x="24489" y="41060"/>
                    </a:lnTo>
                    <a:lnTo>
                      <a:pt x="24489" y="33022"/>
                    </a:lnTo>
                    <a:cubicBezTo>
                      <a:pt x="29514" y="37281"/>
                      <a:pt x="34607" y="40612"/>
                      <a:pt x="37519" y="40612"/>
                    </a:cubicBezTo>
                    <a:cubicBezTo>
                      <a:pt x="38541" y="40612"/>
                      <a:pt x="39156" y="40211"/>
                      <a:pt x="39491" y="39876"/>
                    </a:cubicBezTo>
                    <a:cubicBezTo>
                      <a:pt x="40920" y="38449"/>
                      <a:pt x="40266" y="35653"/>
                      <a:pt x="37495" y="31326"/>
                    </a:cubicBezTo>
                    <a:cubicBezTo>
                      <a:pt x="36147" y="29223"/>
                      <a:pt x="34379" y="26894"/>
                      <a:pt x="32320" y="24494"/>
                    </a:cubicBezTo>
                    <a:lnTo>
                      <a:pt x="41058" y="24494"/>
                    </a:lnTo>
                    <a:lnTo>
                      <a:pt x="37959" y="27592"/>
                    </a:lnTo>
                    <a:cubicBezTo>
                      <a:pt x="37438" y="28113"/>
                      <a:pt x="37438" y="28958"/>
                      <a:pt x="37959" y="29479"/>
                    </a:cubicBezTo>
                    <a:lnTo>
                      <a:pt x="38150" y="29669"/>
                    </a:lnTo>
                    <a:cubicBezTo>
                      <a:pt x="38671" y="30190"/>
                      <a:pt x="39515" y="30190"/>
                      <a:pt x="40036" y="29669"/>
                    </a:cubicBezTo>
                    <a:lnTo>
                      <a:pt x="45422" y="24283"/>
                    </a:lnTo>
                    <a:cubicBezTo>
                      <a:pt x="45450" y="24255"/>
                      <a:pt x="45472" y="24220"/>
                      <a:pt x="45499" y="24189"/>
                    </a:cubicBezTo>
                    <a:cubicBezTo>
                      <a:pt x="45796" y="23944"/>
                      <a:pt x="45987" y="23574"/>
                      <a:pt x="45987" y="23159"/>
                    </a:cubicBezTo>
                    <a:lnTo>
                      <a:pt x="45987" y="22889"/>
                    </a:lnTo>
                    <a:cubicBezTo>
                      <a:pt x="45987" y="22537"/>
                      <a:pt x="45849" y="22217"/>
                      <a:pt x="45626" y="21979"/>
                    </a:cubicBezTo>
                    <a:cubicBezTo>
                      <a:pt x="45569" y="21883"/>
                      <a:pt x="45505" y="21791"/>
                      <a:pt x="45422" y="21708"/>
                    </a:cubicBezTo>
                    <a:lnTo>
                      <a:pt x="40036" y="16322"/>
                    </a:lnTo>
                    <a:cubicBezTo>
                      <a:pt x="39515" y="15801"/>
                      <a:pt x="38671" y="15801"/>
                      <a:pt x="38150" y="16322"/>
                    </a:cubicBezTo>
                    <a:lnTo>
                      <a:pt x="37959" y="16512"/>
                    </a:lnTo>
                    <a:cubicBezTo>
                      <a:pt x="37438" y="17033"/>
                      <a:pt x="37438" y="17878"/>
                      <a:pt x="37959" y="18399"/>
                    </a:cubicBezTo>
                    <a:lnTo>
                      <a:pt x="41115" y="21554"/>
                    </a:lnTo>
                    <a:lnTo>
                      <a:pt x="32851" y="21554"/>
                    </a:lnTo>
                    <a:cubicBezTo>
                      <a:pt x="34683" y="19377"/>
                      <a:pt x="36265" y="17269"/>
                      <a:pt x="37495" y="15350"/>
                    </a:cubicBezTo>
                    <a:cubicBezTo>
                      <a:pt x="40266" y="11026"/>
                      <a:pt x="40920" y="8229"/>
                      <a:pt x="39491" y="6800"/>
                    </a:cubicBezTo>
                    <a:cubicBezTo>
                      <a:pt x="39156" y="6465"/>
                      <a:pt x="38541" y="6064"/>
                      <a:pt x="37522" y="6064"/>
                    </a:cubicBezTo>
                    <a:cubicBezTo>
                      <a:pt x="34609" y="6064"/>
                      <a:pt x="29516" y="9395"/>
                      <a:pt x="24491" y="13654"/>
                    </a:cubicBezTo>
                    <a:lnTo>
                      <a:pt x="24491" y="4928"/>
                    </a:lnTo>
                    <a:lnTo>
                      <a:pt x="27590" y="8027"/>
                    </a:lnTo>
                    <a:cubicBezTo>
                      <a:pt x="28111" y="8548"/>
                      <a:pt x="28956" y="8548"/>
                      <a:pt x="29477" y="8027"/>
                    </a:cubicBezTo>
                    <a:lnTo>
                      <a:pt x="29667" y="7837"/>
                    </a:lnTo>
                    <a:cubicBezTo>
                      <a:pt x="30188" y="7316"/>
                      <a:pt x="30188" y="6471"/>
                      <a:pt x="29667" y="5950"/>
                    </a:cubicBezTo>
                    <a:lnTo>
                      <a:pt x="24281" y="565"/>
                    </a:lnTo>
                    <a:cubicBezTo>
                      <a:pt x="24253" y="536"/>
                      <a:pt x="24218" y="514"/>
                      <a:pt x="24187" y="488"/>
                    </a:cubicBezTo>
                    <a:cubicBezTo>
                      <a:pt x="23942" y="190"/>
                      <a:pt x="23572" y="0"/>
                      <a:pt x="23156" y="0"/>
                    </a:cubicBezTo>
                    <a:lnTo>
                      <a:pt x="22887" y="0"/>
                    </a:lnTo>
                    <a:cubicBezTo>
                      <a:pt x="22535" y="0"/>
                      <a:pt x="22215" y="138"/>
                      <a:pt x="21977" y="361"/>
                    </a:cubicBezTo>
                    <a:cubicBezTo>
                      <a:pt x="21880" y="418"/>
                      <a:pt x="21789" y="481"/>
                      <a:pt x="21705" y="565"/>
                    </a:cubicBezTo>
                    <a:lnTo>
                      <a:pt x="16322" y="5950"/>
                    </a:lnTo>
                    <a:cubicBezTo>
                      <a:pt x="15801" y="6471"/>
                      <a:pt x="15801" y="7316"/>
                      <a:pt x="16322" y="7837"/>
                    </a:cubicBezTo>
                    <a:lnTo>
                      <a:pt x="16512" y="8027"/>
                    </a:lnTo>
                    <a:cubicBezTo>
                      <a:pt x="17033" y="8548"/>
                      <a:pt x="17878" y="8548"/>
                      <a:pt x="18399" y="8027"/>
                    </a:cubicBezTo>
                    <a:lnTo>
                      <a:pt x="21554" y="4872"/>
                    </a:lnTo>
                    <a:lnTo>
                      <a:pt x="21554" y="13768"/>
                    </a:lnTo>
                    <a:cubicBezTo>
                      <a:pt x="16486" y="9454"/>
                      <a:pt x="11328" y="6064"/>
                      <a:pt x="8391" y="6064"/>
                    </a:cubicBezTo>
                    <a:cubicBezTo>
                      <a:pt x="7371" y="6064"/>
                      <a:pt x="6756" y="6465"/>
                      <a:pt x="6421" y="6800"/>
                    </a:cubicBezTo>
                    <a:cubicBezTo>
                      <a:pt x="4992" y="8229"/>
                      <a:pt x="5644" y="11026"/>
                      <a:pt x="8417" y="15350"/>
                    </a:cubicBezTo>
                    <a:cubicBezTo>
                      <a:pt x="9647" y="17269"/>
                      <a:pt x="11229" y="19377"/>
                      <a:pt x="13061" y="21554"/>
                    </a:cubicBezTo>
                    <a:lnTo>
                      <a:pt x="4874" y="21554"/>
                    </a:lnTo>
                    <a:lnTo>
                      <a:pt x="8030" y="18399"/>
                    </a:lnTo>
                    <a:cubicBezTo>
                      <a:pt x="8548" y="17878"/>
                      <a:pt x="8548" y="17033"/>
                      <a:pt x="8027" y="16512"/>
                    </a:cubicBezTo>
                    <a:close/>
                    <a:moveTo>
                      <a:pt x="37749" y="38121"/>
                    </a:moveTo>
                    <a:cubicBezTo>
                      <a:pt x="37714" y="38132"/>
                      <a:pt x="37644" y="38145"/>
                      <a:pt x="37524" y="38145"/>
                    </a:cubicBezTo>
                    <a:cubicBezTo>
                      <a:pt x="35731" y="38145"/>
                      <a:pt x="31394" y="35681"/>
                      <a:pt x="25938" y="31028"/>
                    </a:cubicBezTo>
                    <a:cubicBezTo>
                      <a:pt x="28096" y="30192"/>
                      <a:pt x="29809" y="28479"/>
                      <a:pt x="30648" y="26321"/>
                    </a:cubicBezTo>
                    <a:cubicBezTo>
                      <a:pt x="35990" y="32602"/>
                      <a:pt x="38163" y="37112"/>
                      <a:pt x="37749" y="38121"/>
                    </a:cubicBezTo>
                    <a:close/>
                    <a:moveTo>
                      <a:pt x="37522" y="8529"/>
                    </a:moveTo>
                    <a:cubicBezTo>
                      <a:pt x="37640" y="8529"/>
                      <a:pt x="37710" y="8542"/>
                      <a:pt x="37745" y="8553"/>
                    </a:cubicBezTo>
                    <a:cubicBezTo>
                      <a:pt x="38161" y="9561"/>
                      <a:pt x="35987" y="14070"/>
                      <a:pt x="30645" y="20353"/>
                    </a:cubicBezTo>
                    <a:cubicBezTo>
                      <a:pt x="29807" y="18197"/>
                      <a:pt x="28094" y="16484"/>
                      <a:pt x="25936" y="15645"/>
                    </a:cubicBezTo>
                    <a:cubicBezTo>
                      <a:pt x="31394" y="10993"/>
                      <a:pt x="35731" y="8529"/>
                      <a:pt x="37522" y="8529"/>
                    </a:cubicBezTo>
                    <a:close/>
                    <a:moveTo>
                      <a:pt x="8391" y="38143"/>
                    </a:moveTo>
                    <a:cubicBezTo>
                      <a:pt x="8270" y="38143"/>
                      <a:pt x="8200" y="38130"/>
                      <a:pt x="8165" y="38119"/>
                    </a:cubicBezTo>
                    <a:cubicBezTo>
                      <a:pt x="7752" y="37110"/>
                      <a:pt x="9925" y="32600"/>
                      <a:pt x="15267" y="26317"/>
                    </a:cubicBezTo>
                    <a:cubicBezTo>
                      <a:pt x="16105" y="28474"/>
                      <a:pt x="17819" y="30188"/>
                      <a:pt x="19976" y="31024"/>
                    </a:cubicBezTo>
                    <a:cubicBezTo>
                      <a:pt x="14521" y="35679"/>
                      <a:pt x="10183" y="38145"/>
                      <a:pt x="8391" y="38143"/>
                    </a:cubicBezTo>
                    <a:close/>
                    <a:moveTo>
                      <a:pt x="8167" y="8550"/>
                    </a:moveTo>
                    <a:cubicBezTo>
                      <a:pt x="8202" y="8542"/>
                      <a:pt x="8272" y="8526"/>
                      <a:pt x="8393" y="8526"/>
                    </a:cubicBezTo>
                    <a:cubicBezTo>
                      <a:pt x="10183" y="8526"/>
                      <a:pt x="14523" y="10991"/>
                      <a:pt x="19979" y="15643"/>
                    </a:cubicBezTo>
                    <a:cubicBezTo>
                      <a:pt x="17821" y="16479"/>
                      <a:pt x="16107" y="18193"/>
                      <a:pt x="15269" y="20351"/>
                    </a:cubicBezTo>
                    <a:cubicBezTo>
                      <a:pt x="9925" y="14070"/>
                      <a:pt x="7754" y="9559"/>
                      <a:pt x="8167" y="8550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2" name="Graphic 118">
                <a:extLst>
                  <a:ext uri="{FF2B5EF4-FFF2-40B4-BE49-F238E27FC236}">
                    <a16:creationId xmlns:a16="http://schemas.microsoft.com/office/drawing/2014/main" id="{02219E9F-0C3E-4809-94C6-FF86E07AF9CD}"/>
                  </a:ext>
                </a:extLst>
              </p:cNvPr>
              <p:cNvSpPr/>
              <p:nvPr/>
            </p:nvSpPr>
            <p:spPr>
              <a:xfrm>
                <a:off x="3036439" y="3221808"/>
                <a:ext cx="52120" cy="34588"/>
              </a:xfrm>
              <a:custGeom>
                <a:avLst/>
                <a:gdLst>
                  <a:gd name="connsiteX0" fmla="*/ 48440 w 52120"/>
                  <a:gd name="connsiteY0" fmla="*/ 28435 h 34588"/>
                  <a:gd name="connsiteX1" fmla="*/ 45744 w 52120"/>
                  <a:gd name="connsiteY1" fmla="*/ 26811 h 34588"/>
                  <a:gd name="connsiteX2" fmla="*/ 45236 w 52120"/>
                  <a:gd name="connsiteY2" fmla="*/ 21020 h 34588"/>
                  <a:gd name="connsiteX3" fmla="*/ 47276 w 52120"/>
                  <a:gd name="connsiteY3" fmla="*/ 19569 h 34588"/>
                  <a:gd name="connsiteX4" fmla="*/ 51101 w 52120"/>
                  <a:gd name="connsiteY4" fmla="*/ 19569 h 34588"/>
                  <a:gd name="connsiteX5" fmla="*/ 50504 w 52120"/>
                  <a:gd name="connsiteY5" fmla="*/ 16595 h 34588"/>
                  <a:gd name="connsiteX6" fmla="*/ 47280 w 52120"/>
                  <a:gd name="connsiteY6" fmla="*/ 16595 h 34588"/>
                  <a:gd name="connsiteX7" fmla="*/ 44709 w 52120"/>
                  <a:gd name="connsiteY7" fmla="*/ 14993 h 34588"/>
                  <a:gd name="connsiteX8" fmla="*/ 44199 w 52120"/>
                  <a:gd name="connsiteY8" fmla="*/ 9183 h 34588"/>
                  <a:gd name="connsiteX9" fmla="*/ 46251 w 52120"/>
                  <a:gd name="connsiteY9" fmla="*/ 7732 h 34588"/>
                  <a:gd name="connsiteX10" fmla="*/ 50079 w 52120"/>
                  <a:gd name="connsiteY10" fmla="*/ 7732 h 34588"/>
                  <a:gd name="connsiteX11" fmla="*/ 49482 w 52120"/>
                  <a:gd name="connsiteY11" fmla="*/ 4758 h 34588"/>
                  <a:gd name="connsiteX12" fmla="*/ 46260 w 52120"/>
                  <a:gd name="connsiteY12" fmla="*/ 4758 h 34588"/>
                  <a:gd name="connsiteX13" fmla="*/ 43667 w 52120"/>
                  <a:gd name="connsiteY13" fmla="*/ 3147 h 34588"/>
                  <a:gd name="connsiteX14" fmla="*/ 43391 w 52120"/>
                  <a:gd name="connsiteY14" fmla="*/ 0 h 34588"/>
                  <a:gd name="connsiteX15" fmla="*/ 40419 w 52120"/>
                  <a:gd name="connsiteY15" fmla="*/ 0 h 34588"/>
                  <a:gd name="connsiteX16" fmla="*/ 40710 w 52120"/>
                  <a:gd name="connsiteY16" fmla="*/ 3318 h 34588"/>
                  <a:gd name="connsiteX17" fmla="*/ 38721 w 52120"/>
                  <a:gd name="connsiteY17" fmla="*/ 4758 h 34588"/>
                  <a:gd name="connsiteX18" fmla="*/ 29777 w 52120"/>
                  <a:gd name="connsiteY18" fmla="*/ 4758 h 34588"/>
                  <a:gd name="connsiteX19" fmla="*/ 27494 w 52120"/>
                  <a:gd name="connsiteY19" fmla="*/ 3226 h 34588"/>
                  <a:gd name="connsiteX20" fmla="*/ 27494 w 52120"/>
                  <a:gd name="connsiteY20" fmla="*/ 0 h 34588"/>
                  <a:gd name="connsiteX21" fmla="*/ 24522 w 52120"/>
                  <a:gd name="connsiteY21" fmla="*/ 0 h 34588"/>
                  <a:gd name="connsiteX22" fmla="*/ 24522 w 52120"/>
                  <a:gd name="connsiteY22" fmla="*/ 3226 h 34588"/>
                  <a:gd name="connsiteX23" fmla="*/ 22239 w 52120"/>
                  <a:gd name="connsiteY23" fmla="*/ 4758 h 34588"/>
                  <a:gd name="connsiteX24" fmla="*/ 12523 w 52120"/>
                  <a:gd name="connsiteY24" fmla="*/ 4758 h 34588"/>
                  <a:gd name="connsiteX25" fmla="*/ 10397 w 52120"/>
                  <a:gd name="connsiteY25" fmla="*/ 3270 h 34588"/>
                  <a:gd name="connsiteX26" fmla="*/ 10682 w 52120"/>
                  <a:gd name="connsiteY26" fmla="*/ 0 h 34588"/>
                  <a:gd name="connsiteX27" fmla="*/ 7710 w 52120"/>
                  <a:gd name="connsiteY27" fmla="*/ 0 h 34588"/>
                  <a:gd name="connsiteX28" fmla="*/ 7432 w 52120"/>
                  <a:gd name="connsiteY28" fmla="*/ 3178 h 34588"/>
                  <a:gd name="connsiteX29" fmla="*/ 4981 w 52120"/>
                  <a:gd name="connsiteY29" fmla="*/ 4756 h 34588"/>
                  <a:gd name="connsiteX30" fmla="*/ 2648 w 52120"/>
                  <a:gd name="connsiteY30" fmla="*/ 4756 h 34588"/>
                  <a:gd name="connsiteX31" fmla="*/ 2051 w 52120"/>
                  <a:gd name="connsiteY31" fmla="*/ 7730 h 34588"/>
                  <a:gd name="connsiteX32" fmla="*/ 4990 w 52120"/>
                  <a:gd name="connsiteY32" fmla="*/ 7730 h 34588"/>
                  <a:gd name="connsiteX33" fmla="*/ 6911 w 52120"/>
                  <a:gd name="connsiteY33" fmla="*/ 9133 h 34588"/>
                  <a:gd name="connsiteX34" fmla="*/ 6397 w 52120"/>
                  <a:gd name="connsiteY34" fmla="*/ 15020 h 34588"/>
                  <a:gd name="connsiteX35" fmla="*/ 3946 w 52120"/>
                  <a:gd name="connsiteY35" fmla="*/ 16593 h 34588"/>
                  <a:gd name="connsiteX36" fmla="*/ 1622 w 52120"/>
                  <a:gd name="connsiteY36" fmla="*/ 16593 h 34588"/>
                  <a:gd name="connsiteX37" fmla="*/ 1024 w 52120"/>
                  <a:gd name="connsiteY37" fmla="*/ 19567 h 34588"/>
                  <a:gd name="connsiteX38" fmla="*/ 3948 w 52120"/>
                  <a:gd name="connsiteY38" fmla="*/ 19567 h 34588"/>
                  <a:gd name="connsiteX39" fmla="*/ 5876 w 52120"/>
                  <a:gd name="connsiteY39" fmla="*/ 20977 h 34588"/>
                  <a:gd name="connsiteX40" fmla="*/ 5364 w 52120"/>
                  <a:gd name="connsiteY40" fmla="*/ 26833 h 34588"/>
                  <a:gd name="connsiteX41" fmla="*/ 2788 w 52120"/>
                  <a:gd name="connsiteY41" fmla="*/ 28433 h 34588"/>
                  <a:gd name="connsiteX42" fmla="*/ 597 w 52120"/>
                  <a:gd name="connsiteY42" fmla="*/ 28433 h 34588"/>
                  <a:gd name="connsiteX43" fmla="*/ 0 w 52120"/>
                  <a:gd name="connsiteY43" fmla="*/ 31407 h 34588"/>
                  <a:gd name="connsiteX44" fmla="*/ 2786 w 52120"/>
                  <a:gd name="connsiteY44" fmla="*/ 31407 h 34588"/>
                  <a:gd name="connsiteX45" fmla="*/ 4837 w 52120"/>
                  <a:gd name="connsiteY45" fmla="*/ 32864 h 34588"/>
                  <a:gd name="connsiteX46" fmla="*/ 4686 w 52120"/>
                  <a:gd name="connsiteY46" fmla="*/ 34587 h 34588"/>
                  <a:gd name="connsiteX47" fmla="*/ 7658 w 52120"/>
                  <a:gd name="connsiteY47" fmla="*/ 34587 h 34588"/>
                  <a:gd name="connsiteX48" fmla="*/ 7795 w 52120"/>
                  <a:gd name="connsiteY48" fmla="*/ 32998 h 34588"/>
                  <a:gd name="connsiteX49" fmla="*/ 10317 w 52120"/>
                  <a:gd name="connsiteY49" fmla="*/ 31407 h 34588"/>
                  <a:gd name="connsiteX50" fmla="*/ 22235 w 52120"/>
                  <a:gd name="connsiteY50" fmla="*/ 31407 h 34588"/>
                  <a:gd name="connsiteX51" fmla="*/ 24515 w 52120"/>
                  <a:gd name="connsiteY51" fmla="*/ 32934 h 34588"/>
                  <a:gd name="connsiteX52" fmla="*/ 24515 w 52120"/>
                  <a:gd name="connsiteY52" fmla="*/ 34589 h 34588"/>
                  <a:gd name="connsiteX53" fmla="*/ 27487 w 52120"/>
                  <a:gd name="connsiteY53" fmla="*/ 34589 h 34588"/>
                  <a:gd name="connsiteX54" fmla="*/ 27487 w 52120"/>
                  <a:gd name="connsiteY54" fmla="*/ 32934 h 34588"/>
                  <a:gd name="connsiteX55" fmla="*/ 29768 w 52120"/>
                  <a:gd name="connsiteY55" fmla="*/ 31407 h 34588"/>
                  <a:gd name="connsiteX56" fmla="*/ 40907 w 52120"/>
                  <a:gd name="connsiteY56" fmla="*/ 31407 h 34588"/>
                  <a:gd name="connsiteX57" fmla="*/ 43310 w 52120"/>
                  <a:gd name="connsiteY57" fmla="*/ 32967 h 34588"/>
                  <a:gd name="connsiteX58" fmla="*/ 43452 w 52120"/>
                  <a:gd name="connsiteY58" fmla="*/ 34587 h 34588"/>
                  <a:gd name="connsiteX59" fmla="*/ 46424 w 52120"/>
                  <a:gd name="connsiteY59" fmla="*/ 34587 h 34588"/>
                  <a:gd name="connsiteX60" fmla="*/ 46276 w 52120"/>
                  <a:gd name="connsiteY60" fmla="*/ 32902 h 34588"/>
                  <a:gd name="connsiteX61" fmla="*/ 48440 w 52120"/>
                  <a:gd name="connsiteY61" fmla="*/ 31407 h 34588"/>
                  <a:gd name="connsiteX62" fmla="*/ 52121 w 52120"/>
                  <a:gd name="connsiteY62" fmla="*/ 31407 h 34588"/>
                  <a:gd name="connsiteX63" fmla="*/ 51523 w 52120"/>
                  <a:gd name="connsiteY63" fmla="*/ 28433 h 34588"/>
                  <a:gd name="connsiteX64" fmla="*/ 48440 w 52120"/>
                  <a:gd name="connsiteY64" fmla="*/ 28433 h 34588"/>
                  <a:gd name="connsiteX65" fmla="*/ 8323 w 52120"/>
                  <a:gd name="connsiteY65" fmla="*/ 27002 h 34588"/>
                  <a:gd name="connsiteX66" fmla="*/ 8831 w 52120"/>
                  <a:gd name="connsiteY66" fmla="*/ 21185 h 34588"/>
                  <a:gd name="connsiteX67" fmla="*/ 11476 w 52120"/>
                  <a:gd name="connsiteY67" fmla="*/ 19572 h 34588"/>
                  <a:gd name="connsiteX68" fmla="*/ 22242 w 52120"/>
                  <a:gd name="connsiteY68" fmla="*/ 19572 h 34588"/>
                  <a:gd name="connsiteX69" fmla="*/ 24520 w 52120"/>
                  <a:gd name="connsiteY69" fmla="*/ 21095 h 34588"/>
                  <a:gd name="connsiteX70" fmla="*/ 24520 w 52120"/>
                  <a:gd name="connsiteY70" fmla="*/ 26914 h 34588"/>
                  <a:gd name="connsiteX71" fmla="*/ 22242 w 52120"/>
                  <a:gd name="connsiteY71" fmla="*/ 28437 h 34588"/>
                  <a:gd name="connsiteX72" fmla="*/ 10319 w 52120"/>
                  <a:gd name="connsiteY72" fmla="*/ 28437 h 34588"/>
                  <a:gd name="connsiteX73" fmla="*/ 8323 w 52120"/>
                  <a:gd name="connsiteY73" fmla="*/ 27002 h 34588"/>
                  <a:gd name="connsiteX74" fmla="*/ 12509 w 52120"/>
                  <a:gd name="connsiteY74" fmla="*/ 7732 h 34588"/>
                  <a:gd name="connsiteX75" fmla="*/ 22244 w 52120"/>
                  <a:gd name="connsiteY75" fmla="*/ 7732 h 34588"/>
                  <a:gd name="connsiteX76" fmla="*/ 24518 w 52120"/>
                  <a:gd name="connsiteY76" fmla="*/ 9251 h 34588"/>
                  <a:gd name="connsiteX77" fmla="*/ 24518 w 52120"/>
                  <a:gd name="connsiteY77" fmla="*/ 15070 h 34588"/>
                  <a:gd name="connsiteX78" fmla="*/ 22237 w 52120"/>
                  <a:gd name="connsiteY78" fmla="*/ 16597 h 34588"/>
                  <a:gd name="connsiteX79" fmla="*/ 11479 w 52120"/>
                  <a:gd name="connsiteY79" fmla="*/ 16597 h 34588"/>
                  <a:gd name="connsiteX80" fmla="*/ 9360 w 52120"/>
                  <a:gd name="connsiteY80" fmla="*/ 15116 h 34588"/>
                  <a:gd name="connsiteX81" fmla="*/ 9864 w 52120"/>
                  <a:gd name="connsiteY81" fmla="*/ 9343 h 34588"/>
                  <a:gd name="connsiteX82" fmla="*/ 12509 w 52120"/>
                  <a:gd name="connsiteY82" fmla="*/ 7732 h 34588"/>
                  <a:gd name="connsiteX83" fmla="*/ 41235 w 52120"/>
                  <a:gd name="connsiteY83" fmla="*/ 9314 h 34588"/>
                  <a:gd name="connsiteX84" fmla="*/ 41748 w 52120"/>
                  <a:gd name="connsiteY84" fmla="*/ 15157 h 34588"/>
                  <a:gd name="connsiteX85" fmla="*/ 39745 w 52120"/>
                  <a:gd name="connsiteY85" fmla="*/ 16597 h 34588"/>
                  <a:gd name="connsiteX86" fmla="*/ 29772 w 52120"/>
                  <a:gd name="connsiteY86" fmla="*/ 16597 h 34588"/>
                  <a:gd name="connsiteX87" fmla="*/ 27492 w 52120"/>
                  <a:gd name="connsiteY87" fmla="*/ 15070 h 34588"/>
                  <a:gd name="connsiteX88" fmla="*/ 27492 w 52120"/>
                  <a:gd name="connsiteY88" fmla="*/ 9251 h 34588"/>
                  <a:gd name="connsiteX89" fmla="*/ 29766 w 52120"/>
                  <a:gd name="connsiteY89" fmla="*/ 7732 h 34588"/>
                  <a:gd name="connsiteX90" fmla="*/ 38727 w 52120"/>
                  <a:gd name="connsiteY90" fmla="*/ 7732 h 34588"/>
                  <a:gd name="connsiteX91" fmla="*/ 41235 w 52120"/>
                  <a:gd name="connsiteY91" fmla="*/ 9314 h 34588"/>
                  <a:gd name="connsiteX92" fmla="*/ 27490 w 52120"/>
                  <a:gd name="connsiteY92" fmla="*/ 26914 h 34588"/>
                  <a:gd name="connsiteX93" fmla="*/ 27490 w 52120"/>
                  <a:gd name="connsiteY93" fmla="*/ 21095 h 34588"/>
                  <a:gd name="connsiteX94" fmla="*/ 29768 w 52120"/>
                  <a:gd name="connsiteY94" fmla="*/ 19572 h 34588"/>
                  <a:gd name="connsiteX95" fmla="*/ 39747 w 52120"/>
                  <a:gd name="connsiteY95" fmla="*/ 19572 h 34588"/>
                  <a:gd name="connsiteX96" fmla="*/ 42275 w 52120"/>
                  <a:gd name="connsiteY96" fmla="*/ 21160 h 34588"/>
                  <a:gd name="connsiteX97" fmla="*/ 42791 w 52120"/>
                  <a:gd name="connsiteY97" fmla="*/ 27043 h 34588"/>
                  <a:gd name="connsiteX98" fmla="*/ 40912 w 52120"/>
                  <a:gd name="connsiteY98" fmla="*/ 28435 h 34588"/>
                  <a:gd name="connsiteX99" fmla="*/ 29768 w 52120"/>
                  <a:gd name="connsiteY99" fmla="*/ 28435 h 34588"/>
                  <a:gd name="connsiteX100" fmla="*/ 27490 w 52120"/>
                  <a:gd name="connsiteY100" fmla="*/ 26914 h 3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52120" h="34588">
                    <a:moveTo>
                      <a:pt x="48440" y="28435"/>
                    </a:moveTo>
                    <a:cubicBezTo>
                      <a:pt x="47891" y="27638"/>
                      <a:pt x="46915" y="27043"/>
                      <a:pt x="45744" y="26811"/>
                    </a:cubicBezTo>
                    <a:lnTo>
                      <a:pt x="45236" y="21020"/>
                    </a:lnTo>
                    <a:cubicBezTo>
                      <a:pt x="46114" y="20725"/>
                      <a:pt x="46834" y="20211"/>
                      <a:pt x="47276" y="19569"/>
                    </a:cubicBezTo>
                    <a:lnTo>
                      <a:pt x="51101" y="19569"/>
                    </a:lnTo>
                    <a:lnTo>
                      <a:pt x="50504" y="16595"/>
                    </a:lnTo>
                    <a:lnTo>
                      <a:pt x="47280" y="16595"/>
                    </a:lnTo>
                    <a:cubicBezTo>
                      <a:pt x="46750" y="15827"/>
                      <a:pt x="45825" y="15241"/>
                      <a:pt x="44709" y="14993"/>
                    </a:cubicBezTo>
                    <a:lnTo>
                      <a:pt x="44199" y="9183"/>
                    </a:lnTo>
                    <a:cubicBezTo>
                      <a:pt x="45081" y="8890"/>
                      <a:pt x="45805" y="8375"/>
                      <a:pt x="46251" y="7732"/>
                    </a:cubicBezTo>
                    <a:lnTo>
                      <a:pt x="50079" y="7732"/>
                    </a:lnTo>
                    <a:lnTo>
                      <a:pt x="49482" y="4758"/>
                    </a:lnTo>
                    <a:lnTo>
                      <a:pt x="46260" y="4758"/>
                    </a:lnTo>
                    <a:cubicBezTo>
                      <a:pt x="45728" y="3983"/>
                      <a:pt x="44796" y="3394"/>
                      <a:pt x="43667" y="3147"/>
                    </a:cubicBezTo>
                    <a:lnTo>
                      <a:pt x="43391" y="0"/>
                    </a:lnTo>
                    <a:lnTo>
                      <a:pt x="40419" y="0"/>
                    </a:lnTo>
                    <a:lnTo>
                      <a:pt x="40710" y="3318"/>
                    </a:lnTo>
                    <a:cubicBezTo>
                      <a:pt x="39854" y="3618"/>
                      <a:pt x="39154" y="4125"/>
                      <a:pt x="38721" y="4758"/>
                    </a:cubicBezTo>
                    <a:lnTo>
                      <a:pt x="29777" y="4758"/>
                    </a:lnTo>
                    <a:cubicBezTo>
                      <a:pt x="29295" y="4055"/>
                      <a:pt x="28481" y="3506"/>
                      <a:pt x="27494" y="3226"/>
                    </a:cubicBezTo>
                    <a:lnTo>
                      <a:pt x="27494" y="0"/>
                    </a:lnTo>
                    <a:lnTo>
                      <a:pt x="24522" y="0"/>
                    </a:lnTo>
                    <a:lnTo>
                      <a:pt x="24522" y="3226"/>
                    </a:lnTo>
                    <a:cubicBezTo>
                      <a:pt x="23533" y="3506"/>
                      <a:pt x="22721" y="4055"/>
                      <a:pt x="22239" y="4758"/>
                    </a:cubicBezTo>
                    <a:lnTo>
                      <a:pt x="12523" y="4758"/>
                    </a:lnTo>
                    <a:cubicBezTo>
                      <a:pt x="12067" y="4092"/>
                      <a:pt x="11317" y="3563"/>
                      <a:pt x="10397" y="3270"/>
                    </a:cubicBezTo>
                    <a:lnTo>
                      <a:pt x="10682" y="0"/>
                    </a:lnTo>
                    <a:lnTo>
                      <a:pt x="7710" y="0"/>
                    </a:lnTo>
                    <a:lnTo>
                      <a:pt x="7432" y="3178"/>
                    </a:lnTo>
                    <a:cubicBezTo>
                      <a:pt x="6368" y="3440"/>
                      <a:pt x="5491" y="4014"/>
                      <a:pt x="4981" y="4756"/>
                    </a:cubicBezTo>
                    <a:lnTo>
                      <a:pt x="2648" y="4756"/>
                    </a:lnTo>
                    <a:lnTo>
                      <a:pt x="2051" y="7730"/>
                    </a:lnTo>
                    <a:lnTo>
                      <a:pt x="4990" y="7730"/>
                    </a:lnTo>
                    <a:cubicBezTo>
                      <a:pt x="5414" y="8340"/>
                      <a:pt x="6088" y="8833"/>
                      <a:pt x="6911" y="9133"/>
                    </a:cubicBezTo>
                    <a:lnTo>
                      <a:pt x="6397" y="15020"/>
                    </a:lnTo>
                    <a:cubicBezTo>
                      <a:pt x="5333" y="15282"/>
                      <a:pt x="4456" y="15853"/>
                      <a:pt x="3946" y="16593"/>
                    </a:cubicBezTo>
                    <a:lnTo>
                      <a:pt x="1622" y="16593"/>
                    </a:lnTo>
                    <a:lnTo>
                      <a:pt x="1024" y="19567"/>
                    </a:lnTo>
                    <a:lnTo>
                      <a:pt x="3948" y="19567"/>
                    </a:lnTo>
                    <a:cubicBezTo>
                      <a:pt x="4373" y="20180"/>
                      <a:pt x="5049" y="20675"/>
                      <a:pt x="5876" y="20977"/>
                    </a:cubicBezTo>
                    <a:lnTo>
                      <a:pt x="5364" y="26833"/>
                    </a:lnTo>
                    <a:cubicBezTo>
                      <a:pt x="4246" y="27080"/>
                      <a:pt x="3320" y="27665"/>
                      <a:pt x="2788" y="28433"/>
                    </a:cubicBezTo>
                    <a:lnTo>
                      <a:pt x="597" y="28433"/>
                    </a:lnTo>
                    <a:lnTo>
                      <a:pt x="0" y="31407"/>
                    </a:lnTo>
                    <a:lnTo>
                      <a:pt x="2786" y="31407"/>
                    </a:lnTo>
                    <a:cubicBezTo>
                      <a:pt x="3230" y="32053"/>
                      <a:pt x="3955" y="32569"/>
                      <a:pt x="4837" y="32864"/>
                    </a:cubicBezTo>
                    <a:lnTo>
                      <a:pt x="4686" y="34587"/>
                    </a:lnTo>
                    <a:lnTo>
                      <a:pt x="7658" y="34587"/>
                    </a:lnTo>
                    <a:lnTo>
                      <a:pt x="7795" y="32998"/>
                    </a:lnTo>
                    <a:cubicBezTo>
                      <a:pt x="8890" y="32744"/>
                      <a:pt x="9796" y="32162"/>
                      <a:pt x="10317" y="31407"/>
                    </a:cubicBezTo>
                    <a:lnTo>
                      <a:pt x="22235" y="31407"/>
                    </a:lnTo>
                    <a:cubicBezTo>
                      <a:pt x="22716" y="32107"/>
                      <a:pt x="23528" y="32654"/>
                      <a:pt x="24515" y="32934"/>
                    </a:cubicBezTo>
                    <a:lnTo>
                      <a:pt x="24515" y="34589"/>
                    </a:lnTo>
                    <a:lnTo>
                      <a:pt x="27487" y="34589"/>
                    </a:lnTo>
                    <a:lnTo>
                      <a:pt x="27487" y="32934"/>
                    </a:lnTo>
                    <a:cubicBezTo>
                      <a:pt x="28474" y="32654"/>
                      <a:pt x="29286" y="32107"/>
                      <a:pt x="29768" y="31407"/>
                    </a:cubicBezTo>
                    <a:lnTo>
                      <a:pt x="40907" y="31407"/>
                    </a:lnTo>
                    <a:cubicBezTo>
                      <a:pt x="41408" y="32136"/>
                      <a:pt x="42268" y="32700"/>
                      <a:pt x="43310" y="32967"/>
                    </a:cubicBezTo>
                    <a:lnTo>
                      <a:pt x="43452" y="34587"/>
                    </a:lnTo>
                    <a:lnTo>
                      <a:pt x="46424" y="34587"/>
                    </a:lnTo>
                    <a:lnTo>
                      <a:pt x="46276" y="32902"/>
                    </a:lnTo>
                    <a:cubicBezTo>
                      <a:pt x="47210" y="32613"/>
                      <a:pt x="47976" y="32081"/>
                      <a:pt x="48440" y="31407"/>
                    </a:cubicBezTo>
                    <a:lnTo>
                      <a:pt x="52121" y="31407"/>
                    </a:lnTo>
                    <a:lnTo>
                      <a:pt x="51523" y="28433"/>
                    </a:lnTo>
                    <a:lnTo>
                      <a:pt x="48440" y="28433"/>
                    </a:lnTo>
                    <a:close/>
                    <a:moveTo>
                      <a:pt x="8323" y="27002"/>
                    </a:moveTo>
                    <a:lnTo>
                      <a:pt x="8831" y="21185"/>
                    </a:lnTo>
                    <a:cubicBezTo>
                      <a:pt x="9979" y="20948"/>
                      <a:pt x="10934" y="20355"/>
                      <a:pt x="11476" y="19572"/>
                    </a:cubicBezTo>
                    <a:lnTo>
                      <a:pt x="22242" y="19572"/>
                    </a:lnTo>
                    <a:cubicBezTo>
                      <a:pt x="22723" y="20270"/>
                      <a:pt x="23535" y="20815"/>
                      <a:pt x="24520" y="21095"/>
                    </a:cubicBezTo>
                    <a:lnTo>
                      <a:pt x="24520" y="26914"/>
                    </a:lnTo>
                    <a:cubicBezTo>
                      <a:pt x="23535" y="27192"/>
                      <a:pt x="22725" y="27739"/>
                      <a:pt x="22242" y="28437"/>
                    </a:cubicBezTo>
                    <a:lnTo>
                      <a:pt x="10319" y="28437"/>
                    </a:lnTo>
                    <a:cubicBezTo>
                      <a:pt x="9881" y="27805"/>
                      <a:pt x="9179" y="27299"/>
                      <a:pt x="8323" y="27002"/>
                    </a:cubicBezTo>
                    <a:close/>
                    <a:moveTo>
                      <a:pt x="12509" y="7732"/>
                    </a:moveTo>
                    <a:lnTo>
                      <a:pt x="22244" y="7732"/>
                    </a:lnTo>
                    <a:cubicBezTo>
                      <a:pt x="22727" y="8428"/>
                      <a:pt x="23537" y="8971"/>
                      <a:pt x="24518" y="9251"/>
                    </a:cubicBezTo>
                    <a:lnTo>
                      <a:pt x="24518" y="15070"/>
                    </a:lnTo>
                    <a:cubicBezTo>
                      <a:pt x="23531" y="15350"/>
                      <a:pt x="22719" y="15897"/>
                      <a:pt x="22237" y="16597"/>
                    </a:cubicBezTo>
                    <a:lnTo>
                      <a:pt x="11479" y="16597"/>
                    </a:lnTo>
                    <a:cubicBezTo>
                      <a:pt x="11023" y="15934"/>
                      <a:pt x="10275" y="15407"/>
                      <a:pt x="9360" y="15116"/>
                    </a:cubicBezTo>
                    <a:lnTo>
                      <a:pt x="9864" y="9343"/>
                    </a:lnTo>
                    <a:cubicBezTo>
                      <a:pt x="11012" y="9104"/>
                      <a:pt x="11967" y="8515"/>
                      <a:pt x="12509" y="7732"/>
                    </a:cubicBezTo>
                    <a:close/>
                    <a:moveTo>
                      <a:pt x="41235" y="9314"/>
                    </a:moveTo>
                    <a:lnTo>
                      <a:pt x="41748" y="15157"/>
                    </a:lnTo>
                    <a:cubicBezTo>
                      <a:pt x="40887" y="15455"/>
                      <a:pt x="40181" y="15965"/>
                      <a:pt x="39745" y="16597"/>
                    </a:cubicBezTo>
                    <a:lnTo>
                      <a:pt x="29772" y="16597"/>
                    </a:lnTo>
                    <a:cubicBezTo>
                      <a:pt x="29291" y="15897"/>
                      <a:pt x="28479" y="15350"/>
                      <a:pt x="27492" y="15070"/>
                    </a:cubicBezTo>
                    <a:lnTo>
                      <a:pt x="27492" y="9251"/>
                    </a:lnTo>
                    <a:cubicBezTo>
                      <a:pt x="28474" y="8973"/>
                      <a:pt x="29284" y="8430"/>
                      <a:pt x="29766" y="7732"/>
                    </a:cubicBezTo>
                    <a:lnTo>
                      <a:pt x="38727" y="7732"/>
                    </a:lnTo>
                    <a:cubicBezTo>
                      <a:pt x="39248" y="8483"/>
                      <a:pt x="40148" y="9060"/>
                      <a:pt x="41235" y="9314"/>
                    </a:cubicBezTo>
                    <a:close/>
                    <a:moveTo>
                      <a:pt x="27490" y="26914"/>
                    </a:moveTo>
                    <a:lnTo>
                      <a:pt x="27490" y="21095"/>
                    </a:lnTo>
                    <a:cubicBezTo>
                      <a:pt x="28474" y="20817"/>
                      <a:pt x="29284" y="20272"/>
                      <a:pt x="29768" y="19572"/>
                    </a:cubicBezTo>
                    <a:lnTo>
                      <a:pt x="39747" y="19572"/>
                    </a:lnTo>
                    <a:cubicBezTo>
                      <a:pt x="40270" y="20329"/>
                      <a:pt x="41179" y="20909"/>
                      <a:pt x="42275" y="21160"/>
                    </a:cubicBezTo>
                    <a:lnTo>
                      <a:pt x="42791" y="27043"/>
                    </a:lnTo>
                    <a:cubicBezTo>
                      <a:pt x="41988" y="27345"/>
                      <a:pt x="41327" y="27833"/>
                      <a:pt x="40912" y="28435"/>
                    </a:cubicBezTo>
                    <a:lnTo>
                      <a:pt x="29768" y="28435"/>
                    </a:lnTo>
                    <a:cubicBezTo>
                      <a:pt x="29286" y="27737"/>
                      <a:pt x="28474" y="27192"/>
                      <a:pt x="27490" y="26914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03" name="Graphic 118">
                <a:extLst>
                  <a:ext uri="{FF2B5EF4-FFF2-40B4-BE49-F238E27FC236}">
                    <a16:creationId xmlns:a16="http://schemas.microsoft.com/office/drawing/2014/main" id="{F93237A4-94DB-44A5-A693-B76050583466}"/>
                  </a:ext>
                </a:extLst>
              </p:cNvPr>
              <p:cNvSpPr/>
              <p:nvPr/>
            </p:nvSpPr>
            <p:spPr>
              <a:xfrm>
                <a:off x="3036439" y="3346159"/>
                <a:ext cx="52120" cy="34588"/>
              </a:xfrm>
              <a:custGeom>
                <a:avLst/>
                <a:gdLst>
                  <a:gd name="connsiteX0" fmla="*/ 51526 w 52120"/>
                  <a:gd name="connsiteY0" fmla="*/ 28435 h 34588"/>
                  <a:gd name="connsiteX1" fmla="*/ 48440 w 52120"/>
                  <a:gd name="connsiteY1" fmla="*/ 28435 h 34588"/>
                  <a:gd name="connsiteX2" fmla="*/ 45744 w 52120"/>
                  <a:gd name="connsiteY2" fmla="*/ 26811 h 34588"/>
                  <a:gd name="connsiteX3" fmla="*/ 45236 w 52120"/>
                  <a:gd name="connsiteY3" fmla="*/ 21020 h 34588"/>
                  <a:gd name="connsiteX4" fmla="*/ 47276 w 52120"/>
                  <a:gd name="connsiteY4" fmla="*/ 19569 h 34588"/>
                  <a:gd name="connsiteX5" fmla="*/ 51101 w 52120"/>
                  <a:gd name="connsiteY5" fmla="*/ 19569 h 34588"/>
                  <a:gd name="connsiteX6" fmla="*/ 50504 w 52120"/>
                  <a:gd name="connsiteY6" fmla="*/ 16595 h 34588"/>
                  <a:gd name="connsiteX7" fmla="*/ 47280 w 52120"/>
                  <a:gd name="connsiteY7" fmla="*/ 16595 h 34588"/>
                  <a:gd name="connsiteX8" fmla="*/ 44709 w 52120"/>
                  <a:gd name="connsiteY8" fmla="*/ 14993 h 34588"/>
                  <a:gd name="connsiteX9" fmla="*/ 44199 w 52120"/>
                  <a:gd name="connsiteY9" fmla="*/ 9183 h 34588"/>
                  <a:gd name="connsiteX10" fmla="*/ 46251 w 52120"/>
                  <a:gd name="connsiteY10" fmla="*/ 7732 h 34588"/>
                  <a:gd name="connsiteX11" fmla="*/ 50079 w 52120"/>
                  <a:gd name="connsiteY11" fmla="*/ 7732 h 34588"/>
                  <a:gd name="connsiteX12" fmla="*/ 49482 w 52120"/>
                  <a:gd name="connsiteY12" fmla="*/ 4758 h 34588"/>
                  <a:gd name="connsiteX13" fmla="*/ 46260 w 52120"/>
                  <a:gd name="connsiteY13" fmla="*/ 4758 h 34588"/>
                  <a:gd name="connsiteX14" fmla="*/ 43667 w 52120"/>
                  <a:gd name="connsiteY14" fmla="*/ 3147 h 34588"/>
                  <a:gd name="connsiteX15" fmla="*/ 43391 w 52120"/>
                  <a:gd name="connsiteY15" fmla="*/ 0 h 34588"/>
                  <a:gd name="connsiteX16" fmla="*/ 40419 w 52120"/>
                  <a:gd name="connsiteY16" fmla="*/ 0 h 34588"/>
                  <a:gd name="connsiteX17" fmla="*/ 40710 w 52120"/>
                  <a:gd name="connsiteY17" fmla="*/ 3318 h 34588"/>
                  <a:gd name="connsiteX18" fmla="*/ 38721 w 52120"/>
                  <a:gd name="connsiteY18" fmla="*/ 4758 h 34588"/>
                  <a:gd name="connsiteX19" fmla="*/ 29777 w 52120"/>
                  <a:gd name="connsiteY19" fmla="*/ 4758 h 34588"/>
                  <a:gd name="connsiteX20" fmla="*/ 27494 w 52120"/>
                  <a:gd name="connsiteY20" fmla="*/ 3226 h 34588"/>
                  <a:gd name="connsiteX21" fmla="*/ 27494 w 52120"/>
                  <a:gd name="connsiteY21" fmla="*/ 0 h 34588"/>
                  <a:gd name="connsiteX22" fmla="*/ 24522 w 52120"/>
                  <a:gd name="connsiteY22" fmla="*/ 0 h 34588"/>
                  <a:gd name="connsiteX23" fmla="*/ 24522 w 52120"/>
                  <a:gd name="connsiteY23" fmla="*/ 3226 h 34588"/>
                  <a:gd name="connsiteX24" fmla="*/ 22239 w 52120"/>
                  <a:gd name="connsiteY24" fmla="*/ 4758 h 34588"/>
                  <a:gd name="connsiteX25" fmla="*/ 12523 w 52120"/>
                  <a:gd name="connsiteY25" fmla="*/ 4758 h 34588"/>
                  <a:gd name="connsiteX26" fmla="*/ 10397 w 52120"/>
                  <a:gd name="connsiteY26" fmla="*/ 3270 h 34588"/>
                  <a:gd name="connsiteX27" fmla="*/ 10682 w 52120"/>
                  <a:gd name="connsiteY27" fmla="*/ 0 h 34588"/>
                  <a:gd name="connsiteX28" fmla="*/ 7710 w 52120"/>
                  <a:gd name="connsiteY28" fmla="*/ 0 h 34588"/>
                  <a:gd name="connsiteX29" fmla="*/ 7432 w 52120"/>
                  <a:gd name="connsiteY29" fmla="*/ 3178 h 34588"/>
                  <a:gd name="connsiteX30" fmla="*/ 4981 w 52120"/>
                  <a:gd name="connsiteY30" fmla="*/ 4756 h 34588"/>
                  <a:gd name="connsiteX31" fmla="*/ 2648 w 52120"/>
                  <a:gd name="connsiteY31" fmla="*/ 4756 h 34588"/>
                  <a:gd name="connsiteX32" fmla="*/ 2051 w 52120"/>
                  <a:gd name="connsiteY32" fmla="*/ 7730 h 34588"/>
                  <a:gd name="connsiteX33" fmla="*/ 4990 w 52120"/>
                  <a:gd name="connsiteY33" fmla="*/ 7730 h 34588"/>
                  <a:gd name="connsiteX34" fmla="*/ 6911 w 52120"/>
                  <a:gd name="connsiteY34" fmla="*/ 9133 h 34588"/>
                  <a:gd name="connsiteX35" fmla="*/ 6397 w 52120"/>
                  <a:gd name="connsiteY35" fmla="*/ 15020 h 34588"/>
                  <a:gd name="connsiteX36" fmla="*/ 3946 w 52120"/>
                  <a:gd name="connsiteY36" fmla="*/ 16593 h 34588"/>
                  <a:gd name="connsiteX37" fmla="*/ 1622 w 52120"/>
                  <a:gd name="connsiteY37" fmla="*/ 16593 h 34588"/>
                  <a:gd name="connsiteX38" fmla="*/ 1024 w 52120"/>
                  <a:gd name="connsiteY38" fmla="*/ 19567 h 34588"/>
                  <a:gd name="connsiteX39" fmla="*/ 3948 w 52120"/>
                  <a:gd name="connsiteY39" fmla="*/ 19567 h 34588"/>
                  <a:gd name="connsiteX40" fmla="*/ 5876 w 52120"/>
                  <a:gd name="connsiteY40" fmla="*/ 20977 h 34588"/>
                  <a:gd name="connsiteX41" fmla="*/ 5364 w 52120"/>
                  <a:gd name="connsiteY41" fmla="*/ 26833 h 34588"/>
                  <a:gd name="connsiteX42" fmla="*/ 2788 w 52120"/>
                  <a:gd name="connsiteY42" fmla="*/ 28433 h 34588"/>
                  <a:gd name="connsiteX43" fmla="*/ 597 w 52120"/>
                  <a:gd name="connsiteY43" fmla="*/ 28433 h 34588"/>
                  <a:gd name="connsiteX44" fmla="*/ 0 w 52120"/>
                  <a:gd name="connsiteY44" fmla="*/ 31407 h 34588"/>
                  <a:gd name="connsiteX45" fmla="*/ 2786 w 52120"/>
                  <a:gd name="connsiteY45" fmla="*/ 31407 h 34588"/>
                  <a:gd name="connsiteX46" fmla="*/ 4837 w 52120"/>
                  <a:gd name="connsiteY46" fmla="*/ 32864 h 34588"/>
                  <a:gd name="connsiteX47" fmla="*/ 4686 w 52120"/>
                  <a:gd name="connsiteY47" fmla="*/ 34587 h 34588"/>
                  <a:gd name="connsiteX48" fmla="*/ 7658 w 52120"/>
                  <a:gd name="connsiteY48" fmla="*/ 34587 h 34588"/>
                  <a:gd name="connsiteX49" fmla="*/ 7795 w 52120"/>
                  <a:gd name="connsiteY49" fmla="*/ 32998 h 34588"/>
                  <a:gd name="connsiteX50" fmla="*/ 10317 w 52120"/>
                  <a:gd name="connsiteY50" fmla="*/ 31407 h 34588"/>
                  <a:gd name="connsiteX51" fmla="*/ 22235 w 52120"/>
                  <a:gd name="connsiteY51" fmla="*/ 31407 h 34588"/>
                  <a:gd name="connsiteX52" fmla="*/ 24515 w 52120"/>
                  <a:gd name="connsiteY52" fmla="*/ 32934 h 34588"/>
                  <a:gd name="connsiteX53" fmla="*/ 24515 w 52120"/>
                  <a:gd name="connsiteY53" fmla="*/ 34589 h 34588"/>
                  <a:gd name="connsiteX54" fmla="*/ 27487 w 52120"/>
                  <a:gd name="connsiteY54" fmla="*/ 34589 h 34588"/>
                  <a:gd name="connsiteX55" fmla="*/ 27487 w 52120"/>
                  <a:gd name="connsiteY55" fmla="*/ 32934 h 34588"/>
                  <a:gd name="connsiteX56" fmla="*/ 29768 w 52120"/>
                  <a:gd name="connsiteY56" fmla="*/ 31407 h 34588"/>
                  <a:gd name="connsiteX57" fmla="*/ 40907 w 52120"/>
                  <a:gd name="connsiteY57" fmla="*/ 31407 h 34588"/>
                  <a:gd name="connsiteX58" fmla="*/ 43310 w 52120"/>
                  <a:gd name="connsiteY58" fmla="*/ 32967 h 34588"/>
                  <a:gd name="connsiteX59" fmla="*/ 43452 w 52120"/>
                  <a:gd name="connsiteY59" fmla="*/ 34587 h 34588"/>
                  <a:gd name="connsiteX60" fmla="*/ 46424 w 52120"/>
                  <a:gd name="connsiteY60" fmla="*/ 34587 h 34588"/>
                  <a:gd name="connsiteX61" fmla="*/ 46276 w 52120"/>
                  <a:gd name="connsiteY61" fmla="*/ 32902 h 34588"/>
                  <a:gd name="connsiteX62" fmla="*/ 48440 w 52120"/>
                  <a:gd name="connsiteY62" fmla="*/ 31407 h 34588"/>
                  <a:gd name="connsiteX63" fmla="*/ 52121 w 52120"/>
                  <a:gd name="connsiteY63" fmla="*/ 31407 h 34588"/>
                  <a:gd name="connsiteX64" fmla="*/ 51526 w 52120"/>
                  <a:gd name="connsiteY64" fmla="*/ 28435 h 34588"/>
                  <a:gd name="connsiteX65" fmla="*/ 8323 w 52120"/>
                  <a:gd name="connsiteY65" fmla="*/ 27002 h 34588"/>
                  <a:gd name="connsiteX66" fmla="*/ 8831 w 52120"/>
                  <a:gd name="connsiteY66" fmla="*/ 21185 h 34588"/>
                  <a:gd name="connsiteX67" fmla="*/ 11476 w 52120"/>
                  <a:gd name="connsiteY67" fmla="*/ 19572 h 34588"/>
                  <a:gd name="connsiteX68" fmla="*/ 22242 w 52120"/>
                  <a:gd name="connsiteY68" fmla="*/ 19572 h 34588"/>
                  <a:gd name="connsiteX69" fmla="*/ 24520 w 52120"/>
                  <a:gd name="connsiteY69" fmla="*/ 21095 h 34588"/>
                  <a:gd name="connsiteX70" fmla="*/ 24520 w 52120"/>
                  <a:gd name="connsiteY70" fmla="*/ 26914 h 34588"/>
                  <a:gd name="connsiteX71" fmla="*/ 22242 w 52120"/>
                  <a:gd name="connsiteY71" fmla="*/ 28437 h 34588"/>
                  <a:gd name="connsiteX72" fmla="*/ 10319 w 52120"/>
                  <a:gd name="connsiteY72" fmla="*/ 28437 h 34588"/>
                  <a:gd name="connsiteX73" fmla="*/ 8323 w 52120"/>
                  <a:gd name="connsiteY73" fmla="*/ 27002 h 34588"/>
                  <a:gd name="connsiteX74" fmla="*/ 12509 w 52120"/>
                  <a:gd name="connsiteY74" fmla="*/ 7732 h 34588"/>
                  <a:gd name="connsiteX75" fmla="*/ 22244 w 52120"/>
                  <a:gd name="connsiteY75" fmla="*/ 7732 h 34588"/>
                  <a:gd name="connsiteX76" fmla="*/ 24518 w 52120"/>
                  <a:gd name="connsiteY76" fmla="*/ 9251 h 34588"/>
                  <a:gd name="connsiteX77" fmla="*/ 24518 w 52120"/>
                  <a:gd name="connsiteY77" fmla="*/ 15070 h 34588"/>
                  <a:gd name="connsiteX78" fmla="*/ 22237 w 52120"/>
                  <a:gd name="connsiteY78" fmla="*/ 16597 h 34588"/>
                  <a:gd name="connsiteX79" fmla="*/ 11479 w 52120"/>
                  <a:gd name="connsiteY79" fmla="*/ 16597 h 34588"/>
                  <a:gd name="connsiteX80" fmla="*/ 9360 w 52120"/>
                  <a:gd name="connsiteY80" fmla="*/ 15116 h 34588"/>
                  <a:gd name="connsiteX81" fmla="*/ 9864 w 52120"/>
                  <a:gd name="connsiteY81" fmla="*/ 9343 h 34588"/>
                  <a:gd name="connsiteX82" fmla="*/ 12509 w 52120"/>
                  <a:gd name="connsiteY82" fmla="*/ 7732 h 34588"/>
                  <a:gd name="connsiteX83" fmla="*/ 41235 w 52120"/>
                  <a:gd name="connsiteY83" fmla="*/ 9314 h 34588"/>
                  <a:gd name="connsiteX84" fmla="*/ 41748 w 52120"/>
                  <a:gd name="connsiteY84" fmla="*/ 15157 h 34588"/>
                  <a:gd name="connsiteX85" fmla="*/ 39745 w 52120"/>
                  <a:gd name="connsiteY85" fmla="*/ 16597 h 34588"/>
                  <a:gd name="connsiteX86" fmla="*/ 29772 w 52120"/>
                  <a:gd name="connsiteY86" fmla="*/ 16597 h 34588"/>
                  <a:gd name="connsiteX87" fmla="*/ 27492 w 52120"/>
                  <a:gd name="connsiteY87" fmla="*/ 15070 h 34588"/>
                  <a:gd name="connsiteX88" fmla="*/ 27492 w 52120"/>
                  <a:gd name="connsiteY88" fmla="*/ 9251 h 34588"/>
                  <a:gd name="connsiteX89" fmla="*/ 29766 w 52120"/>
                  <a:gd name="connsiteY89" fmla="*/ 7732 h 34588"/>
                  <a:gd name="connsiteX90" fmla="*/ 38727 w 52120"/>
                  <a:gd name="connsiteY90" fmla="*/ 7732 h 34588"/>
                  <a:gd name="connsiteX91" fmla="*/ 41235 w 52120"/>
                  <a:gd name="connsiteY91" fmla="*/ 9314 h 34588"/>
                  <a:gd name="connsiteX92" fmla="*/ 27490 w 52120"/>
                  <a:gd name="connsiteY92" fmla="*/ 26912 h 34588"/>
                  <a:gd name="connsiteX93" fmla="*/ 27490 w 52120"/>
                  <a:gd name="connsiteY93" fmla="*/ 21093 h 34588"/>
                  <a:gd name="connsiteX94" fmla="*/ 29768 w 52120"/>
                  <a:gd name="connsiteY94" fmla="*/ 19569 h 34588"/>
                  <a:gd name="connsiteX95" fmla="*/ 39747 w 52120"/>
                  <a:gd name="connsiteY95" fmla="*/ 19569 h 34588"/>
                  <a:gd name="connsiteX96" fmla="*/ 42275 w 52120"/>
                  <a:gd name="connsiteY96" fmla="*/ 21158 h 34588"/>
                  <a:gd name="connsiteX97" fmla="*/ 42791 w 52120"/>
                  <a:gd name="connsiteY97" fmla="*/ 27041 h 34588"/>
                  <a:gd name="connsiteX98" fmla="*/ 40912 w 52120"/>
                  <a:gd name="connsiteY98" fmla="*/ 28433 h 34588"/>
                  <a:gd name="connsiteX99" fmla="*/ 29768 w 52120"/>
                  <a:gd name="connsiteY99" fmla="*/ 28433 h 34588"/>
                  <a:gd name="connsiteX100" fmla="*/ 27490 w 52120"/>
                  <a:gd name="connsiteY100" fmla="*/ 26912 h 345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52120" h="34588">
                    <a:moveTo>
                      <a:pt x="51526" y="28435"/>
                    </a:moveTo>
                    <a:lnTo>
                      <a:pt x="48440" y="28435"/>
                    </a:lnTo>
                    <a:cubicBezTo>
                      <a:pt x="47891" y="27638"/>
                      <a:pt x="46915" y="27043"/>
                      <a:pt x="45744" y="26811"/>
                    </a:cubicBezTo>
                    <a:lnTo>
                      <a:pt x="45236" y="21020"/>
                    </a:lnTo>
                    <a:cubicBezTo>
                      <a:pt x="46114" y="20725"/>
                      <a:pt x="46834" y="20211"/>
                      <a:pt x="47276" y="19569"/>
                    </a:cubicBezTo>
                    <a:lnTo>
                      <a:pt x="51101" y="19569"/>
                    </a:lnTo>
                    <a:lnTo>
                      <a:pt x="50504" y="16595"/>
                    </a:lnTo>
                    <a:lnTo>
                      <a:pt x="47280" y="16595"/>
                    </a:lnTo>
                    <a:cubicBezTo>
                      <a:pt x="46750" y="15827"/>
                      <a:pt x="45825" y="15241"/>
                      <a:pt x="44709" y="14993"/>
                    </a:cubicBezTo>
                    <a:lnTo>
                      <a:pt x="44199" y="9183"/>
                    </a:lnTo>
                    <a:cubicBezTo>
                      <a:pt x="45081" y="8890"/>
                      <a:pt x="45805" y="8375"/>
                      <a:pt x="46251" y="7732"/>
                    </a:cubicBezTo>
                    <a:lnTo>
                      <a:pt x="50079" y="7732"/>
                    </a:lnTo>
                    <a:lnTo>
                      <a:pt x="49482" y="4758"/>
                    </a:lnTo>
                    <a:lnTo>
                      <a:pt x="46260" y="4758"/>
                    </a:lnTo>
                    <a:cubicBezTo>
                      <a:pt x="45728" y="3983"/>
                      <a:pt x="44796" y="3394"/>
                      <a:pt x="43667" y="3147"/>
                    </a:cubicBezTo>
                    <a:lnTo>
                      <a:pt x="43391" y="0"/>
                    </a:lnTo>
                    <a:lnTo>
                      <a:pt x="40419" y="0"/>
                    </a:lnTo>
                    <a:lnTo>
                      <a:pt x="40710" y="3318"/>
                    </a:lnTo>
                    <a:cubicBezTo>
                      <a:pt x="39854" y="3618"/>
                      <a:pt x="39154" y="4125"/>
                      <a:pt x="38721" y="4758"/>
                    </a:cubicBezTo>
                    <a:lnTo>
                      <a:pt x="29777" y="4758"/>
                    </a:lnTo>
                    <a:cubicBezTo>
                      <a:pt x="29295" y="4055"/>
                      <a:pt x="28481" y="3506"/>
                      <a:pt x="27494" y="3226"/>
                    </a:cubicBezTo>
                    <a:lnTo>
                      <a:pt x="27494" y="0"/>
                    </a:lnTo>
                    <a:lnTo>
                      <a:pt x="24522" y="0"/>
                    </a:lnTo>
                    <a:lnTo>
                      <a:pt x="24522" y="3226"/>
                    </a:lnTo>
                    <a:cubicBezTo>
                      <a:pt x="23533" y="3506"/>
                      <a:pt x="22721" y="4055"/>
                      <a:pt x="22239" y="4758"/>
                    </a:cubicBezTo>
                    <a:lnTo>
                      <a:pt x="12523" y="4758"/>
                    </a:lnTo>
                    <a:cubicBezTo>
                      <a:pt x="12067" y="4092"/>
                      <a:pt x="11317" y="3563"/>
                      <a:pt x="10397" y="3270"/>
                    </a:cubicBezTo>
                    <a:lnTo>
                      <a:pt x="10682" y="0"/>
                    </a:lnTo>
                    <a:lnTo>
                      <a:pt x="7710" y="0"/>
                    </a:lnTo>
                    <a:lnTo>
                      <a:pt x="7432" y="3178"/>
                    </a:lnTo>
                    <a:cubicBezTo>
                      <a:pt x="6368" y="3440"/>
                      <a:pt x="5491" y="4014"/>
                      <a:pt x="4981" y="4756"/>
                    </a:cubicBezTo>
                    <a:lnTo>
                      <a:pt x="2648" y="4756"/>
                    </a:lnTo>
                    <a:lnTo>
                      <a:pt x="2051" y="7730"/>
                    </a:lnTo>
                    <a:lnTo>
                      <a:pt x="4990" y="7730"/>
                    </a:lnTo>
                    <a:cubicBezTo>
                      <a:pt x="5414" y="8340"/>
                      <a:pt x="6088" y="8833"/>
                      <a:pt x="6911" y="9133"/>
                    </a:cubicBezTo>
                    <a:lnTo>
                      <a:pt x="6397" y="15020"/>
                    </a:lnTo>
                    <a:cubicBezTo>
                      <a:pt x="5333" y="15282"/>
                      <a:pt x="4456" y="15853"/>
                      <a:pt x="3946" y="16593"/>
                    </a:cubicBezTo>
                    <a:lnTo>
                      <a:pt x="1622" y="16593"/>
                    </a:lnTo>
                    <a:lnTo>
                      <a:pt x="1024" y="19567"/>
                    </a:lnTo>
                    <a:lnTo>
                      <a:pt x="3948" y="19567"/>
                    </a:lnTo>
                    <a:cubicBezTo>
                      <a:pt x="4373" y="20180"/>
                      <a:pt x="5049" y="20675"/>
                      <a:pt x="5876" y="20977"/>
                    </a:cubicBezTo>
                    <a:lnTo>
                      <a:pt x="5364" y="26833"/>
                    </a:lnTo>
                    <a:cubicBezTo>
                      <a:pt x="4246" y="27080"/>
                      <a:pt x="3320" y="27665"/>
                      <a:pt x="2788" y="28433"/>
                    </a:cubicBezTo>
                    <a:lnTo>
                      <a:pt x="597" y="28433"/>
                    </a:lnTo>
                    <a:lnTo>
                      <a:pt x="0" y="31407"/>
                    </a:lnTo>
                    <a:lnTo>
                      <a:pt x="2786" y="31407"/>
                    </a:lnTo>
                    <a:cubicBezTo>
                      <a:pt x="3230" y="32053"/>
                      <a:pt x="3955" y="32569"/>
                      <a:pt x="4837" y="32864"/>
                    </a:cubicBezTo>
                    <a:lnTo>
                      <a:pt x="4686" y="34587"/>
                    </a:lnTo>
                    <a:lnTo>
                      <a:pt x="7658" y="34587"/>
                    </a:lnTo>
                    <a:lnTo>
                      <a:pt x="7795" y="32998"/>
                    </a:lnTo>
                    <a:cubicBezTo>
                      <a:pt x="8890" y="32744"/>
                      <a:pt x="9796" y="32162"/>
                      <a:pt x="10317" y="31407"/>
                    </a:cubicBezTo>
                    <a:lnTo>
                      <a:pt x="22235" y="31407"/>
                    </a:lnTo>
                    <a:cubicBezTo>
                      <a:pt x="22716" y="32107"/>
                      <a:pt x="23528" y="32654"/>
                      <a:pt x="24515" y="32934"/>
                    </a:cubicBezTo>
                    <a:lnTo>
                      <a:pt x="24515" y="34589"/>
                    </a:lnTo>
                    <a:lnTo>
                      <a:pt x="27487" y="34589"/>
                    </a:lnTo>
                    <a:lnTo>
                      <a:pt x="27487" y="32934"/>
                    </a:lnTo>
                    <a:cubicBezTo>
                      <a:pt x="28474" y="32654"/>
                      <a:pt x="29286" y="32107"/>
                      <a:pt x="29768" y="31407"/>
                    </a:cubicBezTo>
                    <a:lnTo>
                      <a:pt x="40907" y="31407"/>
                    </a:lnTo>
                    <a:cubicBezTo>
                      <a:pt x="41408" y="32136"/>
                      <a:pt x="42268" y="32700"/>
                      <a:pt x="43310" y="32967"/>
                    </a:cubicBezTo>
                    <a:lnTo>
                      <a:pt x="43452" y="34587"/>
                    </a:lnTo>
                    <a:lnTo>
                      <a:pt x="46424" y="34587"/>
                    </a:lnTo>
                    <a:lnTo>
                      <a:pt x="46276" y="32902"/>
                    </a:lnTo>
                    <a:cubicBezTo>
                      <a:pt x="47210" y="32613"/>
                      <a:pt x="47976" y="32081"/>
                      <a:pt x="48440" y="31407"/>
                    </a:cubicBezTo>
                    <a:lnTo>
                      <a:pt x="52121" y="31407"/>
                    </a:lnTo>
                    <a:lnTo>
                      <a:pt x="51526" y="28435"/>
                    </a:lnTo>
                    <a:close/>
                    <a:moveTo>
                      <a:pt x="8323" y="27002"/>
                    </a:moveTo>
                    <a:lnTo>
                      <a:pt x="8831" y="21185"/>
                    </a:lnTo>
                    <a:cubicBezTo>
                      <a:pt x="9979" y="20948"/>
                      <a:pt x="10934" y="20355"/>
                      <a:pt x="11476" y="19572"/>
                    </a:cubicBezTo>
                    <a:lnTo>
                      <a:pt x="22242" y="19572"/>
                    </a:lnTo>
                    <a:cubicBezTo>
                      <a:pt x="22723" y="20270"/>
                      <a:pt x="23535" y="20815"/>
                      <a:pt x="24520" y="21095"/>
                    </a:cubicBezTo>
                    <a:lnTo>
                      <a:pt x="24520" y="26914"/>
                    </a:lnTo>
                    <a:cubicBezTo>
                      <a:pt x="23535" y="27192"/>
                      <a:pt x="22725" y="27739"/>
                      <a:pt x="22242" y="28437"/>
                    </a:cubicBezTo>
                    <a:lnTo>
                      <a:pt x="10319" y="28437"/>
                    </a:lnTo>
                    <a:cubicBezTo>
                      <a:pt x="9881" y="27805"/>
                      <a:pt x="9179" y="27299"/>
                      <a:pt x="8323" y="27002"/>
                    </a:cubicBezTo>
                    <a:close/>
                    <a:moveTo>
                      <a:pt x="12509" y="7732"/>
                    </a:moveTo>
                    <a:lnTo>
                      <a:pt x="22244" y="7732"/>
                    </a:lnTo>
                    <a:cubicBezTo>
                      <a:pt x="22727" y="8428"/>
                      <a:pt x="23537" y="8971"/>
                      <a:pt x="24518" y="9251"/>
                    </a:cubicBezTo>
                    <a:lnTo>
                      <a:pt x="24518" y="15070"/>
                    </a:lnTo>
                    <a:cubicBezTo>
                      <a:pt x="23531" y="15350"/>
                      <a:pt x="22719" y="15897"/>
                      <a:pt x="22237" y="16597"/>
                    </a:cubicBezTo>
                    <a:lnTo>
                      <a:pt x="11479" y="16597"/>
                    </a:lnTo>
                    <a:cubicBezTo>
                      <a:pt x="11023" y="15934"/>
                      <a:pt x="10275" y="15407"/>
                      <a:pt x="9360" y="15116"/>
                    </a:cubicBezTo>
                    <a:lnTo>
                      <a:pt x="9864" y="9343"/>
                    </a:lnTo>
                    <a:cubicBezTo>
                      <a:pt x="11012" y="9104"/>
                      <a:pt x="11967" y="8513"/>
                      <a:pt x="12509" y="7732"/>
                    </a:cubicBezTo>
                    <a:close/>
                    <a:moveTo>
                      <a:pt x="41235" y="9314"/>
                    </a:moveTo>
                    <a:lnTo>
                      <a:pt x="41748" y="15157"/>
                    </a:lnTo>
                    <a:cubicBezTo>
                      <a:pt x="40887" y="15455"/>
                      <a:pt x="40181" y="15965"/>
                      <a:pt x="39745" y="16597"/>
                    </a:cubicBezTo>
                    <a:lnTo>
                      <a:pt x="29772" y="16597"/>
                    </a:lnTo>
                    <a:cubicBezTo>
                      <a:pt x="29291" y="15897"/>
                      <a:pt x="28479" y="15350"/>
                      <a:pt x="27492" y="15070"/>
                    </a:cubicBezTo>
                    <a:lnTo>
                      <a:pt x="27492" y="9251"/>
                    </a:lnTo>
                    <a:cubicBezTo>
                      <a:pt x="28474" y="8973"/>
                      <a:pt x="29284" y="8430"/>
                      <a:pt x="29766" y="7732"/>
                    </a:cubicBezTo>
                    <a:lnTo>
                      <a:pt x="38727" y="7732"/>
                    </a:lnTo>
                    <a:cubicBezTo>
                      <a:pt x="39248" y="8483"/>
                      <a:pt x="40148" y="9060"/>
                      <a:pt x="41235" y="9314"/>
                    </a:cubicBezTo>
                    <a:close/>
                    <a:moveTo>
                      <a:pt x="27490" y="26912"/>
                    </a:moveTo>
                    <a:lnTo>
                      <a:pt x="27490" y="21093"/>
                    </a:lnTo>
                    <a:cubicBezTo>
                      <a:pt x="28474" y="20815"/>
                      <a:pt x="29284" y="20270"/>
                      <a:pt x="29768" y="19569"/>
                    </a:cubicBezTo>
                    <a:lnTo>
                      <a:pt x="39747" y="19569"/>
                    </a:lnTo>
                    <a:cubicBezTo>
                      <a:pt x="40270" y="20327"/>
                      <a:pt x="41179" y="20907"/>
                      <a:pt x="42275" y="21158"/>
                    </a:cubicBezTo>
                    <a:lnTo>
                      <a:pt x="42791" y="27041"/>
                    </a:lnTo>
                    <a:cubicBezTo>
                      <a:pt x="41988" y="27343"/>
                      <a:pt x="41327" y="27831"/>
                      <a:pt x="40912" y="28433"/>
                    </a:cubicBezTo>
                    <a:lnTo>
                      <a:pt x="29768" y="28433"/>
                    </a:lnTo>
                    <a:cubicBezTo>
                      <a:pt x="29286" y="27737"/>
                      <a:pt x="28474" y="27192"/>
                      <a:pt x="27490" y="26912"/>
                    </a:cubicBez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06" name="Group 305">
            <a:extLst>
              <a:ext uri="{FF2B5EF4-FFF2-40B4-BE49-F238E27FC236}">
                <a16:creationId xmlns:a16="http://schemas.microsoft.com/office/drawing/2014/main" id="{0B707866-77A6-4E94-9388-42FC0BD5E5C6}"/>
              </a:ext>
            </a:extLst>
          </p:cNvPr>
          <p:cNvGrpSpPr/>
          <p:nvPr/>
        </p:nvGrpSpPr>
        <p:grpSpPr>
          <a:xfrm>
            <a:off x="4934623" y="3151419"/>
            <a:ext cx="351391" cy="304312"/>
            <a:chOff x="4934623" y="3151419"/>
            <a:chExt cx="351391" cy="304312"/>
          </a:xfrm>
        </p:grpSpPr>
        <p:grpSp>
          <p:nvGrpSpPr>
            <p:cNvPr id="307" name="Graphic 120">
              <a:extLst>
                <a:ext uri="{FF2B5EF4-FFF2-40B4-BE49-F238E27FC236}">
                  <a16:creationId xmlns:a16="http://schemas.microsoft.com/office/drawing/2014/main" id="{7B963180-E60B-4FD9-94B1-596421849883}"/>
                </a:ext>
              </a:extLst>
            </p:cNvPr>
            <p:cNvGrpSpPr/>
            <p:nvPr/>
          </p:nvGrpSpPr>
          <p:grpSpPr>
            <a:xfrm>
              <a:off x="4934623" y="3151419"/>
              <a:ext cx="351391" cy="304312"/>
              <a:chOff x="4934623" y="3151419"/>
              <a:chExt cx="351391" cy="304312"/>
            </a:xfrm>
          </p:grpSpPr>
          <p:sp>
            <p:nvSpPr>
              <p:cNvPr id="314" name="Graphic 120">
                <a:extLst>
                  <a:ext uri="{FF2B5EF4-FFF2-40B4-BE49-F238E27FC236}">
                    <a16:creationId xmlns:a16="http://schemas.microsoft.com/office/drawing/2014/main" id="{504DBC16-4A8B-474D-BFBC-68A4BBED479E}"/>
                  </a:ext>
                </a:extLst>
              </p:cNvPr>
              <p:cNvSpPr/>
              <p:nvPr/>
            </p:nvSpPr>
            <p:spPr>
              <a:xfrm>
                <a:off x="4944182" y="3159701"/>
                <a:ext cx="332270" cy="287752"/>
              </a:xfrm>
              <a:custGeom>
                <a:avLst/>
                <a:gdLst>
                  <a:gd name="connsiteX0" fmla="*/ 249203 w 332270"/>
                  <a:gd name="connsiteY0" fmla="*/ 287753 h 287752"/>
                  <a:gd name="connsiteX1" fmla="*/ 332271 w 332270"/>
                  <a:gd name="connsiteY1" fmla="*/ 143875 h 287752"/>
                  <a:gd name="connsiteX2" fmla="*/ 249203 w 332270"/>
                  <a:gd name="connsiteY2" fmla="*/ 0 h 287752"/>
                  <a:gd name="connsiteX3" fmla="*/ 83068 w 332270"/>
                  <a:gd name="connsiteY3" fmla="*/ 0 h 287752"/>
                  <a:gd name="connsiteX4" fmla="*/ 0 w 332270"/>
                  <a:gd name="connsiteY4" fmla="*/ 143875 h 287752"/>
                  <a:gd name="connsiteX5" fmla="*/ 83068 w 332270"/>
                  <a:gd name="connsiteY5" fmla="*/ 287753 h 28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0" h="287752">
                    <a:moveTo>
                      <a:pt x="249203" y="287753"/>
                    </a:moveTo>
                    <a:lnTo>
                      <a:pt x="332271" y="143875"/>
                    </a:lnTo>
                    <a:lnTo>
                      <a:pt x="249203" y="0"/>
                    </a:lnTo>
                    <a:lnTo>
                      <a:pt x="83068" y="0"/>
                    </a:lnTo>
                    <a:lnTo>
                      <a:pt x="0" y="143875"/>
                    </a:lnTo>
                    <a:lnTo>
                      <a:pt x="83068" y="28775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5" name="Graphic 120">
                <a:extLst>
                  <a:ext uri="{FF2B5EF4-FFF2-40B4-BE49-F238E27FC236}">
                    <a16:creationId xmlns:a16="http://schemas.microsoft.com/office/drawing/2014/main" id="{49BB30BB-02EC-4DE7-B15B-1CF283B587B4}"/>
                  </a:ext>
                </a:extLst>
              </p:cNvPr>
              <p:cNvSpPr/>
              <p:nvPr/>
            </p:nvSpPr>
            <p:spPr>
              <a:xfrm>
                <a:off x="4934623" y="3151419"/>
                <a:ext cx="351391" cy="304312"/>
              </a:xfrm>
              <a:custGeom>
                <a:avLst/>
                <a:gdLst>
                  <a:gd name="connsiteX0" fmla="*/ 263542 w 351391"/>
                  <a:gd name="connsiteY0" fmla="*/ 304313 h 304312"/>
                  <a:gd name="connsiteX1" fmla="*/ 87848 w 351391"/>
                  <a:gd name="connsiteY1" fmla="*/ 304313 h 304312"/>
                  <a:gd name="connsiteX2" fmla="*/ 0 w 351391"/>
                  <a:gd name="connsiteY2" fmla="*/ 152156 h 304312"/>
                  <a:gd name="connsiteX3" fmla="*/ 87848 w 351391"/>
                  <a:gd name="connsiteY3" fmla="*/ 0 h 304312"/>
                  <a:gd name="connsiteX4" fmla="*/ 263544 w 351391"/>
                  <a:gd name="connsiteY4" fmla="*/ 0 h 304312"/>
                  <a:gd name="connsiteX5" fmla="*/ 351392 w 351391"/>
                  <a:gd name="connsiteY5" fmla="*/ 152156 h 304312"/>
                  <a:gd name="connsiteX6" fmla="*/ 263542 w 351391"/>
                  <a:gd name="connsiteY6" fmla="*/ 304313 h 304312"/>
                  <a:gd name="connsiteX7" fmla="*/ 97407 w 351391"/>
                  <a:gd name="connsiteY7" fmla="*/ 287755 h 304312"/>
                  <a:gd name="connsiteX8" fmla="*/ 253982 w 351391"/>
                  <a:gd name="connsiteY8" fmla="*/ 287755 h 304312"/>
                  <a:gd name="connsiteX9" fmla="*/ 332269 w 351391"/>
                  <a:gd name="connsiteY9" fmla="*/ 152159 h 304312"/>
                  <a:gd name="connsiteX10" fmla="*/ 253982 w 351391"/>
                  <a:gd name="connsiteY10" fmla="*/ 16562 h 304312"/>
                  <a:gd name="connsiteX11" fmla="*/ 97407 w 351391"/>
                  <a:gd name="connsiteY11" fmla="*/ 16562 h 304312"/>
                  <a:gd name="connsiteX12" fmla="*/ 19121 w 351391"/>
                  <a:gd name="connsiteY12" fmla="*/ 152156 h 304312"/>
                  <a:gd name="connsiteX13" fmla="*/ 97407 w 351391"/>
                  <a:gd name="connsiteY13" fmla="*/ 287755 h 30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1" h="304312">
                    <a:moveTo>
                      <a:pt x="263542" y="304313"/>
                    </a:moveTo>
                    <a:lnTo>
                      <a:pt x="87848" y="304313"/>
                    </a:lnTo>
                    <a:lnTo>
                      <a:pt x="0" y="152156"/>
                    </a:lnTo>
                    <a:lnTo>
                      <a:pt x="87848" y="0"/>
                    </a:lnTo>
                    <a:lnTo>
                      <a:pt x="263544" y="0"/>
                    </a:lnTo>
                    <a:lnTo>
                      <a:pt x="351392" y="152156"/>
                    </a:lnTo>
                    <a:lnTo>
                      <a:pt x="263542" y="304313"/>
                    </a:lnTo>
                    <a:close/>
                    <a:moveTo>
                      <a:pt x="97407" y="287755"/>
                    </a:moveTo>
                    <a:lnTo>
                      <a:pt x="253982" y="287755"/>
                    </a:lnTo>
                    <a:lnTo>
                      <a:pt x="332269" y="152159"/>
                    </a:lnTo>
                    <a:lnTo>
                      <a:pt x="253982" y="16562"/>
                    </a:lnTo>
                    <a:lnTo>
                      <a:pt x="97407" y="16562"/>
                    </a:lnTo>
                    <a:lnTo>
                      <a:pt x="19121" y="152156"/>
                    </a:lnTo>
                    <a:lnTo>
                      <a:pt x="97407" y="287755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8" name="Graphic 120">
              <a:extLst>
                <a:ext uri="{FF2B5EF4-FFF2-40B4-BE49-F238E27FC236}">
                  <a16:creationId xmlns:a16="http://schemas.microsoft.com/office/drawing/2014/main" id="{5F700B19-F1D2-4A40-B494-FE087F551F76}"/>
                </a:ext>
              </a:extLst>
            </p:cNvPr>
            <p:cNvGrpSpPr/>
            <p:nvPr/>
          </p:nvGrpSpPr>
          <p:grpSpPr>
            <a:xfrm>
              <a:off x="4989801" y="3239777"/>
              <a:ext cx="240995" cy="125463"/>
              <a:chOff x="4989801" y="3239777"/>
              <a:chExt cx="240995" cy="125463"/>
            </a:xfrm>
            <a:solidFill>
              <a:srgbClr val="9F53A0"/>
            </a:solidFill>
          </p:grpSpPr>
          <p:sp>
            <p:nvSpPr>
              <p:cNvPr id="309" name="Graphic 120">
                <a:extLst>
                  <a:ext uri="{FF2B5EF4-FFF2-40B4-BE49-F238E27FC236}">
                    <a16:creationId xmlns:a16="http://schemas.microsoft.com/office/drawing/2014/main" id="{F9D905A2-5CA3-45AE-A39F-D58CE10CC52E}"/>
                  </a:ext>
                </a:extLst>
              </p:cNvPr>
              <p:cNvSpPr/>
              <p:nvPr/>
            </p:nvSpPr>
            <p:spPr>
              <a:xfrm>
                <a:off x="4989801" y="3283256"/>
                <a:ext cx="60870" cy="39751"/>
              </a:xfrm>
              <a:custGeom>
                <a:avLst/>
                <a:gdLst>
                  <a:gd name="connsiteX0" fmla="*/ 0 w 60870"/>
                  <a:gd name="connsiteY0" fmla="*/ 13070 h 39751"/>
                  <a:gd name="connsiteX1" fmla="*/ 0 w 60870"/>
                  <a:gd name="connsiteY1" fmla="*/ 26682 h 39751"/>
                  <a:gd name="connsiteX2" fmla="*/ 40995 w 60870"/>
                  <a:gd name="connsiteY2" fmla="*/ 26682 h 39751"/>
                  <a:gd name="connsiteX3" fmla="*/ 40995 w 60870"/>
                  <a:gd name="connsiteY3" fmla="*/ 39752 h 39751"/>
                  <a:gd name="connsiteX4" fmla="*/ 60871 w 60870"/>
                  <a:gd name="connsiteY4" fmla="*/ 19887 h 39751"/>
                  <a:gd name="connsiteX5" fmla="*/ 40995 w 60870"/>
                  <a:gd name="connsiteY5" fmla="*/ 0 h 39751"/>
                  <a:gd name="connsiteX6" fmla="*/ 40995 w 60870"/>
                  <a:gd name="connsiteY6" fmla="*/ 13070 h 39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60870" h="39751">
                    <a:moveTo>
                      <a:pt x="0" y="13070"/>
                    </a:moveTo>
                    <a:lnTo>
                      <a:pt x="0" y="26682"/>
                    </a:lnTo>
                    <a:lnTo>
                      <a:pt x="40995" y="26682"/>
                    </a:lnTo>
                    <a:lnTo>
                      <a:pt x="40995" y="39752"/>
                    </a:lnTo>
                    <a:lnTo>
                      <a:pt x="60871" y="19887"/>
                    </a:lnTo>
                    <a:lnTo>
                      <a:pt x="40995" y="0"/>
                    </a:lnTo>
                    <a:lnTo>
                      <a:pt x="40995" y="13070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0" name="Graphic 120">
                <a:extLst>
                  <a:ext uri="{FF2B5EF4-FFF2-40B4-BE49-F238E27FC236}">
                    <a16:creationId xmlns:a16="http://schemas.microsoft.com/office/drawing/2014/main" id="{C00ED17B-8AEC-416C-A55A-E6B1B9E5181D}"/>
                  </a:ext>
                </a:extLst>
              </p:cNvPr>
              <p:cNvSpPr/>
              <p:nvPr/>
            </p:nvSpPr>
            <p:spPr>
              <a:xfrm>
                <a:off x="5060610" y="3252201"/>
                <a:ext cx="100622" cy="101862"/>
              </a:xfrm>
              <a:custGeom>
                <a:avLst/>
                <a:gdLst>
                  <a:gd name="connsiteX0" fmla="*/ 50311 w 100622"/>
                  <a:gd name="connsiteY0" fmla="*/ 11137 h 101862"/>
                  <a:gd name="connsiteX1" fmla="*/ 10953 w 100622"/>
                  <a:gd name="connsiteY1" fmla="*/ 50904 h 101862"/>
                  <a:gd name="connsiteX2" fmla="*/ 50311 w 100622"/>
                  <a:gd name="connsiteY2" fmla="*/ 90724 h 101862"/>
                  <a:gd name="connsiteX3" fmla="*/ 89669 w 100622"/>
                  <a:gd name="connsiteY3" fmla="*/ 50904 h 101862"/>
                  <a:gd name="connsiteX4" fmla="*/ 50311 w 100622"/>
                  <a:gd name="connsiteY4" fmla="*/ 11137 h 101862"/>
                  <a:gd name="connsiteX5" fmla="*/ 50311 w 100622"/>
                  <a:gd name="connsiteY5" fmla="*/ 101863 h 101862"/>
                  <a:gd name="connsiteX6" fmla="*/ 0 w 100622"/>
                  <a:gd name="connsiteY6" fmla="*/ 50906 h 101862"/>
                  <a:gd name="connsiteX7" fmla="*/ 50311 w 100622"/>
                  <a:gd name="connsiteY7" fmla="*/ 0 h 101862"/>
                  <a:gd name="connsiteX8" fmla="*/ 100622 w 100622"/>
                  <a:gd name="connsiteY8" fmla="*/ 50906 h 101862"/>
                  <a:gd name="connsiteX9" fmla="*/ 50311 w 100622"/>
                  <a:gd name="connsiteY9" fmla="*/ 101863 h 101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00622" h="101862">
                    <a:moveTo>
                      <a:pt x="50311" y="11137"/>
                    </a:moveTo>
                    <a:cubicBezTo>
                      <a:pt x="28623" y="11137"/>
                      <a:pt x="10953" y="28958"/>
                      <a:pt x="10953" y="50904"/>
                    </a:cubicBezTo>
                    <a:cubicBezTo>
                      <a:pt x="10953" y="72903"/>
                      <a:pt x="28623" y="90724"/>
                      <a:pt x="50311" y="90724"/>
                    </a:cubicBezTo>
                    <a:cubicBezTo>
                      <a:pt x="71999" y="90724"/>
                      <a:pt x="89669" y="72903"/>
                      <a:pt x="89669" y="50904"/>
                    </a:cubicBezTo>
                    <a:cubicBezTo>
                      <a:pt x="89669" y="28958"/>
                      <a:pt x="71997" y="11137"/>
                      <a:pt x="50311" y="11137"/>
                    </a:cubicBezTo>
                    <a:moveTo>
                      <a:pt x="50311" y="101863"/>
                    </a:moveTo>
                    <a:cubicBezTo>
                      <a:pt x="22568" y="101863"/>
                      <a:pt x="0" y="79026"/>
                      <a:pt x="0" y="50906"/>
                    </a:cubicBezTo>
                    <a:cubicBezTo>
                      <a:pt x="0" y="22837"/>
                      <a:pt x="22568" y="0"/>
                      <a:pt x="50311" y="0"/>
                    </a:cubicBezTo>
                    <a:cubicBezTo>
                      <a:pt x="78054" y="0"/>
                      <a:pt x="100622" y="22837"/>
                      <a:pt x="100622" y="50906"/>
                    </a:cubicBezTo>
                    <a:cubicBezTo>
                      <a:pt x="100620" y="79026"/>
                      <a:pt x="78054" y="101863"/>
                      <a:pt x="50311" y="101863"/>
                    </a:cubicBezTo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1" name="Graphic 120">
                <a:extLst>
                  <a:ext uri="{FF2B5EF4-FFF2-40B4-BE49-F238E27FC236}">
                    <a16:creationId xmlns:a16="http://schemas.microsoft.com/office/drawing/2014/main" id="{3D8F64AE-0B88-4ED3-993B-604B73179692}"/>
                  </a:ext>
                </a:extLst>
              </p:cNvPr>
              <p:cNvSpPr/>
              <p:nvPr/>
            </p:nvSpPr>
            <p:spPr>
              <a:xfrm>
                <a:off x="5162475" y="3239777"/>
                <a:ext cx="55900" cy="43476"/>
              </a:xfrm>
              <a:custGeom>
                <a:avLst/>
                <a:gdLst>
                  <a:gd name="connsiteX0" fmla="*/ 28426 w 55900"/>
                  <a:gd name="connsiteY0" fmla="*/ 0 h 43476"/>
                  <a:gd name="connsiteX1" fmla="*/ 35057 w 55900"/>
                  <a:gd name="connsiteY1" fmla="*/ 11474 h 43476"/>
                  <a:gd name="connsiteX2" fmla="*/ 0 w 55900"/>
                  <a:gd name="connsiteY2" fmla="*/ 31722 h 43476"/>
                  <a:gd name="connsiteX3" fmla="*/ 7132 w 55900"/>
                  <a:gd name="connsiteY3" fmla="*/ 43476 h 43476"/>
                  <a:gd name="connsiteX4" fmla="*/ 41909 w 55900"/>
                  <a:gd name="connsiteY4" fmla="*/ 23399 h 43476"/>
                  <a:gd name="connsiteX5" fmla="*/ 48541 w 55900"/>
                  <a:gd name="connsiteY5" fmla="*/ 34869 h 43476"/>
                  <a:gd name="connsiteX6" fmla="*/ 55900 w 55900"/>
                  <a:gd name="connsiteY6" fmla="*/ 7369 h 43476"/>
                  <a:gd name="connsiteX7" fmla="*/ 28426 w 55900"/>
                  <a:gd name="connsiteY7" fmla="*/ 0 h 43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5900" h="43476">
                    <a:moveTo>
                      <a:pt x="28426" y="0"/>
                    </a:moveTo>
                    <a:lnTo>
                      <a:pt x="35057" y="11474"/>
                    </a:lnTo>
                    <a:lnTo>
                      <a:pt x="0" y="31722"/>
                    </a:lnTo>
                    <a:cubicBezTo>
                      <a:pt x="2863" y="35263"/>
                      <a:pt x="5279" y="39259"/>
                      <a:pt x="7132" y="43476"/>
                    </a:cubicBezTo>
                    <a:lnTo>
                      <a:pt x="41909" y="23399"/>
                    </a:lnTo>
                    <a:lnTo>
                      <a:pt x="48541" y="34869"/>
                    </a:lnTo>
                    <a:lnTo>
                      <a:pt x="55900" y="7369"/>
                    </a:lnTo>
                    <a:lnTo>
                      <a:pt x="28426" y="0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2" name="Graphic 120">
                <a:extLst>
                  <a:ext uri="{FF2B5EF4-FFF2-40B4-BE49-F238E27FC236}">
                    <a16:creationId xmlns:a16="http://schemas.microsoft.com/office/drawing/2014/main" id="{C0E3084F-5DE5-4E79-8E2F-2CFF84DE0FB5}"/>
                  </a:ext>
                </a:extLst>
              </p:cNvPr>
              <p:cNvSpPr/>
              <p:nvPr/>
            </p:nvSpPr>
            <p:spPr>
              <a:xfrm>
                <a:off x="5173654" y="3283258"/>
                <a:ext cx="57143" cy="39751"/>
              </a:xfrm>
              <a:custGeom>
                <a:avLst/>
                <a:gdLst>
                  <a:gd name="connsiteX0" fmla="*/ 57144 w 57143"/>
                  <a:gd name="connsiteY0" fmla="*/ 19902 h 39751"/>
                  <a:gd name="connsiteX1" fmla="*/ 37511 w 57143"/>
                  <a:gd name="connsiteY1" fmla="*/ 0 h 39751"/>
                  <a:gd name="connsiteX2" fmla="*/ 37511 w 57143"/>
                  <a:gd name="connsiteY2" fmla="*/ 13065 h 39751"/>
                  <a:gd name="connsiteX3" fmla="*/ 0 w 57143"/>
                  <a:gd name="connsiteY3" fmla="*/ 13065 h 39751"/>
                  <a:gd name="connsiteX4" fmla="*/ 492 w 57143"/>
                  <a:gd name="connsiteY4" fmla="*/ 19845 h 39751"/>
                  <a:gd name="connsiteX5" fmla="*/ 0 w 57143"/>
                  <a:gd name="connsiteY5" fmla="*/ 26682 h 39751"/>
                  <a:gd name="connsiteX6" fmla="*/ 37511 w 57143"/>
                  <a:gd name="connsiteY6" fmla="*/ 26682 h 39751"/>
                  <a:gd name="connsiteX7" fmla="*/ 37511 w 57143"/>
                  <a:gd name="connsiteY7" fmla="*/ 39752 h 39751"/>
                  <a:gd name="connsiteX8" fmla="*/ 57144 w 57143"/>
                  <a:gd name="connsiteY8" fmla="*/ 19902 h 397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7143" h="39751">
                    <a:moveTo>
                      <a:pt x="57144" y="19902"/>
                    </a:moveTo>
                    <a:lnTo>
                      <a:pt x="37511" y="0"/>
                    </a:lnTo>
                    <a:lnTo>
                      <a:pt x="37511" y="13065"/>
                    </a:lnTo>
                    <a:lnTo>
                      <a:pt x="0" y="13065"/>
                    </a:lnTo>
                    <a:cubicBezTo>
                      <a:pt x="274" y="15287"/>
                      <a:pt x="492" y="17569"/>
                      <a:pt x="492" y="19845"/>
                    </a:cubicBezTo>
                    <a:cubicBezTo>
                      <a:pt x="492" y="22180"/>
                      <a:pt x="276" y="24463"/>
                      <a:pt x="0" y="26682"/>
                    </a:cubicBezTo>
                    <a:lnTo>
                      <a:pt x="37511" y="26682"/>
                    </a:lnTo>
                    <a:lnTo>
                      <a:pt x="37511" y="39752"/>
                    </a:lnTo>
                    <a:lnTo>
                      <a:pt x="57144" y="19902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13" name="Graphic 120">
                <a:extLst>
                  <a:ext uri="{FF2B5EF4-FFF2-40B4-BE49-F238E27FC236}">
                    <a16:creationId xmlns:a16="http://schemas.microsoft.com/office/drawing/2014/main" id="{07B81766-9CFD-4222-A8D6-999002E5966A}"/>
                  </a:ext>
                </a:extLst>
              </p:cNvPr>
              <p:cNvSpPr/>
              <p:nvPr/>
            </p:nvSpPr>
            <p:spPr>
              <a:xfrm>
                <a:off x="5162473" y="3323007"/>
                <a:ext cx="55900" cy="42233"/>
              </a:xfrm>
              <a:custGeom>
                <a:avLst/>
                <a:gdLst>
                  <a:gd name="connsiteX0" fmla="*/ 55900 w 55900"/>
                  <a:gd name="connsiteY0" fmla="*/ 35079 h 42233"/>
                  <a:gd name="connsiteX1" fmla="*/ 48541 w 55900"/>
                  <a:gd name="connsiteY1" fmla="*/ 8360 h 42233"/>
                  <a:gd name="connsiteX2" fmla="*/ 41909 w 55900"/>
                  <a:gd name="connsiteY2" fmla="*/ 19504 h 42233"/>
                  <a:gd name="connsiteX3" fmla="*/ 7132 w 55900"/>
                  <a:gd name="connsiteY3" fmla="*/ 0 h 42233"/>
                  <a:gd name="connsiteX4" fmla="*/ 0 w 55900"/>
                  <a:gd name="connsiteY4" fmla="*/ 11417 h 42233"/>
                  <a:gd name="connsiteX5" fmla="*/ 35057 w 55900"/>
                  <a:gd name="connsiteY5" fmla="*/ 31085 h 42233"/>
                  <a:gd name="connsiteX6" fmla="*/ 28426 w 55900"/>
                  <a:gd name="connsiteY6" fmla="*/ 42233 h 42233"/>
                  <a:gd name="connsiteX7" fmla="*/ 55900 w 55900"/>
                  <a:gd name="connsiteY7" fmla="*/ 35079 h 42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5900" h="42233">
                    <a:moveTo>
                      <a:pt x="55900" y="35079"/>
                    </a:moveTo>
                    <a:lnTo>
                      <a:pt x="48541" y="8360"/>
                    </a:lnTo>
                    <a:lnTo>
                      <a:pt x="41909" y="19504"/>
                    </a:lnTo>
                    <a:lnTo>
                      <a:pt x="7132" y="0"/>
                    </a:lnTo>
                    <a:cubicBezTo>
                      <a:pt x="5279" y="4099"/>
                      <a:pt x="2867" y="7977"/>
                      <a:pt x="0" y="11417"/>
                    </a:cubicBezTo>
                    <a:lnTo>
                      <a:pt x="35057" y="31085"/>
                    </a:lnTo>
                    <a:lnTo>
                      <a:pt x="28426" y="42233"/>
                    </a:lnTo>
                    <a:lnTo>
                      <a:pt x="55900" y="35079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16" name="Group 315">
            <a:extLst>
              <a:ext uri="{FF2B5EF4-FFF2-40B4-BE49-F238E27FC236}">
                <a16:creationId xmlns:a16="http://schemas.microsoft.com/office/drawing/2014/main" id="{D1541805-CA96-470C-950A-41B5032F72D4}"/>
              </a:ext>
            </a:extLst>
          </p:cNvPr>
          <p:cNvGrpSpPr/>
          <p:nvPr/>
        </p:nvGrpSpPr>
        <p:grpSpPr>
          <a:xfrm>
            <a:off x="5920044" y="3151419"/>
            <a:ext cx="351391" cy="304312"/>
            <a:chOff x="5920044" y="3151419"/>
            <a:chExt cx="351391" cy="304312"/>
          </a:xfrm>
        </p:grpSpPr>
        <p:grpSp>
          <p:nvGrpSpPr>
            <p:cNvPr id="317" name="Graphic 121">
              <a:extLst>
                <a:ext uri="{FF2B5EF4-FFF2-40B4-BE49-F238E27FC236}">
                  <a16:creationId xmlns:a16="http://schemas.microsoft.com/office/drawing/2014/main" id="{B7222277-2AD7-4395-ABF0-A6C22A6079C2}"/>
                </a:ext>
              </a:extLst>
            </p:cNvPr>
            <p:cNvGrpSpPr/>
            <p:nvPr/>
          </p:nvGrpSpPr>
          <p:grpSpPr>
            <a:xfrm>
              <a:off x="5920044" y="3151419"/>
              <a:ext cx="351391" cy="304312"/>
              <a:chOff x="5920044" y="3151419"/>
              <a:chExt cx="351391" cy="304312"/>
            </a:xfrm>
          </p:grpSpPr>
          <p:sp>
            <p:nvSpPr>
              <p:cNvPr id="324" name="Graphic 121">
                <a:extLst>
                  <a:ext uri="{FF2B5EF4-FFF2-40B4-BE49-F238E27FC236}">
                    <a16:creationId xmlns:a16="http://schemas.microsoft.com/office/drawing/2014/main" id="{1D4191A1-7D15-4E28-85B1-E38B926E556E}"/>
                  </a:ext>
                </a:extLst>
              </p:cNvPr>
              <p:cNvSpPr/>
              <p:nvPr/>
            </p:nvSpPr>
            <p:spPr>
              <a:xfrm>
                <a:off x="5929603" y="3159701"/>
                <a:ext cx="332270" cy="287752"/>
              </a:xfrm>
              <a:custGeom>
                <a:avLst/>
                <a:gdLst>
                  <a:gd name="connsiteX0" fmla="*/ 249203 w 332270"/>
                  <a:gd name="connsiteY0" fmla="*/ 287753 h 287752"/>
                  <a:gd name="connsiteX1" fmla="*/ 332271 w 332270"/>
                  <a:gd name="connsiteY1" fmla="*/ 143875 h 287752"/>
                  <a:gd name="connsiteX2" fmla="*/ 249203 w 332270"/>
                  <a:gd name="connsiteY2" fmla="*/ 0 h 287752"/>
                  <a:gd name="connsiteX3" fmla="*/ 83068 w 332270"/>
                  <a:gd name="connsiteY3" fmla="*/ 0 h 287752"/>
                  <a:gd name="connsiteX4" fmla="*/ 0 w 332270"/>
                  <a:gd name="connsiteY4" fmla="*/ 143875 h 287752"/>
                  <a:gd name="connsiteX5" fmla="*/ 83068 w 332270"/>
                  <a:gd name="connsiteY5" fmla="*/ 287753 h 28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0" h="287752">
                    <a:moveTo>
                      <a:pt x="249203" y="287753"/>
                    </a:moveTo>
                    <a:lnTo>
                      <a:pt x="332271" y="143875"/>
                    </a:lnTo>
                    <a:lnTo>
                      <a:pt x="249203" y="0"/>
                    </a:lnTo>
                    <a:lnTo>
                      <a:pt x="83068" y="0"/>
                    </a:lnTo>
                    <a:lnTo>
                      <a:pt x="0" y="143875"/>
                    </a:lnTo>
                    <a:lnTo>
                      <a:pt x="83068" y="28775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5" name="Graphic 121">
                <a:extLst>
                  <a:ext uri="{FF2B5EF4-FFF2-40B4-BE49-F238E27FC236}">
                    <a16:creationId xmlns:a16="http://schemas.microsoft.com/office/drawing/2014/main" id="{5D7DF85B-20D6-4109-8515-636DA0D139AA}"/>
                  </a:ext>
                </a:extLst>
              </p:cNvPr>
              <p:cNvSpPr/>
              <p:nvPr/>
            </p:nvSpPr>
            <p:spPr>
              <a:xfrm>
                <a:off x="5920044" y="3151419"/>
                <a:ext cx="351391" cy="304312"/>
              </a:xfrm>
              <a:custGeom>
                <a:avLst/>
                <a:gdLst>
                  <a:gd name="connsiteX0" fmla="*/ 263542 w 351391"/>
                  <a:gd name="connsiteY0" fmla="*/ 304313 h 304312"/>
                  <a:gd name="connsiteX1" fmla="*/ 87848 w 351391"/>
                  <a:gd name="connsiteY1" fmla="*/ 304313 h 304312"/>
                  <a:gd name="connsiteX2" fmla="*/ 0 w 351391"/>
                  <a:gd name="connsiteY2" fmla="*/ 152156 h 304312"/>
                  <a:gd name="connsiteX3" fmla="*/ 87848 w 351391"/>
                  <a:gd name="connsiteY3" fmla="*/ 0 h 304312"/>
                  <a:gd name="connsiteX4" fmla="*/ 263544 w 351391"/>
                  <a:gd name="connsiteY4" fmla="*/ 0 h 304312"/>
                  <a:gd name="connsiteX5" fmla="*/ 351392 w 351391"/>
                  <a:gd name="connsiteY5" fmla="*/ 152156 h 304312"/>
                  <a:gd name="connsiteX6" fmla="*/ 263542 w 351391"/>
                  <a:gd name="connsiteY6" fmla="*/ 304313 h 304312"/>
                  <a:gd name="connsiteX7" fmla="*/ 97407 w 351391"/>
                  <a:gd name="connsiteY7" fmla="*/ 287755 h 304312"/>
                  <a:gd name="connsiteX8" fmla="*/ 253982 w 351391"/>
                  <a:gd name="connsiteY8" fmla="*/ 287755 h 304312"/>
                  <a:gd name="connsiteX9" fmla="*/ 332269 w 351391"/>
                  <a:gd name="connsiteY9" fmla="*/ 152159 h 304312"/>
                  <a:gd name="connsiteX10" fmla="*/ 253982 w 351391"/>
                  <a:gd name="connsiteY10" fmla="*/ 16562 h 304312"/>
                  <a:gd name="connsiteX11" fmla="*/ 97407 w 351391"/>
                  <a:gd name="connsiteY11" fmla="*/ 16562 h 304312"/>
                  <a:gd name="connsiteX12" fmla="*/ 19121 w 351391"/>
                  <a:gd name="connsiteY12" fmla="*/ 152156 h 304312"/>
                  <a:gd name="connsiteX13" fmla="*/ 97407 w 351391"/>
                  <a:gd name="connsiteY13" fmla="*/ 287755 h 30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1" h="304312">
                    <a:moveTo>
                      <a:pt x="263542" y="304313"/>
                    </a:moveTo>
                    <a:lnTo>
                      <a:pt x="87848" y="304313"/>
                    </a:lnTo>
                    <a:lnTo>
                      <a:pt x="0" y="152156"/>
                    </a:lnTo>
                    <a:lnTo>
                      <a:pt x="87848" y="0"/>
                    </a:lnTo>
                    <a:lnTo>
                      <a:pt x="263544" y="0"/>
                    </a:lnTo>
                    <a:lnTo>
                      <a:pt x="351392" y="152156"/>
                    </a:lnTo>
                    <a:lnTo>
                      <a:pt x="263542" y="304313"/>
                    </a:lnTo>
                    <a:close/>
                    <a:moveTo>
                      <a:pt x="97407" y="287755"/>
                    </a:moveTo>
                    <a:lnTo>
                      <a:pt x="253982" y="287755"/>
                    </a:lnTo>
                    <a:lnTo>
                      <a:pt x="332269" y="152159"/>
                    </a:lnTo>
                    <a:lnTo>
                      <a:pt x="253982" y="16562"/>
                    </a:lnTo>
                    <a:lnTo>
                      <a:pt x="97407" y="16562"/>
                    </a:lnTo>
                    <a:lnTo>
                      <a:pt x="19121" y="152156"/>
                    </a:lnTo>
                    <a:lnTo>
                      <a:pt x="97407" y="287755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18" name="Graphic 121">
              <a:extLst>
                <a:ext uri="{FF2B5EF4-FFF2-40B4-BE49-F238E27FC236}">
                  <a16:creationId xmlns:a16="http://schemas.microsoft.com/office/drawing/2014/main" id="{B5FB5603-535F-476C-A538-E54DF6524A77}"/>
                </a:ext>
              </a:extLst>
            </p:cNvPr>
            <p:cNvGrpSpPr/>
            <p:nvPr/>
          </p:nvGrpSpPr>
          <p:grpSpPr>
            <a:xfrm>
              <a:off x="5977759" y="3217700"/>
              <a:ext cx="260081" cy="170040"/>
              <a:chOff x="5977759" y="3217700"/>
              <a:chExt cx="260081" cy="170040"/>
            </a:xfrm>
            <a:solidFill>
              <a:srgbClr val="9F53A0"/>
            </a:solidFill>
          </p:grpSpPr>
          <p:sp>
            <p:nvSpPr>
              <p:cNvPr id="319" name="Graphic 121">
                <a:extLst>
                  <a:ext uri="{FF2B5EF4-FFF2-40B4-BE49-F238E27FC236}">
                    <a16:creationId xmlns:a16="http://schemas.microsoft.com/office/drawing/2014/main" id="{A3B48E1A-E524-4D1A-93AA-028578381E1A}"/>
                  </a:ext>
                </a:extLst>
              </p:cNvPr>
              <p:cNvSpPr/>
              <p:nvPr/>
            </p:nvSpPr>
            <p:spPr>
              <a:xfrm>
                <a:off x="6155076" y="3283037"/>
                <a:ext cx="82764" cy="39670"/>
              </a:xfrm>
              <a:custGeom>
                <a:avLst/>
                <a:gdLst>
                  <a:gd name="connsiteX0" fmla="*/ 82764 w 82764"/>
                  <a:gd name="connsiteY0" fmla="*/ 19834 h 39670"/>
                  <a:gd name="connsiteX1" fmla="*/ 58875 w 82764"/>
                  <a:gd name="connsiteY1" fmla="*/ 0 h 39670"/>
                  <a:gd name="connsiteX2" fmla="*/ 58875 w 82764"/>
                  <a:gd name="connsiteY2" fmla="*/ 13032 h 39670"/>
                  <a:gd name="connsiteX3" fmla="*/ 49528 w 82764"/>
                  <a:gd name="connsiteY3" fmla="*/ 13032 h 39670"/>
                  <a:gd name="connsiteX4" fmla="*/ 33237 w 82764"/>
                  <a:gd name="connsiteY4" fmla="*/ 13032 h 39670"/>
                  <a:gd name="connsiteX5" fmla="*/ 23890 w 82764"/>
                  <a:gd name="connsiteY5" fmla="*/ 13032 h 39670"/>
                  <a:gd name="connsiteX6" fmla="*/ 23890 w 82764"/>
                  <a:gd name="connsiteY6" fmla="*/ 0 h 39670"/>
                  <a:gd name="connsiteX7" fmla="*/ 0 w 82764"/>
                  <a:gd name="connsiteY7" fmla="*/ 19834 h 39670"/>
                  <a:gd name="connsiteX8" fmla="*/ 23890 w 82764"/>
                  <a:gd name="connsiteY8" fmla="*/ 39671 h 39670"/>
                  <a:gd name="connsiteX9" fmla="*/ 23890 w 82764"/>
                  <a:gd name="connsiteY9" fmla="*/ 26638 h 39670"/>
                  <a:gd name="connsiteX10" fmla="*/ 33237 w 82764"/>
                  <a:gd name="connsiteY10" fmla="*/ 26638 h 39670"/>
                  <a:gd name="connsiteX11" fmla="*/ 49530 w 82764"/>
                  <a:gd name="connsiteY11" fmla="*/ 26638 h 39670"/>
                  <a:gd name="connsiteX12" fmla="*/ 58875 w 82764"/>
                  <a:gd name="connsiteY12" fmla="*/ 26638 h 39670"/>
                  <a:gd name="connsiteX13" fmla="*/ 58875 w 82764"/>
                  <a:gd name="connsiteY13" fmla="*/ 39671 h 39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64" h="39670">
                    <a:moveTo>
                      <a:pt x="82764" y="19834"/>
                    </a:moveTo>
                    <a:lnTo>
                      <a:pt x="58875" y="0"/>
                    </a:lnTo>
                    <a:lnTo>
                      <a:pt x="58875" y="13032"/>
                    </a:lnTo>
                    <a:lnTo>
                      <a:pt x="49528" y="13032"/>
                    </a:lnTo>
                    <a:lnTo>
                      <a:pt x="33237" y="13032"/>
                    </a:lnTo>
                    <a:lnTo>
                      <a:pt x="23890" y="13032"/>
                    </a:lnTo>
                    <a:lnTo>
                      <a:pt x="23890" y="0"/>
                    </a:lnTo>
                    <a:lnTo>
                      <a:pt x="0" y="19834"/>
                    </a:lnTo>
                    <a:lnTo>
                      <a:pt x="23890" y="39671"/>
                    </a:lnTo>
                    <a:lnTo>
                      <a:pt x="23890" y="26638"/>
                    </a:lnTo>
                    <a:lnTo>
                      <a:pt x="33237" y="26638"/>
                    </a:lnTo>
                    <a:lnTo>
                      <a:pt x="49530" y="26638"/>
                    </a:lnTo>
                    <a:lnTo>
                      <a:pt x="58875" y="26638"/>
                    </a:lnTo>
                    <a:lnTo>
                      <a:pt x="58875" y="39671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0" name="Graphic 121">
                <a:extLst>
                  <a:ext uri="{FF2B5EF4-FFF2-40B4-BE49-F238E27FC236}">
                    <a16:creationId xmlns:a16="http://schemas.microsoft.com/office/drawing/2014/main" id="{35A40C3A-A834-4031-80DA-1B53C42C237F}"/>
                  </a:ext>
                </a:extLst>
              </p:cNvPr>
              <p:cNvSpPr/>
              <p:nvPr/>
            </p:nvSpPr>
            <p:spPr>
              <a:xfrm>
                <a:off x="6073227" y="3268276"/>
                <a:ext cx="73769" cy="70427"/>
              </a:xfrm>
              <a:custGeom>
                <a:avLst/>
                <a:gdLst>
                  <a:gd name="connsiteX0" fmla="*/ 0 w 73769"/>
                  <a:gd name="connsiteY0" fmla="*/ 23137 h 70427"/>
                  <a:gd name="connsiteX1" fmla="*/ 0 w 73769"/>
                  <a:gd name="connsiteY1" fmla="*/ 47291 h 70427"/>
                  <a:gd name="connsiteX2" fmla="*/ 0 w 73769"/>
                  <a:gd name="connsiteY2" fmla="*/ 70428 h 70427"/>
                  <a:gd name="connsiteX3" fmla="*/ 73769 w 73769"/>
                  <a:gd name="connsiteY3" fmla="*/ 35215 h 70427"/>
                  <a:gd name="connsiteX4" fmla="*/ 0 w 73769"/>
                  <a:gd name="connsiteY4" fmla="*/ 0 h 70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3769" h="70427">
                    <a:moveTo>
                      <a:pt x="0" y="23137"/>
                    </a:moveTo>
                    <a:lnTo>
                      <a:pt x="0" y="47291"/>
                    </a:lnTo>
                    <a:lnTo>
                      <a:pt x="0" y="70428"/>
                    </a:lnTo>
                    <a:lnTo>
                      <a:pt x="73769" y="35215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1" name="Graphic 121">
                <a:extLst>
                  <a:ext uri="{FF2B5EF4-FFF2-40B4-BE49-F238E27FC236}">
                    <a16:creationId xmlns:a16="http://schemas.microsoft.com/office/drawing/2014/main" id="{8869E7D2-68DD-4E90-80A8-FF32E42ABFA7}"/>
                  </a:ext>
                </a:extLst>
              </p:cNvPr>
              <p:cNvSpPr/>
              <p:nvPr/>
            </p:nvSpPr>
            <p:spPr>
              <a:xfrm>
                <a:off x="5977759" y="3283037"/>
                <a:ext cx="82764" cy="39670"/>
              </a:xfrm>
              <a:custGeom>
                <a:avLst/>
                <a:gdLst>
                  <a:gd name="connsiteX0" fmla="*/ 0 w 82764"/>
                  <a:gd name="connsiteY0" fmla="*/ 19834 h 39670"/>
                  <a:gd name="connsiteX1" fmla="*/ 23889 w 82764"/>
                  <a:gd name="connsiteY1" fmla="*/ 39671 h 39670"/>
                  <a:gd name="connsiteX2" fmla="*/ 23889 w 82764"/>
                  <a:gd name="connsiteY2" fmla="*/ 26638 h 39670"/>
                  <a:gd name="connsiteX3" fmla="*/ 33237 w 82764"/>
                  <a:gd name="connsiteY3" fmla="*/ 26638 h 39670"/>
                  <a:gd name="connsiteX4" fmla="*/ 49528 w 82764"/>
                  <a:gd name="connsiteY4" fmla="*/ 26638 h 39670"/>
                  <a:gd name="connsiteX5" fmla="*/ 58875 w 82764"/>
                  <a:gd name="connsiteY5" fmla="*/ 26638 h 39670"/>
                  <a:gd name="connsiteX6" fmla="*/ 58875 w 82764"/>
                  <a:gd name="connsiteY6" fmla="*/ 39671 h 39670"/>
                  <a:gd name="connsiteX7" fmla="*/ 82764 w 82764"/>
                  <a:gd name="connsiteY7" fmla="*/ 19834 h 39670"/>
                  <a:gd name="connsiteX8" fmla="*/ 58875 w 82764"/>
                  <a:gd name="connsiteY8" fmla="*/ 0 h 39670"/>
                  <a:gd name="connsiteX9" fmla="*/ 58875 w 82764"/>
                  <a:gd name="connsiteY9" fmla="*/ 13032 h 39670"/>
                  <a:gd name="connsiteX10" fmla="*/ 49528 w 82764"/>
                  <a:gd name="connsiteY10" fmla="*/ 13032 h 39670"/>
                  <a:gd name="connsiteX11" fmla="*/ 33237 w 82764"/>
                  <a:gd name="connsiteY11" fmla="*/ 13032 h 39670"/>
                  <a:gd name="connsiteX12" fmla="*/ 23889 w 82764"/>
                  <a:gd name="connsiteY12" fmla="*/ 13032 h 39670"/>
                  <a:gd name="connsiteX13" fmla="*/ 23889 w 82764"/>
                  <a:gd name="connsiteY13" fmla="*/ 0 h 39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2764" h="39670">
                    <a:moveTo>
                      <a:pt x="0" y="19834"/>
                    </a:moveTo>
                    <a:lnTo>
                      <a:pt x="23889" y="39671"/>
                    </a:lnTo>
                    <a:lnTo>
                      <a:pt x="23889" y="26638"/>
                    </a:lnTo>
                    <a:lnTo>
                      <a:pt x="33237" y="26638"/>
                    </a:lnTo>
                    <a:lnTo>
                      <a:pt x="49528" y="26638"/>
                    </a:lnTo>
                    <a:lnTo>
                      <a:pt x="58875" y="26638"/>
                    </a:lnTo>
                    <a:lnTo>
                      <a:pt x="58875" y="39671"/>
                    </a:lnTo>
                    <a:lnTo>
                      <a:pt x="82764" y="19834"/>
                    </a:lnTo>
                    <a:lnTo>
                      <a:pt x="58875" y="0"/>
                    </a:lnTo>
                    <a:lnTo>
                      <a:pt x="58875" y="13032"/>
                    </a:lnTo>
                    <a:lnTo>
                      <a:pt x="49528" y="13032"/>
                    </a:lnTo>
                    <a:lnTo>
                      <a:pt x="33237" y="13032"/>
                    </a:lnTo>
                    <a:lnTo>
                      <a:pt x="23889" y="13032"/>
                    </a:lnTo>
                    <a:lnTo>
                      <a:pt x="23889" y="0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2" name="Graphic 121">
                <a:extLst>
                  <a:ext uri="{FF2B5EF4-FFF2-40B4-BE49-F238E27FC236}">
                    <a16:creationId xmlns:a16="http://schemas.microsoft.com/office/drawing/2014/main" id="{C71E83E1-CD3E-4671-A36A-D4713811EA12}"/>
                  </a:ext>
                </a:extLst>
              </p:cNvPr>
              <p:cNvSpPr/>
              <p:nvPr/>
            </p:nvSpPr>
            <p:spPr>
              <a:xfrm>
                <a:off x="5986445" y="3217700"/>
                <a:ext cx="74872" cy="50796"/>
              </a:xfrm>
              <a:custGeom>
                <a:avLst/>
                <a:gdLst>
                  <a:gd name="connsiteX0" fmla="*/ 56161 w 74872"/>
                  <a:gd name="connsiteY0" fmla="*/ 26697 h 50796"/>
                  <a:gd name="connsiteX1" fmla="*/ 47705 w 74872"/>
                  <a:gd name="connsiteY1" fmla="*/ 22714 h 50796"/>
                  <a:gd name="connsiteX2" fmla="*/ 47705 w 74872"/>
                  <a:gd name="connsiteY2" fmla="*/ 22714 h 50796"/>
                  <a:gd name="connsiteX3" fmla="*/ 24509 w 74872"/>
                  <a:gd name="connsiteY3" fmla="*/ 11789 h 50796"/>
                  <a:gd name="connsiteX4" fmla="*/ 30063 w 74872"/>
                  <a:gd name="connsiteY4" fmla="*/ 0 h 50796"/>
                  <a:gd name="connsiteX5" fmla="*/ 0 w 74872"/>
                  <a:gd name="connsiteY5" fmla="*/ 7765 h 50796"/>
                  <a:gd name="connsiteX6" fmla="*/ 13157 w 74872"/>
                  <a:gd name="connsiteY6" fmla="*/ 35889 h 50796"/>
                  <a:gd name="connsiteX7" fmla="*/ 18712 w 74872"/>
                  <a:gd name="connsiteY7" fmla="*/ 24100 h 50796"/>
                  <a:gd name="connsiteX8" fmla="*/ 41907 w 74872"/>
                  <a:gd name="connsiteY8" fmla="*/ 35024 h 50796"/>
                  <a:gd name="connsiteX9" fmla="*/ 41907 w 74872"/>
                  <a:gd name="connsiteY9" fmla="*/ 35024 h 50796"/>
                  <a:gd name="connsiteX10" fmla="*/ 50361 w 74872"/>
                  <a:gd name="connsiteY10" fmla="*/ 39008 h 50796"/>
                  <a:gd name="connsiteX11" fmla="*/ 44809 w 74872"/>
                  <a:gd name="connsiteY11" fmla="*/ 50797 h 50796"/>
                  <a:gd name="connsiteX12" fmla="*/ 74872 w 74872"/>
                  <a:gd name="connsiteY12" fmla="*/ 43032 h 50796"/>
                  <a:gd name="connsiteX13" fmla="*/ 61713 w 74872"/>
                  <a:gd name="connsiteY13" fmla="*/ 14908 h 50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872" h="50796">
                    <a:moveTo>
                      <a:pt x="56161" y="26697"/>
                    </a:moveTo>
                    <a:lnTo>
                      <a:pt x="47705" y="22714"/>
                    </a:lnTo>
                    <a:lnTo>
                      <a:pt x="47705" y="22714"/>
                    </a:lnTo>
                    <a:lnTo>
                      <a:pt x="24509" y="11789"/>
                    </a:lnTo>
                    <a:lnTo>
                      <a:pt x="30063" y="0"/>
                    </a:lnTo>
                    <a:lnTo>
                      <a:pt x="0" y="7765"/>
                    </a:lnTo>
                    <a:lnTo>
                      <a:pt x="13157" y="35889"/>
                    </a:lnTo>
                    <a:lnTo>
                      <a:pt x="18712" y="24100"/>
                    </a:lnTo>
                    <a:lnTo>
                      <a:pt x="41907" y="35024"/>
                    </a:lnTo>
                    <a:lnTo>
                      <a:pt x="41907" y="35024"/>
                    </a:lnTo>
                    <a:lnTo>
                      <a:pt x="50361" y="39008"/>
                    </a:lnTo>
                    <a:lnTo>
                      <a:pt x="44809" y="50797"/>
                    </a:lnTo>
                    <a:lnTo>
                      <a:pt x="74872" y="43032"/>
                    </a:lnTo>
                    <a:lnTo>
                      <a:pt x="61713" y="14908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3" name="Graphic 121">
                <a:extLst>
                  <a:ext uri="{FF2B5EF4-FFF2-40B4-BE49-F238E27FC236}">
                    <a16:creationId xmlns:a16="http://schemas.microsoft.com/office/drawing/2014/main" id="{1C60EB4A-6E90-4A15-A124-EAB107FF7DBE}"/>
                  </a:ext>
                </a:extLst>
              </p:cNvPr>
              <p:cNvSpPr/>
              <p:nvPr/>
            </p:nvSpPr>
            <p:spPr>
              <a:xfrm>
                <a:off x="5986445" y="3336942"/>
                <a:ext cx="74872" cy="50799"/>
              </a:xfrm>
              <a:custGeom>
                <a:avLst/>
                <a:gdLst>
                  <a:gd name="connsiteX0" fmla="*/ 50361 w 74872"/>
                  <a:gd name="connsiteY0" fmla="*/ 11792 h 50799"/>
                  <a:gd name="connsiteX1" fmla="*/ 41907 w 74872"/>
                  <a:gd name="connsiteY1" fmla="*/ 15775 h 50799"/>
                  <a:gd name="connsiteX2" fmla="*/ 41907 w 74872"/>
                  <a:gd name="connsiteY2" fmla="*/ 15775 h 50799"/>
                  <a:gd name="connsiteX3" fmla="*/ 18712 w 74872"/>
                  <a:gd name="connsiteY3" fmla="*/ 26699 h 50799"/>
                  <a:gd name="connsiteX4" fmla="*/ 13157 w 74872"/>
                  <a:gd name="connsiteY4" fmla="*/ 14910 h 50799"/>
                  <a:gd name="connsiteX5" fmla="*/ 0 w 74872"/>
                  <a:gd name="connsiteY5" fmla="*/ 43034 h 50799"/>
                  <a:gd name="connsiteX6" fmla="*/ 30063 w 74872"/>
                  <a:gd name="connsiteY6" fmla="*/ 50799 h 50799"/>
                  <a:gd name="connsiteX7" fmla="*/ 24509 w 74872"/>
                  <a:gd name="connsiteY7" fmla="*/ 39010 h 50799"/>
                  <a:gd name="connsiteX8" fmla="*/ 32965 w 74872"/>
                  <a:gd name="connsiteY8" fmla="*/ 35027 h 50799"/>
                  <a:gd name="connsiteX9" fmla="*/ 32965 w 74872"/>
                  <a:gd name="connsiteY9" fmla="*/ 35027 h 50799"/>
                  <a:gd name="connsiteX10" fmla="*/ 56161 w 74872"/>
                  <a:gd name="connsiteY10" fmla="*/ 24100 h 50799"/>
                  <a:gd name="connsiteX11" fmla="*/ 61713 w 74872"/>
                  <a:gd name="connsiteY11" fmla="*/ 35891 h 50799"/>
                  <a:gd name="connsiteX12" fmla="*/ 74872 w 74872"/>
                  <a:gd name="connsiteY12" fmla="*/ 7767 h 50799"/>
                  <a:gd name="connsiteX13" fmla="*/ 44809 w 74872"/>
                  <a:gd name="connsiteY13" fmla="*/ 0 h 50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74872" h="50799">
                    <a:moveTo>
                      <a:pt x="50361" y="11792"/>
                    </a:moveTo>
                    <a:lnTo>
                      <a:pt x="41907" y="15775"/>
                    </a:lnTo>
                    <a:lnTo>
                      <a:pt x="41907" y="15775"/>
                    </a:lnTo>
                    <a:lnTo>
                      <a:pt x="18712" y="26699"/>
                    </a:lnTo>
                    <a:lnTo>
                      <a:pt x="13157" y="14910"/>
                    </a:lnTo>
                    <a:lnTo>
                      <a:pt x="0" y="43034"/>
                    </a:lnTo>
                    <a:lnTo>
                      <a:pt x="30063" y="50799"/>
                    </a:lnTo>
                    <a:lnTo>
                      <a:pt x="24509" y="39010"/>
                    </a:lnTo>
                    <a:lnTo>
                      <a:pt x="32965" y="35027"/>
                    </a:lnTo>
                    <a:lnTo>
                      <a:pt x="32965" y="35027"/>
                    </a:lnTo>
                    <a:lnTo>
                      <a:pt x="56161" y="24100"/>
                    </a:lnTo>
                    <a:lnTo>
                      <a:pt x="61713" y="35891"/>
                    </a:lnTo>
                    <a:lnTo>
                      <a:pt x="74872" y="7767"/>
                    </a:lnTo>
                    <a:lnTo>
                      <a:pt x="44809" y="0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3F25910C-FE36-47E8-B028-767F632C5361}"/>
              </a:ext>
            </a:extLst>
          </p:cNvPr>
          <p:cNvGrpSpPr/>
          <p:nvPr/>
        </p:nvGrpSpPr>
        <p:grpSpPr>
          <a:xfrm>
            <a:off x="6905464" y="3151419"/>
            <a:ext cx="351391" cy="304312"/>
            <a:chOff x="6905464" y="3151419"/>
            <a:chExt cx="351391" cy="304312"/>
          </a:xfrm>
        </p:grpSpPr>
        <p:grpSp>
          <p:nvGrpSpPr>
            <p:cNvPr id="327" name="Graphic 122">
              <a:extLst>
                <a:ext uri="{FF2B5EF4-FFF2-40B4-BE49-F238E27FC236}">
                  <a16:creationId xmlns:a16="http://schemas.microsoft.com/office/drawing/2014/main" id="{9B259C55-B1ED-4E65-B70E-2690448D1601}"/>
                </a:ext>
              </a:extLst>
            </p:cNvPr>
            <p:cNvGrpSpPr/>
            <p:nvPr/>
          </p:nvGrpSpPr>
          <p:grpSpPr>
            <a:xfrm>
              <a:off x="6905464" y="3151419"/>
              <a:ext cx="351391" cy="304312"/>
              <a:chOff x="6905464" y="3151419"/>
              <a:chExt cx="351391" cy="304312"/>
            </a:xfrm>
          </p:grpSpPr>
          <p:sp>
            <p:nvSpPr>
              <p:cNvPr id="342" name="Graphic 122">
                <a:extLst>
                  <a:ext uri="{FF2B5EF4-FFF2-40B4-BE49-F238E27FC236}">
                    <a16:creationId xmlns:a16="http://schemas.microsoft.com/office/drawing/2014/main" id="{4224B9D1-13BC-48FB-BAEE-B7980E87CE95}"/>
                  </a:ext>
                </a:extLst>
              </p:cNvPr>
              <p:cNvSpPr/>
              <p:nvPr/>
            </p:nvSpPr>
            <p:spPr>
              <a:xfrm>
                <a:off x="6915023" y="3159701"/>
                <a:ext cx="332270" cy="287752"/>
              </a:xfrm>
              <a:custGeom>
                <a:avLst/>
                <a:gdLst>
                  <a:gd name="connsiteX0" fmla="*/ 249203 w 332270"/>
                  <a:gd name="connsiteY0" fmla="*/ 287753 h 287752"/>
                  <a:gd name="connsiteX1" fmla="*/ 332271 w 332270"/>
                  <a:gd name="connsiteY1" fmla="*/ 143875 h 287752"/>
                  <a:gd name="connsiteX2" fmla="*/ 249203 w 332270"/>
                  <a:gd name="connsiteY2" fmla="*/ 0 h 287752"/>
                  <a:gd name="connsiteX3" fmla="*/ 83068 w 332270"/>
                  <a:gd name="connsiteY3" fmla="*/ 0 h 287752"/>
                  <a:gd name="connsiteX4" fmla="*/ 0 w 332270"/>
                  <a:gd name="connsiteY4" fmla="*/ 143875 h 287752"/>
                  <a:gd name="connsiteX5" fmla="*/ 83068 w 332270"/>
                  <a:gd name="connsiteY5" fmla="*/ 287753 h 28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0" h="287752">
                    <a:moveTo>
                      <a:pt x="249203" y="287753"/>
                    </a:moveTo>
                    <a:lnTo>
                      <a:pt x="332271" y="143875"/>
                    </a:lnTo>
                    <a:lnTo>
                      <a:pt x="249203" y="0"/>
                    </a:lnTo>
                    <a:lnTo>
                      <a:pt x="83068" y="0"/>
                    </a:lnTo>
                    <a:lnTo>
                      <a:pt x="0" y="143875"/>
                    </a:lnTo>
                    <a:lnTo>
                      <a:pt x="83068" y="28775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" name="Graphic 122">
                <a:extLst>
                  <a:ext uri="{FF2B5EF4-FFF2-40B4-BE49-F238E27FC236}">
                    <a16:creationId xmlns:a16="http://schemas.microsoft.com/office/drawing/2014/main" id="{A950FFCD-9681-4F50-A5E1-33BF1EAF33B6}"/>
                  </a:ext>
                </a:extLst>
              </p:cNvPr>
              <p:cNvSpPr/>
              <p:nvPr/>
            </p:nvSpPr>
            <p:spPr>
              <a:xfrm>
                <a:off x="6905464" y="3151419"/>
                <a:ext cx="351391" cy="304312"/>
              </a:xfrm>
              <a:custGeom>
                <a:avLst/>
                <a:gdLst>
                  <a:gd name="connsiteX0" fmla="*/ 263542 w 351391"/>
                  <a:gd name="connsiteY0" fmla="*/ 304313 h 304312"/>
                  <a:gd name="connsiteX1" fmla="*/ 87848 w 351391"/>
                  <a:gd name="connsiteY1" fmla="*/ 304313 h 304312"/>
                  <a:gd name="connsiteX2" fmla="*/ 0 w 351391"/>
                  <a:gd name="connsiteY2" fmla="*/ 152156 h 304312"/>
                  <a:gd name="connsiteX3" fmla="*/ 87848 w 351391"/>
                  <a:gd name="connsiteY3" fmla="*/ 0 h 304312"/>
                  <a:gd name="connsiteX4" fmla="*/ 263544 w 351391"/>
                  <a:gd name="connsiteY4" fmla="*/ 0 h 304312"/>
                  <a:gd name="connsiteX5" fmla="*/ 351392 w 351391"/>
                  <a:gd name="connsiteY5" fmla="*/ 152156 h 304312"/>
                  <a:gd name="connsiteX6" fmla="*/ 263542 w 351391"/>
                  <a:gd name="connsiteY6" fmla="*/ 304313 h 304312"/>
                  <a:gd name="connsiteX7" fmla="*/ 97407 w 351391"/>
                  <a:gd name="connsiteY7" fmla="*/ 287755 h 304312"/>
                  <a:gd name="connsiteX8" fmla="*/ 253982 w 351391"/>
                  <a:gd name="connsiteY8" fmla="*/ 287755 h 304312"/>
                  <a:gd name="connsiteX9" fmla="*/ 332269 w 351391"/>
                  <a:gd name="connsiteY9" fmla="*/ 152159 h 304312"/>
                  <a:gd name="connsiteX10" fmla="*/ 253982 w 351391"/>
                  <a:gd name="connsiteY10" fmla="*/ 16562 h 304312"/>
                  <a:gd name="connsiteX11" fmla="*/ 97407 w 351391"/>
                  <a:gd name="connsiteY11" fmla="*/ 16562 h 304312"/>
                  <a:gd name="connsiteX12" fmla="*/ 19121 w 351391"/>
                  <a:gd name="connsiteY12" fmla="*/ 152156 h 304312"/>
                  <a:gd name="connsiteX13" fmla="*/ 97407 w 351391"/>
                  <a:gd name="connsiteY13" fmla="*/ 287755 h 30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1" h="304312">
                    <a:moveTo>
                      <a:pt x="263542" y="304313"/>
                    </a:moveTo>
                    <a:lnTo>
                      <a:pt x="87848" y="304313"/>
                    </a:lnTo>
                    <a:lnTo>
                      <a:pt x="0" y="152156"/>
                    </a:lnTo>
                    <a:lnTo>
                      <a:pt x="87848" y="0"/>
                    </a:lnTo>
                    <a:lnTo>
                      <a:pt x="263544" y="0"/>
                    </a:lnTo>
                    <a:lnTo>
                      <a:pt x="351392" y="152156"/>
                    </a:lnTo>
                    <a:lnTo>
                      <a:pt x="263542" y="304313"/>
                    </a:lnTo>
                    <a:close/>
                    <a:moveTo>
                      <a:pt x="97407" y="287755"/>
                    </a:moveTo>
                    <a:lnTo>
                      <a:pt x="253982" y="287755"/>
                    </a:lnTo>
                    <a:lnTo>
                      <a:pt x="332269" y="152159"/>
                    </a:lnTo>
                    <a:lnTo>
                      <a:pt x="253982" y="16562"/>
                    </a:lnTo>
                    <a:lnTo>
                      <a:pt x="97407" y="16562"/>
                    </a:lnTo>
                    <a:lnTo>
                      <a:pt x="19121" y="152156"/>
                    </a:lnTo>
                    <a:lnTo>
                      <a:pt x="97407" y="287755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28" name="Graphic 122">
              <a:extLst>
                <a:ext uri="{FF2B5EF4-FFF2-40B4-BE49-F238E27FC236}">
                  <a16:creationId xmlns:a16="http://schemas.microsoft.com/office/drawing/2014/main" id="{693D609B-3CB7-4612-BAC7-261D4FC73662}"/>
                </a:ext>
              </a:extLst>
            </p:cNvPr>
            <p:cNvGrpSpPr/>
            <p:nvPr/>
          </p:nvGrpSpPr>
          <p:grpSpPr>
            <a:xfrm>
              <a:off x="6961419" y="3219823"/>
              <a:ext cx="241216" cy="126914"/>
              <a:chOff x="6961419" y="3219823"/>
              <a:chExt cx="241216" cy="126914"/>
            </a:xfrm>
            <a:solidFill>
              <a:srgbClr val="9F53A0"/>
            </a:solidFill>
          </p:grpSpPr>
          <p:sp>
            <p:nvSpPr>
              <p:cNvPr id="329" name="Graphic 122">
                <a:extLst>
                  <a:ext uri="{FF2B5EF4-FFF2-40B4-BE49-F238E27FC236}">
                    <a16:creationId xmlns:a16="http://schemas.microsoft.com/office/drawing/2014/main" id="{6ECEA44E-2A1A-4155-9EB5-509694A5E4E1}"/>
                  </a:ext>
                </a:extLst>
              </p:cNvPr>
              <p:cNvSpPr/>
              <p:nvPr/>
            </p:nvSpPr>
            <p:spPr>
              <a:xfrm>
                <a:off x="7070404" y="3231419"/>
                <a:ext cx="7158" cy="15934"/>
              </a:xfrm>
              <a:custGeom>
                <a:avLst/>
                <a:gdLst>
                  <a:gd name="connsiteX0" fmla="*/ 3149 w 7158"/>
                  <a:gd name="connsiteY0" fmla="*/ 2320 h 15934"/>
                  <a:gd name="connsiteX1" fmla="*/ 0 w 7158"/>
                  <a:gd name="connsiteY1" fmla="*/ 3189 h 15934"/>
                  <a:gd name="connsiteX2" fmla="*/ 0 w 7158"/>
                  <a:gd name="connsiteY2" fmla="*/ 5506 h 15934"/>
                  <a:gd name="connsiteX3" fmla="*/ 4009 w 7158"/>
                  <a:gd name="connsiteY3" fmla="*/ 5506 h 15934"/>
                  <a:gd name="connsiteX4" fmla="*/ 4009 w 7158"/>
                  <a:gd name="connsiteY4" fmla="*/ 15934 h 15934"/>
                  <a:gd name="connsiteX5" fmla="*/ 7159 w 7158"/>
                  <a:gd name="connsiteY5" fmla="*/ 15934 h 15934"/>
                  <a:gd name="connsiteX6" fmla="*/ 7159 w 7158"/>
                  <a:gd name="connsiteY6" fmla="*/ 0 h 15934"/>
                  <a:gd name="connsiteX7" fmla="*/ 4296 w 7158"/>
                  <a:gd name="connsiteY7" fmla="*/ 0 h 15934"/>
                  <a:gd name="connsiteX8" fmla="*/ 3149 w 7158"/>
                  <a:gd name="connsiteY8" fmla="*/ 2320 h 1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58" h="15934">
                    <a:moveTo>
                      <a:pt x="3149" y="2320"/>
                    </a:moveTo>
                    <a:cubicBezTo>
                      <a:pt x="2289" y="2900"/>
                      <a:pt x="1431" y="3189"/>
                      <a:pt x="0" y="3189"/>
                    </a:cubicBezTo>
                    <a:lnTo>
                      <a:pt x="0" y="5506"/>
                    </a:lnTo>
                    <a:lnTo>
                      <a:pt x="4009" y="5506"/>
                    </a:lnTo>
                    <a:lnTo>
                      <a:pt x="4009" y="15934"/>
                    </a:lnTo>
                    <a:lnTo>
                      <a:pt x="7159" y="15934"/>
                    </a:lnTo>
                    <a:lnTo>
                      <a:pt x="7159" y="0"/>
                    </a:lnTo>
                    <a:lnTo>
                      <a:pt x="4296" y="0"/>
                    </a:lnTo>
                    <a:cubicBezTo>
                      <a:pt x="4009" y="1162"/>
                      <a:pt x="3723" y="1740"/>
                      <a:pt x="3149" y="2320"/>
                    </a:cubicBezTo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" name="Graphic 122">
                <a:extLst>
                  <a:ext uri="{FF2B5EF4-FFF2-40B4-BE49-F238E27FC236}">
                    <a16:creationId xmlns:a16="http://schemas.microsoft.com/office/drawing/2014/main" id="{818298E1-A20F-4326-A832-60C82819654A}"/>
                  </a:ext>
                </a:extLst>
              </p:cNvPr>
              <p:cNvSpPr/>
              <p:nvPr/>
            </p:nvSpPr>
            <p:spPr>
              <a:xfrm>
                <a:off x="7080269" y="3256033"/>
                <a:ext cx="12102" cy="16643"/>
              </a:xfrm>
              <a:custGeom>
                <a:avLst/>
                <a:gdLst>
                  <a:gd name="connsiteX0" fmla="*/ 3169 w 12102"/>
                  <a:gd name="connsiteY0" fmla="*/ 8174 h 16643"/>
                  <a:gd name="connsiteX1" fmla="*/ 6051 w 12102"/>
                  <a:gd name="connsiteY1" fmla="*/ 2626 h 16643"/>
                  <a:gd name="connsiteX2" fmla="*/ 8645 w 12102"/>
                  <a:gd name="connsiteY2" fmla="*/ 8174 h 16643"/>
                  <a:gd name="connsiteX3" fmla="*/ 6051 w 12102"/>
                  <a:gd name="connsiteY3" fmla="*/ 14013 h 16643"/>
                  <a:gd name="connsiteX4" fmla="*/ 3169 w 12102"/>
                  <a:gd name="connsiteY4" fmla="*/ 8174 h 16643"/>
                  <a:gd name="connsiteX5" fmla="*/ 10662 w 12102"/>
                  <a:gd name="connsiteY5" fmla="*/ 14306 h 16643"/>
                  <a:gd name="connsiteX6" fmla="*/ 12102 w 12102"/>
                  <a:gd name="connsiteY6" fmla="*/ 8174 h 16643"/>
                  <a:gd name="connsiteX7" fmla="*/ 10662 w 12102"/>
                  <a:gd name="connsiteY7" fmla="*/ 2335 h 16643"/>
                  <a:gd name="connsiteX8" fmla="*/ 6051 w 12102"/>
                  <a:gd name="connsiteY8" fmla="*/ 0 h 16643"/>
                  <a:gd name="connsiteX9" fmla="*/ 1440 w 12102"/>
                  <a:gd name="connsiteY9" fmla="*/ 2044 h 16643"/>
                  <a:gd name="connsiteX10" fmla="*/ 0 w 12102"/>
                  <a:gd name="connsiteY10" fmla="*/ 8176 h 16643"/>
                  <a:gd name="connsiteX11" fmla="*/ 1440 w 12102"/>
                  <a:gd name="connsiteY11" fmla="*/ 14308 h 16643"/>
                  <a:gd name="connsiteX12" fmla="*/ 6051 w 12102"/>
                  <a:gd name="connsiteY12" fmla="*/ 16643 h 16643"/>
                  <a:gd name="connsiteX13" fmla="*/ 10662 w 12102"/>
                  <a:gd name="connsiteY13" fmla="*/ 14306 h 16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02" h="16643">
                    <a:moveTo>
                      <a:pt x="3169" y="8174"/>
                    </a:moveTo>
                    <a:cubicBezTo>
                      <a:pt x="3169" y="4379"/>
                      <a:pt x="4322" y="2626"/>
                      <a:pt x="6051" y="2626"/>
                    </a:cubicBezTo>
                    <a:cubicBezTo>
                      <a:pt x="7780" y="2626"/>
                      <a:pt x="8645" y="4379"/>
                      <a:pt x="8645" y="8174"/>
                    </a:cubicBezTo>
                    <a:cubicBezTo>
                      <a:pt x="8645" y="11969"/>
                      <a:pt x="7780" y="14013"/>
                      <a:pt x="6051" y="14013"/>
                    </a:cubicBezTo>
                    <a:cubicBezTo>
                      <a:pt x="4322" y="14013"/>
                      <a:pt x="3169" y="11969"/>
                      <a:pt x="3169" y="8174"/>
                    </a:cubicBezTo>
                    <a:moveTo>
                      <a:pt x="10662" y="14306"/>
                    </a:moveTo>
                    <a:cubicBezTo>
                      <a:pt x="11527" y="12846"/>
                      <a:pt x="12102" y="10802"/>
                      <a:pt x="12102" y="8174"/>
                    </a:cubicBezTo>
                    <a:cubicBezTo>
                      <a:pt x="12102" y="5546"/>
                      <a:pt x="11527" y="3795"/>
                      <a:pt x="10662" y="2335"/>
                    </a:cubicBezTo>
                    <a:cubicBezTo>
                      <a:pt x="9509" y="584"/>
                      <a:pt x="8069" y="0"/>
                      <a:pt x="6051" y="0"/>
                    </a:cubicBezTo>
                    <a:cubicBezTo>
                      <a:pt x="4033" y="0"/>
                      <a:pt x="2593" y="584"/>
                      <a:pt x="1440" y="2044"/>
                    </a:cubicBezTo>
                    <a:cubicBezTo>
                      <a:pt x="576" y="3504"/>
                      <a:pt x="0" y="5548"/>
                      <a:pt x="0" y="8176"/>
                    </a:cubicBezTo>
                    <a:cubicBezTo>
                      <a:pt x="0" y="10805"/>
                      <a:pt x="576" y="12849"/>
                      <a:pt x="1440" y="14308"/>
                    </a:cubicBezTo>
                    <a:cubicBezTo>
                      <a:pt x="2593" y="15768"/>
                      <a:pt x="4033" y="16643"/>
                      <a:pt x="6051" y="16643"/>
                    </a:cubicBezTo>
                    <a:cubicBezTo>
                      <a:pt x="8067" y="16641"/>
                      <a:pt x="9509" y="15766"/>
                      <a:pt x="10662" y="14306"/>
                    </a:cubicBezTo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" name="Graphic 122">
                <a:extLst>
                  <a:ext uri="{FF2B5EF4-FFF2-40B4-BE49-F238E27FC236}">
                    <a16:creationId xmlns:a16="http://schemas.microsoft.com/office/drawing/2014/main" id="{9E9C2BA8-671E-436C-9D19-0CCFF5810CFF}"/>
                  </a:ext>
                </a:extLst>
              </p:cNvPr>
              <p:cNvSpPr/>
              <p:nvPr/>
            </p:nvSpPr>
            <p:spPr>
              <a:xfrm>
                <a:off x="7064648" y="3256033"/>
                <a:ext cx="12102" cy="16643"/>
              </a:xfrm>
              <a:custGeom>
                <a:avLst/>
                <a:gdLst>
                  <a:gd name="connsiteX0" fmla="*/ 3460 w 12102"/>
                  <a:gd name="connsiteY0" fmla="*/ 8174 h 16643"/>
                  <a:gd name="connsiteX1" fmla="*/ 6053 w 12102"/>
                  <a:gd name="connsiteY1" fmla="*/ 2626 h 16643"/>
                  <a:gd name="connsiteX2" fmla="*/ 8936 w 12102"/>
                  <a:gd name="connsiteY2" fmla="*/ 8174 h 16643"/>
                  <a:gd name="connsiteX3" fmla="*/ 6053 w 12102"/>
                  <a:gd name="connsiteY3" fmla="*/ 14013 h 16643"/>
                  <a:gd name="connsiteX4" fmla="*/ 3460 w 12102"/>
                  <a:gd name="connsiteY4" fmla="*/ 8174 h 16643"/>
                  <a:gd name="connsiteX5" fmla="*/ 10662 w 12102"/>
                  <a:gd name="connsiteY5" fmla="*/ 14306 h 16643"/>
                  <a:gd name="connsiteX6" fmla="*/ 12102 w 12102"/>
                  <a:gd name="connsiteY6" fmla="*/ 8174 h 16643"/>
                  <a:gd name="connsiteX7" fmla="*/ 10662 w 12102"/>
                  <a:gd name="connsiteY7" fmla="*/ 2335 h 16643"/>
                  <a:gd name="connsiteX8" fmla="*/ 6051 w 12102"/>
                  <a:gd name="connsiteY8" fmla="*/ 0 h 16643"/>
                  <a:gd name="connsiteX9" fmla="*/ 1440 w 12102"/>
                  <a:gd name="connsiteY9" fmla="*/ 2044 h 16643"/>
                  <a:gd name="connsiteX10" fmla="*/ 0 w 12102"/>
                  <a:gd name="connsiteY10" fmla="*/ 8176 h 16643"/>
                  <a:gd name="connsiteX11" fmla="*/ 1440 w 12102"/>
                  <a:gd name="connsiteY11" fmla="*/ 14308 h 16643"/>
                  <a:gd name="connsiteX12" fmla="*/ 6051 w 12102"/>
                  <a:gd name="connsiteY12" fmla="*/ 16643 h 16643"/>
                  <a:gd name="connsiteX13" fmla="*/ 10662 w 12102"/>
                  <a:gd name="connsiteY13" fmla="*/ 14306 h 166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02" h="16643">
                    <a:moveTo>
                      <a:pt x="3460" y="8174"/>
                    </a:moveTo>
                    <a:cubicBezTo>
                      <a:pt x="3460" y="4379"/>
                      <a:pt x="4324" y="2626"/>
                      <a:pt x="6053" y="2626"/>
                    </a:cubicBezTo>
                    <a:cubicBezTo>
                      <a:pt x="7782" y="2626"/>
                      <a:pt x="8936" y="4379"/>
                      <a:pt x="8936" y="8174"/>
                    </a:cubicBezTo>
                    <a:cubicBezTo>
                      <a:pt x="8936" y="11969"/>
                      <a:pt x="7782" y="14013"/>
                      <a:pt x="6053" y="14013"/>
                    </a:cubicBezTo>
                    <a:cubicBezTo>
                      <a:pt x="4324" y="14013"/>
                      <a:pt x="3460" y="11969"/>
                      <a:pt x="3460" y="8174"/>
                    </a:cubicBezTo>
                    <a:moveTo>
                      <a:pt x="10662" y="14306"/>
                    </a:moveTo>
                    <a:cubicBezTo>
                      <a:pt x="11527" y="12846"/>
                      <a:pt x="12102" y="10802"/>
                      <a:pt x="12102" y="8174"/>
                    </a:cubicBezTo>
                    <a:cubicBezTo>
                      <a:pt x="12102" y="5546"/>
                      <a:pt x="11527" y="3795"/>
                      <a:pt x="10662" y="2335"/>
                    </a:cubicBezTo>
                    <a:cubicBezTo>
                      <a:pt x="9509" y="584"/>
                      <a:pt x="8069" y="0"/>
                      <a:pt x="6051" y="0"/>
                    </a:cubicBezTo>
                    <a:cubicBezTo>
                      <a:pt x="4033" y="0"/>
                      <a:pt x="2593" y="584"/>
                      <a:pt x="1440" y="2044"/>
                    </a:cubicBezTo>
                    <a:cubicBezTo>
                      <a:pt x="576" y="3504"/>
                      <a:pt x="0" y="5548"/>
                      <a:pt x="0" y="8176"/>
                    </a:cubicBezTo>
                    <a:cubicBezTo>
                      <a:pt x="0" y="10805"/>
                      <a:pt x="576" y="12849"/>
                      <a:pt x="1440" y="14308"/>
                    </a:cubicBezTo>
                    <a:cubicBezTo>
                      <a:pt x="2593" y="15768"/>
                      <a:pt x="4033" y="16643"/>
                      <a:pt x="6051" y="16643"/>
                    </a:cubicBezTo>
                    <a:cubicBezTo>
                      <a:pt x="8069" y="16641"/>
                      <a:pt x="9511" y="15766"/>
                      <a:pt x="10662" y="14306"/>
                    </a:cubicBezTo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Graphic 122">
                <a:extLst>
                  <a:ext uri="{FF2B5EF4-FFF2-40B4-BE49-F238E27FC236}">
                    <a16:creationId xmlns:a16="http://schemas.microsoft.com/office/drawing/2014/main" id="{AB436AF5-48F0-4288-BF78-FA4AA6E032A3}"/>
                  </a:ext>
                </a:extLst>
              </p:cNvPr>
              <p:cNvSpPr/>
              <p:nvPr/>
            </p:nvSpPr>
            <p:spPr>
              <a:xfrm>
                <a:off x="7069699" y="3281109"/>
                <a:ext cx="7276" cy="15934"/>
              </a:xfrm>
              <a:custGeom>
                <a:avLst/>
                <a:gdLst>
                  <a:gd name="connsiteX0" fmla="*/ 3202 w 7276"/>
                  <a:gd name="connsiteY0" fmla="*/ 2320 h 15934"/>
                  <a:gd name="connsiteX1" fmla="*/ 0 w 7276"/>
                  <a:gd name="connsiteY1" fmla="*/ 3189 h 15934"/>
                  <a:gd name="connsiteX2" fmla="*/ 0 w 7276"/>
                  <a:gd name="connsiteY2" fmla="*/ 5506 h 15934"/>
                  <a:gd name="connsiteX3" fmla="*/ 4075 w 7276"/>
                  <a:gd name="connsiteY3" fmla="*/ 5506 h 15934"/>
                  <a:gd name="connsiteX4" fmla="*/ 4075 w 7276"/>
                  <a:gd name="connsiteY4" fmla="*/ 15934 h 15934"/>
                  <a:gd name="connsiteX5" fmla="*/ 7277 w 7276"/>
                  <a:gd name="connsiteY5" fmla="*/ 15934 h 15934"/>
                  <a:gd name="connsiteX6" fmla="*/ 7277 w 7276"/>
                  <a:gd name="connsiteY6" fmla="*/ 0 h 15934"/>
                  <a:gd name="connsiteX7" fmla="*/ 4657 w 7276"/>
                  <a:gd name="connsiteY7" fmla="*/ 0 h 15934"/>
                  <a:gd name="connsiteX8" fmla="*/ 3202 w 7276"/>
                  <a:gd name="connsiteY8" fmla="*/ 2320 h 15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76" h="15934">
                    <a:moveTo>
                      <a:pt x="3202" y="2320"/>
                    </a:moveTo>
                    <a:cubicBezTo>
                      <a:pt x="2620" y="2900"/>
                      <a:pt x="1455" y="3189"/>
                      <a:pt x="0" y="3189"/>
                    </a:cubicBezTo>
                    <a:lnTo>
                      <a:pt x="0" y="5506"/>
                    </a:lnTo>
                    <a:lnTo>
                      <a:pt x="4075" y="5506"/>
                    </a:lnTo>
                    <a:lnTo>
                      <a:pt x="4075" y="15934"/>
                    </a:lnTo>
                    <a:lnTo>
                      <a:pt x="7277" y="15934"/>
                    </a:lnTo>
                    <a:lnTo>
                      <a:pt x="7277" y="0"/>
                    </a:lnTo>
                    <a:lnTo>
                      <a:pt x="4657" y="0"/>
                    </a:lnTo>
                    <a:cubicBezTo>
                      <a:pt x="4366" y="1160"/>
                      <a:pt x="3784" y="1740"/>
                      <a:pt x="3202" y="2320"/>
                    </a:cubicBezTo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" name="Graphic 122">
                <a:extLst>
                  <a:ext uri="{FF2B5EF4-FFF2-40B4-BE49-F238E27FC236}">
                    <a16:creationId xmlns:a16="http://schemas.microsoft.com/office/drawing/2014/main" id="{84177EA4-C613-4A49-ABC4-DF4CE7B00174}"/>
                  </a:ext>
                </a:extLst>
              </p:cNvPr>
              <p:cNvSpPr/>
              <p:nvPr/>
            </p:nvSpPr>
            <p:spPr>
              <a:xfrm>
                <a:off x="7052436" y="3256383"/>
                <a:ext cx="7158" cy="16050"/>
              </a:xfrm>
              <a:custGeom>
                <a:avLst/>
                <a:gdLst>
                  <a:gd name="connsiteX0" fmla="*/ 3149 w 7158"/>
                  <a:gd name="connsiteY0" fmla="*/ 2042 h 16050"/>
                  <a:gd name="connsiteX1" fmla="*/ 0 w 7158"/>
                  <a:gd name="connsiteY1" fmla="*/ 2917 h 16050"/>
                  <a:gd name="connsiteX2" fmla="*/ 0 w 7158"/>
                  <a:gd name="connsiteY2" fmla="*/ 5252 h 16050"/>
                  <a:gd name="connsiteX3" fmla="*/ 4009 w 7158"/>
                  <a:gd name="connsiteY3" fmla="*/ 5252 h 16050"/>
                  <a:gd name="connsiteX4" fmla="*/ 4009 w 7158"/>
                  <a:gd name="connsiteY4" fmla="*/ 16050 h 16050"/>
                  <a:gd name="connsiteX5" fmla="*/ 7159 w 7158"/>
                  <a:gd name="connsiteY5" fmla="*/ 16050 h 16050"/>
                  <a:gd name="connsiteX6" fmla="*/ 7159 w 7158"/>
                  <a:gd name="connsiteY6" fmla="*/ 0 h 16050"/>
                  <a:gd name="connsiteX7" fmla="*/ 4296 w 7158"/>
                  <a:gd name="connsiteY7" fmla="*/ 0 h 16050"/>
                  <a:gd name="connsiteX8" fmla="*/ 3149 w 7158"/>
                  <a:gd name="connsiteY8" fmla="*/ 2042 h 1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158" h="16050">
                    <a:moveTo>
                      <a:pt x="3149" y="2042"/>
                    </a:moveTo>
                    <a:cubicBezTo>
                      <a:pt x="2289" y="2626"/>
                      <a:pt x="1431" y="2917"/>
                      <a:pt x="0" y="2917"/>
                    </a:cubicBezTo>
                    <a:lnTo>
                      <a:pt x="0" y="5252"/>
                    </a:lnTo>
                    <a:lnTo>
                      <a:pt x="4009" y="5252"/>
                    </a:lnTo>
                    <a:lnTo>
                      <a:pt x="4009" y="16050"/>
                    </a:lnTo>
                    <a:lnTo>
                      <a:pt x="7159" y="16050"/>
                    </a:lnTo>
                    <a:lnTo>
                      <a:pt x="7159" y="0"/>
                    </a:lnTo>
                    <a:lnTo>
                      <a:pt x="4296" y="0"/>
                    </a:lnTo>
                    <a:cubicBezTo>
                      <a:pt x="4007" y="875"/>
                      <a:pt x="3723" y="1751"/>
                      <a:pt x="3149" y="2042"/>
                    </a:cubicBezTo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" name="Graphic 122">
                <a:extLst>
                  <a:ext uri="{FF2B5EF4-FFF2-40B4-BE49-F238E27FC236}">
                    <a16:creationId xmlns:a16="http://schemas.microsoft.com/office/drawing/2014/main" id="{51E4EC27-48A6-4B93-B584-8EAB327A978A}"/>
                  </a:ext>
                </a:extLst>
              </p:cNvPr>
              <p:cNvSpPr/>
              <p:nvPr/>
            </p:nvSpPr>
            <p:spPr>
              <a:xfrm>
                <a:off x="7083440" y="3280759"/>
                <a:ext cx="12102" cy="16525"/>
              </a:xfrm>
              <a:custGeom>
                <a:avLst/>
                <a:gdLst>
                  <a:gd name="connsiteX0" fmla="*/ 6051 w 12102"/>
                  <a:gd name="connsiteY0" fmla="*/ 13917 h 16525"/>
                  <a:gd name="connsiteX1" fmla="*/ 3169 w 12102"/>
                  <a:gd name="connsiteY1" fmla="*/ 8408 h 16525"/>
                  <a:gd name="connsiteX2" fmla="*/ 6051 w 12102"/>
                  <a:gd name="connsiteY2" fmla="*/ 2611 h 16525"/>
                  <a:gd name="connsiteX3" fmla="*/ 8645 w 12102"/>
                  <a:gd name="connsiteY3" fmla="*/ 8408 h 16525"/>
                  <a:gd name="connsiteX4" fmla="*/ 6051 w 12102"/>
                  <a:gd name="connsiteY4" fmla="*/ 13917 h 16525"/>
                  <a:gd name="connsiteX5" fmla="*/ 6051 w 12102"/>
                  <a:gd name="connsiteY5" fmla="*/ 0 h 16525"/>
                  <a:gd name="connsiteX6" fmla="*/ 1440 w 12102"/>
                  <a:gd name="connsiteY6" fmla="*/ 2320 h 16525"/>
                  <a:gd name="connsiteX7" fmla="*/ 0 w 12102"/>
                  <a:gd name="connsiteY7" fmla="*/ 8408 h 16525"/>
                  <a:gd name="connsiteX8" fmla="*/ 1440 w 12102"/>
                  <a:gd name="connsiteY8" fmla="*/ 14205 h 16525"/>
                  <a:gd name="connsiteX9" fmla="*/ 6051 w 12102"/>
                  <a:gd name="connsiteY9" fmla="*/ 16525 h 16525"/>
                  <a:gd name="connsiteX10" fmla="*/ 10662 w 12102"/>
                  <a:gd name="connsiteY10" fmla="*/ 14205 h 16525"/>
                  <a:gd name="connsiteX11" fmla="*/ 12102 w 12102"/>
                  <a:gd name="connsiteY11" fmla="*/ 8408 h 16525"/>
                  <a:gd name="connsiteX12" fmla="*/ 10373 w 12102"/>
                  <a:gd name="connsiteY12" fmla="*/ 2320 h 16525"/>
                  <a:gd name="connsiteX13" fmla="*/ 6051 w 12102"/>
                  <a:gd name="connsiteY13" fmla="*/ 0 h 16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102" h="16525">
                    <a:moveTo>
                      <a:pt x="6051" y="13917"/>
                    </a:moveTo>
                    <a:cubicBezTo>
                      <a:pt x="4033" y="13917"/>
                      <a:pt x="3169" y="12177"/>
                      <a:pt x="3169" y="8408"/>
                    </a:cubicBezTo>
                    <a:cubicBezTo>
                      <a:pt x="3169" y="4640"/>
                      <a:pt x="4033" y="2611"/>
                      <a:pt x="6051" y="2611"/>
                    </a:cubicBezTo>
                    <a:cubicBezTo>
                      <a:pt x="7780" y="2611"/>
                      <a:pt x="8645" y="4640"/>
                      <a:pt x="8645" y="8408"/>
                    </a:cubicBezTo>
                    <a:cubicBezTo>
                      <a:pt x="8645" y="12177"/>
                      <a:pt x="7778" y="13917"/>
                      <a:pt x="6051" y="13917"/>
                    </a:cubicBezTo>
                    <a:moveTo>
                      <a:pt x="6051" y="0"/>
                    </a:moveTo>
                    <a:cubicBezTo>
                      <a:pt x="4033" y="0"/>
                      <a:pt x="2593" y="871"/>
                      <a:pt x="1440" y="2320"/>
                    </a:cubicBezTo>
                    <a:cubicBezTo>
                      <a:pt x="287" y="3769"/>
                      <a:pt x="0" y="5799"/>
                      <a:pt x="0" y="8408"/>
                    </a:cubicBezTo>
                    <a:cubicBezTo>
                      <a:pt x="0" y="10728"/>
                      <a:pt x="289" y="12757"/>
                      <a:pt x="1440" y="14205"/>
                    </a:cubicBezTo>
                    <a:cubicBezTo>
                      <a:pt x="2304" y="15945"/>
                      <a:pt x="4033" y="16525"/>
                      <a:pt x="6051" y="16525"/>
                    </a:cubicBezTo>
                    <a:cubicBezTo>
                      <a:pt x="8069" y="16525"/>
                      <a:pt x="9509" y="15945"/>
                      <a:pt x="10662" y="14205"/>
                    </a:cubicBezTo>
                    <a:cubicBezTo>
                      <a:pt x="11527" y="12757"/>
                      <a:pt x="12102" y="10726"/>
                      <a:pt x="12102" y="8408"/>
                    </a:cubicBezTo>
                    <a:cubicBezTo>
                      <a:pt x="12102" y="5799"/>
                      <a:pt x="11527" y="3769"/>
                      <a:pt x="10373" y="2320"/>
                    </a:cubicBezTo>
                    <a:cubicBezTo>
                      <a:pt x="9509" y="871"/>
                      <a:pt x="7778" y="0"/>
                      <a:pt x="6051" y="0"/>
                    </a:cubicBezTo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" name="Graphic 122">
                <a:extLst>
                  <a:ext uri="{FF2B5EF4-FFF2-40B4-BE49-F238E27FC236}">
                    <a16:creationId xmlns:a16="http://schemas.microsoft.com/office/drawing/2014/main" id="{28FFF0A8-4322-44BB-9F4B-3777FAF17D10}"/>
                  </a:ext>
                </a:extLst>
              </p:cNvPr>
              <p:cNvSpPr/>
              <p:nvPr/>
            </p:nvSpPr>
            <p:spPr>
              <a:xfrm>
                <a:off x="7083675" y="3231071"/>
                <a:ext cx="12220" cy="16525"/>
              </a:xfrm>
              <a:custGeom>
                <a:avLst/>
                <a:gdLst>
                  <a:gd name="connsiteX0" fmla="*/ 6110 w 12220"/>
                  <a:gd name="connsiteY0" fmla="*/ 13917 h 16525"/>
                  <a:gd name="connsiteX1" fmla="*/ 3491 w 12220"/>
                  <a:gd name="connsiteY1" fmla="*/ 8408 h 16525"/>
                  <a:gd name="connsiteX2" fmla="*/ 6110 w 12220"/>
                  <a:gd name="connsiteY2" fmla="*/ 2611 h 16525"/>
                  <a:gd name="connsiteX3" fmla="*/ 9019 w 12220"/>
                  <a:gd name="connsiteY3" fmla="*/ 8408 h 16525"/>
                  <a:gd name="connsiteX4" fmla="*/ 6110 w 12220"/>
                  <a:gd name="connsiteY4" fmla="*/ 13917 h 16525"/>
                  <a:gd name="connsiteX5" fmla="*/ 6110 w 12220"/>
                  <a:gd name="connsiteY5" fmla="*/ 0 h 16525"/>
                  <a:gd name="connsiteX6" fmla="*/ 1455 w 12220"/>
                  <a:gd name="connsiteY6" fmla="*/ 2320 h 16525"/>
                  <a:gd name="connsiteX7" fmla="*/ 0 w 12220"/>
                  <a:gd name="connsiteY7" fmla="*/ 8408 h 16525"/>
                  <a:gd name="connsiteX8" fmla="*/ 1455 w 12220"/>
                  <a:gd name="connsiteY8" fmla="*/ 14205 h 16525"/>
                  <a:gd name="connsiteX9" fmla="*/ 6110 w 12220"/>
                  <a:gd name="connsiteY9" fmla="*/ 16525 h 16525"/>
                  <a:gd name="connsiteX10" fmla="*/ 10765 w 12220"/>
                  <a:gd name="connsiteY10" fmla="*/ 14205 h 16525"/>
                  <a:gd name="connsiteX11" fmla="*/ 12220 w 12220"/>
                  <a:gd name="connsiteY11" fmla="*/ 8408 h 16525"/>
                  <a:gd name="connsiteX12" fmla="*/ 10765 w 12220"/>
                  <a:gd name="connsiteY12" fmla="*/ 2320 h 16525"/>
                  <a:gd name="connsiteX13" fmla="*/ 6110 w 12220"/>
                  <a:gd name="connsiteY13" fmla="*/ 0 h 16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220" h="16525">
                    <a:moveTo>
                      <a:pt x="6110" y="13917"/>
                    </a:moveTo>
                    <a:cubicBezTo>
                      <a:pt x="4364" y="13917"/>
                      <a:pt x="3491" y="12177"/>
                      <a:pt x="3491" y="8408"/>
                    </a:cubicBezTo>
                    <a:cubicBezTo>
                      <a:pt x="3491" y="4640"/>
                      <a:pt x="4364" y="2611"/>
                      <a:pt x="6110" y="2611"/>
                    </a:cubicBezTo>
                    <a:cubicBezTo>
                      <a:pt x="7857" y="2611"/>
                      <a:pt x="9019" y="4640"/>
                      <a:pt x="9019" y="8408"/>
                    </a:cubicBezTo>
                    <a:cubicBezTo>
                      <a:pt x="9019" y="12177"/>
                      <a:pt x="7857" y="13917"/>
                      <a:pt x="6110" y="13917"/>
                    </a:cubicBezTo>
                    <a:moveTo>
                      <a:pt x="6110" y="0"/>
                    </a:moveTo>
                    <a:cubicBezTo>
                      <a:pt x="4073" y="0"/>
                      <a:pt x="2620" y="871"/>
                      <a:pt x="1455" y="2320"/>
                    </a:cubicBezTo>
                    <a:cubicBezTo>
                      <a:pt x="582" y="3769"/>
                      <a:pt x="0" y="5799"/>
                      <a:pt x="0" y="8408"/>
                    </a:cubicBezTo>
                    <a:cubicBezTo>
                      <a:pt x="0" y="11017"/>
                      <a:pt x="582" y="12757"/>
                      <a:pt x="1455" y="14205"/>
                    </a:cubicBezTo>
                    <a:cubicBezTo>
                      <a:pt x="2620" y="15945"/>
                      <a:pt x="4075" y="16525"/>
                      <a:pt x="6110" y="16525"/>
                    </a:cubicBezTo>
                    <a:cubicBezTo>
                      <a:pt x="8148" y="16525"/>
                      <a:pt x="9601" y="15945"/>
                      <a:pt x="10765" y="14205"/>
                    </a:cubicBezTo>
                    <a:cubicBezTo>
                      <a:pt x="11638" y="12757"/>
                      <a:pt x="12220" y="10726"/>
                      <a:pt x="12220" y="8408"/>
                    </a:cubicBezTo>
                    <a:cubicBezTo>
                      <a:pt x="12220" y="5799"/>
                      <a:pt x="11638" y="3769"/>
                      <a:pt x="10765" y="2320"/>
                    </a:cubicBezTo>
                    <a:cubicBezTo>
                      <a:pt x="9601" y="869"/>
                      <a:pt x="8146" y="0"/>
                      <a:pt x="6110" y="0"/>
                    </a:cubicBezTo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" name="Graphic 122">
                <a:extLst>
                  <a:ext uri="{FF2B5EF4-FFF2-40B4-BE49-F238E27FC236}">
                    <a16:creationId xmlns:a16="http://schemas.microsoft.com/office/drawing/2014/main" id="{2DD66F97-EA8E-4DBB-8F2C-0DDA07D3ECEC}"/>
                  </a:ext>
                </a:extLst>
              </p:cNvPr>
              <p:cNvSpPr/>
              <p:nvPr/>
            </p:nvSpPr>
            <p:spPr>
              <a:xfrm>
                <a:off x="7095888" y="3256383"/>
                <a:ext cx="7276" cy="16050"/>
              </a:xfrm>
              <a:custGeom>
                <a:avLst/>
                <a:gdLst>
                  <a:gd name="connsiteX0" fmla="*/ 3202 w 7276"/>
                  <a:gd name="connsiteY0" fmla="*/ 2042 h 16050"/>
                  <a:gd name="connsiteX1" fmla="*/ 0 w 7276"/>
                  <a:gd name="connsiteY1" fmla="*/ 2917 h 16050"/>
                  <a:gd name="connsiteX2" fmla="*/ 0 w 7276"/>
                  <a:gd name="connsiteY2" fmla="*/ 5252 h 16050"/>
                  <a:gd name="connsiteX3" fmla="*/ 4075 w 7276"/>
                  <a:gd name="connsiteY3" fmla="*/ 5252 h 16050"/>
                  <a:gd name="connsiteX4" fmla="*/ 4075 w 7276"/>
                  <a:gd name="connsiteY4" fmla="*/ 16050 h 16050"/>
                  <a:gd name="connsiteX5" fmla="*/ 7277 w 7276"/>
                  <a:gd name="connsiteY5" fmla="*/ 16050 h 16050"/>
                  <a:gd name="connsiteX6" fmla="*/ 7277 w 7276"/>
                  <a:gd name="connsiteY6" fmla="*/ 0 h 16050"/>
                  <a:gd name="connsiteX7" fmla="*/ 4657 w 7276"/>
                  <a:gd name="connsiteY7" fmla="*/ 0 h 16050"/>
                  <a:gd name="connsiteX8" fmla="*/ 3202 w 7276"/>
                  <a:gd name="connsiteY8" fmla="*/ 2042 h 160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276" h="16050">
                    <a:moveTo>
                      <a:pt x="3202" y="2042"/>
                    </a:moveTo>
                    <a:cubicBezTo>
                      <a:pt x="2620" y="2626"/>
                      <a:pt x="1455" y="2917"/>
                      <a:pt x="0" y="2917"/>
                    </a:cubicBezTo>
                    <a:lnTo>
                      <a:pt x="0" y="5252"/>
                    </a:lnTo>
                    <a:lnTo>
                      <a:pt x="4075" y="5252"/>
                    </a:lnTo>
                    <a:lnTo>
                      <a:pt x="4075" y="16050"/>
                    </a:lnTo>
                    <a:lnTo>
                      <a:pt x="7277" y="16050"/>
                    </a:lnTo>
                    <a:lnTo>
                      <a:pt x="7277" y="0"/>
                    </a:lnTo>
                    <a:lnTo>
                      <a:pt x="4657" y="0"/>
                    </a:lnTo>
                    <a:cubicBezTo>
                      <a:pt x="4366" y="875"/>
                      <a:pt x="3784" y="1751"/>
                      <a:pt x="3202" y="2042"/>
                    </a:cubicBezTo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7" name="Graphic 122">
                <a:extLst>
                  <a:ext uri="{FF2B5EF4-FFF2-40B4-BE49-F238E27FC236}">
                    <a16:creationId xmlns:a16="http://schemas.microsoft.com/office/drawing/2014/main" id="{B6D9964B-DF7C-41FD-BB2E-447328C84FC9}"/>
                  </a:ext>
                </a:extLst>
              </p:cNvPr>
              <p:cNvSpPr/>
              <p:nvPr/>
            </p:nvSpPr>
            <p:spPr>
              <a:xfrm>
                <a:off x="6961419" y="3219823"/>
                <a:ext cx="241216" cy="126912"/>
              </a:xfrm>
              <a:custGeom>
                <a:avLst/>
                <a:gdLst>
                  <a:gd name="connsiteX0" fmla="*/ 155689 w 241216"/>
                  <a:gd name="connsiteY0" fmla="*/ 44433 h 126912"/>
                  <a:gd name="connsiteX1" fmla="*/ 152789 w 241216"/>
                  <a:gd name="connsiteY1" fmla="*/ 50241 h 126912"/>
                  <a:gd name="connsiteX2" fmla="*/ 150180 w 241216"/>
                  <a:gd name="connsiteY2" fmla="*/ 44433 h 126912"/>
                  <a:gd name="connsiteX3" fmla="*/ 152789 w 241216"/>
                  <a:gd name="connsiteY3" fmla="*/ 38916 h 126912"/>
                  <a:gd name="connsiteX4" fmla="*/ 155689 w 241216"/>
                  <a:gd name="connsiteY4" fmla="*/ 44433 h 126912"/>
                  <a:gd name="connsiteX5" fmla="*/ 152789 w 241216"/>
                  <a:gd name="connsiteY5" fmla="*/ 36300 h 126912"/>
                  <a:gd name="connsiteX6" fmla="*/ 148441 w 241216"/>
                  <a:gd name="connsiteY6" fmla="*/ 38333 h 126912"/>
                  <a:gd name="connsiteX7" fmla="*/ 146701 w 241216"/>
                  <a:gd name="connsiteY7" fmla="*/ 44433 h 126912"/>
                  <a:gd name="connsiteX8" fmla="*/ 148149 w 241216"/>
                  <a:gd name="connsiteY8" fmla="*/ 50532 h 126912"/>
                  <a:gd name="connsiteX9" fmla="*/ 152789 w 241216"/>
                  <a:gd name="connsiteY9" fmla="*/ 52856 h 126912"/>
                  <a:gd name="connsiteX10" fmla="*/ 155978 w 241216"/>
                  <a:gd name="connsiteY10" fmla="*/ 51985 h 126912"/>
                  <a:gd name="connsiteX11" fmla="*/ 155687 w 241216"/>
                  <a:gd name="connsiteY11" fmla="*/ 52565 h 126912"/>
                  <a:gd name="connsiteX12" fmla="*/ 155398 w 241216"/>
                  <a:gd name="connsiteY12" fmla="*/ 54018 h 126912"/>
                  <a:gd name="connsiteX13" fmla="*/ 150178 w 241216"/>
                  <a:gd name="connsiteY13" fmla="*/ 65926 h 126912"/>
                  <a:gd name="connsiteX14" fmla="*/ 149018 w 241216"/>
                  <a:gd name="connsiteY14" fmla="*/ 63313 h 126912"/>
                  <a:gd name="connsiteX15" fmla="*/ 144379 w 241216"/>
                  <a:gd name="connsiteY15" fmla="*/ 60989 h 126912"/>
                  <a:gd name="connsiteX16" fmla="*/ 140030 w 241216"/>
                  <a:gd name="connsiteY16" fmla="*/ 63313 h 126912"/>
                  <a:gd name="connsiteX17" fmla="*/ 138290 w 241216"/>
                  <a:gd name="connsiteY17" fmla="*/ 69412 h 126912"/>
                  <a:gd name="connsiteX18" fmla="*/ 139739 w 241216"/>
                  <a:gd name="connsiteY18" fmla="*/ 75220 h 126912"/>
                  <a:gd name="connsiteX19" fmla="*/ 140319 w 241216"/>
                  <a:gd name="connsiteY19" fmla="*/ 76091 h 126912"/>
                  <a:gd name="connsiteX20" fmla="*/ 135100 w 241216"/>
                  <a:gd name="connsiteY20" fmla="*/ 79287 h 126912"/>
                  <a:gd name="connsiteX21" fmla="*/ 131620 w 241216"/>
                  <a:gd name="connsiteY21" fmla="*/ 80740 h 126912"/>
                  <a:gd name="connsiteX22" fmla="*/ 126111 w 241216"/>
                  <a:gd name="connsiteY22" fmla="*/ 82193 h 126912"/>
                  <a:gd name="connsiteX23" fmla="*/ 122343 w 241216"/>
                  <a:gd name="connsiteY23" fmla="*/ 82773 h 126912"/>
                  <a:gd name="connsiteX24" fmla="*/ 118574 w 241216"/>
                  <a:gd name="connsiteY24" fmla="*/ 83064 h 126912"/>
                  <a:gd name="connsiteX25" fmla="*/ 114515 w 241216"/>
                  <a:gd name="connsiteY25" fmla="*/ 82773 h 126912"/>
                  <a:gd name="connsiteX26" fmla="*/ 110746 w 241216"/>
                  <a:gd name="connsiteY26" fmla="*/ 82193 h 126912"/>
                  <a:gd name="connsiteX27" fmla="*/ 105238 w 241216"/>
                  <a:gd name="connsiteY27" fmla="*/ 80740 h 126912"/>
                  <a:gd name="connsiteX28" fmla="*/ 102049 w 241216"/>
                  <a:gd name="connsiteY28" fmla="*/ 79287 h 126912"/>
                  <a:gd name="connsiteX29" fmla="*/ 98860 w 241216"/>
                  <a:gd name="connsiteY29" fmla="*/ 77545 h 126912"/>
                  <a:gd name="connsiteX30" fmla="*/ 102340 w 241216"/>
                  <a:gd name="connsiteY30" fmla="*/ 75220 h 126912"/>
                  <a:gd name="connsiteX31" fmla="*/ 103789 w 241216"/>
                  <a:gd name="connsiteY31" fmla="*/ 69412 h 126912"/>
                  <a:gd name="connsiteX32" fmla="*/ 102340 w 241216"/>
                  <a:gd name="connsiteY32" fmla="*/ 63313 h 126912"/>
                  <a:gd name="connsiteX33" fmla="*/ 97701 w 241216"/>
                  <a:gd name="connsiteY33" fmla="*/ 60989 h 126912"/>
                  <a:gd name="connsiteX34" fmla="*/ 93352 w 241216"/>
                  <a:gd name="connsiteY34" fmla="*/ 63313 h 126912"/>
                  <a:gd name="connsiteX35" fmla="*/ 91612 w 241216"/>
                  <a:gd name="connsiteY35" fmla="*/ 69412 h 126912"/>
                  <a:gd name="connsiteX36" fmla="*/ 91903 w 241216"/>
                  <a:gd name="connsiteY36" fmla="*/ 72025 h 126912"/>
                  <a:gd name="connsiteX37" fmla="*/ 91323 w 241216"/>
                  <a:gd name="connsiteY37" fmla="*/ 71445 h 126912"/>
                  <a:gd name="connsiteX38" fmla="*/ 91612 w 241216"/>
                  <a:gd name="connsiteY38" fmla="*/ 71736 h 126912"/>
                  <a:gd name="connsiteX39" fmla="*/ 91032 w 241216"/>
                  <a:gd name="connsiteY39" fmla="*/ 71156 h 126912"/>
                  <a:gd name="connsiteX40" fmla="*/ 91321 w 241216"/>
                  <a:gd name="connsiteY40" fmla="*/ 71447 h 126912"/>
                  <a:gd name="connsiteX41" fmla="*/ 90161 w 241216"/>
                  <a:gd name="connsiteY41" fmla="*/ 70285 h 126912"/>
                  <a:gd name="connsiteX42" fmla="*/ 86973 w 241216"/>
                  <a:gd name="connsiteY42" fmla="*/ 65928 h 126912"/>
                  <a:gd name="connsiteX43" fmla="*/ 85524 w 241216"/>
                  <a:gd name="connsiteY43" fmla="*/ 63895 h 126912"/>
                  <a:gd name="connsiteX44" fmla="*/ 84075 w 241216"/>
                  <a:gd name="connsiteY44" fmla="*/ 61282 h 126912"/>
                  <a:gd name="connsiteX45" fmla="*/ 81466 w 241216"/>
                  <a:gd name="connsiteY45" fmla="*/ 54021 h 126912"/>
                  <a:gd name="connsiteX46" fmla="*/ 81177 w 241216"/>
                  <a:gd name="connsiteY46" fmla="*/ 52858 h 126912"/>
                  <a:gd name="connsiteX47" fmla="*/ 81466 w 241216"/>
                  <a:gd name="connsiteY47" fmla="*/ 52858 h 126912"/>
                  <a:gd name="connsiteX48" fmla="*/ 86106 w 241216"/>
                  <a:gd name="connsiteY48" fmla="*/ 50534 h 126912"/>
                  <a:gd name="connsiteX49" fmla="*/ 87555 w 241216"/>
                  <a:gd name="connsiteY49" fmla="*/ 44435 h 126912"/>
                  <a:gd name="connsiteX50" fmla="*/ 85815 w 241216"/>
                  <a:gd name="connsiteY50" fmla="*/ 38627 h 126912"/>
                  <a:gd name="connsiteX51" fmla="*/ 81466 w 241216"/>
                  <a:gd name="connsiteY51" fmla="*/ 36303 h 126912"/>
                  <a:gd name="connsiteX52" fmla="*/ 81177 w 241216"/>
                  <a:gd name="connsiteY52" fmla="*/ 36303 h 126912"/>
                  <a:gd name="connsiteX53" fmla="*/ 82046 w 241216"/>
                  <a:gd name="connsiteY53" fmla="*/ 33107 h 126912"/>
                  <a:gd name="connsiteX54" fmla="*/ 84075 w 241216"/>
                  <a:gd name="connsiteY54" fmla="*/ 27590 h 126912"/>
                  <a:gd name="connsiteX55" fmla="*/ 84944 w 241216"/>
                  <a:gd name="connsiteY55" fmla="*/ 26137 h 126912"/>
                  <a:gd name="connsiteX56" fmla="*/ 86973 w 241216"/>
                  <a:gd name="connsiteY56" fmla="*/ 22942 h 126912"/>
                  <a:gd name="connsiteX57" fmla="*/ 92481 w 241216"/>
                  <a:gd name="connsiteY57" fmla="*/ 16263 h 126912"/>
                  <a:gd name="connsiteX58" fmla="*/ 92190 w 241216"/>
                  <a:gd name="connsiteY58" fmla="*/ 19747 h 126912"/>
                  <a:gd name="connsiteX59" fmla="*/ 93639 w 241216"/>
                  <a:gd name="connsiteY59" fmla="*/ 25555 h 126912"/>
                  <a:gd name="connsiteX60" fmla="*/ 98278 w 241216"/>
                  <a:gd name="connsiteY60" fmla="*/ 27879 h 126912"/>
                  <a:gd name="connsiteX61" fmla="*/ 102918 w 241216"/>
                  <a:gd name="connsiteY61" fmla="*/ 25555 h 126912"/>
                  <a:gd name="connsiteX62" fmla="*/ 104367 w 241216"/>
                  <a:gd name="connsiteY62" fmla="*/ 19747 h 126912"/>
                  <a:gd name="connsiteX63" fmla="*/ 102918 w 241216"/>
                  <a:gd name="connsiteY63" fmla="*/ 13647 h 126912"/>
                  <a:gd name="connsiteX64" fmla="*/ 98858 w 241216"/>
                  <a:gd name="connsiteY64" fmla="*/ 11323 h 126912"/>
                  <a:gd name="connsiteX65" fmla="*/ 118572 w 241216"/>
                  <a:gd name="connsiteY65" fmla="*/ 6095 h 126912"/>
                  <a:gd name="connsiteX66" fmla="*/ 142057 w 241216"/>
                  <a:gd name="connsiteY66" fmla="*/ 14227 h 126912"/>
                  <a:gd name="connsiteX67" fmla="*/ 139157 w 241216"/>
                  <a:gd name="connsiteY67" fmla="*/ 14807 h 126912"/>
                  <a:gd name="connsiteX68" fmla="*/ 139157 w 241216"/>
                  <a:gd name="connsiteY68" fmla="*/ 17131 h 126912"/>
                  <a:gd name="connsiteX69" fmla="*/ 143217 w 241216"/>
                  <a:gd name="connsiteY69" fmla="*/ 17131 h 126912"/>
                  <a:gd name="connsiteX70" fmla="*/ 143217 w 241216"/>
                  <a:gd name="connsiteY70" fmla="*/ 27586 h 126912"/>
                  <a:gd name="connsiteX71" fmla="*/ 146405 w 241216"/>
                  <a:gd name="connsiteY71" fmla="*/ 27586 h 126912"/>
                  <a:gd name="connsiteX72" fmla="*/ 146405 w 241216"/>
                  <a:gd name="connsiteY72" fmla="*/ 18294 h 126912"/>
                  <a:gd name="connsiteX73" fmla="*/ 150174 w 241216"/>
                  <a:gd name="connsiteY73" fmla="*/ 22940 h 126912"/>
                  <a:gd name="connsiteX74" fmla="*/ 151914 w 241216"/>
                  <a:gd name="connsiteY74" fmla="*/ 26135 h 126912"/>
                  <a:gd name="connsiteX75" fmla="*/ 154813 w 241216"/>
                  <a:gd name="connsiteY75" fmla="*/ 33105 h 126912"/>
                  <a:gd name="connsiteX76" fmla="*/ 155682 w 241216"/>
                  <a:gd name="connsiteY76" fmla="*/ 36589 h 126912"/>
                  <a:gd name="connsiteX77" fmla="*/ 155973 w 241216"/>
                  <a:gd name="connsiteY77" fmla="*/ 37169 h 126912"/>
                  <a:gd name="connsiteX78" fmla="*/ 152789 w 241216"/>
                  <a:gd name="connsiteY78" fmla="*/ 36300 h 126912"/>
                  <a:gd name="connsiteX79" fmla="*/ 147281 w 241216"/>
                  <a:gd name="connsiteY79" fmla="*/ 69699 h 126912"/>
                  <a:gd name="connsiteX80" fmla="*/ 146701 w 241216"/>
                  <a:gd name="connsiteY80" fmla="*/ 70279 h 126912"/>
                  <a:gd name="connsiteX81" fmla="*/ 145541 w 241216"/>
                  <a:gd name="connsiteY81" fmla="*/ 71732 h 126912"/>
                  <a:gd name="connsiteX82" fmla="*/ 142932 w 241216"/>
                  <a:gd name="connsiteY82" fmla="*/ 74056 h 126912"/>
                  <a:gd name="connsiteX83" fmla="*/ 141772 w 241216"/>
                  <a:gd name="connsiteY83" fmla="*/ 69410 h 126912"/>
                  <a:gd name="connsiteX84" fmla="*/ 144381 w 241216"/>
                  <a:gd name="connsiteY84" fmla="*/ 63602 h 126912"/>
                  <a:gd name="connsiteX85" fmla="*/ 147281 w 241216"/>
                  <a:gd name="connsiteY85" fmla="*/ 69410 h 126912"/>
                  <a:gd name="connsiteX86" fmla="*/ 147281 w 241216"/>
                  <a:gd name="connsiteY86" fmla="*/ 69699 h 126912"/>
                  <a:gd name="connsiteX87" fmla="*/ 95094 w 241216"/>
                  <a:gd name="connsiteY87" fmla="*/ 69408 h 126912"/>
                  <a:gd name="connsiteX88" fmla="*/ 97703 w 241216"/>
                  <a:gd name="connsiteY88" fmla="*/ 63600 h 126912"/>
                  <a:gd name="connsiteX89" fmla="*/ 100602 w 241216"/>
                  <a:gd name="connsiteY89" fmla="*/ 69408 h 126912"/>
                  <a:gd name="connsiteX90" fmla="*/ 97703 w 241216"/>
                  <a:gd name="connsiteY90" fmla="*/ 74925 h 126912"/>
                  <a:gd name="connsiteX91" fmla="*/ 95094 w 241216"/>
                  <a:gd name="connsiteY91" fmla="*/ 69408 h 126912"/>
                  <a:gd name="connsiteX92" fmla="*/ 80309 w 241216"/>
                  <a:gd name="connsiteY92" fmla="*/ 44433 h 126912"/>
                  <a:gd name="connsiteX93" fmla="*/ 80597 w 241216"/>
                  <a:gd name="connsiteY93" fmla="*/ 38916 h 126912"/>
                  <a:gd name="connsiteX94" fmla="*/ 81466 w 241216"/>
                  <a:gd name="connsiteY94" fmla="*/ 38916 h 126912"/>
                  <a:gd name="connsiteX95" fmla="*/ 84075 w 241216"/>
                  <a:gd name="connsiteY95" fmla="*/ 44433 h 126912"/>
                  <a:gd name="connsiteX96" fmla="*/ 81466 w 241216"/>
                  <a:gd name="connsiteY96" fmla="*/ 50241 h 126912"/>
                  <a:gd name="connsiteX97" fmla="*/ 80597 w 241216"/>
                  <a:gd name="connsiteY97" fmla="*/ 49950 h 126912"/>
                  <a:gd name="connsiteX98" fmla="*/ 80309 w 241216"/>
                  <a:gd name="connsiteY98" fmla="*/ 44433 h 126912"/>
                  <a:gd name="connsiteX99" fmla="*/ 98283 w 241216"/>
                  <a:gd name="connsiteY99" fmla="*/ 13938 h 126912"/>
                  <a:gd name="connsiteX100" fmla="*/ 100891 w 241216"/>
                  <a:gd name="connsiteY100" fmla="*/ 19747 h 126912"/>
                  <a:gd name="connsiteX101" fmla="*/ 98283 w 241216"/>
                  <a:gd name="connsiteY101" fmla="*/ 25264 h 126912"/>
                  <a:gd name="connsiteX102" fmla="*/ 95383 w 241216"/>
                  <a:gd name="connsiteY102" fmla="*/ 19747 h 126912"/>
                  <a:gd name="connsiteX103" fmla="*/ 98283 w 241216"/>
                  <a:gd name="connsiteY103" fmla="*/ 13938 h 126912"/>
                  <a:gd name="connsiteX104" fmla="*/ 7248 w 241216"/>
                  <a:gd name="connsiteY104" fmla="*/ 123137 h 126912"/>
                  <a:gd name="connsiteX105" fmla="*/ 3769 w 241216"/>
                  <a:gd name="connsiteY105" fmla="*/ 108034 h 126912"/>
                  <a:gd name="connsiteX106" fmla="*/ 7248 w 241216"/>
                  <a:gd name="connsiteY106" fmla="*/ 93223 h 126912"/>
                  <a:gd name="connsiteX107" fmla="*/ 10728 w 241216"/>
                  <a:gd name="connsiteY107" fmla="*/ 108034 h 126912"/>
                  <a:gd name="connsiteX108" fmla="*/ 7248 w 241216"/>
                  <a:gd name="connsiteY108" fmla="*/ 123137 h 126912"/>
                  <a:gd name="connsiteX109" fmla="*/ 233966 w 241216"/>
                  <a:gd name="connsiteY109" fmla="*/ 89448 h 126912"/>
                  <a:gd name="connsiteX110" fmla="*/ 202945 w 241216"/>
                  <a:gd name="connsiteY110" fmla="*/ 89448 h 126912"/>
                  <a:gd name="connsiteX111" fmla="*/ 162355 w 241216"/>
                  <a:gd name="connsiteY111" fmla="*/ 43853 h 126912"/>
                  <a:gd name="connsiteX112" fmla="*/ 118576 w 241216"/>
                  <a:gd name="connsiteY112" fmla="*/ 0 h 126912"/>
                  <a:gd name="connsiteX113" fmla="*/ 87266 w 241216"/>
                  <a:gd name="connsiteY113" fmla="*/ 13070 h 126912"/>
                  <a:gd name="connsiteX114" fmla="*/ 74509 w 241216"/>
                  <a:gd name="connsiteY114" fmla="*/ 44435 h 126912"/>
                  <a:gd name="connsiteX115" fmla="*/ 74798 w 241216"/>
                  <a:gd name="connsiteY115" fmla="*/ 48210 h 126912"/>
                  <a:gd name="connsiteX116" fmla="*/ 38270 w 241216"/>
                  <a:gd name="connsiteY116" fmla="*/ 89448 h 126912"/>
                  <a:gd name="connsiteX117" fmla="*/ 7248 w 241216"/>
                  <a:gd name="connsiteY117" fmla="*/ 89448 h 126912"/>
                  <a:gd name="connsiteX118" fmla="*/ 0 w 241216"/>
                  <a:gd name="connsiteY118" fmla="*/ 108034 h 126912"/>
                  <a:gd name="connsiteX119" fmla="*/ 7248 w 241216"/>
                  <a:gd name="connsiteY119" fmla="*/ 126912 h 126912"/>
                  <a:gd name="connsiteX120" fmla="*/ 99154 w 241216"/>
                  <a:gd name="connsiteY120" fmla="*/ 126912 h 126912"/>
                  <a:gd name="connsiteX121" fmla="*/ 99154 w 241216"/>
                  <a:gd name="connsiteY121" fmla="*/ 119942 h 126912"/>
                  <a:gd name="connsiteX122" fmla="*/ 56826 w 241216"/>
                  <a:gd name="connsiteY122" fmla="*/ 119942 h 126912"/>
                  <a:gd name="connsiteX123" fmla="*/ 61175 w 241216"/>
                  <a:gd name="connsiteY123" fmla="*/ 114714 h 126912"/>
                  <a:gd name="connsiteX124" fmla="*/ 91037 w 241216"/>
                  <a:gd name="connsiteY124" fmla="*/ 114714 h 126912"/>
                  <a:gd name="connsiteX125" fmla="*/ 91037 w 241216"/>
                  <a:gd name="connsiteY125" fmla="*/ 107743 h 126912"/>
                  <a:gd name="connsiteX126" fmla="*/ 67263 w 241216"/>
                  <a:gd name="connsiteY126" fmla="*/ 107743 h 126912"/>
                  <a:gd name="connsiteX127" fmla="*/ 91908 w 241216"/>
                  <a:gd name="connsiteY127" fmla="*/ 79862 h 126912"/>
                  <a:gd name="connsiteX128" fmla="*/ 118581 w 241216"/>
                  <a:gd name="connsiteY128" fmla="*/ 88866 h 126912"/>
                  <a:gd name="connsiteX129" fmla="*/ 147283 w 241216"/>
                  <a:gd name="connsiteY129" fmla="*/ 77829 h 126912"/>
                  <a:gd name="connsiteX130" fmla="*/ 173665 w 241216"/>
                  <a:gd name="connsiteY130" fmla="*/ 107743 h 126912"/>
                  <a:gd name="connsiteX131" fmla="*/ 160619 w 241216"/>
                  <a:gd name="connsiteY131" fmla="*/ 107743 h 126912"/>
                  <a:gd name="connsiteX132" fmla="*/ 160619 w 241216"/>
                  <a:gd name="connsiteY132" fmla="*/ 114714 h 126912"/>
                  <a:gd name="connsiteX133" fmla="*/ 180044 w 241216"/>
                  <a:gd name="connsiteY133" fmla="*/ 114714 h 126912"/>
                  <a:gd name="connsiteX134" fmla="*/ 184393 w 241216"/>
                  <a:gd name="connsiteY134" fmla="*/ 119942 h 126912"/>
                  <a:gd name="connsiteX135" fmla="*/ 168737 w 241216"/>
                  <a:gd name="connsiteY135" fmla="*/ 119942 h 126912"/>
                  <a:gd name="connsiteX136" fmla="*/ 168737 w 241216"/>
                  <a:gd name="connsiteY136" fmla="*/ 126912 h 126912"/>
                  <a:gd name="connsiteX137" fmla="*/ 233969 w 241216"/>
                  <a:gd name="connsiteY137" fmla="*/ 126912 h 126912"/>
                  <a:gd name="connsiteX138" fmla="*/ 241217 w 241216"/>
                  <a:gd name="connsiteY138" fmla="*/ 108034 h 126912"/>
                  <a:gd name="connsiteX139" fmla="*/ 233966 w 241216"/>
                  <a:gd name="connsiteY139" fmla="*/ 89448 h 1269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241216" h="126912">
                    <a:moveTo>
                      <a:pt x="155689" y="44433"/>
                    </a:moveTo>
                    <a:cubicBezTo>
                      <a:pt x="155689" y="48208"/>
                      <a:pt x="154820" y="50241"/>
                      <a:pt x="152789" y="50241"/>
                    </a:cubicBezTo>
                    <a:cubicBezTo>
                      <a:pt x="151049" y="50241"/>
                      <a:pt x="150180" y="48208"/>
                      <a:pt x="150180" y="44433"/>
                    </a:cubicBezTo>
                    <a:cubicBezTo>
                      <a:pt x="150180" y="40658"/>
                      <a:pt x="151049" y="38916"/>
                      <a:pt x="152789" y="38916"/>
                    </a:cubicBezTo>
                    <a:cubicBezTo>
                      <a:pt x="154818" y="38913"/>
                      <a:pt x="155689" y="40658"/>
                      <a:pt x="155689" y="44433"/>
                    </a:cubicBezTo>
                    <a:moveTo>
                      <a:pt x="152789" y="36300"/>
                    </a:moveTo>
                    <a:cubicBezTo>
                      <a:pt x="150760" y="36300"/>
                      <a:pt x="149309" y="36880"/>
                      <a:pt x="148441" y="38333"/>
                    </a:cubicBezTo>
                    <a:cubicBezTo>
                      <a:pt x="147281" y="39787"/>
                      <a:pt x="146701" y="41818"/>
                      <a:pt x="146701" y="44433"/>
                    </a:cubicBezTo>
                    <a:cubicBezTo>
                      <a:pt x="146701" y="47046"/>
                      <a:pt x="147281" y="49079"/>
                      <a:pt x="148149" y="50532"/>
                    </a:cubicBezTo>
                    <a:cubicBezTo>
                      <a:pt x="149309" y="51985"/>
                      <a:pt x="150758" y="52856"/>
                      <a:pt x="152789" y="52856"/>
                    </a:cubicBezTo>
                    <a:cubicBezTo>
                      <a:pt x="153949" y="52856"/>
                      <a:pt x="155109" y="52565"/>
                      <a:pt x="155978" y="51985"/>
                    </a:cubicBezTo>
                    <a:cubicBezTo>
                      <a:pt x="155978" y="52276"/>
                      <a:pt x="155978" y="52276"/>
                      <a:pt x="155687" y="52565"/>
                    </a:cubicBezTo>
                    <a:cubicBezTo>
                      <a:pt x="155687" y="53145"/>
                      <a:pt x="155687" y="53436"/>
                      <a:pt x="155398" y="54018"/>
                    </a:cubicBezTo>
                    <a:cubicBezTo>
                      <a:pt x="154238" y="58376"/>
                      <a:pt x="152498" y="62440"/>
                      <a:pt x="150178" y="65926"/>
                    </a:cubicBezTo>
                    <a:cubicBezTo>
                      <a:pt x="149887" y="65055"/>
                      <a:pt x="149598" y="64184"/>
                      <a:pt x="149018" y="63313"/>
                    </a:cubicBezTo>
                    <a:cubicBezTo>
                      <a:pt x="147858" y="61860"/>
                      <a:pt x="146410" y="60989"/>
                      <a:pt x="144379" y="60989"/>
                    </a:cubicBezTo>
                    <a:cubicBezTo>
                      <a:pt x="142350" y="60989"/>
                      <a:pt x="140899" y="61860"/>
                      <a:pt x="140030" y="63313"/>
                    </a:cubicBezTo>
                    <a:cubicBezTo>
                      <a:pt x="138870" y="64766"/>
                      <a:pt x="138290" y="66797"/>
                      <a:pt x="138290" y="69412"/>
                    </a:cubicBezTo>
                    <a:cubicBezTo>
                      <a:pt x="138290" y="71736"/>
                      <a:pt x="138870" y="73769"/>
                      <a:pt x="139739" y="75220"/>
                    </a:cubicBezTo>
                    <a:cubicBezTo>
                      <a:pt x="140028" y="75511"/>
                      <a:pt x="140319" y="75800"/>
                      <a:pt x="140319" y="76091"/>
                    </a:cubicBezTo>
                    <a:cubicBezTo>
                      <a:pt x="138870" y="77253"/>
                      <a:pt x="136839" y="78416"/>
                      <a:pt x="135100" y="79287"/>
                    </a:cubicBezTo>
                    <a:cubicBezTo>
                      <a:pt x="133940" y="79867"/>
                      <a:pt x="132780" y="80158"/>
                      <a:pt x="131620" y="80740"/>
                    </a:cubicBezTo>
                    <a:cubicBezTo>
                      <a:pt x="129880" y="81320"/>
                      <a:pt x="128140" y="81902"/>
                      <a:pt x="126111" y="82193"/>
                    </a:cubicBezTo>
                    <a:cubicBezTo>
                      <a:pt x="124952" y="82484"/>
                      <a:pt x="123792" y="82773"/>
                      <a:pt x="122343" y="82773"/>
                    </a:cubicBezTo>
                    <a:cubicBezTo>
                      <a:pt x="121183" y="83064"/>
                      <a:pt x="119734" y="83064"/>
                      <a:pt x="118574" y="83064"/>
                    </a:cubicBezTo>
                    <a:cubicBezTo>
                      <a:pt x="117125" y="83064"/>
                      <a:pt x="115966" y="83064"/>
                      <a:pt x="114515" y="82773"/>
                    </a:cubicBezTo>
                    <a:cubicBezTo>
                      <a:pt x="113355" y="82773"/>
                      <a:pt x="111906" y="82482"/>
                      <a:pt x="110746" y="82193"/>
                    </a:cubicBezTo>
                    <a:cubicBezTo>
                      <a:pt x="109006" y="81902"/>
                      <a:pt x="106977" y="81322"/>
                      <a:pt x="105238" y="80740"/>
                    </a:cubicBezTo>
                    <a:cubicBezTo>
                      <a:pt x="104078" y="80160"/>
                      <a:pt x="102918" y="79869"/>
                      <a:pt x="102049" y="79287"/>
                    </a:cubicBezTo>
                    <a:cubicBezTo>
                      <a:pt x="100889" y="78707"/>
                      <a:pt x="99729" y="78124"/>
                      <a:pt x="98860" y="77545"/>
                    </a:cubicBezTo>
                    <a:cubicBezTo>
                      <a:pt x="100309" y="77253"/>
                      <a:pt x="101469" y="76382"/>
                      <a:pt x="102340" y="75220"/>
                    </a:cubicBezTo>
                    <a:cubicBezTo>
                      <a:pt x="103500" y="73767"/>
                      <a:pt x="103789" y="71736"/>
                      <a:pt x="103789" y="69412"/>
                    </a:cubicBezTo>
                    <a:cubicBezTo>
                      <a:pt x="103789" y="66799"/>
                      <a:pt x="103498" y="64766"/>
                      <a:pt x="102340" y="63313"/>
                    </a:cubicBezTo>
                    <a:cubicBezTo>
                      <a:pt x="101180" y="61860"/>
                      <a:pt x="99731" y="60989"/>
                      <a:pt x="97701" y="60989"/>
                    </a:cubicBezTo>
                    <a:cubicBezTo>
                      <a:pt x="95672" y="60989"/>
                      <a:pt x="94221" y="61860"/>
                      <a:pt x="93352" y="63313"/>
                    </a:cubicBezTo>
                    <a:cubicBezTo>
                      <a:pt x="92192" y="64766"/>
                      <a:pt x="91612" y="66797"/>
                      <a:pt x="91612" y="69412"/>
                    </a:cubicBezTo>
                    <a:cubicBezTo>
                      <a:pt x="91612" y="70283"/>
                      <a:pt x="91903" y="71154"/>
                      <a:pt x="91903" y="72025"/>
                    </a:cubicBezTo>
                    <a:lnTo>
                      <a:pt x="91323" y="71445"/>
                    </a:lnTo>
                    <a:cubicBezTo>
                      <a:pt x="91323" y="71736"/>
                      <a:pt x="91323" y="71736"/>
                      <a:pt x="91612" y="71736"/>
                    </a:cubicBezTo>
                    <a:lnTo>
                      <a:pt x="91032" y="71156"/>
                    </a:lnTo>
                    <a:lnTo>
                      <a:pt x="91321" y="71447"/>
                    </a:lnTo>
                    <a:lnTo>
                      <a:pt x="90161" y="70285"/>
                    </a:lnTo>
                    <a:cubicBezTo>
                      <a:pt x="89001" y="69123"/>
                      <a:pt x="87841" y="67672"/>
                      <a:pt x="86973" y="65928"/>
                    </a:cubicBezTo>
                    <a:cubicBezTo>
                      <a:pt x="86393" y="65348"/>
                      <a:pt x="85813" y="64475"/>
                      <a:pt x="85524" y="63895"/>
                    </a:cubicBezTo>
                    <a:cubicBezTo>
                      <a:pt x="85235" y="63315"/>
                      <a:pt x="84075" y="61282"/>
                      <a:pt x="84075" y="61282"/>
                    </a:cubicBezTo>
                    <a:cubicBezTo>
                      <a:pt x="83204" y="58958"/>
                      <a:pt x="82046" y="56636"/>
                      <a:pt x="81466" y="54021"/>
                    </a:cubicBezTo>
                    <a:cubicBezTo>
                      <a:pt x="81466" y="53729"/>
                      <a:pt x="81466" y="53150"/>
                      <a:pt x="81177" y="52858"/>
                    </a:cubicBezTo>
                    <a:lnTo>
                      <a:pt x="81466" y="52858"/>
                    </a:lnTo>
                    <a:cubicBezTo>
                      <a:pt x="83495" y="52858"/>
                      <a:pt x="84946" y="51987"/>
                      <a:pt x="86106" y="50534"/>
                    </a:cubicBezTo>
                    <a:cubicBezTo>
                      <a:pt x="86975" y="49081"/>
                      <a:pt x="87555" y="47050"/>
                      <a:pt x="87555" y="44435"/>
                    </a:cubicBezTo>
                    <a:cubicBezTo>
                      <a:pt x="87555" y="41822"/>
                      <a:pt x="86975" y="40078"/>
                      <a:pt x="85815" y="38627"/>
                    </a:cubicBezTo>
                    <a:cubicBezTo>
                      <a:pt x="84946" y="36885"/>
                      <a:pt x="83206" y="36303"/>
                      <a:pt x="81466" y="36303"/>
                    </a:cubicBezTo>
                    <a:lnTo>
                      <a:pt x="81177" y="36303"/>
                    </a:lnTo>
                    <a:cubicBezTo>
                      <a:pt x="81466" y="35140"/>
                      <a:pt x="81757" y="33978"/>
                      <a:pt x="82046" y="33107"/>
                    </a:cubicBezTo>
                    <a:cubicBezTo>
                      <a:pt x="82626" y="31074"/>
                      <a:pt x="83206" y="29332"/>
                      <a:pt x="84075" y="27590"/>
                    </a:cubicBezTo>
                    <a:cubicBezTo>
                      <a:pt x="84364" y="27299"/>
                      <a:pt x="84944" y="26137"/>
                      <a:pt x="84944" y="26137"/>
                    </a:cubicBezTo>
                    <a:cubicBezTo>
                      <a:pt x="85524" y="24975"/>
                      <a:pt x="86104" y="24104"/>
                      <a:pt x="86973" y="22942"/>
                    </a:cubicBezTo>
                    <a:cubicBezTo>
                      <a:pt x="88421" y="20618"/>
                      <a:pt x="90452" y="18296"/>
                      <a:pt x="92481" y="16263"/>
                    </a:cubicBezTo>
                    <a:cubicBezTo>
                      <a:pt x="92190" y="17134"/>
                      <a:pt x="92190" y="18296"/>
                      <a:pt x="92190" y="19747"/>
                    </a:cubicBezTo>
                    <a:cubicBezTo>
                      <a:pt x="92190" y="22360"/>
                      <a:pt x="92770" y="24104"/>
                      <a:pt x="93639" y="25555"/>
                    </a:cubicBezTo>
                    <a:cubicBezTo>
                      <a:pt x="94799" y="27297"/>
                      <a:pt x="96247" y="27879"/>
                      <a:pt x="98278" y="27879"/>
                    </a:cubicBezTo>
                    <a:cubicBezTo>
                      <a:pt x="100307" y="27879"/>
                      <a:pt x="101758" y="27299"/>
                      <a:pt x="102918" y="25555"/>
                    </a:cubicBezTo>
                    <a:cubicBezTo>
                      <a:pt x="103789" y="24102"/>
                      <a:pt x="104367" y="22071"/>
                      <a:pt x="104367" y="19747"/>
                    </a:cubicBezTo>
                    <a:cubicBezTo>
                      <a:pt x="104367" y="17134"/>
                      <a:pt x="103787" y="15101"/>
                      <a:pt x="102918" y="13647"/>
                    </a:cubicBezTo>
                    <a:cubicBezTo>
                      <a:pt x="101758" y="12194"/>
                      <a:pt x="100598" y="11614"/>
                      <a:pt x="98858" y="11323"/>
                    </a:cubicBezTo>
                    <a:cubicBezTo>
                      <a:pt x="104658" y="7839"/>
                      <a:pt x="111326" y="6095"/>
                      <a:pt x="118572" y="6095"/>
                    </a:cubicBezTo>
                    <a:cubicBezTo>
                      <a:pt x="127269" y="6095"/>
                      <a:pt x="135388" y="8999"/>
                      <a:pt x="142057" y="14227"/>
                    </a:cubicBezTo>
                    <a:cubicBezTo>
                      <a:pt x="141188" y="14518"/>
                      <a:pt x="140317" y="14807"/>
                      <a:pt x="139157" y="14807"/>
                    </a:cubicBezTo>
                    <a:lnTo>
                      <a:pt x="139157" y="17131"/>
                    </a:lnTo>
                    <a:lnTo>
                      <a:pt x="143217" y="17131"/>
                    </a:lnTo>
                    <a:lnTo>
                      <a:pt x="143217" y="27586"/>
                    </a:lnTo>
                    <a:lnTo>
                      <a:pt x="146405" y="27586"/>
                    </a:lnTo>
                    <a:lnTo>
                      <a:pt x="146405" y="18294"/>
                    </a:lnTo>
                    <a:cubicBezTo>
                      <a:pt x="147854" y="19747"/>
                      <a:pt x="149014" y="21198"/>
                      <a:pt x="150174" y="22940"/>
                    </a:cubicBezTo>
                    <a:cubicBezTo>
                      <a:pt x="150754" y="24102"/>
                      <a:pt x="151334" y="24973"/>
                      <a:pt x="151914" y="26135"/>
                    </a:cubicBezTo>
                    <a:cubicBezTo>
                      <a:pt x="153362" y="28168"/>
                      <a:pt x="154233" y="30492"/>
                      <a:pt x="154813" y="33105"/>
                    </a:cubicBezTo>
                    <a:cubicBezTo>
                      <a:pt x="155393" y="34267"/>
                      <a:pt x="155682" y="35429"/>
                      <a:pt x="155682" y="36589"/>
                    </a:cubicBezTo>
                    <a:cubicBezTo>
                      <a:pt x="155682" y="36589"/>
                      <a:pt x="155973" y="36589"/>
                      <a:pt x="155973" y="37169"/>
                    </a:cubicBezTo>
                    <a:cubicBezTo>
                      <a:pt x="155109" y="36591"/>
                      <a:pt x="153949" y="36300"/>
                      <a:pt x="152789" y="36300"/>
                    </a:cubicBezTo>
                    <a:moveTo>
                      <a:pt x="147281" y="69699"/>
                    </a:moveTo>
                    <a:cubicBezTo>
                      <a:pt x="146992" y="69990"/>
                      <a:pt x="146992" y="70279"/>
                      <a:pt x="146701" y="70279"/>
                    </a:cubicBezTo>
                    <a:cubicBezTo>
                      <a:pt x="146412" y="70859"/>
                      <a:pt x="145832" y="71150"/>
                      <a:pt x="145541" y="71732"/>
                    </a:cubicBezTo>
                    <a:cubicBezTo>
                      <a:pt x="144672" y="72603"/>
                      <a:pt x="143801" y="73474"/>
                      <a:pt x="142932" y="74056"/>
                    </a:cubicBezTo>
                    <a:cubicBezTo>
                      <a:pt x="142063" y="73185"/>
                      <a:pt x="141772" y="71732"/>
                      <a:pt x="141772" y="69410"/>
                    </a:cubicBezTo>
                    <a:cubicBezTo>
                      <a:pt x="141772" y="65635"/>
                      <a:pt x="142641" y="63602"/>
                      <a:pt x="144381" y="63602"/>
                    </a:cubicBezTo>
                    <a:cubicBezTo>
                      <a:pt x="146410" y="63602"/>
                      <a:pt x="147281" y="65635"/>
                      <a:pt x="147281" y="69410"/>
                    </a:cubicBezTo>
                    <a:lnTo>
                      <a:pt x="147281" y="69699"/>
                    </a:lnTo>
                    <a:close/>
                    <a:moveTo>
                      <a:pt x="95094" y="69408"/>
                    </a:moveTo>
                    <a:cubicBezTo>
                      <a:pt x="95094" y="65633"/>
                      <a:pt x="95963" y="63600"/>
                      <a:pt x="97703" y="63600"/>
                    </a:cubicBezTo>
                    <a:cubicBezTo>
                      <a:pt x="99731" y="63600"/>
                      <a:pt x="100602" y="65633"/>
                      <a:pt x="100602" y="69408"/>
                    </a:cubicBezTo>
                    <a:cubicBezTo>
                      <a:pt x="100602" y="73183"/>
                      <a:pt x="99734" y="74925"/>
                      <a:pt x="97703" y="74925"/>
                    </a:cubicBezTo>
                    <a:cubicBezTo>
                      <a:pt x="95963" y="74927"/>
                      <a:pt x="95094" y="73185"/>
                      <a:pt x="95094" y="69408"/>
                    </a:cubicBezTo>
                    <a:moveTo>
                      <a:pt x="80309" y="44433"/>
                    </a:moveTo>
                    <a:cubicBezTo>
                      <a:pt x="80309" y="42691"/>
                      <a:pt x="80597" y="40658"/>
                      <a:pt x="80597" y="38916"/>
                    </a:cubicBezTo>
                    <a:lnTo>
                      <a:pt x="81466" y="38916"/>
                    </a:lnTo>
                    <a:cubicBezTo>
                      <a:pt x="83206" y="38916"/>
                      <a:pt x="84075" y="40658"/>
                      <a:pt x="84075" y="44433"/>
                    </a:cubicBezTo>
                    <a:cubicBezTo>
                      <a:pt x="84075" y="48208"/>
                      <a:pt x="83204" y="50241"/>
                      <a:pt x="81466" y="50241"/>
                    </a:cubicBezTo>
                    <a:cubicBezTo>
                      <a:pt x="81177" y="50241"/>
                      <a:pt x="80886" y="50241"/>
                      <a:pt x="80597" y="49950"/>
                    </a:cubicBezTo>
                    <a:cubicBezTo>
                      <a:pt x="80597" y="48208"/>
                      <a:pt x="80309" y="46466"/>
                      <a:pt x="80309" y="44433"/>
                    </a:cubicBezTo>
                    <a:moveTo>
                      <a:pt x="98283" y="13938"/>
                    </a:moveTo>
                    <a:cubicBezTo>
                      <a:pt x="100022" y="13938"/>
                      <a:pt x="100891" y="15972"/>
                      <a:pt x="100891" y="19747"/>
                    </a:cubicBezTo>
                    <a:cubicBezTo>
                      <a:pt x="100891" y="23522"/>
                      <a:pt x="100022" y="25264"/>
                      <a:pt x="98283" y="25264"/>
                    </a:cubicBezTo>
                    <a:cubicBezTo>
                      <a:pt x="96254" y="25264"/>
                      <a:pt x="95383" y="23522"/>
                      <a:pt x="95383" y="19747"/>
                    </a:cubicBezTo>
                    <a:cubicBezTo>
                      <a:pt x="95383" y="15972"/>
                      <a:pt x="96254" y="13938"/>
                      <a:pt x="98283" y="13938"/>
                    </a:cubicBezTo>
                    <a:moveTo>
                      <a:pt x="7248" y="123137"/>
                    </a:moveTo>
                    <a:cubicBezTo>
                      <a:pt x="6088" y="122846"/>
                      <a:pt x="3769" y="117620"/>
                      <a:pt x="3769" y="108034"/>
                    </a:cubicBezTo>
                    <a:cubicBezTo>
                      <a:pt x="3769" y="98742"/>
                      <a:pt x="6088" y="93514"/>
                      <a:pt x="7248" y="93223"/>
                    </a:cubicBezTo>
                    <a:cubicBezTo>
                      <a:pt x="8408" y="93514"/>
                      <a:pt x="10728" y="98740"/>
                      <a:pt x="10728" y="108034"/>
                    </a:cubicBezTo>
                    <a:cubicBezTo>
                      <a:pt x="10726" y="117618"/>
                      <a:pt x="8408" y="122846"/>
                      <a:pt x="7248" y="123137"/>
                    </a:cubicBezTo>
                    <a:moveTo>
                      <a:pt x="233966" y="89448"/>
                    </a:moveTo>
                    <a:lnTo>
                      <a:pt x="202945" y="89448"/>
                    </a:lnTo>
                    <a:lnTo>
                      <a:pt x="162355" y="43853"/>
                    </a:lnTo>
                    <a:cubicBezTo>
                      <a:pt x="162066" y="19749"/>
                      <a:pt x="142641" y="0"/>
                      <a:pt x="118576" y="0"/>
                    </a:cubicBezTo>
                    <a:cubicBezTo>
                      <a:pt x="106689" y="0"/>
                      <a:pt x="95672" y="4646"/>
                      <a:pt x="87266" y="13070"/>
                    </a:cubicBezTo>
                    <a:cubicBezTo>
                      <a:pt x="79149" y="21491"/>
                      <a:pt x="74509" y="32527"/>
                      <a:pt x="74509" y="44435"/>
                    </a:cubicBezTo>
                    <a:cubicBezTo>
                      <a:pt x="74509" y="45888"/>
                      <a:pt x="74509" y="47048"/>
                      <a:pt x="74798" y="48210"/>
                    </a:cubicBezTo>
                    <a:lnTo>
                      <a:pt x="38270" y="89448"/>
                    </a:lnTo>
                    <a:lnTo>
                      <a:pt x="7248" y="89448"/>
                    </a:lnTo>
                    <a:cubicBezTo>
                      <a:pt x="2320" y="89448"/>
                      <a:pt x="0" y="99031"/>
                      <a:pt x="0" y="108034"/>
                    </a:cubicBezTo>
                    <a:cubicBezTo>
                      <a:pt x="0" y="117038"/>
                      <a:pt x="2320" y="126912"/>
                      <a:pt x="7248" y="126912"/>
                    </a:cubicBezTo>
                    <a:lnTo>
                      <a:pt x="99154" y="126912"/>
                    </a:lnTo>
                    <a:lnTo>
                      <a:pt x="99154" y="119942"/>
                    </a:lnTo>
                    <a:lnTo>
                      <a:pt x="56826" y="119942"/>
                    </a:lnTo>
                    <a:lnTo>
                      <a:pt x="61175" y="114714"/>
                    </a:lnTo>
                    <a:lnTo>
                      <a:pt x="91037" y="114714"/>
                    </a:lnTo>
                    <a:lnTo>
                      <a:pt x="91037" y="107743"/>
                    </a:lnTo>
                    <a:lnTo>
                      <a:pt x="67263" y="107743"/>
                    </a:lnTo>
                    <a:lnTo>
                      <a:pt x="91908" y="79862"/>
                    </a:lnTo>
                    <a:cubicBezTo>
                      <a:pt x="99445" y="85379"/>
                      <a:pt x="108433" y="88866"/>
                      <a:pt x="118581" y="88866"/>
                    </a:cubicBezTo>
                    <a:cubicBezTo>
                      <a:pt x="129598" y="88866"/>
                      <a:pt x="139746" y="84799"/>
                      <a:pt x="147283" y="77829"/>
                    </a:cubicBezTo>
                    <a:lnTo>
                      <a:pt x="173665" y="107743"/>
                    </a:lnTo>
                    <a:lnTo>
                      <a:pt x="160619" y="107743"/>
                    </a:lnTo>
                    <a:lnTo>
                      <a:pt x="160619" y="114714"/>
                    </a:lnTo>
                    <a:lnTo>
                      <a:pt x="180044" y="114714"/>
                    </a:lnTo>
                    <a:lnTo>
                      <a:pt x="184393" y="119942"/>
                    </a:lnTo>
                    <a:lnTo>
                      <a:pt x="168737" y="119942"/>
                    </a:lnTo>
                    <a:lnTo>
                      <a:pt x="168737" y="126912"/>
                    </a:lnTo>
                    <a:lnTo>
                      <a:pt x="233969" y="126912"/>
                    </a:lnTo>
                    <a:cubicBezTo>
                      <a:pt x="238897" y="126912"/>
                      <a:pt x="241217" y="117038"/>
                      <a:pt x="241217" y="108034"/>
                    </a:cubicBezTo>
                    <a:cubicBezTo>
                      <a:pt x="241217" y="99031"/>
                      <a:pt x="238895" y="89448"/>
                      <a:pt x="233966" y="89448"/>
                    </a:cubicBezTo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8" name="Graphic 122">
                <a:extLst>
                  <a:ext uri="{FF2B5EF4-FFF2-40B4-BE49-F238E27FC236}">
                    <a16:creationId xmlns:a16="http://schemas.microsoft.com/office/drawing/2014/main" id="{1DC22662-F4E6-4118-A61E-8D2704A115A5}"/>
                  </a:ext>
                </a:extLst>
              </p:cNvPr>
              <p:cNvSpPr/>
              <p:nvPr/>
            </p:nvSpPr>
            <p:spPr>
              <a:xfrm>
                <a:off x="7064061" y="3327518"/>
                <a:ext cx="17275" cy="7031"/>
              </a:xfrm>
              <a:custGeom>
                <a:avLst/>
                <a:gdLst>
                  <a:gd name="connsiteX0" fmla="*/ 0 w 17275"/>
                  <a:gd name="connsiteY0" fmla="*/ 0 h 7031"/>
                  <a:gd name="connsiteX1" fmla="*/ 17276 w 17275"/>
                  <a:gd name="connsiteY1" fmla="*/ 0 h 7031"/>
                  <a:gd name="connsiteX2" fmla="*/ 17276 w 17275"/>
                  <a:gd name="connsiteY2" fmla="*/ 7032 h 7031"/>
                  <a:gd name="connsiteX3" fmla="*/ 0 w 17275"/>
                  <a:gd name="connsiteY3" fmla="*/ 7032 h 7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275" h="7031">
                    <a:moveTo>
                      <a:pt x="0" y="0"/>
                    </a:moveTo>
                    <a:lnTo>
                      <a:pt x="17276" y="0"/>
                    </a:lnTo>
                    <a:lnTo>
                      <a:pt x="17276" y="7032"/>
                    </a:lnTo>
                    <a:lnTo>
                      <a:pt x="0" y="7032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9" name="Graphic 122">
                <a:extLst>
                  <a:ext uri="{FF2B5EF4-FFF2-40B4-BE49-F238E27FC236}">
                    <a16:creationId xmlns:a16="http://schemas.microsoft.com/office/drawing/2014/main" id="{E6165F64-F8CE-4528-90D8-BFE843BF5AB0}"/>
                  </a:ext>
                </a:extLst>
              </p:cNvPr>
              <p:cNvSpPr/>
              <p:nvPr/>
            </p:nvSpPr>
            <p:spPr>
              <a:xfrm>
                <a:off x="7092952" y="3327518"/>
                <a:ext cx="17391" cy="7031"/>
              </a:xfrm>
              <a:custGeom>
                <a:avLst/>
                <a:gdLst>
                  <a:gd name="connsiteX0" fmla="*/ 0 w 17391"/>
                  <a:gd name="connsiteY0" fmla="*/ 0 h 7031"/>
                  <a:gd name="connsiteX1" fmla="*/ 17392 w 17391"/>
                  <a:gd name="connsiteY1" fmla="*/ 0 h 7031"/>
                  <a:gd name="connsiteX2" fmla="*/ 17392 w 17391"/>
                  <a:gd name="connsiteY2" fmla="*/ 7032 h 7031"/>
                  <a:gd name="connsiteX3" fmla="*/ 0 w 17391"/>
                  <a:gd name="connsiteY3" fmla="*/ 7032 h 70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91" h="7031">
                    <a:moveTo>
                      <a:pt x="0" y="0"/>
                    </a:moveTo>
                    <a:lnTo>
                      <a:pt x="17392" y="0"/>
                    </a:lnTo>
                    <a:lnTo>
                      <a:pt x="17392" y="7032"/>
                    </a:lnTo>
                    <a:lnTo>
                      <a:pt x="0" y="7032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0" name="Graphic 122">
                <a:extLst>
                  <a:ext uri="{FF2B5EF4-FFF2-40B4-BE49-F238E27FC236}">
                    <a16:creationId xmlns:a16="http://schemas.microsoft.com/office/drawing/2014/main" id="{C163496A-CC19-4F9B-9983-E18810C2A7F8}"/>
                  </a:ext>
                </a:extLst>
              </p:cNvPr>
              <p:cNvSpPr/>
              <p:nvPr/>
            </p:nvSpPr>
            <p:spPr>
              <a:xfrm>
                <a:off x="7101055" y="3339824"/>
                <a:ext cx="17391" cy="6913"/>
              </a:xfrm>
              <a:custGeom>
                <a:avLst/>
                <a:gdLst>
                  <a:gd name="connsiteX0" fmla="*/ 0 w 17391"/>
                  <a:gd name="connsiteY0" fmla="*/ 0 h 6913"/>
                  <a:gd name="connsiteX1" fmla="*/ 17392 w 17391"/>
                  <a:gd name="connsiteY1" fmla="*/ 0 h 6913"/>
                  <a:gd name="connsiteX2" fmla="*/ 17392 w 17391"/>
                  <a:gd name="connsiteY2" fmla="*/ 6913 h 6913"/>
                  <a:gd name="connsiteX3" fmla="*/ 0 w 17391"/>
                  <a:gd name="connsiteY3" fmla="*/ 6913 h 6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91" h="6913">
                    <a:moveTo>
                      <a:pt x="0" y="0"/>
                    </a:moveTo>
                    <a:lnTo>
                      <a:pt x="17392" y="0"/>
                    </a:lnTo>
                    <a:lnTo>
                      <a:pt x="17392" y="6913"/>
                    </a:lnTo>
                    <a:lnTo>
                      <a:pt x="0" y="6913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" name="Graphic 122">
                <a:extLst>
                  <a:ext uri="{FF2B5EF4-FFF2-40B4-BE49-F238E27FC236}">
                    <a16:creationId xmlns:a16="http://schemas.microsoft.com/office/drawing/2014/main" id="{5F5CCE8D-188C-4BFA-BE51-59951D470C31}"/>
                  </a:ext>
                </a:extLst>
              </p:cNvPr>
              <p:cNvSpPr/>
              <p:nvPr/>
            </p:nvSpPr>
            <p:spPr>
              <a:xfrm>
                <a:off x="7072049" y="3339824"/>
                <a:ext cx="17391" cy="6913"/>
              </a:xfrm>
              <a:custGeom>
                <a:avLst/>
                <a:gdLst>
                  <a:gd name="connsiteX0" fmla="*/ 0 w 17391"/>
                  <a:gd name="connsiteY0" fmla="*/ 0 h 6913"/>
                  <a:gd name="connsiteX1" fmla="*/ 17392 w 17391"/>
                  <a:gd name="connsiteY1" fmla="*/ 0 h 6913"/>
                  <a:gd name="connsiteX2" fmla="*/ 17392 w 17391"/>
                  <a:gd name="connsiteY2" fmla="*/ 6913 h 6913"/>
                  <a:gd name="connsiteX3" fmla="*/ 0 w 17391"/>
                  <a:gd name="connsiteY3" fmla="*/ 6913 h 69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391" h="6913">
                    <a:moveTo>
                      <a:pt x="0" y="0"/>
                    </a:moveTo>
                    <a:lnTo>
                      <a:pt x="17392" y="0"/>
                    </a:lnTo>
                    <a:lnTo>
                      <a:pt x="17392" y="6913"/>
                    </a:lnTo>
                    <a:lnTo>
                      <a:pt x="0" y="6913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44" name="Group 343">
            <a:extLst>
              <a:ext uri="{FF2B5EF4-FFF2-40B4-BE49-F238E27FC236}">
                <a16:creationId xmlns:a16="http://schemas.microsoft.com/office/drawing/2014/main" id="{5E166A17-FA47-49DC-868B-9F931A5BD3E8}"/>
              </a:ext>
            </a:extLst>
          </p:cNvPr>
          <p:cNvGrpSpPr/>
          <p:nvPr/>
        </p:nvGrpSpPr>
        <p:grpSpPr>
          <a:xfrm>
            <a:off x="3965018" y="5324599"/>
            <a:ext cx="332327" cy="287803"/>
            <a:chOff x="3965018" y="5324599"/>
            <a:chExt cx="332327" cy="287803"/>
          </a:xfrm>
        </p:grpSpPr>
        <p:sp>
          <p:nvSpPr>
            <p:cNvPr id="345" name="Graphic 148">
              <a:extLst>
                <a:ext uri="{FF2B5EF4-FFF2-40B4-BE49-F238E27FC236}">
                  <a16:creationId xmlns:a16="http://schemas.microsoft.com/office/drawing/2014/main" id="{C6DD24BE-A5E5-4E51-B823-C8602CAC05B3}"/>
                </a:ext>
              </a:extLst>
            </p:cNvPr>
            <p:cNvSpPr/>
            <p:nvPr/>
          </p:nvSpPr>
          <p:spPr>
            <a:xfrm>
              <a:off x="3965018" y="5324599"/>
              <a:ext cx="332327" cy="287803"/>
            </a:xfrm>
            <a:custGeom>
              <a:avLst/>
              <a:gdLst>
                <a:gd name="connsiteX0" fmla="*/ 249244 w 332327"/>
                <a:gd name="connsiteY0" fmla="*/ 287803 h 287803"/>
                <a:gd name="connsiteX1" fmla="*/ 332328 w 332327"/>
                <a:gd name="connsiteY1" fmla="*/ 143902 h 287803"/>
                <a:gd name="connsiteX2" fmla="*/ 249244 w 332327"/>
                <a:gd name="connsiteY2" fmla="*/ 0 h 287803"/>
                <a:gd name="connsiteX3" fmla="*/ 83081 w 332327"/>
                <a:gd name="connsiteY3" fmla="*/ 0 h 287803"/>
                <a:gd name="connsiteX4" fmla="*/ 0 w 332327"/>
                <a:gd name="connsiteY4" fmla="*/ 143902 h 287803"/>
                <a:gd name="connsiteX5" fmla="*/ 83081 w 332327"/>
                <a:gd name="connsiteY5" fmla="*/ 287803 h 287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32327" h="287803">
                  <a:moveTo>
                    <a:pt x="249244" y="287803"/>
                  </a:moveTo>
                  <a:lnTo>
                    <a:pt x="332328" y="143902"/>
                  </a:lnTo>
                  <a:lnTo>
                    <a:pt x="249244" y="0"/>
                  </a:lnTo>
                  <a:lnTo>
                    <a:pt x="83081" y="0"/>
                  </a:lnTo>
                  <a:lnTo>
                    <a:pt x="0" y="143902"/>
                  </a:lnTo>
                  <a:lnTo>
                    <a:pt x="83081" y="287803"/>
                  </a:lnTo>
                  <a:close/>
                </a:path>
              </a:pathLst>
            </a:custGeom>
            <a:solidFill>
              <a:srgbClr val="A1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46" name="Graphic 148">
              <a:extLst>
                <a:ext uri="{FF2B5EF4-FFF2-40B4-BE49-F238E27FC236}">
                  <a16:creationId xmlns:a16="http://schemas.microsoft.com/office/drawing/2014/main" id="{48501AFB-C090-432D-AF6E-C8A26F00EB2C}"/>
                </a:ext>
              </a:extLst>
            </p:cNvPr>
            <p:cNvGrpSpPr/>
            <p:nvPr/>
          </p:nvGrpSpPr>
          <p:grpSpPr>
            <a:xfrm>
              <a:off x="4011094" y="5389371"/>
              <a:ext cx="240866" cy="180799"/>
              <a:chOff x="4011094" y="5389371"/>
              <a:chExt cx="240866" cy="180799"/>
            </a:xfrm>
            <a:solidFill>
              <a:srgbClr val="FFFFFF"/>
            </a:solidFill>
          </p:grpSpPr>
          <p:sp>
            <p:nvSpPr>
              <p:cNvPr id="347" name="Graphic 148">
                <a:extLst>
                  <a:ext uri="{FF2B5EF4-FFF2-40B4-BE49-F238E27FC236}">
                    <a16:creationId xmlns:a16="http://schemas.microsoft.com/office/drawing/2014/main" id="{C4912C5B-B184-4B59-B5C5-C0D28FF014DA}"/>
                  </a:ext>
                </a:extLst>
              </p:cNvPr>
              <p:cNvSpPr/>
              <p:nvPr/>
            </p:nvSpPr>
            <p:spPr>
              <a:xfrm>
                <a:off x="4011094" y="5389371"/>
                <a:ext cx="59012" cy="59012"/>
              </a:xfrm>
              <a:custGeom>
                <a:avLst/>
                <a:gdLst>
                  <a:gd name="connsiteX0" fmla="*/ 29505 w 59012"/>
                  <a:gd name="connsiteY0" fmla="*/ 0 h 59012"/>
                  <a:gd name="connsiteX1" fmla="*/ 0 w 59012"/>
                  <a:gd name="connsiteY1" fmla="*/ 29505 h 59012"/>
                  <a:gd name="connsiteX2" fmla="*/ 29505 w 59012"/>
                  <a:gd name="connsiteY2" fmla="*/ 59012 h 59012"/>
                  <a:gd name="connsiteX3" fmla="*/ 59012 w 59012"/>
                  <a:gd name="connsiteY3" fmla="*/ 29505 h 59012"/>
                  <a:gd name="connsiteX4" fmla="*/ 29505 w 59012"/>
                  <a:gd name="connsiteY4" fmla="*/ 0 h 59012"/>
                  <a:gd name="connsiteX5" fmla="*/ 29505 w 59012"/>
                  <a:gd name="connsiteY5" fmla="*/ 51799 h 59012"/>
                  <a:gd name="connsiteX6" fmla="*/ 7213 w 59012"/>
                  <a:gd name="connsiteY6" fmla="*/ 29505 h 59012"/>
                  <a:gd name="connsiteX7" fmla="*/ 29505 w 59012"/>
                  <a:gd name="connsiteY7" fmla="*/ 7213 h 59012"/>
                  <a:gd name="connsiteX8" fmla="*/ 51799 w 59012"/>
                  <a:gd name="connsiteY8" fmla="*/ 29505 h 59012"/>
                  <a:gd name="connsiteX9" fmla="*/ 29505 w 59012"/>
                  <a:gd name="connsiteY9" fmla="*/ 51799 h 59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9012" h="59012">
                    <a:moveTo>
                      <a:pt x="29505" y="0"/>
                    </a:moveTo>
                    <a:cubicBezTo>
                      <a:pt x="13207" y="0"/>
                      <a:pt x="0" y="13212"/>
                      <a:pt x="0" y="29505"/>
                    </a:cubicBezTo>
                    <a:cubicBezTo>
                      <a:pt x="0" y="45801"/>
                      <a:pt x="13210" y="59012"/>
                      <a:pt x="29505" y="59012"/>
                    </a:cubicBezTo>
                    <a:cubicBezTo>
                      <a:pt x="45803" y="59012"/>
                      <a:pt x="59012" y="45801"/>
                      <a:pt x="59012" y="29505"/>
                    </a:cubicBezTo>
                    <a:cubicBezTo>
                      <a:pt x="59012" y="13212"/>
                      <a:pt x="45803" y="0"/>
                      <a:pt x="29505" y="0"/>
                    </a:cubicBezTo>
                    <a:close/>
                    <a:moveTo>
                      <a:pt x="29505" y="51799"/>
                    </a:moveTo>
                    <a:cubicBezTo>
                      <a:pt x="17195" y="51799"/>
                      <a:pt x="7213" y="41820"/>
                      <a:pt x="7213" y="29505"/>
                    </a:cubicBezTo>
                    <a:cubicBezTo>
                      <a:pt x="7213" y="17197"/>
                      <a:pt x="17195" y="7213"/>
                      <a:pt x="29505" y="7213"/>
                    </a:cubicBezTo>
                    <a:cubicBezTo>
                      <a:pt x="41820" y="7213"/>
                      <a:pt x="51799" y="17195"/>
                      <a:pt x="51799" y="29505"/>
                    </a:cubicBezTo>
                    <a:cubicBezTo>
                      <a:pt x="51799" y="41820"/>
                      <a:pt x="41820" y="51799"/>
                      <a:pt x="29505" y="517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" name="Graphic 148">
                <a:extLst>
                  <a:ext uri="{FF2B5EF4-FFF2-40B4-BE49-F238E27FC236}">
                    <a16:creationId xmlns:a16="http://schemas.microsoft.com/office/drawing/2014/main" id="{9091BAFB-1C8A-47A0-B96F-310F5434EE17}"/>
                  </a:ext>
                </a:extLst>
              </p:cNvPr>
              <p:cNvSpPr/>
              <p:nvPr/>
            </p:nvSpPr>
            <p:spPr>
              <a:xfrm>
                <a:off x="4071713" y="5389371"/>
                <a:ext cx="59012" cy="59012"/>
              </a:xfrm>
              <a:custGeom>
                <a:avLst/>
                <a:gdLst>
                  <a:gd name="connsiteX0" fmla="*/ 29505 w 59012"/>
                  <a:gd name="connsiteY0" fmla="*/ 0 h 59012"/>
                  <a:gd name="connsiteX1" fmla="*/ 0 w 59012"/>
                  <a:gd name="connsiteY1" fmla="*/ 29505 h 59012"/>
                  <a:gd name="connsiteX2" fmla="*/ 29505 w 59012"/>
                  <a:gd name="connsiteY2" fmla="*/ 59012 h 59012"/>
                  <a:gd name="connsiteX3" fmla="*/ 59012 w 59012"/>
                  <a:gd name="connsiteY3" fmla="*/ 29505 h 59012"/>
                  <a:gd name="connsiteX4" fmla="*/ 29505 w 59012"/>
                  <a:gd name="connsiteY4" fmla="*/ 0 h 59012"/>
                  <a:gd name="connsiteX5" fmla="*/ 29505 w 59012"/>
                  <a:gd name="connsiteY5" fmla="*/ 51799 h 59012"/>
                  <a:gd name="connsiteX6" fmla="*/ 7213 w 59012"/>
                  <a:gd name="connsiteY6" fmla="*/ 29505 h 59012"/>
                  <a:gd name="connsiteX7" fmla="*/ 29505 w 59012"/>
                  <a:gd name="connsiteY7" fmla="*/ 7213 h 59012"/>
                  <a:gd name="connsiteX8" fmla="*/ 51799 w 59012"/>
                  <a:gd name="connsiteY8" fmla="*/ 29505 h 59012"/>
                  <a:gd name="connsiteX9" fmla="*/ 29505 w 59012"/>
                  <a:gd name="connsiteY9" fmla="*/ 51799 h 59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9012" h="59012">
                    <a:moveTo>
                      <a:pt x="29505" y="0"/>
                    </a:moveTo>
                    <a:cubicBezTo>
                      <a:pt x="13207" y="0"/>
                      <a:pt x="0" y="13212"/>
                      <a:pt x="0" y="29505"/>
                    </a:cubicBezTo>
                    <a:cubicBezTo>
                      <a:pt x="0" y="45801"/>
                      <a:pt x="13210" y="59012"/>
                      <a:pt x="29505" y="59012"/>
                    </a:cubicBezTo>
                    <a:cubicBezTo>
                      <a:pt x="45803" y="59012"/>
                      <a:pt x="59012" y="45801"/>
                      <a:pt x="59012" y="29505"/>
                    </a:cubicBezTo>
                    <a:cubicBezTo>
                      <a:pt x="59012" y="13212"/>
                      <a:pt x="45803" y="0"/>
                      <a:pt x="29505" y="0"/>
                    </a:cubicBezTo>
                    <a:close/>
                    <a:moveTo>
                      <a:pt x="29505" y="51799"/>
                    </a:moveTo>
                    <a:cubicBezTo>
                      <a:pt x="17195" y="51799"/>
                      <a:pt x="7213" y="41820"/>
                      <a:pt x="7213" y="29505"/>
                    </a:cubicBezTo>
                    <a:cubicBezTo>
                      <a:pt x="7213" y="17197"/>
                      <a:pt x="17195" y="7213"/>
                      <a:pt x="29505" y="7213"/>
                    </a:cubicBezTo>
                    <a:cubicBezTo>
                      <a:pt x="41820" y="7213"/>
                      <a:pt x="51799" y="17195"/>
                      <a:pt x="51799" y="29505"/>
                    </a:cubicBezTo>
                    <a:cubicBezTo>
                      <a:pt x="51799" y="41820"/>
                      <a:pt x="41818" y="51799"/>
                      <a:pt x="29505" y="517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" name="Graphic 148">
                <a:extLst>
                  <a:ext uri="{FF2B5EF4-FFF2-40B4-BE49-F238E27FC236}">
                    <a16:creationId xmlns:a16="http://schemas.microsoft.com/office/drawing/2014/main" id="{93B6A99C-3DBD-4CCF-90FE-434E2717C9E4}"/>
                  </a:ext>
                </a:extLst>
              </p:cNvPr>
              <p:cNvSpPr/>
              <p:nvPr/>
            </p:nvSpPr>
            <p:spPr>
              <a:xfrm>
                <a:off x="4132330" y="5389371"/>
                <a:ext cx="59012" cy="59012"/>
              </a:xfrm>
              <a:custGeom>
                <a:avLst/>
                <a:gdLst>
                  <a:gd name="connsiteX0" fmla="*/ 29505 w 59012"/>
                  <a:gd name="connsiteY0" fmla="*/ 0 h 59012"/>
                  <a:gd name="connsiteX1" fmla="*/ 0 w 59012"/>
                  <a:gd name="connsiteY1" fmla="*/ 29505 h 59012"/>
                  <a:gd name="connsiteX2" fmla="*/ 29505 w 59012"/>
                  <a:gd name="connsiteY2" fmla="*/ 59012 h 59012"/>
                  <a:gd name="connsiteX3" fmla="*/ 59012 w 59012"/>
                  <a:gd name="connsiteY3" fmla="*/ 29505 h 59012"/>
                  <a:gd name="connsiteX4" fmla="*/ 29505 w 59012"/>
                  <a:gd name="connsiteY4" fmla="*/ 0 h 59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12" h="59012">
                    <a:moveTo>
                      <a:pt x="29505" y="0"/>
                    </a:moveTo>
                    <a:cubicBezTo>
                      <a:pt x="13207" y="0"/>
                      <a:pt x="0" y="13212"/>
                      <a:pt x="0" y="29505"/>
                    </a:cubicBezTo>
                    <a:cubicBezTo>
                      <a:pt x="0" y="45801"/>
                      <a:pt x="13210" y="59012"/>
                      <a:pt x="29505" y="59012"/>
                    </a:cubicBezTo>
                    <a:cubicBezTo>
                      <a:pt x="45803" y="59012"/>
                      <a:pt x="59012" y="45801"/>
                      <a:pt x="59012" y="29505"/>
                    </a:cubicBezTo>
                    <a:cubicBezTo>
                      <a:pt x="59015" y="13212"/>
                      <a:pt x="45805" y="0"/>
                      <a:pt x="295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" name="Graphic 148">
                <a:extLst>
                  <a:ext uri="{FF2B5EF4-FFF2-40B4-BE49-F238E27FC236}">
                    <a16:creationId xmlns:a16="http://schemas.microsoft.com/office/drawing/2014/main" id="{8D15AB0C-4527-473A-8B17-F4E187F4B80D}"/>
                  </a:ext>
                </a:extLst>
              </p:cNvPr>
              <p:cNvSpPr/>
              <p:nvPr/>
            </p:nvSpPr>
            <p:spPr>
              <a:xfrm>
                <a:off x="4192949" y="5389371"/>
                <a:ext cx="59012" cy="59012"/>
              </a:xfrm>
              <a:custGeom>
                <a:avLst/>
                <a:gdLst>
                  <a:gd name="connsiteX0" fmla="*/ 29505 w 59012"/>
                  <a:gd name="connsiteY0" fmla="*/ 0 h 59012"/>
                  <a:gd name="connsiteX1" fmla="*/ 0 w 59012"/>
                  <a:gd name="connsiteY1" fmla="*/ 29505 h 59012"/>
                  <a:gd name="connsiteX2" fmla="*/ 29505 w 59012"/>
                  <a:gd name="connsiteY2" fmla="*/ 59012 h 59012"/>
                  <a:gd name="connsiteX3" fmla="*/ 59012 w 59012"/>
                  <a:gd name="connsiteY3" fmla="*/ 29505 h 59012"/>
                  <a:gd name="connsiteX4" fmla="*/ 29505 w 59012"/>
                  <a:gd name="connsiteY4" fmla="*/ 0 h 59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12" h="59012">
                    <a:moveTo>
                      <a:pt x="29505" y="0"/>
                    </a:moveTo>
                    <a:cubicBezTo>
                      <a:pt x="13207" y="0"/>
                      <a:pt x="0" y="13212"/>
                      <a:pt x="0" y="29505"/>
                    </a:cubicBezTo>
                    <a:cubicBezTo>
                      <a:pt x="0" y="45801"/>
                      <a:pt x="13210" y="59012"/>
                      <a:pt x="29505" y="59012"/>
                    </a:cubicBezTo>
                    <a:cubicBezTo>
                      <a:pt x="45803" y="59012"/>
                      <a:pt x="59012" y="45801"/>
                      <a:pt x="59012" y="29505"/>
                    </a:cubicBezTo>
                    <a:cubicBezTo>
                      <a:pt x="59012" y="13212"/>
                      <a:pt x="45803" y="0"/>
                      <a:pt x="295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" name="Graphic 148">
                <a:extLst>
                  <a:ext uri="{FF2B5EF4-FFF2-40B4-BE49-F238E27FC236}">
                    <a16:creationId xmlns:a16="http://schemas.microsoft.com/office/drawing/2014/main" id="{486AAC2F-65F5-403C-AAD7-DC0DBA5EFAEC}"/>
                  </a:ext>
                </a:extLst>
              </p:cNvPr>
              <p:cNvSpPr/>
              <p:nvPr/>
            </p:nvSpPr>
            <p:spPr>
              <a:xfrm>
                <a:off x="4132330" y="5450264"/>
                <a:ext cx="59012" cy="59012"/>
              </a:xfrm>
              <a:custGeom>
                <a:avLst/>
                <a:gdLst>
                  <a:gd name="connsiteX0" fmla="*/ 29505 w 59012"/>
                  <a:gd name="connsiteY0" fmla="*/ 0 h 59012"/>
                  <a:gd name="connsiteX1" fmla="*/ 0 w 59012"/>
                  <a:gd name="connsiteY1" fmla="*/ 29505 h 59012"/>
                  <a:gd name="connsiteX2" fmla="*/ 29505 w 59012"/>
                  <a:gd name="connsiteY2" fmla="*/ 59012 h 59012"/>
                  <a:gd name="connsiteX3" fmla="*/ 59012 w 59012"/>
                  <a:gd name="connsiteY3" fmla="*/ 29505 h 59012"/>
                  <a:gd name="connsiteX4" fmla="*/ 29505 w 59012"/>
                  <a:gd name="connsiteY4" fmla="*/ 0 h 59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12" h="59012">
                    <a:moveTo>
                      <a:pt x="29505" y="0"/>
                    </a:moveTo>
                    <a:cubicBezTo>
                      <a:pt x="13207" y="0"/>
                      <a:pt x="0" y="13212"/>
                      <a:pt x="0" y="29505"/>
                    </a:cubicBezTo>
                    <a:cubicBezTo>
                      <a:pt x="0" y="45801"/>
                      <a:pt x="13210" y="59012"/>
                      <a:pt x="29505" y="59012"/>
                    </a:cubicBezTo>
                    <a:cubicBezTo>
                      <a:pt x="45803" y="59012"/>
                      <a:pt x="59012" y="45801"/>
                      <a:pt x="59012" y="29505"/>
                    </a:cubicBezTo>
                    <a:cubicBezTo>
                      <a:pt x="59015" y="13212"/>
                      <a:pt x="45805" y="0"/>
                      <a:pt x="295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" name="Graphic 148">
                <a:extLst>
                  <a:ext uri="{FF2B5EF4-FFF2-40B4-BE49-F238E27FC236}">
                    <a16:creationId xmlns:a16="http://schemas.microsoft.com/office/drawing/2014/main" id="{DD0D06BF-DDC2-48D1-B4C0-EB09FF0216EB}"/>
                  </a:ext>
                </a:extLst>
              </p:cNvPr>
              <p:cNvSpPr/>
              <p:nvPr/>
            </p:nvSpPr>
            <p:spPr>
              <a:xfrm>
                <a:off x="4192949" y="5450264"/>
                <a:ext cx="59012" cy="59012"/>
              </a:xfrm>
              <a:custGeom>
                <a:avLst/>
                <a:gdLst>
                  <a:gd name="connsiteX0" fmla="*/ 29505 w 59012"/>
                  <a:gd name="connsiteY0" fmla="*/ 0 h 59012"/>
                  <a:gd name="connsiteX1" fmla="*/ 0 w 59012"/>
                  <a:gd name="connsiteY1" fmla="*/ 29505 h 59012"/>
                  <a:gd name="connsiteX2" fmla="*/ 29505 w 59012"/>
                  <a:gd name="connsiteY2" fmla="*/ 59012 h 59012"/>
                  <a:gd name="connsiteX3" fmla="*/ 59012 w 59012"/>
                  <a:gd name="connsiteY3" fmla="*/ 29505 h 59012"/>
                  <a:gd name="connsiteX4" fmla="*/ 29505 w 59012"/>
                  <a:gd name="connsiteY4" fmla="*/ 0 h 59012"/>
                  <a:gd name="connsiteX5" fmla="*/ 29505 w 59012"/>
                  <a:gd name="connsiteY5" fmla="*/ 51799 h 59012"/>
                  <a:gd name="connsiteX6" fmla="*/ 7213 w 59012"/>
                  <a:gd name="connsiteY6" fmla="*/ 29505 h 59012"/>
                  <a:gd name="connsiteX7" fmla="*/ 29505 w 59012"/>
                  <a:gd name="connsiteY7" fmla="*/ 7213 h 59012"/>
                  <a:gd name="connsiteX8" fmla="*/ 51799 w 59012"/>
                  <a:gd name="connsiteY8" fmla="*/ 29505 h 59012"/>
                  <a:gd name="connsiteX9" fmla="*/ 29505 w 59012"/>
                  <a:gd name="connsiteY9" fmla="*/ 51799 h 59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9012" h="59012">
                    <a:moveTo>
                      <a:pt x="29505" y="0"/>
                    </a:moveTo>
                    <a:cubicBezTo>
                      <a:pt x="13207" y="0"/>
                      <a:pt x="0" y="13212"/>
                      <a:pt x="0" y="29505"/>
                    </a:cubicBezTo>
                    <a:cubicBezTo>
                      <a:pt x="0" y="45801"/>
                      <a:pt x="13210" y="59012"/>
                      <a:pt x="29505" y="59012"/>
                    </a:cubicBezTo>
                    <a:cubicBezTo>
                      <a:pt x="45803" y="59012"/>
                      <a:pt x="59012" y="45801"/>
                      <a:pt x="59012" y="29505"/>
                    </a:cubicBezTo>
                    <a:cubicBezTo>
                      <a:pt x="59012" y="13212"/>
                      <a:pt x="45803" y="0"/>
                      <a:pt x="29505" y="0"/>
                    </a:cubicBezTo>
                    <a:close/>
                    <a:moveTo>
                      <a:pt x="29505" y="51799"/>
                    </a:moveTo>
                    <a:cubicBezTo>
                      <a:pt x="17195" y="51799"/>
                      <a:pt x="7213" y="41820"/>
                      <a:pt x="7213" y="29505"/>
                    </a:cubicBezTo>
                    <a:cubicBezTo>
                      <a:pt x="7213" y="17197"/>
                      <a:pt x="17195" y="7213"/>
                      <a:pt x="29505" y="7213"/>
                    </a:cubicBezTo>
                    <a:cubicBezTo>
                      <a:pt x="41820" y="7213"/>
                      <a:pt x="51799" y="17195"/>
                      <a:pt x="51799" y="29505"/>
                    </a:cubicBezTo>
                    <a:cubicBezTo>
                      <a:pt x="51799" y="41822"/>
                      <a:pt x="41820" y="51799"/>
                      <a:pt x="29505" y="517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" name="Graphic 148">
                <a:extLst>
                  <a:ext uri="{FF2B5EF4-FFF2-40B4-BE49-F238E27FC236}">
                    <a16:creationId xmlns:a16="http://schemas.microsoft.com/office/drawing/2014/main" id="{FE94387E-8FB4-4544-A591-998B6D6B54F1}"/>
                  </a:ext>
                </a:extLst>
              </p:cNvPr>
              <p:cNvSpPr/>
              <p:nvPr/>
            </p:nvSpPr>
            <p:spPr>
              <a:xfrm>
                <a:off x="4071713" y="5511158"/>
                <a:ext cx="59012" cy="59012"/>
              </a:xfrm>
              <a:custGeom>
                <a:avLst/>
                <a:gdLst>
                  <a:gd name="connsiteX0" fmla="*/ 29505 w 59012"/>
                  <a:gd name="connsiteY0" fmla="*/ 0 h 59012"/>
                  <a:gd name="connsiteX1" fmla="*/ 0 w 59012"/>
                  <a:gd name="connsiteY1" fmla="*/ 29505 h 59012"/>
                  <a:gd name="connsiteX2" fmla="*/ 29505 w 59012"/>
                  <a:gd name="connsiteY2" fmla="*/ 59012 h 59012"/>
                  <a:gd name="connsiteX3" fmla="*/ 59012 w 59012"/>
                  <a:gd name="connsiteY3" fmla="*/ 29505 h 59012"/>
                  <a:gd name="connsiteX4" fmla="*/ 29505 w 59012"/>
                  <a:gd name="connsiteY4" fmla="*/ 0 h 59012"/>
                  <a:gd name="connsiteX5" fmla="*/ 29505 w 59012"/>
                  <a:gd name="connsiteY5" fmla="*/ 51799 h 59012"/>
                  <a:gd name="connsiteX6" fmla="*/ 7213 w 59012"/>
                  <a:gd name="connsiteY6" fmla="*/ 29505 h 59012"/>
                  <a:gd name="connsiteX7" fmla="*/ 29505 w 59012"/>
                  <a:gd name="connsiteY7" fmla="*/ 7213 h 59012"/>
                  <a:gd name="connsiteX8" fmla="*/ 51799 w 59012"/>
                  <a:gd name="connsiteY8" fmla="*/ 29505 h 59012"/>
                  <a:gd name="connsiteX9" fmla="*/ 29505 w 59012"/>
                  <a:gd name="connsiteY9" fmla="*/ 51799 h 59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9012" h="59012">
                    <a:moveTo>
                      <a:pt x="29505" y="0"/>
                    </a:moveTo>
                    <a:cubicBezTo>
                      <a:pt x="13207" y="0"/>
                      <a:pt x="0" y="13212"/>
                      <a:pt x="0" y="29505"/>
                    </a:cubicBezTo>
                    <a:cubicBezTo>
                      <a:pt x="0" y="45801"/>
                      <a:pt x="13210" y="59012"/>
                      <a:pt x="29505" y="59012"/>
                    </a:cubicBezTo>
                    <a:cubicBezTo>
                      <a:pt x="45803" y="59012"/>
                      <a:pt x="59012" y="45801"/>
                      <a:pt x="59012" y="29505"/>
                    </a:cubicBezTo>
                    <a:cubicBezTo>
                      <a:pt x="59012" y="13212"/>
                      <a:pt x="45803" y="0"/>
                      <a:pt x="29505" y="0"/>
                    </a:cubicBezTo>
                    <a:close/>
                    <a:moveTo>
                      <a:pt x="29505" y="51799"/>
                    </a:moveTo>
                    <a:cubicBezTo>
                      <a:pt x="17195" y="51799"/>
                      <a:pt x="7213" y="41820"/>
                      <a:pt x="7213" y="29505"/>
                    </a:cubicBezTo>
                    <a:cubicBezTo>
                      <a:pt x="7213" y="17197"/>
                      <a:pt x="17195" y="7213"/>
                      <a:pt x="29505" y="7213"/>
                    </a:cubicBezTo>
                    <a:cubicBezTo>
                      <a:pt x="41820" y="7213"/>
                      <a:pt x="51799" y="17195"/>
                      <a:pt x="51799" y="29505"/>
                    </a:cubicBezTo>
                    <a:cubicBezTo>
                      <a:pt x="51799" y="41820"/>
                      <a:pt x="41818" y="51799"/>
                      <a:pt x="29505" y="5179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" name="Graphic 148">
                <a:extLst>
                  <a:ext uri="{FF2B5EF4-FFF2-40B4-BE49-F238E27FC236}">
                    <a16:creationId xmlns:a16="http://schemas.microsoft.com/office/drawing/2014/main" id="{0E6D9B93-082F-40A2-AF4D-689A5E60212E}"/>
                  </a:ext>
                </a:extLst>
              </p:cNvPr>
              <p:cNvSpPr/>
              <p:nvPr/>
            </p:nvSpPr>
            <p:spPr>
              <a:xfrm>
                <a:off x="4132330" y="5511158"/>
                <a:ext cx="59012" cy="59012"/>
              </a:xfrm>
              <a:custGeom>
                <a:avLst/>
                <a:gdLst>
                  <a:gd name="connsiteX0" fmla="*/ 29505 w 59012"/>
                  <a:gd name="connsiteY0" fmla="*/ 0 h 59012"/>
                  <a:gd name="connsiteX1" fmla="*/ 0 w 59012"/>
                  <a:gd name="connsiteY1" fmla="*/ 29505 h 59012"/>
                  <a:gd name="connsiteX2" fmla="*/ 29505 w 59012"/>
                  <a:gd name="connsiteY2" fmla="*/ 59012 h 59012"/>
                  <a:gd name="connsiteX3" fmla="*/ 59012 w 59012"/>
                  <a:gd name="connsiteY3" fmla="*/ 29505 h 59012"/>
                  <a:gd name="connsiteX4" fmla="*/ 29505 w 59012"/>
                  <a:gd name="connsiteY4" fmla="*/ 0 h 590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9012" h="59012">
                    <a:moveTo>
                      <a:pt x="29505" y="0"/>
                    </a:moveTo>
                    <a:cubicBezTo>
                      <a:pt x="13207" y="0"/>
                      <a:pt x="0" y="13212"/>
                      <a:pt x="0" y="29505"/>
                    </a:cubicBezTo>
                    <a:cubicBezTo>
                      <a:pt x="0" y="45801"/>
                      <a:pt x="13210" y="59012"/>
                      <a:pt x="29505" y="59012"/>
                    </a:cubicBezTo>
                    <a:cubicBezTo>
                      <a:pt x="45803" y="59012"/>
                      <a:pt x="59012" y="45801"/>
                      <a:pt x="59012" y="29505"/>
                    </a:cubicBezTo>
                    <a:cubicBezTo>
                      <a:pt x="59015" y="13212"/>
                      <a:pt x="45805" y="0"/>
                      <a:pt x="2950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55" name="Group 354">
            <a:extLst>
              <a:ext uri="{FF2B5EF4-FFF2-40B4-BE49-F238E27FC236}">
                <a16:creationId xmlns:a16="http://schemas.microsoft.com/office/drawing/2014/main" id="{F6DD03BA-0113-48C2-B123-8D929AED5B9A}"/>
              </a:ext>
            </a:extLst>
          </p:cNvPr>
          <p:cNvGrpSpPr/>
          <p:nvPr/>
        </p:nvGrpSpPr>
        <p:grpSpPr>
          <a:xfrm>
            <a:off x="5908639" y="5321116"/>
            <a:ext cx="351391" cy="304312"/>
            <a:chOff x="5908639" y="5321116"/>
            <a:chExt cx="351391" cy="304312"/>
          </a:xfrm>
        </p:grpSpPr>
        <p:grpSp>
          <p:nvGrpSpPr>
            <p:cNvPr id="356" name="Graphic 144">
              <a:extLst>
                <a:ext uri="{FF2B5EF4-FFF2-40B4-BE49-F238E27FC236}">
                  <a16:creationId xmlns:a16="http://schemas.microsoft.com/office/drawing/2014/main" id="{CC74C9E6-ACC9-4F43-ABB6-A76FC4B8B49D}"/>
                </a:ext>
              </a:extLst>
            </p:cNvPr>
            <p:cNvGrpSpPr/>
            <p:nvPr/>
          </p:nvGrpSpPr>
          <p:grpSpPr>
            <a:xfrm>
              <a:off x="5908639" y="5321116"/>
              <a:ext cx="351391" cy="304312"/>
              <a:chOff x="5908639" y="5321116"/>
              <a:chExt cx="351391" cy="304312"/>
            </a:xfrm>
          </p:grpSpPr>
          <p:sp>
            <p:nvSpPr>
              <p:cNvPr id="366" name="Graphic 144">
                <a:extLst>
                  <a:ext uri="{FF2B5EF4-FFF2-40B4-BE49-F238E27FC236}">
                    <a16:creationId xmlns:a16="http://schemas.microsoft.com/office/drawing/2014/main" id="{7D304003-0A4D-46D7-B067-010278DB596B}"/>
                  </a:ext>
                </a:extLst>
              </p:cNvPr>
              <p:cNvSpPr/>
              <p:nvPr/>
            </p:nvSpPr>
            <p:spPr>
              <a:xfrm>
                <a:off x="5918198" y="5329398"/>
                <a:ext cx="332270" cy="287752"/>
              </a:xfrm>
              <a:custGeom>
                <a:avLst/>
                <a:gdLst>
                  <a:gd name="connsiteX0" fmla="*/ 249202 w 332270"/>
                  <a:gd name="connsiteY0" fmla="*/ 287753 h 287752"/>
                  <a:gd name="connsiteX1" fmla="*/ 332270 w 332270"/>
                  <a:gd name="connsiteY1" fmla="*/ 143875 h 287752"/>
                  <a:gd name="connsiteX2" fmla="*/ 249202 w 332270"/>
                  <a:gd name="connsiteY2" fmla="*/ 0 h 287752"/>
                  <a:gd name="connsiteX3" fmla="*/ 83068 w 332270"/>
                  <a:gd name="connsiteY3" fmla="*/ 0 h 287752"/>
                  <a:gd name="connsiteX4" fmla="*/ 0 w 332270"/>
                  <a:gd name="connsiteY4" fmla="*/ 143875 h 287752"/>
                  <a:gd name="connsiteX5" fmla="*/ 83068 w 332270"/>
                  <a:gd name="connsiteY5" fmla="*/ 287753 h 28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0" h="287752">
                    <a:moveTo>
                      <a:pt x="249202" y="287753"/>
                    </a:moveTo>
                    <a:lnTo>
                      <a:pt x="332270" y="143875"/>
                    </a:lnTo>
                    <a:lnTo>
                      <a:pt x="249202" y="0"/>
                    </a:lnTo>
                    <a:lnTo>
                      <a:pt x="83068" y="0"/>
                    </a:lnTo>
                    <a:lnTo>
                      <a:pt x="0" y="143875"/>
                    </a:lnTo>
                    <a:lnTo>
                      <a:pt x="83068" y="287753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" name="Graphic 144">
                <a:extLst>
                  <a:ext uri="{FF2B5EF4-FFF2-40B4-BE49-F238E27FC236}">
                    <a16:creationId xmlns:a16="http://schemas.microsoft.com/office/drawing/2014/main" id="{77AE5357-9E81-421B-AFBF-411FA58F5EE6}"/>
                  </a:ext>
                </a:extLst>
              </p:cNvPr>
              <p:cNvSpPr/>
              <p:nvPr/>
            </p:nvSpPr>
            <p:spPr>
              <a:xfrm>
                <a:off x="5908639" y="5321116"/>
                <a:ext cx="351391" cy="304312"/>
              </a:xfrm>
              <a:custGeom>
                <a:avLst/>
                <a:gdLst>
                  <a:gd name="connsiteX0" fmla="*/ 263541 w 351391"/>
                  <a:gd name="connsiteY0" fmla="*/ 304313 h 304312"/>
                  <a:gd name="connsiteX1" fmla="*/ 87848 w 351391"/>
                  <a:gd name="connsiteY1" fmla="*/ 304313 h 304312"/>
                  <a:gd name="connsiteX2" fmla="*/ 0 w 351391"/>
                  <a:gd name="connsiteY2" fmla="*/ 152156 h 304312"/>
                  <a:gd name="connsiteX3" fmla="*/ 87848 w 351391"/>
                  <a:gd name="connsiteY3" fmla="*/ 0 h 304312"/>
                  <a:gd name="connsiteX4" fmla="*/ 263543 w 351391"/>
                  <a:gd name="connsiteY4" fmla="*/ 0 h 304312"/>
                  <a:gd name="connsiteX5" fmla="*/ 351391 w 351391"/>
                  <a:gd name="connsiteY5" fmla="*/ 152156 h 304312"/>
                  <a:gd name="connsiteX6" fmla="*/ 263541 w 351391"/>
                  <a:gd name="connsiteY6" fmla="*/ 304313 h 304312"/>
                  <a:gd name="connsiteX7" fmla="*/ 97407 w 351391"/>
                  <a:gd name="connsiteY7" fmla="*/ 287755 h 304312"/>
                  <a:gd name="connsiteX8" fmla="*/ 253982 w 351391"/>
                  <a:gd name="connsiteY8" fmla="*/ 287755 h 304312"/>
                  <a:gd name="connsiteX9" fmla="*/ 332268 w 351391"/>
                  <a:gd name="connsiteY9" fmla="*/ 152159 h 304312"/>
                  <a:gd name="connsiteX10" fmla="*/ 253982 w 351391"/>
                  <a:gd name="connsiteY10" fmla="*/ 16562 h 304312"/>
                  <a:gd name="connsiteX11" fmla="*/ 97407 w 351391"/>
                  <a:gd name="connsiteY11" fmla="*/ 16562 h 304312"/>
                  <a:gd name="connsiteX12" fmla="*/ 19121 w 351391"/>
                  <a:gd name="connsiteY12" fmla="*/ 152156 h 304312"/>
                  <a:gd name="connsiteX13" fmla="*/ 97407 w 351391"/>
                  <a:gd name="connsiteY13" fmla="*/ 287755 h 30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1" h="304312">
                    <a:moveTo>
                      <a:pt x="263541" y="304313"/>
                    </a:moveTo>
                    <a:lnTo>
                      <a:pt x="87848" y="304313"/>
                    </a:lnTo>
                    <a:lnTo>
                      <a:pt x="0" y="152156"/>
                    </a:lnTo>
                    <a:lnTo>
                      <a:pt x="87848" y="0"/>
                    </a:lnTo>
                    <a:lnTo>
                      <a:pt x="263543" y="0"/>
                    </a:lnTo>
                    <a:lnTo>
                      <a:pt x="351391" y="152156"/>
                    </a:lnTo>
                    <a:lnTo>
                      <a:pt x="263541" y="304313"/>
                    </a:lnTo>
                    <a:close/>
                    <a:moveTo>
                      <a:pt x="97407" y="287755"/>
                    </a:moveTo>
                    <a:lnTo>
                      <a:pt x="253982" y="287755"/>
                    </a:lnTo>
                    <a:lnTo>
                      <a:pt x="332268" y="152159"/>
                    </a:lnTo>
                    <a:lnTo>
                      <a:pt x="253982" y="16562"/>
                    </a:lnTo>
                    <a:lnTo>
                      <a:pt x="97407" y="16562"/>
                    </a:lnTo>
                    <a:lnTo>
                      <a:pt x="19121" y="152156"/>
                    </a:lnTo>
                    <a:lnTo>
                      <a:pt x="97407" y="287755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57" name="Graphic 144">
              <a:extLst>
                <a:ext uri="{FF2B5EF4-FFF2-40B4-BE49-F238E27FC236}">
                  <a16:creationId xmlns:a16="http://schemas.microsoft.com/office/drawing/2014/main" id="{30C2B18A-6155-466E-B6CD-CF822958A2AD}"/>
                </a:ext>
              </a:extLst>
            </p:cNvPr>
            <p:cNvSpPr/>
            <p:nvPr/>
          </p:nvSpPr>
          <p:spPr>
            <a:xfrm>
              <a:off x="5980180" y="5428293"/>
              <a:ext cx="218747" cy="85053"/>
            </a:xfrm>
            <a:custGeom>
              <a:avLst/>
              <a:gdLst>
                <a:gd name="connsiteX0" fmla="*/ 143781 w 218747"/>
                <a:gd name="connsiteY0" fmla="*/ 42527 h 85053"/>
                <a:gd name="connsiteX1" fmla="*/ 141371 w 218747"/>
                <a:gd name="connsiteY1" fmla="*/ 47807 h 85053"/>
                <a:gd name="connsiteX2" fmla="*/ 138695 w 218747"/>
                <a:gd name="connsiteY2" fmla="*/ 42527 h 85053"/>
                <a:gd name="connsiteX3" fmla="*/ 141371 w 218747"/>
                <a:gd name="connsiteY3" fmla="*/ 37246 h 85053"/>
                <a:gd name="connsiteX4" fmla="*/ 143781 w 218747"/>
                <a:gd name="connsiteY4" fmla="*/ 42527 h 85053"/>
                <a:gd name="connsiteX5" fmla="*/ 121557 w 218747"/>
                <a:gd name="connsiteY5" fmla="*/ 76993 h 85053"/>
                <a:gd name="connsiteX6" fmla="*/ 116738 w 218747"/>
                <a:gd name="connsiteY6" fmla="*/ 78661 h 85053"/>
                <a:gd name="connsiteX7" fmla="*/ 112989 w 218747"/>
                <a:gd name="connsiteY7" fmla="*/ 79217 h 85053"/>
                <a:gd name="connsiteX8" fmla="*/ 109509 w 218747"/>
                <a:gd name="connsiteY8" fmla="*/ 79494 h 85053"/>
                <a:gd name="connsiteX9" fmla="*/ 106030 w 218747"/>
                <a:gd name="connsiteY9" fmla="*/ 79217 h 85053"/>
                <a:gd name="connsiteX10" fmla="*/ 102281 w 218747"/>
                <a:gd name="connsiteY10" fmla="*/ 78661 h 85053"/>
                <a:gd name="connsiteX11" fmla="*/ 97462 w 218747"/>
                <a:gd name="connsiteY11" fmla="*/ 76993 h 85053"/>
                <a:gd name="connsiteX12" fmla="*/ 94249 w 218747"/>
                <a:gd name="connsiteY12" fmla="*/ 75603 h 85053"/>
                <a:gd name="connsiteX13" fmla="*/ 91303 w 218747"/>
                <a:gd name="connsiteY13" fmla="*/ 74214 h 85053"/>
                <a:gd name="connsiteX14" fmla="*/ 94783 w 218747"/>
                <a:gd name="connsiteY14" fmla="*/ 71990 h 85053"/>
                <a:gd name="connsiteX15" fmla="*/ 96122 w 218747"/>
                <a:gd name="connsiteY15" fmla="*/ 66153 h 85053"/>
                <a:gd name="connsiteX16" fmla="*/ 94516 w 218747"/>
                <a:gd name="connsiteY16" fmla="*/ 60595 h 85053"/>
                <a:gd name="connsiteX17" fmla="*/ 90500 w 218747"/>
                <a:gd name="connsiteY17" fmla="*/ 58371 h 85053"/>
                <a:gd name="connsiteX18" fmla="*/ 86215 w 218747"/>
                <a:gd name="connsiteY18" fmla="*/ 60317 h 85053"/>
                <a:gd name="connsiteX19" fmla="*/ 84876 w 218747"/>
                <a:gd name="connsiteY19" fmla="*/ 66153 h 85053"/>
                <a:gd name="connsiteX20" fmla="*/ 84876 w 218747"/>
                <a:gd name="connsiteY20" fmla="*/ 68933 h 85053"/>
                <a:gd name="connsiteX21" fmla="*/ 84340 w 218747"/>
                <a:gd name="connsiteY21" fmla="*/ 68377 h 85053"/>
                <a:gd name="connsiteX22" fmla="*/ 84607 w 218747"/>
                <a:gd name="connsiteY22" fmla="*/ 68655 h 85053"/>
                <a:gd name="connsiteX23" fmla="*/ 84070 w 218747"/>
                <a:gd name="connsiteY23" fmla="*/ 68099 h 85053"/>
                <a:gd name="connsiteX24" fmla="*/ 84337 w 218747"/>
                <a:gd name="connsiteY24" fmla="*/ 68377 h 85053"/>
                <a:gd name="connsiteX25" fmla="*/ 83534 w 218747"/>
                <a:gd name="connsiteY25" fmla="*/ 67265 h 85053"/>
                <a:gd name="connsiteX26" fmla="*/ 80322 w 218747"/>
                <a:gd name="connsiteY26" fmla="*/ 63096 h 85053"/>
                <a:gd name="connsiteX27" fmla="*/ 78982 w 218747"/>
                <a:gd name="connsiteY27" fmla="*/ 61151 h 85053"/>
                <a:gd name="connsiteX28" fmla="*/ 77912 w 218747"/>
                <a:gd name="connsiteY28" fmla="*/ 58649 h 85053"/>
                <a:gd name="connsiteX29" fmla="*/ 75503 w 218747"/>
                <a:gd name="connsiteY29" fmla="*/ 51701 h 85053"/>
                <a:gd name="connsiteX30" fmla="*/ 75236 w 218747"/>
                <a:gd name="connsiteY30" fmla="*/ 50311 h 85053"/>
                <a:gd name="connsiteX31" fmla="*/ 75236 w 218747"/>
                <a:gd name="connsiteY31" fmla="*/ 50589 h 85053"/>
                <a:gd name="connsiteX32" fmla="*/ 79521 w 218747"/>
                <a:gd name="connsiteY32" fmla="*/ 48088 h 85053"/>
                <a:gd name="connsiteX33" fmla="*/ 80860 w 218747"/>
                <a:gd name="connsiteY33" fmla="*/ 42529 h 85053"/>
                <a:gd name="connsiteX34" fmla="*/ 79521 w 218747"/>
                <a:gd name="connsiteY34" fmla="*/ 36692 h 85053"/>
                <a:gd name="connsiteX35" fmla="*/ 75236 w 218747"/>
                <a:gd name="connsiteY35" fmla="*/ 34469 h 85053"/>
                <a:gd name="connsiteX36" fmla="*/ 74969 w 218747"/>
                <a:gd name="connsiteY36" fmla="*/ 34469 h 85053"/>
                <a:gd name="connsiteX37" fmla="*/ 75772 w 218747"/>
                <a:gd name="connsiteY37" fmla="*/ 31411 h 85053"/>
                <a:gd name="connsiteX38" fmla="*/ 77914 w 218747"/>
                <a:gd name="connsiteY38" fmla="*/ 26408 h 85053"/>
                <a:gd name="connsiteX39" fmla="*/ 78450 w 218747"/>
                <a:gd name="connsiteY39" fmla="*/ 25019 h 85053"/>
                <a:gd name="connsiteX40" fmla="*/ 80324 w 218747"/>
                <a:gd name="connsiteY40" fmla="*/ 21961 h 85053"/>
                <a:gd name="connsiteX41" fmla="*/ 85410 w 218747"/>
                <a:gd name="connsiteY41" fmla="*/ 15569 h 85053"/>
                <a:gd name="connsiteX42" fmla="*/ 85143 w 218747"/>
                <a:gd name="connsiteY42" fmla="*/ 18904 h 85053"/>
                <a:gd name="connsiteX43" fmla="*/ 86482 w 218747"/>
                <a:gd name="connsiteY43" fmla="*/ 24463 h 85053"/>
                <a:gd name="connsiteX44" fmla="*/ 90767 w 218747"/>
                <a:gd name="connsiteY44" fmla="*/ 26686 h 85053"/>
                <a:gd name="connsiteX45" fmla="*/ 95052 w 218747"/>
                <a:gd name="connsiteY45" fmla="*/ 24463 h 85053"/>
                <a:gd name="connsiteX46" fmla="*/ 96392 w 218747"/>
                <a:gd name="connsiteY46" fmla="*/ 18904 h 85053"/>
                <a:gd name="connsiteX47" fmla="*/ 95052 w 218747"/>
                <a:gd name="connsiteY47" fmla="*/ 13067 h 85053"/>
                <a:gd name="connsiteX48" fmla="*/ 91303 w 218747"/>
                <a:gd name="connsiteY48" fmla="*/ 10844 h 85053"/>
                <a:gd name="connsiteX49" fmla="*/ 109509 w 218747"/>
                <a:gd name="connsiteY49" fmla="*/ 5563 h 85053"/>
                <a:gd name="connsiteX50" fmla="*/ 131197 w 218747"/>
                <a:gd name="connsiteY50" fmla="*/ 13345 h 85053"/>
                <a:gd name="connsiteX51" fmla="*/ 128521 w 218747"/>
                <a:gd name="connsiteY51" fmla="*/ 13901 h 85053"/>
                <a:gd name="connsiteX52" fmla="*/ 128521 w 218747"/>
                <a:gd name="connsiteY52" fmla="*/ 16403 h 85053"/>
                <a:gd name="connsiteX53" fmla="*/ 132270 w 218747"/>
                <a:gd name="connsiteY53" fmla="*/ 16403 h 85053"/>
                <a:gd name="connsiteX54" fmla="*/ 132270 w 218747"/>
                <a:gd name="connsiteY54" fmla="*/ 26408 h 85053"/>
                <a:gd name="connsiteX55" fmla="*/ 135215 w 218747"/>
                <a:gd name="connsiteY55" fmla="*/ 26408 h 85053"/>
                <a:gd name="connsiteX56" fmla="*/ 135215 w 218747"/>
                <a:gd name="connsiteY56" fmla="*/ 17514 h 85053"/>
                <a:gd name="connsiteX57" fmla="*/ 138695 w 218747"/>
                <a:gd name="connsiteY57" fmla="*/ 21961 h 85053"/>
                <a:gd name="connsiteX58" fmla="*/ 140568 w 218747"/>
                <a:gd name="connsiteY58" fmla="*/ 25019 h 85053"/>
                <a:gd name="connsiteX59" fmla="*/ 143245 w 218747"/>
                <a:gd name="connsiteY59" fmla="*/ 31411 h 85053"/>
                <a:gd name="connsiteX60" fmla="*/ 144048 w 218747"/>
                <a:gd name="connsiteY60" fmla="*/ 34747 h 85053"/>
                <a:gd name="connsiteX61" fmla="*/ 144048 w 218747"/>
                <a:gd name="connsiteY61" fmla="*/ 35302 h 85053"/>
                <a:gd name="connsiteX62" fmla="*/ 141371 w 218747"/>
                <a:gd name="connsiteY62" fmla="*/ 34469 h 85053"/>
                <a:gd name="connsiteX63" fmla="*/ 137086 w 218747"/>
                <a:gd name="connsiteY63" fmla="*/ 36692 h 85053"/>
                <a:gd name="connsiteX64" fmla="*/ 135747 w 218747"/>
                <a:gd name="connsiteY64" fmla="*/ 42529 h 85053"/>
                <a:gd name="connsiteX65" fmla="*/ 137086 w 218747"/>
                <a:gd name="connsiteY65" fmla="*/ 48365 h 85053"/>
                <a:gd name="connsiteX66" fmla="*/ 141371 w 218747"/>
                <a:gd name="connsiteY66" fmla="*/ 50589 h 85053"/>
                <a:gd name="connsiteX67" fmla="*/ 144048 w 218747"/>
                <a:gd name="connsiteY67" fmla="*/ 49755 h 85053"/>
                <a:gd name="connsiteX68" fmla="*/ 144048 w 218747"/>
                <a:gd name="connsiteY68" fmla="*/ 50033 h 85053"/>
                <a:gd name="connsiteX69" fmla="*/ 143781 w 218747"/>
                <a:gd name="connsiteY69" fmla="*/ 51701 h 85053"/>
                <a:gd name="connsiteX70" fmla="*/ 138695 w 218747"/>
                <a:gd name="connsiteY70" fmla="*/ 63096 h 85053"/>
                <a:gd name="connsiteX71" fmla="*/ 137625 w 218747"/>
                <a:gd name="connsiteY71" fmla="*/ 60595 h 85053"/>
                <a:gd name="connsiteX72" fmla="*/ 133609 w 218747"/>
                <a:gd name="connsiteY72" fmla="*/ 58371 h 85053"/>
                <a:gd name="connsiteX73" fmla="*/ 129324 w 218747"/>
                <a:gd name="connsiteY73" fmla="*/ 60317 h 85053"/>
                <a:gd name="connsiteX74" fmla="*/ 127985 w 218747"/>
                <a:gd name="connsiteY74" fmla="*/ 66153 h 85053"/>
                <a:gd name="connsiteX75" fmla="*/ 129324 w 218747"/>
                <a:gd name="connsiteY75" fmla="*/ 71990 h 85053"/>
                <a:gd name="connsiteX76" fmla="*/ 129860 w 218747"/>
                <a:gd name="connsiteY76" fmla="*/ 72546 h 85053"/>
                <a:gd name="connsiteX77" fmla="*/ 124772 w 218747"/>
                <a:gd name="connsiteY77" fmla="*/ 75603 h 85053"/>
                <a:gd name="connsiteX78" fmla="*/ 121557 w 218747"/>
                <a:gd name="connsiteY78" fmla="*/ 76993 h 85053"/>
                <a:gd name="connsiteX79" fmla="*/ 87822 w 218747"/>
                <a:gd name="connsiteY79" fmla="*/ 66151 h 85053"/>
                <a:gd name="connsiteX80" fmla="*/ 90498 w 218747"/>
                <a:gd name="connsiteY80" fmla="*/ 60870 h 85053"/>
                <a:gd name="connsiteX81" fmla="*/ 92908 w 218747"/>
                <a:gd name="connsiteY81" fmla="*/ 66151 h 85053"/>
                <a:gd name="connsiteX82" fmla="*/ 90498 w 218747"/>
                <a:gd name="connsiteY82" fmla="*/ 71710 h 85053"/>
                <a:gd name="connsiteX83" fmla="*/ 87822 w 218747"/>
                <a:gd name="connsiteY83" fmla="*/ 66151 h 85053"/>
                <a:gd name="connsiteX84" fmla="*/ 12584 w 218747"/>
                <a:gd name="connsiteY84" fmla="*/ 69209 h 85053"/>
                <a:gd name="connsiteX85" fmla="*/ 6425 w 218747"/>
                <a:gd name="connsiteY85" fmla="*/ 42246 h 85053"/>
                <a:gd name="connsiteX86" fmla="*/ 12584 w 218747"/>
                <a:gd name="connsiteY86" fmla="*/ 15284 h 85053"/>
                <a:gd name="connsiteX87" fmla="*/ 18742 w 218747"/>
                <a:gd name="connsiteY87" fmla="*/ 42246 h 85053"/>
                <a:gd name="connsiteX88" fmla="*/ 12584 w 218747"/>
                <a:gd name="connsiteY88" fmla="*/ 69209 h 85053"/>
                <a:gd name="connsiteX89" fmla="*/ 90767 w 218747"/>
                <a:gd name="connsiteY89" fmla="*/ 13341 h 85053"/>
                <a:gd name="connsiteX90" fmla="*/ 93444 w 218747"/>
                <a:gd name="connsiteY90" fmla="*/ 18900 h 85053"/>
                <a:gd name="connsiteX91" fmla="*/ 90767 w 218747"/>
                <a:gd name="connsiteY91" fmla="*/ 24181 h 85053"/>
                <a:gd name="connsiteX92" fmla="*/ 88358 w 218747"/>
                <a:gd name="connsiteY92" fmla="*/ 18900 h 85053"/>
                <a:gd name="connsiteX93" fmla="*/ 90767 w 218747"/>
                <a:gd name="connsiteY93" fmla="*/ 13341 h 85053"/>
                <a:gd name="connsiteX94" fmla="*/ 74165 w 218747"/>
                <a:gd name="connsiteY94" fmla="*/ 42527 h 85053"/>
                <a:gd name="connsiteX95" fmla="*/ 74702 w 218747"/>
                <a:gd name="connsiteY95" fmla="*/ 37246 h 85053"/>
                <a:gd name="connsiteX96" fmla="*/ 75238 w 218747"/>
                <a:gd name="connsiteY96" fmla="*/ 37246 h 85053"/>
                <a:gd name="connsiteX97" fmla="*/ 77647 w 218747"/>
                <a:gd name="connsiteY97" fmla="*/ 42527 h 85053"/>
                <a:gd name="connsiteX98" fmla="*/ 75238 w 218747"/>
                <a:gd name="connsiteY98" fmla="*/ 47807 h 85053"/>
                <a:gd name="connsiteX99" fmla="*/ 74702 w 218747"/>
                <a:gd name="connsiteY99" fmla="*/ 47807 h 85053"/>
                <a:gd name="connsiteX100" fmla="*/ 74165 w 218747"/>
                <a:gd name="connsiteY100" fmla="*/ 42527 h 85053"/>
                <a:gd name="connsiteX101" fmla="*/ 130928 w 218747"/>
                <a:gd name="connsiteY101" fmla="*/ 66151 h 85053"/>
                <a:gd name="connsiteX102" fmla="*/ 133605 w 218747"/>
                <a:gd name="connsiteY102" fmla="*/ 60870 h 85053"/>
                <a:gd name="connsiteX103" fmla="*/ 136014 w 218747"/>
                <a:gd name="connsiteY103" fmla="*/ 66151 h 85053"/>
                <a:gd name="connsiteX104" fmla="*/ 136014 w 218747"/>
                <a:gd name="connsiteY104" fmla="*/ 66707 h 85053"/>
                <a:gd name="connsiteX105" fmla="*/ 135478 w 218747"/>
                <a:gd name="connsiteY105" fmla="*/ 67263 h 85053"/>
                <a:gd name="connsiteX106" fmla="*/ 134408 w 218747"/>
                <a:gd name="connsiteY106" fmla="*/ 68653 h 85053"/>
                <a:gd name="connsiteX107" fmla="*/ 131998 w 218747"/>
                <a:gd name="connsiteY107" fmla="*/ 70876 h 85053"/>
                <a:gd name="connsiteX108" fmla="*/ 130928 w 218747"/>
                <a:gd name="connsiteY108" fmla="*/ 66151 h 85053"/>
                <a:gd name="connsiteX109" fmla="*/ 206166 w 218747"/>
                <a:gd name="connsiteY109" fmla="*/ 8616 h 85053"/>
                <a:gd name="connsiteX110" fmla="*/ 134141 w 218747"/>
                <a:gd name="connsiteY110" fmla="*/ 8616 h 85053"/>
                <a:gd name="connsiteX111" fmla="*/ 109507 w 218747"/>
                <a:gd name="connsiteY111" fmla="*/ 0 h 85053"/>
                <a:gd name="connsiteX112" fmla="*/ 84874 w 218747"/>
                <a:gd name="connsiteY112" fmla="*/ 8616 h 85053"/>
                <a:gd name="connsiteX113" fmla="*/ 12584 w 218747"/>
                <a:gd name="connsiteY113" fmla="*/ 8616 h 85053"/>
                <a:gd name="connsiteX114" fmla="*/ 0 w 218747"/>
                <a:gd name="connsiteY114" fmla="*/ 42249 h 85053"/>
                <a:gd name="connsiteX115" fmla="*/ 12584 w 218747"/>
                <a:gd name="connsiteY115" fmla="*/ 75881 h 85053"/>
                <a:gd name="connsiteX116" fmla="*/ 84340 w 218747"/>
                <a:gd name="connsiteY116" fmla="*/ 75881 h 85053"/>
                <a:gd name="connsiteX117" fmla="*/ 109507 w 218747"/>
                <a:gd name="connsiteY117" fmla="*/ 85053 h 85053"/>
                <a:gd name="connsiteX118" fmla="*/ 134675 w 218747"/>
                <a:gd name="connsiteY118" fmla="*/ 75881 h 85053"/>
                <a:gd name="connsiteX119" fmla="*/ 206164 w 218747"/>
                <a:gd name="connsiteY119" fmla="*/ 75881 h 85053"/>
                <a:gd name="connsiteX120" fmla="*/ 218747 w 218747"/>
                <a:gd name="connsiteY120" fmla="*/ 42249 h 85053"/>
                <a:gd name="connsiteX121" fmla="*/ 206166 w 218747"/>
                <a:gd name="connsiteY121" fmla="*/ 8616 h 850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</a:cxnLst>
              <a:rect l="l" t="t" r="r" b="b"/>
              <a:pathLst>
                <a:path w="218747" h="85053">
                  <a:moveTo>
                    <a:pt x="143781" y="42527"/>
                  </a:moveTo>
                  <a:cubicBezTo>
                    <a:pt x="143781" y="46140"/>
                    <a:pt x="142978" y="47807"/>
                    <a:pt x="141371" y="47807"/>
                  </a:cubicBezTo>
                  <a:cubicBezTo>
                    <a:pt x="139498" y="47807"/>
                    <a:pt x="138695" y="46140"/>
                    <a:pt x="138695" y="42527"/>
                  </a:cubicBezTo>
                  <a:cubicBezTo>
                    <a:pt x="138695" y="38913"/>
                    <a:pt x="139498" y="37246"/>
                    <a:pt x="141371" y="37246"/>
                  </a:cubicBezTo>
                  <a:cubicBezTo>
                    <a:pt x="142978" y="37246"/>
                    <a:pt x="143781" y="38913"/>
                    <a:pt x="143781" y="42527"/>
                  </a:cubicBezTo>
                  <a:moveTo>
                    <a:pt x="121557" y="76993"/>
                  </a:moveTo>
                  <a:cubicBezTo>
                    <a:pt x="119951" y="77827"/>
                    <a:pt x="118344" y="78105"/>
                    <a:pt x="116738" y="78661"/>
                  </a:cubicBezTo>
                  <a:cubicBezTo>
                    <a:pt x="115399" y="78939"/>
                    <a:pt x="114328" y="78939"/>
                    <a:pt x="112989" y="79217"/>
                  </a:cubicBezTo>
                  <a:cubicBezTo>
                    <a:pt x="111919" y="79217"/>
                    <a:pt x="110847" y="79494"/>
                    <a:pt x="109509" y="79494"/>
                  </a:cubicBezTo>
                  <a:cubicBezTo>
                    <a:pt x="108439" y="79494"/>
                    <a:pt x="107100" y="79217"/>
                    <a:pt x="106030" y="79217"/>
                  </a:cubicBezTo>
                  <a:cubicBezTo>
                    <a:pt x="104690" y="78939"/>
                    <a:pt x="103620" y="78939"/>
                    <a:pt x="102281" y="78661"/>
                  </a:cubicBezTo>
                  <a:cubicBezTo>
                    <a:pt x="100674" y="78105"/>
                    <a:pt x="99068" y="77827"/>
                    <a:pt x="97462" y="76993"/>
                  </a:cubicBezTo>
                  <a:cubicBezTo>
                    <a:pt x="96392" y="76715"/>
                    <a:pt x="95319" y="76159"/>
                    <a:pt x="94249" y="75603"/>
                  </a:cubicBezTo>
                  <a:cubicBezTo>
                    <a:pt x="93179" y="75325"/>
                    <a:pt x="92376" y="74770"/>
                    <a:pt x="91303" y="74214"/>
                  </a:cubicBezTo>
                  <a:cubicBezTo>
                    <a:pt x="92910" y="73936"/>
                    <a:pt x="93980" y="73102"/>
                    <a:pt x="94783" y="71990"/>
                  </a:cubicBezTo>
                  <a:cubicBezTo>
                    <a:pt x="95586" y="70600"/>
                    <a:pt x="96122" y="68655"/>
                    <a:pt x="96122" y="66153"/>
                  </a:cubicBezTo>
                  <a:cubicBezTo>
                    <a:pt x="96122" y="63930"/>
                    <a:pt x="95586" y="61984"/>
                    <a:pt x="94516" y="60595"/>
                  </a:cubicBezTo>
                  <a:cubicBezTo>
                    <a:pt x="93713" y="58927"/>
                    <a:pt x="92107" y="58371"/>
                    <a:pt x="90500" y="58371"/>
                  </a:cubicBezTo>
                  <a:cubicBezTo>
                    <a:pt x="88627" y="58371"/>
                    <a:pt x="87288" y="58927"/>
                    <a:pt x="86215" y="60317"/>
                  </a:cubicBezTo>
                  <a:cubicBezTo>
                    <a:pt x="85145" y="61984"/>
                    <a:pt x="84876" y="63930"/>
                    <a:pt x="84876" y="66153"/>
                  </a:cubicBezTo>
                  <a:lnTo>
                    <a:pt x="84876" y="68933"/>
                  </a:lnTo>
                  <a:lnTo>
                    <a:pt x="84340" y="68377"/>
                  </a:lnTo>
                  <a:cubicBezTo>
                    <a:pt x="84607" y="68377"/>
                    <a:pt x="84607" y="68377"/>
                    <a:pt x="84607" y="68655"/>
                  </a:cubicBezTo>
                  <a:lnTo>
                    <a:pt x="84070" y="68099"/>
                  </a:lnTo>
                  <a:lnTo>
                    <a:pt x="84337" y="68377"/>
                  </a:lnTo>
                  <a:cubicBezTo>
                    <a:pt x="84070" y="68099"/>
                    <a:pt x="83801" y="67543"/>
                    <a:pt x="83534" y="67265"/>
                  </a:cubicBezTo>
                  <a:cubicBezTo>
                    <a:pt x="82195" y="65876"/>
                    <a:pt x="81125" y="64486"/>
                    <a:pt x="80322" y="63096"/>
                  </a:cubicBezTo>
                  <a:cubicBezTo>
                    <a:pt x="79785" y="62540"/>
                    <a:pt x="79518" y="61706"/>
                    <a:pt x="78982" y="61151"/>
                  </a:cubicBezTo>
                  <a:cubicBezTo>
                    <a:pt x="78715" y="60595"/>
                    <a:pt x="77912" y="58649"/>
                    <a:pt x="77912" y="58649"/>
                  </a:cubicBezTo>
                  <a:cubicBezTo>
                    <a:pt x="76842" y="56426"/>
                    <a:pt x="76039" y="54202"/>
                    <a:pt x="75503" y="51701"/>
                  </a:cubicBezTo>
                  <a:cubicBezTo>
                    <a:pt x="75236" y="51423"/>
                    <a:pt x="75236" y="50867"/>
                    <a:pt x="75236" y="50311"/>
                  </a:cubicBezTo>
                  <a:lnTo>
                    <a:pt x="75236" y="50589"/>
                  </a:lnTo>
                  <a:cubicBezTo>
                    <a:pt x="77109" y="50589"/>
                    <a:pt x="78448" y="49755"/>
                    <a:pt x="79521" y="48088"/>
                  </a:cubicBezTo>
                  <a:cubicBezTo>
                    <a:pt x="80324" y="46698"/>
                    <a:pt x="80860" y="44752"/>
                    <a:pt x="80860" y="42529"/>
                  </a:cubicBezTo>
                  <a:cubicBezTo>
                    <a:pt x="80860" y="40027"/>
                    <a:pt x="80324" y="38082"/>
                    <a:pt x="79521" y="36692"/>
                  </a:cubicBezTo>
                  <a:cubicBezTo>
                    <a:pt x="78450" y="35302"/>
                    <a:pt x="77111" y="34469"/>
                    <a:pt x="75236" y="34469"/>
                  </a:cubicBezTo>
                  <a:lnTo>
                    <a:pt x="74969" y="34469"/>
                  </a:lnTo>
                  <a:cubicBezTo>
                    <a:pt x="75236" y="33635"/>
                    <a:pt x="75505" y="32523"/>
                    <a:pt x="75772" y="31411"/>
                  </a:cubicBezTo>
                  <a:cubicBezTo>
                    <a:pt x="76308" y="29744"/>
                    <a:pt x="77111" y="28076"/>
                    <a:pt x="77914" y="26408"/>
                  </a:cubicBezTo>
                  <a:cubicBezTo>
                    <a:pt x="77914" y="26130"/>
                    <a:pt x="78450" y="25019"/>
                    <a:pt x="78450" y="25019"/>
                  </a:cubicBezTo>
                  <a:cubicBezTo>
                    <a:pt x="78987" y="23907"/>
                    <a:pt x="79790" y="22795"/>
                    <a:pt x="80324" y="21961"/>
                  </a:cubicBezTo>
                  <a:cubicBezTo>
                    <a:pt x="81930" y="19460"/>
                    <a:pt x="83536" y="17514"/>
                    <a:pt x="85410" y="15569"/>
                  </a:cubicBezTo>
                  <a:cubicBezTo>
                    <a:pt x="85410" y="16403"/>
                    <a:pt x="85143" y="17514"/>
                    <a:pt x="85143" y="18904"/>
                  </a:cubicBezTo>
                  <a:cubicBezTo>
                    <a:pt x="85143" y="21128"/>
                    <a:pt x="85679" y="23073"/>
                    <a:pt x="86482" y="24463"/>
                  </a:cubicBezTo>
                  <a:cubicBezTo>
                    <a:pt x="87552" y="25853"/>
                    <a:pt x="88892" y="26686"/>
                    <a:pt x="90767" y="26686"/>
                  </a:cubicBezTo>
                  <a:cubicBezTo>
                    <a:pt x="92643" y="26686"/>
                    <a:pt x="94247" y="25853"/>
                    <a:pt x="95052" y="24463"/>
                  </a:cubicBezTo>
                  <a:cubicBezTo>
                    <a:pt x="95855" y="23073"/>
                    <a:pt x="96392" y="21128"/>
                    <a:pt x="96392" y="18904"/>
                  </a:cubicBezTo>
                  <a:cubicBezTo>
                    <a:pt x="96392" y="16403"/>
                    <a:pt x="95855" y="14457"/>
                    <a:pt x="95052" y="13067"/>
                  </a:cubicBezTo>
                  <a:cubicBezTo>
                    <a:pt x="94249" y="11678"/>
                    <a:pt x="92910" y="11122"/>
                    <a:pt x="91303" y="10844"/>
                  </a:cubicBezTo>
                  <a:cubicBezTo>
                    <a:pt x="96659" y="7509"/>
                    <a:pt x="102817" y="5563"/>
                    <a:pt x="109509" y="5563"/>
                  </a:cubicBezTo>
                  <a:cubicBezTo>
                    <a:pt x="117810" y="5563"/>
                    <a:pt x="125306" y="8620"/>
                    <a:pt x="131197" y="13345"/>
                  </a:cubicBezTo>
                  <a:cubicBezTo>
                    <a:pt x="130661" y="13901"/>
                    <a:pt x="129591" y="13901"/>
                    <a:pt x="128521" y="13901"/>
                  </a:cubicBezTo>
                  <a:lnTo>
                    <a:pt x="128521" y="16403"/>
                  </a:lnTo>
                  <a:lnTo>
                    <a:pt x="132270" y="16403"/>
                  </a:lnTo>
                  <a:lnTo>
                    <a:pt x="132270" y="26408"/>
                  </a:lnTo>
                  <a:lnTo>
                    <a:pt x="135215" y="26408"/>
                  </a:lnTo>
                  <a:lnTo>
                    <a:pt x="135215" y="17514"/>
                  </a:lnTo>
                  <a:cubicBezTo>
                    <a:pt x="136555" y="18904"/>
                    <a:pt x="137625" y="20294"/>
                    <a:pt x="138695" y="21961"/>
                  </a:cubicBezTo>
                  <a:cubicBezTo>
                    <a:pt x="139498" y="22795"/>
                    <a:pt x="140034" y="23907"/>
                    <a:pt x="140568" y="25019"/>
                  </a:cubicBezTo>
                  <a:cubicBezTo>
                    <a:pt x="141638" y="26964"/>
                    <a:pt x="142442" y="29188"/>
                    <a:pt x="143245" y="31411"/>
                  </a:cubicBezTo>
                  <a:cubicBezTo>
                    <a:pt x="143512" y="32523"/>
                    <a:pt x="143781" y="33635"/>
                    <a:pt x="144048" y="34747"/>
                  </a:cubicBezTo>
                  <a:lnTo>
                    <a:pt x="144048" y="35302"/>
                  </a:lnTo>
                  <a:cubicBezTo>
                    <a:pt x="143245" y="34747"/>
                    <a:pt x="142442" y="34469"/>
                    <a:pt x="141371" y="34469"/>
                  </a:cubicBezTo>
                  <a:cubicBezTo>
                    <a:pt x="139498" y="34469"/>
                    <a:pt x="138159" y="35302"/>
                    <a:pt x="137086" y="36692"/>
                  </a:cubicBezTo>
                  <a:cubicBezTo>
                    <a:pt x="136016" y="38082"/>
                    <a:pt x="135747" y="40027"/>
                    <a:pt x="135747" y="42529"/>
                  </a:cubicBezTo>
                  <a:cubicBezTo>
                    <a:pt x="135747" y="45030"/>
                    <a:pt x="136014" y="46976"/>
                    <a:pt x="137086" y="48365"/>
                  </a:cubicBezTo>
                  <a:cubicBezTo>
                    <a:pt x="137890" y="49755"/>
                    <a:pt x="139496" y="50589"/>
                    <a:pt x="141371" y="50589"/>
                  </a:cubicBezTo>
                  <a:cubicBezTo>
                    <a:pt x="142442" y="50589"/>
                    <a:pt x="143245" y="50311"/>
                    <a:pt x="144048" y="49755"/>
                  </a:cubicBezTo>
                  <a:lnTo>
                    <a:pt x="144048" y="50033"/>
                  </a:lnTo>
                  <a:cubicBezTo>
                    <a:pt x="143781" y="50589"/>
                    <a:pt x="143781" y="51145"/>
                    <a:pt x="143781" y="51701"/>
                  </a:cubicBezTo>
                  <a:cubicBezTo>
                    <a:pt x="142711" y="55870"/>
                    <a:pt x="141104" y="59483"/>
                    <a:pt x="138695" y="63096"/>
                  </a:cubicBezTo>
                  <a:cubicBezTo>
                    <a:pt x="138428" y="61984"/>
                    <a:pt x="138159" y="61151"/>
                    <a:pt x="137625" y="60595"/>
                  </a:cubicBezTo>
                  <a:cubicBezTo>
                    <a:pt x="136822" y="58927"/>
                    <a:pt x="135215" y="58371"/>
                    <a:pt x="133609" y="58371"/>
                  </a:cubicBezTo>
                  <a:cubicBezTo>
                    <a:pt x="131736" y="58371"/>
                    <a:pt x="130396" y="58927"/>
                    <a:pt x="129324" y="60317"/>
                  </a:cubicBezTo>
                  <a:cubicBezTo>
                    <a:pt x="128254" y="61984"/>
                    <a:pt x="127985" y="63930"/>
                    <a:pt x="127985" y="66153"/>
                  </a:cubicBezTo>
                  <a:cubicBezTo>
                    <a:pt x="127985" y="68655"/>
                    <a:pt x="128252" y="70600"/>
                    <a:pt x="129324" y="71990"/>
                  </a:cubicBezTo>
                  <a:cubicBezTo>
                    <a:pt x="129324" y="72268"/>
                    <a:pt x="129591" y="72546"/>
                    <a:pt x="129860" y="72546"/>
                  </a:cubicBezTo>
                  <a:cubicBezTo>
                    <a:pt x="128254" y="73936"/>
                    <a:pt x="126647" y="74770"/>
                    <a:pt x="124772" y="75603"/>
                  </a:cubicBezTo>
                  <a:cubicBezTo>
                    <a:pt x="123699" y="76159"/>
                    <a:pt x="122629" y="76715"/>
                    <a:pt x="121557" y="76993"/>
                  </a:cubicBezTo>
                  <a:moveTo>
                    <a:pt x="87822" y="66151"/>
                  </a:moveTo>
                  <a:cubicBezTo>
                    <a:pt x="87822" y="62538"/>
                    <a:pt x="88625" y="60870"/>
                    <a:pt x="90498" y="60870"/>
                  </a:cubicBezTo>
                  <a:cubicBezTo>
                    <a:pt x="92104" y="60870"/>
                    <a:pt x="92908" y="62538"/>
                    <a:pt x="92908" y="66151"/>
                  </a:cubicBezTo>
                  <a:cubicBezTo>
                    <a:pt x="92908" y="69764"/>
                    <a:pt x="92104" y="71710"/>
                    <a:pt x="90498" y="71710"/>
                  </a:cubicBezTo>
                  <a:cubicBezTo>
                    <a:pt x="88625" y="71710"/>
                    <a:pt x="87822" y="69764"/>
                    <a:pt x="87822" y="66151"/>
                  </a:cubicBezTo>
                  <a:moveTo>
                    <a:pt x="12584" y="69209"/>
                  </a:moveTo>
                  <a:cubicBezTo>
                    <a:pt x="10710" y="68931"/>
                    <a:pt x="6425" y="59203"/>
                    <a:pt x="6425" y="42246"/>
                  </a:cubicBezTo>
                  <a:cubicBezTo>
                    <a:pt x="6425" y="25290"/>
                    <a:pt x="10708" y="15562"/>
                    <a:pt x="12584" y="15284"/>
                  </a:cubicBezTo>
                  <a:cubicBezTo>
                    <a:pt x="14457" y="15562"/>
                    <a:pt x="18742" y="25290"/>
                    <a:pt x="18742" y="42246"/>
                  </a:cubicBezTo>
                  <a:cubicBezTo>
                    <a:pt x="18742" y="59203"/>
                    <a:pt x="14459" y="68931"/>
                    <a:pt x="12584" y="69209"/>
                  </a:cubicBezTo>
                  <a:moveTo>
                    <a:pt x="90767" y="13341"/>
                  </a:moveTo>
                  <a:cubicBezTo>
                    <a:pt x="92374" y="13341"/>
                    <a:pt x="93444" y="15287"/>
                    <a:pt x="93444" y="18900"/>
                  </a:cubicBezTo>
                  <a:cubicBezTo>
                    <a:pt x="93444" y="22235"/>
                    <a:pt x="92374" y="24181"/>
                    <a:pt x="90767" y="24181"/>
                  </a:cubicBezTo>
                  <a:cubicBezTo>
                    <a:pt x="89161" y="24181"/>
                    <a:pt x="88358" y="22235"/>
                    <a:pt x="88358" y="18900"/>
                  </a:cubicBezTo>
                  <a:cubicBezTo>
                    <a:pt x="88358" y="15287"/>
                    <a:pt x="89161" y="13341"/>
                    <a:pt x="90767" y="13341"/>
                  </a:cubicBezTo>
                  <a:moveTo>
                    <a:pt x="74165" y="42527"/>
                  </a:moveTo>
                  <a:cubicBezTo>
                    <a:pt x="74165" y="40581"/>
                    <a:pt x="74432" y="38913"/>
                    <a:pt x="74702" y="37246"/>
                  </a:cubicBezTo>
                  <a:lnTo>
                    <a:pt x="75238" y="37246"/>
                  </a:lnTo>
                  <a:cubicBezTo>
                    <a:pt x="76844" y="37246"/>
                    <a:pt x="77647" y="38913"/>
                    <a:pt x="77647" y="42527"/>
                  </a:cubicBezTo>
                  <a:cubicBezTo>
                    <a:pt x="77647" y="46140"/>
                    <a:pt x="76844" y="47807"/>
                    <a:pt x="75238" y="47807"/>
                  </a:cubicBezTo>
                  <a:lnTo>
                    <a:pt x="74702" y="47807"/>
                  </a:lnTo>
                  <a:cubicBezTo>
                    <a:pt x="74435" y="46140"/>
                    <a:pt x="74165" y="44194"/>
                    <a:pt x="74165" y="42527"/>
                  </a:cubicBezTo>
                  <a:moveTo>
                    <a:pt x="130928" y="66151"/>
                  </a:moveTo>
                  <a:cubicBezTo>
                    <a:pt x="130928" y="62538"/>
                    <a:pt x="131731" y="60870"/>
                    <a:pt x="133605" y="60870"/>
                  </a:cubicBezTo>
                  <a:cubicBezTo>
                    <a:pt x="135211" y="60870"/>
                    <a:pt x="136014" y="62538"/>
                    <a:pt x="136014" y="66151"/>
                  </a:cubicBezTo>
                  <a:lnTo>
                    <a:pt x="136014" y="66707"/>
                  </a:lnTo>
                  <a:cubicBezTo>
                    <a:pt x="136014" y="66985"/>
                    <a:pt x="135747" y="66985"/>
                    <a:pt x="135478" y="67263"/>
                  </a:cubicBezTo>
                  <a:cubicBezTo>
                    <a:pt x="135211" y="67819"/>
                    <a:pt x="134942" y="68097"/>
                    <a:pt x="134408" y="68653"/>
                  </a:cubicBezTo>
                  <a:cubicBezTo>
                    <a:pt x="133605" y="69487"/>
                    <a:pt x="132801" y="70042"/>
                    <a:pt x="131998" y="70876"/>
                  </a:cubicBezTo>
                  <a:cubicBezTo>
                    <a:pt x="131197" y="70042"/>
                    <a:pt x="130928" y="68653"/>
                    <a:pt x="130928" y="66151"/>
                  </a:cubicBezTo>
                  <a:moveTo>
                    <a:pt x="206166" y="8616"/>
                  </a:moveTo>
                  <a:lnTo>
                    <a:pt x="134141" y="8616"/>
                  </a:lnTo>
                  <a:cubicBezTo>
                    <a:pt x="127179" y="3335"/>
                    <a:pt x="118611" y="0"/>
                    <a:pt x="109507" y="0"/>
                  </a:cubicBezTo>
                  <a:cubicBezTo>
                    <a:pt x="100403" y="0"/>
                    <a:pt x="91835" y="3057"/>
                    <a:pt x="84874" y="8616"/>
                  </a:cubicBezTo>
                  <a:lnTo>
                    <a:pt x="12584" y="8616"/>
                  </a:lnTo>
                  <a:cubicBezTo>
                    <a:pt x="4016" y="8616"/>
                    <a:pt x="0" y="26126"/>
                    <a:pt x="0" y="42249"/>
                  </a:cubicBezTo>
                  <a:cubicBezTo>
                    <a:pt x="0" y="58369"/>
                    <a:pt x="4016" y="75881"/>
                    <a:pt x="12584" y="75881"/>
                  </a:cubicBezTo>
                  <a:lnTo>
                    <a:pt x="84340" y="75881"/>
                  </a:lnTo>
                  <a:cubicBezTo>
                    <a:pt x="91301" y="81440"/>
                    <a:pt x="100136" y="85053"/>
                    <a:pt x="109507" y="85053"/>
                  </a:cubicBezTo>
                  <a:cubicBezTo>
                    <a:pt x="118878" y="85053"/>
                    <a:pt x="127713" y="81440"/>
                    <a:pt x="134675" y="75881"/>
                  </a:cubicBezTo>
                  <a:lnTo>
                    <a:pt x="206164" y="75881"/>
                  </a:lnTo>
                  <a:cubicBezTo>
                    <a:pt x="214732" y="75881"/>
                    <a:pt x="218747" y="58371"/>
                    <a:pt x="218747" y="42249"/>
                  </a:cubicBezTo>
                  <a:cubicBezTo>
                    <a:pt x="218750" y="26126"/>
                    <a:pt x="214734" y="8616"/>
                    <a:pt x="206166" y="8616"/>
                  </a:cubicBezTo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8" name="Graphic 144">
              <a:extLst>
                <a:ext uri="{FF2B5EF4-FFF2-40B4-BE49-F238E27FC236}">
                  <a16:creationId xmlns:a16="http://schemas.microsoft.com/office/drawing/2014/main" id="{8D7D8478-CCBF-4DB5-AA22-7EFCBDE64F7D}"/>
                </a:ext>
              </a:extLst>
            </p:cNvPr>
            <p:cNvSpPr/>
            <p:nvPr/>
          </p:nvSpPr>
          <p:spPr>
            <a:xfrm>
              <a:off x="6080833" y="5439371"/>
              <a:ext cx="6714" cy="15220"/>
            </a:xfrm>
            <a:custGeom>
              <a:avLst/>
              <a:gdLst>
                <a:gd name="connsiteX0" fmla="*/ 2954 w 6714"/>
                <a:gd name="connsiteY0" fmla="*/ 2215 h 15220"/>
                <a:gd name="connsiteX1" fmla="*/ 0 w 6714"/>
                <a:gd name="connsiteY1" fmla="*/ 2768 h 15220"/>
                <a:gd name="connsiteX2" fmla="*/ 0 w 6714"/>
                <a:gd name="connsiteY2" fmla="*/ 5259 h 15220"/>
                <a:gd name="connsiteX3" fmla="*/ 3760 w 6714"/>
                <a:gd name="connsiteY3" fmla="*/ 5259 h 15220"/>
                <a:gd name="connsiteX4" fmla="*/ 3760 w 6714"/>
                <a:gd name="connsiteY4" fmla="*/ 15221 h 15220"/>
                <a:gd name="connsiteX5" fmla="*/ 6714 w 6714"/>
                <a:gd name="connsiteY5" fmla="*/ 15221 h 15220"/>
                <a:gd name="connsiteX6" fmla="*/ 6714 w 6714"/>
                <a:gd name="connsiteY6" fmla="*/ 0 h 15220"/>
                <a:gd name="connsiteX7" fmla="*/ 4298 w 6714"/>
                <a:gd name="connsiteY7" fmla="*/ 0 h 15220"/>
                <a:gd name="connsiteX8" fmla="*/ 2954 w 6714"/>
                <a:gd name="connsiteY8" fmla="*/ 2215 h 1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4" h="15220">
                  <a:moveTo>
                    <a:pt x="2954" y="2215"/>
                  </a:moveTo>
                  <a:cubicBezTo>
                    <a:pt x="2416" y="2768"/>
                    <a:pt x="1344" y="2768"/>
                    <a:pt x="0" y="2768"/>
                  </a:cubicBezTo>
                  <a:lnTo>
                    <a:pt x="0" y="5259"/>
                  </a:lnTo>
                  <a:lnTo>
                    <a:pt x="3760" y="5259"/>
                  </a:lnTo>
                  <a:lnTo>
                    <a:pt x="3760" y="15221"/>
                  </a:lnTo>
                  <a:lnTo>
                    <a:pt x="6714" y="15221"/>
                  </a:lnTo>
                  <a:lnTo>
                    <a:pt x="6714" y="0"/>
                  </a:lnTo>
                  <a:lnTo>
                    <a:pt x="4298" y="0"/>
                  </a:lnTo>
                  <a:cubicBezTo>
                    <a:pt x="4029" y="1107"/>
                    <a:pt x="3491" y="1661"/>
                    <a:pt x="2954" y="2215"/>
                  </a:cubicBezTo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9" name="Graphic 144">
              <a:extLst>
                <a:ext uri="{FF2B5EF4-FFF2-40B4-BE49-F238E27FC236}">
                  <a16:creationId xmlns:a16="http://schemas.microsoft.com/office/drawing/2014/main" id="{DD997930-3F11-427A-B398-EB913F4B1EC5}"/>
                </a:ext>
              </a:extLst>
            </p:cNvPr>
            <p:cNvSpPr/>
            <p:nvPr/>
          </p:nvSpPr>
          <p:spPr>
            <a:xfrm>
              <a:off x="6090042" y="5462650"/>
              <a:ext cx="11161" cy="16216"/>
            </a:xfrm>
            <a:custGeom>
              <a:avLst/>
              <a:gdLst>
                <a:gd name="connsiteX0" fmla="*/ 3189 w 11161"/>
                <a:gd name="connsiteY0" fmla="*/ 8108 h 16216"/>
                <a:gd name="connsiteX1" fmla="*/ 5581 w 11161"/>
                <a:gd name="connsiteY1" fmla="*/ 2795 h 16216"/>
                <a:gd name="connsiteX2" fmla="*/ 8237 w 11161"/>
                <a:gd name="connsiteY2" fmla="*/ 8108 h 16216"/>
                <a:gd name="connsiteX3" fmla="*/ 5581 w 11161"/>
                <a:gd name="connsiteY3" fmla="*/ 13422 h 16216"/>
                <a:gd name="connsiteX4" fmla="*/ 3189 w 11161"/>
                <a:gd name="connsiteY4" fmla="*/ 8108 h 16216"/>
                <a:gd name="connsiteX5" fmla="*/ 9833 w 11161"/>
                <a:gd name="connsiteY5" fmla="*/ 13702 h 16216"/>
                <a:gd name="connsiteX6" fmla="*/ 11161 w 11161"/>
                <a:gd name="connsiteY6" fmla="*/ 8108 h 16216"/>
                <a:gd name="connsiteX7" fmla="*/ 9833 w 11161"/>
                <a:gd name="connsiteY7" fmla="*/ 2237 h 16216"/>
                <a:gd name="connsiteX8" fmla="*/ 5581 w 11161"/>
                <a:gd name="connsiteY8" fmla="*/ 0 h 16216"/>
                <a:gd name="connsiteX9" fmla="*/ 1595 w 11161"/>
                <a:gd name="connsiteY9" fmla="*/ 2237 h 16216"/>
                <a:gd name="connsiteX10" fmla="*/ 0 w 11161"/>
                <a:gd name="connsiteY10" fmla="*/ 8108 h 16216"/>
                <a:gd name="connsiteX11" fmla="*/ 1328 w 11161"/>
                <a:gd name="connsiteY11" fmla="*/ 13980 h 16216"/>
                <a:gd name="connsiteX12" fmla="*/ 5581 w 11161"/>
                <a:gd name="connsiteY12" fmla="*/ 16217 h 16216"/>
                <a:gd name="connsiteX13" fmla="*/ 9833 w 11161"/>
                <a:gd name="connsiteY13" fmla="*/ 13702 h 1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161" h="16216">
                  <a:moveTo>
                    <a:pt x="3189" y="8108"/>
                  </a:moveTo>
                  <a:cubicBezTo>
                    <a:pt x="3189" y="4473"/>
                    <a:pt x="3985" y="2795"/>
                    <a:pt x="5581" y="2795"/>
                  </a:cubicBezTo>
                  <a:cubicBezTo>
                    <a:pt x="7441" y="2795"/>
                    <a:pt x="8237" y="4473"/>
                    <a:pt x="8237" y="8108"/>
                  </a:cubicBezTo>
                  <a:cubicBezTo>
                    <a:pt x="8237" y="11743"/>
                    <a:pt x="7441" y="13422"/>
                    <a:pt x="5581" y="13422"/>
                  </a:cubicBezTo>
                  <a:cubicBezTo>
                    <a:pt x="3985" y="13422"/>
                    <a:pt x="3189" y="11743"/>
                    <a:pt x="3189" y="8108"/>
                  </a:cubicBezTo>
                  <a:moveTo>
                    <a:pt x="9833" y="13702"/>
                  </a:moveTo>
                  <a:cubicBezTo>
                    <a:pt x="10896" y="12304"/>
                    <a:pt x="11161" y="10347"/>
                    <a:pt x="11161" y="8108"/>
                  </a:cubicBezTo>
                  <a:cubicBezTo>
                    <a:pt x="11161" y="5592"/>
                    <a:pt x="10629" y="3635"/>
                    <a:pt x="9833" y="2237"/>
                  </a:cubicBezTo>
                  <a:cubicBezTo>
                    <a:pt x="8769" y="838"/>
                    <a:pt x="7441" y="0"/>
                    <a:pt x="5581" y="0"/>
                  </a:cubicBezTo>
                  <a:cubicBezTo>
                    <a:pt x="3720" y="0"/>
                    <a:pt x="2392" y="838"/>
                    <a:pt x="1595" y="2237"/>
                  </a:cubicBezTo>
                  <a:cubicBezTo>
                    <a:pt x="532" y="3635"/>
                    <a:pt x="0" y="5592"/>
                    <a:pt x="0" y="8108"/>
                  </a:cubicBezTo>
                  <a:cubicBezTo>
                    <a:pt x="0" y="10625"/>
                    <a:pt x="532" y="12582"/>
                    <a:pt x="1328" y="13980"/>
                  </a:cubicBezTo>
                  <a:cubicBezTo>
                    <a:pt x="2392" y="15378"/>
                    <a:pt x="3720" y="16217"/>
                    <a:pt x="5581" y="16217"/>
                  </a:cubicBezTo>
                  <a:cubicBezTo>
                    <a:pt x="7441" y="16219"/>
                    <a:pt x="9034" y="15381"/>
                    <a:pt x="9833" y="13702"/>
                  </a:cubicBezTo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0" name="Graphic 144">
              <a:extLst>
                <a:ext uri="{FF2B5EF4-FFF2-40B4-BE49-F238E27FC236}">
                  <a16:creationId xmlns:a16="http://schemas.microsoft.com/office/drawing/2014/main" id="{3A17CA64-41D1-429E-9B15-43F7CAA222E2}"/>
                </a:ext>
              </a:extLst>
            </p:cNvPr>
            <p:cNvSpPr/>
            <p:nvPr/>
          </p:nvSpPr>
          <p:spPr>
            <a:xfrm>
              <a:off x="6075524" y="5462650"/>
              <a:ext cx="11161" cy="16216"/>
            </a:xfrm>
            <a:custGeom>
              <a:avLst/>
              <a:gdLst>
                <a:gd name="connsiteX0" fmla="*/ 3189 w 11161"/>
                <a:gd name="connsiteY0" fmla="*/ 8108 h 16216"/>
                <a:gd name="connsiteX1" fmla="*/ 5581 w 11161"/>
                <a:gd name="connsiteY1" fmla="*/ 2795 h 16216"/>
                <a:gd name="connsiteX2" fmla="*/ 8237 w 11161"/>
                <a:gd name="connsiteY2" fmla="*/ 8108 h 16216"/>
                <a:gd name="connsiteX3" fmla="*/ 5581 w 11161"/>
                <a:gd name="connsiteY3" fmla="*/ 13422 h 16216"/>
                <a:gd name="connsiteX4" fmla="*/ 3189 w 11161"/>
                <a:gd name="connsiteY4" fmla="*/ 8108 h 16216"/>
                <a:gd name="connsiteX5" fmla="*/ 9833 w 11161"/>
                <a:gd name="connsiteY5" fmla="*/ 13702 h 16216"/>
                <a:gd name="connsiteX6" fmla="*/ 11161 w 11161"/>
                <a:gd name="connsiteY6" fmla="*/ 8108 h 16216"/>
                <a:gd name="connsiteX7" fmla="*/ 9833 w 11161"/>
                <a:gd name="connsiteY7" fmla="*/ 2237 h 16216"/>
                <a:gd name="connsiteX8" fmla="*/ 5581 w 11161"/>
                <a:gd name="connsiteY8" fmla="*/ 0 h 16216"/>
                <a:gd name="connsiteX9" fmla="*/ 1595 w 11161"/>
                <a:gd name="connsiteY9" fmla="*/ 2237 h 16216"/>
                <a:gd name="connsiteX10" fmla="*/ 0 w 11161"/>
                <a:gd name="connsiteY10" fmla="*/ 8108 h 16216"/>
                <a:gd name="connsiteX11" fmla="*/ 1595 w 11161"/>
                <a:gd name="connsiteY11" fmla="*/ 13980 h 16216"/>
                <a:gd name="connsiteX12" fmla="*/ 5581 w 11161"/>
                <a:gd name="connsiteY12" fmla="*/ 16217 h 16216"/>
                <a:gd name="connsiteX13" fmla="*/ 9833 w 11161"/>
                <a:gd name="connsiteY13" fmla="*/ 13702 h 16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161" h="16216">
                  <a:moveTo>
                    <a:pt x="3189" y="8108"/>
                  </a:moveTo>
                  <a:cubicBezTo>
                    <a:pt x="3189" y="4473"/>
                    <a:pt x="3985" y="2795"/>
                    <a:pt x="5581" y="2795"/>
                  </a:cubicBezTo>
                  <a:cubicBezTo>
                    <a:pt x="7441" y="2795"/>
                    <a:pt x="8237" y="4473"/>
                    <a:pt x="8237" y="8108"/>
                  </a:cubicBezTo>
                  <a:cubicBezTo>
                    <a:pt x="8237" y="11743"/>
                    <a:pt x="7441" y="13422"/>
                    <a:pt x="5581" y="13422"/>
                  </a:cubicBezTo>
                  <a:cubicBezTo>
                    <a:pt x="3985" y="13422"/>
                    <a:pt x="3189" y="11746"/>
                    <a:pt x="3189" y="8108"/>
                  </a:cubicBezTo>
                  <a:moveTo>
                    <a:pt x="9833" y="13702"/>
                  </a:moveTo>
                  <a:cubicBezTo>
                    <a:pt x="10896" y="12304"/>
                    <a:pt x="11161" y="10347"/>
                    <a:pt x="11161" y="8108"/>
                  </a:cubicBezTo>
                  <a:cubicBezTo>
                    <a:pt x="11161" y="5592"/>
                    <a:pt x="10896" y="3635"/>
                    <a:pt x="9833" y="2237"/>
                  </a:cubicBezTo>
                  <a:cubicBezTo>
                    <a:pt x="8769" y="838"/>
                    <a:pt x="7441" y="0"/>
                    <a:pt x="5581" y="0"/>
                  </a:cubicBezTo>
                  <a:cubicBezTo>
                    <a:pt x="3985" y="0"/>
                    <a:pt x="2392" y="838"/>
                    <a:pt x="1595" y="2237"/>
                  </a:cubicBezTo>
                  <a:cubicBezTo>
                    <a:pt x="532" y="3635"/>
                    <a:pt x="0" y="5592"/>
                    <a:pt x="0" y="8108"/>
                  </a:cubicBezTo>
                  <a:cubicBezTo>
                    <a:pt x="0" y="10625"/>
                    <a:pt x="532" y="12582"/>
                    <a:pt x="1595" y="13980"/>
                  </a:cubicBezTo>
                  <a:cubicBezTo>
                    <a:pt x="2392" y="15378"/>
                    <a:pt x="3987" y="16217"/>
                    <a:pt x="5581" y="16217"/>
                  </a:cubicBezTo>
                  <a:cubicBezTo>
                    <a:pt x="7441" y="16219"/>
                    <a:pt x="9034" y="15381"/>
                    <a:pt x="9833" y="13702"/>
                  </a:cubicBezTo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1" name="Graphic 144">
              <a:extLst>
                <a:ext uri="{FF2B5EF4-FFF2-40B4-BE49-F238E27FC236}">
                  <a16:creationId xmlns:a16="http://schemas.microsoft.com/office/drawing/2014/main" id="{67ACB783-216B-4BFE-8401-CA20D80F64F2}"/>
                </a:ext>
              </a:extLst>
            </p:cNvPr>
            <p:cNvSpPr/>
            <p:nvPr/>
          </p:nvSpPr>
          <p:spPr>
            <a:xfrm>
              <a:off x="6080616" y="5486933"/>
              <a:ext cx="6714" cy="15220"/>
            </a:xfrm>
            <a:custGeom>
              <a:avLst/>
              <a:gdLst>
                <a:gd name="connsiteX0" fmla="*/ 2954 w 6714"/>
                <a:gd name="connsiteY0" fmla="*/ 1939 h 15220"/>
                <a:gd name="connsiteX1" fmla="*/ 0 w 6714"/>
                <a:gd name="connsiteY1" fmla="*/ 2768 h 15220"/>
                <a:gd name="connsiteX2" fmla="*/ 0 w 6714"/>
                <a:gd name="connsiteY2" fmla="*/ 5259 h 15220"/>
                <a:gd name="connsiteX3" fmla="*/ 3491 w 6714"/>
                <a:gd name="connsiteY3" fmla="*/ 5259 h 15220"/>
                <a:gd name="connsiteX4" fmla="*/ 3491 w 6714"/>
                <a:gd name="connsiteY4" fmla="*/ 15221 h 15220"/>
                <a:gd name="connsiteX5" fmla="*/ 6714 w 6714"/>
                <a:gd name="connsiteY5" fmla="*/ 15221 h 15220"/>
                <a:gd name="connsiteX6" fmla="*/ 6714 w 6714"/>
                <a:gd name="connsiteY6" fmla="*/ 0 h 15220"/>
                <a:gd name="connsiteX7" fmla="*/ 4029 w 6714"/>
                <a:gd name="connsiteY7" fmla="*/ 0 h 15220"/>
                <a:gd name="connsiteX8" fmla="*/ 2954 w 6714"/>
                <a:gd name="connsiteY8" fmla="*/ 1939 h 15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4" h="15220">
                  <a:moveTo>
                    <a:pt x="2954" y="1939"/>
                  </a:moveTo>
                  <a:cubicBezTo>
                    <a:pt x="2149" y="2493"/>
                    <a:pt x="1075" y="2768"/>
                    <a:pt x="0" y="2768"/>
                  </a:cubicBezTo>
                  <a:lnTo>
                    <a:pt x="0" y="5259"/>
                  </a:lnTo>
                  <a:lnTo>
                    <a:pt x="3491" y="5259"/>
                  </a:lnTo>
                  <a:lnTo>
                    <a:pt x="3491" y="15221"/>
                  </a:lnTo>
                  <a:lnTo>
                    <a:pt x="6714" y="15221"/>
                  </a:lnTo>
                  <a:lnTo>
                    <a:pt x="6714" y="0"/>
                  </a:lnTo>
                  <a:lnTo>
                    <a:pt x="4029" y="0"/>
                  </a:lnTo>
                  <a:cubicBezTo>
                    <a:pt x="3760" y="832"/>
                    <a:pt x="3491" y="1661"/>
                    <a:pt x="2954" y="1939"/>
                  </a:cubicBezTo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2" name="Graphic 144">
              <a:extLst>
                <a:ext uri="{FF2B5EF4-FFF2-40B4-BE49-F238E27FC236}">
                  <a16:creationId xmlns:a16="http://schemas.microsoft.com/office/drawing/2014/main" id="{F0E5A730-0EC9-4594-93AC-D42656FD11D3}"/>
                </a:ext>
              </a:extLst>
            </p:cNvPr>
            <p:cNvSpPr/>
            <p:nvPr/>
          </p:nvSpPr>
          <p:spPr>
            <a:xfrm>
              <a:off x="6064255" y="5462985"/>
              <a:ext cx="6714" cy="15332"/>
            </a:xfrm>
            <a:custGeom>
              <a:avLst/>
              <a:gdLst>
                <a:gd name="connsiteX0" fmla="*/ 2954 w 6714"/>
                <a:gd name="connsiteY0" fmla="*/ 2230 h 15332"/>
                <a:gd name="connsiteX1" fmla="*/ 0 w 6714"/>
                <a:gd name="connsiteY1" fmla="*/ 3066 h 15332"/>
                <a:gd name="connsiteX2" fmla="*/ 0 w 6714"/>
                <a:gd name="connsiteY2" fmla="*/ 5296 h 15332"/>
                <a:gd name="connsiteX3" fmla="*/ 3760 w 6714"/>
                <a:gd name="connsiteY3" fmla="*/ 5296 h 15332"/>
                <a:gd name="connsiteX4" fmla="*/ 3760 w 6714"/>
                <a:gd name="connsiteY4" fmla="*/ 15333 h 15332"/>
                <a:gd name="connsiteX5" fmla="*/ 6714 w 6714"/>
                <a:gd name="connsiteY5" fmla="*/ 15333 h 15332"/>
                <a:gd name="connsiteX6" fmla="*/ 6714 w 6714"/>
                <a:gd name="connsiteY6" fmla="*/ 0 h 15332"/>
                <a:gd name="connsiteX7" fmla="*/ 4298 w 6714"/>
                <a:gd name="connsiteY7" fmla="*/ 0 h 15332"/>
                <a:gd name="connsiteX8" fmla="*/ 2954 w 6714"/>
                <a:gd name="connsiteY8" fmla="*/ 2230 h 1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714" h="15332">
                  <a:moveTo>
                    <a:pt x="2954" y="2230"/>
                  </a:moveTo>
                  <a:cubicBezTo>
                    <a:pt x="2416" y="2788"/>
                    <a:pt x="1344" y="3066"/>
                    <a:pt x="0" y="3066"/>
                  </a:cubicBezTo>
                  <a:lnTo>
                    <a:pt x="0" y="5296"/>
                  </a:lnTo>
                  <a:lnTo>
                    <a:pt x="3760" y="5296"/>
                  </a:lnTo>
                  <a:lnTo>
                    <a:pt x="3760" y="15333"/>
                  </a:lnTo>
                  <a:lnTo>
                    <a:pt x="6714" y="15333"/>
                  </a:lnTo>
                  <a:lnTo>
                    <a:pt x="6714" y="0"/>
                  </a:lnTo>
                  <a:lnTo>
                    <a:pt x="4298" y="0"/>
                  </a:lnTo>
                  <a:cubicBezTo>
                    <a:pt x="4029" y="1116"/>
                    <a:pt x="3491" y="1674"/>
                    <a:pt x="2954" y="2230"/>
                  </a:cubicBezTo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3" name="Graphic 144">
              <a:extLst>
                <a:ext uri="{FF2B5EF4-FFF2-40B4-BE49-F238E27FC236}">
                  <a16:creationId xmlns:a16="http://schemas.microsoft.com/office/drawing/2014/main" id="{F11E230B-741B-4C88-BBBF-6F3CAEDD4511}"/>
                </a:ext>
              </a:extLst>
            </p:cNvPr>
            <p:cNvSpPr/>
            <p:nvPr/>
          </p:nvSpPr>
          <p:spPr>
            <a:xfrm>
              <a:off x="6092966" y="5486710"/>
              <a:ext cx="11161" cy="15770"/>
            </a:xfrm>
            <a:custGeom>
              <a:avLst/>
              <a:gdLst>
                <a:gd name="connsiteX0" fmla="*/ 5581 w 11161"/>
                <a:gd name="connsiteY0" fmla="*/ 13282 h 15770"/>
                <a:gd name="connsiteX1" fmla="*/ 2924 w 11161"/>
                <a:gd name="connsiteY1" fmla="*/ 7747 h 15770"/>
                <a:gd name="connsiteX2" fmla="*/ 5581 w 11161"/>
                <a:gd name="connsiteY2" fmla="*/ 2490 h 15770"/>
                <a:gd name="connsiteX3" fmla="*/ 7973 w 11161"/>
                <a:gd name="connsiteY3" fmla="*/ 7747 h 15770"/>
                <a:gd name="connsiteX4" fmla="*/ 5581 w 11161"/>
                <a:gd name="connsiteY4" fmla="*/ 13282 h 15770"/>
                <a:gd name="connsiteX5" fmla="*/ 5581 w 11161"/>
                <a:gd name="connsiteY5" fmla="*/ 0 h 15770"/>
                <a:gd name="connsiteX6" fmla="*/ 1328 w 11161"/>
                <a:gd name="connsiteY6" fmla="*/ 1937 h 15770"/>
                <a:gd name="connsiteX7" fmla="*/ 0 w 11161"/>
                <a:gd name="connsiteY7" fmla="*/ 7747 h 15770"/>
                <a:gd name="connsiteX8" fmla="*/ 1328 w 11161"/>
                <a:gd name="connsiteY8" fmla="*/ 13558 h 15770"/>
                <a:gd name="connsiteX9" fmla="*/ 5581 w 11161"/>
                <a:gd name="connsiteY9" fmla="*/ 15770 h 15770"/>
                <a:gd name="connsiteX10" fmla="*/ 9833 w 11161"/>
                <a:gd name="connsiteY10" fmla="*/ 13558 h 15770"/>
                <a:gd name="connsiteX11" fmla="*/ 11161 w 11161"/>
                <a:gd name="connsiteY11" fmla="*/ 7747 h 15770"/>
                <a:gd name="connsiteX12" fmla="*/ 9833 w 11161"/>
                <a:gd name="connsiteY12" fmla="*/ 2213 h 15770"/>
                <a:gd name="connsiteX13" fmla="*/ 5581 w 11161"/>
                <a:gd name="connsiteY13" fmla="*/ 0 h 1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161" h="15770">
                  <a:moveTo>
                    <a:pt x="5581" y="13282"/>
                  </a:moveTo>
                  <a:cubicBezTo>
                    <a:pt x="3985" y="13282"/>
                    <a:pt x="2924" y="11345"/>
                    <a:pt x="2924" y="7747"/>
                  </a:cubicBezTo>
                  <a:cubicBezTo>
                    <a:pt x="2924" y="4149"/>
                    <a:pt x="3987" y="2490"/>
                    <a:pt x="5581" y="2490"/>
                  </a:cubicBezTo>
                  <a:cubicBezTo>
                    <a:pt x="7176" y="2490"/>
                    <a:pt x="7973" y="4152"/>
                    <a:pt x="7973" y="7747"/>
                  </a:cubicBezTo>
                  <a:cubicBezTo>
                    <a:pt x="7973" y="11343"/>
                    <a:pt x="7176" y="13282"/>
                    <a:pt x="5581" y="13282"/>
                  </a:cubicBezTo>
                  <a:moveTo>
                    <a:pt x="5581" y="0"/>
                  </a:moveTo>
                  <a:cubicBezTo>
                    <a:pt x="3720" y="0"/>
                    <a:pt x="2392" y="554"/>
                    <a:pt x="1328" y="1937"/>
                  </a:cubicBezTo>
                  <a:cubicBezTo>
                    <a:pt x="532" y="3598"/>
                    <a:pt x="0" y="5535"/>
                    <a:pt x="0" y="7747"/>
                  </a:cubicBezTo>
                  <a:cubicBezTo>
                    <a:pt x="0" y="10238"/>
                    <a:pt x="532" y="12175"/>
                    <a:pt x="1328" y="13558"/>
                  </a:cubicBezTo>
                  <a:cubicBezTo>
                    <a:pt x="2392" y="14941"/>
                    <a:pt x="3720" y="15770"/>
                    <a:pt x="5581" y="15770"/>
                  </a:cubicBezTo>
                  <a:cubicBezTo>
                    <a:pt x="7441" y="15770"/>
                    <a:pt x="8769" y="14941"/>
                    <a:pt x="9833" y="13558"/>
                  </a:cubicBezTo>
                  <a:cubicBezTo>
                    <a:pt x="10629" y="12175"/>
                    <a:pt x="11161" y="10238"/>
                    <a:pt x="11161" y="7747"/>
                  </a:cubicBezTo>
                  <a:cubicBezTo>
                    <a:pt x="11161" y="5535"/>
                    <a:pt x="10629" y="3596"/>
                    <a:pt x="9833" y="2213"/>
                  </a:cubicBezTo>
                  <a:cubicBezTo>
                    <a:pt x="8769" y="554"/>
                    <a:pt x="7441" y="0"/>
                    <a:pt x="5581" y="0"/>
                  </a:cubicBezTo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4" name="Graphic 144">
              <a:extLst>
                <a:ext uri="{FF2B5EF4-FFF2-40B4-BE49-F238E27FC236}">
                  <a16:creationId xmlns:a16="http://schemas.microsoft.com/office/drawing/2014/main" id="{B8F36072-978A-4CC8-9F13-8FEA9AC0984B}"/>
                </a:ext>
              </a:extLst>
            </p:cNvPr>
            <p:cNvSpPr/>
            <p:nvPr/>
          </p:nvSpPr>
          <p:spPr>
            <a:xfrm>
              <a:off x="6093182" y="5439150"/>
              <a:ext cx="11270" cy="15770"/>
            </a:xfrm>
            <a:custGeom>
              <a:avLst/>
              <a:gdLst>
                <a:gd name="connsiteX0" fmla="*/ 5635 w 11270"/>
                <a:gd name="connsiteY0" fmla="*/ 13280 h 15770"/>
                <a:gd name="connsiteX1" fmla="*/ 3219 w 11270"/>
                <a:gd name="connsiteY1" fmla="*/ 8023 h 15770"/>
                <a:gd name="connsiteX2" fmla="*/ 5635 w 11270"/>
                <a:gd name="connsiteY2" fmla="*/ 2488 h 15770"/>
                <a:gd name="connsiteX3" fmla="*/ 8318 w 11270"/>
                <a:gd name="connsiteY3" fmla="*/ 8023 h 15770"/>
                <a:gd name="connsiteX4" fmla="*/ 5635 w 11270"/>
                <a:gd name="connsiteY4" fmla="*/ 13280 h 15770"/>
                <a:gd name="connsiteX5" fmla="*/ 5635 w 11270"/>
                <a:gd name="connsiteY5" fmla="*/ 0 h 15770"/>
                <a:gd name="connsiteX6" fmla="*/ 1611 w 11270"/>
                <a:gd name="connsiteY6" fmla="*/ 2213 h 15770"/>
                <a:gd name="connsiteX7" fmla="*/ 0 w 11270"/>
                <a:gd name="connsiteY7" fmla="*/ 8023 h 15770"/>
                <a:gd name="connsiteX8" fmla="*/ 1611 w 11270"/>
                <a:gd name="connsiteY8" fmla="*/ 13558 h 15770"/>
                <a:gd name="connsiteX9" fmla="*/ 5635 w 11270"/>
                <a:gd name="connsiteY9" fmla="*/ 15770 h 15770"/>
                <a:gd name="connsiteX10" fmla="*/ 9929 w 11270"/>
                <a:gd name="connsiteY10" fmla="*/ 13558 h 15770"/>
                <a:gd name="connsiteX11" fmla="*/ 11271 w 11270"/>
                <a:gd name="connsiteY11" fmla="*/ 8023 h 15770"/>
                <a:gd name="connsiteX12" fmla="*/ 9929 w 11270"/>
                <a:gd name="connsiteY12" fmla="*/ 2213 h 15770"/>
                <a:gd name="connsiteX13" fmla="*/ 5635 w 11270"/>
                <a:gd name="connsiteY13" fmla="*/ 0 h 157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1270" h="15770">
                  <a:moveTo>
                    <a:pt x="5635" y="13280"/>
                  </a:moveTo>
                  <a:cubicBezTo>
                    <a:pt x="4025" y="13280"/>
                    <a:pt x="3219" y="11343"/>
                    <a:pt x="3219" y="8023"/>
                  </a:cubicBezTo>
                  <a:cubicBezTo>
                    <a:pt x="3219" y="4425"/>
                    <a:pt x="4025" y="2488"/>
                    <a:pt x="5635" y="2488"/>
                  </a:cubicBezTo>
                  <a:cubicBezTo>
                    <a:pt x="7513" y="2488"/>
                    <a:pt x="8318" y="4425"/>
                    <a:pt x="8318" y="8023"/>
                  </a:cubicBezTo>
                  <a:cubicBezTo>
                    <a:pt x="8318" y="11343"/>
                    <a:pt x="7513" y="13280"/>
                    <a:pt x="5635" y="13280"/>
                  </a:cubicBezTo>
                  <a:moveTo>
                    <a:pt x="5635" y="0"/>
                  </a:moveTo>
                  <a:cubicBezTo>
                    <a:pt x="4025" y="0"/>
                    <a:pt x="2416" y="554"/>
                    <a:pt x="1611" y="2213"/>
                  </a:cubicBezTo>
                  <a:cubicBezTo>
                    <a:pt x="538" y="3596"/>
                    <a:pt x="0" y="5532"/>
                    <a:pt x="0" y="8023"/>
                  </a:cubicBezTo>
                  <a:cubicBezTo>
                    <a:pt x="0" y="10236"/>
                    <a:pt x="536" y="12175"/>
                    <a:pt x="1611" y="13558"/>
                  </a:cubicBezTo>
                  <a:cubicBezTo>
                    <a:pt x="2416" y="14941"/>
                    <a:pt x="4025" y="15770"/>
                    <a:pt x="5635" y="15770"/>
                  </a:cubicBezTo>
                  <a:cubicBezTo>
                    <a:pt x="7513" y="15770"/>
                    <a:pt x="9124" y="14941"/>
                    <a:pt x="9929" y="13558"/>
                  </a:cubicBezTo>
                  <a:cubicBezTo>
                    <a:pt x="11001" y="12175"/>
                    <a:pt x="11271" y="10238"/>
                    <a:pt x="11271" y="8023"/>
                  </a:cubicBezTo>
                  <a:cubicBezTo>
                    <a:pt x="11271" y="5532"/>
                    <a:pt x="11001" y="3596"/>
                    <a:pt x="9929" y="2213"/>
                  </a:cubicBezTo>
                  <a:cubicBezTo>
                    <a:pt x="8855" y="829"/>
                    <a:pt x="7513" y="0"/>
                    <a:pt x="5635" y="0"/>
                  </a:cubicBezTo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5" name="Graphic 144">
              <a:extLst>
                <a:ext uri="{FF2B5EF4-FFF2-40B4-BE49-F238E27FC236}">
                  <a16:creationId xmlns:a16="http://schemas.microsoft.com/office/drawing/2014/main" id="{E118E567-F6A8-47FD-81E3-77AF29BF85F4}"/>
                </a:ext>
              </a:extLst>
            </p:cNvPr>
            <p:cNvSpPr/>
            <p:nvPr/>
          </p:nvSpPr>
          <p:spPr>
            <a:xfrm>
              <a:off x="6104449" y="5462987"/>
              <a:ext cx="6607" cy="15332"/>
            </a:xfrm>
            <a:custGeom>
              <a:avLst/>
              <a:gdLst>
                <a:gd name="connsiteX0" fmla="*/ 3701 w 6607"/>
                <a:gd name="connsiteY0" fmla="*/ 15333 h 15332"/>
                <a:gd name="connsiteX1" fmla="*/ 6607 w 6607"/>
                <a:gd name="connsiteY1" fmla="*/ 15333 h 15332"/>
                <a:gd name="connsiteX2" fmla="*/ 6607 w 6607"/>
                <a:gd name="connsiteY2" fmla="*/ 0 h 15332"/>
                <a:gd name="connsiteX3" fmla="*/ 4228 w 6607"/>
                <a:gd name="connsiteY3" fmla="*/ 0 h 15332"/>
                <a:gd name="connsiteX4" fmla="*/ 2906 w 6607"/>
                <a:gd name="connsiteY4" fmla="*/ 2230 h 15332"/>
                <a:gd name="connsiteX5" fmla="*/ 0 w 6607"/>
                <a:gd name="connsiteY5" fmla="*/ 3066 h 15332"/>
                <a:gd name="connsiteX6" fmla="*/ 0 w 6607"/>
                <a:gd name="connsiteY6" fmla="*/ 5296 h 15332"/>
                <a:gd name="connsiteX7" fmla="*/ 3699 w 6607"/>
                <a:gd name="connsiteY7" fmla="*/ 5296 h 15332"/>
                <a:gd name="connsiteX8" fmla="*/ 3699 w 6607"/>
                <a:gd name="connsiteY8" fmla="*/ 15333 h 153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607" h="15332">
                  <a:moveTo>
                    <a:pt x="3701" y="15333"/>
                  </a:moveTo>
                  <a:lnTo>
                    <a:pt x="6607" y="15333"/>
                  </a:lnTo>
                  <a:lnTo>
                    <a:pt x="6607" y="0"/>
                  </a:lnTo>
                  <a:lnTo>
                    <a:pt x="4228" y="0"/>
                  </a:lnTo>
                  <a:cubicBezTo>
                    <a:pt x="3963" y="1116"/>
                    <a:pt x="3436" y="1672"/>
                    <a:pt x="2906" y="2230"/>
                  </a:cubicBezTo>
                  <a:cubicBezTo>
                    <a:pt x="2377" y="2788"/>
                    <a:pt x="1322" y="3066"/>
                    <a:pt x="0" y="3066"/>
                  </a:cubicBezTo>
                  <a:lnTo>
                    <a:pt x="0" y="5296"/>
                  </a:lnTo>
                  <a:lnTo>
                    <a:pt x="3699" y="5296"/>
                  </a:lnTo>
                  <a:lnTo>
                    <a:pt x="3699" y="15333"/>
                  </a:lnTo>
                  <a:close/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68" name="Group 367">
            <a:extLst>
              <a:ext uri="{FF2B5EF4-FFF2-40B4-BE49-F238E27FC236}">
                <a16:creationId xmlns:a16="http://schemas.microsoft.com/office/drawing/2014/main" id="{CA956BAC-0A60-4593-8D4C-DC2AFB6485F2}"/>
              </a:ext>
            </a:extLst>
          </p:cNvPr>
          <p:cNvGrpSpPr/>
          <p:nvPr/>
        </p:nvGrpSpPr>
        <p:grpSpPr>
          <a:xfrm>
            <a:off x="6897428" y="5321116"/>
            <a:ext cx="351391" cy="304312"/>
            <a:chOff x="6897428" y="5321116"/>
            <a:chExt cx="351391" cy="304312"/>
          </a:xfrm>
        </p:grpSpPr>
        <p:grpSp>
          <p:nvGrpSpPr>
            <p:cNvPr id="369" name="Graphic 145">
              <a:extLst>
                <a:ext uri="{FF2B5EF4-FFF2-40B4-BE49-F238E27FC236}">
                  <a16:creationId xmlns:a16="http://schemas.microsoft.com/office/drawing/2014/main" id="{DCB25F6E-14B2-4CDA-B648-A97EE72346C4}"/>
                </a:ext>
              </a:extLst>
            </p:cNvPr>
            <p:cNvGrpSpPr/>
            <p:nvPr/>
          </p:nvGrpSpPr>
          <p:grpSpPr>
            <a:xfrm>
              <a:off x="6897428" y="5321116"/>
              <a:ext cx="351391" cy="304312"/>
              <a:chOff x="6897428" y="5321116"/>
              <a:chExt cx="351391" cy="304312"/>
            </a:xfrm>
          </p:grpSpPr>
          <p:sp>
            <p:nvSpPr>
              <p:cNvPr id="373" name="Graphic 145">
                <a:extLst>
                  <a:ext uri="{FF2B5EF4-FFF2-40B4-BE49-F238E27FC236}">
                    <a16:creationId xmlns:a16="http://schemas.microsoft.com/office/drawing/2014/main" id="{58F08C5E-C7A4-4584-9905-F202CF15A2B9}"/>
                  </a:ext>
                </a:extLst>
              </p:cNvPr>
              <p:cNvSpPr/>
              <p:nvPr/>
            </p:nvSpPr>
            <p:spPr>
              <a:xfrm>
                <a:off x="6906987" y="5329398"/>
                <a:ext cx="332270" cy="287752"/>
              </a:xfrm>
              <a:custGeom>
                <a:avLst/>
                <a:gdLst>
                  <a:gd name="connsiteX0" fmla="*/ 249202 w 332270"/>
                  <a:gd name="connsiteY0" fmla="*/ 287752 h 287752"/>
                  <a:gd name="connsiteX1" fmla="*/ 332270 w 332270"/>
                  <a:gd name="connsiteY1" fmla="*/ 143875 h 287752"/>
                  <a:gd name="connsiteX2" fmla="*/ 249202 w 332270"/>
                  <a:gd name="connsiteY2" fmla="*/ 0 h 287752"/>
                  <a:gd name="connsiteX3" fmla="*/ 83068 w 332270"/>
                  <a:gd name="connsiteY3" fmla="*/ 0 h 287752"/>
                  <a:gd name="connsiteX4" fmla="*/ 0 w 332270"/>
                  <a:gd name="connsiteY4" fmla="*/ 143875 h 287752"/>
                  <a:gd name="connsiteX5" fmla="*/ 83068 w 332270"/>
                  <a:gd name="connsiteY5" fmla="*/ 287752 h 2877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32270" h="287752">
                    <a:moveTo>
                      <a:pt x="249202" y="287752"/>
                    </a:moveTo>
                    <a:lnTo>
                      <a:pt x="332270" y="143875"/>
                    </a:lnTo>
                    <a:lnTo>
                      <a:pt x="249202" y="0"/>
                    </a:lnTo>
                    <a:lnTo>
                      <a:pt x="83068" y="0"/>
                    </a:lnTo>
                    <a:lnTo>
                      <a:pt x="0" y="143875"/>
                    </a:lnTo>
                    <a:lnTo>
                      <a:pt x="83068" y="287752"/>
                    </a:lnTo>
                    <a:close/>
                  </a:path>
                </a:pathLst>
              </a:custGeom>
              <a:solidFill>
                <a:srgbClr val="FFFFFF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4" name="Graphic 145">
                <a:extLst>
                  <a:ext uri="{FF2B5EF4-FFF2-40B4-BE49-F238E27FC236}">
                    <a16:creationId xmlns:a16="http://schemas.microsoft.com/office/drawing/2014/main" id="{4B23D7AC-0D88-4BA4-B1C2-47D9FFCC569A}"/>
                  </a:ext>
                </a:extLst>
              </p:cNvPr>
              <p:cNvSpPr/>
              <p:nvPr/>
            </p:nvSpPr>
            <p:spPr>
              <a:xfrm>
                <a:off x="6897428" y="5321116"/>
                <a:ext cx="351391" cy="304312"/>
              </a:xfrm>
              <a:custGeom>
                <a:avLst/>
                <a:gdLst>
                  <a:gd name="connsiteX0" fmla="*/ 263541 w 351391"/>
                  <a:gd name="connsiteY0" fmla="*/ 304312 h 304312"/>
                  <a:gd name="connsiteX1" fmla="*/ 87848 w 351391"/>
                  <a:gd name="connsiteY1" fmla="*/ 304312 h 304312"/>
                  <a:gd name="connsiteX2" fmla="*/ 0 w 351391"/>
                  <a:gd name="connsiteY2" fmla="*/ 152156 h 304312"/>
                  <a:gd name="connsiteX3" fmla="*/ 87848 w 351391"/>
                  <a:gd name="connsiteY3" fmla="*/ 0 h 304312"/>
                  <a:gd name="connsiteX4" fmla="*/ 263543 w 351391"/>
                  <a:gd name="connsiteY4" fmla="*/ 0 h 304312"/>
                  <a:gd name="connsiteX5" fmla="*/ 351391 w 351391"/>
                  <a:gd name="connsiteY5" fmla="*/ 152156 h 304312"/>
                  <a:gd name="connsiteX6" fmla="*/ 263541 w 351391"/>
                  <a:gd name="connsiteY6" fmla="*/ 304312 h 304312"/>
                  <a:gd name="connsiteX7" fmla="*/ 97407 w 351391"/>
                  <a:gd name="connsiteY7" fmla="*/ 287754 h 304312"/>
                  <a:gd name="connsiteX8" fmla="*/ 253982 w 351391"/>
                  <a:gd name="connsiteY8" fmla="*/ 287754 h 304312"/>
                  <a:gd name="connsiteX9" fmla="*/ 332268 w 351391"/>
                  <a:gd name="connsiteY9" fmla="*/ 152158 h 304312"/>
                  <a:gd name="connsiteX10" fmla="*/ 253982 w 351391"/>
                  <a:gd name="connsiteY10" fmla="*/ 16562 h 304312"/>
                  <a:gd name="connsiteX11" fmla="*/ 97407 w 351391"/>
                  <a:gd name="connsiteY11" fmla="*/ 16562 h 304312"/>
                  <a:gd name="connsiteX12" fmla="*/ 19121 w 351391"/>
                  <a:gd name="connsiteY12" fmla="*/ 152156 h 304312"/>
                  <a:gd name="connsiteX13" fmla="*/ 97407 w 351391"/>
                  <a:gd name="connsiteY13" fmla="*/ 287754 h 3043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51391" h="304312">
                    <a:moveTo>
                      <a:pt x="263541" y="304312"/>
                    </a:moveTo>
                    <a:lnTo>
                      <a:pt x="87848" y="304312"/>
                    </a:lnTo>
                    <a:lnTo>
                      <a:pt x="0" y="152156"/>
                    </a:lnTo>
                    <a:lnTo>
                      <a:pt x="87848" y="0"/>
                    </a:lnTo>
                    <a:lnTo>
                      <a:pt x="263543" y="0"/>
                    </a:lnTo>
                    <a:lnTo>
                      <a:pt x="351391" y="152156"/>
                    </a:lnTo>
                    <a:lnTo>
                      <a:pt x="263541" y="304312"/>
                    </a:lnTo>
                    <a:close/>
                    <a:moveTo>
                      <a:pt x="97407" y="287754"/>
                    </a:moveTo>
                    <a:lnTo>
                      <a:pt x="253982" y="287754"/>
                    </a:lnTo>
                    <a:lnTo>
                      <a:pt x="332268" y="152158"/>
                    </a:lnTo>
                    <a:lnTo>
                      <a:pt x="253982" y="16562"/>
                    </a:lnTo>
                    <a:lnTo>
                      <a:pt x="97407" y="16562"/>
                    </a:lnTo>
                    <a:lnTo>
                      <a:pt x="19121" y="152156"/>
                    </a:lnTo>
                    <a:lnTo>
                      <a:pt x="97407" y="287754"/>
                    </a:lnTo>
                    <a:close/>
                  </a:path>
                </a:pathLst>
              </a:custGeom>
              <a:solidFill>
                <a:srgbClr val="9F53A0"/>
              </a:solidFill>
              <a:ln w="21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70" name="Graphic 145">
              <a:extLst>
                <a:ext uri="{FF2B5EF4-FFF2-40B4-BE49-F238E27FC236}">
                  <a16:creationId xmlns:a16="http://schemas.microsoft.com/office/drawing/2014/main" id="{3C0D6736-005D-46BA-BBDD-DA3E7793C70D}"/>
                </a:ext>
              </a:extLst>
            </p:cNvPr>
            <p:cNvSpPr/>
            <p:nvPr/>
          </p:nvSpPr>
          <p:spPr>
            <a:xfrm>
              <a:off x="6970950" y="5412621"/>
              <a:ext cx="92102" cy="79045"/>
            </a:xfrm>
            <a:custGeom>
              <a:avLst/>
              <a:gdLst>
                <a:gd name="connsiteX0" fmla="*/ 88213 w 92102"/>
                <a:gd name="connsiteY0" fmla="*/ 64538 h 79045"/>
                <a:gd name="connsiteX1" fmla="*/ 19370 w 92102"/>
                <a:gd name="connsiteY1" fmla="*/ 64538 h 79045"/>
                <a:gd name="connsiteX2" fmla="*/ 14893 w 92102"/>
                <a:gd name="connsiteY2" fmla="*/ 60061 h 79045"/>
                <a:gd name="connsiteX3" fmla="*/ 14893 w 92102"/>
                <a:gd name="connsiteY3" fmla="*/ 18987 h 79045"/>
                <a:gd name="connsiteX4" fmla="*/ 19370 w 92102"/>
                <a:gd name="connsiteY4" fmla="*/ 14510 h 79045"/>
                <a:gd name="connsiteX5" fmla="*/ 86316 w 92102"/>
                <a:gd name="connsiteY5" fmla="*/ 14510 h 79045"/>
                <a:gd name="connsiteX6" fmla="*/ 86316 w 92102"/>
                <a:gd name="connsiteY6" fmla="*/ 0 h 79045"/>
                <a:gd name="connsiteX7" fmla="*/ 8822 w 92102"/>
                <a:gd name="connsiteY7" fmla="*/ 0 h 79045"/>
                <a:gd name="connsiteX8" fmla="*/ 0 w 92102"/>
                <a:gd name="connsiteY8" fmla="*/ 8822 h 79045"/>
                <a:gd name="connsiteX9" fmla="*/ 0 w 92102"/>
                <a:gd name="connsiteY9" fmla="*/ 70224 h 79045"/>
                <a:gd name="connsiteX10" fmla="*/ 8822 w 92102"/>
                <a:gd name="connsiteY10" fmla="*/ 79046 h 79045"/>
                <a:gd name="connsiteX11" fmla="*/ 92102 w 92102"/>
                <a:gd name="connsiteY11" fmla="*/ 79046 h 79045"/>
                <a:gd name="connsiteX12" fmla="*/ 88213 w 92102"/>
                <a:gd name="connsiteY12" fmla="*/ 64538 h 79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92102" h="79045">
                  <a:moveTo>
                    <a:pt x="88213" y="64538"/>
                  </a:moveTo>
                  <a:lnTo>
                    <a:pt x="19370" y="64538"/>
                  </a:lnTo>
                  <a:cubicBezTo>
                    <a:pt x="16897" y="64538"/>
                    <a:pt x="14893" y="62534"/>
                    <a:pt x="14893" y="60061"/>
                  </a:cubicBezTo>
                  <a:lnTo>
                    <a:pt x="14893" y="18987"/>
                  </a:lnTo>
                  <a:cubicBezTo>
                    <a:pt x="14893" y="16514"/>
                    <a:pt x="16897" y="14510"/>
                    <a:pt x="19370" y="14510"/>
                  </a:cubicBezTo>
                  <a:lnTo>
                    <a:pt x="86316" y="14510"/>
                  </a:lnTo>
                  <a:lnTo>
                    <a:pt x="86316" y="0"/>
                  </a:lnTo>
                  <a:lnTo>
                    <a:pt x="8822" y="0"/>
                  </a:lnTo>
                  <a:cubicBezTo>
                    <a:pt x="3950" y="0"/>
                    <a:pt x="0" y="3950"/>
                    <a:pt x="0" y="8822"/>
                  </a:cubicBezTo>
                  <a:lnTo>
                    <a:pt x="0" y="70224"/>
                  </a:lnTo>
                  <a:cubicBezTo>
                    <a:pt x="0" y="75096"/>
                    <a:pt x="3950" y="79046"/>
                    <a:pt x="8822" y="79046"/>
                  </a:cubicBezTo>
                  <a:lnTo>
                    <a:pt x="92102" y="79046"/>
                  </a:lnTo>
                  <a:cubicBezTo>
                    <a:pt x="90463" y="74314"/>
                    <a:pt x="89161" y="69469"/>
                    <a:pt x="88213" y="64538"/>
                  </a:cubicBezTo>
                  <a:close/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1" name="Graphic 145">
              <a:extLst>
                <a:ext uri="{FF2B5EF4-FFF2-40B4-BE49-F238E27FC236}">
                  <a16:creationId xmlns:a16="http://schemas.microsoft.com/office/drawing/2014/main" id="{630DC341-EF4E-4E90-B7B7-0CEF1F513048}"/>
                </a:ext>
              </a:extLst>
            </p:cNvPr>
            <p:cNvSpPr/>
            <p:nvPr/>
          </p:nvSpPr>
          <p:spPr>
            <a:xfrm>
              <a:off x="6956553" y="5502502"/>
              <a:ext cx="132456" cy="31905"/>
            </a:xfrm>
            <a:custGeom>
              <a:avLst/>
              <a:gdLst>
                <a:gd name="connsiteX0" fmla="*/ 119466 w 132456"/>
                <a:gd name="connsiteY0" fmla="*/ 14667 h 31905"/>
                <a:gd name="connsiteX1" fmla="*/ 110950 w 132456"/>
                <a:gd name="connsiteY1" fmla="*/ 0 h 31905"/>
                <a:gd name="connsiteX2" fmla="*/ 16695 w 132456"/>
                <a:gd name="connsiteY2" fmla="*/ 0 h 31905"/>
                <a:gd name="connsiteX3" fmla="*/ 13537 w 132456"/>
                <a:gd name="connsiteY3" fmla="*/ 1714 h 31905"/>
                <a:gd name="connsiteX4" fmla="*/ 1185 w 132456"/>
                <a:gd name="connsiteY4" fmla="*/ 20699 h 31905"/>
                <a:gd name="connsiteX5" fmla="*/ 7265 w 132456"/>
                <a:gd name="connsiteY5" fmla="*/ 31906 h 31905"/>
                <a:gd name="connsiteX6" fmla="*/ 129224 w 132456"/>
                <a:gd name="connsiteY6" fmla="*/ 31906 h 31905"/>
                <a:gd name="connsiteX7" fmla="*/ 132457 w 132456"/>
                <a:gd name="connsiteY7" fmla="*/ 30074 h 31905"/>
                <a:gd name="connsiteX8" fmla="*/ 119466 w 132456"/>
                <a:gd name="connsiteY8" fmla="*/ 14667 h 31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2456" h="31905">
                  <a:moveTo>
                    <a:pt x="119466" y="14667"/>
                  </a:moveTo>
                  <a:cubicBezTo>
                    <a:pt x="116216" y="9979"/>
                    <a:pt x="113375" y="5075"/>
                    <a:pt x="110950" y="0"/>
                  </a:cubicBezTo>
                  <a:lnTo>
                    <a:pt x="16695" y="0"/>
                  </a:lnTo>
                  <a:cubicBezTo>
                    <a:pt x="15419" y="0"/>
                    <a:pt x="14231" y="646"/>
                    <a:pt x="13537" y="1714"/>
                  </a:cubicBezTo>
                  <a:lnTo>
                    <a:pt x="1185" y="20699"/>
                  </a:lnTo>
                  <a:cubicBezTo>
                    <a:pt x="-1953" y="25522"/>
                    <a:pt x="1509" y="31906"/>
                    <a:pt x="7265" y="31906"/>
                  </a:cubicBezTo>
                  <a:lnTo>
                    <a:pt x="129224" y="31906"/>
                  </a:lnTo>
                  <a:cubicBezTo>
                    <a:pt x="130675" y="31906"/>
                    <a:pt x="131822" y="31138"/>
                    <a:pt x="132457" y="30074"/>
                  </a:cubicBezTo>
                  <a:cubicBezTo>
                    <a:pt x="127677" y="25382"/>
                    <a:pt x="123324" y="20232"/>
                    <a:pt x="119466" y="14667"/>
                  </a:cubicBezTo>
                  <a:close/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2" name="Graphic 145">
              <a:extLst>
                <a:ext uri="{FF2B5EF4-FFF2-40B4-BE49-F238E27FC236}">
                  <a16:creationId xmlns:a16="http://schemas.microsoft.com/office/drawing/2014/main" id="{20AE4D44-5580-4C91-B000-1780887B65B6}"/>
                </a:ext>
              </a:extLst>
            </p:cNvPr>
            <p:cNvSpPr/>
            <p:nvPr/>
          </p:nvSpPr>
          <p:spPr>
            <a:xfrm>
              <a:off x="7069084" y="5401020"/>
              <a:ext cx="118641" cy="143592"/>
            </a:xfrm>
            <a:custGeom>
              <a:avLst/>
              <a:gdLst>
                <a:gd name="connsiteX0" fmla="*/ 96851 w 118641"/>
                <a:gd name="connsiteY0" fmla="*/ 8607 h 143592"/>
                <a:gd name="connsiteX1" fmla="*/ 96851 w 118641"/>
                <a:gd name="connsiteY1" fmla="*/ 16527 h 143592"/>
                <a:gd name="connsiteX2" fmla="*/ 72984 w 118641"/>
                <a:gd name="connsiteY2" fmla="*/ 11019 h 143592"/>
                <a:gd name="connsiteX3" fmla="*/ 72984 w 118641"/>
                <a:gd name="connsiteY3" fmla="*/ 3099 h 143592"/>
                <a:gd name="connsiteX4" fmla="*/ 59494 w 118641"/>
                <a:gd name="connsiteY4" fmla="*/ 0 h 143592"/>
                <a:gd name="connsiteX5" fmla="*/ 45658 w 118641"/>
                <a:gd name="connsiteY5" fmla="*/ 3099 h 143592"/>
                <a:gd name="connsiteX6" fmla="*/ 45658 w 118641"/>
                <a:gd name="connsiteY6" fmla="*/ 11019 h 143592"/>
                <a:gd name="connsiteX7" fmla="*/ 21791 w 118641"/>
                <a:gd name="connsiteY7" fmla="*/ 16527 h 143592"/>
                <a:gd name="connsiteX8" fmla="*/ 21791 w 118641"/>
                <a:gd name="connsiteY8" fmla="*/ 8607 h 143592"/>
                <a:gd name="connsiteX9" fmla="*/ 0 w 118641"/>
                <a:gd name="connsiteY9" fmla="*/ 13429 h 143592"/>
                <a:gd name="connsiteX10" fmla="*/ 0 w 118641"/>
                <a:gd name="connsiteY10" fmla="*/ 56128 h 143592"/>
                <a:gd name="connsiteX11" fmla="*/ 59494 w 118641"/>
                <a:gd name="connsiteY11" fmla="*/ 143593 h 143592"/>
                <a:gd name="connsiteX12" fmla="*/ 118642 w 118641"/>
                <a:gd name="connsiteY12" fmla="*/ 56128 h 143592"/>
                <a:gd name="connsiteX13" fmla="*/ 118642 w 118641"/>
                <a:gd name="connsiteY13" fmla="*/ 13429 h 143592"/>
                <a:gd name="connsiteX14" fmla="*/ 96851 w 118641"/>
                <a:gd name="connsiteY14" fmla="*/ 8607 h 143592"/>
                <a:gd name="connsiteX15" fmla="*/ 16258 w 118641"/>
                <a:gd name="connsiteY15" fmla="*/ 56128 h 143592"/>
                <a:gd name="connsiteX16" fmla="*/ 16258 w 118641"/>
                <a:gd name="connsiteY16" fmla="*/ 34779 h 143592"/>
                <a:gd name="connsiteX17" fmla="*/ 59496 w 118641"/>
                <a:gd name="connsiteY17" fmla="*/ 24793 h 143592"/>
                <a:gd name="connsiteX18" fmla="*/ 91778 w 118641"/>
                <a:gd name="connsiteY18" fmla="*/ 32398 h 143592"/>
                <a:gd name="connsiteX19" fmla="*/ 27774 w 118641"/>
                <a:gd name="connsiteY19" fmla="*/ 96403 h 143592"/>
                <a:gd name="connsiteX20" fmla="*/ 17987 w 118641"/>
                <a:gd name="connsiteY20" fmla="*/ 71968 h 143592"/>
                <a:gd name="connsiteX21" fmla="*/ 16258 w 118641"/>
                <a:gd name="connsiteY21" fmla="*/ 56128 h 143592"/>
                <a:gd name="connsiteX22" fmla="*/ 100657 w 118641"/>
                <a:gd name="connsiteY22" fmla="*/ 71968 h 143592"/>
                <a:gd name="connsiteX23" fmla="*/ 59496 w 118641"/>
                <a:gd name="connsiteY23" fmla="*/ 125687 h 143592"/>
                <a:gd name="connsiteX24" fmla="*/ 37016 w 118641"/>
                <a:gd name="connsiteY24" fmla="*/ 108829 h 143592"/>
                <a:gd name="connsiteX25" fmla="*/ 102388 w 118641"/>
                <a:gd name="connsiteY25" fmla="*/ 43457 h 143592"/>
                <a:gd name="connsiteX26" fmla="*/ 102388 w 118641"/>
                <a:gd name="connsiteY26" fmla="*/ 56130 h 143592"/>
                <a:gd name="connsiteX27" fmla="*/ 100657 w 118641"/>
                <a:gd name="connsiteY27" fmla="*/ 71968 h 1435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8641" h="143592">
                  <a:moveTo>
                    <a:pt x="96851" y="8607"/>
                  </a:moveTo>
                  <a:lnTo>
                    <a:pt x="96851" y="16527"/>
                  </a:lnTo>
                  <a:lnTo>
                    <a:pt x="72984" y="11019"/>
                  </a:lnTo>
                  <a:lnTo>
                    <a:pt x="72984" y="3099"/>
                  </a:lnTo>
                  <a:lnTo>
                    <a:pt x="59494" y="0"/>
                  </a:lnTo>
                  <a:lnTo>
                    <a:pt x="45658" y="3099"/>
                  </a:lnTo>
                  <a:lnTo>
                    <a:pt x="45658" y="11019"/>
                  </a:lnTo>
                  <a:lnTo>
                    <a:pt x="21791" y="16527"/>
                  </a:lnTo>
                  <a:lnTo>
                    <a:pt x="21791" y="8607"/>
                  </a:lnTo>
                  <a:lnTo>
                    <a:pt x="0" y="13429"/>
                  </a:lnTo>
                  <a:lnTo>
                    <a:pt x="0" y="56128"/>
                  </a:lnTo>
                  <a:cubicBezTo>
                    <a:pt x="0" y="95728"/>
                    <a:pt x="24559" y="129473"/>
                    <a:pt x="59494" y="143593"/>
                  </a:cubicBezTo>
                  <a:cubicBezTo>
                    <a:pt x="94083" y="129475"/>
                    <a:pt x="118642" y="95728"/>
                    <a:pt x="118642" y="56128"/>
                  </a:cubicBezTo>
                  <a:lnTo>
                    <a:pt x="118642" y="13429"/>
                  </a:lnTo>
                  <a:lnTo>
                    <a:pt x="96851" y="8607"/>
                  </a:lnTo>
                  <a:close/>
                  <a:moveTo>
                    <a:pt x="16258" y="56128"/>
                  </a:moveTo>
                  <a:lnTo>
                    <a:pt x="16258" y="34779"/>
                  </a:lnTo>
                  <a:lnTo>
                    <a:pt x="59496" y="24793"/>
                  </a:lnTo>
                  <a:cubicBezTo>
                    <a:pt x="75479" y="28652"/>
                    <a:pt x="85528" y="30989"/>
                    <a:pt x="91778" y="32398"/>
                  </a:cubicBezTo>
                  <a:lnTo>
                    <a:pt x="27774" y="96403"/>
                  </a:lnTo>
                  <a:cubicBezTo>
                    <a:pt x="23106" y="88889"/>
                    <a:pt x="19712" y="80549"/>
                    <a:pt x="17987" y="71968"/>
                  </a:cubicBezTo>
                  <a:cubicBezTo>
                    <a:pt x="16604" y="66803"/>
                    <a:pt x="16258" y="61639"/>
                    <a:pt x="16258" y="56128"/>
                  </a:cubicBezTo>
                  <a:close/>
                  <a:moveTo>
                    <a:pt x="100657" y="71968"/>
                  </a:moveTo>
                  <a:cubicBezTo>
                    <a:pt x="96160" y="94696"/>
                    <a:pt x="80595" y="114668"/>
                    <a:pt x="59496" y="125687"/>
                  </a:cubicBezTo>
                  <a:cubicBezTo>
                    <a:pt x="51000" y="121288"/>
                    <a:pt x="43509" y="115558"/>
                    <a:pt x="37016" y="108829"/>
                  </a:cubicBezTo>
                  <a:lnTo>
                    <a:pt x="102388" y="43457"/>
                  </a:lnTo>
                  <a:lnTo>
                    <a:pt x="102388" y="56130"/>
                  </a:lnTo>
                  <a:cubicBezTo>
                    <a:pt x="102386" y="61639"/>
                    <a:pt x="102040" y="66803"/>
                    <a:pt x="100657" y="71968"/>
                  </a:cubicBezTo>
                  <a:close/>
                </a:path>
              </a:pathLst>
            </a:custGeom>
            <a:solidFill>
              <a:srgbClr val="9F53A0"/>
            </a:solidFill>
            <a:ln w="21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375" name="Group 374">
            <a:extLst>
              <a:ext uri="{FF2B5EF4-FFF2-40B4-BE49-F238E27FC236}">
                <a16:creationId xmlns:a16="http://schemas.microsoft.com/office/drawing/2014/main" id="{6053CC77-A372-4B34-A1D4-CDB7F7D935B6}"/>
              </a:ext>
            </a:extLst>
          </p:cNvPr>
          <p:cNvGrpSpPr/>
          <p:nvPr/>
        </p:nvGrpSpPr>
        <p:grpSpPr>
          <a:xfrm>
            <a:off x="2843192" y="5272684"/>
            <a:ext cx="591269" cy="591271"/>
            <a:chOff x="2843192" y="5272684"/>
            <a:chExt cx="591269" cy="591271"/>
          </a:xfrm>
        </p:grpSpPr>
        <p:grpSp>
          <p:nvGrpSpPr>
            <p:cNvPr id="376" name="Graphic 147">
              <a:extLst>
                <a:ext uri="{FF2B5EF4-FFF2-40B4-BE49-F238E27FC236}">
                  <a16:creationId xmlns:a16="http://schemas.microsoft.com/office/drawing/2014/main" id="{54352DA7-F1A6-43D8-B65C-A38C0614AF11}"/>
                </a:ext>
              </a:extLst>
            </p:cNvPr>
            <p:cNvGrpSpPr/>
            <p:nvPr/>
          </p:nvGrpSpPr>
          <p:grpSpPr>
            <a:xfrm>
              <a:off x="2843192" y="5272684"/>
              <a:ext cx="591269" cy="591271"/>
              <a:chOff x="2843192" y="5272684"/>
              <a:chExt cx="591269" cy="591271"/>
            </a:xfrm>
          </p:grpSpPr>
          <p:grpSp>
            <p:nvGrpSpPr>
              <p:cNvPr id="386" name="Graphic 147">
                <a:extLst>
                  <a:ext uri="{FF2B5EF4-FFF2-40B4-BE49-F238E27FC236}">
                    <a16:creationId xmlns:a16="http://schemas.microsoft.com/office/drawing/2014/main" id="{4DB4B1B2-84E6-4693-97A6-614C6ACA6688}"/>
                  </a:ext>
                </a:extLst>
              </p:cNvPr>
              <p:cNvGrpSpPr/>
              <p:nvPr/>
            </p:nvGrpSpPr>
            <p:grpSpPr>
              <a:xfrm>
                <a:off x="2843192" y="5272684"/>
                <a:ext cx="591269" cy="591271"/>
                <a:chOff x="2843192" y="5272684"/>
                <a:chExt cx="591269" cy="591271"/>
              </a:xfrm>
            </p:grpSpPr>
            <p:sp>
              <p:nvSpPr>
                <p:cNvPr id="388" name="Graphic 147">
                  <a:extLst>
                    <a:ext uri="{FF2B5EF4-FFF2-40B4-BE49-F238E27FC236}">
                      <a16:creationId xmlns:a16="http://schemas.microsoft.com/office/drawing/2014/main" id="{33C8728F-3223-44D5-B457-D1B31F23E7B3}"/>
                    </a:ext>
                  </a:extLst>
                </p:cNvPr>
                <p:cNvSpPr/>
                <p:nvPr/>
              </p:nvSpPr>
              <p:spPr>
                <a:xfrm>
                  <a:off x="2843192" y="5272684"/>
                  <a:ext cx="591269" cy="591271"/>
                </a:xfrm>
                <a:custGeom>
                  <a:avLst/>
                  <a:gdLst>
                    <a:gd name="connsiteX0" fmla="*/ 202314 w 591269"/>
                    <a:gd name="connsiteY0" fmla="*/ 0 h 591271"/>
                    <a:gd name="connsiteX1" fmla="*/ 388956 w 591269"/>
                    <a:gd name="connsiteY1" fmla="*/ 0 h 591271"/>
                    <a:gd name="connsiteX2" fmla="*/ 591270 w 591269"/>
                    <a:gd name="connsiteY2" fmla="*/ 202314 h 591271"/>
                    <a:gd name="connsiteX3" fmla="*/ 591270 w 591269"/>
                    <a:gd name="connsiteY3" fmla="*/ 388958 h 591271"/>
                    <a:gd name="connsiteX4" fmla="*/ 388956 w 591269"/>
                    <a:gd name="connsiteY4" fmla="*/ 591271 h 591271"/>
                    <a:gd name="connsiteX5" fmla="*/ 202314 w 591269"/>
                    <a:gd name="connsiteY5" fmla="*/ 591271 h 591271"/>
                    <a:gd name="connsiteX6" fmla="*/ 0 w 591269"/>
                    <a:gd name="connsiteY6" fmla="*/ 388958 h 591271"/>
                    <a:gd name="connsiteX7" fmla="*/ 0 w 591269"/>
                    <a:gd name="connsiteY7" fmla="*/ 202316 h 591271"/>
                    <a:gd name="connsiteX8" fmla="*/ 202314 w 591269"/>
                    <a:gd name="connsiteY8" fmla="*/ 0 h 591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1269" h="591271">
                      <a:moveTo>
                        <a:pt x="202314" y="0"/>
                      </a:moveTo>
                      <a:lnTo>
                        <a:pt x="388956" y="0"/>
                      </a:lnTo>
                      <a:cubicBezTo>
                        <a:pt x="500690" y="0"/>
                        <a:pt x="591270" y="90580"/>
                        <a:pt x="591270" y="202314"/>
                      </a:cubicBezTo>
                      <a:lnTo>
                        <a:pt x="591270" y="388958"/>
                      </a:lnTo>
                      <a:cubicBezTo>
                        <a:pt x="591270" y="500692"/>
                        <a:pt x="500690" y="591271"/>
                        <a:pt x="388956" y="591271"/>
                      </a:cubicBezTo>
                      <a:lnTo>
                        <a:pt x="202314" y="591271"/>
                      </a:lnTo>
                      <a:cubicBezTo>
                        <a:pt x="90580" y="591271"/>
                        <a:pt x="0" y="500692"/>
                        <a:pt x="0" y="388958"/>
                      </a:cubicBezTo>
                      <a:lnTo>
                        <a:pt x="0" y="202316"/>
                      </a:lnTo>
                      <a:cubicBezTo>
                        <a:pt x="0" y="90580"/>
                        <a:pt x="90580" y="0"/>
                        <a:pt x="202314" y="0"/>
                      </a:cubicBezTo>
                    </a:path>
                  </a:pathLst>
                </a:custGeom>
                <a:solidFill>
                  <a:srgbClr val="C2E0A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9" name="Graphic 147">
                  <a:extLst>
                    <a:ext uri="{FF2B5EF4-FFF2-40B4-BE49-F238E27FC236}">
                      <a16:creationId xmlns:a16="http://schemas.microsoft.com/office/drawing/2014/main" id="{DADDA914-D3ED-4963-9034-AADF5B9419EB}"/>
                    </a:ext>
                  </a:extLst>
                </p:cNvPr>
                <p:cNvSpPr/>
                <p:nvPr/>
              </p:nvSpPr>
              <p:spPr>
                <a:xfrm>
                  <a:off x="3128142" y="5778302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0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0" name="Graphic 147">
                  <a:extLst>
                    <a:ext uri="{FF2B5EF4-FFF2-40B4-BE49-F238E27FC236}">
                      <a16:creationId xmlns:a16="http://schemas.microsoft.com/office/drawing/2014/main" id="{278A108A-A59C-4675-98F2-DEC5225732CF}"/>
                    </a:ext>
                  </a:extLst>
                </p:cNvPr>
                <p:cNvSpPr/>
                <p:nvPr/>
              </p:nvSpPr>
              <p:spPr>
                <a:xfrm>
                  <a:off x="3128142" y="5335429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89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1" name="Graphic 147">
                  <a:extLst>
                    <a:ext uri="{FF2B5EF4-FFF2-40B4-BE49-F238E27FC236}">
                      <a16:creationId xmlns:a16="http://schemas.microsoft.com/office/drawing/2014/main" id="{AFF5DF54-4DCE-4F98-B7D3-A078CEC1D1F4}"/>
                    </a:ext>
                  </a:extLst>
                </p:cNvPr>
                <p:cNvSpPr/>
                <p:nvPr/>
              </p:nvSpPr>
              <p:spPr>
                <a:xfrm>
                  <a:off x="3347869" y="5556832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-2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2" name="Graphic 147">
                  <a:extLst>
                    <a:ext uri="{FF2B5EF4-FFF2-40B4-BE49-F238E27FC236}">
                      <a16:creationId xmlns:a16="http://schemas.microsoft.com/office/drawing/2014/main" id="{53C0933E-3CC5-41C2-8A64-54690B9B4375}"/>
                    </a:ext>
                  </a:extLst>
                </p:cNvPr>
                <p:cNvSpPr/>
                <p:nvPr/>
              </p:nvSpPr>
              <p:spPr>
                <a:xfrm>
                  <a:off x="2905196" y="5556832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-2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3" name="Graphic 147">
                  <a:extLst>
                    <a:ext uri="{FF2B5EF4-FFF2-40B4-BE49-F238E27FC236}">
                      <a16:creationId xmlns:a16="http://schemas.microsoft.com/office/drawing/2014/main" id="{5CC266D4-EBFA-4D9F-A5C0-DAD0F21A42C8}"/>
                    </a:ext>
                  </a:extLst>
                </p:cNvPr>
                <p:cNvSpPr/>
                <p:nvPr/>
              </p:nvSpPr>
              <p:spPr>
                <a:xfrm>
                  <a:off x="2943261" y="5373875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4" name="Graphic 147">
                  <a:extLst>
                    <a:ext uri="{FF2B5EF4-FFF2-40B4-BE49-F238E27FC236}">
                      <a16:creationId xmlns:a16="http://schemas.microsoft.com/office/drawing/2014/main" id="{9F99903E-8D2D-4A21-9FC4-CDB83C5B58D1}"/>
                    </a:ext>
                  </a:extLst>
                </p:cNvPr>
                <p:cNvSpPr/>
                <p:nvPr/>
              </p:nvSpPr>
              <p:spPr>
                <a:xfrm>
                  <a:off x="3309403" y="5740016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5" name="Graphic 147">
                  <a:extLst>
                    <a:ext uri="{FF2B5EF4-FFF2-40B4-BE49-F238E27FC236}">
                      <a16:creationId xmlns:a16="http://schemas.microsoft.com/office/drawing/2014/main" id="{10E95732-0698-40C8-B7E3-00C8410AA1A3}"/>
                    </a:ext>
                  </a:extLst>
                </p:cNvPr>
                <p:cNvSpPr/>
                <p:nvPr/>
              </p:nvSpPr>
              <p:spPr>
                <a:xfrm>
                  <a:off x="2943156" y="5739549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6" name="Graphic 147">
                  <a:extLst>
                    <a:ext uri="{FF2B5EF4-FFF2-40B4-BE49-F238E27FC236}">
                      <a16:creationId xmlns:a16="http://schemas.microsoft.com/office/drawing/2014/main" id="{D5175776-EDAE-4A68-872B-6D612CAF2787}"/>
                    </a:ext>
                  </a:extLst>
                </p:cNvPr>
                <p:cNvSpPr/>
                <p:nvPr/>
              </p:nvSpPr>
              <p:spPr>
                <a:xfrm>
                  <a:off x="3309479" y="5373224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87" name="Graphic 147">
                <a:extLst>
                  <a:ext uri="{FF2B5EF4-FFF2-40B4-BE49-F238E27FC236}">
                    <a16:creationId xmlns:a16="http://schemas.microsoft.com/office/drawing/2014/main" id="{FE6DE2A0-2D4C-4F6E-93E3-722D9C046936}"/>
                  </a:ext>
                </a:extLst>
              </p:cNvPr>
              <p:cNvSpPr/>
              <p:nvPr/>
            </p:nvSpPr>
            <p:spPr>
              <a:xfrm>
                <a:off x="2990978" y="5420722"/>
                <a:ext cx="296152" cy="296152"/>
              </a:xfrm>
              <a:custGeom>
                <a:avLst/>
                <a:gdLst>
                  <a:gd name="connsiteX0" fmla="*/ 59718 w 296152"/>
                  <a:gd name="connsiteY0" fmla="*/ 0 h 296152"/>
                  <a:gd name="connsiteX1" fmla="*/ 236435 w 296152"/>
                  <a:gd name="connsiteY1" fmla="*/ 0 h 296152"/>
                  <a:gd name="connsiteX2" fmla="*/ 296153 w 296152"/>
                  <a:gd name="connsiteY2" fmla="*/ 59717 h 296152"/>
                  <a:gd name="connsiteX3" fmla="*/ 296153 w 296152"/>
                  <a:gd name="connsiteY3" fmla="*/ 236435 h 296152"/>
                  <a:gd name="connsiteX4" fmla="*/ 236435 w 296152"/>
                  <a:gd name="connsiteY4" fmla="*/ 296153 h 296152"/>
                  <a:gd name="connsiteX5" fmla="*/ 59718 w 296152"/>
                  <a:gd name="connsiteY5" fmla="*/ 296153 h 296152"/>
                  <a:gd name="connsiteX6" fmla="*/ 0 w 296152"/>
                  <a:gd name="connsiteY6" fmla="*/ 236435 h 296152"/>
                  <a:gd name="connsiteX7" fmla="*/ 0 w 296152"/>
                  <a:gd name="connsiteY7" fmla="*/ 59717 h 296152"/>
                  <a:gd name="connsiteX8" fmla="*/ 59718 w 296152"/>
                  <a:gd name="connsiteY8" fmla="*/ 0 h 29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152" h="296152">
                    <a:moveTo>
                      <a:pt x="59718" y="0"/>
                    </a:moveTo>
                    <a:lnTo>
                      <a:pt x="236435" y="0"/>
                    </a:lnTo>
                    <a:cubicBezTo>
                      <a:pt x="269417" y="0"/>
                      <a:pt x="296153" y="26736"/>
                      <a:pt x="296153" y="59717"/>
                    </a:cubicBezTo>
                    <a:lnTo>
                      <a:pt x="296153" y="236435"/>
                    </a:lnTo>
                    <a:cubicBezTo>
                      <a:pt x="296153" y="269417"/>
                      <a:pt x="269417" y="296153"/>
                      <a:pt x="236435" y="296153"/>
                    </a:cubicBezTo>
                    <a:lnTo>
                      <a:pt x="59718" y="296153"/>
                    </a:lnTo>
                    <a:cubicBezTo>
                      <a:pt x="26736" y="296153"/>
                      <a:pt x="0" y="269417"/>
                      <a:pt x="0" y="236435"/>
                    </a:cubicBezTo>
                    <a:lnTo>
                      <a:pt x="0" y="59717"/>
                    </a:lnTo>
                    <a:cubicBezTo>
                      <a:pt x="0" y="26738"/>
                      <a:pt x="26736" y="0"/>
                      <a:pt x="59718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7" name="Graphic 147">
              <a:extLst>
                <a:ext uri="{FF2B5EF4-FFF2-40B4-BE49-F238E27FC236}">
                  <a16:creationId xmlns:a16="http://schemas.microsoft.com/office/drawing/2014/main" id="{673E570A-835C-4E58-AE3A-8F4A4844968C}"/>
                </a:ext>
              </a:extLst>
            </p:cNvPr>
            <p:cNvGrpSpPr/>
            <p:nvPr/>
          </p:nvGrpSpPr>
          <p:grpSpPr>
            <a:xfrm>
              <a:off x="3015556" y="5475759"/>
              <a:ext cx="247899" cy="186078"/>
              <a:chOff x="3015556" y="5475759"/>
              <a:chExt cx="247899" cy="186078"/>
            </a:xfrm>
            <a:solidFill>
              <a:srgbClr val="FFFFFF"/>
            </a:solidFill>
          </p:grpSpPr>
          <p:sp>
            <p:nvSpPr>
              <p:cNvPr id="378" name="Graphic 147">
                <a:extLst>
                  <a:ext uri="{FF2B5EF4-FFF2-40B4-BE49-F238E27FC236}">
                    <a16:creationId xmlns:a16="http://schemas.microsoft.com/office/drawing/2014/main" id="{045A5E18-E8D9-4454-85A8-A0089B0E493F}"/>
                  </a:ext>
                </a:extLst>
              </p:cNvPr>
              <p:cNvSpPr/>
              <p:nvPr/>
            </p:nvSpPr>
            <p:spPr>
              <a:xfrm>
                <a:off x="3015556" y="5475759"/>
                <a:ext cx="60735" cy="60735"/>
              </a:xfrm>
              <a:custGeom>
                <a:avLst/>
                <a:gdLst>
                  <a:gd name="connsiteX0" fmla="*/ 30367 w 60735"/>
                  <a:gd name="connsiteY0" fmla="*/ 0 h 60735"/>
                  <a:gd name="connsiteX1" fmla="*/ 0 w 60735"/>
                  <a:gd name="connsiteY1" fmla="*/ 30367 h 60735"/>
                  <a:gd name="connsiteX2" fmla="*/ 30367 w 60735"/>
                  <a:gd name="connsiteY2" fmla="*/ 60736 h 60735"/>
                  <a:gd name="connsiteX3" fmla="*/ 60736 w 60735"/>
                  <a:gd name="connsiteY3" fmla="*/ 30367 h 60735"/>
                  <a:gd name="connsiteX4" fmla="*/ 30367 w 60735"/>
                  <a:gd name="connsiteY4" fmla="*/ 0 h 60735"/>
                  <a:gd name="connsiteX5" fmla="*/ 30367 w 60735"/>
                  <a:gd name="connsiteY5" fmla="*/ 53312 h 60735"/>
                  <a:gd name="connsiteX6" fmla="*/ 7424 w 60735"/>
                  <a:gd name="connsiteY6" fmla="*/ 30367 h 60735"/>
                  <a:gd name="connsiteX7" fmla="*/ 30367 w 60735"/>
                  <a:gd name="connsiteY7" fmla="*/ 7424 h 60735"/>
                  <a:gd name="connsiteX8" fmla="*/ 53312 w 60735"/>
                  <a:gd name="connsiteY8" fmla="*/ 30367 h 60735"/>
                  <a:gd name="connsiteX9" fmla="*/ 30367 w 60735"/>
                  <a:gd name="connsiteY9" fmla="*/ 53312 h 60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735" h="60735">
                    <a:moveTo>
                      <a:pt x="30367" y="0"/>
                    </a:moveTo>
                    <a:cubicBezTo>
                      <a:pt x="13593" y="0"/>
                      <a:pt x="0" y="13598"/>
                      <a:pt x="0" y="30367"/>
                    </a:cubicBezTo>
                    <a:cubicBezTo>
                      <a:pt x="0" y="47138"/>
                      <a:pt x="13595" y="60736"/>
                      <a:pt x="30367" y="60736"/>
                    </a:cubicBezTo>
                    <a:cubicBezTo>
                      <a:pt x="47140" y="60736"/>
                      <a:pt x="60736" y="47138"/>
                      <a:pt x="60736" y="30367"/>
                    </a:cubicBezTo>
                    <a:cubicBezTo>
                      <a:pt x="60736" y="13598"/>
                      <a:pt x="47140" y="0"/>
                      <a:pt x="30367" y="0"/>
                    </a:cubicBezTo>
                    <a:close/>
                    <a:moveTo>
                      <a:pt x="30367" y="53312"/>
                    </a:moveTo>
                    <a:cubicBezTo>
                      <a:pt x="17697" y="53312"/>
                      <a:pt x="7424" y="43041"/>
                      <a:pt x="7424" y="30367"/>
                    </a:cubicBezTo>
                    <a:cubicBezTo>
                      <a:pt x="7424" y="17699"/>
                      <a:pt x="17697" y="7424"/>
                      <a:pt x="30367" y="7424"/>
                    </a:cubicBezTo>
                    <a:cubicBezTo>
                      <a:pt x="43041" y="7424"/>
                      <a:pt x="53312" y="17697"/>
                      <a:pt x="53312" y="30367"/>
                    </a:cubicBezTo>
                    <a:cubicBezTo>
                      <a:pt x="53312" y="43043"/>
                      <a:pt x="43041" y="53312"/>
                      <a:pt x="30367" y="53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" name="Graphic 147">
                <a:extLst>
                  <a:ext uri="{FF2B5EF4-FFF2-40B4-BE49-F238E27FC236}">
                    <a16:creationId xmlns:a16="http://schemas.microsoft.com/office/drawing/2014/main" id="{F9C12092-48E4-449B-87FB-E8390F1921FB}"/>
                  </a:ext>
                </a:extLst>
              </p:cNvPr>
              <p:cNvSpPr/>
              <p:nvPr/>
            </p:nvSpPr>
            <p:spPr>
              <a:xfrm>
                <a:off x="3077945" y="5475759"/>
                <a:ext cx="60735" cy="60735"/>
              </a:xfrm>
              <a:custGeom>
                <a:avLst/>
                <a:gdLst>
                  <a:gd name="connsiteX0" fmla="*/ 30367 w 60735"/>
                  <a:gd name="connsiteY0" fmla="*/ 0 h 60735"/>
                  <a:gd name="connsiteX1" fmla="*/ 0 w 60735"/>
                  <a:gd name="connsiteY1" fmla="*/ 30367 h 60735"/>
                  <a:gd name="connsiteX2" fmla="*/ 30367 w 60735"/>
                  <a:gd name="connsiteY2" fmla="*/ 60736 h 60735"/>
                  <a:gd name="connsiteX3" fmla="*/ 60736 w 60735"/>
                  <a:gd name="connsiteY3" fmla="*/ 30367 h 60735"/>
                  <a:gd name="connsiteX4" fmla="*/ 30367 w 60735"/>
                  <a:gd name="connsiteY4" fmla="*/ 0 h 60735"/>
                  <a:gd name="connsiteX5" fmla="*/ 30367 w 60735"/>
                  <a:gd name="connsiteY5" fmla="*/ 53312 h 60735"/>
                  <a:gd name="connsiteX6" fmla="*/ 7424 w 60735"/>
                  <a:gd name="connsiteY6" fmla="*/ 30367 h 60735"/>
                  <a:gd name="connsiteX7" fmla="*/ 30367 w 60735"/>
                  <a:gd name="connsiteY7" fmla="*/ 7424 h 60735"/>
                  <a:gd name="connsiteX8" fmla="*/ 53312 w 60735"/>
                  <a:gd name="connsiteY8" fmla="*/ 30367 h 60735"/>
                  <a:gd name="connsiteX9" fmla="*/ 30367 w 60735"/>
                  <a:gd name="connsiteY9" fmla="*/ 53312 h 60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735" h="60735">
                    <a:moveTo>
                      <a:pt x="30367" y="0"/>
                    </a:moveTo>
                    <a:cubicBezTo>
                      <a:pt x="13593" y="0"/>
                      <a:pt x="0" y="13598"/>
                      <a:pt x="0" y="30367"/>
                    </a:cubicBezTo>
                    <a:cubicBezTo>
                      <a:pt x="0" y="47138"/>
                      <a:pt x="13595" y="60736"/>
                      <a:pt x="30367" y="60736"/>
                    </a:cubicBezTo>
                    <a:cubicBezTo>
                      <a:pt x="47140" y="60736"/>
                      <a:pt x="60736" y="47138"/>
                      <a:pt x="60736" y="30367"/>
                    </a:cubicBezTo>
                    <a:cubicBezTo>
                      <a:pt x="60736" y="13598"/>
                      <a:pt x="47140" y="0"/>
                      <a:pt x="30367" y="0"/>
                    </a:cubicBezTo>
                    <a:close/>
                    <a:moveTo>
                      <a:pt x="30367" y="53312"/>
                    </a:moveTo>
                    <a:cubicBezTo>
                      <a:pt x="17697" y="53312"/>
                      <a:pt x="7424" y="43041"/>
                      <a:pt x="7424" y="30367"/>
                    </a:cubicBezTo>
                    <a:cubicBezTo>
                      <a:pt x="7424" y="17699"/>
                      <a:pt x="17697" y="7424"/>
                      <a:pt x="30367" y="7424"/>
                    </a:cubicBezTo>
                    <a:cubicBezTo>
                      <a:pt x="43041" y="7424"/>
                      <a:pt x="53312" y="17697"/>
                      <a:pt x="53312" y="30367"/>
                    </a:cubicBezTo>
                    <a:cubicBezTo>
                      <a:pt x="53312" y="43043"/>
                      <a:pt x="43039" y="53312"/>
                      <a:pt x="30367" y="53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0" name="Graphic 147">
                <a:extLst>
                  <a:ext uri="{FF2B5EF4-FFF2-40B4-BE49-F238E27FC236}">
                    <a16:creationId xmlns:a16="http://schemas.microsoft.com/office/drawing/2014/main" id="{5C504091-5089-4E37-A939-745373C1B854}"/>
                  </a:ext>
                </a:extLst>
              </p:cNvPr>
              <p:cNvSpPr/>
              <p:nvPr/>
            </p:nvSpPr>
            <p:spPr>
              <a:xfrm>
                <a:off x="3140332" y="5475759"/>
                <a:ext cx="60735" cy="60735"/>
              </a:xfrm>
              <a:custGeom>
                <a:avLst/>
                <a:gdLst>
                  <a:gd name="connsiteX0" fmla="*/ 30367 w 60735"/>
                  <a:gd name="connsiteY0" fmla="*/ 0 h 60735"/>
                  <a:gd name="connsiteX1" fmla="*/ 0 w 60735"/>
                  <a:gd name="connsiteY1" fmla="*/ 30367 h 60735"/>
                  <a:gd name="connsiteX2" fmla="*/ 30367 w 60735"/>
                  <a:gd name="connsiteY2" fmla="*/ 60736 h 60735"/>
                  <a:gd name="connsiteX3" fmla="*/ 60736 w 60735"/>
                  <a:gd name="connsiteY3" fmla="*/ 30367 h 60735"/>
                  <a:gd name="connsiteX4" fmla="*/ 30367 w 60735"/>
                  <a:gd name="connsiteY4" fmla="*/ 0 h 60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735" h="60735">
                    <a:moveTo>
                      <a:pt x="30367" y="0"/>
                    </a:moveTo>
                    <a:cubicBezTo>
                      <a:pt x="13593" y="0"/>
                      <a:pt x="0" y="13598"/>
                      <a:pt x="0" y="30367"/>
                    </a:cubicBezTo>
                    <a:cubicBezTo>
                      <a:pt x="0" y="47138"/>
                      <a:pt x="13595" y="60736"/>
                      <a:pt x="30367" y="60736"/>
                    </a:cubicBezTo>
                    <a:cubicBezTo>
                      <a:pt x="47140" y="60736"/>
                      <a:pt x="60736" y="47138"/>
                      <a:pt x="60736" y="30367"/>
                    </a:cubicBezTo>
                    <a:cubicBezTo>
                      <a:pt x="60738" y="13598"/>
                      <a:pt x="47142" y="0"/>
                      <a:pt x="303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1" name="Graphic 147">
                <a:extLst>
                  <a:ext uri="{FF2B5EF4-FFF2-40B4-BE49-F238E27FC236}">
                    <a16:creationId xmlns:a16="http://schemas.microsoft.com/office/drawing/2014/main" id="{3FA6FC38-3DA3-4099-B704-719B9AEB6056}"/>
                  </a:ext>
                </a:extLst>
              </p:cNvPr>
              <p:cNvSpPr/>
              <p:nvPr/>
            </p:nvSpPr>
            <p:spPr>
              <a:xfrm>
                <a:off x="3202721" y="5475759"/>
                <a:ext cx="60735" cy="60735"/>
              </a:xfrm>
              <a:custGeom>
                <a:avLst/>
                <a:gdLst>
                  <a:gd name="connsiteX0" fmla="*/ 30367 w 60735"/>
                  <a:gd name="connsiteY0" fmla="*/ 0 h 60735"/>
                  <a:gd name="connsiteX1" fmla="*/ 0 w 60735"/>
                  <a:gd name="connsiteY1" fmla="*/ 30367 h 60735"/>
                  <a:gd name="connsiteX2" fmla="*/ 30367 w 60735"/>
                  <a:gd name="connsiteY2" fmla="*/ 60736 h 60735"/>
                  <a:gd name="connsiteX3" fmla="*/ 60736 w 60735"/>
                  <a:gd name="connsiteY3" fmla="*/ 30367 h 60735"/>
                  <a:gd name="connsiteX4" fmla="*/ 30367 w 60735"/>
                  <a:gd name="connsiteY4" fmla="*/ 0 h 60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735" h="60735">
                    <a:moveTo>
                      <a:pt x="30367" y="0"/>
                    </a:moveTo>
                    <a:cubicBezTo>
                      <a:pt x="13593" y="0"/>
                      <a:pt x="0" y="13598"/>
                      <a:pt x="0" y="30367"/>
                    </a:cubicBezTo>
                    <a:cubicBezTo>
                      <a:pt x="0" y="47138"/>
                      <a:pt x="13595" y="60736"/>
                      <a:pt x="30367" y="60736"/>
                    </a:cubicBezTo>
                    <a:cubicBezTo>
                      <a:pt x="47140" y="60736"/>
                      <a:pt x="60736" y="47138"/>
                      <a:pt x="60736" y="30367"/>
                    </a:cubicBezTo>
                    <a:cubicBezTo>
                      <a:pt x="60736" y="13598"/>
                      <a:pt x="47140" y="0"/>
                      <a:pt x="303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2" name="Graphic 147">
                <a:extLst>
                  <a:ext uri="{FF2B5EF4-FFF2-40B4-BE49-F238E27FC236}">
                    <a16:creationId xmlns:a16="http://schemas.microsoft.com/office/drawing/2014/main" id="{5F22CBCC-36B9-4B1C-B069-3F41C90FE39F}"/>
                  </a:ext>
                </a:extLst>
              </p:cNvPr>
              <p:cNvSpPr/>
              <p:nvPr/>
            </p:nvSpPr>
            <p:spPr>
              <a:xfrm>
                <a:off x="3140332" y="5538432"/>
                <a:ext cx="60735" cy="60735"/>
              </a:xfrm>
              <a:custGeom>
                <a:avLst/>
                <a:gdLst>
                  <a:gd name="connsiteX0" fmla="*/ 30367 w 60735"/>
                  <a:gd name="connsiteY0" fmla="*/ 0 h 60735"/>
                  <a:gd name="connsiteX1" fmla="*/ 0 w 60735"/>
                  <a:gd name="connsiteY1" fmla="*/ 30367 h 60735"/>
                  <a:gd name="connsiteX2" fmla="*/ 30367 w 60735"/>
                  <a:gd name="connsiteY2" fmla="*/ 60736 h 60735"/>
                  <a:gd name="connsiteX3" fmla="*/ 60736 w 60735"/>
                  <a:gd name="connsiteY3" fmla="*/ 30367 h 60735"/>
                  <a:gd name="connsiteX4" fmla="*/ 30367 w 60735"/>
                  <a:gd name="connsiteY4" fmla="*/ 0 h 60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735" h="60735">
                    <a:moveTo>
                      <a:pt x="30367" y="0"/>
                    </a:moveTo>
                    <a:cubicBezTo>
                      <a:pt x="13593" y="0"/>
                      <a:pt x="0" y="13598"/>
                      <a:pt x="0" y="30367"/>
                    </a:cubicBezTo>
                    <a:cubicBezTo>
                      <a:pt x="0" y="47138"/>
                      <a:pt x="13595" y="60736"/>
                      <a:pt x="30367" y="60736"/>
                    </a:cubicBezTo>
                    <a:cubicBezTo>
                      <a:pt x="47140" y="60736"/>
                      <a:pt x="60736" y="47138"/>
                      <a:pt x="60736" y="30367"/>
                    </a:cubicBezTo>
                    <a:cubicBezTo>
                      <a:pt x="60738" y="13598"/>
                      <a:pt x="47142" y="0"/>
                      <a:pt x="303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3" name="Graphic 147">
                <a:extLst>
                  <a:ext uri="{FF2B5EF4-FFF2-40B4-BE49-F238E27FC236}">
                    <a16:creationId xmlns:a16="http://schemas.microsoft.com/office/drawing/2014/main" id="{42E9B1C1-2EAE-4944-B69B-F68DD1119F9A}"/>
                  </a:ext>
                </a:extLst>
              </p:cNvPr>
              <p:cNvSpPr/>
              <p:nvPr/>
            </p:nvSpPr>
            <p:spPr>
              <a:xfrm>
                <a:off x="3202721" y="5538432"/>
                <a:ext cx="60735" cy="60735"/>
              </a:xfrm>
              <a:custGeom>
                <a:avLst/>
                <a:gdLst>
                  <a:gd name="connsiteX0" fmla="*/ 30367 w 60735"/>
                  <a:gd name="connsiteY0" fmla="*/ 0 h 60735"/>
                  <a:gd name="connsiteX1" fmla="*/ 0 w 60735"/>
                  <a:gd name="connsiteY1" fmla="*/ 30367 h 60735"/>
                  <a:gd name="connsiteX2" fmla="*/ 30367 w 60735"/>
                  <a:gd name="connsiteY2" fmla="*/ 60736 h 60735"/>
                  <a:gd name="connsiteX3" fmla="*/ 60736 w 60735"/>
                  <a:gd name="connsiteY3" fmla="*/ 30367 h 60735"/>
                  <a:gd name="connsiteX4" fmla="*/ 30367 w 60735"/>
                  <a:gd name="connsiteY4" fmla="*/ 0 h 60735"/>
                  <a:gd name="connsiteX5" fmla="*/ 30367 w 60735"/>
                  <a:gd name="connsiteY5" fmla="*/ 53312 h 60735"/>
                  <a:gd name="connsiteX6" fmla="*/ 7424 w 60735"/>
                  <a:gd name="connsiteY6" fmla="*/ 30367 h 60735"/>
                  <a:gd name="connsiteX7" fmla="*/ 30367 w 60735"/>
                  <a:gd name="connsiteY7" fmla="*/ 7424 h 60735"/>
                  <a:gd name="connsiteX8" fmla="*/ 53312 w 60735"/>
                  <a:gd name="connsiteY8" fmla="*/ 30367 h 60735"/>
                  <a:gd name="connsiteX9" fmla="*/ 30367 w 60735"/>
                  <a:gd name="connsiteY9" fmla="*/ 53312 h 60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735" h="60735">
                    <a:moveTo>
                      <a:pt x="30367" y="0"/>
                    </a:moveTo>
                    <a:cubicBezTo>
                      <a:pt x="13593" y="0"/>
                      <a:pt x="0" y="13598"/>
                      <a:pt x="0" y="30367"/>
                    </a:cubicBezTo>
                    <a:cubicBezTo>
                      <a:pt x="0" y="47138"/>
                      <a:pt x="13595" y="60736"/>
                      <a:pt x="30367" y="60736"/>
                    </a:cubicBezTo>
                    <a:cubicBezTo>
                      <a:pt x="47140" y="60736"/>
                      <a:pt x="60736" y="47138"/>
                      <a:pt x="60736" y="30367"/>
                    </a:cubicBezTo>
                    <a:cubicBezTo>
                      <a:pt x="60736" y="13598"/>
                      <a:pt x="47140" y="0"/>
                      <a:pt x="30367" y="0"/>
                    </a:cubicBezTo>
                    <a:close/>
                    <a:moveTo>
                      <a:pt x="30367" y="53312"/>
                    </a:moveTo>
                    <a:cubicBezTo>
                      <a:pt x="17697" y="53312"/>
                      <a:pt x="7424" y="43041"/>
                      <a:pt x="7424" y="30367"/>
                    </a:cubicBezTo>
                    <a:cubicBezTo>
                      <a:pt x="7424" y="17699"/>
                      <a:pt x="17697" y="7424"/>
                      <a:pt x="30367" y="7424"/>
                    </a:cubicBezTo>
                    <a:cubicBezTo>
                      <a:pt x="43041" y="7424"/>
                      <a:pt x="53312" y="17697"/>
                      <a:pt x="53312" y="30367"/>
                    </a:cubicBezTo>
                    <a:cubicBezTo>
                      <a:pt x="53312" y="43041"/>
                      <a:pt x="43041" y="53312"/>
                      <a:pt x="30367" y="533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4" name="Graphic 147">
                <a:extLst>
                  <a:ext uri="{FF2B5EF4-FFF2-40B4-BE49-F238E27FC236}">
                    <a16:creationId xmlns:a16="http://schemas.microsoft.com/office/drawing/2014/main" id="{3169D4F6-DD8D-4A5C-98C8-85D3BB31D649}"/>
                  </a:ext>
                </a:extLst>
              </p:cNvPr>
              <p:cNvSpPr/>
              <p:nvPr/>
            </p:nvSpPr>
            <p:spPr>
              <a:xfrm>
                <a:off x="3077945" y="5601102"/>
                <a:ext cx="60735" cy="60735"/>
              </a:xfrm>
              <a:custGeom>
                <a:avLst/>
                <a:gdLst>
                  <a:gd name="connsiteX0" fmla="*/ 30367 w 60735"/>
                  <a:gd name="connsiteY0" fmla="*/ 0 h 60735"/>
                  <a:gd name="connsiteX1" fmla="*/ 0 w 60735"/>
                  <a:gd name="connsiteY1" fmla="*/ 30367 h 60735"/>
                  <a:gd name="connsiteX2" fmla="*/ 30367 w 60735"/>
                  <a:gd name="connsiteY2" fmla="*/ 60736 h 60735"/>
                  <a:gd name="connsiteX3" fmla="*/ 60736 w 60735"/>
                  <a:gd name="connsiteY3" fmla="*/ 30367 h 60735"/>
                  <a:gd name="connsiteX4" fmla="*/ 30367 w 60735"/>
                  <a:gd name="connsiteY4" fmla="*/ 0 h 60735"/>
                  <a:gd name="connsiteX5" fmla="*/ 30367 w 60735"/>
                  <a:gd name="connsiteY5" fmla="*/ 53314 h 60735"/>
                  <a:gd name="connsiteX6" fmla="*/ 7424 w 60735"/>
                  <a:gd name="connsiteY6" fmla="*/ 30369 h 60735"/>
                  <a:gd name="connsiteX7" fmla="*/ 30367 w 60735"/>
                  <a:gd name="connsiteY7" fmla="*/ 7426 h 60735"/>
                  <a:gd name="connsiteX8" fmla="*/ 53312 w 60735"/>
                  <a:gd name="connsiteY8" fmla="*/ 30369 h 60735"/>
                  <a:gd name="connsiteX9" fmla="*/ 30367 w 60735"/>
                  <a:gd name="connsiteY9" fmla="*/ 53314 h 60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0735" h="60735">
                    <a:moveTo>
                      <a:pt x="30367" y="0"/>
                    </a:moveTo>
                    <a:cubicBezTo>
                      <a:pt x="13593" y="0"/>
                      <a:pt x="0" y="13598"/>
                      <a:pt x="0" y="30367"/>
                    </a:cubicBezTo>
                    <a:cubicBezTo>
                      <a:pt x="0" y="47138"/>
                      <a:pt x="13595" y="60736"/>
                      <a:pt x="30367" y="60736"/>
                    </a:cubicBezTo>
                    <a:cubicBezTo>
                      <a:pt x="47140" y="60736"/>
                      <a:pt x="60736" y="47138"/>
                      <a:pt x="60736" y="30367"/>
                    </a:cubicBezTo>
                    <a:cubicBezTo>
                      <a:pt x="60736" y="13598"/>
                      <a:pt x="47140" y="0"/>
                      <a:pt x="30367" y="0"/>
                    </a:cubicBezTo>
                    <a:close/>
                    <a:moveTo>
                      <a:pt x="30367" y="53314"/>
                    </a:moveTo>
                    <a:cubicBezTo>
                      <a:pt x="17697" y="53314"/>
                      <a:pt x="7424" y="43043"/>
                      <a:pt x="7424" y="30369"/>
                    </a:cubicBezTo>
                    <a:cubicBezTo>
                      <a:pt x="7424" y="17702"/>
                      <a:pt x="17697" y="7426"/>
                      <a:pt x="30367" y="7426"/>
                    </a:cubicBezTo>
                    <a:cubicBezTo>
                      <a:pt x="43041" y="7426"/>
                      <a:pt x="53312" y="17699"/>
                      <a:pt x="53312" y="30369"/>
                    </a:cubicBezTo>
                    <a:cubicBezTo>
                      <a:pt x="53312" y="43043"/>
                      <a:pt x="43039" y="53314"/>
                      <a:pt x="30367" y="5331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5" name="Graphic 147">
                <a:extLst>
                  <a:ext uri="{FF2B5EF4-FFF2-40B4-BE49-F238E27FC236}">
                    <a16:creationId xmlns:a16="http://schemas.microsoft.com/office/drawing/2014/main" id="{BB2C3538-9345-42E0-9E02-D1F0833B08AF}"/>
                  </a:ext>
                </a:extLst>
              </p:cNvPr>
              <p:cNvSpPr/>
              <p:nvPr/>
            </p:nvSpPr>
            <p:spPr>
              <a:xfrm>
                <a:off x="3140332" y="5601102"/>
                <a:ext cx="60735" cy="60735"/>
              </a:xfrm>
              <a:custGeom>
                <a:avLst/>
                <a:gdLst>
                  <a:gd name="connsiteX0" fmla="*/ 30367 w 60735"/>
                  <a:gd name="connsiteY0" fmla="*/ 0 h 60735"/>
                  <a:gd name="connsiteX1" fmla="*/ 0 w 60735"/>
                  <a:gd name="connsiteY1" fmla="*/ 30367 h 60735"/>
                  <a:gd name="connsiteX2" fmla="*/ 30367 w 60735"/>
                  <a:gd name="connsiteY2" fmla="*/ 60736 h 60735"/>
                  <a:gd name="connsiteX3" fmla="*/ 60736 w 60735"/>
                  <a:gd name="connsiteY3" fmla="*/ 30367 h 60735"/>
                  <a:gd name="connsiteX4" fmla="*/ 30367 w 60735"/>
                  <a:gd name="connsiteY4" fmla="*/ 0 h 607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0735" h="60735">
                    <a:moveTo>
                      <a:pt x="30367" y="0"/>
                    </a:moveTo>
                    <a:cubicBezTo>
                      <a:pt x="13593" y="0"/>
                      <a:pt x="0" y="13598"/>
                      <a:pt x="0" y="30367"/>
                    </a:cubicBezTo>
                    <a:cubicBezTo>
                      <a:pt x="0" y="47138"/>
                      <a:pt x="13595" y="60736"/>
                      <a:pt x="30367" y="60736"/>
                    </a:cubicBezTo>
                    <a:cubicBezTo>
                      <a:pt x="47140" y="60736"/>
                      <a:pt x="60736" y="47138"/>
                      <a:pt x="60736" y="30367"/>
                    </a:cubicBezTo>
                    <a:cubicBezTo>
                      <a:pt x="60738" y="13598"/>
                      <a:pt x="47142" y="0"/>
                      <a:pt x="3036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97" name="Group 396">
            <a:extLst>
              <a:ext uri="{FF2B5EF4-FFF2-40B4-BE49-F238E27FC236}">
                <a16:creationId xmlns:a16="http://schemas.microsoft.com/office/drawing/2014/main" id="{C05FFC30-C69F-4D20-8344-62C9DCE37F13}"/>
              </a:ext>
            </a:extLst>
          </p:cNvPr>
          <p:cNvGrpSpPr/>
          <p:nvPr/>
        </p:nvGrpSpPr>
        <p:grpSpPr>
          <a:xfrm>
            <a:off x="1864139" y="5272529"/>
            <a:ext cx="591269" cy="591269"/>
            <a:chOff x="1864139" y="5272529"/>
            <a:chExt cx="591269" cy="591269"/>
          </a:xfrm>
        </p:grpSpPr>
        <p:grpSp>
          <p:nvGrpSpPr>
            <p:cNvPr id="398" name="Graphic 146">
              <a:extLst>
                <a:ext uri="{FF2B5EF4-FFF2-40B4-BE49-F238E27FC236}">
                  <a16:creationId xmlns:a16="http://schemas.microsoft.com/office/drawing/2014/main" id="{A300CBF6-0CE4-48F8-A6D2-CFEBAF2151B3}"/>
                </a:ext>
              </a:extLst>
            </p:cNvPr>
            <p:cNvGrpSpPr/>
            <p:nvPr/>
          </p:nvGrpSpPr>
          <p:grpSpPr>
            <a:xfrm>
              <a:off x="1864139" y="5272529"/>
              <a:ext cx="591269" cy="591269"/>
              <a:chOff x="1864139" y="5272529"/>
              <a:chExt cx="591269" cy="591269"/>
            </a:xfrm>
          </p:grpSpPr>
          <p:grpSp>
            <p:nvGrpSpPr>
              <p:cNvPr id="413" name="Graphic 146">
                <a:extLst>
                  <a:ext uri="{FF2B5EF4-FFF2-40B4-BE49-F238E27FC236}">
                    <a16:creationId xmlns:a16="http://schemas.microsoft.com/office/drawing/2014/main" id="{8B342707-07BB-454E-B4C1-C809771F1DB3}"/>
                  </a:ext>
                </a:extLst>
              </p:cNvPr>
              <p:cNvGrpSpPr/>
              <p:nvPr/>
            </p:nvGrpSpPr>
            <p:grpSpPr>
              <a:xfrm>
                <a:off x="1864139" y="5272529"/>
                <a:ext cx="591269" cy="591269"/>
                <a:chOff x="1864139" y="5272529"/>
                <a:chExt cx="591269" cy="591269"/>
              </a:xfrm>
            </p:grpSpPr>
            <p:sp>
              <p:nvSpPr>
                <p:cNvPr id="415" name="Graphic 146">
                  <a:extLst>
                    <a:ext uri="{FF2B5EF4-FFF2-40B4-BE49-F238E27FC236}">
                      <a16:creationId xmlns:a16="http://schemas.microsoft.com/office/drawing/2014/main" id="{D2774289-6F20-4AFA-8600-A5F8A163C707}"/>
                    </a:ext>
                  </a:extLst>
                </p:cNvPr>
                <p:cNvSpPr/>
                <p:nvPr/>
              </p:nvSpPr>
              <p:spPr>
                <a:xfrm>
                  <a:off x="1864139" y="5272529"/>
                  <a:ext cx="591269" cy="591269"/>
                </a:xfrm>
                <a:custGeom>
                  <a:avLst/>
                  <a:gdLst>
                    <a:gd name="connsiteX0" fmla="*/ 202314 w 591269"/>
                    <a:gd name="connsiteY0" fmla="*/ 0 h 591269"/>
                    <a:gd name="connsiteX1" fmla="*/ 388956 w 591269"/>
                    <a:gd name="connsiteY1" fmla="*/ 0 h 591269"/>
                    <a:gd name="connsiteX2" fmla="*/ 591270 w 591269"/>
                    <a:gd name="connsiteY2" fmla="*/ 202314 h 591269"/>
                    <a:gd name="connsiteX3" fmla="*/ 591270 w 591269"/>
                    <a:gd name="connsiteY3" fmla="*/ 388955 h 591269"/>
                    <a:gd name="connsiteX4" fmla="*/ 388956 w 591269"/>
                    <a:gd name="connsiteY4" fmla="*/ 591269 h 591269"/>
                    <a:gd name="connsiteX5" fmla="*/ 202314 w 591269"/>
                    <a:gd name="connsiteY5" fmla="*/ 591269 h 591269"/>
                    <a:gd name="connsiteX6" fmla="*/ 0 w 591269"/>
                    <a:gd name="connsiteY6" fmla="*/ 388955 h 591269"/>
                    <a:gd name="connsiteX7" fmla="*/ 0 w 591269"/>
                    <a:gd name="connsiteY7" fmla="*/ 202314 h 591269"/>
                    <a:gd name="connsiteX8" fmla="*/ 202314 w 591269"/>
                    <a:gd name="connsiteY8" fmla="*/ 0 h 591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1269" h="591269">
                      <a:moveTo>
                        <a:pt x="202314" y="0"/>
                      </a:moveTo>
                      <a:lnTo>
                        <a:pt x="388956" y="0"/>
                      </a:lnTo>
                      <a:cubicBezTo>
                        <a:pt x="500690" y="0"/>
                        <a:pt x="591270" y="90580"/>
                        <a:pt x="591270" y="202314"/>
                      </a:cubicBezTo>
                      <a:lnTo>
                        <a:pt x="591270" y="388955"/>
                      </a:lnTo>
                      <a:cubicBezTo>
                        <a:pt x="591270" y="500690"/>
                        <a:pt x="500690" y="591269"/>
                        <a:pt x="388956" y="591269"/>
                      </a:cubicBezTo>
                      <a:lnTo>
                        <a:pt x="202314" y="591269"/>
                      </a:lnTo>
                      <a:cubicBezTo>
                        <a:pt x="90580" y="591269"/>
                        <a:pt x="0" y="500690"/>
                        <a:pt x="0" y="388955"/>
                      </a:cubicBezTo>
                      <a:lnTo>
                        <a:pt x="0" y="202314"/>
                      </a:lnTo>
                      <a:cubicBezTo>
                        <a:pt x="0" y="90580"/>
                        <a:pt x="90580" y="0"/>
                        <a:pt x="202314" y="0"/>
                      </a:cubicBezTo>
                    </a:path>
                  </a:pathLst>
                </a:custGeom>
                <a:solidFill>
                  <a:srgbClr val="C2E0A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6" name="Graphic 146">
                  <a:extLst>
                    <a:ext uri="{FF2B5EF4-FFF2-40B4-BE49-F238E27FC236}">
                      <a16:creationId xmlns:a16="http://schemas.microsoft.com/office/drawing/2014/main" id="{4609092C-FB10-4852-B22E-61C2E46152B9}"/>
                    </a:ext>
                  </a:extLst>
                </p:cNvPr>
                <p:cNvSpPr/>
                <p:nvPr/>
              </p:nvSpPr>
              <p:spPr>
                <a:xfrm>
                  <a:off x="2149088" y="5778144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7" name="Graphic 146">
                  <a:extLst>
                    <a:ext uri="{FF2B5EF4-FFF2-40B4-BE49-F238E27FC236}">
                      <a16:creationId xmlns:a16="http://schemas.microsoft.com/office/drawing/2014/main" id="{501550FF-005E-4A89-A92C-4BB6CC0408C8}"/>
                    </a:ext>
                  </a:extLst>
                </p:cNvPr>
                <p:cNvSpPr/>
                <p:nvPr/>
              </p:nvSpPr>
              <p:spPr>
                <a:xfrm>
                  <a:off x="2149088" y="5335271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8" name="Graphic 146">
                  <a:extLst>
                    <a:ext uri="{FF2B5EF4-FFF2-40B4-BE49-F238E27FC236}">
                      <a16:creationId xmlns:a16="http://schemas.microsoft.com/office/drawing/2014/main" id="{FBB619BB-2D17-4045-A58E-1E024BD1AF4F}"/>
                    </a:ext>
                  </a:extLst>
                </p:cNvPr>
                <p:cNvSpPr/>
                <p:nvPr/>
              </p:nvSpPr>
              <p:spPr>
                <a:xfrm>
                  <a:off x="2368815" y="5556674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9" name="Graphic 146">
                  <a:extLst>
                    <a:ext uri="{FF2B5EF4-FFF2-40B4-BE49-F238E27FC236}">
                      <a16:creationId xmlns:a16="http://schemas.microsoft.com/office/drawing/2014/main" id="{0CBE82B1-AD8C-40ED-9F13-989D669F9F9C}"/>
                    </a:ext>
                  </a:extLst>
                </p:cNvPr>
                <p:cNvSpPr/>
                <p:nvPr/>
              </p:nvSpPr>
              <p:spPr>
                <a:xfrm>
                  <a:off x="1926142" y="5556674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0" name="Graphic 146">
                  <a:extLst>
                    <a:ext uri="{FF2B5EF4-FFF2-40B4-BE49-F238E27FC236}">
                      <a16:creationId xmlns:a16="http://schemas.microsoft.com/office/drawing/2014/main" id="{9F4A7DB4-F3BE-4B6F-9E25-15E657F256DA}"/>
                    </a:ext>
                  </a:extLst>
                </p:cNvPr>
                <p:cNvSpPr/>
                <p:nvPr/>
              </p:nvSpPr>
              <p:spPr>
                <a:xfrm>
                  <a:off x="1964208" y="5373717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1" name="Graphic 146">
                  <a:extLst>
                    <a:ext uri="{FF2B5EF4-FFF2-40B4-BE49-F238E27FC236}">
                      <a16:creationId xmlns:a16="http://schemas.microsoft.com/office/drawing/2014/main" id="{4EB0CC69-300B-4EF1-9ACF-F5F2B7600429}"/>
                    </a:ext>
                  </a:extLst>
                </p:cNvPr>
                <p:cNvSpPr/>
                <p:nvPr/>
              </p:nvSpPr>
              <p:spPr>
                <a:xfrm>
                  <a:off x="2330351" y="5739858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2" name="Graphic 146">
                  <a:extLst>
                    <a:ext uri="{FF2B5EF4-FFF2-40B4-BE49-F238E27FC236}">
                      <a16:creationId xmlns:a16="http://schemas.microsoft.com/office/drawing/2014/main" id="{79561F10-81B5-4A3A-8FC0-7AA96B59E781}"/>
                    </a:ext>
                  </a:extLst>
                </p:cNvPr>
                <p:cNvSpPr/>
                <p:nvPr/>
              </p:nvSpPr>
              <p:spPr>
                <a:xfrm>
                  <a:off x="1964102" y="5739392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3" name="Graphic 146">
                  <a:extLst>
                    <a:ext uri="{FF2B5EF4-FFF2-40B4-BE49-F238E27FC236}">
                      <a16:creationId xmlns:a16="http://schemas.microsoft.com/office/drawing/2014/main" id="{E32D0EA8-3938-44F4-BF64-5B2391E36924}"/>
                    </a:ext>
                  </a:extLst>
                </p:cNvPr>
                <p:cNvSpPr/>
                <p:nvPr/>
              </p:nvSpPr>
              <p:spPr>
                <a:xfrm>
                  <a:off x="2330428" y="5373066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14" name="Graphic 146">
                <a:extLst>
                  <a:ext uri="{FF2B5EF4-FFF2-40B4-BE49-F238E27FC236}">
                    <a16:creationId xmlns:a16="http://schemas.microsoft.com/office/drawing/2014/main" id="{B1F71175-E7D9-4C47-8EAD-0F2118F99BBA}"/>
                  </a:ext>
                </a:extLst>
              </p:cNvPr>
              <p:cNvSpPr/>
              <p:nvPr/>
            </p:nvSpPr>
            <p:spPr>
              <a:xfrm>
                <a:off x="2011927" y="5420567"/>
                <a:ext cx="296152" cy="296152"/>
              </a:xfrm>
              <a:custGeom>
                <a:avLst/>
                <a:gdLst>
                  <a:gd name="connsiteX0" fmla="*/ 59718 w 296152"/>
                  <a:gd name="connsiteY0" fmla="*/ 0 h 296152"/>
                  <a:gd name="connsiteX1" fmla="*/ 236435 w 296152"/>
                  <a:gd name="connsiteY1" fmla="*/ 0 h 296152"/>
                  <a:gd name="connsiteX2" fmla="*/ 296153 w 296152"/>
                  <a:gd name="connsiteY2" fmla="*/ 59717 h 296152"/>
                  <a:gd name="connsiteX3" fmla="*/ 296153 w 296152"/>
                  <a:gd name="connsiteY3" fmla="*/ 236435 h 296152"/>
                  <a:gd name="connsiteX4" fmla="*/ 236435 w 296152"/>
                  <a:gd name="connsiteY4" fmla="*/ 296153 h 296152"/>
                  <a:gd name="connsiteX5" fmla="*/ 59718 w 296152"/>
                  <a:gd name="connsiteY5" fmla="*/ 296153 h 296152"/>
                  <a:gd name="connsiteX6" fmla="*/ 0 w 296152"/>
                  <a:gd name="connsiteY6" fmla="*/ 236435 h 296152"/>
                  <a:gd name="connsiteX7" fmla="*/ 0 w 296152"/>
                  <a:gd name="connsiteY7" fmla="*/ 59717 h 296152"/>
                  <a:gd name="connsiteX8" fmla="*/ 59718 w 296152"/>
                  <a:gd name="connsiteY8" fmla="*/ 0 h 29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152" h="296152">
                    <a:moveTo>
                      <a:pt x="59718" y="0"/>
                    </a:moveTo>
                    <a:lnTo>
                      <a:pt x="236435" y="0"/>
                    </a:lnTo>
                    <a:cubicBezTo>
                      <a:pt x="269417" y="0"/>
                      <a:pt x="296153" y="26736"/>
                      <a:pt x="296153" y="59717"/>
                    </a:cubicBezTo>
                    <a:lnTo>
                      <a:pt x="296153" y="236435"/>
                    </a:lnTo>
                    <a:cubicBezTo>
                      <a:pt x="296153" y="269417"/>
                      <a:pt x="269417" y="296153"/>
                      <a:pt x="236435" y="296153"/>
                    </a:cubicBezTo>
                    <a:lnTo>
                      <a:pt x="59718" y="296153"/>
                    </a:lnTo>
                    <a:cubicBezTo>
                      <a:pt x="26736" y="296153"/>
                      <a:pt x="0" y="269417"/>
                      <a:pt x="0" y="236435"/>
                    </a:cubicBezTo>
                    <a:lnTo>
                      <a:pt x="0" y="59717"/>
                    </a:lnTo>
                    <a:cubicBezTo>
                      <a:pt x="-2" y="26736"/>
                      <a:pt x="26736" y="0"/>
                      <a:pt x="59718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99" name="Graphic 146">
              <a:extLst>
                <a:ext uri="{FF2B5EF4-FFF2-40B4-BE49-F238E27FC236}">
                  <a16:creationId xmlns:a16="http://schemas.microsoft.com/office/drawing/2014/main" id="{48DC5B70-2142-4E65-B9A7-9C460663AB9E}"/>
                </a:ext>
              </a:extLst>
            </p:cNvPr>
            <p:cNvSpPr/>
            <p:nvPr/>
          </p:nvSpPr>
          <p:spPr>
            <a:xfrm>
              <a:off x="2272496" y="5527105"/>
              <a:ext cx="10324" cy="21172"/>
            </a:xfrm>
            <a:custGeom>
              <a:avLst/>
              <a:gdLst>
                <a:gd name="connsiteX0" fmla="*/ 10325 w 10324"/>
                <a:gd name="connsiteY0" fmla="*/ 15999 h 21172"/>
                <a:gd name="connsiteX1" fmla="*/ 5165 w 10324"/>
                <a:gd name="connsiteY1" fmla="*/ 21172 h 21172"/>
                <a:gd name="connsiteX2" fmla="*/ 0 w 10324"/>
                <a:gd name="connsiteY2" fmla="*/ 15999 h 21172"/>
                <a:gd name="connsiteX3" fmla="*/ 0 w 10324"/>
                <a:gd name="connsiteY3" fmla="*/ 5158 h 21172"/>
                <a:gd name="connsiteX4" fmla="*/ 5165 w 10324"/>
                <a:gd name="connsiteY4" fmla="*/ 0 h 21172"/>
                <a:gd name="connsiteX5" fmla="*/ 10325 w 10324"/>
                <a:gd name="connsiteY5" fmla="*/ 5158 h 21172"/>
                <a:gd name="connsiteX6" fmla="*/ 10325 w 10324"/>
                <a:gd name="connsiteY6" fmla="*/ 15999 h 21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24" h="21172">
                  <a:moveTo>
                    <a:pt x="10325" y="15999"/>
                  </a:moveTo>
                  <a:cubicBezTo>
                    <a:pt x="10325" y="18864"/>
                    <a:pt x="8012" y="21172"/>
                    <a:pt x="5165" y="21172"/>
                  </a:cubicBezTo>
                  <a:cubicBezTo>
                    <a:pt x="2315" y="21172"/>
                    <a:pt x="0" y="18864"/>
                    <a:pt x="0" y="15999"/>
                  </a:cubicBezTo>
                  <a:lnTo>
                    <a:pt x="0" y="5158"/>
                  </a:lnTo>
                  <a:cubicBezTo>
                    <a:pt x="0" y="2309"/>
                    <a:pt x="2315" y="0"/>
                    <a:pt x="5165" y="0"/>
                  </a:cubicBezTo>
                  <a:cubicBezTo>
                    <a:pt x="8010" y="0"/>
                    <a:pt x="10325" y="2309"/>
                    <a:pt x="10325" y="5158"/>
                  </a:cubicBezTo>
                  <a:lnTo>
                    <a:pt x="10325" y="1599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0" name="Graphic 146">
              <a:extLst>
                <a:ext uri="{FF2B5EF4-FFF2-40B4-BE49-F238E27FC236}">
                  <a16:creationId xmlns:a16="http://schemas.microsoft.com/office/drawing/2014/main" id="{1A1B3523-50F1-4E48-8E70-BF079818C8FB}"/>
                </a:ext>
              </a:extLst>
            </p:cNvPr>
            <p:cNvSpPr/>
            <p:nvPr/>
          </p:nvSpPr>
          <p:spPr>
            <a:xfrm>
              <a:off x="2244056" y="5512869"/>
              <a:ext cx="10383" cy="35407"/>
            </a:xfrm>
            <a:custGeom>
              <a:avLst/>
              <a:gdLst>
                <a:gd name="connsiteX0" fmla="*/ 10383 w 10383"/>
                <a:gd name="connsiteY0" fmla="*/ 5156 h 35407"/>
                <a:gd name="connsiteX1" fmla="*/ 5160 w 10383"/>
                <a:gd name="connsiteY1" fmla="*/ 0 h 35407"/>
                <a:gd name="connsiteX2" fmla="*/ 0 w 10383"/>
                <a:gd name="connsiteY2" fmla="*/ 5156 h 35407"/>
                <a:gd name="connsiteX3" fmla="*/ 0 w 10383"/>
                <a:gd name="connsiteY3" fmla="*/ 30234 h 35407"/>
                <a:gd name="connsiteX4" fmla="*/ 5160 w 10383"/>
                <a:gd name="connsiteY4" fmla="*/ 35407 h 35407"/>
                <a:gd name="connsiteX5" fmla="*/ 10383 w 10383"/>
                <a:gd name="connsiteY5" fmla="*/ 30234 h 35407"/>
                <a:gd name="connsiteX6" fmla="*/ 10383 w 10383"/>
                <a:gd name="connsiteY6" fmla="*/ 5156 h 35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83" h="35407">
                  <a:moveTo>
                    <a:pt x="10383" y="5156"/>
                  </a:moveTo>
                  <a:cubicBezTo>
                    <a:pt x="10383" y="2311"/>
                    <a:pt x="8075" y="0"/>
                    <a:pt x="5160" y="0"/>
                  </a:cubicBezTo>
                  <a:cubicBezTo>
                    <a:pt x="2309" y="0"/>
                    <a:pt x="0" y="2311"/>
                    <a:pt x="0" y="5156"/>
                  </a:cubicBezTo>
                  <a:lnTo>
                    <a:pt x="0" y="30234"/>
                  </a:lnTo>
                  <a:cubicBezTo>
                    <a:pt x="0" y="33099"/>
                    <a:pt x="2309" y="35407"/>
                    <a:pt x="5160" y="35407"/>
                  </a:cubicBezTo>
                  <a:cubicBezTo>
                    <a:pt x="8075" y="35407"/>
                    <a:pt x="10383" y="33099"/>
                    <a:pt x="10383" y="30234"/>
                  </a:cubicBezTo>
                  <a:lnTo>
                    <a:pt x="10383" y="5156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1" name="Graphic 146">
              <a:extLst>
                <a:ext uri="{FF2B5EF4-FFF2-40B4-BE49-F238E27FC236}">
                  <a16:creationId xmlns:a16="http://schemas.microsoft.com/office/drawing/2014/main" id="{F1103BD6-CB72-499F-AE6F-A5165210BE23}"/>
                </a:ext>
              </a:extLst>
            </p:cNvPr>
            <p:cNvSpPr/>
            <p:nvPr/>
          </p:nvSpPr>
          <p:spPr>
            <a:xfrm>
              <a:off x="2215682" y="5493400"/>
              <a:ext cx="10318" cy="65181"/>
            </a:xfrm>
            <a:custGeom>
              <a:avLst/>
              <a:gdLst>
                <a:gd name="connsiteX0" fmla="*/ 10318 w 10318"/>
                <a:gd name="connsiteY0" fmla="*/ 60008 h 65181"/>
                <a:gd name="connsiteX1" fmla="*/ 5158 w 10318"/>
                <a:gd name="connsiteY1" fmla="*/ 65182 h 65181"/>
                <a:gd name="connsiteX2" fmla="*/ 0 w 10318"/>
                <a:gd name="connsiteY2" fmla="*/ 60008 h 65181"/>
                <a:gd name="connsiteX3" fmla="*/ 0 w 10318"/>
                <a:gd name="connsiteY3" fmla="*/ 5156 h 65181"/>
                <a:gd name="connsiteX4" fmla="*/ 5158 w 10318"/>
                <a:gd name="connsiteY4" fmla="*/ 0 h 65181"/>
                <a:gd name="connsiteX5" fmla="*/ 10318 w 10318"/>
                <a:gd name="connsiteY5" fmla="*/ 5156 h 65181"/>
                <a:gd name="connsiteX6" fmla="*/ 10318 w 10318"/>
                <a:gd name="connsiteY6" fmla="*/ 60008 h 65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8" h="65181">
                  <a:moveTo>
                    <a:pt x="10318" y="60008"/>
                  </a:moveTo>
                  <a:cubicBezTo>
                    <a:pt x="10318" y="62873"/>
                    <a:pt x="8010" y="65182"/>
                    <a:pt x="5158" y="65182"/>
                  </a:cubicBezTo>
                  <a:cubicBezTo>
                    <a:pt x="2309" y="65182"/>
                    <a:pt x="0" y="62873"/>
                    <a:pt x="0" y="60008"/>
                  </a:cubicBezTo>
                  <a:lnTo>
                    <a:pt x="0" y="5156"/>
                  </a:lnTo>
                  <a:cubicBezTo>
                    <a:pt x="0" y="2309"/>
                    <a:pt x="2309" y="0"/>
                    <a:pt x="5158" y="0"/>
                  </a:cubicBezTo>
                  <a:cubicBezTo>
                    <a:pt x="8010" y="0"/>
                    <a:pt x="10318" y="2309"/>
                    <a:pt x="10318" y="5156"/>
                  </a:cubicBezTo>
                  <a:lnTo>
                    <a:pt x="10318" y="60008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2" name="Graphic 146">
              <a:extLst>
                <a:ext uri="{FF2B5EF4-FFF2-40B4-BE49-F238E27FC236}">
                  <a16:creationId xmlns:a16="http://schemas.microsoft.com/office/drawing/2014/main" id="{680C0D3D-4677-4ABA-8908-3DF39637404C}"/>
                </a:ext>
              </a:extLst>
            </p:cNvPr>
            <p:cNvSpPr/>
            <p:nvPr/>
          </p:nvSpPr>
          <p:spPr>
            <a:xfrm>
              <a:off x="2187235" y="5512869"/>
              <a:ext cx="10318" cy="35407"/>
            </a:xfrm>
            <a:custGeom>
              <a:avLst/>
              <a:gdLst>
                <a:gd name="connsiteX0" fmla="*/ 10318 w 10318"/>
                <a:gd name="connsiteY0" fmla="*/ 5156 h 35407"/>
                <a:gd name="connsiteX1" fmla="*/ 5158 w 10318"/>
                <a:gd name="connsiteY1" fmla="*/ 0 h 35407"/>
                <a:gd name="connsiteX2" fmla="*/ 0 w 10318"/>
                <a:gd name="connsiteY2" fmla="*/ 5156 h 35407"/>
                <a:gd name="connsiteX3" fmla="*/ 0 w 10318"/>
                <a:gd name="connsiteY3" fmla="*/ 30234 h 35407"/>
                <a:gd name="connsiteX4" fmla="*/ 5158 w 10318"/>
                <a:gd name="connsiteY4" fmla="*/ 35407 h 35407"/>
                <a:gd name="connsiteX5" fmla="*/ 10318 w 10318"/>
                <a:gd name="connsiteY5" fmla="*/ 30234 h 35407"/>
                <a:gd name="connsiteX6" fmla="*/ 10318 w 10318"/>
                <a:gd name="connsiteY6" fmla="*/ 5156 h 35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8" h="35407">
                  <a:moveTo>
                    <a:pt x="10318" y="5156"/>
                  </a:moveTo>
                  <a:cubicBezTo>
                    <a:pt x="10318" y="2311"/>
                    <a:pt x="8010" y="0"/>
                    <a:pt x="5158" y="0"/>
                  </a:cubicBezTo>
                  <a:cubicBezTo>
                    <a:pt x="2315" y="0"/>
                    <a:pt x="0" y="2311"/>
                    <a:pt x="0" y="5156"/>
                  </a:cubicBezTo>
                  <a:lnTo>
                    <a:pt x="0" y="30234"/>
                  </a:lnTo>
                  <a:cubicBezTo>
                    <a:pt x="0" y="33099"/>
                    <a:pt x="2315" y="35407"/>
                    <a:pt x="5158" y="35407"/>
                  </a:cubicBezTo>
                  <a:cubicBezTo>
                    <a:pt x="8010" y="35407"/>
                    <a:pt x="10318" y="33099"/>
                    <a:pt x="10318" y="30234"/>
                  </a:cubicBezTo>
                  <a:lnTo>
                    <a:pt x="10318" y="5156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3" name="Graphic 146">
              <a:extLst>
                <a:ext uri="{FF2B5EF4-FFF2-40B4-BE49-F238E27FC236}">
                  <a16:creationId xmlns:a16="http://schemas.microsoft.com/office/drawing/2014/main" id="{7CE721A8-5B19-49BF-A6AB-D365010A96DC}"/>
                </a:ext>
              </a:extLst>
            </p:cNvPr>
            <p:cNvSpPr/>
            <p:nvPr/>
          </p:nvSpPr>
          <p:spPr>
            <a:xfrm>
              <a:off x="2158796" y="5527105"/>
              <a:ext cx="10318" cy="21172"/>
            </a:xfrm>
            <a:custGeom>
              <a:avLst/>
              <a:gdLst>
                <a:gd name="connsiteX0" fmla="*/ 10318 w 10318"/>
                <a:gd name="connsiteY0" fmla="*/ 15999 h 21172"/>
                <a:gd name="connsiteX1" fmla="*/ 5176 w 10318"/>
                <a:gd name="connsiteY1" fmla="*/ 21172 h 21172"/>
                <a:gd name="connsiteX2" fmla="*/ 0 w 10318"/>
                <a:gd name="connsiteY2" fmla="*/ 15999 h 21172"/>
                <a:gd name="connsiteX3" fmla="*/ 0 w 10318"/>
                <a:gd name="connsiteY3" fmla="*/ 5158 h 21172"/>
                <a:gd name="connsiteX4" fmla="*/ 5176 w 10318"/>
                <a:gd name="connsiteY4" fmla="*/ 0 h 21172"/>
                <a:gd name="connsiteX5" fmla="*/ 10318 w 10318"/>
                <a:gd name="connsiteY5" fmla="*/ 5158 h 21172"/>
                <a:gd name="connsiteX6" fmla="*/ 10318 w 10318"/>
                <a:gd name="connsiteY6" fmla="*/ 15999 h 21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18" h="21172">
                  <a:moveTo>
                    <a:pt x="10318" y="15999"/>
                  </a:moveTo>
                  <a:cubicBezTo>
                    <a:pt x="10318" y="18864"/>
                    <a:pt x="8010" y="21172"/>
                    <a:pt x="5176" y="21172"/>
                  </a:cubicBezTo>
                  <a:cubicBezTo>
                    <a:pt x="2324" y="21172"/>
                    <a:pt x="0" y="18864"/>
                    <a:pt x="0" y="15999"/>
                  </a:cubicBezTo>
                  <a:lnTo>
                    <a:pt x="0" y="5158"/>
                  </a:lnTo>
                  <a:cubicBezTo>
                    <a:pt x="0" y="2309"/>
                    <a:pt x="2324" y="0"/>
                    <a:pt x="5176" y="0"/>
                  </a:cubicBezTo>
                  <a:cubicBezTo>
                    <a:pt x="8010" y="0"/>
                    <a:pt x="10318" y="2309"/>
                    <a:pt x="10318" y="5158"/>
                  </a:cubicBezTo>
                  <a:lnTo>
                    <a:pt x="10318" y="1599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4" name="Graphic 146">
              <a:extLst>
                <a:ext uri="{FF2B5EF4-FFF2-40B4-BE49-F238E27FC236}">
                  <a16:creationId xmlns:a16="http://schemas.microsoft.com/office/drawing/2014/main" id="{3554A18F-2DD0-40F5-8865-CF40E2413CEC}"/>
                </a:ext>
              </a:extLst>
            </p:cNvPr>
            <p:cNvSpPr/>
            <p:nvPr/>
          </p:nvSpPr>
          <p:spPr>
            <a:xfrm>
              <a:off x="2130369" y="5512869"/>
              <a:ext cx="10351" cy="35407"/>
            </a:xfrm>
            <a:custGeom>
              <a:avLst/>
              <a:gdLst>
                <a:gd name="connsiteX0" fmla="*/ 10352 w 10351"/>
                <a:gd name="connsiteY0" fmla="*/ 5156 h 35407"/>
                <a:gd name="connsiteX1" fmla="*/ 5176 w 10351"/>
                <a:gd name="connsiteY1" fmla="*/ 0 h 35407"/>
                <a:gd name="connsiteX2" fmla="*/ 0 w 10351"/>
                <a:gd name="connsiteY2" fmla="*/ 5156 h 35407"/>
                <a:gd name="connsiteX3" fmla="*/ 0 w 10351"/>
                <a:gd name="connsiteY3" fmla="*/ 30234 h 35407"/>
                <a:gd name="connsiteX4" fmla="*/ 5176 w 10351"/>
                <a:gd name="connsiteY4" fmla="*/ 35407 h 35407"/>
                <a:gd name="connsiteX5" fmla="*/ 10352 w 10351"/>
                <a:gd name="connsiteY5" fmla="*/ 30234 h 35407"/>
                <a:gd name="connsiteX6" fmla="*/ 10352 w 10351"/>
                <a:gd name="connsiteY6" fmla="*/ 5156 h 35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51" h="35407">
                  <a:moveTo>
                    <a:pt x="10352" y="5156"/>
                  </a:moveTo>
                  <a:cubicBezTo>
                    <a:pt x="10352" y="2311"/>
                    <a:pt x="8025" y="0"/>
                    <a:pt x="5176" y="0"/>
                  </a:cubicBezTo>
                  <a:cubicBezTo>
                    <a:pt x="2327" y="0"/>
                    <a:pt x="0" y="2311"/>
                    <a:pt x="0" y="5156"/>
                  </a:cubicBezTo>
                  <a:lnTo>
                    <a:pt x="0" y="30234"/>
                  </a:lnTo>
                  <a:cubicBezTo>
                    <a:pt x="0" y="33099"/>
                    <a:pt x="2327" y="35407"/>
                    <a:pt x="5176" y="35407"/>
                  </a:cubicBezTo>
                  <a:cubicBezTo>
                    <a:pt x="8025" y="35407"/>
                    <a:pt x="10352" y="33099"/>
                    <a:pt x="10352" y="30234"/>
                  </a:cubicBezTo>
                  <a:lnTo>
                    <a:pt x="10352" y="5156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5" name="Graphic 146">
              <a:extLst>
                <a:ext uri="{FF2B5EF4-FFF2-40B4-BE49-F238E27FC236}">
                  <a16:creationId xmlns:a16="http://schemas.microsoft.com/office/drawing/2014/main" id="{9EEF0634-A844-483F-A529-A4D4306B38F5}"/>
                </a:ext>
              </a:extLst>
            </p:cNvPr>
            <p:cNvSpPr/>
            <p:nvPr/>
          </p:nvSpPr>
          <p:spPr>
            <a:xfrm>
              <a:off x="2101943" y="5493400"/>
              <a:ext cx="10349" cy="65181"/>
            </a:xfrm>
            <a:custGeom>
              <a:avLst/>
              <a:gdLst>
                <a:gd name="connsiteX0" fmla="*/ 10350 w 10349"/>
                <a:gd name="connsiteY0" fmla="*/ 60008 h 65181"/>
                <a:gd name="connsiteX1" fmla="*/ 5174 w 10349"/>
                <a:gd name="connsiteY1" fmla="*/ 65182 h 65181"/>
                <a:gd name="connsiteX2" fmla="*/ 0 w 10349"/>
                <a:gd name="connsiteY2" fmla="*/ 60008 h 65181"/>
                <a:gd name="connsiteX3" fmla="*/ 0 w 10349"/>
                <a:gd name="connsiteY3" fmla="*/ 5156 h 65181"/>
                <a:gd name="connsiteX4" fmla="*/ 5174 w 10349"/>
                <a:gd name="connsiteY4" fmla="*/ 0 h 65181"/>
                <a:gd name="connsiteX5" fmla="*/ 10350 w 10349"/>
                <a:gd name="connsiteY5" fmla="*/ 5156 h 65181"/>
                <a:gd name="connsiteX6" fmla="*/ 10350 w 10349"/>
                <a:gd name="connsiteY6" fmla="*/ 60008 h 65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9" h="65181">
                  <a:moveTo>
                    <a:pt x="10350" y="60008"/>
                  </a:moveTo>
                  <a:cubicBezTo>
                    <a:pt x="10350" y="62873"/>
                    <a:pt x="8025" y="65182"/>
                    <a:pt x="5174" y="65182"/>
                  </a:cubicBezTo>
                  <a:cubicBezTo>
                    <a:pt x="2324" y="65182"/>
                    <a:pt x="0" y="62873"/>
                    <a:pt x="0" y="60008"/>
                  </a:cubicBezTo>
                  <a:lnTo>
                    <a:pt x="0" y="5156"/>
                  </a:lnTo>
                  <a:cubicBezTo>
                    <a:pt x="0" y="2309"/>
                    <a:pt x="2324" y="0"/>
                    <a:pt x="5174" y="0"/>
                  </a:cubicBezTo>
                  <a:cubicBezTo>
                    <a:pt x="8025" y="0"/>
                    <a:pt x="10350" y="2309"/>
                    <a:pt x="10350" y="5156"/>
                  </a:cubicBezTo>
                  <a:lnTo>
                    <a:pt x="10350" y="60008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6" name="Graphic 146">
              <a:extLst>
                <a:ext uri="{FF2B5EF4-FFF2-40B4-BE49-F238E27FC236}">
                  <a16:creationId xmlns:a16="http://schemas.microsoft.com/office/drawing/2014/main" id="{70D44A25-724F-4BD9-8A51-DDC035594885}"/>
                </a:ext>
              </a:extLst>
            </p:cNvPr>
            <p:cNvSpPr/>
            <p:nvPr/>
          </p:nvSpPr>
          <p:spPr>
            <a:xfrm>
              <a:off x="2073516" y="5512869"/>
              <a:ext cx="10349" cy="35407"/>
            </a:xfrm>
            <a:custGeom>
              <a:avLst/>
              <a:gdLst>
                <a:gd name="connsiteX0" fmla="*/ 10350 w 10349"/>
                <a:gd name="connsiteY0" fmla="*/ 5156 h 35407"/>
                <a:gd name="connsiteX1" fmla="*/ 5176 w 10349"/>
                <a:gd name="connsiteY1" fmla="*/ 0 h 35407"/>
                <a:gd name="connsiteX2" fmla="*/ 0 w 10349"/>
                <a:gd name="connsiteY2" fmla="*/ 5156 h 35407"/>
                <a:gd name="connsiteX3" fmla="*/ 0 w 10349"/>
                <a:gd name="connsiteY3" fmla="*/ 30234 h 35407"/>
                <a:gd name="connsiteX4" fmla="*/ 5176 w 10349"/>
                <a:gd name="connsiteY4" fmla="*/ 35407 h 35407"/>
                <a:gd name="connsiteX5" fmla="*/ 10350 w 10349"/>
                <a:gd name="connsiteY5" fmla="*/ 30234 h 35407"/>
                <a:gd name="connsiteX6" fmla="*/ 10350 w 10349"/>
                <a:gd name="connsiteY6" fmla="*/ 5156 h 354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49" h="35407">
                  <a:moveTo>
                    <a:pt x="10350" y="5156"/>
                  </a:moveTo>
                  <a:cubicBezTo>
                    <a:pt x="10350" y="2311"/>
                    <a:pt x="8025" y="0"/>
                    <a:pt x="5176" y="0"/>
                  </a:cubicBezTo>
                  <a:cubicBezTo>
                    <a:pt x="2324" y="0"/>
                    <a:pt x="0" y="2311"/>
                    <a:pt x="0" y="5156"/>
                  </a:cubicBezTo>
                  <a:lnTo>
                    <a:pt x="0" y="30234"/>
                  </a:lnTo>
                  <a:cubicBezTo>
                    <a:pt x="0" y="33099"/>
                    <a:pt x="2324" y="35407"/>
                    <a:pt x="5176" y="35407"/>
                  </a:cubicBezTo>
                  <a:cubicBezTo>
                    <a:pt x="8025" y="35407"/>
                    <a:pt x="10350" y="33099"/>
                    <a:pt x="10350" y="30234"/>
                  </a:cubicBezTo>
                  <a:lnTo>
                    <a:pt x="10350" y="5156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7" name="Graphic 146">
              <a:extLst>
                <a:ext uri="{FF2B5EF4-FFF2-40B4-BE49-F238E27FC236}">
                  <a16:creationId xmlns:a16="http://schemas.microsoft.com/office/drawing/2014/main" id="{0BF79F0F-0387-484C-AF52-4E25C8E7B4BB}"/>
                </a:ext>
              </a:extLst>
            </p:cNvPr>
            <p:cNvSpPr/>
            <p:nvPr/>
          </p:nvSpPr>
          <p:spPr>
            <a:xfrm>
              <a:off x="2045091" y="5527105"/>
              <a:ext cx="10351" cy="21172"/>
            </a:xfrm>
            <a:custGeom>
              <a:avLst/>
              <a:gdLst>
                <a:gd name="connsiteX0" fmla="*/ 10352 w 10351"/>
                <a:gd name="connsiteY0" fmla="*/ 15999 h 21172"/>
                <a:gd name="connsiteX1" fmla="*/ 5176 w 10351"/>
                <a:gd name="connsiteY1" fmla="*/ 21172 h 21172"/>
                <a:gd name="connsiteX2" fmla="*/ 0 w 10351"/>
                <a:gd name="connsiteY2" fmla="*/ 15999 h 21172"/>
                <a:gd name="connsiteX3" fmla="*/ 0 w 10351"/>
                <a:gd name="connsiteY3" fmla="*/ 5158 h 21172"/>
                <a:gd name="connsiteX4" fmla="*/ 5176 w 10351"/>
                <a:gd name="connsiteY4" fmla="*/ 0 h 21172"/>
                <a:gd name="connsiteX5" fmla="*/ 10352 w 10351"/>
                <a:gd name="connsiteY5" fmla="*/ 5158 h 21172"/>
                <a:gd name="connsiteX6" fmla="*/ 10352 w 10351"/>
                <a:gd name="connsiteY6" fmla="*/ 15999 h 211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351" h="21172">
                  <a:moveTo>
                    <a:pt x="10352" y="15999"/>
                  </a:moveTo>
                  <a:cubicBezTo>
                    <a:pt x="10352" y="18864"/>
                    <a:pt x="8025" y="21172"/>
                    <a:pt x="5176" y="21172"/>
                  </a:cubicBezTo>
                  <a:cubicBezTo>
                    <a:pt x="2327" y="21172"/>
                    <a:pt x="0" y="18864"/>
                    <a:pt x="0" y="15999"/>
                  </a:cubicBezTo>
                  <a:lnTo>
                    <a:pt x="0" y="5158"/>
                  </a:lnTo>
                  <a:cubicBezTo>
                    <a:pt x="0" y="2309"/>
                    <a:pt x="2327" y="0"/>
                    <a:pt x="5176" y="0"/>
                  </a:cubicBezTo>
                  <a:cubicBezTo>
                    <a:pt x="8025" y="0"/>
                    <a:pt x="10352" y="2309"/>
                    <a:pt x="10352" y="5158"/>
                  </a:cubicBezTo>
                  <a:lnTo>
                    <a:pt x="10352" y="1599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8" name="Graphic 146">
              <a:extLst>
                <a:ext uri="{FF2B5EF4-FFF2-40B4-BE49-F238E27FC236}">
                  <a16:creationId xmlns:a16="http://schemas.microsoft.com/office/drawing/2014/main" id="{BE63B8E6-6939-4B29-9588-CB9A72ADC16A}"/>
                </a:ext>
              </a:extLst>
            </p:cNvPr>
            <p:cNvSpPr/>
            <p:nvPr/>
          </p:nvSpPr>
          <p:spPr>
            <a:xfrm>
              <a:off x="2136727" y="5575909"/>
              <a:ext cx="28461" cy="42786"/>
            </a:xfrm>
            <a:custGeom>
              <a:avLst/>
              <a:gdLst>
                <a:gd name="connsiteX0" fmla="*/ 25553 w 28461"/>
                <a:gd name="connsiteY0" fmla="*/ 10136 h 42786"/>
                <a:gd name="connsiteX1" fmla="*/ 17409 w 28461"/>
                <a:gd name="connsiteY1" fmla="*/ 8872 h 42786"/>
                <a:gd name="connsiteX2" fmla="*/ 10958 w 28461"/>
                <a:gd name="connsiteY2" fmla="*/ 12255 h 42786"/>
                <a:gd name="connsiteX3" fmla="*/ 15735 w 28461"/>
                <a:gd name="connsiteY3" fmla="*/ 16192 h 42786"/>
                <a:gd name="connsiteX4" fmla="*/ 18614 w 28461"/>
                <a:gd name="connsiteY4" fmla="*/ 17105 h 42786"/>
                <a:gd name="connsiteX5" fmla="*/ 28461 w 28461"/>
                <a:gd name="connsiteY5" fmla="*/ 28923 h 42786"/>
                <a:gd name="connsiteX6" fmla="*/ 11357 w 28461"/>
                <a:gd name="connsiteY6" fmla="*/ 42786 h 42786"/>
                <a:gd name="connsiteX7" fmla="*/ 106 w 28461"/>
                <a:gd name="connsiteY7" fmla="*/ 41658 h 42786"/>
                <a:gd name="connsiteX8" fmla="*/ 106 w 28461"/>
                <a:gd name="connsiteY8" fmla="*/ 32153 h 42786"/>
                <a:gd name="connsiteX9" fmla="*/ 9949 w 28461"/>
                <a:gd name="connsiteY9" fmla="*/ 33689 h 42786"/>
                <a:gd name="connsiteX10" fmla="*/ 17519 w 28461"/>
                <a:gd name="connsiteY10" fmla="*/ 29831 h 42786"/>
                <a:gd name="connsiteX11" fmla="*/ 12870 w 28461"/>
                <a:gd name="connsiteY11" fmla="*/ 25718 h 42786"/>
                <a:gd name="connsiteX12" fmla="*/ 10647 w 28461"/>
                <a:gd name="connsiteY12" fmla="*/ 24999 h 42786"/>
                <a:gd name="connsiteX13" fmla="*/ 0 w 28461"/>
                <a:gd name="connsiteY13" fmla="*/ 12913 h 42786"/>
                <a:gd name="connsiteX14" fmla="*/ 15395 w 28461"/>
                <a:gd name="connsiteY14" fmla="*/ 0 h 42786"/>
                <a:gd name="connsiteX15" fmla="*/ 25553 w 28461"/>
                <a:gd name="connsiteY15" fmla="*/ 1315 h 42786"/>
                <a:gd name="connsiteX16" fmla="*/ 25553 w 28461"/>
                <a:gd name="connsiteY16" fmla="*/ 10136 h 427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8461" h="42786">
                  <a:moveTo>
                    <a:pt x="25553" y="10136"/>
                  </a:moveTo>
                  <a:cubicBezTo>
                    <a:pt x="25400" y="10086"/>
                    <a:pt x="21010" y="8872"/>
                    <a:pt x="17409" y="8872"/>
                  </a:cubicBezTo>
                  <a:cubicBezTo>
                    <a:pt x="13228" y="8872"/>
                    <a:pt x="10958" y="10271"/>
                    <a:pt x="10958" y="12255"/>
                  </a:cubicBezTo>
                  <a:cubicBezTo>
                    <a:pt x="10958" y="14771"/>
                    <a:pt x="14021" y="15650"/>
                    <a:pt x="15735" y="16192"/>
                  </a:cubicBezTo>
                  <a:lnTo>
                    <a:pt x="18614" y="17105"/>
                  </a:lnTo>
                  <a:cubicBezTo>
                    <a:pt x="25378" y="19256"/>
                    <a:pt x="28461" y="23889"/>
                    <a:pt x="28461" y="28923"/>
                  </a:cubicBezTo>
                  <a:cubicBezTo>
                    <a:pt x="28461" y="39300"/>
                    <a:pt x="19337" y="42786"/>
                    <a:pt x="11357" y="42786"/>
                  </a:cubicBezTo>
                  <a:cubicBezTo>
                    <a:pt x="5811" y="42786"/>
                    <a:pt x="622" y="41768"/>
                    <a:pt x="106" y="41658"/>
                  </a:cubicBezTo>
                  <a:lnTo>
                    <a:pt x="106" y="32153"/>
                  </a:lnTo>
                  <a:cubicBezTo>
                    <a:pt x="1025" y="32385"/>
                    <a:pt x="5397" y="33689"/>
                    <a:pt x="9949" y="33689"/>
                  </a:cubicBezTo>
                  <a:cubicBezTo>
                    <a:pt x="15136" y="33689"/>
                    <a:pt x="17519" y="32173"/>
                    <a:pt x="17519" y="29831"/>
                  </a:cubicBezTo>
                  <a:cubicBezTo>
                    <a:pt x="17519" y="27738"/>
                    <a:pt x="15456" y="26529"/>
                    <a:pt x="12870" y="25718"/>
                  </a:cubicBezTo>
                  <a:cubicBezTo>
                    <a:pt x="12239" y="25508"/>
                    <a:pt x="11291" y="25211"/>
                    <a:pt x="10647" y="24999"/>
                  </a:cubicBezTo>
                  <a:cubicBezTo>
                    <a:pt x="4838" y="23164"/>
                    <a:pt x="0" y="19753"/>
                    <a:pt x="0" y="12913"/>
                  </a:cubicBezTo>
                  <a:cubicBezTo>
                    <a:pt x="0" y="5187"/>
                    <a:pt x="5786" y="0"/>
                    <a:pt x="15395" y="0"/>
                  </a:cubicBezTo>
                  <a:cubicBezTo>
                    <a:pt x="20470" y="0"/>
                    <a:pt x="25245" y="1234"/>
                    <a:pt x="25553" y="1315"/>
                  </a:cubicBezTo>
                  <a:lnTo>
                    <a:pt x="25553" y="10136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09" name="Graphic 146">
              <a:extLst>
                <a:ext uri="{FF2B5EF4-FFF2-40B4-BE49-F238E27FC236}">
                  <a16:creationId xmlns:a16="http://schemas.microsoft.com/office/drawing/2014/main" id="{B8A2F6D0-3A5D-41B7-886A-1C417C9CA9BA}"/>
                </a:ext>
              </a:extLst>
            </p:cNvPr>
            <p:cNvSpPr/>
            <p:nvPr/>
          </p:nvSpPr>
          <p:spPr>
            <a:xfrm>
              <a:off x="2217777" y="5575923"/>
              <a:ext cx="43644" cy="42772"/>
            </a:xfrm>
            <a:custGeom>
              <a:avLst/>
              <a:gdLst>
                <a:gd name="connsiteX0" fmla="*/ 21817 w 43644"/>
                <a:gd name="connsiteY0" fmla="*/ 0 h 42772"/>
                <a:gd name="connsiteX1" fmla="*/ 0 w 43644"/>
                <a:gd name="connsiteY1" fmla="*/ 21380 h 42772"/>
                <a:gd name="connsiteX2" fmla="*/ 21817 w 43644"/>
                <a:gd name="connsiteY2" fmla="*/ 42773 h 42772"/>
                <a:gd name="connsiteX3" fmla="*/ 43645 w 43644"/>
                <a:gd name="connsiteY3" fmla="*/ 21380 h 42772"/>
                <a:gd name="connsiteX4" fmla="*/ 21817 w 43644"/>
                <a:gd name="connsiteY4" fmla="*/ 0 h 42772"/>
                <a:gd name="connsiteX5" fmla="*/ 21817 w 43644"/>
                <a:gd name="connsiteY5" fmla="*/ 32254 h 42772"/>
                <a:gd name="connsiteX6" fmla="*/ 11041 w 43644"/>
                <a:gd name="connsiteY6" fmla="*/ 21380 h 42772"/>
                <a:gd name="connsiteX7" fmla="*/ 21817 w 43644"/>
                <a:gd name="connsiteY7" fmla="*/ 10516 h 42772"/>
                <a:gd name="connsiteX8" fmla="*/ 32599 w 43644"/>
                <a:gd name="connsiteY8" fmla="*/ 21380 h 42772"/>
                <a:gd name="connsiteX9" fmla="*/ 21817 w 43644"/>
                <a:gd name="connsiteY9" fmla="*/ 32254 h 4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644" h="42772">
                  <a:moveTo>
                    <a:pt x="21817" y="0"/>
                  </a:moveTo>
                  <a:cubicBezTo>
                    <a:pt x="9111" y="0"/>
                    <a:pt x="0" y="9584"/>
                    <a:pt x="0" y="21380"/>
                  </a:cubicBezTo>
                  <a:cubicBezTo>
                    <a:pt x="0" y="33198"/>
                    <a:pt x="9111" y="42773"/>
                    <a:pt x="21817" y="42773"/>
                  </a:cubicBezTo>
                  <a:cubicBezTo>
                    <a:pt x="34520" y="42773"/>
                    <a:pt x="43645" y="33196"/>
                    <a:pt x="43645" y="21380"/>
                  </a:cubicBezTo>
                  <a:cubicBezTo>
                    <a:pt x="43647" y="9584"/>
                    <a:pt x="34520" y="0"/>
                    <a:pt x="21817" y="0"/>
                  </a:cubicBezTo>
                  <a:close/>
                  <a:moveTo>
                    <a:pt x="21817" y="32254"/>
                  </a:moveTo>
                  <a:cubicBezTo>
                    <a:pt x="15632" y="32254"/>
                    <a:pt x="11041" y="27391"/>
                    <a:pt x="11041" y="21380"/>
                  </a:cubicBezTo>
                  <a:cubicBezTo>
                    <a:pt x="11041" y="15384"/>
                    <a:pt x="15632" y="10516"/>
                    <a:pt x="21817" y="10516"/>
                  </a:cubicBezTo>
                  <a:cubicBezTo>
                    <a:pt x="27995" y="10516"/>
                    <a:pt x="32599" y="15384"/>
                    <a:pt x="32599" y="21380"/>
                  </a:cubicBezTo>
                  <a:cubicBezTo>
                    <a:pt x="32599" y="27391"/>
                    <a:pt x="27995" y="32254"/>
                    <a:pt x="21817" y="32254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0" name="Graphic 146">
              <a:extLst>
                <a:ext uri="{FF2B5EF4-FFF2-40B4-BE49-F238E27FC236}">
                  <a16:creationId xmlns:a16="http://schemas.microsoft.com/office/drawing/2014/main" id="{C751DA27-C893-46BB-BEBE-40EBDF8755CA}"/>
                </a:ext>
              </a:extLst>
            </p:cNvPr>
            <p:cNvSpPr/>
            <p:nvPr/>
          </p:nvSpPr>
          <p:spPr>
            <a:xfrm>
              <a:off x="2066495" y="5575925"/>
              <a:ext cx="31501" cy="42772"/>
            </a:xfrm>
            <a:custGeom>
              <a:avLst/>
              <a:gdLst>
                <a:gd name="connsiteX0" fmla="*/ 31502 w 31501"/>
                <a:gd name="connsiteY0" fmla="*/ 12566 h 42772"/>
                <a:gd name="connsiteX1" fmla="*/ 22745 w 31501"/>
                <a:gd name="connsiteY1" fmla="*/ 10359 h 42772"/>
                <a:gd name="connsiteX2" fmla="*/ 11321 w 31501"/>
                <a:gd name="connsiteY2" fmla="*/ 21377 h 42772"/>
                <a:gd name="connsiteX3" fmla="*/ 22745 w 31501"/>
                <a:gd name="connsiteY3" fmla="*/ 32405 h 42772"/>
                <a:gd name="connsiteX4" fmla="*/ 31502 w 31501"/>
                <a:gd name="connsiteY4" fmla="*/ 30214 h 42772"/>
                <a:gd name="connsiteX5" fmla="*/ 31502 w 31501"/>
                <a:gd name="connsiteY5" fmla="*/ 41302 h 42772"/>
                <a:gd name="connsiteX6" fmla="*/ 21997 w 31501"/>
                <a:gd name="connsiteY6" fmla="*/ 42773 h 42772"/>
                <a:gd name="connsiteX7" fmla="*/ 0 w 31501"/>
                <a:gd name="connsiteY7" fmla="*/ 21380 h 42772"/>
                <a:gd name="connsiteX8" fmla="*/ 21997 w 31501"/>
                <a:gd name="connsiteY8" fmla="*/ 0 h 42772"/>
                <a:gd name="connsiteX9" fmla="*/ 31502 w 31501"/>
                <a:gd name="connsiteY9" fmla="*/ 1480 h 42772"/>
                <a:gd name="connsiteX10" fmla="*/ 31502 w 31501"/>
                <a:gd name="connsiteY10" fmla="*/ 12566 h 4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501" h="42772">
                  <a:moveTo>
                    <a:pt x="31502" y="12566"/>
                  </a:moveTo>
                  <a:cubicBezTo>
                    <a:pt x="31083" y="12348"/>
                    <a:pt x="27729" y="10359"/>
                    <a:pt x="22745" y="10359"/>
                  </a:cubicBezTo>
                  <a:cubicBezTo>
                    <a:pt x="15994" y="10359"/>
                    <a:pt x="11321" y="15050"/>
                    <a:pt x="11321" y="21377"/>
                  </a:cubicBezTo>
                  <a:cubicBezTo>
                    <a:pt x="11321" y="27517"/>
                    <a:pt x="15796" y="32405"/>
                    <a:pt x="22745" y="32405"/>
                  </a:cubicBezTo>
                  <a:cubicBezTo>
                    <a:pt x="27648" y="32405"/>
                    <a:pt x="31056" y="30459"/>
                    <a:pt x="31502" y="30214"/>
                  </a:cubicBezTo>
                  <a:lnTo>
                    <a:pt x="31502" y="41302"/>
                  </a:lnTo>
                  <a:cubicBezTo>
                    <a:pt x="30205" y="41669"/>
                    <a:pt x="26652" y="42773"/>
                    <a:pt x="21997" y="42773"/>
                  </a:cubicBezTo>
                  <a:cubicBezTo>
                    <a:pt x="10278" y="42773"/>
                    <a:pt x="0" y="34691"/>
                    <a:pt x="0" y="21380"/>
                  </a:cubicBezTo>
                  <a:cubicBezTo>
                    <a:pt x="0" y="9043"/>
                    <a:pt x="9311" y="0"/>
                    <a:pt x="21997" y="0"/>
                  </a:cubicBezTo>
                  <a:cubicBezTo>
                    <a:pt x="26900" y="0"/>
                    <a:pt x="30520" y="1187"/>
                    <a:pt x="31502" y="1480"/>
                  </a:cubicBezTo>
                  <a:lnTo>
                    <a:pt x="31502" y="12566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1" name="Graphic 146">
              <a:extLst>
                <a:ext uri="{FF2B5EF4-FFF2-40B4-BE49-F238E27FC236}">
                  <a16:creationId xmlns:a16="http://schemas.microsoft.com/office/drawing/2014/main" id="{456CE724-822F-4F4A-AAAA-094DA8F40C4D}"/>
                </a:ext>
              </a:extLst>
            </p:cNvPr>
            <p:cNvSpPr/>
            <p:nvPr/>
          </p:nvSpPr>
          <p:spPr>
            <a:xfrm>
              <a:off x="2175286" y="5575923"/>
              <a:ext cx="31517" cy="42772"/>
            </a:xfrm>
            <a:custGeom>
              <a:avLst/>
              <a:gdLst>
                <a:gd name="connsiteX0" fmla="*/ 31518 w 31517"/>
                <a:gd name="connsiteY0" fmla="*/ 1480 h 42772"/>
                <a:gd name="connsiteX1" fmla="*/ 22015 w 31517"/>
                <a:gd name="connsiteY1" fmla="*/ 0 h 42772"/>
                <a:gd name="connsiteX2" fmla="*/ 0 w 31517"/>
                <a:gd name="connsiteY2" fmla="*/ 21380 h 42772"/>
                <a:gd name="connsiteX3" fmla="*/ 22015 w 31517"/>
                <a:gd name="connsiteY3" fmla="*/ 42773 h 42772"/>
                <a:gd name="connsiteX4" fmla="*/ 31518 w 31517"/>
                <a:gd name="connsiteY4" fmla="*/ 41302 h 42772"/>
                <a:gd name="connsiteX5" fmla="*/ 31518 w 31517"/>
                <a:gd name="connsiteY5" fmla="*/ 30213 h 42772"/>
                <a:gd name="connsiteX6" fmla="*/ 22747 w 31517"/>
                <a:gd name="connsiteY6" fmla="*/ 32405 h 42772"/>
                <a:gd name="connsiteX7" fmla="*/ 11334 w 31517"/>
                <a:gd name="connsiteY7" fmla="*/ 21377 h 42772"/>
                <a:gd name="connsiteX8" fmla="*/ 22747 w 31517"/>
                <a:gd name="connsiteY8" fmla="*/ 10359 h 42772"/>
                <a:gd name="connsiteX9" fmla="*/ 31518 w 31517"/>
                <a:gd name="connsiteY9" fmla="*/ 12566 h 42772"/>
                <a:gd name="connsiteX10" fmla="*/ 31518 w 31517"/>
                <a:gd name="connsiteY10" fmla="*/ 1480 h 42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1517" h="42772">
                  <a:moveTo>
                    <a:pt x="31518" y="1480"/>
                  </a:moveTo>
                  <a:cubicBezTo>
                    <a:pt x="30531" y="1187"/>
                    <a:pt x="26907" y="0"/>
                    <a:pt x="22015" y="0"/>
                  </a:cubicBezTo>
                  <a:cubicBezTo>
                    <a:pt x="9311" y="0"/>
                    <a:pt x="0" y="9043"/>
                    <a:pt x="0" y="21380"/>
                  </a:cubicBezTo>
                  <a:cubicBezTo>
                    <a:pt x="0" y="34691"/>
                    <a:pt x="10291" y="42773"/>
                    <a:pt x="22015" y="42773"/>
                  </a:cubicBezTo>
                  <a:cubicBezTo>
                    <a:pt x="26646" y="42773"/>
                    <a:pt x="30207" y="41669"/>
                    <a:pt x="31518" y="41302"/>
                  </a:cubicBezTo>
                  <a:lnTo>
                    <a:pt x="31518" y="30213"/>
                  </a:lnTo>
                  <a:cubicBezTo>
                    <a:pt x="31058" y="30459"/>
                    <a:pt x="27648" y="32405"/>
                    <a:pt x="22747" y="32405"/>
                  </a:cubicBezTo>
                  <a:cubicBezTo>
                    <a:pt x="15809" y="32405"/>
                    <a:pt x="11334" y="27517"/>
                    <a:pt x="11334" y="21377"/>
                  </a:cubicBezTo>
                  <a:cubicBezTo>
                    <a:pt x="11334" y="15050"/>
                    <a:pt x="16008" y="10359"/>
                    <a:pt x="22747" y="10359"/>
                  </a:cubicBezTo>
                  <a:cubicBezTo>
                    <a:pt x="27734" y="10359"/>
                    <a:pt x="31092" y="12348"/>
                    <a:pt x="31518" y="12566"/>
                  </a:cubicBezTo>
                  <a:lnTo>
                    <a:pt x="31518" y="1480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12" name="Graphic 146">
              <a:extLst>
                <a:ext uri="{FF2B5EF4-FFF2-40B4-BE49-F238E27FC236}">
                  <a16:creationId xmlns:a16="http://schemas.microsoft.com/office/drawing/2014/main" id="{E090B135-FA1F-47E3-8EB8-A0BFEEA64353}"/>
                </a:ext>
              </a:extLst>
            </p:cNvPr>
            <p:cNvSpPr/>
            <p:nvPr/>
          </p:nvSpPr>
          <p:spPr>
            <a:xfrm>
              <a:off x="2112325" y="5576652"/>
              <a:ext cx="10424" cy="41311"/>
            </a:xfrm>
            <a:custGeom>
              <a:avLst/>
              <a:gdLst>
                <a:gd name="connsiteX0" fmla="*/ 0 w 10424"/>
                <a:gd name="connsiteY0" fmla="*/ 0 h 41311"/>
                <a:gd name="connsiteX1" fmla="*/ 10424 w 10424"/>
                <a:gd name="connsiteY1" fmla="*/ 0 h 41311"/>
                <a:gd name="connsiteX2" fmla="*/ 10424 w 10424"/>
                <a:gd name="connsiteY2" fmla="*/ 41311 h 41311"/>
                <a:gd name="connsiteX3" fmla="*/ 0 w 10424"/>
                <a:gd name="connsiteY3" fmla="*/ 41311 h 41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424" h="41311">
                  <a:moveTo>
                    <a:pt x="0" y="0"/>
                  </a:moveTo>
                  <a:lnTo>
                    <a:pt x="10424" y="0"/>
                  </a:lnTo>
                  <a:lnTo>
                    <a:pt x="10424" y="41311"/>
                  </a:lnTo>
                  <a:lnTo>
                    <a:pt x="0" y="41311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24" name="Graphic 90">
            <a:extLst>
              <a:ext uri="{FF2B5EF4-FFF2-40B4-BE49-F238E27FC236}">
                <a16:creationId xmlns:a16="http://schemas.microsoft.com/office/drawing/2014/main" id="{09D53FB0-64F0-4BAB-AB11-FD204D26DBAF}"/>
              </a:ext>
            </a:extLst>
          </p:cNvPr>
          <p:cNvGrpSpPr/>
          <p:nvPr/>
        </p:nvGrpSpPr>
        <p:grpSpPr>
          <a:xfrm>
            <a:off x="1864319" y="1285565"/>
            <a:ext cx="591269" cy="591270"/>
            <a:chOff x="1864319" y="1285565"/>
            <a:chExt cx="591269" cy="591270"/>
          </a:xfrm>
        </p:grpSpPr>
        <p:grpSp>
          <p:nvGrpSpPr>
            <p:cNvPr id="425" name="Graphic 90">
              <a:extLst>
                <a:ext uri="{FF2B5EF4-FFF2-40B4-BE49-F238E27FC236}">
                  <a16:creationId xmlns:a16="http://schemas.microsoft.com/office/drawing/2014/main" id="{3114BFFB-7657-447A-AC63-4937D71567D4}"/>
                </a:ext>
              </a:extLst>
            </p:cNvPr>
            <p:cNvGrpSpPr/>
            <p:nvPr/>
          </p:nvGrpSpPr>
          <p:grpSpPr>
            <a:xfrm>
              <a:off x="1864319" y="1285565"/>
              <a:ext cx="591269" cy="591270"/>
              <a:chOff x="1864319" y="1285565"/>
              <a:chExt cx="591269" cy="591270"/>
            </a:xfrm>
          </p:grpSpPr>
          <p:sp>
            <p:nvSpPr>
              <p:cNvPr id="436" name="Graphic 90">
                <a:extLst>
                  <a:ext uri="{FF2B5EF4-FFF2-40B4-BE49-F238E27FC236}">
                    <a16:creationId xmlns:a16="http://schemas.microsoft.com/office/drawing/2014/main" id="{266A0E0E-9A16-4AA7-97ED-5DF56D1E4D3B}"/>
                  </a:ext>
                </a:extLst>
              </p:cNvPr>
              <p:cNvSpPr/>
              <p:nvPr/>
            </p:nvSpPr>
            <p:spPr>
              <a:xfrm>
                <a:off x="1864319" y="1285565"/>
                <a:ext cx="591269" cy="591270"/>
              </a:xfrm>
              <a:custGeom>
                <a:avLst/>
                <a:gdLst>
                  <a:gd name="connsiteX0" fmla="*/ 202314 w 591269"/>
                  <a:gd name="connsiteY0" fmla="*/ 0 h 591270"/>
                  <a:gd name="connsiteX1" fmla="*/ 388956 w 591269"/>
                  <a:gd name="connsiteY1" fmla="*/ 0 h 591270"/>
                  <a:gd name="connsiteX2" fmla="*/ 591270 w 591269"/>
                  <a:gd name="connsiteY2" fmla="*/ 202314 h 591270"/>
                  <a:gd name="connsiteX3" fmla="*/ 591270 w 591269"/>
                  <a:gd name="connsiteY3" fmla="*/ 388956 h 591270"/>
                  <a:gd name="connsiteX4" fmla="*/ 388956 w 591269"/>
                  <a:gd name="connsiteY4" fmla="*/ 591270 h 591270"/>
                  <a:gd name="connsiteX5" fmla="*/ 202314 w 591269"/>
                  <a:gd name="connsiteY5" fmla="*/ 591270 h 591270"/>
                  <a:gd name="connsiteX6" fmla="*/ 0 w 591269"/>
                  <a:gd name="connsiteY6" fmla="*/ 388956 h 591270"/>
                  <a:gd name="connsiteX7" fmla="*/ 0 w 591269"/>
                  <a:gd name="connsiteY7" fmla="*/ 202314 h 591270"/>
                  <a:gd name="connsiteX8" fmla="*/ 202314 w 591269"/>
                  <a:gd name="connsiteY8" fmla="*/ 0 h 591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1269" h="591270">
                    <a:moveTo>
                      <a:pt x="202314" y="0"/>
                    </a:moveTo>
                    <a:lnTo>
                      <a:pt x="388956" y="0"/>
                    </a:lnTo>
                    <a:cubicBezTo>
                      <a:pt x="500690" y="0"/>
                      <a:pt x="591270" y="90580"/>
                      <a:pt x="591270" y="202314"/>
                    </a:cubicBezTo>
                    <a:lnTo>
                      <a:pt x="591270" y="388956"/>
                    </a:lnTo>
                    <a:cubicBezTo>
                      <a:pt x="591270" y="500691"/>
                      <a:pt x="500690" y="591270"/>
                      <a:pt x="388956" y="591270"/>
                    </a:cubicBezTo>
                    <a:lnTo>
                      <a:pt x="202314" y="591270"/>
                    </a:lnTo>
                    <a:cubicBezTo>
                      <a:pt x="90580" y="591270"/>
                      <a:pt x="0" y="500691"/>
                      <a:pt x="0" y="388956"/>
                    </a:cubicBezTo>
                    <a:lnTo>
                      <a:pt x="0" y="202314"/>
                    </a:lnTo>
                    <a:cubicBezTo>
                      <a:pt x="0" y="90578"/>
                      <a:pt x="90578" y="0"/>
                      <a:pt x="20231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7" name="Graphic 90">
                <a:extLst>
                  <a:ext uri="{FF2B5EF4-FFF2-40B4-BE49-F238E27FC236}">
                    <a16:creationId xmlns:a16="http://schemas.microsoft.com/office/drawing/2014/main" id="{A0DA7F94-1587-4A73-BC7E-48C53735A695}"/>
                  </a:ext>
                </a:extLst>
              </p:cNvPr>
              <p:cNvSpPr/>
              <p:nvPr/>
            </p:nvSpPr>
            <p:spPr>
              <a:xfrm>
                <a:off x="2149268" y="1791182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8" name="Graphic 90">
                <a:extLst>
                  <a:ext uri="{FF2B5EF4-FFF2-40B4-BE49-F238E27FC236}">
                    <a16:creationId xmlns:a16="http://schemas.microsoft.com/office/drawing/2014/main" id="{F2E0391E-97A4-4C72-99A1-37895A398C8E}"/>
                  </a:ext>
                </a:extLst>
              </p:cNvPr>
              <p:cNvSpPr/>
              <p:nvPr/>
            </p:nvSpPr>
            <p:spPr>
              <a:xfrm>
                <a:off x="2149268" y="1348308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9" name="Graphic 90">
                <a:extLst>
                  <a:ext uri="{FF2B5EF4-FFF2-40B4-BE49-F238E27FC236}">
                    <a16:creationId xmlns:a16="http://schemas.microsoft.com/office/drawing/2014/main" id="{5B477A15-D017-4AFF-B5E4-8FEF7DFB0CCF}"/>
                  </a:ext>
                </a:extLst>
              </p:cNvPr>
              <p:cNvSpPr/>
              <p:nvPr/>
            </p:nvSpPr>
            <p:spPr>
              <a:xfrm>
                <a:off x="2368996" y="1569711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0" name="Graphic 90">
                <a:extLst>
                  <a:ext uri="{FF2B5EF4-FFF2-40B4-BE49-F238E27FC236}">
                    <a16:creationId xmlns:a16="http://schemas.microsoft.com/office/drawing/2014/main" id="{7FF4063F-CE93-454D-A4C4-E9159B44E738}"/>
                  </a:ext>
                </a:extLst>
              </p:cNvPr>
              <p:cNvSpPr/>
              <p:nvPr/>
            </p:nvSpPr>
            <p:spPr>
              <a:xfrm>
                <a:off x="1926323" y="1569711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7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1" name="Graphic 90">
                <a:extLst>
                  <a:ext uri="{FF2B5EF4-FFF2-40B4-BE49-F238E27FC236}">
                    <a16:creationId xmlns:a16="http://schemas.microsoft.com/office/drawing/2014/main" id="{AFC5A6F2-28C1-4246-A7F6-1D9EA2A39512}"/>
                  </a:ext>
                </a:extLst>
              </p:cNvPr>
              <p:cNvSpPr/>
              <p:nvPr/>
            </p:nvSpPr>
            <p:spPr>
              <a:xfrm>
                <a:off x="1964388" y="1386754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2" name="Graphic 90">
                <a:extLst>
                  <a:ext uri="{FF2B5EF4-FFF2-40B4-BE49-F238E27FC236}">
                    <a16:creationId xmlns:a16="http://schemas.microsoft.com/office/drawing/2014/main" id="{0678237B-B486-4C18-894F-AA73E280D301}"/>
                  </a:ext>
                </a:extLst>
              </p:cNvPr>
              <p:cNvSpPr/>
              <p:nvPr/>
            </p:nvSpPr>
            <p:spPr>
              <a:xfrm>
                <a:off x="2330529" y="1752896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" name="Graphic 90">
                <a:extLst>
                  <a:ext uri="{FF2B5EF4-FFF2-40B4-BE49-F238E27FC236}">
                    <a16:creationId xmlns:a16="http://schemas.microsoft.com/office/drawing/2014/main" id="{3C59DCEA-DC6E-4635-9A46-F4992E25F0B4}"/>
                  </a:ext>
                </a:extLst>
              </p:cNvPr>
              <p:cNvSpPr/>
              <p:nvPr/>
            </p:nvSpPr>
            <p:spPr>
              <a:xfrm>
                <a:off x="1964280" y="1752429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" name="Graphic 90">
                <a:extLst>
                  <a:ext uri="{FF2B5EF4-FFF2-40B4-BE49-F238E27FC236}">
                    <a16:creationId xmlns:a16="http://schemas.microsoft.com/office/drawing/2014/main" id="{DD878ED8-BD58-489F-BB42-B16253E913D7}"/>
                  </a:ext>
                </a:extLst>
              </p:cNvPr>
              <p:cNvSpPr/>
              <p:nvPr/>
            </p:nvSpPr>
            <p:spPr>
              <a:xfrm>
                <a:off x="2330606" y="1386103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6" name="Graphic 90">
              <a:extLst>
                <a:ext uri="{FF2B5EF4-FFF2-40B4-BE49-F238E27FC236}">
                  <a16:creationId xmlns:a16="http://schemas.microsoft.com/office/drawing/2014/main" id="{A1EDE739-AD49-42A5-ABCF-FBC7F65BFD91}"/>
                </a:ext>
              </a:extLst>
            </p:cNvPr>
            <p:cNvGrpSpPr/>
            <p:nvPr/>
          </p:nvGrpSpPr>
          <p:grpSpPr>
            <a:xfrm>
              <a:off x="2012105" y="1433604"/>
              <a:ext cx="296152" cy="296153"/>
              <a:chOff x="2012105" y="1433604"/>
              <a:chExt cx="296152" cy="296153"/>
            </a:xfrm>
          </p:grpSpPr>
          <p:sp>
            <p:nvSpPr>
              <p:cNvPr id="427" name="Graphic 90">
                <a:extLst>
                  <a:ext uri="{FF2B5EF4-FFF2-40B4-BE49-F238E27FC236}">
                    <a16:creationId xmlns:a16="http://schemas.microsoft.com/office/drawing/2014/main" id="{ADDF85EB-96EA-45B1-A4FA-7D1856CF2A60}"/>
                  </a:ext>
                </a:extLst>
              </p:cNvPr>
              <p:cNvSpPr/>
              <p:nvPr/>
            </p:nvSpPr>
            <p:spPr>
              <a:xfrm>
                <a:off x="2012105" y="1433604"/>
                <a:ext cx="296152" cy="296153"/>
              </a:xfrm>
              <a:custGeom>
                <a:avLst/>
                <a:gdLst>
                  <a:gd name="connsiteX0" fmla="*/ 59718 w 296152"/>
                  <a:gd name="connsiteY0" fmla="*/ 0 h 296153"/>
                  <a:gd name="connsiteX1" fmla="*/ 236435 w 296152"/>
                  <a:gd name="connsiteY1" fmla="*/ 0 h 296153"/>
                  <a:gd name="connsiteX2" fmla="*/ 296153 w 296152"/>
                  <a:gd name="connsiteY2" fmla="*/ 59718 h 296153"/>
                  <a:gd name="connsiteX3" fmla="*/ 296153 w 296152"/>
                  <a:gd name="connsiteY3" fmla="*/ 236436 h 296153"/>
                  <a:gd name="connsiteX4" fmla="*/ 236435 w 296152"/>
                  <a:gd name="connsiteY4" fmla="*/ 296153 h 296153"/>
                  <a:gd name="connsiteX5" fmla="*/ 59718 w 296152"/>
                  <a:gd name="connsiteY5" fmla="*/ 296153 h 296153"/>
                  <a:gd name="connsiteX6" fmla="*/ 0 w 296152"/>
                  <a:gd name="connsiteY6" fmla="*/ 236436 h 296153"/>
                  <a:gd name="connsiteX7" fmla="*/ 0 w 296152"/>
                  <a:gd name="connsiteY7" fmla="*/ 59718 h 296153"/>
                  <a:gd name="connsiteX8" fmla="*/ 59718 w 296152"/>
                  <a:gd name="connsiteY8" fmla="*/ 0 h 296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152" h="296153">
                    <a:moveTo>
                      <a:pt x="59718" y="0"/>
                    </a:moveTo>
                    <a:lnTo>
                      <a:pt x="236435" y="0"/>
                    </a:lnTo>
                    <a:cubicBezTo>
                      <a:pt x="269417" y="0"/>
                      <a:pt x="296153" y="26736"/>
                      <a:pt x="296153" y="59718"/>
                    </a:cubicBezTo>
                    <a:lnTo>
                      <a:pt x="296153" y="236436"/>
                    </a:lnTo>
                    <a:cubicBezTo>
                      <a:pt x="296153" y="269417"/>
                      <a:pt x="269417" y="296153"/>
                      <a:pt x="236435" y="296153"/>
                    </a:cubicBezTo>
                    <a:lnTo>
                      <a:pt x="59718" y="296153"/>
                    </a:lnTo>
                    <a:cubicBezTo>
                      <a:pt x="26736" y="296153"/>
                      <a:pt x="0" y="269417"/>
                      <a:pt x="0" y="236436"/>
                    </a:cubicBezTo>
                    <a:lnTo>
                      <a:pt x="0" y="59718"/>
                    </a:lnTo>
                    <a:cubicBezTo>
                      <a:pt x="0" y="26736"/>
                      <a:pt x="26736" y="0"/>
                      <a:pt x="59718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28" name="Graphic 90">
                <a:extLst>
                  <a:ext uri="{FF2B5EF4-FFF2-40B4-BE49-F238E27FC236}">
                    <a16:creationId xmlns:a16="http://schemas.microsoft.com/office/drawing/2014/main" id="{62A996D9-E628-4085-9769-9551F4224C97}"/>
                  </a:ext>
                </a:extLst>
              </p:cNvPr>
              <p:cNvGrpSpPr/>
              <p:nvPr/>
            </p:nvGrpSpPr>
            <p:grpSpPr>
              <a:xfrm>
                <a:off x="2088481" y="1459898"/>
                <a:ext cx="143841" cy="243875"/>
                <a:chOff x="2088481" y="1459898"/>
                <a:chExt cx="143841" cy="243875"/>
              </a:xfrm>
            </p:grpSpPr>
            <p:grpSp>
              <p:nvGrpSpPr>
                <p:cNvPr id="429" name="Graphic 90">
                  <a:extLst>
                    <a:ext uri="{FF2B5EF4-FFF2-40B4-BE49-F238E27FC236}">
                      <a16:creationId xmlns:a16="http://schemas.microsoft.com/office/drawing/2014/main" id="{D77AC36C-E49F-4952-8C22-EBBB782630BB}"/>
                    </a:ext>
                  </a:extLst>
                </p:cNvPr>
                <p:cNvGrpSpPr/>
                <p:nvPr/>
              </p:nvGrpSpPr>
              <p:grpSpPr>
                <a:xfrm>
                  <a:off x="2088481" y="1459898"/>
                  <a:ext cx="143841" cy="243875"/>
                  <a:chOff x="2088481" y="1459898"/>
                  <a:chExt cx="143841" cy="243875"/>
                </a:xfrm>
              </p:grpSpPr>
              <p:sp>
                <p:nvSpPr>
                  <p:cNvPr id="432" name="Graphic 90">
                    <a:extLst>
                      <a:ext uri="{FF2B5EF4-FFF2-40B4-BE49-F238E27FC236}">
                        <a16:creationId xmlns:a16="http://schemas.microsoft.com/office/drawing/2014/main" id="{690DC267-4E3E-4509-B3B2-960F639A578A}"/>
                      </a:ext>
                    </a:extLst>
                  </p:cNvPr>
                  <p:cNvSpPr/>
                  <p:nvPr/>
                </p:nvSpPr>
                <p:spPr>
                  <a:xfrm>
                    <a:off x="2099290" y="1530296"/>
                    <a:ext cx="122221" cy="162665"/>
                  </a:xfrm>
                  <a:custGeom>
                    <a:avLst/>
                    <a:gdLst>
                      <a:gd name="connsiteX0" fmla="*/ 2 w 122221"/>
                      <a:gd name="connsiteY0" fmla="*/ 156769 h 162665"/>
                      <a:gd name="connsiteX1" fmla="*/ 5899 w 122221"/>
                      <a:gd name="connsiteY1" fmla="*/ 162665 h 162665"/>
                      <a:gd name="connsiteX2" fmla="*/ 116325 w 122221"/>
                      <a:gd name="connsiteY2" fmla="*/ 162665 h 162665"/>
                      <a:gd name="connsiteX3" fmla="*/ 122221 w 122221"/>
                      <a:gd name="connsiteY3" fmla="*/ 156769 h 162665"/>
                      <a:gd name="connsiteX4" fmla="*/ 122221 w 122221"/>
                      <a:gd name="connsiteY4" fmla="*/ 0 h 162665"/>
                      <a:gd name="connsiteX5" fmla="*/ 0 w 122221"/>
                      <a:gd name="connsiteY5" fmla="*/ 0 h 162665"/>
                      <a:gd name="connsiteX6" fmla="*/ 0 w 122221"/>
                      <a:gd name="connsiteY6" fmla="*/ 156769 h 16266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221" h="162665">
                        <a:moveTo>
                          <a:pt x="2" y="156769"/>
                        </a:moveTo>
                        <a:cubicBezTo>
                          <a:pt x="2" y="160021"/>
                          <a:pt x="2649" y="162665"/>
                          <a:pt x="5899" y="162665"/>
                        </a:cubicBezTo>
                        <a:lnTo>
                          <a:pt x="116325" y="162665"/>
                        </a:lnTo>
                        <a:cubicBezTo>
                          <a:pt x="119577" y="162665"/>
                          <a:pt x="122221" y="160019"/>
                          <a:pt x="122221" y="156769"/>
                        </a:cubicBezTo>
                        <a:lnTo>
                          <a:pt x="122221" y="0"/>
                        </a:lnTo>
                        <a:lnTo>
                          <a:pt x="0" y="0"/>
                        </a:lnTo>
                        <a:lnTo>
                          <a:pt x="0" y="156769"/>
                        </a:lnTo>
                        <a:close/>
                      </a:path>
                    </a:pathLst>
                  </a:custGeom>
                  <a:noFill/>
                  <a:ln w="2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33" name="Graphic 90">
                    <a:extLst>
                      <a:ext uri="{FF2B5EF4-FFF2-40B4-BE49-F238E27FC236}">
                        <a16:creationId xmlns:a16="http://schemas.microsoft.com/office/drawing/2014/main" id="{75DF9BE2-149F-4D41-B1AC-23C7BB0B2686}"/>
                      </a:ext>
                    </a:extLst>
                  </p:cNvPr>
                  <p:cNvSpPr/>
                  <p:nvPr/>
                </p:nvSpPr>
                <p:spPr>
                  <a:xfrm>
                    <a:off x="2099295" y="1470709"/>
                    <a:ext cx="122221" cy="48775"/>
                  </a:xfrm>
                  <a:custGeom>
                    <a:avLst/>
                    <a:gdLst>
                      <a:gd name="connsiteX0" fmla="*/ 122219 w 122221"/>
                      <a:gd name="connsiteY0" fmla="*/ 5897 h 48775"/>
                      <a:gd name="connsiteX1" fmla="*/ 116322 w 122221"/>
                      <a:gd name="connsiteY1" fmla="*/ 0 h 48775"/>
                      <a:gd name="connsiteX2" fmla="*/ 5897 w 122221"/>
                      <a:gd name="connsiteY2" fmla="*/ 0 h 48775"/>
                      <a:gd name="connsiteX3" fmla="*/ 0 w 122221"/>
                      <a:gd name="connsiteY3" fmla="*/ 5897 h 48775"/>
                      <a:gd name="connsiteX4" fmla="*/ 0 w 122221"/>
                      <a:gd name="connsiteY4" fmla="*/ 48775 h 48775"/>
                      <a:gd name="connsiteX5" fmla="*/ 122221 w 122221"/>
                      <a:gd name="connsiteY5" fmla="*/ 48775 h 48775"/>
                      <a:gd name="connsiteX6" fmla="*/ 122221 w 122221"/>
                      <a:gd name="connsiteY6" fmla="*/ 5897 h 487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122221" h="48775">
                        <a:moveTo>
                          <a:pt x="122219" y="5897"/>
                        </a:moveTo>
                        <a:cubicBezTo>
                          <a:pt x="122219" y="2644"/>
                          <a:pt x="119572" y="0"/>
                          <a:pt x="116322" y="0"/>
                        </a:cubicBezTo>
                        <a:lnTo>
                          <a:pt x="5897" y="0"/>
                        </a:lnTo>
                        <a:cubicBezTo>
                          <a:pt x="2644" y="0"/>
                          <a:pt x="0" y="2647"/>
                          <a:pt x="0" y="5897"/>
                        </a:cubicBezTo>
                        <a:lnTo>
                          <a:pt x="0" y="48775"/>
                        </a:lnTo>
                        <a:lnTo>
                          <a:pt x="122221" y="48775"/>
                        </a:lnTo>
                        <a:lnTo>
                          <a:pt x="122221" y="5897"/>
                        </a:lnTo>
                        <a:close/>
                      </a:path>
                    </a:pathLst>
                  </a:custGeom>
                  <a:noFill/>
                  <a:ln w="2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34" name="Graphic 90">
                    <a:extLst>
                      <a:ext uri="{FF2B5EF4-FFF2-40B4-BE49-F238E27FC236}">
                        <a16:creationId xmlns:a16="http://schemas.microsoft.com/office/drawing/2014/main" id="{27D91096-2FB2-4FB3-B6DF-193771983180}"/>
                      </a:ext>
                    </a:extLst>
                  </p:cNvPr>
                  <p:cNvSpPr/>
                  <p:nvPr/>
                </p:nvSpPr>
                <p:spPr>
                  <a:xfrm>
                    <a:off x="2088481" y="1459898"/>
                    <a:ext cx="143841" cy="243875"/>
                  </a:xfrm>
                  <a:custGeom>
                    <a:avLst/>
                    <a:gdLst>
                      <a:gd name="connsiteX0" fmla="*/ 127134 w 143841"/>
                      <a:gd name="connsiteY0" fmla="*/ 0 h 243875"/>
                      <a:gd name="connsiteX1" fmla="*/ 16708 w 143841"/>
                      <a:gd name="connsiteY1" fmla="*/ 0 h 243875"/>
                      <a:gd name="connsiteX2" fmla="*/ 0 w 143841"/>
                      <a:gd name="connsiteY2" fmla="*/ 16708 h 243875"/>
                      <a:gd name="connsiteX3" fmla="*/ 0 w 143841"/>
                      <a:gd name="connsiteY3" fmla="*/ 227167 h 243875"/>
                      <a:gd name="connsiteX4" fmla="*/ 16708 w 143841"/>
                      <a:gd name="connsiteY4" fmla="*/ 243875 h 243875"/>
                      <a:gd name="connsiteX5" fmla="*/ 127134 w 143841"/>
                      <a:gd name="connsiteY5" fmla="*/ 243875 h 243875"/>
                      <a:gd name="connsiteX6" fmla="*/ 143842 w 143841"/>
                      <a:gd name="connsiteY6" fmla="*/ 227167 h 243875"/>
                      <a:gd name="connsiteX7" fmla="*/ 143842 w 143841"/>
                      <a:gd name="connsiteY7" fmla="*/ 16708 h 243875"/>
                      <a:gd name="connsiteX8" fmla="*/ 127134 w 143841"/>
                      <a:gd name="connsiteY8" fmla="*/ 0 h 243875"/>
                      <a:gd name="connsiteX9" fmla="*/ 137977 w 143841"/>
                      <a:gd name="connsiteY9" fmla="*/ 70398 h 243875"/>
                      <a:gd name="connsiteX10" fmla="*/ 133033 w 143841"/>
                      <a:gd name="connsiteY10" fmla="*/ 70398 h 243875"/>
                      <a:gd name="connsiteX11" fmla="*/ 133033 w 143841"/>
                      <a:gd name="connsiteY11" fmla="*/ 227167 h 243875"/>
                      <a:gd name="connsiteX12" fmla="*/ 127136 w 143841"/>
                      <a:gd name="connsiteY12" fmla="*/ 233064 h 243875"/>
                      <a:gd name="connsiteX13" fmla="*/ 16710 w 143841"/>
                      <a:gd name="connsiteY13" fmla="*/ 233064 h 243875"/>
                      <a:gd name="connsiteX14" fmla="*/ 10814 w 143841"/>
                      <a:gd name="connsiteY14" fmla="*/ 227167 h 243875"/>
                      <a:gd name="connsiteX15" fmla="*/ 10814 w 143841"/>
                      <a:gd name="connsiteY15" fmla="*/ 70398 h 243875"/>
                      <a:gd name="connsiteX16" fmla="*/ 4021 w 143841"/>
                      <a:gd name="connsiteY16" fmla="*/ 70398 h 243875"/>
                      <a:gd name="connsiteX17" fmla="*/ 4021 w 143841"/>
                      <a:gd name="connsiteY17" fmla="*/ 59587 h 243875"/>
                      <a:gd name="connsiteX18" fmla="*/ 10811 w 143841"/>
                      <a:gd name="connsiteY18" fmla="*/ 59587 h 243875"/>
                      <a:gd name="connsiteX19" fmla="*/ 10811 w 143841"/>
                      <a:gd name="connsiteY19" fmla="*/ 16708 h 243875"/>
                      <a:gd name="connsiteX20" fmla="*/ 16708 w 143841"/>
                      <a:gd name="connsiteY20" fmla="*/ 10811 h 243875"/>
                      <a:gd name="connsiteX21" fmla="*/ 127134 w 143841"/>
                      <a:gd name="connsiteY21" fmla="*/ 10811 h 243875"/>
                      <a:gd name="connsiteX22" fmla="*/ 133031 w 143841"/>
                      <a:gd name="connsiteY22" fmla="*/ 16708 h 243875"/>
                      <a:gd name="connsiteX23" fmla="*/ 133031 w 143841"/>
                      <a:gd name="connsiteY23" fmla="*/ 59587 h 243875"/>
                      <a:gd name="connsiteX24" fmla="*/ 137974 w 143841"/>
                      <a:gd name="connsiteY24" fmla="*/ 59587 h 243875"/>
                      <a:gd name="connsiteX25" fmla="*/ 137974 w 143841"/>
                      <a:gd name="connsiteY25" fmla="*/ 70398 h 243875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</a:cxnLst>
                    <a:rect l="l" t="t" r="r" b="b"/>
                    <a:pathLst>
                      <a:path w="143841" h="243875">
                        <a:moveTo>
                          <a:pt x="127134" y="0"/>
                        </a:moveTo>
                        <a:lnTo>
                          <a:pt x="16708" y="0"/>
                        </a:lnTo>
                        <a:cubicBezTo>
                          <a:pt x="7494" y="0"/>
                          <a:pt x="0" y="7496"/>
                          <a:pt x="0" y="16708"/>
                        </a:cubicBezTo>
                        <a:lnTo>
                          <a:pt x="0" y="227167"/>
                        </a:lnTo>
                        <a:cubicBezTo>
                          <a:pt x="0" y="236382"/>
                          <a:pt x="7496" y="243875"/>
                          <a:pt x="16708" y="243875"/>
                        </a:cubicBezTo>
                        <a:lnTo>
                          <a:pt x="127134" y="243875"/>
                        </a:lnTo>
                        <a:cubicBezTo>
                          <a:pt x="136348" y="243875"/>
                          <a:pt x="143842" y="236379"/>
                          <a:pt x="143842" y="227167"/>
                        </a:cubicBezTo>
                        <a:lnTo>
                          <a:pt x="143842" y="16708"/>
                        </a:lnTo>
                        <a:cubicBezTo>
                          <a:pt x="143844" y="7496"/>
                          <a:pt x="136348" y="0"/>
                          <a:pt x="127134" y="0"/>
                        </a:cubicBezTo>
                        <a:close/>
                        <a:moveTo>
                          <a:pt x="137977" y="70398"/>
                        </a:moveTo>
                        <a:lnTo>
                          <a:pt x="133033" y="70398"/>
                        </a:lnTo>
                        <a:lnTo>
                          <a:pt x="133033" y="227167"/>
                        </a:lnTo>
                        <a:cubicBezTo>
                          <a:pt x="133033" y="230419"/>
                          <a:pt x="130386" y="233064"/>
                          <a:pt x="127136" y="233064"/>
                        </a:cubicBezTo>
                        <a:lnTo>
                          <a:pt x="16710" y="233064"/>
                        </a:lnTo>
                        <a:cubicBezTo>
                          <a:pt x="13458" y="233064"/>
                          <a:pt x="10814" y="230417"/>
                          <a:pt x="10814" y="227167"/>
                        </a:cubicBezTo>
                        <a:lnTo>
                          <a:pt x="10814" y="70398"/>
                        </a:lnTo>
                        <a:lnTo>
                          <a:pt x="4021" y="70398"/>
                        </a:lnTo>
                        <a:lnTo>
                          <a:pt x="4021" y="59587"/>
                        </a:lnTo>
                        <a:lnTo>
                          <a:pt x="10811" y="59587"/>
                        </a:lnTo>
                        <a:lnTo>
                          <a:pt x="10811" y="16708"/>
                        </a:lnTo>
                        <a:cubicBezTo>
                          <a:pt x="10811" y="13456"/>
                          <a:pt x="13458" y="10811"/>
                          <a:pt x="16708" y="10811"/>
                        </a:cubicBezTo>
                        <a:lnTo>
                          <a:pt x="127134" y="10811"/>
                        </a:lnTo>
                        <a:cubicBezTo>
                          <a:pt x="130386" y="10811"/>
                          <a:pt x="133031" y="13458"/>
                          <a:pt x="133031" y="16708"/>
                        </a:cubicBezTo>
                        <a:lnTo>
                          <a:pt x="133031" y="59587"/>
                        </a:lnTo>
                        <a:lnTo>
                          <a:pt x="137974" y="59587"/>
                        </a:lnTo>
                        <a:lnTo>
                          <a:pt x="137974" y="70398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435" name="Graphic 90">
                    <a:extLst>
                      <a:ext uri="{FF2B5EF4-FFF2-40B4-BE49-F238E27FC236}">
                        <a16:creationId xmlns:a16="http://schemas.microsoft.com/office/drawing/2014/main" id="{61885EED-10C8-4C2F-8EE0-9D6CE28AB17B}"/>
                      </a:ext>
                    </a:extLst>
                  </p:cNvPr>
                  <p:cNvSpPr/>
                  <p:nvPr/>
                </p:nvSpPr>
                <p:spPr>
                  <a:xfrm>
                    <a:off x="2092501" y="1519485"/>
                    <a:ext cx="133956" cy="10811"/>
                  </a:xfrm>
                  <a:custGeom>
                    <a:avLst/>
                    <a:gdLst>
                      <a:gd name="connsiteX0" fmla="*/ 6791 w 133956"/>
                      <a:gd name="connsiteY0" fmla="*/ 0 h 10811"/>
                      <a:gd name="connsiteX1" fmla="*/ 0 w 133956"/>
                      <a:gd name="connsiteY1" fmla="*/ 0 h 10811"/>
                      <a:gd name="connsiteX2" fmla="*/ 0 w 133956"/>
                      <a:gd name="connsiteY2" fmla="*/ 10811 h 10811"/>
                      <a:gd name="connsiteX3" fmla="*/ 6791 w 133956"/>
                      <a:gd name="connsiteY3" fmla="*/ 10811 h 10811"/>
                      <a:gd name="connsiteX4" fmla="*/ 129012 w 133956"/>
                      <a:gd name="connsiteY4" fmla="*/ 10811 h 10811"/>
                      <a:gd name="connsiteX5" fmla="*/ 133956 w 133956"/>
                      <a:gd name="connsiteY5" fmla="*/ 10811 h 10811"/>
                      <a:gd name="connsiteX6" fmla="*/ 133956 w 133956"/>
                      <a:gd name="connsiteY6" fmla="*/ 0 h 10811"/>
                      <a:gd name="connsiteX7" fmla="*/ 129012 w 133956"/>
                      <a:gd name="connsiteY7" fmla="*/ 0 h 108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</a:cxnLst>
                    <a:rect l="l" t="t" r="r" b="b"/>
                    <a:pathLst>
                      <a:path w="133956" h="10811">
                        <a:moveTo>
                          <a:pt x="6791" y="0"/>
                        </a:moveTo>
                        <a:lnTo>
                          <a:pt x="0" y="0"/>
                        </a:lnTo>
                        <a:lnTo>
                          <a:pt x="0" y="10811"/>
                        </a:lnTo>
                        <a:lnTo>
                          <a:pt x="6791" y="10811"/>
                        </a:lnTo>
                        <a:lnTo>
                          <a:pt x="129012" y="10811"/>
                        </a:lnTo>
                        <a:lnTo>
                          <a:pt x="133956" y="10811"/>
                        </a:lnTo>
                        <a:lnTo>
                          <a:pt x="133956" y="0"/>
                        </a:lnTo>
                        <a:lnTo>
                          <a:pt x="129012" y="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30" name="Graphic 90">
                  <a:extLst>
                    <a:ext uri="{FF2B5EF4-FFF2-40B4-BE49-F238E27FC236}">
                      <a16:creationId xmlns:a16="http://schemas.microsoft.com/office/drawing/2014/main" id="{278BCB72-0D5D-47E0-BA02-4A23B9816065}"/>
                    </a:ext>
                  </a:extLst>
                </p:cNvPr>
                <p:cNvSpPr/>
                <p:nvPr/>
              </p:nvSpPr>
              <p:spPr>
                <a:xfrm>
                  <a:off x="2145619" y="1548442"/>
                  <a:ext cx="29562" cy="28648"/>
                </a:xfrm>
                <a:custGeom>
                  <a:avLst/>
                  <a:gdLst>
                    <a:gd name="connsiteX0" fmla="*/ 19864 w 29562"/>
                    <a:gd name="connsiteY0" fmla="*/ 0 h 28648"/>
                    <a:gd name="connsiteX1" fmla="*/ 19864 w 29562"/>
                    <a:gd name="connsiteY1" fmla="*/ 14327 h 28648"/>
                    <a:gd name="connsiteX2" fmla="*/ 9701 w 29562"/>
                    <a:gd name="connsiteY2" fmla="*/ 14327 h 28648"/>
                    <a:gd name="connsiteX3" fmla="*/ 9701 w 29562"/>
                    <a:gd name="connsiteY3" fmla="*/ 0 h 28648"/>
                    <a:gd name="connsiteX4" fmla="*/ 0 w 29562"/>
                    <a:gd name="connsiteY4" fmla="*/ 13866 h 28648"/>
                    <a:gd name="connsiteX5" fmla="*/ 14780 w 29562"/>
                    <a:gd name="connsiteY5" fmla="*/ 28648 h 28648"/>
                    <a:gd name="connsiteX6" fmla="*/ 29563 w 29562"/>
                    <a:gd name="connsiteY6" fmla="*/ 13866 h 28648"/>
                    <a:gd name="connsiteX7" fmla="*/ 19864 w 29562"/>
                    <a:gd name="connsiteY7" fmla="*/ 0 h 286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29562" h="28648">
                      <a:moveTo>
                        <a:pt x="19864" y="0"/>
                      </a:moveTo>
                      <a:lnTo>
                        <a:pt x="19864" y="14327"/>
                      </a:lnTo>
                      <a:lnTo>
                        <a:pt x="9701" y="14327"/>
                      </a:lnTo>
                      <a:lnTo>
                        <a:pt x="9701" y="0"/>
                      </a:lnTo>
                      <a:cubicBezTo>
                        <a:pt x="4045" y="2074"/>
                        <a:pt x="0" y="7491"/>
                        <a:pt x="0" y="13866"/>
                      </a:cubicBezTo>
                      <a:cubicBezTo>
                        <a:pt x="0" y="22028"/>
                        <a:pt x="6618" y="28648"/>
                        <a:pt x="14780" y="28648"/>
                      </a:cubicBezTo>
                      <a:cubicBezTo>
                        <a:pt x="22943" y="28648"/>
                        <a:pt x="29563" y="22031"/>
                        <a:pt x="29563" y="13866"/>
                      </a:cubicBezTo>
                      <a:cubicBezTo>
                        <a:pt x="29565" y="7489"/>
                        <a:pt x="25522" y="2072"/>
                        <a:pt x="19864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1" name="Graphic 90">
                  <a:extLst>
                    <a:ext uri="{FF2B5EF4-FFF2-40B4-BE49-F238E27FC236}">
                      <a16:creationId xmlns:a16="http://schemas.microsoft.com/office/drawing/2014/main" id="{4C94BF4E-F79A-4A67-AECE-10F4AE999CE4}"/>
                    </a:ext>
                  </a:extLst>
                </p:cNvPr>
                <p:cNvSpPr/>
                <p:nvPr/>
              </p:nvSpPr>
              <p:spPr>
                <a:xfrm>
                  <a:off x="2137056" y="1597947"/>
                  <a:ext cx="47775" cy="66959"/>
                </a:xfrm>
                <a:custGeom>
                  <a:avLst/>
                  <a:gdLst>
                    <a:gd name="connsiteX0" fmla="*/ 35833 w 47775"/>
                    <a:gd name="connsiteY0" fmla="*/ 27182 h 66959"/>
                    <a:gd name="connsiteX1" fmla="*/ 11947 w 47775"/>
                    <a:gd name="connsiteY1" fmla="*/ 27182 h 66959"/>
                    <a:gd name="connsiteX2" fmla="*/ 11947 w 47775"/>
                    <a:gd name="connsiteY2" fmla="*/ 17900 h 66959"/>
                    <a:gd name="connsiteX3" fmla="*/ 23889 w 47775"/>
                    <a:gd name="connsiteY3" fmla="*/ 5967 h 66959"/>
                    <a:gd name="connsiteX4" fmla="*/ 35831 w 47775"/>
                    <a:gd name="connsiteY4" fmla="*/ 17900 h 66959"/>
                    <a:gd name="connsiteX5" fmla="*/ 35833 w 47775"/>
                    <a:gd name="connsiteY5" fmla="*/ 27182 h 66959"/>
                    <a:gd name="connsiteX6" fmla="*/ 26544 w 47775"/>
                    <a:gd name="connsiteY6" fmla="*/ 45744 h 66959"/>
                    <a:gd name="connsiteX7" fmla="*/ 26544 w 47775"/>
                    <a:gd name="connsiteY7" fmla="*/ 47070 h 66959"/>
                    <a:gd name="connsiteX8" fmla="*/ 26544 w 47775"/>
                    <a:gd name="connsiteY8" fmla="*/ 51048 h 66959"/>
                    <a:gd name="connsiteX9" fmla="*/ 23891 w 47775"/>
                    <a:gd name="connsiteY9" fmla="*/ 53699 h 66959"/>
                    <a:gd name="connsiteX10" fmla="*/ 20573 w 47775"/>
                    <a:gd name="connsiteY10" fmla="*/ 51048 h 66959"/>
                    <a:gd name="connsiteX11" fmla="*/ 20573 w 47775"/>
                    <a:gd name="connsiteY11" fmla="*/ 48397 h 66959"/>
                    <a:gd name="connsiteX12" fmla="*/ 20573 w 47775"/>
                    <a:gd name="connsiteY12" fmla="*/ 47070 h 66959"/>
                    <a:gd name="connsiteX13" fmla="*/ 20573 w 47775"/>
                    <a:gd name="connsiteY13" fmla="*/ 45744 h 66959"/>
                    <a:gd name="connsiteX14" fmla="*/ 20573 w 47775"/>
                    <a:gd name="connsiteY14" fmla="*/ 43093 h 66959"/>
                    <a:gd name="connsiteX15" fmla="*/ 23891 w 47775"/>
                    <a:gd name="connsiteY15" fmla="*/ 39777 h 66959"/>
                    <a:gd name="connsiteX16" fmla="*/ 25882 w 47775"/>
                    <a:gd name="connsiteY16" fmla="*/ 41104 h 66959"/>
                    <a:gd name="connsiteX17" fmla="*/ 25882 w 47775"/>
                    <a:gd name="connsiteY17" fmla="*/ 41104 h 66959"/>
                    <a:gd name="connsiteX18" fmla="*/ 26547 w 47775"/>
                    <a:gd name="connsiteY18" fmla="*/ 43093 h 66959"/>
                    <a:gd name="connsiteX19" fmla="*/ 26547 w 47775"/>
                    <a:gd name="connsiteY19" fmla="*/ 45744 h 66959"/>
                    <a:gd name="connsiteX20" fmla="*/ 41804 w 47775"/>
                    <a:gd name="connsiteY20" fmla="*/ 17900 h 66959"/>
                    <a:gd name="connsiteX21" fmla="*/ 23889 w 47775"/>
                    <a:gd name="connsiteY21" fmla="*/ 0 h 66959"/>
                    <a:gd name="connsiteX22" fmla="*/ 5973 w 47775"/>
                    <a:gd name="connsiteY22" fmla="*/ 17900 h 66959"/>
                    <a:gd name="connsiteX23" fmla="*/ 5973 w 47775"/>
                    <a:gd name="connsiteY23" fmla="*/ 27182 h 66959"/>
                    <a:gd name="connsiteX24" fmla="*/ 664 w 47775"/>
                    <a:gd name="connsiteY24" fmla="*/ 27182 h 66959"/>
                    <a:gd name="connsiteX25" fmla="*/ 0 w 47775"/>
                    <a:gd name="connsiteY25" fmla="*/ 27844 h 66959"/>
                    <a:gd name="connsiteX26" fmla="*/ 0 w 47775"/>
                    <a:gd name="connsiteY26" fmla="*/ 65632 h 66959"/>
                    <a:gd name="connsiteX27" fmla="*/ 664 w 47775"/>
                    <a:gd name="connsiteY27" fmla="*/ 66959 h 66959"/>
                    <a:gd name="connsiteX28" fmla="*/ 5973 w 47775"/>
                    <a:gd name="connsiteY28" fmla="*/ 66959 h 66959"/>
                    <a:gd name="connsiteX29" fmla="*/ 10618 w 47775"/>
                    <a:gd name="connsiteY29" fmla="*/ 66959 h 66959"/>
                    <a:gd name="connsiteX30" fmla="*/ 27207 w 47775"/>
                    <a:gd name="connsiteY30" fmla="*/ 66959 h 66959"/>
                    <a:gd name="connsiteX31" fmla="*/ 28533 w 47775"/>
                    <a:gd name="connsiteY31" fmla="*/ 66959 h 66959"/>
                    <a:gd name="connsiteX32" fmla="*/ 46449 w 47775"/>
                    <a:gd name="connsiteY32" fmla="*/ 66959 h 66959"/>
                    <a:gd name="connsiteX33" fmla="*/ 47775 w 47775"/>
                    <a:gd name="connsiteY33" fmla="*/ 65632 h 66959"/>
                    <a:gd name="connsiteX34" fmla="*/ 47775 w 47775"/>
                    <a:gd name="connsiteY34" fmla="*/ 62981 h 66959"/>
                    <a:gd name="connsiteX35" fmla="*/ 47775 w 47775"/>
                    <a:gd name="connsiteY35" fmla="*/ 59666 h 66959"/>
                    <a:gd name="connsiteX36" fmla="*/ 47775 w 47775"/>
                    <a:gd name="connsiteY36" fmla="*/ 47070 h 66959"/>
                    <a:gd name="connsiteX37" fmla="*/ 47775 w 47775"/>
                    <a:gd name="connsiteY37" fmla="*/ 43093 h 66959"/>
                    <a:gd name="connsiteX38" fmla="*/ 47775 w 47775"/>
                    <a:gd name="connsiteY38" fmla="*/ 38453 h 66959"/>
                    <a:gd name="connsiteX39" fmla="*/ 47775 w 47775"/>
                    <a:gd name="connsiteY39" fmla="*/ 36464 h 66959"/>
                    <a:gd name="connsiteX40" fmla="*/ 47775 w 47775"/>
                    <a:gd name="connsiteY40" fmla="*/ 29171 h 66959"/>
                    <a:gd name="connsiteX41" fmla="*/ 47775 w 47775"/>
                    <a:gd name="connsiteY41" fmla="*/ 27844 h 66959"/>
                    <a:gd name="connsiteX42" fmla="*/ 46449 w 47775"/>
                    <a:gd name="connsiteY42" fmla="*/ 27182 h 66959"/>
                    <a:gd name="connsiteX43" fmla="*/ 41804 w 47775"/>
                    <a:gd name="connsiteY43" fmla="*/ 27182 h 66959"/>
                    <a:gd name="connsiteX44" fmla="*/ 41804 w 47775"/>
                    <a:gd name="connsiteY44" fmla="*/ 25855 h 66959"/>
                    <a:gd name="connsiteX45" fmla="*/ 41804 w 47775"/>
                    <a:gd name="connsiteY45" fmla="*/ 17900 h 66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</a:cxnLst>
                  <a:rect l="l" t="t" r="r" b="b"/>
                  <a:pathLst>
                    <a:path w="47775" h="66959">
                      <a:moveTo>
                        <a:pt x="35833" y="27182"/>
                      </a:moveTo>
                      <a:cubicBezTo>
                        <a:pt x="11947" y="27182"/>
                        <a:pt x="11947" y="27182"/>
                        <a:pt x="11947" y="27182"/>
                      </a:cubicBezTo>
                      <a:cubicBezTo>
                        <a:pt x="11947" y="17900"/>
                        <a:pt x="11947" y="17900"/>
                        <a:pt x="11947" y="17900"/>
                      </a:cubicBezTo>
                      <a:cubicBezTo>
                        <a:pt x="11947" y="11271"/>
                        <a:pt x="17256" y="5967"/>
                        <a:pt x="23889" y="5967"/>
                      </a:cubicBezTo>
                      <a:cubicBezTo>
                        <a:pt x="30524" y="5967"/>
                        <a:pt x="35831" y="11271"/>
                        <a:pt x="35831" y="17900"/>
                      </a:cubicBezTo>
                      <a:cubicBezTo>
                        <a:pt x="35833" y="27182"/>
                        <a:pt x="35833" y="27182"/>
                        <a:pt x="35833" y="27182"/>
                      </a:cubicBezTo>
                      <a:close/>
                      <a:moveTo>
                        <a:pt x="26544" y="45744"/>
                      </a:moveTo>
                      <a:cubicBezTo>
                        <a:pt x="26544" y="47070"/>
                        <a:pt x="26544" y="47070"/>
                        <a:pt x="26544" y="47070"/>
                      </a:cubicBezTo>
                      <a:cubicBezTo>
                        <a:pt x="26544" y="51048"/>
                        <a:pt x="26544" y="51048"/>
                        <a:pt x="26544" y="51048"/>
                      </a:cubicBezTo>
                      <a:cubicBezTo>
                        <a:pt x="26544" y="52375"/>
                        <a:pt x="25218" y="53699"/>
                        <a:pt x="23891" y="53699"/>
                      </a:cubicBezTo>
                      <a:cubicBezTo>
                        <a:pt x="21900" y="53699"/>
                        <a:pt x="20573" y="52373"/>
                        <a:pt x="20573" y="51048"/>
                      </a:cubicBezTo>
                      <a:cubicBezTo>
                        <a:pt x="20573" y="48397"/>
                        <a:pt x="20573" y="48397"/>
                        <a:pt x="20573" y="48397"/>
                      </a:cubicBezTo>
                      <a:cubicBezTo>
                        <a:pt x="20573" y="47070"/>
                        <a:pt x="20573" y="47070"/>
                        <a:pt x="20573" y="47070"/>
                      </a:cubicBezTo>
                      <a:cubicBezTo>
                        <a:pt x="20573" y="45744"/>
                        <a:pt x="20573" y="45744"/>
                        <a:pt x="20573" y="45744"/>
                      </a:cubicBezTo>
                      <a:cubicBezTo>
                        <a:pt x="20573" y="43093"/>
                        <a:pt x="20573" y="43093"/>
                        <a:pt x="20573" y="43093"/>
                      </a:cubicBezTo>
                      <a:cubicBezTo>
                        <a:pt x="20573" y="41104"/>
                        <a:pt x="21900" y="39777"/>
                        <a:pt x="23891" y="39777"/>
                      </a:cubicBezTo>
                      <a:cubicBezTo>
                        <a:pt x="24556" y="39777"/>
                        <a:pt x="25218" y="40439"/>
                        <a:pt x="25882" y="41104"/>
                      </a:cubicBezTo>
                      <a:lnTo>
                        <a:pt x="25882" y="41104"/>
                      </a:lnTo>
                      <a:cubicBezTo>
                        <a:pt x="26547" y="41766"/>
                        <a:pt x="26547" y="42431"/>
                        <a:pt x="26547" y="43093"/>
                      </a:cubicBezTo>
                      <a:lnTo>
                        <a:pt x="26547" y="45744"/>
                      </a:lnTo>
                      <a:close/>
                      <a:moveTo>
                        <a:pt x="41804" y="17900"/>
                      </a:moveTo>
                      <a:cubicBezTo>
                        <a:pt x="41804" y="8618"/>
                        <a:pt x="33842" y="0"/>
                        <a:pt x="23889" y="0"/>
                      </a:cubicBezTo>
                      <a:cubicBezTo>
                        <a:pt x="13936" y="0"/>
                        <a:pt x="5973" y="8618"/>
                        <a:pt x="5973" y="17900"/>
                      </a:cubicBezTo>
                      <a:cubicBezTo>
                        <a:pt x="5973" y="27182"/>
                        <a:pt x="5973" y="27182"/>
                        <a:pt x="5973" y="27182"/>
                      </a:cubicBezTo>
                      <a:cubicBezTo>
                        <a:pt x="664" y="27182"/>
                        <a:pt x="664" y="27182"/>
                        <a:pt x="664" y="27182"/>
                      </a:cubicBezTo>
                      <a:cubicBezTo>
                        <a:pt x="0" y="27182"/>
                        <a:pt x="0" y="27182"/>
                        <a:pt x="0" y="27844"/>
                      </a:cubicBezTo>
                      <a:cubicBezTo>
                        <a:pt x="0" y="65632"/>
                        <a:pt x="0" y="65632"/>
                        <a:pt x="0" y="65632"/>
                      </a:cubicBezTo>
                      <a:cubicBezTo>
                        <a:pt x="0" y="66295"/>
                        <a:pt x="0" y="66959"/>
                        <a:pt x="664" y="66959"/>
                      </a:cubicBezTo>
                      <a:cubicBezTo>
                        <a:pt x="5973" y="66959"/>
                        <a:pt x="5973" y="66959"/>
                        <a:pt x="5973" y="66959"/>
                      </a:cubicBezTo>
                      <a:cubicBezTo>
                        <a:pt x="7300" y="66959"/>
                        <a:pt x="9291" y="66959"/>
                        <a:pt x="10618" y="66959"/>
                      </a:cubicBezTo>
                      <a:cubicBezTo>
                        <a:pt x="27207" y="66959"/>
                        <a:pt x="27207" y="66959"/>
                        <a:pt x="27207" y="66959"/>
                      </a:cubicBezTo>
                      <a:cubicBezTo>
                        <a:pt x="27871" y="66959"/>
                        <a:pt x="28533" y="66959"/>
                        <a:pt x="28533" y="66959"/>
                      </a:cubicBezTo>
                      <a:cubicBezTo>
                        <a:pt x="46449" y="66959"/>
                        <a:pt x="46449" y="66959"/>
                        <a:pt x="46449" y="66959"/>
                      </a:cubicBezTo>
                      <a:cubicBezTo>
                        <a:pt x="47113" y="66959"/>
                        <a:pt x="47775" y="66297"/>
                        <a:pt x="47775" y="65632"/>
                      </a:cubicBezTo>
                      <a:cubicBezTo>
                        <a:pt x="47775" y="62981"/>
                        <a:pt x="47775" y="62981"/>
                        <a:pt x="47775" y="62981"/>
                      </a:cubicBezTo>
                      <a:cubicBezTo>
                        <a:pt x="47775" y="61655"/>
                        <a:pt x="47775" y="60330"/>
                        <a:pt x="47775" y="59666"/>
                      </a:cubicBezTo>
                      <a:cubicBezTo>
                        <a:pt x="47775" y="47070"/>
                        <a:pt x="47775" y="47070"/>
                        <a:pt x="47775" y="47070"/>
                      </a:cubicBezTo>
                      <a:cubicBezTo>
                        <a:pt x="47775" y="45744"/>
                        <a:pt x="47775" y="44419"/>
                        <a:pt x="47775" y="43093"/>
                      </a:cubicBezTo>
                      <a:cubicBezTo>
                        <a:pt x="47775" y="38453"/>
                        <a:pt x="47775" y="38453"/>
                        <a:pt x="47775" y="38453"/>
                      </a:cubicBezTo>
                      <a:cubicBezTo>
                        <a:pt x="47775" y="37791"/>
                        <a:pt x="47775" y="37126"/>
                        <a:pt x="47775" y="36464"/>
                      </a:cubicBezTo>
                      <a:cubicBezTo>
                        <a:pt x="47775" y="29171"/>
                        <a:pt x="47775" y="29171"/>
                        <a:pt x="47775" y="29171"/>
                      </a:cubicBezTo>
                      <a:cubicBezTo>
                        <a:pt x="47775" y="27844"/>
                        <a:pt x="47775" y="27844"/>
                        <a:pt x="47775" y="27844"/>
                      </a:cubicBezTo>
                      <a:cubicBezTo>
                        <a:pt x="47775" y="27182"/>
                        <a:pt x="47111" y="27182"/>
                        <a:pt x="46449" y="27182"/>
                      </a:cubicBezTo>
                      <a:cubicBezTo>
                        <a:pt x="41804" y="27182"/>
                        <a:pt x="41804" y="27182"/>
                        <a:pt x="41804" y="27182"/>
                      </a:cubicBezTo>
                      <a:cubicBezTo>
                        <a:pt x="41804" y="26520"/>
                        <a:pt x="41804" y="26520"/>
                        <a:pt x="41804" y="25855"/>
                      </a:cubicBezTo>
                      <a:cubicBezTo>
                        <a:pt x="41804" y="17900"/>
                        <a:pt x="41804" y="17900"/>
                        <a:pt x="41804" y="1790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45" name="Graphic 91">
            <a:extLst>
              <a:ext uri="{FF2B5EF4-FFF2-40B4-BE49-F238E27FC236}">
                <a16:creationId xmlns:a16="http://schemas.microsoft.com/office/drawing/2014/main" id="{0CB1BFA7-6BFF-4D37-B18F-88B0CCB28D00}"/>
              </a:ext>
            </a:extLst>
          </p:cNvPr>
          <p:cNvGrpSpPr/>
          <p:nvPr/>
        </p:nvGrpSpPr>
        <p:grpSpPr>
          <a:xfrm>
            <a:off x="2842936" y="1286079"/>
            <a:ext cx="591269" cy="591270"/>
            <a:chOff x="2842936" y="1286079"/>
            <a:chExt cx="591269" cy="591270"/>
          </a:xfrm>
        </p:grpSpPr>
        <p:grpSp>
          <p:nvGrpSpPr>
            <p:cNvPr id="446" name="Graphic 91">
              <a:extLst>
                <a:ext uri="{FF2B5EF4-FFF2-40B4-BE49-F238E27FC236}">
                  <a16:creationId xmlns:a16="http://schemas.microsoft.com/office/drawing/2014/main" id="{7EA8709D-3B41-4065-A3CF-FFEB6C02A843}"/>
                </a:ext>
              </a:extLst>
            </p:cNvPr>
            <p:cNvGrpSpPr/>
            <p:nvPr/>
          </p:nvGrpSpPr>
          <p:grpSpPr>
            <a:xfrm>
              <a:off x="2842936" y="1286079"/>
              <a:ext cx="591269" cy="591270"/>
              <a:chOff x="2842936" y="1286079"/>
              <a:chExt cx="591269" cy="591270"/>
            </a:xfrm>
          </p:grpSpPr>
          <p:sp>
            <p:nvSpPr>
              <p:cNvPr id="463" name="Graphic 91">
                <a:extLst>
                  <a:ext uri="{FF2B5EF4-FFF2-40B4-BE49-F238E27FC236}">
                    <a16:creationId xmlns:a16="http://schemas.microsoft.com/office/drawing/2014/main" id="{4B78F410-84E1-4613-923C-7CD0693E8709}"/>
                  </a:ext>
                </a:extLst>
              </p:cNvPr>
              <p:cNvSpPr/>
              <p:nvPr/>
            </p:nvSpPr>
            <p:spPr>
              <a:xfrm>
                <a:off x="2842936" y="1286079"/>
                <a:ext cx="591269" cy="591270"/>
              </a:xfrm>
              <a:custGeom>
                <a:avLst/>
                <a:gdLst>
                  <a:gd name="connsiteX0" fmla="*/ 202314 w 591269"/>
                  <a:gd name="connsiteY0" fmla="*/ 0 h 591270"/>
                  <a:gd name="connsiteX1" fmla="*/ 388956 w 591269"/>
                  <a:gd name="connsiteY1" fmla="*/ 0 h 591270"/>
                  <a:gd name="connsiteX2" fmla="*/ 591270 w 591269"/>
                  <a:gd name="connsiteY2" fmla="*/ 202314 h 591270"/>
                  <a:gd name="connsiteX3" fmla="*/ 591270 w 591269"/>
                  <a:gd name="connsiteY3" fmla="*/ 388956 h 591270"/>
                  <a:gd name="connsiteX4" fmla="*/ 388956 w 591269"/>
                  <a:gd name="connsiteY4" fmla="*/ 591270 h 591270"/>
                  <a:gd name="connsiteX5" fmla="*/ 202314 w 591269"/>
                  <a:gd name="connsiteY5" fmla="*/ 591270 h 591270"/>
                  <a:gd name="connsiteX6" fmla="*/ 0 w 591269"/>
                  <a:gd name="connsiteY6" fmla="*/ 388956 h 591270"/>
                  <a:gd name="connsiteX7" fmla="*/ 0 w 591269"/>
                  <a:gd name="connsiteY7" fmla="*/ 202314 h 591270"/>
                  <a:gd name="connsiteX8" fmla="*/ 202314 w 591269"/>
                  <a:gd name="connsiteY8" fmla="*/ 0 h 5912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1269" h="591270">
                    <a:moveTo>
                      <a:pt x="202314" y="0"/>
                    </a:moveTo>
                    <a:lnTo>
                      <a:pt x="388956" y="0"/>
                    </a:lnTo>
                    <a:cubicBezTo>
                      <a:pt x="500690" y="0"/>
                      <a:pt x="591270" y="90580"/>
                      <a:pt x="591270" y="202314"/>
                    </a:cubicBezTo>
                    <a:lnTo>
                      <a:pt x="591270" y="388956"/>
                    </a:lnTo>
                    <a:cubicBezTo>
                      <a:pt x="591270" y="500691"/>
                      <a:pt x="500690" y="591270"/>
                      <a:pt x="388956" y="591270"/>
                    </a:cubicBezTo>
                    <a:lnTo>
                      <a:pt x="202314" y="591270"/>
                    </a:lnTo>
                    <a:cubicBezTo>
                      <a:pt x="90580" y="591270"/>
                      <a:pt x="0" y="500691"/>
                      <a:pt x="0" y="388956"/>
                    </a:cubicBezTo>
                    <a:lnTo>
                      <a:pt x="0" y="202314"/>
                    </a:lnTo>
                    <a:cubicBezTo>
                      <a:pt x="0" y="90580"/>
                      <a:pt x="90580" y="0"/>
                      <a:pt x="20231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4" name="Graphic 91">
                <a:extLst>
                  <a:ext uri="{FF2B5EF4-FFF2-40B4-BE49-F238E27FC236}">
                    <a16:creationId xmlns:a16="http://schemas.microsoft.com/office/drawing/2014/main" id="{048BFB4A-AF37-4B2B-B8F6-E90211F7153A}"/>
                  </a:ext>
                </a:extLst>
              </p:cNvPr>
              <p:cNvSpPr/>
              <p:nvPr/>
            </p:nvSpPr>
            <p:spPr>
              <a:xfrm>
                <a:off x="3127885" y="179169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5" name="Graphic 91">
                <a:extLst>
                  <a:ext uri="{FF2B5EF4-FFF2-40B4-BE49-F238E27FC236}">
                    <a16:creationId xmlns:a16="http://schemas.microsoft.com/office/drawing/2014/main" id="{6A7C80D2-B717-4B51-BC4F-8E6F08282489}"/>
                  </a:ext>
                </a:extLst>
              </p:cNvPr>
              <p:cNvSpPr/>
              <p:nvPr/>
            </p:nvSpPr>
            <p:spPr>
              <a:xfrm>
                <a:off x="3127885" y="1348821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6" name="Graphic 91">
                <a:extLst>
                  <a:ext uri="{FF2B5EF4-FFF2-40B4-BE49-F238E27FC236}">
                    <a16:creationId xmlns:a16="http://schemas.microsoft.com/office/drawing/2014/main" id="{2ED3FC6B-59BA-4BA6-B1DB-F3BFA448C8E6}"/>
                  </a:ext>
                </a:extLst>
              </p:cNvPr>
              <p:cNvSpPr/>
              <p:nvPr/>
            </p:nvSpPr>
            <p:spPr>
              <a:xfrm>
                <a:off x="3347612" y="157022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7" name="Graphic 91">
                <a:extLst>
                  <a:ext uri="{FF2B5EF4-FFF2-40B4-BE49-F238E27FC236}">
                    <a16:creationId xmlns:a16="http://schemas.microsoft.com/office/drawing/2014/main" id="{ECB2BDFC-F6D7-4E14-AA6B-68F5719830E3}"/>
                  </a:ext>
                </a:extLst>
              </p:cNvPr>
              <p:cNvSpPr/>
              <p:nvPr/>
            </p:nvSpPr>
            <p:spPr>
              <a:xfrm>
                <a:off x="2904939" y="157022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8" name="Graphic 91">
                <a:extLst>
                  <a:ext uri="{FF2B5EF4-FFF2-40B4-BE49-F238E27FC236}">
                    <a16:creationId xmlns:a16="http://schemas.microsoft.com/office/drawing/2014/main" id="{E458BD22-49BF-4C07-B353-351AA045AC95}"/>
                  </a:ext>
                </a:extLst>
              </p:cNvPr>
              <p:cNvSpPr/>
              <p:nvPr/>
            </p:nvSpPr>
            <p:spPr>
              <a:xfrm>
                <a:off x="2943005" y="1387267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9" name="Graphic 91">
                <a:extLst>
                  <a:ext uri="{FF2B5EF4-FFF2-40B4-BE49-F238E27FC236}">
                    <a16:creationId xmlns:a16="http://schemas.microsoft.com/office/drawing/2014/main" id="{52CD7CE5-DF2E-4083-AA4C-00FBC83BE6B0}"/>
                  </a:ext>
                </a:extLst>
              </p:cNvPr>
              <p:cNvSpPr/>
              <p:nvPr/>
            </p:nvSpPr>
            <p:spPr>
              <a:xfrm>
                <a:off x="3309148" y="1753409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0" name="Graphic 91">
                <a:extLst>
                  <a:ext uri="{FF2B5EF4-FFF2-40B4-BE49-F238E27FC236}">
                    <a16:creationId xmlns:a16="http://schemas.microsoft.com/office/drawing/2014/main" id="{80EA0E5C-A201-4BBF-AC17-1678FCE660BB}"/>
                  </a:ext>
                </a:extLst>
              </p:cNvPr>
              <p:cNvSpPr/>
              <p:nvPr/>
            </p:nvSpPr>
            <p:spPr>
              <a:xfrm>
                <a:off x="2942899" y="1752943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1" name="Graphic 91">
                <a:extLst>
                  <a:ext uri="{FF2B5EF4-FFF2-40B4-BE49-F238E27FC236}">
                    <a16:creationId xmlns:a16="http://schemas.microsoft.com/office/drawing/2014/main" id="{6B63ACC4-6144-412E-86FD-95CE13B7EA5D}"/>
                  </a:ext>
                </a:extLst>
              </p:cNvPr>
              <p:cNvSpPr/>
              <p:nvPr/>
            </p:nvSpPr>
            <p:spPr>
              <a:xfrm>
                <a:off x="3309225" y="1386617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47" name="Graphic 91">
              <a:extLst>
                <a:ext uri="{FF2B5EF4-FFF2-40B4-BE49-F238E27FC236}">
                  <a16:creationId xmlns:a16="http://schemas.microsoft.com/office/drawing/2014/main" id="{AE3B21FE-9259-424E-A36B-2184DC4C9854}"/>
                </a:ext>
              </a:extLst>
            </p:cNvPr>
            <p:cNvGrpSpPr/>
            <p:nvPr/>
          </p:nvGrpSpPr>
          <p:grpSpPr>
            <a:xfrm>
              <a:off x="2990724" y="1434117"/>
              <a:ext cx="296152" cy="296153"/>
              <a:chOff x="2990724" y="1434117"/>
              <a:chExt cx="296152" cy="296153"/>
            </a:xfrm>
          </p:grpSpPr>
          <p:sp>
            <p:nvSpPr>
              <p:cNvPr id="448" name="Graphic 91">
                <a:extLst>
                  <a:ext uri="{FF2B5EF4-FFF2-40B4-BE49-F238E27FC236}">
                    <a16:creationId xmlns:a16="http://schemas.microsoft.com/office/drawing/2014/main" id="{8078A037-B572-403B-AD08-A1018E926057}"/>
                  </a:ext>
                </a:extLst>
              </p:cNvPr>
              <p:cNvSpPr/>
              <p:nvPr/>
            </p:nvSpPr>
            <p:spPr>
              <a:xfrm>
                <a:off x="2990724" y="1434117"/>
                <a:ext cx="296152" cy="296153"/>
              </a:xfrm>
              <a:custGeom>
                <a:avLst/>
                <a:gdLst>
                  <a:gd name="connsiteX0" fmla="*/ 59718 w 296152"/>
                  <a:gd name="connsiteY0" fmla="*/ 0 h 296153"/>
                  <a:gd name="connsiteX1" fmla="*/ 236435 w 296152"/>
                  <a:gd name="connsiteY1" fmla="*/ 0 h 296153"/>
                  <a:gd name="connsiteX2" fmla="*/ 296153 w 296152"/>
                  <a:gd name="connsiteY2" fmla="*/ 59718 h 296153"/>
                  <a:gd name="connsiteX3" fmla="*/ 296153 w 296152"/>
                  <a:gd name="connsiteY3" fmla="*/ 236436 h 296153"/>
                  <a:gd name="connsiteX4" fmla="*/ 236435 w 296152"/>
                  <a:gd name="connsiteY4" fmla="*/ 296153 h 296153"/>
                  <a:gd name="connsiteX5" fmla="*/ 59718 w 296152"/>
                  <a:gd name="connsiteY5" fmla="*/ 296153 h 296153"/>
                  <a:gd name="connsiteX6" fmla="*/ 0 w 296152"/>
                  <a:gd name="connsiteY6" fmla="*/ 236436 h 296153"/>
                  <a:gd name="connsiteX7" fmla="*/ 0 w 296152"/>
                  <a:gd name="connsiteY7" fmla="*/ 59718 h 296153"/>
                  <a:gd name="connsiteX8" fmla="*/ 59718 w 296152"/>
                  <a:gd name="connsiteY8" fmla="*/ 0 h 296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152" h="296153">
                    <a:moveTo>
                      <a:pt x="59718" y="0"/>
                    </a:moveTo>
                    <a:lnTo>
                      <a:pt x="236435" y="0"/>
                    </a:lnTo>
                    <a:cubicBezTo>
                      <a:pt x="269417" y="0"/>
                      <a:pt x="296153" y="26736"/>
                      <a:pt x="296153" y="59718"/>
                    </a:cubicBezTo>
                    <a:lnTo>
                      <a:pt x="296153" y="236436"/>
                    </a:lnTo>
                    <a:cubicBezTo>
                      <a:pt x="296153" y="269417"/>
                      <a:pt x="269417" y="296153"/>
                      <a:pt x="236435" y="296153"/>
                    </a:cubicBezTo>
                    <a:lnTo>
                      <a:pt x="59718" y="296153"/>
                    </a:lnTo>
                    <a:cubicBezTo>
                      <a:pt x="26736" y="296153"/>
                      <a:pt x="0" y="269417"/>
                      <a:pt x="0" y="236436"/>
                    </a:cubicBezTo>
                    <a:lnTo>
                      <a:pt x="0" y="59718"/>
                    </a:lnTo>
                    <a:cubicBezTo>
                      <a:pt x="-2" y="26736"/>
                      <a:pt x="26736" y="0"/>
                      <a:pt x="59718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49" name="Graphic 91">
                <a:extLst>
                  <a:ext uri="{FF2B5EF4-FFF2-40B4-BE49-F238E27FC236}">
                    <a16:creationId xmlns:a16="http://schemas.microsoft.com/office/drawing/2014/main" id="{B0373FC2-12C8-4D0B-9C05-2665F01DBE99}"/>
                  </a:ext>
                </a:extLst>
              </p:cNvPr>
              <p:cNvGrpSpPr/>
              <p:nvPr/>
            </p:nvGrpSpPr>
            <p:grpSpPr>
              <a:xfrm>
                <a:off x="2995479" y="1460412"/>
                <a:ext cx="287346" cy="243875"/>
                <a:chOff x="2995479" y="1460412"/>
                <a:chExt cx="287346" cy="243875"/>
              </a:xfrm>
              <a:solidFill>
                <a:srgbClr val="FFFFFF"/>
              </a:solidFill>
            </p:grpSpPr>
            <p:sp>
              <p:nvSpPr>
                <p:cNvPr id="450" name="Graphic 91">
                  <a:extLst>
                    <a:ext uri="{FF2B5EF4-FFF2-40B4-BE49-F238E27FC236}">
                      <a16:creationId xmlns:a16="http://schemas.microsoft.com/office/drawing/2014/main" id="{F2CE68A1-6D65-41D2-AB24-11E906482E9B}"/>
                    </a:ext>
                  </a:extLst>
                </p:cNvPr>
                <p:cNvSpPr/>
                <p:nvPr/>
              </p:nvSpPr>
              <p:spPr>
                <a:xfrm>
                  <a:off x="3067134" y="1460412"/>
                  <a:ext cx="143841" cy="243875"/>
                </a:xfrm>
                <a:custGeom>
                  <a:avLst/>
                  <a:gdLst>
                    <a:gd name="connsiteX0" fmla="*/ 127134 w 143841"/>
                    <a:gd name="connsiteY0" fmla="*/ 0 h 243875"/>
                    <a:gd name="connsiteX1" fmla="*/ 16708 w 143841"/>
                    <a:gd name="connsiteY1" fmla="*/ 0 h 243875"/>
                    <a:gd name="connsiteX2" fmla="*/ 0 w 143841"/>
                    <a:gd name="connsiteY2" fmla="*/ 16708 h 243875"/>
                    <a:gd name="connsiteX3" fmla="*/ 0 w 143841"/>
                    <a:gd name="connsiteY3" fmla="*/ 227167 h 243875"/>
                    <a:gd name="connsiteX4" fmla="*/ 16708 w 143841"/>
                    <a:gd name="connsiteY4" fmla="*/ 243875 h 243875"/>
                    <a:gd name="connsiteX5" fmla="*/ 127134 w 143841"/>
                    <a:gd name="connsiteY5" fmla="*/ 243875 h 243875"/>
                    <a:gd name="connsiteX6" fmla="*/ 143842 w 143841"/>
                    <a:gd name="connsiteY6" fmla="*/ 227167 h 243875"/>
                    <a:gd name="connsiteX7" fmla="*/ 143842 w 143841"/>
                    <a:gd name="connsiteY7" fmla="*/ 16708 h 243875"/>
                    <a:gd name="connsiteX8" fmla="*/ 127134 w 143841"/>
                    <a:gd name="connsiteY8" fmla="*/ 0 h 243875"/>
                    <a:gd name="connsiteX9" fmla="*/ 133030 w 143841"/>
                    <a:gd name="connsiteY9" fmla="*/ 227167 h 243875"/>
                    <a:gd name="connsiteX10" fmla="*/ 127134 w 143841"/>
                    <a:gd name="connsiteY10" fmla="*/ 233064 h 243875"/>
                    <a:gd name="connsiteX11" fmla="*/ 16708 w 143841"/>
                    <a:gd name="connsiteY11" fmla="*/ 233064 h 243875"/>
                    <a:gd name="connsiteX12" fmla="*/ 10811 w 143841"/>
                    <a:gd name="connsiteY12" fmla="*/ 227167 h 243875"/>
                    <a:gd name="connsiteX13" fmla="*/ 10811 w 143841"/>
                    <a:gd name="connsiteY13" fmla="*/ 16708 h 243875"/>
                    <a:gd name="connsiteX14" fmla="*/ 16708 w 143841"/>
                    <a:gd name="connsiteY14" fmla="*/ 10811 h 243875"/>
                    <a:gd name="connsiteX15" fmla="*/ 127134 w 143841"/>
                    <a:gd name="connsiteY15" fmla="*/ 10811 h 243875"/>
                    <a:gd name="connsiteX16" fmla="*/ 133030 w 143841"/>
                    <a:gd name="connsiteY16" fmla="*/ 16708 h 243875"/>
                    <a:gd name="connsiteX17" fmla="*/ 133030 w 143841"/>
                    <a:gd name="connsiteY17" fmla="*/ 227167 h 2438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43841" h="243875">
                      <a:moveTo>
                        <a:pt x="127134" y="0"/>
                      </a:moveTo>
                      <a:lnTo>
                        <a:pt x="16708" y="0"/>
                      </a:lnTo>
                      <a:cubicBezTo>
                        <a:pt x="7494" y="0"/>
                        <a:pt x="0" y="7496"/>
                        <a:pt x="0" y="16708"/>
                      </a:cubicBezTo>
                      <a:lnTo>
                        <a:pt x="0" y="227167"/>
                      </a:lnTo>
                      <a:cubicBezTo>
                        <a:pt x="0" y="236382"/>
                        <a:pt x="7496" y="243875"/>
                        <a:pt x="16708" y="243875"/>
                      </a:cubicBezTo>
                      <a:lnTo>
                        <a:pt x="127134" y="243875"/>
                      </a:lnTo>
                      <a:cubicBezTo>
                        <a:pt x="136348" y="243875"/>
                        <a:pt x="143842" y="236379"/>
                        <a:pt x="143842" y="227167"/>
                      </a:cubicBezTo>
                      <a:lnTo>
                        <a:pt x="143842" y="16708"/>
                      </a:lnTo>
                      <a:cubicBezTo>
                        <a:pt x="143842" y="7496"/>
                        <a:pt x="136346" y="0"/>
                        <a:pt x="127134" y="0"/>
                      </a:cubicBezTo>
                      <a:close/>
                      <a:moveTo>
                        <a:pt x="133030" y="227167"/>
                      </a:moveTo>
                      <a:cubicBezTo>
                        <a:pt x="133030" y="230419"/>
                        <a:pt x="130384" y="233064"/>
                        <a:pt x="127134" y="233064"/>
                      </a:cubicBezTo>
                      <a:lnTo>
                        <a:pt x="16708" y="233064"/>
                      </a:lnTo>
                      <a:cubicBezTo>
                        <a:pt x="13456" y="233064"/>
                        <a:pt x="10811" y="230417"/>
                        <a:pt x="10811" y="227167"/>
                      </a:cubicBezTo>
                      <a:lnTo>
                        <a:pt x="10811" y="16708"/>
                      </a:lnTo>
                      <a:cubicBezTo>
                        <a:pt x="10811" y="13456"/>
                        <a:pt x="13458" y="10811"/>
                        <a:pt x="16708" y="10811"/>
                      </a:cubicBezTo>
                      <a:lnTo>
                        <a:pt x="127134" y="10811"/>
                      </a:lnTo>
                      <a:cubicBezTo>
                        <a:pt x="130386" y="10811"/>
                        <a:pt x="133030" y="13458"/>
                        <a:pt x="133030" y="16708"/>
                      </a:cubicBezTo>
                      <a:lnTo>
                        <a:pt x="133030" y="22716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1" name="Graphic 91">
                  <a:extLst>
                    <a:ext uri="{FF2B5EF4-FFF2-40B4-BE49-F238E27FC236}">
                      <a16:creationId xmlns:a16="http://schemas.microsoft.com/office/drawing/2014/main" id="{43F691D8-EB25-4D60-A5A5-28149D2E2F77}"/>
                    </a:ext>
                  </a:extLst>
                </p:cNvPr>
                <p:cNvSpPr/>
                <p:nvPr/>
              </p:nvSpPr>
              <p:spPr>
                <a:xfrm>
                  <a:off x="3096221" y="1499596"/>
                  <a:ext cx="86969" cy="10811"/>
                </a:xfrm>
                <a:custGeom>
                  <a:avLst/>
                  <a:gdLst>
                    <a:gd name="connsiteX0" fmla="*/ 0 w 86969"/>
                    <a:gd name="connsiteY0" fmla="*/ 0 h 10811"/>
                    <a:gd name="connsiteX1" fmla="*/ 86969 w 86969"/>
                    <a:gd name="connsiteY1" fmla="*/ 0 h 10811"/>
                    <a:gd name="connsiteX2" fmla="*/ 86969 w 86969"/>
                    <a:gd name="connsiteY2" fmla="*/ 10811 h 10811"/>
                    <a:gd name="connsiteX3" fmla="*/ 0 w 86969"/>
                    <a:gd name="connsiteY3" fmla="*/ 10811 h 10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969" h="10811">
                      <a:moveTo>
                        <a:pt x="0" y="0"/>
                      </a:moveTo>
                      <a:lnTo>
                        <a:pt x="86969" y="0"/>
                      </a:lnTo>
                      <a:lnTo>
                        <a:pt x="86969" y="10811"/>
                      </a:lnTo>
                      <a:lnTo>
                        <a:pt x="0" y="108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2" name="Graphic 91">
                  <a:extLst>
                    <a:ext uri="{FF2B5EF4-FFF2-40B4-BE49-F238E27FC236}">
                      <a16:creationId xmlns:a16="http://schemas.microsoft.com/office/drawing/2014/main" id="{F310D2C7-EAD2-4E2E-9DC3-30C9DDF7CBAD}"/>
                    </a:ext>
                  </a:extLst>
                </p:cNvPr>
                <p:cNvSpPr/>
                <p:nvPr/>
              </p:nvSpPr>
              <p:spPr>
                <a:xfrm>
                  <a:off x="3096221" y="1530314"/>
                  <a:ext cx="86969" cy="10811"/>
                </a:xfrm>
                <a:custGeom>
                  <a:avLst/>
                  <a:gdLst>
                    <a:gd name="connsiteX0" fmla="*/ 0 w 86969"/>
                    <a:gd name="connsiteY0" fmla="*/ 0 h 10811"/>
                    <a:gd name="connsiteX1" fmla="*/ 86969 w 86969"/>
                    <a:gd name="connsiteY1" fmla="*/ 0 h 10811"/>
                    <a:gd name="connsiteX2" fmla="*/ 86969 w 86969"/>
                    <a:gd name="connsiteY2" fmla="*/ 10811 h 10811"/>
                    <a:gd name="connsiteX3" fmla="*/ 0 w 86969"/>
                    <a:gd name="connsiteY3" fmla="*/ 10811 h 10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969" h="10811">
                      <a:moveTo>
                        <a:pt x="0" y="0"/>
                      </a:moveTo>
                      <a:lnTo>
                        <a:pt x="86969" y="0"/>
                      </a:lnTo>
                      <a:lnTo>
                        <a:pt x="86969" y="10811"/>
                      </a:lnTo>
                      <a:lnTo>
                        <a:pt x="0" y="108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3" name="Graphic 91">
                  <a:extLst>
                    <a:ext uri="{FF2B5EF4-FFF2-40B4-BE49-F238E27FC236}">
                      <a16:creationId xmlns:a16="http://schemas.microsoft.com/office/drawing/2014/main" id="{DFAC52AA-9FC8-44D5-8AE6-D6BC81949E77}"/>
                    </a:ext>
                  </a:extLst>
                </p:cNvPr>
                <p:cNvSpPr/>
                <p:nvPr/>
              </p:nvSpPr>
              <p:spPr>
                <a:xfrm>
                  <a:off x="3096221" y="1561033"/>
                  <a:ext cx="86969" cy="10811"/>
                </a:xfrm>
                <a:custGeom>
                  <a:avLst/>
                  <a:gdLst>
                    <a:gd name="connsiteX0" fmla="*/ 0 w 86969"/>
                    <a:gd name="connsiteY0" fmla="*/ 0 h 10811"/>
                    <a:gd name="connsiteX1" fmla="*/ 86969 w 86969"/>
                    <a:gd name="connsiteY1" fmla="*/ 0 h 10811"/>
                    <a:gd name="connsiteX2" fmla="*/ 86969 w 86969"/>
                    <a:gd name="connsiteY2" fmla="*/ 10811 h 10811"/>
                    <a:gd name="connsiteX3" fmla="*/ 0 w 86969"/>
                    <a:gd name="connsiteY3" fmla="*/ 10811 h 10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969" h="10811">
                      <a:moveTo>
                        <a:pt x="0" y="0"/>
                      </a:moveTo>
                      <a:lnTo>
                        <a:pt x="86969" y="0"/>
                      </a:lnTo>
                      <a:lnTo>
                        <a:pt x="86969" y="10811"/>
                      </a:lnTo>
                      <a:lnTo>
                        <a:pt x="0" y="108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4" name="Graphic 91">
                  <a:extLst>
                    <a:ext uri="{FF2B5EF4-FFF2-40B4-BE49-F238E27FC236}">
                      <a16:creationId xmlns:a16="http://schemas.microsoft.com/office/drawing/2014/main" id="{CEF49660-8D63-45C3-B61A-D4AAB77A1C49}"/>
                    </a:ext>
                  </a:extLst>
                </p:cNvPr>
                <p:cNvSpPr/>
                <p:nvPr/>
              </p:nvSpPr>
              <p:spPr>
                <a:xfrm>
                  <a:off x="3096221" y="1591751"/>
                  <a:ext cx="86969" cy="10811"/>
                </a:xfrm>
                <a:custGeom>
                  <a:avLst/>
                  <a:gdLst>
                    <a:gd name="connsiteX0" fmla="*/ 0 w 86969"/>
                    <a:gd name="connsiteY0" fmla="*/ 0 h 10811"/>
                    <a:gd name="connsiteX1" fmla="*/ 86969 w 86969"/>
                    <a:gd name="connsiteY1" fmla="*/ 0 h 10811"/>
                    <a:gd name="connsiteX2" fmla="*/ 86969 w 86969"/>
                    <a:gd name="connsiteY2" fmla="*/ 10811 h 10811"/>
                    <a:gd name="connsiteX3" fmla="*/ 0 w 86969"/>
                    <a:gd name="connsiteY3" fmla="*/ 10811 h 10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969" h="10811">
                      <a:moveTo>
                        <a:pt x="0" y="0"/>
                      </a:moveTo>
                      <a:lnTo>
                        <a:pt x="86969" y="0"/>
                      </a:lnTo>
                      <a:lnTo>
                        <a:pt x="86969" y="10811"/>
                      </a:lnTo>
                      <a:lnTo>
                        <a:pt x="0" y="108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5" name="Graphic 91">
                  <a:extLst>
                    <a:ext uri="{FF2B5EF4-FFF2-40B4-BE49-F238E27FC236}">
                      <a16:creationId xmlns:a16="http://schemas.microsoft.com/office/drawing/2014/main" id="{ECAB2D1C-B8CB-4283-A5CC-DD3E02418326}"/>
                    </a:ext>
                  </a:extLst>
                </p:cNvPr>
                <p:cNvSpPr/>
                <p:nvPr/>
              </p:nvSpPr>
              <p:spPr>
                <a:xfrm>
                  <a:off x="3096221" y="1622469"/>
                  <a:ext cx="86969" cy="10811"/>
                </a:xfrm>
                <a:custGeom>
                  <a:avLst/>
                  <a:gdLst>
                    <a:gd name="connsiteX0" fmla="*/ 0 w 86969"/>
                    <a:gd name="connsiteY0" fmla="*/ 0 h 10811"/>
                    <a:gd name="connsiteX1" fmla="*/ 86969 w 86969"/>
                    <a:gd name="connsiteY1" fmla="*/ 0 h 10811"/>
                    <a:gd name="connsiteX2" fmla="*/ 86969 w 86969"/>
                    <a:gd name="connsiteY2" fmla="*/ 10811 h 10811"/>
                    <a:gd name="connsiteX3" fmla="*/ 0 w 86969"/>
                    <a:gd name="connsiteY3" fmla="*/ 10811 h 10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969" h="10811">
                      <a:moveTo>
                        <a:pt x="0" y="0"/>
                      </a:moveTo>
                      <a:lnTo>
                        <a:pt x="86969" y="0"/>
                      </a:lnTo>
                      <a:lnTo>
                        <a:pt x="86969" y="10811"/>
                      </a:lnTo>
                      <a:lnTo>
                        <a:pt x="0" y="108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6" name="Graphic 91">
                  <a:extLst>
                    <a:ext uri="{FF2B5EF4-FFF2-40B4-BE49-F238E27FC236}">
                      <a16:creationId xmlns:a16="http://schemas.microsoft.com/office/drawing/2014/main" id="{F0AF7333-6B66-46D1-A6E5-7D182264DD10}"/>
                    </a:ext>
                  </a:extLst>
                </p:cNvPr>
                <p:cNvSpPr/>
                <p:nvPr/>
              </p:nvSpPr>
              <p:spPr>
                <a:xfrm>
                  <a:off x="3096221" y="1653185"/>
                  <a:ext cx="86969" cy="10811"/>
                </a:xfrm>
                <a:custGeom>
                  <a:avLst/>
                  <a:gdLst>
                    <a:gd name="connsiteX0" fmla="*/ 0 w 86969"/>
                    <a:gd name="connsiteY0" fmla="*/ 0 h 10811"/>
                    <a:gd name="connsiteX1" fmla="*/ 86969 w 86969"/>
                    <a:gd name="connsiteY1" fmla="*/ 0 h 10811"/>
                    <a:gd name="connsiteX2" fmla="*/ 86969 w 86969"/>
                    <a:gd name="connsiteY2" fmla="*/ 10811 h 10811"/>
                    <a:gd name="connsiteX3" fmla="*/ 0 w 86969"/>
                    <a:gd name="connsiteY3" fmla="*/ 10811 h 108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86969" h="10811">
                      <a:moveTo>
                        <a:pt x="0" y="0"/>
                      </a:moveTo>
                      <a:lnTo>
                        <a:pt x="86969" y="0"/>
                      </a:lnTo>
                      <a:lnTo>
                        <a:pt x="86969" y="10811"/>
                      </a:lnTo>
                      <a:lnTo>
                        <a:pt x="0" y="1081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7" name="Graphic 91">
                  <a:extLst>
                    <a:ext uri="{FF2B5EF4-FFF2-40B4-BE49-F238E27FC236}">
                      <a16:creationId xmlns:a16="http://schemas.microsoft.com/office/drawing/2014/main" id="{0D54BD74-937D-48D0-AB99-615865D427E6}"/>
                    </a:ext>
                  </a:extLst>
                </p:cNvPr>
                <p:cNvSpPr/>
                <p:nvPr/>
              </p:nvSpPr>
              <p:spPr>
                <a:xfrm>
                  <a:off x="3217620" y="1552798"/>
                  <a:ext cx="60348" cy="60348"/>
                </a:xfrm>
                <a:custGeom>
                  <a:avLst/>
                  <a:gdLst>
                    <a:gd name="connsiteX0" fmla="*/ 49818 w 60348"/>
                    <a:gd name="connsiteY0" fmla="*/ 38678 h 60348"/>
                    <a:gd name="connsiteX1" fmla="*/ 50068 w 60348"/>
                    <a:gd name="connsiteY1" fmla="*/ 38928 h 60348"/>
                    <a:gd name="connsiteX2" fmla="*/ 52544 w 60348"/>
                    <a:gd name="connsiteY2" fmla="*/ 38928 h 60348"/>
                    <a:gd name="connsiteX3" fmla="*/ 59609 w 60348"/>
                    <a:gd name="connsiteY3" fmla="*/ 31862 h 60348"/>
                    <a:gd name="connsiteX4" fmla="*/ 59709 w 60348"/>
                    <a:gd name="connsiteY4" fmla="*/ 31741 h 60348"/>
                    <a:gd name="connsiteX5" fmla="*/ 60348 w 60348"/>
                    <a:gd name="connsiteY5" fmla="*/ 30387 h 60348"/>
                    <a:gd name="connsiteX6" fmla="*/ 60348 w 60348"/>
                    <a:gd name="connsiteY6" fmla="*/ 30033 h 60348"/>
                    <a:gd name="connsiteX7" fmla="*/ 59875 w 60348"/>
                    <a:gd name="connsiteY7" fmla="*/ 28837 h 60348"/>
                    <a:gd name="connsiteX8" fmla="*/ 59607 w 60348"/>
                    <a:gd name="connsiteY8" fmla="*/ 28481 h 60348"/>
                    <a:gd name="connsiteX9" fmla="*/ 52541 w 60348"/>
                    <a:gd name="connsiteY9" fmla="*/ 21416 h 60348"/>
                    <a:gd name="connsiteX10" fmla="*/ 50066 w 60348"/>
                    <a:gd name="connsiteY10" fmla="*/ 21416 h 60348"/>
                    <a:gd name="connsiteX11" fmla="*/ 49816 w 60348"/>
                    <a:gd name="connsiteY11" fmla="*/ 21666 h 60348"/>
                    <a:gd name="connsiteX12" fmla="*/ 49816 w 60348"/>
                    <a:gd name="connsiteY12" fmla="*/ 24141 h 60348"/>
                    <a:gd name="connsiteX13" fmla="*/ 53956 w 60348"/>
                    <a:gd name="connsiteY13" fmla="*/ 28283 h 60348"/>
                    <a:gd name="connsiteX14" fmla="*/ 43111 w 60348"/>
                    <a:gd name="connsiteY14" fmla="*/ 28283 h 60348"/>
                    <a:gd name="connsiteX15" fmla="*/ 49206 w 60348"/>
                    <a:gd name="connsiteY15" fmla="*/ 20141 h 60348"/>
                    <a:gd name="connsiteX16" fmla="*/ 51823 w 60348"/>
                    <a:gd name="connsiteY16" fmla="*/ 8919 h 60348"/>
                    <a:gd name="connsiteX17" fmla="*/ 49237 w 60348"/>
                    <a:gd name="connsiteY17" fmla="*/ 7955 h 60348"/>
                    <a:gd name="connsiteX18" fmla="*/ 32137 w 60348"/>
                    <a:gd name="connsiteY18" fmla="*/ 17913 h 60348"/>
                    <a:gd name="connsiteX19" fmla="*/ 32137 w 60348"/>
                    <a:gd name="connsiteY19" fmla="*/ 6464 h 60348"/>
                    <a:gd name="connsiteX20" fmla="*/ 36203 w 60348"/>
                    <a:gd name="connsiteY20" fmla="*/ 10530 h 60348"/>
                    <a:gd name="connsiteX21" fmla="*/ 38678 w 60348"/>
                    <a:gd name="connsiteY21" fmla="*/ 10530 h 60348"/>
                    <a:gd name="connsiteX22" fmla="*/ 38928 w 60348"/>
                    <a:gd name="connsiteY22" fmla="*/ 10280 h 60348"/>
                    <a:gd name="connsiteX23" fmla="*/ 38928 w 60348"/>
                    <a:gd name="connsiteY23" fmla="*/ 7805 h 60348"/>
                    <a:gd name="connsiteX24" fmla="*/ 31862 w 60348"/>
                    <a:gd name="connsiteY24" fmla="*/ 739 h 60348"/>
                    <a:gd name="connsiteX25" fmla="*/ 31741 w 60348"/>
                    <a:gd name="connsiteY25" fmla="*/ 640 h 60348"/>
                    <a:gd name="connsiteX26" fmla="*/ 30387 w 60348"/>
                    <a:gd name="connsiteY26" fmla="*/ 0 h 60348"/>
                    <a:gd name="connsiteX27" fmla="*/ 30033 w 60348"/>
                    <a:gd name="connsiteY27" fmla="*/ 0 h 60348"/>
                    <a:gd name="connsiteX28" fmla="*/ 28837 w 60348"/>
                    <a:gd name="connsiteY28" fmla="*/ 473 h 60348"/>
                    <a:gd name="connsiteX29" fmla="*/ 28481 w 60348"/>
                    <a:gd name="connsiteY29" fmla="*/ 739 h 60348"/>
                    <a:gd name="connsiteX30" fmla="*/ 21416 w 60348"/>
                    <a:gd name="connsiteY30" fmla="*/ 7805 h 60348"/>
                    <a:gd name="connsiteX31" fmla="*/ 21416 w 60348"/>
                    <a:gd name="connsiteY31" fmla="*/ 10280 h 60348"/>
                    <a:gd name="connsiteX32" fmla="*/ 21666 w 60348"/>
                    <a:gd name="connsiteY32" fmla="*/ 10530 h 60348"/>
                    <a:gd name="connsiteX33" fmla="*/ 24141 w 60348"/>
                    <a:gd name="connsiteY33" fmla="*/ 10530 h 60348"/>
                    <a:gd name="connsiteX34" fmla="*/ 28283 w 60348"/>
                    <a:gd name="connsiteY34" fmla="*/ 6390 h 60348"/>
                    <a:gd name="connsiteX35" fmla="*/ 28283 w 60348"/>
                    <a:gd name="connsiteY35" fmla="*/ 18064 h 60348"/>
                    <a:gd name="connsiteX36" fmla="*/ 11007 w 60348"/>
                    <a:gd name="connsiteY36" fmla="*/ 7955 h 60348"/>
                    <a:gd name="connsiteX37" fmla="*/ 8422 w 60348"/>
                    <a:gd name="connsiteY37" fmla="*/ 8919 h 60348"/>
                    <a:gd name="connsiteX38" fmla="*/ 11039 w 60348"/>
                    <a:gd name="connsiteY38" fmla="*/ 20141 h 60348"/>
                    <a:gd name="connsiteX39" fmla="*/ 17134 w 60348"/>
                    <a:gd name="connsiteY39" fmla="*/ 28283 h 60348"/>
                    <a:gd name="connsiteX40" fmla="*/ 6390 w 60348"/>
                    <a:gd name="connsiteY40" fmla="*/ 28283 h 60348"/>
                    <a:gd name="connsiteX41" fmla="*/ 10530 w 60348"/>
                    <a:gd name="connsiteY41" fmla="*/ 24141 h 60348"/>
                    <a:gd name="connsiteX42" fmla="*/ 10530 w 60348"/>
                    <a:gd name="connsiteY42" fmla="*/ 21666 h 60348"/>
                    <a:gd name="connsiteX43" fmla="*/ 10280 w 60348"/>
                    <a:gd name="connsiteY43" fmla="*/ 21416 h 60348"/>
                    <a:gd name="connsiteX44" fmla="*/ 7805 w 60348"/>
                    <a:gd name="connsiteY44" fmla="*/ 21416 h 60348"/>
                    <a:gd name="connsiteX45" fmla="*/ 739 w 60348"/>
                    <a:gd name="connsiteY45" fmla="*/ 28481 h 60348"/>
                    <a:gd name="connsiteX46" fmla="*/ 473 w 60348"/>
                    <a:gd name="connsiteY46" fmla="*/ 28837 h 60348"/>
                    <a:gd name="connsiteX47" fmla="*/ 0 w 60348"/>
                    <a:gd name="connsiteY47" fmla="*/ 30033 h 60348"/>
                    <a:gd name="connsiteX48" fmla="*/ 0 w 60348"/>
                    <a:gd name="connsiteY48" fmla="*/ 30387 h 60348"/>
                    <a:gd name="connsiteX49" fmla="*/ 640 w 60348"/>
                    <a:gd name="connsiteY49" fmla="*/ 31741 h 60348"/>
                    <a:gd name="connsiteX50" fmla="*/ 739 w 60348"/>
                    <a:gd name="connsiteY50" fmla="*/ 31862 h 60348"/>
                    <a:gd name="connsiteX51" fmla="*/ 7805 w 60348"/>
                    <a:gd name="connsiteY51" fmla="*/ 38928 h 60348"/>
                    <a:gd name="connsiteX52" fmla="*/ 10280 w 60348"/>
                    <a:gd name="connsiteY52" fmla="*/ 38928 h 60348"/>
                    <a:gd name="connsiteX53" fmla="*/ 10530 w 60348"/>
                    <a:gd name="connsiteY53" fmla="*/ 38678 h 60348"/>
                    <a:gd name="connsiteX54" fmla="*/ 10530 w 60348"/>
                    <a:gd name="connsiteY54" fmla="*/ 36203 h 60348"/>
                    <a:gd name="connsiteX55" fmla="*/ 6464 w 60348"/>
                    <a:gd name="connsiteY55" fmla="*/ 32137 h 60348"/>
                    <a:gd name="connsiteX56" fmla="*/ 17830 w 60348"/>
                    <a:gd name="connsiteY56" fmla="*/ 32137 h 60348"/>
                    <a:gd name="connsiteX57" fmla="*/ 11037 w 60348"/>
                    <a:gd name="connsiteY57" fmla="*/ 41104 h 60348"/>
                    <a:gd name="connsiteX58" fmla="*/ 8415 w 60348"/>
                    <a:gd name="connsiteY58" fmla="*/ 52325 h 60348"/>
                    <a:gd name="connsiteX59" fmla="*/ 11003 w 60348"/>
                    <a:gd name="connsiteY59" fmla="*/ 53292 h 60348"/>
                    <a:gd name="connsiteX60" fmla="*/ 11003 w 60348"/>
                    <a:gd name="connsiteY60" fmla="*/ 53292 h 60348"/>
                    <a:gd name="connsiteX61" fmla="*/ 28279 w 60348"/>
                    <a:gd name="connsiteY61" fmla="*/ 43181 h 60348"/>
                    <a:gd name="connsiteX62" fmla="*/ 28279 w 60348"/>
                    <a:gd name="connsiteY62" fmla="*/ 53954 h 60348"/>
                    <a:gd name="connsiteX63" fmla="*/ 24137 w 60348"/>
                    <a:gd name="connsiteY63" fmla="*/ 49814 h 60348"/>
                    <a:gd name="connsiteX64" fmla="*/ 21661 w 60348"/>
                    <a:gd name="connsiteY64" fmla="*/ 49814 h 60348"/>
                    <a:gd name="connsiteX65" fmla="*/ 21411 w 60348"/>
                    <a:gd name="connsiteY65" fmla="*/ 50064 h 60348"/>
                    <a:gd name="connsiteX66" fmla="*/ 21411 w 60348"/>
                    <a:gd name="connsiteY66" fmla="*/ 52539 h 60348"/>
                    <a:gd name="connsiteX67" fmla="*/ 28477 w 60348"/>
                    <a:gd name="connsiteY67" fmla="*/ 59607 h 60348"/>
                    <a:gd name="connsiteX68" fmla="*/ 28833 w 60348"/>
                    <a:gd name="connsiteY68" fmla="*/ 59875 h 60348"/>
                    <a:gd name="connsiteX69" fmla="*/ 30029 w 60348"/>
                    <a:gd name="connsiteY69" fmla="*/ 60348 h 60348"/>
                    <a:gd name="connsiteX70" fmla="*/ 30382 w 60348"/>
                    <a:gd name="connsiteY70" fmla="*/ 60348 h 60348"/>
                    <a:gd name="connsiteX71" fmla="*/ 31736 w 60348"/>
                    <a:gd name="connsiteY71" fmla="*/ 59709 h 60348"/>
                    <a:gd name="connsiteX72" fmla="*/ 31858 w 60348"/>
                    <a:gd name="connsiteY72" fmla="*/ 59610 h 60348"/>
                    <a:gd name="connsiteX73" fmla="*/ 38924 w 60348"/>
                    <a:gd name="connsiteY73" fmla="*/ 52542 h 60348"/>
                    <a:gd name="connsiteX74" fmla="*/ 38924 w 60348"/>
                    <a:gd name="connsiteY74" fmla="*/ 50066 h 60348"/>
                    <a:gd name="connsiteX75" fmla="*/ 38674 w 60348"/>
                    <a:gd name="connsiteY75" fmla="*/ 49816 h 60348"/>
                    <a:gd name="connsiteX76" fmla="*/ 36198 w 60348"/>
                    <a:gd name="connsiteY76" fmla="*/ 49816 h 60348"/>
                    <a:gd name="connsiteX77" fmla="*/ 32133 w 60348"/>
                    <a:gd name="connsiteY77" fmla="*/ 53882 h 60348"/>
                    <a:gd name="connsiteX78" fmla="*/ 32133 w 60348"/>
                    <a:gd name="connsiteY78" fmla="*/ 43334 h 60348"/>
                    <a:gd name="connsiteX79" fmla="*/ 49233 w 60348"/>
                    <a:gd name="connsiteY79" fmla="*/ 53292 h 60348"/>
                    <a:gd name="connsiteX80" fmla="*/ 51821 w 60348"/>
                    <a:gd name="connsiteY80" fmla="*/ 52325 h 60348"/>
                    <a:gd name="connsiteX81" fmla="*/ 49201 w 60348"/>
                    <a:gd name="connsiteY81" fmla="*/ 41104 h 60348"/>
                    <a:gd name="connsiteX82" fmla="*/ 42408 w 60348"/>
                    <a:gd name="connsiteY82" fmla="*/ 32137 h 60348"/>
                    <a:gd name="connsiteX83" fmla="*/ 53877 w 60348"/>
                    <a:gd name="connsiteY83" fmla="*/ 32137 h 60348"/>
                    <a:gd name="connsiteX84" fmla="*/ 49812 w 60348"/>
                    <a:gd name="connsiteY84" fmla="*/ 36203 h 60348"/>
                    <a:gd name="connsiteX85" fmla="*/ 49818 w 60348"/>
                    <a:gd name="connsiteY85" fmla="*/ 38678 h 60348"/>
                    <a:gd name="connsiteX86" fmla="*/ 11012 w 60348"/>
                    <a:gd name="connsiteY86" fmla="*/ 50055 h 60348"/>
                    <a:gd name="connsiteX87" fmla="*/ 10717 w 60348"/>
                    <a:gd name="connsiteY87" fmla="*/ 50023 h 60348"/>
                    <a:gd name="connsiteX88" fmla="*/ 20037 w 60348"/>
                    <a:gd name="connsiteY88" fmla="*/ 34536 h 60348"/>
                    <a:gd name="connsiteX89" fmla="*/ 26218 w 60348"/>
                    <a:gd name="connsiteY89" fmla="*/ 40714 h 60348"/>
                    <a:gd name="connsiteX90" fmla="*/ 11012 w 60348"/>
                    <a:gd name="connsiteY90" fmla="*/ 50055 h 60348"/>
                    <a:gd name="connsiteX91" fmla="*/ 20037 w 60348"/>
                    <a:gd name="connsiteY91" fmla="*/ 26707 h 60348"/>
                    <a:gd name="connsiteX92" fmla="*/ 10719 w 60348"/>
                    <a:gd name="connsiteY92" fmla="*/ 11219 h 60348"/>
                    <a:gd name="connsiteX93" fmla="*/ 11014 w 60348"/>
                    <a:gd name="connsiteY93" fmla="*/ 11188 h 60348"/>
                    <a:gd name="connsiteX94" fmla="*/ 26218 w 60348"/>
                    <a:gd name="connsiteY94" fmla="*/ 20528 h 60348"/>
                    <a:gd name="connsiteX95" fmla="*/ 20037 w 60348"/>
                    <a:gd name="connsiteY95" fmla="*/ 26707 h 60348"/>
                    <a:gd name="connsiteX96" fmla="*/ 49537 w 60348"/>
                    <a:gd name="connsiteY96" fmla="*/ 50023 h 60348"/>
                    <a:gd name="connsiteX97" fmla="*/ 49242 w 60348"/>
                    <a:gd name="connsiteY97" fmla="*/ 50055 h 60348"/>
                    <a:gd name="connsiteX98" fmla="*/ 34038 w 60348"/>
                    <a:gd name="connsiteY98" fmla="*/ 40716 h 60348"/>
                    <a:gd name="connsiteX99" fmla="*/ 40219 w 60348"/>
                    <a:gd name="connsiteY99" fmla="*/ 34538 h 60348"/>
                    <a:gd name="connsiteX100" fmla="*/ 49537 w 60348"/>
                    <a:gd name="connsiteY100" fmla="*/ 50023 h 60348"/>
                    <a:gd name="connsiteX101" fmla="*/ 40219 w 60348"/>
                    <a:gd name="connsiteY101" fmla="*/ 26704 h 60348"/>
                    <a:gd name="connsiteX102" fmla="*/ 34038 w 60348"/>
                    <a:gd name="connsiteY102" fmla="*/ 20528 h 60348"/>
                    <a:gd name="connsiteX103" fmla="*/ 49242 w 60348"/>
                    <a:gd name="connsiteY103" fmla="*/ 11190 h 60348"/>
                    <a:gd name="connsiteX104" fmla="*/ 49535 w 60348"/>
                    <a:gd name="connsiteY104" fmla="*/ 11221 h 60348"/>
                    <a:gd name="connsiteX105" fmla="*/ 40219 w 60348"/>
                    <a:gd name="connsiteY105" fmla="*/ 26704 h 60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</a:cxnLst>
                  <a:rect l="l" t="t" r="r" b="b"/>
                  <a:pathLst>
                    <a:path w="60348" h="60348">
                      <a:moveTo>
                        <a:pt x="49818" y="38678"/>
                      </a:moveTo>
                      <a:lnTo>
                        <a:pt x="50068" y="38928"/>
                      </a:lnTo>
                      <a:cubicBezTo>
                        <a:pt x="50751" y="39611"/>
                        <a:pt x="51859" y="39611"/>
                        <a:pt x="52544" y="38928"/>
                      </a:cubicBezTo>
                      <a:lnTo>
                        <a:pt x="59609" y="31862"/>
                      </a:lnTo>
                      <a:cubicBezTo>
                        <a:pt x="59648" y="31824"/>
                        <a:pt x="59675" y="31781"/>
                        <a:pt x="59709" y="31741"/>
                      </a:cubicBezTo>
                      <a:cubicBezTo>
                        <a:pt x="60098" y="31419"/>
                        <a:pt x="60348" y="30932"/>
                        <a:pt x="60348" y="30387"/>
                      </a:cubicBezTo>
                      <a:lnTo>
                        <a:pt x="60348" y="30033"/>
                      </a:lnTo>
                      <a:cubicBezTo>
                        <a:pt x="60348" y="29572"/>
                        <a:pt x="60168" y="29153"/>
                        <a:pt x="59875" y="28837"/>
                      </a:cubicBezTo>
                      <a:cubicBezTo>
                        <a:pt x="59801" y="28711"/>
                        <a:pt x="59715" y="28590"/>
                        <a:pt x="59607" y="28481"/>
                      </a:cubicBezTo>
                      <a:lnTo>
                        <a:pt x="52541" y="21416"/>
                      </a:lnTo>
                      <a:cubicBezTo>
                        <a:pt x="51859" y="20733"/>
                        <a:pt x="50751" y="20733"/>
                        <a:pt x="50066" y="21416"/>
                      </a:cubicBezTo>
                      <a:lnTo>
                        <a:pt x="49816" y="21666"/>
                      </a:lnTo>
                      <a:cubicBezTo>
                        <a:pt x="49134" y="22348"/>
                        <a:pt x="49134" y="23456"/>
                        <a:pt x="49816" y="24141"/>
                      </a:cubicBezTo>
                      <a:lnTo>
                        <a:pt x="53956" y="28283"/>
                      </a:lnTo>
                      <a:lnTo>
                        <a:pt x="43111" y="28283"/>
                      </a:lnTo>
                      <a:cubicBezTo>
                        <a:pt x="45514" y="25425"/>
                        <a:pt x="47593" y="22661"/>
                        <a:pt x="49206" y="20141"/>
                      </a:cubicBezTo>
                      <a:cubicBezTo>
                        <a:pt x="52843" y="14465"/>
                        <a:pt x="53699" y="10793"/>
                        <a:pt x="51823" y="8919"/>
                      </a:cubicBezTo>
                      <a:cubicBezTo>
                        <a:pt x="51384" y="8478"/>
                        <a:pt x="50577" y="7955"/>
                        <a:pt x="49237" y="7955"/>
                      </a:cubicBezTo>
                      <a:cubicBezTo>
                        <a:pt x="45415" y="7955"/>
                        <a:pt x="38732" y="12327"/>
                        <a:pt x="32137" y="17913"/>
                      </a:cubicBezTo>
                      <a:lnTo>
                        <a:pt x="32137" y="6464"/>
                      </a:lnTo>
                      <a:lnTo>
                        <a:pt x="36203" y="10530"/>
                      </a:lnTo>
                      <a:cubicBezTo>
                        <a:pt x="36885" y="11212"/>
                        <a:pt x="37993" y="11212"/>
                        <a:pt x="38678" y="10530"/>
                      </a:cubicBezTo>
                      <a:lnTo>
                        <a:pt x="38928" y="10280"/>
                      </a:lnTo>
                      <a:cubicBezTo>
                        <a:pt x="39611" y="9597"/>
                        <a:pt x="39611" y="8487"/>
                        <a:pt x="38928" y="7805"/>
                      </a:cubicBezTo>
                      <a:lnTo>
                        <a:pt x="31862" y="739"/>
                      </a:lnTo>
                      <a:cubicBezTo>
                        <a:pt x="31824" y="700"/>
                        <a:pt x="31781" y="673"/>
                        <a:pt x="31741" y="640"/>
                      </a:cubicBezTo>
                      <a:cubicBezTo>
                        <a:pt x="31419" y="250"/>
                        <a:pt x="30932" y="0"/>
                        <a:pt x="30387" y="0"/>
                      </a:cubicBezTo>
                      <a:lnTo>
                        <a:pt x="30033" y="0"/>
                      </a:lnTo>
                      <a:cubicBezTo>
                        <a:pt x="29572" y="0"/>
                        <a:pt x="29153" y="180"/>
                        <a:pt x="28837" y="473"/>
                      </a:cubicBezTo>
                      <a:cubicBezTo>
                        <a:pt x="28711" y="547"/>
                        <a:pt x="28590" y="631"/>
                        <a:pt x="28481" y="739"/>
                      </a:cubicBezTo>
                      <a:lnTo>
                        <a:pt x="21416" y="7805"/>
                      </a:lnTo>
                      <a:cubicBezTo>
                        <a:pt x="20733" y="8487"/>
                        <a:pt x="20733" y="9595"/>
                        <a:pt x="21416" y="10280"/>
                      </a:cubicBezTo>
                      <a:lnTo>
                        <a:pt x="21666" y="10530"/>
                      </a:lnTo>
                      <a:cubicBezTo>
                        <a:pt x="22348" y="11212"/>
                        <a:pt x="23456" y="11212"/>
                        <a:pt x="24141" y="10530"/>
                      </a:cubicBezTo>
                      <a:lnTo>
                        <a:pt x="28283" y="6390"/>
                      </a:lnTo>
                      <a:lnTo>
                        <a:pt x="28283" y="18064"/>
                      </a:lnTo>
                      <a:cubicBezTo>
                        <a:pt x="21632" y="12404"/>
                        <a:pt x="14864" y="7955"/>
                        <a:pt x="11007" y="7955"/>
                      </a:cubicBezTo>
                      <a:cubicBezTo>
                        <a:pt x="9667" y="7955"/>
                        <a:pt x="8861" y="8480"/>
                        <a:pt x="8422" y="8919"/>
                      </a:cubicBezTo>
                      <a:cubicBezTo>
                        <a:pt x="6545" y="10793"/>
                        <a:pt x="7404" y="14465"/>
                        <a:pt x="11039" y="20141"/>
                      </a:cubicBezTo>
                      <a:cubicBezTo>
                        <a:pt x="12652" y="22659"/>
                        <a:pt x="14731" y="25425"/>
                        <a:pt x="17134" y="28283"/>
                      </a:cubicBezTo>
                      <a:lnTo>
                        <a:pt x="6390" y="28283"/>
                      </a:lnTo>
                      <a:lnTo>
                        <a:pt x="10530" y="24141"/>
                      </a:lnTo>
                      <a:cubicBezTo>
                        <a:pt x="11212" y="23459"/>
                        <a:pt x="11212" y="22350"/>
                        <a:pt x="10530" y="21666"/>
                      </a:cubicBezTo>
                      <a:lnTo>
                        <a:pt x="10280" y="21416"/>
                      </a:lnTo>
                      <a:cubicBezTo>
                        <a:pt x="9595" y="20733"/>
                        <a:pt x="8487" y="20733"/>
                        <a:pt x="7805" y="21416"/>
                      </a:cubicBezTo>
                      <a:lnTo>
                        <a:pt x="739" y="28481"/>
                      </a:lnTo>
                      <a:cubicBezTo>
                        <a:pt x="631" y="28590"/>
                        <a:pt x="545" y="28711"/>
                        <a:pt x="473" y="28837"/>
                      </a:cubicBezTo>
                      <a:cubicBezTo>
                        <a:pt x="180" y="29150"/>
                        <a:pt x="0" y="29569"/>
                        <a:pt x="0" y="30033"/>
                      </a:cubicBezTo>
                      <a:lnTo>
                        <a:pt x="0" y="30387"/>
                      </a:lnTo>
                      <a:cubicBezTo>
                        <a:pt x="0" y="30932"/>
                        <a:pt x="250" y="31419"/>
                        <a:pt x="640" y="31741"/>
                      </a:cubicBezTo>
                      <a:cubicBezTo>
                        <a:pt x="674" y="31781"/>
                        <a:pt x="703" y="31824"/>
                        <a:pt x="739" y="31862"/>
                      </a:cubicBezTo>
                      <a:lnTo>
                        <a:pt x="7805" y="38928"/>
                      </a:lnTo>
                      <a:cubicBezTo>
                        <a:pt x="8487" y="39611"/>
                        <a:pt x="9597" y="39611"/>
                        <a:pt x="10280" y="38928"/>
                      </a:cubicBezTo>
                      <a:lnTo>
                        <a:pt x="10530" y="38678"/>
                      </a:lnTo>
                      <a:cubicBezTo>
                        <a:pt x="11212" y="37996"/>
                        <a:pt x="11212" y="36887"/>
                        <a:pt x="10530" y="36203"/>
                      </a:cubicBezTo>
                      <a:lnTo>
                        <a:pt x="6464" y="32137"/>
                      </a:lnTo>
                      <a:lnTo>
                        <a:pt x="17830" y="32137"/>
                      </a:lnTo>
                      <a:cubicBezTo>
                        <a:pt x="15127" y="35288"/>
                        <a:pt x="12805" y="38342"/>
                        <a:pt x="11037" y="41104"/>
                      </a:cubicBezTo>
                      <a:cubicBezTo>
                        <a:pt x="7399" y="46780"/>
                        <a:pt x="6541" y="50451"/>
                        <a:pt x="8415" y="52325"/>
                      </a:cubicBezTo>
                      <a:cubicBezTo>
                        <a:pt x="8856" y="52767"/>
                        <a:pt x="9663" y="53292"/>
                        <a:pt x="11003" y="53292"/>
                      </a:cubicBezTo>
                      <a:lnTo>
                        <a:pt x="11003" y="53292"/>
                      </a:lnTo>
                      <a:cubicBezTo>
                        <a:pt x="14861" y="53292"/>
                        <a:pt x="21627" y="48841"/>
                        <a:pt x="28279" y="43181"/>
                      </a:cubicBezTo>
                      <a:lnTo>
                        <a:pt x="28279" y="53954"/>
                      </a:lnTo>
                      <a:lnTo>
                        <a:pt x="24137" y="49814"/>
                      </a:lnTo>
                      <a:cubicBezTo>
                        <a:pt x="23454" y="49131"/>
                        <a:pt x="22346" y="49131"/>
                        <a:pt x="21661" y="49814"/>
                      </a:cubicBezTo>
                      <a:lnTo>
                        <a:pt x="21411" y="50064"/>
                      </a:lnTo>
                      <a:cubicBezTo>
                        <a:pt x="20729" y="50746"/>
                        <a:pt x="20729" y="51855"/>
                        <a:pt x="21411" y="52539"/>
                      </a:cubicBezTo>
                      <a:lnTo>
                        <a:pt x="28477" y="59607"/>
                      </a:lnTo>
                      <a:cubicBezTo>
                        <a:pt x="28585" y="59715"/>
                        <a:pt x="28707" y="59801"/>
                        <a:pt x="28833" y="59875"/>
                      </a:cubicBezTo>
                      <a:cubicBezTo>
                        <a:pt x="29146" y="60168"/>
                        <a:pt x="29565" y="60348"/>
                        <a:pt x="30029" y="60348"/>
                      </a:cubicBezTo>
                      <a:lnTo>
                        <a:pt x="30382" y="60348"/>
                      </a:lnTo>
                      <a:cubicBezTo>
                        <a:pt x="30928" y="60348"/>
                        <a:pt x="31414" y="60098"/>
                        <a:pt x="31736" y="59709"/>
                      </a:cubicBezTo>
                      <a:cubicBezTo>
                        <a:pt x="31777" y="59675"/>
                        <a:pt x="31819" y="59646"/>
                        <a:pt x="31858" y="59610"/>
                      </a:cubicBezTo>
                      <a:lnTo>
                        <a:pt x="38924" y="52542"/>
                      </a:lnTo>
                      <a:cubicBezTo>
                        <a:pt x="39606" y="51859"/>
                        <a:pt x="39606" y="50751"/>
                        <a:pt x="38924" y="50066"/>
                      </a:cubicBezTo>
                      <a:lnTo>
                        <a:pt x="38674" y="49816"/>
                      </a:lnTo>
                      <a:cubicBezTo>
                        <a:pt x="37991" y="49134"/>
                        <a:pt x="36883" y="49134"/>
                        <a:pt x="36198" y="49816"/>
                      </a:cubicBezTo>
                      <a:lnTo>
                        <a:pt x="32133" y="53882"/>
                      </a:lnTo>
                      <a:lnTo>
                        <a:pt x="32133" y="43334"/>
                      </a:lnTo>
                      <a:cubicBezTo>
                        <a:pt x="38728" y="48922"/>
                        <a:pt x="45408" y="53292"/>
                        <a:pt x="49233" y="53292"/>
                      </a:cubicBezTo>
                      <a:cubicBezTo>
                        <a:pt x="50575" y="53292"/>
                        <a:pt x="51381" y="52767"/>
                        <a:pt x="51821" y="52325"/>
                      </a:cubicBezTo>
                      <a:cubicBezTo>
                        <a:pt x="53695" y="50451"/>
                        <a:pt x="52839" y="46782"/>
                        <a:pt x="49201" y="41104"/>
                      </a:cubicBezTo>
                      <a:cubicBezTo>
                        <a:pt x="47433" y="38342"/>
                        <a:pt x="45111" y="35288"/>
                        <a:pt x="42408" y="32137"/>
                      </a:cubicBezTo>
                      <a:lnTo>
                        <a:pt x="53877" y="32137"/>
                      </a:lnTo>
                      <a:lnTo>
                        <a:pt x="49812" y="36203"/>
                      </a:lnTo>
                      <a:cubicBezTo>
                        <a:pt x="49136" y="36885"/>
                        <a:pt x="49136" y="37993"/>
                        <a:pt x="49818" y="38678"/>
                      </a:cubicBezTo>
                      <a:close/>
                      <a:moveTo>
                        <a:pt x="11012" y="50055"/>
                      </a:moveTo>
                      <a:cubicBezTo>
                        <a:pt x="10854" y="50055"/>
                        <a:pt x="10762" y="50037"/>
                        <a:pt x="10717" y="50023"/>
                      </a:cubicBezTo>
                      <a:cubicBezTo>
                        <a:pt x="10174" y="48699"/>
                        <a:pt x="13028" y="42782"/>
                        <a:pt x="20037" y="34536"/>
                      </a:cubicBezTo>
                      <a:cubicBezTo>
                        <a:pt x="21136" y="37367"/>
                        <a:pt x="23387" y="39615"/>
                        <a:pt x="26218" y="40714"/>
                      </a:cubicBezTo>
                      <a:cubicBezTo>
                        <a:pt x="19057" y="46820"/>
                        <a:pt x="13361" y="50055"/>
                        <a:pt x="11012" y="50055"/>
                      </a:cubicBezTo>
                      <a:close/>
                      <a:moveTo>
                        <a:pt x="20037" y="26707"/>
                      </a:moveTo>
                      <a:cubicBezTo>
                        <a:pt x="13026" y="18461"/>
                        <a:pt x="10174" y="12544"/>
                        <a:pt x="10719" y="11219"/>
                      </a:cubicBezTo>
                      <a:cubicBezTo>
                        <a:pt x="10764" y="11206"/>
                        <a:pt x="10857" y="11188"/>
                        <a:pt x="11014" y="11188"/>
                      </a:cubicBezTo>
                      <a:cubicBezTo>
                        <a:pt x="13363" y="11188"/>
                        <a:pt x="19057" y="14422"/>
                        <a:pt x="26218" y="20528"/>
                      </a:cubicBezTo>
                      <a:cubicBezTo>
                        <a:pt x="23387" y="21627"/>
                        <a:pt x="21136" y="23875"/>
                        <a:pt x="20037" y="26707"/>
                      </a:cubicBezTo>
                      <a:close/>
                      <a:moveTo>
                        <a:pt x="49537" y="50023"/>
                      </a:moveTo>
                      <a:cubicBezTo>
                        <a:pt x="49492" y="50037"/>
                        <a:pt x="49399" y="50055"/>
                        <a:pt x="49242" y="50055"/>
                      </a:cubicBezTo>
                      <a:cubicBezTo>
                        <a:pt x="46890" y="50055"/>
                        <a:pt x="41196" y="46820"/>
                        <a:pt x="34038" y="40716"/>
                      </a:cubicBezTo>
                      <a:cubicBezTo>
                        <a:pt x="36869" y="39620"/>
                        <a:pt x="39120" y="37369"/>
                        <a:pt x="40219" y="34538"/>
                      </a:cubicBezTo>
                      <a:cubicBezTo>
                        <a:pt x="47228" y="42782"/>
                        <a:pt x="50080" y="48699"/>
                        <a:pt x="49537" y="50023"/>
                      </a:cubicBezTo>
                      <a:close/>
                      <a:moveTo>
                        <a:pt x="40219" y="26704"/>
                      </a:moveTo>
                      <a:cubicBezTo>
                        <a:pt x="39120" y="23873"/>
                        <a:pt x="36869" y="21625"/>
                        <a:pt x="34038" y="20528"/>
                      </a:cubicBezTo>
                      <a:cubicBezTo>
                        <a:pt x="41198" y="14424"/>
                        <a:pt x="46892" y="11190"/>
                        <a:pt x="49242" y="11190"/>
                      </a:cubicBezTo>
                      <a:cubicBezTo>
                        <a:pt x="49397" y="11190"/>
                        <a:pt x="49490" y="11208"/>
                        <a:pt x="49535" y="11221"/>
                      </a:cubicBezTo>
                      <a:cubicBezTo>
                        <a:pt x="50080" y="12544"/>
                        <a:pt x="47228" y="18461"/>
                        <a:pt x="40219" y="267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8" name="Graphic 91">
                  <a:extLst>
                    <a:ext uri="{FF2B5EF4-FFF2-40B4-BE49-F238E27FC236}">
                      <a16:creationId xmlns:a16="http://schemas.microsoft.com/office/drawing/2014/main" id="{68A0F597-3151-48C5-BF48-260F2B1DE8CE}"/>
                    </a:ext>
                  </a:extLst>
                </p:cNvPr>
                <p:cNvSpPr/>
                <p:nvPr/>
              </p:nvSpPr>
              <p:spPr>
                <a:xfrm>
                  <a:off x="3214415" y="1475969"/>
                  <a:ext cx="68409" cy="45394"/>
                </a:xfrm>
                <a:custGeom>
                  <a:avLst/>
                  <a:gdLst>
                    <a:gd name="connsiteX0" fmla="*/ 6352 w 68409"/>
                    <a:gd name="connsiteY0" fmla="*/ 43136 h 45394"/>
                    <a:gd name="connsiteX1" fmla="*/ 6154 w 68409"/>
                    <a:gd name="connsiteY1" fmla="*/ 45395 h 45394"/>
                    <a:gd name="connsiteX2" fmla="*/ 10055 w 68409"/>
                    <a:gd name="connsiteY2" fmla="*/ 45395 h 45394"/>
                    <a:gd name="connsiteX3" fmla="*/ 10237 w 68409"/>
                    <a:gd name="connsiteY3" fmla="*/ 43311 h 45394"/>
                    <a:gd name="connsiteX4" fmla="*/ 13548 w 68409"/>
                    <a:gd name="connsiteY4" fmla="*/ 41221 h 45394"/>
                    <a:gd name="connsiteX5" fmla="*/ 29184 w 68409"/>
                    <a:gd name="connsiteY5" fmla="*/ 41221 h 45394"/>
                    <a:gd name="connsiteX6" fmla="*/ 32180 w 68409"/>
                    <a:gd name="connsiteY6" fmla="*/ 43230 h 45394"/>
                    <a:gd name="connsiteX7" fmla="*/ 32180 w 68409"/>
                    <a:gd name="connsiteY7" fmla="*/ 45395 h 45394"/>
                    <a:gd name="connsiteX8" fmla="*/ 36081 w 68409"/>
                    <a:gd name="connsiteY8" fmla="*/ 45395 h 45394"/>
                    <a:gd name="connsiteX9" fmla="*/ 36081 w 68409"/>
                    <a:gd name="connsiteY9" fmla="*/ 43230 h 45394"/>
                    <a:gd name="connsiteX10" fmla="*/ 39077 w 68409"/>
                    <a:gd name="connsiteY10" fmla="*/ 41221 h 45394"/>
                    <a:gd name="connsiteX11" fmla="*/ 53690 w 68409"/>
                    <a:gd name="connsiteY11" fmla="*/ 41221 h 45394"/>
                    <a:gd name="connsiteX12" fmla="*/ 56846 w 68409"/>
                    <a:gd name="connsiteY12" fmla="*/ 43271 h 45394"/>
                    <a:gd name="connsiteX13" fmla="*/ 57033 w 68409"/>
                    <a:gd name="connsiteY13" fmla="*/ 45395 h 45394"/>
                    <a:gd name="connsiteX14" fmla="*/ 60934 w 68409"/>
                    <a:gd name="connsiteY14" fmla="*/ 45395 h 45394"/>
                    <a:gd name="connsiteX15" fmla="*/ 60740 w 68409"/>
                    <a:gd name="connsiteY15" fmla="*/ 43183 h 45394"/>
                    <a:gd name="connsiteX16" fmla="*/ 63583 w 68409"/>
                    <a:gd name="connsiteY16" fmla="*/ 41221 h 45394"/>
                    <a:gd name="connsiteX17" fmla="*/ 68410 w 68409"/>
                    <a:gd name="connsiteY17" fmla="*/ 41221 h 45394"/>
                    <a:gd name="connsiteX18" fmla="*/ 67626 w 68409"/>
                    <a:gd name="connsiteY18" fmla="*/ 37318 h 45394"/>
                    <a:gd name="connsiteX19" fmla="*/ 63578 w 68409"/>
                    <a:gd name="connsiteY19" fmla="*/ 37318 h 45394"/>
                    <a:gd name="connsiteX20" fmla="*/ 60035 w 68409"/>
                    <a:gd name="connsiteY20" fmla="*/ 35182 h 45394"/>
                    <a:gd name="connsiteX21" fmla="*/ 59368 w 68409"/>
                    <a:gd name="connsiteY21" fmla="*/ 27590 h 45394"/>
                    <a:gd name="connsiteX22" fmla="*/ 62047 w 68409"/>
                    <a:gd name="connsiteY22" fmla="*/ 25684 h 45394"/>
                    <a:gd name="connsiteX23" fmla="*/ 67063 w 68409"/>
                    <a:gd name="connsiteY23" fmla="*/ 25684 h 45394"/>
                    <a:gd name="connsiteX24" fmla="*/ 66279 w 68409"/>
                    <a:gd name="connsiteY24" fmla="*/ 21781 h 45394"/>
                    <a:gd name="connsiteX25" fmla="*/ 62049 w 68409"/>
                    <a:gd name="connsiteY25" fmla="*/ 21781 h 45394"/>
                    <a:gd name="connsiteX26" fmla="*/ 58670 w 68409"/>
                    <a:gd name="connsiteY26" fmla="*/ 19675 h 45394"/>
                    <a:gd name="connsiteX27" fmla="*/ 58001 w 68409"/>
                    <a:gd name="connsiteY27" fmla="*/ 12053 h 45394"/>
                    <a:gd name="connsiteX28" fmla="*/ 60697 w 68409"/>
                    <a:gd name="connsiteY28" fmla="*/ 10147 h 45394"/>
                    <a:gd name="connsiteX29" fmla="*/ 65718 w 68409"/>
                    <a:gd name="connsiteY29" fmla="*/ 10147 h 45394"/>
                    <a:gd name="connsiteX30" fmla="*/ 64934 w 68409"/>
                    <a:gd name="connsiteY30" fmla="*/ 6244 h 45394"/>
                    <a:gd name="connsiteX31" fmla="*/ 60709 w 68409"/>
                    <a:gd name="connsiteY31" fmla="*/ 6244 h 45394"/>
                    <a:gd name="connsiteX32" fmla="*/ 57303 w 68409"/>
                    <a:gd name="connsiteY32" fmla="*/ 4129 h 45394"/>
                    <a:gd name="connsiteX33" fmla="*/ 56940 w 68409"/>
                    <a:gd name="connsiteY33" fmla="*/ 2 h 45394"/>
                    <a:gd name="connsiteX34" fmla="*/ 53039 w 68409"/>
                    <a:gd name="connsiteY34" fmla="*/ 2 h 45394"/>
                    <a:gd name="connsiteX35" fmla="*/ 53422 w 68409"/>
                    <a:gd name="connsiteY35" fmla="*/ 4352 h 45394"/>
                    <a:gd name="connsiteX36" fmla="*/ 50809 w 68409"/>
                    <a:gd name="connsiteY36" fmla="*/ 6244 h 45394"/>
                    <a:gd name="connsiteX37" fmla="*/ 39077 w 68409"/>
                    <a:gd name="connsiteY37" fmla="*/ 6244 h 45394"/>
                    <a:gd name="connsiteX38" fmla="*/ 36077 w 68409"/>
                    <a:gd name="connsiteY38" fmla="*/ 4228 h 45394"/>
                    <a:gd name="connsiteX39" fmla="*/ 36077 w 68409"/>
                    <a:gd name="connsiteY39" fmla="*/ 0 h 45394"/>
                    <a:gd name="connsiteX40" fmla="*/ 32175 w 68409"/>
                    <a:gd name="connsiteY40" fmla="*/ 0 h 45394"/>
                    <a:gd name="connsiteX41" fmla="*/ 32175 w 68409"/>
                    <a:gd name="connsiteY41" fmla="*/ 4228 h 45394"/>
                    <a:gd name="connsiteX42" fmla="*/ 29175 w 68409"/>
                    <a:gd name="connsiteY42" fmla="*/ 6244 h 45394"/>
                    <a:gd name="connsiteX43" fmla="*/ 16429 w 68409"/>
                    <a:gd name="connsiteY43" fmla="*/ 6244 h 45394"/>
                    <a:gd name="connsiteX44" fmla="*/ 13638 w 68409"/>
                    <a:gd name="connsiteY44" fmla="*/ 4291 h 45394"/>
                    <a:gd name="connsiteX45" fmla="*/ 14012 w 68409"/>
                    <a:gd name="connsiteY45" fmla="*/ 2 h 45394"/>
                    <a:gd name="connsiteX46" fmla="*/ 10111 w 68409"/>
                    <a:gd name="connsiteY46" fmla="*/ 2 h 45394"/>
                    <a:gd name="connsiteX47" fmla="*/ 9746 w 68409"/>
                    <a:gd name="connsiteY47" fmla="*/ 4171 h 45394"/>
                    <a:gd name="connsiteX48" fmla="*/ 6527 w 68409"/>
                    <a:gd name="connsiteY48" fmla="*/ 6244 h 45394"/>
                    <a:gd name="connsiteX49" fmla="*/ 3469 w 68409"/>
                    <a:gd name="connsiteY49" fmla="*/ 6244 h 45394"/>
                    <a:gd name="connsiteX50" fmla="*/ 2685 w 68409"/>
                    <a:gd name="connsiteY50" fmla="*/ 10147 h 45394"/>
                    <a:gd name="connsiteX51" fmla="*/ 6541 w 68409"/>
                    <a:gd name="connsiteY51" fmla="*/ 10147 h 45394"/>
                    <a:gd name="connsiteX52" fmla="*/ 9066 w 68409"/>
                    <a:gd name="connsiteY52" fmla="*/ 11994 h 45394"/>
                    <a:gd name="connsiteX53" fmla="*/ 8392 w 68409"/>
                    <a:gd name="connsiteY53" fmla="*/ 19713 h 45394"/>
                    <a:gd name="connsiteX54" fmla="*/ 5174 w 68409"/>
                    <a:gd name="connsiteY54" fmla="*/ 21781 h 45394"/>
                    <a:gd name="connsiteX55" fmla="*/ 2129 w 68409"/>
                    <a:gd name="connsiteY55" fmla="*/ 21781 h 45394"/>
                    <a:gd name="connsiteX56" fmla="*/ 1345 w 68409"/>
                    <a:gd name="connsiteY56" fmla="*/ 25684 h 45394"/>
                    <a:gd name="connsiteX57" fmla="*/ 5178 w 68409"/>
                    <a:gd name="connsiteY57" fmla="*/ 25684 h 45394"/>
                    <a:gd name="connsiteX58" fmla="*/ 7710 w 68409"/>
                    <a:gd name="connsiteY58" fmla="*/ 27538 h 45394"/>
                    <a:gd name="connsiteX59" fmla="*/ 7039 w 68409"/>
                    <a:gd name="connsiteY59" fmla="*/ 35216 h 45394"/>
                    <a:gd name="connsiteX60" fmla="*/ 3656 w 68409"/>
                    <a:gd name="connsiteY60" fmla="*/ 37318 h 45394"/>
                    <a:gd name="connsiteX61" fmla="*/ 784 w 68409"/>
                    <a:gd name="connsiteY61" fmla="*/ 37318 h 45394"/>
                    <a:gd name="connsiteX62" fmla="*/ 0 w 68409"/>
                    <a:gd name="connsiteY62" fmla="*/ 41221 h 45394"/>
                    <a:gd name="connsiteX63" fmla="*/ 3653 w 68409"/>
                    <a:gd name="connsiteY63" fmla="*/ 41221 h 45394"/>
                    <a:gd name="connsiteX64" fmla="*/ 6352 w 68409"/>
                    <a:gd name="connsiteY64" fmla="*/ 43136 h 45394"/>
                    <a:gd name="connsiteX65" fmla="*/ 16420 w 68409"/>
                    <a:gd name="connsiteY65" fmla="*/ 10149 h 45394"/>
                    <a:gd name="connsiteX66" fmla="*/ 29191 w 68409"/>
                    <a:gd name="connsiteY66" fmla="*/ 10149 h 45394"/>
                    <a:gd name="connsiteX67" fmla="*/ 32178 w 68409"/>
                    <a:gd name="connsiteY67" fmla="*/ 12145 h 45394"/>
                    <a:gd name="connsiteX68" fmla="*/ 32178 w 68409"/>
                    <a:gd name="connsiteY68" fmla="*/ 19771 h 45394"/>
                    <a:gd name="connsiteX69" fmla="*/ 29182 w 68409"/>
                    <a:gd name="connsiteY69" fmla="*/ 21781 h 45394"/>
                    <a:gd name="connsiteX70" fmla="*/ 15069 w 68409"/>
                    <a:gd name="connsiteY70" fmla="*/ 21781 h 45394"/>
                    <a:gd name="connsiteX71" fmla="*/ 12285 w 68409"/>
                    <a:gd name="connsiteY71" fmla="*/ 19835 h 45394"/>
                    <a:gd name="connsiteX72" fmla="*/ 12947 w 68409"/>
                    <a:gd name="connsiteY72" fmla="*/ 12262 h 45394"/>
                    <a:gd name="connsiteX73" fmla="*/ 16420 w 68409"/>
                    <a:gd name="connsiteY73" fmla="*/ 10149 h 45394"/>
                    <a:gd name="connsiteX74" fmla="*/ 54116 w 68409"/>
                    <a:gd name="connsiteY74" fmla="*/ 12226 h 45394"/>
                    <a:gd name="connsiteX75" fmla="*/ 54789 w 68409"/>
                    <a:gd name="connsiteY75" fmla="*/ 19889 h 45394"/>
                    <a:gd name="connsiteX76" fmla="*/ 52159 w 68409"/>
                    <a:gd name="connsiteY76" fmla="*/ 21783 h 45394"/>
                    <a:gd name="connsiteX77" fmla="*/ 39077 w 68409"/>
                    <a:gd name="connsiteY77" fmla="*/ 21783 h 45394"/>
                    <a:gd name="connsiteX78" fmla="*/ 36081 w 68409"/>
                    <a:gd name="connsiteY78" fmla="*/ 19774 h 45394"/>
                    <a:gd name="connsiteX79" fmla="*/ 36081 w 68409"/>
                    <a:gd name="connsiteY79" fmla="*/ 12147 h 45394"/>
                    <a:gd name="connsiteX80" fmla="*/ 39068 w 68409"/>
                    <a:gd name="connsiteY80" fmla="*/ 10152 h 45394"/>
                    <a:gd name="connsiteX81" fmla="*/ 50825 w 68409"/>
                    <a:gd name="connsiteY81" fmla="*/ 10152 h 45394"/>
                    <a:gd name="connsiteX82" fmla="*/ 54116 w 68409"/>
                    <a:gd name="connsiteY82" fmla="*/ 12226 h 45394"/>
                    <a:gd name="connsiteX83" fmla="*/ 53690 w 68409"/>
                    <a:gd name="connsiteY83" fmla="*/ 37320 h 45394"/>
                    <a:gd name="connsiteX84" fmla="*/ 39070 w 68409"/>
                    <a:gd name="connsiteY84" fmla="*/ 37320 h 45394"/>
                    <a:gd name="connsiteX85" fmla="*/ 36079 w 68409"/>
                    <a:gd name="connsiteY85" fmla="*/ 35317 h 45394"/>
                    <a:gd name="connsiteX86" fmla="*/ 36079 w 68409"/>
                    <a:gd name="connsiteY86" fmla="*/ 27691 h 45394"/>
                    <a:gd name="connsiteX87" fmla="*/ 39070 w 68409"/>
                    <a:gd name="connsiteY87" fmla="*/ 25689 h 45394"/>
                    <a:gd name="connsiteX88" fmla="*/ 52161 w 68409"/>
                    <a:gd name="connsiteY88" fmla="*/ 25689 h 45394"/>
                    <a:gd name="connsiteX89" fmla="*/ 55481 w 68409"/>
                    <a:gd name="connsiteY89" fmla="*/ 27774 h 45394"/>
                    <a:gd name="connsiteX90" fmla="*/ 56159 w 68409"/>
                    <a:gd name="connsiteY90" fmla="*/ 35491 h 45394"/>
                    <a:gd name="connsiteX91" fmla="*/ 53690 w 68409"/>
                    <a:gd name="connsiteY91" fmla="*/ 37320 h 45394"/>
                    <a:gd name="connsiteX92" fmla="*/ 15064 w 68409"/>
                    <a:gd name="connsiteY92" fmla="*/ 25686 h 45394"/>
                    <a:gd name="connsiteX93" fmla="*/ 29186 w 68409"/>
                    <a:gd name="connsiteY93" fmla="*/ 25686 h 45394"/>
                    <a:gd name="connsiteX94" fmla="*/ 32178 w 68409"/>
                    <a:gd name="connsiteY94" fmla="*/ 27689 h 45394"/>
                    <a:gd name="connsiteX95" fmla="*/ 32178 w 68409"/>
                    <a:gd name="connsiteY95" fmla="*/ 35315 h 45394"/>
                    <a:gd name="connsiteX96" fmla="*/ 29186 w 68409"/>
                    <a:gd name="connsiteY96" fmla="*/ 37318 h 45394"/>
                    <a:gd name="connsiteX97" fmla="*/ 13546 w 68409"/>
                    <a:gd name="connsiteY97" fmla="*/ 37318 h 45394"/>
                    <a:gd name="connsiteX98" fmla="*/ 10926 w 68409"/>
                    <a:gd name="connsiteY98" fmla="*/ 35432 h 45394"/>
                    <a:gd name="connsiteX99" fmla="*/ 11593 w 68409"/>
                    <a:gd name="connsiteY99" fmla="*/ 27803 h 45394"/>
                    <a:gd name="connsiteX100" fmla="*/ 15064 w 68409"/>
                    <a:gd name="connsiteY100" fmla="*/ 25686 h 45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</a:cxnLst>
                  <a:rect l="l" t="t" r="r" b="b"/>
                  <a:pathLst>
                    <a:path w="68409" h="45394">
                      <a:moveTo>
                        <a:pt x="6352" y="43136"/>
                      </a:moveTo>
                      <a:lnTo>
                        <a:pt x="6154" y="45395"/>
                      </a:lnTo>
                      <a:lnTo>
                        <a:pt x="10055" y="45395"/>
                      </a:lnTo>
                      <a:lnTo>
                        <a:pt x="10237" y="43311"/>
                      </a:lnTo>
                      <a:cubicBezTo>
                        <a:pt x="11674" y="42978"/>
                        <a:pt x="12863" y="42217"/>
                        <a:pt x="13548" y="41221"/>
                      </a:cubicBezTo>
                      <a:lnTo>
                        <a:pt x="29184" y="41221"/>
                      </a:lnTo>
                      <a:cubicBezTo>
                        <a:pt x="29817" y="42140"/>
                        <a:pt x="30883" y="42863"/>
                        <a:pt x="32180" y="43230"/>
                      </a:cubicBezTo>
                      <a:lnTo>
                        <a:pt x="32180" y="45395"/>
                      </a:lnTo>
                      <a:lnTo>
                        <a:pt x="36081" y="45395"/>
                      </a:lnTo>
                      <a:lnTo>
                        <a:pt x="36081" y="43230"/>
                      </a:lnTo>
                      <a:cubicBezTo>
                        <a:pt x="37376" y="42863"/>
                        <a:pt x="38444" y="42142"/>
                        <a:pt x="39077" y="41221"/>
                      </a:cubicBezTo>
                      <a:lnTo>
                        <a:pt x="53690" y="41221"/>
                      </a:lnTo>
                      <a:cubicBezTo>
                        <a:pt x="54350" y="42178"/>
                        <a:pt x="55479" y="42919"/>
                        <a:pt x="56846" y="43271"/>
                      </a:cubicBezTo>
                      <a:lnTo>
                        <a:pt x="57033" y="45395"/>
                      </a:lnTo>
                      <a:lnTo>
                        <a:pt x="60934" y="45395"/>
                      </a:lnTo>
                      <a:lnTo>
                        <a:pt x="60740" y="43183"/>
                      </a:lnTo>
                      <a:cubicBezTo>
                        <a:pt x="61968" y="42804"/>
                        <a:pt x="62975" y="42104"/>
                        <a:pt x="63583" y="41221"/>
                      </a:cubicBezTo>
                      <a:lnTo>
                        <a:pt x="68410" y="41221"/>
                      </a:lnTo>
                      <a:lnTo>
                        <a:pt x="67626" y="37318"/>
                      </a:lnTo>
                      <a:lnTo>
                        <a:pt x="63578" y="37318"/>
                      </a:lnTo>
                      <a:cubicBezTo>
                        <a:pt x="62857" y="36273"/>
                        <a:pt x="61576" y="35484"/>
                        <a:pt x="60035" y="35182"/>
                      </a:cubicBezTo>
                      <a:lnTo>
                        <a:pt x="59368" y="27590"/>
                      </a:lnTo>
                      <a:cubicBezTo>
                        <a:pt x="60519" y="27202"/>
                        <a:pt x="61465" y="26526"/>
                        <a:pt x="62047" y="25684"/>
                      </a:cubicBezTo>
                      <a:lnTo>
                        <a:pt x="67063" y="25684"/>
                      </a:lnTo>
                      <a:lnTo>
                        <a:pt x="66279" y="21781"/>
                      </a:lnTo>
                      <a:lnTo>
                        <a:pt x="62049" y="21781"/>
                      </a:lnTo>
                      <a:cubicBezTo>
                        <a:pt x="61355" y="20772"/>
                        <a:pt x="60139" y="20001"/>
                        <a:pt x="58670" y="19675"/>
                      </a:cubicBezTo>
                      <a:lnTo>
                        <a:pt x="58001" y="12053"/>
                      </a:lnTo>
                      <a:cubicBezTo>
                        <a:pt x="59161" y="11667"/>
                        <a:pt x="60112" y="10992"/>
                        <a:pt x="60697" y="10147"/>
                      </a:cubicBezTo>
                      <a:lnTo>
                        <a:pt x="65718" y="10147"/>
                      </a:lnTo>
                      <a:lnTo>
                        <a:pt x="64934" y="6244"/>
                      </a:lnTo>
                      <a:lnTo>
                        <a:pt x="60709" y="6244"/>
                      </a:lnTo>
                      <a:cubicBezTo>
                        <a:pt x="60010" y="5226"/>
                        <a:pt x="58785" y="4451"/>
                        <a:pt x="57303" y="4129"/>
                      </a:cubicBezTo>
                      <a:lnTo>
                        <a:pt x="56940" y="2"/>
                      </a:lnTo>
                      <a:lnTo>
                        <a:pt x="53039" y="2"/>
                      </a:lnTo>
                      <a:lnTo>
                        <a:pt x="53422" y="4352"/>
                      </a:lnTo>
                      <a:cubicBezTo>
                        <a:pt x="52298" y="4746"/>
                        <a:pt x="51377" y="5415"/>
                        <a:pt x="50809" y="6244"/>
                      </a:cubicBezTo>
                      <a:lnTo>
                        <a:pt x="39077" y="6244"/>
                      </a:lnTo>
                      <a:cubicBezTo>
                        <a:pt x="38444" y="5320"/>
                        <a:pt x="37376" y="4597"/>
                        <a:pt x="36077" y="4228"/>
                      </a:cubicBezTo>
                      <a:lnTo>
                        <a:pt x="36077" y="0"/>
                      </a:lnTo>
                      <a:lnTo>
                        <a:pt x="32175" y="0"/>
                      </a:lnTo>
                      <a:lnTo>
                        <a:pt x="32175" y="4228"/>
                      </a:lnTo>
                      <a:cubicBezTo>
                        <a:pt x="30876" y="4595"/>
                        <a:pt x="29808" y="5320"/>
                        <a:pt x="29175" y="6244"/>
                      </a:cubicBezTo>
                      <a:lnTo>
                        <a:pt x="16429" y="6244"/>
                      </a:lnTo>
                      <a:cubicBezTo>
                        <a:pt x="15830" y="5370"/>
                        <a:pt x="14843" y="4676"/>
                        <a:pt x="13638" y="4291"/>
                      </a:cubicBezTo>
                      <a:lnTo>
                        <a:pt x="14012" y="2"/>
                      </a:lnTo>
                      <a:lnTo>
                        <a:pt x="10111" y="2"/>
                      </a:lnTo>
                      <a:lnTo>
                        <a:pt x="9746" y="4171"/>
                      </a:lnTo>
                      <a:cubicBezTo>
                        <a:pt x="8347" y="4516"/>
                        <a:pt x="7194" y="5268"/>
                        <a:pt x="6527" y="6244"/>
                      </a:cubicBezTo>
                      <a:lnTo>
                        <a:pt x="3469" y="6244"/>
                      </a:lnTo>
                      <a:lnTo>
                        <a:pt x="2685" y="10147"/>
                      </a:lnTo>
                      <a:lnTo>
                        <a:pt x="6541" y="10147"/>
                      </a:lnTo>
                      <a:cubicBezTo>
                        <a:pt x="7097" y="10949"/>
                        <a:pt x="7985" y="11600"/>
                        <a:pt x="9066" y="11994"/>
                      </a:cubicBezTo>
                      <a:lnTo>
                        <a:pt x="8392" y="19713"/>
                      </a:lnTo>
                      <a:cubicBezTo>
                        <a:pt x="6996" y="20058"/>
                        <a:pt x="5843" y="20808"/>
                        <a:pt x="5174" y="21781"/>
                      </a:cubicBezTo>
                      <a:lnTo>
                        <a:pt x="2129" y="21781"/>
                      </a:lnTo>
                      <a:lnTo>
                        <a:pt x="1345" y="25684"/>
                      </a:lnTo>
                      <a:lnTo>
                        <a:pt x="5178" y="25684"/>
                      </a:lnTo>
                      <a:cubicBezTo>
                        <a:pt x="5735" y="26490"/>
                        <a:pt x="6624" y="27144"/>
                        <a:pt x="7710" y="27538"/>
                      </a:cubicBezTo>
                      <a:lnTo>
                        <a:pt x="7039" y="35216"/>
                      </a:lnTo>
                      <a:cubicBezTo>
                        <a:pt x="5570" y="35540"/>
                        <a:pt x="4354" y="36309"/>
                        <a:pt x="3656" y="37318"/>
                      </a:cubicBezTo>
                      <a:lnTo>
                        <a:pt x="784" y="37318"/>
                      </a:lnTo>
                      <a:lnTo>
                        <a:pt x="0" y="41221"/>
                      </a:lnTo>
                      <a:lnTo>
                        <a:pt x="3653" y="41221"/>
                      </a:lnTo>
                      <a:cubicBezTo>
                        <a:pt x="4241" y="42070"/>
                        <a:pt x="5192" y="42748"/>
                        <a:pt x="6352" y="43136"/>
                      </a:cubicBezTo>
                      <a:close/>
                      <a:moveTo>
                        <a:pt x="16420" y="10149"/>
                      </a:moveTo>
                      <a:lnTo>
                        <a:pt x="29191" y="10149"/>
                      </a:lnTo>
                      <a:cubicBezTo>
                        <a:pt x="29826" y="11064"/>
                        <a:pt x="30887" y="11780"/>
                        <a:pt x="32178" y="12145"/>
                      </a:cubicBezTo>
                      <a:lnTo>
                        <a:pt x="32178" y="19771"/>
                      </a:lnTo>
                      <a:cubicBezTo>
                        <a:pt x="30883" y="20139"/>
                        <a:pt x="29815" y="20859"/>
                        <a:pt x="29182" y="21781"/>
                      </a:cubicBezTo>
                      <a:lnTo>
                        <a:pt x="15069" y="21781"/>
                      </a:lnTo>
                      <a:cubicBezTo>
                        <a:pt x="14469" y="20911"/>
                        <a:pt x="13485" y="20217"/>
                        <a:pt x="12285" y="19835"/>
                      </a:cubicBezTo>
                      <a:lnTo>
                        <a:pt x="12947" y="12262"/>
                      </a:lnTo>
                      <a:cubicBezTo>
                        <a:pt x="14456" y="11956"/>
                        <a:pt x="15708" y="11176"/>
                        <a:pt x="16420" y="10149"/>
                      </a:cubicBezTo>
                      <a:close/>
                      <a:moveTo>
                        <a:pt x="54116" y="12226"/>
                      </a:moveTo>
                      <a:lnTo>
                        <a:pt x="54789" y="19889"/>
                      </a:lnTo>
                      <a:cubicBezTo>
                        <a:pt x="53659" y="20281"/>
                        <a:pt x="52731" y="20949"/>
                        <a:pt x="52159" y="21783"/>
                      </a:cubicBezTo>
                      <a:lnTo>
                        <a:pt x="39077" y="21783"/>
                      </a:lnTo>
                      <a:cubicBezTo>
                        <a:pt x="38444" y="20862"/>
                        <a:pt x="37376" y="20141"/>
                        <a:pt x="36081" y="19774"/>
                      </a:cubicBezTo>
                      <a:lnTo>
                        <a:pt x="36081" y="12147"/>
                      </a:lnTo>
                      <a:cubicBezTo>
                        <a:pt x="37372" y="11782"/>
                        <a:pt x="38435" y="11066"/>
                        <a:pt x="39068" y="10152"/>
                      </a:cubicBezTo>
                      <a:lnTo>
                        <a:pt x="50825" y="10152"/>
                      </a:lnTo>
                      <a:cubicBezTo>
                        <a:pt x="51505" y="11136"/>
                        <a:pt x="52688" y="11893"/>
                        <a:pt x="54116" y="12226"/>
                      </a:cubicBezTo>
                      <a:close/>
                      <a:moveTo>
                        <a:pt x="53690" y="37320"/>
                      </a:moveTo>
                      <a:lnTo>
                        <a:pt x="39070" y="37320"/>
                      </a:lnTo>
                      <a:cubicBezTo>
                        <a:pt x="38437" y="36403"/>
                        <a:pt x="37372" y="35682"/>
                        <a:pt x="36079" y="35317"/>
                      </a:cubicBezTo>
                      <a:lnTo>
                        <a:pt x="36079" y="27691"/>
                      </a:lnTo>
                      <a:cubicBezTo>
                        <a:pt x="37372" y="27326"/>
                        <a:pt x="38437" y="26605"/>
                        <a:pt x="39070" y="25689"/>
                      </a:cubicBezTo>
                      <a:lnTo>
                        <a:pt x="52161" y="25689"/>
                      </a:lnTo>
                      <a:cubicBezTo>
                        <a:pt x="52848" y="26682"/>
                        <a:pt x="54039" y="27443"/>
                        <a:pt x="55481" y="27774"/>
                      </a:cubicBezTo>
                      <a:lnTo>
                        <a:pt x="56159" y="35491"/>
                      </a:lnTo>
                      <a:cubicBezTo>
                        <a:pt x="55102" y="35885"/>
                        <a:pt x="54235" y="36529"/>
                        <a:pt x="53690" y="37320"/>
                      </a:cubicBezTo>
                      <a:close/>
                      <a:moveTo>
                        <a:pt x="15064" y="25686"/>
                      </a:moveTo>
                      <a:lnTo>
                        <a:pt x="29186" y="25686"/>
                      </a:lnTo>
                      <a:cubicBezTo>
                        <a:pt x="29819" y="26603"/>
                        <a:pt x="30885" y="27324"/>
                        <a:pt x="32178" y="27689"/>
                      </a:cubicBezTo>
                      <a:lnTo>
                        <a:pt x="32178" y="35315"/>
                      </a:lnTo>
                      <a:cubicBezTo>
                        <a:pt x="30885" y="35680"/>
                        <a:pt x="29819" y="36401"/>
                        <a:pt x="29186" y="37318"/>
                      </a:cubicBezTo>
                      <a:lnTo>
                        <a:pt x="13546" y="37318"/>
                      </a:lnTo>
                      <a:cubicBezTo>
                        <a:pt x="12974" y="36489"/>
                        <a:pt x="12050" y="35822"/>
                        <a:pt x="10926" y="35432"/>
                      </a:cubicBezTo>
                      <a:lnTo>
                        <a:pt x="11593" y="27803"/>
                      </a:lnTo>
                      <a:cubicBezTo>
                        <a:pt x="13100" y="27495"/>
                        <a:pt x="14354" y="26716"/>
                        <a:pt x="15064" y="2568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9" name="Graphic 91">
                  <a:extLst>
                    <a:ext uri="{FF2B5EF4-FFF2-40B4-BE49-F238E27FC236}">
                      <a16:creationId xmlns:a16="http://schemas.microsoft.com/office/drawing/2014/main" id="{45E1FB4C-25EE-4A82-BD5D-0A929AA87C06}"/>
                    </a:ext>
                  </a:extLst>
                </p:cNvPr>
                <p:cNvSpPr/>
                <p:nvPr/>
              </p:nvSpPr>
              <p:spPr>
                <a:xfrm>
                  <a:off x="3214411" y="1639157"/>
                  <a:ext cx="68405" cy="45394"/>
                </a:xfrm>
                <a:custGeom>
                  <a:avLst/>
                  <a:gdLst>
                    <a:gd name="connsiteX0" fmla="*/ 67626 w 68405"/>
                    <a:gd name="connsiteY0" fmla="*/ 37318 h 45394"/>
                    <a:gd name="connsiteX1" fmla="*/ 63578 w 68405"/>
                    <a:gd name="connsiteY1" fmla="*/ 37318 h 45394"/>
                    <a:gd name="connsiteX2" fmla="*/ 60035 w 68405"/>
                    <a:gd name="connsiteY2" fmla="*/ 35182 h 45394"/>
                    <a:gd name="connsiteX3" fmla="*/ 59368 w 68405"/>
                    <a:gd name="connsiteY3" fmla="*/ 27590 h 45394"/>
                    <a:gd name="connsiteX4" fmla="*/ 62047 w 68405"/>
                    <a:gd name="connsiteY4" fmla="*/ 25684 h 45394"/>
                    <a:gd name="connsiteX5" fmla="*/ 67063 w 68405"/>
                    <a:gd name="connsiteY5" fmla="*/ 25684 h 45394"/>
                    <a:gd name="connsiteX6" fmla="*/ 66279 w 68405"/>
                    <a:gd name="connsiteY6" fmla="*/ 21781 h 45394"/>
                    <a:gd name="connsiteX7" fmla="*/ 62049 w 68405"/>
                    <a:gd name="connsiteY7" fmla="*/ 21781 h 45394"/>
                    <a:gd name="connsiteX8" fmla="*/ 58670 w 68405"/>
                    <a:gd name="connsiteY8" fmla="*/ 19675 h 45394"/>
                    <a:gd name="connsiteX9" fmla="*/ 58001 w 68405"/>
                    <a:gd name="connsiteY9" fmla="*/ 12053 h 45394"/>
                    <a:gd name="connsiteX10" fmla="*/ 60697 w 68405"/>
                    <a:gd name="connsiteY10" fmla="*/ 10147 h 45394"/>
                    <a:gd name="connsiteX11" fmla="*/ 65718 w 68405"/>
                    <a:gd name="connsiteY11" fmla="*/ 10147 h 45394"/>
                    <a:gd name="connsiteX12" fmla="*/ 64934 w 68405"/>
                    <a:gd name="connsiteY12" fmla="*/ 6244 h 45394"/>
                    <a:gd name="connsiteX13" fmla="*/ 60709 w 68405"/>
                    <a:gd name="connsiteY13" fmla="*/ 6244 h 45394"/>
                    <a:gd name="connsiteX14" fmla="*/ 57303 w 68405"/>
                    <a:gd name="connsiteY14" fmla="*/ 4129 h 45394"/>
                    <a:gd name="connsiteX15" fmla="*/ 56940 w 68405"/>
                    <a:gd name="connsiteY15" fmla="*/ 2 h 45394"/>
                    <a:gd name="connsiteX16" fmla="*/ 53039 w 68405"/>
                    <a:gd name="connsiteY16" fmla="*/ 2 h 45394"/>
                    <a:gd name="connsiteX17" fmla="*/ 53422 w 68405"/>
                    <a:gd name="connsiteY17" fmla="*/ 4352 h 45394"/>
                    <a:gd name="connsiteX18" fmla="*/ 50809 w 68405"/>
                    <a:gd name="connsiteY18" fmla="*/ 6244 h 45394"/>
                    <a:gd name="connsiteX19" fmla="*/ 39077 w 68405"/>
                    <a:gd name="connsiteY19" fmla="*/ 6244 h 45394"/>
                    <a:gd name="connsiteX20" fmla="*/ 36077 w 68405"/>
                    <a:gd name="connsiteY20" fmla="*/ 4228 h 45394"/>
                    <a:gd name="connsiteX21" fmla="*/ 36077 w 68405"/>
                    <a:gd name="connsiteY21" fmla="*/ 0 h 45394"/>
                    <a:gd name="connsiteX22" fmla="*/ 32175 w 68405"/>
                    <a:gd name="connsiteY22" fmla="*/ 0 h 45394"/>
                    <a:gd name="connsiteX23" fmla="*/ 32175 w 68405"/>
                    <a:gd name="connsiteY23" fmla="*/ 4228 h 45394"/>
                    <a:gd name="connsiteX24" fmla="*/ 29175 w 68405"/>
                    <a:gd name="connsiteY24" fmla="*/ 6244 h 45394"/>
                    <a:gd name="connsiteX25" fmla="*/ 16429 w 68405"/>
                    <a:gd name="connsiteY25" fmla="*/ 6244 h 45394"/>
                    <a:gd name="connsiteX26" fmla="*/ 13638 w 68405"/>
                    <a:gd name="connsiteY26" fmla="*/ 4291 h 45394"/>
                    <a:gd name="connsiteX27" fmla="*/ 14012 w 68405"/>
                    <a:gd name="connsiteY27" fmla="*/ 2 h 45394"/>
                    <a:gd name="connsiteX28" fmla="*/ 10111 w 68405"/>
                    <a:gd name="connsiteY28" fmla="*/ 2 h 45394"/>
                    <a:gd name="connsiteX29" fmla="*/ 9746 w 68405"/>
                    <a:gd name="connsiteY29" fmla="*/ 4171 h 45394"/>
                    <a:gd name="connsiteX30" fmla="*/ 6527 w 68405"/>
                    <a:gd name="connsiteY30" fmla="*/ 6244 h 45394"/>
                    <a:gd name="connsiteX31" fmla="*/ 3469 w 68405"/>
                    <a:gd name="connsiteY31" fmla="*/ 6244 h 45394"/>
                    <a:gd name="connsiteX32" fmla="*/ 2685 w 68405"/>
                    <a:gd name="connsiteY32" fmla="*/ 10147 h 45394"/>
                    <a:gd name="connsiteX33" fmla="*/ 6541 w 68405"/>
                    <a:gd name="connsiteY33" fmla="*/ 10147 h 45394"/>
                    <a:gd name="connsiteX34" fmla="*/ 9066 w 68405"/>
                    <a:gd name="connsiteY34" fmla="*/ 11994 h 45394"/>
                    <a:gd name="connsiteX35" fmla="*/ 8392 w 68405"/>
                    <a:gd name="connsiteY35" fmla="*/ 19713 h 45394"/>
                    <a:gd name="connsiteX36" fmla="*/ 5174 w 68405"/>
                    <a:gd name="connsiteY36" fmla="*/ 21781 h 45394"/>
                    <a:gd name="connsiteX37" fmla="*/ 2129 w 68405"/>
                    <a:gd name="connsiteY37" fmla="*/ 21781 h 45394"/>
                    <a:gd name="connsiteX38" fmla="*/ 1345 w 68405"/>
                    <a:gd name="connsiteY38" fmla="*/ 25684 h 45394"/>
                    <a:gd name="connsiteX39" fmla="*/ 5178 w 68405"/>
                    <a:gd name="connsiteY39" fmla="*/ 25684 h 45394"/>
                    <a:gd name="connsiteX40" fmla="*/ 7710 w 68405"/>
                    <a:gd name="connsiteY40" fmla="*/ 27538 h 45394"/>
                    <a:gd name="connsiteX41" fmla="*/ 7039 w 68405"/>
                    <a:gd name="connsiteY41" fmla="*/ 35216 h 45394"/>
                    <a:gd name="connsiteX42" fmla="*/ 3656 w 68405"/>
                    <a:gd name="connsiteY42" fmla="*/ 37318 h 45394"/>
                    <a:gd name="connsiteX43" fmla="*/ 784 w 68405"/>
                    <a:gd name="connsiteY43" fmla="*/ 37318 h 45394"/>
                    <a:gd name="connsiteX44" fmla="*/ 0 w 68405"/>
                    <a:gd name="connsiteY44" fmla="*/ 41221 h 45394"/>
                    <a:gd name="connsiteX45" fmla="*/ 3653 w 68405"/>
                    <a:gd name="connsiteY45" fmla="*/ 41221 h 45394"/>
                    <a:gd name="connsiteX46" fmla="*/ 6347 w 68405"/>
                    <a:gd name="connsiteY46" fmla="*/ 43136 h 45394"/>
                    <a:gd name="connsiteX47" fmla="*/ 6149 w 68405"/>
                    <a:gd name="connsiteY47" fmla="*/ 45395 h 45394"/>
                    <a:gd name="connsiteX48" fmla="*/ 10050 w 68405"/>
                    <a:gd name="connsiteY48" fmla="*/ 45395 h 45394"/>
                    <a:gd name="connsiteX49" fmla="*/ 10233 w 68405"/>
                    <a:gd name="connsiteY49" fmla="*/ 43311 h 45394"/>
                    <a:gd name="connsiteX50" fmla="*/ 13544 w 68405"/>
                    <a:gd name="connsiteY50" fmla="*/ 41221 h 45394"/>
                    <a:gd name="connsiteX51" fmla="*/ 29180 w 68405"/>
                    <a:gd name="connsiteY51" fmla="*/ 41221 h 45394"/>
                    <a:gd name="connsiteX52" fmla="*/ 32175 w 68405"/>
                    <a:gd name="connsiteY52" fmla="*/ 43230 h 45394"/>
                    <a:gd name="connsiteX53" fmla="*/ 32175 w 68405"/>
                    <a:gd name="connsiteY53" fmla="*/ 45395 h 45394"/>
                    <a:gd name="connsiteX54" fmla="*/ 36077 w 68405"/>
                    <a:gd name="connsiteY54" fmla="*/ 45395 h 45394"/>
                    <a:gd name="connsiteX55" fmla="*/ 36077 w 68405"/>
                    <a:gd name="connsiteY55" fmla="*/ 43230 h 45394"/>
                    <a:gd name="connsiteX56" fmla="*/ 39072 w 68405"/>
                    <a:gd name="connsiteY56" fmla="*/ 41221 h 45394"/>
                    <a:gd name="connsiteX57" fmla="*/ 53686 w 68405"/>
                    <a:gd name="connsiteY57" fmla="*/ 41221 h 45394"/>
                    <a:gd name="connsiteX58" fmla="*/ 56841 w 68405"/>
                    <a:gd name="connsiteY58" fmla="*/ 43271 h 45394"/>
                    <a:gd name="connsiteX59" fmla="*/ 57028 w 68405"/>
                    <a:gd name="connsiteY59" fmla="*/ 45395 h 45394"/>
                    <a:gd name="connsiteX60" fmla="*/ 60929 w 68405"/>
                    <a:gd name="connsiteY60" fmla="*/ 45395 h 45394"/>
                    <a:gd name="connsiteX61" fmla="*/ 60736 w 68405"/>
                    <a:gd name="connsiteY61" fmla="*/ 43183 h 45394"/>
                    <a:gd name="connsiteX62" fmla="*/ 63578 w 68405"/>
                    <a:gd name="connsiteY62" fmla="*/ 41221 h 45394"/>
                    <a:gd name="connsiteX63" fmla="*/ 68405 w 68405"/>
                    <a:gd name="connsiteY63" fmla="*/ 41221 h 45394"/>
                    <a:gd name="connsiteX64" fmla="*/ 67626 w 68405"/>
                    <a:gd name="connsiteY64" fmla="*/ 37318 h 45394"/>
                    <a:gd name="connsiteX65" fmla="*/ 10929 w 68405"/>
                    <a:gd name="connsiteY65" fmla="*/ 35430 h 45394"/>
                    <a:gd name="connsiteX66" fmla="*/ 11595 w 68405"/>
                    <a:gd name="connsiteY66" fmla="*/ 27801 h 45394"/>
                    <a:gd name="connsiteX67" fmla="*/ 15069 w 68405"/>
                    <a:gd name="connsiteY67" fmla="*/ 25682 h 45394"/>
                    <a:gd name="connsiteX68" fmla="*/ 29191 w 68405"/>
                    <a:gd name="connsiteY68" fmla="*/ 25682 h 45394"/>
                    <a:gd name="connsiteX69" fmla="*/ 32182 w 68405"/>
                    <a:gd name="connsiteY69" fmla="*/ 27684 h 45394"/>
                    <a:gd name="connsiteX70" fmla="*/ 32182 w 68405"/>
                    <a:gd name="connsiteY70" fmla="*/ 35311 h 45394"/>
                    <a:gd name="connsiteX71" fmla="*/ 29191 w 68405"/>
                    <a:gd name="connsiteY71" fmla="*/ 37313 h 45394"/>
                    <a:gd name="connsiteX72" fmla="*/ 13550 w 68405"/>
                    <a:gd name="connsiteY72" fmla="*/ 37313 h 45394"/>
                    <a:gd name="connsiteX73" fmla="*/ 10929 w 68405"/>
                    <a:gd name="connsiteY73" fmla="*/ 35430 h 45394"/>
                    <a:gd name="connsiteX74" fmla="*/ 16424 w 68405"/>
                    <a:gd name="connsiteY74" fmla="*/ 10147 h 45394"/>
                    <a:gd name="connsiteX75" fmla="*/ 29195 w 68405"/>
                    <a:gd name="connsiteY75" fmla="*/ 10147 h 45394"/>
                    <a:gd name="connsiteX76" fmla="*/ 32182 w 68405"/>
                    <a:gd name="connsiteY76" fmla="*/ 12143 h 45394"/>
                    <a:gd name="connsiteX77" fmla="*/ 32182 w 68405"/>
                    <a:gd name="connsiteY77" fmla="*/ 19769 h 45394"/>
                    <a:gd name="connsiteX78" fmla="*/ 29186 w 68405"/>
                    <a:gd name="connsiteY78" fmla="*/ 21778 h 45394"/>
                    <a:gd name="connsiteX79" fmla="*/ 15073 w 68405"/>
                    <a:gd name="connsiteY79" fmla="*/ 21778 h 45394"/>
                    <a:gd name="connsiteX80" fmla="*/ 12289 w 68405"/>
                    <a:gd name="connsiteY80" fmla="*/ 19832 h 45394"/>
                    <a:gd name="connsiteX81" fmla="*/ 12951 w 68405"/>
                    <a:gd name="connsiteY81" fmla="*/ 12260 h 45394"/>
                    <a:gd name="connsiteX82" fmla="*/ 16424 w 68405"/>
                    <a:gd name="connsiteY82" fmla="*/ 10147 h 45394"/>
                    <a:gd name="connsiteX83" fmla="*/ 54120 w 68405"/>
                    <a:gd name="connsiteY83" fmla="*/ 12224 h 45394"/>
                    <a:gd name="connsiteX84" fmla="*/ 54794 w 68405"/>
                    <a:gd name="connsiteY84" fmla="*/ 19886 h 45394"/>
                    <a:gd name="connsiteX85" fmla="*/ 52163 w 68405"/>
                    <a:gd name="connsiteY85" fmla="*/ 21781 h 45394"/>
                    <a:gd name="connsiteX86" fmla="*/ 39081 w 68405"/>
                    <a:gd name="connsiteY86" fmla="*/ 21781 h 45394"/>
                    <a:gd name="connsiteX87" fmla="*/ 36086 w 68405"/>
                    <a:gd name="connsiteY87" fmla="*/ 19771 h 45394"/>
                    <a:gd name="connsiteX88" fmla="*/ 36086 w 68405"/>
                    <a:gd name="connsiteY88" fmla="*/ 12145 h 45394"/>
                    <a:gd name="connsiteX89" fmla="*/ 39072 w 68405"/>
                    <a:gd name="connsiteY89" fmla="*/ 10149 h 45394"/>
                    <a:gd name="connsiteX90" fmla="*/ 50830 w 68405"/>
                    <a:gd name="connsiteY90" fmla="*/ 10149 h 45394"/>
                    <a:gd name="connsiteX91" fmla="*/ 54120 w 68405"/>
                    <a:gd name="connsiteY91" fmla="*/ 12224 h 45394"/>
                    <a:gd name="connsiteX92" fmla="*/ 36083 w 68405"/>
                    <a:gd name="connsiteY92" fmla="*/ 35313 h 45394"/>
                    <a:gd name="connsiteX93" fmla="*/ 36083 w 68405"/>
                    <a:gd name="connsiteY93" fmla="*/ 27686 h 45394"/>
                    <a:gd name="connsiteX94" fmla="*/ 39074 w 68405"/>
                    <a:gd name="connsiteY94" fmla="*/ 25684 h 45394"/>
                    <a:gd name="connsiteX95" fmla="*/ 52165 w 68405"/>
                    <a:gd name="connsiteY95" fmla="*/ 25684 h 45394"/>
                    <a:gd name="connsiteX96" fmla="*/ 55485 w 68405"/>
                    <a:gd name="connsiteY96" fmla="*/ 27770 h 45394"/>
                    <a:gd name="connsiteX97" fmla="*/ 56163 w 68405"/>
                    <a:gd name="connsiteY97" fmla="*/ 35486 h 45394"/>
                    <a:gd name="connsiteX98" fmla="*/ 53695 w 68405"/>
                    <a:gd name="connsiteY98" fmla="*/ 37318 h 45394"/>
                    <a:gd name="connsiteX99" fmla="*/ 39074 w 68405"/>
                    <a:gd name="connsiteY99" fmla="*/ 37318 h 45394"/>
                    <a:gd name="connsiteX100" fmla="*/ 36083 w 68405"/>
                    <a:gd name="connsiteY100" fmla="*/ 35313 h 45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</a:cxnLst>
                  <a:rect l="l" t="t" r="r" b="b"/>
                  <a:pathLst>
                    <a:path w="68405" h="45394">
                      <a:moveTo>
                        <a:pt x="67626" y="37318"/>
                      </a:moveTo>
                      <a:lnTo>
                        <a:pt x="63578" y="37318"/>
                      </a:lnTo>
                      <a:cubicBezTo>
                        <a:pt x="62857" y="36273"/>
                        <a:pt x="61576" y="35484"/>
                        <a:pt x="60035" y="35182"/>
                      </a:cubicBezTo>
                      <a:lnTo>
                        <a:pt x="59368" y="27590"/>
                      </a:lnTo>
                      <a:cubicBezTo>
                        <a:pt x="60519" y="27202"/>
                        <a:pt x="61465" y="26526"/>
                        <a:pt x="62047" y="25684"/>
                      </a:cubicBezTo>
                      <a:lnTo>
                        <a:pt x="67063" y="25684"/>
                      </a:lnTo>
                      <a:lnTo>
                        <a:pt x="66279" y="21781"/>
                      </a:lnTo>
                      <a:lnTo>
                        <a:pt x="62049" y="21781"/>
                      </a:lnTo>
                      <a:cubicBezTo>
                        <a:pt x="61355" y="20772"/>
                        <a:pt x="60139" y="20001"/>
                        <a:pt x="58670" y="19675"/>
                      </a:cubicBezTo>
                      <a:lnTo>
                        <a:pt x="58001" y="12053"/>
                      </a:lnTo>
                      <a:cubicBezTo>
                        <a:pt x="59161" y="11667"/>
                        <a:pt x="60112" y="10992"/>
                        <a:pt x="60697" y="10147"/>
                      </a:cubicBezTo>
                      <a:lnTo>
                        <a:pt x="65718" y="10147"/>
                      </a:lnTo>
                      <a:lnTo>
                        <a:pt x="64934" y="6244"/>
                      </a:lnTo>
                      <a:lnTo>
                        <a:pt x="60709" y="6244"/>
                      </a:lnTo>
                      <a:cubicBezTo>
                        <a:pt x="60010" y="5226"/>
                        <a:pt x="58785" y="4451"/>
                        <a:pt x="57303" y="4129"/>
                      </a:cubicBezTo>
                      <a:lnTo>
                        <a:pt x="56940" y="2"/>
                      </a:lnTo>
                      <a:lnTo>
                        <a:pt x="53039" y="2"/>
                      </a:lnTo>
                      <a:lnTo>
                        <a:pt x="53422" y="4352"/>
                      </a:lnTo>
                      <a:cubicBezTo>
                        <a:pt x="52298" y="4746"/>
                        <a:pt x="51377" y="5415"/>
                        <a:pt x="50809" y="6244"/>
                      </a:cubicBezTo>
                      <a:lnTo>
                        <a:pt x="39077" y="6244"/>
                      </a:lnTo>
                      <a:cubicBezTo>
                        <a:pt x="38444" y="5320"/>
                        <a:pt x="37376" y="4597"/>
                        <a:pt x="36077" y="4228"/>
                      </a:cubicBezTo>
                      <a:lnTo>
                        <a:pt x="36077" y="0"/>
                      </a:lnTo>
                      <a:lnTo>
                        <a:pt x="32175" y="0"/>
                      </a:lnTo>
                      <a:lnTo>
                        <a:pt x="32175" y="4228"/>
                      </a:lnTo>
                      <a:cubicBezTo>
                        <a:pt x="30876" y="4595"/>
                        <a:pt x="29808" y="5320"/>
                        <a:pt x="29175" y="6244"/>
                      </a:cubicBezTo>
                      <a:lnTo>
                        <a:pt x="16429" y="6244"/>
                      </a:lnTo>
                      <a:cubicBezTo>
                        <a:pt x="15830" y="5370"/>
                        <a:pt x="14843" y="4676"/>
                        <a:pt x="13638" y="4291"/>
                      </a:cubicBezTo>
                      <a:lnTo>
                        <a:pt x="14012" y="2"/>
                      </a:lnTo>
                      <a:lnTo>
                        <a:pt x="10111" y="2"/>
                      </a:lnTo>
                      <a:lnTo>
                        <a:pt x="9746" y="4171"/>
                      </a:lnTo>
                      <a:cubicBezTo>
                        <a:pt x="8347" y="4516"/>
                        <a:pt x="7194" y="5268"/>
                        <a:pt x="6527" y="6244"/>
                      </a:cubicBezTo>
                      <a:lnTo>
                        <a:pt x="3469" y="6244"/>
                      </a:lnTo>
                      <a:lnTo>
                        <a:pt x="2685" y="10147"/>
                      </a:lnTo>
                      <a:lnTo>
                        <a:pt x="6541" y="10147"/>
                      </a:lnTo>
                      <a:cubicBezTo>
                        <a:pt x="7097" y="10949"/>
                        <a:pt x="7985" y="11600"/>
                        <a:pt x="9066" y="11994"/>
                      </a:cubicBezTo>
                      <a:lnTo>
                        <a:pt x="8392" y="19713"/>
                      </a:lnTo>
                      <a:cubicBezTo>
                        <a:pt x="6996" y="20058"/>
                        <a:pt x="5843" y="20808"/>
                        <a:pt x="5174" y="21781"/>
                      </a:cubicBezTo>
                      <a:lnTo>
                        <a:pt x="2129" y="21781"/>
                      </a:lnTo>
                      <a:lnTo>
                        <a:pt x="1345" y="25684"/>
                      </a:lnTo>
                      <a:lnTo>
                        <a:pt x="5178" y="25684"/>
                      </a:lnTo>
                      <a:cubicBezTo>
                        <a:pt x="5735" y="26490"/>
                        <a:pt x="6624" y="27144"/>
                        <a:pt x="7710" y="27538"/>
                      </a:cubicBezTo>
                      <a:lnTo>
                        <a:pt x="7039" y="35216"/>
                      </a:lnTo>
                      <a:cubicBezTo>
                        <a:pt x="5570" y="35540"/>
                        <a:pt x="4354" y="36309"/>
                        <a:pt x="3656" y="37318"/>
                      </a:cubicBezTo>
                      <a:lnTo>
                        <a:pt x="784" y="37318"/>
                      </a:lnTo>
                      <a:lnTo>
                        <a:pt x="0" y="41221"/>
                      </a:lnTo>
                      <a:lnTo>
                        <a:pt x="3653" y="41221"/>
                      </a:lnTo>
                      <a:cubicBezTo>
                        <a:pt x="4237" y="42068"/>
                        <a:pt x="5187" y="42748"/>
                        <a:pt x="6347" y="43136"/>
                      </a:cubicBezTo>
                      <a:lnTo>
                        <a:pt x="6149" y="45395"/>
                      </a:lnTo>
                      <a:lnTo>
                        <a:pt x="10050" y="45395"/>
                      </a:lnTo>
                      <a:lnTo>
                        <a:pt x="10233" y="43311"/>
                      </a:lnTo>
                      <a:cubicBezTo>
                        <a:pt x="11670" y="42978"/>
                        <a:pt x="12859" y="42217"/>
                        <a:pt x="13544" y="41221"/>
                      </a:cubicBezTo>
                      <a:lnTo>
                        <a:pt x="29180" y="41221"/>
                      </a:lnTo>
                      <a:cubicBezTo>
                        <a:pt x="29813" y="42140"/>
                        <a:pt x="30878" y="42863"/>
                        <a:pt x="32175" y="43230"/>
                      </a:cubicBezTo>
                      <a:lnTo>
                        <a:pt x="32175" y="45395"/>
                      </a:lnTo>
                      <a:lnTo>
                        <a:pt x="36077" y="45395"/>
                      </a:lnTo>
                      <a:lnTo>
                        <a:pt x="36077" y="43230"/>
                      </a:lnTo>
                      <a:cubicBezTo>
                        <a:pt x="37372" y="42863"/>
                        <a:pt x="38439" y="42142"/>
                        <a:pt x="39072" y="41221"/>
                      </a:cubicBezTo>
                      <a:lnTo>
                        <a:pt x="53686" y="41221"/>
                      </a:lnTo>
                      <a:cubicBezTo>
                        <a:pt x="54346" y="42178"/>
                        <a:pt x="55474" y="42919"/>
                        <a:pt x="56841" y="43271"/>
                      </a:cubicBezTo>
                      <a:lnTo>
                        <a:pt x="57028" y="45395"/>
                      </a:lnTo>
                      <a:lnTo>
                        <a:pt x="60929" y="45395"/>
                      </a:lnTo>
                      <a:lnTo>
                        <a:pt x="60736" y="43183"/>
                      </a:lnTo>
                      <a:cubicBezTo>
                        <a:pt x="61963" y="42804"/>
                        <a:pt x="62970" y="42104"/>
                        <a:pt x="63578" y="41221"/>
                      </a:cubicBezTo>
                      <a:lnTo>
                        <a:pt x="68405" y="41221"/>
                      </a:lnTo>
                      <a:lnTo>
                        <a:pt x="67626" y="37318"/>
                      </a:lnTo>
                      <a:close/>
                      <a:moveTo>
                        <a:pt x="10929" y="35430"/>
                      </a:moveTo>
                      <a:lnTo>
                        <a:pt x="11595" y="27801"/>
                      </a:lnTo>
                      <a:cubicBezTo>
                        <a:pt x="13104" y="27490"/>
                        <a:pt x="14359" y="26711"/>
                        <a:pt x="15069" y="25682"/>
                      </a:cubicBezTo>
                      <a:lnTo>
                        <a:pt x="29191" y="25682"/>
                      </a:lnTo>
                      <a:cubicBezTo>
                        <a:pt x="29824" y="26598"/>
                        <a:pt x="30889" y="27319"/>
                        <a:pt x="32182" y="27684"/>
                      </a:cubicBezTo>
                      <a:lnTo>
                        <a:pt x="32182" y="35311"/>
                      </a:lnTo>
                      <a:cubicBezTo>
                        <a:pt x="30889" y="35676"/>
                        <a:pt x="29824" y="36396"/>
                        <a:pt x="29191" y="37313"/>
                      </a:cubicBezTo>
                      <a:lnTo>
                        <a:pt x="13550" y="37313"/>
                      </a:lnTo>
                      <a:cubicBezTo>
                        <a:pt x="12978" y="36489"/>
                        <a:pt x="12055" y="35822"/>
                        <a:pt x="10929" y="35430"/>
                      </a:cubicBezTo>
                      <a:close/>
                      <a:moveTo>
                        <a:pt x="16424" y="10147"/>
                      </a:moveTo>
                      <a:lnTo>
                        <a:pt x="29195" y="10147"/>
                      </a:lnTo>
                      <a:cubicBezTo>
                        <a:pt x="29831" y="11061"/>
                        <a:pt x="30892" y="11778"/>
                        <a:pt x="32182" y="12143"/>
                      </a:cubicBezTo>
                      <a:lnTo>
                        <a:pt x="32182" y="19769"/>
                      </a:lnTo>
                      <a:cubicBezTo>
                        <a:pt x="30887" y="20136"/>
                        <a:pt x="29819" y="20857"/>
                        <a:pt x="29186" y="21778"/>
                      </a:cubicBezTo>
                      <a:lnTo>
                        <a:pt x="15073" y="21778"/>
                      </a:lnTo>
                      <a:cubicBezTo>
                        <a:pt x="14474" y="20909"/>
                        <a:pt x="13490" y="20215"/>
                        <a:pt x="12289" y="19832"/>
                      </a:cubicBezTo>
                      <a:lnTo>
                        <a:pt x="12951" y="12260"/>
                      </a:lnTo>
                      <a:cubicBezTo>
                        <a:pt x="14460" y="11953"/>
                        <a:pt x="15713" y="11174"/>
                        <a:pt x="16424" y="10147"/>
                      </a:cubicBezTo>
                      <a:close/>
                      <a:moveTo>
                        <a:pt x="54120" y="12224"/>
                      </a:moveTo>
                      <a:lnTo>
                        <a:pt x="54794" y="19886"/>
                      </a:lnTo>
                      <a:cubicBezTo>
                        <a:pt x="53663" y="20278"/>
                        <a:pt x="52735" y="20947"/>
                        <a:pt x="52163" y="21781"/>
                      </a:cubicBezTo>
                      <a:lnTo>
                        <a:pt x="39081" y="21781"/>
                      </a:lnTo>
                      <a:cubicBezTo>
                        <a:pt x="38448" y="20859"/>
                        <a:pt x="37381" y="20139"/>
                        <a:pt x="36086" y="19771"/>
                      </a:cubicBezTo>
                      <a:lnTo>
                        <a:pt x="36086" y="12145"/>
                      </a:lnTo>
                      <a:cubicBezTo>
                        <a:pt x="37376" y="11780"/>
                        <a:pt x="38439" y="11064"/>
                        <a:pt x="39072" y="10149"/>
                      </a:cubicBezTo>
                      <a:lnTo>
                        <a:pt x="50830" y="10149"/>
                      </a:lnTo>
                      <a:cubicBezTo>
                        <a:pt x="51510" y="11134"/>
                        <a:pt x="52692" y="11890"/>
                        <a:pt x="54120" y="12224"/>
                      </a:cubicBezTo>
                      <a:close/>
                      <a:moveTo>
                        <a:pt x="36083" y="35313"/>
                      </a:moveTo>
                      <a:lnTo>
                        <a:pt x="36083" y="27686"/>
                      </a:lnTo>
                      <a:cubicBezTo>
                        <a:pt x="37376" y="27322"/>
                        <a:pt x="38442" y="26601"/>
                        <a:pt x="39074" y="25684"/>
                      </a:cubicBezTo>
                      <a:lnTo>
                        <a:pt x="52165" y="25684"/>
                      </a:lnTo>
                      <a:cubicBezTo>
                        <a:pt x="52852" y="26677"/>
                        <a:pt x="54044" y="27439"/>
                        <a:pt x="55485" y="27770"/>
                      </a:cubicBezTo>
                      <a:lnTo>
                        <a:pt x="56163" y="35486"/>
                      </a:lnTo>
                      <a:cubicBezTo>
                        <a:pt x="55107" y="35883"/>
                        <a:pt x="54240" y="36527"/>
                        <a:pt x="53695" y="37318"/>
                      </a:cubicBezTo>
                      <a:lnTo>
                        <a:pt x="39074" y="37318"/>
                      </a:lnTo>
                      <a:cubicBezTo>
                        <a:pt x="38442" y="36399"/>
                        <a:pt x="37376" y="35680"/>
                        <a:pt x="36083" y="353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0" name="Graphic 91">
                  <a:extLst>
                    <a:ext uri="{FF2B5EF4-FFF2-40B4-BE49-F238E27FC236}">
                      <a16:creationId xmlns:a16="http://schemas.microsoft.com/office/drawing/2014/main" id="{92F69B43-BA3B-4700-B0B7-606854BF0957}"/>
                    </a:ext>
                  </a:extLst>
                </p:cNvPr>
                <p:cNvSpPr/>
                <p:nvPr/>
              </p:nvSpPr>
              <p:spPr>
                <a:xfrm>
                  <a:off x="2998695" y="1552798"/>
                  <a:ext cx="60341" cy="60348"/>
                </a:xfrm>
                <a:custGeom>
                  <a:avLst/>
                  <a:gdLst>
                    <a:gd name="connsiteX0" fmla="*/ 10530 w 60341"/>
                    <a:gd name="connsiteY0" fmla="*/ 21666 h 60348"/>
                    <a:gd name="connsiteX1" fmla="*/ 10280 w 60341"/>
                    <a:gd name="connsiteY1" fmla="*/ 21416 h 60348"/>
                    <a:gd name="connsiteX2" fmla="*/ 7805 w 60341"/>
                    <a:gd name="connsiteY2" fmla="*/ 21416 h 60348"/>
                    <a:gd name="connsiteX3" fmla="*/ 739 w 60341"/>
                    <a:gd name="connsiteY3" fmla="*/ 28481 h 60348"/>
                    <a:gd name="connsiteX4" fmla="*/ 473 w 60341"/>
                    <a:gd name="connsiteY4" fmla="*/ 28837 h 60348"/>
                    <a:gd name="connsiteX5" fmla="*/ 0 w 60341"/>
                    <a:gd name="connsiteY5" fmla="*/ 30033 h 60348"/>
                    <a:gd name="connsiteX6" fmla="*/ 0 w 60341"/>
                    <a:gd name="connsiteY6" fmla="*/ 30387 h 60348"/>
                    <a:gd name="connsiteX7" fmla="*/ 640 w 60341"/>
                    <a:gd name="connsiteY7" fmla="*/ 31741 h 60348"/>
                    <a:gd name="connsiteX8" fmla="*/ 739 w 60341"/>
                    <a:gd name="connsiteY8" fmla="*/ 31862 h 60348"/>
                    <a:gd name="connsiteX9" fmla="*/ 7805 w 60341"/>
                    <a:gd name="connsiteY9" fmla="*/ 38928 h 60348"/>
                    <a:gd name="connsiteX10" fmla="*/ 10280 w 60341"/>
                    <a:gd name="connsiteY10" fmla="*/ 38928 h 60348"/>
                    <a:gd name="connsiteX11" fmla="*/ 10530 w 60341"/>
                    <a:gd name="connsiteY11" fmla="*/ 38678 h 60348"/>
                    <a:gd name="connsiteX12" fmla="*/ 10530 w 60341"/>
                    <a:gd name="connsiteY12" fmla="*/ 36203 h 60348"/>
                    <a:gd name="connsiteX13" fmla="*/ 6464 w 60341"/>
                    <a:gd name="connsiteY13" fmla="*/ 32137 h 60348"/>
                    <a:gd name="connsiteX14" fmla="*/ 17830 w 60341"/>
                    <a:gd name="connsiteY14" fmla="*/ 32137 h 60348"/>
                    <a:gd name="connsiteX15" fmla="*/ 11037 w 60341"/>
                    <a:gd name="connsiteY15" fmla="*/ 41104 h 60348"/>
                    <a:gd name="connsiteX16" fmla="*/ 8415 w 60341"/>
                    <a:gd name="connsiteY16" fmla="*/ 52325 h 60348"/>
                    <a:gd name="connsiteX17" fmla="*/ 11003 w 60341"/>
                    <a:gd name="connsiteY17" fmla="*/ 53292 h 60348"/>
                    <a:gd name="connsiteX18" fmla="*/ 11003 w 60341"/>
                    <a:gd name="connsiteY18" fmla="*/ 53292 h 60348"/>
                    <a:gd name="connsiteX19" fmla="*/ 28279 w 60341"/>
                    <a:gd name="connsiteY19" fmla="*/ 43181 h 60348"/>
                    <a:gd name="connsiteX20" fmla="*/ 28279 w 60341"/>
                    <a:gd name="connsiteY20" fmla="*/ 53954 h 60348"/>
                    <a:gd name="connsiteX21" fmla="*/ 24137 w 60341"/>
                    <a:gd name="connsiteY21" fmla="*/ 49814 h 60348"/>
                    <a:gd name="connsiteX22" fmla="*/ 21661 w 60341"/>
                    <a:gd name="connsiteY22" fmla="*/ 49814 h 60348"/>
                    <a:gd name="connsiteX23" fmla="*/ 21411 w 60341"/>
                    <a:gd name="connsiteY23" fmla="*/ 50064 h 60348"/>
                    <a:gd name="connsiteX24" fmla="*/ 21411 w 60341"/>
                    <a:gd name="connsiteY24" fmla="*/ 52539 h 60348"/>
                    <a:gd name="connsiteX25" fmla="*/ 28477 w 60341"/>
                    <a:gd name="connsiteY25" fmla="*/ 59607 h 60348"/>
                    <a:gd name="connsiteX26" fmla="*/ 28833 w 60341"/>
                    <a:gd name="connsiteY26" fmla="*/ 59875 h 60348"/>
                    <a:gd name="connsiteX27" fmla="*/ 30029 w 60341"/>
                    <a:gd name="connsiteY27" fmla="*/ 60348 h 60348"/>
                    <a:gd name="connsiteX28" fmla="*/ 30382 w 60341"/>
                    <a:gd name="connsiteY28" fmla="*/ 60348 h 60348"/>
                    <a:gd name="connsiteX29" fmla="*/ 31736 w 60341"/>
                    <a:gd name="connsiteY29" fmla="*/ 59709 h 60348"/>
                    <a:gd name="connsiteX30" fmla="*/ 31858 w 60341"/>
                    <a:gd name="connsiteY30" fmla="*/ 59610 h 60348"/>
                    <a:gd name="connsiteX31" fmla="*/ 38923 w 60341"/>
                    <a:gd name="connsiteY31" fmla="*/ 52542 h 60348"/>
                    <a:gd name="connsiteX32" fmla="*/ 38923 w 60341"/>
                    <a:gd name="connsiteY32" fmla="*/ 50066 h 60348"/>
                    <a:gd name="connsiteX33" fmla="*/ 38673 w 60341"/>
                    <a:gd name="connsiteY33" fmla="*/ 49816 h 60348"/>
                    <a:gd name="connsiteX34" fmla="*/ 36198 w 60341"/>
                    <a:gd name="connsiteY34" fmla="*/ 49816 h 60348"/>
                    <a:gd name="connsiteX35" fmla="*/ 32133 w 60341"/>
                    <a:gd name="connsiteY35" fmla="*/ 53882 h 60348"/>
                    <a:gd name="connsiteX36" fmla="*/ 32133 w 60341"/>
                    <a:gd name="connsiteY36" fmla="*/ 43334 h 60348"/>
                    <a:gd name="connsiteX37" fmla="*/ 49233 w 60341"/>
                    <a:gd name="connsiteY37" fmla="*/ 53292 h 60348"/>
                    <a:gd name="connsiteX38" fmla="*/ 51821 w 60341"/>
                    <a:gd name="connsiteY38" fmla="*/ 52325 h 60348"/>
                    <a:gd name="connsiteX39" fmla="*/ 49201 w 60341"/>
                    <a:gd name="connsiteY39" fmla="*/ 41104 h 60348"/>
                    <a:gd name="connsiteX40" fmla="*/ 42408 w 60341"/>
                    <a:gd name="connsiteY40" fmla="*/ 32137 h 60348"/>
                    <a:gd name="connsiteX41" fmla="*/ 53877 w 60341"/>
                    <a:gd name="connsiteY41" fmla="*/ 32137 h 60348"/>
                    <a:gd name="connsiteX42" fmla="*/ 49812 w 60341"/>
                    <a:gd name="connsiteY42" fmla="*/ 36203 h 60348"/>
                    <a:gd name="connsiteX43" fmla="*/ 49812 w 60341"/>
                    <a:gd name="connsiteY43" fmla="*/ 38678 h 60348"/>
                    <a:gd name="connsiteX44" fmla="*/ 50062 w 60341"/>
                    <a:gd name="connsiteY44" fmla="*/ 38928 h 60348"/>
                    <a:gd name="connsiteX45" fmla="*/ 52537 w 60341"/>
                    <a:gd name="connsiteY45" fmla="*/ 38928 h 60348"/>
                    <a:gd name="connsiteX46" fmla="*/ 59603 w 60341"/>
                    <a:gd name="connsiteY46" fmla="*/ 31862 h 60348"/>
                    <a:gd name="connsiteX47" fmla="*/ 59702 w 60341"/>
                    <a:gd name="connsiteY47" fmla="*/ 31741 h 60348"/>
                    <a:gd name="connsiteX48" fmla="*/ 60341 w 60341"/>
                    <a:gd name="connsiteY48" fmla="*/ 30387 h 60348"/>
                    <a:gd name="connsiteX49" fmla="*/ 60341 w 60341"/>
                    <a:gd name="connsiteY49" fmla="*/ 30033 h 60348"/>
                    <a:gd name="connsiteX50" fmla="*/ 59868 w 60341"/>
                    <a:gd name="connsiteY50" fmla="*/ 28837 h 60348"/>
                    <a:gd name="connsiteX51" fmla="*/ 59600 w 60341"/>
                    <a:gd name="connsiteY51" fmla="*/ 28481 h 60348"/>
                    <a:gd name="connsiteX52" fmla="*/ 52535 w 60341"/>
                    <a:gd name="connsiteY52" fmla="*/ 21416 h 60348"/>
                    <a:gd name="connsiteX53" fmla="*/ 50059 w 60341"/>
                    <a:gd name="connsiteY53" fmla="*/ 21416 h 60348"/>
                    <a:gd name="connsiteX54" fmla="*/ 49809 w 60341"/>
                    <a:gd name="connsiteY54" fmla="*/ 21666 h 60348"/>
                    <a:gd name="connsiteX55" fmla="*/ 49809 w 60341"/>
                    <a:gd name="connsiteY55" fmla="*/ 24141 h 60348"/>
                    <a:gd name="connsiteX56" fmla="*/ 53949 w 60341"/>
                    <a:gd name="connsiteY56" fmla="*/ 28283 h 60348"/>
                    <a:gd name="connsiteX57" fmla="*/ 43104 w 60341"/>
                    <a:gd name="connsiteY57" fmla="*/ 28283 h 60348"/>
                    <a:gd name="connsiteX58" fmla="*/ 49199 w 60341"/>
                    <a:gd name="connsiteY58" fmla="*/ 20141 h 60348"/>
                    <a:gd name="connsiteX59" fmla="*/ 51816 w 60341"/>
                    <a:gd name="connsiteY59" fmla="*/ 8919 h 60348"/>
                    <a:gd name="connsiteX60" fmla="*/ 49230 w 60341"/>
                    <a:gd name="connsiteY60" fmla="*/ 7955 h 60348"/>
                    <a:gd name="connsiteX61" fmla="*/ 32130 w 60341"/>
                    <a:gd name="connsiteY61" fmla="*/ 17913 h 60348"/>
                    <a:gd name="connsiteX62" fmla="*/ 32130 w 60341"/>
                    <a:gd name="connsiteY62" fmla="*/ 6464 h 60348"/>
                    <a:gd name="connsiteX63" fmla="*/ 36196 w 60341"/>
                    <a:gd name="connsiteY63" fmla="*/ 10530 h 60348"/>
                    <a:gd name="connsiteX64" fmla="*/ 38671 w 60341"/>
                    <a:gd name="connsiteY64" fmla="*/ 10530 h 60348"/>
                    <a:gd name="connsiteX65" fmla="*/ 38921 w 60341"/>
                    <a:gd name="connsiteY65" fmla="*/ 10280 h 60348"/>
                    <a:gd name="connsiteX66" fmla="*/ 38921 w 60341"/>
                    <a:gd name="connsiteY66" fmla="*/ 7805 h 60348"/>
                    <a:gd name="connsiteX67" fmla="*/ 31856 w 60341"/>
                    <a:gd name="connsiteY67" fmla="*/ 739 h 60348"/>
                    <a:gd name="connsiteX68" fmla="*/ 31734 w 60341"/>
                    <a:gd name="connsiteY68" fmla="*/ 640 h 60348"/>
                    <a:gd name="connsiteX69" fmla="*/ 30380 w 60341"/>
                    <a:gd name="connsiteY69" fmla="*/ 0 h 60348"/>
                    <a:gd name="connsiteX70" fmla="*/ 30027 w 60341"/>
                    <a:gd name="connsiteY70" fmla="*/ 0 h 60348"/>
                    <a:gd name="connsiteX71" fmla="*/ 28831 w 60341"/>
                    <a:gd name="connsiteY71" fmla="*/ 473 h 60348"/>
                    <a:gd name="connsiteX72" fmla="*/ 28475 w 60341"/>
                    <a:gd name="connsiteY72" fmla="*/ 739 h 60348"/>
                    <a:gd name="connsiteX73" fmla="*/ 21409 w 60341"/>
                    <a:gd name="connsiteY73" fmla="*/ 7805 h 60348"/>
                    <a:gd name="connsiteX74" fmla="*/ 21409 w 60341"/>
                    <a:gd name="connsiteY74" fmla="*/ 10280 h 60348"/>
                    <a:gd name="connsiteX75" fmla="*/ 21659 w 60341"/>
                    <a:gd name="connsiteY75" fmla="*/ 10530 h 60348"/>
                    <a:gd name="connsiteX76" fmla="*/ 24134 w 60341"/>
                    <a:gd name="connsiteY76" fmla="*/ 10530 h 60348"/>
                    <a:gd name="connsiteX77" fmla="*/ 28276 w 60341"/>
                    <a:gd name="connsiteY77" fmla="*/ 6390 h 60348"/>
                    <a:gd name="connsiteX78" fmla="*/ 28276 w 60341"/>
                    <a:gd name="connsiteY78" fmla="*/ 18064 h 60348"/>
                    <a:gd name="connsiteX79" fmla="*/ 11001 w 60341"/>
                    <a:gd name="connsiteY79" fmla="*/ 7955 h 60348"/>
                    <a:gd name="connsiteX80" fmla="*/ 8415 w 60341"/>
                    <a:gd name="connsiteY80" fmla="*/ 8919 h 60348"/>
                    <a:gd name="connsiteX81" fmla="*/ 11032 w 60341"/>
                    <a:gd name="connsiteY81" fmla="*/ 20141 h 60348"/>
                    <a:gd name="connsiteX82" fmla="*/ 17127 w 60341"/>
                    <a:gd name="connsiteY82" fmla="*/ 28283 h 60348"/>
                    <a:gd name="connsiteX83" fmla="*/ 6383 w 60341"/>
                    <a:gd name="connsiteY83" fmla="*/ 28283 h 60348"/>
                    <a:gd name="connsiteX84" fmla="*/ 10523 w 60341"/>
                    <a:gd name="connsiteY84" fmla="*/ 24141 h 60348"/>
                    <a:gd name="connsiteX85" fmla="*/ 10530 w 60341"/>
                    <a:gd name="connsiteY85" fmla="*/ 21666 h 60348"/>
                    <a:gd name="connsiteX86" fmla="*/ 49530 w 60341"/>
                    <a:gd name="connsiteY86" fmla="*/ 50023 h 60348"/>
                    <a:gd name="connsiteX87" fmla="*/ 49235 w 60341"/>
                    <a:gd name="connsiteY87" fmla="*/ 50055 h 60348"/>
                    <a:gd name="connsiteX88" fmla="*/ 34031 w 60341"/>
                    <a:gd name="connsiteY88" fmla="*/ 40716 h 60348"/>
                    <a:gd name="connsiteX89" fmla="*/ 40212 w 60341"/>
                    <a:gd name="connsiteY89" fmla="*/ 34538 h 60348"/>
                    <a:gd name="connsiteX90" fmla="*/ 49530 w 60341"/>
                    <a:gd name="connsiteY90" fmla="*/ 50023 h 60348"/>
                    <a:gd name="connsiteX91" fmla="*/ 49235 w 60341"/>
                    <a:gd name="connsiteY91" fmla="*/ 11190 h 60348"/>
                    <a:gd name="connsiteX92" fmla="*/ 49528 w 60341"/>
                    <a:gd name="connsiteY92" fmla="*/ 11221 h 60348"/>
                    <a:gd name="connsiteX93" fmla="*/ 40212 w 60341"/>
                    <a:gd name="connsiteY93" fmla="*/ 26707 h 60348"/>
                    <a:gd name="connsiteX94" fmla="*/ 34031 w 60341"/>
                    <a:gd name="connsiteY94" fmla="*/ 20531 h 60348"/>
                    <a:gd name="connsiteX95" fmla="*/ 49235 w 60341"/>
                    <a:gd name="connsiteY95" fmla="*/ 11190 h 60348"/>
                    <a:gd name="connsiteX96" fmla="*/ 11005 w 60341"/>
                    <a:gd name="connsiteY96" fmla="*/ 50055 h 60348"/>
                    <a:gd name="connsiteX97" fmla="*/ 10710 w 60341"/>
                    <a:gd name="connsiteY97" fmla="*/ 50023 h 60348"/>
                    <a:gd name="connsiteX98" fmla="*/ 20030 w 60341"/>
                    <a:gd name="connsiteY98" fmla="*/ 34536 h 60348"/>
                    <a:gd name="connsiteX99" fmla="*/ 26211 w 60341"/>
                    <a:gd name="connsiteY99" fmla="*/ 40714 h 60348"/>
                    <a:gd name="connsiteX100" fmla="*/ 11005 w 60341"/>
                    <a:gd name="connsiteY100" fmla="*/ 50055 h 60348"/>
                    <a:gd name="connsiteX101" fmla="*/ 10712 w 60341"/>
                    <a:gd name="connsiteY101" fmla="*/ 11219 h 60348"/>
                    <a:gd name="connsiteX102" fmla="*/ 11007 w 60341"/>
                    <a:gd name="connsiteY102" fmla="*/ 11188 h 60348"/>
                    <a:gd name="connsiteX103" fmla="*/ 26211 w 60341"/>
                    <a:gd name="connsiteY103" fmla="*/ 20528 h 60348"/>
                    <a:gd name="connsiteX104" fmla="*/ 20030 w 60341"/>
                    <a:gd name="connsiteY104" fmla="*/ 26707 h 60348"/>
                    <a:gd name="connsiteX105" fmla="*/ 10712 w 60341"/>
                    <a:gd name="connsiteY105" fmla="*/ 11219 h 6034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  <a:cxn ang="0">
                      <a:pos x="connsiteX101" y="connsiteY101"/>
                    </a:cxn>
                    <a:cxn ang="0">
                      <a:pos x="connsiteX102" y="connsiteY102"/>
                    </a:cxn>
                    <a:cxn ang="0">
                      <a:pos x="connsiteX103" y="connsiteY103"/>
                    </a:cxn>
                    <a:cxn ang="0">
                      <a:pos x="connsiteX104" y="connsiteY104"/>
                    </a:cxn>
                    <a:cxn ang="0">
                      <a:pos x="connsiteX105" y="connsiteY105"/>
                    </a:cxn>
                  </a:cxnLst>
                  <a:rect l="l" t="t" r="r" b="b"/>
                  <a:pathLst>
                    <a:path w="60341" h="60348">
                      <a:moveTo>
                        <a:pt x="10530" y="21666"/>
                      </a:moveTo>
                      <a:lnTo>
                        <a:pt x="10280" y="21416"/>
                      </a:lnTo>
                      <a:cubicBezTo>
                        <a:pt x="9595" y="20733"/>
                        <a:pt x="8487" y="20733"/>
                        <a:pt x="7805" y="21416"/>
                      </a:cubicBezTo>
                      <a:lnTo>
                        <a:pt x="739" y="28481"/>
                      </a:lnTo>
                      <a:cubicBezTo>
                        <a:pt x="631" y="28590"/>
                        <a:pt x="545" y="28711"/>
                        <a:pt x="473" y="28837"/>
                      </a:cubicBezTo>
                      <a:cubicBezTo>
                        <a:pt x="180" y="29150"/>
                        <a:pt x="0" y="29569"/>
                        <a:pt x="0" y="30033"/>
                      </a:cubicBezTo>
                      <a:lnTo>
                        <a:pt x="0" y="30387"/>
                      </a:lnTo>
                      <a:cubicBezTo>
                        <a:pt x="0" y="30932"/>
                        <a:pt x="250" y="31419"/>
                        <a:pt x="640" y="31741"/>
                      </a:cubicBezTo>
                      <a:cubicBezTo>
                        <a:pt x="673" y="31781"/>
                        <a:pt x="703" y="31824"/>
                        <a:pt x="739" y="31862"/>
                      </a:cubicBezTo>
                      <a:lnTo>
                        <a:pt x="7805" y="38928"/>
                      </a:lnTo>
                      <a:cubicBezTo>
                        <a:pt x="8487" y="39611"/>
                        <a:pt x="9597" y="39611"/>
                        <a:pt x="10280" y="38928"/>
                      </a:cubicBezTo>
                      <a:lnTo>
                        <a:pt x="10530" y="38678"/>
                      </a:lnTo>
                      <a:cubicBezTo>
                        <a:pt x="11212" y="37996"/>
                        <a:pt x="11212" y="36887"/>
                        <a:pt x="10530" y="36203"/>
                      </a:cubicBezTo>
                      <a:lnTo>
                        <a:pt x="6464" y="32137"/>
                      </a:lnTo>
                      <a:lnTo>
                        <a:pt x="17830" y="32137"/>
                      </a:lnTo>
                      <a:cubicBezTo>
                        <a:pt x="15127" y="35288"/>
                        <a:pt x="12805" y="38342"/>
                        <a:pt x="11037" y="41104"/>
                      </a:cubicBezTo>
                      <a:cubicBezTo>
                        <a:pt x="7399" y="46780"/>
                        <a:pt x="6541" y="50451"/>
                        <a:pt x="8415" y="52325"/>
                      </a:cubicBezTo>
                      <a:cubicBezTo>
                        <a:pt x="8856" y="52767"/>
                        <a:pt x="9663" y="53292"/>
                        <a:pt x="11003" y="53292"/>
                      </a:cubicBezTo>
                      <a:lnTo>
                        <a:pt x="11003" y="53292"/>
                      </a:lnTo>
                      <a:cubicBezTo>
                        <a:pt x="14861" y="53292"/>
                        <a:pt x="21627" y="48841"/>
                        <a:pt x="28279" y="43181"/>
                      </a:cubicBezTo>
                      <a:lnTo>
                        <a:pt x="28279" y="53954"/>
                      </a:lnTo>
                      <a:lnTo>
                        <a:pt x="24137" y="49814"/>
                      </a:lnTo>
                      <a:cubicBezTo>
                        <a:pt x="23454" y="49131"/>
                        <a:pt x="22346" y="49131"/>
                        <a:pt x="21661" y="49814"/>
                      </a:cubicBezTo>
                      <a:lnTo>
                        <a:pt x="21411" y="50064"/>
                      </a:lnTo>
                      <a:cubicBezTo>
                        <a:pt x="20729" y="50746"/>
                        <a:pt x="20729" y="51855"/>
                        <a:pt x="21411" y="52539"/>
                      </a:cubicBezTo>
                      <a:lnTo>
                        <a:pt x="28477" y="59607"/>
                      </a:lnTo>
                      <a:cubicBezTo>
                        <a:pt x="28585" y="59715"/>
                        <a:pt x="28707" y="59801"/>
                        <a:pt x="28833" y="59875"/>
                      </a:cubicBezTo>
                      <a:cubicBezTo>
                        <a:pt x="29146" y="60168"/>
                        <a:pt x="29565" y="60348"/>
                        <a:pt x="30029" y="60348"/>
                      </a:cubicBezTo>
                      <a:lnTo>
                        <a:pt x="30382" y="60348"/>
                      </a:lnTo>
                      <a:cubicBezTo>
                        <a:pt x="30928" y="60348"/>
                        <a:pt x="31414" y="60098"/>
                        <a:pt x="31736" y="59709"/>
                      </a:cubicBezTo>
                      <a:cubicBezTo>
                        <a:pt x="31777" y="59675"/>
                        <a:pt x="31819" y="59646"/>
                        <a:pt x="31858" y="59610"/>
                      </a:cubicBezTo>
                      <a:lnTo>
                        <a:pt x="38923" y="52542"/>
                      </a:lnTo>
                      <a:cubicBezTo>
                        <a:pt x="39606" y="51859"/>
                        <a:pt x="39606" y="50751"/>
                        <a:pt x="38923" y="50066"/>
                      </a:cubicBezTo>
                      <a:lnTo>
                        <a:pt x="38673" y="49816"/>
                      </a:lnTo>
                      <a:cubicBezTo>
                        <a:pt x="37991" y="49134"/>
                        <a:pt x="36883" y="49134"/>
                        <a:pt x="36198" y="49816"/>
                      </a:cubicBezTo>
                      <a:lnTo>
                        <a:pt x="32133" y="53882"/>
                      </a:lnTo>
                      <a:lnTo>
                        <a:pt x="32133" y="43334"/>
                      </a:lnTo>
                      <a:cubicBezTo>
                        <a:pt x="38728" y="48922"/>
                        <a:pt x="45408" y="53292"/>
                        <a:pt x="49233" y="53292"/>
                      </a:cubicBezTo>
                      <a:cubicBezTo>
                        <a:pt x="50575" y="53292"/>
                        <a:pt x="51381" y="52767"/>
                        <a:pt x="51821" y="52325"/>
                      </a:cubicBezTo>
                      <a:cubicBezTo>
                        <a:pt x="53695" y="50451"/>
                        <a:pt x="52839" y="46782"/>
                        <a:pt x="49201" y="41104"/>
                      </a:cubicBezTo>
                      <a:cubicBezTo>
                        <a:pt x="47433" y="38342"/>
                        <a:pt x="45111" y="35288"/>
                        <a:pt x="42408" y="32137"/>
                      </a:cubicBezTo>
                      <a:lnTo>
                        <a:pt x="53877" y="32137"/>
                      </a:lnTo>
                      <a:lnTo>
                        <a:pt x="49812" y="36203"/>
                      </a:lnTo>
                      <a:cubicBezTo>
                        <a:pt x="49129" y="36885"/>
                        <a:pt x="49129" y="37993"/>
                        <a:pt x="49812" y="38678"/>
                      </a:cubicBezTo>
                      <a:lnTo>
                        <a:pt x="50062" y="38928"/>
                      </a:lnTo>
                      <a:cubicBezTo>
                        <a:pt x="50744" y="39611"/>
                        <a:pt x="51852" y="39611"/>
                        <a:pt x="52537" y="38928"/>
                      </a:cubicBezTo>
                      <a:lnTo>
                        <a:pt x="59603" y="31862"/>
                      </a:lnTo>
                      <a:cubicBezTo>
                        <a:pt x="59641" y="31824"/>
                        <a:pt x="59668" y="31781"/>
                        <a:pt x="59702" y="31741"/>
                      </a:cubicBezTo>
                      <a:cubicBezTo>
                        <a:pt x="60091" y="31419"/>
                        <a:pt x="60341" y="30932"/>
                        <a:pt x="60341" y="30387"/>
                      </a:cubicBezTo>
                      <a:lnTo>
                        <a:pt x="60341" y="30033"/>
                      </a:lnTo>
                      <a:cubicBezTo>
                        <a:pt x="60341" y="29572"/>
                        <a:pt x="60161" y="29153"/>
                        <a:pt x="59868" y="28837"/>
                      </a:cubicBezTo>
                      <a:cubicBezTo>
                        <a:pt x="59794" y="28711"/>
                        <a:pt x="59709" y="28590"/>
                        <a:pt x="59600" y="28481"/>
                      </a:cubicBezTo>
                      <a:lnTo>
                        <a:pt x="52535" y="21416"/>
                      </a:lnTo>
                      <a:cubicBezTo>
                        <a:pt x="51852" y="20733"/>
                        <a:pt x="50744" y="20733"/>
                        <a:pt x="50059" y="21416"/>
                      </a:cubicBezTo>
                      <a:lnTo>
                        <a:pt x="49809" y="21666"/>
                      </a:lnTo>
                      <a:cubicBezTo>
                        <a:pt x="49127" y="22348"/>
                        <a:pt x="49127" y="23456"/>
                        <a:pt x="49809" y="24141"/>
                      </a:cubicBezTo>
                      <a:lnTo>
                        <a:pt x="53949" y="28283"/>
                      </a:lnTo>
                      <a:lnTo>
                        <a:pt x="43104" y="28283"/>
                      </a:lnTo>
                      <a:cubicBezTo>
                        <a:pt x="45507" y="25425"/>
                        <a:pt x="47586" y="22661"/>
                        <a:pt x="49199" y="20141"/>
                      </a:cubicBezTo>
                      <a:cubicBezTo>
                        <a:pt x="52836" y="14465"/>
                        <a:pt x="53692" y="10793"/>
                        <a:pt x="51816" y="8919"/>
                      </a:cubicBezTo>
                      <a:cubicBezTo>
                        <a:pt x="51377" y="8478"/>
                        <a:pt x="50571" y="7955"/>
                        <a:pt x="49230" y="7955"/>
                      </a:cubicBezTo>
                      <a:cubicBezTo>
                        <a:pt x="45408" y="7955"/>
                        <a:pt x="38725" y="12327"/>
                        <a:pt x="32130" y="17913"/>
                      </a:cubicBezTo>
                      <a:lnTo>
                        <a:pt x="32130" y="6464"/>
                      </a:lnTo>
                      <a:lnTo>
                        <a:pt x="36196" y="10530"/>
                      </a:lnTo>
                      <a:cubicBezTo>
                        <a:pt x="36878" y="11212"/>
                        <a:pt x="37987" y="11212"/>
                        <a:pt x="38671" y="10530"/>
                      </a:cubicBezTo>
                      <a:lnTo>
                        <a:pt x="38921" y="10280"/>
                      </a:lnTo>
                      <a:cubicBezTo>
                        <a:pt x="39604" y="9597"/>
                        <a:pt x="39604" y="8487"/>
                        <a:pt x="38921" y="7805"/>
                      </a:cubicBezTo>
                      <a:lnTo>
                        <a:pt x="31856" y="739"/>
                      </a:lnTo>
                      <a:cubicBezTo>
                        <a:pt x="31817" y="700"/>
                        <a:pt x="31774" y="673"/>
                        <a:pt x="31734" y="640"/>
                      </a:cubicBezTo>
                      <a:cubicBezTo>
                        <a:pt x="31412" y="250"/>
                        <a:pt x="30925" y="0"/>
                        <a:pt x="30380" y="0"/>
                      </a:cubicBezTo>
                      <a:lnTo>
                        <a:pt x="30027" y="0"/>
                      </a:lnTo>
                      <a:cubicBezTo>
                        <a:pt x="29565" y="0"/>
                        <a:pt x="29146" y="180"/>
                        <a:pt x="28831" y="473"/>
                      </a:cubicBezTo>
                      <a:cubicBezTo>
                        <a:pt x="28704" y="547"/>
                        <a:pt x="28583" y="631"/>
                        <a:pt x="28475" y="739"/>
                      </a:cubicBezTo>
                      <a:lnTo>
                        <a:pt x="21409" y="7805"/>
                      </a:lnTo>
                      <a:cubicBezTo>
                        <a:pt x="20726" y="8487"/>
                        <a:pt x="20726" y="9595"/>
                        <a:pt x="21409" y="10280"/>
                      </a:cubicBezTo>
                      <a:lnTo>
                        <a:pt x="21659" y="10530"/>
                      </a:lnTo>
                      <a:cubicBezTo>
                        <a:pt x="22341" y="11212"/>
                        <a:pt x="23450" y="11212"/>
                        <a:pt x="24134" y="10530"/>
                      </a:cubicBezTo>
                      <a:lnTo>
                        <a:pt x="28276" y="6390"/>
                      </a:lnTo>
                      <a:lnTo>
                        <a:pt x="28276" y="18064"/>
                      </a:lnTo>
                      <a:cubicBezTo>
                        <a:pt x="21625" y="12404"/>
                        <a:pt x="14857" y="7955"/>
                        <a:pt x="11001" y="7955"/>
                      </a:cubicBezTo>
                      <a:cubicBezTo>
                        <a:pt x="9660" y="7955"/>
                        <a:pt x="8854" y="8480"/>
                        <a:pt x="8415" y="8919"/>
                      </a:cubicBezTo>
                      <a:cubicBezTo>
                        <a:pt x="6539" y="10793"/>
                        <a:pt x="7397" y="14465"/>
                        <a:pt x="11032" y="20141"/>
                      </a:cubicBezTo>
                      <a:cubicBezTo>
                        <a:pt x="12645" y="22659"/>
                        <a:pt x="14724" y="25425"/>
                        <a:pt x="17127" y="28283"/>
                      </a:cubicBezTo>
                      <a:lnTo>
                        <a:pt x="6383" y="28283"/>
                      </a:lnTo>
                      <a:lnTo>
                        <a:pt x="10523" y="24141"/>
                      </a:lnTo>
                      <a:cubicBezTo>
                        <a:pt x="11212" y="23459"/>
                        <a:pt x="11212" y="22350"/>
                        <a:pt x="10530" y="21666"/>
                      </a:cubicBezTo>
                      <a:close/>
                      <a:moveTo>
                        <a:pt x="49530" y="50023"/>
                      </a:moveTo>
                      <a:cubicBezTo>
                        <a:pt x="49485" y="50037"/>
                        <a:pt x="49393" y="50055"/>
                        <a:pt x="49235" y="50055"/>
                      </a:cubicBezTo>
                      <a:cubicBezTo>
                        <a:pt x="46883" y="50055"/>
                        <a:pt x="41189" y="46820"/>
                        <a:pt x="34031" y="40716"/>
                      </a:cubicBezTo>
                      <a:cubicBezTo>
                        <a:pt x="36863" y="39620"/>
                        <a:pt x="39113" y="37369"/>
                        <a:pt x="40212" y="34538"/>
                      </a:cubicBezTo>
                      <a:cubicBezTo>
                        <a:pt x="47221" y="42782"/>
                        <a:pt x="50073" y="48699"/>
                        <a:pt x="49530" y="50023"/>
                      </a:cubicBezTo>
                      <a:close/>
                      <a:moveTo>
                        <a:pt x="49235" y="11190"/>
                      </a:moveTo>
                      <a:cubicBezTo>
                        <a:pt x="49390" y="11190"/>
                        <a:pt x="49483" y="11208"/>
                        <a:pt x="49528" y="11221"/>
                      </a:cubicBezTo>
                      <a:cubicBezTo>
                        <a:pt x="50073" y="12544"/>
                        <a:pt x="47221" y="18461"/>
                        <a:pt x="40212" y="26707"/>
                      </a:cubicBezTo>
                      <a:cubicBezTo>
                        <a:pt x="39113" y="23875"/>
                        <a:pt x="36863" y="21627"/>
                        <a:pt x="34031" y="20531"/>
                      </a:cubicBezTo>
                      <a:cubicBezTo>
                        <a:pt x="41189" y="14424"/>
                        <a:pt x="46883" y="11190"/>
                        <a:pt x="49235" y="11190"/>
                      </a:cubicBezTo>
                      <a:close/>
                      <a:moveTo>
                        <a:pt x="11005" y="50055"/>
                      </a:moveTo>
                      <a:cubicBezTo>
                        <a:pt x="10847" y="50055"/>
                        <a:pt x="10755" y="50037"/>
                        <a:pt x="10710" y="50023"/>
                      </a:cubicBezTo>
                      <a:cubicBezTo>
                        <a:pt x="10167" y="48699"/>
                        <a:pt x="13021" y="42782"/>
                        <a:pt x="20030" y="34536"/>
                      </a:cubicBezTo>
                      <a:cubicBezTo>
                        <a:pt x="21130" y="37367"/>
                        <a:pt x="23380" y="39615"/>
                        <a:pt x="26211" y="40714"/>
                      </a:cubicBezTo>
                      <a:cubicBezTo>
                        <a:pt x="19051" y="46820"/>
                        <a:pt x="13354" y="50055"/>
                        <a:pt x="11005" y="50055"/>
                      </a:cubicBezTo>
                      <a:close/>
                      <a:moveTo>
                        <a:pt x="10712" y="11219"/>
                      </a:moveTo>
                      <a:cubicBezTo>
                        <a:pt x="10757" y="11206"/>
                        <a:pt x="10850" y="11188"/>
                        <a:pt x="11007" y="11188"/>
                      </a:cubicBezTo>
                      <a:cubicBezTo>
                        <a:pt x="13357" y="11188"/>
                        <a:pt x="19051" y="14422"/>
                        <a:pt x="26211" y="20528"/>
                      </a:cubicBezTo>
                      <a:cubicBezTo>
                        <a:pt x="23380" y="21627"/>
                        <a:pt x="21130" y="23875"/>
                        <a:pt x="20030" y="26707"/>
                      </a:cubicBezTo>
                      <a:cubicBezTo>
                        <a:pt x="13019" y="18461"/>
                        <a:pt x="10167" y="12544"/>
                        <a:pt x="10712" y="11219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1" name="Graphic 91">
                  <a:extLst>
                    <a:ext uri="{FF2B5EF4-FFF2-40B4-BE49-F238E27FC236}">
                      <a16:creationId xmlns:a16="http://schemas.microsoft.com/office/drawing/2014/main" id="{84433F0A-46BE-4122-A30F-9B2AB8FCC818}"/>
                    </a:ext>
                  </a:extLst>
                </p:cNvPr>
                <p:cNvSpPr/>
                <p:nvPr/>
              </p:nvSpPr>
              <p:spPr>
                <a:xfrm>
                  <a:off x="2995479" y="1475971"/>
                  <a:ext cx="68404" cy="45394"/>
                </a:xfrm>
                <a:custGeom>
                  <a:avLst/>
                  <a:gdLst>
                    <a:gd name="connsiteX0" fmla="*/ 63578 w 68404"/>
                    <a:gd name="connsiteY0" fmla="*/ 37318 h 45394"/>
                    <a:gd name="connsiteX1" fmla="*/ 60035 w 68404"/>
                    <a:gd name="connsiteY1" fmla="*/ 35182 h 45394"/>
                    <a:gd name="connsiteX2" fmla="*/ 59368 w 68404"/>
                    <a:gd name="connsiteY2" fmla="*/ 27590 h 45394"/>
                    <a:gd name="connsiteX3" fmla="*/ 62047 w 68404"/>
                    <a:gd name="connsiteY3" fmla="*/ 25684 h 45394"/>
                    <a:gd name="connsiteX4" fmla="*/ 67063 w 68404"/>
                    <a:gd name="connsiteY4" fmla="*/ 25684 h 45394"/>
                    <a:gd name="connsiteX5" fmla="*/ 66279 w 68404"/>
                    <a:gd name="connsiteY5" fmla="*/ 21781 h 45394"/>
                    <a:gd name="connsiteX6" fmla="*/ 62049 w 68404"/>
                    <a:gd name="connsiteY6" fmla="*/ 21781 h 45394"/>
                    <a:gd name="connsiteX7" fmla="*/ 58670 w 68404"/>
                    <a:gd name="connsiteY7" fmla="*/ 19675 h 45394"/>
                    <a:gd name="connsiteX8" fmla="*/ 58001 w 68404"/>
                    <a:gd name="connsiteY8" fmla="*/ 12053 h 45394"/>
                    <a:gd name="connsiteX9" fmla="*/ 60697 w 68404"/>
                    <a:gd name="connsiteY9" fmla="*/ 10147 h 45394"/>
                    <a:gd name="connsiteX10" fmla="*/ 65718 w 68404"/>
                    <a:gd name="connsiteY10" fmla="*/ 10147 h 45394"/>
                    <a:gd name="connsiteX11" fmla="*/ 64934 w 68404"/>
                    <a:gd name="connsiteY11" fmla="*/ 6244 h 45394"/>
                    <a:gd name="connsiteX12" fmla="*/ 60709 w 68404"/>
                    <a:gd name="connsiteY12" fmla="*/ 6244 h 45394"/>
                    <a:gd name="connsiteX13" fmla="*/ 57303 w 68404"/>
                    <a:gd name="connsiteY13" fmla="*/ 4129 h 45394"/>
                    <a:gd name="connsiteX14" fmla="*/ 56940 w 68404"/>
                    <a:gd name="connsiteY14" fmla="*/ 2 h 45394"/>
                    <a:gd name="connsiteX15" fmla="*/ 53039 w 68404"/>
                    <a:gd name="connsiteY15" fmla="*/ 2 h 45394"/>
                    <a:gd name="connsiteX16" fmla="*/ 53422 w 68404"/>
                    <a:gd name="connsiteY16" fmla="*/ 4352 h 45394"/>
                    <a:gd name="connsiteX17" fmla="*/ 50809 w 68404"/>
                    <a:gd name="connsiteY17" fmla="*/ 6244 h 45394"/>
                    <a:gd name="connsiteX18" fmla="*/ 39077 w 68404"/>
                    <a:gd name="connsiteY18" fmla="*/ 6244 h 45394"/>
                    <a:gd name="connsiteX19" fmla="*/ 36077 w 68404"/>
                    <a:gd name="connsiteY19" fmla="*/ 4228 h 45394"/>
                    <a:gd name="connsiteX20" fmla="*/ 36077 w 68404"/>
                    <a:gd name="connsiteY20" fmla="*/ 0 h 45394"/>
                    <a:gd name="connsiteX21" fmla="*/ 32175 w 68404"/>
                    <a:gd name="connsiteY21" fmla="*/ 0 h 45394"/>
                    <a:gd name="connsiteX22" fmla="*/ 32175 w 68404"/>
                    <a:gd name="connsiteY22" fmla="*/ 4228 h 45394"/>
                    <a:gd name="connsiteX23" fmla="*/ 29175 w 68404"/>
                    <a:gd name="connsiteY23" fmla="*/ 6244 h 45394"/>
                    <a:gd name="connsiteX24" fmla="*/ 16429 w 68404"/>
                    <a:gd name="connsiteY24" fmla="*/ 6244 h 45394"/>
                    <a:gd name="connsiteX25" fmla="*/ 13638 w 68404"/>
                    <a:gd name="connsiteY25" fmla="*/ 4291 h 45394"/>
                    <a:gd name="connsiteX26" fmla="*/ 14012 w 68404"/>
                    <a:gd name="connsiteY26" fmla="*/ 2 h 45394"/>
                    <a:gd name="connsiteX27" fmla="*/ 10111 w 68404"/>
                    <a:gd name="connsiteY27" fmla="*/ 2 h 45394"/>
                    <a:gd name="connsiteX28" fmla="*/ 9746 w 68404"/>
                    <a:gd name="connsiteY28" fmla="*/ 4171 h 45394"/>
                    <a:gd name="connsiteX29" fmla="*/ 6527 w 68404"/>
                    <a:gd name="connsiteY29" fmla="*/ 6244 h 45394"/>
                    <a:gd name="connsiteX30" fmla="*/ 3469 w 68404"/>
                    <a:gd name="connsiteY30" fmla="*/ 6244 h 45394"/>
                    <a:gd name="connsiteX31" fmla="*/ 2685 w 68404"/>
                    <a:gd name="connsiteY31" fmla="*/ 10147 h 45394"/>
                    <a:gd name="connsiteX32" fmla="*/ 6541 w 68404"/>
                    <a:gd name="connsiteY32" fmla="*/ 10147 h 45394"/>
                    <a:gd name="connsiteX33" fmla="*/ 9066 w 68404"/>
                    <a:gd name="connsiteY33" fmla="*/ 11994 h 45394"/>
                    <a:gd name="connsiteX34" fmla="*/ 8392 w 68404"/>
                    <a:gd name="connsiteY34" fmla="*/ 19713 h 45394"/>
                    <a:gd name="connsiteX35" fmla="*/ 5174 w 68404"/>
                    <a:gd name="connsiteY35" fmla="*/ 21781 h 45394"/>
                    <a:gd name="connsiteX36" fmla="*/ 2128 w 68404"/>
                    <a:gd name="connsiteY36" fmla="*/ 21781 h 45394"/>
                    <a:gd name="connsiteX37" fmla="*/ 1345 w 68404"/>
                    <a:gd name="connsiteY37" fmla="*/ 25684 h 45394"/>
                    <a:gd name="connsiteX38" fmla="*/ 5178 w 68404"/>
                    <a:gd name="connsiteY38" fmla="*/ 25684 h 45394"/>
                    <a:gd name="connsiteX39" fmla="*/ 7710 w 68404"/>
                    <a:gd name="connsiteY39" fmla="*/ 27538 h 45394"/>
                    <a:gd name="connsiteX40" fmla="*/ 7039 w 68404"/>
                    <a:gd name="connsiteY40" fmla="*/ 35216 h 45394"/>
                    <a:gd name="connsiteX41" fmla="*/ 3656 w 68404"/>
                    <a:gd name="connsiteY41" fmla="*/ 37318 h 45394"/>
                    <a:gd name="connsiteX42" fmla="*/ 784 w 68404"/>
                    <a:gd name="connsiteY42" fmla="*/ 37318 h 45394"/>
                    <a:gd name="connsiteX43" fmla="*/ 0 w 68404"/>
                    <a:gd name="connsiteY43" fmla="*/ 41221 h 45394"/>
                    <a:gd name="connsiteX44" fmla="*/ 3653 w 68404"/>
                    <a:gd name="connsiteY44" fmla="*/ 41221 h 45394"/>
                    <a:gd name="connsiteX45" fmla="*/ 6347 w 68404"/>
                    <a:gd name="connsiteY45" fmla="*/ 43136 h 45394"/>
                    <a:gd name="connsiteX46" fmla="*/ 6149 w 68404"/>
                    <a:gd name="connsiteY46" fmla="*/ 45395 h 45394"/>
                    <a:gd name="connsiteX47" fmla="*/ 10050 w 68404"/>
                    <a:gd name="connsiteY47" fmla="*/ 45395 h 45394"/>
                    <a:gd name="connsiteX48" fmla="*/ 10233 w 68404"/>
                    <a:gd name="connsiteY48" fmla="*/ 43311 h 45394"/>
                    <a:gd name="connsiteX49" fmla="*/ 13544 w 68404"/>
                    <a:gd name="connsiteY49" fmla="*/ 41221 h 45394"/>
                    <a:gd name="connsiteX50" fmla="*/ 29180 w 68404"/>
                    <a:gd name="connsiteY50" fmla="*/ 41221 h 45394"/>
                    <a:gd name="connsiteX51" fmla="*/ 32175 w 68404"/>
                    <a:gd name="connsiteY51" fmla="*/ 43230 h 45394"/>
                    <a:gd name="connsiteX52" fmla="*/ 32175 w 68404"/>
                    <a:gd name="connsiteY52" fmla="*/ 45395 h 45394"/>
                    <a:gd name="connsiteX53" fmla="*/ 36077 w 68404"/>
                    <a:gd name="connsiteY53" fmla="*/ 45395 h 45394"/>
                    <a:gd name="connsiteX54" fmla="*/ 36077 w 68404"/>
                    <a:gd name="connsiteY54" fmla="*/ 43230 h 45394"/>
                    <a:gd name="connsiteX55" fmla="*/ 39072 w 68404"/>
                    <a:gd name="connsiteY55" fmla="*/ 41221 h 45394"/>
                    <a:gd name="connsiteX56" fmla="*/ 53686 w 68404"/>
                    <a:gd name="connsiteY56" fmla="*/ 41221 h 45394"/>
                    <a:gd name="connsiteX57" fmla="*/ 56841 w 68404"/>
                    <a:gd name="connsiteY57" fmla="*/ 43271 h 45394"/>
                    <a:gd name="connsiteX58" fmla="*/ 57028 w 68404"/>
                    <a:gd name="connsiteY58" fmla="*/ 45395 h 45394"/>
                    <a:gd name="connsiteX59" fmla="*/ 60929 w 68404"/>
                    <a:gd name="connsiteY59" fmla="*/ 45395 h 45394"/>
                    <a:gd name="connsiteX60" fmla="*/ 60736 w 68404"/>
                    <a:gd name="connsiteY60" fmla="*/ 43183 h 45394"/>
                    <a:gd name="connsiteX61" fmla="*/ 63578 w 68404"/>
                    <a:gd name="connsiteY61" fmla="*/ 41221 h 45394"/>
                    <a:gd name="connsiteX62" fmla="*/ 68405 w 68404"/>
                    <a:gd name="connsiteY62" fmla="*/ 41221 h 45394"/>
                    <a:gd name="connsiteX63" fmla="*/ 67621 w 68404"/>
                    <a:gd name="connsiteY63" fmla="*/ 37318 h 45394"/>
                    <a:gd name="connsiteX64" fmla="*/ 63578 w 68404"/>
                    <a:gd name="connsiteY64" fmla="*/ 37318 h 45394"/>
                    <a:gd name="connsiteX65" fmla="*/ 10929 w 68404"/>
                    <a:gd name="connsiteY65" fmla="*/ 35430 h 45394"/>
                    <a:gd name="connsiteX66" fmla="*/ 11595 w 68404"/>
                    <a:gd name="connsiteY66" fmla="*/ 27801 h 45394"/>
                    <a:gd name="connsiteX67" fmla="*/ 15068 w 68404"/>
                    <a:gd name="connsiteY67" fmla="*/ 25682 h 45394"/>
                    <a:gd name="connsiteX68" fmla="*/ 29191 w 68404"/>
                    <a:gd name="connsiteY68" fmla="*/ 25682 h 45394"/>
                    <a:gd name="connsiteX69" fmla="*/ 32182 w 68404"/>
                    <a:gd name="connsiteY69" fmla="*/ 27684 h 45394"/>
                    <a:gd name="connsiteX70" fmla="*/ 32182 w 68404"/>
                    <a:gd name="connsiteY70" fmla="*/ 35311 h 45394"/>
                    <a:gd name="connsiteX71" fmla="*/ 29191 w 68404"/>
                    <a:gd name="connsiteY71" fmla="*/ 37313 h 45394"/>
                    <a:gd name="connsiteX72" fmla="*/ 13550 w 68404"/>
                    <a:gd name="connsiteY72" fmla="*/ 37313 h 45394"/>
                    <a:gd name="connsiteX73" fmla="*/ 10929 w 68404"/>
                    <a:gd name="connsiteY73" fmla="*/ 35430 h 45394"/>
                    <a:gd name="connsiteX74" fmla="*/ 16424 w 68404"/>
                    <a:gd name="connsiteY74" fmla="*/ 10147 h 45394"/>
                    <a:gd name="connsiteX75" fmla="*/ 29195 w 68404"/>
                    <a:gd name="connsiteY75" fmla="*/ 10147 h 45394"/>
                    <a:gd name="connsiteX76" fmla="*/ 32182 w 68404"/>
                    <a:gd name="connsiteY76" fmla="*/ 12143 h 45394"/>
                    <a:gd name="connsiteX77" fmla="*/ 32182 w 68404"/>
                    <a:gd name="connsiteY77" fmla="*/ 19769 h 45394"/>
                    <a:gd name="connsiteX78" fmla="*/ 29186 w 68404"/>
                    <a:gd name="connsiteY78" fmla="*/ 21778 h 45394"/>
                    <a:gd name="connsiteX79" fmla="*/ 15073 w 68404"/>
                    <a:gd name="connsiteY79" fmla="*/ 21778 h 45394"/>
                    <a:gd name="connsiteX80" fmla="*/ 12289 w 68404"/>
                    <a:gd name="connsiteY80" fmla="*/ 19832 h 45394"/>
                    <a:gd name="connsiteX81" fmla="*/ 12951 w 68404"/>
                    <a:gd name="connsiteY81" fmla="*/ 12260 h 45394"/>
                    <a:gd name="connsiteX82" fmla="*/ 16424 w 68404"/>
                    <a:gd name="connsiteY82" fmla="*/ 10147 h 45394"/>
                    <a:gd name="connsiteX83" fmla="*/ 54120 w 68404"/>
                    <a:gd name="connsiteY83" fmla="*/ 12224 h 45394"/>
                    <a:gd name="connsiteX84" fmla="*/ 54794 w 68404"/>
                    <a:gd name="connsiteY84" fmla="*/ 19886 h 45394"/>
                    <a:gd name="connsiteX85" fmla="*/ 52163 w 68404"/>
                    <a:gd name="connsiteY85" fmla="*/ 21781 h 45394"/>
                    <a:gd name="connsiteX86" fmla="*/ 39081 w 68404"/>
                    <a:gd name="connsiteY86" fmla="*/ 21781 h 45394"/>
                    <a:gd name="connsiteX87" fmla="*/ 36085 w 68404"/>
                    <a:gd name="connsiteY87" fmla="*/ 19771 h 45394"/>
                    <a:gd name="connsiteX88" fmla="*/ 36085 w 68404"/>
                    <a:gd name="connsiteY88" fmla="*/ 12145 h 45394"/>
                    <a:gd name="connsiteX89" fmla="*/ 39072 w 68404"/>
                    <a:gd name="connsiteY89" fmla="*/ 10149 h 45394"/>
                    <a:gd name="connsiteX90" fmla="*/ 50830 w 68404"/>
                    <a:gd name="connsiteY90" fmla="*/ 10149 h 45394"/>
                    <a:gd name="connsiteX91" fmla="*/ 54120 w 68404"/>
                    <a:gd name="connsiteY91" fmla="*/ 12224 h 45394"/>
                    <a:gd name="connsiteX92" fmla="*/ 36083 w 68404"/>
                    <a:gd name="connsiteY92" fmla="*/ 35313 h 45394"/>
                    <a:gd name="connsiteX93" fmla="*/ 36083 w 68404"/>
                    <a:gd name="connsiteY93" fmla="*/ 27686 h 45394"/>
                    <a:gd name="connsiteX94" fmla="*/ 39074 w 68404"/>
                    <a:gd name="connsiteY94" fmla="*/ 25684 h 45394"/>
                    <a:gd name="connsiteX95" fmla="*/ 52165 w 68404"/>
                    <a:gd name="connsiteY95" fmla="*/ 25684 h 45394"/>
                    <a:gd name="connsiteX96" fmla="*/ 55485 w 68404"/>
                    <a:gd name="connsiteY96" fmla="*/ 27770 h 45394"/>
                    <a:gd name="connsiteX97" fmla="*/ 56163 w 68404"/>
                    <a:gd name="connsiteY97" fmla="*/ 35486 h 45394"/>
                    <a:gd name="connsiteX98" fmla="*/ 53695 w 68404"/>
                    <a:gd name="connsiteY98" fmla="*/ 37318 h 45394"/>
                    <a:gd name="connsiteX99" fmla="*/ 39074 w 68404"/>
                    <a:gd name="connsiteY99" fmla="*/ 37318 h 45394"/>
                    <a:gd name="connsiteX100" fmla="*/ 36083 w 68404"/>
                    <a:gd name="connsiteY100" fmla="*/ 35313 h 45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</a:cxnLst>
                  <a:rect l="l" t="t" r="r" b="b"/>
                  <a:pathLst>
                    <a:path w="68404" h="45394">
                      <a:moveTo>
                        <a:pt x="63578" y="37318"/>
                      </a:moveTo>
                      <a:cubicBezTo>
                        <a:pt x="62857" y="36273"/>
                        <a:pt x="61576" y="35484"/>
                        <a:pt x="60035" y="35182"/>
                      </a:cubicBezTo>
                      <a:lnTo>
                        <a:pt x="59368" y="27590"/>
                      </a:lnTo>
                      <a:cubicBezTo>
                        <a:pt x="60519" y="27202"/>
                        <a:pt x="61465" y="26526"/>
                        <a:pt x="62047" y="25684"/>
                      </a:cubicBezTo>
                      <a:lnTo>
                        <a:pt x="67063" y="25684"/>
                      </a:lnTo>
                      <a:lnTo>
                        <a:pt x="66279" y="21781"/>
                      </a:lnTo>
                      <a:lnTo>
                        <a:pt x="62049" y="21781"/>
                      </a:lnTo>
                      <a:cubicBezTo>
                        <a:pt x="61355" y="20772"/>
                        <a:pt x="60139" y="20001"/>
                        <a:pt x="58670" y="19675"/>
                      </a:cubicBezTo>
                      <a:lnTo>
                        <a:pt x="58001" y="12053"/>
                      </a:lnTo>
                      <a:cubicBezTo>
                        <a:pt x="59161" y="11667"/>
                        <a:pt x="60112" y="10992"/>
                        <a:pt x="60697" y="10147"/>
                      </a:cubicBezTo>
                      <a:lnTo>
                        <a:pt x="65718" y="10147"/>
                      </a:lnTo>
                      <a:lnTo>
                        <a:pt x="64934" y="6244"/>
                      </a:lnTo>
                      <a:lnTo>
                        <a:pt x="60709" y="6244"/>
                      </a:lnTo>
                      <a:cubicBezTo>
                        <a:pt x="60010" y="5226"/>
                        <a:pt x="58785" y="4451"/>
                        <a:pt x="57303" y="4129"/>
                      </a:cubicBezTo>
                      <a:lnTo>
                        <a:pt x="56940" y="2"/>
                      </a:lnTo>
                      <a:lnTo>
                        <a:pt x="53039" y="2"/>
                      </a:lnTo>
                      <a:lnTo>
                        <a:pt x="53422" y="4352"/>
                      </a:lnTo>
                      <a:cubicBezTo>
                        <a:pt x="52298" y="4746"/>
                        <a:pt x="51377" y="5415"/>
                        <a:pt x="50809" y="6244"/>
                      </a:cubicBezTo>
                      <a:lnTo>
                        <a:pt x="39077" y="6244"/>
                      </a:lnTo>
                      <a:cubicBezTo>
                        <a:pt x="38444" y="5320"/>
                        <a:pt x="37376" y="4597"/>
                        <a:pt x="36077" y="4228"/>
                      </a:cubicBezTo>
                      <a:lnTo>
                        <a:pt x="36077" y="0"/>
                      </a:lnTo>
                      <a:lnTo>
                        <a:pt x="32175" y="0"/>
                      </a:lnTo>
                      <a:lnTo>
                        <a:pt x="32175" y="4228"/>
                      </a:lnTo>
                      <a:cubicBezTo>
                        <a:pt x="30876" y="4595"/>
                        <a:pt x="29808" y="5320"/>
                        <a:pt x="29175" y="6244"/>
                      </a:cubicBezTo>
                      <a:lnTo>
                        <a:pt x="16429" y="6244"/>
                      </a:lnTo>
                      <a:cubicBezTo>
                        <a:pt x="15830" y="5370"/>
                        <a:pt x="14843" y="4676"/>
                        <a:pt x="13638" y="4291"/>
                      </a:cubicBezTo>
                      <a:lnTo>
                        <a:pt x="14012" y="2"/>
                      </a:lnTo>
                      <a:lnTo>
                        <a:pt x="10111" y="2"/>
                      </a:lnTo>
                      <a:lnTo>
                        <a:pt x="9746" y="4171"/>
                      </a:lnTo>
                      <a:cubicBezTo>
                        <a:pt x="8350" y="4516"/>
                        <a:pt x="7194" y="5268"/>
                        <a:pt x="6527" y="6244"/>
                      </a:cubicBezTo>
                      <a:lnTo>
                        <a:pt x="3469" y="6244"/>
                      </a:lnTo>
                      <a:lnTo>
                        <a:pt x="2685" y="10147"/>
                      </a:lnTo>
                      <a:lnTo>
                        <a:pt x="6541" y="10147"/>
                      </a:lnTo>
                      <a:cubicBezTo>
                        <a:pt x="7097" y="10949"/>
                        <a:pt x="7985" y="11600"/>
                        <a:pt x="9066" y="11994"/>
                      </a:cubicBezTo>
                      <a:lnTo>
                        <a:pt x="8392" y="19713"/>
                      </a:lnTo>
                      <a:cubicBezTo>
                        <a:pt x="6996" y="20058"/>
                        <a:pt x="5843" y="20808"/>
                        <a:pt x="5174" y="21781"/>
                      </a:cubicBezTo>
                      <a:lnTo>
                        <a:pt x="2128" y="21781"/>
                      </a:lnTo>
                      <a:lnTo>
                        <a:pt x="1345" y="25684"/>
                      </a:lnTo>
                      <a:lnTo>
                        <a:pt x="5178" y="25684"/>
                      </a:lnTo>
                      <a:cubicBezTo>
                        <a:pt x="5735" y="26490"/>
                        <a:pt x="6624" y="27144"/>
                        <a:pt x="7710" y="27538"/>
                      </a:cubicBezTo>
                      <a:lnTo>
                        <a:pt x="7039" y="35216"/>
                      </a:lnTo>
                      <a:cubicBezTo>
                        <a:pt x="5570" y="35540"/>
                        <a:pt x="4354" y="36309"/>
                        <a:pt x="3656" y="37318"/>
                      </a:cubicBezTo>
                      <a:lnTo>
                        <a:pt x="784" y="37318"/>
                      </a:lnTo>
                      <a:lnTo>
                        <a:pt x="0" y="41221"/>
                      </a:lnTo>
                      <a:lnTo>
                        <a:pt x="3653" y="41221"/>
                      </a:lnTo>
                      <a:cubicBezTo>
                        <a:pt x="4237" y="42068"/>
                        <a:pt x="5187" y="42748"/>
                        <a:pt x="6347" y="43136"/>
                      </a:cubicBezTo>
                      <a:lnTo>
                        <a:pt x="6149" y="45395"/>
                      </a:lnTo>
                      <a:lnTo>
                        <a:pt x="10050" y="45395"/>
                      </a:lnTo>
                      <a:lnTo>
                        <a:pt x="10233" y="43311"/>
                      </a:lnTo>
                      <a:cubicBezTo>
                        <a:pt x="11670" y="42978"/>
                        <a:pt x="12859" y="42217"/>
                        <a:pt x="13544" y="41221"/>
                      </a:cubicBezTo>
                      <a:lnTo>
                        <a:pt x="29180" y="41221"/>
                      </a:lnTo>
                      <a:cubicBezTo>
                        <a:pt x="29813" y="42140"/>
                        <a:pt x="30878" y="42863"/>
                        <a:pt x="32175" y="43230"/>
                      </a:cubicBezTo>
                      <a:lnTo>
                        <a:pt x="32175" y="45395"/>
                      </a:lnTo>
                      <a:lnTo>
                        <a:pt x="36077" y="45395"/>
                      </a:lnTo>
                      <a:lnTo>
                        <a:pt x="36077" y="43230"/>
                      </a:lnTo>
                      <a:cubicBezTo>
                        <a:pt x="37372" y="42863"/>
                        <a:pt x="38439" y="42142"/>
                        <a:pt x="39072" y="41221"/>
                      </a:cubicBezTo>
                      <a:lnTo>
                        <a:pt x="53686" y="41221"/>
                      </a:lnTo>
                      <a:cubicBezTo>
                        <a:pt x="54346" y="42178"/>
                        <a:pt x="55474" y="42919"/>
                        <a:pt x="56841" y="43271"/>
                      </a:cubicBezTo>
                      <a:lnTo>
                        <a:pt x="57028" y="45395"/>
                      </a:lnTo>
                      <a:lnTo>
                        <a:pt x="60929" y="45395"/>
                      </a:lnTo>
                      <a:lnTo>
                        <a:pt x="60736" y="43183"/>
                      </a:lnTo>
                      <a:cubicBezTo>
                        <a:pt x="61963" y="42804"/>
                        <a:pt x="62970" y="42104"/>
                        <a:pt x="63578" y="41221"/>
                      </a:cubicBezTo>
                      <a:lnTo>
                        <a:pt x="68405" y="41221"/>
                      </a:lnTo>
                      <a:lnTo>
                        <a:pt x="67621" y="37318"/>
                      </a:lnTo>
                      <a:lnTo>
                        <a:pt x="63578" y="37318"/>
                      </a:lnTo>
                      <a:close/>
                      <a:moveTo>
                        <a:pt x="10929" y="35430"/>
                      </a:moveTo>
                      <a:lnTo>
                        <a:pt x="11595" y="27801"/>
                      </a:lnTo>
                      <a:cubicBezTo>
                        <a:pt x="13104" y="27490"/>
                        <a:pt x="14359" y="26711"/>
                        <a:pt x="15068" y="25682"/>
                      </a:cubicBezTo>
                      <a:lnTo>
                        <a:pt x="29191" y="25682"/>
                      </a:lnTo>
                      <a:cubicBezTo>
                        <a:pt x="29824" y="26598"/>
                        <a:pt x="30889" y="27319"/>
                        <a:pt x="32182" y="27684"/>
                      </a:cubicBezTo>
                      <a:lnTo>
                        <a:pt x="32182" y="35311"/>
                      </a:lnTo>
                      <a:cubicBezTo>
                        <a:pt x="30889" y="35676"/>
                        <a:pt x="29824" y="36396"/>
                        <a:pt x="29191" y="37313"/>
                      </a:cubicBezTo>
                      <a:lnTo>
                        <a:pt x="13550" y="37313"/>
                      </a:lnTo>
                      <a:cubicBezTo>
                        <a:pt x="12978" y="36489"/>
                        <a:pt x="12055" y="35822"/>
                        <a:pt x="10929" y="35430"/>
                      </a:cubicBezTo>
                      <a:close/>
                      <a:moveTo>
                        <a:pt x="16424" y="10147"/>
                      </a:moveTo>
                      <a:lnTo>
                        <a:pt x="29195" y="10147"/>
                      </a:lnTo>
                      <a:cubicBezTo>
                        <a:pt x="29831" y="11061"/>
                        <a:pt x="30891" y="11778"/>
                        <a:pt x="32182" y="12143"/>
                      </a:cubicBezTo>
                      <a:lnTo>
                        <a:pt x="32182" y="19769"/>
                      </a:lnTo>
                      <a:cubicBezTo>
                        <a:pt x="30887" y="20136"/>
                        <a:pt x="29819" y="20857"/>
                        <a:pt x="29186" y="21778"/>
                      </a:cubicBezTo>
                      <a:lnTo>
                        <a:pt x="15073" y="21778"/>
                      </a:lnTo>
                      <a:cubicBezTo>
                        <a:pt x="14474" y="20909"/>
                        <a:pt x="13490" y="20215"/>
                        <a:pt x="12289" y="19832"/>
                      </a:cubicBezTo>
                      <a:lnTo>
                        <a:pt x="12951" y="12260"/>
                      </a:lnTo>
                      <a:cubicBezTo>
                        <a:pt x="14460" y="11953"/>
                        <a:pt x="15713" y="11174"/>
                        <a:pt x="16424" y="10147"/>
                      </a:cubicBezTo>
                      <a:close/>
                      <a:moveTo>
                        <a:pt x="54120" y="12224"/>
                      </a:moveTo>
                      <a:lnTo>
                        <a:pt x="54794" y="19886"/>
                      </a:lnTo>
                      <a:cubicBezTo>
                        <a:pt x="53663" y="20278"/>
                        <a:pt x="52735" y="20947"/>
                        <a:pt x="52163" y="21781"/>
                      </a:cubicBezTo>
                      <a:lnTo>
                        <a:pt x="39081" y="21781"/>
                      </a:lnTo>
                      <a:cubicBezTo>
                        <a:pt x="38448" y="20859"/>
                        <a:pt x="37381" y="20139"/>
                        <a:pt x="36085" y="19771"/>
                      </a:cubicBezTo>
                      <a:lnTo>
                        <a:pt x="36085" y="12145"/>
                      </a:lnTo>
                      <a:cubicBezTo>
                        <a:pt x="37376" y="11780"/>
                        <a:pt x="38439" y="11064"/>
                        <a:pt x="39072" y="10149"/>
                      </a:cubicBezTo>
                      <a:lnTo>
                        <a:pt x="50830" y="10149"/>
                      </a:lnTo>
                      <a:cubicBezTo>
                        <a:pt x="51510" y="11134"/>
                        <a:pt x="52692" y="11890"/>
                        <a:pt x="54120" y="12224"/>
                      </a:cubicBezTo>
                      <a:close/>
                      <a:moveTo>
                        <a:pt x="36083" y="35313"/>
                      </a:moveTo>
                      <a:lnTo>
                        <a:pt x="36083" y="27686"/>
                      </a:lnTo>
                      <a:cubicBezTo>
                        <a:pt x="37376" y="27322"/>
                        <a:pt x="38442" y="26601"/>
                        <a:pt x="39074" y="25684"/>
                      </a:cubicBezTo>
                      <a:lnTo>
                        <a:pt x="52165" y="25684"/>
                      </a:lnTo>
                      <a:cubicBezTo>
                        <a:pt x="52852" y="26677"/>
                        <a:pt x="54044" y="27439"/>
                        <a:pt x="55485" y="27770"/>
                      </a:cubicBezTo>
                      <a:lnTo>
                        <a:pt x="56163" y="35486"/>
                      </a:lnTo>
                      <a:cubicBezTo>
                        <a:pt x="55107" y="35883"/>
                        <a:pt x="54240" y="36527"/>
                        <a:pt x="53695" y="37318"/>
                      </a:cubicBezTo>
                      <a:lnTo>
                        <a:pt x="39074" y="37318"/>
                      </a:lnTo>
                      <a:cubicBezTo>
                        <a:pt x="38442" y="36399"/>
                        <a:pt x="37376" y="35680"/>
                        <a:pt x="36083" y="353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62" name="Graphic 91">
                  <a:extLst>
                    <a:ext uri="{FF2B5EF4-FFF2-40B4-BE49-F238E27FC236}">
                      <a16:creationId xmlns:a16="http://schemas.microsoft.com/office/drawing/2014/main" id="{2F4F4DE2-741D-4F66-A227-FDC76580EE11}"/>
                    </a:ext>
                  </a:extLst>
                </p:cNvPr>
                <p:cNvSpPr/>
                <p:nvPr/>
              </p:nvSpPr>
              <p:spPr>
                <a:xfrm>
                  <a:off x="2995479" y="1639157"/>
                  <a:ext cx="68404" cy="45394"/>
                </a:xfrm>
                <a:custGeom>
                  <a:avLst/>
                  <a:gdLst>
                    <a:gd name="connsiteX0" fmla="*/ 67626 w 68404"/>
                    <a:gd name="connsiteY0" fmla="*/ 37318 h 45394"/>
                    <a:gd name="connsiteX1" fmla="*/ 63578 w 68404"/>
                    <a:gd name="connsiteY1" fmla="*/ 37318 h 45394"/>
                    <a:gd name="connsiteX2" fmla="*/ 60035 w 68404"/>
                    <a:gd name="connsiteY2" fmla="*/ 35182 h 45394"/>
                    <a:gd name="connsiteX3" fmla="*/ 59368 w 68404"/>
                    <a:gd name="connsiteY3" fmla="*/ 27590 h 45394"/>
                    <a:gd name="connsiteX4" fmla="*/ 62047 w 68404"/>
                    <a:gd name="connsiteY4" fmla="*/ 25684 h 45394"/>
                    <a:gd name="connsiteX5" fmla="*/ 67063 w 68404"/>
                    <a:gd name="connsiteY5" fmla="*/ 25684 h 45394"/>
                    <a:gd name="connsiteX6" fmla="*/ 66279 w 68404"/>
                    <a:gd name="connsiteY6" fmla="*/ 21781 h 45394"/>
                    <a:gd name="connsiteX7" fmla="*/ 62049 w 68404"/>
                    <a:gd name="connsiteY7" fmla="*/ 21781 h 45394"/>
                    <a:gd name="connsiteX8" fmla="*/ 58670 w 68404"/>
                    <a:gd name="connsiteY8" fmla="*/ 19675 h 45394"/>
                    <a:gd name="connsiteX9" fmla="*/ 58001 w 68404"/>
                    <a:gd name="connsiteY9" fmla="*/ 12053 h 45394"/>
                    <a:gd name="connsiteX10" fmla="*/ 60697 w 68404"/>
                    <a:gd name="connsiteY10" fmla="*/ 10147 h 45394"/>
                    <a:gd name="connsiteX11" fmla="*/ 65718 w 68404"/>
                    <a:gd name="connsiteY11" fmla="*/ 10147 h 45394"/>
                    <a:gd name="connsiteX12" fmla="*/ 64934 w 68404"/>
                    <a:gd name="connsiteY12" fmla="*/ 6244 h 45394"/>
                    <a:gd name="connsiteX13" fmla="*/ 60709 w 68404"/>
                    <a:gd name="connsiteY13" fmla="*/ 6244 h 45394"/>
                    <a:gd name="connsiteX14" fmla="*/ 57303 w 68404"/>
                    <a:gd name="connsiteY14" fmla="*/ 4129 h 45394"/>
                    <a:gd name="connsiteX15" fmla="*/ 56940 w 68404"/>
                    <a:gd name="connsiteY15" fmla="*/ 2 h 45394"/>
                    <a:gd name="connsiteX16" fmla="*/ 53039 w 68404"/>
                    <a:gd name="connsiteY16" fmla="*/ 2 h 45394"/>
                    <a:gd name="connsiteX17" fmla="*/ 53422 w 68404"/>
                    <a:gd name="connsiteY17" fmla="*/ 4352 h 45394"/>
                    <a:gd name="connsiteX18" fmla="*/ 50809 w 68404"/>
                    <a:gd name="connsiteY18" fmla="*/ 6244 h 45394"/>
                    <a:gd name="connsiteX19" fmla="*/ 39077 w 68404"/>
                    <a:gd name="connsiteY19" fmla="*/ 6244 h 45394"/>
                    <a:gd name="connsiteX20" fmla="*/ 36077 w 68404"/>
                    <a:gd name="connsiteY20" fmla="*/ 4228 h 45394"/>
                    <a:gd name="connsiteX21" fmla="*/ 36077 w 68404"/>
                    <a:gd name="connsiteY21" fmla="*/ 0 h 45394"/>
                    <a:gd name="connsiteX22" fmla="*/ 32175 w 68404"/>
                    <a:gd name="connsiteY22" fmla="*/ 0 h 45394"/>
                    <a:gd name="connsiteX23" fmla="*/ 32175 w 68404"/>
                    <a:gd name="connsiteY23" fmla="*/ 4228 h 45394"/>
                    <a:gd name="connsiteX24" fmla="*/ 29175 w 68404"/>
                    <a:gd name="connsiteY24" fmla="*/ 6244 h 45394"/>
                    <a:gd name="connsiteX25" fmla="*/ 16429 w 68404"/>
                    <a:gd name="connsiteY25" fmla="*/ 6244 h 45394"/>
                    <a:gd name="connsiteX26" fmla="*/ 13638 w 68404"/>
                    <a:gd name="connsiteY26" fmla="*/ 4291 h 45394"/>
                    <a:gd name="connsiteX27" fmla="*/ 14012 w 68404"/>
                    <a:gd name="connsiteY27" fmla="*/ 2 h 45394"/>
                    <a:gd name="connsiteX28" fmla="*/ 10111 w 68404"/>
                    <a:gd name="connsiteY28" fmla="*/ 2 h 45394"/>
                    <a:gd name="connsiteX29" fmla="*/ 9746 w 68404"/>
                    <a:gd name="connsiteY29" fmla="*/ 4171 h 45394"/>
                    <a:gd name="connsiteX30" fmla="*/ 6527 w 68404"/>
                    <a:gd name="connsiteY30" fmla="*/ 6244 h 45394"/>
                    <a:gd name="connsiteX31" fmla="*/ 3469 w 68404"/>
                    <a:gd name="connsiteY31" fmla="*/ 6244 h 45394"/>
                    <a:gd name="connsiteX32" fmla="*/ 2685 w 68404"/>
                    <a:gd name="connsiteY32" fmla="*/ 10147 h 45394"/>
                    <a:gd name="connsiteX33" fmla="*/ 6541 w 68404"/>
                    <a:gd name="connsiteY33" fmla="*/ 10147 h 45394"/>
                    <a:gd name="connsiteX34" fmla="*/ 9066 w 68404"/>
                    <a:gd name="connsiteY34" fmla="*/ 11994 h 45394"/>
                    <a:gd name="connsiteX35" fmla="*/ 8392 w 68404"/>
                    <a:gd name="connsiteY35" fmla="*/ 19713 h 45394"/>
                    <a:gd name="connsiteX36" fmla="*/ 5174 w 68404"/>
                    <a:gd name="connsiteY36" fmla="*/ 21781 h 45394"/>
                    <a:gd name="connsiteX37" fmla="*/ 2128 w 68404"/>
                    <a:gd name="connsiteY37" fmla="*/ 21781 h 45394"/>
                    <a:gd name="connsiteX38" fmla="*/ 1345 w 68404"/>
                    <a:gd name="connsiteY38" fmla="*/ 25684 h 45394"/>
                    <a:gd name="connsiteX39" fmla="*/ 5178 w 68404"/>
                    <a:gd name="connsiteY39" fmla="*/ 25684 h 45394"/>
                    <a:gd name="connsiteX40" fmla="*/ 7710 w 68404"/>
                    <a:gd name="connsiteY40" fmla="*/ 27538 h 45394"/>
                    <a:gd name="connsiteX41" fmla="*/ 7039 w 68404"/>
                    <a:gd name="connsiteY41" fmla="*/ 35216 h 45394"/>
                    <a:gd name="connsiteX42" fmla="*/ 3656 w 68404"/>
                    <a:gd name="connsiteY42" fmla="*/ 37318 h 45394"/>
                    <a:gd name="connsiteX43" fmla="*/ 784 w 68404"/>
                    <a:gd name="connsiteY43" fmla="*/ 37318 h 45394"/>
                    <a:gd name="connsiteX44" fmla="*/ 0 w 68404"/>
                    <a:gd name="connsiteY44" fmla="*/ 41221 h 45394"/>
                    <a:gd name="connsiteX45" fmla="*/ 3653 w 68404"/>
                    <a:gd name="connsiteY45" fmla="*/ 41221 h 45394"/>
                    <a:gd name="connsiteX46" fmla="*/ 6347 w 68404"/>
                    <a:gd name="connsiteY46" fmla="*/ 43136 h 45394"/>
                    <a:gd name="connsiteX47" fmla="*/ 6149 w 68404"/>
                    <a:gd name="connsiteY47" fmla="*/ 45395 h 45394"/>
                    <a:gd name="connsiteX48" fmla="*/ 10050 w 68404"/>
                    <a:gd name="connsiteY48" fmla="*/ 45395 h 45394"/>
                    <a:gd name="connsiteX49" fmla="*/ 10233 w 68404"/>
                    <a:gd name="connsiteY49" fmla="*/ 43311 h 45394"/>
                    <a:gd name="connsiteX50" fmla="*/ 13544 w 68404"/>
                    <a:gd name="connsiteY50" fmla="*/ 41221 h 45394"/>
                    <a:gd name="connsiteX51" fmla="*/ 29180 w 68404"/>
                    <a:gd name="connsiteY51" fmla="*/ 41221 h 45394"/>
                    <a:gd name="connsiteX52" fmla="*/ 32175 w 68404"/>
                    <a:gd name="connsiteY52" fmla="*/ 43230 h 45394"/>
                    <a:gd name="connsiteX53" fmla="*/ 32175 w 68404"/>
                    <a:gd name="connsiteY53" fmla="*/ 45395 h 45394"/>
                    <a:gd name="connsiteX54" fmla="*/ 36077 w 68404"/>
                    <a:gd name="connsiteY54" fmla="*/ 45395 h 45394"/>
                    <a:gd name="connsiteX55" fmla="*/ 36077 w 68404"/>
                    <a:gd name="connsiteY55" fmla="*/ 43230 h 45394"/>
                    <a:gd name="connsiteX56" fmla="*/ 39072 w 68404"/>
                    <a:gd name="connsiteY56" fmla="*/ 41221 h 45394"/>
                    <a:gd name="connsiteX57" fmla="*/ 53686 w 68404"/>
                    <a:gd name="connsiteY57" fmla="*/ 41221 h 45394"/>
                    <a:gd name="connsiteX58" fmla="*/ 56841 w 68404"/>
                    <a:gd name="connsiteY58" fmla="*/ 43271 h 45394"/>
                    <a:gd name="connsiteX59" fmla="*/ 57028 w 68404"/>
                    <a:gd name="connsiteY59" fmla="*/ 45395 h 45394"/>
                    <a:gd name="connsiteX60" fmla="*/ 60929 w 68404"/>
                    <a:gd name="connsiteY60" fmla="*/ 45395 h 45394"/>
                    <a:gd name="connsiteX61" fmla="*/ 60736 w 68404"/>
                    <a:gd name="connsiteY61" fmla="*/ 43183 h 45394"/>
                    <a:gd name="connsiteX62" fmla="*/ 63578 w 68404"/>
                    <a:gd name="connsiteY62" fmla="*/ 41221 h 45394"/>
                    <a:gd name="connsiteX63" fmla="*/ 68405 w 68404"/>
                    <a:gd name="connsiteY63" fmla="*/ 41221 h 45394"/>
                    <a:gd name="connsiteX64" fmla="*/ 67626 w 68404"/>
                    <a:gd name="connsiteY64" fmla="*/ 37318 h 45394"/>
                    <a:gd name="connsiteX65" fmla="*/ 10929 w 68404"/>
                    <a:gd name="connsiteY65" fmla="*/ 35430 h 45394"/>
                    <a:gd name="connsiteX66" fmla="*/ 11595 w 68404"/>
                    <a:gd name="connsiteY66" fmla="*/ 27801 h 45394"/>
                    <a:gd name="connsiteX67" fmla="*/ 15068 w 68404"/>
                    <a:gd name="connsiteY67" fmla="*/ 25682 h 45394"/>
                    <a:gd name="connsiteX68" fmla="*/ 29191 w 68404"/>
                    <a:gd name="connsiteY68" fmla="*/ 25682 h 45394"/>
                    <a:gd name="connsiteX69" fmla="*/ 32182 w 68404"/>
                    <a:gd name="connsiteY69" fmla="*/ 27684 h 45394"/>
                    <a:gd name="connsiteX70" fmla="*/ 32182 w 68404"/>
                    <a:gd name="connsiteY70" fmla="*/ 35311 h 45394"/>
                    <a:gd name="connsiteX71" fmla="*/ 29191 w 68404"/>
                    <a:gd name="connsiteY71" fmla="*/ 37313 h 45394"/>
                    <a:gd name="connsiteX72" fmla="*/ 13550 w 68404"/>
                    <a:gd name="connsiteY72" fmla="*/ 37313 h 45394"/>
                    <a:gd name="connsiteX73" fmla="*/ 10929 w 68404"/>
                    <a:gd name="connsiteY73" fmla="*/ 35430 h 45394"/>
                    <a:gd name="connsiteX74" fmla="*/ 16424 w 68404"/>
                    <a:gd name="connsiteY74" fmla="*/ 10147 h 45394"/>
                    <a:gd name="connsiteX75" fmla="*/ 29195 w 68404"/>
                    <a:gd name="connsiteY75" fmla="*/ 10147 h 45394"/>
                    <a:gd name="connsiteX76" fmla="*/ 32182 w 68404"/>
                    <a:gd name="connsiteY76" fmla="*/ 12143 h 45394"/>
                    <a:gd name="connsiteX77" fmla="*/ 32182 w 68404"/>
                    <a:gd name="connsiteY77" fmla="*/ 19769 h 45394"/>
                    <a:gd name="connsiteX78" fmla="*/ 29186 w 68404"/>
                    <a:gd name="connsiteY78" fmla="*/ 21778 h 45394"/>
                    <a:gd name="connsiteX79" fmla="*/ 15073 w 68404"/>
                    <a:gd name="connsiteY79" fmla="*/ 21778 h 45394"/>
                    <a:gd name="connsiteX80" fmla="*/ 12289 w 68404"/>
                    <a:gd name="connsiteY80" fmla="*/ 19832 h 45394"/>
                    <a:gd name="connsiteX81" fmla="*/ 12951 w 68404"/>
                    <a:gd name="connsiteY81" fmla="*/ 12260 h 45394"/>
                    <a:gd name="connsiteX82" fmla="*/ 16424 w 68404"/>
                    <a:gd name="connsiteY82" fmla="*/ 10147 h 45394"/>
                    <a:gd name="connsiteX83" fmla="*/ 54120 w 68404"/>
                    <a:gd name="connsiteY83" fmla="*/ 12224 h 45394"/>
                    <a:gd name="connsiteX84" fmla="*/ 54794 w 68404"/>
                    <a:gd name="connsiteY84" fmla="*/ 19886 h 45394"/>
                    <a:gd name="connsiteX85" fmla="*/ 52163 w 68404"/>
                    <a:gd name="connsiteY85" fmla="*/ 21781 h 45394"/>
                    <a:gd name="connsiteX86" fmla="*/ 39081 w 68404"/>
                    <a:gd name="connsiteY86" fmla="*/ 21781 h 45394"/>
                    <a:gd name="connsiteX87" fmla="*/ 36085 w 68404"/>
                    <a:gd name="connsiteY87" fmla="*/ 19771 h 45394"/>
                    <a:gd name="connsiteX88" fmla="*/ 36085 w 68404"/>
                    <a:gd name="connsiteY88" fmla="*/ 12145 h 45394"/>
                    <a:gd name="connsiteX89" fmla="*/ 39072 w 68404"/>
                    <a:gd name="connsiteY89" fmla="*/ 10149 h 45394"/>
                    <a:gd name="connsiteX90" fmla="*/ 50830 w 68404"/>
                    <a:gd name="connsiteY90" fmla="*/ 10149 h 45394"/>
                    <a:gd name="connsiteX91" fmla="*/ 54120 w 68404"/>
                    <a:gd name="connsiteY91" fmla="*/ 12224 h 45394"/>
                    <a:gd name="connsiteX92" fmla="*/ 36083 w 68404"/>
                    <a:gd name="connsiteY92" fmla="*/ 35313 h 45394"/>
                    <a:gd name="connsiteX93" fmla="*/ 36083 w 68404"/>
                    <a:gd name="connsiteY93" fmla="*/ 27686 h 45394"/>
                    <a:gd name="connsiteX94" fmla="*/ 39074 w 68404"/>
                    <a:gd name="connsiteY94" fmla="*/ 25684 h 45394"/>
                    <a:gd name="connsiteX95" fmla="*/ 52165 w 68404"/>
                    <a:gd name="connsiteY95" fmla="*/ 25684 h 45394"/>
                    <a:gd name="connsiteX96" fmla="*/ 55485 w 68404"/>
                    <a:gd name="connsiteY96" fmla="*/ 27770 h 45394"/>
                    <a:gd name="connsiteX97" fmla="*/ 56163 w 68404"/>
                    <a:gd name="connsiteY97" fmla="*/ 35486 h 45394"/>
                    <a:gd name="connsiteX98" fmla="*/ 53695 w 68404"/>
                    <a:gd name="connsiteY98" fmla="*/ 37318 h 45394"/>
                    <a:gd name="connsiteX99" fmla="*/ 39074 w 68404"/>
                    <a:gd name="connsiteY99" fmla="*/ 37318 h 45394"/>
                    <a:gd name="connsiteX100" fmla="*/ 36083 w 68404"/>
                    <a:gd name="connsiteY100" fmla="*/ 35313 h 453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  <a:cxn ang="0">
                      <a:pos x="connsiteX71" y="connsiteY71"/>
                    </a:cxn>
                    <a:cxn ang="0">
                      <a:pos x="connsiteX72" y="connsiteY72"/>
                    </a:cxn>
                    <a:cxn ang="0">
                      <a:pos x="connsiteX73" y="connsiteY73"/>
                    </a:cxn>
                    <a:cxn ang="0">
                      <a:pos x="connsiteX74" y="connsiteY74"/>
                    </a:cxn>
                    <a:cxn ang="0">
                      <a:pos x="connsiteX75" y="connsiteY75"/>
                    </a:cxn>
                    <a:cxn ang="0">
                      <a:pos x="connsiteX76" y="connsiteY76"/>
                    </a:cxn>
                    <a:cxn ang="0">
                      <a:pos x="connsiteX77" y="connsiteY77"/>
                    </a:cxn>
                    <a:cxn ang="0">
                      <a:pos x="connsiteX78" y="connsiteY78"/>
                    </a:cxn>
                    <a:cxn ang="0">
                      <a:pos x="connsiteX79" y="connsiteY79"/>
                    </a:cxn>
                    <a:cxn ang="0">
                      <a:pos x="connsiteX80" y="connsiteY80"/>
                    </a:cxn>
                    <a:cxn ang="0">
                      <a:pos x="connsiteX81" y="connsiteY81"/>
                    </a:cxn>
                    <a:cxn ang="0">
                      <a:pos x="connsiteX82" y="connsiteY82"/>
                    </a:cxn>
                    <a:cxn ang="0">
                      <a:pos x="connsiteX83" y="connsiteY83"/>
                    </a:cxn>
                    <a:cxn ang="0">
                      <a:pos x="connsiteX84" y="connsiteY84"/>
                    </a:cxn>
                    <a:cxn ang="0">
                      <a:pos x="connsiteX85" y="connsiteY85"/>
                    </a:cxn>
                    <a:cxn ang="0">
                      <a:pos x="connsiteX86" y="connsiteY86"/>
                    </a:cxn>
                    <a:cxn ang="0">
                      <a:pos x="connsiteX87" y="connsiteY87"/>
                    </a:cxn>
                    <a:cxn ang="0">
                      <a:pos x="connsiteX88" y="connsiteY88"/>
                    </a:cxn>
                    <a:cxn ang="0">
                      <a:pos x="connsiteX89" y="connsiteY89"/>
                    </a:cxn>
                    <a:cxn ang="0">
                      <a:pos x="connsiteX90" y="connsiteY90"/>
                    </a:cxn>
                    <a:cxn ang="0">
                      <a:pos x="connsiteX91" y="connsiteY91"/>
                    </a:cxn>
                    <a:cxn ang="0">
                      <a:pos x="connsiteX92" y="connsiteY92"/>
                    </a:cxn>
                    <a:cxn ang="0">
                      <a:pos x="connsiteX93" y="connsiteY93"/>
                    </a:cxn>
                    <a:cxn ang="0">
                      <a:pos x="connsiteX94" y="connsiteY94"/>
                    </a:cxn>
                    <a:cxn ang="0">
                      <a:pos x="connsiteX95" y="connsiteY95"/>
                    </a:cxn>
                    <a:cxn ang="0">
                      <a:pos x="connsiteX96" y="connsiteY96"/>
                    </a:cxn>
                    <a:cxn ang="0">
                      <a:pos x="connsiteX97" y="connsiteY97"/>
                    </a:cxn>
                    <a:cxn ang="0">
                      <a:pos x="connsiteX98" y="connsiteY98"/>
                    </a:cxn>
                    <a:cxn ang="0">
                      <a:pos x="connsiteX99" y="connsiteY99"/>
                    </a:cxn>
                    <a:cxn ang="0">
                      <a:pos x="connsiteX100" y="connsiteY100"/>
                    </a:cxn>
                  </a:cxnLst>
                  <a:rect l="l" t="t" r="r" b="b"/>
                  <a:pathLst>
                    <a:path w="68404" h="45394">
                      <a:moveTo>
                        <a:pt x="67626" y="37318"/>
                      </a:moveTo>
                      <a:lnTo>
                        <a:pt x="63578" y="37318"/>
                      </a:lnTo>
                      <a:cubicBezTo>
                        <a:pt x="62857" y="36273"/>
                        <a:pt x="61576" y="35484"/>
                        <a:pt x="60035" y="35182"/>
                      </a:cubicBezTo>
                      <a:lnTo>
                        <a:pt x="59368" y="27590"/>
                      </a:lnTo>
                      <a:cubicBezTo>
                        <a:pt x="60519" y="27202"/>
                        <a:pt x="61465" y="26526"/>
                        <a:pt x="62047" y="25684"/>
                      </a:cubicBezTo>
                      <a:lnTo>
                        <a:pt x="67063" y="25684"/>
                      </a:lnTo>
                      <a:lnTo>
                        <a:pt x="66279" y="21781"/>
                      </a:lnTo>
                      <a:lnTo>
                        <a:pt x="62049" y="21781"/>
                      </a:lnTo>
                      <a:cubicBezTo>
                        <a:pt x="61355" y="20772"/>
                        <a:pt x="60139" y="20001"/>
                        <a:pt x="58670" y="19675"/>
                      </a:cubicBezTo>
                      <a:lnTo>
                        <a:pt x="58001" y="12053"/>
                      </a:lnTo>
                      <a:cubicBezTo>
                        <a:pt x="59161" y="11667"/>
                        <a:pt x="60112" y="10992"/>
                        <a:pt x="60697" y="10147"/>
                      </a:cubicBezTo>
                      <a:lnTo>
                        <a:pt x="65718" y="10147"/>
                      </a:lnTo>
                      <a:lnTo>
                        <a:pt x="64934" y="6244"/>
                      </a:lnTo>
                      <a:lnTo>
                        <a:pt x="60709" y="6244"/>
                      </a:lnTo>
                      <a:cubicBezTo>
                        <a:pt x="60010" y="5226"/>
                        <a:pt x="58785" y="4451"/>
                        <a:pt x="57303" y="4129"/>
                      </a:cubicBezTo>
                      <a:lnTo>
                        <a:pt x="56940" y="2"/>
                      </a:lnTo>
                      <a:lnTo>
                        <a:pt x="53039" y="2"/>
                      </a:lnTo>
                      <a:lnTo>
                        <a:pt x="53422" y="4352"/>
                      </a:lnTo>
                      <a:cubicBezTo>
                        <a:pt x="52298" y="4746"/>
                        <a:pt x="51377" y="5415"/>
                        <a:pt x="50809" y="6244"/>
                      </a:cubicBezTo>
                      <a:lnTo>
                        <a:pt x="39077" y="6244"/>
                      </a:lnTo>
                      <a:cubicBezTo>
                        <a:pt x="38444" y="5320"/>
                        <a:pt x="37376" y="4597"/>
                        <a:pt x="36077" y="4228"/>
                      </a:cubicBezTo>
                      <a:lnTo>
                        <a:pt x="36077" y="0"/>
                      </a:lnTo>
                      <a:lnTo>
                        <a:pt x="32175" y="0"/>
                      </a:lnTo>
                      <a:lnTo>
                        <a:pt x="32175" y="4228"/>
                      </a:lnTo>
                      <a:cubicBezTo>
                        <a:pt x="30876" y="4595"/>
                        <a:pt x="29808" y="5320"/>
                        <a:pt x="29175" y="6244"/>
                      </a:cubicBezTo>
                      <a:lnTo>
                        <a:pt x="16429" y="6244"/>
                      </a:lnTo>
                      <a:cubicBezTo>
                        <a:pt x="15830" y="5370"/>
                        <a:pt x="14843" y="4676"/>
                        <a:pt x="13638" y="4291"/>
                      </a:cubicBezTo>
                      <a:lnTo>
                        <a:pt x="14012" y="2"/>
                      </a:lnTo>
                      <a:lnTo>
                        <a:pt x="10111" y="2"/>
                      </a:lnTo>
                      <a:lnTo>
                        <a:pt x="9746" y="4171"/>
                      </a:lnTo>
                      <a:cubicBezTo>
                        <a:pt x="8350" y="4516"/>
                        <a:pt x="7194" y="5268"/>
                        <a:pt x="6527" y="6244"/>
                      </a:cubicBezTo>
                      <a:lnTo>
                        <a:pt x="3469" y="6244"/>
                      </a:lnTo>
                      <a:lnTo>
                        <a:pt x="2685" y="10147"/>
                      </a:lnTo>
                      <a:lnTo>
                        <a:pt x="6541" y="10147"/>
                      </a:lnTo>
                      <a:cubicBezTo>
                        <a:pt x="7097" y="10949"/>
                        <a:pt x="7985" y="11600"/>
                        <a:pt x="9066" y="11994"/>
                      </a:cubicBezTo>
                      <a:lnTo>
                        <a:pt x="8392" y="19713"/>
                      </a:lnTo>
                      <a:cubicBezTo>
                        <a:pt x="6996" y="20058"/>
                        <a:pt x="5843" y="20808"/>
                        <a:pt x="5174" y="21781"/>
                      </a:cubicBezTo>
                      <a:lnTo>
                        <a:pt x="2128" y="21781"/>
                      </a:lnTo>
                      <a:lnTo>
                        <a:pt x="1345" y="25684"/>
                      </a:lnTo>
                      <a:lnTo>
                        <a:pt x="5178" y="25684"/>
                      </a:lnTo>
                      <a:cubicBezTo>
                        <a:pt x="5735" y="26490"/>
                        <a:pt x="6624" y="27144"/>
                        <a:pt x="7710" y="27538"/>
                      </a:cubicBezTo>
                      <a:lnTo>
                        <a:pt x="7039" y="35216"/>
                      </a:lnTo>
                      <a:cubicBezTo>
                        <a:pt x="5570" y="35540"/>
                        <a:pt x="4354" y="36309"/>
                        <a:pt x="3656" y="37318"/>
                      </a:cubicBezTo>
                      <a:lnTo>
                        <a:pt x="784" y="37318"/>
                      </a:lnTo>
                      <a:lnTo>
                        <a:pt x="0" y="41221"/>
                      </a:lnTo>
                      <a:lnTo>
                        <a:pt x="3653" y="41221"/>
                      </a:lnTo>
                      <a:cubicBezTo>
                        <a:pt x="4237" y="42068"/>
                        <a:pt x="5187" y="42748"/>
                        <a:pt x="6347" y="43136"/>
                      </a:cubicBezTo>
                      <a:lnTo>
                        <a:pt x="6149" y="45395"/>
                      </a:lnTo>
                      <a:lnTo>
                        <a:pt x="10050" y="45395"/>
                      </a:lnTo>
                      <a:lnTo>
                        <a:pt x="10233" y="43311"/>
                      </a:lnTo>
                      <a:cubicBezTo>
                        <a:pt x="11670" y="42978"/>
                        <a:pt x="12859" y="42217"/>
                        <a:pt x="13544" y="41221"/>
                      </a:cubicBezTo>
                      <a:lnTo>
                        <a:pt x="29180" y="41221"/>
                      </a:lnTo>
                      <a:cubicBezTo>
                        <a:pt x="29813" y="42140"/>
                        <a:pt x="30878" y="42863"/>
                        <a:pt x="32175" y="43230"/>
                      </a:cubicBezTo>
                      <a:lnTo>
                        <a:pt x="32175" y="45395"/>
                      </a:lnTo>
                      <a:lnTo>
                        <a:pt x="36077" y="45395"/>
                      </a:lnTo>
                      <a:lnTo>
                        <a:pt x="36077" y="43230"/>
                      </a:lnTo>
                      <a:cubicBezTo>
                        <a:pt x="37372" y="42863"/>
                        <a:pt x="38439" y="42142"/>
                        <a:pt x="39072" y="41221"/>
                      </a:cubicBezTo>
                      <a:lnTo>
                        <a:pt x="53686" y="41221"/>
                      </a:lnTo>
                      <a:cubicBezTo>
                        <a:pt x="54346" y="42178"/>
                        <a:pt x="55474" y="42919"/>
                        <a:pt x="56841" y="43271"/>
                      </a:cubicBezTo>
                      <a:lnTo>
                        <a:pt x="57028" y="45395"/>
                      </a:lnTo>
                      <a:lnTo>
                        <a:pt x="60929" y="45395"/>
                      </a:lnTo>
                      <a:lnTo>
                        <a:pt x="60736" y="43183"/>
                      </a:lnTo>
                      <a:cubicBezTo>
                        <a:pt x="61963" y="42804"/>
                        <a:pt x="62970" y="42104"/>
                        <a:pt x="63578" y="41221"/>
                      </a:cubicBezTo>
                      <a:lnTo>
                        <a:pt x="68405" y="41221"/>
                      </a:lnTo>
                      <a:lnTo>
                        <a:pt x="67626" y="37318"/>
                      </a:lnTo>
                      <a:close/>
                      <a:moveTo>
                        <a:pt x="10929" y="35430"/>
                      </a:moveTo>
                      <a:lnTo>
                        <a:pt x="11595" y="27801"/>
                      </a:lnTo>
                      <a:cubicBezTo>
                        <a:pt x="13104" y="27490"/>
                        <a:pt x="14359" y="26711"/>
                        <a:pt x="15068" y="25682"/>
                      </a:cubicBezTo>
                      <a:lnTo>
                        <a:pt x="29191" y="25682"/>
                      </a:lnTo>
                      <a:cubicBezTo>
                        <a:pt x="29824" y="26598"/>
                        <a:pt x="30889" y="27319"/>
                        <a:pt x="32182" y="27684"/>
                      </a:cubicBezTo>
                      <a:lnTo>
                        <a:pt x="32182" y="35311"/>
                      </a:lnTo>
                      <a:cubicBezTo>
                        <a:pt x="30889" y="35676"/>
                        <a:pt x="29824" y="36396"/>
                        <a:pt x="29191" y="37313"/>
                      </a:cubicBezTo>
                      <a:lnTo>
                        <a:pt x="13550" y="37313"/>
                      </a:lnTo>
                      <a:cubicBezTo>
                        <a:pt x="12978" y="36489"/>
                        <a:pt x="12055" y="35822"/>
                        <a:pt x="10929" y="35430"/>
                      </a:cubicBezTo>
                      <a:close/>
                      <a:moveTo>
                        <a:pt x="16424" y="10147"/>
                      </a:moveTo>
                      <a:lnTo>
                        <a:pt x="29195" y="10147"/>
                      </a:lnTo>
                      <a:cubicBezTo>
                        <a:pt x="29831" y="11061"/>
                        <a:pt x="30891" y="11778"/>
                        <a:pt x="32182" y="12143"/>
                      </a:cubicBezTo>
                      <a:lnTo>
                        <a:pt x="32182" y="19769"/>
                      </a:lnTo>
                      <a:cubicBezTo>
                        <a:pt x="30887" y="20136"/>
                        <a:pt x="29819" y="20857"/>
                        <a:pt x="29186" y="21778"/>
                      </a:cubicBezTo>
                      <a:lnTo>
                        <a:pt x="15073" y="21778"/>
                      </a:lnTo>
                      <a:cubicBezTo>
                        <a:pt x="14474" y="20909"/>
                        <a:pt x="13490" y="20215"/>
                        <a:pt x="12289" y="19832"/>
                      </a:cubicBezTo>
                      <a:lnTo>
                        <a:pt x="12951" y="12260"/>
                      </a:lnTo>
                      <a:cubicBezTo>
                        <a:pt x="14460" y="11953"/>
                        <a:pt x="15713" y="11174"/>
                        <a:pt x="16424" y="10147"/>
                      </a:cubicBezTo>
                      <a:close/>
                      <a:moveTo>
                        <a:pt x="54120" y="12224"/>
                      </a:moveTo>
                      <a:lnTo>
                        <a:pt x="54794" y="19886"/>
                      </a:lnTo>
                      <a:cubicBezTo>
                        <a:pt x="53663" y="20278"/>
                        <a:pt x="52735" y="20947"/>
                        <a:pt x="52163" y="21781"/>
                      </a:cubicBezTo>
                      <a:lnTo>
                        <a:pt x="39081" y="21781"/>
                      </a:lnTo>
                      <a:cubicBezTo>
                        <a:pt x="38448" y="20859"/>
                        <a:pt x="37381" y="20139"/>
                        <a:pt x="36085" y="19771"/>
                      </a:cubicBezTo>
                      <a:lnTo>
                        <a:pt x="36085" y="12145"/>
                      </a:lnTo>
                      <a:cubicBezTo>
                        <a:pt x="37376" y="11780"/>
                        <a:pt x="38439" y="11064"/>
                        <a:pt x="39072" y="10149"/>
                      </a:cubicBezTo>
                      <a:lnTo>
                        <a:pt x="50830" y="10149"/>
                      </a:lnTo>
                      <a:cubicBezTo>
                        <a:pt x="51510" y="11134"/>
                        <a:pt x="52692" y="11890"/>
                        <a:pt x="54120" y="12224"/>
                      </a:cubicBezTo>
                      <a:close/>
                      <a:moveTo>
                        <a:pt x="36083" y="35313"/>
                      </a:moveTo>
                      <a:lnTo>
                        <a:pt x="36083" y="27686"/>
                      </a:lnTo>
                      <a:cubicBezTo>
                        <a:pt x="37376" y="27322"/>
                        <a:pt x="38442" y="26601"/>
                        <a:pt x="39074" y="25684"/>
                      </a:cubicBezTo>
                      <a:lnTo>
                        <a:pt x="52165" y="25684"/>
                      </a:lnTo>
                      <a:cubicBezTo>
                        <a:pt x="52852" y="26677"/>
                        <a:pt x="54044" y="27439"/>
                        <a:pt x="55485" y="27770"/>
                      </a:cubicBezTo>
                      <a:lnTo>
                        <a:pt x="56163" y="35486"/>
                      </a:lnTo>
                      <a:cubicBezTo>
                        <a:pt x="55107" y="35883"/>
                        <a:pt x="54240" y="36527"/>
                        <a:pt x="53695" y="37318"/>
                      </a:cubicBezTo>
                      <a:lnTo>
                        <a:pt x="39074" y="37318"/>
                      </a:lnTo>
                      <a:cubicBezTo>
                        <a:pt x="38442" y="36399"/>
                        <a:pt x="37376" y="35680"/>
                        <a:pt x="36083" y="3531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72" name="Graphic 92">
            <a:extLst>
              <a:ext uri="{FF2B5EF4-FFF2-40B4-BE49-F238E27FC236}">
                <a16:creationId xmlns:a16="http://schemas.microsoft.com/office/drawing/2014/main" id="{80132804-8592-4E23-83C5-0E5F67274776}"/>
              </a:ext>
            </a:extLst>
          </p:cNvPr>
          <p:cNvGrpSpPr/>
          <p:nvPr/>
        </p:nvGrpSpPr>
        <p:grpSpPr>
          <a:xfrm>
            <a:off x="3833847" y="1288668"/>
            <a:ext cx="591269" cy="591269"/>
            <a:chOff x="3833847" y="1288668"/>
            <a:chExt cx="591269" cy="591269"/>
          </a:xfrm>
        </p:grpSpPr>
        <p:grpSp>
          <p:nvGrpSpPr>
            <p:cNvPr id="473" name="Graphic 92">
              <a:extLst>
                <a:ext uri="{FF2B5EF4-FFF2-40B4-BE49-F238E27FC236}">
                  <a16:creationId xmlns:a16="http://schemas.microsoft.com/office/drawing/2014/main" id="{F196B84A-6B3A-4E5A-A07C-0E5A3270CFA9}"/>
                </a:ext>
              </a:extLst>
            </p:cNvPr>
            <p:cNvGrpSpPr/>
            <p:nvPr/>
          </p:nvGrpSpPr>
          <p:grpSpPr>
            <a:xfrm>
              <a:off x="3833847" y="1288668"/>
              <a:ext cx="591269" cy="591269"/>
              <a:chOff x="3833847" y="1288668"/>
              <a:chExt cx="591269" cy="591269"/>
            </a:xfrm>
          </p:grpSpPr>
          <p:sp>
            <p:nvSpPr>
              <p:cNvPr id="480" name="Graphic 92">
                <a:extLst>
                  <a:ext uri="{FF2B5EF4-FFF2-40B4-BE49-F238E27FC236}">
                    <a16:creationId xmlns:a16="http://schemas.microsoft.com/office/drawing/2014/main" id="{02DA5595-9244-4481-8B08-EF22FACA9245}"/>
                  </a:ext>
                </a:extLst>
              </p:cNvPr>
              <p:cNvSpPr/>
              <p:nvPr/>
            </p:nvSpPr>
            <p:spPr>
              <a:xfrm>
                <a:off x="3833847" y="1288668"/>
                <a:ext cx="591269" cy="591269"/>
              </a:xfrm>
              <a:custGeom>
                <a:avLst/>
                <a:gdLst>
                  <a:gd name="connsiteX0" fmla="*/ 202314 w 591269"/>
                  <a:gd name="connsiteY0" fmla="*/ 0 h 591269"/>
                  <a:gd name="connsiteX1" fmla="*/ 388956 w 591269"/>
                  <a:gd name="connsiteY1" fmla="*/ 0 h 591269"/>
                  <a:gd name="connsiteX2" fmla="*/ 591270 w 591269"/>
                  <a:gd name="connsiteY2" fmla="*/ 202314 h 591269"/>
                  <a:gd name="connsiteX3" fmla="*/ 591270 w 591269"/>
                  <a:gd name="connsiteY3" fmla="*/ 388955 h 591269"/>
                  <a:gd name="connsiteX4" fmla="*/ 388956 w 591269"/>
                  <a:gd name="connsiteY4" fmla="*/ 591269 h 591269"/>
                  <a:gd name="connsiteX5" fmla="*/ 202314 w 591269"/>
                  <a:gd name="connsiteY5" fmla="*/ 591269 h 591269"/>
                  <a:gd name="connsiteX6" fmla="*/ 0 w 591269"/>
                  <a:gd name="connsiteY6" fmla="*/ 388955 h 591269"/>
                  <a:gd name="connsiteX7" fmla="*/ 0 w 591269"/>
                  <a:gd name="connsiteY7" fmla="*/ 202314 h 591269"/>
                  <a:gd name="connsiteX8" fmla="*/ 202314 w 591269"/>
                  <a:gd name="connsiteY8" fmla="*/ 0 h 591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1269" h="591269">
                    <a:moveTo>
                      <a:pt x="202314" y="0"/>
                    </a:moveTo>
                    <a:lnTo>
                      <a:pt x="388956" y="0"/>
                    </a:lnTo>
                    <a:cubicBezTo>
                      <a:pt x="500690" y="0"/>
                      <a:pt x="591270" y="90580"/>
                      <a:pt x="591270" y="202314"/>
                    </a:cubicBezTo>
                    <a:lnTo>
                      <a:pt x="591270" y="388955"/>
                    </a:lnTo>
                    <a:cubicBezTo>
                      <a:pt x="591270" y="500690"/>
                      <a:pt x="500690" y="591269"/>
                      <a:pt x="388956" y="591269"/>
                    </a:cubicBezTo>
                    <a:lnTo>
                      <a:pt x="202314" y="591269"/>
                    </a:lnTo>
                    <a:cubicBezTo>
                      <a:pt x="90580" y="591269"/>
                      <a:pt x="0" y="500690"/>
                      <a:pt x="0" y="388955"/>
                    </a:cubicBezTo>
                    <a:lnTo>
                      <a:pt x="0" y="202314"/>
                    </a:lnTo>
                    <a:cubicBezTo>
                      <a:pt x="0" y="90580"/>
                      <a:pt x="90580" y="0"/>
                      <a:pt x="20231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1" name="Graphic 92">
                <a:extLst>
                  <a:ext uri="{FF2B5EF4-FFF2-40B4-BE49-F238E27FC236}">
                    <a16:creationId xmlns:a16="http://schemas.microsoft.com/office/drawing/2014/main" id="{5D607DBB-7431-45D8-B5F8-6D3C2D98AB83}"/>
                  </a:ext>
                </a:extLst>
              </p:cNvPr>
              <p:cNvSpPr/>
              <p:nvPr/>
            </p:nvSpPr>
            <p:spPr>
              <a:xfrm>
                <a:off x="4118797" y="179428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0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2" name="Graphic 92">
                <a:extLst>
                  <a:ext uri="{FF2B5EF4-FFF2-40B4-BE49-F238E27FC236}">
                    <a16:creationId xmlns:a16="http://schemas.microsoft.com/office/drawing/2014/main" id="{79F3346D-EB89-4D04-904C-CC563E39D351}"/>
                  </a:ext>
                </a:extLst>
              </p:cNvPr>
              <p:cNvSpPr/>
              <p:nvPr/>
            </p:nvSpPr>
            <p:spPr>
              <a:xfrm>
                <a:off x="4118797" y="1351412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89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3" name="Graphic 92">
                <a:extLst>
                  <a:ext uri="{FF2B5EF4-FFF2-40B4-BE49-F238E27FC236}">
                    <a16:creationId xmlns:a16="http://schemas.microsoft.com/office/drawing/2014/main" id="{B2A639CC-9BD6-47E6-BCED-6902973409B4}"/>
                  </a:ext>
                </a:extLst>
              </p:cNvPr>
              <p:cNvSpPr/>
              <p:nvPr/>
            </p:nvSpPr>
            <p:spPr>
              <a:xfrm>
                <a:off x="4338524" y="157281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4" name="Graphic 92">
                <a:extLst>
                  <a:ext uri="{FF2B5EF4-FFF2-40B4-BE49-F238E27FC236}">
                    <a16:creationId xmlns:a16="http://schemas.microsoft.com/office/drawing/2014/main" id="{1C2C0C42-02FA-4848-A11B-AAFEA445616B}"/>
                  </a:ext>
                </a:extLst>
              </p:cNvPr>
              <p:cNvSpPr/>
              <p:nvPr/>
            </p:nvSpPr>
            <p:spPr>
              <a:xfrm>
                <a:off x="3895851" y="157281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-2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5" name="Graphic 92">
                <a:extLst>
                  <a:ext uri="{FF2B5EF4-FFF2-40B4-BE49-F238E27FC236}">
                    <a16:creationId xmlns:a16="http://schemas.microsoft.com/office/drawing/2014/main" id="{F0DEFE7A-F188-4F42-BFDF-245536CEECC0}"/>
                  </a:ext>
                </a:extLst>
              </p:cNvPr>
              <p:cNvSpPr/>
              <p:nvPr/>
            </p:nvSpPr>
            <p:spPr>
              <a:xfrm>
                <a:off x="3933916" y="1389858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6" name="Graphic 92">
                <a:extLst>
                  <a:ext uri="{FF2B5EF4-FFF2-40B4-BE49-F238E27FC236}">
                    <a16:creationId xmlns:a16="http://schemas.microsoft.com/office/drawing/2014/main" id="{364C6E2A-E9C3-4B3F-A7D9-67FA95134B63}"/>
                  </a:ext>
                </a:extLst>
              </p:cNvPr>
              <p:cNvSpPr/>
              <p:nvPr/>
            </p:nvSpPr>
            <p:spPr>
              <a:xfrm>
                <a:off x="4300060" y="1755999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7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7" name="Graphic 92">
                <a:extLst>
                  <a:ext uri="{FF2B5EF4-FFF2-40B4-BE49-F238E27FC236}">
                    <a16:creationId xmlns:a16="http://schemas.microsoft.com/office/drawing/2014/main" id="{C17D7B3B-4F5B-4E25-BA95-10E06C2735B2}"/>
                  </a:ext>
                </a:extLst>
              </p:cNvPr>
              <p:cNvSpPr/>
              <p:nvPr/>
            </p:nvSpPr>
            <p:spPr>
              <a:xfrm>
                <a:off x="3933810" y="1755533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8" name="Graphic 92">
                <a:extLst>
                  <a:ext uri="{FF2B5EF4-FFF2-40B4-BE49-F238E27FC236}">
                    <a16:creationId xmlns:a16="http://schemas.microsoft.com/office/drawing/2014/main" id="{46BF4180-9F29-4F64-8ADB-9606427E88AE}"/>
                  </a:ext>
                </a:extLst>
              </p:cNvPr>
              <p:cNvSpPr/>
              <p:nvPr/>
            </p:nvSpPr>
            <p:spPr>
              <a:xfrm>
                <a:off x="4300137" y="1389207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74" name="Graphic 92">
              <a:extLst>
                <a:ext uri="{FF2B5EF4-FFF2-40B4-BE49-F238E27FC236}">
                  <a16:creationId xmlns:a16="http://schemas.microsoft.com/office/drawing/2014/main" id="{834C98DF-C433-4713-B79D-A117AC33BF82}"/>
                </a:ext>
              </a:extLst>
            </p:cNvPr>
            <p:cNvGrpSpPr/>
            <p:nvPr/>
          </p:nvGrpSpPr>
          <p:grpSpPr>
            <a:xfrm>
              <a:off x="3981633" y="1436706"/>
              <a:ext cx="296152" cy="296152"/>
              <a:chOff x="3981633" y="1436706"/>
              <a:chExt cx="296152" cy="296152"/>
            </a:xfrm>
          </p:grpSpPr>
          <p:sp>
            <p:nvSpPr>
              <p:cNvPr id="475" name="Graphic 92">
                <a:extLst>
                  <a:ext uri="{FF2B5EF4-FFF2-40B4-BE49-F238E27FC236}">
                    <a16:creationId xmlns:a16="http://schemas.microsoft.com/office/drawing/2014/main" id="{A01EEA1A-7588-4A58-9632-4F311A622BEB}"/>
                  </a:ext>
                </a:extLst>
              </p:cNvPr>
              <p:cNvSpPr/>
              <p:nvPr/>
            </p:nvSpPr>
            <p:spPr>
              <a:xfrm>
                <a:off x="3981633" y="1436706"/>
                <a:ext cx="296152" cy="296152"/>
              </a:xfrm>
              <a:custGeom>
                <a:avLst/>
                <a:gdLst>
                  <a:gd name="connsiteX0" fmla="*/ 59718 w 296152"/>
                  <a:gd name="connsiteY0" fmla="*/ 0 h 296152"/>
                  <a:gd name="connsiteX1" fmla="*/ 236435 w 296152"/>
                  <a:gd name="connsiteY1" fmla="*/ 0 h 296152"/>
                  <a:gd name="connsiteX2" fmla="*/ 296153 w 296152"/>
                  <a:gd name="connsiteY2" fmla="*/ 59718 h 296152"/>
                  <a:gd name="connsiteX3" fmla="*/ 296153 w 296152"/>
                  <a:gd name="connsiteY3" fmla="*/ 236435 h 296152"/>
                  <a:gd name="connsiteX4" fmla="*/ 236435 w 296152"/>
                  <a:gd name="connsiteY4" fmla="*/ 296153 h 296152"/>
                  <a:gd name="connsiteX5" fmla="*/ 59718 w 296152"/>
                  <a:gd name="connsiteY5" fmla="*/ 296153 h 296152"/>
                  <a:gd name="connsiteX6" fmla="*/ 0 w 296152"/>
                  <a:gd name="connsiteY6" fmla="*/ 236435 h 296152"/>
                  <a:gd name="connsiteX7" fmla="*/ 0 w 296152"/>
                  <a:gd name="connsiteY7" fmla="*/ 59718 h 296152"/>
                  <a:gd name="connsiteX8" fmla="*/ 59718 w 296152"/>
                  <a:gd name="connsiteY8" fmla="*/ 0 h 29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152" h="296152">
                    <a:moveTo>
                      <a:pt x="59718" y="0"/>
                    </a:moveTo>
                    <a:lnTo>
                      <a:pt x="236435" y="0"/>
                    </a:lnTo>
                    <a:cubicBezTo>
                      <a:pt x="269417" y="0"/>
                      <a:pt x="296153" y="26736"/>
                      <a:pt x="296153" y="59718"/>
                    </a:cubicBezTo>
                    <a:lnTo>
                      <a:pt x="296153" y="236435"/>
                    </a:lnTo>
                    <a:cubicBezTo>
                      <a:pt x="296153" y="269417"/>
                      <a:pt x="269417" y="296153"/>
                      <a:pt x="236435" y="296153"/>
                    </a:cubicBezTo>
                    <a:lnTo>
                      <a:pt x="59718" y="296153"/>
                    </a:lnTo>
                    <a:cubicBezTo>
                      <a:pt x="26736" y="296153"/>
                      <a:pt x="0" y="269417"/>
                      <a:pt x="0" y="236435"/>
                    </a:cubicBezTo>
                    <a:lnTo>
                      <a:pt x="0" y="59718"/>
                    </a:lnTo>
                    <a:cubicBezTo>
                      <a:pt x="0" y="26738"/>
                      <a:pt x="26736" y="0"/>
                      <a:pt x="59718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76" name="Graphic 92">
                <a:extLst>
                  <a:ext uri="{FF2B5EF4-FFF2-40B4-BE49-F238E27FC236}">
                    <a16:creationId xmlns:a16="http://schemas.microsoft.com/office/drawing/2014/main" id="{9D44AAD3-4ACA-4960-9E82-183D0D76861B}"/>
                  </a:ext>
                </a:extLst>
              </p:cNvPr>
              <p:cNvGrpSpPr/>
              <p:nvPr/>
            </p:nvGrpSpPr>
            <p:grpSpPr>
              <a:xfrm>
                <a:off x="4041087" y="1494243"/>
                <a:ext cx="175623" cy="181681"/>
                <a:chOff x="4041087" y="1494243"/>
                <a:chExt cx="175623" cy="181681"/>
              </a:xfrm>
              <a:solidFill>
                <a:srgbClr val="FFFFFF"/>
              </a:solidFill>
            </p:grpSpPr>
            <p:sp>
              <p:nvSpPr>
                <p:cNvPr id="477" name="Graphic 92">
                  <a:extLst>
                    <a:ext uri="{FF2B5EF4-FFF2-40B4-BE49-F238E27FC236}">
                      <a16:creationId xmlns:a16="http://schemas.microsoft.com/office/drawing/2014/main" id="{2129279B-84A3-46AB-A71F-45DBF3D6893B}"/>
                    </a:ext>
                  </a:extLst>
                </p:cNvPr>
                <p:cNvSpPr/>
                <p:nvPr/>
              </p:nvSpPr>
              <p:spPr>
                <a:xfrm>
                  <a:off x="4041087" y="1494243"/>
                  <a:ext cx="175623" cy="181681"/>
                </a:xfrm>
                <a:custGeom>
                  <a:avLst/>
                  <a:gdLst>
                    <a:gd name="connsiteX0" fmla="*/ 87812 w 175623"/>
                    <a:gd name="connsiteY0" fmla="*/ 0 h 181681"/>
                    <a:gd name="connsiteX1" fmla="*/ 0 w 175623"/>
                    <a:gd name="connsiteY1" fmla="*/ 29236 h 181681"/>
                    <a:gd name="connsiteX2" fmla="*/ 0 w 175623"/>
                    <a:gd name="connsiteY2" fmla="*/ 152446 h 181681"/>
                    <a:gd name="connsiteX3" fmla="*/ 87812 w 175623"/>
                    <a:gd name="connsiteY3" fmla="*/ 181682 h 181681"/>
                    <a:gd name="connsiteX4" fmla="*/ 175623 w 175623"/>
                    <a:gd name="connsiteY4" fmla="*/ 152446 h 181681"/>
                    <a:gd name="connsiteX5" fmla="*/ 175623 w 175623"/>
                    <a:gd name="connsiteY5" fmla="*/ 29236 h 181681"/>
                    <a:gd name="connsiteX6" fmla="*/ 87812 w 175623"/>
                    <a:gd name="connsiteY6" fmla="*/ 0 h 181681"/>
                    <a:gd name="connsiteX7" fmla="*/ 87812 w 175623"/>
                    <a:gd name="connsiteY7" fmla="*/ 11602 h 181681"/>
                    <a:gd name="connsiteX8" fmla="*/ 163149 w 175623"/>
                    <a:gd name="connsiteY8" fmla="*/ 29236 h 181681"/>
                    <a:gd name="connsiteX9" fmla="*/ 87812 w 175623"/>
                    <a:gd name="connsiteY9" fmla="*/ 46870 h 181681"/>
                    <a:gd name="connsiteX10" fmla="*/ 12474 w 175623"/>
                    <a:gd name="connsiteY10" fmla="*/ 29236 h 181681"/>
                    <a:gd name="connsiteX11" fmla="*/ 87812 w 175623"/>
                    <a:gd name="connsiteY11" fmla="*/ 11602 h 181681"/>
                    <a:gd name="connsiteX12" fmla="*/ 87812 w 175623"/>
                    <a:gd name="connsiteY12" fmla="*/ 170082 h 181681"/>
                    <a:gd name="connsiteX13" fmla="*/ 12474 w 175623"/>
                    <a:gd name="connsiteY13" fmla="*/ 152448 h 181681"/>
                    <a:gd name="connsiteX14" fmla="*/ 12474 w 175623"/>
                    <a:gd name="connsiteY14" fmla="*/ 44980 h 181681"/>
                    <a:gd name="connsiteX15" fmla="*/ 87812 w 175623"/>
                    <a:gd name="connsiteY15" fmla="*/ 58474 h 181681"/>
                    <a:gd name="connsiteX16" fmla="*/ 163149 w 175623"/>
                    <a:gd name="connsiteY16" fmla="*/ 44980 h 181681"/>
                    <a:gd name="connsiteX17" fmla="*/ 163149 w 175623"/>
                    <a:gd name="connsiteY17" fmla="*/ 152448 h 181681"/>
                    <a:gd name="connsiteX18" fmla="*/ 87812 w 175623"/>
                    <a:gd name="connsiteY18" fmla="*/ 170082 h 18168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75623" h="181681">
                      <a:moveTo>
                        <a:pt x="87812" y="0"/>
                      </a:moveTo>
                      <a:cubicBezTo>
                        <a:pt x="44174" y="0"/>
                        <a:pt x="0" y="10043"/>
                        <a:pt x="0" y="29236"/>
                      </a:cubicBezTo>
                      <a:lnTo>
                        <a:pt x="0" y="152446"/>
                      </a:lnTo>
                      <a:cubicBezTo>
                        <a:pt x="0" y="171639"/>
                        <a:pt x="44174" y="181682"/>
                        <a:pt x="87812" y="181682"/>
                      </a:cubicBezTo>
                      <a:cubicBezTo>
                        <a:pt x="131449" y="181682"/>
                        <a:pt x="175623" y="171639"/>
                        <a:pt x="175623" y="152446"/>
                      </a:cubicBezTo>
                      <a:lnTo>
                        <a:pt x="175623" y="29236"/>
                      </a:lnTo>
                      <a:cubicBezTo>
                        <a:pt x="175623" y="10043"/>
                        <a:pt x="131449" y="0"/>
                        <a:pt x="87812" y="0"/>
                      </a:cubicBezTo>
                      <a:close/>
                      <a:moveTo>
                        <a:pt x="87812" y="11602"/>
                      </a:moveTo>
                      <a:cubicBezTo>
                        <a:pt x="134546" y="11602"/>
                        <a:pt x="163149" y="23022"/>
                        <a:pt x="163149" y="29236"/>
                      </a:cubicBezTo>
                      <a:cubicBezTo>
                        <a:pt x="163149" y="35223"/>
                        <a:pt x="136560" y="46870"/>
                        <a:pt x="87812" y="46870"/>
                      </a:cubicBezTo>
                      <a:cubicBezTo>
                        <a:pt x="39063" y="46870"/>
                        <a:pt x="12474" y="35223"/>
                        <a:pt x="12474" y="29236"/>
                      </a:cubicBezTo>
                      <a:cubicBezTo>
                        <a:pt x="12474" y="23022"/>
                        <a:pt x="41077" y="11602"/>
                        <a:pt x="87812" y="11602"/>
                      </a:cubicBezTo>
                      <a:close/>
                      <a:moveTo>
                        <a:pt x="87812" y="170082"/>
                      </a:moveTo>
                      <a:cubicBezTo>
                        <a:pt x="39065" y="170082"/>
                        <a:pt x="12474" y="158435"/>
                        <a:pt x="12474" y="152448"/>
                      </a:cubicBezTo>
                      <a:lnTo>
                        <a:pt x="12474" y="44980"/>
                      </a:lnTo>
                      <a:cubicBezTo>
                        <a:pt x="28657" y="53873"/>
                        <a:pt x="58330" y="58474"/>
                        <a:pt x="87812" y="58474"/>
                      </a:cubicBezTo>
                      <a:cubicBezTo>
                        <a:pt x="117293" y="58474"/>
                        <a:pt x="146966" y="53873"/>
                        <a:pt x="163149" y="44980"/>
                      </a:cubicBezTo>
                      <a:lnTo>
                        <a:pt x="163149" y="152448"/>
                      </a:lnTo>
                      <a:cubicBezTo>
                        <a:pt x="163149" y="158435"/>
                        <a:pt x="136558" y="170082"/>
                        <a:pt x="87812" y="17008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8" name="Graphic 92">
                  <a:extLst>
                    <a:ext uri="{FF2B5EF4-FFF2-40B4-BE49-F238E27FC236}">
                      <a16:creationId xmlns:a16="http://schemas.microsoft.com/office/drawing/2014/main" id="{94FC8827-193B-4E9B-AD23-39016344134C}"/>
                    </a:ext>
                  </a:extLst>
                </p:cNvPr>
                <p:cNvSpPr/>
                <p:nvPr/>
              </p:nvSpPr>
              <p:spPr>
                <a:xfrm>
                  <a:off x="4041087" y="1605765"/>
                  <a:ext cx="175623" cy="29235"/>
                </a:xfrm>
                <a:custGeom>
                  <a:avLst/>
                  <a:gdLst>
                    <a:gd name="connsiteX0" fmla="*/ 0 w 175623"/>
                    <a:gd name="connsiteY0" fmla="*/ 0 h 29235"/>
                    <a:gd name="connsiteX1" fmla="*/ 87812 w 175623"/>
                    <a:gd name="connsiteY1" fmla="*/ 29236 h 29235"/>
                    <a:gd name="connsiteX2" fmla="*/ 175623 w 175623"/>
                    <a:gd name="connsiteY2" fmla="*/ 0 h 29235"/>
                    <a:gd name="connsiteX3" fmla="*/ 163149 w 175623"/>
                    <a:gd name="connsiteY3" fmla="*/ 0 h 29235"/>
                    <a:gd name="connsiteX4" fmla="*/ 87812 w 175623"/>
                    <a:gd name="connsiteY4" fmla="*/ 17634 h 29235"/>
                    <a:gd name="connsiteX5" fmla="*/ 12474 w 175623"/>
                    <a:gd name="connsiteY5" fmla="*/ 0 h 29235"/>
                    <a:gd name="connsiteX6" fmla="*/ 0 w 175623"/>
                    <a:gd name="connsiteY6" fmla="*/ 0 h 29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5623" h="29235">
                      <a:moveTo>
                        <a:pt x="0" y="0"/>
                      </a:moveTo>
                      <a:cubicBezTo>
                        <a:pt x="0" y="19193"/>
                        <a:pt x="44174" y="29236"/>
                        <a:pt x="87812" y="29236"/>
                      </a:cubicBezTo>
                      <a:cubicBezTo>
                        <a:pt x="131449" y="29236"/>
                        <a:pt x="175623" y="19193"/>
                        <a:pt x="175623" y="0"/>
                      </a:cubicBezTo>
                      <a:lnTo>
                        <a:pt x="163149" y="0"/>
                      </a:lnTo>
                      <a:cubicBezTo>
                        <a:pt x="163149" y="5987"/>
                        <a:pt x="136560" y="17634"/>
                        <a:pt x="87812" y="17634"/>
                      </a:cubicBezTo>
                      <a:cubicBezTo>
                        <a:pt x="39063" y="17634"/>
                        <a:pt x="12474" y="5987"/>
                        <a:pt x="1247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79" name="Graphic 92">
                  <a:extLst>
                    <a:ext uri="{FF2B5EF4-FFF2-40B4-BE49-F238E27FC236}">
                      <a16:creationId xmlns:a16="http://schemas.microsoft.com/office/drawing/2014/main" id="{1E64C144-754C-497A-96B1-590D919276BB}"/>
                    </a:ext>
                  </a:extLst>
                </p:cNvPr>
                <p:cNvSpPr/>
                <p:nvPr/>
              </p:nvSpPr>
              <p:spPr>
                <a:xfrm>
                  <a:off x="4041087" y="1564716"/>
                  <a:ext cx="175623" cy="29235"/>
                </a:xfrm>
                <a:custGeom>
                  <a:avLst/>
                  <a:gdLst>
                    <a:gd name="connsiteX0" fmla="*/ 0 w 175623"/>
                    <a:gd name="connsiteY0" fmla="*/ 0 h 29235"/>
                    <a:gd name="connsiteX1" fmla="*/ 87812 w 175623"/>
                    <a:gd name="connsiteY1" fmla="*/ 29236 h 29235"/>
                    <a:gd name="connsiteX2" fmla="*/ 175623 w 175623"/>
                    <a:gd name="connsiteY2" fmla="*/ 0 h 29235"/>
                    <a:gd name="connsiteX3" fmla="*/ 163149 w 175623"/>
                    <a:gd name="connsiteY3" fmla="*/ 0 h 29235"/>
                    <a:gd name="connsiteX4" fmla="*/ 87812 w 175623"/>
                    <a:gd name="connsiteY4" fmla="*/ 17634 h 29235"/>
                    <a:gd name="connsiteX5" fmla="*/ 12474 w 175623"/>
                    <a:gd name="connsiteY5" fmla="*/ 0 h 29235"/>
                    <a:gd name="connsiteX6" fmla="*/ 0 w 175623"/>
                    <a:gd name="connsiteY6" fmla="*/ 0 h 292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75623" h="29235">
                      <a:moveTo>
                        <a:pt x="0" y="0"/>
                      </a:moveTo>
                      <a:cubicBezTo>
                        <a:pt x="0" y="19193"/>
                        <a:pt x="44174" y="29236"/>
                        <a:pt x="87812" y="29236"/>
                      </a:cubicBezTo>
                      <a:cubicBezTo>
                        <a:pt x="131449" y="29236"/>
                        <a:pt x="175623" y="19193"/>
                        <a:pt x="175623" y="0"/>
                      </a:cubicBezTo>
                      <a:lnTo>
                        <a:pt x="163149" y="0"/>
                      </a:lnTo>
                      <a:cubicBezTo>
                        <a:pt x="163149" y="5987"/>
                        <a:pt x="136560" y="17634"/>
                        <a:pt x="87812" y="17634"/>
                      </a:cubicBezTo>
                      <a:cubicBezTo>
                        <a:pt x="39063" y="17634"/>
                        <a:pt x="12474" y="5987"/>
                        <a:pt x="12474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489" name="Graphic 96">
            <a:extLst>
              <a:ext uri="{FF2B5EF4-FFF2-40B4-BE49-F238E27FC236}">
                <a16:creationId xmlns:a16="http://schemas.microsoft.com/office/drawing/2014/main" id="{6056DE20-E4D3-4F3D-82EA-934D98F4F57C}"/>
              </a:ext>
            </a:extLst>
          </p:cNvPr>
          <p:cNvGrpSpPr/>
          <p:nvPr/>
        </p:nvGrpSpPr>
        <p:grpSpPr>
          <a:xfrm>
            <a:off x="4810987" y="1286287"/>
            <a:ext cx="591268" cy="591269"/>
            <a:chOff x="4810987" y="1286287"/>
            <a:chExt cx="591268" cy="591269"/>
          </a:xfrm>
        </p:grpSpPr>
        <p:grpSp>
          <p:nvGrpSpPr>
            <p:cNvPr id="490" name="Graphic 96">
              <a:extLst>
                <a:ext uri="{FF2B5EF4-FFF2-40B4-BE49-F238E27FC236}">
                  <a16:creationId xmlns:a16="http://schemas.microsoft.com/office/drawing/2014/main" id="{BE909E85-2B23-4471-9B22-3A682802E99A}"/>
                </a:ext>
              </a:extLst>
            </p:cNvPr>
            <p:cNvGrpSpPr/>
            <p:nvPr/>
          </p:nvGrpSpPr>
          <p:grpSpPr>
            <a:xfrm>
              <a:off x="4810987" y="1286287"/>
              <a:ext cx="591268" cy="591269"/>
              <a:chOff x="4810987" y="1286287"/>
              <a:chExt cx="591268" cy="591269"/>
            </a:xfrm>
          </p:grpSpPr>
          <p:sp>
            <p:nvSpPr>
              <p:cNvPr id="499" name="Graphic 96">
                <a:extLst>
                  <a:ext uri="{FF2B5EF4-FFF2-40B4-BE49-F238E27FC236}">
                    <a16:creationId xmlns:a16="http://schemas.microsoft.com/office/drawing/2014/main" id="{8F1FA0F5-A2CD-4F09-AA3C-9185C23F16B9}"/>
                  </a:ext>
                </a:extLst>
              </p:cNvPr>
              <p:cNvSpPr/>
              <p:nvPr/>
            </p:nvSpPr>
            <p:spPr>
              <a:xfrm>
                <a:off x="4810987" y="1286287"/>
                <a:ext cx="591268" cy="591269"/>
              </a:xfrm>
              <a:custGeom>
                <a:avLst/>
                <a:gdLst>
                  <a:gd name="connsiteX0" fmla="*/ 202314 w 591268"/>
                  <a:gd name="connsiteY0" fmla="*/ 0 h 591269"/>
                  <a:gd name="connsiteX1" fmla="*/ 388955 w 591268"/>
                  <a:gd name="connsiteY1" fmla="*/ 0 h 591269"/>
                  <a:gd name="connsiteX2" fmla="*/ 591269 w 591268"/>
                  <a:gd name="connsiteY2" fmla="*/ 202314 h 591269"/>
                  <a:gd name="connsiteX3" fmla="*/ 591269 w 591268"/>
                  <a:gd name="connsiteY3" fmla="*/ 388955 h 591269"/>
                  <a:gd name="connsiteX4" fmla="*/ 388955 w 591268"/>
                  <a:gd name="connsiteY4" fmla="*/ 591269 h 591269"/>
                  <a:gd name="connsiteX5" fmla="*/ 202314 w 591268"/>
                  <a:gd name="connsiteY5" fmla="*/ 591269 h 591269"/>
                  <a:gd name="connsiteX6" fmla="*/ 0 w 591268"/>
                  <a:gd name="connsiteY6" fmla="*/ 388955 h 591269"/>
                  <a:gd name="connsiteX7" fmla="*/ 0 w 591268"/>
                  <a:gd name="connsiteY7" fmla="*/ 202314 h 591269"/>
                  <a:gd name="connsiteX8" fmla="*/ 202314 w 591268"/>
                  <a:gd name="connsiteY8" fmla="*/ 0 h 5912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1268" h="591269">
                    <a:moveTo>
                      <a:pt x="202314" y="0"/>
                    </a:moveTo>
                    <a:lnTo>
                      <a:pt x="388955" y="0"/>
                    </a:lnTo>
                    <a:cubicBezTo>
                      <a:pt x="500689" y="0"/>
                      <a:pt x="591269" y="90580"/>
                      <a:pt x="591269" y="202314"/>
                    </a:cubicBezTo>
                    <a:lnTo>
                      <a:pt x="591269" y="388955"/>
                    </a:lnTo>
                    <a:cubicBezTo>
                      <a:pt x="591269" y="500690"/>
                      <a:pt x="500689" y="591269"/>
                      <a:pt x="388955" y="591269"/>
                    </a:cubicBezTo>
                    <a:lnTo>
                      <a:pt x="202314" y="591269"/>
                    </a:lnTo>
                    <a:cubicBezTo>
                      <a:pt x="90580" y="591269"/>
                      <a:pt x="0" y="500690"/>
                      <a:pt x="0" y="388955"/>
                    </a:cubicBezTo>
                    <a:lnTo>
                      <a:pt x="0" y="202314"/>
                    </a:lnTo>
                    <a:cubicBezTo>
                      <a:pt x="0" y="90580"/>
                      <a:pt x="90577" y="0"/>
                      <a:pt x="20231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0" name="Graphic 96">
                <a:extLst>
                  <a:ext uri="{FF2B5EF4-FFF2-40B4-BE49-F238E27FC236}">
                    <a16:creationId xmlns:a16="http://schemas.microsoft.com/office/drawing/2014/main" id="{2ABAC8E4-B380-4597-AE90-84AE82685B74}"/>
                  </a:ext>
                </a:extLst>
              </p:cNvPr>
              <p:cNvSpPr/>
              <p:nvPr/>
            </p:nvSpPr>
            <p:spPr>
              <a:xfrm>
                <a:off x="5095936" y="1791902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1" name="Graphic 96">
                <a:extLst>
                  <a:ext uri="{FF2B5EF4-FFF2-40B4-BE49-F238E27FC236}">
                    <a16:creationId xmlns:a16="http://schemas.microsoft.com/office/drawing/2014/main" id="{93D05E25-BB70-4D00-BF1C-6839D0BE7795}"/>
                  </a:ext>
                </a:extLst>
              </p:cNvPr>
              <p:cNvSpPr/>
              <p:nvPr/>
            </p:nvSpPr>
            <p:spPr>
              <a:xfrm>
                <a:off x="5095936" y="1349032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89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2" name="Graphic 96">
                <a:extLst>
                  <a:ext uri="{FF2B5EF4-FFF2-40B4-BE49-F238E27FC236}">
                    <a16:creationId xmlns:a16="http://schemas.microsoft.com/office/drawing/2014/main" id="{AEAC5E82-C7A4-4034-89DF-F77733F968C5}"/>
                  </a:ext>
                </a:extLst>
              </p:cNvPr>
              <p:cNvSpPr/>
              <p:nvPr/>
            </p:nvSpPr>
            <p:spPr>
              <a:xfrm>
                <a:off x="5315663" y="1570434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89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3" name="Graphic 96">
                <a:extLst>
                  <a:ext uri="{FF2B5EF4-FFF2-40B4-BE49-F238E27FC236}">
                    <a16:creationId xmlns:a16="http://schemas.microsoft.com/office/drawing/2014/main" id="{B531E0F0-9776-4F55-8D22-D6983F4AD2D3}"/>
                  </a:ext>
                </a:extLst>
              </p:cNvPr>
              <p:cNvSpPr/>
              <p:nvPr/>
            </p:nvSpPr>
            <p:spPr>
              <a:xfrm>
                <a:off x="4872991" y="1570434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89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4" name="Graphic 96">
                <a:extLst>
                  <a:ext uri="{FF2B5EF4-FFF2-40B4-BE49-F238E27FC236}">
                    <a16:creationId xmlns:a16="http://schemas.microsoft.com/office/drawing/2014/main" id="{214F2FC0-106B-4CF0-9236-FDDE34512280}"/>
                  </a:ext>
                </a:extLst>
              </p:cNvPr>
              <p:cNvSpPr/>
              <p:nvPr/>
            </p:nvSpPr>
            <p:spPr>
              <a:xfrm>
                <a:off x="4911056" y="1387478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89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5" name="Graphic 96">
                <a:extLst>
                  <a:ext uri="{FF2B5EF4-FFF2-40B4-BE49-F238E27FC236}">
                    <a16:creationId xmlns:a16="http://schemas.microsoft.com/office/drawing/2014/main" id="{35799F6F-A97F-4712-AB9C-CF206A1CEEB3}"/>
                  </a:ext>
                </a:extLst>
              </p:cNvPr>
              <p:cNvSpPr/>
              <p:nvPr/>
            </p:nvSpPr>
            <p:spPr>
              <a:xfrm>
                <a:off x="5277197" y="1753619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6" name="Graphic 96">
                <a:extLst>
                  <a:ext uri="{FF2B5EF4-FFF2-40B4-BE49-F238E27FC236}">
                    <a16:creationId xmlns:a16="http://schemas.microsoft.com/office/drawing/2014/main" id="{0AB13360-AC14-4F8E-9754-34CE28ACF0AD}"/>
                  </a:ext>
                </a:extLst>
              </p:cNvPr>
              <p:cNvSpPr/>
              <p:nvPr/>
            </p:nvSpPr>
            <p:spPr>
              <a:xfrm>
                <a:off x="4910948" y="1753152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-2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7" name="Graphic 96">
                <a:extLst>
                  <a:ext uri="{FF2B5EF4-FFF2-40B4-BE49-F238E27FC236}">
                    <a16:creationId xmlns:a16="http://schemas.microsoft.com/office/drawing/2014/main" id="{00A7910F-B900-4FB9-863C-80A03B33CB9E}"/>
                  </a:ext>
                </a:extLst>
              </p:cNvPr>
              <p:cNvSpPr/>
              <p:nvPr/>
            </p:nvSpPr>
            <p:spPr>
              <a:xfrm>
                <a:off x="5277273" y="1386827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91" name="Graphic 96">
              <a:extLst>
                <a:ext uri="{FF2B5EF4-FFF2-40B4-BE49-F238E27FC236}">
                  <a16:creationId xmlns:a16="http://schemas.microsoft.com/office/drawing/2014/main" id="{0059DE1D-3468-4BAE-BA54-F2A9CA773C6C}"/>
                </a:ext>
              </a:extLst>
            </p:cNvPr>
            <p:cNvGrpSpPr/>
            <p:nvPr/>
          </p:nvGrpSpPr>
          <p:grpSpPr>
            <a:xfrm>
              <a:off x="4958773" y="1434325"/>
              <a:ext cx="296152" cy="296152"/>
              <a:chOff x="4958773" y="1434325"/>
              <a:chExt cx="296152" cy="296152"/>
            </a:xfrm>
          </p:grpSpPr>
          <p:sp>
            <p:nvSpPr>
              <p:cNvPr id="492" name="Graphic 96">
                <a:extLst>
                  <a:ext uri="{FF2B5EF4-FFF2-40B4-BE49-F238E27FC236}">
                    <a16:creationId xmlns:a16="http://schemas.microsoft.com/office/drawing/2014/main" id="{A64C053B-6F5C-4C01-8EBD-6CDCE1C13419}"/>
                  </a:ext>
                </a:extLst>
              </p:cNvPr>
              <p:cNvSpPr/>
              <p:nvPr/>
            </p:nvSpPr>
            <p:spPr>
              <a:xfrm>
                <a:off x="4958773" y="1434325"/>
                <a:ext cx="296152" cy="296152"/>
              </a:xfrm>
              <a:custGeom>
                <a:avLst/>
                <a:gdLst>
                  <a:gd name="connsiteX0" fmla="*/ 59717 w 296152"/>
                  <a:gd name="connsiteY0" fmla="*/ 0 h 296152"/>
                  <a:gd name="connsiteX1" fmla="*/ 236435 w 296152"/>
                  <a:gd name="connsiteY1" fmla="*/ 0 h 296152"/>
                  <a:gd name="connsiteX2" fmla="*/ 296153 w 296152"/>
                  <a:gd name="connsiteY2" fmla="*/ 59717 h 296152"/>
                  <a:gd name="connsiteX3" fmla="*/ 296153 w 296152"/>
                  <a:gd name="connsiteY3" fmla="*/ 236435 h 296152"/>
                  <a:gd name="connsiteX4" fmla="*/ 236435 w 296152"/>
                  <a:gd name="connsiteY4" fmla="*/ 296153 h 296152"/>
                  <a:gd name="connsiteX5" fmla="*/ 59717 w 296152"/>
                  <a:gd name="connsiteY5" fmla="*/ 296153 h 296152"/>
                  <a:gd name="connsiteX6" fmla="*/ 0 w 296152"/>
                  <a:gd name="connsiteY6" fmla="*/ 236435 h 296152"/>
                  <a:gd name="connsiteX7" fmla="*/ 0 w 296152"/>
                  <a:gd name="connsiteY7" fmla="*/ 59717 h 296152"/>
                  <a:gd name="connsiteX8" fmla="*/ 59717 w 296152"/>
                  <a:gd name="connsiteY8" fmla="*/ 0 h 29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152" h="296152">
                    <a:moveTo>
                      <a:pt x="59717" y="0"/>
                    </a:moveTo>
                    <a:lnTo>
                      <a:pt x="236435" y="0"/>
                    </a:lnTo>
                    <a:cubicBezTo>
                      <a:pt x="269417" y="0"/>
                      <a:pt x="296153" y="26736"/>
                      <a:pt x="296153" y="59717"/>
                    </a:cubicBezTo>
                    <a:lnTo>
                      <a:pt x="296153" y="236435"/>
                    </a:lnTo>
                    <a:cubicBezTo>
                      <a:pt x="296153" y="269417"/>
                      <a:pt x="269417" y="296153"/>
                      <a:pt x="236435" y="296153"/>
                    </a:cubicBezTo>
                    <a:lnTo>
                      <a:pt x="59717" y="296153"/>
                    </a:lnTo>
                    <a:cubicBezTo>
                      <a:pt x="26736" y="296153"/>
                      <a:pt x="0" y="269417"/>
                      <a:pt x="0" y="236435"/>
                    </a:cubicBezTo>
                    <a:lnTo>
                      <a:pt x="0" y="59717"/>
                    </a:lnTo>
                    <a:cubicBezTo>
                      <a:pt x="0" y="26738"/>
                      <a:pt x="26736" y="0"/>
                      <a:pt x="59717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493" name="Graphic 96">
                <a:extLst>
                  <a:ext uri="{FF2B5EF4-FFF2-40B4-BE49-F238E27FC236}">
                    <a16:creationId xmlns:a16="http://schemas.microsoft.com/office/drawing/2014/main" id="{3978E250-BBB2-43DA-978D-0F12692918C6}"/>
                  </a:ext>
                </a:extLst>
              </p:cNvPr>
              <p:cNvGrpSpPr/>
              <p:nvPr/>
            </p:nvGrpSpPr>
            <p:grpSpPr>
              <a:xfrm>
                <a:off x="4982898" y="1518116"/>
                <a:ext cx="248032" cy="129127"/>
                <a:chOff x="4982898" y="1518116"/>
                <a:chExt cx="248032" cy="129127"/>
              </a:xfrm>
              <a:solidFill>
                <a:srgbClr val="FFFFFF"/>
              </a:solidFill>
            </p:grpSpPr>
            <p:sp>
              <p:nvSpPr>
                <p:cNvPr id="494" name="Graphic 96">
                  <a:extLst>
                    <a:ext uri="{FF2B5EF4-FFF2-40B4-BE49-F238E27FC236}">
                      <a16:creationId xmlns:a16="http://schemas.microsoft.com/office/drawing/2014/main" id="{95895A5E-CBED-4F6F-9BF8-AE2580E3C825}"/>
                    </a:ext>
                  </a:extLst>
                </p:cNvPr>
                <p:cNvSpPr/>
                <p:nvPr/>
              </p:nvSpPr>
              <p:spPr>
                <a:xfrm>
                  <a:off x="4982898" y="1562864"/>
                  <a:ext cx="62647" cy="40912"/>
                </a:xfrm>
                <a:custGeom>
                  <a:avLst/>
                  <a:gdLst>
                    <a:gd name="connsiteX0" fmla="*/ 0 w 62647"/>
                    <a:gd name="connsiteY0" fmla="*/ 13451 h 40912"/>
                    <a:gd name="connsiteX1" fmla="*/ 0 w 62647"/>
                    <a:gd name="connsiteY1" fmla="*/ 27461 h 40912"/>
                    <a:gd name="connsiteX2" fmla="*/ 42192 w 62647"/>
                    <a:gd name="connsiteY2" fmla="*/ 27461 h 40912"/>
                    <a:gd name="connsiteX3" fmla="*/ 42192 w 62647"/>
                    <a:gd name="connsiteY3" fmla="*/ 40912 h 40912"/>
                    <a:gd name="connsiteX4" fmla="*/ 62648 w 62647"/>
                    <a:gd name="connsiteY4" fmla="*/ 20467 h 40912"/>
                    <a:gd name="connsiteX5" fmla="*/ 42192 w 62647"/>
                    <a:gd name="connsiteY5" fmla="*/ 0 h 40912"/>
                    <a:gd name="connsiteX6" fmla="*/ 42192 w 62647"/>
                    <a:gd name="connsiteY6" fmla="*/ 13451 h 40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2647" h="40912">
                      <a:moveTo>
                        <a:pt x="0" y="13451"/>
                      </a:moveTo>
                      <a:lnTo>
                        <a:pt x="0" y="27461"/>
                      </a:lnTo>
                      <a:lnTo>
                        <a:pt x="42192" y="27461"/>
                      </a:lnTo>
                      <a:lnTo>
                        <a:pt x="42192" y="40912"/>
                      </a:lnTo>
                      <a:lnTo>
                        <a:pt x="62648" y="20467"/>
                      </a:lnTo>
                      <a:lnTo>
                        <a:pt x="42192" y="0"/>
                      </a:lnTo>
                      <a:lnTo>
                        <a:pt x="42192" y="1345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5" name="Graphic 96">
                  <a:extLst>
                    <a:ext uri="{FF2B5EF4-FFF2-40B4-BE49-F238E27FC236}">
                      <a16:creationId xmlns:a16="http://schemas.microsoft.com/office/drawing/2014/main" id="{A9F7271C-A61E-4EA0-9050-0268684019DC}"/>
                    </a:ext>
                  </a:extLst>
                </p:cNvPr>
                <p:cNvSpPr/>
                <p:nvPr/>
              </p:nvSpPr>
              <p:spPr>
                <a:xfrm>
                  <a:off x="5055774" y="1530900"/>
                  <a:ext cx="103560" cy="104837"/>
                </a:xfrm>
                <a:custGeom>
                  <a:avLst/>
                  <a:gdLst>
                    <a:gd name="connsiteX0" fmla="*/ 51780 w 103560"/>
                    <a:gd name="connsiteY0" fmla="*/ 11465 h 104837"/>
                    <a:gd name="connsiteX1" fmla="*/ 11273 w 103560"/>
                    <a:gd name="connsiteY1" fmla="*/ 52393 h 104837"/>
                    <a:gd name="connsiteX2" fmla="*/ 51780 w 103560"/>
                    <a:gd name="connsiteY2" fmla="*/ 93375 h 104837"/>
                    <a:gd name="connsiteX3" fmla="*/ 92287 w 103560"/>
                    <a:gd name="connsiteY3" fmla="*/ 52393 h 104837"/>
                    <a:gd name="connsiteX4" fmla="*/ 51780 w 103560"/>
                    <a:gd name="connsiteY4" fmla="*/ 11465 h 104837"/>
                    <a:gd name="connsiteX5" fmla="*/ 51780 w 103560"/>
                    <a:gd name="connsiteY5" fmla="*/ 104837 h 104837"/>
                    <a:gd name="connsiteX6" fmla="*/ 0 w 103560"/>
                    <a:gd name="connsiteY6" fmla="*/ 52393 h 104837"/>
                    <a:gd name="connsiteX7" fmla="*/ 51780 w 103560"/>
                    <a:gd name="connsiteY7" fmla="*/ 0 h 104837"/>
                    <a:gd name="connsiteX8" fmla="*/ 103560 w 103560"/>
                    <a:gd name="connsiteY8" fmla="*/ 52393 h 104837"/>
                    <a:gd name="connsiteX9" fmla="*/ 51780 w 103560"/>
                    <a:gd name="connsiteY9" fmla="*/ 104837 h 10483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03560" h="104837">
                      <a:moveTo>
                        <a:pt x="51780" y="11465"/>
                      </a:moveTo>
                      <a:cubicBezTo>
                        <a:pt x="29459" y="11465"/>
                        <a:pt x="11273" y="29806"/>
                        <a:pt x="11273" y="52393"/>
                      </a:cubicBezTo>
                      <a:cubicBezTo>
                        <a:pt x="11273" y="75034"/>
                        <a:pt x="29459" y="93375"/>
                        <a:pt x="51780" y="93375"/>
                      </a:cubicBezTo>
                      <a:cubicBezTo>
                        <a:pt x="74101" y="93375"/>
                        <a:pt x="92287" y="75034"/>
                        <a:pt x="92287" y="52393"/>
                      </a:cubicBezTo>
                      <a:cubicBezTo>
                        <a:pt x="92287" y="29806"/>
                        <a:pt x="74101" y="11465"/>
                        <a:pt x="51780" y="11465"/>
                      </a:cubicBezTo>
                      <a:moveTo>
                        <a:pt x="51780" y="104837"/>
                      </a:moveTo>
                      <a:cubicBezTo>
                        <a:pt x="23227" y="104837"/>
                        <a:pt x="0" y="81334"/>
                        <a:pt x="0" y="52393"/>
                      </a:cubicBezTo>
                      <a:cubicBezTo>
                        <a:pt x="0" y="23504"/>
                        <a:pt x="23227" y="0"/>
                        <a:pt x="51780" y="0"/>
                      </a:cubicBezTo>
                      <a:cubicBezTo>
                        <a:pt x="80334" y="0"/>
                        <a:pt x="103560" y="23504"/>
                        <a:pt x="103560" y="52393"/>
                      </a:cubicBezTo>
                      <a:cubicBezTo>
                        <a:pt x="103560" y="81336"/>
                        <a:pt x="80334" y="104837"/>
                        <a:pt x="51780" y="104837"/>
                      </a:cubicBezTo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6" name="Graphic 96">
                  <a:extLst>
                    <a:ext uri="{FF2B5EF4-FFF2-40B4-BE49-F238E27FC236}">
                      <a16:creationId xmlns:a16="http://schemas.microsoft.com/office/drawing/2014/main" id="{6A792A13-10CA-40DC-8732-1BFCCD8A2D84}"/>
                    </a:ext>
                  </a:extLst>
                </p:cNvPr>
                <p:cNvSpPr/>
                <p:nvPr/>
              </p:nvSpPr>
              <p:spPr>
                <a:xfrm>
                  <a:off x="5160613" y="1518116"/>
                  <a:ext cx="57532" cy="44745"/>
                </a:xfrm>
                <a:custGeom>
                  <a:avLst/>
                  <a:gdLst>
                    <a:gd name="connsiteX0" fmla="*/ 29256 w 57532"/>
                    <a:gd name="connsiteY0" fmla="*/ 0 h 44745"/>
                    <a:gd name="connsiteX1" fmla="*/ 36081 w 57532"/>
                    <a:gd name="connsiteY1" fmla="*/ 11809 h 44745"/>
                    <a:gd name="connsiteX2" fmla="*/ 0 w 57532"/>
                    <a:gd name="connsiteY2" fmla="*/ 32648 h 44745"/>
                    <a:gd name="connsiteX3" fmla="*/ 7341 w 57532"/>
                    <a:gd name="connsiteY3" fmla="*/ 44746 h 44745"/>
                    <a:gd name="connsiteX4" fmla="*/ 43133 w 57532"/>
                    <a:gd name="connsiteY4" fmla="*/ 24083 h 44745"/>
                    <a:gd name="connsiteX5" fmla="*/ 49958 w 57532"/>
                    <a:gd name="connsiteY5" fmla="*/ 35887 h 44745"/>
                    <a:gd name="connsiteX6" fmla="*/ 57533 w 57532"/>
                    <a:gd name="connsiteY6" fmla="*/ 7584 h 44745"/>
                    <a:gd name="connsiteX7" fmla="*/ 29256 w 57532"/>
                    <a:gd name="connsiteY7" fmla="*/ 0 h 447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7532" h="44745">
                      <a:moveTo>
                        <a:pt x="29256" y="0"/>
                      </a:moveTo>
                      <a:lnTo>
                        <a:pt x="36081" y="11809"/>
                      </a:lnTo>
                      <a:lnTo>
                        <a:pt x="0" y="32648"/>
                      </a:lnTo>
                      <a:cubicBezTo>
                        <a:pt x="2946" y="36293"/>
                        <a:pt x="5433" y="40406"/>
                        <a:pt x="7341" y="44746"/>
                      </a:cubicBezTo>
                      <a:lnTo>
                        <a:pt x="43133" y="24083"/>
                      </a:lnTo>
                      <a:lnTo>
                        <a:pt x="49958" y="35887"/>
                      </a:lnTo>
                      <a:lnTo>
                        <a:pt x="57533" y="7584"/>
                      </a:lnTo>
                      <a:lnTo>
                        <a:pt x="29256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7" name="Graphic 96">
                  <a:extLst>
                    <a:ext uri="{FF2B5EF4-FFF2-40B4-BE49-F238E27FC236}">
                      <a16:creationId xmlns:a16="http://schemas.microsoft.com/office/drawing/2014/main" id="{19D8FF1F-12AB-4086-A270-9968B91F3300}"/>
                    </a:ext>
                  </a:extLst>
                </p:cNvPr>
                <p:cNvSpPr/>
                <p:nvPr/>
              </p:nvSpPr>
              <p:spPr>
                <a:xfrm>
                  <a:off x="5172119" y="1562864"/>
                  <a:ext cx="58812" cy="40912"/>
                </a:xfrm>
                <a:custGeom>
                  <a:avLst/>
                  <a:gdLst>
                    <a:gd name="connsiteX0" fmla="*/ 58812 w 58812"/>
                    <a:gd name="connsiteY0" fmla="*/ 20483 h 40912"/>
                    <a:gd name="connsiteX1" fmla="*/ 38606 w 58812"/>
                    <a:gd name="connsiteY1" fmla="*/ 0 h 40912"/>
                    <a:gd name="connsiteX2" fmla="*/ 38606 w 58812"/>
                    <a:gd name="connsiteY2" fmla="*/ 13447 h 40912"/>
                    <a:gd name="connsiteX3" fmla="*/ 0 w 58812"/>
                    <a:gd name="connsiteY3" fmla="*/ 13447 h 40912"/>
                    <a:gd name="connsiteX4" fmla="*/ 507 w 58812"/>
                    <a:gd name="connsiteY4" fmla="*/ 20425 h 40912"/>
                    <a:gd name="connsiteX5" fmla="*/ 0 w 58812"/>
                    <a:gd name="connsiteY5" fmla="*/ 27461 h 40912"/>
                    <a:gd name="connsiteX6" fmla="*/ 38606 w 58812"/>
                    <a:gd name="connsiteY6" fmla="*/ 27461 h 40912"/>
                    <a:gd name="connsiteX7" fmla="*/ 38606 w 58812"/>
                    <a:gd name="connsiteY7" fmla="*/ 40912 h 40912"/>
                    <a:gd name="connsiteX8" fmla="*/ 58812 w 58812"/>
                    <a:gd name="connsiteY8" fmla="*/ 20483 h 409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8812" h="40912">
                      <a:moveTo>
                        <a:pt x="58812" y="20483"/>
                      </a:moveTo>
                      <a:lnTo>
                        <a:pt x="38606" y="0"/>
                      </a:lnTo>
                      <a:lnTo>
                        <a:pt x="38606" y="13447"/>
                      </a:lnTo>
                      <a:lnTo>
                        <a:pt x="0" y="13447"/>
                      </a:lnTo>
                      <a:cubicBezTo>
                        <a:pt x="282" y="15733"/>
                        <a:pt x="507" y="18082"/>
                        <a:pt x="507" y="20425"/>
                      </a:cubicBezTo>
                      <a:cubicBezTo>
                        <a:pt x="507" y="22828"/>
                        <a:pt x="284" y="25177"/>
                        <a:pt x="0" y="27461"/>
                      </a:cubicBezTo>
                      <a:lnTo>
                        <a:pt x="38606" y="27461"/>
                      </a:lnTo>
                      <a:lnTo>
                        <a:pt x="38606" y="40912"/>
                      </a:lnTo>
                      <a:lnTo>
                        <a:pt x="58812" y="2048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98" name="Graphic 96">
                  <a:extLst>
                    <a:ext uri="{FF2B5EF4-FFF2-40B4-BE49-F238E27FC236}">
                      <a16:creationId xmlns:a16="http://schemas.microsoft.com/office/drawing/2014/main" id="{75FAA1B7-6EAE-427D-8C07-BD8A5063D217}"/>
                    </a:ext>
                  </a:extLst>
                </p:cNvPr>
                <p:cNvSpPr/>
                <p:nvPr/>
              </p:nvSpPr>
              <p:spPr>
                <a:xfrm>
                  <a:off x="5160613" y="1603774"/>
                  <a:ext cx="57532" cy="43468"/>
                </a:xfrm>
                <a:custGeom>
                  <a:avLst/>
                  <a:gdLst>
                    <a:gd name="connsiteX0" fmla="*/ 57533 w 57532"/>
                    <a:gd name="connsiteY0" fmla="*/ 36103 h 43468"/>
                    <a:gd name="connsiteX1" fmla="*/ 49958 w 57532"/>
                    <a:gd name="connsiteY1" fmla="*/ 8604 h 43468"/>
                    <a:gd name="connsiteX2" fmla="*/ 43133 w 57532"/>
                    <a:gd name="connsiteY2" fmla="*/ 20073 h 43468"/>
                    <a:gd name="connsiteX3" fmla="*/ 7341 w 57532"/>
                    <a:gd name="connsiteY3" fmla="*/ 0 h 43468"/>
                    <a:gd name="connsiteX4" fmla="*/ 0 w 57532"/>
                    <a:gd name="connsiteY4" fmla="*/ 11751 h 43468"/>
                    <a:gd name="connsiteX5" fmla="*/ 36081 w 57532"/>
                    <a:gd name="connsiteY5" fmla="*/ 31993 h 43468"/>
                    <a:gd name="connsiteX6" fmla="*/ 29256 w 57532"/>
                    <a:gd name="connsiteY6" fmla="*/ 43469 h 43468"/>
                    <a:gd name="connsiteX7" fmla="*/ 57533 w 57532"/>
                    <a:gd name="connsiteY7" fmla="*/ 36103 h 434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57532" h="43468">
                      <a:moveTo>
                        <a:pt x="57533" y="36103"/>
                      </a:moveTo>
                      <a:lnTo>
                        <a:pt x="49958" y="8604"/>
                      </a:lnTo>
                      <a:lnTo>
                        <a:pt x="43133" y="20073"/>
                      </a:lnTo>
                      <a:lnTo>
                        <a:pt x="7341" y="0"/>
                      </a:lnTo>
                      <a:cubicBezTo>
                        <a:pt x="5433" y="4219"/>
                        <a:pt x="2951" y="8210"/>
                        <a:pt x="0" y="11751"/>
                      </a:cubicBezTo>
                      <a:lnTo>
                        <a:pt x="36081" y="31993"/>
                      </a:lnTo>
                      <a:lnTo>
                        <a:pt x="29256" y="43469"/>
                      </a:lnTo>
                      <a:lnTo>
                        <a:pt x="57533" y="3610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508" name="Graphic 98">
            <a:extLst>
              <a:ext uri="{FF2B5EF4-FFF2-40B4-BE49-F238E27FC236}">
                <a16:creationId xmlns:a16="http://schemas.microsoft.com/office/drawing/2014/main" id="{B9A8E8B1-D886-47EE-856F-84A21B9CA249}"/>
              </a:ext>
            </a:extLst>
          </p:cNvPr>
          <p:cNvGrpSpPr/>
          <p:nvPr/>
        </p:nvGrpSpPr>
        <p:grpSpPr>
          <a:xfrm>
            <a:off x="5799420" y="1286235"/>
            <a:ext cx="591269" cy="591271"/>
            <a:chOff x="5799420" y="1286235"/>
            <a:chExt cx="591269" cy="591271"/>
          </a:xfrm>
        </p:grpSpPr>
        <p:grpSp>
          <p:nvGrpSpPr>
            <p:cNvPr id="509" name="Graphic 98">
              <a:extLst>
                <a:ext uri="{FF2B5EF4-FFF2-40B4-BE49-F238E27FC236}">
                  <a16:creationId xmlns:a16="http://schemas.microsoft.com/office/drawing/2014/main" id="{25F7E6C1-7C95-4EBD-9360-9153357A1DFF}"/>
                </a:ext>
              </a:extLst>
            </p:cNvPr>
            <p:cNvGrpSpPr/>
            <p:nvPr/>
          </p:nvGrpSpPr>
          <p:grpSpPr>
            <a:xfrm>
              <a:off x="5799420" y="1286235"/>
              <a:ext cx="591269" cy="591271"/>
              <a:chOff x="5799420" y="1286235"/>
              <a:chExt cx="591269" cy="591271"/>
            </a:xfrm>
          </p:grpSpPr>
          <p:sp>
            <p:nvSpPr>
              <p:cNvPr id="523" name="Graphic 98">
                <a:extLst>
                  <a:ext uri="{FF2B5EF4-FFF2-40B4-BE49-F238E27FC236}">
                    <a16:creationId xmlns:a16="http://schemas.microsoft.com/office/drawing/2014/main" id="{A75D4131-733F-4E8D-B056-01DE081CBE9D}"/>
                  </a:ext>
                </a:extLst>
              </p:cNvPr>
              <p:cNvSpPr/>
              <p:nvPr/>
            </p:nvSpPr>
            <p:spPr>
              <a:xfrm>
                <a:off x="5799420" y="1286235"/>
                <a:ext cx="591269" cy="591271"/>
              </a:xfrm>
              <a:custGeom>
                <a:avLst/>
                <a:gdLst>
                  <a:gd name="connsiteX0" fmla="*/ 202314 w 591269"/>
                  <a:gd name="connsiteY0" fmla="*/ 0 h 591271"/>
                  <a:gd name="connsiteX1" fmla="*/ 388955 w 591269"/>
                  <a:gd name="connsiteY1" fmla="*/ 0 h 591271"/>
                  <a:gd name="connsiteX2" fmla="*/ 591269 w 591269"/>
                  <a:gd name="connsiteY2" fmla="*/ 202314 h 591271"/>
                  <a:gd name="connsiteX3" fmla="*/ 591269 w 591269"/>
                  <a:gd name="connsiteY3" fmla="*/ 388958 h 591271"/>
                  <a:gd name="connsiteX4" fmla="*/ 388955 w 591269"/>
                  <a:gd name="connsiteY4" fmla="*/ 591271 h 591271"/>
                  <a:gd name="connsiteX5" fmla="*/ 202314 w 591269"/>
                  <a:gd name="connsiteY5" fmla="*/ 591271 h 591271"/>
                  <a:gd name="connsiteX6" fmla="*/ 0 w 591269"/>
                  <a:gd name="connsiteY6" fmla="*/ 388958 h 591271"/>
                  <a:gd name="connsiteX7" fmla="*/ 0 w 591269"/>
                  <a:gd name="connsiteY7" fmla="*/ 202316 h 591271"/>
                  <a:gd name="connsiteX8" fmla="*/ 202314 w 591269"/>
                  <a:gd name="connsiteY8" fmla="*/ 0 h 5912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1269" h="591271">
                    <a:moveTo>
                      <a:pt x="202314" y="0"/>
                    </a:moveTo>
                    <a:lnTo>
                      <a:pt x="388955" y="0"/>
                    </a:lnTo>
                    <a:cubicBezTo>
                      <a:pt x="500689" y="0"/>
                      <a:pt x="591269" y="90580"/>
                      <a:pt x="591269" y="202314"/>
                    </a:cubicBezTo>
                    <a:lnTo>
                      <a:pt x="591269" y="388958"/>
                    </a:lnTo>
                    <a:cubicBezTo>
                      <a:pt x="591269" y="500692"/>
                      <a:pt x="500689" y="591271"/>
                      <a:pt x="388955" y="591271"/>
                    </a:cubicBezTo>
                    <a:lnTo>
                      <a:pt x="202314" y="591271"/>
                    </a:lnTo>
                    <a:cubicBezTo>
                      <a:pt x="90580" y="591271"/>
                      <a:pt x="0" y="500692"/>
                      <a:pt x="0" y="388958"/>
                    </a:cubicBezTo>
                    <a:lnTo>
                      <a:pt x="0" y="202316"/>
                    </a:lnTo>
                    <a:cubicBezTo>
                      <a:pt x="0" y="90580"/>
                      <a:pt x="90580" y="0"/>
                      <a:pt x="20231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4" name="Graphic 98">
                <a:extLst>
                  <a:ext uri="{FF2B5EF4-FFF2-40B4-BE49-F238E27FC236}">
                    <a16:creationId xmlns:a16="http://schemas.microsoft.com/office/drawing/2014/main" id="{600C0A32-9450-42C1-8D8A-EBCEA2E72E21}"/>
                  </a:ext>
                </a:extLst>
              </p:cNvPr>
              <p:cNvSpPr/>
              <p:nvPr/>
            </p:nvSpPr>
            <p:spPr>
              <a:xfrm>
                <a:off x="6084369" y="1791853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0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5" name="Graphic 98">
                <a:extLst>
                  <a:ext uri="{FF2B5EF4-FFF2-40B4-BE49-F238E27FC236}">
                    <a16:creationId xmlns:a16="http://schemas.microsoft.com/office/drawing/2014/main" id="{5D3064F8-E964-403D-B576-E76E96740F7F}"/>
                  </a:ext>
                </a:extLst>
              </p:cNvPr>
              <p:cNvSpPr/>
              <p:nvPr/>
            </p:nvSpPr>
            <p:spPr>
              <a:xfrm>
                <a:off x="6084369" y="1348980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89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6" name="Graphic 98">
                <a:extLst>
                  <a:ext uri="{FF2B5EF4-FFF2-40B4-BE49-F238E27FC236}">
                    <a16:creationId xmlns:a16="http://schemas.microsoft.com/office/drawing/2014/main" id="{BA40DD40-A0DF-438F-9D48-AC20C0379AB3}"/>
                  </a:ext>
                </a:extLst>
              </p:cNvPr>
              <p:cNvSpPr/>
              <p:nvPr/>
            </p:nvSpPr>
            <p:spPr>
              <a:xfrm>
                <a:off x="6304096" y="1570383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-2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7" name="Graphic 98">
                <a:extLst>
                  <a:ext uri="{FF2B5EF4-FFF2-40B4-BE49-F238E27FC236}">
                    <a16:creationId xmlns:a16="http://schemas.microsoft.com/office/drawing/2014/main" id="{C00ADAD5-5404-417D-B40C-FB454238C39F}"/>
                  </a:ext>
                </a:extLst>
              </p:cNvPr>
              <p:cNvSpPr/>
              <p:nvPr/>
            </p:nvSpPr>
            <p:spPr>
              <a:xfrm>
                <a:off x="5861424" y="1570383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8" name="Graphic 98">
                <a:extLst>
                  <a:ext uri="{FF2B5EF4-FFF2-40B4-BE49-F238E27FC236}">
                    <a16:creationId xmlns:a16="http://schemas.microsoft.com/office/drawing/2014/main" id="{488E9A28-4C6F-4B70-92BC-FB30FFB514EE}"/>
                  </a:ext>
                </a:extLst>
              </p:cNvPr>
              <p:cNvSpPr/>
              <p:nvPr/>
            </p:nvSpPr>
            <p:spPr>
              <a:xfrm>
                <a:off x="5899489" y="1387426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9" name="Graphic 98">
                <a:extLst>
                  <a:ext uri="{FF2B5EF4-FFF2-40B4-BE49-F238E27FC236}">
                    <a16:creationId xmlns:a16="http://schemas.microsoft.com/office/drawing/2014/main" id="{A7E718CA-89F1-4782-B87F-AA9E6E33D605}"/>
                  </a:ext>
                </a:extLst>
              </p:cNvPr>
              <p:cNvSpPr/>
              <p:nvPr/>
            </p:nvSpPr>
            <p:spPr>
              <a:xfrm>
                <a:off x="6265630" y="1753567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0" name="Graphic 98">
                <a:extLst>
                  <a:ext uri="{FF2B5EF4-FFF2-40B4-BE49-F238E27FC236}">
                    <a16:creationId xmlns:a16="http://schemas.microsoft.com/office/drawing/2014/main" id="{013B0E9B-206D-4275-83AB-F6A1F59E1994}"/>
                  </a:ext>
                </a:extLst>
              </p:cNvPr>
              <p:cNvSpPr/>
              <p:nvPr/>
            </p:nvSpPr>
            <p:spPr>
              <a:xfrm>
                <a:off x="5899383" y="1753100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-2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1" name="Graphic 98">
                <a:extLst>
                  <a:ext uri="{FF2B5EF4-FFF2-40B4-BE49-F238E27FC236}">
                    <a16:creationId xmlns:a16="http://schemas.microsoft.com/office/drawing/2014/main" id="{8B381CEA-C5D2-4F60-887B-4B7C2DEDEC50}"/>
                  </a:ext>
                </a:extLst>
              </p:cNvPr>
              <p:cNvSpPr/>
              <p:nvPr/>
            </p:nvSpPr>
            <p:spPr>
              <a:xfrm>
                <a:off x="6265707" y="1386775"/>
                <a:ext cx="23190" cy="23190"/>
              </a:xfrm>
              <a:custGeom>
                <a:avLst/>
                <a:gdLst>
                  <a:gd name="connsiteX0" fmla="*/ 23191 w 23190"/>
                  <a:gd name="connsiteY0" fmla="*/ 11595 h 23190"/>
                  <a:gd name="connsiteX1" fmla="*/ 11595 w 23190"/>
                  <a:gd name="connsiteY1" fmla="*/ 23191 h 23190"/>
                  <a:gd name="connsiteX2" fmla="*/ 0 w 23190"/>
                  <a:gd name="connsiteY2" fmla="*/ 11595 h 23190"/>
                  <a:gd name="connsiteX3" fmla="*/ 11595 w 23190"/>
                  <a:gd name="connsiteY3" fmla="*/ 0 h 23190"/>
                  <a:gd name="connsiteX4" fmla="*/ 23191 w 23190"/>
                  <a:gd name="connsiteY4" fmla="*/ 11595 h 23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190" h="23190">
                    <a:moveTo>
                      <a:pt x="23191" y="11595"/>
                    </a:moveTo>
                    <a:cubicBezTo>
                      <a:pt x="23191" y="17999"/>
                      <a:pt x="17999" y="23191"/>
                      <a:pt x="11595" y="23191"/>
                    </a:cubicBezTo>
                    <a:cubicBezTo>
                      <a:pt x="5192" y="23191"/>
                      <a:pt x="0" y="17999"/>
                      <a:pt x="0" y="11595"/>
                    </a:cubicBezTo>
                    <a:cubicBezTo>
                      <a:pt x="0" y="5192"/>
                      <a:pt x="5192" y="0"/>
                      <a:pt x="11595" y="0"/>
                    </a:cubicBezTo>
                    <a:cubicBezTo>
                      <a:pt x="17999" y="0"/>
                      <a:pt x="23191" y="5192"/>
                      <a:pt x="23191" y="11595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10" name="Graphic 98">
              <a:extLst>
                <a:ext uri="{FF2B5EF4-FFF2-40B4-BE49-F238E27FC236}">
                  <a16:creationId xmlns:a16="http://schemas.microsoft.com/office/drawing/2014/main" id="{7F58D37E-7BBF-413C-BC27-1136688245D6}"/>
                </a:ext>
              </a:extLst>
            </p:cNvPr>
            <p:cNvGrpSpPr/>
            <p:nvPr/>
          </p:nvGrpSpPr>
          <p:grpSpPr>
            <a:xfrm>
              <a:off x="5947206" y="1434273"/>
              <a:ext cx="296152" cy="296152"/>
              <a:chOff x="5947206" y="1434273"/>
              <a:chExt cx="296152" cy="296152"/>
            </a:xfrm>
          </p:grpSpPr>
          <p:sp>
            <p:nvSpPr>
              <p:cNvPr id="511" name="Graphic 98">
                <a:extLst>
                  <a:ext uri="{FF2B5EF4-FFF2-40B4-BE49-F238E27FC236}">
                    <a16:creationId xmlns:a16="http://schemas.microsoft.com/office/drawing/2014/main" id="{D11F8E67-0A70-457D-826B-668F55D2F7F1}"/>
                  </a:ext>
                </a:extLst>
              </p:cNvPr>
              <p:cNvSpPr/>
              <p:nvPr/>
            </p:nvSpPr>
            <p:spPr>
              <a:xfrm>
                <a:off x="5947206" y="1434273"/>
                <a:ext cx="296152" cy="296152"/>
              </a:xfrm>
              <a:custGeom>
                <a:avLst/>
                <a:gdLst>
                  <a:gd name="connsiteX0" fmla="*/ 59717 w 296152"/>
                  <a:gd name="connsiteY0" fmla="*/ 0 h 296152"/>
                  <a:gd name="connsiteX1" fmla="*/ 236435 w 296152"/>
                  <a:gd name="connsiteY1" fmla="*/ 0 h 296152"/>
                  <a:gd name="connsiteX2" fmla="*/ 296153 w 296152"/>
                  <a:gd name="connsiteY2" fmla="*/ 59717 h 296152"/>
                  <a:gd name="connsiteX3" fmla="*/ 296153 w 296152"/>
                  <a:gd name="connsiteY3" fmla="*/ 236435 h 296152"/>
                  <a:gd name="connsiteX4" fmla="*/ 236435 w 296152"/>
                  <a:gd name="connsiteY4" fmla="*/ 296153 h 296152"/>
                  <a:gd name="connsiteX5" fmla="*/ 59717 w 296152"/>
                  <a:gd name="connsiteY5" fmla="*/ 296153 h 296152"/>
                  <a:gd name="connsiteX6" fmla="*/ 0 w 296152"/>
                  <a:gd name="connsiteY6" fmla="*/ 236435 h 296152"/>
                  <a:gd name="connsiteX7" fmla="*/ 0 w 296152"/>
                  <a:gd name="connsiteY7" fmla="*/ 59717 h 296152"/>
                  <a:gd name="connsiteX8" fmla="*/ 59717 w 296152"/>
                  <a:gd name="connsiteY8" fmla="*/ 0 h 29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152" h="296152">
                    <a:moveTo>
                      <a:pt x="59717" y="0"/>
                    </a:moveTo>
                    <a:lnTo>
                      <a:pt x="236435" y="0"/>
                    </a:lnTo>
                    <a:cubicBezTo>
                      <a:pt x="269417" y="0"/>
                      <a:pt x="296153" y="26736"/>
                      <a:pt x="296153" y="59717"/>
                    </a:cubicBezTo>
                    <a:lnTo>
                      <a:pt x="296153" y="236435"/>
                    </a:lnTo>
                    <a:cubicBezTo>
                      <a:pt x="296153" y="269417"/>
                      <a:pt x="269417" y="296153"/>
                      <a:pt x="236435" y="296153"/>
                    </a:cubicBezTo>
                    <a:lnTo>
                      <a:pt x="59717" y="296153"/>
                    </a:lnTo>
                    <a:cubicBezTo>
                      <a:pt x="26736" y="296153"/>
                      <a:pt x="0" y="269417"/>
                      <a:pt x="0" y="236435"/>
                    </a:cubicBezTo>
                    <a:lnTo>
                      <a:pt x="0" y="59717"/>
                    </a:lnTo>
                    <a:cubicBezTo>
                      <a:pt x="0" y="26738"/>
                      <a:pt x="26736" y="0"/>
                      <a:pt x="59717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512" name="Graphic 98">
                <a:extLst>
                  <a:ext uri="{FF2B5EF4-FFF2-40B4-BE49-F238E27FC236}">
                    <a16:creationId xmlns:a16="http://schemas.microsoft.com/office/drawing/2014/main" id="{3B6C825C-E6B2-4916-98A5-BDFF82718BAF}"/>
                  </a:ext>
                </a:extLst>
              </p:cNvPr>
              <p:cNvGrpSpPr/>
              <p:nvPr/>
            </p:nvGrpSpPr>
            <p:grpSpPr>
              <a:xfrm>
                <a:off x="5962254" y="1493653"/>
                <a:ext cx="267675" cy="175005"/>
                <a:chOff x="5962254" y="1493653"/>
                <a:chExt cx="267675" cy="175005"/>
              </a:xfrm>
              <a:solidFill>
                <a:srgbClr val="FFFFFF"/>
              </a:solidFill>
            </p:grpSpPr>
            <p:grpSp>
              <p:nvGrpSpPr>
                <p:cNvPr id="513" name="Graphic 98">
                  <a:extLst>
                    <a:ext uri="{FF2B5EF4-FFF2-40B4-BE49-F238E27FC236}">
                      <a16:creationId xmlns:a16="http://schemas.microsoft.com/office/drawing/2014/main" id="{FBD9F6B1-EB83-421A-8AB8-074A2623F013}"/>
                    </a:ext>
                  </a:extLst>
                </p:cNvPr>
                <p:cNvGrpSpPr/>
                <p:nvPr/>
              </p:nvGrpSpPr>
              <p:grpSpPr>
                <a:xfrm>
                  <a:off x="6060508" y="1545705"/>
                  <a:ext cx="169422" cy="72484"/>
                  <a:chOff x="6060508" y="1545705"/>
                  <a:chExt cx="169422" cy="72484"/>
                </a:xfrm>
                <a:solidFill>
                  <a:srgbClr val="FFFFFF"/>
                </a:solidFill>
              </p:grpSpPr>
              <p:sp>
                <p:nvSpPr>
                  <p:cNvPr id="520" name="Graphic 98">
                    <a:extLst>
                      <a:ext uri="{FF2B5EF4-FFF2-40B4-BE49-F238E27FC236}">
                        <a16:creationId xmlns:a16="http://schemas.microsoft.com/office/drawing/2014/main" id="{14B2DE91-E058-4A06-A33D-4B6E152993D2}"/>
                      </a:ext>
                    </a:extLst>
                  </p:cNvPr>
                  <p:cNvSpPr/>
                  <p:nvPr/>
                </p:nvSpPr>
                <p:spPr>
                  <a:xfrm>
                    <a:off x="6144749" y="1560898"/>
                    <a:ext cx="50973" cy="40828"/>
                  </a:xfrm>
                  <a:custGeom>
                    <a:avLst/>
                    <a:gdLst>
                      <a:gd name="connsiteX0" fmla="*/ 50974 w 50973"/>
                      <a:gd name="connsiteY0" fmla="*/ 27416 h 40828"/>
                      <a:gd name="connsiteX1" fmla="*/ 24585 w 50973"/>
                      <a:gd name="connsiteY1" fmla="*/ 27416 h 40828"/>
                      <a:gd name="connsiteX2" fmla="*/ 24585 w 50973"/>
                      <a:gd name="connsiteY2" fmla="*/ 40829 h 40828"/>
                      <a:gd name="connsiteX3" fmla="*/ 0 w 50973"/>
                      <a:gd name="connsiteY3" fmla="*/ 20416 h 40828"/>
                      <a:gd name="connsiteX4" fmla="*/ 24585 w 50973"/>
                      <a:gd name="connsiteY4" fmla="*/ 0 h 40828"/>
                      <a:gd name="connsiteX5" fmla="*/ 24585 w 50973"/>
                      <a:gd name="connsiteY5" fmla="*/ 13413 h 40828"/>
                      <a:gd name="connsiteX6" fmla="*/ 50974 w 50973"/>
                      <a:gd name="connsiteY6" fmla="*/ 13413 h 40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973" h="40828">
                        <a:moveTo>
                          <a:pt x="50974" y="27416"/>
                        </a:moveTo>
                        <a:lnTo>
                          <a:pt x="24585" y="27416"/>
                        </a:lnTo>
                        <a:lnTo>
                          <a:pt x="24585" y="40829"/>
                        </a:lnTo>
                        <a:lnTo>
                          <a:pt x="0" y="20416"/>
                        </a:lnTo>
                        <a:lnTo>
                          <a:pt x="24585" y="0"/>
                        </a:lnTo>
                        <a:lnTo>
                          <a:pt x="24585" y="13413"/>
                        </a:lnTo>
                        <a:lnTo>
                          <a:pt x="50974" y="1341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21" name="Graphic 98">
                    <a:extLst>
                      <a:ext uri="{FF2B5EF4-FFF2-40B4-BE49-F238E27FC236}">
                        <a16:creationId xmlns:a16="http://schemas.microsoft.com/office/drawing/2014/main" id="{EBA765A3-FB00-4588-87AA-DC8C84B68927}"/>
                      </a:ext>
                    </a:extLst>
                  </p:cNvPr>
                  <p:cNvSpPr/>
                  <p:nvPr/>
                </p:nvSpPr>
                <p:spPr>
                  <a:xfrm>
                    <a:off x="6178954" y="1560898"/>
                    <a:ext cx="50975" cy="40828"/>
                  </a:xfrm>
                  <a:custGeom>
                    <a:avLst/>
                    <a:gdLst>
                      <a:gd name="connsiteX0" fmla="*/ 0 w 50975"/>
                      <a:gd name="connsiteY0" fmla="*/ 27416 h 40828"/>
                      <a:gd name="connsiteX1" fmla="*/ 26389 w 50975"/>
                      <a:gd name="connsiteY1" fmla="*/ 27416 h 40828"/>
                      <a:gd name="connsiteX2" fmla="*/ 26389 w 50975"/>
                      <a:gd name="connsiteY2" fmla="*/ 40829 h 40828"/>
                      <a:gd name="connsiteX3" fmla="*/ 50976 w 50975"/>
                      <a:gd name="connsiteY3" fmla="*/ 20416 h 40828"/>
                      <a:gd name="connsiteX4" fmla="*/ 26389 w 50975"/>
                      <a:gd name="connsiteY4" fmla="*/ 0 h 40828"/>
                      <a:gd name="connsiteX5" fmla="*/ 26389 w 50975"/>
                      <a:gd name="connsiteY5" fmla="*/ 13413 h 40828"/>
                      <a:gd name="connsiteX6" fmla="*/ 2 w 50975"/>
                      <a:gd name="connsiteY6" fmla="*/ 13413 h 4082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</a:cxnLst>
                    <a:rect l="l" t="t" r="r" b="b"/>
                    <a:pathLst>
                      <a:path w="50975" h="40828">
                        <a:moveTo>
                          <a:pt x="0" y="27416"/>
                        </a:moveTo>
                        <a:lnTo>
                          <a:pt x="26389" y="27416"/>
                        </a:lnTo>
                        <a:lnTo>
                          <a:pt x="26389" y="40829"/>
                        </a:lnTo>
                        <a:lnTo>
                          <a:pt x="50976" y="20416"/>
                        </a:lnTo>
                        <a:lnTo>
                          <a:pt x="26389" y="0"/>
                        </a:lnTo>
                        <a:lnTo>
                          <a:pt x="26389" y="13413"/>
                        </a:lnTo>
                        <a:lnTo>
                          <a:pt x="2" y="13413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522" name="Graphic 98">
                    <a:extLst>
                      <a:ext uri="{FF2B5EF4-FFF2-40B4-BE49-F238E27FC236}">
                        <a16:creationId xmlns:a16="http://schemas.microsoft.com/office/drawing/2014/main" id="{F6FDC228-9E09-4988-9DDF-9AAF8452870D}"/>
                      </a:ext>
                    </a:extLst>
                  </p:cNvPr>
                  <p:cNvSpPr/>
                  <p:nvPr/>
                </p:nvSpPr>
                <p:spPr>
                  <a:xfrm>
                    <a:off x="6060508" y="1545705"/>
                    <a:ext cx="75925" cy="72484"/>
                  </a:xfrm>
                  <a:custGeom>
                    <a:avLst/>
                    <a:gdLst>
                      <a:gd name="connsiteX0" fmla="*/ 0 w 75925"/>
                      <a:gd name="connsiteY0" fmla="*/ 48672 h 72484"/>
                      <a:gd name="connsiteX1" fmla="*/ 0 w 75925"/>
                      <a:gd name="connsiteY1" fmla="*/ 72484 h 72484"/>
                      <a:gd name="connsiteX2" fmla="*/ 75926 w 75925"/>
                      <a:gd name="connsiteY2" fmla="*/ 36243 h 72484"/>
                      <a:gd name="connsiteX3" fmla="*/ 0 w 75925"/>
                      <a:gd name="connsiteY3" fmla="*/ 0 h 72484"/>
                      <a:gd name="connsiteX4" fmla="*/ 0 w 75925"/>
                      <a:gd name="connsiteY4" fmla="*/ 23812 h 72484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</a:cxnLst>
                    <a:rect l="l" t="t" r="r" b="b"/>
                    <a:pathLst>
                      <a:path w="75925" h="72484">
                        <a:moveTo>
                          <a:pt x="0" y="48672"/>
                        </a:moveTo>
                        <a:lnTo>
                          <a:pt x="0" y="72484"/>
                        </a:lnTo>
                        <a:lnTo>
                          <a:pt x="75926" y="36243"/>
                        </a:lnTo>
                        <a:lnTo>
                          <a:pt x="0" y="0"/>
                        </a:lnTo>
                        <a:lnTo>
                          <a:pt x="0" y="238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25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14" name="Graphic 98">
                  <a:extLst>
                    <a:ext uri="{FF2B5EF4-FFF2-40B4-BE49-F238E27FC236}">
                      <a16:creationId xmlns:a16="http://schemas.microsoft.com/office/drawing/2014/main" id="{A72F7BDF-2002-431A-8E02-72A74AF448D6}"/>
                    </a:ext>
                  </a:extLst>
                </p:cNvPr>
                <p:cNvSpPr/>
                <p:nvPr/>
              </p:nvSpPr>
              <p:spPr>
                <a:xfrm>
                  <a:off x="5962254" y="1560898"/>
                  <a:ext cx="50973" cy="40828"/>
                </a:xfrm>
                <a:custGeom>
                  <a:avLst/>
                  <a:gdLst>
                    <a:gd name="connsiteX0" fmla="*/ 50974 w 50973"/>
                    <a:gd name="connsiteY0" fmla="*/ 27416 h 40828"/>
                    <a:gd name="connsiteX1" fmla="*/ 24585 w 50973"/>
                    <a:gd name="connsiteY1" fmla="*/ 27416 h 40828"/>
                    <a:gd name="connsiteX2" fmla="*/ 24585 w 50973"/>
                    <a:gd name="connsiteY2" fmla="*/ 40829 h 40828"/>
                    <a:gd name="connsiteX3" fmla="*/ 0 w 50973"/>
                    <a:gd name="connsiteY3" fmla="*/ 20416 h 40828"/>
                    <a:gd name="connsiteX4" fmla="*/ 24585 w 50973"/>
                    <a:gd name="connsiteY4" fmla="*/ 0 h 40828"/>
                    <a:gd name="connsiteX5" fmla="*/ 24585 w 50973"/>
                    <a:gd name="connsiteY5" fmla="*/ 13413 h 40828"/>
                    <a:gd name="connsiteX6" fmla="*/ 50974 w 50973"/>
                    <a:gd name="connsiteY6" fmla="*/ 13413 h 4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0973" h="40828">
                      <a:moveTo>
                        <a:pt x="50974" y="27416"/>
                      </a:moveTo>
                      <a:lnTo>
                        <a:pt x="24585" y="27416"/>
                      </a:lnTo>
                      <a:lnTo>
                        <a:pt x="24585" y="40829"/>
                      </a:lnTo>
                      <a:lnTo>
                        <a:pt x="0" y="20416"/>
                      </a:lnTo>
                      <a:lnTo>
                        <a:pt x="24585" y="0"/>
                      </a:lnTo>
                      <a:lnTo>
                        <a:pt x="24585" y="13413"/>
                      </a:lnTo>
                      <a:lnTo>
                        <a:pt x="50974" y="134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5" name="Graphic 98">
                  <a:extLst>
                    <a:ext uri="{FF2B5EF4-FFF2-40B4-BE49-F238E27FC236}">
                      <a16:creationId xmlns:a16="http://schemas.microsoft.com/office/drawing/2014/main" id="{AE2EEDE0-4C85-4458-9D2D-0AC19AA33DCA}"/>
                    </a:ext>
                  </a:extLst>
                </p:cNvPr>
                <p:cNvSpPr/>
                <p:nvPr/>
              </p:nvSpPr>
              <p:spPr>
                <a:xfrm>
                  <a:off x="5996459" y="1560898"/>
                  <a:ext cx="50973" cy="40828"/>
                </a:xfrm>
                <a:custGeom>
                  <a:avLst/>
                  <a:gdLst>
                    <a:gd name="connsiteX0" fmla="*/ 0 w 50973"/>
                    <a:gd name="connsiteY0" fmla="*/ 27416 h 40828"/>
                    <a:gd name="connsiteX1" fmla="*/ 26389 w 50973"/>
                    <a:gd name="connsiteY1" fmla="*/ 27416 h 40828"/>
                    <a:gd name="connsiteX2" fmla="*/ 26389 w 50973"/>
                    <a:gd name="connsiteY2" fmla="*/ 40829 h 40828"/>
                    <a:gd name="connsiteX3" fmla="*/ 50974 w 50973"/>
                    <a:gd name="connsiteY3" fmla="*/ 20416 h 40828"/>
                    <a:gd name="connsiteX4" fmla="*/ 26389 w 50973"/>
                    <a:gd name="connsiteY4" fmla="*/ 0 h 40828"/>
                    <a:gd name="connsiteX5" fmla="*/ 26389 w 50973"/>
                    <a:gd name="connsiteY5" fmla="*/ 13413 h 40828"/>
                    <a:gd name="connsiteX6" fmla="*/ 2 w 50973"/>
                    <a:gd name="connsiteY6" fmla="*/ 13413 h 4082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50973" h="40828">
                      <a:moveTo>
                        <a:pt x="0" y="27416"/>
                      </a:moveTo>
                      <a:lnTo>
                        <a:pt x="26389" y="27416"/>
                      </a:lnTo>
                      <a:lnTo>
                        <a:pt x="26389" y="40829"/>
                      </a:lnTo>
                      <a:lnTo>
                        <a:pt x="50974" y="20416"/>
                      </a:lnTo>
                      <a:lnTo>
                        <a:pt x="26389" y="0"/>
                      </a:lnTo>
                      <a:lnTo>
                        <a:pt x="26389" y="13413"/>
                      </a:lnTo>
                      <a:lnTo>
                        <a:pt x="2" y="1341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6" name="Graphic 98">
                  <a:extLst>
                    <a:ext uri="{FF2B5EF4-FFF2-40B4-BE49-F238E27FC236}">
                      <a16:creationId xmlns:a16="http://schemas.microsoft.com/office/drawing/2014/main" id="{DF2E2B72-32C8-46B4-A484-BA8899D097E6}"/>
                    </a:ext>
                  </a:extLst>
                </p:cNvPr>
                <p:cNvSpPr/>
                <p:nvPr/>
              </p:nvSpPr>
              <p:spPr>
                <a:xfrm>
                  <a:off x="5971192" y="1493653"/>
                  <a:ext cx="49097" cy="36936"/>
                </a:xfrm>
                <a:custGeom>
                  <a:avLst/>
                  <a:gdLst>
                    <a:gd name="connsiteX0" fmla="*/ 43131 w 49097"/>
                    <a:gd name="connsiteY0" fmla="*/ 36047 h 36936"/>
                    <a:gd name="connsiteX1" fmla="*/ 19258 w 49097"/>
                    <a:gd name="connsiteY1" fmla="*/ 24803 h 36936"/>
                    <a:gd name="connsiteX2" fmla="*/ 13544 w 49097"/>
                    <a:gd name="connsiteY2" fmla="*/ 36937 h 36936"/>
                    <a:gd name="connsiteX3" fmla="*/ 0 w 49097"/>
                    <a:gd name="connsiteY3" fmla="*/ 7991 h 36936"/>
                    <a:gd name="connsiteX4" fmla="*/ 30941 w 49097"/>
                    <a:gd name="connsiteY4" fmla="*/ 0 h 36936"/>
                    <a:gd name="connsiteX5" fmla="*/ 25227 w 49097"/>
                    <a:gd name="connsiteY5" fmla="*/ 12134 h 36936"/>
                    <a:gd name="connsiteX6" fmla="*/ 49097 w 49097"/>
                    <a:gd name="connsiteY6" fmla="*/ 23378 h 36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097" h="36936">
                      <a:moveTo>
                        <a:pt x="43131" y="36047"/>
                      </a:moveTo>
                      <a:lnTo>
                        <a:pt x="19258" y="24803"/>
                      </a:lnTo>
                      <a:lnTo>
                        <a:pt x="13544" y="36937"/>
                      </a:lnTo>
                      <a:lnTo>
                        <a:pt x="0" y="7991"/>
                      </a:lnTo>
                      <a:lnTo>
                        <a:pt x="30941" y="0"/>
                      </a:lnTo>
                      <a:lnTo>
                        <a:pt x="25227" y="12134"/>
                      </a:lnTo>
                      <a:lnTo>
                        <a:pt x="49097" y="233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7" name="Graphic 98">
                  <a:extLst>
                    <a:ext uri="{FF2B5EF4-FFF2-40B4-BE49-F238E27FC236}">
                      <a16:creationId xmlns:a16="http://schemas.microsoft.com/office/drawing/2014/main" id="{9E6A7572-3945-465D-8A57-2FD86F5C9409}"/>
                    </a:ext>
                  </a:extLst>
                </p:cNvPr>
                <p:cNvSpPr/>
                <p:nvPr/>
              </p:nvSpPr>
              <p:spPr>
                <a:xfrm>
                  <a:off x="5999153" y="1508996"/>
                  <a:ext cx="49097" cy="36936"/>
                </a:xfrm>
                <a:custGeom>
                  <a:avLst/>
                  <a:gdLst>
                    <a:gd name="connsiteX0" fmla="*/ 0 w 49097"/>
                    <a:gd name="connsiteY0" fmla="*/ 13559 h 36936"/>
                    <a:gd name="connsiteX1" fmla="*/ 23873 w 49097"/>
                    <a:gd name="connsiteY1" fmla="*/ 24803 h 36936"/>
                    <a:gd name="connsiteX2" fmla="*/ 18156 w 49097"/>
                    <a:gd name="connsiteY2" fmla="*/ 36937 h 36936"/>
                    <a:gd name="connsiteX3" fmla="*/ 49097 w 49097"/>
                    <a:gd name="connsiteY3" fmla="*/ 28945 h 36936"/>
                    <a:gd name="connsiteX4" fmla="*/ 35556 w 49097"/>
                    <a:gd name="connsiteY4" fmla="*/ 0 h 36936"/>
                    <a:gd name="connsiteX5" fmla="*/ 29840 w 49097"/>
                    <a:gd name="connsiteY5" fmla="*/ 12134 h 36936"/>
                    <a:gd name="connsiteX6" fmla="*/ 5969 w 49097"/>
                    <a:gd name="connsiteY6" fmla="*/ 890 h 36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097" h="36936">
                      <a:moveTo>
                        <a:pt x="0" y="13559"/>
                      </a:moveTo>
                      <a:lnTo>
                        <a:pt x="23873" y="24803"/>
                      </a:lnTo>
                      <a:lnTo>
                        <a:pt x="18156" y="36937"/>
                      </a:lnTo>
                      <a:lnTo>
                        <a:pt x="49097" y="28945"/>
                      </a:lnTo>
                      <a:lnTo>
                        <a:pt x="35556" y="0"/>
                      </a:lnTo>
                      <a:lnTo>
                        <a:pt x="29840" y="12134"/>
                      </a:lnTo>
                      <a:lnTo>
                        <a:pt x="5969" y="89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8" name="Graphic 98">
                  <a:extLst>
                    <a:ext uri="{FF2B5EF4-FFF2-40B4-BE49-F238E27FC236}">
                      <a16:creationId xmlns:a16="http://schemas.microsoft.com/office/drawing/2014/main" id="{03A9B9C3-CD7A-4DAA-8319-0E5F940D6BD1}"/>
                    </a:ext>
                  </a:extLst>
                </p:cNvPr>
                <p:cNvSpPr/>
                <p:nvPr/>
              </p:nvSpPr>
              <p:spPr>
                <a:xfrm>
                  <a:off x="5971192" y="1631722"/>
                  <a:ext cx="49097" cy="36936"/>
                </a:xfrm>
                <a:custGeom>
                  <a:avLst/>
                  <a:gdLst>
                    <a:gd name="connsiteX0" fmla="*/ 43131 w 49097"/>
                    <a:gd name="connsiteY0" fmla="*/ 890 h 36936"/>
                    <a:gd name="connsiteX1" fmla="*/ 19258 w 49097"/>
                    <a:gd name="connsiteY1" fmla="*/ 12134 h 36936"/>
                    <a:gd name="connsiteX2" fmla="*/ 13544 w 49097"/>
                    <a:gd name="connsiteY2" fmla="*/ 0 h 36936"/>
                    <a:gd name="connsiteX3" fmla="*/ 0 w 49097"/>
                    <a:gd name="connsiteY3" fmla="*/ 28945 h 36936"/>
                    <a:gd name="connsiteX4" fmla="*/ 30941 w 49097"/>
                    <a:gd name="connsiteY4" fmla="*/ 36937 h 36936"/>
                    <a:gd name="connsiteX5" fmla="*/ 25227 w 49097"/>
                    <a:gd name="connsiteY5" fmla="*/ 24803 h 36936"/>
                    <a:gd name="connsiteX6" fmla="*/ 49097 w 49097"/>
                    <a:gd name="connsiteY6" fmla="*/ 13559 h 369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097" h="36936">
                      <a:moveTo>
                        <a:pt x="43131" y="890"/>
                      </a:moveTo>
                      <a:lnTo>
                        <a:pt x="19258" y="12134"/>
                      </a:lnTo>
                      <a:lnTo>
                        <a:pt x="13544" y="0"/>
                      </a:lnTo>
                      <a:lnTo>
                        <a:pt x="0" y="28945"/>
                      </a:lnTo>
                      <a:lnTo>
                        <a:pt x="30941" y="36937"/>
                      </a:lnTo>
                      <a:lnTo>
                        <a:pt x="25227" y="24803"/>
                      </a:lnTo>
                      <a:lnTo>
                        <a:pt x="49097" y="1355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19" name="Graphic 98">
                  <a:extLst>
                    <a:ext uri="{FF2B5EF4-FFF2-40B4-BE49-F238E27FC236}">
                      <a16:creationId xmlns:a16="http://schemas.microsoft.com/office/drawing/2014/main" id="{475F38CA-AF6F-4719-8AD7-80074DADAD26}"/>
                    </a:ext>
                  </a:extLst>
                </p:cNvPr>
                <p:cNvSpPr/>
                <p:nvPr/>
              </p:nvSpPr>
              <p:spPr>
                <a:xfrm>
                  <a:off x="5999153" y="1616376"/>
                  <a:ext cx="49097" cy="36939"/>
                </a:xfrm>
                <a:custGeom>
                  <a:avLst/>
                  <a:gdLst>
                    <a:gd name="connsiteX0" fmla="*/ 0 w 49097"/>
                    <a:gd name="connsiteY0" fmla="*/ 23380 h 36939"/>
                    <a:gd name="connsiteX1" fmla="*/ 23873 w 49097"/>
                    <a:gd name="connsiteY1" fmla="*/ 12136 h 36939"/>
                    <a:gd name="connsiteX2" fmla="*/ 18156 w 49097"/>
                    <a:gd name="connsiteY2" fmla="*/ 0 h 36939"/>
                    <a:gd name="connsiteX3" fmla="*/ 49097 w 49097"/>
                    <a:gd name="connsiteY3" fmla="*/ 7994 h 36939"/>
                    <a:gd name="connsiteX4" fmla="*/ 35556 w 49097"/>
                    <a:gd name="connsiteY4" fmla="*/ 36939 h 36939"/>
                    <a:gd name="connsiteX5" fmla="*/ 29840 w 49097"/>
                    <a:gd name="connsiteY5" fmla="*/ 24806 h 36939"/>
                    <a:gd name="connsiteX6" fmla="*/ 5969 w 49097"/>
                    <a:gd name="connsiteY6" fmla="*/ 36049 h 3693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49097" h="36939">
                      <a:moveTo>
                        <a:pt x="0" y="23380"/>
                      </a:moveTo>
                      <a:lnTo>
                        <a:pt x="23873" y="12136"/>
                      </a:lnTo>
                      <a:lnTo>
                        <a:pt x="18156" y="0"/>
                      </a:lnTo>
                      <a:lnTo>
                        <a:pt x="49097" y="7994"/>
                      </a:lnTo>
                      <a:lnTo>
                        <a:pt x="35556" y="36939"/>
                      </a:lnTo>
                      <a:lnTo>
                        <a:pt x="29840" y="24806"/>
                      </a:lnTo>
                      <a:lnTo>
                        <a:pt x="5969" y="3604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532" name="Group 531">
            <a:extLst>
              <a:ext uri="{FF2B5EF4-FFF2-40B4-BE49-F238E27FC236}">
                <a16:creationId xmlns:a16="http://schemas.microsoft.com/office/drawing/2014/main" id="{C9C3FDB2-424B-412E-8034-231517E6A227}"/>
              </a:ext>
            </a:extLst>
          </p:cNvPr>
          <p:cNvGrpSpPr/>
          <p:nvPr/>
        </p:nvGrpSpPr>
        <p:grpSpPr>
          <a:xfrm>
            <a:off x="6768384" y="1286235"/>
            <a:ext cx="591269" cy="591271"/>
            <a:chOff x="6768384" y="1286235"/>
            <a:chExt cx="591269" cy="591271"/>
          </a:xfrm>
        </p:grpSpPr>
        <p:grpSp>
          <p:nvGrpSpPr>
            <p:cNvPr id="533" name="Graphic 97">
              <a:extLst>
                <a:ext uri="{FF2B5EF4-FFF2-40B4-BE49-F238E27FC236}">
                  <a16:creationId xmlns:a16="http://schemas.microsoft.com/office/drawing/2014/main" id="{7CE9D9CF-1C79-4195-B8CB-DFCD07AC51AA}"/>
                </a:ext>
              </a:extLst>
            </p:cNvPr>
            <p:cNvGrpSpPr/>
            <p:nvPr/>
          </p:nvGrpSpPr>
          <p:grpSpPr>
            <a:xfrm>
              <a:off x="6768384" y="1286235"/>
              <a:ext cx="591269" cy="591271"/>
              <a:chOff x="6768384" y="1286235"/>
              <a:chExt cx="591269" cy="591271"/>
            </a:xfrm>
          </p:grpSpPr>
          <p:grpSp>
            <p:nvGrpSpPr>
              <p:cNvPr id="548" name="Graphic 97">
                <a:extLst>
                  <a:ext uri="{FF2B5EF4-FFF2-40B4-BE49-F238E27FC236}">
                    <a16:creationId xmlns:a16="http://schemas.microsoft.com/office/drawing/2014/main" id="{8C271A52-E488-433D-8D59-72A0F4E5F96B}"/>
                  </a:ext>
                </a:extLst>
              </p:cNvPr>
              <p:cNvGrpSpPr/>
              <p:nvPr/>
            </p:nvGrpSpPr>
            <p:grpSpPr>
              <a:xfrm>
                <a:off x="6768384" y="1286235"/>
                <a:ext cx="591269" cy="591271"/>
                <a:chOff x="6768384" y="1286235"/>
                <a:chExt cx="591269" cy="591271"/>
              </a:xfrm>
            </p:grpSpPr>
            <p:sp>
              <p:nvSpPr>
                <p:cNvPr id="550" name="Graphic 97">
                  <a:extLst>
                    <a:ext uri="{FF2B5EF4-FFF2-40B4-BE49-F238E27FC236}">
                      <a16:creationId xmlns:a16="http://schemas.microsoft.com/office/drawing/2014/main" id="{C546D742-D3AF-4234-AFAA-63E81824450A}"/>
                    </a:ext>
                  </a:extLst>
                </p:cNvPr>
                <p:cNvSpPr/>
                <p:nvPr/>
              </p:nvSpPr>
              <p:spPr>
                <a:xfrm>
                  <a:off x="6768384" y="1286235"/>
                  <a:ext cx="591269" cy="591271"/>
                </a:xfrm>
                <a:custGeom>
                  <a:avLst/>
                  <a:gdLst>
                    <a:gd name="connsiteX0" fmla="*/ 202314 w 591269"/>
                    <a:gd name="connsiteY0" fmla="*/ 0 h 591271"/>
                    <a:gd name="connsiteX1" fmla="*/ 388955 w 591269"/>
                    <a:gd name="connsiteY1" fmla="*/ 0 h 591271"/>
                    <a:gd name="connsiteX2" fmla="*/ 591269 w 591269"/>
                    <a:gd name="connsiteY2" fmla="*/ 202314 h 591271"/>
                    <a:gd name="connsiteX3" fmla="*/ 591269 w 591269"/>
                    <a:gd name="connsiteY3" fmla="*/ 388958 h 591271"/>
                    <a:gd name="connsiteX4" fmla="*/ 388955 w 591269"/>
                    <a:gd name="connsiteY4" fmla="*/ 591271 h 591271"/>
                    <a:gd name="connsiteX5" fmla="*/ 202314 w 591269"/>
                    <a:gd name="connsiteY5" fmla="*/ 591271 h 591271"/>
                    <a:gd name="connsiteX6" fmla="*/ 0 w 591269"/>
                    <a:gd name="connsiteY6" fmla="*/ 388958 h 591271"/>
                    <a:gd name="connsiteX7" fmla="*/ 0 w 591269"/>
                    <a:gd name="connsiteY7" fmla="*/ 202316 h 591271"/>
                    <a:gd name="connsiteX8" fmla="*/ 202314 w 591269"/>
                    <a:gd name="connsiteY8" fmla="*/ 0 h 59127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1269" h="591271">
                      <a:moveTo>
                        <a:pt x="202314" y="0"/>
                      </a:moveTo>
                      <a:lnTo>
                        <a:pt x="388955" y="0"/>
                      </a:lnTo>
                      <a:cubicBezTo>
                        <a:pt x="500689" y="0"/>
                        <a:pt x="591269" y="90580"/>
                        <a:pt x="591269" y="202314"/>
                      </a:cubicBezTo>
                      <a:lnTo>
                        <a:pt x="591269" y="388958"/>
                      </a:lnTo>
                      <a:cubicBezTo>
                        <a:pt x="591269" y="500692"/>
                        <a:pt x="500689" y="591271"/>
                        <a:pt x="388955" y="591271"/>
                      </a:cubicBezTo>
                      <a:lnTo>
                        <a:pt x="202314" y="591271"/>
                      </a:lnTo>
                      <a:cubicBezTo>
                        <a:pt x="90580" y="591271"/>
                        <a:pt x="0" y="500692"/>
                        <a:pt x="0" y="388958"/>
                      </a:cubicBezTo>
                      <a:lnTo>
                        <a:pt x="0" y="202316"/>
                      </a:lnTo>
                      <a:cubicBezTo>
                        <a:pt x="0" y="90580"/>
                        <a:pt x="90580" y="0"/>
                        <a:pt x="202314" y="0"/>
                      </a:cubicBezTo>
                    </a:path>
                  </a:pathLst>
                </a:custGeom>
                <a:solidFill>
                  <a:srgbClr val="C2E0A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1" name="Graphic 97">
                  <a:extLst>
                    <a:ext uri="{FF2B5EF4-FFF2-40B4-BE49-F238E27FC236}">
                      <a16:creationId xmlns:a16="http://schemas.microsoft.com/office/drawing/2014/main" id="{91C6DE0E-0511-475F-AE04-A62C9E12D573}"/>
                    </a:ext>
                  </a:extLst>
                </p:cNvPr>
                <p:cNvSpPr/>
                <p:nvPr/>
              </p:nvSpPr>
              <p:spPr>
                <a:xfrm>
                  <a:off x="7053333" y="1791853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-2"/>
                        <a:pt x="23191" y="5190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2" name="Graphic 97">
                  <a:extLst>
                    <a:ext uri="{FF2B5EF4-FFF2-40B4-BE49-F238E27FC236}">
                      <a16:creationId xmlns:a16="http://schemas.microsoft.com/office/drawing/2014/main" id="{8754B0FB-EF03-4E88-8D6F-F720A3902E92}"/>
                    </a:ext>
                  </a:extLst>
                </p:cNvPr>
                <p:cNvSpPr/>
                <p:nvPr/>
              </p:nvSpPr>
              <p:spPr>
                <a:xfrm>
                  <a:off x="7053333" y="1348980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-2"/>
                        <a:pt x="23191" y="5189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3" name="Graphic 97">
                  <a:extLst>
                    <a:ext uri="{FF2B5EF4-FFF2-40B4-BE49-F238E27FC236}">
                      <a16:creationId xmlns:a16="http://schemas.microsoft.com/office/drawing/2014/main" id="{3B41D57F-98DA-452F-B05D-DA7949EEE597}"/>
                    </a:ext>
                  </a:extLst>
                </p:cNvPr>
                <p:cNvSpPr/>
                <p:nvPr/>
              </p:nvSpPr>
              <p:spPr>
                <a:xfrm>
                  <a:off x="7273060" y="1570383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4" name="Graphic 97">
                  <a:extLst>
                    <a:ext uri="{FF2B5EF4-FFF2-40B4-BE49-F238E27FC236}">
                      <a16:creationId xmlns:a16="http://schemas.microsoft.com/office/drawing/2014/main" id="{87AD61CD-4637-4262-B562-71FD064CA6E3}"/>
                    </a:ext>
                  </a:extLst>
                </p:cNvPr>
                <p:cNvSpPr/>
                <p:nvPr/>
              </p:nvSpPr>
              <p:spPr>
                <a:xfrm>
                  <a:off x="6830388" y="1570383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-2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5" name="Graphic 97">
                  <a:extLst>
                    <a:ext uri="{FF2B5EF4-FFF2-40B4-BE49-F238E27FC236}">
                      <a16:creationId xmlns:a16="http://schemas.microsoft.com/office/drawing/2014/main" id="{24A57A56-E0A9-4A17-A967-1EFD71BAAB79}"/>
                    </a:ext>
                  </a:extLst>
                </p:cNvPr>
                <p:cNvSpPr/>
                <p:nvPr/>
              </p:nvSpPr>
              <p:spPr>
                <a:xfrm>
                  <a:off x="6868453" y="1387426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-2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6" name="Graphic 97">
                  <a:extLst>
                    <a:ext uri="{FF2B5EF4-FFF2-40B4-BE49-F238E27FC236}">
                      <a16:creationId xmlns:a16="http://schemas.microsoft.com/office/drawing/2014/main" id="{792304D3-F4F6-4279-8D48-402C52CF3410}"/>
                    </a:ext>
                  </a:extLst>
                </p:cNvPr>
                <p:cNvSpPr/>
                <p:nvPr/>
              </p:nvSpPr>
              <p:spPr>
                <a:xfrm>
                  <a:off x="7234594" y="1753567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7" name="Graphic 97">
                  <a:extLst>
                    <a:ext uri="{FF2B5EF4-FFF2-40B4-BE49-F238E27FC236}">
                      <a16:creationId xmlns:a16="http://schemas.microsoft.com/office/drawing/2014/main" id="{AD4E3E28-E6D0-4AB2-8C22-656D036A1FD1}"/>
                    </a:ext>
                  </a:extLst>
                </p:cNvPr>
                <p:cNvSpPr/>
                <p:nvPr/>
              </p:nvSpPr>
              <p:spPr>
                <a:xfrm>
                  <a:off x="6868347" y="1753100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-2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558" name="Graphic 97">
                  <a:extLst>
                    <a:ext uri="{FF2B5EF4-FFF2-40B4-BE49-F238E27FC236}">
                      <a16:creationId xmlns:a16="http://schemas.microsoft.com/office/drawing/2014/main" id="{1FE68FF3-FF7E-4D06-A58A-09A9A033C708}"/>
                    </a:ext>
                  </a:extLst>
                </p:cNvPr>
                <p:cNvSpPr/>
                <p:nvPr/>
              </p:nvSpPr>
              <p:spPr>
                <a:xfrm>
                  <a:off x="7234671" y="1386775"/>
                  <a:ext cx="23190" cy="23190"/>
                </a:xfrm>
                <a:custGeom>
                  <a:avLst/>
                  <a:gdLst>
                    <a:gd name="connsiteX0" fmla="*/ 23191 w 23190"/>
                    <a:gd name="connsiteY0" fmla="*/ 11595 h 23190"/>
                    <a:gd name="connsiteX1" fmla="*/ 11595 w 23190"/>
                    <a:gd name="connsiteY1" fmla="*/ 23191 h 23190"/>
                    <a:gd name="connsiteX2" fmla="*/ 0 w 23190"/>
                    <a:gd name="connsiteY2" fmla="*/ 11595 h 23190"/>
                    <a:gd name="connsiteX3" fmla="*/ 11595 w 23190"/>
                    <a:gd name="connsiteY3" fmla="*/ 0 h 23190"/>
                    <a:gd name="connsiteX4" fmla="*/ 23191 w 23190"/>
                    <a:gd name="connsiteY4" fmla="*/ 11595 h 23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190" h="23190">
                      <a:moveTo>
                        <a:pt x="23191" y="11595"/>
                      </a:moveTo>
                      <a:cubicBezTo>
                        <a:pt x="23191" y="17999"/>
                        <a:pt x="17999" y="23191"/>
                        <a:pt x="11595" y="23191"/>
                      </a:cubicBezTo>
                      <a:cubicBezTo>
                        <a:pt x="5192" y="23191"/>
                        <a:pt x="0" y="17999"/>
                        <a:pt x="0" y="11595"/>
                      </a:cubicBezTo>
                      <a:cubicBezTo>
                        <a:pt x="0" y="5192"/>
                        <a:pt x="5192" y="0"/>
                        <a:pt x="11595" y="0"/>
                      </a:cubicBezTo>
                      <a:cubicBezTo>
                        <a:pt x="17999" y="0"/>
                        <a:pt x="23191" y="5192"/>
                        <a:pt x="23191" y="11595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549" name="Graphic 97">
                <a:extLst>
                  <a:ext uri="{FF2B5EF4-FFF2-40B4-BE49-F238E27FC236}">
                    <a16:creationId xmlns:a16="http://schemas.microsoft.com/office/drawing/2014/main" id="{AAD3CA2C-769A-4DAC-A34A-8C055DE0CDA4}"/>
                  </a:ext>
                </a:extLst>
              </p:cNvPr>
              <p:cNvSpPr/>
              <p:nvPr/>
            </p:nvSpPr>
            <p:spPr>
              <a:xfrm>
                <a:off x="6916170" y="1434273"/>
                <a:ext cx="296152" cy="296152"/>
              </a:xfrm>
              <a:custGeom>
                <a:avLst/>
                <a:gdLst>
                  <a:gd name="connsiteX0" fmla="*/ 59717 w 296152"/>
                  <a:gd name="connsiteY0" fmla="*/ 0 h 296152"/>
                  <a:gd name="connsiteX1" fmla="*/ 236435 w 296152"/>
                  <a:gd name="connsiteY1" fmla="*/ 0 h 296152"/>
                  <a:gd name="connsiteX2" fmla="*/ 296153 w 296152"/>
                  <a:gd name="connsiteY2" fmla="*/ 59717 h 296152"/>
                  <a:gd name="connsiteX3" fmla="*/ 296153 w 296152"/>
                  <a:gd name="connsiteY3" fmla="*/ 236435 h 296152"/>
                  <a:gd name="connsiteX4" fmla="*/ 236435 w 296152"/>
                  <a:gd name="connsiteY4" fmla="*/ 296153 h 296152"/>
                  <a:gd name="connsiteX5" fmla="*/ 59717 w 296152"/>
                  <a:gd name="connsiteY5" fmla="*/ 296153 h 296152"/>
                  <a:gd name="connsiteX6" fmla="*/ 0 w 296152"/>
                  <a:gd name="connsiteY6" fmla="*/ 236435 h 296152"/>
                  <a:gd name="connsiteX7" fmla="*/ 0 w 296152"/>
                  <a:gd name="connsiteY7" fmla="*/ 59717 h 296152"/>
                  <a:gd name="connsiteX8" fmla="*/ 59717 w 296152"/>
                  <a:gd name="connsiteY8" fmla="*/ 0 h 2961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152" h="296152">
                    <a:moveTo>
                      <a:pt x="59717" y="0"/>
                    </a:moveTo>
                    <a:lnTo>
                      <a:pt x="236435" y="0"/>
                    </a:lnTo>
                    <a:cubicBezTo>
                      <a:pt x="269417" y="0"/>
                      <a:pt x="296153" y="26736"/>
                      <a:pt x="296153" y="59717"/>
                    </a:cubicBezTo>
                    <a:lnTo>
                      <a:pt x="296153" y="236435"/>
                    </a:lnTo>
                    <a:cubicBezTo>
                      <a:pt x="296153" y="269417"/>
                      <a:pt x="269417" y="296153"/>
                      <a:pt x="236435" y="296153"/>
                    </a:cubicBezTo>
                    <a:lnTo>
                      <a:pt x="59717" y="296153"/>
                    </a:lnTo>
                    <a:cubicBezTo>
                      <a:pt x="26736" y="296153"/>
                      <a:pt x="0" y="269417"/>
                      <a:pt x="0" y="236435"/>
                    </a:cubicBezTo>
                    <a:lnTo>
                      <a:pt x="0" y="59717"/>
                    </a:lnTo>
                    <a:cubicBezTo>
                      <a:pt x="0" y="26738"/>
                      <a:pt x="26736" y="0"/>
                      <a:pt x="59717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34" name="Graphic 97">
              <a:extLst>
                <a:ext uri="{FF2B5EF4-FFF2-40B4-BE49-F238E27FC236}">
                  <a16:creationId xmlns:a16="http://schemas.microsoft.com/office/drawing/2014/main" id="{6E7B3364-73D4-4BB0-BEFF-40B166B43118}"/>
                </a:ext>
              </a:extLst>
            </p:cNvPr>
            <p:cNvGrpSpPr/>
            <p:nvPr/>
          </p:nvGrpSpPr>
          <p:grpSpPr>
            <a:xfrm>
              <a:off x="6942023" y="1510429"/>
              <a:ext cx="248260" cy="130620"/>
              <a:chOff x="6942023" y="1510429"/>
              <a:chExt cx="248260" cy="130620"/>
            </a:xfrm>
            <a:solidFill>
              <a:srgbClr val="FFFFFF"/>
            </a:solidFill>
          </p:grpSpPr>
          <p:sp>
            <p:nvSpPr>
              <p:cNvPr id="535" name="Graphic 97">
                <a:extLst>
                  <a:ext uri="{FF2B5EF4-FFF2-40B4-BE49-F238E27FC236}">
                    <a16:creationId xmlns:a16="http://schemas.microsoft.com/office/drawing/2014/main" id="{44E60E60-43FC-4DCD-B830-28A928217DAF}"/>
                  </a:ext>
                </a:extLst>
              </p:cNvPr>
              <p:cNvSpPr/>
              <p:nvPr/>
            </p:nvSpPr>
            <p:spPr>
              <a:xfrm>
                <a:off x="7054192" y="1522364"/>
                <a:ext cx="7367" cy="16399"/>
              </a:xfrm>
              <a:custGeom>
                <a:avLst/>
                <a:gdLst>
                  <a:gd name="connsiteX0" fmla="*/ 3241 w 7367"/>
                  <a:gd name="connsiteY0" fmla="*/ 2388 h 16399"/>
                  <a:gd name="connsiteX1" fmla="*/ 0 w 7367"/>
                  <a:gd name="connsiteY1" fmla="*/ 3282 h 16399"/>
                  <a:gd name="connsiteX2" fmla="*/ 0 w 7367"/>
                  <a:gd name="connsiteY2" fmla="*/ 5667 h 16399"/>
                  <a:gd name="connsiteX3" fmla="*/ 4126 w 7367"/>
                  <a:gd name="connsiteY3" fmla="*/ 5667 h 16399"/>
                  <a:gd name="connsiteX4" fmla="*/ 4126 w 7367"/>
                  <a:gd name="connsiteY4" fmla="*/ 16400 h 16399"/>
                  <a:gd name="connsiteX5" fmla="*/ 7368 w 7367"/>
                  <a:gd name="connsiteY5" fmla="*/ 16400 h 16399"/>
                  <a:gd name="connsiteX6" fmla="*/ 7368 w 7367"/>
                  <a:gd name="connsiteY6" fmla="*/ 0 h 16399"/>
                  <a:gd name="connsiteX7" fmla="*/ 4421 w 7367"/>
                  <a:gd name="connsiteY7" fmla="*/ 0 h 16399"/>
                  <a:gd name="connsiteX8" fmla="*/ 3241 w 7367"/>
                  <a:gd name="connsiteY8" fmla="*/ 2388 h 16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67" h="16399">
                    <a:moveTo>
                      <a:pt x="3241" y="2388"/>
                    </a:moveTo>
                    <a:cubicBezTo>
                      <a:pt x="2356" y="2984"/>
                      <a:pt x="1473" y="3282"/>
                      <a:pt x="0" y="3282"/>
                    </a:cubicBezTo>
                    <a:lnTo>
                      <a:pt x="0" y="5667"/>
                    </a:lnTo>
                    <a:lnTo>
                      <a:pt x="4126" y="5667"/>
                    </a:lnTo>
                    <a:lnTo>
                      <a:pt x="4126" y="16400"/>
                    </a:lnTo>
                    <a:lnTo>
                      <a:pt x="7368" y="16400"/>
                    </a:lnTo>
                    <a:lnTo>
                      <a:pt x="7368" y="0"/>
                    </a:lnTo>
                    <a:lnTo>
                      <a:pt x="4421" y="0"/>
                    </a:lnTo>
                    <a:cubicBezTo>
                      <a:pt x="4124" y="1196"/>
                      <a:pt x="3831" y="1791"/>
                      <a:pt x="3241" y="2388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6" name="Graphic 97">
                <a:extLst>
                  <a:ext uri="{FF2B5EF4-FFF2-40B4-BE49-F238E27FC236}">
                    <a16:creationId xmlns:a16="http://schemas.microsoft.com/office/drawing/2014/main" id="{7AA3A22B-563E-444E-932A-990B3390FE6C}"/>
                  </a:ext>
                </a:extLst>
              </p:cNvPr>
              <p:cNvSpPr/>
              <p:nvPr/>
            </p:nvSpPr>
            <p:spPr>
              <a:xfrm>
                <a:off x="7064343" y="1547694"/>
                <a:ext cx="12455" cy="17129"/>
              </a:xfrm>
              <a:custGeom>
                <a:avLst/>
                <a:gdLst>
                  <a:gd name="connsiteX0" fmla="*/ 3264 w 12455"/>
                  <a:gd name="connsiteY0" fmla="*/ 8415 h 17129"/>
                  <a:gd name="connsiteX1" fmla="*/ 6230 w 12455"/>
                  <a:gd name="connsiteY1" fmla="*/ 2705 h 17129"/>
                  <a:gd name="connsiteX2" fmla="*/ 8899 w 12455"/>
                  <a:gd name="connsiteY2" fmla="*/ 8415 h 17129"/>
                  <a:gd name="connsiteX3" fmla="*/ 6230 w 12455"/>
                  <a:gd name="connsiteY3" fmla="*/ 14424 h 17129"/>
                  <a:gd name="connsiteX4" fmla="*/ 3264 w 12455"/>
                  <a:gd name="connsiteY4" fmla="*/ 8415 h 17129"/>
                  <a:gd name="connsiteX5" fmla="*/ 10974 w 12455"/>
                  <a:gd name="connsiteY5" fmla="*/ 14724 h 17129"/>
                  <a:gd name="connsiteX6" fmla="*/ 12456 w 12455"/>
                  <a:gd name="connsiteY6" fmla="*/ 8413 h 17129"/>
                  <a:gd name="connsiteX7" fmla="*/ 10974 w 12455"/>
                  <a:gd name="connsiteY7" fmla="*/ 2403 h 17129"/>
                  <a:gd name="connsiteX8" fmla="*/ 6228 w 12455"/>
                  <a:gd name="connsiteY8" fmla="*/ 0 h 17129"/>
                  <a:gd name="connsiteX9" fmla="*/ 1482 w 12455"/>
                  <a:gd name="connsiteY9" fmla="*/ 2104 h 17129"/>
                  <a:gd name="connsiteX10" fmla="*/ 0 w 12455"/>
                  <a:gd name="connsiteY10" fmla="*/ 8415 h 17129"/>
                  <a:gd name="connsiteX11" fmla="*/ 1482 w 12455"/>
                  <a:gd name="connsiteY11" fmla="*/ 14726 h 17129"/>
                  <a:gd name="connsiteX12" fmla="*/ 6228 w 12455"/>
                  <a:gd name="connsiteY12" fmla="*/ 17129 h 17129"/>
                  <a:gd name="connsiteX13" fmla="*/ 10974 w 12455"/>
                  <a:gd name="connsiteY13" fmla="*/ 14724 h 17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455" h="17129">
                    <a:moveTo>
                      <a:pt x="3264" y="8415"/>
                    </a:moveTo>
                    <a:cubicBezTo>
                      <a:pt x="3264" y="4509"/>
                      <a:pt x="4451" y="2705"/>
                      <a:pt x="6230" y="2705"/>
                    </a:cubicBezTo>
                    <a:cubicBezTo>
                      <a:pt x="8009" y="2705"/>
                      <a:pt x="8899" y="4507"/>
                      <a:pt x="8899" y="8415"/>
                    </a:cubicBezTo>
                    <a:cubicBezTo>
                      <a:pt x="8899" y="12321"/>
                      <a:pt x="8009" y="14424"/>
                      <a:pt x="6230" y="14424"/>
                    </a:cubicBezTo>
                    <a:cubicBezTo>
                      <a:pt x="4448" y="14424"/>
                      <a:pt x="3264" y="12321"/>
                      <a:pt x="3264" y="8415"/>
                    </a:cubicBezTo>
                    <a:moveTo>
                      <a:pt x="10974" y="14724"/>
                    </a:moveTo>
                    <a:cubicBezTo>
                      <a:pt x="11863" y="13222"/>
                      <a:pt x="12456" y="11118"/>
                      <a:pt x="12456" y="8413"/>
                    </a:cubicBezTo>
                    <a:cubicBezTo>
                      <a:pt x="12456" y="5708"/>
                      <a:pt x="11863" y="3906"/>
                      <a:pt x="10974" y="2403"/>
                    </a:cubicBezTo>
                    <a:cubicBezTo>
                      <a:pt x="9787" y="599"/>
                      <a:pt x="8305" y="0"/>
                      <a:pt x="6228" y="0"/>
                    </a:cubicBezTo>
                    <a:cubicBezTo>
                      <a:pt x="4151" y="0"/>
                      <a:pt x="2669" y="601"/>
                      <a:pt x="1482" y="2104"/>
                    </a:cubicBezTo>
                    <a:cubicBezTo>
                      <a:pt x="592" y="3606"/>
                      <a:pt x="0" y="5710"/>
                      <a:pt x="0" y="8415"/>
                    </a:cubicBezTo>
                    <a:cubicBezTo>
                      <a:pt x="0" y="11120"/>
                      <a:pt x="592" y="13224"/>
                      <a:pt x="1482" y="14726"/>
                    </a:cubicBezTo>
                    <a:cubicBezTo>
                      <a:pt x="2669" y="16228"/>
                      <a:pt x="4151" y="17129"/>
                      <a:pt x="6228" y="17129"/>
                    </a:cubicBezTo>
                    <a:cubicBezTo>
                      <a:pt x="8305" y="17129"/>
                      <a:pt x="9787" y="16228"/>
                      <a:pt x="10974" y="14724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7" name="Graphic 97">
                <a:extLst>
                  <a:ext uri="{FF2B5EF4-FFF2-40B4-BE49-F238E27FC236}">
                    <a16:creationId xmlns:a16="http://schemas.microsoft.com/office/drawing/2014/main" id="{955EA81C-DFD3-4CC6-BB75-DCDB1550F29F}"/>
                  </a:ext>
                </a:extLst>
              </p:cNvPr>
              <p:cNvSpPr/>
              <p:nvPr/>
            </p:nvSpPr>
            <p:spPr>
              <a:xfrm>
                <a:off x="7048268" y="1547694"/>
                <a:ext cx="12455" cy="17129"/>
              </a:xfrm>
              <a:custGeom>
                <a:avLst/>
                <a:gdLst>
                  <a:gd name="connsiteX0" fmla="*/ 3559 w 12455"/>
                  <a:gd name="connsiteY0" fmla="*/ 8415 h 17129"/>
                  <a:gd name="connsiteX1" fmla="*/ 6228 w 12455"/>
                  <a:gd name="connsiteY1" fmla="*/ 2705 h 17129"/>
                  <a:gd name="connsiteX2" fmla="*/ 9194 w 12455"/>
                  <a:gd name="connsiteY2" fmla="*/ 8415 h 17129"/>
                  <a:gd name="connsiteX3" fmla="*/ 6228 w 12455"/>
                  <a:gd name="connsiteY3" fmla="*/ 14424 h 17129"/>
                  <a:gd name="connsiteX4" fmla="*/ 3559 w 12455"/>
                  <a:gd name="connsiteY4" fmla="*/ 8415 h 17129"/>
                  <a:gd name="connsiteX5" fmla="*/ 10974 w 12455"/>
                  <a:gd name="connsiteY5" fmla="*/ 14724 h 17129"/>
                  <a:gd name="connsiteX6" fmla="*/ 12456 w 12455"/>
                  <a:gd name="connsiteY6" fmla="*/ 8413 h 17129"/>
                  <a:gd name="connsiteX7" fmla="*/ 10974 w 12455"/>
                  <a:gd name="connsiteY7" fmla="*/ 2403 h 17129"/>
                  <a:gd name="connsiteX8" fmla="*/ 6228 w 12455"/>
                  <a:gd name="connsiteY8" fmla="*/ 0 h 17129"/>
                  <a:gd name="connsiteX9" fmla="*/ 1482 w 12455"/>
                  <a:gd name="connsiteY9" fmla="*/ 2104 h 17129"/>
                  <a:gd name="connsiteX10" fmla="*/ 0 w 12455"/>
                  <a:gd name="connsiteY10" fmla="*/ 8415 h 17129"/>
                  <a:gd name="connsiteX11" fmla="*/ 1482 w 12455"/>
                  <a:gd name="connsiteY11" fmla="*/ 14726 h 17129"/>
                  <a:gd name="connsiteX12" fmla="*/ 6228 w 12455"/>
                  <a:gd name="connsiteY12" fmla="*/ 17129 h 17129"/>
                  <a:gd name="connsiteX13" fmla="*/ 10974 w 12455"/>
                  <a:gd name="connsiteY13" fmla="*/ 14724 h 17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455" h="17129">
                    <a:moveTo>
                      <a:pt x="3559" y="8415"/>
                    </a:moveTo>
                    <a:cubicBezTo>
                      <a:pt x="3559" y="4509"/>
                      <a:pt x="4448" y="2705"/>
                      <a:pt x="6228" y="2705"/>
                    </a:cubicBezTo>
                    <a:cubicBezTo>
                      <a:pt x="8007" y="2705"/>
                      <a:pt x="9194" y="4507"/>
                      <a:pt x="9194" y="8415"/>
                    </a:cubicBezTo>
                    <a:cubicBezTo>
                      <a:pt x="9194" y="12321"/>
                      <a:pt x="8007" y="14424"/>
                      <a:pt x="6228" y="14424"/>
                    </a:cubicBezTo>
                    <a:cubicBezTo>
                      <a:pt x="4448" y="14424"/>
                      <a:pt x="3559" y="12321"/>
                      <a:pt x="3559" y="8415"/>
                    </a:cubicBezTo>
                    <a:moveTo>
                      <a:pt x="10974" y="14724"/>
                    </a:moveTo>
                    <a:cubicBezTo>
                      <a:pt x="11863" y="13222"/>
                      <a:pt x="12456" y="11118"/>
                      <a:pt x="12456" y="8413"/>
                    </a:cubicBezTo>
                    <a:cubicBezTo>
                      <a:pt x="12456" y="5708"/>
                      <a:pt x="11863" y="3906"/>
                      <a:pt x="10974" y="2403"/>
                    </a:cubicBezTo>
                    <a:cubicBezTo>
                      <a:pt x="9787" y="599"/>
                      <a:pt x="8305" y="0"/>
                      <a:pt x="6228" y="0"/>
                    </a:cubicBezTo>
                    <a:cubicBezTo>
                      <a:pt x="4151" y="0"/>
                      <a:pt x="2669" y="601"/>
                      <a:pt x="1482" y="2104"/>
                    </a:cubicBezTo>
                    <a:cubicBezTo>
                      <a:pt x="592" y="3606"/>
                      <a:pt x="0" y="5710"/>
                      <a:pt x="0" y="8415"/>
                    </a:cubicBezTo>
                    <a:cubicBezTo>
                      <a:pt x="0" y="11120"/>
                      <a:pt x="592" y="13224"/>
                      <a:pt x="1482" y="14726"/>
                    </a:cubicBezTo>
                    <a:cubicBezTo>
                      <a:pt x="2669" y="16228"/>
                      <a:pt x="4151" y="17129"/>
                      <a:pt x="6228" y="17129"/>
                    </a:cubicBezTo>
                    <a:cubicBezTo>
                      <a:pt x="8305" y="17129"/>
                      <a:pt x="9787" y="16228"/>
                      <a:pt x="10974" y="14724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8" name="Graphic 97">
                <a:extLst>
                  <a:ext uri="{FF2B5EF4-FFF2-40B4-BE49-F238E27FC236}">
                    <a16:creationId xmlns:a16="http://schemas.microsoft.com/office/drawing/2014/main" id="{8E46D9E7-FFC8-4BD7-B9AF-23CF499E881A}"/>
                  </a:ext>
                </a:extLst>
              </p:cNvPr>
              <p:cNvSpPr/>
              <p:nvPr/>
            </p:nvSpPr>
            <p:spPr>
              <a:xfrm>
                <a:off x="7053464" y="1573504"/>
                <a:ext cx="7489" cy="16399"/>
              </a:xfrm>
              <a:custGeom>
                <a:avLst/>
                <a:gdLst>
                  <a:gd name="connsiteX0" fmla="*/ 3295 w 7489"/>
                  <a:gd name="connsiteY0" fmla="*/ 2388 h 16399"/>
                  <a:gd name="connsiteX1" fmla="*/ 0 w 7489"/>
                  <a:gd name="connsiteY1" fmla="*/ 3282 h 16399"/>
                  <a:gd name="connsiteX2" fmla="*/ 0 w 7489"/>
                  <a:gd name="connsiteY2" fmla="*/ 5667 h 16399"/>
                  <a:gd name="connsiteX3" fmla="*/ 4194 w 7489"/>
                  <a:gd name="connsiteY3" fmla="*/ 5667 h 16399"/>
                  <a:gd name="connsiteX4" fmla="*/ 4194 w 7489"/>
                  <a:gd name="connsiteY4" fmla="*/ 16400 h 16399"/>
                  <a:gd name="connsiteX5" fmla="*/ 7489 w 7489"/>
                  <a:gd name="connsiteY5" fmla="*/ 16400 h 16399"/>
                  <a:gd name="connsiteX6" fmla="*/ 7489 w 7489"/>
                  <a:gd name="connsiteY6" fmla="*/ 0 h 16399"/>
                  <a:gd name="connsiteX7" fmla="*/ 4793 w 7489"/>
                  <a:gd name="connsiteY7" fmla="*/ 0 h 16399"/>
                  <a:gd name="connsiteX8" fmla="*/ 3295 w 7489"/>
                  <a:gd name="connsiteY8" fmla="*/ 2388 h 163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89" h="16399">
                    <a:moveTo>
                      <a:pt x="3295" y="2388"/>
                    </a:moveTo>
                    <a:cubicBezTo>
                      <a:pt x="2696" y="2984"/>
                      <a:pt x="1498" y="3282"/>
                      <a:pt x="0" y="3282"/>
                    </a:cubicBezTo>
                    <a:lnTo>
                      <a:pt x="0" y="5667"/>
                    </a:lnTo>
                    <a:lnTo>
                      <a:pt x="4194" y="5667"/>
                    </a:lnTo>
                    <a:lnTo>
                      <a:pt x="4194" y="16400"/>
                    </a:lnTo>
                    <a:lnTo>
                      <a:pt x="7489" y="16400"/>
                    </a:lnTo>
                    <a:lnTo>
                      <a:pt x="7489" y="0"/>
                    </a:lnTo>
                    <a:lnTo>
                      <a:pt x="4793" y="0"/>
                    </a:lnTo>
                    <a:cubicBezTo>
                      <a:pt x="4494" y="1194"/>
                      <a:pt x="3894" y="1791"/>
                      <a:pt x="3295" y="2388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9" name="Graphic 97">
                <a:extLst>
                  <a:ext uri="{FF2B5EF4-FFF2-40B4-BE49-F238E27FC236}">
                    <a16:creationId xmlns:a16="http://schemas.microsoft.com/office/drawing/2014/main" id="{7738EE6C-A277-409C-A741-9EAD76EE6E83}"/>
                  </a:ext>
                </a:extLst>
              </p:cNvPr>
              <p:cNvSpPr/>
              <p:nvPr/>
            </p:nvSpPr>
            <p:spPr>
              <a:xfrm>
                <a:off x="7035700" y="1548057"/>
                <a:ext cx="7367" cy="16518"/>
              </a:xfrm>
              <a:custGeom>
                <a:avLst/>
                <a:gdLst>
                  <a:gd name="connsiteX0" fmla="*/ 3241 w 7367"/>
                  <a:gd name="connsiteY0" fmla="*/ 2101 h 16518"/>
                  <a:gd name="connsiteX1" fmla="*/ 0 w 7367"/>
                  <a:gd name="connsiteY1" fmla="*/ 3002 h 16518"/>
                  <a:gd name="connsiteX2" fmla="*/ 0 w 7367"/>
                  <a:gd name="connsiteY2" fmla="*/ 5406 h 16518"/>
                  <a:gd name="connsiteX3" fmla="*/ 4126 w 7367"/>
                  <a:gd name="connsiteY3" fmla="*/ 5406 h 16518"/>
                  <a:gd name="connsiteX4" fmla="*/ 4126 w 7367"/>
                  <a:gd name="connsiteY4" fmla="*/ 16519 h 16518"/>
                  <a:gd name="connsiteX5" fmla="*/ 7368 w 7367"/>
                  <a:gd name="connsiteY5" fmla="*/ 16519 h 16518"/>
                  <a:gd name="connsiteX6" fmla="*/ 7368 w 7367"/>
                  <a:gd name="connsiteY6" fmla="*/ 0 h 16518"/>
                  <a:gd name="connsiteX7" fmla="*/ 4421 w 7367"/>
                  <a:gd name="connsiteY7" fmla="*/ 0 h 16518"/>
                  <a:gd name="connsiteX8" fmla="*/ 3241 w 7367"/>
                  <a:gd name="connsiteY8" fmla="*/ 2101 h 1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367" h="16518">
                    <a:moveTo>
                      <a:pt x="3241" y="2101"/>
                    </a:moveTo>
                    <a:cubicBezTo>
                      <a:pt x="2356" y="2703"/>
                      <a:pt x="1473" y="3002"/>
                      <a:pt x="0" y="3002"/>
                    </a:cubicBezTo>
                    <a:lnTo>
                      <a:pt x="0" y="5406"/>
                    </a:lnTo>
                    <a:lnTo>
                      <a:pt x="4126" y="5406"/>
                    </a:lnTo>
                    <a:lnTo>
                      <a:pt x="4126" y="16519"/>
                    </a:lnTo>
                    <a:lnTo>
                      <a:pt x="7368" y="16519"/>
                    </a:lnTo>
                    <a:lnTo>
                      <a:pt x="7368" y="0"/>
                    </a:lnTo>
                    <a:lnTo>
                      <a:pt x="4421" y="0"/>
                    </a:lnTo>
                    <a:cubicBezTo>
                      <a:pt x="4124" y="901"/>
                      <a:pt x="3829" y="1802"/>
                      <a:pt x="3241" y="2101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0" name="Graphic 97">
                <a:extLst>
                  <a:ext uri="{FF2B5EF4-FFF2-40B4-BE49-F238E27FC236}">
                    <a16:creationId xmlns:a16="http://schemas.microsoft.com/office/drawing/2014/main" id="{40022FD4-485E-4FFF-A586-993FB1E7F781}"/>
                  </a:ext>
                </a:extLst>
              </p:cNvPr>
              <p:cNvSpPr/>
              <p:nvPr/>
            </p:nvSpPr>
            <p:spPr>
              <a:xfrm>
                <a:off x="7067607" y="1573144"/>
                <a:ext cx="12455" cy="17007"/>
              </a:xfrm>
              <a:custGeom>
                <a:avLst/>
                <a:gdLst>
                  <a:gd name="connsiteX0" fmla="*/ 6228 w 12455"/>
                  <a:gd name="connsiteY0" fmla="*/ 14323 h 17007"/>
                  <a:gd name="connsiteX1" fmla="*/ 3261 w 12455"/>
                  <a:gd name="connsiteY1" fmla="*/ 8654 h 17007"/>
                  <a:gd name="connsiteX2" fmla="*/ 6228 w 12455"/>
                  <a:gd name="connsiteY2" fmla="*/ 2687 h 17007"/>
                  <a:gd name="connsiteX3" fmla="*/ 8897 w 12455"/>
                  <a:gd name="connsiteY3" fmla="*/ 8654 h 17007"/>
                  <a:gd name="connsiteX4" fmla="*/ 6228 w 12455"/>
                  <a:gd name="connsiteY4" fmla="*/ 14323 h 17007"/>
                  <a:gd name="connsiteX5" fmla="*/ 6228 w 12455"/>
                  <a:gd name="connsiteY5" fmla="*/ 0 h 17007"/>
                  <a:gd name="connsiteX6" fmla="*/ 1482 w 12455"/>
                  <a:gd name="connsiteY6" fmla="*/ 2388 h 17007"/>
                  <a:gd name="connsiteX7" fmla="*/ 0 w 12455"/>
                  <a:gd name="connsiteY7" fmla="*/ 8654 h 17007"/>
                  <a:gd name="connsiteX8" fmla="*/ 1482 w 12455"/>
                  <a:gd name="connsiteY8" fmla="*/ 14620 h 17007"/>
                  <a:gd name="connsiteX9" fmla="*/ 6228 w 12455"/>
                  <a:gd name="connsiteY9" fmla="*/ 17008 h 17007"/>
                  <a:gd name="connsiteX10" fmla="*/ 10974 w 12455"/>
                  <a:gd name="connsiteY10" fmla="*/ 14620 h 17007"/>
                  <a:gd name="connsiteX11" fmla="*/ 12456 w 12455"/>
                  <a:gd name="connsiteY11" fmla="*/ 8654 h 17007"/>
                  <a:gd name="connsiteX12" fmla="*/ 10676 w 12455"/>
                  <a:gd name="connsiteY12" fmla="*/ 2388 h 17007"/>
                  <a:gd name="connsiteX13" fmla="*/ 6228 w 12455"/>
                  <a:gd name="connsiteY13" fmla="*/ 0 h 17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455" h="17007">
                    <a:moveTo>
                      <a:pt x="6228" y="14323"/>
                    </a:moveTo>
                    <a:cubicBezTo>
                      <a:pt x="4151" y="14323"/>
                      <a:pt x="3261" y="12532"/>
                      <a:pt x="3261" y="8654"/>
                    </a:cubicBezTo>
                    <a:cubicBezTo>
                      <a:pt x="3261" y="4775"/>
                      <a:pt x="4151" y="2687"/>
                      <a:pt x="6228" y="2687"/>
                    </a:cubicBezTo>
                    <a:cubicBezTo>
                      <a:pt x="8007" y="2687"/>
                      <a:pt x="8897" y="4775"/>
                      <a:pt x="8897" y="8654"/>
                    </a:cubicBezTo>
                    <a:cubicBezTo>
                      <a:pt x="8897" y="12532"/>
                      <a:pt x="8007" y="14323"/>
                      <a:pt x="6228" y="14323"/>
                    </a:cubicBezTo>
                    <a:moveTo>
                      <a:pt x="6228" y="0"/>
                    </a:moveTo>
                    <a:cubicBezTo>
                      <a:pt x="4151" y="0"/>
                      <a:pt x="2669" y="896"/>
                      <a:pt x="1482" y="2388"/>
                    </a:cubicBezTo>
                    <a:cubicBezTo>
                      <a:pt x="295" y="3879"/>
                      <a:pt x="0" y="5969"/>
                      <a:pt x="0" y="8654"/>
                    </a:cubicBezTo>
                    <a:cubicBezTo>
                      <a:pt x="0" y="11041"/>
                      <a:pt x="297" y="13129"/>
                      <a:pt x="1482" y="14620"/>
                    </a:cubicBezTo>
                    <a:cubicBezTo>
                      <a:pt x="2372" y="16411"/>
                      <a:pt x="4151" y="17008"/>
                      <a:pt x="6228" y="17008"/>
                    </a:cubicBezTo>
                    <a:cubicBezTo>
                      <a:pt x="8305" y="17008"/>
                      <a:pt x="9787" y="16411"/>
                      <a:pt x="10974" y="14620"/>
                    </a:cubicBezTo>
                    <a:cubicBezTo>
                      <a:pt x="11863" y="13129"/>
                      <a:pt x="12456" y="11039"/>
                      <a:pt x="12456" y="8654"/>
                    </a:cubicBezTo>
                    <a:cubicBezTo>
                      <a:pt x="12456" y="5969"/>
                      <a:pt x="11863" y="3879"/>
                      <a:pt x="10676" y="2388"/>
                    </a:cubicBezTo>
                    <a:cubicBezTo>
                      <a:pt x="9787" y="896"/>
                      <a:pt x="8007" y="0"/>
                      <a:pt x="6228" y="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1" name="Graphic 97">
                <a:extLst>
                  <a:ext uri="{FF2B5EF4-FFF2-40B4-BE49-F238E27FC236}">
                    <a16:creationId xmlns:a16="http://schemas.microsoft.com/office/drawing/2014/main" id="{E78473A6-572D-4DA5-8096-496EFAFE9527}"/>
                  </a:ext>
                </a:extLst>
              </p:cNvPr>
              <p:cNvSpPr/>
              <p:nvPr/>
            </p:nvSpPr>
            <p:spPr>
              <a:xfrm>
                <a:off x="7067850" y="1522006"/>
                <a:ext cx="12577" cy="17007"/>
              </a:xfrm>
              <a:custGeom>
                <a:avLst/>
                <a:gdLst>
                  <a:gd name="connsiteX0" fmla="*/ 6289 w 12577"/>
                  <a:gd name="connsiteY0" fmla="*/ 14321 h 17007"/>
                  <a:gd name="connsiteX1" fmla="*/ 3593 w 12577"/>
                  <a:gd name="connsiteY1" fmla="*/ 8651 h 17007"/>
                  <a:gd name="connsiteX2" fmla="*/ 6289 w 12577"/>
                  <a:gd name="connsiteY2" fmla="*/ 2685 h 17007"/>
                  <a:gd name="connsiteX3" fmla="*/ 9282 w 12577"/>
                  <a:gd name="connsiteY3" fmla="*/ 8651 h 17007"/>
                  <a:gd name="connsiteX4" fmla="*/ 6289 w 12577"/>
                  <a:gd name="connsiteY4" fmla="*/ 14321 h 17007"/>
                  <a:gd name="connsiteX5" fmla="*/ 6289 w 12577"/>
                  <a:gd name="connsiteY5" fmla="*/ 0 h 17007"/>
                  <a:gd name="connsiteX6" fmla="*/ 1498 w 12577"/>
                  <a:gd name="connsiteY6" fmla="*/ 2388 h 17007"/>
                  <a:gd name="connsiteX7" fmla="*/ 0 w 12577"/>
                  <a:gd name="connsiteY7" fmla="*/ 8654 h 17007"/>
                  <a:gd name="connsiteX8" fmla="*/ 1498 w 12577"/>
                  <a:gd name="connsiteY8" fmla="*/ 14620 h 17007"/>
                  <a:gd name="connsiteX9" fmla="*/ 6289 w 12577"/>
                  <a:gd name="connsiteY9" fmla="*/ 17008 h 17007"/>
                  <a:gd name="connsiteX10" fmla="*/ 11079 w 12577"/>
                  <a:gd name="connsiteY10" fmla="*/ 14620 h 17007"/>
                  <a:gd name="connsiteX11" fmla="*/ 12577 w 12577"/>
                  <a:gd name="connsiteY11" fmla="*/ 8654 h 17007"/>
                  <a:gd name="connsiteX12" fmla="*/ 11079 w 12577"/>
                  <a:gd name="connsiteY12" fmla="*/ 2388 h 17007"/>
                  <a:gd name="connsiteX13" fmla="*/ 6289 w 12577"/>
                  <a:gd name="connsiteY13" fmla="*/ 0 h 170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2577" h="17007">
                    <a:moveTo>
                      <a:pt x="6289" y="14321"/>
                    </a:moveTo>
                    <a:cubicBezTo>
                      <a:pt x="4491" y="14321"/>
                      <a:pt x="3593" y="12530"/>
                      <a:pt x="3593" y="8651"/>
                    </a:cubicBezTo>
                    <a:cubicBezTo>
                      <a:pt x="3593" y="4773"/>
                      <a:pt x="4491" y="2685"/>
                      <a:pt x="6289" y="2685"/>
                    </a:cubicBezTo>
                    <a:cubicBezTo>
                      <a:pt x="8086" y="2685"/>
                      <a:pt x="9282" y="4773"/>
                      <a:pt x="9282" y="8651"/>
                    </a:cubicBezTo>
                    <a:cubicBezTo>
                      <a:pt x="9282" y="12530"/>
                      <a:pt x="8084" y="14321"/>
                      <a:pt x="6289" y="14321"/>
                    </a:cubicBezTo>
                    <a:moveTo>
                      <a:pt x="6289" y="0"/>
                    </a:moveTo>
                    <a:cubicBezTo>
                      <a:pt x="4192" y="0"/>
                      <a:pt x="2696" y="896"/>
                      <a:pt x="1498" y="2388"/>
                    </a:cubicBezTo>
                    <a:cubicBezTo>
                      <a:pt x="599" y="3879"/>
                      <a:pt x="0" y="5969"/>
                      <a:pt x="0" y="8654"/>
                    </a:cubicBezTo>
                    <a:cubicBezTo>
                      <a:pt x="0" y="11339"/>
                      <a:pt x="599" y="13129"/>
                      <a:pt x="1498" y="14620"/>
                    </a:cubicBezTo>
                    <a:cubicBezTo>
                      <a:pt x="2696" y="16411"/>
                      <a:pt x="4194" y="17008"/>
                      <a:pt x="6289" y="17008"/>
                    </a:cubicBezTo>
                    <a:cubicBezTo>
                      <a:pt x="8386" y="17008"/>
                      <a:pt x="9881" y="16411"/>
                      <a:pt x="11079" y="14620"/>
                    </a:cubicBezTo>
                    <a:cubicBezTo>
                      <a:pt x="11978" y="13129"/>
                      <a:pt x="12577" y="11039"/>
                      <a:pt x="12577" y="8654"/>
                    </a:cubicBezTo>
                    <a:cubicBezTo>
                      <a:pt x="12577" y="5969"/>
                      <a:pt x="11978" y="3879"/>
                      <a:pt x="11079" y="2388"/>
                    </a:cubicBezTo>
                    <a:cubicBezTo>
                      <a:pt x="9881" y="894"/>
                      <a:pt x="8383" y="0"/>
                      <a:pt x="6289" y="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2" name="Graphic 97">
                <a:extLst>
                  <a:ext uri="{FF2B5EF4-FFF2-40B4-BE49-F238E27FC236}">
                    <a16:creationId xmlns:a16="http://schemas.microsoft.com/office/drawing/2014/main" id="{64BA07FF-A3B6-4CF1-952D-1112B74CE678}"/>
                  </a:ext>
                </a:extLst>
              </p:cNvPr>
              <p:cNvSpPr/>
              <p:nvPr/>
            </p:nvSpPr>
            <p:spPr>
              <a:xfrm>
                <a:off x="7080418" y="1548057"/>
                <a:ext cx="7489" cy="16518"/>
              </a:xfrm>
              <a:custGeom>
                <a:avLst/>
                <a:gdLst>
                  <a:gd name="connsiteX0" fmla="*/ 3295 w 7489"/>
                  <a:gd name="connsiteY0" fmla="*/ 2101 h 16518"/>
                  <a:gd name="connsiteX1" fmla="*/ 0 w 7489"/>
                  <a:gd name="connsiteY1" fmla="*/ 3002 h 16518"/>
                  <a:gd name="connsiteX2" fmla="*/ 0 w 7489"/>
                  <a:gd name="connsiteY2" fmla="*/ 5406 h 16518"/>
                  <a:gd name="connsiteX3" fmla="*/ 4194 w 7489"/>
                  <a:gd name="connsiteY3" fmla="*/ 5406 h 16518"/>
                  <a:gd name="connsiteX4" fmla="*/ 4194 w 7489"/>
                  <a:gd name="connsiteY4" fmla="*/ 16519 h 16518"/>
                  <a:gd name="connsiteX5" fmla="*/ 7489 w 7489"/>
                  <a:gd name="connsiteY5" fmla="*/ 16519 h 16518"/>
                  <a:gd name="connsiteX6" fmla="*/ 7489 w 7489"/>
                  <a:gd name="connsiteY6" fmla="*/ 0 h 16518"/>
                  <a:gd name="connsiteX7" fmla="*/ 4793 w 7489"/>
                  <a:gd name="connsiteY7" fmla="*/ 0 h 16518"/>
                  <a:gd name="connsiteX8" fmla="*/ 3295 w 7489"/>
                  <a:gd name="connsiteY8" fmla="*/ 2101 h 16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7489" h="16518">
                    <a:moveTo>
                      <a:pt x="3295" y="2101"/>
                    </a:moveTo>
                    <a:cubicBezTo>
                      <a:pt x="2696" y="2703"/>
                      <a:pt x="1498" y="3002"/>
                      <a:pt x="0" y="3002"/>
                    </a:cubicBezTo>
                    <a:lnTo>
                      <a:pt x="0" y="5406"/>
                    </a:lnTo>
                    <a:lnTo>
                      <a:pt x="4194" y="5406"/>
                    </a:lnTo>
                    <a:lnTo>
                      <a:pt x="4194" y="16519"/>
                    </a:lnTo>
                    <a:lnTo>
                      <a:pt x="7489" y="16519"/>
                    </a:lnTo>
                    <a:lnTo>
                      <a:pt x="7489" y="0"/>
                    </a:lnTo>
                    <a:lnTo>
                      <a:pt x="4793" y="0"/>
                    </a:lnTo>
                    <a:cubicBezTo>
                      <a:pt x="4493" y="901"/>
                      <a:pt x="3894" y="1802"/>
                      <a:pt x="3295" y="2101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3" name="Graphic 97">
                <a:extLst>
                  <a:ext uri="{FF2B5EF4-FFF2-40B4-BE49-F238E27FC236}">
                    <a16:creationId xmlns:a16="http://schemas.microsoft.com/office/drawing/2014/main" id="{29769D7F-AF7D-4D06-9CC1-20F3DAAF5967}"/>
                  </a:ext>
                </a:extLst>
              </p:cNvPr>
              <p:cNvSpPr/>
              <p:nvPr/>
            </p:nvSpPr>
            <p:spPr>
              <a:xfrm>
                <a:off x="6942023" y="1510429"/>
                <a:ext cx="248260" cy="130620"/>
              </a:xfrm>
              <a:custGeom>
                <a:avLst/>
                <a:gdLst>
                  <a:gd name="connsiteX0" fmla="*/ 160235 w 248260"/>
                  <a:gd name="connsiteY0" fmla="*/ 45730 h 130620"/>
                  <a:gd name="connsiteX1" fmla="*/ 157250 w 248260"/>
                  <a:gd name="connsiteY1" fmla="*/ 51708 h 130620"/>
                  <a:gd name="connsiteX2" fmla="*/ 154565 w 248260"/>
                  <a:gd name="connsiteY2" fmla="*/ 45730 h 130620"/>
                  <a:gd name="connsiteX3" fmla="*/ 157250 w 248260"/>
                  <a:gd name="connsiteY3" fmla="*/ 40052 h 130620"/>
                  <a:gd name="connsiteX4" fmla="*/ 160235 w 248260"/>
                  <a:gd name="connsiteY4" fmla="*/ 45730 h 130620"/>
                  <a:gd name="connsiteX5" fmla="*/ 157250 w 248260"/>
                  <a:gd name="connsiteY5" fmla="*/ 37360 h 130620"/>
                  <a:gd name="connsiteX6" fmla="*/ 152775 w 248260"/>
                  <a:gd name="connsiteY6" fmla="*/ 39453 h 130620"/>
                  <a:gd name="connsiteX7" fmla="*/ 150984 w 248260"/>
                  <a:gd name="connsiteY7" fmla="*/ 45730 h 130620"/>
                  <a:gd name="connsiteX8" fmla="*/ 152475 w 248260"/>
                  <a:gd name="connsiteY8" fmla="*/ 52008 h 130620"/>
                  <a:gd name="connsiteX9" fmla="*/ 157250 w 248260"/>
                  <a:gd name="connsiteY9" fmla="*/ 54400 h 130620"/>
                  <a:gd name="connsiteX10" fmla="*/ 160532 w 248260"/>
                  <a:gd name="connsiteY10" fmla="*/ 53503 h 130620"/>
                  <a:gd name="connsiteX11" fmla="*/ 160232 w 248260"/>
                  <a:gd name="connsiteY11" fmla="*/ 54100 h 130620"/>
                  <a:gd name="connsiteX12" fmla="*/ 159935 w 248260"/>
                  <a:gd name="connsiteY12" fmla="*/ 55596 h 130620"/>
                  <a:gd name="connsiteX13" fmla="*/ 154563 w 248260"/>
                  <a:gd name="connsiteY13" fmla="*/ 67851 h 130620"/>
                  <a:gd name="connsiteX14" fmla="*/ 153369 w 248260"/>
                  <a:gd name="connsiteY14" fmla="*/ 65162 h 130620"/>
                  <a:gd name="connsiteX15" fmla="*/ 148594 w 248260"/>
                  <a:gd name="connsiteY15" fmla="*/ 62769 h 130620"/>
                  <a:gd name="connsiteX16" fmla="*/ 144119 w 248260"/>
                  <a:gd name="connsiteY16" fmla="*/ 65162 h 130620"/>
                  <a:gd name="connsiteX17" fmla="*/ 142328 w 248260"/>
                  <a:gd name="connsiteY17" fmla="*/ 71439 h 130620"/>
                  <a:gd name="connsiteX18" fmla="*/ 143819 w 248260"/>
                  <a:gd name="connsiteY18" fmla="*/ 77417 h 130620"/>
                  <a:gd name="connsiteX19" fmla="*/ 144416 w 248260"/>
                  <a:gd name="connsiteY19" fmla="*/ 78313 h 130620"/>
                  <a:gd name="connsiteX20" fmla="*/ 139044 w 248260"/>
                  <a:gd name="connsiteY20" fmla="*/ 81602 h 130620"/>
                  <a:gd name="connsiteX21" fmla="*/ 135463 w 248260"/>
                  <a:gd name="connsiteY21" fmla="*/ 83097 h 130620"/>
                  <a:gd name="connsiteX22" fmla="*/ 129794 w 248260"/>
                  <a:gd name="connsiteY22" fmla="*/ 84593 h 130620"/>
                  <a:gd name="connsiteX23" fmla="*/ 125915 w 248260"/>
                  <a:gd name="connsiteY23" fmla="*/ 85190 h 130620"/>
                  <a:gd name="connsiteX24" fmla="*/ 122036 w 248260"/>
                  <a:gd name="connsiteY24" fmla="*/ 85489 h 130620"/>
                  <a:gd name="connsiteX25" fmla="*/ 117858 w 248260"/>
                  <a:gd name="connsiteY25" fmla="*/ 85190 h 130620"/>
                  <a:gd name="connsiteX26" fmla="*/ 113980 w 248260"/>
                  <a:gd name="connsiteY26" fmla="*/ 84593 h 130620"/>
                  <a:gd name="connsiteX27" fmla="*/ 108310 w 248260"/>
                  <a:gd name="connsiteY27" fmla="*/ 83097 h 130620"/>
                  <a:gd name="connsiteX28" fmla="*/ 105029 w 248260"/>
                  <a:gd name="connsiteY28" fmla="*/ 81602 h 130620"/>
                  <a:gd name="connsiteX29" fmla="*/ 101747 w 248260"/>
                  <a:gd name="connsiteY29" fmla="*/ 79809 h 130620"/>
                  <a:gd name="connsiteX30" fmla="*/ 105328 w 248260"/>
                  <a:gd name="connsiteY30" fmla="*/ 77417 h 130620"/>
                  <a:gd name="connsiteX31" fmla="*/ 106819 w 248260"/>
                  <a:gd name="connsiteY31" fmla="*/ 71439 h 130620"/>
                  <a:gd name="connsiteX32" fmla="*/ 105328 w 248260"/>
                  <a:gd name="connsiteY32" fmla="*/ 65162 h 130620"/>
                  <a:gd name="connsiteX33" fmla="*/ 100553 w 248260"/>
                  <a:gd name="connsiteY33" fmla="*/ 62769 h 130620"/>
                  <a:gd name="connsiteX34" fmla="*/ 96078 w 248260"/>
                  <a:gd name="connsiteY34" fmla="*/ 65162 h 130620"/>
                  <a:gd name="connsiteX35" fmla="*/ 94287 w 248260"/>
                  <a:gd name="connsiteY35" fmla="*/ 71439 h 130620"/>
                  <a:gd name="connsiteX36" fmla="*/ 94587 w 248260"/>
                  <a:gd name="connsiteY36" fmla="*/ 74128 h 130620"/>
                  <a:gd name="connsiteX37" fmla="*/ 93990 w 248260"/>
                  <a:gd name="connsiteY37" fmla="*/ 73531 h 130620"/>
                  <a:gd name="connsiteX38" fmla="*/ 94287 w 248260"/>
                  <a:gd name="connsiteY38" fmla="*/ 73831 h 130620"/>
                  <a:gd name="connsiteX39" fmla="*/ 93690 w 248260"/>
                  <a:gd name="connsiteY39" fmla="*/ 73234 h 130620"/>
                  <a:gd name="connsiteX40" fmla="*/ 93987 w 248260"/>
                  <a:gd name="connsiteY40" fmla="*/ 73534 h 130620"/>
                  <a:gd name="connsiteX41" fmla="*/ 92794 w 248260"/>
                  <a:gd name="connsiteY41" fmla="*/ 72338 h 130620"/>
                  <a:gd name="connsiteX42" fmla="*/ 89512 w 248260"/>
                  <a:gd name="connsiteY42" fmla="*/ 67853 h 130620"/>
                  <a:gd name="connsiteX43" fmla="*/ 88021 w 248260"/>
                  <a:gd name="connsiteY43" fmla="*/ 65761 h 130620"/>
                  <a:gd name="connsiteX44" fmla="*/ 86530 w 248260"/>
                  <a:gd name="connsiteY44" fmla="*/ 63071 h 130620"/>
                  <a:gd name="connsiteX45" fmla="*/ 83845 w 248260"/>
                  <a:gd name="connsiteY45" fmla="*/ 55598 h 130620"/>
                  <a:gd name="connsiteX46" fmla="*/ 83548 w 248260"/>
                  <a:gd name="connsiteY46" fmla="*/ 54402 h 130620"/>
                  <a:gd name="connsiteX47" fmla="*/ 83845 w 248260"/>
                  <a:gd name="connsiteY47" fmla="*/ 54402 h 130620"/>
                  <a:gd name="connsiteX48" fmla="*/ 88620 w 248260"/>
                  <a:gd name="connsiteY48" fmla="*/ 52010 h 130620"/>
                  <a:gd name="connsiteX49" fmla="*/ 90111 w 248260"/>
                  <a:gd name="connsiteY49" fmla="*/ 45732 h 130620"/>
                  <a:gd name="connsiteX50" fmla="*/ 88321 w 248260"/>
                  <a:gd name="connsiteY50" fmla="*/ 39755 h 130620"/>
                  <a:gd name="connsiteX51" fmla="*/ 83845 w 248260"/>
                  <a:gd name="connsiteY51" fmla="*/ 37363 h 130620"/>
                  <a:gd name="connsiteX52" fmla="*/ 83548 w 248260"/>
                  <a:gd name="connsiteY52" fmla="*/ 37363 h 130620"/>
                  <a:gd name="connsiteX53" fmla="*/ 84442 w 248260"/>
                  <a:gd name="connsiteY53" fmla="*/ 34074 h 130620"/>
                  <a:gd name="connsiteX54" fmla="*/ 86530 w 248260"/>
                  <a:gd name="connsiteY54" fmla="*/ 28396 h 130620"/>
                  <a:gd name="connsiteX55" fmla="*/ 87424 w 248260"/>
                  <a:gd name="connsiteY55" fmla="*/ 26900 h 130620"/>
                  <a:gd name="connsiteX56" fmla="*/ 89512 w 248260"/>
                  <a:gd name="connsiteY56" fmla="*/ 23612 h 130620"/>
                  <a:gd name="connsiteX57" fmla="*/ 95181 w 248260"/>
                  <a:gd name="connsiteY57" fmla="*/ 16737 h 130620"/>
                  <a:gd name="connsiteX58" fmla="*/ 94882 w 248260"/>
                  <a:gd name="connsiteY58" fmla="*/ 20323 h 130620"/>
                  <a:gd name="connsiteX59" fmla="*/ 96373 w 248260"/>
                  <a:gd name="connsiteY59" fmla="*/ 26301 h 130620"/>
                  <a:gd name="connsiteX60" fmla="*/ 101148 w 248260"/>
                  <a:gd name="connsiteY60" fmla="*/ 28693 h 130620"/>
                  <a:gd name="connsiteX61" fmla="*/ 105923 w 248260"/>
                  <a:gd name="connsiteY61" fmla="*/ 26301 h 130620"/>
                  <a:gd name="connsiteX62" fmla="*/ 107414 w 248260"/>
                  <a:gd name="connsiteY62" fmla="*/ 20323 h 130620"/>
                  <a:gd name="connsiteX63" fmla="*/ 105923 w 248260"/>
                  <a:gd name="connsiteY63" fmla="*/ 14046 h 130620"/>
                  <a:gd name="connsiteX64" fmla="*/ 101745 w 248260"/>
                  <a:gd name="connsiteY64" fmla="*/ 11654 h 130620"/>
                  <a:gd name="connsiteX65" fmla="*/ 122034 w 248260"/>
                  <a:gd name="connsiteY65" fmla="*/ 6273 h 130620"/>
                  <a:gd name="connsiteX66" fmla="*/ 146205 w 248260"/>
                  <a:gd name="connsiteY66" fmla="*/ 14643 h 130620"/>
                  <a:gd name="connsiteX67" fmla="*/ 143220 w 248260"/>
                  <a:gd name="connsiteY67" fmla="*/ 15240 h 130620"/>
                  <a:gd name="connsiteX68" fmla="*/ 143220 w 248260"/>
                  <a:gd name="connsiteY68" fmla="*/ 17632 h 130620"/>
                  <a:gd name="connsiteX69" fmla="*/ 147398 w 248260"/>
                  <a:gd name="connsiteY69" fmla="*/ 17632 h 130620"/>
                  <a:gd name="connsiteX70" fmla="*/ 147398 w 248260"/>
                  <a:gd name="connsiteY70" fmla="*/ 28391 h 130620"/>
                  <a:gd name="connsiteX71" fmla="*/ 150680 w 248260"/>
                  <a:gd name="connsiteY71" fmla="*/ 28391 h 130620"/>
                  <a:gd name="connsiteX72" fmla="*/ 150680 w 248260"/>
                  <a:gd name="connsiteY72" fmla="*/ 18828 h 130620"/>
                  <a:gd name="connsiteX73" fmla="*/ 154559 w 248260"/>
                  <a:gd name="connsiteY73" fmla="*/ 23610 h 130620"/>
                  <a:gd name="connsiteX74" fmla="*/ 156349 w 248260"/>
                  <a:gd name="connsiteY74" fmla="*/ 26898 h 130620"/>
                  <a:gd name="connsiteX75" fmla="*/ 159334 w 248260"/>
                  <a:gd name="connsiteY75" fmla="*/ 34072 h 130620"/>
                  <a:gd name="connsiteX76" fmla="*/ 160228 w 248260"/>
                  <a:gd name="connsiteY76" fmla="*/ 37658 h 130620"/>
                  <a:gd name="connsiteX77" fmla="*/ 160527 w 248260"/>
                  <a:gd name="connsiteY77" fmla="*/ 38255 h 130620"/>
                  <a:gd name="connsiteX78" fmla="*/ 157250 w 248260"/>
                  <a:gd name="connsiteY78" fmla="*/ 37360 h 130620"/>
                  <a:gd name="connsiteX79" fmla="*/ 151581 w 248260"/>
                  <a:gd name="connsiteY79" fmla="*/ 71734 h 130620"/>
                  <a:gd name="connsiteX80" fmla="*/ 150984 w 248260"/>
                  <a:gd name="connsiteY80" fmla="*/ 72331 h 130620"/>
                  <a:gd name="connsiteX81" fmla="*/ 149790 w 248260"/>
                  <a:gd name="connsiteY81" fmla="*/ 73826 h 130620"/>
                  <a:gd name="connsiteX82" fmla="*/ 147105 w 248260"/>
                  <a:gd name="connsiteY82" fmla="*/ 76218 h 130620"/>
                  <a:gd name="connsiteX83" fmla="*/ 145912 w 248260"/>
                  <a:gd name="connsiteY83" fmla="*/ 71437 h 130620"/>
                  <a:gd name="connsiteX84" fmla="*/ 148597 w 248260"/>
                  <a:gd name="connsiteY84" fmla="*/ 65459 h 130620"/>
                  <a:gd name="connsiteX85" fmla="*/ 151581 w 248260"/>
                  <a:gd name="connsiteY85" fmla="*/ 71437 h 130620"/>
                  <a:gd name="connsiteX86" fmla="*/ 151581 w 248260"/>
                  <a:gd name="connsiteY86" fmla="*/ 71734 h 130620"/>
                  <a:gd name="connsiteX87" fmla="*/ 97873 w 248260"/>
                  <a:gd name="connsiteY87" fmla="*/ 71434 h 130620"/>
                  <a:gd name="connsiteX88" fmla="*/ 100558 w 248260"/>
                  <a:gd name="connsiteY88" fmla="*/ 65457 h 130620"/>
                  <a:gd name="connsiteX89" fmla="*/ 103542 w 248260"/>
                  <a:gd name="connsiteY89" fmla="*/ 71434 h 130620"/>
                  <a:gd name="connsiteX90" fmla="*/ 100558 w 248260"/>
                  <a:gd name="connsiteY90" fmla="*/ 77113 h 130620"/>
                  <a:gd name="connsiteX91" fmla="*/ 97873 w 248260"/>
                  <a:gd name="connsiteY91" fmla="*/ 71434 h 130620"/>
                  <a:gd name="connsiteX92" fmla="*/ 82654 w 248260"/>
                  <a:gd name="connsiteY92" fmla="*/ 45730 h 130620"/>
                  <a:gd name="connsiteX93" fmla="*/ 82951 w 248260"/>
                  <a:gd name="connsiteY93" fmla="*/ 40052 h 130620"/>
                  <a:gd name="connsiteX94" fmla="*/ 83845 w 248260"/>
                  <a:gd name="connsiteY94" fmla="*/ 40052 h 130620"/>
                  <a:gd name="connsiteX95" fmla="*/ 86530 w 248260"/>
                  <a:gd name="connsiteY95" fmla="*/ 45730 h 130620"/>
                  <a:gd name="connsiteX96" fmla="*/ 83845 w 248260"/>
                  <a:gd name="connsiteY96" fmla="*/ 51708 h 130620"/>
                  <a:gd name="connsiteX97" fmla="*/ 82951 w 248260"/>
                  <a:gd name="connsiteY97" fmla="*/ 51408 h 130620"/>
                  <a:gd name="connsiteX98" fmla="*/ 82654 w 248260"/>
                  <a:gd name="connsiteY98" fmla="*/ 45730 h 130620"/>
                  <a:gd name="connsiteX99" fmla="*/ 101155 w 248260"/>
                  <a:gd name="connsiteY99" fmla="*/ 14345 h 130620"/>
                  <a:gd name="connsiteX100" fmla="*/ 103839 w 248260"/>
                  <a:gd name="connsiteY100" fmla="*/ 20323 h 130620"/>
                  <a:gd name="connsiteX101" fmla="*/ 101155 w 248260"/>
                  <a:gd name="connsiteY101" fmla="*/ 26002 h 130620"/>
                  <a:gd name="connsiteX102" fmla="*/ 98170 w 248260"/>
                  <a:gd name="connsiteY102" fmla="*/ 20323 h 130620"/>
                  <a:gd name="connsiteX103" fmla="*/ 101155 w 248260"/>
                  <a:gd name="connsiteY103" fmla="*/ 14345 h 130620"/>
                  <a:gd name="connsiteX104" fmla="*/ 7460 w 248260"/>
                  <a:gd name="connsiteY104" fmla="*/ 126730 h 130620"/>
                  <a:gd name="connsiteX105" fmla="*/ 3879 w 248260"/>
                  <a:gd name="connsiteY105" fmla="*/ 111187 h 130620"/>
                  <a:gd name="connsiteX106" fmla="*/ 7460 w 248260"/>
                  <a:gd name="connsiteY106" fmla="*/ 95943 h 130620"/>
                  <a:gd name="connsiteX107" fmla="*/ 11041 w 248260"/>
                  <a:gd name="connsiteY107" fmla="*/ 111187 h 130620"/>
                  <a:gd name="connsiteX108" fmla="*/ 7460 w 248260"/>
                  <a:gd name="connsiteY108" fmla="*/ 126730 h 130620"/>
                  <a:gd name="connsiteX109" fmla="*/ 240800 w 248260"/>
                  <a:gd name="connsiteY109" fmla="*/ 92059 h 130620"/>
                  <a:gd name="connsiteX110" fmla="*/ 208873 w 248260"/>
                  <a:gd name="connsiteY110" fmla="*/ 92059 h 130620"/>
                  <a:gd name="connsiteX111" fmla="*/ 167098 w 248260"/>
                  <a:gd name="connsiteY111" fmla="*/ 45133 h 130620"/>
                  <a:gd name="connsiteX112" fmla="*/ 122041 w 248260"/>
                  <a:gd name="connsiteY112" fmla="*/ 0 h 130620"/>
                  <a:gd name="connsiteX113" fmla="*/ 89816 w 248260"/>
                  <a:gd name="connsiteY113" fmla="*/ 13451 h 130620"/>
                  <a:gd name="connsiteX114" fmla="*/ 76687 w 248260"/>
                  <a:gd name="connsiteY114" fmla="*/ 45732 h 130620"/>
                  <a:gd name="connsiteX115" fmla="*/ 76984 w 248260"/>
                  <a:gd name="connsiteY115" fmla="*/ 49618 h 130620"/>
                  <a:gd name="connsiteX116" fmla="*/ 39387 w 248260"/>
                  <a:gd name="connsiteY116" fmla="*/ 92062 h 130620"/>
                  <a:gd name="connsiteX117" fmla="*/ 7460 w 248260"/>
                  <a:gd name="connsiteY117" fmla="*/ 92062 h 130620"/>
                  <a:gd name="connsiteX118" fmla="*/ 0 w 248260"/>
                  <a:gd name="connsiteY118" fmla="*/ 111191 h 130620"/>
                  <a:gd name="connsiteX119" fmla="*/ 7460 w 248260"/>
                  <a:gd name="connsiteY119" fmla="*/ 130620 h 130620"/>
                  <a:gd name="connsiteX120" fmla="*/ 102049 w 248260"/>
                  <a:gd name="connsiteY120" fmla="*/ 130620 h 130620"/>
                  <a:gd name="connsiteX121" fmla="*/ 102049 w 248260"/>
                  <a:gd name="connsiteY121" fmla="*/ 123447 h 130620"/>
                  <a:gd name="connsiteX122" fmla="*/ 58485 w 248260"/>
                  <a:gd name="connsiteY122" fmla="*/ 123447 h 130620"/>
                  <a:gd name="connsiteX123" fmla="*/ 62961 w 248260"/>
                  <a:gd name="connsiteY123" fmla="*/ 118066 h 130620"/>
                  <a:gd name="connsiteX124" fmla="*/ 93695 w 248260"/>
                  <a:gd name="connsiteY124" fmla="*/ 118066 h 130620"/>
                  <a:gd name="connsiteX125" fmla="*/ 93695 w 248260"/>
                  <a:gd name="connsiteY125" fmla="*/ 110892 h 130620"/>
                  <a:gd name="connsiteX126" fmla="*/ 69227 w 248260"/>
                  <a:gd name="connsiteY126" fmla="*/ 110892 h 130620"/>
                  <a:gd name="connsiteX127" fmla="*/ 94591 w 248260"/>
                  <a:gd name="connsiteY127" fmla="*/ 82196 h 130620"/>
                  <a:gd name="connsiteX128" fmla="*/ 122043 w 248260"/>
                  <a:gd name="connsiteY128" fmla="*/ 91463 h 130620"/>
                  <a:gd name="connsiteX129" fmla="*/ 151583 w 248260"/>
                  <a:gd name="connsiteY129" fmla="*/ 80104 h 130620"/>
                  <a:gd name="connsiteX130" fmla="*/ 178736 w 248260"/>
                  <a:gd name="connsiteY130" fmla="*/ 110892 h 130620"/>
                  <a:gd name="connsiteX131" fmla="*/ 165309 w 248260"/>
                  <a:gd name="connsiteY131" fmla="*/ 110892 h 130620"/>
                  <a:gd name="connsiteX132" fmla="*/ 165309 w 248260"/>
                  <a:gd name="connsiteY132" fmla="*/ 118066 h 130620"/>
                  <a:gd name="connsiteX133" fmla="*/ 185301 w 248260"/>
                  <a:gd name="connsiteY133" fmla="*/ 118066 h 130620"/>
                  <a:gd name="connsiteX134" fmla="*/ 189777 w 248260"/>
                  <a:gd name="connsiteY134" fmla="*/ 123447 h 130620"/>
                  <a:gd name="connsiteX135" fmla="*/ 173663 w 248260"/>
                  <a:gd name="connsiteY135" fmla="*/ 123447 h 130620"/>
                  <a:gd name="connsiteX136" fmla="*/ 173663 w 248260"/>
                  <a:gd name="connsiteY136" fmla="*/ 130620 h 130620"/>
                  <a:gd name="connsiteX137" fmla="*/ 240800 w 248260"/>
                  <a:gd name="connsiteY137" fmla="*/ 130620 h 130620"/>
                  <a:gd name="connsiteX138" fmla="*/ 248260 w 248260"/>
                  <a:gd name="connsiteY138" fmla="*/ 111191 h 130620"/>
                  <a:gd name="connsiteX139" fmla="*/ 240800 w 248260"/>
                  <a:gd name="connsiteY139" fmla="*/ 92059 h 130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</a:cxnLst>
                <a:rect l="l" t="t" r="r" b="b"/>
                <a:pathLst>
                  <a:path w="248260" h="130620">
                    <a:moveTo>
                      <a:pt x="160235" y="45730"/>
                    </a:moveTo>
                    <a:cubicBezTo>
                      <a:pt x="160235" y="49616"/>
                      <a:pt x="159340" y="51708"/>
                      <a:pt x="157250" y="51708"/>
                    </a:cubicBezTo>
                    <a:cubicBezTo>
                      <a:pt x="155460" y="51708"/>
                      <a:pt x="154565" y="49616"/>
                      <a:pt x="154565" y="45730"/>
                    </a:cubicBezTo>
                    <a:cubicBezTo>
                      <a:pt x="154565" y="41845"/>
                      <a:pt x="155460" y="40052"/>
                      <a:pt x="157250" y="40052"/>
                    </a:cubicBezTo>
                    <a:cubicBezTo>
                      <a:pt x="159340" y="40050"/>
                      <a:pt x="160235" y="41843"/>
                      <a:pt x="160235" y="45730"/>
                    </a:cubicBezTo>
                    <a:moveTo>
                      <a:pt x="157250" y="37360"/>
                    </a:moveTo>
                    <a:cubicBezTo>
                      <a:pt x="155162" y="37360"/>
                      <a:pt x="153669" y="37957"/>
                      <a:pt x="152775" y="39453"/>
                    </a:cubicBezTo>
                    <a:cubicBezTo>
                      <a:pt x="151581" y="40948"/>
                      <a:pt x="150984" y="43039"/>
                      <a:pt x="150984" y="45730"/>
                    </a:cubicBezTo>
                    <a:cubicBezTo>
                      <a:pt x="150984" y="48420"/>
                      <a:pt x="151581" y="50512"/>
                      <a:pt x="152475" y="52008"/>
                    </a:cubicBezTo>
                    <a:cubicBezTo>
                      <a:pt x="153669" y="53503"/>
                      <a:pt x="155160" y="54400"/>
                      <a:pt x="157250" y="54400"/>
                    </a:cubicBezTo>
                    <a:cubicBezTo>
                      <a:pt x="158444" y="54400"/>
                      <a:pt x="159638" y="54100"/>
                      <a:pt x="160532" y="53503"/>
                    </a:cubicBezTo>
                    <a:cubicBezTo>
                      <a:pt x="160532" y="53803"/>
                      <a:pt x="160532" y="53803"/>
                      <a:pt x="160232" y="54100"/>
                    </a:cubicBezTo>
                    <a:cubicBezTo>
                      <a:pt x="160232" y="54697"/>
                      <a:pt x="160232" y="54997"/>
                      <a:pt x="159935" y="55596"/>
                    </a:cubicBezTo>
                    <a:cubicBezTo>
                      <a:pt x="158741" y="60080"/>
                      <a:pt x="156951" y="64263"/>
                      <a:pt x="154563" y="67851"/>
                    </a:cubicBezTo>
                    <a:cubicBezTo>
                      <a:pt x="154264" y="66954"/>
                      <a:pt x="153966" y="66058"/>
                      <a:pt x="153369" y="65162"/>
                    </a:cubicBezTo>
                    <a:cubicBezTo>
                      <a:pt x="152176" y="63666"/>
                      <a:pt x="150685" y="62769"/>
                      <a:pt x="148594" y="62769"/>
                    </a:cubicBezTo>
                    <a:cubicBezTo>
                      <a:pt x="146506" y="62769"/>
                      <a:pt x="145013" y="63666"/>
                      <a:pt x="144119" y="65162"/>
                    </a:cubicBezTo>
                    <a:cubicBezTo>
                      <a:pt x="142925" y="66657"/>
                      <a:pt x="142328" y="68747"/>
                      <a:pt x="142328" y="71439"/>
                    </a:cubicBezTo>
                    <a:cubicBezTo>
                      <a:pt x="142328" y="73831"/>
                      <a:pt x="142925" y="75923"/>
                      <a:pt x="143819" y="77417"/>
                    </a:cubicBezTo>
                    <a:cubicBezTo>
                      <a:pt x="144117" y="77716"/>
                      <a:pt x="144416" y="78014"/>
                      <a:pt x="144416" y="78313"/>
                    </a:cubicBezTo>
                    <a:cubicBezTo>
                      <a:pt x="142925" y="79509"/>
                      <a:pt x="140835" y="80705"/>
                      <a:pt x="139044" y="81602"/>
                    </a:cubicBezTo>
                    <a:cubicBezTo>
                      <a:pt x="137850" y="82199"/>
                      <a:pt x="136657" y="82498"/>
                      <a:pt x="135463" y="83097"/>
                    </a:cubicBezTo>
                    <a:cubicBezTo>
                      <a:pt x="133672" y="83694"/>
                      <a:pt x="131882" y="84293"/>
                      <a:pt x="129794" y="84593"/>
                    </a:cubicBezTo>
                    <a:cubicBezTo>
                      <a:pt x="128600" y="84892"/>
                      <a:pt x="127406" y="85190"/>
                      <a:pt x="125915" y="85190"/>
                    </a:cubicBezTo>
                    <a:cubicBezTo>
                      <a:pt x="124721" y="85489"/>
                      <a:pt x="123230" y="85489"/>
                      <a:pt x="122036" y="85489"/>
                    </a:cubicBezTo>
                    <a:cubicBezTo>
                      <a:pt x="120545" y="85489"/>
                      <a:pt x="119352" y="85489"/>
                      <a:pt x="117858" y="85190"/>
                    </a:cubicBezTo>
                    <a:cubicBezTo>
                      <a:pt x="116665" y="85190"/>
                      <a:pt x="115173" y="84890"/>
                      <a:pt x="113980" y="84593"/>
                    </a:cubicBezTo>
                    <a:cubicBezTo>
                      <a:pt x="112189" y="84293"/>
                      <a:pt x="110101" y="83696"/>
                      <a:pt x="108310" y="83097"/>
                    </a:cubicBezTo>
                    <a:cubicBezTo>
                      <a:pt x="107117" y="82500"/>
                      <a:pt x="105923" y="82201"/>
                      <a:pt x="105029" y="81602"/>
                    </a:cubicBezTo>
                    <a:cubicBezTo>
                      <a:pt x="103835" y="81005"/>
                      <a:pt x="102641" y="80406"/>
                      <a:pt x="101747" y="79809"/>
                    </a:cubicBezTo>
                    <a:cubicBezTo>
                      <a:pt x="103238" y="79509"/>
                      <a:pt x="104432" y="78613"/>
                      <a:pt x="105328" y="77417"/>
                    </a:cubicBezTo>
                    <a:cubicBezTo>
                      <a:pt x="106522" y="75921"/>
                      <a:pt x="106819" y="73831"/>
                      <a:pt x="106819" y="71439"/>
                    </a:cubicBezTo>
                    <a:cubicBezTo>
                      <a:pt x="106819" y="68750"/>
                      <a:pt x="106520" y="66657"/>
                      <a:pt x="105328" y="65162"/>
                    </a:cubicBezTo>
                    <a:cubicBezTo>
                      <a:pt x="104134" y="63666"/>
                      <a:pt x="102643" y="62769"/>
                      <a:pt x="100553" y="62769"/>
                    </a:cubicBezTo>
                    <a:cubicBezTo>
                      <a:pt x="98465" y="62769"/>
                      <a:pt x="96972" y="63666"/>
                      <a:pt x="96078" y="65162"/>
                    </a:cubicBezTo>
                    <a:cubicBezTo>
                      <a:pt x="94884" y="66657"/>
                      <a:pt x="94287" y="68747"/>
                      <a:pt x="94287" y="71439"/>
                    </a:cubicBezTo>
                    <a:cubicBezTo>
                      <a:pt x="94287" y="72335"/>
                      <a:pt x="94587" y="73232"/>
                      <a:pt x="94587" y="74128"/>
                    </a:cubicBezTo>
                    <a:lnTo>
                      <a:pt x="93990" y="73531"/>
                    </a:lnTo>
                    <a:cubicBezTo>
                      <a:pt x="93990" y="73831"/>
                      <a:pt x="93990" y="73831"/>
                      <a:pt x="94287" y="73831"/>
                    </a:cubicBezTo>
                    <a:lnTo>
                      <a:pt x="93690" y="73234"/>
                    </a:lnTo>
                    <a:lnTo>
                      <a:pt x="93987" y="73534"/>
                    </a:lnTo>
                    <a:lnTo>
                      <a:pt x="92794" y="72338"/>
                    </a:lnTo>
                    <a:cubicBezTo>
                      <a:pt x="91600" y="71142"/>
                      <a:pt x="90406" y="69648"/>
                      <a:pt x="89512" y="67853"/>
                    </a:cubicBezTo>
                    <a:cubicBezTo>
                      <a:pt x="88915" y="67256"/>
                      <a:pt x="88318" y="66358"/>
                      <a:pt x="88021" y="65761"/>
                    </a:cubicBezTo>
                    <a:cubicBezTo>
                      <a:pt x="87724" y="65164"/>
                      <a:pt x="86530" y="63071"/>
                      <a:pt x="86530" y="63071"/>
                    </a:cubicBezTo>
                    <a:cubicBezTo>
                      <a:pt x="85633" y="60679"/>
                      <a:pt x="84442" y="58289"/>
                      <a:pt x="83845" y="55598"/>
                    </a:cubicBezTo>
                    <a:cubicBezTo>
                      <a:pt x="83845" y="55298"/>
                      <a:pt x="83845" y="54701"/>
                      <a:pt x="83548" y="54402"/>
                    </a:cubicBezTo>
                    <a:lnTo>
                      <a:pt x="83845" y="54402"/>
                    </a:lnTo>
                    <a:cubicBezTo>
                      <a:pt x="85933" y="54402"/>
                      <a:pt x="87426" y="53505"/>
                      <a:pt x="88620" y="52010"/>
                    </a:cubicBezTo>
                    <a:cubicBezTo>
                      <a:pt x="89514" y="50514"/>
                      <a:pt x="90111" y="48424"/>
                      <a:pt x="90111" y="45732"/>
                    </a:cubicBezTo>
                    <a:cubicBezTo>
                      <a:pt x="90111" y="43043"/>
                      <a:pt x="89514" y="41248"/>
                      <a:pt x="88321" y="39755"/>
                    </a:cubicBezTo>
                    <a:cubicBezTo>
                      <a:pt x="87426" y="37962"/>
                      <a:pt x="85636" y="37363"/>
                      <a:pt x="83845" y="37363"/>
                    </a:cubicBezTo>
                    <a:lnTo>
                      <a:pt x="83548" y="37363"/>
                    </a:lnTo>
                    <a:cubicBezTo>
                      <a:pt x="83845" y="36167"/>
                      <a:pt x="84145" y="34971"/>
                      <a:pt x="84442" y="34074"/>
                    </a:cubicBezTo>
                    <a:cubicBezTo>
                      <a:pt x="85039" y="31982"/>
                      <a:pt x="85636" y="30189"/>
                      <a:pt x="86530" y="28396"/>
                    </a:cubicBezTo>
                    <a:cubicBezTo>
                      <a:pt x="86827" y="28096"/>
                      <a:pt x="87424" y="26900"/>
                      <a:pt x="87424" y="26900"/>
                    </a:cubicBezTo>
                    <a:cubicBezTo>
                      <a:pt x="88021" y="25704"/>
                      <a:pt x="88618" y="24808"/>
                      <a:pt x="89512" y="23612"/>
                    </a:cubicBezTo>
                    <a:cubicBezTo>
                      <a:pt x="91003" y="21220"/>
                      <a:pt x="93093" y="18830"/>
                      <a:pt x="95181" y="16737"/>
                    </a:cubicBezTo>
                    <a:cubicBezTo>
                      <a:pt x="94882" y="17634"/>
                      <a:pt x="94882" y="18830"/>
                      <a:pt x="94882" y="20323"/>
                    </a:cubicBezTo>
                    <a:cubicBezTo>
                      <a:pt x="94882" y="23013"/>
                      <a:pt x="95479" y="24808"/>
                      <a:pt x="96373" y="26301"/>
                    </a:cubicBezTo>
                    <a:cubicBezTo>
                      <a:pt x="97567" y="28094"/>
                      <a:pt x="99058" y="28693"/>
                      <a:pt x="101148" y="28693"/>
                    </a:cubicBezTo>
                    <a:cubicBezTo>
                      <a:pt x="103236" y="28693"/>
                      <a:pt x="104729" y="28096"/>
                      <a:pt x="105923" y="26301"/>
                    </a:cubicBezTo>
                    <a:cubicBezTo>
                      <a:pt x="106819" y="24806"/>
                      <a:pt x="107414" y="22715"/>
                      <a:pt x="107414" y="20323"/>
                    </a:cubicBezTo>
                    <a:cubicBezTo>
                      <a:pt x="107414" y="17634"/>
                      <a:pt x="106817" y="15541"/>
                      <a:pt x="105923" y="14046"/>
                    </a:cubicBezTo>
                    <a:cubicBezTo>
                      <a:pt x="104729" y="12550"/>
                      <a:pt x="103535" y="11953"/>
                      <a:pt x="101745" y="11654"/>
                    </a:cubicBezTo>
                    <a:cubicBezTo>
                      <a:pt x="107714" y="8068"/>
                      <a:pt x="114577" y="6273"/>
                      <a:pt x="122034" y="6273"/>
                    </a:cubicBezTo>
                    <a:cubicBezTo>
                      <a:pt x="130985" y="6273"/>
                      <a:pt x="139342" y="9262"/>
                      <a:pt x="146205" y="14643"/>
                    </a:cubicBezTo>
                    <a:cubicBezTo>
                      <a:pt x="145310" y="14942"/>
                      <a:pt x="144414" y="15240"/>
                      <a:pt x="143220" y="15240"/>
                    </a:cubicBezTo>
                    <a:lnTo>
                      <a:pt x="143220" y="17632"/>
                    </a:lnTo>
                    <a:lnTo>
                      <a:pt x="147398" y="17632"/>
                    </a:lnTo>
                    <a:lnTo>
                      <a:pt x="147398" y="28391"/>
                    </a:lnTo>
                    <a:lnTo>
                      <a:pt x="150680" y="28391"/>
                    </a:lnTo>
                    <a:lnTo>
                      <a:pt x="150680" y="18828"/>
                    </a:lnTo>
                    <a:cubicBezTo>
                      <a:pt x="152171" y="20323"/>
                      <a:pt x="153365" y="21817"/>
                      <a:pt x="154559" y="23610"/>
                    </a:cubicBezTo>
                    <a:cubicBezTo>
                      <a:pt x="155156" y="24806"/>
                      <a:pt x="155752" y="25702"/>
                      <a:pt x="156349" y="26898"/>
                    </a:cubicBezTo>
                    <a:cubicBezTo>
                      <a:pt x="157840" y="28990"/>
                      <a:pt x="158737" y="31382"/>
                      <a:pt x="159334" y="34072"/>
                    </a:cubicBezTo>
                    <a:cubicBezTo>
                      <a:pt x="159931" y="35268"/>
                      <a:pt x="160228" y="36464"/>
                      <a:pt x="160228" y="37658"/>
                    </a:cubicBezTo>
                    <a:cubicBezTo>
                      <a:pt x="160228" y="37658"/>
                      <a:pt x="160527" y="37658"/>
                      <a:pt x="160527" y="38255"/>
                    </a:cubicBezTo>
                    <a:cubicBezTo>
                      <a:pt x="159638" y="37660"/>
                      <a:pt x="158444" y="37360"/>
                      <a:pt x="157250" y="37360"/>
                    </a:cubicBezTo>
                    <a:moveTo>
                      <a:pt x="151581" y="71734"/>
                    </a:moveTo>
                    <a:cubicBezTo>
                      <a:pt x="151284" y="72034"/>
                      <a:pt x="151284" y="72331"/>
                      <a:pt x="150984" y="72331"/>
                    </a:cubicBezTo>
                    <a:cubicBezTo>
                      <a:pt x="150687" y="72928"/>
                      <a:pt x="150090" y="73227"/>
                      <a:pt x="149790" y="73826"/>
                    </a:cubicBezTo>
                    <a:cubicBezTo>
                      <a:pt x="148896" y="74723"/>
                      <a:pt x="148000" y="75619"/>
                      <a:pt x="147105" y="76218"/>
                    </a:cubicBezTo>
                    <a:cubicBezTo>
                      <a:pt x="146211" y="75322"/>
                      <a:pt x="145912" y="73826"/>
                      <a:pt x="145912" y="71437"/>
                    </a:cubicBezTo>
                    <a:cubicBezTo>
                      <a:pt x="145912" y="67551"/>
                      <a:pt x="146806" y="65459"/>
                      <a:pt x="148597" y="65459"/>
                    </a:cubicBezTo>
                    <a:cubicBezTo>
                      <a:pt x="150685" y="65459"/>
                      <a:pt x="151581" y="67551"/>
                      <a:pt x="151581" y="71437"/>
                    </a:cubicBezTo>
                    <a:lnTo>
                      <a:pt x="151581" y="71734"/>
                    </a:lnTo>
                    <a:close/>
                    <a:moveTo>
                      <a:pt x="97873" y="71434"/>
                    </a:moveTo>
                    <a:cubicBezTo>
                      <a:pt x="97873" y="67549"/>
                      <a:pt x="98767" y="65457"/>
                      <a:pt x="100558" y="65457"/>
                    </a:cubicBezTo>
                    <a:cubicBezTo>
                      <a:pt x="102646" y="65457"/>
                      <a:pt x="103542" y="67549"/>
                      <a:pt x="103542" y="71434"/>
                    </a:cubicBezTo>
                    <a:cubicBezTo>
                      <a:pt x="103542" y="75320"/>
                      <a:pt x="102648" y="77113"/>
                      <a:pt x="100558" y="77113"/>
                    </a:cubicBezTo>
                    <a:cubicBezTo>
                      <a:pt x="98767" y="77113"/>
                      <a:pt x="97873" y="75320"/>
                      <a:pt x="97873" y="71434"/>
                    </a:cubicBezTo>
                    <a:moveTo>
                      <a:pt x="82654" y="45730"/>
                    </a:moveTo>
                    <a:cubicBezTo>
                      <a:pt x="82654" y="43937"/>
                      <a:pt x="82951" y="41845"/>
                      <a:pt x="82951" y="40052"/>
                    </a:cubicBezTo>
                    <a:lnTo>
                      <a:pt x="83845" y="40052"/>
                    </a:lnTo>
                    <a:cubicBezTo>
                      <a:pt x="85636" y="40052"/>
                      <a:pt x="86530" y="41845"/>
                      <a:pt x="86530" y="45730"/>
                    </a:cubicBezTo>
                    <a:cubicBezTo>
                      <a:pt x="86530" y="49616"/>
                      <a:pt x="85633" y="51708"/>
                      <a:pt x="83845" y="51708"/>
                    </a:cubicBezTo>
                    <a:cubicBezTo>
                      <a:pt x="83548" y="51708"/>
                      <a:pt x="83248" y="51708"/>
                      <a:pt x="82951" y="51408"/>
                    </a:cubicBezTo>
                    <a:cubicBezTo>
                      <a:pt x="82953" y="49616"/>
                      <a:pt x="82654" y="47823"/>
                      <a:pt x="82654" y="45730"/>
                    </a:cubicBezTo>
                    <a:moveTo>
                      <a:pt x="101155" y="14345"/>
                    </a:moveTo>
                    <a:cubicBezTo>
                      <a:pt x="102945" y="14345"/>
                      <a:pt x="103839" y="16438"/>
                      <a:pt x="103839" y="20323"/>
                    </a:cubicBezTo>
                    <a:cubicBezTo>
                      <a:pt x="103839" y="24209"/>
                      <a:pt x="102945" y="26002"/>
                      <a:pt x="101155" y="26002"/>
                    </a:cubicBezTo>
                    <a:cubicBezTo>
                      <a:pt x="99067" y="26002"/>
                      <a:pt x="98170" y="24209"/>
                      <a:pt x="98170" y="20323"/>
                    </a:cubicBezTo>
                    <a:cubicBezTo>
                      <a:pt x="98170" y="16438"/>
                      <a:pt x="99067" y="14345"/>
                      <a:pt x="101155" y="14345"/>
                    </a:cubicBezTo>
                    <a:moveTo>
                      <a:pt x="7460" y="126730"/>
                    </a:moveTo>
                    <a:cubicBezTo>
                      <a:pt x="6266" y="126431"/>
                      <a:pt x="3879" y="121052"/>
                      <a:pt x="3879" y="111187"/>
                    </a:cubicBezTo>
                    <a:cubicBezTo>
                      <a:pt x="3879" y="101623"/>
                      <a:pt x="6266" y="96242"/>
                      <a:pt x="7460" y="95943"/>
                    </a:cubicBezTo>
                    <a:cubicBezTo>
                      <a:pt x="8654" y="96242"/>
                      <a:pt x="11041" y="101621"/>
                      <a:pt x="11041" y="111187"/>
                    </a:cubicBezTo>
                    <a:cubicBezTo>
                      <a:pt x="11041" y="121052"/>
                      <a:pt x="8654" y="126433"/>
                      <a:pt x="7460" y="126730"/>
                    </a:cubicBezTo>
                    <a:moveTo>
                      <a:pt x="240800" y="92059"/>
                    </a:moveTo>
                    <a:lnTo>
                      <a:pt x="208873" y="92059"/>
                    </a:lnTo>
                    <a:lnTo>
                      <a:pt x="167098" y="45133"/>
                    </a:lnTo>
                    <a:cubicBezTo>
                      <a:pt x="166800" y="20326"/>
                      <a:pt x="146808" y="0"/>
                      <a:pt x="122041" y="0"/>
                    </a:cubicBezTo>
                    <a:cubicBezTo>
                      <a:pt x="109806" y="0"/>
                      <a:pt x="98467" y="4782"/>
                      <a:pt x="89816" y="13451"/>
                    </a:cubicBezTo>
                    <a:cubicBezTo>
                      <a:pt x="81462" y="22118"/>
                      <a:pt x="76687" y="33477"/>
                      <a:pt x="76687" y="45732"/>
                    </a:cubicBezTo>
                    <a:cubicBezTo>
                      <a:pt x="76687" y="47228"/>
                      <a:pt x="76687" y="48422"/>
                      <a:pt x="76984" y="49618"/>
                    </a:cubicBezTo>
                    <a:lnTo>
                      <a:pt x="39387" y="92062"/>
                    </a:lnTo>
                    <a:lnTo>
                      <a:pt x="7460" y="92062"/>
                    </a:lnTo>
                    <a:cubicBezTo>
                      <a:pt x="2388" y="92062"/>
                      <a:pt x="0" y="101925"/>
                      <a:pt x="0" y="111191"/>
                    </a:cubicBezTo>
                    <a:cubicBezTo>
                      <a:pt x="0" y="120458"/>
                      <a:pt x="2388" y="130620"/>
                      <a:pt x="7460" y="130620"/>
                    </a:cubicBezTo>
                    <a:lnTo>
                      <a:pt x="102049" y="130620"/>
                    </a:lnTo>
                    <a:lnTo>
                      <a:pt x="102049" y="123447"/>
                    </a:lnTo>
                    <a:lnTo>
                      <a:pt x="58485" y="123447"/>
                    </a:lnTo>
                    <a:lnTo>
                      <a:pt x="62961" y="118066"/>
                    </a:lnTo>
                    <a:lnTo>
                      <a:pt x="93695" y="118066"/>
                    </a:lnTo>
                    <a:lnTo>
                      <a:pt x="93695" y="110892"/>
                    </a:lnTo>
                    <a:lnTo>
                      <a:pt x="69227" y="110892"/>
                    </a:lnTo>
                    <a:lnTo>
                      <a:pt x="94591" y="82196"/>
                    </a:lnTo>
                    <a:cubicBezTo>
                      <a:pt x="102348" y="87875"/>
                      <a:pt x="111599" y="91463"/>
                      <a:pt x="122043" y="91463"/>
                    </a:cubicBezTo>
                    <a:cubicBezTo>
                      <a:pt x="133382" y="91463"/>
                      <a:pt x="143826" y="87278"/>
                      <a:pt x="151583" y="80104"/>
                    </a:cubicBezTo>
                    <a:lnTo>
                      <a:pt x="178736" y="110892"/>
                    </a:lnTo>
                    <a:lnTo>
                      <a:pt x="165309" y="110892"/>
                    </a:lnTo>
                    <a:lnTo>
                      <a:pt x="165309" y="118066"/>
                    </a:lnTo>
                    <a:lnTo>
                      <a:pt x="185301" y="118066"/>
                    </a:lnTo>
                    <a:lnTo>
                      <a:pt x="189777" y="123447"/>
                    </a:lnTo>
                    <a:lnTo>
                      <a:pt x="173663" y="123447"/>
                    </a:lnTo>
                    <a:lnTo>
                      <a:pt x="173663" y="130620"/>
                    </a:lnTo>
                    <a:lnTo>
                      <a:pt x="240800" y="130620"/>
                    </a:lnTo>
                    <a:cubicBezTo>
                      <a:pt x="245873" y="130620"/>
                      <a:pt x="248260" y="120458"/>
                      <a:pt x="248260" y="111191"/>
                    </a:cubicBezTo>
                    <a:cubicBezTo>
                      <a:pt x="248260" y="101923"/>
                      <a:pt x="245873" y="92059"/>
                      <a:pt x="240800" y="92059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4" name="Graphic 97">
                <a:extLst>
                  <a:ext uri="{FF2B5EF4-FFF2-40B4-BE49-F238E27FC236}">
                    <a16:creationId xmlns:a16="http://schemas.microsoft.com/office/drawing/2014/main" id="{2422AD69-9697-4DC5-AC9A-9644D50DA589}"/>
                  </a:ext>
                </a:extLst>
              </p:cNvPr>
              <p:cNvSpPr/>
              <p:nvPr/>
            </p:nvSpPr>
            <p:spPr>
              <a:xfrm>
                <a:off x="7047664" y="1621268"/>
                <a:ext cx="17780" cy="7236"/>
              </a:xfrm>
              <a:custGeom>
                <a:avLst/>
                <a:gdLst>
                  <a:gd name="connsiteX0" fmla="*/ 0 w 17780"/>
                  <a:gd name="connsiteY0" fmla="*/ 0 h 7236"/>
                  <a:gd name="connsiteX1" fmla="*/ 17780 w 17780"/>
                  <a:gd name="connsiteY1" fmla="*/ 0 h 7236"/>
                  <a:gd name="connsiteX2" fmla="*/ 17780 w 17780"/>
                  <a:gd name="connsiteY2" fmla="*/ 7237 h 7236"/>
                  <a:gd name="connsiteX3" fmla="*/ 0 w 17780"/>
                  <a:gd name="connsiteY3" fmla="*/ 7237 h 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780" h="7236">
                    <a:moveTo>
                      <a:pt x="0" y="0"/>
                    </a:moveTo>
                    <a:lnTo>
                      <a:pt x="17780" y="0"/>
                    </a:lnTo>
                    <a:lnTo>
                      <a:pt x="17780" y="7237"/>
                    </a:lnTo>
                    <a:lnTo>
                      <a:pt x="0" y="7237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5" name="Graphic 97">
                <a:extLst>
                  <a:ext uri="{FF2B5EF4-FFF2-40B4-BE49-F238E27FC236}">
                    <a16:creationId xmlns:a16="http://schemas.microsoft.com/office/drawing/2014/main" id="{0B68166A-9B9F-43C2-A920-9A7462B888FB}"/>
                  </a:ext>
                </a:extLst>
              </p:cNvPr>
              <p:cNvSpPr/>
              <p:nvPr/>
            </p:nvSpPr>
            <p:spPr>
              <a:xfrm>
                <a:off x="7077398" y="1621268"/>
                <a:ext cx="17899" cy="7236"/>
              </a:xfrm>
              <a:custGeom>
                <a:avLst/>
                <a:gdLst>
                  <a:gd name="connsiteX0" fmla="*/ 0 w 17899"/>
                  <a:gd name="connsiteY0" fmla="*/ 0 h 7236"/>
                  <a:gd name="connsiteX1" fmla="*/ 17900 w 17899"/>
                  <a:gd name="connsiteY1" fmla="*/ 0 h 7236"/>
                  <a:gd name="connsiteX2" fmla="*/ 17900 w 17899"/>
                  <a:gd name="connsiteY2" fmla="*/ 7237 h 7236"/>
                  <a:gd name="connsiteX3" fmla="*/ 0 w 17899"/>
                  <a:gd name="connsiteY3" fmla="*/ 7237 h 7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99" h="7236">
                    <a:moveTo>
                      <a:pt x="0" y="0"/>
                    </a:moveTo>
                    <a:lnTo>
                      <a:pt x="17900" y="0"/>
                    </a:lnTo>
                    <a:lnTo>
                      <a:pt x="17900" y="7237"/>
                    </a:lnTo>
                    <a:lnTo>
                      <a:pt x="0" y="7237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6" name="Graphic 97">
                <a:extLst>
                  <a:ext uri="{FF2B5EF4-FFF2-40B4-BE49-F238E27FC236}">
                    <a16:creationId xmlns:a16="http://schemas.microsoft.com/office/drawing/2014/main" id="{D3C29AD5-F600-423B-B3F8-373872CF86C9}"/>
                  </a:ext>
                </a:extLst>
              </p:cNvPr>
              <p:cNvSpPr/>
              <p:nvPr/>
            </p:nvSpPr>
            <p:spPr>
              <a:xfrm>
                <a:off x="7085738" y="1633931"/>
                <a:ext cx="17899" cy="7115"/>
              </a:xfrm>
              <a:custGeom>
                <a:avLst/>
                <a:gdLst>
                  <a:gd name="connsiteX0" fmla="*/ 0 w 17899"/>
                  <a:gd name="connsiteY0" fmla="*/ 0 h 7115"/>
                  <a:gd name="connsiteX1" fmla="*/ 17900 w 17899"/>
                  <a:gd name="connsiteY1" fmla="*/ 0 h 7115"/>
                  <a:gd name="connsiteX2" fmla="*/ 17900 w 17899"/>
                  <a:gd name="connsiteY2" fmla="*/ 7115 h 7115"/>
                  <a:gd name="connsiteX3" fmla="*/ 0 w 17899"/>
                  <a:gd name="connsiteY3" fmla="*/ 7115 h 7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99" h="7115">
                    <a:moveTo>
                      <a:pt x="0" y="0"/>
                    </a:moveTo>
                    <a:lnTo>
                      <a:pt x="17900" y="0"/>
                    </a:lnTo>
                    <a:lnTo>
                      <a:pt x="17900" y="7115"/>
                    </a:lnTo>
                    <a:lnTo>
                      <a:pt x="0" y="7115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7" name="Graphic 97">
                <a:extLst>
                  <a:ext uri="{FF2B5EF4-FFF2-40B4-BE49-F238E27FC236}">
                    <a16:creationId xmlns:a16="http://schemas.microsoft.com/office/drawing/2014/main" id="{3A31CBE3-05CE-4D1B-BC42-F071AB8F4D4C}"/>
                  </a:ext>
                </a:extLst>
              </p:cNvPr>
              <p:cNvSpPr/>
              <p:nvPr/>
            </p:nvSpPr>
            <p:spPr>
              <a:xfrm>
                <a:off x="7055883" y="1633931"/>
                <a:ext cx="17899" cy="7115"/>
              </a:xfrm>
              <a:custGeom>
                <a:avLst/>
                <a:gdLst>
                  <a:gd name="connsiteX0" fmla="*/ 0 w 17899"/>
                  <a:gd name="connsiteY0" fmla="*/ 0 h 7115"/>
                  <a:gd name="connsiteX1" fmla="*/ 17900 w 17899"/>
                  <a:gd name="connsiteY1" fmla="*/ 0 h 7115"/>
                  <a:gd name="connsiteX2" fmla="*/ 17900 w 17899"/>
                  <a:gd name="connsiteY2" fmla="*/ 7115 h 7115"/>
                  <a:gd name="connsiteX3" fmla="*/ 0 w 17899"/>
                  <a:gd name="connsiteY3" fmla="*/ 7115 h 7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899" h="7115">
                    <a:moveTo>
                      <a:pt x="0" y="0"/>
                    </a:moveTo>
                    <a:lnTo>
                      <a:pt x="17900" y="0"/>
                    </a:lnTo>
                    <a:lnTo>
                      <a:pt x="17900" y="7115"/>
                    </a:lnTo>
                    <a:lnTo>
                      <a:pt x="0" y="7115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8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15" name="Google Shape;8215;p70"/>
          <p:cNvSpPr txBox="1"/>
          <p:nvPr/>
        </p:nvSpPr>
        <p:spPr>
          <a:xfrm>
            <a:off x="700048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Infrastructure systems management and orchestration.</a:t>
            </a:r>
            <a:endParaRPr/>
          </a:p>
        </p:txBody>
      </p:sp>
      <p:sp>
        <p:nvSpPr>
          <p:cNvPr id="8216" name="Google Shape;8216;p70"/>
          <p:cNvSpPr txBox="1"/>
          <p:nvPr/>
        </p:nvSpPr>
        <p:spPr>
          <a:xfrm>
            <a:off x="4304251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Analysis/Correlation: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Security event management of real-time information.</a:t>
            </a:r>
            <a:endParaRPr/>
          </a:p>
        </p:txBody>
      </p:sp>
      <p:sp>
        <p:nvSpPr>
          <p:cNvPr id="8217" name="Google Shape;8217;p70"/>
          <p:cNvSpPr txBox="1"/>
          <p:nvPr/>
        </p:nvSpPr>
        <p:spPr>
          <a:xfrm>
            <a:off x="6112728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SIEM</a:t>
            </a:r>
            <a:endParaRPr/>
          </a:p>
        </p:txBody>
      </p:sp>
      <p:sp>
        <p:nvSpPr>
          <p:cNvPr id="8218" name="Google Shape;8218;p70"/>
          <p:cNvSpPr txBox="1"/>
          <p:nvPr/>
        </p:nvSpPr>
        <p:spPr>
          <a:xfrm>
            <a:off x="7921205" y="1605280"/>
            <a:ext cx="3171901" cy="83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Stealthwatch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Stealthwatch Cloud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Visibility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SIEM Technology Partner Products</a:t>
            </a:r>
            <a:endParaRPr/>
          </a:p>
        </p:txBody>
      </p:sp>
      <p:sp>
        <p:nvSpPr>
          <p:cNvPr id="8219" name="Google Shape;8219;p70"/>
          <p:cNvSpPr txBox="1"/>
          <p:nvPr/>
        </p:nvSpPr>
        <p:spPr>
          <a:xfrm>
            <a:off x="7921205" y="3202149"/>
            <a:ext cx="3171901" cy="83612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Identity Services Engine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Meraki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Tetration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Stealthwatch</a:t>
            </a:r>
            <a:endParaRPr/>
          </a:p>
        </p:txBody>
      </p:sp>
      <p:sp>
        <p:nvSpPr>
          <p:cNvPr id="8220" name="Google Shape;8220;p70"/>
          <p:cNvSpPr txBox="1"/>
          <p:nvPr/>
        </p:nvSpPr>
        <p:spPr>
          <a:xfrm>
            <a:off x="4304251" y="3202149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Anomaly Detection: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Identification of infected hosts scanning for other vulnerable hosts.</a:t>
            </a:r>
            <a:endParaRPr/>
          </a:p>
        </p:txBody>
      </p:sp>
      <p:sp>
        <p:nvSpPr>
          <p:cNvPr id="8221" name="Google Shape;8221;p70"/>
          <p:cNvSpPr txBox="1"/>
          <p:nvPr/>
        </p:nvSpPr>
        <p:spPr>
          <a:xfrm>
            <a:off x="7921205" y="4794529"/>
            <a:ext cx="3356395" cy="220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Identity Services Engine</a:t>
            </a:r>
            <a:endParaRPr/>
          </a:p>
        </p:txBody>
      </p:sp>
      <p:sp>
        <p:nvSpPr>
          <p:cNvPr id="8222" name="Google Shape;8222;p70"/>
          <p:cNvSpPr txBox="1"/>
          <p:nvPr/>
        </p:nvSpPr>
        <p:spPr>
          <a:xfrm>
            <a:off x="4304251" y="479452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Identity/Authorization: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Centralized identity and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administration policy.</a:t>
            </a:r>
            <a:endParaRPr/>
          </a:p>
        </p:txBody>
      </p:sp>
      <p:sp>
        <p:nvSpPr>
          <p:cNvPr id="8223" name="Google Shape;8223;p70"/>
          <p:cNvSpPr/>
          <p:nvPr/>
        </p:nvSpPr>
        <p:spPr>
          <a:xfrm>
            <a:off x="4663531" y="2736478"/>
            <a:ext cx="503344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Analysis/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Correlation</a:t>
            </a:r>
            <a:endParaRPr/>
          </a:p>
        </p:txBody>
      </p:sp>
      <p:sp>
        <p:nvSpPr>
          <p:cNvPr id="8226" name="Google Shape;8226;p70"/>
          <p:cNvSpPr/>
          <p:nvPr/>
        </p:nvSpPr>
        <p:spPr>
          <a:xfrm>
            <a:off x="4697203" y="4337943"/>
            <a:ext cx="436017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Anomaly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Detection</a:t>
            </a:r>
            <a:endParaRPr/>
          </a:p>
        </p:txBody>
      </p:sp>
      <p:sp>
        <p:nvSpPr>
          <p:cNvPr id="8229" name="Google Shape;8229;p70"/>
          <p:cNvSpPr/>
          <p:nvPr/>
        </p:nvSpPr>
        <p:spPr>
          <a:xfrm>
            <a:off x="4608086" y="5960463"/>
            <a:ext cx="60272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Identity/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Authorization</a:t>
            </a:r>
            <a:endParaRPr/>
          </a:p>
        </p:txBody>
      </p:sp>
      <p:sp>
        <p:nvSpPr>
          <p:cNvPr id="8232" name="Google Shape;8232;p70"/>
          <p:cNvSpPr/>
          <p:nvPr/>
        </p:nvSpPr>
        <p:spPr>
          <a:xfrm>
            <a:off x="6856754" y="2814367"/>
            <a:ext cx="219612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SIEM</a:t>
            </a:r>
            <a:endParaRPr/>
          </a:p>
        </p:txBody>
      </p:sp>
      <p:sp>
        <p:nvSpPr>
          <p:cNvPr id="8233" name="Google Shape;8233;p70"/>
          <p:cNvSpPr txBox="1"/>
          <p:nvPr/>
        </p:nvSpPr>
        <p:spPr>
          <a:xfrm>
            <a:off x="6083568" y="479452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 Directory</a:t>
            </a:r>
            <a:endParaRPr/>
          </a:p>
        </p:txBody>
      </p:sp>
      <p:sp>
        <p:nvSpPr>
          <p:cNvPr id="8235" name="Google Shape;8235;p70"/>
          <p:cNvSpPr/>
          <p:nvPr/>
        </p:nvSpPr>
        <p:spPr>
          <a:xfrm>
            <a:off x="6787025" y="6032303"/>
            <a:ext cx="359073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 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/>
          </a:p>
        </p:txBody>
      </p:sp>
      <p:sp>
        <p:nvSpPr>
          <p:cNvPr id="8238" name="Google Shape;8238;p70"/>
          <p:cNvSpPr/>
          <p:nvPr/>
        </p:nvSpPr>
        <p:spPr>
          <a:xfrm>
            <a:off x="1239308" y="2781362"/>
            <a:ext cx="602730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Central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</p:txBody>
      </p:sp>
      <p:sp>
        <p:nvSpPr>
          <p:cNvPr id="8239" name="Google Shape;8239;p70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Management Icons</a:t>
            </a:r>
            <a:endParaRPr/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AD6F7B6E-B9E1-41D6-85A2-CB2622D4F6CA}"/>
              </a:ext>
            </a:extLst>
          </p:cNvPr>
          <p:cNvGrpSpPr/>
          <p:nvPr/>
        </p:nvGrpSpPr>
        <p:grpSpPr>
          <a:xfrm>
            <a:off x="1363832" y="2326227"/>
            <a:ext cx="395024" cy="395024"/>
            <a:chOff x="1365030" y="2387233"/>
            <a:chExt cx="349748" cy="349748"/>
          </a:xfrm>
        </p:grpSpPr>
        <p:sp>
          <p:nvSpPr>
            <p:cNvPr id="28" name="Google Shape;8352;p74">
              <a:extLst>
                <a:ext uri="{FF2B5EF4-FFF2-40B4-BE49-F238E27FC236}">
                  <a16:creationId xmlns:a16="http://schemas.microsoft.com/office/drawing/2014/main" id="{DE1E5ADF-6FB9-4C7A-B86B-58BF8686BF67}"/>
                </a:ext>
              </a:extLst>
            </p:cNvPr>
            <p:cNvSpPr/>
            <p:nvPr/>
          </p:nvSpPr>
          <p:spPr>
            <a:xfrm>
              <a:off x="1365030" y="2387233"/>
              <a:ext cx="349748" cy="349748"/>
            </a:xfrm>
            <a:custGeom>
              <a:avLst/>
              <a:gdLst>
                <a:gd name="connsiteX0" fmla="*/ 349749 w 349748"/>
                <a:gd name="connsiteY0" fmla="*/ 174874 h 349748"/>
                <a:gd name="connsiteX1" fmla="*/ 174874 w 349748"/>
                <a:gd name="connsiteY1" fmla="*/ 349749 h 349748"/>
                <a:gd name="connsiteX2" fmla="*/ 0 w 349748"/>
                <a:gd name="connsiteY2" fmla="*/ 174874 h 349748"/>
                <a:gd name="connsiteX3" fmla="*/ 174874 w 349748"/>
                <a:gd name="connsiteY3" fmla="*/ 0 h 349748"/>
                <a:gd name="connsiteX4" fmla="*/ 349749 w 349748"/>
                <a:gd name="connsiteY4" fmla="*/ 174874 h 349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748" h="349748">
                  <a:moveTo>
                    <a:pt x="349749" y="174874"/>
                  </a:moveTo>
                  <a:cubicBezTo>
                    <a:pt x="349749" y="271455"/>
                    <a:pt x="271455" y="349749"/>
                    <a:pt x="174874" y="349749"/>
                  </a:cubicBezTo>
                  <a:cubicBezTo>
                    <a:pt x="78294" y="349749"/>
                    <a:pt x="0" y="271455"/>
                    <a:pt x="0" y="174874"/>
                  </a:cubicBezTo>
                  <a:cubicBezTo>
                    <a:pt x="0" y="78294"/>
                    <a:pt x="78294" y="0"/>
                    <a:pt x="174874" y="0"/>
                  </a:cubicBezTo>
                  <a:cubicBezTo>
                    <a:pt x="271455" y="0"/>
                    <a:pt x="349749" y="78294"/>
                    <a:pt x="349749" y="174874"/>
                  </a:cubicBezTo>
                  <a:close/>
                </a:path>
              </a:pathLst>
            </a:custGeom>
            <a:solidFill>
              <a:srgbClr val="999999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" name="Google Shape;8352;p74">
              <a:extLst>
                <a:ext uri="{FF2B5EF4-FFF2-40B4-BE49-F238E27FC236}">
                  <a16:creationId xmlns:a16="http://schemas.microsoft.com/office/drawing/2014/main" id="{AA70CC4E-0894-4807-9BD8-C20A11703E6F}"/>
                </a:ext>
              </a:extLst>
            </p:cNvPr>
            <p:cNvSpPr/>
            <p:nvPr/>
          </p:nvSpPr>
          <p:spPr>
            <a:xfrm>
              <a:off x="1444280" y="2443917"/>
              <a:ext cx="192249" cy="163483"/>
            </a:xfrm>
            <a:custGeom>
              <a:avLst/>
              <a:gdLst>
                <a:gd name="connsiteX0" fmla="*/ 181807 w 192249"/>
                <a:gd name="connsiteY0" fmla="*/ 0 h 163483"/>
                <a:gd name="connsiteX1" fmla="*/ 10443 w 192249"/>
                <a:gd name="connsiteY1" fmla="*/ 0 h 163483"/>
                <a:gd name="connsiteX2" fmla="*/ 0 w 192249"/>
                <a:gd name="connsiteY2" fmla="*/ 10443 h 163483"/>
                <a:gd name="connsiteX3" fmla="*/ 0 w 192249"/>
                <a:gd name="connsiteY3" fmla="*/ 153041 h 163483"/>
                <a:gd name="connsiteX4" fmla="*/ 10443 w 192249"/>
                <a:gd name="connsiteY4" fmla="*/ 163484 h 163483"/>
                <a:gd name="connsiteX5" fmla="*/ 181807 w 192249"/>
                <a:gd name="connsiteY5" fmla="*/ 163484 h 163483"/>
                <a:gd name="connsiteX6" fmla="*/ 192250 w 192249"/>
                <a:gd name="connsiteY6" fmla="*/ 153041 h 163483"/>
                <a:gd name="connsiteX7" fmla="*/ 192250 w 192249"/>
                <a:gd name="connsiteY7" fmla="*/ 10443 h 163483"/>
                <a:gd name="connsiteX8" fmla="*/ 181807 w 192249"/>
                <a:gd name="connsiteY8" fmla="*/ 0 h 163483"/>
                <a:gd name="connsiteX9" fmla="*/ 68454 w 192249"/>
                <a:gd name="connsiteY9" fmla="*/ 11937 h 163483"/>
                <a:gd name="connsiteX10" fmla="*/ 76179 w 192249"/>
                <a:gd name="connsiteY10" fmla="*/ 19662 h 163483"/>
                <a:gd name="connsiteX11" fmla="*/ 68454 w 192249"/>
                <a:gd name="connsiteY11" fmla="*/ 27387 h 163483"/>
                <a:gd name="connsiteX12" fmla="*/ 60729 w 192249"/>
                <a:gd name="connsiteY12" fmla="*/ 19662 h 163483"/>
                <a:gd name="connsiteX13" fmla="*/ 68454 w 192249"/>
                <a:gd name="connsiteY13" fmla="*/ 11937 h 163483"/>
                <a:gd name="connsiteX14" fmla="*/ 44058 w 192249"/>
                <a:gd name="connsiteY14" fmla="*/ 11937 h 163483"/>
                <a:gd name="connsiteX15" fmla="*/ 51783 w 192249"/>
                <a:gd name="connsiteY15" fmla="*/ 19662 h 163483"/>
                <a:gd name="connsiteX16" fmla="*/ 44058 w 192249"/>
                <a:gd name="connsiteY16" fmla="*/ 27387 h 163483"/>
                <a:gd name="connsiteX17" fmla="*/ 36333 w 192249"/>
                <a:gd name="connsiteY17" fmla="*/ 19662 h 163483"/>
                <a:gd name="connsiteX18" fmla="*/ 44058 w 192249"/>
                <a:gd name="connsiteY18" fmla="*/ 11937 h 163483"/>
                <a:gd name="connsiteX19" fmla="*/ 19665 w 192249"/>
                <a:gd name="connsiteY19" fmla="*/ 11937 h 163483"/>
                <a:gd name="connsiteX20" fmla="*/ 27390 w 192249"/>
                <a:gd name="connsiteY20" fmla="*/ 19662 h 163483"/>
                <a:gd name="connsiteX21" fmla="*/ 19665 w 192249"/>
                <a:gd name="connsiteY21" fmla="*/ 27387 h 163483"/>
                <a:gd name="connsiteX22" fmla="*/ 11940 w 192249"/>
                <a:gd name="connsiteY22" fmla="*/ 19662 h 163483"/>
                <a:gd name="connsiteX23" fmla="*/ 19665 w 192249"/>
                <a:gd name="connsiteY23" fmla="*/ 11937 h 163483"/>
                <a:gd name="connsiteX24" fmla="*/ 19295 w 192249"/>
                <a:gd name="connsiteY24" fmla="*/ 149102 h 163483"/>
                <a:gd name="connsiteX25" fmla="*/ 12381 w 192249"/>
                <a:gd name="connsiteY25" fmla="*/ 142188 h 163483"/>
                <a:gd name="connsiteX26" fmla="*/ 12381 w 192249"/>
                <a:gd name="connsiteY26" fmla="*/ 48249 h 163483"/>
                <a:gd name="connsiteX27" fmla="*/ 19295 w 192249"/>
                <a:gd name="connsiteY27" fmla="*/ 41335 h 163483"/>
                <a:gd name="connsiteX28" fmla="*/ 173686 w 192249"/>
                <a:gd name="connsiteY28" fmla="*/ 41335 h 163483"/>
                <a:gd name="connsiteX29" fmla="*/ 180599 w 192249"/>
                <a:gd name="connsiteY29" fmla="*/ 48249 h 163483"/>
                <a:gd name="connsiteX30" fmla="*/ 180599 w 192249"/>
                <a:gd name="connsiteY30" fmla="*/ 142188 h 163483"/>
                <a:gd name="connsiteX31" fmla="*/ 173686 w 192249"/>
                <a:gd name="connsiteY31" fmla="*/ 149102 h 163483"/>
                <a:gd name="connsiteX32" fmla="*/ 19295 w 192249"/>
                <a:gd name="connsiteY32" fmla="*/ 149102 h 16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92249" h="163483">
                  <a:moveTo>
                    <a:pt x="181807" y="0"/>
                  </a:moveTo>
                  <a:lnTo>
                    <a:pt x="10443" y="0"/>
                  </a:lnTo>
                  <a:cubicBezTo>
                    <a:pt x="4675" y="0"/>
                    <a:pt x="0" y="4675"/>
                    <a:pt x="0" y="10443"/>
                  </a:cubicBezTo>
                  <a:lnTo>
                    <a:pt x="0" y="153041"/>
                  </a:lnTo>
                  <a:cubicBezTo>
                    <a:pt x="0" y="158809"/>
                    <a:pt x="4675" y="163484"/>
                    <a:pt x="10443" y="163484"/>
                  </a:cubicBezTo>
                  <a:lnTo>
                    <a:pt x="181807" y="163484"/>
                  </a:lnTo>
                  <a:cubicBezTo>
                    <a:pt x="187575" y="163484"/>
                    <a:pt x="192250" y="158809"/>
                    <a:pt x="192250" y="153041"/>
                  </a:cubicBezTo>
                  <a:lnTo>
                    <a:pt x="192250" y="10443"/>
                  </a:lnTo>
                  <a:cubicBezTo>
                    <a:pt x="192252" y="4675"/>
                    <a:pt x="187575" y="0"/>
                    <a:pt x="181807" y="0"/>
                  </a:cubicBezTo>
                  <a:close/>
                  <a:moveTo>
                    <a:pt x="68454" y="11937"/>
                  </a:moveTo>
                  <a:cubicBezTo>
                    <a:pt x="72720" y="11937"/>
                    <a:pt x="76179" y="15394"/>
                    <a:pt x="76179" y="19662"/>
                  </a:cubicBezTo>
                  <a:cubicBezTo>
                    <a:pt x="76179" y="23930"/>
                    <a:pt x="72722" y="27387"/>
                    <a:pt x="68454" y="27387"/>
                  </a:cubicBezTo>
                  <a:cubicBezTo>
                    <a:pt x="64186" y="27387"/>
                    <a:pt x="60729" y="23930"/>
                    <a:pt x="60729" y="19662"/>
                  </a:cubicBezTo>
                  <a:cubicBezTo>
                    <a:pt x="60729" y="15394"/>
                    <a:pt x="64189" y="11937"/>
                    <a:pt x="68454" y="11937"/>
                  </a:cubicBezTo>
                  <a:close/>
                  <a:moveTo>
                    <a:pt x="44058" y="11937"/>
                  </a:moveTo>
                  <a:cubicBezTo>
                    <a:pt x="48323" y="11937"/>
                    <a:pt x="51783" y="15394"/>
                    <a:pt x="51783" y="19662"/>
                  </a:cubicBezTo>
                  <a:cubicBezTo>
                    <a:pt x="51783" y="23930"/>
                    <a:pt x="48326" y="27387"/>
                    <a:pt x="44058" y="27387"/>
                  </a:cubicBezTo>
                  <a:cubicBezTo>
                    <a:pt x="39790" y="27387"/>
                    <a:pt x="36333" y="23930"/>
                    <a:pt x="36333" y="19662"/>
                  </a:cubicBezTo>
                  <a:cubicBezTo>
                    <a:pt x="36333" y="15394"/>
                    <a:pt x="39793" y="11937"/>
                    <a:pt x="44058" y="11937"/>
                  </a:cubicBezTo>
                  <a:close/>
                  <a:moveTo>
                    <a:pt x="19665" y="11937"/>
                  </a:moveTo>
                  <a:cubicBezTo>
                    <a:pt x="23930" y="11937"/>
                    <a:pt x="27390" y="15394"/>
                    <a:pt x="27390" y="19662"/>
                  </a:cubicBezTo>
                  <a:cubicBezTo>
                    <a:pt x="27390" y="23930"/>
                    <a:pt x="23933" y="27387"/>
                    <a:pt x="19665" y="27387"/>
                  </a:cubicBezTo>
                  <a:cubicBezTo>
                    <a:pt x="15399" y="27387"/>
                    <a:pt x="11940" y="23930"/>
                    <a:pt x="11940" y="19662"/>
                  </a:cubicBezTo>
                  <a:cubicBezTo>
                    <a:pt x="11940" y="15394"/>
                    <a:pt x="15399" y="11937"/>
                    <a:pt x="19665" y="11937"/>
                  </a:cubicBezTo>
                  <a:close/>
                  <a:moveTo>
                    <a:pt x="19295" y="149102"/>
                  </a:moveTo>
                  <a:cubicBezTo>
                    <a:pt x="15477" y="149102"/>
                    <a:pt x="12381" y="146007"/>
                    <a:pt x="12381" y="142188"/>
                  </a:cubicBezTo>
                  <a:lnTo>
                    <a:pt x="12381" y="48249"/>
                  </a:lnTo>
                  <a:cubicBezTo>
                    <a:pt x="12381" y="44430"/>
                    <a:pt x="15477" y="41335"/>
                    <a:pt x="19295" y="41335"/>
                  </a:cubicBezTo>
                  <a:lnTo>
                    <a:pt x="173686" y="41335"/>
                  </a:lnTo>
                  <a:cubicBezTo>
                    <a:pt x="177504" y="41335"/>
                    <a:pt x="180599" y="44430"/>
                    <a:pt x="180599" y="48249"/>
                  </a:cubicBezTo>
                  <a:lnTo>
                    <a:pt x="180599" y="142188"/>
                  </a:lnTo>
                  <a:cubicBezTo>
                    <a:pt x="180599" y="146007"/>
                    <a:pt x="177504" y="149102"/>
                    <a:pt x="173686" y="149102"/>
                  </a:cubicBezTo>
                  <a:lnTo>
                    <a:pt x="19295" y="14910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Google Shape;8352;p74">
              <a:extLst>
                <a:ext uri="{FF2B5EF4-FFF2-40B4-BE49-F238E27FC236}">
                  <a16:creationId xmlns:a16="http://schemas.microsoft.com/office/drawing/2014/main" id="{67BFBBA7-ACE5-41CE-9AC2-049FC104AE36}"/>
                </a:ext>
              </a:extLst>
            </p:cNvPr>
            <p:cNvSpPr/>
            <p:nvPr/>
          </p:nvSpPr>
          <p:spPr>
            <a:xfrm>
              <a:off x="1495235" y="2526257"/>
              <a:ext cx="58465" cy="58457"/>
            </a:xfrm>
            <a:custGeom>
              <a:avLst/>
              <a:gdLst>
                <a:gd name="connsiteX0" fmla="*/ 3 w 58465"/>
                <a:gd name="connsiteY0" fmla="*/ 28865 h 58457"/>
                <a:gd name="connsiteX1" fmla="*/ 525 w 58465"/>
                <a:gd name="connsiteY1" fmla="*/ 34715 h 58457"/>
                <a:gd name="connsiteX2" fmla="*/ 1347 w 58465"/>
                <a:gd name="connsiteY2" fmla="*/ 35409 h 58457"/>
                <a:gd name="connsiteX3" fmla="*/ 4756 w 58465"/>
                <a:gd name="connsiteY3" fmla="*/ 35104 h 58457"/>
                <a:gd name="connsiteX4" fmla="*/ 5733 w 58465"/>
                <a:gd name="connsiteY4" fmla="*/ 35762 h 58457"/>
                <a:gd name="connsiteX5" fmla="*/ 7053 w 58465"/>
                <a:gd name="connsiteY5" fmla="*/ 39350 h 58457"/>
                <a:gd name="connsiteX6" fmla="*/ 6727 w 58465"/>
                <a:gd name="connsiteY6" fmla="*/ 40491 h 58457"/>
                <a:gd name="connsiteX7" fmla="*/ 3928 w 58465"/>
                <a:gd name="connsiteY7" fmla="*/ 42462 h 58457"/>
                <a:gd name="connsiteX8" fmla="*/ 3744 w 58465"/>
                <a:gd name="connsiteY8" fmla="*/ 43522 h 58457"/>
                <a:gd name="connsiteX9" fmla="*/ 7115 w 58465"/>
                <a:gd name="connsiteY9" fmla="*/ 48342 h 58457"/>
                <a:gd name="connsiteX10" fmla="*/ 8181 w 58465"/>
                <a:gd name="connsiteY10" fmla="*/ 48516 h 58457"/>
                <a:gd name="connsiteX11" fmla="*/ 10984 w 58465"/>
                <a:gd name="connsiteY11" fmla="*/ 46553 h 58457"/>
                <a:gd name="connsiteX12" fmla="*/ 12165 w 58465"/>
                <a:gd name="connsiteY12" fmla="*/ 46636 h 58457"/>
                <a:gd name="connsiteX13" fmla="*/ 15092 w 58465"/>
                <a:gd name="connsiteY13" fmla="*/ 49100 h 58457"/>
                <a:gd name="connsiteX14" fmla="*/ 15375 w 58465"/>
                <a:gd name="connsiteY14" fmla="*/ 50243 h 58457"/>
                <a:gd name="connsiteX15" fmla="*/ 13935 w 58465"/>
                <a:gd name="connsiteY15" fmla="*/ 53349 h 58457"/>
                <a:gd name="connsiteX16" fmla="*/ 14310 w 58465"/>
                <a:gd name="connsiteY16" fmla="*/ 54350 h 58457"/>
                <a:gd name="connsiteX17" fmla="*/ 19638 w 58465"/>
                <a:gd name="connsiteY17" fmla="*/ 56822 h 58457"/>
                <a:gd name="connsiteX18" fmla="*/ 20648 w 58465"/>
                <a:gd name="connsiteY18" fmla="*/ 56463 h 58457"/>
                <a:gd name="connsiteX19" fmla="*/ 22088 w 58465"/>
                <a:gd name="connsiteY19" fmla="*/ 53387 h 58457"/>
                <a:gd name="connsiteX20" fmla="*/ 23146 w 58465"/>
                <a:gd name="connsiteY20" fmla="*/ 52870 h 58457"/>
                <a:gd name="connsiteX21" fmla="*/ 26932 w 58465"/>
                <a:gd name="connsiteY21" fmla="*/ 53547 h 58457"/>
                <a:gd name="connsiteX22" fmla="*/ 27746 w 58465"/>
                <a:gd name="connsiteY22" fmla="*/ 54412 h 58457"/>
                <a:gd name="connsiteX23" fmla="*/ 28043 w 58465"/>
                <a:gd name="connsiteY23" fmla="*/ 57762 h 58457"/>
                <a:gd name="connsiteX24" fmla="*/ 28879 w 58465"/>
                <a:gd name="connsiteY24" fmla="*/ 58455 h 58457"/>
                <a:gd name="connsiteX25" fmla="*/ 34738 w 58465"/>
                <a:gd name="connsiteY25" fmla="*/ 57928 h 58457"/>
                <a:gd name="connsiteX26" fmla="*/ 35423 w 58465"/>
                <a:gd name="connsiteY26" fmla="*/ 57106 h 58457"/>
                <a:gd name="connsiteX27" fmla="*/ 35131 w 58465"/>
                <a:gd name="connsiteY27" fmla="*/ 53769 h 58457"/>
                <a:gd name="connsiteX28" fmla="*/ 35782 w 58465"/>
                <a:gd name="connsiteY28" fmla="*/ 52787 h 58457"/>
                <a:gd name="connsiteX29" fmla="*/ 39415 w 58465"/>
                <a:gd name="connsiteY29" fmla="*/ 51472 h 58457"/>
                <a:gd name="connsiteX30" fmla="*/ 40551 w 58465"/>
                <a:gd name="connsiteY30" fmla="*/ 51793 h 58457"/>
                <a:gd name="connsiteX31" fmla="*/ 42476 w 58465"/>
                <a:gd name="connsiteY31" fmla="*/ 54530 h 58457"/>
                <a:gd name="connsiteX32" fmla="*/ 43534 w 58465"/>
                <a:gd name="connsiteY32" fmla="*/ 54715 h 58457"/>
                <a:gd name="connsiteX33" fmla="*/ 48356 w 58465"/>
                <a:gd name="connsiteY33" fmla="*/ 51341 h 58457"/>
                <a:gd name="connsiteX34" fmla="*/ 48527 w 58465"/>
                <a:gd name="connsiteY34" fmla="*/ 50280 h 58457"/>
                <a:gd name="connsiteX35" fmla="*/ 46626 w 58465"/>
                <a:gd name="connsiteY35" fmla="*/ 47549 h 58457"/>
                <a:gd name="connsiteX36" fmla="*/ 46709 w 58465"/>
                <a:gd name="connsiteY36" fmla="*/ 46363 h 58457"/>
                <a:gd name="connsiteX37" fmla="*/ 49199 w 58465"/>
                <a:gd name="connsiteY37" fmla="*/ 43407 h 58457"/>
                <a:gd name="connsiteX38" fmla="*/ 50343 w 58465"/>
                <a:gd name="connsiteY38" fmla="*/ 43115 h 58457"/>
                <a:gd name="connsiteX39" fmla="*/ 53358 w 58465"/>
                <a:gd name="connsiteY39" fmla="*/ 44510 h 58457"/>
                <a:gd name="connsiteX40" fmla="*/ 54370 w 58465"/>
                <a:gd name="connsiteY40" fmla="*/ 44151 h 58457"/>
                <a:gd name="connsiteX41" fmla="*/ 56841 w 58465"/>
                <a:gd name="connsiteY41" fmla="*/ 38817 h 58457"/>
                <a:gd name="connsiteX42" fmla="*/ 56477 w 58465"/>
                <a:gd name="connsiteY42" fmla="*/ 37803 h 58457"/>
                <a:gd name="connsiteX43" fmla="*/ 53484 w 58465"/>
                <a:gd name="connsiteY43" fmla="*/ 36413 h 58457"/>
                <a:gd name="connsiteX44" fmla="*/ 52978 w 58465"/>
                <a:gd name="connsiteY44" fmla="*/ 35345 h 58457"/>
                <a:gd name="connsiteX45" fmla="*/ 53655 w 58465"/>
                <a:gd name="connsiteY45" fmla="*/ 31515 h 58457"/>
                <a:gd name="connsiteX46" fmla="*/ 54499 w 58465"/>
                <a:gd name="connsiteY46" fmla="*/ 30696 h 58457"/>
                <a:gd name="connsiteX47" fmla="*/ 57773 w 58465"/>
                <a:gd name="connsiteY47" fmla="*/ 30404 h 58457"/>
                <a:gd name="connsiteX48" fmla="*/ 58461 w 58465"/>
                <a:gd name="connsiteY48" fmla="*/ 29585 h 58457"/>
                <a:gd name="connsiteX49" fmla="*/ 57947 w 58465"/>
                <a:gd name="connsiteY49" fmla="*/ 23726 h 58457"/>
                <a:gd name="connsiteX50" fmla="*/ 57120 w 58465"/>
                <a:gd name="connsiteY50" fmla="*/ 23033 h 58457"/>
                <a:gd name="connsiteX51" fmla="*/ 53837 w 58465"/>
                <a:gd name="connsiteY51" fmla="*/ 23322 h 58457"/>
                <a:gd name="connsiteX52" fmla="*/ 52865 w 58465"/>
                <a:gd name="connsiteY52" fmla="*/ 22663 h 58457"/>
                <a:gd name="connsiteX53" fmla="*/ 51524 w 58465"/>
                <a:gd name="connsiteY53" fmla="*/ 19014 h 58457"/>
                <a:gd name="connsiteX54" fmla="*/ 51842 w 58465"/>
                <a:gd name="connsiteY54" fmla="*/ 17870 h 58457"/>
                <a:gd name="connsiteX55" fmla="*/ 54549 w 58465"/>
                <a:gd name="connsiteY55" fmla="*/ 15982 h 58457"/>
                <a:gd name="connsiteX56" fmla="*/ 54721 w 58465"/>
                <a:gd name="connsiteY56" fmla="*/ 14922 h 58457"/>
                <a:gd name="connsiteX57" fmla="*/ 51355 w 58465"/>
                <a:gd name="connsiteY57" fmla="*/ 10108 h 58457"/>
                <a:gd name="connsiteX58" fmla="*/ 50289 w 58465"/>
                <a:gd name="connsiteY58" fmla="*/ 9920 h 58457"/>
                <a:gd name="connsiteX59" fmla="*/ 47582 w 58465"/>
                <a:gd name="connsiteY59" fmla="*/ 11824 h 58457"/>
                <a:gd name="connsiteX60" fmla="*/ 46396 w 58465"/>
                <a:gd name="connsiteY60" fmla="*/ 11749 h 58457"/>
                <a:gd name="connsiteX61" fmla="*/ 43424 w 58465"/>
                <a:gd name="connsiteY61" fmla="*/ 9262 h 58457"/>
                <a:gd name="connsiteX62" fmla="*/ 43127 w 58465"/>
                <a:gd name="connsiteY62" fmla="*/ 8110 h 58457"/>
                <a:gd name="connsiteX63" fmla="*/ 44522 w 58465"/>
                <a:gd name="connsiteY63" fmla="*/ 5109 h 58457"/>
                <a:gd name="connsiteX64" fmla="*/ 44165 w 58465"/>
                <a:gd name="connsiteY64" fmla="*/ 4094 h 58457"/>
                <a:gd name="connsiteX65" fmla="*/ 38824 w 58465"/>
                <a:gd name="connsiteY65" fmla="*/ 1614 h 58457"/>
                <a:gd name="connsiteX66" fmla="*/ 37814 w 58465"/>
                <a:gd name="connsiteY66" fmla="*/ 1989 h 58457"/>
                <a:gd name="connsiteX67" fmla="*/ 36406 w 58465"/>
                <a:gd name="connsiteY67" fmla="*/ 4996 h 58457"/>
                <a:gd name="connsiteX68" fmla="*/ 35348 w 58465"/>
                <a:gd name="connsiteY68" fmla="*/ 5518 h 58457"/>
                <a:gd name="connsiteX69" fmla="*/ 31527 w 58465"/>
                <a:gd name="connsiteY69" fmla="*/ 4854 h 58457"/>
                <a:gd name="connsiteX70" fmla="*/ 30713 w 58465"/>
                <a:gd name="connsiteY70" fmla="*/ 4003 h 58457"/>
                <a:gd name="connsiteX71" fmla="*/ 30413 w 58465"/>
                <a:gd name="connsiteY71" fmla="*/ 688 h 58457"/>
                <a:gd name="connsiteX72" fmla="*/ 29591 w 58465"/>
                <a:gd name="connsiteY72" fmla="*/ 2 h 58457"/>
                <a:gd name="connsiteX73" fmla="*/ 23738 w 58465"/>
                <a:gd name="connsiteY73" fmla="*/ 527 h 58457"/>
                <a:gd name="connsiteX74" fmla="*/ 23044 w 58465"/>
                <a:gd name="connsiteY74" fmla="*/ 1341 h 58457"/>
                <a:gd name="connsiteX75" fmla="*/ 23341 w 58465"/>
                <a:gd name="connsiteY75" fmla="*/ 4685 h 58457"/>
                <a:gd name="connsiteX76" fmla="*/ 22683 w 58465"/>
                <a:gd name="connsiteY76" fmla="*/ 5663 h 58457"/>
                <a:gd name="connsiteX77" fmla="*/ 19063 w 58465"/>
                <a:gd name="connsiteY77" fmla="*/ 6999 h 58457"/>
                <a:gd name="connsiteX78" fmla="*/ 17930 w 58465"/>
                <a:gd name="connsiteY78" fmla="*/ 6683 h 58457"/>
                <a:gd name="connsiteX79" fmla="*/ 15989 w 58465"/>
                <a:gd name="connsiteY79" fmla="*/ 3922 h 58457"/>
                <a:gd name="connsiteX80" fmla="*/ 14928 w 58465"/>
                <a:gd name="connsiteY80" fmla="*/ 3727 h 58457"/>
                <a:gd name="connsiteX81" fmla="*/ 10117 w 58465"/>
                <a:gd name="connsiteY81" fmla="*/ 7109 h 58457"/>
                <a:gd name="connsiteX82" fmla="*/ 9929 w 58465"/>
                <a:gd name="connsiteY82" fmla="*/ 8177 h 58457"/>
                <a:gd name="connsiteX83" fmla="*/ 11876 w 58465"/>
                <a:gd name="connsiteY83" fmla="*/ 10959 h 58457"/>
                <a:gd name="connsiteX84" fmla="*/ 11803 w 58465"/>
                <a:gd name="connsiteY84" fmla="*/ 12137 h 58457"/>
                <a:gd name="connsiteX85" fmla="*/ 9351 w 58465"/>
                <a:gd name="connsiteY85" fmla="*/ 15077 h 58457"/>
                <a:gd name="connsiteX86" fmla="*/ 8207 w 58465"/>
                <a:gd name="connsiteY86" fmla="*/ 15375 h 58457"/>
                <a:gd name="connsiteX87" fmla="*/ 5109 w 58465"/>
                <a:gd name="connsiteY87" fmla="*/ 13934 h 58457"/>
                <a:gd name="connsiteX88" fmla="*/ 4094 w 58465"/>
                <a:gd name="connsiteY88" fmla="*/ 14301 h 58457"/>
                <a:gd name="connsiteX89" fmla="*/ 1631 w 58465"/>
                <a:gd name="connsiteY89" fmla="*/ 19629 h 58457"/>
                <a:gd name="connsiteX90" fmla="*/ 1995 w 58465"/>
                <a:gd name="connsiteY90" fmla="*/ 20652 h 58457"/>
                <a:gd name="connsiteX91" fmla="*/ 5091 w 58465"/>
                <a:gd name="connsiteY91" fmla="*/ 22087 h 58457"/>
                <a:gd name="connsiteX92" fmla="*/ 5607 w 58465"/>
                <a:gd name="connsiteY92" fmla="*/ 23145 h 58457"/>
                <a:gd name="connsiteX93" fmla="*/ 4949 w 58465"/>
                <a:gd name="connsiteY93" fmla="*/ 26921 h 58457"/>
                <a:gd name="connsiteX94" fmla="*/ 4097 w 58465"/>
                <a:gd name="connsiteY94" fmla="*/ 27740 h 58457"/>
                <a:gd name="connsiteX95" fmla="*/ 694 w 58465"/>
                <a:gd name="connsiteY95" fmla="*/ 28045 h 58457"/>
                <a:gd name="connsiteX96" fmla="*/ 3 w 58465"/>
                <a:gd name="connsiteY96" fmla="*/ 28865 h 58457"/>
                <a:gd name="connsiteX97" fmla="*/ 19893 w 58465"/>
                <a:gd name="connsiteY97" fmla="*/ 30051 h 58457"/>
                <a:gd name="connsiteX98" fmla="*/ 28394 w 58465"/>
                <a:gd name="connsiteY98" fmla="*/ 19886 h 58457"/>
                <a:gd name="connsiteX99" fmla="*/ 38572 w 58465"/>
                <a:gd name="connsiteY99" fmla="*/ 28399 h 58457"/>
                <a:gd name="connsiteX100" fmla="*/ 30049 w 58465"/>
                <a:gd name="connsiteY100" fmla="*/ 38555 h 58457"/>
                <a:gd name="connsiteX101" fmla="*/ 19893 w 58465"/>
                <a:gd name="connsiteY101" fmla="*/ 30051 h 5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58465" h="58457">
                  <a:moveTo>
                    <a:pt x="3" y="28865"/>
                  </a:moveTo>
                  <a:lnTo>
                    <a:pt x="525" y="34715"/>
                  </a:lnTo>
                  <a:cubicBezTo>
                    <a:pt x="557" y="35128"/>
                    <a:pt x="930" y="35446"/>
                    <a:pt x="1347" y="35409"/>
                  </a:cubicBezTo>
                  <a:lnTo>
                    <a:pt x="4756" y="35104"/>
                  </a:lnTo>
                  <a:cubicBezTo>
                    <a:pt x="5166" y="35071"/>
                    <a:pt x="5607" y="35363"/>
                    <a:pt x="5733" y="35762"/>
                  </a:cubicBezTo>
                  <a:lnTo>
                    <a:pt x="7053" y="39350"/>
                  </a:lnTo>
                  <a:cubicBezTo>
                    <a:pt x="7219" y="39744"/>
                    <a:pt x="7069" y="40255"/>
                    <a:pt x="6727" y="40491"/>
                  </a:cubicBezTo>
                  <a:lnTo>
                    <a:pt x="3928" y="42462"/>
                  </a:lnTo>
                  <a:cubicBezTo>
                    <a:pt x="3586" y="42705"/>
                    <a:pt x="3497" y="43185"/>
                    <a:pt x="3744" y="43522"/>
                  </a:cubicBezTo>
                  <a:lnTo>
                    <a:pt x="7115" y="48342"/>
                  </a:lnTo>
                  <a:cubicBezTo>
                    <a:pt x="7353" y="48679"/>
                    <a:pt x="7830" y="48760"/>
                    <a:pt x="8181" y="48516"/>
                  </a:cubicBezTo>
                  <a:lnTo>
                    <a:pt x="10984" y="46553"/>
                  </a:lnTo>
                  <a:cubicBezTo>
                    <a:pt x="11335" y="46309"/>
                    <a:pt x="11870" y="46350"/>
                    <a:pt x="12165" y="46636"/>
                  </a:cubicBezTo>
                  <a:lnTo>
                    <a:pt x="15092" y="49100"/>
                  </a:lnTo>
                  <a:cubicBezTo>
                    <a:pt x="15429" y="49341"/>
                    <a:pt x="15563" y="49868"/>
                    <a:pt x="15375" y="50243"/>
                  </a:cubicBezTo>
                  <a:lnTo>
                    <a:pt x="13935" y="53349"/>
                  </a:lnTo>
                  <a:cubicBezTo>
                    <a:pt x="13761" y="53716"/>
                    <a:pt x="13927" y="54184"/>
                    <a:pt x="14310" y="54350"/>
                  </a:cubicBezTo>
                  <a:lnTo>
                    <a:pt x="19638" y="56822"/>
                  </a:lnTo>
                  <a:cubicBezTo>
                    <a:pt x="20018" y="57007"/>
                    <a:pt x="20479" y="56838"/>
                    <a:pt x="20648" y="56463"/>
                  </a:cubicBezTo>
                  <a:lnTo>
                    <a:pt x="22088" y="53387"/>
                  </a:lnTo>
                  <a:cubicBezTo>
                    <a:pt x="22262" y="53001"/>
                    <a:pt x="22736" y="52776"/>
                    <a:pt x="23146" y="52870"/>
                  </a:cubicBezTo>
                  <a:lnTo>
                    <a:pt x="26932" y="53547"/>
                  </a:lnTo>
                  <a:cubicBezTo>
                    <a:pt x="27336" y="53601"/>
                    <a:pt x="27714" y="53986"/>
                    <a:pt x="27746" y="54412"/>
                  </a:cubicBezTo>
                  <a:lnTo>
                    <a:pt x="28043" y="57762"/>
                  </a:lnTo>
                  <a:cubicBezTo>
                    <a:pt x="28076" y="58179"/>
                    <a:pt x="28461" y="58487"/>
                    <a:pt x="28879" y="58455"/>
                  </a:cubicBezTo>
                  <a:lnTo>
                    <a:pt x="34738" y="57928"/>
                  </a:lnTo>
                  <a:cubicBezTo>
                    <a:pt x="35150" y="57896"/>
                    <a:pt x="35460" y="57523"/>
                    <a:pt x="35423" y="57106"/>
                  </a:cubicBezTo>
                  <a:lnTo>
                    <a:pt x="35131" y="53769"/>
                  </a:lnTo>
                  <a:cubicBezTo>
                    <a:pt x="35091" y="53344"/>
                    <a:pt x="35385" y="52913"/>
                    <a:pt x="35782" y="52787"/>
                  </a:cubicBezTo>
                  <a:lnTo>
                    <a:pt x="39415" y="51472"/>
                  </a:lnTo>
                  <a:cubicBezTo>
                    <a:pt x="39804" y="51306"/>
                    <a:pt x="40320" y="51448"/>
                    <a:pt x="40551" y="51793"/>
                  </a:cubicBezTo>
                  <a:lnTo>
                    <a:pt x="42476" y="54530"/>
                  </a:lnTo>
                  <a:cubicBezTo>
                    <a:pt x="42714" y="54873"/>
                    <a:pt x="43199" y="54956"/>
                    <a:pt x="43534" y="54715"/>
                  </a:cubicBezTo>
                  <a:lnTo>
                    <a:pt x="48356" y="51341"/>
                  </a:lnTo>
                  <a:cubicBezTo>
                    <a:pt x="48691" y="51100"/>
                    <a:pt x="48782" y="50618"/>
                    <a:pt x="48527" y="50280"/>
                  </a:cubicBezTo>
                  <a:lnTo>
                    <a:pt x="46626" y="47549"/>
                  </a:lnTo>
                  <a:cubicBezTo>
                    <a:pt x="46380" y="47206"/>
                    <a:pt x="46417" y="46671"/>
                    <a:pt x="46709" y="46363"/>
                  </a:cubicBezTo>
                  <a:lnTo>
                    <a:pt x="49199" y="43407"/>
                  </a:lnTo>
                  <a:cubicBezTo>
                    <a:pt x="49451" y="43072"/>
                    <a:pt x="49971" y="42946"/>
                    <a:pt x="50343" y="43115"/>
                  </a:cubicBezTo>
                  <a:lnTo>
                    <a:pt x="53358" y="44510"/>
                  </a:lnTo>
                  <a:cubicBezTo>
                    <a:pt x="53738" y="44695"/>
                    <a:pt x="54180" y="44526"/>
                    <a:pt x="54370" y="44151"/>
                  </a:cubicBezTo>
                  <a:lnTo>
                    <a:pt x="56841" y="38817"/>
                  </a:lnTo>
                  <a:cubicBezTo>
                    <a:pt x="57026" y="38437"/>
                    <a:pt x="56855" y="37979"/>
                    <a:pt x="56477" y="37803"/>
                  </a:cubicBezTo>
                  <a:lnTo>
                    <a:pt x="53484" y="36413"/>
                  </a:lnTo>
                  <a:cubicBezTo>
                    <a:pt x="53112" y="36234"/>
                    <a:pt x="52873" y="35765"/>
                    <a:pt x="52978" y="35345"/>
                  </a:cubicBezTo>
                  <a:lnTo>
                    <a:pt x="53655" y="31515"/>
                  </a:lnTo>
                  <a:cubicBezTo>
                    <a:pt x="53695" y="31103"/>
                    <a:pt x="54094" y="30731"/>
                    <a:pt x="54499" y="30696"/>
                  </a:cubicBezTo>
                  <a:lnTo>
                    <a:pt x="57773" y="30404"/>
                  </a:lnTo>
                  <a:cubicBezTo>
                    <a:pt x="58186" y="30372"/>
                    <a:pt x="58504" y="29995"/>
                    <a:pt x="58461" y="29585"/>
                  </a:cubicBezTo>
                  <a:lnTo>
                    <a:pt x="57947" y="23726"/>
                  </a:lnTo>
                  <a:cubicBezTo>
                    <a:pt x="57905" y="23306"/>
                    <a:pt x="57535" y="22995"/>
                    <a:pt x="57120" y="23033"/>
                  </a:cubicBezTo>
                  <a:lnTo>
                    <a:pt x="53837" y="23322"/>
                  </a:lnTo>
                  <a:cubicBezTo>
                    <a:pt x="53433" y="23359"/>
                    <a:pt x="52980" y="23062"/>
                    <a:pt x="52865" y="22663"/>
                  </a:cubicBezTo>
                  <a:lnTo>
                    <a:pt x="51524" y="19014"/>
                  </a:lnTo>
                  <a:cubicBezTo>
                    <a:pt x="51358" y="18623"/>
                    <a:pt x="51502" y="18111"/>
                    <a:pt x="51842" y="17870"/>
                  </a:cubicBezTo>
                  <a:lnTo>
                    <a:pt x="54549" y="15982"/>
                  </a:lnTo>
                  <a:cubicBezTo>
                    <a:pt x="54879" y="15731"/>
                    <a:pt x="54972" y="15265"/>
                    <a:pt x="54721" y="14922"/>
                  </a:cubicBezTo>
                  <a:lnTo>
                    <a:pt x="51355" y="10108"/>
                  </a:lnTo>
                  <a:cubicBezTo>
                    <a:pt x="51109" y="9762"/>
                    <a:pt x="50637" y="9682"/>
                    <a:pt x="50289" y="9920"/>
                  </a:cubicBezTo>
                  <a:lnTo>
                    <a:pt x="47582" y="11824"/>
                  </a:lnTo>
                  <a:cubicBezTo>
                    <a:pt x="47231" y="12057"/>
                    <a:pt x="46701" y="12033"/>
                    <a:pt x="46396" y="11749"/>
                  </a:cubicBezTo>
                  <a:lnTo>
                    <a:pt x="43424" y="9262"/>
                  </a:lnTo>
                  <a:cubicBezTo>
                    <a:pt x="43081" y="9007"/>
                    <a:pt x="42947" y="8485"/>
                    <a:pt x="43127" y="8110"/>
                  </a:cubicBezTo>
                  <a:lnTo>
                    <a:pt x="44522" y="5109"/>
                  </a:lnTo>
                  <a:cubicBezTo>
                    <a:pt x="44706" y="4728"/>
                    <a:pt x="44538" y="4270"/>
                    <a:pt x="44165" y="4094"/>
                  </a:cubicBezTo>
                  <a:lnTo>
                    <a:pt x="38824" y="1614"/>
                  </a:lnTo>
                  <a:cubicBezTo>
                    <a:pt x="38449" y="1435"/>
                    <a:pt x="37993" y="1606"/>
                    <a:pt x="37814" y="1989"/>
                  </a:cubicBezTo>
                  <a:lnTo>
                    <a:pt x="36406" y="4996"/>
                  </a:lnTo>
                  <a:cubicBezTo>
                    <a:pt x="36248" y="5376"/>
                    <a:pt x="35758" y="5615"/>
                    <a:pt x="35348" y="5518"/>
                  </a:cubicBezTo>
                  <a:lnTo>
                    <a:pt x="31527" y="4854"/>
                  </a:lnTo>
                  <a:cubicBezTo>
                    <a:pt x="31117" y="4809"/>
                    <a:pt x="30745" y="4428"/>
                    <a:pt x="30713" y="4003"/>
                  </a:cubicBezTo>
                  <a:lnTo>
                    <a:pt x="30413" y="688"/>
                  </a:lnTo>
                  <a:cubicBezTo>
                    <a:pt x="30381" y="283"/>
                    <a:pt x="30011" y="-30"/>
                    <a:pt x="29591" y="2"/>
                  </a:cubicBezTo>
                  <a:lnTo>
                    <a:pt x="23738" y="527"/>
                  </a:lnTo>
                  <a:cubicBezTo>
                    <a:pt x="23320" y="559"/>
                    <a:pt x="23007" y="937"/>
                    <a:pt x="23044" y="1341"/>
                  </a:cubicBezTo>
                  <a:lnTo>
                    <a:pt x="23341" y="4685"/>
                  </a:lnTo>
                  <a:cubicBezTo>
                    <a:pt x="23374" y="5103"/>
                    <a:pt x="23071" y="5545"/>
                    <a:pt x="22683" y="5663"/>
                  </a:cubicBezTo>
                  <a:lnTo>
                    <a:pt x="19063" y="6999"/>
                  </a:lnTo>
                  <a:cubicBezTo>
                    <a:pt x="18680" y="7165"/>
                    <a:pt x="18166" y="7023"/>
                    <a:pt x="17930" y="6683"/>
                  </a:cubicBezTo>
                  <a:lnTo>
                    <a:pt x="15989" y="3922"/>
                  </a:lnTo>
                  <a:cubicBezTo>
                    <a:pt x="15745" y="3574"/>
                    <a:pt x="15271" y="3489"/>
                    <a:pt x="14928" y="3727"/>
                  </a:cubicBezTo>
                  <a:lnTo>
                    <a:pt x="10117" y="7109"/>
                  </a:lnTo>
                  <a:cubicBezTo>
                    <a:pt x="9774" y="7355"/>
                    <a:pt x="9691" y="7834"/>
                    <a:pt x="9929" y="8177"/>
                  </a:cubicBezTo>
                  <a:lnTo>
                    <a:pt x="11876" y="10959"/>
                  </a:lnTo>
                  <a:cubicBezTo>
                    <a:pt x="12122" y="11302"/>
                    <a:pt x="12090" y="11837"/>
                    <a:pt x="11803" y="12137"/>
                  </a:cubicBezTo>
                  <a:lnTo>
                    <a:pt x="9351" y="15077"/>
                  </a:lnTo>
                  <a:cubicBezTo>
                    <a:pt x="9104" y="15415"/>
                    <a:pt x="8574" y="15554"/>
                    <a:pt x="8207" y="15375"/>
                  </a:cubicBezTo>
                  <a:lnTo>
                    <a:pt x="5109" y="13934"/>
                  </a:lnTo>
                  <a:cubicBezTo>
                    <a:pt x="4726" y="13760"/>
                    <a:pt x="4274" y="13918"/>
                    <a:pt x="4094" y="14301"/>
                  </a:cubicBezTo>
                  <a:lnTo>
                    <a:pt x="1631" y="19629"/>
                  </a:lnTo>
                  <a:cubicBezTo>
                    <a:pt x="1446" y="20023"/>
                    <a:pt x="1615" y="20465"/>
                    <a:pt x="1995" y="20652"/>
                  </a:cubicBezTo>
                  <a:lnTo>
                    <a:pt x="5091" y="22087"/>
                  </a:lnTo>
                  <a:cubicBezTo>
                    <a:pt x="5463" y="22272"/>
                    <a:pt x="5696" y="22752"/>
                    <a:pt x="5607" y="23145"/>
                  </a:cubicBezTo>
                  <a:lnTo>
                    <a:pt x="4949" y="26921"/>
                  </a:lnTo>
                  <a:cubicBezTo>
                    <a:pt x="4895" y="27338"/>
                    <a:pt x="4515" y="27705"/>
                    <a:pt x="4097" y="27740"/>
                  </a:cubicBezTo>
                  <a:lnTo>
                    <a:pt x="694" y="28045"/>
                  </a:lnTo>
                  <a:cubicBezTo>
                    <a:pt x="279" y="28072"/>
                    <a:pt x="-34" y="28439"/>
                    <a:pt x="3" y="28865"/>
                  </a:cubicBezTo>
                  <a:close/>
                  <a:moveTo>
                    <a:pt x="19893" y="30051"/>
                  </a:moveTo>
                  <a:cubicBezTo>
                    <a:pt x="19443" y="24888"/>
                    <a:pt x="23242" y="20344"/>
                    <a:pt x="28394" y="19886"/>
                  </a:cubicBezTo>
                  <a:cubicBezTo>
                    <a:pt x="33565" y="19426"/>
                    <a:pt x="38117" y="23236"/>
                    <a:pt x="38572" y="28399"/>
                  </a:cubicBezTo>
                  <a:cubicBezTo>
                    <a:pt x="39027" y="33550"/>
                    <a:pt x="35228" y="38100"/>
                    <a:pt x="30049" y="38555"/>
                  </a:cubicBezTo>
                  <a:cubicBezTo>
                    <a:pt x="24897" y="39013"/>
                    <a:pt x="20348" y="35213"/>
                    <a:pt x="19893" y="30051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Google Shape;8352;p74">
              <a:extLst>
                <a:ext uri="{FF2B5EF4-FFF2-40B4-BE49-F238E27FC236}">
                  <a16:creationId xmlns:a16="http://schemas.microsoft.com/office/drawing/2014/main" id="{8E1912CC-E597-44B1-9B62-030F1EAC6D96}"/>
                </a:ext>
              </a:extLst>
            </p:cNvPr>
            <p:cNvSpPr/>
            <p:nvPr/>
          </p:nvSpPr>
          <p:spPr>
            <a:xfrm>
              <a:off x="1539917" y="2497535"/>
              <a:ext cx="40925" cy="40927"/>
            </a:xfrm>
            <a:custGeom>
              <a:avLst/>
              <a:gdLst>
                <a:gd name="connsiteX0" fmla="*/ 3 w 40925"/>
                <a:gd name="connsiteY0" fmla="*/ 20215 h 40927"/>
                <a:gd name="connsiteX1" fmla="*/ 362 w 40925"/>
                <a:gd name="connsiteY1" fmla="*/ 24312 h 40927"/>
                <a:gd name="connsiteX2" fmla="*/ 943 w 40925"/>
                <a:gd name="connsiteY2" fmla="*/ 24805 h 40927"/>
                <a:gd name="connsiteX3" fmla="*/ 3315 w 40925"/>
                <a:gd name="connsiteY3" fmla="*/ 24591 h 40927"/>
                <a:gd name="connsiteX4" fmla="*/ 4009 w 40925"/>
                <a:gd name="connsiteY4" fmla="*/ 25054 h 40927"/>
                <a:gd name="connsiteX5" fmla="*/ 4933 w 40925"/>
                <a:gd name="connsiteY5" fmla="*/ 27568 h 40927"/>
                <a:gd name="connsiteX6" fmla="*/ 4708 w 40925"/>
                <a:gd name="connsiteY6" fmla="*/ 28361 h 40927"/>
                <a:gd name="connsiteX7" fmla="*/ 2750 w 40925"/>
                <a:gd name="connsiteY7" fmla="*/ 29742 h 40927"/>
                <a:gd name="connsiteX8" fmla="*/ 2617 w 40925"/>
                <a:gd name="connsiteY8" fmla="*/ 30479 h 40927"/>
                <a:gd name="connsiteX9" fmla="*/ 4989 w 40925"/>
                <a:gd name="connsiteY9" fmla="*/ 33850 h 40927"/>
                <a:gd name="connsiteX10" fmla="*/ 5720 w 40925"/>
                <a:gd name="connsiteY10" fmla="*/ 33978 h 40927"/>
                <a:gd name="connsiteX11" fmla="*/ 7683 w 40925"/>
                <a:gd name="connsiteY11" fmla="*/ 32605 h 40927"/>
                <a:gd name="connsiteX12" fmla="*/ 8510 w 40925"/>
                <a:gd name="connsiteY12" fmla="*/ 32658 h 40927"/>
                <a:gd name="connsiteX13" fmla="*/ 10564 w 40925"/>
                <a:gd name="connsiteY13" fmla="*/ 34380 h 40927"/>
                <a:gd name="connsiteX14" fmla="*/ 10759 w 40925"/>
                <a:gd name="connsiteY14" fmla="*/ 35186 h 40927"/>
                <a:gd name="connsiteX15" fmla="*/ 9752 w 40925"/>
                <a:gd name="connsiteY15" fmla="*/ 37350 h 40927"/>
                <a:gd name="connsiteX16" fmla="*/ 10012 w 40925"/>
                <a:gd name="connsiteY16" fmla="*/ 38067 h 40927"/>
                <a:gd name="connsiteX17" fmla="*/ 13745 w 40925"/>
                <a:gd name="connsiteY17" fmla="*/ 39797 h 40927"/>
                <a:gd name="connsiteX18" fmla="*/ 14454 w 40925"/>
                <a:gd name="connsiteY18" fmla="*/ 39543 h 40927"/>
                <a:gd name="connsiteX19" fmla="*/ 15456 w 40925"/>
                <a:gd name="connsiteY19" fmla="*/ 37384 h 40927"/>
                <a:gd name="connsiteX20" fmla="*/ 16200 w 40925"/>
                <a:gd name="connsiteY20" fmla="*/ 37020 h 40927"/>
                <a:gd name="connsiteX21" fmla="*/ 18851 w 40925"/>
                <a:gd name="connsiteY21" fmla="*/ 37500 h 40927"/>
                <a:gd name="connsiteX22" fmla="*/ 19424 w 40925"/>
                <a:gd name="connsiteY22" fmla="*/ 38091 h 40927"/>
                <a:gd name="connsiteX23" fmla="*/ 19633 w 40925"/>
                <a:gd name="connsiteY23" fmla="*/ 40448 h 40927"/>
                <a:gd name="connsiteX24" fmla="*/ 20209 w 40925"/>
                <a:gd name="connsiteY24" fmla="*/ 40924 h 40927"/>
                <a:gd name="connsiteX25" fmla="*/ 24311 w 40925"/>
                <a:gd name="connsiteY25" fmla="*/ 40565 h 40927"/>
                <a:gd name="connsiteX26" fmla="*/ 24801 w 40925"/>
                <a:gd name="connsiteY26" fmla="*/ 39998 h 40927"/>
                <a:gd name="connsiteX27" fmla="*/ 24595 w 40925"/>
                <a:gd name="connsiteY27" fmla="*/ 37655 h 40927"/>
                <a:gd name="connsiteX28" fmla="*/ 25050 w 40925"/>
                <a:gd name="connsiteY28" fmla="*/ 36961 h 40927"/>
                <a:gd name="connsiteX29" fmla="*/ 27594 w 40925"/>
                <a:gd name="connsiteY29" fmla="*/ 36038 h 40927"/>
                <a:gd name="connsiteX30" fmla="*/ 28392 w 40925"/>
                <a:gd name="connsiteY30" fmla="*/ 36271 h 40927"/>
                <a:gd name="connsiteX31" fmla="*/ 29741 w 40925"/>
                <a:gd name="connsiteY31" fmla="*/ 38182 h 40927"/>
                <a:gd name="connsiteX32" fmla="*/ 30480 w 40925"/>
                <a:gd name="connsiteY32" fmla="*/ 38308 h 40927"/>
                <a:gd name="connsiteX33" fmla="*/ 33851 w 40925"/>
                <a:gd name="connsiteY33" fmla="*/ 35952 h 40927"/>
                <a:gd name="connsiteX34" fmla="*/ 33977 w 40925"/>
                <a:gd name="connsiteY34" fmla="*/ 35199 h 40927"/>
                <a:gd name="connsiteX35" fmla="*/ 32636 w 40925"/>
                <a:gd name="connsiteY35" fmla="*/ 33296 h 40927"/>
                <a:gd name="connsiteX36" fmla="*/ 32689 w 40925"/>
                <a:gd name="connsiteY36" fmla="*/ 32468 h 40927"/>
                <a:gd name="connsiteX37" fmla="*/ 34440 w 40925"/>
                <a:gd name="connsiteY37" fmla="*/ 30393 h 40927"/>
                <a:gd name="connsiteX38" fmla="*/ 35241 w 40925"/>
                <a:gd name="connsiteY38" fmla="*/ 30198 h 40927"/>
                <a:gd name="connsiteX39" fmla="*/ 37351 w 40925"/>
                <a:gd name="connsiteY39" fmla="*/ 31170 h 40927"/>
                <a:gd name="connsiteX40" fmla="*/ 38058 w 40925"/>
                <a:gd name="connsiteY40" fmla="*/ 30915 h 40927"/>
                <a:gd name="connsiteX41" fmla="*/ 39798 w 40925"/>
                <a:gd name="connsiteY41" fmla="*/ 27183 h 40927"/>
                <a:gd name="connsiteX42" fmla="*/ 39536 w 40925"/>
                <a:gd name="connsiteY42" fmla="*/ 26481 h 40927"/>
                <a:gd name="connsiteX43" fmla="*/ 37445 w 40925"/>
                <a:gd name="connsiteY43" fmla="*/ 25504 h 40927"/>
                <a:gd name="connsiteX44" fmla="*/ 37086 w 40925"/>
                <a:gd name="connsiteY44" fmla="*/ 24751 h 40927"/>
                <a:gd name="connsiteX45" fmla="*/ 37565 w 40925"/>
                <a:gd name="connsiteY45" fmla="*/ 22079 h 40927"/>
                <a:gd name="connsiteX46" fmla="*/ 38149 w 40925"/>
                <a:gd name="connsiteY46" fmla="*/ 21503 h 40927"/>
                <a:gd name="connsiteX47" fmla="*/ 40446 w 40925"/>
                <a:gd name="connsiteY47" fmla="*/ 21300 h 40927"/>
                <a:gd name="connsiteX48" fmla="*/ 40923 w 40925"/>
                <a:gd name="connsiteY48" fmla="*/ 20716 h 40927"/>
                <a:gd name="connsiteX49" fmla="*/ 40556 w 40925"/>
                <a:gd name="connsiteY49" fmla="*/ 16619 h 40927"/>
                <a:gd name="connsiteX50" fmla="*/ 39988 w 40925"/>
                <a:gd name="connsiteY50" fmla="*/ 16135 h 40927"/>
                <a:gd name="connsiteX51" fmla="*/ 37696 w 40925"/>
                <a:gd name="connsiteY51" fmla="*/ 16335 h 40927"/>
                <a:gd name="connsiteX52" fmla="*/ 37016 w 40925"/>
                <a:gd name="connsiteY52" fmla="*/ 15875 h 40927"/>
                <a:gd name="connsiteX53" fmla="*/ 36082 w 40925"/>
                <a:gd name="connsiteY53" fmla="*/ 13310 h 40927"/>
                <a:gd name="connsiteX54" fmla="*/ 36296 w 40925"/>
                <a:gd name="connsiteY54" fmla="*/ 12517 h 40927"/>
                <a:gd name="connsiteX55" fmla="*/ 38189 w 40925"/>
                <a:gd name="connsiteY55" fmla="*/ 11197 h 40927"/>
                <a:gd name="connsiteX56" fmla="*/ 38318 w 40925"/>
                <a:gd name="connsiteY56" fmla="*/ 10453 h 40927"/>
                <a:gd name="connsiteX57" fmla="*/ 35945 w 40925"/>
                <a:gd name="connsiteY57" fmla="*/ 7079 h 40927"/>
                <a:gd name="connsiteX58" fmla="*/ 35209 w 40925"/>
                <a:gd name="connsiteY58" fmla="*/ 6958 h 40927"/>
                <a:gd name="connsiteX59" fmla="*/ 33313 w 40925"/>
                <a:gd name="connsiteY59" fmla="*/ 8281 h 40927"/>
                <a:gd name="connsiteX60" fmla="*/ 32491 w 40925"/>
                <a:gd name="connsiteY60" fmla="*/ 8228 h 40927"/>
                <a:gd name="connsiteX61" fmla="*/ 30402 w 40925"/>
                <a:gd name="connsiteY61" fmla="*/ 6490 h 40927"/>
                <a:gd name="connsiteX62" fmla="*/ 30202 w 40925"/>
                <a:gd name="connsiteY62" fmla="*/ 5684 h 40927"/>
                <a:gd name="connsiteX63" fmla="*/ 31171 w 40925"/>
                <a:gd name="connsiteY63" fmla="*/ 3579 h 40927"/>
                <a:gd name="connsiteX64" fmla="*/ 30925 w 40925"/>
                <a:gd name="connsiteY64" fmla="*/ 2870 h 40927"/>
                <a:gd name="connsiteX65" fmla="*/ 27192 w 40925"/>
                <a:gd name="connsiteY65" fmla="*/ 1132 h 40927"/>
                <a:gd name="connsiteX66" fmla="*/ 26485 w 40925"/>
                <a:gd name="connsiteY66" fmla="*/ 1400 h 40927"/>
                <a:gd name="connsiteX67" fmla="*/ 25500 w 40925"/>
                <a:gd name="connsiteY67" fmla="*/ 3496 h 40927"/>
                <a:gd name="connsiteX68" fmla="*/ 24753 w 40925"/>
                <a:gd name="connsiteY68" fmla="*/ 3863 h 40927"/>
                <a:gd name="connsiteX69" fmla="*/ 22088 w 40925"/>
                <a:gd name="connsiteY69" fmla="*/ 3402 h 40927"/>
                <a:gd name="connsiteX70" fmla="*/ 21513 w 40925"/>
                <a:gd name="connsiteY70" fmla="*/ 2808 h 40927"/>
                <a:gd name="connsiteX71" fmla="*/ 21304 w 40925"/>
                <a:gd name="connsiteY71" fmla="*/ 486 h 40927"/>
                <a:gd name="connsiteX72" fmla="*/ 20728 w 40925"/>
                <a:gd name="connsiteY72" fmla="*/ 2 h 40927"/>
                <a:gd name="connsiteX73" fmla="*/ 16623 w 40925"/>
                <a:gd name="connsiteY73" fmla="*/ 366 h 40927"/>
                <a:gd name="connsiteX74" fmla="*/ 16139 w 40925"/>
                <a:gd name="connsiteY74" fmla="*/ 942 h 40927"/>
                <a:gd name="connsiteX75" fmla="*/ 16348 w 40925"/>
                <a:gd name="connsiteY75" fmla="*/ 3277 h 40927"/>
                <a:gd name="connsiteX76" fmla="*/ 15887 w 40925"/>
                <a:gd name="connsiteY76" fmla="*/ 3970 h 40927"/>
                <a:gd name="connsiteX77" fmla="*/ 13349 w 40925"/>
                <a:gd name="connsiteY77" fmla="*/ 4902 h 40927"/>
                <a:gd name="connsiteX78" fmla="*/ 12559 w 40925"/>
                <a:gd name="connsiteY78" fmla="*/ 4680 h 40927"/>
                <a:gd name="connsiteX79" fmla="*/ 11201 w 40925"/>
                <a:gd name="connsiteY79" fmla="*/ 2752 h 40927"/>
                <a:gd name="connsiteX80" fmla="*/ 10454 w 40925"/>
                <a:gd name="connsiteY80" fmla="*/ 2610 h 40927"/>
                <a:gd name="connsiteX81" fmla="*/ 7088 w 40925"/>
                <a:gd name="connsiteY81" fmla="*/ 4982 h 40927"/>
                <a:gd name="connsiteX82" fmla="*/ 6960 w 40925"/>
                <a:gd name="connsiteY82" fmla="*/ 5727 h 40927"/>
                <a:gd name="connsiteX83" fmla="*/ 8331 w 40925"/>
                <a:gd name="connsiteY83" fmla="*/ 7681 h 40927"/>
                <a:gd name="connsiteX84" fmla="*/ 8272 w 40925"/>
                <a:gd name="connsiteY84" fmla="*/ 8501 h 40927"/>
                <a:gd name="connsiteX85" fmla="*/ 6555 w 40925"/>
                <a:gd name="connsiteY85" fmla="*/ 10562 h 40927"/>
                <a:gd name="connsiteX86" fmla="*/ 5749 w 40925"/>
                <a:gd name="connsiteY86" fmla="*/ 10771 h 40927"/>
                <a:gd name="connsiteX87" fmla="*/ 3583 w 40925"/>
                <a:gd name="connsiteY87" fmla="*/ 9759 h 40927"/>
                <a:gd name="connsiteX88" fmla="*/ 2876 w 40925"/>
                <a:gd name="connsiteY88" fmla="*/ 10011 h 40927"/>
                <a:gd name="connsiteX89" fmla="*/ 1136 w 40925"/>
                <a:gd name="connsiteY89" fmla="*/ 13749 h 40927"/>
                <a:gd name="connsiteX90" fmla="*/ 1404 w 40925"/>
                <a:gd name="connsiteY90" fmla="*/ 14458 h 40927"/>
                <a:gd name="connsiteX91" fmla="*/ 3575 w 40925"/>
                <a:gd name="connsiteY91" fmla="*/ 15460 h 40927"/>
                <a:gd name="connsiteX92" fmla="*/ 3934 w 40925"/>
                <a:gd name="connsiteY92" fmla="*/ 16207 h 40927"/>
                <a:gd name="connsiteX93" fmla="*/ 3471 w 40925"/>
                <a:gd name="connsiteY93" fmla="*/ 18847 h 40927"/>
                <a:gd name="connsiteX94" fmla="*/ 2879 w 40925"/>
                <a:gd name="connsiteY94" fmla="*/ 19423 h 40927"/>
                <a:gd name="connsiteX95" fmla="*/ 493 w 40925"/>
                <a:gd name="connsiteY95" fmla="*/ 19632 h 40927"/>
                <a:gd name="connsiteX96" fmla="*/ 3 w 40925"/>
                <a:gd name="connsiteY96" fmla="*/ 20215 h 40927"/>
                <a:gd name="connsiteX97" fmla="*/ 13919 w 40925"/>
                <a:gd name="connsiteY97" fmla="*/ 21056 h 40927"/>
                <a:gd name="connsiteX98" fmla="*/ 19879 w 40925"/>
                <a:gd name="connsiteY98" fmla="*/ 13931 h 40927"/>
                <a:gd name="connsiteX99" fmla="*/ 27005 w 40925"/>
                <a:gd name="connsiteY99" fmla="*/ 19894 h 40927"/>
                <a:gd name="connsiteX100" fmla="*/ 21036 w 40925"/>
                <a:gd name="connsiteY100" fmla="*/ 27006 h 40927"/>
                <a:gd name="connsiteX101" fmla="*/ 13919 w 40925"/>
                <a:gd name="connsiteY101" fmla="*/ 21056 h 4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0925" h="40927">
                  <a:moveTo>
                    <a:pt x="3" y="20215"/>
                  </a:moveTo>
                  <a:lnTo>
                    <a:pt x="362" y="24312"/>
                  </a:lnTo>
                  <a:cubicBezTo>
                    <a:pt x="386" y="24612"/>
                    <a:pt x="640" y="24829"/>
                    <a:pt x="943" y="24805"/>
                  </a:cubicBezTo>
                  <a:lnTo>
                    <a:pt x="3315" y="24591"/>
                  </a:lnTo>
                  <a:cubicBezTo>
                    <a:pt x="3613" y="24569"/>
                    <a:pt x="3921" y="24765"/>
                    <a:pt x="4009" y="25054"/>
                  </a:cubicBezTo>
                  <a:lnTo>
                    <a:pt x="4933" y="27568"/>
                  </a:lnTo>
                  <a:cubicBezTo>
                    <a:pt x="5045" y="27836"/>
                    <a:pt x="4946" y="28187"/>
                    <a:pt x="4708" y="28361"/>
                  </a:cubicBezTo>
                  <a:lnTo>
                    <a:pt x="2750" y="29742"/>
                  </a:lnTo>
                  <a:cubicBezTo>
                    <a:pt x="2509" y="29900"/>
                    <a:pt x="2453" y="30240"/>
                    <a:pt x="2617" y="30479"/>
                  </a:cubicBezTo>
                  <a:lnTo>
                    <a:pt x="4989" y="33850"/>
                  </a:lnTo>
                  <a:cubicBezTo>
                    <a:pt x="5144" y="34091"/>
                    <a:pt x="5482" y="34150"/>
                    <a:pt x="5720" y="33978"/>
                  </a:cubicBezTo>
                  <a:lnTo>
                    <a:pt x="7683" y="32605"/>
                  </a:lnTo>
                  <a:cubicBezTo>
                    <a:pt x="7934" y="32431"/>
                    <a:pt x="8301" y="32455"/>
                    <a:pt x="8510" y="32658"/>
                  </a:cubicBezTo>
                  <a:lnTo>
                    <a:pt x="10564" y="34380"/>
                  </a:lnTo>
                  <a:cubicBezTo>
                    <a:pt x="10794" y="34560"/>
                    <a:pt x="10893" y="34918"/>
                    <a:pt x="10759" y="35186"/>
                  </a:cubicBezTo>
                  <a:lnTo>
                    <a:pt x="9752" y="37350"/>
                  </a:lnTo>
                  <a:cubicBezTo>
                    <a:pt x="9635" y="37617"/>
                    <a:pt x="9744" y="37944"/>
                    <a:pt x="10012" y="38067"/>
                  </a:cubicBezTo>
                  <a:lnTo>
                    <a:pt x="13745" y="39797"/>
                  </a:lnTo>
                  <a:cubicBezTo>
                    <a:pt x="14007" y="39923"/>
                    <a:pt x="14329" y="39805"/>
                    <a:pt x="14454" y="39543"/>
                  </a:cubicBezTo>
                  <a:lnTo>
                    <a:pt x="15456" y="37384"/>
                  </a:lnTo>
                  <a:cubicBezTo>
                    <a:pt x="15582" y="37125"/>
                    <a:pt x="15916" y="36959"/>
                    <a:pt x="16200" y="37020"/>
                  </a:cubicBezTo>
                  <a:lnTo>
                    <a:pt x="18851" y="37500"/>
                  </a:lnTo>
                  <a:cubicBezTo>
                    <a:pt x="19140" y="37532"/>
                    <a:pt x="19403" y="37799"/>
                    <a:pt x="19424" y="38091"/>
                  </a:cubicBezTo>
                  <a:lnTo>
                    <a:pt x="19633" y="40448"/>
                  </a:lnTo>
                  <a:cubicBezTo>
                    <a:pt x="19662" y="40740"/>
                    <a:pt x="19917" y="40956"/>
                    <a:pt x="20209" y="40924"/>
                  </a:cubicBezTo>
                  <a:lnTo>
                    <a:pt x="24311" y="40565"/>
                  </a:lnTo>
                  <a:cubicBezTo>
                    <a:pt x="24611" y="40541"/>
                    <a:pt x="24828" y="40282"/>
                    <a:pt x="24801" y="39998"/>
                  </a:cubicBezTo>
                  <a:lnTo>
                    <a:pt x="24595" y="37655"/>
                  </a:lnTo>
                  <a:cubicBezTo>
                    <a:pt x="24565" y="37358"/>
                    <a:pt x="24774" y="37058"/>
                    <a:pt x="25050" y="36961"/>
                  </a:cubicBezTo>
                  <a:lnTo>
                    <a:pt x="27594" y="36038"/>
                  </a:lnTo>
                  <a:cubicBezTo>
                    <a:pt x="27864" y="35925"/>
                    <a:pt x="28223" y="36038"/>
                    <a:pt x="28392" y="36271"/>
                  </a:cubicBezTo>
                  <a:lnTo>
                    <a:pt x="29741" y="38182"/>
                  </a:lnTo>
                  <a:cubicBezTo>
                    <a:pt x="29907" y="38426"/>
                    <a:pt x="30239" y="38480"/>
                    <a:pt x="30480" y="38308"/>
                  </a:cubicBezTo>
                  <a:lnTo>
                    <a:pt x="33851" y="35952"/>
                  </a:lnTo>
                  <a:cubicBezTo>
                    <a:pt x="34084" y="35778"/>
                    <a:pt x="34149" y="35443"/>
                    <a:pt x="33977" y="35199"/>
                  </a:cubicBezTo>
                  <a:lnTo>
                    <a:pt x="32636" y="33296"/>
                  </a:lnTo>
                  <a:cubicBezTo>
                    <a:pt x="32472" y="33055"/>
                    <a:pt x="32499" y="32685"/>
                    <a:pt x="32689" y="32468"/>
                  </a:cubicBezTo>
                  <a:lnTo>
                    <a:pt x="34440" y="30393"/>
                  </a:lnTo>
                  <a:cubicBezTo>
                    <a:pt x="34614" y="30155"/>
                    <a:pt x="34987" y="30072"/>
                    <a:pt x="35241" y="30198"/>
                  </a:cubicBezTo>
                  <a:lnTo>
                    <a:pt x="37351" y="31170"/>
                  </a:lnTo>
                  <a:cubicBezTo>
                    <a:pt x="37619" y="31298"/>
                    <a:pt x="37940" y="31175"/>
                    <a:pt x="38058" y="30915"/>
                  </a:cubicBezTo>
                  <a:lnTo>
                    <a:pt x="39798" y="27183"/>
                  </a:lnTo>
                  <a:cubicBezTo>
                    <a:pt x="39924" y="26915"/>
                    <a:pt x="39798" y="26599"/>
                    <a:pt x="39536" y="26481"/>
                  </a:cubicBezTo>
                  <a:lnTo>
                    <a:pt x="37445" y="25504"/>
                  </a:lnTo>
                  <a:cubicBezTo>
                    <a:pt x="37185" y="25370"/>
                    <a:pt x="37014" y="25041"/>
                    <a:pt x="37086" y="24751"/>
                  </a:cubicBezTo>
                  <a:lnTo>
                    <a:pt x="37565" y="22079"/>
                  </a:lnTo>
                  <a:cubicBezTo>
                    <a:pt x="37595" y="21779"/>
                    <a:pt x="37862" y="21527"/>
                    <a:pt x="38149" y="21503"/>
                  </a:cubicBezTo>
                  <a:lnTo>
                    <a:pt x="40446" y="21300"/>
                  </a:lnTo>
                  <a:cubicBezTo>
                    <a:pt x="40738" y="21276"/>
                    <a:pt x="40952" y="21011"/>
                    <a:pt x="40923" y="20716"/>
                  </a:cubicBezTo>
                  <a:lnTo>
                    <a:pt x="40556" y="16619"/>
                  </a:lnTo>
                  <a:cubicBezTo>
                    <a:pt x="40535" y="16319"/>
                    <a:pt x="40280" y="16105"/>
                    <a:pt x="39988" y="16135"/>
                  </a:cubicBezTo>
                  <a:lnTo>
                    <a:pt x="37696" y="16335"/>
                  </a:lnTo>
                  <a:cubicBezTo>
                    <a:pt x="37407" y="16360"/>
                    <a:pt x="37094" y="16151"/>
                    <a:pt x="37016" y="15875"/>
                  </a:cubicBezTo>
                  <a:lnTo>
                    <a:pt x="36082" y="13310"/>
                  </a:lnTo>
                  <a:cubicBezTo>
                    <a:pt x="35953" y="13042"/>
                    <a:pt x="36060" y="12683"/>
                    <a:pt x="36296" y="12517"/>
                  </a:cubicBezTo>
                  <a:lnTo>
                    <a:pt x="38189" y="11197"/>
                  </a:lnTo>
                  <a:cubicBezTo>
                    <a:pt x="38427" y="11023"/>
                    <a:pt x="38489" y="10691"/>
                    <a:pt x="38318" y="10453"/>
                  </a:cubicBezTo>
                  <a:lnTo>
                    <a:pt x="35945" y="7079"/>
                  </a:lnTo>
                  <a:cubicBezTo>
                    <a:pt x="35787" y="6846"/>
                    <a:pt x="35447" y="6779"/>
                    <a:pt x="35209" y="6958"/>
                  </a:cubicBezTo>
                  <a:lnTo>
                    <a:pt x="33313" y="8281"/>
                  </a:lnTo>
                  <a:cubicBezTo>
                    <a:pt x="33072" y="8452"/>
                    <a:pt x="32703" y="8423"/>
                    <a:pt x="32491" y="8228"/>
                  </a:cubicBezTo>
                  <a:lnTo>
                    <a:pt x="30402" y="6490"/>
                  </a:lnTo>
                  <a:cubicBezTo>
                    <a:pt x="30170" y="6310"/>
                    <a:pt x="30081" y="5952"/>
                    <a:pt x="30202" y="5684"/>
                  </a:cubicBezTo>
                  <a:lnTo>
                    <a:pt x="31171" y="3579"/>
                  </a:lnTo>
                  <a:cubicBezTo>
                    <a:pt x="31310" y="3311"/>
                    <a:pt x="31179" y="2995"/>
                    <a:pt x="30925" y="2870"/>
                  </a:cubicBezTo>
                  <a:lnTo>
                    <a:pt x="27192" y="1132"/>
                  </a:lnTo>
                  <a:cubicBezTo>
                    <a:pt x="26924" y="1014"/>
                    <a:pt x="26608" y="1132"/>
                    <a:pt x="26485" y="1400"/>
                  </a:cubicBezTo>
                  <a:lnTo>
                    <a:pt x="25500" y="3496"/>
                  </a:lnTo>
                  <a:cubicBezTo>
                    <a:pt x="25379" y="3772"/>
                    <a:pt x="25045" y="3930"/>
                    <a:pt x="24753" y="3863"/>
                  </a:cubicBezTo>
                  <a:lnTo>
                    <a:pt x="22088" y="3402"/>
                  </a:lnTo>
                  <a:cubicBezTo>
                    <a:pt x="21791" y="3370"/>
                    <a:pt x="21537" y="3103"/>
                    <a:pt x="21513" y="2808"/>
                  </a:cubicBezTo>
                  <a:lnTo>
                    <a:pt x="21304" y="486"/>
                  </a:lnTo>
                  <a:cubicBezTo>
                    <a:pt x="21280" y="195"/>
                    <a:pt x="21025" y="-22"/>
                    <a:pt x="20728" y="2"/>
                  </a:cubicBezTo>
                  <a:lnTo>
                    <a:pt x="16623" y="366"/>
                  </a:lnTo>
                  <a:cubicBezTo>
                    <a:pt x="16331" y="390"/>
                    <a:pt x="16115" y="652"/>
                    <a:pt x="16139" y="942"/>
                  </a:cubicBezTo>
                  <a:lnTo>
                    <a:pt x="16348" y="3277"/>
                  </a:lnTo>
                  <a:cubicBezTo>
                    <a:pt x="16372" y="3568"/>
                    <a:pt x="16168" y="3882"/>
                    <a:pt x="15887" y="3970"/>
                  </a:cubicBezTo>
                  <a:lnTo>
                    <a:pt x="13349" y="4902"/>
                  </a:lnTo>
                  <a:cubicBezTo>
                    <a:pt x="13078" y="5014"/>
                    <a:pt x="12722" y="4915"/>
                    <a:pt x="12559" y="4680"/>
                  </a:cubicBezTo>
                  <a:lnTo>
                    <a:pt x="11201" y="2752"/>
                  </a:lnTo>
                  <a:cubicBezTo>
                    <a:pt x="11022" y="2513"/>
                    <a:pt x="10692" y="2452"/>
                    <a:pt x="10454" y="2610"/>
                  </a:cubicBezTo>
                  <a:lnTo>
                    <a:pt x="7088" y="4982"/>
                  </a:lnTo>
                  <a:cubicBezTo>
                    <a:pt x="6842" y="5154"/>
                    <a:pt x="6788" y="5483"/>
                    <a:pt x="6960" y="5727"/>
                  </a:cubicBezTo>
                  <a:lnTo>
                    <a:pt x="8331" y="7681"/>
                  </a:lnTo>
                  <a:cubicBezTo>
                    <a:pt x="8494" y="7920"/>
                    <a:pt x="8473" y="8292"/>
                    <a:pt x="8272" y="8501"/>
                  </a:cubicBezTo>
                  <a:lnTo>
                    <a:pt x="6555" y="10562"/>
                  </a:lnTo>
                  <a:cubicBezTo>
                    <a:pt x="6384" y="10795"/>
                    <a:pt x="6020" y="10892"/>
                    <a:pt x="5749" y="10771"/>
                  </a:cubicBezTo>
                  <a:lnTo>
                    <a:pt x="3583" y="9759"/>
                  </a:lnTo>
                  <a:cubicBezTo>
                    <a:pt x="3323" y="9633"/>
                    <a:pt x="2989" y="9751"/>
                    <a:pt x="2876" y="10011"/>
                  </a:cubicBezTo>
                  <a:lnTo>
                    <a:pt x="1136" y="13749"/>
                  </a:lnTo>
                  <a:cubicBezTo>
                    <a:pt x="1023" y="14017"/>
                    <a:pt x="1136" y="14330"/>
                    <a:pt x="1404" y="14458"/>
                  </a:cubicBezTo>
                  <a:lnTo>
                    <a:pt x="3575" y="15460"/>
                  </a:lnTo>
                  <a:cubicBezTo>
                    <a:pt x="3830" y="15588"/>
                    <a:pt x="4001" y="15923"/>
                    <a:pt x="3934" y="16207"/>
                  </a:cubicBezTo>
                  <a:lnTo>
                    <a:pt x="3471" y="18847"/>
                  </a:lnTo>
                  <a:cubicBezTo>
                    <a:pt x="3441" y="19131"/>
                    <a:pt x="3163" y="19393"/>
                    <a:pt x="2879" y="19423"/>
                  </a:cubicBezTo>
                  <a:lnTo>
                    <a:pt x="493" y="19632"/>
                  </a:lnTo>
                  <a:cubicBezTo>
                    <a:pt x="188" y="19661"/>
                    <a:pt x="-29" y="19918"/>
                    <a:pt x="3" y="20215"/>
                  </a:cubicBezTo>
                  <a:close/>
                  <a:moveTo>
                    <a:pt x="13919" y="21056"/>
                  </a:moveTo>
                  <a:cubicBezTo>
                    <a:pt x="13603" y="17436"/>
                    <a:pt x="16270" y="14252"/>
                    <a:pt x="19879" y="13931"/>
                  </a:cubicBezTo>
                  <a:cubicBezTo>
                    <a:pt x="23486" y="13612"/>
                    <a:pt x="26678" y="16277"/>
                    <a:pt x="27005" y="19894"/>
                  </a:cubicBezTo>
                  <a:cubicBezTo>
                    <a:pt x="27318" y="23501"/>
                    <a:pt x="24648" y="26685"/>
                    <a:pt x="21036" y="27006"/>
                  </a:cubicBezTo>
                  <a:cubicBezTo>
                    <a:pt x="17432" y="27327"/>
                    <a:pt x="14240" y="24663"/>
                    <a:pt x="13919" y="21056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Google Shape;8352;p74">
              <a:extLst>
                <a:ext uri="{FF2B5EF4-FFF2-40B4-BE49-F238E27FC236}">
                  <a16:creationId xmlns:a16="http://schemas.microsoft.com/office/drawing/2014/main" id="{1D010269-8656-4A6D-8065-A7D81595544C}"/>
                </a:ext>
              </a:extLst>
            </p:cNvPr>
            <p:cNvSpPr/>
            <p:nvPr/>
          </p:nvSpPr>
          <p:spPr>
            <a:xfrm>
              <a:off x="1443993" y="2627151"/>
              <a:ext cx="192434" cy="36691"/>
            </a:xfrm>
            <a:custGeom>
              <a:avLst/>
              <a:gdLst>
                <a:gd name="connsiteX0" fmla="*/ 192434 w 192434"/>
                <a:gd name="connsiteY0" fmla="*/ 36692 h 36691"/>
                <a:gd name="connsiteX1" fmla="*/ 183379 w 192434"/>
                <a:gd name="connsiteY1" fmla="*/ 36692 h 36691"/>
                <a:gd name="connsiteX2" fmla="*/ 183379 w 192434"/>
                <a:gd name="connsiteY2" fmla="*/ 13651 h 36691"/>
                <a:gd name="connsiteX3" fmla="*/ 178781 w 192434"/>
                <a:gd name="connsiteY3" fmla="*/ 9056 h 36691"/>
                <a:gd name="connsiteX4" fmla="*/ 13653 w 192434"/>
                <a:gd name="connsiteY4" fmla="*/ 9056 h 36691"/>
                <a:gd name="connsiteX5" fmla="*/ 9056 w 192434"/>
                <a:gd name="connsiteY5" fmla="*/ 13651 h 36691"/>
                <a:gd name="connsiteX6" fmla="*/ 9056 w 192434"/>
                <a:gd name="connsiteY6" fmla="*/ 36692 h 36691"/>
                <a:gd name="connsiteX7" fmla="*/ 0 w 192434"/>
                <a:gd name="connsiteY7" fmla="*/ 36692 h 36691"/>
                <a:gd name="connsiteX8" fmla="*/ 0 w 192434"/>
                <a:gd name="connsiteY8" fmla="*/ 13651 h 36691"/>
                <a:gd name="connsiteX9" fmla="*/ 13651 w 192434"/>
                <a:gd name="connsiteY9" fmla="*/ 0 h 36691"/>
                <a:gd name="connsiteX10" fmla="*/ 178778 w 192434"/>
                <a:gd name="connsiteY10" fmla="*/ 0 h 36691"/>
                <a:gd name="connsiteX11" fmla="*/ 192429 w 192434"/>
                <a:gd name="connsiteY11" fmla="*/ 13651 h 36691"/>
                <a:gd name="connsiteX12" fmla="*/ 192429 w 192434"/>
                <a:gd name="connsiteY12" fmla="*/ 36692 h 3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2434" h="36691">
                  <a:moveTo>
                    <a:pt x="192434" y="36692"/>
                  </a:moveTo>
                  <a:lnTo>
                    <a:pt x="183379" y="36692"/>
                  </a:lnTo>
                  <a:lnTo>
                    <a:pt x="183379" y="13651"/>
                  </a:lnTo>
                  <a:cubicBezTo>
                    <a:pt x="183379" y="11118"/>
                    <a:pt x="181317" y="9056"/>
                    <a:pt x="178781" y="9056"/>
                  </a:cubicBezTo>
                  <a:lnTo>
                    <a:pt x="13653" y="9056"/>
                  </a:lnTo>
                  <a:cubicBezTo>
                    <a:pt x="11120" y="9056"/>
                    <a:pt x="9056" y="11118"/>
                    <a:pt x="9056" y="13651"/>
                  </a:cubicBezTo>
                  <a:lnTo>
                    <a:pt x="9056" y="36692"/>
                  </a:lnTo>
                  <a:lnTo>
                    <a:pt x="0" y="36692"/>
                  </a:lnTo>
                  <a:lnTo>
                    <a:pt x="0" y="13651"/>
                  </a:lnTo>
                  <a:cubicBezTo>
                    <a:pt x="0" y="6124"/>
                    <a:pt x="6124" y="0"/>
                    <a:pt x="13651" y="0"/>
                  </a:cubicBezTo>
                  <a:lnTo>
                    <a:pt x="178778" y="0"/>
                  </a:lnTo>
                  <a:cubicBezTo>
                    <a:pt x="186305" y="0"/>
                    <a:pt x="192429" y="6124"/>
                    <a:pt x="192429" y="13651"/>
                  </a:cubicBezTo>
                  <a:lnTo>
                    <a:pt x="192429" y="3669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Google Shape;8352;p74">
              <a:extLst>
                <a:ext uri="{FF2B5EF4-FFF2-40B4-BE49-F238E27FC236}">
                  <a16:creationId xmlns:a16="http://schemas.microsoft.com/office/drawing/2014/main" id="{A97CD441-DB0D-423A-A38B-410380140754}"/>
                </a:ext>
              </a:extLst>
            </p:cNvPr>
            <p:cNvSpPr/>
            <p:nvPr/>
          </p:nvSpPr>
          <p:spPr>
            <a:xfrm>
              <a:off x="1535684" y="2596111"/>
              <a:ext cx="9055" cy="73391"/>
            </a:xfrm>
            <a:custGeom>
              <a:avLst/>
              <a:gdLst>
                <a:gd name="connsiteX0" fmla="*/ 0 w 9055"/>
                <a:gd name="connsiteY0" fmla="*/ 0 h 73391"/>
                <a:gd name="connsiteX1" fmla="*/ 9056 w 9055"/>
                <a:gd name="connsiteY1" fmla="*/ 0 h 73391"/>
                <a:gd name="connsiteX2" fmla="*/ 9056 w 9055"/>
                <a:gd name="connsiteY2" fmla="*/ 73392 h 73391"/>
                <a:gd name="connsiteX3" fmla="*/ 0 w 9055"/>
                <a:gd name="connsiteY3" fmla="*/ 73392 h 7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55" h="73391">
                  <a:moveTo>
                    <a:pt x="0" y="0"/>
                  </a:moveTo>
                  <a:lnTo>
                    <a:pt x="9056" y="0"/>
                  </a:lnTo>
                  <a:lnTo>
                    <a:pt x="9056" y="73392"/>
                  </a:lnTo>
                  <a:lnTo>
                    <a:pt x="0" y="7339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Google Shape;8352;p74">
              <a:extLst>
                <a:ext uri="{FF2B5EF4-FFF2-40B4-BE49-F238E27FC236}">
                  <a16:creationId xmlns:a16="http://schemas.microsoft.com/office/drawing/2014/main" id="{7607EFBB-33C0-4A5C-8CC4-BC4EEA09784E}"/>
                </a:ext>
              </a:extLst>
            </p:cNvPr>
            <p:cNvSpPr/>
            <p:nvPr/>
          </p:nvSpPr>
          <p:spPr>
            <a:xfrm>
              <a:off x="1525600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0" y="2672"/>
                    <a:pt x="2672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Google Shape;8352;p74">
              <a:extLst>
                <a:ext uri="{FF2B5EF4-FFF2-40B4-BE49-F238E27FC236}">
                  <a16:creationId xmlns:a16="http://schemas.microsoft.com/office/drawing/2014/main" id="{6BD8F91C-BD94-446B-93E6-50B8AD41E98B}"/>
                </a:ext>
              </a:extLst>
            </p:cNvPr>
            <p:cNvSpPr/>
            <p:nvPr/>
          </p:nvSpPr>
          <p:spPr>
            <a:xfrm>
              <a:off x="1617376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-3" y="2672"/>
                    <a:pt x="2670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Google Shape;8352;p74">
              <a:extLst>
                <a:ext uri="{FF2B5EF4-FFF2-40B4-BE49-F238E27FC236}">
                  <a16:creationId xmlns:a16="http://schemas.microsoft.com/office/drawing/2014/main" id="{6D88B06A-1024-4BC0-840F-9C95039CCB62}"/>
                </a:ext>
              </a:extLst>
            </p:cNvPr>
            <p:cNvSpPr/>
            <p:nvPr/>
          </p:nvSpPr>
          <p:spPr>
            <a:xfrm>
              <a:off x="1433915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-3" y="2672"/>
                    <a:pt x="2670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" name="Google Shape;8264;p71">
            <a:extLst>
              <a:ext uri="{FF2B5EF4-FFF2-40B4-BE49-F238E27FC236}">
                <a16:creationId xmlns:a16="http://schemas.microsoft.com/office/drawing/2014/main" id="{3D73A25D-788B-4DB5-A7CB-348F0F820A7A}"/>
              </a:ext>
            </a:extLst>
          </p:cNvPr>
          <p:cNvGrpSpPr/>
          <p:nvPr/>
        </p:nvGrpSpPr>
        <p:grpSpPr>
          <a:xfrm>
            <a:off x="6672302" y="2224909"/>
            <a:ext cx="605779" cy="605781"/>
            <a:chOff x="6672302" y="2224909"/>
            <a:chExt cx="605779" cy="605781"/>
          </a:xfrm>
        </p:grpSpPr>
        <p:grpSp>
          <p:nvGrpSpPr>
            <p:cNvPr id="3" name="Google Shape;8264;p71">
              <a:extLst>
                <a:ext uri="{FF2B5EF4-FFF2-40B4-BE49-F238E27FC236}">
                  <a16:creationId xmlns:a16="http://schemas.microsoft.com/office/drawing/2014/main" id="{C600C244-EFBC-42A9-9E89-12D439B0E4B5}"/>
                </a:ext>
              </a:extLst>
            </p:cNvPr>
            <p:cNvGrpSpPr/>
            <p:nvPr/>
          </p:nvGrpSpPr>
          <p:grpSpPr>
            <a:xfrm>
              <a:off x="6672302" y="2224909"/>
              <a:ext cx="605779" cy="605781"/>
              <a:chOff x="6672302" y="2224909"/>
              <a:chExt cx="605779" cy="605781"/>
            </a:xfrm>
          </p:grpSpPr>
          <p:sp>
            <p:nvSpPr>
              <p:cNvPr id="4" name="Google Shape;8264;p71">
                <a:extLst>
                  <a:ext uri="{FF2B5EF4-FFF2-40B4-BE49-F238E27FC236}">
                    <a16:creationId xmlns:a16="http://schemas.microsoft.com/office/drawing/2014/main" id="{1EA7F187-F045-4F85-BD12-76BDD2DDBCCD}"/>
                  </a:ext>
                </a:extLst>
              </p:cNvPr>
              <p:cNvSpPr/>
              <p:nvPr/>
            </p:nvSpPr>
            <p:spPr>
              <a:xfrm>
                <a:off x="6672302" y="2224909"/>
                <a:ext cx="605779" cy="605781"/>
              </a:xfrm>
              <a:custGeom>
                <a:avLst/>
                <a:gdLst>
                  <a:gd name="connsiteX0" fmla="*/ 207279 w 605779"/>
                  <a:gd name="connsiteY0" fmla="*/ 0 h 605781"/>
                  <a:gd name="connsiteX1" fmla="*/ 398501 w 605779"/>
                  <a:gd name="connsiteY1" fmla="*/ 0 h 605781"/>
                  <a:gd name="connsiteX2" fmla="*/ 605780 w 605779"/>
                  <a:gd name="connsiteY2" fmla="*/ 207279 h 605781"/>
                  <a:gd name="connsiteX3" fmla="*/ 605780 w 605779"/>
                  <a:gd name="connsiteY3" fmla="*/ 398503 h 605781"/>
                  <a:gd name="connsiteX4" fmla="*/ 398501 w 605779"/>
                  <a:gd name="connsiteY4" fmla="*/ 605782 h 605781"/>
                  <a:gd name="connsiteX5" fmla="*/ 207279 w 605779"/>
                  <a:gd name="connsiteY5" fmla="*/ 605782 h 605781"/>
                  <a:gd name="connsiteX6" fmla="*/ 0 w 605779"/>
                  <a:gd name="connsiteY6" fmla="*/ 398503 h 605781"/>
                  <a:gd name="connsiteX7" fmla="*/ 0 w 605779"/>
                  <a:gd name="connsiteY7" fmla="*/ 207281 h 605781"/>
                  <a:gd name="connsiteX8" fmla="*/ 207279 w 605779"/>
                  <a:gd name="connsiteY8" fmla="*/ 0 h 605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5779" h="605781">
                    <a:moveTo>
                      <a:pt x="207279" y="0"/>
                    </a:moveTo>
                    <a:lnTo>
                      <a:pt x="398501" y="0"/>
                    </a:lnTo>
                    <a:cubicBezTo>
                      <a:pt x="512977" y="0"/>
                      <a:pt x="605780" y="92803"/>
                      <a:pt x="605780" y="207279"/>
                    </a:cubicBezTo>
                    <a:lnTo>
                      <a:pt x="605780" y="398503"/>
                    </a:lnTo>
                    <a:cubicBezTo>
                      <a:pt x="605780" y="512979"/>
                      <a:pt x="512977" y="605782"/>
                      <a:pt x="398501" y="605782"/>
                    </a:cubicBezTo>
                    <a:lnTo>
                      <a:pt x="207279" y="605782"/>
                    </a:lnTo>
                    <a:cubicBezTo>
                      <a:pt x="92803" y="605782"/>
                      <a:pt x="0" y="512979"/>
                      <a:pt x="0" y="398503"/>
                    </a:cubicBezTo>
                    <a:lnTo>
                      <a:pt x="0" y="207281"/>
                    </a:lnTo>
                    <a:cubicBezTo>
                      <a:pt x="0" y="92803"/>
                      <a:pt x="92803" y="0"/>
                      <a:pt x="207279" y="0"/>
                    </a:cubicBezTo>
                  </a:path>
                </a:pathLst>
              </a:custGeom>
              <a:solidFill>
                <a:srgbClr val="C2E0AF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" name="Google Shape;8264;p71">
                <a:extLst>
                  <a:ext uri="{FF2B5EF4-FFF2-40B4-BE49-F238E27FC236}">
                    <a16:creationId xmlns:a16="http://schemas.microsoft.com/office/drawing/2014/main" id="{CB008867-23FB-4D77-BC72-B56D6AB9B515}"/>
                  </a:ext>
                </a:extLst>
              </p:cNvPr>
              <p:cNvSpPr/>
              <p:nvPr/>
            </p:nvSpPr>
            <p:spPr>
              <a:xfrm>
                <a:off x="6964245" y="2742935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7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" name="Google Shape;8264;p71">
                <a:extLst>
                  <a:ext uri="{FF2B5EF4-FFF2-40B4-BE49-F238E27FC236}">
                    <a16:creationId xmlns:a16="http://schemas.microsoft.com/office/drawing/2014/main" id="{9C83BC9B-6963-4EB0-89C0-98551AC20E32}"/>
                  </a:ext>
                </a:extLst>
              </p:cNvPr>
              <p:cNvSpPr/>
              <p:nvPr/>
            </p:nvSpPr>
            <p:spPr>
              <a:xfrm>
                <a:off x="6964245" y="2289193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7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" name="Google Shape;8264;p71">
                <a:extLst>
                  <a:ext uri="{FF2B5EF4-FFF2-40B4-BE49-F238E27FC236}">
                    <a16:creationId xmlns:a16="http://schemas.microsoft.com/office/drawing/2014/main" id="{D9F9F048-6562-4539-A6F6-6ED5550A7398}"/>
                  </a:ext>
                </a:extLst>
              </p:cNvPr>
              <p:cNvSpPr/>
              <p:nvPr/>
            </p:nvSpPr>
            <p:spPr>
              <a:xfrm>
                <a:off x="7189364" y="2516030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-2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" name="Google Shape;8264;p71">
                <a:extLst>
                  <a:ext uri="{FF2B5EF4-FFF2-40B4-BE49-F238E27FC236}">
                    <a16:creationId xmlns:a16="http://schemas.microsoft.com/office/drawing/2014/main" id="{FD3B0D84-60C5-4C18-A971-C02C7763881F}"/>
                  </a:ext>
                </a:extLst>
              </p:cNvPr>
              <p:cNvSpPr/>
              <p:nvPr/>
            </p:nvSpPr>
            <p:spPr>
              <a:xfrm>
                <a:off x="6735828" y="2516030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-2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" name="Google Shape;8264;p71">
                <a:extLst>
                  <a:ext uri="{FF2B5EF4-FFF2-40B4-BE49-F238E27FC236}">
                    <a16:creationId xmlns:a16="http://schemas.microsoft.com/office/drawing/2014/main" id="{F51CDECF-DF81-4E98-8EAD-270C3930F7C7}"/>
                  </a:ext>
                </a:extLst>
              </p:cNvPr>
              <p:cNvSpPr/>
              <p:nvPr/>
            </p:nvSpPr>
            <p:spPr>
              <a:xfrm>
                <a:off x="6774827" y="2328583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" name="Google Shape;8264;p71">
                <a:extLst>
                  <a:ext uri="{FF2B5EF4-FFF2-40B4-BE49-F238E27FC236}">
                    <a16:creationId xmlns:a16="http://schemas.microsoft.com/office/drawing/2014/main" id="{8ACF7467-0D9B-4E58-A980-5D0823553520}"/>
                  </a:ext>
                </a:extLst>
              </p:cNvPr>
              <p:cNvSpPr/>
              <p:nvPr/>
            </p:nvSpPr>
            <p:spPr>
              <a:xfrm>
                <a:off x="7149954" y="2703709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" name="Google Shape;8264;p71">
                <a:extLst>
                  <a:ext uri="{FF2B5EF4-FFF2-40B4-BE49-F238E27FC236}">
                    <a16:creationId xmlns:a16="http://schemas.microsoft.com/office/drawing/2014/main" id="{181AFD41-4993-47C1-9DA5-9AB5C1E5E1E8}"/>
                  </a:ext>
                </a:extLst>
              </p:cNvPr>
              <p:cNvSpPr/>
              <p:nvPr/>
            </p:nvSpPr>
            <p:spPr>
              <a:xfrm>
                <a:off x="6774719" y="2703232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" name="Google Shape;8264;p71">
                <a:extLst>
                  <a:ext uri="{FF2B5EF4-FFF2-40B4-BE49-F238E27FC236}">
                    <a16:creationId xmlns:a16="http://schemas.microsoft.com/office/drawing/2014/main" id="{C822CD39-393B-4D2E-AD51-01518FE1EB16}"/>
                  </a:ext>
                </a:extLst>
              </p:cNvPr>
              <p:cNvSpPr/>
              <p:nvPr/>
            </p:nvSpPr>
            <p:spPr>
              <a:xfrm>
                <a:off x="7150032" y="2327916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" name="Google Shape;8264;p71">
              <a:extLst>
                <a:ext uri="{FF2B5EF4-FFF2-40B4-BE49-F238E27FC236}">
                  <a16:creationId xmlns:a16="http://schemas.microsoft.com/office/drawing/2014/main" id="{C61E5560-2370-40F6-A97D-53C33C6D585C}"/>
                </a:ext>
              </a:extLst>
            </p:cNvPr>
            <p:cNvSpPr/>
            <p:nvPr/>
          </p:nvSpPr>
          <p:spPr>
            <a:xfrm>
              <a:off x="6823715" y="2376580"/>
              <a:ext cx="303420" cy="303420"/>
            </a:xfrm>
            <a:custGeom>
              <a:avLst/>
              <a:gdLst>
                <a:gd name="connsiteX0" fmla="*/ 61183 w 303420"/>
                <a:gd name="connsiteY0" fmla="*/ 0 h 303420"/>
                <a:gd name="connsiteX1" fmla="*/ 242238 w 303420"/>
                <a:gd name="connsiteY1" fmla="*/ 0 h 303420"/>
                <a:gd name="connsiteX2" fmla="*/ 303421 w 303420"/>
                <a:gd name="connsiteY2" fmla="*/ 61183 h 303420"/>
                <a:gd name="connsiteX3" fmla="*/ 303421 w 303420"/>
                <a:gd name="connsiteY3" fmla="*/ 242238 h 303420"/>
                <a:gd name="connsiteX4" fmla="*/ 242238 w 303420"/>
                <a:gd name="connsiteY4" fmla="*/ 303421 h 303420"/>
                <a:gd name="connsiteX5" fmla="*/ 61183 w 303420"/>
                <a:gd name="connsiteY5" fmla="*/ 303421 h 303420"/>
                <a:gd name="connsiteX6" fmla="*/ 0 w 303420"/>
                <a:gd name="connsiteY6" fmla="*/ 242238 h 303420"/>
                <a:gd name="connsiteX7" fmla="*/ 0 w 303420"/>
                <a:gd name="connsiteY7" fmla="*/ 61183 h 303420"/>
                <a:gd name="connsiteX8" fmla="*/ 61183 w 303420"/>
                <a:gd name="connsiteY8" fmla="*/ 0 h 30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3420" h="303420">
                  <a:moveTo>
                    <a:pt x="61183" y="0"/>
                  </a:moveTo>
                  <a:lnTo>
                    <a:pt x="242238" y="0"/>
                  </a:lnTo>
                  <a:cubicBezTo>
                    <a:pt x="276029" y="0"/>
                    <a:pt x="303421" y="27392"/>
                    <a:pt x="303421" y="61183"/>
                  </a:cubicBezTo>
                  <a:lnTo>
                    <a:pt x="303421" y="242238"/>
                  </a:lnTo>
                  <a:cubicBezTo>
                    <a:pt x="303421" y="276029"/>
                    <a:pt x="276029" y="303421"/>
                    <a:pt x="242238" y="303421"/>
                  </a:cubicBezTo>
                  <a:lnTo>
                    <a:pt x="61183" y="303421"/>
                  </a:lnTo>
                  <a:cubicBezTo>
                    <a:pt x="27392" y="303421"/>
                    <a:pt x="0" y="276029"/>
                    <a:pt x="0" y="242238"/>
                  </a:cubicBezTo>
                  <a:lnTo>
                    <a:pt x="0" y="61183"/>
                  </a:lnTo>
                  <a:cubicBezTo>
                    <a:pt x="0" y="27394"/>
                    <a:pt x="27392" y="0"/>
                    <a:pt x="61183" y="0"/>
                  </a:cubicBezTo>
                  <a:close/>
                </a:path>
              </a:pathLst>
            </a:custGeom>
            <a:solidFill>
              <a:srgbClr val="6ABD46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4" name="Google Shape;8264;p71">
            <a:extLst>
              <a:ext uri="{FF2B5EF4-FFF2-40B4-BE49-F238E27FC236}">
                <a16:creationId xmlns:a16="http://schemas.microsoft.com/office/drawing/2014/main" id="{4DA3375B-02F6-4C49-8EC0-E2E1E8073257}"/>
              </a:ext>
            </a:extLst>
          </p:cNvPr>
          <p:cNvGrpSpPr/>
          <p:nvPr/>
        </p:nvGrpSpPr>
        <p:grpSpPr>
          <a:xfrm>
            <a:off x="6864527" y="2440558"/>
            <a:ext cx="221331" cy="175462"/>
            <a:chOff x="6864527" y="2440558"/>
            <a:chExt cx="221331" cy="175462"/>
          </a:xfrm>
          <a:solidFill>
            <a:srgbClr val="FFFFFF"/>
          </a:solidFill>
        </p:grpSpPr>
        <p:sp>
          <p:nvSpPr>
            <p:cNvPr id="15" name="Google Shape;8264;p71">
              <a:extLst>
                <a:ext uri="{FF2B5EF4-FFF2-40B4-BE49-F238E27FC236}">
                  <a16:creationId xmlns:a16="http://schemas.microsoft.com/office/drawing/2014/main" id="{F91A4F20-7A40-48FA-B5EA-45C9AEE26C75}"/>
                </a:ext>
              </a:extLst>
            </p:cNvPr>
            <p:cNvSpPr/>
            <p:nvPr/>
          </p:nvSpPr>
          <p:spPr>
            <a:xfrm>
              <a:off x="6890583" y="2440558"/>
              <a:ext cx="144563" cy="145045"/>
            </a:xfrm>
            <a:custGeom>
              <a:avLst/>
              <a:gdLst>
                <a:gd name="connsiteX0" fmla="*/ 112721 w 144563"/>
                <a:gd name="connsiteY0" fmla="*/ 128675 h 145045"/>
                <a:gd name="connsiteX1" fmla="*/ 106820 w 144563"/>
                <a:gd name="connsiteY1" fmla="*/ 116548 h 145045"/>
                <a:gd name="connsiteX2" fmla="*/ 119464 w 144563"/>
                <a:gd name="connsiteY2" fmla="*/ 102446 h 145045"/>
                <a:gd name="connsiteX3" fmla="*/ 132107 w 144563"/>
                <a:gd name="connsiteY3" fmla="*/ 106676 h 145045"/>
                <a:gd name="connsiteX4" fmla="*/ 139974 w 144563"/>
                <a:gd name="connsiteY4" fmla="*/ 103009 h 145045"/>
                <a:gd name="connsiteX5" fmla="*/ 143907 w 144563"/>
                <a:gd name="connsiteY5" fmla="*/ 91445 h 145045"/>
                <a:gd name="connsiteX6" fmla="*/ 140253 w 144563"/>
                <a:gd name="connsiteY6" fmla="*/ 83549 h 145045"/>
                <a:gd name="connsiteX7" fmla="*/ 127049 w 144563"/>
                <a:gd name="connsiteY7" fmla="*/ 78753 h 145045"/>
                <a:gd name="connsiteX8" fmla="*/ 126207 w 144563"/>
                <a:gd name="connsiteY8" fmla="*/ 60421 h 145045"/>
                <a:gd name="connsiteX9" fmla="*/ 138850 w 144563"/>
                <a:gd name="connsiteY9" fmla="*/ 54216 h 145045"/>
                <a:gd name="connsiteX10" fmla="*/ 141661 w 144563"/>
                <a:gd name="connsiteY10" fmla="*/ 46319 h 145045"/>
                <a:gd name="connsiteX11" fmla="*/ 136324 w 144563"/>
                <a:gd name="connsiteY11" fmla="*/ 34755 h 145045"/>
                <a:gd name="connsiteX12" fmla="*/ 127896 w 144563"/>
                <a:gd name="connsiteY12" fmla="*/ 32498 h 145045"/>
                <a:gd name="connsiteX13" fmla="*/ 116097 w 144563"/>
                <a:gd name="connsiteY13" fmla="*/ 38138 h 145045"/>
                <a:gd name="connsiteX14" fmla="*/ 102050 w 144563"/>
                <a:gd name="connsiteY14" fmla="*/ 25446 h 145045"/>
                <a:gd name="connsiteX15" fmla="*/ 106827 w 144563"/>
                <a:gd name="connsiteY15" fmla="*/ 12473 h 145045"/>
                <a:gd name="connsiteX16" fmla="*/ 103174 w 144563"/>
                <a:gd name="connsiteY16" fmla="*/ 4576 h 145045"/>
                <a:gd name="connsiteX17" fmla="*/ 91654 w 144563"/>
                <a:gd name="connsiteY17" fmla="*/ 346 h 145045"/>
                <a:gd name="connsiteX18" fmla="*/ 83227 w 144563"/>
                <a:gd name="connsiteY18" fmla="*/ 4576 h 145045"/>
                <a:gd name="connsiteX19" fmla="*/ 79013 w 144563"/>
                <a:gd name="connsiteY19" fmla="*/ 17268 h 145045"/>
                <a:gd name="connsiteX20" fmla="*/ 60189 w 144563"/>
                <a:gd name="connsiteY20" fmla="*/ 18678 h 145045"/>
                <a:gd name="connsiteX21" fmla="*/ 54288 w 144563"/>
                <a:gd name="connsiteY21" fmla="*/ 5423 h 145045"/>
                <a:gd name="connsiteX22" fmla="*/ 45861 w 144563"/>
                <a:gd name="connsiteY22" fmla="*/ 3166 h 145045"/>
                <a:gd name="connsiteX23" fmla="*/ 35186 w 144563"/>
                <a:gd name="connsiteY23" fmla="*/ 7961 h 145045"/>
                <a:gd name="connsiteX24" fmla="*/ 31814 w 144563"/>
                <a:gd name="connsiteY24" fmla="*/ 16139 h 145045"/>
                <a:gd name="connsiteX25" fmla="*/ 37994 w 144563"/>
                <a:gd name="connsiteY25" fmla="*/ 28832 h 145045"/>
                <a:gd name="connsiteX26" fmla="*/ 25350 w 144563"/>
                <a:gd name="connsiteY26" fmla="*/ 42934 h 145045"/>
                <a:gd name="connsiteX27" fmla="*/ 12146 w 144563"/>
                <a:gd name="connsiteY27" fmla="*/ 38138 h 145045"/>
                <a:gd name="connsiteX28" fmla="*/ 4561 w 144563"/>
                <a:gd name="connsiteY28" fmla="*/ 41805 h 145045"/>
                <a:gd name="connsiteX29" fmla="*/ 347 w 144563"/>
                <a:gd name="connsiteY29" fmla="*/ 53369 h 145045"/>
                <a:gd name="connsiteX30" fmla="*/ 4279 w 144563"/>
                <a:gd name="connsiteY30" fmla="*/ 61266 h 145045"/>
                <a:gd name="connsiteX31" fmla="*/ 17202 w 144563"/>
                <a:gd name="connsiteY31" fmla="*/ 66061 h 145045"/>
                <a:gd name="connsiteX32" fmla="*/ 18044 w 144563"/>
                <a:gd name="connsiteY32" fmla="*/ 84393 h 145045"/>
                <a:gd name="connsiteX33" fmla="*/ 5401 w 144563"/>
                <a:gd name="connsiteY33" fmla="*/ 90598 h 145045"/>
                <a:gd name="connsiteX34" fmla="*/ 3153 w 144563"/>
                <a:gd name="connsiteY34" fmla="*/ 99061 h 145045"/>
                <a:gd name="connsiteX35" fmla="*/ 7930 w 144563"/>
                <a:gd name="connsiteY35" fmla="*/ 110061 h 145045"/>
                <a:gd name="connsiteX36" fmla="*/ 16920 w 144563"/>
                <a:gd name="connsiteY36" fmla="*/ 113163 h 145045"/>
                <a:gd name="connsiteX37" fmla="*/ 28720 w 144563"/>
                <a:gd name="connsiteY37" fmla="*/ 107239 h 145045"/>
                <a:gd name="connsiteX38" fmla="*/ 42206 w 144563"/>
                <a:gd name="connsiteY38" fmla="*/ 119366 h 145045"/>
                <a:gd name="connsiteX39" fmla="*/ 38552 w 144563"/>
                <a:gd name="connsiteY39" fmla="*/ 132621 h 145045"/>
                <a:gd name="connsiteX40" fmla="*/ 41642 w 144563"/>
                <a:gd name="connsiteY40" fmla="*/ 140799 h 145045"/>
                <a:gd name="connsiteX41" fmla="*/ 53723 w 144563"/>
                <a:gd name="connsiteY41" fmla="*/ 144466 h 145045"/>
                <a:gd name="connsiteX42" fmla="*/ 61590 w 144563"/>
                <a:gd name="connsiteY42" fmla="*/ 140799 h 145045"/>
                <a:gd name="connsiteX43" fmla="*/ 65804 w 144563"/>
                <a:gd name="connsiteY43" fmla="*/ 128107 h 145045"/>
                <a:gd name="connsiteX44" fmla="*/ 84627 w 144563"/>
                <a:gd name="connsiteY44" fmla="*/ 126697 h 145045"/>
                <a:gd name="connsiteX45" fmla="*/ 89965 w 144563"/>
                <a:gd name="connsiteY45" fmla="*/ 139389 h 145045"/>
                <a:gd name="connsiteX46" fmla="*/ 98674 w 144563"/>
                <a:gd name="connsiteY46" fmla="*/ 142491 h 145045"/>
                <a:gd name="connsiteX47" fmla="*/ 110194 w 144563"/>
                <a:gd name="connsiteY47" fmla="*/ 137132 h 145045"/>
                <a:gd name="connsiteX48" fmla="*/ 112721 w 144563"/>
                <a:gd name="connsiteY48" fmla="*/ 128675 h 145045"/>
                <a:gd name="connsiteX49" fmla="*/ 38271 w 144563"/>
                <a:gd name="connsiteY49" fmla="*/ 88907 h 145045"/>
                <a:gd name="connsiteX50" fmla="*/ 56252 w 144563"/>
                <a:gd name="connsiteY50" fmla="*/ 38422 h 145045"/>
                <a:gd name="connsiteX51" fmla="*/ 106541 w 144563"/>
                <a:gd name="connsiteY51" fmla="*/ 56473 h 145045"/>
                <a:gd name="connsiteX52" fmla="*/ 88560 w 144563"/>
                <a:gd name="connsiteY52" fmla="*/ 106957 h 145045"/>
                <a:gd name="connsiteX53" fmla="*/ 38271 w 144563"/>
                <a:gd name="connsiteY53" fmla="*/ 88907 h 1450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44563" h="145045">
                  <a:moveTo>
                    <a:pt x="112721" y="128675"/>
                  </a:moveTo>
                  <a:lnTo>
                    <a:pt x="106820" y="116548"/>
                  </a:lnTo>
                  <a:cubicBezTo>
                    <a:pt x="111315" y="112318"/>
                    <a:pt x="115811" y="108086"/>
                    <a:pt x="119464" y="102446"/>
                  </a:cubicBezTo>
                  <a:lnTo>
                    <a:pt x="132107" y="106676"/>
                  </a:lnTo>
                  <a:cubicBezTo>
                    <a:pt x="135197" y="108367"/>
                    <a:pt x="138850" y="106676"/>
                    <a:pt x="139974" y="103009"/>
                  </a:cubicBezTo>
                  <a:lnTo>
                    <a:pt x="143907" y="91445"/>
                  </a:lnTo>
                  <a:cubicBezTo>
                    <a:pt x="145593" y="88344"/>
                    <a:pt x="143907" y="84958"/>
                    <a:pt x="140253" y="83549"/>
                  </a:cubicBezTo>
                  <a:lnTo>
                    <a:pt x="127049" y="78753"/>
                  </a:lnTo>
                  <a:cubicBezTo>
                    <a:pt x="128173" y="73395"/>
                    <a:pt x="127891" y="66626"/>
                    <a:pt x="126207" y="60421"/>
                  </a:cubicBezTo>
                  <a:lnTo>
                    <a:pt x="138850" y="54216"/>
                  </a:lnTo>
                  <a:cubicBezTo>
                    <a:pt x="141661" y="52806"/>
                    <a:pt x="143064" y="49139"/>
                    <a:pt x="141661" y="46319"/>
                  </a:cubicBezTo>
                  <a:lnTo>
                    <a:pt x="136324" y="34755"/>
                  </a:lnTo>
                  <a:cubicBezTo>
                    <a:pt x="135200" y="31935"/>
                    <a:pt x="131547" y="30807"/>
                    <a:pt x="127896" y="32498"/>
                  </a:cubicBezTo>
                  <a:lnTo>
                    <a:pt x="116097" y="38138"/>
                  </a:lnTo>
                  <a:cubicBezTo>
                    <a:pt x="112444" y="33061"/>
                    <a:pt x="107388" y="29113"/>
                    <a:pt x="102050" y="25446"/>
                  </a:cubicBezTo>
                  <a:lnTo>
                    <a:pt x="106827" y="12473"/>
                  </a:lnTo>
                  <a:cubicBezTo>
                    <a:pt x="107390" y="9087"/>
                    <a:pt x="106266" y="6267"/>
                    <a:pt x="103174" y="4576"/>
                  </a:cubicBezTo>
                  <a:lnTo>
                    <a:pt x="91654" y="346"/>
                  </a:lnTo>
                  <a:cubicBezTo>
                    <a:pt x="88001" y="-783"/>
                    <a:pt x="84350" y="909"/>
                    <a:pt x="83227" y="4576"/>
                  </a:cubicBezTo>
                  <a:lnTo>
                    <a:pt x="79013" y="17268"/>
                  </a:lnTo>
                  <a:cubicBezTo>
                    <a:pt x="72551" y="16139"/>
                    <a:pt x="66371" y="16986"/>
                    <a:pt x="60189" y="18678"/>
                  </a:cubicBezTo>
                  <a:lnTo>
                    <a:pt x="54288" y="5423"/>
                  </a:lnTo>
                  <a:cubicBezTo>
                    <a:pt x="52604" y="2884"/>
                    <a:pt x="49512" y="1474"/>
                    <a:pt x="45861" y="3166"/>
                  </a:cubicBezTo>
                  <a:lnTo>
                    <a:pt x="35186" y="7961"/>
                  </a:lnTo>
                  <a:cubicBezTo>
                    <a:pt x="31814" y="9653"/>
                    <a:pt x="30409" y="13319"/>
                    <a:pt x="31814" y="16139"/>
                  </a:cubicBezTo>
                  <a:lnTo>
                    <a:pt x="37994" y="28832"/>
                  </a:lnTo>
                  <a:cubicBezTo>
                    <a:pt x="32938" y="32498"/>
                    <a:pt x="29003" y="37294"/>
                    <a:pt x="25350" y="42934"/>
                  </a:cubicBezTo>
                  <a:lnTo>
                    <a:pt x="12146" y="38138"/>
                  </a:lnTo>
                  <a:cubicBezTo>
                    <a:pt x="9617" y="37010"/>
                    <a:pt x="5966" y="38701"/>
                    <a:pt x="4561" y="41805"/>
                  </a:cubicBezTo>
                  <a:lnTo>
                    <a:pt x="347" y="53369"/>
                  </a:lnTo>
                  <a:cubicBezTo>
                    <a:pt x="-777" y="57036"/>
                    <a:pt x="908" y="60703"/>
                    <a:pt x="4279" y="61266"/>
                  </a:cubicBezTo>
                  <a:lnTo>
                    <a:pt x="17202" y="66061"/>
                  </a:lnTo>
                  <a:cubicBezTo>
                    <a:pt x="16641" y="71985"/>
                    <a:pt x="16920" y="78753"/>
                    <a:pt x="18044" y="84393"/>
                  </a:cubicBezTo>
                  <a:lnTo>
                    <a:pt x="5401" y="90598"/>
                  </a:lnTo>
                  <a:cubicBezTo>
                    <a:pt x="2592" y="92008"/>
                    <a:pt x="1468" y="95675"/>
                    <a:pt x="3153" y="99061"/>
                  </a:cubicBezTo>
                  <a:lnTo>
                    <a:pt x="7930" y="110061"/>
                  </a:lnTo>
                  <a:cubicBezTo>
                    <a:pt x="9614" y="113447"/>
                    <a:pt x="13267" y="114573"/>
                    <a:pt x="16920" y="113163"/>
                  </a:cubicBezTo>
                  <a:lnTo>
                    <a:pt x="28720" y="107239"/>
                  </a:lnTo>
                  <a:cubicBezTo>
                    <a:pt x="32373" y="112316"/>
                    <a:pt x="37147" y="116264"/>
                    <a:pt x="42206" y="119366"/>
                  </a:cubicBezTo>
                  <a:lnTo>
                    <a:pt x="38552" y="132621"/>
                  </a:lnTo>
                  <a:cubicBezTo>
                    <a:pt x="36866" y="135722"/>
                    <a:pt x="38552" y="139389"/>
                    <a:pt x="41642" y="140799"/>
                  </a:cubicBezTo>
                  <a:lnTo>
                    <a:pt x="53723" y="144466"/>
                  </a:lnTo>
                  <a:cubicBezTo>
                    <a:pt x="56813" y="146158"/>
                    <a:pt x="59903" y="143903"/>
                    <a:pt x="61590" y="140799"/>
                  </a:cubicBezTo>
                  <a:lnTo>
                    <a:pt x="65804" y="128107"/>
                  </a:lnTo>
                  <a:cubicBezTo>
                    <a:pt x="71704" y="128670"/>
                    <a:pt x="78447" y="128670"/>
                    <a:pt x="84627" y="126697"/>
                  </a:cubicBezTo>
                  <a:lnTo>
                    <a:pt x="89965" y="139389"/>
                  </a:lnTo>
                  <a:cubicBezTo>
                    <a:pt x="92213" y="142491"/>
                    <a:pt x="95303" y="143901"/>
                    <a:pt x="98674" y="142491"/>
                  </a:cubicBezTo>
                  <a:lnTo>
                    <a:pt x="110194" y="137132"/>
                  </a:lnTo>
                  <a:cubicBezTo>
                    <a:pt x="112721" y="135162"/>
                    <a:pt x="114126" y="132060"/>
                    <a:pt x="112721" y="128675"/>
                  </a:cubicBezTo>
                  <a:moveTo>
                    <a:pt x="38271" y="88907"/>
                  </a:moveTo>
                  <a:cubicBezTo>
                    <a:pt x="29280" y="69728"/>
                    <a:pt x="37147" y="47729"/>
                    <a:pt x="56252" y="38422"/>
                  </a:cubicBezTo>
                  <a:cubicBezTo>
                    <a:pt x="75076" y="28834"/>
                    <a:pt x="97271" y="37294"/>
                    <a:pt x="106541" y="56473"/>
                  </a:cubicBezTo>
                  <a:cubicBezTo>
                    <a:pt x="114968" y="75089"/>
                    <a:pt x="107665" y="97932"/>
                    <a:pt x="88560" y="106957"/>
                  </a:cubicBezTo>
                  <a:cubicBezTo>
                    <a:pt x="70017" y="115701"/>
                    <a:pt x="47541" y="108086"/>
                    <a:pt x="38271" y="88907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Google Shape;8264;p71">
              <a:extLst>
                <a:ext uri="{FF2B5EF4-FFF2-40B4-BE49-F238E27FC236}">
                  <a16:creationId xmlns:a16="http://schemas.microsoft.com/office/drawing/2014/main" id="{E36C4363-246A-4446-A380-183C036E2841}"/>
                </a:ext>
              </a:extLst>
            </p:cNvPr>
            <p:cNvSpPr/>
            <p:nvPr/>
          </p:nvSpPr>
          <p:spPr>
            <a:xfrm>
              <a:off x="6928683" y="2502336"/>
              <a:ext cx="16582" cy="21239"/>
            </a:xfrm>
            <a:custGeom>
              <a:avLst/>
              <a:gdLst>
                <a:gd name="connsiteX0" fmla="*/ 0 w 16582"/>
                <a:gd name="connsiteY0" fmla="*/ 14347 h 21239"/>
                <a:gd name="connsiteX1" fmla="*/ 4078 w 16582"/>
                <a:gd name="connsiteY1" fmla="*/ 13795 h 21239"/>
                <a:gd name="connsiteX2" fmla="*/ 5437 w 16582"/>
                <a:gd name="connsiteY2" fmla="*/ 16830 h 21239"/>
                <a:gd name="connsiteX3" fmla="*/ 8428 w 16582"/>
                <a:gd name="connsiteY3" fmla="*/ 17658 h 21239"/>
                <a:gd name="connsiteX4" fmla="*/ 11418 w 16582"/>
                <a:gd name="connsiteY4" fmla="*/ 16830 h 21239"/>
                <a:gd name="connsiteX5" fmla="*/ 12505 w 16582"/>
                <a:gd name="connsiteY5" fmla="*/ 14898 h 21239"/>
                <a:gd name="connsiteX6" fmla="*/ 11963 w 16582"/>
                <a:gd name="connsiteY6" fmla="*/ 13795 h 21239"/>
                <a:gd name="connsiteX7" fmla="*/ 10604 w 16582"/>
                <a:gd name="connsiteY7" fmla="*/ 12692 h 21239"/>
                <a:gd name="connsiteX8" fmla="*/ 7341 w 16582"/>
                <a:gd name="connsiteY8" fmla="*/ 11864 h 21239"/>
                <a:gd name="connsiteX9" fmla="*/ 2718 w 16582"/>
                <a:gd name="connsiteY9" fmla="*/ 9932 h 21239"/>
                <a:gd name="connsiteX10" fmla="*/ 817 w 16582"/>
                <a:gd name="connsiteY10" fmla="*/ 5795 h 21239"/>
                <a:gd name="connsiteX11" fmla="*/ 1632 w 16582"/>
                <a:gd name="connsiteY11" fmla="*/ 2760 h 21239"/>
                <a:gd name="connsiteX12" fmla="*/ 4078 w 16582"/>
                <a:gd name="connsiteY12" fmla="*/ 828 h 21239"/>
                <a:gd name="connsiteX13" fmla="*/ 8155 w 16582"/>
                <a:gd name="connsiteY13" fmla="*/ 0 h 21239"/>
                <a:gd name="connsiteX14" fmla="*/ 13864 w 16582"/>
                <a:gd name="connsiteY14" fmla="*/ 1655 h 21239"/>
                <a:gd name="connsiteX15" fmla="*/ 16038 w 16582"/>
                <a:gd name="connsiteY15" fmla="*/ 6344 h 21239"/>
                <a:gd name="connsiteX16" fmla="*/ 11688 w 16582"/>
                <a:gd name="connsiteY16" fmla="*/ 6344 h 21239"/>
                <a:gd name="connsiteX17" fmla="*/ 10601 w 16582"/>
                <a:gd name="connsiteY17" fmla="*/ 4138 h 21239"/>
                <a:gd name="connsiteX18" fmla="*/ 8155 w 16582"/>
                <a:gd name="connsiteY18" fmla="*/ 3309 h 21239"/>
                <a:gd name="connsiteX19" fmla="*/ 5437 w 16582"/>
                <a:gd name="connsiteY19" fmla="*/ 4138 h 21239"/>
                <a:gd name="connsiteX20" fmla="*/ 4622 w 16582"/>
                <a:gd name="connsiteY20" fmla="*/ 5518 h 21239"/>
                <a:gd name="connsiteX21" fmla="*/ 5167 w 16582"/>
                <a:gd name="connsiteY21" fmla="*/ 6621 h 21239"/>
                <a:gd name="connsiteX22" fmla="*/ 8972 w 16582"/>
                <a:gd name="connsiteY22" fmla="*/ 8001 h 21239"/>
                <a:gd name="connsiteX23" fmla="*/ 13322 w 16582"/>
                <a:gd name="connsiteY23" fmla="*/ 9655 h 21239"/>
                <a:gd name="connsiteX24" fmla="*/ 15768 w 16582"/>
                <a:gd name="connsiteY24" fmla="*/ 11587 h 21239"/>
                <a:gd name="connsiteX25" fmla="*/ 16583 w 16582"/>
                <a:gd name="connsiteY25" fmla="*/ 14896 h 21239"/>
                <a:gd name="connsiteX26" fmla="*/ 15496 w 16582"/>
                <a:gd name="connsiteY26" fmla="*/ 18205 h 21239"/>
                <a:gd name="connsiteX27" fmla="*/ 12778 w 16582"/>
                <a:gd name="connsiteY27" fmla="*/ 20411 h 21239"/>
                <a:gd name="connsiteX28" fmla="*/ 8428 w 16582"/>
                <a:gd name="connsiteY28" fmla="*/ 21240 h 21239"/>
                <a:gd name="connsiteX29" fmla="*/ 2448 w 16582"/>
                <a:gd name="connsiteY29" fmla="*/ 19585 h 21239"/>
                <a:gd name="connsiteX30" fmla="*/ 0 w 16582"/>
                <a:gd name="connsiteY30" fmla="*/ 14347 h 21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582" h="21239">
                  <a:moveTo>
                    <a:pt x="0" y="14347"/>
                  </a:moveTo>
                  <a:lnTo>
                    <a:pt x="4078" y="13795"/>
                  </a:lnTo>
                  <a:cubicBezTo>
                    <a:pt x="4350" y="15175"/>
                    <a:pt x="4620" y="16278"/>
                    <a:pt x="5437" y="16830"/>
                  </a:cubicBezTo>
                  <a:cubicBezTo>
                    <a:pt x="6251" y="17381"/>
                    <a:pt x="7068" y="17658"/>
                    <a:pt x="8428" y="17658"/>
                  </a:cubicBezTo>
                  <a:cubicBezTo>
                    <a:pt x="9787" y="17658"/>
                    <a:pt x="10601" y="17381"/>
                    <a:pt x="11418" y="16830"/>
                  </a:cubicBezTo>
                  <a:cubicBezTo>
                    <a:pt x="11963" y="16278"/>
                    <a:pt x="12505" y="15727"/>
                    <a:pt x="12505" y="14898"/>
                  </a:cubicBezTo>
                  <a:cubicBezTo>
                    <a:pt x="12505" y="14347"/>
                    <a:pt x="12233" y="14070"/>
                    <a:pt x="11963" y="13795"/>
                  </a:cubicBezTo>
                  <a:cubicBezTo>
                    <a:pt x="11691" y="13244"/>
                    <a:pt x="11148" y="12967"/>
                    <a:pt x="10604" y="12692"/>
                  </a:cubicBezTo>
                  <a:cubicBezTo>
                    <a:pt x="10059" y="12692"/>
                    <a:pt x="8972" y="12415"/>
                    <a:pt x="7341" y="11864"/>
                  </a:cubicBezTo>
                  <a:cubicBezTo>
                    <a:pt x="5167" y="11312"/>
                    <a:pt x="3535" y="10761"/>
                    <a:pt x="2718" y="9932"/>
                  </a:cubicBezTo>
                  <a:cubicBezTo>
                    <a:pt x="1359" y="8829"/>
                    <a:pt x="817" y="7449"/>
                    <a:pt x="817" y="5795"/>
                  </a:cubicBezTo>
                  <a:cubicBezTo>
                    <a:pt x="817" y="4691"/>
                    <a:pt x="1089" y="3588"/>
                    <a:pt x="1632" y="2760"/>
                  </a:cubicBezTo>
                  <a:cubicBezTo>
                    <a:pt x="2174" y="1932"/>
                    <a:pt x="2991" y="1105"/>
                    <a:pt x="4078" y="828"/>
                  </a:cubicBezTo>
                  <a:cubicBezTo>
                    <a:pt x="5165" y="277"/>
                    <a:pt x="6524" y="0"/>
                    <a:pt x="8155" y="0"/>
                  </a:cubicBezTo>
                  <a:cubicBezTo>
                    <a:pt x="10601" y="0"/>
                    <a:pt x="12505" y="552"/>
                    <a:pt x="13864" y="1655"/>
                  </a:cubicBezTo>
                  <a:cubicBezTo>
                    <a:pt x="15224" y="2758"/>
                    <a:pt x="15766" y="4412"/>
                    <a:pt x="16038" y="6344"/>
                  </a:cubicBezTo>
                  <a:lnTo>
                    <a:pt x="11688" y="6344"/>
                  </a:lnTo>
                  <a:cubicBezTo>
                    <a:pt x="11688" y="5241"/>
                    <a:pt x="11146" y="4689"/>
                    <a:pt x="10601" y="4138"/>
                  </a:cubicBezTo>
                  <a:cubicBezTo>
                    <a:pt x="10057" y="3586"/>
                    <a:pt x="9242" y="3309"/>
                    <a:pt x="8155" y="3309"/>
                  </a:cubicBezTo>
                  <a:cubicBezTo>
                    <a:pt x="6796" y="3309"/>
                    <a:pt x="5981" y="3586"/>
                    <a:pt x="5437" y="4138"/>
                  </a:cubicBezTo>
                  <a:cubicBezTo>
                    <a:pt x="4895" y="4415"/>
                    <a:pt x="4622" y="4966"/>
                    <a:pt x="4622" y="5518"/>
                  </a:cubicBezTo>
                  <a:cubicBezTo>
                    <a:pt x="4622" y="6069"/>
                    <a:pt x="4895" y="6346"/>
                    <a:pt x="5167" y="6621"/>
                  </a:cubicBezTo>
                  <a:cubicBezTo>
                    <a:pt x="5711" y="7172"/>
                    <a:pt x="7068" y="7724"/>
                    <a:pt x="8972" y="8001"/>
                  </a:cubicBezTo>
                  <a:cubicBezTo>
                    <a:pt x="11146" y="8552"/>
                    <a:pt x="12505" y="9104"/>
                    <a:pt x="13322" y="9655"/>
                  </a:cubicBezTo>
                  <a:cubicBezTo>
                    <a:pt x="14409" y="9932"/>
                    <a:pt x="15226" y="10758"/>
                    <a:pt x="15768" y="11587"/>
                  </a:cubicBezTo>
                  <a:cubicBezTo>
                    <a:pt x="16313" y="12415"/>
                    <a:pt x="16583" y="13518"/>
                    <a:pt x="16583" y="14896"/>
                  </a:cubicBezTo>
                  <a:cubicBezTo>
                    <a:pt x="16583" y="15999"/>
                    <a:pt x="16041" y="17102"/>
                    <a:pt x="15496" y="18205"/>
                  </a:cubicBezTo>
                  <a:cubicBezTo>
                    <a:pt x="14951" y="19308"/>
                    <a:pt x="13864" y="20137"/>
                    <a:pt x="12778" y="20411"/>
                  </a:cubicBezTo>
                  <a:cubicBezTo>
                    <a:pt x="11691" y="20963"/>
                    <a:pt x="10059" y="21240"/>
                    <a:pt x="8428" y="21240"/>
                  </a:cubicBezTo>
                  <a:cubicBezTo>
                    <a:pt x="5709" y="21240"/>
                    <a:pt x="3805" y="20688"/>
                    <a:pt x="2448" y="19585"/>
                  </a:cubicBezTo>
                  <a:cubicBezTo>
                    <a:pt x="1087" y="18210"/>
                    <a:pt x="272" y="16555"/>
                    <a:pt x="0" y="14347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Google Shape;8264;p71">
              <a:extLst>
                <a:ext uri="{FF2B5EF4-FFF2-40B4-BE49-F238E27FC236}">
                  <a16:creationId xmlns:a16="http://schemas.microsoft.com/office/drawing/2014/main" id="{D0BED09B-44E1-45C3-82D6-B6F93C1DB19D}"/>
                </a:ext>
              </a:extLst>
            </p:cNvPr>
            <p:cNvSpPr/>
            <p:nvPr/>
          </p:nvSpPr>
          <p:spPr>
            <a:xfrm>
              <a:off x="6957273" y="2502913"/>
              <a:ext cx="16010" cy="21242"/>
            </a:xfrm>
            <a:custGeom>
              <a:avLst/>
              <a:gdLst>
                <a:gd name="connsiteX0" fmla="*/ 0 w 16010"/>
                <a:gd name="connsiteY0" fmla="*/ 21242 h 21242"/>
                <a:gd name="connsiteX1" fmla="*/ 0 w 16010"/>
                <a:gd name="connsiteY1" fmla="*/ 0 h 21242"/>
                <a:gd name="connsiteX2" fmla="*/ 15436 w 16010"/>
                <a:gd name="connsiteY2" fmla="*/ 0 h 21242"/>
                <a:gd name="connsiteX3" fmla="*/ 15436 w 16010"/>
                <a:gd name="connsiteY3" fmla="*/ 3669 h 21242"/>
                <a:gd name="connsiteX4" fmla="*/ 4218 w 16010"/>
                <a:gd name="connsiteY4" fmla="*/ 3669 h 21242"/>
                <a:gd name="connsiteX5" fmla="*/ 4218 w 16010"/>
                <a:gd name="connsiteY5" fmla="*/ 8208 h 21242"/>
                <a:gd name="connsiteX6" fmla="*/ 14859 w 16010"/>
                <a:gd name="connsiteY6" fmla="*/ 8208 h 21242"/>
                <a:gd name="connsiteX7" fmla="*/ 14859 w 16010"/>
                <a:gd name="connsiteY7" fmla="*/ 11875 h 21242"/>
                <a:gd name="connsiteX8" fmla="*/ 4218 w 16010"/>
                <a:gd name="connsiteY8" fmla="*/ 11875 h 21242"/>
                <a:gd name="connsiteX9" fmla="*/ 4218 w 16010"/>
                <a:gd name="connsiteY9" fmla="*/ 17573 h 21242"/>
                <a:gd name="connsiteX10" fmla="*/ 16011 w 16010"/>
                <a:gd name="connsiteY10" fmla="*/ 17573 h 21242"/>
                <a:gd name="connsiteX11" fmla="*/ 16011 w 16010"/>
                <a:gd name="connsiteY11" fmla="*/ 21242 h 21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010" h="21242">
                  <a:moveTo>
                    <a:pt x="0" y="21242"/>
                  </a:moveTo>
                  <a:lnTo>
                    <a:pt x="0" y="0"/>
                  </a:lnTo>
                  <a:lnTo>
                    <a:pt x="15436" y="0"/>
                  </a:lnTo>
                  <a:lnTo>
                    <a:pt x="15436" y="3669"/>
                  </a:lnTo>
                  <a:lnTo>
                    <a:pt x="4218" y="3669"/>
                  </a:lnTo>
                  <a:lnTo>
                    <a:pt x="4218" y="8208"/>
                  </a:lnTo>
                  <a:lnTo>
                    <a:pt x="14859" y="8208"/>
                  </a:lnTo>
                  <a:lnTo>
                    <a:pt x="14859" y="11875"/>
                  </a:lnTo>
                  <a:lnTo>
                    <a:pt x="4218" y="11875"/>
                  </a:lnTo>
                  <a:lnTo>
                    <a:pt x="4218" y="17573"/>
                  </a:lnTo>
                  <a:lnTo>
                    <a:pt x="16011" y="17573"/>
                  </a:lnTo>
                  <a:lnTo>
                    <a:pt x="16011" y="21242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Google Shape;8264;p71">
              <a:extLst>
                <a:ext uri="{FF2B5EF4-FFF2-40B4-BE49-F238E27FC236}">
                  <a16:creationId xmlns:a16="http://schemas.microsoft.com/office/drawing/2014/main" id="{5854AD6E-CC90-4B9B-A908-D4E56BE8CABB}"/>
                </a:ext>
              </a:extLst>
            </p:cNvPr>
            <p:cNvSpPr/>
            <p:nvPr/>
          </p:nvSpPr>
          <p:spPr>
            <a:xfrm>
              <a:off x="6948698" y="2502340"/>
              <a:ext cx="4573" cy="21239"/>
            </a:xfrm>
            <a:custGeom>
              <a:avLst/>
              <a:gdLst>
                <a:gd name="connsiteX0" fmla="*/ 0 w 4573"/>
                <a:gd name="connsiteY0" fmla="*/ 0 h 21239"/>
                <a:gd name="connsiteX1" fmla="*/ 4574 w 4573"/>
                <a:gd name="connsiteY1" fmla="*/ 0 h 21239"/>
                <a:gd name="connsiteX2" fmla="*/ 4574 w 4573"/>
                <a:gd name="connsiteY2" fmla="*/ 21240 h 21239"/>
                <a:gd name="connsiteX3" fmla="*/ 0 w 4573"/>
                <a:gd name="connsiteY3" fmla="*/ 21240 h 21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73" h="21239">
                  <a:moveTo>
                    <a:pt x="0" y="0"/>
                  </a:moveTo>
                  <a:lnTo>
                    <a:pt x="4574" y="0"/>
                  </a:lnTo>
                  <a:lnTo>
                    <a:pt x="4574" y="21240"/>
                  </a:lnTo>
                  <a:lnTo>
                    <a:pt x="0" y="21240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Google Shape;8264;p71">
              <a:extLst>
                <a:ext uri="{FF2B5EF4-FFF2-40B4-BE49-F238E27FC236}">
                  <a16:creationId xmlns:a16="http://schemas.microsoft.com/office/drawing/2014/main" id="{127F5697-217E-49BA-B64D-BB1F1B75AE46}"/>
                </a:ext>
              </a:extLst>
            </p:cNvPr>
            <p:cNvSpPr/>
            <p:nvPr/>
          </p:nvSpPr>
          <p:spPr>
            <a:xfrm>
              <a:off x="6976143" y="2502340"/>
              <a:ext cx="20012" cy="21239"/>
            </a:xfrm>
            <a:custGeom>
              <a:avLst/>
              <a:gdLst>
                <a:gd name="connsiteX0" fmla="*/ 0 w 20012"/>
                <a:gd name="connsiteY0" fmla="*/ 21240 h 21239"/>
                <a:gd name="connsiteX1" fmla="*/ 0 w 20012"/>
                <a:gd name="connsiteY1" fmla="*/ 0 h 21239"/>
                <a:gd name="connsiteX2" fmla="*/ 6450 w 20012"/>
                <a:gd name="connsiteY2" fmla="*/ 0 h 21239"/>
                <a:gd name="connsiteX3" fmla="*/ 10054 w 20012"/>
                <a:gd name="connsiteY3" fmla="*/ 14384 h 21239"/>
                <a:gd name="connsiteX4" fmla="*/ 13943 w 20012"/>
                <a:gd name="connsiteY4" fmla="*/ 0 h 21239"/>
                <a:gd name="connsiteX5" fmla="*/ 20012 w 20012"/>
                <a:gd name="connsiteY5" fmla="*/ 0 h 21239"/>
                <a:gd name="connsiteX6" fmla="*/ 20012 w 20012"/>
                <a:gd name="connsiteY6" fmla="*/ 21240 h 21239"/>
                <a:gd name="connsiteX7" fmla="*/ 16124 w 20012"/>
                <a:gd name="connsiteY7" fmla="*/ 21240 h 21239"/>
                <a:gd name="connsiteX8" fmla="*/ 16124 w 20012"/>
                <a:gd name="connsiteY8" fmla="*/ 4537 h 21239"/>
                <a:gd name="connsiteX9" fmla="*/ 12235 w 20012"/>
                <a:gd name="connsiteY9" fmla="*/ 21240 h 21239"/>
                <a:gd name="connsiteX10" fmla="*/ 8063 w 20012"/>
                <a:gd name="connsiteY10" fmla="*/ 21240 h 21239"/>
                <a:gd name="connsiteX11" fmla="*/ 3888 w 20012"/>
                <a:gd name="connsiteY11" fmla="*/ 4537 h 21239"/>
                <a:gd name="connsiteX12" fmla="*/ 3888 w 20012"/>
                <a:gd name="connsiteY12" fmla="*/ 21240 h 21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012" h="21239">
                  <a:moveTo>
                    <a:pt x="0" y="21240"/>
                  </a:moveTo>
                  <a:lnTo>
                    <a:pt x="0" y="0"/>
                  </a:lnTo>
                  <a:lnTo>
                    <a:pt x="6450" y="0"/>
                  </a:lnTo>
                  <a:lnTo>
                    <a:pt x="10054" y="14384"/>
                  </a:lnTo>
                  <a:lnTo>
                    <a:pt x="13943" y="0"/>
                  </a:lnTo>
                  <a:lnTo>
                    <a:pt x="20012" y="0"/>
                  </a:lnTo>
                  <a:lnTo>
                    <a:pt x="20012" y="21240"/>
                  </a:lnTo>
                  <a:lnTo>
                    <a:pt x="16124" y="21240"/>
                  </a:lnTo>
                  <a:lnTo>
                    <a:pt x="16124" y="4537"/>
                  </a:lnTo>
                  <a:lnTo>
                    <a:pt x="12235" y="21240"/>
                  </a:lnTo>
                  <a:lnTo>
                    <a:pt x="8063" y="21240"/>
                  </a:lnTo>
                  <a:lnTo>
                    <a:pt x="3888" y="4537"/>
                  </a:lnTo>
                  <a:lnTo>
                    <a:pt x="3888" y="21240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Google Shape;8264;p71">
              <a:extLst>
                <a:ext uri="{FF2B5EF4-FFF2-40B4-BE49-F238E27FC236}">
                  <a16:creationId xmlns:a16="http://schemas.microsoft.com/office/drawing/2014/main" id="{CDBC5B0C-14BD-4AFC-B39F-DC4A263C9058}"/>
                </a:ext>
              </a:extLst>
            </p:cNvPr>
            <p:cNvSpPr/>
            <p:nvPr/>
          </p:nvSpPr>
          <p:spPr>
            <a:xfrm>
              <a:off x="7033827" y="2480480"/>
              <a:ext cx="52030" cy="51898"/>
            </a:xfrm>
            <a:custGeom>
              <a:avLst/>
              <a:gdLst>
                <a:gd name="connsiteX0" fmla="*/ 30655 w 52030"/>
                <a:gd name="connsiteY0" fmla="*/ 34843 h 51898"/>
                <a:gd name="connsiteX1" fmla="*/ 34873 w 52030"/>
                <a:gd name="connsiteY1" fmla="*/ 21288 h 51898"/>
                <a:gd name="connsiteX2" fmla="*/ 21374 w 52030"/>
                <a:gd name="connsiteY2" fmla="*/ 17053 h 51898"/>
                <a:gd name="connsiteX3" fmla="*/ 17155 w 52030"/>
                <a:gd name="connsiteY3" fmla="*/ 30608 h 51898"/>
                <a:gd name="connsiteX4" fmla="*/ 30655 w 52030"/>
                <a:gd name="connsiteY4" fmla="*/ 34843 h 51898"/>
                <a:gd name="connsiteX5" fmla="*/ 52031 w 52030"/>
                <a:gd name="connsiteY5" fmla="*/ 20725 h 51898"/>
                <a:gd name="connsiteX6" fmla="*/ 51468 w 52030"/>
                <a:gd name="connsiteY6" fmla="*/ 33433 h 51898"/>
                <a:gd name="connsiteX7" fmla="*/ 50342 w 52030"/>
                <a:gd name="connsiteY7" fmla="*/ 34561 h 51898"/>
                <a:gd name="connsiteX8" fmla="*/ 41060 w 52030"/>
                <a:gd name="connsiteY8" fmla="*/ 33996 h 51898"/>
                <a:gd name="connsiteX9" fmla="*/ 39655 w 52030"/>
                <a:gd name="connsiteY9" fmla="*/ 35974 h 51898"/>
                <a:gd name="connsiteX10" fmla="*/ 44155 w 52030"/>
                <a:gd name="connsiteY10" fmla="*/ 44445 h 51898"/>
                <a:gd name="connsiteX11" fmla="*/ 43592 w 52030"/>
                <a:gd name="connsiteY11" fmla="*/ 45857 h 51898"/>
                <a:gd name="connsiteX12" fmla="*/ 32342 w 52030"/>
                <a:gd name="connsiteY12" fmla="*/ 51788 h 51898"/>
                <a:gd name="connsiteX13" fmla="*/ 30937 w 52030"/>
                <a:gd name="connsiteY13" fmla="*/ 51223 h 51898"/>
                <a:gd name="connsiteX14" fmla="*/ 26437 w 52030"/>
                <a:gd name="connsiteY14" fmla="*/ 43033 h 51898"/>
                <a:gd name="connsiteX15" fmla="*/ 24187 w 52030"/>
                <a:gd name="connsiteY15" fmla="*/ 43033 h 51898"/>
                <a:gd name="connsiteX16" fmla="*/ 19124 w 52030"/>
                <a:gd name="connsiteY16" fmla="*/ 50939 h 51898"/>
                <a:gd name="connsiteX17" fmla="*/ 17437 w 52030"/>
                <a:gd name="connsiteY17" fmla="*/ 51220 h 51898"/>
                <a:gd name="connsiteX18" fmla="*/ 7031 w 52030"/>
                <a:gd name="connsiteY18" fmla="*/ 44443 h 51898"/>
                <a:gd name="connsiteX19" fmla="*/ 6468 w 52030"/>
                <a:gd name="connsiteY19" fmla="*/ 42749 h 51898"/>
                <a:gd name="connsiteX20" fmla="*/ 11531 w 52030"/>
                <a:gd name="connsiteY20" fmla="*/ 34843 h 51898"/>
                <a:gd name="connsiteX21" fmla="*/ 10968 w 52030"/>
                <a:gd name="connsiteY21" fmla="*/ 33996 h 51898"/>
                <a:gd name="connsiteX22" fmla="*/ 10405 w 52030"/>
                <a:gd name="connsiteY22" fmla="*/ 32868 h 51898"/>
                <a:gd name="connsiteX23" fmla="*/ 1124 w 52030"/>
                <a:gd name="connsiteY23" fmla="*/ 32302 h 51898"/>
                <a:gd name="connsiteX24" fmla="*/ 0 w 52030"/>
                <a:gd name="connsiteY24" fmla="*/ 31172 h 51898"/>
                <a:gd name="connsiteX25" fmla="*/ 563 w 52030"/>
                <a:gd name="connsiteY25" fmla="*/ 18466 h 51898"/>
                <a:gd name="connsiteX26" fmla="*/ 1687 w 52030"/>
                <a:gd name="connsiteY26" fmla="*/ 17337 h 51898"/>
                <a:gd name="connsiteX27" fmla="*/ 10968 w 52030"/>
                <a:gd name="connsiteY27" fmla="*/ 17902 h 51898"/>
                <a:gd name="connsiteX28" fmla="*/ 12374 w 52030"/>
                <a:gd name="connsiteY28" fmla="*/ 15925 h 51898"/>
                <a:gd name="connsiteX29" fmla="*/ 7874 w 52030"/>
                <a:gd name="connsiteY29" fmla="*/ 7453 h 51898"/>
                <a:gd name="connsiteX30" fmla="*/ 8437 w 52030"/>
                <a:gd name="connsiteY30" fmla="*/ 6041 h 51898"/>
                <a:gd name="connsiteX31" fmla="*/ 19687 w 52030"/>
                <a:gd name="connsiteY31" fmla="*/ 110 h 51898"/>
                <a:gd name="connsiteX32" fmla="*/ 21374 w 52030"/>
                <a:gd name="connsiteY32" fmla="*/ 676 h 51898"/>
                <a:gd name="connsiteX33" fmla="*/ 25592 w 52030"/>
                <a:gd name="connsiteY33" fmla="*/ 8866 h 51898"/>
                <a:gd name="connsiteX34" fmla="*/ 27842 w 52030"/>
                <a:gd name="connsiteY34" fmla="*/ 9147 h 51898"/>
                <a:gd name="connsiteX35" fmla="*/ 32905 w 52030"/>
                <a:gd name="connsiteY35" fmla="*/ 957 h 51898"/>
                <a:gd name="connsiteX36" fmla="*/ 34592 w 52030"/>
                <a:gd name="connsiteY36" fmla="*/ 676 h 51898"/>
                <a:gd name="connsiteX37" fmla="*/ 45279 w 52030"/>
                <a:gd name="connsiteY37" fmla="*/ 7453 h 51898"/>
                <a:gd name="connsiteX38" fmla="*/ 45560 w 52030"/>
                <a:gd name="connsiteY38" fmla="*/ 9147 h 51898"/>
                <a:gd name="connsiteX39" fmla="*/ 40497 w 52030"/>
                <a:gd name="connsiteY39" fmla="*/ 17053 h 51898"/>
                <a:gd name="connsiteX40" fmla="*/ 41060 w 52030"/>
                <a:gd name="connsiteY40" fmla="*/ 18182 h 51898"/>
                <a:gd name="connsiteX41" fmla="*/ 41623 w 52030"/>
                <a:gd name="connsiteY41" fmla="*/ 19029 h 51898"/>
                <a:gd name="connsiteX42" fmla="*/ 50905 w 52030"/>
                <a:gd name="connsiteY42" fmla="*/ 19594 h 51898"/>
                <a:gd name="connsiteX43" fmla="*/ 52031 w 52030"/>
                <a:gd name="connsiteY43" fmla="*/ 20725 h 518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2030" h="51898">
                  <a:moveTo>
                    <a:pt x="30655" y="34843"/>
                  </a:moveTo>
                  <a:cubicBezTo>
                    <a:pt x="35718" y="32302"/>
                    <a:pt x="37405" y="26372"/>
                    <a:pt x="34873" y="21288"/>
                  </a:cubicBezTo>
                  <a:cubicBezTo>
                    <a:pt x="32342" y="16488"/>
                    <a:pt x="26155" y="14510"/>
                    <a:pt x="21374" y="17053"/>
                  </a:cubicBezTo>
                  <a:cubicBezTo>
                    <a:pt x="16592" y="19594"/>
                    <a:pt x="14624" y="25806"/>
                    <a:pt x="17155" y="30608"/>
                  </a:cubicBezTo>
                  <a:cubicBezTo>
                    <a:pt x="19687" y="35690"/>
                    <a:pt x="25874" y="37386"/>
                    <a:pt x="30655" y="34843"/>
                  </a:cubicBezTo>
                  <a:moveTo>
                    <a:pt x="52031" y="20725"/>
                  </a:moveTo>
                  <a:lnTo>
                    <a:pt x="51468" y="33433"/>
                  </a:lnTo>
                  <a:cubicBezTo>
                    <a:pt x="51468" y="33998"/>
                    <a:pt x="50905" y="34561"/>
                    <a:pt x="50342" y="34561"/>
                  </a:cubicBezTo>
                  <a:lnTo>
                    <a:pt x="41060" y="33996"/>
                  </a:lnTo>
                  <a:cubicBezTo>
                    <a:pt x="40497" y="34843"/>
                    <a:pt x="40216" y="35408"/>
                    <a:pt x="39655" y="35974"/>
                  </a:cubicBezTo>
                  <a:lnTo>
                    <a:pt x="44155" y="44445"/>
                  </a:lnTo>
                  <a:cubicBezTo>
                    <a:pt x="44436" y="45011"/>
                    <a:pt x="44155" y="45574"/>
                    <a:pt x="43592" y="45857"/>
                  </a:cubicBezTo>
                  <a:lnTo>
                    <a:pt x="32342" y="51788"/>
                  </a:lnTo>
                  <a:cubicBezTo>
                    <a:pt x="31779" y="52070"/>
                    <a:pt x="31216" y="51788"/>
                    <a:pt x="30937" y="51223"/>
                  </a:cubicBezTo>
                  <a:lnTo>
                    <a:pt x="26437" y="43033"/>
                  </a:lnTo>
                  <a:lnTo>
                    <a:pt x="24187" y="43033"/>
                  </a:lnTo>
                  <a:lnTo>
                    <a:pt x="19124" y="50939"/>
                  </a:lnTo>
                  <a:cubicBezTo>
                    <a:pt x="18842" y="51504"/>
                    <a:pt x="17997" y="51504"/>
                    <a:pt x="17437" y="51220"/>
                  </a:cubicBezTo>
                  <a:lnTo>
                    <a:pt x="7031" y="44443"/>
                  </a:lnTo>
                  <a:cubicBezTo>
                    <a:pt x="6468" y="44161"/>
                    <a:pt x="6187" y="43314"/>
                    <a:pt x="6468" y="42749"/>
                  </a:cubicBezTo>
                  <a:lnTo>
                    <a:pt x="11531" y="34843"/>
                  </a:lnTo>
                  <a:cubicBezTo>
                    <a:pt x="11250" y="34561"/>
                    <a:pt x="11250" y="34278"/>
                    <a:pt x="10968" y="33996"/>
                  </a:cubicBezTo>
                  <a:cubicBezTo>
                    <a:pt x="10687" y="33431"/>
                    <a:pt x="10687" y="33149"/>
                    <a:pt x="10405" y="32868"/>
                  </a:cubicBezTo>
                  <a:lnTo>
                    <a:pt x="1124" y="32302"/>
                  </a:lnTo>
                  <a:cubicBezTo>
                    <a:pt x="561" y="32302"/>
                    <a:pt x="0" y="31737"/>
                    <a:pt x="0" y="31172"/>
                  </a:cubicBezTo>
                  <a:lnTo>
                    <a:pt x="563" y="18466"/>
                  </a:lnTo>
                  <a:cubicBezTo>
                    <a:pt x="563" y="17900"/>
                    <a:pt x="1126" y="17337"/>
                    <a:pt x="1687" y="17337"/>
                  </a:cubicBezTo>
                  <a:lnTo>
                    <a:pt x="10968" y="17902"/>
                  </a:lnTo>
                  <a:cubicBezTo>
                    <a:pt x="11531" y="17056"/>
                    <a:pt x="11813" y="16490"/>
                    <a:pt x="12374" y="15925"/>
                  </a:cubicBezTo>
                  <a:lnTo>
                    <a:pt x="7874" y="7453"/>
                  </a:lnTo>
                  <a:cubicBezTo>
                    <a:pt x="7592" y="6888"/>
                    <a:pt x="7874" y="6325"/>
                    <a:pt x="8437" y="6041"/>
                  </a:cubicBezTo>
                  <a:lnTo>
                    <a:pt x="19687" y="110"/>
                  </a:lnTo>
                  <a:cubicBezTo>
                    <a:pt x="20250" y="-171"/>
                    <a:pt x="20813" y="110"/>
                    <a:pt x="21374" y="676"/>
                  </a:cubicBezTo>
                  <a:lnTo>
                    <a:pt x="25592" y="8866"/>
                  </a:lnTo>
                  <a:cubicBezTo>
                    <a:pt x="26437" y="8866"/>
                    <a:pt x="26997" y="8866"/>
                    <a:pt x="27842" y="9147"/>
                  </a:cubicBezTo>
                  <a:lnTo>
                    <a:pt x="32905" y="957"/>
                  </a:lnTo>
                  <a:cubicBezTo>
                    <a:pt x="33187" y="676"/>
                    <a:pt x="34029" y="392"/>
                    <a:pt x="34592" y="676"/>
                  </a:cubicBezTo>
                  <a:lnTo>
                    <a:pt x="45279" y="7453"/>
                  </a:lnTo>
                  <a:cubicBezTo>
                    <a:pt x="45560" y="7735"/>
                    <a:pt x="45842" y="8582"/>
                    <a:pt x="45560" y="9147"/>
                  </a:cubicBezTo>
                  <a:lnTo>
                    <a:pt x="40497" y="17053"/>
                  </a:lnTo>
                  <a:cubicBezTo>
                    <a:pt x="40779" y="17335"/>
                    <a:pt x="40779" y="17619"/>
                    <a:pt x="41060" y="18182"/>
                  </a:cubicBezTo>
                  <a:cubicBezTo>
                    <a:pt x="41342" y="18463"/>
                    <a:pt x="41342" y="18747"/>
                    <a:pt x="41623" y="19029"/>
                  </a:cubicBezTo>
                  <a:lnTo>
                    <a:pt x="50905" y="19594"/>
                  </a:lnTo>
                  <a:cubicBezTo>
                    <a:pt x="51468" y="19596"/>
                    <a:pt x="52031" y="20159"/>
                    <a:pt x="52031" y="20725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Google Shape;8264;p71">
              <a:extLst>
                <a:ext uri="{FF2B5EF4-FFF2-40B4-BE49-F238E27FC236}">
                  <a16:creationId xmlns:a16="http://schemas.microsoft.com/office/drawing/2014/main" id="{FE7186CA-A4C1-4B19-9086-58DD98918BB0}"/>
                </a:ext>
              </a:extLst>
            </p:cNvPr>
            <p:cNvSpPr/>
            <p:nvPr/>
          </p:nvSpPr>
          <p:spPr>
            <a:xfrm>
              <a:off x="6864527" y="2557897"/>
              <a:ext cx="58100" cy="58123"/>
            </a:xfrm>
            <a:custGeom>
              <a:avLst/>
              <a:gdLst>
                <a:gd name="connsiteX0" fmla="*/ 33035 w 58100"/>
                <a:gd name="connsiteY0" fmla="*/ 39330 h 58123"/>
                <a:gd name="connsiteX1" fmla="*/ 39342 w 58100"/>
                <a:gd name="connsiteY1" fmla="*/ 25105 h 58123"/>
                <a:gd name="connsiteX2" fmla="*/ 25155 w 58100"/>
                <a:gd name="connsiteY2" fmla="*/ 18801 h 58123"/>
                <a:gd name="connsiteX3" fmla="*/ 18848 w 58100"/>
                <a:gd name="connsiteY3" fmla="*/ 33025 h 58123"/>
                <a:gd name="connsiteX4" fmla="*/ 33035 w 58100"/>
                <a:gd name="connsiteY4" fmla="*/ 39330 h 58123"/>
                <a:gd name="connsiteX5" fmla="*/ 58090 w 58100"/>
                <a:gd name="connsiteY5" fmla="*/ 26354 h 58123"/>
                <a:gd name="connsiteX6" fmla="*/ 56054 w 58100"/>
                <a:gd name="connsiteY6" fmla="*/ 40066 h 58123"/>
                <a:gd name="connsiteX7" fmla="*/ 54626 w 58100"/>
                <a:gd name="connsiteY7" fmla="*/ 41128 h 58123"/>
                <a:gd name="connsiteX8" fmla="*/ 44410 w 58100"/>
                <a:gd name="connsiteY8" fmla="*/ 39741 h 58123"/>
                <a:gd name="connsiteX9" fmla="*/ 42709 w 58100"/>
                <a:gd name="connsiteY9" fmla="*/ 41781 h 58123"/>
                <a:gd name="connsiteX10" fmla="*/ 46388 w 58100"/>
                <a:gd name="connsiteY10" fmla="*/ 51242 h 58123"/>
                <a:gd name="connsiteX11" fmla="*/ 45755 w 58100"/>
                <a:gd name="connsiteY11" fmla="*/ 52931 h 58123"/>
                <a:gd name="connsiteX12" fmla="*/ 32925 w 58100"/>
                <a:gd name="connsiteY12" fmla="*/ 58038 h 58123"/>
                <a:gd name="connsiteX13" fmla="*/ 31152 w 58100"/>
                <a:gd name="connsiteY13" fmla="*/ 57138 h 58123"/>
                <a:gd name="connsiteX14" fmla="*/ 27474 w 58100"/>
                <a:gd name="connsiteY14" fmla="*/ 47677 h 58123"/>
                <a:gd name="connsiteX15" fmla="*/ 24986 w 58100"/>
                <a:gd name="connsiteY15" fmla="*/ 47307 h 58123"/>
                <a:gd name="connsiteX16" fmla="*/ 18449 w 58100"/>
                <a:gd name="connsiteY16" fmla="*/ 55384 h 58123"/>
                <a:gd name="connsiteX17" fmla="*/ 16757 w 58100"/>
                <a:gd name="connsiteY17" fmla="*/ 55643 h 58123"/>
                <a:gd name="connsiteX18" fmla="*/ 5874 w 58100"/>
                <a:gd name="connsiteY18" fmla="*/ 46770 h 58123"/>
                <a:gd name="connsiteX19" fmla="*/ 5618 w 58100"/>
                <a:gd name="connsiteY19" fmla="*/ 45076 h 58123"/>
                <a:gd name="connsiteX20" fmla="*/ 12156 w 58100"/>
                <a:gd name="connsiteY20" fmla="*/ 36999 h 58123"/>
                <a:gd name="connsiteX21" fmla="*/ 11720 w 58100"/>
                <a:gd name="connsiteY21" fmla="*/ 35661 h 58123"/>
                <a:gd name="connsiteX22" fmla="*/ 11371 w 58100"/>
                <a:gd name="connsiteY22" fmla="*/ 34590 h 58123"/>
                <a:gd name="connsiteX23" fmla="*/ 1070 w 58100"/>
                <a:gd name="connsiteY23" fmla="*/ 32935 h 58123"/>
                <a:gd name="connsiteX24" fmla="*/ 10 w 58100"/>
                <a:gd name="connsiteY24" fmla="*/ 31505 h 58123"/>
                <a:gd name="connsiteX25" fmla="*/ 2046 w 58100"/>
                <a:gd name="connsiteY25" fmla="*/ 17792 h 58123"/>
                <a:gd name="connsiteX26" fmla="*/ 3474 w 58100"/>
                <a:gd name="connsiteY26" fmla="*/ 16731 h 58123"/>
                <a:gd name="connsiteX27" fmla="*/ 13776 w 58100"/>
                <a:gd name="connsiteY27" fmla="*/ 18386 h 58123"/>
                <a:gd name="connsiteX28" fmla="*/ 15476 w 58100"/>
                <a:gd name="connsiteY28" fmla="*/ 16343 h 58123"/>
                <a:gd name="connsiteX29" fmla="*/ 11710 w 58100"/>
                <a:gd name="connsiteY29" fmla="*/ 6614 h 58123"/>
                <a:gd name="connsiteX30" fmla="*/ 12343 w 58100"/>
                <a:gd name="connsiteY30" fmla="*/ 4925 h 58123"/>
                <a:gd name="connsiteX31" fmla="*/ 25261 w 58100"/>
                <a:gd name="connsiteY31" fmla="*/ 88 h 58123"/>
                <a:gd name="connsiteX32" fmla="*/ 26946 w 58100"/>
                <a:gd name="connsiteY32" fmla="*/ 720 h 58123"/>
                <a:gd name="connsiteX33" fmla="*/ 30712 w 58100"/>
                <a:gd name="connsiteY33" fmla="*/ 10449 h 58123"/>
                <a:gd name="connsiteX34" fmla="*/ 33199 w 58100"/>
                <a:gd name="connsiteY34" fmla="*/ 10819 h 58123"/>
                <a:gd name="connsiteX35" fmla="*/ 39737 w 58100"/>
                <a:gd name="connsiteY35" fmla="*/ 2742 h 58123"/>
                <a:gd name="connsiteX36" fmla="*/ 41428 w 58100"/>
                <a:gd name="connsiteY36" fmla="*/ 2483 h 58123"/>
                <a:gd name="connsiteX37" fmla="*/ 52224 w 58100"/>
                <a:gd name="connsiteY37" fmla="*/ 11089 h 58123"/>
                <a:gd name="connsiteX38" fmla="*/ 52567 w 58100"/>
                <a:gd name="connsiteY38" fmla="*/ 13050 h 58123"/>
                <a:gd name="connsiteX39" fmla="*/ 46030 w 58100"/>
                <a:gd name="connsiteY39" fmla="*/ 21127 h 58123"/>
                <a:gd name="connsiteX40" fmla="*/ 46378 w 58100"/>
                <a:gd name="connsiteY40" fmla="*/ 22198 h 58123"/>
                <a:gd name="connsiteX41" fmla="*/ 46814 w 58100"/>
                <a:gd name="connsiteY41" fmla="*/ 23536 h 58123"/>
                <a:gd name="connsiteX42" fmla="*/ 57031 w 58100"/>
                <a:gd name="connsiteY42" fmla="*/ 24923 h 58123"/>
                <a:gd name="connsiteX43" fmla="*/ 58090 w 58100"/>
                <a:gd name="connsiteY43" fmla="*/ 26354 h 58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8100" h="58123">
                  <a:moveTo>
                    <a:pt x="33035" y="39330"/>
                  </a:moveTo>
                  <a:cubicBezTo>
                    <a:pt x="38828" y="37131"/>
                    <a:pt x="41442" y="30639"/>
                    <a:pt x="39342" y="25105"/>
                  </a:cubicBezTo>
                  <a:cubicBezTo>
                    <a:pt x="37152" y="19304"/>
                    <a:pt x="30859" y="16332"/>
                    <a:pt x="25155" y="18801"/>
                  </a:cubicBezTo>
                  <a:cubicBezTo>
                    <a:pt x="19363" y="21000"/>
                    <a:pt x="16660" y="27224"/>
                    <a:pt x="18848" y="33025"/>
                  </a:cubicBezTo>
                  <a:cubicBezTo>
                    <a:pt x="21036" y="38827"/>
                    <a:pt x="27511" y="41441"/>
                    <a:pt x="33035" y="39330"/>
                  </a:cubicBezTo>
                  <a:moveTo>
                    <a:pt x="58090" y="26354"/>
                  </a:moveTo>
                  <a:lnTo>
                    <a:pt x="56054" y="40066"/>
                  </a:lnTo>
                  <a:cubicBezTo>
                    <a:pt x="56050" y="40957"/>
                    <a:pt x="55247" y="41220"/>
                    <a:pt x="54626" y="41128"/>
                  </a:cubicBezTo>
                  <a:lnTo>
                    <a:pt x="44410" y="39741"/>
                  </a:lnTo>
                  <a:cubicBezTo>
                    <a:pt x="44050" y="40451"/>
                    <a:pt x="43335" y="40982"/>
                    <a:pt x="42709" y="41781"/>
                  </a:cubicBezTo>
                  <a:lnTo>
                    <a:pt x="46388" y="51242"/>
                  </a:lnTo>
                  <a:cubicBezTo>
                    <a:pt x="46916" y="51957"/>
                    <a:pt x="46558" y="52668"/>
                    <a:pt x="45755" y="52931"/>
                  </a:cubicBezTo>
                  <a:lnTo>
                    <a:pt x="32925" y="58038"/>
                  </a:lnTo>
                  <a:cubicBezTo>
                    <a:pt x="32124" y="58301"/>
                    <a:pt x="31413" y="57941"/>
                    <a:pt x="31152" y="57138"/>
                  </a:cubicBezTo>
                  <a:lnTo>
                    <a:pt x="27474" y="47677"/>
                  </a:lnTo>
                  <a:cubicBezTo>
                    <a:pt x="26586" y="47672"/>
                    <a:pt x="25875" y="47312"/>
                    <a:pt x="24986" y="47307"/>
                  </a:cubicBezTo>
                  <a:lnTo>
                    <a:pt x="18449" y="55384"/>
                  </a:lnTo>
                  <a:cubicBezTo>
                    <a:pt x="18001" y="55827"/>
                    <a:pt x="17200" y="56090"/>
                    <a:pt x="16757" y="55643"/>
                  </a:cubicBezTo>
                  <a:lnTo>
                    <a:pt x="5874" y="46770"/>
                  </a:lnTo>
                  <a:cubicBezTo>
                    <a:pt x="5431" y="46322"/>
                    <a:pt x="5170" y="45519"/>
                    <a:pt x="5618" y="45076"/>
                  </a:cubicBezTo>
                  <a:lnTo>
                    <a:pt x="12156" y="36999"/>
                  </a:lnTo>
                  <a:lnTo>
                    <a:pt x="11720" y="35661"/>
                  </a:lnTo>
                  <a:lnTo>
                    <a:pt x="11371" y="34590"/>
                  </a:lnTo>
                  <a:lnTo>
                    <a:pt x="1070" y="32935"/>
                  </a:lnTo>
                  <a:cubicBezTo>
                    <a:pt x="449" y="32843"/>
                    <a:pt x="-82" y="32128"/>
                    <a:pt x="10" y="31505"/>
                  </a:cubicBezTo>
                  <a:lnTo>
                    <a:pt x="2046" y="17792"/>
                  </a:lnTo>
                  <a:cubicBezTo>
                    <a:pt x="2138" y="17169"/>
                    <a:pt x="2854" y="16639"/>
                    <a:pt x="3474" y="16731"/>
                  </a:cubicBezTo>
                  <a:lnTo>
                    <a:pt x="13776" y="18386"/>
                  </a:lnTo>
                  <a:cubicBezTo>
                    <a:pt x="14136" y="17675"/>
                    <a:pt x="14763" y="16876"/>
                    <a:pt x="15476" y="16343"/>
                  </a:cubicBezTo>
                  <a:lnTo>
                    <a:pt x="11710" y="6614"/>
                  </a:lnTo>
                  <a:cubicBezTo>
                    <a:pt x="11267" y="6166"/>
                    <a:pt x="11627" y="5456"/>
                    <a:pt x="12343" y="4925"/>
                  </a:cubicBezTo>
                  <a:lnTo>
                    <a:pt x="25261" y="88"/>
                  </a:lnTo>
                  <a:cubicBezTo>
                    <a:pt x="26062" y="-175"/>
                    <a:pt x="26772" y="185"/>
                    <a:pt x="26946" y="720"/>
                  </a:cubicBezTo>
                  <a:lnTo>
                    <a:pt x="30712" y="10449"/>
                  </a:lnTo>
                  <a:cubicBezTo>
                    <a:pt x="31600" y="10454"/>
                    <a:pt x="32223" y="10546"/>
                    <a:pt x="33199" y="10819"/>
                  </a:cubicBezTo>
                  <a:lnTo>
                    <a:pt x="39737" y="2742"/>
                  </a:lnTo>
                  <a:cubicBezTo>
                    <a:pt x="40097" y="2031"/>
                    <a:pt x="40985" y="2036"/>
                    <a:pt x="41428" y="2483"/>
                  </a:cubicBezTo>
                  <a:lnTo>
                    <a:pt x="52224" y="11089"/>
                  </a:lnTo>
                  <a:cubicBezTo>
                    <a:pt x="52664" y="11536"/>
                    <a:pt x="52927" y="12339"/>
                    <a:pt x="52567" y="13050"/>
                  </a:cubicBezTo>
                  <a:lnTo>
                    <a:pt x="46030" y="21127"/>
                  </a:lnTo>
                  <a:lnTo>
                    <a:pt x="46378" y="22198"/>
                  </a:lnTo>
                  <a:lnTo>
                    <a:pt x="46814" y="23536"/>
                  </a:lnTo>
                  <a:lnTo>
                    <a:pt x="57031" y="24923"/>
                  </a:lnTo>
                  <a:cubicBezTo>
                    <a:pt x="57654" y="25015"/>
                    <a:pt x="58182" y="25731"/>
                    <a:pt x="58090" y="26354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" name="Google Shape;8264;p71">
            <a:extLst>
              <a:ext uri="{FF2B5EF4-FFF2-40B4-BE49-F238E27FC236}">
                <a16:creationId xmlns:a16="http://schemas.microsoft.com/office/drawing/2014/main" id="{DC0940EE-B4C5-4A83-99D6-5B59412B0B11}"/>
              </a:ext>
            </a:extLst>
          </p:cNvPr>
          <p:cNvGrpSpPr/>
          <p:nvPr/>
        </p:nvGrpSpPr>
        <p:grpSpPr>
          <a:xfrm>
            <a:off x="6673292" y="5430796"/>
            <a:ext cx="605779" cy="605779"/>
            <a:chOff x="6673292" y="5430796"/>
            <a:chExt cx="605779" cy="605779"/>
          </a:xfrm>
        </p:grpSpPr>
        <p:grpSp>
          <p:nvGrpSpPr>
            <p:cNvPr id="23" name="Google Shape;8264;p71">
              <a:extLst>
                <a:ext uri="{FF2B5EF4-FFF2-40B4-BE49-F238E27FC236}">
                  <a16:creationId xmlns:a16="http://schemas.microsoft.com/office/drawing/2014/main" id="{30E95201-23FA-4244-A88C-47B16A3C0571}"/>
                </a:ext>
              </a:extLst>
            </p:cNvPr>
            <p:cNvGrpSpPr/>
            <p:nvPr/>
          </p:nvGrpSpPr>
          <p:grpSpPr>
            <a:xfrm>
              <a:off x="6673292" y="5430796"/>
              <a:ext cx="605779" cy="605779"/>
              <a:chOff x="6673292" y="5430796"/>
              <a:chExt cx="605779" cy="605779"/>
            </a:xfrm>
          </p:grpSpPr>
          <p:sp>
            <p:nvSpPr>
              <p:cNvPr id="24" name="Google Shape;8264;p71">
                <a:extLst>
                  <a:ext uri="{FF2B5EF4-FFF2-40B4-BE49-F238E27FC236}">
                    <a16:creationId xmlns:a16="http://schemas.microsoft.com/office/drawing/2014/main" id="{E99B13E1-88A2-4FA7-B8F6-9B7A31A0C8A7}"/>
                  </a:ext>
                </a:extLst>
              </p:cNvPr>
              <p:cNvSpPr/>
              <p:nvPr/>
            </p:nvSpPr>
            <p:spPr>
              <a:xfrm>
                <a:off x="6673292" y="5430796"/>
                <a:ext cx="605779" cy="605779"/>
              </a:xfrm>
              <a:custGeom>
                <a:avLst/>
                <a:gdLst>
                  <a:gd name="connsiteX0" fmla="*/ 207279 w 605779"/>
                  <a:gd name="connsiteY0" fmla="*/ 0 h 605779"/>
                  <a:gd name="connsiteX1" fmla="*/ 398501 w 605779"/>
                  <a:gd name="connsiteY1" fmla="*/ 0 h 605779"/>
                  <a:gd name="connsiteX2" fmla="*/ 605780 w 605779"/>
                  <a:gd name="connsiteY2" fmla="*/ 207279 h 605779"/>
                  <a:gd name="connsiteX3" fmla="*/ 605780 w 605779"/>
                  <a:gd name="connsiteY3" fmla="*/ 398501 h 605779"/>
                  <a:gd name="connsiteX4" fmla="*/ 398501 w 605779"/>
                  <a:gd name="connsiteY4" fmla="*/ 605780 h 605779"/>
                  <a:gd name="connsiteX5" fmla="*/ 207279 w 605779"/>
                  <a:gd name="connsiteY5" fmla="*/ 605780 h 605779"/>
                  <a:gd name="connsiteX6" fmla="*/ 0 w 605779"/>
                  <a:gd name="connsiteY6" fmla="*/ 398501 h 605779"/>
                  <a:gd name="connsiteX7" fmla="*/ 0 w 605779"/>
                  <a:gd name="connsiteY7" fmla="*/ 207279 h 605779"/>
                  <a:gd name="connsiteX8" fmla="*/ 207279 w 605779"/>
                  <a:gd name="connsiteY8" fmla="*/ 0 h 605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5779" h="605779">
                    <a:moveTo>
                      <a:pt x="207279" y="0"/>
                    </a:moveTo>
                    <a:lnTo>
                      <a:pt x="398501" y="0"/>
                    </a:lnTo>
                    <a:cubicBezTo>
                      <a:pt x="512977" y="0"/>
                      <a:pt x="605780" y="92803"/>
                      <a:pt x="605780" y="207279"/>
                    </a:cubicBezTo>
                    <a:lnTo>
                      <a:pt x="605780" y="398501"/>
                    </a:lnTo>
                    <a:cubicBezTo>
                      <a:pt x="605780" y="512977"/>
                      <a:pt x="512977" y="605780"/>
                      <a:pt x="398501" y="605780"/>
                    </a:cubicBezTo>
                    <a:lnTo>
                      <a:pt x="207279" y="605780"/>
                    </a:lnTo>
                    <a:cubicBezTo>
                      <a:pt x="92803" y="605780"/>
                      <a:pt x="0" y="512977"/>
                      <a:pt x="0" y="398501"/>
                    </a:cubicBezTo>
                    <a:lnTo>
                      <a:pt x="0" y="207279"/>
                    </a:lnTo>
                    <a:cubicBezTo>
                      <a:pt x="0" y="92803"/>
                      <a:pt x="92803" y="0"/>
                      <a:pt x="207279" y="0"/>
                    </a:cubicBezTo>
                  </a:path>
                </a:pathLst>
              </a:custGeom>
              <a:solidFill>
                <a:srgbClr val="C2E0AF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" name="Google Shape;8264;p71">
                <a:extLst>
                  <a:ext uri="{FF2B5EF4-FFF2-40B4-BE49-F238E27FC236}">
                    <a16:creationId xmlns:a16="http://schemas.microsoft.com/office/drawing/2014/main" id="{84671818-544D-48E9-A36C-3CDBD1C632E6}"/>
                  </a:ext>
                </a:extLst>
              </p:cNvPr>
              <p:cNvSpPr/>
              <p:nvPr/>
            </p:nvSpPr>
            <p:spPr>
              <a:xfrm>
                <a:off x="6965235" y="5948820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" name="Google Shape;8264;p71">
                <a:extLst>
                  <a:ext uri="{FF2B5EF4-FFF2-40B4-BE49-F238E27FC236}">
                    <a16:creationId xmlns:a16="http://schemas.microsoft.com/office/drawing/2014/main" id="{B04E4BD4-50F5-43E3-B254-FEDFCDEFD2CD}"/>
                  </a:ext>
                </a:extLst>
              </p:cNvPr>
              <p:cNvSpPr/>
              <p:nvPr/>
            </p:nvSpPr>
            <p:spPr>
              <a:xfrm>
                <a:off x="6965235" y="5495079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Google Shape;8264;p71">
                <a:extLst>
                  <a:ext uri="{FF2B5EF4-FFF2-40B4-BE49-F238E27FC236}">
                    <a16:creationId xmlns:a16="http://schemas.microsoft.com/office/drawing/2014/main" id="{E7D780E4-E9AE-48B1-A599-EA99AE98F4F3}"/>
                  </a:ext>
                </a:extLst>
              </p:cNvPr>
              <p:cNvSpPr/>
              <p:nvPr/>
            </p:nvSpPr>
            <p:spPr>
              <a:xfrm>
                <a:off x="7190354" y="5721915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Google Shape;8264;p71">
                <a:extLst>
                  <a:ext uri="{FF2B5EF4-FFF2-40B4-BE49-F238E27FC236}">
                    <a16:creationId xmlns:a16="http://schemas.microsoft.com/office/drawing/2014/main" id="{687C4C66-2688-452F-B0EF-4A57DB46C791}"/>
                  </a:ext>
                </a:extLst>
              </p:cNvPr>
              <p:cNvSpPr/>
              <p:nvPr/>
            </p:nvSpPr>
            <p:spPr>
              <a:xfrm>
                <a:off x="6736818" y="5721915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Google Shape;8264;p71">
                <a:extLst>
                  <a:ext uri="{FF2B5EF4-FFF2-40B4-BE49-F238E27FC236}">
                    <a16:creationId xmlns:a16="http://schemas.microsoft.com/office/drawing/2014/main" id="{4CEF31D6-68EE-4972-9035-32D68C7B92DC}"/>
                  </a:ext>
                </a:extLst>
              </p:cNvPr>
              <p:cNvSpPr/>
              <p:nvPr/>
            </p:nvSpPr>
            <p:spPr>
              <a:xfrm>
                <a:off x="6775817" y="5534468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Google Shape;8264;p71">
                <a:extLst>
                  <a:ext uri="{FF2B5EF4-FFF2-40B4-BE49-F238E27FC236}">
                    <a16:creationId xmlns:a16="http://schemas.microsoft.com/office/drawing/2014/main" id="{DB467593-4E86-4A05-A1C1-238A96DC4496}"/>
                  </a:ext>
                </a:extLst>
              </p:cNvPr>
              <p:cNvSpPr/>
              <p:nvPr/>
            </p:nvSpPr>
            <p:spPr>
              <a:xfrm>
                <a:off x="7150946" y="5909597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7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Google Shape;8264;p71">
                <a:extLst>
                  <a:ext uri="{FF2B5EF4-FFF2-40B4-BE49-F238E27FC236}">
                    <a16:creationId xmlns:a16="http://schemas.microsoft.com/office/drawing/2014/main" id="{9D7E1D24-1C05-47CE-8205-1D8CABB11AEF}"/>
                  </a:ext>
                </a:extLst>
              </p:cNvPr>
              <p:cNvSpPr/>
              <p:nvPr/>
            </p:nvSpPr>
            <p:spPr>
              <a:xfrm>
                <a:off x="6775709" y="5909117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Google Shape;8264;p71">
                <a:extLst>
                  <a:ext uri="{FF2B5EF4-FFF2-40B4-BE49-F238E27FC236}">
                    <a16:creationId xmlns:a16="http://schemas.microsoft.com/office/drawing/2014/main" id="{FB6A5B90-35BE-4AC5-9AD9-81E40A00B464}"/>
                  </a:ext>
                </a:extLst>
              </p:cNvPr>
              <p:cNvSpPr/>
              <p:nvPr/>
            </p:nvSpPr>
            <p:spPr>
              <a:xfrm>
                <a:off x="7151024" y="5533804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7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4" name="Google Shape;8264;p71">
              <a:extLst>
                <a:ext uri="{FF2B5EF4-FFF2-40B4-BE49-F238E27FC236}">
                  <a16:creationId xmlns:a16="http://schemas.microsoft.com/office/drawing/2014/main" id="{B48EE90B-8318-4519-913D-772489254707}"/>
                </a:ext>
              </a:extLst>
            </p:cNvPr>
            <p:cNvSpPr/>
            <p:nvPr/>
          </p:nvSpPr>
          <p:spPr>
            <a:xfrm>
              <a:off x="6824707" y="5582467"/>
              <a:ext cx="303420" cy="303420"/>
            </a:xfrm>
            <a:custGeom>
              <a:avLst/>
              <a:gdLst>
                <a:gd name="connsiteX0" fmla="*/ 61183 w 303420"/>
                <a:gd name="connsiteY0" fmla="*/ 0 h 303420"/>
                <a:gd name="connsiteX1" fmla="*/ 242238 w 303420"/>
                <a:gd name="connsiteY1" fmla="*/ 0 h 303420"/>
                <a:gd name="connsiteX2" fmla="*/ 303421 w 303420"/>
                <a:gd name="connsiteY2" fmla="*/ 61183 h 303420"/>
                <a:gd name="connsiteX3" fmla="*/ 303421 w 303420"/>
                <a:gd name="connsiteY3" fmla="*/ 242238 h 303420"/>
                <a:gd name="connsiteX4" fmla="*/ 242238 w 303420"/>
                <a:gd name="connsiteY4" fmla="*/ 303421 h 303420"/>
                <a:gd name="connsiteX5" fmla="*/ 61183 w 303420"/>
                <a:gd name="connsiteY5" fmla="*/ 303421 h 303420"/>
                <a:gd name="connsiteX6" fmla="*/ 0 w 303420"/>
                <a:gd name="connsiteY6" fmla="*/ 242238 h 303420"/>
                <a:gd name="connsiteX7" fmla="*/ 0 w 303420"/>
                <a:gd name="connsiteY7" fmla="*/ 61183 h 303420"/>
                <a:gd name="connsiteX8" fmla="*/ 61183 w 303420"/>
                <a:gd name="connsiteY8" fmla="*/ 0 h 30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3420" h="303420">
                  <a:moveTo>
                    <a:pt x="61183" y="0"/>
                  </a:moveTo>
                  <a:lnTo>
                    <a:pt x="242238" y="0"/>
                  </a:lnTo>
                  <a:cubicBezTo>
                    <a:pt x="276029" y="0"/>
                    <a:pt x="303421" y="27392"/>
                    <a:pt x="303421" y="61183"/>
                  </a:cubicBezTo>
                  <a:lnTo>
                    <a:pt x="303421" y="242238"/>
                  </a:lnTo>
                  <a:cubicBezTo>
                    <a:pt x="303421" y="276029"/>
                    <a:pt x="276029" y="303421"/>
                    <a:pt x="242238" y="303421"/>
                  </a:cubicBezTo>
                  <a:lnTo>
                    <a:pt x="61183" y="303421"/>
                  </a:lnTo>
                  <a:cubicBezTo>
                    <a:pt x="27392" y="303421"/>
                    <a:pt x="0" y="276029"/>
                    <a:pt x="0" y="242238"/>
                  </a:cubicBezTo>
                  <a:lnTo>
                    <a:pt x="0" y="61183"/>
                  </a:lnTo>
                  <a:cubicBezTo>
                    <a:pt x="-2" y="27392"/>
                    <a:pt x="27392" y="0"/>
                    <a:pt x="61183" y="0"/>
                  </a:cubicBezTo>
                  <a:close/>
                </a:path>
              </a:pathLst>
            </a:custGeom>
            <a:solidFill>
              <a:srgbClr val="6ABD46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5" name="Google Shape;8264;p71">
            <a:extLst>
              <a:ext uri="{FF2B5EF4-FFF2-40B4-BE49-F238E27FC236}">
                <a16:creationId xmlns:a16="http://schemas.microsoft.com/office/drawing/2014/main" id="{87B82B57-BEDB-4571-BD23-27B60AD2E523}"/>
              </a:ext>
            </a:extLst>
          </p:cNvPr>
          <p:cNvGrpSpPr/>
          <p:nvPr/>
        </p:nvGrpSpPr>
        <p:grpSpPr>
          <a:xfrm>
            <a:off x="6894394" y="5618469"/>
            <a:ext cx="162475" cy="232058"/>
            <a:chOff x="6894394" y="5618469"/>
            <a:chExt cx="162475" cy="232058"/>
          </a:xfrm>
          <a:solidFill>
            <a:srgbClr val="FFFFFF"/>
          </a:solidFill>
        </p:grpSpPr>
        <p:sp>
          <p:nvSpPr>
            <p:cNvPr id="56" name="Google Shape;8264;p71">
              <a:extLst>
                <a:ext uri="{FF2B5EF4-FFF2-40B4-BE49-F238E27FC236}">
                  <a16:creationId xmlns:a16="http://schemas.microsoft.com/office/drawing/2014/main" id="{AE4C56C9-3533-4FB3-9335-00B86EE8085B}"/>
                </a:ext>
              </a:extLst>
            </p:cNvPr>
            <p:cNvSpPr/>
            <p:nvPr/>
          </p:nvSpPr>
          <p:spPr>
            <a:xfrm>
              <a:off x="6965359" y="5618469"/>
              <a:ext cx="12745" cy="5975"/>
            </a:xfrm>
            <a:custGeom>
              <a:avLst/>
              <a:gdLst>
                <a:gd name="connsiteX0" fmla="*/ 4934 w 12745"/>
                <a:gd name="connsiteY0" fmla="*/ 0 h 5975"/>
                <a:gd name="connsiteX1" fmla="*/ 11102 w 12745"/>
                <a:gd name="connsiteY1" fmla="*/ 0 h 5975"/>
                <a:gd name="connsiteX2" fmla="*/ 0 w 12745"/>
                <a:gd name="connsiteY2" fmla="*/ 3625 h 5975"/>
                <a:gd name="connsiteX3" fmla="*/ 4934 w 12745"/>
                <a:gd name="connsiteY3" fmla="*/ 0 h 5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45" h="5975">
                  <a:moveTo>
                    <a:pt x="4934" y="0"/>
                  </a:moveTo>
                  <a:lnTo>
                    <a:pt x="11102" y="0"/>
                  </a:lnTo>
                  <a:cubicBezTo>
                    <a:pt x="17732" y="5135"/>
                    <a:pt x="2312" y="8458"/>
                    <a:pt x="0" y="3625"/>
                  </a:cubicBezTo>
                  <a:cubicBezTo>
                    <a:pt x="-2" y="755"/>
                    <a:pt x="3390" y="1207"/>
                    <a:pt x="4934" y="0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Google Shape;8264;p71">
              <a:extLst>
                <a:ext uri="{FF2B5EF4-FFF2-40B4-BE49-F238E27FC236}">
                  <a16:creationId xmlns:a16="http://schemas.microsoft.com/office/drawing/2014/main" id="{53216000-C5C1-49E8-BEC2-0A30FB9790B5}"/>
                </a:ext>
              </a:extLst>
            </p:cNvPr>
            <p:cNvSpPr/>
            <p:nvPr/>
          </p:nvSpPr>
          <p:spPr>
            <a:xfrm>
              <a:off x="6940146" y="5621652"/>
              <a:ext cx="83092" cy="25940"/>
            </a:xfrm>
            <a:custGeom>
              <a:avLst/>
              <a:gdLst>
                <a:gd name="connsiteX0" fmla="*/ 56600 w 83092"/>
                <a:gd name="connsiteY0" fmla="*/ 5570 h 25940"/>
                <a:gd name="connsiteX1" fmla="*/ 46363 w 83092"/>
                <a:gd name="connsiteY1" fmla="*/ 6189 h 25940"/>
                <a:gd name="connsiteX2" fmla="*/ 68039 w 83092"/>
                <a:gd name="connsiteY2" fmla="*/ 12978 h 25940"/>
                <a:gd name="connsiteX3" fmla="*/ 83092 w 83092"/>
                <a:gd name="connsiteY3" fmla="*/ 25940 h 25940"/>
                <a:gd name="connsiteX4" fmla="*/ 64425 w 83092"/>
                <a:gd name="connsiteY4" fmla="*/ 17916 h 25940"/>
                <a:gd name="connsiteX5" fmla="*/ 30106 w 83092"/>
                <a:gd name="connsiteY5" fmla="*/ 13597 h 25940"/>
                <a:gd name="connsiteX6" fmla="*/ 18667 w 83092"/>
                <a:gd name="connsiteY6" fmla="*/ 11127 h 25940"/>
                <a:gd name="connsiteX7" fmla="*/ 0 w 83092"/>
                <a:gd name="connsiteY7" fmla="*/ 14213 h 25940"/>
                <a:gd name="connsiteX8" fmla="*/ 33720 w 83092"/>
                <a:gd name="connsiteY8" fmla="*/ 4954 h 25940"/>
                <a:gd name="connsiteX9" fmla="*/ 56600 w 83092"/>
                <a:gd name="connsiteY9" fmla="*/ 5570 h 25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092" h="25940">
                  <a:moveTo>
                    <a:pt x="56600" y="5570"/>
                  </a:moveTo>
                  <a:cubicBezTo>
                    <a:pt x="52536" y="5570"/>
                    <a:pt x="49375" y="4336"/>
                    <a:pt x="46363" y="6189"/>
                  </a:cubicBezTo>
                  <a:cubicBezTo>
                    <a:pt x="52234" y="10047"/>
                    <a:pt x="60964" y="10200"/>
                    <a:pt x="68039" y="12978"/>
                  </a:cubicBezTo>
                  <a:cubicBezTo>
                    <a:pt x="74362" y="15447"/>
                    <a:pt x="82490" y="17916"/>
                    <a:pt x="83092" y="25940"/>
                  </a:cubicBezTo>
                  <a:cubicBezTo>
                    <a:pt x="76769" y="24396"/>
                    <a:pt x="71201" y="20386"/>
                    <a:pt x="64425" y="17916"/>
                  </a:cubicBezTo>
                  <a:cubicBezTo>
                    <a:pt x="54039" y="14058"/>
                    <a:pt x="44404" y="15138"/>
                    <a:pt x="30106" y="13597"/>
                  </a:cubicBezTo>
                  <a:cubicBezTo>
                    <a:pt x="26192" y="13133"/>
                    <a:pt x="22580" y="11127"/>
                    <a:pt x="18667" y="11127"/>
                  </a:cubicBezTo>
                  <a:cubicBezTo>
                    <a:pt x="11591" y="11282"/>
                    <a:pt x="6173" y="17762"/>
                    <a:pt x="0" y="14213"/>
                  </a:cubicBezTo>
                  <a:cubicBezTo>
                    <a:pt x="2559" y="1405"/>
                    <a:pt x="21376" y="6805"/>
                    <a:pt x="33720" y="4954"/>
                  </a:cubicBezTo>
                  <a:cubicBezTo>
                    <a:pt x="41395" y="3874"/>
                    <a:pt x="54041" y="-6002"/>
                    <a:pt x="56600" y="5570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Google Shape;8264;p71">
              <a:extLst>
                <a:ext uri="{FF2B5EF4-FFF2-40B4-BE49-F238E27FC236}">
                  <a16:creationId xmlns:a16="http://schemas.microsoft.com/office/drawing/2014/main" id="{A10D3559-D0B4-4D78-A7A9-71D50A7B3F30}"/>
                </a:ext>
              </a:extLst>
            </p:cNvPr>
            <p:cNvSpPr/>
            <p:nvPr/>
          </p:nvSpPr>
          <p:spPr>
            <a:xfrm>
              <a:off x="7000839" y="5626326"/>
              <a:ext cx="12204" cy="7101"/>
            </a:xfrm>
            <a:custGeom>
              <a:avLst/>
              <a:gdLst>
                <a:gd name="connsiteX0" fmla="*/ 12154 w 12204"/>
                <a:gd name="connsiteY0" fmla="*/ 6747 h 7101"/>
                <a:gd name="connsiteX1" fmla="*/ 0 w 12204"/>
                <a:gd name="connsiteY1" fmla="*/ 3089 h 7101"/>
                <a:gd name="connsiteX2" fmla="*/ 12154 w 12204"/>
                <a:gd name="connsiteY2" fmla="*/ 6747 h 71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204" h="7101">
                  <a:moveTo>
                    <a:pt x="12154" y="6747"/>
                  </a:moveTo>
                  <a:cubicBezTo>
                    <a:pt x="7899" y="8117"/>
                    <a:pt x="2735" y="5224"/>
                    <a:pt x="0" y="3089"/>
                  </a:cubicBezTo>
                  <a:cubicBezTo>
                    <a:pt x="1216" y="-3160"/>
                    <a:pt x="13066" y="1107"/>
                    <a:pt x="12154" y="6747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Google Shape;8264;p71">
              <a:extLst>
                <a:ext uri="{FF2B5EF4-FFF2-40B4-BE49-F238E27FC236}">
                  <a16:creationId xmlns:a16="http://schemas.microsoft.com/office/drawing/2014/main" id="{2EBF7A3C-C316-4CF9-92D1-CB03AC246863}"/>
                </a:ext>
              </a:extLst>
            </p:cNvPr>
            <p:cNvSpPr/>
            <p:nvPr/>
          </p:nvSpPr>
          <p:spPr>
            <a:xfrm>
              <a:off x="6913111" y="5637088"/>
              <a:ext cx="135346" cy="64057"/>
            </a:xfrm>
            <a:custGeom>
              <a:avLst/>
              <a:gdLst>
                <a:gd name="connsiteX0" fmla="*/ 134632 w 135346"/>
                <a:gd name="connsiteY0" fmla="*/ 64058 h 64057"/>
                <a:gd name="connsiteX1" fmla="*/ 124935 w 135346"/>
                <a:gd name="connsiteY1" fmla="*/ 48972 h 64057"/>
                <a:gd name="connsiteX2" fmla="*/ 114027 w 135346"/>
                <a:gd name="connsiteY2" fmla="*/ 35699 h 64057"/>
                <a:gd name="connsiteX3" fmla="*/ 112209 w 135346"/>
                <a:gd name="connsiteY3" fmla="*/ 26046 h 64057"/>
                <a:gd name="connsiteX4" fmla="*/ 73419 w 135346"/>
                <a:gd name="connsiteY4" fmla="*/ 7945 h 64057"/>
                <a:gd name="connsiteX5" fmla="*/ 43722 w 135346"/>
                <a:gd name="connsiteY5" fmla="*/ 4928 h 64057"/>
                <a:gd name="connsiteX6" fmla="*/ 71601 w 135346"/>
                <a:gd name="connsiteY6" fmla="*/ 10963 h 64057"/>
                <a:gd name="connsiteX7" fmla="*/ 109176 w 135346"/>
                <a:gd name="connsiteY7" fmla="*/ 31478 h 64057"/>
                <a:gd name="connsiteX8" fmla="*/ 70387 w 135346"/>
                <a:gd name="connsiteY8" fmla="*/ 16393 h 64057"/>
                <a:gd name="connsiteX9" fmla="*/ 54023 w 135346"/>
                <a:gd name="connsiteY9" fmla="*/ 16393 h 64057"/>
                <a:gd name="connsiteX10" fmla="*/ 40690 w 135346"/>
                <a:gd name="connsiteY10" fmla="*/ 12170 h 64057"/>
                <a:gd name="connsiteX11" fmla="*/ 82 w 135346"/>
                <a:gd name="connsiteY11" fmla="*/ 30873 h 64057"/>
                <a:gd name="connsiteX12" fmla="*/ 14022 w 135346"/>
                <a:gd name="connsiteY12" fmla="*/ 18202 h 64057"/>
                <a:gd name="connsiteX13" fmla="*/ 37053 w 135346"/>
                <a:gd name="connsiteY13" fmla="*/ 1912 h 64057"/>
                <a:gd name="connsiteX14" fmla="*/ 57660 w 135346"/>
                <a:gd name="connsiteY14" fmla="*/ 1912 h 64057"/>
                <a:gd name="connsiteX15" fmla="*/ 75235 w 135346"/>
                <a:gd name="connsiteY15" fmla="*/ 2515 h 64057"/>
                <a:gd name="connsiteX16" fmla="*/ 117055 w 135346"/>
                <a:gd name="connsiteY16" fmla="*/ 20616 h 64057"/>
                <a:gd name="connsiteX17" fmla="*/ 120692 w 135346"/>
                <a:gd name="connsiteY17" fmla="*/ 32683 h 64057"/>
                <a:gd name="connsiteX18" fmla="*/ 127358 w 135346"/>
                <a:gd name="connsiteY18" fmla="*/ 39924 h 64057"/>
                <a:gd name="connsiteX19" fmla="*/ 134632 w 135346"/>
                <a:gd name="connsiteY19" fmla="*/ 64058 h 64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5346" h="64057">
                  <a:moveTo>
                    <a:pt x="134632" y="64058"/>
                  </a:moveTo>
                  <a:cubicBezTo>
                    <a:pt x="129936" y="59532"/>
                    <a:pt x="128420" y="54252"/>
                    <a:pt x="124935" y="48972"/>
                  </a:cubicBezTo>
                  <a:cubicBezTo>
                    <a:pt x="121905" y="44297"/>
                    <a:pt x="115995" y="40526"/>
                    <a:pt x="114027" y="35699"/>
                  </a:cubicBezTo>
                  <a:cubicBezTo>
                    <a:pt x="112966" y="32983"/>
                    <a:pt x="113572" y="29062"/>
                    <a:pt x="112209" y="26046"/>
                  </a:cubicBezTo>
                  <a:cubicBezTo>
                    <a:pt x="108269" y="16845"/>
                    <a:pt x="87814" y="9001"/>
                    <a:pt x="73419" y="7945"/>
                  </a:cubicBezTo>
                  <a:cubicBezTo>
                    <a:pt x="61602" y="7040"/>
                    <a:pt x="53873" y="7040"/>
                    <a:pt x="43722" y="4928"/>
                  </a:cubicBezTo>
                  <a:cubicBezTo>
                    <a:pt x="47661" y="12170"/>
                    <a:pt x="60995" y="10208"/>
                    <a:pt x="71601" y="10963"/>
                  </a:cubicBezTo>
                  <a:cubicBezTo>
                    <a:pt x="88571" y="12170"/>
                    <a:pt x="106903" y="18354"/>
                    <a:pt x="109176" y="31478"/>
                  </a:cubicBezTo>
                  <a:cubicBezTo>
                    <a:pt x="96904" y="26198"/>
                    <a:pt x="86448" y="17600"/>
                    <a:pt x="70387" y="16393"/>
                  </a:cubicBezTo>
                  <a:cubicBezTo>
                    <a:pt x="65236" y="15941"/>
                    <a:pt x="59479" y="16995"/>
                    <a:pt x="54023" y="16393"/>
                  </a:cubicBezTo>
                  <a:cubicBezTo>
                    <a:pt x="49477" y="15791"/>
                    <a:pt x="45236" y="12470"/>
                    <a:pt x="40690" y="12170"/>
                  </a:cubicBezTo>
                  <a:cubicBezTo>
                    <a:pt x="24024" y="10963"/>
                    <a:pt x="15993" y="31176"/>
                    <a:pt x="82" y="30873"/>
                  </a:cubicBezTo>
                  <a:cubicBezTo>
                    <a:pt x="-980" y="23632"/>
                    <a:pt x="8567" y="21521"/>
                    <a:pt x="14022" y="18202"/>
                  </a:cubicBezTo>
                  <a:cubicBezTo>
                    <a:pt x="20537" y="14281"/>
                    <a:pt x="29174" y="6588"/>
                    <a:pt x="37053" y="1912"/>
                  </a:cubicBezTo>
                  <a:cubicBezTo>
                    <a:pt x="43265" y="-1708"/>
                    <a:pt x="50234" y="705"/>
                    <a:pt x="57660" y="1912"/>
                  </a:cubicBezTo>
                  <a:cubicBezTo>
                    <a:pt x="63418" y="2817"/>
                    <a:pt x="69328" y="2062"/>
                    <a:pt x="75235" y="2515"/>
                  </a:cubicBezTo>
                  <a:cubicBezTo>
                    <a:pt x="88721" y="3419"/>
                    <a:pt x="110540" y="11415"/>
                    <a:pt x="117055" y="20616"/>
                  </a:cubicBezTo>
                  <a:cubicBezTo>
                    <a:pt x="119630" y="24387"/>
                    <a:pt x="119175" y="28762"/>
                    <a:pt x="120692" y="32683"/>
                  </a:cubicBezTo>
                  <a:cubicBezTo>
                    <a:pt x="121903" y="35699"/>
                    <a:pt x="124933" y="36906"/>
                    <a:pt x="127358" y="39924"/>
                  </a:cubicBezTo>
                  <a:cubicBezTo>
                    <a:pt x="132359" y="45806"/>
                    <a:pt x="137208" y="54857"/>
                    <a:pt x="134632" y="64058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Google Shape;8264;p71">
              <a:extLst>
                <a:ext uri="{FF2B5EF4-FFF2-40B4-BE49-F238E27FC236}">
                  <a16:creationId xmlns:a16="http://schemas.microsoft.com/office/drawing/2014/main" id="{E0B413F0-6EAC-4037-BFBF-10EBEA22370D}"/>
                </a:ext>
              </a:extLst>
            </p:cNvPr>
            <p:cNvSpPr/>
            <p:nvPr/>
          </p:nvSpPr>
          <p:spPr>
            <a:xfrm>
              <a:off x="6923339" y="5639544"/>
              <a:ext cx="15879" cy="11811"/>
            </a:xfrm>
            <a:custGeom>
              <a:avLst/>
              <a:gdLst>
                <a:gd name="connsiteX0" fmla="*/ 15879 w 15879"/>
                <a:gd name="connsiteY0" fmla="*/ 259 h 11811"/>
                <a:gd name="connsiteX1" fmla="*/ 0 w 15879"/>
                <a:gd name="connsiteY1" fmla="*/ 11812 h 11811"/>
                <a:gd name="connsiteX2" fmla="*/ 15879 w 15879"/>
                <a:gd name="connsiteY2" fmla="*/ 259 h 11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9" h="11811">
                  <a:moveTo>
                    <a:pt x="15879" y="259"/>
                  </a:moveTo>
                  <a:cubicBezTo>
                    <a:pt x="13673" y="7157"/>
                    <a:pt x="6323" y="11650"/>
                    <a:pt x="0" y="11812"/>
                  </a:cubicBezTo>
                  <a:cubicBezTo>
                    <a:pt x="2058" y="4750"/>
                    <a:pt x="7793" y="-1347"/>
                    <a:pt x="15879" y="259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Google Shape;8264;p71">
              <a:extLst>
                <a:ext uri="{FF2B5EF4-FFF2-40B4-BE49-F238E27FC236}">
                  <a16:creationId xmlns:a16="http://schemas.microsoft.com/office/drawing/2014/main" id="{4305B130-5C0A-4374-AA44-356A5A81A5D8}"/>
                </a:ext>
              </a:extLst>
            </p:cNvPr>
            <p:cNvSpPr/>
            <p:nvPr/>
          </p:nvSpPr>
          <p:spPr>
            <a:xfrm>
              <a:off x="6900599" y="5653355"/>
              <a:ext cx="57280" cy="51543"/>
            </a:xfrm>
            <a:custGeom>
              <a:avLst/>
              <a:gdLst>
                <a:gd name="connsiteX0" fmla="*/ 57281 w 57280"/>
                <a:gd name="connsiteY0" fmla="*/ 1598 h 51543"/>
                <a:gd name="connsiteX1" fmla="*/ 31814 w 57280"/>
                <a:gd name="connsiteY1" fmla="*/ 18652 h 51543"/>
                <a:gd name="connsiteX2" fmla="*/ 27570 w 57280"/>
                <a:gd name="connsiteY2" fmla="*/ 26570 h 51543"/>
                <a:gd name="connsiteX3" fmla="*/ 13018 w 57280"/>
                <a:gd name="connsiteY3" fmla="*/ 38143 h 51543"/>
                <a:gd name="connsiteX4" fmla="*/ 284 w 57280"/>
                <a:gd name="connsiteY4" fmla="*/ 51543 h 51543"/>
                <a:gd name="connsiteX5" fmla="*/ 11806 w 57280"/>
                <a:gd name="connsiteY5" fmla="*/ 31443 h 51543"/>
                <a:gd name="connsiteX6" fmla="*/ 22721 w 57280"/>
                <a:gd name="connsiteY6" fmla="*/ 24135 h 51543"/>
                <a:gd name="connsiteX7" fmla="*/ 29997 w 57280"/>
                <a:gd name="connsiteY7" fmla="*/ 11953 h 51543"/>
                <a:gd name="connsiteX8" fmla="*/ 57281 w 57280"/>
                <a:gd name="connsiteY8" fmla="*/ 1598 h 51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7280" h="51543">
                  <a:moveTo>
                    <a:pt x="57281" y="1598"/>
                  </a:moveTo>
                  <a:cubicBezTo>
                    <a:pt x="48034" y="7688"/>
                    <a:pt x="38180" y="10278"/>
                    <a:pt x="31814" y="18652"/>
                  </a:cubicBezTo>
                  <a:cubicBezTo>
                    <a:pt x="29995" y="21089"/>
                    <a:pt x="29541" y="24285"/>
                    <a:pt x="27570" y="26570"/>
                  </a:cubicBezTo>
                  <a:cubicBezTo>
                    <a:pt x="23628" y="30986"/>
                    <a:pt x="17564" y="33573"/>
                    <a:pt x="13018" y="38143"/>
                  </a:cubicBezTo>
                  <a:cubicBezTo>
                    <a:pt x="8472" y="42712"/>
                    <a:pt x="6499" y="48954"/>
                    <a:pt x="284" y="51543"/>
                  </a:cubicBezTo>
                  <a:cubicBezTo>
                    <a:pt x="-1534" y="42864"/>
                    <a:pt x="5742" y="36924"/>
                    <a:pt x="11806" y="31443"/>
                  </a:cubicBezTo>
                  <a:cubicBezTo>
                    <a:pt x="15141" y="28397"/>
                    <a:pt x="19991" y="26874"/>
                    <a:pt x="22721" y="24135"/>
                  </a:cubicBezTo>
                  <a:cubicBezTo>
                    <a:pt x="25601" y="21241"/>
                    <a:pt x="26815" y="15456"/>
                    <a:pt x="29997" y="11953"/>
                  </a:cubicBezTo>
                  <a:cubicBezTo>
                    <a:pt x="35603" y="6015"/>
                    <a:pt x="50155" y="-3882"/>
                    <a:pt x="57281" y="1598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" name="Google Shape;8264;p71">
              <a:extLst>
                <a:ext uri="{FF2B5EF4-FFF2-40B4-BE49-F238E27FC236}">
                  <a16:creationId xmlns:a16="http://schemas.microsoft.com/office/drawing/2014/main" id="{46C088F1-0DA4-423C-B3F2-F8380041B0BC}"/>
                </a:ext>
              </a:extLst>
            </p:cNvPr>
            <p:cNvSpPr/>
            <p:nvPr/>
          </p:nvSpPr>
          <p:spPr>
            <a:xfrm>
              <a:off x="6934543" y="5656226"/>
              <a:ext cx="122326" cy="120085"/>
            </a:xfrm>
            <a:custGeom>
              <a:avLst/>
              <a:gdLst>
                <a:gd name="connsiteX0" fmla="*/ 122327 w 122326"/>
                <a:gd name="connsiteY0" fmla="*/ 89474 h 120085"/>
                <a:gd name="connsiteX1" fmla="*/ 122327 w 122326"/>
                <a:gd name="connsiteY1" fmla="*/ 102330 h 120085"/>
                <a:gd name="connsiteX2" fmla="*/ 114492 w 122326"/>
                <a:gd name="connsiteY2" fmla="*/ 120085 h 120085"/>
                <a:gd name="connsiteX3" fmla="*/ 116299 w 122326"/>
                <a:gd name="connsiteY3" fmla="*/ 88249 h 120085"/>
                <a:gd name="connsiteX4" fmla="*/ 86773 w 122326"/>
                <a:gd name="connsiteY4" fmla="*/ 25801 h 120085"/>
                <a:gd name="connsiteX5" fmla="*/ 15064 w 122326"/>
                <a:gd name="connsiteY5" fmla="*/ 12331 h 120085"/>
                <a:gd name="connsiteX6" fmla="*/ 0 w 122326"/>
                <a:gd name="connsiteY6" fmla="*/ 21516 h 120085"/>
                <a:gd name="connsiteX7" fmla="*/ 16874 w 122326"/>
                <a:gd name="connsiteY7" fmla="*/ 5598 h 120085"/>
                <a:gd name="connsiteX8" fmla="*/ 54837 w 122326"/>
                <a:gd name="connsiteY8" fmla="*/ 1312 h 120085"/>
                <a:gd name="connsiteX9" fmla="*/ 122327 w 122326"/>
                <a:gd name="connsiteY9" fmla="*/ 89474 h 120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2326" h="120085">
                  <a:moveTo>
                    <a:pt x="122327" y="89474"/>
                  </a:moveTo>
                  <a:lnTo>
                    <a:pt x="122327" y="102330"/>
                  </a:lnTo>
                  <a:cubicBezTo>
                    <a:pt x="119915" y="108452"/>
                    <a:pt x="120670" y="117789"/>
                    <a:pt x="114492" y="120085"/>
                  </a:cubicBezTo>
                  <a:cubicBezTo>
                    <a:pt x="114040" y="109523"/>
                    <a:pt x="117054" y="98811"/>
                    <a:pt x="116299" y="88249"/>
                  </a:cubicBezTo>
                  <a:cubicBezTo>
                    <a:pt x="114492" y="64831"/>
                    <a:pt x="98823" y="38353"/>
                    <a:pt x="86773" y="25801"/>
                  </a:cubicBezTo>
                  <a:cubicBezTo>
                    <a:pt x="71858" y="10190"/>
                    <a:pt x="40223" y="-2055"/>
                    <a:pt x="15064" y="12331"/>
                  </a:cubicBezTo>
                  <a:cubicBezTo>
                    <a:pt x="9641" y="15394"/>
                    <a:pt x="7230" y="22587"/>
                    <a:pt x="0" y="21516"/>
                  </a:cubicBezTo>
                  <a:cubicBezTo>
                    <a:pt x="1959" y="13404"/>
                    <a:pt x="10094" y="8964"/>
                    <a:pt x="16874" y="5598"/>
                  </a:cubicBezTo>
                  <a:cubicBezTo>
                    <a:pt x="27267" y="546"/>
                    <a:pt x="42634" y="-1595"/>
                    <a:pt x="54837" y="1312"/>
                  </a:cubicBezTo>
                  <a:cubicBezTo>
                    <a:pt x="92498" y="10342"/>
                    <a:pt x="116904" y="47535"/>
                    <a:pt x="122327" y="89474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" name="Google Shape;8264;p71">
              <a:extLst>
                <a:ext uri="{FF2B5EF4-FFF2-40B4-BE49-F238E27FC236}">
                  <a16:creationId xmlns:a16="http://schemas.microsoft.com/office/drawing/2014/main" id="{C14F78DB-BE54-442F-A257-78A9B4E25A54}"/>
                </a:ext>
              </a:extLst>
            </p:cNvPr>
            <p:cNvSpPr/>
            <p:nvPr/>
          </p:nvSpPr>
          <p:spPr>
            <a:xfrm>
              <a:off x="6894394" y="5665842"/>
              <a:ext cx="153073" cy="104833"/>
            </a:xfrm>
            <a:custGeom>
              <a:avLst/>
              <a:gdLst>
                <a:gd name="connsiteX0" fmla="*/ 0 w 153073"/>
                <a:gd name="connsiteY0" fmla="*/ 71135 h 104833"/>
                <a:gd name="connsiteX1" fmla="*/ 0 w 153073"/>
                <a:gd name="connsiteY1" fmla="*/ 66233 h 104833"/>
                <a:gd name="connsiteX2" fmla="*/ 33263 w 153073"/>
                <a:gd name="connsiteY2" fmla="*/ 19669 h 104833"/>
                <a:gd name="connsiteX3" fmla="*/ 44752 w 153073"/>
                <a:gd name="connsiteY3" fmla="*/ 15379 h 104833"/>
                <a:gd name="connsiteX4" fmla="*/ 57454 w 153073"/>
                <a:gd name="connsiteY4" fmla="*/ 6188 h 104833"/>
                <a:gd name="connsiteX5" fmla="*/ 88903 w 153073"/>
                <a:gd name="connsiteY5" fmla="*/ 61 h 104833"/>
                <a:gd name="connsiteX6" fmla="*/ 127609 w 153073"/>
                <a:gd name="connsiteY6" fmla="*/ 21506 h 104833"/>
                <a:gd name="connsiteX7" fmla="*/ 153010 w 153073"/>
                <a:gd name="connsiteY7" fmla="*/ 84002 h 104833"/>
                <a:gd name="connsiteX8" fmla="*/ 147566 w 153073"/>
                <a:gd name="connsiteY8" fmla="*/ 104833 h 104833"/>
                <a:gd name="connsiteX9" fmla="*/ 146357 w 153073"/>
                <a:gd name="connsiteY9" fmla="*/ 82163 h 104833"/>
                <a:gd name="connsiteX10" fmla="*/ 123979 w 153073"/>
                <a:gd name="connsiteY10" fmla="*/ 28244 h 104833"/>
                <a:gd name="connsiteX11" fmla="*/ 62291 w 153073"/>
                <a:gd name="connsiteY11" fmla="*/ 11089 h 104833"/>
                <a:gd name="connsiteX12" fmla="*/ 45962 w 153073"/>
                <a:gd name="connsiteY12" fmla="*/ 22731 h 104833"/>
                <a:gd name="connsiteX13" fmla="*/ 35076 w 153073"/>
                <a:gd name="connsiteY13" fmla="*/ 25796 h 104833"/>
                <a:gd name="connsiteX14" fmla="*/ 10281 w 153073"/>
                <a:gd name="connsiteY14" fmla="*/ 56430 h 104833"/>
                <a:gd name="connsiteX15" fmla="*/ 0 w 153073"/>
                <a:gd name="connsiteY15" fmla="*/ 71135 h 104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3073" h="104833">
                  <a:moveTo>
                    <a:pt x="0" y="71135"/>
                  </a:moveTo>
                  <a:lnTo>
                    <a:pt x="0" y="66233"/>
                  </a:lnTo>
                  <a:cubicBezTo>
                    <a:pt x="5291" y="48464"/>
                    <a:pt x="18597" y="26867"/>
                    <a:pt x="33263" y="19669"/>
                  </a:cubicBezTo>
                  <a:cubicBezTo>
                    <a:pt x="37043" y="17830"/>
                    <a:pt x="41125" y="17218"/>
                    <a:pt x="44752" y="15379"/>
                  </a:cubicBezTo>
                  <a:cubicBezTo>
                    <a:pt x="49742" y="12776"/>
                    <a:pt x="53522" y="8486"/>
                    <a:pt x="57454" y="6188"/>
                  </a:cubicBezTo>
                  <a:cubicBezTo>
                    <a:pt x="65316" y="1746"/>
                    <a:pt x="75144" y="-398"/>
                    <a:pt x="88903" y="61"/>
                  </a:cubicBezTo>
                  <a:cubicBezTo>
                    <a:pt x="104777" y="675"/>
                    <a:pt x="119142" y="11549"/>
                    <a:pt x="127609" y="21506"/>
                  </a:cubicBezTo>
                  <a:cubicBezTo>
                    <a:pt x="140613" y="36670"/>
                    <a:pt x="153010" y="58881"/>
                    <a:pt x="153010" y="84002"/>
                  </a:cubicBezTo>
                  <a:cubicBezTo>
                    <a:pt x="153010" y="91202"/>
                    <a:pt x="154069" y="99625"/>
                    <a:pt x="147566" y="104833"/>
                  </a:cubicBezTo>
                  <a:cubicBezTo>
                    <a:pt x="144390" y="96867"/>
                    <a:pt x="146659" y="89056"/>
                    <a:pt x="146357" y="82163"/>
                  </a:cubicBezTo>
                  <a:cubicBezTo>
                    <a:pt x="145297" y="59647"/>
                    <a:pt x="134564" y="41112"/>
                    <a:pt x="123979" y="28244"/>
                  </a:cubicBezTo>
                  <a:cubicBezTo>
                    <a:pt x="111885" y="13540"/>
                    <a:pt x="86332" y="-398"/>
                    <a:pt x="62291" y="11089"/>
                  </a:cubicBezTo>
                  <a:cubicBezTo>
                    <a:pt x="56395" y="13847"/>
                    <a:pt x="52462" y="19819"/>
                    <a:pt x="45962" y="22731"/>
                  </a:cubicBezTo>
                  <a:cubicBezTo>
                    <a:pt x="42786" y="24109"/>
                    <a:pt x="38704" y="23957"/>
                    <a:pt x="35076" y="25796"/>
                  </a:cubicBezTo>
                  <a:cubicBezTo>
                    <a:pt x="23587" y="31464"/>
                    <a:pt x="15422" y="45557"/>
                    <a:pt x="10281" y="56430"/>
                  </a:cubicBezTo>
                  <a:cubicBezTo>
                    <a:pt x="7860" y="61791"/>
                    <a:pt x="5139" y="73738"/>
                    <a:pt x="0" y="71135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2" name="Google Shape;8264;p71">
              <a:extLst>
                <a:ext uri="{FF2B5EF4-FFF2-40B4-BE49-F238E27FC236}">
                  <a16:creationId xmlns:a16="http://schemas.microsoft.com/office/drawing/2014/main" id="{5C8DE54D-5FAE-43B2-BD35-174228227AAB}"/>
                </a:ext>
              </a:extLst>
            </p:cNvPr>
            <p:cNvSpPr/>
            <p:nvPr/>
          </p:nvSpPr>
          <p:spPr>
            <a:xfrm>
              <a:off x="6906685" y="5668262"/>
              <a:ext cx="16658" cy="15973"/>
            </a:xfrm>
            <a:custGeom>
              <a:avLst/>
              <a:gdLst>
                <a:gd name="connsiteX0" fmla="*/ 16659 w 16658"/>
                <a:gd name="connsiteY0" fmla="*/ 0 h 15973"/>
                <a:gd name="connsiteX1" fmla="*/ 2 w 16658"/>
                <a:gd name="connsiteY1" fmla="*/ 15974 h 15973"/>
                <a:gd name="connsiteX2" fmla="*/ 16659 w 16658"/>
                <a:gd name="connsiteY2" fmla="*/ 0 h 15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658" h="15973">
                  <a:moveTo>
                    <a:pt x="16659" y="0"/>
                  </a:moveTo>
                  <a:cubicBezTo>
                    <a:pt x="15579" y="9904"/>
                    <a:pt x="7096" y="12300"/>
                    <a:pt x="2" y="15974"/>
                  </a:cubicBezTo>
                  <a:cubicBezTo>
                    <a:pt x="-152" y="7188"/>
                    <a:pt x="7867" y="1599"/>
                    <a:pt x="16659" y="0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3" name="Google Shape;8264;p71">
              <a:extLst>
                <a:ext uri="{FF2B5EF4-FFF2-40B4-BE49-F238E27FC236}">
                  <a16:creationId xmlns:a16="http://schemas.microsoft.com/office/drawing/2014/main" id="{5001395C-1646-4CA6-BCAB-3DB8424D298D}"/>
                </a:ext>
              </a:extLst>
            </p:cNvPr>
            <p:cNvSpPr/>
            <p:nvPr/>
          </p:nvSpPr>
          <p:spPr>
            <a:xfrm>
              <a:off x="6898405" y="5677279"/>
              <a:ext cx="123907" cy="158160"/>
            </a:xfrm>
            <a:custGeom>
              <a:avLst/>
              <a:gdLst>
                <a:gd name="connsiteX0" fmla="*/ 56196 w 123907"/>
                <a:gd name="connsiteY0" fmla="*/ 15363 h 158160"/>
                <a:gd name="connsiteX1" fmla="*/ 68893 w 123907"/>
                <a:gd name="connsiteY1" fmla="*/ 12331 h 158160"/>
                <a:gd name="connsiteX2" fmla="*/ 123907 w 123907"/>
                <a:gd name="connsiteY2" fmla="*/ 59652 h 158160"/>
                <a:gd name="connsiteX3" fmla="*/ 123303 w 123907"/>
                <a:gd name="connsiteY3" fmla="*/ 64505 h 158160"/>
                <a:gd name="connsiteX4" fmla="*/ 102748 w 123907"/>
                <a:gd name="connsiteY4" fmla="*/ 131240 h 158160"/>
                <a:gd name="connsiteX5" fmla="*/ 79776 w 123907"/>
                <a:gd name="connsiteY5" fmla="*/ 141553 h 158160"/>
                <a:gd name="connsiteX6" fmla="*/ 63454 w 123907"/>
                <a:gd name="connsiteY6" fmla="*/ 151259 h 158160"/>
                <a:gd name="connsiteX7" fmla="*/ 43504 w 123907"/>
                <a:gd name="connsiteY7" fmla="*/ 154291 h 158160"/>
                <a:gd name="connsiteX8" fmla="*/ 31412 w 123907"/>
                <a:gd name="connsiteY8" fmla="*/ 157931 h 158160"/>
                <a:gd name="connsiteX9" fmla="*/ 56803 w 123907"/>
                <a:gd name="connsiteY9" fmla="*/ 145797 h 158160"/>
                <a:gd name="connsiteX10" fmla="*/ 102144 w 123907"/>
                <a:gd name="connsiteY10" fmla="*/ 94230 h 158160"/>
                <a:gd name="connsiteX11" fmla="*/ 105772 w 123907"/>
                <a:gd name="connsiteY11" fmla="*/ 78457 h 158160"/>
                <a:gd name="connsiteX12" fmla="*/ 106981 w 123907"/>
                <a:gd name="connsiteY12" fmla="*/ 98478 h 158160"/>
                <a:gd name="connsiteX13" fmla="*/ 91868 w 123907"/>
                <a:gd name="connsiteY13" fmla="*/ 130026 h 158160"/>
                <a:gd name="connsiteX14" fmla="*/ 113631 w 123907"/>
                <a:gd name="connsiteY14" fmla="*/ 79673 h 158160"/>
                <a:gd name="connsiteX15" fmla="*/ 115445 w 123907"/>
                <a:gd name="connsiteY15" fmla="*/ 54192 h 158160"/>
                <a:gd name="connsiteX16" fmla="*/ 76753 w 123907"/>
                <a:gd name="connsiteY16" fmla="*/ 19612 h 158160"/>
                <a:gd name="connsiteX17" fmla="*/ 47129 w 123907"/>
                <a:gd name="connsiteY17" fmla="*/ 30531 h 158160"/>
                <a:gd name="connsiteX18" fmla="*/ 28389 w 123907"/>
                <a:gd name="connsiteY18" fmla="*/ 48125 h 158160"/>
                <a:gd name="connsiteX19" fmla="*/ 15087 w 123907"/>
                <a:gd name="connsiteY19" fmla="*/ 76032 h 158160"/>
                <a:gd name="connsiteX20" fmla="*/ 577 w 123907"/>
                <a:gd name="connsiteY20" fmla="*/ 97264 h 158160"/>
                <a:gd name="connsiteX21" fmla="*/ 9646 w 123907"/>
                <a:gd name="connsiteY21" fmla="*/ 71783 h 158160"/>
                <a:gd name="connsiteX22" fmla="*/ 20529 w 123907"/>
                <a:gd name="connsiteY22" fmla="*/ 46302 h 158160"/>
                <a:gd name="connsiteX23" fmla="*/ 38060 w 123907"/>
                <a:gd name="connsiteY23" fmla="*/ 27495 h 158160"/>
                <a:gd name="connsiteX24" fmla="*/ 73730 w 123907"/>
                <a:gd name="connsiteY24" fmla="*/ 195 h 158160"/>
                <a:gd name="connsiteX25" fmla="*/ 84613 w 123907"/>
                <a:gd name="connsiteY25" fmla="*/ 3227 h 158160"/>
                <a:gd name="connsiteX26" fmla="*/ 68895 w 123907"/>
                <a:gd name="connsiteY26" fmla="*/ 8080 h 158160"/>
                <a:gd name="connsiteX27" fmla="*/ 56196 w 123907"/>
                <a:gd name="connsiteY27" fmla="*/ 15363 h 158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3907" h="158160">
                  <a:moveTo>
                    <a:pt x="56196" y="15363"/>
                  </a:moveTo>
                  <a:cubicBezTo>
                    <a:pt x="61183" y="15665"/>
                    <a:pt x="64508" y="12786"/>
                    <a:pt x="68893" y="12331"/>
                  </a:cubicBezTo>
                  <a:cubicBezTo>
                    <a:pt x="97307" y="8994"/>
                    <a:pt x="123907" y="35082"/>
                    <a:pt x="123907" y="59652"/>
                  </a:cubicBezTo>
                  <a:cubicBezTo>
                    <a:pt x="123907" y="61168"/>
                    <a:pt x="123605" y="63141"/>
                    <a:pt x="123303" y="64505"/>
                  </a:cubicBezTo>
                  <a:cubicBezTo>
                    <a:pt x="117559" y="92564"/>
                    <a:pt x="119525" y="115465"/>
                    <a:pt x="102748" y="131240"/>
                  </a:cubicBezTo>
                  <a:cubicBezTo>
                    <a:pt x="96400" y="137307"/>
                    <a:pt x="88693" y="138368"/>
                    <a:pt x="79776" y="141553"/>
                  </a:cubicBezTo>
                  <a:cubicBezTo>
                    <a:pt x="73730" y="143676"/>
                    <a:pt x="69952" y="148681"/>
                    <a:pt x="63454" y="151259"/>
                  </a:cubicBezTo>
                  <a:cubicBezTo>
                    <a:pt x="57560" y="153687"/>
                    <a:pt x="50455" y="152625"/>
                    <a:pt x="43504" y="154291"/>
                  </a:cubicBezTo>
                  <a:cubicBezTo>
                    <a:pt x="39876" y="155201"/>
                    <a:pt x="36551" y="159144"/>
                    <a:pt x="31412" y="157931"/>
                  </a:cubicBezTo>
                  <a:cubicBezTo>
                    <a:pt x="31109" y="146858"/>
                    <a:pt x="47432" y="149286"/>
                    <a:pt x="56803" y="145797"/>
                  </a:cubicBezTo>
                  <a:cubicBezTo>
                    <a:pt x="78416" y="138062"/>
                    <a:pt x="97157" y="118647"/>
                    <a:pt x="102144" y="94230"/>
                  </a:cubicBezTo>
                  <a:cubicBezTo>
                    <a:pt x="103201" y="89377"/>
                    <a:pt x="101389" y="83158"/>
                    <a:pt x="105772" y="78457"/>
                  </a:cubicBezTo>
                  <a:cubicBezTo>
                    <a:pt x="113329" y="81489"/>
                    <a:pt x="108642" y="92107"/>
                    <a:pt x="106981" y="98478"/>
                  </a:cubicBezTo>
                  <a:cubicBezTo>
                    <a:pt x="103655" y="111219"/>
                    <a:pt x="99273" y="121986"/>
                    <a:pt x="91868" y="130026"/>
                  </a:cubicBezTo>
                  <a:cubicBezTo>
                    <a:pt x="108947" y="123657"/>
                    <a:pt x="111970" y="102270"/>
                    <a:pt x="113631" y="79673"/>
                  </a:cubicBezTo>
                  <a:cubicBezTo>
                    <a:pt x="114386" y="70269"/>
                    <a:pt x="117259" y="62232"/>
                    <a:pt x="115445" y="54192"/>
                  </a:cubicBezTo>
                  <a:cubicBezTo>
                    <a:pt x="111668" y="37508"/>
                    <a:pt x="96250" y="19914"/>
                    <a:pt x="76753" y="19612"/>
                  </a:cubicBezTo>
                  <a:cubicBezTo>
                    <a:pt x="64661" y="19459"/>
                    <a:pt x="54989" y="24312"/>
                    <a:pt x="47129" y="30531"/>
                  </a:cubicBezTo>
                  <a:cubicBezTo>
                    <a:pt x="41385" y="35232"/>
                    <a:pt x="33376" y="42361"/>
                    <a:pt x="28389" y="48125"/>
                  </a:cubicBezTo>
                  <a:cubicBezTo>
                    <a:pt x="22947" y="54494"/>
                    <a:pt x="19622" y="66933"/>
                    <a:pt x="15087" y="76032"/>
                  </a:cubicBezTo>
                  <a:cubicBezTo>
                    <a:pt x="11310" y="83767"/>
                    <a:pt x="9041" y="93778"/>
                    <a:pt x="577" y="97264"/>
                  </a:cubicBezTo>
                  <a:cubicBezTo>
                    <a:pt x="-2144" y="88620"/>
                    <a:pt x="5414" y="80430"/>
                    <a:pt x="9646" y="71783"/>
                  </a:cubicBezTo>
                  <a:cubicBezTo>
                    <a:pt x="13576" y="63746"/>
                    <a:pt x="15842" y="53887"/>
                    <a:pt x="20529" y="46302"/>
                  </a:cubicBezTo>
                  <a:cubicBezTo>
                    <a:pt x="24609" y="39476"/>
                    <a:pt x="32469" y="33561"/>
                    <a:pt x="38060" y="27495"/>
                  </a:cubicBezTo>
                  <a:cubicBezTo>
                    <a:pt x="49395" y="15513"/>
                    <a:pt x="53628" y="2013"/>
                    <a:pt x="73730" y="195"/>
                  </a:cubicBezTo>
                  <a:cubicBezTo>
                    <a:pt x="77055" y="-107"/>
                    <a:pt x="84310" y="-564"/>
                    <a:pt x="84613" y="3227"/>
                  </a:cubicBezTo>
                  <a:cubicBezTo>
                    <a:pt x="85067" y="8233"/>
                    <a:pt x="73580" y="7019"/>
                    <a:pt x="68895" y="8080"/>
                  </a:cubicBezTo>
                  <a:cubicBezTo>
                    <a:pt x="63601" y="9296"/>
                    <a:pt x="58462" y="11117"/>
                    <a:pt x="56196" y="15363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4" name="Google Shape;8264;p71">
              <a:extLst>
                <a:ext uri="{FF2B5EF4-FFF2-40B4-BE49-F238E27FC236}">
                  <a16:creationId xmlns:a16="http://schemas.microsoft.com/office/drawing/2014/main" id="{156A9DBF-6E4B-431A-9240-8DF0EDBFE708}"/>
                </a:ext>
              </a:extLst>
            </p:cNvPr>
            <p:cNvSpPr/>
            <p:nvPr/>
          </p:nvSpPr>
          <p:spPr>
            <a:xfrm>
              <a:off x="6984965" y="5680517"/>
              <a:ext cx="51749" cy="90149"/>
            </a:xfrm>
            <a:custGeom>
              <a:avLst/>
              <a:gdLst>
                <a:gd name="connsiteX0" fmla="*/ 45946 w 51749"/>
                <a:gd name="connsiteY0" fmla="*/ 90150 h 90149"/>
                <a:gd name="connsiteX1" fmla="*/ 45341 w 51749"/>
                <a:gd name="connsiteY1" fmla="*/ 66967 h 90149"/>
                <a:gd name="connsiteX2" fmla="*/ 42318 w 51749"/>
                <a:gd name="connsiteY2" fmla="*/ 59035 h 90149"/>
                <a:gd name="connsiteX3" fmla="*/ 35063 w 51749"/>
                <a:gd name="connsiteY3" fmla="*/ 35853 h 90149"/>
                <a:gd name="connsiteX4" fmla="*/ 12090 w 51749"/>
                <a:gd name="connsiteY4" fmla="*/ 10231 h 90149"/>
                <a:gd name="connsiteX5" fmla="*/ 0 w 51749"/>
                <a:gd name="connsiteY5" fmla="*/ 1081 h 90149"/>
                <a:gd name="connsiteX6" fmla="*/ 30226 w 51749"/>
                <a:gd name="connsiteY6" fmla="*/ 16332 h 90149"/>
                <a:gd name="connsiteX7" fmla="*/ 51385 w 51749"/>
                <a:gd name="connsiteY7" fmla="*/ 64525 h 90149"/>
                <a:gd name="connsiteX8" fmla="*/ 45946 w 51749"/>
                <a:gd name="connsiteY8" fmla="*/ 90150 h 90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1749" h="90149">
                  <a:moveTo>
                    <a:pt x="45946" y="90150"/>
                  </a:moveTo>
                  <a:cubicBezTo>
                    <a:pt x="41713" y="84660"/>
                    <a:pt x="46700" y="74746"/>
                    <a:pt x="45341" y="66967"/>
                  </a:cubicBezTo>
                  <a:cubicBezTo>
                    <a:pt x="44889" y="64068"/>
                    <a:pt x="43075" y="61782"/>
                    <a:pt x="42318" y="59035"/>
                  </a:cubicBezTo>
                  <a:cubicBezTo>
                    <a:pt x="39899" y="50190"/>
                    <a:pt x="38993" y="43175"/>
                    <a:pt x="35063" y="35853"/>
                  </a:cubicBezTo>
                  <a:cubicBezTo>
                    <a:pt x="29773" y="26091"/>
                    <a:pt x="20857" y="15568"/>
                    <a:pt x="12090" y="10231"/>
                  </a:cubicBezTo>
                  <a:cubicBezTo>
                    <a:pt x="8010" y="7791"/>
                    <a:pt x="907" y="7944"/>
                    <a:pt x="0" y="1081"/>
                  </a:cubicBezTo>
                  <a:cubicBezTo>
                    <a:pt x="6953" y="-3800"/>
                    <a:pt x="24332" y="9012"/>
                    <a:pt x="30226" y="16332"/>
                  </a:cubicBezTo>
                  <a:cubicBezTo>
                    <a:pt x="40654" y="29297"/>
                    <a:pt x="50176" y="48969"/>
                    <a:pt x="51385" y="64525"/>
                  </a:cubicBezTo>
                  <a:cubicBezTo>
                    <a:pt x="52142" y="73830"/>
                    <a:pt x="52294" y="85878"/>
                    <a:pt x="45946" y="90150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5" name="Google Shape;8264;p71">
              <a:extLst>
                <a:ext uri="{FF2B5EF4-FFF2-40B4-BE49-F238E27FC236}">
                  <a16:creationId xmlns:a16="http://schemas.microsoft.com/office/drawing/2014/main" id="{B7EBC32A-8A0F-45CD-BF5F-D3DF06E8966E}"/>
                </a:ext>
              </a:extLst>
            </p:cNvPr>
            <p:cNvSpPr/>
            <p:nvPr/>
          </p:nvSpPr>
          <p:spPr>
            <a:xfrm>
              <a:off x="6897253" y="5692688"/>
              <a:ext cx="40317" cy="63878"/>
            </a:xfrm>
            <a:custGeom>
              <a:avLst/>
              <a:gdLst>
                <a:gd name="connsiteX0" fmla="*/ 40276 w 40317"/>
                <a:gd name="connsiteY0" fmla="*/ 2 h 63878"/>
                <a:gd name="connsiteX1" fmla="*/ 26520 w 40317"/>
                <a:gd name="connsiteY1" fmla="*/ 17644 h 63878"/>
                <a:gd name="connsiteX2" fmla="*/ 13960 w 40317"/>
                <a:gd name="connsiteY2" fmla="*/ 37112 h 63878"/>
                <a:gd name="connsiteX3" fmla="*/ 204 w 40317"/>
                <a:gd name="connsiteY3" fmla="*/ 63878 h 63878"/>
                <a:gd name="connsiteX4" fmla="*/ 6185 w 40317"/>
                <a:gd name="connsiteY4" fmla="*/ 40760 h 63878"/>
                <a:gd name="connsiteX5" fmla="*/ 15157 w 40317"/>
                <a:gd name="connsiteY5" fmla="*/ 19467 h 63878"/>
                <a:gd name="connsiteX6" fmla="*/ 39081 w 40317"/>
                <a:gd name="connsiteY6" fmla="*/ 0 h 63878"/>
                <a:gd name="connsiteX7" fmla="*/ 40276 w 40317"/>
                <a:gd name="connsiteY7" fmla="*/ 0 h 638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317" h="63878">
                  <a:moveTo>
                    <a:pt x="40276" y="2"/>
                  </a:moveTo>
                  <a:cubicBezTo>
                    <a:pt x="41024" y="9127"/>
                    <a:pt x="31454" y="12473"/>
                    <a:pt x="26520" y="17644"/>
                  </a:cubicBezTo>
                  <a:cubicBezTo>
                    <a:pt x="21586" y="22816"/>
                    <a:pt x="16950" y="29813"/>
                    <a:pt x="13960" y="37112"/>
                  </a:cubicBezTo>
                  <a:cubicBezTo>
                    <a:pt x="10071" y="46541"/>
                    <a:pt x="9026" y="57795"/>
                    <a:pt x="204" y="63878"/>
                  </a:cubicBezTo>
                  <a:cubicBezTo>
                    <a:pt x="-992" y="55665"/>
                    <a:pt x="3344" y="47909"/>
                    <a:pt x="6185" y="40760"/>
                  </a:cubicBezTo>
                  <a:cubicBezTo>
                    <a:pt x="9026" y="33611"/>
                    <a:pt x="11419" y="25400"/>
                    <a:pt x="15157" y="19467"/>
                  </a:cubicBezTo>
                  <a:cubicBezTo>
                    <a:pt x="19793" y="12318"/>
                    <a:pt x="31904" y="4105"/>
                    <a:pt x="39081" y="0"/>
                  </a:cubicBezTo>
                  <a:lnTo>
                    <a:pt x="40276" y="0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6" name="Google Shape;8264;p71">
              <a:extLst>
                <a:ext uri="{FF2B5EF4-FFF2-40B4-BE49-F238E27FC236}">
                  <a16:creationId xmlns:a16="http://schemas.microsoft.com/office/drawing/2014/main" id="{6CE5B62E-E2CA-4830-8E2F-35DB35D778D8}"/>
                </a:ext>
              </a:extLst>
            </p:cNvPr>
            <p:cNvSpPr/>
            <p:nvPr/>
          </p:nvSpPr>
          <p:spPr>
            <a:xfrm>
              <a:off x="6909331" y="5702866"/>
              <a:ext cx="100917" cy="120112"/>
            </a:xfrm>
            <a:custGeom>
              <a:avLst/>
              <a:gdLst>
                <a:gd name="connsiteX0" fmla="*/ 95380 w 100917"/>
                <a:gd name="connsiteY0" fmla="*/ 49995 h 120112"/>
                <a:gd name="connsiteX1" fmla="*/ 67008 w 100917"/>
                <a:gd name="connsiteY1" fmla="*/ 6595 h 120112"/>
                <a:gd name="connsiteX2" fmla="*/ 39239 w 100917"/>
                <a:gd name="connsiteY2" fmla="*/ 17598 h 120112"/>
                <a:gd name="connsiteX3" fmla="*/ 35014 w 100917"/>
                <a:gd name="connsiteY3" fmla="*/ 23099 h 120112"/>
                <a:gd name="connsiteX4" fmla="*/ 25357 w 100917"/>
                <a:gd name="connsiteY4" fmla="*/ 34713 h 120112"/>
                <a:gd name="connsiteX5" fmla="*/ 79081 w 100917"/>
                <a:gd name="connsiteY5" fmla="*/ 14542 h 120112"/>
                <a:gd name="connsiteX6" fmla="*/ 82100 w 100917"/>
                <a:gd name="connsiteY6" fmla="*/ 81783 h 120112"/>
                <a:gd name="connsiteX7" fmla="*/ 56745 w 100917"/>
                <a:gd name="connsiteY7" fmla="*/ 111125 h 120112"/>
                <a:gd name="connsiteX8" fmla="*/ 45879 w 100917"/>
                <a:gd name="connsiteY8" fmla="*/ 116015 h 120112"/>
                <a:gd name="connsiteX9" fmla="*/ 35616 w 100917"/>
                <a:gd name="connsiteY9" fmla="*/ 119682 h 120112"/>
                <a:gd name="connsiteX10" fmla="*/ 57952 w 100917"/>
                <a:gd name="connsiteY10" fmla="*/ 101954 h 120112"/>
                <a:gd name="connsiteX11" fmla="*/ 79684 w 100917"/>
                <a:gd name="connsiteY11" fmla="*/ 57942 h 120112"/>
                <a:gd name="connsiteX12" fmla="*/ 78477 w 100917"/>
                <a:gd name="connsiteY12" fmla="*/ 23711 h 120112"/>
                <a:gd name="connsiteX13" fmla="*/ 51311 w 100917"/>
                <a:gd name="connsiteY13" fmla="*/ 20044 h 120112"/>
                <a:gd name="connsiteX14" fmla="*/ 39237 w 100917"/>
                <a:gd name="connsiteY14" fmla="*/ 33490 h 120112"/>
                <a:gd name="connsiteX15" fmla="*/ 30182 w 100917"/>
                <a:gd name="connsiteY15" fmla="*/ 41438 h 120112"/>
                <a:gd name="connsiteX16" fmla="*/ 27768 w 100917"/>
                <a:gd name="connsiteY16" fmla="*/ 60389 h 120112"/>
                <a:gd name="connsiteX17" fmla="*/ 17506 w 100917"/>
                <a:gd name="connsiteY17" fmla="*/ 81783 h 120112"/>
                <a:gd name="connsiteX18" fmla="*/ 0 w 100917"/>
                <a:gd name="connsiteY18" fmla="*/ 94009 h 120112"/>
                <a:gd name="connsiteX19" fmla="*/ 12676 w 100917"/>
                <a:gd name="connsiteY19" fmla="*/ 75061 h 120112"/>
                <a:gd name="connsiteX20" fmla="*/ 18713 w 100917"/>
                <a:gd name="connsiteY20" fmla="*/ 48776 h 120112"/>
                <a:gd name="connsiteX21" fmla="*/ 18713 w 100917"/>
                <a:gd name="connsiteY21" fmla="*/ 28605 h 120112"/>
                <a:gd name="connsiteX22" fmla="*/ 37426 w 100917"/>
                <a:gd name="connsiteY22" fmla="*/ 10266 h 120112"/>
                <a:gd name="connsiteX23" fmla="*/ 97187 w 100917"/>
                <a:gd name="connsiteY23" fmla="*/ 20658 h 120112"/>
                <a:gd name="connsiteX24" fmla="*/ 95380 w 100917"/>
                <a:gd name="connsiteY24" fmla="*/ 49995 h 120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0917" h="120112">
                  <a:moveTo>
                    <a:pt x="95380" y="49995"/>
                  </a:moveTo>
                  <a:cubicBezTo>
                    <a:pt x="94776" y="27225"/>
                    <a:pt x="87532" y="7206"/>
                    <a:pt x="67008" y="6595"/>
                  </a:cubicBezTo>
                  <a:cubicBezTo>
                    <a:pt x="56745" y="6290"/>
                    <a:pt x="45879" y="11332"/>
                    <a:pt x="39239" y="17598"/>
                  </a:cubicBezTo>
                  <a:cubicBezTo>
                    <a:pt x="37580" y="19125"/>
                    <a:pt x="36826" y="21264"/>
                    <a:pt x="35014" y="23099"/>
                  </a:cubicBezTo>
                  <a:cubicBezTo>
                    <a:pt x="31543" y="26461"/>
                    <a:pt x="24147" y="28448"/>
                    <a:pt x="25357" y="34713"/>
                  </a:cubicBezTo>
                  <a:cubicBezTo>
                    <a:pt x="38185" y="28296"/>
                    <a:pt x="56143" y="-741"/>
                    <a:pt x="79081" y="14542"/>
                  </a:cubicBezTo>
                  <a:cubicBezTo>
                    <a:pt x="93721" y="24322"/>
                    <a:pt x="89646" y="64972"/>
                    <a:pt x="82100" y="81783"/>
                  </a:cubicBezTo>
                  <a:cubicBezTo>
                    <a:pt x="76817" y="93702"/>
                    <a:pt x="66405" y="105469"/>
                    <a:pt x="56745" y="111125"/>
                  </a:cubicBezTo>
                  <a:cubicBezTo>
                    <a:pt x="53425" y="113112"/>
                    <a:pt x="49352" y="114180"/>
                    <a:pt x="45879" y="116015"/>
                  </a:cubicBezTo>
                  <a:cubicBezTo>
                    <a:pt x="42710" y="117695"/>
                    <a:pt x="39539" y="121364"/>
                    <a:pt x="35616" y="119682"/>
                  </a:cubicBezTo>
                  <a:cubicBezTo>
                    <a:pt x="39239" y="108219"/>
                    <a:pt x="49954" y="108067"/>
                    <a:pt x="57952" y="101954"/>
                  </a:cubicBezTo>
                  <a:cubicBezTo>
                    <a:pt x="70176" y="92479"/>
                    <a:pt x="77572" y="78268"/>
                    <a:pt x="79684" y="57942"/>
                  </a:cubicBezTo>
                  <a:cubicBezTo>
                    <a:pt x="80890" y="46328"/>
                    <a:pt x="84816" y="32881"/>
                    <a:pt x="78477" y="23711"/>
                  </a:cubicBezTo>
                  <a:cubicBezTo>
                    <a:pt x="73044" y="15918"/>
                    <a:pt x="59764" y="15154"/>
                    <a:pt x="51311" y="20044"/>
                  </a:cubicBezTo>
                  <a:cubicBezTo>
                    <a:pt x="46633" y="22642"/>
                    <a:pt x="44217" y="28296"/>
                    <a:pt x="39237" y="33490"/>
                  </a:cubicBezTo>
                  <a:cubicBezTo>
                    <a:pt x="36671" y="36241"/>
                    <a:pt x="32143" y="38076"/>
                    <a:pt x="30182" y="41438"/>
                  </a:cubicBezTo>
                  <a:cubicBezTo>
                    <a:pt x="27013" y="46939"/>
                    <a:pt x="28975" y="52593"/>
                    <a:pt x="27768" y="60389"/>
                  </a:cubicBezTo>
                  <a:cubicBezTo>
                    <a:pt x="26711" y="67265"/>
                    <a:pt x="21429" y="76129"/>
                    <a:pt x="17506" y="81783"/>
                  </a:cubicBezTo>
                  <a:cubicBezTo>
                    <a:pt x="13583" y="87437"/>
                    <a:pt x="8301" y="94161"/>
                    <a:pt x="0" y="94009"/>
                  </a:cubicBezTo>
                  <a:cubicBezTo>
                    <a:pt x="755" y="84993"/>
                    <a:pt x="8903" y="81478"/>
                    <a:pt x="12676" y="75061"/>
                  </a:cubicBezTo>
                  <a:cubicBezTo>
                    <a:pt x="16147" y="69255"/>
                    <a:pt x="19920" y="59627"/>
                    <a:pt x="18713" y="48776"/>
                  </a:cubicBezTo>
                  <a:cubicBezTo>
                    <a:pt x="17958" y="41747"/>
                    <a:pt x="15544" y="35327"/>
                    <a:pt x="18713" y="28605"/>
                  </a:cubicBezTo>
                  <a:cubicBezTo>
                    <a:pt x="21881" y="22033"/>
                    <a:pt x="30787" y="15768"/>
                    <a:pt x="37426" y="10266"/>
                  </a:cubicBezTo>
                  <a:cubicBezTo>
                    <a:pt x="56743" y="-5474"/>
                    <a:pt x="85718" y="-3947"/>
                    <a:pt x="97187" y="20658"/>
                  </a:cubicBezTo>
                  <a:cubicBezTo>
                    <a:pt x="100208" y="27071"/>
                    <a:pt x="104586" y="47396"/>
                    <a:pt x="95380" y="49995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7" name="Google Shape;8264;p71">
              <a:extLst>
                <a:ext uri="{FF2B5EF4-FFF2-40B4-BE49-F238E27FC236}">
                  <a16:creationId xmlns:a16="http://schemas.microsoft.com/office/drawing/2014/main" id="{523EB6A8-2F6C-48C3-BE42-88026DBC05FF}"/>
                </a:ext>
              </a:extLst>
            </p:cNvPr>
            <p:cNvSpPr/>
            <p:nvPr/>
          </p:nvSpPr>
          <p:spPr>
            <a:xfrm>
              <a:off x="6972359" y="5723865"/>
              <a:ext cx="13545" cy="9225"/>
            </a:xfrm>
            <a:custGeom>
              <a:avLst/>
              <a:gdLst>
                <a:gd name="connsiteX0" fmla="*/ 12906 w 13545"/>
                <a:gd name="connsiteY0" fmla="*/ 9226 h 9225"/>
                <a:gd name="connsiteX1" fmla="*/ 233 w 13545"/>
                <a:gd name="connsiteY1" fmla="*/ 5508 h 9225"/>
                <a:gd name="connsiteX2" fmla="*/ 12906 w 13545"/>
                <a:gd name="connsiteY2" fmla="*/ 9226 h 9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545" h="9225">
                  <a:moveTo>
                    <a:pt x="12906" y="9226"/>
                  </a:moveTo>
                  <a:cubicBezTo>
                    <a:pt x="8983" y="7677"/>
                    <a:pt x="5362" y="5817"/>
                    <a:pt x="233" y="5508"/>
                  </a:cubicBezTo>
                  <a:cubicBezTo>
                    <a:pt x="-2334" y="-4869"/>
                    <a:pt x="17282" y="1172"/>
                    <a:pt x="12906" y="9226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8" name="Google Shape;8264;p71">
              <a:extLst>
                <a:ext uri="{FF2B5EF4-FFF2-40B4-BE49-F238E27FC236}">
                  <a16:creationId xmlns:a16="http://schemas.microsoft.com/office/drawing/2014/main" id="{2868D5E1-9B4B-4C8A-8B3C-CA6A8889FA4A}"/>
                </a:ext>
              </a:extLst>
            </p:cNvPr>
            <p:cNvSpPr/>
            <p:nvPr/>
          </p:nvSpPr>
          <p:spPr>
            <a:xfrm>
              <a:off x="6940373" y="5724604"/>
              <a:ext cx="30295" cy="35735"/>
            </a:xfrm>
            <a:custGeom>
              <a:avLst/>
              <a:gdLst>
                <a:gd name="connsiteX0" fmla="*/ 30280 w 30295"/>
                <a:gd name="connsiteY0" fmla="*/ 2552 h 35735"/>
                <a:gd name="connsiteX1" fmla="*/ 24109 w 30295"/>
                <a:gd name="connsiteY1" fmla="*/ 7467 h 35735"/>
                <a:gd name="connsiteX2" fmla="*/ 9301 w 30295"/>
                <a:gd name="connsiteY2" fmla="*/ 22832 h 35735"/>
                <a:gd name="connsiteX3" fmla="*/ 1280 w 30295"/>
                <a:gd name="connsiteY3" fmla="*/ 35736 h 35735"/>
                <a:gd name="connsiteX4" fmla="*/ 14235 w 30295"/>
                <a:gd name="connsiteY4" fmla="*/ 9311 h 35735"/>
                <a:gd name="connsiteX5" fmla="*/ 30280 w 30295"/>
                <a:gd name="connsiteY5" fmla="*/ 2552 h 35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295" h="35735">
                  <a:moveTo>
                    <a:pt x="30280" y="2552"/>
                  </a:moveTo>
                  <a:cubicBezTo>
                    <a:pt x="30589" y="6546"/>
                    <a:pt x="26115" y="5778"/>
                    <a:pt x="24109" y="7467"/>
                  </a:cubicBezTo>
                  <a:cubicBezTo>
                    <a:pt x="21024" y="14074"/>
                    <a:pt x="13776" y="17300"/>
                    <a:pt x="9301" y="22832"/>
                  </a:cubicBezTo>
                  <a:cubicBezTo>
                    <a:pt x="6061" y="26826"/>
                    <a:pt x="6525" y="32971"/>
                    <a:pt x="1280" y="35736"/>
                  </a:cubicBezTo>
                  <a:cubicBezTo>
                    <a:pt x="-3966" y="25289"/>
                    <a:pt x="8221" y="16225"/>
                    <a:pt x="14235" y="9311"/>
                  </a:cubicBezTo>
                  <a:cubicBezTo>
                    <a:pt x="17786" y="5319"/>
                    <a:pt x="23184" y="-4669"/>
                    <a:pt x="30280" y="2552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9" name="Google Shape;8264;p71">
              <a:extLst>
                <a:ext uri="{FF2B5EF4-FFF2-40B4-BE49-F238E27FC236}">
                  <a16:creationId xmlns:a16="http://schemas.microsoft.com/office/drawing/2014/main" id="{A3F7C2A3-5326-42E6-8CF9-AE3FF67A5692}"/>
                </a:ext>
              </a:extLst>
            </p:cNvPr>
            <p:cNvSpPr/>
            <p:nvPr/>
          </p:nvSpPr>
          <p:spPr>
            <a:xfrm>
              <a:off x="6914000" y="5733556"/>
              <a:ext cx="72561" cy="90826"/>
            </a:xfrm>
            <a:custGeom>
              <a:avLst/>
              <a:gdLst>
                <a:gd name="connsiteX0" fmla="*/ 7860 w 72561"/>
                <a:gd name="connsiteY0" fmla="*/ 90431 h 90826"/>
                <a:gd name="connsiteX1" fmla="*/ 18134 w 72561"/>
                <a:gd name="connsiteY1" fmla="*/ 82495 h 90826"/>
                <a:gd name="connsiteX2" fmla="*/ 35660 w 72561"/>
                <a:gd name="connsiteY2" fmla="*/ 66012 h 90826"/>
                <a:gd name="connsiteX3" fmla="*/ 45332 w 72561"/>
                <a:gd name="connsiteY3" fmla="*/ 62349 h 90826"/>
                <a:gd name="connsiteX4" fmla="*/ 65277 w 72561"/>
                <a:gd name="connsiteY4" fmla="*/ 28159 h 90826"/>
                <a:gd name="connsiteX5" fmla="*/ 64672 w 72561"/>
                <a:gd name="connsiteY5" fmla="*/ 21444 h 90826"/>
                <a:gd name="connsiteX6" fmla="*/ 60442 w 72561"/>
                <a:gd name="connsiteY6" fmla="*/ 5569 h 90826"/>
                <a:gd name="connsiteX7" fmla="*/ 50166 w 72561"/>
                <a:gd name="connsiteY7" fmla="*/ 16558 h 90826"/>
                <a:gd name="connsiteX8" fmla="*/ 9671 w 72561"/>
                <a:gd name="connsiteY8" fmla="*/ 71506 h 90826"/>
                <a:gd name="connsiteX9" fmla="*/ 0 w 72561"/>
                <a:gd name="connsiteY9" fmla="*/ 73948 h 90826"/>
                <a:gd name="connsiteX10" fmla="*/ 11483 w 72561"/>
                <a:gd name="connsiteY10" fmla="*/ 61738 h 90826"/>
                <a:gd name="connsiteX11" fmla="*/ 36263 w 72561"/>
                <a:gd name="connsiteY11" fmla="*/ 19000 h 90826"/>
                <a:gd name="connsiteX12" fmla="*/ 44120 w 72561"/>
                <a:gd name="connsiteY12" fmla="*/ 12285 h 90826"/>
                <a:gd name="connsiteX13" fmla="*/ 51373 w 72561"/>
                <a:gd name="connsiteY13" fmla="*/ 2516 h 90826"/>
                <a:gd name="connsiteX14" fmla="*/ 72528 w 72561"/>
                <a:gd name="connsiteY14" fmla="*/ 10452 h 90826"/>
                <a:gd name="connsiteX15" fmla="*/ 70714 w 72561"/>
                <a:gd name="connsiteY15" fmla="*/ 22053 h 90826"/>
                <a:gd name="connsiteX16" fmla="*/ 70714 w 72561"/>
                <a:gd name="connsiteY16" fmla="*/ 34874 h 90826"/>
                <a:gd name="connsiteX17" fmla="*/ 53789 w 72561"/>
                <a:gd name="connsiteY17" fmla="*/ 65400 h 90826"/>
                <a:gd name="connsiteX18" fmla="*/ 39888 w 72561"/>
                <a:gd name="connsiteY18" fmla="*/ 72115 h 90826"/>
                <a:gd name="connsiteX19" fmla="*/ 7860 w 72561"/>
                <a:gd name="connsiteY19" fmla="*/ 90431 h 908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2561" h="90826">
                  <a:moveTo>
                    <a:pt x="7860" y="90431"/>
                  </a:moveTo>
                  <a:cubicBezTo>
                    <a:pt x="9521" y="85701"/>
                    <a:pt x="13754" y="85546"/>
                    <a:pt x="18134" y="82495"/>
                  </a:cubicBezTo>
                  <a:cubicBezTo>
                    <a:pt x="24480" y="78069"/>
                    <a:pt x="29314" y="69674"/>
                    <a:pt x="35660" y="66012"/>
                  </a:cubicBezTo>
                  <a:cubicBezTo>
                    <a:pt x="38531" y="64332"/>
                    <a:pt x="42159" y="64179"/>
                    <a:pt x="45332" y="62349"/>
                  </a:cubicBezTo>
                  <a:cubicBezTo>
                    <a:pt x="55605" y="56550"/>
                    <a:pt x="64672" y="40828"/>
                    <a:pt x="65277" y="28159"/>
                  </a:cubicBezTo>
                  <a:cubicBezTo>
                    <a:pt x="65427" y="25870"/>
                    <a:pt x="64522" y="23581"/>
                    <a:pt x="64672" y="21444"/>
                  </a:cubicBezTo>
                  <a:cubicBezTo>
                    <a:pt x="64975" y="15185"/>
                    <a:pt x="67845" y="6638"/>
                    <a:pt x="60442" y="5569"/>
                  </a:cubicBezTo>
                  <a:cubicBezTo>
                    <a:pt x="53642" y="4501"/>
                    <a:pt x="51830" y="10912"/>
                    <a:pt x="50166" y="16558"/>
                  </a:cubicBezTo>
                  <a:cubicBezTo>
                    <a:pt x="34603" y="30144"/>
                    <a:pt x="28105" y="59753"/>
                    <a:pt x="9671" y="71506"/>
                  </a:cubicBezTo>
                  <a:cubicBezTo>
                    <a:pt x="7253" y="73032"/>
                    <a:pt x="3475" y="74864"/>
                    <a:pt x="0" y="73948"/>
                  </a:cubicBezTo>
                  <a:cubicBezTo>
                    <a:pt x="0" y="66316"/>
                    <a:pt x="6951" y="65705"/>
                    <a:pt x="11483" y="61738"/>
                  </a:cubicBezTo>
                  <a:cubicBezTo>
                    <a:pt x="23268" y="51358"/>
                    <a:pt x="25837" y="31821"/>
                    <a:pt x="36263" y="19000"/>
                  </a:cubicBezTo>
                  <a:cubicBezTo>
                    <a:pt x="38226" y="16711"/>
                    <a:pt x="41702" y="15031"/>
                    <a:pt x="44120" y="12285"/>
                  </a:cubicBezTo>
                  <a:cubicBezTo>
                    <a:pt x="46991" y="9079"/>
                    <a:pt x="48652" y="4501"/>
                    <a:pt x="51373" y="2516"/>
                  </a:cubicBezTo>
                  <a:cubicBezTo>
                    <a:pt x="59683" y="-3283"/>
                    <a:pt x="71923" y="1600"/>
                    <a:pt x="72528" y="10452"/>
                  </a:cubicBezTo>
                  <a:cubicBezTo>
                    <a:pt x="72830" y="14422"/>
                    <a:pt x="71016" y="18695"/>
                    <a:pt x="70714" y="22053"/>
                  </a:cubicBezTo>
                  <a:cubicBezTo>
                    <a:pt x="70411" y="26479"/>
                    <a:pt x="71166" y="30753"/>
                    <a:pt x="70714" y="34874"/>
                  </a:cubicBezTo>
                  <a:cubicBezTo>
                    <a:pt x="69354" y="46932"/>
                    <a:pt x="62251" y="58837"/>
                    <a:pt x="53789" y="65400"/>
                  </a:cubicBezTo>
                  <a:cubicBezTo>
                    <a:pt x="49862" y="68453"/>
                    <a:pt x="44420" y="69369"/>
                    <a:pt x="39888" y="72115"/>
                  </a:cubicBezTo>
                  <a:cubicBezTo>
                    <a:pt x="29919" y="78067"/>
                    <a:pt x="22818" y="93482"/>
                    <a:pt x="7860" y="90431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0" name="Google Shape;8264;p71">
              <a:extLst>
                <a:ext uri="{FF2B5EF4-FFF2-40B4-BE49-F238E27FC236}">
                  <a16:creationId xmlns:a16="http://schemas.microsoft.com/office/drawing/2014/main" id="{91505768-0949-425C-81BC-EFB61F0F1A18}"/>
                </a:ext>
              </a:extLst>
            </p:cNvPr>
            <p:cNvSpPr/>
            <p:nvPr/>
          </p:nvSpPr>
          <p:spPr>
            <a:xfrm>
              <a:off x="6915869" y="5742481"/>
              <a:ext cx="59638" cy="73899"/>
            </a:xfrm>
            <a:custGeom>
              <a:avLst/>
              <a:gdLst>
                <a:gd name="connsiteX0" fmla="*/ 39094 w 59638"/>
                <a:gd name="connsiteY0" fmla="*/ 40287 h 73899"/>
                <a:gd name="connsiteX1" fmla="*/ 51724 w 59638"/>
                <a:gd name="connsiteY1" fmla="*/ 18314 h 73899"/>
                <a:gd name="connsiteX2" fmla="*/ 49919 w 59638"/>
                <a:gd name="connsiteY2" fmla="*/ 17704 h 73899"/>
                <a:gd name="connsiteX3" fmla="*/ 39094 w 59638"/>
                <a:gd name="connsiteY3" fmla="*/ 40287 h 73899"/>
                <a:gd name="connsiteX4" fmla="*/ 58342 w 59638"/>
                <a:gd name="connsiteY4" fmla="*/ 2 h 73899"/>
                <a:gd name="connsiteX5" fmla="*/ 57140 w 59638"/>
                <a:gd name="connsiteY5" fmla="*/ 11598 h 73899"/>
                <a:gd name="connsiteX6" fmla="*/ 46315 w 59638"/>
                <a:gd name="connsiteY6" fmla="*/ 45168 h 73899"/>
                <a:gd name="connsiteX7" fmla="*/ 24060 w 59638"/>
                <a:gd name="connsiteY7" fmla="*/ 59817 h 73899"/>
                <a:gd name="connsiteX8" fmla="*/ 0 w 59638"/>
                <a:gd name="connsiteY8" fmla="*/ 72634 h 73899"/>
                <a:gd name="connsiteX9" fmla="*/ 11428 w 59638"/>
                <a:gd name="connsiteY9" fmla="*/ 64088 h 73899"/>
                <a:gd name="connsiteX10" fmla="*/ 31276 w 59638"/>
                <a:gd name="connsiteY10" fmla="*/ 42115 h 73899"/>
                <a:gd name="connsiteX11" fmla="*/ 51726 w 59638"/>
                <a:gd name="connsiteY11" fmla="*/ 9155 h 73899"/>
                <a:gd name="connsiteX12" fmla="*/ 57140 w 59638"/>
                <a:gd name="connsiteY12" fmla="*/ 0 h 73899"/>
                <a:gd name="connsiteX13" fmla="*/ 58342 w 59638"/>
                <a:gd name="connsiteY13" fmla="*/ 0 h 738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59638" h="73899">
                  <a:moveTo>
                    <a:pt x="39094" y="40287"/>
                  </a:moveTo>
                  <a:cubicBezTo>
                    <a:pt x="46912" y="39371"/>
                    <a:pt x="52476" y="27927"/>
                    <a:pt x="51724" y="18314"/>
                  </a:cubicBezTo>
                  <a:cubicBezTo>
                    <a:pt x="50972" y="18314"/>
                    <a:pt x="50972" y="17550"/>
                    <a:pt x="49919" y="17704"/>
                  </a:cubicBezTo>
                  <a:cubicBezTo>
                    <a:pt x="46915" y="25790"/>
                    <a:pt x="42553" y="32503"/>
                    <a:pt x="39094" y="40287"/>
                  </a:cubicBezTo>
                  <a:moveTo>
                    <a:pt x="58342" y="2"/>
                  </a:moveTo>
                  <a:cubicBezTo>
                    <a:pt x="61349" y="3360"/>
                    <a:pt x="58342" y="8700"/>
                    <a:pt x="57140" y="11598"/>
                  </a:cubicBezTo>
                  <a:cubicBezTo>
                    <a:pt x="62554" y="18466"/>
                    <a:pt x="54283" y="41353"/>
                    <a:pt x="46315" y="45168"/>
                  </a:cubicBezTo>
                  <a:cubicBezTo>
                    <a:pt x="36992" y="49594"/>
                    <a:pt x="30526" y="52188"/>
                    <a:pt x="24060" y="59817"/>
                  </a:cubicBezTo>
                  <a:cubicBezTo>
                    <a:pt x="19548" y="65005"/>
                    <a:pt x="9023" y="77976"/>
                    <a:pt x="0" y="72634"/>
                  </a:cubicBezTo>
                  <a:cubicBezTo>
                    <a:pt x="2557" y="67141"/>
                    <a:pt x="7518" y="66987"/>
                    <a:pt x="11428" y="64088"/>
                  </a:cubicBezTo>
                  <a:cubicBezTo>
                    <a:pt x="15939" y="60883"/>
                    <a:pt x="29171" y="47762"/>
                    <a:pt x="31276" y="42115"/>
                  </a:cubicBezTo>
                  <a:cubicBezTo>
                    <a:pt x="35937" y="30367"/>
                    <a:pt x="41801" y="16327"/>
                    <a:pt x="51726" y="9155"/>
                  </a:cubicBezTo>
                  <a:cubicBezTo>
                    <a:pt x="52779" y="5340"/>
                    <a:pt x="53381" y="914"/>
                    <a:pt x="57140" y="0"/>
                  </a:cubicBezTo>
                  <a:lnTo>
                    <a:pt x="58342" y="0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1" name="Google Shape;8264;p71">
              <a:extLst>
                <a:ext uri="{FF2B5EF4-FFF2-40B4-BE49-F238E27FC236}">
                  <a16:creationId xmlns:a16="http://schemas.microsoft.com/office/drawing/2014/main" id="{1ECD2A9F-0A72-4EB6-A252-86FAEAA4C162}"/>
                </a:ext>
              </a:extLst>
            </p:cNvPr>
            <p:cNvSpPr/>
            <p:nvPr/>
          </p:nvSpPr>
          <p:spPr>
            <a:xfrm>
              <a:off x="7021200" y="5745303"/>
              <a:ext cx="6449" cy="22552"/>
            </a:xfrm>
            <a:custGeom>
              <a:avLst/>
              <a:gdLst>
                <a:gd name="connsiteX0" fmla="*/ 4121 w 6449"/>
                <a:gd name="connsiteY0" fmla="*/ 0 h 22552"/>
                <a:gd name="connsiteX1" fmla="*/ 546 w 6449"/>
                <a:gd name="connsiteY1" fmla="*/ 22553 h 22552"/>
                <a:gd name="connsiteX2" fmla="*/ 4121 w 6449"/>
                <a:gd name="connsiteY2" fmla="*/ 0 h 22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49" h="22552">
                  <a:moveTo>
                    <a:pt x="4121" y="0"/>
                  </a:moveTo>
                  <a:cubicBezTo>
                    <a:pt x="8589" y="4571"/>
                    <a:pt x="6205" y="20418"/>
                    <a:pt x="546" y="22553"/>
                  </a:cubicBezTo>
                  <a:cubicBezTo>
                    <a:pt x="249" y="15694"/>
                    <a:pt x="-1685" y="2437"/>
                    <a:pt x="4121" y="0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2" name="Google Shape;8264;p71">
              <a:extLst>
                <a:ext uri="{FF2B5EF4-FFF2-40B4-BE49-F238E27FC236}">
                  <a16:creationId xmlns:a16="http://schemas.microsoft.com/office/drawing/2014/main" id="{37D11AB3-AC54-42F6-9C4A-F353283DE084}"/>
                </a:ext>
              </a:extLst>
            </p:cNvPr>
            <p:cNvSpPr/>
            <p:nvPr/>
          </p:nvSpPr>
          <p:spPr>
            <a:xfrm>
              <a:off x="6903600" y="5747314"/>
              <a:ext cx="19802" cy="40272"/>
            </a:xfrm>
            <a:custGeom>
              <a:avLst/>
              <a:gdLst>
                <a:gd name="connsiteX0" fmla="*/ 18707 w 19802"/>
                <a:gd name="connsiteY0" fmla="*/ 641 h 40272"/>
                <a:gd name="connsiteX1" fmla="*/ 14431 w 19802"/>
                <a:gd name="connsiteY1" fmla="*/ 24172 h 40272"/>
                <a:gd name="connsiteX2" fmla="*/ 382 w 19802"/>
                <a:gd name="connsiteY2" fmla="*/ 40272 h 40272"/>
                <a:gd name="connsiteX3" fmla="*/ 15652 w 19802"/>
                <a:gd name="connsiteY3" fmla="*/ 1878 h 40272"/>
                <a:gd name="connsiteX4" fmla="*/ 16873 w 19802"/>
                <a:gd name="connsiteY4" fmla="*/ 20 h 40272"/>
                <a:gd name="connsiteX5" fmla="*/ 18707 w 19802"/>
                <a:gd name="connsiteY5" fmla="*/ 641 h 40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9802" h="40272">
                  <a:moveTo>
                    <a:pt x="18707" y="641"/>
                  </a:moveTo>
                  <a:cubicBezTo>
                    <a:pt x="21608" y="9465"/>
                    <a:pt x="18248" y="18135"/>
                    <a:pt x="14431" y="24172"/>
                  </a:cubicBezTo>
                  <a:cubicBezTo>
                    <a:pt x="10614" y="30054"/>
                    <a:pt x="5574" y="36712"/>
                    <a:pt x="382" y="40272"/>
                  </a:cubicBezTo>
                  <a:cubicBezTo>
                    <a:pt x="-2671" y="24017"/>
                    <a:pt x="13515" y="16896"/>
                    <a:pt x="15652" y="1878"/>
                  </a:cubicBezTo>
                  <a:cubicBezTo>
                    <a:pt x="15956" y="1104"/>
                    <a:pt x="16720" y="950"/>
                    <a:pt x="16873" y="20"/>
                  </a:cubicBezTo>
                  <a:cubicBezTo>
                    <a:pt x="17943" y="-132"/>
                    <a:pt x="17943" y="641"/>
                    <a:pt x="18707" y="641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3" name="Google Shape;8264;p71">
              <a:extLst>
                <a:ext uri="{FF2B5EF4-FFF2-40B4-BE49-F238E27FC236}">
                  <a16:creationId xmlns:a16="http://schemas.microsoft.com/office/drawing/2014/main" id="{B9787310-0B31-4162-B84F-3DD250ED81E2}"/>
                </a:ext>
              </a:extLst>
            </p:cNvPr>
            <p:cNvSpPr/>
            <p:nvPr/>
          </p:nvSpPr>
          <p:spPr>
            <a:xfrm>
              <a:off x="6949485" y="5773486"/>
              <a:ext cx="74858" cy="76001"/>
            </a:xfrm>
            <a:custGeom>
              <a:avLst/>
              <a:gdLst>
                <a:gd name="connsiteX0" fmla="*/ 74304 w 74858"/>
                <a:gd name="connsiteY0" fmla="*/ 0 h 76001"/>
                <a:gd name="connsiteX1" fmla="*/ 67056 w 74858"/>
                <a:gd name="connsiteY1" fmla="*/ 28631 h 76001"/>
                <a:gd name="connsiteX2" fmla="*/ 49536 w 74858"/>
                <a:gd name="connsiteY2" fmla="*/ 49345 h 76001"/>
                <a:gd name="connsiteX3" fmla="*/ 24164 w 74858"/>
                <a:gd name="connsiteY3" fmla="*/ 60311 h 76001"/>
                <a:gd name="connsiteX4" fmla="*/ 47725 w 74858"/>
                <a:gd name="connsiteY4" fmla="*/ 54828 h 76001"/>
                <a:gd name="connsiteX5" fmla="*/ 18727 w 74858"/>
                <a:gd name="connsiteY5" fmla="*/ 67621 h 76001"/>
                <a:gd name="connsiteX6" fmla="*/ 0 w 74858"/>
                <a:gd name="connsiteY6" fmla="*/ 75541 h 76001"/>
                <a:gd name="connsiteX7" fmla="*/ 8458 w 74858"/>
                <a:gd name="connsiteY7" fmla="*/ 67621 h 76001"/>
                <a:gd name="connsiteX8" fmla="*/ 20541 w 74858"/>
                <a:gd name="connsiteY8" fmla="*/ 54218 h 76001"/>
                <a:gd name="connsiteX9" fmla="*/ 50141 w 74858"/>
                <a:gd name="connsiteY9" fmla="*/ 41425 h 76001"/>
                <a:gd name="connsiteX10" fmla="*/ 71284 w 74858"/>
                <a:gd name="connsiteY10" fmla="*/ 2437 h 76001"/>
                <a:gd name="connsiteX11" fmla="*/ 72493 w 74858"/>
                <a:gd name="connsiteY11" fmla="*/ 0 h 76001"/>
                <a:gd name="connsiteX12" fmla="*/ 74304 w 74858"/>
                <a:gd name="connsiteY12" fmla="*/ 0 h 76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4858" h="76001">
                  <a:moveTo>
                    <a:pt x="74304" y="0"/>
                  </a:moveTo>
                  <a:cubicBezTo>
                    <a:pt x="76571" y="10205"/>
                    <a:pt x="71436" y="20714"/>
                    <a:pt x="67056" y="28631"/>
                  </a:cubicBezTo>
                  <a:cubicBezTo>
                    <a:pt x="62676" y="36551"/>
                    <a:pt x="57389" y="45080"/>
                    <a:pt x="49536" y="49345"/>
                  </a:cubicBezTo>
                  <a:cubicBezTo>
                    <a:pt x="41381" y="53914"/>
                    <a:pt x="31262" y="53305"/>
                    <a:pt x="24164" y="60311"/>
                  </a:cubicBezTo>
                  <a:cubicBezTo>
                    <a:pt x="33073" y="62291"/>
                    <a:pt x="40926" y="54980"/>
                    <a:pt x="47725" y="54828"/>
                  </a:cubicBezTo>
                  <a:cubicBezTo>
                    <a:pt x="46970" y="68992"/>
                    <a:pt x="29300" y="63814"/>
                    <a:pt x="18727" y="67621"/>
                  </a:cubicBezTo>
                  <a:cubicBezTo>
                    <a:pt x="11781" y="70058"/>
                    <a:pt x="7551" y="77978"/>
                    <a:pt x="0" y="75541"/>
                  </a:cubicBezTo>
                  <a:cubicBezTo>
                    <a:pt x="755" y="70058"/>
                    <a:pt x="5587" y="70058"/>
                    <a:pt x="8458" y="67621"/>
                  </a:cubicBezTo>
                  <a:cubicBezTo>
                    <a:pt x="13140" y="63814"/>
                    <a:pt x="16161" y="57569"/>
                    <a:pt x="20541" y="54218"/>
                  </a:cubicBezTo>
                  <a:cubicBezTo>
                    <a:pt x="29905" y="47212"/>
                    <a:pt x="41836" y="47822"/>
                    <a:pt x="50141" y="41425"/>
                  </a:cubicBezTo>
                  <a:cubicBezTo>
                    <a:pt x="63128" y="31373"/>
                    <a:pt x="64035" y="18579"/>
                    <a:pt x="71284" y="2437"/>
                  </a:cubicBezTo>
                  <a:cubicBezTo>
                    <a:pt x="71586" y="1828"/>
                    <a:pt x="71736" y="762"/>
                    <a:pt x="72493" y="0"/>
                  </a:cubicBezTo>
                  <a:lnTo>
                    <a:pt x="74304" y="0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4" name="Google Shape;8264;p71">
              <a:extLst>
                <a:ext uri="{FF2B5EF4-FFF2-40B4-BE49-F238E27FC236}">
                  <a16:creationId xmlns:a16="http://schemas.microsoft.com/office/drawing/2014/main" id="{57DB5665-27C2-4418-AC77-79B406EE1133}"/>
                </a:ext>
              </a:extLst>
            </p:cNvPr>
            <p:cNvSpPr/>
            <p:nvPr/>
          </p:nvSpPr>
          <p:spPr>
            <a:xfrm>
              <a:off x="7000839" y="5774423"/>
              <a:ext cx="43798" cy="53732"/>
            </a:xfrm>
            <a:custGeom>
              <a:avLst/>
              <a:gdLst>
                <a:gd name="connsiteX0" fmla="*/ 43199 w 43798"/>
                <a:gd name="connsiteY0" fmla="*/ 616 h 53732"/>
                <a:gd name="connsiteX1" fmla="*/ 33000 w 43798"/>
                <a:gd name="connsiteY1" fmla="*/ 30023 h 53732"/>
                <a:gd name="connsiteX2" fmla="*/ 22800 w 43798"/>
                <a:gd name="connsiteY2" fmla="*/ 36150 h 53732"/>
                <a:gd name="connsiteX3" fmla="*/ 0 w 43798"/>
                <a:gd name="connsiteY3" fmla="*/ 53302 h 53732"/>
                <a:gd name="connsiteX4" fmla="*/ 7800 w 43798"/>
                <a:gd name="connsiteY4" fmla="*/ 44725 h 53732"/>
                <a:gd name="connsiteX5" fmla="*/ 25800 w 43798"/>
                <a:gd name="connsiteY5" fmla="*/ 11642 h 53732"/>
                <a:gd name="connsiteX6" fmla="*/ 31200 w 43798"/>
                <a:gd name="connsiteY6" fmla="*/ 614 h 53732"/>
                <a:gd name="connsiteX7" fmla="*/ 26400 w 43798"/>
                <a:gd name="connsiteY7" fmla="*/ 25119 h 53732"/>
                <a:gd name="connsiteX8" fmla="*/ 41399 w 43798"/>
                <a:gd name="connsiteY8" fmla="*/ 0 h 53732"/>
                <a:gd name="connsiteX9" fmla="*/ 43199 w 43798"/>
                <a:gd name="connsiteY9" fmla="*/ 616 h 537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3798" h="53732">
                  <a:moveTo>
                    <a:pt x="43199" y="616"/>
                  </a:moveTo>
                  <a:cubicBezTo>
                    <a:pt x="45749" y="11490"/>
                    <a:pt x="39749" y="23744"/>
                    <a:pt x="33000" y="30023"/>
                  </a:cubicBezTo>
                  <a:cubicBezTo>
                    <a:pt x="30300" y="32626"/>
                    <a:pt x="25950" y="33392"/>
                    <a:pt x="22800" y="36150"/>
                  </a:cubicBezTo>
                  <a:cubicBezTo>
                    <a:pt x="15900" y="42276"/>
                    <a:pt x="11400" y="56367"/>
                    <a:pt x="0" y="53302"/>
                  </a:cubicBezTo>
                  <a:cubicBezTo>
                    <a:pt x="0" y="47482"/>
                    <a:pt x="4650" y="47482"/>
                    <a:pt x="7800" y="44725"/>
                  </a:cubicBezTo>
                  <a:cubicBezTo>
                    <a:pt x="15900" y="37680"/>
                    <a:pt x="22650" y="23437"/>
                    <a:pt x="25800" y="11642"/>
                  </a:cubicBezTo>
                  <a:cubicBezTo>
                    <a:pt x="26850" y="7966"/>
                    <a:pt x="26550" y="2146"/>
                    <a:pt x="31200" y="614"/>
                  </a:cubicBezTo>
                  <a:cubicBezTo>
                    <a:pt x="37050" y="7352"/>
                    <a:pt x="28050" y="18074"/>
                    <a:pt x="26400" y="25119"/>
                  </a:cubicBezTo>
                  <a:cubicBezTo>
                    <a:pt x="34950" y="22820"/>
                    <a:pt x="35250" y="6741"/>
                    <a:pt x="41399" y="0"/>
                  </a:cubicBezTo>
                  <a:cubicBezTo>
                    <a:pt x="41849" y="309"/>
                    <a:pt x="42449" y="616"/>
                    <a:pt x="43199" y="616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5" name="Google Shape;8264;p71">
              <a:extLst>
                <a:ext uri="{FF2B5EF4-FFF2-40B4-BE49-F238E27FC236}">
                  <a16:creationId xmlns:a16="http://schemas.microsoft.com/office/drawing/2014/main" id="{19852359-62CF-4AEB-9687-0DA496CACBCE}"/>
                </a:ext>
              </a:extLst>
            </p:cNvPr>
            <p:cNvSpPr/>
            <p:nvPr/>
          </p:nvSpPr>
          <p:spPr>
            <a:xfrm>
              <a:off x="6990570" y="5803548"/>
              <a:ext cx="49577" cy="40393"/>
            </a:xfrm>
            <a:custGeom>
              <a:avLst/>
              <a:gdLst>
                <a:gd name="connsiteX0" fmla="*/ 49511 w 49577"/>
                <a:gd name="connsiteY0" fmla="*/ 2 h 40393"/>
                <a:gd name="connsiteX1" fmla="*/ 38040 w 49577"/>
                <a:gd name="connsiteY1" fmla="*/ 15538 h 40393"/>
                <a:gd name="connsiteX2" fmla="*/ 43474 w 49577"/>
                <a:gd name="connsiteY2" fmla="*/ 14294 h 40393"/>
                <a:gd name="connsiteX3" fmla="*/ 38040 w 49577"/>
                <a:gd name="connsiteY3" fmla="*/ 22994 h 40393"/>
                <a:gd name="connsiteX4" fmla="*/ 0 w 49577"/>
                <a:gd name="connsiteY4" fmla="*/ 40393 h 40393"/>
                <a:gd name="connsiteX5" fmla="*/ 13888 w 49577"/>
                <a:gd name="connsiteY5" fmla="*/ 29208 h 40393"/>
                <a:gd name="connsiteX6" fmla="*/ 29587 w 49577"/>
                <a:gd name="connsiteY6" fmla="*/ 18644 h 40393"/>
                <a:gd name="connsiteX7" fmla="*/ 47702 w 49577"/>
                <a:gd name="connsiteY7" fmla="*/ 0 h 40393"/>
                <a:gd name="connsiteX8" fmla="*/ 49511 w 49577"/>
                <a:gd name="connsiteY8" fmla="*/ 0 h 403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9577" h="40393">
                  <a:moveTo>
                    <a:pt x="49511" y="2"/>
                  </a:moveTo>
                  <a:cubicBezTo>
                    <a:pt x="50415" y="7615"/>
                    <a:pt x="41813" y="10721"/>
                    <a:pt x="38040" y="15538"/>
                  </a:cubicBezTo>
                  <a:cubicBezTo>
                    <a:pt x="39701" y="17402"/>
                    <a:pt x="40606" y="13207"/>
                    <a:pt x="43474" y="14294"/>
                  </a:cubicBezTo>
                  <a:cubicBezTo>
                    <a:pt x="43624" y="19110"/>
                    <a:pt x="39851" y="20042"/>
                    <a:pt x="38040" y="22994"/>
                  </a:cubicBezTo>
                  <a:cubicBezTo>
                    <a:pt x="22340" y="25324"/>
                    <a:pt x="15244" y="39616"/>
                    <a:pt x="0" y="40393"/>
                  </a:cubicBezTo>
                  <a:cubicBezTo>
                    <a:pt x="2416" y="34490"/>
                    <a:pt x="9058" y="32160"/>
                    <a:pt x="13888" y="29208"/>
                  </a:cubicBezTo>
                  <a:cubicBezTo>
                    <a:pt x="19020" y="26102"/>
                    <a:pt x="25361" y="22994"/>
                    <a:pt x="29587" y="18644"/>
                  </a:cubicBezTo>
                  <a:cubicBezTo>
                    <a:pt x="35473" y="12741"/>
                    <a:pt x="39096" y="3729"/>
                    <a:pt x="47702" y="0"/>
                  </a:cubicBezTo>
                  <a:lnTo>
                    <a:pt x="49511" y="0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6" name="Google Shape;8264;p71">
              <a:extLst>
                <a:ext uri="{FF2B5EF4-FFF2-40B4-BE49-F238E27FC236}">
                  <a16:creationId xmlns:a16="http://schemas.microsoft.com/office/drawing/2014/main" id="{81B07E2D-1D9E-4183-A12D-B5B0F475B28F}"/>
                </a:ext>
              </a:extLst>
            </p:cNvPr>
            <p:cNvSpPr/>
            <p:nvPr/>
          </p:nvSpPr>
          <p:spPr>
            <a:xfrm>
              <a:off x="6937346" y="5834424"/>
              <a:ext cx="20547" cy="9100"/>
            </a:xfrm>
            <a:custGeom>
              <a:avLst/>
              <a:gdLst>
                <a:gd name="connsiteX0" fmla="*/ 20547 w 20547"/>
                <a:gd name="connsiteY0" fmla="*/ 523 h 9100"/>
                <a:gd name="connsiteX1" fmla="*/ 0 w 20547"/>
                <a:gd name="connsiteY1" fmla="*/ 7025 h 9100"/>
                <a:gd name="connsiteX2" fmla="*/ 20547 w 20547"/>
                <a:gd name="connsiteY2" fmla="*/ 523 h 9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547" h="9100">
                  <a:moveTo>
                    <a:pt x="20547" y="523"/>
                  </a:moveTo>
                  <a:cubicBezTo>
                    <a:pt x="18431" y="6435"/>
                    <a:pt x="5741" y="12347"/>
                    <a:pt x="0" y="7025"/>
                  </a:cubicBezTo>
                  <a:cubicBezTo>
                    <a:pt x="1359" y="79"/>
                    <a:pt x="14806" y="-809"/>
                    <a:pt x="20547" y="523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7" name="Google Shape;8264;p71">
              <a:extLst>
                <a:ext uri="{FF2B5EF4-FFF2-40B4-BE49-F238E27FC236}">
                  <a16:creationId xmlns:a16="http://schemas.microsoft.com/office/drawing/2014/main" id="{701ADEAB-53B2-4730-9EBB-B1766DEBFA22}"/>
                </a:ext>
              </a:extLst>
            </p:cNvPr>
            <p:cNvSpPr/>
            <p:nvPr/>
          </p:nvSpPr>
          <p:spPr>
            <a:xfrm>
              <a:off x="6965157" y="5842622"/>
              <a:ext cx="17013" cy="7905"/>
            </a:xfrm>
            <a:custGeom>
              <a:avLst/>
              <a:gdLst>
                <a:gd name="connsiteX0" fmla="*/ 7264 w 17013"/>
                <a:gd name="connsiteY0" fmla="*/ 7906 h 7905"/>
                <a:gd name="connsiteX1" fmla="*/ 1169 w 17013"/>
                <a:gd name="connsiteY1" fmla="*/ 7906 h 7905"/>
                <a:gd name="connsiteX2" fmla="*/ 17014 w 17013"/>
                <a:gd name="connsiteY2" fmla="*/ 1444 h 7905"/>
                <a:gd name="connsiteX3" fmla="*/ 7264 w 17013"/>
                <a:gd name="connsiteY3" fmla="*/ 7906 h 79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013" h="7905">
                  <a:moveTo>
                    <a:pt x="7264" y="7906"/>
                  </a:moveTo>
                  <a:lnTo>
                    <a:pt x="1169" y="7906"/>
                  </a:lnTo>
                  <a:cubicBezTo>
                    <a:pt x="-4468" y="2091"/>
                    <a:pt x="11833" y="-2430"/>
                    <a:pt x="17014" y="1444"/>
                  </a:cubicBezTo>
                  <a:cubicBezTo>
                    <a:pt x="16100" y="6131"/>
                    <a:pt x="10919" y="6131"/>
                    <a:pt x="7264" y="7906"/>
                  </a:cubicBezTo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208" name="Google Shape;8264;p71">
            <a:extLst>
              <a:ext uri="{FF2B5EF4-FFF2-40B4-BE49-F238E27FC236}">
                <a16:creationId xmlns:a16="http://schemas.microsoft.com/office/drawing/2014/main" id="{05C2E785-73C1-426C-8F1C-82C59ACCB0D2}"/>
              </a:ext>
            </a:extLst>
          </p:cNvPr>
          <p:cNvGrpSpPr/>
          <p:nvPr/>
        </p:nvGrpSpPr>
        <p:grpSpPr>
          <a:xfrm>
            <a:off x="4726455" y="3932256"/>
            <a:ext cx="384217" cy="384218"/>
            <a:chOff x="4716294" y="3945134"/>
            <a:chExt cx="384217" cy="384218"/>
          </a:xfrm>
        </p:grpSpPr>
        <p:sp>
          <p:nvSpPr>
            <p:cNvPr id="8209" name="Google Shape;8264;p71">
              <a:extLst>
                <a:ext uri="{FF2B5EF4-FFF2-40B4-BE49-F238E27FC236}">
                  <a16:creationId xmlns:a16="http://schemas.microsoft.com/office/drawing/2014/main" id="{D6023156-387F-4B24-A391-E8697DD72D9D}"/>
                </a:ext>
              </a:extLst>
            </p:cNvPr>
            <p:cNvSpPr/>
            <p:nvPr/>
          </p:nvSpPr>
          <p:spPr>
            <a:xfrm>
              <a:off x="4716294" y="3945134"/>
              <a:ext cx="384217" cy="384218"/>
            </a:xfrm>
            <a:custGeom>
              <a:avLst/>
              <a:gdLst>
                <a:gd name="connsiteX0" fmla="*/ 384218 w 384217"/>
                <a:gd name="connsiteY0" fmla="*/ 192109 h 384218"/>
                <a:gd name="connsiteX1" fmla="*/ 192109 w 384217"/>
                <a:gd name="connsiteY1" fmla="*/ 384218 h 384218"/>
                <a:gd name="connsiteX2" fmla="*/ 0 w 384217"/>
                <a:gd name="connsiteY2" fmla="*/ 192109 h 384218"/>
                <a:gd name="connsiteX3" fmla="*/ 192109 w 384217"/>
                <a:gd name="connsiteY3" fmla="*/ 0 h 384218"/>
                <a:gd name="connsiteX4" fmla="*/ 384218 w 384217"/>
                <a:gd name="connsiteY4" fmla="*/ 192109 h 384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217" h="384218">
                  <a:moveTo>
                    <a:pt x="384218" y="192109"/>
                  </a:moveTo>
                  <a:cubicBezTo>
                    <a:pt x="384218" y="298208"/>
                    <a:pt x="298208" y="384218"/>
                    <a:pt x="192109" y="384218"/>
                  </a:cubicBezTo>
                  <a:cubicBezTo>
                    <a:pt x="86010" y="384218"/>
                    <a:pt x="0" y="298208"/>
                    <a:pt x="0" y="192109"/>
                  </a:cubicBezTo>
                  <a:cubicBezTo>
                    <a:pt x="0" y="86010"/>
                    <a:pt x="86010" y="0"/>
                    <a:pt x="192109" y="0"/>
                  </a:cubicBezTo>
                  <a:cubicBezTo>
                    <a:pt x="298208" y="0"/>
                    <a:pt x="384218" y="86010"/>
                    <a:pt x="384218" y="192109"/>
                  </a:cubicBezTo>
                  <a:close/>
                </a:path>
              </a:pathLst>
            </a:custGeom>
            <a:solidFill>
              <a:srgbClr val="28A8E0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210" name="Google Shape;8264;p71">
              <a:extLst>
                <a:ext uri="{FF2B5EF4-FFF2-40B4-BE49-F238E27FC236}">
                  <a16:creationId xmlns:a16="http://schemas.microsoft.com/office/drawing/2014/main" id="{7CC8FA02-1D3E-4849-BD9A-C0383818D104}"/>
                </a:ext>
              </a:extLst>
            </p:cNvPr>
            <p:cNvGrpSpPr/>
            <p:nvPr/>
          </p:nvGrpSpPr>
          <p:grpSpPr>
            <a:xfrm>
              <a:off x="4761900" y="3991784"/>
              <a:ext cx="293694" cy="292818"/>
              <a:chOff x="4761900" y="3991784"/>
              <a:chExt cx="293694" cy="292818"/>
            </a:xfrm>
            <a:solidFill>
              <a:srgbClr val="FFFFFF"/>
            </a:solidFill>
          </p:grpSpPr>
          <p:sp>
            <p:nvSpPr>
              <p:cNvPr id="8211" name="Google Shape;8264;p71">
                <a:extLst>
                  <a:ext uri="{FF2B5EF4-FFF2-40B4-BE49-F238E27FC236}">
                    <a16:creationId xmlns:a16="http://schemas.microsoft.com/office/drawing/2014/main" id="{9F1D24FC-23BE-4A18-A7CD-7DB3D7A5F8B5}"/>
                  </a:ext>
                </a:extLst>
              </p:cNvPr>
              <p:cNvSpPr/>
              <p:nvPr/>
            </p:nvSpPr>
            <p:spPr>
              <a:xfrm>
                <a:off x="4836659" y="4110149"/>
                <a:ext cx="18690" cy="53994"/>
              </a:xfrm>
              <a:custGeom>
                <a:avLst/>
                <a:gdLst>
                  <a:gd name="connsiteX0" fmla="*/ 0 w 18690"/>
                  <a:gd name="connsiteY0" fmla="*/ 0 h 53994"/>
                  <a:gd name="connsiteX1" fmla="*/ 0 w 18690"/>
                  <a:gd name="connsiteY1" fmla="*/ 53995 h 53994"/>
                  <a:gd name="connsiteX2" fmla="*/ 11293 w 18690"/>
                  <a:gd name="connsiteY2" fmla="*/ 53995 h 53994"/>
                  <a:gd name="connsiteX3" fmla="*/ 11293 w 18690"/>
                  <a:gd name="connsiteY3" fmla="*/ 15749 h 53994"/>
                  <a:gd name="connsiteX4" fmla="*/ 16355 w 18690"/>
                  <a:gd name="connsiteY4" fmla="*/ 24747 h 53994"/>
                  <a:gd name="connsiteX5" fmla="*/ 18691 w 18690"/>
                  <a:gd name="connsiteY5" fmla="*/ 7874 h 53994"/>
                  <a:gd name="connsiteX6" fmla="*/ 14408 w 18690"/>
                  <a:gd name="connsiteY6" fmla="*/ 0 h 53994"/>
                  <a:gd name="connsiteX7" fmla="*/ 0 w 18690"/>
                  <a:gd name="connsiteY7" fmla="*/ 0 h 5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8690" h="53994">
                    <a:moveTo>
                      <a:pt x="0" y="0"/>
                    </a:moveTo>
                    <a:lnTo>
                      <a:pt x="0" y="53995"/>
                    </a:lnTo>
                    <a:lnTo>
                      <a:pt x="11293" y="53995"/>
                    </a:lnTo>
                    <a:lnTo>
                      <a:pt x="11293" y="15749"/>
                    </a:lnTo>
                    <a:lnTo>
                      <a:pt x="16355" y="24747"/>
                    </a:lnTo>
                    <a:cubicBezTo>
                      <a:pt x="16746" y="19123"/>
                      <a:pt x="17523" y="13499"/>
                      <a:pt x="18691" y="7874"/>
                    </a:cubicBezTo>
                    <a:lnTo>
                      <a:pt x="14408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12" name="Google Shape;8264;p71">
                <a:extLst>
                  <a:ext uri="{FF2B5EF4-FFF2-40B4-BE49-F238E27FC236}">
                    <a16:creationId xmlns:a16="http://schemas.microsoft.com/office/drawing/2014/main" id="{079CF89A-3D12-49DB-B6D4-BA95E1E92236}"/>
                  </a:ext>
                </a:extLst>
              </p:cNvPr>
              <p:cNvSpPr/>
              <p:nvPr/>
            </p:nvSpPr>
            <p:spPr>
              <a:xfrm>
                <a:off x="4869890" y="4027083"/>
                <a:ext cx="47764" cy="51918"/>
              </a:xfrm>
              <a:custGeom>
                <a:avLst/>
                <a:gdLst>
                  <a:gd name="connsiteX0" fmla="*/ 24791 w 47764"/>
                  <a:gd name="connsiteY0" fmla="*/ 8713 h 51918"/>
                  <a:gd name="connsiteX1" fmla="*/ 35728 w 47764"/>
                  <a:gd name="connsiteY1" fmla="*/ 18941 h 51918"/>
                  <a:gd name="connsiteX2" fmla="*/ 47765 w 47764"/>
                  <a:gd name="connsiteY2" fmla="*/ 18941 h 51918"/>
                  <a:gd name="connsiteX3" fmla="*/ 24791 w 47764"/>
                  <a:gd name="connsiteY3" fmla="*/ 0 h 51918"/>
                  <a:gd name="connsiteX4" fmla="*/ 0 w 47764"/>
                  <a:gd name="connsiteY4" fmla="*/ 28045 h 51918"/>
                  <a:gd name="connsiteX5" fmla="*/ 9475 w 47764"/>
                  <a:gd name="connsiteY5" fmla="*/ 51918 h 51918"/>
                  <a:gd name="connsiteX6" fmla="*/ 17496 w 47764"/>
                  <a:gd name="connsiteY6" fmla="*/ 44720 h 51918"/>
                  <a:gd name="connsiteX7" fmla="*/ 12755 w 47764"/>
                  <a:gd name="connsiteY7" fmla="*/ 28045 h 51918"/>
                  <a:gd name="connsiteX8" fmla="*/ 24791 w 47764"/>
                  <a:gd name="connsiteY8" fmla="*/ 8713 h 51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7764" h="51918">
                    <a:moveTo>
                      <a:pt x="24791" y="8713"/>
                    </a:moveTo>
                    <a:cubicBezTo>
                      <a:pt x="30260" y="8713"/>
                      <a:pt x="34275" y="12122"/>
                      <a:pt x="35728" y="18941"/>
                    </a:cubicBezTo>
                    <a:lnTo>
                      <a:pt x="47765" y="18941"/>
                    </a:lnTo>
                    <a:cubicBezTo>
                      <a:pt x="45938" y="6436"/>
                      <a:pt x="36828" y="0"/>
                      <a:pt x="24791" y="0"/>
                    </a:cubicBezTo>
                    <a:cubicBezTo>
                      <a:pt x="9475" y="0"/>
                      <a:pt x="0" y="9848"/>
                      <a:pt x="0" y="28045"/>
                    </a:cubicBezTo>
                    <a:cubicBezTo>
                      <a:pt x="0" y="39405"/>
                      <a:pt x="3642" y="47368"/>
                      <a:pt x="9475" y="51918"/>
                    </a:cubicBezTo>
                    <a:cubicBezTo>
                      <a:pt x="12028" y="49262"/>
                      <a:pt x="14943" y="46985"/>
                      <a:pt x="17496" y="44720"/>
                    </a:cubicBezTo>
                    <a:cubicBezTo>
                      <a:pt x="14581" y="42064"/>
                      <a:pt x="12755" y="36760"/>
                      <a:pt x="12755" y="28045"/>
                    </a:cubicBezTo>
                    <a:cubicBezTo>
                      <a:pt x="12755" y="14399"/>
                      <a:pt x="17496" y="8713"/>
                      <a:pt x="24791" y="8713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13" name="Google Shape;8264;p71">
                <a:extLst>
                  <a:ext uri="{FF2B5EF4-FFF2-40B4-BE49-F238E27FC236}">
                    <a16:creationId xmlns:a16="http://schemas.microsoft.com/office/drawing/2014/main" id="{EE8C6504-E725-43A8-B5AC-C3D10EB335E4}"/>
                  </a:ext>
                </a:extLst>
              </p:cNvPr>
              <p:cNvSpPr/>
              <p:nvPr/>
            </p:nvSpPr>
            <p:spPr>
              <a:xfrm>
                <a:off x="4932186" y="4029157"/>
                <a:ext cx="45687" cy="37381"/>
              </a:xfrm>
              <a:custGeom>
                <a:avLst/>
                <a:gdLst>
                  <a:gd name="connsiteX0" fmla="*/ 44226 w 45687"/>
                  <a:gd name="connsiteY0" fmla="*/ 37381 h 37381"/>
                  <a:gd name="connsiteX1" fmla="*/ 45688 w 45687"/>
                  <a:gd name="connsiteY1" fmla="*/ 26650 h 37381"/>
                  <a:gd name="connsiteX2" fmla="*/ 19738 w 45687"/>
                  <a:gd name="connsiteY2" fmla="*/ 0 h 37381"/>
                  <a:gd name="connsiteX3" fmla="*/ 0 w 45687"/>
                  <a:gd name="connsiteY3" fmla="*/ 0 h 37381"/>
                  <a:gd name="connsiteX4" fmla="*/ 0 w 45687"/>
                  <a:gd name="connsiteY4" fmla="*/ 26650 h 37381"/>
                  <a:gd name="connsiteX5" fmla="*/ 3650 w 45687"/>
                  <a:gd name="connsiteY5" fmla="*/ 26650 h 37381"/>
                  <a:gd name="connsiteX6" fmla="*/ 12060 w 45687"/>
                  <a:gd name="connsiteY6" fmla="*/ 27015 h 37381"/>
                  <a:gd name="connsiteX7" fmla="*/ 12060 w 45687"/>
                  <a:gd name="connsiteY7" fmla="*/ 8516 h 37381"/>
                  <a:gd name="connsiteX8" fmla="*/ 19735 w 45687"/>
                  <a:gd name="connsiteY8" fmla="*/ 8516 h 37381"/>
                  <a:gd name="connsiteX9" fmla="*/ 33260 w 45687"/>
                  <a:gd name="connsiteY9" fmla="*/ 26653 h 37381"/>
                  <a:gd name="connsiteX10" fmla="*/ 32895 w 45687"/>
                  <a:gd name="connsiteY10" fmla="*/ 32201 h 37381"/>
                  <a:gd name="connsiteX11" fmla="*/ 44226 w 45687"/>
                  <a:gd name="connsiteY11" fmla="*/ 37381 h 37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5687" h="37381">
                    <a:moveTo>
                      <a:pt x="44226" y="37381"/>
                    </a:moveTo>
                    <a:cubicBezTo>
                      <a:pt x="45323" y="34422"/>
                      <a:pt x="45688" y="30719"/>
                      <a:pt x="45688" y="26650"/>
                    </a:cubicBezTo>
                    <a:cubicBezTo>
                      <a:pt x="45688" y="8513"/>
                      <a:pt x="36552" y="0"/>
                      <a:pt x="19738" y="0"/>
                    </a:cubicBezTo>
                    <a:lnTo>
                      <a:pt x="0" y="0"/>
                    </a:lnTo>
                    <a:lnTo>
                      <a:pt x="0" y="26650"/>
                    </a:lnTo>
                    <a:lnTo>
                      <a:pt x="3650" y="26650"/>
                    </a:lnTo>
                    <a:cubicBezTo>
                      <a:pt x="6574" y="26650"/>
                      <a:pt x="9501" y="26650"/>
                      <a:pt x="12060" y="27015"/>
                    </a:cubicBezTo>
                    <a:lnTo>
                      <a:pt x="12060" y="8516"/>
                    </a:lnTo>
                    <a:lnTo>
                      <a:pt x="19735" y="8516"/>
                    </a:lnTo>
                    <a:cubicBezTo>
                      <a:pt x="28136" y="8516"/>
                      <a:pt x="33260" y="14064"/>
                      <a:pt x="33260" y="26653"/>
                    </a:cubicBezTo>
                    <a:cubicBezTo>
                      <a:pt x="33260" y="28498"/>
                      <a:pt x="33260" y="30348"/>
                      <a:pt x="32895" y="32201"/>
                    </a:cubicBezTo>
                    <a:cubicBezTo>
                      <a:pt x="36916" y="33678"/>
                      <a:pt x="40576" y="35528"/>
                      <a:pt x="44226" y="37381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14" name="Google Shape;8264;p71">
                <a:extLst>
                  <a:ext uri="{FF2B5EF4-FFF2-40B4-BE49-F238E27FC236}">
                    <a16:creationId xmlns:a16="http://schemas.microsoft.com/office/drawing/2014/main" id="{C8767F3B-891F-4E34-B189-7823E034A0B0}"/>
                  </a:ext>
                </a:extLst>
              </p:cNvPr>
              <p:cNvSpPr/>
              <p:nvPr/>
            </p:nvSpPr>
            <p:spPr>
              <a:xfrm>
                <a:off x="4934262" y="4216062"/>
                <a:ext cx="31150" cy="29074"/>
              </a:xfrm>
              <a:custGeom>
                <a:avLst/>
                <a:gdLst>
                  <a:gd name="connsiteX0" fmla="*/ 31151 w 31150"/>
                  <a:gd name="connsiteY0" fmla="*/ 0 h 29074"/>
                  <a:gd name="connsiteX1" fmla="*/ 19338 w 31150"/>
                  <a:gd name="connsiteY1" fmla="*/ 3271 h 29074"/>
                  <a:gd name="connsiteX2" fmla="*/ 15037 w 31150"/>
                  <a:gd name="connsiteY2" fmla="*/ 19626 h 29074"/>
                  <a:gd name="connsiteX3" fmla="*/ 11101 w 31150"/>
                  <a:gd name="connsiteY3" fmla="*/ 4724 h 29074"/>
                  <a:gd name="connsiteX4" fmla="*/ 2144 w 31150"/>
                  <a:gd name="connsiteY4" fmla="*/ 5089 h 29074"/>
                  <a:gd name="connsiteX5" fmla="*/ 0 w 31150"/>
                  <a:gd name="connsiteY5" fmla="*/ 5089 h 29074"/>
                  <a:gd name="connsiteX6" fmla="*/ 7519 w 31150"/>
                  <a:gd name="connsiteY6" fmla="*/ 29074 h 29074"/>
                  <a:gd name="connsiteX7" fmla="*/ 21838 w 31150"/>
                  <a:gd name="connsiteY7" fmla="*/ 29074 h 29074"/>
                  <a:gd name="connsiteX8" fmla="*/ 31151 w 31150"/>
                  <a:gd name="connsiteY8" fmla="*/ 0 h 290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1150" h="29074">
                    <a:moveTo>
                      <a:pt x="31151" y="0"/>
                    </a:moveTo>
                    <a:cubicBezTo>
                      <a:pt x="27212" y="1453"/>
                      <a:pt x="23276" y="2544"/>
                      <a:pt x="19338" y="3271"/>
                    </a:cubicBezTo>
                    <a:lnTo>
                      <a:pt x="15037" y="19626"/>
                    </a:lnTo>
                    <a:lnTo>
                      <a:pt x="11101" y="4724"/>
                    </a:lnTo>
                    <a:cubicBezTo>
                      <a:pt x="7875" y="5089"/>
                      <a:pt x="5009" y="5089"/>
                      <a:pt x="2144" y="5089"/>
                    </a:cubicBezTo>
                    <a:lnTo>
                      <a:pt x="0" y="5089"/>
                    </a:lnTo>
                    <a:lnTo>
                      <a:pt x="7519" y="29074"/>
                    </a:lnTo>
                    <a:lnTo>
                      <a:pt x="21838" y="29074"/>
                    </a:lnTo>
                    <a:lnTo>
                      <a:pt x="3115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40" name="Google Shape;8264;p71">
                <a:extLst>
                  <a:ext uri="{FF2B5EF4-FFF2-40B4-BE49-F238E27FC236}">
                    <a16:creationId xmlns:a16="http://schemas.microsoft.com/office/drawing/2014/main" id="{AF8F5F31-6A5C-44FE-9157-835B79A25FA9}"/>
                  </a:ext>
                </a:extLst>
              </p:cNvPr>
              <p:cNvSpPr/>
              <p:nvPr/>
            </p:nvSpPr>
            <p:spPr>
              <a:xfrm>
                <a:off x="4867807" y="4193221"/>
                <a:ext cx="45687" cy="53994"/>
              </a:xfrm>
              <a:custGeom>
                <a:avLst/>
                <a:gdLst>
                  <a:gd name="connsiteX0" fmla="*/ 9519 w 45687"/>
                  <a:gd name="connsiteY0" fmla="*/ 5174 h 53994"/>
                  <a:gd name="connsiteX1" fmla="*/ 9519 w 45687"/>
                  <a:gd name="connsiteY1" fmla="*/ 4804 h 53994"/>
                  <a:gd name="connsiteX2" fmla="*/ 4568 w 45687"/>
                  <a:gd name="connsiteY2" fmla="*/ 0 h 53994"/>
                  <a:gd name="connsiteX3" fmla="*/ 0 w 45687"/>
                  <a:gd name="connsiteY3" fmla="*/ 0 h 53994"/>
                  <a:gd name="connsiteX4" fmla="*/ 0 w 45687"/>
                  <a:gd name="connsiteY4" fmla="*/ 35131 h 53994"/>
                  <a:gd name="connsiteX5" fmla="*/ 22844 w 45687"/>
                  <a:gd name="connsiteY5" fmla="*/ 53995 h 53994"/>
                  <a:gd name="connsiteX6" fmla="*/ 45688 w 45687"/>
                  <a:gd name="connsiteY6" fmla="*/ 35131 h 53994"/>
                  <a:gd name="connsiteX7" fmla="*/ 45688 w 45687"/>
                  <a:gd name="connsiteY7" fmla="*/ 25518 h 53994"/>
                  <a:gd name="connsiteX8" fmla="*/ 33504 w 45687"/>
                  <a:gd name="connsiteY8" fmla="*/ 21079 h 53994"/>
                  <a:gd name="connsiteX9" fmla="*/ 33504 w 45687"/>
                  <a:gd name="connsiteY9" fmla="*/ 35866 h 53994"/>
                  <a:gd name="connsiteX10" fmla="*/ 22844 w 45687"/>
                  <a:gd name="connsiteY10" fmla="*/ 45117 h 53994"/>
                  <a:gd name="connsiteX11" fmla="*/ 12563 w 45687"/>
                  <a:gd name="connsiteY11" fmla="*/ 35866 h 53994"/>
                  <a:gd name="connsiteX12" fmla="*/ 12563 w 45687"/>
                  <a:gd name="connsiteY12" fmla="*/ 7760 h 53994"/>
                  <a:gd name="connsiteX13" fmla="*/ 9519 w 45687"/>
                  <a:gd name="connsiteY13" fmla="*/ 5174 h 5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45687" h="53994">
                    <a:moveTo>
                      <a:pt x="9519" y="5174"/>
                    </a:moveTo>
                    <a:lnTo>
                      <a:pt x="9519" y="4804"/>
                    </a:lnTo>
                    <a:cubicBezTo>
                      <a:pt x="7616" y="3324"/>
                      <a:pt x="6092" y="1844"/>
                      <a:pt x="4568" y="0"/>
                    </a:cubicBezTo>
                    <a:lnTo>
                      <a:pt x="0" y="0"/>
                    </a:lnTo>
                    <a:lnTo>
                      <a:pt x="0" y="35131"/>
                    </a:lnTo>
                    <a:cubicBezTo>
                      <a:pt x="0" y="46968"/>
                      <a:pt x="8378" y="53995"/>
                      <a:pt x="22844" y="53995"/>
                    </a:cubicBezTo>
                    <a:cubicBezTo>
                      <a:pt x="37311" y="53995"/>
                      <a:pt x="45688" y="46968"/>
                      <a:pt x="45688" y="35131"/>
                    </a:cubicBezTo>
                    <a:lnTo>
                      <a:pt x="45688" y="25518"/>
                    </a:lnTo>
                    <a:cubicBezTo>
                      <a:pt x="41499" y="24403"/>
                      <a:pt x="37693" y="22929"/>
                      <a:pt x="33504" y="21079"/>
                    </a:cubicBezTo>
                    <a:lnTo>
                      <a:pt x="33504" y="35866"/>
                    </a:lnTo>
                    <a:cubicBezTo>
                      <a:pt x="33504" y="42158"/>
                      <a:pt x="29698" y="45117"/>
                      <a:pt x="22844" y="45117"/>
                    </a:cubicBezTo>
                    <a:cubicBezTo>
                      <a:pt x="16373" y="45117"/>
                      <a:pt x="12563" y="42158"/>
                      <a:pt x="12563" y="35866"/>
                    </a:cubicBezTo>
                    <a:lnTo>
                      <a:pt x="12563" y="7760"/>
                    </a:lnTo>
                    <a:cubicBezTo>
                      <a:pt x="11422" y="7024"/>
                      <a:pt x="10660" y="5910"/>
                      <a:pt x="9519" y="5174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41" name="Google Shape;8264;p71">
                <a:extLst>
                  <a:ext uri="{FF2B5EF4-FFF2-40B4-BE49-F238E27FC236}">
                    <a16:creationId xmlns:a16="http://schemas.microsoft.com/office/drawing/2014/main" id="{551AA872-AC78-4EC0-8BB0-A3B65FE11D73}"/>
                  </a:ext>
                </a:extLst>
              </p:cNvPr>
              <p:cNvSpPr/>
              <p:nvPr/>
            </p:nvSpPr>
            <p:spPr>
              <a:xfrm>
                <a:off x="4761900" y="3991784"/>
                <a:ext cx="290741" cy="292818"/>
              </a:xfrm>
              <a:custGeom>
                <a:avLst/>
                <a:gdLst>
                  <a:gd name="connsiteX0" fmla="*/ 71565 w 290741"/>
                  <a:gd name="connsiteY0" fmla="*/ 249387 h 292818"/>
                  <a:gd name="connsiteX1" fmla="*/ 66011 w 290741"/>
                  <a:gd name="connsiteY1" fmla="*/ 245304 h 292818"/>
                  <a:gd name="connsiteX2" fmla="*/ 71565 w 290741"/>
                  <a:gd name="connsiteY2" fmla="*/ 249387 h 292818"/>
                  <a:gd name="connsiteX3" fmla="*/ 22244 w 290741"/>
                  <a:gd name="connsiteY3" fmla="*/ 172936 h 292818"/>
                  <a:gd name="connsiteX4" fmla="*/ 21509 w 290741"/>
                  <a:gd name="connsiteY4" fmla="*/ 170712 h 292818"/>
                  <a:gd name="connsiteX5" fmla="*/ 22244 w 290741"/>
                  <a:gd name="connsiteY5" fmla="*/ 172936 h 292818"/>
                  <a:gd name="connsiteX6" fmla="*/ 22244 w 290741"/>
                  <a:gd name="connsiteY6" fmla="*/ 119494 h 292818"/>
                  <a:gd name="connsiteX7" fmla="*/ 21509 w 290741"/>
                  <a:gd name="connsiteY7" fmla="*/ 122092 h 292818"/>
                  <a:gd name="connsiteX8" fmla="*/ 22244 w 290741"/>
                  <a:gd name="connsiteY8" fmla="*/ 119494 h 292818"/>
                  <a:gd name="connsiteX9" fmla="*/ 34860 w 290741"/>
                  <a:gd name="connsiteY9" fmla="*/ 84978 h 292818"/>
                  <a:gd name="connsiteX10" fmla="*/ 38193 w 290741"/>
                  <a:gd name="connsiteY10" fmla="*/ 79413 h 292818"/>
                  <a:gd name="connsiteX11" fmla="*/ 34860 w 290741"/>
                  <a:gd name="connsiteY11" fmla="*/ 84978 h 292818"/>
                  <a:gd name="connsiteX12" fmla="*/ 39308 w 290741"/>
                  <a:gd name="connsiteY12" fmla="*/ 215241 h 292818"/>
                  <a:gd name="connsiteX13" fmla="*/ 36340 w 290741"/>
                  <a:gd name="connsiteY13" fmla="*/ 209676 h 292818"/>
                  <a:gd name="connsiteX14" fmla="*/ 39308 w 290741"/>
                  <a:gd name="connsiteY14" fmla="*/ 215241 h 292818"/>
                  <a:gd name="connsiteX15" fmla="*/ 72309 w 290741"/>
                  <a:gd name="connsiteY15" fmla="*/ 46015 h 292818"/>
                  <a:gd name="connsiteX16" fmla="*/ 80469 w 290741"/>
                  <a:gd name="connsiteY16" fmla="*/ 52321 h 292818"/>
                  <a:gd name="connsiteX17" fmla="*/ 72680 w 290741"/>
                  <a:gd name="connsiteY17" fmla="*/ 59372 h 292818"/>
                  <a:gd name="connsiteX18" fmla="*/ 66373 w 290741"/>
                  <a:gd name="connsiteY18" fmla="*/ 59372 h 292818"/>
                  <a:gd name="connsiteX19" fmla="*/ 66373 w 290741"/>
                  <a:gd name="connsiteY19" fmla="*/ 47491 h 292818"/>
                  <a:gd name="connsiteX20" fmla="*/ 63414 w 290741"/>
                  <a:gd name="connsiteY20" fmla="*/ 49715 h 292818"/>
                  <a:gd name="connsiteX21" fmla="*/ 73424 w 290741"/>
                  <a:gd name="connsiteY21" fmla="*/ 41926 h 292818"/>
                  <a:gd name="connsiteX22" fmla="*/ 68232 w 290741"/>
                  <a:gd name="connsiteY22" fmla="*/ 46009 h 292818"/>
                  <a:gd name="connsiteX23" fmla="*/ 72309 w 290741"/>
                  <a:gd name="connsiteY23" fmla="*/ 46009 h 292818"/>
                  <a:gd name="connsiteX24" fmla="*/ 73427 w 290741"/>
                  <a:gd name="connsiteY24" fmla="*/ 82754 h 292818"/>
                  <a:gd name="connsiteX25" fmla="*/ 66376 w 290741"/>
                  <a:gd name="connsiteY25" fmla="*/ 82754 h 292818"/>
                  <a:gd name="connsiteX26" fmla="*/ 66376 w 290741"/>
                  <a:gd name="connsiteY26" fmla="*/ 67161 h 292818"/>
                  <a:gd name="connsiteX27" fmla="*/ 73800 w 290741"/>
                  <a:gd name="connsiteY27" fmla="*/ 67161 h 292818"/>
                  <a:gd name="connsiteX28" fmla="*/ 82325 w 290741"/>
                  <a:gd name="connsiteY28" fmla="*/ 75330 h 292818"/>
                  <a:gd name="connsiteX29" fmla="*/ 73427 w 290741"/>
                  <a:gd name="connsiteY29" fmla="*/ 82754 h 292818"/>
                  <a:gd name="connsiteX30" fmla="*/ 145368 w 290741"/>
                  <a:gd name="connsiteY30" fmla="*/ 273510 h 292818"/>
                  <a:gd name="connsiteX31" fmla="*/ 72682 w 290741"/>
                  <a:gd name="connsiteY31" fmla="*/ 250131 h 292818"/>
                  <a:gd name="connsiteX32" fmla="*/ 78619 w 290741"/>
                  <a:gd name="connsiteY32" fmla="*/ 254214 h 292818"/>
                  <a:gd name="connsiteX33" fmla="*/ 78619 w 290741"/>
                  <a:gd name="connsiteY33" fmla="*/ 210794 h 292818"/>
                  <a:gd name="connsiteX34" fmla="*/ 94194 w 290741"/>
                  <a:gd name="connsiteY34" fmla="*/ 210794 h 292818"/>
                  <a:gd name="connsiteX35" fmla="*/ 94194 w 290741"/>
                  <a:gd name="connsiteY35" fmla="*/ 201510 h 292818"/>
                  <a:gd name="connsiteX36" fmla="*/ 50436 w 290741"/>
                  <a:gd name="connsiteY36" fmla="*/ 201510 h 292818"/>
                  <a:gd name="connsiteX37" fmla="*/ 50436 w 290741"/>
                  <a:gd name="connsiteY37" fmla="*/ 210794 h 292818"/>
                  <a:gd name="connsiteX38" fmla="*/ 66011 w 290741"/>
                  <a:gd name="connsiteY38" fmla="*/ 210794 h 292818"/>
                  <a:gd name="connsiteX39" fmla="*/ 66011 w 290741"/>
                  <a:gd name="connsiteY39" fmla="*/ 245301 h 292818"/>
                  <a:gd name="connsiteX40" fmla="*/ 39308 w 290741"/>
                  <a:gd name="connsiteY40" fmla="*/ 215241 h 292818"/>
                  <a:gd name="connsiteX41" fmla="*/ 39678 w 290741"/>
                  <a:gd name="connsiteY41" fmla="*/ 215241 h 292818"/>
                  <a:gd name="connsiteX42" fmla="*/ 33372 w 290741"/>
                  <a:gd name="connsiteY42" fmla="*/ 204487 h 292818"/>
                  <a:gd name="connsiteX43" fmla="*/ 36340 w 290741"/>
                  <a:gd name="connsiteY43" fmla="*/ 209679 h 292818"/>
                  <a:gd name="connsiteX44" fmla="*/ 22244 w 290741"/>
                  <a:gd name="connsiteY44" fmla="*/ 172939 h 292818"/>
                  <a:gd name="connsiteX45" fmla="*/ 30774 w 290741"/>
                  <a:gd name="connsiteY45" fmla="*/ 172939 h 292818"/>
                  <a:gd name="connsiteX46" fmla="*/ 30774 w 290741"/>
                  <a:gd name="connsiteY46" fmla="*/ 149560 h 292818"/>
                  <a:gd name="connsiteX47" fmla="*/ 50436 w 290741"/>
                  <a:gd name="connsiteY47" fmla="*/ 172939 h 292818"/>
                  <a:gd name="connsiteX48" fmla="*/ 66746 w 290741"/>
                  <a:gd name="connsiteY48" fmla="*/ 172939 h 292818"/>
                  <a:gd name="connsiteX49" fmla="*/ 41905 w 290741"/>
                  <a:gd name="connsiteY49" fmla="*/ 144359 h 292818"/>
                  <a:gd name="connsiteX50" fmla="*/ 64152 w 290741"/>
                  <a:gd name="connsiteY50" fmla="*/ 119500 h 292818"/>
                  <a:gd name="connsiteX51" fmla="*/ 49694 w 290741"/>
                  <a:gd name="connsiteY51" fmla="*/ 119500 h 292818"/>
                  <a:gd name="connsiteX52" fmla="*/ 30777 w 290741"/>
                  <a:gd name="connsiteY52" fmla="*/ 142135 h 292818"/>
                  <a:gd name="connsiteX53" fmla="*/ 30777 w 290741"/>
                  <a:gd name="connsiteY53" fmla="*/ 119500 h 292818"/>
                  <a:gd name="connsiteX54" fmla="*/ 22247 w 290741"/>
                  <a:gd name="connsiteY54" fmla="*/ 119500 h 292818"/>
                  <a:gd name="connsiteX55" fmla="*/ 34863 w 290741"/>
                  <a:gd name="connsiteY55" fmla="*/ 85355 h 292818"/>
                  <a:gd name="connsiteX56" fmla="*/ 31895 w 290741"/>
                  <a:gd name="connsiteY56" fmla="*/ 90920 h 292818"/>
                  <a:gd name="connsiteX57" fmla="*/ 42279 w 290741"/>
                  <a:gd name="connsiteY57" fmla="*/ 90920 h 292818"/>
                  <a:gd name="connsiteX58" fmla="*/ 38193 w 290741"/>
                  <a:gd name="connsiteY58" fmla="*/ 79422 h 292818"/>
                  <a:gd name="connsiteX59" fmla="*/ 62672 w 290741"/>
                  <a:gd name="connsiteY59" fmla="*/ 50468 h 292818"/>
                  <a:gd name="connsiteX60" fmla="*/ 53768 w 290741"/>
                  <a:gd name="connsiteY60" fmla="*/ 59007 h 292818"/>
                  <a:gd name="connsiteX61" fmla="*/ 53768 w 290741"/>
                  <a:gd name="connsiteY61" fmla="*/ 90920 h 292818"/>
                  <a:gd name="connsiteX62" fmla="*/ 73056 w 290741"/>
                  <a:gd name="connsiteY62" fmla="*/ 90920 h 292818"/>
                  <a:gd name="connsiteX63" fmla="*/ 94932 w 290741"/>
                  <a:gd name="connsiteY63" fmla="*/ 75709 h 292818"/>
                  <a:gd name="connsiteX64" fmla="*/ 83069 w 290741"/>
                  <a:gd name="connsiteY64" fmla="*/ 62722 h 292818"/>
                  <a:gd name="connsiteX65" fmla="*/ 92708 w 290741"/>
                  <a:gd name="connsiteY65" fmla="*/ 51959 h 292818"/>
                  <a:gd name="connsiteX66" fmla="*/ 78995 w 290741"/>
                  <a:gd name="connsiteY66" fmla="*/ 38228 h 292818"/>
                  <a:gd name="connsiteX67" fmla="*/ 73430 w 290741"/>
                  <a:gd name="connsiteY67" fmla="*/ 41941 h 292818"/>
                  <a:gd name="connsiteX68" fmla="*/ 145371 w 290741"/>
                  <a:gd name="connsiteY68" fmla="*/ 19305 h 292818"/>
                  <a:gd name="connsiteX69" fmla="*/ 271454 w 290741"/>
                  <a:gd name="connsiteY69" fmla="*/ 146227 h 292818"/>
                  <a:gd name="connsiteX70" fmla="*/ 260706 w 290741"/>
                  <a:gd name="connsiteY70" fmla="*/ 197071 h 292818"/>
                  <a:gd name="connsiteX71" fmla="*/ 275166 w 290741"/>
                  <a:gd name="connsiteY71" fmla="*/ 211912 h 292818"/>
                  <a:gd name="connsiteX72" fmla="*/ 290742 w 290741"/>
                  <a:gd name="connsiteY72" fmla="*/ 146227 h 292818"/>
                  <a:gd name="connsiteX73" fmla="*/ 145371 w 290741"/>
                  <a:gd name="connsiteY73" fmla="*/ 0 h 292818"/>
                  <a:gd name="connsiteX74" fmla="*/ 42649 w 290741"/>
                  <a:gd name="connsiteY74" fmla="*/ 43049 h 292818"/>
                  <a:gd name="connsiteX75" fmla="*/ 0 w 290741"/>
                  <a:gd name="connsiteY75" fmla="*/ 146227 h 292818"/>
                  <a:gd name="connsiteX76" fmla="*/ 145371 w 290741"/>
                  <a:gd name="connsiteY76" fmla="*/ 292819 h 292818"/>
                  <a:gd name="connsiteX77" fmla="*/ 243271 w 290741"/>
                  <a:gd name="connsiteY77" fmla="*/ 254599 h 292818"/>
                  <a:gd name="connsiteX78" fmla="*/ 229555 w 290741"/>
                  <a:gd name="connsiteY78" fmla="*/ 240868 h 292818"/>
                  <a:gd name="connsiteX79" fmla="*/ 145368 w 290741"/>
                  <a:gd name="connsiteY79" fmla="*/ 273510 h 2928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290741" h="292818">
                    <a:moveTo>
                      <a:pt x="71565" y="249387"/>
                    </a:moveTo>
                    <a:cubicBezTo>
                      <a:pt x="69714" y="247907"/>
                      <a:pt x="67861" y="246789"/>
                      <a:pt x="66011" y="245304"/>
                    </a:cubicBezTo>
                    <a:cubicBezTo>
                      <a:pt x="67861" y="246789"/>
                      <a:pt x="69714" y="247907"/>
                      <a:pt x="71565" y="249387"/>
                    </a:cubicBezTo>
                    <a:moveTo>
                      <a:pt x="22244" y="172936"/>
                    </a:moveTo>
                    <a:cubicBezTo>
                      <a:pt x="21879" y="172192"/>
                      <a:pt x="21879" y="171448"/>
                      <a:pt x="21509" y="170712"/>
                    </a:cubicBezTo>
                    <a:cubicBezTo>
                      <a:pt x="21879" y="171448"/>
                      <a:pt x="21879" y="172192"/>
                      <a:pt x="22244" y="172936"/>
                    </a:cubicBezTo>
                    <a:moveTo>
                      <a:pt x="22244" y="119494"/>
                    </a:moveTo>
                    <a:cubicBezTo>
                      <a:pt x="21879" y="120603"/>
                      <a:pt x="21879" y="121347"/>
                      <a:pt x="21509" y="122092"/>
                    </a:cubicBezTo>
                    <a:cubicBezTo>
                      <a:pt x="21879" y="121347"/>
                      <a:pt x="21879" y="120603"/>
                      <a:pt x="22244" y="119494"/>
                    </a:cubicBezTo>
                    <a:moveTo>
                      <a:pt x="34860" y="84978"/>
                    </a:moveTo>
                    <a:cubicBezTo>
                      <a:pt x="35969" y="83125"/>
                      <a:pt x="37084" y="81266"/>
                      <a:pt x="38193" y="79413"/>
                    </a:cubicBezTo>
                    <a:cubicBezTo>
                      <a:pt x="37084" y="81266"/>
                      <a:pt x="35966" y="83128"/>
                      <a:pt x="34860" y="84978"/>
                    </a:cubicBezTo>
                    <a:moveTo>
                      <a:pt x="39308" y="215241"/>
                    </a:moveTo>
                    <a:cubicBezTo>
                      <a:pt x="38190" y="213388"/>
                      <a:pt x="37084" y="211529"/>
                      <a:pt x="36340" y="209676"/>
                    </a:cubicBezTo>
                    <a:cubicBezTo>
                      <a:pt x="37084" y="211529"/>
                      <a:pt x="38190" y="213388"/>
                      <a:pt x="39308" y="215241"/>
                    </a:cubicBezTo>
                    <a:moveTo>
                      <a:pt x="72309" y="46015"/>
                    </a:moveTo>
                    <a:cubicBezTo>
                      <a:pt x="77130" y="46015"/>
                      <a:pt x="80469" y="48238"/>
                      <a:pt x="80469" y="52321"/>
                    </a:cubicBezTo>
                    <a:cubicBezTo>
                      <a:pt x="80469" y="57142"/>
                      <a:pt x="77501" y="59372"/>
                      <a:pt x="72680" y="59372"/>
                    </a:cubicBezTo>
                    <a:lnTo>
                      <a:pt x="66373" y="59372"/>
                    </a:lnTo>
                    <a:lnTo>
                      <a:pt x="66373" y="47491"/>
                    </a:lnTo>
                    <a:cubicBezTo>
                      <a:pt x="65264" y="48235"/>
                      <a:pt x="64523" y="48980"/>
                      <a:pt x="63414" y="49715"/>
                    </a:cubicBezTo>
                    <a:cubicBezTo>
                      <a:pt x="66744" y="47118"/>
                      <a:pt x="70085" y="44523"/>
                      <a:pt x="73424" y="41926"/>
                    </a:cubicBezTo>
                    <a:cubicBezTo>
                      <a:pt x="71562" y="43405"/>
                      <a:pt x="69712" y="44523"/>
                      <a:pt x="68232" y="46009"/>
                    </a:cubicBezTo>
                    <a:lnTo>
                      <a:pt x="72309" y="46009"/>
                    </a:lnTo>
                    <a:close/>
                    <a:moveTo>
                      <a:pt x="73427" y="82754"/>
                    </a:moveTo>
                    <a:lnTo>
                      <a:pt x="66376" y="82754"/>
                    </a:lnTo>
                    <a:lnTo>
                      <a:pt x="66376" y="67161"/>
                    </a:lnTo>
                    <a:lnTo>
                      <a:pt x="73800" y="67161"/>
                    </a:lnTo>
                    <a:cubicBezTo>
                      <a:pt x="79357" y="67161"/>
                      <a:pt x="82325" y="69765"/>
                      <a:pt x="82325" y="75330"/>
                    </a:cubicBezTo>
                    <a:cubicBezTo>
                      <a:pt x="82322" y="80522"/>
                      <a:pt x="79725" y="82754"/>
                      <a:pt x="73427" y="82754"/>
                    </a:cubicBezTo>
                    <a:moveTo>
                      <a:pt x="145368" y="273510"/>
                    </a:moveTo>
                    <a:cubicBezTo>
                      <a:pt x="118291" y="273510"/>
                      <a:pt x="93076" y="264980"/>
                      <a:pt x="72682" y="250131"/>
                    </a:cubicBezTo>
                    <a:cubicBezTo>
                      <a:pt x="74533" y="251619"/>
                      <a:pt x="76395" y="252728"/>
                      <a:pt x="78619" y="254214"/>
                    </a:cubicBezTo>
                    <a:lnTo>
                      <a:pt x="78619" y="210794"/>
                    </a:lnTo>
                    <a:lnTo>
                      <a:pt x="94194" y="210794"/>
                    </a:lnTo>
                    <a:lnTo>
                      <a:pt x="94194" y="201510"/>
                    </a:lnTo>
                    <a:lnTo>
                      <a:pt x="50436" y="201510"/>
                    </a:lnTo>
                    <a:lnTo>
                      <a:pt x="50436" y="210794"/>
                    </a:lnTo>
                    <a:lnTo>
                      <a:pt x="66011" y="210794"/>
                    </a:lnTo>
                    <a:lnTo>
                      <a:pt x="66011" y="245301"/>
                    </a:lnTo>
                    <a:cubicBezTo>
                      <a:pt x="55627" y="236771"/>
                      <a:pt x="46723" y="226378"/>
                      <a:pt x="39308" y="215241"/>
                    </a:cubicBezTo>
                    <a:lnTo>
                      <a:pt x="39678" y="215241"/>
                    </a:lnTo>
                    <a:cubicBezTo>
                      <a:pt x="38934" y="210420"/>
                      <a:pt x="36710" y="206711"/>
                      <a:pt x="33372" y="204487"/>
                    </a:cubicBezTo>
                    <a:cubicBezTo>
                      <a:pt x="34116" y="206340"/>
                      <a:pt x="35225" y="208191"/>
                      <a:pt x="36340" y="209679"/>
                    </a:cubicBezTo>
                    <a:cubicBezTo>
                      <a:pt x="29668" y="198542"/>
                      <a:pt x="24841" y="185926"/>
                      <a:pt x="22244" y="172939"/>
                    </a:cubicBezTo>
                    <a:lnTo>
                      <a:pt x="30774" y="172939"/>
                    </a:lnTo>
                    <a:lnTo>
                      <a:pt x="30774" y="149560"/>
                    </a:lnTo>
                    <a:lnTo>
                      <a:pt x="50436" y="172939"/>
                    </a:lnTo>
                    <a:lnTo>
                      <a:pt x="66746" y="172939"/>
                    </a:lnTo>
                    <a:lnTo>
                      <a:pt x="41905" y="144359"/>
                    </a:lnTo>
                    <a:lnTo>
                      <a:pt x="64152" y="119500"/>
                    </a:lnTo>
                    <a:lnTo>
                      <a:pt x="49694" y="119500"/>
                    </a:lnTo>
                    <a:lnTo>
                      <a:pt x="30777" y="142135"/>
                    </a:lnTo>
                    <a:lnTo>
                      <a:pt x="30777" y="119500"/>
                    </a:lnTo>
                    <a:lnTo>
                      <a:pt x="22247" y="119500"/>
                    </a:lnTo>
                    <a:cubicBezTo>
                      <a:pt x="24841" y="107619"/>
                      <a:pt x="28927" y="95747"/>
                      <a:pt x="34863" y="85355"/>
                    </a:cubicBezTo>
                    <a:cubicBezTo>
                      <a:pt x="33748" y="87208"/>
                      <a:pt x="33004" y="89067"/>
                      <a:pt x="31895" y="90920"/>
                    </a:cubicBezTo>
                    <a:lnTo>
                      <a:pt x="42279" y="90920"/>
                    </a:lnTo>
                    <a:lnTo>
                      <a:pt x="38193" y="79422"/>
                    </a:lnTo>
                    <a:cubicBezTo>
                      <a:pt x="44873" y="68659"/>
                      <a:pt x="53033" y="59010"/>
                      <a:pt x="62672" y="50468"/>
                    </a:cubicBezTo>
                    <a:cubicBezTo>
                      <a:pt x="59704" y="53065"/>
                      <a:pt x="56736" y="56039"/>
                      <a:pt x="53768" y="59007"/>
                    </a:cubicBezTo>
                    <a:lnTo>
                      <a:pt x="53768" y="90920"/>
                    </a:lnTo>
                    <a:lnTo>
                      <a:pt x="73056" y="90920"/>
                    </a:lnTo>
                    <a:cubicBezTo>
                      <a:pt x="88631" y="90920"/>
                      <a:pt x="94932" y="85728"/>
                      <a:pt x="94932" y="75709"/>
                    </a:cubicBezTo>
                    <a:cubicBezTo>
                      <a:pt x="94932" y="68659"/>
                      <a:pt x="90485" y="64202"/>
                      <a:pt x="83069" y="62722"/>
                    </a:cubicBezTo>
                    <a:cubicBezTo>
                      <a:pt x="88261" y="61608"/>
                      <a:pt x="92708" y="57522"/>
                      <a:pt x="92708" y="51959"/>
                    </a:cubicBezTo>
                    <a:cubicBezTo>
                      <a:pt x="92708" y="44164"/>
                      <a:pt x="88634" y="39708"/>
                      <a:pt x="78995" y="38228"/>
                    </a:cubicBezTo>
                    <a:cubicBezTo>
                      <a:pt x="77133" y="39343"/>
                      <a:pt x="75283" y="40823"/>
                      <a:pt x="73430" y="41941"/>
                    </a:cubicBezTo>
                    <a:cubicBezTo>
                      <a:pt x="93823" y="27836"/>
                      <a:pt x="118668" y="19305"/>
                      <a:pt x="145371" y="19305"/>
                    </a:cubicBezTo>
                    <a:cubicBezTo>
                      <a:pt x="214715" y="19305"/>
                      <a:pt x="271454" y="76086"/>
                      <a:pt x="271454" y="146227"/>
                    </a:cubicBezTo>
                    <a:cubicBezTo>
                      <a:pt x="271454" y="164406"/>
                      <a:pt x="267751" y="181478"/>
                      <a:pt x="260706" y="197071"/>
                    </a:cubicBezTo>
                    <a:lnTo>
                      <a:pt x="275166" y="211912"/>
                    </a:lnTo>
                    <a:cubicBezTo>
                      <a:pt x="285176" y="192244"/>
                      <a:pt x="290742" y="169980"/>
                      <a:pt x="290742" y="146227"/>
                    </a:cubicBezTo>
                    <a:cubicBezTo>
                      <a:pt x="290742" y="65693"/>
                      <a:pt x="225472" y="0"/>
                      <a:pt x="145371" y="0"/>
                    </a:cubicBezTo>
                    <a:cubicBezTo>
                      <a:pt x="106434" y="0"/>
                      <a:pt x="70091" y="15220"/>
                      <a:pt x="42649" y="43049"/>
                    </a:cubicBezTo>
                    <a:cubicBezTo>
                      <a:pt x="15202" y="70515"/>
                      <a:pt x="0" y="107254"/>
                      <a:pt x="0" y="146227"/>
                    </a:cubicBezTo>
                    <a:cubicBezTo>
                      <a:pt x="0" y="227134"/>
                      <a:pt x="65270" y="292819"/>
                      <a:pt x="145371" y="292819"/>
                    </a:cubicBezTo>
                    <a:cubicBezTo>
                      <a:pt x="182828" y="292819"/>
                      <a:pt x="217312" y="278352"/>
                      <a:pt x="243271" y="254599"/>
                    </a:cubicBezTo>
                    <a:lnTo>
                      <a:pt x="229555" y="240868"/>
                    </a:lnTo>
                    <a:cubicBezTo>
                      <a:pt x="206925" y="261268"/>
                      <a:pt x="177634" y="273510"/>
                      <a:pt x="145368" y="273510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42" name="Google Shape;8264;p71">
                <a:extLst>
                  <a:ext uri="{FF2B5EF4-FFF2-40B4-BE49-F238E27FC236}">
                    <a16:creationId xmlns:a16="http://schemas.microsoft.com/office/drawing/2014/main" id="{6C381FFE-74DB-4F00-90E9-F2CFB4CCCD8C}"/>
                  </a:ext>
                </a:extLst>
              </p:cNvPr>
              <p:cNvSpPr/>
              <p:nvPr/>
            </p:nvSpPr>
            <p:spPr>
              <a:xfrm>
                <a:off x="4864440" y="4066538"/>
                <a:ext cx="191154" cy="191932"/>
              </a:xfrm>
              <a:custGeom>
                <a:avLst/>
                <a:gdLst>
                  <a:gd name="connsiteX0" fmla="*/ 106698 w 191154"/>
                  <a:gd name="connsiteY0" fmla="*/ 107296 h 191932"/>
                  <a:gd name="connsiteX1" fmla="*/ 71990 w 191154"/>
                  <a:gd name="connsiteY1" fmla="*/ 121356 h 191932"/>
                  <a:gd name="connsiteX2" fmla="*/ 37654 w 191154"/>
                  <a:gd name="connsiteY2" fmla="*/ 107296 h 191932"/>
                  <a:gd name="connsiteX3" fmla="*/ 22893 w 191154"/>
                  <a:gd name="connsiteY3" fmla="*/ 72147 h 191932"/>
                  <a:gd name="connsiteX4" fmla="*/ 37654 w 191154"/>
                  <a:gd name="connsiteY4" fmla="*/ 37743 h 191932"/>
                  <a:gd name="connsiteX5" fmla="*/ 71990 w 191154"/>
                  <a:gd name="connsiteY5" fmla="*/ 22938 h 191932"/>
                  <a:gd name="connsiteX6" fmla="*/ 106698 w 191154"/>
                  <a:gd name="connsiteY6" fmla="*/ 37743 h 191932"/>
                  <a:gd name="connsiteX7" fmla="*/ 106698 w 191154"/>
                  <a:gd name="connsiteY7" fmla="*/ 107296 h 191932"/>
                  <a:gd name="connsiteX8" fmla="*/ 187552 w 191154"/>
                  <a:gd name="connsiteY8" fmla="*/ 165756 h 191932"/>
                  <a:gd name="connsiteX9" fmla="*/ 133280 w 191154"/>
                  <a:gd name="connsiteY9" fmla="*/ 110628 h 191932"/>
                  <a:gd name="connsiteX10" fmla="*/ 123311 w 191154"/>
                  <a:gd name="connsiteY10" fmla="*/ 21088 h 191932"/>
                  <a:gd name="connsiteX11" fmla="*/ 71990 w 191154"/>
                  <a:gd name="connsiteY11" fmla="*/ 0 h 191932"/>
                  <a:gd name="connsiteX12" fmla="*/ 21040 w 191154"/>
                  <a:gd name="connsiteY12" fmla="*/ 21088 h 191932"/>
                  <a:gd name="connsiteX13" fmla="*/ 21040 w 191154"/>
                  <a:gd name="connsiteY13" fmla="*/ 123583 h 191932"/>
                  <a:gd name="connsiteX14" fmla="*/ 71990 w 191154"/>
                  <a:gd name="connsiteY14" fmla="*/ 144297 h 191932"/>
                  <a:gd name="connsiteX15" fmla="*/ 110392 w 191154"/>
                  <a:gd name="connsiteY15" fmla="*/ 133940 h 191932"/>
                  <a:gd name="connsiteX16" fmla="*/ 165399 w 191154"/>
                  <a:gd name="connsiteY16" fmla="*/ 188323 h 191932"/>
                  <a:gd name="connsiteX17" fmla="*/ 181642 w 191154"/>
                  <a:gd name="connsiteY17" fmla="*/ 188323 h 191932"/>
                  <a:gd name="connsiteX18" fmla="*/ 187552 w 191154"/>
                  <a:gd name="connsiteY18" fmla="*/ 182405 h 191932"/>
                  <a:gd name="connsiteX19" fmla="*/ 187552 w 191154"/>
                  <a:gd name="connsiteY19" fmla="*/ 165756 h 1919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1154" h="191932">
                    <a:moveTo>
                      <a:pt x="106698" y="107296"/>
                    </a:moveTo>
                    <a:cubicBezTo>
                      <a:pt x="97464" y="116173"/>
                      <a:pt x="84919" y="121356"/>
                      <a:pt x="71990" y="121356"/>
                    </a:cubicBezTo>
                    <a:cubicBezTo>
                      <a:pt x="59071" y="121356"/>
                      <a:pt x="46517" y="116173"/>
                      <a:pt x="37654" y="107296"/>
                    </a:cubicBezTo>
                    <a:cubicBezTo>
                      <a:pt x="28429" y="97674"/>
                      <a:pt x="22893" y="85102"/>
                      <a:pt x="22893" y="72147"/>
                    </a:cubicBezTo>
                    <a:cubicBezTo>
                      <a:pt x="22893" y="59201"/>
                      <a:pt x="28432" y="46620"/>
                      <a:pt x="37654" y="37743"/>
                    </a:cubicBezTo>
                    <a:cubicBezTo>
                      <a:pt x="46514" y="28492"/>
                      <a:pt x="59071" y="22938"/>
                      <a:pt x="71990" y="22938"/>
                    </a:cubicBezTo>
                    <a:cubicBezTo>
                      <a:pt x="84919" y="22938"/>
                      <a:pt x="97464" y="28495"/>
                      <a:pt x="106698" y="37743"/>
                    </a:cubicBezTo>
                    <a:cubicBezTo>
                      <a:pt x="125526" y="56607"/>
                      <a:pt x="125526" y="87687"/>
                      <a:pt x="106698" y="107296"/>
                    </a:cubicBezTo>
                    <a:moveTo>
                      <a:pt x="187552" y="165756"/>
                    </a:moveTo>
                    <a:lnTo>
                      <a:pt x="133280" y="110628"/>
                    </a:lnTo>
                    <a:cubicBezTo>
                      <a:pt x="150630" y="82878"/>
                      <a:pt x="147679" y="45506"/>
                      <a:pt x="123311" y="21088"/>
                    </a:cubicBezTo>
                    <a:cubicBezTo>
                      <a:pt x="109283" y="7036"/>
                      <a:pt x="90084" y="0"/>
                      <a:pt x="71990" y="0"/>
                    </a:cubicBezTo>
                    <a:cubicBezTo>
                      <a:pt x="53532" y="0"/>
                      <a:pt x="35439" y="7036"/>
                      <a:pt x="21040" y="21088"/>
                    </a:cubicBezTo>
                    <a:cubicBezTo>
                      <a:pt x="-7013" y="49209"/>
                      <a:pt x="-7013" y="95462"/>
                      <a:pt x="21040" y="123583"/>
                    </a:cubicBezTo>
                    <a:cubicBezTo>
                      <a:pt x="35439" y="137273"/>
                      <a:pt x="53532" y="144297"/>
                      <a:pt x="71990" y="144297"/>
                    </a:cubicBezTo>
                    <a:cubicBezTo>
                      <a:pt x="85654" y="144297"/>
                      <a:pt x="98573" y="140965"/>
                      <a:pt x="110392" y="133940"/>
                    </a:cubicBezTo>
                    <a:lnTo>
                      <a:pt x="165399" y="188323"/>
                    </a:lnTo>
                    <a:cubicBezTo>
                      <a:pt x="169458" y="193136"/>
                      <a:pt x="177212" y="193136"/>
                      <a:pt x="181642" y="188323"/>
                    </a:cubicBezTo>
                    <a:lnTo>
                      <a:pt x="187552" y="182405"/>
                    </a:lnTo>
                    <a:cubicBezTo>
                      <a:pt x="192355" y="177593"/>
                      <a:pt x="192355" y="169821"/>
                      <a:pt x="187552" y="165756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43" name="Google Shape;8264;p71">
                <a:extLst>
                  <a:ext uri="{FF2B5EF4-FFF2-40B4-BE49-F238E27FC236}">
                    <a16:creationId xmlns:a16="http://schemas.microsoft.com/office/drawing/2014/main" id="{367AE696-AEAD-4FD9-8596-4DC26CBF48F0}"/>
                  </a:ext>
                </a:extLst>
              </p:cNvPr>
              <p:cNvSpPr/>
              <p:nvPr/>
            </p:nvSpPr>
            <p:spPr>
              <a:xfrm>
                <a:off x="4901035" y="4101839"/>
                <a:ext cx="68531" cy="60225"/>
              </a:xfrm>
              <a:custGeom>
                <a:avLst/>
                <a:gdLst>
                  <a:gd name="connsiteX0" fmla="*/ 34266 w 68531"/>
                  <a:gd name="connsiteY0" fmla="*/ 52886 h 60225"/>
                  <a:gd name="connsiteX1" fmla="*/ 30260 w 68531"/>
                  <a:gd name="connsiteY1" fmla="*/ 48474 h 60225"/>
                  <a:gd name="connsiteX2" fmla="*/ 34266 w 68531"/>
                  <a:gd name="connsiteY2" fmla="*/ 44070 h 60225"/>
                  <a:gd name="connsiteX3" fmla="*/ 38643 w 68531"/>
                  <a:gd name="connsiteY3" fmla="*/ 48474 h 60225"/>
                  <a:gd name="connsiteX4" fmla="*/ 34266 w 68531"/>
                  <a:gd name="connsiteY4" fmla="*/ 52886 h 60225"/>
                  <a:gd name="connsiteX5" fmla="*/ 30986 w 68531"/>
                  <a:gd name="connsiteY5" fmla="*/ 22773 h 60225"/>
                  <a:gd name="connsiteX6" fmla="*/ 34266 w 68531"/>
                  <a:gd name="connsiteY6" fmla="*/ 19467 h 60225"/>
                  <a:gd name="connsiteX7" fmla="*/ 37546 w 68531"/>
                  <a:gd name="connsiteY7" fmla="*/ 22773 h 60225"/>
                  <a:gd name="connsiteX8" fmla="*/ 37546 w 68531"/>
                  <a:gd name="connsiteY8" fmla="*/ 35625 h 60225"/>
                  <a:gd name="connsiteX9" fmla="*/ 34266 w 68531"/>
                  <a:gd name="connsiteY9" fmla="*/ 38931 h 60225"/>
                  <a:gd name="connsiteX10" fmla="*/ 30986 w 68531"/>
                  <a:gd name="connsiteY10" fmla="*/ 35625 h 60225"/>
                  <a:gd name="connsiteX11" fmla="*/ 30986 w 68531"/>
                  <a:gd name="connsiteY11" fmla="*/ 22773 h 60225"/>
                  <a:gd name="connsiteX12" fmla="*/ 68170 w 68531"/>
                  <a:gd name="connsiteY12" fmla="*/ 53251 h 60225"/>
                  <a:gd name="connsiteX13" fmla="*/ 67805 w 68531"/>
                  <a:gd name="connsiteY13" fmla="*/ 52515 h 60225"/>
                  <a:gd name="connsiteX14" fmla="*/ 38646 w 68531"/>
                  <a:gd name="connsiteY14" fmla="*/ 2571 h 60225"/>
                  <a:gd name="connsiteX15" fmla="*/ 34269 w 68531"/>
                  <a:gd name="connsiteY15" fmla="*/ 0 h 60225"/>
                  <a:gd name="connsiteX16" fmla="*/ 29898 w 68531"/>
                  <a:gd name="connsiteY16" fmla="*/ 3306 h 60225"/>
                  <a:gd name="connsiteX17" fmla="*/ 1100 w 68531"/>
                  <a:gd name="connsiteY17" fmla="*/ 52515 h 60225"/>
                  <a:gd name="connsiteX18" fmla="*/ 0 w 68531"/>
                  <a:gd name="connsiteY18" fmla="*/ 55457 h 60225"/>
                  <a:gd name="connsiteX19" fmla="*/ 5107 w 68531"/>
                  <a:gd name="connsiteY19" fmla="*/ 60225 h 60225"/>
                  <a:gd name="connsiteX20" fmla="*/ 63790 w 68531"/>
                  <a:gd name="connsiteY20" fmla="*/ 60225 h 60225"/>
                  <a:gd name="connsiteX21" fmla="*/ 68532 w 68531"/>
                  <a:gd name="connsiteY21" fmla="*/ 55457 h 60225"/>
                  <a:gd name="connsiteX22" fmla="*/ 68170 w 68531"/>
                  <a:gd name="connsiteY22" fmla="*/ 53251 h 60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68531" h="60225">
                    <a:moveTo>
                      <a:pt x="34266" y="52886"/>
                    </a:moveTo>
                    <a:cubicBezTo>
                      <a:pt x="32077" y="52886"/>
                      <a:pt x="30260" y="50680"/>
                      <a:pt x="30260" y="48474"/>
                    </a:cubicBezTo>
                    <a:cubicBezTo>
                      <a:pt x="30260" y="45903"/>
                      <a:pt x="32077" y="44070"/>
                      <a:pt x="34266" y="44070"/>
                    </a:cubicBezTo>
                    <a:cubicBezTo>
                      <a:pt x="36819" y="44070"/>
                      <a:pt x="38643" y="45906"/>
                      <a:pt x="38643" y="48474"/>
                    </a:cubicBezTo>
                    <a:cubicBezTo>
                      <a:pt x="38646" y="50680"/>
                      <a:pt x="36819" y="52886"/>
                      <a:pt x="34266" y="52886"/>
                    </a:cubicBezTo>
                    <a:moveTo>
                      <a:pt x="30986" y="22773"/>
                    </a:moveTo>
                    <a:cubicBezTo>
                      <a:pt x="30986" y="20929"/>
                      <a:pt x="32448" y="19467"/>
                      <a:pt x="34266" y="19467"/>
                    </a:cubicBezTo>
                    <a:cubicBezTo>
                      <a:pt x="36093" y="19467"/>
                      <a:pt x="37546" y="20929"/>
                      <a:pt x="37546" y="22773"/>
                    </a:cubicBezTo>
                    <a:lnTo>
                      <a:pt x="37546" y="35625"/>
                    </a:lnTo>
                    <a:cubicBezTo>
                      <a:pt x="37546" y="37461"/>
                      <a:pt x="36093" y="38931"/>
                      <a:pt x="34266" y="38931"/>
                    </a:cubicBezTo>
                    <a:cubicBezTo>
                      <a:pt x="32448" y="38931"/>
                      <a:pt x="30986" y="37461"/>
                      <a:pt x="30986" y="35625"/>
                    </a:cubicBezTo>
                    <a:lnTo>
                      <a:pt x="30986" y="22773"/>
                    </a:lnTo>
                    <a:close/>
                    <a:moveTo>
                      <a:pt x="68170" y="53251"/>
                    </a:moveTo>
                    <a:lnTo>
                      <a:pt x="67805" y="52515"/>
                    </a:lnTo>
                    <a:lnTo>
                      <a:pt x="38646" y="2571"/>
                    </a:lnTo>
                    <a:cubicBezTo>
                      <a:pt x="37911" y="1109"/>
                      <a:pt x="36093" y="0"/>
                      <a:pt x="34269" y="0"/>
                    </a:cubicBezTo>
                    <a:cubicBezTo>
                      <a:pt x="32451" y="0"/>
                      <a:pt x="30627" y="1471"/>
                      <a:pt x="29898" y="3306"/>
                    </a:cubicBezTo>
                    <a:lnTo>
                      <a:pt x="1100" y="52515"/>
                    </a:lnTo>
                    <a:cubicBezTo>
                      <a:pt x="365" y="53251"/>
                      <a:pt x="0" y="54351"/>
                      <a:pt x="0" y="55457"/>
                    </a:cubicBezTo>
                    <a:cubicBezTo>
                      <a:pt x="0" y="58028"/>
                      <a:pt x="2188" y="60225"/>
                      <a:pt x="5107" y="60225"/>
                    </a:cubicBezTo>
                    <a:lnTo>
                      <a:pt x="63790" y="60225"/>
                    </a:lnTo>
                    <a:cubicBezTo>
                      <a:pt x="66343" y="60225"/>
                      <a:pt x="68532" y="58028"/>
                      <a:pt x="68532" y="55457"/>
                    </a:cubicBezTo>
                    <a:cubicBezTo>
                      <a:pt x="68532" y="54348"/>
                      <a:pt x="68532" y="53613"/>
                      <a:pt x="68170" y="53251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244" name="Google Shape;8264;p71">
            <a:extLst>
              <a:ext uri="{FF2B5EF4-FFF2-40B4-BE49-F238E27FC236}">
                <a16:creationId xmlns:a16="http://schemas.microsoft.com/office/drawing/2014/main" id="{F075B145-468D-444C-B10F-5CF48BA072C5}"/>
              </a:ext>
            </a:extLst>
          </p:cNvPr>
          <p:cNvGrpSpPr/>
          <p:nvPr/>
        </p:nvGrpSpPr>
        <p:grpSpPr>
          <a:xfrm>
            <a:off x="4716057" y="5556742"/>
            <a:ext cx="384217" cy="384218"/>
            <a:chOff x="4716057" y="5556742"/>
            <a:chExt cx="384217" cy="384218"/>
          </a:xfrm>
        </p:grpSpPr>
        <p:sp>
          <p:nvSpPr>
            <p:cNvPr id="8245" name="Google Shape;8264;p71">
              <a:extLst>
                <a:ext uri="{FF2B5EF4-FFF2-40B4-BE49-F238E27FC236}">
                  <a16:creationId xmlns:a16="http://schemas.microsoft.com/office/drawing/2014/main" id="{340E7D6A-8768-4B99-A999-541FC891A222}"/>
                </a:ext>
              </a:extLst>
            </p:cNvPr>
            <p:cNvSpPr/>
            <p:nvPr/>
          </p:nvSpPr>
          <p:spPr>
            <a:xfrm>
              <a:off x="4716057" y="5556742"/>
              <a:ext cx="384217" cy="384218"/>
            </a:xfrm>
            <a:custGeom>
              <a:avLst/>
              <a:gdLst>
                <a:gd name="connsiteX0" fmla="*/ 384218 w 384217"/>
                <a:gd name="connsiteY0" fmla="*/ 192109 h 384218"/>
                <a:gd name="connsiteX1" fmla="*/ 192109 w 384217"/>
                <a:gd name="connsiteY1" fmla="*/ 384218 h 384218"/>
                <a:gd name="connsiteX2" fmla="*/ 0 w 384217"/>
                <a:gd name="connsiteY2" fmla="*/ 192109 h 384218"/>
                <a:gd name="connsiteX3" fmla="*/ 192109 w 384217"/>
                <a:gd name="connsiteY3" fmla="*/ 0 h 384218"/>
                <a:gd name="connsiteX4" fmla="*/ 384218 w 384217"/>
                <a:gd name="connsiteY4" fmla="*/ 192109 h 384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217" h="384218">
                  <a:moveTo>
                    <a:pt x="384218" y="192109"/>
                  </a:moveTo>
                  <a:cubicBezTo>
                    <a:pt x="384218" y="298208"/>
                    <a:pt x="298208" y="384218"/>
                    <a:pt x="192109" y="384218"/>
                  </a:cubicBezTo>
                  <a:cubicBezTo>
                    <a:pt x="86010" y="384218"/>
                    <a:pt x="0" y="298208"/>
                    <a:pt x="0" y="192109"/>
                  </a:cubicBezTo>
                  <a:cubicBezTo>
                    <a:pt x="0" y="86010"/>
                    <a:pt x="86010" y="0"/>
                    <a:pt x="192109" y="0"/>
                  </a:cubicBezTo>
                  <a:cubicBezTo>
                    <a:pt x="298208" y="0"/>
                    <a:pt x="384218" y="86010"/>
                    <a:pt x="384218" y="192109"/>
                  </a:cubicBezTo>
                  <a:close/>
                </a:path>
              </a:pathLst>
            </a:custGeom>
            <a:solidFill>
              <a:srgbClr val="28A8E0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246" name="Google Shape;8264;p71">
              <a:extLst>
                <a:ext uri="{FF2B5EF4-FFF2-40B4-BE49-F238E27FC236}">
                  <a16:creationId xmlns:a16="http://schemas.microsoft.com/office/drawing/2014/main" id="{00AD2483-B48E-4BBE-B898-190ABC6678D6}"/>
                </a:ext>
              </a:extLst>
            </p:cNvPr>
            <p:cNvGrpSpPr/>
            <p:nvPr/>
          </p:nvGrpSpPr>
          <p:grpSpPr>
            <a:xfrm>
              <a:off x="4814869" y="5617952"/>
              <a:ext cx="182793" cy="261082"/>
              <a:chOff x="4814869" y="5617952"/>
              <a:chExt cx="182793" cy="261082"/>
            </a:xfrm>
            <a:solidFill>
              <a:srgbClr val="FFFFFF"/>
            </a:solidFill>
          </p:grpSpPr>
          <p:sp>
            <p:nvSpPr>
              <p:cNvPr id="8247" name="Google Shape;8264;p71">
                <a:extLst>
                  <a:ext uri="{FF2B5EF4-FFF2-40B4-BE49-F238E27FC236}">
                    <a16:creationId xmlns:a16="http://schemas.microsoft.com/office/drawing/2014/main" id="{38A15CCA-20E8-40D4-892C-6E457FD0195B}"/>
                  </a:ext>
                </a:extLst>
              </p:cNvPr>
              <p:cNvSpPr/>
              <p:nvPr/>
            </p:nvSpPr>
            <p:spPr>
              <a:xfrm>
                <a:off x="4894706" y="5617952"/>
                <a:ext cx="14341" cy="6722"/>
              </a:xfrm>
              <a:custGeom>
                <a:avLst/>
                <a:gdLst>
                  <a:gd name="connsiteX0" fmla="*/ 5554 w 14341"/>
                  <a:gd name="connsiteY0" fmla="*/ 0 h 6722"/>
                  <a:gd name="connsiteX1" fmla="*/ 12493 w 14341"/>
                  <a:gd name="connsiteY1" fmla="*/ 0 h 6722"/>
                  <a:gd name="connsiteX2" fmla="*/ 0 w 14341"/>
                  <a:gd name="connsiteY2" fmla="*/ 4077 h 6722"/>
                  <a:gd name="connsiteX3" fmla="*/ 5554 w 14341"/>
                  <a:gd name="connsiteY3" fmla="*/ 0 h 6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41" h="6722">
                    <a:moveTo>
                      <a:pt x="5554" y="0"/>
                    </a:moveTo>
                    <a:lnTo>
                      <a:pt x="12493" y="0"/>
                    </a:lnTo>
                    <a:cubicBezTo>
                      <a:pt x="19952" y="5777"/>
                      <a:pt x="2603" y="9516"/>
                      <a:pt x="0" y="4077"/>
                    </a:cubicBezTo>
                    <a:cubicBezTo>
                      <a:pt x="0" y="850"/>
                      <a:pt x="3818" y="1362"/>
                      <a:pt x="5554" y="0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48" name="Google Shape;8264;p71">
                <a:extLst>
                  <a:ext uri="{FF2B5EF4-FFF2-40B4-BE49-F238E27FC236}">
                    <a16:creationId xmlns:a16="http://schemas.microsoft.com/office/drawing/2014/main" id="{B1BAD2A7-CC66-4696-B5D3-D16516CE7300}"/>
                  </a:ext>
                </a:extLst>
              </p:cNvPr>
              <p:cNvSpPr/>
              <p:nvPr/>
            </p:nvSpPr>
            <p:spPr>
              <a:xfrm>
                <a:off x="4866337" y="5621537"/>
                <a:ext cx="93485" cy="29181"/>
              </a:xfrm>
              <a:custGeom>
                <a:avLst/>
                <a:gdLst>
                  <a:gd name="connsiteX0" fmla="*/ 63681 w 93485"/>
                  <a:gd name="connsiteY0" fmla="*/ 6267 h 29181"/>
                  <a:gd name="connsiteX1" fmla="*/ 52165 w 93485"/>
                  <a:gd name="connsiteY1" fmla="*/ 6961 h 29181"/>
                  <a:gd name="connsiteX2" fmla="*/ 76551 w 93485"/>
                  <a:gd name="connsiteY2" fmla="*/ 14600 h 29181"/>
                  <a:gd name="connsiteX3" fmla="*/ 93485 w 93485"/>
                  <a:gd name="connsiteY3" fmla="*/ 29182 h 29181"/>
                  <a:gd name="connsiteX4" fmla="*/ 72485 w 93485"/>
                  <a:gd name="connsiteY4" fmla="*/ 20154 h 29181"/>
                  <a:gd name="connsiteX5" fmla="*/ 33872 w 93485"/>
                  <a:gd name="connsiteY5" fmla="*/ 15295 h 29181"/>
                  <a:gd name="connsiteX6" fmla="*/ 21000 w 93485"/>
                  <a:gd name="connsiteY6" fmla="*/ 12518 h 29181"/>
                  <a:gd name="connsiteX7" fmla="*/ 0 w 93485"/>
                  <a:gd name="connsiteY7" fmla="*/ 15989 h 29181"/>
                  <a:gd name="connsiteX8" fmla="*/ 37934 w 93485"/>
                  <a:gd name="connsiteY8" fmla="*/ 5573 h 29181"/>
                  <a:gd name="connsiteX9" fmla="*/ 63681 w 93485"/>
                  <a:gd name="connsiteY9" fmla="*/ 6267 h 29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93485" h="29181">
                    <a:moveTo>
                      <a:pt x="63681" y="6267"/>
                    </a:moveTo>
                    <a:cubicBezTo>
                      <a:pt x="59110" y="6267"/>
                      <a:pt x="55551" y="4879"/>
                      <a:pt x="52165" y="6961"/>
                    </a:cubicBezTo>
                    <a:cubicBezTo>
                      <a:pt x="58769" y="11300"/>
                      <a:pt x="68594" y="11473"/>
                      <a:pt x="76551" y="14600"/>
                    </a:cubicBezTo>
                    <a:cubicBezTo>
                      <a:pt x="83663" y="17377"/>
                      <a:pt x="92808" y="20157"/>
                      <a:pt x="93485" y="29182"/>
                    </a:cubicBezTo>
                    <a:cubicBezTo>
                      <a:pt x="86372" y="27446"/>
                      <a:pt x="80107" y="22931"/>
                      <a:pt x="72485" y="20154"/>
                    </a:cubicBezTo>
                    <a:cubicBezTo>
                      <a:pt x="60799" y="15815"/>
                      <a:pt x="49962" y="17030"/>
                      <a:pt x="33872" y="15295"/>
                    </a:cubicBezTo>
                    <a:cubicBezTo>
                      <a:pt x="29468" y="14774"/>
                      <a:pt x="25403" y="12518"/>
                      <a:pt x="21000" y="12518"/>
                    </a:cubicBezTo>
                    <a:cubicBezTo>
                      <a:pt x="13040" y="12691"/>
                      <a:pt x="6942" y="19983"/>
                      <a:pt x="0" y="15989"/>
                    </a:cubicBezTo>
                    <a:cubicBezTo>
                      <a:pt x="2880" y="1581"/>
                      <a:pt x="24047" y="7655"/>
                      <a:pt x="37934" y="5573"/>
                    </a:cubicBezTo>
                    <a:cubicBezTo>
                      <a:pt x="46576" y="4358"/>
                      <a:pt x="60802" y="-6752"/>
                      <a:pt x="63681" y="6267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49" name="Google Shape;8264;p71">
                <a:extLst>
                  <a:ext uri="{FF2B5EF4-FFF2-40B4-BE49-F238E27FC236}">
                    <a16:creationId xmlns:a16="http://schemas.microsoft.com/office/drawing/2014/main" id="{CE61901E-C2EF-4AEA-9338-1350EBA703AB}"/>
                  </a:ext>
                </a:extLst>
              </p:cNvPr>
              <p:cNvSpPr/>
              <p:nvPr/>
            </p:nvSpPr>
            <p:spPr>
              <a:xfrm>
                <a:off x="4934625" y="5626793"/>
                <a:ext cx="13731" cy="7988"/>
              </a:xfrm>
              <a:custGeom>
                <a:avLst/>
                <a:gdLst>
                  <a:gd name="connsiteX0" fmla="*/ 13675 w 13731"/>
                  <a:gd name="connsiteY0" fmla="*/ 7588 h 7988"/>
                  <a:gd name="connsiteX1" fmla="*/ 0 w 13731"/>
                  <a:gd name="connsiteY1" fmla="*/ 3473 h 7988"/>
                  <a:gd name="connsiteX2" fmla="*/ 13675 w 13731"/>
                  <a:gd name="connsiteY2" fmla="*/ 7588 h 7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731" h="7988">
                    <a:moveTo>
                      <a:pt x="13675" y="7588"/>
                    </a:moveTo>
                    <a:cubicBezTo>
                      <a:pt x="8889" y="9133"/>
                      <a:pt x="3077" y="5873"/>
                      <a:pt x="0" y="3473"/>
                    </a:cubicBezTo>
                    <a:cubicBezTo>
                      <a:pt x="1368" y="-3554"/>
                      <a:pt x="14702" y="1246"/>
                      <a:pt x="13675" y="7588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50" name="Google Shape;8264;p71">
                <a:extLst>
                  <a:ext uri="{FF2B5EF4-FFF2-40B4-BE49-F238E27FC236}">
                    <a16:creationId xmlns:a16="http://schemas.microsoft.com/office/drawing/2014/main" id="{70DF94BC-B5CA-4074-BBDE-46D4838FC00F}"/>
                  </a:ext>
                </a:extLst>
              </p:cNvPr>
              <p:cNvSpPr/>
              <p:nvPr/>
            </p:nvSpPr>
            <p:spPr>
              <a:xfrm>
                <a:off x="4835927" y="5638903"/>
                <a:ext cx="152270" cy="72066"/>
              </a:xfrm>
              <a:custGeom>
                <a:avLst/>
                <a:gdLst>
                  <a:gd name="connsiteX0" fmla="*/ 151466 w 152270"/>
                  <a:gd name="connsiteY0" fmla="*/ 72067 h 72066"/>
                  <a:gd name="connsiteX1" fmla="*/ 140556 w 152270"/>
                  <a:gd name="connsiteY1" fmla="*/ 55097 h 72066"/>
                  <a:gd name="connsiteX2" fmla="*/ 128284 w 152270"/>
                  <a:gd name="connsiteY2" fmla="*/ 40163 h 72066"/>
                  <a:gd name="connsiteX3" fmla="*/ 126240 w 152270"/>
                  <a:gd name="connsiteY3" fmla="*/ 29302 h 72066"/>
                  <a:gd name="connsiteX4" fmla="*/ 82599 w 152270"/>
                  <a:gd name="connsiteY4" fmla="*/ 8938 h 72066"/>
                  <a:gd name="connsiteX5" fmla="*/ 49189 w 152270"/>
                  <a:gd name="connsiteY5" fmla="*/ 5544 h 72066"/>
                  <a:gd name="connsiteX6" fmla="*/ 80555 w 152270"/>
                  <a:gd name="connsiteY6" fmla="*/ 12333 h 72066"/>
                  <a:gd name="connsiteX7" fmla="*/ 122830 w 152270"/>
                  <a:gd name="connsiteY7" fmla="*/ 35412 h 72066"/>
                  <a:gd name="connsiteX8" fmla="*/ 79190 w 152270"/>
                  <a:gd name="connsiteY8" fmla="*/ 18442 h 72066"/>
                  <a:gd name="connsiteX9" fmla="*/ 60779 w 152270"/>
                  <a:gd name="connsiteY9" fmla="*/ 18442 h 72066"/>
                  <a:gd name="connsiteX10" fmla="*/ 45777 w 152270"/>
                  <a:gd name="connsiteY10" fmla="*/ 13692 h 72066"/>
                  <a:gd name="connsiteX11" fmla="*/ 92 w 152270"/>
                  <a:gd name="connsiteY11" fmla="*/ 34735 h 72066"/>
                  <a:gd name="connsiteX12" fmla="*/ 15776 w 152270"/>
                  <a:gd name="connsiteY12" fmla="*/ 20481 h 72066"/>
                  <a:gd name="connsiteX13" fmla="*/ 41688 w 152270"/>
                  <a:gd name="connsiteY13" fmla="*/ 2152 h 72066"/>
                  <a:gd name="connsiteX14" fmla="*/ 64870 w 152270"/>
                  <a:gd name="connsiteY14" fmla="*/ 2152 h 72066"/>
                  <a:gd name="connsiteX15" fmla="*/ 84643 w 152270"/>
                  <a:gd name="connsiteY15" fmla="*/ 2831 h 72066"/>
                  <a:gd name="connsiteX16" fmla="*/ 131693 w 152270"/>
                  <a:gd name="connsiteY16" fmla="*/ 23196 h 72066"/>
                  <a:gd name="connsiteX17" fmla="*/ 135785 w 152270"/>
                  <a:gd name="connsiteY17" fmla="*/ 36771 h 72066"/>
                  <a:gd name="connsiteX18" fmla="*/ 143286 w 152270"/>
                  <a:gd name="connsiteY18" fmla="*/ 44916 h 72066"/>
                  <a:gd name="connsiteX19" fmla="*/ 151466 w 152270"/>
                  <a:gd name="connsiteY19" fmla="*/ 72067 h 72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52270" h="72066">
                    <a:moveTo>
                      <a:pt x="151466" y="72067"/>
                    </a:moveTo>
                    <a:cubicBezTo>
                      <a:pt x="146183" y="66975"/>
                      <a:pt x="144477" y="61036"/>
                      <a:pt x="140556" y="55097"/>
                    </a:cubicBezTo>
                    <a:cubicBezTo>
                      <a:pt x="137147" y="49837"/>
                      <a:pt x="130499" y="45593"/>
                      <a:pt x="128284" y="40163"/>
                    </a:cubicBezTo>
                    <a:cubicBezTo>
                      <a:pt x="127090" y="37109"/>
                      <a:pt x="127772" y="32697"/>
                      <a:pt x="126240" y="29302"/>
                    </a:cubicBezTo>
                    <a:cubicBezTo>
                      <a:pt x="121807" y="18951"/>
                      <a:pt x="98795" y="10127"/>
                      <a:pt x="82599" y="8938"/>
                    </a:cubicBezTo>
                    <a:cubicBezTo>
                      <a:pt x="69303" y="7920"/>
                      <a:pt x="60608" y="7920"/>
                      <a:pt x="49189" y="5544"/>
                    </a:cubicBezTo>
                    <a:cubicBezTo>
                      <a:pt x="53622" y="13689"/>
                      <a:pt x="68621" y="11483"/>
                      <a:pt x="80555" y="12333"/>
                    </a:cubicBezTo>
                    <a:cubicBezTo>
                      <a:pt x="99648" y="13692"/>
                      <a:pt x="120274" y="20648"/>
                      <a:pt x="122830" y="35412"/>
                    </a:cubicBezTo>
                    <a:cubicBezTo>
                      <a:pt x="109023" y="29473"/>
                      <a:pt x="97260" y="19798"/>
                      <a:pt x="79190" y="18442"/>
                    </a:cubicBezTo>
                    <a:cubicBezTo>
                      <a:pt x="73395" y="17933"/>
                      <a:pt x="66918" y="19122"/>
                      <a:pt x="60779" y="18442"/>
                    </a:cubicBezTo>
                    <a:cubicBezTo>
                      <a:pt x="55663" y="17763"/>
                      <a:pt x="50892" y="14030"/>
                      <a:pt x="45777" y="13692"/>
                    </a:cubicBezTo>
                    <a:cubicBezTo>
                      <a:pt x="27025" y="12333"/>
                      <a:pt x="17991" y="35074"/>
                      <a:pt x="92" y="34735"/>
                    </a:cubicBezTo>
                    <a:cubicBezTo>
                      <a:pt x="-1102" y="26590"/>
                      <a:pt x="9637" y="24214"/>
                      <a:pt x="15776" y="20481"/>
                    </a:cubicBezTo>
                    <a:cubicBezTo>
                      <a:pt x="23106" y="16068"/>
                      <a:pt x="32822" y="7414"/>
                      <a:pt x="41688" y="2152"/>
                    </a:cubicBezTo>
                    <a:cubicBezTo>
                      <a:pt x="48677" y="-1922"/>
                      <a:pt x="56519" y="793"/>
                      <a:pt x="64870" y="2152"/>
                    </a:cubicBezTo>
                    <a:cubicBezTo>
                      <a:pt x="71348" y="3170"/>
                      <a:pt x="77996" y="2323"/>
                      <a:pt x="84643" y="2831"/>
                    </a:cubicBezTo>
                    <a:cubicBezTo>
                      <a:pt x="99816" y="3849"/>
                      <a:pt x="124363" y="12844"/>
                      <a:pt x="131693" y="23196"/>
                    </a:cubicBezTo>
                    <a:cubicBezTo>
                      <a:pt x="134591" y="27437"/>
                      <a:pt x="134079" y="32359"/>
                      <a:pt x="135785" y="36771"/>
                    </a:cubicBezTo>
                    <a:cubicBezTo>
                      <a:pt x="137150" y="40166"/>
                      <a:pt x="140559" y="41522"/>
                      <a:pt x="143286" y="44916"/>
                    </a:cubicBezTo>
                    <a:cubicBezTo>
                      <a:pt x="148910" y="51535"/>
                      <a:pt x="154367" y="61715"/>
                      <a:pt x="151466" y="72067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51" name="Google Shape;8264;p71">
                <a:extLst>
                  <a:ext uri="{FF2B5EF4-FFF2-40B4-BE49-F238E27FC236}">
                    <a16:creationId xmlns:a16="http://schemas.microsoft.com/office/drawing/2014/main" id="{4B0D4513-9830-4787-9C16-6ADCA376EBF2}"/>
                  </a:ext>
                </a:extLst>
              </p:cNvPr>
              <p:cNvSpPr/>
              <p:nvPr/>
            </p:nvSpPr>
            <p:spPr>
              <a:xfrm>
                <a:off x="4847432" y="5641664"/>
                <a:ext cx="17863" cy="13287"/>
              </a:xfrm>
              <a:custGeom>
                <a:avLst/>
                <a:gdLst>
                  <a:gd name="connsiteX0" fmla="*/ 17864 w 17863"/>
                  <a:gd name="connsiteY0" fmla="*/ 292 h 13287"/>
                  <a:gd name="connsiteX1" fmla="*/ 0 w 17863"/>
                  <a:gd name="connsiteY1" fmla="*/ 13287 h 13287"/>
                  <a:gd name="connsiteX2" fmla="*/ 17864 w 17863"/>
                  <a:gd name="connsiteY2" fmla="*/ 292 h 13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7863" h="13287">
                    <a:moveTo>
                      <a:pt x="17864" y="292"/>
                    </a:moveTo>
                    <a:cubicBezTo>
                      <a:pt x="15384" y="8054"/>
                      <a:pt x="7113" y="13108"/>
                      <a:pt x="0" y="13287"/>
                    </a:cubicBezTo>
                    <a:cubicBezTo>
                      <a:pt x="2318" y="5345"/>
                      <a:pt x="8769" y="-1515"/>
                      <a:pt x="17864" y="292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52" name="Google Shape;8264;p71">
                <a:extLst>
                  <a:ext uri="{FF2B5EF4-FFF2-40B4-BE49-F238E27FC236}">
                    <a16:creationId xmlns:a16="http://schemas.microsoft.com/office/drawing/2014/main" id="{D106971A-2DC2-410B-ADF8-4E8ABD4C0151}"/>
                  </a:ext>
                </a:extLst>
              </p:cNvPr>
              <p:cNvSpPr/>
              <p:nvPr/>
            </p:nvSpPr>
            <p:spPr>
              <a:xfrm>
                <a:off x="4821847" y="5657202"/>
                <a:ext cx="64445" cy="57988"/>
              </a:xfrm>
              <a:custGeom>
                <a:avLst/>
                <a:gdLst>
                  <a:gd name="connsiteX0" fmla="*/ 64445 w 64445"/>
                  <a:gd name="connsiteY0" fmla="*/ 1799 h 57988"/>
                  <a:gd name="connsiteX1" fmla="*/ 35792 w 64445"/>
                  <a:gd name="connsiteY1" fmla="*/ 20987 h 57988"/>
                  <a:gd name="connsiteX2" fmla="*/ 31018 w 64445"/>
                  <a:gd name="connsiteY2" fmla="*/ 29894 h 57988"/>
                  <a:gd name="connsiteX3" fmla="*/ 14645 w 64445"/>
                  <a:gd name="connsiteY3" fmla="*/ 42913 h 57988"/>
                  <a:gd name="connsiteX4" fmla="*/ 320 w 64445"/>
                  <a:gd name="connsiteY4" fmla="*/ 57989 h 57988"/>
                  <a:gd name="connsiteX5" fmla="*/ 13280 w 64445"/>
                  <a:gd name="connsiteY5" fmla="*/ 35374 h 57988"/>
                  <a:gd name="connsiteX6" fmla="*/ 25561 w 64445"/>
                  <a:gd name="connsiteY6" fmla="*/ 27150 h 57988"/>
                  <a:gd name="connsiteX7" fmla="*/ 33748 w 64445"/>
                  <a:gd name="connsiteY7" fmla="*/ 13445 h 57988"/>
                  <a:gd name="connsiteX8" fmla="*/ 64445 w 64445"/>
                  <a:gd name="connsiteY8" fmla="*/ 1799 h 57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4445" h="57988">
                    <a:moveTo>
                      <a:pt x="64445" y="1799"/>
                    </a:moveTo>
                    <a:cubicBezTo>
                      <a:pt x="54041" y="8653"/>
                      <a:pt x="42957" y="11565"/>
                      <a:pt x="35792" y="20987"/>
                    </a:cubicBezTo>
                    <a:cubicBezTo>
                      <a:pt x="33745" y="23729"/>
                      <a:pt x="33233" y="27326"/>
                      <a:pt x="31018" y="29894"/>
                    </a:cubicBezTo>
                    <a:cubicBezTo>
                      <a:pt x="26585" y="34862"/>
                      <a:pt x="19761" y="37774"/>
                      <a:pt x="14645" y="42913"/>
                    </a:cubicBezTo>
                    <a:cubicBezTo>
                      <a:pt x="9530" y="48052"/>
                      <a:pt x="7312" y="55077"/>
                      <a:pt x="320" y="57989"/>
                    </a:cubicBezTo>
                    <a:cubicBezTo>
                      <a:pt x="-1727" y="48223"/>
                      <a:pt x="6459" y="41543"/>
                      <a:pt x="13280" y="35374"/>
                    </a:cubicBezTo>
                    <a:cubicBezTo>
                      <a:pt x="17034" y="31947"/>
                      <a:pt x="22490" y="30235"/>
                      <a:pt x="25561" y="27150"/>
                    </a:cubicBezTo>
                    <a:cubicBezTo>
                      <a:pt x="28803" y="23893"/>
                      <a:pt x="30165" y="17384"/>
                      <a:pt x="33748" y="13445"/>
                    </a:cubicBezTo>
                    <a:cubicBezTo>
                      <a:pt x="40057" y="6768"/>
                      <a:pt x="56430" y="-4369"/>
                      <a:pt x="64445" y="1799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53" name="Google Shape;8264;p71">
                <a:extLst>
                  <a:ext uri="{FF2B5EF4-FFF2-40B4-BE49-F238E27FC236}">
                    <a16:creationId xmlns:a16="http://schemas.microsoft.com/office/drawing/2014/main" id="{AD18018B-EF64-4789-8EBF-96756850606A}"/>
                  </a:ext>
                </a:extLst>
              </p:cNvPr>
              <p:cNvSpPr/>
              <p:nvPr/>
            </p:nvSpPr>
            <p:spPr>
              <a:xfrm>
                <a:off x="4860039" y="5660429"/>
                <a:ext cx="137622" cy="135104"/>
              </a:xfrm>
              <a:custGeom>
                <a:avLst/>
                <a:gdLst>
                  <a:gd name="connsiteX0" fmla="*/ 137623 w 137622"/>
                  <a:gd name="connsiteY0" fmla="*/ 100665 h 135104"/>
                  <a:gd name="connsiteX1" fmla="*/ 137623 w 137622"/>
                  <a:gd name="connsiteY1" fmla="*/ 115129 h 135104"/>
                  <a:gd name="connsiteX2" fmla="*/ 128810 w 137622"/>
                  <a:gd name="connsiteY2" fmla="*/ 135105 h 135104"/>
                  <a:gd name="connsiteX3" fmla="*/ 130843 w 137622"/>
                  <a:gd name="connsiteY3" fmla="*/ 99288 h 135104"/>
                  <a:gd name="connsiteX4" fmla="*/ 97624 w 137622"/>
                  <a:gd name="connsiteY4" fmla="*/ 29030 h 135104"/>
                  <a:gd name="connsiteX5" fmla="*/ 16949 w 137622"/>
                  <a:gd name="connsiteY5" fmla="*/ 13875 h 135104"/>
                  <a:gd name="connsiteX6" fmla="*/ 0 w 137622"/>
                  <a:gd name="connsiteY6" fmla="*/ 24205 h 135104"/>
                  <a:gd name="connsiteX7" fmla="*/ 18982 w 137622"/>
                  <a:gd name="connsiteY7" fmla="*/ 6297 h 135104"/>
                  <a:gd name="connsiteX8" fmla="*/ 61693 w 137622"/>
                  <a:gd name="connsiteY8" fmla="*/ 1476 h 135104"/>
                  <a:gd name="connsiteX9" fmla="*/ 137623 w 137622"/>
                  <a:gd name="connsiteY9" fmla="*/ 100665 h 135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7622" h="135104">
                    <a:moveTo>
                      <a:pt x="137623" y="100665"/>
                    </a:moveTo>
                    <a:lnTo>
                      <a:pt x="137623" y="115129"/>
                    </a:lnTo>
                    <a:cubicBezTo>
                      <a:pt x="134911" y="122018"/>
                      <a:pt x="135758" y="132522"/>
                      <a:pt x="128810" y="135105"/>
                    </a:cubicBezTo>
                    <a:cubicBezTo>
                      <a:pt x="128301" y="123224"/>
                      <a:pt x="131693" y="111169"/>
                      <a:pt x="130843" y="99288"/>
                    </a:cubicBezTo>
                    <a:cubicBezTo>
                      <a:pt x="128810" y="72941"/>
                      <a:pt x="111181" y="43152"/>
                      <a:pt x="97624" y="29030"/>
                    </a:cubicBezTo>
                    <a:cubicBezTo>
                      <a:pt x="80845" y="11466"/>
                      <a:pt x="45253" y="-2310"/>
                      <a:pt x="16949" y="13875"/>
                    </a:cubicBezTo>
                    <a:cubicBezTo>
                      <a:pt x="10848" y="17319"/>
                      <a:pt x="8136" y="25412"/>
                      <a:pt x="0" y="24205"/>
                    </a:cubicBezTo>
                    <a:cubicBezTo>
                      <a:pt x="2203" y="15078"/>
                      <a:pt x="11354" y="10086"/>
                      <a:pt x="18982" y="6297"/>
                    </a:cubicBezTo>
                    <a:cubicBezTo>
                      <a:pt x="30677" y="614"/>
                      <a:pt x="47965" y="-1795"/>
                      <a:pt x="61693" y="1476"/>
                    </a:cubicBezTo>
                    <a:cubicBezTo>
                      <a:pt x="104066" y="11639"/>
                      <a:pt x="131522" y="53483"/>
                      <a:pt x="137623" y="100665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54" name="Google Shape;8264;p71">
                <a:extLst>
                  <a:ext uri="{FF2B5EF4-FFF2-40B4-BE49-F238E27FC236}">
                    <a16:creationId xmlns:a16="http://schemas.microsoft.com/office/drawing/2014/main" id="{FEEC8FC4-5667-45A3-AF24-02D5520EB405}"/>
                  </a:ext>
                </a:extLst>
              </p:cNvPr>
              <p:cNvSpPr/>
              <p:nvPr/>
            </p:nvSpPr>
            <p:spPr>
              <a:xfrm>
                <a:off x="4814869" y="5671252"/>
                <a:ext cx="172216" cy="117945"/>
              </a:xfrm>
              <a:custGeom>
                <a:avLst/>
                <a:gdLst>
                  <a:gd name="connsiteX0" fmla="*/ 0 w 172216"/>
                  <a:gd name="connsiteY0" fmla="*/ 80029 h 117945"/>
                  <a:gd name="connsiteX1" fmla="*/ 0 w 172216"/>
                  <a:gd name="connsiteY1" fmla="*/ 74513 h 117945"/>
                  <a:gd name="connsiteX2" fmla="*/ 37422 w 172216"/>
                  <a:gd name="connsiteY2" fmla="*/ 22125 h 117945"/>
                  <a:gd name="connsiteX3" fmla="*/ 50350 w 172216"/>
                  <a:gd name="connsiteY3" fmla="*/ 17300 h 117945"/>
                  <a:gd name="connsiteX4" fmla="*/ 64640 w 172216"/>
                  <a:gd name="connsiteY4" fmla="*/ 6961 h 117945"/>
                  <a:gd name="connsiteX5" fmla="*/ 100021 w 172216"/>
                  <a:gd name="connsiteY5" fmla="*/ 69 h 117945"/>
                  <a:gd name="connsiteX6" fmla="*/ 143568 w 172216"/>
                  <a:gd name="connsiteY6" fmla="*/ 24195 h 117945"/>
                  <a:gd name="connsiteX7" fmla="*/ 172145 w 172216"/>
                  <a:gd name="connsiteY7" fmla="*/ 94507 h 117945"/>
                  <a:gd name="connsiteX8" fmla="*/ 166020 w 172216"/>
                  <a:gd name="connsiteY8" fmla="*/ 117945 h 117945"/>
                  <a:gd name="connsiteX9" fmla="*/ 164659 w 172216"/>
                  <a:gd name="connsiteY9" fmla="*/ 92439 h 117945"/>
                  <a:gd name="connsiteX10" fmla="*/ 139485 w 172216"/>
                  <a:gd name="connsiteY10" fmla="*/ 31779 h 117945"/>
                  <a:gd name="connsiteX11" fmla="*/ 70082 w 172216"/>
                  <a:gd name="connsiteY11" fmla="*/ 12479 h 117945"/>
                  <a:gd name="connsiteX12" fmla="*/ 51712 w 172216"/>
                  <a:gd name="connsiteY12" fmla="*/ 25575 h 117945"/>
                  <a:gd name="connsiteX13" fmla="*/ 39464 w 172216"/>
                  <a:gd name="connsiteY13" fmla="*/ 29022 h 117945"/>
                  <a:gd name="connsiteX14" fmla="*/ 11566 w 172216"/>
                  <a:gd name="connsiteY14" fmla="*/ 63488 h 117945"/>
                  <a:gd name="connsiteX15" fmla="*/ 0 w 172216"/>
                  <a:gd name="connsiteY15" fmla="*/ 80029 h 1179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2216" h="117945">
                    <a:moveTo>
                      <a:pt x="0" y="80029"/>
                    </a:moveTo>
                    <a:lnTo>
                      <a:pt x="0" y="74513"/>
                    </a:lnTo>
                    <a:cubicBezTo>
                      <a:pt x="5954" y="54523"/>
                      <a:pt x="20923" y="30226"/>
                      <a:pt x="37422" y="22125"/>
                    </a:cubicBezTo>
                    <a:cubicBezTo>
                      <a:pt x="41676" y="20057"/>
                      <a:pt x="46267" y="19368"/>
                      <a:pt x="50350" y="17300"/>
                    </a:cubicBezTo>
                    <a:cubicBezTo>
                      <a:pt x="55963" y="14371"/>
                      <a:pt x="60216" y="9547"/>
                      <a:pt x="64640" y="6961"/>
                    </a:cubicBezTo>
                    <a:cubicBezTo>
                      <a:pt x="73486" y="1963"/>
                      <a:pt x="84543" y="-449"/>
                      <a:pt x="100021" y="69"/>
                    </a:cubicBezTo>
                    <a:cubicBezTo>
                      <a:pt x="117882" y="757"/>
                      <a:pt x="134043" y="12994"/>
                      <a:pt x="143568" y="24195"/>
                    </a:cubicBezTo>
                    <a:cubicBezTo>
                      <a:pt x="158196" y="41256"/>
                      <a:pt x="172145" y="66245"/>
                      <a:pt x="172145" y="94507"/>
                    </a:cubicBezTo>
                    <a:cubicBezTo>
                      <a:pt x="172145" y="102605"/>
                      <a:pt x="173336" y="112086"/>
                      <a:pt x="166020" y="117945"/>
                    </a:cubicBezTo>
                    <a:cubicBezTo>
                      <a:pt x="162449" y="108985"/>
                      <a:pt x="165000" y="100196"/>
                      <a:pt x="164659" y="92439"/>
                    </a:cubicBezTo>
                    <a:cubicBezTo>
                      <a:pt x="163467" y="67107"/>
                      <a:pt x="151389" y="46254"/>
                      <a:pt x="139485" y="31779"/>
                    </a:cubicBezTo>
                    <a:cubicBezTo>
                      <a:pt x="125877" y="15235"/>
                      <a:pt x="97130" y="-446"/>
                      <a:pt x="70082" y="12479"/>
                    </a:cubicBezTo>
                    <a:cubicBezTo>
                      <a:pt x="63449" y="15583"/>
                      <a:pt x="59025" y="22301"/>
                      <a:pt x="51712" y="25575"/>
                    </a:cubicBezTo>
                    <a:cubicBezTo>
                      <a:pt x="48141" y="27125"/>
                      <a:pt x="43547" y="26955"/>
                      <a:pt x="39464" y="29022"/>
                    </a:cubicBezTo>
                    <a:cubicBezTo>
                      <a:pt x="26536" y="35400"/>
                      <a:pt x="17349" y="51252"/>
                      <a:pt x="11566" y="63488"/>
                    </a:cubicBezTo>
                    <a:cubicBezTo>
                      <a:pt x="8845" y="69516"/>
                      <a:pt x="5783" y="82959"/>
                      <a:pt x="0" y="80029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55" name="Google Shape;8264;p71">
                <a:extLst>
                  <a:ext uri="{FF2B5EF4-FFF2-40B4-BE49-F238E27FC236}">
                    <a16:creationId xmlns:a16="http://schemas.microsoft.com/office/drawing/2014/main" id="{63230004-3DFE-4A9E-889E-8AD08DA06A19}"/>
                  </a:ext>
                </a:extLst>
              </p:cNvPr>
              <p:cNvSpPr/>
              <p:nvPr/>
            </p:nvSpPr>
            <p:spPr>
              <a:xfrm>
                <a:off x="4828695" y="5673974"/>
                <a:ext cx="18742" cy="17972"/>
              </a:xfrm>
              <a:custGeom>
                <a:avLst/>
                <a:gdLst>
                  <a:gd name="connsiteX0" fmla="*/ 18743 w 18742"/>
                  <a:gd name="connsiteY0" fmla="*/ 0 h 17972"/>
                  <a:gd name="connsiteX1" fmla="*/ 2 w 18742"/>
                  <a:gd name="connsiteY1" fmla="*/ 17973 h 17972"/>
                  <a:gd name="connsiteX2" fmla="*/ 18743 w 18742"/>
                  <a:gd name="connsiteY2" fmla="*/ 0 h 179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8742" h="17972">
                    <a:moveTo>
                      <a:pt x="18743" y="0"/>
                    </a:moveTo>
                    <a:cubicBezTo>
                      <a:pt x="17528" y="11143"/>
                      <a:pt x="7986" y="13840"/>
                      <a:pt x="2" y="17973"/>
                    </a:cubicBezTo>
                    <a:cubicBezTo>
                      <a:pt x="-171" y="8089"/>
                      <a:pt x="8854" y="1797"/>
                      <a:pt x="18743" y="0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Google Shape;8264;p71">
                <a:extLst>
                  <a:ext uri="{FF2B5EF4-FFF2-40B4-BE49-F238E27FC236}">
                    <a16:creationId xmlns:a16="http://schemas.microsoft.com/office/drawing/2014/main" id="{158A3434-3B5A-4C42-B285-49C6AF0D185E}"/>
                  </a:ext>
                </a:extLst>
              </p:cNvPr>
              <p:cNvSpPr/>
              <p:nvPr/>
            </p:nvSpPr>
            <p:spPr>
              <a:xfrm>
                <a:off x="4819382" y="5684120"/>
                <a:ext cx="139401" cy="177941"/>
              </a:xfrm>
              <a:custGeom>
                <a:avLst/>
                <a:gdLst>
                  <a:gd name="connsiteX0" fmla="*/ 63222 w 139401"/>
                  <a:gd name="connsiteY0" fmla="*/ 17283 h 177941"/>
                  <a:gd name="connsiteX1" fmla="*/ 77506 w 139401"/>
                  <a:gd name="connsiteY1" fmla="*/ 13871 h 177941"/>
                  <a:gd name="connsiteX2" fmla="*/ 139402 w 139401"/>
                  <a:gd name="connsiteY2" fmla="*/ 67110 h 177941"/>
                  <a:gd name="connsiteX3" fmla="*/ 138722 w 139401"/>
                  <a:gd name="connsiteY3" fmla="*/ 72570 h 177941"/>
                  <a:gd name="connsiteX4" fmla="*/ 115596 w 139401"/>
                  <a:gd name="connsiteY4" fmla="*/ 147650 h 177941"/>
                  <a:gd name="connsiteX5" fmla="*/ 89748 w 139401"/>
                  <a:gd name="connsiteY5" fmla="*/ 159254 h 177941"/>
                  <a:gd name="connsiteX6" fmla="*/ 71384 w 139401"/>
                  <a:gd name="connsiteY6" fmla="*/ 170176 h 177941"/>
                  <a:gd name="connsiteX7" fmla="*/ 48940 w 139401"/>
                  <a:gd name="connsiteY7" fmla="*/ 173588 h 177941"/>
                  <a:gd name="connsiteX8" fmla="*/ 35336 w 139401"/>
                  <a:gd name="connsiteY8" fmla="*/ 177683 h 177941"/>
                  <a:gd name="connsiteX9" fmla="*/ 63904 w 139401"/>
                  <a:gd name="connsiteY9" fmla="*/ 164031 h 177941"/>
                  <a:gd name="connsiteX10" fmla="*/ 114916 w 139401"/>
                  <a:gd name="connsiteY10" fmla="*/ 106015 h 177941"/>
                  <a:gd name="connsiteX11" fmla="*/ 118996 w 139401"/>
                  <a:gd name="connsiteY11" fmla="*/ 88269 h 177941"/>
                  <a:gd name="connsiteX12" fmla="*/ 120355 w 139401"/>
                  <a:gd name="connsiteY12" fmla="*/ 110792 h 177941"/>
                  <a:gd name="connsiteX13" fmla="*/ 103350 w 139401"/>
                  <a:gd name="connsiteY13" fmla="*/ 146285 h 177941"/>
                  <a:gd name="connsiteX14" fmla="*/ 127835 w 139401"/>
                  <a:gd name="connsiteY14" fmla="*/ 89634 h 177941"/>
                  <a:gd name="connsiteX15" fmla="*/ 129877 w 139401"/>
                  <a:gd name="connsiteY15" fmla="*/ 60965 h 177941"/>
                  <a:gd name="connsiteX16" fmla="*/ 86348 w 139401"/>
                  <a:gd name="connsiteY16" fmla="*/ 22061 h 177941"/>
                  <a:gd name="connsiteX17" fmla="*/ 53020 w 139401"/>
                  <a:gd name="connsiteY17" fmla="*/ 34347 h 177941"/>
                  <a:gd name="connsiteX18" fmla="*/ 31935 w 139401"/>
                  <a:gd name="connsiteY18" fmla="*/ 54141 h 177941"/>
                  <a:gd name="connsiteX19" fmla="*/ 16972 w 139401"/>
                  <a:gd name="connsiteY19" fmla="*/ 85539 h 177941"/>
                  <a:gd name="connsiteX20" fmla="*/ 649 w 139401"/>
                  <a:gd name="connsiteY20" fmla="*/ 109427 h 177941"/>
                  <a:gd name="connsiteX21" fmla="*/ 10850 w 139401"/>
                  <a:gd name="connsiteY21" fmla="*/ 80759 h 177941"/>
                  <a:gd name="connsiteX22" fmla="*/ 23093 w 139401"/>
                  <a:gd name="connsiteY22" fmla="*/ 52094 h 177941"/>
                  <a:gd name="connsiteX23" fmla="*/ 42819 w 139401"/>
                  <a:gd name="connsiteY23" fmla="*/ 30935 h 177941"/>
                  <a:gd name="connsiteX24" fmla="*/ 82948 w 139401"/>
                  <a:gd name="connsiteY24" fmla="*/ 220 h 177941"/>
                  <a:gd name="connsiteX25" fmla="*/ 95190 w 139401"/>
                  <a:gd name="connsiteY25" fmla="*/ 3632 h 177941"/>
                  <a:gd name="connsiteX26" fmla="*/ 77506 w 139401"/>
                  <a:gd name="connsiteY26" fmla="*/ 9091 h 177941"/>
                  <a:gd name="connsiteX27" fmla="*/ 63222 w 139401"/>
                  <a:gd name="connsiteY27" fmla="*/ 17283 h 1779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39401" h="177941">
                    <a:moveTo>
                      <a:pt x="63222" y="17283"/>
                    </a:moveTo>
                    <a:cubicBezTo>
                      <a:pt x="68834" y="17625"/>
                      <a:pt x="72573" y="14383"/>
                      <a:pt x="77506" y="13871"/>
                    </a:cubicBezTo>
                    <a:cubicBezTo>
                      <a:pt x="109474" y="10118"/>
                      <a:pt x="139402" y="39466"/>
                      <a:pt x="139402" y="67110"/>
                    </a:cubicBezTo>
                    <a:cubicBezTo>
                      <a:pt x="139402" y="68816"/>
                      <a:pt x="139060" y="71034"/>
                      <a:pt x="138722" y="72570"/>
                    </a:cubicBezTo>
                    <a:cubicBezTo>
                      <a:pt x="132260" y="104138"/>
                      <a:pt x="134472" y="129903"/>
                      <a:pt x="115596" y="147650"/>
                    </a:cubicBezTo>
                    <a:cubicBezTo>
                      <a:pt x="108454" y="154474"/>
                      <a:pt x="99782" y="155668"/>
                      <a:pt x="89748" y="159254"/>
                    </a:cubicBezTo>
                    <a:cubicBezTo>
                      <a:pt x="82948" y="161643"/>
                      <a:pt x="78697" y="167273"/>
                      <a:pt x="71384" y="170176"/>
                    </a:cubicBezTo>
                    <a:cubicBezTo>
                      <a:pt x="64754" y="172906"/>
                      <a:pt x="56762" y="171711"/>
                      <a:pt x="48940" y="173588"/>
                    </a:cubicBezTo>
                    <a:cubicBezTo>
                      <a:pt x="44861" y="174612"/>
                      <a:pt x="41119" y="179048"/>
                      <a:pt x="35336" y="177683"/>
                    </a:cubicBezTo>
                    <a:cubicBezTo>
                      <a:pt x="34995" y="165225"/>
                      <a:pt x="53362" y="167955"/>
                      <a:pt x="63904" y="164031"/>
                    </a:cubicBezTo>
                    <a:cubicBezTo>
                      <a:pt x="88219" y="155330"/>
                      <a:pt x="109304" y="133486"/>
                      <a:pt x="114916" y="106015"/>
                    </a:cubicBezTo>
                    <a:cubicBezTo>
                      <a:pt x="116108" y="100556"/>
                      <a:pt x="114066" y="93558"/>
                      <a:pt x="118996" y="88269"/>
                    </a:cubicBezTo>
                    <a:cubicBezTo>
                      <a:pt x="127497" y="91681"/>
                      <a:pt x="122226" y="103627"/>
                      <a:pt x="120355" y="110792"/>
                    </a:cubicBezTo>
                    <a:cubicBezTo>
                      <a:pt x="116614" y="125126"/>
                      <a:pt x="111683" y="137240"/>
                      <a:pt x="103350" y="146285"/>
                    </a:cubicBezTo>
                    <a:cubicBezTo>
                      <a:pt x="122564" y="139119"/>
                      <a:pt x="125965" y="115057"/>
                      <a:pt x="127835" y="89634"/>
                    </a:cubicBezTo>
                    <a:cubicBezTo>
                      <a:pt x="128686" y="79053"/>
                      <a:pt x="131915" y="70011"/>
                      <a:pt x="129877" y="60965"/>
                    </a:cubicBezTo>
                    <a:cubicBezTo>
                      <a:pt x="125626" y="42195"/>
                      <a:pt x="108283" y="22402"/>
                      <a:pt x="86348" y="22061"/>
                    </a:cubicBezTo>
                    <a:cubicBezTo>
                      <a:pt x="72743" y="21890"/>
                      <a:pt x="61863" y="27349"/>
                      <a:pt x="53020" y="34347"/>
                    </a:cubicBezTo>
                    <a:cubicBezTo>
                      <a:pt x="46558" y="39636"/>
                      <a:pt x="37548" y="47658"/>
                      <a:pt x="31935" y="54141"/>
                    </a:cubicBezTo>
                    <a:cubicBezTo>
                      <a:pt x="25814" y="61307"/>
                      <a:pt x="22072" y="75299"/>
                      <a:pt x="16972" y="85539"/>
                    </a:cubicBezTo>
                    <a:cubicBezTo>
                      <a:pt x="12721" y="94240"/>
                      <a:pt x="10171" y="105503"/>
                      <a:pt x="649" y="109427"/>
                    </a:cubicBezTo>
                    <a:cubicBezTo>
                      <a:pt x="-2413" y="99700"/>
                      <a:pt x="6091" y="90487"/>
                      <a:pt x="10850" y="80759"/>
                    </a:cubicBezTo>
                    <a:cubicBezTo>
                      <a:pt x="15272" y="71717"/>
                      <a:pt x="17822" y="60624"/>
                      <a:pt x="23093" y="52094"/>
                    </a:cubicBezTo>
                    <a:cubicBezTo>
                      <a:pt x="27685" y="44416"/>
                      <a:pt x="36527" y="37760"/>
                      <a:pt x="42819" y="30935"/>
                    </a:cubicBezTo>
                    <a:cubicBezTo>
                      <a:pt x="55571" y="17454"/>
                      <a:pt x="60333" y="2267"/>
                      <a:pt x="82948" y="220"/>
                    </a:cubicBezTo>
                    <a:cubicBezTo>
                      <a:pt x="86689" y="-122"/>
                      <a:pt x="94849" y="-633"/>
                      <a:pt x="95190" y="3632"/>
                    </a:cubicBezTo>
                    <a:cubicBezTo>
                      <a:pt x="95699" y="9262"/>
                      <a:pt x="82777" y="7897"/>
                      <a:pt x="77506" y="9091"/>
                    </a:cubicBezTo>
                    <a:cubicBezTo>
                      <a:pt x="71555" y="10459"/>
                      <a:pt x="65772" y="12506"/>
                      <a:pt x="63222" y="17283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Google Shape;8264;p71">
                <a:extLst>
                  <a:ext uri="{FF2B5EF4-FFF2-40B4-BE49-F238E27FC236}">
                    <a16:creationId xmlns:a16="http://schemas.microsoft.com/office/drawing/2014/main" id="{69B34435-E77B-40CD-A17B-381E852A01FA}"/>
                  </a:ext>
                </a:extLst>
              </p:cNvPr>
              <p:cNvSpPr/>
              <p:nvPr/>
            </p:nvSpPr>
            <p:spPr>
              <a:xfrm>
                <a:off x="4916767" y="5687762"/>
                <a:ext cx="58220" cy="101419"/>
              </a:xfrm>
              <a:custGeom>
                <a:avLst/>
                <a:gdLst>
                  <a:gd name="connsiteX0" fmla="*/ 51689 w 58220"/>
                  <a:gd name="connsiteY0" fmla="*/ 101420 h 101419"/>
                  <a:gd name="connsiteX1" fmla="*/ 51009 w 58220"/>
                  <a:gd name="connsiteY1" fmla="*/ 75340 h 101419"/>
                  <a:gd name="connsiteX2" fmla="*/ 47609 w 58220"/>
                  <a:gd name="connsiteY2" fmla="*/ 66418 h 101419"/>
                  <a:gd name="connsiteX3" fmla="*/ 39446 w 58220"/>
                  <a:gd name="connsiteY3" fmla="*/ 40339 h 101419"/>
                  <a:gd name="connsiteX4" fmla="*/ 13602 w 58220"/>
                  <a:gd name="connsiteY4" fmla="*/ 11512 h 101419"/>
                  <a:gd name="connsiteX5" fmla="*/ 0 w 58220"/>
                  <a:gd name="connsiteY5" fmla="*/ 1216 h 101419"/>
                  <a:gd name="connsiteX6" fmla="*/ 34007 w 58220"/>
                  <a:gd name="connsiteY6" fmla="*/ 18374 h 101419"/>
                  <a:gd name="connsiteX7" fmla="*/ 57813 w 58220"/>
                  <a:gd name="connsiteY7" fmla="*/ 72596 h 101419"/>
                  <a:gd name="connsiteX8" fmla="*/ 51689 w 58220"/>
                  <a:gd name="connsiteY8" fmla="*/ 101420 h 101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8220" h="101419">
                    <a:moveTo>
                      <a:pt x="51689" y="101420"/>
                    </a:moveTo>
                    <a:cubicBezTo>
                      <a:pt x="46926" y="95243"/>
                      <a:pt x="52539" y="84091"/>
                      <a:pt x="51009" y="75340"/>
                    </a:cubicBezTo>
                    <a:cubicBezTo>
                      <a:pt x="50500" y="72081"/>
                      <a:pt x="48459" y="69507"/>
                      <a:pt x="47609" y="66418"/>
                    </a:cubicBezTo>
                    <a:cubicBezTo>
                      <a:pt x="44888" y="56467"/>
                      <a:pt x="43867" y="48575"/>
                      <a:pt x="39446" y="40339"/>
                    </a:cubicBezTo>
                    <a:cubicBezTo>
                      <a:pt x="33495" y="29358"/>
                      <a:pt x="23462" y="17518"/>
                      <a:pt x="13602" y="11512"/>
                    </a:cubicBezTo>
                    <a:cubicBezTo>
                      <a:pt x="9010" y="8767"/>
                      <a:pt x="1021" y="8938"/>
                      <a:pt x="0" y="1216"/>
                    </a:cubicBezTo>
                    <a:cubicBezTo>
                      <a:pt x="7822" y="-4276"/>
                      <a:pt x="27374" y="10138"/>
                      <a:pt x="34007" y="18374"/>
                    </a:cubicBezTo>
                    <a:cubicBezTo>
                      <a:pt x="45738" y="32958"/>
                      <a:pt x="56451" y="55094"/>
                      <a:pt x="57813" y="72596"/>
                    </a:cubicBezTo>
                    <a:cubicBezTo>
                      <a:pt x="58660" y="83062"/>
                      <a:pt x="58831" y="96616"/>
                      <a:pt x="51689" y="101420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Google Shape;8264;p71">
                <a:extLst>
                  <a:ext uri="{FF2B5EF4-FFF2-40B4-BE49-F238E27FC236}">
                    <a16:creationId xmlns:a16="http://schemas.microsoft.com/office/drawing/2014/main" id="{AA1E8F5B-9297-4DEB-A27C-B7CFB7D38122}"/>
                  </a:ext>
                </a:extLst>
              </p:cNvPr>
              <p:cNvSpPr/>
              <p:nvPr/>
            </p:nvSpPr>
            <p:spPr>
              <a:xfrm>
                <a:off x="4818088" y="5701457"/>
                <a:ext cx="45357" cy="71867"/>
              </a:xfrm>
              <a:custGeom>
                <a:avLst/>
                <a:gdLst>
                  <a:gd name="connsiteX0" fmla="*/ 45311 w 45357"/>
                  <a:gd name="connsiteY0" fmla="*/ 0 h 71867"/>
                  <a:gd name="connsiteX1" fmla="*/ 29836 w 45357"/>
                  <a:gd name="connsiteY1" fmla="*/ 19850 h 71867"/>
                  <a:gd name="connsiteX2" fmla="*/ 15704 w 45357"/>
                  <a:gd name="connsiteY2" fmla="*/ 41752 h 71867"/>
                  <a:gd name="connsiteX3" fmla="*/ 229 w 45357"/>
                  <a:gd name="connsiteY3" fmla="*/ 71868 h 71867"/>
                  <a:gd name="connsiteX4" fmla="*/ 6959 w 45357"/>
                  <a:gd name="connsiteY4" fmla="*/ 45859 h 71867"/>
                  <a:gd name="connsiteX5" fmla="*/ 17052 w 45357"/>
                  <a:gd name="connsiteY5" fmla="*/ 21903 h 71867"/>
                  <a:gd name="connsiteX6" fmla="*/ 43967 w 45357"/>
                  <a:gd name="connsiteY6" fmla="*/ 0 h 71867"/>
                  <a:gd name="connsiteX7" fmla="*/ 45311 w 45357"/>
                  <a:gd name="connsiteY7" fmla="*/ 0 h 71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45357" h="71867">
                    <a:moveTo>
                      <a:pt x="45311" y="0"/>
                    </a:moveTo>
                    <a:cubicBezTo>
                      <a:pt x="46152" y="10266"/>
                      <a:pt x="35386" y="14031"/>
                      <a:pt x="29836" y="19850"/>
                    </a:cubicBezTo>
                    <a:cubicBezTo>
                      <a:pt x="24285" y="25668"/>
                      <a:pt x="19070" y="33539"/>
                      <a:pt x="15704" y="41752"/>
                    </a:cubicBezTo>
                    <a:cubicBezTo>
                      <a:pt x="11330" y="52359"/>
                      <a:pt x="10154" y="65023"/>
                      <a:pt x="229" y="71868"/>
                    </a:cubicBezTo>
                    <a:cubicBezTo>
                      <a:pt x="-1115" y="62628"/>
                      <a:pt x="3762" y="53901"/>
                      <a:pt x="6959" y="45859"/>
                    </a:cubicBezTo>
                    <a:cubicBezTo>
                      <a:pt x="10157" y="37816"/>
                      <a:pt x="12848" y="28577"/>
                      <a:pt x="17052" y="21903"/>
                    </a:cubicBezTo>
                    <a:cubicBezTo>
                      <a:pt x="22267" y="13861"/>
                      <a:pt x="35892" y="4621"/>
                      <a:pt x="43967" y="0"/>
                    </a:cubicBezTo>
                    <a:lnTo>
                      <a:pt x="4531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Google Shape;8264;p71">
                <a:extLst>
                  <a:ext uri="{FF2B5EF4-FFF2-40B4-BE49-F238E27FC236}">
                    <a16:creationId xmlns:a16="http://schemas.microsoft.com/office/drawing/2014/main" id="{D1079A2C-70D1-46AE-BDB4-186CB4B9C24A}"/>
                  </a:ext>
                </a:extLst>
              </p:cNvPr>
              <p:cNvSpPr/>
              <p:nvPr/>
            </p:nvSpPr>
            <p:spPr>
              <a:xfrm>
                <a:off x="4831671" y="5712898"/>
                <a:ext cx="113540" cy="135134"/>
              </a:xfrm>
              <a:custGeom>
                <a:avLst/>
                <a:gdLst>
                  <a:gd name="connsiteX0" fmla="*/ 107310 w 113540"/>
                  <a:gd name="connsiteY0" fmla="*/ 56252 h 135134"/>
                  <a:gd name="connsiteX1" fmla="*/ 75392 w 113540"/>
                  <a:gd name="connsiteY1" fmla="*/ 7426 h 135134"/>
                  <a:gd name="connsiteX2" fmla="*/ 44150 w 113540"/>
                  <a:gd name="connsiteY2" fmla="*/ 19804 h 135134"/>
                  <a:gd name="connsiteX3" fmla="*/ 39396 w 113540"/>
                  <a:gd name="connsiteY3" fmla="*/ 25993 h 135134"/>
                  <a:gd name="connsiteX4" fmla="*/ 28530 w 113540"/>
                  <a:gd name="connsiteY4" fmla="*/ 39059 h 135134"/>
                  <a:gd name="connsiteX5" fmla="*/ 88973 w 113540"/>
                  <a:gd name="connsiteY5" fmla="*/ 16365 h 135134"/>
                  <a:gd name="connsiteX6" fmla="*/ 92367 w 113540"/>
                  <a:gd name="connsiteY6" fmla="*/ 92013 h 135134"/>
                  <a:gd name="connsiteX7" fmla="*/ 63843 w 113540"/>
                  <a:gd name="connsiteY7" fmla="*/ 125023 h 135134"/>
                  <a:gd name="connsiteX8" fmla="*/ 51618 w 113540"/>
                  <a:gd name="connsiteY8" fmla="*/ 130523 h 135134"/>
                  <a:gd name="connsiteX9" fmla="*/ 40073 w 113540"/>
                  <a:gd name="connsiteY9" fmla="*/ 134650 h 135134"/>
                  <a:gd name="connsiteX10" fmla="*/ 65202 w 113540"/>
                  <a:gd name="connsiteY10" fmla="*/ 114707 h 135134"/>
                  <a:gd name="connsiteX11" fmla="*/ 89652 w 113540"/>
                  <a:gd name="connsiteY11" fmla="*/ 65192 h 135134"/>
                  <a:gd name="connsiteX12" fmla="*/ 88293 w 113540"/>
                  <a:gd name="connsiteY12" fmla="*/ 26681 h 135134"/>
                  <a:gd name="connsiteX13" fmla="*/ 57731 w 113540"/>
                  <a:gd name="connsiteY13" fmla="*/ 22554 h 135134"/>
                  <a:gd name="connsiteX14" fmla="*/ 44147 w 113540"/>
                  <a:gd name="connsiteY14" fmla="*/ 37682 h 135134"/>
                  <a:gd name="connsiteX15" fmla="*/ 33960 w 113540"/>
                  <a:gd name="connsiteY15" fmla="*/ 46622 h 135134"/>
                  <a:gd name="connsiteX16" fmla="*/ 31242 w 113540"/>
                  <a:gd name="connsiteY16" fmla="*/ 67942 h 135134"/>
                  <a:gd name="connsiteX17" fmla="*/ 19697 w 113540"/>
                  <a:gd name="connsiteY17" fmla="*/ 92013 h 135134"/>
                  <a:gd name="connsiteX18" fmla="*/ 0 w 113540"/>
                  <a:gd name="connsiteY18" fmla="*/ 105767 h 135134"/>
                  <a:gd name="connsiteX19" fmla="*/ 14261 w 113540"/>
                  <a:gd name="connsiteY19" fmla="*/ 84447 h 135134"/>
                  <a:gd name="connsiteX20" fmla="*/ 21053 w 113540"/>
                  <a:gd name="connsiteY20" fmla="*/ 54876 h 135134"/>
                  <a:gd name="connsiteX21" fmla="*/ 21053 w 113540"/>
                  <a:gd name="connsiteY21" fmla="*/ 32182 h 135134"/>
                  <a:gd name="connsiteX22" fmla="*/ 42105 w 113540"/>
                  <a:gd name="connsiteY22" fmla="*/ 11550 h 135134"/>
                  <a:gd name="connsiteX23" fmla="*/ 109340 w 113540"/>
                  <a:gd name="connsiteY23" fmla="*/ 23239 h 135134"/>
                  <a:gd name="connsiteX24" fmla="*/ 107310 w 113540"/>
                  <a:gd name="connsiteY24" fmla="*/ 56252 h 1351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13540" h="135134">
                    <a:moveTo>
                      <a:pt x="107310" y="56252"/>
                    </a:moveTo>
                    <a:cubicBezTo>
                      <a:pt x="106631" y="30634"/>
                      <a:pt x="98483" y="8111"/>
                      <a:pt x="75392" y="7426"/>
                    </a:cubicBezTo>
                    <a:cubicBezTo>
                      <a:pt x="63846" y="7081"/>
                      <a:pt x="51621" y="12756"/>
                      <a:pt x="44150" y="19804"/>
                    </a:cubicBezTo>
                    <a:cubicBezTo>
                      <a:pt x="42282" y="21521"/>
                      <a:pt x="41432" y="23931"/>
                      <a:pt x="39396" y="25993"/>
                    </a:cubicBezTo>
                    <a:cubicBezTo>
                      <a:pt x="35490" y="29775"/>
                      <a:pt x="27171" y="32011"/>
                      <a:pt x="28530" y="39059"/>
                    </a:cubicBezTo>
                    <a:cubicBezTo>
                      <a:pt x="42961" y="31837"/>
                      <a:pt x="63167" y="-828"/>
                      <a:pt x="88973" y="16365"/>
                    </a:cubicBezTo>
                    <a:cubicBezTo>
                      <a:pt x="105442" y="27369"/>
                      <a:pt x="100857" y="73101"/>
                      <a:pt x="92367" y="92013"/>
                    </a:cubicBezTo>
                    <a:cubicBezTo>
                      <a:pt x="86425" y="105423"/>
                      <a:pt x="74709" y="118660"/>
                      <a:pt x="63843" y="125023"/>
                    </a:cubicBezTo>
                    <a:cubicBezTo>
                      <a:pt x="60107" y="127258"/>
                      <a:pt x="55524" y="128461"/>
                      <a:pt x="51618" y="130523"/>
                    </a:cubicBezTo>
                    <a:cubicBezTo>
                      <a:pt x="48053" y="132415"/>
                      <a:pt x="44488" y="136542"/>
                      <a:pt x="40073" y="134650"/>
                    </a:cubicBezTo>
                    <a:cubicBezTo>
                      <a:pt x="44147" y="121754"/>
                      <a:pt x="56201" y="121584"/>
                      <a:pt x="65202" y="114707"/>
                    </a:cubicBezTo>
                    <a:cubicBezTo>
                      <a:pt x="78954" y="104046"/>
                      <a:pt x="87275" y="88059"/>
                      <a:pt x="89652" y="65192"/>
                    </a:cubicBezTo>
                    <a:cubicBezTo>
                      <a:pt x="91011" y="52125"/>
                      <a:pt x="95424" y="36994"/>
                      <a:pt x="88293" y="26681"/>
                    </a:cubicBezTo>
                    <a:cubicBezTo>
                      <a:pt x="82181" y="17912"/>
                      <a:pt x="67241" y="17053"/>
                      <a:pt x="57731" y="22554"/>
                    </a:cubicBezTo>
                    <a:cubicBezTo>
                      <a:pt x="52468" y="25478"/>
                      <a:pt x="49750" y="31837"/>
                      <a:pt x="44147" y="37682"/>
                    </a:cubicBezTo>
                    <a:cubicBezTo>
                      <a:pt x="41261" y="40777"/>
                      <a:pt x="36166" y="42839"/>
                      <a:pt x="33960" y="46622"/>
                    </a:cubicBezTo>
                    <a:cubicBezTo>
                      <a:pt x="30395" y="52811"/>
                      <a:pt x="32601" y="59173"/>
                      <a:pt x="31242" y="67942"/>
                    </a:cubicBezTo>
                    <a:cubicBezTo>
                      <a:pt x="30054" y="75678"/>
                      <a:pt x="24112" y="85650"/>
                      <a:pt x="19697" y="92013"/>
                    </a:cubicBezTo>
                    <a:cubicBezTo>
                      <a:pt x="15281" y="98375"/>
                      <a:pt x="9339" y="105938"/>
                      <a:pt x="0" y="105767"/>
                    </a:cubicBezTo>
                    <a:cubicBezTo>
                      <a:pt x="850" y="95625"/>
                      <a:pt x="10019" y="91668"/>
                      <a:pt x="14261" y="84447"/>
                    </a:cubicBezTo>
                    <a:cubicBezTo>
                      <a:pt x="18167" y="77914"/>
                      <a:pt x="22412" y="67083"/>
                      <a:pt x="21053" y="54876"/>
                    </a:cubicBezTo>
                    <a:cubicBezTo>
                      <a:pt x="20203" y="46966"/>
                      <a:pt x="17487" y="39747"/>
                      <a:pt x="21053" y="32182"/>
                    </a:cubicBezTo>
                    <a:cubicBezTo>
                      <a:pt x="24618" y="24790"/>
                      <a:pt x="34637" y="17739"/>
                      <a:pt x="42105" y="11550"/>
                    </a:cubicBezTo>
                    <a:cubicBezTo>
                      <a:pt x="63837" y="-6158"/>
                      <a:pt x="96438" y="-4441"/>
                      <a:pt x="109340" y="23239"/>
                    </a:cubicBezTo>
                    <a:cubicBezTo>
                      <a:pt x="112743" y="30464"/>
                      <a:pt x="117667" y="53331"/>
                      <a:pt x="107310" y="56252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Google Shape;8264;p71">
                <a:extLst>
                  <a:ext uri="{FF2B5EF4-FFF2-40B4-BE49-F238E27FC236}">
                    <a16:creationId xmlns:a16="http://schemas.microsoft.com/office/drawing/2014/main" id="{1B8EF00F-7938-4890-8BD3-47727A122DBD}"/>
                  </a:ext>
                </a:extLst>
              </p:cNvPr>
              <p:cNvSpPr/>
              <p:nvPr/>
            </p:nvSpPr>
            <p:spPr>
              <a:xfrm>
                <a:off x="4902583" y="5736530"/>
                <a:ext cx="15238" cy="10379"/>
              </a:xfrm>
              <a:custGeom>
                <a:avLst/>
                <a:gdLst>
                  <a:gd name="connsiteX0" fmla="*/ 14519 w 15238"/>
                  <a:gd name="connsiteY0" fmla="*/ 10379 h 10379"/>
                  <a:gd name="connsiteX1" fmla="*/ 261 w 15238"/>
                  <a:gd name="connsiteY1" fmla="*/ 6197 h 10379"/>
                  <a:gd name="connsiteX2" fmla="*/ 14519 w 15238"/>
                  <a:gd name="connsiteY2" fmla="*/ 10379 h 10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238" h="10379">
                    <a:moveTo>
                      <a:pt x="14519" y="10379"/>
                    </a:moveTo>
                    <a:cubicBezTo>
                      <a:pt x="10107" y="8638"/>
                      <a:pt x="6033" y="6547"/>
                      <a:pt x="261" y="6197"/>
                    </a:cubicBezTo>
                    <a:cubicBezTo>
                      <a:pt x="-2624" y="-5478"/>
                      <a:pt x="19443" y="1320"/>
                      <a:pt x="14519" y="10379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Google Shape;8264;p71">
                <a:extLst>
                  <a:ext uri="{FF2B5EF4-FFF2-40B4-BE49-F238E27FC236}">
                    <a16:creationId xmlns:a16="http://schemas.microsoft.com/office/drawing/2014/main" id="{35F0CF9C-D32B-40DD-ADC1-BD742024B714}"/>
                  </a:ext>
                </a:extLst>
              </p:cNvPr>
              <p:cNvSpPr/>
              <p:nvPr/>
            </p:nvSpPr>
            <p:spPr>
              <a:xfrm>
                <a:off x="4866601" y="5737361"/>
                <a:ext cx="34081" cy="40205"/>
              </a:xfrm>
              <a:custGeom>
                <a:avLst/>
                <a:gdLst>
                  <a:gd name="connsiteX0" fmla="*/ 34064 w 34081"/>
                  <a:gd name="connsiteY0" fmla="*/ 2871 h 40205"/>
                  <a:gd name="connsiteX1" fmla="*/ 27122 w 34081"/>
                  <a:gd name="connsiteY1" fmla="*/ 8402 h 40205"/>
                  <a:gd name="connsiteX2" fmla="*/ 10464 w 34081"/>
                  <a:gd name="connsiteY2" fmla="*/ 25686 h 40205"/>
                  <a:gd name="connsiteX3" fmla="*/ 1440 w 34081"/>
                  <a:gd name="connsiteY3" fmla="*/ 40205 h 40205"/>
                  <a:gd name="connsiteX4" fmla="*/ 16015 w 34081"/>
                  <a:gd name="connsiteY4" fmla="*/ 10475 h 40205"/>
                  <a:gd name="connsiteX5" fmla="*/ 34064 w 34081"/>
                  <a:gd name="connsiteY5" fmla="*/ 2871 h 402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34081" h="40205">
                    <a:moveTo>
                      <a:pt x="34064" y="2871"/>
                    </a:moveTo>
                    <a:cubicBezTo>
                      <a:pt x="34411" y="7366"/>
                      <a:pt x="29378" y="6501"/>
                      <a:pt x="27122" y="8402"/>
                    </a:cubicBezTo>
                    <a:cubicBezTo>
                      <a:pt x="23651" y="15835"/>
                      <a:pt x="15494" y="19465"/>
                      <a:pt x="10464" y="25686"/>
                    </a:cubicBezTo>
                    <a:cubicBezTo>
                      <a:pt x="6820" y="30181"/>
                      <a:pt x="7340" y="37093"/>
                      <a:pt x="1440" y="40205"/>
                    </a:cubicBezTo>
                    <a:cubicBezTo>
                      <a:pt x="-4461" y="28451"/>
                      <a:pt x="9249" y="18253"/>
                      <a:pt x="16015" y="10475"/>
                    </a:cubicBezTo>
                    <a:cubicBezTo>
                      <a:pt x="20007" y="5984"/>
                      <a:pt x="26081" y="-5253"/>
                      <a:pt x="34064" y="2871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Google Shape;8264;p71">
                <a:extLst>
                  <a:ext uri="{FF2B5EF4-FFF2-40B4-BE49-F238E27FC236}">
                    <a16:creationId xmlns:a16="http://schemas.microsoft.com/office/drawing/2014/main" id="{272CFB45-8032-41B6-9F0B-1B5A4EBFF54C}"/>
                  </a:ext>
                </a:extLst>
              </p:cNvPr>
              <p:cNvSpPr/>
              <p:nvPr/>
            </p:nvSpPr>
            <p:spPr>
              <a:xfrm>
                <a:off x="4836928" y="5747426"/>
                <a:ext cx="81636" cy="102190"/>
              </a:xfrm>
              <a:custGeom>
                <a:avLst/>
                <a:gdLst>
                  <a:gd name="connsiteX0" fmla="*/ 8839 w 81636"/>
                  <a:gd name="connsiteY0" fmla="*/ 101746 h 102190"/>
                  <a:gd name="connsiteX1" fmla="*/ 20400 w 81636"/>
                  <a:gd name="connsiteY1" fmla="*/ 92815 h 102190"/>
                  <a:gd name="connsiteX2" fmla="*/ 40120 w 81636"/>
                  <a:gd name="connsiteY2" fmla="*/ 74269 h 102190"/>
                  <a:gd name="connsiteX3" fmla="*/ 51000 w 81636"/>
                  <a:gd name="connsiteY3" fmla="*/ 70148 h 102190"/>
                  <a:gd name="connsiteX4" fmla="*/ 73438 w 81636"/>
                  <a:gd name="connsiteY4" fmla="*/ 31681 h 102190"/>
                  <a:gd name="connsiteX5" fmla="*/ 72759 w 81636"/>
                  <a:gd name="connsiteY5" fmla="*/ 24124 h 102190"/>
                  <a:gd name="connsiteX6" fmla="*/ 68000 w 81636"/>
                  <a:gd name="connsiteY6" fmla="*/ 6266 h 102190"/>
                  <a:gd name="connsiteX7" fmla="*/ 56439 w 81636"/>
                  <a:gd name="connsiteY7" fmla="*/ 18630 h 102190"/>
                  <a:gd name="connsiteX8" fmla="*/ 10881 w 81636"/>
                  <a:gd name="connsiteY8" fmla="*/ 80449 h 102190"/>
                  <a:gd name="connsiteX9" fmla="*/ 0 w 81636"/>
                  <a:gd name="connsiteY9" fmla="*/ 83197 h 102190"/>
                  <a:gd name="connsiteX10" fmla="*/ 12919 w 81636"/>
                  <a:gd name="connsiteY10" fmla="*/ 69460 h 102190"/>
                  <a:gd name="connsiteX11" fmla="*/ 40799 w 81636"/>
                  <a:gd name="connsiteY11" fmla="*/ 21377 h 102190"/>
                  <a:gd name="connsiteX12" fmla="*/ 49638 w 81636"/>
                  <a:gd name="connsiteY12" fmla="*/ 13820 h 102190"/>
                  <a:gd name="connsiteX13" fmla="*/ 57798 w 81636"/>
                  <a:gd name="connsiteY13" fmla="*/ 2831 h 102190"/>
                  <a:gd name="connsiteX14" fmla="*/ 81598 w 81636"/>
                  <a:gd name="connsiteY14" fmla="*/ 11761 h 102190"/>
                  <a:gd name="connsiteX15" fmla="*/ 79560 w 81636"/>
                  <a:gd name="connsiteY15" fmla="*/ 24813 h 102190"/>
                  <a:gd name="connsiteX16" fmla="*/ 79560 w 81636"/>
                  <a:gd name="connsiteY16" fmla="*/ 39238 h 102190"/>
                  <a:gd name="connsiteX17" fmla="*/ 60519 w 81636"/>
                  <a:gd name="connsiteY17" fmla="*/ 73584 h 102190"/>
                  <a:gd name="connsiteX18" fmla="*/ 44879 w 81636"/>
                  <a:gd name="connsiteY18" fmla="*/ 81140 h 102190"/>
                  <a:gd name="connsiteX19" fmla="*/ 8839 w 81636"/>
                  <a:gd name="connsiteY19" fmla="*/ 101746 h 102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1636" h="102190">
                    <a:moveTo>
                      <a:pt x="8839" y="101746"/>
                    </a:moveTo>
                    <a:cubicBezTo>
                      <a:pt x="10710" y="96422"/>
                      <a:pt x="15470" y="96251"/>
                      <a:pt x="20400" y="92815"/>
                    </a:cubicBezTo>
                    <a:cubicBezTo>
                      <a:pt x="27539" y="87835"/>
                      <a:pt x="32981" y="78390"/>
                      <a:pt x="40120" y="74269"/>
                    </a:cubicBezTo>
                    <a:cubicBezTo>
                      <a:pt x="43349" y="72380"/>
                      <a:pt x="47429" y="72207"/>
                      <a:pt x="51000" y="70148"/>
                    </a:cubicBezTo>
                    <a:cubicBezTo>
                      <a:pt x="62561" y="63624"/>
                      <a:pt x="72759" y="45936"/>
                      <a:pt x="73438" y="31681"/>
                    </a:cubicBezTo>
                    <a:cubicBezTo>
                      <a:pt x="73609" y="29105"/>
                      <a:pt x="72588" y="26531"/>
                      <a:pt x="72759" y="24124"/>
                    </a:cubicBezTo>
                    <a:cubicBezTo>
                      <a:pt x="73100" y="17085"/>
                      <a:pt x="76330" y="7467"/>
                      <a:pt x="68000" y="6266"/>
                    </a:cubicBezTo>
                    <a:cubicBezTo>
                      <a:pt x="60349" y="5063"/>
                      <a:pt x="58310" y="12276"/>
                      <a:pt x="56439" y="18630"/>
                    </a:cubicBezTo>
                    <a:cubicBezTo>
                      <a:pt x="38928" y="33914"/>
                      <a:pt x="31619" y="67227"/>
                      <a:pt x="10881" y="80449"/>
                    </a:cubicBezTo>
                    <a:cubicBezTo>
                      <a:pt x="8160" y="82167"/>
                      <a:pt x="3912" y="84226"/>
                      <a:pt x="0" y="83197"/>
                    </a:cubicBezTo>
                    <a:cubicBezTo>
                      <a:pt x="0" y="74610"/>
                      <a:pt x="7819" y="73925"/>
                      <a:pt x="12919" y="69460"/>
                    </a:cubicBezTo>
                    <a:cubicBezTo>
                      <a:pt x="26180" y="57782"/>
                      <a:pt x="29068" y="35802"/>
                      <a:pt x="40799" y="21377"/>
                    </a:cubicBezTo>
                    <a:cubicBezTo>
                      <a:pt x="43008" y="18800"/>
                      <a:pt x="46918" y="16912"/>
                      <a:pt x="49638" y="13820"/>
                    </a:cubicBezTo>
                    <a:cubicBezTo>
                      <a:pt x="52868" y="10214"/>
                      <a:pt x="54739" y="5063"/>
                      <a:pt x="57798" y="2831"/>
                    </a:cubicBezTo>
                    <a:cubicBezTo>
                      <a:pt x="67149" y="-3694"/>
                      <a:pt x="80919" y="1801"/>
                      <a:pt x="81598" y="11761"/>
                    </a:cubicBezTo>
                    <a:cubicBezTo>
                      <a:pt x="81940" y="16226"/>
                      <a:pt x="79898" y="21033"/>
                      <a:pt x="79560" y="24813"/>
                    </a:cubicBezTo>
                    <a:cubicBezTo>
                      <a:pt x="79219" y="29793"/>
                      <a:pt x="80069" y="34602"/>
                      <a:pt x="79560" y="39238"/>
                    </a:cubicBezTo>
                    <a:cubicBezTo>
                      <a:pt x="78030" y="52805"/>
                      <a:pt x="70041" y="66197"/>
                      <a:pt x="60519" y="73584"/>
                    </a:cubicBezTo>
                    <a:cubicBezTo>
                      <a:pt x="56098" y="77019"/>
                      <a:pt x="49980" y="78049"/>
                      <a:pt x="44879" y="81140"/>
                    </a:cubicBezTo>
                    <a:cubicBezTo>
                      <a:pt x="33660" y="87835"/>
                      <a:pt x="25671" y="105179"/>
                      <a:pt x="8839" y="101746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Google Shape;8264;p71">
                <a:extLst>
                  <a:ext uri="{FF2B5EF4-FFF2-40B4-BE49-F238E27FC236}">
                    <a16:creationId xmlns:a16="http://schemas.microsoft.com/office/drawing/2014/main" id="{9E8D1464-E513-4CF0-886F-818AC4C949E6}"/>
                  </a:ext>
                </a:extLst>
              </p:cNvPr>
              <p:cNvSpPr/>
              <p:nvPr/>
            </p:nvSpPr>
            <p:spPr>
              <a:xfrm>
                <a:off x="4839028" y="5757473"/>
                <a:ext cx="67098" cy="83139"/>
              </a:xfrm>
              <a:custGeom>
                <a:avLst/>
                <a:gdLst>
                  <a:gd name="connsiteX0" fmla="*/ 43985 w 67098"/>
                  <a:gd name="connsiteY0" fmla="*/ 45326 h 83139"/>
                  <a:gd name="connsiteX1" fmla="*/ 58195 w 67098"/>
                  <a:gd name="connsiteY1" fmla="*/ 20605 h 83139"/>
                  <a:gd name="connsiteX2" fmla="*/ 56166 w 67098"/>
                  <a:gd name="connsiteY2" fmla="*/ 19920 h 83139"/>
                  <a:gd name="connsiteX3" fmla="*/ 43985 w 67098"/>
                  <a:gd name="connsiteY3" fmla="*/ 45326 h 83139"/>
                  <a:gd name="connsiteX4" fmla="*/ 65640 w 67098"/>
                  <a:gd name="connsiteY4" fmla="*/ 3 h 83139"/>
                  <a:gd name="connsiteX5" fmla="*/ 64287 w 67098"/>
                  <a:gd name="connsiteY5" fmla="*/ 13049 h 83139"/>
                  <a:gd name="connsiteX6" fmla="*/ 52106 w 67098"/>
                  <a:gd name="connsiteY6" fmla="*/ 50815 h 83139"/>
                  <a:gd name="connsiteX7" fmla="*/ 27068 w 67098"/>
                  <a:gd name="connsiteY7" fmla="*/ 67297 h 83139"/>
                  <a:gd name="connsiteX8" fmla="*/ 0 w 67098"/>
                  <a:gd name="connsiteY8" fmla="*/ 81716 h 83139"/>
                  <a:gd name="connsiteX9" fmla="*/ 12857 w 67098"/>
                  <a:gd name="connsiteY9" fmla="*/ 72103 h 83139"/>
                  <a:gd name="connsiteX10" fmla="*/ 35187 w 67098"/>
                  <a:gd name="connsiteY10" fmla="*/ 47382 h 83139"/>
                  <a:gd name="connsiteX11" fmla="*/ 58192 w 67098"/>
                  <a:gd name="connsiteY11" fmla="*/ 10301 h 83139"/>
                  <a:gd name="connsiteX12" fmla="*/ 64281 w 67098"/>
                  <a:gd name="connsiteY12" fmla="*/ 0 h 83139"/>
                  <a:gd name="connsiteX13" fmla="*/ 65640 w 67098"/>
                  <a:gd name="connsiteY13" fmla="*/ 0 h 83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7098" h="83139">
                    <a:moveTo>
                      <a:pt x="43985" y="45326"/>
                    </a:moveTo>
                    <a:cubicBezTo>
                      <a:pt x="52783" y="44297"/>
                      <a:pt x="59040" y="31422"/>
                      <a:pt x="58195" y="20605"/>
                    </a:cubicBezTo>
                    <a:cubicBezTo>
                      <a:pt x="57348" y="20605"/>
                      <a:pt x="57348" y="19747"/>
                      <a:pt x="56166" y="19920"/>
                    </a:cubicBezTo>
                    <a:cubicBezTo>
                      <a:pt x="52783" y="29015"/>
                      <a:pt x="47876" y="36569"/>
                      <a:pt x="43985" y="45326"/>
                    </a:cubicBezTo>
                    <a:moveTo>
                      <a:pt x="65640" y="3"/>
                    </a:moveTo>
                    <a:cubicBezTo>
                      <a:pt x="69023" y="3780"/>
                      <a:pt x="65640" y="9789"/>
                      <a:pt x="64287" y="13049"/>
                    </a:cubicBezTo>
                    <a:cubicBezTo>
                      <a:pt x="70376" y="20773"/>
                      <a:pt x="61072" y="46523"/>
                      <a:pt x="52106" y="50815"/>
                    </a:cubicBezTo>
                    <a:cubicBezTo>
                      <a:pt x="41617" y="55792"/>
                      <a:pt x="34342" y="58713"/>
                      <a:pt x="27068" y="67297"/>
                    </a:cubicBezTo>
                    <a:cubicBezTo>
                      <a:pt x="21994" y="73133"/>
                      <a:pt x="10151" y="87726"/>
                      <a:pt x="0" y="81716"/>
                    </a:cubicBezTo>
                    <a:cubicBezTo>
                      <a:pt x="2877" y="75536"/>
                      <a:pt x="8460" y="75365"/>
                      <a:pt x="12857" y="72103"/>
                    </a:cubicBezTo>
                    <a:cubicBezTo>
                      <a:pt x="17932" y="68497"/>
                      <a:pt x="32819" y="53733"/>
                      <a:pt x="35187" y="47382"/>
                    </a:cubicBezTo>
                    <a:cubicBezTo>
                      <a:pt x="40431" y="34163"/>
                      <a:pt x="47029" y="18370"/>
                      <a:pt x="58192" y="10301"/>
                    </a:cubicBezTo>
                    <a:cubicBezTo>
                      <a:pt x="59378" y="6010"/>
                      <a:pt x="60054" y="1032"/>
                      <a:pt x="64281" y="0"/>
                    </a:cubicBezTo>
                    <a:lnTo>
                      <a:pt x="6564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Google Shape;8264;p71">
                <a:extLst>
                  <a:ext uri="{FF2B5EF4-FFF2-40B4-BE49-F238E27FC236}">
                    <a16:creationId xmlns:a16="http://schemas.microsoft.com/office/drawing/2014/main" id="{71A1B475-7FE8-47F7-AD45-EDA3840A0456}"/>
                  </a:ext>
                </a:extLst>
              </p:cNvPr>
              <p:cNvSpPr/>
              <p:nvPr/>
            </p:nvSpPr>
            <p:spPr>
              <a:xfrm>
                <a:off x="4957533" y="5760646"/>
                <a:ext cx="7254" cy="25373"/>
              </a:xfrm>
              <a:custGeom>
                <a:avLst/>
                <a:gdLst>
                  <a:gd name="connsiteX0" fmla="*/ 4636 w 7254"/>
                  <a:gd name="connsiteY0" fmla="*/ 0 h 25373"/>
                  <a:gd name="connsiteX1" fmla="*/ 615 w 7254"/>
                  <a:gd name="connsiteY1" fmla="*/ 25374 h 25373"/>
                  <a:gd name="connsiteX2" fmla="*/ 4636 w 7254"/>
                  <a:gd name="connsiteY2" fmla="*/ 0 h 253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254" h="25373">
                    <a:moveTo>
                      <a:pt x="4636" y="0"/>
                    </a:moveTo>
                    <a:cubicBezTo>
                      <a:pt x="9661" y="5142"/>
                      <a:pt x="6981" y="22973"/>
                      <a:pt x="615" y="25374"/>
                    </a:cubicBezTo>
                    <a:cubicBezTo>
                      <a:pt x="280" y="17658"/>
                      <a:pt x="-1897" y="2744"/>
                      <a:pt x="4636" y="0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Google Shape;8264;p71">
                <a:extLst>
                  <a:ext uri="{FF2B5EF4-FFF2-40B4-BE49-F238E27FC236}">
                    <a16:creationId xmlns:a16="http://schemas.microsoft.com/office/drawing/2014/main" id="{84127E6B-5830-4968-B5DB-A8F066142AB0}"/>
                  </a:ext>
                </a:extLst>
              </p:cNvPr>
              <p:cNvSpPr/>
              <p:nvPr/>
            </p:nvSpPr>
            <p:spPr>
              <a:xfrm>
                <a:off x="4825229" y="5762910"/>
                <a:ext cx="22277" cy="45310"/>
              </a:xfrm>
              <a:custGeom>
                <a:avLst/>
                <a:gdLst>
                  <a:gd name="connsiteX0" fmla="*/ 21044 w 22277"/>
                  <a:gd name="connsiteY0" fmla="*/ 722 h 45310"/>
                  <a:gd name="connsiteX1" fmla="*/ 16235 w 22277"/>
                  <a:gd name="connsiteY1" fmla="*/ 27196 h 45310"/>
                  <a:gd name="connsiteX2" fmla="*/ 430 w 22277"/>
                  <a:gd name="connsiteY2" fmla="*/ 45310 h 45310"/>
                  <a:gd name="connsiteX3" fmla="*/ 17609 w 22277"/>
                  <a:gd name="connsiteY3" fmla="*/ 2114 h 45310"/>
                  <a:gd name="connsiteX4" fmla="*/ 18982 w 22277"/>
                  <a:gd name="connsiteY4" fmla="*/ 22 h 45310"/>
                  <a:gd name="connsiteX5" fmla="*/ 21044 w 22277"/>
                  <a:gd name="connsiteY5" fmla="*/ 722 h 453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2277" h="45310">
                    <a:moveTo>
                      <a:pt x="21044" y="722"/>
                    </a:moveTo>
                    <a:cubicBezTo>
                      <a:pt x="24309" y="10650"/>
                      <a:pt x="20529" y="20404"/>
                      <a:pt x="16235" y="27196"/>
                    </a:cubicBezTo>
                    <a:cubicBezTo>
                      <a:pt x="11940" y="33815"/>
                      <a:pt x="6272" y="41304"/>
                      <a:pt x="430" y="45310"/>
                    </a:cubicBezTo>
                    <a:cubicBezTo>
                      <a:pt x="-3006" y="27023"/>
                      <a:pt x="15205" y="19010"/>
                      <a:pt x="17609" y="2114"/>
                    </a:cubicBezTo>
                    <a:cubicBezTo>
                      <a:pt x="17953" y="1243"/>
                      <a:pt x="18812" y="1069"/>
                      <a:pt x="18982" y="22"/>
                    </a:cubicBezTo>
                    <a:cubicBezTo>
                      <a:pt x="20185" y="-148"/>
                      <a:pt x="20185" y="722"/>
                      <a:pt x="21044" y="722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Google Shape;8264;p71">
                <a:extLst>
                  <a:ext uri="{FF2B5EF4-FFF2-40B4-BE49-F238E27FC236}">
                    <a16:creationId xmlns:a16="http://schemas.microsoft.com/office/drawing/2014/main" id="{BE3CB23D-2C57-4C27-8681-7FF8F80EFE14}"/>
                  </a:ext>
                </a:extLst>
              </p:cNvPr>
              <p:cNvSpPr/>
              <p:nvPr/>
            </p:nvSpPr>
            <p:spPr>
              <a:xfrm>
                <a:off x="4876844" y="5792356"/>
                <a:ext cx="84224" cy="85504"/>
              </a:xfrm>
              <a:custGeom>
                <a:avLst/>
                <a:gdLst>
                  <a:gd name="connsiteX0" fmla="*/ 83601 w 84224"/>
                  <a:gd name="connsiteY0" fmla="*/ 0 h 85504"/>
                  <a:gd name="connsiteX1" fmla="*/ 75445 w 84224"/>
                  <a:gd name="connsiteY1" fmla="*/ 32213 h 85504"/>
                  <a:gd name="connsiteX2" fmla="*/ 55733 w 84224"/>
                  <a:gd name="connsiteY2" fmla="*/ 55516 h 85504"/>
                  <a:gd name="connsiteX3" fmla="*/ 27189 w 84224"/>
                  <a:gd name="connsiteY3" fmla="*/ 67853 h 85504"/>
                  <a:gd name="connsiteX4" fmla="*/ 53695 w 84224"/>
                  <a:gd name="connsiteY4" fmla="*/ 61684 h 85504"/>
                  <a:gd name="connsiteX5" fmla="*/ 21070 w 84224"/>
                  <a:gd name="connsiteY5" fmla="*/ 76077 h 85504"/>
                  <a:gd name="connsiteX6" fmla="*/ 0 w 84224"/>
                  <a:gd name="connsiteY6" fmla="*/ 84987 h 85504"/>
                  <a:gd name="connsiteX7" fmla="*/ 9516 w 84224"/>
                  <a:gd name="connsiteY7" fmla="*/ 76077 h 85504"/>
                  <a:gd name="connsiteX8" fmla="*/ 23109 w 84224"/>
                  <a:gd name="connsiteY8" fmla="*/ 60999 h 85504"/>
                  <a:gd name="connsiteX9" fmla="*/ 56413 w 84224"/>
                  <a:gd name="connsiteY9" fmla="*/ 46606 h 85504"/>
                  <a:gd name="connsiteX10" fmla="*/ 80201 w 84224"/>
                  <a:gd name="connsiteY10" fmla="*/ 2742 h 85504"/>
                  <a:gd name="connsiteX11" fmla="*/ 81560 w 84224"/>
                  <a:gd name="connsiteY11" fmla="*/ 0 h 85504"/>
                  <a:gd name="connsiteX12" fmla="*/ 83601 w 84224"/>
                  <a:gd name="connsiteY12" fmla="*/ 0 h 855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84224" h="85504">
                    <a:moveTo>
                      <a:pt x="83601" y="0"/>
                    </a:moveTo>
                    <a:cubicBezTo>
                      <a:pt x="86149" y="11481"/>
                      <a:pt x="80375" y="23303"/>
                      <a:pt x="75445" y="32213"/>
                    </a:cubicBezTo>
                    <a:cubicBezTo>
                      <a:pt x="70517" y="41123"/>
                      <a:pt x="64570" y="50718"/>
                      <a:pt x="55733" y="55516"/>
                    </a:cubicBezTo>
                    <a:cubicBezTo>
                      <a:pt x="46559" y="60655"/>
                      <a:pt x="35175" y="59969"/>
                      <a:pt x="27189" y="67853"/>
                    </a:cubicBezTo>
                    <a:cubicBezTo>
                      <a:pt x="37213" y="70079"/>
                      <a:pt x="46050" y="61855"/>
                      <a:pt x="53695" y="61684"/>
                    </a:cubicBezTo>
                    <a:cubicBezTo>
                      <a:pt x="52845" y="77618"/>
                      <a:pt x="32966" y="71794"/>
                      <a:pt x="21070" y="76077"/>
                    </a:cubicBezTo>
                    <a:cubicBezTo>
                      <a:pt x="13255" y="78819"/>
                      <a:pt x="8498" y="87729"/>
                      <a:pt x="0" y="84987"/>
                    </a:cubicBezTo>
                    <a:cubicBezTo>
                      <a:pt x="850" y="78819"/>
                      <a:pt x="6286" y="78819"/>
                      <a:pt x="9516" y="76077"/>
                    </a:cubicBezTo>
                    <a:cubicBezTo>
                      <a:pt x="14784" y="71794"/>
                      <a:pt x="18182" y="64770"/>
                      <a:pt x="23109" y="60999"/>
                    </a:cubicBezTo>
                    <a:cubicBezTo>
                      <a:pt x="33642" y="53118"/>
                      <a:pt x="47068" y="53801"/>
                      <a:pt x="56413" y="46606"/>
                    </a:cubicBezTo>
                    <a:cubicBezTo>
                      <a:pt x="71026" y="35298"/>
                      <a:pt x="72044" y="20906"/>
                      <a:pt x="80201" y="2742"/>
                    </a:cubicBezTo>
                    <a:cubicBezTo>
                      <a:pt x="80542" y="2056"/>
                      <a:pt x="80710" y="856"/>
                      <a:pt x="81560" y="0"/>
                    </a:cubicBezTo>
                    <a:lnTo>
                      <a:pt x="83601" y="0"/>
                    </a:lnTo>
                    <a:close/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Google Shape;8264;p71">
                <a:extLst>
                  <a:ext uri="{FF2B5EF4-FFF2-40B4-BE49-F238E27FC236}">
                    <a16:creationId xmlns:a16="http://schemas.microsoft.com/office/drawing/2014/main" id="{89EE1F29-904F-491A-A790-F13981EE286D}"/>
                  </a:ext>
                </a:extLst>
              </p:cNvPr>
              <p:cNvSpPr/>
              <p:nvPr/>
            </p:nvSpPr>
            <p:spPr>
              <a:xfrm>
                <a:off x="4934628" y="5793415"/>
                <a:ext cx="49273" cy="60446"/>
              </a:xfrm>
              <a:custGeom>
                <a:avLst/>
                <a:gdLst>
                  <a:gd name="connsiteX0" fmla="*/ 48600 w 49273"/>
                  <a:gd name="connsiteY0" fmla="*/ 688 h 60446"/>
                  <a:gd name="connsiteX1" fmla="*/ 37125 w 49273"/>
                  <a:gd name="connsiteY1" fmla="*/ 33772 h 60446"/>
                  <a:gd name="connsiteX2" fmla="*/ 25650 w 49273"/>
                  <a:gd name="connsiteY2" fmla="*/ 40664 h 60446"/>
                  <a:gd name="connsiteX3" fmla="*/ 0 w 49273"/>
                  <a:gd name="connsiteY3" fmla="*/ 59963 h 60446"/>
                  <a:gd name="connsiteX4" fmla="*/ 8775 w 49273"/>
                  <a:gd name="connsiteY4" fmla="*/ 50315 h 60446"/>
                  <a:gd name="connsiteX5" fmla="*/ 29027 w 49273"/>
                  <a:gd name="connsiteY5" fmla="*/ 13096 h 60446"/>
                  <a:gd name="connsiteX6" fmla="*/ 35101 w 49273"/>
                  <a:gd name="connsiteY6" fmla="*/ 688 h 60446"/>
                  <a:gd name="connsiteX7" fmla="*/ 29701 w 49273"/>
                  <a:gd name="connsiteY7" fmla="*/ 28259 h 60446"/>
                  <a:gd name="connsiteX8" fmla="*/ 46576 w 49273"/>
                  <a:gd name="connsiteY8" fmla="*/ 0 h 60446"/>
                  <a:gd name="connsiteX9" fmla="*/ 48600 w 49273"/>
                  <a:gd name="connsiteY9" fmla="*/ 688 h 60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9273" h="60446">
                    <a:moveTo>
                      <a:pt x="48600" y="688"/>
                    </a:moveTo>
                    <a:cubicBezTo>
                      <a:pt x="51468" y="12922"/>
                      <a:pt x="44717" y="26706"/>
                      <a:pt x="37125" y="33772"/>
                    </a:cubicBezTo>
                    <a:cubicBezTo>
                      <a:pt x="34087" y="36702"/>
                      <a:pt x="29195" y="37563"/>
                      <a:pt x="25650" y="40664"/>
                    </a:cubicBezTo>
                    <a:cubicBezTo>
                      <a:pt x="17888" y="47556"/>
                      <a:pt x="12825" y="63408"/>
                      <a:pt x="0" y="59963"/>
                    </a:cubicBezTo>
                    <a:cubicBezTo>
                      <a:pt x="0" y="53415"/>
                      <a:pt x="5233" y="53415"/>
                      <a:pt x="8775" y="50315"/>
                    </a:cubicBezTo>
                    <a:cubicBezTo>
                      <a:pt x="17888" y="42388"/>
                      <a:pt x="25483" y="26365"/>
                      <a:pt x="29027" y="13096"/>
                    </a:cubicBezTo>
                    <a:cubicBezTo>
                      <a:pt x="30210" y="8960"/>
                      <a:pt x="29871" y="2412"/>
                      <a:pt x="35101" y="688"/>
                    </a:cubicBezTo>
                    <a:cubicBezTo>
                      <a:pt x="41682" y="8269"/>
                      <a:pt x="31557" y="20332"/>
                      <a:pt x="29701" y="28259"/>
                    </a:cubicBezTo>
                    <a:cubicBezTo>
                      <a:pt x="39320" y="25674"/>
                      <a:pt x="39658" y="7583"/>
                      <a:pt x="46576" y="0"/>
                    </a:cubicBezTo>
                    <a:cubicBezTo>
                      <a:pt x="47082" y="344"/>
                      <a:pt x="47756" y="688"/>
                      <a:pt x="48600" y="688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Google Shape;8264;p71">
                <a:extLst>
                  <a:ext uri="{FF2B5EF4-FFF2-40B4-BE49-F238E27FC236}">
                    <a16:creationId xmlns:a16="http://schemas.microsoft.com/office/drawing/2014/main" id="{6C875ED9-89DC-4AE5-A3D5-A5687568BE9F}"/>
                  </a:ext>
                </a:extLst>
              </p:cNvPr>
              <p:cNvSpPr/>
              <p:nvPr/>
            </p:nvSpPr>
            <p:spPr>
              <a:xfrm>
                <a:off x="4923071" y="5826181"/>
                <a:ext cx="55778" cy="45443"/>
              </a:xfrm>
              <a:custGeom>
                <a:avLst/>
                <a:gdLst>
                  <a:gd name="connsiteX0" fmla="*/ 55704 w 55778"/>
                  <a:gd name="connsiteY0" fmla="*/ 0 h 45443"/>
                  <a:gd name="connsiteX1" fmla="*/ 42796 w 55778"/>
                  <a:gd name="connsiteY1" fmla="*/ 17479 h 45443"/>
                  <a:gd name="connsiteX2" fmla="*/ 48909 w 55778"/>
                  <a:gd name="connsiteY2" fmla="*/ 16081 h 45443"/>
                  <a:gd name="connsiteX3" fmla="*/ 42796 w 55778"/>
                  <a:gd name="connsiteY3" fmla="*/ 25868 h 45443"/>
                  <a:gd name="connsiteX4" fmla="*/ 0 w 55778"/>
                  <a:gd name="connsiteY4" fmla="*/ 45444 h 45443"/>
                  <a:gd name="connsiteX5" fmla="*/ 15625 w 55778"/>
                  <a:gd name="connsiteY5" fmla="*/ 32860 h 45443"/>
                  <a:gd name="connsiteX6" fmla="*/ 33289 w 55778"/>
                  <a:gd name="connsiteY6" fmla="*/ 20973 h 45443"/>
                  <a:gd name="connsiteX7" fmla="*/ 53668 w 55778"/>
                  <a:gd name="connsiteY7" fmla="*/ 0 h 45443"/>
                  <a:gd name="connsiteX8" fmla="*/ 55704 w 55778"/>
                  <a:gd name="connsiteY8" fmla="*/ 0 h 45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778" h="45443">
                    <a:moveTo>
                      <a:pt x="55704" y="0"/>
                    </a:moveTo>
                    <a:cubicBezTo>
                      <a:pt x="56722" y="8566"/>
                      <a:pt x="47041" y="12060"/>
                      <a:pt x="42796" y="17479"/>
                    </a:cubicBezTo>
                    <a:cubicBezTo>
                      <a:pt x="44664" y="19576"/>
                      <a:pt x="45685" y="14858"/>
                      <a:pt x="48909" y="16081"/>
                    </a:cubicBezTo>
                    <a:cubicBezTo>
                      <a:pt x="49080" y="21500"/>
                      <a:pt x="44832" y="22547"/>
                      <a:pt x="42796" y="25868"/>
                    </a:cubicBezTo>
                    <a:cubicBezTo>
                      <a:pt x="25135" y="28489"/>
                      <a:pt x="17152" y="44570"/>
                      <a:pt x="0" y="45444"/>
                    </a:cubicBezTo>
                    <a:cubicBezTo>
                      <a:pt x="2718" y="38802"/>
                      <a:pt x="10189" y="36181"/>
                      <a:pt x="15625" y="32860"/>
                    </a:cubicBezTo>
                    <a:cubicBezTo>
                      <a:pt x="21400" y="29365"/>
                      <a:pt x="28533" y="25868"/>
                      <a:pt x="33289" y="20973"/>
                    </a:cubicBezTo>
                    <a:cubicBezTo>
                      <a:pt x="39914" y="14331"/>
                      <a:pt x="43988" y="4195"/>
                      <a:pt x="53668" y="0"/>
                    </a:cubicBezTo>
                    <a:lnTo>
                      <a:pt x="55704" y="0"/>
                    </a:lnTo>
                    <a:close/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Google Shape;8264;p71">
                <a:extLst>
                  <a:ext uri="{FF2B5EF4-FFF2-40B4-BE49-F238E27FC236}">
                    <a16:creationId xmlns:a16="http://schemas.microsoft.com/office/drawing/2014/main" id="{DF447816-B214-4899-BBE5-ED089EB4EBE5}"/>
                  </a:ext>
                </a:extLst>
              </p:cNvPr>
              <p:cNvSpPr/>
              <p:nvPr/>
            </p:nvSpPr>
            <p:spPr>
              <a:xfrm>
                <a:off x="4863190" y="5860915"/>
                <a:ext cx="23117" cy="10240"/>
              </a:xfrm>
              <a:custGeom>
                <a:avLst/>
                <a:gdLst>
                  <a:gd name="connsiteX0" fmla="*/ 23118 w 23117"/>
                  <a:gd name="connsiteY0" fmla="*/ 588 h 10240"/>
                  <a:gd name="connsiteX1" fmla="*/ 0 w 23117"/>
                  <a:gd name="connsiteY1" fmla="*/ 7906 h 10240"/>
                  <a:gd name="connsiteX2" fmla="*/ 23118 w 23117"/>
                  <a:gd name="connsiteY2" fmla="*/ 588 h 102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3117" h="10240">
                    <a:moveTo>
                      <a:pt x="23118" y="588"/>
                    </a:moveTo>
                    <a:cubicBezTo>
                      <a:pt x="20738" y="7239"/>
                      <a:pt x="6460" y="13892"/>
                      <a:pt x="0" y="7906"/>
                    </a:cubicBezTo>
                    <a:cubicBezTo>
                      <a:pt x="1533" y="88"/>
                      <a:pt x="16661" y="-910"/>
                      <a:pt x="23118" y="588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Google Shape;8264;p71">
                <a:extLst>
                  <a:ext uri="{FF2B5EF4-FFF2-40B4-BE49-F238E27FC236}">
                    <a16:creationId xmlns:a16="http://schemas.microsoft.com/office/drawing/2014/main" id="{1B3892C4-0DDC-4CE8-B533-170755A9584F}"/>
                  </a:ext>
                </a:extLst>
              </p:cNvPr>
              <p:cNvSpPr/>
              <p:nvPr/>
            </p:nvSpPr>
            <p:spPr>
              <a:xfrm>
                <a:off x="4894481" y="5870141"/>
                <a:ext cx="19141" cy="8893"/>
              </a:xfrm>
              <a:custGeom>
                <a:avLst/>
                <a:gdLst>
                  <a:gd name="connsiteX0" fmla="*/ 8172 w 19141"/>
                  <a:gd name="connsiteY0" fmla="*/ 8894 h 8893"/>
                  <a:gd name="connsiteX1" fmla="*/ 1315 w 19141"/>
                  <a:gd name="connsiteY1" fmla="*/ 8894 h 8893"/>
                  <a:gd name="connsiteX2" fmla="*/ 19141 w 19141"/>
                  <a:gd name="connsiteY2" fmla="*/ 1625 h 8893"/>
                  <a:gd name="connsiteX3" fmla="*/ 8172 w 19141"/>
                  <a:gd name="connsiteY3" fmla="*/ 8894 h 88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141" h="8893">
                    <a:moveTo>
                      <a:pt x="8172" y="8894"/>
                    </a:moveTo>
                    <a:lnTo>
                      <a:pt x="1315" y="8894"/>
                    </a:lnTo>
                    <a:cubicBezTo>
                      <a:pt x="-5027" y="2352"/>
                      <a:pt x="13314" y="-2734"/>
                      <a:pt x="19141" y="1625"/>
                    </a:cubicBezTo>
                    <a:cubicBezTo>
                      <a:pt x="18112" y="6894"/>
                      <a:pt x="12284" y="6894"/>
                      <a:pt x="8172" y="8894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79" name="Google Shape;8264;p71">
            <a:extLst>
              <a:ext uri="{FF2B5EF4-FFF2-40B4-BE49-F238E27FC236}">
                <a16:creationId xmlns:a16="http://schemas.microsoft.com/office/drawing/2014/main" id="{F01610F7-0EC3-4E1F-BBA3-55A3277A17F9}"/>
              </a:ext>
            </a:extLst>
          </p:cNvPr>
          <p:cNvGrpSpPr/>
          <p:nvPr/>
        </p:nvGrpSpPr>
        <p:grpSpPr>
          <a:xfrm>
            <a:off x="4716496" y="2333276"/>
            <a:ext cx="384218" cy="384218"/>
            <a:chOff x="4716496" y="2333276"/>
            <a:chExt cx="384218" cy="384218"/>
          </a:xfrm>
        </p:grpSpPr>
        <p:sp>
          <p:nvSpPr>
            <p:cNvPr id="80" name="Google Shape;8264;p71">
              <a:extLst>
                <a:ext uri="{FF2B5EF4-FFF2-40B4-BE49-F238E27FC236}">
                  <a16:creationId xmlns:a16="http://schemas.microsoft.com/office/drawing/2014/main" id="{C2FB3855-70FE-498D-B520-DDC6A437C452}"/>
                </a:ext>
              </a:extLst>
            </p:cNvPr>
            <p:cNvSpPr/>
            <p:nvPr/>
          </p:nvSpPr>
          <p:spPr>
            <a:xfrm>
              <a:off x="4716496" y="2333276"/>
              <a:ext cx="384218" cy="384218"/>
            </a:xfrm>
            <a:custGeom>
              <a:avLst/>
              <a:gdLst>
                <a:gd name="connsiteX0" fmla="*/ 384218 w 384218"/>
                <a:gd name="connsiteY0" fmla="*/ 192109 h 384218"/>
                <a:gd name="connsiteX1" fmla="*/ 192109 w 384218"/>
                <a:gd name="connsiteY1" fmla="*/ 384218 h 384218"/>
                <a:gd name="connsiteX2" fmla="*/ 0 w 384218"/>
                <a:gd name="connsiteY2" fmla="*/ 192109 h 384218"/>
                <a:gd name="connsiteX3" fmla="*/ 192109 w 384218"/>
                <a:gd name="connsiteY3" fmla="*/ 0 h 384218"/>
                <a:gd name="connsiteX4" fmla="*/ 384218 w 384218"/>
                <a:gd name="connsiteY4" fmla="*/ 192109 h 3842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4218" h="384218">
                  <a:moveTo>
                    <a:pt x="384218" y="192109"/>
                  </a:moveTo>
                  <a:cubicBezTo>
                    <a:pt x="384218" y="298208"/>
                    <a:pt x="298208" y="384218"/>
                    <a:pt x="192109" y="384218"/>
                  </a:cubicBezTo>
                  <a:cubicBezTo>
                    <a:pt x="86010" y="384218"/>
                    <a:pt x="0" y="298208"/>
                    <a:pt x="0" y="192109"/>
                  </a:cubicBezTo>
                  <a:cubicBezTo>
                    <a:pt x="0" y="86010"/>
                    <a:pt x="86010" y="0"/>
                    <a:pt x="192109" y="0"/>
                  </a:cubicBezTo>
                  <a:cubicBezTo>
                    <a:pt x="298208" y="0"/>
                    <a:pt x="384218" y="86010"/>
                    <a:pt x="384218" y="192109"/>
                  </a:cubicBezTo>
                  <a:close/>
                </a:path>
              </a:pathLst>
            </a:custGeom>
            <a:solidFill>
              <a:srgbClr val="28A8E0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1" name="Google Shape;8264;p71">
              <a:extLst>
                <a:ext uri="{FF2B5EF4-FFF2-40B4-BE49-F238E27FC236}">
                  <a16:creationId xmlns:a16="http://schemas.microsoft.com/office/drawing/2014/main" id="{DA85E6BF-636E-4CBB-B353-C08802F08057}"/>
                </a:ext>
              </a:extLst>
            </p:cNvPr>
            <p:cNvGrpSpPr/>
            <p:nvPr/>
          </p:nvGrpSpPr>
          <p:grpSpPr>
            <a:xfrm>
              <a:off x="4780273" y="2416175"/>
              <a:ext cx="282124" cy="223659"/>
              <a:chOff x="4780273" y="2416175"/>
              <a:chExt cx="282124" cy="223659"/>
            </a:xfrm>
            <a:solidFill>
              <a:srgbClr val="FFFFFF"/>
            </a:solidFill>
          </p:grpSpPr>
          <p:sp>
            <p:nvSpPr>
              <p:cNvPr id="82" name="Google Shape;8264;p71">
                <a:extLst>
                  <a:ext uri="{FF2B5EF4-FFF2-40B4-BE49-F238E27FC236}">
                    <a16:creationId xmlns:a16="http://schemas.microsoft.com/office/drawing/2014/main" id="{E5986F2E-086A-473E-A03A-EBA670DA4B54}"/>
                  </a:ext>
                </a:extLst>
              </p:cNvPr>
              <p:cNvSpPr/>
              <p:nvPr/>
            </p:nvSpPr>
            <p:spPr>
              <a:xfrm>
                <a:off x="4813480" y="2416175"/>
                <a:ext cx="184278" cy="184889"/>
              </a:xfrm>
              <a:custGeom>
                <a:avLst/>
                <a:gdLst>
                  <a:gd name="connsiteX0" fmla="*/ 143689 w 184278"/>
                  <a:gd name="connsiteY0" fmla="*/ 164020 h 184889"/>
                  <a:gd name="connsiteX1" fmla="*/ 136168 w 184278"/>
                  <a:gd name="connsiteY1" fmla="*/ 148562 h 184889"/>
                  <a:gd name="connsiteX2" fmla="*/ 152285 w 184278"/>
                  <a:gd name="connsiteY2" fmla="*/ 130586 h 184889"/>
                  <a:gd name="connsiteX3" fmla="*/ 168401 w 184278"/>
                  <a:gd name="connsiteY3" fmla="*/ 135978 h 184889"/>
                  <a:gd name="connsiteX4" fmla="*/ 178429 w 184278"/>
                  <a:gd name="connsiteY4" fmla="*/ 131304 h 184889"/>
                  <a:gd name="connsiteX5" fmla="*/ 183441 w 184278"/>
                  <a:gd name="connsiteY5" fmla="*/ 116564 h 184889"/>
                  <a:gd name="connsiteX6" fmla="*/ 178785 w 184278"/>
                  <a:gd name="connsiteY6" fmla="*/ 106498 h 184889"/>
                  <a:gd name="connsiteX7" fmla="*/ 161953 w 184278"/>
                  <a:gd name="connsiteY7" fmla="*/ 100385 h 184889"/>
                  <a:gd name="connsiteX8" fmla="*/ 160880 w 184278"/>
                  <a:gd name="connsiteY8" fmla="*/ 77018 h 184889"/>
                  <a:gd name="connsiteX9" fmla="*/ 176996 w 184278"/>
                  <a:gd name="connsiteY9" fmla="*/ 69108 h 184889"/>
                  <a:gd name="connsiteX10" fmla="*/ 180579 w 184278"/>
                  <a:gd name="connsiteY10" fmla="*/ 59042 h 184889"/>
                  <a:gd name="connsiteX11" fmla="*/ 173775 w 184278"/>
                  <a:gd name="connsiteY11" fmla="*/ 44302 h 184889"/>
                  <a:gd name="connsiteX12" fmla="*/ 163033 w 184278"/>
                  <a:gd name="connsiteY12" fmla="*/ 41425 h 184889"/>
                  <a:gd name="connsiteX13" fmla="*/ 147993 w 184278"/>
                  <a:gd name="connsiteY13" fmla="*/ 48614 h 184889"/>
                  <a:gd name="connsiteX14" fmla="*/ 130088 w 184278"/>
                  <a:gd name="connsiteY14" fmla="*/ 32436 h 184889"/>
                  <a:gd name="connsiteX15" fmla="*/ 136177 w 184278"/>
                  <a:gd name="connsiteY15" fmla="*/ 15899 h 184889"/>
                  <a:gd name="connsiteX16" fmla="*/ 131520 w 184278"/>
                  <a:gd name="connsiteY16" fmla="*/ 5833 h 184889"/>
                  <a:gd name="connsiteX17" fmla="*/ 116836 w 184278"/>
                  <a:gd name="connsiteY17" fmla="*/ 441 h 184889"/>
                  <a:gd name="connsiteX18" fmla="*/ 106094 w 184278"/>
                  <a:gd name="connsiteY18" fmla="*/ 5833 h 184889"/>
                  <a:gd name="connsiteX19" fmla="*/ 100722 w 184278"/>
                  <a:gd name="connsiteY19" fmla="*/ 22011 h 184889"/>
                  <a:gd name="connsiteX20" fmla="*/ 76728 w 184278"/>
                  <a:gd name="connsiteY20" fmla="*/ 23808 h 184889"/>
                  <a:gd name="connsiteX21" fmla="*/ 69201 w 184278"/>
                  <a:gd name="connsiteY21" fmla="*/ 6915 h 184889"/>
                  <a:gd name="connsiteX22" fmla="*/ 58458 w 184278"/>
                  <a:gd name="connsiteY22" fmla="*/ 4038 h 184889"/>
                  <a:gd name="connsiteX23" fmla="*/ 44851 w 184278"/>
                  <a:gd name="connsiteY23" fmla="*/ 10151 h 184889"/>
                  <a:gd name="connsiteX24" fmla="*/ 40553 w 184278"/>
                  <a:gd name="connsiteY24" fmla="*/ 20576 h 184889"/>
                  <a:gd name="connsiteX25" fmla="*/ 48430 w 184278"/>
                  <a:gd name="connsiteY25" fmla="*/ 36754 h 184889"/>
                  <a:gd name="connsiteX26" fmla="*/ 32314 w 184278"/>
                  <a:gd name="connsiteY26" fmla="*/ 54730 h 184889"/>
                  <a:gd name="connsiteX27" fmla="*/ 15482 w 184278"/>
                  <a:gd name="connsiteY27" fmla="*/ 48617 h 184889"/>
                  <a:gd name="connsiteX28" fmla="*/ 5813 w 184278"/>
                  <a:gd name="connsiteY28" fmla="*/ 53291 h 184889"/>
                  <a:gd name="connsiteX29" fmla="*/ 442 w 184278"/>
                  <a:gd name="connsiteY29" fmla="*/ 68031 h 184889"/>
                  <a:gd name="connsiteX30" fmla="*/ 5455 w 184278"/>
                  <a:gd name="connsiteY30" fmla="*/ 78097 h 184889"/>
                  <a:gd name="connsiteX31" fmla="*/ 21927 w 184278"/>
                  <a:gd name="connsiteY31" fmla="*/ 84210 h 184889"/>
                  <a:gd name="connsiteX32" fmla="*/ 23001 w 184278"/>
                  <a:gd name="connsiteY32" fmla="*/ 107578 h 184889"/>
                  <a:gd name="connsiteX33" fmla="*/ 6884 w 184278"/>
                  <a:gd name="connsiteY33" fmla="*/ 115487 h 184889"/>
                  <a:gd name="connsiteX34" fmla="*/ 4019 w 184278"/>
                  <a:gd name="connsiteY34" fmla="*/ 126274 h 184889"/>
                  <a:gd name="connsiteX35" fmla="*/ 10108 w 184278"/>
                  <a:gd name="connsiteY35" fmla="*/ 140296 h 184889"/>
                  <a:gd name="connsiteX36" fmla="*/ 21568 w 184278"/>
                  <a:gd name="connsiteY36" fmla="*/ 144250 h 184889"/>
                  <a:gd name="connsiteX37" fmla="*/ 36608 w 184278"/>
                  <a:gd name="connsiteY37" fmla="*/ 136699 h 184889"/>
                  <a:gd name="connsiteX38" fmla="*/ 53799 w 184278"/>
                  <a:gd name="connsiteY38" fmla="*/ 152157 h 184889"/>
                  <a:gd name="connsiteX39" fmla="*/ 49142 w 184278"/>
                  <a:gd name="connsiteY39" fmla="*/ 169053 h 184889"/>
                  <a:gd name="connsiteX40" fmla="*/ 53081 w 184278"/>
                  <a:gd name="connsiteY40" fmla="*/ 179478 h 184889"/>
                  <a:gd name="connsiteX41" fmla="*/ 68480 w 184278"/>
                  <a:gd name="connsiteY41" fmla="*/ 184152 h 184889"/>
                  <a:gd name="connsiteX42" fmla="*/ 78508 w 184278"/>
                  <a:gd name="connsiteY42" fmla="*/ 179478 h 184889"/>
                  <a:gd name="connsiteX43" fmla="*/ 83879 w 184278"/>
                  <a:gd name="connsiteY43" fmla="*/ 163299 h 184889"/>
                  <a:gd name="connsiteX44" fmla="*/ 107873 w 184278"/>
                  <a:gd name="connsiteY44" fmla="*/ 161502 h 184889"/>
                  <a:gd name="connsiteX45" fmla="*/ 114677 w 184278"/>
                  <a:gd name="connsiteY45" fmla="*/ 177680 h 184889"/>
                  <a:gd name="connsiteX46" fmla="*/ 125778 w 184278"/>
                  <a:gd name="connsiteY46" fmla="*/ 181634 h 184889"/>
                  <a:gd name="connsiteX47" fmla="*/ 140462 w 184278"/>
                  <a:gd name="connsiteY47" fmla="*/ 174804 h 184889"/>
                  <a:gd name="connsiteX48" fmla="*/ 143689 w 184278"/>
                  <a:gd name="connsiteY48" fmla="*/ 164020 h 184889"/>
                  <a:gd name="connsiteX49" fmla="*/ 48786 w 184278"/>
                  <a:gd name="connsiteY49" fmla="*/ 113328 h 184889"/>
                  <a:gd name="connsiteX50" fmla="*/ 71707 w 184278"/>
                  <a:gd name="connsiteY50" fmla="*/ 48976 h 184889"/>
                  <a:gd name="connsiteX51" fmla="*/ 135809 w 184278"/>
                  <a:gd name="connsiteY51" fmla="*/ 71985 h 184889"/>
                  <a:gd name="connsiteX52" fmla="*/ 112888 w 184278"/>
                  <a:gd name="connsiteY52" fmla="*/ 136337 h 184889"/>
                  <a:gd name="connsiteX53" fmla="*/ 48786 w 184278"/>
                  <a:gd name="connsiteY53" fmla="*/ 113328 h 184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84278" h="184889">
                    <a:moveTo>
                      <a:pt x="143689" y="164020"/>
                    </a:moveTo>
                    <a:lnTo>
                      <a:pt x="136168" y="148562"/>
                    </a:lnTo>
                    <a:cubicBezTo>
                      <a:pt x="141898" y="143170"/>
                      <a:pt x="147628" y="137775"/>
                      <a:pt x="152285" y="130586"/>
                    </a:cubicBezTo>
                    <a:lnTo>
                      <a:pt x="168401" y="135978"/>
                    </a:lnTo>
                    <a:cubicBezTo>
                      <a:pt x="172340" y="138134"/>
                      <a:pt x="176996" y="135978"/>
                      <a:pt x="178429" y="131304"/>
                    </a:cubicBezTo>
                    <a:lnTo>
                      <a:pt x="183441" y="116564"/>
                    </a:lnTo>
                    <a:cubicBezTo>
                      <a:pt x="185592" y="112611"/>
                      <a:pt x="183441" y="108295"/>
                      <a:pt x="178785" y="106498"/>
                    </a:cubicBezTo>
                    <a:lnTo>
                      <a:pt x="161953" y="100385"/>
                    </a:lnTo>
                    <a:cubicBezTo>
                      <a:pt x="163386" y="93555"/>
                      <a:pt x="163027" y="84928"/>
                      <a:pt x="160880" y="77018"/>
                    </a:cubicBezTo>
                    <a:lnTo>
                      <a:pt x="176996" y="69108"/>
                    </a:lnTo>
                    <a:cubicBezTo>
                      <a:pt x="180579" y="67311"/>
                      <a:pt x="182368" y="62637"/>
                      <a:pt x="180579" y="59042"/>
                    </a:cubicBezTo>
                    <a:lnTo>
                      <a:pt x="173775" y="44302"/>
                    </a:lnTo>
                    <a:cubicBezTo>
                      <a:pt x="172343" y="40708"/>
                      <a:pt x="167686" y="39269"/>
                      <a:pt x="163033" y="41425"/>
                    </a:cubicBezTo>
                    <a:lnTo>
                      <a:pt x="147993" y="48614"/>
                    </a:lnTo>
                    <a:cubicBezTo>
                      <a:pt x="143336" y="42143"/>
                      <a:pt x="136891" y="37110"/>
                      <a:pt x="130088" y="32436"/>
                    </a:cubicBezTo>
                    <a:lnTo>
                      <a:pt x="136177" y="15899"/>
                    </a:lnTo>
                    <a:cubicBezTo>
                      <a:pt x="136894" y="11583"/>
                      <a:pt x="135462" y="7989"/>
                      <a:pt x="131520" y="5833"/>
                    </a:cubicBezTo>
                    <a:lnTo>
                      <a:pt x="116836" y="441"/>
                    </a:lnTo>
                    <a:cubicBezTo>
                      <a:pt x="112180" y="-998"/>
                      <a:pt x="107526" y="1158"/>
                      <a:pt x="106094" y="5833"/>
                    </a:cubicBezTo>
                    <a:lnTo>
                      <a:pt x="100722" y="22011"/>
                    </a:lnTo>
                    <a:cubicBezTo>
                      <a:pt x="92486" y="20573"/>
                      <a:pt x="84608" y="21652"/>
                      <a:pt x="76728" y="23808"/>
                    </a:cubicBezTo>
                    <a:lnTo>
                      <a:pt x="69201" y="6915"/>
                    </a:lnTo>
                    <a:cubicBezTo>
                      <a:pt x="67053" y="3679"/>
                      <a:pt x="63112" y="1882"/>
                      <a:pt x="58458" y="4038"/>
                    </a:cubicBezTo>
                    <a:lnTo>
                      <a:pt x="44851" y="10151"/>
                    </a:lnTo>
                    <a:cubicBezTo>
                      <a:pt x="40553" y="12307"/>
                      <a:pt x="38762" y="16981"/>
                      <a:pt x="40553" y="20576"/>
                    </a:cubicBezTo>
                    <a:lnTo>
                      <a:pt x="48430" y="36754"/>
                    </a:lnTo>
                    <a:cubicBezTo>
                      <a:pt x="41986" y="41428"/>
                      <a:pt x="36970" y="47541"/>
                      <a:pt x="32314" y="54730"/>
                    </a:cubicBezTo>
                    <a:lnTo>
                      <a:pt x="15482" y="48617"/>
                    </a:lnTo>
                    <a:cubicBezTo>
                      <a:pt x="12258" y="47179"/>
                      <a:pt x="7605" y="49335"/>
                      <a:pt x="5813" y="53291"/>
                    </a:cubicBezTo>
                    <a:lnTo>
                      <a:pt x="442" y="68031"/>
                    </a:lnTo>
                    <a:cubicBezTo>
                      <a:pt x="-990" y="72706"/>
                      <a:pt x="1157" y="77380"/>
                      <a:pt x="5455" y="78097"/>
                    </a:cubicBezTo>
                    <a:lnTo>
                      <a:pt x="21927" y="84210"/>
                    </a:lnTo>
                    <a:cubicBezTo>
                      <a:pt x="21212" y="91761"/>
                      <a:pt x="21568" y="100388"/>
                      <a:pt x="23001" y="107578"/>
                    </a:cubicBezTo>
                    <a:lnTo>
                      <a:pt x="6884" y="115487"/>
                    </a:lnTo>
                    <a:cubicBezTo>
                      <a:pt x="3304" y="117285"/>
                      <a:pt x="1872" y="121959"/>
                      <a:pt x="4019" y="126274"/>
                    </a:cubicBezTo>
                    <a:lnTo>
                      <a:pt x="10108" y="140296"/>
                    </a:lnTo>
                    <a:cubicBezTo>
                      <a:pt x="12255" y="144612"/>
                      <a:pt x="16912" y="146047"/>
                      <a:pt x="21568" y="144250"/>
                    </a:cubicBezTo>
                    <a:lnTo>
                      <a:pt x="36608" y="136699"/>
                    </a:lnTo>
                    <a:cubicBezTo>
                      <a:pt x="41265" y="143170"/>
                      <a:pt x="47351" y="148203"/>
                      <a:pt x="53799" y="152157"/>
                    </a:cubicBezTo>
                    <a:lnTo>
                      <a:pt x="49142" y="169053"/>
                    </a:lnTo>
                    <a:cubicBezTo>
                      <a:pt x="46992" y="173006"/>
                      <a:pt x="49142" y="177680"/>
                      <a:pt x="53081" y="179478"/>
                    </a:cubicBezTo>
                    <a:lnTo>
                      <a:pt x="68480" y="184152"/>
                    </a:lnTo>
                    <a:cubicBezTo>
                      <a:pt x="72419" y="186308"/>
                      <a:pt x="76357" y="183434"/>
                      <a:pt x="78508" y="179478"/>
                    </a:cubicBezTo>
                    <a:lnTo>
                      <a:pt x="83879" y="163299"/>
                    </a:lnTo>
                    <a:cubicBezTo>
                      <a:pt x="91400" y="164017"/>
                      <a:pt x="99996" y="164017"/>
                      <a:pt x="107873" y="161502"/>
                    </a:cubicBezTo>
                    <a:lnTo>
                      <a:pt x="114677" y="177680"/>
                    </a:lnTo>
                    <a:cubicBezTo>
                      <a:pt x="117542" y="181634"/>
                      <a:pt x="121481" y="183431"/>
                      <a:pt x="125778" y="181634"/>
                    </a:cubicBezTo>
                    <a:lnTo>
                      <a:pt x="140462" y="174804"/>
                    </a:lnTo>
                    <a:cubicBezTo>
                      <a:pt x="143689" y="172289"/>
                      <a:pt x="145478" y="168335"/>
                      <a:pt x="143689" y="164020"/>
                    </a:cubicBezTo>
                    <a:moveTo>
                      <a:pt x="48786" y="113328"/>
                    </a:moveTo>
                    <a:cubicBezTo>
                      <a:pt x="37326" y="88881"/>
                      <a:pt x="47354" y="60839"/>
                      <a:pt x="71707" y="48976"/>
                    </a:cubicBezTo>
                    <a:cubicBezTo>
                      <a:pt x="95701" y="36754"/>
                      <a:pt x="123993" y="47538"/>
                      <a:pt x="135809" y="71985"/>
                    </a:cubicBezTo>
                    <a:cubicBezTo>
                      <a:pt x="146551" y="95714"/>
                      <a:pt x="137242" y="124833"/>
                      <a:pt x="112888" y="136337"/>
                    </a:cubicBezTo>
                    <a:cubicBezTo>
                      <a:pt x="89253" y="147482"/>
                      <a:pt x="60606" y="137775"/>
                      <a:pt x="48786" y="113328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Google Shape;8264;p71">
                <a:extLst>
                  <a:ext uri="{FF2B5EF4-FFF2-40B4-BE49-F238E27FC236}">
                    <a16:creationId xmlns:a16="http://schemas.microsoft.com/office/drawing/2014/main" id="{E3B51C6D-DB88-47C4-800F-B99743439141}"/>
                  </a:ext>
                </a:extLst>
              </p:cNvPr>
              <p:cNvSpPr/>
              <p:nvPr/>
            </p:nvSpPr>
            <p:spPr>
              <a:xfrm>
                <a:off x="4862052" y="2494925"/>
                <a:ext cx="21140" cy="27073"/>
              </a:xfrm>
              <a:custGeom>
                <a:avLst/>
                <a:gdLst>
                  <a:gd name="connsiteX0" fmla="*/ 0 w 21140"/>
                  <a:gd name="connsiteY0" fmla="*/ 18288 h 27073"/>
                  <a:gd name="connsiteX1" fmla="*/ 5198 w 21140"/>
                  <a:gd name="connsiteY1" fmla="*/ 17585 h 27073"/>
                  <a:gd name="connsiteX2" fmla="*/ 6930 w 21140"/>
                  <a:gd name="connsiteY2" fmla="*/ 21453 h 27073"/>
                  <a:gd name="connsiteX3" fmla="*/ 10743 w 21140"/>
                  <a:gd name="connsiteY3" fmla="*/ 22509 h 27073"/>
                  <a:gd name="connsiteX4" fmla="*/ 14555 w 21140"/>
                  <a:gd name="connsiteY4" fmla="*/ 21453 h 27073"/>
                  <a:gd name="connsiteX5" fmla="*/ 15940 w 21140"/>
                  <a:gd name="connsiteY5" fmla="*/ 18991 h 27073"/>
                  <a:gd name="connsiteX6" fmla="*/ 15249 w 21140"/>
                  <a:gd name="connsiteY6" fmla="*/ 17585 h 27073"/>
                  <a:gd name="connsiteX7" fmla="*/ 13516 w 21140"/>
                  <a:gd name="connsiteY7" fmla="*/ 16178 h 27073"/>
                  <a:gd name="connsiteX8" fmla="*/ 9360 w 21140"/>
                  <a:gd name="connsiteY8" fmla="*/ 15122 h 27073"/>
                  <a:gd name="connsiteX9" fmla="*/ 3468 w 21140"/>
                  <a:gd name="connsiteY9" fmla="*/ 12660 h 27073"/>
                  <a:gd name="connsiteX10" fmla="*/ 1044 w 21140"/>
                  <a:gd name="connsiteY10" fmla="*/ 7386 h 27073"/>
                  <a:gd name="connsiteX11" fmla="*/ 2083 w 21140"/>
                  <a:gd name="connsiteY11" fmla="*/ 3518 h 27073"/>
                  <a:gd name="connsiteX12" fmla="*/ 5201 w 21140"/>
                  <a:gd name="connsiteY12" fmla="*/ 1056 h 27073"/>
                  <a:gd name="connsiteX13" fmla="*/ 10398 w 21140"/>
                  <a:gd name="connsiteY13" fmla="*/ 0 h 27073"/>
                  <a:gd name="connsiteX14" fmla="*/ 17676 w 21140"/>
                  <a:gd name="connsiteY14" fmla="*/ 2109 h 27073"/>
                  <a:gd name="connsiteX15" fmla="*/ 20447 w 21140"/>
                  <a:gd name="connsiteY15" fmla="*/ 8086 h 27073"/>
                  <a:gd name="connsiteX16" fmla="*/ 14902 w 21140"/>
                  <a:gd name="connsiteY16" fmla="*/ 8086 h 27073"/>
                  <a:gd name="connsiteX17" fmla="*/ 13516 w 21140"/>
                  <a:gd name="connsiteY17" fmla="*/ 5274 h 27073"/>
                  <a:gd name="connsiteX18" fmla="*/ 10398 w 21140"/>
                  <a:gd name="connsiteY18" fmla="*/ 4218 h 27073"/>
                  <a:gd name="connsiteX19" fmla="*/ 6933 w 21140"/>
                  <a:gd name="connsiteY19" fmla="*/ 5274 h 27073"/>
                  <a:gd name="connsiteX20" fmla="*/ 5895 w 21140"/>
                  <a:gd name="connsiteY20" fmla="*/ 7033 h 27073"/>
                  <a:gd name="connsiteX21" fmla="*/ 6589 w 21140"/>
                  <a:gd name="connsiteY21" fmla="*/ 8439 h 27073"/>
                  <a:gd name="connsiteX22" fmla="*/ 11440 w 21140"/>
                  <a:gd name="connsiteY22" fmla="*/ 10198 h 27073"/>
                  <a:gd name="connsiteX23" fmla="*/ 16984 w 21140"/>
                  <a:gd name="connsiteY23" fmla="*/ 12307 h 27073"/>
                  <a:gd name="connsiteX24" fmla="*/ 20102 w 21140"/>
                  <a:gd name="connsiteY24" fmla="*/ 14769 h 27073"/>
                  <a:gd name="connsiteX25" fmla="*/ 21141 w 21140"/>
                  <a:gd name="connsiteY25" fmla="*/ 18988 h 27073"/>
                  <a:gd name="connsiteX26" fmla="*/ 19755 w 21140"/>
                  <a:gd name="connsiteY26" fmla="*/ 23206 h 27073"/>
                  <a:gd name="connsiteX27" fmla="*/ 16290 w 21140"/>
                  <a:gd name="connsiteY27" fmla="*/ 26018 h 27073"/>
                  <a:gd name="connsiteX28" fmla="*/ 10745 w 21140"/>
                  <a:gd name="connsiteY28" fmla="*/ 27074 h 27073"/>
                  <a:gd name="connsiteX29" fmla="*/ 3124 w 21140"/>
                  <a:gd name="connsiteY29" fmla="*/ 24965 h 27073"/>
                  <a:gd name="connsiteX30" fmla="*/ 0 w 21140"/>
                  <a:gd name="connsiteY30" fmla="*/ 18288 h 27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21140" h="27073">
                    <a:moveTo>
                      <a:pt x="0" y="18288"/>
                    </a:moveTo>
                    <a:lnTo>
                      <a:pt x="5198" y="17585"/>
                    </a:lnTo>
                    <a:cubicBezTo>
                      <a:pt x="5545" y="19344"/>
                      <a:pt x="5889" y="20750"/>
                      <a:pt x="6930" y="21453"/>
                    </a:cubicBezTo>
                    <a:cubicBezTo>
                      <a:pt x="7969" y="22156"/>
                      <a:pt x="9010" y="22509"/>
                      <a:pt x="10743" y="22509"/>
                    </a:cubicBezTo>
                    <a:cubicBezTo>
                      <a:pt x="12475" y="22509"/>
                      <a:pt x="13513" y="22156"/>
                      <a:pt x="14555" y="21453"/>
                    </a:cubicBezTo>
                    <a:cubicBezTo>
                      <a:pt x="15249" y="20750"/>
                      <a:pt x="15940" y="20047"/>
                      <a:pt x="15940" y="18991"/>
                    </a:cubicBezTo>
                    <a:cubicBezTo>
                      <a:pt x="15940" y="18288"/>
                      <a:pt x="15593" y="17935"/>
                      <a:pt x="15249" y="17585"/>
                    </a:cubicBezTo>
                    <a:cubicBezTo>
                      <a:pt x="14902" y="16882"/>
                      <a:pt x="14211" y="16529"/>
                      <a:pt x="13516" y="16178"/>
                    </a:cubicBezTo>
                    <a:cubicBezTo>
                      <a:pt x="12822" y="16178"/>
                      <a:pt x="11437" y="15826"/>
                      <a:pt x="9360" y="15122"/>
                    </a:cubicBezTo>
                    <a:cubicBezTo>
                      <a:pt x="6589" y="14419"/>
                      <a:pt x="4509" y="13716"/>
                      <a:pt x="3468" y="12660"/>
                    </a:cubicBezTo>
                    <a:cubicBezTo>
                      <a:pt x="1736" y="11254"/>
                      <a:pt x="1044" y="9495"/>
                      <a:pt x="1044" y="7386"/>
                    </a:cubicBezTo>
                    <a:cubicBezTo>
                      <a:pt x="1044" y="5980"/>
                      <a:pt x="1391" y="4574"/>
                      <a:pt x="2083" y="3518"/>
                    </a:cubicBezTo>
                    <a:cubicBezTo>
                      <a:pt x="2774" y="2462"/>
                      <a:pt x="3815" y="1409"/>
                      <a:pt x="5201" y="1056"/>
                    </a:cubicBezTo>
                    <a:cubicBezTo>
                      <a:pt x="6586" y="353"/>
                      <a:pt x="8319" y="0"/>
                      <a:pt x="10398" y="0"/>
                    </a:cubicBezTo>
                    <a:cubicBezTo>
                      <a:pt x="13516" y="0"/>
                      <a:pt x="15943" y="703"/>
                      <a:pt x="17676" y="2109"/>
                    </a:cubicBezTo>
                    <a:cubicBezTo>
                      <a:pt x="19408" y="3515"/>
                      <a:pt x="20100" y="5624"/>
                      <a:pt x="20447" y="8086"/>
                    </a:cubicBezTo>
                    <a:lnTo>
                      <a:pt x="14902" y="8086"/>
                    </a:lnTo>
                    <a:cubicBezTo>
                      <a:pt x="14902" y="6680"/>
                      <a:pt x="14211" y="5977"/>
                      <a:pt x="13516" y="5274"/>
                    </a:cubicBezTo>
                    <a:cubicBezTo>
                      <a:pt x="12822" y="4571"/>
                      <a:pt x="11784" y="4218"/>
                      <a:pt x="10398" y="4218"/>
                    </a:cubicBezTo>
                    <a:cubicBezTo>
                      <a:pt x="8666" y="4218"/>
                      <a:pt x="7627" y="4571"/>
                      <a:pt x="6933" y="5274"/>
                    </a:cubicBezTo>
                    <a:cubicBezTo>
                      <a:pt x="6242" y="5627"/>
                      <a:pt x="5895" y="6330"/>
                      <a:pt x="5895" y="7033"/>
                    </a:cubicBezTo>
                    <a:cubicBezTo>
                      <a:pt x="5895" y="7736"/>
                      <a:pt x="6242" y="8089"/>
                      <a:pt x="6589" y="8439"/>
                    </a:cubicBezTo>
                    <a:cubicBezTo>
                      <a:pt x="7283" y="9142"/>
                      <a:pt x="9013" y="9845"/>
                      <a:pt x="11440" y="10198"/>
                    </a:cubicBezTo>
                    <a:cubicBezTo>
                      <a:pt x="14211" y="10901"/>
                      <a:pt x="15943" y="11604"/>
                      <a:pt x="16984" y="12307"/>
                    </a:cubicBezTo>
                    <a:cubicBezTo>
                      <a:pt x="18370" y="12660"/>
                      <a:pt x="19411" y="13713"/>
                      <a:pt x="20102" y="14769"/>
                    </a:cubicBezTo>
                    <a:cubicBezTo>
                      <a:pt x="20797" y="15826"/>
                      <a:pt x="21141" y="17232"/>
                      <a:pt x="21141" y="18988"/>
                    </a:cubicBezTo>
                    <a:cubicBezTo>
                      <a:pt x="21141" y="20394"/>
                      <a:pt x="20450" y="21800"/>
                      <a:pt x="19755" y="23206"/>
                    </a:cubicBezTo>
                    <a:cubicBezTo>
                      <a:pt x="19061" y="24612"/>
                      <a:pt x="17676" y="25668"/>
                      <a:pt x="16290" y="26018"/>
                    </a:cubicBezTo>
                    <a:cubicBezTo>
                      <a:pt x="14905" y="26721"/>
                      <a:pt x="12825" y="27074"/>
                      <a:pt x="10745" y="27074"/>
                    </a:cubicBezTo>
                    <a:cubicBezTo>
                      <a:pt x="7280" y="27074"/>
                      <a:pt x="4854" y="26371"/>
                      <a:pt x="3124" y="24965"/>
                    </a:cubicBezTo>
                    <a:cubicBezTo>
                      <a:pt x="1385" y="23209"/>
                      <a:pt x="344" y="21100"/>
                      <a:pt x="0" y="18288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Google Shape;8264;p71">
                <a:extLst>
                  <a:ext uri="{FF2B5EF4-FFF2-40B4-BE49-F238E27FC236}">
                    <a16:creationId xmlns:a16="http://schemas.microsoft.com/office/drawing/2014/main" id="{CA6E984B-442A-4AF3-9E3D-377B86235674}"/>
                  </a:ext>
                </a:extLst>
              </p:cNvPr>
              <p:cNvSpPr/>
              <p:nvPr/>
            </p:nvSpPr>
            <p:spPr>
              <a:xfrm>
                <a:off x="4898495" y="2495661"/>
                <a:ext cx="20405" cy="27073"/>
              </a:xfrm>
              <a:custGeom>
                <a:avLst/>
                <a:gdLst>
                  <a:gd name="connsiteX0" fmla="*/ 0 w 20405"/>
                  <a:gd name="connsiteY0" fmla="*/ 27074 h 27073"/>
                  <a:gd name="connsiteX1" fmla="*/ 0 w 20405"/>
                  <a:gd name="connsiteY1" fmla="*/ 0 h 27073"/>
                  <a:gd name="connsiteX2" fmla="*/ 19673 w 20405"/>
                  <a:gd name="connsiteY2" fmla="*/ 0 h 27073"/>
                  <a:gd name="connsiteX3" fmla="*/ 19673 w 20405"/>
                  <a:gd name="connsiteY3" fmla="*/ 4674 h 27073"/>
                  <a:gd name="connsiteX4" fmla="*/ 5377 w 20405"/>
                  <a:gd name="connsiteY4" fmla="*/ 4674 h 27073"/>
                  <a:gd name="connsiteX5" fmla="*/ 5377 w 20405"/>
                  <a:gd name="connsiteY5" fmla="*/ 10460 h 27073"/>
                  <a:gd name="connsiteX6" fmla="*/ 18941 w 20405"/>
                  <a:gd name="connsiteY6" fmla="*/ 10460 h 27073"/>
                  <a:gd name="connsiteX7" fmla="*/ 18941 w 20405"/>
                  <a:gd name="connsiteY7" fmla="*/ 15134 h 27073"/>
                  <a:gd name="connsiteX8" fmla="*/ 5377 w 20405"/>
                  <a:gd name="connsiteY8" fmla="*/ 15134 h 27073"/>
                  <a:gd name="connsiteX9" fmla="*/ 5377 w 20405"/>
                  <a:gd name="connsiteY9" fmla="*/ 22397 h 27073"/>
                  <a:gd name="connsiteX10" fmla="*/ 20405 w 20405"/>
                  <a:gd name="connsiteY10" fmla="*/ 22397 h 27073"/>
                  <a:gd name="connsiteX11" fmla="*/ 20405 w 20405"/>
                  <a:gd name="connsiteY11" fmla="*/ 27074 h 27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405" h="27073">
                    <a:moveTo>
                      <a:pt x="0" y="27074"/>
                    </a:moveTo>
                    <a:lnTo>
                      <a:pt x="0" y="0"/>
                    </a:lnTo>
                    <a:lnTo>
                      <a:pt x="19673" y="0"/>
                    </a:lnTo>
                    <a:lnTo>
                      <a:pt x="19673" y="4674"/>
                    </a:lnTo>
                    <a:lnTo>
                      <a:pt x="5377" y="4674"/>
                    </a:lnTo>
                    <a:lnTo>
                      <a:pt x="5377" y="10460"/>
                    </a:lnTo>
                    <a:lnTo>
                      <a:pt x="18941" y="10460"/>
                    </a:lnTo>
                    <a:lnTo>
                      <a:pt x="18941" y="15134"/>
                    </a:lnTo>
                    <a:lnTo>
                      <a:pt x="5377" y="15134"/>
                    </a:lnTo>
                    <a:lnTo>
                      <a:pt x="5377" y="22397"/>
                    </a:lnTo>
                    <a:lnTo>
                      <a:pt x="20405" y="22397"/>
                    </a:lnTo>
                    <a:lnTo>
                      <a:pt x="20405" y="27074"/>
                    </a:lnTo>
                    <a:close/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Google Shape;8264;p71">
                <a:extLst>
                  <a:ext uri="{FF2B5EF4-FFF2-40B4-BE49-F238E27FC236}">
                    <a16:creationId xmlns:a16="http://schemas.microsoft.com/office/drawing/2014/main" id="{B7DA0324-F0A4-4141-9432-7C5C95EA5AE3}"/>
                  </a:ext>
                </a:extLst>
              </p:cNvPr>
              <p:cNvSpPr/>
              <p:nvPr/>
            </p:nvSpPr>
            <p:spPr>
              <a:xfrm>
                <a:off x="4887561" y="2494928"/>
                <a:ext cx="5830" cy="27073"/>
              </a:xfrm>
              <a:custGeom>
                <a:avLst/>
                <a:gdLst>
                  <a:gd name="connsiteX0" fmla="*/ 0 w 5830"/>
                  <a:gd name="connsiteY0" fmla="*/ 0 h 27073"/>
                  <a:gd name="connsiteX1" fmla="*/ 5830 w 5830"/>
                  <a:gd name="connsiteY1" fmla="*/ 0 h 27073"/>
                  <a:gd name="connsiteX2" fmla="*/ 5830 w 5830"/>
                  <a:gd name="connsiteY2" fmla="*/ 27074 h 27073"/>
                  <a:gd name="connsiteX3" fmla="*/ 0 w 5830"/>
                  <a:gd name="connsiteY3" fmla="*/ 27074 h 27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30" h="27073">
                    <a:moveTo>
                      <a:pt x="0" y="0"/>
                    </a:moveTo>
                    <a:lnTo>
                      <a:pt x="5830" y="0"/>
                    </a:lnTo>
                    <a:lnTo>
                      <a:pt x="5830" y="27074"/>
                    </a:lnTo>
                    <a:lnTo>
                      <a:pt x="0" y="27074"/>
                    </a:lnTo>
                    <a:close/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Google Shape;8264;p71">
                <a:extLst>
                  <a:ext uri="{FF2B5EF4-FFF2-40B4-BE49-F238E27FC236}">
                    <a16:creationId xmlns:a16="http://schemas.microsoft.com/office/drawing/2014/main" id="{A5AB9E45-418C-40EE-B4D4-0AF50036CBB3}"/>
                  </a:ext>
                </a:extLst>
              </p:cNvPr>
              <p:cNvSpPr/>
              <p:nvPr/>
            </p:nvSpPr>
            <p:spPr>
              <a:xfrm>
                <a:off x="4922548" y="2494928"/>
                <a:ext cx="25509" cy="27073"/>
              </a:xfrm>
              <a:custGeom>
                <a:avLst/>
                <a:gdLst>
                  <a:gd name="connsiteX0" fmla="*/ 0 w 25509"/>
                  <a:gd name="connsiteY0" fmla="*/ 27074 h 27073"/>
                  <a:gd name="connsiteX1" fmla="*/ 0 w 25509"/>
                  <a:gd name="connsiteY1" fmla="*/ 0 h 27073"/>
                  <a:gd name="connsiteX2" fmla="*/ 8222 w 25509"/>
                  <a:gd name="connsiteY2" fmla="*/ 0 h 27073"/>
                  <a:gd name="connsiteX3" fmla="*/ 12813 w 25509"/>
                  <a:gd name="connsiteY3" fmla="*/ 18338 h 27073"/>
                  <a:gd name="connsiteX4" fmla="*/ 17773 w 25509"/>
                  <a:gd name="connsiteY4" fmla="*/ 0 h 27073"/>
                  <a:gd name="connsiteX5" fmla="*/ 25509 w 25509"/>
                  <a:gd name="connsiteY5" fmla="*/ 0 h 27073"/>
                  <a:gd name="connsiteX6" fmla="*/ 25509 w 25509"/>
                  <a:gd name="connsiteY6" fmla="*/ 27074 h 27073"/>
                  <a:gd name="connsiteX7" fmla="*/ 20553 w 25509"/>
                  <a:gd name="connsiteY7" fmla="*/ 27074 h 27073"/>
                  <a:gd name="connsiteX8" fmla="*/ 20553 w 25509"/>
                  <a:gd name="connsiteY8" fmla="*/ 5783 h 27073"/>
                  <a:gd name="connsiteX9" fmla="*/ 15596 w 25509"/>
                  <a:gd name="connsiteY9" fmla="*/ 27074 h 27073"/>
                  <a:gd name="connsiteX10" fmla="*/ 10275 w 25509"/>
                  <a:gd name="connsiteY10" fmla="*/ 27074 h 27073"/>
                  <a:gd name="connsiteX11" fmla="*/ 4956 w 25509"/>
                  <a:gd name="connsiteY11" fmla="*/ 5783 h 27073"/>
                  <a:gd name="connsiteX12" fmla="*/ 4956 w 25509"/>
                  <a:gd name="connsiteY12" fmla="*/ 27074 h 270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25509" h="27073">
                    <a:moveTo>
                      <a:pt x="0" y="27074"/>
                    </a:moveTo>
                    <a:lnTo>
                      <a:pt x="0" y="0"/>
                    </a:lnTo>
                    <a:lnTo>
                      <a:pt x="8222" y="0"/>
                    </a:lnTo>
                    <a:lnTo>
                      <a:pt x="12813" y="18338"/>
                    </a:lnTo>
                    <a:lnTo>
                      <a:pt x="17773" y="0"/>
                    </a:lnTo>
                    <a:lnTo>
                      <a:pt x="25509" y="0"/>
                    </a:lnTo>
                    <a:lnTo>
                      <a:pt x="25509" y="27074"/>
                    </a:lnTo>
                    <a:lnTo>
                      <a:pt x="20553" y="27074"/>
                    </a:lnTo>
                    <a:lnTo>
                      <a:pt x="20553" y="5783"/>
                    </a:lnTo>
                    <a:lnTo>
                      <a:pt x="15596" y="27074"/>
                    </a:lnTo>
                    <a:lnTo>
                      <a:pt x="10275" y="27074"/>
                    </a:lnTo>
                    <a:lnTo>
                      <a:pt x="4956" y="5783"/>
                    </a:lnTo>
                    <a:lnTo>
                      <a:pt x="4956" y="27074"/>
                    </a:lnTo>
                    <a:close/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Google Shape;8264;p71">
                <a:extLst>
                  <a:ext uri="{FF2B5EF4-FFF2-40B4-BE49-F238E27FC236}">
                    <a16:creationId xmlns:a16="http://schemas.microsoft.com/office/drawing/2014/main" id="{A2083180-0377-4432-935C-BFB288BEEEE6}"/>
                  </a:ext>
                </a:extLst>
              </p:cNvPr>
              <p:cNvSpPr/>
              <p:nvPr/>
            </p:nvSpPr>
            <p:spPr>
              <a:xfrm>
                <a:off x="4996074" y="2467066"/>
                <a:ext cx="66322" cy="66151"/>
              </a:xfrm>
              <a:custGeom>
                <a:avLst/>
                <a:gdLst>
                  <a:gd name="connsiteX0" fmla="*/ 39075 w 66322"/>
                  <a:gd name="connsiteY0" fmla="*/ 44414 h 66151"/>
                  <a:gd name="connsiteX1" fmla="*/ 44453 w 66322"/>
                  <a:gd name="connsiteY1" fmla="*/ 27135 h 66151"/>
                  <a:gd name="connsiteX2" fmla="*/ 27245 w 66322"/>
                  <a:gd name="connsiteY2" fmla="*/ 21738 h 66151"/>
                  <a:gd name="connsiteX3" fmla="*/ 21867 w 66322"/>
                  <a:gd name="connsiteY3" fmla="*/ 39016 h 66151"/>
                  <a:gd name="connsiteX4" fmla="*/ 39075 w 66322"/>
                  <a:gd name="connsiteY4" fmla="*/ 44414 h 66151"/>
                  <a:gd name="connsiteX5" fmla="*/ 66323 w 66322"/>
                  <a:gd name="connsiteY5" fmla="*/ 26415 h 66151"/>
                  <a:gd name="connsiteX6" fmla="*/ 65605 w 66322"/>
                  <a:gd name="connsiteY6" fmla="*/ 42614 h 66151"/>
                  <a:gd name="connsiteX7" fmla="*/ 64170 w 66322"/>
                  <a:gd name="connsiteY7" fmla="*/ 44052 h 66151"/>
                  <a:gd name="connsiteX8" fmla="*/ 52339 w 66322"/>
                  <a:gd name="connsiteY8" fmla="*/ 43331 h 66151"/>
                  <a:gd name="connsiteX9" fmla="*/ 50547 w 66322"/>
                  <a:gd name="connsiteY9" fmla="*/ 45852 h 66151"/>
                  <a:gd name="connsiteX10" fmla="*/ 56283 w 66322"/>
                  <a:gd name="connsiteY10" fmla="*/ 56651 h 66151"/>
                  <a:gd name="connsiteX11" fmla="*/ 55566 w 66322"/>
                  <a:gd name="connsiteY11" fmla="*/ 58451 h 66151"/>
                  <a:gd name="connsiteX12" fmla="*/ 41226 w 66322"/>
                  <a:gd name="connsiteY12" fmla="*/ 66011 h 66151"/>
                  <a:gd name="connsiteX13" fmla="*/ 39434 w 66322"/>
                  <a:gd name="connsiteY13" fmla="*/ 65290 h 66151"/>
                  <a:gd name="connsiteX14" fmla="*/ 33698 w 66322"/>
                  <a:gd name="connsiteY14" fmla="*/ 54850 h 66151"/>
                  <a:gd name="connsiteX15" fmla="*/ 30830 w 66322"/>
                  <a:gd name="connsiteY15" fmla="*/ 54850 h 66151"/>
                  <a:gd name="connsiteX16" fmla="*/ 24377 w 66322"/>
                  <a:gd name="connsiteY16" fmla="*/ 64928 h 66151"/>
                  <a:gd name="connsiteX17" fmla="*/ 22226 w 66322"/>
                  <a:gd name="connsiteY17" fmla="*/ 65287 h 66151"/>
                  <a:gd name="connsiteX18" fmla="*/ 8963 w 66322"/>
                  <a:gd name="connsiteY18" fmla="*/ 56648 h 66151"/>
                  <a:gd name="connsiteX19" fmla="*/ 8245 w 66322"/>
                  <a:gd name="connsiteY19" fmla="*/ 54489 h 66151"/>
                  <a:gd name="connsiteX20" fmla="*/ 14699 w 66322"/>
                  <a:gd name="connsiteY20" fmla="*/ 44411 h 66151"/>
                  <a:gd name="connsiteX21" fmla="*/ 13981 w 66322"/>
                  <a:gd name="connsiteY21" fmla="*/ 43331 h 66151"/>
                  <a:gd name="connsiteX22" fmla="*/ 13263 w 66322"/>
                  <a:gd name="connsiteY22" fmla="*/ 41893 h 66151"/>
                  <a:gd name="connsiteX23" fmla="*/ 1433 w 66322"/>
                  <a:gd name="connsiteY23" fmla="*/ 41172 h 66151"/>
                  <a:gd name="connsiteX24" fmla="*/ 0 w 66322"/>
                  <a:gd name="connsiteY24" fmla="*/ 39734 h 66151"/>
                  <a:gd name="connsiteX25" fmla="*/ 718 w 66322"/>
                  <a:gd name="connsiteY25" fmla="*/ 23538 h 66151"/>
                  <a:gd name="connsiteX26" fmla="*/ 2150 w 66322"/>
                  <a:gd name="connsiteY26" fmla="*/ 22099 h 66151"/>
                  <a:gd name="connsiteX27" fmla="*/ 13981 w 66322"/>
                  <a:gd name="connsiteY27" fmla="*/ 22820 h 66151"/>
                  <a:gd name="connsiteX28" fmla="*/ 15773 w 66322"/>
                  <a:gd name="connsiteY28" fmla="*/ 20299 h 66151"/>
                  <a:gd name="connsiteX29" fmla="*/ 10037 w 66322"/>
                  <a:gd name="connsiteY29" fmla="*/ 9501 h 66151"/>
                  <a:gd name="connsiteX30" fmla="*/ 10754 w 66322"/>
                  <a:gd name="connsiteY30" fmla="*/ 7700 h 66151"/>
                  <a:gd name="connsiteX31" fmla="*/ 25094 w 66322"/>
                  <a:gd name="connsiteY31" fmla="*/ 141 h 66151"/>
                  <a:gd name="connsiteX32" fmla="*/ 27245 w 66322"/>
                  <a:gd name="connsiteY32" fmla="*/ 861 h 66151"/>
                  <a:gd name="connsiteX33" fmla="*/ 32622 w 66322"/>
                  <a:gd name="connsiteY33" fmla="*/ 11301 h 66151"/>
                  <a:gd name="connsiteX34" fmla="*/ 35490 w 66322"/>
                  <a:gd name="connsiteY34" fmla="*/ 11660 h 66151"/>
                  <a:gd name="connsiteX35" fmla="*/ 41943 w 66322"/>
                  <a:gd name="connsiteY35" fmla="*/ 1220 h 66151"/>
                  <a:gd name="connsiteX36" fmla="*/ 44094 w 66322"/>
                  <a:gd name="connsiteY36" fmla="*/ 861 h 66151"/>
                  <a:gd name="connsiteX37" fmla="*/ 57716 w 66322"/>
                  <a:gd name="connsiteY37" fmla="*/ 9501 h 66151"/>
                  <a:gd name="connsiteX38" fmla="*/ 58075 w 66322"/>
                  <a:gd name="connsiteY38" fmla="*/ 11660 h 66151"/>
                  <a:gd name="connsiteX39" fmla="*/ 51621 w 66322"/>
                  <a:gd name="connsiteY39" fmla="*/ 21738 h 66151"/>
                  <a:gd name="connsiteX40" fmla="*/ 52339 w 66322"/>
                  <a:gd name="connsiteY40" fmla="*/ 23176 h 66151"/>
                  <a:gd name="connsiteX41" fmla="*/ 53057 w 66322"/>
                  <a:gd name="connsiteY41" fmla="*/ 24255 h 66151"/>
                  <a:gd name="connsiteX42" fmla="*/ 64887 w 66322"/>
                  <a:gd name="connsiteY42" fmla="*/ 24976 h 66151"/>
                  <a:gd name="connsiteX43" fmla="*/ 66323 w 66322"/>
                  <a:gd name="connsiteY43" fmla="*/ 26415 h 66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66322" h="66151">
                    <a:moveTo>
                      <a:pt x="39075" y="44414"/>
                    </a:moveTo>
                    <a:cubicBezTo>
                      <a:pt x="45529" y="41175"/>
                      <a:pt x="47679" y="33615"/>
                      <a:pt x="44453" y="27135"/>
                    </a:cubicBezTo>
                    <a:cubicBezTo>
                      <a:pt x="41226" y="21017"/>
                      <a:pt x="33339" y="18496"/>
                      <a:pt x="27245" y="21738"/>
                    </a:cubicBezTo>
                    <a:cubicBezTo>
                      <a:pt x="21150" y="24976"/>
                      <a:pt x="18641" y="32895"/>
                      <a:pt x="21867" y="39016"/>
                    </a:cubicBezTo>
                    <a:cubicBezTo>
                      <a:pt x="25094" y="45493"/>
                      <a:pt x="32984" y="47653"/>
                      <a:pt x="39075" y="44414"/>
                    </a:cubicBezTo>
                    <a:moveTo>
                      <a:pt x="66323" y="26415"/>
                    </a:moveTo>
                    <a:lnTo>
                      <a:pt x="65605" y="42614"/>
                    </a:lnTo>
                    <a:cubicBezTo>
                      <a:pt x="65605" y="43334"/>
                      <a:pt x="64887" y="44052"/>
                      <a:pt x="64170" y="44052"/>
                    </a:cubicBezTo>
                    <a:lnTo>
                      <a:pt x="52339" y="43331"/>
                    </a:lnTo>
                    <a:cubicBezTo>
                      <a:pt x="51621" y="44411"/>
                      <a:pt x="51262" y="45132"/>
                      <a:pt x="50547" y="45852"/>
                    </a:cubicBezTo>
                    <a:lnTo>
                      <a:pt x="56283" y="56651"/>
                    </a:lnTo>
                    <a:cubicBezTo>
                      <a:pt x="56642" y="57371"/>
                      <a:pt x="56283" y="58089"/>
                      <a:pt x="55566" y="58451"/>
                    </a:cubicBezTo>
                    <a:lnTo>
                      <a:pt x="41226" y="66011"/>
                    </a:lnTo>
                    <a:cubicBezTo>
                      <a:pt x="40508" y="66370"/>
                      <a:pt x="39790" y="66011"/>
                      <a:pt x="39434" y="65290"/>
                    </a:cubicBezTo>
                    <a:lnTo>
                      <a:pt x="33698" y="54850"/>
                    </a:lnTo>
                    <a:lnTo>
                      <a:pt x="30830" y="54850"/>
                    </a:lnTo>
                    <a:lnTo>
                      <a:pt x="24377" y="64928"/>
                    </a:lnTo>
                    <a:cubicBezTo>
                      <a:pt x="24018" y="65649"/>
                      <a:pt x="22941" y="65649"/>
                      <a:pt x="22226" y="65287"/>
                    </a:cubicBezTo>
                    <a:lnTo>
                      <a:pt x="8963" y="56648"/>
                    </a:lnTo>
                    <a:cubicBezTo>
                      <a:pt x="8245" y="56289"/>
                      <a:pt x="7886" y="55209"/>
                      <a:pt x="8245" y="54489"/>
                    </a:cubicBezTo>
                    <a:lnTo>
                      <a:pt x="14699" y="44411"/>
                    </a:lnTo>
                    <a:cubicBezTo>
                      <a:pt x="14340" y="44052"/>
                      <a:pt x="14340" y="43690"/>
                      <a:pt x="13981" y="43331"/>
                    </a:cubicBezTo>
                    <a:cubicBezTo>
                      <a:pt x="13622" y="42611"/>
                      <a:pt x="13622" y="42252"/>
                      <a:pt x="13263" y="41893"/>
                    </a:cubicBezTo>
                    <a:lnTo>
                      <a:pt x="1433" y="41172"/>
                    </a:lnTo>
                    <a:cubicBezTo>
                      <a:pt x="715" y="41172"/>
                      <a:pt x="0" y="40452"/>
                      <a:pt x="0" y="39734"/>
                    </a:cubicBezTo>
                    <a:lnTo>
                      <a:pt x="718" y="23538"/>
                    </a:lnTo>
                    <a:cubicBezTo>
                      <a:pt x="718" y="22817"/>
                      <a:pt x="1435" y="22099"/>
                      <a:pt x="2150" y="22099"/>
                    </a:cubicBezTo>
                    <a:lnTo>
                      <a:pt x="13981" y="22820"/>
                    </a:lnTo>
                    <a:cubicBezTo>
                      <a:pt x="14699" y="21740"/>
                      <a:pt x="15058" y="21020"/>
                      <a:pt x="15773" y="20299"/>
                    </a:cubicBezTo>
                    <a:lnTo>
                      <a:pt x="10037" y="9501"/>
                    </a:lnTo>
                    <a:cubicBezTo>
                      <a:pt x="9678" y="8780"/>
                      <a:pt x="10037" y="8062"/>
                      <a:pt x="10754" y="7700"/>
                    </a:cubicBezTo>
                    <a:lnTo>
                      <a:pt x="25094" y="141"/>
                    </a:lnTo>
                    <a:cubicBezTo>
                      <a:pt x="25812" y="-218"/>
                      <a:pt x="26530" y="141"/>
                      <a:pt x="27245" y="861"/>
                    </a:cubicBezTo>
                    <a:lnTo>
                      <a:pt x="32622" y="11301"/>
                    </a:lnTo>
                    <a:cubicBezTo>
                      <a:pt x="33698" y="11301"/>
                      <a:pt x="34413" y="11301"/>
                      <a:pt x="35490" y="11660"/>
                    </a:cubicBezTo>
                    <a:lnTo>
                      <a:pt x="41943" y="1220"/>
                    </a:lnTo>
                    <a:cubicBezTo>
                      <a:pt x="42302" y="861"/>
                      <a:pt x="43376" y="500"/>
                      <a:pt x="44094" y="861"/>
                    </a:cubicBezTo>
                    <a:lnTo>
                      <a:pt x="57716" y="9501"/>
                    </a:lnTo>
                    <a:cubicBezTo>
                      <a:pt x="58075" y="9860"/>
                      <a:pt x="58434" y="10939"/>
                      <a:pt x="58075" y="11660"/>
                    </a:cubicBezTo>
                    <a:lnTo>
                      <a:pt x="51621" y="21738"/>
                    </a:lnTo>
                    <a:cubicBezTo>
                      <a:pt x="51980" y="22096"/>
                      <a:pt x="51980" y="22458"/>
                      <a:pt x="52339" y="23176"/>
                    </a:cubicBezTo>
                    <a:cubicBezTo>
                      <a:pt x="52698" y="23535"/>
                      <a:pt x="52698" y="23897"/>
                      <a:pt x="53057" y="24255"/>
                    </a:cubicBezTo>
                    <a:lnTo>
                      <a:pt x="64887" y="24976"/>
                    </a:lnTo>
                    <a:cubicBezTo>
                      <a:pt x="65605" y="24976"/>
                      <a:pt x="66323" y="25697"/>
                      <a:pt x="66323" y="26415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Google Shape;8264;p71">
                <a:extLst>
                  <a:ext uri="{FF2B5EF4-FFF2-40B4-BE49-F238E27FC236}">
                    <a16:creationId xmlns:a16="http://schemas.microsoft.com/office/drawing/2014/main" id="{86477FA7-35EE-42D1-A0C4-5A897AFE1A07}"/>
                  </a:ext>
                </a:extLst>
              </p:cNvPr>
              <p:cNvSpPr/>
              <p:nvPr/>
            </p:nvSpPr>
            <p:spPr>
              <a:xfrm>
                <a:off x="4780273" y="2565745"/>
                <a:ext cx="74059" cy="74088"/>
              </a:xfrm>
              <a:custGeom>
                <a:avLst/>
                <a:gdLst>
                  <a:gd name="connsiteX0" fmla="*/ 42107 w 74059"/>
                  <a:gd name="connsiteY0" fmla="*/ 50133 h 74088"/>
                  <a:gd name="connsiteX1" fmla="*/ 50146 w 74059"/>
                  <a:gd name="connsiteY1" fmla="*/ 32002 h 74088"/>
                  <a:gd name="connsiteX2" fmla="*/ 32061 w 74059"/>
                  <a:gd name="connsiteY2" fmla="*/ 23965 h 74088"/>
                  <a:gd name="connsiteX3" fmla="*/ 24022 w 74059"/>
                  <a:gd name="connsiteY3" fmla="*/ 42097 h 74088"/>
                  <a:gd name="connsiteX4" fmla="*/ 42107 w 74059"/>
                  <a:gd name="connsiteY4" fmla="*/ 50133 h 74088"/>
                  <a:gd name="connsiteX5" fmla="*/ 74046 w 74059"/>
                  <a:gd name="connsiteY5" fmla="*/ 33593 h 74088"/>
                  <a:gd name="connsiteX6" fmla="*/ 71452 w 74059"/>
                  <a:gd name="connsiteY6" fmla="*/ 51072 h 74088"/>
                  <a:gd name="connsiteX7" fmla="*/ 69631 w 74059"/>
                  <a:gd name="connsiteY7" fmla="*/ 52425 h 74088"/>
                  <a:gd name="connsiteX8" fmla="*/ 56609 w 74059"/>
                  <a:gd name="connsiteY8" fmla="*/ 50657 h 74088"/>
                  <a:gd name="connsiteX9" fmla="*/ 54441 w 74059"/>
                  <a:gd name="connsiteY9" fmla="*/ 53257 h 74088"/>
                  <a:gd name="connsiteX10" fmla="*/ 59130 w 74059"/>
                  <a:gd name="connsiteY10" fmla="*/ 65317 h 74088"/>
                  <a:gd name="connsiteX11" fmla="*/ 58324 w 74059"/>
                  <a:gd name="connsiteY11" fmla="*/ 67471 h 74088"/>
                  <a:gd name="connsiteX12" fmla="*/ 41969 w 74059"/>
                  <a:gd name="connsiteY12" fmla="*/ 73980 h 74088"/>
                  <a:gd name="connsiteX13" fmla="*/ 39709 w 74059"/>
                  <a:gd name="connsiteY13" fmla="*/ 72833 h 74088"/>
                  <a:gd name="connsiteX14" fmla="*/ 35021 w 74059"/>
                  <a:gd name="connsiteY14" fmla="*/ 60773 h 74088"/>
                  <a:gd name="connsiteX15" fmla="*/ 31850 w 74059"/>
                  <a:gd name="connsiteY15" fmla="*/ 60302 h 74088"/>
                  <a:gd name="connsiteX16" fmla="*/ 23516 w 74059"/>
                  <a:gd name="connsiteY16" fmla="*/ 70597 h 74088"/>
                  <a:gd name="connsiteX17" fmla="*/ 21360 w 74059"/>
                  <a:gd name="connsiteY17" fmla="*/ 70927 h 74088"/>
                  <a:gd name="connsiteX18" fmla="*/ 7488 w 74059"/>
                  <a:gd name="connsiteY18" fmla="*/ 59617 h 74088"/>
                  <a:gd name="connsiteX19" fmla="*/ 7161 w 74059"/>
                  <a:gd name="connsiteY19" fmla="*/ 57458 h 74088"/>
                  <a:gd name="connsiteX20" fmla="*/ 15495 w 74059"/>
                  <a:gd name="connsiteY20" fmla="*/ 47162 h 74088"/>
                  <a:gd name="connsiteX21" fmla="*/ 14939 w 74059"/>
                  <a:gd name="connsiteY21" fmla="*/ 45456 h 74088"/>
                  <a:gd name="connsiteX22" fmla="*/ 14495 w 74059"/>
                  <a:gd name="connsiteY22" fmla="*/ 44091 h 74088"/>
                  <a:gd name="connsiteX23" fmla="*/ 1364 w 74059"/>
                  <a:gd name="connsiteY23" fmla="*/ 41982 h 74088"/>
                  <a:gd name="connsiteX24" fmla="*/ 13 w 74059"/>
                  <a:gd name="connsiteY24" fmla="*/ 40158 h 74088"/>
                  <a:gd name="connsiteX25" fmla="*/ 2608 w 74059"/>
                  <a:gd name="connsiteY25" fmla="*/ 22680 h 74088"/>
                  <a:gd name="connsiteX26" fmla="*/ 4429 w 74059"/>
                  <a:gd name="connsiteY26" fmla="*/ 21327 h 74088"/>
                  <a:gd name="connsiteX27" fmla="*/ 17560 w 74059"/>
                  <a:gd name="connsiteY27" fmla="*/ 23436 h 74088"/>
                  <a:gd name="connsiteX28" fmla="*/ 19728 w 74059"/>
                  <a:gd name="connsiteY28" fmla="*/ 20832 h 74088"/>
                  <a:gd name="connsiteX29" fmla="*/ 14927 w 74059"/>
                  <a:gd name="connsiteY29" fmla="*/ 8431 h 74088"/>
                  <a:gd name="connsiteX30" fmla="*/ 15733 w 74059"/>
                  <a:gd name="connsiteY30" fmla="*/ 6278 h 74088"/>
                  <a:gd name="connsiteX31" fmla="*/ 32200 w 74059"/>
                  <a:gd name="connsiteY31" fmla="*/ 112 h 74088"/>
                  <a:gd name="connsiteX32" fmla="*/ 34347 w 74059"/>
                  <a:gd name="connsiteY32" fmla="*/ 918 h 74088"/>
                  <a:gd name="connsiteX33" fmla="*/ 39148 w 74059"/>
                  <a:gd name="connsiteY33" fmla="*/ 13320 h 74088"/>
                  <a:gd name="connsiteX34" fmla="*/ 42319 w 74059"/>
                  <a:gd name="connsiteY34" fmla="*/ 13790 h 74088"/>
                  <a:gd name="connsiteX35" fmla="*/ 50652 w 74059"/>
                  <a:gd name="connsiteY35" fmla="*/ 3495 h 74088"/>
                  <a:gd name="connsiteX36" fmla="*/ 52808 w 74059"/>
                  <a:gd name="connsiteY36" fmla="*/ 3166 h 74088"/>
                  <a:gd name="connsiteX37" fmla="*/ 66569 w 74059"/>
                  <a:gd name="connsiteY37" fmla="*/ 14135 h 74088"/>
                  <a:gd name="connsiteX38" fmla="*/ 67007 w 74059"/>
                  <a:gd name="connsiteY38" fmla="*/ 16635 h 74088"/>
                  <a:gd name="connsiteX39" fmla="*/ 58674 w 74059"/>
                  <a:gd name="connsiteY39" fmla="*/ 26930 h 74088"/>
                  <a:gd name="connsiteX40" fmla="*/ 59118 w 74059"/>
                  <a:gd name="connsiteY40" fmla="*/ 28295 h 74088"/>
                  <a:gd name="connsiteX41" fmla="*/ 59674 w 74059"/>
                  <a:gd name="connsiteY41" fmla="*/ 30001 h 74088"/>
                  <a:gd name="connsiteX42" fmla="*/ 72696 w 74059"/>
                  <a:gd name="connsiteY42" fmla="*/ 31769 h 74088"/>
                  <a:gd name="connsiteX43" fmla="*/ 74046 w 74059"/>
                  <a:gd name="connsiteY43" fmla="*/ 33593 h 740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74059" h="74088">
                    <a:moveTo>
                      <a:pt x="42107" y="50133"/>
                    </a:moveTo>
                    <a:cubicBezTo>
                      <a:pt x="49490" y="47330"/>
                      <a:pt x="52823" y="39055"/>
                      <a:pt x="50146" y="32002"/>
                    </a:cubicBezTo>
                    <a:cubicBezTo>
                      <a:pt x="47355" y="24606"/>
                      <a:pt x="39333" y="20818"/>
                      <a:pt x="32061" y="23965"/>
                    </a:cubicBezTo>
                    <a:cubicBezTo>
                      <a:pt x="24678" y="26769"/>
                      <a:pt x="21234" y="34702"/>
                      <a:pt x="24022" y="42097"/>
                    </a:cubicBezTo>
                    <a:cubicBezTo>
                      <a:pt x="26814" y="49492"/>
                      <a:pt x="35068" y="52828"/>
                      <a:pt x="42107" y="50133"/>
                    </a:cubicBezTo>
                    <a:moveTo>
                      <a:pt x="74046" y="33593"/>
                    </a:moveTo>
                    <a:lnTo>
                      <a:pt x="71452" y="51072"/>
                    </a:lnTo>
                    <a:cubicBezTo>
                      <a:pt x="71446" y="52207"/>
                      <a:pt x="70422" y="52542"/>
                      <a:pt x="69631" y="52425"/>
                    </a:cubicBezTo>
                    <a:lnTo>
                      <a:pt x="56609" y="50657"/>
                    </a:lnTo>
                    <a:cubicBezTo>
                      <a:pt x="56150" y="51563"/>
                      <a:pt x="55238" y="52239"/>
                      <a:pt x="54441" y="53257"/>
                    </a:cubicBezTo>
                    <a:lnTo>
                      <a:pt x="59130" y="65317"/>
                    </a:lnTo>
                    <a:cubicBezTo>
                      <a:pt x="59803" y="66229"/>
                      <a:pt x="59347" y="67135"/>
                      <a:pt x="58324" y="67471"/>
                    </a:cubicBezTo>
                    <a:lnTo>
                      <a:pt x="41969" y="73980"/>
                    </a:lnTo>
                    <a:cubicBezTo>
                      <a:pt x="40948" y="74316"/>
                      <a:pt x="40042" y="73857"/>
                      <a:pt x="39709" y="72833"/>
                    </a:cubicBezTo>
                    <a:lnTo>
                      <a:pt x="35021" y="60773"/>
                    </a:lnTo>
                    <a:cubicBezTo>
                      <a:pt x="33888" y="60767"/>
                      <a:pt x="32982" y="60308"/>
                      <a:pt x="31850" y="60302"/>
                    </a:cubicBezTo>
                    <a:lnTo>
                      <a:pt x="23516" y="70597"/>
                    </a:lnTo>
                    <a:cubicBezTo>
                      <a:pt x="22946" y="71162"/>
                      <a:pt x="21925" y="71498"/>
                      <a:pt x="21360" y="70927"/>
                    </a:cubicBezTo>
                    <a:lnTo>
                      <a:pt x="7488" y="59617"/>
                    </a:lnTo>
                    <a:cubicBezTo>
                      <a:pt x="6923" y="59046"/>
                      <a:pt x="6591" y="58022"/>
                      <a:pt x="7161" y="57458"/>
                    </a:cubicBezTo>
                    <a:lnTo>
                      <a:pt x="15495" y="47162"/>
                    </a:lnTo>
                    <a:lnTo>
                      <a:pt x="14939" y="45456"/>
                    </a:lnTo>
                    <a:lnTo>
                      <a:pt x="14495" y="44091"/>
                    </a:lnTo>
                    <a:lnTo>
                      <a:pt x="1364" y="41982"/>
                    </a:lnTo>
                    <a:cubicBezTo>
                      <a:pt x="572" y="41865"/>
                      <a:pt x="-104" y="40953"/>
                      <a:pt x="13" y="40158"/>
                    </a:cubicBezTo>
                    <a:lnTo>
                      <a:pt x="2608" y="22680"/>
                    </a:lnTo>
                    <a:cubicBezTo>
                      <a:pt x="2725" y="21886"/>
                      <a:pt x="3637" y="21209"/>
                      <a:pt x="4429" y="21327"/>
                    </a:cubicBezTo>
                    <a:lnTo>
                      <a:pt x="17560" y="23436"/>
                    </a:lnTo>
                    <a:cubicBezTo>
                      <a:pt x="18019" y="22530"/>
                      <a:pt x="18819" y="21512"/>
                      <a:pt x="19728" y="20832"/>
                    </a:cubicBezTo>
                    <a:lnTo>
                      <a:pt x="14927" y="8431"/>
                    </a:lnTo>
                    <a:cubicBezTo>
                      <a:pt x="14362" y="7860"/>
                      <a:pt x="14821" y="6954"/>
                      <a:pt x="15733" y="6278"/>
                    </a:cubicBezTo>
                    <a:lnTo>
                      <a:pt x="32200" y="112"/>
                    </a:lnTo>
                    <a:cubicBezTo>
                      <a:pt x="33220" y="-223"/>
                      <a:pt x="34126" y="236"/>
                      <a:pt x="34347" y="918"/>
                    </a:cubicBezTo>
                    <a:lnTo>
                      <a:pt x="39148" y="13320"/>
                    </a:lnTo>
                    <a:cubicBezTo>
                      <a:pt x="40280" y="13326"/>
                      <a:pt x="41074" y="13443"/>
                      <a:pt x="42319" y="13790"/>
                    </a:cubicBezTo>
                    <a:lnTo>
                      <a:pt x="50652" y="3495"/>
                    </a:lnTo>
                    <a:cubicBezTo>
                      <a:pt x="51111" y="2589"/>
                      <a:pt x="52243" y="2595"/>
                      <a:pt x="52808" y="3166"/>
                    </a:cubicBezTo>
                    <a:lnTo>
                      <a:pt x="66569" y="14135"/>
                    </a:lnTo>
                    <a:cubicBezTo>
                      <a:pt x="67133" y="14705"/>
                      <a:pt x="67466" y="15729"/>
                      <a:pt x="67007" y="16635"/>
                    </a:cubicBezTo>
                    <a:lnTo>
                      <a:pt x="58674" y="26930"/>
                    </a:lnTo>
                    <a:lnTo>
                      <a:pt x="59118" y="28295"/>
                    </a:lnTo>
                    <a:lnTo>
                      <a:pt x="59674" y="30001"/>
                    </a:lnTo>
                    <a:lnTo>
                      <a:pt x="72696" y="31769"/>
                    </a:lnTo>
                    <a:cubicBezTo>
                      <a:pt x="73490" y="31887"/>
                      <a:pt x="74164" y="32799"/>
                      <a:pt x="74046" y="33593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9" name="Google Shape;8264;p71">
            <a:extLst>
              <a:ext uri="{FF2B5EF4-FFF2-40B4-BE49-F238E27FC236}">
                <a16:creationId xmlns:a16="http://schemas.microsoft.com/office/drawing/2014/main" id="{52131926-AECB-4CE6-A2B9-E9DFB8FA2470}"/>
              </a:ext>
            </a:extLst>
          </p:cNvPr>
          <p:cNvGrpSpPr/>
          <p:nvPr/>
        </p:nvGrpSpPr>
        <p:grpSpPr>
          <a:xfrm>
            <a:off x="5632658" y="4043010"/>
            <a:ext cx="170914" cy="170914"/>
            <a:chOff x="5632658" y="4043010"/>
            <a:chExt cx="170914" cy="170914"/>
          </a:xfrm>
        </p:grpSpPr>
        <p:sp>
          <p:nvSpPr>
            <p:cNvPr id="90" name="Google Shape;8264;p71">
              <a:extLst>
                <a:ext uri="{FF2B5EF4-FFF2-40B4-BE49-F238E27FC236}">
                  <a16:creationId xmlns:a16="http://schemas.microsoft.com/office/drawing/2014/main" id="{85DD3CE7-FD45-429B-9C1E-E9D81BAF7790}"/>
                </a:ext>
              </a:extLst>
            </p:cNvPr>
            <p:cNvSpPr/>
            <p:nvPr/>
          </p:nvSpPr>
          <p:spPr>
            <a:xfrm>
              <a:off x="5632658" y="4043010"/>
              <a:ext cx="170914" cy="170914"/>
            </a:xfrm>
            <a:custGeom>
              <a:avLst/>
              <a:gdLst>
                <a:gd name="connsiteX0" fmla="*/ 170915 w 170914"/>
                <a:gd name="connsiteY0" fmla="*/ 85457 h 170914"/>
                <a:gd name="connsiteX1" fmla="*/ 85457 w 170914"/>
                <a:gd name="connsiteY1" fmla="*/ 170915 h 170914"/>
                <a:gd name="connsiteX2" fmla="*/ 0 w 170914"/>
                <a:gd name="connsiteY2" fmla="*/ 85457 h 170914"/>
                <a:gd name="connsiteX3" fmla="*/ 85457 w 170914"/>
                <a:gd name="connsiteY3" fmla="*/ 0 h 170914"/>
                <a:gd name="connsiteX4" fmla="*/ 170915 w 170914"/>
                <a:gd name="connsiteY4" fmla="*/ 85457 h 17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914" h="170914">
                  <a:moveTo>
                    <a:pt x="170915" y="85457"/>
                  </a:moveTo>
                  <a:cubicBezTo>
                    <a:pt x="170915" y="132654"/>
                    <a:pt x="132654" y="170915"/>
                    <a:pt x="85457" y="170915"/>
                  </a:cubicBezTo>
                  <a:cubicBezTo>
                    <a:pt x="38261" y="170915"/>
                    <a:pt x="0" y="132654"/>
                    <a:pt x="0" y="85457"/>
                  </a:cubicBezTo>
                  <a:cubicBezTo>
                    <a:pt x="0" y="38261"/>
                    <a:pt x="38261" y="0"/>
                    <a:pt x="85457" y="0"/>
                  </a:cubicBezTo>
                  <a:cubicBezTo>
                    <a:pt x="132654" y="0"/>
                    <a:pt x="170915" y="38261"/>
                    <a:pt x="170915" y="85457"/>
                  </a:cubicBezTo>
                  <a:close/>
                </a:path>
              </a:pathLst>
            </a:custGeom>
            <a:solidFill>
              <a:srgbClr val="28A8E0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91" name="Google Shape;8264;p71">
              <a:extLst>
                <a:ext uri="{FF2B5EF4-FFF2-40B4-BE49-F238E27FC236}">
                  <a16:creationId xmlns:a16="http://schemas.microsoft.com/office/drawing/2014/main" id="{244EB21E-B790-43FC-B176-0B3ED51AE411}"/>
                </a:ext>
              </a:extLst>
            </p:cNvPr>
            <p:cNvGrpSpPr/>
            <p:nvPr/>
          </p:nvGrpSpPr>
          <p:grpSpPr>
            <a:xfrm>
              <a:off x="5652945" y="4063762"/>
              <a:ext cx="130646" cy="130256"/>
              <a:chOff x="5652945" y="4063762"/>
              <a:chExt cx="130646" cy="130256"/>
            </a:xfrm>
            <a:solidFill>
              <a:srgbClr val="FFFFFF"/>
            </a:solidFill>
          </p:grpSpPr>
          <p:sp>
            <p:nvSpPr>
              <p:cNvPr id="92" name="Google Shape;8264;p71">
                <a:extLst>
                  <a:ext uri="{FF2B5EF4-FFF2-40B4-BE49-F238E27FC236}">
                    <a16:creationId xmlns:a16="http://schemas.microsoft.com/office/drawing/2014/main" id="{F6F7F119-CC2A-47DB-968B-9A2E1586A775}"/>
                  </a:ext>
                </a:extLst>
              </p:cNvPr>
              <p:cNvSpPr/>
              <p:nvPr/>
            </p:nvSpPr>
            <p:spPr>
              <a:xfrm>
                <a:off x="5686201" y="4116415"/>
                <a:ext cx="8314" cy="24018"/>
              </a:xfrm>
              <a:custGeom>
                <a:avLst/>
                <a:gdLst>
                  <a:gd name="connsiteX0" fmla="*/ 0 w 8314"/>
                  <a:gd name="connsiteY0" fmla="*/ 0 h 24018"/>
                  <a:gd name="connsiteX1" fmla="*/ 0 w 8314"/>
                  <a:gd name="connsiteY1" fmla="*/ 24019 h 24018"/>
                  <a:gd name="connsiteX2" fmla="*/ 5023 w 8314"/>
                  <a:gd name="connsiteY2" fmla="*/ 24019 h 24018"/>
                  <a:gd name="connsiteX3" fmla="*/ 5023 w 8314"/>
                  <a:gd name="connsiteY3" fmla="*/ 7006 h 24018"/>
                  <a:gd name="connsiteX4" fmla="*/ 7275 w 8314"/>
                  <a:gd name="connsiteY4" fmla="*/ 11008 h 24018"/>
                  <a:gd name="connsiteX5" fmla="*/ 8314 w 8314"/>
                  <a:gd name="connsiteY5" fmla="*/ 3503 h 24018"/>
                  <a:gd name="connsiteX6" fmla="*/ 6409 w 8314"/>
                  <a:gd name="connsiteY6" fmla="*/ 0 h 24018"/>
                  <a:gd name="connsiteX7" fmla="*/ 0 w 8314"/>
                  <a:gd name="connsiteY7" fmla="*/ 0 h 24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8314" h="24018">
                    <a:moveTo>
                      <a:pt x="0" y="0"/>
                    </a:moveTo>
                    <a:lnTo>
                      <a:pt x="0" y="24019"/>
                    </a:lnTo>
                    <a:lnTo>
                      <a:pt x="5023" y="24019"/>
                    </a:lnTo>
                    <a:lnTo>
                      <a:pt x="5023" y="7006"/>
                    </a:lnTo>
                    <a:lnTo>
                      <a:pt x="7275" y="11008"/>
                    </a:lnTo>
                    <a:cubicBezTo>
                      <a:pt x="7449" y="8507"/>
                      <a:pt x="7795" y="6005"/>
                      <a:pt x="8314" y="3503"/>
                    </a:cubicBezTo>
                    <a:lnTo>
                      <a:pt x="6409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Google Shape;8264;p71">
                <a:extLst>
                  <a:ext uri="{FF2B5EF4-FFF2-40B4-BE49-F238E27FC236}">
                    <a16:creationId xmlns:a16="http://schemas.microsoft.com/office/drawing/2014/main" id="{38E5DEBB-6525-4521-9328-51EE026DF346}"/>
                  </a:ext>
                </a:extLst>
              </p:cNvPr>
              <p:cNvSpPr/>
              <p:nvPr/>
            </p:nvSpPr>
            <p:spPr>
              <a:xfrm>
                <a:off x="5700983" y="4079464"/>
                <a:ext cx="21247" cy="23095"/>
              </a:xfrm>
              <a:custGeom>
                <a:avLst/>
                <a:gdLst>
                  <a:gd name="connsiteX0" fmla="*/ 11028 w 21247"/>
                  <a:gd name="connsiteY0" fmla="*/ 3876 h 23095"/>
                  <a:gd name="connsiteX1" fmla="*/ 15893 w 21247"/>
                  <a:gd name="connsiteY1" fmla="*/ 8425 h 23095"/>
                  <a:gd name="connsiteX2" fmla="*/ 21248 w 21247"/>
                  <a:gd name="connsiteY2" fmla="*/ 8425 h 23095"/>
                  <a:gd name="connsiteX3" fmla="*/ 11028 w 21247"/>
                  <a:gd name="connsiteY3" fmla="*/ 0 h 23095"/>
                  <a:gd name="connsiteX4" fmla="*/ 0 w 21247"/>
                  <a:gd name="connsiteY4" fmla="*/ 12475 h 23095"/>
                  <a:gd name="connsiteX5" fmla="*/ 4215 w 21247"/>
                  <a:gd name="connsiteY5" fmla="*/ 23095 h 23095"/>
                  <a:gd name="connsiteX6" fmla="*/ 7783 w 21247"/>
                  <a:gd name="connsiteY6" fmla="*/ 19893 h 23095"/>
                  <a:gd name="connsiteX7" fmla="*/ 5674 w 21247"/>
                  <a:gd name="connsiteY7" fmla="*/ 12475 h 23095"/>
                  <a:gd name="connsiteX8" fmla="*/ 11028 w 21247"/>
                  <a:gd name="connsiteY8" fmla="*/ 3876 h 230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247" h="23095">
                    <a:moveTo>
                      <a:pt x="11028" y="3876"/>
                    </a:moveTo>
                    <a:cubicBezTo>
                      <a:pt x="13461" y="3876"/>
                      <a:pt x="15247" y="5392"/>
                      <a:pt x="15893" y="8425"/>
                    </a:cubicBezTo>
                    <a:lnTo>
                      <a:pt x="21248" y="8425"/>
                    </a:lnTo>
                    <a:cubicBezTo>
                      <a:pt x="20435" y="2863"/>
                      <a:pt x="16382" y="0"/>
                      <a:pt x="11028" y="0"/>
                    </a:cubicBezTo>
                    <a:cubicBezTo>
                      <a:pt x="4215" y="0"/>
                      <a:pt x="0" y="4381"/>
                      <a:pt x="0" y="12475"/>
                    </a:cubicBezTo>
                    <a:cubicBezTo>
                      <a:pt x="0" y="17529"/>
                      <a:pt x="1620" y="21071"/>
                      <a:pt x="4215" y="23095"/>
                    </a:cubicBezTo>
                    <a:cubicBezTo>
                      <a:pt x="5350" y="21914"/>
                      <a:pt x="6647" y="20901"/>
                      <a:pt x="7783" y="19893"/>
                    </a:cubicBezTo>
                    <a:cubicBezTo>
                      <a:pt x="6486" y="18712"/>
                      <a:pt x="5674" y="16352"/>
                      <a:pt x="5674" y="12475"/>
                    </a:cubicBezTo>
                    <a:cubicBezTo>
                      <a:pt x="5674" y="6405"/>
                      <a:pt x="7783" y="3876"/>
                      <a:pt x="11028" y="3876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Google Shape;8264;p71">
                <a:extLst>
                  <a:ext uri="{FF2B5EF4-FFF2-40B4-BE49-F238E27FC236}">
                    <a16:creationId xmlns:a16="http://schemas.microsoft.com/office/drawing/2014/main" id="{58B0CF7A-1E1B-4127-862E-F531BD768495}"/>
                  </a:ext>
                </a:extLst>
              </p:cNvPr>
              <p:cNvSpPr/>
              <p:nvPr/>
            </p:nvSpPr>
            <p:spPr>
              <a:xfrm>
                <a:off x="5728694" y="4080386"/>
                <a:ext cx="20323" cy="16628"/>
              </a:xfrm>
              <a:custGeom>
                <a:avLst/>
                <a:gdLst>
                  <a:gd name="connsiteX0" fmla="*/ 19673 w 20323"/>
                  <a:gd name="connsiteY0" fmla="*/ 16629 h 16628"/>
                  <a:gd name="connsiteX1" fmla="*/ 20324 w 20323"/>
                  <a:gd name="connsiteY1" fmla="*/ 11855 h 16628"/>
                  <a:gd name="connsiteX2" fmla="*/ 8780 w 20323"/>
                  <a:gd name="connsiteY2" fmla="*/ 0 h 16628"/>
                  <a:gd name="connsiteX3" fmla="*/ 0 w 20323"/>
                  <a:gd name="connsiteY3" fmla="*/ 0 h 16628"/>
                  <a:gd name="connsiteX4" fmla="*/ 0 w 20323"/>
                  <a:gd name="connsiteY4" fmla="*/ 11855 h 16628"/>
                  <a:gd name="connsiteX5" fmla="*/ 1624 w 20323"/>
                  <a:gd name="connsiteY5" fmla="*/ 11855 h 16628"/>
                  <a:gd name="connsiteX6" fmla="*/ 5365 w 20323"/>
                  <a:gd name="connsiteY6" fmla="*/ 12017 h 16628"/>
                  <a:gd name="connsiteX7" fmla="*/ 5365 w 20323"/>
                  <a:gd name="connsiteY7" fmla="*/ 3788 h 16628"/>
                  <a:gd name="connsiteX8" fmla="*/ 8779 w 20323"/>
                  <a:gd name="connsiteY8" fmla="*/ 3788 h 16628"/>
                  <a:gd name="connsiteX9" fmla="*/ 14795 w 20323"/>
                  <a:gd name="connsiteY9" fmla="*/ 11856 h 16628"/>
                  <a:gd name="connsiteX10" fmla="*/ 14633 w 20323"/>
                  <a:gd name="connsiteY10" fmla="*/ 14324 h 16628"/>
                  <a:gd name="connsiteX11" fmla="*/ 19673 w 20323"/>
                  <a:gd name="connsiteY11" fmla="*/ 16629 h 16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323" h="16628">
                    <a:moveTo>
                      <a:pt x="19673" y="16629"/>
                    </a:moveTo>
                    <a:cubicBezTo>
                      <a:pt x="20161" y="15312"/>
                      <a:pt x="20324" y="13665"/>
                      <a:pt x="20324" y="11855"/>
                    </a:cubicBezTo>
                    <a:cubicBezTo>
                      <a:pt x="20324" y="3787"/>
                      <a:pt x="16260" y="0"/>
                      <a:pt x="8780" y="0"/>
                    </a:cubicBezTo>
                    <a:lnTo>
                      <a:pt x="0" y="0"/>
                    </a:lnTo>
                    <a:lnTo>
                      <a:pt x="0" y="11855"/>
                    </a:lnTo>
                    <a:lnTo>
                      <a:pt x="1624" y="11855"/>
                    </a:lnTo>
                    <a:cubicBezTo>
                      <a:pt x="2925" y="11855"/>
                      <a:pt x="4226" y="11855"/>
                      <a:pt x="5365" y="12017"/>
                    </a:cubicBezTo>
                    <a:lnTo>
                      <a:pt x="5365" y="3788"/>
                    </a:lnTo>
                    <a:lnTo>
                      <a:pt x="8779" y="3788"/>
                    </a:lnTo>
                    <a:cubicBezTo>
                      <a:pt x="12516" y="3788"/>
                      <a:pt x="14795" y="6256"/>
                      <a:pt x="14795" y="11856"/>
                    </a:cubicBezTo>
                    <a:cubicBezTo>
                      <a:pt x="14795" y="12677"/>
                      <a:pt x="14795" y="13500"/>
                      <a:pt x="14633" y="14324"/>
                    </a:cubicBezTo>
                    <a:cubicBezTo>
                      <a:pt x="16422" y="14981"/>
                      <a:pt x="18050" y="15804"/>
                      <a:pt x="19673" y="16629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Google Shape;8264;p71">
                <a:extLst>
                  <a:ext uri="{FF2B5EF4-FFF2-40B4-BE49-F238E27FC236}">
                    <a16:creationId xmlns:a16="http://schemas.microsoft.com/office/drawing/2014/main" id="{E226879D-AFA2-4BDF-981C-E652DDD8C0CA}"/>
                  </a:ext>
                </a:extLst>
              </p:cNvPr>
              <p:cNvSpPr/>
              <p:nvPr/>
            </p:nvSpPr>
            <p:spPr>
              <a:xfrm>
                <a:off x="5729618" y="4163529"/>
                <a:ext cx="13857" cy="12933"/>
              </a:xfrm>
              <a:custGeom>
                <a:avLst/>
                <a:gdLst>
                  <a:gd name="connsiteX0" fmla="*/ 13857 w 13857"/>
                  <a:gd name="connsiteY0" fmla="*/ 0 h 12933"/>
                  <a:gd name="connsiteX1" fmla="*/ 8602 w 13857"/>
                  <a:gd name="connsiteY1" fmla="*/ 1455 h 12933"/>
                  <a:gd name="connsiteX2" fmla="*/ 6689 w 13857"/>
                  <a:gd name="connsiteY2" fmla="*/ 8730 h 12933"/>
                  <a:gd name="connsiteX3" fmla="*/ 4938 w 13857"/>
                  <a:gd name="connsiteY3" fmla="*/ 2101 h 12933"/>
                  <a:gd name="connsiteX4" fmla="*/ 954 w 13857"/>
                  <a:gd name="connsiteY4" fmla="*/ 2264 h 12933"/>
                  <a:gd name="connsiteX5" fmla="*/ 0 w 13857"/>
                  <a:gd name="connsiteY5" fmla="*/ 2264 h 12933"/>
                  <a:gd name="connsiteX6" fmla="*/ 3345 w 13857"/>
                  <a:gd name="connsiteY6" fmla="*/ 12933 h 12933"/>
                  <a:gd name="connsiteX7" fmla="*/ 9714 w 13857"/>
                  <a:gd name="connsiteY7" fmla="*/ 12933 h 12933"/>
                  <a:gd name="connsiteX8" fmla="*/ 13857 w 13857"/>
                  <a:gd name="connsiteY8" fmla="*/ 0 h 129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857" h="12933">
                    <a:moveTo>
                      <a:pt x="13857" y="0"/>
                    </a:moveTo>
                    <a:cubicBezTo>
                      <a:pt x="12105" y="646"/>
                      <a:pt x="10354" y="1132"/>
                      <a:pt x="8602" y="1455"/>
                    </a:cubicBezTo>
                    <a:lnTo>
                      <a:pt x="6689" y="8730"/>
                    </a:lnTo>
                    <a:lnTo>
                      <a:pt x="4938" y="2101"/>
                    </a:lnTo>
                    <a:cubicBezTo>
                      <a:pt x="3503" y="2264"/>
                      <a:pt x="2228" y="2264"/>
                      <a:pt x="954" y="2264"/>
                    </a:cubicBezTo>
                    <a:lnTo>
                      <a:pt x="0" y="2264"/>
                    </a:lnTo>
                    <a:lnTo>
                      <a:pt x="3345" y="12933"/>
                    </a:lnTo>
                    <a:lnTo>
                      <a:pt x="9714" y="12933"/>
                    </a:lnTo>
                    <a:lnTo>
                      <a:pt x="13857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Google Shape;8264;p71">
                <a:extLst>
                  <a:ext uri="{FF2B5EF4-FFF2-40B4-BE49-F238E27FC236}">
                    <a16:creationId xmlns:a16="http://schemas.microsoft.com/office/drawing/2014/main" id="{2C557CDA-0050-4937-88A6-3FB1F6D62DC7}"/>
                  </a:ext>
                </a:extLst>
              </p:cNvPr>
              <p:cNvSpPr/>
              <p:nvPr/>
            </p:nvSpPr>
            <p:spPr>
              <a:xfrm>
                <a:off x="5700056" y="4153368"/>
                <a:ext cx="20323" cy="24018"/>
              </a:xfrm>
              <a:custGeom>
                <a:avLst/>
                <a:gdLst>
                  <a:gd name="connsiteX0" fmla="*/ 4234 w 20323"/>
                  <a:gd name="connsiteY0" fmla="*/ 2302 h 24018"/>
                  <a:gd name="connsiteX1" fmla="*/ 4234 w 20323"/>
                  <a:gd name="connsiteY1" fmla="*/ 2137 h 24018"/>
                  <a:gd name="connsiteX2" fmla="*/ 2032 w 20323"/>
                  <a:gd name="connsiteY2" fmla="*/ 0 h 24018"/>
                  <a:gd name="connsiteX3" fmla="*/ 0 w 20323"/>
                  <a:gd name="connsiteY3" fmla="*/ 0 h 24018"/>
                  <a:gd name="connsiteX4" fmla="*/ 0 w 20323"/>
                  <a:gd name="connsiteY4" fmla="*/ 15627 h 24018"/>
                  <a:gd name="connsiteX5" fmla="*/ 10162 w 20323"/>
                  <a:gd name="connsiteY5" fmla="*/ 24019 h 24018"/>
                  <a:gd name="connsiteX6" fmla="*/ 20324 w 20323"/>
                  <a:gd name="connsiteY6" fmla="*/ 15627 h 24018"/>
                  <a:gd name="connsiteX7" fmla="*/ 20324 w 20323"/>
                  <a:gd name="connsiteY7" fmla="*/ 11351 h 24018"/>
                  <a:gd name="connsiteX8" fmla="*/ 14904 w 20323"/>
                  <a:gd name="connsiteY8" fmla="*/ 9377 h 24018"/>
                  <a:gd name="connsiteX9" fmla="*/ 14904 w 20323"/>
                  <a:gd name="connsiteY9" fmla="*/ 15955 h 24018"/>
                  <a:gd name="connsiteX10" fmla="*/ 10162 w 20323"/>
                  <a:gd name="connsiteY10" fmla="*/ 20070 h 24018"/>
                  <a:gd name="connsiteX11" fmla="*/ 5589 w 20323"/>
                  <a:gd name="connsiteY11" fmla="*/ 15955 h 24018"/>
                  <a:gd name="connsiteX12" fmla="*/ 5589 w 20323"/>
                  <a:gd name="connsiteY12" fmla="*/ 3452 h 24018"/>
                  <a:gd name="connsiteX13" fmla="*/ 4234 w 20323"/>
                  <a:gd name="connsiteY13" fmla="*/ 2302 h 240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0323" h="24018">
                    <a:moveTo>
                      <a:pt x="4234" y="2302"/>
                    </a:moveTo>
                    <a:lnTo>
                      <a:pt x="4234" y="2137"/>
                    </a:lnTo>
                    <a:cubicBezTo>
                      <a:pt x="3388" y="1479"/>
                      <a:pt x="2710" y="820"/>
                      <a:pt x="2032" y="0"/>
                    </a:cubicBezTo>
                    <a:lnTo>
                      <a:pt x="0" y="0"/>
                    </a:lnTo>
                    <a:lnTo>
                      <a:pt x="0" y="15627"/>
                    </a:lnTo>
                    <a:cubicBezTo>
                      <a:pt x="0" y="20893"/>
                      <a:pt x="3727" y="24019"/>
                      <a:pt x="10162" y="24019"/>
                    </a:cubicBezTo>
                    <a:cubicBezTo>
                      <a:pt x="16597" y="24019"/>
                      <a:pt x="20324" y="20893"/>
                      <a:pt x="20324" y="15627"/>
                    </a:cubicBezTo>
                    <a:lnTo>
                      <a:pt x="20324" y="11351"/>
                    </a:lnTo>
                    <a:cubicBezTo>
                      <a:pt x="18460" y="10855"/>
                      <a:pt x="16767" y="10200"/>
                      <a:pt x="14904" y="9377"/>
                    </a:cubicBezTo>
                    <a:lnTo>
                      <a:pt x="14904" y="15955"/>
                    </a:lnTo>
                    <a:cubicBezTo>
                      <a:pt x="14904" y="18754"/>
                      <a:pt x="13211" y="20070"/>
                      <a:pt x="10162" y="20070"/>
                    </a:cubicBezTo>
                    <a:cubicBezTo>
                      <a:pt x="7283" y="20070"/>
                      <a:pt x="5589" y="18754"/>
                      <a:pt x="5589" y="15955"/>
                    </a:cubicBezTo>
                    <a:lnTo>
                      <a:pt x="5589" y="3452"/>
                    </a:lnTo>
                    <a:cubicBezTo>
                      <a:pt x="5081" y="3125"/>
                      <a:pt x="4742" y="2629"/>
                      <a:pt x="4234" y="2302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Google Shape;8264;p71">
                <a:extLst>
                  <a:ext uri="{FF2B5EF4-FFF2-40B4-BE49-F238E27FC236}">
                    <a16:creationId xmlns:a16="http://schemas.microsoft.com/office/drawing/2014/main" id="{28EC8C33-FC0B-4587-B5A9-42FA97CC2D9A}"/>
                  </a:ext>
                </a:extLst>
              </p:cNvPr>
              <p:cNvSpPr/>
              <p:nvPr/>
            </p:nvSpPr>
            <p:spPr>
              <a:xfrm>
                <a:off x="5652945" y="4063762"/>
                <a:ext cx="129332" cy="130256"/>
              </a:xfrm>
              <a:custGeom>
                <a:avLst/>
                <a:gdLst>
                  <a:gd name="connsiteX0" fmla="*/ 31835 w 129332"/>
                  <a:gd name="connsiteY0" fmla="*/ 110937 h 130256"/>
                  <a:gd name="connsiteX1" fmla="*/ 29364 w 129332"/>
                  <a:gd name="connsiteY1" fmla="*/ 109120 h 130256"/>
                  <a:gd name="connsiteX2" fmla="*/ 31835 w 129332"/>
                  <a:gd name="connsiteY2" fmla="*/ 110937 h 130256"/>
                  <a:gd name="connsiteX3" fmla="*/ 9895 w 129332"/>
                  <a:gd name="connsiteY3" fmla="*/ 76928 h 130256"/>
                  <a:gd name="connsiteX4" fmla="*/ 9568 w 129332"/>
                  <a:gd name="connsiteY4" fmla="*/ 75939 h 130256"/>
                  <a:gd name="connsiteX5" fmla="*/ 9895 w 129332"/>
                  <a:gd name="connsiteY5" fmla="*/ 76928 h 130256"/>
                  <a:gd name="connsiteX6" fmla="*/ 9895 w 129332"/>
                  <a:gd name="connsiteY6" fmla="*/ 53156 h 130256"/>
                  <a:gd name="connsiteX7" fmla="*/ 9568 w 129332"/>
                  <a:gd name="connsiteY7" fmla="*/ 54311 h 130256"/>
                  <a:gd name="connsiteX8" fmla="*/ 9895 w 129332"/>
                  <a:gd name="connsiteY8" fmla="*/ 53156 h 130256"/>
                  <a:gd name="connsiteX9" fmla="*/ 15507 w 129332"/>
                  <a:gd name="connsiteY9" fmla="*/ 37801 h 130256"/>
                  <a:gd name="connsiteX10" fmla="*/ 16990 w 129332"/>
                  <a:gd name="connsiteY10" fmla="*/ 35326 h 130256"/>
                  <a:gd name="connsiteX11" fmla="*/ 15507 w 129332"/>
                  <a:gd name="connsiteY11" fmla="*/ 37801 h 130256"/>
                  <a:gd name="connsiteX12" fmla="*/ 17486 w 129332"/>
                  <a:gd name="connsiteY12" fmla="*/ 95747 h 130256"/>
                  <a:gd name="connsiteX13" fmla="*/ 16165 w 129332"/>
                  <a:gd name="connsiteY13" fmla="*/ 93272 h 130256"/>
                  <a:gd name="connsiteX14" fmla="*/ 17486 w 129332"/>
                  <a:gd name="connsiteY14" fmla="*/ 95747 h 130256"/>
                  <a:gd name="connsiteX15" fmla="*/ 32166 w 129332"/>
                  <a:gd name="connsiteY15" fmla="*/ 20469 h 130256"/>
                  <a:gd name="connsiteX16" fmla="*/ 35796 w 129332"/>
                  <a:gd name="connsiteY16" fmla="*/ 23274 h 130256"/>
                  <a:gd name="connsiteX17" fmla="*/ 32331 w 129332"/>
                  <a:gd name="connsiteY17" fmla="*/ 26411 h 130256"/>
                  <a:gd name="connsiteX18" fmla="*/ 29525 w 129332"/>
                  <a:gd name="connsiteY18" fmla="*/ 26411 h 130256"/>
                  <a:gd name="connsiteX19" fmla="*/ 29525 w 129332"/>
                  <a:gd name="connsiteY19" fmla="*/ 21126 h 130256"/>
                  <a:gd name="connsiteX20" fmla="*/ 28209 w 129332"/>
                  <a:gd name="connsiteY20" fmla="*/ 22115 h 130256"/>
                  <a:gd name="connsiteX21" fmla="*/ 32662 w 129332"/>
                  <a:gd name="connsiteY21" fmla="*/ 18650 h 130256"/>
                  <a:gd name="connsiteX22" fmla="*/ 30352 w 129332"/>
                  <a:gd name="connsiteY22" fmla="*/ 20466 h 130256"/>
                  <a:gd name="connsiteX23" fmla="*/ 32166 w 129332"/>
                  <a:gd name="connsiteY23" fmla="*/ 20466 h 130256"/>
                  <a:gd name="connsiteX24" fmla="*/ 32663 w 129332"/>
                  <a:gd name="connsiteY24" fmla="*/ 36812 h 130256"/>
                  <a:gd name="connsiteX25" fmla="*/ 29526 w 129332"/>
                  <a:gd name="connsiteY25" fmla="*/ 36812 h 130256"/>
                  <a:gd name="connsiteX26" fmla="*/ 29526 w 129332"/>
                  <a:gd name="connsiteY26" fmla="*/ 29876 h 130256"/>
                  <a:gd name="connsiteX27" fmla="*/ 32829 w 129332"/>
                  <a:gd name="connsiteY27" fmla="*/ 29876 h 130256"/>
                  <a:gd name="connsiteX28" fmla="*/ 36621 w 129332"/>
                  <a:gd name="connsiteY28" fmla="*/ 33510 h 130256"/>
                  <a:gd name="connsiteX29" fmla="*/ 32663 w 129332"/>
                  <a:gd name="connsiteY29" fmla="*/ 36812 h 130256"/>
                  <a:gd name="connsiteX30" fmla="*/ 64665 w 129332"/>
                  <a:gd name="connsiteY30" fmla="*/ 121668 h 130256"/>
                  <a:gd name="connsiteX31" fmla="*/ 32332 w 129332"/>
                  <a:gd name="connsiteY31" fmla="*/ 111268 h 130256"/>
                  <a:gd name="connsiteX32" fmla="*/ 34972 w 129332"/>
                  <a:gd name="connsiteY32" fmla="*/ 113084 h 130256"/>
                  <a:gd name="connsiteX33" fmla="*/ 34972 w 129332"/>
                  <a:gd name="connsiteY33" fmla="*/ 93769 h 130256"/>
                  <a:gd name="connsiteX34" fmla="*/ 41901 w 129332"/>
                  <a:gd name="connsiteY34" fmla="*/ 93769 h 130256"/>
                  <a:gd name="connsiteX35" fmla="*/ 41901 w 129332"/>
                  <a:gd name="connsiteY35" fmla="*/ 89639 h 130256"/>
                  <a:gd name="connsiteX36" fmla="*/ 22436 w 129332"/>
                  <a:gd name="connsiteY36" fmla="*/ 89639 h 130256"/>
                  <a:gd name="connsiteX37" fmla="*/ 22436 w 129332"/>
                  <a:gd name="connsiteY37" fmla="*/ 93769 h 130256"/>
                  <a:gd name="connsiteX38" fmla="*/ 29364 w 129332"/>
                  <a:gd name="connsiteY38" fmla="*/ 93769 h 130256"/>
                  <a:gd name="connsiteX39" fmla="*/ 29364 w 129332"/>
                  <a:gd name="connsiteY39" fmla="*/ 109119 h 130256"/>
                  <a:gd name="connsiteX40" fmla="*/ 17486 w 129332"/>
                  <a:gd name="connsiteY40" fmla="*/ 95747 h 130256"/>
                  <a:gd name="connsiteX41" fmla="*/ 17650 w 129332"/>
                  <a:gd name="connsiteY41" fmla="*/ 95747 h 130256"/>
                  <a:gd name="connsiteX42" fmla="*/ 14845 w 129332"/>
                  <a:gd name="connsiteY42" fmla="*/ 90964 h 130256"/>
                  <a:gd name="connsiteX43" fmla="*/ 16165 w 129332"/>
                  <a:gd name="connsiteY43" fmla="*/ 93273 h 130256"/>
                  <a:gd name="connsiteX44" fmla="*/ 9895 w 129332"/>
                  <a:gd name="connsiteY44" fmla="*/ 76930 h 130256"/>
                  <a:gd name="connsiteX45" fmla="*/ 13690 w 129332"/>
                  <a:gd name="connsiteY45" fmla="*/ 76930 h 130256"/>
                  <a:gd name="connsiteX46" fmla="*/ 13690 w 129332"/>
                  <a:gd name="connsiteY46" fmla="*/ 66530 h 130256"/>
                  <a:gd name="connsiteX47" fmla="*/ 22436 w 129332"/>
                  <a:gd name="connsiteY47" fmla="*/ 76930 h 130256"/>
                  <a:gd name="connsiteX48" fmla="*/ 29691 w 129332"/>
                  <a:gd name="connsiteY48" fmla="*/ 76930 h 130256"/>
                  <a:gd name="connsiteX49" fmla="*/ 18641 w 129332"/>
                  <a:gd name="connsiteY49" fmla="*/ 64216 h 130256"/>
                  <a:gd name="connsiteX50" fmla="*/ 28537 w 129332"/>
                  <a:gd name="connsiteY50" fmla="*/ 53158 h 130256"/>
                  <a:gd name="connsiteX51" fmla="*/ 22106 w 129332"/>
                  <a:gd name="connsiteY51" fmla="*/ 53158 h 130256"/>
                  <a:gd name="connsiteX52" fmla="*/ 13691 w 129332"/>
                  <a:gd name="connsiteY52" fmla="*/ 63227 h 130256"/>
                  <a:gd name="connsiteX53" fmla="*/ 13691 w 129332"/>
                  <a:gd name="connsiteY53" fmla="*/ 53158 h 130256"/>
                  <a:gd name="connsiteX54" fmla="*/ 9896 w 129332"/>
                  <a:gd name="connsiteY54" fmla="*/ 53158 h 130256"/>
                  <a:gd name="connsiteX55" fmla="*/ 15508 w 129332"/>
                  <a:gd name="connsiteY55" fmla="*/ 37969 h 130256"/>
                  <a:gd name="connsiteX56" fmla="*/ 14188 w 129332"/>
                  <a:gd name="connsiteY56" fmla="*/ 40445 h 130256"/>
                  <a:gd name="connsiteX57" fmla="*/ 18807 w 129332"/>
                  <a:gd name="connsiteY57" fmla="*/ 40445 h 130256"/>
                  <a:gd name="connsiteX58" fmla="*/ 16990 w 129332"/>
                  <a:gd name="connsiteY58" fmla="*/ 35330 h 130256"/>
                  <a:gd name="connsiteX59" fmla="*/ 27879 w 129332"/>
                  <a:gd name="connsiteY59" fmla="*/ 22450 h 130256"/>
                  <a:gd name="connsiteX60" fmla="*/ 23918 w 129332"/>
                  <a:gd name="connsiteY60" fmla="*/ 26249 h 130256"/>
                  <a:gd name="connsiteX61" fmla="*/ 23918 w 129332"/>
                  <a:gd name="connsiteY61" fmla="*/ 40445 h 130256"/>
                  <a:gd name="connsiteX62" fmla="*/ 32498 w 129332"/>
                  <a:gd name="connsiteY62" fmla="*/ 40445 h 130256"/>
                  <a:gd name="connsiteX63" fmla="*/ 42229 w 129332"/>
                  <a:gd name="connsiteY63" fmla="*/ 33678 h 130256"/>
                  <a:gd name="connsiteX64" fmla="*/ 36952 w 129332"/>
                  <a:gd name="connsiteY64" fmla="*/ 27901 h 130256"/>
                  <a:gd name="connsiteX65" fmla="*/ 41240 w 129332"/>
                  <a:gd name="connsiteY65" fmla="*/ 23113 h 130256"/>
                  <a:gd name="connsiteX66" fmla="*/ 35140 w 129332"/>
                  <a:gd name="connsiteY66" fmla="*/ 17005 h 130256"/>
                  <a:gd name="connsiteX67" fmla="*/ 32664 w 129332"/>
                  <a:gd name="connsiteY67" fmla="*/ 18657 h 130256"/>
                  <a:gd name="connsiteX68" fmla="*/ 64666 w 129332"/>
                  <a:gd name="connsiteY68" fmla="*/ 8588 h 130256"/>
                  <a:gd name="connsiteX69" fmla="*/ 120753 w 129332"/>
                  <a:gd name="connsiteY69" fmla="*/ 65047 h 130256"/>
                  <a:gd name="connsiteX70" fmla="*/ 115972 w 129332"/>
                  <a:gd name="connsiteY70" fmla="*/ 87665 h 130256"/>
                  <a:gd name="connsiteX71" fmla="*/ 122404 w 129332"/>
                  <a:gd name="connsiteY71" fmla="*/ 94266 h 130256"/>
                  <a:gd name="connsiteX72" fmla="*/ 129333 w 129332"/>
                  <a:gd name="connsiteY72" fmla="*/ 65047 h 130256"/>
                  <a:gd name="connsiteX73" fmla="*/ 64666 w 129332"/>
                  <a:gd name="connsiteY73" fmla="*/ 0 h 130256"/>
                  <a:gd name="connsiteX74" fmla="*/ 18972 w 129332"/>
                  <a:gd name="connsiteY74" fmla="*/ 19150 h 130256"/>
                  <a:gd name="connsiteX75" fmla="*/ 0 w 129332"/>
                  <a:gd name="connsiteY75" fmla="*/ 65047 h 130256"/>
                  <a:gd name="connsiteX76" fmla="*/ 64666 w 129332"/>
                  <a:gd name="connsiteY76" fmla="*/ 130257 h 130256"/>
                  <a:gd name="connsiteX77" fmla="*/ 108216 w 129332"/>
                  <a:gd name="connsiteY77" fmla="*/ 113255 h 130256"/>
                  <a:gd name="connsiteX78" fmla="*/ 102115 w 129332"/>
                  <a:gd name="connsiteY78" fmla="*/ 107147 h 130256"/>
                  <a:gd name="connsiteX79" fmla="*/ 64665 w 129332"/>
                  <a:gd name="connsiteY79" fmla="*/ 121668 h 1302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</a:cxnLst>
                <a:rect l="l" t="t" r="r" b="b"/>
                <a:pathLst>
                  <a:path w="129332" h="130256">
                    <a:moveTo>
                      <a:pt x="31835" y="110937"/>
                    </a:moveTo>
                    <a:cubicBezTo>
                      <a:pt x="31012" y="110278"/>
                      <a:pt x="30187" y="109781"/>
                      <a:pt x="29364" y="109120"/>
                    </a:cubicBezTo>
                    <a:cubicBezTo>
                      <a:pt x="30187" y="109781"/>
                      <a:pt x="31012" y="110278"/>
                      <a:pt x="31835" y="110937"/>
                    </a:cubicBezTo>
                    <a:moveTo>
                      <a:pt x="9895" y="76928"/>
                    </a:moveTo>
                    <a:cubicBezTo>
                      <a:pt x="9733" y="76597"/>
                      <a:pt x="9733" y="76266"/>
                      <a:pt x="9568" y="75939"/>
                    </a:cubicBezTo>
                    <a:cubicBezTo>
                      <a:pt x="9733" y="76266"/>
                      <a:pt x="9733" y="76597"/>
                      <a:pt x="9895" y="76928"/>
                    </a:cubicBezTo>
                    <a:moveTo>
                      <a:pt x="9895" y="53156"/>
                    </a:moveTo>
                    <a:cubicBezTo>
                      <a:pt x="9733" y="53649"/>
                      <a:pt x="9733" y="53980"/>
                      <a:pt x="9568" y="54311"/>
                    </a:cubicBezTo>
                    <a:cubicBezTo>
                      <a:pt x="9733" y="53980"/>
                      <a:pt x="9733" y="53649"/>
                      <a:pt x="9895" y="53156"/>
                    </a:cubicBezTo>
                    <a:moveTo>
                      <a:pt x="15507" y="37801"/>
                    </a:moveTo>
                    <a:cubicBezTo>
                      <a:pt x="16000" y="36977"/>
                      <a:pt x="16496" y="36150"/>
                      <a:pt x="16990" y="35326"/>
                    </a:cubicBezTo>
                    <a:cubicBezTo>
                      <a:pt x="16496" y="36150"/>
                      <a:pt x="15999" y="36978"/>
                      <a:pt x="15507" y="37801"/>
                    </a:cubicBezTo>
                    <a:moveTo>
                      <a:pt x="17486" y="95747"/>
                    </a:moveTo>
                    <a:cubicBezTo>
                      <a:pt x="16988" y="94923"/>
                      <a:pt x="16496" y="94096"/>
                      <a:pt x="16165" y="93272"/>
                    </a:cubicBezTo>
                    <a:cubicBezTo>
                      <a:pt x="16496" y="94096"/>
                      <a:pt x="16988" y="94923"/>
                      <a:pt x="17486" y="95747"/>
                    </a:cubicBezTo>
                    <a:moveTo>
                      <a:pt x="32166" y="20469"/>
                    </a:moveTo>
                    <a:cubicBezTo>
                      <a:pt x="34310" y="20469"/>
                      <a:pt x="35796" y="21458"/>
                      <a:pt x="35796" y="23274"/>
                    </a:cubicBezTo>
                    <a:cubicBezTo>
                      <a:pt x="35796" y="25419"/>
                      <a:pt x="34475" y="26411"/>
                      <a:pt x="32331" y="26411"/>
                    </a:cubicBezTo>
                    <a:lnTo>
                      <a:pt x="29525" y="26411"/>
                    </a:lnTo>
                    <a:lnTo>
                      <a:pt x="29525" y="21126"/>
                    </a:lnTo>
                    <a:cubicBezTo>
                      <a:pt x="29032" y="21457"/>
                      <a:pt x="28702" y="21788"/>
                      <a:pt x="28209" y="22115"/>
                    </a:cubicBezTo>
                    <a:cubicBezTo>
                      <a:pt x="29690" y="20960"/>
                      <a:pt x="31176" y="19806"/>
                      <a:pt x="32662" y="18650"/>
                    </a:cubicBezTo>
                    <a:cubicBezTo>
                      <a:pt x="31833" y="19308"/>
                      <a:pt x="31010" y="19806"/>
                      <a:pt x="30352" y="20466"/>
                    </a:cubicBezTo>
                    <a:lnTo>
                      <a:pt x="32166" y="20466"/>
                    </a:lnTo>
                    <a:close/>
                    <a:moveTo>
                      <a:pt x="32663" y="36812"/>
                    </a:moveTo>
                    <a:lnTo>
                      <a:pt x="29526" y="36812"/>
                    </a:lnTo>
                    <a:lnTo>
                      <a:pt x="29526" y="29876"/>
                    </a:lnTo>
                    <a:lnTo>
                      <a:pt x="32829" y="29876"/>
                    </a:lnTo>
                    <a:cubicBezTo>
                      <a:pt x="35301" y="29876"/>
                      <a:pt x="36621" y="31034"/>
                      <a:pt x="36621" y="33510"/>
                    </a:cubicBezTo>
                    <a:cubicBezTo>
                      <a:pt x="36620" y="35819"/>
                      <a:pt x="35464" y="36812"/>
                      <a:pt x="32663" y="36812"/>
                    </a:cubicBezTo>
                    <a:moveTo>
                      <a:pt x="64665" y="121668"/>
                    </a:moveTo>
                    <a:cubicBezTo>
                      <a:pt x="52620" y="121668"/>
                      <a:pt x="41404" y="117873"/>
                      <a:pt x="32332" y="111268"/>
                    </a:cubicBezTo>
                    <a:cubicBezTo>
                      <a:pt x="33155" y="111930"/>
                      <a:pt x="33983" y="112423"/>
                      <a:pt x="34972" y="113084"/>
                    </a:cubicBezTo>
                    <a:lnTo>
                      <a:pt x="34972" y="93769"/>
                    </a:lnTo>
                    <a:lnTo>
                      <a:pt x="41901" y="93769"/>
                    </a:lnTo>
                    <a:lnTo>
                      <a:pt x="41901" y="89639"/>
                    </a:lnTo>
                    <a:lnTo>
                      <a:pt x="22436" y="89639"/>
                    </a:lnTo>
                    <a:lnTo>
                      <a:pt x="22436" y="93769"/>
                    </a:lnTo>
                    <a:lnTo>
                      <a:pt x="29364" y="93769"/>
                    </a:lnTo>
                    <a:lnTo>
                      <a:pt x="29364" y="109119"/>
                    </a:lnTo>
                    <a:cubicBezTo>
                      <a:pt x="24745" y="105324"/>
                      <a:pt x="20784" y="100701"/>
                      <a:pt x="17486" y="95747"/>
                    </a:cubicBezTo>
                    <a:lnTo>
                      <a:pt x="17650" y="95747"/>
                    </a:lnTo>
                    <a:cubicBezTo>
                      <a:pt x="17319" y="93603"/>
                      <a:pt x="16330" y="91953"/>
                      <a:pt x="14845" y="90964"/>
                    </a:cubicBezTo>
                    <a:cubicBezTo>
                      <a:pt x="15176" y="91788"/>
                      <a:pt x="15669" y="92611"/>
                      <a:pt x="16165" y="93273"/>
                    </a:cubicBezTo>
                    <a:cubicBezTo>
                      <a:pt x="13198" y="88319"/>
                      <a:pt x="11050" y="82707"/>
                      <a:pt x="9895" y="76930"/>
                    </a:cubicBezTo>
                    <a:lnTo>
                      <a:pt x="13690" y="76930"/>
                    </a:lnTo>
                    <a:lnTo>
                      <a:pt x="13690" y="66530"/>
                    </a:lnTo>
                    <a:lnTo>
                      <a:pt x="22436" y="76930"/>
                    </a:lnTo>
                    <a:lnTo>
                      <a:pt x="29691" y="76930"/>
                    </a:lnTo>
                    <a:lnTo>
                      <a:pt x="18641" y="64216"/>
                    </a:lnTo>
                    <a:lnTo>
                      <a:pt x="28537" y="53158"/>
                    </a:lnTo>
                    <a:lnTo>
                      <a:pt x="22106" y="53158"/>
                    </a:lnTo>
                    <a:lnTo>
                      <a:pt x="13691" y="63227"/>
                    </a:lnTo>
                    <a:lnTo>
                      <a:pt x="13691" y="53158"/>
                    </a:lnTo>
                    <a:lnTo>
                      <a:pt x="9896" y="53158"/>
                    </a:lnTo>
                    <a:cubicBezTo>
                      <a:pt x="11050" y="47873"/>
                      <a:pt x="12868" y="42592"/>
                      <a:pt x="15508" y="37969"/>
                    </a:cubicBezTo>
                    <a:cubicBezTo>
                      <a:pt x="15012" y="38793"/>
                      <a:pt x="14681" y="39620"/>
                      <a:pt x="14188" y="40445"/>
                    </a:cubicBezTo>
                    <a:lnTo>
                      <a:pt x="18807" y="40445"/>
                    </a:lnTo>
                    <a:lnTo>
                      <a:pt x="16990" y="35330"/>
                    </a:lnTo>
                    <a:cubicBezTo>
                      <a:pt x="19961" y="30542"/>
                      <a:pt x="23591" y="26250"/>
                      <a:pt x="27879" y="22450"/>
                    </a:cubicBezTo>
                    <a:cubicBezTo>
                      <a:pt x="26559" y="23605"/>
                      <a:pt x="25238" y="24928"/>
                      <a:pt x="23918" y="26249"/>
                    </a:cubicBezTo>
                    <a:lnTo>
                      <a:pt x="23918" y="40445"/>
                    </a:lnTo>
                    <a:lnTo>
                      <a:pt x="32498" y="40445"/>
                    </a:lnTo>
                    <a:cubicBezTo>
                      <a:pt x="39427" y="40445"/>
                      <a:pt x="42229" y="38135"/>
                      <a:pt x="42229" y="33678"/>
                    </a:cubicBezTo>
                    <a:cubicBezTo>
                      <a:pt x="42229" y="30542"/>
                      <a:pt x="40251" y="28559"/>
                      <a:pt x="36952" y="27901"/>
                    </a:cubicBezTo>
                    <a:cubicBezTo>
                      <a:pt x="39262" y="27405"/>
                      <a:pt x="41240" y="25588"/>
                      <a:pt x="41240" y="23113"/>
                    </a:cubicBezTo>
                    <a:cubicBezTo>
                      <a:pt x="41240" y="19646"/>
                      <a:pt x="39428" y="17664"/>
                      <a:pt x="35140" y="17005"/>
                    </a:cubicBezTo>
                    <a:cubicBezTo>
                      <a:pt x="34312" y="17501"/>
                      <a:pt x="33489" y="18159"/>
                      <a:pt x="32664" y="18657"/>
                    </a:cubicBezTo>
                    <a:cubicBezTo>
                      <a:pt x="41736" y="12382"/>
                      <a:pt x="52788" y="8588"/>
                      <a:pt x="64666" y="8588"/>
                    </a:cubicBezTo>
                    <a:cubicBezTo>
                      <a:pt x="95513" y="8588"/>
                      <a:pt x="120753" y="33846"/>
                      <a:pt x="120753" y="65047"/>
                    </a:cubicBezTo>
                    <a:cubicBezTo>
                      <a:pt x="120753" y="73134"/>
                      <a:pt x="119106" y="80728"/>
                      <a:pt x="115972" y="87665"/>
                    </a:cubicBezTo>
                    <a:lnTo>
                      <a:pt x="122404" y="94266"/>
                    </a:lnTo>
                    <a:cubicBezTo>
                      <a:pt x="126857" y="85518"/>
                      <a:pt x="129333" y="75613"/>
                      <a:pt x="129333" y="65047"/>
                    </a:cubicBezTo>
                    <a:cubicBezTo>
                      <a:pt x="129333" y="29223"/>
                      <a:pt x="100298" y="0"/>
                      <a:pt x="64666" y="0"/>
                    </a:cubicBezTo>
                    <a:cubicBezTo>
                      <a:pt x="47346" y="0"/>
                      <a:pt x="31179" y="6770"/>
                      <a:pt x="18972" y="19150"/>
                    </a:cubicBezTo>
                    <a:cubicBezTo>
                      <a:pt x="6762" y="31368"/>
                      <a:pt x="0" y="47711"/>
                      <a:pt x="0" y="65047"/>
                    </a:cubicBezTo>
                    <a:cubicBezTo>
                      <a:pt x="0" y="101038"/>
                      <a:pt x="29034" y="130257"/>
                      <a:pt x="64666" y="130257"/>
                    </a:cubicBezTo>
                    <a:cubicBezTo>
                      <a:pt x="81329" y="130257"/>
                      <a:pt x="96669" y="123821"/>
                      <a:pt x="108216" y="113255"/>
                    </a:cubicBezTo>
                    <a:lnTo>
                      <a:pt x="102115" y="107147"/>
                    </a:lnTo>
                    <a:cubicBezTo>
                      <a:pt x="92048" y="116222"/>
                      <a:pt x="79018" y="121668"/>
                      <a:pt x="64665" y="121668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8" name="Google Shape;8264;p71">
                <a:extLst>
                  <a:ext uri="{FF2B5EF4-FFF2-40B4-BE49-F238E27FC236}">
                    <a16:creationId xmlns:a16="http://schemas.microsoft.com/office/drawing/2014/main" id="{BCC8C074-F717-420A-A124-5AC456672090}"/>
                  </a:ext>
                </a:extLst>
              </p:cNvPr>
              <p:cNvSpPr/>
              <p:nvPr/>
            </p:nvSpPr>
            <p:spPr>
              <a:xfrm>
                <a:off x="5698558" y="4097015"/>
                <a:ext cx="85032" cy="85378"/>
              </a:xfrm>
              <a:custGeom>
                <a:avLst/>
                <a:gdLst>
                  <a:gd name="connsiteX0" fmla="*/ 47463 w 85032"/>
                  <a:gd name="connsiteY0" fmla="*/ 47729 h 85378"/>
                  <a:gd name="connsiteX1" fmla="*/ 32024 w 85032"/>
                  <a:gd name="connsiteY1" fmla="*/ 53984 h 85378"/>
                  <a:gd name="connsiteX2" fmla="*/ 16750 w 85032"/>
                  <a:gd name="connsiteY2" fmla="*/ 47729 h 85378"/>
                  <a:gd name="connsiteX3" fmla="*/ 10184 w 85032"/>
                  <a:gd name="connsiteY3" fmla="*/ 32094 h 85378"/>
                  <a:gd name="connsiteX4" fmla="*/ 16750 w 85032"/>
                  <a:gd name="connsiteY4" fmla="*/ 16789 h 85378"/>
                  <a:gd name="connsiteX5" fmla="*/ 32024 w 85032"/>
                  <a:gd name="connsiteY5" fmla="*/ 10204 h 85378"/>
                  <a:gd name="connsiteX6" fmla="*/ 47463 w 85032"/>
                  <a:gd name="connsiteY6" fmla="*/ 16789 h 85378"/>
                  <a:gd name="connsiteX7" fmla="*/ 47463 w 85032"/>
                  <a:gd name="connsiteY7" fmla="*/ 47729 h 85378"/>
                  <a:gd name="connsiteX8" fmla="*/ 83430 w 85032"/>
                  <a:gd name="connsiteY8" fmla="*/ 73734 h 85378"/>
                  <a:gd name="connsiteX9" fmla="*/ 59288 w 85032"/>
                  <a:gd name="connsiteY9" fmla="*/ 49212 h 85378"/>
                  <a:gd name="connsiteX10" fmla="*/ 54854 w 85032"/>
                  <a:gd name="connsiteY10" fmla="*/ 9381 h 85378"/>
                  <a:gd name="connsiteX11" fmla="*/ 32024 w 85032"/>
                  <a:gd name="connsiteY11" fmla="*/ 0 h 85378"/>
                  <a:gd name="connsiteX12" fmla="*/ 9359 w 85032"/>
                  <a:gd name="connsiteY12" fmla="*/ 9381 h 85378"/>
                  <a:gd name="connsiteX13" fmla="*/ 9359 w 85032"/>
                  <a:gd name="connsiteY13" fmla="*/ 54974 h 85378"/>
                  <a:gd name="connsiteX14" fmla="*/ 32024 w 85032"/>
                  <a:gd name="connsiteY14" fmla="*/ 64189 h 85378"/>
                  <a:gd name="connsiteX15" fmla="*/ 49107 w 85032"/>
                  <a:gd name="connsiteY15" fmla="*/ 59582 h 85378"/>
                  <a:gd name="connsiteX16" fmla="*/ 73576 w 85032"/>
                  <a:gd name="connsiteY16" fmla="*/ 83773 h 85378"/>
                  <a:gd name="connsiteX17" fmla="*/ 80801 w 85032"/>
                  <a:gd name="connsiteY17" fmla="*/ 83773 h 85378"/>
                  <a:gd name="connsiteX18" fmla="*/ 83430 w 85032"/>
                  <a:gd name="connsiteY18" fmla="*/ 81141 h 85378"/>
                  <a:gd name="connsiteX19" fmla="*/ 83430 w 85032"/>
                  <a:gd name="connsiteY19" fmla="*/ 73734 h 853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5032" h="85378">
                    <a:moveTo>
                      <a:pt x="47463" y="47729"/>
                    </a:moveTo>
                    <a:cubicBezTo>
                      <a:pt x="43356" y="51678"/>
                      <a:pt x="37775" y="53984"/>
                      <a:pt x="32024" y="53984"/>
                    </a:cubicBezTo>
                    <a:cubicBezTo>
                      <a:pt x="26277" y="53984"/>
                      <a:pt x="20692" y="51678"/>
                      <a:pt x="16750" y="47729"/>
                    </a:cubicBezTo>
                    <a:cubicBezTo>
                      <a:pt x="12646" y="43449"/>
                      <a:pt x="10184" y="37856"/>
                      <a:pt x="10184" y="32094"/>
                    </a:cubicBezTo>
                    <a:cubicBezTo>
                      <a:pt x="10184" y="26335"/>
                      <a:pt x="12648" y="20739"/>
                      <a:pt x="16750" y="16789"/>
                    </a:cubicBezTo>
                    <a:cubicBezTo>
                      <a:pt x="20691" y="12674"/>
                      <a:pt x="26277" y="10204"/>
                      <a:pt x="32024" y="10204"/>
                    </a:cubicBezTo>
                    <a:cubicBezTo>
                      <a:pt x="37775" y="10204"/>
                      <a:pt x="43356" y="12676"/>
                      <a:pt x="47463" y="16789"/>
                    </a:cubicBezTo>
                    <a:cubicBezTo>
                      <a:pt x="55839" y="25181"/>
                      <a:pt x="55839" y="39007"/>
                      <a:pt x="47463" y="47729"/>
                    </a:cubicBezTo>
                    <a:moveTo>
                      <a:pt x="83430" y="73734"/>
                    </a:moveTo>
                    <a:lnTo>
                      <a:pt x="59288" y="49212"/>
                    </a:lnTo>
                    <a:cubicBezTo>
                      <a:pt x="67006" y="36867"/>
                      <a:pt x="65693" y="20243"/>
                      <a:pt x="54854" y="9381"/>
                    </a:cubicBezTo>
                    <a:cubicBezTo>
                      <a:pt x="48613" y="3130"/>
                      <a:pt x="40073" y="0"/>
                      <a:pt x="32024" y="0"/>
                    </a:cubicBezTo>
                    <a:cubicBezTo>
                      <a:pt x="23813" y="0"/>
                      <a:pt x="15765" y="3130"/>
                      <a:pt x="9359" y="9381"/>
                    </a:cubicBezTo>
                    <a:cubicBezTo>
                      <a:pt x="-3120" y="21890"/>
                      <a:pt x="-3120" y="42465"/>
                      <a:pt x="9359" y="54974"/>
                    </a:cubicBezTo>
                    <a:cubicBezTo>
                      <a:pt x="15765" y="61064"/>
                      <a:pt x="23813" y="64189"/>
                      <a:pt x="32024" y="64189"/>
                    </a:cubicBezTo>
                    <a:cubicBezTo>
                      <a:pt x="38102" y="64189"/>
                      <a:pt x="43849" y="62706"/>
                      <a:pt x="49107" y="59582"/>
                    </a:cubicBezTo>
                    <a:lnTo>
                      <a:pt x="73576" y="83773"/>
                    </a:lnTo>
                    <a:cubicBezTo>
                      <a:pt x="75381" y="85914"/>
                      <a:pt x="78831" y="85914"/>
                      <a:pt x="80801" y="83773"/>
                    </a:cubicBezTo>
                    <a:lnTo>
                      <a:pt x="83430" y="81141"/>
                    </a:lnTo>
                    <a:cubicBezTo>
                      <a:pt x="85567" y="79000"/>
                      <a:pt x="85567" y="75543"/>
                      <a:pt x="83430" y="73734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9" name="Google Shape;8264;p71">
                <a:extLst>
                  <a:ext uri="{FF2B5EF4-FFF2-40B4-BE49-F238E27FC236}">
                    <a16:creationId xmlns:a16="http://schemas.microsoft.com/office/drawing/2014/main" id="{8247EFF3-F21B-4B1A-B1DF-0E7EC62FEDCA}"/>
                  </a:ext>
                </a:extLst>
              </p:cNvPr>
              <p:cNvSpPr/>
              <p:nvPr/>
            </p:nvSpPr>
            <p:spPr>
              <a:xfrm>
                <a:off x="5714837" y="4112718"/>
                <a:ext cx="30485" cy="26790"/>
              </a:xfrm>
              <a:custGeom>
                <a:avLst/>
                <a:gdLst>
                  <a:gd name="connsiteX0" fmla="*/ 15243 w 30485"/>
                  <a:gd name="connsiteY0" fmla="*/ 23526 h 26790"/>
                  <a:gd name="connsiteX1" fmla="*/ 13461 w 30485"/>
                  <a:gd name="connsiteY1" fmla="*/ 21563 h 26790"/>
                  <a:gd name="connsiteX2" fmla="*/ 15243 w 30485"/>
                  <a:gd name="connsiteY2" fmla="*/ 19604 h 26790"/>
                  <a:gd name="connsiteX3" fmla="*/ 17190 w 30485"/>
                  <a:gd name="connsiteY3" fmla="*/ 21563 h 26790"/>
                  <a:gd name="connsiteX4" fmla="*/ 15243 w 30485"/>
                  <a:gd name="connsiteY4" fmla="*/ 23526 h 26790"/>
                  <a:gd name="connsiteX5" fmla="*/ 13784 w 30485"/>
                  <a:gd name="connsiteY5" fmla="*/ 10130 h 26790"/>
                  <a:gd name="connsiteX6" fmla="*/ 15243 w 30485"/>
                  <a:gd name="connsiteY6" fmla="*/ 8660 h 26790"/>
                  <a:gd name="connsiteX7" fmla="*/ 16702 w 30485"/>
                  <a:gd name="connsiteY7" fmla="*/ 10130 h 26790"/>
                  <a:gd name="connsiteX8" fmla="*/ 16702 w 30485"/>
                  <a:gd name="connsiteY8" fmla="*/ 15847 h 26790"/>
                  <a:gd name="connsiteX9" fmla="*/ 15243 w 30485"/>
                  <a:gd name="connsiteY9" fmla="*/ 17318 h 26790"/>
                  <a:gd name="connsiteX10" fmla="*/ 13784 w 30485"/>
                  <a:gd name="connsiteY10" fmla="*/ 15847 h 26790"/>
                  <a:gd name="connsiteX11" fmla="*/ 13784 w 30485"/>
                  <a:gd name="connsiteY11" fmla="*/ 10130 h 26790"/>
                  <a:gd name="connsiteX12" fmla="*/ 30325 w 30485"/>
                  <a:gd name="connsiteY12" fmla="*/ 23688 h 26790"/>
                  <a:gd name="connsiteX13" fmla="*/ 30162 w 30485"/>
                  <a:gd name="connsiteY13" fmla="*/ 23361 h 26790"/>
                  <a:gd name="connsiteX14" fmla="*/ 17191 w 30485"/>
                  <a:gd name="connsiteY14" fmla="*/ 1144 h 26790"/>
                  <a:gd name="connsiteX15" fmla="*/ 15244 w 30485"/>
                  <a:gd name="connsiteY15" fmla="*/ 0 h 26790"/>
                  <a:gd name="connsiteX16" fmla="*/ 13300 w 30485"/>
                  <a:gd name="connsiteY16" fmla="*/ 1471 h 26790"/>
                  <a:gd name="connsiteX17" fmla="*/ 489 w 30485"/>
                  <a:gd name="connsiteY17" fmla="*/ 23361 h 26790"/>
                  <a:gd name="connsiteX18" fmla="*/ 0 w 30485"/>
                  <a:gd name="connsiteY18" fmla="*/ 24669 h 26790"/>
                  <a:gd name="connsiteX19" fmla="*/ 2272 w 30485"/>
                  <a:gd name="connsiteY19" fmla="*/ 26790 h 26790"/>
                  <a:gd name="connsiteX20" fmla="*/ 28376 w 30485"/>
                  <a:gd name="connsiteY20" fmla="*/ 26790 h 26790"/>
                  <a:gd name="connsiteX21" fmla="*/ 30486 w 30485"/>
                  <a:gd name="connsiteY21" fmla="*/ 24669 h 26790"/>
                  <a:gd name="connsiteX22" fmla="*/ 30325 w 30485"/>
                  <a:gd name="connsiteY22" fmla="*/ 23688 h 26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0485" h="26790">
                    <a:moveTo>
                      <a:pt x="15243" y="23526"/>
                    </a:moveTo>
                    <a:cubicBezTo>
                      <a:pt x="14269" y="23526"/>
                      <a:pt x="13461" y="22544"/>
                      <a:pt x="13461" y="21563"/>
                    </a:cubicBezTo>
                    <a:cubicBezTo>
                      <a:pt x="13461" y="20419"/>
                      <a:pt x="14269" y="19604"/>
                      <a:pt x="15243" y="19604"/>
                    </a:cubicBezTo>
                    <a:cubicBezTo>
                      <a:pt x="16379" y="19604"/>
                      <a:pt x="17190" y="20421"/>
                      <a:pt x="17190" y="21563"/>
                    </a:cubicBezTo>
                    <a:cubicBezTo>
                      <a:pt x="17191" y="22544"/>
                      <a:pt x="16379" y="23526"/>
                      <a:pt x="15243" y="23526"/>
                    </a:cubicBezTo>
                    <a:moveTo>
                      <a:pt x="13784" y="10130"/>
                    </a:moveTo>
                    <a:cubicBezTo>
                      <a:pt x="13784" y="9310"/>
                      <a:pt x="14434" y="8660"/>
                      <a:pt x="15243" y="8660"/>
                    </a:cubicBezTo>
                    <a:cubicBezTo>
                      <a:pt x="16055" y="8660"/>
                      <a:pt x="16702" y="9310"/>
                      <a:pt x="16702" y="10130"/>
                    </a:cubicBezTo>
                    <a:lnTo>
                      <a:pt x="16702" y="15847"/>
                    </a:lnTo>
                    <a:cubicBezTo>
                      <a:pt x="16702" y="16664"/>
                      <a:pt x="16055" y="17318"/>
                      <a:pt x="15243" y="17318"/>
                    </a:cubicBezTo>
                    <a:cubicBezTo>
                      <a:pt x="14434" y="17318"/>
                      <a:pt x="13784" y="16664"/>
                      <a:pt x="13784" y="15847"/>
                    </a:cubicBezTo>
                    <a:lnTo>
                      <a:pt x="13784" y="10130"/>
                    </a:lnTo>
                    <a:close/>
                    <a:moveTo>
                      <a:pt x="30325" y="23688"/>
                    </a:moveTo>
                    <a:lnTo>
                      <a:pt x="30162" y="23361"/>
                    </a:lnTo>
                    <a:lnTo>
                      <a:pt x="17191" y="1144"/>
                    </a:lnTo>
                    <a:cubicBezTo>
                      <a:pt x="16864" y="493"/>
                      <a:pt x="16055" y="0"/>
                      <a:pt x="15244" y="0"/>
                    </a:cubicBezTo>
                    <a:cubicBezTo>
                      <a:pt x="14435" y="0"/>
                      <a:pt x="13624" y="654"/>
                      <a:pt x="13300" y="1471"/>
                    </a:cubicBezTo>
                    <a:lnTo>
                      <a:pt x="489" y="23361"/>
                    </a:lnTo>
                    <a:cubicBezTo>
                      <a:pt x="162" y="23688"/>
                      <a:pt x="0" y="24177"/>
                      <a:pt x="0" y="24669"/>
                    </a:cubicBezTo>
                    <a:cubicBezTo>
                      <a:pt x="0" y="25813"/>
                      <a:pt x="974" y="26790"/>
                      <a:pt x="2272" y="26790"/>
                    </a:cubicBezTo>
                    <a:lnTo>
                      <a:pt x="28376" y="26790"/>
                    </a:lnTo>
                    <a:cubicBezTo>
                      <a:pt x="29512" y="26790"/>
                      <a:pt x="30486" y="25813"/>
                      <a:pt x="30486" y="24669"/>
                    </a:cubicBezTo>
                    <a:cubicBezTo>
                      <a:pt x="30486" y="24176"/>
                      <a:pt x="30486" y="23849"/>
                      <a:pt x="30325" y="23688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00" name="Google Shape;8264;p71">
            <a:extLst>
              <a:ext uri="{FF2B5EF4-FFF2-40B4-BE49-F238E27FC236}">
                <a16:creationId xmlns:a16="http://schemas.microsoft.com/office/drawing/2014/main" id="{3FD62739-1709-41DE-8565-1C34B1076ED3}"/>
              </a:ext>
            </a:extLst>
          </p:cNvPr>
          <p:cNvGrpSpPr/>
          <p:nvPr/>
        </p:nvGrpSpPr>
        <p:grpSpPr>
          <a:xfrm>
            <a:off x="5632552" y="5659307"/>
            <a:ext cx="170914" cy="170914"/>
            <a:chOff x="5632552" y="5659307"/>
            <a:chExt cx="170914" cy="170914"/>
          </a:xfrm>
        </p:grpSpPr>
        <p:sp>
          <p:nvSpPr>
            <p:cNvPr id="101" name="Google Shape;8264;p71">
              <a:extLst>
                <a:ext uri="{FF2B5EF4-FFF2-40B4-BE49-F238E27FC236}">
                  <a16:creationId xmlns:a16="http://schemas.microsoft.com/office/drawing/2014/main" id="{807094B7-E830-4622-8B9B-74A1A4B9A596}"/>
                </a:ext>
              </a:extLst>
            </p:cNvPr>
            <p:cNvSpPr/>
            <p:nvPr/>
          </p:nvSpPr>
          <p:spPr>
            <a:xfrm>
              <a:off x="5632552" y="5659307"/>
              <a:ext cx="170914" cy="170914"/>
            </a:xfrm>
            <a:custGeom>
              <a:avLst/>
              <a:gdLst>
                <a:gd name="connsiteX0" fmla="*/ 170915 w 170914"/>
                <a:gd name="connsiteY0" fmla="*/ 85457 h 170914"/>
                <a:gd name="connsiteX1" fmla="*/ 85457 w 170914"/>
                <a:gd name="connsiteY1" fmla="*/ 170915 h 170914"/>
                <a:gd name="connsiteX2" fmla="*/ 0 w 170914"/>
                <a:gd name="connsiteY2" fmla="*/ 85457 h 170914"/>
                <a:gd name="connsiteX3" fmla="*/ 85457 w 170914"/>
                <a:gd name="connsiteY3" fmla="*/ 0 h 170914"/>
                <a:gd name="connsiteX4" fmla="*/ 170915 w 170914"/>
                <a:gd name="connsiteY4" fmla="*/ 85457 h 17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914" h="170914">
                  <a:moveTo>
                    <a:pt x="170915" y="85457"/>
                  </a:moveTo>
                  <a:cubicBezTo>
                    <a:pt x="170915" y="132654"/>
                    <a:pt x="132654" y="170915"/>
                    <a:pt x="85457" y="170915"/>
                  </a:cubicBezTo>
                  <a:cubicBezTo>
                    <a:pt x="38261" y="170915"/>
                    <a:pt x="0" y="132654"/>
                    <a:pt x="0" y="85457"/>
                  </a:cubicBezTo>
                  <a:cubicBezTo>
                    <a:pt x="0" y="38261"/>
                    <a:pt x="38261" y="0"/>
                    <a:pt x="85457" y="0"/>
                  </a:cubicBezTo>
                  <a:cubicBezTo>
                    <a:pt x="132654" y="0"/>
                    <a:pt x="170915" y="38261"/>
                    <a:pt x="170915" y="85457"/>
                  </a:cubicBezTo>
                  <a:close/>
                </a:path>
              </a:pathLst>
            </a:custGeom>
            <a:solidFill>
              <a:srgbClr val="28A8E0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02" name="Google Shape;8264;p71">
              <a:extLst>
                <a:ext uri="{FF2B5EF4-FFF2-40B4-BE49-F238E27FC236}">
                  <a16:creationId xmlns:a16="http://schemas.microsoft.com/office/drawing/2014/main" id="{48451E02-3072-4178-88EB-176C8B33E2F5}"/>
                </a:ext>
              </a:extLst>
            </p:cNvPr>
            <p:cNvGrpSpPr/>
            <p:nvPr/>
          </p:nvGrpSpPr>
          <p:grpSpPr>
            <a:xfrm>
              <a:off x="5676507" y="5686535"/>
              <a:ext cx="81313" cy="116139"/>
              <a:chOff x="5676507" y="5686535"/>
              <a:chExt cx="81313" cy="116139"/>
            </a:xfrm>
            <a:solidFill>
              <a:srgbClr val="FFFFFF"/>
            </a:solidFill>
          </p:grpSpPr>
          <p:sp>
            <p:nvSpPr>
              <p:cNvPr id="103" name="Google Shape;8264;p71">
                <a:extLst>
                  <a:ext uri="{FF2B5EF4-FFF2-40B4-BE49-F238E27FC236}">
                    <a16:creationId xmlns:a16="http://schemas.microsoft.com/office/drawing/2014/main" id="{190892D4-47C6-4632-B1B5-5ED54C385C03}"/>
                  </a:ext>
                </a:extLst>
              </p:cNvPr>
              <p:cNvSpPr/>
              <p:nvPr/>
            </p:nvSpPr>
            <p:spPr>
              <a:xfrm>
                <a:off x="5712021" y="5686535"/>
                <a:ext cx="6379" cy="2990"/>
              </a:xfrm>
              <a:custGeom>
                <a:avLst/>
                <a:gdLst>
                  <a:gd name="connsiteX0" fmla="*/ 2470 w 6379"/>
                  <a:gd name="connsiteY0" fmla="*/ 0 h 2990"/>
                  <a:gd name="connsiteX1" fmla="*/ 5557 w 6379"/>
                  <a:gd name="connsiteY1" fmla="*/ 0 h 2990"/>
                  <a:gd name="connsiteX2" fmla="*/ 0 w 6379"/>
                  <a:gd name="connsiteY2" fmla="*/ 1814 h 2990"/>
                  <a:gd name="connsiteX3" fmla="*/ 2470 w 6379"/>
                  <a:gd name="connsiteY3" fmla="*/ 0 h 29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379" h="2990">
                    <a:moveTo>
                      <a:pt x="2470" y="0"/>
                    </a:moveTo>
                    <a:lnTo>
                      <a:pt x="5557" y="0"/>
                    </a:lnTo>
                    <a:cubicBezTo>
                      <a:pt x="8876" y="2570"/>
                      <a:pt x="1158" y="4233"/>
                      <a:pt x="0" y="1814"/>
                    </a:cubicBezTo>
                    <a:cubicBezTo>
                      <a:pt x="0" y="378"/>
                      <a:pt x="1698" y="606"/>
                      <a:pt x="2470" y="0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04" name="Google Shape;8264;p71">
                <a:extLst>
                  <a:ext uri="{FF2B5EF4-FFF2-40B4-BE49-F238E27FC236}">
                    <a16:creationId xmlns:a16="http://schemas.microsoft.com/office/drawing/2014/main" id="{05EFD6D8-E866-47CE-8DB0-D749480C1483}"/>
                  </a:ext>
                </a:extLst>
              </p:cNvPr>
              <p:cNvSpPr/>
              <p:nvPr/>
            </p:nvSpPr>
            <p:spPr>
              <a:xfrm>
                <a:off x="5699402" y="5688130"/>
                <a:ext cx="41585" cy="12981"/>
              </a:xfrm>
              <a:custGeom>
                <a:avLst/>
                <a:gdLst>
                  <a:gd name="connsiteX0" fmla="*/ 28328 w 41585"/>
                  <a:gd name="connsiteY0" fmla="*/ 2788 h 12981"/>
                  <a:gd name="connsiteX1" fmla="*/ 23205 w 41585"/>
                  <a:gd name="connsiteY1" fmla="*/ 3097 h 12981"/>
                  <a:gd name="connsiteX2" fmla="*/ 34053 w 41585"/>
                  <a:gd name="connsiteY2" fmla="*/ 6495 h 12981"/>
                  <a:gd name="connsiteX3" fmla="*/ 41586 w 41585"/>
                  <a:gd name="connsiteY3" fmla="*/ 12981 h 12981"/>
                  <a:gd name="connsiteX4" fmla="*/ 32244 w 41585"/>
                  <a:gd name="connsiteY4" fmla="*/ 8965 h 12981"/>
                  <a:gd name="connsiteX5" fmla="*/ 15067 w 41585"/>
                  <a:gd name="connsiteY5" fmla="*/ 6804 h 12981"/>
                  <a:gd name="connsiteX6" fmla="*/ 9341 w 41585"/>
                  <a:gd name="connsiteY6" fmla="*/ 5568 h 12981"/>
                  <a:gd name="connsiteX7" fmla="*/ 0 w 41585"/>
                  <a:gd name="connsiteY7" fmla="*/ 7112 h 12981"/>
                  <a:gd name="connsiteX8" fmla="*/ 16875 w 41585"/>
                  <a:gd name="connsiteY8" fmla="*/ 2479 h 12981"/>
                  <a:gd name="connsiteX9" fmla="*/ 28328 w 41585"/>
                  <a:gd name="connsiteY9" fmla="*/ 2788 h 129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1585" h="12981">
                    <a:moveTo>
                      <a:pt x="28328" y="2788"/>
                    </a:moveTo>
                    <a:cubicBezTo>
                      <a:pt x="26294" y="2788"/>
                      <a:pt x="24711" y="2170"/>
                      <a:pt x="23205" y="3097"/>
                    </a:cubicBezTo>
                    <a:cubicBezTo>
                      <a:pt x="26143" y="5027"/>
                      <a:pt x="30513" y="5104"/>
                      <a:pt x="34053" y="6495"/>
                    </a:cubicBezTo>
                    <a:cubicBezTo>
                      <a:pt x="37217" y="7730"/>
                      <a:pt x="41285" y="8967"/>
                      <a:pt x="41586" y="12981"/>
                    </a:cubicBezTo>
                    <a:cubicBezTo>
                      <a:pt x="38422" y="12209"/>
                      <a:pt x="35635" y="10200"/>
                      <a:pt x="32244" y="8965"/>
                    </a:cubicBezTo>
                    <a:cubicBezTo>
                      <a:pt x="27046" y="7035"/>
                      <a:pt x="22225" y="7576"/>
                      <a:pt x="15067" y="6804"/>
                    </a:cubicBezTo>
                    <a:cubicBezTo>
                      <a:pt x="13109" y="6572"/>
                      <a:pt x="11300" y="5568"/>
                      <a:pt x="9341" y="5568"/>
                    </a:cubicBezTo>
                    <a:cubicBezTo>
                      <a:pt x="5801" y="5646"/>
                      <a:pt x="3088" y="8889"/>
                      <a:pt x="0" y="7112"/>
                    </a:cubicBezTo>
                    <a:cubicBezTo>
                      <a:pt x="1281" y="703"/>
                      <a:pt x="10697" y="3405"/>
                      <a:pt x="16875" y="2479"/>
                    </a:cubicBezTo>
                    <a:cubicBezTo>
                      <a:pt x="20719" y="1939"/>
                      <a:pt x="27047" y="-3004"/>
                      <a:pt x="28328" y="2788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1" name="Google Shape;8264;p71">
                <a:extLst>
                  <a:ext uri="{FF2B5EF4-FFF2-40B4-BE49-F238E27FC236}">
                    <a16:creationId xmlns:a16="http://schemas.microsoft.com/office/drawing/2014/main" id="{624CBBF9-7D12-4E48-8131-A152B2F220B7}"/>
                  </a:ext>
                </a:extLst>
              </p:cNvPr>
              <p:cNvSpPr/>
              <p:nvPr/>
            </p:nvSpPr>
            <p:spPr>
              <a:xfrm>
                <a:off x="5729779" y="5690468"/>
                <a:ext cx="6108" cy="3553"/>
              </a:xfrm>
              <a:custGeom>
                <a:avLst/>
                <a:gdLst>
                  <a:gd name="connsiteX0" fmla="*/ 6083 w 6108"/>
                  <a:gd name="connsiteY0" fmla="*/ 3376 h 3553"/>
                  <a:gd name="connsiteX1" fmla="*/ 0 w 6108"/>
                  <a:gd name="connsiteY1" fmla="*/ 1545 h 3553"/>
                  <a:gd name="connsiteX2" fmla="*/ 6083 w 6108"/>
                  <a:gd name="connsiteY2" fmla="*/ 3376 h 3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108" h="3553">
                    <a:moveTo>
                      <a:pt x="6083" y="3376"/>
                    </a:moveTo>
                    <a:cubicBezTo>
                      <a:pt x="3954" y="4062"/>
                      <a:pt x="1369" y="2613"/>
                      <a:pt x="0" y="1545"/>
                    </a:cubicBezTo>
                    <a:cubicBezTo>
                      <a:pt x="608" y="-1581"/>
                      <a:pt x="6540" y="554"/>
                      <a:pt x="6083" y="3376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2" name="Google Shape;8264;p71">
                <a:extLst>
                  <a:ext uri="{FF2B5EF4-FFF2-40B4-BE49-F238E27FC236}">
                    <a16:creationId xmlns:a16="http://schemas.microsoft.com/office/drawing/2014/main" id="{F027954C-BCC9-467D-ADA8-F4971B838BCF}"/>
                  </a:ext>
                </a:extLst>
              </p:cNvPr>
              <p:cNvSpPr/>
              <p:nvPr/>
            </p:nvSpPr>
            <p:spPr>
              <a:xfrm>
                <a:off x="5685874" y="5695855"/>
                <a:ext cx="67735" cy="32057"/>
              </a:xfrm>
              <a:custGeom>
                <a:avLst/>
                <a:gdLst>
                  <a:gd name="connsiteX0" fmla="*/ 67378 w 67735"/>
                  <a:gd name="connsiteY0" fmla="*/ 32058 h 32057"/>
                  <a:gd name="connsiteX1" fmla="*/ 62525 w 67735"/>
                  <a:gd name="connsiteY1" fmla="*/ 24509 h 32057"/>
                  <a:gd name="connsiteX2" fmla="*/ 57066 w 67735"/>
                  <a:gd name="connsiteY2" fmla="*/ 17866 h 32057"/>
                  <a:gd name="connsiteX3" fmla="*/ 56156 w 67735"/>
                  <a:gd name="connsiteY3" fmla="*/ 13035 h 32057"/>
                  <a:gd name="connsiteX4" fmla="*/ 36743 w 67735"/>
                  <a:gd name="connsiteY4" fmla="*/ 3976 h 32057"/>
                  <a:gd name="connsiteX5" fmla="*/ 21881 w 67735"/>
                  <a:gd name="connsiteY5" fmla="*/ 2466 h 32057"/>
                  <a:gd name="connsiteX6" fmla="*/ 35834 w 67735"/>
                  <a:gd name="connsiteY6" fmla="*/ 5486 h 32057"/>
                  <a:gd name="connsiteX7" fmla="*/ 54640 w 67735"/>
                  <a:gd name="connsiteY7" fmla="*/ 15753 h 32057"/>
                  <a:gd name="connsiteX8" fmla="*/ 35227 w 67735"/>
                  <a:gd name="connsiteY8" fmla="*/ 8204 h 32057"/>
                  <a:gd name="connsiteX9" fmla="*/ 27037 w 67735"/>
                  <a:gd name="connsiteY9" fmla="*/ 8204 h 32057"/>
                  <a:gd name="connsiteX10" fmla="*/ 20363 w 67735"/>
                  <a:gd name="connsiteY10" fmla="*/ 6091 h 32057"/>
                  <a:gd name="connsiteX11" fmla="*/ 41 w 67735"/>
                  <a:gd name="connsiteY11" fmla="*/ 15452 h 32057"/>
                  <a:gd name="connsiteX12" fmla="*/ 7018 w 67735"/>
                  <a:gd name="connsiteY12" fmla="*/ 9111 h 32057"/>
                  <a:gd name="connsiteX13" fmla="*/ 18544 w 67735"/>
                  <a:gd name="connsiteY13" fmla="*/ 957 h 32057"/>
                  <a:gd name="connsiteX14" fmla="*/ 28857 w 67735"/>
                  <a:gd name="connsiteY14" fmla="*/ 957 h 32057"/>
                  <a:gd name="connsiteX15" fmla="*/ 37653 w 67735"/>
                  <a:gd name="connsiteY15" fmla="*/ 1260 h 32057"/>
                  <a:gd name="connsiteX16" fmla="*/ 58582 w 67735"/>
                  <a:gd name="connsiteY16" fmla="*/ 10318 h 32057"/>
                  <a:gd name="connsiteX17" fmla="*/ 60402 w 67735"/>
                  <a:gd name="connsiteY17" fmla="*/ 16357 h 32057"/>
                  <a:gd name="connsiteX18" fmla="*/ 63739 w 67735"/>
                  <a:gd name="connsiteY18" fmla="*/ 19980 h 32057"/>
                  <a:gd name="connsiteX19" fmla="*/ 67378 w 67735"/>
                  <a:gd name="connsiteY19" fmla="*/ 32058 h 320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67735" h="32057">
                    <a:moveTo>
                      <a:pt x="67378" y="32058"/>
                    </a:moveTo>
                    <a:cubicBezTo>
                      <a:pt x="65028" y="29793"/>
                      <a:pt x="64269" y="27151"/>
                      <a:pt x="62525" y="24509"/>
                    </a:cubicBezTo>
                    <a:cubicBezTo>
                      <a:pt x="61008" y="22170"/>
                      <a:pt x="58051" y="20281"/>
                      <a:pt x="57066" y="17866"/>
                    </a:cubicBezTo>
                    <a:cubicBezTo>
                      <a:pt x="56534" y="16508"/>
                      <a:pt x="56838" y="14545"/>
                      <a:pt x="56156" y="13035"/>
                    </a:cubicBezTo>
                    <a:cubicBezTo>
                      <a:pt x="54184" y="8430"/>
                      <a:pt x="43948" y="4505"/>
                      <a:pt x="36743" y="3976"/>
                    </a:cubicBezTo>
                    <a:cubicBezTo>
                      <a:pt x="30829" y="3523"/>
                      <a:pt x="26961" y="3523"/>
                      <a:pt x="21881" y="2466"/>
                    </a:cubicBezTo>
                    <a:cubicBezTo>
                      <a:pt x="23853" y="6089"/>
                      <a:pt x="30525" y="5108"/>
                      <a:pt x="35834" y="5486"/>
                    </a:cubicBezTo>
                    <a:cubicBezTo>
                      <a:pt x="44327" y="6091"/>
                      <a:pt x="53503" y="9185"/>
                      <a:pt x="54640" y="15753"/>
                    </a:cubicBezTo>
                    <a:cubicBezTo>
                      <a:pt x="48497" y="13111"/>
                      <a:pt x="43265" y="8807"/>
                      <a:pt x="35227" y="8204"/>
                    </a:cubicBezTo>
                    <a:cubicBezTo>
                      <a:pt x="32649" y="7977"/>
                      <a:pt x="29768" y="8506"/>
                      <a:pt x="27037" y="8204"/>
                    </a:cubicBezTo>
                    <a:cubicBezTo>
                      <a:pt x="24761" y="7902"/>
                      <a:pt x="22639" y="6241"/>
                      <a:pt x="20363" y="6091"/>
                    </a:cubicBezTo>
                    <a:cubicBezTo>
                      <a:pt x="12022" y="5486"/>
                      <a:pt x="8003" y="15602"/>
                      <a:pt x="41" y="15452"/>
                    </a:cubicBezTo>
                    <a:cubicBezTo>
                      <a:pt x="-490" y="11828"/>
                      <a:pt x="4287" y="10771"/>
                      <a:pt x="7018" y="9111"/>
                    </a:cubicBezTo>
                    <a:cubicBezTo>
                      <a:pt x="10279" y="7148"/>
                      <a:pt x="14601" y="3298"/>
                      <a:pt x="18544" y="957"/>
                    </a:cubicBezTo>
                    <a:cubicBezTo>
                      <a:pt x="21653" y="-855"/>
                      <a:pt x="25142" y="353"/>
                      <a:pt x="28857" y="957"/>
                    </a:cubicBezTo>
                    <a:cubicBezTo>
                      <a:pt x="31738" y="1410"/>
                      <a:pt x="34695" y="1033"/>
                      <a:pt x="37653" y="1260"/>
                    </a:cubicBezTo>
                    <a:cubicBezTo>
                      <a:pt x="44402" y="1712"/>
                      <a:pt x="55321" y="5714"/>
                      <a:pt x="58582" y="10318"/>
                    </a:cubicBezTo>
                    <a:cubicBezTo>
                      <a:pt x="59871" y="12205"/>
                      <a:pt x="59643" y="14394"/>
                      <a:pt x="60402" y="16357"/>
                    </a:cubicBezTo>
                    <a:cubicBezTo>
                      <a:pt x="61009" y="17867"/>
                      <a:pt x="62526" y="18470"/>
                      <a:pt x="63739" y="19980"/>
                    </a:cubicBezTo>
                    <a:cubicBezTo>
                      <a:pt x="66241" y="22925"/>
                      <a:pt x="68668" y="27453"/>
                      <a:pt x="67378" y="32058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3" name="Google Shape;8264;p71">
                <a:extLst>
                  <a:ext uri="{FF2B5EF4-FFF2-40B4-BE49-F238E27FC236}">
                    <a16:creationId xmlns:a16="http://schemas.microsoft.com/office/drawing/2014/main" id="{4E225B6E-D9A0-4427-B600-E0D227B90237}"/>
                  </a:ext>
                </a:extLst>
              </p:cNvPr>
              <p:cNvSpPr/>
              <p:nvPr/>
            </p:nvSpPr>
            <p:spPr>
              <a:xfrm>
                <a:off x="5690992" y="5697083"/>
                <a:ext cx="7946" cy="5910"/>
              </a:xfrm>
              <a:custGeom>
                <a:avLst/>
                <a:gdLst>
                  <a:gd name="connsiteX0" fmla="*/ 7947 w 7946"/>
                  <a:gd name="connsiteY0" fmla="*/ 130 h 5910"/>
                  <a:gd name="connsiteX1" fmla="*/ 0 w 7946"/>
                  <a:gd name="connsiteY1" fmla="*/ 5911 h 5910"/>
                  <a:gd name="connsiteX2" fmla="*/ 7947 w 7946"/>
                  <a:gd name="connsiteY2" fmla="*/ 130 h 5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7946" h="5910">
                    <a:moveTo>
                      <a:pt x="7947" y="130"/>
                    </a:moveTo>
                    <a:cubicBezTo>
                      <a:pt x="6843" y="3583"/>
                      <a:pt x="3164" y="5831"/>
                      <a:pt x="0" y="5911"/>
                    </a:cubicBezTo>
                    <a:cubicBezTo>
                      <a:pt x="1031" y="2378"/>
                      <a:pt x="3901" y="-674"/>
                      <a:pt x="7947" y="130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4" name="Google Shape;8264;p71">
                <a:extLst>
                  <a:ext uri="{FF2B5EF4-FFF2-40B4-BE49-F238E27FC236}">
                    <a16:creationId xmlns:a16="http://schemas.microsoft.com/office/drawing/2014/main" id="{EA7D69B5-3745-4C6D-A34F-58754FF376F8}"/>
                  </a:ext>
                </a:extLst>
              </p:cNvPr>
              <p:cNvSpPr/>
              <p:nvPr/>
            </p:nvSpPr>
            <p:spPr>
              <a:xfrm>
                <a:off x="5679611" y="5703995"/>
                <a:ext cx="28667" cy="25795"/>
              </a:xfrm>
              <a:custGeom>
                <a:avLst/>
                <a:gdLst>
                  <a:gd name="connsiteX0" fmla="*/ 28668 w 28667"/>
                  <a:gd name="connsiteY0" fmla="*/ 800 h 25795"/>
                  <a:gd name="connsiteX1" fmla="*/ 15922 w 28667"/>
                  <a:gd name="connsiteY1" fmla="*/ 9336 h 25795"/>
                  <a:gd name="connsiteX2" fmla="*/ 13798 w 28667"/>
                  <a:gd name="connsiteY2" fmla="*/ 13298 h 25795"/>
                  <a:gd name="connsiteX3" fmla="*/ 6515 w 28667"/>
                  <a:gd name="connsiteY3" fmla="*/ 19089 h 25795"/>
                  <a:gd name="connsiteX4" fmla="*/ 142 w 28667"/>
                  <a:gd name="connsiteY4" fmla="*/ 25796 h 25795"/>
                  <a:gd name="connsiteX5" fmla="*/ 5908 w 28667"/>
                  <a:gd name="connsiteY5" fmla="*/ 15736 h 25795"/>
                  <a:gd name="connsiteX6" fmla="*/ 11371 w 28667"/>
                  <a:gd name="connsiteY6" fmla="*/ 12077 h 25795"/>
                  <a:gd name="connsiteX7" fmla="*/ 15012 w 28667"/>
                  <a:gd name="connsiteY7" fmla="*/ 5981 h 25795"/>
                  <a:gd name="connsiteX8" fmla="*/ 28668 w 28667"/>
                  <a:gd name="connsiteY8" fmla="*/ 800 h 2579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667" h="25795">
                    <a:moveTo>
                      <a:pt x="28668" y="800"/>
                    </a:moveTo>
                    <a:cubicBezTo>
                      <a:pt x="24040" y="3849"/>
                      <a:pt x="19109" y="5145"/>
                      <a:pt x="15922" y="9336"/>
                    </a:cubicBezTo>
                    <a:cubicBezTo>
                      <a:pt x="15011" y="10555"/>
                      <a:pt x="14783" y="12156"/>
                      <a:pt x="13798" y="13298"/>
                    </a:cubicBezTo>
                    <a:cubicBezTo>
                      <a:pt x="11826" y="15508"/>
                      <a:pt x="8790" y="16803"/>
                      <a:pt x="6515" y="19089"/>
                    </a:cubicBezTo>
                    <a:cubicBezTo>
                      <a:pt x="4239" y="21375"/>
                      <a:pt x="3253" y="24500"/>
                      <a:pt x="142" y="25796"/>
                    </a:cubicBezTo>
                    <a:cubicBezTo>
                      <a:pt x="-768" y="21451"/>
                      <a:pt x="2873" y="18480"/>
                      <a:pt x="5908" y="15736"/>
                    </a:cubicBezTo>
                    <a:cubicBezTo>
                      <a:pt x="7577" y="14211"/>
                      <a:pt x="10005" y="13450"/>
                      <a:pt x="11371" y="12077"/>
                    </a:cubicBezTo>
                    <a:cubicBezTo>
                      <a:pt x="12813" y="10629"/>
                      <a:pt x="13418" y="7733"/>
                      <a:pt x="15012" y="5981"/>
                    </a:cubicBezTo>
                    <a:cubicBezTo>
                      <a:pt x="17819" y="3010"/>
                      <a:pt x="25102" y="-1944"/>
                      <a:pt x="28668" y="800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5" name="Google Shape;8264;p71">
                <a:extLst>
                  <a:ext uri="{FF2B5EF4-FFF2-40B4-BE49-F238E27FC236}">
                    <a16:creationId xmlns:a16="http://schemas.microsoft.com/office/drawing/2014/main" id="{B3824EEC-A303-4CDD-B648-91F08F36E2BE}"/>
                  </a:ext>
                </a:extLst>
              </p:cNvPr>
              <p:cNvSpPr/>
              <p:nvPr/>
            </p:nvSpPr>
            <p:spPr>
              <a:xfrm>
                <a:off x="5696601" y="5705430"/>
                <a:ext cx="61219" cy="60099"/>
              </a:xfrm>
              <a:custGeom>
                <a:avLst/>
                <a:gdLst>
                  <a:gd name="connsiteX0" fmla="*/ 61220 w 61219"/>
                  <a:gd name="connsiteY0" fmla="*/ 44780 h 60099"/>
                  <a:gd name="connsiteX1" fmla="*/ 61220 w 61219"/>
                  <a:gd name="connsiteY1" fmla="*/ 51213 h 60099"/>
                  <a:gd name="connsiteX2" fmla="*/ 57300 w 61219"/>
                  <a:gd name="connsiteY2" fmla="*/ 60100 h 60099"/>
                  <a:gd name="connsiteX3" fmla="*/ 58204 w 61219"/>
                  <a:gd name="connsiteY3" fmla="*/ 44167 h 60099"/>
                  <a:gd name="connsiteX4" fmla="*/ 43427 w 61219"/>
                  <a:gd name="connsiteY4" fmla="*/ 12913 h 60099"/>
                  <a:gd name="connsiteX5" fmla="*/ 7540 w 61219"/>
                  <a:gd name="connsiteY5" fmla="*/ 6172 h 60099"/>
                  <a:gd name="connsiteX6" fmla="*/ 0 w 61219"/>
                  <a:gd name="connsiteY6" fmla="*/ 10768 h 60099"/>
                  <a:gd name="connsiteX7" fmla="*/ 8444 w 61219"/>
                  <a:gd name="connsiteY7" fmla="*/ 2801 h 60099"/>
                  <a:gd name="connsiteX8" fmla="*/ 27443 w 61219"/>
                  <a:gd name="connsiteY8" fmla="*/ 657 h 60099"/>
                  <a:gd name="connsiteX9" fmla="*/ 61220 w 61219"/>
                  <a:gd name="connsiteY9" fmla="*/ 44780 h 60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61219" h="60099">
                    <a:moveTo>
                      <a:pt x="61220" y="44780"/>
                    </a:moveTo>
                    <a:lnTo>
                      <a:pt x="61220" y="51213"/>
                    </a:lnTo>
                    <a:cubicBezTo>
                      <a:pt x="60013" y="54278"/>
                      <a:pt x="60390" y="58951"/>
                      <a:pt x="57300" y="60100"/>
                    </a:cubicBezTo>
                    <a:cubicBezTo>
                      <a:pt x="57073" y="54814"/>
                      <a:pt x="58582" y="49452"/>
                      <a:pt x="58204" y="44167"/>
                    </a:cubicBezTo>
                    <a:cubicBezTo>
                      <a:pt x="57300" y="32447"/>
                      <a:pt x="49458" y="19196"/>
                      <a:pt x="43427" y="12913"/>
                    </a:cubicBezTo>
                    <a:cubicBezTo>
                      <a:pt x="35963" y="5100"/>
                      <a:pt x="20130" y="-1027"/>
                      <a:pt x="7540" y="6172"/>
                    </a:cubicBezTo>
                    <a:cubicBezTo>
                      <a:pt x="4826" y="7704"/>
                      <a:pt x="3619" y="11304"/>
                      <a:pt x="0" y="10768"/>
                    </a:cubicBezTo>
                    <a:cubicBezTo>
                      <a:pt x="980" y="6707"/>
                      <a:pt x="5051" y="4487"/>
                      <a:pt x="8444" y="2801"/>
                    </a:cubicBezTo>
                    <a:cubicBezTo>
                      <a:pt x="13646" y="273"/>
                      <a:pt x="21337" y="-798"/>
                      <a:pt x="27443" y="657"/>
                    </a:cubicBezTo>
                    <a:cubicBezTo>
                      <a:pt x="46292" y="5178"/>
                      <a:pt x="58506" y="23791"/>
                      <a:pt x="61220" y="44780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6" name="Google Shape;8264;p71">
                <a:extLst>
                  <a:ext uri="{FF2B5EF4-FFF2-40B4-BE49-F238E27FC236}">
                    <a16:creationId xmlns:a16="http://schemas.microsoft.com/office/drawing/2014/main" id="{130C9C38-BA9A-4947-9FBE-05191181A412}"/>
                  </a:ext>
                </a:extLst>
              </p:cNvPr>
              <p:cNvSpPr/>
              <p:nvPr/>
            </p:nvSpPr>
            <p:spPr>
              <a:xfrm>
                <a:off x="5676507" y="5710245"/>
                <a:ext cx="76608" cy="52466"/>
              </a:xfrm>
              <a:custGeom>
                <a:avLst/>
                <a:gdLst>
                  <a:gd name="connsiteX0" fmla="*/ 0 w 76608"/>
                  <a:gd name="connsiteY0" fmla="*/ 35600 h 52466"/>
                  <a:gd name="connsiteX1" fmla="*/ 0 w 76608"/>
                  <a:gd name="connsiteY1" fmla="*/ 33146 h 52466"/>
                  <a:gd name="connsiteX2" fmla="*/ 16647 w 76608"/>
                  <a:gd name="connsiteY2" fmla="*/ 9842 h 52466"/>
                  <a:gd name="connsiteX3" fmla="*/ 22398 w 76608"/>
                  <a:gd name="connsiteY3" fmla="*/ 7696 h 52466"/>
                  <a:gd name="connsiteX4" fmla="*/ 28754 w 76608"/>
                  <a:gd name="connsiteY4" fmla="*/ 3096 h 52466"/>
                  <a:gd name="connsiteX5" fmla="*/ 44493 w 76608"/>
                  <a:gd name="connsiteY5" fmla="*/ 31 h 52466"/>
                  <a:gd name="connsiteX6" fmla="*/ 63864 w 76608"/>
                  <a:gd name="connsiteY6" fmla="*/ 10763 h 52466"/>
                  <a:gd name="connsiteX7" fmla="*/ 76576 w 76608"/>
                  <a:gd name="connsiteY7" fmla="*/ 42040 h 52466"/>
                  <a:gd name="connsiteX8" fmla="*/ 73852 w 76608"/>
                  <a:gd name="connsiteY8" fmla="*/ 52466 h 52466"/>
                  <a:gd name="connsiteX9" fmla="*/ 73246 w 76608"/>
                  <a:gd name="connsiteY9" fmla="*/ 41120 h 52466"/>
                  <a:gd name="connsiteX10" fmla="*/ 62048 w 76608"/>
                  <a:gd name="connsiteY10" fmla="*/ 14136 h 52466"/>
                  <a:gd name="connsiteX11" fmla="*/ 31175 w 76608"/>
                  <a:gd name="connsiteY11" fmla="*/ 5551 h 52466"/>
                  <a:gd name="connsiteX12" fmla="*/ 23004 w 76608"/>
                  <a:gd name="connsiteY12" fmla="*/ 11377 h 52466"/>
                  <a:gd name="connsiteX13" fmla="*/ 17555 w 76608"/>
                  <a:gd name="connsiteY13" fmla="*/ 12910 h 52466"/>
                  <a:gd name="connsiteX14" fmla="*/ 5145 w 76608"/>
                  <a:gd name="connsiteY14" fmla="*/ 28242 h 52466"/>
                  <a:gd name="connsiteX15" fmla="*/ 0 w 76608"/>
                  <a:gd name="connsiteY15" fmla="*/ 35600 h 524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76608" h="52466">
                    <a:moveTo>
                      <a:pt x="0" y="35600"/>
                    </a:moveTo>
                    <a:lnTo>
                      <a:pt x="0" y="33146"/>
                    </a:lnTo>
                    <a:cubicBezTo>
                      <a:pt x="2648" y="24254"/>
                      <a:pt x="9307" y="13445"/>
                      <a:pt x="16647" y="9842"/>
                    </a:cubicBezTo>
                    <a:cubicBezTo>
                      <a:pt x="18539" y="8922"/>
                      <a:pt x="20582" y="8616"/>
                      <a:pt x="22398" y="7696"/>
                    </a:cubicBezTo>
                    <a:cubicBezTo>
                      <a:pt x="24894" y="6393"/>
                      <a:pt x="26786" y="4247"/>
                      <a:pt x="28754" y="3096"/>
                    </a:cubicBezTo>
                    <a:cubicBezTo>
                      <a:pt x="32689" y="873"/>
                      <a:pt x="37608" y="-200"/>
                      <a:pt x="44493" y="31"/>
                    </a:cubicBezTo>
                    <a:cubicBezTo>
                      <a:pt x="52438" y="337"/>
                      <a:pt x="59627" y="5780"/>
                      <a:pt x="63864" y="10763"/>
                    </a:cubicBezTo>
                    <a:cubicBezTo>
                      <a:pt x="70372" y="18352"/>
                      <a:pt x="76576" y="29468"/>
                      <a:pt x="76576" y="42040"/>
                    </a:cubicBezTo>
                    <a:cubicBezTo>
                      <a:pt x="76576" y="45643"/>
                      <a:pt x="77106" y="49860"/>
                      <a:pt x="73852" y="52466"/>
                    </a:cubicBezTo>
                    <a:cubicBezTo>
                      <a:pt x="72264" y="48481"/>
                      <a:pt x="73398" y="44571"/>
                      <a:pt x="73246" y="41120"/>
                    </a:cubicBezTo>
                    <a:cubicBezTo>
                      <a:pt x="72716" y="29852"/>
                      <a:pt x="67344" y="20576"/>
                      <a:pt x="62048" y="14136"/>
                    </a:cubicBezTo>
                    <a:cubicBezTo>
                      <a:pt x="55995" y="6777"/>
                      <a:pt x="43207" y="-198"/>
                      <a:pt x="31175" y="5551"/>
                    </a:cubicBezTo>
                    <a:cubicBezTo>
                      <a:pt x="28225" y="6932"/>
                      <a:pt x="26257" y="9920"/>
                      <a:pt x="23004" y="11377"/>
                    </a:cubicBezTo>
                    <a:cubicBezTo>
                      <a:pt x="21415" y="12066"/>
                      <a:pt x="19371" y="11990"/>
                      <a:pt x="17555" y="12910"/>
                    </a:cubicBezTo>
                    <a:cubicBezTo>
                      <a:pt x="11804" y="15747"/>
                      <a:pt x="7718" y="22799"/>
                      <a:pt x="5145" y="28242"/>
                    </a:cubicBezTo>
                    <a:cubicBezTo>
                      <a:pt x="3935" y="30923"/>
                      <a:pt x="2573" y="36903"/>
                      <a:pt x="0" y="35600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7" name="Google Shape;8264;p71">
                <a:extLst>
                  <a:ext uri="{FF2B5EF4-FFF2-40B4-BE49-F238E27FC236}">
                    <a16:creationId xmlns:a16="http://schemas.microsoft.com/office/drawing/2014/main" id="{3476D092-B780-4CEF-99AE-8B2C2CCE4DD9}"/>
                  </a:ext>
                </a:extLst>
              </p:cNvPr>
              <p:cNvSpPr/>
              <p:nvPr/>
            </p:nvSpPr>
            <p:spPr>
              <a:xfrm>
                <a:off x="5682657" y="5711456"/>
                <a:ext cx="8337" cy="7994"/>
              </a:xfrm>
              <a:custGeom>
                <a:avLst/>
                <a:gdLst>
                  <a:gd name="connsiteX0" fmla="*/ 8338 w 8337"/>
                  <a:gd name="connsiteY0" fmla="*/ 0 h 7994"/>
                  <a:gd name="connsiteX1" fmla="*/ 1 w 8337"/>
                  <a:gd name="connsiteY1" fmla="*/ 7995 h 7994"/>
                  <a:gd name="connsiteX2" fmla="*/ 8338 w 8337"/>
                  <a:gd name="connsiteY2" fmla="*/ 0 h 7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8337" h="7994">
                    <a:moveTo>
                      <a:pt x="8338" y="0"/>
                    </a:moveTo>
                    <a:cubicBezTo>
                      <a:pt x="7797" y="4957"/>
                      <a:pt x="3552" y="6157"/>
                      <a:pt x="1" y="7995"/>
                    </a:cubicBezTo>
                    <a:cubicBezTo>
                      <a:pt x="-76" y="3598"/>
                      <a:pt x="3938" y="799"/>
                      <a:pt x="8338" y="0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8" name="Google Shape;8264;p71">
                <a:extLst>
                  <a:ext uri="{FF2B5EF4-FFF2-40B4-BE49-F238E27FC236}">
                    <a16:creationId xmlns:a16="http://schemas.microsoft.com/office/drawing/2014/main" id="{3BD9B9E8-CFBE-4F0B-8C33-058D9536E9C6}"/>
                  </a:ext>
                </a:extLst>
              </p:cNvPr>
              <p:cNvSpPr/>
              <p:nvPr/>
            </p:nvSpPr>
            <p:spPr>
              <a:xfrm>
                <a:off x="5678515" y="5715969"/>
                <a:ext cx="62011" cy="79154"/>
              </a:xfrm>
              <a:custGeom>
                <a:avLst/>
                <a:gdLst>
                  <a:gd name="connsiteX0" fmla="*/ 28123 w 62011"/>
                  <a:gd name="connsiteY0" fmla="*/ 7688 h 79154"/>
                  <a:gd name="connsiteX1" fmla="*/ 34477 w 62011"/>
                  <a:gd name="connsiteY1" fmla="*/ 6170 h 79154"/>
                  <a:gd name="connsiteX2" fmla="*/ 62011 w 62011"/>
                  <a:gd name="connsiteY2" fmla="*/ 29853 h 79154"/>
                  <a:gd name="connsiteX3" fmla="*/ 61709 w 62011"/>
                  <a:gd name="connsiteY3" fmla="*/ 32282 h 79154"/>
                  <a:gd name="connsiteX4" fmla="*/ 51421 w 62011"/>
                  <a:gd name="connsiteY4" fmla="*/ 65680 h 79154"/>
                  <a:gd name="connsiteX5" fmla="*/ 39923 w 62011"/>
                  <a:gd name="connsiteY5" fmla="*/ 70842 h 79154"/>
                  <a:gd name="connsiteX6" fmla="*/ 31754 w 62011"/>
                  <a:gd name="connsiteY6" fmla="*/ 75701 h 79154"/>
                  <a:gd name="connsiteX7" fmla="*/ 21771 w 62011"/>
                  <a:gd name="connsiteY7" fmla="*/ 77219 h 79154"/>
                  <a:gd name="connsiteX8" fmla="*/ 15719 w 62011"/>
                  <a:gd name="connsiteY8" fmla="*/ 79040 h 79154"/>
                  <a:gd name="connsiteX9" fmla="*/ 28427 w 62011"/>
                  <a:gd name="connsiteY9" fmla="*/ 72967 h 79154"/>
                  <a:gd name="connsiteX10" fmla="*/ 51119 w 62011"/>
                  <a:gd name="connsiteY10" fmla="*/ 47159 h 79154"/>
                  <a:gd name="connsiteX11" fmla="*/ 52934 w 62011"/>
                  <a:gd name="connsiteY11" fmla="*/ 39265 h 79154"/>
                  <a:gd name="connsiteX12" fmla="*/ 53538 w 62011"/>
                  <a:gd name="connsiteY12" fmla="*/ 49284 h 79154"/>
                  <a:gd name="connsiteX13" fmla="*/ 45974 w 62011"/>
                  <a:gd name="connsiteY13" fmla="*/ 65073 h 79154"/>
                  <a:gd name="connsiteX14" fmla="*/ 56866 w 62011"/>
                  <a:gd name="connsiteY14" fmla="*/ 39872 h 79154"/>
                  <a:gd name="connsiteX15" fmla="*/ 57774 w 62011"/>
                  <a:gd name="connsiteY15" fmla="*/ 27120 h 79154"/>
                  <a:gd name="connsiteX16" fmla="*/ 38411 w 62011"/>
                  <a:gd name="connsiteY16" fmla="*/ 9813 h 79154"/>
                  <a:gd name="connsiteX17" fmla="*/ 23585 w 62011"/>
                  <a:gd name="connsiteY17" fmla="*/ 15279 h 79154"/>
                  <a:gd name="connsiteX18" fmla="*/ 14206 w 62011"/>
                  <a:gd name="connsiteY18" fmla="*/ 24084 h 79154"/>
                  <a:gd name="connsiteX19" fmla="*/ 7550 w 62011"/>
                  <a:gd name="connsiteY19" fmla="*/ 38051 h 79154"/>
                  <a:gd name="connsiteX20" fmla="*/ 289 w 62011"/>
                  <a:gd name="connsiteY20" fmla="*/ 48677 h 79154"/>
                  <a:gd name="connsiteX21" fmla="*/ 4827 w 62011"/>
                  <a:gd name="connsiteY21" fmla="*/ 35925 h 79154"/>
                  <a:gd name="connsiteX22" fmla="*/ 10273 w 62011"/>
                  <a:gd name="connsiteY22" fmla="*/ 23173 h 79154"/>
                  <a:gd name="connsiteX23" fmla="*/ 19048 w 62011"/>
                  <a:gd name="connsiteY23" fmla="*/ 13761 h 79154"/>
                  <a:gd name="connsiteX24" fmla="*/ 36898 w 62011"/>
                  <a:gd name="connsiteY24" fmla="*/ 98 h 79154"/>
                  <a:gd name="connsiteX25" fmla="*/ 42344 w 62011"/>
                  <a:gd name="connsiteY25" fmla="*/ 1616 h 79154"/>
                  <a:gd name="connsiteX26" fmla="*/ 34477 w 62011"/>
                  <a:gd name="connsiteY26" fmla="*/ 4044 h 79154"/>
                  <a:gd name="connsiteX27" fmla="*/ 28123 w 62011"/>
                  <a:gd name="connsiteY27" fmla="*/ 7688 h 791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62011" h="79154">
                    <a:moveTo>
                      <a:pt x="28123" y="7688"/>
                    </a:moveTo>
                    <a:cubicBezTo>
                      <a:pt x="30620" y="7840"/>
                      <a:pt x="32283" y="6398"/>
                      <a:pt x="34477" y="6170"/>
                    </a:cubicBezTo>
                    <a:cubicBezTo>
                      <a:pt x="48698" y="4501"/>
                      <a:pt x="62011" y="17556"/>
                      <a:pt x="62011" y="29853"/>
                    </a:cubicBezTo>
                    <a:cubicBezTo>
                      <a:pt x="62011" y="30612"/>
                      <a:pt x="61859" y="31599"/>
                      <a:pt x="61709" y="32282"/>
                    </a:cubicBezTo>
                    <a:cubicBezTo>
                      <a:pt x="58834" y="46325"/>
                      <a:pt x="59818" y="57786"/>
                      <a:pt x="51421" y="65680"/>
                    </a:cubicBezTo>
                    <a:cubicBezTo>
                      <a:pt x="48244" y="68716"/>
                      <a:pt x="44387" y="69247"/>
                      <a:pt x="39923" y="70842"/>
                    </a:cubicBezTo>
                    <a:cubicBezTo>
                      <a:pt x="36898" y="71905"/>
                      <a:pt x="35007" y="74409"/>
                      <a:pt x="31754" y="75701"/>
                    </a:cubicBezTo>
                    <a:cubicBezTo>
                      <a:pt x="28805" y="76915"/>
                      <a:pt x="25250" y="76384"/>
                      <a:pt x="21771" y="77219"/>
                    </a:cubicBezTo>
                    <a:cubicBezTo>
                      <a:pt x="19956" y="77674"/>
                      <a:pt x="18291" y="79647"/>
                      <a:pt x="15719" y="79040"/>
                    </a:cubicBezTo>
                    <a:cubicBezTo>
                      <a:pt x="15567" y="73498"/>
                      <a:pt x="23737" y="74713"/>
                      <a:pt x="28427" y="72967"/>
                    </a:cubicBezTo>
                    <a:cubicBezTo>
                      <a:pt x="39243" y="69097"/>
                      <a:pt x="48622" y="59380"/>
                      <a:pt x="51119" y="47159"/>
                    </a:cubicBezTo>
                    <a:cubicBezTo>
                      <a:pt x="51649" y="44731"/>
                      <a:pt x="50741" y="41618"/>
                      <a:pt x="52934" y="39265"/>
                    </a:cubicBezTo>
                    <a:cubicBezTo>
                      <a:pt x="56716" y="40783"/>
                      <a:pt x="54371" y="46097"/>
                      <a:pt x="53538" y="49284"/>
                    </a:cubicBezTo>
                    <a:cubicBezTo>
                      <a:pt x="51874" y="55661"/>
                      <a:pt x="49681" y="61049"/>
                      <a:pt x="45974" y="65073"/>
                    </a:cubicBezTo>
                    <a:cubicBezTo>
                      <a:pt x="54521" y="61885"/>
                      <a:pt x="56034" y="51182"/>
                      <a:pt x="56866" y="39872"/>
                    </a:cubicBezTo>
                    <a:cubicBezTo>
                      <a:pt x="57244" y="35166"/>
                      <a:pt x="58681" y="31143"/>
                      <a:pt x="57774" y="27120"/>
                    </a:cubicBezTo>
                    <a:cubicBezTo>
                      <a:pt x="55883" y="18770"/>
                      <a:pt x="48168" y="9965"/>
                      <a:pt x="38411" y="9813"/>
                    </a:cubicBezTo>
                    <a:cubicBezTo>
                      <a:pt x="32359" y="9737"/>
                      <a:pt x="27519" y="12166"/>
                      <a:pt x="23585" y="15279"/>
                    </a:cubicBezTo>
                    <a:cubicBezTo>
                      <a:pt x="20711" y="17632"/>
                      <a:pt x="16703" y="21200"/>
                      <a:pt x="14206" y="24084"/>
                    </a:cubicBezTo>
                    <a:cubicBezTo>
                      <a:pt x="11483" y="27271"/>
                      <a:pt x="9819" y="33496"/>
                      <a:pt x="7550" y="38051"/>
                    </a:cubicBezTo>
                    <a:cubicBezTo>
                      <a:pt x="5659" y="41922"/>
                      <a:pt x="4524" y="46932"/>
                      <a:pt x="289" y="48677"/>
                    </a:cubicBezTo>
                    <a:cubicBezTo>
                      <a:pt x="-1073" y="44350"/>
                      <a:pt x="2710" y="40252"/>
                      <a:pt x="4827" y="35925"/>
                    </a:cubicBezTo>
                    <a:cubicBezTo>
                      <a:pt x="6793" y="31902"/>
                      <a:pt x="7928" y="26968"/>
                      <a:pt x="10273" y="23173"/>
                    </a:cubicBezTo>
                    <a:cubicBezTo>
                      <a:pt x="12315" y="19758"/>
                      <a:pt x="16249" y="16797"/>
                      <a:pt x="19048" y="13761"/>
                    </a:cubicBezTo>
                    <a:cubicBezTo>
                      <a:pt x="24720" y="7764"/>
                      <a:pt x="26838" y="1008"/>
                      <a:pt x="36898" y="98"/>
                    </a:cubicBezTo>
                    <a:cubicBezTo>
                      <a:pt x="38563" y="-54"/>
                      <a:pt x="42192" y="-282"/>
                      <a:pt x="42344" y="1616"/>
                    </a:cubicBezTo>
                    <a:cubicBezTo>
                      <a:pt x="42571" y="4120"/>
                      <a:pt x="36822" y="3513"/>
                      <a:pt x="34477" y="4044"/>
                    </a:cubicBezTo>
                    <a:cubicBezTo>
                      <a:pt x="31830" y="4653"/>
                      <a:pt x="29258" y="5563"/>
                      <a:pt x="28123" y="7688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19" name="Google Shape;8264;p71">
                <a:extLst>
                  <a:ext uri="{FF2B5EF4-FFF2-40B4-BE49-F238E27FC236}">
                    <a16:creationId xmlns:a16="http://schemas.microsoft.com/office/drawing/2014/main" id="{2C3B2549-12CF-4BA2-9A86-59CF72AC7507}"/>
                  </a:ext>
                </a:extLst>
              </p:cNvPr>
              <p:cNvSpPr/>
              <p:nvPr/>
            </p:nvSpPr>
            <p:spPr>
              <a:xfrm>
                <a:off x="5721835" y="5717589"/>
                <a:ext cx="25898" cy="45115"/>
              </a:xfrm>
              <a:custGeom>
                <a:avLst/>
                <a:gdLst>
                  <a:gd name="connsiteX0" fmla="*/ 22993 w 25898"/>
                  <a:gd name="connsiteY0" fmla="*/ 45115 h 45115"/>
                  <a:gd name="connsiteX1" fmla="*/ 22691 w 25898"/>
                  <a:gd name="connsiteY1" fmla="*/ 33514 h 45115"/>
                  <a:gd name="connsiteX2" fmla="*/ 21178 w 25898"/>
                  <a:gd name="connsiteY2" fmla="*/ 29545 h 45115"/>
                  <a:gd name="connsiteX3" fmla="*/ 17547 w 25898"/>
                  <a:gd name="connsiteY3" fmla="*/ 17944 h 45115"/>
                  <a:gd name="connsiteX4" fmla="*/ 6051 w 25898"/>
                  <a:gd name="connsiteY4" fmla="*/ 5121 h 45115"/>
                  <a:gd name="connsiteX5" fmla="*/ 0 w 25898"/>
                  <a:gd name="connsiteY5" fmla="*/ 541 h 45115"/>
                  <a:gd name="connsiteX6" fmla="*/ 15128 w 25898"/>
                  <a:gd name="connsiteY6" fmla="*/ 8174 h 45115"/>
                  <a:gd name="connsiteX7" fmla="*/ 25717 w 25898"/>
                  <a:gd name="connsiteY7" fmla="*/ 32293 h 45115"/>
                  <a:gd name="connsiteX8" fmla="*/ 22993 w 25898"/>
                  <a:gd name="connsiteY8" fmla="*/ 45115 h 451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5898" h="45115">
                    <a:moveTo>
                      <a:pt x="22993" y="45115"/>
                    </a:moveTo>
                    <a:cubicBezTo>
                      <a:pt x="20875" y="42368"/>
                      <a:pt x="23371" y="37407"/>
                      <a:pt x="22691" y="33514"/>
                    </a:cubicBezTo>
                    <a:cubicBezTo>
                      <a:pt x="22464" y="32064"/>
                      <a:pt x="21556" y="30919"/>
                      <a:pt x="21178" y="29545"/>
                    </a:cubicBezTo>
                    <a:cubicBezTo>
                      <a:pt x="19968" y="25119"/>
                      <a:pt x="19514" y="21608"/>
                      <a:pt x="17547" y="17944"/>
                    </a:cubicBezTo>
                    <a:cubicBezTo>
                      <a:pt x="14900" y="13060"/>
                      <a:pt x="10437" y="7793"/>
                      <a:pt x="6051" y="5121"/>
                    </a:cubicBezTo>
                    <a:cubicBezTo>
                      <a:pt x="4008" y="3900"/>
                      <a:pt x="454" y="3976"/>
                      <a:pt x="0" y="541"/>
                    </a:cubicBezTo>
                    <a:cubicBezTo>
                      <a:pt x="3479" y="-1902"/>
                      <a:pt x="12177" y="4510"/>
                      <a:pt x="15128" y="8174"/>
                    </a:cubicBezTo>
                    <a:cubicBezTo>
                      <a:pt x="20346" y="14661"/>
                      <a:pt x="25112" y="24508"/>
                      <a:pt x="25717" y="32293"/>
                    </a:cubicBezTo>
                    <a:cubicBezTo>
                      <a:pt x="26094" y="36949"/>
                      <a:pt x="26170" y="42979"/>
                      <a:pt x="22993" y="45115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0" name="Google Shape;8264;p71">
                <a:extLst>
                  <a:ext uri="{FF2B5EF4-FFF2-40B4-BE49-F238E27FC236}">
                    <a16:creationId xmlns:a16="http://schemas.microsoft.com/office/drawing/2014/main" id="{483F9A63-A2A1-4DD3-89B0-9EFE21934691}"/>
                  </a:ext>
                </a:extLst>
              </p:cNvPr>
              <p:cNvSpPr/>
              <p:nvPr/>
            </p:nvSpPr>
            <p:spPr>
              <a:xfrm>
                <a:off x="5677939" y="5723681"/>
                <a:ext cx="20176" cy="31969"/>
              </a:xfrm>
              <a:custGeom>
                <a:avLst/>
                <a:gdLst>
                  <a:gd name="connsiteX0" fmla="*/ 20156 w 20176"/>
                  <a:gd name="connsiteY0" fmla="*/ 0 h 31969"/>
                  <a:gd name="connsiteX1" fmla="*/ 13272 w 20176"/>
                  <a:gd name="connsiteY1" fmla="*/ 8830 h 31969"/>
                  <a:gd name="connsiteX2" fmla="*/ 6986 w 20176"/>
                  <a:gd name="connsiteY2" fmla="*/ 18573 h 31969"/>
                  <a:gd name="connsiteX3" fmla="*/ 102 w 20176"/>
                  <a:gd name="connsiteY3" fmla="*/ 31969 h 31969"/>
                  <a:gd name="connsiteX4" fmla="*/ 3096 w 20176"/>
                  <a:gd name="connsiteY4" fmla="*/ 20400 h 31969"/>
                  <a:gd name="connsiteX5" fmla="*/ 7585 w 20176"/>
                  <a:gd name="connsiteY5" fmla="*/ 9743 h 31969"/>
                  <a:gd name="connsiteX6" fmla="*/ 19558 w 20176"/>
                  <a:gd name="connsiteY6" fmla="*/ 0 h 31969"/>
                  <a:gd name="connsiteX7" fmla="*/ 20156 w 20176"/>
                  <a:gd name="connsiteY7" fmla="*/ 0 h 31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0176" h="31969">
                    <a:moveTo>
                      <a:pt x="20156" y="0"/>
                    </a:moveTo>
                    <a:cubicBezTo>
                      <a:pt x="20530" y="4567"/>
                      <a:pt x="15741" y="6242"/>
                      <a:pt x="13272" y="8830"/>
                    </a:cubicBezTo>
                    <a:cubicBezTo>
                      <a:pt x="10803" y="11418"/>
                      <a:pt x="8483" y="14920"/>
                      <a:pt x="6986" y="18573"/>
                    </a:cubicBezTo>
                    <a:cubicBezTo>
                      <a:pt x="5040" y="23291"/>
                      <a:pt x="4517" y="28925"/>
                      <a:pt x="102" y="31969"/>
                    </a:cubicBezTo>
                    <a:cubicBezTo>
                      <a:pt x="-496" y="27859"/>
                      <a:pt x="1673" y="23977"/>
                      <a:pt x="3096" y="20400"/>
                    </a:cubicBezTo>
                    <a:cubicBezTo>
                      <a:pt x="4518" y="16822"/>
                      <a:pt x="5715" y="12712"/>
                      <a:pt x="7585" y="9743"/>
                    </a:cubicBezTo>
                    <a:cubicBezTo>
                      <a:pt x="9905" y="6166"/>
                      <a:pt x="15966" y="2056"/>
                      <a:pt x="19558" y="0"/>
                    </a:cubicBezTo>
                    <a:lnTo>
                      <a:pt x="20156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1" name="Google Shape;8264;p71">
                <a:extLst>
                  <a:ext uri="{FF2B5EF4-FFF2-40B4-BE49-F238E27FC236}">
                    <a16:creationId xmlns:a16="http://schemas.microsoft.com/office/drawing/2014/main" id="{A6742FB7-6E13-4F81-A4F9-BE07E3DF5FD2}"/>
                  </a:ext>
                </a:extLst>
              </p:cNvPr>
              <p:cNvSpPr/>
              <p:nvPr/>
            </p:nvSpPr>
            <p:spPr>
              <a:xfrm>
                <a:off x="5683981" y="5728771"/>
                <a:ext cx="50506" cy="60112"/>
              </a:xfrm>
              <a:custGeom>
                <a:avLst/>
                <a:gdLst>
                  <a:gd name="connsiteX0" fmla="*/ 47736 w 50506"/>
                  <a:gd name="connsiteY0" fmla="*/ 25023 h 60112"/>
                  <a:gd name="connsiteX1" fmla="*/ 33537 w 50506"/>
                  <a:gd name="connsiteY1" fmla="*/ 3303 h 60112"/>
                  <a:gd name="connsiteX2" fmla="*/ 19639 w 50506"/>
                  <a:gd name="connsiteY2" fmla="*/ 8809 h 60112"/>
                  <a:gd name="connsiteX3" fmla="*/ 17525 w 50506"/>
                  <a:gd name="connsiteY3" fmla="*/ 11562 h 60112"/>
                  <a:gd name="connsiteX4" fmla="*/ 12691 w 50506"/>
                  <a:gd name="connsiteY4" fmla="*/ 17375 h 60112"/>
                  <a:gd name="connsiteX5" fmla="*/ 39578 w 50506"/>
                  <a:gd name="connsiteY5" fmla="*/ 7280 h 60112"/>
                  <a:gd name="connsiteX6" fmla="*/ 41088 w 50506"/>
                  <a:gd name="connsiteY6" fmla="*/ 40931 h 60112"/>
                  <a:gd name="connsiteX7" fmla="*/ 28400 w 50506"/>
                  <a:gd name="connsiteY7" fmla="*/ 55615 h 60112"/>
                  <a:gd name="connsiteX8" fmla="*/ 22962 w 50506"/>
                  <a:gd name="connsiteY8" fmla="*/ 58062 h 60112"/>
                  <a:gd name="connsiteX9" fmla="*/ 17826 w 50506"/>
                  <a:gd name="connsiteY9" fmla="*/ 59897 h 60112"/>
                  <a:gd name="connsiteX10" fmla="*/ 29004 w 50506"/>
                  <a:gd name="connsiteY10" fmla="*/ 51026 h 60112"/>
                  <a:gd name="connsiteX11" fmla="*/ 39881 w 50506"/>
                  <a:gd name="connsiteY11" fmla="*/ 29000 h 60112"/>
                  <a:gd name="connsiteX12" fmla="*/ 39276 w 50506"/>
                  <a:gd name="connsiteY12" fmla="*/ 11869 h 60112"/>
                  <a:gd name="connsiteX13" fmla="*/ 25681 w 50506"/>
                  <a:gd name="connsiteY13" fmla="*/ 10033 h 60112"/>
                  <a:gd name="connsiteX14" fmla="*/ 19638 w 50506"/>
                  <a:gd name="connsiteY14" fmla="*/ 16762 h 60112"/>
                  <a:gd name="connsiteX15" fmla="*/ 15107 w 50506"/>
                  <a:gd name="connsiteY15" fmla="*/ 20739 h 60112"/>
                  <a:gd name="connsiteX16" fmla="*/ 13898 w 50506"/>
                  <a:gd name="connsiteY16" fmla="*/ 30223 h 60112"/>
                  <a:gd name="connsiteX17" fmla="*/ 8762 w 50506"/>
                  <a:gd name="connsiteY17" fmla="*/ 40931 h 60112"/>
                  <a:gd name="connsiteX18" fmla="*/ 0 w 50506"/>
                  <a:gd name="connsiteY18" fmla="*/ 47049 h 60112"/>
                  <a:gd name="connsiteX19" fmla="*/ 6344 w 50506"/>
                  <a:gd name="connsiteY19" fmla="*/ 37565 h 60112"/>
                  <a:gd name="connsiteX20" fmla="*/ 9365 w 50506"/>
                  <a:gd name="connsiteY20" fmla="*/ 24411 h 60112"/>
                  <a:gd name="connsiteX21" fmla="*/ 9365 w 50506"/>
                  <a:gd name="connsiteY21" fmla="*/ 14316 h 60112"/>
                  <a:gd name="connsiteX22" fmla="*/ 18730 w 50506"/>
                  <a:gd name="connsiteY22" fmla="*/ 5138 h 60112"/>
                  <a:gd name="connsiteX23" fmla="*/ 48639 w 50506"/>
                  <a:gd name="connsiteY23" fmla="*/ 10338 h 60112"/>
                  <a:gd name="connsiteX24" fmla="*/ 47736 w 50506"/>
                  <a:gd name="connsiteY24" fmla="*/ 25023 h 60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50506" h="60112">
                    <a:moveTo>
                      <a:pt x="47736" y="25023"/>
                    </a:moveTo>
                    <a:cubicBezTo>
                      <a:pt x="47433" y="13627"/>
                      <a:pt x="43809" y="3608"/>
                      <a:pt x="33537" y="3303"/>
                    </a:cubicBezTo>
                    <a:cubicBezTo>
                      <a:pt x="28401" y="3150"/>
                      <a:pt x="22963" y="5674"/>
                      <a:pt x="19639" y="8809"/>
                    </a:cubicBezTo>
                    <a:cubicBezTo>
                      <a:pt x="18808" y="9574"/>
                      <a:pt x="18430" y="10645"/>
                      <a:pt x="17525" y="11562"/>
                    </a:cubicBezTo>
                    <a:cubicBezTo>
                      <a:pt x="15787" y="13245"/>
                      <a:pt x="12087" y="14240"/>
                      <a:pt x="12691" y="17375"/>
                    </a:cubicBezTo>
                    <a:cubicBezTo>
                      <a:pt x="19111" y="14162"/>
                      <a:pt x="28099" y="-368"/>
                      <a:pt x="39578" y="7280"/>
                    </a:cubicBezTo>
                    <a:cubicBezTo>
                      <a:pt x="46905" y="12175"/>
                      <a:pt x="44865" y="32518"/>
                      <a:pt x="41088" y="40931"/>
                    </a:cubicBezTo>
                    <a:cubicBezTo>
                      <a:pt x="38445" y="46896"/>
                      <a:pt x="33233" y="52784"/>
                      <a:pt x="28400" y="55615"/>
                    </a:cubicBezTo>
                    <a:cubicBezTo>
                      <a:pt x="26738" y="56609"/>
                      <a:pt x="24699" y="57144"/>
                      <a:pt x="22962" y="58062"/>
                    </a:cubicBezTo>
                    <a:cubicBezTo>
                      <a:pt x="21376" y="58903"/>
                      <a:pt x="19790" y="60739"/>
                      <a:pt x="17826" y="59897"/>
                    </a:cubicBezTo>
                    <a:cubicBezTo>
                      <a:pt x="19638" y="54161"/>
                      <a:pt x="25000" y="54085"/>
                      <a:pt x="29004" y="51026"/>
                    </a:cubicBezTo>
                    <a:cubicBezTo>
                      <a:pt x="35122" y="46284"/>
                      <a:pt x="38823" y="39172"/>
                      <a:pt x="39881" y="29000"/>
                    </a:cubicBezTo>
                    <a:cubicBezTo>
                      <a:pt x="40485" y="23187"/>
                      <a:pt x="42448" y="16456"/>
                      <a:pt x="39276" y="11869"/>
                    </a:cubicBezTo>
                    <a:cubicBezTo>
                      <a:pt x="36557" y="7968"/>
                      <a:pt x="29911" y="7586"/>
                      <a:pt x="25681" y="10033"/>
                    </a:cubicBezTo>
                    <a:cubicBezTo>
                      <a:pt x="23340" y="11333"/>
                      <a:pt x="22131" y="14162"/>
                      <a:pt x="19638" y="16762"/>
                    </a:cubicBezTo>
                    <a:cubicBezTo>
                      <a:pt x="18354" y="18139"/>
                      <a:pt x="16088" y="19056"/>
                      <a:pt x="15107" y="20739"/>
                    </a:cubicBezTo>
                    <a:cubicBezTo>
                      <a:pt x="13521" y="23492"/>
                      <a:pt x="14502" y="26322"/>
                      <a:pt x="13898" y="30223"/>
                    </a:cubicBezTo>
                    <a:cubicBezTo>
                      <a:pt x="13369" y="33664"/>
                      <a:pt x="10726" y="38100"/>
                      <a:pt x="8762" y="40931"/>
                    </a:cubicBezTo>
                    <a:cubicBezTo>
                      <a:pt x="6798" y="43761"/>
                      <a:pt x="4155" y="47125"/>
                      <a:pt x="0" y="47049"/>
                    </a:cubicBezTo>
                    <a:cubicBezTo>
                      <a:pt x="378" y="42537"/>
                      <a:pt x="4457" y="40778"/>
                      <a:pt x="6344" y="37565"/>
                    </a:cubicBezTo>
                    <a:cubicBezTo>
                      <a:pt x="8081" y="34659"/>
                      <a:pt x="9970" y="29841"/>
                      <a:pt x="9365" y="24411"/>
                    </a:cubicBezTo>
                    <a:cubicBezTo>
                      <a:pt x="8987" y="20892"/>
                      <a:pt x="7779" y="17681"/>
                      <a:pt x="9365" y="14316"/>
                    </a:cubicBezTo>
                    <a:cubicBezTo>
                      <a:pt x="10951" y="11027"/>
                      <a:pt x="15408" y="7891"/>
                      <a:pt x="18730" y="5138"/>
                    </a:cubicBezTo>
                    <a:cubicBezTo>
                      <a:pt x="28397" y="-2740"/>
                      <a:pt x="42899" y="-1975"/>
                      <a:pt x="48639" y="10338"/>
                    </a:cubicBezTo>
                    <a:cubicBezTo>
                      <a:pt x="50152" y="13551"/>
                      <a:pt x="52343" y="23724"/>
                      <a:pt x="47736" y="25023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" name="Google Shape;8264;p71">
                <a:extLst>
                  <a:ext uri="{FF2B5EF4-FFF2-40B4-BE49-F238E27FC236}">
                    <a16:creationId xmlns:a16="http://schemas.microsoft.com/office/drawing/2014/main" id="{8F26705D-D105-42B6-A8D3-0595E721ED60}"/>
                  </a:ext>
                </a:extLst>
              </p:cNvPr>
              <p:cNvSpPr/>
              <p:nvPr/>
            </p:nvSpPr>
            <p:spPr>
              <a:xfrm>
                <a:off x="5715526" y="5739283"/>
                <a:ext cx="6778" cy="4617"/>
              </a:xfrm>
              <a:custGeom>
                <a:avLst/>
                <a:gdLst>
                  <a:gd name="connsiteX0" fmla="*/ 6459 w 6778"/>
                  <a:gd name="connsiteY0" fmla="*/ 4617 h 4617"/>
                  <a:gd name="connsiteX1" fmla="*/ 116 w 6778"/>
                  <a:gd name="connsiteY1" fmla="*/ 2756 h 4617"/>
                  <a:gd name="connsiteX2" fmla="*/ 6459 w 6778"/>
                  <a:gd name="connsiteY2" fmla="*/ 4617 h 46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778" h="4617">
                    <a:moveTo>
                      <a:pt x="6459" y="4617"/>
                    </a:moveTo>
                    <a:cubicBezTo>
                      <a:pt x="4496" y="3843"/>
                      <a:pt x="2684" y="2912"/>
                      <a:pt x="116" y="2756"/>
                    </a:cubicBezTo>
                    <a:cubicBezTo>
                      <a:pt x="-1167" y="-2437"/>
                      <a:pt x="8649" y="587"/>
                      <a:pt x="6459" y="4617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" name="Google Shape;8264;p71">
                <a:extLst>
                  <a:ext uri="{FF2B5EF4-FFF2-40B4-BE49-F238E27FC236}">
                    <a16:creationId xmlns:a16="http://schemas.microsoft.com/office/drawing/2014/main" id="{F8B3198E-0C1C-45BD-8B91-D7898C8702BC}"/>
                  </a:ext>
                </a:extLst>
              </p:cNvPr>
              <p:cNvSpPr/>
              <p:nvPr/>
            </p:nvSpPr>
            <p:spPr>
              <a:xfrm>
                <a:off x="5699519" y="5739653"/>
                <a:ext cx="15160" cy="17884"/>
              </a:xfrm>
              <a:custGeom>
                <a:avLst/>
                <a:gdLst>
                  <a:gd name="connsiteX0" fmla="*/ 15153 w 15160"/>
                  <a:gd name="connsiteY0" fmla="*/ 1277 h 17884"/>
                  <a:gd name="connsiteX1" fmla="*/ 12065 w 15160"/>
                  <a:gd name="connsiteY1" fmla="*/ 3737 h 17884"/>
                  <a:gd name="connsiteX2" fmla="*/ 4655 w 15160"/>
                  <a:gd name="connsiteY2" fmla="*/ 11426 h 17884"/>
                  <a:gd name="connsiteX3" fmla="*/ 640 w 15160"/>
                  <a:gd name="connsiteY3" fmla="*/ 17885 h 17884"/>
                  <a:gd name="connsiteX4" fmla="*/ 7124 w 15160"/>
                  <a:gd name="connsiteY4" fmla="*/ 4660 h 17884"/>
                  <a:gd name="connsiteX5" fmla="*/ 15153 w 15160"/>
                  <a:gd name="connsiteY5" fmla="*/ 1277 h 178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160" h="17884">
                    <a:moveTo>
                      <a:pt x="15153" y="1277"/>
                    </a:moveTo>
                    <a:cubicBezTo>
                      <a:pt x="15307" y="3277"/>
                      <a:pt x="13069" y="2892"/>
                      <a:pt x="12065" y="3737"/>
                    </a:cubicBezTo>
                    <a:cubicBezTo>
                      <a:pt x="10521" y="7044"/>
                      <a:pt x="6892" y="8659"/>
                      <a:pt x="4655" y="11426"/>
                    </a:cubicBezTo>
                    <a:cubicBezTo>
                      <a:pt x="3034" y="13425"/>
                      <a:pt x="3265" y="16500"/>
                      <a:pt x="640" y="17885"/>
                    </a:cubicBezTo>
                    <a:cubicBezTo>
                      <a:pt x="-1984" y="12656"/>
                      <a:pt x="4114" y="8119"/>
                      <a:pt x="7124" y="4660"/>
                    </a:cubicBezTo>
                    <a:cubicBezTo>
                      <a:pt x="8900" y="2662"/>
                      <a:pt x="11602" y="-2337"/>
                      <a:pt x="15153" y="1277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4" name="Google Shape;8264;p71">
                <a:extLst>
                  <a:ext uri="{FF2B5EF4-FFF2-40B4-BE49-F238E27FC236}">
                    <a16:creationId xmlns:a16="http://schemas.microsoft.com/office/drawing/2014/main" id="{5524456F-D602-4F12-871F-BBD45023182E}"/>
                  </a:ext>
                </a:extLst>
              </p:cNvPr>
              <p:cNvSpPr/>
              <p:nvPr/>
            </p:nvSpPr>
            <p:spPr>
              <a:xfrm>
                <a:off x="5686320" y="5744130"/>
                <a:ext cx="36315" cy="45458"/>
              </a:xfrm>
              <a:custGeom>
                <a:avLst/>
                <a:gdLst>
                  <a:gd name="connsiteX0" fmla="*/ 3932 w 36315"/>
                  <a:gd name="connsiteY0" fmla="*/ 45260 h 45458"/>
                  <a:gd name="connsiteX1" fmla="*/ 9075 w 36315"/>
                  <a:gd name="connsiteY1" fmla="*/ 41288 h 45458"/>
                  <a:gd name="connsiteX2" fmla="*/ 17847 w 36315"/>
                  <a:gd name="connsiteY2" fmla="*/ 33038 h 45458"/>
                  <a:gd name="connsiteX3" fmla="*/ 22687 w 36315"/>
                  <a:gd name="connsiteY3" fmla="*/ 31204 h 45458"/>
                  <a:gd name="connsiteX4" fmla="*/ 32668 w 36315"/>
                  <a:gd name="connsiteY4" fmla="*/ 14093 h 45458"/>
                  <a:gd name="connsiteX5" fmla="*/ 32366 w 36315"/>
                  <a:gd name="connsiteY5" fmla="*/ 10731 h 45458"/>
                  <a:gd name="connsiteX6" fmla="*/ 30249 w 36315"/>
                  <a:gd name="connsiteY6" fmla="*/ 2788 h 45458"/>
                  <a:gd name="connsiteX7" fmla="*/ 25106 w 36315"/>
                  <a:gd name="connsiteY7" fmla="*/ 8287 h 45458"/>
                  <a:gd name="connsiteX8" fmla="*/ 4840 w 36315"/>
                  <a:gd name="connsiteY8" fmla="*/ 35787 h 45458"/>
                  <a:gd name="connsiteX9" fmla="*/ 0 w 36315"/>
                  <a:gd name="connsiteY9" fmla="*/ 37009 h 45458"/>
                  <a:gd name="connsiteX10" fmla="*/ 5747 w 36315"/>
                  <a:gd name="connsiteY10" fmla="*/ 30898 h 45458"/>
                  <a:gd name="connsiteX11" fmla="*/ 18149 w 36315"/>
                  <a:gd name="connsiteY11" fmla="*/ 9509 h 45458"/>
                  <a:gd name="connsiteX12" fmla="*/ 22081 w 36315"/>
                  <a:gd name="connsiteY12" fmla="*/ 6148 h 45458"/>
                  <a:gd name="connsiteX13" fmla="*/ 25711 w 36315"/>
                  <a:gd name="connsiteY13" fmla="*/ 1259 h 45458"/>
                  <a:gd name="connsiteX14" fmla="*/ 36298 w 36315"/>
                  <a:gd name="connsiteY14" fmla="*/ 5232 h 45458"/>
                  <a:gd name="connsiteX15" fmla="*/ 35391 w 36315"/>
                  <a:gd name="connsiteY15" fmla="*/ 11038 h 45458"/>
                  <a:gd name="connsiteX16" fmla="*/ 35391 w 36315"/>
                  <a:gd name="connsiteY16" fmla="*/ 17455 h 45458"/>
                  <a:gd name="connsiteX17" fmla="*/ 26921 w 36315"/>
                  <a:gd name="connsiteY17" fmla="*/ 32733 h 45458"/>
                  <a:gd name="connsiteX18" fmla="*/ 19964 w 36315"/>
                  <a:gd name="connsiteY18" fmla="*/ 36094 h 45458"/>
                  <a:gd name="connsiteX19" fmla="*/ 3932 w 36315"/>
                  <a:gd name="connsiteY19" fmla="*/ 45260 h 45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6315" h="45458">
                    <a:moveTo>
                      <a:pt x="3932" y="45260"/>
                    </a:moveTo>
                    <a:cubicBezTo>
                      <a:pt x="4764" y="42892"/>
                      <a:pt x="6881" y="42816"/>
                      <a:pt x="9075" y="41288"/>
                    </a:cubicBezTo>
                    <a:cubicBezTo>
                      <a:pt x="12250" y="39072"/>
                      <a:pt x="14671" y="34871"/>
                      <a:pt x="17847" y="33038"/>
                    </a:cubicBezTo>
                    <a:cubicBezTo>
                      <a:pt x="19283" y="32198"/>
                      <a:pt x="21098" y="32120"/>
                      <a:pt x="22687" y="31204"/>
                    </a:cubicBezTo>
                    <a:cubicBezTo>
                      <a:pt x="27829" y="28302"/>
                      <a:pt x="32366" y="20434"/>
                      <a:pt x="32668" y="14093"/>
                    </a:cubicBezTo>
                    <a:cubicBezTo>
                      <a:pt x="32744" y="12947"/>
                      <a:pt x="32290" y="11802"/>
                      <a:pt x="32366" y="10731"/>
                    </a:cubicBezTo>
                    <a:cubicBezTo>
                      <a:pt x="32518" y="7600"/>
                      <a:pt x="33954" y="3321"/>
                      <a:pt x="30249" y="2788"/>
                    </a:cubicBezTo>
                    <a:cubicBezTo>
                      <a:pt x="26845" y="2252"/>
                      <a:pt x="25939" y="5461"/>
                      <a:pt x="25106" y="8287"/>
                    </a:cubicBezTo>
                    <a:cubicBezTo>
                      <a:pt x="17317" y="15086"/>
                      <a:pt x="14065" y="29905"/>
                      <a:pt x="4840" y="35787"/>
                    </a:cubicBezTo>
                    <a:cubicBezTo>
                      <a:pt x="3630" y="36551"/>
                      <a:pt x="1740" y="37467"/>
                      <a:pt x="0" y="37009"/>
                    </a:cubicBezTo>
                    <a:cubicBezTo>
                      <a:pt x="0" y="33189"/>
                      <a:pt x="3478" y="32885"/>
                      <a:pt x="5747" y="30898"/>
                    </a:cubicBezTo>
                    <a:cubicBezTo>
                      <a:pt x="11646" y="25703"/>
                      <a:pt x="12931" y="15926"/>
                      <a:pt x="18149" y="9509"/>
                    </a:cubicBezTo>
                    <a:cubicBezTo>
                      <a:pt x="19132" y="8363"/>
                      <a:pt x="20871" y="7523"/>
                      <a:pt x="22081" y="6148"/>
                    </a:cubicBezTo>
                    <a:cubicBezTo>
                      <a:pt x="23518" y="4544"/>
                      <a:pt x="24350" y="2252"/>
                      <a:pt x="25711" y="1259"/>
                    </a:cubicBezTo>
                    <a:cubicBezTo>
                      <a:pt x="29871" y="-1643"/>
                      <a:pt x="35996" y="801"/>
                      <a:pt x="36298" y="5232"/>
                    </a:cubicBezTo>
                    <a:cubicBezTo>
                      <a:pt x="36450" y="7218"/>
                      <a:pt x="35542" y="9356"/>
                      <a:pt x="35391" y="11038"/>
                    </a:cubicBezTo>
                    <a:cubicBezTo>
                      <a:pt x="35239" y="13253"/>
                      <a:pt x="35618" y="15392"/>
                      <a:pt x="35391" y="17455"/>
                    </a:cubicBezTo>
                    <a:cubicBezTo>
                      <a:pt x="34711" y="23489"/>
                      <a:pt x="31157" y="29447"/>
                      <a:pt x="26921" y="32733"/>
                    </a:cubicBezTo>
                    <a:cubicBezTo>
                      <a:pt x="24955" y="34261"/>
                      <a:pt x="22233" y="34719"/>
                      <a:pt x="19964" y="36094"/>
                    </a:cubicBezTo>
                    <a:cubicBezTo>
                      <a:pt x="14973" y="39072"/>
                      <a:pt x="11419" y="46787"/>
                      <a:pt x="3932" y="45260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5" name="Google Shape;8264;p71">
                <a:extLst>
                  <a:ext uri="{FF2B5EF4-FFF2-40B4-BE49-F238E27FC236}">
                    <a16:creationId xmlns:a16="http://schemas.microsoft.com/office/drawing/2014/main" id="{1BA2F5C9-C694-4D4B-A6F7-B48E2F098586}"/>
                  </a:ext>
                </a:extLst>
              </p:cNvPr>
              <p:cNvSpPr/>
              <p:nvPr/>
            </p:nvSpPr>
            <p:spPr>
              <a:xfrm>
                <a:off x="5687254" y="5748599"/>
                <a:ext cx="29847" cy="36983"/>
              </a:xfrm>
              <a:custGeom>
                <a:avLst/>
                <a:gdLst>
                  <a:gd name="connsiteX0" fmla="*/ 19566 w 29847"/>
                  <a:gd name="connsiteY0" fmla="*/ 20163 h 36983"/>
                  <a:gd name="connsiteX1" fmla="*/ 25887 w 29847"/>
                  <a:gd name="connsiteY1" fmla="*/ 9166 h 36983"/>
                  <a:gd name="connsiteX2" fmla="*/ 24985 w 29847"/>
                  <a:gd name="connsiteY2" fmla="*/ 8861 h 36983"/>
                  <a:gd name="connsiteX3" fmla="*/ 19566 w 29847"/>
                  <a:gd name="connsiteY3" fmla="*/ 20163 h 36983"/>
                  <a:gd name="connsiteX4" fmla="*/ 29199 w 29847"/>
                  <a:gd name="connsiteY4" fmla="*/ 1 h 36983"/>
                  <a:gd name="connsiteX5" fmla="*/ 28597 w 29847"/>
                  <a:gd name="connsiteY5" fmla="*/ 5805 h 36983"/>
                  <a:gd name="connsiteX6" fmla="*/ 23179 w 29847"/>
                  <a:gd name="connsiteY6" fmla="*/ 22604 h 36983"/>
                  <a:gd name="connsiteX7" fmla="*/ 12041 w 29847"/>
                  <a:gd name="connsiteY7" fmla="*/ 29936 h 36983"/>
                  <a:gd name="connsiteX8" fmla="*/ 0 w 29847"/>
                  <a:gd name="connsiteY8" fmla="*/ 36350 h 36983"/>
                  <a:gd name="connsiteX9" fmla="*/ 5719 w 29847"/>
                  <a:gd name="connsiteY9" fmla="*/ 32074 h 36983"/>
                  <a:gd name="connsiteX10" fmla="*/ 15652 w 29847"/>
                  <a:gd name="connsiteY10" fmla="*/ 21077 h 36983"/>
                  <a:gd name="connsiteX11" fmla="*/ 25886 w 29847"/>
                  <a:gd name="connsiteY11" fmla="*/ 4582 h 36983"/>
                  <a:gd name="connsiteX12" fmla="*/ 28595 w 29847"/>
                  <a:gd name="connsiteY12" fmla="*/ 0 h 36983"/>
                  <a:gd name="connsiteX13" fmla="*/ 29199 w 29847"/>
                  <a:gd name="connsiteY13" fmla="*/ 0 h 369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29847" h="36983">
                    <a:moveTo>
                      <a:pt x="19566" y="20163"/>
                    </a:moveTo>
                    <a:cubicBezTo>
                      <a:pt x="23480" y="19705"/>
                      <a:pt x="26263" y="13977"/>
                      <a:pt x="25887" y="9166"/>
                    </a:cubicBezTo>
                    <a:cubicBezTo>
                      <a:pt x="25511" y="9166"/>
                      <a:pt x="25511" y="8784"/>
                      <a:pt x="24985" y="8861"/>
                    </a:cubicBezTo>
                    <a:cubicBezTo>
                      <a:pt x="23480" y="12907"/>
                      <a:pt x="21297" y="16267"/>
                      <a:pt x="19566" y="20163"/>
                    </a:cubicBezTo>
                    <a:moveTo>
                      <a:pt x="29199" y="1"/>
                    </a:moveTo>
                    <a:cubicBezTo>
                      <a:pt x="30704" y="1681"/>
                      <a:pt x="29199" y="4355"/>
                      <a:pt x="28597" y="5805"/>
                    </a:cubicBezTo>
                    <a:cubicBezTo>
                      <a:pt x="31306" y="9241"/>
                      <a:pt x="27167" y="20695"/>
                      <a:pt x="23179" y="22604"/>
                    </a:cubicBezTo>
                    <a:cubicBezTo>
                      <a:pt x="18513" y="24818"/>
                      <a:pt x="15277" y="26118"/>
                      <a:pt x="12041" y="29936"/>
                    </a:cubicBezTo>
                    <a:cubicBezTo>
                      <a:pt x="9784" y="32532"/>
                      <a:pt x="4516" y="39024"/>
                      <a:pt x="0" y="36350"/>
                    </a:cubicBezTo>
                    <a:cubicBezTo>
                      <a:pt x="1280" y="33601"/>
                      <a:pt x="3763" y="33525"/>
                      <a:pt x="5719" y="32074"/>
                    </a:cubicBezTo>
                    <a:cubicBezTo>
                      <a:pt x="7977" y="30470"/>
                      <a:pt x="14599" y="23903"/>
                      <a:pt x="15652" y="21077"/>
                    </a:cubicBezTo>
                    <a:cubicBezTo>
                      <a:pt x="17985" y="15197"/>
                      <a:pt x="20920" y="8172"/>
                      <a:pt x="25886" y="4582"/>
                    </a:cubicBezTo>
                    <a:cubicBezTo>
                      <a:pt x="26414" y="2673"/>
                      <a:pt x="26714" y="459"/>
                      <a:pt x="28595" y="0"/>
                    </a:cubicBezTo>
                    <a:lnTo>
                      <a:pt x="2919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6" name="Google Shape;8264;p71">
                <a:extLst>
                  <a:ext uri="{FF2B5EF4-FFF2-40B4-BE49-F238E27FC236}">
                    <a16:creationId xmlns:a16="http://schemas.microsoft.com/office/drawing/2014/main" id="{B1A50479-2D3A-4A35-A955-60013EFD8756}"/>
                  </a:ext>
                </a:extLst>
              </p:cNvPr>
              <p:cNvSpPr/>
              <p:nvPr/>
            </p:nvSpPr>
            <p:spPr>
              <a:xfrm>
                <a:off x="5739969" y="5750011"/>
                <a:ext cx="3227" cy="11287"/>
              </a:xfrm>
              <a:custGeom>
                <a:avLst/>
                <a:gdLst>
                  <a:gd name="connsiteX0" fmla="*/ 2062 w 3227"/>
                  <a:gd name="connsiteY0" fmla="*/ 0 h 11287"/>
                  <a:gd name="connsiteX1" fmla="*/ 274 w 3227"/>
                  <a:gd name="connsiteY1" fmla="*/ 11287 h 11287"/>
                  <a:gd name="connsiteX2" fmla="*/ 2062 w 3227"/>
                  <a:gd name="connsiteY2" fmla="*/ 0 h 11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227" h="11287">
                    <a:moveTo>
                      <a:pt x="2062" y="0"/>
                    </a:moveTo>
                    <a:cubicBezTo>
                      <a:pt x="4297" y="2287"/>
                      <a:pt x="3105" y="10219"/>
                      <a:pt x="274" y="11287"/>
                    </a:cubicBezTo>
                    <a:cubicBezTo>
                      <a:pt x="125" y="7855"/>
                      <a:pt x="-844" y="1221"/>
                      <a:pt x="2062" y="0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7" name="Google Shape;8264;p71">
                <a:extLst>
                  <a:ext uri="{FF2B5EF4-FFF2-40B4-BE49-F238E27FC236}">
                    <a16:creationId xmlns:a16="http://schemas.microsoft.com/office/drawing/2014/main" id="{4B598CB5-DE66-47B0-89BA-D67E8733B479}"/>
                  </a:ext>
                </a:extLst>
              </p:cNvPr>
              <p:cNvSpPr/>
              <p:nvPr/>
            </p:nvSpPr>
            <p:spPr>
              <a:xfrm>
                <a:off x="5681115" y="5751018"/>
                <a:ext cx="9909" cy="20155"/>
              </a:xfrm>
              <a:custGeom>
                <a:avLst/>
                <a:gdLst>
                  <a:gd name="connsiteX0" fmla="*/ 9361 w 9909"/>
                  <a:gd name="connsiteY0" fmla="*/ 321 h 20155"/>
                  <a:gd name="connsiteX1" fmla="*/ 7222 w 9909"/>
                  <a:gd name="connsiteY1" fmla="*/ 12098 h 20155"/>
                  <a:gd name="connsiteX2" fmla="*/ 191 w 9909"/>
                  <a:gd name="connsiteY2" fmla="*/ 20156 h 20155"/>
                  <a:gd name="connsiteX3" fmla="*/ 7833 w 9909"/>
                  <a:gd name="connsiteY3" fmla="*/ 940 h 20155"/>
                  <a:gd name="connsiteX4" fmla="*/ 8444 w 9909"/>
                  <a:gd name="connsiteY4" fmla="*/ 10 h 20155"/>
                  <a:gd name="connsiteX5" fmla="*/ 9361 w 9909"/>
                  <a:gd name="connsiteY5" fmla="*/ 321 h 20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9909" h="20155">
                    <a:moveTo>
                      <a:pt x="9361" y="321"/>
                    </a:moveTo>
                    <a:cubicBezTo>
                      <a:pt x="10814" y="4737"/>
                      <a:pt x="9132" y="9077"/>
                      <a:pt x="7222" y="12098"/>
                    </a:cubicBezTo>
                    <a:cubicBezTo>
                      <a:pt x="5311" y="15042"/>
                      <a:pt x="2790" y="18373"/>
                      <a:pt x="191" y="20156"/>
                    </a:cubicBezTo>
                    <a:cubicBezTo>
                      <a:pt x="-1337" y="12021"/>
                      <a:pt x="6764" y="8456"/>
                      <a:pt x="7833" y="940"/>
                    </a:cubicBezTo>
                    <a:cubicBezTo>
                      <a:pt x="7986" y="553"/>
                      <a:pt x="8368" y="476"/>
                      <a:pt x="8444" y="10"/>
                    </a:cubicBezTo>
                    <a:cubicBezTo>
                      <a:pt x="8979" y="-66"/>
                      <a:pt x="8979" y="321"/>
                      <a:pt x="9361" y="321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56" name="Google Shape;8264;p71">
                <a:extLst>
                  <a:ext uri="{FF2B5EF4-FFF2-40B4-BE49-F238E27FC236}">
                    <a16:creationId xmlns:a16="http://schemas.microsoft.com/office/drawing/2014/main" id="{FE6A151E-9899-4469-868A-DFEE858C1F96}"/>
                  </a:ext>
                </a:extLst>
              </p:cNvPr>
              <p:cNvSpPr/>
              <p:nvPr/>
            </p:nvSpPr>
            <p:spPr>
              <a:xfrm>
                <a:off x="5704076" y="5764117"/>
                <a:ext cx="37466" cy="38035"/>
              </a:xfrm>
              <a:custGeom>
                <a:avLst/>
                <a:gdLst>
                  <a:gd name="connsiteX0" fmla="*/ 37189 w 37466"/>
                  <a:gd name="connsiteY0" fmla="*/ 0 h 38035"/>
                  <a:gd name="connsiteX1" fmla="*/ 33561 w 37466"/>
                  <a:gd name="connsiteY1" fmla="*/ 14329 h 38035"/>
                  <a:gd name="connsiteX2" fmla="*/ 24792 w 37466"/>
                  <a:gd name="connsiteY2" fmla="*/ 24695 h 38035"/>
                  <a:gd name="connsiteX3" fmla="*/ 12095 w 37466"/>
                  <a:gd name="connsiteY3" fmla="*/ 30183 h 38035"/>
                  <a:gd name="connsiteX4" fmla="*/ 23885 w 37466"/>
                  <a:gd name="connsiteY4" fmla="*/ 27439 h 38035"/>
                  <a:gd name="connsiteX5" fmla="*/ 9373 w 37466"/>
                  <a:gd name="connsiteY5" fmla="*/ 33842 h 38035"/>
                  <a:gd name="connsiteX6" fmla="*/ 0 w 37466"/>
                  <a:gd name="connsiteY6" fmla="*/ 37805 h 38035"/>
                  <a:gd name="connsiteX7" fmla="*/ 4233 w 37466"/>
                  <a:gd name="connsiteY7" fmla="*/ 33842 h 38035"/>
                  <a:gd name="connsiteX8" fmla="*/ 10280 w 37466"/>
                  <a:gd name="connsiteY8" fmla="*/ 27135 h 38035"/>
                  <a:gd name="connsiteX9" fmla="*/ 25095 w 37466"/>
                  <a:gd name="connsiteY9" fmla="*/ 20732 h 38035"/>
                  <a:gd name="connsiteX10" fmla="*/ 35676 w 37466"/>
                  <a:gd name="connsiteY10" fmla="*/ 1220 h 38035"/>
                  <a:gd name="connsiteX11" fmla="*/ 36281 w 37466"/>
                  <a:gd name="connsiteY11" fmla="*/ 0 h 38035"/>
                  <a:gd name="connsiteX12" fmla="*/ 37189 w 37466"/>
                  <a:gd name="connsiteY12" fmla="*/ 0 h 38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7466" h="38035">
                    <a:moveTo>
                      <a:pt x="37189" y="0"/>
                    </a:moveTo>
                    <a:cubicBezTo>
                      <a:pt x="38322" y="5107"/>
                      <a:pt x="35754" y="10366"/>
                      <a:pt x="33561" y="14329"/>
                    </a:cubicBezTo>
                    <a:cubicBezTo>
                      <a:pt x="31369" y="18293"/>
                      <a:pt x="28723" y="22561"/>
                      <a:pt x="24792" y="24695"/>
                    </a:cubicBezTo>
                    <a:cubicBezTo>
                      <a:pt x="20711" y="26981"/>
                      <a:pt x="15647" y="26677"/>
                      <a:pt x="12095" y="30183"/>
                    </a:cubicBezTo>
                    <a:cubicBezTo>
                      <a:pt x="16554" y="31174"/>
                      <a:pt x="20485" y="27515"/>
                      <a:pt x="23885" y="27439"/>
                    </a:cubicBezTo>
                    <a:cubicBezTo>
                      <a:pt x="23507" y="34528"/>
                      <a:pt x="14664" y="31937"/>
                      <a:pt x="9373" y="33842"/>
                    </a:cubicBezTo>
                    <a:cubicBezTo>
                      <a:pt x="5896" y="35061"/>
                      <a:pt x="3780" y="39025"/>
                      <a:pt x="0" y="37805"/>
                    </a:cubicBezTo>
                    <a:cubicBezTo>
                      <a:pt x="378" y="35061"/>
                      <a:pt x="2796" y="35061"/>
                      <a:pt x="4233" y="33842"/>
                    </a:cubicBezTo>
                    <a:cubicBezTo>
                      <a:pt x="6577" y="31937"/>
                      <a:pt x="8088" y="28812"/>
                      <a:pt x="10280" y="27135"/>
                    </a:cubicBezTo>
                    <a:cubicBezTo>
                      <a:pt x="14965" y="23629"/>
                      <a:pt x="20937" y="23933"/>
                      <a:pt x="25095" y="20732"/>
                    </a:cubicBezTo>
                    <a:cubicBezTo>
                      <a:pt x="31595" y="15702"/>
                      <a:pt x="32048" y="9300"/>
                      <a:pt x="35676" y="1220"/>
                    </a:cubicBezTo>
                    <a:cubicBezTo>
                      <a:pt x="35828" y="915"/>
                      <a:pt x="35903" y="381"/>
                      <a:pt x="36281" y="0"/>
                    </a:cubicBezTo>
                    <a:lnTo>
                      <a:pt x="3718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57" name="Google Shape;8264;p71">
                <a:extLst>
                  <a:ext uri="{FF2B5EF4-FFF2-40B4-BE49-F238E27FC236}">
                    <a16:creationId xmlns:a16="http://schemas.microsoft.com/office/drawing/2014/main" id="{4C6584C1-583E-45B7-AC4D-018546C7E49D}"/>
                  </a:ext>
                </a:extLst>
              </p:cNvPr>
              <p:cNvSpPr/>
              <p:nvPr/>
            </p:nvSpPr>
            <p:spPr>
              <a:xfrm>
                <a:off x="5729780" y="5764588"/>
                <a:ext cx="21918" cy="26889"/>
              </a:xfrm>
              <a:custGeom>
                <a:avLst/>
                <a:gdLst>
                  <a:gd name="connsiteX0" fmla="*/ 21619 w 21918"/>
                  <a:gd name="connsiteY0" fmla="*/ 306 h 26889"/>
                  <a:gd name="connsiteX1" fmla="*/ 16515 w 21918"/>
                  <a:gd name="connsiteY1" fmla="*/ 15023 h 26889"/>
                  <a:gd name="connsiteX2" fmla="*/ 11410 w 21918"/>
                  <a:gd name="connsiteY2" fmla="*/ 18089 h 26889"/>
                  <a:gd name="connsiteX3" fmla="*/ 0 w 21918"/>
                  <a:gd name="connsiteY3" fmla="*/ 26674 h 26889"/>
                  <a:gd name="connsiteX4" fmla="*/ 3903 w 21918"/>
                  <a:gd name="connsiteY4" fmla="*/ 22382 h 26889"/>
                  <a:gd name="connsiteX5" fmla="*/ 12912 w 21918"/>
                  <a:gd name="connsiteY5" fmla="*/ 5825 h 26889"/>
                  <a:gd name="connsiteX6" fmla="*/ 15614 w 21918"/>
                  <a:gd name="connsiteY6" fmla="*/ 306 h 26889"/>
                  <a:gd name="connsiteX7" fmla="*/ 13212 w 21918"/>
                  <a:gd name="connsiteY7" fmla="*/ 12571 h 26889"/>
                  <a:gd name="connsiteX8" fmla="*/ 20719 w 21918"/>
                  <a:gd name="connsiteY8" fmla="*/ 0 h 26889"/>
                  <a:gd name="connsiteX9" fmla="*/ 21619 w 21918"/>
                  <a:gd name="connsiteY9" fmla="*/ 306 h 268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1918" h="26889">
                    <a:moveTo>
                      <a:pt x="21619" y="306"/>
                    </a:moveTo>
                    <a:cubicBezTo>
                      <a:pt x="22895" y="5748"/>
                      <a:pt x="19892" y="11880"/>
                      <a:pt x="16515" y="15023"/>
                    </a:cubicBezTo>
                    <a:cubicBezTo>
                      <a:pt x="15163" y="16326"/>
                      <a:pt x="12987" y="16710"/>
                      <a:pt x="11410" y="18089"/>
                    </a:cubicBezTo>
                    <a:cubicBezTo>
                      <a:pt x="7957" y="21155"/>
                      <a:pt x="5705" y="28206"/>
                      <a:pt x="0" y="26674"/>
                    </a:cubicBezTo>
                    <a:cubicBezTo>
                      <a:pt x="0" y="23761"/>
                      <a:pt x="2328" y="23761"/>
                      <a:pt x="3903" y="22382"/>
                    </a:cubicBezTo>
                    <a:cubicBezTo>
                      <a:pt x="7957" y="18856"/>
                      <a:pt x="11336" y="11728"/>
                      <a:pt x="12912" y="5825"/>
                    </a:cubicBezTo>
                    <a:cubicBezTo>
                      <a:pt x="13438" y="3986"/>
                      <a:pt x="13288" y="1073"/>
                      <a:pt x="15614" y="306"/>
                    </a:cubicBezTo>
                    <a:cubicBezTo>
                      <a:pt x="18542" y="3678"/>
                      <a:pt x="14038" y="9044"/>
                      <a:pt x="13212" y="12571"/>
                    </a:cubicBezTo>
                    <a:cubicBezTo>
                      <a:pt x="17491" y="11421"/>
                      <a:pt x="17641" y="3373"/>
                      <a:pt x="20719" y="0"/>
                    </a:cubicBezTo>
                    <a:cubicBezTo>
                      <a:pt x="20944" y="153"/>
                      <a:pt x="21244" y="306"/>
                      <a:pt x="21619" y="306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58" name="Google Shape;8264;p71">
                <a:extLst>
                  <a:ext uri="{FF2B5EF4-FFF2-40B4-BE49-F238E27FC236}">
                    <a16:creationId xmlns:a16="http://schemas.microsoft.com/office/drawing/2014/main" id="{9E9D9154-8F84-4A01-B363-B24C16E74FC7}"/>
                  </a:ext>
                </a:extLst>
              </p:cNvPr>
              <p:cNvSpPr/>
              <p:nvPr/>
            </p:nvSpPr>
            <p:spPr>
              <a:xfrm>
                <a:off x="5724639" y="5779163"/>
                <a:ext cx="24812" cy="20215"/>
              </a:xfrm>
              <a:custGeom>
                <a:avLst/>
                <a:gdLst>
                  <a:gd name="connsiteX0" fmla="*/ 24779 w 24812"/>
                  <a:gd name="connsiteY0" fmla="*/ 0 h 20215"/>
                  <a:gd name="connsiteX1" fmla="*/ 19037 w 24812"/>
                  <a:gd name="connsiteY1" fmla="*/ 7775 h 20215"/>
                  <a:gd name="connsiteX2" fmla="*/ 21757 w 24812"/>
                  <a:gd name="connsiteY2" fmla="*/ 7154 h 20215"/>
                  <a:gd name="connsiteX3" fmla="*/ 19037 w 24812"/>
                  <a:gd name="connsiteY3" fmla="*/ 11507 h 20215"/>
                  <a:gd name="connsiteX4" fmla="*/ 0 w 24812"/>
                  <a:gd name="connsiteY4" fmla="*/ 20215 h 20215"/>
                  <a:gd name="connsiteX5" fmla="*/ 6951 w 24812"/>
                  <a:gd name="connsiteY5" fmla="*/ 14617 h 20215"/>
                  <a:gd name="connsiteX6" fmla="*/ 14808 w 24812"/>
                  <a:gd name="connsiteY6" fmla="*/ 9330 h 20215"/>
                  <a:gd name="connsiteX7" fmla="*/ 23874 w 24812"/>
                  <a:gd name="connsiteY7" fmla="*/ 0 h 20215"/>
                  <a:gd name="connsiteX8" fmla="*/ 24779 w 24812"/>
                  <a:gd name="connsiteY8" fmla="*/ 0 h 202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812" h="20215">
                    <a:moveTo>
                      <a:pt x="24779" y="0"/>
                    </a:moveTo>
                    <a:cubicBezTo>
                      <a:pt x="25232" y="3810"/>
                      <a:pt x="20926" y="5365"/>
                      <a:pt x="19037" y="7775"/>
                    </a:cubicBezTo>
                    <a:cubicBezTo>
                      <a:pt x="19868" y="8708"/>
                      <a:pt x="20322" y="6609"/>
                      <a:pt x="21757" y="7154"/>
                    </a:cubicBezTo>
                    <a:cubicBezTo>
                      <a:pt x="21832" y="9564"/>
                      <a:pt x="19943" y="10030"/>
                      <a:pt x="19037" y="11507"/>
                    </a:cubicBezTo>
                    <a:cubicBezTo>
                      <a:pt x="11181" y="12673"/>
                      <a:pt x="7630" y="19827"/>
                      <a:pt x="0" y="20215"/>
                    </a:cubicBezTo>
                    <a:cubicBezTo>
                      <a:pt x="1209" y="17261"/>
                      <a:pt x="4533" y="16095"/>
                      <a:pt x="6951" y="14617"/>
                    </a:cubicBezTo>
                    <a:cubicBezTo>
                      <a:pt x="9519" y="13063"/>
                      <a:pt x="12693" y="11507"/>
                      <a:pt x="14808" y="9330"/>
                    </a:cubicBezTo>
                    <a:cubicBezTo>
                      <a:pt x="17755" y="6375"/>
                      <a:pt x="19567" y="1866"/>
                      <a:pt x="23874" y="0"/>
                    </a:cubicBezTo>
                    <a:lnTo>
                      <a:pt x="24779" y="0"/>
                    </a:lnTo>
                    <a:close/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59" name="Google Shape;8264;p71">
                <a:extLst>
                  <a:ext uri="{FF2B5EF4-FFF2-40B4-BE49-F238E27FC236}">
                    <a16:creationId xmlns:a16="http://schemas.microsoft.com/office/drawing/2014/main" id="{EAC746D1-E388-4677-9E2A-A4F1FCF882EC}"/>
                  </a:ext>
                </a:extLst>
              </p:cNvPr>
              <p:cNvSpPr/>
              <p:nvPr/>
            </p:nvSpPr>
            <p:spPr>
              <a:xfrm>
                <a:off x="5698002" y="5794614"/>
                <a:ext cx="10283" cy="4555"/>
              </a:xfrm>
              <a:custGeom>
                <a:avLst/>
                <a:gdLst>
                  <a:gd name="connsiteX0" fmla="*/ 10284 w 10283"/>
                  <a:gd name="connsiteY0" fmla="*/ 261 h 4555"/>
                  <a:gd name="connsiteX1" fmla="*/ 0 w 10283"/>
                  <a:gd name="connsiteY1" fmla="*/ 3517 h 4555"/>
                  <a:gd name="connsiteX2" fmla="*/ 10284 w 10283"/>
                  <a:gd name="connsiteY2" fmla="*/ 261 h 4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283" h="4555">
                    <a:moveTo>
                      <a:pt x="10284" y="261"/>
                    </a:moveTo>
                    <a:cubicBezTo>
                      <a:pt x="9225" y="3220"/>
                      <a:pt x="2873" y="6180"/>
                      <a:pt x="0" y="3517"/>
                    </a:cubicBezTo>
                    <a:cubicBezTo>
                      <a:pt x="682" y="39"/>
                      <a:pt x="7411" y="-405"/>
                      <a:pt x="10284" y="261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60" name="Google Shape;8264;p71">
                <a:extLst>
                  <a:ext uri="{FF2B5EF4-FFF2-40B4-BE49-F238E27FC236}">
                    <a16:creationId xmlns:a16="http://schemas.microsoft.com/office/drawing/2014/main" id="{50845695-A165-46A7-A7C9-0FCFD03EBE90}"/>
                  </a:ext>
                </a:extLst>
              </p:cNvPr>
              <p:cNvSpPr/>
              <p:nvPr/>
            </p:nvSpPr>
            <p:spPr>
              <a:xfrm>
                <a:off x="5711922" y="5798718"/>
                <a:ext cx="8514" cy="3956"/>
              </a:xfrm>
              <a:custGeom>
                <a:avLst/>
                <a:gdLst>
                  <a:gd name="connsiteX0" fmla="*/ 3635 w 8514"/>
                  <a:gd name="connsiteY0" fmla="*/ 3956 h 3956"/>
                  <a:gd name="connsiteX1" fmla="*/ 585 w 8514"/>
                  <a:gd name="connsiteY1" fmla="*/ 3956 h 3956"/>
                  <a:gd name="connsiteX2" fmla="*/ 8515 w 8514"/>
                  <a:gd name="connsiteY2" fmla="*/ 723 h 3956"/>
                  <a:gd name="connsiteX3" fmla="*/ 3635 w 8514"/>
                  <a:gd name="connsiteY3" fmla="*/ 3956 h 39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14" h="3956">
                    <a:moveTo>
                      <a:pt x="3635" y="3956"/>
                    </a:moveTo>
                    <a:lnTo>
                      <a:pt x="585" y="3956"/>
                    </a:lnTo>
                    <a:cubicBezTo>
                      <a:pt x="-2236" y="1046"/>
                      <a:pt x="5923" y="-1216"/>
                      <a:pt x="8515" y="723"/>
                    </a:cubicBezTo>
                    <a:cubicBezTo>
                      <a:pt x="8057" y="3066"/>
                      <a:pt x="5465" y="3066"/>
                      <a:pt x="3635" y="3956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261" name="Google Shape;8264;p71">
            <a:extLst>
              <a:ext uri="{FF2B5EF4-FFF2-40B4-BE49-F238E27FC236}">
                <a16:creationId xmlns:a16="http://schemas.microsoft.com/office/drawing/2014/main" id="{3212530C-2B56-4DB3-B7D2-F7200FAF69F2}"/>
              </a:ext>
            </a:extLst>
          </p:cNvPr>
          <p:cNvGrpSpPr/>
          <p:nvPr/>
        </p:nvGrpSpPr>
        <p:grpSpPr>
          <a:xfrm>
            <a:off x="5625673" y="2435671"/>
            <a:ext cx="170914" cy="170914"/>
            <a:chOff x="5625673" y="2435671"/>
            <a:chExt cx="170914" cy="170914"/>
          </a:xfrm>
        </p:grpSpPr>
        <p:sp>
          <p:nvSpPr>
            <p:cNvPr id="8262" name="Google Shape;8264;p71">
              <a:extLst>
                <a:ext uri="{FF2B5EF4-FFF2-40B4-BE49-F238E27FC236}">
                  <a16:creationId xmlns:a16="http://schemas.microsoft.com/office/drawing/2014/main" id="{08957FA6-AF95-4F16-9366-5A2C5262EB2B}"/>
                </a:ext>
              </a:extLst>
            </p:cNvPr>
            <p:cNvSpPr/>
            <p:nvPr/>
          </p:nvSpPr>
          <p:spPr>
            <a:xfrm>
              <a:off x="5625673" y="2435671"/>
              <a:ext cx="170914" cy="170914"/>
            </a:xfrm>
            <a:custGeom>
              <a:avLst/>
              <a:gdLst>
                <a:gd name="connsiteX0" fmla="*/ 170915 w 170914"/>
                <a:gd name="connsiteY0" fmla="*/ 85457 h 170914"/>
                <a:gd name="connsiteX1" fmla="*/ 85457 w 170914"/>
                <a:gd name="connsiteY1" fmla="*/ 170915 h 170914"/>
                <a:gd name="connsiteX2" fmla="*/ 0 w 170914"/>
                <a:gd name="connsiteY2" fmla="*/ 85457 h 170914"/>
                <a:gd name="connsiteX3" fmla="*/ 85457 w 170914"/>
                <a:gd name="connsiteY3" fmla="*/ 0 h 170914"/>
                <a:gd name="connsiteX4" fmla="*/ 170915 w 170914"/>
                <a:gd name="connsiteY4" fmla="*/ 85457 h 170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0914" h="170914">
                  <a:moveTo>
                    <a:pt x="170915" y="85457"/>
                  </a:moveTo>
                  <a:cubicBezTo>
                    <a:pt x="170915" y="132654"/>
                    <a:pt x="132654" y="170915"/>
                    <a:pt x="85457" y="170915"/>
                  </a:cubicBezTo>
                  <a:cubicBezTo>
                    <a:pt x="38261" y="170915"/>
                    <a:pt x="0" y="132654"/>
                    <a:pt x="0" y="85457"/>
                  </a:cubicBezTo>
                  <a:cubicBezTo>
                    <a:pt x="0" y="38261"/>
                    <a:pt x="38261" y="0"/>
                    <a:pt x="85457" y="0"/>
                  </a:cubicBezTo>
                  <a:cubicBezTo>
                    <a:pt x="132654" y="0"/>
                    <a:pt x="170915" y="38261"/>
                    <a:pt x="170915" y="85457"/>
                  </a:cubicBezTo>
                  <a:close/>
                </a:path>
              </a:pathLst>
            </a:custGeom>
            <a:solidFill>
              <a:srgbClr val="28A8E0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8263" name="Google Shape;8264;p71">
              <a:extLst>
                <a:ext uri="{FF2B5EF4-FFF2-40B4-BE49-F238E27FC236}">
                  <a16:creationId xmlns:a16="http://schemas.microsoft.com/office/drawing/2014/main" id="{51EA9E92-94F7-4A1C-9BF7-86E3DA3A1B48}"/>
                </a:ext>
              </a:extLst>
            </p:cNvPr>
            <p:cNvGrpSpPr/>
            <p:nvPr/>
          </p:nvGrpSpPr>
          <p:grpSpPr>
            <a:xfrm>
              <a:off x="5654043" y="2472547"/>
              <a:ext cx="125499" cy="99491"/>
              <a:chOff x="5654043" y="2472547"/>
              <a:chExt cx="125499" cy="99491"/>
            </a:xfrm>
            <a:solidFill>
              <a:srgbClr val="FFFFFF"/>
            </a:solidFill>
          </p:grpSpPr>
          <p:sp>
            <p:nvSpPr>
              <p:cNvPr id="8264" name="Google Shape;8264;p71">
                <a:extLst>
                  <a:ext uri="{FF2B5EF4-FFF2-40B4-BE49-F238E27FC236}">
                    <a16:creationId xmlns:a16="http://schemas.microsoft.com/office/drawing/2014/main" id="{6F1A558C-C9B1-483C-8240-9E86F71AB84E}"/>
                  </a:ext>
                </a:extLst>
              </p:cNvPr>
              <p:cNvSpPr/>
              <p:nvPr/>
            </p:nvSpPr>
            <p:spPr>
              <a:xfrm>
                <a:off x="5668815" y="2472547"/>
                <a:ext cx="81973" cy="82245"/>
              </a:xfrm>
              <a:custGeom>
                <a:avLst/>
                <a:gdLst>
                  <a:gd name="connsiteX0" fmla="*/ 63918 w 81973"/>
                  <a:gd name="connsiteY0" fmla="*/ 72962 h 82245"/>
                  <a:gd name="connsiteX1" fmla="*/ 60572 w 81973"/>
                  <a:gd name="connsiteY1" fmla="*/ 66086 h 82245"/>
                  <a:gd name="connsiteX2" fmla="*/ 67742 w 81973"/>
                  <a:gd name="connsiteY2" fmla="*/ 58090 h 82245"/>
                  <a:gd name="connsiteX3" fmla="*/ 74911 w 81973"/>
                  <a:gd name="connsiteY3" fmla="*/ 60488 h 82245"/>
                  <a:gd name="connsiteX4" fmla="*/ 79372 w 81973"/>
                  <a:gd name="connsiteY4" fmla="*/ 58409 h 82245"/>
                  <a:gd name="connsiteX5" fmla="*/ 81602 w 81973"/>
                  <a:gd name="connsiteY5" fmla="*/ 51852 h 82245"/>
                  <a:gd name="connsiteX6" fmla="*/ 79530 w 81973"/>
                  <a:gd name="connsiteY6" fmla="*/ 47374 h 82245"/>
                  <a:gd name="connsiteX7" fmla="*/ 72043 w 81973"/>
                  <a:gd name="connsiteY7" fmla="*/ 44655 h 82245"/>
                  <a:gd name="connsiteX8" fmla="*/ 71565 w 81973"/>
                  <a:gd name="connsiteY8" fmla="*/ 34260 h 82245"/>
                  <a:gd name="connsiteX9" fmla="*/ 78735 w 81973"/>
                  <a:gd name="connsiteY9" fmla="*/ 30742 h 82245"/>
                  <a:gd name="connsiteX10" fmla="*/ 80328 w 81973"/>
                  <a:gd name="connsiteY10" fmla="*/ 26264 h 82245"/>
                  <a:gd name="connsiteX11" fmla="*/ 77302 w 81973"/>
                  <a:gd name="connsiteY11" fmla="*/ 19707 h 82245"/>
                  <a:gd name="connsiteX12" fmla="*/ 72523 w 81973"/>
                  <a:gd name="connsiteY12" fmla="*/ 18427 h 82245"/>
                  <a:gd name="connsiteX13" fmla="*/ 65833 w 81973"/>
                  <a:gd name="connsiteY13" fmla="*/ 21625 h 82245"/>
                  <a:gd name="connsiteX14" fmla="*/ 57868 w 81973"/>
                  <a:gd name="connsiteY14" fmla="*/ 14429 h 82245"/>
                  <a:gd name="connsiteX15" fmla="*/ 60576 w 81973"/>
                  <a:gd name="connsiteY15" fmla="*/ 7072 h 82245"/>
                  <a:gd name="connsiteX16" fmla="*/ 58505 w 81973"/>
                  <a:gd name="connsiteY16" fmla="*/ 2595 h 82245"/>
                  <a:gd name="connsiteX17" fmla="*/ 51973 w 81973"/>
                  <a:gd name="connsiteY17" fmla="*/ 196 h 82245"/>
                  <a:gd name="connsiteX18" fmla="*/ 47194 w 81973"/>
                  <a:gd name="connsiteY18" fmla="*/ 2595 h 82245"/>
                  <a:gd name="connsiteX19" fmla="*/ 44805 w 81973"/>
                  <a:gd name="connsiteY19" fmla="*/ 9791 h 82245"/>
                  <a:gd name="connsiteX20" fmla="*/ 34131 w 81973"/>
                  <a:gd name="connsiteY20" fmla="*/ 10591 h 82245"/>
                  <a:gd name="connsiteX21" fmla="*/ 30783 w 81973"/>
                  <a:gd name="connsiteY21" fmla="*/ 3076 h 82245"/>
                  <a:gd name="connsiteX22" fmla="*/ 26004 w 81973"/>
                  <a:gd name="connsiteY22" fmla="*/ 1796 h 82245"/>
                  <a:gd name="connsiteX23" fmla="*/ 19951 w 81973"/>
                  <a:gd name="connsiteY23" fmla="*/ 4515 h 82245"/>
                  <a:gd name="connsiteX24" fmla="*/ 18039 w 81973"/>
                  <a:gd name="connsiteY24" fmla="*/ 9153 h 82245"/>
                  <a:gd name="connsiteX25" fmla="*/ 21544 w 81973"/>
                  <a:gd name="connsiteY25" fmla="*/ 16350 h 82245"/>
                  <a:gd name="connsiteX26" fmla="*/ 14374 w 81973"/>
                  <a:gd name="connsiteY26" fmla="*/ 24346 h 82245"/>
                  <a:gd name="connsiteX27" fmla="*/ 6887 w 81973"/>
                  <a:gd name="connsiteY27" fmla="*/ 21627 h 82245"/>
                  <a:gd name="connsiteX28" fmla="*/ 2586 w 81973"/>
                  <a:gd name="connsiteY28" fmla="*/ 23706 h 82245"/>
                  <a:gd name="connsiteX29" fmla="*/ 197 w 81973"/>
                  <a:gd name="connsiteY29" fmla="*/ 30263 h 82245"/>
                  <a:gd name="connsiteX30" fmla="*/ 2426 w 81973"/>
                  <a:gd name="connsiteY30" fmla="*/ 34741 h 82245"/>
                  <a:gd name="connsiteX31" fmla="*/ 9754 w 81973"/>
                  <a:gd name="connsiteY31" fmla="*/ 37460 h 82245"/>
                  <a:gd name="connsiteX32" fmla="*/ 10232 w 81973"/>
                  <a:gd name="connsiteY32" fmla="*/ 47855 h 82245"/>
                  <a:gd name="connsiteX33" fmla="*/ 3062 w 81973"/>
                  <a:gd name="connsiteY33" fmla="*/ 51373 h 82245"/>
                  <a:gd name="connsiteX34" fmla="*/ 1788 w 81973"/>
                  <a:gd name="connsiteY34" fmla="*/ 56171 h 82245"/>
                  <a:gd name="connsiteX35" fmla="*/ 4496 w 81973"/>
                  <a:gd name="connsiteY35" fmla="*/ 62409 h 82245"/>
                  <a:gd name="connsiteX36" fmla="*/ 9594 w 81973"/>
                  <a:gd name="connsiteY36" fmla="*/ 64168 h 82245"/>
                  <a:gd name="connsiteX37" fmla="*/ 16285 w 81973"/>
                  <a:gd name="connsiteY37" fmla="*/ 60809 h 82245"/>
                  <a:gd name="connsiteX38" fmla="*/ 23932 w 81973"/>
                  <a:gd name="connsiteY38" fmla="*/ 67685 h 82245"/>
                  <a:gd name="connsiteX39" fmla="*/ 21860 w 81973"/>
                  <a:gd name="connsiteY39" fmla="*/ 75201 h 82245"/>
                  <a:gd name="connsiteX40" fmla="*/ 23612 w 81973"/>
                  <a:gd name="connsiteY40" fmla="*/ 79838 h 82245"/>
                  <a:gd name="connsiteX41" fmla="*/ 30462 w 81973"/>
                  <a:gd name="connsiteY41" fmla="*/ 81918 h 82245"/>
                  <a:gd name="connsiteX42" fmla="*/ 34923 w 81973"/>
                  <a:gd name="connsiteY42" fmla="*/ 79838 h 82245"/>
                  <a:gd name="connsiteX43" fmla="*/ 37312 w 81973"/>
                  <a:gd name="connsiteY43" fmla="*/ 72642 h 82245"/>
                  <a:gd name="connsiteX44" fmla="*/ 47986 w 81973"/>
                  <a:gd name="connsiteY44" fmla="*/ 71842 h 82245"/>
                  <a:gd name="connsiteX45" fmla="*/ 51013 w 81973"/>
                  <a:gd name="connsiteY45" fmla="*/ 79039 h 82245"/>
                  <a:gd name="connsiteX46" fmla="*/ 55951 w 81973"/>
                  <a:gd name="connsiteY46" fmla="*/ 80798 h 82245"/>
                  <a:gd name="connsiteX47" fmla="*/ 62483 w 81973"/>
                  <a:gd name="connsiteY47" fmla="*/ 77759 h 82245"/>
                  <a:gd name="connsiteX48" fmla="*/ 63918 w 81973"/>
                  <a:gd name="connsiteY48" fmla="*/ 72962 h 82245"/>
                  <a:gd name="connsiteX49" fmla="*/ 21702 w 81973"/>
                  <a:gd name="connsiteY49" fmla="*/ 50413 h 82245"/>
                  <a:gd name="connsiteX50" fmla="*/ 31898 w 81973"/>
                  <a:gd name="connsiteY50" fmla="*/ 21786 h 82245"/>
                  <a:gd name="connsiteX51" fmla="*/ 60413 w 81973"/>
                  <a:gd name="connsiteY51" fmla="*/ 32022 h 82245"/>
                  <a:gd name="connsiteX52" fmla="*/ 50217 w 81973"/>
                  <a:gd name="connsiteY52" fmla="*/ 60648 h 82245"/>
                  <a:gd name="connsiteX53" fmla="*/ 21702 w 81973"/>
                  <a:gd name="connsiteY53" fmla="*/ 50413 h 82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81973" h="82245">
                    <a:moveTo>
                      <a:pt x="63918" y="72962"/>
                    </a:moveTo>
                    <a:lnTo>
                      <a:pt x="60572" y="66086"/>
                    </a:lnTo>
                    <a:cubicBezTo>
                      <a:pt x="63121" y="63687"/>
                      <a:pt x="65670" y="61288"/>
                      <a:pt x="67742" y="58090"/>
                    </a:cubicBezTo>
                    <a:lnTo>
                      <a:pt x="74911" y="60488"/>
                    </a:lnTo>
                    <a:cubicBezTo>
                      <a:pt x="76663" y="61447"/>
                      <a:pt x="78735" y="60488"/>
                      <a:pt x="79372" y="58409"/>
                    </a:cubicBezTo>
                    <a:lnTo>
                      <a:pt x="81602" y="51852"/>
                    </a:lnTo>
                    <a:cubicBezTo>
                      <a:pt x="82558" y="50093"/>
                      <a:pt x="81602" y="48174"/>
                      <a:pt x="79530" y="47374"/>
                    </a:cubicBezTo>
                    <a:lnTo>
                      <a:pt x="72043" y="44655"/>
                    </a:lnTo>
                    <a:cubicBezTo>
                      <a:pt x="72680" y="41617"/>
                      <a:pt x="72520" y="37779"/>
                      <a:pt x="71565" y="34260"/>
                    </a:cubicBezTo>
                    <a:lnTo>
                      <a:pt x="78735" y="30742"/>
                    </a:lnTo>
                    <a:cubicBezTo>
                      <a:pt x="80328" y="29942"/>
                      <a:pt x="81124" y="27863"/>
                      <a:pt x="80328" y="26264"/>
                    </a:cubicBezTo>
                    <a:lnTo>
                      <a:pt x="77302" y="19707"/>
                    </a:lnTo>
                    <a:cubicBezTo>
                      <a:pt x="76665" y="18108"/>
                      <a:pt x="74593" y="17468"/>
                      <a:pt x="72523" y="18427"/>
                    </a:cubicBezTo>
                    <a:lnTo>
                      <a:pt x="65833" y="21625"/>
                    </a:lnTo>
                    <a:cubicBezTo>
                      <a:pt x="63761" y="18747"/>
                      <a:pt x="60894" y="16508"/>
                      <a:pt x="57868" y="14429"/>
                    </a:cubicBezTo>
                    <a:lnTo>
                      <a:pt x="60576" y="7072"/>
                    </a:lnTo>
                    <a:cubicBezTo>
                      <a:pt x="60896" y="5153"/>
                      <a:pt x="60258" y="3554"/>
                      <a:pt x="58505" y="2595"/>
                    </a:cubicBezTo>
                    <a:lnTo>
                      <a:pt x="51973" y="196"/>
                    </a:lnTo>
                    <a:cubicBezTo>
                      <a:pt x="49902" y="-444"/>
                      <a:pt x="47832" y="515"/>
                      <a:pt x="47194" y="2595"/>
                    </a:cubicBezTo>
                    <a:lnTo>
                      <a:pt x="44805" y="9791"/>
                    </a:lnTo>
                    <a:cubicBezTo>
                      <a:pt x="41141" y="9151"/>
                      <a:pt x="37637" y="9632"/>
                      <a:pt x="34131" y="10591"/>
                    </a:cubicBezTo>
                    <a:lnTo>
                      <a:pt x="30783" y="3076"/>
                    </a:lnTo>
                    <a:cubicBezTo>
                      <a:pt x="29828" y="1637"/>
                      <a:pt x="28074" y="837"/>
                      <a:pt x="26004" y="1796"/>
                    </a:cubicBezTo>
                    <a:lnTo>
                      <a:pt x="19951" y="4515"/>
                    </a:lnTo>
                    <a:cubicBezTo>
                      <a:pt x="18039" y="5475"/>
                      <a:pt x="17243" y="7554"/>
                      <a:pt x="18039" y="9153"/>
                    </a:cubicBezTo>
                    <a:lnTo>
                      <a:pt x="21544" y="16350"/>
                    </a:lnTo>
                    <a:cubicBezTo>
                      <a:pt x="18677" y="18429"/>
                      <a:pt x="16446" y="21148"/>
                      <a:pt x="14374" y="24346"/>
                    </a:cubicBezTo>
                    <a:lnTo>
                      <a:pt x="6887" y="21627"/>
                    </a:lnTo>
                    <a:cubicBezTo>
                      <a:pt x="5453" y="20987"/>
                      <a:pt x="3383" y="21946"/>
                      <a:pt x="2586" y="23706"/>
                    </a:cubicBezTo>
                    <a:lnTo>
                      <a:pt x="197" y="30263"/>
                    </a:lnTo>
                    <a:cubicBezTo>
                      <a:pt x="-441" y="32342"/>
                      <a:pt x="515" y="34421"/>
                      <a:pt x="2426" y="34741"/>
                    </a:cubicBezTo>
                    <a:lnTo>
                      <a:pt x="9754" y="37460"/>
                    </a:lnTo>
                    <a:cubicBezTo>
                      <a:pt x="9436" y="40819"/>
                      <a:pt x="9594" y="44657"/>
                      <a:pt x="10232" y="47855"/>
                    </a:cubicBezTo>
                    <a:lnTo>
                      <a:pt x="3062" y="51373"/>
                    </a:lnTo>
                    <a:cubicBezTo>
                      <a:pt x="1470" y="52173"/>
                      <a:pt x="833" y="54252"/>
                      <a:pt x="1788" y="56171"/>
                    </a:cubicBezTo>
                    <a:lnTo>
                      <a:pt x="4496" y="62409"/>
                    </a:lnTo>
                    <a:cubicBezTo>
                      <a:pt x="5452" y="64329"/>
                      <a:pt x="7523" y="64967"/>
                      <a:pt x="9594" y="64168"/>
                    </a:cubicBezTo>
                    <a:lnTo>
                      <a:pt x="16285" y="60809"/>
                    </a:lnTo>
                    <a:cubicBezTo>
                      <a:pt x="18356" y="63687"/>
                      <a:pt x="21063" y="65926"/>
                      <a:pt x="23932" y="67685"/>
                    </a:cubicBezTo>
                    <a:lnTo>
                      <a:pt x="21860" y="75201"/>
                    </a:lnTo>
                    <a:cubicBezTo>
                      <a:pt x="20904" y="76960"/>
                      <a:pt x="21860" y="79039"/>
                      <a:pt x="23612" y="79838"/>
                    </a:cubicBezTo>
                    <a:lnTo>
                      <a:pt x="30462" y="81918"/>
                    </a:lnTo>
                    <a:cubicBezTo>
                      <a:pt x="32215" y="82877"/>
                      <a:pt x="33967" y="81598"/>
                      <a:pt x="34923" y="79838"/>
                    </a:cubicBezTo>
                    <a:lnTo>
                      <a:pt x="37312" y="72642"/>
                    </a:lnTo>
                    <a:cubicBezTo>
                      <a:pt x="40658" y="72961"/>
                      <a:pt x="44482" y="72961"/>
                      <a:pt x="47986" y="71842"/>
                    </a:cubicBezTo>
                    <a:lnTo>
                      <a:pt x="51013" y="79039"/>
                    </a:lnTo>
                    <a:cubicBezTo>
                      <a:pt x="52287" y="80798"/>
                      <a:pt x="54039" y="81597"/>
                      <a:pt x="55951" y="80798"/>
                    </a:cubicBezTo>
                    <a:lnTo>
                      <a:pt x="62483" y="77759"/>
                    </a:lnTo>
                    <a:cubicBezTo>
                      <a:pt x="63918" y="76640"/>
                      <a:pt x="64714" y="74882"/>
                      <a:pt x="63918" y="72962"/>
                    </a:cubicBezTo>
                    <a:moveTo>
                      <a:pt x="21702" y="50413"/>
                    </a:moveTo>
                    <a:cubicBezTo>
                      <a:pt x="16604" y="39538"/>
                      <a:pt x="21065" y="27064"/>
                      <a:pt x="31898" y="21786"/>
                    </a:cubicBezTo>
                    <a:cubicBezTo>
                      <a:pt x="42571" y="16350"/>
                      <a:pt x="55157" y="21147"/>
                      <a:pt x="60413" y="32022"/>
                    </a:cubicBezTo>
                    <a:cubicBezTo>
                      <a:pt x="65192" y="42577"/>
                      <a:pt x="61050" y="55530"/>
                      <a:pt x="50217" y="60648"/>
                    </a:cubicBezTo>
                    <a:cubicBezTo>
                      <a:pt x="39703" y="65606"/>
                      <a:pt x="26960" y="61288"/>
                      <a:pt x="21702" y="50413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65" name="Google Shape;8264;p71">
                <a:extLst>
                  <a:ext uri="{FF2B5EF4-FFF2-40B4-BE49-F238E27FC236}">
                    <a16:creationId xmlns:a16="http://schemas.microsoft.com/office/drawing/2014/main" id="{FD74CA3D-55BD-4332-BA87-C3E79FE9CCE6}"/>
                  </a:ext>
                </a:extLst>
              </p:cNvPr>
              <p:cNvSpPr/>
              <p:nvPr/>
            </p:nvSpPr>
            <p:spPr>
              <a:xfrm>
                <a:off x="5690422" y="2507578"/>
                <a:ext cx="9404" cy="12043"/>
              </a:xfrm>
              <a:custGeom>
                <a:avLst/>
                <a:gdLst>
                  <a:gd name="connsiteX0" fmla="*/ 0 w 9404"/>
                  <a:gd name="connsiteY0" fmla="*/ 8135 h 12043"/>
                  <a:gd name="connsiteX1" fmla="*/ 2312 w 9404"/>
                  <a:gd name="connsiteY1" fmla="*/ 7822 h 12043"/>
                  <a:gd name="connsiteX2" fmla="*/ 3083 w 9404"/>
                  <a:gd name="connsiteY2" fmla="*/ 9543 h 12043"/>
                  <a:gd name="connsiteX3" fmla="*/ 4779 w 9404"/>
                  <a:gd name="connsiteY3" fmla="*/ 10013 h 12043"/>
                  <a:gd name="connsiteX4" fmla="*/ 6474 w 9404"/>
                  <a:gd name="connsiteY4" fmla="*/ 9543 h 12043"/>
                  <a:gd name="connsiteX5" fmla="*/ 7091 w 9404"/>
                  <a:gd name="connsiteY5" fmla="*/ 8448 h 12043"/>
                  <a:gd name="connsiteX6" fmla="*/ 6783 w 9404"/>
                  <a:gd name="connsiteY6" fmla="*/ 7822 h 12043"/>
                  <a:gd name="connsiteX7" fmla="*/ 6013 w 9404"/>
                  <a:gd name="connsiteY7" fmla="*/ 7197 h 12043"/>
                  <a:gd name="connsiteX8" fmla="*/ 4164 w 9404"/>
                  <a:gd name="connsiteY8" fmla="*/ 6727 h 12043"/>
                  <a:gd name="connsiteX9" fmla="*/ 1543 w 9404"/>
                  <a:gd name="connsiteY9" fmla="*/ 5632 h 12043"/>
                  <a:gd name="connsiteX10" fmla="*/ 465 w 9404"/>
                  <a:gd name="connsiteY10" fmla="*/ 3286 h 12043"/>
                  <a:gd name="connsiteX11" fmla="*/ 926 w 9404"/>
                  <a:gd name="connsiteY11" fmla="*/ 1565 h 12043"/>
                  <a:gd name="connsiteX12" fmla="*/ 2313 w 9404"/>
                  <a:gd name="connsiteY12" fmla="*/ 470 h 12043"/>
                  <a:gd name="connsiteX13" fmla="*/ 4626 w 9404"/>
                  <a:gd name="connsiteY13" fmla="*/ 0 h 12043"/>
                  <a:gd name="connsiteX14" fmla="*/ 7863 w 9404"/>
                  <a:gd name="connsiteY14" fmla="*/ 938 h 12043"/>
                  <a:gd name="connsiteX15" fmla="*/ 9095 w 9404"/>
                  <a:gd name="connsiteY15" fmla="*/ 3597 h 12043"/>
                  <a:gd name="connsiteX16" fmla="*/ 6629 w 9404"/>
                  <a:gd name="connsiteY16" fmla="*/ 3597 h 12043"/>
                  <a:gd name="connsiteX17" fmla="*/ 6013 w 9404"/>
                  <a:gd name="connsiteY17" fmla="*/ 2346 h 12043"/>
                  <a:gd name="connsiteX18" fmla="*/ 4626 w 9404"/>
                  <a:gd name="connsiteY18" fmla="*/ 1876 h 12043"/>
                  <a:gd name="connsiteX19" fmla="*/ 3084 w 9404"/>
                  <a:gd name="connsiteY19" fmla="*/ 2346 h 12043"/>
                  <a:gd name="connsiteX20" fmla="*/ 2622 w 9404"/>
                  <a:gd name="connsiteY20" fmla="*/ 3129 h 12043"/>
                  <a:gd name="connsiteX21" fmla="*/ 2931 w 9404"/>
                  <a:gd name="connsiteY21" fmla="*/ 3754 h 12043"/>
                  <a:gd name="connsiteX22" fmla="*/ 5089 w 9404"/>
                  <a:gd name="connsiteY22" fmla="*/ 4537 h 12043"/>
                  <a:gd name="connsiteX23" fmla="*/ 7555 w 9404"/>
                  <a:gd name="connsiteY23" fmla="*/ 5475 h 12043"/>
                  <a:gd name="connsiteX24" fmla="*/ 8942 w 9404"/>
                  <a:gd name="connsiteY24" fmla="*/ 6570 h 12043"/>
                  <a:gd name="connsiteX25" fmla="*/ 9404 w 9404"/>
                  <a:gd name="connsiteY25" fmla="*/ 8446 h 12043"/>
                  <a:gd name="connsiteX26" fmla="*/ 8788 w 9404"/>
                  <a:gd name="connsiteY26" fmla="*/ 10323 h 12043"/>
                  <a:gd name="connsiteX27" fmla="*/ 7247 w 9404"/>
                  <a:gd name="connsiteY27" fmla="*/ 11574 h 12043"/>
                  <a:gd name="connsiteX28" fmla="*/ 4780 w 9404"/>
                  <a:gd name="connsiteY28" fmla="*/ 12044 h 12043"/>
                  <a:gd name="connsiteX29" fmla="*/ 1390 w 9404"/>
                  <a:gd name="connsiteY29" fmla="*/ 11105 h 12043"/>
                  <a:gd name="connsiteX30" fmla="*/ 0 w 9404"/>
                  <a:gd name="connsiteY30" fmla="*/ 8135 h 1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9404" h="12043">
                    <a:moveTo>
                      <a:pt x="0" y="8135"/>
                    </a:moveTo>
                    <a:lnTo>
                      <a:pt x="2312" y="7822"/>
                    </a:lnTo>
                    <a:cubicBezTo>
                      <a:pt x="2467" y="8605"/>
                      <a:pt x="2620" y="9230"/>
                      <a:pt x="3083" y="9543"/>
                    </a:cubicBezTo>
                    <a:cubicBezTo>
                      <a:pt x="3545" y="9856"/>
                      <a:pt x="4008" y="10013"/>
                      <a:pt x="4779" y="10013"/>
                    </a:cubicBezTo>
                    <a:cubicBezTo>
                      <a:pt x="5549" y="10013"/>
                      <a:pt x="6011" y="9856"/>
                      <a:pt x="6474" y="9543"/>
                    </a:cubicBezTo>
                    <a:cubicBezTo>
                      <a:pt x="6783" y="9230"/>
                      <a:pt x="7091" y="8917"/>
                      <a:pt x="7091" y="8448"/>
                    </a:cubicBezTo>
                    <a:cubicBezTo>
                      <a:pt x="7091" y="8135"/>
                      <a:pt x="6936" y="7978"/>
                      <a:pt x="6783" y="7822"/>
                    </a:cubicBezTo>
                    <a:cubicBezTo>
                      <a:pt x="6629" y="7510"/>
                      <a:pt x="6321" y="7353"/>
                      <a:pt x="6013" y="7197"/>
                    </a:cubicBezTo>
                    <a:cubicBezTo>
                      <a:pt x="5704" y="7197"/>
                      <a:pt x="5087" y="7040"/>
                      <a:pt x="4164" y="6727"/>
                    </a:cubicBezTo>
                    <a:cubicBezTo>
                      <a:pt x="2931" y="6414"/>
                      <a:pt x="2006" y="6102"/>
                      <a:pt x="1543" y="5632"/>
                    </a:cubicBezTo>
                    <a:cubicBezTo>
                      <a:pt x="772" y="5006"/>
                      <a:pt x="465" y="4224"/>
                      <a:pt x="465" y="3286"/>
                    </a:cubicBezTo>
                    <a:cubicBezTo>
                      <a:pt x="465" y="2660"/>
                      <a:pt x="619" y="2035"/>
                      <a:pt x="926" y="1565"/>
                    </a:cubicBezTo>
                    <a:cubicBezTo>
                      <a:pt x="1234" y="1095"/>
                      <a:pt x="1697" y="627"/>
                      <a:pt x="2313" y="470"/>
                    </a:cubicBezTo>
                    <a:cubicBezTo>
                      <a:pt x="2930" y="157"/>
                      <a:pt x="3700" y="0"/>
                      <a:pt x="4626" y="0"/>
                    </a:cubicBezTo>
                    <a:cubicBezTo>
                      <a:pt x="6013" y="0"/>
                      <a:pt x="7092" y="313"/>
                      <a:pt x="7863" y="938"/>
                    </a:cubicBezTo>
                    <a:cubicBezTo>
                      <a:pt x="8634" y="1564"/>
                      <a:pt x="8941" y="2502"/>
                      <a:pt x="9095" y="3597"/>
                    </a:cubicBezTo>
                    <a:lnTo>
                      <a:pt x="6629" y="3597"/>
                    </a:lnTo>
                    <a:cubicBezTo>
                      <a:pt x="6629" y="2972"/>
                      <a:pt x="6321" y="2659"/>
                      <a:pt x="6013" y="2346"/>
                    </a:cubicBezTo>
                    <a:cubicBezTo>
                      <a:pt x="5704" y="2033"/>
                      <a:pt x="5242" y="1876"/>
                      <a:pt x="4626" y="1876"/>
                    </a:cubicBezTo>
                    <a:cubicBezTo>
                      <a:pt x="3855" y="1876"/>
                      <a:pt x="3393" y="2033"/>
                      <a:pt x="3084" y="2346"/>
                    </a:cubicBezTo>
                    <a:cubicBezTo>
                      <a:pt x="2777" y="2503"/>
                      <a:pt x="2622" y="2816"/>
                      <a:pt x="2622" y="3129"/>
                    </a:cubicBezTo>
                    <a:cubicBezTo>
                      <a:pt x="2622" y="3441"/>
                      <a:pt x="2777" y="3598"/>
                      <a:pt x="2931" y="3754"/>
                    </a:cubicBezTo>
                    <a:cubicBezTo>
                      <a:pt x="3240" y="4067"/>
                      <a:pt x="4009" y="4380"/>
                      <a:pt x="5089" y="4537"/>
                    </a:cubicBezTo>
                    <a:cubicBezTo>
                      <a:pt x="6321" y="4849"/>
                      <a:pt x="7092" y="5162"/>
                      <a:pt x="7555" y="5475"/>
                    </a:cubicBezTo>
                    <a:cubicBezTo>
                      <a:pt x="8172" y="5632"/>
                      <a:pt x="8635" y="6100"/>
                      <a:pt x="8942" y="6570"/>
                    </a:cubicBezTo>
                    <a:cubicBezTo>
                      <a:pt x="9251" y="7040"/>
                      <a:pt x="9404" y="7665"/>
                      <a:pt x="9404" y="8446"/>
                    </a:cubicBezTo>
                    <a:cubicBezTo>
                      <a:pt x="9404" y="9072"/>
                      <a:pt x="9097" y="9697"/>
                      <a:pt x="8788" y="10323"/>
                    </a:cubicBezTo>
                    <a:cubicBezTo>
                      <a:pt x="8479" y="10948"/>
                      <a:pt x="7863" y="11418"/>
                      <a:pt x="7247" y="11574"/>
                    </a:cubicBezTo>
                    <a:cubicBezTo>
                      <a:pt x="6630" y="11886"/>
                      <a:pt x="5705" y="12044"/>
                      <a:pt x="4780" y="12044"/>
                    </a:cubicBezTo>
                    <a:cubicBezTo>
                      <a:pt x="3239" y="12044"/>
                      <a:pt x="2159" y="11731"/>
                      <a:pt x="1390" y="11105"/>
                    </a:cubicBezTo>
                    <a:cubicBezTo>
                      <a:pt x="616" y="10324"/>
                      <a:pt x="153" y="9386"/>
                      <a:pt x="0" y="8135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66" name="Google Shape;8264;p71">
                <a:extLst>
                  <a:ext uri="{FF2B5EF4-FFF2-40B4-BE49-F238E27FC236}">
                    <a16:creationId xmlns:a16="http://schemas.microsoft.com/office/drawing/2014/main" id="{74DACFFA-39BD-4BB0-87F6-DB6A54E0FC00}"/>
                  </a:ext>
                </a:extLst>
              </p:cNvPr>
              <p:cNvSpPr/>
              <p:nvPr/>
            </p:nvSpPr>
            <p:spPr>
              <a:xfrm>
                <a:off x="5706633" y="2507905"/>
                <a:ext cx="9077" cy="12043"/>
              </a:xfrm>
              <a:custGeom>
                <a:avLst/>
                <a:gdLst>
                  <a:gd name="connsiteX0" fmla="*/ 0 w 9077"/>
                  <a:gd name="connsiteY0" fmla="*/ 12044 h 12043"/>
                  <a:gd name="connsiteX1" fmla="*/ 0 w 9077"/>
                  <a:gd name="connsiteY1" fmla="*/ 0 h 12043"/>
                  <a:gd name="connsiteX2" fmla="*/ 8751 w 9077"/>
                  <a:gd name="connsiteY2" fmla="*/ 0 h 12043"/>
                  <a:gd name="connsiteX3" fmla="*/ 8751 w 9077"/>
                  <a:gd name="connsiteY3" fmla="*/ 2079 h 12043"/>
                  <a:gd name="connsiteX4" fmla="*/ 2392 w 9077"/>
                  <a:gd name="connsiteY4" fmla="*/ 2079 h 12043"/>
                  <a:gd name="connsiteX5" fmla="*/ 2392 w 9077"/>
                  <a:gd name="connsiteY5" fmla="*/ 4653 h 12043"/>
                  <a:gd name="connsiteX6" fmla="*/ 8425 w 9077"/>
                  <a:gd name="connsiteY6" fmla="*/ 4653 h 12043"/>
                  <a:gd name="connsiteX7" fmla="*/ 8425 w 9077"/>
                  <a:gd name="connsiteY7" fmla="*/ 6732 h 12043"/>
                  <a:gd name="connsiteX8" fmla="*/ 2392 w 9077"/>
                  <a:gd name="connsiteY8" fmla="*/ 6732 h 12043"/>
                  <a:gd name="connsiteX9" fmla="*/ 2392 w 9077"/>
                  <a:gd name="connsiteY9" fmla="*/ 9963 h 12043"/>
                  <a:gd name="connsiteX10" fmla="*/ 9077 w 9077"/>
                  <a:gd name="connsiteY10" fmla="*/ 9963 h 12043"/>
                  <a:gd name="connsiteX11" fmla="*/ 9077 w 9077"/>
                  <a:gd name="connsiteY11" fmla="*/ 12044 h 1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9077" h="12043">
                    <a:moveTo>
                      <a:pt x="0" y="12044"/>
                    </a:moveTo>
                    <a:lnTo>
                      <a:pt x="0" y="0"/>
                    </a:lnTo>
                    <a:lnTo>
                      <a:pt x="8751" y="0"/>
                    </a:lnTo>
                    <a:lnTo>
                      <a:pt x="8751" y="2079"/>
                    </a:lnTo>
                    <a:lnTo>
                      <a:pt x="2392" y="2079"/>
                    </a:lnTo>
                    <a:lnTo>
                      <a:pt x="2392" y="4653"/>
                    </a:lnTo>
                    <a:lnTo>
                      <a:pt x="8425" y="4653"/>
                    </a:lnTo>
                    <a:lnTo>
                      <a:pt x="8425" y="6732"/>
                    </a:lnTo>
                    <a:lnTo>
                      <a:pt x="2392" y="6732"/>
                    </a:lnTo>
                    <a:lnTo>
                      <a:pt x="2392" y="9963"/>
                    </a:lnTo>
                    <a:lnTo>
                      <a:pt x="9077" y="9963"/>
                    </a:lnTo>
                    <a:lnTo>
                      <a:pt x="9077" y="12044"/>
                    </a:lnTo>
                    <a:close/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67" name="Google Shape;8264;p71">
                <a:extLst>
                  <a:ext uri="{FF2B5EF4-FFF2-40B4-BE49-F238E27FC236}">
                    <a16:creationId xmlns:a16="http://schemas.microsoft.com/office/drawing/2014/main" id="{25109F89-A446-4210-A10B-796946433893}"/>
                  </a:ext>
                </a:extLst>
              </p:cNvPr>
              <p:cNvSpPr/>
              <p:nvPr/>
            </p:nvSpPr>
            <p:spPr>
              <a:xfrm>
                <a:off x="5701769" y="2507580"/>
                <a:ext cx="2593" cy="12043"/>
              </a:xfrm>
              <a:custGeom>
                <a:avLst/>
                <a:gdLst>
                  <a:gd name="connsiteX0" fmla="*/ 0 w 2593"/>
                  <a:gd name="connsiteY0" fmla="*/ 0 h 12043"/>
                  <a:gd name="connsiteX1" fmla="*/ 2593 w 2593"/>
                  <a:gd name="connsiteY1" fmla="*/ 0 h 12043"/>
                  <a:gd name="connsiteX2" fmla="*/ 2593 w 2593"/>
                  <a:gd name="connsiteY2" fmla="*/ 12044 h 12043"/>
                  <a:gd name="connsiteX3" fmla="*/ 0 w 2593"/>
                  <a:gd name="connsiteY3" fmla="*/ 12044 h 1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93" h="12043">
                    <a:moveTo>
                      <a:pt x="0" y="0"/>
                    </a:moveTo>
                    <a:lnTo>
                      <a:pt x="2593" y="0"/>
                    </a:lnTo>
                    <a:lnTo>
                      <a:pt x="2593" y="12044"/>
                    </a:lnTo>
                    <a:lnTo>
                      <a:pt x="0" y="12044"/>
                    </a:lnTo>
                    <a:close/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68" name="Google Shape;8264;p71">
                <a:extLst>
                  <a:ext uri="{FF2B5EF4-FFF2-40B4-BE49-F238E27FC236}">
                    <a16:creationId xmlns:a16="http://schemas.microsoft.com/office/drawing/2014/main" id="{3D7E9E05-075B-4A93-856E-1175D9BFE03D}"/>
                  </a:ext>
                </a:extLst>
              </p:cNvPr>
              <p:cNvSpPr/>
              <p:nvPr/>
            </p:nvSpPr>
            <p:spPr>
              <a:xfrm>
                <a:off x="5717332" y="2507580"/>
                <a:ext cx="11347" cy="12043"/>
              </a:xfrm>
              <a:custGeom>
                <a:avLst/>
                <a:gdLst>
                  <a:gd name="connsiteX0" fmla="*/ 0 w 11347"/>
                  <a:gd name="connsiteY0" fmla="*/ 12044 h 12043"/>
                  <a:gd name="connsiteX1" fmla="*/ 0 w 11347"/>
                  <a:gd name="connsiteY1" fmla="*/ 0 h 12043"/>
                  <a:gd name="connsiteX2" fmla="*/ 3657 w 11347"/>
                  <a:gd name="connsiteY2" fmla="*/ 0 h 12043"/>
                  <a:gd name="connsiteX3" fmla="*/ 5700 w 11347"/>
                  <a:gd name="connsiteY3" fmla="*/ 8157 h 12043"/>
                  <a:gd name="connsiteX4" fmla="*/ 7906 w 11347"/>
                  <a:gd name="connsiteY4" fmla="*/ 0 h 12043"/>
                  <a:gd name="connsiteX5" fmla="*/ 11347 w 11347"/>
                  <a:gd name="connsiteY5" fmla="*/ 0 h 12043"/>
                  <a:gd name="connsiteX6" fmla="*/ 11347 w 11347"/>
                  <a:gd name="connsiteY6" fmla="*/ 12044 h 12043"/>
                  <a:gd name="connsiteX7" fmla="*/ 9143 w 11347"/>
                  <a:gd name="connsiteY7" fmla="*/ 12044 h 12043"/>
                  <a:gd name="connsiteX8" fmla="*/ 9143 w 11347"/>
                  <a:gd name="connsiteY8" fmla="*/ 2573 h 12043"/>
                  <a:gd name="connsiteX9" fmla="*/ 6938 w 11347"/>
                  <a:gd name="connsiteY9" fmla="*/ 12044 h 12043"/>
                  <a:gd name="connsiteX10" fmla="*/ 4571 w 11347"/>
                  <a:gd name="connsiteY10" fmla="*/ 12044 h 12043"/>
                  <a:gd name="connsiteX11" fmla="*/ 2205 w 11347"/>
                  <a:gd name="connsiteY11" fmla="*/ 2573 h 12043"/>
                  <a:gd name="connsiteX12" fmla="*/ 2205 w 11347"/>
                  <a:gd name="connsiteY12" fmla="*/ 12044 h 12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1347" h="12043">
                    <a:moveTo>
                      <a:pt x="0" y="12044"/>
                    </a:moveTo>
                    <a:lnTo>
                      <a:pt x="0" y="0"/>
                    </a:lnTo>
                    <a:lnTo>
                      <a:pt x="3657" y="0"/>
                    </a:lnTo>
                    <a:lnTo>
                      <a:pt x="5700" y="8157"/>
                    </a:lnTo>
                    <a:lnTo>
                      <a:pt x="7906" y="0"/>
                    </a:lnTo>
                    <a:lnTo>
                      <a:pt x="11347" y="0"/>
                    </a:lnTo>
                    <a:lnTo>
                      <a:pt x="11347" y="12044"/>
                    </a:lnTo>
                    <a:lnTo>
                      <a:pt x="9143" y="12044"/>
                    </a:lnTo>
                    <a:lnTo>
                      <a:pt x="9143" y="2573"/>
                    </a:lnTo>
                    <a:lnTo>
                      <a:pt x="6938" y="12044"/>
                    </a:lnTo>
                    <a:lnTo>
                      <a:pt x="4571" y="12044"/>
                    </a:lnTo>
                    <a:lnTo>
                      <a:pt x="2205" y="2573"/>
                    </a:lnTo>
                    <a:lnTo>
                      <a:pt x="2205" y="12044"/>
                    </a:lnTo>
                    <a:close/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69" name="Google Shape;8264;p71">
                <a:extLst>
                  <a:ext uri="{FF2B5EF4-FFF2-40B4-BE49-F238E27FC236}">
                    <a16:creationId xmlns:a16="http://schemas.microsoft.com/office/drawing/2014/main" id="{8506A5AC-5066-4443-ACCE-A5BE1375D977}"/>
                  </a:ext>
                </a:extLst>
              </p:cNvPr>
              <p:cNvSpPr/>
              <p:nvPr/>
            </p:nvSpPr>
            <p:spPr>
              <a:xfrm>
                <a:off x="5750040" y="2495186"/>
                <a:ext cx="29502" cy="29426"/>
              </a:xfrm>
              <a:custGeom>
                <a:avLst/>
                <a:gdLst>
                  <a:gd name="connsiteX0" fmla="*/ 17382 w 29502"/>
                  <a:gd name="connsiteY0" fmla="*/ 19757 h 29426"/>
                  <a:gd name="connsiteX1" fmla="*/ 19774 w 29502"/>
                  <a:gd name="connsiteY1" fmla="*/ 12071 h 29426"/>
                  <a:gd name="connsiteX2" fmla="*/ 12119 w 29502"/>
                  <a:gd name="connsiteY2" fmla="*/ 9670 h 29426"/>
                  <a:gd name="connsiteX3" fmla="*/ 9727 w 29502"/>
                  <a:gd name="connsiteY3" fmla="*/ 17356 h 29426"/>
                  <a:gd name="connsiteX4" fmla="*/ 17382 w 29502"/>
                  <a:gd name="connsiteY4" fmla="*/ 19757 h 29426"/>
                  <a:gd name="connsiteX5" fmla="*/ 29503 w 29502"/>
                  <a:gd name="connsiteY5" fmla="*/ 11750 h 29426"/>
                  <a:gd name="connsiteX6" fmla="*/ 29184 w 29502"/>
                  <a:gd name="connsiteY6" fmla="*/ 18956 h 29426"/>
                  <a:gd name="connsiteX7" fmla="*/ 28545 w 29502"/>
                  <a:gd name="connsiteY7" fmla="*/ 19596 h 29426"/>
                  <a:gd name="connsiteX8" fmla="*/ 23282 w 29502"/>
                  <a:gd name="connsiteY8" fmla="*/ 19275 h 29426"/>
                  <a:gd name="connsiteX9" fmla="*/ 22485 w 29502"/>
                  <a:gd name="connsiteY9" fmla="*/ 20397 h 29426"/>
                  <a:gd name="connsiteX10" fmla="*/ 25037 w 29502"/>
                  <a:gd name="connsiteY10" fmla="*/ 25200 h 29426"/>
                  <a:gd name="connsiteX11" fmla="*/ 24718 w 29502"/>
                  <a:gd name="connsiteY11" fmla="*/ 26001 h 29426"/>
                  <a:gd name="connsiteX12" fmla="*/ 18339 w 29502"/>
                  <a:gd name="connsiteY12" fmla="*/ 29364 h 29426"/>
                  <a:gd name="connsiteX13" fmla="*/ 17542 w 29502"/>
                  <a:gd name="connsiteY13" fmla="*/ 29043 h 29426"/>
                  <a:gd name="connsiteX14" fmla="*/ 14990 w 29502"/>
                  <a:gd name="connsiteY14" fmla="*/ 24400 h 29426"/>
                  <a:gd name="connsiteX15" fmla="*/ 13714 w 29502"/>
                  <a:gd name="connsiteY15" fmla="*/ 24400 h 29426"/>
                  <a:gd name="connsiteX16" fmla="*/ 10844 w 29502"/>
                  <a:gd name="connsiteY16" fmla="*/ 28882 h 29426"/>
                  <a:gd name="connsiteX17" fmla="*/ 9887 w 29502"/>
                  <a:gd name="connsiteY17" fmla="*/ 29042 h 29426"/>
                  <a:gd name="connsiteX18" fmla="*/ 3987 w 29502"/>
                  <a:gd name="connsiteY18" fmla="*/ 25199 h 29426"/>
                  <a:gd name="connsiteX19" fmla="*/ 3668 w 29502"/>
                  <a:gd name="connsiteY19" fmla="*/ 24239 h 29426"/>
                  <a:gd name="connsiteX20" fmla="*/ 6539 w 29502"/>
                  <a:gd name="connsiteY20" fmla="*/ 19756 h 29426"/>
                  <a:gd name="connsiteX21" fmla="*/ 6219 w 29502"/>
                  <a:gd name="connsiteY21" fmla="*/ 19275 h 29426"/>
                  <a:gd name="connsiteX22" fmla="*/ 5900 w 29502"/>
                  <a:gd name="connsiteY22" fmla="*/ 18636 h 29426"/>
                  <a:gd name="connsiteX23" fmla="*/ 637 w 29502"/>
                  <a:gd name="connsiteY23" fmla="*/ 18315 h 29426"/>
                  <a:gd name="connsiteX24" fmla="*/ 0 w 29502"/>
                  <a:gd name="connsiteY24" fmla="*/ 17675 h 29426"/>
                  <a:gd name="connsiteX25" fmla="*/ 319 w 29502"/>
                  <a:gd name="connsiteY25" fmla="*/ 10470 h 29426"/>
                  <a:gd name="connsiteX26" fmla="*/ 957 w 29502"/>
                  <a:gd name="connsiteY26" fmla="*/ 9831 h 29426"/>
                  <a:gd name="connsiteX27" fmla="*/ 6219 w 29502"/>
                  <a:gd name="connsiteY27" fmla="*/ 10151 h 29426"/>
                  <a:gd name="connsiteX28" fmla="*/ 7016 w 29502"/>
                  <a:gd name="connsiteY28" fmla="*/ 9030 h 29426"/>
                  <a:gd name="connsiteX29" fmla="*/ 4465 w 29502"/>
                  <a:gd name="connsiteY29" fmla="*/ 4226 h 29426"/>
                  <a:gd name="connsiteX30" fmla="*/ 4784 w 29502"/>
                  <a:gd name="connsiteY30" fmla="*/ 3425 h 29426"/>
                  <a:gd name="connsiteX31" fmla="*/ 11163 w 29502"/>
                  <a:gd name="connsiteY31" fmla="*/ 63 h 29426"/>
                  <a:gd name="connsiteX32" fmla="*/ 12119 w 29502"/>
                  <a:gd name="connsiteY32" fmla="*/ 383 h 29426"/>
                  <a:gd name="connsiteX33" fmla="*/ 14511 w 29502"/>
                  <a:gd name="connsiteY33" fmla="*/ 5027 h 29426"/>
                  <a:gd name="connsiteX34" fmla="*/ 15787 w 29502"/>
                  <a:gd name="connsiteY34" fmla="*/ 5187 h 29426"/>
                  <a:gd name="connsiteX35" fmla="*/ 18658 w 29502"/>
                  <a:gd name="connsiteY35" fmla="*/ 543 h 29426"/>
                  <a:gd name="connsiteX36" fmla="*/ 19615 w 29502"/>
                  <a:gd name="connsiteY36" fmla="*/ 383 h 29426"/>
                  <a:gd name="connsiteX37" fmla="*/ 25674 w 29502"/>
                  <a:gd name="connsiteY37" fmla="*/ 4226 h 29426"/>
                  <a:gd name="connsiteX38" fmla="*/ 25834 w 29502"/>
                  <a:gd name="connsiteY38" fmla="*/ 5187 h 29426"/>
                  <a:gd name="connsiteX39" fmla="*/ 22963 w 29502"/>
                  <a:gd name="connsiteY39" fmla="*/ 9670 h 29426"/>
                  <a:gd name="connsiteX40" fmla="*/ 23282 w 29502"/>
                  <a:gd name="connsiteY40" fmla="*/ 10310 h 29426"/>
                  <a:gd name="connsiteX41" fmla="*/ 23602 w 29502"/>
                  <a:gd name="connsiteY41" fmla="*/ 10790 h 29426"/>
                  <a:gd name="connsiteX42" fmla="*/ 28864 w 29502"/>
                  <a:gd name="connsiteY42" fmla="*/ 11110 h 29426"/>
                  <a:gd name="connsiteX43" fmla="*/ 29503 w 29502"/>
                  <a:gd name="connsiteY43" fmla="*/ 11750 h 294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29502" h="29426">
                    <a:moveTo>
                      <a:pt x="17382" y="19757"/>
                    </a:moveTo>
                    <a:cubicBezTo>
                      <a:pt x="20253" y="18316"/>
                      <a:pt x="21210" y="14953"/>
                      <a:pt x="19774" y="12071"/>
                    </a:cubicBezTo>
                    <a:cubicBezTo>
                      <a:pt x="18339" y="9349"/>
                      <a:pt x="14831" y="8228"/>
                      <a:pt x="12119" y="9670"/>
                    </a:cubicBezTo>
                    <a:cubicBezTo>
                      <a:pt x="9408" y="11110"/>
                      <a:pt x="8292" y="14633"/>
                      <a:pt x="9727" y="17356"/>
                    </a:cubicBezTo>
                    <a:cubicBezTo>
                      <a:pt x="11163" y="20237"/>
                      <a:pt x="14672" y="21198"/>
                      <a:pt x="17382" y="19757"/>
                    </a:cubicBezTo>
                    <a:moveTo>
                      <a:pt x="29503" y="11750"/>
                    </a:moveTo>
                    <a:lnTo>
                      <a:pt x="29184" y="18956"/>
                    </a:lnTo>
                    <a:cubicBezTo>
                      <a:pt x="29184" y="19277"/>
                      <a:pt x="28864" y="19596"/>
                      <a:pt x="28545" y="19596"/>
                    </a:cubicBezTo>
                    <a:lnTo>
                      <a:pt x="23282" y="19275"/>
                    </a:lnTo>
                    <a:cubicBezTo>
                      <a:pt x="22963" y="19756"/>
                      <a:pt x="22803" y="20076"/>
                      <a:pt x="22485" y="20397"/>
                    </a:cubicBezTo>
                    <a:lnTo>
                      <a:pt x="25037" y="25200"/>
                    </a:lnTo>
                    <a:cubicBezTo>
                      <a:pt x="25197" y="25521"/>
                      <a:pt x="25037" y="25840"/>
                      <a:pt x="24718" y="26001"/>
                    </a:cubicBezTo>
                    <a:lnTo>
                      <a:pt x="18339" y="29364"/>
                    </a:lnTo>
                    <a:cubicBezTo>
                      <a:pt x="18019" y="29524"/>
                      <a:pt x="17700" y="29364"/>
                      <a:pt x="17542" y="29043"/>
                    </a:cubicBezTo>
                    <a:lnTo>
                      <a:pt x="14990" y="24400"/>
                    </a:lnTo>
                    <a:lnTo>
                      <a:pt x="13714" y="24400"/>
                    </a:lnTo>
                    <a:lnTo>
                      <a:pt x="10844" y="28882"/>
                    </a:lnTo>
                    <a:cubicBezTo>
                      <a:pt x="10684" y="29203"/>
                      <a:pt x="10205" y="29203"/>
                      <a:pt x="9887" y="29042"/>
                    </a:cubicBezTo>
                    <a:lnTo>
                      <a:pt x="3987" y="25199"/>
                    </a:lnTo>
                    <a:cubicBezTo>
                      <a:pt x="3668" y="25039"/>
                      <a:pt x="3508" y="24559"/>
                      <a:pt x="3668" y="24239"/>
                    </a:cubicBezTo>
                    <a:lnTo>
                      <a:pt x="6539" y="19756"/>
                    </a:lnTo>
                    <a:cubicBezTo>
                      <a:pt x="6379" y="19596"/>
                      <a:pt x="6379" y="19435"/>
                      <a:pt x="6219" y="19275"/>
                    </a:cubicBezTo>
                    <a:cubicBezTo>
                      <a:pt x="6060" y="18955"/>
                      <a:pt x="6060" y="18795"/>
                      <a:pt x="5900" y="18636"/>
                    </a:cubicBezTo>
                    <a:lnTo>
                      <a:pt x="637" y="18315"/>
                    </a:lnTo>
                    <a:cubicBezTo>
                      <a:pt x="318" y="18315"/>
                      <a:pt x="0" y="17994"/>
                      <a:pt x="0" y="17675"/>
                    </a:cubicBezTo>
                    <a:lnTo>
                      <a:pt x="319" y="10470"/>
                    </a:lnTo>
                    <a:cubicBezTo>
                      <a:pt x="319" y="10150"/>
                      <a:pt x="639" y="9831"/>
                      <a:pt x="957" y="9831"/>
                    </a:cubicBezTo>
                    <a:lnTo>
                      <a:pt x="6219" y="10151"/>
                    </a:lnTo>
                    <a:cubicBezTo>
                      <a:pt x="6539" y="9671"/>
                      <a:pt x="6698" y="9350"/>
                      <a:pt x="7016" y="9030"/>
                    </a:cubicBezTo>
                    <a:lnTo>
                      <a:pt x="4465" y="4226"/>
                    </a:lnTo>
                    <a:cubicBezTo>
                      <a:pt x="4305" y="3906"/>
                      <a:pt x="4465" y="3586"/>
                      <a:pt x="4784" y="3425"/>
                    </a:cubicBezTo>
                    <a:lnTo>
                      <a:pt x="11163" y="63"/>
                    </a:lnTo>
                    <a:cubicBezTo>
                      <a:pt x="11482" y="-97"/>
                      <a:pt x="11801" y="63"/>
                      <a:pt x="12119" y="383"/>
                    </a:cubicBezTo>
                    <a:lnTo>
                      <a:pt x="14511" y="5027"/>
                    </a:lnTo>
                    <a:cubicBezTo>
                      <a:pt x="14990" y="5027"/>
                      <a:pt x="15308" y="5027"/>
                      <a:pt x="15787" y="5187"/>
                    </a:cubicBezTo>
                    <a:lnTo>
                      <a:pt x="18658" y="543"/>
                    </a:lnTo>
                    <a:cubicBezTo>
                      <a:pt x="18818" y="383"/>
                      <a:pt x="19295" y="222"/>
                      <a:pt x="19615" y="383"/>
                    </a:cubicBezTo>
                    <a:lnTo>
                      <a:pt x="25674" y="4226"/>
                    </a:lnTo>
                    <a:cubicBezTo>
                      <a:pt x="25834" y="4386"/>
                      <a:pt x="25993" y="4866"/>
                      <a:pt x="25834" y="5187"/>
                    </a:cubicBezTo>
                    <a:lnTo>
                      <a:pt x="22963" y="9670"/>
                    </a:lnTo>
                    <a:cubicBezTo>
                      <a:pt x="23123" y="9829"/>
                      <a:pt x="23123" y="9990"/>
                      <a:pt x="23282" y="10310"/>
                    </a:cubicBezTo>
                    <a:cubicBezTo>
                      <a:pt x="23442" y="10469"/>
                      <a:pt x="23442" y="10630"/>
                      <a:pt x="23602" y="10790"/>
                    </a:cubicBezTo>
                    <a:lnTo>
                      <a:pt x="28864" y="11110"/>
                    </a:lnTo>
                    <a:cubicBezTo>
                      <a:pt x="29184" y="11110"/>
                      <a:pt x="29503" y="11431"/>
                      <a:pt x="29503" y="11750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70" name="Google Shape;8264;p71">
                <a:extLst>
                  <a:ext uri="{FF2B5EF4-FFF2-40B4-BE49-F238E27FC236}">
                    <a16:creationId xmlns:a16="http://schemas.microsoft.com/office/drawing/2014/main" id="{A2D9DD41-0FFB-41D6-912C-3BDC7A36D331}"/>
                  </a:ext>
                </a:extLst>
              </p:cNvPr>
              <p:cNvSpPr/>
              <p:nvPr/>
            </p:nvSpPr>
            <p:spPr>
              <a:xfrm>
                <a:off x="5654043" y="2539082"/>
                <a:ext cx="32944" cy="32957"/>
              </a:xfrm>
              <a:custGeom>
                <a:avLst/>
                <a:gdLst>
                  <a:gd name="connsiteX0" fmla="*/ 18731 w 32944"/>
                  <a:gd name="connsiteY0" fmla="*/ 22301 h 32957"/>
                  <a:gd name="connsiteX1" fmla="*/ 22307 w 32944"/>
                  <a:gd name="connsiteY1" fmla="*/ 14235 h 32957"/>
                  <a:gd name="connsiteX2" fmla="*/ 14262 w 32944"/>
                  <a:gd name="connsiteY2" fmla="*/ 10661 h 32957"/>
                  <a:gd name="connsiteX3" fmla="*/ 10686 w 32944"/>
                  <a:gd name="connsiteY3" fmla="*/ 18726 h 32957"/>
                  <a:gd name="connsiteX4" fmla="*/ 18731 w 32944"/>
                  <a:gd name="connsiteY4" fmla="*/ 22301 h 32957"/>
                  <a:gd name="connsiteX5" fmla="*/ 32938 w 32944"/>
                  <a:gd name="connsiteY5" fmla="*/ 14943 h 32957"/>
                  <a:gd name="connsiteX6" fmla="*/ 31784 w 32944"/>
                  <a:gd name="connsiteY6" fmla="*/ 22719 h 32957"/>
                  <a:gd name="connsiteX7" fmla="*/ 30974 w 32944"/>
                  <a:gd name="connsiteY7" fmla="*/ 23320 h 32957"/>
                  <a:gd name="connsiteX8" fmla="*/ 25182 w 32944"/>
                  <a:gd name="connsiteY8" fmla="*/ 22534 h 32957"/>
                  <a:gd name="connsiteX9" fmla="*/ 24217 w 32944"/>
                  <a:gd name="connsiteY9" fmla="*/ 23691 h 32957"/>
                  <a:gd name="connsiteX10" fmla="*/ 26303 w 32944"/>
                  <a:gd name="connsiteY10" fmla="*/ 29056 h 32957"/>
                  <a:gd name="connsiteX11" fmla="*/ 25944 w 32944"/>
                  <a:gd name="connsiteY11" fmla="*/ 30013 h 32957"/>
                  <a:gd name="connsiteX12" fmla="*/ 18669 w 32944"/>
                  <a:gd name="connsiteY12" fmla="*/ 32909 h 32957"/>
                  <a:gd name="connsiteX13" fmla="*/ 17664 w 32944"/>
                  <a:gd name="connsiteY13" fmla="*/ 32399 h 32957"/>
                  <a:gd name="connsiteX14" fmla="*/ 15578 w 32944"/>
                  <a:gd name="connsiteY14" fmla="*/ 27034 h 32957"/>
                  <a:gd name="connsiteX15" fmla="*/ 14168 w 32944"/>
                  <a:gd name="connsiteY15" fmla="*/ 26825 h 32957"/>
                  <a:gd name="connsiteX16" fmla="*/ 10461 w 32944"/>
                  <a:gd name="connsiteY16" fmla="*/ 31404 h 32957"/>
                  <a:gd name="connsiteX17" fmla="*/ 9502 w 32944"/>
                  <a:gd name="connsiteY17" fmla="*/ 31551 h 32957"/>
                  <a:gd name="connsiteX18" fmla="*/ 3331 w 32944"/>
                  <a:gd name="connsiteY18" fmla="*/ 26520 h 32957"/>
                  <a:gd name="connsiteX19" fmla="*/ 3186 w 32944"/>
                  <a:gd name="connsiteY19" fmla="*/ 25559 h 32957"/>
                  <a:gd name="connsiteX20" fmla="*/ 6893 w 32944"/>
                  <a:gd name="connsiteY20" fmla="*/ 20980 h 32957"/>
                  <a:gd name="connsiteX21" fmla="*/ 6645 w 32944"/>
                  <a:gd name="connsiteY21" fmla="*/ 20221 h 32957"/>
                  <a:gd name="connsiteX22" fmla="*/ 6448 w 32944"/>
                  <a:gd name="connsiteY22" fmla="*/ 19613 h 32957"/>
                  <a:gd name="connsiteX23" fmla="*/ 607 w 32944"/>
                  <a:gd name="connsiteY23" fmla="*/ 18675 h 32957"/>
                  <a:gd name="connsiteX24" fmla="*/ 6 w 32944"/>
                  <a:gd name="connsiteY24" fmla="*/ 17864 h 32957"/>
                  <a:gd name="connsiteX25" fmla="*/ 1160 w 32944"/>
                  <a:gd name="connsiteY25" fmla="*/ 10089 h 32957"/>
                  <a:gd name="connsiteX26" fmla="*/ 1970 w 32944"/>
                  <a:gd name="connsiteY26" fmla="*/ 9487 h 32957"/>
                  <a:gd name="connsiteX27" fmla="*/ 7811 w 32944"/>
                  <a:gd name="connsiteY27" fmla="*/ 10425 h 32957"/>
                  <a:gd name="connsiteX28" fmla="*/ 8776 w 32944"/>
                  <a:gd name="connsiteY28" fmla="*/ 9267 h 32957"/>
                  <a:gd name="connsiteX29" fmla="*/ 6640 w 32944"/>
                  <a:gd name="connsiteY29" fmla="*/ 3750 h 32957"/>
                  <a:gd name="connsiteX30" fmla="*/ 6999 w 32944"/>
                  <a:gd name="connsiteY30" fmla="*/ 2793 h 32957"/>
                  <a:gd name="connsiteX31" fmla="*/ 14324 w 32944"/>
                  <a:gd name="connsiteY31" fmla="*/ 50 h 32957"/>
                  <a:gd name="connsiteX32" fmla="*/ 15279 w 32944"/>
                  <a:gd name="connsiteY32" fmla="*/ 408 h 32957"/>
                  <a:gd name="connsiteX33" fmla="*/ 17414 w 32944"/>
                  <a:gd name="connsiteY33" fmla="*/ 5925 h 32957"/>
                  <a:gd name="connsiteX34" fmla="*/ 18825 w 32944"/>
                  <a:gd name="connsiteY34" fmla="*/ 6135 h 32957"/>
                  <a:gd name="connsiteX35" fmla="*/ 22532 w 32944"/>
                  <a:gd name="connsiteY35" fmla="*/ 1555 h 32957"/>
                  <a:gd name="connsiteX36" fmla="*/ 23491 w 32944"/>
                  <a:gd name="connsiteY36" fmla="*/ 1408 h 32957"/>
                  <a:gd name="connsiteX37" fmla="*/ 29612 w 32944"/>
                  <a:gd name="connsiteY37" fmla="*/ 6288 h 32957"/>
                  <a:gd name="connsiteX38" fmla="*/ 29807 w 32944"/>
                  <a:gd name="connsiteY38" fmla="*/ 7400 h 32957"/>
                  <a:gd name="connsiteX39" fmla="*/ 26100 w 32944"/>
                  <a:gd name="connsiteY39" fmla="*/ 11980 h 32957"/>
                  <a:gd name="connsiteX40" fmla="*/ 26298 w 32944"/>
                  <a:gd name="connsiteY40" fmla="*/ 12587 h 32957"/>
                  <a:gd name="connsiteX41" fmla="*/ 26545 w 32944"/>
                  <a:gd name="connsiteY41" fmla="*/ 13346 h 32957"/>
                  <a:gd name="connsiteX42" fmla="*/ 32338 w 32944"/>
                  <a:gd name="connsiteY42" fmla="*/ 14132 h 32957"/>
                  <a:gd name="connsiteX43" fmla="*/ 32938 w 32944"/>
                  <a:gd name="connsiteY43" fmla="*/ 14943 h 329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32944" h="32957">
                    <a:moveTo>
                      <a:pt x="18731" y="22301"/>
                    </a:moveTo>
                    <a:cubicBezTo>
                      <a:pt x="22015" y="21054"/>
                      <a:pt x="23498" y="17373"/>
                      <a:pt x="22307" y="14235"/>
                    </a:cubicBezTo>
                    <a:cubicBezTo>
                      <a:pt x="21065" y="10946"/>
                      <a:pt x="17497" y="9261"/>
                      <a:pt x="14262" y="10661"/>
                    </a:cubicBezTo>
                    <a:cubicBezTo>
                      <a:pt x="10978" y="11908"/>
                      <a:pt x="9446" y="15437"/>
                      <a:pt x="10686" y="18726"/>
                    </a:cubicBezTo>
                    <a:cubicBezTo>
                      <a:pt x="11928" y="22016"/>
                      <a:pt x="15599" y="23500"/>
                      <a:pt x="18731" y="22301"/>
                    </a:cubicBezTo>
                    <a:moveTo>
                      <a:pt x="32938" y="14943"/>
                    </a:moveTo>
                    <a:lnTo>
                      <a:pt x="31784" y="22719"/>
                    </a:lnTo>
                    <a:cubicBezTo>
                      <a:pt x="31782" y="23224"/>
                      <a:pt x="31326" y="23373"/>
                      <a:pt x="30974" y="23320"/>
                    </a:cubicBezTo>
                    <a:lnTo>
                      <a:pt x="25182" y="22534"/>
                    </a:lnTo>
                    <a:cubicBezTo>
                      <a:pt x="24977" y="22937"/>
                      <a:pt x="24572" y="23238"/>
                      <a:pt x="24217" y="23691"/>
                    </a:cubicBezTo>
                    <a:lnTo>
                      <a:pt x="26303" y="29056"/>
                    </a:lnTo>
                    <a:cubicBezTo>
                      <a:pt x="26603" y="29461"/>
                      <a:pt x="26400" y="29864"/>
                      <a:pt x="25944" y="30013"/>
                    </a:cubicBezTo>
                    <a:lnTo>
                      <a:pt x="18669" y="32909"/>
                    </a:lnTo>
                    <a:cubicBezTo>
                      <a:pt x="18215" y="33058"/>
                      <a:pt x="17812" y="32854"/>
                      <a:pt x="17664" y="32399"/>
                    </a:cubicBezTo>
                    <a:lnTo>
                      <a:pt x="15578" y="27034"/>
                    </a:lnTo>
                    <a:cubicBezTo>
                      <a:pt x="15075" y="27031"/>
                      <a:pt x="14672" y="26827"/>
                      <a:pt x="14168" y="26825"/>
                    </a:cubicBezTo>
                    <a:lnTo>
                      <a:pt x="10461" y="31404"/>
                    </a:lnTo>
                    <a:cubicBezTo>
                      <a:pt x="10207" y="31656"/>
                      <a:pt x="9753" y="31805"/>
                      <a:pt x="9502" y="31551"/>
                    </a:cubicBezTo>
                    <a:lnTo>
                      <a:pt x="3331" y="26520"/>
                    </a:lnTo>
                    <a:cubicBezTo>
                      <a:pt x="3080" y="26266"/>
                      <a:pt x="2932" y="25811"/>
                      <a:pt x="3186" y="25559"/>
                    </a:cubicBezTo>
                    <a:lnTo>
                      <a:pt x="6893" y="20980"/>
                    </a:lnTo>
                    <a:lnTo>
                      <a:pt x="6645" y="20221"/>
                    </a:lnTo>
                    <a:lnTo>
                      <a:pt x="6448" y="19613"/>
                    </a:lnTo>
                    <a:lnTo>
                      <a:pt x="607" y="18675"/>
                    </a:lnTo>
                    <a:cubicBezTo>
                      <a:pt x="255" y="18623"/>
                      <a:pt x="-46" y="18217"/>
                      <a:pt x="6" y="17864"/>
                    </a:cubicBezTo>
                    <a:lnTo>
                      <a:pt x="1160" y="10089"/>
                    </a:lnTo>
                    <a:cubicBezTo>
                      <a:pt x="1212" y="9736"/>
                      <a:pt x="1618" y="9435"/>
                      <a:pt x="1970" y="9487"/>
                    </a:cubicBezTo>
                    <a:lnTo>
                      <a:pt x="7811" y="10425"/>
                    </a:lnTo>
                    <a:cubicBezTo>
                      <a:pt x="8015" y="10022"/>
                      <a:pt x="8371" y="9569"/>
                      <a:pt x="8776" y="9267"/>
                    </a:cubicBezTo>
                    <a:lnTo>
                      <a:pt x="6640" y="3750"/>
                    </a:lnTo>
                    <a:cubicBezTo>
                      <a:pt x="6389" y="3497"/>
                      <a:pt x="6593" y="3094"/>
                      <a:pt x="6999" y="2793"/>
                    </a:cubicBezTo>
                    <a:lnTo>
                      <a:pt x="14324" y="50"/>
                    </a:lnTo>
                    <a:cubicBezTo>
                      <a:pt x="14778" y="-99"/>
                      <a:pt x="15181" y="105"/>
                      <a:pt x="15279" y="408"/>
                    </a:cubicBezTo>
                    <a:lnTo>
                      <a:pt x="17414" y="5925"/>
                    </a:lnTo>
                    <a:cubicBezTo>
                      <a:pt x="17918" y="5928"/>
                      <a:pt x="18271" y="5980"/>
                      <a:pt x="18825" y="6135"/>
                    </a:cubicBezTo>
                    <a:lnTo>
                      <a:pt x="22532" y="1555"/>
                    </a:lnTo>
                    <a:cubicBezTo>
                      <a:pt x="22736" y="1152"/>
                      <a:pt x="23240" y="1154"/>
                      <a:pt x="23491" y="1408"/>
                    </a:cubicBezTo>
                    <a:lnTo>
                      <a:pt x="29612" y="6288"/>
                    </a:lnTo>
                    <a:cubicBezTo>
                      <a:pt x="29863" y="6541"/>
                      <a:pt x="30011" y="6997"/>
                      <a:pt x="29807" y="7400"/>
                    </a:cubicBezTo>
                    <a:lnTo>
                      <a:pt x="26100" y="11980"/>
                    </a:lnTo>
                    <a:lnTo>
                      <a:pt x="26298" y="12587"/>
                    </a:lnTo>
                    <a:lnTo>
                      <a:pt x="26545" y="13346"/>
                    </a:lnTo>
                    <a:lnTo>
                      <a:pt x="32338" y="14132"/>
                    </a:lnTo>
                    <a:cubicBezTo>
                      <a:pt x="32691" y="14184"/>
                      <a:pt x="32991" y="14590"/>
                      <a:pt x="32938" y="14943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8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44" name="Google Shape;8244;p71"/>
          <p:cNvSpPr txBox="1"/>
          <p:nvPr/>
        </p:nvSpPr>
        <p:spPr>
          <a:xfrm>
            <a:off x="700048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Infrastructure systems management and orchestration.</a:t>
            </a:r>
            <a:endParaRPr/>
          </a:p>
        </p:txBody>
      </p:sp>
      <p:sp>
        <p:nvSpPr>
          <p:cNvPr id="8245" name="Google Shape;8245;p71"/>
          <p:cNvSpPr txBox="1"/>
          <p:nvPr/>
        </p:nvSpPr>
        <p:spPr>
          <a:xfrm>
            <a:off x="4304251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Logging/Reporting: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Centralized event information collection.</a:t>
            </a:r>
            <a:endParaRPr/>
          </a:p>
        </p:txBody>
      </p:sp>
      <p:sp>
        <p:nvSpPr>
          <p:cNvPr id="8246" name="Google Shape;8246;p71"/>
          <p:cNvSpPr txBox="1"/>
          <p:nvPr/>
        </p:nvSpPr>
        <p:spPr>
          <a:xfrm>
            <a:off x="6112728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Log Collector</a:t>
            </a:r>
            <a:endParaRPr/>
          </a:p>
        </p:txBody>
      </p:sp>
      <p:sp>
        <p:nvSpPr>
          <p:cNvPr id="8247" name="Google Shape;8247;p71"/>
          <p:cNvSpPr txBox="1"/>
          <p:nvPr/>
        </p:nvSpPr>
        <p:spPr>
          <a:xfrm>
            <a:off x="7921205" y="1605280"/>
            <a:ext cx="3171901" cy="42575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Stealthwatch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Logging Technology Partner Products </a:t>
            </a:r>
            <a:endParaRPr/>
          </a:p>
        </p:txBody>
      </p:sp>
      <p:sp>
        <p:nvSpPr>
          <p:cNvPr id="8248" name="Google Shape;8248;p71"/>
          <p:cNvSpPr txBox="1"/>
          <p:nvPr/>
        </p:nvSpPr>
        <p:spPr>
          <a:xfrm>
            <a:off x="7921205" y="3202149"/>
            <a:ext cx="3171901" cy="63094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Stealthwatch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Stealthwatch Cloud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Tetration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49" name="Google Shape;8249;p71"/>
          <p:cNvSpPr txBox="1"/>
          <p:nvPr/>
        </p:nvSpPr>
        <p:spPr>
          <a:xfrm>
            <a:off x="4304251" y="3202149"/>
            <a:ext cx="17272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Monitoring: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Network traffic inspection.</a:t>
            </a:r>
            <a:endParaRPr/>
          </a:p>
        </p:txBody>
      </p:sp>
      <p:sp>
        <p:nvSpPr>
          <p:cNvPr id="8250" name="Google Shape;8250;p71"/>
          <p:cNvSpPr txBox="1"/>
          <p:nvPr/>
        </p:nvSpPr>
        <p:spPr>
          <a:xfrm>
            <a:off x="7921205" y="4794529"/>
            <a:ext cx="3356395" cy="220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Umbrella</a:t>
            </a:r>
            <a:endParaRPr/>
          </a:p>
        </p:txBody>
      </p:sp>
      <p:sp>
        <p:nvSpPr>
          <p:cNvPr id="8251" name="Google Shape;8251;p71"/>
          <p:cNvSpPr txBox="1"/>
          <p:nvPr/>
        </p:nvSpPr>
        <p:spPr>
          <a:xfrm>
            <a:off x="4304251" y="4794529"/>
            <a:ext cx="172720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Name Resolution: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Centralized DNS Services</a:t>
            </a:r>
            <a:endParaRPr/>
          </a:p>
        </p:txBody>
      </p:sp>
      <p:sp>
        <p:nvSpPr>
          <p:cNvPr id="8252" name="Google Shape;8252;p71"/>
          <p:cNvSpPr/>
          <p:nvPr/>
        </p:nvSpPr>
        <p:spPr>
          <a:xfrm>
            <a:off x="4691586" y="2736478"/>
            <a:ext cx="447237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Logging/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Reporting</a:t>
            </a:r>
            <a:endParaRPr/>
          </a:p>
        </p:txBody>
      </p:sp>
      <p:sp>
        <p:nvSpPr>
          <p:cNvPr id="8253" name="Google Shape;8253;p71"/>
          <p:cNvSpPr/>
          <p:nvPr/>
        </p:nvSpPr>
        <p:spPr>
          <a:xfrm>
            <a:off x="4674761" y="4337943"/>
            <a:ext cx="480902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Monitoring</a:t>
            </a:r>
            <a:endParaRPr/>
          </a:p>
        </p:txBody>
      </p:sp>
      <p:sp>
        <p:nvSpPr>
          <p:cNvPr id="8254" name="Google Shape;8254;p71"/>
          <p:cNvSpPr/>
          <p:nvPr/>
        </p:nvSpPr>
        <p:spPr>
          <a:xfrm>
            <a:off x="4665794" y="5960463"/>
            <a:ext cx="487313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Name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Resolution</a:t>
            </a:r>
            <a:endParaRPr/>
          </a:p>
        </p:txBody>
      </p:sp>
      <p:sp>
        <p:nvSpPr>
          <p:cNvPr id="8255" name="Google Shape;8255;p71"/>
          <p:cNvSpPr txBox="1"/>
          <p:nvPr/>
        </p:nvSpPr>
        <p:spPr>
          <a:xfrm>
            <a:off x="6083568" y="479452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DNS</a:t>
            </a:r>
            <a:endParaRPr/>
          </a:p>
        </p:txBody>
      </p:sp>
      <p:sp>
        <p:nvSpPr>
          <p:cNvPr id="8256" name="Google Shape;8256;p71"/>
          <p:cNvSpPr txBox="1"/>
          <p:nvPr/>
        </p:nvSpPr>
        <p:spPr>
          <a:xfrm>
            <a:off x="6106053" y="320214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Monitoring</a:t>
            </a:r>
            <a:endParaRPr/>
          </a:p>
        </p:txBody>
      </p:sp>
      <p:sp>
        <p:nvSpPr>
          <p:cNvPr id="8266" name="Google Shape;8266;p71"/>
          <p:cNvSpPr/>
          <p:nvPr/>
        </p:nvSpPr>
        <p:spPr>
          <a:xfrm>
            <a:off x="6708645" y="2802255"/>
            <a:ext cx="527388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Log Collector</a:t>
            </a:r>
            <a:endParaRPr/>
          </a:p>
        </p:txBody>
      </p:sp>
      <p:sp>
        <p:nvSpPr>
          <p:cNvPr id="8267" name="Google Shape;8267;p71"/>
          <p:cNvSpPr/>
          <p:nvPr/>
        </p:nvSpPr>
        <p:spPr>
          <a:xfrm>
            <a:off x="6830474" y="6020191"/>
            <a:ext cx="283732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DNS</a:t>
            </a:r>
            <a:endParaRPr/>
          </a:p>
        </p:txBody>
      </p:sp>
      <p:sp>
        <p:nvSpPr>
          <p:cNvPr id="8268" name="Google Shape;8268;p71"/>
          <p:cNvSpPr/>
          <p:nvPr/>
        </p:nvSpPr>
        <p:spPr>
          <a:xfrm>
            <a:off x="6763147" y="4413131"/>
            <a:ext cx="418384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Monitoring</a:t>
            </a:r>
            <a:endParaRPr/>
          </a:p>
        </p:txBody>
      </p:sp>
      <p:sp>
        <p:nvSpPr>
          <p:cNvPr id="8270" name="Google Shape;8270;p71"/>
          <p:cNvSpPr/>
          <p:nvPr/>
        </p:nvSpPr>
        <p:spPr>
          <a:xfrm>
            <a:off x="1239308" y="2781362"/>
            <a:ext cx="602730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Central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</p:txBody>
      </p:sp>
      <p:sp>
        <p:nvSpPr>
          <p:cNvPr id="8271" name="Google Shape;8271;p71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Management Icons</a:t>
            </a:r>
            <a:endParaRPr/>
          </a:p>
        </p:txBody>
      </p:sp>
      <p:grpSp>
        <p:nvGrpSpPr>
          <p:cNvPr id="30" name="Group 29">
            <a:extLst>
              <a:ext uri="{FF2B5EF4-FFF2-40B4-BE49-F238E27FC236}">
                <a16:creationId xmlns:a16="http://schemas.microsoft.com/office/drawing/2014/main" id="{042CD592-DED6-4CD2-8FF3-289E00E03310}"/>
              </a:ext>
            </a:extLst>
          </p:cNvPr>
          <p:cNvGrpSpPr/>
          <p:nvPr/>
        </p:nvGrpSpPr>
        <p:grpSpPr>
          <a:xfrm>
            <a:off x="1363832" y="2326227"/>
            <a:ext cx="395024" cy="395024"/>
            <a:chOff x="1365030" y="2387233"/>
            <a:chExt cx="349748" cy="349748"/>
          </a:xfrm>
        </p:grpSpPr>
        <p:sp>
          <p:nvSpPr>
            <p:cNvPr id="31" name="Google Shape;8352;p74">
              <a:extLst>
                <a:ext uri="{FF2B5EF4-FFF2-40B4-BE49-F238E27FC236}">
                  <a16:creationId xmlns:a16="http://schemas.microsoft.com/office/drawing/2014/main" id="{139C51D8-ABFF-4AA2-A8BF-54919F11595F}"/>
                </a:ext>
              </a:extLst>
            </p:cNvPr>
            <p:cNvSpPr/>
            <p:nvPr/>
          </p:nvSpPr>
          <p:spPr>
            <a:xfrm>
              <a:off x="1365030" y="2387233"/>
              <a:ext cx="349748" cy="349748"/>
            </a:xfrm>
            <a:custGeom>
              <a:avLst/>
              <a:gdLst>
                <a:gd name="connsiteX0" fmla="*/ 349749 w 349748"/>
                <a:gd name="connsiteY0" fmla="*/ 174874 h 349748"/>
                <a:gd name="connsiteX1" fmla="*/ 174874 w 349748"/>
                <a:gd name="connsiteY1" fmla="*/ 349749 h 349748"/>
                <a:gd name="connsiteX2" fmla="*/ 0 w 349748"/>
                <a:gd name="connsiteY2" fmla="*/ 174874 h 349748"/>
                <a:gd name="connsiteX3" fmla="*/ 174874 w 349748"/>
                <a:gd name="connsiteY3" fmla="*/ 0 h 349748"/>
                <a:gd name="connsiteX4" fmla="*/ 349749 w 349748"/>
                <a:gd name="connsiteY4" fmla="*/ 174874 h 349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748" h="349748">
                  <a:moveTo>
                    <a:pt x="349749" y="174874"/>
                  </a:moveTo>
                  <a:cubicBezTo>
                    <a:pt x="349749" y="271455"/>
                    <a:pt x="271455" y="349749"/>
                    <a:pt x="174874" y="349749"/>
                  </a:cubicBezTo>
                  <a:cubicBezTo>
                    <a:pt x="78294" y="349749"/>
                    <a:pt x="0" y="271455"/>
                    <a:pt x="0" y="174874"/>
                  </a:cubicBezTo>
                  <a:cubicBezTo>
                    <a:pt x="0" y="78294"/>
                    <a:pt x="78294" y="0"/>
                    <a:pt x="174874" y="0"/>
                  </a:cubicBezTo>
                  <a:cubicBezTo>
                    <a:pt x="271455" y="0"/>
                    <a:pt x="349749" y="78294"/>
                    <a:pt x="349749" y="174874"/>
                  </a:cubicBezTo>
                  <a:close/>
                </a:path>
              </a:pathLst>
            </a:custGeom>
            <a:solidFill>
              <a:srgbClr val="999999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Google Shape;8352;p74">
              <a:extLst>
                <a:ext uri="{FF2B5EF4-FFF2-40B4-BE49-F238E27FC236}">
                  <a16:creationId xmlns:a16="http://schemas.microsoft.com/office/drawing/2014/main" id="{C71FCD77-F5C0-436B-8C51-18856453343A}"/>
                </a:ext>
              </a:extLst>
            </p:cNvPr>
            <p:cNvSpPr/>
            <p:nvPr/>
          </p:nvSpPr>
          <p:spPr>
            <a:xfrm>
              <a:off x="1444280" y="2443917"/>
              <a:ext cx="192249" cy="163483"/>
            </a:xfrm>
            <a:custGeom>
              <a:avLst/>
              <a:gdLst>
                <a:gd name="connsiteX0" fmla="*/ 181807 w 192249"/>
                <a:gd name="connsiteY0" fmla="*/ 0 h 163483"/>
                <a:gd name="connsiteX1" fmla="*/ 10443 w 192249"/>
                <a:gd name="connsiteY1" fmla="*/ 0 h 163483"/>
                <a:gd name="connsiteX2" fmla="*/ 0 w 192249"/>
                <a:gd name="connsiteY2" fmla="*/ 10443 h 163483"/>
                <a:gd name="connsiteX3" fmla="*/ 0 w 192249"/>
                <a:gd name="connsiteY3" fmla="*/ 153041 h 163483"/>
                <a:gd name="connsiteX4" fmla="*/ 10443 w 192249"/>
                <a:gd name="connsiteY4" fmla="*/ 163484 h 163483"/>
                <a:gd name="connsiteX5" fmla="*/ 181807 w 192249"/>
                <a:gd name="connsiteY5" fmla="*/ 163484 h 163483"/>
                <a:gd name="connsiteX6" fmla="*/ 192250 w 192249"/>
                <a:gd name="connsiteY6" fmla="*/ 153041 h 163483"/>
                <a:gd name="connsiteX7" fmla="*/ 192250 w 192249"/>
                <a:gd name="connsiteY7" fmla="*/ 10443 h 163483"/>
                <a:gd name="connsiteX8" fmla="*/ 181807 w 192249"/>
                <a:gd name="connsiteY8" fmla="*/ 0 h 163483"/>
                <a:gd name="connsiteX9" fmla="*/ 68454 w 192249"/>
                <a:gd name="connsiteY9" fmla="*/ 11937 h 163483"/>
                <a:gd name="connsiteX10" fmla="*/ 76179 w 192249"/>
                <a:gd name="connsiteY10" fmla="*/ 19662 h 163483"/>
                <a:gd name="connsiteX11" fmla="*/ 68454 w 192249"/>
                <a:gd name="connsiteY11" fmla="*/ 27387 h 163483"/>
                <a:gd name="connsiteX12" fmla="*/ 60729 w 192249"/>
                <a:gd name="connsiteY12" fmla="*/ 19662 h 163483"/>
                <a:gd name="connsiteX13" fmla="*/ 68454 w 192249"/>
                <a:gd name="connsiteY13" fmla="*/ 11937 h 163483"/>
                <a:gd name="connsiteX14" fmla="*/ 44058 w 192249"/>
                <a:gd name="connsiteY14" fmla="*/ 11937 h 163483"/>
                <a:gd name="connsiteX15" fmla="*/ 51783 w 192249"/>
                <a:gd name="connsiteY15" fmla="*/ 19662 h 163483"/>
                <a:gd name="connsiteX16" fmla="*/ 44058 w 192249"/>
                <a:gd name="connsiteY16" fmla="*/ 27387 h 163483"/>
                <a:gd name="connsiteX17" fmla="*/ 36333 w 192249"/>
                <a:gd name="connsiteY17" fmla="*/ 19662 h 163483"/>
                <a:gd name="connsiteX18" fmla="*/ 44058 w 192249"/>
                <a:gd name="connsiteY18" fmla="*/ 11937 h 163483"/>
                <a:gd name="connsiteX19" fmla="*/ 19665 w 192249"/>
                <a:gd name="connsiteY19" fmla="*/ 11937 h 163483"/>
                <a:gd name="connsiteX20" fmla="*/ 27390 w 192249"/>
                <a:gd name="connsiteY20" fmla="*/ 19662 h 163483"/>
                <a:gd name="connsiteX21" fmla="*/ 19665 w 192249"/>
                <a:gd name="connsiteY21" fmla="*/ 27387 h 163483"/>
                <a:gd name="connsiteX22" fmla="*/ 11940 w 192249"/>
                <a:gd name="connsiteY22" fmla="*/ 19662 h 163483"/>
                <a:gd name="connsiteX23" fmla="*/ 19665 w 192249"/>
                <a:gd name="connsiteY23" fmla="*/ 11937 h 163483"/>
                <a:gd name="connsiteX24" fmla="*/ 19295 w 192249"/>
                <a:gd name="connsiteY24" fmla="*/ 149102 h 163483"/>
                <a:gd name="connsiteX25" fmla="*/ 12381 w 192249"/>
                <a:gd name="connsiteY25" fmla="*/ 142188 h 163483"/>
                <a:gd name="connsiteX26" fmla="*/ 12381 w 192249"/>
                <a:gd name="connsiteY26" fmla="*/ 48249 h 163483"/>
                <a:gd name="connsiteX27" fmla="*/ 19295 w 192249"/>
                <a:gd name="connsiteY27" fmla="*/ 41335 h 163483"/>
                <a:gd name="connsiteX28" fmla="*/ 173686 w 192249"/>
                <a:gd name="connsiteY28" fmla="*/ 41335 h 163483"/>
                <a:gd name="connsiteX29" fmla="*/ 180599 w 192249"/>
                <a:gd name="connsiteY29" fmla="*/ 48249 h 163483"/>
                <a:gd name="connsiteX30" fmla="*/ 180599 w 192249"/>
                <a:gd name="connsiteY30" fmla="*/ 142188 h 163483"/>
                <a:gd name="connsiteX31" fmla="*/ 173686 w 192249"/>
                <a:gd name="connsiteY31" fmla="*/ 149102 h 163483"/>
                <a:gd name="connsiteX32" fmla="*/ 19295 w 192249"/>
                <a:gd name="connsiteY32" fmla="*/ 149102 h 16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92249" h="163483">
                  <a:moveTo>
                    <a:pt x="181807" y="0"/>
                  </a:moveTo>
                  <a:lnTo>
                    <a:pt x="10443" y="0"/>
                  </a:lnTo>
                  <a:cubicBezTo>
                    <a:pt x="4675" y="0"/>
                    <a:pt x="0" y="4675"/>
                    <a:pt x="0" y="10443"/>
                  </a:cubicBezTo>
                  <a:lnTo>
                    <a:pt x="0" y="153041"/>
                  </a:lnTo>
                  <a:cubicBezTo>
                    <a:pt x="0" y="158809"/>
                    <a:pt x="4675" y="163484"/>
                    <a:pt x="10443" y="163484"/>
                  </a:cubicBezTo>
                  <a:lnTo>
                    <a:pt x="181807" y="163484"/>
                  </a:lnTo>
                  <a:cubicBezTo>
                    <a:pt x="187575" y="163484"/>
                    <a:pt x="192250" y="158809"/>
                    <a:pt x="192250" y="153041"/>
                  </a:cubicBezTo>
                  <a:lnTo>
                    <a:pt x="192250" y="10443"/>
                  </a:lnTo>
                  <a:cubicBezTo>
                    <a:pt x="192252" y="4675"/>
                    <a:pt x="187575" y="0"/>
                    <a:pt x="181807" y="0"/>
                  </a:cubicBezTo>
                  <a:close/>
                  <a:moveTo>
                    <a:pt x="68454" y="11937"/>
                  </a:moveTo>
                  <a:cubicBezTo>
                    <a:pt x="72720" y="11937"/>
                    <a:pt x="76179" y="15394"/>
                    <a:pt x="76179" y="19662"/>
                  </a:cubicBezTo>
                  <a:cubicBezTo>
                    <a:pt x="76179" y="23930"/>
                    <a:pt x="72722" y="27387"/>
                    <a:pt x="68454" y="27387"/>
                  </a:cubicBezTo>
                  <a:cubicBezTo>
                    <a:pt x="64186" y="27387"/>
                    <a:pt x="60729" y="23930"/>
                    <a:pt x="60729" y="19662"/>
                  </a:cubicBezTo>
                  <a:cubicBezTo>
                    <a:pt x="60729" y="15394"/>
                    <a:pt x="64189" y="11937"/>
                    <a:pt x="68454" y="11937"/>
                  </a:cubicBezTo>
                  <a:close/>
                  <a:moveTo>
                    <a:pt x="44058" y="11937"/>
                  </a:moveTo>
                  <a:cubicBezTo>
                    <a:pt x="48323" y="11937"/>
                    <a:pt x="51783" y="15394"/>
                    <a:pt x="51783" y="19662"/>
                  </a:cubicBezTo>
                  <a:cubicBezTo>
                    <a:pt x="51783" y="23930"/>
                    <a:pt x="48326" y="27387"/>
                    <a:pt x="44058" y="27387"/>
                  </a:cubicBezTo>
                  <a:cubicBezTo>
                    <a:pt x="39790" y="27387"/>
                    <a:pt x="36333" y="23930"/>
                    <a:pt x="36333" y="19662"/>
                  </a:cubicBezTo>
                  <a:cubicBezTo>
                    <a:pt x="36333" y="15394"/>
                    <a:pt x="39793" y="11937"/>
                    <a:pt x="44058" y="11937"/>
                  </a:cubicBezTo>
                  <a:close/>
                  <a:moveTo>
                    <a:pt x="19665" y="11937"/>
                  </a:moveTo>
                  <a:cubicBezTo>
                    <a:pt x="23930" y="11937"/>
                    <a:pt x="27390" y="15394"/>
                    <a:pt x="27390" y="19662"/>
                  </a:cubicBezTo>
                  <a:cubicBezTo>
                    <a:pt x="27390" y="23930"/>
                    <a:pt x="23933" y="27387"/>
                    <a:pt x="19665" y="27387"/>
                  </a:cubicBezTo>
                  <a:cubicBezTo>
                    <a:pt x="15399" y="27387"/>
                    <a:pt x="11940" y="23930"/>
                    <a:pt x="11940" y="19662"/>
                  </a:cubicBezTo>
                  <a:cubicBezTo>
                    <a:pt x="11940" y="15394"/>
                    <a:pt x="15399" y="11937"/>
                    <a:pt x="19665" y="11937"/>
                  </a:cubicBezTo>
                  <a:close/>
                  <a:moveTo>
                    <a:pt x="19295" y="149102"/>
                  </a:moveTo>
                  <a:cubicBezTo>
                    <a:pt x="15477" y="149102"/>
                    <a:pt x="12381" y="146007"/>
                    <a:pt x="12381" y="142188"/>
                  </a:cubicBezTo>
                  <a:lnTo>
                    <a:pt x="12381" y="48249"/>
                  </a:lnTo>
                  <a:cubicBezTo>
                    <a:pt x="12381" y="44430"/>
                    <a:pt x="15477" y="41335"/>
                    <a:pt x="19295" y="41335"/>
                  </a:cubicBezTo>
                  <a:lnTo>
                    <a:pt x="173686" y="41335"/>
                  </a:lnTo>
                  <a:cubicBezTo>
                    <a:pt x="177504" y="41335"/>
                    <a:pt x="180599" y="44430"/>
                    <a:pt x="180599" y="48249"/>
                  </a:cubicBezTo>
                  <a:lnTo>
                    <a:pt x="180599" y="142188"/>
                  </a:lnTo>
                  <a:cubicBezTo>
                    <a:pt x="180599" y="146007"/>
                    <a:pt x="177504" y="149102"/>
                    <a:pt x="173686" y="149102"/>
                  </a:cubicBezTo>
                  <a:lnTo>
                    <a:pt x="19295" y="14910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Google Shape;8352;p74">
              <a:extLst>
                <a:ext uri="{FF2B5EF4-FFF2-40B4-BE49-F238E27FC236}">
                  <a16:creationId xmlns:a16="http://schemas.microsoft.com/office/drawing/2014/main" id="{4E2F18C8-F021-49F6-8937-615B4A3DD443}"/>
                </a:ext>
              </a:extLst>
            </p:cNvPr>
            <p:cNvSpPr/>
            <p:nvPr/>
          </p:nvSpPr>
          <p:spPr>
            <a:xfrm>
              <a:off x="1495235" y="2526257"/>
              <a:ext cx="58465" cy="58457"/>
            </a:xfrm>
            <a:custGeom>
              <a:avLst/>
              <a:gdLst>
                <a:gd name="connsiteX0" fmla="*/ 3 w 58465"/>
                <a:gd name="connsiteY0" fmla="*/ 28865 h 58457"/>
                <a:gd name="connsiteX1" fmla="*/ 525 w 58465"/>
                <a:gd name="connsiteY1" fmla="*/ 34715 h 58457"/>
                <a:gd name="connsiteX2" fmla="*/ 1347 w 58465"/>
                <a:gd name="connsiteY2" fmla="*/ 35409 h 58457"/>
                <a:gd name="connsiteX3" fmla="*/ 4756 w 58465"/>
                <a:gd name="connsiteY3" fmla="*/ 35104 h 58457"/>
                <a:gd name="connsiteX4" fmla="*/ 5733 w 58465"/>
                <a:gd name="connsiteY4" fmla="*/ 35762 h 58457"/>
                <a:gd name="connsiteX5" fmla="*/ 7053 w 58465"/>
                <a:gd name="connsiteY5" fmla="*/ 39350 h 58457"/>
                <a:gd name="connsiteX6" fmla="*/ 6727 w 58465"/>
                <a:gd name="connsiteY6" fmla="*/ 40491 h 58457"/>
                <a:gd name="connsiteX7" fmla="*/ 3928 w 58465"/>
                <a:gd name="connsiteY7" fmla="*/ 42462 h 58457"/>
                <a:gd name="connsiteX8" fmla="*/ 3744 w 58465"/>
                <a:gd name="connsiteY8" fmla="*/ 43522 h 58457"/>
                <a:gd name="connsiteX9" fmla="*/ 7115 w 58465"/>
                <a:gd name="connsiteY9" fmla="*/ 48342 h 58457"/>
                <a:gd name="connsiteX10" fmla="*/ 8181 w 58465"/>
                <a:gd name="connsiteY10" fmla="*/ 48516 h 58457"/>
                <a:gd name="connsiteX11" fmla="*/ 10984 w 58465"/>
                <a:gd name="connsiteY11" fmla="*/ 46553 h 58457"/>
                <a:gd name="connsiteX12" fmla="*/ 12165 w 58465"/>
                <a:gd name="connsiteY12" fmla="*/ 46636 h 58457"/>
                <a:gd name="connsiteX13" fmla="*/ 15092 w 58465"/>
                <a:gd name="connsiteY13" fmla="*/ 49100 h 58457"/>
                <a:gd name="connsiteX14" fmla="*/ 15375 w 58465"/>
                <a:gd name="connsiteY14" fmla="*/ 50243 h 58457"/>
                <a:gd name="connsiteX15" fmla="*/ 13935 w 58465"/>
                <a:gd name="connsiteY15" fmla="*/ 53349 h 58457"/>
                <a:gd name="connsiteX16" fmla="*/ 14310 w 58465"/>
                <a:gd name="connsiteY16" fmla="*/ 54350 h 58457"/>
                <a:gd name="connsiteX17" fmla="*/ 19638 w 58465"/>
                <a:gd name="connsiteY17" fmla="*/ 56822 h 58457"/>
                <a:gd name="connsiteX18" fmla="*/ 20648 w 58465"/>
                <a:gd name="connsiteY18" fmla="*/ 56463 h 58457"/>
                <a:gd name="connsiteX19" fmla="*/ 22088 w 58465"/>
                <a:gd name="connsiteY19" fmla="*/ 53387 h 58457"/>
                <a:gd name="connsiteX20" fmla="*/ 23146 w 58465"/>
                <a:gd name="connsiteY20" fmla="*/ 52870 h 58457"/>
                <a:gd name="connsiteX21" fmla="*/ 26932 w 58465"/>
                <a:gd name="connsiteY21" fmla="*/ 53547 h 58457"/>
                <a:gd name="connsiteX22" fmla="*/ 27746 w 58465"/>
                <a:gd name="connsiteY22" fmla="*/ 54412 h 58457"/>
                <a:gd name="connsiteX23" fmla="*/ 28043 w 58465"/>
                <a:gd name="connsiteY23" fmla="*/ 57762 h 58457"/>
                <a:gd name="connsiteX24" fmla="*/ 28879 w 58465"/>
                <a:gd name="connsiteY24" fmla="*/ 58455 h 58457"/>
                <a:gd name="connsiteX25" fmla="*/ 34738 w 58465"/>
                <a:gd name="connsiteY25" fmla="*/ 57928 h 58457"/>
                <a:gd name="connsiteX26" fmla="*/ 35423 w 58465"/>
                <a:gd name="connsiteY26" fmla="*/ 57106 h 58457"/>
                <a:gd name="connsiteX27" fmla="*/ 35131 w 58465"/>
                <a:gd name="connsiteY27" fmla="*/ 53769 h 58457"/>
                <a:gd name="connsiteX28" fmla="*/ 35782 w 58465"/>
                <a:gd name="connsiteY28" fmla="*/ 52787 h 58457"/>
                <a:gd name="connsiteX29" fmla="*/ 39415 w 58465"/>
                <a:gd name="connsiteY29" fmla="*/ 51472 h 58457"/>
                <a:gd name="connsiteX30" fmla="*/ 40551 w 58465"/>
                <a:gd name="connsiteY30" fmla="*/ 51793 h 58457"/>
                <a:gd name="connsiteX31" fmla="*/ 42476 w 58465"/>
                <a:gd name="connsiteY31" fmla="*/ 54530 h 58457"/>
                <a:gd name="connsiteX32" fmla="*/ 43534 w 58465"/>
                <a:gd name="connsiteY32" fmla="*/ 54715 h 58457"/>
                <a:gd name="connsiteX33" fmla="*/ 48356 w 58465"/>
                <a:gd name="connsiteY33" fmla="*/ 51341 h 58457"/>
                <a:gd name="connsiteX34" fmla="*/ 48527 w 58465"/>
                <a:gd name="connsiteY34" fmla="*/ 50280 h 58457"/>
                <a:gd name="connsiteX35" fmla="*/ 46626 w 58465"/>
                <a:gd name="connsiteY35" fmla="*/ 47549 h 58457"/>
                <a:gd name="connsiteX36" fmla="*/ 46709 w 58465"/>
                <a:gd name="connsiteY36" fmla="*/ 46363 h 58457"/>
                <a:gd name="connsiteX37" fmla="*/ 49199 w 58465"/>
                <a:gd name="connsiteY37" fmla="*/ 43407 h 58457"/>
                <a:gd name="connsiteX38" fmla="*/ 50343 w 58465"/>
                <a:gd name="connsiteY38" fmla="*/ 43115 h 58457"/>
                <a:gd name="connsiteX39" fmla="*/ 53358 w 58465"/>
                <a:gd name="connsiteY39" fmla="*/ 44510 h 58457"/>
                <a:gd name="connsiteX40" fmla="*/ 54370 w 58465"/>
                <a:gd name="connsiteY40" fmla="*/ 44151 h 58457"/>
                <a:gd name="connsiteX41" fmla="*/ 56841 w 58465"/>
                <a:gd name="connsiteY41" fmla="*/ 38817 h 58457"/>
                <a:gd name="connsiteX42" fmla="*/ 56477 w 58465"/>
                <a:gd name="connsiteY42" fmla="*/ 37803 h 58457"/>
                <a:gd name="connsiteX43" fmla="*/ 53484 w 58465"/>
                <a:gd name="connsiteY43" fmla="*/ 36413 h 58457"/>
                <a:gd name="connsiteX44" fmla="*/ 52978 w 58465"/>
                <a:gd name="connsiteY44" fmla="*/ 35345 h 58457"/>
                <a:gd name="connsiteX45" fmla="*/ 53655 w 58465"/>
                <a:gd name="connsiteY45" fmla="*/ 31515 h 58457"/>
                <a:gd name="connsiteX46" fmla="*/ 54499 w 58465"/>
                <a:gd name="connsiteY46" fmla="*/ 30696 h 58457"/>
                <a:gd name="connsiteX47" fmla="*/ 57773 w 58465"/>
                <a:gd name="connsiteY47" fmla="*/ 30404 h 58457"/>
                <a:gd name="connsiteX48" fmla="*/ 58461 w 58465"/>
                <a:gd name="connsiteY48" fmla="*/ 29585 h 58457"/>
                <a:gd name="connsiteX49" fmla="*/ 57947 w 58465"/>
                <a:gd name="connsiteY49" fmla="*/ 23726 h 58457"/>
                <a:gd name="connsiteX50" fmla="*/ 57120 w 58465"/>
                <a:gd name="connsiteY50" fmla="*/ 23033 h 58457"/>
                <a:gd name="connsiteX51" fmla="*/ 53837 w 58465"/>
                <a:gd name="connsiteY51" fmla="*/ 23322 h 58457"/>
                <a:gd name="connsiteX52" fmla="*/ 52865 w 58465"/>
                <a:gd name="connsiteY52" fmla="*/ 22663 h 58457"/>
                <a:gd name="connsiteX53" fmla="*/ 51524 w 58465"/>
                <a:gd name="connsiteY53" fmla="*/ 19014 h 58457"/>
                <a:gd name="connsiteX54" fmla="*/ 51842 w 58465"/>
                <a:gd name="connsiteY54" fmla="*/ 17870 h 58457"/>
                <a:gd name="connsiteX55" fmla="*/ 54549 w 58465"/>
                <a:gd name="connsiteY55" fmla="*/ 15982 h 58457"/>
                <a:gd name="connsiteX56" fmla="*/ 54721 w 58465"/>
                <a:gd name="connsiteY56" fmla="*/ 14922 h 58457"/>
                <a:gd name="connsiteX57" fmla="*/ 51355 w 58465"/>
                <a:gd name="connsiteY57" fmla="*/ 10108 h 58457"/>
                <a:gd name="connsiteX58" fmla="*/ 50289 w 58465"/>
                <a:gd name="connsiteY58" fmla="*/ 9920 h 58457"/>
                <a:gd name="connsiteX59" fmla="*/ 47582 w 58465"/>
                <a:gd name="connsiteY59" fmla="*/ 11824 h 58457"/>
                <a:gd name="connsiteX60" fmla="*/ 46396 w 58465"/>
                <a:gd name="connsiteY60" fmla="*/ 11749 h 58457"/>
                <a:gd name="connsiteX61" fmla="*/ 43424 w 58465"/>
                <a:gd name="connsiteY61" fmla="*/ 9262 h 58457"/>
                <a:gd name="connsiteX62" fmla="*/ 43127 w 58465"/>
                <a:gd name="connsiteY62" fmla="*/ 8110 h 58457"/>
                <a:gd name="connsiteX63" fmla="*/ 44522 w 58465"/>
                <a:gd name="connsiteY63" fmla="*/ 5109 h 58457"/>
                <a:gd name="connsiteX64" fmla="*/ 44165 w 58465"/>
                <a:gd name="connsiteY64" fmla="*/ 4094 h 58457"/>
                <a:gd name="connsiteX65" fmla="*/ 38824 w 58465"/>
                <a:gd name="connsiteY65" fmla="*/ 1614 h 58457"/>
                <a:gd name="connsiteX66" fmla="*/ 37814 w 58465"/>
                <a:gd name="connsiteY66" fmla="*/ 1989 h 58457"/>
                <a:gd name="connsiteX67" fmla="*/ 36406 w 58465"/>
                <a:gd name="connsiteY67" fmla="*/ 4996 h 58457"/>
                <a:gd name="connsiteX68" fmla="*/ 35348 w 58465"/>
                <a:gd name="connsiteY68" fmla="*/ 5518 h 58457"/>
                <a:gd name="connsiteX69" fmla="*/ 31527 w 58465"/>
                <a:gd name="connsiteY69" fmla="*/ 4854 h 58457"/>
                <a:gd name="connsiteX70" fmla="*/ 30713 w 58465"/>
                <a:gd name="connsiteY70" fmla="*/ 4003 h 58457"/>
                <a:gd name="connsiteX71" fmla="*/ 30413 w 58465"/>
                <a:gd name="connsiteY71" fmla="*/ 688 h 58457"/>
                <a:gd name="connsiteX72" fmla="*/ 29591 w 58465"/>
                <a:gd name="connsiteY72" fmla="*/ 2 h 58457"/>
                <a:gd name="connsiteX73" fmla="*/ 23738 w 58465"/>
                <a:gd name="connsiteY73" fmla="*/ 527 h 58457"/>
                <a:gd name="connsiteX74" fmla="*/ 23044 w 58465"/>
                <a:gd name="connsiteY74" fmla="*/ 1341 h 58457"/>
                <a:gd name="connsiteX75" fmla="*/ 23341 w 58465"/>
                <a:gd name="connsiteY75" fmla="*/ 4685 h 58457"/>
                <a:gd name="connsiteX76" fmla="*/ 22683 w 58465"/>
                <a:gd name="connsiteY76" fmla="*/ 5663 h 58457"/>
                <a:gd name="connsiteX77" fmla="*/ 19063 w 58465"/>
                <a:gd name="connsiteY77" fmla="*/ 6999 h 58457"/>
                <a:gd name="connsiteX78" fmla="*/ 17930 w 58465"/>
                <a:gd name="connsiteY78" fmla="*/ 6683 h 58457"/>
                <a:gd name="connsiteX79" fmla="*/ 15989 w 58465"/>
                <a:gd name="connsiteY79" fmla="*/ 3922 h 58457"/>
                <a:gd name="connsiteX80" fmla="*/ 14928 w 58465"/>
                <a:gd name="connsiteY80" fmla="*/ 3727 h 58457"/>
                <a:gd name="connsiteX81" fmla="*/ 10117 w 58465"/>
                <a:gd name="connsiteY81" fmla="*/ 7109 h 58457"/>
                <a:gd name="connsiteX82" fmla="*/ 9929 w 58465"/>
                <a:gd name="connsiteY82" fmla="*/ 8177 h 58457"/>
                <a:gd name="connsiteX83" fmla="*/ 11876 w 58465"/>
                <a:gd name="connsiteY83" fmla="*/ 10959 h 58457"/>
                <a:gd name="connsiteX84" fmla="*/ 11803 w 58465"/>
                <a:gd name="connsiteY84" fmla="*/ 12137 h 58457"/>
                <a:gd name="connsiteX85" fmla="*/ 9351 w 58465"/>
                <a:gd name="connsiteY85" fmla="*/ 15077 h 58457"/>
                <a:gd name="connsiteX86" fmla="*/ 8207 w 58465"/>
                <a:gd name="connsiteY86" fmla="*/ 15375 h 58457"/>
                <a:gd name="connsiteX87" fmla="*/ 5109 w 58465"/>
                <a:gd name="connsiteY87" fmla="*/ 13934 h 58457"/>
                <a:gd name="connsiteX88" fmla="*/ 4094 w 58465"/>
                <a:gd name="connsiteY88" fmla="*/ 14301 h 58457"/>
                <a:gd name="connsiteX89" fmla="*/ 1631 w 58465"/>
                <a:gd name="connsiteY89" fmla="*/ 19629 h 58457"/>
                <a:gd name="connsiteX90" fmla="*/ 1995 w 58465"/>
                <a:gd name="connsiteY90" fmla="*/ 20652 h 58457"/>
                <a:gd name="connsiteX91" fmla="*/ 5091 w 58465"/>
                <a:gd name="connsiteY91" fmla="*/ 22087 h 58457"/>
                <a:gd name="connsiteX92" fmla="*/ 5607 w 58465"/>
                <a:gd name="connsiteY92" fmla="*/ 23145 h 58457"/>
                <a:gd name="connsiteX93" fmla="*/ 4949 w 58465"/>
                <a:gd name="connsiteY93" fmla="*/ 26921 h 58457"/>
                <a:gd name="connsiteX94" fmla="*/ 4097 w 58465"/>
                <a:gd name="connsiteY94" fmla="*/ 27740 h 58457"/>
                <a:gd name="connsiteX95" fmla="*/ 694 w 58465"/>
                <a:gd name="connsiteY95" fmla="*/ 28045 h 58457"/>
                <a:gd name="connsiteX96" fmla="*/ 3 w 58465"/>
                <a:gd name="connsiteY96" fmla="*/ 28865 h 58457"/>
                <a:gd name="connsiteX97" fmla="*/ 19893 w 58465"/>
                <a:gd name="connsiteY97" fmla="*/ 30051 h 58457"/>
                <a:gd name="connsiteX98" fmla="*/ 28394 w 58465"/>
                <a:gd name="connsiteY98" fmla="*/ 19886 h 58457"/>
                <a:gd name="connsiteX99" fmla="*/ 38572 w 58465"/>
                <a:gd name="connsiteY99" fmla="*/ 28399 h 58457"/>
                <a:gd name="connsiteX100" fmla="*/ 30049 w 58465"/>
                <a:gd name="connsiteY100" fmla="*/ 38555 h 58457"/>
                <a:gd name="connsiteX101" fmla="*/ 19893 w 58465"/>
                <a:gd name="connsiteY101" fmla="*/ 30051 h 5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58465" h="58457">
                  <a:moveTo>
                    <a:pt x="3" y="28865"/>
                  </a:moveTo>
                  <a:lnTo>
                    <a:pt x="525" y="34715"/>
                  </a:lnTo>
                  <a:cubicBezTo>
                    <a:pt x="557" y="35128"/>
                    <a:pt x="930" y="35446"/>
                    <a:pt x="1347" y="35409"/>
                  </a:cubicBezTo>
                  <a:lnTo>
                    <a:pt x="4756" y="35104"/>
                  </a:lnTo>
                  <a:cubicBezTo>
                    <a:pt x="5166" y="35071"/>
                    <a:pt x="5607" y="35363"/>
                    <a:pt x="5733" y="35762"/>
                  </a:cubicBezTo>
                  <a:lnTo>
                    <a:pt x="7053" y="39350"/>
                  </a:lnTo>
                  <a:cubicBezTo>
                    <a:pt x="7219" y="39744"/>
                    <a:pt x="7069" y="40255"/>
                    <a:pt x="6727" y="40491"/>
                  </a:cubicBezTo>
                  <a:lnTo>
                    <a:pt x="3928" y="42462"/>
                  </a:lnTo>
                  <a:cubicBezTo>
                    <a:pt x="3586" y="42705"/>
                    <a:pt x="3497" y="43185"/>
                    <a:pt x="3744" y="43522"/>
                  </a:cubicBezTo>
                  <a:lnTo>
                    <a:pt x="7115" y="48342"/>
                  </a:lnTo>
                  <a:cubicBezTo>
                    <a:pt x="7353" y="48679"/>
                    <a:pt x="7830" y="48760"/>
                    <a:pt x="8181" y="48516"/>
                  </a:cubicBezTo>
                  <a:lnTo>
                    <a:pt x="10984" y="46553"/>
                  </a:lnTo>
                  <a:cubicBezTo>
                    <a:pt x="11335" y="46309"/>
                    <a:pt x="11870" y="46350"/>
                    <a:pt x="12165" y="46636"/>
                  </a:cubicBezTo>
                  <a:lnTo>
                    <a:pt x="15092" y="49100"/>
                  </a:lnTo>
                  <a:cubicBezTo>
                    <a:pt x="15429" y="49341"/>
                    <a:pt x="15563" y="49868"/>
                    <a:pt x="15375" y="50243"/>
                  </a:cubicBezTo>
                  <a:lnTo>
                    <a:pt x="13935" y="53349"/>
                  </a:lnTo>
                  <a:cubicBezTo>
                    <a:pt x="13761" y="53716"/>
                    <a:pt x="13927" y="54184"/>
                    <a:pt x="14310" y="54350"/>
                  </a:cubicBezTo>
                  <a:lnTo>
                    <a:pt x="19638" y="56822"/>
                  </a:lnTo>
                  <a:cubicBezTo>
                    <a:pt x="20018" y="57007"/>
                    <a:pt x="20479" y="56838"/>
                    <a:pt x="20648" y="56463"/>
                  </a:cubicBezTo>
                  <a:lnTo>
                    <a:pt x="22088" y="53387"/>
                  </a:lnTo>
                  <a:cubicBezTo>
                    <a:pt x="22262" y="53001"/>
                    <a:pt x="22736" y="52776"/>
                    <a:pt x="23146" y="52870"/>
                  </a:cubicBezTo>
                  <a:lnTo>
                    <a:pt x="26932" y="53547"/>
                  </a:lnTo>
                  <a:cubicBezTo>
                    <a:pt x="27336" y="53601"/>
                    <a:pt x="27714" y="53986"/>
                    <a:pt x="27746" y="54412"/>
                  </a:cubicBezTo>
                  <a:lnTo>
                    <a:pt x="28043" y="57762"/>
                  </a:lnTo>
                  <a:cubicBezTo>
                    <a:pt x="28076" y="58179"/>
                    <a:pt x="28461" y="58487"/>
                    <a:pt x="28879" y="58455"/>
                  </a:cubicBezTo>
                  <a:lnTo>
                    <a:pt x="34738" y="57928"/>
                  </a:lnTo>
                  <a:cubicBezTo>
                    <a:pt x="35150" y="57896"/>
                    <a:pt x="35460" y="57523"/>
                    <a:pt x="35423" y="57106"/>
                  </a:cubicBezTo>
                  <a:lnTo>
                    <a:pt x="35131" y="53769"/>
                  </a:lnTo>
                  <a:cubicBezTo>
                    <a:pt x="35091" y="53344"/>
                    <a:pt x="35385" y="52913"/>
                    <a:pt x="35782" y="52787"/>
                  </a:cubicBezTo>
                  <a:lnTo>
                    <a:pt x="39415" y="51472"/>
                  </a:lnTo>
                  <a:cubicBezTo>
                    <a:pt x="39804" y="51306"/>
                    <a:pt x="40320" y="51448"/>
                    <a:pt x="40551" y="51793"/>
                  </a:cubicBezTo>
                  <a:lnTo>
                    <a:pt x="42476" y="54530"/>
                  </a:lnTo>
                  <a:cubicBezTo>
                    <a:pt x="42714" y="54873"/>
                    <a:pt x="43199" y="54956"/>
                    <a:pt x="43534" y="54715"/>
                  </a:cubicBezTo>
                  <a:lnTo>
                    <a:pt x="48356" y="51341"/>
                  </a:lnTo>
                  <a:cubicBezTo>
                    <a:pt x="48691" y="51100"/>
                    <a:pt x="48782" y="50618"/>
                    <a:pt x="48527" y="50280"/>
                  </a:cubicBezTo>
                  <a:lnTo>
                    <a:pt x="46626" y="47549"/>
                  </a:lnTo>
                  <a:cubicBezTo>
                    <a:pt x="46380" y="47206"/>
                    <a:pt x="46417" y="46671"/>
                    <a:pt x="46709" y="46363"/>
                  </a:cubicBezTo>
                  <a:lnTo>
                    <a:pt x="49199" y="43407"/>
                  </a:lnTo>
                  <a:cubicBezTo>
                    <a:pt x="49451" y="43072"/>
                    <a:pt x="49971" y="42946"/>
                    <a:pt x="50343" y="43115"/>
                  </a:cubicBezTo>
                  <a:lnTo>
                    <a:pt x="53358" y="44510"/>
                  </a:lnTo>
                  <a:cubicBezTo>
                    <a:pt x="53738" y="44695"/>
                    <a:pt x="54180" y="44526"/>
                    <a:pt x="54370" y="44151"/>
                  </a:cubicBezTo>
                  <a:lnTo>
                    <a:pt x="56841" y="38817"/>
                  </a:lnTo>
                  <a:cubicBezTo>
                    <a:pt x="57026" y="38437"/>
                    <a:pt x="56855" y="37979"/>
                    <a:pt x="56477" y="37803"/>
                  </a:cubicBezTo>
                  <a:lnTo>
                    <a:pt x="53484" y="36413"/>
                  </a:lnTo>
                  <a:cubicBezTo>
                    <a:pt x="53112" y="36234"/>
                    <a:pt x="52873" y="35765"/>
                    <a:pt x="52978" y="35345"/>
                  </a:cubicBezTo>
                  <a:lnTo>
                    <a:pt x="53655" y="31515"/>
                  </a:lnTo>
                  <a:cubicBezTo>
                    <a:pt x="53695" y="31103"/>
                    <a:pt x="54094" y="30731"/>
                    <a:pt x="54499" y="30696"/>
                  </a:cubicBezTo>
                  <a:lnTo>
                    <a:pt x="57773" y="30404"/>
                  </a:lnTo>
                  <a:cubicBezTo>
                    <a:pt x="58186" y="30372"/>
                    <a:pt x="58504" y="29995"/>
                    <a:pt x="58461" y="29585"/>
                  </a:cubicBezTo>
                  <a:lnTo>
                    <a:pt x="57947" y="23726"/>
                  </a:lnTo>
                  <a:cubicBezTo>
                    <a:pt x="57905" y="23306"/>
                    <a:pt x="57535" y="22995"/>
                    <a:pt x="57120" y="23033"/>
                  </a:cubicBezTo>
                  <a:lnTo>
                    <a:pt x="53837" y="23322"/>
                  </a:lnTo>
                  <a:cubicBezTo>
                    <a:pt x="53433" y="23359"/>
                    <a:pt x="52980" y="23062"/>
                    <a:pt x="52865" y="22663"/>
                  </a:cubicBezTo>
                  <a:lnTo>
                    <a:pt x="51524" y="19014"/>
                  </a:lnTo>
                  <a:cubicBezTo>
                    <a:pt x="51358" y="18623"/>
                    <a:pt x="51502" y="18111"/>
                    <a:pt x="51842" y="17870"/>
                  </a:cubicBezTo>
                  <a:lnTo>
                    <a:pt x="54549" y="15982"/>
                  </a:lnTo>
                  <a:cubicBezTo>
                    <a:pt x="54879" y="15731"/>
                    <a:pt x="54972" y="15265"/>
                    <a:pt x="54721" y="14922"/>
                  </a:cubicBezTo>
                  <a:lnTo>
                    <a:pt x="51355" y="10108"/>
                  </a:lnTo>
                  <a:cubicBezTo>
                    <a:pt x="51109" y="9762"/>
                    <a:pt x="50637" y="9682"/>
                    <a:pt x="50289" y="9920"/>
                  </a:cubicBezTo>
                  <a:lnTo>
                    <a:pt x="47582" y="11824"/>
                  </a:lnTo>
                  <a:cubicBezTo>
                    <a:pt x="47231" y="12057"/>
                    <a:pt x="46701" y="12033"/>
                    <a:pt x="46396" y="11749"/>
                  </a:cubicBezTo>
                  <a:lnTo>
                    <a:pt x="43424" y="9262"/>
                  </a:lnTo>
                  <a:cubicBezTo>
                    <a:pt x="43081" y="9007"/>
                    <a:pt x="42947" y="8485"/>
                    <a:pt x="43127" y="8110"/>
                  </a:cubicBezTo>
                  <a:lnTo>
                    <a:pt x="44522" y="5109"/>
                  </a:lnTo>
                  <a:cubicBezTo>
                    <a:pt x="44706" y="4728"/>
                    <a:pt x="44538" y="4270"/>
                    <a:pt x="44165" y="4094"/>
                  </a:cubicBezTo>
                  <a:lnTo>
                    <a:pt x="38824" y="1614"/>
                  </a:lnTo>
                  <a:cubicBezTo>
                    <a:pt x="38449" y="1435"/>
                    <a:pt x="37993" y="1606"/>
                    <a:pt x="37814" y="1989"/>
                  </a:cubicBezTo>
                  <a:lnTo>
                    <a:pt x="36406" y="4996"/>
                  </a:lnTo>
                  <a:cubicBezTo>
                    <a:pt x="36248" y="5376"/>
                    <a:pt x="35758" y="5615"/>
                    <a:pt x="35348" y="5518"/>
                  </a:cubicBezTo>
                  <a:lnTo>
                    <a:pt x="31527" y="4854"/>
                  </a:lnTo>
                  <a:cubicBezTo>
                    <a:pt x="31117" y="4809"/>
                    <a:pt x="30745" y="4428"/>
                    <a:pt x="30713" y="4003"/>
                  </a:cubicBezTo>
                  <a:lnTo>
                    <a:pt x="30413" y="688"/>
                  </a:lnTo>
                  <a:cubicBezTo>
                    <a:pt x="30381" y="283"/>
                    <a:pt x="30011" y="-30"/>
                    <a:pt x="29591" y="2"/>
                  </a:cubicBezTo>
                  <a:lnTo>
                    <a:pt x="23738" y="527"/>
                  </a:lnTo>
                  <a:cubicBezTo>
                    <a:pt x="23320" y="559"/>
                    <a:pt x="23007" y="937"/>
                    <a:pt x="23044" y="1341"/>
                  </a:cubicBezTo>
                  <a:lnTo>
                    <a:pt x="23341" y="4685"/>
                  </a:lnTo>
                  <a:cubicBezTo>
                    <a:pt x="23374" y="5103"/>
                    <a:pt x="23071" y="5545"/>
                    <a:pt x="22683" y="5663"/>
                  </a:cubicBezTo>
                  <a:lnTo>
                    <a:pt x="19063" y="6999"/>
                  </a:lnTo>
                  <a:cubicBezTo>
                    <a:pt x="18680" y="7165"/>
                    <a:pt x="18166" y="7023"/>
                    <a:pt x="17930" y="6683"/>
                  </a:cubicBezTo>
                  <a:lnTo>
                    <a:pt x="15989" y="3922"/>
                  </a:lnTo>
                  <a:cubicBezTo>
                    <a:pt x="15745" y="3574"/>
                    <a:pt x="15271" y="3489"/>
                    <a:pt x="14928" y="3727"/>
                  </a:cubicBezTo>
                  <a:lnTo>
                    <a:pt x="10117" y="7109"/>
                  </a:lnTo>
                  <a:cubicBezTo>
                    <a:pt x="9774" y="7355"/>
                    <a:pt x="9691" y="7834"/>
                    <a:pt x="9929" y="8177"/>
                  </a:cubicBezTo>
                  <a:lnTo>
                    <a:pt x="11876" y="10959"/>
                  </a:lnTo>
                  <a:cubicBezTo>
                    <a:pt x="12122" y="11302"/>
                    <a:pt x="12090" y="11837"/>
                    <a:pt x="11803" y="12137"/>
                  </a:cubicBezTo>
                  <a:lnTo>
                    <a:pt x="9351" y="15077"/>
                  </a:lnTo>
                  <a:cubicBezTo>
                    <a:pt x="9104" y="15415"/>
                    <a:pt x="8574" y="15554"/>
                    <a:pt x="8207" y="15375"/>
                  </a:cubicBezTo>
                  <a:lnTo>
                    <a:pt x="5109" y="13934"/>
                  </a:lnTo>
                  <a:cubicBezTo>
                    <a:pt x="4726" y="13760"/>
                    <a:pt x="4274" y="13918"/>
                    <a:pt x="4094" y="14301"/>
                  </a:cubicBezTo>
                  <a:lnTo>
                    <a:pt x="1631" y="19629"/>
                  </a:lnTo>
                  <a:cubicBezTo>
                    <a:pt x="1446" y="20023"/>
                    <a:pt x="1615" y="20465"/>
                    <a:pt x="1995" y="20652"/>
                  </a:cubicBezTo>
                  <a:lnTo>
                    <a:pt x="5091" y="22087"/>
                  </a:lnTo>
                  <a:cubicBezTo>
                    <a:pt x="5463" y="22272"/>
                    <a:pt x="5696" y="22752"/>
                    <a:pt x="5607" y="23145"/>
                  </a:cubicBezTo>
                  <a:lnTo>
                    <a:pt x="4949" y="26921"/>
                  </a:lnTo>
                  <a:cubicBezTo>
                    <a:pt x="4895" y="27338"/>
                    <a:pt x="4515" y="27705"/>
                    <a:pt x="4097" y="27740"/>
                  </a:cubicBezTo>
                  <a:lnTo>
                    <a:pt x="694" y="28045"/>
                  </a:lnTo>
                  <a:cubicBezTo>
                    <a:pt x="279" y="28072"/>
                    <a:pt x="-34" y="28439"/>
                    <a:pt x="3" y="28865"/>
                  </a:cubicBezTo>
                  <a:close/>
                  <a:moveTo>
                    <a:pt x="19893" y="30051"/>
                  </a:moveTo>
                  <a:cubicBezTo>
                    <a:pt x="19443" y="24888"/>
                    <a:pt x="23242" y="20344"/>
                    <a:pt x="28394" y="19886"/>
                  </a:cubicBezTo>
                  <a:cubicBezTo>
                    <a:pt x="33565" y="19426"/>
                    <a:pt x="38117" y="23236"/>
                    <a:pt x="38572" y="28399"/>
                  </a:cubicBezTo>
                  <a:cubicBezTo>
                    <a:pt x="39027" y="33550"/>
                    <a:pt x="35228" y="38100"/>
                    <a:pt x="30049" y="38555"/>
                  </a:cubicBezTo>
                  <a:cubicBezTo>
                    <a:pt x="24897" y="39013"/>
                    <a:pt x="20348" y="35213"/>
                    <a:pt x="19893" y="30051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Google Shape;8352;p74">
              <a:extLst>
                <a:ext uri="{FF2B5EF4-FFF2-40B4-BE49-F238E27FC236}">
                  <a16:creationId xmlns:a16="http://schemas.microsoft.com/office/drawing/2014/main" id="{F18D84ED-E49C-4FC9-9965-B71A88B5C373}"/>
                </a:ext>
              </a:extLst>
            </p:cNvPr>
            <p:cNvSpPr/>
            <p:nvPr/>
          </p:nvSpPr>
          <p:spPr>
            <a:xfrm>
              <a:off x="1539917" y="2497535"/>
              <a:ext cx="40925" cy="40927"/>
            </a:xfrm>
            <a:custGeom>
              <a:avLst/>
              <a:gdLst>
                <a:gd name="connsiteX0" fmla="*/ 3 w 40925"/>
                <a:gd name="connsiteY0" fmla="*/ 20215 h 40927"/>
                <a:gd name="connsiteX1" fmla="*/ 362 w 40925"/>
                <a:gd name="connsiteY1" fmla="*/ 24312 h 40927"/>
                <a:gd name="connsiteX2" fmla="*/ 943 w 40925"/>
                <a:gd name="connsiteY2" fmla="*/ 24805 h 40927"/>
                <a:gd name="connsiteX3" fmla="*/ 3315 w 40925"/>
                <a:gd name="connsiteY3" fmla="*/ 24591 h 40927"/>
                <a:gd name="connsiteX4" fmla="*/ 4009 w 40925"/>
                <a:gd name="connsiteY4" fmla="*/ 25054 h 40927"/>
                <a:gd name="connsiteX5" fmla="*/ 4933 w 40925"/>
                <a:gd name="connsiteY5" fmla="*/ 27568 h 40927"/>
                <a:gd name="connsiteX6" fmla="*/ 4708 w 40925"/>
                <a:gd name="connsiteY6" fmla="*/ 28361 h 40927"/>
                <a:gd name="connsiteX7" fmla="*/ 2750 w 40925"/>
                <a:gd name="connsiteY7" fmla="*/ 29742 h 40927"/>
                <a:gd name="connsiteX8" fmla="*/ 2617 w 40925"/>
                <a:gd name="connsiteY8" fmla="*/ 30479 h 40927"/>
                <a:gd name="connsiteX9" fmla="*/ 4989 w 40925"/>
                <a:gd name="connsiteY9" fmla="*/ 33850 h 40927"/>
                <a:gd name="connsiteX10" fmla="*/ 5720 w 40925"/>
                <a:gd name="connsiteY10" fmla="*/ 33978 h 40927"/>
                <a:gd name="connsiteX11" fmla="*/ 7683 w 40925"/>
                <a:gd name="connsiteY11" fmla="*/ 32605 h 40927"/>
                <a:gd name="connsiteX12" fmla="*/ 8510 w 40925"/>
                <a:gd name="connsiteY12" fmla="*/ 32658 h 40927"/>
                <a:gd name="connsiteX13" fmla="*/ 10564 w 40925"/>
                <a:gd name="connsiteY13" fmla="*/ 34380 h 40927"/>
                <a:gd name="connsiteX14" fmla="*/ 10759 w 40925"/>
                <a:gd name="connsiteY14" fmla="*/ 35186 h 40927"/>
                <a:gd name="connsiteX15" fmla="*/ 9752 w 40925"/>
                <a:gd name="connsiteY15" fmla="*/ 37350 h 40927"/>
                <a:gd name="connsiteX16" fmla="*/ 10012 w 40925"/>
                <a:gd name="connsiteY16" fmla="*/ 38067 h 40927"/>
                <a:gd name="connsiteX17" fmla="*/ 13745 w 40925"/>
                <a:gd name="connsiteY17" fmla="*/ 39797 h 40927"/>
                <a:gd name="connsiteX18" fmla="*/ 14454 w 40925"/>
                <a:gd name="connsiteY18" fmla="*/ 39543 h 40927"/>
                <a:gd name="connsiteX19" fmla="*/ 15456 w 40925"/>
                <a:gd name="connsiteY19" fmla="*/ 37384 h 40927"/>
                <a:gd name="connsiteX20" fmla="*/ 16200 w 40925"/>
                <a:gd name="connsiteY20" fmla="*/ 37020 h 40927"/>
                <a:gd name="connsiteX21" fmla="*/ 18851 w 40925"/>
                <a:gd name="connsiteY21" fmla="*/ 37500 h 40927"/>
                <a:gd name="connsiteX22" fmla="*/ 19424 w 40925"/>
                <a:gd name="connsiteY22" fmla="*/ 38091 h 40927"/>
                <a:gd name="connsiteX23" fmla="*/ 19633 w 40925"/>
                <a:gd name="connsiteY23" fmla="*/ 40448 h 40927"/>
                <a:gd name="connsiteX24" fmla="*/ 20209 w 40925"/>
                <a:gd name="connsiteY24" fmla="*/ 40924 h 40927"/>
                <a:gd name="connsiteX25" fmla="*/ 24311 w 40925"/>
                <a:gd name="connsiteY25" fmla="*/ 40565 h 40927"/>
                <a:gd name="connsiteX26" fmla="*/ 24801 w 40925"/>
                <a:gd name="connsiteY26" fmla="*/ 39998 h 40927"/>
                <a:gd name="connsiteX27" fmla="*/ 24595 w 40925"/>
                <a:gd name="connsiteY27" fmla="*/ 37655 h 40927"/>
                <a:gd name="connsiteX28" fmla="*/ 25050 w 40925"/>
                <a:gd name="connsiteY28" fmla="*/ 36961 h 40927"/>
                <a:gd name="connsiteX29" fmla="*/ 27594 w 40925"/>
                <a:gd name="connsiteY29" fmla="*/ 36038 h 40927"/>
                <a:gd name="connsiteX30" fmla="*/ 28392 w 40925"/>
                <a:gd name="connsiteY30" fmla="*/ 36271 h 40927"/>
                <a:gd name="connsiteX31" fmla="*/ 29741 w 40925"/>
                <a:gd name="connsiteY31" fmla="*/ 38182 h 40927"/>
                <a:gd name="connsiteX32" fmla="*/ 30480 w 40925"/>
                <a:gd name="connsiteY32" fmla="*/ 38308 h 40927"/>
                <a:gd name="connsiteX33" fmla="*/ 33851 w 40925"/>
                <a:gd name="connsiteY33" fmla="*/ 35952 h 40927"/>
                <a:gd name="connsiteX34" fmla="*/ 33977 w 40925"/>
                <a:gd name="connsiteY34" fmla="*/ 35199 h 40927"/>
                <a:gd name="connsiteX35" fmla="*/ 32636 w 40925"/>
                <a:gd name="connsiteY35" fmla="*/ 33296 h 40927"/>
                <a:gd name="connsiteX36" fmla="*/ 32689 w 40925"/>
                <a:gd name="connsiteY36" fmla="*/ 32468 h 40927"/>
                <a:gd name="connsiteX37" fmla="*/ 34440 w 40925"/>
                <a:gd name="connsiteY37" fmla="*/ 30393 h 40927"/>
                <a:gd name="connsiteX38" fmla="*/ 35241 w 40925"/>
                <a:gd name="connsiteY38" fmla="*/ 30198 h 40927"/>
                <a:gd name="connsiteX39" fmla="*/ 37351 w 40925"/>
                <a:gd name="connsiteY39" fmla="*/ 31170 h 40927"/>
                <a:gd name="connsiteX40" fmla="*/ 38058 w 40925"/>
                <a:gd name="connsiteY40" fmla="*/ 30915 h 40927"/>
                <a:gd name="connsiteX41" fmla="*/ 39798 w 40925"/>
                <a:gd name="connsiteY41" fmla="*/ 27183 h 40927"/>
                <a:gd name="connsiteX42" fmla="*/ 39536 w 40925"/>
                <a:gd name="connsiteY42" fmla="*/ 26481 h 40927"/>
                <a:gd name="connsiteX43" fmla="*/ 37445 w 40925"/>
                <a:gd name="connsiteY43" fmla="*/ 25504 h 40927"/>
                <a:gd name="connsiteX44" fmla="*/ 37086 w 40925"/>
                <a:gd name="connsiteY44" fmla="*/ 24751 h 40927"/>
                <a:gd name="connsiteX45" fmla="*/ 37565 w 40925"/>
                <a:gd name="connsiteY45" fmla="*/ 22079 h 40927"/>
                <a:gd name="connsiteX46" fmla="*/ 38149 w 40925"/>
                <a:gd name="connsiteY46" fmla="*/ 21503 h 40927"/>
                <a:gd name="connsiteX47" fmla="*/ 40446 w 40925"/>
                <a:gd name="connsiteY47" fmla="*/ 21300 h 40927"/>
                <a:gd name="connsiteX48" fmla="*/ 40923 w 40925"/>
                <a:gd name="connsiteY48" fmla="*/ 20716 h 40927"/>
                <a:gd name="connsiteX49" fmla="*/ 40556 w 40925"/>
                <a:gd name="connsiteY49" fmla="*/ 16619 h 40927"/>
                <a:gd name="connsiteX50" fmla="*/ 39988 w 40925"/>
                <a:gd name="connsiteY50" fmla="*/ 16135 h 40927"/>
                <a:gd name="connsiteX51" fmla="*/ 37696 w 40925"/>
                <a:gd name="connsiteY51" fmla="*/ 16335 h 40927"/>
                <a:gd name="connsiteX52" fmla="*/ 37016 w 40925"/>
                <a:gd name="connsiteY52" fmla="*/ 15875 h 40927"/>
                <a:gd name="connsiteX53" fmla="*/ 36082 w 40925"/>
                <a:gd name="connsiteY53" fmla="*/ 13310 h 40927"/>
                <a:gd name="connsiteX54" fmla="*/ 36296 w 40925"/>
                <a:gd name="connsiteY54" fmla="*/ 12517 h 40927"/>
                <a:gd name="connsiteX55" fmla="*/ 38189 w 40925"/>
                <a:gd name="connsiteY55" fmla="*/ 11197 h 40927"/>
                <a:gd name="connsiteX56" fmla="*/ 38318 w 40925"/>
                <a:gd name="connsiteY56" fmla="*/ 10453 h 40927"/>
                <a:gd name="connsiteX57" fmla="*/ 35945 w 40925"/>
                <a:gd name="connsiteY57" fmla="*/ 7079 h 40927"/>
                <a:gd name="connsiteX58" fmla="*/ 35209 w 40925"/>
                <a:gd name="connsiteY58" fmla="*/ 6958 h 40927"/>
                <a:gd name="connsiteX59" fmla="*/ 33313 w 40925"/>
                <a:gd name="connsiteY59" fmla="*/ 8281 h 40927"/>
                <a:gd name="connsiteX60" fmla="*/ 32491 w 40925"/>
                <a:gd name="connsiteY60" fmla="*/ 8228 h 40927"/>
                <a:gd name="connsiteX61" fmla="*/ 30402 w 40925"/>
                <a:gd name="connsiteY61" fmla="*/ 6490 h 40927"/>
                <a:gd name="connsiteX62" fmla="*/ 30202 w 40925"/>
                <a:gd name="connsiteY62" fmla="*/ 5684 h 40927"/>
                <a:gd name="connsiteX63" fmla="*/ 31171 w 40925"/>
                <a:gd name="connsiteY63" fmla="*/ 3579 h 40927"/>
                <a:gd name="connsiteX64" fmla="*/ 30925 w 40925"/>
                <a:gd name="connsiteY64" fmla="*/ 2870 h 40927"/>
                <a:gd name="connsiteX65" fmla="*/ 27192 w 40925"/>
                <a:gd name="connsiteY65" fmla="*/ 1132 h 40927"/>
                <a:gd name="connsiteX66" fmla="*/ 26485 w 40925"/>
                <a:gd name="connsiteY66" fmla="*/ 1400 h 40927"/>
                <a:gd name="connsiteX67" fmla="*/ 25500 w 40925"/>
                <a:gd name="connsiteY67" fmla="*/ 3496 h 40927"/>
                <a:gd name="connsiteX68" fmla="*/ 24753 w 40925"/>
                <a:gd name="connsiteY68" fmla="*/ 3863 h 40927"/>
                <a:gd name="connsiteX69" fmla="*/ 22088 w 40925"/>
                <a:gd name="connsiteY69" fmla="*/ 3402 h 40927"/>
                <a:gd name="connsiteX70" fmla="*/ 21513 w 40925"/>
                <a:gd name="connsiteY70" fmla="*/ 2808 h 40927"/>
                <a:gd name="connsiteX71" fmla="*/ 21304 w 40925"/>
                <a:gd name="connsiteY71" fmla="*/ 486 h 40927"/>
                <a:gd name="connsiteX72" fmla="*/ 20728 w 40925"/>
                <a:gd name="connsiteY72" fmla="*/ 2 h 40927"/>
                <a:gd name="connsiteX73" fmla="*/ 16623 w 40925"/>
                <a:gd name="connsiteY73" fmla="*/ 366 h 40927"/>
                <a:gd name="connsiteX74" fmla="*/ 16139 w 40925"/>
                <a:gd name="connsiteY74" fmla="*/ 942 h 40927"/>
                <a:gd name="connsiteX75" fmla="*/ 16348 w 40925"/>
                <a:gd name="connsiteY75" fmla="*/ 3277 h 40927"/>
                <a:gd name="connsiteX76" fmla="*/ 15887 w 40925"/>
                <a:gd name="connsiteY76" fmla="*/ 3970 h 40927"/>
                <a:gd name="connsiteX77" fmla="*/ 13349 w 40925"/>
                <a:gd name="connsiteY77" fmla="*/ 4902 h 40927"/>
                <a:gd name="connsiteX78" fmla="*/ 12559 w 40925"/>
                <a:gd name="connsiteY78" fmla="*/ 4680 h 40927"/>
                <a:gd name="connsiteX79" fmla="*/ 11201 w 40925"/>
                <a:gd name="connsiteY79" fmla="*/ 2752 h 40927"/>
                <a:gd name="connsiteX80" fmla="*/ 10454 w 40925"/>
                <a:gd name="connsiteY80" fmla="*/ 2610 h 40927"/>
                <a:gd name="connsiteX81" fmla="*/ 7088 w 40925"/>
                <a:gd name="connsiteY81" fmla="*/ 4982 h 40927"/>
                <a:gd name="connsiteX82" fmla="*/ 6960 w 40925"/>
                <a:gd name="connsiteY82" fmla="*/ 5727 h 40927"/>
                <a:gd name="connsiteX83" fmla="*/ 8331 w 40925"/>
                <a:gd name="connsiteY83" fmla="*/ 7681 h 40927"/>
                <a:gd name="connsiteX84" fmla="*/ 8272 w 40925"/>
                <a:gd name="connsiteY84" fmla="*/ 8501 h 40927"/>
                <a:gd name="connsiteX85" fmla="*/ 6555 w 40925"/>
                <a:gd name="connsiteY85" fmla="*/ 10562 h 40927"/>
                <a:gd name="connsiteX86" fmla="*/ 5749 w 40925"/>
                <a:gd name="connsiteY86" fmla="*/ 10771 h 40927"/>
                <a:gd name="connsiteX87" fmla="*/ 3583 w 40925"/>
                <a:gd name="connsiteY87" fmla="*/ 9759 h 40927"/>
                <a:gd name="connsiteX88" fmla="*/ 2876 w 40925"/>
                <a:gd name="connsiteY88" fmla="*/ 10011 h 40927"/>
                <a:gd name="connsiteX89" fmla="*/ 1136 w 40925"/>
                <a:gd name="connsiteY89" fmla="*/ 13749 h 40927"/>
                <a:gd name="connsiteX90" fmla="*/ 1404 w 40925"/>
                <a:gd name="connsiteY90" fmla="*/ 14458 h 40927"/>
                <a:gd name="connsiteX91" fmla="*/ 3575 w 40925"/>
                <a:gd name="connsiteY91" fmla="*/ 15460 h 40927"/>
                <a:gd name="connsiteX92" fmla="*/ 3934 w 40925"/>
                <a:gd name="connsiteY92" fmla="*/ 16207 h 40927"/>
                <a:gd name="connsiteX93" fmla="*/ 3471 w 40925"/>
                <a:gd name="connsiteY93" fmla="*/ 18847 h 40927"/>
                <a:gd name="connsiteX94" fmla="*/ 2879 w 40925"/>
                <a:gd name="connsiteY94" fmla="*/ 19423 h 40927"/>
                <a:gd name="connsiteX95" fmla="*/ 493 w 40925"/>
                <a:gd name="connsiteY95" fmla="*/ 19632 h 40927"/>
                <a:gd name="connsiteX96" fmla="*/ 3 w 40925"/>
                <a:gd name="connsiteY96" fmla="*/ 20215 h 40927"/>
                <a:gd name="connsiteX97" fmla="*/ 13919 w 40925"/>
                <a:gd name="connsiteY97" fmla="*/ 21056 h 40927"/>
                <a:gd name="connsiteX98" fmla="*/ 19879 w 40925"/>
                <a:gd name="connsiteY98" fmla="*/ 13931 h 40927"/>
                <a:gd name="connsiteX99" fmla="*/ 27005 w 40925"/>
                <a:gd name="connsiteY99" fmla="*/ 19894 h 40927"/>
                <a:gd name="connsiteX100" fmla="*/ 21036 w 40925"/>
                <a:gd name="connsiteY100" fmla="*/ 27006 h 40927"/>
                <a:gd name="connsiteX101" fmla="*/ 13919 w 40925"/>
                <a:gd name="connsiteY101" fmla="*/ 21056 h 4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0925" h="40927">
                  <a:moveTo>
                    <a:pt x="3" y="20215"/>
                  </a:moveTo>
                  <a:lnTo>
                    <a:pt x="362" y="24312"/>
                  </a:lnTo>
                  <a:cubicBezTo>
                    <a:pt x="386" y="24612"/>
                    <a:pt x="640" y="24829"/>
                    <a:pt x="943" y="24805"/>
                  </a:cubicBezTo>
                  <a:lnTo>
                    <a:pt x="3315" y="24591"/>
                  </a:lnTo>
                  <a:cubicBezTo>
                    <a:pt x="3613" y="24569"/>
                    <a:pt x="3921" y="24765"/>
                    <a:pt x="4009" y="25054"/>
                  </a:cubicBezTo>
                  <a:lnTo>
                    <a:pt x="4933" y="27568"/>
                  </a:lnTo>
                  <a:cubicBezTo>
                    <a:pt x="5045" y="27836"/>
                    <a:pt x="4946" y="28187"/>
                    <a:pt x="4708" y="28361"/>
                  </a:cubicBezTo>
                  <a:lnTo>
                    <a:pt x="2750" y="29742"/>
                  </a:lnTo>
                  <a:cubicBezTo>
                    <a:pt x="2509" y="29900"/>
                    <a:pt x="2453" y="30240"/>
                    <a:pt x="2617" y="30479"/>
                  </a:cubicBezTo>
                  <a:lnTo>
                    <a:pt x="4989" y="33850"/>
                  </a:lnTo>
                  <a:cubicBezTo>
                    <a:pt x="5144" y="34091"/>
                    <a:pt x="5482" y="34150"/>
                    <a:pt x="5720" y="33978"/>
                  </a:cubicBezTo>
                  <a:lnTo>
                    <a:pt x="7683" y="32605"/>
                  </a:lnTo>
                  <a:cubicBezTo>
                    <a:pt x="7934" y="32431"/>
                    <a:pt x="8301" y="32455"/>
                    <a:pt x="8510" y="32658"/>
                  </a:cubicBezTo>
                  <a:lnTo>
                    <a:pt x="10564" y="34380"/>
                  </a:lnTo>
                  <a:cubicBezTo>
                    <a:pt x="10794" y="34560"/>
                    <a:pt x="10893" y="34918"/>
                    <a:pt x="10759" y="35186"/>
                  </a:cubicBezTo>
                  <a:lnTo>
                    <a:pt x="9752" y="37350"/>
                  </a:lnTo>
                  <a:cubicBezTo>
                    <a:pt x="9635" y="37617"/>
                    <a:pt x="9744" y="37944"/>
                    <a:pt x="10012" y="38067"/>
                  </a:cubicBezTo>
                  <a:lnTo>
                    <a:pt x="13745" y="39797"/>
                  </a:lnTo>
                  <a:cubicBezTo>
                    <a:pt x="14007" y="39923"/>
                    <a:pt x="14329" y="39805"/>
                    <a:pt x="14454" y="39543"/>
                  </a:cubicBezTo>
                  <a:lnTo>
                    <a:pt x="15456" y="37384"/>
                  </a:lnTo>
                  <a:cubicBezTo>
                    <a:pt x="15582" y="37125"/>
                    <a:pt x="15916" y="36959"/>
                    <a:pt x="16200" y="37020"/>
                  </a:cubicBezTo>
                  <a:lnTo>
                    <a:pt x="18851" y="37500"/>
                  </a:lnTo>
                  <a:cubicBezTo>
                    <a:pt x="19140" y="37532"/>
                    <a:pt x="19403" y="37799"/>
                    <a:pt x="19424" y="38091"/>
                  </a:cubicBezTo>
                  <a:lnTo>
                    <a:pt x="19633" y="40448"/>
                  </a:lnTo>
                  <a:cubicBezTo>
                    <a:pt x="19662" y="40740"/>
                    <a:pt x="19917" y="40956"/>
                    <a:pt x="20209" y="40924"/>
                  </a:cubicBezTo>
                  <a:lnTo>
                    <a:pt x="24311" y="40565"/>
                  </a:lnTo>
                  <a:cubicBezTo>
                    <a:pt x="24611" y="40541"/>
                    <a:pt x="24828" y="40282"/>
                    <a:pt x="24801" y="39998"/>
                  </a:cubicBezTo>
                  <a:lnTo>
                    <a:pt x="24595" y="37655"/>
                  </a:lnTo>
                  <a:cubicBezTo>
                    <a:pt x="24565" y="37358"/>
                    <a:pt x="24774" y="37058"/>
                    <a:pt x="25050" y="36961"/>
                  </a:cubicBezTo>
                  <a:lnTo>
                    <a:pt x="27594" y="36038"/>
                  </a:lnTo>
                  <a:cubicBezTo>
                    <a:pt x="27864" y="35925"/>
                    <a:pt x="28223" y="36038"/>
                    <a:pt x="28392" y="36271"/>
                  </a:cubicBezTo>
                  <a:lnTo>
                    <a:pt x="29741" y="38182"/>
                  </a:lnTo>
                  <a:cubicBezTo>
                    <a:pt x="29907" y="38426"/>
                    <a:pt x="30239" y="38480"/>
                    <a:pt x="30480" y="38308"/>
                  </a:cubicBezTo>
                  <a:lnTo>
                    <a:pt x="33851" y="35952"/>
                  </a:lnTo>
                  <a:cubicBezTo>
                    <a:pt x="34084" y="35778"/>
                    <a:pt x="34149" y="35443"/>
                    <a:pt x="33977" y="35199"/>
                  </a:cubicBezTo>
                  <a:lnTo>
                    <a:pt x="32636" y="33296"/>
                  </a:lnTo>
                  <a:cubicBezTo>
                    <a:pt x="32472" y="33055"/>
                    <a:pt x="32499" y="32685"/>
                    <a:pt x="32689" y="32468"/>
                  </a:cubicBezTo>
                  <a:lnTo>
                    <a:pt x="34440" y="30393"/>
                  </a:lnTo>
                  <a:cubicBezTo>
                    <a:pt x="34614" y="30155"/>
                    <a:pt x="34987" y="30072"/>
                    <a:pt x="35241" y="30198"/>
                  </a:cubicBezTo>
                  <a:lnTo>
                    <a:pt x="37351" y="31170"/>
                  </a:lnTo>
                  <a:cubicBezTo>
                    <a:pt x="37619" y="31298"/>
                    <a:pt x="37940" y="31175"/>
                    <a:pt x="38058" y="30915"/>
                  </a:cubicBezTo>
                  <a:lnTo>
                    <a:pt x="39798" y="27183"/>
                  </a:lnTo>
                  <a:cubicBezTo>
                    <a:pt x="39924" y="26915"/>
                    <a:pt x="39798" y="26599"/>
                    <a:pt x="39536" y="26481"/>
                  </a:cubicBezTo>
                  <a:lnTo>
                    <a:pt x="37445" y="25504"/>
                  </a:lnTo>
                  <a:cubicBezTo>
                    <a:pt x="37185" y="25370"/>
                    <a:pt x="37014" y="25041"/>
                    <a:pt x="37086" y="24751"/>
                  </a:cubicBezTo>
                  <a:lnTo>
                    <a:pt x="37565" y="22079"/>
                  </a:lnTo>
                  <a:cubicBezTo>
                    <a:pt x="37595" y="21779"/>
                    <a:pt x="37862" y="21527"/>
                    <a:pt x="38149" y="21503"/>
                  </a:cubicBezTo>
                  <a:lnTo>
                    <a:pt x="40446" y="21300"/>
                  </a:lnTo>
                  <a:cubicBezTo>
                    <a:pt x="40738" y="21276"/>
                    <a:pt x="40952" y="21011"/>
                    <a:pt x="40923" y="20716"/>
                  </a:cubicBezTo>
                  <a:lnTo>
                    <a:pt x="40556" y="16619"/>
                  </a:lnTo>
                  <a:cubicBezTo>
                    <a:pt x="40535" y="16319"/>
                    <a:pt x="40280" y="16105"/>
                    <a:pt x="39988" y="16135"/>
                  </a:cubicBezTo>
                  <a:lnTo>
                    <a:pt x="37696" y="16335"/>
                  </a:lnTo>
                  <a:cubicBezTo>
                    <a:pt x="37407" y="16360"/>
                    <a:pt x="37094" y="16151"/>
                    <a:pt x="37016" y="15875"/>
                  </a:cubicBezTo>
                  <a:lnTo>
                    <a:pt x="36082" y="13310"/>
                  </a:lnTo>
                  <a:cubicBezTo>
                    <a:pt x="35953" y="13042"/>
                    <a:pt x="36060" y="12683"/>
                    <a:pt x="36296" y="12517"/>
                  </a:cubicBezTo>
                  <a:lnTo>
                    <a:pt x="38189" y="11197"/>
                  </a:lnTo>
                  <a:cubicBezTo>
                    <a:pt x="38427" y="11023"/>
                    <a:pt x="38489" y="10691"/>
                    <a:pt x="38318" y="10453"/>
                  </a:cubicBezTo>
                  <a:lnTo>
                    <a:pt x="35945" y="7079"/>
                  </a:lnTo>
                  <a:cubicBezTo>
                    <a:pt x="35787" y="6846"/>
                    <a:pt x="35447" y="6779"/>
                    <a:pt x="35209" y="6958"/>
                  </a:cubicBezTo>
                  <a:lnTo>
                    <a:pt x="33313" y="8281"/>
                  </a:lnTo>
                  <a:cubicBezTo>
                    <a:pt x="33072" y="8452"/>
                    <a:pt x="32703" y="8423"/>
                    <a:pt x="32491" y="8228"/>
                  </a:cubicBezTo>
                  <a:lnTo>
                    <a:pt x="30402" y="6490"/>
                  </a:lnTo>
                  <a:cubicBezTo>
                    <a:pt x="30170" y="6310"/>
                    <a:pt x="30081" y="5952"/>
                    <a:pt x="30202" y="5684"/>
                  </a:cubicBezTo>
                  <a:lnTo>
                    <a:pt x="31171" y="3579"/>
                  </a:lnTo>
                  <a:cubicBezTo>
                    <a:pt x="31310" y="3311"/>
                    <a:pt x="31179" y="2995"/>
                    <a:pt x="30925" y="2870"/>
                  </a:cubicBezTo>
                  <a:lnTo>
                    <a:pt x="27192" y="1132"/>
                  </a:lnTo>
                  <a:cubicBezTo>
                    <a:pt x="26924" y="1014"/>
                    <a:pt x="26608" y="1132"/>
                    <a:pt x="26485" y="1400"/>
                  </a:cubicBezTo>
                  <a:lnTo>
                    <a:pt x="25500" y="3496"/>
                  </a:lnTo>
                  <a:cubicBezTo>
                    <a:pt x="25379" y="3772"/>
                    <a:pt x="25045" y="3930"/>
                    <a:pt x="24753" y="3863"/>
                  </a:cubicBezTo>
                  <a:lnTo>
                    <a:pt x="22088" y="3402"/>
                  </a:lnTo>
                  <a:cubicBezTo>
                    <a:pt x="21791" y="3370"/>
                    <a:pt x="21537" y="3103"/>
                    <a:pt x="21513" y="2808"/>
                  </a:cubicBezTo>
                  <a:lnTo>
                    <a:pt x="21304" y="486"/>
                  </a:lnTo>
                  <a:cubicBezTo>
                    <a:pt x="21280" y="195"/>
                    <a:pt x="21025" y="-22"/>
                    <a:pt x="20728" y="2"/>
                  </a:cubicBezTo>
                  <a:lnTo>
                    <a:pt x="16623" y="366"/>
                  </a:lnTo>
                  <a:cubicBezTo>
                    <a:pt x="16331" y="390"/>
                    <a:pt x="16115" y="652"/>
                    <a:pt x="16139" y="942"/>
                  </a:cubicBezTo>
                  <a:lnTo>
                    <a:pt x="16348" y="3277"/>
                  </a:lnTo>
                  <a:cubicBezTo>
                    <a:pt x="16372" y="3568"/>
                    <a:pt x="16168" y="3882"/>
                    <a:pt x="15887" y="3970"/>
                  </a:cubicBezTo>
                  <a:lnTo>
                    <a:pt x="13349" y="4902"/>
                  </a:lnTo>
                  <a:cubicBezTo>
                    <a:pt x="13078" y="5014"/>
                    <a:pt x="12722" y="4915"/>
                    <a:pt x="12559" y="4680"/>
                  </a:cubicBezTo>
                  <a:lnTo>
                    <a:pt x="11201" y="2752"/>
                  </a:lnTo>
                  <a:cubicBezTo>
                    <a:pt x="11022" y="2513"/>
                    <a:pt x="10692" y="2452"/>
                    <a:pt x="10454" y="2610"/>
                  </a:cubicBezTo>
                  <a:lnTo>
                    <a:pt x="7088" y="4982"/>
                  </a:lnTo>
                  <a:cubicBezTo>
                    <a:pt x="6842" y="5154"/>
                    <a:pt x="6788" y="5483"/>
                    <a:pt x="6960" y="5727"/>
                  </a:cubicBezTo>
                  <a:lnTo>
                    <a:pt x="8331" y="7681"/>
                  </a:lnTo>
                  <a:cubicBezTo>
                    <a:pt x="8494" y="7920"/>
                    <a:pt x="8473" y="8292"/>
                    <a:pt x="8272" y="8501"/>
                  </a:cubicBezTo>
                  <a:lnTo>
                    <a:pt x="6555" y="10562"/>
                  </a:lnTo>
                  <a:cubicBezTo>
                    <a:pt x="6384" y="10795"/>
                    <a:pt x="6020" y="10892"/>
                    <a:pt x="5749" y="10771"/>
                  </a:cubicBezTo>
                  <a:lnTo>
                    <a:pt x="3583" y="9759"/>
                  </a:lnTo>
                  <a:cubicBezTo>
                    <a:pt x="3323" y="9633"/>
                    <a:pt x="2989" y="9751"/>
                    <a:pt x="2876" y="10011"/>
                  </a:cubicBezTo>
                  <a:lnTo>
                    <a:pt x="1136" y="13749"/>
                  </a:lnTo>
                  <a:cubicBezTo>
                    <a:pt x="1023" y="14017"/>
                    <a:pt x="1136" y="14330"/>
                    <a:pt x="1404" y="14458"/>
                  </a:cubicBezTo>
                  <a:lnTo>
                    <a:pt x="3575" y="15460"/>
                  </a:lnTo>
                  <a:cubicBezTo>
                    <a:pt x="3830" y="15588"/>
                    <a:pt x="4001" y="15923"/>
                    <a:pt x="3934" y="16207"/>
                  </a:cubicBezTo>
                  <a:lnTo>
                    <a:pt x="3471" y="18847"/>
                  </a:lnTo>
                  <a:cubicBezTo>
                    <a:pt x="3441" y="19131"/>
                    <a:pt x="3163" y="19393"/>
                    <a:pt x="2879" y="19423"/>
                  </a:cubicBezTo>
                  <a:lnTo>
                    <a:pt x="493" y="19632"/>
                  </a:lnTo>
                  <a:cubicBezTo>
                    <a:pt x="188" y="19661"/>
                    <a:pt x="-29" y="19918"/>
                    <a:pt x="3" y="20215"/>
                  </a:cubicBezTo>
                  <a:close/>
                  <a:moveTo>
                    <a:pt x="13919" y="21056"/>
                  </a:moveTo>
                  <a:cubicBezTo>
                    <a:pt x="13603" y="17436"/>
                    <a:pt x="16270" y="14252"/>
                    <a:pt x="19879" y="13931"/>
                  </a:cubicBezTo>
                  <a:cubicBezTo>
                    <a:pt x="23486" y="13612"/>
                    <a:pt x="26678" y="16277"/>
                    <a:pt x="27005" y="19894"/>
                  </a:cubicBezTo>
                  <a:cubicBezTo>
                    <a:pt x="27318" y="23501"/>
                    <a:pt x="24648" y="26685"/>
                    <a:pt x="21036" y="27006"/>
                  </a:cubicBezTo>
                  <a:cubicBezTo>
                    <a:pt x="17432" y="27327"/>
                    <a:pt x="14240" y="24663"/>
                    <a:pt x="13919" y="21056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Google Shape;8352;p74">
              <a:extLst>
                <a:ext uri="{FF2B5EF4-FFF2-40B4-BE49-F238E27FC236}">
                  <a16:creationId xmlns:a16="http://schemas.microsoft.com/office/drawing/2014/main" id="{4EFF903D-CDB3-46C0-9C8E-F1F7576394EE}"/>
                </a:ext>
              </a:extLst>
            </p:cNvPr>
            <p:cNvSpPr/>
            <p:nvPr/>
          </p:nvSpPr>
          <p:spPr>
            <a:xfrm>
              <a:off x="1443993" y="2627151"/>
              <a:ext cx="192434" cy="36691"/>
            </a:xfrm>
            <a:custGeom>
              <a:avLst/>
              <a:gdLst>
                <a:gd name="connsiteX0" fmla="*/ 192434 w 192434"/>
                <a:gd name="connsiteY0" fmla="*/ 36692 h 36691"/>
                <a:gd name="connsiteX1" fmla="*/ 183379 w 192434"/>
                <a:gd name="connsiteY1" fmla="*/ 36692 h 36691"/>
                <a:gd name="connsiteX2" fmla="*/ 183379 w 192434"/>
                <a:gd name="connsiteY2" fmla="*/ 13651 h 36691"/>
                <a:gd name="connsiteX3" fmla="*/ 178781 w 192434"/>
                <a:gd name="connsiteY3" fmla="*/ 9056 h 36691"/>
                <a:gd name="connsiteX4" fmla="*/ 13653 w 192434"/>
                <a:gd name="connsiteY4" fmla="*/ 9056 h 36691"/>
                <a:gd name="connsiteX5" fmla="*/ 9056 w 192434"/>
                <a:gd name="connsiteY5" fmla="*/ 13651 h 36691"/>
                <a:gd name="connsiteX6" fmla="*/ 9056 w 192434"/>
                <a:gd name="connsiteY6" fmla="*/ 36692 h 36691"/>
                <a:gd name="connsiteX7" fmla="*/ 0 w 192434"/>
                <a:gd name="connsiteY7" fmla="*/ 36692 h 36691"/>
                <a:gd name="connsiteX8" fmla="*/ 0 w 192434"/>
                <a:gd name="connsiteY8" fmla="*/ 13651 h 36691"/>
                <a:gd name="connsiteX9" fmla="*/ 13651 w 192434"/>
                <a:gd name="connsiteY9" fmla="*/ 0 h 36691"/>
                <a:gd name="connsiteX10" fmla="*/ 178778 w 192434"/>
                <a:gd name="connsiteY10" fmla="*/ 0 h 36691"/>
                <a:gd name="connsiteX11" fmla="*/ 192429 w 192434"/>
                <a:gd name="connsiteY11" fmla="*/ 13651 h 36691"/>
                <a:gd name="connsiteX12" fmla="*/ 192429 w 192434"/>
                <a:gd name="connsiteY12" fmla="*/ 36692 h 3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2434" h="36691">
                  <a:moveTo>
                    <a:pt x="192434" y="36692"/>
                  </a:moveTo>
                  <a:lnTo>
                    <a:pt x="183379" y="36692"/>
                  </a:lnTo>
                  <a:lnTo>
                    <a:pt x="183379" y="13651"/>
                  </a:lnTo>
                  <a:cubicBezTo>
                    <a:pt x="183379" y="11118"/>
                    <a:pt x="181317" y="9056"/>
                    <a:pt x="178781" y="9056"/>
                  </a:cubicBezTo>
                  <a:lnTo>
                    <a:pt x="13653" y="9056"/>
                  </a:lnTo>
                  <a:cubicBezTo>
                    <a:pt x="11120" y="9056"/>
                    <a:pt x="9056" y="11118"/>
                    <a:pt x="9056" y="13651"/>
                  </a:cubicBezTo>
                  <a:lnTo>
                    <a:pt x="9056" y="36692"/>
                  </a:lnTo>
                  <a:lnTo>
                    <a:pt x="0" y="36692"/>
                  </a:lnTo>
                  <a:lnTo>
                    <a:pt x="0" y="13651"/>
                  </a:lnTo>
                  <a:cubicBezTo>
                    <a:pt x="0" y="6124"/>
                    <a:pt x="6124" y="0"/>
                    <a:pt x="13651" y="0"/>
                  </a:cubicBezTo>
                  <a:lnTo>
                    <a:pt x="178778" y="0"/>
                  </a:lnTo>
                  <a:cubicBezTo>
                    <a:pt x="186305" y="0"/>
                    <a:pt x="192429" y="6124"/>
                    <a:pt x="192429" y="13651"/>
                  </a:cubicBezTo>
                  <a:lnTo>
                    <a:pt x="192429" y="3669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Google Shape;8352;p74">
              <a:extLst>
                <a:ext uri="{FF2B5EF4-FFF2-40B4-BE49-F238E27FC236}">
                  <a16:creationId xmlns:a16="http://schemas.microsoft.com/office/drawing/2014/main" id="{7E8FF41D-E227-4471-B9A5-912C929C25CE}"/>
                </a:ext>
              </a:extLst>
            </p:cNvPr>
            <p:cNvSpPr/>
            <p:nvPr/>
          </p:nvSpPr>
          <p:spPr>
            <a:xfrm>
              <a:off x="1535684" y="2596111"/>
              <a:ext cx="9055" cy="73391"/>
            </a:xfrm>
            <a:custGeom>
              <a:avLst/>
              <a:gdLst>
                <a:gd name="connsiteX0" fmla="*/ 0 w 9055"/>
                <a:gd name="connsiteY0" fmla="*/ 0 h 73391"/>
                <a:gd name="connsiteX1" fmla="*/ 9056 w 9055"/>
                <a:gd name="connsiteY1" fmla="*/ 0 h 73391"/>
                <a:gd name="connsiteX2" fmla="*/ 9056 w 9055"/>
                <a:gd name="connsiteY2" fmla="*/ 73392 h 73391"/>
                <a:gd name="connsiteX3" fmla="*/ 0 w 9055"/>
                <a:gd name="connsiteY3" fmla="*/ 73392 h 7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55" h="73391">
                  <a:moveTo>
                    <a:pt x="0" y="0"/>
                  </a:moveTo>
                  <a:lnTo>
                    <a:pt x="9056" y="0"/>
                  </a:lnTo>
                  <a:lnTo>
                    <a:pt x="9056" y="73392"/>
                  </a:lnTo>
                  <a:lnTo>
                    <a:pt x="0" y="7339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Google Shape;8352;p74">
              <a:extLst>
                <a:ext uri="{FF2B5EF4-FFF2-40B4-BE49-F238E27FC236}">
                  <a16:creationId xmlns:a16="http://schemas.microsoft.com/office/drawing/2014/main" id="{BBAD21C1-4EE4-427E-B8C7-443819E2EB09}"/>
                </a:ext>
              </a:extLst>
            </p:cNvPr>
            <p:cNvSpPr/>
            <p:nvPr/>
          </p:nvSpPr>
          <p:spPr>
            <a:xfrm>
              <a:off x="1525600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0" y="2672"/>
                    <a:pt x="2672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8" name="Google Shape;8352;p74">
              <a:extLst>
                <a:ext uri="{FF2B5EF4-FFF2-40B4-BE49-F238E27FC236}">
                  <a16:creationId xmlns:a16="http://schemas.microsoft.com/office/drawing/2014/main" id="{822C7EE5-50C1-4F6F-8ABB-8363F95CA687}"/>
                </a:ext>
              </a:extLst>
            </p:cNvPr>
            <p:cNvSpPr/>
            <p:nvPr/>
          </p:nvSpPr>
          <p:spPr>
            <a:xfrm>
              <a:off x="1617376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-3" y="2672"/>
                    <a:pt x="2670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9" name="Google Shape;8352;p74">
              <a:extLst>
                <a:ext uri="{FF2B5EF4-FFF2-40B4-BE49-F238E27FC236}">
                  <a16:creationId xmlns:a16="http://schemas.microsoft.com/office/drawing/2014/main" id="{D18809EA-A08D-4FA5-B8EF-DE05B02E1717}"/>
                </a:ext>
              </a:extLst>
            </p:cNvPr>
            <p:cNvSpPr/>
            <p:nvPr/>
          </p:nvSpPr>
          <p:spPr>
            <a:xfrm>
              <a:off x="1433915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-3" y="2672"/>
                    <a:pt x="2670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" name="Google Shape;8264;p71">
            <a:extLst>
              <a:ext uri="{FF2B5EF4-FFF2-40B4-BE49-F238E27FC236}">
                <a16:creationId xmlns:a16="http://schemas.microsoft.com/office/drawing/2014/main" id="{B0314575-7390-4D17-BA1D-7C2CABB197E3}"/>
              </a:ext>
            </a:extLst>
          </p:cNvPr>
          <p:cNvSpPr/>
          <p:nvPr/>
        </p:nvSpPr>
        <p:spPr>
          <a:xfrm>
            <a:off x="4722854" y="5556653"/>
            <a:ext cx="384018" cy="384018"/>
          </a:xfrm>
          <a:custGeom>
            <a:avLst/>
            <a:gdLst>
              <a:gd name="connsiteX0" fmla="*/ 384018 w 384018"/>
              <a:gd name="connsiteY0" fmla="*/ 192009 h 384018"/>
              <a:gd name="connsiteX1" fmla="*/ 192009 w 384018"/>
              <a:gd name="connsiteY1" fmla="*/ 384018 h 384018"/>
              <a:gd name="connsiteX2" fmla="*/ 0 w 384018"/>
              <a:gd name="connsiteY2" fmla="*/ 192009 h 384018"/>
              <a:gd name="connsiteX3" fmla="*/ 192009 w 384018"/>
              <a:gd name="connsiteY3" fmla="*/ 0 h 384018"/>
              <a:gd name="connsiteX4" fmla="*/ 384018 w 384018"/>
              <a:gd name="connsiteY4" fmla="*/ 192009 h 384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4018" h="384018">
                <a:moveTo>
                  <a:pt x="384018" y="192009"/>
                </a:moveTo>
                <a:cubicBezTo>
                  <a:pt x="384018" y="298053"/>
                  <a:pt x="298053" y="384018"/>
                  <a:pt x="192009" y="384018"/>
                </a:cubicBezTo>
                <a:cubicBezTo>
                  <a:pt x="85965" y="384018"/>
                  <a:pt x="0" y="298053"/>
                  <a:pt x="0" y="192009"/>
                </a:cubicBezTo>
                <a:cubicBezTo>
                  <a:pt x="0" y="85965"/>
                  <a:pt x="85965" y="0"/>
                  <a:pt x="192009" y="0"/>
                </a:cubicBezTo>
                <a:cubicBezTo>
                  <a:pt x="298053" y="0"/>
                  <a:pt x="384018" y="85965"/>
                  <a:pt x="384018" y="192009"/>
                </a:cubicBezTo>
                <a:close/>
              </a:path>
            </a:pathLst>
          </a:custGeom>
          <a:solidFill>
            <a:srgbClr val="28A8E0"/>
          </a:solidFill>
          <a:ln w="2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" name="Google Shape;8264;p71">
            <a:extLst>
              <a:ext uri="{FF2B5EF4-FFF2-40B4-BE49-F238E27FC236}">
                <a16:creationId xmlns:a16="http://schemas.microsoft.com/office/drawing/2014/main" id="{A5B657A7-5426-45B1-B922-1C86D055DCEA}"/>
              </a:ext>
            </a:extLst>
          </p:cNvPr>
          <p:cNvGrpSpPr/>
          <p:nvPr/>
        </p:nvGrpSpPr>
        <p:grpSpPr>
          <a:xfrm>
            <a:off x="4745043" y="5586463"/>
            <a:ext cx="325443" cy="325440"/>
            <a:chOff x="4745043" y="5586463"/>
            <a:chExt cx="325443" cy="325440"/>
          </a:xfrm>
          <a:solidFill>
            <a:srgbClr val="FFFFFF"/>
          </a:solidFill>
        </p:grpSpPr>
        <p:sp>
          <p:nvSpPr>
            <p:cNvPr id="4" name="Google Shape;8264;p71">
              <a:extLst>
                <a:ext uri="{FF2B5EF4-FFF2-40B4-BE49-F238E27FC236}">
                  <a16:creationId xmlns:a16="http://schemas.microsoft.com/office/drawing/2014/main" id="{EA0F9182-16E4-4BD6-97AD-4196E09BF4C0}"/>
                </a:ext>
              </a:extLst>
            </p:cNvPr>
            <p:cNvSpPr/>
            <p:nvPr/>
          </p:nvSpPr>
          <p:spPr>
            <a:xfrm>
              <a:off x="4858807" y="5724345"/>
              <a:ext cx="17258" cy="28782"/>
            </a:xfrm>
            <a:custGeom>
              <a:avLst/>
              <a:gdLst>
                <a:gd name="connsiteX0" fmla="*/ 0 w 17258"/>
                <a:gd name="connsiteY0" fmla="*/ 0 h 28782"/>
                <a:gd name="connsiteX1" fmla="*/ 0 w 17258"/>
                <a:gd name="connsiteY1" fmla="*/ 28783 h 28782"/>
                <a:gd name="connsiteX2" fmla="*/ 6145 w 17258"/>
                <a:gd name="connsiteY2" fmla="*/ 28783 h 28782"/>
                <a:gd name="connsiteX3" fmla="*/ 17258 w 17258"/>
                <a:gd name="connsiteY3" fmla="*/ 14422 h 28782"/>
                <a:gd name="connsiteX4" fmla="*/ 6030 w 17258"/>
                <a:gd name="connsiteY4" fmla="*/ 0 h 28782"/>
                <a:gd name="connsiteX5" fmla="*/ 0 w 17258"/>
                <a:gd name="connsiteY5" fmla="*/ 0 h 28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7258" h="28782">
                  <a:moveTo>
                    <a:pt x="0" y="0"/>
                  </a:moveTo>
                  <a:lnTo>
                    <a:pt x="0" y="28783"/>
                  </a:lnTo>
                  <a:lnTo>
                    <a:pt x="6145" y="28783"/>
                  </a:lnTo>
                  <a:cubicBezTo>
                    <a:pt x="13002" y="28783"/>
                    <a:pt x="17258" y="24471"/>
                    <a:pt x="17258" y="14422"/>
                  </a:cubicBezTo>
                  <a:cubicBezTo>
                    <a:pt x="17258" y="4374"/>
                    <a:pt x="12884" y="0"/>
                    <a:pt x="603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Google Shape;8264;p71">
              <a:extLst>
                <a:ext uri="{FF2B5EF4-FFF2-40B4-BE49-F238E27FC236}">
                  <a16:creationId xmlns:a16="http://schemas.microsoft.com/office/drawing/2014/main" id="{23852584-C118-4B84-ABC8-94F6E7DFDF7D}"/>
                </a:ext>
              </a:extLst>
            </p:cNvPr>
            <p:cNvSpPr/>
            <p:nvPr/>
          </p:nvSpPr>
          <p:spPr>
            <a:xfrm>
              <a:off x="4745043" y="5586463"/>
              <a:ext cx="325443" cy="325440"/>
            </a:xfrm>
            <a:custGeom>
              <a:avLst/>
              <a:gdLst>
                <a:gd name="connsiteX0" fmla="*/ 325002 w 325443"/>
                <a:gd name="connsiteY0" fmla="*/ 174072 h 325440"/>
                <a:gd name="connsiteX1" fmla="*/ 325443 w 325443"/>
                <a:gd name="connsiteY1" fmla="*/ 162720 h 325440"/>
                <a:gd name="connsiteX2" fmla="*/ 162723 w 325443"/>
                <a:gd name="connsiteY2" fmla="*/ 0 h 325440"/>
                <a:gd name="connsiteX3" fmla="*/ 0 w 325443"/>
                <a:gd name="connsiteY3" fmla="*/ 162720 h 325440"/>
                <a:gd name="connsiteX4" fmla="*/ 162720 w 325443"/>
                <a:gd name="connsiteY4" fmla="*/ 325440 h 325440"/>
                <a:gd name="connsiteX5" fmla="*/ 238674 w 325443"/>
                <a:gd name="connsiteY5" fmla="*/ 306564 h 325440"/>
                <a:gd name="connsiteX6" fmla="*/ 224957 w 325443"/>
                <a:gd name="connsiteY6" fmla="*/ 293722 h 325440"/>
                <a:gd name="connsiteX7" fmla="*/ 184549 w 325443"/>
                <a:gd name="connsiteY7" fmla="*/ 306153 h 325440"/>
                <a:gd name="connsiteX8" fmla="*/ 211014 w 325443"/>
                <a:gd name="connsiteY8" fmla="*/ 273437 h 325440"/>
                <a:gd name="connsiteX9" fmla="*/ 207079 w 325443"/>
                <a:gd name="connsiteY9" fmla="*/ 265009 h 325440"/>
                <a:gd name="connsiteX10" fmla="*/ 171780 w 325443"/>
                <a:gd name="connsiteY10" fmla="*/ 307485 h 325440"/>
                <a:gd name="connsiteX11" fmla="*/ 166962 w 325443"/>
                <a:gd name="connsiteY11" fmla="*/ 307650 h 325440"/>
                <a:gd name="connsiteX12" fmla="*/ 166962 w 325443"/>
                <a:gd name="connsiteY12" fmla="*/ 229570 h 325440"/>
                <a:gd name="connsiteX13" fmla="*/ 219136 w 325443"/>
                <a:gd name="connsiteY13" fmla="*/ 241371 h 325440"/>
                <a:gd name="connsiteX14" fmla="*/ 222216 w 325443"/>
                <a:gd name="connsiteY14" fmla="*/ 234161 h 325440"/>
                <a:gd name="connsiteX15" fmla="*/ 166965 w 325443"/>
                <a:gd name="connsiteY15" fmla="*/ 221728 h 325440"/>
                <a:gd name="connsiteX16" fmla="*/ 166965 w 325443"/>
                <a:gd name="connsiteY16" fmla="*/ 189147 h 325440"/>
                <a:gd name="connsiteX17" fmla="*/ 199613 w 325443"/>
                <a:gd name="connsiteY17" fmla="*/ 189147 h 325440"/>
                <a:gd name="connsiteX18" fmla="*/ 199613 w 325443"/>
                <a:gd name="connsiteY18" fmla="*/ 176619 h 325440"/>
                <a:gd name="connsiteX19" fmla="*/ 210500 w 325443"/>
                <a:gd name="connsiteY19" fmla="*/ 174213 h 325440"/>
                <a:gd name="connsiteX20" fmla="*/ 206370 w 325443"/>
                <a:gd name="connsiteY20" fmla="*/ 174472 h 325440"/>
                <a:gd name="connsiteX21" fmla="*/ 187809 w 325443"/>
                <a:gd name="connsiteY21" fmla="*/ 161055 h 325440"/>
                <a:gd name="connsiteX22" fmla="*/ 197207 w 325443"/>
                <a:gd name="connsiteY22" fmla="*/ 161055 h 325440"/>
                <a:gd name="connsiteX23" fmla="*/ 206485 w 325443"/>
                <a:gd name="connsiteY23" fmla="*/ 167556 h 325440"/>
                <a:gd name="connsiteX24" fmla="*/ 214406 w 325443"/>
                <a:gd name="connsiteY24" fmla="*/ 162653 h 325440"/>
                <a:gd name="connsiteX25" fmla="*/ 203767 w 325443"/>
                <a:gd name="connsiteY25" fmla="*/ 155678 h 325440"/>
                <a:gd name="connsiteX26" fmla="*/ 189347 w 325443"/>
                <a:gd name="connsiteY26" fmla="*/ 142438 h 325440"/>
                <a:gd name="connsiteX27" fmla="*/ 206426 w 325443"/>
                <a:gd name="connsiteY27" fmla="*/ 130143 h 325440"/>
                <a:gd name="connsiteX28" fmla="*/ 223328 w 325443"/>
                <a:gd name="connsiteY28" fmla="*/ 141968 h 325440"/>
                <a:gd name="connsiteX29" fmla="*/ 214050 w 325443"/>
                <a:gd name="connsiteY29" fmla="*/ 141968 h 325440"/>
                <a:gd name="connsiteX30" fmla="*/ 206190 w 325443"/>
                <a:gd name="connsiteY30" fmla="*/ 136943 h 325440"/>
                <a:gd name="connsiteX31" fmla="*/ 199334 w 325443"/>
                <a:gd name="connsiteY31" fmla="*/ 141256 h 325440"/>
                <a:gd name="connsiteX32" fmla="*/ 207964 w 325443"/>
                <a:gd name="connsiteY32" fmla="*/ 147106 h 325440"/>
                <a:gd name="connsiteX33" fmla="*/ 224398 w 325443"/>
                <a:gd name="connsiteY33" fmla="*/ 161529 h 325440"/>
                <a:gd name="connsiteX34" fmla="*/ 215033 w 325443"/>
                <a:gd name="connsiteY34" fmla="*/ 173210 h 325440"/>
                <a:gd name="connsiteX35" fmla="*/ 268263 w 325443"/>
                <a:gd name="connsiteY35" fmla="*/ 161176 h 325440"/>
                <a:gd name="connsiteX36" fmla="*/ 325002 w 325443"/>
                <a:gd name="connsiteY36" fmla="*/ 174072 h 325440"/>
                <a:gd name="connsiteX37" fmla="*/ 103086 w 325443"/>
                <a:gd name="connsiteY37" fmla="*/ 234341 h 325440"/>
                <a:gd name="connsiteX38" fmla="*/ 91305 w 325443"/>
                <a:gd name="connsiteY38" fmla="*/ 189147 h 325440"/>
                <a:gd name="connsiteX39" fmla="*/ 159123 w 325443"/>
                <a:gd name="connsiteY39" fmla="*/ 189147 h 325440"/>
                <a:gd name="connsiteX40" fmla="*/ 159123 w 325443"/>
                <a:gd name="connsiteY40" fmla="*/ 221719 h 325440"/>
                <a:gd name="connsiteX41" fmla="*/ 103301 w 325443"/>
                <a:gd name="connsiteY41" fmla="*/ 234250 h 325440"/>
                <a:gd name="connsiteX42" fmla="*/ 103086 w 325443"/>
                <a:gd name="connsiteY42" fmla="*/ 234341 h 325440"/>
                <a:gd name="connsiteX43" fmla="*/ 106101 w 325443"/>
                <a:gd name="connsiteY43" fmla="*/ 241583 h 325440"/>
                <a:gd name="connsiteX44" fmla="*/ 106381 w 325443"/>
                <a:gd name="connsiteY44" fmla="*/ 241459 h 325440"/>
                <a:gd name="connsiteX45" fmla="*/ 159117 w 325443"/>
                <a:gd name="connsiteY45" fmla="*/ 229561 h 325440"/>
                <a:gd name="connsiteX46" fmla="*/ 159117 w 325443"/>
                <a:gd name="connsiteY46" fmla="*/ 307676 h 325440"/>
                <a:gd name="connsiteX47" fmla="*/ 153701 w 325443"/>
                <a:gd name="connsiteY47" fmla="*/ 307491 h 325440"/>
                <a:gd name="connsiteX48" fmla="*/ 106101 w 325443"/>
                <a:gd name="connsiteY48" fmla="*/ 241583 h 325440"/>
                <a:gd name="connsiteX49" fmla="*/ 260606 w 325443"/>
                <a:gd name="connsiteY49" fmla="*/ 55751 h 325440"/>
                <a:gd name="connsiteX50" fmla="*/ 226225 w 325443"/>
                <a:gd name="connsiteY50" fmla="*/ 80581 h 325440"/>
                <a:gd name="connsiteX51" fmla="*/ 183646 w 325443"/>
                <a:gd name="connsiteY51" fmla="*/ 19173 h 325440"/>
                <a:gd name="connsiteX52" fmla="*/ 260606 w 325443"/>
                <a:gd name="connsiteY52" fmla="*/ 55751 h 325440"/>
                <a:gd name="connsiteX53" fmla="*/ 166962 w 325443"/>
                <a:gd name="connsiteY53" fmla="*/ 17752 h 325440"/>
                <a:gd name="connsiteX54" fmla="*/ 170821 w 325443"/>
                <a:gd name="connsiteY54" fmla="*/ 17885 h 325440"/>
                <a:gd name="connsiteX55" fmla="*/ 219136 w 325443"/>
                <a:gd name="connsiteY55" fmla="*/ 83943 h 325440"/>
                <a:gd name="connsiteX56" fmla="*/ 166962 w 325443"/>
                <a:gd name="connsiteY56" fmla="*/ 95744 h 325440"/>
                <a:gd name="connsiteX57" fmla="*/ 166962 w 325443"/>
                <a:gd name="connsiteY57" fmla="*/ 17752 h 325440"/>
                <a:gd name="connsiteX58" fmla="*/ 154663 w 325443"/>
                <a:gd name="connsiteY58" fmla="*/ 17882 h 325440"/>
                <a:gd name="connsiteX59" fmla="*/ 159120 w 325443"/>
                <a:gd name="connsiteY59" fmla="*/ 17737 h 325440"/>
                <a:gd name="connsiteX60" fmla="*/ 159120 w 325443"/>
                <a:gd name="connsiteY60" fmla="*/ 95753 h 325440"/>
                <a:gd name="connsiteX61" fmla="*/ 106384 w 325443"/>
                <a:gd name="connsiteY61" fmla="*/ 83855 h 325440"/>
                <a:gd name="connsiteX62" fmla="*/ 154663 w 325443"/>
                <a:gd name="connsiteY62" fmla="*/ 17882 h 325440"/>
                <a:gd name="connsiteX63" fmla="*/ 141841 w 325443"/>
                <a:gd name="connsiteY63" fmla="*/ 19170 h 325440"/>
                <a:gd name="connsiteX64" fmla="*/ 99298 w 325443"/>
                <a:gd name="connsiteY64" fmla="*/ 80484 h 325440"/>
                <a:gd name="connsiteX65" fmla="*/ 64976 w 325443"/>
                <a:gd name="connsiteY65" fmla="*/ 55616 h 325440"/>
                <a:gd name="connsiteX66" fmla="*/ 141841 w 325443"/>
                <a:gd name="connsiteY66" fmla="*/ 19170 h 325440"/>
                <a:gd name="connsiteX67" fmla="*/ 140938 w 325443"/>
                <a:gd name="connsiteY67" fmla="*/ 306159 h 325440"/>
                <a:gd name="connsiteX68" fmla="*/ 65093 w 325443"/>
                <a:gd name="connsiteY68" fmla="*/ 269939 h 325440"/>
                <a:gd name="connsiteX69" fmla="*/ 99106 w 325443"/>
                <a:gd name="connsiteY69" fmla="*/ 245275 h 325440"/>
                <a:gd name="connsiteX70" fmla="*/ 140938 w 325443"/>
                <a:gd name="connsiteY70" fmla="*/ 306159 h 325440"/>
                <a:gd name="connsiteX71" fmla="*/ 96006 w 325443"/>
                <a:gd name="connsiteY71" fmla="*/ 238047 h 325440"/>
                <a:gd name="connsiteX72" fmla="*/ 59449 w 325443"/>
                <a:gd name="connsiteY72" fmla="*/ 264489 h 325440"/>
                <a:gd name="connsiteX73" fmla="*/ 17735 w 325443"/>
                <a:gd name="connsiteY73" fmla="*/ 166303 h 325440"/>
                <a:gd name="connsiteX74" fmla="*/ 81740 w 325443"/>
                <a:gd name="connsiteY74" fmla="*/ 166303 h 325440"/>
                <a:gd name="connsiteX75" fmla="*/ 96006 w 325443"/>
                <a:gd name="connsiteY75" fmla="*/ 238047 h 325440"/>
                <a:gd name="connsiteX76" fmla="*/ 87102 w 325443"/>
                <a:gd name="connsiteY76" fmla="*/ 116517 h 325440"/>
                <a:gd name="connsiteX77" fmla="*/ 86217 w 325443"/>
                <a:gd name="connsiteY77" fmla="*/ 120427 h 325440"/>
                <a:gd name="connsiteX78" fmla="*/ 81784 w 325443"/>
                <a:gd name="connsiteY78" fmla="*/ 158461 h 325440"/>
                <a:gd name="connsiteX79" fmla="*/ 17752 w 325443"/>
                <a:gd name="connsiteY79" fmla="*/ 158461 h 325440"/>
                <a:gd name="connsiteX80" fmla="*/ 59337 w 325443"/>
                <a:gd name="connsiteY80" fmla="*/ 61075 h 325440"/>
                <a:gd name="connsiteX81" fmla="*/ 96188 w 325443"/>
                <a:gd name="connsiteY81" fmla="*/ 87690 h 325440"/>
                <a:gd name="connsiteX82" fmla="*/ 87102 w 325443"/>
                <a:gd name="connsiteY82" fmla="*/ 116517 h 325440"/>
                <a:gd name="connsiteX83" fmla="*/ 103301 w 325443"/>
                <a:gd name="connsiteY83" fmla="*/ 91061 h 325440"/>
                <a:gd name="connsiteX84" fmla="*/ 159123 w 325443"/>
                <a:gd name="connsiteY84" fmla="*/ 103592 h 325440"/>
                <a:gd name="connsiteX85" fmla="*/ 159123 w 325443"/>
                <a:gd name="connsiteY85" fmla="*/ 116514 h 325440"/>
                <a:gd name="connsiteX86" fmla="*/ 95191 w 325443"/>
                <a:gd name="connsiteY86" fmla="*/ 116514 h 325440"/>
                <a:gd name="connsiteX87" fmla="*/ 103301 w 325443"/>
                <a:gd name="connsiteY87" fmla="*/ 91061 h 325440"/>
                <a:gd name="connsiteX88" fmla="*/ 119909 w 325443"/>
                <a:gd name="connsiteY88" fmla="*/ 173583 h 325440"/>
                <a:gd name="connsiteX89" fmla="*/ 103836 w 325443"/>
                <a:gd name="connsiteY89" fmla="*/ 173583 h 325440"/>
                <a:gd name="connsiteX90" fmla="*/ 103836 w 325443"/>
                <a:gd name="connsiteY90" fmla="*/ 131028 h 325440"/>
                <a:gd name="connsiteX91" fmla="*/ 119794 w 325443"/>
                <a:gd name="connsiteY91" fmla="*/ 131028 h 325440"/>
                <a:gd name="connsiteX92" fmla="*/ 141015 w 325443"/>
                <a:gd name="connsiteY92" fmla="*/ 152304 h 325440"/>
                <a:gd name="connsiteX93" fmla="*/ 119909 w 325443"/>
                <a:gd name="connsiteY93" fmla="*/ 173583 h 325440"/>
                <a:gd name="connsiteX94" fmla="*/ 182470 w 325443"/>
                <a:gd name="connsiteY94" fmla="*/ 173583 h 325440"/>
                <a:gd name="connsiteX95" fmla="*/ 172242 w 325443"/>
                <a:gd name="connsiteY95" fmla="*/ 173583 h 325440"/>
                <a:gd name="connsiteX96" fmla="*/ 155455 w 325443"/>
                <a:gd name="connsiteY96" fmla="*/ 143380 h 325440"/>
                <a:gd name="connsiteX97" fmla="*/ 155455 w 325443"/>
                <a:gd name="connsiteY97" fmla="*/ 173583 h 325440"/>
                <a:gd name="connsiteX98" fmla="*/ 146945 w 325443"/>
                <a:gd name="connsiteY98" fmla="*/ 173583 h 325440"/>
                <a:gd name="connsiteX99" fmla="*/ 146945 w 325443"/>
                <a:gd name="connsiteY99" fmla="*/ 131028 h 325440"/>
                <a:gd name="connsiteX100" fmla="*/ 157937 w 325443"/>
                <a:gd name="connsiteY100" fmla="*/ 131028 h 325440"/>
                <a:gd name="connsiteX101" fmla="*/ 174016 w 325443"/>
                <a:gd name="connsiteY101" fmla="*/ 160105 h 325440"/>
                <a:gd name="connsiteX102" fmla="*/ 174016 w 325443"/>
                <a:gd name="connsiteY102" fmla="*/ 131028 h 325440"/>
                <a:gd name="connsiteX103" fmla="*/ 182467 w 325443"/>
                <a:gd name="connsiteY103" fmla="*/ 131028 h 325440"/>
                <a:gd name="connsiteX104" fmla="*/ 182467 w 325443"/>
                <a:gd name="connsiteY104" fmla="*/ 173583 h 325440"/>
                <a:gd name="connsiteX105" fmla="*/ 166962 w 325443"/>
                <a:gd name="connsiteY105" fmla="*/ 116517 h 325440"/>
                <a:gd name="connsiteX106" fmla="*/ 166962 w 325443"/>
                <a:gd name="connsiteY106" fmla="*/ 103586 h 325440"/>
                <a:gd name="connsiteX107" fmla="*/ 222213 w 325443"/>
                <a:gd name="connsiteY107" fmla="*/ 91152 h 325440"/>
                <a:gd name="connsiteX108" fmla="*/ 230290 w 325443"/>
                <a:gd name="connsiteY108" fmla="*/ 116517 h 325440"/>
                <a:gd name="connsiteX109" fmla="*/ 166962 w 325443"/>
                <a:gd name="connsiteY109" fmla="*/ 116517 h 325440"/>
                <a:gd name="connsiteX110" fmla="*/ 243701 w 325443"/>
                <a:gd name="connsiteY110" fmla="*/ 158458 h 325440"/>
                <a:gd name="connsiteX111" fmla="*/ 229329 w 325443"/>
                <a:gd name="connsiteY111" fmla="*/ 87787 h 325440"/>
                <a:gd name="connsiteX112" fmla="*/ 266236 w 325443"/>
                <a:gd name="connsiteY112" fmla="*/ 61213 h 325440"/>
                <a:gd name="connsiteX113" fmla="*/ 307685 w 325443"/>
                <a:gd name="connsiteY113" fmla="*/ 158458 h 325440"/>
                <a:gd name="connsiteX114" fmla="*/ 243701 w 325443"/>
                <a:gd name="connsiteY114" fmla="*/ 158458 h 325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325443" h="325440">
                  <a:moveTo>
                    <a:pt x="325002" y="174072"/>
                  </a:moveTo>
                  <a:cubicBezTo>
                    <a:pt x="325261" y="170318"/>
                    <a:pt x="325443" y="166541"/>
                    <a:pt x="325443" y="162720"/>
                  </a:cubicBezTo>
                  <a:cubicBezTo>
                    <a:pt x="325443" y="72994"/>
                    <a:pt x="252449" y="0"/>
                    <a:pt x="162723" y="0"/>
                  </a:cubicBezTo>
                  <a:cubicBezTo>
                    <a:pt x="72997" y="0"/>
                    <a:pt x="0" y="72997"/>
                    <a:pt x="0" y="162720"/>
                  </a:cubicBezTo>
                  <a:cubicBezTo>
                    <a:pt x="0" y="252443"/>
                    <a:pt x="72994" y="325440"/>
                    <a:pt x="162720" y="325440"/>
                  </a:cubicBezTo>
                  <a:cubicBezTo>
                    <a:pt x="190141" y="325440"/>
                    <a:pt x="215986" y="318595"/>
                    <a:pt x="238674" y="306564"/>
                  </a:cubicBezTo>
                  <a:cubicBezTo>
                    <a:pt x="233682" y="302688"/>
                    <a:pt x="229096" y="298390"/>
                    <a:pt x="224957" y="293722"/>
                  </a:cubicBezTo>
                  <a:cubicBezTo>
                    <a:pt x="212373" y="299725"/>
                    <a:pt x="198804" y="303991"/>
                    <a:pt x="184549" y="306153"/>
                  </a:cubicBezTo>
                  <a:cubicBezTo>
                    <a:pt x="194571" y="296125"/>
                    <a:pt x="203393" y="285141"/>
                    <a:pt x="211014" y="273437"/>
                  </a:cubicBezTo>
                  <a:cubicBezTo>
                    <a:pt x="209582" y="270689"/>
                    <a:pt x="208252" y="267886"/>
                    <a:pt x="207079" y="265009"/>
                  </a:cubicBezTo>
                  <a:cubicBezTo>
                    <a:pt x="197478" y="280605"/>
                    <a:pt x="185664" y="294940"/>
                    <a:pt x="171780" y="307485"/>
                  </a:cubicBezTo>
                  <a:cubicBezTo>
                    <a:pt x="170186" y="307585"/>
                    <a:pt x="168568" y="307597"/>
                    <a:pt x="166962" y="307650"/>
                  </a:cubicBezTo>
                  <a:lnTo>
                    <a:pt x="166962" y="229570"/>
                  </a:lnTo>
                  <a:cubicBezTo>
                    <a:pt x="185108" y="230105"/>
                    <a:pt x="202813" y="234158"/>
                    <a:pt x="219136" y="241371"/>
                  </a:cubicBezTo>
                  <a:lnTo>
                    <a:pt x="222216" y="234161"/>
                  </a:lnTo>
                  <a:cubicBezTo>
                    <a:pt x="204928" y="226537"/>
                    <a:pt x="186179" y="222266"/>
                    <a:pt x="166965" y="221728"/>
                  </a:cubicBezTo>
                  <a:lnTo>
                    <a:pt x="166965" y="189147"/>
                  </a:lnTo>
                  <a:lnTo>
                    <a:pt x="199613" y="189147"/>
                  </a:lnTo>
                  <a:lnTo>
                    <a:pt x="199613" y="176619"/>
                  </a:lnTo>
                  <a:lnTo>
                    <a:pt x="210500" y="174213"/>
                  </a:lnTo>
                  <a:cubicBezTo>
                    <a:pt x="209214" y="174372"/>
                    <a:pt x="207852" y="174472"/>
                    <a:pt x="206370" y="174472"/>
                  </a:cubicBezTo>
                  <a:cubicBezTo>
                    <a:pt x="195436" y="174472"/>
                    <a:pt x="188991" y="169212"/>
                    <a:pt x="187809" y="161055"/>
                  </a:cubicBezTo>
                  <a:lnTo>
                    <a:pt x="197207" y="161055"/>
                  </a:lnTo>
                  <a:cubicBezTo>
                    <a:pt x="197857" y="164779"/>
                    <a:pt x="200875" y="167556"/>
                    <a:pt x="206485" y="167556"/>
                  </a:cubicBezTo>
                  <a:cubicBezTo>
                    <a:pt x="212221" y="167556"/>
                    <a:pt x="214406" y="165665"/>
                    <a:pt x="214406" y="162653"/>
                  </a:cubicBezTo>
                  <a:cubicBezTo>
                    <a:pt x="214406" y="158278"/>
                    <a:pt x="209853" y="157099"/>
                    <a:pt x="203767" y="155678"/>
                  </a:cubicBezTo>
                  <a:cubicBezTo>
                    <a:pt x="196677" y="154022"/>
                    <a:pt x="189347" y="151425"/>
                    <a:pt x="189347" y="142438"/>
                  </a:cubicBezTo>
                  <a:cubicBezTo>
                    <a:pt x="189347" y="134931"/>
                    <a:pt x="195136" y="130143"/>
                    <a:pt x="206426" y="130143"/>
                  </a:cubicBezTo>
                  <a:cubicBezTo>
                    <a:pt x="216353" y="130143"/>
                    <a:pt x="222207" y="134576"/>
                    <a:pt x="223328" y="141968"/>
                  </a:cubicBezTo>
                  <a:lnTo>
                    <a:pt x="214050" y="141968"/>
                  </a:lnTo>
                  <a:cubicBezTo>
                    <a:pt x="213580" y="138773"/>
                    <a:pt x="210447" y="136943"/>
                    <a:pt x="206190" y="136943"/>
                  </a:cubicBezTo>
                  <a:cubicBezTo>
                    <a:pt x="201166" y="136943"/>
                    <a:pt x="199334" y="138655"/>
                    <a:pt x="199334" y="141256"/>
                  </a:cubicBezTo>
                  <a:cubicBezTo>
                    <a:pt x="199334" y="144744"/>
                    <a:pt x="202052" y="145809"/>
                    <a:pt x="207964" y="147106"/>
                  </a:cubicBezTo>
                  <a:cubicBezTo>
                    <a:pt x="216121" y="148877"/>
                    <a:pt x="224398" y="152189"/>
                    <a:pt x="224398" y="161529"/>
                  </a:cubicBezTo>
                  <a:cubicBezTo>
                    <a:pt x="224398" y="166529"/>
                    <a:pt x="221492" y="171092"/>
                    <a:pt x="215033" y="173210"/>
                  </a:cubicBezTo>
                  <a:lnTo>
                    <a:pt x="268263" y="161176"/>
                  </a:lnTo>
                  <a:lnTo>
                    <a:pt x="325002" y="174072"/>
                  </a:lnTo>
                  <a:close/>
                  <a:moveTo>
                    <a:pt x="103086" y="234341"/>
                  </a:moveTo>
                  <a:cubicBezTo>
                    <a:pt x="97400" y="219883"/>
                    <a:pt x="93400" y="204731"/>
                    <a:pt x="91305" y="189147"/>
                  </a:cubicBezTo>
                  <a:lnTo>
                    <a:pt x="159123" y="189147"/>
                  </a:lnTo>
                  <a:lnTo>
                    <a:pt x="159123" y="221719"/>
                  </a:lnTo>
                  <a:cubicBezTo>
                    <a:pt x="139703" y="222216"/>
                    <a:pt x="120753" y="226522"/>
                    <a:pt x="103301" y="234250"/>
                  </a:cubicBezTo>
                  <a:lnTo>
                    <a:pt x="103086" y="234341"/>
                  </a:lnTo>
                  <a:close/>
                  <a:moveTo>
                    <a:pt x="106101" y="241583"/>
                  </a:moveTo>
                  <a:lnTo>
                    <a:pt x="106381" y="241459"/>
                  </a:lnTo>
                  <a:cubicBezTo>
                    <a:pt x="122868" y="234144"/>
                    <a:pt x="140770" y="230058"/>
                    <a:pt x="159117" y="229561"/>
                  </a:cubicBezTo>
                  <a:lnTo>
                    <a:pt x="159117" y="307676"/>
                  </a:lnTo>
                  <a:cubicBezTo>
                    <a:pt x="157311" y="307623"/>
                    <a:pt x="155496" y="307603"/>
                    <a:pt x="153701" y="307491"/>
                  </a:cubicBezTo>
                  <a:cubicBezTo>
                    <a:pt x="133117" y="288886"/>
                    <a:pt x="117035" y="266383"/>
                    <a:pt x="106101" y="241583"/>
                  </a:cubicBezTo>
                  <a:moveTo>
                    <a:pt x="260606" y="55751"/>
                  </a:moveTo>
                  <a:cubicBezTo>
                    <a:pt x="250402" y="65799"/>
                    <a:pt x="238797" y="74159"/>
                    <a:pt x="226225" y="80581"/>
                  </a:cubicBezTo>
                  <a:cubicBezTo>
                    <a:pt x="216068" y="57834"/>
                    <a:pt x="201707" y="37008"/>
                    <a:pt x="183646" y="19173"/>
                  </a:cubicBezTo>
                  <a:cubicBezTo>
                    <a:pt x="213068" y="23444"/>
                    <a:pt x="239653" y="36560"/>
                    <a:pt x="260606" y="55751"/>
                  </a:cubicBezTo>
                  <a:close/>
                  <a:moveTo>
                    <a:pt x="166962" y="17752"/>
                  </a:moveTo>
                  <a:cubicBezTo>
                    <a:pt x="168250" y="17790"/>
                    <a:pt x="169542" y="17811"/>
                    <a:pt x="170821" y="17885"/>
                  </a:cubicBezTo>
                  <a:cubicBezTo>
                    <a:pt x="191691" y="36490"/>
                    <a:pt x="208035" y="59022"/>
                    <a:pt x="219136" y="83943"/>
                  </a:cubicBezTo>
                  <a:cubicBezTo>
                    <a:pt x="202813" y="91155"/>
                    <a:pt x="185108" y="95209"/>
                    <a:pt x="166962" y="95744"/>
                  </a:cubicBezTo>
                  <a:lnTo>
                    <a:pt x="166962" y="17752"/>
                  </a:lnTo>
                  <a:close/>
                  <a:moveTo>
                    <a:pt x="154663" y="17882"/>
                  </a:moveTo>
                  <a:cubicBezTo>
                    <a:pt x="156140" y="17799"/>
                    <a:pt x="157631" y="17776"/>
                    <a:pt x="159120" y="17737"/>
                  </a:cubicBezTo>
                  <a:lnTo>
                    <a:pt x="159120" y="95753"/>
                  </a:lnTo>
                  <a:cubicBezTo>
                    <a:pt x="140773" y="95259"/>
                    <a:pt x="122868" y="91173"/>
                    <a:pt x="106384" y="83855"/>
                  </a:cubicBezTo>
                  <a:cubicBezTo>
                    <a:pt x="117482" y="58969"/>
                    <a:pt x="133814" y="36466"/>
                    <a:pt x="154663" y="17882"/>
                  </a:cubicBezTo>
                  <a:close/>
                  <a:moveTo>
                    <a:pt x="141841" y="19170"/>
                  </a:moveTo>
                  <a:cubicBezTo>
                    <a:pt x="123804" y="36981"/>
                    <a:pt x="109452" y="57772"/>
                    <a:pt x="99298" y="80484"/>
                  </a:cubicBezTo>
                  <a:cubicBezTo>
                    <a:pt x="86746" y="74047"/>
                    <a:pt x="75162" y="65673"/>
                    <a:pt x="64976" y="55616"/>
                  </a:cubicBezTo>
                  <a:cubicBezTo>
                    <a:pt x="85917" y="36487"/>
                    <a:pt x="112470" y="23421"/>
                    <a:pt x="141841" y="19170"/>
                  </a:cubicBezTo>
                  <a:close/>
                  <a:moveTo>
                    <a:pt x="140938" y="306159"/>
                  </a:moveTo>
                  <a:cubicBezTo>
                    <a:pt x="111979" y="301779"/>
                    <a:pt x="85802" y="288812"/>
                    <a:pt x="65093" y="269939"/>
                  </a:cubicBezTo>
                  <a:cubicBezTo>
                    <a:pt x="75139" y="260020"/>
                    <a:pt x="86540" y="251749"/>
                    <a:pt x="99106" y="245275"/>
                  </a:cubicBezTo>
                  <a:cubicBezTo>
                    <a:pt x="109105" y="267783"/>
                    <a:pt x="123215" y="288430"/>
                    <a:pt x="140938" y="306159"/>
                  </a:cubicBezTo>
                  <a:close/>
                  <a:moveTo>
                    <a:pt x="96006" y="238047"/>
                  </a:moveTo>
                  <a:cubicBezTo>
                    <a:pt x="82478" y="244957"/>
                    <a:pt x="70223" y="253823"/>
                    <a:pt x="59449" y="264489"/>
                  </a:cubicBezTo>
                  <a:cubicBezTo>
                    <a:pt x="34401" y="239077"/>
                    <a:pt x="18667" y="204496"/>
                    <a:pt x="17735" y="166303"/>
                  </a:cubicBezTo>
                  <a:lnTo>
                    <a:pt x="81740" y="166303"/>
                  </a:lnTo>
                  <a:cubicBezTo>
                    <a:pt x="82131" y="191200"/>
                    <a:pt x="87014" y="215468"/>
                    <a:pt x="96006" y="238047"/>
                  </a:cubicBezTo>
                  <a:close/>
                  <a:moveTo>
                    <a:pt x="87102" y="116517"/>
                  </a:moveTo>
                  <a:lnTo>
                    <a:pt x="86217" y="120427"/>
                  </a:lnTo>
                  <a:cubicBezTo>
                    <a:pt x="83555" y="132825"/>
                    <a:pt x="82078" y="145550"/>
                    <a:pt x="81784" y="158461"/>
                  </a:cubicBezTo>
                  <a:lnTo>
                    <a:pt x="17752" y="158461"/>
                  </a:lnTo>
                  <a:cubicBezTo>
                    <a:pt x="18852" y="120594"/>
                    <a:pt x="34507" y="86325"/>
                    <a:pt x="59337" y="61075"/>
                  </a:cubicBezTo>
                  <a:cubicBezTo>
                    <a:pt x="70253" y="71877"/>
                    <a:pt x="82699" y="80834"/>
                    <a:pt x="96188" y="87690"/>
                  </a:cubicBezTo>
                  <a:cubicBezTo>
                    <a:pt x="92444" y="97027"/>
                    <a:pt x="89420" y="106666"/>
                    <a:pt x="87102" y="116517"/>
                  </a:cubicBezTo>
                  <a:close/>
                  <a:moveTo>
                    <a:pt x="103301" y="91061"/>
                  </a:moveTo>
                  <a:cubicBezTo>
                    <a:pt x="120753" y="98792"/>
                    <a:pt x="139703" y="103098"/>
                    <a:pt x="159123" y="103592"/>
                  </a:cubicBezTo>
                  <a:lnTo>
                    <a:pt x="159123" y="116514"/>
                  </a:lnTo>
                  <a:lnTo>
                    <a:pt x="95191" y="116514"/>
                  </a:lnTo>
                  <a:cubicBezTo>
                    <a:pt x="97324" y="107834"/>
                    <a:pt x="100009" y="99327"/>
                    <a:pt x="103301" y="91061"/>
                  </a:cubicBezTo>
                  <a:close/>
                  <a:moveTo>
                    <a:pt x="119909" y="173583"/>
                  </a:moveTo>
                  <a:lnTo>
                    <a:pt x="103836" y="173583"/>
                  </a:lnTo>
                  <a:lnTo>
                    <a:pt x="103836" y="131028"/>
                  </a:lnTo>
                  <a:lnTo>
                    <a:pt x="119794" y="131028"/>
                  </a:lnTo>
                  <a:cubicBezTo>
                    <a:pt x="133564" y="131028"/>
                    <a:pt x="141015" y="137767"/>
                    <a:pt x="141015" y="152304"/>
                  </a:cubicBezTo>
                  <a:cubicBezTo>
                    <a:pt x="141012" y="167200"/>
                    <a:pt x="133211" y="173583"/>
                    <a:pt x="119909" y="173583"/>
                  </a:cubicBezTo>
                  <a:close/>
                  <a:moveTo>
                    <a:pt x="182470" y="173583"/>
                  </a:moveTo>
                  <a:lnTo>
                    <a:pt x="172242" y="173583"/>
                  </a:lnTo>
                  <a:lnTo>
                    <a:pt x="155455" y="143380"/>
                  </a:lnTo>
                  <a:lnTo>
                    <a:pt x="155455" y="173583"/>
                  </a:lnTo>
                  <a:lnTo>
                    <a:pt x="146945" y="173583"/>
                  </a:lnTo>
                  <a:lnTo>
                    <a:pt x="146945" y="131028"/>
                  </a:lnTo>
                  <a:lnTo>
                    <a:pt x="157937" y="131028"/>
                  </a:lnTo>
                  <a:lnTo>
                    <a:pt x="174016" y="160105"/>
                  </a:lnTo>
                  <a:lnTo>
                    <a:pt x="174016" y="131028"/>
                  </a:lnTo>
                  <a:lnTo>
                    <a:pt x="182467" y="131028"/>
                  </a:lnTo>
                  <a:lnTo>
                    <a:pt x="182467" y="173583"/>
                  </a:lnTo>
                  <a:close/>
                  <a:moveTo>
                    <a:pt x="166962" y="116517"/>
                  </a:moveTo>
                  <a:lnTo>
                    <a:pt x="166962" y="103586"/>
                  </a:lnTo>
                  <a:cubicBezTo>
                    <a:pt x="186179" y="103048"/>
                    <a:pt x="204928" y="98777"/>
                    <a:pt x="222213" y="91152"/>
                  </a:cubicBezTo>
                  <a:cubicBezTo>
                    <a:pt x="225487" y="99389"/>
                    <a:pt x="228167" y="107866"/>
                    <a:pt x="230290" y="116517"/>
                  </a:cubicBezTo>
                  <a:lnTo>
                    <a:pt x="166962" y="116517"/>
                  </a:lnTo>
                  <a:close/>
                  <a:moveTo>
                    <a:pt x="243701" y="158458"/>
                  </a:moveTo>
                  <a:cubicBezTo>
                    <a:pt x="243142" y="133908"/>
                    <a:pt x="238233" y="110020"/>
                    <a:pt x="229329" y="87787"/>
                  </a:cubicBezTo>
                  <a:cubicBezTo>
                    <a:pt x="242839" y="80945"/>
                    <a:pt x="255302" y="72006"/>
                    <a:pt x="266236" y="61213"/>
                  </a:cubicBezTo>
                  <a:cubicBezTo>
                    <a:pt x="290989" y="86452"/>
                    <a:pt x="306588" y="120662"/>
                    <a:pt x="307685" y="158458"/>
                  </a:cubicBezTo>
                  <a:lnTo>
                    <a:pt x="243701" y="158458"/>
                  </a:ln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Google Shape;8264;p71">
              <a:extLst>
                <a:ext uri="{FF2B5EF4-FFF2-40B4-BE49-F238E27FC236}">
                  <a16:creationId xmlns:a16="http://schemas.microsoft.com/office/drawing/2014/main" id="{D6FCED54-9067-406A-8A52-9671D9FC052F}"/>
                </a:ext>
              </a:extLst>
            </p:cNvPr>
            <p:cNvSpPr/>
            <p:nvPr/>
          </p:nvSpPr>
          <p:spPr>
            <a:xfrm>
              <a:off x="4957414" y="5759537"/>
              <a:ext cx="111266" cy="134666"/>
            </a:xfrm>
            <a:custGeom>
              <a:avLst/>
              <a:gdLst>
                <a:gd name="connsiteX0" fmla="*/ 90829 w 111266"/>
                <a:gd name="connsiteY0" fmla="*/ 8075 h 134666"/>
                <a:gd name="connsiteX1" fmla="*/ 90829 w 111266"/>
                <a:gd name="connsiteY1" fmla="*/ 15502 h 134666"/>
                <a:gd name="connsiteX2" fmla="*/ 68447 w 111266"/>
                <a:gd name="connsiteY2" fmla="*/ 10334 h 134666"/>
                <a:gd name="connsiteX3" fmla="*/ 68447 w 111266"/>
                <a:gd name="connsiteY3" fmla="*/ 2906 h 134666"/>
                <a:gd name="connsiteX4" fmla="*/ 55795 w 111266"/>
                <a:gd name="connsiteY4" fmla="*/ 0 h 134666"/>
                <a:gd name="connsiteX5" fmla="*/ 42820 w 111266"/>
                <a:gd name="connsiteY5" fmla="*/ 2906 h 134666"/>
                <a:gd name="connsiteX6" fmla="*/ 42820 w 111266"/>
                <a:gd name="connsiteY6" fmla="*/ 10334 h 134666"/>
                <a:gd name="connsiteX7" fmla="*/ 20438 w 111266"/>
                <a:gd name="connsiteY7" fmla="*/ 15502 h 134666"/>
                <a:gd name="connsiteX8" fmla="*/ 20438 w 111266"/>
                <a:gd name="connsiteY8" fmla="*/ 8075 h 134666"/>
                <a:gd name="connsiteX9" fmla="*/ 0 w 111266"/>
                <a:gd name="connsiteY9" fmla="*/ 12596 h 134666"/>
                <a:gd name="connsiteX10" fmla="*/ 0 w 111266"/>
                <a:gd name="connsiteY10" fmla="*/ 52639 h 134666"/>
                <a:gd name="connsiteX11" fmla="*/ 55795 w 111266"/>
                <a:gd name="connsiteY11" fmla="*/ 134667 h 134666"/>
                <a:gd name="connsiteX12" fmla="*/ 111267 w 111266"/>
                <a:gd name="connsiteY12" fmla="*/ 52639 h 134666"/>
                <a:gd name="connsiteX13" fmla="*/ 111267 w 111266"/>
                <a:gd name="connsiteY13" fmla="*/ 12596 h 134666"/>
                <a:gd name="connsiteX14" fmla="*/ 90829 w 111266"/>
                <a:gd name="connsiteY14" fmla="*/ 8075 h 134666"/>
                <a:gd name="connsiteX15" fmla="*/ 15243 w 111266"/>
                <a:gd name="connsiteY15" fmla="*/ 52639 h 134666"/>
                <a:gd name="connsiteX16" fmla="*/ 15243 w 111266"/>
                <a:gd name="connsiteY16" fmla="*/ 32616 h 134666"/>
                <a:gd name="connsiteX17" fmla="*/ 55792 w 111266"/>
                <a:gd name="connsiteY17" fmla="*/ 23250 h 134666"/>
                <a:gd name="connsiteX18" fmla="*/ 86070 w 111266"/>
                <a:gd name="connsiteY18" fmla="*/ 30383 h 134666"/>
                <a:gd name="connsiteX19" fmla="*/ 26044 w 111266"/>
                <a:gd name="connsiteY19" fmla="*/ 90408 h 134666"/>
                <a:gd name="connsiteX20" fmla="*/ 16867 w 111266"/>
                <a:gd name="connsiteY20" fmla="*/ 67494 h 134666"/>
                <a:gd name="connsiteX21" fmla="*/ 15243 w 111266"/>
                <a:gd name="connsiteY21" fmla="*/ 52639 h 134666"/>
                <a:gd name="connsiteX22" fmla="*/ 94397 w 111266"/>
                <a:gd name="connsiteY22" fmla="*/ 67494 h 134666"/>
                <a:gd name="connsiteX23" fmla="*/ 55795 w 111266"/>
                <a:gd name="connsiteY23" fmla="*/ 117873 h 134666"/>
                <a:gd name="connsiteX24" fmla="*/ 34713 w 111266"/>
                <a:gd name="connsiteY24" fmla="*/ 102063 h 134666"/>
                <a:gd name="connsiteX25" fmla="*/ 96021 w 111266"/>
                <a:gd name="connsiteY25" fmla="*/ 40755 h 134666"/>
                <a:gd name="connsiteX26" fmla="*/ 96021 w 111266"/>
                <a:gd name="connsiteY26" fmla="*/ 52639 h 134666"/>
                <a:gd name="connsiteX27" fmla="*/ 94397 w 111266"/>
                <a:gd name="connsiteY27" fmla="*/ 67494 h 134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1266" h="134666">
                  <a:moveTo>
                    <a:pt x="90829" y="8075"/>
                  </a:moveTo>
                  <a:lnTo>
                    <a:pt x="90829" y="15502"/>
                  </a:lnTo>
                  <a:lnTo>
                    <a:pt x="68447" y="10334"/>
                  </a:lnTo>
                  <a:lnTo>
                    <a:pt x="68447" y="2906"/>
                  </a:lnTo>
                  <a:lnTo>
                    <a:pt x="55795" y="0"/>
                  </a:lnTo>
                  <a:lnTo>
                    <a:pt x="42820" y="2906"/>
                  </a:lnTo>
                  <a:lnTo>
                    <a:pt x="42820" y="10334"/>
                  </a:lnTo>
                  <a:lnTo>
                    <a:pt x="20438" y="15502"/>
                  </a:lnTo>
                  <a:lnTo>
                    <a:pt x="20438" y="8075"/>
                  </a:lnTo>
                  <a:lnTo>
                    <a:pt x="0" y="12596"/>
                  </a:lnTo>
                  <a:lnTo>
                    <a:pt x="0" y="52639"/>
                  </a:lnTo>
                  <a:cubicBezTo>
                    <a:pt x="0" y="89776"/>
                    <a:pt x="23032" y="121424"/>
                    <a:pt x="55795" y="134667"/>
                  </a:cubicBezTo>
                  <a:cubicBezTo>
                    <a:pt x="88234" y="121427"/>
                    <a:pt x="111267" y="89779"/>
                    <a:pt x="111267" y="52639"/>
                  </a:cubicBezTo>
                  <a:lnTo>
                    <a:pt x="111267" y="12596"/>
                  </a:lnTo>
                  <a:lnTo>
                    <a:pt x="90829" y="8075"/>
                  </a:lnTo>
                  <a:close/>
                  <a:moveTo>
                    <a:pt x="15243" y="52639"/>
                  </a:moveTo>
                  <a:lnTo>
                    <a:pt x="15243" y="32616"/>
                  </a:lnTo>
                  <a:lnTo>
                    <a:pt x="55792" y="23250"/>
                  </a:lnTo>
                  <a:cubicBezTo>
                    <a:pt x="70782" y="26868"/>
                    <a:pt x="80204" y="29059"/>
                    <a:pt x="86070" y="30383"/>
                  </a:cubicBezTo>
                  <a:lnTo>
                    <a:pt x="26044" y="90408"/>
                  </a:lnTo>
                  <a:cubicBezTo>
                    <a:pt x="21667" y="83363"/>
                    <a:pt x="18482" y="75539"/>
                    <a:pt x="16867" y="67494"/>
                  </a:cubicBezTo>
                  <a:cubicBezTo>
                    <a:pt x="15570" y="62649"/>
                    <a:pt x="15243" y="57807"/>
                    <a:pt x="15243" y="52639"/>
                  </a:cubicBezTo>
                  <a:close/>
                  <a:moveTo>
                    <a:pt x="94397" y="67494"/>
                  </a:moveTo>
                  <a:cubicBezTo>
                    <a:pt x="90179" y="88808"/>
                    <a:pt x="75583" y="107537"/>
                    <a:pt x="55795" y="117873"/>
                  </a:cubicBezTo>
                  <a:cubicBezTo>
                    <a:pt x="47827" y="113749"/>
                    <a:pt x="40802" y="108375"/>
                    <a:pt x="34713" y="102063"/>
                  </a:cubicBezTo>
                  <a:lnTo>
                    <a:pt x="96021" y="40755"/>
                  </a:lnTo>
                  <a:lnTo>
                    <a:pt x="96021" y="52639"/>
                  </a:lnTo>
                  <a:cubicBezTo>
                    <a:pt x="96018" y="57807"/>
                    <a:pt x="95694" y="62649"/>
                    <a:pt x="94397" y="67494"/>
                  </a:cubicBez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7" name="Google Shape;8264;p71">
            <a:extLst>
              <a:ext uri="{FF2B5EF4-FFF2-40B4-BE49-F238E27FC236}">
                <a16:creationId xmlns:a16="http://schemas.microsoft.com/office/drawing/2014/main" id="{DB5787E9-FEC2-4A3E-96FE-75C60AACCB45}"/>
              </a:ext>
            </a:extLst>
          </p:cNvPr>
          <p:cNvSpPr/>
          <p:nvPr/>
        </p:nvSpPr>
        <p:spPr>
          <a:xfrm>
            <a:off x="4722716" y="2333276"/>
            <a:ext cx="384218" cy="384218"/>
          </a:xfrm>
          <a:custGeom>
            <a:avLst/>
            <a:gdLst>
              <a:gd name="connsiteX0" fmla="*/ 384218 w 384218"/>
              <a:gd name="connsiteY0" fmla="*/ 192109 h 384218"/>
              <a:gd name="connsiteX1" fmla="*/ 192109 w 384218"/>
              <a:gd name="connsiteY1" fmla="*/ 384219 h 384218"/>
              <a:gd name="connsiteX2" fmla="*/ 0 w 384218"/>
              <a:gd name="connsiteY2" fmla="*/ 192109 h 384218"/>
              <a:gd name="connsiteX3" fmla="*/ 192109 w 384218"/>
              <a:gd name="connsiteY3" fmla="*/ 0 h 384218"/>
              <a:gd name="connsiteX4" fmla="*/ 384218 w 384218"/>
              <a:gd name="connsiteY4" fmla="*/ 192109 h 384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4218" h="384218">
                <a:moveTo>
                  <a:pt x="384218" y="192109"/>
                </a:moveTo>
                <a:cubicBezTo>
                  <a:pt x="384218" y="298208"/>
                  <a:pt x="298208" y="384219"/>
                  <a:pt x="192109" y="384219"/>
                </a:cubicBezTo>
                <a:cubicBezTo>
                  <a:pt x="86010" y="384219"/>
                  <a:pt x="0" y="298208"/>
                  <a:pt x="0" y="192109"/>
                </a:cubicBezTo>
                <a:cubicBezTo>
                  <a:pt x="0" y="86010"/>
                  <a:pt x="86010" y="0"/>
                  <a:pt x="192109" y="0"/>
                </a:cubicBezTo>
                <a:cubicBezTo>
                  <a:pt x="298208" y="0"/>
                  <a:pt x="384218" y="86010"/>
                  <a:pt x="384218" y="192109"/>
                </a:cubicBezTo>
                <a:close/>
              </a:path>
            </a:pathLst>
          </a:custGeom>
          <a:solidFill>
            <a:srgbClr val="28A8E0"/>
          </a:solidFill>
          <a:ln w="2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8" name="Google Shape;8264;p71">
            <a:extLst>
              <a:ext uri="{FF2B5EF4-FFF2-40B4-BE49-F238E27FC236}">
                <a16:creationId xmlns:a16="http://schemas.microsoft.com/office/drawing/2014/main" id="{96684B75-90BB-4729-BBA2-9C650CF843DF}"/>
              </a:ext>
            </a:extLst>
          </p:cNvPr>
          <p:cNvGrpSpPr/>
          <p:nvPr/>
        </p:nvGrpSpPr>
        <p:grpSpPr>
          <a:xfrm>
            <a:off x="4799829" y="2382641"/>
            <a:ext cx="218828" cy="273487"/>
            <a:chOff x="4799829" y="2382641"/>
            <a:chExt cx="218828" cy="273487"/>
          </a:xfrm>
          <a:solidFill>
            <a:srgbClr val="FFFFFF"/>
          </a:solidFill>
        </p:grpSpPr>
        <p:sp>
          <p:nvSpPr>
            <p:cNvPr id="9" name="Google Shape;8264;p71">
              <a:extLst>
                <a:ext uri="{FF2B5EF4-FFF2-40B4-BE49-F238E27FC236}">
                  <a16:creationId xmlns:a16="http://schemas.microsoft.com/office/drawing/2014/main" id="{64B43691-03BC-476B-B773-95B85B9B54EC}"/>
                </a:ext>
              </a:extLst>
            </p:cNvPr>
            <p:cNvSpPr/>
            <p:nvPr/>
          </p:nvSpPr>
          <p:spPr>
            <a:xfrm>
              <a:off x="4817361" y="2417866"/>
              <a:ext cx="47188" cy="63152"/>
            </a:xfrm>
            <a:custGeom>
              <a:avLst/>
              <a:gdLst>
                <a:gd name="connsiteX0" fmla="*/ 28786 w 47188"/>
                <a:gd name="connsiteY0" fmla="*/ 0 h 63152"/>
                <a:gd name="connsiteX1" fmla="*/ 944 w 47188"/>
                <a:gd name="connsiteY1" fmla="*/ 0 h 63152"/>
                <a:gd name="connsiteX2" fmla="*/ 0 w 47188"/>
                <a:gd name="connsiteY2" fmla="*/ 950 h 63152"/>
                <a:gd name="connsiteX3" fmla="*/ 0 w 47188"/>
                <a:gd name="connsiteY3" fmla="*/ 62202 h 63152"/>
                <a:gd name="connsiteX4" fmla="*/ 944 w 47188"/>
                <a:gd name="connsiteY4" fmla="*/ 63152 h 63152"/>
                <a:gd name="connsiteX5" fmla="*/ 46244 w 47188"/>
                <a:gd name="connsiteY5" fmla="*/ 63152 h 63152"/>
                <a:gd name="connsiteX6" fmla="*/ 47188 w 47188"/>
                <a:gd name="connsiteY6" fmla="*/ 62202 h 63152"/>
                <a:gd name="connsiteX7" fmla="*/ 47188 w 47188"/>
                <a:gd name="connsiteY7" fmla="*/ 18517 h 63152"/>
                <a:gd name="connsiteX8" fmla="*/ 28786 w 47188"/>
                <a:gd name="connsiteY8" fmla="*/ 0 h 63152"/>
                <a:gd name="connsiteX9" fmla="*/ 42761 w 47188"/>
                <a:gd name="connsiteY9" fmla="*/ 58710 h 63152"/>
                <a:gd name="connsiteX10" fmla="*/ 4430 w 47188"/>
                <a:gd name="connsiteY10" fmla="*/ 58710 h 63152"/>
                <a:gd name="connsiteX11" fmla="*/ 4430 w 47188"/>
                <a:gd name="connsiteY11" fmla="*/ 4442 h 63152"/>
                <a:gd name="connsiteX12" fmla="*/ 24830 w 47188"/>
                <a:gd name="connsiteY12" fmla="*/ 4442 h 63152"/>
                <a:gd name="connsiteX13" fmla="*/ 24830 w 47188"/>
                <a:gd name="connsiteY13" fmla="*/ 18520 h 63152"/>
                <a:gd name="connsiteX14" fmla="*/ 28315 w 47188"/>
                <a:gd name="connsiteY14" fmla="*/ 22012 h 63152"/>
                <a:gd name="connsiteX15" fmla="*/ 42761 w 47188"/>
                <a:gd name="connsiteY15" fmla="*/ 22012 h 63152"/>
                <a:gd name="connsiteX16" fmla="*/ 42761 w 47188"/>
                <a:gd name="connsiteY16" fmla="*/ 58710 h 63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7188" h="63152">
                  <a:moveTo>
                    <a:pt x="28786" y="0"/>
                  </a:moveTo>
                  <a:lnTo>
                    <a:pt x="944" y="0"/>
                  </a:lnTo>
                  <a:cubicBezTo>
                    <a:pt x="474" y="0"/>
                    <a:pt x="0" y="474"/>
                    <a:pt x="0" y="950"/>
                  </a:cubicBezTo>
                  <a:lnTo>
                    <a:pt x="0" y="62202"/>
                  </a:lnTo>
                  <a:cubicBezTo>
                    <a:pt x="0" y="62675"/>
                    <a:pt x="471" y="63152"/>
                    <a:pt x="944" y="63152"/>
                  </a:cubicBezTo>
                  <a:lnTo>
                    <a:pt x="46244" y="63152"/>
                  </a:lnTo>
                  <a:cubicBezTo>
                    <a:pt x="46715" y="63152"/>
                    <a:pt x="47188" y="62678"/>
                    <a:pt x="47188" y="62202"/>
                  </a:cubicBezTo>
                  <a:lnTo>
                    <a:pt x="47188" y="18517"/>
                  </a:lnTo>
                  <a:lnTo>
                    <a:pt x="28786" y="0"/>
                  </a:lnTo>
                  <a:close/>
                  <a:moveTo>
                    <a:pt x="42761" y="58710"/>
                  </a:moveTo>
                  <a:lnTo>
                    <a:pt x="4430" y="58710"/>
                  </a:lnTo>
                  <a:lnTo>
                    <a:pt x="4430" y="4442"/>
                  </a:lnTo>
                  <a:lnTo>
                    <a:pt x="24830" y="4442"/>
                  </a:lnTo>
                  <a:lnTo>
                    <a:pt x="24830" y="18520"/>
                  </a:lnTo>
                  <a:cubicBezTo>
                    <a:pt x="24830" y="21097"/>
                    <a:pt x="26706" y="22012"/>
                    <a:pt x="28315" y="22012"/>
                  </a:cubicBezTo>
                  <a:lnTo>
                    <a:pt x="42761" y="22012"/>
                  </a:lnTo>
                  <a:lnTo>
                    <a:pt x="42761" y="58710"/>
                  </a:ln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Google Shape;8264;p71">
              <a:extLst>
                <a:ext uri="{FF2B5EF4-FFF2-40B4-BE49-F238E27FC236}">
                  <a16:creationId xmlns:a16="http://schemas.microsoft.com/office/drawing/2014/main" id="{75987EE2-2B3C-400C-B042-37F192EEE2DF}"/>
                </a:ext>
              </a:extLst>
            </p:cNvPr>
            <p:cNvSpPr/>
            <p:nvPr/>
          </p:nvSpPr>
          <p:spPr>
            <a:xfrm>
              <a:off x="4884781" y="2397657"/>
              <a:ext cx="27806" cy="42949"/>
            </a:xfrm>
            <a:custGeom>
              <a:avLst/>
              <a:gdLst>
                <a:gd name="connsiteX0" fmla="*/ 18738 w 27806"/>
                <a:gd name="connsiteY0" fmla="*/ 0 h 42949"/>
                <a:gd name="connsiteX1" fmla="*/ 9066 w 27806"/>
                <a:gd name="connsiteY1" fmla="*/ 0 h 42949"/>
                <a:gd name="connsiteX2" fmla="*/ 9066 w 27806"/>
                <a:gd name="connsiteY2" fmla="*/ 28971 h 42949"/>
                <a:gd name="connsiteX3" fmla="*/ 0 w 27806"/>
                <a:gd name="connsiteY3" fmla="*/ 28971 h 42949"/>
                <a:gd name="connsiteX4" fmla="*/ 13902 w 27806"/>
                <a:gd name="connsiteY4" fmla="*/ 42949 h 42949"/>
                <a:gd name="connsiteX5" fmla="*/ 27806 w 27806"/>
                <a:gd name="connsiteY5" fmla="*/ 28971 h 42949"/>
                <a:gd name="connsiteX6" fmla="*/ 18738 w 27806"/>
                <a:gd name="connsiteY6" fmla="*/ 28971 h 429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06" h="42949">
                  <a:moveTo>
                    <a:pt x="18738" y="0"/>
                  </a:moveTo>
                  <a:lnTo>
                    <a:pt x="9066" y="0"/>
                  </a:lnTo>
                  <a:lnTo>
                    <a:pt x="9066" y="28971"/>
                  </a:lnTo>
                  <a:lnTo>
                    <a:pt x="0" y="28971"/>
                  </a:lnTo>
                  <a:lnTo>
                    <a:pt x="13902" y="42949"/>
                  </a:lnTo>
                  <a:lnTo>
                    <a:pt x="27806" y="28971"/>
                  </a:lnTo>
                  <a:lnTo>
                    <a:pt x="18738" y="28971"/>
                  </a:ln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Google Shape;8264;p71">
              <a:extLst>
                <a:ext uri="{FF2B5EF4-FFF2-40B4-BE49-F238E27FC236}">
                  <a16:creationId xmlns:a16="http://schemas.microsoft.com/office/drawing/2014/main" id="{5F70C79F-451D-4DDC-8A3C-33E9BDBC721F}"/>
                </a:ext>
              </a:extLst>
            </p:cNvPr>
            <p:cNvSpPr/>
            <p:nvPr/>
          </p:nvSpPr>
          <p:spPr>
            <a:xfrm>
              <a:off x="4976637" y="2469163"/>
              <a:ext cx="27806" cy="39640"/>
            </a:xfrm>
            <a:custGeom>
              <a:avLst/>
              <a:gdLst>
                <a:gd name="connsiteX0" fmla="*/ 18673 w 27806"/>
                <a:gd name="connsiteY0" fmla="*/ 25871 h 39640"/>
                <a:gd name="connsiteX1" fmla="*/ 18673 w 27806"/>
                <a:gd name="connsiteY1" fmla="*/ 0 h 39640"/>
                <a:gd name="connsiteX2" fmla="*/ 9133 w 27806"/>
                <a:gd name="connsiteY2" fmla="*/ 0 h 39640"/>
                <a:gd name="connsiteX3" fmla="*/ 9133 w 27806"/>
                <a:gd name="connsiteY3" fmla="*/ 25871 h 39640"/>
                <a:gd name="connsiteX4" fmla="*/ 0 w 27806"/>
                <a:gd name="connsiteY4" fmla="*/ 25871 h 39640"/>
                <a:gd name="connsiteX5" fmla="*/ 14005 w 27806"/>
                <a:gd name="connsiteY5" fmla="*/ 39640 h 39640"/>
                <a:gd name="connsiteX6" fmla="*/ 27806 w 27806"/>
                <a:gd name="connsiteY6" fmla="*/ 25871 h 396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806" h="39640">
                  <a:moveTo>
                    <a:pt x="18673" y="25871"/>
                  </a:moveTo>
                  <a:lnTo>
                    <a:pt x="18673" y="0"/>
                  </a:lnTo>
                  <a:lnTo>
                    <a:pt x="9133" y="0"/>
                  </a:lnTo>
                  <a:lnTo>
                    <a:pt x="9133" y="25871"/>
                  </a:lnTo>
                  <a:lnTo>
                    <a:pt x="0" y="25871"/>
                  </a:lnTo>
                  <a:lnTo>
                    <a:pt x="14005" y="39640"/>
                  </a:lnTo>
                  <a:lnTo>
                    <a:pt x="27806" y="25871"/>
                  </a:ln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" name="Google Shape;8264;p71">
              <a:extLst>
                <a:ext uri="{FF2B5EF4-FFF2-40B4-BE49-F238E27FC236}">
                  <a16:creationId xmlns:a16="http://schemas.microsoft.com/office/drawing/2014/main" id="{5E4F6B45-FA4C-4737-BB4C-3C5889402ED7}"/>
                </a:ext>
              </a:extLst>
            </p:cNvPr>
            <p:cNvSpPr/>
            <p:nvPr/>
          </p:nvSpPr>
          <p:spPr>
            <a:xfrm>
              <a:off x="4799829" y="2511319"/>
              <a:ext cx="218828" cy="144809"/>
            </a:xfrm>
            <a:custGeom>
              <a:avLst/>
              <a:gdLst>
                <a:gd name="connsiteX0" fmla="*/ 217998 w 218828"/>
                <a:gd name="connsiteY0" fmla="*/ 33454 h 144809"/>
                <a:gd name="connsiteX1" fmla="*/ 185535 w 218828"/>
                <a:gd name="connsiteY1" fmla="*/ 956 h 144809"/>
                <a:gd name="connsiteX2" fmla="*/ 183626 w 218828"/>
                <a:gd name="connsiteY2" fmla="*/ 0 h 144809"/>
                <a:gd name="connsiteX3" fmla="*/ 154505 w 218828"/>
                <a:gd name="connsiteY3" fmla="*/ 0 h 144809"/>
                <a:gd name="connsiteX4" fmla="*/ 154505 w 218828"/>
                <a:gd name="connsiteY4" fmla="*/ 8277 h 144809"/>
                <a:gd name="connsiteX5" fmla="*/ 181126 w 218828"/>
                <a:gd name="connsiteY5" fmla="*/ 8277 h 144809"/>
                <a:gd name="connsiteX6" fmla="*/ 202870 w 218828"/>
                <a:gd name="connsiteY6" fmla="*/ 30436 h 144809"/>
                <a:gd name="connsiteX7" fmla="*/ 15914 w 218828"/>
                <a:gd name="connsiteY7" fmla="*/ 30436 h 144809"/>
                <a:gd name="connsiteX8" fmla="*/ 37658 w 218828"/>
                <a:gd name="connsiteY8" fmla="*/ 8277 h 144809"/>
                <a:gd name="connsiteX9" fmla="*/ 67621 w 218828"/>
                <a:gd name="connsiteY9" fmla="*/ 8277 h 144809"/>
                <a:gd name="connsiteX10" fmla="*/ 67621 w 218828"/>
                <a:gd name="connsiteY10" fmla="*/ 0 h 144809"/>
                <a:gd name="connsiteX11" fmla="*/ 35640 w 218828"/>
                <a:gd name="connsiteY11" fmla="*/ 0 h 144809"/>
                <a:gd name="connsiteX12" fmla="*/ 33255 w 218828"/>
                <a:gd name="connsiteY12" fmla="*/ 956 h 144809"/>
                <a:gd name="connsiteX13" fmla="*/ 792 w 218828"/>
                <a:gd name="connsiteY13" fmla="*/ 33454 h 144809"/>
                <a:gd name="connsiteX14" fmla="*/ 315 w 218828"/>
                <a:gd name="connsiteY14" fmla="*/ 36799 h 144809"/>
                <a:gd name="connsiteX15" fmla="*/ 2704 w 218828"/>
                <a:gd name="connsiteY15" fmla="*/ 38711 h 144809"/>
                <a:gd name="connsiteX16" fmla="*/ 9387 w 218828"/>
                <a:gd name="connsiteY16" fmla="*/ 38711 h 144809"/>
                <a:gd name="connsiteX17" fmla="*/ 9387 w 218828"/>
                <a:gd name="connsiteY17" fmla="*/ 141941 h 144809"/>
                <a:gd name="connsiteX18" fmla="*/ 12252 w 218828"/>
                <a:gd name="connsiteY18" fmla="*/ 144809 h 144809"/>
                <a:gd name="connsiteX19" fmla="*/ 207020 w 218828"/>
                <a:gd name="connsiteY19" fmla="*/ 144809 h 144809"/>
                <a:gd name="connsiteX20" fmla="*/ 209885 w 218828"/>
                <a:gd name="connsiteY20" fmla="*/ 141941 h 144809"/>
                <a:gd name="connsiteX21" fmla="*/ 209885 w 218828"/>
                <a:gd name="connsiteY21" fmla="*/ 38711 h 144809"/>
                <a:gd name="connsiteX22" fmla="*/ 216092 w 218828"/>
                <a:gd name="connsiteY22" fmla="*/ 38711 h 144809"/>
                <a:gd name="connsiteX23" fmla="*/ 218639 w 218828"/>
                <a:gd name="connsiteY23" fmla="*/ 36875 h 144809"/>
                <a:gd name="connsiteX24" fmla="*/ 217998 w 218828"/>
                <a:gd name="connsiteY24" fmla="*/ 33454 h 144809"/>
                <a:gd name="connsiteX25" fmla="*/ 200619 w 218828"/>
                <a:gd name="connsiteY25" fmla="*/ 135543 h 144809"/>
                <a:gd name="connsiteX26" fmla="*/ 18644 w 218828"/>
                <a:gd name="connsiteY26" fmla="*/ 135543 h 144809"/>
                <a:gd name="connsiteX27" fmla="*/ 18644 w 218828"/>
                <a:gd name="connsiteY27" fmla="*/ 38714 h 144809"/>
                <a:gd name="connsiteX28" fmla="*/ 200619 w 218828"/>
                <a:gd name="connsiteY28" fmla="*/ 38714 h 144809"/>
                <a:gd name="connsiteX29" fmla="*/ 200619 w 218828"/>
                <a:gd name="connsiteY29" fmla="*/ 135543 h 1448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8828" h="144809">
                  <a:moveTo>
                    <a:pt x="217998" y="33454"/>
                  </a:moveTo>
                  <a:lnTo>
                    <a:pt x="185535" y="956"/>
                  </a:lnTo>
                  <a:cubicBezTo>
                    <a:pt x="185059" y="479"/>
                    <a:pt x="184103" y="0"/>
                    <a:pt x="183626" y="0"/>
                  </a:cubicBezTo>
                  <a:lnTo>
                    <a:pt x="154505" y="0"/>
                  </a:lnTo>
                  <a:lnTo>
                    <a:pt x="154505" y="8277"/>
                  </a:lnTo>
                  <a:lnTo>
                    <a:pt x="181126" y="8277"/>
                  </a:lnTo>
                  <a:lnTo>
                    <a:pt x="202870" y="30436"/>
                  </a:lnTo>
                  <a:lnTo>
                    <a:pt x="15914" y="30436"/>
                  </a:lnTo>
                  <a:lnTo>
                    <a:pt x="37658" y="8277"/>
                  </a:lnTo>
                  <a:lnTo>
                    <a:pt x="67621" y="8277"/>
                  </a:lnTo>
                  <a:lnTo>
                    <a:pt x="67621" y="0"/>
                  </a:lnTo>
                  <a:lnTo>
                    <a:pt x="35640" y="0"/>
                  </a:lnTo>
                  <a:cubicBezTo>
                    <a:pt x="34687" y="0"/>
                    <a:pt x="34208" y="477"/>
                    <a:pt x="33255" y="956"/>
                  </a:cubicBezTo>
                  <a:lnTo>
                    <a:pt x="792" y="33454"/>
                  </a:lnTo>
                  <a:cubicBezTo>
                    <a:pt x="-164" y="34410"/>
                    <a:pt x="-164" y="35843"/>
                    <a:pt x="315" y="36799"/>
                  </a:cubicBezTo>
                  <a:cubicBezTo>
                    <a:pt x="792" y="37755"/>
                    <a:pt x="1748" y="38711"/>
                    <a:pt x="2704" y="38711"/>
                  </a:cubicBezTo>
                  <a:lnTo>
                    <a:pt x="9387" y="38711"/>
                  </a:lnTo>
                  <a:lnTo>
                    <a:pt x="9387" y="141941"/>
                  </a:lnTo>
                  <a:cubicBezTo>
                    <a:pt x="9387" y="143853"/>
                    <a:pt x="10343" y="144809"/>
                    <a:pt x="12252" y="144809"/>
                  </a:cubicBezTo>
                  <a:lnTo>
                    <a:pt x="207020" y="144809"/>
                  </a:lnTo>
                  <a:cubicBezTo>
                    <a:pt x="208453" y="144809"/>
                    <a:pt x="209885" y="143853"/>
                    <a:pt x="209885" y="141941"/>
                  </a:cubicBezTo>
                  <a:lnTo>
                    <a:pt x="209885" y="38711"/>
                  </a:lnTo>
                  <a:lnTo>
                    <a:pt x="216092" y="38711"/>
                  </a:lnTo>
                  <a:cubicBezTo>
                    <a:pt x="217045" y="38711"/>
                    <a:pt x="218183" y="38305"/>
                    <a:pt x="218639" y="36875"/>
                  </a:cubicBezTo>
                  <a:cubicBezTo>
                    <a:pt x="218960" y="35857"/>
                    <a:pt x="218951" y="34410"/>
                    <a:pt x="217998" y="33454"/>
                  </a:cubicBezTo>
                  <a:close/>
                  <a:moveTo>
                    <a:pt x="200619" y="135543"/>
                  </a:moveTo>
                  <a:lnTo>
                    <a:pt x="18644" y="135543"/>
                  </a:lnTo>
                  <a:lnTo>
                    <a:pt x="18644" y="38714"/>
                  </a:lnTo>
                  <a:lnTo>
                    <a:pt x="200619" y="38714"/>
                  </a:lnTo>
                  <a:lnTo>
                    <a:pt x="200619" y="135543"/>
                  </a:ln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Google Shape;8264;p71">
              <a:extLst>
                <a:ext uri="{FF2B5EF4-FFF2-40B4-BE49-F238E27FC236}">
                  <a16:creationId xmlns:a16="http://schemas.microsoft.com/office/drawing/2014/main" id="{A15FB204-575D-4B73-86D9-ADC463C80C80}"/>
                </a:ext>
              </a:extLst>
            </p:cNvPr>
            <p:cNvSpPr/>
            <p:nvPr/>
          </p:nvSpPr>
          <p:spPr>
            <a:xfrm>
              <a:off x="4825903" y="2466943"/>
              <a:ext cx="30003" cy="4441"/>
            </a:xfrm>
            <a:custGeom>
              <a:avLst/>
              <a:gdLst>
                <a:gd name="connsiteX0" fmla="*/ 27783 w 30003"/>
                <a:gd name="connsiteY0" fmla="*/ 4442 h 4441"/>
                <a:gd name="connsiteX1" fmla="*/ 2221 w 30003"/>
                <a:gd name="connsiteY1" fmla="*/ 4442 h 4441"/>
                <a:gd name="connsiteX2" fmla="*/ 0 w 30003"/>
                <a:gd name="connsiteY2" fmla="*/ 2221 h 4441"/>
                <a:gd name="connsiteX3" fmla="*/ 0 w 30003"/>
                <a:gd name="connsiteY3" fmla="*/ 2221 h 4441"/>
                <a:gd name="connsiteX4" fmla="*/ 2221 w 30003"/>
                <a:gd name="connsiteY4" fmla="*/ 0 h 4441"/>
                <a:gd name="connsiteX5" fmla="*/ 27783 w 30003"/>
                <a:gd name="connsiteY5" fmla="*/ 0 h 4441"/>
                <a:gd name="connsiteX6" fmla="*/ 30004 w 30003"/>
                <a:gd name="connsiteY6" fmla="*/ 2221 h 4441"/>
                <a:gd name="connsiteX7" fmla="*/ 30004 w 30003"/>
                <a:gd name="connsiteY7" fmla="*/ 2221 h 4441"/>
                <a:gd name="connsiteX8" fmla="*/ 27783 w 30003"/>
                <a:gd name="connsiteY8" fmla="*/ 4442 h 4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003" h="4441">
                  <a:moveTo>
                    <a:pt x="27783" y="4442"/>
                  </a:moveTo>
                  <a:lnTo>
                    <a:pt x="2221" y="4442"/>
                  </a:lnTo>
                  <a:cubicBezTo>
                    <a:pt x="994" y="4442"/>
                    <a:pt x="0" y="3447"/>
                    <a:pt x="0" y="2221"/>
                  </a:cubicBezTo>
                  <a:lnTo>
                    <a:pt x="0" y="2221"/>
                  </a:lnTo>
                  <a:cubicBezTo>
                    <a:pt x="0" y="994"/>
                    <a:pt x="994" y="0"/>
                    <a:pt x="2221" y="0"/>
                  </a:cubicBezTo>
                  <a:lnTo>
                    <a:pt x="27783" y="0"/>
                  </a:lnTo>
                  <a:cubicBezTo>
                    <a:pt x="29009" y="0"/>
                    <a:pt x="30004" y="994"/>
                    <a:pt x="30004" y="2221"/>
                  </a:cubicBezTo>
                  <a:lnTo>
                    <a:pt x="30004" y="2221"/>
                  </a:lnTo>
                  <a:cubicBezTo>
                    <a:pt x="30004" y="3447"/>
                    <a:pt x="29009" y="4442"/>
                    <a:pt x="27783" y="4442"/>
                  </a:cubicBez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Google Shape;8264;p71">
              <a:extLst>
                <a:ext uri="{FF2B5EF4-FFF2-40B4-BE49-F238E27FC236}">
                  <a16:creationId xmlns:a16="http://schemas.microsoft.com/office/drawing/2014/main" id="{DE64A44D-5E0C-4FE7-B1EB-C835350FB58B}"/>
                </a:ext>
              </a:extLst>
            </p:cNvPr>
            <p:cNvSpPr/>
            <p:nvPr/>
          </p:nvSpPr>
          <p:spPr>
            <a:xfrm>
              <a:off x="4825903" y="2444999"/>
              <a:ext cx="30003" cy="4441"/>
            </a:xfrm>
            <a:custGeom>
              <a:avLst/>
              <a:gdLst>
                <a:gd name="connsiteX0" fmla="*/ 27783 w 30003"/>
                <a:gd name="connsiteY0" fmla="*/ 4442 h 4441"/>
                <a:gd name="connsiteX1" fmla="*/ 2221 w 30003"/>
                <a:gd name="connsiteY1" fmla="*/ 4442 h 4441"/>
                <a:gd name="connsiteX2" fmla="*/ 0 w 30003"/>
                <a:gd name="connsiteY2" fmla="*/ 2221 h 4441"/>
                <a:gd name="connsiteX3" fmla="*/ 0 w 30003"/>
                <a:gd name="connsiteY3" fmla="*/ 2221 h 4441"/>
                <a:gd name="connsiteX4" fmla="*/ 2221 w 30003"/>
                <a:gd name="connsiteY4" fmla="*/ 0 h 4441"/>
                <a:gd name="connsiteX5" fmla="*/ 27783 w 30003"/>
                <a:gd name="connsiteY5" fmla="*/ 0 h 4441"/>
                <a:gd name="connsiteX6" fmla="*/ 30004 w 30003"/>
                <a:gd name="connsiteY6" fmla="*/ 2221 h 4441"/>
                <a:gd name="connsiteX7" fmla="*/ 30004 w 30003"/>
                <a:gd name="connsiteY7" fmla="*/ 2221 h 4441"/>
                <a:gd name="connsiteX8" fmla="*/ 27783 w 30003"/>
                <a:gd name="connsiteY8" fmla="*/ 4442 h 4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003" h="4441">
                  <a:moveTo>
                    <a:pt x="27783" y="4442"/>
                  </a:moveTo>
                  <a:lnTo>
                    <a:pt x="2221" y="4442"/>
                  </a:lnTo>
                  <a:cubicBezTo>
                    <a:pt x="994" y="4442"/>
                    <a:pt x="0" y="3447"/>
                    <a:pt x="0" y="2221"/>
                  </a:cubicBezTo>
                  <a:lnTo>
                    <a:pt x="0" y="2221"/>
                  </a:lnTo>
                  <a:cubicBezTo>
                    <a:pt x="0" y="994"/>
                    <a:pt x="994" y="0"/>
                    <a:pt x="2221" y="0"/>
                  </a:cubicBezTo>
                  <a:lnTo>
                    <a:pt x="27783" y="0"/>
                  </a:lnTo>
                  <a:cubicBezTo>
                    <a:pt x="29009" y="0"/>
                    <a:pt x="30004" y="994"/>
                    <a:pt x="30004" y="2221"/>
                  </a:cubicBezTo>
                  <a:lnTo>
                    <a:pt x="30004" y="2221"/>
                  </a:lnTo>
                  <a:cubicBezTo>
                    <a:pt x="30004" y="3447"/>
                    <a:pt x="29009" y="4442"/>
                    <a:pt x="27783" y="4442"/>
                  </a:cubicBez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Google Shape;8264;p71">
              <a:extLst>
                <a:ext uri="{FF2B5EF4-FFF2-40B4-BE49-F238E27FC236}">
                  <a16:creationId xmlns:a16="http://schemas.microsoft.com/office/drawing/2014/main" id="{384C0E81-974F-4AC4-A19B-88E2E4F857EB}"/>
                </a:ext>
              </a:extLst>
            </p:cNvPr>
            <p:cNvSpPr/>
            <p:nvPr/>
          </p:nvSpPr>
          <p:spPr>
            <a:xfrm>
              <a:off x="4825903" y="2455971"/>
              <a:ext cx="30003" cy="4441"/>
            </a:xfrm>
            <a:custGeom>
              <a:avLst/>
              <a:gdLst>
                <a:gd name="connsiteX0" fmla="*/ 27783 w 30003"/>
                <a:gd name="connsiteY0" fmla="*/ 4442 h 4441"/>
                <a:gd name="connsiteX1" fmla="*/ 2221 w 30003"/>
                <a:gd name="connsiteY1" fmla="*/ 4442 h 4441"/>
                <a:gd name="connsiteX2" fmla="*/ 0 w 30003"/>
                <a:gd name="connsiteY2" fmla="*/ 2221 h 4441"/>
                <a:gd name="connsiteX3" fmla="*/ 0 w 30003"/>
                <a:gd name="connsiteY3" fmla="*/ 2221 h 4441"/>
                <a:gd name="connsiteX4" fmla="*/ 2221 w 30003"/>
                <a:gd name="connsiteY4" fmla="*/ 0 h 4441"/>
                <a:gd name="connsiteX5" fmla="*/ 27783 w 30003"/>
                <a:gd name="connsiteY5" fmla="*/ 0 h 4441"/>
                <a:gd name="connsiteX6" fmla="*/ 30004 w 30003"/>
                <a:gd name="connsiteY6" fmla="*/ 2221 h 4441"/>
                <a:gd name="connsiteX7" fmla="*/ 30004 w 30003"/>
                <a:gd name="connsiteY7" fmla="*/ 2221 h 4441"/>
                <a:gd name="connsiteX8" fmla="*/ 27783 w 30003"/>
                <a:gd name="connsiteY8" fmla="*/ 4442 h 4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003" h="4441">
                  <a:moveTo>
                    <a:pt x="27783" y="4442"/>
                  </a:moveTo>
                  <a:lnTo>
                    <a:pt x="2221" y="4442"/>
                  </a:lnTo>
                  <a:cubicBezTo>
                    <a:pt x="994" y="4442"/>
                    <a:pt x="0" y="3447"/>
                    <a:pt x="0" y="2221"/>
                  </a:cubicBezTo>
                  <a:lnTo>
                    <a:pt x="0" y="2221"/>
                  </a:lnTo>
                  <a:cubicBezTo>
                    <a:pt x="0" y="994"/>
                    <a:pt x="994" y="0"/>
                    <a:pt x="2221" y="0"/>
                  </a:cubicBezTo>
                  <a:lnTo>
                    <a:pt x="27783" y="0"/>
                  </a:lnTo>
                  <a:cubicBezTo>
                    <a:pt x="29009" y="0"/>
                    <a:pt x="30004" y="994"/>
                    <a:pt x="30004" y="2221"/>
                  </a:cubicBezTo>
                  <a:lnTo>
                    <a:pt x="30004" y="2221"/>
                  </a:lnTo>
                  <a:cubicBezTo>
                    <a:pt x="30004" y="3447"/>
                    <a:pt x="29009" y="4442"/>
                    <a:pt x="27783" y="4442"/>
                  </a:cubicBez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Google Shape;8264;p71">
              <a:extLst>
                <a:ext uri="{FF2B5EF4-FFF2-40B4-BE49-F238E27FC236}">
                  <a16:creationId xmlns:a16="http://schemas.microsoft.com/office/drawing/2014/main" id="{C30F34CC-7CAA-4CE9-8F10-CA63C687E0CF}"/>
                </a:ext>
              </a:extLst>
            </p:cNvPr>
            <p:cNvSpPr/>
            <p:nvPr/>
          </p:nvSpPr>
          <p:spPr>
            <a:xfrm>
              <a:off x="4948851" y="2382641"/>
              <a:ext cx="58733" cy="78606"/>
            </a:xfrm>
            <a:custGeom>
              <a:avLst/>
              <a:gdLst>
                <a:gd name="connsiteX0" fmla="*/ 35828 w 58733"/>
                <a:gd name="connsiteY0" fmla="*/ 0 h 78606"/>
                <a:gd name="connsiteX1" fmla="*/ 1174 w 58733"/>
                <a:gd name="connsiteY1" fmla="*/ 0 h 78606"/>
                <a:gd name="connsiteX2" fmla="*/ 0 w 58733"/>
                <a:gd name="connsiteY2" fmla="*/ 1182 h 78606"/>
                <a:gd name="connsiteX3" fmla="*/ 0 w 58733"/>
                <a:gd name="connsiteY3" fmla="*/ 77424 h 78606"/>
                <a:gd name="connsiteX4" fmla="*/ 1174 w 58733"/>
                <a:gd name="connsiteY4" fmla="*/ 78607 h 78606"/>
                <a:gd name="connsiteX5" fmla="*/ 57560 w 58733"/>
                <a:gd name="connsiteY5" fmla="*/ 78607 h 78606"/>
                <a:gd name="connsiteX6" fmla="*/ 58734 w 58733"/>
                <a:gd name="connsiteY6" fmla="*/ 77424 h 78606"/>
                <a:gd name="connsiteX7" fmla="*/ 58734 w 58733"/>
                <a:gd name="connsiteY7" fmla="*/ 23050 h 78606"/>
                <a:gd name="connsiteX8" fmla="*/ 35828 w 58733"/>
                <a:gd name="connsiteY8" fmla="*/ 0 h 78606"/>
                <a:gd name="connsiteX9" fmla="*/ 53221 w 58733"/>
                <a:gd name="connsiteY9" fmla="*/ 73080 h 78606"/>
                <a:gd name="connsiteX10" fmla="*/ 5512 w 58733"/>
                <a:gd name="connsiteY10" fmla="*/ 73080 h 78606"/>
                <a:gd name="connsiteX11" fmla="*/ 5512 w 58733"/>
                <a:gd name="connsiteY11" fmla="*/ 5527 h 78606"/>
                <a:gd name="connsiteX12" fmla="*/ 30904 w 58733"/>
                <a:gd name="connsiteY12" fmla="*/ 5527 h 78606"/>
                <a:gd name="connsiteX13" fmla="*/ 30904 w 58733"/>
                <a:gd name="connsiteY13" fmla="*/ 23050 h 78606"/>
                <a:gd name="connsiteX14" fmla="*/ 35243 w 58733"/>
                <a:gd name="connsiteY14" fmla="*/ 27395 h 78606"/>
                <a:gd name="connsiteX15" fmla="*/ 53224 w 58733"/>
                <a:gd name="connsiteY15" fmla="*/ 27395 h 78606"/>
                <a:gd name="connsiteX16" fmla="*/ 53224 w 58733"/>
                <a:gd name="connsiteY16" fmla="*/ 73080 h 78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8733" h="78606">
                  <a:moveTo>
                    <a:pt x="35828" y="0"/>
                  </a:moveTo>
                  <a:lnTo>
                    <a:pt x="1174" y="0"/>
                  </a:lnTo>
                  <a:cubicBezTo>
                    <a:pt x="585" y="0"/>
                    <a:pt x="0" y="591"/>
                    <a:pt x="0" y="1182"/>
                  </a:cubicBezTo>
                  <a:lnTo>
                    <a:pt x="0" y="77424"/>
                  </a:lnTo>
                  <a:cubicBezTo>
                    <a:pt x="0" y="78016"/>
                    <a:pt x="588" y="78607"/>
                    <a:pt x="1174" y="78607"/>
                  </a:cubicBezTo>
                  <a:lnTo>
                    <a:pt x="57560" y="78607"/>
                  </a:lnTo>
                  <a:cubicBezTo>
                    <a:pt x="58148" y="78607"/>
                    <a:pt x="58734" y="78016"/>
                    <a:pt x="58734" y="77424"/>
                  </a:cubicBezTo>
                  <a:lnTo>
                    <a:pt x="58734" y="23050"/>
                  </a:lnTo>
                  <a:lnTo>
                    <a:pt x="35828" y="0"/>
                  </a:lnTo>
                  <a:close/>
                  <a:moveTo>
                    <a:pt x="53221" y="73080"/>
                  </a:moveTo>
                  <a:lnTo>
                    <a:pt x="5512" y="73080"/>
                  </a:lnTo>
                  <a:lnTo>
                    <a:pt x="5512" y="5527"/>
                  </a:lnTo>
                  <a:lnTo>
                    <a:pt x="30904" y="5527"/>
                  </a:lnTo>
                  <a:lnTo>
                    <a:pt x="30904" y="23050"/>
                  </a:lnTo>
                  <a:cubicBezTo>
                    <a:pt x="30904" y="26256"/>
                    <a:pt x="33242" y="27395"/>
                    <a:pt x="35243" y="27395"/>
                  </a:cubicBezTo>
                  <a:lnTo>
                    <a:pt x="53224" y="27395"/>
                  </a:lnTo>
                  <a:lnTo>
                    <a:pt x="53224" y="73080"/>
                  </a:ln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Google Shape;8264;p71">
              <a:extLst>
                <a:ext uri="{FF2B5EF4-FFF2-40B4-BE49-F238E27FC236}">
                  <a16:creationId xmlns:a16="http://schemas.microsoft.com/office/drawing/2014/main" id="{FB0735A3-10DF-46A2-8DB7-3D363CC90DCF}"/>
                </a:ext>
              </a:extLst>
            </p:cNvPr>
            <p:cNvSpPr/>
            <p:nvPr/>
          </p:nvSpPr>
          <p:spPr>
            <a:xfrm>
              <a:off x="4959482" y="2443725"/>
              <a:ext cx="37345" cy="5530"/>
            </a:xfrm>
            <a:custGeom>
              <a:avLst/>
              <a:gdLst>
                <a:gd name="connsiteX0" fmla="*/ 34581 w 37345"/>
                <a:gd name="connsiteY0" fmla="*/ 5530 h 5530"/>
                <a:gd name="connsiteX1" fmla="*/ 2765 w 37345"/>
                <a:gd name="connsiteY1" fmla="*/ 5530 h 5530"/>
                <a:gd name="connsiteX2" fmla="*/ 0 w 37345"/>
                <a:gd name="connsiteY2" fmla="*/ 2765 h 5530"/>
                <a:gd name="connsiteX3" fmla="*/ 0 w 37345"/>
                <a:gd name="connsiteY3" fmla="*/ 2765 h 5530"/>
                <a:gd name="connsiteX4" fmla="*/ 2765 w 37345"/>
                <a:gd name="connsiteY4" fmla="*/ 0 h 5530"/>
                <a:gd name="connsiteX5" fmla="*/ 34581 w 37345"/>
                <a:gd name="connsiteY5" fmla="*/ 0 h 5530"/>
                <a:gd name="connsiteX6" fmla="*/ 37346 w 37345"/>
                <a:gd name="connsiteY6" fmla="*/ 2765 h 5530"/>
                <a:gd name="connsiteX7" fmla="*/ 37346 w 37345"/>
                <a:gd name="connsiteY7" fmla="*/ 2765 h 5530"/>
                <a:gd name="connsiteX8" fmla="*/ 34581 w 37345"/>
                <a:gd name="connsiteY8" fmla="*/ 5530 h 5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345" h="5530">
                  <a:moveTo>
                    <a:pt x="34581" y="5530"/>
                  </a:moveTo>
                  <a:lnTo>
                    <a:pt x="2765" y="5530"/>
                  </a:lnTo>
                  <a:cubicBezTo>
                    <a:pt x="1238" y="5530"/>
                    <a:pt x="0" y="4292"/>
                    <a:pt x="0" y="2765"/>
                  </a:cubicBezTo>
                  <a:lnTo>
                    <a:pt x="0" y="2765"/>
                  </a:lnTo>
                  <a:cubicBezTo>
                    <a:pt x="0" y="1238"/>
                    <a:pt x="1238" y="0"/>
                    <a:pt x="2765" y="0"/>
                  </a:cubicBezTo>
                  <a:lnTo>
                    <a:pt x="34581" y="0"/>
                  </a:lnTo>
                  <a:cubicBezTo>
                    <a:pt x="36107" y="0"/>
                    <a:pt x="37346" y="1238"/>
                    <a:pt x="37346" y="2765"/>
                  </a:cubicBezTo>
                  <a:lnTo>
                    <a:pt x="37346" y="2765"/>
                  </a:lnTo>
                  <a:cubicBezTo>
                    <a:pt x="37343" y="4295"/>
                    <a:pt x="36107" y="5530"/>
                    <a:pt x="34581" y="5530"/>
                  </a:cubicBez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8" name="Google Shape;8264;p71">
              <a:extLst>
                <a:ext uri="{FF2B5EF4-FFF2-40B4-BE49-F238E27FC236}">
                  <a16:creationId xmlns:a16="http://schemas.microsoft.com/office/drawing/2014/main" id="{7B6DDAFA-32D4-48C6-AEF6-AE80D81E5CEC}"/>
                </a:ext>
              </a:extLst>
            </p:cNvPr>
            <p:cNvSpPr/>
            <p:nvPr/>
          </p:nvSpPr>
          <p:spPr>
            <a:xfrm>
              <a:off x="4959482" y="2416413"/>
              <a:ext cx="37345" cy="5530"/>
            </a:xfrm>
            <a:custGeom>
              <a:avLst/>
              <a:gdLst>
                <a:gd name="connsiteX0" fmla="*/ 34581 w 37345"/>
                <a:gd name="connsiteY0" fmla="*/ 5530 h 5530"/>
                <a:gd name="connsiteX1" fmla="*/ 2765 w 37345"/>
                <a:gd name="connsiteY1" fmla="*/ 5530 h 5530"/>
                <a:gd name="connsiteX2" fmla="*/ 0 w 37345"/>
                <a:gd name="connsiteY2" fmla="*/ 2765 h 5530"/>
                <a:gd name="connsiteX3" fmla="*/ 0 w 37345"/>
                <a:gd name="connsiteY3" fmla="*/ 2765 h 5530"/>
                <a:gd name="connsiteX4" fmla="*/ 2765 w 37345"/>
                <a:gd name="connsiteY4" fmla="*/ 0 h 5530"/>
                <a:gd name="connsiteX5" fmla="*/ 34581 w 37345"/>
                <a:gd name="connsiteY5" fmla="*/ 0 h 5530"/>
                <a:gd name="connsiteX6" fmla="*/ 37346 w 37345"/>
                <a:gd name="connsiteY6" fmla="*/ 2765 h 5530"/>
                <a:gd name="connsiteX7" fmla="*/ 37346 w 37345"/>
                <a:gd name="connsiteY7" fmla="*/ 2765 h 5530"/>
                <a:gd name="connsiteX8" fmla="*/ 34581 w 37345"/>
                <a:gd name="connsiteY8" fmla="*/ 5530 h 5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345" h="5530">
                  <a:moveTo>
                    <a:pt x="34581" y="5530"/>
                  </a:moveTo>
                  <a:lnTo>
                    <a:pt x="2765" y="5530"/>
                  </a:lnTo>
                  <a:cubicBezTo>
                    <a:pt x="1238" y="5530"/>
                    <a:pt x="0" y="4292"/>
                    <a:pt x="0" y="2765"/>
                  </a:cubicBezTo>
                  <a:lnTo>
                    <a:pt x="0" y="2765"/>
                  </a:lnTo>
                  <a:cubicBezTo>
                    <a:pt x="0" y="1238"/>
                    <a:pt x="1238" y="0"/>
                    <a:pt x="2765" y="0"/>
                  </a:cubicBezTo>
                  <a:lnTo>
                    <a:pt x="34581" y="0"/>
                  </a:lnTo>
                  <a:cubicBezTo>
                    <a:pt x="36107" y="0"/>
                    <a:pt x="37346" y="1238"/>
                    <a:pt x="37346" y="2765"/>
                  </a:cubicBezTo>
                  <a:lnTo>
                    <a:pt x="37346" y="2765"/>
                  </a:lnTo>
                  <a:cubicBezTo>
                    <a:pt x="37343" y="4295"/>
                    <a:pt x="36107" y="5530"/>
                    <a:pt x="34581" y="5530"/>
                  </a:cubicBez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9" name="Google Shape;8264;p71">
              <a:extLst>
                <a:ext uri="{FF2B5EF4-FFF2-40B4-BE49-F238E27FC236}">
                  <a16:creationId xmlns:a16="http://schemas.microsoft.com/office/drawing/2014/main" id="{0D1E3ED9-2365-42B7-8CD1-567ACE7E4A79}"/>
                </a:ext>
              </a:extLst>
            </p:cNvPr>
            <p:cNvSpPr/>
            <p:nvPr/>
          </p:nvSpPr>
          <p:spPr>
            <a:xfrm>
              <a:off x="4959482" y="2430070"/>
              <a:ext cx="37345" cy="5530"/>
            </a:xfrm>
            <a:custGeom>
              <a:avLst/>
              <a:gdLst>
                <a:gd name="connsiteX0" fmla="*/ 34581 w 37345"/>
                <a:gd name="connsiteY0" fmla="*/ 5530 h 5530"/>
                <a:gd name="connsiteX1" fmla="*/ 2765 w 37345"/>
                <a:gd name="connsiteY1" fmla="*/ 5530 h 5530"/>
                <a:gd name="connsiteX2" fmla="*/ 0 w 37345"/>
                <a:gd name="connsiteY2" fmla="*/ 2765 h 5530"/>
                <a:gd name="connsiteX3" fmla="*/ 0 w 37345"/>
                <a:gd name="connsiteY3" fmla="*/ 2765 h 5530"/>
                <a:gd name="connsiteX4" fmla="*/ 2765 w 37345"/>
                <a:gd name="connsiteY4" fmla="*/ 0 h 5530"/>
                <a:gd name="connsiteX5" fmla="*/ 34581 w 37345"/>
                <a:gd name="connsiteY5" fmla="*/ 0 h 5530"/>
                <a:gd name="connsiteX6" fmla="*/ 37346 w 37345"/>
                <a:gd name="connsiteY6" fmla="*/ 2765 h 5530"/>
                <a:gd name="connsiteX7" fmla="*/ 37346 w 37345"/>
                <a:gd name="connsiteY7" fmla="*/ 2765 h 5530"/>
                <a:gd name="connsiteX8" fmla="*/ 34581 w 37345"/>
                <a:gd name="connsiteY8" fmla="*/ 5530 h 55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345" h="5530">
                  <a:moveTo>
                    <a:pt x="34581" y="5530"/>
                  </a:moveTo>
                  <a:lnTo>
                    <a:pt x="2765" y="5530"/>
                  </a:lnTo>
                  <a:cubicBezTo>
                    <a:pt x="1238" y="5530"/>
                    <a:pt x="0" y="4292"/>
                    <a:pt x="0" y="2765"/>
                  </a:cubicBezTo>
                  <a:lnTo>
                    <a:pt x="0" y="2765"/>
                  </a:lnTo>
                  <a:cubicBezTo>
                    <a:pt x="0" y="1238"/>
                    <a:pt x="1238" y="0"/>
                    <a:pt x="2765" y="0"/>
                  </a:cubicBezTo>
                  <a:lnTo>
                    <a:pt x="34581" y="0"/>
                  </a:lnTo>
                  <a:cubicBezTo>
                    <a:pt x="36107" y="0"/>
                    <a:pt x="37346" y="1238"/>
                    <a:pt x="37346" y="2765"/>
                  </a:cubicBezTo>
                  <a:lnTo>
                    <a:pt x="37346" y="2765"/>
                  </a:lnTo>
                  <a:cubicBezTo>
                    <a:pt x="37343" y="4292"/>
                    <a:pt x="36107" y="5530"/>
                    <a:pt x="34581" y="5530"/>
                  </a:cubicBez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0" name="Google Shape;8264;p71">
              <a:extLst>
                <a:ext uri="{FF2B5EF4-FFF2-40B4-BE49-F238E27FC236}">
                  <a16:creationId xmlns:a16="http://schemas.microsoft.com/office/drawing/2014/main" id="{D29B3127-F76F-42AC-BD6B-F66E36F5889B}"/>
                </a:ext>
              </a:extLst>
            </p:cNvPr>
            <p:cNvSpPr/>
            <p:nvPr/>
          </p:nvSpPr>
          <p:spPr>
            <a:xfrm>
              <a:off x="4873292" y="2454012"/>
              <a:ext cx="75315" cy="94829"/>
            </a:xfrm>
            <a:custGeom>
              <a:avLst/>
              <a:gdLst>
                <a:gd name="connsiteX0" fmla="*/ 45941 w 75315"/>
                <a:gd name="connsiteY0" fmla="*/ 0 h 94829"/>
                <a:gd name="connsiteX1" fmla="*/ 1506 w 75315"/>
                <a:gd name="connsiteY1" fmla="*/ 0 h 94829"/>
                <a:gd name="connsiteX2" fmla="*/ 0 w 75315"/>
                <a:gd name="connsiteY2" fmla="*/ 1515 h 94829"/>
                <a:gd name="connsiteX3" fmla="*/ 0 w 75315"/>
                <a:gd name="connsiteY3" fmla="*/ 93315 h 94829"/>
                <a:gd name="connsiteX4" fmla="*/ 1506 w 75315"/>
                <a:gd name="connsiteY4" fmla="*/ 94830 h 94829"/>
                <a:gd name="connsiteX5" fmla="*/ 73809 w 75315"/>
                <a:gd name="connsiteY5" fmla="*/ 94830 h 94829"/>
                <a:gd name="connsiteX6" fmla="*/ 75315 w 75315"/>
                <a:gd name="connsiteY6" fmla="*/ 93315 h 94829"/>
                <a:gd name="connsiteX7" fmla="*/ 75315 w 75315"/>
                <a:gd name="connsiteY7" fmla="*/ 29557 h 94829"/>
                <a:gd name="connsiteX8" fmla="*/ 45941 w 75315"/>
                <a:gd name="connsiteY8" fmla="*/ 0 h 94829"/>
                <a:gd name="connsiteX9" fmla="*/ 68247 w 75315"/>
                <a:gd name="connsiteY9" fmla="*/ 87743 h 94829"/>
                <a:gd name="connsiteX10" fmla="*/ 7069 w 75315"/>
                <a:gd name="connsiteY10" fmla="*/ 87743 h 94829"/>
                <a:gd name="connsiteX11" fmla="*/ 7069 w 75315"/>
                <a:gd name="connsiteY11" fmla="*/ 7089 h 94829"/>
                <a:gd name="connsiteX12" fmla="*/ 39626 w 75315"/>
                <a:gd name="connsiteY12" fmla="*/ 7089 h 94829"/>
                <a:gd name="connsiteX13" fmla="*/ 39626 w 75315"/>
                <a:gd name="connsiteY13" fmla="*/ 29557 h 94829"/>
                <a:gd name="connsiteX14" fmla="*/ 45188 w 75315"/>
                <a:gd name="connsiteY14" fmla="*/ 35128 h 94829"/>
                <a:gd name="connsiteX15" fmla="*/ 68244 w 75315"/>
                <a:gd name="connsiteY15" fmla="*/ 35128 h 94829"/>
                <a:gd name="connsiteX16" fmla="*/ 68244 w 75315"/>
                <a:gd name="connsiteY16" fmla="*/ 87743 h 948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5315" h="94829">
                  <a:moveTo>
                    <a:pt x="45941" y="0"/>
                  </a:moveTo>
                  <a:lnTo>
                    <a:pt x="1506" y="0"/>
                  </a:lnTo>
                  <a:cubicBezTo>
                    <a:pt x="753" y="0"/>
                    <a:pt x="0" y="759"/>
                    <a:pt x="0" y="1515"/>
                  </a:cubicBezTo>
                  <a:lnTo>
                    <a:pt x="0" y="93315"/>
                  </a:lnTo>
                  <a:cubicBezTo>
                    <a:pt x="0" y="94074"/>
                    <a:pt x="753" y="94830"/>
                    <a:pt x="1506" y="94830"/>
                  </a:cubicBezTo>
                  <a:lnTo>
                    <a:pt x="73809" y="94830"/>
                  </a:lnTo>
                  <a:cubicBezTo>
                    <a:pt x="74562" y="94830"/>
                    <a:pt x="75315" y="94071"/>
                    <a:pt x="75315" y="93315"/>
                  </a:cubicBezTo>
                  <a:lnTo>
                    <a:pt x="75315" y="29557"/>
                  </a:lnTo>
                  <a:lnTo>
                    <a:pt x="45941" y="0"/>
                  </a:lnTo>
                  <a:close/>
                  <a:moveTo>
                    <a:pt x="68247" y="87743"/>
                  </a:moveTo>
                  <a:lnTo>
                    <a:pt x="7069" y="87743"/>
                  </a:lnTo>
                  <a:lnTo>
                    <a:pt x="7069" y="7089"/>
                  </a:lnTo>
                  <a:lnTo>
                    <a:pt x="39626" y="7089"/>
                  </a:lnTo>
                  <a:lnTo>
                    <a:pt x="39626" y="29557"/>
                  </a:lnTo>
                  <a:cubicBezTo>
                    <a:pt x="39626" y="33669"/>
                    <a:pt x="42623" y="35128"/>
                    <a:pt x="45188" y="35128"/>
                  </a:cubicBezTo>
                  <a:lnTo>
                    <a:pt x="68244" y="35128"/>
                  </a:lnTo>
                  <a:lnTo>
                    <a:pt x="68244" y="87743"/>
                  </a:ln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" name="Google Shape;8264;p71">
              <a:extLst>
                <a:ext uri="{FF2B5EF4-FFF2-40B4-BE49-F238E27FC236}">
                  <a16:creationId xmlns:a16="http://schemas.microsoft.com/office/drawing/2014/main" id="{4808AF3E-4FBC-433F-A340-8C42457D9DFD}"/>
                </a:ext>
              </a:extLst>
            </p:cNvPr>
            <p:cNvSpPr/>
            <p:nvPr/>
          </p:nvSpPr>
          <p:spPr>
            <a:xfrm>
              <a:off x="4886920" y="2497320"/>
              <a:ext cx="47888" cy="7089"/>
            </a:xfrm>
            <a:custGeom>
              <a:avLst/>
              <a:gdLst>
                <a:gd name="connsiteX0" fmla="*/ 44344 w 47888"/>
                <a:gd name="connsiteY0" fmla="*/ 7089 h 7089"/>
                <a:gd name="connsiteX1" fmla="*/ 3545 w 47888"/>
                <a:gd name="connsiteY1" fmla="*/ 7089 h 7089"/>
                <a:gd name="connsiteX2" fmla="*/ 0 w 47888"/>
                <a:gd name="connsiteY2" fmla="*/ 3545 h 7089"/>
                <a:gd name="connsiteX3" fmla="*/ 0 w 47888"/>
                <a:gd name="connsiteY3" fmla="*/ 3545 h 7089"/>
                <a:gd name="connsiteX4" fmla="*/ 3545 w 47888"/>
                <a:gd name="connsiteY4" fmla="*/ 0 h 7089"/>
                <a:gd name="connsiteX5" fmla="*/ 44344 w 47888"/>
                <a:gd name="connsiteY5" fmla="*/ 0 h 7089"/>
                <a:gd name="connsiteX6" fmla="*/ 47888 w 47888"/>
                <a:gd name="connsiteY6" fmla="*/ 3545 h 7089"/>
                <a:gd name="connsiteX7" fmla="*/ 47888 w 47888"/>
                <a:gd name="connsiteY7" fmla="*/ 3545 h 7089"/>
                <a:gd name="connsiteX8" fmla="*/ 44344 w 47888"/>
                <a:gd name="connsiteY8" fmla="*/ 7089 h 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888" h="7089">
                  <a:moveTo>
                    <a:pt x="44344" y="7089"/>
                  </a:moveTo>
                  <a:lnTo>
                    <a:pt x="3545" y="7089"/>
                  </a:lnTo>
                  <a:cubicBezTo>
                    <a:pt x="1588" y="7089"/>
                    <a:pt x="0" y="5504"/>
                    <a:pt x="0" y="3545"/>
                  </a:cubicBezTo>
                  <a:lnTo>
                    <a:pt x="0" y="3545"/>
                  </a:lnTo>
                  <a:cubicBezTo>
                    <a:pt x="0" y="1588"/>
                    <a:pt x="1585" y="0"/>
                    <a:pt x="3545" y="0"/>
                  </a:cubicBezTo>
                  <a:lnTo>
                    <a:pt x="44344" y="0"/>
                  </a:lnTo>
                  <a:cubicBezTo>
                    <a:pt x="46300" y="0"/>
                    <a:pt x="47888" y="1585"/>
                    <a:pt x="47888" y="3545"/>
                  </a:cubicBezTo>
                  <a:lnTo>
                    <a:pt x="47888" y="3545"/>
                  </a:lnTo>
                  <a:cubicBezTo>
                    <a:pt x="47888" y="5501"/>
                    <a:pt x="46303" y="7089"/>
                    <a:pt x="44344" y="7089"/>
                  </a:cubicBez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2" name="Google Shape;8264;p71">
              <a:extLst>
                <a:ext uri="{FF2B5EF4-FFF2-40B4-BE49-F238E27FC236}">
                  <a16:creationId xmlns:a16="http://schemas.microsoft.com/office/drawing/2014/main" id="{722AFA44-5D85-4FD0-8B69-9D86DAF90FC5}"/>
                </a:ext>
              </a:extLst>
            </p:cNvPr>
            <p:cNvSpPr/>
            <p:nvPr/>
          </p:nvSpPr>
          <p:spPr>
            <a:xfrm>
              <a:off x="4886920" y="2513625"/>
              <a:ext cx="47888" cy="7089"/>
            </a:xfrm>
            <a:custGeom>
              <a:avLst/>
              <a:gdLst>
                <a:gd name="connsiteX0" fmla="*/ 44344 w 47888"/>
                <a:gd name="connsiteY0" fmla="*/ 7089 h 7089"/>
                <a:gd name="connsiteX1" fmla="*/ 3545 w 47888"/>
                <a:gd name="connsiteY1" fmla="*/ 7089 h 7089"/>
                <a:gd name="connsiteX2" fmla="*/ 0 w 47888"/>
                <a:gd name="connsiteY2" fmla="*/ 3545 h 7089"/>
                <a:gd name="connsiteX3" fmla="*/ 0 w 47888"/>
                <a:gd name="connsiteY3" fmla="*/ 3545 h 7089"/>
                <a:gd name="connsiteX4" fmla="*/ 3545 w 47888"/>
                <a:gd name="connsiteY4" fmla="*/ 0 h 7089"/>
                <a:gd name="connsiteX5" fmla="*/ 44344 w 47888"/>
                <a:gd name="connsiteY5" fmla="*/ 0 h 7089"/>
                <a:gd name="connsiteX6" fmla="*/ 47888 w 47888"/>
                <a:gd name="connsiteY6" fmla="*/ 3545 h 7089"/>
                <a:gd name="connsiteX7" fmla="*/ 47888 w 47888"/>
                <a:gd name="connsiteY7" fmla="*/ 3545 h 7089"/>
                <a:gd name="connsiteX8" fmla="*/ 44344 w 47888"/>
                <a:gd name="connsiteY8" fmla="*/ 7089 h 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888" h="7089">
                  <a:moveTo>
                    <a:pt x="44344" y="7089"/>
                  </a:moveTo>
                  <a:lnTo>
                    <a:pt x="3545" y="7089"/>
                  </a:lnTo>
                  <a:cubicBezTo>
                    <a:pt x="1588" y="7089"/>
                    <a:pt x="0" y="5504"/>
                    <a:pt x="0" y="3545"/>
                  </a:cubicBezTo>
                  <a:lnTo>
                    <a:pt x="0" y="3545"/>
                  </a:lnTo>
                  <a:cubicBezTo>
                    <a:pt x="0" y="1588"/>
                    <a:pt x="1585" y="0"/>
                    <a:pt x="3545" y="0"/>
                  </a:cubicBezTo>
                  <a:lnTo>
                    <a:pt x="44344" y="0"/>
                  </a:lnTo>
                  <a:cubicBezTo>
                    <a:pt x="46300" y="0"/>
                    <a:pt x="47888" y="1585"/>
                    <a:pt x="47888" y="3545"/>
                  </a:cubicBezTo>
                  <a:lnTo>
                    <a:pt x="47888" y="3545"/>
                  </a:lnTo>
                  <a:cubicBezTo>
                    <a:pt x="47888" y="5504"/>
                    <a:pt x="46303" y="7089"/>
                    <a:pt x="44344" y="7089"/>
                  </a:cubicBez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3" name="Google Shape;8264;p71">
              <a:extLst>
                <a:ext uri="{FF2B5EF4-FFF2-40B4-BE49-F238E27FC236}">
                  <a16:creationId xmlns:a16="http://schemas.microsoft.com/office/drawing/2014/main" id="{9AF9039B-2350-454D-A44C-1477C6B3A726}"/>
                </a:ext>
              </a:extLst>
            </p:cNvPr>
            <p:cNvSpPr/>
            <p:nvPr/>
          </p:nvSpPr>
          <p:spPr>
            <a:xfrm>
              <a:off x="4886920" y="2529930"/>
              <a:ext cx="47888" cy="7089"/>
            </a:xfrm>
            <a:custGeom>
              <a:avLst/>
              <a:gdLst>
                <a:gd name="connsiteX0" fmla="*/ 44344 w 47888"/>
                <a:gd name="connsiteY0" fmla="*/ 7089 h 7089"/>
                <a:gd name="connsiteX1" fmla="*/ 3545 w 47888"/>
                <a:gd name="connsiteY1" fmla="*/ 7089 h 7089"/>
                <a:gd name="connsiteX2" fmla="*/ 0 w 47888"/>
                <a:gd name="connsiteY2" fmla="*/ 3545 h 7089"/>
                <a:gd name="connsiteX3" fmla="*/ 0 w 47888"/>
                <a:gd name="connsiteY3" fmla="*/ 3545 h 7089"/>
                <a:gd name="connsiteX4" fmla="*/ 3545 w 47888"/>
                <a:gd name="connsiteY4" fmla="*/ 0 h 7089"/>
                <a:gd name="connsiteX5" fmla="*/ 44344 w 47888"/>
                <a:gd name="connsiteY5" fmla="*/ 0 h 7089"/>
                <a:gd name="connsiteX6" fmla="*/ 47888 w 47888"/>
                <a:gd name="connsiteY6" fmla="*/ 3545 h 7089"/>
                <a:gd name="connsiteX7" fmla="*/ 47888 w 47888"/>
                <a:gd name="connsiteY7" fmla="*/ 3545 h 7089"/>
                <a:gd name="connsiteX8" fmla="*/ 44344 w 47888"/>
                <a:gd name="connsiteY8" fmla="*/ 7089 h 70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7888" h="7089">
                  <a:moveTo>
                    <a:pt x="44344" y="7089"/>
                  </a:moveTo>
                  <a:lnTo>
                    <a:pt x="3545" y="7089"/>
                  </a:lnTo>
                  <a:cubicBezTo>
                    <a:pt x="1588" y="7089"/>
                    <a:pt x="0" y="5504"/>
                    <a:pt x="0" y="3545"/>
                  </a:cubicBezTo>
                  <a:lnTo>
                    <a:pt x="0" y="3545"/>
                  </a:lnTo>
                  <a:cubicBezTo>
                    <a:pt x="0" y="1588"/>
                    <a:pt x="1585" y="0"/>
                    <a:pt x="3545" y="0"/>
                  </a:cubicBezTo>
                  <a:lnTo>
                    <a:pt x="44344" y="0"/>
                  </a:lnTo>
                  <a:cubicBezTo>
                    <a:pt x="46300" y="0"/>
                    <a:pt x="47888" y="1585"/>
                    <a:pt x="47888" y="3545"/>
                  </a:cubicBezTo>
                  <a:lnTo>
                    <a:pt x="47888" y="3545"/>
                  </a:lnTo>
                  <a:cubicBezTo>
                    <a:pt x="47888" y="5504"/>
                    <a:pt x="46303" y="7089"/>
                    <a:pt x="44344" y="7089"/>
                  </a:cubicBez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4" name="Google Shape;8264;p71">
            <a:extLst>
              <a:ext uri="{FF2B5EF4-FFF2-40B4-BE49-F238E27FC236}">
                <a16:creationId xmlns:a16="http://schemas.microsoft.com/office/drawing/2014/main" id="{256CA966-0F59-41D6-A3B1-9D4737D93431}"/>
              </a:ext>
            </a:extLst>
          </p:cNvPr>
          <p:cNvSpPr/>
          <p:nvPr/>
        </p:nvSpPr>
        <p:spPr>
          <a:xfrm>
            <a:off x="5634856" y="4033317"/>
            <a:ext cx="170915" cy="170914"/>
          </a:xfrm>
          <a:custGeom>
            <a:avLst/>
            <a:gdLst>
              <a:gd name="connsiteX0" fmla="*/ 170916 w 170915"/>
              <a:gd name="connsiteY0" fmla="*/ 85457 h 170914"/>
              <a:gd name="connsiteX1" fmla="*/ 85458 w 170915"/>
              <a:gd name="connsiteY1" fmla="*/ 170915 h 170914"/>
              <a:gd name="connsiteX2" fmla="*/ 0 w 170915"/>
              <a:gd name="connsiteY2" fmla="*/ 85457 h 170914"/>
              <a:gd name="connsiteX3" fmla="*/ 85458 w 170915"/>
              <a:gd name="connsiteY3" fmla="*/ 0 h 170914"/>
              <a:gd name="connsiteX4" fmla="*/ 170916 w 170915"/>
              <a:gd name="connsiteY4" fmla="*/ 85457 h 170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915" h="170914">
                <a:moveTo>
                  <a:pt x="170916" y="85457"/>
                </a:moveTo>
                <a:cubicBezTo>
                  <a:pt x="170916" y="132654"/>
                  <a:pt x="132655" y="170915"/>
                  <a:pt x="85458" y="170915"/>
                </a:cubicBezTo>
                <a:cubicBezTo>
                  <a:pt x="38261" y="170915"/>
                  <a:pt x="0" y="132654"/>
                  <a:pt x="0" y="85457"/>
                </a:cubicBezTo>
                <a:cubicBezTo>
                  <a:pt x="0" y="38261"/>
                  <a:pt x="38261" y="0"/>
                  <a:pt x="85458" y="0"/>
                </a:cubicBezTo>
                <a:cubicBezTo>
                  <a:pt x="132655" y="0"/>
                  <a:pt x="170916" y="38261"/>
                  <a:pt x="170916" y="85457"/>
                </a:cubicBezTo>
                <a:close/>
              </a:path>
            </a:pathLst>
          </a:custGeom>
          <a:solidFill>
            <a:srgbClr val="28A8E0"/>
          </a:solidFill>
          <a:ln w="12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25" name="Google Shape;8264;p71">
            <a:extLst>
              <a:ext uri="{FF2B5EF4-FFF2-40B4-BE49-F238E27FC236}">
                <a16:creationId xmlns:a16="http://schemas.microsoft.com/office/drawing/2014/main" id="{256CA966-0F59-41D6-A3B1-9D4737D93431}"/>
              </a:ext>
            </a:extLst>
          </p:cNvPr>
          <p:cNvSpPr/>
          <p:nvPr/>
        </p:nvSpPr>
        <p:spPr>
          <a:xfrm>
            <a:off x="5664500" y="4078982"/>
            <a:ext cx="86736" cy="86901"/>
          </a:xfrm>
          <a:custGeom>
            <a:avLst/>
            <a:gdLst>
              <a:gd name="connsiteX0" fmla="*/ 76952 w 86736"/>
              <a:gd name="connsiteY0" fmla="*/ 9563 h 86901"/>
              <a:gd name="connsiteX1" fmla="*/ 54171 w 86736"/>
              <a:gd name="connsiteY1" fmla="*/ 0 h 86901"/>
              <a:gd name="connsiteX2" fmla="*/ 30615 w 86736"/>
              <a:gd name="connsiteY2" fmla="*/ 9563 h 86901"/>
              <a:gd name="connsiteX3" fmla="*/ 26138 w 86736"/>
              <a:gd name="connsiteY3" fmla="*/ 50160 h 86901"/>
              <a:gd name="connsiteX4" fmla="*/ 1606 w 86736"/>
              <a:gd name="connsiteY4" fmla="*/ 75141 h 86901"/>
              <a:gd name="connsiteX5" fmla="*/ 1606 w 86736"/>
              <a:gd name="connsiteY5" fmla="*/ 82560 h 86901"/>
              <a:gd name="connsiteX6" fmla="*/ 4330 w 86736"/>
              <a:gd name="connsiteY6" fmla="*/ 85291 h 86901"/>
              <a:gd name="connsiteX7" fmla="*/ 11730 w 86736"/>
              <a:gd name="connsiteY7" fmla="*/ 85291 h 86901"/>
              <a:gd name="connsiteX8" fmla="*/ 36653 w 86736"/>
              <a:gd name="connsiteY8" fmla="*/ 60504 h 86901"/>
              <a:gd name="connsiteX9" fmla="*/ 54172 w 86736"/>
              <a:gd name="connsiteY9" fmla="*/ 65385 h 86901"/>
              <a:gd name="connsiteX10" fmla="*/ 76954 w 86736"/>
              <a:gd name="connsiteY10" fmla="*/ 56016 h 86901"/>
              <a:gd name="connsiteX11" fmla="*/ 76952 w 86736"/>
              <a:gd name="connsiteY11" fmla="*/ 9563 h 86901"/>
              <a:gd name="connsiteX12" fmla="*/ 69553 w 86736"/>
              <a:gd name="connsiteY12" fmla="*/ 48403 h 86901"/>
              <a:gd name="connsiteX13" fmla="*/ 54170 w 86736"/>
              <a:gd name="connsiteY13" fmla="*/ 54845 h 86901"/>
              <a:gd name="connsiteX14" fmla="*/ 38207 w 86736"/>
              <a:gd name="connsiteY14" fmla="*/ 48403 h 86901"/>
              <a:gd name="connsiteX15" fmla="*/ 38207 w 86736"/>
              <a:gd name="connsiteY15" fmla="*/ 16981 h 86901"/>
              <a:gd name="connsiteX16" fmla="*/ 54170 w 86736"/>
              <a:gd name="connsiteY16" fmla="*/ 10345 h 86901"/>
              <a:gd name="connsiteX17" fmla="*/ 69553 w 86736"/>
              <a:gd name="connsiteY17" fmla="*/ 16981 h 86901"/>
              <a:gd name="connsiteX18" fmla="*/ 76173 w 86736"/>
              <a:gd name="connsiteY18" fmla="*/ 32789 h 86901"/>
              <a:gd name="connsiteX19" fmla="*/ 69553 w 86736"/>
              <a:gd name="connsiteY19" fmla="*/ 48403 h 86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86736" h="86901">
                <a:moveTo>
                  <a:pt x="76952" y="9563"/>
                </a:moveTo>
                <a:cubicBezTo>
                  <a:pt x="70526" y="3123"/>
                  <a:pt x="62351" y="0"/>
                  <a:pt x="54171" y="0"/>
                </a:cubicBezTo>
                <a:cubicBezTo>
                  <a:pt x="45802" y="0"/>
                  <a:pt x="37235" y="3125"/>
                  <a:pt x="30615" y="9563"/>
                </a:cubicBezTo>
                <a:cubicBezTo>
                  <a:pt x="19711" y="20689"/>
                  <a:pt x="18544" y="37474"/>
                  <a:pt x="26138" y="50160"/>
                </a:cubicBezTo>
                <a:lnTo>
                  <a:pt x="1606" y="75141"/>
                </a:lnTo>
                <a:cubicBezTo>
                  <a:pt x="-535" y="76898"/>
                  <a:pt x="-535" y="80413"/>
                  <a:pt x="1606" y="82560"/>
                </a:cubicBezTo>
                <a:lnTo>
                  <a:pt x="4330" y="85291"/>
                </a:lnTo>
                <a:cubicBezTo>
                  <a:pt x="6475" y="87438"/>
                  <a:pt x="9979" y="87438"/>
                  <a:pt x="11730" y="85291"/>
                </a:cubicBezTo>
                <a:lnTo>
                  <a:pt x="36653" y="60504"/>
                </a:lnTo>
                <a:cubicBezTo>
                  <a:pt x="42101" y="63821"/>
                  <a:pt x="47944" y="65385"/>
                  <a:pt x="54172" y="65385"/>
                </a:cubicBezTo>
                <a:cubicBezTo>
                  <a:pt x="62352" y="65385"/>
                  <a:pt x="70529" y="62260"/>
                  <a:pt x="76954" y="56016"/>
                </a:cubicBezTo>
                <a:cubicBezTo>
                  <a:pt x="89997" y="43135"/>
                  <a:pt x="89997" y="22249"/>
                  <a:pt x="76952" y="9563"/>
                </a:cubicBezTo>
                <a:moveTo>
                  <a:pt x="69553" y="48403"/>
                </a:moveTo>
                <a:cubicBezTo>
                  <a:pt x="65465" y="52501"/>
                  <a:pt x="59819" y="54845"/>
                  <a:pt x="54170" y="54845"/>
                </a:cubicBezTo>
                <a:cubicBezTo>
                  <a:pt x="48134" y="54845"/>
                  <a:pt x="42489" y="52501"/>
                  <a:pt x="38207" y="48403"/>
                </a:cubicBezTo>
                <a:cubicBezTo>
                  <a:pt x="29640" y="39620"/>
                  <a:pt x="29640" y="25567"/>
                  <a:pt x="38207" y="16981"/>
                </a:cubicBezTo>
                <a:cubicBezTo>
                  <a:pt x="42489" y="12686"/>
                  <a:pt x="48135" y="10345"/>
                  <a:pt x="54170" y="10345"/>
                </a:cubicBezTo>
                <a:cubicBezTo>
                  <a:pt x="59819" y="10345"/>
                  <a:pt x="65464" y="12686"/>
                  <a:pt x="69553" y="16981"/>
                </a:cubicBezTo>
                <a:cubicBezTo>
                  <a:pt x="73838" y="21079"/>
                  <a:pt x="76173" y="26739"/>
                  <a:pt x="76173" y="32789"/>
                </a:cubicBezTo>
                <a:cubicBezTo>
                  <a:pt x="76173" y="38450"/>
                  <a:pt x="73838" y="44108"/>
                  <a:pt x="69553" y="48403"/>
                </a:cubicBezTo>
              </a:path>
            </a:pathLst>
          </a:custGeom>
          <a:solidFill>
            <a:srgbClr val="FFFFFF"/>
          </a:solidFill>
          <a:ln w="12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6" name="Google Shape;8264;p71">
            <a:extLst>
              <a:ext uri="{FF2B5EF4-FFF2-40B4-BE49-F238E27FC236}">
                <a16:creationId xmlns:a16="http://schemas.microsoft.com/office/drawing/2014/main" id="{86E767E8-6CA4-440A-9FB6-4E80B96AE1B0}"/>
              </a:ext>
            </a:extLst>
          </p:cNvPr>
          <p:cNvGrpSpPr/>
          <p:nvPr/>
        </p:nvGrpSpPr>
        <p:grpSpPr>
          <a:xfrm>
            <a:off x="5664500" y="4073685"/>
            <a:ext cx="120053" cy="92198"/>
            <a:chOff x="5664500" y="4073685"/>
            <a:chExt cx="120053" cy="92198"/>
          </a:xfrm>
          <a:solidFill>
            <a:srgbClr val="FFFFFF"/>
          </a:solidFill>
        </p:grpSpPr>
        <p:grpSp>
          <p:nvGrpSpPr>
            <p:cNvPr id="27" name="Google Shape;8264;p71">
              <a:extLst>
                <a:ext uri="{FF2B5EF4-FFF2-40B4-BE49-F238E27FC236}">
                  <a16:creationId xmlns:a16="http://schemas.microsoft.com/office/drawing/2014/main" id="{50B0EEB9-439B-4C31-8AB3-2E7AA6D2EEA3}"/>
                </a:ext>
              </a:extLst>
            </p:cNvPr>
            <p:cNvGrpSpPr/>
            <p:nvPr/>
          </p:nvGrpSpPr>
          <p:grpSpPr>
            <a:xfrm>
              <a:off x="5664500" y="4073685"/>
              <a:ext cx="120053" cy="92198"/>
              <a:chOff x="5664500" y="4073685"/>
              <a:chExt cx="120053" cy="92198"/>
            </a:xfrm>
            <a:solidFill>
              <a:srgbClr val="FFFFFF"/>
            </a:solidFill>
          </p:grpSpPr>
          <p:sp>
            <p:nvSpPr>
              <p:cNvPr id="28" name="Google Shape;8264;p71">
                <a:extLst>
                  <a:ext uri="{FF2B5EF4-FFF2-40B4-BE49-F238E27FC236}">
                    <a16:creationId xmlns:a16="http://schemas.microsoft.com/office/drawing/2014/main" id="{0B57649B-5A88-4980-A30A-3256EB2FD53C}"/>
                  </a:ext>
                </a:extLst>
              </p:cNvPr>
              <p:cNvSpPr/>
              <p:nvPr/>
            </p:nvSpPr>
            <p:spPr>
              <a:xfrm>
                <a:off x="5664500" y="4078982"/>
                <a:ext cx="86736" cy="86901"/>
              </a:xfrm>
              <a:custGeom>
                <a:avLst/>
                <a:gdLst>
                  <a:gd name="connsiteX0" fmla="*/ 76952 w 86736"/>
                  <a:gd name="connsiteY0" fmla="*/ 9563 h 86901"/>
                  <a:gd name="connsiteX1" fmla="*/ 54171 w 86736"/>
                  <a:gd name="connsiteY1" fmla="*/ 0 h 86901"/>
                  <a:gd name="connsiteX2" fmla="*/ 30615 w 86736"/>
                  <a:gd name="connsiteY2" fmla="*/ 9563 h 86901"/>
                  <a:gd name="connsiteX3" fmla="*/ 26138 w 86736"/>
                  <a:gd name="connsiteY3" fmla="*/ 50160 h 86901"/>
                  <a:gd name="connsiteX4" fmla="*/ 1606 w 86736"/>
                  <a:gd name="connsiteY4" fmla="*/ 75141 h 86901"/>
                  <a:gd name="connsiteX5" fmla="*/ 1606 w 86736"/>
                  <a:gd name="connsiteY5" fmla="*/ 82560 h 86901"/>
                  <a:gd name="connsiteX6" fmla="*/ 4330 w 86736"/>
                  <a:gd name="connsiteY6" fmla="*/ 85291 h 86901"/>
                  <a:gd name="connsiteX7" fmla="*/ 11730 w 86736"/>
                  <a:gd name="connsiteY7" fmla="*/ 85291 h 86901"/>
                  <a:gd name="connsiteX8" fmla="*/ 36653 w 86736"/>
                  <a:gd name="connsiteY8" fmla="*/ 60504 h 86901"/>
                  <a:gd name="connsiteX9" fmla="*/ 54172 w 86736"/>
                  <a:gd name="connsiteY9" fmla="*/ 65385 h 86901"/>
                  <a:gd name="connsiteX10" fmla="*/ 76954 w 86736"/>
                  <a:gd name="connsiteY10" fmla="*/ 56016 h 86901"/>
                  <a:gd name="connsiteX11" fmla="*/ 76952 w 86736"/>
                  <a:gd name="connsiteY11" fmla="*/ 9563 h 86901"/>
                  <a:gd name="connsiteX12" fmla="*/ 69553 w 86736"/>
                  <a:gd name="connsiteY12" fmla="*/ 48403 h 86901"/>
                  <a:gd name="connsiteX13" fmla="*/ 54170 w 86736"/>
                  <a:gd name="connsiteY13" fmla="*/ 54845 h 86901"/>
                  <a:gd name="connsiteX14" fmla="*/ 38207 w 86736"/>
                  <a:gd name="connsiteY14" fmla="*/ 48403 h 86901"/>
                  <a:gd name="connsiteX15" fmla="*/ 38207 w 86736"/>
                  <a:gd name="connsiteY15" fmla="*/ 16981 h 86901"/>
                  <a:gd name="connsiteX16" fmla="*/ 54170 w 86736"/>
                  <a:gd name="connsiteY16" fmla="*/ 10345 h 86901"/>
                  <a:gd name="connsiteX17" fmla="*/ 69553 w 86736"/>
                  <a:gd name="connsiteY17" fmla="*/ 16981 h 86901"/>
                  <a:gd name="connsiteX18" fmla="*/ 76173 w 86736"/>
                  <a:gd name="connsiteY18" fmla="*/ 32789 h 86901"/>
                  <a:gd name="connsiteX19" fmla="*/ 69553 w 86736"/>
                  <a:gd name="connsiteY19" fmla="*/ 48403 h 869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86736" h="86901">
                    <a:moveTo>
                      <a:pt x="76952" y="9563"/>
                    </a:moveTo>
                    <a:cubicBezTo>
                      <a:pt x="70526" y="3123"/>
                      <a:pt x="62351" y="0"/>
                      <a:pt x="54171" y="0"/>
                    </a:cubicBezTo>
                    <a:cubicBezTo>
                      <a:pt x="45802" y="0"/>
                      <a:pt x="37235" y="3125"/>
                      <a:pt x="30615" y="9563"/>
                    </a:cubicBezTo>
                    <a:cubicBezTo>
                      <a:pt x="19711" y="20689"/>
                      <a:pt x="18544" y="37474"/>
                      <a:pt x="26138" y="50160"/>
                    </a:cubicBezTo>
                    <a:lnTo>
                      <a:pt x="1606" y="75141"/>
                    </a:lnTo>
                    <a:cubicBezTo>
                      <a:pt x="-535" y="76898"/>
                      <a:pt x="-535" y="80413"/>
                      <a:pt x="1606" y="82560"/>
                    </a:cubicBezTo>
                    <a:lnTo>
                      <a:pt x="4330" y="85291"/>
                    </a:lnTo>
                    <a:cubicBezTo>
                      <a:pt x="6475" y="87438"/>
                      <a:pt x="9979" y="87438"/>
                      <a:pt x="11730" y="85291"/>
                    </a:cubicBezTo>
                    <a:lnTo>
                      <a:pt x="36653" y="60504"/>
                    </a:lnTo>
                    <a:cubicBezTo>
                      <a:pt x="42101" y="63821"/>
                      <a:pt x="47944" y="65385"/>
                      <a:pt x="54172" y="65385"/>
                    </a:cubicBezTo>
                    <a:cubicBezTo>
                      <a:pt x="62352" y="65385"/>
                      <a:pt x="70529" y="62260"/>
                      <a:pt x="76954" y="56016"/>
                    </a:cubicBezTo>
                    <a:cubicBezTo>
                      <a:pt x="89997" y="43135"/>
                      <a:pt x="89997" y="22249"/>
                      <a:pt x="76952" y="9563"/>
                    </a:cubicBezTo>
                    <a:moveTo>
                      <a:pt x="69553" y="48403"/>
                    </a:moveTo>
                    <a:cubicBezTo>
                      <a:pt x="65465" y="52501"/>
                      <a:pt x="59819" y="54845"/>
                      <a:pt x="54170" y="54845"/>
                    </a:cubicBezTo>
                    <a:cubicBezTo>
                      <a:pt x="48134" y="54845"/>
                      <a:pt x="42489" y="52501"/>
                      <a:pt x="38207" y="48403"/>
                    </a:cubicBezTo>
                    <a:cubicBezTo>
                      <a:pt x="29640" y="39620"/>
                      <a:pt x="29640" y="25567"/>
                      <a:pt x="38207" y="16981"/>
                    </a:cubicBezTo>
                    <a:cubicBezTo>
                      <a:pt x="42489" y="12686"/>
                      <a:pt x="48135" y="10345"/>
                      <a:pt x="54170" y="10345"/>
                    </a:cubicBezTo>
                    <a:cubicBezTo>
                      <a:pt x="59819" y="10345"/>
                      <a:pt x="65464" y="12686"/>
                      <a:pt x="69553" y="16981"/>
                    </a:cubicBezTo>
                    <a:cubicBezTo>
                      <a:pt x="73838" y="21079"/>
                      <a:pt x="76173" y="26739"/>
                      <a:pt x="76173" y="32789"/>
                    </a:cubicBezTo>
                    <a:cubicBezTo>
                      <a:pt x="76173" y="38450"/>
                      <a:pt x="73838" y="44108"/>
                      <a:pt x="69553" y="48403"/>
                    </a:cubicBezTo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9" name="Google Shape;8264;p71">
                <a:extLst>
                  <a:ext uri="{FF2B5EF4-FFF2-40B4-BE49-F238E27FC236}">
                    <a16:creationId xmlns:a16="http://schemas.microsoft.com/office/drawing/2014/main" id="{FEA01842-039B-4A7A-9BF8-2CE0D90D3408}"/>
                  </a:ext>
                </a:extLst>
              </p:cNvPr>
              <p:cNvSpPr/>
              <p:nvPr/>
            </p:nvSpPr>
            <p:spPr>
              <a:xfrm>
                <a:off x="5734016" y="4073685"/>
                <a:ext cx="50537" cy="67859"/>
              </a:xfrm>
              <a:custGeom>
                <a:avLst/>
                <a:gdLst>
                  <a:gd name="connsiteX0" fmla="*/ 40484 w 50537"/>
                  <a:gd name="connsiteY0" fmla="*/ 9894 h 67859"/>
                  <a:gd name="connsiteX1" fmla="*/ 16222 w 50537"/>
                  <a:gd name="connsiteY1" fmla="*/ 0 h 67859"/>
                  <a:gd name="connsiteX2" fmla="*/ 0 w 50537"/>
                  <a:gd name="connsiteY2" fmla="*/ 3969 h 67859"/>
                  <a:gd name="connsiteX3" fmla="*/ 4616 w 50537"/>
                  <a:gd name="connsiteY3" fmla="*/ 6529 h 67859"/>
                  <a:gd name="connsiteX4" fmla="*/ 13448 w 50537"/>
                  <a:gd name="connsiteY4" fmla="*/ 4304 h 67859"/>
                  <a:gd name="connsiteX5" fmla="*/ 8125 w 50537"/>
                  <a:gd name="connsiteY5" fmla="*/ 9118 h 67859"/>
                  <a:gd name="connsiteX6" fmla="*/ 9713 w 50537"/>
                  <a:gd name="connsiteY6" fmla="*/ 10516 h 67859"/>
                  <a:gd name="connsiteX7" fmla="*/ 17005 w 50537"/>
                  <a:gd name="connsiteY7" fmla="*/ 4228 h 67859"/>
                  <a:gd name="connsiteX8" fmla="*/ 27720 w 50537"/>
                  <a:gd name="connsiteY8" fmla="*/ 6346 h 67859"/>
                  <a:gd name="connsiteX9" fmla="*/ 27403 w 50537"/>
                  <a:gd name="connsiteY9" fmla="*/ 16428 h 67859"/>
                  <a:gd name="connsiteX10" fmla="*/ 11900 w 50537"/>
                  <a:gd name="connsiteY10" fmla="*/ 12686 h 67859"/>
                  <a:gd name="connsiteX11" fmla="*/ 13862 w 50537"/>
                  <a:gd name="connsiteY11" fmla="*/ 14942 h 67859"/>
                  <a:gd name="connsiteX12" fmla="*/ 27039 w 50537"/>
                  <a:gd name="connsiteY12" fmla="*/ 18564 h 67859"/>
                  <a:gd name="connsiteX13" fmla="*/ 21848 w 50537"/>
                  <a:gd name="connsiteY13" fmla="*/ 35574 h 67859"/>
                  <a:gd name="connsiteX14" fmla="*/ 21929 w 50537"/>
                  <a:gd name="connsiteY14" fmla="*/ 37873 h 67859"/>
                  <a:gd name="connsiteX15" fmla="*/ 21856 w 50537"/>
                  <a:gd name="connsiteY15" fmla="*/ 40337 h 67859"/>
                  <a:gd name="connsiteX16" fmla="*/ 29039 w 50537"/>
                  <a:gd name="connsiteY16" fmla="*/ 19563 h 67859"/>
                  <a:gd name="connsiteX17" fmla="*/ 35606 w 50537"/>
                  <a:gd name="connsiteY17" fmla="*/ 23825 h 67859"/>
                  <a:gd name="connsiteX18" fmla="*/ 31519 w 50537"/>
                  <a:gd name="connsiteY18" fmla="*/ 32223 h 67859"/>
                  <a:gd name="connsiteX19" fmla="*/ 21526 w 50537"/>
                  <a:gd name="connsiteY19" fmla="*/ 43503 h 67859"/>
                  <a:gd name="connsiteX20" fmla="*/ 20926 w 50537"/>
                  <a:gd name="connsiteY20" fmla="*/ 46621 h 67859"/>
                  <a:gd name="connsiteX21" fmla="*/ 33418 w 50537"/>
                  <a:gd name="connsiteY21" fmla="*/ 33294 h 67859"/>
                  <a:gd name="connsiteX22" fmla="*/ 37424 w 50537"/>
                  <a:gd name="connsiteY22" fmla="*/ 25102 h 67859"/>
                  <a:gd name="connsiteX23" fmla="*/ 44615 w 50537"/>
                  <a:gd name="connsiteY23" fmla="*/ 32755 h 67859"/>
                  <a:gd name="connsiteX24" fmla="*/ 23941 w 50537"/>
                  <a:gd name="connsiteY24" fmla="*/ 50007 h 67859"/>
                  <a:gd name="connsiteX25" fmla="*/ 20071 w 50537"/>
                  <a:gd name="connsiteY25" fmla="*/ 49650 h 67859"/>
                  <a:gd name="connsiteX26" fmla="*/ 19294 w 50537"/>
                  <a:gd name="connsiteY26" fmla="*/ 51787 h 67859"/>
                  <a:gd name="connsiteX27" fmla="*/ 22344 w 50537"/>
                  <a:gd name="connsiteY27" fmla="*/ 52069 h 67859"/>
                  <a:gd name="connsiteX28" fmla="*/ 15587 w 50537"/>
                  <a:gd name="connsiteY28" fmla="*/ 63629 h 67859"/>
                  <a:gd name="connsiteX29" fmla="*/ 12017 w 50537"/>
                  <a:gd name="connsiteY29" fmla="*/ 63351 h 67859"/>
                  <a:gd name="connsiteX30" fmla="*/ 10746 w 50537"/>
                  <a:gd name="connsiteY30" fmla="*/ 64669 h 67859"/>
                  <a:gd name="connsiteX31" fmla="*/ 10719 w 50537"/>
                  <a:gd name="connsiteY31" fmla="*/ 64695 h 67859"/>
                  <a:gd name="connsiteX32" fmla="*/ 8261 w 50537"/>
                  <a:gd name="connsiteY32" fmla="*/ 66888 h 67859"/>
                  <a:gd name="connsiteX33" fmla="*/ 16223 w 50537"/>
                  <a:gd name="connsiteY33" fmla="*/ 67859 h 67859"/>
                  <a:gd name="connsiteX34" fmla="*/ 50537 w 50537"/>
                  <a:gd name="connsiteY34" fmla="*/ 33932 h 67859"/>
                  <a:gd name="connsiteX35" fmla="*/ 40484 w 50537"/>
                  <a:gd name="connsiteY35" fmla="*/ 9894 h 67859"/>
                  <a:gd name="connsiteX36" fmla="*/ 36425 w 50537"/>
                  <a:gd name="connsiteY36" fmla="*/ 21597 h 67859"/>
                  <a:gd name="connsiteX37" fmla="*/ 29447 w 50537"/>
                  <a:gd name="connsiteY37" fmla="*/ 17382 h 67859"/>
                  <a:gd name="connsiteX38" fmla="*/ 29838 w 50537"/>
                  <a:gd name="connsiteY38" fmla="*/ 7367 h 67859"/>
                  <a:gd name="connsiteX39" fmla="*/ 38236 w 50537"/>
                  <a:gd name="connsiteY39" fmla="*/ 13707 h 67859"/>
                  <a:gd name="connsiteX40" fmla="*/ 36425 w 50537"/>
                  <a:gd name="connsiteY40" fmla="*/ 21597 h 67859"/>
                  <a:gd name="connsiteX41" fmla="*/ 38129 w 50537"/>
                  <a:gd name="connsiteY41" fmla="*/ 23009 h 67859"/>
                  <a:gd name="connsiteX42" fmla="*/ 40073 w 50537"/>
                  <a:gd name="connsiteY42" fmla="*/ 15773 h 67859"/>
                  <a:gd name="connsiteX43" fmla="*/ 46209 w 50537"/>
                  <a:gd name="connsiteY43" fmla="*/ 31284 h 67859"/>
                  <a:gd name="connsiteX44" fmla="*/ 38129 w 50537"/>
                  <a:gd name="connsiteY44" fmla="*/ 23009 h 67859"/>
                  <a:gd name="connsiteX45" fmla="*/ 31932 w 50537"/>
                  <a:gd name="connsiteY45" fmla="*/ 59295 h 67859"/>
                  <a:gd name="connsiteX46" fmla="*/ 17840 w 50537"/>
                  <a:gd name="connsiteY46" fmla="*/ 63592 h 67859"/>
                  <a:gd name="connsiteX47" fmla="*/ 24953 w 50537"/>
                  <a:gd name="connsiteY47" fmla="*/ 52094 h 67859"/>
                  <a:gd name="connsiteX48" fmla="*/ 26203 w 50537"/>
                  <a:gd name="connsiteY48" fmla="*/ 52094 h 67859"/>
                  <a:gd name="connsiteX49" fmla="*/ 41573 w 50537"/>
                  <a:gd name="connsiteY49" fmla="*/ 49887 h 67859"/>
                  <a:gd name="connsiteX50" fmla="*/ 31932 w 50537"/>
                  <a:gd name="connsiteY50" fmla="*/ 59295 h 67859"/>
                  <a:gd name="connsiteX51" fmla="*/ 26853 w 50537"/>
                  <a:gd name="connsiteY51" fmla="*/ 49990 h 67859"/>
                  <a:gd name="connsiteX52" fmla="*/ 46035 w 50537"/>
                  <a:gd name="connsiteY52" fmla="*/ 34543 h 67859"/>
                  <a:gd name="connsiteX53" fmla="*/ 46286 w 50537"/>
                  <a:gd name="connsiteY53" fmla="*/ 34865 h 67859"/>
                  <a:gd name="connsiteX54" fmla="*/ 43150 w 50537"/>
                  <a:gd name="connsiteY54" fmla="*/ 47026 h 67859"/>
                  <a:gd name="connsiteX55" fmla="*/ 26853 w 50537"/>
                  <a:gd name="connsiteY55" fmla="*/ 49990 h 678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50537" h="67859">
                    <a:moveTo>
                      <a:pt x="40484" y="9894"/>
                    </a:moveTo>
                    <a:cubicBezTo>
                      <a:pt x="34016" y="3513"/>
                      <a:pt x="25400" y="0"/>
                      <a:pt x="16222" y="0"/>
                    </a:cubicBezTo>
                    <a:cubicBezTo>
                      <a:pt x="10541" y="0"/>
                      <a:pt x="4951" y="1371"/>
                      <a:pt x="0" y="3969"/>
                    </a:cubicBezTo>
                    <a:cubicBezTo>
                      <a:pt x="1591" y="4707"/>
                      <a:pt x="3134" y="5562"/>
                      <a:pt x="4616" y="6529"/>
                    </a:cubicBezTo>
                    <a:cubicBezTo>
                      <a:pt x="7521" y="5281"/>
                      <a:pt x="10479" y="4534"/>
                      <a:pt x="13448" y="4304"/>
                    </a:cubicBezTo>
                    <a:cubicBezTo>
                      <a:pt x="11976" y="5487"/>
                      <a:pt x="10112" y="7076"/>
                      <a:pt x="8125" y="9118"/>
                    </a:cubicBezTo>
                    <a:cubicBezTo>
                      <a:pt x="8665" y="9567"/>
                      <a:pt x="9195" y="10034"/>
                      <a:pt x="9713" y="10516"/>
                    </a:cubicBezTo>
                    <a:cubicBezTo>
                      <a:pt x="12715" y="7313"/>
                      <a:pt x="15484" y="5251"/>
                      <a:pt x="17005" y="4228"/>
                    </a:cubicBezTo>
                    <a:cubicBezTo>
                      <a:pt x="20846" y="4251"/>
                      <a:pt x="24448" y="4963"/>
                      <a:pt x="27720" y="6346"/>
                    </a:cubicBezTo>
                    <a:cubicBezTo>
                      <a:pt x="27857" y="9481"/>
                      <a:pt x="27752" y="12793"/>
                      <a:pt x="27403" y="16428"/>
                    </a:cubicBezTo>
                    <a:cubicBezTo>
                      <a:pt x="21170" y="13764"/>
                      <a:pt x="15669" y="12906"/>
                      <a:pt x="11900" y="12686"/>
                    </a:cubicBezTo>
                    <a:cubicBezTo>
                      <a:pt x="12587" y="13416"/>
                      <a:pt x="13242" y="14167"/>
                      <a:pt x="13862" y="14942"/>
                    </a:cubicBezTo>
                    <a:cubicBezTo>
                      <a:pt x="18379" y="15510"/>
                      <a:pt x="22802" y="16725"/>
                      <a:pt x="27039" y="18564"/>
                    </a:cubicBezTo>
                    <a:cubicBezTo>
                      <a:pt x="26131" y="23977"/>
                      <a:pt x="24387" y="29685"/>
                      <a:pt x="21848" y="35574"/>
                    </a:cubicBezTo>
                    <a:cubicBezTo>
                      <a:pt x="21898" y="36336"/>
                      <a:pt x="21927" y="37103"/>
                      <a:pt x="21929" y="37873"/>
                    </a:cubicBezTo>
                    <a:cubicBezTo>
                      <a:pt x="21932" y="38699"/>
                      <a:pt x="21906" y="39520"/>
                      <a:pt x="21856" y="40337"/>
                    </a:cubicBezTo>
                    <a:cubicBezTo>
                      <a:pt x="25372" y="33406"/>
                      <a:pt x="27788" y="26425"/>
                      <a:pt x="29039" y="19563"/>
                    </a:cubicBezTo>
                    <a:cubicBezTo>
                      <a:pt x="31119" y="20698"/>
                      <a:pt x="33423" y="22050"/>
                      <a:pt x="35606" y="23825"/>
                    </a:cubicBezTo>
                    <a:cubicBezTo>
                      <a:pt x="34485" y="26868"/>
                      <a:pt x="33111" y="29689"/>
                      <a:pt x="31519" y="32223"/>
                    </a:cubicBezTo>
                    <a:cubicBezTo>
                      <a:pt x="28747" y="36676"/>
                      <a:pt x="25390" y="40462"/>
                      <a:pt x="21526" y="43503"/>
                    </a:cubicBezTo>
                    <a:cubicBezTo>
                      <a:pt x="21371" y="44551"/>
                      <a:pt x="21170" y="45591"/>
                      <a:pt x="20926" y="46621"/>
                    </a:cubicBezTo>
                    <a:cubicBezTo>
                      <a:pt x="25950" y="43041"/>
                      <a:pt x="30265" y="38445"/>
                      <a:pt x="33418" y="33294"/>
                    </a:cubicBezTo>
                    <a:cubicBezTo>
                      <a:pt x="35111" y="30488"/>
                      <a:pt x="36428" y="27526"/>
                      <a:pt x="37424" y="25102"/>
                    </a:cubicBezTo>
                    <a:cubicBezTo>
                      <a:pt x="40297" y="27646"/>
                      <a:pt x="42660" y="30161"/>
                      <a:pt x="44615" y="32755"/>
                    </a:cubicBezTo>
                    <a:cubicBezTo>
                      <a:pt x="39725" y="35597"/>
                      <a:pt x="31132" y="41334"/>
                      <a:pt x="23941" y="50007"/>
                    </a:cubicBezTo>
                    <a:cubicBezTo>
                      <a:pt x="22546" y="49992"/>
                      <a:pt x="21250" y="49871"/>
                      <a:pt x="20071" y="49650"/>
                    </a:cubicBezTo>
                    <a:cubicBezTo>
                      <a:pt x="19836" y="50368"/>
                      <a:pt x="19575" y="51080"/>
                      <a:pt x="19294" y="51787"/>
                    </a:cubicBezTo>
                    <a:cubicBezTo>
                      <a:pt x="20192" y="51906"/>
                      <a:pt x="21197" y="52018"/>
                      <a:pt x="22344" y="52069"/>
                    </a:cubicBezTo>
                    <a:cubicBezTo>
                      <a:pt x="19475" y="55838"/>
                      <a:pt x="17206" y="59719"/>
                      <a:pt x="15587" y="63629"/>
                    </a:cubicBezTo>
                    <a:cubicBezTo>
                      <a:pt x="14405" y="63610"/>
                      <a:pt x="13212" y="63516"/>
                      <a:pt x="12017" y="63351"/>
                    </a:cubicBezTo>
                    <a:cubicBezTo>
                      <a:pt x="11605" y="63799"/>
                      <a:pt x="11181" y="64239"/>
                      <a:pt x="10746" y="64669"/>
                    </a:cubicBezTo>
                    <a:lnTo>
                      <a:pt x="10719" y="64695"/>
                    </a:lnTo>
                    <a:cubicBezTo>
                      <a:pt x="9926" y="65466"/>
                      <a:pt x="9105" y="66196"/>
                      <a:pt x="8261" y="66888"/>
                    </a:cubicBezTo>
                    <a:cubicBezTo>
                      <a:pt x="10804" y="67532"/>
                      <a:pt x="13479" y="67859"/>
                      <a:pt x="16223" y="67859"/>
                    </a:cubicBezTo>
                    <a:cubicBezTo>
                      <a:pt x="35144" y="67859"/>
                      <a:pt x="50537" y="52640"/>
                      <a:pt x="50537" y="33932"/>
                    </a:cubicBezTo>
                    <a:cubicBezTo>
                      <a:pt x="50536" y="24822"/>
                      <a:pt x="46967" y="16287"/>
                      <a:pt x="40484" y="9894"/>
                    </a:cubicBezTo>
                    <a:close/>
                    <a:moveTo>
                      <a:pt x="36425" y="21597"/>
                    </a:moveTo>
                    <a:cubicBezTo>
                      <a:pt x="33741" y="19727"/>
                      <a:pt x="31448" y="18341"/>
                      <a:pt x="29447" y="17382"/>
                    </a:cubicBezTo>
                    <a:cubicBezTo>
                      <a:pt x="29811" y="13777"/>
                      <a:pt x="29939" y="10485"/>
                      <a:pt x="29838" y="7367"/>
                    </a:cubicBezTo>
                    <a:cubicBezTo>
                      <a:pt x="33138" y="9051"/>
                      <a:pt x="35958" y="11180"/>
                      <a:pt x="38236" y="13707"/>
                    </a:cubicBezTo>
                    <a:cubicBezTo>
                      <a:pt x="38073" y="14912"/>
                      <a:pt x="37586" y="17913"/>
                      <a:pt x="36425" y="21597"/>
                    </a:cubicBezTo>
                    <a:close/>
                    <a:moveTo>
                      <a:pt x="38129" y="23009"/>
                    </a:moveTo>
                    <a:cubicBezTo>
                      <a:pt x="39132" y="20078"/>
                      <a:pt x="39694" y="17615"/>
                      <a:pt x="40073" y="15773"/>
                    </a:cubicBezTo>
                    <a:cubicBezTo>
                      <a:pt x="43524" y="20258"/>
                      <a:pt x="45671" y="25685"/>
                      <a:pt x="46209" y="31284"/>
                    </a:cubicBezTo>
                    <a:cubicBezTo>
                      <a:pt x="43874" y="28279"/>
                      <a:pt x="41162" y="25500"/>
                      <a:pt x="38129" y="23009"/>
                    </a:cubicBezTo>
                    <a:close/>
                    <a:moveTo>
                      <a:pt x="31932" y="59295"/>
                    </a:moveTo>
                    <a:cubicBezTo>
                      <a:pt x="27695" y="61860"/>
                      <a:pt x="22844" y="63336"/>
                      <a:pt x="17840" y="63592"/>
                    </a:cubicBezTo>
                    <a:cubicBezTo>
                      <a:pt x="19701" y="59600"/>
                      <a:pt x="22090" y="55737"/>
                      <a:pt x="24953" y="52094"/>
                    </a:cubicBezTo>
                    <a:lnTo>
                      <a:pt x="26203" y="52094"/>
                    </a:lnTo>
                    <a:cubicBezTo>
                      <a:pt x="31670" y="52094"/>
                      <a:pt x="36831" y="51352"/>
                      <a:pt x="41573" y="49887"/>
                    </a:cubicBezTo>
                    <a:cubicBezTo>
                      <a:pt x="39144" y="53700"/>
                      <a:pt x="35839" y="56931"/>
                      <a:pt x="31932" y="59295"/>
                    </a:cubicBezTo>
                    <a:close/>
                    <a:moveTo>
                      <a:pt x="26853" y="49990"/>
                    </a:moveTo>
                    <a:cubicBezTo>
                      <a:pt x="34651" y="41061"/>
                      <a:pt x="43436" y="35945"/>
                      <a:pt x="46035" y="34543"/>
                    </a:cubicBezTo>
                    <a:cubicBezTo>
                      <a:pt x="46124" y="34644"/>
                      <a:pt x="46214" y="34755"/>
                      <a:pt x="46286" y="34865"/>
                    </a:cubicBezTo>
                    <a:cubicBezTo>
                      <a:pt x="46074" y="39089"/>
                      <a:pt x="44992" y="43284"/>
                      <a:pt x="43150" y="47026"/>
                    </a:cubicBezTo>
                    <a:cubicBezTo>
                      <a:pt x="38175" y="48885"/>
                      <a:pt x="32828" y="49858"/>
                      <a:pt x="26853" y="499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12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6" name="Google Shape;8264;p71">
              <a:extLst>
                <a:ext uri="{FF2B5EF4-FFF2-40B4-BE49-F238E27FC236}">
                  <a16:creationId xmlns:a16="http://schemas.microsoft.com/office/drawing/2014/main" id="{7D8E4DF4-C829-4CA5-A37F-5BF4528D60BC}"/>
                </a:ext>
              </a:extLst>
            </p:cNvPr>
            <p:cNvSpPr/>
            <p:nvPr/>
          </p:nvSpPr>
          <p:spPr>
            <a:xfrm>
              <a:off x="5701587" y="4090890"/>
              <a:ext cx="37526" cy="39564"/>
            </a:xfrm>
            <a:custGeom>
              <a:avLst/>
              <a:gdLst>
                <a:gd name="connsiteX0" fmla="*/ 21581 w 37526"/>
                <a:gd name="connsiteY0" fmla="*/ 12350 h 39564"/>
                <a:gd name="connsiteX1" fmla="*/ 35738 w 37526"/>
                <a:gd name="connsiteY1" fmla="*/ 12350 h 39564"/>
                <a:gd name="connsiteX2" fmla="*/ 34719 w 37526"/>
                <a:gd name="connsiteY2" fmla="*/ 10387 h 39564"/>
                <a:gd name="connsiteX3" fmla="*/ 21581 w 37526"/>
                <a:gd name="connsiteY3" fmla="*/ 10387 h 39564"/>
                <a:gd name="connsiteX4" fmla="*/ 18658 w 37526"/>
                <a:gd name="connsiteY4" fmla="*/ 8284 h 39564"/>
                <a:gd name="connsiteX5" fmla="*/ 15574 w 37526"/>
                <a:gd name="connsiteY5" fmla="*/ 11368 h 39564"/>
                <a:gd name="connsiteX6" fmla="*/ 17677 w 37526"/>
                <a:gd name="connsiteY6" fmla="*/ 14292 h 39564"/>
                <a:gd name="connsiteX7" fmla="*/ 17677 w 37526"/>
                <a:gd name="connsiteY7" fmla="*/ 21117 h 39564"/>
                <a:gd name="connsiteX8" fmla="*/ 5867 w 37526"/>
                <a:gd name="connsiteY8" fmla="*/ 21117 h 39564"/>
                <a:gd name="connsiteX9" fmla="*/ 5867 w 37526"/>
                <a:gd name="connsiteY9" fmla="*/ 18014 h 39564"/>
                <a:gd name="connsiteX10" fmla="*/ 7676 w 37526"/>
                <a:gd name="connsiteY10" fmla="*/ 15206 h 39564"/>
                <a:gd name="connsiteX11" fmla="*/ 5867 w 37526"/>
                <a:gd name="connsiteY11" fmla="*/ 12398 h 39564"/>
                <a:gd name="connsiteX12" fmla="*/ 5867 w 37526"/>
                <a:gd name="connsiteY12" fmla="*/ 6853 h 39564"/>
                <a:gd name="connsiteX13" fmla="*/ 19639 w 37526"/>
                <a:gd name="connsiteY13" fmla="*/ 6853 h 39564"/>
                <a:gd name="connsiteX14" fmla="*/ 19639 w 37526"/>
                <a:gd name="connsiteY14" fmla="*/ 162 h 39564"/>
                <a:gd name="connsiteX15" fmla="*/ 17677 w 37526"/>
                <a:gd name="connsiteY15" fmla="*/ 0 h 39564"/>
                <a:gd name="connsiteX16" fmla="*/ 17677 w 37526"/>
                <a:gd name="connsiteY16" fmla="*/ 4889 h 39564"/>
                <a:gd name="connsiteX17" fmla="*/ 3905 w 37526"/>
                <a:gd name="connsiteY17" fmla="*/ 4889 h 39564"/>
                <a:gd name="connsiteX18" fmla="*/ 3905 w 37526"/>
                <a:gd name="connsiteY18" fmla="*/ 12198 h 39564"/>
                <a:gd name="connsiteX19" fmla="*/ 1507 w 37526"/>
                <a:gd name="connsiteY19" fmla="*/ 15205 h 39564"/>
                <a:gd name="connsiteX20" fmla="*/ 3905 w 37526"/>
                <a:gd name="connsiteY20" fmla="*/ 18212 h 39564"/>
                <a:gd name="connsiteX21" fmla="*/ 3905 w 37526"/>
                <a:gd name="connsiteY21" fmla="*/ 23078 h 39564"/>
                <a:gd name="connsiteX22" fmla="*/ 17677 w 37526"/>
                <a:gd name="connsiteY22" fmla="*/ 23078 h 39564"/>
                <a:gd name="connsiteX23" fmla="*/ 17677 w 37526"/>
                <a:gd name="connsiteY23" fmla="*/ 30754 h 39564"/>
                <a:gd name="connsiteX24" fmla="*/ 15735 w 37526"/>
                <a:gd name="connsiteY24" fmla="*/ 32696 h 39564"/>
                <a:gd name="connsiteX25" fmla="*/ 0 w 37526"/>
                <a:gd name="connsiteY25" fmla="*/ 32696 h 39564"/>
                <a:gd name="connsiteX26" fmla="*/ 1539 w 37526"/>
                <a:gd name="connsiteY26" fmla="*/ 34658 h 39564"/>
                <a:gd name="connsiteX27" fmla="*/ 15735 w 37526"/>
                <a:gd name="connsiteY27" fmla="*/ 34658 h 39564"/>
                <a:gd name="connsiteX28" fmla="*/ 18658 w 37526"/>
                <a:gd name="connsiteY28" fmla="*/ 36761 h 39564"/>
                <a:gd name="connsiteX29" fmla="*/ 21581 w 37526"/>
                <a:gd name="connsiteY29" fmla="*/ 34658 h 39564"/>
                <a:gd name="connsiteX30" fmla="*/ 25352 w 37526"/>
                <a:gd name="connsiteY30" fmla="*/ 34658 h 39564"/>
                <a:gd name="connsiteX31" fmla="*/ 25352 w 37526"/>
                <a:gd name="connsiteY31" fmla="*/ 39564 h 39564"/>
                <a:gd name="connsiteX32" fmla="*/ 27315 w 37526"/>
                <a:gd name="connsiteY32" fmla="*/ 38539 h 39564"/>
                <a:gd name="connsiteX33" fmla="*/ 27315 w 37526"/>
                <a:gd name="connsiteY33" fmla="*/ 34658 h 39564"/>
                <a:gd name="connsiteX34" fmla="*/ 32066 w 37526"/>
                <a:gd name="connsiteY34" fmla="*/ 34658 h 39564"/>
                <a:gd name="connsiteX35" fmla="*/ 33648 w 37526"/>
                <a:gd name="connsiteY35" fmla="*/ 32696 h 39564"/>
                <a:gd name="connsiteX36" fmla="*/ 27315 w 37526"/>
                <a:gd name="connsiteY36" fmla="*/ 32696 h 39564"/>
                <a:gd name="connsiteX37" fmla="*/ 27315 w 37526"/>
                <a:gd name="connsiteY37" fmla="*/ 25023 h 39564"/>
                <a:gd name="connsiteX38" fmla="*/ 29257 w 37526"/>
                <a:gd name="connsiteY38" fmla="*/ 23081 h 39564"/>
                <a:gd name="connsiteX39" fmla="*/ 37400 w 37526"/>
                <a:gd name="connsiteY39" fmla="*/ 23081 h 39564"/>
                <a:gd name="connsiteX40" fmla="*/ 37527 w 37526"/>
                <a:gd name="connsiteY40" fmla="*/ 21118 h 39564"/>
                <a:gd name="connsiteX41" fmla="*/ 29257 w 37526"/>
                <a:gd name="connsiteY41" fmla="*/ 21118 h 39564"/>
                <a:gd name="connsiteX42" fmla="*/ 26334 w 37526"/>
                <a:gd name="connsiteY42" fmla="*/ 19015 h 39564"/>
                <a:gd name="connsiteX43" fmla="*/ 23411 w 37526"/>
                <a:gd name="connsiteY43" fmla="*/ 21118 h 39564"/>
                <a:gd name="connsiteX44" fmla="*/ 19639 w 37526"/>
                <a:gd name="connsiteY44" fmla="*/ 21118 h 39564"/>
                <a:gd name="connsiteX45" fmla="*/ 19639 w 37526"/>
                <a:gd name="connsiteY45" fmla="*/ 14293 h 39564"/>
                <a:gd name="connsiteX46" fmla="*/ 21581 w 37526"/>
                <a:gd name="connsiteY46" fmla="*/ 12350 h 39564"/>
                <a:gd name="connsiteX47" fmla="*/ 23411 w 37526"/>
                <a:gd name="connsiteY47" fmla="*/ 23079 h 39564"/>
                <a:gd name="connsiteX48" fmla="*/ 25352 w 37526"/>
                <a:gd name="connsiteY48" fmla="*/ 25021 h 39564"/>
                <a:gd name="connsiteX49" fmla="*/ 25352 w 37526"/>
                <a:gd name="connsiteY49" fmla="*/ 32697 h 39564"/>
                <a:gd name="connsiteX50" fmla="*/ 21581 w 37526"/>
                <a:gd name="connsiteY50" fmla="*/ 32697 h 39564"/>
                <a:gd name="connsiteX51" fmla="*/ 19639 w 37526"/>
                <a:gd name="connsiteY51" fmla="*/ 30755 h 39564"/>
                <a:gd name="connsiteX52" fmla="*/ 19639 w 37526"/>
                <a:gd name="connsiteY52" fmla="*/ 23079 h 39564"/>
                <a:gd name="connsiteX53" fmla="*/ 23411 w 37526"/>
                <a:gd name="connsiteY53" fmla="*/ 23079 h 395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37526" h="39564">
                  <a:moveTo>
                    <a:pt x="21581" y="12350"/>
                  </a:moveTo>
                  <a:lnTo>
                    <a:pt x="35738" y="12350"/>
                  </a:lnTo>
                  <a:cubicBezTo>
                    <a:pt x="35436" y="11676"/>
                    <a:pt x="35094" y="11022"/>
                    <a:pt x="34719" y="10387"/>
                  </a:cubicBezTo>
                  <a:lnTo>
                    <a:pt x="21581" y="10387"/>
                  </a:lnTo>
                  <a:cubicBezTo>
                    <a:pt x="21172" y="9165"/>
                    <a:pt x="20018" y="8284"/>
                    <a:pt x="18658" y="8284"/>
                  </a:cubicBezTo>
                  <a:cubicBezTo>
                    <a:pt x="16954" y="8284"/>
                    <a:pt x="15574" y="9665"/>
                    <a:pt x="15574" y="11368"/>
                  </a:cubicBezTo>
                  <a:cubicBezTo>
                    <a:pt x="15574" y="12728"/>
                    <a:pt x="16455" y="13882"/>
                    <a:pt x="17677" y="14292"/>
                  </a:cubicBezTo>
                  <a:lnTo>
                    <a:pt x="17677" y="21117"/>
                  </a:lnTo>
                  <a:lnTo>
                    <a:pt x="5867" y="21117"/>
                  </a:lnTo>
                  <a:lnTo>
                    <a:pt x="5867" y="18014"/>
                  </a:lnTo>
                  <a:cubicBezTo>
                    <a:pt x="6934" y="17529"/>
                    <a:pt x="7676" y="16454"/>
                    <a:pt x="7676" y="15206"/>
                  </a:cubicBezTo>
                  <a:cubicBezTo>
                    <a:pt x="7676" y="13958"/>
                    <a:pt x="6934" y="12884"/>
                    <a:pt x="5867" y="12398"/>
                  </a:cubicBezTo>
                  <a:lnTo>
                    <a:pt x="5867" y="6853"/>
                  </a:lnTo>
                  <a:lnTo>
                    <a:pt x="19639" y="6853"/>
                  </a:lnTo>
                  <a:lnTo>
                    <a:pt x="19639" y="162"/>
                  </a:lnTo>
                  <a:cubicBezTo>
                    <a:pt x="18990" y="75"/>
                    <a:pt x="18335" y="21"/>
                    <a:pt x="17677" y="0"/>
                  </a:cubicBezTo>
                  <a:lnTo>
                    <a:pt x="17677" y="4889"/>
                  </a:lnTo>
                  <a:lnTo>
                    <a:pt x="3905" y="4889"/>
                  </a:lnTo>
                  <a:lnTo>
                    <a:pt x="3905" y="12198"/>
                  </a:lnTo>
                  <a:cubicBezTo>
                    <a:pt x="2532" y="12511"/>
                    <a:pt x="1507" y="13737"/>
                    <a:pt x="1507" y="15205"/>
                  </a:cubicBezTo>
                  <a:cubicBezTo>
                    <a:pt x="1507" y="16672"/>
                    <a:pt x="2532" y="17899"/>
                    <a:pt x="3905" y="18212"/>
                  </a:cubicBezTo>
                  <a:lnTo>
                    <a:pt x="3905" y="23078"/>
                  </a:lnTo>
                  <a:lnTo>
                    <a:pt x="17677" y="23078"/>
                  </a:lnTo>
                  <a:lnTo>
                    <a:pt x="17677" y="30754"/>
                  </a:lnTo>
                  <a:cubicBezTo>
                    <a:pt x="16763" y="31060"/>
                    <a:pt x="16041" y="31782"/>
                    <a:pt x="15735" y="32696"/>
                  </a:cubicBezTo>
                  <a:lnTo>
                    <a:pt x="0" y="32696"/>
                  </a:lnTo>
                  <a:cubicBezTo>
                    <a:pt x="468" y="33373"/>
                    <a:pt x="981" y="34029"/>
                    <a:pt x="1539" y="34658"/>
                  </a:cubicBezTo>
                  <a:lnTo>
                    <a:pt x="15735" y="34658"/>
                  </a:lnTo>
                  <a:cubicBezTo>
                    <a:pt x="16144" y="35881"/>
                    <a:pt x="17299" y="36761"/>
                    <a:pt x="18658" y="36761"/>
                  </a:cubicBezTo>
                  <a:cubicBezTo>
                    <a:pt x="20018" y="36761"/>
                    <a:pt x="21172" y="35881"/>
                    <a:pt x="21581" y="34658"/>
                  </a:cubicBezTo>
                  <a:lnTo>
                    <a:pt x="25352" y="34658"/>
                  </a:lnTo>
                  <a:lnTo>
                    <a:pt x="25352" y="39564"/>
                  </a:lnTo>
                  <a:cubicBezTo>
                    <a:pt x="26024" y="39259"/>
                    <a:pt x="26679" y="38916"/>
                    <a:pt x="27315" y="38539"/>
                  </a:cubicBezTo>
                  <a:lnTo>
                    <a:pt x="27315" y="34658"/>
                  </a:lnTo>
                  <a:lnTo>
                    <a:pt x="32066" y="34658"/>
                  </a:lnTo>
                  <a:cubicBezTo>
                    <a:pt x="32634" y="34033"/>
                    <a:pt x="33162" y="33376"/>
                    <a:pt x="33648" y="32696"/>
                  </a:cubicBezTo>
                  <a:lnTo>
                    <a:pt x="27315" y="32696"/>
                  </a:lnTo>
                  <a:lnTo>
                    <a:pt x="27315" y="25023"/>
                  </a:lnTo>
                  <a:cubicBezTo>
                    <a:pt x="28229" y="24716"/>
                    <a:pt x="28951" y="23994"/>
                    <a:pt x="29257" y="23081"/>
                  </a:cubicBezTo>
                  <a:lnTo>
                    <a:pt x="37400" y="23081"/>
                  </a:lnTo>
                  <a:cubicBezTo>
                    <a:pt x="37476" y="22429"/>
                    <a:pt x="37518" y="21774"/>
                    <a:pt x="37527" y="21118"/>
                  </a:cubicBezTo>
                  <a:lnTo>
                    <a:pt x="29257" y="21118"/>
                  </a:lnTo>
                  <a:cubicBezTo>
                    <a:pt x="28848" y="19896"/>
                    <a:pt x="27693" y="19015"/>
                    <a:pt x="26334" y="19015"/>
                  </a:cubicBezTo>
                  <a:cubicBezTo>
                    <a:pt x="24974" y="19015"/>
                    <a:pt x="23820" y="19896"/>
                    <a:pt x="23411" y="21118"/>
                  </a:cubicBezTo>
                  <a:lnTo>
                    <a:pt x="19639" y="21118"/>
                  </a:lnTo>
                  <a:lnTo>
                    <a:pt x="19639" y="14293"/>
                  </a:lnTo>
                  <a:cubicBezTo>
                    <a:pt x="20553" y="13987"/>
                    <a:pt x="21275" y="13264"/>
                    <a:pt x="21581" y="12350"/>
                  </a:cubicBezTo>
                  <a:close/>
                  <a:moveTo>
                    <a:pt x="23411" y="23079"/>
                  </a:moveTo>
                  <a:cubicBezTo>
                    <a:pt x="23717" y="23993"/>
                    <a:pt x="24439" y="24715"/>
                    <a:pt x="25352" y="25021"/>
                  </a:cubicBezTo>
                  <a:lnTo>
                    <a:pt x="25352" y="32697"/>
                  </a:lnTo>
                  <a:lnTo>
                    <a:pt x="21581" y="32697"/>
                  </a:lnTo>
                  <a:cubicBezTo>
                    <a:pt x="21275" y="31784"/>
                    <a:pt x="20553" y="31061"/>
                    <a:pt x="19639" y="30755"/>
                  </a:cubicBezTo>
                  <a:lnTo>
                    <a:pt x="19639" y="23079"/>
                  </a:lnTo>
                  <a:lnTo>
                    <a:pt x="23411" y="23079"/>
                  </a:ln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7" name="Google Shape;8264;p71">
            <a:extLst>
              <a:ext uri="{FF2B5EF4-FFF2-40B4-BE49-F238E27FC236}">
                <a16:creationId xmlns:a16="http://schemas.microsoft.com/office/drawing/2014/main" id="{3F32031D-0264-45F5-AD18-F75183317B7B}"/>
              </a:ext>
            </a:extLst>
          </p:cNvPr>
          <p:cNvSpPr/>
          <p:nvPr/>
        </p:nvSpPr>
        <p:spPr>
          <a:xfrm>
            <a:off x="5632808" y="5659267"/>
            <a:ext cx="170826" cy="170825"/>
          </a:xfrm>
          <a:custGeom>
            <a:avLst/>
            <a:gdLst>
              <a:gd name="connsiteX0" fmla="*/ 170827 w 170826"/>
              <a:gd name="connsiteY0" fmla="*/ 85413 h 170825"/>
              <a:gd name="connsiteX1" fmla="*/ 85413 w 170826"/>
              <a:gd name="connsiteY1" fmla="*/ 170826 h 170825"/>
              <a:gd name="connsiteX2" fmla="*/ 0 w 170826"/>
              <a:gd name="connsiteY2" fmla="*/ 85413 h 170825"/>
              <a:gd name="connsiteX3" fmla="*/ 85413 w 170826"/>
              <a:gd name="connsiteY3" fmla="*/ 0 h 170825"/>
              <a:gd name="connsiteX4" fmla="*/ 170827 w 170826"/>
              <a:gd name="connsiteY4" fmla="*/ 85413 h 170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826" h="170825">
                <a:moveTo>
                  <a:pt x="170827" y="85413"/>
                </a:moveTo>
                <a:cubicBezTo>
                  <a:pt x="170827" y="132585"/>
                  <a:pt x="132586" y="170826"/>
                  <a:pt x="85413" y="170826"/>
                </a:cubicBezTo>
                <a:cubicBezTo>
                  <a:pt x="38241" y="170826"/>
                  <a:pt x="0" y="132585"/>
                  <a:pt x="0" y="85413"/>
                </a:cubicBezTo>
                <a:cubicBezTo>
                  <a:pt x="0" y="38241"/>
                  <a:pt x="38241" y="0"/>
                  <a:pt x="85413" y="0"/>
                </a:cubicBezTo>
                <a:cubicBezTo>
                  <a:pt x="132586" y="0"/>
                  <a:pt x="170827" y="38241"/>
                  <a:pt x="170827" y="85413"/>
                </a:cubicBezTo>
                <a:close/>
              </a:path>
            </a:pathLst>
          </a:custGeom>
          <a:solidFill>
            <a:srgbClr val="28A8E0"/>
          </a:solidFill>
          <a:ln w="12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8" name="Google Shape;8264;p71">
            <a:extLst>
              <a:ext uri="{FF2B5EF4-FFF2-40B4-BE49-F238E27FC236}">
                <a16:creationId xmlns:a16="http://schemas.microsoft.com/office/drawing/2014/main" id="{746FB8F3-EB02-4FE8-B5D3-30BB2AB0B00C}"/>
              </a:ext>
            </a:extLst>
          </p:cNvPr>
          <p:cNvGrpSpPr/>
          <p:nvPr/>
        </p:nvGrpSpPr>
        <p:grpSpPr>
          <a:xfrm>
            <a:off x="5645445" y="5672528"/>
            <a:ext cx="144770" cy="144768"/>
            <a:chOff x="5645445" y="5672528"/>
            <a:chExt cx="144770" cy="144768"/>
          </a:xfrm>
          <a:solidFill>
            <a:srgbClr val="FFFFFF"/>
          </a:solidFill>
        </p:grpSpPr>
        <p:sp>
          <p:nvSpPr>
            <p:cNvPr id="59" name="Google Shape;8264;p71">
              <a:extLst>
                <a:ext uri="{FF2B5EF4-FFF2-40B4-BE49-F238E27FC236}">
                  <a16:creationId xmlns:a16="http://schemas.microsoft.com/office/drawing/2014/main" id="{ACB3E8B3-49CD-4FB3-8D54-16808B2F0CB0}"/>
                </a:ext>
              </a:extLst>
            </p:cNvPr>
            <p:cNvSpPr/>
            <p:nvPr/>
          </p:nvSpPr>
          <p:spPr>
            <a:xfrm>
              <a:off x="5696052" y="5733863"/>
              <a:ext cx="7677" cy="12803"/>
            </a:xfrm>
            <a:custGeom>
              <a:avLst/>
              <a:gdLst>
                <a:gd name="connsiteX0" fmla="*/ 0 w 7677"/>
                <a:gd name="connsiteY0" fmla="*/ 0 h 12803"/>
                <a:gd name="connsiteX1" fmla="*/ 0 w 7677"/>
                <a:gd name="connsiteY1" fmla="*/ 12804 h 12803"/>
                <a:gd name="connsiteX2" fmla="*/ 2733 w 7677"/>
                <a:gd name="connsiteY2" fmla="*/ 12804 h 12803"/>
                <a:gd name="connsiteX3" fmla="*/ 7677 w 7677"/>
                <a:gd name="connsiteY3" fmla="*/ 6416 h 12803"/>
                <a:gd name="connsiteX4" fmla="*/ 2682 w 7677"/>
                <a:gd name="connsiteY4" fmla="*/ 0 h 12803"/>
                <a:gd name="connsiteX5" fmla="*/ 0 w 7677"/>
                <a:gd name="connsiteY5" fmla="*/ 0 h 12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677" h="12803">
                  <a:moveTo>
                    <a:pt x="0" y="0"/>
                  </a:moveTo>
                  <a:lnTo>
                    <a:pt x="0" y="12804"/>
                  </a:lnTo>
                  <a:lnTo>
                    <a:pt x="2733" y="12804"/>
                  </a:lnTo>
                  <a:cubicBezTo>
                    <a:pt x="5784" y="12804"/>
                    <a:pt x="7677" y="10885"/>
                    <a:pt x="7677" y="6416"/>
                  </a:cubicBezTo>
                  <a:cubicBezTo>
                    <a:pt x="7677" y="1946"/>
                    <a:pt x="5731" y="0"/>
                    <a:pt x="2682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Google Shape;8264;p71">
              <a:extLst>
                <a:ext uri="{FF2B5EF4-FFF2-40B4-BE49-F238E27FC236}">
                  <a16:creationId xmlns:a16="http://schemas.microsoft.com/office/drawing/2014/main" id="{D1A6F073-22B3-4CB9-8F88-FD966FF04502}"/>
                </a:ext>
              </a:extLst>
            </p:cNvPr>
            <p:cNvSpPr/>
            <p:nvPr/>
          </p:nvSpPr>
          <p:spPr>
            <a:xfrm>
              <a:off x="5645445" y="5672528"/>
              <a:ext cx="144770" cy="144768"/>
            </a:xfrm>
            <a:custGeom>
              <a:avLst/>
              <a:gdLst>
                <a:gd name="connsiteX0" fmla="*/ 144574 w 144770"/>
                <a:gd name="connsiteY0" fmla="*/ 77434 h 144768"/>
                <a:gd name="connsiteX1" fmla="*/ 144770 w 144770"/>
                <a:gd name="connsiteY1" fmla="*/ 72384 h 144768"/>
                <a:gd name="connsiteX2" fmla="*/ 72386 w 144770"/>
                <a:gd name="connsiteY2" fmla="*/ 0 h 144768"/>
                <a:gd name="connsiteX3" fmla="*/ 0 w 144770"/>
                <a:gd name="connsiteY3" fmla="*/ 72384 h 144768"/>
                <a:gd name="connsiteX4" fmla="*/ 72384 w 144770"/>
                <a:gd name="connsiteY4" fmla="*/ 144768 h 144768"/>
                <a:gd name="connsiteX5" fmla="*/ 106172 w 144770"/>
                <a:gd name="connsiteY5" fmla="*/ 136371 h 144768"/>
                <a:gd name="connsiteX6" fmla="*/ 100070 w 144770"/>
                <a:gd name="connsiteY6" fmla="*/ 130658 h 144768"/>
                <a:gd name="connsiteX7" fmla="*/ 82095 w 144770"/>
                <a:gd name="connsiteY7" fmla="*/ 136188 h 144768"/>
                <a:gd name="connsiteX8" fmla="*/ 93868 w 144770"/>
                <a:gd name="connsiteY8" fmla="*/ 121635 h 144768"/>
                <a:gd name="connsiteX9" fmla="*/ 92117 w 144770"/>
                <a:gd name="connsiteY9" fmla="*/ 117886 h 144768"/>
                <a:gd name="connsiteX10" fmla="*/ 76415 w 144770"/>
                <a:gd name="connsiteY10" fmla="*/ 136781 h 144768"/>
                <a:gd name="connsiteX11" fmla="*/ 74271 w 144770"/>
                <a:gd name="connsiteY11" fmla="*/ 136854 h 144768"/>
                <a:gd name="connsiteX12" fmla="*/ 74271 w 144770"/>
                <a:gd name="connsiteY12" fmla="*/ 102121 h 144768"/>
                <a:gd name="connsiteX13" fmla="*/ 97480 w 144770"/>
                <a:gd name="connsiteY13" fmla="*/ 107371 h 144768"/>
                <a:gd name="connsiteX14" fmla="*/ 98850 w 144770"/>
                <a:gd name="connsiteY14" fmla="*/ 104164 h 144768"/>
                <a:gd name="connsiteX15" fmla="*/ 74273 w 144770"/>
                <a:gd name="connsiteY15" fmla="*/ 98633 h 144768"/>
                <a:gd name="connsiteX16" fmla="*/ 74273 w 144770"/>
                <a:gd name="connsiteY16" fmla="*/ 84140 h 144768"/>
                <a:gd name="connsiteX17" fmla="*/ 88796 w 144770"/>
                <a:gd name="connsiteY17" fmla="*/ 84140 h 144768"/>
                <a:gd name="connsiteX18" fmla="*/ 88796 w 144770"/>
                <a:gd name="connsiteY18" fmla="*/ 78567 h 144768"/>
                <a:gd name="connsiteX19" fmla="*/ 93639 w 144770"/>
                <a:gd name="connsiteY19" fmla="*/ 77496 h 144768"/>
                <a:gd name="connsiteX20" fmla="*/ 91801 w 144770"/>
                <a:gd name="connsiteY20" fmla="*/ 77612 h 144768"/>
                <a:gd name="connsiteX21" fmla="*/ 83545 w 144770"/>
                <a:gd name="connsiteY21" fmla="*/ 71643 h 144768"/>
                <a:gd name="connsiteX22" fmla="*/ 87725 w 144770"/>
                <a:gd name="connsiteY22" fmla="*/ 71643 h 144768"/>
                <a:gd name="connsiteX23" fmla="*/ 91852 w 144770"/>
                <a:gd name="connsiteY23" fmla="*/ 74535 h 144768"/>
                <a:gd name="connsiteX24" fmla="*/ 95376 w 144770"/>
                <a:gd name="connsiteY24" fmla="*/ 72354 h 144768"/>
                <a:gd name="connsiteX25" fmla="*/ 90643 w 144770"/>
                <a:gd name="connsiteY25" fmla="*/ 69251 h 144768"/>
                <a:gd name="connsiteX26" fmla="*/ 84229 w 144770"/>
                <a:gd name="connsiteY26" fmla="*/ 63362 h 144768"/>
                <a:gd name="connsiteX27" fmla="*/ 91826 w 144770"/>
                <a:gd name="connsiteY27" fmla="*/ 57892 h 144768"/>
                <a:gd name="connsiteX28" fmla="*/ 99345 w 144770"/>
                <a:gd name="connsiteY28" fmla="*/ 63153 h 144768"/>
                <a:gd name="connsiteX29" fmla="*/ 95218 w 144770"/>
                <a:gd name="connsiteY29" fmla="*/ 63153 h 144768"/>
                <a:gd name="connsiteX30" fmla="*/ 91722 w 144770"/>
                <a:gd name="connsiteY30" fmla="*/ 60918 h 144768"/>
                <a:gd name="connsiteX31" fmla="*/ 88671 w 144770"/>
                <a:gd name="connsiteY31" fmla="*/ 62836 h 144768"/>
                <a:gd name="connsiteX32" fmla="*/ 92511 w 144770"/>
                <a:gd name="connsiteY32" fmla="*/ 65438 h 144768"/>
                <a:gd name="connsiteX33" fmla="*/ 99821 w 144770"/>
                <a:gd name="connsiteY33" fmla="*/ 71854 h 144768"/>
                <a:gd name="connsiteX34" fmla="*/ 95655 w 144770"/>
                <a:gd name="connsiteY34" fmla="*/ 77050 h 144768"/>
                <a:gd name="connsiteX35" fmla="*/ 119334 w 144770"/>
                <a:gd name="connsiteY35" fmla="*/ 71697 h 144768"/>
                <a:gd name="connsiteX36" fmla="*/ 144574 w 144770"/>
                <a:gd name="connsiteY36" fmla="*/ 77434 h 144768"/>
                <a:gd name="connsiteX37" fmla="*/ 45857 w 144770"/>
                <a:gd name="connsiteY37" fmla="*/ 104244 h 144768"/>
                <a:gd name="connsiteX38" fmla="*/ 40616 w 144770"/>
                <a:gd name="connsiteY38" fmla="*/ 84140 h 144768"/>
                <a:gd name="connsiteX39" fmla="*/ 70784 w 144770"/>
                <a:gd name="connsiteY39" fmla="*/ 84140 h 144768"/>
                <a:gd name="connsiteX40" fmla="*/ 70784 w 144770"/>
                <a:gd name="connsiteY40" fmla="*/ 98629 h 144768"/>
                <a:gd name="connsiteX41" fmla="*/ 45952 w 144770"/>
                <a:gd name="connsiteY41" fmla="*/ 104203 h 144768"/>
                <a:gd name="connsiteX42" fmla="*/ 45857 w 144770"/>
                <a:gd name="connsiteY42" fmla="*/ 104244 h 144768"/>
                <a:gd name="connsiteX43" fmla="*/ 47198 w 144770"/>
                <a:gd name="connsiteY43" fmla="*/ 107465 h 144768"/>
                <a:gd name="connsiteX44" fmla="*/ 47322 w 144770"/>
                <a:gd name="connsiteY44" fmla="*/ 107410 h 144768"/>
                <a:gd name="connsiteX45" fmla="*/ 70781 w 144770"/>
                <a:gd name="connsiteY45" fmla="*/ 102117 h 144768"/>
                <a:gd name="connsiteX46" fmla="*/ 70781 w 144770"/>
                <a:gd name="connsiteY46" fmla="*/ 136866 h 144768"/>
                <a:gd name="connsiteX47" fmla="*/ 68372 w 144770"/>
                <a:gd name="connsiteY47" fmla="*/ 136784 h 144768"/>
                <a:gd name="connsiteX48" fmla="*/ 47198 w 144770"/>
                <a:gd name="connsiteY48" fmla="*/ 107465 h 144768"/>
                <a:gd name="connsiteX49" fmla="*/ 115928 w 144770"/>
                <a:gd name="connsiteY49" fmla="*/ 24800 h 144768"/>
                <a:gd name="connsiteX50" fmla="*/ 100634 w 144770"/>
                <a:gd name="connsiteY50" fmla="*/ 35845 h 144768"/>
                <a:gd name="connsiteX51" fmla="*/ 81693 w 144770"/>
                <a:gd name="connsiteY51" fmla="*/ 8529 h 144768"/>
                <a:gd name="connsiteX52" fmla="*/ 115928 w 144770"/>
                <a:gd name="connsiteY52" fmla="*/ 24800 h 144768"/>
                <a:gd name="connsiteX53" fmla="*/ 74271 w 144770"/>
                <a:gd name="connsiteY53" fmla="*/ 7897 h 144768"/>
                <a:gd name="connsiteX54" fmla="*/ 75988 w 144770"/>
                <a:gd name="connsiteY54" fmla="*/ 7956 h 144768"/>
                <a:gd name="connsiteX55" fmla="*/ 97480 w 144770"/>
                <a:gd name="connsiteY55" fmla="*/ 37341 h 144768"/>
                <a:gd name="connsiteX56" fmla="*/ 74271 w 144770"/>
                <a:gd name="connsiteY56" fmla="*/ 42591 h 144768"/>
                <a:gd name="connsiteX57" fmla="*/ 74271 w 144770"/>
                <a:gd name="connsiteY57" fmla="*/ 7897 h 144768"/>
                <a:gd name="connsiteX58" fmla="*/ 68800 w 144770"/>
                <a:gd name="connsiteY58" fmla="*/ 7954 h 144768"/>
                <a:gd name="connsiteX59" fmla="*/ 70783 w 144770"/>
                <a:gd name="connsiteY59" fmla="*/ 7890 h 144768"/>
                <a:gd name="connsiteX60" fmla="*/ 70783 w 144770"/>
                <a:gd name="connsiteY60" fmla="*/ 42595 h 144768"/>
                <a:gd name="connsiteX61" fmla="*/ 47324 w 144770"/>
                <a:gd name="connsiteY61" fmla="*/ 37302 h 144768"/>
                <a:gd name="connsiteX62" fmla="*/ 68800 w 144770"/>
                <a:gd name="connsiteY62" fmla="*/ 7954 h 144768"/>
                <a:gd name="connsiteX63" fmla="*/ 63097 w 144770"/>
                <a:gd name="connsiteY63" fmla="*/ 8528 h 144768"/>
                <a:gd name="connsiteX64" fmla="*/ 44172 w 144770"/>
                <a:gd name="connsiteY64" fmla="*/ 35802 h 144768"/>
                <a:gd name="connsiteX65" fmla="*/ 28904 w 144770"/>
                <a:gd name="connsiteY65" fmla="*/ 24740 h 144768"/>
                <a:gd name="connsiteX66" fmla="*/ 63097 w 144770"/>
                <a:gd name="connsiteY66" fmla="*/ 8528 h 144768"/>
                <a:gd name="connsiteX67" fmla="*/ 62695 w 144770"/>
                <a:gd name="connsiteY67" fmla="*/ 136191 h 144768"/>
                <a:gd name="connsiteX68" fmla="*/ 28956 w 144770"/>
                <a:gd name="connsiteY68" fmla="*/ 120079 h 144768"/>
                <a:gd name="connsiteX69" fmla="*/ 44086 w 144770"/>
                <a:gd name="connsiteY69" fmla="*/ 109107 h 144768"/>
                <a:gd name="connsiteX70" fmla="*/ 62695 w 144770"/>
                <a:gd name="connsiteY70" fmla="*/ 136191 h 144768"/>
                <a:gd name="connsiteX71" fmla="*/ 42707 w 144770"/>
                <a:gd name="connsiteY71" fmla="*/ 105892 h 144768"/>
                <a:gd name="connsiteX72" fmla="*/ 26445 w 144770"/>
                <a:gd name="connsiteY72" fmla="*/ 117654 h 144768"/>
                <a:gd name="connsiteX73" fmla="*/ 7889 w 144770"/>
                <a:gd name="connsiteY73" fmla="*/ 73978 h 144768"/>
                <a:gd name="connsiteX74" fmla="*/ 36361 w 144770"/>
                <a:gd name="connsiteY74" fmla="*/ 73978 h 144768"/>
                <a:gd name="connsiteX75" fmla="*/ 42707 w 144770"/>
                <a:gd name="connsiteY75" fmla="*/ 105892 h 144768"/>
                <a:gd name="connsiteX76" fmla="*/ 38746 w 144770"/>
                <a:gd name="connsiteY76" fmla="*/ 51831 h 144768"/>
                <a:gd name="connsiteX77" fmla="*/ 38353 w 144770"/>
                <a:gd name="connsiteY77" fmla="*/ 53570 h 144768"/>
                <a:gd name="connsiteX78" fmla="*/ 36381 w 144770"/>
                <a:gd name="connsiteY78" fmla="*/ 70489 h 144768"/>
                <a:gd name="connsiteX79" fmla="*/ 7897 w 144770"/>
                <a:gd name="connsiteY79" fmla="*/ 70489 h 144768"/>
                <a:gd name="connsiteX80" fmla="*/ 26395 w 144770"/>
                <a:gd name="connsiteY80" fmla="*/ 27169 h 144768"/>
                <a:gd name="connsiteX81" fmla="*/ 42788 w 144770"/>
                <a:gd name="connsiteY81" fmla="*/ 39008 h 144768"/>
                <a:gd name="connsiteX82" fmla="*/ 38746 w 144770"/>
                <a:gd name="connsiteY82" fmla="*/ 51831 h 144768"/>
                <a:gd name="connsiteX83" fmla="*/ 45952 w 144770"/>
                <a:gd name="connsiteY83" fmla="*/ 40507 h 144768"/>
                <a:gd name="connsiteX84" fmla="*/ 70784 w 144770"/>
                <a:gd name="connsiteY84" fmla="*/ 46082 h 144768"/>
                <a:gd name="connsiteX85" fmla="*/ 70784 w 144770"/>
                <a:gd name="connsiteY85" fmla="*/ 51830 h 144768"/>
                <a:gd name="connsiteX86" fmla="*/ 42345 w 144770"/>
                <a:gd name="connsiteY86" fmla="*/ 51830 h 144768"/>
                <a:gd name="connsiteX87" fmla="*/ 45952 w 144770"/>
                <a:gd name="connsiteY87" fmla="*/ 40507 h 144768"/>
                <a:gd name="connsiteX88" fmla="*/ 53340 w 144770"/>
                <a:gd name="connsiteY88" fmla="*/ 77216 h 144768"/>
                <a:gd name="connsiteX89" fmla="*/ 46191 w 144770"/>
                <a:gd name="connsiteY89" fmla="*/ 77216 h 144768"/>
                <a:gd name="connsiteX90" fmla="*/ 46191 w 144770"/>
                <a:gd name="connsiteY90" fmla="*/ 58286 h 144768"/>
                <a:gd name="connsiteX91" fmla="*/ 53289 w 144770"/>
                <a:gd name="connsiteY91" fmla="*/ 58286 h 144768"/>
                <a:gd name="connsiteX92" fmla="*/ 62729 w 144770"/>
                <a:gd name="connsiteY92" fmla="*/ 67751 h 144768"/>
                <a:gd name="connsiteX93" fmla="*/ 53340 w 144770"/>
                <a:gd name="connsiteY93" fmla="*/ 77216 h 144768"/>
                <a:gd name="connsiteX94" fmla="*/ 81170 w 144770"/>
                <a:gd name="connsiteY94" fmla="*/ 77216 h 144768"/>
                <a:gd name="connsiteX95" fmla="*/ 76620 w 144770"/>
                <a:gd name="connsiteY95" fmla="*/ 77216 h 144768"/>
                <a:gd name="connsiteX96" fmla="*/ 69152 w 144770"/>
                <a:gd name="connsiteY96" fmla="*/ 63781 h 144768"/>
                <a:gd name="connsiteX97" fmla="*/ 69152 w 144770"/>
                <a:gd name="connsiteY97" fmla="*/ 77216 h 144768"/>
                <a:gd name="connsiteX98" fmla="*/ 65367 w 144770"/>
                <a:gd name="connsiteY98" fmla="*/ 77216 h 144768"/>
                <a:gd name="connsiteX99" fmla="*/ 65367 w 144770"/>
                <a:gd name="connsiteY99" fmla="*/ 58286 h 144768"/>
                <a:gd name="connsiteX100" fmla="*/ 70257 w 144770"/>
                <a:gd name="connsiteY100" fmla="*/ 58286 h 144768"/>
                <a:gd name="connsiteX101" fmla="*/ 77409 w 144770"/>
                <a:gd name="connsiteY101" fmla="*/ 71221 h 144768"/>
                <a:gd name="connsiteX102" fmla="*/ 77409 w 144770"/>
                <a:gd name="connsiteY102" fmla="*/ 58286 h 144768"/>
                <a:gd name="connsiteX103" fmla="*/ 81168 w 144770"/>
                <a:gd name="connsiteY103" fmla="*/ 58286 h 144768"/>
                <a:gd name="connsiteX104" fmla="*/ 81168 w 144770"/>
                <a:gd name="connsiteY104" fmla="*/ 77216 h 144768"/>
                <a:gd name="connsiteX105" fmla="*/ 74271 w 144770"/>
                <a:gd name="connsiteY105" fmla="*/ 51831 h 144768"/>
                <a:gd name="connsiteX106" fmla="*/ 74271 w 144770"/>
                <a:gd name="connsiteY106" fmla="*/ 46079 h 144768"/>
                <a:gd name="connsiteX107" fmla="*/ 98849 w 144770"/>
                <a:gd name="connsiteY107" fmla="*/ 40548 h 144768"/>
                <a:gd name="connsiteX108" fmla="*/ 102442 w 144770"/>
                <a:gd name="connsiteY108" fmla="*/ 51831 h 144768"/>
                <a:gd name="connsiteX109" fmla="*/ 74271 w 144770"/>
                <a:gd name="connsiteY109" fmla="*/ 51831 h 144768"/>
                <a:gd name="connsiteX110" fmla="*/ 108408 w 144770"/>
                <a:gd name="connsiteY110" fmla="*/ 70488 h 144768"/>
                <a:gd name="connsiteX111" fmla="*/ 102014 w 144770"/>
                <a:gd name="connsiteY111" fmla="*/ 39051 h 144768"/>
                <a:gd name="connsiteX112" fmla="*/ 118432 w 144770"/>
                <a:gd name="connsiteY112" fmla="*/ 27230 h 144768"/>
                <a:gd name="connsiteX113" fmla="*/ 136871 w 144770"/>
                <a:gd name="connsiteY113" fmla="*/ 70488 h 144768"/>
                <a:gd name="connsiteX114" fmla="*/ 108408 w 144770"/>
                <a:gd name="connsiteY114" fmla="*/ 70488 h 1447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144770" h="144768">
                  <a:moveTo>
                    <a:pt x="144574" y="77434"/>
                  </a:moveTo>
                  <a:cubicBezTo>
                    <a:pt x="144689" y="75764"/>
                    <a:pt x="144770" y="74084"/>
                    <a:pt x="144770" y="72384"/>
                  </a:cubicBezTo>
                  <a:cubicBezTo>
                    <a:pt x="144770" y="32471"/>
                    <a:pt x="112299" y="0"/>
                    <a:pt x="72386" y="0"/>
                  </a:cubicBezTo>
                  <a:cubicBezTo>
                    <a:pt x="32472" y="0"/>
                    <a:pt x="0" y="32472"/>
                    <a:pt x="0" y="72384"/>
                  </a:cubicBezTo>
                  <a:cubicBezTo>
                    <a:pt x="0" y="112296"/>
                    <a:pt x="32471" y="144768"/>
                    <a:pt x="72384" y="144768"/>
                  </a:cubicBezTo>
                  <a:cubicBezTo>
                    <a:pt x="84582" y="144768"/>
                    <a:pt x="96079" y="141723"/>
                    <a:pt x="106172" y="136371"/>
                  </a:cubicBezTo>
                  <a:cubicBezTo>
                    <a:pt x="103951" y="134647"/>
                    <a:pt x="101911" y="132735"/>
                    <a:pt x="100070" y="130658"/>
                  </a:cubicBezTo>
                  <a:cubicBezTo>
                    <a:pt x="94472" y="133329"/>
                    <a:pt x="88436" y="135226"/>
                    <a:pt x="82095" y="136188"/>
                  </a:cubicBezTo>
                  <a:cubicBezTo>
                    <a:pt x="86553" y="131727"/>
                    <a:pt x="90477" y="126842"/>
                    <a:pt x="93868" y="121635"/>
                  </a:cubicBezTo>
                  <a:cubicBezTo>
                    <a:pt x="93230" y="120413"/>
                    <a:pt x="92639" y="119166"/>
                    <a:pt x="92117" y="117886"/>
                  </a:cubicBezTo>
                  <a:cubicBezTo>
                    <a:pt x="87846" y="124824"/>
                    <a:pt x="82591" y="131200"/>
                    <a:pt x="76415" y="136781"/>
                  </a:cubicBezTo>
                  <a:cubicBezTo>
                    <a:pt x="75705" y="136825"/>
                    <a:pt x="74986" y="136831"/>
                    <a:pt x="74271" y="136854"/>
                  </a:cubicBezTo>
                  <a:lnTo>
                    <a:pt x="74271" y="102121"/>
                  </a:lnTo>
                  <a:cubicBezTo>
                    <a:pt x="82343" y="102359"/>
                    <a:pt x="90219" y="104162"/>
                    <a:pt x="97480" y="107371"/>
                  </a:cubicBezTo>
                  <a:lnTo>
                    <a:pt x="98850" y="104164"/>
                  </a:lnTo>
                  <a:cubicBezTo>
                    <a:pt x="91160" y="100772"/>
                    <a:pt x="82820" y="98872"/>
                    <a:pt x="74273" y="98633"/>
                  </a:cubicBezTo>
                  <a:lnTo>
                    <a:pt x="74273" y="84140"/>
                  </a:lnTo>
                  <a:lnTo>
                    <a:pt x="88796" y="84140"/>
                  </a:lnTo>
                  <a:lnTo>
                    <a:pt x="88796" y="78567"/>
                  </a:lnTo>
                  <a:lnTo>
                    <a:pt x="93639" y="77496"/>
                  </a:lnTo>
                  <a:cubicBezTo>
                    <a:pt x="93067" y="77567"/>
                    <a:pt x="92461" y="77612"/>
                    <a:pt x="91801" y="77612"/>
                  </a:cubicBezTo>
                  <a:cubicBezTo>
                    <a:pt x="86938" y="77612"/>
                    <a:pt x="84071" y="75272"/>
                    <a:pt x="83545" y="71643"/>
                  </a:cubicBezTo>
                  <a:lnTo>
                    <a:pt x="87725" y="71643"/>
                  </a:lnTo>
                  <a:cubicBezTo>
                    <a:pt x="88015" y="73300"/>
                    <a:pt x="89357" y="74535"/>
                    <a:pt x="91852" y="74535"/>
                  </a:cubicBezTo>
                  <a:cubicBezTo>
                    <a:pt x="94404" y="74535"/>
                    <a:pt x="95376" y="73694"/>
                    <a:pt x="95376" y="72354"/>
                  </a:cubicBezTo>
                  <a:cubicBezTo>
                    <a:pt x="95376" y="70408"/>
                    <a:pt x="93351" y="69883"/>
                    <a:pt x="90643" y="69251"/>
                  </a:cubicBezTo>
                  <a:cubicBezTo>
                    <a:pt x="87490" y="68515"/>
                    <a:pt x="84229" y="67359"/>
                    <a:pt x="84229" y="63362"/>
                  </a:cubicBezTo>
                  <a:cubicBezTo>
                    <a:pt x="84229" y="60023"/>
                    <a:pt x="86804" y="57892"/>
                    <a:pt x="91826" y="57892"/>
                  </a:cubicBezTo>
                  <a:cubicBezTo>
                    <a:pt x="96243" y="57892"/>
                    <a:pt x="98846" y="59864"/>
                    <a:pt x="99345" y="63153"/>
                  </a:cubicBezTo>
                  <a:lnTo>
                    <a:pt x="95218" y="63153"/>
                  </a:lnTo>
                  <a:cubicBezTo>
                    <a:pt x="95009" y="61731"/>
                    <a:pt x="93615" y="60918"/>
                    <a:pt x="91722" y="60918"/>
                  </a:cubicBezTo>
                  <a:cubicBezTo>
                    <a:pt x="89487" y="60918"/>
                    <a:pt x="88671" y="61679"/>
                    <a:pt x="88671" y="62836"/>
                  </a:cubicBezTo>
                  <a:cubicBezTo>
                    <a:pt x="88671" y="64388"/>
                    <a:pt x="89881" y="64861"/>
                    <a:pt x="92511" y="65438"/>
                  </a:cubicBezTo>
                  <a:cubicBezTo>
                    <a:pt x="96139" y="66226"/>
                    <a:pt x="99821" y="67700"/>
                    <a:pt x="99821" y="71854"/>
                  </a:cubicBezTo>
                  <a:cubicBezTo>
                    <a:pt x="99821" y="74079"/>
                    <a:pt x="98529" y="76108"/>
                    <a:pt x="95655" y="77050"/>
                  </a:cubicBezTo>
                  <a:lnTo>
                    <a:pt x="119334" y="71697"/>
                  </a:lnTo>
                  <a:lnTo>
                    <a:pt x="144574" y="77434"/>
                  </a:lnTo>
                  <a:close/>
                  <a:moveTo>
                    <a:pt x="45857" y="104244"/>
                  </a:moveTo>
                  <a:cubicBezTo>
                    <a:pt x="43328" y="97812"/>
                    <a:pt x="41548" y="91072"/>
                    <a:pt x="40616" y="84140"/>
                  </a:cubicBezTo>
                  <a:lnTo>
                    <a:pt x="70784" y="84140"/>
                  </a:lnTo>
                  <a:lnTo>
                    <a:pt x="70784" y="98629"/>
                  </a:lnTo>
                  <a:cubicBezTo>
                    <a:pt x="62145" y="98850"/>
                    <a:pt x="53716" y="100766"/>
                    <a:pt x="45952" y="104203"/>
                  </a:cubicBezTo>
                  <a:lnTo>
                    <a:pt x="45857" y="104244"/>
                  </a:lnTo>
                  <a:close/>
                  <a:moveTo>
                    <a:pt x="47198" y="107465"/>
                  </a:moveTo>
                  <a:lnTo>
                    <a:pt x="47322" y="107410"/>
                  </a:lnTo>
                  <a:cubicBezTo>
                    <a:pt x="54657" y="104156"/>
                    <a:pt x="62620" y="102338"/>
                    <a:pt x="70781" y="102117"/>
                  </a:cubicBezTo>
                  <a:lnTo>
                    <a:pt x="70781" y="136866"/>
                  </a:lnTo>
                  <a:cubicBezTo>
                    <a:pt x="69978" y="136842"/>
                    <a:pt x="69171" y="136833"/>
                    <a:pt x="68372" y="136784"/>
                  </a:cubicBezTo>
                  <a:cubicBezTo>
                    <a:pt x="59216" y="128507"/>
                    <a:pt x="52062" y="118497"/>
                    <a:pt x="47198" y="107465"/>
                  </a:cubicBezTo>
                  <a:moveTo>
                    <a:pt x="115928" y="24800"/>
                  </a:moveTo>
                  <a:cubicBezTo>
                    <a:pt x="111389" y="29270"/>
                    <a:pt x="106227" y="32989"/>
                    <a:pt x="100634" y="35845"/>
                  </a:cubicBezTo>
                  <a:cubicBezTo>
                    <a:pt x="96116" y="25727"/>
                    <a:pt x="89727" y="16462"/>
                    <a:pt x="81693" y="8529"/>
                  </a:cubicBezTo>
                  <a:cubicBezTo>
                    <a:pt x="94781" y="10429"/>
                    <a:pt x="106607" y="16263"/>
                    <a:pt x="115928" y="24800"/>
                  </a:cubicBezTo>
                  <a:close/>
                  <a:moveTo>
                    <a:pt x="74271" y="7897"/>
                  </a:moveTo>
                  <a:cubicBezTo>
                    <a:pt x="74844" y="7914"/>
                    <a:pt x="75419" y="7923"/>
                    <a:pt x="75988" y="7956"/>
                  </a:cubicBezTo>
                  <a:cubicBezTo>
                    <a:pt x="85272" y="16232"/>
                    <a:pt x="92542" y="26255"/>
                    <a:pt x="97480" y="37341"/>
                  </a:cubicBezTo>
                  <a:cubicBezTo>
                    <a:pt x="90219" y="40549"/>
                    <a:pt x="82343" y="42352"/>
                    <a:pt x="74271" y="42591"/>
                  </a:cubicBezTo>
                  <a:lnTo>
                    <a:pt x="74271" y="7897"/>
                  </a:lnTo>
                  <a:close/>
                  <a:moveTo>
                    <a:pt x="68800" y="7954"/>
                  </a:moveTo>
                  <a:cubicBezTo>
                    <a:pt x="69457" y="7918"/>
                    <a:pt x="70121" y="7907"/>
                    <a:pt x="70783" y="7890"/>
                  </a:cubicBezTo>
                  <a:lnTo>
                    <a:pt x="70783" y="42595"/>
                  </a:lnTo>
                  <a:cubicBezTo>
                    <a:pt x="62622" y="42375"/>
                    <a:pt x="54657" y="40557"/>
                    <a:pt x="47324" y="37302"/>
                  </a:cubicBezTo>
                  <a:cubicBezTo>
                    <a:pt x="52261" y="26232"/>
                    <a:pt x="59526" y="16222"/>
                    <a:pt x="68800" y="7954"/>
                  </a:cubicBezTo>
                  <a:close/>
                  <a:moveTo>
                    <a:pt x="63097" y="8528"/>
                  </a:moveTo>
                  <a:cubicBezTo>
                    <a:pt x="55073" y="16451"/>
                    <a:pt x="48689" y="25699"/>
                    <a:pt x="44172" y="35802"/>
                  </a:cubicBezTo>
                  <a:cubicBezTo>
                    <a:pt x="38588" y="32939"/>
                    <a:pt x="33435" y="29214"/>
                    <a:pt x="28904" y="24740"/>
                  </a:cubicBezTo>
                  <a:cubicBezTo>
                    <a:pt x="38219" y="16231"/>
                    <a:pt x="50031" y="10418"/>
                    <a:pt x="63097" y="8528"/>
                  </a:cubicBezTo>
                  <a:close/>
                  <a:moveTo>
                    <a:pt x="62695" y="136191"/>
                  </a:moveTo>
                  <a:cubicBezTo>
                    <a:pt x="49813" y="134242"/>
                    <a:pt x="38168" y="128475"/>
                    <a:pt x="28956" y="120079"/>
                  </a:cubicBezTo>
                  <a:cubicBezTo>
                    <a:pt x="33425" y="115667"/>
                    <a:pt x="38496" y="111987"/>
                    <a:pt x="44086" y="109107"/>
                  </a:cubicBezTo>
                  <a:cubicBezTo>
                    <a:pt x="48534" y="119120"/>
                    <a:pt x="54811" y="128304"/>
                    <a:pt x="62695" y="136191"/>
                  </a:cubicBezTo>
                  <a:close/>
                  <a:moveTo>
                    <a:pt x="42707" y="105892"/>
                  </a:moveTo>
                  <a:cubicBezTo>
                    <a:pt x="36689" y="108966"/>
                    <a:pt x="31238" y="112910"/>
                    <a:pt x="26445" y="117654"/>
                  </a:cubicBezTo>
                  <a:cubicBezTo>
                    <a:pt x="15303" y="106350"/>
                    <a:pt x="8304" y="90967"/>
                    <a:pt x="7889" y="73978"/>
                  </a:cubicBezTo>
                  <a:lnTo>
                    <a:pt x="36361" y="73978"/>
                  </a:lnTo>
                  <a:cubicBezTo>
                    <a:pt x="36535" y="85053"/>
                    <a:pt x="38707" y="95848"/>
                    <a:pt x="42707" y="105892"/>
                  </a:cubicBezTo>
                  <a:close/>
                  <a:moveTo>
                    <a:pt x="38746" y="51831"/>
                  </a:moveTo>
                  <a:lnTo>
                    <a:pt x="38353" y="53570"/>
                  </a:lnTo>
                  <a:cubicBezTo>
                    <a:pt x="37168" y="59086"/>
                    <a:pt x="36511" y="64746"/>
                    <a:pt x="36381" y="70489"/>
                  </a:cubicBezTo>
                  <a:lnTo>
                    <a:pt x="7897" y="70489"/>
                  </a:lnTo>
                  <a:cubicBezTo>
                    <a:pt x="8386" y="53645"/>
                    <a:pt x="15350" y="38401"/>
                    <a:pt x="26395" y="27169"/>
                  </a:cubicBezTo>
                  <a:cubicBezTo>
                    <a:pt x="31251" y="31973"/>
                    <a:pt x="36788" y="35958"/>
                    <a:pt x="42788" y="39008"/>
                  </a:cubicBezTo>
                  <a:cubicBezTo>
                    <a:pt x="41123" y="43161"/>
                    <a:pt x="39778" y="47449"/>
                    <a:pt x="38746" y="51831"/>
                  </a:cubicBezTo>
                  <a:close/>
                  <a:moveTo>
                    <a:pt x="45952" y="40507"/>
                  </a:moveTo>
                  <a:cubicBezTo>
                    <a:pt x="53716" y="43946"/>
                    <a:pt x="62145" y="45862"/>
                    <a:pt x="70784" y="46082"/>
                  </a:cubicBezTo>
                  <a:lnTo>
                    <a:pt x="70784" y="51830"/>
                  </a:lnTo>
                  <a:lnTo>
                    <a:pt x="42345" y="51830"/>
                  </a:lnTo>
                  <a:cubicBezTo>
                    <a:pt x="43293" y="47969"/>
                    <a:pt x="44488" y="44184"/>
                    <a:pt x="45952" y="40507"/>
                  </a:cubicBezTo>
                  <a:close/>
                  <a:moveTo>
                    <a:pt x="53340" y="77216"/>
                  </a:moveTo>
                  <a:lnTo>
                    <a:pt x="46191" y="77216"/>
                  </a:lnTo>
                  <a:lnTo>
                    <a:pt x="46191" y="58286"/>
                  </a:lnTo>
                  <a:lnTo>
                    <a:pt x="53289" y="58286"/>
                  </a:lnTo>
                  <a:cubicBezTo>
                    <a:pt x="59414" y="58286"/>
                    <a:pt x="62729" y="61284"/>
                    <a:pt x="62729" y="67751"/>
                  </a:cubicBezTo>
                  <a:cubicBezTo>
                    <a:pt x="62728" y="74377"/>
                    <a:pt x="59257" y="77216"/>
                    <a:pt x="53340" y="77216"/>
                  </a:cubicBezTo>
                  <a:close/>
                  <a:moveTo>
                    <a:pt x="81170" y="77216"/>
                  </a:moveTo>
                  <a:lnTo>
                    <a:pt x="76620" y="77216"/>
                  </a:lnTo>
                  <a:lnTo>
                    <a:pt x="69152" y="63781"/>
                  </a:lnTo>
                  <a:lnTo>
                    <a:pt x="69152" y="77216"/>
                  </a:lnTo>
                  <a:lnTo>
                    <a:pt x="65367" y="77216"/>
                  </a:lnTo>
                  <a:lnTo>
                    <a:pt x="65367" y="58286"/>
                  </a:lnTo>
                  <a:lnTo>
                    <a:pt x="70257" y="58286"/>
                  </a:lnTo>
                  <a:lnTo>
                    <a:pt x="77409" y="71221"/>
                  </a:lnTo>
                  <a:lnTo>
                    <a:pt x="77409" y="58286"/>
                  </a:lnTo>
                  <a:lnTo>
                    <a:pt x="81168" y="58286"/>
                  </a:lnTo>
                  <a:lnTo>
                    <a:pt x="81168" y="77216"/>
                  </a:lnTo>
                  <a:close/>
                  <a:moveTo>
                    <a:pt x="74271" y="51831"/>
                  </a:moveTo>
                  <a:lnTo>
                    <a:pt x="74271" y="46079"/>
                  </a:lnTo>
                  <a:cubicBezTo>
                    <a:pt x="82820" y="45840"/>
                    <a:pt x="91160" y="43940"/>
                    <a:pt x="98849" y="40548"/>
                  </a:cubicBezTo>
                  <a:cubicBezTo>
                    <a:pt x="100305" y="44212"/>
                    <a:pt x="101498" y="47983"/>
                    <a:pt x="102442" y="51831"/>
                  </a:cubicBezTo>
                  <a:lnTo>
                    <a:pt x="74271" y="51831"/>
                  </a:lnTo>
                  <a:close/>
                  <a:moveTo>
                    <a:pt x="108408" y="70488"/>
                  </a:moveTo>
                  <a:cubicBezTo>
                    <a:pt x="108159" y="59567"/>
                    <a:pt x="105975" y="48941"/>
                    <a:pt x="102014" y="39051"/>
                  </a:cubicBezTo>
                  <a:cubicBezTo>
                    <a:pt x="108024" y="36008"/>
                    <a:pt x="113569" y="32031"/>
                    <a:pt x="118432" y="27230"/>
                  </a:cubicBezTo>
                  <a:cubicBezTo>
                    <a:pt x="129443" y="38457"/>
                    <a:pt x="136383" y="53675"/>
                    <a:pt x="136871" y="70488"/>
                  </a:cubicBezTo>
                  <a:lnTo>
                    <a:pt x="108408" y="70488"/>
                  </a:ln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Google Shape;8264;p71">
              <a:extLst>
                <a:ext uri="{FF2B5EF4-FFF2-40B4-BE49-F238E27FC236}">
                  <a16:creationId xmlns:a16="http://schemas.microsoft.com/office/drawing/2014/main" id="{4F1C98F9-92A3-42C2-8973-8ECDD8A32BE4}"/>
                </a:ext>
              </a:extLst>
            </p:cNvPr>
            <p:cNvSpPr/>
            <p:nvPr/>
          </p:nvSpPr>
          <p:spPr>
            <a:xfrm>
              <a:off x="5739916" y="5749518"/>
              <a:ext cx="49495" cy="59904"/>
            </a:xfrm>
            <a:custGeom>
              <a:avLst/>
              <a:gdLst>
                <a:gd name="connsiteX0" fmla="*/ 40404 w 49495"/>
                <a:gd name="connsiteY0" fmla="*/ 3592 h 59904"/>
                <a:gd name="connsiteX1" fmla="*/ 40404 w 49495"/>
                <a:gd name="connsiteY1" fmla="*/ 6896 h 59904"/>
                <a:gd name="connsiteX2" fmla="*/ 30448 w 49495"/>
                <a:gd name="connsiteY2" fmla="*/ 4597 h 59904"/>
                <a:gd name="connsiteX3" fmla="*/ 30448 w 49495"/>
                <a:gd name="connsiteY3" fmla="*/ 1293 h 59904"/>
                <a:gd name="connsiteX4" fmla="*/ 24820 w 49495"/>
                <a:gd name="connsiteY4" fmla="*/ 0 h 59904"/>
                <a:gd name="connsiteX5" fmla="*/ 19048 w 49495"/>
                <a:gd name="connsiteY5" fmla="*/ 1293 h 59904"/>
                <a:gd name="connsiteX6" fmla="*/ 19048 w 49495"/>
                <a:gd name="connsiteY6" fmla="*/ 4597 h 59904"/>
                <a:gd name="connsiteX7" fmla="*/ 9092 w 49495"/>
                <a:gd name="connsiteY7" fmla="*/ 6896 h 59904"/>
                <a:gd name="connsiteX8" fmla="*/ 9092 w 49495"/>
                <a:gd name="connsiteY8" fmla="*/ 3592 h 59904"/>
                <a:gd name="connsiteX9" fmla="*/ 0 w 49495"/>
                <a:gd name="connsiteY9" fmla="*/ 5603 h 59904"/>
                <a:gd name="connsiteX10" fmla="*/ 0 w 49495"/>
                <a:gd name="connsiteY10" fmla="*/ 23416 h 59904"/>
                <a:gd name="connsiteX11" fmla="*/ 24820 w 49495"/>
                <a:gd name="connsiteY11" fmla="*/ 59905 h 59904"/>
                <a:gd name="connsiteX12" fmla="*/ 49496 w 49495"/>
                <a:gd name="connsiteY12" fmla="*/ 23416 h 59904"/>
                <a:gd name="connsiteX13" fmla="*/ 49496 w 49495"/>
                <a:gd name="connsiteY13" fmla="*/ 5603 h 59904"/>
                <a:gd name="connsiteX14" fmla="*/ 40404 w 49495"/>
                <a:gd name="connsiteY14" fmla="*/ 3592 h 59904"/>
                <a:gd name="connsiteX15" fmla="*/ 6781 w 49495"/>
                <a:gd name="connsiteY15" fmla="*/ 23416 h 59904"/>
                <a:gd name="connsiteX16" fmla="*/ 6781 w 49495"/>
                <a:gd name="connsiteY16" fmla="*/ 14509 h 59904"/>
                <a:gd name="connsiteX17" fmla="*/ 24819 w 49495"/>
                <a:gd name="connsiteY17" fmla="*/ 10342 h 59904"/>
                <a:gd name="connsiteX18" fmla="*/ 38287 w 49495"/>
                <a:gd name="connsiteY18" fmla="*/ 13516 h 59904"/>
                <a:gd name="connsiteX19" fmla="*/ 11586 w 49495"/>
                <a:gd name="connsiteY19" fmla="*/ 40217 h 59904"/>
                <a:gd name="connsiteX20" fmla="*/ 7503 w 49495"/>
                <a:gd name="connsiteY20" fmla="*/ 30024 h 59904"/>
                <a:gd name="connsiteX21" fmla="*/ 6781 w 49495"/>
                <a:gd name="connsiteY21" fmla="*/ 23416 h 59904"/>
                <a:gd name="connsiteX22" fmla="*/ 41992 w 49495"/>
                <a:gd name="connsiteY22" fmla="*/ 30024 h 59904"/>
                <a:gd name="connsiteX23" fmla="*/ 24820 w 49495"/>
                <a:gd name="connsiteY23" fmla="*/ 52435 h 59904"/>
                <a:gd name="connsiteX24" fmla="*/ 15442 w 49495"/>
                <a:gd name="connsiteY24" fmla="*/ 45401 h 59904"/>
                <a:gd name="connsiteX25" fmla="*/ 42714 w 49495"/>
                <a:gd name="connsiteY25" fmla="*/ 18129 h 59904"/>
                <a:gd name="connsiteX26" fmla="*/ 42714 w 49495"/>
                <a:gd name="connsiteY26" fmla="*/ 23416 h 59904"/>
                <a:gd name="connsiteX27" fmla="*/ 41992 w 49495"/>
                <a:gd name="connsiteY27" fmla="*/ 30024 h 599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49495" h="59904">
                  <a:moveTo>
                    <a:pt x="40404" y="3592"/>
                  </a:moveTo>
                  <a:lnTo>
                    <a:pt x="40404" y="6896"/>
                  </a:lnTo>
                  <a:lnTo>
                    <a:pt x="30448" y="4597"/>
                  </a:lnTo>
                  <a:lnTo>
                    <a:pt x="30448" y="1293"/>
                  </a:lnTo>
                  <a:lnTo>
                    <a:pt x="24820" y="0"/>
                  </a:lnTo>
                  <a:lnTo>
                    <a:pt x="19048" y="1293"/>
                  </a:lnTo>
                  <a:lnTo>
                    <a:pt x="19048" y="4597"/>
                  </a:lnTo>
                  <a:lnTo>
                    <a:pt x="9092" y="6896"/>
                  </a:lnTo>
                  <a:lnTo>
                    <a:pt x="9092" y="3592"/>
                  </a:lnTo>
                  <a:lnTo>
                    <a:pt x="0" y="5603"/>
                  </a:lnTo>
                  <a:lnTo>
                    <a:pt x="0" y="23416"/>
                  </a:lnTo>
                  <a:cubicBezTo>
                    <a:pt x="0" y="39936"/>
                    <a:pt x="10246" y="54014"/>
                    <a:pt x="24820" y="59905"/>
                  </a:cubicBezTo>
                  <a:cubicBezTo>
                    <a:pt x="39250" y="54015"/>
                    <a:pt x="49496" y="39937"/>
                    <a:pt x="49496" y="23416"/>
                  </a:cubicBezTo>
                  <a:lnTo>
                    <a:pt x="49496" y="5603"/>
                  </a:lnTo>
                  <a:lnTo>
                    <a:pt x="40404" y="3592"/>
                  </a:lnTo>
                  <a:close/>
                  <a:moveTo>
                    <a:pt x="6781" y="23416"/>
                  </a:moveTo>
                  <a:lnTo>
                    <a:pt x="6781" y="14509"/>
                  </a:lnTo>
                  <a:lnTo>
                    <a:pt x="24819" y="10342"/>
                  </a:lnTo>
                  <a:cubicBezTo>
                    <a:pt x="31487" y="11952"/>
                    <a:pt x="35678" y="12927"/>
                    <a:pt x="38287" y="13516"/>
                  </a:cubicBezTo>
                  <a:lnTo>
                    <a:pt x="11586" y="40217"/>
                  </a:lnTo>
                  <a:cubicBezTo>
                    <a:pt x="9639" y="37083"/>
                    <a:pt x="8221" y="33602"/>
                    <a:pt x="7503" y="30024"/>
                  </a:cubicBezTo>
                  <a:cubicBezTo>
                    <a:pt x="6926" y="27869"/>
                    <a:pt x="6781" y="25715"/>
                    <a:pt x="6781" y="23416"/>
                  </a:cubicBezTo>
                  <a:close/>
                  <a:moveTo>
                    <a:pt x="41992" y="30024"/>
                  </a:moveTo>
                  <a:cubicBezTo>
                    <a:pt x="40115" y="39505"/>
                    <a:pt x="33622" y="47836"/>
                    <a:pt x="24820" y="52435"/>
                  </a:cubicBezTo>
                  <a:cubicBezTo>
                    <a:pt x="21275" y="50600"/>
                    <a:pt x="18150" y="48209"/>
                    <a:pt x="15442" y="45401"/>
                  </a:cubicBezTo>
                  <a:lnTo>
                    <a:pt x="42714" y="18129"/>
                  </a:lnTo>
                  <a:lnTo>
                    <a:pt x="42714" y="23416"/>
                  </a:lnTo>
                  <a:cubicBezTo>
                    <a:pt x="42713" y="25715"/>
                    <a:pt x="42569" y="27869"/>
                    <a:pt x="41992" y="30024"/>
                  </a:cubicBez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2" name="Google Shape;8264;p71">
            <a:extLst>
              <a:ext uri="{FF2B5EF4-FFF2-40B4-BE49-F238E27FC236}">
                <a16:creationId xmlns:a16="http://schemas.microsoft.com/office/drawing/2014/main" id="{3B4B120C-2E50-4009-80E5-CA37777EF656}"/>
              </a:ext>
            </a:extLst>
          </p:cNvPr>
          <p:cNvSpPr/>
          <p:nvPr/>
        </p:nvSpPr>
        <p:spPr>
          <a:xfrm>
            <a:off x="5625672" y="2435671"/>
            <a:ext cx="170915" cy="170914"/>
          </a:xfrm>
          <a:custGeom>
            <a:avLst/>
            <a:gdLst>
              <a:gd name="connsiteX0" fmla="*/ 170916 w 170915"/>
              <a:gd name="connsiteY0" fmla="*/ 85457 h 170914"/>
              <a:gd name="connsiteX1" fmla="*/ 85458 w 170915"/>
              <a:gd name="connsiteY1" fmla="*/ 170915 h 170914"/>
              <a:gd name="connsiteX2" fmla="*/ 0 w 170915"/>
              <a:gd name="connsiteY2" fmla="*/ 85457 h 170914"/>
              <a:gd name="connsiteX3" fmla="*/ 85458 w 170915"/>
              <a:gd name="connsiteY3" fmla="*/ 0 h 170914"/>
              <a:gd name="connsiteX4" fmla="*/ 170916 w 170915"/>
              <a:gd name="connsiteY4" fmla="*/ 85457 h 1709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0915" h="170914">
                <a:moveTo>
                  <a:pt x="170916" y="85457"/>
                </a:moveTo>
                <a:cubicBezTo>
                  <a:pt x="170916" y="132654"/>
                  <a:pt x="132655" y="170915"/>
                  <a:pt x="85458" y="170915"/>
                </a:cubicBezTo>
                <a:cubicBezTo>
                  <a:pt x="38261" y="170915"/>
                  <a:pt x="0" y="132654"/>
                  <a:pt x="0" y="85457"/>
                </a:cubicBezTo>
                <a:cubicBezTo>
                  <a:pt x="0" y="38261"/>
                  <a:pt x="38261" y="0"/>
                  <a:pt x="85458" y="0"/>
                </a:cubicBezTo>
                <a:cubicBezTo>
                  <a:pt x="132655" y="0"/>
                  <a:pt x="170916" y="38261"/>
                  <a:pt x="170916" y="85457"/>
                </a:cubicBezTo>
                <a:close/>
              </a:path>
            </a:pathLst>
          </a:custGeom>
          <a:solidFill>
            <a:srgbClr val="28A8E0"/>
          </a:solidFill>
          <a:ln w="12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3" name="Google Shape;8264;p71">
            <a:extLst>
              <a:ext uri="{FF2B5EF4-FFF2-40B4-BE49-F238E27FC236}">
                <a16:creationId xmlns:a16="http://schemas.microsoft.com/office/drawing/2014/main" id="{9A140B86-0474-4E52-A4CC-7E3E5A6CEFCE}"/>
              </a:ext>
            </a:extLst>
          </p:cNvPr>
          <p:cNvGrpSpPr/>
          <p:nvPr/>
        </p:nvGrpSpPr>
        <p:grpSpPr>
          <a:xfrm>
            <a:off x="5662742" y="2457630"/>
            <a:ext cx="97343" cy="121657"/>
            <a:chOff x="5662742" y="2457630"/>
            <a:chExt cx="97343" cy="121657"/>
          </a:xfrm>
          <a:solidFill>
            <a:srgbClr val="FFFFFF"/>
          </a:solidFill>
        </p:grpSpPr>
        <p:sp>
          <p:nvSpPr>
            <p:cNvPr id="8192" name="Google Shape;8264;p71">
              <a:extLst>
                <a:ext uri="{FF2B5EF4-FFF2-40B4-BE49-F238E27FC236}">
                  <a16:creationId xmlns:a16="http://schemas.microsoft.com/office/drawing/2014/main" id="{08C18D3B-2D1C-46C6-BD96-7A23A0FEC187}"/>
                </a:ext>
              </a:extLst>
            </p:cNvPr>
            <p:cNvSpPr/>
            <p:nvPr/>
          </p:nvSpPr>
          <p:spPr>
            <a:xfrm>
              <a:off x="5670541" y="2473299"/>
              <a:ext cx="20991" cy="28092"/>
            </a:xfrm>
            <a:custGeom>
              <a:avLst/>
              <a:gdLst>
                <a:gd name="connsiteX0" fmla="*/ 12805 w 20991"/>
                <a:gd name="connsiteY0" fmla="*/ 0 h 28092"/>
                <a:gd name="connsiteX1" fmla="*/ 420 w 20991"/>
                <a:gd name="connsiteY1" fmla="*/ 0 h 28092"/>
                <a:gd name="connsiteX2" fmla="*/ 0 w 20991"/>
                <a:gd name="connsiteY2" fmla="*/ 423 h 28092"/>
                <a:gd name="connsiteX3" fmla="*/ 0 w 20991"/>
                <a:gd name="connsiteY3" fmla="*/ 27670 h 28092"/>
                <a:gd name="connsiteX4" fmla="*/ 420 w 20991"/>
                <a:gd name="connsiteY4" fmla="*/ 28092 h 28092"/>
                <a:gd name="connsiteX5" fmla="*/ 20571 w 20991"/>
                <a:gd name="connsiteY5" fmla="*/ 28092 h 28092"/>
                <a:gd name="connsiteX6" fmla="*/ 20991 w 20991"/>
                <a:gd name="connsiteY6" fmla="*/ 27670 h 28092"/>
                <a:gd name="connsiteX7" fmla="*/ 20991 w 20991"/>
                <a:gd name="connsiteY7" fmla="*/ 8237 h 28092"/>
                <a:gd name="connsiteX8" fmla="*/ 12805 w 20991"/>
                <a:gd name="connsiteY8" fmla="*/ 0 h 28092"/>
                <a:gd name="connsiteX9" fmla="*/ 19022 w 20991"/>
                <a:gd name="connsiteY9" fmla="*/ 26117 h 28092"/>
                <a:gd name="connsiteX10" fmla="*/ 1971 w 20991"/>
                <a:gd name="connsiteY10" fmla="*/ 26117 h 28092"/>
                <a:gd name="connsiteX11" fmla="*/ 1971 w 20991"/>
                <a:gd name="connsiteY11" fmla="*/ 1976 h 28092"/>
                <a:gd name="connsiteX12" fmla="*/ 11045 w 20991"/>
                <a:gd name="connsiteY12" fmla="*/ 1976 h 28092"/>
                <a:gd name="connsiteX13" fmla="*/ 11045 w 20991"/>
                <a:gd name="connsiteY13" fmla="*/ 8238 h 28092"/>
                <a:gd name="connsiteX14" fmla="*/ 12596 w 20991"/>
                <a:gd name="connsiteY14" fmla="*/ 9792 h 28092"/>
                <a:gd name="connsiteX15" fmla="*/ 19022 w 20991"/>
                <a:gd name="connsiteY15" fmla="*/ 9792 h 28092"/>
                <a:gd name="connsiteX16" fmla="*/ 19022 w 20991"/>
                <a:gd name="connsiteY16" fmla="*/ 26117 h 280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991" h="28092">
                  <a:moveTo>
                    <a:pt x="12805" y="0"/>
                  </a:moveTo>
                  <a:lnTo>
                    <a:pt x="420" y="0"/>
                  </a:lnTo>
                  <a:cubicBezTo>
                    <a:pt x="211" y="0"/>
                    <a:pt x="0" y="211"/>
                    <a:pt x="0" y="423"/>
                  </a:cubicBezTo>
                  <a:lnTo>
                    <a:pt x="0" y="27670"/>
                  </a:lnTo>
                  <a:cubicBezTo>
                    <a:pt x="0" y="27880"/>
                    <a:pt x="209" y="28092"/>
                    <a:pt x="420" y="28092"/>
                  </a:cubicBezTo>
                  <a:lnTo>
                    <a:pt x="20571" y="28092"/>
                  </a:lnTo>
                  <a:cubicBezTo>
                    <a:pt x="20781" y="28092"/>
                    <a:pt x="20991" y="27882"/>
                    <a:pt x="20991" y="27670"/>
                  </a:cubicBezTo>
                  <a:lnTo>
                    <a:pt x="20991" y="8237"/>
                  </a:lnTo>
                  <a:lnTo>
                    <a:pt x="12805" y="0"/>
                  </a:lnTo>
                  <a:close/>
                  <a:moveTo>
                    <a:pt x="19022" y="26117"/>
                  </a:moveTo>
                  <a:lnTo>
                    <a:pt x="1971" y="26117"/>
                  </a:lnTo>
                  <a:lnTo>
                    <a:pt x="1971" y="1976"/>
                  </a:lnTo>
                  <a:lnTo>
                    <a:pt x="11045" y="1976"/>
                  </a:lnTo>
                  <a:lnTo>
                    <a:pt x="11045" y="8238"/>
                  </a:lnTo>
                  <a:cubicBezTo>
                    <a:pt x="11045" y="9385"/>
                    <a:pt x="11880" y="9792"/>
                    <a:pt x="12596" y="9792"/>
                  </a:cubicBezTo>
                  <a:lnTo>
                    <a:pt x="19022" y="9792"/>
                  </a:lnTo>
                  <a:lnTo>
                    <a:pt x="19022" y="26117"/>
                  </a:ln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3" name="Google Shape;8264;p71">
              <a:extLst>
                <a:ext uri="{FF2B5EF4-FFF2-40B4-BE49-F238E27FC236}">
                  <a16:creationId xmlns:a16="http://schemas.microsoft.com/office/drawing/2014/main" id="{3115EBF3-BB10-4D0E-8C80-2FB718CE88F6}"/>
                </a:ext>
              </a:extLst>
            </p:cNvPr>
            <p:cNvSpPr/>
            <p:nvPr/>
          </p:nvSpPr>
          <p:spPr>
            <a:xfrm>
              <a:off x="5700532" y="2464310"/>
              <a:ext cx="12369" cy="19105"/>
            </a:xfrm>
            <a:custGeom>
              <a:avLst/>
              <a:gdLst>
                <a:gd name="connsiteX0" fmla="*/ 8335 w 12369"/>
                <a:gd name="connsiteY0" fmla="*/ 0 h 19105"/>
                <a:gd name="connsiteX1" fmla="*/ 4033 w 12369"/>
                <a:gd name="connsiteY1" fmla="*/ 0 h 19105"/>
                <a:gd name="connsiteX2" fmla="*/ 4033 w 12369"/>
                <a:gd name="connsiteY2" fmla="*/ 12887 h 19105"/>
                <a:gd name="connsiteX3" fmla="*/ 0 w 12369"/>
                <a:gd name="connsiteY3" fmla="*/ 12887 h 19105"/>
                <a:gd name="connsiteX4" fmla="*/ 6184 w 12369"/>
                <a:gd name="connsiteY4" fmla="*/ 19106 h 19105"/>
                <a:gd name="connsiteX5" fmla="*/ 12369 w 12369"/>
                <a:gd name="connsiteY5" fmla="*/ 12887 h 19105"/>
                <a:gd name="connsiteX6" fmla="*/ 8335 w 12369"/>
                <a:gd name="connsiteY6" fmla="*/ 12887 h 19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69" h="19105">
                  <a:moveTo>
                    <a:pt x="8335" y="0"/>
                  </a:moveTo>
                  <a:lnTo>
                    <a:pt x="4033" y="0"/>
                  </a:lnTo>
                  <a:lnTo>
                    <a:pt x="4033" y="12887"/>
                  </a:lnTo>
                  <a:lnTo>
                    <a:pt x="0" y="12887"/>
                  </a:lnTo>
                  <a:lnTo>
                    <a:pt x="6184" y="19106"/>
                  </a:lnTo>
                  <a:lnTo>
                    <a:pt x="12369" y="12887"/>
                  </a:lnTo>
                  <a:lnTo>
                    <a:pt x="8335" y="12887"/>
                  </a:ln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4" name="Google Shape;8264;p71">
              <a:extLst>
                <a:ext uri="{FF2B5EF4-FFF2-40B4-BE49-F238E27FC236}">
                  <a16:creationId xmlns:a16="http://schemas.microsoft.com/office/drawing/2014/main" id="{67212E62-16C8-4760-AF7B-F5A46C5674C2}"/>
                </a:ext>
              </a:extLst>
            </p:cNvPr>
            <p:cNvSpPr/>
            <p:nvPr/>
          </p:nvSpPr>
          <p:spPr>
            <a:xfrm>
              <a:off x="5741393" y="2496118"/>
              <a:ext cx="12369" cy="17633"/>
            </a:xfrm>
            <a:custGeom>
              <a:avLst/>
              <a:gdLst>
                <a:gd name="connsiteX0" fmla="*/ 8306 w 12369"/>
                <a:gd name="connsiteY0" fmla="*/ 11508 h 17633"/>
                <a:gd name="connsiteX1" fmla="*/ 8306 w 12369"/>
                <a:gd name="connsiteY1" fmla="*/ 0 h 17633"/>
                <a:gd name="connsiteX2" fmla="*/ 4063 w 12369"/>
                <a:gd name="connsiteY2" fmla="*/ 0 h 17633"/>
                <a:gd name="connsiteX3" fmla="*/ 4063 w 12369"/>
                <a:gd name="connsiteY3" fmla="*/ 11508 h 17633"/>
                <a:gd name="connsiteX4" fmla="*/ 0 w 12369"/>
                <a:gd name="connsiteY4" fmla="*/ 11508 h 17633"/>
                <a:gd name="connsiteX5" fmla="*/ 6230 w 12369"/>
                <a:gd name="connsiteY5" fmla="*/ 17633 h 17633"/>
                <a:gd name="connsiteX6" fmla="*/ 12369 w 12369"/>
                <a:gd name="connsiteY6" fmla="*/ 11508 h 176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369" h="17633">
                  <a:moveTo>
                    <a:pt x="8306" y="11508"/>
                  </a:moveTo>
                  <a:lnTo>
                    <a:pt x="8306" y="0"/>
                  </a:lnTo>
                  <a:lnTo>
                    <a:pt x="4063" y="0"/>
                  </a:lnTo>
                  <a:lnTo>
                    <a:pt x="4063" y="11508"/>
                  </a:lnTo>
                  <a:lnTo>
                    <a:pt x="0" y="11508"/>
                  </a:lnTo>
                  <a:lnTo>
                    <a:pt x="6230" y="17633"/>
                  </a:lnTo>
                  <a:lnTo>
                    <a:pt x="12369" y="11508"/>
                  </a:ln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5" name="Google Shape;8264;p71">
              <a:extLst>
                <a:ext uri="{FF2B5EF4-FFF2-40B4-BE49-F238E27FC236}">
                  <a16:creationId xmlns:a16="http://schemas.microsoft.com/office/drawing/2014/main" id="{8D66703F-ADD9-4464-B6C2-6BA26C9882CA}"/>
                </a:ext>
              </a:extLst>
            </p:cNvPr>
            <p:cNvSpPr/>
            <p:nvPr/>
          </p:nvSpPr>
          <p:spPr>
            <a:xfrm>
              <a:off x="5662742" y="2514871"/>
              <a:ext cx="97343" cy="64416"/>
            </a:xfrm>
            <a:custGeom>
              <a:avLst/>
              <a:gdLst>
                <a:gd name="connsiteX0" fmla="*/ 96974 w 97343"/>
                <a:gd name="connsiteY0" fmla="*/ 14882 h 64416"/>
                <a:gd name="connsiteX1" fmla="*/ 82533 w 97343"/>
                <a:gd name="connsiteY1" fmla="*/ 425 h 64416"/>
                <a:gd name="connsiteX2" fmla="*/ 81684 w 97343"/>
                <a:gd name="connsiteY2" fmla="*/ 0 h 64416"/>
                <a:gd name="connsiteX3" fmla="*/ 68730 w 97343"/>
                <a:gd name="connsiteY3" fmla="*/ 0 h 64416"/>
                <a:gd name="connsiteX4" fmla="*/ 68730 w 97343"/>
                <a:gd name="connsiteY4" fmla="*/ 3682 h 64416"/>
                <a:gd name="connsiteX5" fmla="*/ 80572 w 97343"/>
                <a:gd name="connsiteY5" fmla="*/ 3682 h 64416"/>
                <a:gd name="connsiteX6" fmla="*/ 90244 w 97343"/>
                <a:gd name="connsiteY6" fmla="*/ 13539 h 64416"/>
                <a:gd name="connsiteX7" fmla="*/ 7079 w 97343"/>
                <a:gd name="connsiteY7" fmla="*/ 13539 h 64416"/>
                <a:gd name="connsiteX8" fmla="*/ 16752 w 97343"/>
                <a:gd name="connsiteY8" fmla="*/ 3682 h 64416"/>
                <a:gd name="connsiteX9" fmla="*/ 30080 w 97343"/>
                <a:gd name="connsiteY9" fmla="*/ 3682 h 64416"/>
                <a:gd name="connsiteX10" fmla="*/ 30080 w 97343"/>
                <a:gd name="connsiteY10" fmla="*/ 0 h 64416"/>
                <a:gd name="connsiteX11" fmla="*/ 15854 w 97343"/>
                <a:gd name="connsiteY11" fmla="*/ 0 h 64416"/>
                <a:gd name="connsiteX12" fmla="*/ 14793 w 97343"/>
                <a:gd name="connsiteY12" fmla="*/ 425 h 64416"/>
                <a:gd name="connsiteX13" fmla="*/ 352 w 97343"/>
                <a:gd name="connsiteY13" fmla="*/ 14882 h 64416"/>
                <a:gd name="connsiteX14" fmla="*/ 140 w 97343"/>
                <a:gd name="connsiteY14" fmla="*/ 16369 h 64416"/>
                <a:gd name="connsiteX15" fmla="*/ 1203 w 97343"/>
                <a:gd name="connsiteY15" fmla="*/ 17220 h 64416"/>
                <a:gd name="connsiteX16" fmla="*/ 4176 w 97343"/>
                <a:gd name="connsiteY16" fmla="*/ 17220 h 64416"/>
                <a:gd name="connsiteX17" fmla="*/ 4176 w 97343"/>
                <a:gd name="connsiteY17" fmla="*/ 63141 h 64416"/>
                <a:gd name="connsiteX18" fmla="*/ 5450 w 97343"/>
                <a:gd name="connsiteY18" fmla="*/ 64417 h 64416"/>
                <a:gd name="connsiteX19" fmla="*/ 92091 w 97343"/>
                <a:gd name="connsiteY19" fmla="*/ 64417 h 64416"/>
                <a:gd name="connsiteX20" fmla="*/ 93365 w 97343"/>
                <a:gd name="connsiteY20" fmla="*/ 63141 h 64416"/>
                <a:gd name="connsiteX21" fmla="*/ 93365 w 97343"/>
                <a:gd name="connsiteY21" fmla="*/ 17220 h 64416"/>
                <a:gd name="connsiteX22" fmla="*/ 96126 w 97343"/>
                <a:gd name="connsiteY22" fmla="*/ 17220 h 64416"/>
                <a:gd name="connsiteX23" fmla="*/ 97259 w 97343"/>
                <a:gd name="connsiteY23" fmla="*/ 16403 h 64416"/>
                <a:gd name="connsiteX24" fmla="*/ 96974 w 97343"/>
                <a:gd name="connsiteY24" fmla="*/ 14882 h 64416"/>
                <a:gd name="connsiteX25" fmla="*/ 89243 w 97343"/>
                <a:gd name="connsiteY25" fmla="*/ 60295 h 64416"/>
                <a:gd name="connsiteX26" fmla="*/ 8294 w 97343"/>
                <a:gd name="connsiteY26" fmla="*/ 60295 h 64416"/>
                <a:gd name="connsiteX27" fmla="*/ 8294 w 97343"/>
                <a:gd name="connsiteY27" fmla="*/ 17221 h 64416"/>
                <a:gd name="connsiteX28" fmla="*/ 89243 w 97343"/>
                <a:gd name="connsiteY28" fmla="*/ 17221 h 64416"/>
                <a:gd name="connsiteX29" fmla="*/ 89243 w 97343"/>
                <a:gd name="connsiteY29" fmla="*/ 60295 h 64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97343" h="64416">
                  <a:moveTo>
                    <a:pt x="96974" y="14882"/>
                  </a:moveTo>
                  <a:lnTo>
                    <a:pt x="82533" y="425"/>
                  </a:lnTo>
                  <a:cubicBezTo>
                    <a:pt x="82321" y="213"/>
                    <a:pt x="81896" y="0"/>
                    <a:pt x="81684" y="0"/>
                  </a:cubicBezTo>
                  <a:lnTo>
                    <a:pt x="68730" y="0"/>
                  </a:lnTo>
                  <a:lnTo>
                    <a:pt x="68730" y="3682"/>
                  </a:lnTo>
                  <a:lnTo>
                    <a:pt x="80572" y="3682"/>
                  </a:lnTo>
                  <a:lnTo>
                    <a:pt x="90244" y="13539"/>
                  </a:lnTo>
                  <a:lnTo>
                    <a:pt x="7079" y="13539"/>
                  </a:lnTo>
                  <a:lnTo>
                    <a:pt x="16752" y="3682"/>
                  </a:lnTo>
                  <a:lnTo>
                    <a:pt x="30080" y="3682"/>
                  </a:lnTo>
                  <a:lnTo>
                    <a:pt x="30080" y="0"/>
                  </a:lnTo>
                  <a:lnTo>
                    <a:pt x="15854" y="0"/>
                  </a:lnTo>
                  <a:cubicBezTo>
                    <a:pt x="15430" y="0"/>
                    <a:pt x="15217" y="212"/>
                    <a:pt x="14793" y="425"/>
                  </a:cubicBezTo>
                  <a:lnTo>
                    <a:pt x="352" y="14882"/>
                  </a:lnTo>
                  <a:cubicBezTo>
                    <a:pt x="-73" y="15307"/>
                    <a:pt x="-73" y="15944"/>
                    <a:pt x="140" y="16369"/>
                  </a:cubicBezTo>
                  <a:cubicBezTo>
                    <a:pt x="352" y="16795"/>
                    <a:pt x="777" y="17220"/>
                    <a:pt x="1203" y="17220"/>
                  </a:cubicBezTo>
                  <a:lnTo>
                    <a:pt x="4176" y="17220"/>
                  </a:lnTo>
                  <a:lnTo>
                    <a:pt x="4176" y="63141"/>
                  </a:lnTo>
                  <a:cubicBezTo>
                    <a:pt x="4176" y="63991"/>
                    <a:pt x="4601" y="64417"/>
                    <a:pt x="5450" y="64417"/>
                  </a:cubicBezTo>
                  <a:lnTo>
                    <a:pt x="92091" y="64417"/>
                  </a:lnTo>
                  <a:cubicBezTo>
                    <a:pt x="92728" y="64417"/>
                    <a:pt x="93365" y="63991"/>
                    <a:pt x="93365" y="63141"/>
                  </a:cubicBezTo>
                  <a:lnTo>
                    <a:pt x="93365" y="17220"/>
                  </a:lnTo>
                  <a:lnTo>
                    <a:pt x="96126" y="17220"/>
                  </a:lnTo>
                  <a:cubicBezTo>
                    <a:pt x="96550" y="17220"/>
                    <a:pt x="97057" y="17039"/>
                    <a:pt x="97259" y="16403"/>
                  </a:cubicBezTo>
                  <a:cubicBezTo>
                    <a:pt x="97402" y="15951"/>
                    <a:pt x="97398" y="15307"/>
                    <a:pt x="96974" y="14882"/>
                  </a:cubicBezTo>
                  <a:close/>
                  <a:moveTo>
                    <a:pt x="89243" y="60295"/>
                  </a:moveTo>
                  <a:lnTo>
                    <a:pt x="8294" y="60295"/>
                  </a:lnTo>
                  <a:lnTo>
                    <a:pt x="8294" y="17221"/>
                  </a:lnTo>
                  <a:lnTo>
                    <a:pt x="89243" y="17221"/>
                  </a:lnTo>
                  <a:lnTo>
                    <a:pt x="89243" y="60295"/>
                  </a:ln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6" name="Google Shape;8264;p71">
              <a:extLst>
                <a:ext uri="{FF2B5EF4-FFF2-40B4-BE49-F238E27FC236}">
                  <a16:creationId xmlns:a16="http://schemas.microsoft.com/office/drawing/2014/main" id="{9A6418C5-CA83-4997-A03D-711D5D1B6F82}"/>
                </a:ext>
              </a:extLst>
            </p:cNvPr>
            <p:cNvSpPr/>
            <p:nvPr/>
          </p:nvSpPr>
          <p:spPr>
            <a:xfrm>
              <a:off x="5674341" y="2495130"/>
              <a:ext cx="13346" cy="1975"/>
            </a:xfrm>
            <a:custGeom>
              <a:avLst/>
              <a:gdLst>
                <a:gd name="connsiteX0" fmla="*/ 12359 w 13346"/>
                <a:gd name="connsiteY0" fmla="*/ 1976 h 1975"/>
                <a:gd name="connsiteX1" fmla="*/ 988 w 13346"/>
                <a:gd name="connsiteY1" fmla="*/ 1976 h 1975"/>
                <a:gd name="connsiteX2" fmla="*/ 0 w 13346"/>
                <a:gd name="connsiteY2" fmla="*/ 988 h 1975"/>
                <a:gd name="connsiteX3" fmla="*/ 0 w 13346"/>
                <a:gd name="connsiteY3" fmla="*/ 988 h 1975"/>
                <a:gd name="connsiteX4" fmla="*/ 988 w 13346"/>
                <a:gd name="connsiteY4" fmla="*/ 0 h 1975"/>
                <a:gd name="connsiteX5" fmla="*/ 12359 w 13346"/>
                <a:gd name="connsiteY5" fmla="*/ 0 h 1975"/>
                <a:gd name="connsiteX6" fmla="*/ 13347 w 13346"/>
                <a:gd name="connsiteY6" fmla="*/ 988 h 1975"/>
                <a:gd name="connsiteX7" fmla="*/ 13347 w 13346"/>
                <a:gd name="connsiteY7" fmla="*/ 988 h 1975"/>
                <a:gd name="connsiteX8" fmla="*/ 12359 w 13346"/>
                <a:gd name="connsiteY8" fmla="*/ 1976 h 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46" h="1975">
                  <a:moveTo>
                    <a:pt x="12359" y="1976"/>
                  </a:moveTo>
                  <a:lnTo>
                    <a:pt x="988" y="1976"/>
                  </a:lnTo>
                  <a:cubicBezTo>
                    <a:pt x="442" y="1976"/>
                    <a:pt x="0" y="1534"/>
                    <a:pt x="0" y="988"/>
                  </a:cubicBezTo>
                  <a:lnTo>
                    <a:pt x="0" y="988"/>
                  </a:lnTo>
                  <a:cubicBezTo>
                    <a:pt x="0" y="442"/>
                    <a:pt x="442" y="0"/>
                    <a:pt x="988" y="0"/>
                  </a:cubicBezTo>
                  <a:lnTo>
                    <a:pt x="12359" y="0"/>
                  </a:lnTo>
                  <a:cubicBezTo>
                    <a:pt x="12905" y="0"/>
                    <a:pt x="13347" y="442"/>
                    <a:pt x="13347" y="988"/>
                  </a:cubicBezTo>
                  <a:lnTo>
                    <a:pt x="13347" y="988"/>
                  </a:lnTo>
                  <a:cubicBezTo>
                    <a:pt x="13347" y="1534"/>
                    <a:pt x="12905" y="1976"/>
                    <a:pt x="12359" y="1976"/>
                  </a:cubicBez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7" name="Google Shape;8264;p71">
              <a:extLst>
                <a:ext uri="{FF2B5EF4-FFF2-40B4-BE49-F238E27FC236}">
                  <a16:creationId xmlns:a16="http://schemas.microsoft.com/office/drawing/2014/main" id="{C615DB19-6C6E-4B26-9DDA-B877E9DEA5BC}"/>
                </a:ext>
              </a:extLst>
            </p:cNvPr>
            <p:cNvSpPr/>
            <p:nvPr/>
          </p:nvSpPr>
          <p:spPr>
            <a:xfrm>
              <a:off x="5674341" y="2485369"/>
              <a:ext cx="13346" cy="1975"/>
            </a:xfrm>
            <a:custGeom>
              <a:avLst/>
              <a:gdLst>
                <a:gd name="connsiteX0" fmla="*/ 12359 w 13346"/>
                <a:gd name="connsiteY0" fmla="*/ 1976 h 1975"/>
                <a:gd name="connsiteX1" fmla="*/ 988 w 13346"/>
                <a:gd name="connsiteY1" fmla="*/ 1976 h 1975"/>
                <a:gd name="connsiteX2" fmla="*/ 0 w 13346"/>
                <a:gd name="connsiteY2" fmla="*/ 988 h 1975"/>
                <a:gd name="connsiteX3" fmla="*/ 0 w 13346"/>
                <a:gd name="connsiteY3" fmla="*/ 988 h 1975"/>
                <a:gd name="connsiteX4" fmla="*/ 988 w 13346"/>
                <a:gd name="connsiteY4" fmla="*/ 0 h 1975"/>
                <a:gd name="connsiteX5" fmla="*/ 12359 w 13346"/>
                <a:gd name="connsiteY5" fmla="*/ 0 h 1975"/>
                <a:gd name="connsiteX6" fmla="*/ 13347 w 13346"/>
                <a:gd name="connsiteY6" fmla="*/ 988 h 1975"/>
                <a:gd name="connsiteX7" fmla="*/ 13347 w 13346"/>
                <a:gd name="connsiteY7" fmla="*/ 988 h 1975"/>
                <a:gd name="connsiteX8" fmla="*/ 12359 w 13346"/>
                <a:gd name="connsiteY8" fmla="*/ 1976 h 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46" h="1975">
                  <a:moveTo>
                    <a:pt x="12359" y="1976"/>
                  </a:moveTo>
                  <a:lnTo>
                    <a:pt x="988" y="1976"/>
                  </a:lnTo>
                  <a:cubicBezTo>
                    <a:pt x="442" y="1976"/>
                    <a:pt x="0" y="1534"/>
                    <a:pt x="0" y="988"/>
                  </a:cubicBezTo>
                  <a:lnTo>
                    <a:pt x="0" y="988"/>
                  </a:lnTo>
                  <a:cubicBezTo>
                    <a:pt x="0" y="442"/>
                    <a:pt x="442" y="0"/>
                    <a:pt x="988" y="0"/>
                  </a:cubicBezTo>
                  <a:lnTo>
                    <a:pt x="12359" y="0"/>
                  </a:lnTo>
                  <a:cubicBezTo>
                    <a:pt x="12905" y="0"/>
                    <a:pt x="13347" y="442"/>
                    <a:pt x="13347" y="988"/>
                  </a:cubicBezTo>
                  <a:lnTo>
                    <a:pt x="13347" y="988"/>
                  </a:lnTo>
                  <a:cubicBezTo>
                    <a:pt x="13347" y="1534"/>
                    <a:pt x="12905" y="1976"/>
                    <a:pt x="12359" y="1976"/>
                  </a:cubicBez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8" name="Google Shape;8264;p71">
              <a:extLst>
                <a:ext uri="{FF2B5EF4-FFF2-40B4-BE49-F238E27FC236}">
                  <a16:creationId xmlns:a16="http://schemas.microsoft.com/office/drawing/2014/main" id="{0B012C53-1319-4E15-BC55-23BB8ACEACC2}"/>
                </a:ext>
              </a:extLst>
            </p:cNvPr>
            <p:cNvSpPr/>
            <p:nvPr/>
          </p:nvSpPr>
          <p:spPr>
            <a:xfrm>
              <a:off x="5674341" y="2490250"/>
              <a:ext cx="13346" cy="1975"/>
            </a:xfrm>
            <a:custGeom>
              <a:avLst/>
              <a:gdLst>
                <a:gd name="connsiteX0" fmla="*/ 12359 w 13346"/>
                <a:gd name="connsiteY0" fmla="*/ 1976 h 1975"/>
                <a:gd name="connsiteX1" fmla="*/ 988 w 13346"/>
                <a:gd name="connsiteY1" fmla="*/ 1976 h 1975"/>
                <a:gd name="connsiteX2" fmla="*/ 0 w 13346"/>
                <a:gd name="connsiteY2" fmla="*/ 988 h 1975"/>
                <a:gd name="connsiteX3" fmla="*/ 0 w 13346"/>
                <a:gd name="connsiteY3" fmla="*/ 988 h 1975"/>
                <a:gd name="connsiteX4" fmla="*/ 988 w 13346"/>
                <a:gd name="connsiteY4" fmla="*/ 0 h 1975"/>
                <a:gd name="connsiteX5" fmla="*/ 12359 w 13346"/>
                <a:gd name="connsiteY5" fmla="*/ 0 h 1975"/>
                <a:gd name="connsiteX6" fmla="*/ 13347 w 13346"/>
                <a:gd name="connsiteY6" fmla="*/ 988 h 1975"/>
                <a:gd name="connsiteX7" fmla="*/ 13347 w 13346"/>
                <a:gd name="connsiteY7" fmla="*/ 988 h 1975"/>
                <a:gd name="connsiteX8" fmla="*/ 12359 w 13346"/>
                <a:gd name="connsiteY8" fmla="*/ 1976 h 1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3346" h="1975">
                  <a:moveTo>
                    <a:pt x="12359" y="1976"/>
                  </a:moveTo>
                  <a:lnTo>
                    <a:pt x="988" y="1976"/>
                  </a:lnTo>
                  <a:cubicBezTo>
                    <a:pt x="442" y="1976"/>
                    <a:pt x="0" y="1534"/>
                    <a:pt x="0" y="988"/>
                  </a:cubicBezTo>
                  <a:lnTo>
                    <a:pt x="0" y="988"/>
                  </a:lnTo>
                  <a:cubicBezTo>
                    <a:pt x="0" y="442"/>
                    <a:pt x="442" y="0"/>
                    <a:pt x="988" y="0"/>
                  </a:cubicBezTo>
                  <a:lnTo>
                    <a:pt x="12359" y="0"/>
                  </a:lnTo>
                  <a:cubicBezTo>
                    <a:pt x="12905" y="0"/>
                    <a:pt x="13347" y="442"/>
                    <a:pt x="13347" y="988"/>
                  </a:cubicBezTo>
                  <a:lnTo>
                    <a:pt x="13347" y="988"/>
                  </a:lnTo>
                  <a:cubicBezTo>
                    <a:pt x="13347" y="1534"/>
                    <a:pt x="12905" y="1976"/>
                    <a:pt x="12359" y="1976"/>
                  </a:cubicBez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199" name="Google Shape;8264;p71">
              <a:extLst>
                <a:ext uri="{FF2B5EF4-FFF2-40B4-BE49-F238E27FC236}">
                  <a16:creationId xmlns:a16="http://schemas.microsoft.com/office/drawing/2014/main" id="{ABC0900A-2ACE-4124-8C42-A3DE87BC1A07}"/>
                </a:ext>
              </a:extLst>
            </p:cNvPr>
            <p:cNvSpPr/>
            <p:nvPr/>
          </p:nvSpPr>
          <p:spPr>
            <a:xfrm>
              <a:off x="5729033" y="2457630"/>
              <a:ext cx="26127" cy="34967"/>
            </a:xfrm>
            <a:custGeom>
              <a:avLst/>
              <a:gdLst>
                <a:gd name="connsiteX0" fmla="*/ 15938 w 26127"/>
                <a:gd name="connsiteY0" fmla="*/ 0 h 34967"/>
                <a:gd name="connsiteX1" fmla="*/ 522 w 26127"/>
                <a:gd name="connsiteY1" fmla="*/ 0 h 34967"/>
                <a:gd name="connsiteX2" fmla="*/ 0 w 26127"/>
                <a:gd name="connsiteY2" fmla="*/ 526 h 34967"/>
                <a:gd name="connsiteX3" fmla="*/ 0 w 26127"/>
                <a:gd name="connsiteY3" fmla="*/ 34441 h 34967"/>
                <a:gd name="connsiteX4" fmla="*/ 522 w 26127"/>
                <a:gd name="connsiteY4" fmla="*/ 34967 h 34967"/>
                <a:gd name="connsiteX5" fmla="*/ 25605 w 26127"/>
                <a:gd name="connsiteY5" fmla="*/ 34967 h 34967"/>
                <a:gd name="connsiteX6" fmla="*/ 26127 w 26127"/>
                <a:gd name="connsiteY6" fmla="*/ 34441 h 34967"/>
                <a:gd name="connsiteX7" fmla="*/ 26127 w 26127"/>
                <a:gd name="connsiteY7" fmla="*/ 10253 h 34967"/>
                <a:gd name="connsiteX8" fmla="*/ 15938 w 26127"/>
                <a:gd name="connsiteY8" fmla="*/ 0 h 34967"/>
                <a:gd name="connsiteX9" fmla="*/ 23675 w 26127"/>
                <a:gd name="connsiteY9" fmla="*/ 32509 h 34967"/>
                <a:gd name="connsiteX10" fmla="*/ 2452 w 26127"/>
                <a:gd name="connsiteY10" fmla="*/ 32509 h 34967"/>
                <a:gd name="connsiteX11" fmla="*/ 2452 w 26127"/>
                <a:gd name="connsiteY11" fmla="*/ 2459 h 34967"/>
                <a:gd name="connsiteX12" fmla="*/ 13747 w 26127"/>
                <a:gd name="connsiteY12" fmla="*/ 2459 h 34967"/>
                <a:gd name="connsiteX13" fmla="*/ 13747 w 26127"/>
                <a:gd name="connsiteY13" fmla="*/ 10253 h 34967"/>
                <a:gd name="connsiteX14" fmla="*/ 15677 w 26127"/>
                <a:gd name="connsiteY14" fmla="*/ 12186 h 34967"/>
                <a:gd name="connsiteX15" fmla="*/ 23676 w 26127"/>
                <a:gd name="connsiteY15" fmla="*/ 12186 h 34967"/>
                <a:gd name="connsiteX16" fmla="*/ 23676 w 26127"/>
                <a:gd name="connsiteY16" fmla="*/ 32509 h 349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127" h="34967">
                  <a:moveTo>
                    <a:pt x="15938" y="0"/>
                  </a:moveTo>
                  <a:lnTo>
                    <a:pt x="522" y="0"/>
                  </a:lnTo>
                  <a:cubicBezTo>
                    <a:pt x="260" y="0"/>
                    <a:pt x="0" y="263"/>
                    <a:pt x="0" y="526"/>
                  </a:cubicBezTo>
                  <a:lnTo>
                    <a:pt x="0" y="34441"/>
                  </a:lnTo>
                  <a:cubicBezTo>
                    <a:pt x="0" y="34704"/>
                    <a:pt x="262" y="34967"/>
                    <a:pt x="522" y="34967"/>
                  </a:cubicBezTo>
                  <a:lnTo>
                    <a:pt x="25605" y="34967"/>
                  </a:lnTo>
                  <a:cubicBezTo>
                    <a:pt x="25867" y="34967"/>
                    <a:pt x="26127" y="34704"/>
                    <a:pt x="26127" y="34441"/>
                  </a:cubicBezTo>
                  <a:lnTo>
                    <a:pt x="26127" y="10253"/>
                  </a:lnTo>
                  <a:lnTo>
                    <a:pt x="15938" y="0"/>
                  </a:lnTo>
                  <a:close/>
                  <a:moveTo>
                    <a:pt x="23675" y="32509"/>
                  </a:moveTo>
                  <a:lnTo>
                    <a:pt x="2452" y="32509"/>
                  </a:lnTo>
                  <a:lnTo>
                    <a:pt x="2452" y="2459"/>
                  </a:lnTo>
                  <a:lnTo>
                    <a:pt x="13747" y="2459"/>
                  </a:lnTo>
                  <a:lnTo>
                    <a:pt x="13747" y="10253"/>
                  </a:lnTo>
                  <a:cubicBezTo>
                    <a:pt x="13747" y="11680"/>
                    <a:pt x="14788" y="12186"/>
                    <a:pt x="15677" y="12186"/>
                  </a:cubicBezTo>
                  <a:lnTo>
                    <a:pt x="23676" y="12186"/>
                  </a:lnTo>
                  <a:lnTo>
                    <a:pt x="23676" y="32509"/>
                  </a:ln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0" name="Google Shape;8264;p71">
              <a:extLst>
                <a:ext uri="{FF2B5EF4-FFF2-40B4-BE49-F238E27FC236}">
                  <a16:creationId xmlns:a16="http://schemas.microsoft.com/office/drawing/2014/main" id="{EF311498-99EC-42F7-AD2E-CFCE27756580}"/>
                </a:ext>
              </a:extLst>
            </p:cNvPr>
            <p:cNvSpPr/>
            <p:nvPr/>
          </p:nvSpPr>
          <p:spPr>
            <a:xfrm>
              <a:off x="5733762" y="2484802"/>
              <a:ext cx="16612" cy="2460"/>
            </a:xfrm>
            <a:custGeom>
              <a:avLst/>
              <a:gdLst>
                <a:gd name="connsiteX0" fmla="*/ 15383 w 16612"/>
                <a:gd name="connsiteY0" fmla="*/ 2460 h 2460"/>
                <a:gd name="connsiteX1" fmla="*/ 1230 w 16612"/>
                <a:gd name="connsiteY1" fmla="*/ 2460 h 2460"/>
                <a:gd name="connsiteX2" fmla="*/ 0 w 16612"/>
                <a:gd name="connsiteY2" fmla="*/ 1230 h 2460"/>
                <a:gd name="connsiteX3" fmla="*/ 0 w 16612"/>
                <a:gd name="connsiteY3" fmla="*/ 1230 h 2460"/>
                <a:gd name="connsiteX4" fmla="*/ 1230 w 16612"/>
                <a:gd name="connsiteY4" fmla="*/ 0 h 2460"/>
                <a:gd name="connsiteX5" fmla="*/ 15383 w 16612"/>
                <a:gd name="connsiteY5" fmla="*/ 0 h 2460"/>
                <a:gd name="connsiteX6" fmla="*/ 16613 w 16612"/>
                <a:gd name="connsiteY6" fmla="*/ 1230 h 2460"/>
                <a:gd name="connsiteX7" fmla="*/ 16613 w 16612"/>
                <a:gd name="connsiteY7" fmla="*/ 1230 h 2460"/>
                <a:gd name="connsiteX8" fmla="*/ 15383 w 16612"/>
                <a:gd name="connsiteY8" fmla="*/ 2460 h 24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2" h="2460">
                  <a:moveTo>
                    <a:pt x="15383" y="2460"/>
                  </a:moveTo>
                  <a:lnTo>
                    <a:pt x="1230" y="2460"/>
                  </a:lnTo>
                  <a:cubicBezTo>
                    <a:pt x="551" y="2460"/>
                    <a:pt x="0" y="1909"/>
                    <a:pt x="0" y="1230"/>
                  </a:cubicBezTo>
                  <a:lnTo>
                    <a:pt x="0" y="1230"/>
                  </a:lnTo>
                  <a:cubicBezTo>
                    <a:pt x="0" y="551"/>
                    <a:pt x="551" y="0"/>
                    <a:pt x="1230" y="0"/>
                  </a:cubicBezTo>
                  <a:lnTo>
                    <a:pt x="15383" y="0"/>
                  </a:lnTo>
                  <a:cubicBezTo>
                    <a:pt x="16062" y="0"/>
                    <a:pt x="16613" y="551"/>
                    <a:pt x="16613" y="1230"/>
                  </a:cubicBezTo>
                  <a:lnTo>
                    <a:pt x="16613" y="1230"/>
                  </a:lnTo>
                  <a:cubicBezTo>
                    <a:pt x="16612" y="1910"/>
                    <a:pt x="16062" y="2460"/>
                    <a:pt x="15383" y="2460"/>
                  </a:cubicBez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1" name="Google Shape;8264;p71">
              <a:extLst>
                <a:ext uri="{FF2B5EF4-FFF2-40B4-BE49-F238E27FC236}">
                  <a16:creationId xmlns:a16="http://schemas.microsoft.com/office/drawing/2014/main" id="{76489D09-096E-482B-9D6C-3C006667B853}"/>
                </a:ext>
              </a:extLst>
            </p:cNvPr>
            <p:cNvSpPr/>
            <p:nvPr/>
          </p:nvSpPr>
          <p:spPr>
            <a:xfrm>
              <a:off x="5733762" y="2472653"/>
              <a:ext cx="16612" cy="2459"/>
            </a:xfrm>
            <a:custGeom>
              <a:avLst/>
              <a:gdLst>
                <a:gd name="connsiteX0" fmla="*/ 15383 w 16612"/>
                <a:gd name="connsiteY0" fmla="*/ 2460 h 2459"/>
                <a:gd name="connsiteX1" fmla="*/ 1230 w 16612"/>
                <a:gd name="connsiteY1" fmla="*/ 2460 h 2459"/>
                <a:gd name="connsiteX2" fmla="*/ 0 w 16612"/>
                <a:gd name="connsiteY2" fmla="*/ 1230 h 2459"/>
                <a:gd name="connsiteX3" fmla="*/ 0 w 16612"/>
                <a:gd name="connsiteY3" fmla="*/ 1230 h 2459"/>
                <a:gd name="connsiteX4" fmla="*/ 1230 w 16612"/>
                <a:gd name="connsiteY4" fmla="*/ 0 h 2459"/>
                <a:gd name="connsiteX5" fmla="*/ 15383 w 16612"/>
                <a:gd name="connsiteY5" fmla="*/ 0 h 2459"/>
                <a:gd name="connsiteX6" fmla="*/ 16613 w 16612"/>
                <a:gd name="connsiteY6" fmla="*/ 1230 h 2459"/>
                <a:gd name="connsiteX7" fmla="*/ 16613 w 16612"/>
                <a:gd name="connsiteY7" fmla="*/ 1230 h 2459"/>
                <a:gd name="connsiteX8" fmla="*/ 15383 w 16612"/>
                <a:gd name="connsiteY8" fmla="*/ 2460 h 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2" h="2459">
                  <a:moveTo>
                    <a:pt x="15383" y="2460"/>
                  </a:moveTo>
                  <a:lnTo>
                    <a:pt x="1230" y="2460"/>
                  </a:lnTo>
                  <a:cubicBezTo>
                    <a:pt x="551" y="2460"/>
                    <a:pt x="0" y="1909"/>
                    <a:pt x="0" y="1230"/>
                  </a:cubicBezTo>
                  <a:lnTo>
                    <a:pt x="0" y="1230"/>
                  </a:lnTo>
                  <a:cubicBezTo>
                    <a:pt x="0" y="551"/>
                    <a:pt x="551" y="0"/>
                    <a:pt x="1230" y="0"/>
                  </a:cubicBezTo>
                  <a:lnTo>
                    <a:pt x="15383" y="0"/>
                  </a:lnTo>
                  <a:cubicBezTo>
                    <a:pt x="16062" y="0"/>
                    <a:pt x="16613" y="551"/>
                    <a:pt x="16613" y="1230"/>
                  </a:cubicBezTo>
                  <a:lnTo>
                    <a:pt x="16613" y="1230"/>
                  </a:lnTo>
                  <a:cubicBezTo>
                    <a:pt x="16612" y="1910"/>
                    <a:pt x="16062" y="2460"/>
                    <a:pt x="15383" y="2460"/>
                  </a:cubicBez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2" name="Google Shape;8264;p71">
              <a:extLst>
                <a:ext uri="{FF2B5EF4-FFF2-40B4-BE49-F238E27FC236}">
                  <a16:creationId xmlns:a16="http://schemas.microsoft.com/office/drawing/2014/main" id="{34A4E348-C011-45A8-BF24-442EF811A957}"/>
                </a:ext>
              </a:extLst>
            </p:cNvPr>
            <p:cNvSpPr/>
            <p:nvPr/>
          </p:nvSpPr>
          <p:spPr>
            <a:xfrm>
              <a:off x="5733762" y="2478728"/>
              <a:ext cx="16612" cy="2459"/>
            </a:xfrm>
            <a:custGeom>
              <a:avLst/>
              <a:gdLst>
                <a:gd name="connsiteX0" fmla="*/ 15383 w 16612"/>
                <a:gd name="connsiteY0" fmla="*/ 2460 h 2459"/>
                <a:gd name="connsiteX1" fmla="*/ 1230 w 16612"/>
                <a:gd name="connsiteY1" fmla="*/ 2460 h 2459"/>
                <a:gd name="connsiteX2" fmla="*/ 0 w 16612"/>
                <a:gd name="connsiteY2" fmla="*/ 1230 h 2459"/>
                <a:gd name="connsiteX3" fmla="*/ 0 w 16612"/>
                <a:gd name="connsiteY3" fmla="*/ 1230 h 2459"/>
                <a:gd name="connsiteX4" fmla="*/ 1230 w 16612"/>
                <a:gd name="connsiteY4" fmla="*/ 0 h 2459"/>
                <a:gd name="connsiteX5" fmla="*/ 15383 w 16612"/>
                <a:gd name="connsiteY5" fmla="*/ 0 h 2459"/>
                <a:gd name="connsiteX6" fmla="*/ 16613 w 16612"/>
                <a:gd name="connsiteY6" fmla="*/ 1230 h 2459"/>
                <a:gd name="connsiteX7" fmla="*/ 16613 w 16612"/>
                <a:gd name="connsiteY7" fmla="*/ 1230 h 2459"/>
                <a:gd name="connsiteX8" fmla="*/ 15383 w 16612"/>
                <a:gd name="connsiteY8" fmla="*/ 2460 h 24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6612" h="2459">
                  <a:moveTo>
                    <a:pt x="15383" y="2460"/>
                  </a:moveTo>
                  <a:lnTo>
                    <a:pt x="1230" y="2460"/>
                  </a:lnTo>
                  <a:cubicBezTo>
                    <a:pt x="551" y="2460"/>
                    <a:pt x="0" y="1909"/>
                    <a:pt x="0" y="1230"/>
                  </a:cubicBezTo>
                  <a:lnTo>
                    <a:pt x="0" y="1230"/>
                  </a:lnTo>
                  <a:cubicBezTo>
                    <a:pt x="0" y="551"/>
                    <a:pt x="551" y="0"/>
                    <a:pt x="1230" y="0"/>
                  </a:cubicBezTo>
                  <a:lnTo>
                    <a:pt x="15383" y="0"/>
                  </a:lnTo>
                  <a:cubicBezTo>
                    <a:pt x="16062" y="0"/>
                    <a:pt x="16613" y="551"/>
                    <a:pt x="16613" y="1230"/>
                  </a:cubicBezTo>
                  <a:lnTo>
                    <a:pt x="16613" y="1230"/>
                  </a:lnTo>
                  <a:cubicBezTo>
                    <a:pt x="16612" y="1909"/>
                    <a:pt x="16062" y="2460"/>
                    <a:pt x="15383" y="2460"/>
                  </a:cubicBez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3" name="Google Shape;8264;p71">
              <a:extLst>
                <a:ext uri="{FF2B5EF4-FFF2-40B4-BE49-F238E27FC236}">
                  <a16:creationId xmlns:a16="http://schemas.microsoft.com/office/drawing/2014/main" id="{6F49E800-6721-48AA-89AE-3D51AB4A215B}"/>
                </a:ext>
              </a:extLst>
            </p:cNvPr>
            <p:cNvSpPr/>
            <p:nvPr/>
          </p:nvSpPr>
          <p:spPr>
            <a:xfrm>
              <a:off x="5695421" y="2489378"/>
              <a:ext cx="33503" cy="42183"/>
            </a:xfrm>
            <a:custGeom>
              <a:avLst/>
              <a:gdLst>
                <a:gd name="connsiteX0" fmla="*/ 20436 w 33503"/>
                <a:gd name="connsiteY0" fmla="*/ 0 h 42183"/>
                <a:gd name="connsiteX1" fmla="*/ 670 w 33503"/>
                <a:gd name="connsiteY1" fmla="*/ 0 h 42183"/>
                <a:gd name="connsiteX2" fmla="*/ 0 w 33503"/>
                <a:gd name="connsiteY2" fmla="*/ 674 h 42183"/>
                <a:gd name="connsiteX3" fmla="*/ 0 w 33503"/>
                <a:gd name="connsiteY3" fmla="*/ 41510 h 42183"/>
                <a:gd name="connsiteX4" fmla="*/ 670 w 33503"/>
                <a:gd name="connsiteY4" fmla="*/ 42184 h 42183"/>
                <a:gd name="connsiteX5" fmla="*/ 32833 w 33503"/>
                <a:gd name="connsiteY5" fmla="*/ 42184 h 42183"/>
                <a:gd name="connsiteX6" fmla="*/ 33503 w 33503"/>
                <a:gd name="connsiteY6" fmla="*/ 41510 h 42183"/>
                <a:gd name="connsiteX7" fmla="*/ 33503 w 33503"/>
                <a:gd name="connsiteY7" fmla="*/ 13148 h 42183"/>
                <a:gd name="connsiteX8" fmla="*/ 20436 w 33503"/>
                <a:gd name="connsiteY8" fmla="*/ 0 h 42183"/>
                <a:gd name="connsiteX9" fmla="*/ 30359 w 33503"/>
                <a:gd name="connsiteY9" fmla="*/ 39031 h 42183"/>
                <a:gd name="connsiteX10" fmla="*/ 3144 w 33503"/>
                <a:gd name="connsiteY10" fmla="*/ 39031 h 42183"/>
                <a:gd name="connsiteX11" fmla="*/ 3144 w 33503"/>
                <a:gd name="connsiteY11" fmla="*/ 3154 h 42183"/>
                <a:gd name="connsiteX12" fmla="*/ 17627 w 33503"/>
                <a:gd name="connsiteY12" fmla="*/ 3154 h 42183"/>
                <a:gd name="connsiteX13" fmla="*/ 17627 w 33503"/>
                <a:gd name="connsiteY13" fmla="*/ 13148 h 42183"/>
                <a:gd name="connsiteX14" fmla="*/ 20101 w 33503"/>
                <a:gd name="connsiteY14" fmla="*/ 15626 h 42183"/>
                <a:gd name="connsiteX15" fmla="*/ 30358 w 33503"/>
                <a:gd name="connsiteY15" fmla="*/ 15626 h 42183"/>
                <a:gd name="connsiteX16" fmla="*/ 30358 w 33503"/>
                <a:gd name="connsiteY16" fmla="*/ 39031 h 421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3503" h="42183">
                  <a:moveTo>
                    <a:pt x="20436" y="0"/>
                  </a:moveTo>
                  <a:lnTo>
                    <a:pt x="670" y="0"/>
                  </a:lnTo>
                  <a:cubicBezTo>
                    <a:pt x="335" y="0"/>
                    <a:pt x="0" y="338"/>
                    <a:pt x="0" y="674"/>
                  </a:cubicBezTo>
                  <a:lnTo>
                    <a:pt x="0" y="41510"/>
                  </a:lnTo>
                  <a:cubicBezTo>
                    <a:pt x="0" y="41847"/>
                    <a:pt x="335" y="42184"/>
                    <a:pt x="670" y="42184"/>
                  </a:cubicBezTo>
                  <a:lnTo>
                    <a:pt x="32833" y="42184"/>
                  </a:lnTo>
                  <a:cubicBezTo>
                    <a:pt x="33168" y="42184"/>
                    <a:pt x="33503" y="41846"/>
                    <a:pt x="33503" y="41510"/>
                  </a:cubicBezTo>
                  <a:lnTo>
                    <a:pt x="33503" y="13148"/>
                  </a:lnTo>
                  <a:lnTo>
                    <a:pt x="20436" y="0"/>
                  </a:lnTo>
                  <a:close/>
                  <a:moveTo>
                    <a:pt x="30359" y="39031"/>
                  </a:moveTo>
                  <a:lnTo>
                    <a:pt x="3144" y="39031"/>
                  </a:lnTo>
                  <a:lnTo>
                    <a:pt x="3144" y="3154"/>
                  </a:lnTo>
                  <a:lnTo>
                    <a:pt x="17627" y="3154"/>
                  </a:lnTo>
                  <a:lnTo>
                    <a:pt x="17627" y="13148"/>
                  </a:lnTo>
                  <a:cubicBezTo>
                    <a:pt x="17627" y="14977"/>
                    <a:pt x="18960" y="15626"/>
                    <a:pt x="20101" y="15626"/>
                  </a:cubicBezTo>
                  <a:lnTo>
                    <a:pt x="30358" y="15626"/>
                  </a:lnTo>
                  <a:lnTo>
                    <a:pt x="30358" y="39031"/>
                  </a:ln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4" name="Google Shape;8264;p71">
              <a:extLst>
                <a:ext uri="{FF2B5EF4-FFF2-40B4-BE49-F238E27FC236}">
                  <a16:creationId xmlns:a16="http://schemas.microsoft.com/office/drawing/2014/main" id="{65BA2C85-52CA-4765-8F70-6C2C9833DC89}"/>
                </a:ext>
              </a:extLst>
            </p:cNvPr>
            <p:cNvSpPr/>
            <p:nvPr/>
          </p:nvSpPr>
          <p:spPr>
            <a:xfrm>
              <a:off x="5701484" y="2508643"/>
              <a:ext cx="21302" cy="3153"/>
            </a:xfrm>
            <a:custGeom>
              <a:avLst/>
              <a:gdLst>
                <a:gd name="connsiteX0" fmla="*/ 19726 w 21302"/>
                <a:gd name="connsiteY0" fmla="*/ 3154 h 3153"/>
                <a:gd name="connsiteX1" fmla="*/ 1577 w 21302"/>
                <a:gd name="connsiteY1" fmla="*/ 3154 h 3153"/>
                <a:gd name="connsiteX2" fmla="*/ 0 w 21302"/>
                <a:gd name="connsiteY2" fmla="*/ 1577 h 3153"/>
                <a:gd name="connsiteX3" fmla="*/ 0 w 21302"/>
                <a:gd name="connsiteY3" fmla="*/ 1577 h 3153"/>
                <a:gd name="connsiteX4" fmla="*/ 1577 w 21302"/>
                <a:gd name="connsiteY4" fmla="*/ 0 h 3153"/>
                <a:gd name="connsiteX5" fmla="*/ 19726 w 21302"/>
                <a:gd name="connsiteY5" fmla="*/ 0 h 3153"/>
                <a:gd name="connsiteX6" fmla="*/ 21303 w 21302"/>
                <a:gd name="connsiteY6" fmla="*/ 1577 h 3153"/>
                <a:gd name="connsiteX7" fmla="*/ 21303 w 21302"/>
                <a:gd name="connsiteY7" fmla="*/ 1577 h 3153"/>
                <a:gd name="connsiteX8" fmla="*/ 19726 w 21302"/>
                <a:gd name="connsiteY8" fmla="*/ 3154 h 3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02" h="3153">
                  <a:moveTo>
                    <a:pt x="19726" y="3154"/>
                  </a:moveTo>
                  <a:lnTo>
                    <a:pt x="1577" y="3154"/>
                  </a:lnTo>
                  <a:cubicBezTo>
                    <a:pt x="707" y="3154"/>
                    <a:pt x="0" y="2448"/>
                    <a:pt x="0" y="1577"/>
                  </a:cubicBezTo>
                  <a:lnTo>
                    <a:pt x="0" y="1577"/>
                  </a:lnTo>
                  <a:cubicBezTo>
                    <a:pt x="0" y="707"/>
                    <a:pt x="705" y="0"/>
                    <a:pt x="1577" y="0"/>
                  </a:cubicBezTo>
                  <a:lnTo>
                    <a:pt x="19726" y="0"/>
                  </a:lnTo>
                  <a:cubicBezTo>
                    <a:pt x="20596" y="0"/>
                    <a:pt x="21303" y="705"/>
                    <a:pt x="21303" y="1577"/>
                  </a:cubicBezTo>
                  <a:lnTo>
                    <a:pt x="21303" y="1577"/>
                  </a:lnTo>
                  <a:cubicBezTo>
                    <a:pt x="21303" y="2447"/>
                    <a:pt x="20597" y="3154"/>
                    <a:pt x="19726" y="3154"/>
                  </a:cubicBez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5" name="Google Shape;8264;p71">
              <a:extLst>
                <a:ext uri="{FF2B5EF4-FFF2-40B4-BE49-F238E27FC236}">
                  <a16:creationId xmlns:a16="http://schemas.microsoft.com/office/drawing/2014/main" id="{3A470666-8A38-42FF-8D41-05DA0454EAE2}"/>
                </a:ext>
              </a:extLst>
            </p:cNvPr>
            <p:cNvSpPr/>
            <p:nvPr/>
          </p:nvSpPr>
          <p:spPr>
            <a:xfrm>
              <a:off x="5701484" y="2515896"/>
              <a:ext cx="21302" cy="3153"/>
            </a:xfrm>
            <a:custGeom>
              <a:avLst/>
              <a:gdLst>
                <a:gd name="connsiteX0" fmla="*/ 19726 w 21302"/>
                <a:gd name="connsiteY0" fmla="*/ 3154 h 3153"/>
                <a:gd name="connsiteX1" fmla="*/ 1577 w 21302"/>
                <a:gd name="connsiteY1" fmla="*/ 3154 h 3153"/>
                <a:gd name="connsiteX2" fmla="*/ 0 w 21302"/>
                <a:gd name="connsiteY2" fmla="*/ 1577 h 3153"/>
                <a:gd name="connsiteX3" fmla="*/ 0 w 21302"/>
                <a:gd name="connsiteY3" fmla="*/ 1577 h 3153"/>
                <a:gd name="connsiteX4" fmla="*/ 1577 w 21302"/>
                <a:gd name="connsiteY4" fmla="*/ 0 h 3153"/>
                <a:gd name="connsiteX5" fmla="*/ 19726 w 21302"/>
                <a:gd name="connsiteY5" fmla="*/ 0 h 3153"/>
                <a:gd name="connsiteX6" fmla="*/ 21303 w 21302"/>
                <a:gd name="connsiteY6" fmla="*/ 1577 h 3153"/>
                <a:gd name="connsiteX7" fmla="*/ 21303 w 21302"/>
                <a:gd name="connsiteY7" fmla="*/ 1577 h 3153"/>
                <a:gd name="connsiteX8" fmla="*/ 19726 w 21302"/>
                <a:gd name="connsiteY8" fmla="*/ 3154 h 3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02" h="3153">
                  <a:moveTo>
                    <a:pt x="19726" y="3154"/>
                  </a:moveTo>
                  <a:lnTo>
                    <a:pt x="1577" y="3154"/>
                  </a:lnTo>
                  <a:cubicBezTo>
                    <a:pt x="707" y="3154"/>
                    <a:pt x="0" y="2448"/>
                    <a:pt x="0" y="1577"/>
                  </a:cubicBezTo>
                  <a:lnTo>
                    <a:pt x="0" y="1577"/>
                  </a:lnTo>
                  <a:cubicBezTo>
                    <a:pt x="0" y="707"/>
                    <a:pt x="705" y="0"/>
                    <a:pt x="1577" y="0"/>
                  </a:cubicBezTo>
                  <a:lnTo>
                    <a:pt x="19726" y="0"/>
                  </a:lnTo>
                  <a:cubicBezTo>
                    <a:pt x="20596" y="0"/>
                    <a:pt x="21303" y="705"/>
                    <a:pt x="21303" y="1577"/>
                  </a:cubicBezTo>
                  <a:lnTo>
                    <a:pt x="21303" y="1577"/>
                  </a:lnTo>
                  <a:cubicBezTo>
                    <a:pt x="21303" y="2448"/>
                    <a:pt x="20597" y="3154"/>
                    <a:pt x="19726" y="3154"/>
                  </a:cubicBez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06" name="Google Shape;8264;p71">
              <a:extLst>
                <a:ext uri="{FF2B5EF4-FFF2-40B4-BE49-F238E27FC236}">
                  <a16:creationId xmlns:a16="http://schemas.microsoft.com/office/drawing/2014/main" id="{48F49922-6127-428D-8766-C4685D563A44}"/>
                </a:ext>
              </a:extLst>
            </p:cNvPr>
            <p:cNvSpPr/>
            <p:nvPr/>
          </p:nvSpPr>
          <p:spPr>
            <a:xfrm>
              <a:off x="5701484" y="2523149"/>
              <a:ext cx="21302" cy="3153"/>
            </a:xfrm>
            <a:custGeom>
              <a:avLst/>
              <a:gdLst>
                <a:gd name="connsiteX0" fmla="*/ 19726 w 21302"/>
                <a:gd name="connsiteY0" fmla="*/ 3154 h 3153"/>
                <a:gd name="connsiteX1" fmla="*/ 1577 w 21302"/>
                <a:gd name="connsiteY1" fmla="*/ 3154 h 3153"/>
                <a:gd name="connsiteX2" fmla="*/ 0 w 21302"/>
                <a:gd name="connsiteY2" fmla="*/ 1577 h 3153"/>
                <a:gd name="connsiteX3" fmla="*/ 0 w 21302"/>
                <a:gd name="connsiteY3" fmla="*/ 1577 h 3153"/>
                <a:gd name="connsiteX4" fmla="*/ 1577 w 21302"/>
                <a:gd name="connsiteY4" fmla="*/ 0 h 3153"/>
                <a:gd name="connsiteX5" fmla="*/ 19726 w 21302"/>
                <a:gd name="connsiteY5" fmla="*/ 0 h 3153"/>
                <a:gd name="connsiteX6" fmla="*/ 21303 w 21302"/>
                <a:gd name="connsiteY6" fmla="*/ 1577 h 3153"/>
                <a:gd name="connsiteX7" fmla="*/ 21303 w 21302"/>
                <a:gd name="connsiteY7" fmla="*/ 1577 h 3153"/>
                <a:gd name="connsiteX8" fmla="*/ 19726 w 21302"/>
                <a:gd name="connsiteY8" fmla="*/ 3154 h 3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302" h="3153">
                  <a:moveTo>
                    <a:pt x="19726" y="3154"/>
                  </a:moveTo>
                  <a:lnTo>
                    <a:pt x="1577" y="3154"/>
                  </a:lnTo>
                  <a:cubicBezTo>
                    <a:pt x="707" y="3154"/>
                    <a:pt x="0" y="2448"/>
                    <a:pt x="0" y="1577"/>
                  </a:cubicBezTo>
                  <a:lnTo>
                    <a:pt x="0" y="1577"/>
                  </a:lnTo>
                  <a:cubicBezTo>
                    <a:pt x="0" y="707"/>
                    <a:pt x="705" y="0"/>
                    <a:pt x="1577" y="0"/>
                  </a:cubicBezTo>
                  <a:lnTo>
                    <a:pt x="19726" y="0"/>
                  </a:lnTo>
                  <a:cubicBezTo>
                    <a:pt x="20596" y="0"/>
                    <a:pt x="21303" y="705"/>
                    <a:pt x="21303" y="1577"/>
                  </a:cubicBezTo>
                  <a:lnTo>
                    <a:pt x="21303" y="1577"/>
                  </a:lnTo>
                  <a:cubicBezTo>
                    <a:pt x="21303" y="2448"/>
                    <a:pt x="20597" y="3154"/>
                    <a:pt x="19726" y="3154"/>
                  </a:cubicBezTo>
                  <a:close/>
                </a:path>
              </a:pathLst>
            </a:custGeom>
            <a:solidFill>
              <a:srgbClr val="FFFFFF"/>
            </a:solidFill>
            <a:ln w="12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207" name="Google Shape;8264;p71">
            <a:extLst>
              <a:ext uri="{FF2B5EF4-FFF2-40B4-BE49-F238E27FC236}">
                <a16:creationId xmlns:a16="http://schemas.microsoft.com/office/drawing/2014/main" id="{BF41C50A-AA77-40D8-97C4-6C253F5EEBEA}"/>
              </a:ext>
            </a:extLst>
          </p:cNvPr>
          <p:cNvSpPr/>
          <p:nvPr/>
        </p:nvSpPr>
        <p:spPr>
          <a:xfrm>
            <a:off x="4727456" y="3929563"/>
            <a:ext cx="384218" cy="384218"/>
          </a:xfrm>
          <a:custGeom>
            <a:avLst/>
            <a:gdLst>
              <a:gd name="connsiteX0" fmla="*/ 384218 w 384218"/>
              <a:gd name="connsiteY0" fmla="*/ 192109 h 384218"/>
              <a:gd name="connsiteX1" fmla="*/ 192109 w 384218"/>
              <a:gd name="connsiteY1" fmla="*/ 384218 h 384218"/>
              <a:gd name="connsiteX2" fmla="*/ 0 w 384218"/>
              <a:gd name="connsiteY2" fmla="*/ 192109 h 384218"/>
              <a:gd name="connsiteX3" fmla="*/ 192109 w 384218"/>
              <a:gd name="connsiteY3" fmla="*/ 0 h 384218"/>
              <a:gd name="connsiteX4" fmla="*/ 384218 w 384218"/>
              <a:gd name="connsiteY4" fmla="*/ 192109 h 3842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84218" h="384218">
                <a:moveTo>
                  <a:pt x="384218" y="192109"/>
                </a:moveTo>
                <a:cubicBezTo>
                  <a:pt x="384218" y="298208"/>
                  <a:pt x="298208" y="384218"/>
                  <a:pt x="192109" y="384218"/>
                </a:cubicBezTo>
                <a:cubicBezTo>
                  <a:pt x="86010" y="384218"/>
                  <a:pt x="0" y="298208"/>
                  <a:pt x="0" y="192109"/>
                </a:cubicBezTo>
                <a:cubicBezTo>
                  <a:pt x="0" y="86010"/>
                  <a:pt x="86010" y="0"/>
                  <a:pt x="192109" y="0"/>
                </a:cubicBezTo>
                <a:cubicBezTo>
                  <a:pt x="298208" y="0"/>
                  <a:pt x="384218" y="86010"/>
                  <a:pt x="384218" y="192109"/>
                </a:cubicBezTo>
                <a:close/>
              </a:path>
            </a:pathLst>
          </a:custGeom>
          <a:solidFill>
            <a:srgbClr val="28A8E0"/>
          </a:solidFill>
          <a:ln w="2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8208" name="Google Shape;8264;p71">
            <a:extLst>
              <a:ext uri="{FF2B5EF4-FFF2-40B4-BE49-F238E27FC236}">
                <a16:creationId xmlns:a16="http://schemas.microsoft.com/office/drawing/2014/main" id="{BF41C50A-AA77-40D8-97C4-6C253F5EEBEA}"/>
              </a:ext>
            </a:extLst>
          </p:cNvPr>
          <p:cNvSpPr/>
          <p:nvPr/>
        </p:nvSpPr>
        <p:spPr>
          <a:xfrm>
            <a:off x="4787877" y="4026000"/>
            <a:ext cx="194982" cy="195355"/>
          </a:xfrm>
          <a:custGeom>
            <a:avLst/>
            <a:gdLst>
              <a:gd name="connsiteX0" fmla="*/ 172989 w 194982"/>
              <a:gd name="connsiteY0" fmla="*/ 21497 h 195355"/>
              <a:gd name="connsiteX1" fmla="*/ 121777 w 194982"/>
              <a:gd name="connsiteY1" fmla="*/ 0 h 195355"/>
              <a:gd name="connsiteX2" fmla="*/ 68823 w 194982"/>
              <a:gd name="connsiteY2" fmla="*/ 21497 h 195355"/>
              <a:gd name="connsiteX3" fmla="*/ 58757 w 194982"/>
              <a:gd name="connsiteY3" fmla="*/ 112761 h 195355"/>
              <a:gd name="connsiteX4" fmla="*/ 3609 w 194982"/>
              <a:gd name="connsiteY4" fmla="*/ 168918 h 195355"/>
              <a:gd name="connsiteX5" fmla="*/ 3609 w 194982"/>
              <a:gd name="connsiteY5" fmla="*/ 185597 h 195355"/>
              <a:gd name="connsiteX6" fmla="*/ 9734 w 194982"/>
              <a:gd name="connsiteY6" fmla="*/ 191736 h 195355"/>
              <a:gd name="connsiteX7" fmla="*/ 26368 w 194982"/>
              <a:gd name="connsiteY7" fmla="*/ 191736 h 195355"/>
              <a:gd name="connsiteX8" fmla="*/ 82396 w 194982"/>
              <a:gd name="connsiteY8" fmla="*/ 136014 h 195355"/>
              <a:gd name="connsiteX9" fmla="*/ 121780 w 194982"/>
              <a:gd name="connsiteY9" fmla="*/ 146986 h 195355"/>
              <a:gd name="connsiteX10" fmla="*/ 172992 w 194982"/>
              <a:gd name="connsiteY10" fmla="*/ 125924 h 195355"/>
              <a:gd name="connsiteX11" fmla="*/ 172989 w 194982"/>
              <a:gd name="connsiteY11" fmla="*/ 21497 h 195355"/>
              <a:gd name="connsiteX12" fmla="*/ 156355 w 194982"/>
              <a:gd name="connsiteY12" fmla="*/ 108811 h 195355"/>
              <a:gd name="connsiteX13" fmla="*/ 121774 w 194982"/>
              <a:gd name="connsiteY13" fmla="*/ 123292 h 195355"/>
              <a:gd name="connsiteX14" fmla="*/ 85890 w 194982"/>
              <a:gd name="connsiteY14" fmla="*/ 108811 h 195355"/>
              <a:gd name="connsiteX15" fmla="*/ 85890 w 194982"/>
              <a:gd name="connsiteY15" fmla="*/ 38172 h 195355"/>
              <a:gd name="connsiteX16" fmla="*/ 121774 w 194982"/>
              <a:gd name="connsiteY16" fmla="*/ 23256 h 195355"/>
              <a:gd name="connsiteX17" fmla="*/ 156355 w 194982"/>
              <a:gd name="connsiteY17" fmla="*/ 38172 h 195355"/>
              <a:gd name="connsiteX18" fmla="*/ 171236 w 194982"/>
              <a:gd name="connsiteY18" fmla="*/ 73709 h 195355"/>
              <a:gd name="connsiteX19" fmla="*/ 156355 w 194982"/>
              <a:gd name="connsiteY19" fmla="*/ 108811 h 1953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94982" h="195355">
                <a:moveTo>
                  <a:pt x="172989" y="21497"/>
                </a:moveTo>
                <a:cubicBezTo>
                  <a:pt x="158543" y="7021"/>
                  <a:pt x="140164" y="0"/>
                  <a:pt x="121777" y="0"/>
                </a:cubicBezTo>
                <a:cubicBezTo>
                  <a:pt x="102963" y="0"/>
                  <a:pt x="83705" y="7024"/>
                  <a:pt x="68823" y="21497"/>
                </a:cubicBezTo>
                <a:cubicBezTo>
                  <a:pt x="44311" y="46509"/>
                  <a:pt x="41688" y="84243"/>
                  <a:pt x="58757" y="112761"/>
                </a:cubicBezTo>
                <a:lnTo>
                  <a:pt x="3609" y="168918"/>
                </a:lnTo>
                <a:cubicBezTo>
                  <a:pt x="-1203" y="172868"/>
                  <a:pt x="-1203" y="180769"/>
                  <a:pt x="3609" y="185597"/>
                </a:cubicBezTo>
                <a:lnTo>
                  <a:pt x="9734" y="191736"/>
                </a:lnTo>
                <a:cubicBezTo>
                  <a:pt x="14555" y="196563"/>
                  <a:pt x="22432" y="196563"/>
                  <a:pt x="26368" y="191736"/>
                </a:cubicBezTo>
                <a:lnTo>
                  <a:pt x="82396" y="136014"/>
                </a:lnTo>
                <a:cubicBezTo>
                  <a:pt x="94644" y="143471"/>
                  <a:pt x="107778" y="146986"/>
                  <a:pt x="121780" y="146986"/>
                </a:cubicBezTo>
                <a:cubicBezTo>
                  <a:pt x="140167" y="146986"/>
                  <a:pt x="158549" y="139961"/>
                  <a:pt x="172992" y="125924"/>
                </a:cubicBezTo>
                <a:cubicBezTo>
                  <a:pt x="202313" y="96968"/>
                  <a:pt x="202313" y="50015"/>
                  <a:pt x="172989" y="21497"/>
                </a:cubicBezTo>
                <a:moveTo>
                  <a:pt x="156355" y="108811"/>
                </a:moveTo>
                <a:cubicBezTo>
                  <a:pt x="147165" y="118023"/>
                  <a:pt x="134473" y="123292"/>
                  <a:pt x="121774" y="123292"/>
                </a:cubicBezTo>
                <a:cubicBezTo>
                  <a:pt x="108205" y="123292"/>
                  <a:pt x="95515" y="118023"/>
                  <a:pt x="85890" y="108811"/>
                </a:cubicBezTo>
                <a:cubicBezTo>
                  <a:pt x="66632" y="89067"/>
                  <a:pt x="66632" y="57475"/>
                  <a:pt x="85890" y="38172"/>
                </a:cubicBezTo>
                <a:cubicBezTo>
                  <a:pt x="95515" y="28518"/>
                  <a:pt x="108208" y="23256"/>
                  <a:pt x="121774" y="23256"/>
                </a:cubicBezTo>
                <a:cubicBezTo>
                  <a:pt x="134473" y="23256"/>
                  <a:pt x="147162" y="28518"/>
                  <a:pt x="156355" y="38172"/>
                </a:cubicBezTo>
                <a:cubicBezTo>
                  <a:pt x="165988" y="47385"/>
                  <a:pt x="171236" y="60110"/>
                  <a:pt x="171236" y="73709"/>
                </a:cubicBezTo>
                <a:cubicBezTo>
                  <a:pt x="171236" y="86437"/>
                  <a:pt x="165988" y="99156"/>
                  <a:pt x="156355" y="108811"/>
                </a:cubicBezTo>
              </a:path>
            </a:pathLst>
          </a:custGeom>
          <a:solidFill>
            <a:srgbClr val="FFFFFF"/>
          </a:solidFill>
          <a:ln w="29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8209" name="Google Shape;8264;p71">
            <a:extLst>
              <a:ext uri="{FF2B5EF4-FFF2-40B4-BE49-F238E27FC236}">
                <a16:creationId xmlns:a16="http://schemas.microsoft.com/office/drawing/2014/main" id="{087A9994-C5D4-4A57-9A07-DCBDD3AA67E8}"/>
              </a:ext>
            </a:extLst>
          </p:cNvPr>
          <p:cNvGrpSpPr/>
          <p:nvPr/>
        </p:nvGrpSpPr>
        <p:grpSpPr>
          <a:xfrm>
            <a:off x="4787877" y="4014093"/>
            <a:ext cx="269880" cy="207263"/>
            <a:chOff x="4787877" y="4014093"/>
            <a:chExt cx="269880" cy="207263"/>
          </a:xfrm>
          <a:solidFill>
            <a:srgbClr val="FFFFFF"/>
          </a:solidFill>
        </p:grpSpPr>
        <p:grpSp>
          <p:nvGrpSpPr>
            <p:cNvPr id="8210" name="Google Shape;8264;p71">
              <a:extLst>
                <a:ext uri="{FF2B5EF4-FFF2-40B4-BE49-F238E27FC236}">
                  <a16:creationId xmlns:a16="http://schemas.microsoft.com/office/drawing/2014/main" id="{78B74BD8-E2FA-4E2B-9971-CAAB96A993BF}"/>
                </a:ext>
              </a:extLst>
            </p:cNvPr>
            <p:cNvGrpSpPr/>
            <p:nvPr/>
          </p:nvGrpSpPr>
          <p:grpSpPr>
            <a:xfrm>
              <a:off x="4787877" y="4014093"/>
              <a:ext cx="269880" cy="207263"/>
              <a:chOff x="4787877" y="4014093"/>
              <a:chExt cx="269880" cy="207263"/>
            </a:xfrm>
            <a:solidFill>
              <a:srgbClr val="FFFFFF"/>
            </a:solidFill>
          </p:grpSpPr>
          <p:sp>
            <p:nvSpPr>
              <p:cNvPr id="8211" name="Google Shape;8264;p71">
                <a:extLst>
                  <a:ext uri="{FF2B5EF4-FFF2-40B4-BE49-F238E27FC236}">
                    <a16:creationId xmlns:a16="http://schemas.microsoft.com/office/drawing/2014/main" id="{DAF4FEBA-D3C8-4EE7-BA38-8198F741148B}"/>
                  </a:ext>
                </a:extLst>
              </p:cNvPr>
              <p:cNvSpPr/>
              <p:nvPr/>
            </p:nvSpPr>
            <p:spPr>
              <a:xfrm>
                <a:off x="4787877" y="4026000"/>
                <a:ext cx="194982" cy="195355"/>
              </a:xfrm>
              <a:custGeom>
                <a:avLst/>
                <a:gdLst>
                  <a:gd name="connsiteX0" fmla="*/ 172989 w 194982"/>
                  <a:gd name="connsiteY0" fmla="*/ 21497 h 195355"/>
                  <a:gd name="connsiteX1" fmla="*/ 121777 w 194982"/>
                  <a:gd name="connsiteY1" fmla="*/ 0 h 195355"/>
                  <a:gd name="connsiteX2" fmla="*/ 68823 w 194982"/>
                  <a:gd name="connsiteY2" fmla="*/ 21497 h 195355"/>
                  <a:gd name="connsiteX3" fmla="*/ 58757 w 194982"/>
                  <a:gd name="connsiteY3" fmla="*/ 112761 h 195355"/>
                  <a:gd name="connsiteX4" fmla="*/ 3609 w 194982"/>
                  <a:gd name="connsiteY4" fmla="*/ 168918 h 195355"/>
                  <a:gd name="connsiteX5" fmla="*/ 3609 w 194982"/>
                  <a:gd name="connsiteY5" fmla="*/ 185597 h 195355"/>
                  <a:gd name="connsiteX6" fmla="*/ 9734 w 194982"/>
                  <a:gd name="connsiteY6" fmla="*/ 191736 h 195355"/>
                  <a:gd name="connsiteX7" fmla="*/ 26368 w 194982"/>
                  <a:gd name="connsiteY7" fmla="*/ 191736 h 195355"/>
                  <a:gd name="connsiteX8" fmla="*/ 82396 w 194982"/>
                  <a:gd name="connsiteY8" fmla="*/ 136014 h 195355"/>
                  <a:gd name="connsiteX9" fmla="*/ 121780 w 194982"/>
                  <a:gd name="connsiteY9" fmla="*/ 146986 h 195355"/>
                  <a:gd name="connsiteX10" fmla="*/ 172992 w 194982"/>
                  <a:gd name="connsiteY10" fmla="*/ 125924 h 195355"/>
                  <a:gd name="connsiteX11" fmla="*/ 172989 w 194982"/>
                  <a:gd name="connsiteY11" fmla="*/ 21497 h 195355"/>
                  <a:gd name="connsiteX12" fmla="*/ 156355 w 194982"/>
                  <a:gd name="connsiteY12" fmla="*/ 108811 h 195355"/>
                  <a:gd name="connsiteX13" fmla="*/ 121774 w 194982"/>
                  <a:gd name="connsiteY13" fmla="*/ 123292 h 195355"/>
                  <a:gd name="connsiteX14" fmla="*/ 85890 w 194982"/>
                  <a:gd name="connsiteY14" fmla="*/ 108811 h 195355"/>
                  <a:gd name="connsiteX15" fmla="*/ 85890 w 194982"/>
                  <a:gd name="connsiteY15" fmla="*/ 38172 h 195355"/>
                  <a:gd name="connsiteX16" fmla="*/ 121774 w 194982"/>
                  <a:gd name="connsiteY16" fmla="*/ 23256 h 195355"/>
                  <a:gd name="connsiteX17" fmla="*/ 156355 w 194982"/>
                  <a:gd name="connsiteY17" fmla="*/ 38172 h 195355"/>
                  <a:gd name="connsiteX18" fmla="*/ 171236 w 194982"/>
                  <a:gd name="connsiteY18" fmla="*/ 73709 h 195355"/>
                  <a:gd name="connsiteX19" fmla="*/ 156355 w 194982"/>
                  <a:gd name="connsiteY19" fmla="*/ 108811 h 1953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94982" h="195355">
                    <a:moveTo>
                      <a:pt x="172989" y="21497"/>
                    </a:moveTo>
                    <a:cubicBezTo>
                      <a:pt x="158543" y="7021"/>
                      <a:pt x="140164" y="0"/>
                      <a:pt x="121777" y="0"/>
                    </a:cubicBezTo>
                    <a:cubicBezTo>
                      <a:pt x="102963" y="0"/>
                      <a:pt x="83705" y="7024"/>
                      <a:pt x="68823" y="21497"/>
                    </a:cubicBezTo>
                    <a:cubicBezTo>
                      <a:pt x="44311" y="46509"/>
                      <a:pt x="41688" y="84243"/>
                      <a:pt x="58757" y="112761"/>
                    </a:cubicBezTo>
                    <a:lnTo>
                      <a:pt x="3609" y="168918"/>
                    </a:lnTo>
                    <a:cubicBezTo>
                      <a:pt x="-1203" y="172868"/>
                      <a:pt x="-1203" y="180769"/>
                      <a:pt x="3609" y="185597"/>
                    </a:cubicBezTo>
                    <a:lnTo>
                      <a:pt x="9734" y="191736"/>
                    </a:lnTo>
                    <a:cubicBezTo>
                      <a:pt x="14555" y="196563"/>
                      <a:pt x="22432" y="196563"/>
                      <a:pt x="26368" y="191736"/>
                    </a:cubicBezTo>
                    <a:lnTo>
                      <a:pt x="82396" y="136014"/>
                    </a:lnTo>
                    <a:cubicBezTo>
                      <a:pt x="94644" y="143471"/>
                      <a:pt x="107778" y="146986"/>
                      <a:pt x="121780" y="146986"/>
                    </a:cubicBezTo>
                    <a:cubicBezTo>
                      <a:pt x="140167" y="146986"/>
                      <a:pt x="158549" y="139961"/>
                      <a:pt x="172992" y="125924"/>
                    </a:cubicBezTo>
                    <a:cubicBezTo>
                      <a:pt x="202313" y="96968"/>
                      <a:pt x="202313" y="50015"/>
                      <a:pt x="172989" y="21497"/>
                    </a:cubicBezTo>
                    <a:moveTo>
                      <a:pt x="156355" y="108811"/>
                    </a:moveTo>
                    <a:cubicBezTo>
                      <a:pt x="147165" y="118023"/>
                      <a:pt x="134473" y="123292"/>
                      <a:pt x="121774" y="123292"/>
                    </a:cubicBezTo>
                    <a:cubicBezTo>
                      <a:pt x="108205" y="123292"/>
                      <a:pt x="95515" y="118023"/>
                      <a:pt x="85890" y="108811"/>
                    </a:cubicBezTo>
                    <a:cubicBezTo>
                      <a:pt x="66632" y="89067"/>
                      <a:pt x="66632" y="57475"/>
                      <a:pt x="85890" y="38172"/>
                    </a:cubicBezTo>
                    <a:cubicBezTo>
                      <a:pt x="95515" y="28518"/>
                      <a:pt x="108208" y="23256"/>
                      <a:pt x="121774" y="23256"/>
                    </a:cubicBezTo>
                    <a:cubicBezTo>
                      <a:pt x="134473" y="23256"/>
                      <a:pt x="147162" y="28518"/>
                      <a:pt x="156355" y="38172"/>
                    </a:cubicBezTo>
                    <a:cubicBezTo>
                      <a:pt x="165988" y="47385"/>
                      <a:pt x="171236" y="60110"/>
                      <a:pt x="171236" y="73709"/>
                    </a:cubicBezTo>
                    <a:cubicBezTo>
                      <a:pt x="171236" y="86437"/>
                      <a:pt x="165988" y="99156"/>
                      <a:pt x="156355" y="108811"/>
                    </a:cubicBezTo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12" name="Google Shape;8264;p71">
                <a:extLst>
                  <a:ext uri="{FF2B5EF4-FFF2-40B4-BE49-F238E27FC236}">
                    <a16:creationId xmlns:a16="http://schemas.microsoft.com/office/drawing/2014/main" id="{3C74BB1D-08B9-47B0-91C6-CB7EE2422E81}"/>
                  </a:ext>
                </a:extLst>
              </p:cNvPr>
              <p:cNvSpPr/>
              <p:nvPr/>
            </p:nvSpPr>
            <p:spPr>
              <a:xfrm>
                <a:off x="4944149" y="4014093"/>
                <a:ext cx="113608" cy="152548"/>
              </a:xfrm>
              <a:custGeom>
                <a:avLst/>
                <a:gdLst>
                  <a:gd name="connsiteX0" fmla="*/ 91008 w 113608"/>
                  <a:gd name="connsiteY0" fmla="*/ 22241 h 152548"/>
                  <a:gd name="connsiteX1" fmla="*/ 36466 w 113608"/>
                  <a:gd name="connsiteY1" fmla="*/ 0 h 152548"/>
                  <a:gd name="connsiteX2" fmla="*/ 0 w 113608"/>
                  <a:gd name="connsiteY2" fmla="*/ 8922 h 152548"/>
                  <a:gd name="connsiteX3" fmla="*/ 10378 w 113608"/>
                  <a:gd name="connsiteY3" fmla="*/ 14678 h 152548"/>
                  <a:gd name="connsiteX4" fmla="*/ 30230 w 113608"/>
                  <a:gd name="connsiteY4" fmla="*/ 9675 h 152548"/>
                  <a:gd name="connsiteX5" fmla="*/ 18264 w 113608"/>
                  <a:gd name="connsiteY5" fmla="*/ 20497 h 152548"/>
                  <a:gd name="connsiteX6" fmla="*/ 21835 w 113608"/>
                  <a:gd name="connsiteY6" fmla="*/ 23641 h 152548"/>
                  <a:gd name="connsiteX7" fmla="*/ 38228 w 113608"/>
                  <a:gd name="connsiteY7" fmla="*/ 9504 h 152548"/>
                  <a:gd name="connsiteX8" fmla="*/ 62314 w 113608"/>
                  <a:gd name="connsiteY8" fmla="*/ 14266 h 152548"/>
                  <a:gd name="connsiteX9" fmla="*/ 61602 w 113608"/>
                  <a:gd name="connsiteY9" fmla="*/ 36931 h 152548"/>
                  <a:gd name="connsiteX10" fmla="*/ 26750 w 113608"/>
                  <a:gd name="connsiteY10" fmla="*/ 28518 h 152548"/>
                  <a:gd name="connsiteX11" fmla="*/ 31163 w 113608"/>
                  <a:gd name="connsiteY11" fmla="*/ 33589 h 152548"/>
                  <a:gd name="connsiteX12" fmla="*/ 60784 w 113608"/>
                  <a:gd name="connsiteY12" fmla="*/ 41732 h 152548"/>
                  <a:gd name="connsiteX13" fmla="*/ 49115 w 113608"/>
                  <a:gd name="connsiteY13" fmla="*/ 79972 h 152548"/>
                  <a:gd name="connsiteX14" fmla="*/ 49297 w 113608"/>
                  <a:gd name="connsiteY14" fmla="*/ 85140 h 152548"/>
                  <a:gd name="connsiteX15" fmla="*/ 49133 w 113608"/>
                  <a:gd name="connsiteY15" fmla="*/ 90679 h 152548"/>
                  <a:gd name="connsiteX16" fmla="*/ 65279 w 113608"/>
                  <a:gd name="connsiteY16" fmla="*/ 43979 h 152548"/>
                  <a:gd name="connsiteX17" fmla="*/ 80042 w 113608"/>
                  <a:gd name="connsiteY17" fmla="*/ 53560 h 152548"/>
                  <a:gd name="connsiteX18" fmla="*/ 70856 w 113608"/>
                  <a:gd name="connsiteY18" fmla="*/ 72438 h 152548"/>
                  <a:gd name="connsiteX19" fmla="*/ 48391 w 113608"/>
                  <a:gd name="connsiteY19" fmla="*/ 97794 h 152548"/>
                  <a:gd name="connsiteX20" fmla="*/ 47041 w 113608"/>
                  <a:gd name="connsiteY20" fmla="*/ 104804 h 152548"/>
                  <a:gd name="connsiteX21" fmla="*/ 75124 w 113608"/>
                  <a:gd name="connsiteY21" fmla="*/ 74845 h 152548"/>
                  <a:gd name="connsiteX22" fmla="*/ 84128 w 113608"/>
                  <a:gd name="connsiteY22" fmla="*/ 56431 h 152548"/>
                  <a:gd name="connsiteX23" fmla="*/ 100295 w 113608"/>
                  <a:gd name="connsiteY23" fmla="*/ 73633 h 152548"/>
                  <a:gd name="connsiteX24" fmla="*/ 53818 w 113608"/>
                  <a:gd name="connsiteY24" fmla="*/ 112417 h 152548"/>
                  <a:gd name="connsiteX25" fmla="*/ 45120 w 113608"/>
                  <a:gd name="connsiteY25" fmla="*/ 111614 h 152548"/>
                  <a:gd name="connsiteX26" fmla="*/ 43373 w 113608"/>
                  <a:gd name="connsiteY26" fmla="*/ 116417 h 152548"/>
                  <a:gd name="connsiteX27" fmla="*/ 50230 w 113608"/>
                  <a:gd name="connsiteY27" fmla="*/ 117053 h 152548"/>
                  <a:gd name="connsiteX28" fmla="*/ 35040 w 113608"/>
                  <a:gd name="connsiteY28" fmla="*/ 143038 h 152548"/>
                  <a:gd name="connsiteX29" fmla="*/ 27015 w 113608"/>
                  <a:gd name="connsiteY29" fmla="*/ 142415 h 152548"/>
                  <a:gd name="connsiteX30" fmla="*/ 24156 w 113608"/>
                  <a:gd name="connsiteY30" fmla="*/ 145377 h 152548"/>
                  <a:gd name="connsiteX31" fmla="*/ 24097 w 113608"/>
                  <a:gd name="connsiteY31" fmla="*/ 145436 h 152548"/>
                  <a:gd name="connsiteX32" fmla="*/ 18570 w 113608"/>
                  <a:gd name="connsiteY32" fmla="*/ 150366 h 152548"/>
                  <a:gd name="connsiteX33" fmla="*/ 36469 w 113608"/>
                  <a:gd name="connsiteY33" fmla="*/ 152548 h 152548"/>
                  <a:gd name="connsiteX34" fmla="*/ 113608 w 113608"/>
                  <a:gd name="connsiteY34" fmla="*/ 76280 h 152548"/>
                  <a:gd name="connsiteX35" fmla="*/ 91008 w 113608"/>
                  <a:gd name="connsiteY35" fmla="*/ 22241 h 152548"/>
                  <a:gd name="connsiteX36" fmla="*/ 81884 w 113608"/>
                  <a:gd name="connsiteY36" fmla="*/ 48550 h 152548"/>
                  <a:gd name="connsiteX37" fmla="*/ 66196 w 113608"/>
                  <a:gd name="connsiteY37" fmla="*/ 39075 h 152548"/>
                  <a:gd name="connsiteX38" fmla="*/ 67076 w 113608"/>
                  <a:gd name="connsiteY38" fmla="*/ 16561 h 152548"/>
                  <a:gd name="connsiteX39" fmla="*/ 85955 w 113608"/>
                  <a:gd name="connsiteY39" fmla="*/ 30813 h 152548"/>
                  <a:gd name="connsiteX40" fmla="*/ 81884 w 113608"/>
                  <a:gd name="connsiteY40" fmla="*/ 48550 h 152548"/>
                  <a:gd name="connsiteX41" fmla="*/ 85714 w 113608"/>
                  <a:gd name="connsiteY41" fmla="*/ 51724 h 152548"/>
                  <a:gd name="connsiteX42" fmla="*/ 90085 w 113608"/>
                  <a:gd name="connsiteY42" fmla="*/ 35457 h 152548"/>
                  <a:gd name="connsiteX43" fmla="*/ 103878 w 113608"/>
                  <a:gd name="connsiteY43" fmla="*/ 70326 h 152548"/>
                  <a:gd name="connsiteX44" fmla="*/ 85714 w 113608"/>
                  <a:gd name="connsiteY44" fmla="*/ 51724 h 152548"/>
                  <a:gd name="connsiteX45" fmla="*/ 71782 w 113608"/>
                  <a:gd name="connsiteY45" fmla="*/ 133296 h 152548"/>
                  <a:gd name="connsiteX46" fmla="*/ 40105 w 113608"/>
                  <a:gd name="connsiteY46" fmla="*/ 142956 h 152548"/>
                  <a:gd name="connsiteX47" fmla="*/ 56095 w 113608"/>
                  <a:gd name="connsiteY47" fmla="*/ 117109 h 152548"/>
                  <a:gd name="connsiteX48" fmla="*/ 58904 w 113608"/>
                  <a:gd name="connsiteY48" fmla="*/ 117109 h 152548"/>
                  <a:gd name="connsiteX49" fmla="*/ 93456 w 113608"/>
                  <a:gd name="connsiteY49" fmla="*/ 112146 h 152548"/>
                  <a:gd name="connsiteX50" fmla="*/ 71782 w 113608"/>
                  <a:gd name="connsiteY50" fmla="*/ 133296 h 152548"/>
                  <a:gd name="connsiteX51" fmla="*/ 60366 w 113608"/>
                  <a:gd name="connsiteY51" fmla="*/ 112379 h 152548"/>
                  <a:gd name="connsiteX52" fmla="*/ 103486 w 113608"/>
                  <a:gd name="connsiteY52" fmla="*/ 77654 h 152548"/>
                  <a:gd name="connsiteX53" fmla="*/ 104051 w 113608"/>
                  <a:gd name="connsiteY53" fmla="*/ 78377 h 152548"/>
                  <a:gd name="connsiteX54" fmla="*/ 97000 w 113608"/>
                  <a:gd name="connsiteY54" fmla="*/ 105716 h 152548"/>
                  <a:gd name="connsiteX55" fmla="*/ 60366 w 113608"/>
                  <a:gd name="connsiteY55" fmla="*/ 112379 h 152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113608" h="152548">
                    <a:moveTo>
                      <a:pt x="91008" y="22241"/>
                    </a:moveTo>
                    <a:cubicBezTo>
                      <a:pt x="76468" y="7898"/>
                      <a:pt x="57098" y="0"/>
                      <a:pt x="36466" y="0"/>
                    </a:cubicBezTo>
                    <a:cubicBezTo>
                      <a:pt x="23697" y="0"/>
                      <a:pt x="11131" y="3083"/>
                      <a:pt x="0" y="8922"/>
                    </a:cubicBezTo>
                    <a:cubicBezTo>
                      <a:pt x="3577" y="10581"/>
                      <a:pt x="7045" y="12504"/>
                      <a:pt x="10378" y="14678"/>
                    </a:cubicBezTo>
                    <a:cubicBezTo>
                      <a:pt x="16908" y="11872"/>
                      <a:pt x="23556" y="10192"/>
                      <a:pt x="30230" y="9675"/>
                    </a:cubicBezTo>
                    <a:cubicBezTo>
                      <a:pt x="26921" y="12334"/>
                      <a:pt x="22732" y="15908"/>
                      <a:pt x="18264" y="20497"/>
                    </a:cubicBezTo>
                    <a:cubicBezTo>
                      <a:pt x="19479" y="21506"/>
                      <a:pt x="20670" y="22556"/>
                      <a:pt x="21835" y="23641"/>
                    </a:cubicBezTo>
                    <a:cubicBezTo>
                      <a:pt x="28583" y="16440"/>
                      <a:pt x="34807" y="11804"/>
                      <a:pt x="38228" y="9504"/>
                    </a:cubicBezTo>
                    <a:cubicBezTo>
                      <a:pt x="46862" y="9557"/>
                      <a:pt x="54960" y="11157"/>
                      <a:pt x="62314" y="14266"/>
                    </a:cubicBezTo>
                    <a:cubicBezTo>
                      <a:pt x="62622" y="21314"/>
                      <a:pt x="62387" y="28759"/>
                      <a:pt x="61602" y="36931"/>
                    </a:cubicBezTo>
                    <a:cubicBezTo>
                      <a:pt x="47591" y="30942"/>
                      <a:pt x="35225" y="29012"/>
                      <a:pt x="26750" y="28518"/>
                    </a:cubicBezTo>
                    <a:cubicBezTo>
                      <a:pt x="28295" y="30160"/>
                      <a:pt x="29768" y="31848"/>
                      <a:pt x="31163" y="33589"/>
                    </a:cubicBezTo>
                    <a:cubicBezTo>
                      <a:pt x="41317" y="34866"/>
                      <a:pt x="51259" y="37599"/>
                      <a:pt x="60784" y="41732"/>
                    </a:cubicBezTo>
                    <a:cubicBezTo>
                      <a:pt x="58743" y="53901"/>
                      <a:pt x="54822" y="66732"/>
                      <a:pt x="49115" y="79972"/>
                    </a:cubicBezTo>
                    <a:cubicBezTo>
                      <a:pt x="49227" y="81684"/>
                      <a:pt x="49291" y="83407"/>
                      <a:pt x="49297" y="85140"/>
                    </a:cubicBezTo>
                    <a:cubicBezTo>
                      <a:pt x="49303" y="86996"/>
                      <a:pt x="49244" y="88840"/>
                      <a:pt x="49133" y="90679"/>
                    </a:cubicBezTo>
                    <a:cubicBezTo>
                      <a:pt x="57037" y="75098"/>
                      <a:pt x="62467" y="59404"/>
                      <a:pt x="65279" y="43979"/>
                    </a:cubicBezTo>
                    <a:cubicBezTo>
                      <a:pt x="69956" y="46529"/>
                      <a:pt x="75136" y="49568"/>
                      <a:pt x="80042" y="53560"/>
                    </a:cubicBezTo>
                    <a:cubicBezTo>
                      <a:pt x="77521" y="60399"/>
                      <a:pt x="74433" y="66741"/>
                      <a:pt x="70856" y="72438"/>
                    </a:cubicBezTo>
                    <a:cubicBezTo>
                      <a:pt x="64623" y="82448"/>
                      <a:pt x="57078" y="90958"/>
                      <a:pt x="48391" y="97794"/>
                    </a:cubicBezTo>
                    <a:cubicBezTo>
                      <a:pt x="48041" y="100151"/>
                      <a:pt x="47591" y="102489"/>
                      <a:pt x="47041" y="104804"/>
                    </a:cubicBezTo>
                    <a:cubicBezTo>
                      <a:pt x="58337" y="96756"/>
                      <a:pt x="68035" y="86425"/>
                      <a:pt x="75124" y="74845"/>
                    </a:cubicBezTo>
                    <a:cubicBezTo>
                      <a:pt x="78930" y="68538"/>
                      <a:pt x="81890" y="61878"/>
                      <a:pt x="84128" y="56431"/>
                    </a:cubicBezTo>
                    <a:cubicBezTo>
                      <a:pt x="90588" y="62149"/>
                      <a:pt x="95900" y="67803"/>
                      <a:pt x="100295" y="73633"/>
                    </a:cubicBezTo>
                    <a:cubicBezTo>
                      <a:pt x="89302" y="80022"/>
                      <a:pt x="69985" y="92920"/>
                      <a:pt x="53818" y="112417"/>
                    </a:cubicBezTo>
                    <a:cubicBezTo>
                      <a:pt x="50683" y="112382"/>
                      <a:pt x="47771" y="112111"/>
                      <a:pt x="45120" y="111614"/>
                    </a:cubicBezTo>
                    <a:cubicBezTo>
                      <a:pt x="44591" y="113229"/>
                      <a:pt x="44005" y="114829"/>
                      <a:pt x="43373" y="116417"/>
                    </a:cubicBezTo>
                    <a:cubicBezTo>
                      <a:pt x="45391" y="116685"/>
                      <a:pt x="47650" y="116938"/>
                      <a:pt x="50230" y="117053"/>
                    </a:cubicBezTo>
                    <a:cubicBezTo>
                      <a:pt x="43779" y="125524"/>
                      <a:pt x="38678" y="134249"/>
                      <a:pt x="35040" y="143038"/>
                    </a:cubicBezTo>
                    <a:cubicBezTo>
                      <a:pt x="32383" y="142997"/>
                      <a:pt x="29701" y="142785"/>
                      <a:pt x="27015" y="142415"/>
                    </a:cubicBezTo>
                    <a:cubicBezTo>
                      <a:pt x="26089" y="143421"/>
                      <a:pt x="25136" y="144409"/>
                      <a:pt x="24156" y="145377"/>
                    </a:cubicBezTo>
                    <a:lnTo>
                      <a:pt x="24097" y="145436"/>
                    </a:lnTo>
                    <a:cubicBezTo>
                      <a:pt x="22315" y="147168"/>
                      <a:pt x="20467" y="148810"/>
                      <a:pt x="18570" y="150366"/>
                    </a:cubicBezTo>
                    <a:cubicBezTo>
                      <a:pt x="24288" y="151813"/>
                      <a:pt x="30301" y="152548"/>
                      <a:pt x="36469" y="152548"/>
                    </a:cubicBezTo>
                    <a:cubicBezTo>
                      <a:pt x="79004" y="152548"/>
                      <a:pt x="113608" y="118335"/>
                      <a:pt x="113608" y="76280"/>
                    </a:cubicBezTo>
                    <a:cubicBezTo>
                      <a:pt x="113605" y="55801"/>
                      <a:pt x="105581" y="36613"/>
                      <a:pt x="91008" y="22241"/>
                    </a:cubicBezTo>
                    <a:close/>
                    <a:moveTo>
                      <a:pt x="81884" y="48550"/>
                    </a:moveTo>
                    <a:cubicBezTo>
                      <a:pt x="75851" y="44347"/>
                      <a:pt x="70694" y="41232"/>
                      <a:pt x="66196" y="39075"/>
                    </a:cubicBezTo>
                    <a:cubicBezTo>
                      <a:pt x="67014" y="30971"/>
                      <a:pt x="67303" y="23571"/>
                      <a:pt x="67076" y="16561"/>
                    </a:cubicBezTo>
                    <a:cubicBezTo>
                      <a:pt x="74495" y="20347"/>
                      <a:pt x="80834" y="25133"/>
                      <a:pt x="85955" y="30813"/>
                    </a:cubicBezTo>
                    <a:cubicBezTo>
                      <a:pt x="85587" y="33522"/>
                      <a:pt x="84493" y="40270"/>
                      <a:pt x="81884" y="48550"/>
                    </a:cubicBezTo>
                    <a:close/>
                    <a:moveTo>
                      <a:pt x="85714" y="51724"/>
                    </a:moveTo>
                    <a:cubicBezTo>
                      <a:pt x="87970" y="45135"/>
                      <a:pt x="89232" y="39599"/>
                      <a:pt x="90085" y="35457"/>
                    </a:cubicBezTo>
                    <a:cubicBezTo>
                      <a:pt x="97842" y="45541"/>
                      <a:pt x="102669" y="57740"/>
                      <a:pt x="103878" y="70326"/>
                    </a:cubicBezTo>
                    <a:cubicBezTo>
                      <a:pt x="98630" y="63573"/>
                      <a:pt x="92532" y="57325"/>
                      <a:pt x="85714" y="51724"/>
                    </a:cubicBezTo>
                    <a:close/>
                    <a:moveTo>
                      <a:pt x="71782" y="133296"/>
                    </a:moveTo>
                    <a:cubicBezTo>
                      <a:pt x="62258" y="139061"/>
                      <a:pt x="51353" y="142379"/>
                      <a:pt x="40105" y="142956"/>
                    </a:cubicBezTo>
                    <a:cubicBezTo>
                      <a:pt x="44288" y="133981"/>
                      <a:pt x="49659" y="125298"/>
                      <a:pt x="56095" y="117109"/>
                    </a:cubicBezTo>
                    <a:lnTo>
                      <a:pt x="58904" y="117109"/>
                    </a:lnTo>
                    <a:cubicBezTo>
                      <a:pt x="71194" y="117109"/>
                      <a:pt x="82796" y="115441"/>
                      <a:pt x="93456" y="112146"/>
                    </a:cubicBezTo>
                    <a:cubicBezTo>
                      <a:pt x="87996" y="120718"/>
                      <a:pt x="80566" y="127981"/>
                      <a:pt x="71782" y="133296"/>
                    </a:cubicBezTo>
                    <a:close/>
                    <a:moveTo>
                      <a:pt x="60366" y="112379"/>
                    </a:moveTo>
                    <a:cubicBezTo>
                      <a:pt x="77895" y="92306"/>
                      <a:pt x="97645" y="80804"/>
                      <a:pt x="103486" y="77654"/>
                    </a:cubicBezTo>
                    <a:cubicBezTo>
                      <a:pt x="103686" y="77880"/>
                      <a:pt x="103889" y="78130"/>
                      <a:pt x="104051" y="78377"/>
                    </a:cubicBezTo>
                    <a:cubicBezTo>
                      <a:pt x="103575" y="87873"/>
                      <a:pt x="101142" y="97303"/>
                      <a:pt x="97000" y="105716"/>
                    </a:cubicBezTo>
                    <a:cubicBezTo>
                      <a:pt x="85817" y="109893"/>
                      <a:pt x="73797" y="112082"/>
                      <a:pt x="60366" y="11237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9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213" name="Google Shape;8264;p71">
              <a:extLst>
                <a:ext uri="{FF2B5EF4-FFF2-40B4-BE49-F238E27FC236}">
                  <a16:creationId xmlns:a16="http://schemas.microsoft.com/office/drawing/2014/main" id="{7B54560F-9EA1-4804-94A7-0CB61444B4AE}"/>
                </a:ext>
              </a:extLst>
            </p:cNvPr>
            <p:cNvSpPr/>
            <p:nvPr/>
          </p:nvSpPr>
          <p:spPr>
            <a:xfrm>
              <a:off x="4871249" y="4052768"/>
              <a:ext cx="84360" cy="88940"/>
            </a:xfrm>
            <a:custGeom>
              <a:avLst/>
              <a:gdLst>
                <a:gd name="connsiteX0" fmla="*/ 48515 w 84360"/>
                <a:gd name="connsiteY0" fmla="*/ 27762 h 88940"/>
                <a:gd name="connsiteX1" fmla="*/ 80339 w 84360"/>
                <a:gd name="connsiteY1" fmla="*/ 27762 h 88940"/>
                <a:gd name="connsiteX2" fmla="*/ 78048 w 84360"/>
                <a:gd name="connsiteY2" fmla="*/ 23350 h 88940"/>
                <a:gd name="connsiteX3" fmla="*/ 48515 w 84360"/>
                <a:gd name="connsiteY3" fmla="*/ 23350 h 88940"/>
                <a:gd name="connsiteX4" fmla="*/ 41943 w 84360"/>
                <a:gd name="connsiteY4" fmla="*/ 18623 h 88940"/>
                <a:gd name="connsiteX5" fmla="*/ 35010 w 84360"/>
                <a:gd name="connsiteY5" fmla="*/ 25556 h 88940"/>
                <a:gd name="connsiteX6" fmla="*/ 39737 w 84360"/>
                <a:gd name="connsiteY6" fmla="*/ 32128 h 88940"/>
                <a:gd name="connsiteX7" fmla="*/ 39737 w 84360"/>
                <a:gd name="connsiteY7" fmla="*/ 47471 h 88940"/>
                <a:gd name="connsiteX8" fmla="*/ 13190 w 84360"/>
                <a:gd name="connsiteY8" fmla="*/ 47471 h 88940"/>
                <a:gd name="connsiteX9" fmla="*/ 13190 w 84360"/>
                <a:gd name="connsiteY9" fmla="*/ 40496 h 88940"/>
                <a:gd name="connsiteX10" fmla="*/ 17255 w 84360"/>
                <a:gd name="connsiteY10" fmla="*/ 34184 h 88940"/>
                <a:gd name="connsiteX11" fmla="*/ 13190 w 84360"/>
                <a:gd name="connsiteY11" fmla="*/ 27871 h 88940"/>
                <a:gd name="connsiteX12" fmla="*/ 13190 w 84360"/>
                <a:gd name="connsiteY12" fmla="*/ 15405 h 88940"/>
                <a:gd name="connsiteX13" fmla="*/ 44150 w 84360"/>
                <a:gd name="connsiteY13" fmla="*/ 15405 h 88940"/>
                <a:gd name="connsiteX14" fmla="*/ 44150 w 84360"/>
                <a:gd name="connsiteY14" fmla="*/ 365 h 88940"/>
                <a:gd name="connsiteX15" fmla="*/ 39737 w 84360"/>
                <a:gd name="connsiteY15" fmla="*/ 0 h 88940"/>
                <a:gd name="connsiteX16" fmla="*/ 39737 w 84360"/>
                <a:gd name="connsiteY16" fmla="*/ 10990 h 88940"/>
                <a:gd name="connsiteX17" fmla="*/ 8778 w 84360"/>
                <a:gd name="connsiteY17" fmla="*/ 10990 h 88940"/>
                <a:gd name="connsiteX18" fmla="*/ 8778 w 84360"/>
                <a:gd name="connsiteY18" fmla="*/ 27421 h 88940"/>
                <a:gd name="connsiteX19" fmla="*/ 3389 w 84360"/>
                <a:gd name="connsiteY19" fmla="*/ 34181 h 88940"/>
                <a:gd name="connsiteX20" fmla="*/ 8778 w 84360"/>
                <a:gd name="connsiteY20" fmla="*/ 40940 h 88940"/>
                <a:gd name="connsiteX21" fmla="*/ 8778 w 84360"/>
                <a:gd name="connsiteY21" fmla="*/ 51880 h 88940"/>
                <a:gd name="connsiteX22" fmla="*/ 39737 w 84360"/>
                <a:gd name="connsiteY22" fmla="*/ 51880 h 88940"/>
                <a:gd name="connsiteX23" fmla="*/ 39737 w 84360"/>
                <a:gd name="connsiteY23" fmla="*/ 69135 h 88940"/>
                <a:gd name="connsiteX24" fmla="*/ 35372 w 84360"/>
                <a:gd name="connsiteY24" fmla="*/ 73500 h 88940"/>
                <a:gd name="connsiteX25" fmla="*/ 0 w 84360"/>
                <a:gd name="connsiteY25" fmla="*/ 73500 h 88940"/>
                <a:gd name="connsiteX26" fmla="*/ 3459 w 84360"/>
                <a:gd name="connsiteY26" fmla="*/ 77913 h 88940"/>
                <a:gd name="connsiteX27" fmla="*/ 35372 w 84360"/>
                <a:gd name="connsiteY27" fmla="*/ 77913 h 88940"/>
                <a:gd name="connsiteX28" fmla="*/ 41943 w 84360"/>
                <a:gd name="connsiteY28" fmla="*/ 82640 h 88940"/>
                <a:gd name="connsiteX29" fmla="*/ 48515 w 84360"/>
                <a:gd name="connsiteY29" fmla="*/ 77913 h 88940"/>
                <a:gd name="connsiteX30" fmla="*/ 56992 w 84360"/>
                <a:gd name="connsiteY30" fmla="*/ 77913 h 88940"/>
                <a:gd name="connsiteX31" fmla="*/ 56992 w 84360"/>
                <a:gd name="connsiteY31" fmla="*/ 88940 h 88940"/>
                <a:gd name="connsiteX32" fmla="*/ 61405 w 84360"/>
                <a:gd name="connsiteY32" fmla="*/ 86637 h 88940"/>
                <a:gd name="connsiteX33" fmla="*/ 61405 w 84360"/>
                <a:gd name="connsiteY33" fmla="*/ 77913 h 88940"/>
                <a:gd name="connsiteX34" fmla="*/ 72085 w 84360"/>
                <a:gd name="connsiteY34" fmla="*/ 77913 h 88940"/>
                <a:gd name="connsiteX35" fmla="*/ 75642 w 84360"/>
                <a:gd name="connsiteY35" fmla="*/ 73500 h 88940"/>
                <a:gd name="connsiteX36" fmla="*/ 61405 w 84360"/>
                <a:gd name="connsiteY36" fmla="*/ 73500 h 88940"/>
                <a:gd name="connsiteX37" fmla="*/ 61405 w 84360"/>
                <a:gd name="connsiteY37" fmla="*/ 56251 h 88940"/>
                <a:gd name="connsiteX38" fmla="*/ 65770 w 84360"/>
                <a:gd name="connsiteY38" fmla="*/ 51886 h 88940"/>
                <a:gd name="connsiteX39" fmla="*/ 84075 w 84360"/>
                <a:gd name="connsiteY39" fmla="*/ 51886 h 88940"/>
                <a:gd name="connsiteX40" fmla="*/ 84361 w 84360"/>
                <a:gd name="connsiteY40" fmla="*/ 47474 h 88940"/>
                <a:gd name="connsiteX41" fmla="*/ 65770 w 84360"/>
                <a:gd name="connsiteY41" fmla="*/ 47474 h 88940"/>
                <a:gd name="connsiteX42" fmla="*/ 59199 w 84360"/>
                <a:gd name="connsiteY42" fmla="*/ 42746 h 88940"/>
                <a:gd name="connsiteX43" fmla="*/ 52627 w 84360"/>
                <a:gd name="connsiteY43" fmla="*/ 47474 h 88940"/>
                <a:gd name="connsiteX44" fmla="*/ 44150 w 84360"/>
                <a:gd name="connsiteY44" fmla="*/ 47474 h 88940"/>
                <a:gd name="connsiteX45" fmla="*/ 44150 w 84360"/>
                <a:gd name="connsiteY45" fmla="*/ 32130 h 88940"/>
                <a:gd name="connsiteX46" fmla="*/ 48515 w 84360"/>
                <a:gd name="connsiteY46" fmla="*/ 27762 h 88940"/>
                <a:gd name="connsiteX47" fmla="*/ 52627 w 84360"/>
                <a:gd name="connsiteY47" fmla="*/ 51883 h 88940"/>
                <a:gd name="connsiteX48" fmla="*/ 56992 w 84360"/>
                <a:gd name="connsiteY48" fmla="*/ 56248 h 88940"/>
                <a:gd name="connsiteX49" fmla="*/ 56992 w 84360"/>
                <a:gd name="connsiteY49" fmla="*/ 73503 h 88940"/>
                <a:gd name="connsiteX50" fmla="*/ 48515 w 84360"/>
                <a:gd name="connsiteY50" fmla="*/ 73503 h 88940"/>
                <a:gd name="connsiteX51" fmla="*/ 44150 w 84360"/>
                <a:gd name="connsiteY51" fmla="*/ 69138 h 88940"/>
                <a:gd name="connsiteX52" fmla="*/ 44150 w 84360"/>
                <a:gd name="connsiteY52" fmla="*/ 51883 h 88940"/>
                <a:gd name="connsiteX53" fmla="*/ 52627 w 84360"/>
                <a:gd name="connsiteY53" fmla="*/ 51883 h 889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84360" h="88940">
                  <a:moveTo>
                    <a:pt x="48515" y="27762"/>
                  </a:moveTo>
                  <a:lnTo>
                    <a:pt x="80339" y="27762"/>
                  </a:lnTo>
                  <a:cubicBezTo>
                    <a:pt x="79660" y="26247"/>
                    <a:pt x="78892" y="24777"/>
                    <a:pt x="78048" y="23350"/>
                  </a:cubicBezTo>
                  <a:lnTo>
                    <a:pt x="48515" y="23350"/>
                  </a:lnTo>
                  <a:cubicBezTo>
                    <a:pt x="47594" y="20603"/>
                    <a:pt x="45000" y="18623"/>
                    <a:pt x="41943" y="18623"/>
                  </a:cubicBezTo>
                  <a:cubicBezTo>
                    <a:pt x="38114" y="18623"/>
                    <a:pt x="35010" y="21726"/>
                    <a:pt x="35010" y="25556"/>
                  </a:cubicBezTo>
                  <a:cubicBezTo>
                    <a:pt x="35010" y="28612"/>
                    <a:pt x="36990" y="31207"/>
                    <a:pt x="39737" y="32128"/>
                  </a:cubicBezTo>
                  <a:lnTo>
                    <a:pt x="39737" y="47471"/>
                  </a:lnTo>
                  <a:lnTo>
                    <a:pt x="13190" y="47471"/>
                  </a:lnTo>
                  <a:lnTo>
                    <a:pt x="13190" y="40496"/>
                  </a:lnTo>
                  <a:cubicBezTo>
                    <a:pt x="15587" y="39405"/>
                    <a:pt x="17255" y="36990"/>
                    <a:pt x="17255" y="34184"/>
                  </a:cubicBezTo>
                  <a:cubicBezTo>
                    <a:pt x="17255" y="31377"/>
                    <a:pt x="15587" y="28962"/>
                    <a:pt x="13190" y="27871"/>
                  </a:cubicBezTo>
                  <a:lnTo>
                    <a:pt x="13190" y="15405"/>
                  </a:lnTo>
                  <a:lnTo>
                    <a:pt x="44150" y="15405"/>
                  </a:lnTo>
                  <a:lnTo>
                    <a:pt x="44150" y="365"/>
                  </a:lnTo>
                  <a:cubicBezTo>
                    <a:pt x="42691" y="168"/>
                    <a:pt x="41217" y="47"/>
                    <a:pt x="39737" y="0"/>
                  </a:cubicBezTo>
                  <a:lnTo>
                    <a:pt x="39737" y="10990"/>
                  </a:lnTo>
                  <a:lnTo>
                    <a:pt x="8778" y="10990"/>
                  </a:lnTo>
                  <a:lnTo>
                    <a:pt x="8778" y="27421"/>
                  </a:lnTo>
                  <a:cubicBezTo>
                    <a:pt x="5692" y="28124"/>
                    <a:pt x="3389" y="30880"/>
                    <a:pt x="3389" y="34181"/>
                  </a:cubicBezTo>
                  <a:cubicBezTo>
                    <a:pt x="3389" y="37478"/>
                    <a:pt x="5692" y="40237"/>
                    <a:pt x="8778" y="40940"/>
                  </a:cubicBezTo>
                  <a:lnTo>
                    <a:pt x="8778" y="51880"/>
                  </a:lnTo>
                  <a:lnTo>
                    <a:pt x="39737" y="51880"/>
                  </a:lnTo>
                  <a:lnTo>
                    <a:pt x="39737" y="69135"/>
                  </a:lnTo>
                  <a:cubicBezTo>
                    <a:pt x="37684" y="69823"/>
                    <a:pt x="36060" y="71447"/>
                    <a:pt x="35372" y="73500"/>
                  </a:cubicBezTo>
                  <a:lnTo>
                    <a:pt x="0" y="73500"/>
                  </a:lnTo>
                  <a:cubicBezTo>
                    <a:pt x="1053" y="75024"/>
                    <a:pt x="2206" y="76498"/>
                    <a:pt x="3459" y="77913"/>
                  </a:cubicBezTo>
                  <a:lnTo>
                    <a:pt x="35372" y="77913"/>
                  </a:lnTo>
                  <a:cubicBezTo>
                    <a:pt x="36293" y="80660"/>
                    <a:pt x="38887" y="82640"/>
                    <a:pt x="41943" y="82640"/>
                  </a:cubicBezTo>
                  <a:cubicBezTo>
                    <a:pt x="45000" y="82640"/>
                    <a:pt x="47594" y="80660"/>
                    <a:pt x="48515" y="77913"/>
                  </a:cubicBezTo>
                  <a:lnTo>
                    <a:pt x="56992" y="77913"/>
                  </a:lnTo>
                  <a:lnTo>
                    <a:pt x="56992" y="88940"/>
                  </a:lnTo>
                  <a:cubicBezTo>
                    <a:pt x="58501" y="88255"/>
                    <a:pt x="59975" y="87484"/>
                    <a:pt x="61405" y="86637"/>
                  </a:cubicBezTo>
                  <a:lnTo>
                    <a:pt x="61405" y="77913"/>
                  </a:lnTo>
                  <a:lnTo>
                    <a:pt x="72085" y="77913"/>
                  </a:lnTo>
                  <a:cubicBezTo>
                    <a:pt x="73362" y="76507"/>
                    <a:pt x="74547" y="75030"/>
                    <a:pt x="75642" y="73500"/>
                  </a:cubicBezTo>
                  <a:lnTo>
                    <a:pt x="61405" y="73500"/>
                  </a:lnTo>
                  <a:lnTo>
                    <a:pt x="61405" y="56251"/>
                  </a:lnTo>
                  <a:cubicBezTo>
                    <a:pt x="63458" y="55563"/>
                    <a:pt x="65082" y="53939"/>
                    <a:pt x="65770" y="51886"/>
                  </a:cubicBezTo>
                  <a:lnTo>
                    <a:pt x="84075" y="51886"/>
                  </a:lnTo>
                  <a:cubicBezTo>
                    <a:pt x="84246" y="50421"/>
                    <a:pt x="84340" y="48947"/>
                    <a:pt x="84361" y="47474"/>
                  </a:cubicBezTo>
                  <a:lnTo>
                    <a:pt x="65770" y="47474"/>
                  </a:lnTo>
                  <a:cubicBezTo>
                    <a:pt x="64849" y="44726"/>
                    <a:pt x="62255" y="42746"/>
                    <a:pt x="59199" y="42746"/>
                  </a:cubicBezTo>
                  <a:cubicBezTo>
                    <a:pt x="56142" y="42746"/>
                    <a:pt x="53548" y="44726"/>
                    <a:pt x="52627" y="47474"/>
                  </a:cubicBezTo>
                  <a:lnTo>
                    <a:pt x="44150" y="47474"/>
                  </a:lnTo>
                  <a:lnTo>
                    <a:pt x="44150" y="32130"/>
                  </a:lnTo>
                  <a:cubicBezTo>
                    <a:pt x="46203" y="31442"/>
                    <a:pt x="47827" y="29818"/>
                    <a:pt x="48515" y="27762"/>
                  </a:cubicBezTo>
                  <a:close/>
                  <a:moveTo>
                    <a:pt x="52627" y="51883"/>
                  </a:moveTo>
                  <a:cubicBezTo>
                    <a:pt x="53315" y="53936"/>
                    <a:pt x="54939" y="55560"/>
                    <a:pt x="56992" y="56248"/>
                  </a:cubicBezTo>
                  <a:lnTo>
                    <a:pt x="56992" y="73503"/>
                  </a:lnTo>
                  <a:lnTo>
                    <a:pt x="48515" y="73503"/>
                  </a:lnTo>
                  <a:cubicBezTo>
                    <a:pt x="47827" y="71450"/>
                    <a:pt x="46203" y="69826"/>
                    <a:pt x="44150" y="69138"/>
                  </a:cubicBezTo>
                  <a:lnTo>
                    <a:pt x="44150" y="51883"/>
                  </a:lnTo>
                  <a:lnTo>
                    <a:pt x="52627" y="51883"/>
                  </a:lnTo>
                  <a:close/>
                </a:path>
              </a:pathLst>
            </a:custGeom>
            <a:solidFill>
              <a:srgbClr val="FFFFFF"/>
            </a:solidFill>
            <a:ln w="29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214" name="Google Shape;8264;p71">
            <a:extLst>
              <a:ext uri="{FF2B5EF4-FFF2-40B4-BE49-F238E27FC236}">
                <a16:creationId xmlns:a16="http://schemas.microsoft.com/office/drawing/2014/main" id="{9B4E0A29-F3BF-4770-91C1-5678F2F3CDB6}"/>
              </a:ext>
            </a:extLst>
          </p:cNvPr>
          <p:cNvGrpSpPr/>
          <p:nvPr/>
        </p:nvGrpSpPr>
        <p:grpSpPr>
          <a:xfrm>
            <a:off x="6672302" y="2224909"/>
            <a:ext cx="605779" cy="605782"/>
            <a:chOff x="6672302" y="2224909"/>
            <a:chExt cx="605779" cy="605782"/>
          </a:xfrm>
        </p:grpSpPr>
        <p:grpSp>
          <p:nvGrpSpPr>
            <p:cNvPr id="8215" name="Google Shape;8264;p71">
              <a:extLst>
                <a:ext uri="{FF2B5EF4-FFF2-40B4-BE49-F238E27FC236}">
                  <a16:creationId xmlns:a16="http://schemas.microsoft.com/office/drawing/2014/main" id="{CECCA066-A3DD-4771-BF70-0B557B91B5FD}"/>
                </a:ext>
              </a:extLst>
            </p:cNvPr>
            <p:cNvGrpSpPr/>
            <p:nvPr/>
          </p:nvGrpSpPr>
          <p:grpSpPr>
            <a:xfrm>
              <a:off x="6672302" y="2224909"/>
              <a:ext cx="605779" cy="605782"/>
              <a:chOff x="6672302" y="2224909"/>
              <a:chExt cx="605779" cy="605782"/>
            </a:xfrm>
          </p:grpSpPr>
          <p:sp>
            <p:nvSpPr>
              <p:cNvPr id="8216" name="Google Shape;8264;p71">
                <a:extLst>
                  <a:ext uri="{FF2B5EF4-FFF2-40B4-BE49-F238E27FC236}">
                    <a16:creationId xmlns:a16="http://schemas.microsoft.com/office/drawing/2014/main" id="{71EDC8A2-47EA-4146-8628-666C1529D4F6}"/>
                  </a:ext>
                </a:extLst>
              </p:cNvPr>
              <p:cNvSpPr/>
              <p:nvPr/>
            </p:nvSpPr>
            <p:spPr>
              <a:xfrm>
                <a:off x="6672302" y="2224909"/>
                <a:ext cx="605779" cy="605782"/>
              </a:xfrm>
              <a:custGeom>
                <a:avLst/>
                <a:gdLst>
                  <a:gd name="connsiteX0" fmla="*/ 207279 w 605779"/>
                  <a:gd name="connsiteY0" fmla="*/ 0 h 605782"/>
                  <a:gd name="connsiteX1" fmla="*/ 398501 w 605779"/>
                  <a:gd name="connsiteY1" fmla="*/ 0 h 605782"/>
                  <a:gd name="connsiteX2" fmla="*/ 605780 w 605779"/>
                  <a:gd name="connsiteY2" fmla="*/ 207279 h 605782"/>
                  <a:gd name="connsiteX3" fmla="*/ 605780 w 605779"/>
                  <a:gd name="connsiteY3" fmla="*/ 398504 h 605782"/>
                  <a:gd name="connsiteX4" fmla="*/ 398501 w 605779"/>
                  <a:gd name="connsiteY4" fmla="*/ 605783 h 605782"/>
                  <a:gd name="connsiteX5" fmla="*/ 207279 w 605779"/>
                  <a:gd name="connsiteY5" fmla="*/ 605783 h 605782"/>
                  <a:gd name="connsiteX6" fmla="*/ 0 w 605779"/>
                  <a:gd name="connsiteY6" fmla="*/ 398504 h 605782"/>
                  <a:gd name="connsiteX7" fmla="*/ 0 w 605779"/>
                  <a:gd name="connsiteY7" fmla="*/ 207281 h 605782"/>
                  <a:gd name="connsiteX8" fmla="*/ 207279 w 605779"/>
                  <a:gd name="connsiteY8" fmla="*/ 0 h 605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5779" h="605782">
                    <a:moveTo>
                      <a:pt x="207279" y="0"/>
                    </a:moveTo>
                    <a:lnTo>
                      <a:pt x="398501" y="0"/>
                    </a:lnTo>
                    <a:cubicBezTo>
                      <a:pt x="512977" y="0"/>
                      <a:pt x="605780" y="92803"/>
                      <a:pt x="605780" y="207279"/>
                    </a:cubicBezTo>
                    <a:lnTo>
                      <a:pt x="605780" y="398504"/>
                    </a:lnTo>
                    <a:cubicBezTo>
                      <a:pt x="605780" y="512980"/>
                      <a:pt x="512977" y="605783"/>
                      <a:pt x="398501" y="605783"/>
                    </a:cubicBezTo>
                    <a:lnTo>
                      <a:pt x="207279" y="605783"/>
                    </a:lnTo>
                    <a:cubicBezTo>
                      <a:pt x="92803" y="605783"/>
                      <a:pt x="0" y="512980"/>
                      <a:pt x="0" y="398504"/>
                    </a:cubicBezTo>
                    <a:lnTo>
                      <a:pt x="0" y="207281"/>
                    </a:lnTo>
                    <a:cubicBezTo>
                      <a:pt x="0" y="92803"/>
                      <a:pt x="92803" y="0"/>
                      <a:pt x="207279" y="0"/>
                    </a:cubicBezTo>
                  </a:path>
                </a:pathLst>
              </a:custGeom>
              <a:solidFill>
                <a:srgbClr val="C2E0AF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17" name="Google Shape;8264;p71">
                <a:extLst>
                  <a:ext uri="{FF2B5EF4-FFF2-40B4-BE49-F238E27FC236}">
                    <a16:creationId xmlns:a16="http://schemas.microsoft.com/office/drawing/2014/main" id="{099C2C24-08BA-4FA3-A2A4-D025F46E25A8}"/>
                  </a:ext>
                </a:extLst>
              </p:cNvPr>
              <p:cNvSpPr/>
              <p:nvPr/>
            </p:nvSpPr>
            <p:spPr>
              <a:xfrm>
                <a:off x="6964245" y="2742936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7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18" name="Google Shape;8264;p71">
                <a:extLst>
                  <a:ext uri="{FF2B5EF4-FFF2-40B4-BE49-F238E27FC236}">
                    <a16:creationId xmlns:a16="http://schemas.microsoft.com/office/drawing/2014/main" id="{D78F7A78-0B1A-4807-9203-72AA14FB49C3}"/>
                  </a:ext>
                </a:extLst>
              </p:cNvPr>
              <p:cNvSpPr/>
              <p:nvPr/>
            </p:nvSpPr>
            <p:spPr>
              <a:xfrm>
                <a:off x="6964245" y="2289193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7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19" name="Google Shape;8264;p71">
                <a:extLst>
                  <a:ext uri="{FF2B5EF4-FFF2-40B4-BE49-F238E27FC236}">
                    <a16:creationId xmlns:a16="http://schemas.microsoft.com/office/drawing/2014/main" id="{CCAF3899-E1EA-4609-93AE-24DC2B5B0838}"/>
                  </a:ext>
                </a:extLst>
              </p:cNvPr>
              <p:cNvSpPr/>
              <p:nvPr/>
            </p:nvSpPr>
            <p:spPr>
              <a:xfrm>
                <a:off x="7189364" y="2516030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-2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20" name="Google Shape;8264;p71">
                <a:extLst>
                  <a:ext uri="{FF2B5EF4-FFF2-40B4-BE49-F238E27FC236}">
                    <a16:creationId xmlns:a16="http://schemas.microsoft.com/office/drawing/2014/main" id="{220DCA4B-AC4D-438E-AA94-157AFC470383}"/>
                  </a:ext>
                </a:extLst>
              </p:cNvPr>
              <p:cNvSpPr/>
              <p:nvPr/>
            </p:nvSpPr>
            <p:spPr>
              <a:xfrm>
                <a:off x="6735828" y="2516030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-2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21" name="Google Shape;8264;p71">
                <a:extLst>
                  <a:ext uri="{FF2B5EF4-FFF2-40B4-BE49-F238E27FC236}">
                    <a16:creationId xmlns:a16="http://schemas.microsoft.com/office/drawing/2014/main" id="{D0EEC5B3-1E01-48A9-A8C2-22259AC4FD47}"/>
                  </a:ext>
                </a:extLst>
              </p:cNvPr>
              <p:cNvSpPr/>
              <p:nvPr/>
            </p:nvSpPr>
            <p:spPr>
              <a:xfrm>
                <a:off x="6774827" y="2328583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22" name="Google Shape;8264;p71">
                <a:extLst>
                  <a:ext uri="{FF2B5EF4-FFF2-40B4-BE49-F238E27FC236}">
                    <a16:creationId xmlns:a16="http://schemas.microsoft.com/office/drawing/2014/main" id="{3A11113D-4716-4A95-A919-68483AA70839}"/>
                  </a:ext>
                </a:extLst>
              </p:cNvPr>
              <p:cNvSpPr/>
              <p:nvPr/>
            </p:nvSpPr>
            <p:spPr>
              <a:xfrm>
                <a:off x="7149954" y="2703710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23" name="Google Shape;8264;p71">
                <a:extLst>
                  <a:ext uri="{FF2B5EF4-FFF2-40B4-BE49-F238E27FC236}">
                    <a16:creationId xmlns:a16="http://schemas.microsoft.com/office/drawing/2014/main" id="{AD363240-FB67-4B01-8858-FAFEC4AA3E3A}"/>
                  </a:ext>
                </a:extLst>
              </p:cNvPr>
              <p:cNvSpPr/>
              <p:nvPr/>
            </p:nvSpPr>
            <p:spPr>
              <a:xfrm>
                <a:off x="6774719" y="2703232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24" name="Google Shape;8264;p71">
                <a:extLst>
                  <a:ext uri="{FF2B5EF4-FFF2-40B4-BE49-F238E27FC236}">
                    <a16:creationId xmlns:a16="http://schemas.microsoft.com/office/drawing/2014/main" id="{4B4CF647-691E-42C0-9C58-A5569186B933}"/>
                  </a:ext>
                </a:extLst>
              </p:cNvPr>
              <p:cNvSpPr/>
              <p:nvPr/>
            </p:nvSpPr>
            <p:spPr>
              <a:xfrm>
                <a:off x="7150032" y="2327916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225" name="Google Shape;8264;p71">
              <a:extLst>
                <a:ext uri="{FF2B5EF4-FFF2-40B4-BE49-F238E27FC236}">
                  <a16:creationId xmlns:a16="http://schemas.microsoft.com/office/drawing/2014/main" id="{AAB06993-4B31-402B-9574-B0169C12C92D}"/>
                </a:ext>
              </a:extLst>
            </p:cNvPr>
            <p:cNvSpPr/>
            <p:nvPr/>
          </p:nvSpPr>
          <p:spPr>
            <a:xfrm>
              <a:off x="6823715" y="2376580"/>
              <a:ext cx="303420" cy="303420"/>
            </a:xfrm>
            <a:custGeom>
              <a:avLst/>
              <a:gdLst>
                <a:gd name="connsiteX0" fmla="*/ 61183 w 303420"/>
                <a:gd name="connsiteY0" fmla="*/ 0 h 303420"/>
                <a:gd name="connsiteX1" fmla="*/ 242238 w 303420"/>
                <a:gd name="connsiteY1" fmla="*/ 0 h 303420"/>
                <a:gd name="connsiteX2" fmla="*/ 303421 w 303420"/>
                <a:gd name="connsiteY2" fmla="*/ 61183 h 303420"/>
                <a:gd name="connsiteX3" fmla="*/ 303421 w 303420"/>
                <a:gd name="connsiteY3" fmla="*/ 242238 h 303420"/>
                <a:gd name="connsiteX4" fmla="*/ 242238 w 303420"/>
                <a:gd name="connsiteY4" fmla="*/ 303421 h 303420"/>
                <a:gd name="connsiteX5" fmla="*/ 61183 w 303420"/>
                <a:gd name="connsiteY5" fmla="*/ 303421 h 303420"/>
                <a:gd name="connsiteX6" fmla="*/ 0 w 303420"/>
                <a:gd name="connsiteY6" fmla="*/ 242238 h 303420"/>
                <a:gd name="connsiteX7" fmla="*/ 0 w 303420"/>
                <a:gd name="connsiteY7" fmla="*/ 61183 h 303420"/>
                <a:gd name="connsiteX8" fmla="*/ 61183 w 303420"/>
                <a:gd name="connsiteY8" fmla="*/ 0 h 30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3420" h="303420">
                  <a:moveTo>
                    <a:pt x="61183" y="0"/>
                  </a:moveTo>
                  <a:lnTo>
                    <a:pt x="242238" y="0"/>
                  </a:lnTo>
                  <a:cubicBezTo>
                    <a:pt x="276029" y="0"/>
                    <a:pt x="303421" y="27392"/>
                    <a:pt x="303421" y="61183"/>
                  </a:cubicBezTo>
                  <a:lnTo>
                    <a:pt x="303421" y="242238"/>
                  </a:lnTo>
                  <a:cubicBezTo>
                    <a:pt x="303421" y="276029"/>
                    <a:pt x="276029" y="303421"/>
                    <a:pt x="242238" y="303421"/>
                  </a:cubicBezTo>
                  <a:lnTo>
                    <a:pt x="61183" y="303421"/>
                  </a:lnTo>
                  <a:cubicBezTo>
                    <a:pt x="27392" y="303421"/>
                    <a:pt x="0" y="276029"/>
                    <a:pt x="0" y="242238"/>
                  </a:cubicBezTo>
                  <a:lnTo>
                    <a:pt x="0" y="61183"/>
                  </a:lnTo>
                  <a:cubicBezTo>
                    <a:pt x="0" y="27394"/>
                    <a:pt x="27392" y="0"/>
                    <a:pt x="61183" y="0"/>
                  </a:cubicBezTo>
                  <a:close/>
                </a:path>
              </a:pathLst>
            </a:custGeom>
            <a:solidFill>
              <a:srgbClr val="6ABD46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226" name="Google Shape;8264;p71">
            <a:extLst>
              <a:ext uri="{FF2B5EF4-FFF2-40B4-BE49-F238E27FC236}">
                <a16:creationId xmlns:a16="http://schemas.microsoft.com/office/drawing/2014/main" id="{83FA142E-BB21-42BC-994B-783030BB9BA7}"/>
              </a:ext>
            </a:extLst>
          </p:cNvPr>
          <p:cNvGrpSpPr/>
          <p:nvPr/>
        </p:nvGrpSpPr>
        <p:grpSpPr>
          <a:xfrm>
            <a:off x="6888581" y="2420523"/>
            <a:ext cx="171674" cy="214555"/>
            <a:chOff x="6888581" y="2420523"/>
            <a:chExt cx="171674" cy="214555"/>
          </a:xfrm>
          <a:solidFill>
            <a:srgbClr val="FFFFFF"/>
          </a:solidFill>
        </p:grpSpPr>
        <p:sp>
          <p:nvSpPr>
            <p:cNvPr id="8227" name="Google Shape;8264;p71">
              <a:extLst>
                <a:ext uri="{FF2B5EF4-FFF2-40B4-BE49-F238E27FC236}">
                  <a16:creationId xmlns:a16="http://schemas.microsoft.com/office/drawing/2014/main" id="{3300DDB2-7135-42EA-A56C-5C5827D8ADE8}"/>
                </a:ext>
              </a:extLst>
            </p:cNvPr>
            <p:cNvSpPr/>
            <p:nvPr/>
          </p:nvSpPr>
          <p:spPr>
            <a:xfrm>
              <a:off x="6902337" y="2448157"/>
              <a:ext cx="37019" cy="49543"/>
            </a:xfrm>
            <a:custGeom>
              <a:avLst/>
              <a:gdLst>
                <a:gd name="connsiteX0" fmla="*/ 22583 w 37019"/>
                <a:gd name="connsiteY0" fmla="*/ 0 h 49543"/>
                <a:gd name="connsiteX1" fmla="*/ 741 w 37019"/>
                <a:gd name="connsiteY1" fmla="*/ 0 h 49543"/>
                <a:gd name="connsiteX2" fmla="*/ 0 w 37019"/>
                <a:gd name="connsiteY2" fmla="*/ 745 h 49543"/>
                <a:gd name="connsiteX3" fmla="*/ 0 w 37019"/>
                <a:gd name="connsiteY3" fmla="*/ 48798 h 49543"/>
                <a:gd name="connsiteX4" fmla="*/ 741 w 37019"/>
                <a:gd name="connsiteY4" fmla="*/ 49543 h 49543"/>
                <a:gd name="connsiteX5" fmla="*/ 36279 w 37019"/>
                <a:gd name="connsiteY5" fmla="*/ 49543 h 49543"/>
                <a:gd name="connsiteX6" fmla="*/ 37020 w 37019"/>
                <a:gd name="connsiteY6" fmla="*/ 48798 h 49543"/>
                <a:gd name="connsiteX7" fmla="*/ 37020 w 37019"/>
                <a:gd name="connsiteY7" fmla="*/ 14527 h 49543"/>
                <a:gd name="connsiteX8" fmla="*/ 22583 w 37019"/>
                <a:gd name="connsiteY8" fmla="*/ 0 h 49543"/>
                <a:gd name="connsiteX9" fmla="*/ 33546 w 37019"/>
                <a:gd name="connsiteY9" fmla="*/ 46059 h 49543"/>
                <a:gd name="connsiteX10" fmla="*/ 3475 w 37019"/>
                <a:gd name="connsiteY10" fmla="*/ 46059 h 49543"/>
                <a:gd name="connsiteX11" fmla="*/ 3475 w 37019"/>
                <a:gd name="connsiteY11" fmla="*/ 3485 h 49543"/>
                <a:gd name="connsiteX12" fmla="*/ 19479 w 37019"/>
                <a:gd name="connsiteY12" fmla="*/ 3485 h 49543"/>
                <a:gd name="connsiteX13" fmla="*/ 19479 w 37019"/>
                <a:gd name="connsiteY13" fmla="*/ 14529 h 49543"/>
                <a:gd name="connsiteX14" fmla="*/ 22214 w 37019"/>
                <a:gd name="connsiteY14" fmla="*/ 17268 h 49543"/>
                <a:gd name="connsiteX15" fmla="*/ 33546 w 37019"/>
                <a:gd name="connsiteY15" fmla="*/ 17268 h 49543"/>
                <a:gd name="connsiteX16" fmla="*/ 33546 w 37019"/>
                <a:gd name="connsiteY16" fmla="*/ 46059 h 495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019" h="49543">
                  <a:moveTo>
                    <a:pt x="22583" y="0"/>
                  </a:moveTo>
                  <a:lnTo>
                    <a:pt x="741" y="0"/>
                  </a:lnTo>
                  <a:cubicBezTo>
                    <a:pt x="372" y="0"/>
                    <a:pt x="0" y="372"/>
                    <a:pt x="0" y="745"/>
                  </a:cubicBezTo>
                  <a:lnTo>
                    <a:pt x="0" y="48798"/>
                  </a:lnTo>
                  <a:cubicBezTo>
                    <a:pt x="0" y="49169"/>
                    <a:pt x="369" y="49543"/>
                    <a:pt x="741" y="49543"/>
                  </a:cubicBezTo>
                  <a:lnTo>
                    <a:pt x="36279" y="49543"/>
                  </a:lnTo>
                  <a:cubicBezTo>
                    <a:pt x="36648" y="49543"/>
                    <a:pt x="37020" y="49172"/>
                    <a:pt x="37020" y="48798"/>
                  </a:cubicBezTo>
                  <a:lnTo>
                    <a:pt x="37020" y="14527"/>
                  </a:lnTo>
                  <a:lnTo>
                    <a:pt x="22583" y="0"/>
                  </a:lnTo>
                  <a:close/>
                  <a:moveTo>
                    <a:pt x="33546" y="46059"/>
                  </a:moveTo>
                  <a:lnTo>
                    <a:pt x="3475" y="46059"/>
                  </a:lnTo>
                  <a:lnTo>
                    <a:pt x="3475" y="3485"/>
                  </a:lnTo>
                  <a:lnTo>
                    <a:pt x="19479" y="3485"/>
                  </a:lnTo>
                  <a:lnTo>
                    <a:pt x="19479" y="14529"/>
                  </a:lnTo>
                  <a:cubicBezTo>
                    <a:pt x="19479" y="16551"/>
                    <a:pt x="20951" y="17268"/>
                    <a:pt x="22214" y="17268"/>
                  </a:cubicBezTo>
                  <a:lnTo>
                    <a:pt x="33546" y="17268"/>
                  </a:lnTo>
                  <a:lnTo>
                    <a:pt x="33546" y="46059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8" name="Google Shape;8264;p71">
              <a:extLst>
                <a:ext uri="{FF2B5EF4-FFF2-40B4-BE49-F238E27FC236}">
                  <a16:creationId xmlns:a16="http://schemas.microsoft.com/office/drawing/2014/main" id="{6B7B6139-19FC-41FF-B6E2-C472B6ACC5C1}"/>
                </a:ext>
              </a:extLst>
            </p:cNvPr>
            <p:cNvSpPr/>
            <p:nvPr/>
          </p:nvSpPr>
          <p:spPr>
            <a:xfrm>
              <a:off x="6955229" y="2432306"/>
              <a:ext cx="21814" cy="33694"/>
            </a:xfrm>
            <a:custGeom>
              <a:avLst/>
              <a:gdLst>
                <a:gd name="connsiteX0" fmla="*/ 14700 w 21814"/>
                <a:gd name="connsiteY0" fmla="*/ 0 h 33694"/>
                <a:gd name="connsiteX1" fmla="*/ 7112 w 21814"/>
                <a:gd name="connsiteY1" fmla="*/ 0 h 33694"/>
                <a:gd name="connsiteX2" fmla="*/ 7112 w 21814"/>
                <a:gd name="connsiteY2" fmla="*/ 22726 h 33694"/>
                <a:gd name="connsiteX3" fmla="*/ 0 w 21814"/>
                <a:gd name="connsiteY3" fmla="*/ 22726 h 33694"/>
                <a:gd name="connsiteX4" fmla="*/ 10906 w 21814"/>
                <a:gd name="connsiteY4" fmla="*/ 33694 h 33694"/>
                <a:gd name="connsiteX5" fmla="*/ 21814 w 21814"/>
                <a:gd name="connsiteY5" fmla="*/ 22726 h 33694"/>
                <a:gd name="connsiteX6" fmla="*/ 14700 w 21814"/>
                <a:gd name="connsiteY6" fmla="*/ 22726 h 33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14" h="33694">
                  <a:moveTo>
                    <a:pt x="14700" y="0"/>
                  </a:moveTo>
                  <a:lnTo>
                    <a:pt x="7112" y="0"/>
                  </a:lnTo>
                  <a:lnTo>
                    <a:pt x="7112" y="22726"/>
                  </a:lnTo>
                  <a:lnTo>
                    <a:pt x="0" y="22726"/>
                  </a:lnTo>
                  <a:lnTo>
                    <a:pt x="10906" y="33694"/>
                  </a:lnTo>
                  <a:lnTo>
                    <a:pt x="21814" y="22726"/>
                  </a:lnTo>
                  <a:lnTo>
                    <a:pt x="14700" y="22726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29" name="Google Shape;8264;p71">
              <a:extLst>
                <a:ext uri="{FF2B5EF4-FFF2-40B4-BE49-F238E27FC236}">
                  <a16:creationId xmlns:a16="http://schemas.microsoft.com/office/drawing/2014/main" id="{CED68A15-6641-4E4F-B225-3A98CB549A8C}"/>
                </a:ext>
              </a:extLst>
            </p:cNvPr>
            <p:cNvSpPr/>
            <p:nvPr/>
          </p:nvSpPr>
          <p:spPr>
            <a:xfrm>
              <a:off x="7027290" y="2488400"/>
              <a:ext cx="21814" cy="31098"/>
            </a:xfrm>
            <a:custGeom>
              <a:avLst/>
              <a:gdLst>
                <a:gd name="connsiteX0" fmla="*/ 14649 w 21814"/>
                <a:gd name="connsiteY0" fmla="*/ 20296 h 31098"/>
                <a:gd name="connsiteX1" fmla="*/ 14649 w 21814"/>
                <a:gd name="connsiteY1" fmla="*/ 0 h 31098"/>
                <a:gd name="connsiteX2" fmla="*/ 7165 w 21814"/>
                <a:gd name="connsiteY2" fmla="*/ 0 h 31098"/>
                <a:gd name="connsiteX3" fmla="*/ 7165 w 21814"/>
                <a:gd name="connsiteY3" fmla="*/ 20296 h 31098"/>
                <a:gd name="connsiteX4" fmla="*/ 0 w 21814"/>
                <a:gd name="connsiteY4" fmla="*/ 20296 h 31098"/>
                <a:gd name="connsiteX5" fmla="*/ 10987 w 21814"/>
                <a:gd name="connsiteY5" fmla="*/ 31098 h 31098"/>
                <a:gd name="connsiteX6" fmla="*/ 21814 w 21814"/>
                <a:gd name="connsiteY6" fmla="*/ 20296 h 31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14" h="31098">
                  <a:moveTo>
                    <a:pt x="14649" y="20296"/>
                  </a:moveTo>
                  <a:lnTo>
                    <a:pt x="14649" y="0"/>
                  </a:lnTo>
                  <a:lnTo>
                    <a:pt x="7165" y="0"/>
                  </a:lnTo>
                  <a:lnTo>
                    <a:pt x="7165" y="20296"/>
                  </a:lnTo>
                  <a:lnTo>
                    <a:pt x="0" y="20296"/>
                  </a:lnTo>
                  <a:lnTo>
                    <a:pt x="10987" y="31098"/>
                  </a:lnTo>
                  <a:lnTo>
                    <a:pt x="21814" y="20296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0" name="Google Shape;8264;p71">
              <a:extLst>
                <a:ext uri="{FF2B5EF4-FFF2-40B4-BE49-F238E27FC236}">
                  <a16:creationId xmlns:a16="http://schemas.microsoft.com/office/drawing/2014/main" id="{D2FF6885-A854-4803-B9AC-A2AC2D98280F}"/>
                </a:ext>
              </a:extLst>
            </p:cNvPr>
            <p:cNvSpPr/>
            <p:nvPr/>
          </p:nvSpPr>
          <p:spPr>
            <a:xfrm>
              <a:off x="6888581" y="2521474"/>
              <a:ext cx="171674" cy="113603"/>
            </a:xfrm>
            <a:custGeom>
              <a:avLst/>
              <a:gdLst>
                <a:gd name="connsiteX0" fmla="*/ 171023 w 171674"/>
                <a:gd name="connsiteY0" fmla="*/ 26245 h 113603"/>
                <a:gd name="connsiteX1" fmla="*/ 145556 w 171674"/>
                <a:gd name="connsiteY1" fmla="*/ 750 h 113603"/>
                <a:gd name="connsiteX2" fmla="*/ 144058 w 171674"/>
                <a:gd name="connsiteY2" fmla="*/ 0 h 113603"/>
                <a:gd name="connsiteX3" fmla="*/ 121213 w 171674"/>
                <a:gd name="connsiteY3" fmla="*/ 0 h 113603"/>
                <a:gd name="connsiteX4" fmla="*/ 121213 w 171674"/>
                <a:gd name="connsiteY4" fmla="*/ 6494 h 113603"/>
                <a:gd name="connsiteX5" fmla="*/ 142097 w 171674"/>
                <a:gd name="connsiteY5" fmla="*/ 6494 h 113603"/>
                <a:gd name="connsiteX6" fmla="*/ 159155 w 171674"/>
                <a:gd name="connsiteY6" fmla="*/ 23877 h 113603"/>
                <a:gd name="connsiteX7" fmla="*/ 12487 w 171674"/>
                <a:gd name="connsiteY7" fmla="*/ 23877 h 113603"/>
                <a:gd name="connsiteX8" fmla="*/ 29545 w 171674"/>
                <a:gd name="connsiteY8" fmla="*/ 6494 h 113603"/>
                <a:gd name="connsiteX9" fmla="*/ 53051 w 171674"/>
                <a:gd name="connsiteY9" fmla="*/ 6494 h 113603"/>
                <a:gd name="connsiteX10" fmla="*/ 53051 w 171674"/>
                <a:gd name="connsiteY10" fmla="*/ 0 h 113603"/>
                <a:gd name="connsiteX11" fmla="*/ 27960 w 171674"/>
                <a:gd name="connsiteY11" fmla="*/ 0 h 113603"/>
                <a:gd name="connsiteX12" fmla="*/ 26088 w 171674"/>
                <a:gd name="connsiteY12" fmla="*/ 750 h 113603"/>
                <a:gd name="connsiteX13" fmla="*/ 621 w 171674"/>
                <a:gd name="connsiteY13" fmla="*/ 26245 h 113603"/>
                <a:gd name="connsiteX14" fmla="*/ 247 w 171674"/>
                <a:gd name="connsiteY14" fmla="*/ 28869 h 113603"/>
                <a:gd name="connsiteX15" fmla="*/ 2121 w 171674"/>
                <a:gd name="connsiteY15" fmla="*/ 30369 h 113603"/>
                <a:gd name="connsiteX16" fmla="*/ 7364 w 171674"/>
                <a:gd name="connsiteY16" fmla="*/ 30369 h 113603"/>
                <a:gd name="connsiteX17" fmla="*/ 7364 w 171674"/>
                <a:gd name="connsiteY17" fmla="*/ 111354 h 113603"/>
                <a:gd name="connsiteX18" fmla="*/ 9612 w 171674"/>
                <a:gd name="connsiteY18" fmla="*/ 113604 h 113603"/>
                <a:gd name="connsiteX19" fmla="*/ 162409 w 171674"/>
                <a:gd name="connsiteY19" fmla="*/ 113604 h 113603"/>
                <a:gd name="connsiteX20" fmla="*/ 164657 w 171674"/>
                <a:gd name="connsiteY20" fmla="*/ 111354 h 113603"/>
                <a:gd name="connsiteX21" fmla="*/ 164657 w 171674"/>
                <a:gd name="connsiteY21" fmla="*/ 30369 h 113603"/>
                <a:gd name="connsiteX22" fmla="*/ 169526 w 171674"/>
                <a:gd name="connsiteY22" fmla="*/ 30369 h 113603"/>
                <a:gd name="connsiteX23" fmla="*/ 171524 w 171674"/>
                <a:gd name="connsiteY23" fmla="*/ 28929 h 113603"/>
                <a:gd name="connsiteX24" fmla="*/ 171023 w 171674"/>
                <a:gd name="connsiteY24" fmla="*/ 26245 h 113603"/>
                <a:gd name="connsiteX25" fmla="*/ 157390 w 171674"/>
                <a:gd name="connsiteY25" fmla="*/ 106333 h 113603"/>
                <a:gd name="connsiteX26" fmla="*/ 14629 w 171674"/>
                <a:gd name="connsiteY26" fmla="*/ 106333 h 113603"/>
                <a:gd name="connsiteX27" fmla="*/ 14629 w 171674"/>
                <a:gd name="connsiteY27" fmla="*/ 30369 h 113603"/>
                <a:gd name="connsiteX28" fmla="*/ 157390 w 171674"/>
                <a:gd name="connsiteY28" fmla="*/ 30369 h 113603"/>
                <a:gd name="connsiteX29" fmla="*/ 157390 w 171674"/>
                <a:gd name="connsiteY29" fmla="*/ 106333 h 1136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1674" h="113603">
                  <a:moveTo>
                    <a:pt x="171023" y="26245"/>
                  </a:moveTo>
                  <a:lnTo>
                    <a:pt x="145556" y="750"/>
                  </a:lnTo>
                  <a:cubicBezTo>
                    <a:pt x="145182" y="376"/>
                    <a:pt x="144432" y="0"/>
                    <a:pt x="144058" y="0"/>
                  </a:cubicBezTo>
                  <a:lnTo>
                    <a:pt x="121213" y="0"/>
                  </a:lnTo>
                  <a:lnTo>
                    <a:pt x="121213" y="6494"/>
                  </a:lnTo>
                  <a:lnTo>
                    <a:pt x="142097" y="6494"/>
                  </a:lnTo>
                  <a:lnTo>
                    <a:pt x="159155" y="23877"/>
                  </a:lnTo>
                  <a:lnTo>
                    <a:pt x="12487" y="23877"/>
                  </a:lnTo>
                  <a:lnTo>
                    <a:pt x="29545" y="6494"/>
                  </a:lnTo>
                  <a:lnTo>
                    <a:pt x="53051" y="6494"/>
                  </a:lnTo>
                  <a:lnTo>
                    <a:pt x="53051" y="0"/>
                  </a:lnTo>
                  <a:lnTo>
                    <a:pt x="27960" y="0"/>
                  </a:lnTo>
                  <a:cubicBezTo>
                    <a:pt x="27212" y="0"/>
                    <a:pt x="26836" y="374"/>
                    <a:pt x="26088" y="750"/>
                  </a:cubicBezTo>
                  <a:lnTo>
                    <a:pt x="621" y="26245"/>
                  </a:lnTo>
                  <a:cubicBezTo>
                    <a:pt x="-129" y="26995"/>
                    <a:pt x="-129" y="28119"/>
                    <a:pt x="247" y="28869"/>
                  </a:cubicBezTo>
                  <a:cubicBezTo>
                    <a:pt x="621" y="29619"/>
                    <a:pt x="1371" y="30369"/>
                    <a:pt x="2121" y="30369"/>
                  </a:cubicBezTo>
                  <a:lnTo>
                    <a:pt x="7364" y="30369"/>
                  </a:lnTo>
                  <a:lnTo>
                    <a:pt x="7364" y="111354"/>
                  </a:lnTo>
                  <a:cubicBezTo>
                    <a:pt x="7364" y="112854"/>
                    <a:pt x="8114" y="113604"/>
                    <a:pt x="9612" y="113604"/>
                  </a:cubicBezTo>
                  <a:lnTo>
                    <a:pt x="162409" y="113604"/>
                  </a:lnTo>
                  <a:cubicBezTo>
                    <a:pt x="163533" y="113604"/>
                    <a:pt x="164657" y="112854"/>
                    <a:pt x="164657" y="111354"/>
                  </a:cubicBezTo>
                  <a:lnTo>
                    <a:pt x="164657" y="30369"/>
                  </a:lnTo>
                  <a:lnTo>
                    <a:pt x="169526" y="30369"/>
                  </a:lnTo>
                  <a:cubicBezTo>
                    <a:pt x="170273" y="30369"/>
                    <a:pt x="171167" y="30050"/>
                    <a:pt x="171524" y="28929"/>
                  </a:cubicBezTo>
                  <a:cubicBezTo>
                    <a:pt x="171778" y="28130"/>
                    <a:pt x="171771" y="26995"/>
                    <a:pt x="171023" y="26245"/>
                  </a:cubicBezTo>
                  <a:close/>
                  <a:moveTo>
                    <a:pt x="157390" y="106333"/>
                  </a:moveTo>
                  <a:lnTo>
                    <a:pt x="14629" y="106333"/>
                  </a:lnTo>
                  <a:lnTo>
                    <a:pt x="14629" y="30369"/>
                  </a:lnTo>
                  <a:lnTo>
                    <a:pt x="157390" y="30369"/>
                  </a:lnTo>
                  <a:lnTo>
                    <a:pt x="157390" y="106333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1" name="Google Shape;8264;p71">
              <a:extLst>
                <a:ext uri="{FF2B5EF4-FFF2-40B4-BE49-F238E27FC236}">
                  <a16:creationId xmlns:a16="http://schemas.microsoft.com/office/drawing/2014/main" id="{A1BAA113-A22B-4EAD-B4A5-28E06A4573E3}"/>
                </a:ext>
              </a:extLst>
            </p:cNvPr>
            <p:cNvSpPr/>
            <p:nvPr/>
          </p:nvSpPr>
          <p:spPr>
            <a:xfrm>
              <a:off x="6909038" y="2486658"/>
              <a:ext cx="23538" cy="3484"/>
            </a:xfrm>
            <a:custGeom>
              <a:avLst/>
              <a:gdLst>
                <a:gd name="connsiteX0" fmla="*/ 21796 w 23538"/>
                <a:gd name="connsiteY0" fmla="*/ 3485 h 3484"/>
                <a:gd name="connsiteX1" fmla="*/ 1742 w 23538"/>
                <a:gd name="connsiteY1" fmla="*/ 3485 h 3484"/>
                <a:gd name="connsiteX2" fmla="*/ 0 w 23538"/>
                <a:gd name="connsiteY2" fmla="*/ 1742 h 3484"/>
                <a:gd name="connsiteX3" fmla="*/ 0 w 23538"/>
                <a:gd name="connsiteY3" fmla="*/ 1742 h 3484"/>
                <a:gd name="connsiteX4" fmla="*/ 1742 w 23538"/>
                <a:gd name="connsiteY4" fmla="*/ 0 h 3484"/>
                <a:gd name="connsiteX5" fmla="*/ 21796 w 23538"/>
                <a:gd name="connsiteY5" fmla="*/ 0 h 3484"/>
                <a:gd name="connsiteX6" fmla="*/ 23538 w 23538"/>
                <a:gd name="connsiteY6" fmla="*/ 1742 h 3484"/>
                <a:gd name="connsiteX7" fmla="*/ 23538 w 23538"/>
                <a:gd name="connsiteY7" fmla="*/ 1742 h 3484"/>
                <a:gd name="connsiteX8" fmla="*/ 21796 w 23538"/>
                <a:gd name="connsiteY8" fmla="*/ 3485 h 3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38" h="3484">
                  <a:moveTo>
                    <a:pt x="21796" y="3485"/>
                  </a:moveTo>
                  <a:lnTo>
                    <a:pt x="1742" y="3485"/>
                  </a:lnTo>
                  <a:cubicBezTo>
                    <a:pt x="780" y="3485"/>
                    <a:pt x="0" y="2705"/>
                    <a:pt x="0" y="1742"/>
                  </a:cubicBezTo>
                  <a:lnTo>
                    <a:pt x="0" y="1742"/>
                  </a:lnTo>
                  <a:cubicBezTo>
                    <a:pt x="0" y="780"/>
                    <a:pt x="780" y="0"/>
                    <a:pt x="1742" y="0"/>
                  </a:cubicBezTo>
                  <a:lnTo>
                    <a:pt x="21796" y="0"/>
                  </a:lnTo>
                  <a:cubicBezTo>
                    <a:pt x="22758" y="0"/>
                    <a:pt x="23538" y="780"/>
                    <a:pt x="23538" y="1742"/>
                  </a:cubicBezTo>
                  <a:lnTo>
                    <a:pt x="23538" y="1742"/>
                  </a:lnTo>
                  <a:cubicBezTo>
                    <a:pt x="23538" y="2705"/>
                    <a:pt x="22758" y="3485"/>
                    <a:pt x="21796" y="3485"/>
                  </a:cubicBez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2" name="Google Shape;8264;p71">
              <a:extLst>
                <a:ext uri="{FF2B5EF4-FFF2-40B4-BE49-F238E27FC236}">
                  <a16:creationId xmlns:a16="http://schemas.microsoft.com/office/drawing/2014/main" id="{10AE1236-2996-4279-A306-27F2E8075A34}"/>
                </a:ext>
              </a:extLst>
            </p:cNvPr>
            <p:cNvSpPr/>
            <p:nvPr/>
          </p:nvSpPr>
          <p:spPr>
            <a:xfrm>
              <a:off x="6909038" y="2469445"/>
              <a:ext cx="23538" cy="3484"/>
            </a:xfrm>
            <a:custGeom>
              <a:avLst/>
              <a:gdLst>
                <a:gd name="connsiteX0" fmla="*/ 21796 w 23538"/>
                <a:gd name="connsiteY0" fmla="*/ 3485 h 3484"/>
                <a:gd name="connsiteX1" fmla="*/ 1742 w 23538"/>
                <a:gd name="connsiteY1" fmla="*/ 3485 h 3484"/>
                <a:gd name="connsiteX2" fmla="*/ 0 w 23538"/>
                <a:gd name="connsiteY2" fmla="*/ 1742 h 3484"/>
                <a:gd name="connsiteX3" fmla="*/ 0 w 23538"/>
                <a:gd name="connsiteY3" fmla="*/ 1742 h 3484"/>
                <a:gd name="connsiteX4" fmla="*/ 1742 w 23538"/>
                <a:gd name="connsiteY4" fmla="*/ 0 h 3484"/>
                <a:gd name="connsiteX5" fmla="*/ 21796 w 23538"/>
                <a:gd name="connsiteY5" fmla="*/ 0 h 3484"/>
                <a:gd name="connsiteX6" fmla="*/ 23538 w 23538"/>
                <a:gd name="connsiteY6" fmla="*/ 1742 h 3484"/>
                <a:gd name="connsiteX7" fmla="*/ 23538 w 23538"/>
                <a:gd name="connsiteY7" fmla="*/ 1742 h 3484"/>
                <a:gd name="connsiteX8" fmla="*/ 21796 w 23538"/>
                <a:gd name="connsiteY8" fmla="*/ 3485 h 3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38" h="3484">
                  <a:moveTo>
                    <a:pt x="21796" y="3485"/>
                  </a:moveTo>
                  <a:lnTo>
                    <a:pt x="1742" y="3485"/>
                  </a:lnTo>
                  <a:cubicBezTo>
                    <a:pt x="780" y="3485"/>
                    <a:pt x="0" y="2705"/>
                    <a:pt x="0" y="1742"/>
                  </a:cubicBezTo>
                  <a:lnTo>
                    <a:pt x="0" y="1742"/>
                  </a:lnTo>
                  <a:cubicBezTo>
                    <a:pt x="0" y="780"/>
                    <a:pt x="780" y="0"/>
                    <a:pt x="1742" y="0"/>
                  </a:cubicBezTo>
                  <a:lnTo>
                    <a:pt x="21796" y="0"/>
                  </a:lnTo>
                  <a:cubicBezTo>
                    <a:pt x="22758" y="0"/>
                    <a:pt x="23538" y="780"/>
                    <a:pt x="23538" y="1742"/>
                  </a:cubicBezTo>
                  <a:lnTo>
                    <a:pt x="23538" y="1742"/>
                  </a:lnTo>
                  <a:cubicBezTo>
                    <a:pt x="23538" y="2705"/>
                    <a:pt x="22758" y="3485"/>
                    <a:pt x="21796" y="3485"/>
                  </a:cubicBez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3" name="Google Shape;8264;p71">
              <a:extLst>
                <a:ext uri="{FF2B5EF4-FFF2-40B4-BE49-F238E27FC236}">
                  <a16:creationId xmlns:a16="http://schemas.microsoft.com/office/drawing/2014/main" id="{FE91E5CF-8341-42A6-A8F9-4B9AD6192AAF}"/>
                </a:ext>
              </a:extLst>
            </p:cNvPr>
            <p:cNvSpPr/>
            <p:nvPr/>
          </p:nvSpPr>
          <p:spPr>
            <a:xfrm>
              <a:off x="6909038" y="2478050"/>
              <a:ext cx="23538" cy="3484"/>
            </a:xfrm>
            <a:custGeom>
              <a:avLst/>
              <a:gdLst>
                <a:gd name="connsiteX0" fmla="*/ 21796 w 23538"/>
                <a:gd name="connsiteY0" fmla="*/ 3485 h 3484"/>
                <a:gd name="connsiteX1" fmla="*/ 1742 w 23538"/>
                <a:gd name="connsiteY1" fmla="*/ 3485 h 3484"/>
                <a:gd name="connsiteX2" fmla="*/ 0 w 23538"/>
                <a:gd name="connsiteY2" fmla="*/ 1742 h 3484"/>
                <a:gd name="connsiteX3" fmla="*/ 0 w 23538"/>
                <a:gd name="connsiteY3" fmla="*/ 1742 h 3484"/>
                <a:gd name="connsiteX4" fmla="*/ 1742 w 23538"/>
                <a:gd name="connsiteY4" fmla="*/ 0 h 3484"/>
                <a:gd name="connsiteX5" fmla="*/ 21796 w 23538"/>
                <a:gd name="connsiteY5" fmla="*/ 0 h 3484"/>
                <a:gd name="connsiteX6" fmla="*/ 23538 w 23538"/>
                <a:gd name="connsiteY6" fmla="*/ 1742 h 3484"/>
                <a:gd name="connsiteX7" fmla="*/ 23538 w 23538"/>
                <a:gd name="connsiteY7" fmla="*/ 1742 h 3484"/>
                <a:gd name="connsiteX8" fmla="*/ 21796 w 23538"/>
                <a:gd name="connsiteY8" fmla="*/ 3485 h 34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538" h="3484">
                  <a:moveTo>
                    <a:pt x="21796" y="3485"/>
                  </a:moveTo>
                  <a:lnTo>
                    <a:pt x="1742" y="3485"/>
                  </a:lnTo>
                  <a:cubicBezTo>
                    <a:pt x="780" y="3485"/>
                    <a:pt x="0" y="2705"/>
                    <a:pt x="0" y="1742"/>
                  </a:cubicBezTo>
                  <a:lnTo>
                    <a:pt x="0" y="1742"/>
                  </a:lnTo>
                  <a:cubicBezTo>
                    <a:pt x="0" y="780"/>
                    <a:pt x="780" y="0"/>
                    <a:pt x="1742" y="0"/>
                  </a:cubicBezTo>
                  <a:lnTo>
                    <a:pt x="21796" y="0"/>
                  </a:lnTo>
                  <a:cubicBezTo>
                    <a:pt x="22758" y="0"/>
                    <a:pt x="23538" y="780"/>
                    <a:pt x="23538" y="1742"/>
                  </a:cubicBezTo>
                  <a:lnTo>
                    <a:pt x="23538" y="1742"/>
                  </a:lnTo>
                  <a:cubicBezTo>
                    <a:pt x="23538" y="2705"/>
                    <a:pt x="22758" y="3485"/>
                    <a:pt x="21796" y="3485"/>
                  </a:cubicBez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4" name="Google Shape;8264;p71">
              <a:extLst>
                <a:ext uri="{FF2B5EF4-FFF2-40B4-BE49-F238E27FC236}">
                  <a16:creationId xmlns:a16="http://schemas.microsoft.com/office/drawing/2014/main" id="{CA69DEBF-475E-4BE5-AA15-88B835DC8A64}"/>
                </a:ext>
              </a:extLst>
            </p:cNvPr>
            <p:cNvSpPr/>
            <p:nvPr/>
          </p:nvSpPr>
          <p:spPr>
            <a:xfrm>
              <a:off x="7005492" y="2420523"/>
              <a:ext cx="46077" cy="61667"/>
            </a:xfrm>
            <a:custGeom>
              <a:avLst/>
              <a:gdLst>
                <a:gd name="connsiteX0" fmla="*/ 28107 w 46077"/>
                <a:gd name="connsiteY0" fmla="*/ 0 h 61667"/>
                <a:gd name="connsiteX1" fmla="*/ 921 w 46077"/>
                <a:gd name="connsiteY1" fmla="*/ 0 h 61667"/>
                <a:gd name="connsiteX2" fmla="*/ 0 w 46077"/>
                <a:gd name="connsiteY2" fmla="*/ 928 h 61667"/>
                <a:gd name="connsiteX3" fmla="*/ 0 w 46077"/>
                <a:gd name="connsiteY3" fmla="*/ 60740 h 61667"/>
                <a:gd name="connsiteX4" fmla="*/ 921 w 46077"/>
                <a:gd name="connsiteY4" fmla="*/ 61668 h 61667"/>
                <a:gd name="connsiteX5" fmla="*/ 45156 w 46077"/>
                <a:gd name="connsiteY5" fmla="*/ 61668 h 61667"/>
                <a:gd name="connsiteX6" fmla="*/ 46077 w 46077"/>
                <a:gd name="connsiteY6" fmla="*/ 60740 h 61667"/>
                <a:gd name="connsiteX7" fmla="*/ 46077 w 46077"/>
                <a:gd name="connsiteY7" fmla="*/ 18083 h 61667"/>
                <a:gd name="connsiteX8" fmla="*/ 28107 w 46077"/>
                <a:gd name="connsiteY8" fmla="*/ 0 h 61667"/>
                <a:gd name="connsiteX9" fmla="*/ 41753 w 46077"/>
                <a:gd name="connsiteY9" fmla="*/ 57332 h 61667"/>
                <a:gd name="connsiteX10" fmla="*/ 4325 w 46077"/>
                <a:gd name="connsiteY10" fmla="*/ 57332 h 61667"/>
                <a:gd name="connsiteX11" fmla="*/ 4325 w 46077"/>
                <a:gd name="connsiteY11" fmla="*/ 4338 h 61667"/>
                <a:gd name="connsiteX12" fmla="*/ 24244 w 46077"/>
                <a:gd name="connsiteY12" fmla="*/ 4338 h 61667"/>
                <a:gd name="connsiteX13" fmla="*/ 24244 w 46077"/>
                <a:gd name="connsiteY13" fmla="*/ 18085 h 61667"/>
                <a:gd name="connsiteX14" fmla="*/ 27648 w 46077"/>
                <a:gd name="connsiteY14" fmla="*/ 21494 h 61667"/>
                <a:gd name="connsiteX15" fmla="*/ 41755 w 46077"/>
                <a:gd name="connsiteY15" fmla="*/ 21494 h 61667"/>
                <a:gd name="connsiteX16" fmla="*/ 41755 w 46077"/>
                <a:gd name="connsiteY16" fmla="*/ 57332 h 616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6077" h="61667">
                  <a:moveTo>
                    <a:pt x="28107" y="0"/>
                  </a:moveTo>
                  <a:lnTo>
                    <a:pt x="921" y="0"/>
                  </a:lnTo>
                  <a:cubicBezTo>
                    <a:pt x="459" y="0"/>
                    <a:pt x="0" y="464"/>
                    <a:pt x="0" y="928"/>
                  </a:cubicBezTo>
                  <a:lnTo>
                    <a:pt x="0" y="60740"/>
                  </a:lnTo>
                  <a:cubicBezTo>
                    <a:pt x="0" y="61204"/>
                    <a:pt x="462" y="61668"/>
                    <a:pt x="921" y="61668"/>
                  </a:cubicBezTo>
                  <a:lnTo>
                    <a:pt x="45156" y="61668"/>
                  </a:lnTo>
                  <a:cubicBezTo>
                    <a:pt x="45618" y="61668"/>
                    <a:pt x="46077" y="61204"/>
                    <a:pt x="46077" y="60740"/>
                  </a:cubicBezTo>
                  <a:lnTo>
                    <a:pt x="46077" y="18083"/>
                  </a:lnTo>
                  <a:lnTo>
                    <a:pt x="28107" y="0"/>
                  </a:lnTo>
                  <a:close/>
                  <a:moveTo>
                    <a:pt x="41753" y="57332"/>
                  </a:moveTo>
                  <a:lnTo>
                    <a:pt x="4325" y="57332"/>
                  </a:lnTo>
                  <a:lnTo>
                    <a:pt x="4325" y="4338"/>
                  </a:lnTo>
                  <a:lnTo>
                    <a:pt x="24244" y="4338"/>
                  </a:lnTo>
                  <a:lnTo>
                    <a:pt x="24244" y="18085"/>
                  </a:lnTo>
                  <a:cubicBezTo>
                    <a:pt x="24244" y="20600"/>
                    <a:pt x="26079" y="21494"/>
                    <a:pt x="27648" y="21494"/>
                  </a:cubicBezTo>
                  <a:lnTo>
                    <a:pt x="41755" y="21494"/>
                  </a:lnTo>
                  <a:lnTo>
                    <a:pt x="41755" y="57332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5" name="Google Shape;8264;p71">
              <a:extLst>
                <a:ext uri="{FF2B5EF4-FFF2-40B4-BE49-F238E27FC236}">
                  <a16:creationId xmlns:a16="http://schemas.microsoft.com/office/drawing/2014/main" id="{3FE1522E-994C-4552-B7B1-98D93D3859FD}"/>
                </a:ext>
              </a:extLst>
            </p:cNvPr>
            <p:cNvSpPr/>
            <p:nvPr/>
          </p:nvSpPr>
          <p:spPr>
            <a:xfrm>
              <a:off x="7013832" y="2468446"/>
              <a:ext cx="29298" cy="4338"/>
            </a:xfrm>
            <a:custGeom>
              <a:avLst/>
              <a:gdLst>
                <a:gd name="connsiteX0" fmla="*/ 27129 w 29298"/>
                <a:gd name="connsiteY0" fmla="*/ 4338 h 4338"/>
                <a:gd name="connsiteX1" fmla="*/ 2169 w 29298"/>
                <a:gd name="connsiteY1" fmla="*/ 4338 h 4338"/>
                <a:gd name="connsiteX2" fmla="*/ 0 w 29298"/>
                <a:gd name="connsiteY2" fmla="*/ 2169 h 4338"/>
                <a:gd name="connsiteX3" fmla="*/ 0 w 29298"/>
                <a:gd name="connsiteY3" fmla="*/ 2169 h 4338"/>
                <a:gd name="connsiteX4" fmla="*/ 2169 w 29298"/>
                <a:gd name="connsiteY4" fmla="*/ 0 h 4338"/>
                <a:gd name="connsiteX5" fmla="*/ 27129 w 29298"/>
                <a:gd name="connsiteY5" fmla="*/ 0 h 4338"/>
                <a:gd name="connsiteX6" fmla="*/ 29298 w 29298"/>
                <a:gd name="connsiteY6" fmla="*/ 2169 h 4338"/>
                <a:gd name="connsiteX7" fmla="*/ 29298 w 29298"/>
                <a:gd name="connsiteY7" fmla="*/ 2169 h 4338"/>
                <a:gd name="connsiteX8" fmla="*/ 27129 w 29298"/>
                <a:gd name="connsiteY8" fmla="*/ 4338 h 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98" h="4338">
                  <a:moveTo>
                    <a:pt x="27129" y="4338"/>
                  </a:moveTo>
                  <a:lnTo>
                    <a:pt x="2169" y="4338"/>
                  </a:lnTo>
                  <a:cubicBezTo>
                    <a:pt x="972" y="4338"/>
                    <a:pt x="0" y="3367"/>
                    <a:pt x="0" y="2169"/>
                  </a:cubicBezTo>
                  <a:lnTo>
                    <a:pt x="0" y="2169"/>
                  </a:lnTo>
                  <a:cubicBezTo>
                    <a:pt x="0" y="972"/>
                    <a:pt x="972" y="0"/>
                    <a:pt x="2169" y="0"/>
                  </a:cubicBezTo>
                  <a:lnTo>
                    <a:pt x="27129" y="0"/>
                  </a:lnTo>
                  <a:cubicBezTo>
                    <a:pt x="28327" y="0"/>
                    <a:pt x="29298" y="972"/>
                    <a:pt x="29298" y="2169"/>
                  </a:cubicBezTo>
                  <a:lnTo>
                    <a:pt x="29298" y="2169"/>
                  </a:lnTo>
                  <a:cubicBezTo>
                    <a:pt x="29296" y="3367"/>
                    <a:pt x="28327" y="4338"/>
                    <a:pt x="27129" y="4338"/>
                  </a:cubicBez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6" name="Google Shape;8264;p71">
              <a:extLst>
                <a:ext uri="{FF2B5EF4-FFF2-40B4-BE49-F238E27FC236}">
                  <a16:creationId xmlns:a16="http://schemas.microsoft.com/office/drawing/2014/main" id="{B82A3901-EC00-44A4-8B01-DEDA2063F0C7}"/>
                </a:ext>
              </a:extLst>
            </p:cNvPr>
            <p:cNvSpPr/>
            <p:nvPr/>
          </p:nvSpPr>
          <p:spPr>
            <a:xfrm>
              <a:off x="7013832" y="2447019"/>
              <a:ext cx="29298" cy="4338"/>
            </a:xfrm>
            <a:custGeom>
              <a:avLst/>
              <a:gdLst>
                <a:gd name="connsiteX0" fmla="*/ 27129 w 29298"/>
                <a:gd name="connsiteY0" fmla="*/ 4338 h 4338"/>
                <a:gd name="connsiteX1" fmla="*/ 2169 w 29298"/>
                <a:gd name="connsiteY1" fmla="*/ 4338 h 4338"/>
                <a:gd name="connsiteX2" fmla="*/ 0 w 29298"/>
                <a:gd name="connsiteY2" fmla="*/ 2169 h 4338"/>
                <a:gd name="connsiteX3" fmla="*/ 0 w 29298"/>
                <a:gd name="connsiteY3" fmla="*/ 2169 h 4338"/>
                <a:gd name="connsiteX4" fmla="*/ 2169 w 29298"/>
                <a:gd name="connsiteY4" fmla="*/ 0 h 4338"/>
                <a:gd name="connsiteX5" fmla="*/ 27129 w 29298"/>
                <a:gd name="connsiteY5" fmla="*/ 0 h 4338"/>
                <a:gd name="connsiteX6" fmla="*/ 29298 w 29298"/>
                <a:gd name="connsiteY6" fmla="*/ 2169 h 4338"/>
                <a:gd name="connsiteX7" fmla="*/ 29298 w 29298"/>
                <a:gd name="connsiteY7" fmla="*/ 2169 h 4338"/>
                <a:gd name="connsiteX8" fmla="*/ 27129 w 29298"/>
                <a:gd name="connsiteY8" fmla="*/ 4338 h 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98" h="4338">
                  <a:moveTo>
                    <a:pt x="27129" y="4338"/>
                  </a:moveTo>
                  <a:lnTo>
                    <a:pt x="2169" y="4338"/>
                  </a:lnTo>
                  <a:cubicBezTo>
                    <a:pt x="972" y="4338"/>
                    <a:pt x="0" y="3367"/>
                    <a:pt x="0" y="2169"/>
                  </a:cubicBezTo>
                  <a:lnTo>
                    <a:pt x="0" y="2169"/>
                  </a:lnTo>
                  <a:cubicBezTo>
                    <a:pt x="0" y="972"/>
                    <a:pt x="972" y="0"/>
                    <a:pt x="2169" y="0"/>
                  </a:cubicBezTo>
                  <a:lnTo>
                    <a:pt x="27129" y="0"/>
                  </a:lnTo>
                  <a:cubicBezTo>
                    <a:pt x="28327" y="0"/>
                    <a:pt x="29298" y="972"/>
                    <a:pt x="29298" y="2169"/>
                  </a:cubicBezTo>
                  <a:lnTo>
                    <a:pt x="29298" y="2169"/>
                  </a:lnTo>
                  <a:cubicBezTo>
                    <a:pt x="29296" y="3367"/>
                    <a:pt x="28327" y="4338"/>
                    <a:pt x="27129" y="4338"/>
                  </a:cubicBez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7" name="Google Shape;8264;p71">
              <a:extLst>
                <a:ext uri="{FF2B5EF4-FFF2-40B4-BE49-F238E27FC236}">
                  <a16:creationId xmlns:a16="http://schemas.microsoft.com/office/drawing/2014/main" id="{E825B109-8D72-441E-A13C-82893DD558BF}"/>
                </a:ext>
              </a:extLst>
            </p:cNvPr>
            <p:cNvSpPr/>
            <p:nvPr/>
          </p:nvSpPr>
          <p:spPr>
            <a:xfrm>
              <a:off x="7013832" y="2457731"/>
              <a:ext cx="29298" cy="4338"/>
            </a:xfrm>
            <a:custGeom>
              <a:avLst/>
              <a:gdLst>
                <a:gd name="connsiteX0" fmla="*/ 27129 w 29298"/>
                <a:gd name="connsiteY0" fmla="*/ 4338 h 4338"/>
                <a:gd name="connsiteX1" fmla="*/ 2169 w 29298"/>
                <a:gd name="connsiteY1" fmla="*/ 4338 h 4338"/>
                <a:gd name="connsiteX2" fmla="*/ 0 w 29298"/>
                <a:gd name="connsiteY2" fmla="*/ 2169 h 4338"/>
                <a:gd name="connsiteX3" fmla="*/ 0 w 29298"/>
                <a:gd name="connsiteY3" fmla="*/ 2169 h 4338"/>
                <a:gd name="connsiteX4" fmla="*/ 2169 w 29298"/>
                <a:gd name="connsiteY4" fmla="*/ 0 h 4338"/>
                <a:gd name="connsiteX5" fmla="*/ 27129 w 29298"/>
                <a:gd name="connsiteY5" fmla="*/ 0 h 4338"/>
                <a:gd name="connsiteX6" fmla="*/ 29298 w 29298"/>
                <a:gd name="connsiteY6" fmla="*/ 2169 h 4338"/>
                <a:gd name="connsiteX7" fmla="*/ 29298 w 29298"/>
                <a:gd name="connsiteY7" fmla="*/ 2169 h 4338"/>
                <a:gd name="connsiteX8" fmla="*/ 27129 w 29298"/>
                <a:gd name="connsiteY8" fmla="*/ 4338 h 43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98" h="4338">
                  <a:moveTo>
                    <a:pt x="27129" y="4338"/>
                  </a:moveTo>
                  <a:lnTo>
                    <a:pt x="2169" y="4338"/>
                  </a:lnTo>
                  <a:cubicBezTo>
                    <a:pt x="972" y="4338"/>
                    <a:pt x="0" y="3367"/>
                    <a:pt x="0" y="2169"/>
                  </a:cubicBezTo>
                  <a:lnTo>
                    <a:pt x="0" y="2169"/>
                  </a:lnTo>
                  <a:cubicBezTo>
                    <a:pt x="0" y="972"/>
                    <a:pt x="972" y="0"/>
                    <a:pt x="2169" y="0"/>
                  </a:cubicBezTo>
                  <a:lnTo>
                    <a:pt x="27129" y="0"/>
                  </a:lnTo>
                  <a:cubicBezTo>
                    <a:pt x="28327" y="0"/>
                    <a:pt x="29298" y="972"/>
                    <a:pt x="29298" y="2169"/>
                  </a:cubicBezTo>
                  <a:lnTo>
                    <a:pt x="29298" y="2169"/>
                  </a:lnTo>
                  <a:cubicBezTo>
                    <a:pt x="29296" y="3369"/>
                    <a:pt x="28327" y="4338"/>
                    <a:pt x="27129" y="4338"/>
                  </a:cubicBez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8" name="Google Shape;8264;p71">
              <a:extLst>
                <a:ext uri="{FF2B5EF4-FFF2-40B4-BE49-F238E27FC236}">
                  <a16:creationId xmlns:a16="http://schemas.microsoft.com/office/drawing/2014/main" id="{A278F43B-6BD5-40CA-96A9-92DD2DC49C43}"/>
                </a:ext>
              </a:extLst>
            </p:cNvPr>
            <p:cNvSpPr/>
            <p:nvPr/>
          </p:nvSpPr>
          <p:spPr>
            <a:xfrm>
              <a:off x="6946215" y="2476513"/>
              <a:ext cx="59085" cy="74394"/>
            </a:xfrm>
            <a:custGeom>
              <a:avLst/>
              <a:gdLst>
                <a:gd name="connsiteX0" fmla="*/ 36041 w 59085"/>
                <a:gd name="connsiteY0" fmla="*/ 0 h 74394"/>
                <a:gd name="connsiteX1" fmla="*/ 1182 w 59085"/>
                <a:gd name="connsiteY1" fmla="*/ 0 h 74394"/>
                <a:gd name="connsiteX2" fmla="*/ 0 w 59085"/>
                <a:gd name="connsiteY2" fmla="*/ 1188 h 74394"/>
                <a:gd name="connsiteX3" fmla="*/ 0 w 59085"/>
                <a:gd name="connsiteY3" fmla="*/ 73206 h 74394"/>
                <a:gd name="connsiteX4" fmla="*/ 1182 w 59085"/>
                <a:gd name="connsiteY4" fmla="*/ 74394 h 74394"/>
                <a:gd name="connsiteX5" fmla="*/ 57904 w 59085"/>
                <a:gd name="connsiteY5" fmla="*/ 74394 h 74394"/>
                <a:gd name="connsiteX6" fmla="*/ 59085 w 59085"/>
                <a:gd name="connsiteY6" fmla="*/ 73206 h 74394"/>
                <a:gd name="connsiteX7" fmla="*/ 59085 w 59085"/>
                <a:gd name="connsiteY7" fmla="*/ 23187 h 74394"/>
                <a:gd name="connsiteX8" fmla="*/ 36041 w 59085"/>
                <a:gd name="connsiteY8" fmla="*/ 0 h 74394"/>
                <a:gd name="connsiteX9" fmla="*/ 53540 w 59085"/>
                <a:gd name="connsiteY9" fmla="*/ 68835 h 74394"/>
                <a:gd name="connsiteX10" fmla="*/ 5545 w 59085"/>
                <a:gd name="connsiteY10" fmla="*/ 68835 h 74394"/>
                <a:gd name="connsiteX11" fmla="*/ 5545 w 59085"/>
                <a:gd name="connsiteY11" fmla="*/ 5561 h 74394"/>
                <a:gd name="connsiteX12" fmla="*/ 31087 w 59085"/>
                <a:gd name="connsiteY12" fmla="*/ 5561 h 74394"/>
                <a:gd name="connsiteX13" fmla="*/ 31087 w 59085"/>
                <a:gd name="connsiteY13" fmla="*/ 23187 h 74394"/>
                <a:gd name="connsiteX14" fmla="*/ 35450 w 59085"/>
                <a:gd name="connsiteY14" fmla="*/ 27558 h 74394"/>
                <a:gd name="connsiteX15" fmla="*/ 53538 w 59085"/>
                <a:gd name="connsiteY15" fmla="*/ 27558 h 74394"/>
                <a:gd name="connsiteX16" fmla="*/ 53538 w 59085"/>
                <a:gd name="connsiteY16" fmla="*/ 68835 h 74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085" h="74394">
                  <a:moveTo>
                    <a:pt x="36041" y="0"/>
                  </a:moveTo>
                  <a:lnTo>
                    <a:pt x="1182" y="0"/>
                  </a:lnTo>
                  <a:cubicBezTo>
                    <a:pt x="591" y="0"/>
                    <a:pt x="0" y="595"/>
                    <a:pt x="0" y="1188"/>
                  </a:cubicBezTo>
                  <a:lnTo>
                    <a:pt x="0" y="73206"/>
                  </a:lnTo>
                  <a:cubicBezTo>
                    <a:pt x="0" y="73801"/>
                    <a:pt x="591" y="74394"/>
                    <a:pt x="1182" y="74394"/>
                  </a:cubicBezTo>
                  <a:lnTo>
                    <a:pt x="57904" y="74394"/>
                  </a:lnTo>
                  <a:cubicBezTo>
                    <a:pt x="58495" y="74394"/>
                    <a:pt x="59085" y="73799"/>
                    <a:pt x="59085" y="73206"/>
                  </a:cubicBezTo>
                  <a:lnTo>
                    <a:pt x="59085" y="23187"/>
                  </a:lnTo>
                  <a:lnTo>
                    <a:pt x="36041" y="0"/>
                  </a:lnTo>
                  <a:close/>
                  <a:moveTo>
                    <a:pt x="53540" y="68835"/>
                  </a:moveTo>
                  <a:lnTo>
                    <a:pt x="5545" y="68835"/>
                  </a:lnTo>
                  <a:lnTo>
                    <a:pt x="5545" y="5561"/>
                  </a:lnTo>
                  <a:lnTo>
                    <a:pt x="31087" y="5561"/>
                  </a:lnTo>
                  <a:lnTo>
                    <a:pt x="31087" y="23187"/>
                  </a:lnTo>
                  <a:cubicBezTo>
                    <a:pt x="31087" y="26414"/>
                    <a:pt x="33438" y="27558"/>
                    <a:pt x="35450" y="27558"/>
                  </a:cubicBezTo>
                  <a:lnTo>
                    <a:pt x="53538" y="27558"/>
                  </a:lnTo>
                  <a:lnTo>
                    <a:pt x="53538" y="68835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39" name="Google Shape;8264;p71">
              <a:extLst>
                <a:ext uri="{FF2B5EF4-FFF2-40B4-BE49-F238E27FC236}">
                  <a16:creationId xmlns:a16="http://schemas.microsoft.com/office/drawing/2014/main" id="{12CDCA3E-0EDE-47E1-AFE8-CA7C61E72113}"/>
                </a:ext>
              </a:extLst>
            </p:cNvPr>
            <p:cNvSpPr/>
            <p:nvPr/>
          </p:nvSpPr>
          <p:spPr>
            <a:xfrm>
              <a:off x="6956906" y="2510489"/>
              <a:ext cx="37568" cy="5561"/>
            </a:xfrm>
            <a:custGeom>
              <a:avLst/>
              <a:gdLst>
                <a:gd name="connsiteX0" fmla="*/ 34788 w 37568"/>
                <a:gd name="connsiteY0" fmla="*/ 5561 h 5561"/>
                <a:gd name="connsiteX1" fmla="*/ 2781 w 37568"/>
                <a:gd name="connsiteY1" fmla="*/ 5561 h 5561"/>
                <a:gd name="connsiteX2" fmla="*/ 0 w 37568"/>
                <a:gd name="connsiteY2" fmla="*/ 2781 h 5561"/>
                <a:gd name="connsiteX3" fmla="*/ 0 w 37568"/>
                <a:gd name="connsiteY3" fmla="*/ 2781 h 5561"/>
                <a:gd name="connsiteX4" fmla="*/ 2781 w 37568"/>
                <a:gd name="connsiteY4" fmla="*/ 0 h 5561"/>
                <a:gd name="connsiteX5" fmla="*/ 34788 w 37568"/>
                <a:gd name="connsiteY5" fmla="*/ 0 h 5561"/>
                <a:gd name="connsiteX6" fmla="*/ 37569 w 37568"/>
                <a:gd name="connsiteY6" fmla="*/ 2781 h 5561"/>
                <a:gd name="connsiteX7" fmla="*/ 37569 w 37568"/>
                <a:gd name="connsiteY7" fmla="*/ 2781 h 5561"/>
                <a:gd name="connsiteX8" fmla="*/ 34788 w 37568"/>
                <a:gd name="connsiteY8" fmla="*/ 5561 h 5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568" h="5561">
                  <a:moveTo>
                    <a:pt x="34788" y="5561"/>
                  </a:moveTo>
                  <a:lnTo>
                    <a:pt x="2781" y="5561"/>
                  </a:lnTo>
                  <a:cubicBezTo>
                    <a:pt x="1246" y="5561"/>
                    <a:pt x="0" y="4318"/>
                    <a:pt x="0" y="2781"/>
                  </a:cubicBezTo>
                  <a:lnTo>
                    <a:pt x="0" y="2781"/>
                  </a:lnTo>
                  <a:cubicBezTo>
                    <a:pt x="0" y="1246"/>
                    <a:pt x="1244" y="0"/>
                    <a:pt x="2781" y="0"/>
                  </a:cubicBezTo>
                  <a:lnTo>
                    <a:pt x="34788" y="0"/>
                  </a:lnTo>
                  <a:cubicBezTo>
                    <a:pt x="36323" y="0"/>
                    <a:pt x="37569" y="1244"/>
                    <a:pt x="37569" y="2781"/>
                  </a:cubicBezTo>
                  <a:lnTo>
                    <a:pt x="37569" y="2781"/>
                  </a:lnTo>
                  <a:cubicBezTo>
                    <a:pt x="37569" y="4318"/>
                    <a:pt x="36325" y="5561"/>
                    <a:pt x="34788" y="5561"/>
                  </a:cubicBez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0" name="Google Shape;8264;p71">
              <a:extLst>
                <a:ext uri="{FF2B5EF4-FFF2-40B4-BE49-F238E27FC236}">
                  <a16:creationId xmlns:a16="http://schemas.microsoft.com/office/drawing/2014/main" id="{39CBD8E5-A6D9-46E3-AA50-60A1BE2DA406}"/>
                </a:ext>
              </a:extLst>
            </p:cNvPr>
            <p:cNvSpPr/>
            <p:nvPr/>
          </p:nvSpPr>
          <p:spPr>
            <a:xfrm>
              <a:off x="6956906" y="2523281"/>
              <a:ext cx="37568" cy="5561"/>
            </a:xfrm>
            <a:custGeom>
              <a:avLst/>
              <a:gdLst>
                <a:gd name="connsiteX0" fmla="*/ 34788 w 37568"/>
                <a:gd name="connsiteY0" fmla="*/ 5561 h 5561"/>
                <a:gd name="connsiteX1" fmla="*/ 2781 w 37568"/>
                <a:gd name="connsiteY1" fmla="*/ 5561 h 5561"/>
                <a:gd name="connsiteX2" fmla="*/ 0 w 37568"/>
                <a:gd name="connsiteY2" fmla="*/ 2781 h 5561"/>
                <a:gd name="connsiteX3" fmla="*/ 0 w 37568"/>
                <a:gd name="connsiteY3" fmla="*/ 2781 h 5561"/>
                <a:gd name="connsiteX4" fmla="*/ 2781 w 37568"/>
                <a:gd name="connsiteY4" fmla="*/ 0 h 5561"/>
                <a:gd name="connsiteX5" fmla="*/ 34788 w 37568"/>
                <a:gd name="connsiteY5" fmla="*/ 0 h 5561"/>
                <a:gd name="connsiteX6" fmla="*/ 37569 w 37568"/>
                <a:gd name="connsiteY6" fmla="*/ 2781 h 5561"/>
                <a:gd name="connsiteX7" fmla="*/ 37569 w 37568"/>
                <a:gd name="connsiteY7" fmla="*/ 2781 h 5561"/>
                <a:gd name="connsiteX8" fmla="*/ 34788 w 37568"/>
                <a:gd name="connsiteY8" fmla="*/ 5561 h 5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568" h="5561">
                  <a:moveTo>
                    <a:pt x="34788" y="5561"/>
                  </a:moveTo>
                  <a:lnTo>
                    <a:pt x="2781" y="5561"/>
                  </a:lnTo>
                  <a:cubicBezTo>
                    <a:pt x="1246" y="5561"/>
                    <a:pt x="0" y="4318"/>
                    <a:pt x="0" y="2781"/>
                  </a:cubicBezTo>
                  <a:lnTo>
                    <a:pt x="0" y="2781"/>
                  </a:lnTo>
                  <a:cubicBezTo>
                    <a:pt x="0" y="1246"/>
                    <a:pt x="1244" y="0"/>
                    <a:pt x="2781" y="0"/>
                  </a:cubicBezTo>
                  <a:lnTo>
                    <a:pt x="34788" y="0"/>
                  </a:lnTo>
                  <a:cubicBezTo>
                    <a:pt x="36323" y="0"/>
                    <a:pt x="37569" y="1244"/>
                    <a:pt x="37569" y="2781"/>
                  </a:cubicBezTo>
                  <a:lnTo>
                    <a:pt x="37569" y="2781"/>
                  </a:lnTo>
                  <a:cubicBezTo>
                    <a:pt x="37569" y="4318"/>
                    <a:pt x="36325" y="5561"/>
                    <a:pt x="34788" y="5561"/>
                  </a:cubicBez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241" name="Google Shape;8264;p71">
              <a:extLst>
                <a:ext uri="{FF2B5EF4-FFF2-40B4-BE49-F238E27FC236}">
                  <a16:creationId xmlns:a16="http://schemas.microsoft.com/office/drawing/2014/main" id="{E603465D-2FF5-4C17-AE3A-40E8AC19EEFA}"/>
                </a:ext>
              </a:extLst>
            </p:cNvPr>
            <p:cNvSpPr/>
            <p:nvPr/>
          </p:nvSpPr>
          <p:spPr>
            <a:xfrm>
              <a:off x="6956906" y="2536074"/>
              <a:ext cx="37568" cy="5561"/>
            </a:xfrm>
            <a:custGeom>
              <a:avLst/>
              <a:gdLst>
                <a:gd name="connsiteX0" fmla="*/ 34788 w 37568"/>
                <a:gd name="connsiteY0" fmla="*/ 5561 h 5561"/>
                <a:gd name="connsiteX1" fmla="*/ 2781 w 37568"/>
                <a:gd name="connsiteY1" fmla="*/ 5561 h 5561"/>
                <a:gd name="connsiteX2" fmla="*/ 0 w 37568"/>
                <a:gd name="connsiteY2" fmla="*/ 2781 h 5561"/>
                <a:gd name="connsiteX3" fmla="*/ 0 w 37568"/>
                <a:gd name="connsiteY3" fmla="*/ 2781 h 5561"/>
                <a:gd name="connsiteX4" fmla="*/ 2781 w 37568"/>
                <a:gd name="connsiteY4" fmla="*/ 0 h 5561"/>
                <a:gd name="connsiteX5" fmla="*/ 34788 w 37568"/>
                <a:gd name="connsiteY5" fmla="*/ 0 h 5561"/>
                <a:gd name="connsiteX6" fmla="*/ 37569 w 37568"/>
                <a:gd name="connsiteY6" fmla="*/ 2781 h 5561"/>
                <a:gd name="connsiteX7" fmla="*/ 37569 w 37568"/>
                <a:gd name="connsiteY7" fmla="*/ 2781 h 5561"/>
                <a:gd name="connsiteX8" fmla="*/ 34788 w 37568"/>
                <a:gd name="connsiteY8" fmla="*/ 5561 h 55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7568" h="5561">
                  <a:moveTo>
                    <a:pt x="34788" y="5561"/>
                  </a:moveTo>
                  <a:lnTo>
                    <a:pt x="2781" y="5561"/>
                  </a:lnTo>
                  <a:cubicBezTo>
                    <a:pt x="1246" y="5561"/>
                    <a:pt x="0" y="4318"/>
                    <a:pt x="0" y="2781"/>
                  </a:cubicBezTo>
                  <a:lnTo>
                    <a:pt x="0" y="2781"/>
                  </a:lnTo>
                  <a:cubicBezTo>
                    <a:pt x="0" y="1246"/>
                    <a:pt x="1244" y="0"/>
                    <a:pt x="2781" y="0"/>
                  </a:cubicBezTo>
                  <a:lnTo>
                    <a:pt x="34788" y="0"/>
                  </a:lnTo>
                  <a:cubicBezTo>
                    <a:pt x="36323" y="0"/>
                    <a:pt x="37569" y="1244"/>
                    <a:pt x="37569" y="2781"/>
                  </a:cubicBezTo>
                  <a:lnTo>
                    <a:pt x="37569" y="2781"/>
                  </a:lnTo>
                  <a:cubicBezTo>
                    <a:pt x="37569" y="4315"/>
                    <a:pt x="36325" y="5561"/>
                    <a:pt x="34788" y="5561"/>
                  </a:cubicBez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242" name="Google Shape;8264;p71">
            <a:extLst>
              <a:ext uri="{FF2B5EF4-FFF2-40B4-BE49-F238E27FC236}">
                <a16:creationId xmlns:a16="http://schemas.microsoft.com/office/drawing/2014/main" id="{49186914-174D-4AC2-AA80-170B220F6930}"/>
              </a:ext>
            </a:extLst>
          </p:cNvPr>
          <p:cNvGrpSpPr/>
          <p:nvPr/>
        </p:nvGrpSpPr>
        <p:grpSpPr>
          <a:xfrm>
            <a:off x="6672143" y="3833954"/>
            <a:ext cx="605779" cy="605779"/>
            <a:chOff x="6672143" y="3833954"/>
            <a:chExt cx="605779" cy="605779"/>
          </a:xfrm>
        </p:grpSpPr>
        <p:grpSp>
          <p:nvGrpSpPr>
            <p:cNvPr id="8243" name="Google Shape;8264;p71">
              <a:extLst>
                <a:ext uri="{FF2B5EF4-FFF2-40B4-BE49-F238E27FC236}">
                  <a16:creationId xmlns:a16="http://schemas.microsoft.com/office/drawing/2014/main" id="{6F3CEC33-C589-4C27-BE95-8BD590758635}"/>
                </a:ext>
              </a:extLst>
            </p:cNvPr>
            <p:cNvGrpSpPr/>
            <p:nvPr/>
          </p:nvGrpSpPr>
          <p:grpSpPr>
            <a:xfrm>
              <a:off x="6672143" y="3833954"/>
              <a:ext cx="605779" cy="605779"/>
              <a:chOff x="6672143" y="3833954"/>
              <a:chExt cx="605779" cy="605779"/>
            </a:xfrm>
          </p:grpSpPr>
          <p:sp>
            <p:nvSpPr>
              <p:cNvPr id="64" name="Google Shape;8264;p71">
                <a:extLst>
                  <a:ext uri="{FF2B5EF4-FFF2-40B4-BE49-F238E27FC236}">
                    <a16:creationId xmlns:a16="http://schemas.microsoft.com/office/drawing/2014/main" id="{1A38B404-EAB1-4A45-B15D-0F5F02228AF0}"/>
                  </a:ext>
                </a:extLst>
              </p:cNvPr>
              <p:cNvSpPr/>
              <p:nvPr/>
            </p:nvSpPr>
            <p:spPr>
              <a:xfrm>
                <a:off x="6672143" y="3833954"/>
                <a:ext cx="605779" cy="605779"/>
              </a:xfrm>
              <a:custGeom>
                <a:avLst/>
                <a:gdLst>
                  <a:gd name="connsiteX0" fmla="*/ 207279 w 605779"/>
                  <a:gd name="connsiteY0" fmla="*/ 0 h 605779"/>
                  <a:gd name="connsiteX1" fmla="*/ 398501 w 605779"/>
                  <a:gd name="connsiteY1" fmla="*/ 0 h 605779"/>
                  <a:gd name="connsiteX2" fmla="*/ 605780 w 605779"/>
                  <a:gd name="connsiteY2" fmla="*/ 207279 h 605779"/>
                  <a:gd name="connsiteX3" fmla="*/ 605780 w 605779"/>
                  <a:gd name="connsiteY3" fmla="*/ 398501 h 605779"/>
                  <a:gd name="connsiteX4" fmla="*/ 398501 w 605779"/>
                  <a:gd name="connsiteY4" fmla="*/ 605780 h 605779"/>
                  <a:gd name="connsiteX5" fmla="*/ 207279 w 605779"/>
                  <a:gd name="connsiteY5" fmla="*/ 605780 h 605779"/>
                  <a:gd name="connsiteX6" fmla="*/ 0 w 605779"/>
                  <a:gd name="connsiteY6" fmla="*/ 398501 h 605779"/>
                  <a:gd name="connsiteX7" fmla="*/ 0 w 605779"/>
                  <a:gd name="connsiteY7" fmla="*/ 207279 h 605779"/>
                  <a:gd name="connsiteX8" fmla="*/ 207279 w 605779"/>
                  <a:gd name="connsiteY8" fmla="*/ 0 h 6057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5779" h="605779">
                    <a:moveTo>
                      <a:pt x="207279" y="0"/>
                    </a:moveTo>
                    <a:lnTo>
                      <a:pt x="398501" y="0"/>
                    </a:lnTo>
                    <a:cubicBezTo>
                      <a:pt x="512977" y="0"/>
                      <a:pt x="605780" y="92803"/>
                      <a:pt x="605780" y="207279"/>
                    </a:cubicBezTo>
                    <a:lnTo>
                      <a:pt x="605780" y="398501"/>
                    </a:lnTo>
                    <a:cubicBezTo>
                      <a:pt x="605780" y="512977"/>
                      <a:pt x="512977" y="605780"/>
                      <a:pt x="398501" y="605780"/>
                    </a:cubicBezTo>
                    <a:lnTo>
                      <a:pt x="207279" y="605780"/>
                    </a:lnTo>
                    <a:cubicBezTo>
                      <a:pt x="92803" y="605780"/>
                      <a:pt x="0" y="512977"/>
                      <a:pt x="0" y="398501"/>
                    </a:cubicBezTo>
                    <a:lnTo>
                      <a:pt x="0" y="207279"/>
                    </a:lnTo>
                    <a:cubicBezTo>
                      <a:pt x="0" y="92803"/>
                      <a:pt x="92803" y="0"/>
                      <a:pt x="207279" y="0"/>
                    </a:cubicBezTo>
                  </a:path>
                </a:pathLst>
              </a:custGeom>
              <a:solidFill>
                <a:srgbClr val="C2E0AF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Google Shape;8264;p71">
                <a:extLst>
                  <a:ext uri="{FF2B5EF4-FFF2-40B4-BE49-F238E27FC236}">
                    <a16:creationId xmlns:a16="http://schemas.microsoft.com/office/drawing/2014/main" id="{5AD1F070-3F84-4ECB-9B9B-0BCD4CC8AA33}"/>
                  </a:ext>
                </a:extLst>
              </p:cNvPr>
              <p:cNvSpPr/>
              <p:nvPr/>
            </p:nvSpPr>
            <p:spPr>
              <a:xfrm>
                <a:off x="6964085" y="4351977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Google Shape;8264;p71">
                <a:extLst>
                  <a:ext uri="{FF2B5EF4-FFF2-40B4-BE49-F238E27FC236}">
                    <a16:creationId xmlns:a16="http://schemas.microsoft.com/office/drawing/2014/main" id="{1BEB4595-3DFB-43A9-8805-13E829232F9B}"/>
                  </a:ext>
                </a:extLst>
              </p:cNvPr>
              <p:cNvSpPr/>
              <p:nvPr/>
            </p:nvSpPr>
            <p:spPr>
              <a:xfrm>
                <a:off x="6964085" y="3898236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7" name="Google Shape;8264;p71">
                <a:extLst>
                  <a:ext uri="{FF2B5EF4-FFF2-40B4-BE49-F238E27FC236}">
                    <a16:creationId xmlns:a16="http://schemas.microsoft.com/office/drawing/2014/main" id="{D71CADC4-7EF8-4FFC-BE6B-8B5549B073AB}"/>
                  </a:ext>
                </a:extLst>
              </p:cNvPr>
              <p:cNvSpPr/>
              <p:nvPr/>
            </p:nvSpPr>
            <p:spPr>
              <a:xfrm>
                <a:off x="7189205" y="4125072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8" name="Google Shape;8264;p71">
                <a:extLst>
                  <a:ext uri="{FF2B5EF4-FFF2-40B4-BE49-F238E27FC236}">
                    <a16:creationId xmlns:a16="http://schemas.microsoft.com/office/drawing/2014/main" id="{AA83816F-BF8F-41E4-9C45-D1CAD30B23DF}"/>
                  </a:ext>
                </a:extLst>
              </p:cNvPr>
              <p:cNvSpPr/>
              <p:nvPr/>
            </p:nvSpPr>
            <p:spPr>
              <a:xfrm>
                <a:off x="6735668" y="4125072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Google Shape;8264;p71">
                <a:extLst>
                  <a:ext uri="{FF2B5EF4-FFF2-40B4-BE49-F238E27FC236}">
                    <a16:creationId xmlns:a16="http://schemas.microsoft.com/office/drawing/2014/main" id="{393FDCC4-13D8-490A-B24F-C32B834C546B}"/>
                  </a:ext>
                </a:extLst>
              </p:cNvPr>
              <p:cNvSpPr/>
              <p:nvPr/>
            </p:nvSpPr>
            <p:spPr>
              <a:xfrm>
                <a:off x="6774668" y="3937625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Google Shape;8264;p71">
                <a:extLst>
                  <a:ext uri="{FF2B5EF4-FFF2-40B4-BE49-F238E27FC236}">
                    <a16:creationId xmlns:a16="http://schemas.microsoft.com/office/drawing/2014/main" id="{B2846D77-C319-4876-8AD2-29EDF14D84CF}"/>
                  </a:ext>
                </a:extLst>
              </p:cNvPr>
              <p:cNvSpPr/>
              <p:nvPr/>
            </p:nvSpPr>
            <p:spPr>
              <a:xfrm>
                <a:off x="7149797" y="4312752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Google Shape;8264;p71">
                <a:extLst>
                  <a:ext uri="{FF2B5EF4-FFF2-40B4-BE49-F238E27FC236}">
                    <a16:creationId xmlns:a16="http://schemas.microsoft.com/office/drawing/2014/main" id="{03DA47A5-6A72-4FD2-843E-F3003238AE6A}"/>
                  </a:ext>
                </a:extLst>
              </p:cNvPr>
              <p:cNvSpPr/>
              <p:nvPr/>
            </p:nvSpPr>
            <p:spPr>
              <a:xfrm>
                <a:off x="6774559" y="4312274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Google Shape;8264;p71">
                <a:extLst>
                  <a:ext uri="{FF2B5EF4-FFF2-40B4-BE49-F238E27FC236}">
                    <a16:creationId xmlns:a16="http://schemas.microsoft.com/office/drawing/2014/main" id="{D95401E5-A688-4348-A4E6-1B92B04A9D34}"/>
                  </a:ext>
                </a:extLst>
              </p:cNvPr>
              <p:cNvSpPr/>
              <p:nvPr/>
            </p:nvSpPr>
            <p:spPr>
              <a:xfrm>
                <a:off x="7149875" y="3936958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3" name="Google Shape;8264;p71">
              <a:extLst>
                <a:ext uri="{FF2B5EF4-FFF2-40B4-BE49-F238E27FC236}">
                  <a16:creationId xmlns:a16="http://schemas.microsoft.com/office/drawing/2014/main" id="{22F57F7C-9CCD-4757-8279-59B275D92EDA}"/>
                </a:ext>
              </a:extLst>
            </p:cNvPr>
            <p:cNvSpPr/>
            <p:nvPr/>
          </p:nvSpPr>
          <p:spPr>
            <a:xfrm>
              <a:off x="6823558" y="3985625"/>
              <a:ext cx="303420" cy="303420"/>
            </a:xfrm>
            <a:custGeom>
              <a:avLst/>
              <a:gdLst>
                <a:gd name="connsiteX0" fmla="*/ 61183 w 303420"/>
                <a:gd name="connsiteY0" fmla="*/ 0 h 303420"/>
                <a:gd name="connsiteX1" fmla="*/ 242238 w 303420"/>
                <a:gd name="connsiteY1" fmla="*/ 0 h 303420"/>
                <a:gd name="connsiteX2" fmla="*/ 303421 w 303420"/>
                <a:gd name="connsiteY2" fmla="*/ 61183 h 303420"/>
                <a:gd name="connsiteX3" fmla="*/ 303421 w 303420"/>
                <a:gd name="connsiteY3" fmla="*/ 242238 h 303420"/>
                <a:gd name="connsiteX4" fmla="*/ 242238 w 303420"/>
                <a:gd name="connsiteY4" fmla="*/ 303421 h 303420"/>
                <a:gd name="connsiteX5" fmla="*/ 61183 w 303420"/>
                <a:gd name="connsiteY5" fmla="*/ 303421 h 303420"/>
                <a:gd name="connsiteX6" fmla="*/ 0 w 303420"/>
                <a:gd name="connsiteY6" fmla="*/ 242238 h 303420"/>
                <a:gd name="connsiteX7" fmla="*/ 0 w 303420"/>
                <a:gd name="connsiteY7" fmla="*/ 61183 h 303420"/>
                <a:gd name="connsiteX8" fmla="*/ 61183 w 303420"/>
                <a:gd name="connsiteY8" fmla="*/ 0 h 30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3420" h="303420">
                  <a:moveTo>
                    <a:pt x="61183" y="0"/>
                  </a:moveTo>
                  <a:lnTo>
                    <a:pt x="242238" y="0"/>
                  </a:lnTo>
                  <a:cubicBezTo>
                    <a:pt x="276029" y="0"/>
                    <a:pt x="303421" y="27392"/>
                    <a:pt x="303421" y="61183"/>
                  </a:cubicBezTo>
                  <a:lnTo>
                    <a:pt x="303421" y="242238"/>
                  </a:lnTo>
                  <a:cubicBezTo>
                    <a:pt x="303421" y="276029"/>
                    <a:pt x="276029" y="303421"/>
                    <a:pt x="242238" y="303421"/>
                  </a:cubicBezTo>
                  <a:lnTo>
                    <a:pt x="61183" y="303421"/>
                  </a:lnTo>
                  <a:cubicBezTo>
                    <a:pt x="27392" y="303421"/>
                    <a:pt x="0" y="276029"/>
                    <a:pt x="0" y="242238"/>
                  </a:cubicBezTo>
                  <a:lnTo>
                    <a:pt x="0" y="61183"/>
                  </a:lnTo>
                  <a:cubicBezTo>
                    <a:pt x="-2" y="27392"/>
                    <a:pt x="27392" y="0"/>
                    <a:pt x="61183" y="0"/>
                  </a:cubicBezTo>
                  <a:close/>
                </a:path>
              </a:pathLst>
            </a:custGeom>
            <a:solidFill>
              <a:srgbClr val="6ABD46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4" name="Google Shape;8264;p71">
            <a:extLst>
              <a:ext uri="{FF2B5EF4-FFF2-40B4-BE49-F238E27FC236}">
                <a16:creationId xmlns:a16="http://schemas.microsoft.com/office/drawing/2014/main" id="{B0F49ACC-F446-483D-A33F-8735887C3B67}"/>
              </a:ext>
            </a:extLst>
          </p:cNvPr>
          <p:cNvGrpSpPr/>
          <p:nvPr/>
        </p:nvGrpSpPr>
        <p:grpSpPr>
          <a:xfrm>
            <a:off x="6868765" y="4057834"/>
            <a:ext cx="211725" cy="162599"/>
            <a:chOff x="6868765" y="4057834"/>
            <a:chExt cx="211725" cy="162599"/>
          </a:xfrm>
          <a:solidFill>
            <a:srgbClr val="FFFFFF"/>
          </a:solidFill>
        </p:grpSpPr>
        <p:grpSp>
          <p:nvGrpSpPr>
            <p:cNvPr id="75" name="Google Shape;8264;p71">
              <a:extLst>
                <a:ext uri="{FF2B5EF4-FFF2-40B4-BE49-F238E27FC236}">
                  <a16:creationId xmlns:a16="http://schemas.microsoft.com/office/drawing/2014/main" id="{12772353-2B04-4EC9-A2FA-494ECB7EDF6D}"/>
                </a:ext>
              </a:extLst>
            </p:cNvPr>
            <p:cNvGrpSpPr/>
            <p:nvPr/>
          </p:nvGrpSpPr>
          <p:grpSpPr>
            <a:xfrm>
              <a:off x="6868765" y="4057834"/>
              <a:ext cx="211725" cy="162599"/>
              <a:chOff x="6868765" y="4057834"/>
              <a:chExt cx="211725" cy="162599"/>
            </a:xfrm>
            <a:solidFill>
              <a:srgbClr val="FFFFFF"/>
            </a:solidFill>
          </p:grpSpPr>
          <p:sp>
            <p:nvSpPr>
              <p:cNvPr id="76" name="Google Shape;8264;p71">
                <a:extLst>
                  <a:ext uri="{FF2B5EF4-FFF2-40B4-BE49-F238E27FC236}">
                    <a16:creationId xmlns:a16="http://schemas.microsoft.com/office/drawing/2014/main" id="{B53207C4-B38B-4FA7-ABB3-20644A913EFD}"/>
                  </a:ext>
                </a:extLst>
              </p:cNvPr>
              <p:cNvSpPr/>
              <p:nvPr/>
            </p:nvSpPr>
            <p:spPr>
              <a:xfrm>
                <a:off x="6868765" y="4067175"/>
                <a:ext cx="152965" cy="153258"/>
              </a:xfrm>
              <a:custGeom>
                <a:avLst/>
                <a:gdLst>
                  <a:gd name="connsiteX0" fmla="*/ 135711 w 152965"/>
                  <a:gd name="connsiteY0" fmla="*/ 16864 h 153258"/>
                  <a:gd name="connsiteX1" fmla="*/ 95535 w 152965"/>
                  <a:gd name="connsiteY1" fmla="*/ 0 h 153258"/>
                  <a:gd name="connsiteX2" fmla="*/ 53992 w 152965"/>
                  <a:gd name="connsiteY2" fmla="*/ 16864 h 153258"/>
                  <a:gd name="connsiteX3" fmla="*/ 46096 w 152965"/>
                  <a:gd name="connsiteY3" fmla="*/ 88462 h 153258"/>
                  <a:gd name="connsiteX4" fmla="*/ 2831 w 152965"/>
                  <a:gd name="connsiteY4" fmla="*/ 132517 h 153258"/>
                  <a:gd name="connsiteX5" fmla="*/ 2831 w 152965"/>
                  <a:gd name="connsiteY5" fmla="*/ 145602 h 153258"/>
                  <a:gd name="connsiteX6" fmla="*/ 7636 w 152965"/>
                  <a:gd name="connsiteY6" fmla="*/ 150418 h 153258"/>
                  <a:gd name="connsiteX7" fmla="*/ 20686 w 152965"/>
                  <a:gd name="connsiteY7" fmla="*/ 150418 h 153258"/>
                  <a:gd name="connsiteX8" fmla="*/ 64638 w 152965"/>
                  <a:gd name="connsiteY8" fmla="*/ 106704 h 153258"/>
                  <a:gd name="connsiteX9" fmla="*/ 95535 w 152965"/>
                  <a:gd name="connsiteY9" fmla="*/ 115312 h 153258"/>
                  <a:gd name="connsiteX10" fmla="*/ 135711 w 152965"/>
                  <a:gd name="connsiteY10" fmla="*/ 98789 h 153258"/>
                  <a:gd name="connsiteX11" fmla="*/ 135711 w 152965"/>
                  <a:gd name="connsiteY11" fmla="*/ 16864 h 153258"/>
                  <a:gd name="connsiteX12" fmla="*/ 122661 w 152965"/>
                  <a:gd name="connsiteY12" fmla="*/ 85363 h 153258"/>
                  <a:gd name="connsiteX13" fmla="*/ 95533 w 152965"/>
                  <a:gd name="connsiteY13" fmla="*/ 96723 h 153258"/>
                  <a:gd name="connsiteX14" fmla="*/ 67381 w 152965"/>
                  <a:gd name="connsiteY14" fmla="*/ 85363 h 153258"/>
                  <a:gd name="connsiteX15" fmla="*/ 67381 w 152965"/>
                  <a:gd name="connsiteY15" fmla="*/ 29947 h 153258"/>
                  <a:gd name="connsiteX16" fmla="*/ 95533 w 152965"/>
                  <a:gd name="connsiteY16" fmla="*/ 18244 h 153258"/>
                  <a:gd name="connsiteX17" fmla="*/ 122661 w 152965"/>
                  <a:gd name="connsiteY17" fmla="*/ 29947 h 153258"/>
                  <a:gd name="connsiteX18" fmla="*/ 134336 w 152965"/>
                  <a:gd name="connsiteY18" fmla="*/ 57825 h 153258"/>
                  <a:gd name="connsiteX19" fmla="*/ 122661 w 152965"/>
                  <a:gd name="connsiteY19" fmla="*/ 85363 h 1532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52965" h="153258">
                    <a:moveTo>
                      <a:pt x="135711" y="16864"/>
                    </a:moveTo>
                    <a:cubicBezTo>
                      <a:pt x="124378" y="5511"/>
                      <a:pt x="109960" y="0"/>
                      <a:pt x="95535" y="0"/>
                    </a:cubicBezTo>
                    <a:cubicBezTo>
                      <a:pt x="80775" y="0"/>
                      <a:pt x="65667" y="5511"/>
                      <a:pt x="53992" y="16864"/>
                    </a:cubicBezTo>
                    <a:cubicBezTo>
                      <a:pt x="34763" y="36486"/>
                      <a:pt x="32704" y="66089"/>
                      <a:pt x="46096" y="88462"/>
                    </a:cubicBezTo>
                    <a:lnTo>
                      <a:pt x="2831" y="132517"/>
                    </a:lnTo>
                    <a:cubicBezTo>
                      <a:pt x="-944" y="135617"/>
                      <a:pt x="-944" y="141815"/>
                      <a:pt x="2831" y="145602"/>
                    </a:cubicBezTo>
                    <a:lnTo>
                      <a:pt x="7636" y="150418"/>
                    </a:lnTo>
                    <a:cubicBezTo>
                      <a:pt x="11418" y="154205"/>
                      <a:pt x="17598" y="154205"/>
                      <a:pt x="20686" y="150418"/>
                    </a:cubicBezTo>
                    <a:lnTo>
                      <a:pt x="64638" y="106704"/>
                    </a:lnTo>
                    <a:cubicBezTo>
                      <a:pt x="74247" y="112554"/>
                      <a:pt x="84550" y="115312"/>
                      <a:pt x="95535" y="115312"/>
                    </a:cubicBezTo>
                    <a:cubicBezTo>
                      <a:pt x="109960" y="115312"/>
                      <a:pt x="124381" y="109801"/>
                      <a:pt x="135711" y="98789"/>
                    </a:cubicBezTo>
                    <a:cubicBezTo>
                      <a:pt x="158716" y="76072"/>
                      <a:pt x="158716" y="39239"/>
                      <a:pt x="135711" y="16864"/>
                    </a:cubicBezTo>
                    <a:moveTo>
                      <a:pt x="122661" y="85363"/>
                    </a:moveTo>
                    <a:cubicBezTo>
                      <a:pt x="115452" y="92590"/>
                      <a:pt x="105495" y="96723"/>
                      <a:pt x="95533" y="96723"/>
                    </a:cubicBezTo>
                    <a:cubicBezTo>
                      <a:pt x="84887" y="96723"/>
                      <a:pt x="74932" y="92590"/>
                      <a:pt x="67381" y="85363"/>
                    </a:cubicBezTo>
                    <a:cubicBezTo>
                      <a:pt x="52273" y="69874"/>
                      <a:pt x="52273" y="45089"/>
                      <a:pt x="67381" y="29947"/>
                    </a:cubicBezTo>
                    <a:cubicBezTo>
                      <a:pt x="74932" y="22373"/>
                      <a:pt x="84890" y="18244"/>
                      <a:pt x="95533" y="18244"/>
                    </a:cubicBezTo>
                    <a:cubicBezTo>
                      <a:pt x="105495" y="18244"/>
                      <a:pt x="115450" y="22373"/>
                      <a:pt x="122661" y="29947"/>
                    </a:cubicBezTo>
                    <a:cubicBezTo>
                      <a:pt x="130219" y="37174"/>
                      <a:pt x="134336" y="47157"/>
                      <a:pt x="134336" y="57825"/>
                    </a:cubicBezTo>
                    <a:cubicBezTo>
                      <a:pt x="134336" y="67811"/>
                      <a:pt x="130219" y="77789"/>
                      <a:pt x="122661" y="85363"/>
                    </a:cubicBezTo>
                  </a:path>
                </a:pathLst>
              </a:custGeom>
              <a:solidFill>
                <a:srgbClr val="FFFFFF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Google Shape;8264;p71">
                <a:extLst>
                  <a:ext uri="{FF2B5EF4-FFF2-40B4-BE49-F238E27FC236}">
                    <a16:creationId xmlns:a16="http://schemas.microsoft.com/office/drawing/2014/main" id="{9C338978-F622-42A4-A9F5-3F741F7DDBEE}"/>
                  </a:ext>
                </a:extLst>
              </p:cNvPr>
              <p:cNvSpPr/>
              <p:nvPr/>
            </p:nvSpPr>
            <p:spPr>
              <a:xfrm>
                <a:off x="6991362" y="4057834"/>
                <a:ext cx="89128" cy="119675"/>
              </a:xfrm>
              <a:custGeom>
                <a:avLst/>
                <a:gdLst>
                  <a:gd name="connsiteX0" fmla="*/ 71397 w 89128"/>
                  <a:gd name="connsiteY0" fmla="*/ 17448 h 119675"/>
                  <a:gd name="connsiteX1" fmla="*/ 28608 w 89128"/>
                  <a:gd name="connsiteY1" fmla="*/ 0 h 119675"/>
                  <a:gd name="connsiteX2" fmla="*/ 0 w 89128"/>
                  <a:gd name="connsiteY2" fmla="*/ 6999 h 119675"/>
                  <a:gd name="connsiteX3" fmla="*/ 8141 w 89128"/>
                  <a:gd name="connsiteY3" fmla="*/ 11515 h 119675"/>
                  <a:gd name="connsiteX4" fmla="*/ 23716 w 89128"/>
                  <a:gd name="connsiteY4" fmla="*/ 7590 h 119675"/>
                  <a:gd name="connsiteX5" fmla="*/ 14328 w 89128"/>
                  <a:gd name="connsiteY5" fmla="*/ 16080 h 119675"/>
                  <a:gd name="connsiteX6" fmla="*/ 17130 w 89128"/>
                  <a:gd name="connsiteY6" fmla="*/ 18547 h 119675"/>
                  <a:gd name="connsiteX7" fmla="*/ 29990 w 89128"/>
                  <a:gd name="connsiteY7" fmla="*/ 7456 h 119675"/>
                  <a:gd name="connsiteX8" fmla="*/ 48886 w 89128"/>
                  <a:gd name="connsiteY8" fmla="*/ 11192 h 119675"/>
                  <a:gd name="connsiteX9" fmla="*/ 48327 w 89128"/>
                  <a:gd name="connsiteY9" fmla="*/ 28973 h 119675"/>
                  <a:gd name="connsiteX10" fmla="*/ 20986 w 89128"/>
                  <a:gd name="connsiteY10" fmla="*/ 22373 h 119675"/>
                  <a:gd name="connsiteX11" fmla="*/ 24447 w 89128"/>
                  <a:gd name="connsiteY11" fmla="*/ 26351 h 119675"/>
                  <a:gd name="connsiteX12" fmla="*/ 47688 w 89128"/>
                  <a:gd name="connsiteY12" fmla="*/ 32739 h 119675"/>
                  <a:gd name="connsiteX13" fmla="*/ 38533 w 89128"/>
                  <a:gd name="connsiteY13" fmla="*/ 62738 h 119675"/>
                  <a:gd name="connsiteX14" fmla="*/ 38676 w 89128"/>
                  <a:gd name="connsiteY14" fmla="*/ 66793 h 119675"/>
                  <a:gd name="connsiteX15" fmla="*/ 38547 w 89128"/>
                  <a:gd name="connsiteY15" fmla="*/ 71138 h 119675"/>
                  <a:gd name="connsiteX16" fmla="*/ 51214 w 89128"/>
                  <a:gd name="connsiteY16" fmla="*/ 34502 h 119675"/>
                  <a:gd name="connsiteX17" fmla="*/ 62796 w 89128"/>
                  <a:gd name="connsiteY17" fmla="*/ 42018 h 119675"/>
                  <a:gd name="connsiteX18" fmla="*/ 55589 w 89128"/>
                  <a:gd name="connsiteY18" fmla="*/ 56828 h 119675"/>
                  <a:gd name="connsiteX19" fmla="*/ 37966 w 89128"/>
                  <a:gd name="connsiteY19" fmla="*/ 76721 h 119675"/>
                  <a:gd name="connsiteX20" fmla="*/ 36906 w 89128"/>
                  <a:gd name="connsiteY20" fmla="*/ 82220 h 119675"/>
                  <a:gd name="connsiteX21" fmla="*/ 58938 w 89128"/>
                  <a:gd name="connsiteY21" fmla="*/ 58716 h 119675"/>
                  <a:gd name="connsiteX22" fmla="*/ 66001 w 89128"/>
                  <a:gd name="connsiteY22" fmla="*/ 44270 h 119675"/>
                  <a:gd name="connsiteX23" fmla="*/ 78684 w 89128"/>
                  <a:gd name="connsiteY23" fmla="*/ 57765 h 119675"/>
                  <a:gd name="connsiteX24" fmla="*/ 42223 w 89128"/>
                  <a:gd name="connsiteY24" fmla="*/ 88192 h 119675"/>
                  <a:gd name="connsiteX25" fmla="*/ 35400 w 89128"/>
                  <a:gd name="connsiteY25" fmla="*/ 87562 h 119675"/>
                  <a:gd name="connsiteX26" fmla="*/ 34029 w 89128"/>
                  <a:gd name="connsiteY26" fmla="*/ 91330 h 119675"/>
                  <a:gd name="connsiteX27" fmla="*/ 39408 w 89128"/>
                  <a:gd name="connsiteY27" fmla="*/ 91829 h 119675"/>
                  <a:gd name="connsiteX28" fmla="*/ 27491 w 89128"/>
                  <a:gd name="connsiteY28" fmla="*/ 112215 h 119675"/>
                  <a:gd name="connsiteX29" fmla="*/ 21196 w 89128"/>
                  <a:gd name="connsiteY29" fmla="*/ 111725 h 119675"/>
                  <a:gd name="connsiteX30" fmla="*/ 18953 w 89128"/>
                  <a:gd name="connsiteY30" fmla="*/ 114049 h 119675"/>
                  <a:gd name="connsiteX31" fmla="*/ 18907 w 89128"/>
                  <a:gd name="connsiteY31" fmla="*/ 114095 h 119675"/>
                  <a:gd name="connsiteX32" fmla="*/ 14571 w 89128"/>
                  <a:gd name="connsiteY32" fmla="*/ 117963 h 119675"/>
                  <a:gd name="connsiteX33" fmla="*/ 28613 w 89128"/>
                  <a:gd name="connsiteY33" fmla="*/ 119675 h 119675"/>
                  <a:gd name="connsiteX34" fmla="*/ 89129 w 89128"/>
                  <a:gd name="connsiteY34" fmla="*/ 59842 h 119675"/>
                  <a:gd name="connsiteX35" fmla="*/ 71397 w 89128"/>
                  <a:gd name="connsiteY35" fmla="*/ 17448 h 119675"/>
                  <a:gd name="connsiteX36" fmla="*/ 64238 w 89128"/>
                  <a:gd name="connsiteY36" fmla="*/ 38090 h 119675"/>
                  <a:gd name="connsiteX37" fmla="*/ 51932 w 89128"/>
                  <a:gd name="connsiteY37" fmla="*/ 30657 h 119675"/>
                  <a:gd name="connsiteX38" fmla="*/ 52622 w 89128"/>
                  <a:gd name="connsiteY38" fmla="*/ 12994 h 119675"/>
                  <a:gd name="connsiteX39" fmla="*/ 67432 w 89128"/>
                  <a:gd name="connsiteY39" fmla="*/ 24175 h 119675"/>
                  <a:gd name="connsiteX40" fmla="*/ 64238 w 89128"/>
                  <a:gd name="connsiteY40" fmla="*/ 38090 h 119675"/>
                  <a:gd name="connsiteX41" fmla="*/ 67243 w 89128"/>
                  <a:gd name="connsiteY41" fmla="*/ 40578 h 119675"/>
                  <a:gd name="connsiteX42" fmla="*/ 70672 w 89128"/>
                  <a:gd name="connsiteY42" fmla="*/ 27817 h 119675"/>
                  <a:gd name="connsiteX43" fmla="*/ 81493 w 89128"/>
                  <a:gd name="connsiteY43" fmla="*/ 55172 h 119675"/>
                  <a:gd name="connsiteX44" fmla="*/ 67243 w 89128"/>
                  <a:gd name="connsiteY44" fmla="*/ 40578 h 119675"/>
                  <a:gd name="connsiteX45" fmla="*/ 56316 w 89128"/>
                  <a:gd name="connsiteY45" fmla="*/ 104572 h 119675"/>
                  <a:gd name="connsiteX46" fmla="*/ 31465 w 89128"/>
                  <a:gd name="connsiteY46" fmla="*/ 112150 h 119675"/>
                  <a:gd name="connsiteX47" fmla="*/ 44009 w 89128"/>
                  <a:gd name="connsiteY47" fmla="*/ 91873 h 119675"/>
                  <a:gd name="connsiteX48" fmla="*/ 46213 w 89128"/>
                  <a:gd name="connsiteY48" fmla="*/ 91873 h 119675"/>
                  <a:gd name="connsiteX49" fmla="*/ 73319 w 89128"/>
                  <a:gd name="connsiteY49" fmla="*/ 87980 h 119675"/>
                  <a:gd name="connsiteX50" fmla="*/ 56316 w 89128"/>
                  <a:gd name="connsiteY50" fmla="*/ 104572 h 119675"/>
                  <a:gd name="connsiteX51" fmla="*/ 47358 w 89128"/>
                  <a:gd name="connsiteY51" fmla="*/ 88162 h 119675"/>
                  <a:gd name="connsiteX52" fmla="*/ 81186 w 89128"/>
                  <a:gd name="connsiteY52" fmla="*/ 60920 h 119675"/>
                  <a:gd name="connsiteX53" fmla="*/ 81629 w 89128"/>
                  <a:gd name="connsiteY53" fmla="*/ 61488 h 119675"/>
                  <a:gd name="connsiteX54" fmla="*/ 76097 w 89128"/>
                  <a:gd name="connsiteY54" fmla="*/ 82935 h 119675"/>
                  <a:gd name="connsiteX55" fmla="*/ 47358 w 89128"/>
                  <a:gd name="connsiteY55" fmla="*/ 88162 h 119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89128" h="119675">
                    <a:moveTo>
                      <a:pt x="71397" y="17448"/>
                    </a:moveTo>
                    <a:cubicBezTo>
                      <a:pt x="59990" y="6196"/>
                      <a:pt x="44794" y="0"/>
                      <a:pt x="28608" y="0"/>
                    </a:cubicBezTo>
                    <a:cubicBezTo>
                      <a:pt x="18591" y="0"/>
                      <a:pt x="8732" y="2418"/>
                      <a:pt x="0" y="6999"/>
                    </a:cubicBezTo>
                    <a:cubicBezTo>
                      <a:pt x="2806" y="8301"/>
                      <a:pt x="5527" y="9810"/>
                      <a:pt x="8141" y="11515"/>
                    </a:cubicBezTo>
                    <a:cubicBezTo>
                      <a:pt x="13264" y="9314"/>
                      <a:pt x="18480" y="7996"/>
                      <a:pt x="23716" y="7590"/>
                    </a:cubicBezTo>
                    <a:cubicBezTo>
                      <a:pt x="21120" y="9676"/>
                      <a:pt x="17834" y="12480"/>
                      <a:pt x="14328" y="16080"/>
                    </a:cubicBezTo>
                    <a:cubicBezTo>
                      <a:pt x="15281" y="16871"/>
                      <a:pt x="16216" y="17695"/>
                      <a:pt x="17130" y="18547"/>
                    </a:cubicBezTo>
                    <a:cubicBezTo>
                      <a:pt x="22424" y="12898"/>
                      <a:pt x="27307" y="9261"/>
                      <a:pt x="29990" y="7456"/>
                    </a:cubicBezTo>
                    <a:cubicBezTo>
                      <a:pt x="36763" y="7498"/>
                      <a:pt x="43116" y="8753"/>
                      <a:pt x="48886" y="11192"/>
                    </a:cubicBezTo>
                    <a:cubicBezTo>
                      <a:pt x="49128" y="16721"/>
                      <a:pt x="48943" y="22562"/>
                      <a:pt x="48327" y="28973"/>
                    </a:cubicBezTo>
                    <a:cubicBezTo>
                      <a:pt x="37336" y="24274"/>
                      <a:pt x="27634" y="22760"/>
                      <a:pt x="20986" y="22373"/>
                    </a:cubicBezTo>
                    <a:cubicBezTo>
                      <a:pt x="22197" y="23660"/>
                      <a:pt x="23354" y="24985"/>
                      <a:pt x="24447" y="26351"/>
                    </a:cubicBezTo>
                    <a:cubicBezTo>
                      <a:pt x="32413" y="27353"/>
                      <a:pt x="40213" y="29497"/>
                      <a:pt x="47688" y="32739"/>
                    </a:cubicBezTo>
                    <a:cubicBezTo>
                      <a:pt x="46086" y="42286"/>
                      <a:pt x="43010" y="52352"/>
                      <a:pt x="38533" y="62738"/>
                    </a:cubicBezTo>
                    <a:cubicBezTo>
                      <a:pt x="38621" y="64081"/>
                      <a:pt x="38672" y="65434"/>
                      <a:pt x="38676" y="66793"/>
                    </a:cubicBezTo>
                    <a:cubicBezTo>
                      <a:pt x="38681" y="68249"/>
                      <a:pt x="38635" y="69696"/>
                      <a:pt x="38547" y="71138"/>
                    </a:cubicBezTo>
                    <a:cubicBezTo>
                      <a:pt x="44748" y="58915"/>
                      <a:pt x="49008" y="46603"/>
                      <a:pt x="51214" y="34502"/>
                    </a:cubicBezTo>
                    <a:cubicBezTo>
                      <a:pt x="54883" y="36503"/>
                      <a:pt x="58947" y="38886"/>
                      <a:pt x="62796" y="42018"/>
                    </a:cubicBezTo>
                    <a:cubicBezTo>
                      <a:pt x="60818" y="47383"/>
                      <a:pt x="58395" y="52359"/>
                      <a:pt x="55589" y="56828"/>
                    </a:cubicBezTo>
                    <a:cubicBezTo>
                      <a:pt x="50699" y="64681"/>
                      <a:pt x="44780" y="71358"/>
                      <a:pt x="37966" y="76721"/>
                    </a:cubicBezTo>
                    <a:cubicBezTo>
                      <a:pt x="37691" y="78569"/>
                      <a:pt x="37338" y="80401"/>
                      <a:pt x="36906" y="82220"/>
                    </a:cubicBezTo>
                    <a:cubicBezTo>
                      <a:pt x="45768" y="75906"/>
                      <a:pt x="53376" y="67801"/>
                      <a:pt x="58938" y="58716"/>
                    </a:cubicBezTo>
                    <a:cubicBezTo>
                      <a:pt x="61924" y="53769"/>
                      <a:pt x="64245" y="48544"/>
                      <a:pt x="66001" y="44270"/>
                    </a:cubicBezTo>
                    <a:cubicBezTo>
                      <a:pt x="71069" y="48756"/>
                      <a:pt x="75237" y="53192"/>
                      <a:pt x="78684" y="57765"/>
                    </a:cubicBezTo>
                    <a:cubicBezTo>
                      <a:pt x="70061" y="62778"/>
                      <a:pt x="54906" y="72897"/>
                      <a:pt x="42223" y="88192"/>
                    </a:cubicBezTo>
                    <a:cubicBezTo>
                      <a:pt x="39763" y="88164"/>
                      <a:pt x="37479" y="87952"/>
                      <a:pt x="35400" y="87562"/>
                    </a:cubicBezTo>
                    <a:cubicBezTo>
                      <a:pt x="34984" y="88829"/>
                      <a:pt x="34525" y="90084"/>
                      <a:pt x="34029" y="91330"/>
                    </a:cubicBezTo>
                    <a:cubicBezTo>
                      <a:pt x="35612" y="91540"/>
                      <a:pt x="37384" y="91739"/>
                      <a:pt x="39408" y="91829"/>
                    </a:cubicBezTo>
                    <a:cubicBezTo>
                      <a:pt x="34347" y="98475"/>
                      <a:pt x="30346" y="105319"/>
                      <a:pt x="27491" y="112215"/>
                    </a:cubicBezTo>
                    <a:cubicBezTo>
                      <a:pt x="25407" y="112182"/>
                      <a:pt x="23303" y="112016"/>
                      <a:pt x="21196" y="111725"/>
                    </a:cubicBezTo>
                    <a:cubicBezTo>
                      <a:pt x="20469" y="112515"/>
                      <a:pt x="19721" y="113290"/>
                      <a:pt x="18953" y="114049"/>
                    </a:cubicBezTo>
                    <a:lnTo>
                      <a:pt x="18907" y="114095"/>
                    </a:lnTo>
                    <a:cubicBezTo>
                      <a:pt x="17508" y="115455"/>
                      <a:pt x="16059" y="116742"/>
                      <a:pt x="14571" y="117963"/>
                    </a:cubicBezTo>
                    <a:cubicBezTo>
                      <a:pt x="19057" y="119098"/>
                      <a:pt x="23774" y="119675"/>
                      <a:pt x="28613" y="119675"/>
                    </a:cubicBezTo>
                    <a:cubicBezTo>
                      <a:pt x="61981" y="119675"/>
                      <a:pt x="89129" y="92835"/>
                      <a:pt x="89129" y="59842"/>
                    </a:cubicBezTo>
                    <a:cubicBezTo>
                      <a:pt x="89127" y="43776"/>
                      <a:pt x="82829" y="28723"/>
                      <a:pt x="71397" y="17448"/>
                    </a:cubicBezTo>
                    <a:close/>
                    <a:moveTo>
                      <a:pt x="64238" y="38090"/>
                    </a:moveTo>
                    <a:cubicBezTo>
                      <a:pt x="59505" y="34793"/>
                      <a:pt x="55460" y="32349"/>
                      <a:pt x="51932" y="30657"/>
                    </a:cubicBezTo>
                    <a:cubicBezTo>
                      <a:pt x="52573" y="24300"/>
                      <a:pt x="52799" y="18494"/>
                      <a:pt x="52622" y="12994"/>
                    </a:cubicBezTo>
                    <a:cubicBezTo>
                      <a:pt x="58442" y="15964"/>
                      <a:pt x="63415" y="19719"/>
                      <a:pt x="67432" y="24175"/>
                    </a:cubicBezTo>
                    <a:cubicBezTo>
                      <a:pt x="67144" y="26298"/>
                      <a:pt x="66285" y="31592"/>
                      <a:pt x="64238" y="38090"/>
                    </a:cubicBezTo>
                    <a:close/>
                    <a:moveTo>
                      <a:pt x="67243" y="40578"/>
                    </a:moveTo>
                    <a:cubicBezTo>
                      <a:pt x="69013" y="35409"/>
                      <a:pt x="70003" y="31066"/>
                      <a:pt x="70672" y="27817"/>
                    </a:cubicBezTo>
                    <a:cubicBezTo>
                      <a:pt x="76757" y="35727"/>
                      <a:pt x="80544" y="45297"/>
                      <a:pt x="81493" y="55172"/>
                    </a:cubicBezTo>
                    <a:cubicBezTo>
                      <a:pt x="77378" y="49873"/>
                      <a:pt x="72592" y="44972"/>
                      <a:pt x="67243" y="40578"/>
                    </a:cubicBezTo>
                    <a:close/>
                    <a:moveTo>
                      <a:pt x="56316" y="104572"/>
                    </a:moveTo>
                    <a:cubicBezTo>
                      <a:pt x="48844" y="109095"/>
                      <a:pt x="40289" y="111698"/>
                      <a:pt x="31465" y="112150"/>
                    </a:cubicBezTo>
                    <a:cubicBezTo>
                      <a:pt x="34746" y="105109"/>
                      <a:pt x="38960" y="98297"/>
                      <a:pt x="44009" y="91873"/>
                    </a:cubicBezTo>
                    <a:lnTo>
                      <a:pt x="46213" y="91873"/>
                    </a:lnTo>
                    <a:cubicBezTo>
                      <a:pt x="55855" y="91873"/>
                      <a:pt x="64956" y="90564"/>
                      <a:pt x="73319" y="87980"/>
                    </a:cubicBezTo>
                    <a:cubicBezTo>
                      <a:pt x="69036" y="94704"/>
                      <a:pt x="63205" y="100402"/>
                      <a:pt x="56316" y="104572"/>
                    </a:cubicBezTo>
                    <a:close/>
                    <a:moveTo>
                      <a:pt x="47358" y="88162"/>
                    </a:moveTo>
                    <a:cubicBezTo>
                      <a:pt x="61109" y="72414"/>
                      <a:pt x="76603" y="63391"/>
                      <a:pt x="81186" y="60920"/>
                    </a:cubicBezTo>
                    <a:cubicBezTo>
                      <a:pt x="81343" y="61098"/>
                      <a:pt x="81502" y="61294"/>
                      <a:pt x="81629" y="61488"/>
                    </a:cubicBezTo>
                    <a:cubicBezTo>
                      <a:pt x="81255" y="68937"/>
                      <a:pt x="79347" y="76335"/>
                      <a:pt x="76097" y="82935"/>
                    </a:cubicBezTo>
                    <a:cubicBezTo>
                      <a:pt x="67324" y="86212"/>
                      <a:pt x="57895" y="87929"/>
                      <a:pt x="47358" y="8816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8" name="Google Shape;8264;p71">
              <a:extLst>
                <a:ext uri="{FF2B5EF4-FFF2-40B4-BE49-F238E27FC236}">
                  <a16:creationId xmlns:a16="http://schemas.microsoft.com/office/drawing/2014/main" id="{8F768C54-025C-41A1-B316-AA53311BE87F}"/>
                </a:ext>
              </a:extLst>
            </p:cNvPr>
            <p:cNvSpPr/>
            <p:nvPr/>
          </p:nvSpPr>
          <p:spPr>
            <a:xfrm>
              <a:off x="6934171" y="4088177"/>
              <a:ext cx="66181" cy="69774"/>
            </a:xfrm>
            <a:custGeom>
              <a:avLst/>
              <a:gdLst>
                <a:gd name="connsiteX0" fmla="*/ 38060 w 66181"/>
                <a:gd name="connsiteY0" fmla="*/ 21780 h 69774"/>
                <a:gd name="connsiteX1" fmla="*/ 63027 w 66181"/>
                <a:gd name="connsiteY1" fmla="*/ 21780 h 69774"/>
                <a:gd name="connsiteX2" fmla="*/ 61229 w 66181"/>
                <a:gd name="connsiteY2" fmla="*/ 18318 h 69774"/>
                <a:gd name="connsiteX3" fmla="*/ 38060 w 66181"/>
                <a:gd name="connsiteY3" fmla="*/ 18318 h 69774"/>
                <a:gd name="connsiteX4" fmla="*/ 32905 w 66181"/>
                <a:gd name="connsiteY4" fmla="*/ 14610 h 69774"/>
                <a:gd name="connsiteX5" fmla="*/ 27466 w 66181"/>
                <a:gd name="connsiteY5" fmla="*/ 20049 h 69774"/>
                <a:gd name="connsiteX6" fmla="*/ 31174 w 66181"/>
                <a:gd name="connsiteY6" fmla="*/ 25204 h 69774"/>
                <a:gd name="connsiteX7" fmla="*/ 31174 w 66181"/>
                <a:gd name="connsiteY7" fmla="*/ 37241 h 69774"/>
                <a:gd name="connsiteX8" fmla="*/ 10348 w 66181"/>
                <a:gd name="connsiteY8" fmla="*/ 37241 h 69774"/>
                <a:gd name="connsiteX9" fmla="*/ 10348 w 66181"/>
                <a:gd name="connsiteY9" fmla="*/ 31770 h 69774"/>
                <a:gd name="connsiteX10" fmla="*/ 13537 w 66181"/>
                <a:gd name="connsiteY10" fmla="*/ 26817 h 69774"/>
                <a:gd name="connsiteX11" fmla="*/ 10348 w 66181"/>
                <a:gd name="connsiteY11" fmla="*/ 21865 h 69774"/>
                <a:gd name="connsiteX12" fmla="*/ 10348 w 66181"/>
                <a:gd name="connsiteY12" fmla="*/ 12085 h 69774"/>
                <a:gd name="connsiteX13" fmla="*/ 34636 w 66181"/>
                <a:gd name="connsiteY13" fmla="*/ 12085 h 69774"/>
                <a:gd name="connsiteX14" fmla="*/ 34636 w 66181"/>
                <a:gd name="connsiteY14" fmla="*/ 286 h 69774"/>
                <a:gd name="connsiteX15" fmla="*/ 31174 w 66181"/>
                <a:gd name="connsiteY15" fmla="*/ 0 h 69774"/>
                <a:gd name="connsiteX16" fmla="*/ 31174 w 66181"/>
                <a:gd name="connsiteY16" fmla="*/ 8621 h 69774"/>
                <a:gd name="connsiteX17" fmla="*/ 6886 w 66181"/>
                <a:gd name="connsiteY17" fmla="*/ 8621 h 69774"/>
                <a:gd name="connsiteX18" fmla="*/ 6886 w 66181"/>
                <a:gd name="connsiteY18" fmla="*/ 21512 h 69774"/>
                <a:gd name="connsiteX19" fmla="*/ 2658 w 66181"/>
                <a:gd name="connsiteY19" fmla="*/ 26815 h 69774"/>
                <a:gd name="connsiteX20" fmla="*/ 6886 w 66181"/>
                <a:gd name="connsiteY20" fmla="*/ 32118 h 69774"/>
                <a:gd name="connsiteX21" fmla="*/ 6886 w 66181"/>
                <a:gd name="connsiteY21" fmla="*/ 40700 h 69774"/>
                <a:gd name="connsiteX22" fmla="*/ 31174 w 66181"/>
                <a:gd name="connsiteY22" fmla="*/ 40700 h 69774"/>
                <a:gd name="connsiteX23" fmla="*/ 31174 w 66181"/>
                <a:gd name="connsiteY23" fmla="*/ 54237 h 69774"/>
                <a:gd name="connsiteX24" fmla="*/ 27750 w 66181"/>
                <a:gd name="connsiteY24" fmla="*/ 57662 h 69774"/>
                <a:gd name="connsiteX25" fmla="*/ 0 w 66181"/>
                <a:gd name="connsiteY25" fmla="*/ 57662 h 69774"/>
                <a:gd name="connsiteX26" fmla="*/ 2714 w 66181"/>
                <a:gd name="connsiteY26" fmla="*/ 61123 h 69774"/>
                <a:gd name="connsiteX27" fmla="*/ 27750 w 66181"/>
                <a:gd name="connsiteY27" fmla="*/ 61123 h 69774"/>
                <a:gd name="connsiteX28" fmla="*/ 32905 w 66181"/>
                <a:gd name="connsiteY28" fmla="*/ 64831 h 69774"/>
                <a:gd name="connsiteX29" fmla="*/ 38060 w 66181"/>
                <a:gd name="connsiteY29" fmla="*/ 61123 h 69774"/>
                <a:gd name="connsiteX30" fmla="*/ 44711 w 66181"/>
                <a:gd name="connsiteY30" fmla="*/ 61123 h 69774"/>
                <a:gd name="connsiteX31" fmla="*/ 44711 w 66181"/>
                <a:gd name="connsiteY31" fmla="*/ 69774 h 69774"/>
                <a:gd name="connsiteX32" fmla="*/ 48172 w 66181"/>
                <a:gd name="connsiteY32" fmla="*/ 67968 h 69774"/>
                <a:gd name="connsiteX33" fmla="*/ 48172 w 66181"/>
                <a:gd name="connsiteY33" fmla="*/ 61123 h 69774"/>
                <a:gd name="connsiteX34" fmla="*/ 56552 w 66181"/>
                <a:gd name="connsiteY34" fmla="*/ 61123 h 69774"/>
                <a:gd name="connsiteX35" fmla="*/ 59342 w 66181"/>
                <a:gd name="connsiteY35" fmla="*/ 57662 h 69774"/>
                <a:gd name="connsiteX36" fmla="*/ 48172 w 66181"/>
                <a:gd name="connsiteY36" fmla="*/ 57662 h 69774"/>
                <a:gd name="connsiteX37" fmla="*/ 48172 w 66181"/>
                <a:gd name="connsiteY37" fmla="*/ 44125 h 69774"/>
                <a:gd name="connsiteX38" fmla="*/ 51597 w 66181"/>
                <a:gd name="connsiteY38" fmla="*/ 40700 h 69774"/>
                <a:gd name="connsiteX39" fmla="*/ 65958 w 66181"/>
                <a:gd name="connsiteY39" fmla="*/ 40700 h 69774"/>
                <a:gd name="connsiteX40" fmla="*/ 66181 w 66181"/>
                <a:gd name="connsiteY40" fmla="*/ 37239 h 69774"/>
                <a:gd name="connsiteX41" fmla="*/ 51597 w 66181"/>
                <a:gd name="connsiteY41" fmla="*/ 37239 h 69774"/>
                <a:gd name="connsiteX42" fmla="*/ 46442 w 66181"/>
                <a:gd name="connsiteY42" fmla="*/ 33530 h 69774"/>
                <a:gd name="connsiteX43" fmla="*/ 41286 w 66181"/>
                <a:gd name="connsiteY43" fmla="*/ 37239 h 69774"/>
                <a:gd name="connsiteX44" fmla="*/ 34636 w 66181"/>
                <a:gd name="connsiteY44" fmla="*/ 37239 h 69774"/>
                <a:gd name="connsiteX45" fmla="*/ 34636 w 66181"/>
                <a:gd name="connsiteY45" fmla="*/ 25202 h 69774"/>
                <a:gd name="connsiteX46" fmla="*/ 38060 w 66181"/>
                <a:gd name="connsiteY46" fmla="*/ 21780 h 69774"/>
                <a:gd name="connsiteX47" fmla="*/ 41286 w 66181"/>
                <a:gd name="connsiteY47" fmla="*/ 40703 h 69774"/>
                <a:gd name="connsiteX48" fmla="*/ 44711 w 66181"/>
                <a:gd name="connsiteY48" fmla="*/ 44127 h 69774"/>
                <a:gd name="connsiteX49" fmla="*/ 44711 w 66181"/>
                <a:gd name="connsiteY49" fmla="*/ 57664 h 69774"/>
                <a:gd name="connsiteX50" fmla="*/ 38060 w 66181"/>
                <a:gd name="connsiteY50" fmla="*/ 57664 h 69774"/>
                <a:gd name="connsiteX51" fmla="*/ 34636 w 66181"/>
                <a:gd name="connsiteY51" fmla="*/ 54239 h 69774"/>
                <a:gd name="connsiteX52" fmla="*/ 34636 w 66181"/>
                <a:gd name="connsiteY52" fmla="*/ 40703 h 69774"/>
                <a:gd name="connsiteX53" fmla="*/ 41286 w 66181"/>
                <a:gd name="connsiteY53" fmla="*/ 40703 h 69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66181" h="69774">
                  <a:moveTo>
                    <a:pt x="38060" y="21780"/>
                  </a:moveTo>
                  <a:lnTo>
                    <a:pt x="63027" y="21780"/>
                  </a:lnTo>
                  <a:cubicBezTo>
                    <a:pt x="62494" y="20591"/>
                    <a:pt x="61891" y="19437"/>
                    <a:pt x="61229" y="18318"/>
                  </a:cubicBezTo>
                  <a:lnTo>
                    <a:pt x="38060" y="18318"/>
                  </a:lnTo>
                  <a:cubicBezTo>
                    <a:pt x="37338" y="16163"/>
                    <a:pt x="35303" y="14610"/>
                    <a:pt x="32905" y="14610"/>
                  </a:cubicBezTo>
                  <a:cubicBezTo>
                    <a:pt x="29900" y="14610"/>
                    <a:pt x="27466" y="17044"/>
                    <a:pt x="27466" y="20049"/>
                  </a:cubicBezTo>
                  <a:cubicBezTo>
                    <a:pt x="27466" y="22447"/>
                    <a:pt x="29019" y="24482"/>
                    <a:pt x="31174" y="25204"/>
                  </a:cubicBezTo>
                  <a:lnTo>
                    <a:pt x="31174" y="37241"/>
                  </a:lnTo>
                  <a:lnTo>
                    <a:pt x="10348" y="37241"/>
                  </a:lnTo>
                  <a:lnTo>
                    <a:pt x="10348" y="31770"/>
                  </a:lnTo>
                  <a:cubicBezTo>
                    <a:pt x="12228" y="30913"/>
                    <a:pt x="13537" y="29019"/>
                    <a:pt x="13537" y="26817"/>
                  </a:cubicBezTo>
                  <a:cubicBezTo>
                    <a:pt x="13537" y="24616"/>
                    <a:pt x="12228" y="22721"/>
                    <a:pt x="10348" y="21865"/>
                  </a:cubicBezTo>
                  <a:lnTo>
                    <a:pt x="10348" y="12085"/>
                  </a:lnTo>
                  <a:lnTo>
                    <a:pt x="34636" y="12085"/>
                  </a:lnTo>
                  <a:lnTo>
                    <a:pt x="34636" y="286"/>
                  </a:lnTo>
                  <a:cubicBezTo>
                    <a:pt x="33491" y="132"/>
                    <a:pt x="32335" y="37"/>
                    <a:pt x="31174" y="0"/>
                  </a:cubicBezTo>
                  <a:lnTo>
                    <a:pt x="31174" y="8621"/>
                  </a:lnTo>
                  <a:lnTo>
                    <a:pt x="6886" y="8621"/>
                  </a:lnTo>
                  <a:lnTo>
                    <a:pt x="6886" y="21512"/>
                  </a:lnTo>
                  <a:cubicBezTo>
                    <a:pt x="4465" y="22064"/>
                    <a:pt x="2658" y="24226"/>
                    <a:pt x="2658" y="26815"/>
                  </a:cubicBezTo>
                  <a:cubicBezTo>
                    <a:pt x="2658" y="29404"/>
                    <a:pt x="4465" y="31567"/>
                    <a:pt x="6886" y="32118"/>
                  </a:cubicBezTo>
                  <a:lnTo>
                    <a:pt x="6886" y="40700"/>
                  </a:lnTo>
                  <a:lnTo>
                    <a:pt x="31174" y="40700"/>
                  </a:lnTo>
                  <a:lnTo>
                    <a:pt x="31174" y="54237"/>
                  </a:lnTo>
                  <a:cubicBezTo>
                    <a:pt x="29563" y="54777"/>
                    <a:pt x="28290" y="56051"/>
                    <a:pt x="27750" y="57662"/>
                  </a:cubicBezTo>
                  <a:lnTo>
                    <a:pt x="0" y="57662"/>
                  </a:lnTo>
                  <a:cubicBezTo>
                    <a:pt x="826" y="58857"/>
                    <a:pt x="1731" y="60013"/>
                    <a:pt x="2714" y="61123"/>
                  </a:cubicBezTo>
                  <a:lnTo>
                    <a:pt x="27750" y="61123"/>
                  </a:lnTo>
                  <a:cubicBezTo>
                    <a:pt x="28472" y="63278"/>
                    <a:pt x="30507" y="64831"/>
                    <a:pt x="32905" y="64831"/>
                  </a:cubicBezTo>
                  <a:cubicBezTo>
                    <a:pt x="35303" y="64831"/>
                    <a:pt x="37338" y="63278"/>
                    <a:pt x="38060" y="61123"/>
                  </a:cubicBezTo>
                  <a:lnTo>
                    <a:pt x="44711" y="61123"/>
                  </a:lnTo>
                  <a:lnTo>
                    <a:pt x="44711" y="69774"/>
                  </a:lnTo>
                  <a:cubicBezTo>
                    <a:pt x="45895" y="69237"/>
                    <a:pt x="47051" y="68632"/>
                    <a:pt x="48172" y="67968"/>
                  </a:cubicBezTo>
                  <a:lnTo>
                    <a:pt x="48172" y="61123"/>
                  </a:lnTo>
                  <a:lnTo>
                    <a:pt x="56552" y="61123"/>
                  </a:lnTo>
                  <a:cubicBezTo>
                    <a:pt x="57553" y="60020"/>
                    <a:pt x="58483" y="58862"/>
                    <a:pt x="59342" y="57662"/>
                  </a:cubicBezTo>
                  <a:lnTo>
                    <a:pt x="48172" y="57662"/>
                  </a:lnTo>
                  <a:lnTo>
                    <a:pt x="48172" y="44125"/>
                  </a:lnTo>
                  <a:cubicBezTo>
                    <a:pt x="49783" y="43585"/>
                    <a:pt x="51057" y="42311"/>
                    <a:pt x="51597" y="40700"/>
                  </a:cubicBezTo>
                  <a:lnTo>
                    <a:pt x="65958" y="40700"/>
                  </a:lnTo>
                  <a:cubicBezTo>
                    <a:pt x="66091" y="39551"/>
                    <a:pt x="66165" y="38395"/>
                    <a:pt x="66181" y="37239"/>
                  </a:cubicBezTo>
                  <a:lnTo>
                    <a:pt x="51597" y="37239"/>
                  </a:lnTo>
                  <a:cubicBezTo>
                    <a:pt x="50875" y="35083"/>
                    <a:pt x="48839" y="33530"/>
                    <a:pt x="46442" y="33530"/>
                  </a:cubicBezTo>
                  <a:cubicBezTo>
                    <a:pt x="44044" y="33530"/>
                    <a:pt x="42009" y="35083"/>
                    <a:pt x="41286" y="37239"/>
                  </a:cubicBezTo>
                  <a:lnTo>
                    <a:pt x="34636" y="37239"/>
                  </a:lnTo>
                  <a:lnTo>
                    <a:pt x="34636" y="25202"/>
                  </a:lnTo>
                  <a:cubicBezTo>
                    <a:pt x="36246" y="24664"/>
                    <a:pt x="37520" y="23390"/>
                    <a:pt x="38060" y="21780"/>
                  </a:cubicBezTo>
                  <a:close/>
                  <a:moveTo>
                    <a:pt x="41286" y="40703"/>
                  </a:moveTo>
                  <a:cubicBezTo>
                    <a:pt x="41826" y="42313"/>
                    <a:pt x="43100" y="43587"/>
                    <a:pt x="44711" y="44127"/>
                  </a:cubicBezTo>
                  <a:lnTo>
                    <a:pt x="44711" y="57664"/>
                  </a:lnTo>
                  <a:lnTo>
                    <a:pt x="38060" y="57664"/>
                  </a:lnTo>
                  <a:cubicBezTo>
                    <a:pt x="37520" y="56053"/>
                    <a:pt x="36246" y="54779"/>
                    <a:pt x="34636" y="54239"/>
                  </a:cubicBezTo>
                  <a:lnTo>
                    <a:pt x="34636" y="40703"/>
                  </a:lnTo>
                  <a:lnTo>
                    <a:pt x="41286" y="40703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grpSp>
        <p:nvGrpSpPr>
          <p:cNvPr id="79" name="Google Shape;8264;p71">
            <a:extLst>
              <a:ext uri="{FF2B5EF4-FFF2-40B4-BE49-F238E27FC236}">
                <a16:creationId xmlns:a16="http://schemas.microsoft.com/office/drawing/2014/main" id="{2855B78F-D076-478B-B7C0-7A94FBAEF053}"/>
              </a:ext>
            </a:extLst>
          </p:cNvPr>
          <p:cNvGrpSpPr/>
          <p:nvPr/>
        </p:nvGrpSpPr>
        <p:grpSpPr>
          <a:xfrm>
            <a:off x="6672302" y="5430492"/>
            <a:ext cx="605779" cy="605781"/>
            <a:chOff x="6672302" y="5430492"/>
            <a:chExt cx="605779" cy="605781"/>
          </a:xfrm>
        </p:grpSpPr>
        <p:grpSp>
          <p:nvGrpSpPr>
            <p:cNvPr id="80" name="Google Shape;8264;p71">
              <a:extLst>
                <a:ext uri="{FF2B5EF4-FFF2-40B4-BE49-F238E27FC236}">
                  <a16:creationId xmlns:a16="http://schemas.microsoft.com/office/drawing/2014/main" id="{AA468B5A-FD0D-454D-81DB-EF826EFE709A}"/>
                </a:ext>
              </a:extLst>
            </p:cNvPr>
            <p:cNvGrpSpPr/>
            <p:nvPr/>
          </p:nvGrpSpPr>
          <p:grpSpPr>
            <a:xfrm>
              <a:off x="6672302" y="5430492"/>
              <a:ext cx="605779" cy="605781"/>
              <a:chOff x="6672302" y="5430492"/>
              <a:chExt cx="605779" cy="605781"/>
            </a:xfrm>
          </p:grpSpPr>
          <p:sp>
            <p:nvSpPr>
              <p:cNvPr id="81" name="Google Shape;8264;p71">
                <a:extLst>
                  <a:ext uri="{FF2B5EF4-FFF2-40B4-BE49-F238E27FC236}">
                    <a16:creationId xmlns:a16="http://schemas.microsoft.com/office/drawing/2014/main" id="{E98DDFAD-ED9D-4895-BB18-72D72C5DB626}"/>
                  </a:ext>
                </a:extLst>
              </p:cNvPr>
              <p:cNvSpPr/>
              <p:nvPr/>
            </p:nvSpPr>
            <p:spPr>
              <a:xfrm>
                <a:off x="6672302" y="5430492"/>
                <a:ext cx="605779" cy="605781"/>
              </a:xfrm>
              <a:custGeom>
                <a:avLst/>
                <a:gdLst>
                  <a:gd name="connsiteX0" fmla="*/ 207279 w 605779"/>
                  <a:gd name="connsiteY0" fmla="*/ 0 h 605781"/>
                  <a:gd name="connsiteX1" fmla="*/ 398501 w 605779"/>
                  <a:gd name="connsiteY1" fmla="*/ 0 h 605781"/>
                  <a:gd name="connsiteX2" fmla="*/ 605780 w 605779"/>
                  <a:gd name="connsiteY2" fmla="*/ 207279 h 605781"/>
                  <a:gd name="connsiteX3" fmla="*/ 605780 w 605779"/>
                  <a:gd name="connsiteY3" fmla="*/ 398503 h 605781"/>
                  <a:gd name="connsiteX4" fmla="*/ 398501 w 605779"/>
                  <a:gd name="connsiteY4" fmla="*/ 605782 h 605781"/>
                  <a:gd name="connsiteX5" fmla="*/ 207279 w 605779"/>
                  <a:gd name="connsiteY5" fmla="*/ 605782 h 605781"/>
                  <a:gd name="connsiteX6" fmla="*/ 0 w 605779"/>
                  <a:gd name="connsiteY6" fmla="*/ 398503 h 605781"/>
                  <a:gd name="connsiteX7" fmla="*/ 0 w 605779"/>
                  <a:gd name="connsiteY7" fmla="*/ 207281 h 605781"/>
                  <a:gd name="connsiteX8" fmla="*/ 207279 w 605779"/>
                  <a:gd name="connsiteY8" fmla="*/ 0 h 605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605779" h="605781">
                    <a:moveTo>
                      <a:pt x="207279" y="0"/>
                    </a:moveTo>
                    <a:lnTo>
                      <a:pt x="398501" y="0"/>
                    </a:lnTo>
                    <a:cubicBezTo>
                      <a:pt x="512977" y="0"/>
                      <a:pt x="605780" y="92803"/>
                      <a:pt x="605780" y="207279"/>
                    </a:cubicBezTo>
                    <a:lnTo>
                      <a:pt x="605780" y="398503"/>
                    </a:lnTo>
                    <a:cubicBezTo>
                      <a:pt x="605780" y="512979"/>
                      <a:pt x="512977" y="605782"/>
                      <a:pt x="398501" y="605782"/>
                    </a:cubicBezTo>
                    <a:lnTo>
                      <a:pt x="207279" y="605782"/>
                    </a:lnTo>
                    <a:cubicBezTo>
                      <a:pt x="92803" y="605782"/>
                      <a:pt x="0" y="512979"/>
                      <a:pt x="0" y="398503"/>
                    </a:cubicBezTo>
                    <a:lnTo>
                      <a:pt x="0" y="207281"/>
                    </a:lnTo>
                    <a:cubicBezTo>
                      <a:pt x="0" y="92803"/>
                      <a:pt x="92803" y="0"/>
                      <a:pt x="207279" y="0"/>
                    </a:cubicBezTo>
                  </a:path>
                </a:pathLst>
              </a:custGeom>
              <a:solidFill>
                <a:srgbClr val="C2E0AF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2" name="Google Shape;8264;p71">
                <a:extLst>
                  <a:ext uri="{FF2B5EF4-FFF2-40B4-BE49-F238E27FC236}">
                    <a16:creationId xmlns:a16="http://schemas.microsoft.com/office/drawing/2014/main" id="{5DCBAC2D-8F1A-413C-AA26-912B6A30E9AA}"/>
                  </a:ext>
                </a:extLst>
              </p:cNvPr>
              <p:cNvSpPr/>
              <p:nvPr/>
            </p:nvSpPr>
            <p:spPr>
              <a:xfrm>
                <a:off x="6964245" y="5948518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-2"/>
                      <a:pt x="23760" y="5317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3" name="Google Shape;8264;p71">
                <a:extLst>
                  <a:ext uri="{FF2B5EF4-FFF2-40B4-BE49-F238E27FC236}">
                    <a16:creationId xmlns:a16="http://schemas.microsoft.com/office/drawing/2014/main" id="{D82606BC-1AFF-41DC-9798-738D346E4579}"/>
                  </a:ext>
                </a:extLst>
              </p:cNvPr>
              <p:cNvSpPr/>
              <p:nvPr/>
            </p:nvSpPr>
            <p:spPr>
              <a:xfrm>
                <a:off x="6964245" y="5494776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-2"/>
                      <a:pt x="23760" y="5317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4" name="Google Shape;8264;p71">
                <a:extLst>
                  <a:ext uri="{FF2B5EF4-FFF2-40B4-BE49-F238E27FC236}">
                    <a16:creationId xmlns:a16="http://schemas.microsoft.com/office/drawing/2014/main" id="{6D93CA35-70F6-40FF-91B6-F4D4380C08F5}"/>
                  </a:ext>
                </a:extLst>
              </p:cNvPr>
              <p:cNvSpPr/>
              <p:nvPr/>
            </p:nvSpPr>
            <p:spPr>
              <a:xfrm>
                <a:off x="7189364" y="5721613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5" name="Google Shape;8264;p71">
                <a:extLst>
                  <a:ext uri="{FF2B5EF4-FFF2-40B4-BE49-F238E27FC236}">
                    <a16:creationId xmlns:a16="http://schemas.microsoft.com/office/drawing/2014/main" id="{AEF07769-A619-4937-AD54-DB5E2A3BE411}"/>
                  </a:ext>
                </a:extLst>
              </p:cNvPr>
              <p:cNvSpPr/>
              <p:nvPr/>
            </p:nvSpPr>
            <p:spPr>
              <a:xfrm>
                <a:off x="6735828" y="5721613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-2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6" name="Google Shape;8264;p71">
                <a:extLst>
                  <a:ext uri="{FF2B5EF4-FFF2-40B4-BE49-F238E27FC236}">
                    <a16:creationId xmlns:a16="http://schemas.microsoft.com/office/drawing/2014/main" id="{2F0F09E4-8694-4A33-A274-D8FDC7E475A7}"/>
                  </a:ext>
                </a:extLst>
              </p:cNvPr>
              <p:cNvSpPr/>
              <p:nvPr/>
            </p:nvSpPr>
            <p:spPr>
              <a:xfrm>
                <a:off x="6774827" y="5534166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-2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7" name="Google Shape;8264;p71">
                <a:extLst>
                  <a:ext uri="{FF2B5EF4-FFF2-40B4-BE49-F238E27FC236}">
                    <a16:creationId xmlns:a16="http://schemas.microsoft.com/office/drawing/2014/main" id="{A1B44AE3-4755-4722-9B07-A4662BD2E8FF}"/>
                  </a:ext>
                </a:extLst>
              </p:cNvPr>
              <p:cNvSpPr/>
              <p:nvPr/>
            </p:nvSpPr>
            <p:spPr>
              <a:xfrm>
                <a:off x="7149954" y="5909292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8" name="Google Shape;8264;p71">
                <a:extLst>
                  <a:ext uri="{FF2B5EF4-FFF2-40B4-BE49-F238E27FC236}">
                    <a16:creationId xmlns:a16="http://schemas.microsoft.com/office/drawing/2014/main" id="{B4CBF31C-A1A8-477B-8FE3-CEFDFFB89C8D}"/>
                  </a:ext>
                </a:extLst>
              </p:cNvPr>
              <p:cNvSpPr/>
              <p:nvPr/>
            </p:nvSpPr>
            <p:spPr>
              <a:xfrm>
                <a:off x="6774719" y="5908815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-2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89" name="Google Shape;8264;p71">
                <a:extLst>
                  <a:ext uri="{FF2B5EF4-FFF2-40B4-BE49-F238E27FC236}">
                    <a16:creationId xmlns:a16="http://schemas.microsoft.com/office/drawing/2014/main" id="{563E00D9-7362-493B-AA25-B1177F6F1334}"/>
                  </a:ext>
                </a:extLst>
              </p:cNvPr>
              <p:cNvSpPr/>
              <p:nvPr/>
            </p:nvSpPr>
            <p:spPr>
              <a:xfrm>
                <a:off x="7150032" y="5533499"/>
                <a:ext cx="23759" cy="23759"/>
              </a:xfrm>
              <a:custGeom>
                <a:avLst/>
                <a:gdLst>
                  <a:gd name="connsiteX0" fmla="*/ 23760 w 23759"/>
                  <a:gd name="connsiteY0" fmla="*/ 11880 h 23759"/>
                  <a:gd name="connsiteX1" fmla="*/ 11880 w 23759"/>
                  <a:gd name="connsiteY1" fmla="*/ 23760 h 23759"/>
                  <a:gd name="connsiteX2" fmla="*/ 0 w 23759"/>
                  <a:gd name="connsiteY2" fmla="*/ 11880 h 23759"/>
                  <a:gd name="connsiteX3" fmla="*/ 11880 w 23759"/>
                  <a:gd name="connsiteY3" fmla="*/ 0 h 23759"/>
                  <a:gd name="connsiteX4" fmla="*/ 23760 w 23759"/>
                  <a:gd name="connsiteY4" fmla="*/ 11880 h 23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759" h="23759">
                    <a:moveTo>
                      <a:pt x="23760" y="11880"/>
                    </a:moveTo>
                    <a:cubicBezTo>
                      <a:pt x="23760" y="18441"/>
                      <a:pt x="18441" y="23760"/>
                      <a:pt x="11880" y="23760"/>
                    </a:cubicBezTo>
                    <a:cubicBezTo>
                      <a:pt x="5319" y="23760"/>
                      <a:pt x="0" y="18441"/>
                      <a:pt x="0" y="11880"/>
                    </a:cubicBezTo>
                    <a:cubicBezTo>
                      <a:pt x="0" y="5319"/>
                      <a:pt x="5319" y="0"/>
                      <a:pt x="11880" y="0"/>
                    </a:cubicBezTo>
                    <a:cubicBezTo>
                      <a:pt x="18441" y="0"/>
                      <a:pt x="23760" y="5319"/>
                      <a:pt x="23760" y="11880"/>
                    </a:cubicBezTo>
                  </a:path>
                </a:pathLst>
              </a:custGeom>
              <a:solidFill>
                <a:srgbClr val="DEEED4"/>
              </a:solidFill>
              <a:ln w="23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0" name="Google Shape;8264;p71">
              <a:extLst>
                <a:ext uri="{FF2B5EF4-FFF2-40B4-BE49-F238E27FC236}">
                  <a16:creationId xmlns:a16="http://schemas.microsoft.com/office/drawing/2014/main" id="{57FF0715-694A-422B-A0FD-88A4179F6DA2}"/>
                </a:ext>
              </a:extLst>
            </p:cNvPr>
            <p:cNvSpPr/>
            <p:nvPr/>
          </p:nvSpPr>
          <p:spPr>
            <a:xfrm>
              <a:off x="6823715" y="5582163"/>
              <a:ext cx="303420" cy="303420"/>
            </a:xfrm>
            <a:custGeom>
              <a:avLst/>
              <a:gdLst>
                <a:gd name="connsiteX0" fmla="*/ 61183 w 303420"/>
                <a:gd name="connsiteY0" fmla="*/ 0 h 303420"/>
                <a:gd name="connsiteX1" fmla="*/ 242238 w 303420"/>
                <a:gd name="connsiteY1" fmla="*/ 0 h 303420"/>
                <a:gd name="connsiteX2" fmla="*/ 303421 w 303420"/>
                <a:gd name="connsiteY2" fmla="*/ 61183 h 303420"/>
                <a:gd name="connsiteX3" fmla="*/ 303421 w 303420"/>
                <a:gd name="connsiteY3" fmla="*/ 242238 h 303420"/>
                <a:gd name="connsiteX4" fmla="*/ 242238 w 303420"/>
                <a:gd name="connsiteY4" fmla="*/ 303421 h 303420"/>
                <a:gd name="connsiteX5" fmla="*/ 61183 w 303420"/>
                <a:gd name="connsiteY5" fmla="*/ 303421 h 303420"/>
                <a:gd name="connsiteX6" fmla="*/ 0 w 303420"/>
                <a:gd name="connsiteY6" fmla="*/ 242238 h 303420"/>
                <a:gd name="connsiteX7" fmla="*/ 0 w 303420"/>
                <a:gd name="connsiteY7" fmla="*/ 61183 h 303420"/>
                <a:gd name="connsiteX8" fmla="*/ 61183 w 303420"/>
                <a:gd name="connsiteY8" fmla="*/ 0 h 3034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03420" h="303420">
                  <a:moveTo>
                    <a:pt x="61183" y="0"/>
                  </a:moveTo>
                  <a:lnTo>
                    <a:pt x="242238" y="0"/>
                  </a:lnTo>
                  <a:cubicBezTo>
                    <a:pt x="276029" y="0"/>
                    <a:pt x="303421" y="27392"/>
                    <a:pt x="303421" y="61183"/>
                  </a:cubicBezTo>
                  <a:lnTo>
                    <a:pt x="303421" y="242238"/>
                  </a:lnTo>
                  <a:cubicBezTo>
                    <a:pt x="303421" y="276029"/>
                    <a:pt x="276029" y="303421"/>
                    <a:pt x="242238" y="303421"/>
                  </a:cubicBezTo>
                  <a:lnTo>
                    <a:pt x="61183" y="303421"/>
                  </a:lnTo>
                  <a:cubicBezTo>
                    <a:pt x="27392" y="303421"/>
                    <a:pt x="0" y="276029"/>
                    <a:pt x="0" y="242238"/>
                  </a:cubicBezTo>
                  <a:lnTo>
                    <a:pt x="0" y="61183"/>
                  </a:lnTo>
                  <a:cubicBezTo>
                    <a:pt x="0" y="27394"/>
                    <a:pt x="27392" y="0"/>
                    <a:pt x="61183" y="0"/>
                  </a:cubicBezTo>
                  <a:close/>
                </a:path>
              </a:pathLst>
            </a:custGeom>
            <a:solidFill>
              <a:srgbClr val="6ABD46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1" name="Google Shape;8264;p71">
            <a:extLst>
              <a:ext uri="{FF2B5EF4-FFF2-40B4-BE49-F238E27FC236}">
                <a16:creationId xmlns:a16="http://schemas.microsoft.com/office/drawing/2014/main" id="{DD4A7533-AC51-4A98-9D9F-E8DEDA583281}"/>
              </a:ext>
            </a:extLst>
          </p:cNvPr>
          <p:cNvGrpSpPr/>
          <p:nvPr/>
        </p:nvGrpSpPr>
        <p:grpSpPr>
          <a:xfrm>
            <a:off x="6846545" y="5606449"/>
            <a:ext cx="255310" cy="255310"/>
            <a:chOff x="6846545" y="5606449"/>
            <a:chExt cx="255310" cy="255310"/>
          </a:xfrm>
          <a:solidFill>
            <a:srgbClr val="FFFFFF"/>
          </a:solidFill>
        </p:grpSpPr>
        <p:sp>
          <p:nvSpPr>
            <p:cNvPr id="92" name="Google Shape;8264;p71">
              <a:extLst>
                <a:ext uri="{FF2B5EF4-FFF2-40B4-BE49-F238E27FC236}">
                  <a16:creationId xmlns:a16="http://schemas.microsoft.com/office/drawing/2014/main" id="{C4CFDDD1-6124-4775-B6BF-7F328CAF4710}"/>
                </a:ext>
              </a:extLst>
            </p:cNvPr>
            <p:cNvSpPr/>
            <p:nvPr/>
          </p:nvSpPr>
          <p:spPr>
            <a:xfrm>
              <a:off x="6935791" y="5714618"/>
              <a:ext cx="13539" cy="22580"/>
            </a:xfrm>
            <a:custGeom>
              <a:avLst/>
              <a:gdLst>
                <a:gd name="connsiteX0" fmla="*/ 0 w 13539"/>
                <a:gd name="connsiteY0" fmla="*/ 0 h 22580"/>
                <a:gd name="connsiteX1" fmla="*/ 0 w 13539"/>
                <a:gd name="connsiteY1" fmla="*/ 22580 h 22580"/>
                <a:gd name="connsiteX2" fmla="*/ 4821 w 13539"/>
                <a:gd name="connsiteY2" fmla="*/ 22580 h 22580"/>
                <a:gd name="connsiteX3" fmla="*/ 13539 w 13539"/>
                <a:gd name="connsiteY3" fmla="*/ 11314 h 22580"/>
                <a:gd name="connsiteX4" fmla="*/ 4731 w 13539"/>
                <a:gd name="connsiteY4" fmla="*/ 0 h 22580"/>
                <a:gd name="connsiteX5" fmla="*/ 0 w 13539"/>
                <a:gd name="connsiteY5" fmla="*/ 0 h 22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539" h="22580">
                  <a:moveTo>
                    <a:pt x="0" y="0"/>
                  </a:moveTo>
                  <a:lnTo>
                    <a:pt x="0" y="22580"/>
                  </a:lnTo>
                  <a:lnTo>
                    <a:pt x="4821" y="22580"/>
                  </a:lnTo>
                  <a:cubicBezTo>
                    <a:pt x="10200" y="22580"/>
                    <a:pt x="13539" y="19197"/>
                    <a:pt x="13539" y="11314"/>
                  </a:cubicBezTo>
                  <a:cubicBezTo>
                    <a:pt x="13539" y="3431"/>
                    <a:pt x="10108" y="0"/>
                    <a:pt x="4731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3" name="Google Shape;8264;p71">
              <a:extLst>
                <a:ext uri="{FF2B5EF4-FFF2-40B4-BE49-F238E27FC236}">
                  <a16:creationId xmlns:a16="http://schemas.microsoft.com/office/drawing/2014/main" id="{1651388E-4169-4E0C-8632-9F58426B80BD}"/>
                </a:ext>
              </a:extLst>
            </p:cNvPr>
            <p:cNvSpPr/>
            <p:nvPr/>
          </p:nvSpPr>
          <p:spPr>
            <a:xfrm>
              <a:off x="6846545" y="5606449"/>
              <a:ext cx="255310" cy="255310"/>
            </a:xfrm>
            <a:custGeom>
              <a:avLst/>
              <a:gdLst>
                <a:gd name="connsiteX0" fmla="*/ 254964 w 255310"/>
                <a:gd name="connsiteY0" fmla="*/ 136560 h 255310"/>
                <a:gd name="connsiteX1" fmla="*/ 255311 w 255310"/>
                <a:gd name="connsiteY1" fmla="*/ 127655 h 255310"/>
                <a:gd name="connsiteX2" fmla="*/ 127655 w 255310"/>
                <a:gd name="connsiteY2" fmla="*/ 0 h 255310"/>
                <a:gd name="connsiteX3" fmla="*/ 0 w 255310"/>
                <a:gd name="connsiteY3" fmla="*/ 127655 h 255310"/>
                <a:gd name="connsiteX4" fmla="*/ 127655 w 255310"/>
                <a:gd name="connsiteY4" fmla="*/ 255310 h 255310"/>
                <a:gd name="connsiteX5" fmla="*/ 187241 w 255310"/>
                <a:gd name="connsiteY5" fmla="*/ 240502 h 255310"/>
                <a:gd name="connsiteX6" fmla="*/ 176481 w 255310"/>
                <a:gd name="connsiteY6" fmla="*/ 230427 h 255310"/>
                <a:gd name="connsiteX7" fmla="*/ 144780 w 255310"/>
                <a:gd name="connsiteY7" fmla="*/ 240179 h 255310"/>
                <a:gd name="connsiteX8" fmla="*/ 165542 w 255310"/>
                <a:gd name="connsiteY8" fmla="*/ 214513 h 255310"/>
                <a:gd name="connsiteX9" fmla="*/ 162455 w 255310"/>
                <a:gd name="connsiteY9" fmla="*/ 207902 h 255310"/>
                <a:gd name="connsiteX10" fmla="*/ 134763 w 255310"/>
                <a:gd name="connsiteY10" fmla="*/ 241224 h 255310"/>
                <a:gd name="connsiteX11" fmla="*/ 130983 w 255310"/>
                <a:gd name="connsiteY11" fmla="*/ 241354 h 255310"/>
                <a:gd name="connsiteX12" fmla="*/ 130983 w 255310"/>
                <a:gd name="connsiteY12" fmla="*/ 180099 h 255310"/>
                <a:gd name="connsiteX13" fmla="*/ 171914 w 255310"/>
                <a:gd name="connsiteY13" fmla="*/ 189357 h 255310"/>
                <a:gd name="connsiteX14" fmla="*/ 174330 w 255310"/>
                <a:gd name="connsiteY14" fmla="*/ 183701 h 255310"/>
                <a:gd name="connsiteX15" fmla="*/ 130985 w 255310"/>
                <a:gd name="connsiteY15" fmla="*/ 173947 h 255310"/>
                <a:gd name="connsiteX16" fmla="*/ 130985 w 255310"/>
                <a:gd name="connsiteY16" fmla="*/ 148387 h 255310"/>
                <a:gd name="connsiteX17" fmla="*/ 156598 w 255310"/>
                <a:gd name="connsiteY17" fmla="*/ 148387 h 255310"/>
                <a:gd name="connsiteX18" fmla="*/ 156598 w 255310"/>
                <a:gd name="connsiteY18" fmla="*/ 138559 h 255310"/>
                <a:gd name="connsiteX19" fmla="*/ 165139 w 255310"/>
                <a:gd name="connsiteY19" fmla="*/ 136671 h 255310"/>
                <a:gd name="connsiteX20" fmla="*/ 161899 w 255310"/>
                <a:gd name="connsiteY20" fmla="*/ 136874 h 255310"/>
                <a:gd name="connsiteX21" fmla="*/ 147337 w 255310"/>
                <a:gd name="connsiteY21" fmla="*/ 126349 h 255310"/>
                <a:gd name="connsiteX22" fmla="*/ 154710 w 255310"/>
                <a:gd name="connsiteY22" fmla="*/ 126349 h 255310"/>
                <a:gd name="connsiteX23" fmla="*/ 161989 w 255310"/>
                <a:gd name="connsiteY23" fmla="*/ 131449 h 255310"/>
                <a:gd name="connsiteX24" fmla="*/ 168203 w 255310"/>
                <a:gd name="connsiteY24" fmla="*/ 127602 h 255310"/>
                <a:gd name="connsiteX25" fmla="*/ 159856 w 255310"/>
                <a:gd name="connsiteY25" fmla="*/ 122131 h 255310"/>
                <a:gd name="connsiteX26" fmla="*/ 148544 w 255310"/>
                <a:gd name="connsiteY26" fmla="*/ 111744 h 255310"/>
                <a:gd name="connsiteX27" fmla="*/ 161943 w 255310"/>
                <a:gd name="connsiteY27" fmla="*/ 102098 h 255310"/>
                <a:gd name="connsiteX28" fmla="*/ 175202 w 255310"/>
                <a:gd name="connsiteY28" fmla="*/ 111375 h 255310"/>
                <a:gd name="connsiteX29" fmla="*/ 167922 w 255310"/>
                <a:gd name="connsiteY29" fmla="*/ 111375 h 255310"/>
                <a:gd name="connsiteX30" fmla="*/ 161756 w 255310"/>
                <a:gd name="connsiteY30" fmla="*/ 107433 h 255310"/>
                <a:gd name="connsiteX31" fmla="*/ 156376 w 255310"/>
                <a:gd name="connsiteY31" fmla="*/ 110816 h 255310"/>
                <a:gd name="connsiteX32" fmla="*/ 163147 w 255310"/>
                <a:gd name="connsiteY32" fmla="*/ 115406 h 255310"/>
                <a:gd name="connsiteX33" fmla="*/ 176040 w 255310"/>
                <a:gd name="connsiteY33" fmla="*/ 126721 h 255310"/>
                <a:gd name="connsiteX34" fmla="*/ 168692 w 255310"/>
                <a:gd name="connsiteY34" fmla="*/ 135884 h 255310"/>
                <a:gd name="connsiteX35" fmla="*/ 210452 w 255310"/>
                <a:gd name="connsiteY35" fmla="*/ 126444 h 255310"/>
                <a:gd name="connsiteX36" fmla="*/ 254964 w 255310"/>
                <a:gd name="connsiteY36" fmla="*/ 136560 h 255310"/>
                <a:gd name="connsiteX37" fmla="*/ 80870 w 255310"/>
                <a:gd name="connsiteY37" fmla="*/ 183842 h 255310"/>
                <a:gd name="connsiteX38" fmla="*/ 71628 w 255310"/>
                <a:gd name="connsiteY38" fmla="*/ 148387 h 255310"/>
                <a:gd name="connsiteX39" fmla="*/ 124831 w 255310"/>
                <a:gd name="connsiteY39" fmla="*/ 148387 h 255310"/>
                <a:gd name="connsiteX40" fmla="*/ 124831 w 255310"/>
                <a:gd name="connsiteY40" fmla="*/ 173940 h 255310"/>
                <a:gd name="connsiteX41" fmla="*/ 81038 w 255310"/>
                <a:gd name="connsiteY41" fmla="*/ 183771 h 255310"/>
                <a:gd name="connsiteX42" fmla="*/ 80870 w 255310"/>
                <a:gd name="connsiteY42" fmla="*/ 183842 h 255310"/>
                <a:gd name="connsiteX43" fmla="*/ 83235 w 255310"/>
                <a:gd name="connsiteY43" fmla="*/ 189524 h 255310"/>
                <a:gd name="connsiteX44" fmla="*/ 83454 w 255310"/>
                <a:gd name="connsiteY44" fmla="*/ 189427 h 255310"/>
                <a:gd name="connsiteX45" fmla="*/ 124826 w 255310"/>
                <a:gd name="connsiteY45" fmla="*/ 180092 h 255310"/>
                <a:gd name="connsiteX46" fmla="*/ 124826 w 255310"/>
                <a:gd name="connsiteY46" fmla="*/ 241374 h 255310"/>
                <a:gd name="connsiteX47" fmla="*/ 120578 w 255310"/>
                <a:gd name="connsiteY47" fmla="*/ 241229 h 255310"/>
                <a:gd name="connsiteX48" fmla="*/ 83235 w 255310"/>
                <a:gd name="connsiteY48" fmla="*/ 189524 h 255310"/>
                <a:gd name="connsiteX49" fmla="*/ 204445 w 255310"/>
                <a:gd name="connsiteY49" fmla="*/ 43737 h 255310"/>
                <a:gd name="connsiteX50" fmla="*/ 177473 w 255310"/>
                <a:gd name="connsiteY50" fmla="*/ 63216 h 255310"/>
                <a:gd name="connsiteX51" fmla="*/ 144070 w 255310"/>
                <a:gd name="connsiteY51" fmla="*/ 15041 h 255310"/>
                <a:gd name="connsiteX52" fmla="*/ 204445 w 255310"/>
                <a:gd name="connsiteY52" fmla="*/ 43737 h 255310"/>
                <a:gd name="connsiteX53" fmla="*/ 130981 w 255310"/>
                <a:gd name="connsiteY53" fmla="*/ 13927 h 255310"/>
                <a:gd name="connsiteX54" fmla="*/ 134008 w 255310"/>
                <a:gd name="connsiteY54" fmla="*/ 14028 h 255310"/>
                <a:gd name="connsiteX55" fmla="*/ 171912 w 255310"/>
                <a:gd name="connsiteY55" fmla="*/ 65851 h 255310"/>
                <a:gd name="connsiteX56" fmla="*/ 130981 w 255310"/>
                <a:gd name="connsiteY56" fmla="*/ 75110 h 255310"/>
                <a:gd name="connsiteX57" fmla="*/ 130981 w 255310"/>
                <a:gd name="connsiteY57" fmla="*/ 13927 h 255310"/>
                <a:gd name="connsiteX58" fmla="*/ 121332 w 255310"/>
                <a:gd name="connsiteY58" fmla="*/ 14028 h 255310"/>
                <a:gd name="connsiteX59" fmla="*/ 124828 w 255310"/>
                <a:gd name="connsiteY59" fmla="*/ 13915 h 255310"/>
                <a:gd name="connsiteX60" fmla="*/ 124828 w 255310"/>
                <a:gd name="connsiteY60" fmla="*/ 75119 h 255310"/>
                <a:gd name="connsiteX61" fmla="*/ 83457 w 255310"/>
                <a:gd name="connsiteY61" fmla="*/ 65784 h 255310"/>
                <a:gd name="connsiteX62" fmla="*/ 121332 w 255310"/>
                <a:gd name="connsiteY62" fmla="*/ 14028 h 255310"/>
                <a:gd name="connsiteX63" fmla="*/ 111273 w 255310"/>
                <a:gd name="connsiteY63" fmla="*/ 15039 h 255310"/>
                <a:gd name="connsiteX64" fmla="*/ 77897 w 255310"/>
                <a:gd name="connsiteY64" fmla="*/ 63140 h 255310"/>
                <a:gd name="connsiteX65" fmla="*/ 50972 w 255310"/>
                <a:gd name="connsiteY65" fmla="*/ 43631 h 255310"/>
                <a:gd name="connsiteX66" fmla="*/ 111273 w 255310"/>
                <a:gd name="connsiteY66" fmla="*/ 15039 h 255310"/>
                <a:gd name="connsiteX67" fmla="*/ 110565 w 255310"/>
                <a:gd name="connsiteY67" fmla="*/ 240184 h 255310"/>
                <a:gd name="connsiteX68" fmla="*/ 51064 w 255310"/>
                <a:gd name="connsiteY68" fmla="*/ 211769 h 255310"/>
                <a:gd name="connsiteX69" fmla="*/ 77747 w 255310"/>
                <a:gd name="connsiteY69" fmla="*/ 192420 h 255310"/>
                <a:gd name="connsiteX70" fmla="*/ 110565 w 255310"/>
                <a:gd name="connsiteY70" fmla="*/ 240184 h 255310"/>
                <a:gd name="connsiteX71" fmla="*/ 75315 w 255310"/>
                <a:gd name="connsiteY71" fmla="*/ 186750 h 255310"/>
                <a:gd name="connsiteX72" fmla="*/ 46636 w 255310"/>
                <a:gd name="connsiteY72" fmla="*/ 207493 h 255310"/>
                <a:gd name="connsiteX73" fmla="*/ 13911 w 255310"/>
                <a:gd name="connsiteY73" fmla="*/ 130466 h 255310"/>
                <a:gd name="connsiteX74" fmla="*/ 64123 w 255310"/>
                <a:gd name="connsiteY74" fmla="*/ 130466 h 255310"/>
                <a:gd name="connsiteX75" fmla="*/ 75315 w 255310"/>
                <a:gd name="connsiteY75" fmla="*/ 186750 h 255310"/>
                <a:gd name="connsiteX76" fmla="*/ 68330 w 255310"/>
                <a:gd name="connsiteY76" fmla="*/ 91409 h 255310"/>
                <a:gd name="connsiteX77" fmla="*/ 67635 w 255310"/>
                <a:gd name="connsiteY77" fmla="*/ 94476 h 255310"/>
                <a:gd name="connsiteX78" fmla="*/ 64158 w 255310"/>
                <a:gd name="connsiteY78" fmla="*/ 124314 h 255310"/>
                <a:gd name="connsiteX79" fmla="*/ 13927 w 255310"/>
                <a:gd name="connsiteY79" fmla="*/ 124314 h 255310"/>
                <a:gd name="connsiteX80" fmla="*/ 46550 w 255310"/>
                <a:gd name="connsiteY80" fmla="*/ 47914 h 255310"/>
                <a:gd name="connsiteX81" fmla="*/ 75461 w 255310"/>
                <a:gd name="connsiteY81" fmla="*/ 68794 h 255310"/>
                <a:gd name="connsiteX82" fmla="*/ 68330 w 255310"/>
                <a:gd name="connsiteY82" fmla="*/ 91409 h 255310"/>
                <a:gd name="connsiteX83" fmla="*/ 81038 w 255310"/>
                <a:gd name="connsiteY83" fmla="*/ 71441 h 255310"/>
                <a:gd name="connsiteX84" fmla="*/ 124831 w 255310"/>
                <a:gd name="connsiteY84" fmla="*/ 81271 h 255310"/>
                <a:gd name="connsiteX85" fmla="*/ 124831 w 255310"/>
                <a:gd name="connsiteY85" fmla="*/ 91409 h 255310"/>
                <a:gd name="connsiteX86" fmla="*/ 74676 w 255310"/>
                <a:gd name="connsiteY86" fmla="*/ 91409 h 255310"/>
                <a:gd name="connsiteX87" fmla="*/ 81038 w 255310"/>
                <a:gd name="connsiteY87" fmla="*/ 71441 h 255310"/>
                <a:gd name="connsiteX88" fmla="*/ 94067 w 255310"/>
                <a:gd name="connsiteY88" fmla="*/ 136177 h 255310"/>
                <a:gd name="connsiteX89" fmla="*/ 81458 w 255310"/>
                <a:gd name="connsiteY89" fmla="*/ 136177 h 255310"/>
                <a:gd name="connsiteX90" fmla="*/ 81458 w 255310"/>
                <a:gd name="connsiteY90" fmla="*/ 102795 h 255310"/>
                <a:gd name="connsiteX91" fmla="*/ 93977 w 255310"/>
                <a:gd name="connsiteY91" fmla="*/ 102795 h 255310"/>
                <a:gd name="connsiteX92" fmla="*/ 110625 w 255310"/>
                <a:gd name="connsiteY92" fmla="*/ 119486 h 255310"/>
                <a:gd name="connsiteX93" fmla="*/ 94067 w 255310"/>
                <a:gd name="connsiteY93" fmla="*/ 136177 h 255310"/>
                <a:gd name="connsiteX94" fmla="*/ 143147 w 255310"/>
                <a:gd name="connsiteY94" fmla="*/ 136177 h 255310"/>
                <a:gd name="connsiteX95" fmla="*/ 135123 w 255310"/>
                <a:gd name="connsiteY95" fmla="*/ 136177 h 255310"/>
                <a:gd name="connsiteX96" fmla="*/ 121953 w 255310"/>
                <a:gd name="connsiteY96" fmla="*/ 112482 h 255310"/>
                <a:gd name="connsiteX97" fmla="*/ 121953 w 255310"/>
                <a:gd name="connsiteY97" fmla="*/ 136177 h 255310"/>
                <a:gd name="connsiteX98" fmla="*/ 115277 w 255310"/>
                <a:gd name="connsiteY98" fmla="*/ 136177 h 255310"/>
                <a:gd name="connsiteX99" fmla="*/ 115277 w 255310"/>
                <a:gd name="connsiteY99" fmla="*/ 102795 h 255310"/>
                <a:gd name="connsiteX100" fmla="*/ 123901 w 255310"/>
                <a:gd name="connsiteY100" fmla="*/ 102795 h 255310"/>
                <a:gd name="connsiteX101" fmla="*/ 136514 w 255310"/>
                <a:gd name="connsiteY101" fmla="*/ 125606 h 255310"/>
                <a:gd name="connsiteX102" fmla="*/ 136514 w 255310"/>
                <a:gd name="connsiteY102" fmla="*/ 102795 h 255310"/>
                <a:gd name="connsiteX103" fmla="*/ 143144 w 255310"/>
                <a:gd name="connsiteY103" fmla="*/ 102795 h 255310"/>
                <a:gd name="connsiteX104" fmla="*/ 143144 w 255310"/>
                <a:gd name="connsiteY104" fmla="*/ 136177 h 255310"/>
                <a:gd name="connsiteX105" fmla="*/ 130981 w 255310"/>
                <a:gd name="connsiteY105" fmla="*/ 91409 h 255310"/>
                <a:gd name="connsiteX106" fmla="*/ 130981 w 255310"/>
                <a:gd name="connsiteY106" fmla="*/ 81264 h 255310"/>
                <a:gd name="connsiteX107" fmla="*/ 174325 w 255310"/>
                <a:gd name="connsiteY107" fmla="*/ 71510 h 255310"/>
                <a:gd name="connsiteX108" fmla="*/ 180662 w 255310"/>
                <a:gd name="connsiteY108" fmla="*/ 91409 h 255310"/>
                <a:gd name="connsiteX109" fmla="*/ 130981 w 255310"/>
                <a:gd name="connsiteY109" fmla="*/ 91409 h 255310"/>
                <a:gd name="connsiteX110" fmla="*/ 191183 w 255310"/>
                <a:gd name="connsiteY110" fmla="*/ 124314 h 255310"/>
                <a:gd name="connsiteX111" fmla="*/ 179908 w 255310"/>
                <a:gd name="connsiteY111" fmla="*/ 68872 h 255310"/>
                <a:gd name="connsiteX112" fmla="*/ 208862 w 255310"/>
                <a:gd name="connsiteY112" fmla="*/ 48025 h 255310"/>
                <a:gd name="connsiteX113" fmla="*/ 241379 w 255310"/>
                <a:gd name="connsiteY113" fmla="*/ 124314 h 255310"/>
                <a:gd name="connsiteX114" fmla="*/ 191183 w 255310"/>
                <a:gd name="connsiteY114" fmla="*/ 124314 h 255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255310" h="255310">
                  <a:moveTo>
                    <a:pt x="254964" y="136560"/>
                  </a:moveTo>
                  <a:cubicBezTo>
                    <a:pt x="255167" y="133616"/>
                    <a:pt x="255311" y="130653"/>
                    <a:pt x="255311" y="127655"/>
                  </a:cubicBezTo>
                  <a:cubicBezTo>
                    <a:pt x="255311" y="57265"/>
                    <a:pt x="198046" y="0"/>
                    <a:pt x="127655" y="0"/>
                  </a:cubicBezTo>
                  <a:cubicBezTo>
                    <a:pt x="57265" y="0"/>
                    <a:pt x="0" y="57265"/>
                    <a:pt x="0" y="127655"/>
                  </a:cubicBezTo>
                  <a:cubicBezTo>
                    <a:pt x="0" y="198046"/>
                    <a:pt x="57265" y="255310"/>
                    <a:pt x="127655" y="255310"/>
                  </a:cubicBezTo>
                  <a:cubicBezTo>
                    <a:pt x="149167" y="255310"/>
                    <a:pt x="169442" y="249940"/>
                    <a:pt x="187241" y="240502"/>
                  </a:cubicBezTo>
                  <a:cubicBezTo>
                    <a:pt x="183325" y="237461"/>
                    <a:pt x="179728" y="234089"/>
                    <a:pt x="176481" y="230427"/>
                  </a:cubicBezTo>
                  <a:cubicBezTo>
                    <a:pt x="166609" y="235137"/>
                    <a:pt x="155963" y="238483"/>
                    <a:pt x="144780" y="240179"/>
                  </a:cubicBezTo>
                  <a:cubicBezTo>
                    <a:pt x="152643" y="232312"/>
                    <a:pt x="159563" y="223695"/>
                    <a:pt x="165542" y="214513"/>
                  </a:cubicBezTo>
                  <a:cubicBezTo>
                    <a:pt x="164419" y="212358"/>
                    <a:pt x="163376" y="210159"/>
                    <a:pt x="162455" y="207902"/>
                  </a:cubicBezTo>
                  <a:cubicBezTo>
                    <a:pt x="154923" y="220137"/>
                    <a:pt x="145655" y="231382"/>
                    <a:pt x="134763" y="241224"/>
                  </a:cubicBezTo>
                  <a:cubicBezTo>
                    <a:pt x="133512" y="241303"/>
                    <a:pt x="132243" y="241312"/>
                    <a:pt x="130983" y="241354"/>
                  </a:cubicBezTo>
                  <a:lnTo>
                    <a:pt x="130983" y="180099"/>
                  </a:lnTo>
                  <a:cubicBezTo>
                    <a:pt x="145219" y="180519"/>
                    <a:pt x="159109" y="183699"/>
                    <a:pt x="171914" y="189357"/>
                  </a:cubicBezTo>
                  <a:lnTo>
                    <a:pt x="174330" y="183701"/>
                  </a:lnTo>
                  <a:cubicBezTo>
                    <a:pt x="160768" y="177720"/>
                    <a:pt x="146059" y="174369"/>
                    <a:pt x="130985" y="173947"/>
                  </a:cubicBezTo>
                  <a:lnTo>
                    <a:pt x="130985" y="148387"/>
                  </a:lnTo>
                  <a:lnTo>
                    <a:pt x="156598" y="148387"/>
                  </a:lnTo>
                  <a:lnTo>
                    <a:pt x="156598" y="138559"/>
                  </a:lnTo>
                  <a:lnTo>
                    <a:pt x="165139" y="136671"/>
                  </a:lnTo>
                  <a:cubicBezTo>
                    <a:pt x="164130" y="136796"/>
                    <a:pt x="163062" y="136874"/>
                    <a:pt x="161899" y="136874"/>
                  </a:cubicBezTo>
                  <a:cubicBezTo>
                    <a:pt x="153321" y="136874"/>
                    <a:pt x="148265" y="132748"/>
                    <a:pt x="147337" y="126349"/>
                  </a:cubicBezTo>
                  <a:lnTo>
                    <a:pt x="154710" y="126349"/>
                  </a:lnTo>
                  <a:cubicBezTo>
                    <a:pt x="155220" y="129271"/>
                    <a:pt x="157588" y="131449"/>
                    <a:pt x="161989" y="131449"/>
                  </a:cubicBezTo>
                  <a:cubicBezTo>
                    <a:pt x="166489" y="131449"/>
                    <a:pt x="168203" y="129965"/>
                    <a:pt x="168203" y="127602"/>
                  </a:cubicBezTo>
                  <a:cubicBezTo>
                    <a:pt x="168203" y="124171"/>
                    <a:pt x="164631" y="123245"/>
                    <a:pt x="159856" y="122131"/>
                  </a:cubicBezTo>
                  <a:cubicBezTo>
                    <a:pt x="154295" y="120831"/>
                    <a:pt x="148544" y="118794"/>
                    <a:pt x="148544" y="111744"/>
                  </a:cubicBezTo>
                  <a:cubicBezTo>
                    <a:pt x="148544" y="105855"/>
                    <a:pt x="153086" y="102098"/>
                    <a:pt x="161943" y="102098"/>
                  </a:cubicBezTo>
                  <a:cubicBezTo>
                    <a:pt x="169731" y="102098"/>
                    <a:pt x="174323" y="105576"/>
                    <a:pt x="175202" y="111375"/>
                  </a:cubicBezTo>
                  <a:lnTo>
                    <a:pt x="167922" y="111375"/>
                  </a:lnTo>
                  <a:cubicBezTo>
                    <a:pt x="167552" y="108869"/>
                    <a:pt x="165095" y="107433"/>
                    <a:pt x="161756" y="107433"/>
                  </a:cubicBezTo>
                  <a:cubicBezTo>
                    <a:pt x="157814" y="107433"/>
                    <a:pt x="156376" y="108776"/>
                    <a:pt x="156376" y="110816"/>
                  </a:cubicBezTo>
                  <a:cubicBezTo>
                    <a:pt x="156376" y="113553"/>
                    <a:pt x="158509" y="114388"/>
                    <a:pt x="163147" y="115406"/>
                  </a:cubicBezTo>
                  <a:cubicBezTo>
                    <a:pt x="169546" y="116795"/>
                    <a:pt x="176040" y="119394"/>
                    <a:pt x="176040" y="126721"/>
                  </a:cubicBezTo>
                  <a:cubicBezTo>
                    <a:pt x="176040" y="130644"/>
                    <a:pt x="173760" y="134223"/>
                    <a:pt x="168692" y="135884"/>
                  </a:cubicBezTo>
                  <a:lnTo>
                    <a:pt x="210452" y="126444"/>
                  </a:lnTo>
                  <a:lnTo>
                    <a:pt x="254964" y="136560"/>
                  </a:lnTo>
                  <a:close/>
                  <a:moveTo>
                    <a:pt x="80870" y="183842"/>
                  </a:moveTo>
                  <a:cubicBezTo>
                    <a:pt x="76409" y="172500"/>
                    <a:pt x="73271" y="160613"/>
                    <a:pt x="71628" y="148387"/>
                  </a:cubicBezTo>
                  <a:lnTo>
                    <a:pt x="124831" y="148387"/>
                  </a:lnTo>
                  <a:lnTo>
                    <a:pt x="124831" y="173940"/>
                  </a:lnTo>
                  <a:cubicBezTo>
                    <a:pt x="109596" y="174330"/>
                    <a:pt x="94730" y="177708"/>
                    <a:pt x="81038" y="183771"/>
                  </a:cubicBezTo>
                  <a:lnTo>
                    <a:pt x="80870" y="183842"/>
                  </a:lnTo>
                  <a:close/>
                  <a:moveTo>
                    <a:pt x="83235" y="189524"/>
                  </a:moveTo>
                  <a:lnTo>
                    <a:pt x="83454" y="189427"/>
                  </a:lnTo>
                  <a:cubicBezTo>
                    <a:pt x="96389" y="183688"/>
                    <a:pt x="110433" y="180482"/>
                    <a:pt x="124826" y="180092"/>
                  </a:cubicBezTo>
                  <a:lnTo>
                    <a:pt x="124826" y="241374"/>
                  </a:lnTo>
                  <a:cubicBezTo>
                    <a:pt x="123409" y="241333"/>
                    <a:pt x="121985" y="241317"/>
                    <a:pt x="120578" y="241229"/>
                  </a:cubicBezTo>
                  <a:cubicBezTo>
                    <a:pt x="104429" y="226633"/>
                    <a:pt x="91813" y="208980"/>
                    <a:pt x="83235" y="189524"/>
                  </a:cubicBezTo>
                  <a:moveTo>
                    <a:pt x="204445" y="43737"/>
                  </a:moveTo>
                  <a:cubicBezTo>
                    <a:pt x="196440" y="51620"/>
                    <a:pt x="187336" y="58178"/>
                    <a:pt x="177473" y="63216"/>
                  </a:cubicBezTo>
                  <a:cubicBezTo>
                    <a:pt x="169505" y="45371"/>
                    <a:pt x="158239" y="29033"/>
                    <a:pt x="144070" y="15041"/>
                  </a:cubicBezTo>
                  <a:cubicBezTo>
                    <a:pt x="167151" y="18392"/>
                    <a:pt x="188008" y="28684"/>
                    <a:pt x="204445" y="43737"/>
                  </a:cubicBezTo>
                  <a:close/>
                  <a:moveTo>
                    <a:pt x="130981" y="13927"/>
                  </a:moveTo>
                  <a:cubicBezTo>
                    <a:pt x="131991" y="13957"/>
                    <a:pt x="133004" y="13973"/>
                    <a:pt x="134008" y="14028"/>
                  </a:cubicBezTo>
                  <a:cubicBezTo>
                    <a:pt x="150381" y="28624"/>
                    <a:pt x="163203" y="46301"/>
                    <a:pt x="171912" y="65851"/>
                  </a:cubicBezTo>
                  <a:cubicBezTo>
                    <a:pt x="159106" y="71510"/>
                    <a:pt x="145217" y="74690"/>
                    <a:pt x="130981" y="75110"/>
                  </a:cubicBezTo>
                  <a:lnTo>
                    <a:pt x="130981" y="13927"/>
                  </a:lnTo>
                  <a:close/>
                  <a:moveTo>
                    <a:pt x="121332" y="14028"/>
                  </a:moveTo>
                  <a:cubicBezTo>
                    <a:pt x="122491" y="13964"/>
                    <a:pt x="123661" y="13945"/>
                    <a:pt x="124828" y="13915"/>
                  </a:cubicBezTo>
                  <a:lnTo>
                    <a:pt x="124828" y="75119"/>
                  </a:lnTo>
                  <a:cubicBezTo>
                    <a:pt x="110435" y="74731"/>
                    <a:pt x="96389" y="71526"/>
                    <a:pt x="83457" y="65784"/>
                  </a:cubicBezTo>
                  <a:cubicBezTo>
                    <a:pt x="92163" y="46262"/>
                    <a:pt x="104976" y="28608"/>
                    <a:pt x="121332" y="14028"/>
                  </a:cubicBezTo>
                  <a:close/>
                  <a:moveTo>
                    <a:pt x="111273" y="15039"/>
                  </a:moveTo>
                  <a:cubicBezTo>
                    <a:pt x="97123" y="29012"/>
                    <a:pt x="85864" y="45322"/>
                    <a:pt x="77897" y="63140"/>
                  </a:cubicBezTo>
                  <a:cubicBezTo>
                    <a:pt x="68051" y="58091"/>
                    <a:pt x="58963" y="51521"/>
                    <a:pt x="50972" y="43631"/>
                  </a:cubicBezTo>
                  <a:cubicBezTo>
                    <a:pt x="67400" y="28627"/>
                    <a:pt x="88231" y="18376"/>
                    <a:pt x="111273" y="15039"/>
                  </a:cubicBezTo>
                  <a:close/>
                  <a:moveTo>
                    <a:pt x="110565" y="240184"/>
                  </a:moveTo>
                  <a:cubicBezTo>
                    <a:pt x="87846" y="236748"/>
                    <a:pt x="67310" y="226575"/>
                    <a:pt x="51064" y="211769"/>
                  </a:cubicBezTo>
                  <a:cubicBezTo>
                    <a:pt x="58945" y="203988"/>
                    <a:pt x="67889" y="197499"/>
                    <a:pt x="77747" y="192420"/>
                  </a:cubicBezTo>
                  <a:cubicBezTo>
                    <a:pt x="85591" y="210078"/>
                    <a:pt x="96661" y="226275"/>
                    <a:pt x="110565" y="240184"/>
                  </a:cubicBezTo>
                  <a:close/>
                  <a:moveTo>
                    <a:pt x="75315" y="186750"/>
                  </a:moveTo>
                  <a:cubicBezTo>
                    <a:pt x="64702" y="192171"/>
                    <a:pt x="55089" y="199126"/>
                    <a:pt x="46636" y="207493"/>
                  </a:cubicBezTo>
                  <a:cubicBezTo>
                    <a:pt x="26986" y="187557"/>
                    <a:pt x="14642" y="160429"/>
                    <a:pt x="13911" y="130466"/>
                  </a:cubicBezTo>
                  <a:lnTo>
                    <a:pt x="64123" y="130466"/>
                  </a:lnTo>
                  <a:cubicBezTo>
                    <a:pt x="64430" y="149998"/>
                    <a:pt x="68261" y="169036"/>
                    <a:pt x="75315" y="186750"/>
                  </a:cubicBezTo>
                  <a:close/>
                  <a:moveTo>
                    <a:pt x="68330" y="91409"/>
                  </a:moveTo>
                  <a:lnTo>
                    <a:pt x="67635" y="94476"/>
                  </a:lnTo>
                  <a:cubicBezTo>
                    <a:pt x="65547" y="104202"/>
                    <a:pt x="64388" y="114185"/>
                    <a:pt x="64158" y="124314"/>
                  </a:cubicBezTo>
                  <a:lnTo>
                    <a:pt x="13927" y="124314"/>
                  </a:lnTo>
                  <a:cubicBezTo>
                    <a:pt x="14790" y="94607"/>
                    <a:pt x="27071" y="67723"/>
                    <a:pt x="46550" y="47914"/>
                  </a:cubicBezTo>
                  <a:cubicBezTo>
                    <a:pt x="55114" y="56388"/>
                    <a:pt x="64878" y="63415"/>
                    <a:pt x="75461" y="68794"/>
                  </a:cubicBezTo>
                  <a:cubicBezTo>
                    <a:pt x="72521" y="76118"/>
                    <a:pt x="70148" y="83680"/>
                    <a:pt x="68330" y="91409"/>
                  </a:cubicBezTo>
                  <a:close/>
                  <a:moveTo>
                    <a:pt x="81038" y="71441"/>
                  </a:moveTo>
                  <a:cubicBezTo>
                    <a:pt x="94730" y="77505"/>
                    <a:pt x="109596" y="80884"/>
                    <a:pt x="124831" y="81271"/>
                  </a:cubicBezTo>
                  <a:lnTo>
                    <a:pt x="124831" y="91409"/>
                  </a:lnTo>
                  <a:lnTo>
                    <a:pt x="74676" y="91409"/>
                  </a:lnTo>
                  <a:cubicBezTo>
                    <a:pt x="76349" y="84599"/>
                    <a:pt x="78456" y="77923"/>
                    <a:pt x="81038" y="71441"/>
                  </a:cubicBezTo>
                  <a:close/>
                  <a:moveTo>
                    <a:pt x="94067" y="136177"/>
                  </a:moveTo>
                  <a:lnTo>
                    <a:pt x="81458" y="136177"/>
                  </a:lnTo>
                  <a:lnTo>
                    <a:pt x="81458" y="102795"/>
                  </a:lnTo>
                  <a:lnTo>
                    <a:pt x="93977" y="102795"/>
                  </a:lnTo>
                  <a:cubicBezTo>
                    <a:pt x="104779" y="102795"/>
                    <a:pt x="110625" y="108082"/>
                    <a:pt x="110625" y="119486"/>
                  </a:cubicBezTo>
                  <a:cubicBezTo>
                    <a:pt x="110622" y="131172"/>
                    <a:pt x="104503" y="136177"/>
                    <a:pt x="94067" y="136177"/>
                  </a:cubicBezTo>
                  <a:close/>
                  <a:moveTo>
                    <a:pt x="143147" y="136177"/>
                  </a:moveTo>
                  <a:lnTo>
                    <a:pt x="135123" y="136177"/>
                  </a:lnTo>
                  <a:lnTo>
                    <a:pt x="121953" y="112482"/>
                  </a:lnTo>
                  <a:lnTo>
                    <a:pt x="121953" y="136177"/>
                  </a:lnTo>
                  <a:lnTo>
                    <a:pt x="115277" y="136177"/>
                  </a:lnTo>
                  <a:lnTo>
                    <a:pt x="115277" y="102795"/>
                  </a:lnTo>
                  <a:lnTo>
                    <a:pt x="123901" y="102795"/>
                  </a:lnTo>
                  <a:lnTo>
                    <a:pt x="136514" y="125606"/>
                  </a:lnTo>
                  <a:lnTo>
                    <a:pt x="136514" y="102795"/>
                  </a:lnTo>
                  <a:lnTo>
                    <a:pt x="143144" y="102795"/>
                  </a:lnTo>
                  <a:lnTo>
                    <a:pt x="143144" y="136177"/>
                  </a:lnTo>
                  <a:close/>
                  <a:moveTo>
                    <a:pt x="130981" y="91409"/>
                  </a:moveTo>
                  <a:lnTo>
                    <a:pt x="130981" y="81264"/>
                  </a:lnTo>
                  <a:cubicBezTo>
                    <a:pt x="146057" y="80842"/>
                    <a:pt x="160766" y="77491"/>
                    <a:pt x="174325" y="71510"/>
                  </a:cubicBezTo>
                  <a:cubicBezTo>
                    <a:pt x="176896" y="77971"/>
                    <a:pt x="178996" y="84622"/>
                    <a:pt x="180662" y="91409"/>
                  </a:cubicBezTo>
                  <a:lnTo>
                    <a:pt x="130981" y="91409"/>
                  </a:lnTo>
                  <a:close/>
                  <a:moveTo>
                    <a:pt x="191183" y="124314"/>
                  </a:moveTo>
                  <a:cubicBezTo>
                    <a:pt x="190744" y="105054"/>
                    <a:pt x="186893" y="86313"/>
                    <a:pt x="179908" y="68872"/>
                  </a:cubicBezTo>
                  <a:cubicBezTo>
                    <a:pt x="190507" y="63505"/>
                    <a:pt x="200284" y="56492"/>
                    <a:pt x="208862" y="48025"/>
                  </a:cubicBezTo>
                  <a:cubicBezTo>
                    <a:pt x="228281" y="67824"/>
                    <a:pt x="240518" y="94663"/>
                    <a:pt x="241379" y="124314"/>
                  </a:cubicBezTo>
                  <a:lnTo>
                    <a:pt x="191183" y="124314"/>
                  </a:ln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4" name="Google Shape;8264;p71">
              <a:extLst>
                <a:ext uri="{FF2B5EF4-FFF2-40B4-BE49-F238E27FC236}">
                  <a16:creationId xmlns:a16="http://schemas.microsoft.com/office/drawing/2014/main" id="{B57204F5-1C91-42D1-8BFE-DE7E71E7CCE2}"/>
                </a:ext>
              </a:extLst>
            </p:cNvPr>
            <p:cNvSpPr/>
            <p:nvPr/>
          </p:nvSpPr>
          <p:spPr>
            <a:xfrm>
              <a:off x="7013149" y="5742227"/>
              <a:ext cx="87289" cy="105647"/>
            </a:xfrm>
            <a:custGeom>
              <a:avLst/>
              <a:gdLst>
                <a:gd name="connsiteX0" fmla="*/ 71256 w 87289"/>
                <a:gd name="connsiteY0" fmla="*/ 6335 h 105647"/>
                <a:gd name="connsiteX1" fmla="*/ 71256 w 87289"/>
                <a:gd name="connsiteY1" fmla="*/ 12161 h 105647"/>
                <a:gd name="connsiteX2" fmla="*/ 53697 w 87289"/>
                <a:gd name="connsiteY2" fmla="*/ 8107 h 105647"/>
                <a:gd name="connsiteX3" fmla="*/ 53697 w 87289"/>
                <a:gd name="connsiteY3" fmla="*/ 2280 h 105647"/>
                <a:gd name="connsiteX4" fmla="*/ 43772 w 87289"/>
                <a:gd name="connsiteY4" fmla="*/ 0 h 105647"/>
                <a:gd name="connsiteX5" fmla="*/ 33593 w 87289"/>
                <a:gd name="connsiteY5" fmla="*/ 2280 h 105647"/>
                <a:gd name="connsiteX6" fmla="*/ 33593 w 87289"/>
                <a:gd name="connsiteY6" fmla="*/ 8107 h 105647"/>
                <a:gd name="connsiteX7" fmla="*/ 16034 w 87289"/>
                <a:gd name="connsiteY7" fmla="*/ 12161 h 105647"/>
                <a:gd name="connsiteX8" fmla="*/ 16034 w 87289"/>
                <a:gd name="connsiteY8" fmla="*/ 6335 h 105647"/>
                <a:gd name="connsiteX9" fmla="*/ 0 w 87289"/>
                <a:gd name="connsiteY9" fmla="*/ 9881 h 105647"/>
                <a:gd name="connsiteX10" fmla="*/ 0 w 87289"/>
                <a:gd name="connsiteY10" fmla="*/ 41296 h 105647"/>
                <a:gd name="connsiteX11" fmla="*/ 43772 w 87289"/>
                <a:gd name="connsiteY11" fmla="*/ 105647 h 105647"/>
                <a:gd name="connsiteX12" fmla="*/ 87290 w 87289"/>
                <a:gd name="connsiteY12" fmla="*/ 41296 h 105647"/>
                <a:gd name="connsiteX13" fmla="*/ 87290 w 87289"/>
                <a:gd name="connsiteY13" fmla="*/ 9881 h 105647"/>
                <a:gd name="connsiteX14" fmla="*/ 71256 w 87289"/>
                <a:gd name="connsiteY14" fmla="*/ 6335 h 105647"/>
                <a:gd name="connsiteX15" fmla="*/ 11958 w 87289"/>
                <a:gd name="connsiteY15" fmla="*/ 41296 h 105647"/>
                <a:gd name="connsiteX16" fmla="*/ 11958 w 87289"/>
                <a:gd name="connsiteY16" fmla="*/ 25587 h 105647"/>
                <a:gd name="connsiteX17" fmla="*/ 43769 w 87289"/>
                <a:gd name="connsiteY17" fmla="*/ 18240 h 105647"/>
                <a:gd name="connsiteX18" fmla="*/ 67522 w 87289"/>
                <a:gd name="connsiteY18" fmla="*/ 23836 h 105647"/>
                <a:gd name="connsiteX19" fmla="*/ 20432 w 87289"/>
                <a:gd name="connsiteY19" fmla="*/ 70926 h 105647"/>
                <a:gd name="connsiteX20" fmla="*/ 13232 w 87289"/>
                <a:gd name="connsiteY20" fmla="*/ 52949 h 105647"/>
                <a:gd name="connsiteX21" fmla="*/ 11958 w 87289"/>
                <a:gd name="connsiteY21" fmla="*/ 41296 h 105647"/>
                <a:gd name="connsiteX22" fmla="*/ 74055 w 87289"/>
                <a:gd name="connsiteY22" fmla="*/ 52949 h 105647"/>
                <a:gd name="connsiteX23" fmla="*/ 43772 w 87289"/>
                <a:gd name="connsiteY23" fmla="*/ 92473 h 105647"/>
                <a:gd name="connsiteX24" fmla="*/ 27233 w 87289"/>
                <a:gd name="connsiteY24" fmla="*/ 80069 h 105647"/>
                <a:gd name="connsiteX25" fmla="*/ 75329 w 87289"/>
                <a:gd name="connsiteY25" fmla="*/ 31973 h 105647"/>
                <a:gd name="connsiteX26" fmla="*/ 75329 w 87289"/>
                <a:gd name="connsiteY26" fmla="*/ 41296 h 105647"/>
                <a:gd name="connsiteX27" fmla="*/ 74055 w 87289"/>
                <a:gd name="connsiteY27" fmla="*/ 52949 h 1056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7289" h="105647">
                  <a:moveTo>
                    <a:pt x="71256" y="6335"/>
                  </a:moveTo>
                  <a:lnTo>
                    <a:pt x="71256" y="12161"/>
                  </a:lnTo>
                  <a:lnTo>
                    <a:pt x="53697" y="8107"/>
                  </a:lnTo>
                  <a:lnTo>
                    <a:pt x="53697" y="2280"/>
                  </a:lnTo>
                  <a:lnTo>
                    <a:pt x="43772" y="0"/>
                  </a:lnTo>
                  <a:lnTo>
                    <a:pt x="33593" y="2280"/>
                  </a:lnTo>
                  <a:lnTo>
                    <a:pt x="33593" y="8107"/>
                  </a:lnTo>
                  <a:lnTo>
                    <a:pt x="16034" y="12161"/>
                  </a:lnTo>
                  <a:lnTo>
                    <a:pt x="16034" y="6335"/>
                  </a:lnTo>
                  <a:lnTo>
                    <a:pt x="0" y="9881"/>
                  </a:lnTo>
                  <a:lnTo>
                    <a:pt x="0" y="41296"/>
                  </a:lnTo>
                  <a:cubicBezTo>
                    <a:pt x="0" y="70430"/>
                    <a:pt x="18069" y="95258"/>
                    <a:pt x="43772" y="105647"/>
                  </a:cubicBezTo>
                  <a:cubicBezTo>
                    <a:pt x="69221" y="95260"/>
                    <a:pt x="87290" y="70432"/>
                    <a:pt x="87290" y="41296"/>
                  </a:cubicBezTo>
                  <a:lnTo>
                    <a:pt x="87290" y="9881"/>
                  </a:lnTo>
                  <a:lnTo>
                    <a:pt x="71256" y="6335"/>
                  </a:lnTo>
                  <a:close/>
                  <a:moveTo>
                    <a:pt x="11958" y="41296"/>
                  </a:moveTo>
                  <a:lnTo>
                    <a:pt x="11958" y="25587"/>
                  </a:lnTo>
                  <a:lnTo>
                    <a:pt x="43769" y="18240"/>
                  </a:lnTo>
                  <a:cubicBezTo>
                    <a:pt x="55529" y="21078"/>
                    <a:pt x="62921" y="22797"/>
                    <a:pt x="67522" y="23836"/>
                  </a:cubicBezTo>
                  <a:lnTo>
                    <a:pt x="20432" y="70926"/>
                  </a:lnTo>
                  <a:cubicBezTo>
                    <a:pt x="16998" y="65399"/>
                    <a:pt x="14499" y="59261"/>
                    <a:pt x="13232" y="52949"/>
                  </a:cubicBezTo>
                  <a:cubicBezTo>
                    <a:pt x="12214" y="49151"/>
                    <a:pt x="11958" y="45350"/>
                    <a:pt x="11958" y="41296"/>
                  </a:cubicBezTo>
                  <a:close/>
                  <a:moveTo>
                    <a:pt x="74055" y="52949"/>
                  </a:moveTo>
                  <a:cubicBezTo>
                    <a:pt x="70746" y="69671"/>
                    <a:pt x="59295" y="84364"/>
                    <a:pt x="43772" y="92473"/>
                  </a:cubicBezTo>
                  <a:cubicBezTo>
                    <a:pt x="37520" y="89237"/>
                    <a:pt x="32010" y="85021"/>
                    <a:pt x="27233" y="80069"/>
                  </a:cubicBezTo>
                  <a:lnTo>
                    <a:pt x="75329" y="31973"/>
                  </a:lnTo>
                  <a:lnTo>
                    <a:pt x="75329" y="41296"/>
                  </a:lnTo>
                  <a:cubicBezTo>
                    <a:pt x="75327" y="45350"/>
                    <a:pt x="75073" y="49151"/>
                    <a:pt x="74055" y="52949"/>
                  </a:cubicBezTo>
                  <a:close/>
                </a:path>
              </a:pathLst>
            </a:custGeom>
            <a:solidFill>
              <a:srgbClr val="FFFFFF"/>
            </a:solidFill>
            <a:ln w="23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82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76" name="Google Shape;8276;p72"/>
          <p:cNvSpPr txBox="1"/>
          <p:nvPr/>
        </p:nvSpPr>
        <p:spPr>
          <a:xfrm>
            <a:off x="700048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Infrastructure systems management and orchestration.</a:t>
            </a:r>
            <a:endParaRPr/>
          </a:p>
        </p:txBody>
      </p:sp>
      <p:sp>
        <p:nvSpPr>
          <p:cNvPr id="8277" name="Google Shape;8277;p72"/>
          <p:cNvSpPr txBox="1"/>
          <p:nvPr/>
        </p:nvSpPr>
        <p:spPr>
          <a:xfrm>
            <a:off x="4304251" y="1605280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Policy/Configuration: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Unified infrastructure management and compliance verification.</a:t>
            </a:r>
            <a:endParaRPr/>
          </a:p>
        </p:txBody>
      </p:sp>
      <p:sp>
        <p:nvSpPr>
          <p:cNvPr id="8278" name="Google Shape;8278;p72"/>
          <p:cNvSpPr txBox="1"/>
          <p:nvPr/>
        </p:nvSpPr>
        <p:spPr>
          <a:xfrm>
            <a:off x="6106053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Policy</a:t>
            </a:r>
            <a:endParaRPr/>
          </a:p>
        </p:txBody>
      </p:sp>
      <p:sp>
        <p:nvSpPr>
          <p:cNvPr id="8280" name="Google Shape;8280;p72"/>
          <p:cNvSpPr txBox="1"/>
          <p:nvPr/>
        </p:nvSpPr>
        <p:spPr>
          <a:xfrm>
            <a:off x="7921205" y="3202149"/>
            <a:ext cx="3171901" cy="220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Firewalls, Routers, and Switches</a:t>
            </a:r>
            <a:endParaRPr/>
          </a:p>
        </p:txBody>
      </p:sp>
      <p:sp>
        <p:nvSpPr>
          <p:cNvPr id="8281" name="Google Shape;8281;p72"/>
          <p:cNvSpPr txBox="1"/>
          <p:nvPr/>
        </p:nvSpPr>
        <p:spPr>
          <a:xfrm>
            <a:off x="4304251" y="3202149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Time Synchronization: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Device clock calibration for accurate event correlation.</a:t>
            </a:r>
            <a:endParaRPr/>
          </a:p>
        </p:txBody>
      </p:sp>
      <p:sp>
        <p:nvSpPr>
          <p:cNvPr id="8282" name="Google Shape;8282;p72"/>
          <p:cNvSpPr txBox="1"/>
          <p:nvPr/>
        </p:nvSpPr>
        <p:spPr>
          <a:xfrm>
            <a:off x="7921205" y="4794529"/>
            <a:ext cx="3356395" cy="220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Endpoint Technology Partner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283" name="Google Shape;8283;p72"/>
          <p:cNvSpPr txBox="1"/>
          <p:nvPr/>
        </p:nvSpPr>
        <p:spPr>
          <a:xfrm>
            <a:off x="4304251" y="4794529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Vulnerability Management:</a:t>
            </a:r>
            <a:endParaRPr dirty="0"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Continuous scanning, patching, and reporting of infrastructure.</a:t>
            </a:r>
            <a:endParaRPr dirty="0"/>
          </a:p>
        </p:txBody>
      </p:sp>
      <p:sp>
        <p:nvSpPr>
          <p:cNvPr id="8284" name="Google Shape;8284;p72"/>
          <p:cNvSpPr/>
          <p:nvPr/>
        </p:nvSpPr>
        <p:spPr>
          <a:xfrm>
            <a:off x="4611006" y="2736478"/>
            <a:ext cx="61395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Policy/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Configuration</a:t>
            </a:r>
            <a:endParaRPr/>
          </a:p>
        </p:txBody>
      </p:sp>
      <p:sp>
        <p:nvSpPr>
          <p:cNvPr id="8287" name="Google Shape;8287;p72"/>
          <p:cNvSpPr/>
          <p:nvPr/>
        </p:nvSpPr>
        <p:spPr>
          <a:xfrm>
            <a:off x="4550902" y="4337943"/>
            <a:ext cx="734175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Time</a:t>
            </a:r>
            <a:endParaRPr dirty="0"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Synchronization</a:t>
            </a:r>
            <a:endParaRPr dirty="0"/>
          </a:p>
        </p:txBody>
      </p:sp>
      <p:sp>
        <p:nvSpPr>
          <p:cNvPr id="8292" name="Google Shape;8292;p72"/>
          <p:cNvSpPr/>
          <p:nvPr/>
        </p:nvSpPr>
        <p:spPr>
          <a:xfrm>
            <a:off x="6852220" y="2814367"/>
            <a:ext cx="237245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Policy</a:t>
            </a:r>
            <a:endParaRPr/>
          </a:p>
        </p:txBody>
      </p:sp>
      <p:sp>
        <p:nvSpPr>
          <p:cNvPr id="8293" name="Google Shape;8293;p72"/>
          <p:cNvSpPr txBox="1"/>
          <p:nvPr/>
        </p:nvSpPr>
        <p:spPr>
          <a:xfrm>
            <a:off x="6106053" y="479452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Vulnerability Management</a:t>
            </a:r>
            <a:endParaRPr/>
          </a:p>
        </p:txBody>
      </p:sp>
      <p:sp>
        <p:nvSpPr>
          <p:cNvPr id="8294" name="Google Shape;8294;p72"/>
          <p:cNvSpPr txBox="1"/>
          <p:nvPr/>
        </p:nvSpPr>
        <p:spPr>
          <a:xfrm>
            <a:off x="6106053" y="320214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NTP</a:t>
            </a:r>
            <a:endParaRPr/>
          </a:p>
        </p:txBody>
      </p:sp>
      <p:sp>
        <p:nvSpPr>
          <p:cNvPr id="8295" name="Google Shape;8295;p72"/>
          <p:cNvSpPr/>
          <p:nvPr/>
        </p:nvSpPr>
        <p:spPr>
          <a:xfrm>
            <a:off x="6881875" y="4420745"/>
            <a:ext cx="177934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7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NTP</a:t>
            </a:r>
            <a:endParaRPr dirty="0"/>
          </a:p>
        </p:txBody>
      </p:sp>
      <p:sp>
        <p:nvSpPr>
          <p:cNvPr id="8300" name="Google Shape;8300;p72"/>
          <p:cNvSpPr/>
          <p:nvPr/>
        </p:nvSpPr>
        <p:spPr>
          <a:xfrm>
            <a:off x="1239308" y="2781362"/>
            <a:ext cx="602730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Central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</p:txBody>
      </p:sp>
      <p:sp>
        <p:nvSpPr>
          <p:cNvPr id="8301" name="Google Shape;8301;p72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Management Icons</a:t>
            </a:r>
            <a:endParaRPr/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5EAF92C8-4C32-4404-A311-AB7649CF8345}"/>
              </a:ext>
            </a:extLst>
          </p:cNvPr>
          <p:cNvGrpSpPr/>
          <p:nvPr/>
        </p:nvGrpSpPr>
        <p:grpSpPr>
          <a:xfrm>
            <a:off x="1363832" y="2326227"/>
            <a:ext cx="395024" cy="395024"/>
            <a:chOff x="1365030" y="2387233"/>
            <a:chExt cx="349748" cy="349748"/>
          </a:xfrm>
        </p:grpSpPr>
        <p:sp>
          <p:nvSpPr>
            <p:cNvPr id="29" name="Google Shape;8352;p74">
              <a:extLst>
                <a:ext uri="{FF2B5EF4-FFF2-40B4-BE49-F238E27FC236}">
                  <a16:creationId xmlns:a16="http://schemas.microsoft.com/office/drawing/2014/main" id="{8C4E2145-6F6E-4C77-8176-D40B1A6E879C}"/>
                </a:ext>
              </a:extLst>
            </p:cNvPr>
            <p:cNvSpPr/>
            <p:nvPr/>
          </p:nvSpPr>
          <p:spPr>
            <a:xfrm>
              <a:off x="1365030" y="2387233"/>
              <a:ext cx="349748" cy="349748"/>
            </a:xfrm>
            <a:custGeom>
              <a:avLst/>
              <a:gdLst>
                <a:gd name="connsiteX0" fmla="*/ 349749 w 349748"/>
                <a:gd name="connsiteY0" fmla="*/ 174874 h 349748"/>
                <a:gd name="connsiteX1" fmla="*/ 174874 w 349748"/>
                <a:gd name="connsiteY1" fmla="*/ 349749 h 349748"/>
                <a:gd name="connsiteX2" fmla="*/ 0 w 349748"/>
                <a:gd name="connsiteY2" fmla="*/ 174874 h 349748"/>
                <a:gd name="connsiteX3" fmla="*/ 174874 w 349748"/>
                <a:gd name="connsiteY3" fmla="*/ 0 h 349748"/>
                <a:gd name="connsiteX4" fmla="*/ 349749 w 349748"/>
                <a:gd name="connsiteY4" fmla="*/ 174874 h 349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748" h="349748">
                  <a:moveTo>
                    <a:pt x="349749" y="174874"/>
                  </a:moveTo>
                  <a:cubicBezTo>
                    <a:pt x="349749" y="271455"/>
                    <a:pt x="271455" y="349749"/>
                    <a:pt x="174874" y="349749"/>
                  </a:cubicBezTo>
                  <a:cubicBezTo>
                    <a:pt x="78294" y="349749"/>
                    <a:pt x="0" y="271455"/>
                    <a:pt x="0" y="174874"/>
                  </a:cubicBezTo>
                  <a:cubicBezTo>
                    <a:pt x="0" y="78294"/>
                    <a:pt x="78294" y="0"/>
                    <a:pt x="174874" y="0"/>
                  </a:cubicBezTo>
                  <a:cubicBezTo>
                    <a:pt x="271455" y="0"/>
                    <a:pt x="349749" y="78294"/>
                    <a:pt x="349749" y="174874"/>
                  </a:cubicBezTo>
                  <a:close/>
                </a:path>
              </a:pathLst>
            </a:custGeom>
            <a:solidFill>
              <a:srgbClr val="999999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" name="Google Shape;8352;p74">
              <a:extLst>
                <a:ext uri="{FF2B5EF4-FFF2-40B4-BE49-F238E27FC236}">
                  <a16:creationId xmlns:a16="http://schemas.microsoft.com/office/drawing/2014/main" id="{A5CA2D44-63FB-40DD-9E1C-6463AC64174D}"/>
                </a:ext>
              </a:extLst>
            </p:cNvPr>
            <p:cNvSpPr/>
            <p:nvPr/>
          </p:nvSpPr>
          <p:spPr>
            <a:xfrm>
              <a:off x="1444280" y="2443917"/>
              <a:ext cx="192249" cy="163483"/>
            </a:xfrm>
            <a:custGeom>
              <a:avLst/>
              <a:gdLst>
                <a:gd name="connsiteX0" fmla="*/ 181807 w 192249"/>
                <a:gd name="connsiteY0" fmla="*/ 0 h 163483"/>
                <a:gd name="connsiteX1" fmla="*/ 10443 w 192249"/>
                <a:gd name="connsiteY1" fmla="*/ 0 h 163483"/>
                <a:gd name="connsiteX2" fmla="*/ 0 w 192249"/>
                <a:gd name="connsiteY2" fmla="*/ 10443 h 163483"/>
                <a:gd name="connsiteX3" fmla="*/ 0 w 192249"/>
                <a:gd name="connsiteY3" fmla="*/ 153041 h 163483"/>
                <a:gd name="connsiteX4" fmla="*/ 10443 w 192249"/>
                <a:gd name="connsiteY4" fmla="*/ 163484 h 163483"/>
                <a:gd name="connsiteX5" fmla="*/ 181807 w 192249"/>
                <a:gd name="connsiteY5" fmla="*/ 163484 h 163483"/>
                <a:gd name="connsiteX6" fmla="*/ 192250 w 192249"/>
                <a:gd name="connsiteY6" fmla="*/ 153041 h 163483"/>
                <a:gd name="connsiteX7" fmla="*/ 192250 w 192249"/>
                <a:gd name="connsiteY7" fmla="*/ 10443 h 163483"/>
                <a:gd name="connsiteX8" fmla="*/ 181807 w 192249"/>
                <a:gd name="connsiteY8" fmla="*/ 0 h 163483"/>
                <a:gd name="connsiteX9" fmla="*/ 68454 w 192249"/>
                <a:gd name="connsiteY9" fmla="*/ 11937 h 163483"/>
                <a:gd name="connsiteX10" fmla="*/ 76179 w 192249"/>
                <a:gd name="connsiteY10" fmla="*/ 19662 h 163483"/>
                <a:gd name="connsiteX11" fmla="*/ 68454 w 192249"/>
                <a:gd name="connsiteY11" fmla="*/ 27387 h 163483"/>
                <a:gd name="connsiteX12" fmla="*/ 60729 w 192249"/>
                <a:gd name="connsiteY12" fmla="*/ 19662 h 163483"/>
                <a:gd name="connsiteX13" fmla="*/ 68454 w 192249"/>
                <a:gd name="connsiteY13" fmla="*/ 11937 h 163483"/>
                <a:gd name="connsiteX14" fmla="*/ 44058 w 192249"/>
                <a:gd name="connsiteY14" fmla="*/ 11937 h 163483"/>
                <a:gd name="connsiteX15" fmla="*/ 51783 w 192249"/>
                <a:gd name="connsiteY15" fmla="*/ 19662 h 163483"/>
                <a:gd name="connsiteX16" fmla="*/ 44058 w 192249"/>
                <a:gd name="connsiteY16" fmla="*/ 27387 h 163483"/>
                <a:gd name="connsiteX17" fmla="*/ 36333 w 192249"/>
                <a:gd name="connsiteY17" fmla="*/ 19662 h 163483"/>
                <a:gd name="connsiteX18" fmla="*/ 44058 w 192249"/>
                <a:gd name="connsiteY18" fmla="*/ 11937 h 163483"/>
                <a:gd name="connsiteX19" fmla="*/ 19665 w 192249"/>
                <a:gd name="connsiteY19" fmla="*/ 11937 h 163483"/>
                <a:gd name="connsiteX20" fmla="*/ 27390 w 192249"/>
                <a:gd name="connsiteY20" fmla="*/ 19662 h 163483"/>
                <a:gd name="connsiteX21" fmla="*/ 19665 w 192249"/>
                <a:gd name="connsiteY21" fmla="*/ 27387 h 163483"/>
                <a:gd name="connsiteX22" fmla="*/ 11940 w 192249"/>
                <a:gd name="connsiteY22" fmla="*/ 19662 h 163483"/>
                <a:gd name="connsiteX23" fmla="*/ 19665 w 192249"/>
                <a:gd name="connsiteY23" fmla="*/ 11937 h 163483"/>
                <a:gd name="connsiteX24" fmla="*/ 19295 w 192249"/>
                <a:gd name="connsiteY24" fmla="*/ 149102 h 163483"/>
                <a:gd name="connsiteX25" fmla="*/ 12381 w 192249"/>
                <a:gd name="connsiteY25" fmla="*/ 142188 h 163483"/>
                <a:gd name="connsiteX26" fmla="*/ 12381 w 192249"/>
                <a:gd name="connsiteY26" fmla="*/ 48249 h 163483"/>
                <a:gd name="connsiteX27" fmla="*/ 19295 w 192249"/>
                <a:gd name="connsiteY27" fmla="*/ 41335 h 163483"/>
                <a:gd name="connsiteX28" fmla="*/ 173686 w 192249"/>
                <a:gd name="connsiteY28" fmla="*/ 41335 h 163483"/>
                <a:gd name="connsiteX29" fmla="*/ 180599 w 192249"/>
                <a:gd name="connsiteY29" fmla="*/ 48249 h 163483"/>
                <a:gd name="connsiteX30" fmla="*/ 180599 w 192249"/>
                <a:gd name="connsiteY30" fmla="*/ 142188 h 163483"/>
                <a:gd name="connsiteX31" fmla="*/ 173686 w 192249"/>
                <a:gd name="connsiteY31" fmla="*/ 149102 h 163483"/>
                <a:gd name="connsiteX32" fmla="*/ 19295 w 192249"/>
                <a:gd name="connsiteY32" fmla="*/ 149102 h 16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92249" h="163483">
                  <a:moveTo>
                    <a:pt x="181807" y="0"/>
                  </a:moveTo>
                  <a:lnTo>
                    <a:pt x="10443" y="0"/>
                  </a:lnTo>
                  <a:cubicBezTo>
                    <a:pt x="4675" y="0"/>
                    <a:pt x="0" y="4675"/>
                    <a:pt x="0" y="10443"/>
                  </a:cubicBezTo>
                  <a:lnTo>
                    <a:pt x="0" y="153041"/>
                  </a:lnTo>
                  <a:cubicBezTo>
                    <a:pt x="0" y="158809"/>
                    <a:pt x="4675" y="163484"/>
                    <a:pt x="10443" y="163484"/>
                  </a:cubicBezTo>
                  <a:lnTo>
                    <a:pt x="181807" y="163484"/>
                  </a:lnTo>
                  <a:cubicBezTo>
                    <a:pt x="187575" y="163484"/>
                    <a:pt x="192250" y="158809"/>
                    <a:pt x="192250" y="153041"/>
                  </a:cubicBezTo>
                  <a:lnTo>
                    <a:pt x="192250" y="10443"/>
                  </a:lnTo>
                  <a:cubicBezTo>
                    <a:pt x="192252" y="4675"/>
                    <a:pt x="187575" y="0"/>
                    <a:pt x="181807" y="0"/>
                  </a:cubicBezTo>
                  <a:close/>
                  <a:moveTo>
                    <a:pt x="68454" y="11937"/>
                  </a:moveTo>
                  <a:cubicBezTo>
                    <a:pt x="72720" y="11937"/>
                    <a:pt x="76179" y="15394"/>
                    <a:pt x="76179" y="19662"/>
                  </a:cubicBezTo>
                  <a:cubicBezTo>
                    <a:pt x="76179" y="23930"/>
                    <a:pt x="72722" y="27387"/>
                    <a:pt x="68454" y="27387"/>
                  </a:cubicBezTo>
                  <a:cubicBezTo>
                    <a:pt x="64186" y="27387"/>
                    <a:pt x="60729" y="23930"/>
                    <a:pt x="60729" y="19662"/>
                  </a:cubicBezTo>
                  <a:cubicBezTo>
                    <a:pt x="60729" y="15394"/>
                    <a:pt x="64189" y="11937"/>
                    <a:pt x="68454" y="11937"/>
                  </a:cubicBezTo>
                  <a:close/>
                  <a:moveTo>
                    <a:pt x="44058" y="11937"/>
                  </a:moveTo>
                  <a:cubicBezTo>
                    <a:pt x="48323" y="11937"/>
                    <a:pt x="51783" y="15394"/>
                    <a:pt x="51783" y="19662"/>
                  </a:cubicBezTo>
                  <a:cubicBezTo>
                    <a:pt x="51783" y="23930"/>
                    <a:pt x="48326" y="27387"/>
                    <a:pt x="44058" y="27387"/>
                  </a:cubicBezTo>
                  <a:cubicBezTo>
                    <a:pt x="39790" y="27387"/>
                    <a:pt x="36333" y="23930"/>
                    <a:pt x="36333" y="19662"/>
                  </a:cubicBezTo>
                  <a:cubicBezTo>
                    <a:pt x="36333" y="15394"/>
                    <a:pt x="39793" y="11937"/>
                    <a:pt x="44058" y="11937"/>
                  </a:cubicBezTo>
                  <a:close/>
                  <a:moveTo>
                    <a:pt x="19665" y="11937"/>
                  </a:moveTo>
                  <a:cubicBezTo>
                    <a:pt x="23930" y="11937"/>
                    <a:pt x="27390" y="15394"/>
                    <a:pt x="27390" y="19662"/>
                  </a:cubicBezTo>
                  <a:cubicBezTo>
                    <a:pt x="27390" y="23930"/>
                    <a:pt x="23933" y="27387"/>
                    <a:pt x="19665" y="27387"/>
                  </a:cubicBezTo>
                  <a:cubicBezTo>
                    <a:pt x="15399" y="27387"/>
                    <a:pt x="11940" y="23930"/>
                    <a:pt x="11940" y="19662"/>
                  </a:cubicBezTo>
                  <a:cubicBezTo>
                    <a:pt x="11940" y="15394"/>
                    <a:pt x="15399" y="11937"/>
                    <a:pt x="19665" y="11937"/>
                  </a:cubicBezTo>
                  <a:close/>
                  <a:moveTo>
                    <a:pt x="19295" y="149102"/>
                  </a:moveTo>
                  <a:cubicBezTo>
                    <a:pt x="15477" y="149102"/>
                    <a:pt x="12381" y="146007"/>
                    <a:pt x="12381" y="142188"/>
                  </a:cubicBezTo>
                  <a:lnTo>
                    <a:pt x="12381" y="48249"/>
                  </a:lnTo>
                  <a:cubicBezTo>
                    <a:pt x="12381" y="44430"/>
                    <a:pt x="15477" y="41335"/>
                    <a:pt x="19295" y="41335"/>
                  </a:cubicBezTo>
                  <a:lnTo>
                    <a:pt x="173686" y="41335"/>
                  </a:lnTo>
                  <a:cubicBezTo>
                    <a:pt x="177504" y="41335"/>
                    <a:pt x="180599" y="44430"/>
                    <a:pt x="180599" y="48249"/>
                  </a:cubicBezTo>
                  <a:lnTo>
                    <a:pt x="180599" y="142188"/>
                  </a:lnTo>
                  <a:cubicBezTo>
                    <a:pt x="180599" y="146007"/>
                    <a:pt x="177504" y="149102"/>
                    <a:pt x="173686" y="149102"/>
                  </a:cubicBezTo>
                  <a:lnTo>
                    <a:pt x="19295" y="14910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1" name="Google Shape;8352;p74">
              <a:extLst>
                <a:ext uri="{FF2B5EF4-FFF2-40B4-BE49-F238E27FC236}">
                  <a16:creationId xmlns:a16="http://schemas.microsoft.com/office/drawing/2014/main" id="{66D8B0B1-9A6D-44D4-885D-4DBC15CF3E62}"/>
                </a:ext>
              </a:extLst>
            </p:cNvPr>
            <p:cNvSpPr/>
            <p:nvPr/>
          </p:nvSpPr>
          <p:spPr>
            <a:xfrm>
              <a:off x="1495235" y="2526257"/>
              <a:ext cx="58465" cy="58457"/>
            </a:xfrm>
            <a:custGeom>
              <a:avLst/>
              <a:gdLst>
                <a:gd name="connsiteX0" fmla="*/ 3 w 58465"/>
                <a:gd name="connsiteY0" fmla="*/ 28865 h 58457"/>
                <a:gd name="connsiteX1" fmla="*/ 525 w 58465"/>
                <a:gd name="connsiteY1" fmla="*/ 34715 h 58457"/>
                <a:gd name="connsiteX2" fmla="*/ 1347 w 58465"/>
                <a:gd name="connsiteY2" fmla="*/ 35409 h 58457"/>
                <a:gd name="connsiteX3" fmla="*/ 4756 w 58465"/>
                <a:gd name="connsiteY3" fmla="*/ 35104 h 58457"/>
                <a:gd name="connsiteX4" fmla="*/ 5733 w 58465"/>
                <a:gd name="connsiteY4" fmla="*/ 35762 h 58457"/>
                <a:gd name="connsiteX5" fmla="*/ 7053 w 58465"/>
                <a:gd name="connsiteY5" fmla="*/ 39350 h 58457"/>
                <a:gd name="connsiteX6" fmla="*/ 6727 w 58465"/>
                <a:gd name="connsiteY6" fmla="*/ 40491 h 58457"/>
                <a:gd name="connsiteX7" fmla="*/ 3928 w 58465"/>
                <a:gd name="connsiteY7" fmla="*/ 42462 h 58457"/>
                <a:gd name="connsiteX8" fmla="*/ 3744 w 58465"/>
                <a:gd name="connsiteY8" fmla="*/ 43522 h 58457"/>
                <a:gd name="connsiteX9" fmla="*/ 7115 w 58465"/>
                <a:gd name="connsiteY9" fmla="*/ 48342 h 58457"/>
                <a:gd name="connsiteX10" fmla="*/ 8181 w 58465"/>
                <a:gd name="connsiteY10" fmla="*/ 48516 h 58457"/>
                <a:gd name="connsiteX11" fmla="*/ 10984 w 58465"/>
                <a:gd name="connsiteY11" fmla="*/ 46553 h 58457"/>
                <a:gd name="connsiteX12" fmla="*/ 12165 w 58465"/>
                <a:gd name="connsiteY12" fmla="*/ 46636 h 58457"/>
                <a:gd name="connsiteX13" fmla="*/ 15092 w 58465"/>
                <a:gd name="connsiteY13" fmla="*/ 49100 h 58457"/>
                <a:gd name="connsiteX14" fmla="*/ 15375 w 58465"/>
                <a:gd name="connsiteY14" fmla="*/ 50243 h 58457"/>
                <a:gd name="connsiteX15" fmla="*/ 13935 w 58465"/>
                <a:gd name="connsiteY15" fmla="*/ 53349 h 58457"/>
                <a:gd name="connsiteX16" fmla="*/ 14310 w 58465"/>
                <a:gd name="connsiteY16" fmla="*/ 54350 h 58457"/>
                <a:gd name="connsiteX17" fmla="*/ 19638 w 58465"/>
                <a:gd name="connsiteY17" fmla="*/ 56822 h 58457"/>
                <a:gd name="connsiteX18" fmla="*/ 20648 w 58465"/>
                <a:gd name="connsiteY18" fmla="*/ 56463 h 58457"/>
                <a:gd name="connsiteX19" fmla="*/ 22088 w 58465"/>
                <a:gd name="connsiteY19" fmla="*/ 53387 h 58457"/>
                <a:gd name="connsiteX20" fmla="*/ 23146 w 58465"/>
                <a:gd name="connsiteY20" fmla="*/ 52870 h 58457"/>
                <a:gd name="connsiteX21" fmla="*/ 26932 w 58465"/>
                <a:gd name="connsiteY21" fmla="*/ 53547 h 58457"/>
                <a:gd name="connsiteX22" fmla="*/ 27746 w 58465"/>
                <a:gd name="connsiteY22" fmla="*/ 54412 h 58457"/>
                <a:gd name="connsiteX23" fmla="*/ 28043 w 58465"/>
                <a:gd name="connsiteY23" fmla="*/ 57762 h 58457"/>
                <a:gd name="connsiteX24" fmla="*/ 28879 w 58465"/>
                <a:gd name="connsiteY24" fmla="*/ 58455 h 58457"/>
                <a:gd name="connsiteX25" fmla="*/ 34738 w 58465"/>
                <a:gd name="connsiteY25" fmla="*/ 57928 h 58457"/>
                <a:gd name="connsiteX26" fmla="*/ 35423 w 58465"/>
                <a:gd name="connsiteY26" fmla="*/ 57106 h 58457"/>
                <a:gd name="connsiteX27" fmla="*/ 35131 w 58465"/>
                <a:gd name="connsiteY27" fmla="*/ 53769 h 58457"/>
                <a:gd name="connsiteX28" fmla="*/ 35782 w 58465"/>
                <a:gd name="connsiteY28" fmla="*/ 52787 h 58457"/>
                <a:gd name="connsiteX29" fmla="*/ 39415 w 58465"/>
                <a:gd name="connsiteY29" fmla="*/ 51472 h 58457"/>
                <a:gd name="connsiteX30" fmla="*/ 40551 w 58465"/>
                <a:gd name="connsiteY30" fmla="*/ 51793 h 58457"/>
                <a:gd name="connsiteX31" fmla="*/ 42476 w 58465"/>
                <a:gd name="connsiteY31" fmla="*/ 54530 h 58457"/>
                <a:gd name="connsiteX32" fmla="*/ 43534 w 58465"/>
                <a:gd name="connsiteY32" fmla="*/ 54715 h 58457"/>
                <a:gd name="connsiteX33" fmla="*/ 48356 w 58465"/>
                <a:gd name="connsiteY33" fmla="*/ 51341 h 58457"/>
                <a:gd name="connsiteX34" fmla="*/ 48527 w 58465"/>
                <a:gd name="connsiteY34" fmla="*/ 50280 h 58457"/>
                <a:gd name="connsiteX35" fmla="*/ 46626 w 58465"/>
                <a:gd name="connsiteY35" fmla="*/ 47549 h 58457"/>
                <a:gd name="connsiteX36" fmla="*/ 46709 w 58465"/>
                <a:gd name="connsiteY36" fmla="*/ 46363 h 58457"/>
                <a:gd name="connsiteX37" fmla="*/ 49199 w 58465"/>
                <a:gd name="connsiteY37" fmla="*/ 43407 h 58457"/>
                <a:gd name="connsiteX38" fmla="*/ 50343 w 58465"/>
                <a:gd name="connsiteY38" fmla="*/ 43115 h 58457"/>
                <a:gd name="connsiteX39" fmla="*/ 53358 w 58465"/>
                <a:gd name="connsiteY39" fmla="*/ 44510 h 58457"/>
                <a:gd name="connsiteX40" fmla="*/ 54370 w 58465"/>
                <a:gd name="connsiteY40" fmla="*/ 44151 h 58457"/>
                <a:gd name="connsiteX41" fmla="*/ 56841 w 58465"/>
                <a:gd name="connsiteY41" fmla="*/ 38817 h 58457"/>
                <a:gd name="connsiteX42" fmla="*/ 56477 w 58465"/>
                <a:gd name="connsiteY42" fmla="*/ 37803 h 58457"/>
                <a:gd name="connsiteX43" fmla="*/ 53484 w 58465"/>
                <a:gd name="connsiteY43" fmla="*/ 36413 h 58457"/>
                <a:gd name="connsiteX44" fmla="*/ 52978 w 58465"/>
                <a:gd name="connsiteY44" fmla="*/ 35345 h 58457"/>
                <a:gd name="connsiteX45" fmla="*/ 53655 w 58465"/>
                <a:gd name="connsiteY45" fmla="*/ 31515 h 58457"/>
                <a:gd name="connsiteX46" fmla="*/ 54499 w 58465"/>
                <a:gd name="connsiteY46" fmla="*/ 30696 h 58457"/>
                <a:gd name="connsiteX47" fmla="*/ 57773 w 58465"/>
                <a:gd name="connsiteY47" fmla="*/ 30404 h 58457"/>
                <a:gd name="connsiteX48" fmla="*/ 58461 w 58465"/>
                <a:gd name="connsiteY48" fmla="*/ 29585 h 58457"/>
                <a:gd name="connsiteX49" fmla="*/ 57947 w 58465"/>
                <a:gd name="connsiteY49" fmla="*/ 23726 h 58457"/>
                <a:gd name="connsiteX50" fmla="*/ 57120 w 58465"/>
                <a:gd name="connsiteY50" fmla="*/ 23033 h 58457"/>
                <a:gd name="connsiteX51" fmla="*/ 53837 w 58465"/>
                <a:gd name="connsiteY51" fmla="*/ 23322 h 58457"/>
                <a:gd name="connsiteX52" fmla="*/ 52865 w 58465"/>
                <a:gd name="connsiteY52" fmla="*/ 22663 h 58457"/>
                <a:gd name="connsiteX53" fmla="*/ 51524 w 58465"/>
                <a:gd name="connsiteY53" fmla="*/ 19014 h 58457"/>
                <a:gd name="connsiteX54" fmla="*/ 51842 w 58465"/>
                <a:gd name="connsiteY54" fmla="*/ 17870 h 58457"/>
                <a:gd name="connsiteX55" fmla="*/ 54549 w 58465"/>
                <a:gd name="connsiteY55" fmla="*/ 15982 h 58457"/>
                <a:gd name="connsiteX56" fmla="*/ 54721 w 58465"/>
                <a:gd name="connsiteY56" fmla="*/ 14922 h 58457"/>
                <a:gd name="connsiteX57" fmla="*/ 51355 w 58465"/>
                <a:gd name="connsiteY57" fmla="*/ 10108 h 58457"/>
                <a:gd name="connsiteX58" fmla="*/ 50289 w 58465"/>
                <a:gd name="connsiteY58" fmla="*/ 9920 h 58457"/>
                <a:gd name="connsiteX59" fmla="*/ 47582 w 58465"/>
                <a:gd name="connsiteY59" fmla="*/ 11824 h 58457"/>
                <a:gd name="connsiteX60" fmla="*/ 46396 w 58465"/>
                <a:gd name="connsiteY60" fmla="*/ 11749 h 58457"/>
                <a:gd name="connsiteX61" fmla="*/ 43424 w 58465"/>
                <a:gd name="connsiteY61" fmla="*/ 9262 h 58457"/>
                <a:gd name="connsiteX62" fmla="*/ 43127 w 58465"/>
                <a:gd name="connsiteY62" fmla="*/ 8110 h 58457"/>
                <a:gd name="connsiteX63" fmla="*/ 44522 w 58465"/>
                <a:gd name="connsiteY63" fmla="*/ 5109 h 58457"/>
                <a:gd name="connsiteX64" fmla="*/ 44165 w 58465"/>
                <a:gd name="connsiteY64" fmla="*/ 4094 h 58457"/>
                <a:gd name="connsiteX65" fmla="*/ 38824 w 58465"/>
                <a:gd name="connsiteY65" fmla="*/ 1614 h 58457"/>
                <a:gd name="connsiteX66" fmla="*/ 37814 w 58465"/>
                <a:gd name="connsiteY66" fmla="*/ 1989 h 58457"/>
                <a:gd name="connsiteX67" fmla="*/ 36406 w 58465"/>
                <a:gd name="connsiteY67" fmla="*/ 4996 h 58457"/>
                <a:gd name="connsiteX68" fmla="*/ 35348 w 58465"/>
                <a:gd name="connsiteY68" fmla="*/ 5518 h 58457"/>
                <a:gd name="connsiteX69" fmla="*/ 31527 w 58465"/>
                <a:gd name="connsiteY69" fmla="*/ 4854 h 58457"/>
                <a:gd name="connsiteX70" fmla="*/ 30713 w 58465"/>
                <a:gd name="connsiteY70" fmla="*/ 4003 h 58457"/>
                <a:gd name="connsiteX71" fmla="*/ 30413 w 58465"/>
                <a:gd name="connsiteY71" fmla="*/ 688 h 58457"/>
                <a:gd name="connsiteX72" fmla="*/ 29591 w 58465"/>
                <a:gd name="connsiteY72" fmla="*/ 2 h 58457"/>
                <a:gd name="connsiteX73" fmla="*/ 23738 w 58465"/>
                <a:gd name="connsiteY73" fmla="*/ 527 h 58457"/>
                <a:gd name="connsiteX74" fmla="*/ 23044 w 58465"/>
                <a:gd name="connsiteY74" fmla="*/ 1341 h 58457"/>
                <a:gd name="connsiteX75" fmla="*/ 23341 w 58465"/>
                <a:gd name="connsiteY75" fmla="*/ 4685 h 58457"/>
                <a:gd name="connsiteX76" fmla="*/ 22683 w 58465"/>
                <a:gd name="connsiteY76" fmla="*/ 5663 h 58457"/>
                <a:gd name="connsiteX77" fmla="*/ 19063 w 58465"/>
                <a:gd name="connsiteY77" fmla="*/ 6999 h 58457"/>
                <a:gd name="connsiteX78" fmla="*/ 17930 w 58465"/>
                <a:gd name="connsiteY78" fmla="*/ 6683 h 58457"/>
                <a:gd name="connsiteX79" fmla="*/ 15989 w 58465"/>
                <a:gd name="connsiteY79" fmla="*/ 3922 h 58457"/>
                <a:gd name="connsiteX80" fmla="*/ 14928 w 58465"/>
                <a:gd name="connsiteY80" fmla="*/ 3727 h 58457"/>
                <a:gd name="connsiteX81" fmla="*/ 10117 w 58465"/>
                <a:gd name="connsiteY81" fmla="*/ 7109 h 58457"/>
                <a:gd name="connsiteX82" fmla="*/ 9929 w 58465"/>
                <a:gd name="connsiteY82" fmla="*/ 8177 h 58457"/>
                <a:gd name="connsiteX83" fmla="*/ 11876 w 58465"/>
                <a:gd name="connsiteY83" fmla="*/ 10959 h 58457"/>
                <a:gd name="connsiteX84" fmla="*/ 11803 w 58465"/>
                <a:gd name="connsiteY84" fmla="*/ 12137 h 58457"/>
                <a:gd name="connsiteX85" fmla="*/ 9351 w 58465"/>
                <a:gd name="connsiteY85" fmla="*/ 15077 h 58457"/>
                <a:gd name="connsiteX86" fmla="*/ 8207 w 58465"/>
                <a:gd name="connsiteY86" fmla="*/ 15375 h 58457"/>
                <a:gd name="connsiteX87" fmla="*/ 5109 w 58465"/>
                <a:gd name="connsiteY87" fmla="*/ 13934 h 58457"/>
                <a:gd name="connsiteX88" fmla="*/ 4094 w 58465"/>
                <a:gd name="connsiteY88" fmla="*/ 14301 h 58457"/>
                <a:gd name="connsiteX89" fmla="*/ 1631 w 58465"/>
                <a:gd name="connsiteY89" fmla="*/ 19629 h 58457"/>
                <a:gd name="connsiteX90" fmla="*/ 1995 w 58465"/>
                <a:gd name="connsiteY90" fmla="*/ 20652 h 58457"/>
                <a:gd name="connsiteX91" fmla="*/ 5091 w 58465"/>
                <a:gd name="connsiteY91" fmla="*/ 22087 h 58457"/>
                <a:gd name="connsiteX92" fmla="*/ 5607 w 58465"/>
                <a:gd name="connsiteY92" fmla="*/ 23145 h 58457"/>
                <a:gd name="connsiteX93" fmla="*/ 4949 w 58465"/>
                <a:gd name="connsiteY93" fmla="*/ 26921 h 58457"/>
                <a:gd name="connsiteX94" fmla="*/ 4097 w 58465"/>
                <a:gd name="connsiteY94" fmla="*/ 27740 h 58457"/>
                <a:gd name="connsiteX95" fmla="*/ 694 w 58465"/>
                <a:gd name="connsiteY95" fmla="*/ 28045 h 58457"/>
                <a:gd name="connsiteX96" fmla="*/ 3 w 58465"/>
                <a:gd name="connsiteY96" fmla="*/ 28865 h 58457"/>
                <a:gd name="connsiteX97" fmla="*/ 19893 w 58465"/>
                <a:gd name="connsiteY97" fmla="*/ 30051 h 58457"/>
                <a:gd name="connsiteX98" fmla="*/ 28394 w 58465"/>
                <a:gd name="connsiteY98" fmla="*/ 19886 h 58457"/>
                <a:gd name="connsiteX99" fmla="*/ 38572 w 58465"/>
                <a:gd name="connsiteY99" fmla="*/ 28399 h 58457"/>
                <a:gd name="connsiteX100" fmla="*/ 30049 w 58465"/>
                <a:gd name="connsiteY100" fmla="*/ 38555 h 58457"/>
                <a:gd name="connsiteX101" fmla="*/ 19893 w 58465"/>
                <a:gd name="connsiteY101" fmla="*/ 30051 h 5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58465" h="58457">
                  <a:moveTo>
                    <a:pt x="3" y="28865"/>
                  </a:moveTo>
                  <a:lnTo>
                    <a:pt x="525" y="34715"/>
                  </a:lnTo>
                  <a:cubicBezTo>
                    <a:pt x="557" y="35128"/>
                    <a:pt x="930" y="35446"/>
                    <a:pt x="1347" y="35409"/>
                  </a:cubicBezTo>
                  <a:lnTo>
                    <a:pt x="4756" y="35104"/>
                  </a:lnTo>
                  <a:cubicBezTo>
                    <a:pt x="5166" y="35071"/>
                    <a:pt x="5607" y="35363"/>
                    <a:pt x="5733" y="35762"/>
                  </a:cubicBezTo>
                  <a:lnTo>
                    <a:pt x="7053" y="39350"/>
                  </a:lnTo>
                  <a:cubicBezTo>
                    <a:pt x="7219" y="39744"/>
                    <a:pt x="7069" y="40255"/>
                    <a:pt x="6727" y="40491"/>
                  </a:cubicBezTo>
                  <a:lnTo>
                    <a:pt x="3928" y="42462"/>
                  </a:lnTo>
                  <a:cubicBezTo>
                    <a:pt x="3586" y="42705"/>
                    <a:pt x="3497" y="43185"/>
                    <a:pt x="3744" y="43522"/>
                  </a:cubicBezTo>
                  <a:lnTo>
                    <a:pt x="7115" y="48342"/>
                  </a:lnTo>
                  <a:cubicBezTo>
                    <a:pt x="7353" y="48679"/>
                    <a:pt x="7830" y="48760"/>
                    <a:pt x="8181" y="48516"/>
                  </a:cubicBezTo>
                  <a:lnTo>
                    <a:pt x="10984" y="46553"/>
                  </a:lnTo>
                  <a:cubicBezTo>
                    <a:pt x="11335" y="46309"/>
                    <a:pt x="11870" y="46350"/>
                    <a:pt x="12165" y="46636"/>
                  </a:cubicBezTo>
                  <a:lnTo>
                    <a:pt x="15092" y="49100"/>
                  </a:lnTo>
                  <a:cubicBezTo>
                    <a:pt x="15429" y="49341"/>
                    <a:pt x="15563" y="49868"/>
                    <a:pt x="15375" y="50243"/>
                  </a:cubicBezTo>
                  <a:lnTo>
                    <a:pt x="13935" y="53349"/>
                  </a:lnTo>
                  <a:cubicBezTo>
                    <a:pt x="13761" y="53716"/>
                    <a:pt x="13927" y="54184"/>
                    <a:pt x="14310" y="54350"/>
                  </a:cubicBezTo>
                  <a:lnTo>
                    <a:pt x="19638" y="56822"/>
                  </a:lnTo>
                  <a:cubicBezTo>
                    <a:pt x="20018" y="57007"/>
                    <a:pt x="20479" y="56838"/>
                    <a:pt x="20648" y="56463"/>
                  </a:cubicBezTo>
                  <a:lnTo>
                    <a:pt x="22088" y="53387"/>
                  </a:lnTo>
                  <a:cubicBezTo>
                    <a:pt x="22262" y="53001"/>
                    <a:pt x="22736" y="52776"/>
                    <a:pt x="23146" y="52870"/>
                  </a:cubicBezTo>
                  <a:lnTo>
                    <a:pt x="26932" y="53547"/>
                  </a:lnTo>
                  <a:cubicBezTo>
                    <a:pt x="27336" y="53601"/>
                    <a:pt x="27714" y="53986"/>
                    <a:pt x="27746" y="54412"/>
                  </a:cubicBezTo>
                  <a:lnTo>
                    <a:pt x="28043" y="57762"/>
                  </a:lnTo>
                  <a:cubicBezTo>
                    <a:pt x="28076" y="58179"/>
                    <a:pt x="28461" y="58487"/>
                    <a:pt x="28879" y="58455"/>
                  </a:cubicBezTo>
                  <a:lnTo>
                    <a:pt x="34738" y="57928"/>
                  </a:lnTo>
                  <a:cubicBezTo>
                    <a:pt x="35150" y="57896"/>
                    <a:pt x="35460" y="57523"/>
                    <a:pt x="35423" y="57106"/>
                  </a:cubicBezTo>
                  <a:lnTo>
                    <a:pt x="35131" y="53769"/>
                  </a:lnTo>
                  <a:cubicBezTo>
                    <a:pt x="35091" y="53344"/>
                    <a:pt x="35385" y="52913"/>
                    <a:pt x="35782" y="52787"/>
                  </a:cubicBezTo>
                  <a:lnTo>
                    <a:pt x="39415" y="51472"/>
                  </a:lnTo>
                  <a:cubicBezTo>
                    <a:pt x="39804" y="51306"/>
                    <a:pt x="40320" y="51448"/>
                    <a:pt x="40551" y="51793"/>
                  </a:cubicBezTo>
                  <a:lnTo>
                    <a:pt x="42476" y="54530"/>
                  </a:lnTo>
                  <a:cubicBezTo>
                    <a:pt x="42714" y="54873"/>
                    <a:pt x="43199" y="54956"/>
                    <a:pt x="43534" y="54715"/>
                  </a:cubicBezTo>
                  <a:lnTo>
                    <a:pt x="48356" y="51341"/>
                  </a:lnTo>
                  <a:cubicBezTo>
                    <a:pt x="48691" y="51100"/>
                    <a:pt x="48782" y="50618"/>
                    <a:pt x="48527" y="50280"/>
                  </a:cubicBezTo>
                  <a:lnTo>
                    <a:pt x="46626" y="47549"/>
                  </a:lnTo>
                  <a:cubicBezTo>
                    <a:pt x="46380" y="47206"/>
                    <a:pt x="46417" y="46671"/>
                    <a:pt x="46709" y="46363"/>
                  </a:cubicBezTo>
                  <a:lnTo>
                    <a:pt x="49199" y="43407"/>
                  </a:lnTo>
                  <a:cubicBezTo>
                    <a:pt x="49451" y="43072"/>
                    <a:pt x="49971" y="42946"/>
                    <a:pt x="50343" y="43115"/>
                  </a:cubicBezTo>
                  <a:lnTo>
                    <a:pt x="53358" y="44510"/>
                  </a:lnTo>
                  <a:cubicBezTo>
                    <a:pt x="53738" y="44695"/>
                    <a:pt x="54180" y="44526"/>
                    <a:pt x="54370" y="44151"/>
                  </a:cubicBezTo>
                  <a:lnTo>
                    <a:pt x="56841" y="38817"/>
                  </a:lnTo>
                  <a:cubicBezTo>
                    <a:pt x="57026" y="38437"/>
                    <a:pt x="56855" y="37979"/>
                    <a:pt x="56477" y="37803"/>
                  </a:cubicBezTo>
                  <a:lnTo>
                    <a:pt x="53484" y="36413"/>
                  </a:lnTo>
                  <a:cubicBezTo>
                    <a:pt x="53112" y="36234"/>
                    <a:pt x="52873" y="35765"/>
                    <a:pt x="52978" y="35345"/>
                  </a:cubicBezTo>
                  <a:lnTo>
                    <a:pt x="53655" y="31515"/>
                  </a:lnTo>
                  <a:cubicBezTo>
                    <a:pt x="53695" y="31103"/>
                    <a:pt x="54094" y="30731"/>
                    <a:pt x="54499" y="30696"/>
                  </a:cubicBezTo>
                  <a:lnTo>
                    <a:pt x="57773" y="30404"/>
                  </a:lnTo>
                  <a:cubicBezTo>
                    <a:pt x="58186" y="30372"/>
                    <a:pt x="58504" y="29995"/>
                    <a:pt x="58461" y="29585"/>
                  </a:cubicBezTo>
                  <a:lnTo>
                    <a:pt x="57947" y="23726"/>
                  </a:lnTo>
                  <a:cubicBezTo>
                    <a:pt x="57905" y="23306"/>
                    <a:pt x="57535" y="22995"/>
                    <a:pt x="57120" y="23033"/>
                  </a:cubicBezTo>
                  <a:lnTo>
                    <a:pt x="53837" y="23322"/>
                  </a:lnTo>
                  <a:cubicBezTo>
                    <a:pt x="53433" y="23359"/>
                    <a:pt x="52980" y="23062"/>
                    <a:pt x="52865" y="22663"/>
                  </a:cubicBezTo>
                  <a:lnTo>
                    <a:pt x="51524" y="19014"/>
                  </a:lnTo>
                  <a:cubicBezTo>
                    <a:pt x="51358" y="18623"/>
                    <a:pt x="51502" y="18111"/>
                    <a:pt x="51842" y="17870"/>
                  </a:cubicBezTo>
                  <a:lnTo>
                    <a:pt x="54549" y="15982"/>
                  </a:lnTo>
                  <a:cubicBezTo>
                    <a:pt x="54879" y="15731"/>
                    <a:pt x="54972" y="15265"/>
                    <a:pt x="54721" y="14922"/>
                  </a:cubicBezTo>
                  <a:lnTo>
                    <a:pt x="51355" y="10108"/>
                  </a:lnTo>
                  <a:cubicBezTo>
                    <a:pt x="51109" y="9762"/>
                    <a:pt x="50637" y="9682"/>
                    <a:pt x="50289" y="9920"/>
                  </a:cubicBezTo>
                  <a:lnTo>
                    <a:pt x="47582" y="11824"/>
                  </a:lnTo>
                  <a:cubicBezTo>
                    <a:pt x="47231" y="12057"/>
                    <a:pt x="46701" y="12033"/>
                    <a:pt x="46396" y="11749"/>
                  </a:cubicBezTo>
                  <a:lnTo>
                    <a:pt x="43424" y="9262"/>
                  </a:lnTo>
                  <a:cubicBezTo>
                    <a:pt x="43081" y="9007"/>
                    <a:pt x="42947" y="8485"/>
                    <a:pt x="43127" y="8110"/>
                  </a:cubicBezTo>
                  <a:lnTo>
                    <a:pt x="44522" y="5109"/>
                  </a:lnTo>
                  <a:cubicBezTo>
                    <a:pt x="44706" y="4728"/>
                    <a:pt x="44538" y="4270"/>
                    <a:pt x="44165" y="4094"/>
                  </a:cubicBezTo>
                  <a:lnTo>
                    <a:pt x="38824" y="1614"/>
                  </a:lnTo>
                  <a:cubicBezTo>
                    <a:pt x="38449" y="1435"/>
                    <a:pt x="37993" y="1606"/>
                    <a:pt x="37814" y="1989"/>
                  </a:cubicBezTo>
                  <a:lnTo>
                    <a:pt x="36406" y="4996"/>
                  </a:lnTo>
                  <a:cubicBezTo>
                    <a:pt x="36248" y="5376"/>
                    <a:pt x="35758" y="5615"/>
                    <a:pt x="35348" y="5518"/>
                  </a:cubicBezTo>
                  <a:lnTo>
                    <a:pt x="31527" y="4854"/>
                  </a:lnTo>
                  <a:cubicBezTo>
                    <a:pt x="31117" y="4809"/>
                    <a:pt x="30745" y="4428"/>
                    <a:pt x="30713" y="4003"/>
                  </a:cubicBezTo>
                  <a:lnTo>
                    <a:pt x="30413" y="688"/>
                  </a:lnTo>
                  <a:cubicBezTo>
                    <a:pt x="30381" y="283"/>
                    <a:pt x="30011" y="-30"/>
                    <a:pt x="29591" y="2"/>
                  </a:cubicBezTo>
                  <a:lnTo>
                    <a:pt x="23738" y="527"/>
                  </a:lnTo>
                  <a:cubicBezTo>
                    <a:pt x="23320" y="559"/>
                    <a:pt x="23007" y="937"/>
                    <a:pt x="23044" y="1341"/>
                  </a:cubicBezTo>
                  <a:lnTo>
                    <a:pt x="23341" y="4685"/>
                  </a:lnTo>
                  <a:cubicBezTo>
                    <a:pt x="23374" y="5103"/>
                    <a:pt x="23071" y="5545"/>
                    <a:pt x="22683" y="5663"/>
                  </a:cubicBezTo>
                  <a:lnTo>
                    <a:pt x="19063" y="6999"/>
                  </a:lnTo>
                  <a:cubicBezTo>
                    <a:pt x="18680" y="7165"/>
                    <a:pt x="18166" y="7023"/>
                    <a:pt x="17930" y="6683"/>
                  </a:cubicBezTo>
                  <a:lnTo>
                    <a:pt x="15989" y="3922"/>
                  </a:lnTo>
                  <a:cubicBezTo>
                    <a:pt x="15745" y="3574"/>
                    <a:pt x="15271" y="3489"/>
                    <a:pt x="14928" y="3727"/>
                  </a:cubicBezTo>
                  <a:lnTo>
                    <a:pt x="10117" y="7109"/>
                  </a:lnTo>
                  <a:cubicBezTo>
                    <a:pt x="9774" y="7355"/>
                    <a:pt x="9691" y="7834"/>
                    <a:pt x="9929" y="8177"/>
                  </a:cubicBezTo>
                  <a:lnTo>
                    <a:pt x="11876" y="10959"/>
                  </a:lnTo>
                  <a:cubicBezTo>
                    <a:pt x="12122" y="11302"/>
                    <a:pt x="12090" y="11837"/>
                    <a:pt x="11803" y="12137"/>
                  </a:cubicBezTo>
                  <a:lnTo>
                    <a:pt x="9351" y="15077"/>
                  </a:lnTo>
                  <a:cubicBezTo>
                    <a:pt x="9104" y="15415"/>
                    <a:pt x="8574" y="15554"/>
                    <a:pt x="8207" y="15375"/>
                  </a:cubicBezTo>
                  <a:lnTo>
                    <a:pt x="5109" y="13934"/>
                  </a:lnTo>
                  <a:cubicBezTo>
                    <a:pt x="4726" y="13760"/>
                    <a:pt x="4274" y="13918"/>
                    <a:pt x="4094" y="14301"/>
                  </a:cubicBezTo>
                  <a:lnTo>
                    <a:pt x="1631" y="19629"/>
                  </a:lnTo>
                  <a:cubicBezTo>
                    <a:pt x="1446" y="20023"/>
                    <a:pt x="1615" y="20465"/>
                    <a:pt x="1995" y="20652"/>
                  </a:cubicBezTo>
                  <a:lnTo>
                    <a:pt x="5091" y="22087"/>
                  </a:lnTo>
                  <a:cubicBezTo>
                    <a:pt x="5463" y="22272"/>
                    <a:pt x="5696" y="22752"/>
                    <a:pt x="5607" y="23145"/>
                  </a:cubicBezTo>
                  <a:lnTo>
                    <a:pt x="4949" y="26921"/>
                  </a:lnTo>
                  <a:cubicBezTo>
                    <a:pt x="4895" y="27338"/>
                    <a:pt x="4515" y="27705"/>
                    <a:pt x="4097" y="27740"/>
                  </a:cubicBezTo>
                  <a:lnTo>
                    <a:pt x="694" y="28045"/>
                  </a:lnTo>
                  <a:cubicBezTo>
                    <a:pt x="279" y="28072"/>
                    <a:pt x="-34" y="28439"/>
                    <a:pt x="3" y="28865"/>
                  </a:cubicBezTo>
                  <a:close/>
                  <a:moveTo>
                    <a:pt x="19893" y="30051"/>
                  </a:moveTo>
                  <a:cubicBezTo>
                    <a:pt x="19443" y="24888"/>
                    <a:pt x="23242" y="20344"/>
                    <a:pt x="28394" y="19886"/>
                  </a:cubicBezTo>
                  <a:cubicBezTo>
                    <a:pt x="33565" y="19426"/>
                    <a:pt x="38117" y="23236"/>
                    <a:pt x="38572" y="28399"/>
                  </a:cubicBezTo>
                  <a:cubicBezTo>
                    <a:pt x="39027" y="33550"/>
                    <a:pt x="35228" y="38100"/>
                    <a:pt x="30049" y="38555"/>
                  </a:cubicBezTo>
                  <a:cubicBezTo>
                    <a:pt x="24897" y="39013"/>
                    <a:pt x="20348" y="35213"/>
                    <a:pt x="19893" y="30051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2" name="Google Shape;8352;p74">
              <a:extLst>
                <a:ext uri="{FF2B5EF4-FFF2-40B4-BE49-F238E27FC236}">
                  <a16:creationId xmlns:a16="http://schemas.microsoft.com/office/drawing/2014/main" id="{A14C560E-3953-4732-9082-50B7AF1BAF15}"/>
                </a:ext>
              </a:extLst>
            </p:cNvPr>
            <p:cNvSpPr/>
            <p:nvPr/>
          </p:nvSpPr>
          <p:spPr>
            <a:xfrm>
              <a:off x="1539917" y="2497535"/>
              <a:ext cx="40925" cy="40927"/>
            </a:xfrm>
            <a:custGeom>
              <a:avLst/>
              <a:gdLst>
                <a:gd name="connsiteX0" fmla="*/ 3 w 40925"/>
                <a:gd name="connsiteY0" fmla="*/ 20215 h 40927"/>
                <a:gd name="connsiteX1" fmla="*/ 362 w 40925"/>
                <a:gd name="connsiteY1" fmla="*/ 24312 h 40927"/>
                <a:gd name="connsiteX2" fmla="*/ 943 w 40925"/>
                <a:gd name="connsiteY2" fmla="*/ 24805 h 40927"/>
                <a:gd name="connsiteX3" fmla="*/ 3315 w 40925"/>
                <a:gd name="connsiteY3" fmla="*/ 24591 h 40927"/>
                <a:gd name="connsiteX4" fmla="*/ 4009 w 40925"/>
                <a:gd name="connsiteY4" fmla="*/ 25054 h 40927"/>
                <a:gd name="connsiteX5" fmla="*/ 4933 w 40925"/>
                <a:gd name="connsiteY5" fmla="*/ 27568 h 40927"/>
                <a:gd name="connsiteX6" fmla="*/ 4708 w 40925"/>
                <a:gd name="connsiteY6" fmla="*/ 28361 h 40927"/>
                <a:gd name="connsiteX7" fmla="*/ 2750 w 40925"/>
                <a:gd name="connsiteY7" fmla="*/ 29742 h 40927"/>
                <a:gd name="connsiteX8" fmla="*/ 2617 w 40925"/>
                <a:gd name="connsiteY8" fmla="*/ 30479 h 40927"/>
                <a:gd name="connsiteX9" fmla="*/ 4989 w 40925"/>
                <a:gd name="connsiteY9" fmla="*/ 33850 h 40927"/>
                <a:gd name="connsiteX10" fmla="*/ 5720 w 40925"/>
                <a:gd name="connsiteY10" fmla="*/ 33978 h 40927"/>
                <a:gd name="connsiteX11" fmla="*/ 7683 w 40925"/>
                <a:gd name="connsiteY11" fmla="*/ 32605 h 40927"/>
                <a:gd name="connsiteX12" fmla="*/ 8510 w 40925"/>
                <a:gd name="connsiteY12" fmla="*/ 32658 h 40927"/>
                <a:gd name="connsiteX13" fmla="*/ 10564 w 40925"/>
                <a:gd name="connsiteY13" fmla="*/ 34380 h 40927"/>
                <a:gd name="connsiteX14" fmla="*/ 10759 w 40925"/>
                <a:gd name="connsiteY14" fmla="*/ 35186 h 40927"/>
                <a:gd name="connsiteX15" fmla="*/ 9752 w 40925"/>
                <a:gd name="connsiteY15" fmla="*/ 37350 h 40927"/>
                <a:gd name="connsiteX16" fmla="*/ 10012 w 40925"/>
                <a:gd name="connsiteY16" fmla="*/ 38067 h 40927"/>
                <a:gd name="connsiteX17" fmla="*/ 13745 w 40925"/>
                <a:gd name="connsiteY17" fmla="*/ 39797 h 40927"/>
                <a:gd name="connsiteX18" fmla="*/ 14454 w 40925"/>
                <a:gd name="connsiteY18" fmla="*/ 39543 h 40927"/>
                <a:gd name="connsiteX19" fmla="*/ 15456 w 40925"/>
                <a:gd name="connsiteY19" fmla="*/ 37384 h 40927"/>
                <a:gd name="connsiteX20" fmla="*/ 16200 w 40925"/>
                <a:gd name="connsiteY20" fmla="*/ 37020 h 40927"/>
                <a:gd name="connsiteX21" fmla="*/ 18851 w 40925"/>
                <a:gd name="connsiteY21" fmla="*/ 37500 h 40927"/>
                <a:gd name="connsiteX22" fmla="*/ 19424 w 40925"/>
                <a:gd name="connsiteY22" fmla="*/ 38091 h 40927"/>
                <a:gd name="connsiteX23" fmla="*/ 19633 w 40925"/>
                <a:gd name="connsiteY23" fmla="*/ 40448 h 40927"/>
                <a:gd name="connsiteX24" fmla="*/ 20209 w 40925"/>
                <a:gd name="connsiteY24" fmla="*/ 40924 h 40927"/>
                <a:gd name="connsiteX25" fmla="*/ 24311 w 40925"/>
                <a:gd name="connsiteY25" fmla="*/ 40565 h 40927"/>
                <a:gd name="connsiteX26" fmla="*/ 24801 w 40925"/>
                <a:gd name="connsiteY26" fmla="*/ 39998 h 40927"/>
                <a:gd name="connsiteX27" fmla="*/ 24595 w 40925"/>
                <a:gd name="connsiteY27" fmla="*/ 37655 h 40927"/>
                <a:gd name="connsiteX28" fmla="*/ 25050 w 40925"/>
                <a:gd name="connsiteY28" fmla="*/ 36961 h 40927"/>
                <a:gd name="connsiteX29" fmla="*/ 27594 w 40925"/>
                <a:gd name="connsiteY29" fmla="*/ 36038 h 40927"/>
                <a:gd name="connsiteX30" fmla="*/ 28392 w 40925"/>
                <a:gd name="connsiteY30" fmla="*/ 36271 h 40927"/>
                <a:gd name="connsiteX31" fmla="*/ 29741 w 40925"/>
                <a:gd name="connsiteY31" fmla="*/ 38182 h 40927"/>
                <a:gd name="connsiteX32" fmla="*/ 30480 w 40925"/>
                <a:gd name="connsiteY32" fmla="*/ 38308 h 40927"/>
                <a:gd name="connsiteX33" fmla="*/ 33851 w 40925"/>
                <a:gd name="connsiteY33" fmla="*/ 35952 h 40927"/>
                <a:gd name="connsiteX34" fmla="*/ 33977 w 40925"/>
                <a:gd name="connsiteY34" fmla="*/ 35199 h 40927"/>
                <a:gd name="connsiteX35" fmla="*/ 32636 w 40925"/>
                <a:gd name="connsiteY35" fmla="*/ 33296 h 40927"/>
                <a:gd name="connsiteX36" fmla="*/ 32689 w 40925"/>
                <a:gd name="connsiteY36" fmla="*/ 32468 h 40927"/>
                <a:gd name="connsiteX37" fmla="*/ 34440 w 40925"/>
                <a:gd name="connsiteY37" fmla="*/ 30393 h 40927"/>
                <a:gd name="connsiteX38" fmla="*/ 35241 w 40925"/>
                <a:gd name="connsiteY38" fmla="*/ 30198 h 40927"/>
                <a:gd name="connsiteX39" fmla="*/ 37351 w 40925"/>
                <a:gd name="connsiteY39" fmla="*/ 31170 h 40927"/>
                <a:gd name="connsiteX40" fmla="*/ 38058 w 40925"/>
                <a:gd name="connsiteY40" fmla="*/ 30915 h 40927"/>
                <a:gd name="connsiteX41" fmla="*/ 39798 w 40925"/>
                <a:gd name="connsiteY41" fmla="*/ 27183 h 40927"/>
                <a:gd name="connsiteX42" fmla="*/ 39536 w 40925"/>
                <a:gd name="connsiteY42" fmla="*/ 26481 h 40927"/>
                <a:gd name="connsiteX43" fmla="*/ 37445 w 40925"/>
                <a:gd name="connsiteY43" fmla="*/ 25504 h 40927"/>
                <a:gd name="connsiteX44" fmla="*/ 37086 w 40925"/>
                <a:gd name="connsiteY44" fmla="*/ 24751 h 40927"/>
                <a:gd name="connsiteX45" fmla="*/ 37565 w 40925"/>
                <a:gd name="connsiteY45" fmla="*/ 22079 h 40927"/>
                <a:gd name="connsiteX46" fmla="*/ 38149 w 40925"/>
                <a:gd name="connsiteY46" fmla="*/ 21503 h 40927"/>
                <a:gd name="connsiteX47" fmla="*/ 40446 w 40925"/>
                <a:gd name="connsiteY47" fmla="*/ 21300 h 40927"/>
                <a:gd name="connsiteX48" fmla="*/ 40923 w 40925"/>
                <a:gd name="connsiteY48" fmla="*/ 20716 h 40927"/>
                <a:gd name="connsiteX49" fmla="*/ 40556 w 40925"/>
                <a:gd name="connsiteY49" fmla="*/ 16619 h 40927"/>
                <a:gd name="connsiteX50" fmla="*/ 39988 w 40925"/>
                <a:gd name="connsiteY50" fmla="*/ 16135 h 40927"/>
                <a:gd name="connsiteX51" fmla="*/ 37696 w 40925"/>
                <a:gd name="connsiteY51" fmla="*/ 16335 h 40927"/>
                <a:gd name="connsiteX52" fmla="*/ 37016 w 40925"/>
                <a:gd name="connsiteY52" fmla="*/ 15875 h 40927"/>
                <a:gd name="connsiteX53" fmla="*/ 36082 w 40925"/>
                <a:gd name="connsiteY53" fmla="*/ 13310 h 40927"/>
                <a:gd name="connsiteX54" fmla="*/ 36296 w 40925"/>
                <a:gd name="connsiteY54" fmla="*/ 12517 h 40927"/>
                <a:gd name="connsiteX55" fmla="*/ 38189 w 40925"/>
                <a:gd name="connsiteY55" fmla="*/ 11197 h 40927"/>
                <a:gd name="connsiteX56" fmla="*/ 38318 w 40925"/>
                <a:gd name="connsiteY56" fmla="*/ 10453 h 40927"/>
                <a:gd name="connsiteX57" fmla="*/ 35945 w 40925"/>
                <a:gd name="connsiteY57" fmla="*/ 7079 h 40927"/>
                <a:gd name="connsiteX58" fmla="*/ 35209 w 40925"/>
                <a:gd name="connsiteY58" fmla="*/ 6958 h 40927"/>
                <a:gd name="connsiteX59" fmla="*/ 33313 w 40925"/>
                <a:gd name="connsiteY59" fmla="*/ 8281 h 40927"/>
                <a:gd name="connsiteX60" fmla="*/ 32491 w 40925"/>
                <a:gd name="connsiteY60" fmla="*/ 8228 h 40927"/>
                <a:gd name="connsiteX61" fmla="*/ 30402 w 40925"/>
                <a:gd name="connsiteY61" fmla="*/ 6490 h 40927"/>
                <a:gd name="connsiteX62" fmla="*/ 30202 w 40925"/>
                <a:gd name="connsiteY62" fmla="*/ 5684 h 40927"/>
                <a:gd name="connsiteX63" fmla="*/ 31171 w 40925"/>
                <a:gd name="connsiteY63" fmla="*/ 3579 h 40927"/>
                <a:gd name="connsiteX64" fmla="*/ 30925 w 40925"/>
                <a:gd name="connsiteY64" fmla="*/ 2870 h 40927"/>
                <a:gd name="connsiteX65" fmla="*/ 27192 w 40925"/>
                <a:gd name="connsiteY65" fmla="*/ 1132 h 40927"/>
                <a:gd name="connsiteX66" fmla="*/ 26485 w 40925"/>
                <a:gd name="connsiteY66" fmla="*/ 1400 h 40927"/>
                <a:gd name="connsiteX67" fmla="*/ 25500 w 40925"/>
                <a:gd name="connsiteY67" fmla="*/ 3496 h 40927"/>
                <a:gd name="connsiteX68" fmla="*/ 24753 w 40925"/>
                <a:gd name="connsiteY68" fmla="*/ 3863 h 40927"/>
                <a:gd name="connsiteX69" fmla="*/ 22088 w 40925"/>
                <a:gd name="connsiteY69" fmla="*/ 3402 h 40927"/>
                <a:gd name="connsiteX70" fmla="*/ 21513 w 40925"/>
                <a:gd name="connsiteY70" fmla="*/ 2808 h 40927"/>
                <a:gd name="connsiteX71" fmla="*/ 21304 w 40925"/>
                <a:gd name="connsiteY71" fmla="*/ 486 h 40927"/>
                <a:gd name="connsiteX72" fmla="*/ 20728 w 40925"/>
                <a:gd name="connsiteY72" fmla="*/ 2 h 40927"/>
                <a:gd name="connsiteX73" fmla="*/ 16623 w 40925"/>
                <a:gd name="connsiteY73" fmla="*/ 366 h 40927"/>
                <a:gd name="connsiteX74" fmla="*/ 16139 w 40925"/>
                <a:gd name="connsiteY74" fmla="*/ 942 h 40927"/>
                <a:gd name="connsiteX75" fmla="*/ 16348 w 40925"/>
                <a:gd name="connsiteY75" fmla="*/ 3277 h 40927"/>
                <a:gd name="connsiteX76" fmla="*/ 15887 w 40925"/>
                <a:gd name="connsiteY76" fmla="*/ 3970 h 40927"/>
                <a:gd name="connsiteX77" fmla="*/ 13349 w 40925"/>
                <a:gd name="connsiteY77" fmla="*/ 4902 h 40927"/>
                <a:gd name="connsiteX78" fmla="*/ 12559 w 40925"/>
                <a:gd name="connsiteY78" fmla="*/ 4680 h 40927"/>
                <a:gd name="connsiteX79" fmla="*/ 11201 w 40925"/>
                <a:gd name="connsiteY79" fmla="*/ 2752 h 40927"/>
                <a:gd name="connsiteX80" fmla="*/ 10454 w 40925"/>
                <a:gd name="connsiteY80" fmla="*/ 2610 h 40927"/>
                <a:gd name="connsiteX81" fmla="*/ 7088 w 40925"/>
                <a:gd name="connsiteY81" fmla="*/ 4982 h 40927"/>
                <a:gd name="connsiteX82" fmla="*/ 6960 w 40925"/>
                <a:gd name="connsiteY82" fmla="*/ 5727 h 40927"/>
                <a:gd name="connsiteX83" fmla="*/ 8331 w 40925"/>
                <a:gd name="connsiteY83" fmla="*/ 7681 h 40927"/>
                <a:gd name="connsiteX84" fmla="*/ 8272 w 40925"/>
                <a:gd name="connsiteY84" fmla="*/ 8501 h 40927"/>
                <a:gd name="connsiteX85" fmla="*/ 6555 w 40925"/>
                <a:gd name="connsiteY85" fmla="*/ 10562 h 40927"/>
                <a:gd name="connsiteX86" fmla="*/ 5749 w 40925"/>
                <a:gd name="connsiteY86" fmla="*/ 10771 h 40927"/>
                <a:gd name="connsiteX87" fmla="*/ 3583 w 40925"/>
                <a:gd name="connsiteY87" fmla="*/ 9759 h 40927"/>
                <a:gd name="connsiteX88" fmla="*/ 2876 w 40925"/>
                <a:gd name="connsiteY88" fmla="*/ 10011 h 40927"/>
                <a:gd name="connsiteX89" fmla="*/ 1136 w 40925"/>
                <a:gd name="connsiteY89" fmla="*/ 13749 h 40927"/>
                <a:gd name="connsiteX90" fmla="*/ 1404 w 40925"/>
                <a:gd name="connsiteY90" fmla="*/ 14458 h 40927"/>
                <a:gd name="connsiteX91" fmla="*/ 3575 w 40925"/>
                <a:gd name="connsiteY91" fmla="*/ 15460 h 40927"/>
                <a:gd name="connsiteX92" fmla="*/ 3934 w 40925"/>
                <a:gd name="connsiteY92" fmla="*/ 16207 h 40927"/>
                <a:gd name="connsiteX93" fmla="*/ 3471 w 40925"/>
                <a:gd name="connsiteY93" fmla="*/ 18847 h 40927"/>
                <a:gd name="connsiteX94" fmla="*/ 2879 w 40925"/>
                <a:gd name="connsiteY94" fmla="*/ 19423 h 40927"/>
                <a:gd name="connsiteX95" fmla="*/ 493 w 40925"/>
                <a:gd name="connsiteY95" fmla="*/ 19632 h 40927"/>
                <a:gd name="connsiteX96" fmla="*/ 3 w 40925"/>
                <a:gd name="connsiteY96" fmla="*/ 20215 h 40927"/>
                <a:gd name="connsiteX97" fmla="*/ 13919 w 40925"/>
                <a:gd name="connsiteY97" fmla="*/ 21056 h 40927"/>
                <a:gd name="connsiteX98" fmla="*/ 19879 w 40925"/>
                <a:gd name="connsiteY98" fmla="*/ 13931 h 40927"/>
                <a:gd name="connsiteX99" fmla="*/ 27005 w 40925"/>
                <a:gd name="connsiteY99" fmla="*/ 19894 h 40927"/>
                <a:gd name="connsiteX100" fmla="*/ 21036 w 40925"/>
                <a:gd name="connsiteY100" fmla="*/ 27006 h 40927"/>
                <a:gd name="connsiteX101" fmla="*/ 13919 w 40925"/>
                <a:gd name="connsiteY101" fmla="*/ 21056 h 4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0925" h="40927">
                  <a:moveTo>
                    <a:pt x="3" y="20215"/>
                  </a:moveTo>
                  <a:lnTo>
                    <a:pt x="362" y="24312"/>
                  </a:lnTo>
                  <a:cubicBezTo>
                    <a:pt x="386" y="24612"/>
                    <a:pt x="640" y="24829"/>
                    <a:pt x="943" y="24805"/>
                  </a:cubicBezTo>
                  <a:lnTo>
                    <a:pt x="3315" y="24591"/>
                  </a:lnTo>
                  <a:cubicBezTo>
                    <a:pt x="3613" y="24569"/>
                    <a:pt x="3921" y="24765"/>
                    <a:pt x="4009" y="25054"/>
                  </a:cubicBezTo>
                  <a:lnTo>
                    <a:pt x="4933" y="27568"/>
                  </a:lnTo>
                  <a:cubicBezTo>
                    <a:pt x="5045" y="27836"/>
                    <a:pt x="4946" y="28187"/>
                    <a:pt x="4708" y="28361"/>
                  </a:cubicBezTo>
                  <a:lnTo>
                    <a:pt x="2750" y="29742"/>
                  </a:lnTo>
                  <a:cubicBezTo>
                    <a:pt x="2509" y="29900"/>
                    <a:pt x="2453" y="30240"/>
                    <a:pt x="2617" y="30479"/>
                  </a:cubicBezTo>
                  <a:lnTo>
                    <a:pt x="4989" y="33850"/>
                  </a:lnTo>
                  <a:cubicBezTo>
                    <a:pt x="5144" y="34091"/>
                    <a:pt x="5482" y="34150"/>
                    <a:pt x="5720" y="33978"/>
                  </a:cubicBezTo>
                  <a:lnTo>
                    <a:pt x="7683" y="32605"/>
                  </a:lnTo>
                  <a:cubicBezTo>
                    <a:pt x="7934" y="32431"/>
                    <a:pt x="8301" y="32455"/>
                    <a:pt x="8510" y="32658"/>
                  </a:cubicBezTo>
                  <a:lnTo>
                    <a:pt x="10564" y="34380"/>
                  </a:lnTo>
                  <a:cubicBezTo>
                    <a:pt x="10794" y="34560"/>
                    <a:pt x="10893" y="34918"/>
                    <a:pt x="10759" y="35186"/>
                  </a:cubicBezTo>
                  <a:lnTo>
                    <a:pt x="9752" y="37350"/>
                  </a:lnTo>
                  <a:cubicBezTo>
                    <a:pt x="9635" y="37617"/>
                    <a:pt x="9744" y="37944"/>
                    <a:pt x="10012" y="38067"/>
                  </a:cubicBezTo>
                  <a:lnTo>
                    <a:pt x="13745" y="39797"/>
                  </a:lnTo>
                  <a:cubicBezTo>
                    <a:pt x="14007" y="39923"/>
                    <a:pt x="14329" y="39805"/>
                    <a:pt x="14454" y="39543"/>
                  </a:cubicBezTo>
                  <a:lnTo>
                    <a:pt x="15456" y="37384"/>
                  </a:lnTo>
                  <a:cubicBezTo>
                    <a:pt x="15582" y="37125"/>
                    <a:pt x="15916" y="36959"/>
                    <a:pt x="16200" y="37020"/>
                  </a:cubicBezTo>
                  <a:lnTo>
                    <a:pt x="18851" y="37500"/>
                  </a:lnTo>
                  <a:cubicBezTo>
                    <a:pt x="19140" y="37532"/>
                    <a:pt x="19403" y="37799"/>
                    <a:pt x="19424" y="38091"/>
                  </a:cubicBezTo>
                  <a:lnTo>
                    <a:pt x="19633" y="40448"/>
                  </a:lnTo>
                  <a:cubicBezTo>
                    <a:pt x="19662" y="40740"/>
                    <a:pt x="19917" y="40956"/>
                    <a:pt x="20209" y="40924"/>
                  </a:cubicBezTo>
                  <a:lnTo>
                    <a:pt x="24311" y="40565"/>
                  </a:lnTo>
                  <a:cubicBezTo>
                    <a:pt x="24611" y="40541"/>
                    <a:pt x="24828" y="40282"/>
                    <a:pt x="24801" y="39998"/>
                  </a:cubicBezTo>
                  <a:lnTo>
                    <a:pt x="24595" y="37655"/>
                  </a:lnTo>
                  <a:cubicBezTo>
                    <a:pt x="24565" y="37358"/>
                    <a:pt x="24774" y="37058"/>
                    <a:pt x="25050" y="36961"/>
                  </a:cubicBezTo>
                  <a:lnTo>
                    <a:pt x="27594" y="36038"/>
                  </a:lnTo>
                  <a:cubicBezTo>
                    <a:pt x="27864" y="35925"/>
                    <a:pt x="28223" y="36038"/>
                    <a:pt x="28392" y="36271"/>
                  </a:cubicBezTo>
                  <a:lnTo>
                    <a:pt x="29741" y="38182"/>
                  </a:lnTo>
                  <a:cubicBezTo>
                    <a:pt x="29907" y="38426"/>
                    <a:pt x="30239" y="38480"/>
                    <a:pt x="30480" y="38308"/>
                  </a:cubicBezTo>
                  <a:lnTo>
                    <a:pt x="33851" y="35952"/>
                  </a:lnTo>
                  <a:cubicBezTo>
                    <a:pt x="34084" y="35778"/>
                    <a:pt x="34149" y="35443"/>
                    <a:pt x="33977" y="35199"/>
                  </a:cubicBezTo>
                  <a:lnTo>
                    <a:pt x="32636" y="33296"/>
                  </a:lnTo>
                  <a:cubicBezTo>
                    <a:pt x="32472" y="33055"/>
                    <a:pt x="32499" y="32685"/>
                    <a:pt x="32689" y="32468"/>
                  </a:cubicBezTo>
                  <a:lnTo>
                    <a:pt x="34440" y="30393"/>
                  </a:lnTo>
                  <a:cubicBezTo>
                    <a:pt x="34614" y="30155"/>
                    <a:pt x="34987" y="30072"/>
                    <a:pt x="35241" y="30198"/>
                  </a:cubicBezTo>
                  <a:lnTo>
                    <a:pt x="37351" y="31170"/>
                  </a:lnTo>
                  <a:cubicBezTo>
                    <a:pt x="37619" y="31298"/>
                    <a:pt x="37940" y="31175"/>
                    <a:pt x="38058" y="30915"/>
                  </a:cubicBezTo>
                  <a:lnTo>
                    <a:pt x="39798" y="27183"/>
                  </a:lnTo>
                  <a:cubicBezTo>
                    <a:pt x="39924" y="26915"/>
                    <a:pt x="39798" y="26599"/>
                    <a:pt x="39536" y="26481"/>
                  </a:cubicBezTo>
                  <a:lnTo>
                    <a:pt x="37445" y="25504"/>
                  </a:lnTo>
                  <a:cubicBezTo>
                    <a:pt x="37185" y="25370"/>
                    <a:pt x="37014" y="25041"/>
                    <a:pt x="37086" y="24751"/>
                  </a:cubicBezTo>
                  <a:lnTo>
                    <a:pt x="37565" y="22079"/>
                  </a:lnTo>
                  <a:cubicBezTo>
                    <a:pt x="37595" y="21779"/>
                    <a:pt x="37862" y="21527"/>
                    <a:pt x="38149" y="21503"/>
                  </a:cubicBezTo>
                  <a:lnTo>
                    <a:pt x="40446" y="21300"/>
                  </a:lnTo>
                  <a:cubicBezTo>
                    <a:pt x="40738" y="21276"/>
                    <a:pt x="40952" y="21011"/>
                    <a:pt x="40923" y="20716"/>
                  </a:cubicBezTo>
                  <a:lnTo>
                    <a:pt x="40556" y="16619"/>
                  </a:lnTo>
                  <a:cubicBezTo>
                    <a:pt x="40535" y="16319"/>
                    <a:pt x="40280" y="16105"/>
                    <a:pt x="39988" y="16135"/>
                  </a:cubicBezTo>
                  <a:lnTo>
                    <a:pt x="37696" y="16335"/>
                  </a:lnTo>
                  <a:cubicBezTo>
                    <a:pt x="37407" y="16360"/>
                    <a:pt x="37094" y="16151"/>
                    <a:pt x="37016" y="15875"/>
                  </a:cubicBezTo>
                  <a:lnTo>
                    <a:pt x="36082" y="13310"/>
                  </a:lnTo>
                  <a:cubicBezTo>
                    <a:pt x="35953" y="13042"/>
                    <a:pt x="36060" y="12683"/>
                    <a:pt x="36296" y="12517"/>
                  </a:cubicBezTo>
                  <a:lnTo>
                    <a:pt x="38189" y="11197"/>
                  </a:lnTo>
                  <a:cubicBezTo>
                    <a:pt x="38427" y="11023"/>
                    <a:pt x="38489" y="10691"/>
                    <a:pt x="38318" y="10453"/>
                  </a:cubicBezTo>
                  <a:lnTo>
                    <a:pt x="35945" y="7079"/>
                  </a:lnTo>
                  <a:cubicBezTo>
                    <a:pt x="35787" y="6846"/>
                    <a:pt x="35447" y="6779"/>
                    <a:pt x="35209" y="6958"/>
                  </a:cubicBezTo>
                  <a:lnTo>
                    <a:pt x="33313" y="8281"/>
                  </a:lnTo>
                  <a:cubicBezTo>
                    <a:pt x="33072" y="8452"/>
                    <a:pt x="32703" y="8423"/>
                    <a:pt x="32491" y="8228"/>
                  </a:cubicBezTo>
                  <a:lnTo>
                    <a:pt x="30402" y="6490"/>
                  </a:lnTo>
                  <a:cubicBezTo>
                    <a:pt x="30170" y="6310"/>
                    <a:pt x="30081" y="5952"/>
                    <a:pt x="30202" y="5684"/>
                  </a:cubicBezTo>
                  <a:lnTo>
                    <a:pt x="31171" y="3579"/>
                  </a:lnTo>
                  <a:cubicBezTo>
                    <a:pt x="31310" y="3311"/>
                    <a:pt x="31179" y="2995"/>
                    <a:pt x="30925" y="2870"/>
                  </a:cubicBezTo>
                  <a:lnTo>
                    <a:pt x="27192" y="1132"/>
                  </a:lnTo>
                  <a:cubicBezTo>
                    <a:pt x="26924" y="1014"/>
                    <a:pt x="26608" y="1132"/>
                    <a:pt x="26485" y="1400"/>
                  </a:cubicBezTo>
                  <a:lnTo>
                    <a:pt x="25500" y="3496"/>
                  </a:lnTo>
                  <a:cubicBezTo>
                    <a:pt x="25379" y="3772"/>
                    <a:pt x="25045" y="3930"/>
                    <a:pt x="24753" y="3863"/>
                  </a:cubicBezTo>
                  <a:lnTo>
                    <a:pt x="22088" y="3402"/>
                  </a:lnTo>
                  <a:cubicBezTo>
                    <a:pt x="21791" y="3370"/>
                    <a:pt x="21537" y="3103"/>
                    <a:pt x="21513" y="2808"/>
                  </a:cubicBezTo>
                  <a:lnTo>
                    <a:pt x="21304" y="486"/>
                  </a:lnTo>
                  <a:cubicBezTo>
                    <a:pt x="21280" y="195"/>
                    <a:pt x="21025" y="-22"/>
                    <a:pt x="20728" y="2"/>
                  </a:cubicBezTo>
                  <a:lnTo>
                    <a:pt x="16623" y="366"/>
                  </a:lnTo>
                  <a:cubicBezTo>
                    <a:pt x="16331" y="390"/>
                    <a:pt x="16115" y="652"/>
                    <a:pt x="16139" y="942"/>
                  </a:cubicBezTo>
                  <a:lnTo>
                    <a:pt x="16348" y="3277"/>
                  </a:lnTo>
                  <a:cubicBezTo>
                    <a:pt x="16372" y="3568"/>
                    <a:pt x="16168" y="3882"/>
                    <a:pt x="15887" y="3970"/>
                  </a:cubicBezTo>
                  <a:lnTo>
                    <a:pt x="13349" y="4902"/>
                  </a:lnTo>
                  <a:cubicBezTo>
                    <a:pt x="13078" y="5014"/>
                    <a:pt x="12722" y="4915"/>
                    <a:pt x="12559" y="4680"/>
                  </a:cubicBezTo>
                  <a:lnTo>
                    <a:pt x="11201" y="2752"/>
                  </a:lnTo>
                  <a:cubicBezTo>
                    <a:pt x="11022" y="2513"/>
                    <a:pt x="10692" y="2452"/>
                    <a:pt x="10454" y="2610"/>
                  </a:cubicBezTo>
                  <a:lnTo>
                    <a:pt x="7088" y="4982"/>
                  </a:lnTo>
                  <a:cubicBezTo>
                    <a:pt x="6842" y="5154"/>
                    <a:pt x="6788" y="5483"/>
                    <a:pt x="6960" y="5727"/>
                  </a:cubicBezTo>
                  <a:lnTo>
                    <a:pt x="8331" y="7681"/>
                  </a:lnTo>
                  <a:cubicBezTo>
                    <a:pt x="8494" y="7920"/>
                    <a:pt x="8473" y="8292"/>
                    <a:pt x="8272" y="8501"/>
                  </a:cubicBezTo>
                  <a:lnTo>
                    <a:pt x="6555" y="10562"/>
                  </a:lnTo>
                  <a:cubicBezTo>
                    <a:pt x="6384" y="10795"/>
                    <a:pt x="6020" y="10892"/>
                    <a:pt x="5749" y="10771"/>
                  </a:cubicBezTo>
                  <a:lnTo>
                    <a:pt x="3583" y="9759"/>
                  </a:lnTo>
                  <a:cubicBezTo>
                    <a:pt x="3323" y="9633"/>
                    <a:pt x="2989" y="9751"/>
                    <a:pt x="2876" y="10011"/>
                  </a:cubicBezTo>
                  <a:lnTo>
                    <a:pt x="1136" y="13749"/>
                  </a:lnTo>
                  <a:cubicBezTo>
                    <a:pt x="1023" y="14017"/>
                    <a:pt x="1136" y="14330"/>
                    <a:pt x="1404" y="14458"/>
                  </a:cubicBezTo>
                  <a:lnTo>
                    <a:pt x="3575" y="15460"/>
                  </a:lnTo>
                  <a:cubicBezTo>
                    <a:pt x="3830" y="15588"/>
                    <a:pt x="4001" y="15923"/>
                    <a:pt x="3934" y="16207"/>
                  </a:cubicBezTo>
                  <a:lnTo>
                    <a:pt x="3471" y="18847"/>
                  </a:lnTo>
                  <a:cubicBezTo>
                    <a:pt x="3441" y="19131"/>
                    <a:pt x="3163" y="19393"/>
                    <a:pt x="2879" y="19423"/>
                  </a:cubicBezTo>
                  <a:lnTo>
                    <a:pt x="493" y="19632"/>
                  </a:lnTo>
                  <a:cubicBezTo>
                    <a:pt x="188" y="19661"/>
                    <a:pt x="-29" y="19918"/>
                    <a:pt x="3" y="20215"/>
                  </a:cubicBezTo>
                  <a:close/>
                  <a:moveTo>
                    <a:pt x="13919" y="21056"/>
                  </a:moveTo>
                  <a:cubicBezTo>
                    <a:pt x="13603" y="17436"/>
                    <a:pt x="16270" y="14252"/>
                    <a:pt x="19879" y="13931"/>
                  </a:cubicBezTo>
                  <a:cubicBezTo>
                    <a:pt x="23486" y="13612"/>
                    <a:pt x="26678" y="16277"/>
                    <a:pt x="27005" y="19894"/>
                  </a:cubicBezTo>
                  <a:cubicBezTo>
                    <a:pt x="27318" y="23501"/>
                    <a:pt x="24648" y="26685"/>
                    <a:pt x="21036" y="27006"/>
                  </a:cubicBezTo>
                  <a:cubicBezTo>
                    <a:pt x="17432" y="27327"/>
                    <a:pt x="14240" y="24663"/>
                    <a:pt x="13919" y="21056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3" name="Google Shape;8352;p74">
              <a:extLst>
                <a:ext uri="{FF2B5EF4-FFF2-40B4-BE49-F238E27FC236}">
                  <a16:creationId xmlns:a16="http://schemas.microsoft.com/office/drawing/2014/main" id="{9B751E4B-4F45-4AA0-BB5A-C09117BF6CF8}"/>
                </a:ext>
              </a:extLst>
            </p:cNvPr>
            <p:cNvSpPr/>
            <p:nvPr/>
          </p:nvSpPr>
          <p:spPr>
            <a:xfrm>
              <a:off x="1443993" y="2627151"/>
              <a:ext cx="192434" cy="36691"/>
            </a:xfrm>
            <a:custGeom>
              <a:avLst/>
              <a:gdLst>
                <a:gd name="connsiteX0" fmla="*/ 192434 w 192434"/>
                <a:gd name="connsiteY0" fmla="*/ 36692 h 36691"/>
                <a:gd name="connsiteX1" fmla="*/ 183379 w 192434"/>
                <a:gd name="connsiteY1" fmla="*/ 36692 h 36691"/>
                <a:gd name="connsiteX2" fmla="*/ 183379 w 192434"/>
                <a:gd name="connsiteY2" fmla="*/ 13651 h 36691"/>
                <a:gd name="connsiteX3" fmla="*/ 178781 w 192434"/>
                <a:gd name="connsiteY3" fmla="*/ 9056 h 36691"/>
                <a:gd name="connsiteX4" fmla="*/ 13653 w 192434"/>
                <a:gd name="connsiteY4" fmla="*/ 9056 h 36691"/>
                <a:gd name="connsiteX5" fmla="*/ 9056 w 192434"/>
                <a:gd name="connsiteY5" fmla="*/ 13651 h 36691"/>
                <a:gd name="connsiteX6" fmla="*/ 9056 w 192434"/>
                <a:gd name="connsiteY6" fmla="*/ 36692 h 36691"/>
                <a:gd name="connsiteX7" fmla="*/ 0 w 192434"/>
                <a:gd name="connsiteY7" fmla="*/ 36692 h 36691"/>
                <a:gd name="connsiteX8" fmla="*/ 0 w 192434"/>
                <a:gd name="connsiteY8" fmla="*/ 13651 h 36691"/>
                <a:gd name="connsiteX9" fmla="*/ 13651 w 192434"/>
                <a:gd name="connsiteY9" fmla="*/ 0 h 36691"/>
                <a:gd name="connsiteX10" fmla="*/ 178778 w 192434"/>
                <a:gd name="connsiteY10" fmla="*/ 0 h 36691"/>
                <a:gd name="connsiteX11" fmla="*/ 192429 w 192434"/>
                <a:gd name="connsiteY11" fmla="*/ 13651 h 36691"/>
                <a:gd name="connsiteX12" fmla="*/ 192429 w 192434"/>
                <a:gd name="connsiteY12" fmla="*/ 36692 h 3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2434" h="36691">
                  <a:moveTo>
                    <a:pt x="192434" y="36692"/>
                  </a:moveTo>
                  <a:lnTo>
                    <a:pt x="183379" y="36692"/>
                  </a:lnTo>
                  <a:lnTo>
                    <a:pt x="183379" y="13651"/>
                  </a:lnTo>
                  <a:cubicBezTo>
                    <a:pt x="183379" y="11118"/>
                    <a:pt x="181317" y="9056"/>
                    <a:pt x="178781" y="9056"/>
                  </a:cubicBezTo>
                  <a:lnTo>
                    <a:pt x="13653" y="9056"/>
                  </a:lnTo>
                  <a:cubicBezTo>
                    <a:pt x="11120" y="9056"/>
                    <a:pt x="9056" y="11118"/>
                    <a:pt x="9056" y="13651"/>
                  </a:cubicBezTo>
                  <a:lnTo>
                    <a:pt x="9056" y="36692"/>
                  </a:lnTo>
                  <a:lnTo>
                    <a:pt x="0" y="36692"/>
                  </a:lnTo>
                  <a:lnTo>
                    <a:pt x="0" y="13651"/>
                  </a:lnTo>
                  <a:cubicBezTo>
                    <a:pt x="0" y="6124"/>
                    <a:pt x="6124" y="0"/>
                    <a:pt x="13651" y="0"/>
                  </a:cubicBezTo>
                  <a:lnTo>
                    <a:pt x="178778" y="0"/>
                  </a:lnTo>
                  <a:cubicBezTo>
                    <a:pt x="186305" y="0"/>
                    <a:pt x="192429" y="6124"/>
                    <a:pt x="192429" y="13651"/>
                  </a:cubicBezTo>
                  <a:lnTo>
                    <a:pt x="192429" y="3669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4" name="Google Shape;8352;p74">
              <a:extLst>
                <a:ext uri="{FF2B5EF4-FFF2-40B4-BE49-F238E27FC236}">
                  <a16:creationId xmlns:a16="http://schemas.microsoft.com/office/drawing/2014/main" id="{D303E71A-0AE0-47D2-A97C-15543BCDB32A}"/>
                </a:ext>
              </a:extLst>
            </p:cNvPr>
            <p:cNvSpPr/>
            <p:nvPr/>
          </p:nvSpPr>
          <p:spPr>
            <a:xfrm>
              <a:off x="1535684" y="2596111"/>
              <a:ext cx="9055" cy="73391"/>
            </a:xfrm>
            <a:custGeom>
              <a:avLst/>
              <a:gdLst>
                <a:gd name="connsiteX0" fmla="*/ 0 w 9055"/>
                <a:gd name="connsiteY0" fmla="*/ 0 h 73391"/>
                <a:gd name="connsiteX1" fmla="*/ 9056 w 9055"/>
                <a:gd name="connsiteY1" fmla="*/ 0 h 73391"/>
                <a:gd name="connsiteX2" fmla="*/ 9056 w 9055"/>
                <a:gd name="connsiteY2" fmla="*/ 73392 h 73391"/>
                <a:gd name="connsiteX3" fmla="*/ 0 w 9055"/>
                <a:gd name="connsiteY3" fmla="*/ 73392 h 7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55" h="73391">
                  <a:moveTo>
                    <a:pt x="0" y="0"/>
                  </a:moveTo>
                  <a:lnTo>
                    <a:pt x="9056" y="0"/>
                  </a:lnTo>
                  <a:lnTo>
                    <a:pt x="9056" y="73392"/>
                  </a:lnTo>
                  <a:lnTo>
                    <a:pt x="0" y="7339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5" name="Google Shape;8352;p74">
              <a:extLst>
                <a:ext uri="{FF2B5EF4-FFF2-40B4-BE49-F238E27FC236}">
                  <a16:creationId xmlns:a16="http://schemas.microsoft.com/office/drawing/2014/main" id="{398DF47B-92F7-43AB-B361-08C007C56A42}"/>
                </a:ext>
              </a:extLst>
            </p:cNvPr>
            <p:cNvSpPr/>
            <p:nvPr/>
          </p:nvSpPr>
          <p:spPr>
            <a:xfrm>
              <a:off x="1525600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0" y="2672"/>
                    <a:pt x="2672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6" name="Google Shape;8352;p74">
              <a:extLst>
                <a:ext uri="{FF2B5EF4-FFF2-40B4-BE49-F238E27FC236}">
                  <a16:creationId xmlns:a16="http://schemas.microsoft.com/office/drawing/2014/main" id="{0B3F9C69-D2A3-4AC1-B2C9-1EAB8180E4FF}"/>
                </a:ext>
              </a:extLst>
            </p:cNvPr>
            <p:cNvSpPr/>
            <p:nvPr/>
          </p:nvSpPr>
          <p:spPr>
            <a:xfrm>
              <a:off x="1617376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-3" y="2672"/>
                    <a:pt x="2670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7" name="Google Shape;8352;p74">
              <a:extLst>
                <a:ext uri="{FF2B5EF4-FFF2-40B4-BE49-F238E27FC236}">
                  <a16:creationId xmlns:a16="http://schemas.microsoft.com/office/drawing/2014/main" id="{E0521DA9-3C0E-42EF-AA7F-EFA9B8AB9467}"/>
                </a:ext>
              </a:extLst>
            </p:cNvPr>
            <p:cNvSpPr/>
            <p:nvPr/>
          </p:nvSpPr>
          <p:spPr>
            <a:xfrm>
              <a:off x="1433915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-3" y="2672"/>
                    <a:pt x="2670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43" name="Google Shape;8287;p72">
            <a:extLst>
              <a:ext uri="{FF2B5EF4-FFF2-40B4-BE49-F238E27FC236}">
                <a16:creationId xmlns:a16="http://schemas.microsoft.com/office/drawing/2014/main" id="{EEAB8B09-68E0-42EE-8704-8B41F3C47BF9}"/>
              </a:ext>
            </a:extLst>
          </p:cNvPr>
          <p:cNvSpPr/>
          <p:nvPr/>
        </p:nvSpPr>
        <p:spPr>
          <a:xfrm>
            <a:off x="4550902" y="6033936"/>
            <a:ext cx="734175" cy="24441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Vulnerability Management</a:t>
            </a:r>
            <a:endParaRPr dirty="0"/>
          </a:p>
        </p:txBody>
      </p:sp>
      <p:sp>
        <p:nvSpPr>
          <p:cNvPr id="2" name="Google Shape;8285;p72"/>
          <p:cNvSpPr/>
          <p:nvPr/>
        </p:nvSpPr>
        <p:spPr>
          <a:xfrm>
            <a:off x="4716030" y="2311356"/>
            <a:ext cx="402122" cy="402123"/>
          </a:xfrm>
          <a:custGeom>
            <a:avLst/>
            <a:gdLst>
              <a:gd name="connsiteX0" fmla="*/ 402123 w 402122"/>
              <a:gd name="connsiteY0" fmla="*/ 201062 h 402123"/>
              <a:gd name="connsiteX1" fmla="*/ 201061 w 402122"/>
              <a:gd name="connsiteY1" fmla="*/ 402123 h 402123"/>
              <a:gd name="connsiteX2" fmla="*/ 0 w 402122"/>
              <a:gd name="connsiteY2" fmla="*/ 201062 h 402123"/>
              <a:gd name="connsiteX3" fmla="*/ 201061 w 402122"/>
              <a:gd name="connsiteY3" fmla="*/ 0 h 402123"/>
              <a:gd name="connsiteX4" fmla="*/ 402123 w 402122"/>
              <a:gd name="connsiteY4" fmla="*/ 201062 h 402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2122" h="402123">
                <a:moveTo>
                  <a:pt x="402123" y="201062"/>
                </a:moveTo>
                <a:cubicBezTo>
                  <a:pt x="402123" y="312105"/>
                  <a:pt x="312104" y="402123"/>
                  <a:pt x="201061" y="402123"/>
                </a:cubicBezTo>
                <a:cubicBezTo>
                  <a:pt x="90018" y="402123"/>
                  <a:pt x="0" y="312105"/>
                  <a:pt x="0" y="201062"/>
                </a:cubicBezTo>
                <a:cubicBezTo>
                  <a:pt x="0" y="90018"/>
                  <a:pt x="90018" y="0"/>
                  <a:pt x="201061" y="0"/>
                </a:cubicBezTo>
                <a:cubicBezTo>
                  <a:pt x="312104" y="0"/>
                  <a:pt x="402123" y="90018"/>
                  <a:pt x="402123" y="201062"/>
                </a:cubicBezTo>
                <a:close/>
              </a:path>
            </a:pathLst>
          </a:custGeom>
          <a:solidFill>
            <a:srgbClr val="28A8E0"/>
          </a:solidFill>
          <a:ln w="30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3" name="Google Shape;8285;p72">
            <a:extLst>
              <a:ext uri="{FF2B5EF4-FFF2-40B4-BE49-F238E27FC236}">
                <a16:creationId xmlns:a16="http://schemas.microsoft.com/office/drawing/2014/main" id="{FE8C7756-0DF6-47CF-9B1F-245599A45DCD}"/>
              </a:ext>
            </a:extLst>
          </p:cNvPr>
          <p:cNvGrpSpPr/>
          <p:nvPr/>
        </p:nvGrpSpPr>
        <p:grpSpPr>
          <a:xfrm>
            <a:off x="4817664" y="2385108"/>
            <a:ext cx="198660" cy="252495"/>
            <a:chOff x="4817664" y="2385108"/>
            <a:chExt cx="198660" cy="252495"/>
          </a:xfrm>
          <a:solidFill>
            <a:srgbClr val="FFFFFF"/>
          </a:solidFill>
        </p:grpSpPr>
        <p:sp>
          <p:nvSpPr>
            <p:cNvPr id="4" name="Google Shape;8285;p72">
              <a:extLst>
                <a:ext uri="{FF2B5EF4-FFF2-40B4-BE49-F238E27FC236}">
                  <a16:creationId xmlns:a16="http://schemas.microsoft.com/office/drawing/2014/main" id="{DE2880CA-5222-4C24-A954-E1B55F3B1AE0}"/>
                </a:ext>
              </a:extLst>
            </p:cNvPr>
            <p:cNvSpPr/>
            <p:nvPr/>
          </p:nvSpPr>
          <p:spPr>
            <a:xfrm>
              <a:off x="4842974" y="2468129"/>
              <a:ext cx="44800" cy="40908"/>
            </a:xfrm>
            <a:custGeom>
              <a:avLst/>
              <a:gdLst>
                <a:gd name="connsiteX0" fmla="*/ 44800 w 44800"/>
                <a:gd name="connsiteY0" fmla="*/ 1770 h 40908"/>
                <a:gd name="connsiteX1" fmla="*/ 43405 w 44800"/>
                <a:gd name="connsiteY1" fmla="*/ 0 h 40908"/>
                <a:gd name="connsiteX2" fmla="*/ 26929 w 44800"/>
                <a:gd name="connsiteY2" fmla="*/ 12761 h 40908"/>
                <a:gd name="connsiteX3" fmla="*/ 12798 w 44800"/>
                <a:gd name="connsiteY3" fmla="*/ 29918 h 40908"/>
                <a:gd name="connsiteX4" fmla="*/ 11850 w 44800"/>
                <a:gd name="connsiteY4" fmla="*/ 27720 h 40908"/>
                <a:gd name="connsiteX5" fmla="*/ 6404 w 44800"/>
                <a:gd name="connsiteY5" fmla="*/ 21550 h 40908"/>
                <a:gd name="connsiteX6" fmla="*/ 0 w 44800"/>
                <a:gd name="connsiteY6" fmla="*/ 25097 h 40908"/>
                <a:gd name="connsiteX7" fmla="*/ 3602 w 44800"/>
                <a:gd name="connsiteY7" fmla="*/ 27720 h 40908"/>
                <a:gd name="connsiteX8" fmla="*/ 5911 w 44800"/>
                <a:gd name="connsiteY8" fmla="*/ 31168 h 40908"/>
                <a:gd name="connsiteX9" fmla="*/ 5846 w 44800"/>
                <a:gd name="connsiteY9" fmla="*/ 31168 h 40908"/>
                <a:gd name="connsiteX10" fmla="*/ 6967 w 44800"/>
                <a:gd name="connsiteY10" fmla="*/ 33375 h 40908"/>
                <a:gd name="connsiteX11" fmla="*/ 7998 w 44800"/>
                <a:gd name="connsiteY11" fmla="*/ 35730 h 40908"/>
                <a:gd name="connsiteX12" fmla="*/ 9913 w 44800"/>
                <a:gd name="connsiteY12" fmla="*/ 40909 h 40908"/>
                <a:gd name="connsiteX13" fmla="*/ 9981 w 44800"/>
                <a:gd name="connsiteY13" fmla="*/ 40847 h 40908"/>
                <a:gd name="connsiteX14" fmla="*/ 10006 w 44800"/>
                <a:gd name="connsiteY14" fmla="*/ 40909 h 40908"/>
                <a:gd name="connsiteX15" fmla="*/ 14128 w 44800"/>
                <a:gd name="connsiteY15" fmla="*/ 37858 h 40908"/>
                <a:gd name="connsiteX16" fmla="*/ 16409 w 44800"/>
                <a:gd name="connsiteY16" fmla="*/ 36509 h 40908"/>
                <a:gd name="connsiteX17" fmla="*/ 16452 w 44800"/>
                <a:gd name="connsiteY17" fmla="*/ 36426 h 40908"/>
                <a:gd name="connsiteX18" fmla="*/ 16849 w 44800"/>
                <a:gd name="connsiteY18" fmla="*/ 36195 h 40908"/>
                <a:gd name="connsiteX19" fmla="*/ 19478 w 44800"/>
                <a:gd name="connsiteY19" fmla="*/ 31171 h 40908"/>
                <a:gd name="connsiteX20" fmla="*/ 19217 w 44800"/>
                <a:gd name="connsiteY20" fmla="*/ 31171 h 40908"/>
                <a:gd name="connsiteX21" fmla="*/ 29207 w 44800"/>
                <a:gd name="connsiteY21" fmla="*/ 17163 h 40908"/>
                <a:gd name="connsiteX22" fmla="*/ 44800 w 44800"/>
                <a:gd name="connsiteY22" fmla="*/ 1770 h 40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4800" h="40908">
                  <a:moveTo>
                    <a:pt x="44800" y="1770"/>
                  </a:moveTo>
                  <a:lnTo>
                    <a:pt x="43405" y="0"/>
                  </a:lnTo>
                  <a:cubicBezTo>
                    <a:pt x="37885" y="3051"/>
                    <a:pt x="32439" y="7444"/>
                    <a:pt x="26929" y="12761"/>
                  </a:cubicBezTo>
                  <a:cubicBezTo>
                    <a:pt x="21045" y="18509"/>
                    <a:pt x="16409" y="24179"/>
                    <a:pt x="12798" y="29918"/>
                  </a:cubicBezTo>
                  <a:lnTo>
                    <a:pt x="11850" y="27720"/>
                  </a:lnTo>
                  <a:cubicBezTo>
                    <a:pt x="10006" y="23752"/>
                    <a:pt x="8238" y="21550"/>
                    <a:pt x="6404" y="21550"/>
                  </a:cubicBezTo>
                  <a:cubicBezTo>
                    <a:pt x="4562" y="21550"/>
                    <a:pt x="2281" y="22403"/>
                    <a:pt x="0" y="25097"/>
                  </a:cubicBezTo>
                  <a:cubicBezTo>
                    <a:pt x="1324" y="25528"/>
                    <a:pt x="2728" y="26371"/>
                    <a:pt x="3602" y="27720"/>
                  </a:cubicBezTo>
                  <a:cubicBezTo>
                    <a:pt x="4479" y="28563"/>
                    <a:pt x="5184" y="29764"/>
                    <a:pt x="5911" y="31168"/>
                  </a:cubicBezTo>
                  <a:lnTo>
                    <a:pt x="5846" y="31168"/>
                  </a:lnTo>
                  <a:cubicBezTo>
                    <a:pt x="6243" y="31848"/>
                    <a:pt x="6561" y="32612"/>
                    <a:pt x="6967" y="33375"/>
                  </a:cubicBezTo>
                  <a:lnTo>
                    <a:pt x="7998" y="35730"/>
                  </a:lnTo>
                  <a:cubicBezTo>
                    <a:pt x="8956" y="38092"/>
                    <a:pt x="9436" y="39991"/>
                    <a:pt x="9913" y="40909"/>
                  </a:cubicBezTo>
                  <a:cubicBezTo>
                    <a:pt x="9935" y="40890"/>
                    <a:pt x="9959" y="40866"/>
                    <a:pt x="9981" y="40847"/>
                  </a:cubicBezTo>
                  <a:cubicBezTo>
                    <a:pt x="9990" y="40863"/>
                    <a:pt x="9999" y="40893"/>
                    <a:pt x="10006" y="40909"/>
                  </a:cubicBezTo>
                  <a:cubicBezTo>
                    <a:pt x="10963" y="40056"/>
                    <a:pt x="11850" y="39138"/>
                    <a:pt x="14128" y="37858"/>
                  </a:cubicBezTo>
                  <a:lnTo>
                    <a:pt x="16409" y="36509"/>
                  </a:lnTo>
                  <a:cubicBezTo>
                    <a:pt x="16421" y="36482"/>
                    <a:pt x="16440" y="36454"/>
                    <a:pt x="16452" y="36426"/>
                  </a:cubicBezTo>
                  <a:lnTo>
                    <a:pt x="16849" y="36195"/>
                  </a:lnTo>
                  <a:cubicBezTo>
                    <a:pt x="17644" y="34598"/>
                    <a:pt x="18441" y="32923"/>
                    <a:pt x="19478" y="31171"/>
                  </a:cubicBezTo>
                  <a:lnTo>
                    <a:pt x="19217" y="31171"/>
                  </a:lnTo>
                  <a:cubicBezTo>
                    <a:pt x="21886" y="26602"/>
                    <a:pt x="25303" y="21886"/>
                    <a:pt x="29207" y="17163"/>
                  </a:cubicBezTo>
                  <a:cubicBezTo>
                    <a:pt x="34721" y="10138"/>
                    <a:pt x="40167" y="4821"/>
                    <a:pt x="44800" y="1770"/>
                  </a:cubicBezTo>
                  <a:close/>
                </a:path>
              </a:pathLst>
            </a:custGeom>
            <a:solidFill>
              <a:srgbClr val="FFFFFF"/>
            </a:solidFill>
            <a:ln w="3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" name="Google Shape;8285;p72">
              <a:extLst>
                <a:ext uri="{FF2B5EF4-FFF2-40B4-BE49-F238E27FC236}">
                  <a16:creationId xmlns:a16="http://schemas.microsoft.com/office/drawing/2014/main" id="{F67D5C74-4297-4E03-8786-6679F07C111B}"/>
                </a:ext>
              </a:extLst>
            </p:cNvPr>
            <p:cNvSpPr/>
            <p:nvPr/>
          </p:nvSpPr>
          <p:spPr>
            <a:xfrm>
              <a:off x="4862452" y="2385108"/>
              <a:ext cx="109087" cy="71331"/>
            </a:xfrm>
            <a:custGeom>
              <a:avLst/>
              <a:gdLst>
                <a:gd name="connsiteX0" fmla="*/ 0 w 109087"/>
                <a:gd name="connsiteY0" fmla="*/ 71331 h 71331"/>
                <a:gd name="connsiteX1" fmla="*/ 109088 w 109087"/>
                <a:gd name="connsiteY1" fmla="*/ 71331 h 71331"/>
                <a:gd name="connsiteX2" fmla="*/ 108423 w 109087"/>
                <a:gd name="connsiteY2" fmla="*/ 66997 h 71331"/>
                <a:gd name="connsiteX3" fmla="*/ 91792 w 109087"/>
                <a:gd name="connsiteY3" fmla="*/ 48654 h 71331"/>
                <a:gd name="connsiteX4" fmla="*/ 87744 w 109087"/>
                <a:gd name="connsiteY4" fmla="*/ 47281 h 71331"/>
                <a:gd name="connsiteX5" fmla="*/ 80601 w 109087"/>
                <a:gd name="connsiteY5" fmla="*/ 36737 h 71331"/>
                <a:gd name="connsiteX6" fmla="*/ 80601 w 109087"/>
                <a:gd name="connsiteY6" fmla="*/ 24749 h 71331"/>
                <a:gd name="connsiteX7" fmla="*/ 56610 w 109087"/>
                <a:gd name="connsiteY7" fmla="*/ 49 h 71331"/>
                <a:gd name="connsiteX8" fmla="*/ 28859 w 109087"/>
                <a:gd name="connsiteY8" fmla="*/ 21501 h 71331"/>
                <a:gd name="connsiteX9" fmla="*/ 28348 w 109087"/>
                <a:gd name="connsiteY9" fmla="*/ 37386 h 71331"/>
                <a:gd name="connsiteX10" fmla="*/ 22382 w 109087"/>
                <a:gd name="connsiteY10" fmla="*/ 46705 h 71331"/>
                <a:gd name="connsiteX11" fmla="*/ 17594 w 109087"/>
                <a:gd name="connsiteY11" fmla="*/ 48506 h 71331"/>
                <a:gd name="connsiteX12" fmla="*/ 0 w 109087"/>
                <a:gd name="connsiteY12" fmla="*/ 71331 h 71331"/>
                <a:gd name="connsiteX13" fmla="*/ 53879 w 109087"/>
                <a:gd name="connsiteY13" fmla="*/ 17674 h 71331"/>
                <a:gd name="connsiteX14" fmla="*/ 62126 w 109087"/>
                <a:gd name="connsiteY14" fmla="*/ 25758 h 71331"/>
                <a:gd name="connsiteX15" fmla="*/ 53879 w 109087"/>
                <a:gd name="connsiteY15" fmla="*/ 33852 h 71331"/>
                <a:gd name="connsiteX16" fmla="*/ 45640 w 109087"/>
                <a:gd name="connsiteY16" fmla="*/ 25758 h 71331"/>
                <a:gd name="connsiteX17" fmla="*/ 53879 w 109087"/>
                <a:gd name="connsiteY17" fmla="*/ 17674 h 7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9087" h="71331">
                  <a:moveTo>
                    <a:pt x="0" y="71331"/>
                  </a:moveTo>
                  <a:lnTo>
                    <a:pt x="109088" y="71331"/>
                  </a:lnTo>
                  <a:cubicBezTo>
                    <a:pt x="108869" y="69740"/>
                    <a:pt x="108721" y="68370"/>
                    <a:pt x="108423" y="66997"/>
                  </a:cubicBezTo>
                  <a:cubicBezTo>
                    <a:pt x="106588" y="57607"/>
                    <a:pt x="101653" y="50966"/>
                    <a:pt x="91792" y="48654"/>
                  </a:cubicBezTo>
                  <a:cubicBezTo>
                    <a:pt x="90394" y="48297"/>
                    <a:pt x="89064" y="47860"/>
                    <a:pt x="87744" y="47281"/>
                  </a:cubicBezTo>
                  <a:cubicBezTo>
                    <a:pt x="82963" y="45406"/>
                    <a:pt x="80453" y="42004"/>
                    <a:pt x="80601" y="36737"/>
                  </a:cubicBezTo>
                  <a:cubicBezTo>
                    <a:pt x="80746" y="32768"/>
                    <a:pt x="80746" y="28791"/>
                    <a:pt x="80601" y="24749"/>
                  </a:cubicBezTo>
                  <a:cubicBezTo>
                    <a:pt x="80090" y="11818"/>
                    <a:pt x="69417" y="846"/>
                    <a:pt x="56610" y="49"/>
                  </a:cubicBezTo>
                  <a:cubicBezTo>
                    <a:pt x="42697" y="-745"/>
                    <a:pt x="30848" y="8207"/>
                    <a:pt x="28859" y="21501"/>
                  </a:cubicBezTo>
                  <a:cubicBezTo>
                    <a:pt x="28046" y="26694"/>
                    <a:pt x="28422" y="32045"/>
                    <a:pt x="28348" y="37386"/>
                  </a:cubicBezTo>
                  <a:cubicBezTo>
                    <a:pt x="28268" y="41721"/>
                    <a:pt x="26359" y="44821"/>
                    <a:pt x="22382" y="46705"/>
                  </a:cubicBezTo>
                  <a:cubicBezTo>
                    <a:pt x="20833" y="47355"/>
                    <a:pt x="19291" y="48078"/>
                    <a:pt x="17594" y="48506"/>
                  </a:cubicBezTo>
                  <a:cubicBezTo>
                    <a:pt x="6259" y="51040"/>
                    <a:pt x="1031" y="59054"/>
                    <a:pt x="0" y="71331"/>
                  </a:cubicBezTo>
                  <a:close/>
                  <a:moveTo>
                    <a:pt x="53879" y="17674"/>
                  </a:moveTo>
                  <a:cubicBezTo>
                    <a:pt x="58448" y="17674"/>
                    <a:pt x="62126" y="21285"/>
                    <a:pt x="62126" y="25758"/>
                  </a:cubicBezTo>
                  <a:cubicBezTo>
                    <a:pt x="62126" y="30167"/>
                    <a:pt x="58451" y="33852"/>
                    <a:pt x="53879" y="33852"/>
                  </a:cubicBezTo>
                  <a:cubicBezTo>
                    <a:pt x="49316" y="33852"/>
                    <a:pt x="45640" y="30167"/>
                    <a:pt x="45640" y="25758"/>
                  </a:cubicBezTo>
                  <a:cubicBezTo>
                    <a:pt x="45640" y="21285"/>
                    <a:pt x="49316" y="17674"/>
                    <a:pt x="53879" y="17674"/>
                  </a:cubicBezTo>
                  <a:close/>
                </a:path>
              </a:pathLst>
            </a:custGeom>
            <a:solidFill>
              <a:srgbClr val="FFFFFF"/>
            </a:solidFill>
            <a:ln w="3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" name="Google Shape;8285;p72">
              <a:extLst>
                <a:ext uri="{FF2B5EF4-FFF2-40B4-BE49-F238E27FC236}">
                  <a16:creationId xmlns:a16="http://schemas.microsoft.com/office/drawing/2014/main" id="{D80F1C9B-B947-442A-8927-63FC48FF1D8F}"/>
                </a:ext>
              </a:extLst>
            </p:cNvPr>
            <p:cNvSpPr/>
            <p:nvPr/>
          </p:nvSpPr>
          <p:spPr>
            <a:xfrm>
              <a:off x="4817664" y="2401893"/>
              <a:ext cx="198660" cy="235711"/>
            </a:xfrm>
            <a:custGeom>
              <a:avLst/>
              <a:gdLst>
                <a:gd name="connsiteX0" fmla="*/ 198605 w 198660"/>
                <a:gd name="connsiteY0" fmla="*/ 16323 h 235711"/>
                <a:gd name="connsiteX1" fmla="*/ 182168 w 198660"/>
                <a:gd name="connsiteY1" fmla="*/ 0 h 235711"/>
                <a:gd name="connsiteX2" fmla="*/ 144695 w 198660"/>
                <a:gd name="connsiteY2" fmla="*/ 0 h 235711"/>
                <a:gd name="connsiteX3" fmla="*/ 141626 w 198660"/>
                <a:gd name="connsiteY3" fmla="*/ 0 h 235711"/>
                <a:gd name="connsiteX4" fmla="*/ 141626 w 198660"/>
                <a:gd name="connsiteY4" fmla="*/ 6955 h 235711"/>
                <a:gd name="connsiteX5" fmla="*/ 153386 w 198660"/>
                <a:gd name="connsiteY5" fmla="*/ 18666 h 235711"/>
                <a:gd name="connsiteX6" fmla="*/ 171504 w 198660"/>
                <a:gd name="connsiteY6" fmla="*/ 18666 h 235711"/>
                <a:gd name="connsiteX7" fmla="*/ 180268 w 198660"/>
                <a:gd name="connsiteY7" fmla="*/ 27584 h 235711"/>
                <a:gd name="connsiteX8" fmla="*/ 180487 w 198660"/>
                <a:gd name="connsiteY8" fmla="*/ 78443 h 235711"/>
                <a:gd name="connsiteX9" fmla="*/ 180487 w 198660"/>
                <a:gd name="connsiteY9" fmla="*/ 208998 h 235711"/>
                <a:gd name="connsiteX10" fmla="*/ 172015 w 198660"/>
                <a:gd name="connsiteY10" fmla="*/ 217489 h 235711"/>
                <a:gd name="connsiteX11" fmla="*/ 27012 w 198660"/>
                <a:gd name="connsiteY11" fmla="*/ 217634 h 235711"/>
                <a:gd name="connsiteX12" fmla="*/ 18173 w 198660"/>
                <a:gd name="connsiteY12" fmla="*/ 208850 h 235711"/>
                <a:gd name="connsiteX13" fmla="*/ 18173 w 198660"/>
                <a:gd name="connsiteY13" fmla="*/ 27150 h 235711"/>
                <a:gd name="connsiteX14" fmla="*/ 26645 w 198660"/>
                <a:gd name="connsiteY14" fmla="*/ 18669 h 235711"/>
                <a:gd name="connsiteX15" fmla="*/ 46148 w 198660"/>
                <a:gd name="connsiteY15" fmla="*/ 18589 h 235711"/>
                <a:gd name="connsiteX16" fmla="*/ 56813 w 198660"/>
                <a:gd name="connsiteY16" fmla="*/ 9670 h 235711"/>
                <a:gd name="connsiteX17" fmla="*/ 56887 w 198660"/>
                <a:gd name="connsiteY17" fmla="*/ 3 h 235711"/>
                <a:gd name="connsiteX18" fmla="*/ 53891 w 198660"/>
                <a:gd name="connsiteY18" fmla="*/ 3 h 235711"/>
                <a:gd name="connsiteX19" fmla="*/ 16418 w 198660"/>
                <a:gd name="connsiteY19" fmla="*/ 3 h 235711"/>
                <a:gd name="connsiteX20" fmla="*/ 55 w 198660"/>
                <a:gd name="connsiteY20" fmla="*/ 16107 h 235711"/>
                <a:gd name="connsiteX21" fmla="*/ 55 w 198660"/>
                <a:gd name="connsiteY21" fmla="*/ 219835 h 235711"/>
                <a:gd name="connsiteX22" fmla="*/ 15981 w 198660"/>
                <a:gd name="connsiteY22" fmla="*/ 235711 h 235711"/>
                <a:gd name="connsiteX23" fmla="*/ 182753 w 198660"/>
                <a:gd name="connsiteY23" fmla="*/ 235711 h 235711"/>
                <a:gd name="connsiteX24" fmla="*/ 198605 w 198660"/>
                <a:gd name="connsiteY24" fmla="*/ 219761 h 235711"/>
                <a:gd name="connsiteX25" fmla="*/ 198605 w 198660"/>
                <a:gd name="connsiteY25" fmla="*/ 16323 h 2357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98660" h="235711">
                  <a:moveTo>
                    <a:pt x="198605" y="16323"/>
                  </a:moveTo>
                  <a:cubicBezTo>
                    <a:pt x="198605" y="6884"/>
                    <a:pt x="191665" y="0"/>
                    <a:pt x="182168" y="0"/>
                  </a:cubicBezTo>
                  <a:lnTo>
                    <a:pt x="144695" y="0"/>
                  </a:lnTo>
                  <a:lnTo>
                    <a:pt x="141626" y="0"/>
                  </a:lnTo>
                  <a:lnTo>
                    <a:pt x="141626" y="6955"/>
                  </a:lnTo>
                  <a:cubicBezTo>
                    <a:pt x="141699" y="14423"/>
                    <a:pt x="145862" y="18586"/>
                    <a:pt x="153386" y="18666"/>
                  </a:cubicBezTo>
                  <a:lnTo>
                    <a:pt x="171504" y="18666"/>
                  </a:lnTo>
                  <a:cubicBezTo>
                    <a:pt x="177787" y="18666"/>
                    <a:pt x="180268" y="21150"/>
                    <a:pt x="180268" y="27584"/>
                  </a:cubicBezTo>
                  <a:cubicBezTo>
                    <a:pt x="180342" y="44563"/>
                    <a:pt x="180487" y="61471"/>
                    <a:pt x="180487" y="78443"/>
                  </a:cubicBezTo>
                  <a:lnTo>
                    <a:pt x="180487" y="208998"/>
                  </a:lnTo>
                  <a:cubicBezTo>
                    <a:pt x="180487" y="214703"/>
                    <a:pt x="177639" y="217489"/>
                    <a:pt x="172015" y="217489"/>
                  </a:cubicBezTo>
                  <a:cubicBezTo>
                    <a:pt x="123656" y="217563"/>
                    <a:pt x="75371" y="217563"/>
                    <a:pt x="27012" y="217634"/>
                  </a:cubicBezTo>
                  <a:cubicBezTo>
                    <a:pt x="20950" y="217634"/>
                    <a:pt x="18173" y="214921"/>
                    <a:pt x="18173" y="208850"/>
                  </a:cubicBezTo>
                  <a:lnTo>
                    <a:pt x="18173" y="27150"/>
                  </a:lnTo>
                  <a:cubicBezTo>
                    <a:pt x="18173" y="21446"/>
                    <a:pt x="21021" y="18669"/>
                    <a:pt x="26645" y="18669"/>
                  </a:cubicBezTo>
                  <a:cubicBezTo>
                    <a:pt x="33147" y="18589"/>
                    <a:pt x="39649" y="18669"/>
                    <a:pt x="46148" y="18589"/>
                  </a:cubicBezTo>
                  <a:cubicBezTo>
                    <a:pt x="51773" y="18515"/>
                    <a:pt x="56228" y="14937"/>
                    <a:pt x="56813" y="9670"/>
                  </a:cubicBezTo>
                  <a:cubicBezTo>
                    <a:pt x="57179" y="6594"/>
                    <a:pt x="56887" y="3371"/>
                    <a:pt x="56887" y="3"/>
                  </a:cubicBezTo>
                  <a:lnTo>
                    <a:pt x="53891" y="3"/>
                  </a:lnTo>
                  <a:lnTo>
                    <a:pt x="16418" y="3"/>
                  </a:lnTo>
                  <a:cubicBezTo>
                    <a:pt x="7069" y="3"/>
                    <a:pt x="55" y="6813"/>
                    <a:pt x="55" y="16107"/>
                  </a:cubicBezTo>
                  <a:cubicBezTo>
                    <a:pt x="-18" y="84019"/>
                    <a:pt x="-18" y="151924"/>
                    <a:pt x="55" y="219835"/>
                  </a:cubicBezTo>
                  <a:cubicBezTo>
                    <a:pt x="55" y="228908"/>
                    <a:pt x="6921" y="235711"/>
                    <a:pt x="15981" y="235711"/>
                  </a:cubicBezTo>
                  <a:lnTo>
                    <a:pt x="182753" y="235711"/>
                  </a:lnTo>
                  <a:cubicBezTo>
                    <a:pt x="191810" y="235711"/>
                    <a:pt x="198605" y="228911"/>
                    <a:pt x="198605" y="219761"/>
                  </a:cubicBezTo>
                  <a:cubicBezTo>
                    <a:pt x="198679" y="151991"/>
                    <a:pt x="198679" y="84160"/>
                    <a:pt x="198605" y="16323"/>
                  </a:cubicBezTo>
                  <a:close/>
                </a:path>
              </a:pathLst>
            </a:custGeom>
            <a:solidFill>
              <a:srgbClr val="FFFFFF"/>
            </a:solidFill>
            <a:ln w="3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7" name="Google Shape;8285;p72">
              <a:extLst>
                <a:ext uri="{FF2B5EF4-FFF2-40B4-BE49-F238E27FC236}">
                  <a16:creationId xmlns:a16="http://schemas.microsoft.com/office/drawing/2014/main" id="{09B13EA9-B9AB-4C4E-BF9B-51FEFF1FE654}"/>
                </a:ext>
              </a:extLst>
            </p:cNvPr>
            <p:cNvSpPr/>
            <p:nvPr/>
          </p:nvSpPr>
          <p:spPr>
            <a:xfrm>
              <a:off x="4842974" y="2496163"/>
              <a:ext cx="123243" cy="45988"/>
            </a:xfrm>
            <a:custGeom>
              <a:avLst/>
              <a:gdLst>
                <a:gd name="connsiteX0" fmla="*/ 123240 w 123243"/>
                <a:gd name="connsiteY0" fmla="*/ 9110 h 45988"/>
                <a:gd name="connsiteX1" fmla="*/ 123240 w 123243"/>
                <a:gd name="connsiteY1" fmla="*/ 3266 h 45988"/>
                <a:gd name="connsiteX2" fmla="*/ 123240 w 123243"/>
                <a:gd name="connsiteY2" fmla="*/ 0 h 45988"/>
                <a:gd name="connsiteX3" fmla="*/ 26347 w 123243"/>
                <a:gd name="connsiteY3" fmla="*/ 0 h 45988"/>
                <a:gd name="connsiteX4" fmla="*/ 26347 w 123243"/>
                <a:gd name="connsiteY4" fmla="*/ 12259 h 45988"/>
                <a:gd name="connsiteX5" fmla="*/ 33231 w 123243"/>
                <a:gd name="connsiteY5" fmla="*/ 12259 h 45988"/>
                <a:gd name="connsiteX6" fmla="*/ 26929 w 123243"/>
                <a:gd name="connsiteY6" fmla="*/ 17844 h 45988"/>
                <a:gd name="connsiteX7" fmla="*/ 12798 w 123243"/>
                <a:gd name="connsiteY7" fmla="*/ 35001 h 45988"/>
                <a:gd name="connsiteX8" fmla="*/ 11850 w 123243"/>
                <a:gd name="connsiteY8" fmla="*/ 32800 h 45988"/>
                <a:gd name="connsiteX9" fmla="*/ 6404 w 123243"/>
                <a:gd name="connsiteY9" fmla="*/ 26630 h 45988"/>
                <a:gd name="connsiteX10" fmla="*/ 0 w 123243"/>
                <a:gd name="connsiteY10" fmla="*/ 30177 h 45988"/>
                <a:gd name="connsiteX11" fmla="*/ 3602 w 123243"/>
                <a:gd name="connsiteY11" fmla="*/ 32800 h 45988"/>
                <a:gd name="connsiteX12" fmla="*/ 7287 w 123243"/>
                <a:gd name="connsiteY12" fmla="*/ 38969 h 45988"/>
                <a:gd name="connsiteX13" fmla="*/ 8235 w 123243"/>
                <a:gd name="connsiteY13" fmla="*/ 41167 h 45988"/>
                <a:gd name="connsiteX14" fmla="*/ 10006 w 123243"/>
                <a:gd name="connsiteY14" fmla="*/ 45988 h 45988"/>
                <a:gd name="connsiteX15" fmla="*/ 14128 w 123243"/>
                <a:gd name="connsiteY15" fmla="*/ 42938 h 45988"/>
                <a:gd name="connsiteX16" fmla="*/ 16409 w 123243"/>
                <a:gd name="connsiteY16" fmla="*/ 41589 h 45988"/>
                <a:gd name="connsiteX17" fmla="*/ 29210 w 123243"/>
                <a:gd name="connsiteY17" fmla="*/ 22240 h 45988"/>
                <a:gd name="connsiteX18" fmla="*/ 38196 w 123243"/>
                <a:gd name="connsiteY18" fmla="*/ 12256 h 45988"/>
                <a:gd name="connsiteX19" fmla="*/ 123243 w 123243"/>
                <a:gd name="connsiteY19" fmla="*/ 12256 h 45988"/>
                <a:gd name="connsiteX20" fmla="*/ 123243 w 123243"/>
                <a:gd name="connsiteY20" fmla="*/ 9110 h 459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23243" h="45988">
                  <a:moveTo>
                    <a:pt x="123240" y="9110"/>
                  </a:moveTo>
                  <a:lnTo>
                    <a:pt x="123240" y="3266"/>
                  </a:lnTo>
                  <a:lnTo>
                    <a:pt x="123240" y="0"/>
                  </a:lnTo>
                  <a:lnTo>
                    <a:pt x="26347" y="0"/>
                  </a:lnTo>
                  <a:lnTo>
                    <a:pt x="26347" y="12259"/>
                  </a:lnTo>
                  <a:lnTo>
                    <a:pt x="33231" y="12259"/>
                  </a:lnTo>
                  <a:cubicBezTo>
                    <a:pt x="31134" y="13977"/>
                    <a:pt x="29034" y="15836"/>
                    <a:pt x="26929" y="17844"/>
                  </a:cubicBezTo>
                  <a:cubicBezTo>
                    <a:pt x="21045" y="23591"/>
                    <a:pt x="16409" y="29330"/>
                    <a:pt x="12798" y="35001"/>
                  </a:cubicBezTo>
                  <a:lnTo>
                    <a:pt x="11850" y="32800"/>
                  </a:lnTo>
                  <a:cubicBezTo>
                    <a:pt x="10006" y="28831"/>
                    <a:pt x="8238" y="26630"/>
                    <a:pt x="6404" y="26630"/>
                  </a:cubicBezTo>
                  <a:cubicBezTo>
                    <a:pt x="4562" y="26630"/>
                    <a:pt x="2281" y="27557"/>
                    <a:pt x="0" y="30177"/>
                  </a:cubicBezTo>
                  <a:cubicBezTo>
                    <a:pt x="1324" y="30608"/>
                    <a:pt x="2728" y="31525"/>
                    <a:pt x="3602" y="32800"/>
                  </a:cubicBezTo>
                  <a:cubicBezTo>
                    <a:pt x="5006" y="34148"/>
                    <a:pt x="5957" y="36346"/>
                    <a:pt x="7287" y="38969"/>
                  </a:cubicBezTo>
                  <a:lnTo>
                    <a:pt x="8235" y="41167"/>
                  </a:lnTo>
                  <a:cubicBezTo>
                    <a:pt x="9119" y="43369"/>
                    <a:pt x="9565" y="45136"/>
                    <a:pt x="10006" y="45988"/>
                  </a:cubicBezTo>
                  <a:cubicBezTo>
                    <a:pt x="10963" y="45136"/>
                    <a:pt x="11850" y="44283"/>
                    <a:pt x="14128" y="42938"/>
                  </a:cubicBezTo>
                  <a:lnTo>
                    <a:pt x="16409" y="41589"/>
                  </a:lnTo>
                  <a:cubicBezTo>
                    <a:pt x="19201" y="35420"/>
                    <a:pt x="23764" y="28831"/>
                    <a:pt x="29210" y="22240"/>
                  </a:cubicBezTo>
                  <a:cubicBezTo>
                    <a:pt x="32273" y="18339"/>
                    <a:pt x="35306" y="14993"/>
                    <a:pt x="38196" y="12256"/>
                  </a:cubicBezTo>
                  <a:lnTo>
                    <a:pt x="123243" y="12256"/>
                  </a:lnTo>
                  <a:lnTo>
                    <a:pt x="123243" y="9110"/>
                  </a:lnTo>
                  <a:close/>
                </a:path>
              </a:pathLst>
            </a:custGeom>
            <a:solidFill>
              <a:srgbClr val="FFFFFF"/>
            </a:solidFill>
            <a:ln w="3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" name="Google Shape;8285;p72">
              <a:extLst>
                <a:ext uri="{FF2B5EF4-FFF2-40B4-BE49-F238E27FC236}">
                  <a16:creationId xmlns:a16="http://schemas.microsoft.com/office/drawing/2014/main" id="{467DB477-1677-4C92-9CBD-B934B53CDC5A}"/>
                </a:ext>
              </a:extLst>
            </p:cNvPr>
            <p:cNvSpPr/>
            <p:nvPr/>
          </p:nvSpPr>
          <p:spPr>
            <a:xfrm>
              <a:off x="4842971" y="2531256"/>
              <a:ext cx="123243" cy="45960"/>
            </a:xfrm>
            <a:custGeom>
              <a:avLst/>
              <a:gdLst>
                <a:gd name="connsiteX0" fmla="*/ 123243 w 123243"/>
                <a:gd name="connsiteY0" fmla="*/ 8946 h 45960"/>
                <a:gd name="connsiteX1" fmla="*/ 123243 w 123243"/>
                <a:gd name="connsiteY1" fmla="*/ 3103 h 45960"/>
                <a:gd name="connsiteX2" fmla="*/ 123243 w 123243"/>
                <a:gd name="connsiteY2" fmla="*/ 0 h 45960"/>
                <a:gd name="connsiteX3" fmla="*/ 26350 w 123243"/>
                <a:gd name="connsiteY3" fmla="*/ 0 h 45960"/>
                <a:gd name="connsiteX4" fmla="*/ 26350 w 123243"/>
                <a:gd name="connsiteY4" fmla="*/ 12259 h 45960"/>
                <a:gd name="connsiteX5" fmla="*/ 31300 w 123243"/>
                <a:gd name="connsiteY5" fmla="*/ 12259 h 45960"/>
                <a:gd name="connsiteX6" fmla="*/ 26929 w 123243"/>
                <a:gd name="connsiteY6" fmla="*/ 16471 h 45960"/>
                <a:gd name="connsiteX7" fmla="*/ 12798 w 123243"/>
                <a:gd name="connsiteY7" fmla="*/ 34450 h 45960"/>
                <a:gd name="connsiteX8" fmla="*/ 11850 w 123243"/>
                <a:gd name="connsiteY8" fmla="*/ 32144 h 45960"/>
                <a:gd name="connsiteX9" fmla="*/ 6404 w 123243"/>
                <a:gd name="connsiteY9" fmla="*/ 25682 h 45960"/>
                <a:gd name="connsiteX10" fmla="*/ 0 w 123243"/>
                <a:gd name="connsiteY10" fmla="*/ 29392 h 45960"/>
                <a:gd name="connsiteX11" fmla="*/ 3602 w 123243"/>
                <a:gd name="connsiteY11" fmla="*/ 32144 h 45960"/>
                <a:gd name="connsiteX12" fmla="*/ 7287 w 123243"/>
                <a:gd name="connsiteY12" fmla="*/ 38606 h 45960"/>
                <a:gd name="connsiteX13" fmla="*/ 8235 w 123243"/>
                <a:gd name="connsiteY13" fmla="*/ 40912 h 45960"/>
                <a:gd name="connsiteX14" fmla="*/ 10006 w 123243"/>
                <a:gd name="connsiteY14" fmla="*/ 45961 h 45960"/>
                <a:gd name="connsiteX15" fmla="*/ 14128 w 123243"/>
                <a:gd name="connsiteY15" fmla="*/ 42771 h 45960"/>
                <a:gd name="connsiteX16" fmla="*/ 16409 w 123243"/>
                <a:gd name="connsiteY16" fmla="*/ 41358 h 45960"/>
                <a:gd name="connsiteX17" fmla="*/ 29210 w 123243"/>
                <a:gd name="connsiteY17" fmla="*/ 21073 h 45960"/>
                <a:gd name="connsiteX18" fmla="*/ 36041 w 123243"/>
                <a:gd name="connsiteY18" fmla="*/ 12844 h 45960"/>
                <a:gd name="connsiteX19" fmla="*/ 36389 w 123243"/>
                <a:gd name="connsiteY19" fmla="*/ 12844 h 45960"/>
                <a:gd name="connsiteX20" fmla="*/ 36919 w 123243"/>
                <a:gd name="connsiteY20" fmla="*/ 12259 h 45960"/>
                <a:gd name="connsiteX21" fmla="*/ 123240 w 123243"/>
                <a:gd name="connsiteY21" fmla="*/ 12259 h 45960"/>
                <a:gd name="connsiteX22" fmla="*/ 123240 w 123243"/>
                <a:gd name="connsiteY22" fmla="*/ 8946 h 459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23243" h="45960">
                  <a:moveTo>
                    <a:pt x="123243" y="8946"/>
                  </a:moveTo>
                  <a:lnTo>
                    <a:pt x="123243" y="3103"/>
                  </a:lnTo>
                  <a:lnTo>
                    <a:pt x="123243" y="0"/>
                  </a:lnTo>
                  <a:lnTo>
                    <a:pt x="26350" y="0"/>
                  </a:lnTo>
                  <a:lnTo>
                    <a:pt x="26350" y="12259"/>
                  </a:lnTo>
                  <a:lnTo>
                    <a:pt x="31300" y="12259"/>
                  </a:lnTo>
                  <a:cubicBezTo>
                    <a:pt x="29847" y="13592"/>
                    <a:pt x="28391" y="14996"/>
                    <a:pt x="26929" y="16471"/>
                  </a:cubicBezTo>
                  <a:cubicBezTo>
                    <a:pt x="21045" y="22486"/>
                    <a:pt x="16409" y="28428"/>
                    <a:pt x="12798" y="34450"/>
                  </a:cubicBezTo>
                  <a:lnTo>
                    <a:pt x="11850" y="32144"/>
                  </a:lnTo>
                  <a:cubicBezTo>
                    <a:pt x="10006" y="27988"/>
                    <a:pt x="8238" y="25682"/>
                    <a:pt x="6404" y="25682"/>
                  </a:cubicBezTo>
                  <a:cubicBezTo>
                    <a:pt x="4562" y="25682"/>
                    <a:pt x="2281" y="26575"/>
                    <a:pt x="0" y="29392"/>
                  </a:cubicBezTo>
                  <a:cubicBezTo>
                    <a:pt x="1324" y="29838"/>
                    <a:pt x="2728" y="30731"/>
                    <a:pt x="3602" y="32144"/>
                  </a:cubicBezTo>
                  <a:cubicBezTo>
                    <a:pt x="5006" y="33557"/>
                    <a:pt x="5957" y="35854"/>
                    <a:pt x="7287" y="38606"/>
                  </a:cubicBezTo>
                  <a:lnTo>
                    <a:pt x="8235" y="40912"/>
                  </a:lnTo>
                  <a:cubicBezTo>
                    <a:pt x="9119" y="43208"/>
                    <a:pt x="9565" y="45068"/>
                    <a:pt x="10006" y="45961"/>
                  </a:cubicBezTo>
                  <a:cubicBezTo>
                    <a:pt x="10963" y="45068"/>
                    <a:pt x="11850" y="44101"/>
                    <a:pt x="14128" y="42771"/>
                  </a:cubicBezTo>
                  <a:lnTo>
                    <a:pt x="16409" y="41358"/>
                  </a:lnTo>
                  <a:cubicBezTo>
                    <a:pt x="19201" y="34896"/>
                    <a:pt x="23764" y="27991"/>
                    <a:pt x="29210" y="21073"/>
                  </a:cubicBezTo>
                  <a:cubicBezTo>
                    <a:pt x="31519" y="17998"/>
                    <a:pt x="33809" y="15255"/>
                    <a:pt x="36041" y="12844"/>
                  </a:cubicBezTo>
                  <a:lnTo>
                    <a:pt x="36389" y="12844"/>
                  </a:lnTo>
                  <a:cubicBezTo>
                    <a:pt x="36568" y="12644"/>
                    <a:pt x="36743" y="12453"/>
                    <a:pt x="36919" y="12259"/>
                  </a:cubicBezTo>
                  <a:lnTo>
                    <a:pt x="123240" y="12259"/>
                  </a:lnTo>
                  <a:lnTo>
                    <a:pt x="123240" y="8946"/>
                  </a:lnTo>
                  <a:close/>
                </a:path>
              </a:pathLst>
            </a:custGeom>
            <a:solidFill>
              <a:srgbClr val="FFFFFF"/>
            </a:solidFill>
            <a:ln w="3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Google Shape;8285;p72">
              <a:extLst>
                <a:ext uri="{FF2B5EF4-FFF2-40B4-BE49-F238E27FC236}">
                  <a16:creationId xmlns:a16="http://schemas.microsoft.com/office/drawing/2014/main" id="{2FD0D9E8-7F39-4588-9159-19B2844ED336}"/>
                </a:ext>
              </a:extLst>
            </p:cNvPr>
            <p:cNvSpPr/>
            <p:nvPr/>
          </p:nvSpPr>
          <p:spPr>
            <a:xfrm>
              <a:off x="4869321" y="2566355"/>
              <a:ext cx="96893" cy="12255"/>
            </a:xfrm>
            <a:custGeom>
              <a:avLst/>
              <a:gdLst>
                <a:gd name="connsiteX0" fmla="*/ 0 w 96893"/>
                <a:gd name="connsiteY0" fmla="*/ 12256 h 12255"/>
                <a:gd name="connsiteX1" fmla="*/ 96893 w 96893"/>
                <a:gd name="connsiteY1" fmla="*/ 12256 h 12255"/>
                <a:gd name="connsiteX2" fmla="*/ 96893 w 96893"/>
                <a:gd name="connsiteY2" fmla="*/ 8913 h 12255"/>
                <a:gd name="connsiteX3" fmla="*/ 96893 w 96893"/>
                <a:gd name="connsiteY3" fmla="*/ 3069 h 12255"/>
                <a:gd name="connsiteX4" fmla="*/ 96893 w 96893"/>
                <a:gd name="connsiteY4" fmla="*/ 0 h 12255"/>
                <a:gd name="connsiteX5" fmla="*/ 0 w 96893"/>
                <a:gd name="connsiteY5" fmla="*/ 0 h 12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6893" h="12255">
                  <a:moveTo>
                    <a:pt x="0" y="12256"/>
                  </a:moveTo>
                  <a:lnTo>
                    <a:pt x="96893" y="12256"/>
                  </a:lnTo>
                  <a:lnTo>
                    <a:pt x="96893" y="8913"/>
                  </a:lnTo>
                  <a:lnTo>
                    <a:pt x="96893" y="3069"/>
                  </a:lnTo>
                  <a:lnTo>
                    <a:pt x="9689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3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0" name="Google Shape;8285;p72">
            <a:extLst>
              <a:ext uri="{FF2B5EF4-FFF2-40B4-BE49-F238E27FC236}">
                <a16:creationId xmlns:a16="http://schemas.microsoft.com/office/drawing/2014/main" id="{FB5A30A5-8D8C-43AE-BFCB-A61678EECA49}"/>
              </a:ext>
            </a:extLst>
          </p:cNvPr>
          <p:cNvSpPr/>
          <p:nvPr/>
        </p:nvSpPr>
        <p:spPr>
          <a:xfrm>
            <a:off x="5629492" y="2422635"/>
            <a:ext cx="157844" cy="157844"/>
          </a:xfrm>
          <a:custGeom>
            <a:avLst/>
            <a:gdLst>
              <a:gd name="connsiteX0" fmla="*/ 157845 w 157844"/>
              <a:gd name="connsiteY0" fmla="*/ 78922 h 157844"/>
              <a:gd name="connsiteX1" fmla="*/ 78922 w 157844"/>
              <a:gd name="connsiteY1" fmla="*/ 157845 h 157844"/>
              <a:gd name="connsiteX2" fmla="*/ 0 w 157844"/>
              <a:gd name="connsiteY2" fmla="*/ 78922 h 157844"/>
              <a:gd name="connsiteX3" fmla="*/ 78922 w 157844"/>
              <a:gd name="connsiteY3" fmla="*/ 0 h 157844"/>
              <a:gd name="connsiteX4" fmla="*/ 157845 w 157844"/>
              <a:gd name="connsiteY4" fmla="*/ 78922 h 15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7844" h="157844">
                <a:moveTo>
                  <a:pt x="157845" y="78922"/>
                </a:moveTo>
                <a:cubicBezTo>
                  <a:pt x="157845" y="122510"/>
                  <a:pt x="122510" y="157845"/>
                  <a:pt x="78922" y="157845"/>
                </a:cubicBezTo>
                <a:cubicBezTo>
                  <a:pt x="35335" y="157845"/>
                  <a:pt x="0" y="122510"/>
                  <a:pt x="0" y="78922"/>
                </a:cubicBezTo>
                <a:cubicBezTo>
                  <a:pt x="0" y="35335"/>
                  <a:pt x="35335" y="0"/>
                  <a:pt x="78922" y="0"/>
                </a:cubicBezTo>
                <a:cubicBezTo>
                  <a:pt x="122510" y="0"/>
                  <a:pt x="157845" y="35335"/>
                  <a:pt x="157845" y="78922"/>
                </a:cubicBezTo>
                <a:close/>
              </a:path>
            </a:pathLst>
          </a:custGeom>
          <a:solidFill>
            <a:srgbClr val="28A8E0"/>
          </a:solidFill>
          <a:ln w="11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11" name="Google Shape;8285;p72">
            <a:extLst>
              <a:ext uri="{FF2B5EF4-FFF2-40B4-BE49-F238E27FC236}">
                <a16:creationId xmlns:a16="http://schemas.microsoft.com/office/drawing/2014/main" id="{4FA794AF-BE05-4337-A33C-37EA764F266D}"/>
              </a:ext>
            </a:extLst>
          </p:cNvPr>
          <p:cNvGrpSpPr/>
          <p:nvPr/>
        </p:nvGrpSpPr>
        <p:grpSpPr>
          <a:xfrm>
            <a:off x="5669387" y="2451584"/>
            <a:ext cx="77979" cy="99111"/>
            <a:chOff x="5669387" y="2451584"/>
            <a:chExt cx="77979" cy="99111"/>
          </a:xfrm>
          <a:solidFill>
            <a:srgbClr val="FFFFFF"/>
          </a:solidFill>
        </p:grpSpPr>
        <p:sp>
          <p:nvSpPr>
            <p:cNvPr id="12" name="Google Shape;8285;p72">
              <a:extLst>
                <a:ext uri="{FF2B5EF4-FFF2-40B4-BE49-F238E27FC236}">
                  <a16:creationId xmlns:a16="http://schemas.microsoft.com/office/drawing/2014/main" id="{0D128B1E-0BB5-46E5-A8AB-68327251886B}"/>
                </a:ext>
              </a:extLst>
            </p:cNvPr>
            <p:cNvSpPr/>
            <p:nvPr/>
          </p:nvSpPr>
          <p:spPr>
            <a:xfrm>
              <a:off x="5679321" y="2484172"/>
              <a:ext cx="17585" cy="16057"/>
            </a:xfrm>
            <a:custGeom>
              <a:avLst/>
              <a:gdLst>
                <a:gd name="connsiteX0" fmla="*/ 17585 w 17585"/>
                <a:gd name="connsiteY0" fmla="*/ 695 h 16057"/>
                <a:gd name="connsiteX1" fmla="*/ 17038 w 17585"/>
                <a:gd name="connsiteY1" fmla="*/ 0 h 16057"/>
                <a:gd name="connsiteX2" fmla="*/ 10570 w 17585"/>
                <a:gd name="connsiteY2" fmla="*/ 5009 h 16057"/>
                <a:gd name="connsiteX3" fmla="*/ 5024 w 17585"/>
                <a:gd name="connsiteY3" fmla="*/ 11744 h 16057"/>
                <a:gd name="connsiteX4" fmla="*/ 4651 w 17585"/>
                <a:gd name="connsiteY4" fmla="*/ 10881 h 16057"/>
                <a:gd name="connsiteX5" fmla="*/ 2514 w 17585"/>
                <a:gd name="connsiteY5" fmla="*/ 8459 h 16057"/>
                <a:gd name="connsiteX6" fmla="*/ 0 w 17585"/>
                <a:gd name="connsiteY6" fmla="*/ 9851 h 16057"/>
                <a:gd name="connsiteX7" fmla="*/ 1414 w 17585"/>
                <a:gd name="connsiteY7" fmla="*/ 10881 h 16057"/>
                <a:gd name="connsiteX8" fmla="*/ 2320 w 17585"/>
                <a:gd name="connsiteY8" fmla="*/ 12234 h 16057"/>
                <a:gd name="connsiteX9" fmla="*/ 2295 w 17585"/>
                <a:gd name="connsiteY9" fmla="*/ 12234 h 16057"/>
                <a:gd name="connsiteX10" fmla="*/ 2735 w 17585"/>
                <a:gd name="connsiteY10" fmla="*/ 13101 h 16057"/>
                <a:gd name="connsiteX11" fmla="*/ 3140 w 17585"/>
                <a:gd name="connsiteY11" fmla="*/ 14025 h 16057"/>
                <a:gd name="connsiteX12" fmla="*/ 3891 w 17585"/>
                <a:gd name="connsiteY12" fmla="*/ 16058 h 16057"/>
                <a:gd name="connsiteX13" fmla="*/ 3918 w 17585"/>
                <a:gd name="connsiteY13" fmla="*/ 16034 h 16057"/>
                <a:gd name="connsiteX14" fmla="*/ 3927 w 17585"/>
                <a:gd name="connsiteY14" fmla="*/ 16058 h 16057"/>
                <a:gd name="connsiteX15" fmla="*/ 5546 w 17585"/>
                <a:gd name="connsiteY15" fmla="*/ 14860 h 16057"/>
                <a:gd name="connsiteX16" fmla="*/ 6441 w 17585"/>
                <a:gd name="connsiteY16" fmla="*/ 14331 h 16057"/>
                <a:gd name="connsiteX17" fmla="*/ 6458 w 17585"/>
                <a:gd name="connsiteY17" fmla="*/ 14298 h 16057"/>
                <a:gd name="connsiteX18" fmla="*/ 6614 w 17585"/>
                <a:gd name="connsiteY18" fmla="*/ 14208 h 16057"/>
                <a:gd name="connsiteX19" fmla="*/ 7646 w 17585"/>
                <a:gd name="connsiteY19" fmla="*/ 12236 h 16057"/>
                <a:gd name="connsiteX20" fmla="*/ 7543 w 17585"/>
                <a:gd name="connsiteY20" fmla="*/ 12236 h 16057"/>
                <a:gd name="connsiteX21" fmla="*/ 11465 w 17585"/>
                <a:gd name="connsiteY21" fmla="*/ 6737 h 16057"/>
                <a:gd name="connsiteX22" fmla="*/ 17585 w 17585"/>
                <a:gd name="connsiteY22" fmla="*/ 695 h 16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585" h="16057">
                  <a:moveTo>
                    <a:pt x="17585" y="695"/>
                  </a:moveTo>
                  <a:lnTo>
                    <a:pt x="17038" y="0"/>
                  </a:lnTo>
                  <a:cubicBezTo>
                    <a:pt x="14871" y="1198"/>
                    <a:pt x="12733" y="2922"/>
                    <a:pt x="10570" y="5009"/>
                  </a:cubicBezTo>
                  <a:cubicBezTo>
                    <a:pt x="8261" y="7265"/>
                    <a:pt x="6441" y="9491"/>
                    <a:pt x="5024" y="11744"/>
                  </a:cubicBezTo>
                  <a:lnTo>
                    <a:pt x="4651" y="10881"/>
                  </a:lnTo>
                  <a:cubicBezTo>
                    <a:pt x="3927" y="9323"/>
                    <a:pt x="3234" y="8459"/>
                    <a:pt x="2514" y="8459"/>
                  </a:cubicBezTo>
                  <a:cubicBezTo>
                    <a:pt x="1791" y="8459"/>
                    <a:pt x="895" y="8794"/>
                    <a:pt x="0" y="9851"/>
                  </a:cubicBezTo>
                  <a:cubicBezTo>
                    <a:pt x="520" y="10020"/>
                    <a:pt x="1071" y="10352"/>
                    <a:pt x="1414" y="10881"/>
                  </a:cubicBezTo>
                  <a:cubicBezTo>
                    <a:pt x="1758" y="11212"/>
                    <a:pt x="2035" y="11683"/>
                    <a:pt x="2320" y="12234"/>
                  </a:cubicBezTo>
                  <a:lnTo>
                    <a:pt x="2295" y="12234"/>
                  </a:lnTo>
                  <a:cubicBezTo>
                    <a:pt x="2451" y="12501"/>
                    <a:pt x="2575" y="12801"/>
                    <a:pt x="2735" y="13101"/>
                  </a:cubicBezTo>
                  <a:lnTo>
                    <a:pt x="3140" y="14025"/>
                  </a:lnTo>
                  <a:cubicBezTo>
                    <a:pt x="3515" y="14952"/>
                    <a:pt x="3704" y="15698"/>
                    <a:pt x="3891" y="16058"/>
                  </a:cubicBezTo>
                  <a:cubicBezTo>
                    <a:pt x="3900" y="16051"/>
                    <a:pt x="3909" y="16041"/>
                    <a:pt x="3918" y="16034"/>
                  </a:cubicBezTo>
                  <a:cubicBezTo>
                    <a:pt x="3921" y="16040"/>
                    <a:pt x="3925" y="16052"/>
                    <a:pt x="3927" y="16058"/>
                  </a:cubicBezTo>
                  <a:cubicBezTo>
                    <a:pt x="4303" y="15723"/>
                    <a:pt x="4651" y="15363"/>
                    <a:pt x="5546" y="14860"/>
                  </a:cubicBezTo>
                  <a:lnTo>
                    <a:pt x="6441" y="14331"/>
                  </a:lnTo>
                  <a:cubicBezTo>
                    <a:pt x="6446" y="14320"/>
                    <a:pt x="6453" y="14309"/>
                    <a:pt x="6458" y="14298"/>
                  </a:cubicBezTo>
                  <a:lnTo>
                    <a:pt x="6614" y="14208"/>
                  </a:lnTo>
                  <a:cubicBezTo>
                    <a:pt x="6926" y="13581"/>
                    <a:pt x="7239" y="12923"/>
                    <a:pt x="7646" y="12236"/>
                  </a:cubicBezTo>
                  <a:lnTo>
                    <a:pt x="7543" y="12236"/>
                  </a:lnTo>
                  <a:cubicBezTo>
                    <a:pt x="8591" y="10442"/>
                    <a:pt x="9932" y="8591"/>
                    <a:pt x="11465" y="6737"/>
                  </a:cubicBezTo>
                  <a:cubicBezTo>
                    <a:pt x="13629" y="3979"/>
                    <a:pt x="15767" y="1892"/>
                    <a:pt x="17585" y="695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3" name="Google Shape;8285;p72">
              <a:extLst>
                <a:ext uri="{FF2B5EF4-FFF2-40B4-BE49-F238E27FC236}">
                  <a16:creationId xmlns:a16="http://schemas.microsoft.com/office/drawing/2014/main" id="{26440A4A-E460-49C9-BB6D-9932E7442F24}"/>
                </a:ext>
              </a:extLst>
            </p:cNvPr>
            <p:cNvSpPr/>
            <p:nvPr/>
          </p:nvSpPr>
          <p:spPr>
            <a:xfrm>
              <a:off x="5686967" y="2451584"/>
              <a:ext cx="42820" cy="27999"/>
            </a:xfrm>
            <a:custGeom>
              <a:avLst/>
              <a:gdLst>
                <a:gd name="connsiteX0" fmla="*/ 0 w 42820"/>
                <a:gd name="connsiteY0" fmla="*/ 28000 h 27999"/>
                <a:gd name="connsiteX1" fmla="*/ 42820 w 42820"/>
                <a:gd name="connsiteY1" fmla="*/ 28000 h 27999"/>
                <a:gd name="connsiteX2" fmla="*/ 42559 w 42820"/>
                <a:gd name="connsiteY2" fmla="*/ 26298 h 27999"/>
                <a:gd name="connsiteX3" fmla="*/ 36031 w 42820"/>
                <a:gd name="connsiteY3" fmla="*/ 19098 h 27999"/>
                <a:gd name="connsiteX4" fmla="*/ 34442 w 42820"/>
                <a:gd name="connsiteY4" fmla="*/ 18559 h 27999"/>
                <a:gd name="connsiteX5" fmla="*/ 31638 w 42820"/>
                <a:gd name="connsiteY5" fmla="*/ 14420 h 27999"/>
                <a:gd name="connsiteX6" fmla="*/ 31638 w 42820"/>
                <a:gd name="connsiteY6" fmla="*/ 9715 h 27999"/>
                <a:gd name="connsiteX7" fmla="*/ 22221 w 42820"/>
                <a:gd name="connsiteY7" fmla="*/ 19 h 27999"/>
                <a:gd name="connsiteX8" fmla="*/ 11328 w 42820"/>
                <a:gd name="connsiteY8" fmla="*/ 8440 h 27999"/>
                <a:gd name="connsiteX9" fmla="*/ 11127 w 42820"/>
                <a:gd name="connsiteY9" fmla="*/ 14675 h 27999"/>
                <a:gd name="connsiteX10" fmla="*/ 8785 w 42820"/>
                <a:gd name="connsiteY10" fmla="*/ 18333 h 27999"/>
                <a:gd name="connsiteX11" fmla="*/ 6906 w 42820"/>
                <a:gd name="connsiteY11" fmla="*/ 19040 h 27999"/>
                <a:gd name="connsiteX12" fmla="*/ 0 w 42820"/>
                <a:gd name="connsiteY12" fmla="*/ 28000 h 27999"/>
                <a:gd name="connsiteX13" fmla="*/ 21149 w 42820"/>
                <a:gd name="connsiteY13" fmla="*/ 6938 h 27999"/>
                <a:gd name="connsiteX14" fmla="*/ 24386 w 42820"/>
                <a:gd name="connsiteY14" fmla="*/ 10111 h 27999"/>
                <a:gd name="connsiteX15" fmla="*/ 21149 w 42820"/>
                <a:gd name="connsiteY15" fmla="*/ 13288 h 27999"/>
                <a:gd name="connsiteX16" fmla="*/ 17915 w 42820"/>
                <a:gd name="connsiteY16" fmla="*/ 10111 h 27999"/>
                <a:gd name="connsiteX17" fmla="*/ 21149 w 42820"/>
                <a:gd name="connsiteY17" fmla="*/ 6938 h 2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820" h="27999">
                  <a:moveTo>
                    <a:pt x="0" y="28000"/>
                  </a:moveTo>
                  <a:lnTo>
                    <a:pt x="42820" y="28000"/>
                  </a:lnTo>
                  <a:cubicBezTo>
                    <a:pt x="42734" y="27375"/>
                    <a:pt x="42676" y="26837"/>
                    <a:pt x="42559" y="26298"/>
                  </a:cubicBezTo>
                  <a:cubicBezTo>
                    <a:pt x="41839" y="22612"/>
                    <a:pt x="39902" y="20006"/>
                    <a:pt x="36031" y="19098"/>
                  </a:cubicBezTo>
                  <a:cubicBezTo>
                    <a:pt x="35482" y="18958"/>
                    <a:pt x="34960" y="18786"/>
                    <a:pt x="34442" y="18559"/>
                  </a:cubicBezTo>
                  <a:cubicBezTo>
                    <a:pt x="32565" y="17823"/>
                    <a:pt x="31580" y="16488"/>
                    <a:pt x="31638" y="14420"/>
                  </a:cubicBezTo>
                  <a:cubicBezTo>
                    <a:pt x="31695" y="12863"/>
                    <a:pt x="31695" y="11301"/>
                    <a:pt x="31638" y="9715"/>
                  </a:cubicBezTo>
                  <a:cubicBezTo>
                    <a:pt x="31438" y="4639"/>
                    <a:pt x="27248" y="332"/>
                    <a:pt x="22221" y="19"/>
                  </a:cubicBezTo>
                  <a:cubicBezTo>
                    <a:pt x="16760" y="-293"/>
                    <a:pt x="12109" y="3222"/>
                    <a:pt x="11328" y="8440"/>
                  </a:cubicBezTo>
                  <a:cubicBezTo>
                    <a:pt x="11009" y="10478"/>
                    <a:pt x="11156" y="12579"/>
                    <a:pt x="11127" y="14675"/>
                  </a:cubicBezTo>
                  <a:cubicBezTo>
                    <a:pt x="11096" y="16377"/>
                    <a:pt x="10347" y="17594"/>
                    <a:pt x="8785" y="18333"/>
                  </a:cubicBezTo>
                  <a:cubicBezTo>
                    <a:pt x="8178" y="18588"/>
                    <a:pt x="7572" y="18872"/>
                    <a:pt x="6906" y="19040"/>
                  </a:cubicBezTo>
                  <a:cubicBezTo>
                    <a:pt x="2457" y="20035"/>
                    <a:pt x="405" y="23180"/>
                    <a:pt x="0" y="28000"/>
                  </a:cubicBezTo>
                  <a:close/>
                  <a:moveTo>
                    <a:pt x="21149" y="6938"/>
                  </a:moveTo>
                  <a:cubicBezTo>
                    <a:pt x="22942" y="6938"/>
                    <a:pt x="24386" y="8355"/>
                    <a:pt x="24386" y="10111"/>
                  </a:cubicBezTo>
                  <a:cubicBezTo>
                    <a:pt x="24386" y="11841"/>
                    <a:pt x="22944" y="13288"/>
                    <a:pt x="21149" y="13288"/>
                  </a:cubicBezTo>
                  <a:cubicBezTo>
                    <a:pt x="19358" y="13288"/>
                    <a:pt x="17915" y="11841"/>
                    <a:pt x="17915" y="10111"/>
                  </a:cubicBezTo>
                  <a:cubicBezTo>
                    <a:pt x="17915" y="8355"/>
                    <a:pt x="19358" y="6938"/>
                    <a:pt x="21149" y="6938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4" name="Google Shape;8285;p72">
              <a:extLst>
                <a:ext uri="{FF2B5EF4-FFF2-40B4-BE49-F238E27FC236}">
                  <a16:creationId xmlns:a16="http://schemas.microsoft.com/office/drawing/2014/main" id="{061F9281-C1DF-4F1F-9E90-314472EEF1CC}"/>
                </a:ext>
              </a:extLst>
            </p:cNvPr>
            <p:cNvSpPr/>
            <p:nvPr/>
          </p:nvSpPr>
          <p:spPr>
            <a:xfrm>
              <a:off x="5669387" y="2458173"/>
              <a:ext cx="77979" cy="92523"/>
            </a:xfrm>
            <a:custGeom>
              <a:avLst/>
              <a:gdLst>
                <a:gd name="connsiteX0" fmla="*/ 77958 w 77979"/>
                <a:gd name="connsiteY0" fmla="*/ 6407 h 92523"/>
                <a:gd name="connsiteX1" fmla="*/ 71506 w 77979"/>
                <a:gd name="connsiteY1" fmla="*/ 0 h 92523"/>
                <a:gd name="connsiteX2" fmla="*/ 56797 w 77979"/>
                <a:gd name="connsiteY2" fmla="*/ 0 h 92523"/>
                <a:gd name="connsiteX3" fmla="*/ 55592 w 77979"/>
                <a:gd name="connsiteY3" fmla="*/ 0 h 92523"/>
                <a:gd name="connsiteX4" fmla="*/ 55592 w 77979"/>
                <a:gd name="connsiteY4" fmla="*/ 2730 h 92523"/>
                <a:gd name="connsiteX5" fmla="*/ 60208 w 77979"/>
                <a:gd name="connsiteY5" fmla="*/ 7327 h 92523"/>
                <a:gd name="connsiteX6" fmla="*/ 67320 w 77979"/>
                <a:gd name="connsiteY6" fmla="*/ 7327 h 92523"/>
                <a:gd name="connsiteX7" fmla="*/ 70761 w 77979"/>
                <a:gd name="connsiteY7" fmla="*/ 10828 h 92523"/>
                <a:gd name="connsiteX8" fmla="*/ 70846 w 77979"/>
                <a:gd name="connsiteY8" fmla="*/ 30791 h 92523"/>
                <a:gd name="connsiteX9" fmla="*/ 70846 w 77979"/>
                <a:gd name="connsiteY9" fmla="*/ 82038 h 92523"/>
                <a:gd name="connsiteX10" fmla="*/ 67521 w 77979"/>
                <a:gd name="connsiteY10" fmla="*/ 85371 h 92523"/>
                <a:gd name="connsiteX11" fmla="*/ 10603 w 77979"/>
                <a:gd name="connsiteY11" fmla="*/ 85427 h 92523"/>
                <a:gd name="connsiteX12" fmla="*/ 7133 w 77979"/>
                <a:gd name="connsiteY12" fmla="*/ 81980 h 92523"/>
                <a:gd name="connsiteX13" fmla="*/ 7133 w 77979"/>
                <a:gd name="connsiteY13" fmla="*/ 10657 h 92523"/>
                <a:gd name="connsiteX14" fmla="*/ 10459 w 77979"/>
                <a:gd name="connsiteY14" fmla="*/ 7328 h 92523"/>
                <a:gd name="connsiteX15" fmla="*/ 18115 w 77979"/>
                <a:gd name="connsiteY15" fmla="*/ 7297 h 92523"/>
                <a:gd name="connsiteX16" fmla="*/ 22301 w 77979"/>
                <a:gd name="connsiteY16" fmla="*/ 3796 h 92523"/>
                <a:gd name="connsiteX17" fmla="*/ 22330 w 77979"/>
                <a:gd name="connsiteY17" fmla="*/ 1 h 92523"/>
                <a:gd name="connsiteX18" fmla="*/ 21154 w 77979"/>
                <a:gd name="connsiteY18" fmla="*/ 1 h 92523"/>
                <a:gd name="connsiteX19" fmla="*/ 6445 w 77979"/>
                <a:gd name="connsiteY19" fmla="*/ 1 h 92523"/>
                <a:gd name="connsiteX20" fmla="*/ 22 w 77979"/>
                <a:gd name="connsiteY20" fmla="*/ 6323 h 92523"/>
                <a:gd name="connsiteX21" fmla="*/ 22 w 77979"/>
                <a:gd name="connsiteY21" fmla="*/ 86291 h 92523"/>
                <a:gd name="connsiteX22" fmla="*/ 6273 w 77979"/>
                <a:gd name="connsiteY22" fmla="*/ 92523 h 92523"/>
                <a:gd name="connsiteX23" fmla="*/ 71736 w 77979"/>
                <a:gd name="connsiteY23" fmla="*/ 92523 h 92523"/>
                <a:gd name="connsiteX24" fmla="*/ 77958 w 77979"/>
                <a:gd name="connsiteY24" fmla="*/ 86262 h 92523"/>
                <a:gd name="connsiteX25" fmla="*/ 77958 w 77979"/>
                <a:gd name="connsiteY25" fmla="*/ 6407 h 92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979" h="92523">
                  <a:moveTo>
                    <a:pt x="77958" y="6407"/>
                  </a:moveTo>
                  <a:cubicBezTo>
                    <a:pt x="77958" y="2702"/>
                    <a:pt x="75234" y="0"/>
                    <a:pt x="71506" y="0"/>
                  </a:cubicBezTo>
                  <a:lnTo>
                    <a:pt x="56797" y="0"/>
                  </a:lnTo>
                  <a:lnTo>
                    <a:pt x="55592" y="0"/>
                  </a:lnTo>
                  <a:lnTo>
                    <a:pt x="55592" y="2730"/>
                  </a:lnTo>
                  <a:cubicBezTo>
                    <a:pt x="55621" y="5662"/>
                    <a:pt x="57255" y="7295"/>
                    <a:pt x="60208" y="7327"/>
                  </a:cubicBezTo>
                  <a:lnTo>
                    <a:pt x="67320" y="7327"/>
                  </a:lnTo>
                  <a:cubicBezTo>
                    <a:pt x="69787" y="7327"/>
                    <a:pt x="70761" y="8302"/>
                    <a:pt x="70761" y="10828"/>
                  </a:cubicBezTo>
                  <a:cubicBezTo>
                    <a:pt x="70790" y="17492"/>
                    <a:pt x="70846" y="24129"/>
                    <a:pt x="70846" y="30791"/>
                  </a:cubicBezTo>
                  <a:lnTo>
                    <a:pt x="70846" y="82038"/>
                  </a:lnTo>
                  <a:cubicBezTo>
                    <a:pt x="70846" y="84277"/>
                    <a:pt x="69729" y="85371"/>
                    <a:pt x="67521" y="85371"/>
                  </a:cubicBezTo>
                  <a:cubicBezTo>
                    <a:pt x="48538" y="85400"/>
                    <a:pt x="29585" y="85400"/>
                    <a:pt x="10603" y="85427"/>
                  </a:cubicBezTo>
                  <a:cubicBezTo>
                    <a:pt x="8223" y="85427"/>
                    <a:pt x="7133" y="84363"/>
                    <a:pt x="7133" y="81980"/>
                  </a:cubicBezTo>
                  <a:lnTo>
                    <a:pt x="7133" y="10657"/>
                  </a:lnTo>
                  <a:cubicBezTo>
                    <a:pt x="7133" y="8418"/>
                    <a:pt x="8251" y="7328"/>
                    <a:pt x="10459" y="7328"/>
                  </a:cubicBezTo>
                  <a:cubicBezTo>
                    <a:pt x="13011" y="7297"/>
                    <a:pt x="15564" y="7328"/>
                    <a:pt x="18115" y="7297"/>
                  </a:cubicBezTo>
                  <a:cubicBezTo>
                    <a:pt x="20322" y="7268"/>
                    <a:pt x="22071" y="5863"/>
                    <a:pt x="22301" y="3796"/>
                  </a:cubicBezTo>
                  <a:cubicBezTo>
                    <a:pt x="22444" y="2588"/>
                    <a:pt x="22330" y="1323"/>
                    <a:pt x="22330" y="1"/>
                  </a:cubicBezTo>
                  <a:lnTo>
                    <a:pt x="21154" y="1"/>
                  </a:lnTo>
                  <a:lnTo>
                    <a:pt x="6445" y="1"/>
                  </a:lnTo>
                  <a:cubicBezTo>
                    <a:pt x="2775" y="1"/>
                    <a:pt x="22" y="2674"/>
                    <a:pt x="22" y="6323"/>
                  </a:cubicBezTo>
                  <a:cubicBezTo>
                    <a:pt x="-7" y="32980"/>
                    <a:pt x="-7" y="59634"/>
                    <a:pt x="22" y="86291"/>
                  </a:cubicBezTo>
                  <a:cubicBezTo>
                    <a:pt x="22" y="89853"/>
                    <a:pt x="2717" y="92523"/>
                    <a:pt x="6273" y="92523"/>
                  </a:cubicBezTo>
                  <a:lnTo>
                    <a:pt x="71736" y="92523"/>
                  </a:lnTo>
                  <a:cubicBezTo>
                    <a:pt x="75291" y="92523"/>
                    <a:pt x="77958" y="89854"/>
                    <a:pt x="77958" y="86262"/>
                  </a:cubicBezTo>
                  <a:cubicBezTo>
                    <a:pt x="77987" y="59661"/>
                    <a:pt x="77987" y="33035"/>
                    <a:pt x="77958" y="6407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5" name="Google Shape;8285;p72">
              <a:extLst>
                <a:ext uri="{FF2B5EF4-FFF2-40B4-BE49-F238E27FC236}">
                  <a16:creationId xmlns:a16="http://schemas.microsoft.com/office/drawing/2014/main" id="{DD9D6FA5-56E2-4324-9D43-D5B6CF21F8FE}"/>
                </a:ext>
              </a:extLst>
            </p:cNvPr>
            <p:cNvSpPr/>
            <p:nvPr/>
          </p:nvSpPr>
          <p:spPr>
            <a:xfrm>
              <a:off x="5679321" y="2495177"/>
              <a:ext cx="48376" cy="18051"/>
            </a:xfrm>
            <a:custGeom>
              <a:avLst/>
              <a:gdLst>
                <a:gd name="connsiteX0" fmla="*/ 48375 w 48376"/>
                <a:gd name="connsiteY0" fmla="*/ 3576 h 18051"/>
                <a:gd name="connsiteX1" fmla="*/ 48375 w 48376"/>
                <a:gd name="connsiteY1" fmla="*/ 1282 h 18051"/>
                <a:gd name="connsiteX2" fmla="*/ 48375 w 48376"/>
                <a:gd name="connsiteY2" fmla="*/ 0 h 18051"/>
                <a:gd name="connsiteX3" fmla="*/ 10342 w 48376"/>
                <a:gd name="connsiteY3" fmla="*/ 0 h 18051"/>
                <a:gd name="connsiteX4" fmla="*/ 10342 w 48376"/>
                <a:gd name="connsiteY4" fmla="*/ 4812 h 18051"/>
                <a:gd name="connsiteX5" fmla="*/ 13044 w 48376"/>
                <a:gd name="connsiteY5" fmla="*/ 4812 h 18051"/>
                <a:gd name="connsiteX6" fmla="*/ 10570 w 48376"/>
                <a:gd name="connsiteY6" fmla="*/ 7004 h 18051"/>
                <a:gd name="connsiteX7" fmla="*/ 5024 w 48376"/>
                <a:gd name="connsiteY7" fmla="*/ 13739 h 18051"/>
                <a:gd name="connsiteX8" fmla="*/ 4651 w 48376"/>
                <a:gd name="connsiteY8" fmla="*/ 12875 h 18051"/>
                <a:gd name="connsiteX9" fmla="*/ 2514 w 48376"/>
                <a:gd name="connsiteY9" fmla="*/ 10453 h 18051"/>
                <a:gd name="connsiteX10" fmla="*/ 0 w 48376"/>
                <a:gd name="connsiteY10" fmla="*/ 11845 h 18051"/>
                <a:gd name="connsiteX11" fmla="*/ 1414 w 48376"/>
                <a:gd name="connsiteY11" fmla="*/ 12875 h 18051"/>
                <a:gd name="connsiteX12" fmla="*/ 2860 w 48376"/>
                <a:gd name="connsiteY12" fmla="*/ 15296 h 18051"/>
                <a:gd name="connsiteX13" fmla="*/ 3233 w 48376"/>
                <a:gd name="connsiteY13" fmla="*/ 16159 h 18051"/>
                <a:gd name="connsiteX14" fmla="*/ 3927 w 48376"/>
                <a:gd name="connsiteY14" fmla="*/ 18052 h 18051"/>
                <a:gd name="connsiteX15" fmla="*/ 5546 w 48376"/>
                <a:gd name="connsiteY15" fmla="*/ 16854 h 18051"/>
                <a:gd name="connsiteX16" fmla="*/ 6441 w 48376"/>
                <a:gd name="connsiteY16" fmla="*/ 16325 h 18051"/>
                <a:gd name="connsiteX17" fmla="*/ 11466 w 48376"/>
                <a:gd name="connsiteY17" fmla="*/ 8730 h 18051"/>
                <a:gd name="connsiteX18" fmla="*/ 14993 w 48376"/>
                <a:gd name="connsiteY18" fmla="*/ 4811 h 18051"/>
                <a:gd name="connsiteX19" fmla="*/ 48377 w 48376"/>
                <a:gd name="connsiteY19" fmla="*/ 4811 h 18051"/>
                <a:gd name="connsiteX20" fmla="*/ 48377 w 48376"/>
                <a:gd name="connsiteY20" fmla="*/ 3576 h 1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8376" h="18051">
                  <a:moveTo>
                    <a:pt x="48375" y="3576"/>
                  </a:moveTo>
                  <a:lnTo>
                    <a:pt x="48375" y="1282"/>
                  </a:lnTo>
                  <a:lnTo>
                    <a:pt x="48375" y="0"/>
                  </a:lnTo>
                  <a:lnTo>
                    <a:pt x="10342" y="0"/>
                  </a:lnTo>
                  <a:lnTo>
                    <a:pt x="10342" y="4812"/>
                  </a:lnTo>
                  <a:lnTo>
                    <a:pt x="13044" y="4812"/>
                  </a:lnTo>
                  <a:cubicBezTo>
                    <a:pt x="12221" y="5486"/>
                    <a:pt x="11397" y="6216"/>
                    <a:pt x="10570" y="7004"/>
                  </a:cubicBezTo>
                  <a:cubicBezTo>
                    <a:pt x="8261" y="9260"/>
                    <a:pt x="6441" y="11513"/>
                    <a:pt x="5024" y="13739"/>
                  </a:cubicBezTo>
                  <a:lnTo>
                    <a:pt x="4651" y="12875"/>
                  </a:lnTo>
                  <a:cubicBezTo>
                    <a:pt x="3927" y="11317"/>
                    <a:pt x="3234" y="10453"/>
                    <a:pt x="2514" y="10453"/>
                  </a:cubicBezTo>
                  <a:cubicBezTo>
                    <a:pt x="1791" y="10453"/>
                    <a:pt x="895" y="10817"/>
                    <a:pt x="0" y="11845"/>
                  </a:cubicBezTo>
                  <a:cubicBezTo>
                    <a:pt x="520" y="12014"/>
                    <a:pt x="1071" y="12374"/>
                    <a:pt x="1414" y="12875"/>
                  </a:cubicBezTo>
                  <a:cubicBezTo>
                    <a:pt x="1965" y="13404"/>
                    <a:pt x="2338" y="14267"/>
                    <a:pt x="2860" y="15296"/>
                  </a:cubicBezTo>
                  <a:lnTo>
                    <a:pt x="3233" y="16159"/>
                  </a:lnTo>
                  <a:cubicBezTo>
                    <a:pt x="3579" y="17023"/>
                    <a:pt x="3755" y="17717"/>
                    <a:pt x="3927" y="18052"/>
                  </a:cubicBezTo>
                  <a:cubicBezTo>
                    <a:pt x="4303" y="17717"/>
                    <a:pt x="4651" y="17382"/>
                    <a:pt x="5546" y="16854"/>
                  </a:cubicBezTo>
                  <a:lnTo>
                    <a:pt x="6441" y="16325"/>
                  </a:lnTo>
                  <a:cubicBezTo>
                    <a:pt x="7537" y="13903"/>
                    <a:pt x="9328" y="11317"/>
                    <a:pt x="11466" y="8730"/>
                  </a:cubicBezTo>
                  <a:cubicBezTo>
                    <a:pt x="12668" y="7199"/>
                    <a:pt x="13858" y="5885"/>
                    <a:pt x="14993" y="4811"/>
                  </a:cubicBezTo>
                  <a:lnTo>
                    <a:pt x="48377" y="4811"/>
                  </a:lnTo>
                  <a:lnTo>
                    <a:pt x="48377" y="3576"/>
                  </a:ln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6" name="Google Shape;8285;p72">
              <a:extLst>
                <a:ext uri="{FF2B5EF4-FFF2-40B4-BE49-F238E27FC236}">
                  <a16:creationId xmlns:a16="http://schemas.microsoft.com/office/drawing/2014/main" id="{E775D967-13AB-4AF0-8C6F-D028E7632EED}"/>
                </a:ext>
              </a:extLst>
            </p:cNvPr>
            <p:cNvSpPr/>
            <p:nvPr/>
          </p:nvSpPr>
          <p:spPr>
            <a:xfrm>
              <a:off x="5679320" y="2508952"/>
              <a:ext cx="48376" cy="18040"/>
            </a:xfrm>
            <a:custGeom>
              <a:avLst/>
              <a:gdLst>
                <a:gd name="connsiteX0" fmla="*/ 48377 w 48376"/>
                <a:gd name="connsiteY0" fmla="*/ 3512 h 18040"/>
                <a:gd name="connsiteX1" fmla="*/ 48377 w 48376"/>
                <a:gd name="connsiteY1" fmla="*/ 1218 h 18040"/>
                <a:gd name="connsiteX2" fmla="*/ 48377 w 48376"/>
                <a:gd name="connsiteY2" fmla="*/ 0 h 18040"/>
                <a:gd name="connsiteX3" fmla="*/ 10343 w 48376"/>
                <a:gd name="connsiteY3" fmla="*/ 0 h 18040"/>
                <a:gd name="connsiteX4" fmla="*/ 10343 w 48376"/>
                <a:gd name="connsiteY4" fmla="*/ 4812 h 18040"/>
                <a:gd name="connsiteX5" fmla="*/ 12286 w 48376"/>
                <a:gd name="connsiteY5" fmla="*/ 4812 h 18040"/>
                <a:gd name="connsiteX6" fmla="*/ 10570 w 48376"/>
                <a:gd name="connsiteY6" fmla="*/ 6465 h 18040"/>
                <a:gd name="connsiteX7" fmla="*/ 5024 w 48376"/>
                <a:gd name="connsiteY7" fmla="*/ 13523 h 18040"/>
                <a:gd name="connsiteX8" fmla="*/ 4651 w 48376"/>
                <a:gd name="connsiteY8" fmla="*/ 12617 h 18040"/>
                <a:gd name="connsiteX9" fmla="*/ 2514 w 48376"/>
                <a:gd name="connsiteY9" fmla="*/ 10081 h 18040"/>
                <a:gd name="connsiteX10" fmla="*/ 0 w 48376"/>
                <a:gd name="connsiteY10" fmla="*/ 11537 h 18040"/>
                <a:gd name="connsiteX11" fmla="*/ 1414 w 48376"/>
                <a:gd name="connsiteY11" fmla="*/ 12617 h 18040"/>
                <a:gd name="connsiteX12" fmla="*/ 2860 w 48376"/>
                <a:gd name="connsiteY12" fmla="*/ 15154 h 18040"/>
                <a:gd name="connsiteX13" fmla="*/ 3233 w 48376"/>
                <a:gd name="connsiteY13" fmla="*/ 16059 h 18040"/>
                <a:gd name="connsiteX14" fmla="*/ 3927 w 48376"/>
                <a:gd name="connsiteY14" fmla="*/ 18041 h 18040"/>
                <a:gd name="connsiteX15" fmla="*/ 5546 w 48376"/>
                <a:gd name="connsiteY15" fmla="*/ 16789 h 18040"/>
                <a:gd name="connsiteX16" fmla="*/ 6441 w 48376"/>
                <a:gd name="connsiteY16" fmla="*/ 16234 h 18040"/>
                <a:gd name="connsiteX17" fmla="*/ 11466 w 48376"/>
                <a:gd name="connsiteY17" fmla="*/ 8272 h 18040"/>
                <a:gd name="connsiteX18" fmla="*/ 14147 w 48376"/>
                <a:gd name="connsiteY18" fmla="*/ 5042 h 18040"/>
                <a:gd name="connsiteX19" fmla="*/ 14284 w 48376"/>
                <a:gd name="connsiteY19" fmla="*/ 5042 h 18040"/>
                <a:gd name="connsiteX20" fmla="*/ 14492 w 48376"/>
                <a:gd name="connsiteY20" fmla="*/ 4812 h 18040"/>
                <a:gd name="connsiteX21" fmla="*/ 48375 w 48376"/>
                <a:gd name="connsiteY21" fmla="*/ 4812 h 18040"/>
                <a:gd name="connsiteX22" fmla="*/ 48375 w 48376"/>
                <a:gd name="connsiteY22" fmla="*/ 3512 h 18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8376" h="18040">
                  <a:moveTo>
                    <a:pt x="48377" y="3512"/>
                  </a:moveTo>
                  <a:lnTo>
                    <a:pt x="48377" y="1218"/>
                  </a:lnTo>
                  <a:lnTo>
                    <a:pt x="48377" y="0"/>
                  </a:lnTo>
                  <a:lnTo>
                    <a:pt x="10343" y="0"/>
                  </a:lnTo>
                  <a:lnTo>
                    <a:pt x="10343" y="4812"/>
                  </a:lnTo>
                  <a:lnTo>
                    <a:pt x="12286" y="4812"/>
                  </a:lnTo>
                  <a:cubicBezTo>
                    <a:pt x="11716" y="5335"/>
                    <a:pt x="11144" y="5886"/>
                    <a:pt x="10570" y="6465"/>
                  </a:cubicBezTo>
                  <a:cubicBezTo>
                    <a:pt x="8261" y="8826"/>
                    <a:pt x="6441" y="11159"/>
                    <a:pt x="5024" y="13523"/>
                  </a:cubicBezTo>
                  <a:lnTo>
                    <a:pt x="4651" y="12617"/>
                  </a:lnTo>
                  <a:cubicBezTo>
                    <a:pt x="3927" y="10986"/>
                    <a:pt x="3234" y="10081"/>
                    <a:pt x="2514" y="10081"/>
                  </a:cubicBezTo>
                  <a:cubicBezTo>
                    <a:pt x="1791" y="10081"/>
                    <a:pt x="895" y="10431"/>
                    <a:pt x="0" y="11537"/>
                  </a:cubicBezTo>
                  <a:cubicBezTo>
                    <a:pt x="520" y="11712"/>
                    <a:pt x="1071" y="12063"/>
                    <a:pt x="1414" y="12617"/>
                  </a:cubicBezTo>
                  <a:cubicBezTo>
                    <a:pt x="1965" y="13172"/>
                    <a:pt x="2338" y="14074"/>
                    <a:pt x="2860" y="15154"/>
                  </a:cubicBezTo>
                  <a:lnTo>
                    <a:pt x="3233" y="16059"/>
                  </a:lnTo>
                  <a:cubicBezTo>
                    <a:pt x="3579" y="16961"/>
                    <a:pt x="3755" y="17690"/>
                    <a:pt x="3927" y="18041"/>
                  </a:cubicBezTo>
                  <a:cubicBezTo>
                    <a:pt x="4303" y="17690"/>
                    <a:pt x="4651" y="17311"/>
                    <a:pt x="5546" y="16789"/>
                  </a:cubicBezTo>
                  <a:lnTo>
                    <a:pt x="6441" y="16234"/>
                  </a:lnTo>
                  <a:cubicBezTo>
                    <a:pt x="7537" y="13698"/>
                    <a:pt x="9328" y="10987"/>
                    <a:pt x="11466" y="8272"/>
                  </a:cubicBezTo>
                  <a:cubicBezTo>
                    <a:pt x="12372" y="7065"/>
                    <a:pt x="13271" y="5988"/>
                    <a:pt x="14147" y="5042"/>
                  </a:cubicBezTo>
                  <a:lnTo>
                    <a:pt x="14284" y="5042"/>
                  </a:lnTo>
                  <a:cubicBezTo>
                    <a:pt x="14354" y="4963"/>
                    <a:pt x="14423" y="4888"/>
                    <a:pt x="14492" y="4812"/>
                  </a:cubicBezTo>
                  <a:lnTo>
                    <a:pt x="48375" y="4812"/>
                  </a:lnTo>
                  <a:lnTo>
                    <a:pt x="48375" y="3512"/>
                  </a:ln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7" name="Google Shape;8285;p72">
              <a:extLst>
                <a:ext uri="{FF2B5EF4-FFF2-40B4-BE49-F238E27FC236}">
                  <a16:creationId xmlns:a16="http://schemas.microsoft.com/office/drawing/2014/main" id="{FC60F713-AD7A-4D58-9AD4-62A2D3CA6A16}"/>
                </a:ext>
              </a:extLst>
            </p:cNvPr>
            <p:cNvSpPr/>
            <p:nvPr/>
          </p:nvSpPr>
          <p:spPr>
            <a:xfrm>
              <a:off x="5689663" y="2522729"/>
              <a:ext cx="38033" cy="4810"/>
            </a:xfrm>
            <a:custGeom>
              <a:avLst/>
              <a:gdLst>
                <a:gd name="connsiteX0" fmla="*/ 0 w 38033"/>
                <a:gd name="connsiteY0" fmla="*/ 4811 h 4810"/>
                <a:gd name="connsiteX1" fmla="*/ 38033 w 38033"/>
                <a:gd name="connsiteY1" fmla="*/ 4811 h 4810"/>
                <a:gd name="connsiteX2" fmla="*/ 38033 w 38033"/>
                <a:gd name="connsiteY2" fmla="*/ 3498 h 4810"/>
                <a:gd name="connsiteX3" fmla="*/ 38033 w 38033"/>
                <a:gd name="connsiteY3" fmla="*/ 1205 h 4810"/>
                <a:gd name="connsiteX4" fmla="*/ 38033 w 38033"/>
                <a:gd name="connsiteY4" fmla="*/ 0 h 4810"/>
                <a:gd name="connsiteX5" fmla="*/ 0 w 38033"/>
                <a:gd name="connsiteY5" fmla="*/ 0 h 4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33" h="4810">
                  <a:moveTo>
                    <a:pt x="0" y="4811"/>
                  </a:moveTo>
                  <a:lnTo>
                    <a:pt x="38033" y="4811"/>
                  </a:lnTo>
                  <a:lnTo>
                    <a:pt x="38033" y="3498"/>
                  </a:lnTo>
                  <a:lnTo>
                    <a:pt x="38033" y="1205"/>
                  </a:lnTo>
                  <a:lnTo>
                    <a:pt x="380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8" name="Google Shape;8285;p72">
            <a:extLst>
              <a:ext uri="{FF2B5EF4-FFF2-40B4-BE49-F238E27FC236}">
                <a16:creationId xmlns:a16="http://schemas.microsoft.com/office/drawing/2014/main" id="{71A70B05-B1BA-4FE9-96C6-0DCA1F8A119F}"/>
              </a:ext>
            </a:extLst>
          </p:cNvPr>
          <p:cNvGrpSpPr/>
          <p:nvPr/>
        </p:nvGrpSpPr>
        <p:grpSpPr>
          <a:xfrm>
            <a:off x="5629492" y="4030475"/>
            <a:ext cx="157844" cy="157844"/>
            <a:chOff x="5629492" y="4030475"/>
            <a:chExt cx="157844" cy="157844"/>
          </a:xfrm>
        </p:grpSpPr>
        <p:sp>
          <p:nvSpPr>
            <p:cNvPr id="19" name="Google Shape;8285;p72">
              <a:extLst>
                <a:ext uri="{FF2B5EF4-FFF2-40B4-BE49-F238E27FC236}">
                  <a16:creationId xmlns:a16="http://schemas.microsoft.com/office/drawing/2014/main" id="{670026E9-197F-46B0-8AE4-20A86B341E95}"/>
                </a:ext>
              </a:extLst>
            </p:cNvPr>
            <p:cNvSpPr/>
            <p:nvPr/>
          </p:nvSpPr>
          <p:spPr>
            <a:xfrm>
              <a:off x="5629492" y="4030475"/>
              <a:ext cx="157844" cy="157844"/>
            </a:xfrm>
            <a:custGeom>
              <a:avLst/>
              <a:gdLst>
                <a:gd name="connsiteX0" fmla="*/ 157844 w 157844"/>
                <a:gd name="connsiteY0" fmla="*/ 78922 h 157844"/>
                <a:gd name="connsiteX1" fmla="*/ 78922 w 157844"/>
                <a:gd name="connsiteY1" fmla="*/ 157845 h 157844"/>
                <a:gd name="connsiteX2" fmla="*/ 0 w 157844"/>
                <a:gd name="connsiteY2" fmla="*/ 78922 h 157844"/>
                <a:gd name="connsiteX3" fmla="*/ 78922 w 157844"/>
                <a:gd name="connsiteY3" fmla="*/ 0 h 157844"/>
                <a:gd name="connsiteX4" fmla="*/ 157844 w 157844"/>
                <a:gd name="connsiteY4" fmla="*/ 78922 h 157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7844" h="157844">
                  <a:moveTo>
                    <a:pt x="157844" y="78922"/>
                  </a:moveTo>
                  <a:cubicBezTo>
                    <a:pt x="157844" y="122510"/>
                    <a:pt x="122510" y="157845"/>
                    <a:pt x="78922" y="157845"/>
                  </a:cubicBezTo>
                  <a:cubicBezTo>
                    <a:pt x="35335" y="157845"/>
                    <a:pt x="0" y="122510"/>
                    <a:pt x="0" y="78922"/>
                  </a:cubicBezTo>
                  <a:cubicBezTo>
                    <a:pt x="0" y="35335"/>
                    <a:pt x="35335" y="0"/>
                    <a:pt x="78922" y="0"/>
                  </a:cubicBezTo>
                  <a:cubicBezTo>
                    <a:pt x="122510" y="0"/>
                    <a:pt x="157844" y="35335"/>
                    <a:pt x="157844" y="78922"/>
                  </a:cubicBezTo>
                  <a:close/>
                </a:path>
              </a:pathLst>
            </a:custGeom>
            <a:solidFill>
              <a:srgbClr val="28A8E0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" name="Google Shape;8285;p72">
              <a:extLst>
                <a:ext uri="{FF2B5EF4-FFF2-40B4-BE49-F238E27FC236}">
                  <a16:creationId xmlns:a16="http://schemas.microsoft.com/office/drawing/2014/main" id="{1DC1789D-CCED-44EF-9BD3-CB6D39CF35B5}"/>
                </a:ext>
              </a:extLst>
            </p:cNvPr>
            <p:cNvGrpSpPr/>
            <p:nvPr/>
          </p:nvGrpSpPr>
          <p:grpSpPr>
            <a:xfrm>
              <a:off x="5647810" y="4048487"/>
              <a:ext cx="120003" cy="120707"/>
              <a:chOff x="5647810" y="4048487"/>
              <a:chExt cx="120003" cy="120707"/>
            </a:xfrm>
            <a:solidFill>
              <a:srgbClr val="FFFFFF"/>
            </a:solidFill>
          </p:grpSpPr>
          <p:sp>
            <p:nvSpPr>
              <p:cNvPr id="21" name="Google Shape;8285;p72">
                <a:extLst>
                  <a:ext uri="{FF2B5EF4-FFF2-40B4-BE49-F238E27FC236}">
                    <a16:creationId xmlns:a16="http://schemas.microsoft.com/office/drawing/2014/main" id="{2B92DC85-7C7A-4E05-9594-0CE1D7500F02}"/>
                  </a:ext>
                </a:extLst>
              </p:cNvPr>
              <p:cNvSpPr/>
              <p:nvPr/>
            </p:nvSpPr>
            <p:spPr>
              <a:xfrm>
                <a:off x="5647810" y="4048487"/>
                <a:ext cx="120003" cy="120707"/>
              </a:xfrm>
              <a:custGeom>
                <a:avLst/>
                <a:gdLst>
                  <a:gd name="connsiteX0" fmla="*/ 60002 w 120003"/>
                  <a:gd name="connsiteY0" fmla="*/ 0 h 120707"/>
                  <a:gd name="connsiteX1" fmla="*/ 0 w 120003"/>
                  <a:gd name="connsiteY1" fmla="*/ 60355 h 120707"/>
                  <a:gd name="connsiteX2" fmla="*/ 60002 w 120003"/>
                  <a:gd name="connsiteY2" fmla="*/ 120708 h 120707"/>
                  <a:gd name="connsiteX3" fmla="*/ 120003 w 120003"/>
                  <a:gd name="connsiteY3" fmla="*/ 60355 h 120707"/>
                  <a:gd name="connsiteX4" fmla="*/ 60002 w 120003"/>
                  <a:gd name="connsiteY4" fmla="*/ 0 h 120707"/>
                  <a:gd name="connsiteX5" fmla="*/ 60002 w 120003"/>
                  <a:gd name="connsiteY5" fmla="*/ 111016 h 120707"/>
                  <a:gd name="connsiteX6" fmla="*/ 9689 w 120003"/>
                  <a:gd name="connsiteY6" fmla="*/ 60355 h 120707"/>
                  <a:gd name="connsiteX7" fmla="*/ 60002 w 120003"/>
                  <a:gd name="connsiteY7" fmla="*/ 9692 h 120707"/>
                  <a:gd name="connsiteX8" fmla="*/ 110314 w 120003"/>
                  <a:gd name="connsiteY8" fmla="*/ 60355 h 120707"/>
                  <a:gd name="connsiteX9" fmla="*/ 60002 w 120003"/>
                  <a:gd name="connsiteY9" fmla="*/ 111016 h 1207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0003" h="120707">
                    <a:moveTo>
                      <a:pt x="60002" y="0"/>
                    </a:moveTo>
                    <a:cubicBezTo>
                      <a:pt x="26916" y="0"/>
                      <a:pt x="0" y="27075"/>
                      <a:pt x="0" y="60355"/>
                    </a:cubicBezTo>
                    <a:cubicBezTo>
                      <a:pt x="0" y="93633"/>
                      <a:pt x="26917" y="120708"/>
                      <a:pt x="60002" y="120708"/>
                    </a:cubicBezTo>
                    <a:cubicBezTo>
                      <a:pt x="93086" y="120708"/>
                      <a:pt x="120003" y="93633"/>
                      <a:pt x="120003" y="60355"/>
                    </a:cubicBezTo>
                    <a:cubicBezTo>
                      <a:pt x="120004" y="27075"/>
                      <a:pt x="93088" y="0"/>
                      <a:pt x="60002" y="0"/>
                    </a:cubicBezTo>
                    <a:close/>
                    <a:moveTo>
                      <a:pt x="60002" y="111016"/>
                    </a:moveTo>
                    <a:cubicBezTo>
                      <a:pt x="32259" y="111016"/>
                      <a:pt x="9689" y="88290"/>
                      <a:pt x="9689" y="60355"/>
                    </a:cubicBezTo>
                    <a:cubicBezTo>
                      <a:pt x="9689" y="32419"/>
                      <a:pt x="32259" y="9692"/>
                      <a:pt x="60002" y="9692"/>
                    </a:cubicBezTo>
                    <a:cubicBezTo>
                      <a:pt x="87744" y="9692"/>
                      <a:pt x="110314" y="32419"/>
                      <a:pt x="110314" y="60355"/>
                    </a:cubicBezTo>
                    <a:cubicBezTo>
                      <a:pt x="110314" y="88290"/>
                      <a:pt x="87744" y="111016"/>
                      <a:pt x="60002" y="1110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" name="Google Shape;8285;p72">
                <a:extLst>
                  <a:ext uri="{FF2B5EF4-FFF2-40B4-BE49-F238E27FC236}">
                    <a16:creationId xmlns:a16="http://schemas.microsoft.com/office/drawing/2014/main" id="{361ED640-6944-4D68-91F2-5AF8539EF384}"/>
                  </a:ext>
                </a:extLst>
              </p:cNvPr>
              <p:cNvSpPr/>
              <p:nvPr/>
            </p:nvSpPr>
            <p:spPr>
              <a:xfrm>
                <a:off x="5703406" y="4063346"/>
                <a:ext cx="33881" cy="52516"/>
              </a:xfrm>
              <a:custGeom>
                <a:avLst/>
                <a:gdLst>
                  <a:gd name="connsiteX0" fmla="*/ 27166 w 33881"/>
                  <a:gd name="connsiteY0" fmla="*/ 28603 h 52516"/>
                  <a:gd name="connsiteX1" fmla="*/ 8752 w 33881"/>
                  <a:gd name="connsiteY1" fmla="*/ 40234 h 52516"/>
                  <a:gd name="connsiteX2" fmla="*/ 8752 w 33881"/>
                  <a:gd name="connsiteY2" fmla="*/ 4377 h 52516"/>
                  <a:gd name="connsiteX3" fmla="*/ 4376 w 33881"/>
                  <a:gd name="connsiteY3" fmla="*/ 0 h 52516"/>
                  <a:gd name="connsiteX4" fmla="*/ 0 w 33881"/>
                  <a:gd name="connsiteY4" fmla="*/ 4377 h 52516"/>
                  <a:gd name="connsiteX5" fmla="*/ 0 w 33881"/>
                  <a:gd name="connsiteY5" fmla="*/ 48073 h 52516"/>
                  <a:gd name="connsiteX6" fmla="*/ 1352 w 33881"/>
                  <a:gd name="connsiteY6" fmla="*/ 51227 h 52516"/>
                  <a:gd name="connsiteX7" fmla="*/ 1813 w 33881"/>
                  <a:gd name="connsiteY7" fmla="*/ 51607 h 52516"/>
                  <a:gd name="connsiteX8" fmla="*/ 2004 w 33881"/>
                  <a:gd name="connsiteY8" fmla="*/ 51743 h 52516"/>
                  <a:gd name="connsiteX9" fmla="*/ 4434 w 33881"/>
                  <a:gd name="connsiteY9" fmla="*/ 52517 h 52516"/>
                  <a:gd name="connsiteX10" fmla="*/ 6767 w 33881"/>
                  <a:gd name="connsiteY10" fmla="*/ 51840 h 52516"/>
                  <a:gd name="connsiteX11" fmla="*/ 31841 w 33881"/>
                  <a:gd name="connsiteY11" fmla="*/ 36002 h 52516"/>
                  <a:gd name="connsiteX12" fmla="*/ 33204 w 33881"/>
                  <a:gd name="connsiteY12" fmla="*/ 29966 h 52516"/>
                  <a:gd name="connsiteX13" fmla="*/ 27166 w 33881"/>
                  <a:gd name="connsiteY13" fmla="*/ 28603 h 525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881" h="52516">
                    <a:moveTo>
                      <a:pt x="27166" y="28603"/>
                    </a:moveTo>
                    <a:lnTo>
                      <a:pt x="8752" y="40234"/>
                    </a:lnTo>
                    <a:lnTo>
                      <a:pt x="8752" y="4377"/>
                    </a:lnTo>
                    <a:cubicBezTo>
                      <a:pt x="8752" y="1960"/>
                      <a:pt x="6793" y="0"/>
                      <a:pt x="4376" y="0"/>
                    </a:cubicBezTo>
                    <a:cubicBezTo>
                      <a:pt x="1959" y="0"/>
                      <a:pt x="0" y="1960"/>
                      <a:pt x="0" y="4377"/>
                    </a:cubicBezTo>
                    <a:lnTo>
                      <a:pt x="0" y="48073"/>
                    </a:lnTo>
                    <a:cubicBezTo>
                      <a:pt x="0" y="49314"/>
                      <a:pt x="522" y="50430"/>
                      <a:pt x="1352" y="51227"/>
                    </a:cubicBezTo>
                    <a:cubicBezTo>
                      <a:pt x="1496" y="51370"/>
                      <a:pt x="1653" y="51487"/>
                      <a:pt x="1813" y="51607"/>
                    </a:cubicBezTo>
                    <a:cubicBezTo>
                      <a:pt x="1877" y="51653"/>
                      <a:pt x="1938" y="51701"/>
                      <a:pt x="2004" y="51743"/>
                    </a:cubicBezTo>
                    <a:cubicBezTo>
                      <a:pt x="2729" y="52230"/>
                      <a:pt x="3567" y="52517"/>
                      <a:pt x="4434" y="52517"/>
                    </a:cubicBezTo>
                    <a:cubicBezTo>
                      <a:pt x="5233" y="52517"/>
                      <a:pt x="6041" y="52299"/>
                      <a:pt x="6767" y="51840"/>
                    </a:cubicBezTo>
                    <a:lnTo>
                      <a:pt x="31841" y="36002"/>
                    </a:lnTo>
                    <a:cubicBezTo>
                      <a:pt x="33885" y="34711"/>
                      <a:pt x="34495" y="32008"/>
                      <a:pt x="33204" y="29966"/>
                    </a:cubicBezTo>
                    <a:cubicBezTo>
                      <a:pt x="31914" y="27920"/>
                      <a:pt x="29210" y="27311"/>
                      <a:pt x="27166" y="286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119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3" name="Google Shape;8285;p72">
            <a:extLst>
              <a:ext uri="{FF2B5EF4-FFF2-40B4-BE49-F238E27FC236}">
                <a16:creationId xmlns:a16="http://schemas.microsoft.com/office/drawing/2014/main" id="{FC8AA8B2-256D-4F8F-BBD3-4D4FFA8C2491}"/>
              </a:ext>
            </a:extLst>
          </p:cNvPr>
          <p:cNvGrpSpPr/>
          <p:nvPr/>
        </p:nvGrpSpPr>
        <p:grpSpPr>
          <a:xfrm>
            <a:off x="4716030" y="3919196"/>
            <a:ext cx="402122" cy="402122"/>
            <a:chOff x="4716030" y="3919196"/>
            <a:chExt cx="402122" cy="402122"/>
          </a:xfrm>
        </p:grpSpPr>
        <p:sp>
          <p:nvSpPr>
            <p:cNvPr id="24" name="Google Shape;8285;p72">
              <a:extLst>
                <a:ext uri="{FF2B5EF4-FFF2-40B4-BE49-F238E27FC236}">
                  <a16:creationId xmlns:a16="http://schemas.microsoft.com/office/drawing/2014/main" id="{9F8A8C8B-DA3F-49FE-9427-0173EE7E6E33}"/>
                </a:ext>
              </a:extLst>
            </p:cNvPr>
            <p:cNvSpPr/>
            <p:nvPr/>
          </p:nvSpPr>
          <p:spPr>
            <a:xfrm>
              <a:off x="4716030" y="3919196"/>
              <a:ext cx="402122" cy="402122"/>
            </a:xfrm>
            <a:custGeom>
              <a:avLst/>
              <a:gdLst>
                <a:gd name="connsiteX0" fmla="*/ 402123 w 402122"/>
                <a:gd name="connsiteY0" fmla="*/ 201061 h 402122"/>
                <a:gd name="connsiteX1" fmla="*/ 201061 w 402122"/>
                <a:gd name="connsiteY1" fmla="*/ 402123 h 402122"/>
                <a:gd name="connsiteX2" fmla="*/ 0 w 402122"/>
                <a:gd name="connsiteY2" fmla="*/ 201061 h 402122"/>
                <a:gd name="connsiteX3" fmla="*/ 201061 w 402122"/>
                <a:gd name="connsiteY3" fmla="*/ 0 h 402122"/>
                <a:gd name="connsiteX4" fmla="*/ 402123 w 402122"/>
                <a:gd name="connsiteY4" fmla="*/ 201061 h 402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122" h="402122">
                  <a:moveTo>
                    <a:pt x="402123" y="201061"/>
                  </a:moveTo>
                  <a:cubicBezTo>
                    <a:pt x="402123" y="312104"/>
                    <a:pt x="312104" y="402123"/>
                    <a:pt x="201061" y="402123"/>
                  </a:cubicBezTo>
                  <a:cubicBezTo>
                    <a:pt x="90018" y="402123"/>
                    <a:pt x="0" y="312104"/>
                    <a:pt x="0" y="201061"/>
                  </a:cubicBezTo>
                  <a:cubicBezTo>
                    <a:pt x="0" y="90018"/>
                    <a:pt x="90018" y="0"/>
                    <a:pt x="201061" y="0"/>
                  </a:cubicBezTo>
                  <a:cubicBezTo>
                    <a:pt x="312104" y="0"/>
                    <a:pt x="402123" y="90018"/>
                    <a:pt x="402123" y="201061"/>
                  </a:cubicBezTo>
                  <a:close/>
                </a:path>
              </a:pathLst>
            </a:custGeom>
            <a:solidFill>
              <a:srgbClr val="28A8E0"/>
            </a:solidFill>
            <a:ln w="3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" name="Google Shape;8285;p72">
              <a:extLst>
                <a:ext uri="{FF2B5EF4-FFF2-40B4-BE49-F238E27FC236}">
                  <a16:creationId xmlns:a16="http://schemas.microsoft.com/office/drawing/2014/main" id="{1E5C1AD2-D347-4610-84F9-70A049735BDE}"/>
                </a:ext>
              </a:extLst>
            </p:cNvPr>
            <p:cNvGrpSpPr/>
            <p:nvPr/>
          </p:nvGrpSpPr>
          <p:grpSpPr>
            <a:xfrm>
              <a:off x="4762696" y="3965083"/>
              <a:ext cx="305718" cy="307513"/>
              <a:chOff x="4762696" y="3965083"/>
              <a:chExt cx="305718" cy="307513"/>
            </a:xfrm>
            <a:solidFill>
              <a:srgbClr val="FFFFFF"/>
            </a:solidFill>
          </p:grpSpPr>
          <p:sp>
            <p:nvSpPr>
              <p:cNvPr id="26" name="Google Shape;8285;p72">
                <a:extLst>
                  <a:ext uri="{FF2B5EF4-FFF2-40B4-BE49-F238E27FC236}">
                    <a16:creationId xmlns:a16="http://schemas.microsoft.com/office/drawing/2014/main" id="{FC0F1DBC-EC3E-4499-ABEE-B1E3F8CD6104}"/>
                  </a:ext>
                </a:extLst>
              </p:cNvPr>
              <p:cNvSpPr/>
              <p:nvPr/>
            </p:nvSpPr>
            <p:spPr>
              <a:xfrm>
                <a:off x="4762696" y="3965083"/>
                <a:ext cx="305718" cy="307513"/>
              </a:xfrm>
              <a:custGeom>
                <a:avLst/>
                <a:gdLst>
                  <a:gd name="connsiteX0" fmla="*/ 152859 w 305718"/>
                  <a:gd name="connsiteY0" fmla="*/ 0 h 307513"/>
                  <a:gd name="connsiteX1" fmla="*/ 0 w 305718"/>
                  <a:gd name="connsiteY1" fmla="*/ 153758 h 307513"/>
                  <a:gd name="connsiteX2" fmla="*/ 152859 w 305718"/>
                  <a:gd name="connsiteY2" fmla="*/ 307514 h 307513"/>
                  <a:gd name="connsiteX3" fmla="*/ 305719 w 305718"/>
                  <a:gd name="connsiteY3" fmla="*/ 153758 h 307513"/>
                  <a:gd name="connsiteX4" fmla="*/ 152859 w 305718"/>
                  <a:gd name="connsiteY4" fmla="*/ 0 h 307513"/>
                  <a:gd name="connsiteX5" fmla="*/ 152859 w 305718"/>
                  <a:gd name="connsiteY5" fmla="*/ 282823 h 307513"/>
                  <a:gd name="connsiteX6" fmla="*/ 24684 w 305718"/>
                  <a:gd name="connsiteY6" fmla="*/ 153758 h 307513"/>
                  <a:gd name="connsiteX7" fmla="*/ 152859 w 305718"/>
                  <a:gd name="connsiteY7" fmla="*/ 24691 h 307513"/>
                  <a:gd name="connsiteX8" fmla="*/ 281035 w 305718"/>
                  <a:gd name="connsiteY8" fmla="*/ 153758 h 307513"/>
                  <a:gd name="connsiteX9" fmla="*/ 152859 w 305718"/>
                  <a:gd name="connsiteY9" fmla="*/ 282823 h 3075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305718" h="307513">
                    <a:moveTo>
                      <a:pt x="152859" y="0"/>
                    </a:moveTo>
                    <a:cubicBezTo>
                      <a:pt x="68570" y="0"/>
                      <a:pt x="0" y="68976"/>
                      <a:pt x="0" y="153758"/>
                    </a:cubicBezTo>
                    <a:cubicBezTo>
                      <a:pt x="0" y="238537"/>
                      <a:pt x="68573" y="307514"/>
                      <a:pt x="152859" y="307514"/>
                    </a:cubicBezTo>
                    <a:cubicBezTo>
                      <a:pt x="237146" y="307514"/>
                      <a:pt x="305719" y="238537"/>
                      <a:pt x="305719" y="153758"/>
                    </a:cubicBezTo>
                    <a:cubicBezTo>
                      <a:pt x="305722" y="68976"/>
                      <a:pt x="237149" y="0"/>
                      <a:pt x="152859" y="0"/>
                    </a:cubicBezTo>
                    <a:close/>
                    <a:moveTo>
                      <a:pt x="152859" y="282823"/>
                    </a:moveTo>
                    <a:cubicBezTo>
                      <a:pt x="82184" y="282823"/>
                      <a:pt x="24684" y="224927"/>
                      <a:pt x="24684" y="153758"/>
                    </a:cubicBezTo>
                    <a:cubicBezTo>
                      <a:pt x="24684" y="82590"/>
                      <a:pt x="82184" y="24691"/>
                      <a:pt x="152859" y="24691"/>
                    </a:cubicBezTo>
                    <a:cubicBezTo>
                      <a:pt x="223535" y="24691"/>
                      <a:pt x="281035" y="82590"/>
                      <a:pt x="281035" y="153758"/>
                    </a:cubicBezTo>
                    <a:cubicBezTo>
                      <a:pt x="281035" y="224927"/>
                      <a:pt x="223535" y="282823"/>
                      <a:pt x="152859" y="282823"/>
                    </a:cubicBezTo>
                    <a:close/>
                  </a:path>
                </a:pathLst>
              </a:custGeom>
              <a:solidFill>
                <a:srgbClr val="FFFFFF"/>
              </a:solidFill>
              <a:ln w="3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" name="Google Shape;8285;p72">
                <a:extLst>
                  <a:ext uri="{FF2B5EF4-FFF2-40B4-BE49-F238E27FC236}">
                    <a16:creationId xmlns:a16="http://schemas.microsoft.com/office/drawing/2014/main" id="{BF0871B3-C6F3-415E-90D9-0971FC2F8DE2}"/>
                  </a:ext>
                </a:extLst>
              </p:cNvPr>
              <p:cNvSpPr/>
              <p:nvPr/>
            </p:nvSpPr>
            <p:spPr>
              <a:xfrm>
                <a:off x="4904334" y="4002938"/>
                <a:ext cx="86315" cy="133790"/>
              </a:xfrm>
              <a:custGeom>
                <a:avLst/>
                <a:gdLst>
                  <a:gd name="connsiteX0" fmla="*/ 69207 w 86315"/>
                  <a:gd name="connsiteY0" fmla="*/ 72868 h 133790"/>
                  <a:gd name="connsiteX1" fmla="*/ 22295 w 86315"/>
                  <a:gd name="connsiteY1" fmla="*/ 102499 h 133790"/>
                  <a:gd name="connsiteX2" fmla="*/ 22295 w 86315"/>
                  <a:gd name="connsiteY2" fmla="*/ 11151 h 133790"/>
                  <a:gd name="connsiteX3" fmla="*/ 11148 w 86315"/>
                  <a:gd name="connsiteY3" fmla="*/ 0 h 133790"/>
                  <a:gd name="connsiteX4" fmla="*/ 0 w 86315"/>
                  <a:gd name="connsiteY4" fmla="*/ 11151 h 133790"/>
                  <a:gd name="connsiteX5" fmla="*/ 0 w 86315"/>
                  <a:gd name="connsiteY5" fmla="*/ 122470 h 133790"/>
                  <a:gd name="connsiteX6" fmla="*/ 3445 w 86315"/>
                  <a:gd name="connsiteY6" fmla="*/ 130506 h 133790"/>
                  <a:gd name="connsiteX7" fmla="*/ 4618 w 86315"/>
                  <a:gd name="connsiteY7" fmla="*/ 131472 h 133790"/>
                  <a:gd name="connsiteX8" fmla="*/ 5104 w 86315"/>
                  <a:gd name="connsiteY8" fmla="*/ 131820 h 133790"/>
                  <a:gd name="connsiteX9" fmla="*/ 11295 w 86315"/>
                  <a:gd name="connsiteY9" fmla="*/ 133790 h 133790"/>
                  <a:gd name="connsiteX10" fmla="*/ 17240 w 86315"/>
                  <a:gd name="connsiteY10" fmla="*/ 132066 h 133790"/>
                  <a:gd name="connsiteX11" fmla="*/ 81118 w 86315"/>
                  <a:gd name="connsiteY11" fmla="*/ 91718 h 133790"/>
                  <a:gd name="connsiteX12" fmla="*/ 84591 w 86315"/>
                  <a:gd name="connsiteY12" fmla="*/ 76340 h 133790"/>
                  <a:gd name="connsiteX13" fmla="*/ 69207 w 86315"/>
                  <a:gd name="connsiteY13" fmla="*/ 72868 h 1337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86315" h="133790">
                    <a:moveTo>
                      <a:pt x="69207" y="72868"/>
                    </a:moveTo>
                    <a:lnTo>
                      <a:pt x="22295" y="102499"/>
                    </a:lnTo>
                    <a:lnTo>
                      <a:pt x="22295" y="11151"/>
                    </a:lnTo>
                    <a:cubicBezTo>
                      <a:pt x="22295" y="4994"/>
                      <a:pt x="17305" y="0"/>
                      <a:pt x="11148" y="0"/>
                    </a:cubicBezTo>
                    <a:cubicBezTo>
                      <a:pt x="4990" y="0"/>
                      <a:pt x="0" y="4994"/>
                      <a:pt x="0" y="11151"/>
                    </a:cubicBezTo>
                    <a:lnTo>
                      <a:pt x="0" y="122470"/>
                    </a:lnTo>
                    <a:cubicBezTo>
                      <a:pt x="0" y="125632"/>
                      <a:pt x="1330" y="128474"/>
                      <a:pt x="3445" y="130506"/>
                    </a:cubicBezTo>
                    <a:cubicBezTo>
                      <a:pt x="3811" y="130869"/>
                      <a:pt x="4212" y="131168"/>
                      <a:pt x="4618" y="131472"/>
                    </a:cubicBezTo>
                    <a:cubicBezTo>
                      <a:pt x="4781" y="131589"/>
                      <a:pt x="4938" y="131712"/>
                      <a:pt x="5104" y="131820"/>
                    </a:cubicBezTo>
                    <a:cubicBezTo>
                      <a:pt x="6952" y="133061"/>
                      <a:pt x="9088" y="133790"/>
                      <a:pt x="11295" y="133790"/>
                    </a:cubicBezTo>
                    <a:cubicBezTo>
                      <a:pt x="13330" y="133790"/>
                      <a:pt x="15390" y="133236"/>
                      <a:pt x="17240" y="132066"/>
                    </a:cubicBezTo>
                    <a:lnTo>
                      <a:pt x="81118" y="91718"/>
                    </a:lnTo>
                    <a:cubicBezTo>
                      <a:pt x="86324" y="88430"/>
                      <a:pt x="87879" y="81543"/>
                      <a:pt x="84591" y="76340"/>
                    </a:cubicBezTo>
                    <a:cubicBezTo>
                      <a:pt x="81303" y="71128"/>
                      <a:pt x="74416" y="69577"/>
                      <a:pt x="69207" y="72868"/>
                    </a:cubicBezTo>
                    <a:close/>
                  </a:path>
                </a:pathLst>
              </a:custGeom>
              <a:solidFill>
                <a:srgbClr val="FFFFFF"/>
              </a:solidFill>
              <a:ln w="30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5" name="Google Shape;8285;p72">
            <a:extLst>
              <a:ext uri="{FF2B5EF4-FFF2-40B4-BE49-F238E27FC236}">
                <a16:creationId xmlns:a16="http://schemas.microsoft.com/office/drawing/2014/main" id="{E89B59B3-2B70-4638-B913-F3AE09D97025}"/>
              </a:ext>
            </a:extLst>
          </p:cNvPr>
          <p:cNvSpPr/>
          <p:nvPr/>
        </p:nvSpPr>
        <p:spPr>
          <a:xfrm>
            <a:off x="5629492" y="5642375"/>
            <a:ext cx="157844" cy="157844"/>
          </a:xfrm>
          <a:custGeom>
            <a:avLst/>
            <a:gdLst>
              <a:gd name="connsiteX0" fmla="*/ 157845 w 157844"/>
              <a:gd name="connsiteY0" fmla="*/ 78922 h 157844"/>
              <a:gd name="connsiteX1" fmla="*/ 78922 w 157844"/>
              <a:gd name="connsiteY1" fmla="*/ 157845 h 157844"/>
              <a:gd name="connsiteX2" fmla="*/ 0 w 157844"/>
              <a:gd name="connsiteY2" fmla="*/ 78922 h 157844"/>
              <a:gd name="connsiteX3" fmla="*/ 78922 w 157844"/>
              <a:gd name="connsiteY3" fmla="*/ 0 h 157844"/>
              <a:gd name="connsiteX4" fmla="*/ 157845 w 157844"/>
              <a:gd name="connsiteY4" fmla="*/ 78922 h 1578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57844" h="157844">
                <a:moveTo>
                  <a:pt x="157845" y="78922"/>
                </a:moveTo>
                <a:cubicBezTo>
                  <a:pt x="157845" y="122510"/>
                  <a:pt x="122510" y="157845"/>
                  <a:pt x="78922" y="157845"/>
                </a:cubicBezTo>
                <a:cubicBezTo>
                  <a:pt x="35335" y="157845"/>
                  <a:pt x="0" y="122510"/>
                  <a:pt x="0" y="78922"/>
                </a:cubicBezTo>
                <a:cubicBezTo>
                  <a:pt x="0" y="35335"/>
                  <a:pt x="35335" y="0"/>
                  <a:pt x="78922" y="0"/>
                </a:cubicBezTo>
                <a:cubicBezTo>
                  <a:pt x="122510" y="0"/>
                  <a:pt x="157845" y="35335"/>
                  <a:pt x="157845" y="78922"/>
                </a:cubicBezTo>
                <a:close/>
              </a:path>
            </a:pathLst>
          </a:custGeom>
          <a:solidFill>
            <a:srgbClr val="28A8E0"/>
          </a:solidFill>
          <a:ln w="119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46" name="Google Shape;8285;p72">
            <a:extLst>
              <a:ext uri="{FF2B5EF4-FFF2-40B4-BE49-F238E27FC236}">
                <a16:creationId xmlns:a16="http://schemas.microsoft.com/office/drawing/2014/main" id="{A52F54AA-637B-49A7-889A-35F624739954}"/>
              </a:ext>
            </a:extLst>
          </p:cNvPr>
          <p:cNvGrpSpPr/>
          <p:nvPr/>
        </p:nvGrpSpPr>
        <p:grpSpPr>
          <a:xfrm>
            <a:off x="5669387" y="5671324"/>
            <a:ext cx="77979" cy="99111"/>
            <a:chOff x="5669387" y="5671324"/>
            <a:chExt cx="77979" cy="99111"/>
          </a:xfrm>
          <a:solidFill>
            <a:srgbClr val="FFFFFF"/>
          </a:solidFill>
        </p:grpSpPr>
        <p:sp>
          <p:nvSpPr>
            <p:cNvPr id="47" name="Google Shape;8285;p72">
              <a:extLst>
                <a:ext uri="{FF2B5EF4-FFF2-40B4-BE49-F238E27FC236}">
                  <a16:creationId xmlns:a16="http://schemas.microsoft.com/office/drawing/2014/main" id="{F8773BE4-605F-4DAC-8868-D6984DABCBD8}"/>
                </a:ext>
              </a:extLst>
            </p:cNvPr>
            <p:cNvSpPr/>
            <p:nvPr/>
          </p:nvSpPr>
          <p:spPr>
            <a:xfrm>
              <a:off x="5679321" y="5703912"/>
              <a:ext cx="17585" cy="16057"/>
            </a:xfrm>
            <a:custGeom>
              <a:avLst/>
              <a:gdLst>
                <a:gd name="connsiteX0" fmla="*/ 17585 w 17585"/>
                <a:gd name="connsiteY0" fmla="*/ 695 h 16057"/>
                <a:gd name="connsiteX1" fmla="*/ 17038 w 17585"/>
                <a:gd name="connsiteY1" fmla="*/ 0 h 16057"/>
                <a:gd name="connsiteX2" fmla="*/ 10570 w 17585"/>
                <a:gd name="connsiteY2" fmla="*/ 5009 h 16057"/>
                <a:gd name="connsiteX3" fmla="*/ 5024 w 17585"/>
                <a:gd name="connsiteY3" fmla="*/ 11744 h 16057"/>
                <a:gd name="connsiteX4" fmla="*/ 4651 w 17585"/>
                <a:gd name="connsiteY4" fmla="*/ 10881 h 16057"/>
                <a:gd name="connsiteX5" fmla="*/ 2514 w 17585"/>
                <a:gd name="connsiteY5" fmla="*/ 8459 h 16057"/>
                <a:gd name="connsiteX6" fmla="*/ 0 w 17585"/>
                <a:gd name="connsiteY6" fmla="*/ 9851 h 16057"/>
                <a:gd name="connsiteX7" fmla="*/ 1414 w 17585"/>
                <a:gd name="connsiteY7" fmla="*/ 10881 h 16057"/>
                <a:gd name="connsiteX8" fmla="*/ 2320 w 17585"/>
                <a:gd name="connsiteY8" fmla="*/ 12234 h 16057"/>
                <a:gd name="connsiteX9" fmla="*/ 2295 w 17585"/>
                <a:gd name="connsiteY9" fmla="*/ 12234 h 16057"/>
                <a:gd name="connsiteX10" fmla="*/ 2735 w 17585"/>
                <a:gd name="connsiteY10" fmla="*/ 13101 h 16057"/>
                <a:gd name="connsiteX11" fmla="*/ 3140 w 17585"/>
                <a:gd name="connsiteY11" fmla="*/ 14025 h 16057"/>
                <a:gd name="connsiteX12" fmla="*/ 3891 w 17585"/>
                <a:gd name="connsiteY12" fmla="*/ 16058 h 16057"/>
                <a:gd name="connsiteX13" fmla="*/ 3918 w 17585"/>
                <a:gd name="connsiteY13" fmla="*/ 16034 h 16057"/>
                <a:gd name="connsiteX14" fmla="*/ 3927 w 17585"/>
                <a:gd name="connsiteY14" fmla="*/ 16058 h 16057"/>
                <a:gd name="connsiteX15" fmla="*/ 5546 w 17585"/>
                <a:gd name="connsiteY15" fmla="*/ 14860 h 16057"/>
                <a:gd name="connsiteX16" fmla="*/ 6441 w 17585"/>
                <a:gd name="connsiteY16" fmla="*/ 14331 h 16057"/>
                <a:gd name="connsiteX17" fmla="*/ 6458 w 17585"/>
                <a:gd name="connsiteY17" fmla="*/ 14298 h 16057"/>
                <a:gd name="connsiteX18" fmla="*/ 6614 w 17585"/>
                <a:gd name="connsiteY18" fmla="*/ 14208 h 16057"/>
                <a:gd name="connsiteX19" fmla="*/ 7646 w 17585"/>
                <a:gd name="connsiteY19" fmla="*/ 12236 h 16057"/>
                <a:gd name="connsiteX20" fmla="*/ 7543 w 17585"/>
                <a:gd name="connsiteY20" fmla="*/ 12236 h 16057"/>
                <a:gd name="connsiteX21" fmla="*/ 11465 w 17585"/>
                <a:gd name="connsiteY21" fmla="*/ 6737 h 16057"/>
                <a:gd name="connsiteX22" fmla="*/ 17585 w 17585"/>
                <a:gd name="connsiteY22" fmla="*/ 695 h 16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7585" h="16057">
                  <a:moveTo>
                    <a:pt x="17585" y="695"/>
                  </a:moveTo>
                  <a:lnTo>
                    <a:pt x="17038" y="0"/>
                  </a:lnTo>
                  <a:cubicBezTo>
                    <a:pt x="14871" y="1198"/>
                    <a:pt x="12733" y="2922"/>
                    <a:pt x="10570" y="5009"/>
                  </a:cubicBezTo>
                  <a:cubicBezTo>
                    <a:pt x="8261" y="7265"/>
                    <a:pt x="6441" y="9491"/>
                    <a:pt x="5024" y="11744"/>
                  </a:cubicBezTo>
                  <a:lnTo>
                    <a:pt x="4651" y="10881"/>
                  </a:lnTo>
                  <a:cubicBezTo>
                    <a:pt x="3927" y="9323"/>
                    <a:pt x="3234" y="8459"/>
                    <a:pt x="2514" y="8459"/>
                  </a:cubicBezTo>
                  <a:cubicBezTo>
                    <a:pt x="1791" y="8459"/>
                    <a:pt x="895" y="8794"/>
                    <a:pt x="0" y="9851"/>
                  </a:cubicBezTo>
                  <a:cubicBezTo>
                    <a:pt x="520" y="10020"/>
                    <a:pt x="1071" y="10352"/>
                    <a:pt x="1414" y="10881"/>
                  </a:cubicBezTo>
                  <a:cubicBezTo>
                    <a:pt x="1758" y="11212"/>
                    <a:pt x="2035" y="11683"/>
                    <a:pt x="2320" y="12234"/>
                  </a:cubicBezTo>
                  <a:lnTo>
                    <a:pt x="2295" y="12234"/>
                  </a:lnTo>
                  <a:cubicBezTo>
                    <a:pt x="2451" y="12501"/>
                    <a:pt x="2575" y="12801"/>
                    <a:pt x="2735" y="13101"/>
                  </a:cubicBezTo>
                  <a:lnTo>
                    <a:pt x="3140" y="14025"/>
                  </a:lnTo>
                  <a:cubicBezTo>
                    <a:pt x="3515" y="14952"/>
                    <a:pt x="3704" y="15698"/>
                    <a:pt x="3891" y="16058"/>
                  </a:cubicBezTo>
                  <a:cubicBezTo>
                    <a:pt x="3900" y="16051"/>
                    <a:pt x="3909" y="16041"/>
                    <a:pt x="3918" y="16034"/>
                  </a:cubicBezTo>
                  <a:cubicBezTo>
                    <a:pt x="3921" y="16040"/>
                    <a:pt x="3925" y="16052"/>
                    <a:pt x="3927" y="16058"/>
                  </a:cubicBezTo>
                  <a:cubicBezTo>
                    <a:pt x="4303" y="15723"/>
                    <a:pt x="4651" y="15363"/>
                    <a:pt x="5546" y="14860"/>
                  </a:cubicBezTo>
                  <a:lnTo>
                    <a:pt x="6441" y="14331"/>
                  </a:lnTo>
                  <a:cubicBezTo>
                    <a:pt x="6446" y="14320"/>
                    <a:pt x="6453" y="14309"/>
                    <a:pt x="6458" y="14298"/>
                  </a:cubicBezTo>
                  <a:lnTo>
                    <a:pt x="6614" y="14208"/>
                  </a:lnTo>
                  <a:cubicBezTo>
                    <a:pt x="6926" y="13581"/>
                    <a:pt x="7239" y="12923"/>
                    <a:pt x="7646" y="12236"/>
                  </a:cubicBezTo>
                  <a:lnTo>
                    <a:pt x="7543" y="12236"/>
                  </a:lnTo>
                  <a:cubicBezTo>
                    <a:pt x="8591" y="10442"/>
                    <a:pt x="9932" y="8591"/>
                    <a:pt x="11465" y="6737"/>
                  </a:cubicBezTo>
                  <a:cubicBezTo>
                    <a:pt x="13629" y="3979"/>
                    <a:pt x="15767" y="1892"/>
                    <a:pt x="17585" y="695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Google Shape;8285;p72">
              <a:extLst>
                <a:ext uri="{FF2B5EF4-FFF2-40B4-BE49-F238E27FC236}">
                  <a16:creationId xmlns:a16="http://schemas.microsoft.com/office/drawing/2014/main" id="{3D6E0F6B-6F6D-42DF-BDDC-B0E8775BC7D1}"/>
                </a:ext>
              </a:extLst>
            </p:cNvPr>
            <p:cNvSpPr/>
            <p:nvPr/>
          </p:nvSpPr>
          <p:spPr>
            <a:xfrm>
              <a:off x="5686967" y="5671324"/>
              <a:ext cx="42820" cy="27999"/>
            </a:xfrm>
            <a:custGeom>
              <a:avLst/>
              <a:gdLst>
                <a:gd name="connsiteX0" fmla="*/ 0 w 42820"/>
                <a:gd name="connsiteY0" fmla="*/ 28000 h 27999"/>
                <a:gd name="connsiteX1" fmla="*/ 42820 w 42820"/>
                <a:gd name="connsiteY1" fmla="*/ 28000 h 27999"/>
                <a:gd name="connsiteX2" fmla="*/ 42559 w 42820"/>
                <a:gd name="connsiteY2" fmla="*/ 26298 h 27999"/>
                <a:gd name="connsiteX3" fmla="*/ 36031 w 42820"/>
                <a:gd name="connsiteY3" fmla="*/ 19098 h 27999"/>
                <a:gd name="connsiteX4" fmla="*/ 34442 w 42820"/>
                <a:gd name="connsiteY4" fmla="*/ 18559 h 27999"/>
                <a:gd name="connsiteX5" fmla="*/ 31638 w 42820"/>
                <a:gd name="connsiteY5" fmla="*/ 14420 h 27999"/>
                <a:gd name="connsiteX6" fmla="*/ 31638 w 42820"/>
                <a:gd name="connsiteY6" fmla="*/ 9715 h 27999"/>
                <a:gd name="connsiteX7" fmla="*/ 22221 w 42820"/>
                <a:gd name="connsiteY7" fmla="*/ 19 h 27999"/>
                <a:gd name="connsiteX8" fmla="*/ 11328 w 42820"/>
                <a:gd name="connsiteY8" fmla="*/ 8440 h 27999"/>
                <a:gd name="connsiteX9" fmla="*/ 11127 w 42820"/>
                <a:gd name="connsiteY9" fmla="*/ 14675 h 27999"/>
                <a:gd name="connsiteX10" fmla="*/ 8785 w 42820"/>
                <a:gd name="connsiteY10" fmla="*/ 18333 h 27999"/>
                <a:gd name="connsiteX11" fmla="*/ 6906 w 42820"/>
                <a:gd name="connsiteY11" fmla="*/ 19040 h 27999"/>
                <a:gd name="connsiteX12" fmla="*/ 0 w 42820"/>
                <a:gd name="connsiteY12" fmla="*/ 28000 h 27999"/>
                <a:gd name="connsiteX13" fmla="*/ 21149 w 42820"/>
                <a:gd name="connsiteY13" fmla="*/ 6938 h 27999"/>
                <a:gd name="connsiteX14" fmla="*/ 24386 w 42820"/>
                <a:gd name="connsiteY14" fmla="*/ 10111 h 27999"/>
                <a:gd name="connsiteX15" fmla="*/ 21149 w 42820"/>
                <a:gd name="connsiteY15" fmla="*/ 13288 h 27999"/>
                <a:gd name="connsiteX16" fmla="*/ 17915 w 42820"/>
                <a:gd name="connsiteY16" fmla="*/ 10111 h 27999"/>
                <a:gd name="connsiteX17" fmla="*/ 21149 w 42820"/>
                <a:gd name="connsiteY17" fmla="*/ 6938 h 2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42820" h="27999">
                  <a:moveTo>
                    <a:pt x="0" y="28000"/>
                  </a:moveTo>
                  <a:lnTo>
                    <a:pt x="42820" y="28000"/>
                  </a:lnTo>
                  <a:cubicBezTo>
                    <a:pt x="42734" y="27375"/>
                    <a:pt x="42676" y="26837"/>
                    <a:pt x="42559" y="26298"/>
                  </a:cubicBezTo>
                  <a:cubicBezTo>
                    <a:pt x="41839" y="22612"/>
                    <a:pt x="39902" y="20006"/>
                    <a:pt x="36031" y="19098"/>
                  </a:cubicBezTo>
                  <a:cubicBezTo>
                    <a:pt x="35482" y="18958"/>
                    <a:pt x="34960" y="18786"/>
                    <a:pt x="34442" y="18559"/>
                  </a:cubicBezTo>
                  <a:cubicBezTo>
                    <a:pt x="32565" y="17823"/>
                    <a:pt x="31580" y="16488"/>
                    <a:pt x="31638" y="14420"/>
                  </a:cubicBezTo>
                  <a:cubicBezTo>
                    <a:pt x="31695" y="12863"/>
                    <a:pt x="31695" y="11301"/>
                    <a:pt x="31638" y="9715"/>
                  </a:cubicBezTo>
                  <a:cubicBezTo>
                    <a:pt x="31438" y="4639"/>
                    <a:pt x="27248" y="332"/>
                    <a:pt x="22221" y="19"/>
                  </a:cubicBezTo>
                  <a:cubicBezTo>
                    <a:pt x="16760" y="-293"/>
                    <a:pt x="12109" y="3222"/>
                    <a:pt x="11328" y="8440"/>
                  </a:cubicBezTo>
                  <a:cubicBezTo>
                    <a:pt x="11009" y="10478"/>
                    <a:pt x="11156" y="12579"/>
                    <a:pt x="11127" y="14675"/>
                  </a:cubicBezTo>
                  <a:cubicBezTo>
                    <a:pt x="11096" y="16377"/>
                    <a:pt x="10347" y="17594"/>
                    <a:pt x="8785" y="18333"/>
                  </a:cubicBezTo>
                  <a:cubicBezTo>
                    <a:pt x="8178" y="18588"/>
                    <a:pt x="7572" y="18872"/>
                    <a:pt x="6906" y="19040"/>
                  </a:cubicBezTo>
                  <a:cubicBezTo>
                    <a:pt x="2457" y="20035"/>
                    <a:pt x="405" y="23180"/>
                    <a:pt x="0" y="28000"/>
                  </a:cubicBezTo>
                  <a:close/>
                  <a:moveTo>
                    <a:pt x="21149" y="6938"/>
                  </a:moveTo>
                  <a:cubicBezTo>
                    <a:pt x="22942" y="6938"/>
                    <a:pt x="24386" y="8355"/>
                    <a:pt x="24386" y="10111"/>
                  </a:cubicBezTo>
                  <a:cubicBezTo>
                    <a:pt x="24386" y="11841"/>
                    <a:pt x="22944" y="13288"/>
                    <a:pt x="21149" y="13288"/>
                  </a:cubicBezTo>
                  <a:cubicBezTo>
                    <a:pt x="19358" y="13288"/>
                    <a:pt x="17915" y="11841"/>
                    <a:pt x="17915" y="10111"/>
                  </a:cubicBezTo>
                  <a:cubicBezTo>
                    <a:pt x="17915" y="8355"/>
                    <a:pt x="19358" y="6938"/>
                    <a:pt x="21149" y="6938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Google Shape;8285;p72">
              <a:extLst>
                <a:ext uri="{FF2B5EF4-FFF2-40B4-BE49-F238E27FC236}">
                  <a16:creationId xmlns:a16="http://schemas.microsoft.com/office/drawing/2014/main" id="{73138FCF-35CE-43F6-AE12-9D2A61088448}"/>
                </a:ext>
              </a:extLst>
            </p:cNvPr>
            <p:cNvSpPr/>
            <p:nvPr/>
          </p:nvSpPr>
          <p:spPr>
            <a:xfrm>
              <a:off x="5669387" y="5677913"/>
              <a:ext cx="77979" cy="92523"/>
            </a:xfrm>
            <a:custGeom>
              <a:avLst/>
              <a:gdLst>
                <a:gd name="connsiteX0" fmla="*/ 77958 w 77979"/>
                <a:gd name="connsiteY0" fmla="*/ 6407 h 92523"/>
                <a:gd name="connsiteX1" fmla="*/ 71506 w 77979"/>
                <a:gd name="connsiteY1" fmla="*/ 0 h 92523"/>
                <a:gd name="connsiteX2" fmla="*/ 56797 w 77979"/>
                <a:gd name="connsiteY2" fmla="*/ 0 h 92523"/>
                <a:gd name="connsiteX3" fmla="*/ 55592 w 77979"/>
                <a:gd name="connsiteY3" fmla="*/ 0 h 92523"/>
                <a:gd name="connsiteX4" fmla="*/ 55592 w 77979"/>
                <a:gd name="connsiteY4" fmla="*/ 2730 h 92523"/>
                <a:gd name="connsiteX5" fmla="*/ 60208 w 77979"/>
                <a:gd name="connsiteY5" fmla="*/ 7327 h 92523"/>
                <a:gd name="connsiteX6" fmla="*/ 67320 w 77979"/>
                <a:gd name="connsiteY6" fmla="*/ 7327 h 92523"/>
                <a:gd name="connsiteX7" fmla="*/ 70761 w 77979"/>
                <a:gd name="connsiteY7" fmla="*/ 10828 h 92523"/>
                <a:gd name="connsiteX8" fmla="*/ 70846 w 77979"/>
                <a:gd name="connsiteY8" fmla="*/ 30791 h 92523"/>
                <a:gd name="connsiteX9" fmla="*/ 70846 w 77979"/>
                <a:gd name="connsiteY9" fmla="*/ 82038 h 92523"/>
                <a:gd name="connsiteX10" fmla="*/ 67521 w 77979"/>
                <a:gd name="connsiteY10" fmla="*/ 85371 h 92523"/>
                <a:gd name="connsiteX11" fmla="*/ 10603 w 77979"/>
                <a:gd name="connsiteY11" fmla="*/ 85427 h 92523"/>
                <a:gd name="connsiteX12" fmla="*/ 7133 w 77979"/>
                <a:gd name="connsiteY12" fmla="*/ 81980 h 92523"/>
                <a:gd name="connsiteX13" fmla="*/ 7133 w 77979"/>
                <a:gd name="connsiteY13" fmla="*/ 10657 h 92523"/>
                <a:gd name="connsiteX14" fmla="*/ 10459 w 77979"/>
                <a:gd name="connsiteY14" fmla="*/ 7328 h 92523"/>
                <a:gd name="connsiteX15" fmla="*/ 18115 w 77979"/>
                <a:gd name="connsiteY15" fmla="*/ 7297 h 92523"/>
                <a:gd name="connsiteX16" fmla="*/ 22301 w 77979"/>
                <a:gd name="connsiteY16" fmla="*/ 3796 h 92523"/>
                <a:gd name="connsiteX17" fmla="*/ 22330 w 77979"/>
                <a:gd name="connsiteY17" fmla="*/ 1 h 92523"/>
                <a:gd name="connsiteX18" fmla="*/ 21154 w 77979"/>
                <a:gd name="connsiteY18" fmla="*/ 1 h 92523"/>
                <a:gd name="connsiteX19" fmla="*/ 6445 w 77979"/>
                <a:gd name="connsiteY19" fmla="*/ 1 h 92523"/>
                <a:gd name="connsiteX20" fmla="*/ 22 w 77979"/>
                <a:gd name="connsiteY20" fmla="*/ 6323 h 92523"/>
                <a:gd name="connsiteX21" fmla="*/ 22 w 77979"/>
                <a:gd name="connsiteY21" fmla="*/ 86291 h 92523"/>
                <a:gd name="connsiteX22" fmla="*/ 6273 w 77979"/>
                <a:gd name="connsiteY22" fmla="*/ 92523 h 92523"/>
                <a:gd name="connsiteX23" fmla="*/ 71736 w 77979"/>
                <a:gd name="connsiteY23" fmla="*/ 92523 h 92523"/>
                <a:gd name="connsiteX24" fmla="*/ 77958 w 77979"/>
                <a:gd name="connsiteY24" fmla="*/ 86262 h 92523"/>
                <a:gd name="connsiteX25" fmla="*/ 77958 w 77979"/>
                <a:gd name="connsiteY25" fmla="*/ 6407 h 925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77979" h="92523">
                  <a:moveTo>
                    <a:pt x="77958" y="6407"/>
                  </a:moveTo>
                  <a:cubicBezTo>
                    <a:pt x="77958" y="2702"/>
                    <a:pt x="75234" y="0"/>
                    <a:pt x="71506" y="0"/>
                  </a:cubicBezTo>
                  <a:lnTo>
                    <a:pt x="56797" y="0"/>
                  </a:lnTo>
                  <a:lnTo>
                    <a:pt x="55592" y="0"/>
                  </a:lnTo>
                  <a:lnTo>
                    <a:pt x="55592" y="2730"/>
                  </a:lnTo>
                  <a:cubicBezTo>
                    <a:pt x="55621" y="5662"/>
                    <a:pt x="57255" y="7295"/>
                    <a:pt x="60208" y="7327"/>
                  </a:cubicBezTo>
                  <a:lnTo>
                    <a:pt x="67320" y="7327"/>
                  </a:lnTo>
                  <a:cubicBezTo>
                    <a:pt x="69787" y="7327"/>
                    <a:pt x="70761" y="8302"/>
                    <a:pt x="70761" y="10828"/>
                  </a:cubicBezTo>
                  <a:cubicBezTo>
                    <a:pt x="70790" y="17492"/>
                    <a:pt x="70846" y="24129"/>
                    <a:pt x="70846" y="30791"/>
                  </a:cubicBezTo>
                  <a:lnTo>
                    <a:pt x="70846" y="82038"/>
                  </a:lnTo>
                  <a:cubicBezTo>
                    <a:pt x="70846" y="84277"/>
                    <a:pt x="69729" y="85371"/>
                    <a:pt x="67521" y="85371"/>
                  </a:cubicBezTo>
                  <a:cubicBezTo>
                    <a:pt x="48538" y="85400"/>
                    <a:pt x="29585" y="85400"/>
                    <a:pt x="10603" y="85427"/>
                  </a:cubicBezTo>
                  <a:cubicBezTo>
                    <a:pt x="8223" y="85427"/>
                    <a:pt x="7133" y="84363"/>
                    <a:pt x="7133" y="81980"/>
                  </a:cubicBezTo>
                  <a:lnTo>
                    <a:pt x="7133" y="10657"/>
                  </a:lnTo>
                  <a:cubicBezTo>
                    <a:pt x="7133" y="8418"/>
                    <a:pt x="8251" y="7328"/>
                    <a:pt x="10459" y="7328"/>
                  </a:cubicBezTo>
                  <a:cubicBezTo>
                    <a:pt x="13011" y="7297"/>
                    <a:pt x="15564" y="7328"/>
                    <a:pt x="18115" y="7297"/>
                  </a:cubicBezTo>
                  <a:cubicBezTo>
                    <a:pt x="20322" y="7268"/>
                    <a:pt x="22071" y="5863"/>
                    <a:pt x="22301" y="3796"/>
                  </a:cubicBezTo>
                  <a:cubicBezTo>
                    <a:pt x="22444" y="2588"/>
                    <a:pt x="22330" y="1323"/>
                    <a:pt x="22330" y="1"/>
                  </a:cubicBezTo>
                  <a:lnTo>
                    <a:pt x="21154" y="1"/>
                  </a:lnTo>
                  <a:lnTo>
                    <a:pt x="6445" y="1"/>
                  </a:lnTo>
                  <a:cubicBezTo>
                    <a:pt x="2775" y="1"/>
                    <a:pt x="22" y="2674"/>
                    <a:pt x="22" y="6323"/>
                  </a:cubicBezTo>
                  <a:cubicBezTo>
                    <a:pt x="-7" y="32980"/>
                    <a:pt x="-7" y="59634"/>
                    <a:pt x="22" y="86291"/>
                  </a:cubicBezTo>
                  <a:cubicBezTo>
                    <a:pt x="22" y="89853"/>
                    <a:pt x="2717" y="92523"/>
                    <a:pt x="6273" y="92523"/>
                  </a:cubicBezTo>
                  <a:lnTo>
                    <a:pt x="71736" y="92523"/>
                  </a:lnTo>
                  <a:cubicBezTo>
                    <a:pt x="75291" y="92523"/>
                    <a:pt x="77958" y="89854"/>
                    <a:pt x="77958" y="86262"/>
                  </a:cubicBezTo>
                  <a:cubicBezTo>
                    <a:pt x="77987" y="59661"/>
                    <a:pt x="77987" y="33035"/>
                    <a:pt x="77958" y="6407"/>
                  </a:cubicBez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Google Shape;8285;p72">
              <a:extLst>
                <a:ext uri="{FF2B5EF4-FFF2-40B4-BE49-F238E27FC236}">
                  <a16:creationId xmlns:a16="http://schemas.microsoft.com/office/drawing/2014/main" id="{84F4C047-D1B4-48EE-962C-7486F8C74CB2}"/>
                </a:ext>
              </a:extLst>
            </p:cNvPr>
            <p:cNvSpPr/>
            <p:nvPr/>
          </p:nvSpPr>
          <p:spPr>
            <a:xfrm>
              <a:off x="5679321" y="5714917"/>
              <a:ext cx="48376" cy="18051"/>
            </a:xfrm>
            <a:custGeom>
              <a:avLst/>
              <a:gdLst>
                <a:gd name="connsiteX0" fmla="*/ 48375 w 48376"/>
                <a:gd name="connsiteY0" fmla="*/ 3576 h 18051"/>
                <a:gd name="connsiteX1" fmla="*/ 48375 w 48376"/>
                <a:gd name="connsiteY1" fmla="*/ 1282 h 18051"/>
                <a:gd name="connsiteX2" fmla="*/ 48375 w 48376"/>
                <a:gd name="connsiteY2" fmla="*/ 0 h 18051"/>
                <a:gd name="connsiteX3" fmla="*/ 10342 w 48376"/>
                <a:gd name="connsiteY3" fmla="*/ 0 h 18051"/>
                <a:gd name="connsiteX4" fmla="*/ 10342 w 48376"/>
                <a:gd name="connsiteY4" fmla="*/ 4812 h 18051"/>
                <a:gd name="connsiteX5" fmla="*/ 13044 w 48376"/>
                <a:gd name="connsiteY5" fmla="*/ 4812 h 18051"/>
                <a:gd name="connsiteX6" fmla="*/ 10570 w 48376"/>
                <a:gd name="connsiteY6" fmla="*/ 7004 h 18051"/>
                <a:gd name="connsiteX7" fmla="*/ 5024 w 48376"/>
                <a:gd name="connsiteY7" fmla="*/ 13739 h 18051"/>
                <a:gd name="connsiteX8" fmla="*/ 4651 w 48376"/>
                <a:gd name="connsiteY8" fmla="*/ 12875 h 18051"/>
                <a:gd name="connsiteX9" fmla="*/ 2514 w 48376"/>
                <a:gd name="connsiteY9" fmla="*/ 10453 h 18051"/>
                <a:gd name="connsiteX10" fmla="*/ 0 w 48376"/>
                <a:gd name="connsiteY10" fmla="*/ 11845 h 18051"/>
                <a:gd name="connsiteX11" fmla="*/ 1414 w 48376"/>
                <a:gd name="connsiteY11" fmla="*/ 12875 h 18051"/>
                <a:gd name="connsiteX12" fmla="*/ 2860 w 48376"/>
                <a:gd name="connsiteY12" fmla="*/ 15296 h 18051"/>
                <a:gd name="connsiteX13" fmla="*/ 3233 w 48376"/>
                <a:gd name="connsiteY13" fmla="*/ 16159 h 18051"/>
                <a:gd name="connsiteX14" fmla="*/ 3927 w 48376"/>
                <a:gd name="connsiteY14" fmla="*/ 18052 h 18051"/>
                <a:gd name="connsiteX15" fmla="*/ 5546 w 48376"/>
                <a:gd name="connsiteY15" fmla="*/ 16854 h 18051"/>
                <a:gd name="connsiteX16" fmla="*/ 6441 w 48376"/>
                <a:gd name="connsiteY16" fmla="*/ 16325 h 18051"/>
                <a:gd name="connsiteX17" fmla="*/ 11466 w 48376"/>
                <a:gd name="connsiteY17" fmla="*/ 8730 h 18051"/>
                <a:gd name="connsiteX18" fmla="*/ 14993 w 48376"/>
                <a:gd name="connsiteY18" fmla="*/ 4811 h 18051"/>
                <a:gd name="connsiteX19" fmla="*/ 48377 w 48376"/>
                <a:gd name="connsiteY19" fmla="*/ 4811 h 18051"/>
                <a:gd name="connsiteX20" fmla="*/ 48377 w 48376"/>
                <a:gd name="connsiteY20" fmla="*/ 3576 h 180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48376" h="18051">
                  <a:moveTo>
                    <a:pt x="48375" y="3576"/>
                  </a:moveTo>
                  <a:lnTo>
                    <a:pt x="48375" y="1282"/>
                  </a:lnTo>
                  <a:lnTo>
                    <a:pt x="48375" y="0"/>
                  </a:lnTo>
                  <a:lnTo>
                    <a:pt x="10342" y="0"/>
                  </a:lnTo>
                  <a:lnTo>
                    <a:pt x="10342" y="4812"/>
                  </a:lnTo>
                  <a:lnTo>
                    <a:pt x="13044" y="4812"/>
                  </a:lnTo>
                  <a:cubicBezTo>
                    <a:pt x="12221" y="5486"/>
                    <a:pt x="11397" y="6216"/>
                    <a:pt x="10570" y="7004"/>
                  </a:cubicBezTo>
                  <a:cubicBezTo>
                    <a:pt x="8261" y="9260"/>
                    <a:pt x="6441" y="11513"/>
                    <a:pt x="5024" y="13739"/>
                  </a:cubicBezTo>
                  <a:lnTo>
                    <a:pt x="4651" y="12875"/>
                  </a:lnTo>
                  <a:cubicBezTo>
                    <a:pt x="3927" y="11317"/>
                    <a:pt x="3234" y="10453"/>
                    <a:pt x="2514" y="10453"/>
                  </a:cubicBezTo>
                  <a:cubicBezTo>
                    <a:pt x="1791" y="10453"/>
                    <a:pt x="895" y="10817"/>
                    <a:pt x="0" y="11845"/>
                  </a:cubicBezTo>
                  <a:cubicBezTo>
                    <a:pt x="520" y="12014"/>
                    <a:pt x="1071" y="12374"/>
                    <a:pt x="1414" y="12875"/>
                  </a:cubicBezTo>
                  <a:cubicBezTo>
                    <a:pt x="1965" y="13404"/>
                    <a:pt x="2338" y="14267"/>
                    <a:pt x="2860" y="15296"/>
                  </a:cubicBezTo>
                  <a:lnTo>
                    <a:pt x="3233" y="16159"/>
                  </a:lnTo>
                  <a:cubicBezTo>
                    <a:pt x="3579" y="17023"/>
                    <a:pt x="3755" y="17717"/>
                    <a:pt x="3927" y="18052"/>
                  </a:cubicBezTo>
                  <a:cubicBezTo>
                    <a:pt x="4303" y="17717"/>
                    <a:pt x="4651" y="17382"/>
                    <a:pt x="5546" y="16854"/>
                  </a:cubicBezTo>
                  <a:lnTo>
                    <a:pt x="6441" y="16325"/>
                  </a:lnTo>
                  <a:cubicBezTo>
                    <a:pt x="7537" y="13903"/>
                    <a:pt x="9328" y="11317"/>
                    <a:pt x="11466" y="8730"/>
                  </a:cubicBezTo>
                  <a:cubicBezTo>
                    <a:pt x="12668" y="7199"/>
                    <a:pt x="13858" y="5885"/>
                    <a:pt x="14993" y="4811"/>
                  </a:cubicBezTo>
                  <a:lnTo>
                    <a:pt x="48377" y="4811"/>
                  </a:lnTo>
                  <a:lnTo>
                    <a:pt x="48377" y="3576"/>
                  </a:ln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" name="Google Shape;8285;p72">
              <a:extLst>
                <a:ext uri="{FF2B5EF4-FFF2-40B4-BE49-F238E27FC236}">
                  <a16:creationId xmlns:a16="http://schemas.microsoft.com/office/drawing/2014/main" id="{0A47FCE1-2573-45AB-9C1F-7574D8583F6D}"/>
                </a:ext>
              </a:extLst>
            </p:cNvPr>
            <p:cNvSpPr/>
            <p:nvPr/>
          </p:nvSpPr>
          <p:spPr>
            <a:xfrm>
              <a:off x="5679320" y="5728692"/>
              <a:ext cx="48376" cy="18040"/>
            </a:xfrm>
            <a:custGeom>
              <a:avLst/>
              <a:gdLst>
                <a:gd name="connsiteX0" fmla="*/ 48377 w 48376"/>
                <a:gd name="connsiteY0" fmla="*/ 3512 h 18040"/>
                <a:gd name="connsiteX1" fmla="*/ 48377 w 48376"/>
                <a:gd name="connsiteY1" fmla="*/ 1218 h 18040"/>
                <a:gd name="connsiteX2" fmla="*/ 48377 w 48376"/>
                <a:gd name="connsiteY2" fmla="*/ 0 h 18040"/>
                <a:gd name="connsiteX3" fmla="*/ 10343 w 48376"/>
                <a:gd name="connsiteY3" fmla="*/ 0 h 18040"/>
                <a:gd name="connsiteX4" fmla="*/ 10343 w 48376"/>
                <a:gd name="connsiteY4" fmla="*/ 4812 h 18040"/>
                <a:gd name="connsiteX5" fmla="*/ 12286 w 48376"/>
                <a:gd name="connsiteY5" fmla="*/ 4812 h 18040"/>
                <a:gd name="connsiteX6" fmla="*/ 10570 w 48376"/>
                <a:gd name="connsiteY6" fmla="*/ 6465 h 18040"/>
                <a:gd name="connsiteX7" fmla="*/ 5024 w 48376"/>
                <a:gd name="connsiteY7" fmla="*/ 13523 h 18040"/>
                <a:gd name="connsiteX8" fmla="*/ 4651 w 48376"/>
                <a:gd name="connsiteY8" fmla="*/ 12617 h 18040"/>
                <a:gd name="connsiteX9" fmla="*/ 2514 w 48376"/>
                <a:gd name="connsiteY9" fmla="*/ 10081 h 18040"/>
                <a:gd name="connsiteX10" fmla="*/ 0 w 48376"/>
                <a:gd name="connsiteY10" fmla="*/ 11537 h 18040"/>
                <a:gd name="connsiteX11" fmla="*/ 1414 w 48376"/>
                <a:gd name="connsiteY11" fmla="*/ 12617 h 18040"/>
                <a:gd name="connsiteX12" fmla="*/ 2860 w 48376"/>
                <a:gd name="connsiteY12" fmla="*/ 15154 h 18040"/>
                <a:gd name="connsiteX13" fmla="*/ 3233 w 48376"/>
                <a:gd name="connsiteY13" fmla="*/ 16059 h 18040"/>
                <a:gd name="connsiteX14" fmla="*/ 3927 w 48376"/>
                <a:gd name="connsiteY14" fmla="*/ 18041 h 18040"/>
                <a:gd name="connsiteX15" fmla="*/ 5546 w 48376"/>
                <a:gd name="connsiteY15" fmla="*/ 16789 h 18040"/>
                <a:gd name="connsiteX16" fmla="*/ 6441 w 48376"/>
                <a:gd name="connsiteY16" fmla="*/ 16234 h 18040"/>
                <a:gd name="connsiteX17" fmla="*/ 11466 w 48376"/>
                <a:gd name="connsiteY17" fmla="*/ 8272 h 18040"/>
                <a:gd name="connsiteX18" fmla="*/ 14147 w 48376"/>
                <a:gd name="connsiteY18" fmla="*/ 5042 h 18040"/>
                <a:gd name="connsiteX19" fmla="*/ 14284 w 48376"/>
                <a:gd name="connsiteY19" fmla="*/ 5042 h 18040"/>
                <a:gd name="connsiteX20" fmla="*/ 14492 w 48376"/>
                <a:gd name="connsiteY20" fmla="*/ 4812 h 18040"/>
                <a:gd name="connsiteX21" fmla="*/ 48375 w 48376"/>
                <a:gd name="connsiteY21" fmla="*/ 4812 h 18040"/>
                <a:gd name="connsiteX22" fmla="*/ 48375 w 48376"/>
                <a:gd name="connsiteY22" fmla="*/ 3512 h 18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48376" h="18040">
                  <a:moveTo>
                    <a:pt x="48377" y="3512"/>
                  </a:moveTo>
                  <a:lnTo>
                    <a:pt x="48377" y="1218"/>
                  </a:lnTo>
                  <a:lnTo>
                    <a:pt x="48377" y="0"/>
                  </a:lnTo>
                  <a:lnTo>
                    <a:pt x="10343" y="0"/>
                  </a:lnTo>
                  <a:lnTo>
                    <a:pt x="10343" y="4812"/>
                  </a:lnTo>
                  <a:lnTo>
                    <a:pt x="12286" y="4812"/>
                  </a:lnTo>
                  <a:cubicBezTo>
                    <a:pt x="11716" y="5335"/>
                    <a:pt x="11144" y="5886"/>
                    <a:pt x="10570" y="6465"/>
                  </a:cubicBezTo>
                  <a:cubicBezTo>
                    <a:pt x="8261" y="8826"/>
                    <a:pt x="6441" y="11159"/>
                    <a:pt x="5024" y="13523"/>
                  </a:cubicBezTo>
                  <a:lnTo>
                    <a:pt x="4651" y="12617"/>
                  </a:lnTo>
                  <a:cubicBezTo>
                    <a:pt x="3927" y="10986"/>
                    <a:pt x="3234" y="10081"/>
                    <a:pt x="2514" y="10081"/>
                  </a:cubicBezTo>
                  <a:cubicBezTo>
                    <a:pt x="1791" y="10081"/>
                    <a:pt x="895" y="10431"/>
                    <a:pt x="0" y="11537"/>
                  </a:cubicBezTo>
                  <a:cubicBezTo>
                    <a:pt x="520" y="11712"/>
                    <a:pt x="1071" y="12063"/>
                    <a:pt x="1414" y="12617"/>
                  </a:cubicBezTo>
                  <a:cubicBezTo>
                    <a:pt x="1965" y="13172"/>
                    <a:pt x="2338" y="14074"/>
                    <a:pt x="2860" y="15154"/>
                  </a:cubicBezTo>
                  <a:lnTo>
                    <a:pt x="3233" y="16059"/>
                  </a:lnTo>
                  <a:cubicBezTo>
                    <a:pt x="3579" y="16961"/>
                    <a:pt x="3755" y="17690"/>
                    <a:pt x="3927" y="18041"/>
                  </a:cubicBezTo>
                  <a:cubicBezTo>
                    <a:pt x="4303" y="17690"/>
                    <a:pt x="4651" y="17311"/>
                    <a:pt x="5546" y="16789"/>
                  </a:cubicBezTo>
                  <a:lnTo>
                    <a:pt x="6441" y="16234"/>
                  </a:lnTo>
                  <a:cubicBezTo>
                    <a:pt x="7537" y="13698"/>
                    <a:pt x="9328" y="10987"/>
                    <a:pt x="11466" y="8272"/>
                  </a:cubicBezTo>
                  <a:cubicBezTo>
                    <a:pt x="12372" y="7065"/>
                    <a:pt x="13271" y="5988"/>
                    <a:pt x="14147" y="5042"/>
                  </a:cubicBezTo>
                  <a:lnTo>
                    <a:pt x="14284" y="5042"/>
                  </a:lnTo>
                  <a:cubicBezTo>
                    <a:pt x="14354" y="4963"/>
                    <a:pt x="14423" y="4888"/>
                    <a:pt x="14492" y="4812"/>
                  </a:cubicBezTo>
                  <a:lnTo>
                    <a:pt x="48375" y="4812"/>
                  </a:lnTo>
                  <a:lnTo>
                    <a:pt x="48375" y="3512"/>
                  </a:ln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" name="Google Shape;8285;p72">
              <a:extLst>
                <a:ext uri="{FF2B5EF4-FFF2-40B4-BE49-F238E27FC236}">
                  <a16:creationId xmlns:a16="http://schemas.microsoft.com/office/drawing/2014/main" id="{6BC1C324-2269-4354-8AEF-476F7A3F579D}"/>
                </a:ext>
              </a:extLst>
            </p:cNvPr>
            <p:cNvSpPr/>
            <p:nvPr/>
          </p:nvSpPr>
          <p:spPr>
            <a:xfrm>
              <a:off x="5689663" y="5742469"/>
              <a:ext cx="38033" cy="4810"/>
            </a:xfrm>
            <a:custGeom>
              <a:avLst/>
              <a:gdLst>
                <a:gd name="connsiteX0" fmla="*/ 0 w 38033"/>
                <a:gd name="connsiteY0" fmla="*/ 4811 h 4810"/>
                <a:gd name="connsiteX1" fmla="*/ 38033 w 38033"/>
                <a:gd name="connsiteY1" fmla="*/ 4811 h 4810"/>
                <a:gd name="connsiteX2" fmla="*/ 38033 w 38033"/>
                <a:gd name="connsiteY2" fmla="*/ 3498 h 4810"/>
                <a:gd name="connsiteX3" fmla="*/ 38033 w 38033"/>
                <a:gd name="connsiteY3" fmla="*/ 1205 h 4810"/>
                <a:gd name="connsiteX4" fmla="*/ 38033 w 38033"/>
                <a:gd name="connsiteY4" fmla="*/ 0 h 4810"/>
                <a:gd name="connsiteX5" fmla="*/ 0 w 38033"/>
                <a:gd name="connsiteY5" fmla="*/ 0 h 4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033" h="4810">
                  <a:moveTo>
                    <a:pt x="0" y="4811"/>
                  </a:moveTo>
                  <a:lnTo>
                    <a:pt x="38033" y="4811"/>
                  </a:lnTo>
                  <a:lnTo>
                    <a:pt x="38033" y="3498"/>
                  </a:lnTo>
                  <a:lnTo>
                    <a:pt x="38033" y="1205"/>
                  </a:lnTo>
                  <a:lnTo>
                    <a:pt x="38033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119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3" name="Google Shape;8285;p72">
            <a:extLst>
              <a:ext uri="{FF2B5EF4-FFF2-40B4-BE49-F238E27FC236}">
                <a16:creationId xmlns:a16="http://schemas.microsoft.com/office/drawing/2014/main" id="{25A63258-5B40-472C-84DA-B0A417A2383A}"/>
              </a:ext>
            </a:extLst>
          </p:cNvPr>
          <p:cNvGrpSpPr/>
          <p:nvPr/>
        </p:nvGrpSpPr>
        <p:grpSpPr>
          <a:xfrm>
            <a:off x="4716030" y="5531096"/>
            <a:ext cx="402122" cy="402122"/>
            <a:chOff x="4716030" y="5531096"/>
            <a:chExt cx="402122" cy="402122"/>
          </a:xfrm>
        </p:grpSpPr>
        <p:sp>
          <p:nvSpPr>
            <p:cNvPr id="54" name="Google Shape;8285;p72">
              <a:extLst>
                <a:ext uri="{FF2B5EF4-FFF2-40B4-BE49-F238E27FC236}">
                  <a16:creationId xmlns:a16="http://schemas.microsoft.com/office/drawing/2014/main" id="{181E5202-7BE0-4F2D-A2AC-3F307A0AA1CB}"/>
                </a:ext>
              </a:extLst>
            </p:cNvPr>
            <p:cNvSpPr/>
            <p:nvPr/>
          </p:nvSpPr>
          <p:spPr>
            <a:xfrm>
              <a:off x="4716030" y="5531096"/>
              <a:ext cx="402122" cy="402122"/>
            </a:xfrm>
            <a:custGeom>
              <a:avLst/>
              <a:gdLst>
                <a:gd name="connsiteX0" fmla="*/ 402123 w 402122"/>
                <a:gd name="connsiteY0" fmla="*/ 201061 h 402122"/>
                <a:gd name="connsiteX1" fmla="*/ 201061 w 402122"/>
                <a:gd name="connsiteY1" fmla="*/ 402123 h 402122"/>
                <a:gd name="connsiteX2" fmla="*/ 0 w 402122"/>
                <a:gd name="connsiteY2" fmla="*/ 201061 h 402122"/>
                <a:gd name="connsiteX3" fmla="*/ 201061 w 402122"/>
                <a:gd name="connsiteY3" fmla="*/ 0 h 402122"/>
                <a:gd name="connsiteX4" fmla="*/ 402123 w 402122"/>
                <a:gd name="connsiteY4" fmla="*/ 201061 h 4021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122" h="402122">
                  <a:moveTo>
                    <a:pt x="402123" y="201061"/>
                  </a:moveTo>
                  <a:cubicBezTo>
                    <a:pt x="402123" y="312104"/>
                    <a:pt x="312104" y="402123"/>
                    <a:pt x="201061" y="402123"/>
                  </a:cubicBezTo>
                  <a:cubicBezTo>
                    <a:pt x="90018" y="402123"/>
                    <a:pt x="0" y="312104"/>
                    <a:pt x="0" y="201061"/>
                  </a:cubicBezTo>
                  <a:cubicBezTo>
                    <a:pt x="0" y="90018"/>
                    <a:pt x="90018" y="0"/>
                    <a:pt x="201061" y="0"/>
                  </a:cubicBezTo>
                  <a:cubicBezTo>
                    <a:pt x="312104" y="0"/>
                    <a:pt x="402123" y="90018"/>
                    <a:pt x="402123" y="201061"/>
                  </a:cubicBezTo>
                  <a:close/>
                </a:path>
              </a:pathLst>
            </a:custGeom>
            <a:solidFill>
              <a:srgbClr val="28A8E0"/>
            </a:solidFill>
            <a:ln w="3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Google Shape;8285;p72">
              <a:extLst>
                <a:ext uri="{FF2B5EF4-FFF2-40B4-BE49-F238E27FC236}">
                  <a16:creationId xmlns:a16="http://schemas.microsoft.com/office/drawing/2014/main" id="{AF3AFC24-1364-4D21-9E3A-EBD8372F57F0}"/>
                </a:ext>
              </a:extLst>
            </p:cNvPr>
            <p:cNvSpPr/>
            <p:nvPr/>
          </p:nvSpPr>
          <p:spPr>
            <a:xfrm>
              <a:off x="4755375" y="5571306"/>
              <a:ext cx="322281" cy="322438"/>
            </a:xfrm>
            <a:custGeom>
              <a:avLst/>
              <a:gdLst>
                <a:gd name="connsiteX0" fmla="*/ 204860 w 322281"/>
                <a:gd name="connsiteY0" fmla="*/ 241952 h 322438"/>
                <a:gd name="connsiteX1" fmla="*/ 237340 w 322281"/>
                <a:gd name="connsiteY1" fmla="*/ 207957 h 322438"/>
                <a:gd name="connsiteX2" fmla="*/ 283808 w 322281"/>
                <a:gd name="connsiteY2" fmla="*/ 207957 h 322438"/>
                <a:gd name="connsiteX3" fmla="*/ 287808 w 322281"/>
                <a:gd name="connsiteY3" fmla="*/ 203958 h 322438"/>
                <a:gd name="connsiteX4" fmla="*/ 287306 w 322281"/>
                <a:gd name="connsiteY4" fmla="*/ 201957 h 322438"/>
                <a:gd name="connsiteX5" fmla="*/ 286807 w 322281"/>
                <a:gd name="connsiteY5" fmla="*/ 201957 h 322438"/>
                <a:gd name="connsiteX6" fmla="*/ 273815 w 322281"/>
                <a:gd name="connsiteY6" fmla="*/ 178963 h 322438"/>
                <a:gd name="connsiteX7" fmla="*/ 304795 w 322281"/>
                <a:gd name="connsiteY7" fmla="*/ 159968 h 322438"/>
                <a:gd name="connsiteX8" fmla="*/ 308293 w 322281"/>
                <a:gd name="connsiteY8" fmla="*/ 164968 h 322438"/>
                <a:gd name="connsiteX9" fmla="*/ 292804 w 322281"/>
                <a:gd name="connsiteY9" fmla="*/ 226956 h 322438"/>
                <a:gd name="connsiteX10" fmla="*/ 204860 w 322281"/>
                <a:gd name="connsiteY10" fmla="*/ 241952 h 322438"/>
                <a:gd name="connsiteX11" fmla="*/ 163887 w 322281"/>
                <a:gd name="connsiteY11" fmla="*/ 308440 h 322438"/>
                <a:gd name="connsiteX12" fmla="*/ 201363 w 322281"/>
                <a:gd name="connsiteY12" fmla="*/ 245954 h 322438"/>
                <a:gd name="connsiteX13" fmla="*/ 208859 w 322281"/>
                <a:gd name="connsiteY13" fmla="*/ 246452 h 322438"/>
                <a:gd name="connsiteX14" fmla="*/ 289806 w 322281"/>
                <a:gd name="connsiteY14" fmla="*/ 232454 h 322438"/>
                <a:gd name="connsiteX15" fmla="*/ 163887 w 322281"/>
                <a:gd name="connsiteY15" fmla="*/ 308440 h 322438"/>
                <a:gd name="connsiteX16" fmla="*/ 159392 w 322281"/>
                <a:gd name="connsiteY16" fmla="*/ 308440 h 322438"/>
                <a:gd name="connsiteX17" fmla="*/ 111424 w 322281"/>
                <a:gd name="connsiteY17" fmla="*/ 299943 h 322438"/>
                <a:gd name="connsiteX18" fmla="*/ 147401 w 322281"/>
                <a:gd name="connsiteY18" fmla="*/ 254451 h 322438"/>
                <a:gd name="connsiteX19" fmla="*/ 183877 w 322281"/>
                <a:gd name="connsiteY19" fmla="*/ 254451 h 322438"/>
                <a:gd name="connsiteX20" fmla="*/ 187876 w 322281"/>
                <a:gd name="connsiteY20" fmla="*/ 250452 h 322438"/>
                <a:gd name="connsiteX21" fmla="*/ 187377 w 322281"/>
                <a:gd name="connsiteY21" fmla="*/ 248952 h 322438"/>
                <a:gd name="connsiteX22" fmla="*/ 187377 w 322281"/>
                <a:gd name="connsiteY22" fmla="*/ 248454 h 322438"/>
                <a:gd name="connsiteX23" fmla="*/ 186875 w 322281"/>
                <a:gd name="connsiteY23" fmla="*/ 248454 h 322438"/>
                <a:gd name="connsiteX24" fmla="*/ 185376 w 322281"/>
                <a:gd name="connsiteY24" fmla="*/ 244953 h 322438"/>
                <a:gd name="connsiteX25" fmla="*/ 196370 w 322281"/>
                <a:gd name="connsiteY25" fmla="*/ 245954 h 322438"/>
                <a:gd name="connsiteX26" fmla="*/ 159392 w 322281"/>
                <a:gd name="connsiteY26" fmla="*/ 308440 h 322438"/>
                <a:gd name="connsiteX27" fmla="*/ 55461 w 322281"/>
                <a:gd name="connsiteY27" fmla="*/ 263449 h 322438"/>
                <a:gd name="connsiteX28" fmla="*/ 134409 w 322281"/>
                <a:gd name="connsiteY28" fmla="*/ 245452 h 322438"/>
                <a:gd name="connsiteX29" fmla="*/ 132910 w 322281"/>
                <a:gd name="connsiteY29" fmla="*/ 248450 h 322438"/>
                <a:gd name="connsiteX30" fmla="*/ 131913 w 322281"/>
                <a:gd name="connsiteY30" fmla="*/ 250452 h 322438"/>
                <a:gd name="connsiteX31" fmla="*/ 135909 w 322281"/>
                <a:gd name="connsiteY31" fmla="*/ 254451 h 322438"/>
                <a:gd name="connsiteX32" fmla="*/ 142404 w 322281"/>
                <a:gd name="connsiteY32" fmla="*/ 254451 h 322438"/>
                <a:gd name="connsiteX33" fmla="*/ 107428 w 322281"/>
                <a:gd name="connsiteY33" fmla="*/ 298441 h 322438"/>
                <a:gd name="connsiteX34" fmla="*/ 55461 w 322281"/>
                <a:gd name="connsiteY34" fmla="*/ 263449 h 322438"/>
                <a:gd name="connsiteX35" fmla="*/ 46967 w 322281"/>
                <a:gd name="connsiteY35" fmla="*/ 254451 h 322438"/>
                <a:gd name="connsiteX36" fmla="*/ 50465 w 322281"/>
                <a:gd name="connsiteY36" fmla="*/ 199962 h 322438"/>
                <a:gd name="connsiteX37" fmla="*/ 71950 w 322281"/>
                <a:gd name="connsiteY37" fmla="*/ 199962 h 322438"/>
                <a:gd name="connsiteX38" fmla="*/ 139905 w 322281"/>
                <a:gd name="connsiteY38" fmla="*/ 235954 h 322438"/>
                <a:gd name="connsiteX39" fmla="*/ 137907 w 322281"/>
                <a:gd name="connsiteY39" fmla="*/ 239953 h 322438"/>
                <a:gd name="connsiteX40" fmla="*/ 51964 w 322281"/>
                <a:gd name="connsiteY40" fmla="*/ 259450 h 322438"/>
                <a:gd name="connsiteX41" fmla="*/ 46967 w 322281"/>
                <a:gd name="connsiteY41" fmla="*/ 254451 h 322438"/>
                <a:gd name="connsiteX42" fmla="*/ 42968 w 322281"/>
                <a:gd name="connsiteY42" fmla="*/ 248952 h 322438"/>
                <a:gd name="connsiteX43" fmla="*/ 13986 w 322281"/>
                <a:gd name="connsiteY43" fmla="*/ 160969 h 322438"/>
                <a:gd name="connsiteX44" fmla="*/ 15485 w 322281"/>
                <a:gd name="connsiteY44" fmla="*/ 138473 h 322438"/>
                <a:gd name="connsiteX45" fmla="*/ 43470 w 322281"/>
                <a:gd name="connsiteY45" fmla="*/ 173465 h 322438"/>
                <a:gd name="connsiteX46" fmla="*/ 31479 w 322281"/>
                <a:gd name="connsiteY46" fmla="*/ 193460 h 322438"/>
                <a:gd name="connsiteX47" fmla="*/ 30478 w 322281"/>
                <a:gd name="connsiteY47" fmla="*/ 195960 h 322438"/>
                <a:gd name="connsiteX48" fmla="*/ 34477 w 322281"/>
                <a:gd name="connsiteY48" fmla="*/ 199959 h 322438"/>
                <a:gd name="connsiteX49" fmla="*/ 46469 w 322281"/>
                <a:gd name="connsiteY49" fmla="*/ 199959 h 322438"/>
                <a:gd name="connsiteX50" fmla="*/ 42968 w 322281"/>
                <a:gd name="connsiteY50" fmla="*/ 248952 h 322438"/>
                <a:gd name="connsiteX51" fmla="*/ 39973 w 322281"/>
                <a:gd name="connsiteY51" fmla="*/ 77483 h 322438"/>
                <a:gd name="connsiteX52" fmla="*/ 91937 w 322281"/>
                <a:gd name="connsiteY52" fmla="*/ 66486 h 322438"/>
                <a:gd name="connsiteX53" fmla="*/ 93436 w 322281"/>
                <a:gd name="connsiteY53" fmla="*/ 67985 h 322438"/>
                <a:gd name="connsiteX54" fmla="*/ 91438 w 322281"/>
                <a:gd name="connsiteY54" fmla="*/ 70984 h 322438"/>
                <a:gd name="connsiteX55" fmla="*/ 90437 w 322281"/>
                <a:gd name="connsiteY55" fmla="*/ 73483 h 322438"/>
                <a:gd name="connsiteX56" fmla="*/ 94433 w 322281"/>
                <a:gd name="connsiteY56" fmla="*/ 77483 h 322438"/>
                <a:gd name="connsiteX57" fmla="*/ 95434 w 322281"/>
                <a:gd name="connsiteY57" fmla="*/ 77483 h 322438"/>
                <a:gd name="connsiteX58" fmla="*/ 57958 w 322281"/>
                <a:gd name="connsiteY58" fmla="*/ 151468 h 322438"/>
                <a:gd name="connsiteX59" fmla="*/ 54959 w 322281"/>
                <a:gd name="connsiteY59" fmla="*/ 153968 h 322438"/>
                <a:gd name="connsiteX60" fmla="*/ 45465 w 322281"/>
                <a:gd name="connsiteY60" fmla="*/ 169964 h 322438"/>
                <a:gd name="connsiteX61" fmla="*/ 16985 w 322281"/>
                <a:gd name="connsiteY61" fmla="*/ 132470 h 322438"/>
                <a:gd name="connsiteX62" fmla="*/ 39973 w 322281"/>
                <a:gd name="connsiteY62" fmla="*/ 77483 h 322438"/>
                <a:gd name="connsiteX63" fmla="*/ 69952 w 322281"/>
                <a:gd name="connsiteY63" fmla="*/ 45490 h 322438"/>
                <a:gd name="connsiteX64" fmla="*/ 88439 w 322281"/>
                <a:gd name="connsiteY64" fmla="*/ 62487 h 322438"/>
                <a:gd name="connsiteX65" fmla="*/ 43969 w 322281"/>
                <a:gd name="connsiteY65" fmla="*/ 71984 h 322438"/>
                <a:gd name="connsiteX66" fmla="*/ 69952 w 322281"/>
                <a:gd name="connsiteY66" fmla="*/ 45490 h 322438"/>
                <a:gd name="connsiteX67" fmla="*/ 156892 w 322281"/>
                <a:gd name="connsiteY67" fmla="*/ 13995 h 322438"/>
                <a:gd name="connsiteX68" fmla="*/ 127412 w 322281"/>
                <a:gd name="connsiteY68" fmla="*/ 39489 h 322438"/>
                <a:gd name="connsiteX69" fmla="*/ 121916 w 322281"/>
                <a:gd name="connsiteY69" fmla="*/ 30491 h 322438"/>
                <a:gd name="connsiteX70" fmla="*/ 118419 w 322281"/>
                <a:gd name="connsiteY70" fmla="*/ 28490 h 322438"/>
                <a:gd name="connsiteX71" fmla="*/ 114922 w 322281"/>
                <a:gd name="connsiteY71" fmla="*/ 30989 h 322438"/>
                <a:gd name="connsiteX72" fmla="*/ 96933 w 322281"/>
                <a:gd name="connsiteY72" fmla="*/ 61985 h 322438"/>
                <a:gd name="connsiteX73" fmla="*/ 93436 w 322281"/>
                <a:gd name="connsiteY73" fmla="*/ 61985 h 322438"/>
                <a:gd name="connsiteX74" fmla="*/ 73450 w 322281"/>
                <a:gd name="connsiteY74" fmla="*/ 42987 h 322438"/>
                <a:gd name="connsiteX75" fmla="*/ 156892 w 322281"/>
                <a:gd name="connsiteY75" fmla="*/ 13995 h 322438"/>
                <a:gd name="connsiteX76" fmla="*/ 163887 w 322281"/>
                <a:gd name="connsiteY76" fmla="*/ 13995 h 322438"/>
                <a:gd name="connsiteX77" fmla="*/ 218850 w 322281"/>
                <a:gd name="connsiteY77" fmla="*/ 25993 h 322438"/>
                <a:gd name="connsiteX78" fmla="*/ 218850 w 322281"/>
                <a:gd name="connsiteY78" fmla="*/ 56988 h 322438"/>
                <a:gd name="connsiteX79" fmla="*/ 217350 w 322281"/>
                <a:gd name="connsiteY79" fmla="*/ 56490 h 322438"/>
                <a:gd name="connsiteX80" fmla="*/ 213351 w 322281"/>
                <a:gd name="connsiteY80" fmla="*/ 58989 h 322438"/>
                <a:gd name="connsiteX81" fmla="*/ 203857 w 322281"/>
                <a:gd name="connsiteY81" fmla="*/ 75485 h 322438"/>
                <a:gd name="connsiteX82" fmla="*/ 139898 w 322281"/>
                <a:gd name="connsiteY82" fmla="*/ 61486 h 322438"/>
                <a:gd name="connsiteX83" fmla="*/ 129407 w 322281"/>
                <a:gd name="connsiteY83" fmla="*/ 42990 h 322438"/>
                <a:gd name="connsiteX84" fmla="*/ 163887 w 322281"/>
                <a:gd name="connsiteY84" fmla="*/ 13995 h 322438"/>
                <a:gd name="connsiteX85" fmla="*/ 219850 w 322281"/>
                <a:gd name="connsiteY85" fmla="*/ 85484 h 322438"/>
                <a:gd name="connsiteX86" fmla="*/ 217350 w 322281"/>
                <a:gd name="connsiteY86" fmla="*/ 87984 h 322438"/>
                <a:gd name="connsiteX87" fmla="*/ 214352 w 322281"/>
                <a:gd name="connsiteY87" fmla="*/ 85484 h 322438"/>
                <a:gd name="connsiteX88" fmla="*/ 214352 w 322281"/>
                <a:gd name="connsiteY88" fmla="*/ 74986 h 322438"/>
                <a:gd name="connsiteX89" fmla="*/ 217350 w 322281"/>
                <a:gd name="connsiteY89" fmla="*/ 72486 h 322438"/>
                <a:gd name="connsiteX90" fmla="*/ 219850 w 322281"/>
                <a:gd name="connsiteY90" fmla="*/ 74986 h 322438"/>
                <a:gd name="connsiteX91" fmla="*/ 219850 w 322281"/>
                <a:gd name="connsiteY91" fmla="*/ 85484 h 322438"/>
                <a:gd name="connsiteX92" fmla="*/ 217353 w 322281"/>
                <a:gd name="connsiteY92" fmla="*/ 99479 h 322438"/>
                <a:gd name="connsiteX93" fmla="*/ 213856 w 322281"/>
                <a:gd name="connsiteY93" fmla="*/ 95979 h 322438"/>
                <a:gd name="connsiteX94" fmla="*/ 217353 w 322281"/>
                <a:gd name="connsiteY94" fmla="*/ 92479 h 322438"/>
                <a:gd name="connsiteX95" fmla="*/ 220851 w 322281"/>
                <a:gd name="connsiteY95" fmla="*/ 95979 h 322438"/>
                <a:gd name="connsiteX96" fmla="*/ 217353 w 322281"/>
                <a:gd name="connsiteY96" fmla="*/ 99479 h 322438"/>
                <a:gd name="connsiteX97" fmla="*/ 222849 w 322281"/>
                <a:gd name="connsiteY97" fmla="*/ 27492 h 322438"/>
                <a:gd name="connsiteX98" fmla="*/ 269816 w 322281"/>
                <a:gd name="connsiteY98" fmla="*/ 61985 h 322438"/>
                <a:gd name="connsiteX99" fmla="*/ 259324 w 322281"/>
                <a:gd name="connsiteY99" fmla="*/ 106976 h 322438"/>
                <a:gd name="connsiteX100" fmla="*/ 241835 w 322281"/>
                <a:gd name="connsiteY100" fmla="*/ 94978 h 322438"/>
                <a:gd name="connsiteX101" fmla="*/ 222849 w 322281"/>
                <a:gd name="connsiteY101" fmla="*/ 62484 h 322438"/>
                <a:gd name="connsiteX102" fmla="*/ 222849 w 322281"/>
                <a:gd name="connsiteY102" fmla="*/ 27492 h 322438"/>
                <a:gd name="connsiteX103" fmla="*/ 171383 w 322281"/>
                <a:gd name="connsiteY103" fmla="*/ 217957 h 322438"/>
                <a:gd name="connsiteX104" fmla="*/ 216353 w 322281"/>
                <a:gd name="connsiteY104" fmla="*/ 105480 h 322438"/>
                <a:gd name="connsiteX105" fmla="*/ 241336 w 322281"/>
                <a:gd name="connsiteY105" fmla="*/ 105480 h 322438"/>
                <a:gd name="connsiteX106" fmla="*/ 244833 w 322281"/>
                <a:gd name="connsiteY106" fmla="*/ 101979 h 322438"/>
                <a:gd name="connsiteX107" fmla="*/ 257825 w 322281"/>
                <a:gd name="connsiteY107" fmla="*/ 110978 h 322438"/>
                <a:gd name="connsiteX108" fmla="*/ 236838 w 322281"/>
                <a:gd name="connsiteY108" fmla="*/ 154968 h 322438"/>
                <a:gd name="connsiteX109" fmla="*/ 171380 w 322281"/>
                <a:gd name="connsiteY109" fmla="*/ 221956 h 322438"/>
                <a:gd name="connsiteX110" fmla="*/ 169881 w 322281"/>
                <a:gd name="connsiteY110" fmla="*/ 219456 h 322438"/>
                <a:gd name="connsiteX111" fmla="*/ 171383 w 322281"/>
                <a:gd name="connsiteY111" fmla="*/ 217957 h 322438"/>
                <a:gd name="connsiteX112" fmla="*/ 115919 w 322281"/>
                <a:gd name="connsiteY112" fmla="*/ 57487 h 322438"/>
                <a:gd name="connsiteX113" fmla="*/ 115919 w 322281"/>
                <a:gd name="connsiteY113" fmla="*/ 46989 h 322438"/>
                <a:gd name="connsiteX114" fmla="*/ 118419 w 322281"/>
                <a:gd name="connsiteY114" fmla="*/ 44489 h 322438"/>
                <a:gd name="connsiteX115" fmla="*/ 120919 w 322281"/>
                <a:gd name="connsiteY115" fmla="*/ 46989 h 322438"/>
                <a:gd name="connsiteX116" fmla="*/ 120919 w 322281"/>
                <a:gd name="connsiteY116" fmla="*/ 57487 h 322438"/>
                <a:gd name="connsiteX117" fmla="*/ 118419 w 322281"/>
                <a:gd name="connsiteY117" fmla="*/ 59987 h 322438"/>
                <a:gd name="connsiteX118" fmla="*/ 115919 w 322281"/>
                <a:gd name="connsiteY118" fmla="*/ 57487 h 322438"/>
                <a:gd name="connsiteX119" fmla="*/ 118419 w 322281"/>
                <a:gd name="connsiteY119" fmla="*/ 64488 h 322438"/>
                <a:gd name="connsiteX120" fmla="*/ 121916 w 322281"/>
                <a:gd name="connsiteY120" fmla="*/ 67988 h 322438"/>
                <a:gd name="connsiteX121" fmla="*/ 118419 w 322281"/>
                <a:gd name="connsiteY121" fmla="*/ 71489 h 322438"/>
                <a:gd name="connsiteX122" fmla="*/ 114922 w 322281"/>
                <a:gd name="connsiteY122" fmla="*/ 67988 h 322438"/>
                <a:gd name="connsiteX123" fmla="*/ 118419 w 322281"/>
                <a:gd name="connsiteY123" fmla="*/ 64488 h 322438"/>
                <a:gd name="connsiteX124" fmla="*/ 55960 w 322281"/>
                <a:gd name="connsiteY124" fmla="*/ 179964 h 322438"/>
                <a:gd name="connsiteX125" fmla="*/ 55960 w 322281"/>
                <a:gd name="connsiteY125" fmla="*/ 169465 h 322438"/>
                <a:gd name="connsiteX126" fmla="*/ 58460 w 322281"/>
                <a:gd name="connsiteY126" fmla="*/ 166966 h 322438"/>
                <a:gd name="connsiteX127" fmla="*/ 60960 w 322281"/>
                <a:gd name="connsiteY127" fmla="*/ 169465 h 322438"/>
                <a:gd name="connsiteX128" fmla="*/ 60960 w 322281"/>
                <a:gd name="connsiteY128" fmla="*/ 179964 h 322438"/>
                <a:gd name="connsiteX129" fmla="*/ 58460 w 322281"/>
                <a:gd name="connsiteY129" fmla="*/ 182463 h 322438"/>
                <a:gd name="connsiteX130" fmla="*/ 55960 w 322281"/>
                <a:gd name="connsiteY130" fmla="*/ 179964 h 322438"/>
                <a:gd name="connsiteX131" fmla="*/ 58460 w 322281"/>
                <a:gd name="connsiteY131" fmla="*/ 186964 h 322438"/>
                <a:gd name="connsiteX132" fmla="*/ 61957 w 322281"/>
                <a:gd name="connsiteY132" fmla="*/ 190465 h 322438"/>
                <a:gd name="connsiteX133" fmla="*/ 58460 w 322281"/>
                <a:gd name="connsiteY133" fmla="*/ 193965 h 322438"/>
                <a:gd name="connsiteX134" fmla="*/ 54963 w 322281"/>
                <a:gd name="connsiteY134" fmla="*/ 190465 h 322438"/>
                <a:gd name="connsiteX135" fmla="*/ 58460 w 322281"/>
                <a:gd name="connsiteY135" fmla="*/ 186964 h 322438"/>
                <a:gd name="connsiteX136" fmla="*/ 85940 w 322281"/>
                <a:gd name="connsiteY136" fmla="*/ 193962 h 322438"/>
                <a:gd name="connsiteX137" fmla="*/ 85940 w 322281"/>
                <a:gd name="connsiteY137" fmla="*/ 193962 h 322438"/>
                <a:gd name="connsiteX138" fmla="*/ 61957 w 322281"/>
                <a:gd name="connsiteY138" fmla="*/ 153469 h 322438"/>
                <a:gd name="connsiteX139" fmla="*/ 61458 w 322281"/>
                <a:gd name="connsiteY139" fmla="*/ 152970 h 322438"/>
                <a:gd name="connsiteX140" fmla="*/ 100434 w 322281"/>
                <a:gd name="connsiteY140" fmla="*/ 77486 h 322438"/>
                <a:gd name="connsiteX141" fmla="*/ 100932 w 322281"/>
                <a:gd name="connsiteY141" fmla="*/ 77486 h 322438"/>
                <a:gd name="connsiteX142" fmla="*/ 152896 w 322281"/>
                <a:gd name="connsiteY142" fmla="*/ 214459 h 322438"/>
                <a:gd name="connsiteX143" fmla="*/ 141903 w 322281"/>
                <a:gd name="connsiteY143" fmla="*/ 232457 h 322438"/>
                <a:gd name="connsiteX144" fmla="*/ 78446 w 322281"/>
                <a:gd name="connsiteY144" fmla="*/ 199962 h 322438"/>
                <a:gd name="connsiteX145" fmla="*/ 82445 w 322281"/>
                <a:gd name="connsiteY145" fmla="*/ 199962 h 322438"/>
                <a:gd name="connsiteX146" fmla="*/ 86441 w 322281"/>
                <a:gd name="connsiteY146" fmla="*/ 195963 h 322438"/>
                <a:gd name="connsiteX147" fmla="*/ 85940 w 322281"/>
                <a:gd name="connsiteY147" fmla="*/ 193962 h 322438"/>
                <a:gd name="connsiteX148" fmla="*/ 159891 w 322281"/>
                <a:gd name="connsiteY148" fmla="*/ 205959 h 322438"/>
                <a:gd name="connsiteX149" fmla="*/ 156394 w 322281"/>
                <a:gd name="connsiteY149" fmla="*/ 208459 h 322438"/>
                <a:gd name="connsiteX150" fmla="*/ 155895 w 322281"/>
                <a:gd name="connsiteY150" fmla="*/ 208459 h 322438"/>
                <a:gd name="connsiteX151" fmla="*/ 111923 w 322281"/>
                <a:gd name="connsiteY151" fmla="*/ 85484 h 322438"/>
                <a:gd name="connsiteX152" fmla="*/ 106428 w 322281"/>
                <a:gd name="connsiteY152" fmla="*/ 77486 h 322438"/>
                <a:gd name="connsiteX153" fmla="*/ 142404 w 322281"/>
                <a:gd name="connsiteY153" fmla="*/ 77486 h 322438"/>
                <a:gd name="connsiteX154" fmla="*/ 146404 w 322281"/>
                <a:gd name="connsiteY154" fmla="*/ 73487 h 322438"/>
                <a:gd name="connsiteX155" fmla="*/ 145905 w 322281"/>
                <a:gd name="connsiteY155" fmla="*/ 71485 h 322438"/>
                <a:gd name="connsiteX156" fmla="*/ 145905 w 322281"/>
                <a:gd name="connsiteY156" fmla="*/ 70987 h 322438"/>
                <a:gd name="connsiteX157" fmla="*/ 142408 w 322281"/>
                <a:gd name="connsiteY157" fmla="*/ 65488 h 322438"/>
                <a:gd name="connsiteX158" fmla="*/ 201868 w 322281"/>
                <a:gd name="connsiteY158" fmla="*/ 78985 h 322438"/>
                <a:gd name="connsiteX159" fmla="*/ 190375 w 322281"/>
                <a:gd name="connsiteY159" fmla="*/ 98981 h 322438"/>
                <a:gd name="connsiteX160" fmla="*/ 189375 w 322281"/>
                <a:gd name="connsiteY160" fmla="*/ 101480 h 322438"/>
                <a:gd name="connsiteX161" fmla="*/ 193374 w 322281"/>
                <a:gd name="connsiteY161" fmla="*/ 105480 h 322438"/>
                <a:gd name="connsiteX162" fmla="*/ 212360 w 322281"/>
                <a:gd name="connsiteY162" fmla="*/ 105480 h 322438"/>
                <a:gd name="connsiteX163" fmla="*/ 167889 w 322281"/>
                <a:gd name="connsiteY163" fmla="*/ 215460 h 322438"/>
                <a:gd name="connsiteX164" fmla="*/ 163391 w 322281"/>
                <a:gd name="connsiteY164" fmla="*/ 207961 h 322438"/>
                <a:gd name="connsiteX165" fmla="*/ 159891 w 322281"/>
                <a:gd name="connsiteY165" fmla="*/ 205959 h 322438"/>
                <a:gd name="connsiteX166" fmla="*/ 157391 w 322281"/>
                <a:gd name="connsiteY166" fmla="*/ 234455 h 322438"/>
                <a:gd name="connsiteX167" fmla="*/ 157391 w 322281"/>
                <a:gd name="connsiteY167" fmla="*/ 224456 h 322438"/>
                <a:gd name="connsiteX168" fmla="*/ 159891 w 322281"/>
                <a:gd name="connsiteY168" fmla="*/ 221457 h 322438"/>
                <a:gd name="connsiteX169" fmla="*/ 162391 w 322281"/>
                <a:gd name="connsiteY169" fmla="*/ 224456 h 322438"/>
                <a:gd name="connsiteX170" fmla="*/ 162391 w 322281"/>
                <a:gd name="connsiteY170" fmla="*/ 234455 h 322438"/>
                <a:gd name="connsiteX171" fmla="*/ 159891 w 322281"/>
                <a:gd name="connsiteY171" fmla="*/ 237454 h 322438"/>
                <a:gd name="connsiteX172" fmla="*/ 157391 w 322281"/>
                <a:gd name="connsiteY172" fmla="*/ 234455 h 322438"/>
                <a:gd name="connsiteX173" fmla="*/ 159891 w 322281"/>
                <a:gd name="connsiteY173" fmla="*/ 241453 h 322438"/>
                <a:gd name="connsiteX174" fmla="*/ 163388 w 322281"/>
                <a:gd name="connsiteY174" fmla="*/ 244953 h 322438"/>
                <a:gd name="connsiteX175" fmla="*/ 159891 w 322281"/>
                <a:gd name="connsiteY175" fmla="*/ 248454 h 322438"/>
                <a:gd name="connsiteX176" fmla="*/ 156394 w 322281"/>
                <a:gd name="connsiteY176" fmla="*/ 244953 h 322438"/>
                <a:gd name="connsiteX177" fmla="*/ 159891 w 322281"/>
                <a:gd name="connsiteY177" fmla="*/ 241453 h 322438"/>
                <a:gd name="connsiteX178" fmla="*/ 259823 w 322281"/>
                <a:gd name="connsiteY178" fmla="*/ 159469 h 322438"/>
                <a:gd name="connsiteX179" fmla="*/ 256326 w 322281"/>
                <a:gd name="connsiteY179" fmla="*/ 161969 h 322438"/>
                <a:gd name="connsiteX180" fmla="*/ 232842 w 322281"/>
                <a:gd name="connsiteY180" fmla="*/ 201462 h 322438"/>
                <a:gd name="connsiteX181" fmla="*/ 231841 w 322281"/>
                <a:gd name="connsiteY181" fmla="*/ 203961 h 322438"/>
                <a:gd name="connsiteX182" fmla="*/ 232842 w 322281"/>
                <a:gd name="connsiteY182" fmla="*/ 206461 h 322438"/>
                <a:gd name="connsiteX183" fmla="*/ 199365 w 322281"/>
                <a:gd name="connsiteY183" fmla="*/ 241955 h 322438"/>
                <a:gd name="connsiteX184" fmla="*/ 182876 w 322281"/>
                <a:gd name="connsiteY184" fmla="*/ 240954 h 322438"/>
                <a:gd name="connsiteX185" fmla="*/ 173382 w 322281"/>
                <a:gd name="connsiteY185" fmla="*/ 225456 h 322438"/>
                <a:gd name="connsiteX186" fmla="*/ 240338 w 322281"/>
                <a:gd name="connsiteY186" fmla="*/ 156969 h 322438"/>
                <a:gd name="connsiteX187" fmla="*/ 260823 w 322281"/>
                <a:gd name="connsiteY187" fmla="*/ 113478 h 322438"/>
                <a:gd name="connsiteX188" fmla="*/ 302295 w 322281"/>
                <a:gd name="connsiteY188" fmla="*/ 156969 h 322438"/>
                <a:gd name="connsiteX189" fmla="*/ 271817 w 322281"/>
                <a:gd name="connsiteY189" fmla="*/ 175964 h 322438"/>
                <a:gd name="connsiteX190" fmla="*/ 263323 w 322281"/>
                <a:gd name="connsiteY190" fmla="*/ 161467 h 322438"/>
                <a:gd name="connsiteX191" fmla="*/ 259823 w 322281"/>
                <a:gd name="connsiteY191" fmla="*/ 159469 h 322438"/>
                <a:gd name="connsiteX192" fmla="*/ 257326 w 322281"/>
                <a:gd name="connsiteY192" fmla="*/ 187962 h 322438"/>
                <a:gd name="connsiteX193" fmla="*/ 257326 w 322281"/>
                <a:gd name="connsiteY193" fmla="*/ 177464 h 322438"/>
                <a:gd name="connsiteX194" fmla="*/ 259826 w 322281"/>
                <a:gd name="connsiteY194" fmla="*/ 174964 h 322438"/>
                <a:gd name="connsiteX195" fmla="*/ 262326 w 322281"/>
                <a:gd name="connsiteY195" fmla="*/ 177464 h 322438"/>
                <a:gd name="connsiteX196" fmla="*/ 262326 w 322281"/>
                <a:gd name="connsiteY196" fmla="*/ 187962 h 322438"/>
                <a:gd name="connsiteX197" fmla="*/ 259826 w 322281"/>
                <a:gd name="connsiteY197" fmla="*/ 190462 h 322438"/>
                <a:gd name="connsiteX198" fmla="*/ 257326 w 322281"/>
                <a:gd name="connsiteY198" fmla="*/ 187962 h 322438"/>
                <a:gd name="connsiteX199" fmla="*/ 259823 w 322281"/>
                <a:gd name="connsiteY199" fmla="*/ 194963 h 322438"/>
                <a:gd name="connsiteX200" fmla="*/ 263320 w 322281"/>
                <a:gd name="connsiteY200" fmla="*/ 198463 h 322438"/>
                <a:gd name="connsiteX201" fmla="*/ 259823 w 322281"/>
                <a:gd name="connsiteY201" fmla="*/ 201963 h 322438"/>
                <a:gd name="connsiteX202" fmla="*/ 256326 w 322281"/>
                <a:gd name="connsiteY202" fmla="*/ 198463 h 322438"/>
                <a:gd name="connsiteX203" fmla="*/ 259823 w 322281"/>
                <a:gd name="connsiteY203" fmla="*/ 194963 h 322438"/>
                <a:gd name="connsiteX204" fmla="*/ 307791 w 322281"/>
                <a:gd name="connsiteY204" fmla="*/ 153469 h 322438"/>
                <a:gd name="connsiteX205" fmla="*/ 305793 w 322281"/>
                <a:gd name="connsiteY205" fmla="*/ 154968 h 322438"/>
                <a:gd name="connsiteX206" fmla="*/ 262323 w 322281"/>
                <a:gd name="connsiteY206" fmla="*/ 109476 h 322438"/>
                <a:gd name="connsiteX207" fmla="*/ 273316 w 322281"/>
                <a:gd name="connsiteY207" fmla="*/ 65984 h 322438"/>
                <a:gd name="connsiteX208" fmla="*/ 307791 w 322281"/>
                <a:gd name="connsiteY208" fmla="*/ 153469 h 322438"/>
                <a:gd name="connsiteX209" fmla="*/ 160892 w 322281"/>
                <a:gd name="connsiteY209" fmla="*/ 0 h 322438"/>
                <a:gd name="connsiteX210" fmla="*/ 0 w 322281"/>
                <a:gd name="connsiteY210" fmla="*/ 160969 h 322438"/>
                <a:gd name="connsiteX211" fmla="*/ 160892 w 322281"/>
                <a:gd name="connsiteY211" fmla="*/ 322439 h 322438"/>
                <a:gd name="connsiteX212" fmla="*/ 322282 w 322281"/>
                <a:gd name="connsiteY212" fmla="*/ 160969 h 322438"/>
                <a:gd name="connsiteX213" fmla="*/ 160892 w 322281"/>
                <a:gd name="connsiteY213" fmla="*/ 0 h 322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322281" h="322438">
                  <a:moveTo>
                    <a:pt x="204860" y="241952"/>
                  </a:moveTo>
                  <a:cubicBezTo>
                    <a:pt x="215352" y="229455"/>
                    <a:pt x="226346" y="217957"/>
                    <a:pt x="237340" y="207957"/>
                  </a:cubicBezTo>
                  <a:lnTo>
                    <a:pt x="283808" y="207957"/>
                  </a:lnTo>
                  <a:cubicBezTo>
                    <a:pt x="285806" y="207957"/>
                    <a:pt x="287808" y="205956"/>
                    <a:pt x="287808" y="203958"/>
                  </a:cubicBezTo>
                  <a:cubicBezTo>
                    <a:pt x="287808" y="203460"/>
                    <a:pt x="287306" y="202958"/>
                    <a:pt x="287306" y="201957"/>
                  </a:cubicBezTo>
                  <a:lnTo>
                    <a:pt x="286807" y="201957"/>
                  </a:lnTo>
                  <a:cubicBezTo>
                    <a:pt x="281312" y="191958"/>
                    <a:pt x="276814" y="184960"/>
                    <a:pt x="273815" y="178963"/>
                  </a:cubicBezTo>
                  <a:cubicBezTo>
                    <a:pt x="286308" y="170466"/>
                    <a:pt x="297299" y="163967"/>
                    <a:pt x="304795" y="159968"/>
                  </a:cubicBezTo>
                  <a:cubicBezTo>
                    <a:pt x="305793" y="161467"/>
                    <a:pt x="306793" y="162967"/>
                    <a:pt x="308293" y="164968"/>
                  </a:cubicBezTo>
                  <a:cubicBezTo>
                    <a:pt x="307295" y="186964"/>
                    <a:pt x="301797" y="207961"/>
                    <a:pt x="292804" y="226956"/>
                  </a:cubicBezTo>
                  <a:cubicBezTo>
                    <a:pt x="260325" y="239452"/>
                    <a:pt x="229345" y="242453"/>
                    <a:pt x="204860" y="241952"/>
                  </a:cubicBezTo>
                  <a:moveTo>
                    <a:pt x="163887" y="308440"/>
                  </a:moveTo>
                  <a:cubicBezTo>
                    <a:pt x="173880" y="284944"/>
                    <a:pt x="187371" y="263948"/>
                    <a:pt x="201363" y="245954"/>
                  </a:cubicBezTo>
                  <a:cubicBezTo>
                    <a:pt x="203863" y="245954"/>
                    <a:pt x="206360" y="246452"/>
                    <a:pt x="208859" y="246452"/>
                  </a:cubicBezTo>
                  <a:cubicBezTo>
                    <a:pt x="232343" y="246452"/>
                    <a:pt x="260325" y="242952"/>
                    <a:pt x="289806" y="232454"/>
                  </a:cubicBezTo>
                  <a:cubicBezTo>
                    <a:pt x="265321" y="276946"/>
                    <a:pt x="217852" y="307440"/>
                    <a:pt x="163887" y="308440"/>
                  </a:cubicBezTo>
                  <a:moveTo>
                    <a:pt x="159392" y="308440"/>
                  </a:moveTo>
                  <a:cubicBezTo>
                    <a:pt x="142903" y="307942"/>
                    <a:pt x="126414" y="304940"/>
                    <a:pt x="111424" y="299943"/>
                  </a:cubicBezTo>
                  <a:cubicBezTo>
                    <a:pt x="117920" y="292946"/>
                    <a:pt x="131909" y="276949"/>
                    <a:pt x="147401" y="254451"/>
                  </a:cubicBezTo>
                  <a:lnTo>
                    <a:pt x="183877" y="254451"/>
                  </a:lnTo>
                  <a:cubicBezTo>
                    <a:pt x="185875" y="254451"/>
                    <a:pt x="187876" y="252951"/>
                    <a:pt x="187876" y="250452"/>
                  </a:cubicBezTo>
                  <a:cubicBezTo>
                    <a:pt x="187876" y="249953"/>
                    <a:pt x="187377" y="249451"/>
                    <a:pt x="187377" y="248952"/>
                  </a:cubicBezTo>
                  <a:lnTo>
                    <a:pt x="187377" y="248454"/>
                  </a:lnTo>
                  <a:lnTo>
                    <a:pt x="186875" y="248454"/>
                  </a:lnTo>
                  <a:cubicBezTo>
                    <a:pt x="186376" y="247453"/>
                    <a:pt x="185878" y="245954"/>
                    <a:pt x="185376" y="244953"/>
                  </a:cubicBezTo>
                  <a:cubicBezTo>
                    <a:pt x="188873" y="245452"/>
                    <a:pt x="192370" y="245954"/>
                    <a:pt x="196370" y="245954"/>
                  </a:cubicBezTo>
                  <a:cubicBezTo>
                    <a:pt x="182377" y="263948"/>
                    <a:pt x="169385" y="284944"/>
                    <a:pt x="159392" y="308440"/>
                  </a:cubicBezTo>
                  <a:moveTo>
                    <a:pt x="55461" y="263449"/>
                  </a:moveTo>
                  <a:cubicBezTo>
                    <a:pt x="85943" y="260950"/>
                    <a:pt x="111923" y="254451"/>
                    <a:pt x="134409" y="245452"/>
                  </a:cubicBezTo>
                  <a:lnTo>
                    <a:pt x="132910" y="248450"/>
                  </a:lnTo>
                  <a:cubicBezTo>
                    <a:pt x="132411" y="248949"/>
                    <a:pt x="131913" y="249950"/>
                    <a:pt x="131913" y="250452"/>
                  </a:cubicBezTo>
                  <a:cubicBezTo>
                    <a:pt x="131913" y="252951"/>
                    <a:pt x="133911" y="254451"/>
                    <a:pt x="135909" y="254451"/>
                  </a:cubicBezTo>
                  <a:lnTo>
                    <a:pt x="142404" y="254451"/>
                  </a:lnTo>
                  <a:cubicBezTo>
                    <a:pt x="126414" y="276946"/>
                    <a:pt x="112924" y="292444"/>
                    <a:pt x="107428" y="298441"/>
                  </a:cubicBezTo>
                  <a:cubicBezTo>
                    <a:pt x="87439" y="290443"/>
                    <a:pt x="69952" y="278445"/>
                    <a:pt x="55461" y="263449"/>
                  </a:cubicBezTo>
                  <a:moveTo>
                    <a:pt x="46967" y="254451"/>
                  </a:moveTo>
                  <a:cubicBezTo>
                    <a:pt x="46469" y="234954"/>
                    <a:pt x="47968" y="216956"/>
                    <a:pt x="50465" y="199962"/>
                  </a:cubicBezTo>
                  <a:lnTo>
                    <a:pt x="71950" y="199962"/>
                  </a:lnTo>
                  <a:cubicBezTo>
                    <a:pt x="90437" y="214459"/>
                    <a:pt x="112924" y="227457"/>
                    <a:pt x="139905" y="235954"/>
                  </a:cubicBezTo>
                  <a:cubicBezTo>
                    <a:pt x="139403" y="237454"/>
                    <a:pt x="138405" y="238454"/>
                    <a:pt x="137907" y="239953"/>
                  </a:cubicBezTo>
                  <a:cubicBezTo>
                    <a:pt x="113924" y="249953"/>
                    <a:pt x="85441" y="256951"/>
                    <a:pt x="51964" y="259450"/>
                  </a:cubicBezTo>
                  <a:cubicBezTo>
                    <a:pt x="50465" y="257948"/>
                    <a:pt x="48467" y="255950"/>
                    <a:pt x="46967" y="254451"/>
                  </a:cubicBezTo>
                  <a:moveTo>
                    <a:pt x="42968" y="248952"/>
                  </a:moveTo>
                  <a:cubicBezTo>
                    <a:pt x="24980" y="224456"/>
                    <a:pt x="13986" y="193962"/>
                    <a:pt x="13986" y="160969"/>
                  </a:cubicBezTo>
                  <a:cubicBezTo>
                    <a:pt x="13986" y="153469"/>
                    <a:pt x="14485" y="145973"/>
                    <a:pt x="15485" y="138473"/>
                  </a:cubicBezTo>
                  <a:cubicBezTo>
                    <a:pt x="20984" y="146970"/>
                    <a:pt x="30478" y="159469"/>
                    <a:pt x="43470" y="173465"/>
                  </a:cubicBezTo>
                  <a:lnTo>
                    <a:pt x="31479" y="193460"/>
                  </a:lnTo>
                  <a:cubicBezTo>
                    <a:pt x="30980" y="194461"/>
                    <a:pt x="30478" y="194960"/>
                    <a:pt x="30478" y="195960"/>
                  </a:cubicBezTo>
                  <a:cubicBezTo>
                    <a:pt x="30478" y="197961"/>
                    <a:pt x="32476" y="199959"/>
                    <a:pt x="34477" y="199959"/>
                  </a:cubicBezTo>
                  <a:lnTo>
                    <a:pt x="46469" y="199959"/>
                  </a:lnTo>
                  <a:cubicBezTo>
                    <a:pt x="43969" y="215457"/>
                    <a:pt x="42968" y="231453"/>
                    <a:pt x="42968" y="248952"/>
                  </a:cubicBezTo>
                  <a:moveTo>
                    <a:pt x="39973" y="77483"/>
                  </a:moveTo>
                  <a:cubicBezTo>
                    <a:pt x="50465" y="73982"/>
                    <a:pt x="68453" y="68983"/>
                    <a:pt x="91937" y="66486"/>
                  </a:cubicBezTo>
                  <a:cubicBezTo>
                    <a:pt x="92439" y="66985"/>
                    <a:pt x="92937" y="67486"/>
                    <a:pt x="93436" y="67985"/>
                  </a:cubicBezTo>
                  <a:lnTo>
                    <a:pt x="91438" y="70984"/>
                  </a:lnTo>
                  <a:cubicBezTo>
                    <a:pt x="90939" y="71482"/>
                    <a:pt x="90437" y="72483"/>
                    <a:pt x="90437" y="73483"/>
                  </a:cubicBezTo>
                  <a:cubicBezTo>
                    <a:pt x="90437" y="75485"/>
                    <a:pt x="92435" y="77483"/>
                    <a:pt x="94433" y="77483"/>
                  </a:cubicBezTo>
                  <a:lnTo>
                    <a:pt x="95434" y="77483"/>
                  </a:lnTo>
                  <a:cubicBezTo>
                    <a:pt x="81944" y="96478"/>
                    <a:pt x="67951" y="121473"/>
                    <a:pt x="57958" y="151468"/>
                  </a:cubicBezTo>
                  <a:cubicBezTo>
                    <a:pt x="56459" y="151967"/>
                    <a:pt x="55458" y="152468"/>
                    <a:pt x="54959" y="153968"/>
                  </a:cubicBezTo>
                  <a:cubicBezTo>
                    <a:pt x="50963" y="159968"/>
                    <a:pt x="47965" y="165466"/>
                    <a:pt x="45465" y="169964"/>
                  </a:cubicBezTo>
                  <a:cubicBezTo>
                    <a:pt x="30974" y="154466"/>
                    <a:pt x="21483" y="140471"/>
                    <a:pt x="16985" y="132470"/>
                  </a:cubicBezTo>
                  <a:cubicBezTo>
                    <a:pt x="20984" y="112477"/>
                    <a:pt x="28979" y="93981"/>
                    <a:pt x="39973" y="77483"/>
                  </a:cubicBezTo>
                  <a:moveTo>
                    <a:pt x="69952" y="45490"/>
                  </a:moveTo>
                  <a:cubicBezTo>
                    <a:pt x="73450" y="48488"/>
                    <a:pt x="80444" y="53990"/>
                    <a:pt x="88439" y="62487"/>
                  </a:cubicBezTo>
                  <a:cubicBezTo>
                    <a:pt x="69952" y="64987"/>
                    <a:pt x="54461" y="68986"/>
                    <a:pt x="43969" y="71984"/>
                  </a:cubicBezTo>
                  <a:cubicBezTo>
                    <a:pt x="51462" y="61988"/>
                    <a:pt x="60458" y="53488"/>
                    <a:pt x="69952" y="45490"/>
                  </a:cubicBezTo>
                  <a:moveTo>
                    <a:pt x="156892" y="13995"/>
                  </a:moveTo>
                  <a:cubicBezTo>
                    <a:pt x="149396" y="19494"/>
                    <a:pt x="138904" y="27994"/>
                    <a:pt x="127412" y="39489"/>
                  </a:cubicBezTo>
                  <a:lnTo>
                    <a:pt x="121916" y="30491"/>
                  </a:lnTo>
                  <a:cubicBezTo>
                    <a:pt x="121418" y="29490"/>
                    <a:pt x="119918" y="28490"/>
                    <a:pt x="118419" y="28490"/>
                  </a:cubicBezTo>
                  <a:cubicBezTo>
                    <a:pt x="116920" y="28490"/>
                    <a:pt x="115420" y="29989"/>
                    <a:pt x="114922" y="30989"/>
                  </a:cubicBezTo>
                  <a:cubicBezTo>
                    <a:pt x="105929" y="46487"/>
                    <a:pt x="100431" y="55985"/>
                    <a:pt x="96933" y="61985"/>
                  </a:cubicBezTo>
                  <a:lnTo>
                    <a:pt x="93436" y="61985"/>
                  </a:lnTo>
                  <a:cubicBezTo>
                    <a:pt x="84942" y="52487"/>
                    <a:pt x="77446" y="46487"/>
                    <a:pt x="73450" y="42987"/>
                  </a:cubicBezTo>
                  <a:cubicBezTo>
                    <a:pt x="96933" y="25494"/>
                    <a:pt x="125414" y="14996"/>
                    <a:pt x="156892" y="13995"/>
                  </a:cubicBezTo>
                  <a:moveTo>
                    <a:pt x="163887" y="13995"/>
                  </a:moveTo>
                  <a:cubicBezTo>
                    <a:pt x="183375" y="14494"/>
                    <a:pt x="201862" y="18493"/>
                    <a:pt x="218850" y="25993"/>
                  </a:cubicBezTo>
                  <a:cubicBezTo>
                    <a:pt x="219351" y="36491"/>
                    <a:pt x="219850" y="46989"/>
                    <a:pt x="218850" y="56988"/>
                  </a:cubicBezTo>
                  <a:cubicBezTo>
                    <a:pt x="218351" y="56988"/>
                    <a:pt x="217849" y="56490"/>
                    <a:pt x="217350" y="56490"/>
                  </a:cubicBezTo>
                  <a:cubicBezTo>
                    <a:pt x="215352" y="56490"/>
                    <a:pt x="213853" y="57989"/>
                    <a:pt x="213351" y="58989"/>
                  </a:cubicBezTo>
                  <a:cubicBezTo>
                    <a:pt x="209854" y="65488"/>
                    <a:pt x="206357" y="70987"/>
                    <a:pt x="203857" y="75485"/>
                  </a:cubicBezTo>
                  <a:cubicBezTo>
                    <a:pt x="181371" y="66985"/>
                    <a:pt x="159386" y="62988"/>
                    <a:pt x="139898" y="61486"/>
                  </a:cubicBezTo>
                  <a:cubicBezTo>
                    <a:pt x="135401" y="53488"/>
                    <a:pt x="131903" y="47488"/>
                    <a:pt x="129407" y="42990"/>
                  </a:cubicBezTo>
                  <a:cubicBezTo>
                    <a:pt x="143901" y="28994"/>
                    <a:pt x="156394" y="19494"/>
                    <a:pt x="163887" y="13995"/>
                  </a:cubicBezTo>
                  <a:moveTo>
                    <a:pt x="219850" y="85484"/>
                  </a:moveTo>
                  <a:cubicBezTo>
                    <a:pt x="219850" y="86983"/>
                    <a:pt x="218850" y="87984"/>
                    <a:pt x="217350" y="87984"/>
                  </a:cubicBezTo>
                  <a:cubicBezTo>
                    <a:pt x="215851" y="87984"/>
                    <a:pt x="214352" y="86983"/>
                    <a:pt x="214352" y="85484"/>
                  </a:cubicBezTo>
                  <a:lnTo>
                    <a:pt x="214352" y="74986"/>
                  </a:lnTo>
                  <a:cubicBezTo>
                    <a:pt x="214352" y="73487"/>
                    <a:pt x="215851" y="72486"/>
                    <a:pt x="217350" y="72486"/>
                  </a:cubicBezTo>
                  <a:cubicBezTo>
                    <a:pt x="218850" y="72486"/>
                    <a:pt x="219850" y="73487"/>
                    <a:pt x="219850" y="74986"/>
                  </a:cubicBezTo>
                  <a:lnTo>
                    <a:pt x="219850" y="85484"/>
                  </a:lnTo>
                  <a:close/>
                  <a:moveTo>
                    <a:pt x="217353" y="99479"/>
                  </a:moveTo>
                  <a:cubicBezTo>
                    <a:pt x="215355" y="99479"/>
                    <a:pt x="213856" y="97478"/>
                    <a:pt x="213856" y="95979"/>
                  </a:cubicBezTo>
                  <a:cubicBezTo>
                    <a:pt x="213856" y="93978"/>
                    <a:pt x="215355" y="92479"/>
                    <a:pt x="217353" y="92479"/>
                  </a:cubicBezTo>
                  <a:cubicBezTo>
                    <a:pt x="218853" y="92479"/>
                    <a:pt x="220851" y="93978"/>
                    <a:pt x="220851" y="95979"/>
                  </a:cubicBezTo>
                  <a:cubicBezTo>
                    <a:pt x="220851" y="97481"/>
                    <a:pt x="218850" y="99479"/>
                    <a:pt x="217353" y="99479"/>
                  </a:cubicBezTo>
                  <a:moveTo>
                    <a:pt x="222849" y="27492"/>
                  </a:moveTo>
                  <a:cubicBezTo>
                    <a:pt x="240837" y="35992"/>
                    <a:pt x="256827" y="47989"/>
                    <a:pt x="269816" y="61985"/>
                  </a:cubicBezTo>
                  <a:cubicBezTo>
                    <a:pt x="268816" y="69983"/>
                    <a:pt x="266319" y="86478"/>
                    <a:pt x="259324" y="106976"/>
                  </a:cubicBezTo>
                  <a:cubicBezTo>
                    <a:pt x="253327" y="102478"/>
                    <a:pt x="247832" y="98476"/>
                    <a:pt x="241835" y="94978"/>
                  </a:cubicBezTo>
                  <a:cubicBezTo>
                    <a:pt x="230342" y="75482"/>
                    <a:pt x="225345" y="66483"/>
                    <a:pt x="222849" y="62484"/>
                  </a:cubicBezTo>
                  <a:cubicBezTo>
                    <a:pt x="223347" y="50988"/>
                    <a:pt x="223846" y="39492"/>
                    <a:pt x="222849" y="27492"/>
                  </a:cubicBezTo>
                  <a:moveTo>
                    <a:pt x="171383" y="217957"/>
                  </a:moveTo>
                  <a:cubicBezTo>
                    <a:pt x="188371" y="188464"/>
                    <a:pt x="206861" y="149470"/>
                    <a:pt x="216353" y="105480"/>
                  </a:cubicBezTo>
                  <a:lnTo>
                    <a:pt x="241336" y="105480"/>
                  </a:lnTo>
                  <a:cubicBezTo>
                    <a:pt x="243334" y="105480"/>
                    <a:pt x="244833" y="103980"/>
                    <a:pt x="244833" y="101979"/>
                  </a:cubicBezTo>
                  <a:cubicBezTo>
                    <a:pt x="249331" y="104479"/>
                    <a:pt x="253327" y="107976"/>
                    <a:pt x="257825" y="110978"/>
                  </a:cubicBezTo>
                  <a:cubicBezTo>
                    <a:pt x="252828" y="124475"/>
                    <a:pt x="246332" y="139474"/>
                    <a:pt x="236838" y="154968"/>
                  </a:cubicBezTo>
                  <a:cubicBezTo>
                    <a:pt x="223347" y="176965"/>
                    <a:pt x="202361" y="201960"/>
                    <a:pt x="171380" y="221956"/>
                  </a:cubicBezTo>
                  <a:cubicBezTo>
                    <a:pt x="170882" y="220955"/>
                    <a:pt x="170383" y="220457"/>
                    <a:pt x="169881" y="219456"/>
                  </a:cubicBezTo>
                  <a:cubicBezTo>
                    <a:pt x="170383" y="218957"/>
                    <a:pt x="170882" y="218455"/>
                    <a:pt x="171383" y="217957"/>
                  </a:cubicBezTo>
                  <a:moveTo>
                    <a:pt x="115919" y="57487"/>
                  </a:moveTo>
                  <a:lnTo>
                    <a:pt x="115919" y="46989"/>
                  </a:lnTo>
                  <a:cubicBezTo>
                    <a:pt x="115919" y="45490"/>
                    <a:pt x="116920" y="44489"/>
                    <a:pt x="118419" y="44489"/>
                  </a:cubicBezTo>
                  <a:cubicBezTo>
                    <a:pt x="119918" y="44489"/>
                    <a:pt x="120919" y="45490"/>
                    <a:pt x="120919" y="46989"/>
                  </a:cubicBezTo>
                  <a:lnTo>
                    <a:pt x="120919" y="57487"/>
                  </a:lnTo>
                  <a:cubicBezTo>
                    <a:pt x="120919" y="58986"/>
                    <a:pt x="119918" y="59987"/>
                    <a:pt x="118419" y="59987"/>
                  </a:cubicBezTo>
                  <a:cubicBezTo>
                    <a:pt x="116920" y="59987"/>
                    <a:pt x="115919" y="58986"/>
                    <a:pt x="115919" y="57487"/>
                  </a:cubicBezTo>
                  <a:moveTo>
                    <a:pt x="118419" y="64488"/>
                  </a:moveTo>
                  <a:cubicBezTo>
                    <a:pt x="120417" y="64488"/>
                    <a:pt x="121916" y="65987"/>
                    <a:pt x="121916" y="67988"/>
                  </a:cubicBezTo>
                  <a:cubicBezTo>
                    <a:pt x="121916" y="69487"/>
                    <a:pt x="120417" y="71489"/>
                    <a:pt x="118419" y="71489"/>
                  </a:cubicBezTo>
                  <a:cubicBezTo>
                    <a:pt x="116421" y="71489"/>
                    <a:pt x="114922" y="69487"/>
                    <a:pt x="114922" y="67988"/>
                  </a:cubicBezTo>
                  <a:cubicBezTo>
                    <a:pt x="114922" y="65987"/>
                    <a:pt x="116421" y="64488"/>
                    <a:pt x="118419" y="64488"/>
                  </a:cubicBezTo>
                  <a:moveTo>
                    <a:pt x="55960" y="179964"/>
                  </a:moveTo>
                  <a:lnTo>
                    <a:pt x="55960" y="169465"/>
                  </a:lnTo>
                  <a:cubicBezTo>
                    <a:pt x="55960" y="167966"/>
                    <a:pt x="56957" y="166966"/>
                    <a:pt x="58460" y="166966"/>
                  </a:cubicBezTo>
                  <a:cubicBezTo>
                    <a:pt x="59959" y="166966"/>
                    <a:pt x="60960" y="167966"/>
                    <a:pt x="60960" y="169465"/>
                  </a:cubicBezTo>
                  <a:lnTo>
                    <a:pt x="60960" y="179964"/>
                  </a:lnTo>
                  <a:cubicBezTo>
                    <a:pt x="60960" y="181463"/>
                    <a:pt x="59959" y="182463"/>
                    <a:pt x="58460" y="182463"/>
                  </a:cubicBezTo>
                  <a:cubicBezTo>
                    <a:pt x="56961" y="182463"/>
                    <a:pt x="55960" y="181463"/>
                    <a:pt x="55960" y="179964"/>
                  </a:cubicBezTo>
                  <a:moveTo>
                    <a:pt x="58460" y="186964"/>
                  </a:moveTo>
                  <a:cubicBezTo>
                    <a:pt x="60458" y="186964"/>
                    <a:pt x="61957" y="188464"/>
                    <a:pt x="61957" y="190465"/>
                  </a:cubicBezTo>
                  <a:cubicBezTo>
                    <a:pt x="61957" y="192466"/>
                    <a:pt x="60458" y="193965"/>
                    <a:pt x="58460" y="193965"/>
                  </a:cubicBezTo>
                  <a:cubicBezTo>
                    <a:pt x="56462" y="193965"/>
                    <a:pt x="54963" y="192466"/>
                    <a:pt x="54963" y="190465"/>
                  </a:cubicBezTo>
                  <a:cubicBezTo>
                    <a:pt x="54963" y="188464"/>
                    <a:pt x="56459" y="186964"/>
                    <a:pt x="58460" y="186964"/>
                  </a:cubicBezTo>
                  <a:moveTo>
                    <a:pt x="85940" y="193962"/>
                  </a:moveTo>
                  <a:lnTo>
                    <a:pt x="85940" y="193962"/>
                  </a:lnTo>
                  <a:lnTo>
                    <a:pt x="61957" y="153469"/>
                  </a:lnTo>
                  <a:cubicBezTo>
                    <a:pt x="61957" y="152970"/>
                    <a:pt x="61957" y="152970"/>
                    <a:pt x="61458" y="152970"/>
                  </a:cubicBezTo>
                  <a:cubicBezTo>
                    <a:pt x="71950" y="121978"/>
                    <a:pt x="86441" y="96481"/>
                    <a:pt x="100434" y="77486"/>
                  </a:cubicBezTo>
                  <a:lnTo>
                    <a:pt x="100932" y="77486"/>
                  </a:lnTo>
                  <a:cubicBezTo>
                    <a:pt x="121919" y="104482"/>
                    <a:pt x="146401" y="148971"/>
                    <a:pt x="152896" y="214459"/>
                  </a:cubicBezTo>
                  <a:cubicBezTo>
                    <a:pt x="148399" y="221959"/>
                    <a:pt x="144901" y="227956"/>
                    <a:pt x="141903" y="232457"/>
                  </a:cubicBezTo>
                  <a:cubicBezTo>
                    <a:pt x="117418" y="224958"/>
                    <a:pt x="95933" y="212960"/>
                    <a:pt x="78446" y="199962"/>
                  </a:cubicBezTo>
                  <a:lnTo>
                    <a:pt x="82445" y="199962"/>
                  </a:lnTo>
                  <a:cubicBezTo>
                    <a:pt x="84945" y="199962"/>
                    <a:pt x="86441" y="197961"/>
                    <a:pt x="86441" y="195963"/>
                  </a:cubicBezTo>
                  <a:cubicBezTo>
                    <a:pt x="86438" y="195461"/>
                    <a:pt x="86438" y="194963"/>
                    <a:pt x="85940" y="193962"/>
                  </a:cubicBezTo>
                  <a:moveTo>
                    <a:pt x="159891" y="205959"/>
                  </a:moveTo>
                  <a:cubicBezTo>
                    <a:pt x="158392" y="205959"/>
                    <a:pt x="156892" y="206960"/>
                    <a:pt x="156394" y="208459"/>
                  </a:cubicBezTo>
                  <a:lnTo>
                    <a:pt x="155895" y="208459"/>
                  </a:lnTo>
                  <a:cubicBezTo>
                    <a:pt x="149399" y="150470"/>
                    <a:pt x="128914" y="109977"/>
                    <a:pt x="111923" y="85484"/>
                  </a:cubicBezTo>
                  <a:cubicBezTo>
                    <a:pt x="109925" y="82485"/>
                    <a:pt x="107924" y="79986"/>
                    <a:pt x="106428" y="77486"/>
                  </a:cubicBezTo>
                  <a:lnTo>
                    <a:pt x="142404" y="77486"/>
                  </a:lnTo>
                  <a:cubicBezTo>
                    <a:pt x="144904" y="77486"/>
                    <a:pt x="146404" y="75485"/>
                    <a:pt x="146404" y="73487"/>
                  </a:cubicBezTo>
                  <a:cubicBezTo>
                    <a:pt x="146404" y="72486"/>
                    <a:pt x="146404" y="71987"/>
                    <a:pt x="145905" y="71485"/>
                  </a:cubicBezTo>
                  <a:lnTo>
                    <a:pt x="145905" y="70987"/>
                  </a:lnTo>
                  <a:cubicBezTo>
                    <a:pt x="144406" y="68986"/>
                    <a:pt x="143405" y="67486"/>
                    <a:pt x="142408" y="65488"/>
                  </a:cubicBezTo>
                  <a:cubicBezTo>
                    <a:pt x="160396" y="66988"/>
                    <a:pt x="180881" y="70987"/>
                    <a:pt x="201868" y="78985"/>
                  </a:cubicBezTo>
                  <a:lnTo>
                    <a:pt x="190375" y="98981"/>
                  </a:lnTo>
                  <a:cubicBezTo>
                    <a:pt x="189375" y="99479"/>
                    <a:pt x="189375" y="100480"/>
                    <a:pt x="189375" y="101480"/>
                  </a:cubicBezTo>
                  <a:cubicBezTo>
                    <a:pt x="189375" y="103482"/>
                    <a:pt x="190874" y="105480"/>
                    <a:pt x="193374" y="105480"/>
                  </a:cubicBezTo>
                  <a:lnTo>
                    <a:pt x="212360" y="105480"/>
                  </a:lnTo>
                  <a:cubicBezTo>
                    <a:pt x="202865" y="148472"/>
                    <a:pt x="184378" y="186964"/>
                    <a:pt x="167889" y="215460"/>
                  </a:cubicBezTo>
                  <a:lnTo>
                    <a:pt x="163391" y="207961"/>
                  </a:lnTo>
                  <a:cubicBezTo>
                    <a:pt x="162890" y="206960"/>
                    <a:pt x="161390" y="205959"/>
                    <a:pt x="159891" y="205959"/>
                  </a:cubicBezTo>
                  <a:moveTo>
                    <a:pt x="157391" y="234455"/>
                  </a:moveTo>
                  <a:lnTo>
                    <a:pt x="157391" y="224456"/>
                  </a:lnTo>
                  <a:cubicBezTo>
                    <a:pt x="157391" y="222956"/>
                    <a:pt x="158392" y="221457"/>
                    <a:pt x="159891" y="221457"/>
                  </a:cubicBezTo>
                  <a:cubicBezTo>
                    <a:pt x="161390" y="221457"/>
                    <a:pt x="162391" y="222956"/>
                    <a:pt x="162391" y="224456"/>
                  </a:cubicBezTo>
                  <a:lnTo>
                    <a:pt x="162391" y="234455"/>
                  </a:lnTo>
                  <a:cubicBezTo>
                    <a:pt x="162391" y="235954"/>
                    <a:pt x="161393" y="237454"/>
                    <a:pt x="159891" y="237454"/>
                  </a:cubicBezTo>
                  <a:cubicBezTo>
                    <a:pt x="158392" y="237454"/>
                    <a:pt x="157391" y="235954"/>
                    <a:pt x="157391" y="234455"/>
                  </a:cubicBezTo>
                  <a:moveTo>
                    <a:pt x="159891" y="241453"/>
                  </a:moveTo>
                  <a:cubicBezTo>
                    <a:pt x="161889" y="241453"/>
                    <a:pt x="163388" y="242952"/>
                    <a:pt x="163388" y="244953"/>
                  </a:cubicBezTo>
                  <a:cubicBezTo>
                    <a:pt x="163388" y="246954"/>
                    <a:pt x="161889" y="248454"/>
                    <a:pt x="159891" y="248454"/>
                  </a:cubicBezTo>
                  <a:cubicBezTo>
                    <a:pt x="157893" y="248454"/>
                    <a:pt x="156394" y="246954"/>
                    <a:pt x="156394" y="244953"/>
                  </a:cubicBezTo>
                  <a:cubicBezTo>
                    <a:pt x="156394" y="242952"/>
                    <a:pt x="157893" y="241453"/>
                    <a:pt x="159891" y="241453"/>
                  </a:cubicBezTo>
                  <a:moveTo>
                    <a:pt x="259823" y="159469"/>
                  </a:moveTo>
                  <a:cubicBezTo>
                    <a:pt x="258324" y="159469"/>
                    <a:pt x="256824" y="160470"/>
                    <a:pt x="256326" y="161969"/>
                  </a:cubicBezTo>
                  <a:lnTo>
                    <a:pt x="232842" y="201462"/>
                  </a:lnTo>
                  <a:cubicBezTo>
                    <a:pt x="232343" y="202462"/>
                    <a:pt x="231841" y="202961"/>
                    <a:pt x="231841" y="203961"/>
                  </a:cubicBezTo>
                  <a:cubicBezTo>
                    <a:pt x="231841" y="204962"/>
                    <a:pt x="232343" y="205962"/>
                    <a:pt x="232842" y="206461"/>
                  </a:cubicBezTo>
                  <a:cubicBezTo>
                    <a:pt x="221848" y="216959"/>
                    <a:pt x="210356" y="228957"/>
                    <a:pt x="199365" y="241955"/>
                  </a:cubicBezTo>
                  <a:cubicBezTo>
                    <a:pt x="193368" y="241955"/>
                    <a:pt x="187873" y="241456"/>
                    <a:pt x="182876" y="240954"/>
                  </a:cubicBezTo>
                  <a:cubicBezTo>
                    <a:pt x="178877" y="234455"/>
                    <a:pt x="175881" y="229455"/>
                    <a:pt x="173382" y="225456"/>
                  </a:cubicBezTo>
                  <a:cubicBezTo>
                    <a:pt x="205359" y="204959"/>
                    <a:pt x="226346" y="179964"/>
                    <a:pt x="240338" y="156969"/>
                  </a:cubicBezTo>
                  <a:cubicBezTo>
                    <a:pt x="249331" y="141973"/>
                    <a:pt x="256329" y="126974"/>
                    <a:pt x="260823" y="113478"/>
                  </a:cubicBezTo>
                  <a:cubicBezTo>
                    <a:pt x="275314" y="125475"/>
                    <a:pt x="289304" y="139474"/>
                    <a:pt x="302295" y="156969"/>
                  </a:cubicBezTo>
                  <a:cubicBezTo>
                    <a:pt x="294799" y="160969"/>
                    <a:pt x="284307" y="166969"/>
                    <a:pt x="271817" y="175964"/>
                  </a:cubicBezTo>
                  <a:lnTo>
                    <a:pt x="263323" y="161467"/>
                  </a:lnTo>
                  <a:cubicBezTo>
                    <a:pt x="262821" y="159968"/>
                    <a:pt x="261322" y="159469"/>
                    <a:pt x="259823" y="159469"/>
                  </a:cubicBezTo>
                  <a:moveTo>
                    <a:pt x="257326" y="187962"/>
                  </a:moveTo>
                  <a:lnTo>
                    <a:pt x="257326" y="177464"/>
                  </a:lnTo>
                  <a:cubicBezTo>
                    <a:pt x="257326" y="175964"/>
                    <a:pt x="258324" y="174964"/>
                    <a:pt x="259826" y="174964"/>
                  </a:cubicBezTo>
                  <a:cubicBezTo>
                    <a:pt x="261325" y="174964"/>
                    <a:pt x="262326" y="175964"/>
                    <a:pt x="262326" y="177464"/>
                  </a:cubicBezTo>
                  <a:lnTo>
                    <a:pt x="262326" y="187962"/>
                  </a:lnTo>
                  <a:cubicBezTo>
                    <a:pt x="262326" y="189461"/>
                    <a:pt x="261325" y="190462"/>
                    <a:pt x="259826" y="190462"/>
                  </a:cubicBezTo>
                  <a:cubicBezTo>
                    <a:pt x="258324" y="190462"/>
                    <a:pt x="257326" y="189464"/>
                    <a:pt x="257326" y="187962"/>
                  </a:cubicBezTo>
                  <a:moveTo>
                    <a:pt x="259823" y="194963"/>
                  </a:moveTo>
                  <a:cubicBezTo>
                    <a:pt x="261821" y="194963"/>
                    <a:pt x="263320" y="196462"/>
                    <a:pt x="263320" y="198463"/>
                  </a:cubicBezTo>
                  <a:cubicBezTo>
                    <a:pt x="263320" y="200464"/>
                    <a:pt x="261821" y="201963"/>
                    <a:pt x="259823" y="201963"/>
                  </a:cubicBezTo>
                  <a:cubicBezTo>
                    <a:pt x="257825" y="201963"/>
                    <a:pt x="256326" y="200464"/>
                    <a:pt x="256326" y="198463"/>
                  </a:cubicBezTo>
                  <a:cubicBezTo>
                    <a:pt x="256326" y="196462"/>
                    <a:pt x="257825" y="194963"/>
                    <a:pt x="259823" y="194963"/>
                  </a:cubicBezTo>
                  <a:moveTo>
                    <a:pt x="307791" y="153469"/>
                  </a:moveTo>
                  <a:cubicBezTo>
                    <a:pt x="307292" y="153968"/>
                    <a:pt x="306793" y="154470"/>
                    <a:pt x="305793" y="154968"/>
                  </a:cubicBezTo>
                  <a:cubicBezTo>
                    <a:pt x="291804" y="136472"/>
                    <a:pt x="277313" y="121975"/>
                    <a:pt x="262323" y="109476"/>
                  </a:cubicBezTo>
                  <a:cubicBezTo>
                    <a:pt x="268819" y="90979"/>
                    <a:pt x="271817" y="75482"/>
                    <a:pt x="273316" y="65984"/>
                  </a:cubicBezTo>
                  <a:cubicBezTo>
                    <a:pt x="293303" y="89982"/>
                    <a:pt x="306292" y="120475"/>
                    <a:pt x="307791" y="153469"/>
                  </a:cubicBezTo>
                  <a:moveTo>
                    <a:pt x="160892" y="0"/>
                  </a:moveTo>
                  <a:cubicBezTo>
                    <a:pt x="72449" y="0"/>
                    <a:pt x="0" y="72486"/>
                    <a:pt x="0" y="160969"/>
                  </a:cubicBezTo>
                  <a:cubicBezTo>
                    <a:pt x="0" y="249953"/>
                    <a:pt x="72452" y="322439"/>
                    <a:pt x="160892" y="322439"/>
                  </a:cubicBezTo>
                  <a:cubicBezTo>
                    <a:pt x="249833" y="322439"/>
                    <a:pt x="322282" y="249953"/>
                    <a:pt x="322282" y="160969"/>
                  </a:cubicBezTo>
                  <a:cubicBezTo>
                    <a:pt x="322282" y="72486"/>
                    <a:pt x="249830" y="0"/>
                    <a:pt x="160892" y="0"/>
                  </a:cubicBezTo>
                </a:path>
              </a:pathLst>
            </a:custGeom>
            <a:solidFill>
              <a:srgbClr val="FFFFFF"/>
            </a:solidFill>
            <a:ln w="30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84" name="Google Shape;8287;p72">
            <a:extLst>
              <a:ext uri="{FF2B5EF4-FFF2-40B4-BE49-F238E27FC236}">
                <a16:creationId xmlns:a16="http://schemas.microsoft.com/office/drawing/2014/main" id="{9A168C6B-C464-4DBB-A832-71DAE989FBA9}"/>
              </a:ext>
            </a:extLst>
          </p:cNvPr>
          <p:cNvSpPr/>
          <p:nvPr/>
        </p:nvSpPr>
        <p:spPr>
          <a:xfrm>
            <a:off x="6609240" y="6061123"/>
            <a:ext cx="734175" cy="2172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700" b="0" i="0" u="none" strike="noStrike" cap="none" dirty="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Vulnerability Management</a:t>
            </a:r>
            <a:endParaRPr sz="1200" dirty="0"/>
          </a:p>
        </p:txBody>
      </p:sp>
      <p:grpSp>
        <p:nvGrpSpPr>
          <p:cNvPr id="56" name="Google Shape;8285;p72">
            <a:extLst>
              <a:ext uri="{FF2B5EF4-FFF2-40B4-BE49-F238E27FC236}">
                <a16:creationId xmlns:a16="http://schemas.microsoft.com/office/drawing/2014/main" id="{654791FA-E8D1-4FC7-8065-DC04F8519356}"/>
              </a:ext>
            </a:extLst>
          </p:cNvPr>
          <p:cNvGrpSpPr/>
          <p:nvPr/>
        </p:nvGrpSpPr>
        <p:grpSpPr>
          <a:xfrm>
            <a:off x="6670229" y="5464945"/>
            <a:ext cx="596939" cy="596942"/>
            <a:chOff x="6670229" y="5464945"/>
            <a:chExt cx="596939" cy="596942"/>
          </a:xfrm>
        </p:grpSpPr>
        <p:grpSp>
          <p:nvGrpSpPr>
            <p:cNvPr id="57" name="Google Shape;8285;p72">
              <a:extLst>
                <a:ext uri="{FF2B5EF4-FFF2-40B4-BE49-F238E27FC236}">
                  <a16:creationId xmlns:a16="http://schemas.microsoft.com/office/drawing/2014/main" id="{F7BB9DC5-31FE-4977-81C9-C15384A96D9A}"/>
                </a:ext>
              </a:extLst>
            </p:cNvPr>
            <p:cNvGrpSpPr/>
            <p:nvPr/>
          </p:nvGrpSpPr>
          <p:grpSpPr>
            <a:xfrm>
              <a:off x="6670229" y="5464945"/>
              <a:ext cx="596939" cy="596942"/>
              <a:chOff x="6670229" y="5464945"/>
              <a:chExt cx="596939" cy="596942"/>
            </a:xfrm>
          </p:grpSpPr>
          <p:sp>
            <p:nvSpPr>
              <p:cNvPr id="58" name="Google Shape;8285;p72">
                <a:extLst>
                  <a:ext uri="{FF2B5EF4-FFF2-40B4-BE49-F238E27FC236}">
                    <a16:creationId xmlns:a16="http://schemas.microsoft.com/office/drawing/2014/main" id="{DDA10BC5-570A-4D12-B395-9F5103E34306}"/>
                  </a:ext>
                </a:extLst>
              </p:cNvPr>
              <p:cNvSpPr/>
              <p:nvPr/>
            </p:nvSpPr>
            <p:spPr>
              <a:xfrm>
                <a:off x="6670229" y="5464945"/>
                <a:ext cx="596939" cy="596942"/>
              </a:xfrm>
              <a:custGeom>
                <a:avLst/>
                <a:gdLst>
                  <a:gd name="connsiteX0" fmla="*/ 204254 w 596939"/>
                  <a:gd name="connsiteY0" fmla="*/ 0 h 596942"/>
                  <a:gd name="connsiteX1" fmla="*/ 392686 w 596939"/>
                  <a:gd name="connsiteY1" fmla="*/ 0 h 596942"/>
                  <a:gd name="connsiteX2" fmla="*/ 596940 w 596939"/>
                  <a:gd name="connsiteY2" fmla="*/ 204254 h 596942"/>
                  <a:gd name="connsiteX3" fmla="*/ 596940 w 596939"/>
                  <a:gd name="connsiteY3" fmla="*/ 392688 h 596942"/>
                  <a:gd name="connsiteX4" fmla="*/ 392686 w 596939"/>
                  <a:gd name="connsiteY4" fmla="*/ 596942 h 596942"/>
                  <a:gd name="connsiteX5" fmla="*/ 204254 w 596939"/>
                  <a:gd name="connsiteY5" fmla="*/ 596942 h 596942"/>
                  <a:gd name="connsiteX6" fmla="*/ 0 w 596939"/>
                  <a:gd name="connsiteY6" fmla="*/ 392688 h 596942"/>
                  <a:gd name="connsiteX7" fmla="*/ 0 w 596939"/>
                  <a:gd name="connsiteY7" fmla="*/ 204256 h 596942"/>
                  <a:gd name="connsiteX8" fmla="*/ 204254 w 596939"/>
                  <a:gd name="connsiteY8" fmla="*/ 0 h 596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6939" h="596942">
                    <a:moveTo>
                      <a:pt x="204254" y="0"/>
                    </a:moveTo>
                    <a:lnTo>
                      <a:pt x="392686" y="0"/>
                    </a:lnTo>
                    <a:cubicBezTo>
                      <a:pt x="505491" y="0"/>
                      <a:pt x="596940" y="91448"/>
                      <a:pt x="596940" y="204254"/>
                    </a:cubicBezTo>
                    <a:lnTo>
                      <a:pt x="596940" y="392688"/>
                    </a:lnTo>
                    <a:cubicBezTo>
                      <a:pt x="596940" y="505494"/>
                      <a:pt x="505491" y="596942"/>
                      <a:pt x="392686" y="596942"/>
                    </a:cubicBezTo>
                    <a:lnTo>
                      <a:pt x="204254" y="596942"/>
                    </a:lnTo>
                    <a:cubicBezTo>
                      <a:pt x="91448" y="596942"/>
                      <a:pt x="0" y="505494"/>
                      <a:pt x="0" y="392688"/>
                    </a:cubicBezTo>
                    <a:lnTo>
                      <a:pt x="0" y="204256"/>
                    </a:lnTo>
                    <a:cubicBezTo>
                      <a:pt x="0" y="91448"/>
                      <a:pt x="91448" y="0"/>
                      <a:pt x="20425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9" name="Google Shape;8285;p72">
                <a:extLst>
                  <a:ext uri="{FF2B5EF4-FFF2-40B4-BE49-F238E27FC236}">
                    <a16:creationId xmlns:a16="http://schemas.microsoft.com/office/drawing/2014/main" id="{165EEE9F-05F1-4D48-BF7E-A5DF4C0197B2}"/>
                  </a:ext>
                </a:extLst>
              </p:cNvPr>
              <p:cNvSpPr/>
              <p:nvPr/>
            </p:nvSpPr>
            <p:spPr>
              <a:xfrm>
                <a:off x="6957911" y="5975412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6 w 23412"/>
                  <a:gd name="connsiteY1" fmla="*/ 23413 h 23412"/>
                  <a:gd name="connsiteX2" fmla="*/ 0 w 23412"/>
                  <a:gd name="connsiteY2" fmla="*/ 11706 h 23412"/>
                  <a:gd name="connsiteX3" fmla="*/ 11706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-2"/>
                      <a:pt x="23413" y="5239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0" name="Google Shape;8285;p72">
                <a:extLst>
                  <a:ext uri="{FF2B5EF4-FFF2-40B4-BE49-F238E27FC236}">
                    <a16:creationId xmlns:a16="http://schemas.microsoft.com/office/drawing/2014/main" id="{FBEB6659-6820-43C6-AA5C-C43373CE68A0}"/>
                  </a:ext>
                </a:extLst>
              </p:cNvPr>
              <p:cNvSpPr/>
              <p:nvPr/>
            </p:nvSpPr>
            <p:spPr>
              <a:xfrm>
                <a:off x="6957911" y="5528291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6 w 23412"/>
                  <a:gd name="connsiteY1" fmla="*/ 23413 h 23412"/>
                  <a:gd name="connsiteX2" fmla="*/ 0 w 23412"/>
                  <a:gd name="connsiteY2" fmla="*/ 11706 h 23412"/>
                  <a:gd name="connsiteX3" fmla="*/ 11706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-2"/>
                      <a:pt x="23413" y="5239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1" name="Google Shape;8285;p72">
                <a:extLst>
                  <a:ext uri="{FF2B5EF4-FFF2-40B4-BE49-F238E27FC236}">
                    <a16:creationId xmlns:a16="http://schemas.microsoft.com/office/drawing/2014/main" id="{83B2C7BF-79B1-4298-8418-FAD480319121}"/>
                  </a:ext>
                </a:extLst>
              </p:cNvPr>
              <p:cNvSpPr/>
              <p:nvPr/>
            </p:nvSpPr>
            <p:spPr>
              <a:xfrm>
                <a:off x="7179746" y="5751817"/>
                <a:ext cx="23413" cy="23412"/>
              </a:xfrm>
              <a:custGeom>
                <a:avLst/>
                <a:gdLst>
                  <a:gd name="connsiteX0" fmla="*/ 23413 w 23413"/>
                  <a:gd name="connsiteY0" fmla="*/ 11706 h 23412"/>
                  <a:gd name="connsiteX1" fmla="*/ 11706 w 23413"/>
                  <a:gd name="connsiteY1" fmla="*/ 23413 h 23412"/>
                  <a:gd name="connsiteX2" fmla="*/ 0 w 23413"/>
                  <a:gd name="connsiteY2" fmla="*/ 11706 h 23412"/>
                  <a:gd name="connsiteX3" fmla="*/ 11706 w 23413"/>
                  <a:gd name="connsiteY3" fmla="*/ 0 h 23412"/>
                  <a:gd name="connsiteX4" fmla="*/ 23413 w 23413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3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0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2" name="Google Shape;8285;p72">
                <a:extLst>
                  <a:ext uri="{FF2B5EF4-FFF2-40B4-BE49-F238E27FC236}">
                    <a16:creationId xmlns:a16="http://schemas.microsoft.com/office/drawing/2014/main" id="{59F4A793-0240-40F8-AEF3-6DC648F6AEF7}"/>
                  </a:ext>
                </a:extLst>
              </p:cNvPr>
              <p:cNvSpPr/>
              <p:nvPr/>
            </p:nvSpPr>
            <p:spPr>
              <a:xfrm>
                <a:off x="6732828" y="5751817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6 w 23412"/>
                  <a:gd name="connsiteY1" fmla="*/ 23413 h 23412"/>
                  <a:gd name="connsiteX2" fmla="*/ 0 w 23412"/>
                  <a:gd name="connsiteY2" fmla="*/ 11706 h 23412"/>
                  <a:gd name="connsiteX3" fmla="*/ 11706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-2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3" name="Google Shape;8285;p72">
                <a:extLst>
                  <a:ext uri="{FF2B5EF4-FFF2-40B4-BE49-F238E27FC236}">
                    <a16:creationId xmlns:a16="http://schemas.microsoft.com/office/drawing/2014/main" id="{595BE64C-9915-4F49-A807-DB25D186ED69}"/>
                  </a:ext>
                </a:extLst>
              </p:cNvPr>
              <p:cNvSpPr/>
              <p:nvPr/>
            </p:nvSpPr>
            <p:spPr>
              <a:xfrm>
                <a:off x="6771258" y="5567106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6 w 23412"/>
                  <a:gd name="connsiteY1" fmla="*/ 23413 h 23412"/>
                  <a:gd name="connsiteX2" fmla="*/ 0 w 23412"/>
                  <a:gd name="connsiteY2" fmla="*/ 11706 h 23412"/>
                  <a:gd name="connsiteX3" fmla="*/ 11706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-2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4" name="Google Shape;8285;p72">
                <a:extLst>
                  <a:ext uri="{FF2B5EF4-FFF2-40B4-BE49-F238E27FC236}">
                    <a16:creationId xmlns:a16="http://schemas.microsoft.com/office/drawing/2014/main" id="{FDBAB629-A589-400E-B16D-C35CB0227FA4}"/>
                  </a:ext>
                </a:extLst>
              </p:cNvPr>
              <p:cNvSpPr/>
              <p:nvPr/>
            </p:nvSpPr>
            <p:spPr>
              <a:xfrm>
                <a:off x="7140910" y="5936758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6 w 23412"/>
                  <a:gd name="connsiteY1" fmla="*/ 23413 h 23412"/>
                  <a:gd name="connsiteX2" fmla="*/ 0 w 23412"/>
                  <a:gd name="connsiteY2" fmla="*/ 11706 h 23412"/>
                  <a:gd name="connsiteX3" fmla="*/ 11706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1" y="23413"/>
                      <a:pt x="0" y="18171"/>
                      <a:pt x="0" y="11706"/>
                    </a:cubicBezTo>
                    <a:cubicBezTo>
                      <a:pt x="0" y="5242"/>
                      <a:pt x="5241" y="0"/>
                      <a:pt x="11706" y="0"/>
                    </a:cubicBezTo>
                    <a:cubicBezTo>
                      <a:pt x="18171" y="0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5" name="Google Shape;8285;p72">
                <a:extLst>
                  <a:ext uri="{FF2B5EF4-FFF2-40B4-BE49-F238E27FC236}">
                    <a16:creationId xmlns:a16="http://schemas.microsoft.com/office/drawing/2014/main" id="{13634C3E-D33B-4FD3-BB3B-CCB1A76E682D}"/>
                  </a:ext>
                </a:extLst>
              </p:cNvPr>
              <p:cNvSpPr/>
              <p:nvPr/>
            </p:nvSpPr>
            <p:spPr>
              <a:xfrm>
                <a:off x="6771151" y="5936288"/>
                <a:ext cx="23412" cy="23413"/>
              </a:xfrm>
              <a:custGeom>
                <a:avLst/>
                <a:gdLst>
                  <a:gd name="connsiteX0" fmla="*/ 23413 w 23412"/>
                  <a:gd name="connsiteY0" fmla="*/ 11707 h 23413"/>
                  <a:gd name="connsiteX1" fmla="*/ 11706 w 23412"/>
                  <a:gd name="connsiteY1" fmla="*/ 23413 h 23413"/>
                  <a:gd name="connsiteX2" fmla="*/ 0 w 23412"/>
                  <a:gd name="connsiteY2" fmla="*/ 11707 h 23413"/>
                  <a:gd name="connsiteX3" fmla="*/ 11706 w 23412"/>
                  <a:gd name="connsiteY3" fmla="*/ 0 h 23413"/>
                  <a:gd name="connsiteX4" fmla="*/ 23413 w 23412"/>
                  <a:gd name="connsiteY4" fmla="*/ 11707 h 2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3">
                    <a:moveTo>
                      <a:pt x="23413" y="11707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7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-2"/>
                      <a:pt x="23413" y="5242"/>
                      <a:pt x="23413" y="11707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6" name="Google Shape;8285;p72">
                <a:extLst>
                  <a:ext uri="{FF2B5EF4-FFF2-40B4-BE49-F238E27FC236}">
                    <a16:creationId xmlns:a16="http://schemas.microsoft.com/office/drawing/2014/main" id="{33212E9B-CD2E-4F52-8707-BAA5A8170D78}"/>
                  </a:ext>
                </a:extLst>
              </p:cNvPr>
              <p:cNvSpPr/>
              <p:nvPr/>
            </p:nvSpPr>
            <p:spPr>
              <a:xfrm>
                <a:off x="7140988" y="5566449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6 w 23412"/>
                  <a:gd name="connsiteY1" fmla="*/ 23413 h 23412"/>
                  <a:gd name="connsiteX2" fmla="*/ 0 w 23412"/>
                  <a:gd name="connsiteY2" fmla="*/ 11706 h 23412"/>
                  <a:gd name="connsiteX3" fmla="*/ 11706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0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67" name="Google Shape;8285;p72">
              <a:extLst>
                <a:ext uri="{FF2B5EF4-FFF2-40B4-BE49-F238E27FC236}">
                  <a16:creationId xmlns:a16="http://schemas.microsoft.com/office/drawing/2014/main" id="{3FFDD7CB-CC83-413A-A28C-D0D99EFFD462}"/>
                </a:ext>
              </a:extLst>
            </p:cNvPr>
            <p:cNvSpPr/>
            <p:nvPr/>
          </p:nvSpPr>
          <p:spPr>
            <a:xfrm>
              <a:off x="6819432" y="5614402"/>
              <a:ext cx="298992" cy="298992"/>
            </a:xfrm>
            <a:custGeom>
              <a:avLst/>
              <a:gdLst>
                <a:gd name="connsiteX0" fmla="*/ 60290 w 298992"/>
                <a:gd name="connsiteY0" fmla="*/ 0 h 298992"/>
                <a:gd name="connsiteX1" fmla="*/ 238703 w 298992"/>
                <a:gd name="connsiteY1" fmla="*/ 0 h 298992"/>
                <a:gd name="connsiteX2" fmla="*/ 298993 w 298992"/>
                <a:gd name="connsiteY2" fmla="*/ 60290 h 298992"/>
                <a:gd name="connsiteX3" fmla="*/ 298993 w 298992"/>
                <a:gd name="connsiteY3" fmla="*/ 238703 h 298992"/>
                <a:gd name="connsiteX4" fmla="*/ 238703 w 298992"/>
                <a:gd name="connsiteY4" fmla="*/ 298993 h 298992"/>
                <a:gd name="connsiteX5" fmla="*/ 60290 w 298992"/>
                <a:gd name="connsiteY5" fmla="*/ 298993 h 298992"/>
                <a:gd name="connsiteX6" fmla="*/ 0 w 298992"/>
                <a:gd name="connsiteY6" fmla="*/ 238703 h 298992"/>
                <a:gd name="connsiteX7" fmla="*/ 0 w 298992"/>
                <a:gd name="connsiteY7" fmla="*/ 60290 h 298992"/>
                <a:gd name="connsiteX8" fmla="*/ 60290 w 298992"/>
                <a:gd name="connsiteY8" fmla="*/ 0 h 29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8992" h="298992">
                  <a:moveTo>
                    <a:pt x="60290" y="0"/>
                  </a:moveTo>
                  <a:lnTo>
                    <a:pt x="238703" y="0"/>
                  </a:lnTo>
                  <a:cubicBezTo>
                    <a:pt x="272001" y="0"/>
                    <a:pt x="298993" y="26992"/>
                    <a:pt x="298993" y="60290"/>
                  </a:cubicBezTo>
                  <a:lnTo>
                    <a:pt x="298993" y="238703"/>
                  </a:lnTo>
                  <a:cubicBezTo>
                    <a:pt x="298993" y="272001"/>
                    <a:pt x="272001" y="298993"/>
                    <a:pt x="238703" y="298993"/>
                  </a:cubicBezTo>
                  <a:lnTo>
                    <a:pt x="60290" y="298993"/>
                  </a:lnTo>
                  <a:cubicBezTo>
                    <a:pt x="26992" y="298993"/>
                    <a:pt x="0" y="272001"/>
                    <a:pt x="0" y="238703"/>
                  </a:cubicBezTo>
                  <a:lnTo>
                    <a:pt x="0" y="60290"/>
                  </a:lnTo>
                  <a:cubicBezTo>
                    <a:pt x="0" y="26994"/>
                    <a:pt x="26992" y="0"/>
                    <a:pt x="60290" y="0"/>
                  </a:cubicBezTo>
                  <a:close/>
                </a:path>
              </a:pathLst>
            </a:custGeom>
            <a:solidFill>
              <a:srgbClr val="6ABD46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</p:grpSp>
      <p:sp>
        <p:nvSpPr>
          <p:cNvPr id="68" name="Google Shape;8285;p72">
            <a:extLst>
              <a:ext uri="{FF2B5EF4-FFF2-40B4-BE49-F238E27FC236}">
                <a16:creationId xmlns:a16="http://schemas.microsoft.com/office/drawing/2014/main" id="{99AC73EF-D000-4DBA-9651-D95A12C3335F}"/>
              </a:ext>
            </a:extLst>
          </p:cNvPr>
          <p:cNvSpPr/>
          <p:nvPr/>
        </p:nvSpPr>
        <p:spPr>
          <a:xfrm>
            <a:off x="6850400" y="5643139"/>
            <a:ext cx="238049" cy="238166"/>
          </a:xfrm>
          <a:custGeom>
            <a:avLst/>
            <a:gdLst>
              <a:gd name="connsiteX0" fmla="*/ 151318 w 238049"/>
              <a:gd name="connsiteY0" fmla="*/ 178717 h 238166"/>
              <a:gd name="connsiteX1" fmla="*/ 175308 w 238049"/>
              <a:gd name="connsiteY1" fmla="*/ 153608 h 238166"/>
              <a:gd name="connsiteX2" fmla="*/ 209632 w 238049"/>
              <a:gd name="connsiteY2" fmla="*/ 153608 h 238166"/>
              <a:gd name="connsiteX3" fmla="*/ 212586 w 238049"/>
              <a:gd name="connsiteY3" fmla="*/ 150654 h 238166"/>
              <a:gd name="connsiteX4" fmla="*/ 212215 w 238049"/>
              <a:gd name="connsiteY4" fmla="*/ 149176 h 238166"/>
              <a:gd name="connsiteX5" fmla="*/ 211847 w 238049"/>
              <a:gd name="connsiteY5" fmla="*/ 149176 h 238166"/>
              <a:gd name="connsiteX6" fmla="*/ 202251 w 238049"/>
              <a:gd name="connsiteY6" fmla="*/ 132191 h 238166"/>
              <a:gd name="connsiteX7" fmla="*/ 225134 w 238049"/>
              <a:gd name="connsiteY7" fmla="*/ 118161 h 238166"/>
              <a:gd name="connsiteX8" fmla="*/ 227717 w 238049"/>
              <a:gd name="connsiteY8" fmla="*/ 121854 h 238166"/>
              <a:gd name="connsiteX9" fmla="*/ 216277 w 238049"/>
              <a:gd name="connsiteY9" fmla="*/ 167641 h 238166"/>
              <a:gd name="connsiteX10" fmla="*/ 151318 w 238049"/>
              <a:gd name="connsiteY10" fmla="*/ 178717 h 238166"/>
              <a:gd name="connsiteX11" fmla="*/ 121056 w 238049"/>
              <a:gd name="connsiteY11" fmla="*/ 227826 h 238166"/>
              <a:gd name="connsiteX12" fmla="*/ 148737 w 238049"/>
              <a:gd name="connsiteY12" fmla="*/ 181671 h 238166"/>
              <a:gd name="connsiteX13" fmla="*/ 154274 w 238049"/>
              <a:gd name="connsiteY13" fmla="*/ 182040 h 238166"/>
              <a:gd name="connsiteX14" fmla="*/ 214064 w 238049"/>
              <a:gd name="connsiteY14" fmla="*/ 171700 h 238166"/>
              <a:gd name="connsiteX15" fmla="*/ 121056 w 238049"/>
              <a:gd name="connsiteY15" fmla="*/ 227826 h 238166"/>
              <a:gd name="connsiteX16" fmla="*/ 117733 w 238049"/>
              <a:gd name="connsiteY16" fmla="*/ 227826 h 238166"/>
              <a:gd name="connsiteX17" fmla="*/ 82302 w 238049"/>
              <a:gd name="connsiteY17" fmla="*/ 221550 h 238166"/>
              <a:gd name="connsiteX18" fmla="*/ 108876 w 238049"/>
              <a:gd name="connsiteY18" fmla="*/ 187947 h 238166"/>
              <a:gd name="connsiteX19" fmla="*/ 135818 w 238049"/>
              <a:gd name="connsiteY19" fmla="*/ 187947 h 238166"/>
              <a:gd name="connsiteX20" fmla="*/ 138772 w 238049"/>
              <a:gd name="connsiteY20" fmla="*/ 184993 h 238166"/>
              <a:gd name="connsiteX21" fmla="*/ 138404 w 238049"/>
              <a:gd name="connsiteY21" fmla="*/ 183886 h 238166"/>
              <a:gd name="connsiteX22" fmla="*/ 138404 w 238049"/>
              <a:gd name="connsiteY22" fmla="*/ 183518 h 238166"/>
              <a:gd name="connsiteX23" fmla="*/ 138033 w 238049"/>
              <a:gd name="connsiteY23" fmla="*/ 183518 h 238166"/>
              <a:gd name="connsiteX24" fmla="*/ 136926 w 238049"/>
              <a:gd name="connsiteY24" fmla="*/ 180932 h 238166"/>
              <a:gd name="connsiteX25" fmla="*/ 145046 w 238049"/>
              <a:gd name="connsiteY25" fmla="*/ 181671 h 238166"/>
              <a:gd name="connsiteX26" fmla="*/ 117733 w 238049"/>
              <a:gd name="connsiteY26" fmla="*/ 227826 h 238166"/>
              <a:gd name="connsiteX27" fmla="*/ 40966 w 238049"/>
              <a:gd name="connsiteY27" fmla="*/ 194594 h 238166"/>
              <a:gd name="connsiteX28" fmla="*/ 99280 w 238049"/>
              <a:gd name="connsiteY28" fmla="*/ 181300 h 238166"/>
              <a:gd name="connsiteX29" fmla="*/ 98173 w 238049"/>
              <a:gd name="connsiteY29" fmla="*/ 183515 h 238166"/>
              <a:gd name="connsiteX30" fmla="*/ 97434 w 238049"/>
              <a:gd name="connsiteY30" fmla="*/ 184993 h 238166"/>
              <a:gd name="connsiteX31" fmla="*/ 100385 w 238049"/>
              <a:gd name="connsiteY31" fmla="*/ 187947 h 238166"/>
              <a:gd name="connsiteX32" fmla="*/ 105183 w 238049"/>
              <a:gd name="connsiteY32" fmla="*/ 187947 h 238166"/>
              <a:gd name="connsiteX33" fmla="*/ 79348 w 238049"/>
              <a:gd name="connsiteY33" fmla="*/ 220440 h 238166"/>
              <a:gd name="connsiteX34" fmla="*/ 40966 w 238049"/>
              <a:gd name="connsiteY34" fmla="*/ 194594 h 238166"/>
              <a:gd name="connsiteX35" fmla="*/ 34692 w 238049"/>
              <a:gd name="connsiteY35" fmla="*/ 187947 h 238166"/>
              <a:gd name="connsiteX36" fmla="*/ 37275 w 238049"/>
              <a:gd name="connsiteY36" fmla="*/ 147700 h 238166"/>
              <a:gd name="connsiteX37" fmla="*/ 53145 w 238049"/>
              <a:gd name="connsiteY37" fmla="*/ 147700 h 238166"/>
              <a:gd name="connsiteX38" fmla="*/ 103339 w 238049"/>
              <a:gd name="connsiteY38" fmla="*/ 174285 h 238166"/>
              <a:gd name="connsiteX39" fmla="*/ 101863 w 238049"/>
              <a:gd name="connsiteY39" fmla="*/ 177239 h 238166"/>
              <a:gd name="connsiteX40" fmla="*/ 38383 w 238049"/>
              <a:gd name="connsiteY40" fmla="*/ 191640 h 238166"/>
              <a:gd name="connsiteX41" fmla="*/ 34692 w 238049"/>
              <a:gd name="connsiteY41" fmla="*/ 187947 h 238166"/>
              <a:gd name="connsiteX42" fmla="*/ 31740 w 238049"/>
              <a:gd name="connsiteY42" fmla="*/ 183886 h 238166"/>
              <a:gd name="connsiteX43" fmla="*/ 10333 w 238049"/>
              <a:gd name="connsiteY43" fmla="*/ 118898 h 238166"/>
              <a:gd name="connsiteX44" fmla="*/ 11440 w 238049"/>
              <a:gd name="connsiteY44" fmla="*/ 102282 h 238166"/>
              <a:gd name="connsiteX45" fmla="*/ 32109 w 238049"/>
              <a:gd name="connsiteY45" fmla="*/ 128130 h 238166"/>
              <a:gd name="connsiteX46" fmla="*/ 23252 w 238049"/>
              <a:gd name="connsiteY46" fmla="*/ 142900 h 238166"/>
              <a:gd name="connsiteX47" fmla="*/ 22512 w 238049"/>
              <a:gd name="connsiteY47" fmla="*/ 144746 h 238166"/>
              <a:gd name="connsiteX48" fmla="*/ 25466 w 238049"/>
              <a:gd name="connsiteY48" fmla="*/ 147700 h 238166"/>
              <a:gd name="connsiteX49" fmla="*/ 34324 w 238049"/>
              <a:gd name="connsiteY49" fmla="*/ 147700 h 238166"/>
              <a:gd name="connsiteX50" fmla="*/ 31740 w 238049"/>
              <a:gd name="connsiteY50" fmla="*/ 183886 h 238166"/>
              <a:gd name="connsiteX51" fmla="*/ 29525 w 238049"/>
              <a:gd name="connsiteY51" fmla="*/ 57234 h 238166"/>
              <a:gd name="connsiteX52" fmla="*/ 67908 w 238049"/>
              <a:gd name="connsiteY52" fmla="*/ 49111 h 238166"/>
              <a:gd name="connsiteX53" fmla="*/ 69015 w 238049"/>
              <a:gd name="connsiteY53" fmla="*/ 50219 h 238166"/>
              <a:gd name="connsiteX54" fmla="*/ 67540 w 238049"/>
              <a:gd name="connsiteY54" fmla="*/ 52434 h 238166"/>
              <a:gd name="connsiteX55" fmla="*/ 66803 w 238049"/>
              <a:gd name="connsiteY55" fmla="*/ 54280 h 238166"/>
              <a:gd name="connsiteX56" fmla="*/ 69755 w 238049"/>
              <a:gd name="connsiteY56" fmla="*/ 57234 h 238166"/>
              <a:gd name="connsiteX57" fmla="*/ 70494 w 238049"/>
              <a:gd name="connsiteY57" fmla="*/ 57234 h 238166"/>
              <a:gd name="connsiteX58" fmla="*/ 42812 w 238049"/>
              <a:gd name="connsiteY58" fmla="*/ 111882 h 238166"/>
              <a:gd name="connsiteX59" fmla="*/ 40597 w 238049"/>
              <a:gd name="connsiteY59" fmla="*/ 113729 h 238166"/>
              <a:gd name="connsiteX60" fmla="*/ 33585 w 238049"/>
              <a:gd name="connsiteY60" fmla="*/ 125545 h 238166"/>
              <a:gd name="connsiteX61" fmla="*/ 12548 w 238049"/>
              <a:gd name="connsiteY61" fmla="*/ 97850 h 238166"/>
              <a:gd name="connsiteX62" fmla="*/ 29525 w 238049"/>
              <a:gd name="connsiteY62" fmla="*/ 57234 h 238166"/>
              <a:gd name="connsiteX63" fmla="*/ 51670 w 238049"/>
              <a:gd name="connsiteY63" fmla="*/ 33603 h 238166"/>
              <a:gd name="connsiteX64" fmla="*/ 65325 w 238049"/>
              <a:gd name="connsiteY64" fmla="*/ 46157 h 238166"/>
              <a:gd name="connsiteX65" fmla="*/ 32477 w 238049"/>
              <a:gd name="connsiteY65" fmla="*/ 53173 h 238166"/>
              <a:gd name="connsiteX66" fmla="*/ 51670 w 238049"/>
              <a:gd name="connsiteY66" fmla="*/ 33603 h 238166"/>
              <a:gd name="connsiteX67" fmla="*/ 115887 w 238049"/>
              <a:gd name="connsiteY67" fmla="*/ 10340 h 238166"/>
              <a:gd name="connsiteX68" fmla="*/ 94111 w 238049"/>
              <a:gd name="connsiteY68" fmla="*/ 29171 h 238166"/>
              <a:gd name="connsiteX69" fmla="*/ 90052 w 238049"/>
              <a:gd name="connsiteY69" fmla="*/ 22524 h 238166"/>
              <a:gd name="connsiteX70" fmla="*/ 87469 w 238049"/>
              <a:gd name="connsiteY70" fmla="*/ 21046 h 238166"/>
              <a:gd name="connsiteX71" fmla="*/ 84886 w 238049"/>
              <a:gd name="connsiteY71" fmla="*/ 22892 h 238166"/>
              <a:gd name="connsiteX72" fmla="*/ 71599 w 238049"/>
              <a:gd name="connsiteY72" fmla="*/ 45787 h 238166"/>
              <a:gd name="connsiteX73" fmla="*/ 69015 w 238049"/>
              <a:gd name="connsiteY73" fmla="*/ 45787 h 238166"/>
              <a:gd name="connsiteX74" fmla="*/ 54253 w 238049"/>
              <a:gd name="connsiteY74" fmla="*/ 31754 h 238166"/>
              <a:gd name="connsiteX75" fmla="*/ 115887 w 238049"/>
              <a:gd name="connsiteY75" fmla="*/ 10340 h 238166"/>
              <a:gd name="connsiteX76" fmla="*/ 121056 w 238049"/>
              <a:gd name="connsiteY76" fmla="*/ 10340 h 238166"/>
              <a:gd name="connsiteX77" fmla="*/ 161653 w 238049"/>
              <a:gd name="connsiteY77" fmla="*/ 19202 h 238166"/>
              <a:gd name="connsiteX78" fmla="*/ 161653 w 238049"/>
              <a:gd name="connsiteY78" fmla="*/ 42096 h 238166"/>
              <a:gd name="connsiteX79" fmla="*/ 160546 w 238049"/>
              <a:gd name="connsiteY79" fmla="*/ 41728 h 238166"/>
              <a:gd name="connsiteX80" fmla="*/ 157592 w 238049"/>
              <a:gd name="connsiteY80" fmla="*/ 43574 h 238166"/>
              <a:gd name="connsiteX81" fmla="*/ 150579 w 238049"/>
              <a:gd name="connsiteY81" fmla="*/ 55758 h 238166"/>
              <a:gd name="connsiteX82" fmla="*/ 103337 w 238049"/>
              <a:gd name="connsiteY82" fmla="*/ 45418 h 238166"/>
              <a:gd name="connsiteX83" fmla="*/ 95587 w 238049"/>
              <a:gd name="connsiteY83" fmla="*/ 31756 h 238166"/>
              <a:gd name="connsiteX84" fmla="*/ 121056 w 238049"/>
              <a:gd name="connsiteY84" fmla="*/ 10340 h 238166"/>
              <a:gd name="connsiteX85" fmla="*/ 162390 w 238049"/>
              <a:gd name="connsiteY85" fmla="*/ 63142 h 238166"/>
              <a:gd name="connsiteX86" fmla="*/ 160543 w 238049"/>
              <a:gd name="connsiteY86" fmla="*/ 64988 h 238166"/>
              <a:gd name="connsiteX87" fmla="*/ 158329 w 238049"/>
              <a:gd name="connsiteY87" fmla="*/ 63142 h 238166"/>
              <a:gd name="connsiteX88" fmla="*/ 158329 w 238049"/>
              <a:gd name="connsiteY88" fmla="*/ 55388 h 238166"/>
              <a:gd name="connsiteX89" fmla="*/ 160543 w 238049"/>
              <a:gd name="connsiteY89" fmla="*/ 53541 h 238166"/>
              <a:gd name="connsiteX90" fmla="*/ 162390 w 238049"/>
              <a:gd name="connsiteY90" fmla="*/ 55388 h 238166"/>
              <a:gd name="connsiteX91" fmla="*/ 162390 w 238049"/>
              <a:gd name="connsiteY91" fmla="*/ 63142 h 238166"/>
              <a:gd name="connsiteX92" fmla="*/ 160546 w 238049"/>
              <a:gd name="connsiteY92" fmla="*/ 73482 h 238166"/>
              <a:gd name="connsiteX93" fmla="*/ 157962 w 238049"/>
              <a:gd name="connsiteY93" fmla="*/ 70896 h 238166"/>
              <a:gd name="connsiteX94" fmla="*/ 160546 w 238049"/>
              <a:gd name="connsiteY94" fmla="*/ 68311 h 238166"/>
              <a:gd name="connsiteX95" fmla="*/ 163129 w 238049"/>
              <a:gd name="connsiteY95" fmla="*/ 70896 h 238166"/>
              <a:gd name="connsiteX96" fmla="*/ 160546 w 238049"/>
              <a:gd name="connsiteY96" fmla="*/ 73482 h 238166"/>
              <a:gd name="connsiteX97" fmla="*/ 164605 w 238049"/>
              <a:gd name="connsiteY97" fmla="*/ 20309 h 238166"/>
              <a:gd name="connsiteX98" fmla="*/ 199297 w 238049"/>
              <a:gd name="connsiteY98" fmla="*/ 45787 h 238166"/>
              <a:gd name="connsiteX99" fmla="*/ 191547 w 238049"/>
              <a:gd name="connsiteY99" fmla="*/ 79019 h 238166"/>
              <a:gd name="connsiteX100" fmla="*/ 178628 w 238049"/>
              <a:gd name="connsiteY100" fmla="*/ 70157 h 238166"/>
              <a:gd name="connsiteX101" fmla="*/ 164605 w 238049"/>
              <a:gd name="connsiteY101" fmla="*/ 46155 h 238166"/>
              <a:gd name="connsiteX102" fmla="*/ 164605 w 238049"/>
              <a:gd name="connsiteY102" fmla="*/ 20309 h 238166"/>
              <a:gd name="connsiteX103" fmla="*/ 126591 w 238049"/>
              <a:gd name="connsiteY103" fmla="*/ 160994 h 238166"/>
              <a:gd name="connsiteX104" fmla="*/ 159807 w 238049"/>
              <a:gd name="connsiteY104" fmla="*/ 77914 h 238166"/>
              <a:gd name="connsiteX105" fmla="*/ 178260 w 238049"/>
              <a:gd name="connsiteY105" fmla="*/ 77914 h 238166"/>
              <a:gd name="connsiteX106" fmla="*/ 180843 w 238049"/>
              <a:gd name="connsiteY106" fmla="*/ 75328 h 238166"/>
              <a:gd name="connsiteX107" fmla="*/ 190440 w 238049"/>
              <a:gd name="connsiteY107" fmla="*/ 81975 h 238166"/>
              <a:gd name="connsiteX108" fmla="*/ 174938 w 238049"/>
              <a:gd name="connsiteY108" fmla="*/ 114468 h 238166"/>
              <a:gd name="connsiteX109" fmla="*/ 126588 w 238049"/>
              <a:gd name="connsiteY109" fmla="*/ 163948 h 238166"/>
              <a:gd name="connsiteX110" fmla="*/ 125481 w 238049"/>
              <a:gd name="connsiteY110" fmla="*/ 162101 h 238166"/>
              <a:gd name="connsiteX111" fmla="*/ 126591 w 238049"/>
              <a:gd name="connsiteY111" fmla="*/ 160994 h 238166"/>
              <a:gd name="connsiteX112" fmla="*/ 85625 w 238049"/>
              <a:gd name="connsiteY112" fmla="*/ 42464 h 238166"/>
              <a:gd name="connsiteX113" fmla="*/ 85625 w 238049"/>
              <a:gd name="connsiteY113" fmla="*/ 34710 h 238166"/>
              <a:gd name="connsiteX114" fmla="*/ 87471 w 238049"/>
              <a:gd name="connsiteY114" fmla="*/ 32864 h 238166"/>
              <a:gd name="connsiteX115" fmla="*/ 89318 w 238049"/>
              <a:gd name="connsiteY115" fmla="*/ 34710 h 238166"/>
              <a:gd name="connsiteX116" fmla="*/ 89318 w 238049"/>
              <a:gd name="connsiteY116" fmla="*/ 42464 h 238166"/>
              <a:gd name="connsiteX117" fmla="*/ 87471 w 238049"/>
              <a:gd name="connsiteY117" fmla="*/ 44311 h 238166"/>
              <a:gd name="connsiteX118" fmla="*/ 85625 w 238049"/>
              <a:gd name="connsiteY118" fmla="*/ 42464 h 238166"/>
              <a:gd name="connsiteX119" fmla="*/ 87469 w 238049"/>
              <a:gd name="connsiteY119" fmla="*/ 47633 h 238166"/>
              <a:gd name="connsiteX120" fmla="*/ 90052 w 238049"/>
              <a:gd name="connsiteY120" fmla="*/ 50219 h 238166"/>
              <a:gd name="connsiteX121" fmla="*/ 87469 w 238049"/>
              <a:gd name="connsiteY121" fmla="*/ 52804 h 238166"/>
              <a:gd name="connsiteX122" fmla="*/ 84886 w 238049"/>
              <a:gd name="connsiteY122" fmla="*/ 50219 h 238166"/>
              <a:gd name="connsiteX123" fmla="*/ 87469 w 238049"/>
              <a:gd name="connsiteY123" fmla="*/ 47633 h 238166"/>
              <a:gd name="connsiteX124" fmla="*/ 41337 w 238049"/>
              <a:gd name="connsiteY124" fmla="*/ 132930 h 238166"/>
              <a:gd name="connsiteX125" fmla="*/ 41337 w 238049"/>
              <a:gd name="connsiteY125" fmla="*/ 125176 h 238166"/>
              <a:gd name="connsiteX126" fmla="*/ 43183 w 238049"/>
              <a:gd name="connsiteY126" fmla="*/ 123330 h 238166"/>
              <a:gd name="connsiteX127" fmla="*/ 45029 w 238049"/>
              <a:gd name="connsiteY127" fmla="*/ 125176 h 238166"/>
              <a:gd name="connsiteX128" fmla="*/ 45029 w 238049"/>
              <a:gd name="connsiteY128" fmla="*/ 132930 h 238166"/>
              <a:gd name="connsiteX129" fmla="*/ 43183 w 238049"/>
              <a:gd name="connsiteY129" fmla="*/ 134777 h 238166"/>
              <a:gd name="connsiteX130" fmla="*/ 41337 w 238049"/>
              <a:gd name="connsiteY130" fmla="*/ 132930 h 238166"/>
              <a:gd name="connsiteX131" fmla="*/ 43181 w 238049"/>
              <a:gd name="connsiteY131" fmla="*/ 138099 h 238166"/>
              <a:gd name="connsiteX132" fmla="*/ 45764 w 238049"/>
              <a:gd name="connsiteY132" fmla="*/ 140685 h 238166"/>
              <a:gd name="connsiteX133" fmla="*/ 43181 w 238049"/>
              <a:gd name="connsiteY133" fmla="*/ 143270 h 238166"/>
              <a:gd name="connsiteX134" fmla="*/ 40597 w 238049"/>
              <a:gd name="connsiteY134" fmla="*/ 140685 h 238166"/>
              <a:gd name="connsiteX135" fmla="*/ 43181 w 238049"/>
              <a:gd name="connsiteY135" fmla="*/ 138099 h 238166"/>
              <a:gd name="connsiteX136" fmla="*/ 63481 w 238049"/>
              <a:gd name="connsiteY136" fmla="*/ 143268 h 238166"/>
              <a:gd name="connsiteX137" fmla="*/ 63481 w 238049"/>
              <a:gd name="connsiteY137" fmla="*/ 143268 h 238166"/>
              <a:gd name="connsiteX138" fmla="*/ 45766 w 238049"/>
              <a:gd name="connsiteY138" fmla="*/ 113358 h 238166"/>
              <a:gd name="connsiteX139" fmla="*/ 45398 w 238049"/>
              <a:gd name="connsiteY139" fmla="*/ 112990 h 238166"/>
              <a:gd name="connsiteX140" fmla="*/ 74187 w 238049"/>
              <a:gd name="connsiteY140" fmla="*/ 57234 h 238166"/>
              <a:gd name="connsiteX141" fmla="*/ 74555 w 238049"/>
              <a:gd name="connsiteY141" fmla="*/ 57234 h 238166"/>
              <a:gd name="connsiteX142" fmla="*/ 112938 w 238049"/>
              <a:gd name="connsiteY142" fmla="*/ 158408 h 238166"/>
              <a:gd name="connsiteX143" fmla="*/ 104817 w 238049"/>
              <a:gd name="connsiteY143" fmla="*/ 171702 h 238166"/>
              <a:gd name="connsiteX144" fmla="*/ 57946 w 238049"/>
              <a:gd name="connsiteY144" fmla="*/ 147700 h 238166"/>
              <a:gd name="connsiteX145" fmla="*/ 60900 w 238049"/>
              <a:gd name="connsiteY145" fmla="*/ 147700 h 238166"/>
              <a:gd name="connsiteX146" fmla="*/ 63851 w 238049"/>
              <a:gd name="connsiteY146" fmla="*/ 144746 h 238166"/>
              <a:gd name="connsiteX147" fmla="*/ 63481 w 238049"/>
              <a:gd name="connsiteY147" fmla="*/ 143268 h 238166"/>
              <a:gd name="connsiteX148" fmla="*/ 118102 w 238049"/>
              <a:gd name="connsiteY148" fmla="*/ 152132 h 238166"/>
              <a:gd name="connsiteX149" fmla="*/ 115519 w 238049"/>
              <a:gd name="connsiteY149" fmla="*/ 153979 h 238166"/>
              <a:gd name="connsiteX150" fmla="*/ 115150 w 238049"/>
              <a:gd name="connsiteY150" fmla="*/ 153979 h 238166"/>
              <a:gd name="connsiteX151" fmla="*/ 82671 w 238049"/>
              <a:gd name="connsiteY151" fmla="*/ 63144 h 238166"/>
              <a:gd name="connsiteX152" fmla="*/ 78612 w 238049"/>
              <a:gd name="connsiteY152" fmla="*/ 57236 h 238166"/>
              <a:gd name="connsiteX153" fmla="*/ 105186 w 238049"/>
              <a:gd name="connsiteY153" fmla="*/ 57236 h 238166"/>
              <a:gd name="connsiteX154" fmla="*/ 108139 w 238049"/>
              <a:gd name="connsiteY154" fmla="*/ 54282 h 238166"/>
              <a:gd name="connsiteX155" fmla="*/ 107771 w 238049"/>
              <a:gd name="connsiteY155" fmla="*/ 52804 h 238166"/>
              <a:gd name="connsiteX156" fmla="*/ 107771 w 238049"/>
              <a:gd name="connsiteY156" fmla="*/ 52436 h 238166"/>
              <a:gd name="connsiteX157" fmla="*/ 105188 w 238049"/>
              <a:gd name="connsiteY157" fmla="*/ 48375 h 238166"/>
              <a:gd name="connsiteX158" fmla="*/ 149108 w 238049"/>
              <a:gd name="connsiteY158" fmla="*/ 58344 h 238166"/>
              <a:gd name="connsiteX159" fmla="*/ 140619 w 238049"/>
              <a:gd name="connsiteY159" fmla="*/ 73113 h 238166"/>
              <a:gd name="connsiteX160" fmla="*/ 139880 w 238049"/>
              <a:gd name="connsiteY160" fmla="*/ 74960 h 238166"/>
              <a:gd name="connsiteX161" fmla="*/ 142834 w 238049"/>
              <a:gd name="connsiteY161" fmla="*/ 77914 h 238166"/>
              <a:gd name="connsiteX162" fmla="*/ 156857 w 238049"/>
              <a:gd name="connsiteY162" fmla="*/ 77914 h 238166"/>
              <a:gd name="connsiteX163" fmla="*/ 124010 w 238049"/>
              <a:gd name="connsiteY163" fmla="*/ 159150 h 238166"/>
              <a:gd name="connsiteX164" fmla="*/ 120687 w 238049"/>
              <a:gd name="connsiteY164" fmla="*/ 153610 h 238166"/>
              <a:gd name="connsiteX165" fmla="*/ 118102 w 238049"/>
              <a:gd name="connsiteY165" fmla="*/ 152132 h 238166"/>
              <a:gd name="connsiteX166" fmla="*/ 116258 w 238049"/>
              <a:gd name="connsiteY166" fmla="*/ 173178 h 238166"/>
              <a:gd name="connsiteX167" fmla="*/ 116258 w 238049"/>
              <a:gd name="connsiteY167" fmla="*/ 165792 h 238166"/>
              <a:gd name="connsiteX168" fmla="*/ 118104 w 238049"/>
              <a:gd name="connsiteY168" fmla="*/ 163577 h 238166"/>
              <a:gd name="connsiteX169" fmla="*/ 119951 w 238049"/>
              <a:gd name="connsiteY169" fmla="*/ 165792 h 238166"/>
              <a:gd name="connsiteX170" fmla="*/ 119951 w 238049"/>
              <a:gd name="connsiteY170" fmla="*/ 173178 h 238166"/>
              <a:gd name="connsiteX171" fmla="*/ 118104 w 238049"/>
              <a:gd name="connsiteY171" fmla="*/ 175393 h 238166"/>
              <a:gd name="connsiteX172" fmla="*/ 116258 w 238049"/>
              <a:gd name="connsiteY172" fmla="*/ 173178 h 238166"/>
              <a:gd name="connsiteX173" fmla="*/ 118102 w 238049"/>
              <a:gd name="connsiteY173" fmla="*/ 178349 h 238166"/>
              <a:gd name="connsiteX174" fmla="*/ 120685 w 238049"/>
              <a:gd name="connsiteY174" fmla="*/ 180934 h 238166"/>
              <a:gd name="connsiteX175" fmla="*/ 118102 w 238049"/>
              <a:gd name="connsiteY175" fmla="*/ 183520 h 238166"/>
              <a:gd name="connsiteX176" fmla="*/ 115519 w 238049"/>
              <a:gd name="connsiteY176" fmla="*/ 180934 h 238166"/>
              <a:gd name="connsiteX177" fmla="*/ 118102 w 238049"/>
              <a:gd name="connsiteY177" fmla="*/ 178349 h 238166"/>
              <a:gd name="connsiteX178" fmla="*/ 191918 w 238049"/>
              <a:gd name="connsiteY178" fmla="*/ 117790 h 238166"/>
              <a:gd name="connsiteX179" fmla="*/ 189334 w 238049"/>
              <a:gd name="connsiteY179" fmla="*/ 119637 h 238166"/>
              <a:gd name="connsiteX180" fmla="*/ 171988 w 238049"/>
              <a:gd name="connsiteY180" fmla="*/ 148807 h 238166"/>
              <a:gd name="connsiteX181" fmla="*/ 171249 w 238049"/>
              <a:gd name="connsiteY181" fmla="*/ 150654 h 238166"/>
              <a:gd name="connsiteX182" fmla="*/ 171988 w 238049"/>
              <a:gd name="connsiteY182" fmla="*/ 152500 h 238166"/>
              <a:gd name="connsiteX183" fmla="*/ 147261 w 238049"/>
              <a:gd name="connsiteY183" fmla="*/ 178717 h 238166"/>
              <a:gd name="connsiteX184" fmla="*/ 135082 w 238049"/>
              <a:gd name="connsiteY184" fmla="*/ 177978 h 238166"/>
              <a:gd name="connsiteX185" fmla="*/ 128069 w 238049"/>
              <a:gd name="connsiteY185" fmla="*/ 166531 h 238166"/>
              <a:gd name="connsiteX186" fmla="*/ 177526 w 238049"/>
              <a:gd name="connsiteY186" fmla="*/ 115944 h 238166"/>
              <a:gd name="connsiteX187" fmla="*/ 192657 w 238049"/>
              <a:gd name="connsiteY187" fmla="*/ 83819 h 238166"/>
              <a:gd name="connsiteX188" fmla="*/ 223290 w 238049"/>
              <a:gd name="connsiteY188" fmla="*/ 115944 h 238166"/>
              <a:gd name="connsiteX189" fmla="*/ 200777 w 238049"/>
              <a:gd name="connsiteY189" fmla="*/ 129974 h 238166"/>
              <a:gd name="connsiteX190" fmla="*/ 194503 w 238049"/>
              <a:gd name="connsiteY190" fmla="*/ 119266 h 238166"/>
              <a:gd name="connsiteX191" fmla="*/ 191918 w 238049"/>
              <a:gd name="connsiteY191" fmla="*/ 117790 h 238166"/>
              <a:gd name="connsiteX192" fmla="*/ 190071 w 238049"/>
              <a:gd name="connsiteY192" fmla="*/ 138838 h 238166"/>
              <a:gd name="connsiteX193" fmla="*/ 190071 w 238049"/>
              <a:gd name="connsiteY193" fmla="*/ 131084 h 238166"/>
              <a:gd name="connsiteX194" fmla="*/ 191915 w 238049"/>
              <a:gd name="connsiteY194" fmla="*/ 129238 h 238166"/>
              <a:gd name="connsiteX195" fmla="*/ 193762 w 238049"/>
              <a:gd name="connsiteY195" fmla="*/ 131084 h 238166"/>
              <a:gd name="connsiteX196" fmla="*/ 193762 w 238049"/>
              <a:gd name="connsiteY196" fmla="*/ 138838 h 238166"/>
              <a:gd name="connsiteX197" fmla="*/ 191915 w 238049"/>
              <a:gd name="connsiteY197" fmla="*/ 140685 h 238166"/>
              <a:gd name="connsiteX198" fmla="*/ 190071 w 238049"/>
              <a:gd name="connsiteY198" fmla="*/ 138838 h 238166"/>
              <a:gd name="connsiteX199" fmla="*/ 191918 w 238049"/>
              <a:gd name="connsiteY199" fmla="*/ 144007 h 238166"/>
              <a:gd name="connsiteX200" fmla="*/ 194501 w 238049"/>
              <a:gd name="connsiteY200" fmla="*/ 146593 h 238166"/>
              <a:gd name="connsiteX201" fmla="*/ 191918 w 238049"/>
              <a:gd name="connsiteY201" fmla="*/ 149178 h 238166"/>
              <a:gd name="connsiteX202" fmla="*/ 189334 w 238049"/>
              <a:gd name="connsiteY202" fmla="*/ 146593 h 238166"/>
              <a:gd name="connsiteX203" fmla="*/ 191918 w 238049"/>
              <a:gd name="connsiteY203" fmla="*/ 144007 h 238166"/>
              <a:gd name="connsiteX204" fmla="*/ 227346 w 238049"/>
              <a:gd name="connsiteY204" fmla="*/ 113361 h 238166"/>
              <a:gd name="connsiteX205" fmla="*/ 225871 w 238049"/>
              <a:gd name="connsiteY205" fmla="*/ 114468 h 238166"/>
              <a:gd name="connsiteX206" fmla="*/ 193762 w 238049"/>
              <a:gd name="connsiteY206" fmla="*/ 80865 h 238166"/>
              <a:gd name="connsiteX207" fmla="*/ 201882 w 238049"/>
              <a:gd name="connsiteY207" fmla="*/ 48741 h 238166"/>
              <a:gd name="connsiteX208" fmla="*/ 227346 w 238049"/>
              <a:gd name="connsiteY208" fmla="*/ 113361 h 238166"/>
              <a:gd name="connsiteX209" fmla="*/ 118841 w 238049"/>
              <a:gd name="connsiteY209" fmla="*/ 0 h 238166"/>
              <a:gd name="connsiteX210" fmla="*/ 0 w 238049"/>
              <a:gd name="connsiteY210" fmla="*/ 118898 h 238166"/>
              <a:gd name="connsiteX211" fmla="*/ 118841 w 238049"/>
              <a:gd name="connsiteY211" fmla="*/ 238166 h 238166"/>
              <a:gd name="connsiteX212" fmla="*/ 238050 w 238049"/>
              <a:gd name="connsiteY212" fmla="*/ 118898 h 238166"/>
              <a:gd name="connsiteX213" fmla="*/ 118841 w 238049"/>
              <a:gd name="connsiteY213" fmla="*/ 0 h 2381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38049" h="238166">
                <a:moveTo>
                  <a:pt x="151318" y="178717"/>
                </a:moveTo>
                <a:cubicBezTo>
                  <a:pt x="159068" y="169487"/>
                  <a:pt x="167188" y="160994"/>
                  <a:pt x="175308" y="153608"/>
                </a:cubicBezTo>
                <a:lnTo>
                  <a:pt x="209632" y="153608"/>
                </a:lnTo>
                <a:cubicBezTo>
                  <a:pt x="211108" y="153608"/>
                  <a:pt x="212586" y="152130"/>
                  <a:pt x="212586" y="150654"/>
                </a:cubicBezTo>
                <a:cubicBezTo>
                  <a:pt x="212586" y="150286"/>
                  <a:pt x="212215" y="149915"/>
                  <a:pt x="212215" y="149176"/>
                </a:cubicBezTo>
                <a:lnTo>
                  <a:pt x="211847" y="149176"/>
                </a:lnTo>
                <a:cubicBezTo>
                  <a:pt x="207788" y="141790"/>
                  <a:pt x="204465" y="136621"/>
                  <a:pt x="202251" y="132191"/>
                </a:cubicBezTo>
                <a:cubicBezTo>
                  <a:pt x="211478" y="125915"/>
                  <a:pt x="219597" y="121115"/>
                  <a:pt x="225134" y="118161"/>
                </a:cubicBezTo>
                <a:cubicBezTo>
                  <a:pt x="225873" y="119268"/>
                  <a:pt x="226610" y="120376"/>
                  <a:pt x="227717" y="121854"/>
                </a:cubicBezTo>
                <a:cubicBezTo>
                  <a:pt x="226978" y="138102"/>
                  <a:pt x="222919" y="153610"/>
                  <a:pt x="216277" y="167641"/>
                </a:cubicBezTo>
                <a:cubicBezTo>
                  <a:pt x="192286" y="176871"/>
                  <a:pt x="169403" y="179086"/>
                  <a:pt x="151318" y="178717"/>
                </a:cubicBezTo>
                <a:moveTo>
                  <a:pt x="121056" y="227826"/>
                </a:moveTo>
                <a:cubicBezTo>
                  <a:pt x="128437" y="210471"/>
                  <a:pt x="138402" y="194963"/>
                  <a:pt x="148737" y="181671"/>
                </a:cubicBezTo>
                <a:cubicBezTo>
                  <a:pt x="150583" y="181671"/>
                  <a:pt x="152428" y="182040"/>
                  <a:pt x="154274" y="182040"/>
                </a:cubicBezTo>
                <a:cubicBezTo>
                  <a:pt x="171620" y="182040"/>
                  <a:pt x="192288" y="179454"/>
                  <a:pt x="214064" y="171700"/>
                </a:cubicBezTo>
                <a:cubicBezTo>
                  <a:pt x="195977" y="204566"/>
                  <a:pt x="160914" y="227089"/>
                  <a:pt x="121056" y="227826"/>
                </a:cubicBezTo>
                <a:moveTo>
                  <a:pt x="117733" y="227826"/>
                </a:moveTo>
                <a:cubicBezTo>
                  <a:pt x="105554" y="227458"/>
                  <a:pt x="93374" y="225241"/>
                  <a:pt x="82302" y="221550"/>
                </a:cubicBezTo>
                <a:cubicBezTo>
                  <a:pt x="87101" y="216381"/>
                  <a:pt x="97434" y="204566"/>
                  <a:pt x="108876" y="187947"/>
                </a:cubicBezTo>
                <a:lnTo>
                  <a:pt x="135818" y="187947"/>
                </a:lnTo>
                <a:cubicBezTo>
                  <a:pt x="137294" y="187947"/>
                  <a:pt x="138772" y="186840"/>
                  <a:pt x="138772" y="184993"/>
                </a:cubicBezTo>
                <a:cubicBezTo>
                  <a:pt x="138772" y="184625"/>
                  <a:pt x="138404" y="184254"/>
                  <a:pt x="138404" y="183886"/>
                </a:cubicBezTo>
                <a:lnTo>
                  <a:pt x="138404" y="183518"/>
                </a:lnTo>
                <a:lnTo>
                  <a:pt x="138033" y="183518"/>
                </a:lnTo>
                <a:cubicBezTo>
                  <a:pt x="137665" y="182779"/>
                  <a:pt x="137296" y="181671"/>
                  <a:pt x="136926" y="180932"/>
                </a:cubicBezTo>
                <a:cubicBezTo>
                  <a:pt x="139509" y="181300"/>
                  <a:pt x="142092" y="181671"/>
                  <a:pt x="145046" y="181671"/>
                </a:cubicBezTo>
                <a:cubicBezTo>
                  <a:pt x="134711" y="194965"/>
                  <a:pt x="125115" y="210473"/>
                  <a:pt x="117733" y="227826"/>
                </a:cubicBezTo>
                <a:moveTo>
                  <a:pt x="40966" y="194594"/>
                </a:moveTo>
                <a:cubicBezTo>
                  <a:pt x="63481" y="192748"/>
                  <a:pt x="82671" y="187947"/>
                  <a:pt x="99280" y="181300"/>
                </a:cubicBezTo>
                <a:lnTo>
                  <a:pt x="98173" y="183515"/>
                </a:lnTo>
                <a:cubicBezTo>
                  <a:pt x="97804" y="183884"/>
                  <a:pt x="97434" y="184623"/>
                  <a:pt x="97434" y="184993"/>
                </a:cubicBezTo>
                <a:cubicBezTo>
                  <a:pt x="97434" y="186840"/>
                  <a:pt x="98909" y="187947"/>
                  <a:pt x="100385" y="187947"/>
                </a:cubicBezTo>
                <a:lnTo>
                  <a:pt x="105183" y="187947"/>
                </a:lnTo>
                <a:cubicBezTo>
                  <a:pt x="93372" y="204563"/>
                  <a:pt x="83408" y="216011"/>
                  <a:pt x="79348" y="220440"/>
                </a:cubicBezTo>
                <a:cubicBezTo>
                  <a:pt x="64588" y="214535"/>
                  <a:pt x="51670" y="205673"/>
                  <a:pt x="40966" y="194594"/>
                </a:cubicBezTo>
                <a:moveTo>
                  <a:pt x="34692" y="187947"/>
                </a:moveTo>
                <a:cubicBezTo>
                  <a:pt x="34324" y="173546"/>
                  <a:pt x="35431" y="160252"/>
                  <a:pt x="37275" y="147700"/>
                </a:cubicBezTo>
                <a:lnTo>
                  <a:pt x="53145" y="147700"/>
                </a:lnTo>
                <a:cubicBezTo>
                  <a:pt x="66801" y="158408"/>
                  <a:pt x="83410" y="168009"/>
                  <a:pt x="103339" y="174285"/>
                </a:cubicBezTo>
                <a:cubicBezTo>
                  <a:pt x="102968" y="175393"/>
                  <a:pt x="102232" y="176132"/>
                  <a:pt x="101863" y="177239"/>
                </a:cubicBezTo>
                <a:cubicBezTo>
                  <a:pt x="84149" y="184625"/>
                  <a:pt x="63110" y="189794"/>
                  <a:pt x="38383" y="191640"/>
                </a:cubicBezTo>
                <a:cubicBezTo>
                  <a:pt x="37275" y="190533"/>
                  <a:pt x="35799" y="189057"/>
                  <a:pt x="34692" y="187947"/>
                </a:cubicBezTo>
                <a:moveTo>
                  <a:pt x="31740" y="183886"/>
                </a:moveTo>
                <a:cubicBezTo>
                  <a:pt x="18453" y="165792"/>
                  <a:pt x="10333" y="143268"/>
                  <a:pt x="10333" y="118898"/>
                </a:cubicBezTo>
                <a:cubicBezTo>
                  <a:pt x="10333" y="113358"/>
                  <a:pt x="10701" y="107821"/>
                  <a:pt x="11440" y="102282"/>
                </a:cubicBezTo>
                <a:cubicBezTo>
                  <a:pt x="15499" y="108558"/>
                  <a:pt x="22512" y="117790"/>
                  <a:pt x="32109" y="128130"/>
                </a:cubicBezTo>
                <a:lnTo>
                  <a:pt x="23252" y="142900"/>
                </a:lnTo>
                <a:cubicBezTo>
                  <a:pt x="22883" y="143639"/>
                  <a:pt x="22512" y="144007"/>
                  <a:pt x="22512" y="144746"/>
                </a:cubicBezTo>
                <a:cubicBezTo>
                  <a:pt x="22512" y="146224"/>
                  <a:pt x="23988" y="147700"/>
                  <a:pt x="25466" y="147700"/>
                </a:cubicBezTo>
                <a:lnTo>
                  <a:pt x="34324" y="147700"/>
                </a:lnTo>
                <a:cubicBezTo>
                  <a:pt x="32477" y="159147"/>
                  <a:pt x="31740" y="170963"/>
                  <a:pt x="31740" y="183886"/>
                </a:cubicBezTo>
                <a:moveTo>
                  <a:pt x="29525" y="57234"/>
                </a:moveTo>
                <a:cubicBezTo>
                  <a:pt x="37275" y="54648"/>
                  <a:pt x="50562" y="50956"/>
                  <a:pt x="67908" y="49111"/>
                </a:cubicBezTo>
                <a:cubicBezTo>
                  <a:pt x="68279" y="49480"/>
                  <a:pt x="68647" y="49850"/>
                  <a:pt x="69015" y="50219"/>
                </a:cubicBezTo>
                <a:lnTo>
                  <a:pt x="67540" y="52434"/>
                </a:lnTo>
                <a:cubicBezTo>
                  <a:pt x="67171" y="52802"/>
                  <a:pt x="66803" y="53541"/>
                  <a:pt x="66803" y="54280"/>
                </a:cubicBezTo>
                <a:cubicBezTo>
                  <a:pt x="66803" y="55758"/>
                  <a:pt x="68279" y="57234"/>
                  <a:pt x="69755" y="57234"/>
                </a:cubicBezTo>
                <a:lnTo>
                  <a:pt x="70494" y="57234"/>
                </a:lnTo>
                <a:cubicBezTo>
                  <a:pt x="60529" y="71264"/>
                  <a:pt x="50194" y="89727"/>
                  <a:pt x="42812" y="111882"/>
                </a:cubicBezTo>
                <a:cubicBezTo>
                  <a:pt x="41705" y="112251"/>
                  <a:pt x="40966" y="112622"/>
                  <a:pt x="40597" y="113729"/>
                </a:cubicBezTo>
                <a:cubicBezTo>
                  <a:pt x="37646" y="118161"/>
                  <a:pt x="35431" y="122222"/>
                  <a:pt x="33585" y="125545"/>
                </a:cubicBezTo>
                <a:cubicBezTo>
                  <a:pt x="22881" y="114097"/>
                  <a:pt x="15870" y="103760"/>
                  <a:pt x="12548" y="97850"/>
                </a:cubicBezTo>
                <a:cubicBezTo>
                  <a:pt x="15499" y="83082"/>
                  <a:pt x="21405" y="69420"/>
                  <a:pt x="29525" y="57234"/>
                </a:cubicBezTo>
                <a:moveTo>
                  <a:pt x="51670" y="33603"/>
                </a:moveTo>
                <a:cubicBezTo>
                  <a:pt x="54253" y="35818"/>
                  <a:pt x="59419" y="39881"/>
                  <a:pt x="65325" y="46157"/>
                </a:cubicBezTo>
                <a:cubicBezTo>
                  <a:pt x="51670" y="48004"/>
                  <a:pt x="40227" y="50958"/>
                  <a:pt x="32477" y="53173"/>
                </a:cubicBezTo>
                <a:cubicBezTo>
                  <a:pt x="38014" y="45787"/>
                  <a:pt x="44657" y="39511"/>
                  <a:pt x="51670" y="33603"/>
                </a:cubicBezTo>
                <a:moveTo>
                  <a:pt x="115887" y="10340"/>
                </a:moveTo>
                <a:cubicBezTo>
                  <a:pt x="110350" y="14401"/>
                  <a:pt x="102600" y="20680"/>
                  <a:pt x="94111" y="29171"/>
                </a:cubicBezTo>
                <a:lnTo>
                  <a:pt x="90052" y="22524"/>
                </a:lnTo>
                <a:cubicBezTo>
                  <a:pt x="89684" y="21785"/>
                  <a:pt x="88576" y="21046"/>
                  <a:pt x="87469" y="21046"/>
                </a:cubicBezTo>
                <a:cubicBezTo>
                  <a:pt x="86361" y="21046"/>
                  <a:pt x="85254" y="22153"/>
                  <a:pt x="84886" y="22892"/>
                </a:cubicBezTo>
                <a:cubicBezTo>
                  <a:pt x="78243" y="34339"/>
                  <a:pt x="74182" y="41355"/>
                  <a:pt x="71599" y="45787"/>
                </a:cubicBezTo>
                <a:lnTo>
                  <a:pt x="69015" y="45787"/>
                </a:lnTo>
                <a:cubicBezTo>
                  <a:pt x="62742" y="38771"/>
                  <a:pt x="57204" y="34339"/>
                  <a:pt x="54253" y="31754"/>
                </a:cubicBezTo>
                <a:cubicBezTo>
                  <a:pt x="71599" y="18831"/>
                  <a:pt x="92635" y="11079"/>
                  <a:pt x="115887" y="10340"/>
                </a:cubicBezTo>
                <a:moveTo>
                  <a:pt x="121056" y="10340"/>
                </a:moveTo>
                <a:cubicBezTo>
                  <a:pt x="135450" y="10708"/>
                  <a:pt x="149105" y="13662"/>
                  <a:pt x="161653" y="19202"/>
                </a:cubicBezTo>
                <a:cubicBezTo>
                  <a:pt x="162024" y="26956"/>
                  <a:pt x="162392" y="34710"/>
                  <a:pt x="161653" y="42096"/>
                </a:cubicBezTo>
                <a:cubicBezTo>
                  <a:pt x="161285" y="42096"/>
                  <a:pt x="160916" y="41728"/>
                  <a:pt x="160546" y="41728"/>
                </a:cubicBezTo>
                <a:cubicBezTo>
                  <a:pt x="159070" y="41728"/>
                  <a:pt x="157962" y="42835"/>
                  <a:pt x="157592" y="43574"/>
                </a:cubicBezTo>
                <a:cubicBezTo>
                  <a:pt x="155009" y="48375"/>
                  <a:pt x="152425" y="52436"/>
                  <a:pt x="150579" y="55758"/>
                </a:cubicBezTo>
                <a:cubicBezTo>
                  <a:pt x="133970" y="49482"/>
                  <a:pt x="117731" y="46528"/>
                  <a:pt x="103337" y="45418"/>
                </a:cubicBezTo>
                <a:cubicBezTo>
                  <a:pt x="100014" y="39511"/>
                  <a:pt x="97431" y="35079"/>
                  <a:pt x="95587" y="31756"/>
                </a:cubicBezTo>
                <a:cubicBezTo>
                  <a:pt x="106293" y="21416"/>
                  <a:pt x="115519" y="14401"/>
                  <a:pt x="121056" y="10340"/>
                </a:cubicBezTo>
                <a:moveTo>
                  <a:pt x="162390" y="63142"/>
                </a:moveTo>
                <a:cubicBezTo>
                  <a:pt x="162390" y="64249"/>
                  <a:pt x="161651" y="64988"/>
                  <a:pt x="160543" y="64988"/>
                </a:cubicBezTo>
                <a:cubicBezTo>
                  <a:pt x="159436" y="64988"/>
                  <a:pt x="158329" y="64249"/>
                  <a:pt x="158329" y="63142"/>
                </a:cubicBezTo>
                <a:lnTo>
                  <a:pt x="158329" y="55388"/>
                </a:lnTo>
                <a:cubicBezTo>
                  <a:pt x="158329" y="54280"/>
                  <a:pt x="159436" y="53541"/>
                  <a:pt x="160543" y="53541"/>
                </a:cubicBezTo>
                <a:cubicBezTo>
                  <a:pt x="161651" y="53541"/>
                  <a:pt x="162390" y="54280"/>
                  <a:pt x="162390" y="55388"/>
                </a:cubicBezTo>
                <a:lnTo>
                  <a:pt x="162390" y="63142"/>
                </a:lnTo>
                <a:close/>
                <a:moveTo>
                  <a:pt x="160546" y="73482"/>
                </a:moveTo>
                <a:cubicBezTo>
                  <a:pt x="159070" y="73482"/>
                  <a:pt x="157962" y="72004"/>
                  <a:pt x="157962" y="70896"/>
                </a:cubicBezTo>
                <a:cubicBezTo>
                  <a:pt x="157962" y="69418"/>
                  <a:pt x="159070" y="68311"/>
                  <a:pt x="160546" y="68311"/>
                </a:cubicBezTo>
                <a:cubicBezTo>
                  <a:pt x="161653" y="68311"/>
                  <a:pt x="163129" y="69418"/>
                  <a:pt x="163129" y="70896"/>
                </a:cubicBezTo>
                <a:cubicBezTo>
                  <a:pt x="163129" y="72004"/>
                  <a:pt x="161653" y="73482"/>
                  <a:pt x="160546" y="73482"/>
                </a:cubicBezTo>
                <a:moveTo>
                  <a:pt x="164605" y="20309"/>
                </a:moveTo>
                <a:cubicBezTo>
                  <a:pt x="177892" y="26587"/>
                  <a:pt x="189703" y="35449"/>
                  <a:pt x="199297" y="45787"/>
                </a:cubicBezTo>
                <a:cubicBezTo>
                  <a:pt x="198558" y="51695"/>
                  <a:pt x="196713" y="63879"/>
                  <a:pt x="191547" y="79019"/>
                </a:cubicBezTo>
                <a:cubicBezTo>
                  <a:pt x="187117" y="75696"/>
                  <a:pt x="183058" y="72743"/>
                  <a:pt x="178628" y="70157"/>
                </a:cubicBezTo>
                <a:cubicBezTo>
                  <a:pt x="170140" y="55756"/>
                  <a:pt x="166449" y="49109"/>
                  <a:pt x="164605" y="46155"/>
                </a:cubicBezTo>
                <a:cubicBezTo>
                  <a:pt x="164973" y="37664"/>
                  <a:pt x="165344" y="29171"/>
                  <a:pt x="164605" y="20309"/>
                </a:cubicBezTo>
                <a:moveTo>
                  <a:pt x="126591" y="160994"/>
                </a:moveTo>
                <a:cubicBezTo>
                  <a:pt x="139138" y="139209"/>
                  <a:pt x="152796" y="110407"/>
                  <a:pt x="159807" y="77914"/>
                </a:cubicBezTo>
                <a:lnTo>
                  <a:pt x="178260" y="77914"/>
                </a:lnTo>
                <a:cubicBezTo>
                  <a:pt x="179736" y="77914"/>
                  <a:pt x="180843" y="76806"/>
                  <a:pt x="180843" y="75328"/>
                </a:cubicBezTo>
                <a:cubicBezTo>
                  <a:pt x="184166" y="77175"/>
                  <a:pt x="187117" y="79758"/>
                  <a:pt x="190440" y="81975"/>
                </a:cubicBezTo>
                <a:cubicBezTo>
                  <a:pt x="186749" y="91944"/>
                  <a:pt x="181951" y="103023"/>
                  <a:pt x="174938" y="114468"/>
                </a:cubicBezTo>
                <a:cubicBezTo>
                  <a:pt x="164973" y="130716"/>
                  <a:pt x="149471" y="149178"/>
                  <a:pt x="126588" y="163948"/>
                </a:cubicBezTo>
                <a:cubicBezTo>
                  <a:pt x="126220" y="163209"/>
                  <a:pt x="125852" y="162840"/>
                  <a:pt x="125481" y="162101"/>
                </a:cubicBezTo>
                <a:cubicBezTo>
                  <a:pt x="125854" y="161731"/>
                  <a:pt x="126222" y="161362"/>
                  <a:pt x="126591" y="160994"/>
                </a:cubicBezTo>
                <a:moveTo>
                  <a:pt x="85625" y="42464"/>
                </a:moveTo>
                <a:lnTo>
                  <a:pt x="85625" y="34710"/>
                </a:lnTo>
                <a:cubicBezTo>
                  <a:pt x="85625" y="33603"/>
                  <a:pt x="86364" y="32864"/>
                  <a:pt x="87471" y="32864"/>
                </a:cubicBezTo>
                <a:cubicBezTo>
                  <a:pt x="88579" y="32864"/>
                  <a:pt x="89318" y="33603"/>
                  <a:pt x="89318" y="34710"/>
                </a:cubicBezTo>
                <a:lnTo>
                  <a:pt x="89318" y="42464"/>
                </a:lnTo>
                <a:cubicBezTo>
                  <a:pt x="89318" y="43572"/>
                  <a:pt x="88579" y="44311"/>
                  <a:pt x="87471" y="44311"/>
                </a:cubicBezTo>
                <a:cubicBezTo>
                  <a:pt x="86361" y="44311"/>
                  <a:pt x="85625" y="43572"/>
                  <a:pt x="85625" y="42464"/>
                </a:cubicBezTo>
                <a:moveTo>
                  <a:pt x="87469" y="47633"/>
                </a:moveTo>
                <a:cubicBezTo>
                  <a:pt x="88945" y="47633"/>
                  <a:pt x="90052" y="48741"/>
                  <a:pt x="90052" y="50219"/>
                </a:cubicBezTo>
                <a:cubicBezTo>
                  <a:pt x="90052" y="51326"/>
                  <a:pt x="88945" y="52804"/>
                  <a:pt x="87469" y="52804"/>
                </a:cubicBezTo>
                <a:cubicBezTo>
                  <a:pt x="85993" y="52804"/>
                  <a:pt x="84886" y="51326"/>
                  <a:pt x="84886" y="50219"/>
                </a:cubicBezTo>
                <a:cubicBezTo>
                  <a:pt x="84886" y="48741"/>
                  <a:pt x="85993" y="47633"/>
                  <a:pt x="87469" y="47633"/>
                </a:cubicBezTo>
                <a:moveTo>
                  <a:pt x="41337" y="132930"/>
                </a:moveTo>
                <a:lnTo>
                  <a:pt x="41337" y="125176"/>
                </a:lnTo>
                <a:cubicBezTo>
                  <a:pt x="41337" y="124069"/>
                  <a:pt x="42073" y="123330"/>
                  <a:pt x="43183" y="123330"/>
                </a:cubicBezTo>
                <a:cubicBezTo>
                  <a:pt x="44290" y="123330"/>
                  <a:pt x="45029" y="124069"/>
                  <a:pt x="45029" y="125176"/>
                </a:cubicBezTo>
                <a:lnTo>
                  <a:pt x="45029" y="132930"/>
                </a:lnTo>
                <a:cubicBezTo>
                  <a:pt x="45029" y="134038"/>
                  <a:pt x="44290" y="134777"/>
                  <a:pt x="43183" y="134777"/>
                </a:cubicBezTo>
                <a:cubicBezTo>
                  <a:pt x="42073" y="134777"/>
                  <a:pt x="41337" y="134038"/>
                  <a:pt x="41337" y="132930"/>
                </a:cubicBezTo>
                <a:moveTo>
                  <a:pt x="43181" y="138099"/>
                </a:moveTo>
                <a:cubicBezTo>
                  <a:pt x="44657" y="138099"/>
                  <a:pt x="45764" y="139207"/>
                  <a:pt x="45764" y="140685"/>
                </a:cubicBezTo>
                <a:cubicBezTo>
                  <a:pt x="45764" y="142163"/>
                  <a:pt x="44657" y="143270"/>
                  <a:pt x="43181" y="143270"/>
                </a:cubicBezTo>
                <a:cubicBezTo>
                  <a:pt x="41705" y="143270"/>
                  <a:pt x="40597" y="142163"/>
                  <a:pt x="40597" y="140685"/>
                </a:cubicBezTo>
                <a:cubicBezTo>
                  <a:pt x="40597" y="139207"/>
                  <a:pt x="41705" y="138099"/>
                  <a:pt x="43181" y="138099"/>
                </a:cubicBezTo>
                <a:moveTo>
                  <a:pt x="63481" y="143268"/>
                </a:moveTo>
                <a:lnTo>
                  <a:pt x="63481" y="143268"/>
                </a:lnTo>
                <a:lnTo>
                  <a:pt x="45766" y="113358"/>
                </a:lnTo>
                <a:cubicBezTo>
                  <a:pt x="45766" y="112990"/>
                  <a:pt x="45766" y="112990"/>
                  <a:pt x="45398" y="112990"/>
                </a:cubicBezTo>
                <a:cubicBezTo>
                  <a:pt x="53148" y="90098"/>
                  <a:pt x="63851" y="71264"/>
                  <a:pt x="74187" y="57234"/>
                </a:cubicBezTo>
                <a:lnTo>
                  <a:pt x="74555" y="57234"/>
                </a:lnTo>
                <a:cubicBezTo>
                  <a:pt x="90057" y="77175"/>
                  <a:pt x="108139" y="110036"/>
                  <a:pt x="112938" y="158408"/>
                </a:cubicBezTo>
                <a:cubicBezTo>
                  <a:pt x="109615" y="163948"/>
                  <a:pt x="107032" y="168377"/>
                  <a:pt x="104817" y="171702"/>
                </a:cubicBezTo>
                <a:cubicBezTo>
                  <a:pt x="86732" y="166163"/>
                  <a:pt x="70862" y="157301"/>
                  <a:pt x="57946" y="147700"/>
                </a:cubicBezTo>
                <a:lnTo>
                  <a:pt x="60900" y="147700"/>
                </a:lnTo>
                <a:cubicBezTo>
                  <a:pt x="62746" y="147700"/>
                  <a:pt x="63851" y="146222"/>
                  <a:pt x="63851" y="144746"/>
                </a:cubicBezTo>
                <a:cubicBezTo>
                  <a:pt x="63849" y="144378"/>
                  <a:pt x="63849" y="144007"/>
                  <a:pt x="63481" y="143268"/>
                </a:cubicBezTo>
                <a:moveTo>
                  <a:pt x="118102" y="152132"/>
                </a:moveTo>
                <a:cubicBezTo>
                  <a:pt x="116994" y="152132"/>
                  <a:pt x="115887" y="152871"/>
                  <a:pt x="115519" y="153979"/>
                </a:cubicBezTo>
                <a:lnTo>
                  <a:pt x="115150" y="153979"/>
                </a:lnTo>
                <a:cubicBezTo>
                  <a:pt x="110352" y="111146"/>
                  <a:pt x="95221" y="81236"/>
                  <a:pt x="82671" y="63144"/>
                </a:cubicBezTo>
                <a:cubicBezTo>
                  <a:pt x="81195" y="60929"/>
                  <a:pt x="79717" y="59083"/>
                  <a:pt x="78612" y="57236"/>
                </a:cubicBezTo>
                <a:lnTo>
                  <a:pt x="105186" y="57236"/>
                </a:lnTo>
                <a:cubicBezTo>
                  <a:pt x="107032" y="57236"/>
                  <a:pt x="108139" y="55758"/>
                  <a:pt x="108139" y="54282"/>
                </a:cubicBezTo>
                <a:cubicBezTo>
                  <a:pt x="108139" y="53543"/>
                  <a:pt x="108139" y="53175"/>
                  <a:pt x="107771" y="52804"/>
                </a:cubicBezTo>
                <a:lnTo>
                  <a:pt x="107771" y="52436"/>
                </a:lnTo>
                <a:cubicBezTo>
                  <a:pt x="106664" y="50958"/>
                  <a:pt x="105925" y="49850"/>
                  <a:pt x="105188" y="48375"/>
                </a:cubicBezTo>
                <a:cubicBezTo>
                  <a:pt x="118475" y="49482"/>
                  <a:pt x="133606" y="52436"/>
                  <a:pt x="149108" y="58344"/>
                </a:cubicBezTo>
                <a:lnTo>
                  <a:pt x="140619" y="73113"/>
                </a:lnTo>
                <a:cubicBezTo>
                  <a:pt x="139880" y="73482"/>
                  <a:pt x="139880" y="74221"/>
                  <a:pt x="139880" y="74960"/>
                </a:cubicBezTo>
                <a:cubicBezTo>
                  <a:pt x="139880" y="76438"/>
                  <a:pt x="140987" y="77914"/>
                  <a:pt x="142834" y="77914"/>
                </a:cubicBezTo>
                <a:lnTo>
                  <a:pt x="156857" y="77914"/>
                </a:lnTo>
                <a:cubicBezTo>
                  <a:pt x="149844" y="109670"/>
                  <a:pt x="136189" y="138102"/>
                  <a:pt x="124010" y="159150"/>
                </a:cubicBezTo>
                <a:lnTo>
                  <a:pt x="120687" y="153610"/>
                </a:lnTo>
                <a:cubicBezTo>
                  <a:pt x="120317" y="152869"/>
                  <a:pt x="119209" y="152132"/>
                  <a:pt x="118102" y="152132"/>
                </a:cubicBezTo>
                <a:moveTo>
                  <a:pt x="116258" y="173178"/>
                </a:moveTo>
                <a:lnTo>
                  <a:pt x="116258" y="165792"/>
                </a:lnTo>
                <a:cubicBezTo>
                  <a:pt x="116258" y="164684"/>
                  <a:pt x="116997" y="163577"/>
                  <a:pt x="118104" y="163577"/>
                </a:cubicBezTo>
                <a:cubicBezTo>
                  <a:pt x="119211" y="163577"/>
                  <a:pt x="119951" y="164684"/>
                  <a:pt x="119951" y="165792"/>
                </a:cubicBezTo>
                <a:lnTo>
                  <a:pt x="119951" y="173178"/>
                </a:lnTo>
                <a:cubicBezTo>
                  <a:pt x="119951" y="174285"/>
                  <a:pt x="119214" y="175393"/>
                  <a:pt x="118104" y="175393"/>
                </a:cubicBezTo>
                <a:cubicBezTo>
                  <a:pt x="116994" y="175393"/>
                  <a:pt x="116258" y="174285"/>
                  <a:pt x="116258" y="173178"/>
                </a:cubicBezTo>
                <a:moveTo>
                  <a:pt x="118102" y="178349"/>
                </a:moveTo>
                <a:cubicBezTo>
                  <a:pt x="119578" y="178349"/>
                  <a:pt x="120685" y="179456"/>
                  <a:pt x="120685" y="180934"/>
                </a:cubicBezTo>
                <a:cubicBezTo>
                  <a:pt x="120685" y="182412"/>
                  <a:pt x="119578" y="183520"/>
                  <a:pt x="118102" y="183520"/>
                </a:cubicBezTo>
                <a:cubicBezTo>
                  <a:pt x="116626" y="183520"/>
                  <a:pt x="115519" y="182412"/>
                  <a:pt x="115519" y="180934"/>
                </a:cubicBezTo>
                <a:cubicBezTo>
                  <a:pt x="115519" y="179456"/>
                  <a:pt x="116626" y="178349"/>
                  <a:pt x="118102" y="178349"/>
                </a:cubicBezTo>
                <a:moveTo>
                  <a:pt x="191918" y="117790"/>
                </a:moveTo>
                <a:cubicBezTo>
                  <a:pt x="190810" y="117790"/>
                  <a:pt x="189703" y="118529"/>
                  <a:pt x="189334" y="119637"/>
                </a:cubicBezTo>
                <a:lnTo>
                  <a:pt x="171988" y="148807"/>
                </a:lnTo>
                <a:cubicBezTo>
                  <a:pt x="171620" y="149547"/>
                  <a:pt x="171249" y="149915"/>
                  <a:pt x="171249" y="150654"/>
                </a:cubicBezTo>
                <a:cubicBezTo>
                  <a:pt x="171249" y="151393"/>
                  <a:pt x="171620" y="152132"/>
                  <a:pt x="171988" y="152500"/>
                </a:cubicBezTo>
                <a:cubicBezTo>
                  <a:pt x="163868" y="160255"/>
                  <a:pt x="155379" y="169116"/>
                  <a:pt x="147261" y="178717"/>
                </a:cubicBezTo>
                <a:cubicBezTo>
                  <a:pt x="142831" y="178717"/>
                  <a:pt x="138772" y="178349"/>
                  <a:pt x="135082" y="177978"/>
                </a:cubicBezTo>
                <a:cubicBezTo>
                  <a:pt x="132128" y="173178"/>
                  <a:pt x="129915" y="169485"/>
                  <a:pt x="128069" y="166531"/>
                </a:cubicBezTo>
                <a:cubicBezTo>
                  <a:pt x="151689" y="151391"/>
                  <a:pt x="167190" y="132928"/>
                  <a:pt x="177526" y="115944"/>
                </a:cubicBezTo>
                <a:cubicBezTo>
                  <a:pt x="184168" y="104867"/>
                  <a:pt x="189337" y="93788"/>
                  <a:pt x="192657" y="83819"/>
                </a:cubicBezTo>
                <a:cubicBezTo>
                  <a:pt x="203360" y="92681"/>
                  <a:pt x="213693" y="103021"/>
                  <a:pt x="223290" y="115944"/>
                </a:cubicBezTo>
                <a:cubicBezTo>
                  <a:pt x="217752" y="118898"/>
                  <a:pt x="210003" y="123330"/>
                  <a:pt x="200777" y="129974"/>
                </a:cubicBezTo>
                <a:lnTo>
                  <a:pt x="194503" y="119266"/>
                </a:lnTo>
                <a:cubicBezTo>
                  <a:pt x="194130" y="118161"/>
                  <a:pt x="193025" y="117790"/>
                  <a:pt x="191918" y="117790"/>
                </a:cubicBezTo>
                <a:moveTo>
                  <a:pt x="190071" y="138838"/>
                </a:moveTo>
                <a:lnTo>
                  <a:pt x="190071" y="131084"/>
                </a:lnTo>
                <a:cubicBezTo>
                  <a:pt x="190071" y="129977"/>
                  <a:pt x="190808" y="129238"/>
                  <a:pt x="191915" y="129238"/>
                </a:cubicBezTo>
                <a:cubicBezTo>
                  <a:pt x="193023" y="129238"/>
                  <a:pt x="193762" y="129977"/>
                  <a:pt x="193762" y="131084"/>
                </a:cubicBezTo>
                <a:lnTo>
                  <a:pt x="193762" y="138838"/>
                </a:lnTo>
                <a:cubicBezTo>
                  <a:pt x="193762" y="139946"/>
                  <a:pt x="193025" y="140685"/>
                  <a:pt x="191915" y="140685"/>
                </a:cubicBezTo>
                <a:cubicBezTo>
                  <a:pt x="190810" y="140685"/>
                  <a:pt x="190071" y="139946"/>
                  <a:pt x="190071" y="138838"/>
                </a:cubicBezTo>
                <a:moveTo>
                  <a:pt x="191918" y="144007"/>
                </a:moveTo>
                <a:cubicBezTo>
                  <a:pt x="193393" y="144007"/>
                  <a:pt x="194501" y="145115"/>
                  <a:pt x="194501" y="146593"/>
                </a:cubicBezTo>
                <a:cubicBezTo>
                  <a:pt x="194501" y="148071"/>
                  <a:pt x="193393" y="149178"/>
                  <a:pt x="191918" y="149178"/>
                </a:cubicBezTo>
                <a:cubicBezTo>
                  <a:pt x="190442" y="149178"/>
                  <a:pt x="189334" y="148071"/>
                  <a:pt x="189334" y="146593"/>
                </a:cubicBezTo>
                <a:cubicBezTo>
                  <a:pt x="189334" y="145115"/>
                  <a:pt x="190440" y="144007"/>
                  <a:pt x="191918" y="144007"/>
                </a:cubicBezTo>
                <a:moveTo>
                  <a:pt x="227346" y="113361"/>
                </a:moveTo>
                <a:cubicBezTo>
                  <a:pt x="226978" y="113729"/>
                  <a:pt x="226607" y="114100"/>
                  <a:pt x="225871" y="114468"/>
                </a:cubicBezTo>
                <a:cubicBezTo>
                  <a:pt x="215538" y="100806"/>
                  <a:pt x="204834" y="90098"/>
                  <a:pt x="193762" y="80865"/>
                </a:cubicBezTo>
                <a:cubicBezTo>
                  <a:pt x="198560" y="67203"/>
                  <a:pt x="200775" y="55756"/>
                  <a:pt x="201882" y="48741"/>
                </a:cubicBezTo>
                <a:cubicBezTo>
                  <a:pt x="216645" y="66464"/>
                  <a:pt x="226241" y="88990"/>
                  <a:pt x="227346" y="113361"/>
                </a:cubicBezTo>
                <a:moveTo>
                  <a:pt x="118841" y="0"/>
                </a:moveTo>
                <a:cubicBezTo>
                  <a:pt x="53514" y="0"/>
                  <a:pt x="0" y="53541"/>
                  <a:pt x="0" y="118898"/>
                </a:cubicBezTo>
                <a:cubicBezTo>
                  <a:pt x="0" y="184625"/>
                  <a:pt x="53516" y="238166"/>
                  <a:pt x="118841" y="238166"/>
                </a:cubicBezTo>
                <a:cubicBezTo>
                  <a:pt x="184536" y="238166"/>
                  <a:pt x="238050" y="184625"/>
                  <a:pt x="238050" y="118898"/>
                </a:cubicBezTo>
                <a:cubicBezTo>
                  <a:pt x="238050" y="53541"/>
                  <a:pt x="184534" y="0"/>
                  <a:pt x="118841" y="0"/>
                </a:cubicBezTo>
              </a:path>
            </a:pathLst>
          </a:custGeom>
          <a:solidFill>
            <a:srgbClr val="FFFFFF"/>
          </a:solidFill>
          <a:ln w="225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9" name="Google Shape;8285;p72">
            <a:extLst>
              <a:ext uri="{FF2B5EF4-FFF2-40B4-BE49-F238E27FC236}">
                <a16:creationId xmlns:a16="http://schemas.microsoft.com/office/drawing/2014/main" id="{5B328BDD-9E6A-4AF1-A7AD-FAAAE39FF5A7}"/>
              </a:ext>
            </a:extLst>
          </p:cNvPr>
          <p:cNvGrpSpPr/>
          <p:nvPr/>
        </p:nvGrpSpPr>
        <p:grpSpPr>
          <a:xfrm>
            <a:off x="6676961" y="3810226"/>
            <a:ext cx="596940" cy="596942"/>
            <a:chOff x="6676961" y="3810226"/>
            <a:chExt cx="596940" cy="596942"/>
          </a:xfrm>
        </p:grpSpPr>
        <p:grpSp>
          <p:nvGrpSpPr>
            <p:cNvPr id="70" name="Google Shape;8285;p72">
              <a:extLst>
                <a:ext uri="{FF2B5EF4-FFF2-40B4-BE49-F238E27FC236}">
                  <a16:creationId xmlns:a16="http://schemas.microsoft.com/office/drawing/2014/main" id="{B4B2554D-55A0-4F2D-AC11-EAA9F90BF3F9}"/>
                </a:ext>
              </a:extLst>
            </p:cNvPr>
            <p:cNvGrpSpPr/>
            <p:nvPr/>
          </p:nvGrpSpPr>
          <p:grpSpPr>
            <a:xfrm>
              <a:off x="6676961" y="3810226"/>
              <a:ext cx="596940" cy="596942"/>
              <a:chOff x="6676961" y="3810226"/>
              <a:chExt cx="596940" cy="596942"/>
            </a:xfrm>
          </p:grpSpPr>
          <p:sp>
            <p:nvSpPr>
              <p:cNvPr id="71" name="Google Shape;8285;p72">
                <a:extLst>
                  <a:ext uri="{FF2B5EF4-FFF2-40B4-BE49-F238E27FC236}">
                    <a16:creationId xmlns:a16="http://schemas.microsoft.com/office/drawing/2014/main" id="{D3CBD90F-9303-42F6-9274-D9AE4E9AA921}"/>
                  </a:ext>
                </a:extLst>
              </p:cNvPr>
              <p:cNvSpPr/>
              <p:nvPr/>
            </p:nvSpPr>
            <p:spPr>
              <a:xfrm>
                <a:off x="6676961" y="3810226"/>
                <a:ext cx="596940" cy="596942"/>
              </a:xfrm>
              <a:custGeom>
                <a:avLst/>
                <a:gdLst>
                  <a:gd name="connsiteX0" fmla="*/ 204254 w 596940"/>
                  <a:gd name="connsiteY0" fmla="*/ 0 h 596942"/>
                  <a:gd name="connsiteX1" fmla="*/ 392686 w 596940"/>
                  <a:gd name="connsiteY1" fmla="*/ 0 h 596942"/>
                  <a:gd name="connsiteX2" fmla="*/ 596940 w 596940"/>
                  <a:gd name="connsiteY2" fmla="*/ 204254 h 596942"/>
                  <a:gd name="connsiteX3" fmla="*/ 596940 w 596940"/>
                  <a:gd name="connsiteY3" fmla="*/ 392688 h 596942"/>
                  <a:gd name="connsiteX4" fmla="*/ 392686 w 596940"/>
                  <a:gd name="connsiteY4" fmla="*/ 596942 h 596942"/>
                  <a:gd name="connsiteX5" fmla="*/ 204254 w 596940"/>
                  <a:gd name="connsiteY5" fmla="*/ 596942 h 596942"/>
                  <a:gd name="connsiteX6" fmla="*/ 0 w 596940"/>
                  <a:gd name="connsiteY6" fmla="*/ 392688 h 596942"/>
                  <a:gd name="connsiteX7" fmla="*/ 0 w 596940"/>
                  <a:gd name="connsiteY7" fmla="*/ 204256 h 596942"/>
                  <a:gd name="connsiteX8" fmla="*/ 204254 w 596940"/>
                  <a:gd name="connsiteY8" fmla="*/ 0 h 5969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6940" h="596942">
                    <a:moveTo>
                      <a:pt x="204254" y="0"/>
                    </a:moveTo>
                    <a:lnTo>
                      <a:pt x="392686" y="0"/>
                    </a:lnTo>
                    <a:cubicBezTo>
                      <a:pt x="505492" y="0"/>
                      <a:pt x="596940" y="91448"/>
                      <a:pt x="596940" y="204254"/>
                    </a:cubicBezTo>
                    <a:lnTo>
                      <a:pt x="596940" y="392688"/>
                    </a:lnTo>
                    <a:cubicBezTo>
                      <a:pt x="596940" y="505494"/>
                      <a:pt x="505492" y="596942"/>
                      <a:pt x="392686" y="596942"/>
                    </a:cubicBezTo>
                    <a:lnTo>
                      <a:pt x="204254" y="596942"/>
                    </a:lnTo>
                    <a:cubicBezTo>
                      <a:pt x="91448" y="596942"/>
                      <a:pt x="0" y="505494"/>
                      <a:pt x="0" y="392688"/>
                    </a:cubicBezTo>
                    <a:lnTo>
                      <a:pt x="0" y="204256"/>
                    </a:lnTo>
                    <a:cubicBezTo>
                      <a:pt x="0" y="91448"/>
                      <a:pt x="91448" y="0"/>
                      <a:pt x="20425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Google Shape;8285;p72">
                <a:extLst>
                  <a:ext uri="{FF2B5EF4-FFF2-40B4-BE49-F238E27FC236}">
                    <a16:creationId xmlns:a16="http://schemas.microsoft.com/office/drawing/2014/main" id="{7F51FB0A-DC79-4432-AE8D-98A78AE43F20}"/>
                  </a:ext>
                </a:extLst>
              </p:cNvPr>
              <p:cNvSpPr/>
              <p:nvPr/>
            </p:nvSpPr>
            <p:spPr>
              <a:xfrm>
                <a:off x="6964643" y="4320693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6 w 23412"/>
                  <a:gd name="connsiteY1" fmla="*/ 23413 h 23412"/>
                  <a:gd name="connsiteX2" fmla="*/ 0 w 23412"/>
                  <a:gd name="connsiteY2" fmla="*/ 11706 h 23412"/>
                  <a:gd name="connsiteX3" fmla="*/ 11706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-2"/>
                      <a:pt x="23413" y="5239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Google Shape;8285;p72">
                <a:extLst>
                  <a:ext uri="{FF2B5EF4-FFF2-40B4-BE49-F238E27FC236}">
                    <a16:creationId xmlns:a16="http://schemas.microsoft.com/office/drawing/2014/main" id="{22220370-4797-43B3-A029-0EB1A7950871}"/>
                  </a:ext>
                </a:extLst>
              </p:cNvPr>
              <p:cNvSpPr/>
              <p:nvPr/>
            </p:nvSpPr>
            <p:spPr>
              <a:xfrm>
                <a:off x="6964643" y="3873572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6 w 23412"/>
                  <a:gd name="connsiteY1" fmla="*/ 23413 h 23412"/>
                  <a:gd name="connsiteX2" fmla="*/ 0 w 23412"/>
                  <a:gd name="connsiteY2" fmla="*/ 11706 h 23412"/>
                  <a:gd name="connsiteX3" fmla="*/ 11706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-2"/>
                      <a:pt x="23413" y="5239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Google Shape;8285;p72">
                <a:extLst>
                  <a:ext uri="{FF2B5EF4-FFF2-40B4-BE49-F238E27FC236}">
                    <a16:creationId xmlns:a16="http://schemas.microsoft.com/office/drawing/2014/main" id="{D981B206-37E0-4FBA-9499-D12B833D5AD7}"/>
                  </a:ext>
                </a:extLst>
              </p:cNvPr>
              <p:cNvSpPr/>
              <p:nvPr/>
            </p:nvSpPr>
            <p:spPr>
              <a:xfrm>
                <a:off x="7186477" y="4097098"/>
                <a:ext cx="23413" cy="23412"/>
              </a:xfrm>
              <a:custGeom>
                <a:avLst/>
                <a:gdLst>
                  <a:gd name="connsiteX0" fmla="*/ 23413 w 23413"/>
                  <a:gd name="connsiteY0" fmla="*/ 11706 h 23412"/>
                  <a:gd name="connsiteX1" fmla="*/ 11706 w 23413"/>
                  <a:gd name="connsiteY1" fmla="*/ 23413 h 23412"/>
                  <a:gd name="connsiteX2" fmla="*/ 0 w 23413"/>
                  <a:gd name="connsiteY2" fmla="*/ 11706 h 23412"/>
                  <a:gd name="connsiteX3" fmla="*/ 11706 w 23413"/>
                  <a:gd name="connsiteY3" fmla="*/ 0 h 23412"/>
                  <a:gd name="connsiteX4" fmla="*/ 23413 w 23413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3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0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" name="Google Shape;8285;p72">
                <a:extLst>
                  <a:ext uri="{FF2B5EF4-FFF2-40B4-BE49-F238E27FC236}">
                    <a16:creationId xmlns:a16="http://schemas.microsoft.com/office/drawing/2014/main" id="{212B9862-FFD7-4DF9-BFC0-D79662A98B24}"/>
                  </a:ext>
                </a:extLst>
              </p:cNvPr>
              <p:cNvSpPr/>
              <p:nvPr/>
            </p:nvSpPr>
            <p:spPr>
              <a:xfrm>
                <a:off x="6739559" y="4097098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7 w 23412"/>
                  <a:gd name="connsiteY1" fmla="*/ 23413 h 23412"/>
                  <a:gd name="connsiteX2" fmla="*/ 0 w 23412"/>
                  <a:gd name="connsiteY2" fmla="*/ 11706 h 23412"/>
                  <a:gd name="connsiteX3" fmla="*/ 11707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7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7" y="0"/>
                    </a:cubicBezTo>
                    <a:cubicBezTo>
                      <a:pt x="18171" y="-2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" name="Google Shape;8285;p72">
                <a:extLst>
                  <a:ext uri="{FF2B5EF4-FFF2-40B4-BE49-F238E27FC236}">
                    <a16:creationId xmlns:a16="http://schemas.microsoft.com/office/drawing/2014/main" id="{BE06BE42-AE92-4F2C-B4DD-E17C144C9439}"/>
                  </a:ext>
                </a:extLst>
              </p:cNvPr>
              <p:cNvSpPr/>
              <p:nvPr/>
            </p:nvSpPr>
            <p:spPr>
              <a:xfrm>
                <a:off x="6777989" y="3912387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7 w 23412"/>
                  <a:gd name="connsiteY1" fmla="*/ 23413 h 23412"/>
                  <a:gd name="connsiteX2" fmla="*/ 0 w 23412"/>
                  <a:gd name="connsiteY2" fmla="*/ 11706 h 23412"/>
                  <a:gd name="connsiteX3" fmla="*/ 11707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7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7" y="0"/>
                    </a:cubicBezTo>
                    <a:cubicBezTo>
                      <a:pt x="18171" y="-2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7" name="Google Shape;8285;p72">
                <a:extLst>
                  <a:ext uri="{FF2B5EF4-FFF2-40B4-BE49-F238E27FC236}">
                    <a16:creationId xmlns:a16="http://schemas.microsoft.com/office/drawing/2014/main" id="{0135809C-C9A9-4CDB-9643-0A9AC6F52235}"/>
                  </a:ext>
                </a:extLst>
              </p:cNvPr>
              <p:cNvSpPr/>
              <p:nvPr/>
            </p:nvSpPr>
            <p:spPr>
              <a:xfrm>
                <a:off x="7147642" y="4282039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6 w 23412"/>
                  <a:gd name="connsiteY1" fmla="*/ 23413 h 23412"/>
                  <a:gd name="connsiteX2" fmla="*/ 0 w 23412"/>
                  <a:gd name="connsiteY2" fmla="*/ 11706 h 23412"/>
                  <a:gd name="connsiteX3" fmla="*/ 11706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0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8" name="Google Shape;8285;p72">
                <a:extLst>
                  <a:ext uri="{FF2B5EF4-FFF2-40B4-BE49-F238E27FC236}">
                    <a16:creationId xmlns:a16="http://schemas.microsoft.com/office/drawing/2014/main" id="{990FDF8B-1358-42D6-BCEF-BE072314FA20}"/>
                  </a:ext>
                </a:extLst>
              </p:cNvPr>
              <p:cNvSpPr/>
              <p:nvPr/>
            </p:nvSpPr>
            <p:spPr>
              <a:xfrm>
                <a:off x="6777882" y="4281569"/>
                <a:ext cx="23412" cy="23413"/>
              </a:xfrm>
              <a:custGeom>
                <a:avLst/>
                <a:gdLst>
                  <a:gd name="connsiteX0" fmla="*/ 23413 w 23412"/>
                  <a:gd name="connsiteY0" fmla="*/ 11707 h 23413"/>
                  <a:gd name="connsiteX1" fmla="*/ 11706 w 23412"/>
                  <a:gd name="connsiteY1" fmla="*/ 23413 h 23413"/>
                  <a:gd name="connsiteX2" fmla="*/ 0 w 23412"/>
                  <a:gd name="connsiteY2" fmla="*/ 11707 h 23413"/>
                  <a:gd name="connsiteX3" fmla="*/ 11706 w 23412"/>
                  <a:gd name="connsiteY3" fmla="*/ 0 h 23413"/>
                  <a:gd name="connsiteX4" fmla="*/ 23413 w 23412"/>
                  <a:gd name="connsiteY4" fmla="*/ 11707 h 2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3">
                    <a:moveTo>
                      <a:pt x="23413" y="11707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7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-2"/>
                      <a:pt x="23413" y="5242"/>
                      <a:pt x="23413" y="11707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9" name="Google Shape;8285;p72">
                <a:extLst>
                  <a:ext uri="{FF2B5EF4-FFF2-40B4-BE49-F238E27FC236}">
                    <a16:creationId xmlns:a16="http://schemas.microsoft.com/office/drawing/2014/main" id="{B997CABB-D501-4834-9134-5623945720A9}"/>
                  </a:ext>
                </a:extLst>
              </p:cNvPr>
              <p:cNvSpPr/>
              <p:nvPr/>
            </p:nvSpPr>
            <p:spPr>
              <a:xfrm>
                <a:off x="7147719" y="3911730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6 w 23412"/>
                  <a:gd name="connsiteY1" fmla="*/ 23413 h 23412"/>
                  <a:gd name="connsiteX2" fmla="*/ 0 w 23412"/>
                  <a:gd name="connsiteY2" fmla="*/ 11706 h 23412"/>
                  <a:gd name="connsiteX3" fmla="*/ 11706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0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80" name="Google Shape;8285;p72">
              <a:extLst>
                <a:ext uri="{FF2B5EF4-FFF2-40B4-BE49-F238E27FC236}">
                  <a16:creationId xmlns:a16="http://schemas.microsoft.com/office/drawing/2014/main" id="{08DBEC1B-53B8-4A5E-A06B-477E078352CF}"/>
                </a:ext>
              </a:extLst>
            </p:cNvPr>
            <p:cNvSpPr/>
            <p:nvPr/>
          </p:nvSpPr>
          <p:spPr>
            <a:xfrm>
              <a:off x="6826164" y="3959683"/>
              <a:ext cx="298993" cy="298992"/>
            </a:xfrm>
            <a:custGeom>
              <a:avLst/>
              <a:gdLst>
                <a:gd name="connsiteX0" fmla="*/ 60290 w 298993"/>
                <a:gd name="connsiteY0" fmla="*/ 0 h 298992"/>
                <a:gd name="connsiteX1" fmla="*/ 238703 w 298993"/>
                <a:gd name="connsiteY1" fmla="*/ 0 h 298992"/>
                <a:gd name="connsiteX2" fmla="*/ 298993 w 298993"/>
                <a:gd name="connsiteY2" fmla="*/ 60290 h 298992"/>
                <a:gd name="connsiteX3" fmla="*/ 298993 w 298993"/>
                <a:gd name="connsiteY3" fmla="*/ 238703 h 298992"/>
                <a:gd name="connsiteX4" fmla="*/ 238703 w 298993"/>
                <a:gd name="connsiteY4" fmla="*/ 298993 h 298992"/>
                <a:gd name="connsiteX5" fmla="*/ 60290 w 298993"/>
                <a:gd name="connsiteY5" fmla="*/ 298993 h 298992"/>
                <a:gd name="connsiteX6" fmla="*/ 0 w 298993"/>
                <a:gd name="connsiteY6" fmla="*/ 238703 h 298992"/>
                <a:gd name="connsiteX7" fmla="*/ 0 w 298993"/>
                <a:gd name="connsiteY7" fmla="*/ 60290 h 298992"/>
                <a:gd name="connsiteX8" fmla="*/ 60290 w 298993"/>
                <a:gd name="connsiteY8" fmla="*/ 0 h 298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8993" h="298992">
                  <a:moveTo>
                    <a:pt x="60290" y="0"/>
                  </a:moveTo>
                  <a:lnTo>
                    <a:pt x="238703" y="0"/>
                  </a:lnTo>
                  <a:cubicBezTo>
                    <a:pt x="272001" y="0"/>
                    <a:pt x="298993" y="26992"/>
                    <a:pt x="298993" y="60290"/>
                  </a:cubicBezTo>
                  <a:lnTo>
                    <a:pt x="298993" y="238703"/>
                  </a:lnTo>
                  <a:cubicBezTo>
                    <a:pt x="298993" y="272001"/>
                    <a:pt x="272001" y="298993"/>
                    <a:pt x="238703" y="298993"/>
                  </a:cubicBezTo>
                  <a:lnTo>
                    <a:pt x="60290" y="298993"/>
                  </a:lnTo>
                  <a:cubicBezTo>
                    <a:pt x="26992" y="298993"/>
                    <a:pt x="0" y="272001"/>
                    <a:pt x="0" y="238703"/>
                  </a:cubicBezTo>
                  <a:lnTo>
                    <a:pt x="0" y="60290"/>
                  </a:lnTo>
                  <a:cubicBezTo>
                    <a:pt x="0" y="26994"/>
                    <a:pt x="26992" y="0"/>
                    <a:pt x="60290" y="0"/>
                  </a:cubicBezTo>
                  <a:close/>
                </a:path>
              </a:pathLst>
            </a:custGeom>
            <a:solidFill>
              <a:srgbClr val="6ABD46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1" name="Google Shape;8285;p72">
            <a:extLst>
              <a:ext uri="{FF2B5EF4-FFF2-40B4-BE49-F238E27FC236}">
                <a16:creationId xmlns:a16="http://schemas.microsoft.com/office/drawing/2014/main" id="{F364AA1A-BFDE-48F8-9649-806C27E25257}"/>
              </a:ext>
            </a:extLst>
          </p:cNvPr>
          <p:cNvGrpSpPr/>
          <p:nvPr/>
        </p:nvGrpSpPr>
        <p:grpSpPr>
          <a:xfrm>
            <a:off x="6862523" y="3995808"/>
            <a:ext cx="225816" cy="227141"/>
            <a:chOff x="6862523" y="3995808"/>
            <a:chExt cx="225816" cy="227141"/>
          </a:xfrm>
          <a:solidFill>
            <a:srgbClr val="FFFFFF"/>
          </a:solidFill>
        </p:grpSpPr>
        <p:sp>
          <p:nvSpPr>
            <p:cNvPr id="85" name="Google Shape;8285;p72">
              <a:extLst>
                <a:ext uri="{FF2B5EF4-FFF2-40B4-BE49-F238E27FC236}">
                  <a16:creationId xmlns:a16="http://schemas.microsoft.com/office/drawing/2014/main" id="{4BD4A2A8-5503-47CC-9312-592DC851E564}"/>
                </a:ext>
              </a:extLst>
            </p:cNvPr>
            <p:cNvSpPr/>
            <p:nvPr/>
          </p:nvSpPr>
          <p:spPr>
            <a:xfrm>
              <a:off x="6862523" y="3995808"/>
              <a:ext cx="225816" cy="227141"/>
            </a:xfrm>
            <a:custGeom>
              <a:avLst/>
              <a:gdLst>
                <a:gd name="connsiteX0" fmla="*/ 112908 w 225816"/>
                <a:gd name="connsiteY0" fmla="*/ 0 h 227141"/>
                <a:gd name="connsiteX1" fmla="*/ 0 w 225816"/>
                <a:gd name="connsiteY1" fmla="*/ 113572 h 227141"/>
                <a:gd name="connsiteX2" fmla="*/ 112908 w 225816"/>
                <a:gd name="connsiteY2" fmla="*/ 227142 h 227141"/>
                <a:gd name="connsiteX3" fmla="*/ 225816 w 225816"/>
                <a:gd name="connsiteY3" fmla="*/ 113572 h 227141"/>
                <a:gd name="connsiteX4" fmla="*/ 112908 w 225816"/>
                <a:gd name="connsiteY4" fmla="*/ 0 h 227141"/>
                <a:gd name="connsiteX5" fmla="*/ 112908 w 225816"/>
                <a:gd name="connsiteY5" fmla="*/ 208904 h 227141"/>
                <a:gd name="connsiteX6" fmla="*/ 18233 w 225816"/>
                <a:gd name="connsiteY6" fmla="*/ 113572 h 227141"/>
                <a:gd name="connsiteX7" fmla="*/ 112908 w 225816"/>
                <a:gd name="connsiteY7" fmla="*/ 18237 h 227141"/>
                <a:gd name="connsiteX8" fmla="*/ 207583 w 225816"/>
                <a:gd name="connsiteY8" fmla="*/ 113572 h 227141"/>
                <a:gd name="connsiteX9" fmla="*/ 112908 w 225816"/>
                <a:gd name="connsiteY9" fmla="*/ 208904 h 2271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25816" h="227141">
                  <a:moveTo>
                    <a:pt x="112908" y="0"/>
                  </a:moveTo>
                  <a:cubicBezTo>
                    <a:pt x="50649" y="0"/>
                    <a:pt x="0" y="50949"/>
                    <a:pt x="0" y="113572"/>
                  </a:cubicBezTo>
                  <a:cubicBezTo>
                    <a:pt x="0" y="176193"/>
                    <a:pt x="50651" y="227142"/>
                    <a:pt x="112908" y="227142"/>
                  </a:cubicBezTo>
                  <a:cubicBezTo>
                    <a:pt x="175165" y="227142"/>
                    <a:pt x="225816" y="176193"/>
                    <a:pt x="225816" y="113572"/>
                  </a:cubicBezTo>
                  <a:cubicBezTo>
                    <a:pt x="225816" y="50949"/>
                    <a:pt x="175168" y="0"/>
                    <a:pt x="112908" y="0"/>
                  </a:cubicBezTo>
                  <a:close/>
                  <a:moveTo>
                    <a:pt x="112908" y="208904"/>
                  </a:moveTo>
                  <a:cubicBezTo>
                    <a:pt x="60704" y="208904"/>
                    <a:pt x="18233" y="166140"/>
                    <a:pt x="18233" y="113572"/>
                  </a:cubicBezTo>
                  <a:cubicBezTo>
                    <a:pt x="18233" y="61004"/>
                    <a:pt x="60704" y="18237"/>
                    <a:pt x="112908" y="18237"/>
                  </a:cubicBezTo>
                  <a:cubicBezTo>
                    <a:pt x="165112" y="18237"/>
                    <a:pt x="207583" y="61004"/>
                    <a:pt x="207583" y="113572"/>
                  </a:cubicBezTo>
                  <a:cubicBezTo>
                    <a:pt x="207583" y="166140"/>
                    <a:pt x="165112" y="208904"/>
                    <a:pt x="112908" y="208904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86" name="Google Shape;8285;p72">
              <a:extLst>
                <a:ext uri="{FF2B5EF4-FFF2-40B4-BE49-F238E27FC236}">
                  <a16:creationId xmlns:a16="http://schemas.microsoft.com/office/drawing/2014/main" id="{110D8F33-EED2-4823-9251-1A7348B80E02}"/>
                </a:ext>
              </a:extLst>
            </p:cNvPr>
            <p:cNvSpPr/>
            <p:nvPr/>
          </p:nvSpPr>
          <p:spPr>
            <a:xfrm>
              <a:off x="6967142" y="4023771"/>
              <a:ext cx="63758" cy="98822"/>
            </a:xfrm>
            <a:custGeom>
              <a:avLst/>
              <a:gdLst>
                <a:gd name="connsiteX0" fmla="*/ 51119 w 63758"/>
                <a:gd name="connsiteY0" fmla="*/ 53821 h 98822"/>
                <a:gd name="connsiteX1" fmla="*/ 16468 w 63758"/>
                <a:gd name="connsiteY1" fmla="*/ 75708 h 98822"/>
                <a:gd name="connsiteX2" fmla="*/ 16468 w 63758"/>
                <a:gd name="connsiteY2" fmla="*/ 8236 h 98822"/>
                <a:gd name="connsiteX3" fmla="*/ 8234 w 63758"/>
                <a:gd name="connsiteY3" fmla="*/ 0 h 98822"/>
                <a:gd name="connsiteX4" fmla="*/ 0 w 63758"/>
                <a:gd name="connsiteY4" fmla="*/ 8236 h 98822"/>
                <a:gd name="connsiteX5" fmla="*/ 0 w 63758"/>
                <a:gd name="connsiteY5" fmla="*/ 90462 h 98822"/>
                <a:gd name="connsiteX6" fmla="*/ 2545 w 63758"/>
                <a:gd name="connsiteY6" fmla="*/ 96397 h 98822"/>
                <a:gd name="connsiteX7" fmla="*/ 3411 w 63758"/>
                <a:gd name="connsiteY7" fmla="*/ 97111 h 98822"/>
                <a:gd name="connsiteX8" fmla="*/ 3770 w 63758"/>
                <a:gd name="connsiteY8" fmla="*/ 97368 h 98822"/>
                <a:gd name="connsiteX9" fmla="*/ 8343 w 63758"/>
                <a:gd name="connsiteY9" fmla="*/ 98823 h 98822"/>
                <a:gd name="connsiteX10" fmla="*/ 12734 w 63758"/>
                <a:gd name="connsiteY10" fmla="*/ 97550 h 98822"/>
                <a:gd name="connsiteX11" fmla="*/ 59920 w 63758"/>
                <a:gd name="connsiteY11" fmla="*/ 67747 h 98822"/>
                <a:gd name="connsiteX12" fmla="*/ 62485 w 63758"/>
                <a:gd name="connsiteY12" fmla="*/ 56388 h 98822"/>
                <a:gd name="connsiteX13" fmla="*/ 51119 w 63758"/>
                <a:gd name="connsiteY13" fmla="*/ 53821 h 98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3758" h="98822">
                  <a:moveTo>
                    <a:pt x="51119" y="53821"/>
                  </a:moveTo>
                  <a:lnTo>
                    <a:pt x="16468" y="75708"/>
                  </a:lnTo>
                  <a:lnTo>
                    <a:pt x="16468" y="8236"/>
                  </a:lnTo>
                  <a:cubicBezTo>
                    <a:pt x="16468" y="3688"/>
                    <a:pt x="12782" y="0"/>
                    <a:pt x="8234" y="0"/>
                  </a:cubicBezTo>
                  <a:cubicBezTo>
                    <a:pt x="3686" y="0"/>
                    <a:pt x="0" y="3688"/>
                    <a:pt x="0" y="8236"/>
                  </a:cubicBezTo>
                  <a:lnTo>
                    <a:pt x="0" y="90462"/>
                  </a:lnTo>
                  <a:cubicBezTo>
                    <a:pt x="0" y="92797"/>
                    <a:pt x="982" y="94896"/>
                    <a:pt x="2545" y="96397"/>
                  </a:cubicBezTo>
                  <a:cubicBezTo>
                    <a:pt x="2815" y="96665"/>
                    <a:pt x="3111" y="96886"/>
                    <a:pt x="3411" y="97111"/>
                  </a:cubicBezTo>
                  <a:cubicBezTo>
                    <a:pt x="3532" y="97197"/>
                    <a:pt x="3647" y="97288"/>
                    <a:pt x="3770" y="97368"/>
                  </a:cubicBezTo>
                  <a:cubicBezTo>
                    <a:pt x="5137" y="98284"/>
                    <a:pt x="6713" y="98823"/>
                    <a:pt x="8343" y="98823"/>
                  </a:cubicBezTo>
                  <a:cubicBezTo>
                    <a:pt x="9846" y="98823"/>
                    <a:pt x="11368" y="98414"/>
                    <a:pt x="12734" y="97550"/>
                  </a:cubicBezTo>
                  <a:lnTo>
                    <a:pt x="59920" y="67747"/>
                  </a:lnTo>
                  <a:cubicBezTo>
                    <a:pt x="63765" y="65318"/>
                    <a:pt x="64913" y="60231"/>
                    <a:pt x="62485" y="56388"/>
                  </a:cubicBezTo>
                  <a:cubicBezTo>
                    <a:pt x="60051" y="52538"/>
                    <a:pt x="54967" y="51392"/>
                    <a:pt x="51119" y="53821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87" name="Google Shape;8285;p72">
            <a:extLst>
              <a:ext uri="{FF2B5EF4-FFF2-40B4-BE49-F238E27FC236}">
                <a16:creationId xmlns:a16="http://schemas.microsoft.com/office/drawing/2014/main" id="{968A9766-F7EA-45A3-8DAC-3C2EC9870444}"/>
              </a:ext>
            </a:extLst>
          </p:cNvPr>
          <p:cNvGrpSpPr/>
          <p:nvPr/>
        </p:nvGrpSpPr>
        <p:grpSpPr>
          <a:xfrm>
            <a:off x="6676804" y="2229853"/>
            <a:ext cx="596940" cy="596940"/>
            <a:chOff x="6676804" y="2229853"/>
            <a:chExt cx="596940" cy="596940"/>
          </a:xfrm>
        </p:grpSpPr>
        <p:grpSp>
          <p:nvGrpSpPr>
            <p:cNvPr id="88" name="Google Shape;8285;p72">
              <a:extLst>
                <a:ext uri="{FF2B5EF4-FFF2-40B4-BE49-F238E27FC236}">
                  <a16:creationId xmlns:a16="http://schemas.microsoft.com/office/drawing/2014/main" id="{36227D06-9109-4832-BF43-B54BC119E87B}"/>
                </a:ext>
              </a:extLst>
            </p:cNvPr>
            <p:cNvGrpSpPr/>
            <p:nvPr/>
          </p:nvGrpSpPr>
          <p:grpSpPr>
            <a:xfrm>
              <a:off x="6676804" y="2229853"/>
              <a:ext cx="596940" cy="596940"/>
              <a:chOff x="6676804" y="2229853"/>
              <a:chExt cx="596940" cy="596940"/>
            </a:xfrm>
          </p:grpSpPr>
          <p:sp>
            <p:nvSpPr>
              <p:cNvPr id="89" name="Google Shape;8285;p72">
                <a:extLst>
                  <a:ext uri="{FF2B5EF4-FFF2-40B4-BE49-F238E27FC236}">
                    <a16:creationId xmlns:a16="http://schemas.microsoft.com/office/drawing/2014/main" id="{4F5E3E87-A10F-452F-92C3-FA497C6F3901}"/>
                  </a:ext>
                </a:extLst>
              </p:cNvPr>
              <p:cNvSpPr/>
              <p:nvPr/>
            </p:nvSpPr>
            <p:spPr>
              <a:xfrm>
                <a:off x="6676804" y="2229853"/>
                <a:ext cx="596940" cy="596940"/>
              </a:xfrm>
              <a:custGeom>
                <a:avLst/>
                <a:gdLst>
                  <a:gd name="connsiteX0" fmla="*/ 204254 w 596940"/>
                  <a:gd name="connsiteY0" fmla="*/ 0 h 596940"/>
                  <a:gd name="connsiteX1" fmla="*/ 392686 w 596940"/>
                  <a:gd name="connsiteY1" fmla="*/ 0 h 596940"/>
                  <a:gd name="connsiteX2" fmla="*/ 596940 w 596940"/>
                  <a:gd name="connsiteY2" fmla="*/ 204254 h 596940"/>
                  <a:gd name="connsiteX3" fmla="*/ 596940 w 596940"/>
                  <a:gd name="connsiteY3" fmla="*/ 392686 h 596940"/>
                  <a:gd name="connsiteX4" fmla="*/ 392686 w 596940"/>
                  <a:gd name="connsiteY4" fmla="*/ 596941 h 596940"/>
                  <a:gd name="connsiteX5" fmla="*/ 204254 w 596940"/>
                  <a:gd name="connsiteY5" fmla="*/ 596941 h 596940"/>
                  <a:gd name="connsiteX6" fmla="*/ 0 w 596940"/>
                  <a:gd name="connsiteY6" fmla="*/ 392686 h 596940"/>
                  <a:gd name="connsiteX7" fmla="*/ 0 w 596940"/>
                  <a:gd name="connsiteY7" fmla="*/ 204254 h 596940"/>
                  <a:gd name="connsiteX8" fmla="*/ 204254 w 596940"/>
                  <a:gd name="connsiteY8" fmla="*/ 0 h 596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6940" h="596940">
                    <a:moveTo>
                      <a:pt x="204254" y="0"/>
                    </a:moveTo>
                    <a:lnTo>
                      <a:pt x="392686" y="0"/>
                    </a:lnTo>
                    <a:cubicBezTo>
                      <a:pt x="505492" y="0"/>
                      <a:pt x="596940" y="91449"/>
                      <a:pt x="596940" y="204254"/>
                    </a:cubicBezTo>
                    <a:lnTo>
                      <a:pt x="596940" y="392686"/>
                    </a:lnTo>
                    <a:cubicBezTo>
                      <a:pt x="596940" y="505492"/>
                      <a:pt x="505492" y="596941"/>
                      <a:pt x="392686" y="596941"/>
                    </a:cubicBezTo>
                    <a:lnTo>
                      <a:pt x="204254" y="596941"/>
                    </a:lnTo>
                    <a:cubicBezTo>
                      <a:pt x="91448" y="596941"/>
                      <a:pt x="0" y="505492"/>
                      <a:pt x="0" y="392686"/>
                    </a:cubicBezTo>
                    <a:lnTo>
                      <a:pt x="0" y="204254"/>
                    </a:lnTo>
                    <a:cubicBezTo>
                      <a:pt x="0" y="91449"/>
                      <a:pt x="91448" y="0"/>
                      <a:pt x="204254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0" name="Google Shape;8285;p72">
                <a:extLst>
                  <a:ext uri="{FF2B5EF4-FFF2-40B4-BE49-F238E27FC236}">
                    <a16:creationId xmlns:a16="http://schemas.microsoft.com/office/drawing/2014/main" id="{5BE1FD40-2854-48B9-A941-0DB53D74CB5B}"/>
                  </a:ext>
                </a:extLst>
              </p:cNvPr>
              <p:cNvSpPr/>
              <p:nvPr/>
            </p:nvSpPr>
            <p:spPr>
              <a:xfrm>
                <a:off x="6964486" y="2740318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6 w 23412"/>
                  <a:gd name="connsiteY1" fmla="*/ 23413 h 23412"/>
                  <a:gd name="connsiteX2" fmla="*/ 0 w 23412"/>
                  <a:gd name="connsiteY2" fmla="*/ 11706 h 23412"/>
                  <a:gd name="connsiteX3" fmla="*/ 11706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0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1" name="Google Shape;8285;p72">
                <a:extLst>
                  <a:ext uri="{FF2B5EF4-FFF2-40B4-BE49-F238E27FC236}">
                    <a16:creationId xmlns:a16="http://schemas.microsoft.com/office/drawing/2014/main" id="{5FE87235-FE0D-4F34-84D9-52642F257DDE}"/>
                  </a:ext>
                </a:extLst>
              </p:cNvPr>
              <p:cNvSpPr/>
              <p:nvPr/>
            </p:nvSpPr>
            <p:spPr>
              <a:xfrm>
                <a:off x="6964486" y="2293197"/>
                <a:ext cx="23412" cy="23413"/>
              </a:xfrm>
              <a:custGeom>
                <a:avLst/>
                <a:gdLst>
                  <a:gd name="connsiteX0" fmla="*/ 23413 w 23412"/>
                  <a:gd name="connsiteY0" fmla="*/ 11706 h 23413"/>
                  <a:gd name="connsiteX1" fmla="*/ 11706 w 23412"/>
                  <a:gd name="connsiteY1" fmla="*/ 23413 h 23413"/>
                  <a:gd name="connsiteX2" fmla="*/ 0 w 23412"/>
                  <a:gd name="connsiteY2" fmla="*/ 11706 h 23413"/>
                  <a:gd name="connsiteX3" fmla="*/ 11706 w 23412"/>
                  <a:gd name="connsiteY3" fmla="*/ 0 h 23413"/>
                  <a:gd name="connsiteX4" fmla="*/ 23413 w 23412"/>
                  <a:gd name="connsiteY4" fmla="*/ 11706 h 2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3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0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2" name="Google Shape;8285;p72">
                <a:extLst>
                  <a:ext uri="{FF2B5EF4-FFF2-40B4-BE49-F238E27FC236}">
                    <a16:creationId xmlns:a16="http://schemas.microsoft.com/office/drawing/2014/main" id="{8D9AEF0C-5C28-4A7A-9350-9495F8696EED}"/>
                  </a:ext>
                </a:extLst>
              </p:cNvPr>
              <p:cNvSpPr/>
              <p:nvPr/>
            </p:nvSpPr>
            <p:spPr>
              <a:xfrm>
                <a:off x="7186320" y="2516723"/>
                <a:ext cx="23412" cy="23413"/>
              </a:xfrm>
              <a:custGeom>
                <a:avLst/>
                <a:gdLst>
                  <a:gd name="connsiteX0" fmla="*/ 23413 w 23412"/>
                  <a:gd name="connsiteY0" fmla="*/ 11706 h 23413"/>
                  <a:gd name="connsiteX1" fmla="*/ 11706 w 23412"/>
                  <a:gd name="connsiteY1" fmla="*/ 23413 h 23413"/>
                  <a:gd name="connsiteX2" fmla="*/ 0 w 23412"/>
                  <a:gd name="connsiteY2" fmla="*/ 11706 h 23413"/>
                  <a:gd name="connsiteX3" fmla="*/ 11706 w 23412"/>
                  <a:gd name="connsiteY3" fmla="*/ 0 h 23413"/>
                  <a:gd name="connsiteX4" fmla="*/ 23413 w 23412"/>
                  <a:gd name="connsiteY4" fmla="*/ 11706 h 2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3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0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3" name="Google Shape;8285;p72">
                <a:extLst>
                  <a:ext uri="{FF2B5EF4-FFF2-40B4-BE49-F238E27FC236}">
                    <a16:creationId xmlns:a16="http://schemas.microsoft.com/office/drawing/2014/main" id="{C85B461C-1A81-46C4-AECE-FBCBA2679B29}"/>
                  </a:ext>
                </a:extLst>
              </p:cNvPr>
              <p:cNvSpPr/>
              <p:nvPr/>
            </p:nvSpPr>
            <p:spPr>
              <a:xfrm>
                <a:off x="6739402" y="2516723"/>
                <a:ext cx="23412" cy="23413"/>
              </a:xfrm>
              <a:custGeom>
                <a:avLst/>
                <a:gdLst>
                  <a:gd name="connsiteX0" fmla="*/ 23413 w 23412"/>
                  <a:gd name="connsiteY0" fmla="*/ 11706 h 23413"/>
                  <a:gd name="connsiteX1" fmla="*/ 11707 w 23412"/>
                  <a:gd name="connsiteY1" fmla="*/ 23413 h 23413"/>
                  <a:gd name="connsiteX2" fmla="*/ 0 w 23412"/>
                  <a:gd name="connsiteY2" fmla="*/ 11706 h 23413"/>
                  <a:gd name="connsiteX3" fmla="*/ 11707 w 23412"/>
                  <a:gd name="connsiteY3" fmla="*/ 0 h 23413"/>
                  <a:gd name="connsiteX4" fmla="*/ 23413 w 23412"/>
                  <a:gd name="connsiteY4" fmla="*/ 11706 h 2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3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7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7" y="0"/>
                    </a:cubicBezTo>
                    <a:cubicBezTo>
                      <a:pt x="18171" y="0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4" name="Google Shape;8285;p72">
                <a:extLst>
                  <a:ext uri="{FF2B5EF4-FFF2-40B4-BE49-F238E27FC236}">
                    <a16:creationId xmlns:a16="http://schemas.microsoft.com/office/drawing/2014/main" id="{38F44DC6-B690-483B-8DA3-5C1BD609E546}"/>
                  </a:ext>
                </a:extLst>
              </p:cNvPr>
              <p:cNvSpPr/>
              <p:nvPr/>
            </p:nvSpPr>
            <p:spPr>
              <a:xfrm>
                <a:off x="6777832" y="2332012"/>
                <a:ext cx="23412" cy="23413"/>
              </a:xfrm>
              <a:custGeom>
                <a:avLst/>
                <a:gdLst>
                  <a:gd name="connsiteX0" fmla="*/ 23413 w 23412"/>
                  <a:gd name="connsiteY0" fmla="*/ 11706 h 23413"/>
                  <a:gd name="connsiteX1" fmla="*/ 11707 w 23412"/>
                  <a:gd name="connsiteY1" fmla="*/ 23413 h 23413"/>
                  <a:gd name="connsiteX2" fmla="*/ 0 w 23412"/>
                  <a:gd name="connsiteY2" fmla="*/ 11706 h 23413"/>
                  <a:gd name="connsiteX3" fmla="*/ 11707 w 23412"/>
                  <a:gd name="connsiteY3" fmla="*/ 0 h 23413"/>
                  <a:gd name="connsiteX4" fmla="*/ 23413 w 23412"/>
                  <a:gd name="connsiteY4" fmla="*/ 11706 h 2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3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7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7" y="0"/>
                    </a:cubicBezTo>
                    <a:cubicBezTo>
                      <a:pt x="18171" y="0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5" name="Google Shape;8285;p72">
                <a:extLst>
                  <a:ext uri="{FF2B5EF4-FFF2-40B4-BE49-F238E27FC236}">
                    <a16:creationId xmlns:a16="http://schemas.microsoft.com/office/drawing/2014/main" id="{58AEC53D-80DF-4696-A613-086CE61BF08E}"/>
                  </a:ext>
                </a:extLst>
              </p:cNvPr>
              <p:cNvSpPr/>
              <p:nvPr/>
            </p:nvSpPr>
            <p:spPr>
              <a:xfrm>
                <a:off x="7147488" y="2701665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6 w 23412"/>
                  <a:gd name="connsiteY1" fmla="*/ 23413 h 23412"/>
                  <a:gd name="connsiteX2" fmla="*/ 0 w 23412"/>
                  <a:gd name="connsiteY2" fmla="*/ 11706 h 23412"/>
                  <a:gd name="connsiteX3" fmla="*/ 11706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0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6" name="Google Shape;8285;p72">
                <a:extLst>
                  <a:ext uri="{FF2B5EF4-FFF2-40B4-BE49-F238E27FC236}">
                    <a16:creationId xmlns:a16="http://schemas.microsoft.com/office/drawing/2014/main" id="{533F954F-D665-433D-A944-CC11F09A6D85}"/>
                  </a:ext>
                </a:extLst>
              </p:cNvPr>
              <p:cNvSpPr/>
              <p:nvPr/>
            </p:nvSpPr>
            <p:spPr>
              <a:xfrm>
                <a:off x="6777726" y="2701194"/>
                <a:ext cx="23412" cy="23412"/>
              </a:xfrm>
              <a:custGeom>
                <a:avLst/>
                <a:gdLst>
                  <a:gd name="connsiteX0" fmla="*/ 23413 w 23412"/>
                  <a:gd name="connsiteY0" fmla="*/ 11706 h 23412"/>
                  <a:gd name="connsiteX1" fmla="*/ 11706 w 23412"/>
                  <a:gd name="connsiteY1" fmla="*/ 23413 h 23412"/>
                  <a:gd name="connsiteX2" fmla="*/ 0 w 23412"/>
                  <a:gd name="connsiteY2" fmla="*/ 11706 h 23412"/>
                  <a:gd name="connsiteX3" fmla="*/ 11706 w 23412"/>
                  <a:gd name="connsiteY3" fmla="*/ 0 h 23412"/>
                  <a:gd name="connsiteX4" fmla="*/ 23413 w 23412"/>
                  <a:gd name="connsiteY4" fmla="*/ 11706 h 234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2">
                    <a:moveTo>
                      <a:pt x="23413" y="11706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6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0"/>
                      <a:pt x="23413" y="5242"/>
                      <a:pt x="23413" y="11706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97" name="Google Shape;8285;p72">
                <a:extLst>
                  <a:ext uri="{FF2B5EF4-FFF2-40B4-BE49-F238E27FC236}">
                    <a16:creationId xmlns:a16="http://schemas.microsoft.com/office/drawing/2014/main" id="{34C05508-47DE-4165-90D5-7BFFD9E1F3C2}"/>
                  </a:ext>
                </a:extLst>
              </p:cNvPr>
              <p:cNvSpPr/>
              <p:nvPr/>
            </p:nvSpPr>
            <p:spPr>
              <a:xfrm>
                <a:off x="7147565" y="2331355"/>
                <a:ext cx="23412" cy="23413"/>
              </a:xfrm>
              <a:custGeom>
                <a:avLst/>
                <a:gdLst>
                  <a:gd name="connsiteX0" fmla="*/ 23413 w 23412"/>
                  <a:gd name="connsiteY0" fmla="*/ 11707 h 23413"/>
                  <a:gd name="connsiteX1" fmla="*/ 11706 w 23412"/>
                  <a:gd name="connsiteY1" fmla="*/ 23413 h 23413"/>
                  <a:gd name="connsiteX2" fmla="*/ 0 w 23412"/>
                  <a:gd name="connsiteY2" fmla="*/ 11707 h 23413"/>
                  <a:gd name="connsiteX3" fmla="*/ 11706 w 23412"/>
                  <a:gd name="connsiteY3" fmla="*/ 0 h 23413"/>
                  <a:gd name="connsiteX4" fmla="*/ 23413 w 23412"/>
                  <a:gd name="connsiteY4" fmla="*/ 11707 h 234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412" h="23413">
                    <a:moveTo>
                      <a:pt x="23413" y="11707"/>
                    </a:moveTo>
                    <a:cubicBezTo>
                      <a:pt x="23413" y="18171"/>
                      <a:pt x="18171" y="23413"/>
                      <a:pt x="11706" y="23413"/>
                    </a:cubicBezTo>
                    <a:cubicBezTo>
                      <a:pt x="5242" y="23413"/>
                      <a:pt x="0" y="18171"/>
                      <a:pt x="0" y="11707"/>
                    </a:cubicBezTo>
                    <a:cubicBezTo>
                      <a:pt x="0" y="5242"/>
                      <a:pt x="5242" y="0"/>
                      <a:pt x="11706" y="0"/>
                    </a:cubicBezTo>
                    <a:cubicBezTo>
                      <a:pt x="18171" y="0"/>
                      <a:pt x="23413" y="5242"/>
                      <a:pt x="23413" y="11707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8" name="Google Shape;8285;p72">
              <a:extLst>
                <a:ext uri="{FF2B5EF4-FFF2-40B4-BE49-F238E27FC236}">
                  <a16:creationId xmlns:a16="http://schemas.microsoft.com/office/drawing/2014/main" id="{88F8AF00-DF3D-4110-908E-FBFDBBF86FDF}"/>
                </a:ext>
              </a:extLst>
            </p:cNvPr>
            <p:cNvSpPr/>
            <p:nvPr/>
          </p:nvSpPr>
          <p:spPr>
            <a:xfrm>
              <a:off x="6826009" y="2379311"/>
              <a:ext cx="298993" cy="298993"/>
            </a:xfrm>
            <a:custGeom>
              <a:avLst/>
              <a:gdLst>
                <a:gd name="connsiteX0" fmla="*/ 60290 w 298993"/>
                <a:gd name="connsiteY0" fmla="*/ 0 h 298993"/>
                <a:gd name="connsiteX1" fmla="*/ 238703 w 298993"/>
                <a:gd name="connsiteY1" fmla="*/ 0 h 298993"/>
                <a:gd name="connsiteX2" fmla="*/ 298993 w 298993"/>
                <a:gd name="connsiteY2" fmla="*/ 60290 h 298993"/>
                <a:gd name="connsiteX3" fmla="*/ 298993 w 298993"/>
                <a:gd name="connsiteY3" fmla="*/ 238703 h 298993"/>
                <a:gd name="connsiteX4" fmla="*/ 238703 w 298993"/>
                <a:gd name="connsiteY4" fmla="*/ 298993 h 298993"/>
                <a:gd name="connsiteX5" fmla="*/ 60290 w 298993"/>
                <a:gd name="connsiteY5" fmla="*/ 298993 h 298993"/>
                <a:gd name="connsiteX6" fmla="*/ 0 w 298993"/>
                <a:gd name="connsiteY6" fmla="*/ 238703 h 298993"/>
                <a:gd name="connsiteX7" fmla="*/ 0 w 298993"/>
                <a:gd name="connsiteY7" fmla="*/ 60290 h 298993"/>
                <a:gd name="connsiteX8" fmla="*/ 60290 w 298993"/>
                <a:gd name="connsiteY8" fmla="*/ 0 h 298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8993" h="298993">
                  <a:moveTo>
                    <a:pt x="60290" y="0"/>
                  </a:moveTo>
                  <a:lnTo>
                    <a:pt x="238703" y="0"/>
                  </a:lnTo>
                  <a:cubicBezTo>
                    <a:pt x="272001" y="0"/>
                    <a:pt x="298993" y="26992"/>
                    <a:pt x="298993" y="60290"/>
                  </a:cubicBezTo>
                  <a:lnTo>
                    <a:pt x="298993" y="238703"/>
                  </a:lnTo>
                  <a:cubicBezTo>
                    <a:pt x="298993" y="272001"/>
                    <a:pt x="272001" y="298993"/>
                    <a:pt x="238703" y="298993"/>
                  </a:cubicBezTo>
                  <a:lnTo>
                    <a:pt x="60290" y="298993"/>
                  </a:lnTo>
                  <a:cubicBezTo>
                    <a:pt x="26992" y="298993"/>
                    <a:pt x="0" y="272001"/>
                    <a:pt x="0" y="238703"/>
                  </a:cubicBezTo>
                  <a:lnTo>
                    <a:pt x="0" y="60290"/>
                  </a:lnTo>
                  <a:cubicBezTo>
                    <a:pt x="-2" y="26992"/>
                    <a:pt x="26992" y="0"/>
                    <a:pt x="60290" y="0"/>
                  </a:cubicBezTo>
                  <a:close/>
                </a:path>
              </a:pathLst>
            </a:custGeom>
            <a:solidFill>
              <a:srgbClr val="6ABD46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99" name="Google Shape;8285;p72">
            <a:extLst>
              <a:ext uri="{FF2B5EF4-FFF2-40B4-BE49-F238E27FC236}">
                <a16:creationId xmlns:a16="http://schemas.microsoft.com/office/drawing/2014/main" id="{882697A5-B16D-4915-AC44-7AE8F6C81D19}"/>
              </a:ext>
            </a:extLst>
          </p:cNvPr>
          <p:cNvGrpSpPr/>
          <p:nvPr/>
        </p:nvGrpSpPr>
        <p:grpSpPr>
          <a:xfrm>
            <a:off x="6901904" y="2436456"/>
            <a:ext cx="146738" cy="186503"/>
            <a:chOff x="6901904" y="2436456"/>
            <a:chExt cx="146738" cy="186503"/>
          </a:xfrm>
          <a:solidFill>
            <a:srgbClr val="FFFFFF"/>
          </a:solidFill>
        </p:grpSpPr>
        <p:sp>
          <p:nvSpPr>
            <p:cNvPr id="100" name="Google Shape;8285;p72">
              <a:extLst>
                <a:ext uri="{FF2B5EF4-FFF2-40B4-BE49-F238E27FC236}">
                  <a16:creationId xmlns:a16="http://schemas.microsoft.com/office/drawing/2014/main" id="{AC91FB26-CD77-407B-BBC0-0EC350EE4B9D}"/>
                </a:ext>
              </a:extLst>
            </p:cNvPr>
            <p:cNvSpPr/>
            <p:nvPr/>
          </p:nvSpPr>
          <p:spPr>
            <a:xfrm>
              <a:off x="6920598" y="2497779"/>
              <a:ext cx="33091" cy="30216"/>
            </a:xfrm>
            <a:custGeom>
              <a:avLst/>
              <a:gdLst>
                <a:gd name="connsiteX0" fmla="*/ 33091 w 33091"/>
                <a:gd name="connsiteY0" fmla="*/ 1308 h 30216"/>
                <a:gd name="connsiteX1" fmla="*/ 32061 w 33091"/>
                <a:gd name="connsiteY1" fmla="*/ 0 h 30216"/>
                <a:gd name="connsiteX2" fmla="*/ 19891 w 33091"/>
                <a:gd name="connsiteY2" fmla="*/ 9426 h 30216"/>
                <a:gd name="connsiteX3" fmla="*/ 9453 w 33091"/>
                <a:gd name="connsiteY3" fmla="*/ 22099 h 30216"/>
                <a:gd name="connsiteX4" fmla="*/ 8753 w 33091"/>
                <a:gd name="connsiteY4" fmla="*/ 20475 h 30216"/>
                <a:gd name="connsiteX5" fmla="*/ 4730 w 33091"/>
                <a:gd name="connsiteY5" fmla="*/ 15918 h 30216"/>
                <a:gd name="connsiteX6" fmla="*/ 0 w 33091"/>
                <a:gd name="connsiteY6" fmla="*/ 18538 h 30216"/>
                <a:gd name="connsiteX7" fmla="*/ 2661 w 33091"/>
                <a:gd name="connsiteY7" fmla="*/ 20475 h 30216"/>
                <a:gd name="connsiteX8" fmla="*/ 4366 w 33091"/>
                <a:gd name="connsiteY8" fmla="*/ 23022 h 30216"/>
                <a:gd name="connsiteX9" fmla="*/ 4316 w 33091"/>
                <a:gd name="connsiteY9" fmla="*/ 23022 h 30216"/>
                <a:gd name="connsiteX10" fmla="*/ 5144 w 33091"/>
                <a:gd name="connsiteY10" fmla="*/ 24652 h 30216"/>
                <a:gd name="connsiteX11" fmla="*/ 5906 w 33091"/>
                <a:gd name="connsiteY11" fmla="*/ 26392 h 30216"/>
                <a:gd name="connsiteX12" fmla="*/ 7320 w 33091"/>
                <a:gd name="connsiteY12" fmla="*/ 30217 h 30216"/>
                <a:gd name="connsiteX13" fmla="*/ 7370 w 33091"/>
                <a:gd name="connsiteY13" fmla="*/ 30171 h 30216"/>
                <a:gd name="connsiteX14" fmla="*/ 7388 w 33091"/>
                <a:gd name="connsiteY14" fmla="*/ 30217 h 30216"/>
                <a:gd name="connsiteX15" fmla="*/ 10433 w 33091"/>
                <a:gd name="connsiteY15" fmla="*/ 27963 h 30216"/>
                <a:gd name="connsiteX16" fmla="*/ 12118 w 33091"/>
                <a:gd name="connsiteY16" fmla="*/ 26967 h 30216"/>
                <a:gd name="connsiteX17" fmla="*/ 12150 w 33091"/>
                <a:gd name="connsiteY17" fmla="*/ 26906 h 30216"/>
                <a:gd name="connsiteX18" fmla="*/ 12443 w 33091"/>
                <a:gd name="connsiteY18" fmla="*/ 26735 h 30216"/>
                <a:gd name="connsiteX19" fmla="*/ 14385 w 33091"/>
                <a:gd name="connsiteY19" fmla="*/ 23024 h 30216"/>
                <a:gd name="connsiteX20" fmla="*/ 14192 w 33091"/>
                <a:gd name="connsiteY20" fmla="*/ 23024 h 30216"/>
                <a:gd name="connsiteX21" fmla="*/ 21571 w 33091"/>
                <a:gd name="connsiteY21" fmla="*/ 12677 h 30216"/>
                <a:gd name="connsiteX22" fmla="*/ 33091 w 33091"/>
                <a:gd name="connsiteY22" fmla="*/ 1308 h 302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3091" h="30216">
                  <a:moveTo>
                    <a:pt x="33091" y="1308"/>
                  </a:moveTo>
                  <a:lnTo>
                    <a:pt x="32061" y="0"/>
                  </a:lnTo>
                  <a:cubicBezTo>
                    <a:pt x="27984" y="2254"/>
                    <a:pt x="23961" y="5498"/>
                    <a:pt x="19891" y="9426"/>
                  </a:cubicBezTo>
                  <a:cubicBezTo>
                    <a:pt x="15545" y="13671"/>
                    <a:pt x="12120" y="17860"/>
                    <a:pt x="9453" y="22099"/>
                  </a:cubicBezTo>
                  <a:lnTo>
                    <a:pt x="8753" y="20475"/>
                  </a:lnTo>
                  <a:cubicBezTo>
                    <a:pt x="7390" y="17544"/>
                    <a:pt x="6085" y="15918"/>
                    <a:pt x="4730" y="15918"/>
                  </a:cubicBezTo>
                  <a:cubicBezTo>
                    <a:pt x="3370" y="15918"/>
                    <a:pt x="1685" y="16548"/>
                    <a:pt x="0" y="18538"/>
                  </a:cubicBezTo>
                  <a:cubicBezTo>
                    <a:pt x="978" y="18856"/>
                    <a:pt x="2015" y="19479"/>
                    <a:pt x="2661" y="20475"/>
                  </a:cubicBezTo>
                  <a:cubicBezTo>
                    <a:pt x="3309" y="21098"/>
                    <a:pt x="3829" y="21985"/>
                    <a:pt x="4366" y="23022"/>
                  </a:cubicBezTo>
                  <a:lnTo>
                    <a:pt x="4316" y="23022"/>
                  </a:lnTo>
                  <a:cubicBezTo>
                    <a:pt x="4609" y="23524"/>
                    <a:pt x="4844" y="24088"/>
                    <a:pt x="5144" y="24652"/>
                  </a:cubicBezTo>
                  <a:lnTo>
                    <a:pt x="5906" y="26392"/>
                  </a:lnTo>
                  <a:cubicBezTo>
                    <a:pt x="6613" y="28136"/>
                    <a:pt x="6967" y="29539"/>
                    <a:pt x="7320" y="30217"/>
                  </a:cubicBezTo>
                  <a:cubicBezTo>
                    <a:pt x="7336" y="30203"/>
                    <a:pt x="7354" y="30185"/>
                    <a:pt x="7370" y="30171"/>
                  </a:cubicBezTo>
                  <a:cubicBezTo>
                    <a:pt x="7377" y="30183"/>
                    <a:pt x="7384" y="30205"/>
                    <a:pt x="7388" y="30217"/>
                  </a:cubicBezTo>
                  <a:cubicBezTo>
                    <a:pt x="8095" y="29587"/>
                    <a:pt x="8750" y="28909"/>
                    <a:pt x="10433" y="27963"/>
                  </a:cubicBezTo>
                  <a:lnTo>
                    <a:pt x="12118" y="26967"/>
                  </a:lnTo>
                  <a:cubicBezTo>
                    <a:pt x="12127" y="26947"/>
                    <a:pt x="12141" y="26926"/>
                    <a:pt x="12150" y="26906"/>
                  </a:cubicBezTo>
                  <a:lnTo>
                    <a:pt x="12443" y="26735"/>
                  </a:lnTo>
                  <a:cubicBezTo>
                    <a:pt x="13030" y="25555"/>
                    <a:pt x="13619" y="24318"/>
                    <a:pt x="14385" y="23024"/>
                  </a:cubicBezTo>
                  <a:lnTo>
                    <a:pt x="14192" y="23024"/>
                  </a:lnTo>
                  <a:cubicBezTo>
                    <a:pt x="16164" y="19650"/>
                    <a:pt x="18688" y="16166"/>
                    <a:pt x="21571" y="12677"/>
                  </a:cubicBezTo>
                  <a:cubicBezTo>
                    <a:pt x="25646" y="7488"/>
                    <a:pt x="29669" y="3561"/>
                    <a:pt x="33091" y="1308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1" name="Google Shape;8285;p72">
              <a:extLst>
                <a:ext uri="{FF2B5EF4-FFF2-40B4-BE49-F238E27FC236}">
                  <a16:creationId xmlns:a16="http://schemas.microsoft.com/office/drawing/2014/main" id="{97E5B9E3-EB7F-457E-9CED-89043F7E7B72}"/>
                </a:ext>
              </a:extLst>
            </p:cNvPr>
            <p:cNvSpPr/>
            <p:nvPr/>
          </p:nvSpPr>
          <p:spPr>
            <a:xfrm>
              <a:off x="6934988" y="2436456"/>
              <a:ext cx="80576" cy="52688"/>
            </a:xfrm>
            <a:custGeom>
              <a:avLst/>
              <a:gdLst>
                <a:gd name="connsiteX0" fmla="*/ 0 w 80576"/>
                <a:gd name="connsiteY0" fmla="*/ 52688 h 52688"/>
                <a:gd name="connsiteX1" fmla="*/ 80577 w 80576"/>
                <a:gd name="connsiteY1" fmla="*/ 52688 h 52688"/>
                <a:gd name="connsiteX2" fmla="*/ 80085 w 80576"/>
                <a:gd name="connsiteY2" fmla="*/ 49486 h 52688"/>
                <a:gd name="connsiteX3" fmla="*/ 67801 w 80576"/>
                <a:gd name="connsiteY3" fmla="*/ 35938 h 52688"/>
                <a:gd name="connsiteX4" fmla="*/ 64811 w 80576"/>
                <a:gd name="connsiteY4" fmla="*/ 34924 h 52688"/>
                <a:gd name="connsiteX5" fmla="*/ 59535 w 80576"/>
                <a:gd name="connsiteY5" fmla="*/ 27135 h 52688"/>
                <a:gd name="connsiteX6" fmla="*/ 59535 w 80576"/>
                <a:gd name="connsiteY6" fmla="*/ 18280 h 52688"/>
                <a:gd name="connsiteX7" fmla="*/ 41814 w 80576"/>
                <a:gd name="connsiteY7" fmla="*/ 36 h 52688"/>
                <a:gd name="connsiteX8" fmla="*/ 21316 w 80576"/>
                <a:gd name="connsiteY8" fmla="*/ 15881 h 52688"/>
                <a:gd name="connsiteX9" fmla="*/ 20939 w 80576"/>
                <a:gd name="connsiteY9" fmla="*/ 27615 h 52688"/>
                <a:gd name="connsiteX10" fmla="*/ 16532 w 80576"/>
                <a:gd name="connsiteY10" fmla="*/ 34498 h 52688"/>
                <a:gd name="connsiteX11" fmla="*/ 12996 w 80576"/>
                <a:gd name="connsiteY11" fmla="*/ 35829 h 52688"/>
                <a:gd name="connsiteX12" fmla="*/ 0 w 80576"/>
                <a:gd name="connsiteY12" fmla="*/ 52688 h 52688"/>
                <a:gd name="connsiteX13" fmla="*/ 39795 w 80576"/>
                <a:gd name="connsiteY13" fmla="*/ 13055 h 52688"/>
                <a:gd name="connsiteX14" fmla="*/ 45887 w 80576"/>
                <a:gd name="connsiteY14" fmla="*/ 19026 h 52688"/>
                <a:gd name="connsiteX15" fmla="*/ 39795 w 80576"/>
                <a:gd name="connsiteY15" fmla="*/ 25005 h 52688"/>
                <a:gd name="connsiteX16" fmla="*/ 33710 w 80576"/>
                <a:gd name="connsiteY16" fmla="*/ 19026 h 52688"/>
                <a:gd name="connsiteX17" fmla="*/ 39795 w 80576"/>
                <a:gd name="connsiteY17" fmla="*/ 13055 h 526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0576" h="52688">
                  <a:moveTo>
                    <a:pt x="0" y="52688"/>
                  </a:moveTo>
                  <a:lnTo>
                    <a:pt x="80577" y="52688"/>
                  </a:lnTo>
                  <a:cubicBezTo>
                    <a:pt x="80415" y="51512"/>
                    <a:pt x="80306" y="50500"/>
                    <a:pt x="80085" y="49486"/>
                  </a:cubicBezTo>
                  <a:cubicBezTo>
                    <a:pt x="78730" y="42551"/>
                    <a:pt x="75085" y="37646"/>
                    <a:pt x="67801" y="35938"/>
                  </a:cubicBezTo>
                  <a:cubicBezTo>
                    <a:pt x="66769" y="35674"/>
                    <a:pt x="65787" y="35351"/>
                    <a:pt x="64811" y="34924"/>
                  </a:cubicBezTo>
                  <a:cubicBezTo>
                    <a:pt x="61279" y="33539"/>
                    <a:pt x="59426" y="31026"/>
                    <a:pt x="59535" y="27135"/>
                  </a:cubicBezTo>
                  <a:cubicBezTo>
                    <a:pt x="59642" y="24204"/>
                    <a:pt x="59642" y="21266"/>
                    <a:pt x="59535" y="18280"/>
                  </a:cubicBezTo>
                  <a:cubicBezTo>
                    <a:pt x="59158" y="8730"/>
                    <a:pt x="51274" y="625"/>
                    <a:pt x="41814" y="36"/>
                  </a:cubicBezTo>
                  <a:cubicBezTo>
                    <a:pt x="31538" y="-551"/>
                    <a:pt x="22785" y="6062"/>
                    <a:pt x="21316" y="15881"/>
                  </a:cubicBezTo>
                  <a:cubicBezTo>
                    <a:pt x="20716" y="19717"/>
                    <a:pt x="20993" y="23670"/>
                    <a:pt x="20939" y="27615"/>
                  </a:cubicBezTo>
                  <a:cubicBezTo>
                    <a:pt x="20880" y="30817"/>
                    <a:pt x="19470" y="33107"/>
                    <a:pt x="16532" y="34498"/>
                  </a:cubicBezTo>
                  <a:cubicBezTo>
                    <a:pt x="15388" y="34978"/>
                    <a:pt x="14249" y="35513"/>
                    <a:pt x="12996" y="35829"/>
                  </a:cubicBezTo>
                  <a:cubicBezTo>
                    <a:pt x="4621" y="37700"/>
                    <a:pt x="760" y="43617"/>
                    <a:pt x="0" y="52688"/>
                  </a:cubicBezTo>
                  <a:close/>
                  <a:moveTo>
                    <a:pt x="39795" y="13055"/>
                  </a:moveTo>
                  <a:cubicBezTo>
                    <a:pt x="43169" y="13055"/>
                    <a:pt x="45887" y="15722"/>
                    <a:pt x="45887" y="19026"/>
                  </a:cubicBezTo>
                  <a:cubicBezTo>
                    <a:pt x="45887" y="22283"/>
                    <a:pt x="43172" y="25005"/>
                    <a:pt x="39795" y="25005"/>
                  </a:cubicBezTo>
                  <a:cubicBezTo>
                    <a:pt x="36425" y="25005"/>
                    <a:pt x="33710" y="22283"/>
                    <a:pt x="33710" y="19026"/>
                  </a:cubicBezTo>
                  <a:cubicBezTo>
                    <a:pt x="33710" y="15722"/>
                    <a:pt x="36427" y="13055"/>
                    <a:pt x="39795" y="13055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2" name="Google Shape;8285;p72">
              <a:extLst>
                <a:ext uri="{FF2B5EF4-FFF2-40B4-BE49-F238E27FC236}">
                  <a16:creationId xmlns:a16="http://schemas.microsoft.com/office/drawing/2014/main" id="{3F097A87-2173-4929-90E6-377CA43BD322}"/>
                </a:ext>
              </a:extLst>
            </p:cNvPr>
            <p:cNvSpPr/>
            <p:nvPr/>
          </p:nvSpPr>
          <p:spPr>
            <a:xfrm>
              <a:off x="6901904" y="2448854"/>
              <a:ext cx="146738" cy="174105"/>
            </a:xfrm>
            <a:custGeom>
              <a:avLst/>
              <a:gdLst>
                <a:gd name="connsiteX0" fmla="*/ 146700 w 146738"/>
                <a:gd name="connsiteY0" fmla="*/ 12057 h 174105"/>
                <a:gd name="connsiteX1" fmla="*/ 134559 w 146738"/>
                <a:gd name="connsiteY1" fmla="*/ 0 h 174105"/>
                <a:gd name="connsiteX2" fmla="*/ 106880 w 146738"/>
                <a:gd name="connsiteY2" fmla="*/ 0 h 174105"/>
                <a:gd name="connsiteX3" fmla="*/ 104613 w 146738"/>
                <a:gd name="connsiteY3" fmla="*/ 0 h 174105"/>
                <a:gd name="connsiteX4" fmla="*/ 104613 w 146738"/>
                <a:gd name="connsiteY4" fmla="*/ 5137 h 174105"/>
                <a:gd name="connsiteX5" fmla="*/ 113299 w 146738"/>
                <a:gd name="connsiteY5" fmla="*/ 13787 h 174105"/>
                <a:gd name="connsiteX6" fmla="*/ 126679 w 146738"/>
                <a:gd name="connsiteY6" fmla="*/ 13787 h 174105"/>
                <a:gd name="connsiteX7" fmla="*/ 133153 w 146738"/>
                <a:gd name="connsiteY7" fmla="*/ 20375 h 174105"/>
                <a:gd name="connsiteX8" fmla="*/ 133315 w 146738"/>
                <a:gd name="connsiteY8" fmla="*/ 57941 h 174105"/>
                <a:gd name="connsiteX9" fmla="*/ 133315 w 146738"/>
                <a:gd name="connsiteY9" fmla="*/ 154374 h 174105"/>
                <a:gd name="connsiteX10" fmla="*/ 127057 w 146738"/>
                <a:gd name="connsiteY10" fmla="*/ 160646 h 174105"/>
                <a:gd name="connsiteX11" fmla="*/ 19952 w 146738"/>
                <a:gd name="connsiteY11" fmla="*/ 160753 h 174105"/>
                <a:gd name="connsiteX12" fmla="*/ 13423 w 146738"/>
                <a:gd name="connsiteY12" fmla="*/ 154265 h 174105"/>
                <a:gd name="connsiteX13" fmla="*/ 13423 w 146738"/>
                <a:gd name="connsiteY13" fmla="*/ 20054 h 174105"/>
                <a:gd name="connsiteX14" fmla="*/ 19681 w 146738"/>
                <a:gd name="connsiteY14" fmla="*/ 13789 h 174105"/>
                <a:gd name="connsiteX15" fmla="*/ 34087 w 146738"/>
                <a:gd name="connsiteY15" fmla="*/ 13730 h 174105"/>
                <a:gd name="connsiteX16" fmla="*/ 41964 w 146738"/>
                <a:gd name="connsiteY16" fmla="*/ 7143 h 174105"/>
                <a:gd name="connsiteX17" fmla="*/ 42019 w 146738"/>
                <a:gd name="connsiteY17" fmla="*/ 2 h 174105"/>
                <a:gd name="connsiteX18" fmla="*/ 39806 w 146738"/>
                <a:gd name="connsiteY18" fmla="*/ 2 h 174105"/>
                <a:gd name="connsiteX19" fmla="*/ 12127 w 146738"/>
                <a:gd name="connsiteY19" fmla="*/ 2 h 174105"/>
                <a:gd name="connsiteX20" fmla="*/ 41 w 146738"/>
                <a:gd name="connsiteY20" fmla="*/ 11898 h 174105"/>
                <a:gd name="connsiteX21" fmla="*/ 41 w 146738"/>
                <a:gd name="connsiteY21" fmla="*/ 162379 h 174105"/>
                <a:gd name="connsiteX22" fmla="*/ 11804 w 146738"/>
                <a:gd name="connsiteY22" fmla="*/ 174106 h 174105"/>
                <a:gd name="connsiteX23" fmla="*/ 134989 w 146738"/>
                <a:gd name="connsiteY23" fmla="*/ 174106 h 174105"/>
                <a:gd name="connsiteX24" fmla="*/ 146697 w 146738"/>
                <a:gd name="connsiteY24" fmla="*/ 162324 h 174105"/>
                <a:gd name="connsiteX25" fmla="*/ 146700 w 146738"/>
                <a:gd name="connsiteY25" fmla="*/ 12057 h 1741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6738" h="174105">
                  <a:moveTo>
                    <a:pt x="146700" y="12057"/>
                  </a:moveTo>
                  <a:cubicBezTo>
                    <a:pt x="146700" y="5085"/>
                    <a:pt x="141574" y="0"/>
                    <a:pt x="134559" y="0"/>
                  </a:cubicBezTo>
                  <a:lnTo>
                    <a:pt x="106880" y="0"/>
                  </a:lnTo>
                  <a:lnTo>
                    <a:pt x="104613" y="0"/>
                  </a:lnTo>
                  <a:lnTo>
                    <a:pt x="104613" y="5137"/>
                  </a:lnTo>
                  <a:cubicBezTo>
                    <a:pt x="104667" y="10654"/>
                    <a:pt x="107742" y="13728"/>
                    <a:pt x="113299" y="13787"/>
                  </a:cubicBezTo>
                  <a:lnTo>
                    <a:pt x="126679" y="13787"/>
                  </a:lnTo>
                  <a:cubicBezTo>
                    <a:pt x="131321" y="13787"/>
                    <a:pt x="133153" y="15622"/>
                    <a:pt x="133153" y="20375"/>
                  </a:cubicBezTo>
                  <a:cubicBezTo>
                    <a:pt x="133208" y="32916"/>
                    <a:pt x="133315" y="45405"/>
                    <a:pt x="133315" y="57941"/>
                  </a:cubicBezTo>
                  <a:lnTo>
                    <a:pt x="133315" y="154374"/>
                  </a:lnTo>
                  <a:cubicBezTo>
                    <a:pt x="133315" y="158588"/>
                    <a:pt x="131211" y="160646"/>
                    <a:pt x="127057" y="160646"/>
                  </a:cubicBezTo>
                  <a:cubicBezTo>
                    <a:pt x="91337" y="160701"/>
                    <a:pt x="55672" y="160701"/>
                    <a:pt x="19952" y="160753"/>
                  </a:cubicBezTo>
                  <a:cubicBezTo>
                    <a:pt x="15474" y="160753"/>
                    <a:pt x="13423" y="158750"/>
                    <a:pt x="13423" y="154265"/>
                  </a:cubicBezTo>
                  <a:lnTo>
                    <a:pt x="13423" y="20054"/>
                  </a:lnTo>
                  <a:cubicBezTo>
                    <a:pt x="13423" y="15841"/>
                    <a:pt x="15527" y="13789"/>
                    <a:pt x="19681" y="13789"/>
                  </a:cubicBezTo>
                  <a:cubicBezTo>
                    <a:pt x="24484" y="13730"/>
                    <a:pt x="29287" y="13789"/>
                    <a:pt x="34087" y="13730"/>
                  </a:cubicBezTo>
                  <a:cubicBezTo>
                    <a:pt x="38242" y="13676"/>
                    <a:pt x="41532" y="11033"/>
                    <a:pt x="41964" y="7143"/>
                  </a:cubicBezTo>
                  <a:cubicBezTo>
                    <a:pt x="42235" y="4871"/>
                    <a:pt x="42019" y="2490"/>
                    <a:pt x="42019" y="2"/>
                  </a:cubicBezTo>
                  <a:lnTo>
                    <a:pt x="39806" y="2"/>
                  </a:lnTo>
                  <a:lnTo>
                    <a:pt x="12127" y="2"/>
                  </a:lnTo>
                  <a:cubicBezTo>
                    <a:pt x="5221" y="2"/>
                    <a:pt x="41" y="5032"/>
                    <a:pt x="41" y="11898"/>
                  </a:cubicBezTo>
                  <a:cubicBezTo>
                    <a:pt x="-14" y="62059"/>
                    <a:pt x="-14" y="112217"/>
                    <a:pt x="41" y="162379"/>
                  </a:cubicBezTo>
                  <a:cubicBezTo>
                    <a:pt x="41" y="169080"/>
                    <a:pt x="5112" y="174106"/>
                    <a:pt x="11804" y="174106"/>
                  </a:cubicBezTo>
                  <a:lnTo>
                    <a:pt x="134989" y="174106"/>
                  </a:lnTo>
                  <a:cubicBezTo>
                    <a:pt x="141679" y="174106"/>
                    <a:pt x="146697" y="169083"/>
                    <a:pt x="146697" y="162324"/>
                  </a:cubicBezTo>
                  <a:cubicBezTo>
                    <a:pt x="146752" y="112267"/>
                    <a:pt x="146752" y="62164"/>
                    <a:pt x="146700" y="12057"/>
                  </a:cubicBez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3" name="Google Shape;8285;p72">
              <a:extLst>
                <a:ext uri="{FF2B5EF4-FFF2-40B4-BE49-F238E27FC236}">
                  <a16:creationId xmlns:a16="http://schemas.microsoft.com/office/drawing/2014/main" id="{3F988CF0-DC24-45F3-98E9-77C6CCF22C8B}"/>
                </a:ext>
              </a:extLst>
            </p:cNvPr>
            <p:cNvSpPr/>
            <p:nvPr/>
          </p:nvSpPr>
          <p:spPr>
            <a:xfrm>
              <a:off x="6920598" y="2518486"/>
              <a:ext cx="91032" cy="33968"/>
            </a:xfrm>
            <a:custGeom>
              <a:avLst/>
              <a:gdLst>
                <a:gd name="connsiteX0" fmla="*/ 91030 w 91032"/>
                <a:gd name="connsiteY0" fmla="*/ 6729 h 33968"/>
                <a:gd name="connsiteX1" fmla="*/ 91030 w 91032"/>
                <a:gd name="connsiteY1" fmla="*/ 2413 h 33968"/>
                <a:gd name="connsiteX2" fmla="*/ 91030 w 91032"/>
                <a:gd name="connsiteY2" fmla="*/ 0 h 33968"/>
                <a:gd name="connsiteX3" fmla="*/ 19461 w 91032"/>
                <a:gd name="connsiteY3" fmla="*/ 0 h 33968"/>
                <a:gd name="connsiteX4" fmla="*/ 19461 w 91032"/>
                <a:gd name="connsiteY4" fmla="*/ 9055 h 33968"/>
                <a:gd name="connsiteX5" fmla="*/ 24545 w 91032"/>
                <a:gd name="connsiteY5" fmla="*/ 9055 h 33968"/>
                <a:gd name="connsiteX6" fmla="*/ 19891 w 91032"/>
                <a:gd name="connsiteY6" fmla="*/ 13180 h 33968"/>
                <a:gd name="connsiteX7" fmla="*/ 9453 w 91032"/>
                <a:gd name="connsiteY7" fmla="*/ 25853 h 33968"/>
                <a:gd name="connsiteX8" fmla="*/ 8753 w 91032"/>
                <a:gd name="connsiteY8" fmla="*/ 24227 h 33968"/>
                <a:gd name="connsiteX9" fmla="*/ 4730 w 91032"/>
                <a:gd name="connsiteY9" fmla="*/ 19670 h 33968"/>
                <a:gd name="connsiteX10" fmla="*/ 0 w 91032"/>
                <a:gd name="connsiteY10" fmla="*/ 22290 h 33968"/>
                <a:gd name="connsiteX11" fmla="*/ 2661 w 91032"/>
                <a:gd name="connsiteY11" fmla="*/ 24227 h 33968"/>
                <a:gd name="connsiteX12" fmla="*/ 5383 w 91032"/>
                <a:gd name="connsiteY12" fmla="*/ 28784 h 33968"/>
                <a:gd name="connsiteX13" fmla="*/ 6083 w 91032"/>
                <a:gd name="connsiteY13" fmla="*/ 30408 h 33968"/>
                <a:gd name="connsiteX14" fmla="*/ 7390 w 91032"/>
                <a:gd name="connsiteY14" fmla="*/ 33969 h 33968"/>
                <a:gd name="connsiteX15" fmla="*/ 10435 w 91032"/>
                <a:gd name="connsiteY15" fmla="*/ 31715 h 33968"/>
                <a:gd name="connsiteX16" fmla="*/ 12120 w 91032"/>
                <a:gd name="connsiteY16" fmla="*/ 30719 h 33968"/>
                <a:gd name="connsiteX17" fmla="*/ 21576 w 91032"/>
                <a:gd name="connsiteY17" fmla="*/ 16427 h 33968"/>
                <a:gd name="connsiteX18" fmla="*/ 28213 w 91032"/>
                <a:gd name="connsiteY18" fmla="*/ 9053 h 33968"/>
                <a:gd name="connsiteX19" fmla="*/ 91032 w 91032"/>
                <a:gd name="connsiteY19" fmla="*/ 9053 h 33968"/>
                <a:gd name="connsiteX20" fmla="*/ 91032 w 91032"/>
                <a:gd name="connsiteY20" fmla="*/ 6729 h 3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1032" h="33968">
                  <a:moveTo>
                    <a:pt x="91030" y="6729"/>
                  </a:moveTo>
                  <a:lnTo>
                    <a:pt x="91030" y="2413"/>
                  </a:lnTo>
                  <a:lnTo>
                    <a:pt x="91030" y="0"/>
                  </a:lnTo>
                  <a:lnTo>
                    <a:pt x="19461" y="0"/>
                  </a:lnTo>
                  <a:lnTo>
                    <a:pt x="19461" y="9055"/>
                  </a:lnTo>
                  <a:lnTo>
                    <a:pt x="24545" y="9055"/>
                  </a:lnTo>
                  <a:cubicBezTo>
                    <a:pt x="22997" y="10324"/>
                    <a:pt x="21446" y="11697"/>
                    <a:pt x="19891" y="13180"/>
                  </a:cubicBezTo>
                  <a:cubicBezTo>
                    <a:pt x="15545" y="17426"/>
                    <a:pt x="12120" y="21664"/>
                    <a:pt x="9453" y="25853"/>
                  </a:cubicBezTo>
                  <a:lnTo>
                    <a:pt x="8753" y="24227"/>
                  </a:lnTo>
                  <a:cubicBezTo>
                    <a:pt x="7390" y="21296"/>
                    <a:pt x="6085" y="19670"/>
                    <a:pt x="4730" y="19670"/>
                  </a:cubicBezTo>
                  <a:cubicBezTo>
                    <a:pt x="3370" y="19670"/>
                    <a:pt x="1685" y="20354"/>
                    <a:pt x="0" y="22290"/>
                  </a:cubicBezTo>
                  <a:cubicBezTo>
                    <a:pt x="978" y="22608"/>
                    <a:pt x="2015" y="23286"/>
                    <a:pt x="2661" y="24227"/>
                  </a:cubicBezTo>
                  <a:cubicBezTo>
                    <a:pt x="3697" y="25223"/>
                    <a:pt x="4400" y="26847"/>
                    <a:pt x="5383" y="28784"/>
                  </a:cubicBezTo>
                  <a:lnTo>
                    <a:pt x="6083" y="30408"/>
                  </a:lnTo>
                  <a:cubicBezTo>
                    <a:pt x="6736" y="32034"/>
                    <a:pt x="7065" y="33339"/>
                    <a:pt x="7390" y="33969"/>
                  </a:cubicBezTo>
                  <a:cubicBezTo>
                    <a:pt x="8098" y="33339"/>
                    <a:pt x="8753" y="32709"/>
                    <a:pt x="10435" y="31715"/>
                  </a:cubicBezTo>
                  <a:lnTo>
                    <a:pt x="12120" y="30719"/>
                  </a:lnTo>
                  <a:cubicBezTo>
                    <a:pt x="14183" y="26162"/>
                    <a:pt x="17553" y="21296"/>
                    <a:pt x="21576" y="16427"/>
                  </a:cubicBezTo>
                  <a:cubicBezTo>
                    <a:pt x="23838" y="13546"/>
                    <a:pt x="26078" y="11074"/>
                    <a:pt x="28213" y="9053"/>
                  </a:cubicBezTo>
                  <a:lnTo>
                    <a:pt x="91032" y="9053"/>
                  </a:lnTo>
                  <a:lnTo>
                    <a:pt x="91032" y="6729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4" name="Google Shape;8285;p72">
              <a:extLst>
                <a:ext uri="{FF2B5EF4-FFF2-40B4-BE49-F238E27FC236}">
                  <a16:creationId xmlns:a16="http://schemas.microsoft.com/office/drawing/2014/main" id="{46BB7E87-0E38-4D84-BFA2-881C2B3B1899}"/>
                </a:ext>
              </a:extLst>
            </p:cNvPr>
            <p:cNvSpPr/>
            <p:nvPr/>
          </p:nvSpPr>
          <p:spPr>
            <a:xfrm>
              <a:off x="6920596" y="2544407"/>
              <a:ext cx="91032" cy="33948"/>
            </a:xfrm>
            <a:custGeom>
              <a:avLst/>
              <a:gdLst>
                <a:gd name="connsiteX0" fmla="*/ 91032 w 91032"/>
                <a:gd name="connsiteY0" fmla="*/ 6608 h 33948"/>
                <a:gd name="connsiteX1" fmla="*/ 91032 w 91032"/>
                <a:gd name="connsiteY1" fmla="*/ 2292 h 33948"/>
                <a:gd name="connsiteX2" fmla="*/ 91032 w 91032"/>
                <a:gd name="connsiteY2" fmla="*/ 0 h 33948"/>
                <a:gd name="connsiteX3" fmla="*/ 19463 w 91032"/>
                <a:gd name="connsiteY3" fmla="*/ 0 h 33948"/>
                <a:gd name="connsiteX4" fmla="*/ 19463 w 91032"/>
                <a:gd name="connsiteY4" fmla="*/ 9055 h 33948"/>
                <a:gd name="connsiteX5" fmla="*/ 23120 w 91032"/>
                <a:gd name="connsiteY5" fmla="*/ 9055 h 33948"/>
                <a:gd name="connsiteX6" fmla="*/ 19891 w 91032"/>
                <a:gd name="connsiteY6" fmla="*/ 12166 h 33948"/>
                <a:gd name="connsiteX7" fmla="*/ 9453 w 91032"/>
                <a:gd name="connsiteY7" fmla="*/ 25446 h 33948"/>
                <a:gd name="connsiteX8" fmla="*/ 8753 w 91032"/>
                <a:gd name="connsiteY8" fmla="*/ 23743 h 33948"/>
                <a:gd name="connsiteX9" fmla="*/ 4730 w 91032"/>
                <a:gd name="connsiteY9" fmla="*/ 18970 h 33948"/>
                <a:gd name="connsiteX10" fmla="*/ 0 w 91032"/>
                <a:gd name="connsiteY10" fmla="*/ 21710 h 33948"/>
                <a:gd name="connsiteX11" fmla="*/ 2661 w 91032"/>
                <a:gd name="connsiteY11" fmla="*/ 23743 h 33948"/>
                <a:gd name="connsiteX12" fmla="*/ 5383 w 91032"/>
                <a:gd name="connsiteY12" fmla="*/ 28516 h 33948"/>
                <a:gd name="connsiteX13" fmla="*/ 6083 w 91032"/>
                <a:gd name="connsiteY13" fmla="*/ 30219 h 33948"/>
                <a:gd name="connsiteX14" fmla="*/ 7390 w 91032"/>
                <a:gd name="connsiteY14" fmla="*/ 33948 h 33948"/>
                <a:gd name="connsiteX15" fmla="*/ 10435 w 91032"/>
                <a:gd name="connsiteY15" fmla="*/ 31593 h 33948"/>
                <a:gd name="connsiteX16" fmla="*/ 12120 w 91032"/>
                <a:gd name="connsiteY16" fmla="*/ 30549 h 33948"/>
                <a:gd name="connsiteX17" fmla="*/ 21576 w 91032"/>
                <a:gd name="connsiteY17" fmla="*/ 15568 h 33948"/>
                <a:gd name="connsiteX18" fmla="*/ 26622 w 91032"/>
                <a:gd name="connsiteY18" fmla="*/ 9489 h 33948"/>
                <a:gd name="connsiteX19" fmla="*/ 26879 w 91032"/>
                <a:gd name="connsiteY19" fmla="*/ 9489 h 33948"/>
                <a:gd name="connsiteX20" fmla="*/ 27270 w 91032"/>
                <a:gd name="connsiteY20" fmla="*/ 9057 h 33948"/>
                <a:gd name="connsiteX21" fmla="*/ 91030 w 91032"/>
                <a:gd name="connsiteY21" fmla="*/ 9057 h 33948"/>
                <a:gd name="connsiteX22" fmla="*/ 91030 w 91032"/>
                <a:gd name="connsiteY22" fmla="*/ 6608 h 33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1032" h="33948">
                  <a:moveTo>
                    <a:pt x="91032" y="6608"/>
                  </a:moveTo>
                  <a:lnTo>
                    <a:pt x="91032" y="2292"/>
                  </a:lnTo>
                  <a:lnTo>
                    <a:pt x="91032" y="0"/>
                  </a:lnTo>
                  <a:lnTo>
                    <a:pt x="19463" y="0"/>
                  </a:lnTo>
                  <a:lnTo>
                    <a:pt x="19463" y="9055"/>
                  </a:lnTo>
                  <a:lnTo>
                    <a:pt x="23120" y="9055"/>
                  </a:lnTo>
                  <a:cubicBezTo>
                    <a:pt x="22046" y="10040"/>
                    <a:pt x="20971" y="11077"/>
                    <a:pt x="19891" y="12166"/>
                  </a:cubicBezTo>
                  <a:cubicBezTo>
                    <a:pt x="15545" y="16609"/>
                    <a:pt x="12120" y="20998"/>
                    <a:pt x="9453" y="25446"/>
                  </a:cubicBezTo>
                  <a:lnTo>
                    <a:pt x="8753" y="23743"/>
                  </a:lnTo>
                  <a:cubicBezTo>
                    <a:pt x="7390" y="20673"/>
                    <a:pt x="6085" y="18970"/>
                    <a:pt x="4730" y="18970"/>
                  </a:cubicBezTo>
                  <a:cubicBezTo>
                    <a:pt x="3370" y="18970"/>
                    <a:pt x="1685" y="19629"/>
                    <a:pt x="0" y="21710"/>
                  </a:cubicBezTo>
                  <a:cubicBezTo>
                    <a:pt x="978" y="22040"/>
                    <a:pt x="2015" y="22699"/>
                    <a:pt x="2661" y="23743"/>
                  </a:cubicBezTo>
                  <a:cubicBezTo>
                    <a:pt x="3698" y="24786"/>
                    <a:pt x="4400" y="26483"/>
                    <a:pt x="5383" y="28516"/>
                  </a:cubicBezTo>
                  <a:lnTo>
                    <a:pt x="6083" y="30219"/>
                  </a:lnTo>
                  <a:cubicBezTo>
                    <a:pt x="6736" y="31915"/>
                    <a:pt x="7065" y="33289"/>
                    <a:pt x="7390" y="33948"/>
                  </a:cubicBezTo>
                  <a:cubicBezTo>
                    <a:pt x="8098" y="33289"/>
                    <a:pt x="8753" y="32575"/>
                    <a:pt x="10435" y="31593"/>
                  </a:cubicBezTo>
                  <a:lnTo>
                    <a:pt x="12120" y="30549"/>
                  </a:lnTo>
                  <a:cubicBezTo>
                    <a:pt x="14183" y="25776"/>
                    <a:pt x="17553" y="20675"/>
                    <a:pt x="21576" y="15568"/>
                  </a:cubicBezTo>
                  <a:cubicBezTo>
                    <a:pt x="23281" y="13296"/>
                    <a:pt x="24973" y="11270"/>
                    <a:pt x="26622" y="9489"/>
                  </a:cubicBezTo>
                  <a:lnTo>
                    <a:pt x="26879" y="9489"/>
                  </a:lnTo>
                  <a:cubicBezTo>
                    <a:pt x="27010" y="9342"/>
                    <a:pt x="27140" y="9201"/>
                    <a:pt x="27270" y="9057"/>
                  </a:cubicBezTo>
                  <a:lnTo>
                    <a:pt x="91030" y="9057"/>
                  </a:lnTo>
                  <a:lnTo>
                    <a:pt x="91030" y="6608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05" name="Google Shape;8285;p72">
              <a:extLst>
                <a:ext uri="{FF2B5EF4-FFF2-40B4-BE49-F238E27FC236}">
                  <a16:creationId xmlns:a16="http://schemas.microsoft.com/office/drawing/2014/main" id="{47608AB5-7856-4E20-B0F5-D26C58D0B07F}"/>
                </a:ext>
              </a:extLst>
            </p:cNvPr>
            <p:cNvSpPr/>
            <p:nvPr/>
          </p:nvSpPr>
          <p:spPr>
            <a:xfrm>
              <a:off x="6940059" y="2570333"/>
              <a:ext cx="71569" cy="9052"/>
            </a:xfrm>
            <a:custGeom>
              <a:avLst/>
              <a:gdLst>
                <a:gd name="connsiteX0" fmla="*/ 0 w 71569"/>
                <a:gd name="connsiteY0" fmla="*/ 9053 h 9052"/>
                <a:gd name="connsiteX1" fmla="*/ 71569 w 71569"/>
                <a:gd name="connsiteY1" fmla="*/ 9053 h 9052"/>
                <a:gd name="connsiteX2" fmla="*/ 71569 w 71569"/>
                <a:gd name="connsiteY2" fmla="*/ 6583 h 9052"/>
                <a:gd name="connsiteX3" fmla="*/ 71569 w 71569"/>
                <a:gd name="connsiteY3" fmla="*/ 2267 h 9052"/>
                <a:gd name="connsiteX4" fmla="*/ 71569 w 71569"/>
                <a:gd name="connsiteY4" fmla="*/ 0 h 9052"/>
                <a:gd name="connsiteX5" fmla="*/ 0 w 71569"/>
                <a:gd name="connsiteY5" fmla="*/ 0 h 9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1569" h="9052">
                  <a:moveTo>
                    <a:pt x="0" y="9053"/>
                  </a:moveTo>
                  <a:lnTo>
                    <a:pt x="71569" y="9053"/>
                  </a:lnTo>
                  <a:lnTo>
                    <a:pt x="71569" y="6583"/>
                  </a:lnTo>
                  <a:lnTo>
                    <a:pt x="71569" y="2267"/>
                  </a:lnTo>
                  <a:lnTo>
                    <a:pt x="71569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14" name="TextBox 113">
            <a:extLst>
              <a:ext uri="{FF2B5EF4-FFF2-40B4-BE49-F238E27FC236}">
                <a16:creationId xmlns:a16="http://schemas.microsoft.com/office/drawing/2014/main" id="{925307B3-40DC-DB45-BCD6-A181E944CB87}"/>
              </a:ext>
            </a:extLst>
          </p:cNvPr>
          <p:cNvSpPr txBox="1"/>
          <p:nvPr/>
        </p:nvSpPr>
        <p:spPr>
          <a:xfrm>
            <a:off x="7921205" y="1605280"/>
            <a:ext cx="3356395" cy="1520169"/>
          </a:xfrm>
          <a:prstGeom prst="rect">
            <a:avLst/>
          </a:prstGeom>
          <a:noFill/>
        </p:spPr>
        <p:txBody>
          <a:bodyPr wrap="square" lIns="82296" rIns="0" numCol="2" spcCol="91440" rtlCol="0">
            <a:noAutofit/>
          </a:bodyPr>
          <a:lstStyle/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Firepower Management Center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Identity Services Engine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DNA Center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ACI APIC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Stealthwatch Management Console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Advanced Malware Protection Console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Defense Orchestrator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Tetration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Security Manager</a:t>
            </a:r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83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06" name="Google Shape;8306;p73"/>
          <p:cNvSpPr txBox="1"/>
          <p:nvPr/>
        </p:nvSpPr>
        <p:spPr>
          <a:xfrm>
            <a:off x="700048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Infrastructure systems management and orchestration.</a:t>
            </a:r>
            <a:endParaRPr/>
          </a:p>
        </p:txBody>
      </p:sp>
      <p:sp>
        <p:nvSpPr>
          <p:cNvPr id="8307" name="Google Shape;8307;p73"/>
          <p:cNvSpPr txBox="1"/>
          <p:nvPr/>
        </p:nvSpPr>
        <p:spPr>
          <a:xfrm>
            <a:off x="4304251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SecureX</a:t>
            </a: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/>
          </a:p>
        </p:txBody>
      </p:sp>
      <p:sp>
        <p:nvSpPr>
          <p:cNvPr id="8308" name="Google Shape;8308;p73"/>
          <p:cNvSpPr txBox="1"/>
          <p:nvPr/>
        </p:nvSpPr>
        <p:spPr>
          <a:xfrm>
            <a:off x="7921205" y="1605280"/>
            <a:ext cx="3356395" cy="152016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no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SecureX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09" name="Google Shape;8309;p73"/>
          <p:cNvSpPr txBox="1"/>
          <p:nvPr/>
        </p:nvSpPr>
        <p:spPr>
          <a:xfrm>
            <a:off x="4304251" y="320214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SOAR XDR</a:t>
            </a:r>
            <a:endParaRPr sz="9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10" name="Google Shape;8310;p73"/>
          <p:cNvSpPr/>
          <p:nvPr/>
        </p:nvSpPr>
        <p:spPr>
          <a:xfrm>
            <a:off x="4649487" y="4337943"/>
            <a:ext cx="537006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SOAR XDR</a:t>
            </a:r>
            <a:endParaRPr sz="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12" name="Google Shape;8312;p73"/>
          <p:cNvSpPr/>
          <p:nvPr/>
        </p:nvSpPr>
        <p:spPr>
          <a:xfrm>
            <a:off x="1239308" y="2781362"/>
            <a:ext cx="602730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Central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</p:txBody>
      </p:sp>
      <p:sp>
        <p:nvSpPr>
          <p:cNvPr id="8313" name="Google Shape;8313;p73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Management Icons</a:t>
            </a:r>
            <a:endParaRPr/>
          </a:p>
        </p:txBody>
      </p:sp>
      <p:sp>
        <p:nvSpPr>
          <p:cNvPr id="8314" name="Google Shape;8314;p73"/>
          <p:cNvSpPr/>
          <p:nvPr/>
        </p:nvSpPr>
        <p:spPr>
          <a:xfrm>
            <a:off x="4720017" y="2717587"/>
            <a:ext cx="395942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SecureX</a:t>
            </a:r>
            <a:endParaRPr sz="80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315" name="Google Shape;8315;p73"/>
          <p:cNvGrpSpPr/>
          <p:nvPr/>
        </p:nvGrpSpPr>
        <p:grpSpPr>
          <a:xfrm>
            <a:off x="4720017" y="2326227"/>
            <a:ext cx="391804" cy="391804"/>
            <a:chOff x="3338600" y="1987410"/>
            <a:chExt cx="783608" cy="783608"/>
          </a:xfrm>
        </p:grpSpPr>
        <p:sp>
          <p:nvSpPr>
            <p:cNvPr id="8316" name="Google Shape;8316;p73"/>
            <p:cNvSpPr/>
            <p:nvPr/>
          </p:nvSpPr>
          <p:spPr>
            <a:xfrm>
              <a:off x="3338600" y="1987410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7" name="Google Shape;8317;p73"/>
            <p:cNvSpPr/>
            <p:nvPr/>
          </p:nvSpPr>
          <p:spPr>
            <a:xfrm>
              <a:off x="3502570" y="2157989"/>
              <a:ext cx="262923" cy="440600"/>
            </a:xfrm>
            <a:custGeom>
              <a:avLst/>
              <a:gdLst/>
              <a:ahLst/>
              <a:cxnLst/>
              <a:rect l="l" t="t" r="r" b="b"/>
              <a:pathLst>
                <a:path w="262923" h="440600" extrusionOk="0">
                  <a:moveTo>
                    <a:pt x="50335" y="7844"/>
                  </a:moveTo>
                  <a:cubicBezTo>
                    <a:pt x="38134" y="-3313"/>
                    <a:pt x="19199" y="-2467"/>
                    <a:pt x="8042" y="9734"/>
                  </a:cubicBezTo>
                  <a:cubicBezTo>
                    <a:pt x="-2417" y="21171"/>
                    <a:pt x="-2417" y="38700"/>
                    <a:pt x="8042" y="50137"/>
                  </a:cubicBezTo>
                  <a:lnTo>
                    <a:pt x="178337" y="220234"/>
                  </a:lnTo>
                  <a:lnTo>
                    <a:pt x="7844" y="390463"/>
                  </a:lnTo>
                  <a:cubicBezTo>
                    <a:pt x="-3313" y="402664"/>
                    <a:pt x="-2467" y="421599"/>
                    <a:pt x="9734" y="432756"/>
                  </a:cubicBezTo>
                  <a:cubicBezTo>
                    <a:pt x="21171" y="443215"/>
                    <a:pt x="38700" y="443215"/>
                    <a:pt x="50137" y="432756"/>
                  </a:cubicBezTo>
                  <a:lnTo>
                    <a:pt x="262923" y="2202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8" name="Google Shape;8318;p73"/>
            <p:cNvSpPr/>
            <p:nvPr/>
          </p:nvSpPr>
          <p:spPr>
            <a:xfrm rot="-2700000">
              <a:off x="3740263" y="2216701"/>
              <a:ext cx="229042" cy="59870"/>
            </a:xfrm>
            <a:custGeom>
              <a:avLst/>
              <a:gdLst/>
              <a:ahLst/>
              <a:cxnLst/>
              <a:rect l="l" t="t" r="r" b="b"/>
              <a:pathLst>
                <a:path w="229042" h="59870" extrusionOk="0">
                  <a:moveTo>
                    <a:pt x="0" y="0"/>
                  </a:moveTo>
                  <a:lnTo>
                    <a:pt x="229043" y="0"/>
                  </a:lnTo>
                  <a:lnTo>
                    <a:pt x="229043" y="59871"/>
                  </a:lnTo>
                  <a:lnTo>
                    <a:pt x="0" y="598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19" name="Google Shape;8319;p73"/>
            <p:cNvSpPr/>
            <p:nvPr/>
          </p:nvSpPr>
          <p:spPr>
            <a:xfrm rot="-2700000">
              <a:off x="3824876" y="2395256"/>
              <a:ext cx="59870" cy="229042"/>
            </a:xfrm>
            <a:custGeom>
              <a:avLst/>
              <a:gdLst/>
              <a:ahLst/>
              <a:cxnLst/>
              <a:rect l="l" t="t" r="r" b="b"/>
              <a:pathLst>
                <a:path w="59870" h="229042" extrusionOk="0">
                  <a:moveTo>
                    <a:pt x="0" y="0"/>
                  </a:moveTo>
                  <a:lnTo>
                    <a:pt x="59871" y="0"/>
                  </a:lnTo>
                  <a:lnTo>
                    <a:pt x="59871" y="229043"/>
                  </a:lnTo>
                  <a:lnTo>
                    <a:pt x="0" y="2290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20" name="Google Shape;8320;p73"/>
          <p:cNvGrpSpPr/>
          <p:nvPr/>
        </p:nvGrpSpPr>
        <p:grpSpPr>
          <a:xfrm>
            <a:off x="5641129" y="2450101"/>
            <a:ext cx="145788" cy="145788"/>
            <a:chOff x="3338600" y="1987410"/>
            <a:chExt cx="783608" cy="783608"/>
          </a:xfrm>
        </p:grpSpPr>
        <p:sp>
          <p:nvSpPr>
            <p:cNvPr id="8321" name="Google Shape;8321;p73"/>
            <p:cNvSpPr/>
            <p:nvPr/>
          </p:nvSpPr>
          <p:spPr>
            <a:xfrm>
              <a:off x="3338600" y="1987410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2" name="Google Shape;8322;p73"/>
            <p:cNvSpPr/>
            <p:nvPr/>
          </p:nvSpPr>
          <p:spPr>
            <a:xfrm>
              <a:off x="3502570" y="2157989"/>
              <a:ext cx="262923" cy="440600"/>
            </a:xfrm>
            <a:custGeom>
              <a:avLst/>
              <a:gdLst/>
              <a:ahLst/>
              <a:cxnLst/>
              <a:rect l="l" t="t" r="r" b="b"/>
              <a:pathLst>
                <a:path w="262923" h="440600" extrusionOk="0">
                  <a:moveTo>
                    <a:pt x="50335" y="7844"/>
                  </a:moveTo>
                  <a:cubicBezTo>
                    <a:pt x="38134" y="-3313"/>
                    <a:pt x="19199" y="-2467"/>
                    <a:pt x="8042" y="9734"/>
                  </a:cubicBezTo>
                  <a:cubicBezTo>
                    <a:pt x="-2417" y="21171"/>
                    <a:pt x="-2417" y="38700"/>
                    <a:pt x="8042" y="50137"/>
                  </a:cubicBezTo>
                  <a:lnTo>
                    <a:pt x="178337" y="220234"/>
                  </a:lnTo>
                  <a:lnTo>
                    <a:pt x="7844" y="390463"/>
                  </a:lnTo>
                  <a:cubicBezTo>
                    <a:pt x="-3313" y="402664"/>
                    <a:pt x="-2467" y="421599"/>
                    <a:pt x="9734" y="432756"/>
                  </a:cubicBezTo>
                  <a:cubicBezTo>
                    <a:pt x="21171" y="443215"/>
                    <a:pt x="38700" y="443215"/>
                    <a:pt x="50137" y="432756"/>
                  </a:cubicBezTo>
                  <a:lnTo>
                    <a:pt x="262923" y="220234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3" name="Google Shape;8323;p73"/>
            <p:cNvSpPr/>
            <p:nvPr/>
          </p:nvSpPr>
          <p:spPr>
            <a:xfrm rot="-2700000">
              <a:off x="3740263" y="2216701"/>
              <a:ext cx="229042" cy="59870"/>
            </a:xfrm>
            <a:custGeom>
              <a:avLst/>
              <a:gdLst/>
              <a:ahLst/>
              <a:cxnLst/>
              <a:rect l="l" t="t" r="r" b="b"/>
              <a:pathLst>
                <a:path w="229042" h="59870" extrusionOk="0">
                  <a:moveTo>
                    <a:pt x="0" y="0"/>
                  </a:moveTo>
                  <a:lnTo>
                    <a:pt x="229043" y="0"/>
                  </a:lnTo>
                  <a:lnTo>
                    <a:pt x="229043" y="59871"/>
                  </a:lnTo>
                  <a:lnTo>
                    <a:pt x="0" y="5987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4" name="Google Shape;8324;p73"/>
            <p:cNvSpPr/>
            <p:nvPr/>
          </p:nvSpPr>
          <p:spPr>
            <a:xfrm rot="-2700000">
              <a:off x="3824876" y="2395256"/>
              <a:ext cx="59870" cy="229042"/>
            </a:xfrm>
            <a:custGeom>
              <a:avLst/>
              <a:gdLst/>
              <a:ahLst/>
              <a:cxnLst/>
              <a:rect l="l" t="t" r="r" b="b"/>
              <a:pathLst>
                <a:path w="59870" h="229042" extrusionOk="0">
                  <a:moveTo>
                    <a:pt x="0" y="0"/>
                  </a:moveTo>
                  <a:lnTo>
                    <a:pt x="59871" y="0"/>
                  </a:lnTo>
                  <a:lnTo>
                    <a:pt x="59871" y="229043"/>
                  </a:lnTo>
                  <a:lnTo>
                    <a:pt x="0" y="22904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25" name="Google Shape;8325;p73"/>
          <p:cNvGrpSpPr/>
          <p:nvPr/>
        </p:nvGrpSpPr>
        <p:grpSpPr>
          <a:xfrm>
            <a:off x="4720067" y="3920522"/>
            <a:ext cx="391804" cy="391804"/>
            <a:chOff x="6596090" y="2791172"/>
            <a:chExt cx="783608" cy="783608"/>
          </a:xfrm>
        </p:grpSpPr>
        <p:sp>
          <p:nvSpPr>
            <p:cNvPr id="8326" name="Google Shape;8326;p73"/>
            <p:cNvSpPr/>
            <p:nvPr/>
          </p:nvSpPr>
          <p:spPr>
            <a:xfrm>
              <a:off x="6596090" y="2791172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27" name="Google Shape;8327;p73"/>
            <p:cNvSpPr/>
            <p:nvPr/>
          </p:nvSpPr>
          <p:spPr>
            <a:xfrm>
              <a:off x="6696556" y="2898291"/>
              <a:ext cx="575228" cy="505532"/>
            </a:xfrm>
            <a:custGeom>
              <a:avLst/>
              <a:gdLst/>
              <a:ahLst/>
              <a:cxnLst/>
              <a:rect l="l" t="t" r="r" b="b"/>
              <a:pathLst>
                <a:path w="575228" h="505532" extrusionOk="0">
                  <a:moveTo>
                    <a:pt x="538024" y="357243"/>
                  </a:moveTo>
                  <a:lnTo>
                    <a:pt x="518794" y="357243"/>
                  </a:lnTo>
                  <a:lnTo>
                    <a:pt x="518794" y="269882"/>
                  </a:lnTo>
                  <a:cubicBezTo>
                    <a:pt x="518794" y="240236"/>
                    <a:pt x="494781" y="216193"/>
                    <a:pt x="465135" y="216157"/>
                  </a:cubicBezTo>
                  <a:lnTo>
                    <a:pt x="305281" y="216157"/>
                  </a:lnTo>
                  <a:lnTo>
                    <a:pt x="305281" y="146307"/>
                  </a:lnTo>
                  <a:lnTo>
                    <a:pt x="334952" y="146307"/>
                  </a:lnTo>
                  <a:cubicBezTo>
                    <a:pt x="350755" y="146271"/>
                    <a:pt x="363536" y="133430"/>
                    <a:pt x="363500" y="117628"/>
                  </a:cubicBezTo>
                  <a:cubicBezTo>
                    <a:pt x="363500" y="117605"/>
                    <a:pt x="363500" y="117583"/>
                    <a:pt x="363500" y="117561"/>
                  </a:cubicBezTo>
                  <a:lnTo>
                    <a:pt x="363500" y="28548"/>
                  </a:lnTo>
                  <a:cubicBezTo>
                    <a:pt x="363500" y="12781"/>
                    <a:pt x="350719" y="0"/>
                    <a:pt x="334952" y="0"/>
                  </a:cubicBezTo>
                  <a:lnTo>
                    <a:pt x="245740" y="0"/>
                  </a:lnTo>
                  <a:cubicBezTo>
                    <a:pt x="230011" y="-36"/>
                    <a:pt x="217229" y="12685"/>
                    <a:pt x="217193" y="28416"/>
                  </a:cubicBezTo>
                  <a:cubicBezTo>
                    <a:pt x="217193" y="28459"/>
                    <a:pt x="217193" y="28504"/>
                    <a:pt x="217193" y="28548"/>
                  </a:cubicBezTo>
                  <a:lnTo>
                    <a:pt x="217193" y="117561"/>
                  </a:lnTo>
                  <a:cubicBezTo>
                    <a:pt x="217193" y="133328"/>
                    <a:pt x="229974" y="146109"/>
                    <a:pt x="245740" y="146109"/>
                  </a:cubicBezTo>
                  <a:lnTo>
                    <a:pt x="275345" y="146109"/>
                  </a:lnTo>
                  <a:lnTo>
                    <a:pt x="275345" y="216157"/>
                  </a:lnTo>
                  <a:lnTo>
                    <a:pt x="115557" y="216157"/>
                  </a:lnTo>
                  <a:cubicBezTo>
                    <a:pt x="85901" y="216193"/>
                    <a:pt x="61869" y="240225"/>
                    <a:pt x="61832" y="269882"/>
                  </a:cubicBezTo>
                  <a:lnTo>
                    <a:pt x="61832" y="367155"/>
                  </a:lnTo>
                  <a:lnTo>
                    <a:pt x="25949" y="367155"/>
                  </a:lnTo>
                  <a:cubicBezTo>
                    <a:pt x="11606" y="367167"/>
                    <a:pt x="-12" y="378804"/>
                    <a:pt x="0" y="393147"/>
                  </a:cubicBezTo>
                  <a:cubicBezTo>
                    <a:pt x="4" y="398213"/>
                    <a:pt x="1490" y="403167"/>
                    <a:pt x="4274" y="407400"/>
                  </a:cubicBezTo>
                  <a:lnTo>
                    <a:pt x="54497" y="483725"/>
                  </a:lnTo>
                  <a:cubicBezTo>
                    <a:pt x="59279" y="491039"/>
                    <a:pt x="67434" y="495439"/>
                    <a:pt x="76172" y="495422"/>
                  </a:cubicBezTo>
                  <a:lnTo>
                    <a:pt x="76172" y="495422"/>
                  </a:lnTo>
                  <a:cubicBezTo>
                    <a:pt x="84893" y="495441"/>
                    <a:pt x="93029" y="491037"/>
                    <a:pt x="97781" y="483725"/>
                  </a:cubicBezTo>
                  <a:lnTo>
                    <a:pt x="97781" y="483725"/>
                  </a:lnTo>
                  <a:lnTo>
                    <a:pt x="148004" y="407400"/>
                  </a:lnTo>
                  <a:cubicBezTo>
                    <a:pt x="155851" y="395350"/>
                    <a:pt x="152444" y="379220"/>
                    <a:pt x="140394" y="371374"/>
                  </a:cubicBezTo>
                  <a:cubicBezTo>
                    <a:pt x="136208" y="368647"/>
                    <a:pt x="131325" y="367183"/>
                    <a:pt x="126329" y="367155"/>
                  </a:cubicBezTo>
                  <a:lnTo>
                    <a:pt x="91768" y="367155"/>
                  </a:lnTo>
                  <a:lnTo>
                    <a:pt x="91768" y="269882"/>
                  </a:lnTo>
                  <a:cubicBezTo>
                    <a:pt x="91768" y="256743"/>
                    <a:pt x="102419" y="246092"/>
                    <a:pt x="115557" y="246092"/>
                  </a:cubicBezTo>
                  <a:lnTo>
                    <a:pt x="275345" y="246092"/>
                  </a:lnTo>
                  <a:lnTo>
                    <a:pt x="275345" y="358433"/>
                  </a:lnTo>
                  <a:cubicBezTo>
                    <a:pt x="241010" y="365708"/>
                    <a:pt x="216453" y="396025"/>
                    <a:pt x="216466" y="431124"/>
                  </a:cubicBezTo>
                  <a:cubicBezTo>
                    <a:pt x="216393" y="472146"/>
                    <a:pt x="249588" y="505459"/>
                    <a:pt x="290611" y="505533"/>
                  </a:cubicBezTo>
                  <a:cubicBezTo>
                    <a:pt x="290632" y="505533"/>
                    <a:pt x="290655" y="505533"/>
                    <a:pt x="290677" y="505533"/>
                  </a:cubicBezTo>
                  <a:lnTo>
                    <a:pt x="290677" y="505533"/>
                  </a:lnTo>
                  <a:cubicBezTo>
                    <a:pt x="331698" y="505344"/>
                    <a:pt x="364800" y="471937"/>
                    <a:pt x="364612" y="430915"/>
                  </a:cubicBezTo>
                  <a:cubicBezTo>
                    <a:pt x="364451" y="395783"/>
                    <a:pt x="339695" y="365568"/>
                    <a:pt x="305281" y="358499"/>
                  </a:cubicBezTo>
                  <a:lnTo>
                    <a:pt x="305281" y="246158"/>
                  </a:lnTo>
                  <a:lnTo>
                    <a:pt x="465135" y="246158"/>
                  </a:lnTo>
                  <a:cubicBezTo>
                    <a:pt x="478248" y="246194"/>
                    <a:pt x="488859" y="256835"/>
                    <a:pt x="488859" y="269948"/>
                  </a:cubicBezTo>
                  <a:lnTo>
                    <a:pt x="488859" y="357243"/>
                  </a:lnTo>
                  <a:lnTo>
                    <a:pt x="467844" y="357243"/>
                  </a:lnTo>
                  <a:cubicBezTo>
                    <a:pt x="447203" y="357279"/>
                    <a:pt x="430478" y="374004"/>
                    <a:pt x="430441" y="394646"/>
                  </a:cubicBezTo>
                  <a:lnTo>
                    <a:pt x="430441" y="464694"/>
                  </a:lnTo>
                  <a:cubicBezTo>
                    <a:pt x="430478" y="485335"/>
                    <a:pt x="447203" y="502060"/>
                    <a:pt x="467844" y="502096"/>
                  </a:cubicBezTo>
                  <a:lnTo>
                    <a:pt x="537892" y="502096"/>
                  </a:lnTo>
                  <a:cubicBezTo>
                    <a:pt x="558523" y="502060"/>
                    <a:pt x="575229" y="485325"/>
                    <a:pt x="575229" y="464694"/>
                  </a:cubicBezTo>
                  <a:lnTo>
                    <a:pt x="575229" y="394646"/>
                  </a:lnTo>
                  <a:cubicBezTo>
                    <a:pt x="575229" y="374066"/>
                    <a:pt x="558604" y="357352"/>
                    <a:pt x="538024" y="357243"/>
                  </a:cubicBezTo>
                  <a:close/>
                  <a:moveTo>
                    <a:pt x="76172" y="462315"/>
                  </a:moveTo>
                  <a:lnTo>
                    <a:pt x="33285" y="397091"/>
                  </a:lnTo>
                  <a:lnTo>
                    <a:pt x="119192" y="397091"/>
                  </a:lnTo>
                  <a:close/>
                  <a:moveTo>
                    <a:pt x="334886" y="431322"/>
                  </a:moveTo>
                  <a:cubicBezTo>
                    <a:pt x="334813" y="455738"/>
                    <a:pt x="314961" y="475472"/>
                    <a:pt x="290544" y="475399"/>
                  </a:cubicBezTo>
                  <a:cubicBezTo>
                    <a:pt x="266129" y="475326"/>
                    <a:pt x="246395" y="455474"/>
                    <a:pt x="246468" y="431057"/>
                  </a:cubicBezTo>
                  <a:cubicBezTo>
                    <a:pt x="246541" y="406693"/>
                    <a:pt x="266312" y="386980"/>
                    <a:pt x="290677" y="386980"/>
                  </a:cubicBezTo>
                  <a:cubicBezTo>
                    <a:pt x="315114" y="387053"/>
                    <a:pt x="334886" y="406884"/>
                    <a:pt x="334886" y="431322"/>
                  </a:cubicBezTo>
                  <a:close/>
                  <a:moveTo>
                    <a:pt x="545491" y="464363"/>
                  </a:moveTo>
                  <a:cubicBezTo>
                    <a:pt x="545456" y="468472"/>
                    <a:pt x="542133" y="471795"/>
                    <a:pt x="538024" y="471831"/>
                  </a:cubicBezTo>
                  <a:lnTo>
                    <a:pt x="467844" y="471831"/>
                  </a:lnTo>
                  <a:cubicBezTo>
                    <a:pt x="463735" y="471795"/>
                    <a:pt x="460413" y="468472"/>
                    <a:pt x="460377" y="464363"/>
                  </a:cubicBezTo>
                  <a:lnTo>
                    <a:pt x="460377" y="394646"/>
                  </a:lnTo>
                  <a:cubicBezTo>
                    <a:pt x="460413" y="390537"/>
                    <a:pt x="463735" y="387214"/>
                    <a:pt x="467844" y="387179"/>
                  </a:cubicBezTo>
                  <a:lnTo>
                    <a:pt x="537892" y="387179"/>
                  </a:lnTo>
                  <a:cubicBezTo>
                    <a:pt x="542001" y="387214"/>
                    <a:pt x="545324" y="390537"/>
                    <a:pt x="545359" y="3946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28" name="Google Shape;8328;p73"/>
          <p:cNvGrpSpPr/>
          <p:nvPr/>
        </p:nvGrpSpPr>
        <p:grpSpPr>
          <a:xfrm>
            <a:off x="5636321" y="4048161"/>
            <a:ext cx="145788" cy="145788"/>
            <a:chOff x="6596090" y="2791172"/>
            <a:chExt cx="783608" cy="783608"/>
          </a:xfrm>
        </p:grpSpPr>
        <p:sp>
          <p:nvSpPr>
            <p:cNvPr id="8329" name="Google Shape;8329;p73"/>
            <p:cNvSpPr/>
            <p:nvPr/>
          </p:nvSpPr>
          <p:spPr>
            <a:xfrm>
              <a:off x="6596090" y="2791172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30" name="Google Shape;8330;p73"/>
            <p:cNvSpPr/>
            <p:nvPr/>
          </p:nvSpPr>
          <p:spPr>
            <a:xfrm>
              <a:off x="6696556" y="2898291"/>
              <a:ext cx="575228" cy="505532"/>
            </a:xfrm>
            <a:custGeom>
              <a:avLst/>
              <a:gdLst/>
              <a:ahLst/>
              <a:cxnLst/>
              <a:rect l="l" t="t" r="r" b="b"/>
              <a:pathLst>
                <a:path w="575228" h="505532" extrusionOk="0">
                  <a:moveTo>
                    <a:pt x="538024" y="357243"/>
                  </a:moveTo>
                  <a:lnTo>
                    <a:pt x="518794" y="357243"/>
                  </a:lnTo>
                  <a:lnTo>
                    <a:pt x="518794" y="269882"/>
                  </a:lnTo>
                  <a:cubicBezTo>
                    <a:pt x="518794" y="240236"/>
                    <a:pt x="494781" y="216193"/>
                    <a:pt x="465135" y="216157"/>
                  </a:cubicBezTo>
                  <a:lnTo>
                    <a:pt x="305281" y="216157"/>
                  </a:lnTo>
                  <a:lnTo>
                    <a:pt x="305281" y="146307"/>
                  </a:lnTo>
                  <a:lnTo>
                    <a:pt x="334952" y="146307"/>
                  </a:lnTo>
                  <a:cubicBezTo>
                    <a:pt x="350755" y="146271"/>
                    <a:pt x="363536" y="133430"/>
                    <a:pt x="363500" y="117628"/>
                  </a:cubicBezTo>
                  <a:cubicBezTo>
                    <a:pt x="363500" y="117605"/>
                    <a:pt x="363500" y="117583"/>
                    <a:pt x="363500" y="117561"/>
                  </a:cubicBezTo>
                  <a:lnTo>
                    <a:pt x="363500" y="28548"/>
                  </a:lnTo>
                  <a:cubicBezTo>
                    <a:pt x="363500" y="12781"/>
                    <a:pt x="350719" y="0"/>
                    <a:pt x="334952" y="0"/>
                  </a:cubicBezTo>
                  <a:lnTo>
                    <a:pt x="245740" y="0"/>
                  </a:lnTo>
                  <a:cubicBezTo>
                    <a:pt x="230011" y="-36"/>
                    <a:pt x="217229" y="12685"/>
                    <a:pt x="217193" y="28416"/>
                  </a:cubicBezTo>
                  <a:cubicBezTo>
                    <a:pt x="217193" y="28459"/>
                    <a:pt x="217193" y="28504"/>
                    <a:pt x="217193" y="28548"/>
                  </a:cubicBezTo>
                  <a:lnTo>
                    <a:pt x="217193" y="117561"/>
                  </a:lnTo>
                  <a:cubicBezTo>
                    <a:pt x="217193" y="133328"/>
                    <a:pt x="229974" y="146109"/>
                    <a:pt x="245740" y="146109"/>
                  </a:cubicBezTo>
                  <a:lnTo>
                    <a:pt x="275345" y="146109"/>
                  </a:lnTo>
                  <a:lnTo>
                    <a:pt x="275345" y="216157"/>
                  </a:lnTo>
                  <a:lnTo>
                    <a:pt x="115557" y="216157"/>
                  </a:lnTo>
                  <a:cubicBezTo>
                    <a:pt x="85901" y="216193"/>
                    <a:pt x="61869" y="240225"/>
                    <a:pt x="61832" y="269882"/>
                  </a:cubicBezTo>
                  <a:lnTo>
                    <a:pt x="61832" y="367155"/>
                  </a:lnTo>
                  <a:lnTo>
                    <a:pt x="25949" y="367155"/>
                  </a:lnTo>
                  <a:cubicBezTo>
                    <a:pt x="11606" y="367167"/>
                    <a:pt x="-12" y="378804"/>
                    <a:pt x="0" y="393147"/>
                  </a:cubicBezTo>
                  <a:cubicBezTo>
                    <a:pt x="4" y="398213"/>
                    <a:pt x="1490" y="403167"/>
                    <a:pt x="4274" y="407400"/>
                  </a:cubicBezTo>
                  <a:lnTo>
                    <a:pt x="54497" y="483725"/>
                  </a:lnTo>
                  <a:cubicBezTo>
                    <a:pt x="59279" y="491039"/>
                    <a:pt x="67434" y="495439"/>
                    <a:pt x="76172" y="495422"/>
                  </a:cubicBezTo>
                  <a:lnTo>
                    <a:pt x="76172" y="495422"/>
                  </a:lnTo>
                  <a:cubicBezTo>
                    <a:pt x="84893" y="495441"/>
                    <a:pt x="93029" y="491037"/>
                    <a:pt x="97781" y="483725"/>
                  </a:cubicBezTo>
                  <a:lnTo>
                    <a:pt x="97781" y="483725"/>
                  </a:lnTo>
                  <a:lnTo>
                    <a:pt x="148004" y="407400"/>
                  </a:lnTo>
                  <a:cubicBezTo>
                    <a:pt x="155851" y="395350"/>
                    <a:pt x="152444" y="379220"/>
                    <a:pt x="140394" y="371374"/>
                  </a:cubicBezTo>
                  <a:cubicBezTo>
                    <a:pt x="136208" y="368647"/>
                    <a:pt x="131325" y="367183"/>
                    <a:pt x="126329" y="367155"/>
                  </a:cubicBezTo>
                  <a:lnTo>
                    <a:pt x="91768" y="367155"/>
                  </a:lnTo>
                  <a:lnTo>
                    <a:pt x="91768" y="269882"/>
                  </a:lnTo>
                  <a:cubicBezTo>
                    <a:pt x="91768" y="256743"/>
                    <a:pt x="102419" y="246092"/>
                    <a:pt x="115557" y="246092"/>
                  </a:cubicBezTo>
                  <a:lnTo>
                    <a:pt x="275345" y="246092"/>
                  </a:lnTo>
                  <a:lnTo>
                    <a:pt x="275345" y="358433"/>
                  </a:lnTo>
                  <a:cubicBezTo>
                    <a:pt x="241010" y="365708"/>
                    <a:pt x="216453" y="396025"/>
                    <a:pt x="216466" y="431124"/>
                  </a:cubicBezTo>
                  <a:cubicBezTo>
                    <a:pt x="216393" y="472146"/>
                    <a:pt x="249588" y="505459"/>
                    <a:pt x="290611" y="505533"/>
                  </a:cubicBezTo>
                  <a:cubicBezTo>
                    <a:pt x="290632" y="505533"/>
                    <a:pt x="290655" y="505533"/>
                    <a:pt x="290677" y="505533"/>
                  </a:cubicBezTo>
                  <a:lnTo>
                    <a:pt x="290677" y="505533"/>
                  </a:lnTo>
                  <a:cubicBezTo>
                    <a:pt x="331698" y="505344"/>
                    <a:pt x="364800" y="471937"/>
                    <a:pt x="364612" y="430915"/>
                  </a:cubicBezTo>
                  <a:cubicBezTo>
                    <a:pt x="364451" y="395783"/>
                    <a:pt x="339695" y="365568"/>
                    <a:pt x="305281" y="358499"/>
                  </a:cubicBezTo>
                  <a:lnTo>
                    <a:pt x="305281" y="246158"/>
                  </a:lnTo>
                  <a:lnTo>
                    <a:pt x="465135" y="246158"/>
                  </a:lnTo>
                  <a:cubicBezTo>
                    <a:pt x="478248" y="246194"/>
                    <a:pt x="488859" y="256835"/>
                    <a:pt x="488859" y="269948"/>
                  </a:cubicBezTo>
                  <a:lnTo>
                    <a:pt x="488859" y="357243"/>
                  </a:lnTo>
                  <a:lnTo>
                    <a:pt x="467844" y="357243"/>
                  </a:lnTo>
                  <a:cubicBezTo>
                    <a:pt x="447203" y="357279"/>
                    <a:pt x="430478" y="374004"/>
                    <a:pt x="430441" y="394646"/>
                  </a:cubicBezTo>
                  <a:lnTo>
                    <a:pt x="430441" y="464694"/>
                  </a:lnTo>
                  <a:cubicBezTo>
                    <a:pt x="430478" y="485335"/>
                    <a:pt x="447203" y="502060"/>
                    <a:pt x="467844" y="502096"/>
                  </a:cubicBezTo>
                  <a:lnTo>
                    <a:pt x="537892" y="502096"/>
                  </a:lnTo>
                  <a:cubicBezTo>
                    <a:pt x="558523" y="502060"/>
                    <a:pt x="575229" y="485325"/>
                    <a:pt x="575229" y="464694"/>
                  </a:cubicBezTo>
                  <a:lnTo>
                    <a:pt x="575229" y="394646"/>
                  </a:lnTo>
                  <a:cubicBezTo>
                    <a:pt x="575229" y="374066"/>
                    <a:pt x="558604" y="357352"/>
                    <a:pt x="538024" y="357243"/>
                  </a:cubicBezTo>
                  <a:close/>
                  <a:moveTo>
                    <a:pt x="76172" y="462315"/>
                  </a:moveTo>
                  <a:lnTo>
                    <a:pt x="33285" y="397091"/>
                  </a:lnTo>
                  <a:lnTo>
                    <a:pt x="119192" y="397091"/>
                  </a:lnTo>
                  <a:close/>
                  <a:moveTo>
                    <a:pt x="334886" y="431322"/>
                  </a:moveTo>
                  <a:cubicBezTo>
                    <a:pt x="334813" y="455738"/>
                    <a:pt x="314961" y="475472"/>
                    <a:pt x="290544" y="475399"/>
                  </a:cubicBezTo>
                  <a:cubicBezTo>
                    <a:pt x="266129" y="475326"/>
                    <a:pt x="246395" y="455474"/>
                    <a:pt x="246468" y="431057"/>
                  </a:cubicBezTo>
                  <a:cubicBezTo>
                    <a:pt x="246541" y="406693"/>
                    <a:pt x="266312" y="386980"/>
                    <a:pt x="290677" y="386980"/>
                  </a:cubicBezTo>
                  <a:cubicBezTo>
                    <a:pt x="315114" y="387053"/>
                    <a:pt x="334886" y="406884"/>
                    <a:pt x="334886" y="431322"/>
                  </a:cubicBezTo>
                  <a:close/>
                  <a:moveTo>
                    <a:pt x="545491" y="464363"/>
                  </a:moveTo>
                  <a:cubicBezTo>
                    <a:pt x="545456" y="468472"/>
                    <a:pt x="542133" y="471795"/>
                    <a:pt x="538024" y="471831"/>
                  </a:cubicBezTo>
                  <a:lnTo>
                    <a:pt x="467844" y="471831"/>
                  </a:lnTo>
                  <a:cubicBezTo>
                    <a:pt x="463735" y="471795"/>
                    <a:pt x="460413" y="468472"/>
                    <a:pt x="460377" y="464363"/>
                  </a:cubicBezTo>
                  <a:lnTo>
                    <a:pt x="460377" y="394646"/>
                  </a:lnTo>
                  <a:cubicBezTo>
                    <a:pt x="460413" y="390537"/>
                    <a:pt x="463735" y="387214"/>
                    <a:pt x="467844" y="387179"/>
                  </a:cubicBezTo>
                  <a:lnTo>
                    <a:pt x="537892" y="387179"/>
                  </a:lnTo>
                  <a:cubicBezTo>
                    <a:pt x="542001" y="387214"/>
                    <a:pt x="545324" y="390537"/>
                    <a:pt x="545359" y="39464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331" name="Google Shape;8331;p73"/>
          <p:cNvSpPr/>
          <p:nvPr/>
        </p:nvSpPr>
        <p:spPr>
          <a:xfrm>
            <a:off x="6512312" y="2011680"/>
            <a:ext cx="918861" cy="977816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32" name="Google Shape;8332;p73"/>
          <p:cNvSpPr/>
          <p:nvPr/>
        </p:nvSpPr>
        <p:spPr>
          <a:xfrm>
            <a:off x="6406004" y="5152607"/>
            <a:ext cx="918861" cy="977816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33" name="Google Shape;8333;p73"/>
          <p:cNvSpPr/>
          <p:nvPr/>
        </p:nvSpPr>
        <p:spPr>
          <a:xfrm>
            <a:off x="6512311" y="3485174"/>
            <a:ext cx="918861" cy="977816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34" name="Google Shape;8334;p73"/>
          <p:cNvSpPr/>
          <p:nvPr/>
        </p:nvSpPr>
        <p:spPr>
          <a:xfrm>
            <a:off x="4467605" y="5252720"/>
            <a:ext cx="1447002" cy="977816"/>
          </a:xfrm>
          <a:prstGeom prst="rect">
            <a:avLst/>
          </a:prstGeom>
          <a:solidFill>
            <a:schemeClr val="dk2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314BDC20-6DB6-4378-873B-94048E810EA9}"/>
              </a:ext>
            </a:extLst>
          </p:cNvPr>
          <p:cNvGrpSpPr/>
          <p:nvPr/>
        </p:nvGrpSpPr>
        <p:grpSpPr>
          <a:xfrm>
            <a:off x="1363832" y="2326227"/>
            <a:ext cx="395024" cy="395024"/>
            <a:chOff x="1365030" y="2387233"/>
            <a:chExt cx="349748" cy="349748"/>
          </a:xfrm>
        </p:grpSpPr>
        <p:sp>
          <p:nvSpPr>
            <p:cNvPr id="42" name="Google Shape;8352;p74">
              <a:extLst>
                <a:ext uri="{FF2B5EF4-FFF2-40B4-BE49-F238E27FC236}">
                  <a16:creationId xmlns:a16="http://schemas.microsoft.com/office/drawing/2014/main" id="{CE13D88D-427E-4B6F-92F5-F80182E094E5}"/>
                </a:ext>
              </a:extLst>
            </p:cNvPr>
            <p:cNvSpPr/>
            <p:nvPr/>
          </p:nvSpPr>
          <p:spPr>
            <a:xfrm>
              <a:off x="1365030" y="2387233"/>
              <a:ext cx="349748" cy="349748"/>
            </a:xfrm>
            <a:custGeom>
              <a:avLst/>
              <a:gdLst>
                <a:gd name="connsiteX0" fmla="*/ 349749 w 349748"/>
                <a:gd name="connsiteY0" fmla="*/ 174874 h 349748"/>
                <a:gd name="connsiteX1" fmla="*/ 174874 w 349748"/>
                <a:gd name="connsiteY1" fmla="*/ 349749 h 349748"/>
                <a:gd name="connsiteX2" fmla="*/ 0 w 349748"/>
                <a:gd name="connsiteY2" fmla="*/ 174874 h 349748"/>
                <a:gd name="connsiteX3" fmla="*/ 174874 w 349748"/>
                <a:gd name="connsiteY3" fmla="*/ 0 h 349748"/>
                <a:gd name="connsiteX4" fmla="*/ 349749 w 349748"/>
                <a:gd name="connsiteY4" fmla="*/ 174874 h 349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748" h="349748">
                  <a:moveTo>
                    <a:pt x="349749" y="174874"/>
                  </a:moveTo>
                  <a:cubicBezTo>
                    <a:pt x="349749" y="271455"/>
                    <a:pt x="271455" y="349749"/>
                    <a:pt x="174874" y="349749"/>
                  </a:cubicBezTo>
                  <a:cubicBezTo>
                    <a:pt x="78294" y="349749"/>
                    <a:pt x="0" y="271455"/>
                    <a:pt x="0" y="174874"/>
                  </a:cubicBezTo>
                  <a:cubicBezTo>
                    <a:pt x="0" y="78294"/>
                    <a:pt x="78294" y="0"/>
                    <a:pt x="174874" y="0"/>
                  </a:cubicBezTo>
                  <a:cubicBezTo>
                    <a:pt x="271455" y="0"/>
                    <a:pt x="349749" y="78294"/>
                    <a:pt x="349749" y="174874"/>
                  </a:cubicBezTo>
                  <a:close/>
                </a:path>
              </a:pathLst>
            </a:custGeom>
            <a:solidFill>
              <a:srgbClr val="999999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3" name="Google Shape;8352;p74">
              <a:extLst>
                <a:ext uri="{FF2B5EF4-FFF2-40B4-BE49-F238E27FC236}">
                  <a16:creationId xmlns:a16="http://schemas.microsoft.com/office/drawing/2014/main" id="{F8F4FA55-ECFC-4AA5-B548-1F685F42E77B}"/>
                </a:ext>
              </a:extLst>
            </p:cNvPr>
            <p:cNvSpPr/>
            <p:nvPr/>
          </p:nvSpPr>
          <p:spPr>
            <a:xfrm>
              <a:off x="1444280" y="2443917"/>
              <a:ext cx="192249" cy="163483"/>
            </a:xfrm>
            <a:custGeom>
              <a:avLst/>
              <a:gdLst>
                <a:gd name="connsiteX0" fmla="*/ 181807 w 192249"/>
                <a:gd name="connsiteY0" fmla="*/ 0 h 163483"/>
                <a:gd name="connsiteX1" fmla="*/ 10443 w 192249"/>
                <a:gd name="connsiteY1" fmla="*/ 0 h 163483"/>
                <a:gd name="connsiteX2" fmla="*/ 0 w 192249"/>
                <a:gd name="connsiteY2" fmla="*/ 10443 h 163483"/>
                <a:gd name="connsiteX3" fmla="*/ 0 w 192249"/>
                <a:gd name="connsiteY3" fmla="*/ 153041 h 163483"/>
                <a:gd name="connsiteX4" fmla="*/ 10443 w 192249"/>
                <a:gd name="connsiteY4" fmla="*/ 163484 h 163483"/>
                <a:gd name="connsiteX5" fmla="*/ 181807 w 192249"/>
                <a:gd name="connsiteY5" fmla="*/ 163484 h 163483"/>
                <a:gd name="connsiteX6" fmla="*/ 192250 w 192249"/>
                <a:gd name="connsiteY6" fmla="*/ 153041 h 163483"/>
                <a:gd name="connsiteX7" fmla="*/ 192250 w 192249"/>
                <a:gd name="connsiteY7" fmla="*/ 10443 h 163483"/>
                <a:gd name="connsiteX8" fmla="*/ 181807 w 192249"/>
                <a:gd name="connsiteY8" fmla="*/ 0 h 163483"/>
                <a:gd name="connsiteX9" fmla="*/ 68454 w 192249"/>
                <a:gd name="connsiteY9" fmla="*/ 11937 h 163483"/>
                <a:gd name="connsiteX10" fmla="*/ 76179 w 192249"/>
                <a:gd name="connsiteY10" fmla="*/ 19662 h 163483"/>
                <a:gd name="connsiteX11" fmla="*/ 68454 w 192249"/>
                <a:gd name="connsiteY11" fmla="*/ 27387 h 163483"/>
                <a:gd name="connsiteX12" fmla="*/ 60729 w 192249"/>
                <a:gd name="connsiteY12" fmla="*/ 19662 h 163483"/>
                <a:gd name="connsiteX13" fmla="*/ 68454 w 192249"/>
                <a:gd name="connsiteY13" fmla="*/ 11937 h 163483"/>
                <a:gd name="connsiteX14" fmla="*/ 44058 w 192249"/>
                <a:gd name="connsiteY14" fmla="*/ 11937 h 163483"/>
                <a:gd name="connsiteX15" fmla="*/ 51783 w 192249"/>
                <a:gd name="connsiteY15" fmla="*/ 19662 h 163483"/>
                <a:gd name="connsiteX16" fmla="*/ 44058 w 192249"/>
                <a:gd name="connsiteY16" fmla="*/ 27387 h 163483"/>
                <a:gd name="connsiteX17" fmla="*/ 36333 w 192249"/>
                <a:gd name="connsiteY17" fmla="*/ 19662 h 163483"/>
                <a:gd name="connsiteX18" fmla="*/ 44058 w 192249"/>
                <a:gd name="connsiteY18" fmla="*/ 11937 h 163483"/>
                <a:gd name="connsiteX19" fmla="*/ 19665 w 192249"/>
                <a:gd name="connsiteY19" fmla="*/ 11937 h 163483"/>
                <a:gd name="connsiteX20" fmla="*/ 27390 w 192249"/>
                <a:gd name="connsiteY20" fmla="*/ 19662 h 163483"/>
                <a:gd name="connsiteX21" fmla="*/ 19665 w 192249"/>
                <a:gd name="connsiteY21" fmla="*/ 27387 h 163483"/>
                <a:gd name="connsiteX22" fmla="*/ 11940 w 192249"/>
                <a:gd name="connsiteY22" fmla="*/ 19662 h 163483"/>
                <a:gd name="connsiteX23" fmla="*/ 19665 w 192249"/>
                <a:gd name="connsiteY23" fmla="*/ 11937 h 163483"/>
                <a:gd name="connsiteX24" fmla="*/ 19295 w 192249"/>
                <a:gd name="connsiteY24" fmla="*/ 149102 h 163483"/>
                <a:gd name="connsiteX25" fmla="*/ 12381 w 192249"/>
                <a:gd name="connsiteY25" fmla="*/ 142188 h 163483"/>
                <a:gd name="connsiteX26" fmla="*/ 12381 w 192249"/>
                <a:gd name="connsiteY26" fmla="*/ 48249 h 163483"/>
                <a:gd name="connsiteX27" fmla="*/ 19295 w 192249"/>
                <a:gd name="connsiteY27" fmla="*/ 41335 h 163483"/>
                <a:gd name="connsiteX28" fmla="*/ 173686 w 192249"/>
                <a:gd name="connsiteY28" fmla="*/ 41335 h 163483"/>
                <a:gd name="connsiteX29" fmla="*/ 180599 w 192249"/>
                <a:gd name="connsiteY29" fmla="*/ 48249 h 163483"/>
                <a:gd name="connsiteX30" fmla="*/ 180599 w 192249"/>
                <a:gd name="connsiteY30" fmla="*/ 142188 h 163483"/>
                <a:gd name="connsiteX31" fmla="*/ 173686 w 192249"/>
                <a:gd name="connsiteY31" fmla="*/ 149102 h 163483"/>
                <a:gd name="connsiteX32" fmla="*/ 19295 w 192249"/>
                <a:gd name="connsiteY32" fmla="*/ 149102 h 16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92249" h="163483">
                  <a:moveTo>
                    <a:pt x="181807" y="0"/>
                  </a:moveTo>
                  <a:lnTo>
                    <a:pt x="10443" y="0"/>
                  </a:lnTo>
                  <a:cubicBezTo>
                    <a:pt x="4675" y="0"/>
                    <a:pt x="0" y="4675"/>
                    <a:pt x="0" y="10443"/>
                  </a:cubicBezTo>
                  <a:lnTo>
                    <a:pt x="0" y="153041"/>
                  </a:lnTo>
                  <a:cubicBezTo>
                    <a:pt x="0" y="158809"/>
                    <a:pt x="4675" y="163484"/>
                    <a:pt x="10443" y="163484"/>
                  </a:cubicBezTo>
                  <a:lnTo>
                    <a:pt x="181807" y="163484"/>
                  </a:lnTo>
                  <a:cubicBezTo>
                    <a:pt x="187575" y="163484"/>
                    <a:pt x="192250" y="158809"/>
                    <a:pt x="192250" y="153041"/>
                  </a:cubicBezTo>
                  <a:lnTo>
                    <a:pt x="192250" y="10443"/>
                  </a:lnTo>
                  <a:cubicBezTo>
                    <a:pt x="192252" y="4675"/>
                    <a:pt x="187575" y="0"/>
                    <a:pt x="181807" y="0"/>
                  </a:cubicBezTo>
                  <a:close/>
                  <a:moveTo>
                    <a:pt x="68454" y="11937"/>
                  </a:moveTo>
                  <a:cubicBezTo>
                    <a:pt x="72720" y="11937"/>
                    <a:pt x="76179" y="15394"/>
                    <a:pt x="76179" y="19662"/>
                  </a:cubicBezTo>
                  <a:cubicBezTo>
                    <a:pt x="76179" y="23930"/>
                    <a:pt x="72722" y="27387"/>
                    <a:pt x="68454" y="27387"/>
                  </a:cubicBezTo>
                  <a:cubicBezTo>
                    <a:pt x="64186" y="27387"/>
                    <a:pt x="60729" y="23930"/>
                    <a:pt x="60729" y="19662"/>
                  </a:cubicBezTo>
                  <a:cubicBezTo>
                    <a:pt x="60729" y="15394"/>
                    <a:pt x="64189" y="11937"/>
                    <a:pt x="68454" y="11937"/>
                  </a:cubicBezTo>
                  <a:close/>
                  <a:moveTo>
                    <a:pt x="44058" y="11937"/>
                  </a:moveTo>
                  <a:cubicBezTo>
                    <a:pt x="48323" y="11937"/>
                    <a:pt x="51783" y="15394"/>
                    <a:pt x="51783" y="19662"/>
                  </a:cubicBezTo>
                  <a:cubicBezTo>
                    <a:pt x="51783" y="23930"/>
                    <a:pt x="48326" y="27387"/>
                    <a:pt x="44058" y="27387"/>
                  </a:cubicBezTo>
                  <a:cubicBezTo>
                    <a:pt x="39790" y="27387"/>
                    <a:pt x="36333" y="23930"/>
                    <a:pt x="36333" y="19662"/>
                  </a:cubicBezTo>
                  <a:cubicBezTo>
                    <a:pt x="36333" y="15394"/>
                    <a:pt x="39793" y="11937"/>
                    <a:pt x="44058" y="11937"/>
                  </a:cubicBezTo>
                  <a:close/>
                  <a:moveTo>
                    <a:pt x="19665" y="11937"/>
                  </a:moveTo>
                  <a:cubicBezTo>
                    <a:pt x="23930" y="11937"/>
                    <a:pt x="27390" y="15394"/>
                    <a:pt x="27390" y="19662"/>
                  </a:cubicBezTo>
                  <a:cubicBezTo>
                    <a:pt x="27390" y="23930"/>
                    <a:pt x="23933" y="27387"/>
                    <a:pt x="19665" y="27387"/>
                  </a:cubicBezTo>
                  <a:cubicBezTo>
                    <a:pt x="15399" y="27387"/>
                    <a:pt x="11940" y="23930"/>
                    <a:pt x="11940" y="19662"/>
                  </a:cubicBezTo>
                  <a:cubicBezTo>
                    <a:pt x="11940" y="15394"/>
                    <a:pt x="15399" y="11937"/>
                    <a:pt x="19665" y="11937"/>
                  </a:cubicBezTo>
                  <a:close/>
                  <a:moveTo>
                    <a:pt x="19295" y="149102"/>
                  </a:moveTo>
                  <a:cubicBezTo>
                    <a:pt x="15477" y="149102"/>
                    <a:pt x="12381" y="146007"/>
                    <a:pt x="12381" y="142188"/>
                  </a:cubicBezTo>
                  <a:lnTo>
                    <a:pt x="12381" y="48249"/>
                  </a:lnTo>
                  <a:cubicBezTo>
                    <a:pt x="12381" y="44430"/>
                    <a:pt x="15477" y="41335"/>
                    <a:pt x="19295" y="41335"/>
                  </a:cubicBezTo>
                  <a:lnTo>
                    <a:pt x="173686" y="41335"/>
                  </a:lnTo>
                  <a:cubicBezTo>
                    <a:pt x="177504" y="41335"/>
                    <a:pt x="180599" y="44430"/>
                    <a:pt x="180599" y="48249"/>
                  </a:cubicBezTo>
                  <a:lnTo>
                    <a:pt x="180599" y="142188"/>
                  </a:lnTo>
                  <a:cubicBezTo>
                    <a:pt x="180599" y="146007"/>
                    <a:pt x="177504" y="149102"/>
                    <a:pt x="173686" y="149102"/>
                  </a:cubicBezTo>
                  <a:lnTo>
                    <a:pt x="19295" y="14910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4" name="Google Shape;8352;p74">
              <a:extLst>
                <a:ext uri="{FF2B5EF4-FFF2-40B4-BE49-F238E27FC236}">
                  <a16:creationId xmlns:a16="http://schemas.microsoft.com/office/drawing/2014/main" id="{61E9C90C-A214-4AC8-B9BF-328130CA36A1}"/>
                </a:ext>
              </a:extLst>
            </p:cNvPr>
            <p:cNvSpPr/>
            <p:nvPr/>
          </p:nvSpPr>
          <p:spPr>
            <a:xfrm>
              <a:off x="1495235" y="2526257"/>
              <a:ext cx="58465" cy="58457"/>
            </a:xfrm>
            <a:custGeom>
              <a:avLst/>
              <a:gdLst>
                <a:gd name="connsiteX0" fmla="*/ 3 w 58465"/>
                <a:gd name="connsiteY0" fmla="*/ 28865 h 58457"/>
                <a:gd name="connsiteX1" fmla="*/ 525 w 58465"/>
                <a:gd name="connsiteY1" fmla="*/ 34715 h 58457"/>
                <a:gd name="connsiteX2" fmla="*/ 1347 w 58465"/>
                <a:gd name="connsiteY2" fmla="*/ 35409 h 58457"/>
                <a:gd name="connsiteX3" fmla="*/ 4756 w 58465"/>
                <a:gd name="connsiteY3" fmla="*/ 35104 h 58457"/>
                <a:gd name="connsiteX4" fmla="*/ 5733 w 58465"/>
                <a:gd name="connsiteY4" fmla="*/ 35762 h 58457"/>
                <a:gd name="connsiteX5" fmla="*/ 7053 w 58465"/>
                <a:gd name="connsiteY5" fmla="*/ 39350 h 58457"/>
                <a:gd name="connsiteX6" fmla="*/ 6727 w 58465"/>
                <a:gd name="connsiteY6" fmla="*/ 40491 h 58457"/>
                <a:gd name="connsiteX7" fmla="*/ 3928 w 58465"/>
                <a:gd name="connsiteY7" fmla="*/ 42462 h 58457"/>
                <a:gd name="connsiteX8" fmla="*/ 3744 w 58465"/>
                <a:gd name="connsiteY8" fmla="*/ 43522 h 58457"/>
                <a:gd name="connsiteX9" fmla="*/ 7115 w 58465"/>
                <a:gd name="connsiteY9" fmla="*/ 48342 h 58457"/>
                <a:gd name="connsiteX10" fmla="*/ 8181 w 58465"/>
                <a:gd name="connsiteY10" fmla="*/ 48516 h 58457"/>
                <a:gd name="connsiteX11" fmla="*/ 10984 w 58465"/>
                <a:gd name="connsiteY11" fmla="*/ 46553 h 58457"/>
                <a:gd name="connsiteX12" fmla="*/ 12165 w 58465"/>
                <a:gd name="connsiteY12" fmla="*/ 46636 h 58457"/>
                <a:gd name="connsiteX13" fmla="*/ 15092 w 58465"/>
                <a:gd name="connsiteY13" fmla="*/ 49100 h 58457"/>
                <a:gd name="connsiteX14" fmla="*/ 15375 w 58465"/>
                <a:gd name="connsiteY14" fmla="*/ 50243 h 58457"/>
                <a:gd name="connsiteX15" fmla="*/ 13935 w 58465"/>
                <a:gd name="connsiteY15" fmla="*/ 53349 h 58457"/>
                <a:gd name="connsiteX16" fmla="*/ 14310 w 58465"/>
                <a:gd name="connsiteY16" fmla="*/ 54350 h 58457"/>
                <a:gd name="connsiteX17" fmla="*/ 19638 w 58465"/>
                <a:gd name="connsiteY17" fmla="*/ 56822 h 58457"/>
                <a:gd name="connsiteX18" fmla="*/ 20648 w 58465"/>
                <a:gd name="connsiteY18" fmla="*/ 56463 h 58457"/>
                <a:gd name="connsiteX19" fmla="*/ 22088 w 58465"/>
                <a:gd name="connsiteY19" fmla="*/ 53387 h 58457"/>
                <a:gd name="connsiteX20" fmla="*/ 23146 w 58465"/>
                <a:gd name="connsiteY20" fmla="*/ 52870 h 58457"/>
                <a:gd name="connsiteX21" fmla="*/ 26932 w 58465"/>
                <a:gd name="connsiteY21" fmla="*/ 53547 h 58457"/>
                <a:gd name="connsiteX22" fmla="*/ 27746 w 58465"/>
                <a:gd name="connsiteY22" fmla="*/ 54412 h 58457"/>
                <a:gd name="connsiteX23" fmla="*/ 28043 w 58465"/>
                <a:gd name="connsiteY23" fmla="*/ 57762 h 58457"/>
                <a:gd name="connsiteX24" fmla="*/ 28879 w 58465"/>
                <a:gd name="connsiteY24" fmla="*/ 58455 h 58457"/>
                <a:gd name="connsiteX25" fmla="*/ 34738 w 58465"/>
                <a:gd name="connsiteY25" fmla="*/ 57928 h 58457"/>
                <a:gd name="connsiteX26" fmla="*/ 35423 w 58465"/>
                <a:gd name="connsiteY26" fmla="*/ 57106 h 58457"/>
                <a:gd name="connsiteX27" fmla="*/ 35131 w 58465"/>
                <a:gd name="connsiteY27" fmla="*/ 53769 h 58457"/>
                <a:gd name="connsiteX28" fmla="*/ 35782 w 58465"/>
                <a:gd name="connsiteY28" fmla="*/ 52787 h 58457"/>
                <a:gd name="connsiteX29" fmla="*/ 39415 w 58465"/>
                <a:gd name="connsiteY29" fmla="*/ 51472 h 58457"/>
                <a:gd name="connsiteX30" fmla="*/ 40551 w 58465"/>
                <a:gd name="connsiteY30" fmla="*/ 51793 h 58457"/>
                <a:gd name="connsiteX31" fmla="*/ 42476 w 58465"/>
                <a:gd name="connsiteY31" fmla="*/ 54530 h 58457"/>
                <a:gd name="connsiteX32" fmla="*/ 43534 w 58465"/>
                <a:gd name="connsiteY32" fmla="*/ 54715 h 58457"/>
                <a:gd name="connsiteX33" fmla="*/ 48356 w 58465"/>
                <a:gd name="connsiteY33" fmla="*/ 51341 h 58457"/>
                <a:gd name="connsiteX34" fmla="*/ 48527 w 58465"/>
                <a:gd name="connsiteY34" fmla="*/ 50280 h 58457"/>
                <a:gd name="connsiteX35" fmla="*/ 46626 w 58465"/>
                <a:gd name="connsiteY35" fmla="*/ 47549 h 58457"/>
                <a:gd name="connsiteX36" fmla="*/ 46709 w 58465"/>
                <a:gd name="connsiteY36" fmla="*/ 46363 h 58457"/>
                <a:gd name="connsiteX37" fmla="*/ 49199 w 58465"/>
                <a:gd name="connsiteY37" fmla="*/ 43407 h 58457"/>
                <a:gd name="connsiteX38" fmla="*/ 50343 w 58465"/>
                <a:gd name="connsiteY38" fmla="*/ 43115 h 58457"/>
                <a:gd name="connsiteX39" fmla="*/ 53358 w 58465"/>
                <a:gd name="connsiteY39" fmla="*/ 44510 h 58457"/>
                <a:gd name="connsiteX40" fmla="*/ 54370 w 58465"/>
                <a:gd name="connsiteY40" fmla="*/ 44151 h 58457"/>
                <a:gd name="connsiteX41" fmla="*/ 56841 w 58465"/>
                <a:gd name="connsiteY41" fmla="*/ 38817 h 58457"/>
                <a:gd name="connsiteX42" fmla="*/ 56477 w 58465"/>
                <a:gd name="connsiteY42" fmla="*/ 37803 h 58457"/>
                <a:gd name="connsiteX43" fmla="*/ 53484 w 58465"/>
                <a:gd name="connsiteY43" fmla="*/ 36413 h 58457"/>
                <a:gd name="connsiteX44" fmla="*/ 52978 w 58465"/>
                <a:gd name="connsiteY44" fmla="*/ 35345 h 58457"/>
                <a:gd name="connsiteX45" fmla="*/ 53655 w 58465"/>
                <a:gd name="connsiteY45" fmla="*/ 31515 h 58457"/>
                <a:gd name="connsiteX46" fmla="*/ 54499 w 58465"/>
                <a:gd name="connsiteY46" fmla="*/ 30696 h 58457"/>
                <a:gd name="connsiteX47" fmla="*/ 57773 w 58465"/>
                <a:gd name="connsiteY47" fmla="*/ 30404 h 58457"/>
                <a:gd name="connsiteX48" fmla="*/ 58461 w 58465"/>
                <a:gd name="connsiteY48" fmla="*/ 29585 h 58457"/>
                <a:gd name="connsiteX49" fmla="*/ 57947 w 58465"/>
                <a:gd name="connsiteY49" fmla="*/ 23726 h 58457"/>
                <a:gd name="connsiteX50" fmla="*/ 57120 w 58465"/>
                <a:gd name="connsiteY50" fmla="*/ 23033 h 58457"/>
                <a:gd name="connsiteX51" fmla="*/ 53837 w 58465"/>
                <a:gd name="connsiteY51" fmla="*/ 23322 h 58457"/>
                <a:gd name="connsiteX52" fmla="*/ 52865 w 58465"/>
                <a:gd name="connsiteY52" fmla="*/ 22663 h 58457"/>
                <a:gd name="connsiteX53" fmla="*/ 51524 w 58465"/>
                <a:gd name="connsiteY53" fmla="*/ 19014 h 58457"/>
                <a:gd name="connsiteX54" fmla="*/ 51842 w 58465"/>
                <a:gd name="connsiteY54" fmla="*/ 17870 h 58457"/>
                <a:gd name="connsiteX55" fmla="*/ 54549 w 58465"/>
                <a:gd name="connsiteY55" fmla="*/ 15982 h 58457"/>
                <a:gd name="connsiteX56" fmla="*/ 54721 w 58465"/>
                <a:gd name="connsiteY56" fmla="*/ 14922 h 58457"/>
                <a:gd name="connsiteX57" fmla="*/ 51355 w 58465"/>
                <a:gd name="connsiteY57" fmla="*/ 10108 h 58457"/>
                <a:gd name="connsiteX58" fmla="*/ 50289 w 58465"/>
                <a:gd name="connsiteY58" fmla="*/ 9920 h 58457"/>
                <a:gd name="connsiteX59" fmla="*/ 47582 w 58465"/>
                <a:gd name="connsiteY59" fmla="*/ 11824 h 58457"/>
                <a:gd name="connsiteX60" fmla="*/ 46396 w 58465"/>
                <a:gd name="connsiteY60" fmla="*/ 11749 h 58457"/>
                <a:gd name="connsiteX61" fmla="*/ 43424 w 58465"/>
                <a:gd name="connsiteY61" fmla="*/ 9262 h 58457"/>
                <a:gd name="connsiteX62" fmla="*/ 43127 w 58465"/>
                <a:gd name="connsiteY62" fmla="*/ 8110 h 58457"/>
                <a:gd name="connsiteX63" fmla="*/ 44522 w 58465"/>
                <a:gd name="connsiteY63" fmla="*/ 5109 h 58457"/>
                <a:gd name="connsiteX64" fmla="*/ 44165 w 58465"/>
                <a:gd name="connsiteY64" fmla="*/ 4094 h 58457"/>
                <a:gd name="connsiteX65" fmla="*/ 38824 w 58465"/>
                <a:gd name="connsiteY65" fmla="*/ 1614 h 58457"/>
                <a:gd name="connsiteX66" fmla="*/ 37814 w 58465"/>
                <a:gd name="connsiteY66" fmla="*/ 1989 h 58457"/>
                <a:gd name="connsiteX67" fmla="*/ 36406 w 58465"/>
                <a:gd name="connsiteY67" fmla="*/ 4996 h 58457"/>
                <a:gd name="connsiteX68" fmla="*/ 35348 w 58465"/>
                <a:gd name="connsiteY68" fmla="*/ 5518 h 58457"/>
                <a:gd name="connsiteX69" fmla="*/ 31527 w 58465"/>
                <a:gd name="connsiteY69" fmla="*/ 4854 h 58457"/>
                <a:gd name="connsiteX70" fmla="*/ 30713 w 58465"/>
                <a:gd name="connsiteY70" fmla="*/ 4003 h 58457"/>
                <a:gd name="connsiteX71" fmla="*/ 30413 w 58465"/>
                <a:gd name="connsiteY71" fmla="*/ 688 h 58457"/>
                <a:gd name="connsiteX72" fmla="*/ 29591 w 58465"/>
                <a:gd name="connsiteY72" fmla="*/ 2 h 58457"/>
                <a:gd name="connsiteX73" fmla="*/ 23738 w 58465"/>
                <a:gd name="connsiteY73" fmla="*/ 527 h 58457"/>
                <a:gd name="connsiteX74" fmla="*/ 23044 w 58465"/>
                <a:gd name="connsiteY74" fmla="*/ 1341 h 58457"/>
                <a:gd name="connsiteX75" fmla="*/ 23341 w 58465"/>
                <a:gd name="connsiteY75" fmla="*/ 4685 h 58457"/>
                <a:gd name="connsiteX76" fmla="*/ 22683 w 58465"/>
                <a:gd name="connsiteY76" fmla="*/ 5663 h 58457"/>
                <a:gd name="connsiteX77" fmla="*/ 19063 w 58465"/>
                <a:gd name="connsiteY77" fmla="*/ 6999 h 58457"/>
                <a:gd name="connsiteX78" fmla="*/ 17930 w 58465"/>
                <a:gd name="connsiteY78" fmla="*/ 6683 h 58457"/>
                <a:gd name="connsiteX79" fmla="*/ 15989 w 58465"/>
                <a:gd name="connsiteY79" fmla="*/ 3922 h 58457"/>
                <a:gd name="connsiteX80" fmla="*/ 14928 w 58465"/>
                <a:gd name="connsiteY80" fmla="*/ 3727 h 58457"/>
                <a:gd name="connsiteX81" fmla="*/ 10117 w 58465"/>
                <a:gd name="connsiteY81" fmla="*/ 7109 h 58457"/>
                <a:gd name="connsiteX82" fmla="*/ 9929 w 58465"/>
                <a:gd name="connsiteY82" fmla="*/ 8177 h 58457"/>
                <a:gd name="connsiteX83" fmla="*/ 11876 w 58465"/>
                <a:gd name="connsiteY83" fmla="*/ 10959 h 58457"/>
                <a:gd name="connsiteX84" fmla="*/ 11803 w 58465"/>
                <a:gd name="connsiteY84" fmla="*/ 12137 h 58457"/>
                <a:gd name="connsiteX85" fmla="*/ 9351 w 58465"/>
                <a:gd name="connsiteY85" fmla="*/ 15077 h 58457"/>
                <a:gd name="connsiteX86" fmla="*/ 8207 w 58465"/>
                <a:gd name="connsiteY86" fmla="*/ 15375 h 58457"/>
                <a:gd name="connsiteX87" fmla="*/ 5109 w 58465"/>
                <a:gd name="connsiteY87" fmla="*/ 13934 h 58457"/>
                <a:gd name="connsiteX88" fmla="*/ 4094 w 58465"/>
                <a:gd name="connsiteY88" fmla="*/ 14301 h 58457"/>
                <a:gd name="connsiteX89" fmla="*/ 1631 w 58465"/>
                <a:gd name="connsiteY89" fmla="*/ 19629 h 58457"/>
                <a:gd name="connsiteX90" fmla="*/ 1995 w 58465"/>
                <a:gd name="connsiteY90" fmla="*/ 20652 h 58457"/>
                <a:gd name="connsiteX91" fmla="*/ 5091 w 58465"/>
                <a:gd name="connsiteY91" fmla="*/ 22087 h 58457"/>
                <a:gd name="connsiteX92" fmla="*/ 5607 w 58465"/>
                <a:gd name="connsiteY92" fmla="*/ 23145 h 58457"/>
                <a:gd name="connsiteX93" fmla="*/ 4949 w 58465"/>
                <a:gd name="connsiteY93" fmla="*/ 26921 h 58457"/>
                <a:gd name="connsiteX94" fmla="*/ 4097 w 58465"/>
                <a:gd name="connsiteY94" fmla="*/ 27740 h 58457"/>
                <a:gd name="connsiteX95" fmla="*/ 694 w 58465"/>
                <a:gd name="connsiteY95" fmla="*/ 28045 h 58457"/>
                <a:gd name="connsiteX96" fmla="*/ 3 w 58465"/>
                <a:gd name="connsiteY96" fmla="*/ 28865 h 58457"/>
                <a:gd name="connsiteX97" fmla="*/ 19893 w 58465"/>
                <a:gd name="connsiteY97" fmla="*/ 30051 h 58457"/>
                <a:gd name="connsiteX98" fmla="*/ 28394 w 58465"/>
                <a:gd name="connsiteY98" fmla="*/ 19886 h 58457"/>
                <a:gd name="connsiteX99" fmla="*/ 38572 w 58465"/>
                <a:gd name="connsiteY99" fmla="*/ 28399 h 58457"/>
                <a:gd name="connsiteX100" fmla="*/ 30049 w 58465"/>
                <a:gd name="connsiteY100" fmla="*/ 38555 h 58457"/>
                <a:gd name="connsiteX101" fmla="*/ 19893 w 58465"/>
                <a:gd name="connsiteY101" fmla="*/ 30051 h 5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58465" h="58457">
                  <a:moveTo>
                    <a:pt x="3" y="28865"/>
                  </a:moveTo>
                  <a:lnTo>
                    <a:pt x="525" y="34715"/>
                  </a:lnTo>
                  <a:cubicBezTo>
                    <a:pt x="557" y="35128"/>
                    <a:pt x="930" y="35446"/>
                    <a:pt x="1347" y="35409"/>
                  </a:cubicBezTo>
                  <a:lnTo>
                    <a:pt x="4756" y="35104"/>
                  </a:lnTo>
                  <a:cubicBezTo>
                    <a:pt x="5166" y="35071"/>
                    <a:pt x="5607" y="35363"/>
                    <a:pt x="5733" y="35762"/>
                  </a:cubicBezTo>
                  <a:lnTo>
                    <a:pt x="7053" y="39350"/>
                  </a:lnTo>
                  <a:cubicBezTo>
                    <a:pt x="7219" y="39744"/>
                    <a:pt x="7069" y="40255"/>
                    <a:pt x="6727" y="40491"/>
                  </a:cubicBezTo>
                  <a:lnTo>
                    <a:pt x="3928" y="42462"/>
                  </a:lnTo>
                  <a:cubicBezTo>
                    <a:pt x="3586" y="42705"/>
                    <a:pt x="3497" y="43185"/>
                    <a:pt x="3744" y="43522"/>
                  </a:cubicBezTo>
                  <a:lnTo>
                    <a:pt x="7115" y="48342"/>
                  </a:lnTo>
                  <a:cubicBezTo>
                    <a:pt x="7353" y="48679"/>
                    <a:pt x="7830" y="48760"/>
                    <a:pt x="8181" y="48516"/>
                  </a:cubicBezTo>
                  <a:lnTo>
                    <a:pt x="10984" y="46553"/>
                  </a:lnTo>
                  <a:cubicBezTo>
                    <a:pt x="11335" y="46309"/>
                    <a:pt x="11870" y="46350"/>
                    <a:pt x="12165" y="46636"/>
                  </a:cubicBezTo>
                  <a:lnTo>
                    <a:pt x="15092" y="49100"/>
                  </a:lnTo>
                  <a:cubicBezTo>
                    <a:pt x="15429" y="49341"/>
                    <a:pt x="15563" y="49868"/>
                    <a:pt x="15375" y="50243"/>
                  </a:cubicBezTo>
                  <a:lnTo>
                    <a:pt x="13935" y="53349"/>
                  </a:lnTo>
                  <a:cubicBezTo>
                    <a:pt x="13761" y="53716"/>
                    <a:pt x="13927" y="54184"/>
                    <a:pt x="14310" y="54350"/>
                  </a:cubicBezTo>
                  <a:lnTo>
                    <a:pt x="19638" y="56822"/>
                  </a:lnTo>
                  <a:cubicBezTo>
                    <a:pt x="20018" y="57007"/>
                    <a:pt x="20479" y="56838"/>
                    <a:pt x="20648" y="56463"/>
                  </a:cubicBezTo>
                  <a:lnTo>
                    <a:pt x="22088" y="53387"/>
                  </a:lnTo>
                  <a:cubicBezTo>
                    <a:pt x="22262" y="53001"/>
                    <a:pt x="22736" y="52776"/>
                    <a:pt x="23146" y="52870"/>
                  </a:cubicBezTo>
                  <a:lnTo>
                    <a:pt x="26932" y="53547"/>
                  </a:lnTo>
                  <a:cubicBezTo>
                    <a:pt x="27336" y="53601"/>
                    <a:pt x="27714" y="53986"/>
                    <a:pt x="27746" y="54412"/>
                  </a:cubicBezTo>
                  <a:lnTo>
                    <a:pt x="28043" y="57762"/>
                  </a:lnTo>
                  <a:cubicBezTo>
                    <a:pt x="28076" y="58179"/>
                    <a:pt x="28461" y="58487"/>
                    <a:pt x="28879" y="58455"/>
                  </a:cubicBezTo>
                  <a:lnTo>
                    <a:pt x="34738" y="57928"/>
                  </a:lnTo>
                  <a:cubicBezTo>
                    <a:pt x="35150" y="57896"/>
                    <a:pt x="35460" y="57523"/>
                    <a:pt x="35423" y="57106"/>
                  </a:cubicBezTo>
                  <a:lnTo>
                    <a:pt x="35131" y="53769"/>
                  </a:lnTo>
                  <a:cubicBezTo>
                    <a:pt x="35091" y="53344"/>
                    <a:pt x="35385" y="52913"/>
                    <a:pt x="35782" y="52787"/>
                  </a:cubicBezTo>
                  <a:lnTo>
                    <a:pt x="39415" y="51472"/>
                  </a:lnTo>
                  <a:cubicBezTo>
                    <a:pt x="39804" y="51306"/>
                    <a:pt x="40320" y="51448"/>
                    <a:pt x="40551" y="51793"/>
                  </a:cubicBezTo>
                  <a:lnTo>
                    <a:pt x="42476" y="54530"/>
                  </a:lnTo>
                  <a:cubicBezTo>
                    <a:pt x="42714" y="54873"/>
                    <a:pt x="43199" y="54956"/>
                    <a:pt x="43534" y="54715"/>
                  </a:cubicBezTo>
                  <a:lnTo>
                    <a:pt x="48356" y="51341"/>
                  </a:lnTo>
                  <a:cubicBezTo>
                    <a:pt x="48691" y="51100"/>
                    <a:pt x="48782" y="50618"/>
                    <a:pt x="48527" y="50280"/>
                  </a:cubicBezTo>
                  <a:lnTo>
                    <a:pt x="46626" y="47549"/>
                  </a:lnTo>
                  <a:cubicBezTo>
                    <a:pt x="46380" y="47206"/>
                    <a:pt x="46417" y="46671"/>
                    <a:pt x="46709" y="46363"/>
                  </a:cubicBezTo>
                  <a:lnTo>
                    <a:pt x="49199" y="43407"/>
                  </a:lnTo>
                  <a:cubicBezTo>
                    <a:pt x="49451" y="43072"/>
                    <a:pt x="49971" y="42946"/>
                    <a:pt x="50343" y="43115"/>
                  </a:cubicBezTo>
                  <a:lnTo>
                    <a:pt x="53358" y="44510"/>
                  </a:lnTo>
                  <a:cubicBezTo>
                    <a:pt x="53738" y="44695"/>
                    <a:pt x="54180" y="44526"/>
                    <a:pt x="54370" y="44151"/>
                  </a:cubicBezTo>
                  <a:lnTo>
                    <a:pt x="56841" y="38817"/>
                  </a:lnTo>
                  <a:cubicBezTo>
                    <a:pt x="57026" y="38437"/>
                    <a:pt x="56855" y="37979"/>
                    <a:pt x="56477" y="37803"/>
                  </a:cubicBezTo>
                  <a:lnTo>
                    <a:pt x="53484" y="36413"/>
                  </a:lnTo>
                  <a:cubicBezTo>
                    <a:pt x="53112" y="36234"/>
                    <a:pt x="52873" y="35765"/>
                    <a:pt x="52978" y="35345"/>
                  </a:cubicBezTo>
                  <a:lnTo>
                    <a:pt x="53655" y="31515"/>
                  </a:lnTo>
                  <a:cubicBezTo>
                    <a:pt x="53695" y="31103"/>
                    <a:pt x="54094" y="30731"/>
                    <a:pt x="54499" y="30696"/>
                  </a:cubicBezTo>
                  <a:lnTo>
                    <a:pt x="57773" y="30404"/>
                  </a:lnTo>
                  <a:cubicBezTo>
                    <a:pt x="58186" y="30372"/>
                    <a:pt x="58504" y="29995"/>
                    <a:pt x="58461" y="29585"/>
                  </a:cubicBezTo>
                  <a:lnTo>
                    <a:pt x="57947" y="23726"/>
                  </a:lnTo>
                  <a:cubicBezTo>
                    <a:pt x="57905" y="23306"/>
                    <a:pt x="57535" y="22995"/>
                    <a:pt x="57120" y="23033"/>
                  </a:cubicBezTo>
                  <a:lnTo>
                    <a:pt x="53837" y="23322"/>
                  </a:lnTo>
                  <a:cubicBezTo>
                    <a:pt x="53433" y="23359"/>
                    <a:pt x="52980" y="23062"/>
                    <a:pt x="52865" y="22663"/>
                  </a:cubicBezTo>
                  <a:lnTo>
                    <a:pt x="51524" y="19014"/>
                  </a:lnTo>
                  <a:cubicBezTo>
                    <a:pt x="51358" y="18623"/>
                    <a:pt x="51502" y="18111"/>
                    <a:pt x="51842" y="17870"/>
                  </a:cubicBezTo>
                  <a:lnTo>
                    <a:pt x="54549" y="15982"/>
                  </a:lnTo>
                  <a:cubicBezTo>
                    <a:pt x="54879" y="15731"/>
                    <a:pt x="54972" y="15265"/>
                    <a:pt x="54721" y="14922"/>
                  </a:cubicBezTo>
                  <a:lnTo>
                    <a:pt x="51355" y="10108"/>
                  </a:lnTo>
                  <a:cubicBezTo>
                    <a:pt x="51109" y="9762"/>
                    <a:pt x="50637" y="9682"/>
                    <a:pt x="50289" y="9920"/>
                  </a:cubicBezTo>
                  <a:lnTo>
                    <a:pt x="47582" y="11824"/>
                  </a:lnTo>
                  <a:cubicBezTo>
                    <a:pt x="47231" y="12057"/>
                    <a:pt x="46701" y="12033"/>
                    <a:pt x="46396" y="11749"/>
                  </a:cubicBezTo>
                  <a:lnTo>
                    <a:pt x="43424" y="9262"/>
                  </a:lnTo>
                  <a:cubicBezTo>
                    <a:pt x="43081" y="9007"/>
                    <a:pt x="42947" y="8485"/>
                    <a:pt x="43127" y="8110"/>
                  </a:cubicBezTo>
                  <a:lnTo>
                    <a:pt x="44522" y="5109"/>
                  </a:lnTo>
                  <a:cubicBezTo>
                    <a:pt x="44706" y="4728"/>
                    <a:pt x="44538" y="4270"/>
                    <a:pt x="44165" y="4094"/>
                  </a:cubicBezTo>
                  <a:lnTo>
                    <a:pt x="38824" y="1614"/>
                  </a:lnTo>
                  <a:cubicBezTo>
                    <a:pt x="38449" y="1435"/>
                    <a:pt x="37993" y="1606"/>
                    <a:pt x="37814" y="1989"/>
                  </a:cubicBezTo>
                  <a:lnTo>
                    <a:pt x="36406" y="4996"/>
                  </a:lnTo>
                  <a:cubicBezTo>
                    <a:pt x="36248" y="5376"/>
                    <a:pt x="35758" y="5615"/>
                    <a:pt x="35348" y="5518"/>
                  </a:cubicBezTo>
                  <a:lnTo>
                    <a:pt x="31527" y="4854"/>
                  </a:lnTo>
                  <a:cubicBezTo>
                    <a:pt x="31117" y="4809"/>
                    <a:pt x="30745" y="4428"/>
                    <a:pt x="30713" y="4003"/>
                  </a:cubicBezTo>
                  <a:lnTo>
                    <a:pt x="30413" y="688"/>
                  </a:lnTo>
                  <a:cubicBezTo>
                    <a:pt x="30381" y="283"/>
                    <a:pt x="30011" y="-30"/>
                    <a:pt x="29591" y="2"/>
                  </a:cubicBezTo>
                  <a:lnTo>
                    <a:pt x="23738" y="527"/>
                  </a:lnTo>
                  <a:cubicBezTo>
                    <a:pt x="23320" y="559"/>
                    <a:pt x="23007" y="937"/>
                    <a:pt x="23044" y="1341"/>
                  </a:cubicBezTo>
                  <a:lnTo>
                    <a:pt x="23341" y="4685"/>
                  </a:lnTo>
                  <a:cubicBezTo>
                    <a:pt x="23374" y="5103"/>
                    <a:pt x="23071" y="5545"/>
                    <a:pt x="22683" y="5663"/>
                  </a:cubicBezTo>
                  <a:lnTo>
                    <a:pt x="19063" y="6999"/>
                  </a:lnTo>
                  <a:cubicBezTo>
                    <a:pt x="18680" y="7165"/>
                    <a:pt x="18166" y="7023"/>
                    <a:pt x="17930" y="6683"/>
                  </a:cubicBezTo>
                  <a:lnTo>
                    <a:pt x="15989" y="3922"/>
                  </a:lnTo>
                  <a:cubicBezTo>
                    <a:pt x="15745" y="3574"/>
                    <a:pt x="15271" y="3489"/>
                    <a:pt x="14928" y="3727"/>
                  </a:cubicBezTo>
                  <a:lnTo>
                    <a:pt x="10117" y="7109"/>
                  </a:lnTo>
                  <a:cubicBezTo>
                    <a:pt x="9774" y="7355"/>
                    <a:pt x="9691" y="7834"/>
                    <a:pt x="9929" y="8177"/>
                  </a:cubicBezTo>
                  <a:lnTo>
                    <a:pt x="11876" y="10959"/>
                  </a:lnTo>
                  <a:cubicBezTo>
                    <a:pt x="12122" y="11302"/>
                    <a:pt x="12090" y="11837"/>
                    <a:pt x="11803" y="12137"/>
                  </a:cubicBezTo>
                  <a:lnTo>
                    <a:pt x="9351" y="15077"/>
                  </a:lnTo>
                  <a:cubicBezTo>
                    <a:pt x="9104" y="15415"/>
                    <a:pt x="8574" y="15554"/>
                    <a:pt x="8207" y="15375"/>
                  </a:cubicBezTo>
                  <a:lnTo>
                    <a:pt x="5109" y="13934"/>
                  </a:lnTo>
                  <a:cubicBezTo>
                    <a:pt x="4726" y="13760"/>
                    <a:pt x="4274" y="13918"/>
                    <a:pt x="4094" y="14301"/>
                  </a:cubicBezTo>
                  <a:lnTo>
                    <a:pt x="1631" y="19629"/>
                  </a:lnTo>
                  <a:cubicBezTo>
                    <a:pt x="1446" y="20023"/>
                    <a:pt x="1615" y="20465"/>
                    <a:pt x="1995" y="20652"/>
                  </a:cubicBezTo>
                  <a:lnTo>
                    <a:pt x="5091" y="22087"/>
                  </a:lnTo>
                  <a:cubicBezTo>
                    <a:pt x="5463" y="22272"/>
                    <a:pt x="5696" y="22752"/>
                    <a:pt x="5607" y="23145"/>
                  </a:cubicBezTo>
                  <a:lnTo>
                    <a:pt x="4949" y="26921"/>
                  </a:lnTo>
                  <a:cubicBezTo>
                    <a:pt x="4895" y="27338"/>
                    <a:pt x="4515" y="27705"/>
                    <a:pt x="4097" y="27740"/>
                  </a:cubicBezTo>
                  <a:lnTo>
                    <a:pt x="694" y="28045"/>
                  </a:lnTo>
                  <a:cubicBezTo>
                    <a:pt x="279" y="28072"/>
                    <a:pt x="-34" y="28439"/>
                    <a:pt x="3" y="28865"/>
                  </a:cubicBezTo>
                  <a:close/>
                  <a:moveTo>
                    <a:pt x="19893" y="30051"/>
                  </a:moveTo>
                  <a:cubicBezTo>
                    <a:pt x="19443" y="24888"/>
                    <a:pt x="23242" y="20344"/>
                    <a:pt x="28394" y="19886"/>
                  </a:cubicBezTo>
                  <a:cubicBezTo>
                    <a:pt x="33565" y="19426"/>
                    <a:pt x="38117" y="23236"/>
                    <a:pt x="38572" y="28399"/>
                  </a:cubicBezTo>
                  <a:cubicBezTo>
                    <a:pt x="39027" y="33550"/>
                    <a:pt x="35228" y="38100"/>
                    <a:pt x="30049" y="38555"/>
                  </a:cubicBezTo>
                  <a:cubicBezTo>
                    <a:pt x="24897" y="39013"/>
                    <a:pt x="20348" y="35213"/>
                    <a:pt x="19893" y="30051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5" name="Google Shape;8352;p74">
              <a:extLst>
                <a:ext uri="{FF2B5EF4-FFF2-40B4-BE49-F238E27FC236}">
                  <a16:creationId xmlns:a16="http://schemas.microsoft.com/office/drawing/2014/main" id="{F6B7A35F-422F-44D5-9C93-D5F4C16A0513}"/>
                </a:ext>
              </a:extLst>
            </p:cNvPr>
            <p:cNvSpPr/>
            <p:nvPr/>
          </p:nvSpPr>
          <p:spPr>
            <a:xfrm>
              <a:off x="1539917" y="2497535"/>
              <a:ext cx="40925" cy="40927"/>
            </a:xfrm>
            <a:custGeom>
              <a:avLst/>
              <a:gdLst>
                <a:gd name="connsiteX0" fmla="*/ 3 w 40925"/>
                <a:gd name="connsiteY0" fmla="*/ 20215 h 40927"/>
                <a:gd name="connsiteX1" fmla="*/ 362 w 40925"/>
                <a:gd name="connsiteY1" fmla="*/ 24312 h 40927"/>
                <a:gd name="connsiteX2" fmla="*/ 943 w 40925"/>
                <a:gd name="connsiteY2" fmla="*/ 24805 h 40927"/>
                <a:gd name="connsiteX3" fmla="*/ 3315 w 40925"/>
                <a:gd name="connsiteY3" fmla="*/ 24591 h 40927"/>
                <a:gd name="connsiteX4" fmla="*/ 4009 w 40925"/>
                <a:gd name="connsiteY4" fmla="*/ 25054 h 40927"/>
                <a:gd name="connsiteX5" fmla="*/ 4933 w 40925"/>
                <a:gd name="connsiteY5" fmla="*/ 27568 h 40927"/>
                <a:gd name="connsiteX6" fmla="*/ 4708 w 40925"/>
                <a:gd name="connsiteY6" fmla="*/ 28361 h 40927"/>
                <a:gd name="connsiteX7" fmla="*/ 2750 w 40925"/>
                <a:gd name="connsiteY7" fmla="*/ 29742 h 40927"/>
                <a:gd name="connsiteX8" fmla="*/ 2617 w 40925"/>
                <a:gd name="connsiteY8" fmla="*/ 30479 h 40927"/>
                <a:gd name="connsiteX9" fmla="*/ 4989 w 40925"/>
                <a:gd name="connsiteY9" fmla="*/ 33850 h 40927"/>
                <a:gd name="connsiteX10" fmla="*/ 5720 w 40925"/>
                <a:gd name="connsiteY10" fmla="*/ 33978 h 40927"/>
                <a:gd name="connsiteX11" fmla="*/ 7683 w 40925"/>
                <a:gd name="connsiteY11" fmla="*/ 32605 h 40927"/>
                <a:gd name="connsiteX12" fmla="*/ 8510 w 40925"/>
                <a:gd name="connsiteY12" fmla="*/ 32658 h 40927"/>
                <a:gd name="connsiteX13" fmla="*/ 10564 w 40925"/>
                <a:gd name="connsiteY13" fmla="*/ 34380 h 40927"/>
                <a:gd name="connsiteX14" fmla="*/ 10759 w 40925"/>
                <a:gd name="connsiteY14" fmla="*/ 35186 h 40927"/>
                <a:gd name="connsiteX15" fmla="*/ 9752 w 40925"/>
                <a:gd name="connsiteY15" fmla="*/ 37350 h 40927"/>
                <a:gd name="connsiteX16" fmla="*/ 10012 w 40925"/>
                <a:gd name="connsiteY16" fmla="*/ 38067 h 40927"/>
                <a:gd name="connsiteX17" fmla="*/ 13745 w 40925"/>
                <a:gd name="connsiteY17" fmla="*/ 39797 h 40927"/>
                <a:gd name="connsiteX18" fmla="*/ 14454 w 40925"/>
                <a:gd name="connsiteY18" fmla="*/ 39543 h 40927"/>
                <a:gd name="connsiteX19" fmla="*/ 15456 w 40925"/>
                <a:gd name="connsiteY19" fmla="*/ 37384 h 40927"/>
                <a:gd name="connsiteX20" fmla="*/ 16200 w 40925"/>
                <a:gd name="connsiteY20" fmla="*/ 37020 h 40927"/>
                <a:gd name="connsiteX21" fmla="*/ 18851 w 40925"/>
                <a:gd name="connsiteY21" fmla="*/ 37500 h 40927"/>
                <a:gd name="connsiteX22" fmla="*/ 19424 w 40925"/>
                <a:gd name="connsiteY22" fmla="*/ 38091 h 40927"/>
                <a:gd name="connsiteX23" fmla="*/ 19633 w 40925"/>
                <a:gd name="connsiteY23" fmla="*/ 40448 h 40927"/>
                <a:gd name="connsiteX24" fmla="*/ 20209 w 40925"/>
                <a:gd name="connsiteY24" fmla="*/ 40924 h 40927"/>
                <a:gd name="connsiteX25" fmla="*/ 24311 w 40925"/>
                <a:gd name="connsiteY25" fmla="*/ 40565 h 40927"/>
                <a:gd name="connsiteX26" fmla="*/ 24801 w 40925"/>
                <a:gd name="connsiteY26" fmla="*/ 39998 h 40927"/>
                <a:gd name="connsiteX27" fmla="*/ 24595 w 40925"/>
                <a:gd name="connsiteY27" fmla="*/ 37655 h 40927"/>
                <a:gd name="connsiteX28" fmla="*/ 25050 w 40925"/>
                <a:gd name="connsiteY28" fmla="*/ 36961 h 40927"/>
                <a:gd name="connsiteX29" fmla="*/ 27594 w 40925"/>
                <a:gd name="connsiteY29" fmla="*/ 36038 h 40927"/>
                <a:gd name="connsiteX30" fmla="*/ 28392 w 40925"/>
                <a:gd name="connsiteY30" fmla="*/ 36271 h 40927"/>
                <a:gd name="connsiteX31" fmla="*/ 29741 w 40925"/>
                <a:gd name="connsiteY31" fmla="*/ 38182 h 40927"/>
                <a:gd name="connsiteX32" fmla="*/ 30480 w 40925"/>
                <a:gd name="connsiteY32" fmla="*/ 38308 h 40927"/>
                <a:gd name="connsiteX33" fmla="*/ 33851 w 40925"/>
                <a:gd name="connsiteY33" fmla="*/ 35952 h 40927"/>
                <a:gd name="connsiteX34" fmla="*/ 33977 w 40925"/>
                <a:gd name="connsiteY34" fmla="*/ 35199 h 40927"/>
                <a:gd name="connsiteX35" fmla="*/ 32636 w 40925"/>
                <a:gd name="connsiteY35" fmla="*/ 33296 h 40927"/>
                <a:gd name="connsiteX36" fmla="*/ 32689 w 40925"/>
                <a:gd name="connsiteY36" fmla="*/ 32468 h 40927"/>
                <a:gd name="connsiteX37" fmla="*/ 34440 w 40925"/>
                <a:gd name="connsiteY37" fmla="*/ 30393 h 40927"/>
                <a:gd name="connsiteX38" fmla="*/ 35241 w 40925"/>
                <a:gd name="connsiteY38" fmla="*/ 30198 h 40927"/>
                <a:gd name="connsiteX39" fmla="*/ 37351 w 40925"/>
                <a:gd name="connsiteY39" fmla="*/ 31170 h 40927"/>
                <a:gd name="connsiteX40" fmla="*/ 38058 w 40925"/>
                <a:gd name="connsiteY40" fmla="*/ 30915 h 40927"/>
                <a:gd name="connsiteX41" fmla="*/ 39798 w 40925"/>
                <a:gd name="connsiteY41" fmla="*/ 27183 h 40927"/>
                <a:gd name="connsiteX42" fmla="*/ 39536 w 40925"/>
                <a:gd name="connsiteY42" fmla="*/ 26481 h 40927"/>
                <a:gd name="connsiteX43" fmla="*/ 37445 w 40925"/>
                <a:gd name="connsiteY43" fmla="*/ 25504 h 40927"/>
                <a:gd name="connsiteX44" fmla="*/ 37086 w 40925"/>
                <a:gd name="connsiteY44" fmla="*/ 24751 h 40927"/>
                <a:gd name="connsiteX45" fmla="*/ 37565 w 40925"/>
                <a:gd name="connsiteY45" fmla="*/ 22079 h 40927"/>
                <a:gd name="connsiteX46" fmla="*/ 38149 w 40925"/>
                <a:gd name="connsiteY46" fmla="*/ 21503 h 40927"/>
                <a:gd name="connsiteX47" fmla="*/ 40446 w 40925"/>
                <a:gd name="connsiteY47" fmla="*/ 21300 h 40927"/>
                <a:gd name="connsiteX48" fmla="*/ 40923 w 40925"/>
                <a:gd name="connsiteY48" fmla="*/ 20716 h 40927"/>
                <a:gd name="connsiteX49" fmla="*/ 40556 w 40925"/>
                <a:gd name="connsiteY49" fmla="*/ 16619 h 40927"/>
                <a:gd name="connsiteX50" fmla="*/ 39988 w 40925"/>
                <a:gd name="connsiteY50" fmla="*/ 16135 h 40927"/>
                <a:gd name="connsiteX51" fmla="*/ 37696 w 40925"/>
                <a:gd name="connsiteY51" fmla="*/ 16335 h 40927"/>
                <a:gd name="connsiteX52" fmla="*/ 37016 w 40925"/>
                <a:gd name="connsiteY52" fmla="*/ 15875 h 40927"/>
                <a:gd name="connsiteX53" fmla="*/ 36082 w 40925"/>
                <a:gd name="connsiteY53" fmla="*/ 13310 h 40927"/>
                <a:gd name="connsiteX54" fmla="*/ 36296 w 40925"/>
                <a:gd name="connsiteY54" fmla="*/ 12517 h 40927"/>
                <a:gd name="connsiteX55" fmla="*/ 38189 w 40925"/>
                <a:gd name="connsiteY55" fmla="*/ 11197 h 40927"/>
                <a:gd name="connsiteX56" fmla="*/ 38318 w 40925"/>
                <a:gd name="connsiteY56" fmla="*/ 10453 h 40927"/>
                <a:gd name="connsiteX57" fmla="*/ 35945 w 40925"/>
                <a:gd name="connsiteY57" fmla="*/ 7079 h 40927"/>
                <a:gd name="connsiteX58" fmla="*/ 35209 w 40925"/>
                <a:gd name="connsiteY58" fmla="*/ 6958 h 40927"/>
                <a:gd name="connsiteX59" fmla="*/ 33313 w 40925"/>
                <a:gd name="connsiteY59" fmla="*/ 8281 h 40927"/>
                <a:gd name="connsiteX60" fmla="*/ 32491 w 40925"/>
                <a:gd name="connsiteY60" fmla="*/ 8228 h 40927"/>
                <a:gd name="connsiteX61" fmla="*/ 30402 w 40925"/>
                <a:gd name="connsiteY61" fmla="*/ 6490 h 40927"/>
                <a:gd name="connsiteX62" fmla="*/ 30202 w 40925"/>
                <a:gd name="connsiteY62" fmla="*/ 5684 h 40927"/>
                <a:gd name="connsiteX63" fmla="*/ 31171 w 40925"/>
                <a:gd name="connsiteY63" fmla="*/ 3579 h 40927"/>
                <a:gd name="connsiteX64" fmla="*/ 30925 w 40925"/>
                <a:gd name="connsiteY64" fmla="*/ 2870 h 40927"/>
                <a:gd name="connsiteX65" fmla="*/ 27192 w 40925"/>
                <a:gd name="connsiteY65" fmla="*/ 1132 h 40927"/>
                <a:gd name="connsiteX66" fmla="*/ 26485 w 40925"/>
                <a:gd name="connsiteY66" fmla="*/ 1400 h 40927"/>
                <a:gd name="connsiteX67" fmla="*/ 25500 w 40925"/>
                <a:gd name="connsiteY67" fmla="*/ 3496 h 40927"/>
                <a:gd name="connsiteX68" fmla="*/ 24753 w 40925"/>
                <a:gd name="connsiteY68" fmla="*/ 3863 h 40927"/>
                <a:gd name="connsiteX69" fmla="*/ 22088 w 40925"/>
                <a:gd name="connsiteY69" fmla="*/ 3402 h 40927"/>
                <a:gd name="connsiteX70" fmla="*/ 21513 w 40925"/>
                <a:gd name="connsiteY70" fmla="*/ 2808 h 40927"/>
                <a:gd name="connsiteX71" fmla="*/ 21304 w 40925"/>
                <a:gd name="connsiteY71" fmla="*/ 486 h 40927"/>
                <a:gd name="connsiteX72" fmla="*/ 20728 w 40925"/>
                <a:gd name="connsiteY72" fmla="*/ 2 h 40927"/>
                <a:gd name="connsiteX73" fmla="*/ 16623 w 40925"/>
                <a:gd name="connsiteY73" fmla="*/ 366 h 40927"/>
                <a:gd name="connsiteX74" fmla="*/ 16139 w 40925"/>
                <a:gd name="connsiteY74" fmla="*/ 942 h 40927"/>
                <a:gd name="connsiteX75" fmla="*/ 16348 w 40925"/>
                <a:gd name="connsiteY75" fmla="*/ 3277 h 40927"/>
                <a:gd name="connsiteX76" fmla="*/ 15887 w 40925"/>
                <a:gd name="connsiteY76" fmla="*/ 3970 h 40927"/>
                <a:gd name="connsiteX77" fmla="*/ 13349 w 40925"/>
                <a:gd name="connsiteY77" fmla="*/ 4902 h 40927"/>
                <a:gd name="connsiteX78" fmla="*/ 12559 w 40925"/>
                <a:gd name="connsiteY78" fmla="*/ 4680 h 40927"/>
                <a:gd name="connsiteX79" fmla="*/ 11201 w 40925"/>
                <a:gd name="connsiteY79" fmla="*/ 2752 h 40927"/>
                <a:gd name="connsiteX80" fmla="*/ 10454 w 40925"/>
                <a:gd name="connsiteY80" fmla="*/ 2610 h 40927"/>
                <a:gd name="connsiteX81" fmla="*/ 7088 w 40925"/>
                <a:gd name="connsiteY81" fmla="*/ 4982 h 40927"/>
                <a:gd name="connsiteX82" fmla="*/ 6960 w 40925"/>
                <a:gd name="connsiteY82" fmla="*/ 5727 h 40927"/>
                <a:gd name="connsiteX83" fmla="*/ 8331 w 40925"/>
                <a:gd name="connsiteY83" fmla="*/ 7681 h 40927"/>
                <a:gd name="connsiteX84" fmla="*/ 8272 w 40925"/>
                <a:gd name="connsiteY84" fmla="*/ 8501 h 40927"/>
                <a:gd name="connsiteX85" fmla="*/ 6555 w 40925"/>
                <a:gd name="connsiteY85" fmla="*/ 10562 h 40927"/>
                <a:gd name="connsiteX86" fmla="*/ 5749 w 40925"/>
                <a:gd name="connsiteY86" fmla="*/ 10771 h 40927"/>
                <a:gd name="connsiteX87" fmla="*/ 3583 w 40925"/>
                <a:gd name="connsiteY87" fmla="*/ 9759 h 40927"/>
                <a:gd name="connsiteX88" fmla="*/ 2876 w 40925"/>
                <a:gd name="connsiteY88" fmla="*/ 10011 h 40927"/>
                <a:gd name="connsiteX89" fmla="*/ 1136 w 40925"/>
                <a:gd name="connsiteY89" fmla="*/ 13749 h 40927"/>
                <a:gd name="connsiteX90" fmla="*/ 1404 w 40925"/>
                <a:gd name="connsiteY90" fmla="*/ 14458 h 40927"/>
                <a:gd name="connsiteX91" fmla="*/ 3575 w 40925"/>
                <a:gd name="connsiteY91" fmla="*/ 15460 h 40927"/>
                <a:gd name="connsiteX92" fmla="*/ 3934 w 40925"/>
                <a:gd name="connsiteY92" fmla="*/ 16207 h 40927"/>
                <a:gd name="connsiteX93" fmla="*/ 3471 w 40925"/>
                <a:gd name="connsiteY93" fmla="*/ 18847 h 40927"/>
                <a:gd name="connsiteX94" fmla="*/ 2879 w 40925"/>
                <a:gd name="connsiteY94" fmla="*/ 19423 h 40927"/>
                <a:gd name="connsiteX95" fmla="*/ 493 w 40925"/>
                <a:gd name="connsiteY95" fmla="*/ 19632 h 40927"/>
                <a:gd name="connsiteX96" fmla="*/ 3 w 40925"/>
                <a:gd name="connsiteY96" fmla="*/ 20215 h 40927"/>
                <a:gd name="connsiteX97" fmla="*/ 13919 w 40925"/>
                <a:gd name="connsiteY97" fmla="*/ 21056 h 40927"/>
                <a:gd name="connsiteX98" fmla="*/ 19879 w 40925"/>
                <a:gd name="connsiteY98" fmla="*/ 13931 h 40927"/>
                <a:gd name="connsiteX99" fmla="*/ 27005 w 40925"/>
                <a:gd name="connsiteY99" fmla="*/ 19894 h 40927"/>
                <a:gd name="connsiteX100" fmla="*/ 21036 w 40925"/>
                <a:gd name="connsiteY100" fmla="*/ 27006 h 40927"/>
                <a:gd name="connsiteX101" fmla="*/ 13919 w 40925"/>
                <a:gd name="connsiteY101" fmla="*/ 21056 h 4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0925" h="40927">
                  <a:moveTo>
                    <a:pt x="3" y="20215"/>
                  </a:moveTo>
                  <a:lnTo>
                    <a:pt x="362" y="24312"/>
                  </a:lnTo>
                  <a:cubicBezTo>
                    <a:pt x="386" y="24612"/>
                    <a:pt x="640" y="24829"/>
                    <a:pt x="943" y="24805"/>
                  </a:cubicBezTo>
                  <a:lnTo>
                    <a:pt x="3315" y="24591"/>
                  </a:lnTo>
                  <a:cubicBezTo>
                    <a:pt x="3613" y="24569"/>
                    <a:pt x="3921" y="24765"/>
                    <a:pt x="4009" y="25054"/>
                  </a:cubicBezTo>
                  <a:lnTo>
                    <a:pt x="4933" y="27568"/>
                  </a:lnTo>
                  <a:cubicBezTo>
                    <a:pt x="5045" y="27836"/>
                    <a:pt x="4946" y="28187"/>
                    <a:pt x="4708" y="28361"/>
                  </a:cubicBezTo>
                  <a:lnTo>
                    <a:pt x="2750" y="29742"/>
                  </a:lnTo>
                  <a:cubicBezTo>
                    <a:pt x="2509" y="29900"/>
                    <a:pt x="2453" y="30240"/>
                    <a:pt x="2617" y="30479"/>
                  </a:cubicBezTo>
                  <a:lnTo>
                    <a:pt x="4989" y="33850"/>
                  </a:lnTo>
                  <a:cubicBezTo>
                    <a:pt x="5144" y="34091"/>
                    <a:pt x="5482" y="34150"/>
                    <a:pt x="5720" y="33978"/>
                  </a:cubicBezTo>
                  <a:lnTo>
                    <a:pt x="7683" y="32605"/>
                  </a:lnTo>
                  <a:cubicBezTo>
                    <a:pt x="7934" y="32431"/>
                    <a:pt x="8301" y="32455"/>
                    <a:pt x="8510" y="32658"/>
                  </a:cubicBezTo>
                  <a:lnTo>
                    <a:pt x="10564" y="34380"/>
                  </a:lnTo>
                  <a:cubicBezTo>
                    <a:pt x="10794" y="34560"/>
                    <a:pt x="10893" y="34918"/>
                    <a:pt x="10759" y="35186"/>
                  </a:cubicBezTo>
                  <a:lnTo>
                    <a:pt x="9752" y="37350"/>
                  </a:lnTo>
                  <a:cubicBezTo>
                    <a:pt x="9635" y="37617"/>
                    <a:pt x="9744" y="37944"/>
                    <a:pt x="10012" y="38067"/>
                  </a:cubicBezTo>
                  <a:lnTo>
                    <a:pt x="13745" y="39797"/>
                  </a:lnTo>
                  <a:cubicBezTo>
                    <a:pt x="14007" y="39923"/>
                    <a:pt x="14329" y="39805"/>
                    <a:pt x="14454" y="39543"/>
                  </a:cubicBezTo>
                  <a:lnTo>
                    <a:pt x="15456" y="37384"/>
                  </a:lnTo>
                  <a:cubicBezTo>
                    <a:pt x="15582" y="37125"/>
                    <a:pt x="15916" y="36959"/>
                    <a:pt x="16200" y="37020"/>
                  </a:cubicBezTo>
                  <a:lnTo>
                    <a:pt x="18851" y="37500"/>
                  </a:lnTo>
                  <a:cubicBezTo>
                    <a:pt x="19140" y="37532"/>
                    <a:pt x="19403" y="37799"/>
                    <a:pt x="19424" y="38091"/>
                  </a:cubicBezTo>
                  <a:lnTo>
                    <a:pt x="19633" y="40448"/>
                  </a:lnTo>
                  <a:cubicBezTo>
                    <a:pt x="19662" y="40740"/>
                    <a:pt x="19917" y="40956"/>
                    <a:pt x="20209" y="40924"/>
                  </a:cubicBezTo>
                  <a:lnTo>
                    <a:pt x="24311" y="40565"/>
                  </a:lnTo>
                  <a:cubicBezTo>
                    <a:pt x="24611" y="40541"/>
                    <a:pt x="24828" y="40282"/>
                    <a:pt x="24801" y="39998"/>
                  </a:cubicBezTo>
                  <a:lnTo>
                    <a:pt x="24595" y="37655"/>
                  </a:lnTo>
                  <a:cubicBezTo>
                    <a:pt x="24565" y="37358"/>
                    <a:pt x="24774" y="37058"/>
                    <a:pt x="25050" y="36961"/>
                  </a:cubicBezTo>
                  <a:lnTo>
                    <a:pt x="27594" y="36038"/>
                  </a:lnTo>
                  <a:cubicBezTo>
                    <a:pt x="27864" y="35925"/>
                    <a:pt x="28223" y="36038"/>
                    <a:pt x="28392" y="36271"/>
                  </a:cubicBezTo>
                  <a:lnTo>
                    <a:pt x="29741" y="38182"/>
                  </a:lnTo>
                  <a:cubicBezTo>
                    <a:pt x="29907" y="38426"/>
                    <a:pt x="30239" y="38480"/>
                    <a:pt x="30480" y="38308"/>
                  </a:cubicBezTo>
                  <a:lnTo>
                    <a:pt x="33851" y="35952"/>
                  </a:lnTo>
                  <a:cubicBezTo>
                    <a:pt x="34084" y="35778"/>
                    <a:pt x="34149" y="35443"/>
                    <a:pt x="33977" y="35199"/>
                  </a:cubicBezTo>
                  <a:lnTo>
                    <a:pt x="32636" y="33296"/>
                  </a:lnTo>
                  <a:cubicBezTo>
                    <a:pt x="32472" y="33055"/>
                    <a:pt x="32499" y="32685"/>
                    <a:pt x="32689" y="32468"/>
                  </a:cubicBezTo>
                  <a:lnTo>
                    <a:pt x="34440" y="30393"/>
                  </a:lnTo>
                  <a:cubicBezTo>
                    <a:pt x="34614" y="30155"/>
                    <a:pt x="34987" y="30072"/>
                    <a:pt x="35241" y="30198"/>
                  </a:cubicBezTo>
                  <a:lnTo>
                    <a:pt x="37351" y="31170"/>
                  </a:lnTo>
                  <a:cubicBezTo>
                    <a:pt x="37619" y="31298"/>
                    <a:pt x="37940" y="31175"/>
                    <a:pt x="38058" y="30915"/>
                  </a:cubicBezTo>
                  <a:lnTo>
                    <a:pt x="39798" y="27183"/>
                  </a:lnTo>
                  <a:cubicBezTo>
                    <a:pt x="39924" y="26915"/>
                    <a:pt x="39798" y="26599"/>
                    <a:pt x="39536" y="26481"/>
                  </a:cubicBezTo>
                  <a:lnTo>
                    <a:pt x="37445" y="25504"/>
                  </a:lnTo>
                  <a:cubicBezTo>
                    <a:pt x="37185" y="25370"/>
                    <a:pt x="37014" y="25041"/>
                    <a:pt x="37086" y="24751"/>
                  </a:cubicBezTo>
                  <a:lnTo>
                    <a:pt x="37565" y="22079"/>
                  </a:lnTo>
                  <a:cubicBezTo>
                    <a:pt x="37595" y="21779"/>
                    <a:pt x="37862" y="21527"/>
                    <a:pt x="38149" y="21503"/>
                  </a:cubicBezTo>
                  <a:lnTo>
                    <a:pt x="40446" y="21300"/>
                  </a:lnTo>
                  <a:cubicBezTo>
                    <a:pt x="40738" y="21276"/>
                    <a:pt x="40952" y="21011"/>
                    <a:pt x="40923" y="20716"/>
                  </a:cubicBezTo>
                  <a:lnTo>
                    <a:pt x="40556" y="16619"/>
                  </a:lnTo>
                  <a:cubicBezTo>
                    <a:pt x="40535" y="16319"/>
                    <a:pt x="40280" y="16105"/>
                    <a:pt x="39988" y="16135"/>
                  </a:cubicBezTo>
                  <a:lnTo>
                    <a:pt x="37696" y="16335"/>
                  </a:lnTo>
                  <a:cubicBezTo>
                    <a:pt x="37407" y="16360"/>
                    <a:pt x="37094" y="16151"/>
                    <a:pt x="37016" y="15875"/>
                  </a:cubicBezTo>
                  <a:lnTo>
                    <a:pt x="36082" y="13310"/>
                  </a:lnTo>
                  <a:cubicBezTo>
                    <a:pt x="35953" y="13042"/>
                    <a:pt x="36060" y="12683"/>
                    <a:pt x="36296" y="12517"/>
                  </a:cubicBezTo>
                  <a:lnTo>
                    <a:pt x="38189" y="11197"/>
                  </a:lnTo>
                  <a:cubicBezTo>
                    <a:pt x="38427" y="11023"/>
                    <a:pt x="38489" y="10691"/>
                    <a:pt x="38318" y="10453"/>
                  </a:cubicBezTo>
                  <a:lnTo>
                    <a:pt x="35945" y="7079"/>
                  </a:lnTo>
                  <a:cubicBezTo>
                    <a:pt x="35787" y="6846"/>
                    <a:pt x="35447" y="6779"/>
                    <a:pt x="35209" y="6958"/>
                  </a:cubicBezTo>
                  <a:lnTo>
                    <a:pt x="33313" y="8281"/>
                  </a:lnTo>
                  <a:cubicBezTo>
                    <a:pt x="33072" y="8452"/>
                    <a:pt x="32703" y="8423"/>
                    <a:pt x="32491" y="8228"/>
                  </a:cubicBezTo>
                  <a:lnTo>
                    <a:pt x="30402" y="6490"/>
                  </a:lnTo>
                  <a:cubicBezTo>
                    <a:pt x="30170" y="6310"/>
                    <a:pt x="30081" y="5952"/>
                    <a:pt x="30202" y="5684"/>
                  </a:cubicBezTo>
                  <a:lnTo>
                    <a:pt x="31171" y="3579"/>
                  </a:lnTo>
                  <a:cubicBezTo>
                    <a:pt x="31310" y="3311"/>
                    <a:pt x="31179" y="2995"/>
                    <a:pt x="30925" y="2870"/>
                  </a:cubicBezTo>
                  <a:lnTo>
                    <a:pt x="27192" y="1132"/>
                  </a:lnTo>
                  <a:cubicBezTo>
                    <a:pt x="26924" y="1014"/>
                    <a:pt x="26608" y="1132"/>
                    <a:pt x="26485" y="1400"/>
                  </a:cubicBezTo>
                  <a:lnTo>
                    <a:pt x="25500" y="3496"/>
                  </a:lnTo>
                  <a:cubicBezTo>
                    <a:pt x="25379" y="3772"/>
                    <a:pt x="25045" y="3930"/>
                    <a:pt x="24753" y="3863"/>
                  </a:cubicBezTo>
                  <a:lnTo>
                    <a:pt x="22088" y="3402"/>
                  </a:lnTo>
                  <a:cubicBezTo>
                    <a:pt x="21791" y="3370"/>
                    <a:pt x="21537" y="3103"/>
                    <a:pt x="21513" y="2808"/>
                  </a:cubicBezTo>
                  <a:lnTo>
                    <a:pt x="21304" y="486"/>
                  </a:lnTo>
                  <a:cubicBezTo>
                    <a:pt x="21280" y="195"/>
                    <a:pt x="21025" y="-22"/>
                    <a:pt x="20728" y="2"/>
                  </a:cubicBezTo>
                  <a:lnTo>
                    <a:pt x="16623" y="366"/>
                  </a:lnTo>
                  <a:cubicBezTo>
                    <a:pt x="16331" y="390"/>
                    <a:pt x="16115" y="652"/>
                    <a:pt x="16139" y="942"/>
                  </a:cubicBezTo>
                  <a:lnTo>
                    <a:pt x="16348" y="3277"/>
                  </a:lnTo>
                  <a:cubicBezTo>
                    <a:pt x="16372" y="3568"/>
                    <a:pt x="16168" y="3882"/>
                    <a:pt x="15887" y="3970"/>
                  </a:cubicBezTo>
                  <a:lnTo>
                    <a:pt x="13349" y="4902"/>
                  </a:lnTo>
                  <a:cubicBezTo>
                    <a:pt x="13078" y="5014"/>
                    <a:pt x="12722" y="4915"/>
                    <a:pt x="12559" y="4680"/>
                  </a:cubicBezTo>
                  <a:lnTo>
                    <a:pt x="11201" y="2752"/>
                  </a:lnTo>
                  <a:cubicBezTo>
                    <a:pt x="11022" y="2513"/>
                    <a:pt x="10692" y="2452"/>
                    <a:pt x="10454" y="2610"/>
                  </a:cubicBezTo>
                  <a:lnTo>
                    <a:pt x="7088" y="4982"/>
                  </a:lnTo>
                  <a:cubicBezTo>
                    <a:pt x="6842" y="5154"/>
                    <a:pt x="6788" y="5483"/>
                    <a:pt x="6960" y="5727"/>
                  </a:cubicBezTo>
                  <a:lnTo>
                    <a:pt x="8331" y="7681"/>
                  </a:lnTo>
                  <a:cubicBezTo>
                    <a:pt x="8494" y="7920"/>
                    <a:pt x="8473" y="8292"/>
                    <a:pt x="8272" y="8501"/>
                  </a:cubicBezTo>
                  <a:lnTo>
                    <a:pt x="6555" y="10562"/>
                  </a:lnTo>
                  <a:cubicBezTo>
                    <a:pt x="6384" y="10795"/>
                    <a:pt x="6020" y="10892"/>
                    <a:pt x="5749" y="10771"/>
                  </a:cubicBezTo>
                  <a:lnTo>
                    <a:pt x="3583" y="9759"/>
                  </a:lnTo>
                  <a:cubicBezTo>
                    <a:pt x="3323" y="9633"/>
                    <a:pt x="2989" y="9751"/>
                    <a:pt x="2876" y="10011"/>
                  </a:cubicBezTo>
                  <a:lnTo>
                    <a:pt x="1136" y="13749"/>
                  </a:lnTo>
                  <a:cubicBezTo>
                    <a:pt x="1023" y="14017"/>
                    <a:pt x="1136" y="14330"/>
                    <a:pt x="1404" y="14458"/>
                  </a:cubicBezTo>
                  <a:lnTo>
                    <a:pt x="3575" y="15460"/>
                  </a:lnTo>
                  <a:cubicBezTo>
                    <a:pt x="3830" y="15588"/>
                    <a:pt x="4001" y="15923"/>
                    <a:pt x="3934" y="16207"/>
                  </a:cubicBezTo>
                  <a:lnTo>
                    <a:pt x="3471" y="18847"/>
                  </a:lnTo>
                  <a:cubicBezTo>
                    <a:pt x="3441" y="19131"/>
                    <a:pt x="3163" y="19393"/>
                    <a:pt x="2879" y="19423"/>
                  </a:cubicBezTo>
                  <a:lnTo>
                    <a:pt x="493" y="19632"/>
                  </a:lnTo>
                  <a:cubicBezTo>
                    <a:pt x="188" y="19661"/>
                    <a:pt x="-29" y="19918"/>
                    <a:pt x="3" y="20215"/>
                  </a:cubicBezTo>
                  <a:close/>
                  <a:moveTo>
                    <a:pt x="13919" y="21056"/>
                  </a:moveTo>
                  <a:cubicBezTo>
                    <a:pt x="13603" y="17436"/>
                    <a:pt x="16270" y="14252"/>
                    <a:pt x="19879" y="13931"/>
                  </a:cubicBezTo>
                  <a:cubicBezTo>
                    <a:pt x="23486" y="13612"/>
                    <a:pt x="26678" y="16277"/>
                    <a:pt x="27005" y="19894"/>
                  </a:cubicBezTo>
                  <a:cubicBezTo>
                    <a:pt x="27318" y="23501"/>
                    <a:pt x="24648" y="26685"/>
                    <a:pt x="21036" y="27006"/>
                  </a:cubicBezTo>
                  <a:cubicBezTo>
                    <a:pt x="17432" y="27327"/>
                    <a:pt x="14240" y="24663"/>
                    <a:pt x="13919" y="21056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6" name="Google Shape;8352;p74">
              <a:extLst>
                <a:ext uri="{FF2B5EF4-FFF2-40B4-BE49-F238E27FC236}">
                  <a16:creationId xmlns:a16="http://schemas.microsoft.com/office/drawing/2014/main" id="{2BFD8EB1-AA9F-4261-AC3D-4D24C4165D00}"/>
                </a:ext>
              </a:extLst>
            </p:cNvPr>
            <p:cNvSpPr/>
            <p:nvPr/>
          </p:nvSpPr>
          <p:spPr>
            <a:xfrm>
              <a:off x="1443993" y="2627151"/>
              <a:ext cx="192434" cy="36691"/>
            </a:xfrm>
            <a:custGeom>
              <a:avLst/>
              <a:gdLst>
                <a:gd name="connsiteX0" fmla="*/ 192434 w 192434"/>
                <a:gd name="connsiteY0" fmla="*/ 36692 h 36691"/>
                <a:gd name="connsiteX1" fmla="*/ 183379 w 192434"/>
                <a:gd name="connsiteY1" fmla="*/ 36692 h 36691"/>
                <a:gd name="connsiteX2" fmla="*/ 183379 w 192434"/>
                <a:gd name="connsiteY2" fmla="*/ 13651 h 36691"/>
                <a:gd name="connsiteX3" fmla="*/ 178781 w 192434"/>
                <a:gd name="connsiteY3" fmla="*/ 9056 h 36691"/>
                <a:gd name="connsiteX4" fmla="*/ 13653 w 192434"/>
                <a:gd name="connsiteY4" fmla="*/ 9056 h 36691"/>
                <a:gd name="connsiteX5" fmla="*/ 9056 w 192434"/>
                <a:gd name="connsiteY5" fmla="*/ 13651 h 36691"/>
                <a:gd name="connsiteX6" fmla="*/ 9056 w 192434"/>
                <a:gd name="connsiteY6" fmla="*/ 36692 h 36691"/>
                <a:gd name="connsiteX7" fmla="*/ 0 w 192434"/>
                <a:gd name="connsiteY7" fmla="*/ 36692 h 36691"/>
                <a:gd name="connsiteX8" fmla="*/ 0 w 192434"/>
                <a:gd name="connsiteY8" fmla="*/ 13651 h 36691"/>
                <a:gd name="connsiteX9" fmla="*/ 13651 w 192434"/>
                <a:gd name="connsiteY9" fmla="*/ 0 h 36691"/>
                <a:gd name="connsiteX10" fmla="*/ 178778 w 192434"/>
                <a:gd name="connsiteY10" fmla="*/ 0 h 36691"/>
                <a:gd name="connsiteX11" fmla="*/ 192429 w 192434"/>
                <a:gd name="connsiteY11" fmla="*/ 13651 h 36691"/>
                <a:gd name="connsiteX12" fmla="*/ 192429 w 192434"/>
                <a:gd name="connsiteY12" fmla="*/ 36692 h 3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2434" h="36691">
                  <a:moveTo>
                    <a:pt x="192434" y="36692"/>
                  </a:moveTo>
                  <a:lnTo>
                    <a:pt x="183379" y="36692"/>
                  </a:lnTo>
                  <a:lnTo>
                    <a:pt x="183379" y="13651"/>
                  </a:lnTo>
                  <a:cubicBezTo>
                    <a:pt x="183379" y="11118"/>
                    <a:pt x="181317" y="9056"/>
                    <a:pt x="178781" y="9056"/>
                  </a:cubicBezTo>
                  <a:lnTo>
                    <a:pt x="13653" y="9056"/>
                  </a:lnTo>
                  <a:cubicBezTo>
                    <a:pt x="11120" y="9056"/>
                    <a:pt x="9056" y="11118"/>
                    <a:pt x="9056" y="13651"/>
                  </a:cubicBezTo>
                  <a:lnTo>
                    <a:pt x="9056" y="36692"/>
                  </a:lnTo>
                  <a:lnTo>
                    <a:pt x="0" y="36692"/>
                  </a:lnTo>
                  <a:lnTo>
                    <a:pt x="0" y="13651"/>
                  </a:lnTo>
                  <a:cubicBezTo>
                    <a:pt x="0" y="6124"/>
                    <a:pt x="6124" y="0"/>
                    <a:pt x="13651" y="0"/>
                  </a:cubicBezTo>
                  <a:lnTo>
                    <a:pt x="178778" y="0"/>
                  </a:lnTo>
                  <a:cubicBezTo>
                    <a:pt x="186305" y="0"/>
                    <a:pt x="192429" y="6124"/>
                    <a:pt x="192429" y="13651"/>
                  </a:cubicBezTo>
                  <a:lnTo>
                    <a:pt x="192429" y="3669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7" name="Google Shape;8352;p74">
              <a:extLst>
                <a:ext uri="{FF2B5EF4-FFF2-40B4-BE49-F238E27FC236}">
                  <a16:creationId xmlns:a16="http://schemas.microsoft.com/office/drawing/2014/main" id="{B6F0CE26-D11E-433A-A46C-097B1B74F6D1}"/>
                </a:ext>
              </a:extLst>
            </p:cNvPr>
            <p:cNvSpPr/>
            <p:nvPr/>
          </p:nvSpPr>
          <p:spPr>
            <a:xfrm>
              <a:off x="1535684" y="2596111"/>
              <a:ext cx="9055" cy="73391"/>
            </a:xfrm>
            <a:custGeom>
              <a:avLst/>
              <a:gdLst>
                <a:gd name="connsiteX0" fmla="*/ 0 w 9055"/>
                <a:gd name="connsiteY0" fmla="*/ 0 h 73391"/>
                <a:gd name="connsiteX1" fmla="*/ 9056 w 9055"/>
                <a:gd name="connsiteY1" fmla="*/ 0 h 73391"/>
                <a:gd name="connsiteX2" fmla="*/ 9056 w 9055"/>
                <a:gd name="connsiteY2" fmla="*/ 73392 h 73391"/>
                <a:gd name="connsiteX3" fmla="*/ 0 w 9055"/>
                <a:gd name="connsiteY3" fmla="*/ 73392 h 7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55" h="73391">
                  <a:moveTo>
                    <a:pt x="0" y="0"/>
                  </a:moveTo>
                  <a:lnTo>
                    <a:pt x="9056" y="0"/>
                  </a:lnTo>
                  <a:lnTo>
                    <a:pt x="9056" y="73392"/>
                  </a:lnTo>
                  <a:lnTo>
                    <a:pt x="0" y="7339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8" name="Google Shape;8352;p74">
              <a:extLst>
                <a:ext uri="{FF2B5EF4-FFF2-40B4-BE49-F238E27FC236}">
                  <a16:creationId xmlns:a16="http://schemas.microsoft.com/office/drawing/2014/main" id="{6C87388D-2C06-4C5A-A24B-C6B78F341A6C}"/>
                </a:ext>
              </a:extLst>
            </p:cNvPr>
            <p:cNvSpPr/>
            <p:nvPr/>
          </p:nvSpPr>
          <p:spPr>
            <a:xfrm>
              <a:off x="1525600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0" y="2672"/>
                    <a:pt x="2672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49" name="Google Shape;8352;p74">
              <a:extLst>
                <a:ext uri="{FF2B5EF4-FFF2-40B4-BE49-F238E27FC236}">
                  <a16:creationId xmlns:a16="http://schemas.microsoft.com/office/drawing/2014/main" id="{F57F69B4-DFDC-4809-877D-B0265CB7DF34}"/>
                </a:ext>
              </a:extLst>
            </p:cNvPr>
            <p:cNvSpPr/>
            <p:nvPr/>
          </p:nvSpPr>
          <p:spPr>
            <a:xfrm>
              <a:off x="1617376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-3" y="2672"/>
                    <a:pt x="2670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" name="Google Shape;8352;p74">
              <a:extLst>
                <a:ext uri="{FF2B5EF4-FFF2-40B4-BE49-F238E27FC236}">
                  <a16:creationId xmlns:a16="http://schemas.microsoft.com/office/drawing/2014/main" id="{855EAA60-D7E8-4702-98A5-46679F9CFC7F}"/>
                </a:ext>
              </a:extLst>
            </p:cNvPr>
            <p:cNvSpPr/>
            <p:nvPr/>
          </p:nvSpPr>
          <p:spPr>
            <a:xfrm>
              <a:off x="1433915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-3" y="2672"/>
                    <a:pt x="2670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1" name="Google Shape;241;p7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000"/>
              <a:buFont typeface="Arial"/>
              <a:buNone/>
            </a:pPr>
            <a:r>
              <a:rPr lang="en-US" sz="4000"/>
              <a:t>High-level SAFE Graphics</a:t>
            </a:r>
            <a:endParaRPr/>
          </a:p>
        </p:txBody>
      </p:sp>
      <p:sp>
        <p:nvSpPr>
          <p:cNvPr id="242" name="Google Shape;242;p7"/>
          <p:cNvSpPr txBox="1">
            <a:spLocks noGrp="1"/>
          </p:cNvSpPr>
          <p:nvPr>
            <p:ph type="body" idx="4294967295"/>
          </p:nvPr>
        </p:nvSpPr>
        <p:spPr>
          <a:xfrm>
            <a:off x="6817114" y="3035300"/>
            <a:ext cx="4630737" cy="303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76198" lvl="0" indent="0" algn="l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400"/>
              <a:buNone/>
            </a:pPr>
            <a:r>
              <a:rPr lang="en-US" sz="2400" dirty="0"/>
              <a:t>The following slides contain graphics that you can use to introduce SAFE and explain SAFE concepts and components.</a:t>
            </a:r>
            <a:endParaRPr dirty="0"/>
          </a:p>
        </p:txBody>
      </p:sp>
      <p:pic>
        <p:nvPicPr>
          <p:cNvPr id="243" name="Google Shape;243;p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-634003" y="431800"/>
            <a:ext cx="8518985" cy="653254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8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39" name="Google Shape;8339;p74"/>
          <p:cNvSpPr txBox="1"/>
          <p:nvPr/>
        </p:nvSpPr>
        <p:spPr>
          <a:xfrm>
            <a:off x="700048" y="1605280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Enterprise: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Infrastructure systems, devices, services including management and orchestration.</a:t>
            </a:r>
            <a:endParaRPr/>
          </a:p>
        </p:txBody>
      </p:sp>
      <p:sp>
        <p:nvSpPr>
          <p:cNvPr id="8340" name="Google Shape;8340;p74"/>
          <p:cNvSpPr txBox="1"/>
          <p:nvPr/>
        </p:nvSpPr>
        <p:spPr>
          <a:xfrm>
            <a:off x="4304251" y="1605280"/>
            <a:ext cx="1727200" cy="5078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Quarantine: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Limit device access to only designated services.</a:t>
            </a:r>
            <a:endParaRPr/>
          </a:p>
        </p:txBody>
      </p:sp>
      <p:sp>
        <p:nvSpPr>
          <p:cNvPr id="8341" name="Google Shape;8341;p74"/>
          <p:cNvSpPr txBox="1"/>
          <p:nvPr/>
        </p:nvSpPr>
        <p:spPr>
          <a:xfrm>
            <a:off x="6106053" y="1605280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0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Policy</a:t>
            </a:r>
            <a:endParaRPr/>
          </a:p>
        </p:txBody>
      </p:sp>
      <p:sp>
        <p:nvSpPr>
          <p:cNvPr id="8343" name="Google Shape;8343;p74"/>
          <p:cNvSpPr txBox="1"/>
          <p:nvPr/>
        </p:nvSpPr>
        <p:spPr>
          <a:xfrm>
            <a:off x="7921205" y="3202149"/>
            <a:ext cx="3171901" cy="22057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Firewalls, Routers, and Switches</a:t>
            </a:r>
            <a:endParaRPr/>
          </a:p>
        </p:txBody>
      </p:sp>
      <p:sp>
        <p:nvSpPr>
          <p:cNvPr id="8344" name="Google Shape;8344;p74"/>
          <p:cNvSpPr txBox="1"/>
          <p:nvPr/>
        </p:nvSpPr>
        <p:spPr>
          <a:xfrm>
            <a:off x="4304250" y="3202149"/>
            <a:ext cx="1745031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Block: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Prevent device communication with other devices, completely remove or shutdown.</a:t>
            </a:r>
            <a:endParaRPr/>
          </a:p>
        </p:txBody>
      </p:sp>
      <p:sp>
        <p:nvSpPr>
          <p:cNvPr id="8345" name="Google Shape;8345;p74"/>
          <p:cNvSpPr txBox="1"/>
          <p:nvPr/>
        </p:nvSpPr>
        <p:spPr>
          <a:xfrm>
            <a:off x="7921205" y="4794529"/>
            <a:ext cx="3356395" cy="63094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80010" marR="0" lvl="0" indent="-80010" algn="l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AMP for Endpoints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Cisco Mobile Device Management</a:t>
            </a:r>
            <a:endParaRPr/>
          </a:p>
          <a:p>
            <a:pPr marL="80010" marR="0" lvl="0" indent="-80010" algn="l" rtl="0">
              <a:lnSpc>
                <a:spcPct val="111111"/>
              </a:lnSpc>
              <a:spcBef>
                <a:spcPts val="60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Char char="•"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Endpoint Technology Partner</a:t>
            </a:r>
            <a:endParaRPr/>
          </a:p>
        </p:txBody>
      </p:sp>
      <p:sp>
        <p:nvSpPr>
          <p:cNvPr id="8346" name="Google Shape;8346;p74"/>
          <p:cNvSpPr txBox="1"/>
          <p:nvPr/>
        </p:nvSpPr>
        <p:spPr>
          <a:xfrm>
            <a:off x="4304251" y="4794529"/>
            <a:ext cx="1727200" cy="6463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Remediation:</a:t>
            </a:r>
            <a:endParaRPr/>
          </a:p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Cleaning, repairing, updating systems with identified problems.</a:t>
            </a:r>
            <a:endParaRPr/>
          </a:p>
        </p:txBody>
      </p:sp>
      <p:sp>
        <p:nvSpPr>
          <p:cNvPr id="8347" name="Google Shape;8347;p74"/>
          <p:cNvSpPr/>
          <p:nvPr/>
        </p:nvSpPr>
        <p:spPr>
          <a:xfrm>
            <a:off x="4662302" y="2736478"/>
            <a:ext cx="511357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Quarantine</a:t>
            </a:r>
            <a:endParaRPr/>
          </a:p>
        </p:txBody>
      </p:sp>
      <p:sp>
        <p:nvSpPr>
          <p:cNvPr id="8348" name="Google Shape;8348;p74"/>
          <p:cNvSpPr/>
          <p:nvPr/>
        </p:nvSpPr>
        <p:spPr>
          <a:xfrm>
            <a:off x="4792154" y="4337943"/>
            <a:ext cx="251672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Block</a:t>
            </a:r>
            <a:endParaRPr/>
          </a:p>
        </p:txBody>
      </p:sp>
      <p:sp>
        <p:nvSpPr>
          <p:cNvPr id="8349" name="Google Shape;8349;p74"/>
          <p:cNvSpPr/>
          <p:nvPr/>
        </p:nvSpPr>
        <p:spPr>
          <a:xfrm>
            <a:off x="4668721" y="5960463"/>
            <a:ext cx="498534" cy="1183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Remediate</a:t>
            </a:r>
            <a:endParaRPr/>
          </a:p>
        </p:txBody>
      </p:sp>
      <p:sp>
        <p:nvSpPr>
          <p:cNvPr id="8350" name="Google Shape;8350;p74"/>
          <p:cNvSpPr txBox="1"/>
          <p:nvPr/>
        </p:nvSpPr>
        <p:spPr>
          <a:xfrm>
            <a:off x="6106053" y="479452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Vulnerability Management</a:t>
            </a:r>
            <a:endParaRPr/>
          </a:p>
        </p:txBody>
      </p:sp>
      <p:sp>
        <p:nvSpPr>
          <p:cNvPr id="8351" name="Google Shape;8351;p74"/>
          <p:cNvSpPr txBox="1"/>
          <p:nvPr/>
        </p:nvSpPr>
        <p:spPr>
          <a:xfrm>
            <a:off x="6106053" y="3202149"/>
            <a:ext cx="1727200" cy="2308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900"/>
              <a:buFont typeface="Arial"/>
              <a:buNone/>
            </a:pPr>
            <a:r>
              <a:rPr lang="en-US" sz="9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NTP</a:t>
            </a:r>
            <a:endParaRPr/>
          </a:p>
        </p:txBody>
      </p:sp>
      <p:sp>
        <p:nvSpPr>
          <p:cNvPr id="8353" name="Google Shape;8353;p74"/>
          <p:cNvSpPr/>
          <p:nvPr/>
        </p:nvSpPr>
        <p:spPr>
          <a:xfrm>
            <a:off x="1239308" y="2781362"/>
            <a:ext cx="602730" cy="20813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Central</a:t>
            </a:r>
            <a:endParaRPr/>
          </a:p>
          <a:p>
            <a:pPr marL="0" marR="0" lvl="0" indent="0" algn="ctr" rtl="0">
              <a:lnSpc>
                <a:spcPct val="875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Arial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</p:txBody>
      </p:sp>
      <p:sp>
        <p:nvSpPr>
          <p:cNvPr id="8354" name="Google Shape;8354;p74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Threat Response Icons</a:t>
            </a:r>
            <a:endParaRPr/>
          </a:p>
        </p:txBody>
      </p:sp>
      <p:sp>
        <p:nvSpPr>
          <p:cNvPr id="8355" name="Google Shape;8355;p74"/>
          <p:cNvSpPr/>
          <p:nvPr/>
        </p:nvSpPr>
        <p:spPr>
          <a:xfrm>
            <a:off x="1115176" y="6478381"/>
            <a:ext cx="436018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PNG’s</a:t>
            </a:r>
            <a:endParaRPr sz="12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56" name="Google Shape;8356;p74"/>
          <p:cNvSpPr/>
          <p:nvPr/>
        </p:nvSpPr>
        <p:spPr>
          <a:xfrm>
            <a:off x="6164064" y="1628585"/>
            <a:ext cx="1554407" cy="1471464"/>
          </a:xfrm>
          <a:prstGeom prst="rect">
            <a:avLst/>
          </a:prstGeom>
          <a:solidFill>
            <a:srgbClr val="353F4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57" name="Google Shape;8357;p74"/>
          <p:cNvSpPr/>
          <p:nvPr/>
        </p:nvSpPr>
        <p:spPr>
          <a:xfrm>
            <a:off x="6164064" y="3205363"/>
            <a:ext cx="1554407" cy="1471464"/>
          </a:xfrm>
          <a:prstGeom prst="rect">
            <a:avLst/>
          </a:prstGeom>
          <a:solidFill>
            <a:srgbClr val="353F4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58" name="Google Shape;8358;p74"/>
          <p:cNvSpPr/>
          <p:nvPr/>
        </p:nvSpPr>
        <p:spPr>
          <a:xfrm>
            <a:off x="6164064" y="4812751"/>
            <a:ext cx="1554407" cy="1471464"/>
          </a:xfrm>
          <a:prstGeom prst="rect">
            <a:avLst/>
          </a:prstGeom>
          <a:solidFill>
            <a:srgbClr val="353F4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359" name="Google Shape;8359;p74"/>
          <p:cNvGrpSpPr/>
          <p:nvPr/>
        </p:nvGrpSpPr>
        <p:grpSpPr>
          <a:xfrm>
            <a:off x="5637051" y="4049481"/>
            <a:ext cx="145788" cy="145788"/>
            <a:chOff x="906875" y="3509099"/>
            <a:chExt cx="783608" cy="783608"/>
          </a:xfrm>
        </p:grpSpPr>
        <p:sp>
          <p:nvSpPr>
            <p:cNvPr id="8360" name="Google Shape;8360;p74"/>
            <p:cNvSpPr/>
            <p:nvPr/>
          </p:nvSpPr>
          <p:spPr>
            <a:xfrm>
              <a:off x="906875" y="3509099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1" name="Google Shape;8361;p74"/>
            <p:cNvSpPr/>
            <p:nvPr/>
          </p:nvSpPr>
          <p:spPr>
            <a:xfrm>
              <a:off x="985711" y="3588398"/>
              <a:ext cx="623820" cy="623820"/>
            </a:xfrm>
            <a:custGeom>
              <a:avLst/>
              <a:gdLst/>
              <a:ahLst/>
              <a:cxnLst/>
              <a:rect l="l" t="t" r="r" b="b"/>
              <a:pathLst>
                <a:path w="623820" h="623820" extrusionOk="0">
                  <a:moveTo>
                    <a:pt x="311910" y="0"/>
                  </a:moveTo>
                  <a:cubicBezTo>
                    <a:pt x="139647" y="0"/>
                    <a:pt x="0" y="139647"/>
                    <a:pt x="0" y="311910"/>
                  </a:cubicBezTo>
                  <a:cubicBezTo>
                    <a:pt x="0" y="484173"/>
                    <a:pt x="139647" y="623821"/>
                    <a:pt x="311910" y="623821"/>
                  </a:cubicBezTo>
                  <a:cubicBezTo>
                    <a:pt x="484173" y="623821"/>
                    <a:pt x="623821" y="484173"/>
                    <a:pt x="623821" y="311910"/>
                  </a:cubicBezTo>
                  <a:cubicBezTo>
                    <a:pt x="623821" y="139647"/>
                    <a:pt x="484173" y="0"/>
                    <a:pt x="311910" y="0"/>
                  </a:cubicBezTo>
                  <a:close/>
                  <a:moveTo>
                    <a:pt x="311910" y="564016"/>
                  </a:moveTo>
                  <a:cubicBezTo>
                    <a:pt x="172749" y="564185"/>
                    <a:pt x="59800" y="451510"/>
                    <a:pt x="59630" y="312349"/>
                  </a:cubicBezTo>
                  <a:cubicBezTo>
                    <a:pt x="59561" y="255462"/>
                    <a:pt x="78744" y="200225"/>
                    <a:pt x="114059" y="155625"/>
                  </a:cubicBezTo>
                  <a:cubicBezTo>
                    <a:pt x="211068" y="252568"/>
                    <a:pt x="377134" y="418766"/>
                    <a:pt x="467932" y="510026"/>
                  </a:cubicBezTo>
                  <a:cubicBezTo>
                    <a:pt x="450329" y="524032"/>
                    <a:pt x="430897" y="535571"/>
                    <a:pt x="410175" y="544323"/>
                  </a:cubicBezTo>
                  <a:cubicBezTo>
                    <a:pt x="379096" y="557502"/>
                    <a:pt x="345668" y="564246"/>
                    <a:pt x="311910" y="564148"/>
                  </a:cubicBezTo>
                  <a:close/>
                  <a:moveTo>
                    <a:pt x="510158" y="467601"/>
                  </a:moveTo>
                  <a:cubicBezTo>
                    <a:pt x="419096" y="376671"/>
                    <a:pt x="253427" y="210407"/>
                    <a:pt x="156418" y="113530"/>
                  </a:cubicBezTo>
                  <a:cubicBezTo>
                    <a:pt x="173969" y="99783"/>
                    <a:pt x="193256" y="88407"/>
                    <a:pt x="213777" y="79696"/>
                  </a:cubicBezTo>
                  <a:cubicBezTo>
                    <a:pt x="342075" y="25511"/>
                    <a:pt x="490006" y="85591"/>
                    <a:pt x="544192" y="213889"/>
                  </a:cubicBezTo>
                  <a:cubicBezTo>
                    <a:pt x="579877" y="298384"/>
                    <a:pt x="566870" y="395593"/>
                    <a:pt x="510224" y="4677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62" name="Google Shape;8362;p74"/>
          <p:cNvGrpSpPr/>
          <p:nvPr/>
        </p:nvGrpSpPr>
        <p:grpSpPr>
          <a:xfrm>
            <a:off x="5637989" y="5664081"/>
            <a:ext cx="145788" cy="145788"/>
            <a:chOff x="2387377" y="3506940"/>
            <a:chExt cx="783608" cy="783608"/>
          </a:xfrm>
        </p:grpSpPr>
        <p:sp>
          <p:nvSpPr>
            <p:cNvPr id="8363" name="Google Shape;8363;p74"/>
            <p:cNvSpPr/>
            <p:nvPr/>
          </p:nvSpPr>
          <p:spPr>
            <a:xfrm>
              <a:off x="2387377" y="3506940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4" name="Google Shape;8364;p74"/>
            <p:cNvSpPr/>
            <p:nvPr/>
          </p:nvSpPr>
          <p:spPr>
            <a:xfrm>
              <a:off x="2485090" y="3603308"/>
              <a:ext cx="586426" cy="588175"/>
            </a:xfrm>
            <a:custGeom>
              <a:avLst/>
              <a:gdLst/>
              <a:ahLst/>
              <a:cxnLst/>
              <a:rect l="l" t="t" r="r" b="b"/>
              <a:pathLst>
                <a:path w="586426" h="588175" extrusionOk="0">
                  <a:moveTo>
                    <a:pt x="457381" y="522099"/>
                  </a:moveTo>
                  <a:lnTo>
                    <a:pt x="433459" y="472933"/>
                  </a:lnTo>
                  <a:cubicBezTo>
                    <a:pt x="452853" y="456051"/>
                    <a:pt x="470078" y="436828"/>
                    <a:pt x="484739" y="415706"/>
                  </a:cubicBezTo>
                  <a:lnTo>
                    <a:pt x="536019" y="432887"/>
                  </a:lnTo>
                  <a:cubicBezTo>
                    <a:pt x="546899" y="438546"/>
                    <a:pt x="560306" y="434314"/>
                    <a:pt x="565962" y="423435"/>
                  </a:cubicBezTo>
                  <a:cubicBezTo>
                    <a:pt x="566854" y="421723"/>
                    <a:pt x="567514" y="419902"/>
                    <a:pt x="567937" y="418019"/>
                  </a:cubicBezTo>
                  <a:lnTo>
                    <a:pt x="583863" y="371100"/>
                  </a:lnTo>
                  <a:cubicBezTo>
                    <a:pt x="590472" y="358544"/>
                    <a:pt x="583863" y="344667"/>
                    <a:pt x="569061" y="339050"/>
                  </a:cubicBezTo>
                  <a:lnTo>
                    <a:pt x="515270" y="319952"/>
                  </a:lnTo>
                  <a:cubicBezTo>
                    <a:pt x="519740" y="295228"/>
                    <a:pt x="518566" y="269814"/>
                    <a:pt x="511833" y="245609"/>
                  </a:cubicBezTo>
                  <a:lnTo>
                    <a:pt x="563113" y="220101"/>
                  </a:lnTo>
                  <a:cubicBezTo>
                    <a:pt x="574962" y="214127"/>
                    <a:pt x="579998" y="199882"/>
                    <a:pt x="574546" y="187787"/>
                  </a:cubicBezTo>
                  <a:lnTo>
                    <a:pt x="552871" y="140868"/>
                  </a:lnTo>
                  <a:cubicBezTo>
                    <a:pt x="548311" y="129436"/>
                    <a:pt x="533508" y="124876"/>
                    <a:pt x="518640" y="131748"/>
                  </a:cubicBezTo>
                  <a:lnTo>
                    <a:pt x="470598" y="154745"/>
                  </a:lnTo>
                  <a:cubicBezTo>
                    <a:pt x="454727" y="134423"/>
                    <a:pt x="435454" y="117005"/>
                    <a:pt x="413634" y="103267"/>
                  </a:cubicBezTo>
                  <a:lnTo>
                    <a:pt x="432997" y="50401"/>
                  </a:lnTo>
                  <a:cubicBezTo>
                    <a:pt x="436068" y="37597"/>
                    <a:pt x="429942" y="24361"/>
                    <a:pt x="418194" y="18417"/>
                  </a:cubicBezTo>
                  <a:lnTo>
                    <a:pt x="371474" y="1566"/>
                  </a:lnTo>
                  <a:cubicBezTo>
                    <a:pt x="357736" y="-3373"/>
                    <a:pt x="342595" y="3760"/>
                    <a:pt x="337657" y="17498"/>
                  </a:cubicBezTo>
                  <a:cubicBezTo>
                    <a:pt x="337508" y="17911"/>
                    <a:pt x="337370" y="18327"/>
                    <a:pt x="337243" y="18747"/>
                  </a:cubicBezTo>
                  <a:lnTo>
                    <a:pt x="320193" y="70225"/>
                  </a:lnTo>
                  <a:cubicBezTo>
                    <a:pt x="294626" y="66347"/>
                    <a:pt x="268513" y="68289"/>
                    <a:pt x="243802" y="75909"/>
                  </a:cubicBezTo>
                  <a:lnTo>
                    <a:pt x="219880" y="22183"/>
                  </a:lnTo>
                  <a:cubicBezTo>
                    <a:pt x="212723" y="10554"/>
                    <a:pt x="197738" y="6526"/>
                    <a:pt x="185715" y="12998"/>
                  </a:cubicBezTo>
                  <a:lnTo>
                    <a:pt x="142365" y="32426"/>
                  </a:lnTo>
                  <a:cubicBezTo>
                    <a:pt x="129528" y="37838"/>
                    <a:pt x="123431" y="52566"/>
                    <a:pt x="128686" y="65468"/>
                  </a:cubicBezTo>
                  <a:lnTo>
                    <a:pt x="153797" y="117012"/>
                  </a:lnTo>
                  <a:cubicBezTo>
                    <a:pt x="133306" y="132820"/>
                    <a:pt x="115977" y="152346"/>
                    <a:pt x="102715" y="174570"/>
                  </a:cubicBezTo>
                  <a:lnTo>
                    <a:pt x="49122" y="154745"/>
                  </a:lnTo>
                  <a:cubicBezTo>
                    <a:pt x="38879" y="150186"/>
                    <a:pt x="24077" y="156992"/>
                    <a:pt x="18394" y="169614"/>
                  </a:cubicBezTo>
                  <a:lnTo>
                    <a:pt x="1410" y="216665"/>
                  </a:lnTo>
                  <a:cubicBezTo>
                    <a:pt x="-3149" y="231533"/>
                    <a:pt x="3657" y="246402"/>
                    <a:pt x="17336" y="248715"/>
                  </a:cubicBezTo>
                  <a:lnTo>
                    <a:pt x="69806" y="268143"/>
                  </a:lnTo>
                  <a:cubicBezTo>
                    <a:pt x="67469" y="292961"/>
                    <a:pt x="68603" y="317982"/>
                    <a:pt x="73176" y="342486"/>
                  </a:cubicBezTo>
                  <a:lnTo>
                    <a:pt x="21896" y="367664"/>
                  </a:lnTo>
                  <a:cubicBezTo>
                    <a:pt x="9917" y="374579"/>
                    <a:pt x="5812" y="389897"/>
                    <a:pt x="12728" y="401876"/>
                  </a:cubicBezTo>
                  <a:cubicBezTo>
                    <a:pt x="12744" y="401904"/>
                    <a:pt x="12760" y="401932"/>
                    <a:pt x="12777" y="401961"/>
                  </a:cubicBezTo>
                  <a:lnTo>
                    <a:pt x="32205" y="446632"/>
                  </a:lnTo>
                  <a:cubicBezTo>
                    <a:pt x="38892" y="460041"/>
                    <a:pt x="55086" y="465626"/>
                    <a:pt x="68617" y="459188"/>
                  </a:cubicBezTo>
                  <a:lnTo>
                    <a:pt x="116527" y="435134"/>
                  </a:lnTo>
                  <a:cubicBezTo>
                    <a:pt x="131309" y="455020"/>
                    <a:pt x="149912" y="471758"/>
                    <a:pt x="171243" y="484366"/>
                  </a:cubicBezTo>
                  <a:lnTo>
                    <a:pt x="156242" y="538025"/>
                  </a:lnTo>
                  <a:cubicBezTo>
                    <a:pt x="150376" y="550066"/>
                    <a:pt x="155383" y="564583"/>
                    <a:pt x="167424" y="570452"/>
                  </a:cubicBezTo>
                  <a:cubicBezTo>
                    <a:pt x="167875" y="570670"/>
                    <a:pt x="168333" y="570875"/>
                    <a:pt x="168798" y="571066"/>
                  </a:cubicBezTo>
                  <a:lnTo>
                    <a:pt x="217831" y="585935"/>
                  </a:lnTo>
                  <a:cubicBezTo>
                    <a:pt x="230321" y="592543"/>
                    <a:pt x="242877" y="583622"/>
                    <a:pt x="249749" y="571066"/>
                  </a:cubicBezTo>
                  <a:lnTo>
                    <a:pt x="266799" y="519588"/>
                  </a:lnTo>
                  <a:cubicBezTo>
                    <a:pt x="292392" y="522739"/>
                    <a:pt x="318356" y="520785"/>
                    <a:pt x="343190" y="513839"/>
                  </a:cubicBezTo>
                  <a:lnTo>
                    <a:pt x="364865" y="565581"/>
                  </a:lnTo>
                  <a:cubicBezTo>
                    <a:pt x="373985" y="578203"/>
                    <a:pt x="386540" y="583886"/>
                    <a:pt x="400220" y="578203"/>
                  </a:cubicBezTo>
                  <a:lnTo>
                    <a:pt x="446940" y="556462"/>
                  </a:lnTo>
                  <a:cubicBezTo>
                    <a:pt x="458092" y="548905"/>
                    <a:pt x="462444" y="534582"/>
                    <a:pt x="457381" y="522099"/>
                  </a:cubicBezTo>
                  <a:moveTo>
                    <a:pt x="155119" y="360791"/>
                  </a:moveTo>
                  <a:cubicBezTo>
                    <a:pt x="118450" y="284633"/>
                    <a:pt x="150463" y="193169"/>
                    <a:pt x="226621" y="156501"/>
                  </a:cubicBezTo>
                  <a:cubicBezTo>
                    <a:pt x="227017" y="156310"/>
                    <a:pt x="227413" y="156122"/>
                    <a:pt x="227810" y="155935"/>
                  </a:cubicBezTo>
                  <a:cubicBezTo>
                    <a:pt x="304135" y="117078"/>
                    <a:pt x="394206" y="151375"/>
                    <a:pt x="431807" y="229154"/>
                  </a:cubicBezTo>
                  <a:cubicBezTo>
                    <a:pt x="465972" y="304687"/>
                    <a:pt x="436367" y="397335"/>
                    <a:pt x="359116" y="434011"/>
                  </a:cubicBezTo>
                  <a:cubicBezTo>
                    <a:pt x="282556" y="469935"/>
                    <a:pt x="191359" y="437202"/>
                    <a:pt x="155119" y="36079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5" name="Google Shape;8365;p74"/>
            <p:cNvSpPr/>
            <p:nvPr/>
          </p:nvSpPr>
          <p:spPr>
            <a:xfrm>
              <a:off x="2720675" y="3781117"/>
              <a:ext cx="114653" cy="239946"/>
            </a:xfrm>
            <a:custGeom>
              <a:avLst/>
              <a:gdLst/>
              <a:ahLst/>
              <a:cxnLst/>
              <a:rect l="l" t="t" r="r" b="b"/>
              <a:pathLst>
                <a:path w="114653" h="239946" extrusionOk="0">
                  <a:moveTo>
                    <a:pt x="81040" y="0"/>
                  </a:moveTo>
                  <a:lnTo>
                    <a:pt x="81040" y="44738"/>
                  </a:lnTo>
                  <a:cubicBezTo>
                    <a:pt x="81040" y="50103"/>
                    <a:pt x="76691" y="54452"/>
                    <a:pt x="71326" y="54452"/>
                  </a:cubicBezTo>
                  <a:cubicBezTo>
                    <a:pt x="71304" y="54452"/>
                    <a:pt x="71282" y="54452"/>
                    <a:pt x="71260" y="54452"/>
                  </a:cubicBezTo>
                  <a:lnTo>
                    <a:pt x="43373" y="54452"/>
                  </a:lnTo>
                  <a:cubicBezTo>
                    <a:pt x="38008" y="54488"/>
                    <a:pt x="33630" y="50169"/>
                    <a:pt x="33593" y="44804"/>
                  </a:cubicBezTo>
                  <a:cubicBezTo>
                    <a:pt x="33593" y="44782"/>
                    <a:pt x="33593" y="44760"/>
                    <a:pt x="33593" y="44738"/>
                  </a:cubicBezTo>
                  <a:lnTo>
                    <a:pt x="33593" y="66"/>
                  </a:lnTo>
                  <a:cubicBezTo>
                    <a:pt x="4741" y="13236"/>
                    <a:pt x="-7971" y="47302"/>
                    <a:pt x="5200" y="76154"/>
                  </a:cubicBezTo>
                  <a:cubicBezTo>
                    <a:pt x="9694" y="85999"/>
                    <a:pt x="16879" y="94374"/>
                    <a:pt x="25927" y="100314"/>
                  </a:cubicBezTo>
                  <a:lnTo>
                    <a:pt x="25927" y="208227"/>
                  </a:lnTo>
                  <a:cubicBezTo>
                    <a:pt x="25854" y="225621"/>
                    <a:pt x="39857" y="239801"/>
                    <a:pt x="57250" y="239946"/>
                  </a:cubicBezTo>
                  <a:lnTo>
                    <a:pt x="57250" y="239946"/>
                  </a:lnTo>
                  <a:cubicBezTo>
                    <a:pt x="74695" y="239910"/>
                    <a:pt x="88808" y="225738"/>
                    <a:pt x="88772" y="208293"/>
                  </a:cubicBezTo>
                  <a:cubicBezTo>
                    <a:pt x="88772" y="208271"/>
                    <a:pt x="88772" y="208249"/>
                    <a:pt x="88772" y="208227"/>
                  </a:cubicBezTo>
                  <a:lnTo>
                    <a:pt x="88772" y="100314"/>
                  </a:lnTo>
                  <a:cubicBezTo>
                    <a:pt x="115291" y="82852"/>
                    <a:pt x="122634" y="47199"/>
                    <a:pt x="105173" y="20679"/>
                  </a:cubicBezTo>
                  <a:cubicBezTo>
                    <a:pt x="99231" y="11656"/>
                    <a:pt x="90868" y="4488"/>
                    <a:pt x="81040" y="0"/>
                  </a:cubicBezTo>
                  <a:close/>
                  <a:moveTo>
                    <a:pt x="57382" y="224153"/>
                  </a:moveTo>
                  <a:cubicBezTo>
                    <a:pt x="48697" y="224152"/>
                    <a:pt x="41655" y="217110"/>
                    <a:pt x="41656" y="208423"/>
                  </a:cubicBezTo>
                  <a:cubicBezTo>
                    <a:pt x="41657" y="199738"/>
                    <a:pt x="48699" y="192696"/>
                    <a:pt x="57385" y="192697"/>
                  </a:cubicBezTo>
                  <a:cubicBezTo>
                    <a:pt x="65993" y="192698"/>
                    <a:pt x="73002" y="199619"/>
                    <a:pt x="73110" y="208227"/>
                  </a:cubicBezTo>
                  <a:cubicBezTo>
                    <a:pt x="73220" y="216912"/>
                    <a:pt x="66267" y="224041"/>
                    <a:pt x="57582" y="224151"/>
                  </a:cubicBezTo>
                  <a:cubicBezTo>
                    <a:pt x="57515" y="224152"/>
                    <a:pt x="57449" y="224153"/>
                    <a:pt x="57382" y="2241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66" name="Google Shape;8366;p74"/>
          <p:cNvGrpSpPr/>
          <p:nvPr/>
        </p:nvGrpSpPr>
        <p:grpSpPr>
          <a:xfrm>
            <a:off x="5637051" y="2447740"/>
            <a:ext cx="145788" cy="145788"/>
            <a:chOff x="3921679" y="3513511"/>
            <a:chExt cx="783608" cy="783608"/>
          </a:xfrm>
        </p:grpSpPr>
        <p:sp>
          <p:nvSpPr>
            <p:cNvPr id="8367" name="Google Shape;8367;p74"/>
            <p:cNvSpPr/>
            <p:nvPr/>
          </p:nvSpPr>
          <p:spPr>
            <a:xfrm>
              <a:off x="3921679" y="3513511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68" name="Google Shape;8368;p74"/>
            <p:cNvSpPr/>
            <p:nvPr/>
          </p:nvSpPr>
          <p:spPr>
            <a:xfrm>
              <a:off x="4044569" y="3625725"/>
              <a:ext cx="454722" cy="549009"/>
            </a:xfrm>
            <a:custGeom>
              <a:avLst/>
              <a:gdLst/>
              <a:ahLst/>
              <a:cxnLst/>
              <a:rect l="l" t="t" r="r" b="b"/>
              <a:pathLst>
                <a:path w="454722" h="549009" extrusionOk="0">
                  <a:moveTo>
                    <a:pt x="454673" y="355255"/>
                  </a:moveTo>
                  <a:lnTo>
                    <a:pt x="454673" y="355255"/>
                  </a:lnTo>
                  <a:lnTo>
                    <a:pt x="454673" y="127666"/>
                  </a:lnTo>
                  <a:cubicBezTo>
                    <a:pt x="454673" y="110147"/>
                    <a:pt x="440471" y="95946"/>
                    <a:pt x="422953" y="95946"/>
                  </a:cubicBezTo>
                  <a:cubicBezTo>
                    <a:pt x="405434" y="95946"/>
                    <a:pt x="391233" y="110147"/>
                    <a:pt x="391233" y="127666"/>
                  </a:cubicBezTo>
                  <a:lnTo>
                    <a:pt x="391233" y="295714"/>
                  </a:lnTo>
                  <a:cubicBezTo>
                    <a:pt x="386079" y="293930"/>
                    <a:pt x="380792" y="292278"/>
                    <a:pt x="375373" y="290692"/>
                  </a:cubicBezTo>
                  <a:lnTo>
                    <a:pt x="375373" y="61649"/>
                  </a:lnTo>
                  <a:cubicBezTo>
                    <a:pt x="375373" y="44131"/>
                    <a:pt x="361172" y="29929"/>
                    <a:pt x="343654" y="29929"/>
                  </a:cubicBezTo>
                  <a:cubicBezTo>
                    <a:pt x="326135" y="29929"/>
                    <a:pt x="311934" y="44131"/>
                    <a:pt x="311934" y="61649"/>
                  </a:cubicBezTo>
                  <a:lnTo>
                    <a:pt x="311934" y="278136"/>
                  </a:lnTo>
                  <a:cubicBezTo>
                    <a:pt x="306581" y="277409"/>
                    <a:pt x="301295" y="276814"/>
                    <a:pt x="296074" y="276220"/>
                  </a:cubicBezTo>
                  <a:lnTo>
                    <a:pt x="296074" y="33168"/>
                  </a:lnTo>
                  <a:cubicBezTo>
                    <a:pt x="296874" y="15668"/>
                    <a:pt x="283335" y="833"/>
                    <a:pt x="265835" y="34"/>
                  </a:cubicBezTo>
                  <a:cubicBezTo>
                    <a:pt x="248335" y="-766"/>
                    <a:pt x="233500" y="12772"/>
                    <a:pt x="232701" y="30272"/>
                  </a:cubicBezTo>
                  <a:cubicBezTo>
                    <a:pt x="232657" y="31237"/>
                    <a:pt x="232657" y="32203"/>
                    <a:pt x="232701" y="33168"/>
                  </a:cubicBezTo>
                  <a:lnTo>
                    <a:pt x="232701" y="271990"/>
                  </a:lnTo>
                  <a:cubicBezTo>
                    <a:pt x="223714" y="271990"/>
                    <a:pt x="217898" y="271990"/>
                    <a:pt x="216511" y="271990"/>
                  </a:cubicBezTo>
                  <a:lnTo>
                    <a:pt x="216511" y="61649"/>
                  </a:lnTo>
                  <a:cubicBezTo>
                    <a:pt x="216511" y="44131"/>
                    <a:pt x="202309" y="29929"/>
                    <a:pt x="184791" y="29929"/>
                  </a:cubicBezTo>
                  <a:cubicBezTo>
                    <a:pt x="167272" y="29929"/>
                    <a:pt x="153071" y="44131"/>
                    <a:pt x="153071" y="61649"/>
                  </a:cubicBezTo>
                  <a:lnTo>
                    <a:pt x="153071" y="335628"/>
                  </a:lnTo>
                  <a:lnTo>
                    <a:pt x="70534" y="251240"/>
                  </a:lnTo>
                  <a:lnTo>
                    <a:pt x="70534" y="251240"/>
                  </a:lnTo>
                  <a:lnTo>
                    <a:pt x="70534" y="251240"/>
                  </a:lnTo>
                  <a:cubicBezTo>
                    <a:pt x="54420" y="235096"/>
                    <a:pt x="28269" y="235072"/>
                    <a:pt x="12125" y="251186"/>
                  </a:cubicBezTo>
                  <a:cubicBezTo>
                    <a:pt x="-2443" y="265727"/>
                    <a:pt x="-4081" y="288775"/>
                    <a:pt x="8284" y="305230"/>
                  </a:cubicBezTo>
                  <a:lnTo>
                    <a:pt x="153732" y="502355"/>
                  </a:lnTo>
                  <a:cubicBezTo>
                    <a:pt x="175391" y="531740"/>
                    <a:pt x="209742" y="549062"/>
                    <a:pt x="246248" y="549009"/>
                  </a:cubicBezTo>
                  <a:lnTo>
                    <a:pt x="325877" y="549009"/>
                  </a:lnTo>
                  <a:cubicBezTo>
                    <a:pt x="372028" y="549075"/>
                    <a:pt x="413475" y="520776"/>
                    <a:pt x="430222" y="477772"/>
                  </a:cubicBezTo>
                  <a:cubicBezTo>
                    <a:pt x="444662" y="439977"/>
                    <a:pt x="452917" y="400103"/>
                    <a:pt x="454673" y="359682"/>
                  </a:cubicBezTo>
                  <a:cubicBezTo>
                    <a:pt x="454739" y="358162"/>
                    <a:pt x="454739" y="356973"/>
                    <a:pt x="454673" y="3552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69" name="Google Shape;8369;p74"/>
          <p:cNvGrpSpPr/>
          <p:nvPr/>
        </p:nvGrpSpPr>
        <p:grpSpPr>
          <a:xfrm>
            <a:off x="4721384" y="2335933"/>
            <a:ext cx="391804" cy="391804"/>
            <a:chOff x="3717315" y="1428124"/>
            <a:chExt cx="783608" cy="783608"/>
          </a:xfrm>
        </p:grpSpPr>
        <p:sp>
          <p:nvSpPr>
            <p:cNvPr id="8370" name="Google Shape;8370;p74"/>
            <p:cNvSpPr/>
            <p:nvPr/>
          </p:nvSpPr>
          <p:spPr>
            <a:xfrm>
              <a:off x="3717315" y="1428124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1" name="Google Shape;8371;p74"/>
            <p:cNvSpPr/>
            <p:nvPr/>
          </p:nvSpPr>
          <p:spPr>
            <a:xfrm>
              <a:off x="3840205" y="1540338"/>
              <a:ext cx="454722" cy="549009"/>
            </a:xfrm>
            <a:custGeom>
              <a:avLst/>
              <a:gdLst/>
              <a:ahLst/>
              <a:cxnLst/>
              <a:rect l="l" t="t" r="r" b="b"/>
              <a:pathLst>
                <a:path w="454722" h="549009" extrusionOk="0">
                  <a:moveTo>
                    <a:pt x="454673" y="355255"/>
                  </a:moveTo>
                  <a:lnTo>
                    <a:pt x="454673" y="355255"/>
                  </a:lnTo>
                  <a:lnTo>
                    <a:pt x="454673" y="127666"/>
                  </a:lnTo>
                  <a:cubicBezTo>
                    <a:pt x="454673" y="110147"/>
                    <a:pt x="440471" y="95946"/>
                    <a:pt x="422953" y="95946"/>
                  </a:cubicBezTo>
                  <a:cubicBezTo>
                    <a:pt x="405434" y="95946"/>
                    <a:pt x="391233" y="110147"/>
                    <a:pt x="391233" y="127666"/>
                  </a:cubicBezTo>
                  <a:lnTo>
                    <a:pt x="391233" y="295714"/>
                  </a:lnTo>
                  <a:cubicBezTo>
                    <a:pt x="386079" y="293930"/>
                    <a:pt x="380792" y="292278"/>
                    <a:pt x="375373" y="290692"/>
                  </a:cubicBezTo>
                  <a:lnTo>
                    <a:pt x="375373" y="61649"/>
                  </a:lnTo>
                  <a:cubicBezTo>
                    <a:pt x="375373" y="44131"/>
                    <a:pt x="361172" y="29929"/>
                    <a:pt x="343654" y="29929"/>
                  </a:cubicBezTo>
                  <a:cubicBezTo>
                    <a:pt x="326135" y="29929"/>
                    <a:pt x="311934" y="44131"/>
                    <a:pt x="311934" y="61649"/>
                  </a:cubicBezTo>
                  <a:lnTo>
                    <a:pt x="311934" y="278136"/>
                  </a:lnTo>
                  <a:cubicBezTo>
                    <a:pt x="306581" y="277409"/>
                    <a:pt x="301295" y="276814"/>
                    <a:pt x="296074" y="276220"/>
                  </a:cubicBezTo>
                  <a:lnTo>
                    <a:pt x="296074" y="33168"/>
                  </a:lnTo>
                  <a:cubicBezTo>
                    <a:pt x="296874" y="15668"/>
                    <a:pt x="283335" y="833"/>
                    <a:pt x="265835" y="34"/>
                  </a:cubicBezTo>
                  <a:cubicBezTo>
                    <a:pt x="248335" y="-766"/>
                    <a:pt x="233500" y="12772"/>
                    <a:pt x="232701" y="30272"/>
                  </a:cubicBezTo>
                  <a:cubicBezTo>
                    <a:pt x="232657" y="31237"/>
                    <a:pt x="232657" y="32203"/>
                    <a:pt x="232701" y="33168"/>
                  </a:cubicBezTo>
                  <a:lnTo>
                    <a:pt x="232701" y="271990"/>
                  </a:lnTo>
                  <a:cubicBezTo>
                    <a:pt x="223714" y="271990"/>
                    <a:pt x="217898" y="271990"/>
                    <a:pt x="216511" y="271990"/>
                  </a:cubicBezTo>
                  <a:lnTo>
                    <a:pt x="216511" y="61649"/>
                  </a:lnTo>
                  <a:cubicBezTo>
                    <a:pt x="216511" y="44131"/>
                    <a:pt x="202309" y="29929"/>
                    <a:pt x="184791" y="29929"/>
                  </a:cubicBezTo>
                  <a:cubicBezTo>
                    <a:pt x="167272" y="29929"/>
                    <a:pt x="153071" y="44131"/>
                    <a:pt x="153071" y="61649"/>
                  </a:cubicBezTo>
                  <a:lnTo>
                    <a:pt x="153071" y="335628"/>
                  </a:lnTo>
                  <a:lnTo>
                    <a:pt x="70534" y="251240"/>
                  </a:lnTo>
                  <a:lnTo>
                    <a:pt x="70534" y="251240"/>
                  </a:lnTo>
                  <a:lnTo>
                    <a:pt x="70534" y="251240"/>
                  </a:lnTo>
                  <a:cubicBezTo>
                    <a:pt x="54420" y="235096"/>
                    <a:pt x="28269" y="235072"/>
                    <a:pt x="12125" y="251186"/>
                  </a:cubicBezTo>
                  <a:cubicBezTo>
                    <a:pt x="-2443" y="265727"/>
                    <a:pt x="-4081" y="288775"/>
                    <a:pt x="8284" y="305230"/>
                  </a:cubicBezTo>
                  <a:lnTo>
                    <a:pt x="153732" y="502355"/>
                  </a:lnTo>
                  <a:cubicBezTo>
                    <a:pt x="175391" y="531740"/>
                    <a:pt x="209742" y="549062"/>
                    <a:pt x="246248" y="549009"/>
                  </a:cubicBezTo>
                  <a:lnTo>
                    <a:pt x="325877" y="549009"/>
                  </a:lnTo>
                  <a:cubicBezTo>
                    <a:pt x="372028" y="549075"/>
                    <a:pt x="413475" y="520776"/>
                    <a:pt x="430222" y="477772"/>
                  </a:cubicBezTo>
                  <a:cubicBezTo>
                    <a:pt x="444662" y="439977"/>
                    <a:pt x="452917" y="400103"/>
                    <a:pt x="454673" y="359682"/>
                  </a:cubicBezTo>
                  <a:cubicBezTo>
                    <a:pt x="454739" y="358162"/>
                    <a:pt x="454739" y="356973"/>
                    <a:pt x="454673" y="35525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72" name="Google Shape;8372;p74"/>
          <p:cNvGrpSpPr/>
          <p:nvPr/>
        </p:nvGrpSpPr>
        <p:grpSpPr>
          <a:xfrm>
            <a:off x="4723061" y="5553323"/>
            <a:ext cx="391804" cy="391804"/>
            <a:chOff x="2183013" y="1421553"/>
            <a:chExt cx="783608" cy="783608"/>
          </a:xfrm>
        </p:grpSpPr>
        <p:sp>
          <p:nvSpPr>
            <p:cNvPr id="8373" name="Google Shape;8373;p74"/>
            <p:cNvSpPr/>
            <p:nvPr/>
          </p:nvSpPr>
          <p:spPr>
            <a:xfrm>
              <a:off x="2183013" y="1421553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4" name="Google Shape;8374;p74"/>
            <p:cNvSpPr/>
            <p:nvPr/>
          </p:nvSpPr>
          <p:spPr>
            <a:xfrm>
              <a:off x="2280726" y="1517921"/>
              <a:ext cx="586426" cy="588175"/>
            </a:xfrm>
            <a:custGeom>
              <a:avLst/>
              <a:gdLst/>
              <a:ahLst/>
              <a:cxnLst/>
              <a:rect l="l" t="t" r="r" b="b"/>
              <a:pathLst>
                <a:path w="586426" h="588175" extrusionOk="0">
                  <a:moveTo>
                    <a:pt x="457381" y="522099"/>
                  </a:moveTo>
                  <a:lnTo>
                    <a:pt x="433459" y="472933"/>
                  </a:lnTo>
                  <a:cubicBezTo>
                    <a:pt x="452853" y="456051"/>
                    <a:pt x="470078" y="436828"/>
                    <a:pt x="484739" y="415706"/>
                  </a:cubicBezTo>
                  <a:lnTo>
                    <a:pt x="536019" y="432887"/>
                  </a:lnTo>
                  <a:cubicBezTo>
                    <a:pt x="546899" y="438546"/>
                    <a:pt x="560306" y="434314"/>
                    <a:pt x="565962" y="423435"/>
                  </a:cubicBezTo>
                  <a:cubicBezTo>
                    <a:pt x="566854" y="421723"/>
                    <a:pt x="567514" y="419902"/>
                    <a:pt x="567937" y="418019"/>
                  </a:cubicBezTo>
                  <a:lnTo>
                    <a:pt x="583863" y="371100"/>
                  </a:lnTo>
                  <a:cubicBezTo>
                    <a:pt x="590472" y="358544"/>
                    <a:pt x="583863" y="344667"/>
                    <a:pt x="569061" y="339050"/>
                  </a:cubicBezTo>
                  <a:lnTo>
                    <a:pt x="515270" y="319952"/>
                  </a:lnTo>
                  <a:cubicBezTo>
                    <a:pt x="519740" y="295228"/>
                    <a:pt x="518566" y="269814"/>
                    <a:pt x="511833" y="245609"/>
                  </a:cubicBezTo>
                  <a:lnTo>
                    <a:pt x="563113" y="220101"/>
                  </a:lnTo>
                  <a:cubicBezTo>
                    <a:pt x="574962" y="214127"/>
                    <a:pt x="579998" y="199882"/>
                    <a:pt x="574546" y="187787"/>
                  </a:cubicBezTo>
                  <a:lnTo>
                    <a:pt x="552871" y="140868"/>
                  </a:lnTo>
                  <a:cubicBezTo>
                    <a:pt x="548311" y="129436"/>
                    <a:pt x="533508" y="124876"/>
                    <a:pt x="518640" y="131748"/>
                  </a:cubicBezTo>
                  <a:lnTo>
                    <a:pt x="470598" y="154745"/>
                  </a:lnTo>
                  <a:cubicBezTo>
                    <a:pt x="454727" y="134423"/>
                    <a:pt x="435454" y="117005"/>
                    <a:pt x="413634" y="103267"/>
                  </a:cubicBezTo>
                  <a:lnTo>
                    <a:pt x="432997" y="50401"/>
                  </a:lnTo>
                  <a:cubicBezTo>
                    <a:pt x="436068" y="37597"/>
                    <a:pt x="429942" y="24361"/>
                    <a:pt x="418194" y="18417"/>
                  </a:cubicBezTo>
                  <a:lnTo>
                    <a:pt x="371474" y="1566"/>
                  </a:lnTo>
                  <a:cubicBezTo>
                    <a:pt x="357736" y="-3373"/>
                    <a:pt x="342595" y="3760"/>
                    <a:pt x="337657" y="17498"/>
                  </a:cubicBezTo>
                  <a:cubicBezTo>
                    <a:pt x="337508" y="17911"/>
                    <a:pt x="337370" y="18327"/>
                    <a:pt x="337243" y="18747"/>
                  </a:cubicBezTo>
                  <a:lnTo>
                    <a:pt x="320193" y="70225"/>
                  </a:lnTo>
                  <a:cubicBezTo>
                    <a:pt x="294626" y="66347"/>
                    <a:pt x="268513" y="68289"/>
                    <a:pt x="243802" y="75909"/>
                  </a:cubicBezTo>
                  <a:lnTo>
                    <a:pt x="219880" y="22183"/>
                  </a:lnTo>
                  <a:cubicBezTo>
                    <a:pt x="212723" y="10554"/>
                    <a:pt x="197738" y="6526"/>
                    <a:pt x="185715" y="12998"/>
                  </a:cubicBezTo>
                  <a:lnTo>
                    <a:pt x="142365" y="32426"/>
                  </a:lnTo>
                  <a:cubicBezTo>
                    <a:pt x="129528" y="37838"/>
                    <a:pt x="123431" y="52566"/>
                    <a:pt x="128686" y="65468"/>
                  </a:cubicBezTo>
                  <a:lnTo>
                    <a:pt x="153797" y="117012"/>
                  </a:lnTo>
                  <a:cubicBezTo>
                    <a:pt x="133306" y="132820"/>
                    <a:pt x="115977" y="152346"/>
                    <a:pt x="102715" y="174570"/>
                  </a:cubicBezTo>
                  <a:lnTo>
                    <a:pt x="49122" y="154745"/>
                  </a:lnTo>
                  <a:cubicBezTo>
                    <a:pt x="38879" y="150186"/>
                    <a:pt x="24077" y="156992"/>
                    <a:pt x="18394" y="169614"/>
                  </a:cubicBezTo>
                  <a:lnTo>
                    <a:pt x="1410" y="216665"/>
                  </a:lnTo>
                  <a:cubicBezTo>
                    <a:pt x="-3149" y="231533"/>
                    <a:pt x="3657" y="246402"/>
                    <a:pt x="17336" y="248715"/>
                  </a:cubicBezTo>
                  <a:lnTo>
                    <a:pt x="69806" y="268143"/>
                  </a:lnTo>
                  <a:cubicBezTo>
                    <a:pt x="67469" y="292961"/>
                    <a:pt x="68603" y="317982"/>
                    <a:pt x="73176" y="342486"/>
                  </a:cubicBezTo>
                  <a:lnTo>
                    <a:pt x="21896" y="367664"/>
                  </a:lnTo>
                  <a:cubicBezTo>
                    <a:pt x="9917" y="374579"/>
                    <a:pt x="5812" y="389897"/>
                    <a:pt x="12728" y="401876"/>
                  </a:cubicBezTo>
                  <a:cubicBezTo>
                    <a:pt x="12744" y="401904"/>
                    <a:pt x="12760" y="401932"/>
                    <a:pt x="12777" y="401961"/>
                  </a:cubicBezTo>
                  <a:lnTo>
                    <a:pt x="32205" y="446632"/>
                  </a:lnTo>
                  <a:cubicBezTo>
                    <a:pt x="38892" y="460041"/>
                    <a:pt x="55086" y="465626"/>
                    <a:pt x="68617" y="459188"/>
                  </a:cubicBezTo>
                  <a:lnTo>
                    <a:pt x="116527" y="435134"/>
                  </a:lnTo>
                  <a:cubicBezTo>
                    <a:pt x="131309" y="455020"/>
                    <a:pt x="149912" y="471758"/>
                    <a:pt x="171243" y="484366"/>
                  </a:cubicBezTo>
                  <a:lnTo>
                    <a:pt x="156242" y="538025"/>
                  </a:lnTo>
                  <a:cubicBezTo>
                    <a:pt x="150376" y="550066"/>
                    <a:pt x="155383" y="564583"/>
                    <a:pt x="167424" y="570452"/>
                  </a:cubicBezTo>
                  <a:cubicBezTo>
                    <a:pt x="167875" y="570670"/>
                    <a:pt x="168333" y="570875"/>
                    <a:pt x="168798" y="571066"/>
                  </a:cubicBezTo>
                  <a:lnTo>
                    <a:pt x="217831" y="585935"/>
                  </a:lnTo>
                  <a:cubicBezTo>
                    <a:pt x="230321" y="592543"/>
                    <a:pt x="242877" y="583622"/>
                    <a:pt x="249749" y="571066"/>
                  </a:cubicBezTo>
                  <a:lnTo>
                    <a:pt x="266799" y="519588"/>
                  </a:lnTo>
                  <a:cubicBezTo>
                    <a:pt x="292392" y="522739"/>
                    <a:pt x="318356" y="520785"/>
                    <a:pt x="343190" y="513839"/>
                  </a:cubicBezTo>
                  <a:lnTo>
                    <a:pt x="364865" y="565581"/>
                  </a:lnTo>
                  <a:cubicBezTo>
                    <a:pt x="373985" y="578203"/>
                    <a:pt x="386540" y="583886"/>
                    <a:pt x="400220" y="578203"/>
                  </a:cubicBezTo>
                  <a:lnTo>
                    <a:pt x="446940" y="556462"/>
                  </a:lnTo>
                  <a:cubicBezTo>
                    <a:pt x="458092" y="548905"/>
                    <a:pt x="462444" y="534582"/>
                    <a:pt x="457381" y="522099"/>
                  </a:cubicBezTo>
                  <a:moveTo>
                    <a:pt x="155119" y="360791"/>
                  </a:moveTo>
                  <a:cubicBezTo>
                    <a:pt x="118450" y="284633"/>
                    <a:pt x="150463" y="193169"/>
                    <a:pt x="226621" y="156501"/>
                  </a:cubicBezTo>
                  <a:cubicBezTo>
                    <a:pt x="227017" y="156310"/>
                    <a:pt x="227413" y="156122"/>
                    <a:pt x="227810" y="155935"/>
                  </a:cubicBezTo>
                  <a:cubicBezTo>
                    <a:pt x="304135" y="117078"/>
                    <a:pt x="394206" y="151375"/>
                    <a:pt x="431807" y="229154"/>
                  </a:cubicBezTo>
                  <a:cubicBezTo>
                    <a:pt x="465972" y="304687"/>
                    <a:pt x="436367" y="397335"/>
                    <a:pt x="359116" y="434011"/>
                  </a:cubicBezTo>
                  <a:cubicBezTo>
                    <a:pt x="282556" y="469935"/>
                    <a:pt x="191359" y="437202"/>
                    <a:pt x="155119" y="36079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5" name="Google Shape;8375;p74"/>
            <p:cNvSpPr/>
            <p:nvPr/>
          </p:nvSpPr>
          <p:spPr>
            <a:xfrm>
              <a:off x="2516311" y="1695730"/>
              <a:ext cx="114653" cy="239946"/>
            </a:xfrm>
            <a:custGeom>
              <a:avLst/>
              <a:gdLst/>
              <a:ahLst/>
              <a:cxnLst/>
              <a:rect l="l" t="t" r="r" b="b"/>
              <a:pathLst>
                <a:path w="114653" h="239946" extrusionOk="0">
                  <a:moveTo>
                    <a:pt x="81040" y="0"/>
                  </a:moveTo>
                  <a:lnTo>
                    <a:pt x="81040" y="44738"/>
                  </a:lnTo>
                  <a:cubicBezTo>
                    <a:pt x="81040" y="50103"/>
                    <a:pt x="76691" y="54452"/>
                    <a:pt x="71326" y="54452"/>
                  </a:cubicBezTo>
                  <a:cubicBezTo>
                    <a:pt x="71304" y="54452"/>
                    <a:pt x="71282" y="54452"/>
                    <a:pt x="71260" y="54452"/>
                  </a:cubicBezTo>
                  <a:lnTo>
                    <a:pt x="43373" y="54452"/>
                  </a:lnTo>
                  <a:cubicBezTo>
                    <a:pt x="38008" y="54488"/>
                    <a:pt x="33630" y="50169"/>
                    <a:pt x="33593" y="44804"/>
                  </a:cubicBezTo>
                  <a:cubicBezTo>
                    <a:pt x="33593" y="44782"/>
                    <a:pt x="33593" y="44760"/>
                    <a:pt x="33593" y="44738"/>
                  </a:cubicBezTo>
                  <a:lnTo>
                    <a:pt x="33593" y="66"/>
                  </a:lnTo>
                  <a:cubicBezTo>
                    <a:pt x="4741" y="13236"/>
                    <a:pt x="-7971" y="47302"/>
                    <a:pt x="5200" y="76154"/>
                  </a:cubicBezTo>
                  <a:cubicBezTo>
                    <a:pt x="9694" y="85999"/>
                    <a:pt x="16879" y="94374"/>
                    <a:pt x="25927" y="100314"/>
                  </a:cubicBezTo>
                  <a:lnTo>
                    <a:pt x="25927" y="208227"/>
                  </a:lnTo>
                  <a:cubicBezTo>
                    <a:pt x="25854" y="225621"/>
                    <a:pt x="39857" y="239801"/>
                    <a:pt x="57250" y="239946"/>
                  </a:cubicBezTo>
                  <a:lnTo>
                    <a:pt x="57250" y="239946"/>
                  </a:lnTo>
                  <a:cubicBezTo>
                    <a:pt x="74695" y="239910"/>
                    <a:pt x="88808" y="225738"/>
                    <a:pt x="88772" y="208293"/>
                  </a:cubicBezTo>
                  <a:cubicBezTo>
                    <a:pt x="88772" y="208271"/>
                    <a:pt x="88772" y="208249"/>
                    <a:pt x="88772" y="208227"/>
                  </a:cubicBezTo>
                  <a:lnTo>
                    <a:pt x="88772" y="100314"/>
                  </a:lnTo>
                  <a:cubicBezTo>
                    <a:pt x="115291" y="82852"/>
                    <a:pt x="122634" y="47199"/>
                    <a:pt x="105173" y="20679"/>
                  </a:cubicBezTo>
                  <a:cubicBezTo>
                    <a:pt x="99231" y="11656"/>
                    <a:pt x="90868" y="4488"/>
                    <a:pt x="81040" y="0"/>
                  </a:cubicBezTo>
                  <a:close/>
                  <a:moveTo>
                    <a:pt x="57382" y="224153"/>
                  </a:moveTo>
                  <a:cubicBezTo>
                    <a:pt x="48697" y="224152"/>
                    <a:pt x="41655" y="217110"/>
                    <a:pt x="41656" y="208423"/>
                  </a:cubicBezTo>
                  <a:cubicBezTo>
                    <a:pt x="41657" y="199738"/>
                    <a:pt x="48699" y="192696"/>
                    <a:pt x="57385" y="192697"/>
                  </a:cubicBezTo>
                  <a:cubicBezTo>
                    <a:pt x="65993" y="192698"/>
                    <a:pt x="73002" y="199619"/>
                    <a:pt x="73110" y="208227"/>
                  </a:cubicBezTo>
                  <a:cubicBezTo>
                    <a:pt x="73220" y="216912"/>
                    <a:pt x="66267" y="224041"/>
                    <a:pt x="57582" y="224151"/>
                  </a:cubicBezTo>
                  <a:cubicBezTo>
                    <a:pt x="57515" y="224152"/>
                    <a:pt x="57449" y="224153"/>
                    <a:pt x="57382" y="22415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376" name="Google Shape;8376;p74"/>
          <p:cNvGrpSpPr/>
          <p:nvPr/>
        </p:nvGrpSpPr>
        <p:grpSpPr>
          <a:xfrm>
            <a:off x="4719996" y="3938954"/>
            <a:ext cx="391804" cy="391804"/>
            <a:chOff x="702511" y="1423712"/>
            <a:chExt cx="783608" cy="783608"/>
          </a:xfrm>
        </p:grpSpPr>
        <p:sp>
          <p:nvSpPr>
            <p:cNvPr id="8377" name="Google Shape;8377;p74"/>
            <p:cNvSpPr/>
            <p:nvPr/>
          </p:nvSpPr>
          <p:spPr>
            <a:xfrm>
              <a:off x="702511" y="1423712"/>
              <a:ext cx="783608" cy="783608"/>
            </a:xfrm>
            <a:custGeom>
              <a:avLst/>
              <a:gdLst/>
              <a:ahLst/>
              <a:cxnLst/>
              <a:rect l="l" t="t" r="r" b="b"/>
              <a:pathLst>
                <a:path w="783608" h="783608" extrusionOk="0">
                  <a:moveTo>
                    <a:pt x="783609" y="391804"/>
                  </a:moveTo>
                  <a:cubicBezTo>
                    <a:pt x="783609" y="608192"/>
                    <a:pt x="608192" y="783609"/>
                    <a:pt x="391804" y="783609"/>
                  </a:cubicBezTo>
                  <a:cubicBezTo>
                    <a:pt x="175417" y="783609"/>
                    <a:pt x="0" y="608192"/>
                    <a:pt x="0" y="391804"/>
                  </a:cubicBezTo>
                  <a:cubicBezTo>
                    <a:pt x="0" y="175417"/>
                    <a:pt x="175417" y="0"/>
                    <a:pt x="391804" y="0"/>
                  </a:cubicBezTo>
                  <a:cubicBezTo>
                    <a:pt x="608192" y="0"/>
                    <a:pt x="783609" y="175417"/>
                    <a:pt x="783609" y="391804"/>
                  </a:cubicBezTo>
                  <a:close/>
                </a:path>
              </a:pathLst>
            </a:custGeom>
            <a:solidFill>
              <a:srgbClr val="6ABD46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378" name="Google Shape;8378;p74"/>
            <p:cNvSpPr/>
            <p:nvPr/>
          </p:nvSpPr>
          <p:spPr>
            <a:xfrm>
              <a:off x="781347" y="1503011"/>
              <a:ext cx="623820" cy="623820"/>
            </a:xfrm>
            <a:custGeom>
              <a:avLst/>
              <a:gdLst/>
              <a:ahLst/>
              <a:cxnLst/>
              <a:rect l="l" t="t" r="r" b="b"/>
              <a:pathLst>
                <a:path w="623820" h="623820" extrusionOk="0">
                  <a:moveTo>
                    <a:pt x="311910" y="0"/>
                  </a:moveTo>
                  <a:cubicBezTo>
                    <a:pt x="139647" y="0"/>
                    <a:pt x="0" y="139647"/>
                    <a:pt x="0" y="311910"/>
                  </a:cubicBezTo>
                  <a:cubicBezTo>
                    <a:pt x="0" y="484173"/>
                    <a:pt x="139647" y="623821"/>
                    <a:pt x="311910" y="623821"/>
                  </a:cubicBezTo>
                  <a:cubicBezTo>
                    <a:pt x="484173" y="623821"/>
                    <a:pt x="623821" y="484173"/>
                    <a:pt x="623821" y="311910"/>
                  </a:cubicBezTo>
                  <a:cubicBezTo>
                    <a:pt x="623821" y="139647"/>
                    <a:pt x="484173" y="0"/>
                    <a:pt x="311910" y="0"/>
                  </a:cubicBezTo>
                  <a:close/>
                  <a:moveTo>
                    <a:pt x="311910" y="564016"/>
                  </a:moveTo>
                  <a:cubicBezTo>
                    <a:pt x="172749" y="564185"/>
                    <a:pt x="59800" y="451510"/>
                    <a:pt x="59630" y="312349"/>
                  </a:cubicBezTo>
                  <a:cubicBezTo>
                    <a:pt x="59561" y="255462"/>
                    <a:pt x="78744" y="200225"/>
                    <a:pt x="114059" y="155625"/>
                  </a:cubicBezTo>
                  <a:cubicBezTo>
                    <a:pt x="211068" y="252568"/>
                    <a:pt x="377134" y="418766"/>
                    <a:pt x="467932" y="510026"/>
                  </a:cubicBezTo>
                  <a:cubicBezTo>
                    <a:pt x="450329" y="524032"/>
                    <a:pt x="430897" y="535571"/>
                    <a:pt x="410175" y="544323"/>
                  </a:cubicBezTo>
                  <a:cubicBezTo>
                    <a:pt x="379096" y="557502"/>
                    <a:pt x="345668" y="564246"/>
                    <a:pt x="311910" y="564148"/>
                  </a:cubicBezTo>
                  <a:close/>
                  <a:moveTo>
                    <a:pt x="510158" y="467601"/>
                  </a:moveTo>
                  <a:cubicBezTo>
                    <a:pt x="419096" y="376671"/>
                    <a:pt x="253427" y="210407"/>
                    <a:pt x="156418" y="113530"/>
                  </a:cubicBezTo>
                  <a:cubicBezTo>
                    <a:pt x="173969" y="99783"/>
                    <a:pt x="193256" y="88407"/>
                    <a:pt x="213777" y="79696"/>
                  </a:cubicBezTo>
                  <a:cubicBezTo>
                    <a:pt x="342075" y="25511"/>
                    <a:pt x="490006" y="85591"/>
                    <a:pt x="544192" y="213889"/>
                  </a:cubicBezTo>
                  <a:cubicBezTo>
                    <a:pt x="579877" y="298384"/>
                    <a:pt x="566870" y="395593"/>
                    <a:pt x="510224" y="46773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E615F7D4-FFBD-4E8A-A6D9-E4F0ED6D90CC}"/>
              </a:ext>
            </a:extLst>
          </p:cNvPr>
          <p:cNvGrpSpPr/>
          <p:nvPr/>
        </p:nvGrpSpPr>
        <p:grpSpPr>
          <a:xfrm>
            <a:off x="1363832" y="2326227"/>
            <a:ext cx="395024" cy="395024"/>
            <a:chOff x="1365030" y="2387233"/>
            <a:chExt cx="349748" cy="349748"/>
          </a:xfrm>
        </p:grpSpPr>
        <p:sp>
          <p:nvSpPr>
            <p:cNvPr id="53" name="Google Shape;8352;p74">
              <a:extLst>
                <a:ext uri="{FF2B5EF4-FFF2-40B4-BE49-F238E27FC236}">
                  <a16:creationId xmlns:a16="http://schemas.microsoft.com/office/drawing/2014/main" id="{A2EB4CA5-2A0F-4FD0-8574-E545A8D9032F}"/>
                </a:ext>
              </a:extLst>
            </p:cNvPr>
            <p:cNvSpPr/>
            <p:nvPr/>
          </p:nvSpPr>
          <p:spPr>
            <a:xfrm>
              <a:off x="1365030" y="2387233"/>
              <a:ext cx="349748" cy="349748"/>
            </a:xfrm>
            <a:custGeom>
              <a:avLst/>
              <a:gdLst>
                <a:gd name="connsiteX0" fmla="*/ 349749 w 349748"/>
                <a:gd name="connsiteY0" fmla="*/ 174874 h 349748"/>
                <a:gd name="connsiteX1" fmla="*/ 174874 w 349748"/>
                <a:gd name="connsiteY1" fmla="*/ 349749 h 349748"/>
                <a:gd name="connsiteX2" fmla="*/ 0 w 349748"/>
                <a:gd name="connsiteY2" fmla="*/ 174874 h 349748"/>
                <a:gd name="connsiteX3" fmla="*/ 174874 w 349748"/>
                <a:gd name="connsiteY3" fmla="*/ 0 h 349748"/>
                <a:gd name="connsiteX4" fmla="*/ 349749 w 349748"/>
                <a:gd name="connsiteY4" fmla="*/ 174874 h 3497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9748" h="349748">
                  <a:moveTo>
                    <a:pt x="349749" y="174874"/>
                  </a:moveTo>
                  <a:cubicBezTo>
                    <a:pt x="349749" y="271455"/>
                    <a:pt x="271455" y="349749"/>
                    <a:pt x="174874" y="349749"/>
                  </a:cubicBezTo>
                  <a:cubicBezTo>
                    <a:pt x="78294" y="349749"/>
                    <a:pt x="0" y="271455"/>
                    <a:pt x="0" y="174874"/>
                  </a:cubicBezTo>
                  <a:cubicBezTo>
                    <a:pt x="0" y="78294"/>
                    <a:pt x="78294" y="0"/>
                    <a:pt x="174874" y="0"/>
                  </a:cubicBezTo>
                  <a:cubicBezTo>
                    <a:pt x="271455" y="0"/>
                    <a:pt x="349749" y="78294"/>
                    <a:pt x="349749" y="174874"/>
                  </a:cubicBezTo>
                  <a:close/>
                </a:path>
              </a:pathLst>
            </a:custGeom>
            <a:solidFill>
              <a:srgbClr val="999999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" name="Google Shape;8352;p74">
              <a:extLst>
                <a:ext uri="{FF2B5EF4-FFF2-40B4-BE49-F238E27FC236}">
                  <a16:creationId xmlns:a16="http://schemas.microsoft.com/office/drawing/2014/main" id="{91E9CABF-5409-405D-82DA-3B1AA9FAA641}"/>
                </a:ext>
              </a:extLst>
            </p:cNvPr>
            <p:cNvSpPr/>
            <p:nvPr/>
          </p:nvSpPr>
          <p:spPr>
            <a:xfrm>
              <a:off x="1444280" y="2443917"/>
              <a:ext cx="192249" cy="163483"/>
            </a:xfrm>
            <a:custGeom>
              <a:avLst/>
              <a:gdLst>
                <a:gd name="connsiteX0" fmla="*/ 181807 w 192249"/>
                <a:gd name="connsiteY0" fmla="*/ 0 h 163483"/>
                <a:gd name="connsiteX1" fmla="*/ 10443 w 192249"/>
                <a:gd name="connsiteY1" fmla="*/ 0 h 163483"/>
                <a:gd name="connsiteX2" fmla="*/ 0 w 192249"/>
                <a:gd name="connsiteY2" fmla="*/ 10443 h 163483"/>
                <a:gd name="connsiteX3" fmla="*/ 0 w 192249"/>
                <a:gd name="connsiteY3" fmla="*/ 153041 h 163483"/>
                <a:gd name="connsiteX4" fmla="*/ 10443 w 192249"/>
                <a:gd name="connsiteY4" fmla="*/ 163484 h 163483"/>
                <a:gd name="connsiteX5" fmla="*/ 181807 w 192249"/>
                <a:gd name="connsiteY5" fmla="*/ 163484 h 163483"/>
                <a:gd name="connsiteX6" fmla="*/ 192250 w 192249"/>
                <a:gd name="connsiteY6" fmla="*/ 153041 h 163483"/>
                <a:gd name="connsiteX7" fmla="*/ 192250 w 192249"/>
                <a:gd name="connsiteY7" fmla="*/ 10443 h 163483"/>
                <a:gd name="connsiteX8" fmla="*/ 181807 w 192249"/>
                <a:gd name="connsiteY8" fmla="*/ 0 h 163483"/>
                <a:gd name="connsiteX9" fmla="*/ 68454 w 192249"/>
                <a:gd name="connsiteY9" fmla="*/ 11937 h 163483"/>
                <a:gd name="connsiteX10" fmla="*/ 76179 w 192249"/>
                <a:gd name="connsiteY10" fmla="*/ 19662 h 163483"/>
                <a:gd name="connsiteX11" fmla="*/ 68454 w 192249"/>
                <a:gd name="connsiteY11" fmla="*/ 27387 h 163483"/>
                <a:gd name="connsiteX12" fmla="*/ 60729 w 192249"/>
                <a:gd name="connsiteY12" fmla="*/ 19662 h 163483"/>
                <a:gd name="connsiteX13" fmla="*/ 68454 w 192249"/>
                <a:gd name="connsiteY13" fmla="*/ 11937 h 163483"/>
                <a:gd name="connsiteX14" fmla="*/ 44058 w 192249"/>
                <a:gd name="connsiteY14" fmla="*/ 11937 h 163483"/>
                <a:gd name="connsiteX15" fmla="*/ 51783 w 192249"/>
                <a:gd name="connsiteY15" fmla="*/ 19662 h 163483"/>
                <a:gd name="connsiteX16" fmla="*/ 44058 w 192249"/>
                <a:gd name="connsiteY16" fmla="*/ 27387 h 163483"/>
                <a:gd name="connsiteX17" fmla="*/ 36333 w 192249"/>
                <a:gd name="connsiteY17" fmla="*/ 19662 h 163483"/>
                <a:gd name="connsiteX18" fmla="*/ 44058 w 192249"/>
                <a:gd name="connsiteY18" fmla="*/ 11937 h 163483"/>
                <a:gd name="connsiteX19" fmla="*/ 19665 w 192249"/>
                <a:gd name="connsiteY19" fmla="*/ 11937 h 163483"/>
                <a:gd name="connsiteX20" fmla="*/ 27390 w 192249"/>
                <a:gd name="connsiteY20" fmla="*/ 19662 h 163483"/>
                <a:gd name="connsiteX21" fmla="*/ 19665 w 192249"/>
                <a:gd name="connsiteY21" fmla="*/ 27387 h 163483"/>
                <a:gd name="connsiteX22" fmla="*/ 11940 w 192249"/>
                <a:gd name="connsiteY22" fmla="*/ 19662 h 163483"/>
                <a:gd name="connsiteX23" fmla="*/ 19665 w 192249"/>
                <a:gd name="connsiteY23" fmla="*/ 11937 h 163483"/>
                <a:gd name="connsiteX24" fmla="*/ 19295 w 192249"/>
                <a:gd name="connsiteY24" fmla="*/ 149102 h 163483"/>
                <a:gd name="connsiteX25" fmla="*/ 12381 w 192249"/>
                <a:gd name="connsiteY25" fmla="*/ 142188 h 163483"/>
                <a:gd name="connsiteX26" fmla="*/ 12381 w 192249"/>
                <a:gd name="connsiteY26" fmla="*/ 48249 h 163483"/>
                <a:gd name="connsiteX27" fmla="*/ 19295 w 192249"/>
                <a:gd name="connsiteY27" fmla="*/ 41335 h 163483"/>
                <a:gd name="connsiteX28" fmla="*/ 173686 w 192249"/>
                <a:gd name="connsiteY28" fmla="*/ 41335 h 163483"/>
                <a:gd name="connsiteX29" fmla="*/ 180599 w 192249"/>
                <a:gd name="connsiteY29" fmla="*/ 48249 h 163483"/>
                <a:gd name="connsiteX30" fmla="*/ 180599 w 192249"/>
                <a:gd name="connsiteY30" fmla="*/ 142188 h 163483"/>
                <a:gd name="connsiteX31" fmla="*/ 173686 w 192249"/>
                <a:gd name="connsiteY31" fmla="*/ 149102 h 163483"/>
                <a:gd name="connsiteX32" fmla="*/ 19295 w 192249"/>
                <a:gd name="connsiteY32" fmla="*/ 149102 h 163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192249" h="163483">
                  <a:moveTo>
                    <a:pt x="181807" y="0"/>
                  </a:moveTo>
                  <a:lnTo>
                    <a:pt x="10443" y="0"/>
                  </a:lnTo>
                  <a:cubicBezTo>
                    <a:pt x="4675" y="0"/>
                    <a:pt x="0" y="4675"/>
                    <a:pt x="0" y="10443"/>
                  </a:cubicBezTo>
                  <a:lnTo>
                    <a:pt x="0" y="153041"/>
                  </a:lnTo>
                  <a:cubicBezTo>
                    <a:pt x="0" y="158809"/>
                    <a:pt x="4675" y="163484"/>
                    <a:pt x="10443" y="163484"/>
                  </a:cubicBezTo>
                  <a:lnTo>
                    <a:pt x="181807" y="163484"/>
                  </a:lnTo>
                  <a:cubicBezTo>
                    <a:pt x="187575" y="163484"/>
                    <a:pt x="192250" y="158809"/>
                    <a:pt x="192250" y="153041"/>
                  </a:cubicBezTo>
                  <a:lnTo>
                    <a:pt x="192250" y="10443"/>
                  </a:lnTo>
                  <a:cubicBezTo>
                    <a:pt x="192252" y="4675"/>
                    <a:pt x="187575" y="0"/>
                    <a:pt x="181807" y="0"/>
                  </a:cubicBezTo>
                  <a:close/>
                  <a:moveTo>
                    <a:pt x="68454" y="11937"/>
                  </a:moveTo>
                  <a:cubicBezTo>
                    <a:pt x="72720" y="11937"/>
                    <a:pt x="76179" y="15394"/>
                    <a:pt x="76179" y="19662"/>
                  </a:cubicBezTo>
                  <a:cubicBezTo>
                    <a:pt x="76179" y="23930"/>
                    <a:pt x="72722" y="27387"/>
                    <a:pt x="68454" y="27387"/>
                  </a:cubicBezTo>
                  <a:cubicBezTo>
                    <a:pt x="64186" y="27387"/>
                    <a:pt x="60729" y="23930"/>
                    <a:pt x="60729" y="19662"/>
                  </a:cubicBezTo>
                  <a:cubicBezTo>
                    <a:pt x="60729" y="15394"/>
                    <a:pt x="64189" y="11937"/>
                    <a:pt x="68454" y="11937"/>
                  </a:cubicBezTo>
                  <a:close/>
                  <a:moveTo>
                    <a:pt x="44058" y="11937"/>
                  </a:moveTo>
                  <a:cubicBezTo>
                    <a:pt x="48323" y="11937"/>
                    <a:pt x="51783" y="15394"/>
                    <a:pt x="51783" y="19662"/>
                  </a:cubicBezTo>
                  <a:cubicBezTo>
                    <a:pt x="51783" y="23930"/>
                    <a:pt x="48326" y="27387"/>
                    <a:pt x="44058" y="27387"/>
                  </a:cubicBezTo>
                  <a:cubicBezTo>
                    <a:pt x="39790" y="27387"/>
                    <a:pt x="36333" y="23930"/>
                    <a:pt x="36333" y="19662"/>
                  </a:cubicBezTo>
                  <a:cubicBezTo>
                    <a:pt x="36333" y="15394"/>
                    <a:pt x="39793" y="11937"/>
                    <a:pt x="44058" y="11937"/>
                  </a:cubicBezTo>
                  <a:close/>
                  <a:moveTo>
                    <a:pt x="19665" y="11937"/>
                  </a:moveTo>
                  <a:cubicBezTo>
                    <a:pt x="23930" y="11937"/>
                    <a:pt x="27390" y="15394"/>
                    <a:pt x="27390" y="19662"/>
                  </a:cubicBezTo>
                  <a:cubicBezTo>
                    <a:pt x="27390" y="23930"/>
                    <a:pt x="23933" y="27387"/>
                    <a:pt x="19665" y="27387"/>
                  </a:cubicBezTo>
                  <a:cubicBezTo>
                    <a:pt x="15399" y="27387"/>
                    <a:pt x="11940" y="23930"/>
                    <a:pt x="11940" y="19662"/>
                  </a:cubicBezTo>
                  <a:cubicBezTo>
                    <a:pt x="11940" y="15394"/>
                    <a:pt x="15399" y="11937"/>
                    <a:pt x="19665" y="11937"/>
                  </a:cubicBezTo>
                  <a:close/>
                  <a:moveTo>
                    <a:pt x="19295" y="149102"/>
                  </a:moveTo>
                  <a:cubicBezTo>
                    <a:pt x="15477" y="149102"/>
                    <a:pt x="12381" y="146007"/>
                    <a:pt x="12381" y="142188"/>
                  </a:cubicBezTo>
                  <a:lnTo>
                    <a:pt x="12381" y="48249"/>
                  </a:lnTo>
                  <a:cubicBezTo>
                    <a:pt x="12381" y="44430"/>
                    <a:pt x="15477" y="41335"/>
                    <a:pt x="19295" y="41335"/>
                  </a:cubicBezTo>
                  <a:lnTo>
                    <a:pt x="173686" y="41335"/>
                  </a:lnTo>
                  <a:cubicBezTo>
                    <a:pt x="177504" y="41335"/>
                    <a:pt x="180599" y="44430"/>
                    <a:pt x="180599" y="48249"/>
                  </a:cubicBezTo>
                  <a:lnTo>
                    <a:pt x="180599" y="142188"/>
                  </a:lnTo>
                  <a:cubicBezTo>
                    <a:pt x="180599" y="146007"/>
                    <a:pt x="177504" y="149102"/>
                    <a:pt x="173686" y="149102"/>
                  </a:cubicBezTo>
                  <a:lnTo>
                    <a:pt x="19295" y="14910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" name="Google Shape;8352;p74">
              <a:extLst>
                <a:ext uri="{FF2B5EF4-FFF2-40B4-BE49-F238E27FC236}">
                  <a16:creationId xmlns:a16="http://schemas.microsoft.com/office/drawing/2014/main" id="{4D78C7A2-B976-406E-B9E7-204A3AEA1E99}"/>
                </a:ext>
              </a:extLst>
            </p:cNvPr>
            <p:cNvSpPr/>
            <p:nvPr/>
          </p:nvSpPr>
          <p:spPr>
            <a:xfrm>
              <a:off x="1495235" y="2526257"/>
              <a:ext cx="58465" cy="58457"/>
            </a:xfrm>
            <a:custGeom>
              <a:avLst/>
              <a:gdLst>
                <a:gd name="connsiteX0" fmla="*/ 3 w 58465"/>
                <a:gd name="connsiteY0" fmla="*/ 28865 h 58457"/>
                <a:gd name="connsiteX1" fmla="*/ 525 w 58465"/>
                <a:gd name="connsiteY1" fmla="*/ 34715 h 58457"/>
                <a:gd name="connsiteX2" fmla="*/ 1347 w 58465"/>
                <a:gd name="connsiteY2" fmla="*/ 35409 h 58457"/>
                <a:gd name="connsiteX3" fmla="*/ 4756 w 58465"/>
                <a:gd name="connsiteY3" fmla="*/ 35104 h 58457"/>
                <a:gd name="connsiteX4" fmla="*/ 5733 w 58465"/>
                <a:gd name="connsiteY4" fmla="*/ 35762 h 58457"/>
                <a:gd name="connsiteX5" fmla="*/ 7053 w 58465"/>
                <a:gd name="connsiteY5" fmla="*/ 39350 h 58457"/>
                <a:gd name="connsiteX6" fmla="*/ 6727 w 58465"/>
                <a:gd name="connsiteY6" fmla="*/ 40491 h 58457"/>
                <a:gd name="connsiteX7" fmla="*/ 3928 w 58465"/>
                <a:gd name="connsiteY7" fmla="*/ 42462 h 58457"/>
                <a:gd name="connsiteX8" fmla="*/ 3744 w 58465"/>
                <a:gd name="connsiteY8" fmla="*/ 43522 h 58457"/>
                <a:gd name="connsiteX9" fmla="*/ 7115 w 58465"/>
                <a:gd name="connsiteY9" fmla="*/ 48342 h 58457"/>
                <a:gd name="connsiteX10" fmla="*/ 8181 w 58465"/>
                <a:gd name="connsiteY10" fmla="*/ 48516 h 58457"/>
                <a:gd name="connsiteX11" fmla="*/ 10984 w 58465"/>
                <a:gd name="connsiteY11" fmla="*/ 46553 h 58457"/>
                <a:gd name="connsiteX12" fmla="*/ 12165 w 58465"/>
                <a:gd name="connsiteY12" fmla="*/ 46636 h 58457"/>
                <a:gd name="connsiteX13" fmla="*/ 15092 w 58465"/>
                <a:gd name="connsiteY13" fmla="*/ 49100 h 58457"/>
                <a:gd name="connsiteX14" fmla="*/ 15375 w 58465"/>
                <a:gd name="connsiteY14" fmla="*/ 50243 h 58457"/>
                <a:gd name="connsiteX15" fmla="*/ 13935 w 58465"/>
                <a:gd name="connsiteY15" fmla="*/ 53349 h 58457"/>
                <a:gd name="connsiteX16" fmla="*/ 14310 w 58465"/>
                <a:gd name="connsiteY16" fmla="*/ 54350 h 58457"/>
                <a:gd name="connsiteX17" fmla="*/ 19638 w 58465"/>
                <a:gd name="connsiteY17" fmla="*/ 56822 h 58457"/>
                <a:gd name="connsiteX18" fmla="*/ 20648 w 58465"/>
                <a:gd name="connsiteY18" fmla="*/ 56463 h 58457"/>
                <a:gd name="connsiteX19" fmla="*/ 22088 w 58465"/>
                <a:gd name="connsiteY19" fmla="*/ 53387 h 58457"/>
                <a:gd name="connsiteX20" fmla="*/ 23146 w 58465"/>
                <a:gd name="connsiteY20" fmla="*/ 52870 h 58457"/>
                <a:gd name="connsiteX21" fmla="*/ 26932 w 58465"/>
                <a:gd name="connsiteY21" fmla="*/ 53547 h 58457"/>
                <a:gd name="connsiteX22" fmla="*/ 27746 w 58465"/>
                <a:gd name="connsiteY22" fmla="*/ 54412 h 58457"/>
                <a:gd name="connsiteX23" fmla="*/ 28043 w 58465"/>
                <a:gd name="connsiteY23" fmla="*/ 57762 h 58457"/>
                <a:gd name="connsiteX24" fmla="*/ 28879 w 58465"/>
                <a:gd name="connsiteY24" fmla="*/ 58455 h 58457"/>
                <a:gd name="connsiteX25" fmla="*/ 34738 w 58465"/>
                <a:gd name="connsiteY25" fmla="*/ 57928 h 58457"/>
                <a:gd name="connsiteX26" fmla="*/ 35423 w 58465"/>
                <a:gd name="connsiteY26" fmla="*/ 57106 h 58457"/>
                <a:gd name="connsiteX27" fmla="*/ 35131 w 58465"/>
                <a:gd name="connsiteY27" fmla="*/ 53769 h 58457"/>
                <a:gd name="connsiteX28" fmla="*/ 35782 w 58465"/>
                <a:gd name="connsiteY28" fmla="*/ 52787 h 58457"/>
                <a:gd name="connsiteX29" fmla="*/ 39415 w 58465"/>
                <a:gd name="connsiteY29" fmla="*/ 51472 h 58457"/>
                <a:gd name="connsiteX30" fmla="*/ 40551 w 58465"/>
                <a:gd name="connsiteY30" fmla="*/ 51793 h 58457"/>
                <a:gd name="connsiteX31" fmla="*/ 42476 w 58465"/>
                <a:gd name="connsiteY31" fmla="*/ 54530 h 58457"/>
                <a:gd name="connsiteX32" fmla="*/ 43534 w 58465"/>
                <a:gd name="connsiteY32" fmla="*/ 54715 h 58457"/>
                <a:gd name="connsiteX33" fmla="*/ 48356 w 58465"/>
                <a:gd name="connsiteY33" fmla="*/ 51341 h 58457"/>
                <a:gd name="connsiteX34" fmla="*/ 48527 w 58465"/>
                <a:gd name="connsiteY34" fmla="*/ 50280 h 58457"/>
                <a:gd name="connsiteX35" fmla="*/ 46626 w 58465"/>
                <a:gd name="connsiteY35" fmla="*/ 47549 h 58457"/>
                <a:gd name="connsiteX36" fmla="*/ 46709 w 58465"/>
                <a:gd name="connsiteY36" fmla="*/ 46363 h 58457"/>
                <a:gd name="connsiteX37" fmla="*/ 49199 w 58465"/>
                <a:gd name="connsiteY37" fmla="*/ 43407 h 58457"/>
                <a:gd name="connsiteX38" fmla="*/ 50343 w 58465"/>
                <a:gd name="connsiteY38" fmla="*/ 43115 h 58457"/>
                <a:gd name="connsiteX39" fmla="*/ 53358 w 58465"/>
                <a:gd name="connsiteY39" fmla="*/ 44510 h 58457"/>
                <a:gd name="connsiteX40" fmla="*/ 54370 w 58465"/>
                <a:gd name="connsiteY40" fmla="*/ 44151 h 58457"/>
                <a:gd name="connsiteX41" fmla="*/ 56841 w 58465"/>
                <a:gd name="connsiteY41" fmla="*/ 38817 h 58457"/>
                <a:gd name="connsiteX42" fmla="*/ 56477 w 58465"/>
                <a:gd name="connsiteY42" fmla="*/ 37803 h 58457"/>
                <a:gd name="connsiteX43" fmla="*/ 53484 w 58465"/>
                <a:gd name="connsiteY43" fmla="*/ 36413 h 58457"/>
                <a:gd name="connsiteX44" fmla="*/ 52978 w 58465"/>
                <a:gd name="connsiteY44" fmla="*/ 35345 h 58457"/>
                <a:gd name="connsiteX45" fmla="*/ 53655 w 58465"/>
                <a:gd name="connsiteY45" fmla="*/ 31515 h 58457"/>
                <a:gd name="connsiteX46" fmla="*/ 54499 w 58465"/>
                <a:gd name="connsiteY46" fmla="*/ 30696 h 58457"/>
                <a:gd name="connsiteX47" fmla="*/ 57773 w 58465"/>
                <a:gd name="connsiteY47" fmla="*/ 30404 h 58457"/>
                <a:gd name="connsiteX48" fmla="*/ 58461 w 58465"/>
                <a:gd name="connsiteY48" fmla="*/ 29585 h 58457"/>
                <a:gd name="connsiteX49" fmla="*/ 57947 w 58465"/>
                <a:gd name="connsiteY49" fmla="*/ 23726 h 58457"/>
                <a:gd name="connsiteX50" fmla="*/ 57120 w 58465"/>
                <a:gd name="connsiteY50" fmla="*/ 23033 h 58457"/>
                <a:gd name="connsiteX51" fmla="*/ 53837 w 58465"/>
                <a:gd name="connsiteY51" fmla="*/ 23322 h 58457"/>
                <a:gd name="connsiteX52" fmla="*/ 52865 w 58465"/>
                <a:gd name="connsiteY52" fmla="*/ 22663 h 58457"/>
                <a:gd name="connsiteX53" fmla="*/ 51524 w 58465"/>
                <a:gd name="connsiteY53" fmla="*/ 19014 h 58457"/>
                <a:gd name="connsiteX54" fmla="*/ 51842 w 58465"/>
                <a:gd name="connsiteY54" fmla="*/ 17870 h 58457"/>
                <a:gd name="connsiteX55" fmla="*/ 54549 w 58465"/>
                <a:gd name="connsiteY55" fmla="*/ 15982 h 58457"/>
                <a:gd name="connsiteX56" fmla="*/ 54721 w 58465"/>
                <a:gd name="connsiteY56" fmla="*/ 14922 h 58457"/>
                <a:gd name="connsiteX57" fmla="*/ 51355 w 58465"/>
                <a:gd name="connsiteY57" fmla="*/ 10108 h 58457"/>
                <a:gd name="connsiteX58" fmla="*/ 50289 w 58465"/>
                <a:gd name="connsiteY58" fmla="*/ 9920 h 58457"/>
                <a:gd name="connsiteX59" fmla="*/ 47582 w 58465"/>
                <a:gd name="connsiteY59" fmla="*/ 11824 h 58457"/>
                <a:gd name="connsiteX60" fmla="*/ 46396 w 58465"/>
                <a:gd name="connsiteY60" fmla="*/ 11749 h 58457"/>
                <a:gd name="connsiteX61" fmla="*/ 43424 w 58465"/>
                <a:gd name="connsiteY61" fmla="*/ 9262 h 58457"/>
                <a:gd name="connsiteX62" fmla="*/ 43127 w 58465"/>
                <a:gd name="connsiteY62" fmla="*/ 8110 h 58457"/>
                <a:gd name="connsiteX63" fmla="*/ 44522 w 58465"/>
                <a:gd name="connsiteY63" fmla="*/ 5109 h 58457"/>
                <a:gd name="connsiteX64" fmla="*/ 44165 w 58465"/>
                <a:gd name="connsiteY64" fmla="*/ 4094 h 58457"/>
                <a:gd name="connsiteX65" fmla="*/ 38824 w 58465"/>
                <a:gd name="connsiteY65" fmla="*/ 1614 h 58457"/>
                <a:gd name="connsiteX66" fmla="*/ 37814 w 58465"/>
                <a:gd name="connsiteY66" fmla="*/ 1989 h 58457"/>
                <a:gd name="connsiteX67" fmla="*/ 36406 w 58465"/>
                <a:gd name="connsiteY67" fmla="*/ 4996 h 58457"/>
                <a:gd name="connsiteX68" fmla="*/ 35348 w 58465"/>
                <a:gd name="connsiteY68" fmla="*/ 5518 h 58457"/>
                <a:gd name="connsiteX69" fmla="*/ 31527 w 58465"/>
                <a:gd name="connsiteY69" fmla="*/ 4854 h 58457"/>
                <a:gd name="connsiteX70" fmla="*/ 30713 w 58465"/>
                <a:gd name="connsiteY70" fmla="*/ 4003 h 58457"/>
                <a:gd name="connsiteX71" fmla="*/ 30413 w 58465"/>
                <a:gd name="connsiteY71" fmla="*/ 688 h 58457"/>
                <a:gd name="connsiteX72" fmla="*/ 29591 w 58465"/>
                <a:gd name="connsiteY72" fmla="*/ 2 h 58457"/>
                <a:gd name="connsiteX73" fmla="*/ 23738 w 58465"/>
                <a:gd name="connsiteY73" fmla="*/ 527 h 58457"/>
                <a:gd name="connsiteX74" fmla="*/ 23044 w 58465"/>
                <a:gd name="connsiteY74" fmla="*/ 1341 h 58457"/>
                <a:gd name="connsiteX75" fmla="*/ 23341 w 58465"/>
                <a:gd name="connsiteY75" fmla="*/ 4685 h 58457"/>
                <a:gd name="connsiteX76" fmla="*/ 22683 w 58465"/>
                <a:gd name="connsiteY76" fmla="*/ 5663 h 58457"/>
                <a:gd name="connsiteX77" fmla="*/ 19063 w 58465"/>
                <a:gd name="connsiteY77" fmla="*/ 6999 h 58457"/>
                <a:gd name="connsiteX78" fmla="*/ 17930 w 58465"/>
                <a:gd name="connsiteY78" fmla="*/ 6683 h 58457"/>
                <a:gd name="connsiteX79" fmla="*/ 15989 w 58465"/>
                <a:gd name="connsiteY79" fmla="*/ 3922 h 58457"/>
                <a:gd name="connsiteX80" fmla="*/ 14928 w 58465"/>
                <a:gd name="connsiteY80" fmla="*/ 3727 h 58457"/>
                <a:gd name="connsiteX81" fmla="*/ 10117 w 58465"/>
                <a:gd name="connsiteY81" fmla="*/ 7109 h 58457"/>
                <a:gd name="connsiteX82" fmla="*/ 9929 w 58465"/>
                <a:gd name="connsiteY82" fmla="*/ 8177 h 58457"/>
                <a:gd name="connsiteX83" fmla="*/ 11876 w 58465"/>
                <a:gd name="connsiteY83" fmla="*/ 10959 h 58457"/>
                <a:gd name="connsiteX84" fmla="*/ 11803 w 58465"/>
                <a:gd name="connsiteY84" fmla="*/ 12137 h 58457"/>
                <a:gd name="connsiteX85" fmla="*/ 9351 w 58465"/>
                <a:gd name="connsiteY85" fmla="*/ 15077 h 58457"/>
                <a:gd name="connsiteX86" fmla="*/ 8207 w 58465"/>
                <a:gd name="connsiteY86" fmla="*/ 15375 h 58457"/>
                <a:gd name="connsiteX87" fmla="*/ 5109 w 58465"/>
                <a:gd name="connsiteY87" fmla="*/ 13934 h 58457"/>
                <a:gd name="connsiteX88" fmla="*/ 4094 w 58465"/>
                <a:gd name="connsiteY88" fmla="*/ 14301 h 58457"/>
                <a:gd name="connsiteX89" fmla="*/ 1631 w 58465"/>
                <a:gd name="connsiteY89" fmla="*/ 19629 h 58457"/>
                <a:gd name="connsiteX90" fmla="*/ 1995 w 58465"/>
                <a:gd name="connsiteY90" fmla="*/ 20652 h 58457"/>
                <a:gd name="connsiteX91" fmla="*/ 5091 w 58465"/>
                <a:gd name="connsiteY91" fmla="*/ 22087 h 58457"/>
                <a:gd name="connsiteX92" fmla="*/ 5607 w 58465"/>
                <a:gd name="connsiteY92" fmla="*/ 23145 h 58457"/>
                <a:gd name="connsiteX93" fmla="*/ 4949 w 58465"/>
                <a:gd name="connsiteY93" fmla="*/ 26921 h 58457"/>
                <a:gd name="connsiteX94" fmla="*/ 4097 w 58465"/>
                <a:gd name="connsiteY94" fmla="*/ 27740 h 58457"/>
                <a:gd name="connsiteX95" fmla="*/ 694 w 58465"/>
                <a:gd name="connsiteY95" fmla="*/ 28045 h 58457"/>
                <a:gd name="connsiteX96" fmla="*/ 3 w 58465"/>
                <a:gd name="connsiteY96" fmla="*/ 28865 h 58457"/>
                <a:gd name="connsiteX97" fmla="*/ 19893 w 58465"/>
                <a:gd name="connsiteY97" fmla="*/ 30051 h 58457"/>
                <a:gd name="connsiteX98" fmla="*/ 28394 w 58465"/>
                <a:gd name="connsiteY98" fmla="*/ 19886 h 58457"/>
                <a:gd name="connsiteX99" fmla="*/ 38572 w 58465"/>
                <a:gd name="connsiteY99" fmla="*/ 28399 h 58457"/>
                <a:gd name="connsiteX100" fmla="*/ 30049 w 58465"/>
                <a:gd name="connsiteY100" fmla="*/ 38555 h 58457"/>
                <a:gd name="connsiteX101" fmla="*/ 19893 w 58465"/>
                <a:gd name="connsiteY101" fmla="*/ 30051 h 584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58465" h="58457">
                  <a:moveTo>
                    <a:pt x="3" y="28865"/>
                  </a:moveTo>
                  <a:lnTo>
                    <a:pt x="525" y="34715"/>
                  </a:lnTo>
                  <a:cubicBezTo>
                    <a:pt x="557" y="35128"/>
                    <a:pt x="930" y="35446"/>
                    <a:pt x="1347" y="35409"/>
                  </a:cubicBezTo>
                  <a:lnTo>
                    <a:pt x="4756" y="35104"/>
                  </a:lnTo>
                  <a:cubicBezTo>
                    <a:pt x="5166" y="35071"/>
                    <a:pt x="5607" y="35363"/>
                    <a:pt x="5733" y="35762"/>
                  </a:cubicBezTo>
                  <a:lnTo>
                    <a:pt x="7053" y="39350"/>
                  </a:lnTo>
                  <a:cubicBezTo>
                    <a:pt x="7219" y="39744"/>
                    <a:pt x="7069" y="40255"/>
                    <a:pt x="6727" y="40491"/>
                  </a:cubicBezTo>
                  <a:lnTo>
                    <a:pt x="3928" y="42462"/>
                  </a:lnTo>
                  <a:cubicBezTo>
                    <a:pt x="3586" y="42705"/>
                    <a:pt x="3497" y="43185"/>
                    <a:pt x="3744" y="43522"/>
                  </a:cubicBezTo>
                  <a:lnTo>
                    <a:pt x="7115" y="48342"/>
                  </a:lnTo>
                  <a:cubicBezTo>
                    <a:pt x="7353" y="48679"/>
                    <a:pt x="7830" y="48760"/>
                    <a:pt x="8181" y="48516"/>
                  </a:cubicBezTo>
                  <a:lnTo>
                    <a:pt x="10984" y="46553"/>
                  </a:lnTo>
                  <a:cubicBezTo>
                    <a:pt x="11335" y="46309"/>
                    <a:pt x="11870" y="46350"/>
                    <a:pt x="12165" y="46636"/>
                  </a:cubicBezTo>
                  <a:lnTo>
                    <a:pt x="15092" y="49100"/>
                  </a:lnTo>
                  <a:cubicBezTo>
                    <a:pt x="15429" y="49341"/>
                    <a:pt x="15563" y="49868"/>
                    <a:pt x="15375" y="50243"/>
                  </a:cubicBezTo>
                  <a:lnTo>
                    <a:pt x="13935" y="53349"/>
                  </a:lnTo>
                  <a:cubicBezTo>
                    <a:pt x="13761" y="53716"/>
                    <a:pt x="13927" y="54184"/>
                    <a:pt x="14310" y="54350"/>
                  </a:cubicBezTo>
                  <a:lnTo>
                    <a:pt x="19638" y="56822"/>
                  </a:lnTo>
                  <a:cubicBezTo>
                    <a:pt x="20018" y="57007"/>
                    <a:pt x="20479" y="56838"/>
                    <a:pt x="20648" y="56463"/>
                  </a:cubicBezTo>
                  <a:lnTo>
                    <a:pt x="22088" y="53387"/>
                  </a:lnTo>
                  <a:cubicBezTo>
                    <a:pt x="22262" y="53001"/>
                    <a:pt x="22736" y="52776"/>
                    <a:pt x="23146" y="52870"/>
                  </a:cubicBezTo>
                  <a:lnTo>
                    <a:pt x="26932" y="53547"/>
                  </a:lnTo>
                  <a:cubicBezTo>
                    <a:pt x="27336" y="53601"/>
                    <a:pt x="27714" y="53986"/>
                    <a:pt x="27746" y="54412"/>
                  </a:cubicBezTo>
                  <a:lnTo>
                    <a:pt x="28043" y="57762"/>
                  </a:lnTo>
                  <a:cubicBezTo>
                    <a:pt x="28076" y="58179"/>
                    <a:pt x="28461" y="58487"/>
                    <a:pt x="28879" y="58455"/>
                  </a:cubicBezTo>
                  <a:lnTo>
                    <a:pt x="34738" y="57928"/>
                  </a:lnTo>
                  <a:cubicBezTo>
                    <a:pt x="35150" y="57896"/>
                    <a:pt x="35460" y="57523"/>
                    <a:pt x="35423" y="57106"/>
                  </a:cubicBezTo>
                  <a:lnTo>
                    <a:pt x="35131" y="53769"/>
                  </a:lnTo>
                  <a:cubicBezTo>
                    <a:pt x="35091" y="53344"/>
                    <a:pt x="35385" y="52913"/>
                    <a:pt x="35782" y="52787"/>
                  </a:cubicBezTo>
                  <a:lnTo>
                    <a:pt x="39415" y="51472"/>
                  </a:lnTo>
                  <a:cubicBezTo>
                    <a:pt x="39804" y="51306"/>
                    <a:pt x="40320" y="51448"/>
                    <a:pt x="40551" y="51793"/>
                  </a:cubicBezTo>
                  <a:lnTo>
                    <a:pt x="42476" y="54530"/>
                  </a:lnTo>
                  <a:cubicBezTo>
                    <a:pt x="42714" y="54873"/>
                    <a:pt x="43199" y="54956"/>
                    <a:pt x="43534" y="54715"/>
                  </a:cubicBezTo>
                  <a:lnTo>
                    <a:pt x="48356" y="51341"/>
                  </a:lnTo>
                  <a:cubicBezTo>
                    <a:pt x="48691" y="51100"/>
                    <a:pt x="48782" y="50618"/>
                    <a:pt x="48527" y="50280"/>
                  </a:cubicBezTo>
                  <a:lnTo>
                    <a:pt x="46626" y="47549"/>
                  </a:lnTo>
                  <a:cubicBezTo>
                    <a:pt x="46380" y="47206"/>
                    <a:pt x="46417" y="46671"/>
                    <a:pt x="46709" y="46363"/>
                  </a:cubicBezTo>
                  <a:lnTo>
                    <a:pt x="49199" y="43407"/>
                  </a:lnTo>
                  <a:cubicBezTo>
                    <a:pt x="49451" y="43072"/>
                    <a:pt x="49971" y="42946"/>
                    <a:pt x="50343" y="43115"/>
                  </a:cubicBezTo>
                  <a:lnTo>
                    <a:pt x="53358" y="44510"/>
                  </a:lnTo>
                  <a:cubicBezTo>
                    <a:pt x="53738" y="44695"/>
                    <a:pt x="54180" y="44526"/>
                    <a:pt x="54370" y="44151"/>
                  </a:cubicBezTo>
                  <a:lnTo>
                    <a:pt x="56841" y="38817"/>
                  </a:lnTo>
                  <a:cubicBezTo>
                    <a:pt x="57026" y="38437"/>
                    <a:pt x="56855" y="37979"/>
                    <a:pt x="56477" y="37803"/>
                  </a:cubicBezTo>
                  <a:lnTo>
                    <a:pt x="53484" y="36413"/>
                  </a:lnTo>
                  <a:cubicBezTo>
                    <a:pt x="53112" y="36234"/>
                    <a:pt x="52873" y="35765"/>
                    <a:pt x="52978" y="35345"/>
                  </a:cubicBezTo>
                  <a:lnTo>
                    <a:pt x="53655" y="31515"/>
                  </a:lnTo>
                  <a:cubicBezTo>
                    <a:pt x="53695" y="31103"/>
                    <a:pt x="54094" y="30731"/>
                    <a:pt x="54499" y="30696"/>
                  </a:cubicBezTo>
                  <a:lnTo>
                    <a:pt x="57773" y="30404"/>
                  </a:lnTo>
                  <a:cubicBezTo>
                    <a:pt x="58186" y="30372"/>
                    <a:pt x="58504" y="29995"/>
                    <a:pt x="58461" y="29585"/>
                  </a:cubicBezTo>
                  <a:lnTo>
                    <a:pt x="57947" y="23726"/>
                  </a:lnTo>
                  <a:cubicBezTo>
                    <a:pt x="57905" y="23306"/>
                    <a:pt x="57535" y="22995"/>
                    <a:pt x="57120" y="23033"/>
                  </a:cubicBezTo>
                  <a:lnTo>
                    <a:pt x="53837" y="23322"/>
                  </a:lnTo>
                  <a:cubicBezTo>
                    <a:pt x="53433" y="23359"/>
                    <a:pt x="52980" y="23062"/>
                    <a:pt x="52865" y="22663"/>
                  </a:cubicBezTo>
                  <a:lnTo>
                    <a:pt x="51524" y="19014"/>
                  </a:lnTo>
                  <a:cubicBezTo>
                    <a:pt x="51358" y="18623"/>
                    <a:pt x="51502" y="18111"/>
                    <a:pt x="51842" y="17870"/>
                  </a:cubicBezTo>
                  <a:lnTo>
                    <a:pt x="54549" y="15982"/>
                  </a:lnTo>
                  <a:cubicBezTo>
                    <a:pt x="54879" y="15731"/>
                    <a:pt x="54972" y="15265"/>
                    <a:pt x="54721" y="14922"/>
                  </a:cubicBezTo>
                  <a:lnTo>
                    <a:pt x="51355" y="10108"/>
                  </a:lnTo>
                  <a:cubicBezTo>
                    <a:pt x="51109" y="9762"/>
                    <a:pt x="50637" y="9682"/>
                    <a:pt x="50289" y="9920"/>
                  </a:cubicBezTo>
                  <a:lnTo>
                    <a:pt x="47582" y="11824"/>
                  </a:lnTo>
                  <a:cubicBezTo>
                    <a:pt x="47231" y="12057"/>
                    <a:pt x="46701" y="12033"/>
                    <a:pt x="46396" y="11749"/>
                  </a:cubicBezTo>
                  <a:lnTo>
                    <a:pt x="43424" y="9262"/>
                  </a:lnTo>
                  <a:cubicBezTo>
                    <a:pt x="43081" y="9007"/>
                    <a:pt x="42947" y="8485"/>
                    <a:pt x="43127" y="8110"/>
                  </a:cubicBezTo>
                  <a:lnTo>
                    <a:pt x="44522" y="5109"/>
                  </a:lnTo>
                  <a:cubicBezTo>
                    <a:pt x="44706" y="4728"/>
                    <a:pt x="44538" y="4270"/>
                    <a:pt x="44165" y="4094"/>
                  </a:cubicBezTo>
                  <a:lnTo>
                    <a:pt x="38824" y="1614"/>
                  </a:lnTo>
                  <a:cubicBezTo>
                    <a:pt x="38449" y="1435"/>
                    <a:pt x="37993" y="1606"/>
                    <a:pt x="37814" y="1989"/>
                  </a:cubicBezTo>
                  <a:lnTo>
                    <a:pt x="36406" y="4996"/>
                  </a:lnTo>
                  <a:cubicBezTo>
                    <a:pt x="36248" y="5376"/>
                    <a:pt x="35758" y="5615"/>
                    <a:pt x="35348" y="5518"/>
                  </a:cubicBezTo>
                  <a:lnTo>
                    <a:pt x="31527" y="4854"/>
                  </a:lnTo>
                  <a:cubicBezTo>
                    <a:pt x="31117" y="4809"/>
                    <a:pt x="30745" y="4428"/>
                    <a:pt x="30713" y="4003"/>
                  </a:cubicBezTo>
                  <a:lnTo>
                    <a:pt x="30413" y="688"/>
                  </a:lnTo>
                  <a:cubicBezTo>
                    <a:pt x="30381" y="283"/>
                    <a:pt x="30011" y="-30"/>
                    <a:pt x="29591" y="2"/>
                  </a:cubicBezTo>
                  <a:lnTo>
                    <a:pt x="23738" y="527"/>
                  </a:lnTo>
                  <a:cubicBezTo>
                    <a:pt x="23320" y="559"/>
                    <a:pt x="23007" y="937"/>
                    <a:pt x="23044" y="1341"/>
                  </a:cubicBezTo>
                  <a:lnTo>
                    <a:pt x="23341" y="4685"/>
                  </a:lnTo>
                  <a:cubicBezTo>
                    <a:pt x="23374" y="5103"/>
                    <a:pt x="23071" y="5545"/>
                    <a:pt x="22683" y="5663"/>
                  </a:cubicBezTo>
                  <a:lnTo>
                    <a:pt x="19063" y="6999"/>
                  </a:lnTo>
                  <a:cubicBezTo>
                    <a:pt x="18680" y="7165"/>
                    <a:pt x="18166" y="7023"/>
                    <a:pt x="17930" y="6683"/>
                  </a:cubicBezTo>
                  <a:lnTo>
                    <a:pt x="15989" y="3922"/>
                  </a:lnTo>
                  <a:cubicBezTo>
                    <a:pt x="15745" y="3574"/>
                    <a:pt x="15271" y="3489"/>
                    <a:pt x="14928" y="3727"/>
                  </a:cubicBezTo>
                  <a:lnTo>
                    <a:pt x="10117" y="7109"/>
                  </a:lnTo>
                  <a:cubicBezTo>
                    <a:pt x="9774" y="7355"/>
                    <a:pt x="9691" y="7834"/>
                    <a:pt x="9929" y="8177"/>
                  </a:cubicBezTo>
                  <a:lnTo>
                    <a:pt x="11876" y="10959"/>
                  </a:lnTo>
                  <a:cubicBezTo>
                    <a:pt x="12122" y="11302"/>
                    <a:pt x="12090" y="11837"/>
                    <a:pt x="11803" y="12137"/>
                  </a:cubicBezTo>
                  <a:lnTo>
                    <a:pt x="9351" y="15077"/>
                  </a:lnTo>
                  <a:cubicBezTo>
                    <a:pt x="9104" y="15415"/>
                    <a:pt x="8574" y="15554"/>
                    <a:pt x="8207" y="15375"/>
                  </a:cubicBezTo>
                  <a:lnTo>
                    <a:pt x="5109" y="13934"/>
                  </a:lnTo>
                  <a:cubicBezTo>
                    <a:pt x="4726" y="13760"/>
                    <a:pt x="4274" y="13918"/>
                    <a:pt x="4094" y="14301"/>
                  </a:cubicBezTo>
                  <a:lnTo>
                    <a:pt x="1631" y="19629"/>
                  </a:lnTo>
                  <a:cubicBezTo>
                    <a:pt x="1446" y="20023"/>
                    <a:pt x="1615" y="20465"/>
                    <a:pt x="1995" y="20652"/>
                  </a:cubicBezTo>
                  <a:lnTo>
                    <a:pt x="5091" y="22087"/>
                  </a:lnTo>
                  <a:cubicBezTo>
                    <a:pt x="5463" y="22272"/>
                    <a:pt x="5696" y="22752"/>
                    <a:pt x="5607" y="23145"/>
                  </a:cubicBezTo>
                  <a:lnTo>
                    <a:pt x="4949" y="26921"/>
                  </a:lnTo>
                  <a:cubicBezTo>
                    <a:pt x="4895" y="27338"/>
                    <a:pt x="4515" y="27705"/>
                    <a:pt x="4097" y="27740"/>
                  </a:cubicBezTo>
                  <a:lnTo>
                    <a:pt x="694" y="28045"/>
                  </a:lnTo>
                  <a:cubicBezTo>
                    <a:pt x="279" y="28072"/>
                    <a:pt x="-34" y="28439"/>
                    <a:pt x="3" y="28865"/>
                  </a:cubicBezTo>
                  <a:close/>
                  <a:moveTo>
                    <a:pt x="19893" y="30051"/>
                  </a:moveTo>
                  <a:cubicBezTo>
                    <a:pt x="19443" y="24888"/>
                    <a:pt x="23242" y="20344"/>
                    <a:pt x="28394" y="19886"/>
                  </a:cubicBezTo>
                  <a:cubicBezTo>
                    <a:pt x="33565" y="19426"/>
                    <a:pt x="38117" y="23236"/>
                    <a:pt x="38572" y="28399"/>
                  </a:cubicBezTo>
                  <a:cubicBezTo>
                    <a:pt x="39027" y="33550"/>
                    <a:pt x="35228" y="38100"/>
                    <a:pt x="30049" y="38555"/>
                  </a:cubicBezTo>
                  <a:cubicBezTo>
                    <a:pt x="24897" y="39013"/>
                    <a:pt x="20348" y="35213"/>
                    <a:pt x="19893" y="30051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" name="Google Shape;8352;p74">
              <a:extLst>
                <a:ext uri="{FF2B5EF4-FFF2-40B4-BE49-F238E27FC236}">
                  <a16:creationId xmlns:a16="http://schemas.microsoft.com/office/drawing/2014/main" id="{25C6B74A-9DB5-43C0-AE48-462CB0B60AD6}"/>
                </a:ext>
              </a:extLst>
            </p:cNvPr>
            <p:cNvSpPr/>
            <p:nvPr/>
          </p:nvSpPr>
          <p:spPr>
            <a:xfrm>
              <a:off x="1539917" y="2497535"/>
              <a:ext cx="40925" cy="40927"/>
            </a:xfrm>
            <a:custGeom>
              <a:avLst/>
              <a:gdLst>
                <a:gd name="connsiteX0" fmla="*/ 3 w 40925"/>
                <a:gd name="connsiteY0" fmla="*/ 20215 h 40927"/>
                <a:gd name="connsiteX1" fmla="*/ 362 w 40925"/>
                <a:gd name="connsiteY1" fmla="*/ 24312 h 40927"/>
                <a:gd name="connsiteX2" fmla="*/ 943 w 40925"/>
                <a:gd name="connsiteY2" fmla="*/ 24805 h 40927"/>
                <a:gd name="connsiteX3" fmla="*/ 3315 w 40925"/>
                <a:gd name="connsiteY3" fmla="*/ 24591 h 40927"/>
                <a:gd name="connsiteX4" fmla="*/ 4009 w 40925"/>
                <a:gd name="connsiteY4" fmla="*/ 25054 h 40927"/>
                <a:gd name="connsiteX5" fmla="*/ 4933 w 40925"/>
                <a:gd name="connsiteY5" fmla="*/ 27568 h 40927"/>
                <a:gd name="connsiteX6" fmla="*/ 4708 w 40925"/>
                <a:gd name="connsiteY6" fmla="*/ 28361 h 40927"/>
                <a:gd name="connsiteX7" fmla="*/ 2750 w 40925"/>
                <a:gd name="connsiteY7" fmla="*/ 29742 h 40927"/>
                <a:gd name="connsiteX8" fmla="*/ 2617 w 40925"/>
                <a:gd name="connsiteY8" fmla="*/ 30479 h 40927"/>
                <a:gd name="connsiteX9" fmla="*/ 4989 w 40925"/>
                <a:gd name="connsiteY9" fmla="*/ 33850 h 40927"/>
                <a:gd name="connsiteX10" fmla="*/ 5720 w 40925"/>
                <a:gd name="connsiteY10" fmla="*/ 33978 h 40927"/>
                <a:gd name="connsiteX11" fmla="*/ 7683 w 40925"/>
                <a:gd name="connsiteY11" fmla="*/ 32605 h 40927"/>
                <a:gd name="connsiteX12" fmla="*/ 8510 w 40925"/>
                <a:gd name="connsiteY12" fmla="*/ 32658 h 40927"/>
                <a:gd name="connsiteX13" fmla="*/ 10564 w 40925"/>
                <a:gd name="connsiteY13" fmla="*/ 34380 h 40927"/>
                <a:gd name="connsiteX14" fmla="*/ 10759 w 40925"/>
                <a:gd name="connsiteY14" fmla="*/ 35186 h 40927"/>
                <a:gd name="connsiteX15" fmla="*/ 9752 w 40925"/>
                <a:gd name="connsiteY15" fmla="*/ 37350 h 40927"/>
                <a:gd name="connsiteX16" fmla="*/ 10012 w 40925"/>
                <a:gd name="connsiteY16" fmla="*/ 38067 h 40927"/>
                <a:gd name="connsiteX17" fmla="*/ 13745 w 40925"/>
                <a:gd name="connsiteY17" fmla="*/ 39797 h 40927"/>
                <a:gd name="connsiteX18" fmla="*/ 14454 w 40925"/>
                <a:gd name="connsiteY18" fmla="*/ 39543 h 40927"/>
                <a:gd name="connsiteX19" fmla="*/ 15456 w 40925"/>
                <a:gd name="connsiteY19" fmla="*/ 37384 h 40927"/>
                <a:gd name="connsiteX20" fmla="*/ 16200 w 40925"/>
                <a:gd name="connsiteY20" fmla="*/ 37020 h 40927"/>
                <a:gd name="connsiteX21" fmla="*/ 18851 w 40925"/>
                <a:gd name="connsiteY21" fmla="*/ 37500 h 40927"/>
                <a:gd name="connsiteX22" fmla="*/ 19424 w 40925"/>
                <a:gd name="connsiteY22" fmla="*/ 38091 h 40927"/>
                <a:gd name="connsiteX23" fmla="*/ 19633 w 40925"/>
                <a:gd name="connsiteY23" fmla="*/ 40448 h 40927"/>
                <a:gd name="connsiteX24" fmla="*/ 20209 w 40925"/>
                <a:gd name="connsiteY24" fmla="*/ 40924 h 40927"/>
                <a:gd name="connsiteX25" fmla="*/ 24311 w 40925"/>
                <a:gd name="connsiteY25" fmla="*/ 40565 h 40927"/>
                <a:gd name="connsiteX26" fmla="*/ 24801 w 40925"/>
                <a:gd name="connsiteY26" fmla="*/ 39998 h 40927"/>
                <a:gd name="connsiteX27" fmla="*/ 24595 w 40925"/>
                <a:gd name="connsiteY27" fmla="*/ 37655 h 40927"/>
                <a:gd name="connsiteX28" fmla="*/ 25050 w 40925"/>
                <a:gd name="connsiteY28" fmla="*/ 36961 h 40927"/>
                <a:gd name="connsiteX29" fmla="*/ 27594 w 40925"/>
                <a:gd name="connsiteY29" fmla="*/ 36038 h 40927"/>
                <a:gd name="connsiteX30" fmla="*/ 28392 w 40925"/>
                <a:gd name="connsiteY30" fmla="*/ 36271 h 40927"/>
                <a:gd name="connsiteX31" fmla="*/ 29741 w 40925"/>
                <a:gd name="connsiteY31" fmla="*/ 38182 h 40927"/>
                <a:gd name="connsiteX32" fmla="*/ 30480 w 40925"/>
                <a:gd name="connsiteY32" fmla="*/ 38308 h 40927"/>
                <a:gd name="connsiteX33" fmla="*/ 33851 w 40925"/>
                <a:gd name="connsiteY33" fmla="*/ 35952 h 40927"/>
                <a:gd name="connsiteX34" fmla="*/ 33977 w 40925"/>
                <a:gd name="connsiteY34" fmla="*/ 35199 h 40927"/>
                <a:gd name="connsiteX35" fmla="*/ 32636 w 40925"/>
                <a:gd name="connsiteY35" fmla="*/ 33296 h 40927"/>
                <a:gd name="connsiteX36" fmla="*/ 32689 w 40925"/>
                <a:gd name="connsiteY36" fmla="*/ 32468 h 40927"/>
                <a:gd name="connsiteX37" fmla="*/ 34440 w 40925"/>
                <a:gd name="connsiteY37" fmla="*/ 30393 h 40927"/>
                <a:gd name="connsiteX38" fmla="*/ 35241 w 40925"/>
                <a:gd name="connsiteY38" fmla="*/ 30198 h 40927"/>
                <a:gd name="connsiteX39" fmla="*/ 37351 w 40925"/>
                <a:gd name="connsiteY39" fmla="*/ 31170 h 40927"/>
                <a:gd name="connsiteX40" fmla="*/ 38058 w 40925"/>
                <a:gd name="connsiteY40" fmla="*/ 30915 h 40927"/>
                <a:gd name="connsiteX41" fmla="*/ 39798 w 40925"/>
                <a:gd name="connsiteY41" fmla="*/ 27183 h 40927"/>
                <a:gd name="connsiteX42" fmla="*/ 39536 w 40925"/>
                <a:gd name="connsiteY42" fmla="*/ 26481 h 40927"/>
                <a:gd name="connsiteX43" fmla="*/ 37445 w 40925"/>
                <a:gd name="connsiteY43" fmla="*/ 25504 h 40927"/>
                <a:gd name="connsiteX44" fmla="*/ 37086 w 40925"/>
                <a:gd name="connsiteY44" fmla="*/ 24751 h 40927"/>
                <a:gd name="connsiteX45" fmla="*/ 37565 w 40925"/>
                <a:gd name="connsiteY45" fmla="*/ 22079 h 40927"/>
                <a:gd name="connsiteX46" fmla="*/ 38149 w 40925"/>
                <a:gd name="connsiteY46" fmla="*/ 21503 h 40927"/>
                <a:gd name="connsiteX47" fmla="*/ 40446 w 40925"/>
                <a:gd name="connsiteY47" fmla="*/ 21300 h 40927"/>
                <a:gd name="connsiteX48" fmla="*/ 40923 w 40925"/>
                <a:gd name="connsiteY48" fmla="*/ 20716 h 40927"/>
                <a:gd name="connsiteX49" fmla="*/ 40556 w 40925"/>
                <a:gd name="connsiteY49" fmla="*/ 16619 h 40927"/>
                <a:gd name="connsiteX50" fmla="*/ 39988 w 40925"/>
                <a:gd name="connsiteY50" fmla="*/ 16135 h 40927"/>
                <a:gd name="connsiteX51" fmla="*/ 37696 w 40925"/>
                <a:gd name="connsiteY51" fmla="*/ 16335 h 40927"/>
                <a:gd name="connsiteX52" fmla="*/ 37016 w 40925"/>
                <a:gd name="connsiteY52" fmla="*/ 15875 h 40927"/>
                <a:gd name="connsiteX53" fmla="*/ 36082 w 40925"/>
                <a:gd name="connsiteY53" fmla="*/ 13310 h 40927"/>
                <a:gd name="connsiteX54" fmla="*/ 36296 w 40925"/>
                <a:gd name="connsiteY54" fmla="*/ 12517 h 40927"/>
                <a:gd name="connsiteX55" fmla="*/ 38189 w 40925"/>
                <a:gd name="connsiteY55" fmla="*/ 11197 h 40927"/>
                <a:gd name="connsiteX56" fmla="*/ 38318 w 40925"/>
                <a:gd name="connsiteY56" fmla="*/ 10453 h 40927"/>
                <a:gd name="connsiteX57" fmla="*/ 35945 w 40925"/>
                <a:gd name="connsiteY57" fmla="*/ 7079 h 40927"/>
                <a:gd name="connsiteX58" fmla="*/ 35209 w 40925"/>
                <a:gd name="connsiteY58" fmla="*/ 6958 h 40927"/>
                <a:gd name="connsiteX59" fmla="*/ 33313 w 40925"/>
                <a:gd name="connsiteY59" fmla="*/ 8281 h 40927"/>
                <a:gd name="connsiteX60" fmla="*/ 32491 w 40925"/>
                <a:gd name="connsiteY60" fmla="*/ 8228 h 40927"/>
                <a:gd name="connsiteX61" fmla="*/ 30402 w 40925"/>
                <a:gd name="connsiteY61" fmla="*/ 6490 h 40927"/>
                <a:gd name="connsiteX62" fmla="*/ 30202 w 40925"/>
                <a:gd name="connsiteY62" fmla="*/ 5684 h 40927"/>
                <a:gd name="connsiteX63" fmla="*/ 31171 w 40925"/>
                <a:gd name="connsiteY63" fmla="*/ 3579 h 40927"/>
                <a:gd name="connsiteX64" fmla="*/ 30925 w 40925"/>
                <a:gd name="connsiteY64" fmla="*/ 2870 h 40927"/>
                <a:gd name="connsiteX65" fmla="*/ 27192 w 40925"/>
                <a:gd name="connsiteY65" fmla="*/ 1132 h 40927"/>
                <a:gd name="connsiteX66" fmla="*/ 26485 w 40925"/>
                <a:gd name="connsiteY66" fmla="*/ 1400 h 40927"/>
                <a:gd name="connsiteX67" fmla="*/ 25500 w 40925"/>
                <a:gd name="connsiteY67" fmla="*/ 3496 h 40927"/>
                <a:gd name="connsiteX68" fmla="*/ 24753 w 40925"/>
                <a:gd name="connsiteY68" fmla="*/ 3863 h 40927"/>
                <a:gd name="connsiteX69" fmla="*/ 22088 w 40925"/>
                <a:gd name="connsiteY69" fmla="*/ 3402 h 40927"/>
                <a:gd name="connsiteX70" fmla="*/ 21513 w 40925"/>
                <a:gd name="connsiteY70" fmla="*/ 2808 h 40927"/>
                <a:gd name="connsiteX71" fmla="*/ 21304 w 40925"/>
                <a:gd name="connsiteY71" fmla="*/ 486 h 40927"/>
                <a:gd name="connsiteX72" fmla="*/ 20728 w 40925"/>
                <a:gd name="connsiteY72" fmla="*/ 2 h 40927"/>
                <a:gd name="connsiteX73" fmla="*/ 16623 w 40925"/>
                <a:gd name="connsiteY73" fmla="*/ 366 h 40927"/>
                <a:gd name="connsiteX74" fmla="*/ 16139 w 40925"/>
                <a:gd name="connsiteY74" fmla="*/ 942 h 40927"/>
                <a:gd name="connsiteX75" fmla="*/ 16348 w 40925"/>
                <a:gd name="connsiteY75" fmla="*/ 3277 h 40927"/>
                <a:gd name="connsiteX76" fmla="*/ 15887 w 40925"/>
                <a:gd name="connsiteY76" fmla="*/ 3970 h 40927"/>
                <a:gd name="connsiteX77" fmla="*/ 13349 w 40925"/>
                <a:gd name="connsiteY77" fmla="*/ 4902 h 40927"/>
                <a:gd name="connsiteX78" fmla="*/ 12559 w 40925"/>
                <a:gd name="connsiteY78" fmla="*/ 4680 h 40927"/>
                <a:gd name="connsiteX79" fmla="*/ 11201 w 40925"/>
                <a:gd name="connsiteY79" fmla="*/ 2752 h 40927"/>
                <a:gd name="connsiteX80" fmla="*/ 10454 w 40925"/>
                <a:gd name="connsiteY80" fmla="*/ 2610 h 40927"/>
                <a:gd name="connsiteX81" fmla="*/ 7088 w 40925"/>
                <a:gd name="connsiteY81" fmla="*/ 4982 h 40927"/>
                <a:gd name="connsiteX82" fmla="*/ 6960 w 40925"/>
                <a:gd name="connsiteY82" fmla="*/ 5727 h 40927"/>
                <a:gd name="connsiteX83" fmla="*/ 8331 w 40925"/>
                <a:gd name="connsiteY83" fmla="*/ 7681 h 40927"/>
                <a:gd name="connsiteX84" fmla="*/ 8272 w 40925"/>
                <a:gd name="connsiteY84" fmla="*/ 8501 h 40927"/>
                <a:gd name="connsiteX85" fmla="*/ 6555 w 40925"/>
                <a:gd name="connsiteY85" fmla="*/ 10562 h 40927"/>
                <a:gd name="connsiteX86" fmla="*/ 5749 w 40925"/>
                <a:gd name="connsiteY86" fmla="*/ 10771 h 40927"/>
                <a:gd name="connsiteX87" fmla="*/ 3583 w 40925"/>
                <a:gd name="connsiteY87" fmla="*/ 9759 h 40927"/>
                <a:gd name="connsiteX88" fmla="*/ 2876 w 40925"/>
                <a:gd name="connsiteY88" fmla="*/ 10011 h 40927"/>
                <a:gd name="connsiteX89" fmla="*/ 1136 w 40925"/>
                <a:gd name="connsiteY89" fmla="*/ 13749 h 40927"/>
                <a:gd name="connsiteX90" fmla="*/ 1404 w 40925"/>
                <a:gd name="connsiteY90" fmla="*/ 14458 h 40927"/>
                <a:gd name="connsiteX91" fmla="*/ 3575 w 40925"/>
                <a:gd name="connsiteY91" fmla="*/ 15460 h 40927"/>
                <a:gd name="connsiteX92" fmla="*/ 3934 w 40925"/>
                <a:gd name="connsiteY92" fmla="*/ 16207 h 40927"/>
                <a:gd name="connsiteX93" fmla="*/ 3471 w 40925"/>
                <a:gd name="connsiteY93" fmla="*/ 18847 h 40927"/>
                <a:gd name="connsiteX94" fmla="*/ 2879 w 40925"/>
                <a:gd name="connsiteY94" fmla="*/ 19423 h 40927"/>
                <a:gd name="connsiteX95" fmla="*/ 493 w 40925"/>
                <a:gd name="connsiteY95" fmla="*/ 19632 h 40927"/>
                <a:gd name="connsiteX96" fmla="*/ 3 w 40925"/>
                <a:gd name="connsiteY96" fmla="*/ 20215 h 40927"/>
                <a:gd name="connsiteX97" fmla="*/ 13919 w 40925"/>
                <a:gd name="connsiteY97" fmla="*/ 21056 h 40927"/>
                <a:gd name="connsiteX98" fmla="*/ 19879 w 40925"/>
                <a:gd name="connsiteY98" fmla="*/ 13931 h 40927"/>
                <a:gd name="connsiteX99" fmla="*/ 27005 w 40925"/>
                <a:gd name="connsiteY99" fmla="*/ 19894 h 40927"/>
                <a:gd name="connsiteX100" fmla="*/ 21036 w 40925"/>
                <a:gd name="connsiteY100" fmla="*/ 27006 h 40927"/>
                <a:gd name="connsiteX101" fmla="*/ 13919 w 40925"/>
                <a:gd name="connsiteY101" fmla="*/ 21056 h 40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</a:cxnLst>
              <a:rect l="l" t="t" r="r" b="b"/>
              <a:pathLst>
                <a:path w="40925" h="40927">
                  <a:moveTo>
                    <a:pt x="3" y="20215"/>
                  </a:moveTo>
                  <a:lnTo>
                    <a:pt x="362" y="24312"/>
                  </a:lnTo>
                  <a:cubicBezTo>
                    <a:pt x="386" y="24612"/>
                    <a:pt x="640" y="24829"/>
                    <a:pt x="943" y="24805"/>
                  </a:cubicBezTo>
                  <a:lnTo>
                    <a:pt x="3315" y="24591"/>
                  </a:lnTo>
                  <a:cubicBezTo>
                    <a:pt x="3613" y="24569"/>
                    <a:pt x="3921" y="24765"/>
                    <a:pt x="4009" y="25054"/>
                  </a:cubicBezTo>
                  <a:lnTo>
                    <a:pt x="4933" y="27568"/>
                  </a:lnTo>
                  <a:cubicBezTo>
                    <a:pt x="5045" y="27836"/>
                    <a:pt x="4946" y="28187"/>
                    <a:pt x="4708" y="28361"/>
                  </a:cubicBezTo>
                  <a:lnTo>
                    <a:pt x="2750" y="29742"/>
                  </a:lnTo>
                  <a:cubicBezTo>
                    <a:pt x="2509" y="29900"/>
                    <a:pt x="2453" y="30240"/>
                    <a:pt x="2617" y="30479"/>
                  </a:cubicBezTo>
                  <a:lnTo>
                    <a:pt x="4989" y="33850"/>
                  </a:lnTo>
                  <a:cubicBezTo>
                    <a:pt x="5144" y="34091"/>
                    <a:pt x="5482" y="34150"/>
                    <a:pt x="5720" y="33978"/>
                  </a:cubicBezTo>
                  <a:lnTo>
                    <a:pt x="7683" y="32605"/>
                  </a:lnTo>
                  <a:cubicBezTo>
                    <a:pt x="7934" y="32431"/>
                    <a:pt x="8301" y="32455"/>
                    <a:pt x="8510" y="32658"/>
                  </a:cubicBezTo>
                  <a:lnTo>
                    <a:pt x="10564" y="34380"/>
                  </a:lnTo>
                  <a:cubicBezTo>
                    <a:pt x="10794" y="34560"/>
                    <a:pt x="10893" y="34918"/>
                    <a:pt x="10759" y="35186"/>
                  </a:cubicBezTo>
                  <a:lnTo>
                    <a:pt x="9752" y="37350"/>
                  </a:lnTo>
                  <a:cubicBezTo>
                    <a:pt x="9635" y="37617"/>
                    <a:pt x="9744" y="37944"/>
                    <a:pt x="10012" y="38067"/>
                  </a:cubicBezTo>
                  <a:lnTo>
                    <a:pt x="13745" y="39797"/>
                  </a:lnTo>
                  <a:cubicBezTo>
                    <a:pt x="14007" y="39923"/>
                    <a:pt x="14329" y="39805"/>
                    <a:pt x="14454" y="39543"/>
                  </a:cubicBezTo>
                  <a:lnTo>
                    <a:pt x="15456" y="37384"/>
                  </a:lnTo>
                  <a:cubicBezTo>
                    <a:pt x="15582" y="37125"/>
                    <a:pt x="15916" y="36959"/>
                    <a:pt x="16200" y="37020"/>
                  </a:cubicBezTo>
                  <a:lnTo>
                    <a:pt x="18851" y="37500"/>
                  </a:lnTo>
                  <a:cubicBezTo>
                    <a:pt x="19140" y="37532"/>
                    <a:pt x="19403" y="37799"/>
                    <a:pt x="19424" y="38091"/>
                  </a:cubicBezTo>
                  <a:lnTo>
                    <a:pt x="19633" y="40448"/>
                  </a:lnTo>
                  <a:cubicBezTo>
                    <a:pt x="19662" y="40740"/>
                    <a:pt x="19917" y="40956"/>
                    <a:pt x="20209" y="40924"/>
                  </a:cubicBezTo>
                  <a:lnTo>
                    <a:pt x="24311" y="40565"/>
                  </a:lnTo>
                  <a:cubicBezTo>
                    <a:pt x="24611" y="40541"/>
                    <a:pt x="24828" y="40282"/>
                    <a:pt x="24801" y="39998"/>
                  </a:cubicBezTo>
                  <a:lnTo>
                    <a:pt x="24595" y="37655"/>
                  </a:lnTo>
                  <a:cubicBezTo>
                    <a:pt x="24565" y="37358"/>
                    <a:pt x="24774" y="37058"/>
                    <a:pt x="25050" y="36961"/>
                  </a:cubicBezTo>
                  <a:lnTo>
                    <a:pt x="27594" y="36038"/>
                  </a:lnTo>
                  <a:cubicBezTo>
                    <a:pt x="27864" y="35925"/>
                    <a:pt x="28223" y="36038"/>
                    <a:pt x="28392" y="36271"/>
                  </a:cubicBezTo>
                  <a:lnTo>
                    <a:pt x="29741" y="38182"/>
                  </a:lnTo>
                  <a:cubicBezTo>
                    <a:pt x="29907" y="38426"/>
                    <a:pt x="30239" y="38480"/>
                    <a:pt x="30480" y="38308"/>
                  </a:cubicBezTo>
                  <a:lnTo>
                    <a:pt x="33851" y="35952"/>
                  </a:lnTo>
                  <a:cubicBezTo>
                    <a:pt x="34084" y="35778"/>
                    <a:pt x="34149" y="35443"/>
                    <a:pt x="33977" y="35199"/>
                  </a:cubicBezTo>
                  <a:lnTo>
                    <a:pt x="32636" y="33296"/>
                  </a:lnTo>
                  <a:cubicBezTo>
                    <a:pt x="32472" y="33055"/>
                    <a:pt x="32499" y="32685"/>
                    <a:pt x="32689" y="32468"/>
                  </a:cubicBezTo>
                  <a:lnTo>
                    <a:pt x="34440" y="30393"/>
                  </a:lnTo>
                  <a:cubicBezTo>
                    <a:pt x="34614" y="30155"/>
                    <a:pt x="34987" y="30072"/>
                    <a:pt x="35241" y="30198"/>
                  </a:cubicBezTo>
                  <a:lnTo>
                    <a:pt x="37351" y="31170"/>
                  </a:lnTo>
                  <a:cubicBezTo>
                    <a:pt x="37619" y="31298"/>
                    <a:pt x="37940" y="31175"/>
                    <a:pt x="38058" y="30915"/>
                  </a:cubicBezTo>
                  <a:lnTo>
                    <a:pt x="39798" y="27183"/>
                  </a:lnTo>
                  <a:cubicBezTo>
                    <a:pt x="39924" y="26915"/>
                    <a:pt x="39798" y="26599"/>
                    <a:pt x="39536" y="26481"/>
                  </a:cubicBezTo>
                  <a:lnTo>
                    <a:pt x="37445" y="25504"/>
                  </a:lnTo>
                  <a:cubicBezTo>
                    <a:pt x="37185" y="25370"/>
                    <a:pt x="37014" y="25041"/>
                    <a:pt x="37086" y="24751"/>
                  </a:cubicBezTo>
                  <a:lnTo>
                    <a:pt x="37565" y="22079"/>
                  </a:lnTo>
                  <a:cubicBezTo>
                    <a:pt x="37595" y="21779"/>
                    <a:pt x="37862" y="21527"/>
                    <a:pt x="38149" y="21503"/>
                  </a:cubicBezTo>
                  <a:lnTo>
                    <a:pt x="40446" y="21300"/>
                  </a:lnTo>
                  <a:cubicBezTo>
                    <a:pt x="40738" y="21276"/>
                    <a:pt x="40952" y="21011"/>
                    <a:pt x="40923" y="20716"/>
                  </a:cubicBezTo>
                  <a:lnTo>
                    <a:pt x="40556" y="16619"/>
                  </a:lnTo>
                  <a:cubicBezTo>
                    <a:pt x="40535" y="16319"/>
                    <a:pt x="40280" y="16105"/>
                    <a:pt x="39988" y="16135"/>
                  </a:cubicBezTo>
                  <a:lnTo>
                    <a:pt x="37696" y="16335"/>
                  </a:lnTo>
                  <a:cubicBezTo>
                    <a:pt x="37407" y="16360"/>
                    <a:pt x="37094" y="16151"/>
                    <a:pt x="37016" y="15875"/>
                  </a:cubicBezTo>
                  <a:lnTo>
                    <a:pt x="36082" y="13310"/>
                  </a:lnTo>
                  <a:cubicBezTo>
                    <a:pt x="35953" y="13042"/>
                    <a:pt x="36060" y="12683"/>
                    <a:pt x="36296" y="12517"/>
                  </a:cubicBezTo>
                  <a:lnTo>
                    <a:pt x="38189" y="11197"/>
                  </a:lnTo>
                  <a:cubicBezTo>
                    <a:pt x="38427" y="11023"/>
                    <a:pt x="38489" y="10691"/>
                    <a:pt x="38318" y="10453"/>
                  </a:cubicBezTo>
                  <a:lnTo>
                    <a:pt x="35945" y="7079"/>
                  </a:lnTo>
                  <a:cubicBezTo>
                    <a:pt x="35787" y="6846"/>
                    <a:pt x="35447" y="6779"/>
                    <a:pt x="35209" y="6958"/>
                  </a:cubicBezTo>
                  <a:lnTo>
                    <a:pt x="33313" y="8281"/>
                  </a:lnTo>
                  <a:cubicBezTo>
                    <a:pt x="33072" y="8452"/>
                    <a:pt x="32703" y="8423"/>
                    <a:pt x="32491" y="8228"/>
                  </a:cubicBezTo>
                  <a:lnTo>
                    <a:pt x="30402" y="6490"/>
                  </a:lnTo>
                  <a:cubicBezTo>
                    <a:pt x="30170" y="6310"/>
                    <a:pt x="30081" y="5952"/>
                    <a:pt x="30202" y="5684"/>
                  </a:cubicBezTo>
                  <a:lnTo>
                    <a:pt x="31171" y="3579"/>
                  </a:lnTo>
                  <a:cubicBezTo>
                    <a:pt x="31310" y="3311"/>
                    <a:pt x="31179" y="2995"/>
                    <a:pt x="30925" y="2870"/>
                  </a:cubicBezTo>
                  <a:lnTo>
                    <a:pt x="27192" y="1132"/>
                  </a:lnTo>
                  <a:cubicBezTo>
                    <a:pt x="26924" y="1014"/>
                    <a:pt x="26608" y="1132"/>
                    <a:pt x="26485" y="1400"/>
                  </a:cubicBezTo>
                  <a:lnTo>
                    <a:pt x="25500" y="3496"/>
                  </a:lnTo>
                  <a:cubicBezTo>
                    <a:pt x="25379" y="3772"/>
                    <a:pt x="25045" y="3930"/>
                    <a:pt x="24753" y="3863"/>
                  </a:cubicBezTo>
                  <a:lnTo>
                    <a:pt x="22088" y="3402"/>
                  </a:lnTo>
                  <a:cubicBezTo>
                    <a:pt x="21791" y="3370"/>
                    <a:pt x="21537" y="3103"/>
                    <a:pt x="21513" y="2808"/>
                  </a:cubicBezTo>
                  <a:lnTo>
                    <a:pt x="21304" y="486"/>
                  </a:lnTo>
                  <a:cubicBezTo>
                    <a:pt x="21280" y="195"/>
                    <a:pt x="21025" y="-22"/>
                    <a:pt x="20728" y="2"/>
                  </a:cubicBezTo>
                  <a:lnTo>
                    <a:pt x="16623" y="366"/>
                  </a:lnTo>
                  <a:cubicBezTo>
                    <a:pt x="16331" y="390"/>
                    <a:pt x="16115" y="652"/>
                    <a:pt x="16139" y="942"/>
                  </a:cubicBezTo>
                  <a:lnTo>
                    <a:pt x="16348" y="3277"/>
                  </a:lnTo>
                  <a:cubicBezTo>
                    <a:pt x="16372" y="3568"/>
                    <a:pt x="16168" y="3882"/>
                    <a:pt x="15887" y="3970"/>
                  </a:cubicBezTo>
                  <a:lnTo>
                    <a:pt x="13349" y="4902"/>
                  </a:lnTo>
                  <a:cubicBezTo>
                    <a:pt x="13078" y="5014"/>
                    <a:pt x="12722" y="4915"/>
                    <a:pt x="12559" y="4680"/>
                  </a:cubicBezTo>
                  <a:lnTo>
                    <a:pt x="11201" y="2752"/>
                  </a:lnTo>
                  <a:cubicBezTo>
                    <a:pt x="11022" y="2513"/>
                    <a:pt x="10692" y="2452"/>
                    <a:pt x="10454" y="2610"/>
                  </a:cubicBezTo>
                  <a:lnTo>
                    <a:pt x="7088" y="4982"/>
                  </a:lnTo>
                  <a:cubicBezTo>
                    <a:pt x="6842" y="5154"/>
                    <a:pt x="6788" y="5483"/>
                    <a:pt x="6960" y="5727"/>
                  </a:cubicBezTo>
                  <a:lnTo>
                    <a:pt x="8331" y="7681"/>
                  </a:lnTo>
                  <a:cubicBezTo>
                    <a:pt x="8494" y="7920"/>
                    <a:pt x="8473" y="8292"/>
                    <a:pt x="8272" y="8501"/>
                  </a:cubicBezTo>
                  <a:lnTo>
                    <a:pt x="6555" y="10562"/>
                  </a:lnTo>
                  <a:cubicBezTo>
                    <a:pt x="6384" y="10795"/>
                    <a:pt x="6020" y="10892"/>
                    <a:pt x="5749" y="10771"/>
                  </a:cubicBezTo>
                  <a:lnTo>
                    <a:pt x="3583" y="9759"/>
                  </a:lnTo>
                  <a:cubicBezTo>
                    <a:pt x="3323" y="9633"/>
                    <a:pt x="2989" y="9751"/>
                    <a:pt x="2876" y="10011"/>
                  </a:cubicBezTo>
                  <a:lnTo>
                    <a:pt x="1136" y="13749"/>
                  </a:lnTo>
                  <a:cubicBezTo>
                    <a:pt x="1023" y="14017"/>
                    <a:pt x="1136" y="14330"/>
                    <a:pt x="1404" y="14458"/>
                  </a:cubicBezTo>
                  <a:lnTo>
                    <a:pt x="3575" y="15460"/>
                  </a:lnTo>
                  <a:cubicBezTo>
                    <a:pt x="3830" y="15588"/>
                    <a:pt x="4001" y="15923"/>
                    <a:pt x="3934" y="16207"/>
                  </a:cubicBezTo>
                  <a:lnTo>
                    <a:pt x="3471" y="18847"/>
                  </a:lnTo>
                  <a:cubicBezTo>
                    <a:pt x="3441" y="19131"/>
                    <a:pt x="3163" y="19393"/>
                    <a:pt x="2879" y="19423"/>
                  </a:cubicBezTo>
                  <a:lnTo>
                    <a:pt x="493" y="19632"/>
                  </a:lnTo>
                  <a:cubicBezTo>
                    <a:pt x="188" y="19661"/>
                    <a:pt x="-29" y="19918"/>
                    <a:pt x="3" y="20215"/>
                  </a:cubicBezTo>
                  <a:close/>
                  <a:moveTo>
                    <a:pt x="13919" y="21056"/>
                  </a:moveTo>
                  <a:cubicBezTo>
                    <a:pt x="13603" y="17436"/>
                    <a:pt x="16270" y="14252"/>
                    <a:pt x="19879" y="13931"/>
                  </a:cubicBezTo>
                  <a:cubicBezTo>
                    <a:pt x="23486" y="13612"/>
                    <a:pt x="26678" y="16277"/>
                    <a:pt x="27005" y="19894"/>
                  </a:cubicBezTo>
                  <a:cubicBezTo>
                    <a:pt x="27318" y="23501"/>
                    <a:pt x="24648" y="26685"/>
                    <a:pt x="21036" y="27006"/>
                  </a:cubicBezTo>
                  <a:cubicBezTo>
                    <a:pt x="17432" y="27327"/>
                    <a:pt x="14240" y="24663"/>
                    <a:pt x="13919" y="21056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" name="Google Shape;8352;p74">
              <a:extLst>
                <a:ext uri="{FF2B5EF4-FFF2-40B4-BE49-F238E27FC236}">
                  <a16:creationId xmlns:a16="http://schemas.microsoft.com/office/drawing/2014/main" id="{BCD32E21-DCDD-47DB-BCF0-D1A115AB0E5C}"/>
                </a:ext>
              </a:extLst>
            </p:cNvPr>
            <p:cNvSpPr/>
            <p:nvPr/>
          </p:nvSpPr>
          <p:spPr>
            <a:xfrm>
              <a:off x="1443993" y="2627151"/>
              <a:ext cx="192434" cy="36691"/>
            </a:xfrm>
            <a:custGeom>
              <a:avLst/>
              <a:gdLst>
                <a:gd name="connsiteX0" fmla="*/ 192434 w 192434"/>
                <a:gd name="connsiteY0" fmla="*/ 36692 h 36691"/>
                <a:gd name="connsiteX1" fmla="*/ 183379 w 192434"/>
                <a:gd name="connsiteY1" fmla="*/ 36692 h 36691"/>
                <a:gd name="connsiteX2" fmla="*/ 183379 w 192434"/>
                <a:gd name="connsiteY2" fmla="*/ 13651 h 36691"/>
                <a:gd name="connsiteX3" fmla="*/ 178781 w 192434"/>
                <a:gd name="connsiteY3" fmla="*/ 9056 h 36691"/>
                <a:gd name="connsiteX4" fmla="*/ 13653 w 192434"/>
                <a:gd name="connsiteY4" fmla="*/ 9056 h 36691"/>
                <a:gd name="connsiteX5" fmla="*/ 9056 w 192434"/>
                <a:gd name="connsiteY5" fmla="*/ 13651 h 36691"/>
                <a:gd name="connsiteX6" fmla="*/ 9056 w 192434"/>
                <a:gd name="connsiteY6" fmla="*/ 36692 h 36691"/>
                <a:gd name="connsiteX7" fmla="*/ 0 w 192434"/>
                <a:gd name="connsiteY7" fmla="*/ 36692 h 36691"/>
                <a:gd name="connsiteX8" fmla="*/ 0 w 192434"/>
                <a:gd name="connsiteY8" fmla="*/ 13651 h 36691"/>
                <a:gd name="connsiteX9" fmla="*/ 13651 w 192434"/>
                <a:gd name="connsiteY9" fmla="*/ 0 h 36691"/>
                <a:gd name="connsiteX10" fmla="*/ 178778 w 192434"/>
                <a:gd name="connsiteY10" fmla="*/ 0 h 36691"/>
                <a:gd name="connsiteX11" fmla="*/ 192429 w 192434"/>
                <a:gd name="connsiteY11" fmla="*/ 13651 h 36691"/>
                <a:gd name="connsiteX12" fmla="*/ 192429 w 192434"/>
                <a:gd name="connsiteY12" fmla="*/ 36692 h 366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2434" h="36691">
                  <a:moveTo>
                    <a:pt x="192434" y="36692"/>
                  </a:moveTo>
                  <a:lnTo>
                    <a:pt x="183379" y="36692"/>
                  </a:lnTo>
                  <a:lnTo>
                    <a:pt x="183379" y="13651"/>
                  </a:lnTo>
                  <a:cubicBezTo>
                    <a:pt x="183379" y="11118"/>
                    <a:pt x="181317" y="9056"/>
                    <a:pt x="178781" y="9056"/>
                  </a:cubicBezTo>
                  <a:lnTo>
                    <a:pt x="13653" y="9056"/>
                  </a:lnTo>
                  <a:cubicBezTo>
                    <a:pt x="11120" y="9056"/>
                    <a:pt x="9056" y="11118"/>
                    <a:pt x="9056" y="13651"/>
                  </a:cubicBezTo>
                  <a:lnTo>
                    <a:pt x="9056" y="36692"/>
                  </a:lnTo>
                  <a:lnTo>
                    <a:pt x="0" y="36692"/>
                  </a:lnTo>
                  <a:lnTo>
                    <a:pt x="0" y="13651"/>
                  </a:lnTo>
                  <a:cubicBezTo>
                    <a:pt x="0" y="6124"/>
                    <a:pt x="6124" y="0"/>
                    <a:pt x="13651" y="0"/>
                  </a:cubicBezTo>
                  <a:lnTo>
                    <a:pt x="178778" y="0"/>
                  </a:lnTo>
                  <a:cubicBezTo>
                    <a:pt x="186305" y="0"/>
                    <a:pt x="192429" y="6124"/>
                    <a:pt x="192429" y="13651"/>
                  </a:cubicBezTo>
                  <a:lnTo>
                    <a:pt x="192429" y="3669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" name="Google Shape;8352;p74">
              <a:extLst>
                <a:ext uri="{FF2B5EF4-FFF2-40B4-BE49-F238E27FC236}">
                  <a16:creationId xmlns:a16="http://schemas.microsoft.com/office/drawing/2014/main" id="{8BD06EDC-91D6-4CC3-A4DA-1CD3405627E8}"/>
                </a:ext>
              </a:extLst>
            </p:cNvPr>
            <p:cNvSpPr/>
            <p:nvPr/>
          </p:nvSpPr>
          <p:spPr>
            <a:xfrm>
              <a:off x="1535684" y="2596111"/>
              <a:ext cx="9055" cy="73391"/>
            </a:xfrm>
            <a:custGeom>
              <a:avLst/>
              <a:gdLst>
                <a:gd name="connsiteX0" fmla="*/ 0 w 9055"/>
                <a:gd name="connsiteY0" fmla="*/ 0 h 73391"/>
                <a:gd name="connsiteX1" fmla="*/ 9056 w 9055"/>
                <a:gd name="connsiteY1" fmla="*/ 0 h 73391"/>
                <a:gd name="connsiteX2" fmla="*/ 9056 w 9055"/>
                <a:gd name="connsiteY2" fmla="*/ 73392 h 73391"/>
                <a:gd name="connsiteX3" fmla="*/ 0 w 9055"/>
                <a:gd name="connsiteY3" fmla="*/ 73392 h 733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55" h="73391">
                  <a:moveTo>
                    <a:pt x="0" y="0"/>
                  </a:moveTo>
                  <a:lnTo>
                    <a:pt x="9056" y="0"/>
                  </a:lnTo>
                  <a:lnTo>
                    <a:pt x="9056" y="73392"/>
                  </a:lnTo>
                  <a:lnTo>
                    <a:pt x="0" y="73392"/>
                  </a:ln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Google Shape;8352;p74">
              <a:extLst>
                <a:ext uri="{FF2B5EF4-FFF2-40B4-BE49-F238E27FC236}">
                  <a16:creationId xmlns:a16="http://schemas.microsoft.com/office/drawing/2014/main" id="{176FC526-37BD-4BF2-9718-B89746497B1B}"/>
                </a:ext>
              </a:extLst>
            </p:cNvPr>
            <p:cNvSpPr/>
            <p:nvPr/>
          </p:nvSpPr>
          <p:spPr>
            <a:xfrm>
              <a:off x="1525600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0" y="2672"/>
                    <a:pt x="2672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" name="Google Shape;8352;p74">
              <a:extLst>
                <a:ext uri="{FF2B5EF4-FFF2-40B4-BE49-F238E27FC236}">
                  <a16:creationId xmlns:a16="http://schemas.microsoft.com/office/drawing/2014/main" id="{9CAB645A-2D45-45CD-B7EF-111B7D23289A}"/>
                </a:ext>
              </a:extLst>
            </p:cNvPr>
            <p:cNvSpPr/>
            <p:nvPr/>
          </p:nvSpPr>
          <p:spPr>
            <a:xfrm>
              <a:off x="1617376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-3" y="2672"/>
                    <a:pt x="2670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" name="Google Shape;8352;p74">
              <a:extLst>
                <a:ext uri="{FF2B5EF4-FFF2-40B4-BE49-F238E27FC236}">
                  <a16:creationId xmlns:a16="http://schemas.microsoft.com/office/drawing/2014/main" id="{AA640AA6-EEE0-4833-AF57-C3222FF4506D}"/>
                </a:ext>
              </a:extLst>
            </p:cNvPr>
            <p:cNvSpPr/>
            <p:nvPr/>
          </p:nvSpPr>
          <p:spPr>
            <a:xfrm>
              <a:off x="1433915" y="2648382"/>
              <a:ext cx="29221" cy="29221"/>
            </a:xfrm>
            <a:custGeom>
              <a:avLst/>
              <a:gdLst>
                <a:gd name="connsiteX0" fmla="*/ 5968 w 29221"/>
                <a:gd name="connsiteY0" fmla="*/ 0 h 29221"/>
                <a:gd name="connsiteX1" fmla="*/ 23253 w 29221"/>
                <a:gd name="connsiteY1" fmla="*/ 0 h 29221"/>
                <a:gd name="connsiteX2" fmla="*/ 29221 w 29221"/>
                <a:gd name="connsiteY2" fmla="*/ 5968 h 29221"/>
                <a:gd name="connsiteX3" fmla="*/ 29221 w 29221"/>
                <a:gd name="connsiteY3" fmla="*/ 23253 h 29221"/>
                <a:gd name="connsiteX4" fmla="*/ 23253 w 29221"/>
                <a:gd name="connsiteY4" fmla="*/ 29221 h 29221"/>
                <a:gd name="connsiteX5" fmla="*/ 5968 w 29221"/>
                <a:gd name="connsiteY5" fmla="*/ 29221 h 29221"/>
                <a:gd name="connsiteX6" fmla="*/ 0 w 29221"/>
                <a:gd name="connsiteY6" fmla="*/ 23253 h 29221"/>
                <a:gd name="connsiteX7" fmla="*/ 0 w 29221"/>
                <a:gd name="connsiteY7" fmla="*/ 5968 h 29221"/>
                <a:gd name="connsiteX8" fmla="*/ 5968 w 29221"/>
                <a:gd name="connsiteY8" fmla="*/ 0 h 29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221" h="29221">
                  <a:moveTo>
                    <a:pt x="5968" y="0"/>
                  </a:moveTo>
                  <a:lnTo>
                    <a:pt x="23253" y="0"/>
                  </a:lnTo>
                  <a:cubicBezTo>
                    <a:pt x="26549" y="0"/>
                    <a:pt x="29221" y="2672"/>
                    <a:pt x="29221" y="5968"/>
                  </a:cubicBezTo>
                  <a:lnTo>
                    <a:pt x="29221" y="23253"/>
                  </a:lnTo>
                  <a:cubicBezTo>
                    <a:pt x="29221" y="26549"/>
                    <a:pt x="26549" y="29221"/>
                    <a:pt x="23253" y="29221"/>
                  </a:cubicBezTo>
                  <a:lnTo>
                    <a:pt x="5968" y="29221"/>
                  </a:lnTo>
                  <a:cubicBezTo>
                    <a:pt x="2672" y="29221"/>
                    <a:pt x="0" y="26549"/>
                    <a:pt x="0" y="23253"/>
                  </a:cubicBezTo>
                  <a:lnTo>
                    <a:pt x="0" y="5968"/>
                  </a:lnTo>
                  <a:cubicBezTo>
                    <a:pt x="-3" y="2672"/>
                    <a:pt x="2670" y="0"/>
                    <a:pt x="5968" y="0"/>
                  </a:cubicBezTo>
                  <a:close/>
                </a:path>
              </a:pathLst>
            </a:custGeom>
            <a:solidFill>
              <a:srgbClr val="FFFFFF"/>
            </a:solidFill>
            <a:ln w="26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1" name="TextBox 50">
            <a:extLst>
              <a:ext uri="{FF2B5EF4-FFF2-40B4-BE49-F238E27FC236}">
                <a16:creationId xmlns:a16="http://schemas.microsoft.com/office/drawing/2014/main" id="{AFD85322-5922-E44C-A3BF-27CD155983CF}"/>
              </a:ext>
            </a:extLst>
          </p:cNvPr>
          <p:cNvSpPr txBox="1"/>
          <p:nvPr/>
        </p:nvSpPr>
        <p:spPr>
          <a:xfrm>
            <a:off x="7921205" y="1605280"/>
            <a:ext cx="3356395" cy="1520169"/>
          </a:xfrm>
          <a:prstGeom prst="rect">
            <a:avLst/>
          </a:prstGeom>
          <a:noFill/>
        </p:spPr>
        <p:txBody>
          <a:bodyPr wrap="square" lIns="82296" rIns="0" numCol="2" spcCol="91440" rtlCol="0">
            <a:noAutofit/>
          </a:bodyPr>
          <a:lstStyle/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Firepower Management Center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Identity Services Engine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DNA Center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ACI APIC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Stealthwatch Management Console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Tetration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Security Manager</a:t>
            </a:r>
          </a:p>
          <a:p>
            <a:pPr marL="80010" marR="0" lvl="0" indent="-80010" algn="l" defTabSz="609585" rtl="0" eaLnBrk="1" fontAlgn="base" latinLnBrk="0" hangingPunct="1">
              <a:lnSpc>
                <a:spcPts val="1000"/>
              </a:lnSpc>
              <a:spcBef>
                <a:spcPct val="0"/>
              </a:spcBef>
              <a:spcAft>
                <a:spcPts val="600"/>
              </a:spcAft>
              <a:buClrTx/>
              <a:buSzTx/>
              <a:buFont typeface="Arial" charset="0"/>
              <a:buChar char="•"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Arial" panose="020B0604020202020204"/>
                <a:ea typeface="ＭＳ Ｐゴシック" charset="0"/>
                <a:cs typeface="+mn-cs"/>
              </a:rPr>
              <a:t>Cisco Prime LMS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>
            <a:lum/>
          </a:blip>
          <a:srcRect/>
          <a:stretch>
            <a:fillRect/>
          </a:stretch>
        </a:blipFill>
        <a:effectLst/>
      </p:bgPr>
    </p:bg>
    <p:spTree>
      <p:nvGrpSpPr>
        <p:cNvPr id="1" name="Shape 8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" name="Google Shape;8475;p75">
            <a:extLst>
              <a:ext uri="{FF2B5EF4-FFF2-40B4-BE49-F238E27FC236}">
                <a16:creationId xmlns:a16="http://schemas.microsoft.com/office/drawing/2014/main" id="{EC1C295D-37EB-4061-BE32-37531CB848A7}"/>
              </a:ext>
            </a:extLst>
          </p:cNvPr>
          <p:cNvGrpSpPr/>
          <p:nvPr/>
        </p:nvGrpSpPr>
        <p:grpSpPr>
          <a:xfrm>
            <a:off x="8758428" y="1280027"/>
            <a:ext cx="576035" cy="576072"/>
            <a:chOff x="8033109" y="1571956"/>
            <a:chExt cx="5240335" cy="5240675"/>
          </a:xfrm>
        </p:grpSpPr>
        <p:sp>
          <p:nvSpPr>
            <p:cNvPr id="305" name="Google Shape;8476;p75">
              <a:extLst>
                <a:ext uri="{FF2B5EF4-FFF2-40B4-BE49-F238E27FC236}">
                  <a16:creationId xmlns:a16="http://schemas.microsoft.com/office/drawing/2014/main" id="{7C4BEF02-61AE-40DB-A300-2616758FB3EE}"/>
                </a:ext>
              </a:extLst>
            </p:cNvPr>
            <p:cNvSpPr/>
            <p:nvPr/>
          </p:nvSpPr>
          <p:spPr>
            <a:xfrm>
              <a:off x="8033109" y="1571956"/>
              <a:ext cx="5240335" cy="5240675"/>
            </a:xfrm>
            <a:custGeom>
              <a:avLst/>
              <a:gdLst/>
              <a:ahLst/>
              <a:cxnLst/>
              <a:rect l="l" t="t" r="r" b="b"/>
              <a:pathLst>
                <a:path w="5240335" h="5240675" extrusionOk="0">
                  <a:moveTo>
                    <a:pt x="1793019" y="0"/>
                  </a:moveTo>
                  <a:lnTo>
                    <a:pt x="3447317" y="0"/>
                  </a:lnTo>
                  <a:cubicBezTo>
                    <a:pt x="4437597" y="0"/>
                    <a:pt x="5240335" y="802854"/>
                    <a:pt x="5240335" y="1793185"/>
                  </a:cubicBezTo>
                  <a:lnTo>
                    <a:pt x="5240335" y="3447491"/>
                  </a:lnTo>
                  <a:cubicBezTo>
                    <a:pt x="5240335" y="4437863"/>
                    <a:pt x="4437556" y="5240676"/>
                    <a:pt x="3447317" y="5240676"/>
                  </a:cubicBezTo>
                  <a:lnTo>
                    <a:pt x="1793019" y="5240676"/>
                  </a:lnTo>
                  <a:cubicBezTo>
                    <a:pt x="802738" y="5240676"/>
                    <a:pt x="0" y="4437801"/>
                    <a:pt x="0" y="3447491"/>
                  </a:cubicBezTo>
                  <a:lnTo>
                    <a:pt x="0" y="1793247"/>
                  </a:lnTo>
                  <a:cubicBezTo>
                    <a:pt x="0" y="802854"/>
                    <a:pt x="802780" y="62"/>
                    <a:pt x="1793019" y="62"/>
                  </a:cubicBezTo>
                </a:path>
              </a:pathLst>
            </a:custGeom>
            <a:solidFill>
              <a:srgbClr val="C1DFAE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" name="Google Shape;8477;p75">
              <a:extLst>
                <a:ext uri="{FF2B5EF4-FFF2-40B4-BE49-F238E27FC236}">
                  <a16:creationId xmlns:a16="http://schemas.microsoft.com/office/drawing/2014/main" id="{579A5F84-EA2C-4520-A1E3-20BF3871AF9E}"/>
                </a:ext>
              </a:extLst>
            </p:cNvPr>
            <p:cNvSpPr/>
            <p:nvPr/>
          </p:nvSpPr>
          <p:spPr>
            <a:xfrm>
              <a:off x="10558490" y="605353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4"/>
                    <a:pt x="159550" y="205574"/>
                    <a:pt x="102778" y="205574"/>
                  </a:cubicBezTo>
                  <a:cubicBezTo>
                    <a:pt x="46006" y="205574"/>
                    <a:pt x="0" y="159564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7" name="Google Shape;8478;p75">
              <a:extLst>
                <a:ext uri="{FF2B5EF4-FFF2-40B4-BE49-F238E27FC236}">
                  <a16:creationId xmlns:a16="http://schemas.microsoft.com/office/drawing/2014/main" id="{EB487299-5CAA-4513-A279-9FFED644E94E}"/>
                </a:ext>
              </a:extLst>
            </p:cNvPr>
            <p:cNvSpPr/>
            <p:nvPr/>
          </p:nvSpPr>
          <p:spPr>
            <a:xfrm>
              <a:off x="10558490" y="2128154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66"/>
                  </a:moveTo>
                  <a:cubicBezTo>
                    <a:pt x="205576" y="159533"/>
                    <a:pt x="159571" y="205562"/>
                    <a:pt x="102798" y="205574"/>
                  </a:cubicBezTo>
                  <a:cubicBezTo>
                    <a:pt x="46026" y="205587"/>
                    <a:pt x="21" y="159575"/>
                    <a:pt x="0" y="102808"/>
                  </a:cubicBezTo>
                  <a:cubicBezTo>
                    <a:pt x="-21" y="46041"/>
                    <a:pt x="45985" y="12"/>
                    <a:pt x="102757" y="0"/>
                  </a:cubicBezTo>
                  <a:cubicBezTo>
                    <a:pt x="102757" y="0"/>
                    <a:pt x="102778" y="0"/>
                    <a:pt x="102778" y="0"/>
                  </a:cubicBezTo>
                  <a:cubicBezTo>
                    <a:pt x="159529" y="-12"/>
                    <a:pt x="205535" y="45989"/>
                    <a:pt x="205555" y="102746"/>
                  </a:cubicBezTo>
                  <a:cubicBezTo>
                    <a:pt x="205555" y="102752"/>
                    <a:pt x="205555" y="102760"/>
                    <a:pt x="205555" y="102766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8" name="Google Shape;8479;p75">
              <a:extLst>
                <a:ext uri="{FF2B5EF4-FFF2-40B4-BE49-F238E27FC236}">
                  <a16:creationId xmlns:a16="http://schemas.microsoft.com/office/drawing/2014/main" id="{4D38C9AD-044A-4BCE-962D-3A1D5F11CF77}"/>
                </a:ext>
              </a:extLst>
            </p:cNvPr>
            <p:cNvSpPr/>
            <p:nvPr/>
          </p:nvSpPr>
          <p:spPr>
            <a:xfrm>
              <a:off x="12505924" y="409051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7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7" y="0"/>
                  </a:cubicBezTo>
                  <a:cubicBezTo>
                    <a:pt x="159550" y="0"/>
                    <a:pt x="205555" y="4601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" name="Google Shape;8480;p75">
              <a:extLst>
                <a:ext uri="{FF2B5EF4-FFF2-40B4-BE49-F238E27FC236}">
                  <a16:creationId xmlns:a16="http://schemas.microsoft.com/office/drawing/2014/main" id="{F4F9272C-6B32-4416-A76B-84D26A2C1CE9}"/>
                </a:ext>
              </a:extLst>
            </p:cNvPr>
            <p:cNvSpPr/>
            <p:nvPr/>
          </p:nvSpPr>
          <p:spPr>
            <a:xfrm>
              <a:off x="8582609" y="409051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52"/>
                    <a:pt x="45964" y="41"/>
                    <a:pt x="102695" y="0"/>
                  </a:cubicBezTo>
                  <a:cubicBezTo>
                    <a:pt x="159457" y="0"/>
                    <a:pt x="205473" y="46010"/>
                    <a:pt x="205473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" name="Google Shape;8481;p75">
              <a:extLst>
                <a:ext uri="{FF2B5EF4-FFF2-40B4-BE49-F238E27FC236}">
                  <a16:creationId xmlns:a16="http://schemas.microsoft.com/office/drawing/2014/main" id="{711DF23A-099A-4A50-8FC3-85851CB358D5}"/>
                </a:ext>
              </a:extLst>
            </p:cNvPr>
            <p:cNvSpPr/>
            <p:nvPr/>
          </p:nvSpPr>
          <p:spPr>
            <a:xfrm>
              <a:off x="8919990" y="2468859"/>
              <a:ext cx="205576" cy="205574"/>
            </a:xfrm>
            <a:custGeom>
              <a:avLst/>
              <a:gdLst/>
              <a:ahLst/>
              <a:cxnLst/>
              <a:rect l="l" t="t" r="r" b="b"/>
              <a:pathLst>
                <a:path w="205576" h="205574" extrusionOk="0">
                  <a:moveTo>
                    <a:pt x="205555" y="102787"/>
                  </a:moveTo>
                  <a:cubicBezTo>
                    <a:pt x="205555" y="159554"/>
                    <a:pt x="159539" y="205574"/>
                    <a:pt x="102778" y="205574"/>
                  </a:cubicBezTo>
                  <a:cubicBezTo>
                    <a:pt x="46016" y="205574"/>
                    <a:pt x="0" y="159554"/>
                    <a:pt x="0" y="102787"/>
                  </a:cubicBezTo>
                  <a:cubicBezTo>
                    <a:pt x="0" y="46020"/>
                    <a:pt x="46016" y="0"/>
                    <a:pt x="102778" y="0"/>
                  </a:cubicBezTo>
                  <a:cubicBezTo>
                    <a:pt x="102784" y="0"/>
                    <a:pt x="102792" y="0"/>
                    <a:pt x="102798" y="0"/>
                  </a:cubicBezTo>
                  <a:cubicBezTo>
                    <a:pt x="159560" y="0"/>
                    <a:pt x="205576" y="46020"/>
                    <a:pt x="205576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" name="Google Shape;8482;p75">
              <a:extLst>
                <a:ext uri="{FF2B5EF4-FFF2-40B4-BE49-F238E27FC236}">
                  <a16:creationId xmlns:a16="http://schemas.microsoft.com/office/drawing/2014/main" id="{66E82DF1-26CA-4589-B060-21F6DCEF6640}"/>
                </a:ext>
              </a:extLst>
            </p:cNvPr>
            <p:cNvSpPr/>
            <p:nvPr/>
          </p:nvSpPr>
          <p:spPr>
            <a:xfrm>
              <a:off x="12165023" y="571419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50" y="205574"/>
                    <a:pt x="102778" y="205574"/>
                  </a:cubicBezTo>
                  <a:cubicBezTo>
                    <a:pt x="46006" y="205574"/>
                    <a:pt x="0" y="159565"/>
                    <a:pt x="0" y="102787"/>
                  </a:cubicBezTo>
                  <a:cubicBezTo>
                    <a:pt x="0" y="46010"/>
                    <a:pt x="46006" y="0"/>
                    <a:pt x="102778" y="0"/>
                  </a:cubicBezTo>
                  <a:cubicBezTo>
                    <a:pt x="159529" y="21"/>
                    <a:pt x="205534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2" name="Google Shape;8483;p75">
              <a:extLst>
                <a:ext uri="{FF2B5EF4-FFF2-40B4-BE49-F238E27FC236}">
                  <a16:creationId xmlns:a16="http://schemas.microsoft.com/office/drawing/2014/main" id="{3D9292C0-2D0C-4092-B539-915B8EB3A125}"/>
                </a:ext>
              </a:extLst>
            </p:cNvPr>
            <p:cNvSpPr/>
            <p:nvPr/>
          </p:nvSpPr>
          <p:spPr>
            <a:xfrm>
              <a:off x="8919038" y="5710051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65"/>
                    <a:pt x="159539" y="205574"/>
                    <a:pt x="102778" y="205574"/>
                  </a:cubicBezTo>
                  <a:cubicBezTo>
                    <a:pt x="46016" y="205574"/>
                    <a:pt x="0" y="159565"/>
                    <a:pt x="0" y="102787"/>
                  </a:cubicBezTo>
                  <a:cubicBezTo>
                    <a:pt x="0" y="46010"/>
                    <a:pt x="46016" y="0"/>
                    <a:pt x="102778" y="0"/>
                  </a:cubicBezTo>
                  <a:cubicBezTo>
                    <a:pt x="159535" y="21"/>
                    <a:pt x="205543" y="46031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3" name="Google Shape;8484;p75">
              <a:extLst>
                <a:ext uri="{FF2B5EF4-FFF2-40B4-BE49-F238E27FC236}">
                  <a16:creationId xmlns:a16="http://schemas.microsoft.com/office/drawing/2014/main" id="{B1B2363C-FABD-40D5-BB64-A67D50EF5107}"/>
                </a:ext>
              </a:extLst>
            </p:cNvPr>
            <p:cNvSpPr/>
            <p:nvPr/>
          </p:nvSpPr>
          <p:spPr>
            <a:xfrm>
              <a:off x="12165706" y="2463082"/>
              <a:ext cx="205555" cy="205574"/>
            </a:xfrm>
            <a:custGeom>
              <a:avLst/>
              <a:gdLst/>
              <a:ahLst/>
              <a:cxnLst/>
              <a:rect l="l" t="t" r="r" b="b"/>
              <a:pathLst>
                <a:path w="205555" h="205574" extrusionOk="0">
                  <a:moveTo>
                    <a:pt x="205555" y="102787"/>
                  </a:moveTo>
                  <a:cubicBezTo>
                    <a:pt x="205555" y="159554"/>
                    <a:pt x="159550" y="205574"/>
                    <a:pt x="102778" y="205574"/>
                  </a:cubicBezTo>
                  <a:cubicBezTo>
                    <a:pt x="46006" y="205574"/>
                    <a:pt x="0" y="159554"/>
                    <a:pt x="0" y="102787"/>
                  </a:cubicBezTo>
                  <a:cubicBezTo>
                    <a:pt x="0" y="46020"/>
                    <a:pt x="46006" y="0"/>
                    <a:pt x="102778" y="0"/>
                  </a:cubicBezTo>
                  <a:cubicBezTo>
                    <a:pt x="159550" y="0"/>
                    <a:pt x="205555" y="46020"/>
                    <a:pt x="205555" y="102787"/>
                  </a:cubicBezTo>
                </a:path>
              </a:pathLst>
            </a:custGeom>
            <a:solidFill>
              <a:srgbClr val="DCECD2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4" name="Google Shape;8485;p75">
              <a:extLst>
                <a:ext uri="{FF2B5EF4-FFF2-40B4-BE49-F238E27FC236}">
                  <a16:creationId xmlns:a16="http://schemas.microsoft.com/office/drawing/2014/main" id="{40BF3B1D-2BB7-40A6-9F0A-17F9573D6ABA}"/>
                </a:ext>
              </a:extLst>
            </p:cNvPr>
            <p:cNvSpPr/>
            <p:nvPr/>
          </p:nvSpPr>
          <p:spPr>
            <a:xfrm>
              <a:off x="9339383" y="2900466"/>
              <a:ext cx="2622507" cy="2622750"/>
            </a:xfrm>
            <a:prstGeom prst="roundRect">
              <a:avLst>
                <a:gd name="adj" fmla="val 16667"/>
              </a:avLst>
            </a:prstGeom>
            <a:solidFill>
              <a:srgbClr val="6BBE47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5" name="Google Shape;8486;p75">
              <a:extLst>
                <a:ext uri="{FF2B5EF4-FFF2-40B4-BE49-F238E27FC236}">
                  <a16:creationId xmlns:a16="http://schemas.microsoft.com/office/drawing/2014/main" id="{7B5659BC-754A-46A9-BF83-038FF6E247B4}"/>
                </a:ext>
              </a:extLst>
            </p:cNvPr>
            <p:cNvSpPr/>
            <p:nvPr/>
          </p:nvSpPr>
          <p:spPr>
            <a:xfrm>
              <a:off x="9912228" y="3475445"/>
              <a:ext cx="879975" cy="1477427"/>
            </a:xfrm>
            <a:custGeom>
              <a:avLst/>
              <a:gdLst/>
              <a:ahLst/>
              <a:cxnLst/>
              <a:rect l="l" t="t" r="r" b="b"/>
              <a:pathLst>
                <a:path w="879975" h="1477427" extrusionOk="0">
                  <a:moveTo>
                    <a:pt x="170201" y="28926"/>
                  </a:moveTo>
                  <a:cubicBezTo>
                    <a:pt x="131001" y="-9905"/>
                    <a:pt x="67749" y="-9601"/>
                    <a:pt x="28923" y="29601"/>
                  </a:cubicBezTo>
                  <a:cubicBezTo>
                    <a:pt x="-9637" y="68535"/>
                    <a:pt x="-9641" y="131266"/>
                    <a:pt x="28913" y="170206"/>
                  </a:cubicBezTo>
                  <a:lnTo>
                    <a:pt x="597420" y="738766"/>
                  </a:lnTo>
                  <a:lnTo>
                    <a:pt x="28913" y="1307222"/>
                  </a:lnTo>
                  <a:cubicBezTo>
                    <a:pt x="-9908" y="1346441"/>
                    <a:pt x="-9596" y="1409699"/>
                    <a:pt x="29609" y="1448503"/>
                  </a:cubicBezTo>
                  <a:cubicBezTo>
                    <a:pt x="68546" y="1487079"/>
                    <a:pt x="131270" y="1487058"/>
                    <a:pt x="170201" y="1448503"/>
                  </a:cubicBezTo>
                  <a:lnTo>
                    <a:pt x="879976" y="73866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6" name="Google Shape;8487;p75">
              <a:extLst>
                <a:ext uri="{FF2B5EF4-FFF2-40B4-BE49-F238E27FC236}">
                  <a16:creationId xmlns:a16="http://schemas.microsoft.com/office/drawing/2014/main" id="{3F347E29-73E6-46A7-9DAA-6267709652DD}"/>
                </a:ext>
              </a:extLst>
            </p:cNvPr>
            <p:cNvSpPr/>
            <p:nvPr/>
          </p:nvSpPr>
          <p:spPr>
            <a:xfrm rot="-2700000">
              <a:off x="10707938" y="3674762"/>
              <a:ext cx="764766" cy="199817"/>
            </a:xfrm>
            <a:custGeom>
              <a:avLst/>
              <a:gdLst/>
              <a:ahLst/>
              <a:cxnLst/>
              <a:rect l="l" t="t" r="r" b="b"/>
              <a:pathLst>
                <a:path w="764766" h="199817" extrusionOk="0">
                  <a:moveTo>
                    <a:pt x="0" y="0"/>
                  </a:moveTo>
                  <a:lnTo>
                    <a:pt x="764766" y="0"/>
                  </a:lnTo>
                  <a:lnTo>
                    <a:pt x="764766" y="199818"/>
                  </a:lnTo>
                  <a:lnTo>
                    <a:pt x="0" y="19981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" name="Google Shape;8488;p75">
              <a:extLst>
                <a:ext uri="{FF2B5EF4-FFF2-40B4-BE49-F238E27FC236}">
                  <a16:creationId xmlns:a16="http://schemas.microsoft.com/office/drawing/2014/main" id="{11E2D0A6-B481-4581-A3CC-5FDF4D3C0FA0}"/>
                </a:ext>
              </a:extLst>
            </p:cNvPr>
            <p:cNvSpPr/>
            <p:nvPr/>
          </p:nvSpPr>
          <p:spPr>
            <a:xfrm rot="-2700000">
              <a:off x="10990410" y="4271123"/>
              <a:ext cx="199799" cy="764837"/>
            </a:xfrm>
            <a:custGeom>
              <a:avLst/>
              <a:gdLst/>
              <a:ahLst/>
              <a:cxnLst/>
              <a:rect l="l" t="t" r="r" b="b"/>
              <a:pathLst>
                <a:path w="199799" h="764837" extrusionOk="0">
                  <a:moveTo>
                    <a:pt x="0" y="0"/>
                  </a:moveTo>
                  <a:lnTo>
                    <a:pt x="199799" y="0"/>
                  </a:lnTo>
                  <a:lnTo>
                    <a:pt x="199799" y="764837"/>
                  </a:lnTo>
                  <a:lnTo>
                    <a:pt x="0" y="764837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2" name="Group 341">
            <a:extLst>
              <a:ext uri="{FF2B5EF4-FFF2-40B4-BE49-F238E27FC236}">
                <a16:creationId xmlns:a16="http://schemas.microsoft.com/office/drawing/2014/main" id="{5EE939E2-E936-41A5-853D-342988F5172F}"/>
              </a:ext>
            </a:extLst>
          </p:cNvPr>
          <p:cNvGrpSpPr/>
          <p:nvPr/>
        </p:nvGrpSpPr>
        <p:grpSpPr>
          <a:xfrm>
            <a:off x="5813320" y="1293857"/>
            <a:ext cx="591688" cy="591690"/>
            <a:chOff x="5813320" y="1293857"/>
            <a:chExt cx="591688" cy="591690"/>
          </a:xfrm>
        </p:grpSpPr>
        <p:grpSp>
          <p:nvGrpSpPr>
            <p:cNvPr id="343" name="Google Shape;8446;p75">
              <a:extLst>
                <a:ext uri="{FF2B5EF4-FFF2-40B4-BE49-F238E27FC236}">
                  <a16:creationId xmlns:a16="http://schemas.microsoft.com/office/drawing/2014/main" id="{EB9C9C45-F93C-4C80-9D1E-F0C25ACF3AC8}"/>
                </a:ext>
              </a:extLst>
            </p:cNvPr>
            <p:cNvGrpSpPr/>
            <p:nvPr/>
          </p:nvGrpSpPr>
          <p:grpSpPr>
            <a:xfrm>
              <a:off x="5813320" y="1293857"/>
              <a:ext cx="591688" cy="591690"/>
              <a:chOff x="5813320" y="1293857"/>
              <a:chExt cx="591688" cy="591690"/>
            </a:xfrm>
          </p:grpSpPr>
          <p:grpSp>
            <p:nvGrpSpPr>
              <p:cNvPr id="360" name="Google Shape;8446;p75">
                <a:extLst>
                  <a:ext uri="{FF2B5EF4-FFF2-40B4-BE49-F238E27FC236}">
                    <a16:creationId xmlns:a16="http://schemas.microsoft.com/office/drawing/2014/main" id="{7C848DC4-345F-4C3F-84B5-23DD14FB716F}"/>
                  </a:ext>
                </a:extLst>
              </p:cNvPr>
              <p:cNvGrpSpPr/>
              <p:nvPr/>
            </p:nvGrpSpPr>
            <p:grpSpPr>
              <a:xfrm>
                <a:off x="5813320" y="1293857"/>
                <a:ext cx="591688" cy="591690"/>
                <a:chOff x="5813320" y="1293857"/>
                <a:chExt cx="591688" cy="591690"/>
              </a:xfrm>
            </p:grpSpPr>
            <p:sp>
              <p:nvSpPr>
                <p:cNvPr id="362" name="Google Shape;8446;p75">
                  <a:extLst>
                    <a:ext uri="{FF2B5EF4-FFF2-40B4-BE49-F238E27FC236}">
                      <a16:creationId xmlns:a16="http://schemas.microsoft.com/office/drawing/2014/main" id="{7D2166E0-BE50-4C40-A701-20EBAFA6FD42}"/>
                    </a:ext>
                  </a:extLst>
                </p:cNvPr>
                <p:cNvSpPr/>
                <p:nvPr/>
              </p:nvSpPr>
              <p:spPr>
                <a:xfrm>
                  <a:off x="5813320" y="1293857"/>
                  <a:ext cx="591688" cy="591690"/>
                </a:xfrm>
                <a:custGeom>
                  <a:avLst/>
                  <a:gdLst>
                    <a:gd name="connsiteX0" fmla="*/ 202457 w 591688"/>
                    <a:gd name="connsiteY0" fmla="*/ 0 h 591690"/>
                    <a:gd name="connsiteX1" fmla="*/ 389231 w 591688"/>
                    <a:gd name="connsiteY1" fmla="*/ 0 h 591690"/>
                    <a:gd name="connsiteX2" fmla="*/ 591689 w 591688"/>
                    <a:gd name="connsiteY2" fmla="*/ 202457 h 591690"/>
                    <a:gd name="connsiteX3" fmla="*/ 591689 w 591688"/>
                    <a:gd name="connsiteY3" fmla="*/ 389234 h 591690"/>
                    <a:gd name="connsiteX4" fmla="*/ 389231 w 591688"/>
                    <a:gd name="connsiteY4" fmla="*/ 591691 h 591690"/>
                    <a:gd name="connsiteX5" fmla="*/ 202457 w 591688"/>
                    <a:gd name="connsiteY5" fmla="*/ 591691 h 591690"/>
                    <a:gd name="connsiteX6" fmla="*/ 0 w 591688"/>
                    <a:gd name="connsiteY6" fmla="*/ 389234 h 591690"/>
                    <a:gd name="connsiteX7" fmla="*/ 0 w 591688"/>
                    <a:gd name="connsiteY7" fmla="*/ 202459 h 591690"/>
                    <a:gd name="connsiteX8" fmla="*/ 202457 w 591688"/>
                    <a:gd name="connsiteY8" fmla="*/ 0 h 591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1688" h="591690">
                      <a:moveTo>
                        <a:pt x="202457" y="0"/>
                      </a:moveTo>
                      <a:lnTo>
                        <a:pt x="389231" y="0"/>
                      </a:lnTo>
                      <a:cubicBezTo>
                        <a:pt x="501045" y="0"/>
                        <a:pt x="591689" y="90644"/>
                        <a:pt x="591689" y="202457"/>
                      </a:cubicBezTo>
                      <a:lnTo>
                        <a:pt x="591689" y="389234"/>
                      </a:lnTo>
                      <a:cubicBezTo>
                        <a:pt x="591689" y="501047"/>
                        <a:pt x="501045" y="591691"/>
                        <a:pt x="389231" y="591691"/>
                      </a:cubicBezTo>
                      <a:lnTo>
                        <a:pt x="202457" y="591691"/>
                      </a:lnTo>
                      <a:cubicBezTo>
                        <a:pt x="90644" y="591691"/>
                        <a:pt x="0" y="501047"/>
                        <a:pt x="0" y="389234"/>
                      </a:cubicBezTo>
                      <a:lnTo>
                        <a:pt x="0" y="202459"/>
                      </a:lnTo>
                      <a:cubicBezTo>
                        <a:pt x="0" y="90644"/>
                        <a:pt x="90644" y="0"/>
                        <a:pt x="202457" y="0"/>
                      </a:cubicBezTo>
                    </a:path>
                  </a:pathLst>
                </a:custGeom>
                <a:solidFill>
                  <a:srgbClr val="C2E0A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3" name="Google Shape;8446;p75">
                  <a:extLst>
                    <a:ext uri="{FF2B5EF4-FFF2-40B4-BE49-F238E27FC236}">
                      <a16:creationId xmlns:a16="http://schemas.microsoft.com/office/drawing/2014/main" id="{F2CF223B-2C52-4F86-9B5A-3FCFA3A32825}"/>
                    </a:ext>
                  </a:extLst>
                </p:cNvPr>
                <p:cNvSpPr/>
                <p:nvPr/>
              </p:nvSpPr>
              <p:spPr>
                <a:xfrm>
                  <a:off x="6098471" y="1799833"/>
                  <a:ext cx="23207" cy="23206"/>
                </a:xfrm>
                <a:custGeom>
                  <a:avLst/>
                  <a:gdLst>
                    <a:gd name="connsiteX0" fmla="*/ 23207 w 23207"/>
                    <a:gd name="connsiteY0" fmla="*/ 11603 h 23206"/>
                    <a:gd name="connsiteX1" fmla="*/ 11604 w 23207"/>
                    <a:gd name="connsiteY1" fmla="*/ 23207 h 23206"/>
                    <a:gd name="connsiteX2" fmla="*/ 0 w 23207"/>
                    <a:gd name="connsiteY2" fmla="*/ 11603 h 23206"/>
                    <a:gd name="connsiteX3" fmla="*/ 11604 w 23207"/>
                    <a:gd name="connsiteY3" fmla="*/ 0 h 23206"/>
                    <a:gd name="connsiteX4" fmla="*/ 23207 w 23207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3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4" name="Google Shape;8446;p75">
                  <a:extLst>
                    <a:ext uri="{FF2B5EF4-FFF2-40B4-BE49-F238E27FC236}">
                      <a16:creationId xmlns:a16="http://schemas.microsoft.com/office/drawing/2014/main" id="{77054C29-7957-4D90-BA81-0B14DC75E76E}"/>
                    </a:ext>
                  </a:extLst>
                </p:cNvPr>
                <p:cNvSpPr/>
                <p:nvPr/>
              </p:nvSpPr>
              <p:spPr>
                <a:xfrm>
                  <a:off x="6098471" y="1356646"/>
                  <a:ext cx="23207" cy="23206"/>
                </a:xfrm>
                <a:custGeom>
                  <a:avLst/>
                  <a:gdLst>
                    <a:gd name="connsiteX0" fmla="*/ 23207 w 23207"/>
                    <a:gd name="connsiteY0" fmla="*/ 11603 h 23206"/>
                    <a:gd name="connsiteX1" fmla="*/ 11604 w 23207"/>
                    <a:gd name="connsiteY1" fmla="*/ 23207 h 23206"/>
                    <a:gd name="connsiteX2" fmla="*/ 0 w 23207"/>
                    <a:gd name="connsiteY2" fmla="*/ 11603 h 23206"/>
                    <a:gd name="connsiteX3" fmla="*/ 11604 w 23207"/>
                    <a:gd name="connsiteY3" fmla="*/ 0 h 23206"/>
                    <a:gd name="connsiteX4" fmla="*/ 23207 w 23207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3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5" name="Google Shape;8446;p75">
                  <a:extLst>
                    <a:ext uri="{FF2B5EF4-FFF2-40B4-BE49-F238E27FC236}">
                      <a16:creationId xmlns:a16="http://schemas.microsoft.com/office/drawing/2014/main" id="{E2BE44E6-C180-4857-B8B2-32B58BFCDC9B}"/>
                    </a:ext>
                  </a:extLst>
                </p:cNvPr>
                <p:cNvSpPr/>
                <p:nvPr/>
              </p:nvSpPr>
              <p:spPr>
                <a:xfrm>
                  <a:off x="6318354" y="1578206"/>
                  <a:ext cx="23207" cy="23206"/>
                </a:xfrm>
                <a:custGeom>
                  <a:avLst/>
                  <a:gdLst>
                    <a:gd name="connsiteX0" fmla="*/ 23207 w 23207"/>
                    <a:gd name="connsiteY0" fmla="*/ 11603 h 23206"/>
                    <a:gd name="connsiteX1" fmla="*/ 11604 w 23207"/>
                    <a:gd name="connsiteY1" fmla="*/ 23207 h 23206"/>
                    <a:gd name="connsiteX2" fmla="*/ 0 w 23207"/>
                    <a:gd name="connsiteY2" fmla="*/ 11603 h 23206"/>
                    <a:gd name="connsiteX3" fmla="*/ 11604 w 23207"/>
                    <a:gd name="connsiteY3" fmla="*/ 0 h 23206"/>
                    <a:gd name="connsiteX4" fmla="*/ 23207 w 23207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6" name="Google Shape;8446;p75">
                  <a:extLst>
                    <a:ext uri="{FF2B5EF4-FFF2-40B4-BE49-F238E27FC236}">
                      <a16:creationId xmlns:a16="http://schemas.microsoft.com/office/drawing/2014/main" id="{0CDBE0FD-3241-4828-B0FF-773BD7E81B38}"/>
                    </a:ext>
                  </a:extLst>
                </p:cNvPr>
                <p:cNvSpPr/>
                <p:nvPr/>
              </p:nvSpPr>
              <p:spPr>
                <a:xfrm>
                  <a:off x="5875367" y="1578206"/>
                  <a:ext cx="23207" cy="23206"/>
                </a:xfrm>
                <a:custGeom>
                  <a:avLst/>
                  <a:gdLst>
                    <a:gd name="connsiteX0" fmla="*/ 23207 w 23207"/>
                    <a:gd name="connsiteY0" fmla="*/ 11603 h 23206"/>
                    <a:gd name="connsiteX1" fmla="*/ 11604 w 23207"/>
                    <a:gd name="connsiteY1" fmla="*/ 23207 h 23206"/>
                    <a:gd name="connsiteX2" fmla="*/ 0 w 23207"/>
                    <a:gd name="connsiteY2" fmla="*/ 11603 h 23206"/>
                    <a:gd name="connsiteX3" fmla="*/ 11604 w 23207"/>
                    <a:gd name="connsiteY3" fmla="*/ 0 h 23206"/>
                    <a:gd name="connsiteX4" fmla="*/ 23207 w 23207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7" name="Google Shape;8446;p75">
                  <a:extLst>
                    <a:ext uri="{FF2B5EF4-FFF2-40B4-BE49-F238E27FC236}">
                      <a16:creationId xmlns:a16="http://schemas.microsoft.com/office/drawing/2014/main" id="{97E26ED7-82C3-4508-93BF-A9ADB2710B5B}"/>
                    </a:ext>
                  </a:extLst>
                </p:cNvPr>
                <p:cNvSpPr/>
                <p:nvPr/>
              </p:nvSpPr>
              <p:spPr>
                <a:xfrm>
                  <a:off x="5913460" y="1395120"/>
                  <a:ext cx="23207" cy="23206"/>
                </a:xfrm>
                <a:custGeom>
                  <a:avLst/>
                  <a:gdLst>
                    <a:gd name="connsiteX0" fmla="*/ 23207 w 23207"/>
                    <a:gd name="connsiteY0" fmla="*/ 11603 h 23206"/>
                    <a:gd name="connsiteX1" fmla="*/ 11604 w 23207"/>
                    <a:gd name="connsiteY1" fmla="*/ 23207 h 23206"/>
                    <a:gd name="connsiteX2" fmla="*/ 0 w 23207"/>
                    <a:gd name="connsiteY2" fmla="*/ 11603 h 23206"/>
                    <a:gd name="connsiteX3" fmla="*/ 11604 w 23207"/>
                    <a:gd name="connsiteY3" fmla="*/ 0 h 23206"/>
                    <a:gd name="connsiteX4" fmla="*/ 23207 w 23207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8" name="Google Shape;8446;p75">
                  <a:extLst>
                    <a:ext uri="{FF2B5EF4-FFF2-40B4-BE49-F238E27FC236}">
                      <a16:creationId xmlns:a16="http://schemas.microsoft.com/office/drawing/2014/main" id="{FA588910-C49E-4F64-BE64-00047A83E5CF}"/>
                    </a:ext>
                  </a:extLst>
                </p:cNvPr>
                <p:cNvSpPr/>
                <p:nvPr/>
              </p:nvSpPr>
              <p:spPr>
                <a:xfrm>
                  <a:off x="6279861" y="1761520"/>
                  <a:ext cx="23207" cy="23206"/>
                </a:xfrm>
                <a:custGeom>
                  <a:avLst/>
                  <a:gdLst>
                    <a:gd name="connsiteX0" fmla="*/ 23207 w 23207"/>
                    <a:gd name="connsiteY0" fmla="*/ 11603 h 23206"/>
                    <a:gd name="connsiteX1" fmla="*/ 11604 w 23207"/>
                    <a:gd name="connsiteY1" fmla="*/ 23207 h 23206"/>
                    <a:gd name="connsiteX2" fmla="*/ 0 w 23207"/>
                    <a:gd name="connsiteY2" fmla="*/ 11603 h 23206"/>
                    <a:gd name="connsiteX3" fmla="*/ 11604 w 23207"/>
                    <a:gd name="connsiteY3" fmla="*/ 0 h 23206"/>
                    <a:gd name="connsiteX4" fmla="*/ 23207 w 23207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" name="Google Shape;8446;p75">
                  <a:extLst>
                    <a:ext uri="{FF2B5EF4-FFF2-40B4-BE49-F238E27FC236}">
                      <a16:creationId xmlns:a16="http://schemas.microsoft.com/office/drawing/2014/main" id="{EB0B5D0D-11F6-49D0-A65E-642760D621AC}"/>
                    </a:ext>
                  </a:extLst>
                </p:cNvPr>
                <p:cNvSpPr/>
                <p:nvPr/>
              </p:nvSpPr>
              <p:spPr>
                <a:xfrm>
                  <a:off x="5913354" y="1761054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" name="Google Shape;8446;p75">
                  <a:extLst>
                    <a:ext uri="{FF2B5EF4-FFF2-40B4-BE49-F238E27FC236}">
                      <a16:creationId xmlns:a16="http://schemas.microsoft.com/office/drawing/2014/main" id="{EEFED838-A713-49F2-8F0E-75D161DF8F9E}"/>
                    </a:ext>
                  </a:extLst>
                </p:cNvPr>
                <p:cNvSpPr/>
                <p:nvPr/>
              </p:nvSpPr>
              <p:spPr>
                <a:xfrm>
                  <a:off x="6279937" y="1394468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3 h 23207"/>
                    <a:gd name="connsiteX1" fmla="*/ 11604 w 23207"/>
                    <a:gd name="connsiteY1" fmla="*/ 23207 h 23207"/>
                    <a:gd name="connsiteX2" fmla="*/ 0 w 23207"/>
                    <a:gd name="connsiteY2" fmla="*/ 11603 h 23207"/>
                    <a:gd name="connsiteX3" fmla="*/ 11604 w 23207"/>
                    <a:gd name="connsiteY3" fmla="*/ 0 h 23207"/>
                    <a:gd name="connsiteX4" fmla="*/ 23207 w 23207"/>
                    <a:gd name="connsiteY4" fmla="*/ 11603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61" name="Google Shape;8446;p75">
                <a:extLst>
                  <a:ext uri="{FF2B5EF4-FFF2-40B4-BE49-F238E27FC236}">
                    <a16:creationId xmlns:a16="http://schemas.microsoft.com/office/drawing/2014/main" id="{4ADDE533-A60B-4DB3-A2C1-631C0705D1DA}"/>
                  </a:ext>
                </a:extLst>
              </p:cNvPr>
              <p:cNvSpPr/>
              <p:nvPr/>
            </p:nvSpPr>
            <p:spPr>
              <a:xfrm>
                <a:off x="5961210" y="1442000"/>
                <a:ext cx="296362" cy="296362"/>
              </a:xfrm>
              <a:custGeom>
                <a:avLst/>
                <a:gdLst>
                  <a:gd name="connsiteX0" fmla="*/ 59760 w 296362"/>
                  <a:gd name="connsiteY0" fmla="*/ 0 h 296362"/>
                  <a:gd name="connsiteX1" fmla="*/ 236603 w 296362"/>
                  <a:gd name="connsiteY1" fmla="*/ 0 h 296362"/>
                  <a:gd name="connsiteX2" fmla="*/ 296363 w 296362"/>
                  <a:gd name="connsiteY2" fmla="*/ 59760 h 296362"/>
                  <a:gd name="connsiteX3" fmla="*/ 296363 w 296362"/>
                  <a:gd name="connsiteY3" fmla="*/ 236603 h 296362"/>
                  <a:gd name="connsiteX4" fmla="*/ 236603 w 296362"/>
                  <a:gd name="connsiteY4" fmla="*/ 296363 h 296362"/>
                  <a:gd name="connsiteX5" fmla="*/ 59760 w 296362"/>
                  <a:gd name="connsiteY5" fmla="*/ 296363 h 296362"/>
                  <a:gd name="connsiteX6" fmla="*/ 0 w 296362"/>
                  <a:gd name="connsiteY6" fmla="*/ 236603 h 296362"/>
                  <a:gd name="connsiteX7" fmla="*/ 0 w 296362"/>
                  <a:gd name="connsiteY7" fmla="*/ 59760 h 296362"/>
                  <a:gd name="connsiteX8" fmla="*/ 59760 w 296362"/>
                  <a:gd name="connsiteY8" fmla="*/ 0 h 29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362" h="296362">
                    <a:moveTo>
                      <a:pt x="59760" y="0"/>
                    </a:moveTo>
                    <a:lnTo>
                      <a:pt x="236603" y="0"/>
                    </a:lnTo>
                    <a:cubicBezTo>
                      <a:pt x="269608" y="0"/>
                      <a:pt x="296363" y="26755"/>
                      <a:pt x="296363" y="59760"/>
                    </a:cubicBezTo>
                    <a:lnTo>
                      <a:pt x="296363" y="236603"/>
                    </a:lnTo>
                    <a:cubicBezTo>
                      <a:pt x="296363" y="269608"/>
                      <a:pt x="269608" y="296363"/>
                      <a:pt x="236603" y="296363"/>
                    </a:cubicBezTo>
                    <a:lnTo>
                      <a:pt x="59760" y="296363"/>
                    </a:lnTo>
                    <a:cubicBezTo>
                      <a:pt x="26755" y="296363"/>
                      <a:pt x="0" y="269608"/>
                      <a:pt x="0" y="236603"/>
                    </a:cubicBezTo>
                    <a:lnTo>
                      <a:pt x="0" y="59760"/>
                    </a:lnTo>
                    <a:cubicBezTo>
                      <a:pt x="0" y="26757"/>
                      <a:pt x="26755" y="0"/>
                      <a:pt x="59760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44" name="Google Shape;8446;p75">
              <a:extLst>
                <a:ext uri="{FF2B5EF4-FFF2-40B4-BE49-F238E27FC236}">
                  <a16:creationId xmlns:a16="http://schemas.microsoft.com/office/drawing/2014/main" id="{4B338691-601D-451A-A8DF-7BB68126F983}"/>
                </a:ext>
              </a:extLst>
            </p:cNvPr>
            <p:cNvGrpSpPr/>
            <p:nvPr/>
          </p:nvGrpSpPr>
          <p:grpSpPr>
            <a:xfrm>
              <a:off x="6024567" y="1484921"/>
              <a:ext cx="167681" cy="209564"/>
              <a:chOff x="6024567" y="1484921"/>
              <a:chExt cx="167681" cy="209564"/>
            </a:xfrm>
            <a:solidFill>
              <a:srgbClr val="FFFFFF"/>
            </a:solidFill>
          </p:grpSpPr>
          <p:sp>
            <p:nvSpPr>
              <p:cNvPr id="345" name="Google Shape;8446;p75">
                <a:extLst>
                  <a:ext uri="{FF2B5EF4-FFF2-40B4-BE49-F238E27FC236}">
                    <a16:creationId xmlns:a16="http://schemas.microsoft.com/office/drawing/2014/main" id="{C6734686-FCF8-4507-97DB-544C44FF1405}"/>
                  </a:ext>
                </a:extLst>
              </p:cNvPr>
              <p:cNvSpPr/>
              <p:nvPr/>
            </p:nvSpPr>
            <p:spPr>
              <a:xfrm>
                <a:off x="6038004" y="1511912"/>
                <a:ext cx="36158" cy="48390"/>
              </a:xfrm>
              <a:custGeom>
                <a:avLst/>
                <a:gdLst>
                  <a:gd name="connsiteX0" fmla="*/ 22057 w 36158"/>
                  <a:gd name="connsiteY0" fmla="*/ 0 h 48390"/>
                  <a:gd name="connsiteX1" fmla="*/ 724 w 36158"/>
                  <a:gd name="connsiteY1" fmla="*/ 0 h 48390"/>
                  <a:gd name="connsiteX2" fmla="*/ 0 w 36158"/>
                  <a:gd name="connsiteY2" fmla="*/ 728 h 48390"/>
                  <a:gd name="connsiteX3" fmla="*/ 0 w 36158"/>
                  <a:gd name="connsiteY3" fmla="*/ 47663 h 48390"/>
                  <a:gd name="connsiteX4" fmla="*/ 724 w 36158"/>
                  <a:gd name="connsiteY4" fmla="*/ 48391 h 48390"/>
                  <a:gd name="connsiteX5" fmla="*/ 35435 w 36158"/>
                  <a:gd name="connsiteY5" fmla="*/ 48391 h 48390"/>
                  <a:gd name="connsiteX6" fmla="*/ 36158 w 36158"/>
                  <a:gd name="connsiteY6" fmla="*/ 47663 h 48390"/>
                  <a:gd name="connsiteX7" fmla="*/ 36158 w 36158"/>
                  <a:gd name="connsiteY7" fmla="*/ 14189 h 48390"/>
                  <a:gd name="connsiteX8" fmla="*/ 22057 w 36158"/>
                  <a:gd name="connsiteY8" fmla="*/ 0 h 48390"/>
                  <a:gd name="connsiteX9" fmla="*/ 32766 w 36158"/>
                  <a:gd name="connsiteY9" fmla="*/ 44987 h 48390"/>
                  <a:gd name="connsiteX10" fmla="*/ 3395 w 36158"/>
                  <a:gd name="connsiteY10" fmla="*/ 44987 h 48390"/>
                  <a:gd name="connsiteX11" fmla="*/ 3395 w 36158"/>
                  <a:gd name="connsiteY11" fmla="*/ 3404 h 48390"/>
                  <a:gd name="connsiteX12" fmla="*/ 19026 w 36158"/>
                  <a:gd name="connsiteY12" fmla="*/ 3404 h 48390"/>
                  <a:gd name="connsiteX13" fmla="*/ 19026 w 36158"/>
                  <a:gd name="connsiteY13" fmla="*/ 14191 h 48390"/>
                  <a:gd name="connsiteX14" fmla="*/ 21697 w 36158"/>
                  <a:gd name="connsiteY14" fmla="*/ 16867 h 48390"/>
                  <a:gd name="connsiteX15" fmla="*/ 32766 w 36158"/>
                  <a:gd name="connsiteY15" fmla="*/ 16867 h 48390"/>
                  <a:gd name="connsiteX16" fmla="*/ 32766 w 36158"/>
                  <a:gd name="connsiteY16" fmla="*/ 44987 h 48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6158" h="48390">
                    <a:moveTo>
                      <a:pt x="22057" y="0"/>
                    </a:moveTo>
                    <a:lnTo>
                      <a:pt x="724" y="0"/>
                    </a:lnTo>
                    <a:cubicBezTo>
                      <a:pt x="363" y="0"/>
                      <a:pt x="0" y="363"/>
                      <a:pt x="0" y="728"/>
                    </a:cubicBezTo>
                    <a:lnTo>
                      <a:pt x="0" y="47663"/>
                    </a:lnTo>
                    <a:cubicBezTo>
                      <a:pt x="0" y="48026"/>
                      <a:pt x="361" y="48391"/>
                      <a:pt x="724" y="48391"/>
                    </a:cubicBezTo>
                    <a:lnTo>
                      <a:pt x="35435" y="48391"/>
                    </a:lnTo>
                    <a:cubicBezTo>
                      <a:pt x="35796" y="48391"/>
                      <a:pt x="36158" y="48028"/>
                      <a:pt x="36158" y="47663"/>
                    </a:cubicBezTo>
                    <a:lnTo>
                      <a:pt x="36158" y="14189"/>
                    </a:lnTo>
                    <a:lnTo>
                      <a:pt x="22057" y="0"/>
                    </a:lnTo>
                    <a:close/>
                    <a:moveTo>
                      <a:pt x="32766" y="44987"/>
                    </a:moveTo>
                    <a:lnTo>
                      <a:pt x="3395" y="44987"/>
                    </a:lnTo>
                    <a:lnTo>
                      <a:pt x="3395" y="3404"/>
                    </a:lnTo>
                    <a:lnTo>
                      <a:pt x="19026" y="3404"/>
                    </a:lnTo>
                    <a:lnTo>
                      <a:pt x="19026" y="14191"/>
                    </a:lnTo>
                    <a:cubicBezTo>
                      <a:pt x="19026" y="16166"/>
                      <a:pt x="20464" y="16867"/>
                      <a:pt x="21697" y="16867"/>
                    </a:cubicBezTo>
                    <a:lnTo>
                      <a:pt x="32766" y="16867"/>
                    </a:lnTo>
                    <a:lnTo>
                      <a:pt x="32766" y="44987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" name="Google Shape;8446;p75">
                <a:extLst>
                  <a:ext uri="{FF2B5EF4-FFF2-40B4-BE49-F238E27FC236}">
                    <a16:creationId xmlns:a16="http://schemas.microsoft.com/office/drawing/2014/main" id="{D764CC13-7B8F-4582-9862-5116B90546B9}"/>
                  </a:ext>
                </a:extLst>
              </p:cNvPr>
              <p:cNvSpPr/>
              <p:nvPr/>
            </p:nvSpPr>
            <p:spPr>
              <a:xfrm>
                <a:off x="6089665" y="1496429"/>
                <a:ext cx="21306" cy="32910"/>
              </a:xfrm>
              <a:custGeom>
                <a:avLst/>
                <a:gdLst>
                  <a:gd name="connsiteX0" fmla="*/ 14358 w 21306"/>
                  <a:gd name="connsiteY0" fmla="*/ 0 h 32910"/>
                  <a:gd name="connsiteX1" fmla="*/ 6947 w 21306"/>
                  <a:gd name="connsiteY1" fmla="*/ 0 h 32910"/>
                  <a:gd name="connsiteX2" fmla="*/ 6947 w 21306"/>
                  <a:gd name="connsiteY2" fmla="*/ 22197 h 32910"/>
                  <a:gd name="connsiteX3" fmla="*/ 0 w 21306"/>
                  <a:gd name="connsiteY3" fmla="*/ 22197 h 32910"/>
                  <a:gd name="connsiteX4" fmla="*/ 10652 w 21306"/>
                  <a:gd name="connsiteY4" fmla="*/ 32910 h 32910"/>
                  <a:gd name="connsiteX5" fmla="*/ 21307 w 21306"/>
                  <a:gd name="connsiteY5" fmla="*/ 22197 h 32910"/>
                  <a:gd name="connsiteX6" fmla="*/ 14358 w 21306"/>
                  <a:gd name="connsiteY6" fmla="*/ 22197 h 329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306" h="32910">
                    <a:moveTo>
                      <a:pt x="14358" y="0"/>
                    </a:moveTo>
                    <a:lnTo>
                      <a:pt x="6947" y="0"/>
                    </a:lnTo>
                    <a:lnTo>
                      <a:pt x="6947" y="22197"/>
                    </a:lnTo>
                    <a:lnTo>
                      <a:pt x="0" y="22197"/>
                    </a:lnTo>
                    <a:lnTo>
                      <a:pt x="10652" y="32910"/>
                    </a:lnTo>
                    <a:lnTo>
                      <a:pt x="21307" y="22197"/>
                    </a:lnTo>
                    <a:lnTo>
                      <a:pt x="14358" y="22197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" name="Google Shape;8446;p75">
                <a:extLst>
                  <a:ext uri="{FF2B5EF4-FFF2-40B4-BE49-F238E27FC236}">
                    <a16:creationId xmlns:a16="http://schemas.microsoft.com/office/drawing/2014/main" id="{8438F7A5-30EB-4053-95E4-DFABF4441A1D}"/>
                  </a:ext>
                </a:extLst>
              </p:cNvPr>
              <p:cNvSpPr/>
              <p:nvPr/>
            </p:nvSpPr>
            <p:spPr>
              <a:xfrm>
                <a:off x="6160050" y="1551219"/>
                <a:ext cx="21306" cy="30374"/>
              </a:xfrm>
              <a:custGeom>
                <a:avLst/>
                <a:gdLst>
                  <a:gd name="connsiteX0" fmla="*/ 14308 w 21306"/>
                  <a:gd name="connsiteY0" fmla="*/ 19824 h 30374"/>
                  <a:gd name="connsiteX1" fmla="*/ 14308 w 21306"/>
                  <a:gd name="connsiteY1" fmla="*/ 0 h 30374"/>
                  <a:gd name="connsiteX2" fmla="*/ 6999 w 21306"/>
                  <a:gd name="connsiteY2" fmla="*/ 0 h 30374"/>
                  <a:gd name="connsiteX3" fmla="*/ 6999 w 21306"/>
                  <a:gd name="connsiteY3" fmla="*/ 19824 h 30374"/>
                  <a:gd name="connsiteX4" fmla="*/ 0 w 21306"/>
                  <a:gd name="connsiteY4" fmla="*/ 19824 h 30374"/>
                  <a:gd name="connsiteX5" fmla="*/ 10731 w 21306"/>
                  <a:gd name="connsiteY5" fmla="*/ 30375 h 30374"/>
                  <a:gd name="connsiteX6" fmla="*/ 21307 w 21306"/>
                  <a:gd name="connsiteY6" fmla="*/ 19824 h 303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1306" h="30374">
                    <a:moveTo>
                      <a:pt x="14308" y="19824"/>
                    </a:moveTo>
                    <a:lnTo>
                      <a:pt x="14308" y="0"/>
                    </a:lnTo>
                    <a:lnTo>
                      <a:pt x="6999" y="0"/>
                    </a:lnTo>
                    <a:lnTo>
                      <a:pt x="6999" y="19824"/>
                    </a:lnTo>
                    <a:lnTo>
                      <a:pt x="0" y="19824"/>
                    </a:lnTo>
                    <a:lnTo>
                      <a:pt x="10731" y="30375"/>
                    </a:lnTo>
                    <a:lnTo>
                      <a:pt x="21307" y="19824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" name="Google Shape;8446;p75">
                <a:extLst>
                  <a:ext uri="{FF2B5EF4-FFF2-40B4-BE49-F238E27FC236}">
                    <a16:creationId xmlns:a16="http://schemas.microsoft.com/office/drawing/2014/main" id="{49FD4E3F-F242-46BA-9144-631C247028D6}"/>
                  </a:ext>
                </a:extLst>
              </p:cNvPr>
              <p:cNvSpPr/>
              <p:nvPr/>
            </p:nvSpPr>
            <p:spPr>
              <a:xfrm>
                <a:off x="6024567" y="1583523"/>
                <a:ext cx="167681" cy="110961"/>
              </a:xfrm>
              <a:custGeom>
                <a:avLst/>
                <a:gdLst>
                  <a:gd name="connsiteX0" fmla="*/ 167045 w 167681"/>
                  <a:gd name="connsiteY0" fmla="*/ 25635 h 110961"/>
                  <a:gd name="connsiteX1" fmla="*/ 142170 w 167681"/>
                  <a:gd name="connsiteY1" fmla="*/ 733 h 110961"/>
                  <a:gd name="connsiteX2" fmla="*/ 140707 w 167681"/>
                  <a:gd name="connsiteY2" fmla="*/ 0 h 110961"/>
                  <a:gd name="connsiteX3" fmla="*/ 118393 w 167681"/>
                  <a:gd name="connsiteY3" fmla="*/ 0 h 110961"/>
                  <a:gd name="connsiteX4" fmla="*/ 118393 w 167681"/>
                  <a:gd name="connsiteY4" fmla="*/ 6343 h 110961"/>
                  <a:gd name="connsiteX5" fmla="*/ 138792 w 167681"/>
                  <a:gd name="connsiteY5" fmla="*/ 6343 h 110961"/>
                  <a:gd name="connsiteX6" fmla="*/ 155453 w 167681"/>
                  <a:gd name="connsiteY6" fmla="*/ 23322 h 110961"/>
                  <a:gd name="connsiteX7" fmla="*/ 12197 w 167681"/>
                  <a:gd name="connsiteY7" fmla="*/ 23322 h 110961"/>
                  <a:gd name="connsiteX8" fmla="*/ 28858 w 167681"/>
                  <a:gd name="connsiteY8" fmla="*/ 6343 h 110961"/>
                  <a:gd name="connsiteX9" fmla="*/ 51817 w 167681"/>
                  <a:gd name="connsiteY9" fmla="*/ 6343 h 110961"/>
                  <a:gd name="connsiteX10" fmla="*/ 51817 w 167681"/>
                  <a:gd name="connsiteY10" fmla="*/ 0 h 110961"/>
                  <a:gd name="connsiteX11" fmla="*/ 27310 w 167681"/>
                  <a:gd name="connsiteY11" fmla="*/ 0 h 110961"/>
                  <a:gd name="connsiteX12" fmla="*/ 25482 w 167681"/>
                  <a:gd name="connsiteY12" fmla="*/ 733 h 110961"/>
                  <a:gd name="connsiteX13" fmla="*/ 607 w 167681"/>
                  <a:gd name="connsiteY13" fmla="*/ 25635 h 110961"/>
                  <a:gd name="connsiteX14" fmla="*/ 241 w 167681"/>
                  <a:gd name="connsiteY14" fmla="*/ 28197 h 110961"/>
                  <a:gd name="connsiteX15" fmla="*/ 2072 w 167681"/>
                  <a:gd name="connsiteY15" fmla="*/ 29662 h 110961"/>
                  <a:gd name="connsiteX16" fmla="*/ 7193 w 167681"/>
                  <a:gd name="connsiteY16" fmla="*/ 29662 h 110961"/>
                  <a:gd name="connsiteX17" fmla="*/ 7193 w 167681"/>
                  <a:gd name="connsiteY17" fmla="*/ 108764 h 110961"/>
                  <a:gd name="connsiteX18" fmla="*/ 9388 w 167681"/>
                  <a:gd name="connsiteY18" fmla="*/ 110961 h 110961"/>
                  <a:gd name="connsiteX19" fmla="*/ 158631 w 167681"/>
                  <a:gd name="connsiteY19" fmla="*/ 110961 h 110961"/>
                  <a:gd name="connsiteX20" fmla="*/ 160827 w 167681"/>
                  <a:gd name="connsiteY20" fmla="*/ 108764 h 110961"/>
                  <a:gd name="connsiteX21" fmla="*/ 160827 w 167681"/>
                  <a:gd name="connsiteY21" fmla="*/ 29662 h 110961"/>
                  <a:gd name="connsiteX22" fmla="*/ 165582 w 167681"/>
                  <a:gd name="connsiteY22" fmla="*/ 29662 h 110961"/>
                  <a:gd name="connsiteX23" fmla="*/ 167534 w 167681"/>
                  <a:gd name="connsiteY23" fmla="*/ 28256 h 110961"/>
                  <a:gd name="connsiteX24" fmla="*/ 167045 w 167681"/>
                  <a:gd name="connsiteY24" fmla="*/ 25635 h 110961"/>
                  <a:gd name="connsiteX25" fmla="*/ 153729 w 167681"/>
                  <a:gd name="connsiteY25" fmla="*/ 103859 h 110961"/>
                  <a:gd name="connsiteX26" fmla="*/ 14288 w 167681"/>
                  <a:gd name="connsiteY26" fmla="*/ 103859 h 110961"/>
                  <a:gd name="connsiteX27" fmla="*/ 14288 w 167681"/>
                  <a:gd name="connsiteY27" fmla="*/ 29662 h 110961"/>
                  <a:gd name="connsiteX28" fmla="*/ 153729 w 167681"/>
                  <a:gd name="connsiteY28" fmla="*/ 29662 h 110961"/>
                  <a:gd name="connsiteX29" fmla="*/ 153729 w 167681"/>
                  <a:gd name="connsiteY29" fmla="*/ 103859 h 1109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7681" h="110961">
                    <a:moveTo>
                      <a:pt x="167045" y="25635"/>
                    </a:moveTo>
                    <a:lnTo>
                      <a:pt x="142170" y="733"/>
                    </a:lnTo>
                    <a:cubicBezTo>
                      <a:pt x="141805" y="367"/>
                      <a:pt x="141073" y="0"/>
                      <a:pt x="140707" y="0"/>
                    </a:cubicBezTo>
                    <a:lnTo>
                      <a:pt x="118393" y="0"/>
                    </a:lnTo>
                    <a:lnTo>
                      <a:pt x="118393" y="6343"/>
                    </a:lnTo>
                    <a:lnTo>
                      <a:pt x="138792" y="6343"/>
                    </a:lnTo>
                    <a:lnTo>
                      <a:pt x="155453" y="23322"/>
                    </a:lnTo>
                    <a:lnTo>
                      <a:pt x="12197" y="23322"/>
                    </a:lnTo>
                    <a:lnTo>
                      <a:pt x="28858" y="6343"/>
                    </a:lnTo>
                    <a:lnTo>
                      <a:pt x="51817" y="6343"/>
                    </a:lnTo>
                    <a:lnTo>
                      <a:pt x="51817" y="0"/>
                    </a:lnTo>
                    <a:lnTo>
                      <a:pt x="27310" y="0"/>
                    </a:lnTo>
                    <a:cubicBezTo>
                      <a:pt x="26579" y="0"/>
                      <a:pt x="26212" y="365"/>
                      <a:pt x="25482" y="733"/>
                    </a:cubicBezTo>
                    <a:lnTo>
                      <a:pt x="607" y="25635"/>
                    </a:lnTo>
                    <a:cubicBezTo>
                      <a:pt x="-126" y="26367"/>
                      <a:pt x="-126" y="27465"/>
                      <a:pt x="241" y="28197"/>
                    </a:cubicBezTo>
                    <a:cubicBezTo>
                      <a:pt x="607" y="28930"/>
                      <a:pt x="1339" y="29662"/>
                      <a:pt x="2072" y="29662"/>
                    </a:cubicBezTo>
                    <a:lnTo>
                      <a:pt x="7193" y="29662"/>
                    </a:lnTo>
                    <a:lnTo>
                      <a:pt x="7193" y="108764"/>
                    </a:lnTo>
                    <a:cubicBezTo>
                      <a:pt x="7193" y="110229"/>
                      <a:pt x="7925" y="110961"/>
                      <a:pt x="9388" y="110961"/>
                    </a:cubicBezTo>
                    <a:lnTo>
                      <a:pt x="158631" y="110961"/>
                    </a:lnTo>
                    <a:cubicBezTo>
                      <a:pt x="159729" y="110961"/>
                      <a:pt x="160827" y="110229"/>
                      <a:pt x="160827" y="108764"/>
                    </a:cubicBezTo>
                    <a:lnTo>
                      <a:pt x="160827" y="29662"/>
                    </a:lnTo>
                    <a:lnTo>
                      <a:pt x="165582" y="29662"/>
                    </a:lnTo>
                    <a:cubicBezTo>
                      <a:pt x="166313" y="29662"/>
                      <a:pt x="167185" y="29351"/>
                      <a:pt x="167534" y="28256"/>
                    </a:cubicBezTo>
                    <a:cubicBezTo>
                      <a:pt x="167782" y="27476"/>
                      <a:pt x="167776" y="26367"/>
                      <a:pt x="167045" y="25635"/>
                    </a:cubicBezTo>
                    <a:close/>
                    <a:moveTo>
                      <a:pt x="153729" y="103859"/>
                    </a:moveTo>
                    <a:lnTo>
                      <a:pt x="14288" y="103859"/>
                    </a:lnTo>
                    <a:lnTo>
                      <a:pt x="14288" y="29662"/>
                    </a:lnTo>
                    <a:lnTo>
                      <a:pt x="153729" y="29662"/>
                    </a:lnTo>
                    <a:lnTo>
                      <a:pt x="153729" y="103859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" name="Google Shape;8446;p75">
                <a:extLst>
                  <a:ext uri="{FF2B5EF4-FFF2-40B4-BE49-F238E27FC236}">
                    <a16:creationId xmlns:a16="http://schemas.microsoft.com/office/drawing/2014/main" id="{A5B1DA8A-1F72-4FE8-A706-2478597DFC80}"/>
                  </a:ext>
                </a:extLst>
              </p:cNvPr>
              <p:cNvSpPr/>
              <p:nvPr/>
            </p:nvSpPr>
            <p:spPr>
              <a:xfrm>
                <a:off x="6044549" y="1549517"/>
                <a:ext cx="22990" cy="3403"/>
              </a:xfrm>
              <a:custGeom>
                <a:avLst/>
                <a:gdLst>
                  <a:gd name="connsiteX0" fmla="*/ 21289 w 22990"/>
                  <a:gd name="connsiteY0" fmla="*/ 3404 h 3403"/>
                  <a:gd name="connsiteX1" fmla="*/ 1702 w 22990"/>
                  <a:gd name="connsiteY1" fmla="*/ 3404 h 3403"/>
                  <a:gd name="connsiteX2" fmla="*/ 0 w 22990"/>
                  <a:gd name="connsiteY2" fmla="*/ 1702 h 3403"/>
                  <a:gd name="connsiteX3" fmla="*/ 0 w 22990"/>
                  <a:gd name="connsiteY3" fmla="*/ 1702 h 3403"/>
                  <a:gd name="connsiteX4" fmla="*/ 1702 w 22990"/>
                  <a:gd name="connsiteY4" fmla="*/ 0 h 3403"/>
                  <a:gd name="connsiteX5" fmla="*/ 21289 w 22990"/>
                  <a:gd name="connsiteY5" fmla="*/ 0 h 3403"/>
                  <a:gd name="connsiteX6" fmla="*/ 22991 w 22990"/>
                  <a:gd name="connsiteY6" fmla="*/ 1702 h 3403"/>
                  <a:gd name="connsiteX7" fmla="*/ 22991 w 22990"/>
                  <a:gd name="connsiteY7" fmla="*/ 1702 h 3403"/>
                  <a:gd name="connsiteX8" fmla="*/ 21289 w 22990"/>
                  <a:gd name="connsiteY8" fmla="*/ 3404 h 3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90" h="3403">
                    <a:moveTo>
                      <a:pt x="21289" y="3404"/>
                    </a:moveTo>
                    <a:lnTo>
                      <a:pt x="1702" y="3404"/>
                    </a:lnTo>
                    <a:cubicBezTo>
                      <a:pt x="762" y="3404"/>
                      <a:pt x="0" y="2642"/>
                      <a:pt x="0" y="1702"/>
                    </a:cubicBezTo>
                    <a:lnTo>
                      <a:pt x="0" y="1702"/>
                    </a:lnTo>
                    <a:cubicBezTo>
                      <a:pt x="0" y="762"/>
                      <a:pt x="762" y="0"/>
                      <a:pt x="1702" y="0"/>
                    </a:cubicBezTo>
                    <a:lnTo>
                      <a:pt x="21289" y="0"/>
                    </a:lnTo>
                    <a:cubicBezTo>
                      <a:pt x="22229" y="0"/>
                      <a:pt x="22991" y="762"/>
                      <a:pt x="22991" y="1702"/>
                    </a:cubicBezTo>
                    <a:lnTo>
                      <a:pt x="22991" y="1702"/>
                    </a:lnTo>
                    <a:cubicBezTo>
                      <a:pt x="22991" y="2642"/>
                      <a:pt x="22229" y="3404"/>
                      <a:pt x="21289" y="34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" name="Google Shape;8446;p75">
                <a:extLst>
                  <a:ext uri="{FF2B5EF4-FFF2-40B4-BE49-F238E27FC236}">
                    <a16:creationId xmlns:a16="http://schemas.microsoft.com/office/drawing/2014/main" id="{F553D6A0-4C96-42CB-B22B-3C2DA2E55D3B}"/>
                  </a:ext>
                </a:extLst>
              </p:cNvPr>
              <p:cNvSpPr/>
              <p:nvPr/>
            </p:nvSpPr>
            <p:spPr>
              <a:xfrm>
                <a:off x="6044549" y="1532705"/>
                <a:ext cx="22990" cy="3403"/>
              </a:xfrm>
              <a:custGeom>
                <a:avLst/>
                <a:gdLst>
                  <a:gd name="connsiteX0" fmla="*/ 21289 w 22990"/>
                  <a:gd name="connsiteY0" fmla="*/ 3404 h 3403"/>
                  <a:gd name="connsiteX1" fmla="*/ 1702 w 22990"/>
                  <a:gd name="connsiteY1" fmla="*/ 3404 h 3403"/>
                  <a:gd name="connsiteX2" fmla="*/ 0 w 22990"/>
                  <a:gd name="connsiteY2" fmla="*/ 1702 h 3403"/>
                  <a:gd name="connsiteX3" fmla="*/ 0 w 22990"/>
                  <a:gd name="connsiteY3" fmla="*/ 1702 h 3403"/>
                  <a:gd name="connsiteX4" fmla="*/ 1702 w 22990"/>
                  <a:gd name="connsiteY4" fmla="*/ 0 h 3403"/>
                  <a:gd name="connsiteX5" fmla="*/ 21289 w 22990"/>
                  <a:gd name="connsiteY5" fmla="*/ 0 h 3403"/>
                  <a:gd name="connsiteX6" fmla="*/ 22991 w 22990"/>
                  <a:gd name="connsiteY6" fmla="*/ 1702 h 3403"/>
                  <a:gd name="connsiteX7" fmla="*/ 22991 w 22990"/>
                  <a:gd name="connsiteY7" fmla="*/ 1702 h 3403"/>
                  <a:gd name="connsiteX8" fmla="*/ 21289 w 22990"/>
                  <a:gd name="connsiteY8" fmla="*/ 3404 h 3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90" h="3403">
                    <a:moveTo>
                      <a:pt x="21289" y="3404"/>
                    </a:moveTo>
                    <a:lnTo>
                      <a:pt x="1702" y="3404"/>
                    </a:lnTo>
                    <a:cubicBezTo>
                      <a:pt x="762" y="3404"/>
                      <a:pt x="0" y="2642"/>
                      <a:pt x="0" y="1702"/>
                    </a:cubicBezTo>
                    <a:lnTo>
                      <a:pt x="0" y="1702"/>
                    </a:lnTo>
                    <a:cubicBezTo>
                      <a:pt x="0" y="762"/>
                      <a:pt x="762" y="0"/>
                      <a:pt x="1702" y="0"/>
                    </a:cubicBezTo>
                    <a:lnTo>
                      <a:pt x="21289" y="0"/>
                    </a:lnTo>
                    <a:cubicBezTo>
                      <a:pt x="22229" y="0"/>
                      <a:pt x="22991" y="762"/>
                      <a:pt x="22991" y="1702"/>
                    </a:cubicBezTo>
                    <a:lnTo>
                      <a:pt x="22991" y="1702"/>
                    </a:lnTo>
                    <a:cubicBezTo>
                      <a:pt x="22991" y="2642"/>
                      <a:pt x="22229" y="3404"/>
                      <a:pt x="21289" y="34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" name="Google Shape;8446;p75">
                <a:extLst>
                  <a:ext uri="{FF2B5EF4-FFF2-40B4-BE49-F238E27FC236}">
                    <a16:creationId xmlns:a16="http://schemas.microsoft.com/office/drawing/2014/main" id="{A48B7DCF-A5A6-4056-97E7-EBB2C167F61A}"/>
                  </a:ext>
                </a:extLst>
              </p:cNvPr>
              <p:cNvSpPr/>
              <p:nvPr/>
            </p:nvSpPr>
            <p:spPr>
              <a:xfrm>
                <a:off x="6044549" y="1541110"/>
                <a:ext cx="22990" cy="3403"/>
              </a:xfrm>
              <a:custGeom>
                <a:avLst/>
                <a:gdLst>
                  <a:gd name="connsiteX0" fmla="*/ 21289 w 22990"/>
                  <a:gd name="connsiteY0" fmla="*/ 3404 h 3403"/>
                  <a:gd name="connsiteX1" fmla="*/ 1702 w 22990"/>
                  <a:gd name="connsiteY1" fmla="*/ 3404 h 3403"/>
                  <a:gd name="connsiteX2" fmla="*/ 0 w 22990"/>
                  <a:gd name="connsiteY2" fmla="*/ 1702 h 3403"/>
                  <a:gd name="connsiteX3" fmla="*/ 0 w 22990"/>
                  <a:gd name="connsiteY3" fmla="*/ 1702 h 3403"/>
                  <a:gd name="connsiteX4" fmla="*/ 1702 w 22990"/>
                  <a:gd name="connsiteY4" fmla="*/ 0 h 3403"/>
                  <a:gd name="connsiteX5" fmla="*/ 21289 w 22990"/>
                  <a:gd name="connsiteY5" fmla="*/ 0 h 3403"/>
                  <a:gd name="connsiteX6" fmla="*/ 22991 w 22990"/>
                  <a:gd name="connsiteY6" fmla="*/ 1702 h 3403"/>
                  <a:gd name="connsiteX7" fmla="*/ 22991 w 22990"/>
                  <a:gd name="connsiteY7" fmla="*/ 1702 h 3403"/>
                  <a:gd name="connsiteX8" fmla="*/ 21289 w 22990"/>
                  <a:gd name="connsiteY8" fmla="*/ 3404 h 34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2990" h="3403">
                    <a:moveTo>
                      <a:pt x="21289" y="3404"/>
                    </a:moveTo>
                    <a:lnTo>
                      <a:pt x="1702" y="3404"/>
                    </a:lnTo>
                    <a:cubicBezTo>
                      <a:pt x="762" y="3404"/>
                      <a:pt x="0" y="2642"/>
                      <a:pt x="0" y="1702"/>
                    </a:cubicBezTo>
                    <a:lnTo>
                      <a:pt x="0" y="1702"/>
                    </a:lnTo>
                    <a:cubicBezTo>
                      <a:pt x="0" y="762"/>
                      <a:pt x="762" y="0"/>
                      <a:pt x="1702" y="0"/>
                    </a:cubicBezTo>
                    <a:lnTo>
                      <a:pt x="21289" y="0"/>
                    </a:lnTo>
                    <a:cubicBezTo>
                      <a:pt x="22229" y="0"/>
                      <a:pt x="22991" y="762"/>
                      <a:pt x="22991" y="1702"/>
                    </a:cubicBezTo>
                    <a:lnTo>
                      <a:pt x="22991" y="1702"/>
                    </a:lnTo>
                    <a:cubicBezTo>
                      <a:pt x="22991" y="2642"/>
                      <a:pt x="22229" y="3404"/>
                      <a:pt x="21289" y="34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" name="Google Shape;8446;p75">
                <a:extLst>
                  <a:ext uri="{FF2B5EF4-FFF2-40B4-BE49-F238E27FC236}">
                    <a16:creationId xmlns:a16="http://schemas.microsoft.com/office/drawing/2014/main" id="{0B44C339-4D61-45EF-AF80-5EEECF58D9B0}"/>
                  </a:ext>
                </a:extLst>
              </p:cNvPr>
              <p:cNvSpPr/>
              <p:nvPr/>
            </p:nvSpPr>
            <p:spPr>
              <a:xfrm>
                <a:off x="6138759" y="1484921"/>
                <a:ext cx="45005" cy="60233"/>
              </a:xfrm>
              <a:custGeom>
                <a:avLst/>
                <a:gdLst>
                  <a:gd name="connsiteX0" fmla="*/ 27454 w 45005"/>
                  <a:gd name="connsiteY0" fmla="*/ 0 h 60233"/>
                  <a:gd name="connsiteX1" fmla="*/ 899 w 45005"/>
                  <a:gd name="connsiteY1" fmla="*/ 0 h 60233"/>
                  <a:gd name="connsiteX2" fmla="*/ 0 w 45005"/>
                  <a:gd name="connsiteY2" fmla="*/ 906 h 60233"/>
                  <a:gd name="connsiteX3" fmla="*/ 0 w 45005"/>
                  <a:gd name="connsiteY3" fmla="*/ 59327 h 60233"/>
                  <a:gd name="connsiteX4" fmla="*/ 899 w 45005"/>
                  <a:gd name="connsiteY4" fmla="*/ 60233 h 60233"/>
                  <a:gd name="connsiteX5" fmla="*/ 44106 w 45005"/>
                  <a:gd name="connsiteY5" fmla="*/ 60233 h 60233"/>
                  <a:gd name="connsiteX6" fmla="*/ 45005 w 45005"/>
                  <a:gd name="connsiteY6" fmla="*/ 59327 h 60233"/>
                  <a:gd name="connsiteX7" fmla="*/ 45005 w 45005"/>
                  <a:gd name="connsiteY7" fmla="*/ 17662 h 60233"/>
                  <a:gd name="connsiteX8" fmla="*/ 27454 w 45005"/>
                  <a:gd name="connsiteY8" fmla="*/ 0 h 60233"/>
                  <a:gd name="connsiteX9" fmla="*/ 40781 w 45005"/>
                  <a:gd name="connsiteY9" fmla="*/ 55998 h 60233"/>
                  <a:gd name="connsiteX10" fmla="*/ 4224 w 45005"/>
                  <a:gd name="connsiteY10" fmla="*/ 55998 h 60233"/>
                  <a:gd name="connsiteX11" fmla="*/ 4224 w 45005"/>
                  <a:gd name="connsiteY11" fmla="*/ 4237 h 60233"/>
                  <a:gd name="connsiteX12" fmla="*/ 23680 w 45005"/>
                  <a:gd name="connsiteY12" fmla="*/ 4237 h 60233"/>
                  <a:gd name="connsiteX13" fmla="*/ 23680 w 45005"/>
                  <a:gd name="connsiteY13" fmla="*/ 17664 h 60233"/>
                  <a:gd name="connsiteX14" fmla="*/ 27005 w 45005"/>
                  <a:gd name="connsiteY14" fmla="*/ 20994 h 60233"/>
                  <a:gd name="connsiteX15" fmla="*/ 40784 w 45005"/>
                  <a:gd name="connsiteY15" fmla="*/ 20994 h 60233"/>
                  <a:gd name="connsiteX16" fmla="*/ 40784 w 45005"/>
                  <a:gd name="connsiteY16" fmla="*/ 55998 h 60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5005" h="60233">
                    <a:moveTo>
                      <a:pt x="27454" y="0"/>
                    </a:moveTo>
                    <a:lnTo>
                      <a:pt x="899" y="0"/>
                    </a:lnTo>
                    <a:cubicBezTo>
                      <a:pt x="449" y="0"/>
                      <a:pt x="0" y="453"/>
                      <a:pt x="0" y="906"/>
                    </a:cubicBezTo>
                    <a:lnTo>
                      <a:pt x="0" y="59327"/>
                    </a:lnTo>
                    <a:cubicBezTo>
                      <a:pt x="0" y="59780"/>
                      <a:pt x="451" y="60233"/>
                      <a:pt x="899" y="60233"/>
                    </a:cubicBezTo>
                    <a:lnTo>
                      <a:pt x="44106" y="60233"/>
                    </a:lnTo>
                    <a:cubicBezTo>
                      <a:pt x="44557" y="60233"/>
                      <a:pt x="45005" y="59780"/>
                      <a:pt x="45005" y="59327"/>
                    </a:cubicBezTo>
                    <a:lnTo>
                      <a:pt x="45005" y="17662"/>
                    </a:lnTo>
                    <a:lnTo>
                      <a:pt x="27454" y="0"/>
                    </a:lnTo>
                    <a:close/>
                    <a:moveTo>
                      <a:pt x="40781" y="55998"/>
                    </a:moveTo>
                    <a:lnTo>
                      <a:pt x="4224" y="55998"/>
                    </a:lnTo>
                    <a:lnTo>
                      <a:pt x="4224" y="4237"/>
                    </a:lnTo>
                    <a:lnTo>
                      <a:pt x="23680" y="4237"/>
                    </a:lnTo>
                    <a:lnTo>
                      <a:pt x="23680" y="17664"/>
                    </a:lnTo>
                    <a:cubicBezTo>
                      <a:pt x="23680" y="20121"/>
                      <a:pt x="25472" y="20994"/>
                      <a:pt x="27005" y="20994"/>
                    </a:cubicBezTo>
                    <a:lnTo>
                      <a:pt x="40784" y="20994"/>
                    </a:lnTo>
                    <a:lnTo>
                      <a:pt x="40784" y="55998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" name="Google Shape;8446;p75">
                <a:extLst>
                  <a:ext uri="{FF2B5EF4-FFF2-40B4-BE49-F238E27FC236}">
                    <a16:creationId xmlns:a16="http://schemas.microsoft.com/office/drawing/2014/main" id="{4A4969D8-5C40-4223-9649-B3C324935C23}"/>
                  </a:ext>
                </a:extLst>
              </p:cNvPr>
              <p:cNvSpPr/>
              <p:nvPr/>
            </p:nvSpPr>
            <p:spPr>
              <a:xfrm>
                <a:off x="6146905" y="1531729"/>
                <a:ext cx="28616" cy="4237"/>
              </a:xfrm>
              <a:custGeom>
                <a:avLst/>
                <a:gdLst>
                  <a:gd name="connsiteX0" fmla="*/ 26498 w 28616"/>
                  <a:gd name="connsiteY0" fmla="*/ 4237 h 4237"/>
                  <a:gd name="connsiteX1" fmla="*/ 2119 w 28616"/>
                  <a:gd name="connsiteY1" fmla="*/ 4237 h 4237"/>
                  <a:gd name="connsiteX2" fmla="*/ 0 w 28616"/>
                  <a:gd name="connsiteY2" fmla="*/ 2119 h 4237"/>
                  <a:gd name="connsiteX3" fmla="*/ 0 w 28616"/>
                  <a:gd name="connsiteY3" fmla="*/ 2119 h 4237"/>
                  <a:gd name="connsiteX4" fmla="*/ 2119 w 28616"/>
                  <a:gd name="connsiteY4" fmla="*/ 0 h 4237"/>
                  <a:gd name="connsiteX5" fmla="*/ 26498 w 28616"/>
                  <a:gd name="connsiteY5" fmla="*/ 0 h 4237"/>
                  <a:gd name="connsiteX6" fmla="*/ 28617 w 28616"/>
                  <a:gd name="connsiteY6" fmla="*/ 2119 h 4237"/>
                  <a:gd name="connsiteX7" fmla="*/ 28617 w 28616"/>
                  <a:gd name="connsiteY7" fmla="*/ 2119 h 4237"/>
                  <a:gd name="connsiteX8" fmla="*/ 26498 w 28616"/>
                  <a:gd name="connsiteY8" fmla="*/ 4237 h 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616" h="4237">
                    <a:moveTo>
                      <a:pt x="26498" y="4237"/>
                    </a:moveTo>
                    <a:lnTo>
                      <a:pt x="2119" y="4237"/>
                    </a:lnTo>
                    <a:cubicBezTo>
                      <a:pt x="949" y="4237"/>
                      <a:pt x="0" y="3289"/>
                      <a:pt x="0" y="2119"/>
                    </a:cubicBezTo>
                    <a:lnTo>
                      <a:pt x="0" y="2119"/>
                    </a:lnTo>
                    <a:cubicBezTo>
                      <a:pt x="0" y="949"/>
                      <a:pt x="949" y="0"/>
                      <a:pt x="2119" y="0"/>
                    </a:cubicBezTo>
                    <a:lnTo>
                      <a:pt x="26498" y="0"/>
                    </a:lnTo>
                    <a:cubicBezTo>
                      <a:pt x="27668" y="0"/>
                      <a:pt x="28617" y="949"/>
                      <a:pt x="28617" y="2119"/>
                    </a:cubicBezTo>
                    <a:lnTo>
                      <a:pt x="28617" y="2119"/>
                    </a:lnTo>
                    <a:cubicBezTo>
                      <a:pt x="28614" y="3289"/>
                      <a:pt x="27668" y="4237"/>
                      <a:pt x="26498" y="42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" name="Google Shape;8446;p75">
                <a:extLst>
                  <a:ext uri="{FF2B5EF4-FFF2-40B4-BE49-F238E27FC236}">
                    <a16:creationId xmlns:a16="http://schemas.microsoft.com/office/drawing/2014/main" id="{6A97DBD1-9DD6-431B-90AA-5C13880F6C53}"/>
                  </a:ext>
                </a:extLst>
              </p:cNvPr>
              <p:cNvSpPr/>
              <p:nvPr/>
            </p:nvSpPr>
            <p:spPr>
              <a:xfrm>
                <a:off x="6146905" y="1510801"/>
                <a:ext cx="28616" cy="4237"/>
              </a:xfrm>
              <a:custGeom>
                <a:avLst/>
                <a:gdLst>
                  <a:gd name="connsiteX0" fmla="*/ 26498 w 28616"/>
                  <a:gd name="connsiteY0" fmla="*/ 4237 h 4237"/>
                  <a:gd name="connsiteX1" fmla="*/ 2119 w 28616"/>
                  <a:gd name="connsiteY1" fmla="*/ 4237 h 4237"/>
                  <a:gd name="connsiteX2" fmla="*/ 0 w 28616"/>
                  <a:gd name="connsiteY2" fmla="*/ 2119 h 4237"/>
                  <a:gd name="connsiteX3" fmla="*/ 0 w 28616"/>
                  <a:gd name="connsiteY3" fmla="*/ 2119 h 4237"/>
                  <a:gd name="connsiteX4" fmla="*/ 2119 w 28616"/>
                  <a:gd name="connsiteY4" fmla="*/ 0 h 4237"/>
                  <a:gd name="connsiteX5" fmla="*/ 26498 w 28616"/>
                  <a:gd name="connsiteY5" fmla="*/ 0 h 4237"/>
                  <a:gd name="connsiteX6" fmla="*/ 28617 w 28616"/>
                  <a:gd name="connsiteY6" fmla="*/ 2119 h 4237"/>
                  <a:gd name="connsiteX7" fmla="*/ 28617 w 28616"/>
                  <a:gd name="connsiteY7" fmla="*/ 2119 h 4237"/>
                  <a:gd name="connsiteX8" fmla="*/ 26498 w 28616"/>
                  <a:gd name="connsiteY8" fmla="*/ 4237 h 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616" h="4237">
                    <a:moveTo>
                      <a:pt x="26498" y="4237"/>
                    </a:moveTo>
                    <a:lnTo>
                      <a:pt x="2119" y="4237"/>
                    </a:lnTo>
                    <a:cubicBezTo>
                      <a:pt x="949" y="4237"/>
                      <a:pt x="0" y="3289"/>
                      <a:pt x="0" y="2119"/>
                    </a:cubicBezTo>
                    <a:lnTo>
                      <a:pt x="0" y="2119"/>
                    </a:lnTo>
                    <a:cubicBezTo>
                      <a:pt x="0" y="949"/>
                      <a:pt x="949" y="0"/>
                      <a:pt x="2119" y="0"/>
                    </a:cubicBezTo>
                    <a:lnTo>
                      <a:pt x="26498" y="0"/>
                    </a:lnTo>
                    <a:cubicBezTo>
                      <a:pt x="27668" y="0"/>
                      <a:pt x="28617" y="949"/>
                      <a:pt x="28617" y="2119"/>
                    </a:cubicBezTo>
                    <a:lnTo>
                      <a:pt x="28617" y="2119"/>
                    </a:lnTo>
                    <a:cubicBezTo>
                      <a:pt x="28614" y="3289"/>
                      <a:pt x="27668" y="4237"/>
                      <a:pt x="26498" y="42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" name="Google Shape;8446;p75">
                <a:extLst>
                  <a:ext uri="{FF2B5EF4-FFF2-40B4-BE49-F238E27FC236}">
                    <a16:creationId xmlns:a16="http://schemas.microsoft.com/office/drawing/2014/main" id="{CE0E9654-5EE6-4003-8333-96219F73D012}"/>
                  </a:ext>
                </a:extLst>
              </p:cNvPr>
              <p:cNvSpPr/>
              <p:nvPr/>
            </p:nvSpPr>
            <p:spPr>
              <a:xfrm>
                <a:off x="6146905" y="1521264"/>
                <a:ext cx="28616" cy="4237"/>
              </a:xfrm>
              <a:custGeom>
                <a:avLst/>
                <a:gdLst>
                  <a:gd name="connsiteX0" fmla="*/ 26498 w 28616"/>
                  <a:gd name="connsiteY0" fmla="*/ 4237 h 4237"/>
                  <a:gd name="connsiteX1" fmla="*/ 2119 w 28616"/>
                  <a:gd name="connsiteY1" fmla="*/ 4237 h 4237"/>
                  <a:gd name="connsiteX2" fmla="*/ 0 w 28616"/>
                  <a:gd name="connsiteY2" fmla="*/ 2119 h 4237"/>
                  <a:gd name="connsiteX3" fmla="*/ 0 w 28616"/>
                  <a:gd name="connsiteY3" fmla="*/ 2119 h 4237"/>
                  <a:gd name="connsiteX4" fmla="*/ 2119 w 28616"/>
                  <a:gd name="connsiteY4" fmla="*/ 0 h 4237"/>
                  <a:gd name="connsiteX5" fmla="*/ 26498 w 28616"/>
                  <a:gd name="connsiteY5" fmla="*/ 0 h 4237"/>
                  <a:gd name="connsiteX6" fmla="*/ 28617 w 28616"/>
                  <a:gd name="connsiteY6" fmla="*/ 2119 h 4237"/>
                  <a:gd name="connsiteX7" fmla="*/ 28617 w 28616"/>
                  <a:gd name="connsiteY7" fmla="*/ 2119 h 4237"/>
                  <a:gd name="connsiteX8" fmla="*/ 26498 w 28616"/>
                  <a:gd name="connsiteY8" fmla="*/ 4237 h 42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8616" h="4237">
                    <a:moveTo>
                      <a:pt x="26498" y="4237"/>
                    </a:moveTo>
                    <a:lnTo>
                      <a:pt x="2119" y="4237"/>
                    </a:lnTo>
                    <a:cubicBezTo>
                      <a:pt x="949" y="4237"/>
                      <a:pt x="0" y="3289"/>
                      <a:pt x="0" y="2119"/>
                    </a:cubicBezTo>
                    <a:lnTo>
                      <a:pt x="0" y="2119"/>
                    </a:lnTo>
                    <a:cubicBezTo>
                      <a:pt x="0" y="949"/>
                      <a:pt x="949" y="0"/>
                      <a:pt x="2119" y="0"/>
                    </a:cubicBezTo>
                    <a:lnTo>
                      <a:pt x="26498" y="0"/>
                    </a:lnTo>
                    <a:cubicBezTo>
                      <a:pt x="27668" y="0"/>
                      <a:pt x="28617" y="949"/>
                      <a:pt x="28617" y="2119"/>
                    </a:cubicBezTo>
                    <a:lnTo>
                      <a:pt x="28617" y="2119"/>
                    </a:lnTo>
                    <a:cubicBezTo>
                      <a:pt x="28614" y="3291"/>
                      <a:pt x="27668" y="4237"/>
                      <a:pt x="26498" y="423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" name="Google Shape;8446;p75">
                <a:extLst>
                  <a:ext uri="{FF2B5EF4-FFF2-40B4-BE49-F238E27FC236}">
                    <a16:creationId xmlns:a16="http://schemas.microsoft.com/office/drawing/2014/main" id="{D1227297-1E2F-4BF2-8906-B15EA393716E}"/>
                  </a:ext>
                </a:extLst>
              </p:cNvPr>
              <p:cNvSpPr/>
              <p:nvPr/>
            </p:nvSpPr>
            <p:spPr>
              <a:xfrm>
                <a:off x="6080861" y="1539609"/>
                <a:ext cx="57711" cy="72663"/>
              </a:xfrm>
              <a:custGeom>
                <a:avLst/>
                <a:gdLst>
                  <a:gd name="connsiteX0" fmla="*/ 35203 w 57711"/>
                  <a:gd name="connsiteY0" fmla="*/ 0 h 72663"/>
                  <a:gd name="connsiteX1" fmla="*/ 1154 w 57711"/>
                  <a:gd name="connsiteY1" fmla="*/ 0 h 72663"/>
                  <a:gd name="connsiteX2" fmla="*/ 0 w 57711"/>
                  <a:gd name="connsiteY2" fmla="*/ 1161 h 72663"/>
                  <a:gd name="connsiteX3" fmla="*/ 0 w 57711"/>
                  <a:gd name="connsiteY3" fmla="*/ 71503 h 72663"/>
                  <a:gd name="connsiteX4" fmla="*/ 1154 w 57711"/>
                  <a:gd name="connsiteY4" fmla="*/ 72664 h 72663"/>
                  <a:gd name="connsiteX5" fmla="*/ 56557 w 57711"/>
                  <a:gd name="connsiteY5" fmla="*/ 72664 h 72663"/>
                  <a:gd name="connsiteX6" fmla="*/ 57711 w 57711"/>
                  <a:gd name="connsiteY6" fmla="*/ 71503 h 72663"/>
                  <a:gd name="connsiteX7" fmla="*/ 57711 w 57711"/>
                  <a:gd name="connsiteY7" fmla="*/ 22648 h 72663"/>
                  <a:gd name="connsiteX8" fmla="*/ 35203 w 57711"/>
                  <a:gd name="connsiteY8" fmla="*/ 0 h 72663"/>
                  <a:gd name="connsiteX9" fmla="*/ 52295 w 57711"/>
                  <a:gd name="connsiteY9" fmla="*/ 67234 h 72663"/>
                  <a:gd name="connsiteX10" fmla="*/ 5416 w 57711"/>
                  <a:gd name="connsiteY10" fmla="*/ 67234 h 72663"/>
                  <a:gd name="connsiteX11" fmla="*/ 5416 w 57711"/>
                  <a:gd name="connsiteY11" fmla="*/ 5432 h 72663"/>
                  <a:gd name="connsiteX12" fmla="*/ 30363 w 57711"/>
                  <a:gd name="connsiteY12" fmla="*/ 5432 h 72663"/>
                  <a:gd name="connsiteX13" fmla="*/ 30363 w 57711"/>
                  <a:gd name="connsiteY13" fmla="*/ 22648 h 72663"/>
                  <a:gd name="connsiteX14" fmla="*/ 34626 w 57711"/>
                  <a:gd name="connsiteY14" fmla="*/ 26917 h 72663"/>
                  <a:gd name="connsiteX15" fmla="*/ 52292 w 57711"/>
                  <a:gd name="connsiteY15" fmla="*/ 26917 h 72663"/>
                  <a:gd name="connsiteX16" fmla="*/ 52292 w 57711"/>
                  <a:gd name="connsiteY16" fmla="*/ 67234 h 726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57711" h="72663">
                    <a:moveTo>
                      <a:pt x="35203" y="0"/>
                    </a:moveTo>
                    <a:lnTo>
                      <a:pt x="1154" y="0"/>
                    </a:lnTo>
                    <a:cubicBezTo>
                      <a:pt x="577" y="0"/>
                      <a:pt x="0" y="582"/>
                      <a:pt x="0" y="1161"/>
                    </a:cubicBezTo>
                    <a:lnTo>
                      <a:pt x="0" y="71503"/>
                    </a:lnTo>
                    <a:cubicBezTo>
                      <a:pt x="0" y="72085"/>
                      <a:pt x="577" y="72664"/>
                      <a:pt x="1154" y="72664"/>
                    </a:cubicBezTo>
                    <a:lnTo>
                      <a:pt x="56557" y="72664"/>
                    </a:lnTo>
                    <a:cubicBezTo>
                      <a:pt x="57134" y="72664"/>
                      <a:pt x="57711" y="72082"/>
                      <a:pt x="57711" y="71503"/>
                    </a:cubicBezTo>
                    <a:lnTo>
                      <a:pt x="57711" y="22648"/>
                    </a:lnTo>
                    <a:lnTo>
                      <a:pt x="35203" y="0"/>
                    </a:lnTo>
                    <a:close/>
                    <a:moveTo>
                      <a:pt x="52295" y="67234"/>
                    </a:moveTo>
                    <a:lnTo>
                      <a:pt x="5416" y="67234"/>
                    </a:lnTo>
                    <a:lnTo>
                      <a:pt x="5416" y="5432"/>
                    </a:lnTo>
                    <a:lnTo>
                      <a:pt x="30363" y="5432"/>
                    </a:lnTo>
                    <a:lnTo>
                      <a:pt x="30363" y="22648"/>
                    </a:lnTo>
                    <a:cubicBezTo>
                      <a:pt x="30363" y="25799"/>
                      <a:pt x="32660" y="26917"/>
                      <a:pt x="34626" y="26917"/>
                    </a:cubicBezTo>
                    <a:lnTo>
                      <a:pt x="52292" y="26917"/>
                    </a:lnTo>
                    <a:lnTo>
                      <a:pt x="52292" y="67234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" name="Google Shape;8446;p75">
                <a:extLst>
                  <a:ext uri="{FF2B5EF4-FFF2-40B4-BE49-F238E27FC236}">
                    <a16:creationId xmlns:a16="http://schemas.microsoft.com/office/drawing/2014/main" id="{9F0BFE3B-CA4B-4D7C-80CF-ACC043CA66EF}"/>
                  </a:ext>
                </a:extLst>
              </p:cNvPr>
              <p:cNvSpPr/>
              <p:nvPr/>
            </p:nvSpPr>
            <p:spPr>
              <a:xfrm>
                <a:off x="6091304" y="1572794"/>
                <a:ext cx="36694" cy="5432"/>
              </a:xfrm>
              <a:custGeom>
                <a:avLst/>
                <a:gdLst>
                  <a:gd name="connsiteX0" fmla="*/ 33979 w 36694"/>
                  <a:gd name="connsiteY0" fmla="*/ 5432 h 5432"/>
                  <a:gd name="connsiteX1" fmla="*/ 2716 w 36694"/>
                  <a:gd name="connsiteY1" fmla="*/ 5432 h 5432"/>
                  <a:gd name="connsiteX2" fmla="*/ 0 w 36694"/>
                  <a:gd name="connsiteY2" fmla="*/ 2716 h 5432"/>
                  <a:gd name="connsiteX3" fmla="*/ 0 w 36694"/>
                  <a:gd name="connsiteY3" fmla="*/ 2716 h 5432"/>
                  <a:gd name="connsiteX4" fmla="*/ 2716 w 36694"/>
                  <a:gd name="connsiteY4" fmla="*/ 0 h 5432"/>
                  <a:gd name="connsiteX5" fmla="*/ 33979 w 36694"/>
                  <a:gd name="connsiteY5" fmla="*/ 0 h 5432"/>
                  <a:gd name="connsiteX6" fmla="*/ 36695 w 36694"/>
                  <a:gd name="connsiteY6" fmla="*/ 2716 h 5432"/>
                  <a:gd name="connsiteX7" fmla="*/ 36695 w 36694"/>
                  <a:gd name="connsiteY7" fmla="*/ 2716 h 5432"/>
                  <a:gd name="connsiteX8" fmla="*/ 33979 w 36694"/>
                  <a:gd name="connsiteY8" fmla="*/ 5432 h 5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694" h="5432">
                    <a:moveTo>
                      <a:pt x="33979" y="5432"/>
                    </a:moveTo>
                    <a:lnTo>
                      <a:pt x="2716" y="5432"/>
                    </a:lnTo>
                    <a:cubicBezTo>
                      <a:pt x="1217" y="5432"/>
                      <a:pt x="0" y="4217"/>
                      <a:pt x="0" y="2716"/>
                    </a:cubicBezTo>
                    <a:lnTo>
                      <a:pt x="0" y="2716"/>
                    </a:lnTo>
                    <a:cubicBezTo>
                      <a:pt x="0" y="1217"/>
                      <a:pt x="1215" y="0"/>
                      <a:pt x="2716" y="0"/>
                    </a:cubicBezTo>
                    <a:lnTo>
                      <a:pt x="33979" y="0"/>
                    </a:lnTo>
                    <a:cubicBezTo>
                      <a:pt x="35478" y="0"/>
                      <a:pt x="36695" y="1215"/>
                      <a:pt x="36695" y="2716"/>
                    </a:cubicBezTo>
                    <a:lnTo>
                      <a:pt x="36695" y="2716"/>
                    </a:lnTo>
                    <a:cubicBezTo>
                      <a:pt x="36695" y="4217"/>
                      <a:pt x="35480" y="5432"/>
                      <a:pt x="33979" y="54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" name="Google Shape;8446;p75">
                <a:extLst>
                  <a:ext uri="{FF2B5EF4-FFF2-40B4-BE49-F238E27FC236}">
                    <a16:creationId xmlns:a16="http://schemas.microsoft.com/office/drawing/2014/main" id="{88C77532-E18E-4A70-9165-889A3FEB05A4}"/>
                  </a:ext>
                </a:extLst>
              </p:cNvPr>
              <p:cNvSpPr/>
              <p:nvPr/>
            </p:nvSpPr>
            <p:spPr>
              <a:xfrm>
                <a:off x="6091304" y="1585288"/>
                <a:ext cx="36694" cy="5432"/>
              </a:xfrm>
              <a:custGeom>
                <a:avLst/>
                <a:gdLst>
                  <a:gd name="connsiteX0" fmla="*/ 33979 w 36694"/>
                  <a:gd name="connsiteY0" fmla="*/ 5432 h 5432"/>
                  <a:gd name="connsiteX1" fmla="*/ 2716 w 36694"/>
                  <a:gd name="connsiteY1" fmla="*/ 5432 h 5432"/>
                  <a:gd name="connsiteX2" fmla="*/ 0 w 36694"/>
                  <a:gd name="connsiteY2" fmla="*/ 2716 h 5432"/>
                  <a:gd name="connsiteX3" fmla="*/ 0 w 36694"/>
                  <a:gd name="connsiteY3" fmla="*/ 2716 h 5432"/>
                  <a:gd name="connsiteX4" fmla="*/ 2716 w 36694"/>
                  <a:gd name="connsiteY4" fmla="*/ 0 h 5432"/>
                  <a:gd name="connsiteX5" fmla="*/ 33979 w 36694"/>
                  <a:gd name="connsiteY5" fmla="*/ 0 h 5432"/>
                  <a:gd name="connsiteX6" fmla="*/ 36695 w 36694"/>
                  <a:gd name="connsiteY6" fmla="*/ 2716 h 5432"/>
                  <a:gd name="connsiteX7" fmla="*/ 36695 w 36694"/>
                  <a:gd name="connsiteY7" fmla="*/ 2716 h 5432"/>
                  <a:gd name="connsiteX8" fmla="*/ 33979 w 36694"/>
                  <a:gd name="connsiteY8" fmla="*/ 5432 h 5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694" h="5432">
                    <a:moveTo>
                      <a:pt x="33979" y="5432"/>
                    </a:moveTo>
                    <a:lnTo>
                      <a:pt x="2716" y="5432"/>
                    </a:lnTo>
                    <a:cubicBezTo>
                      <a:pt x="1217" y="5432"/>
                      <a:pt x="0" y="4217"/>
                      <a:pt x="0" y="2716"/>
                    </a:cubicBezTo>
                    <a:lnTo>
                      <a:pt x="0" y="2716"/>
                    </a:lnTo>
                    <a:cubicBezTo>
                      <a:pt x="0" y="1217"/>
                      <a:pt x="1215" y="0"/>
                      <a:pt x="2716" y="0"/>
                    </a:cubicBezTo>
                    <a:lnTo>
                      <a:pt x="33979" y="0"/>
                    </a:lnTo>
                    <a:cubicBezTo>
                      <a:pt x="35478" y="0"/>
                      <a:pt x="36695" y="1215"/>
                      <a:pt x="36695" y="2716"/>
                    </a:cubicBezTo>
                    <a:lnTo>
                      <a:pt x="36695" y="2716"/>
                    </a:lnTo>
                    <a:cubicBezTo>
                      <a:pt x="36695" y="4217"/>
                      <a:pt x="35480" y="5432"/>
                      <a:pt x="33979" y="54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359" name="Google Shape;8446;p75">
                <a:extLst>
                  <a:ext uri="{FF2B5EF4-FFF2-40B4-BE49-F238E27FC236}">
                    <a16:creationId xmlns:a16="http://schemas.microsoft.com/office/drawing/2014/main" id="{3F8A12E5-913B-4E71-A7D7-85C93FE61B4A}"/>
                  </a:ext>
                </a:extLst>
              </p:cNvPr>
              <p:cNvSpPr/>
              <p:nvPr/>
            </p:nvSpPr>
            <p:spPr>
              <a:xfrm>
                <a:off x="6091304" y="1597784"/>
                <a:ext cx="36694" cy="5432"/>
              </a:xfrm>
              <a:custGeom>
                <a:avLst/>
                <a:gdLst>
                  <a:gd name="connsiteX0" fmla="*/ 33979 w 36694"/>
                  <a:gd name="connsiteY0" fmla="*/ 5432 h 5432"/>
                  <a:gd name="connsiteX1" fmla="*/ 2716 w 36694"/>
                  <a:gd name="connsiteY1" fmla="*/ 5432 h 5432"/>
                  <a:gd name="connsiteX2" fmla="*/ 0 w 36694"/>
                  <a:gd name="connsiteY2" fmla="*/ 2716 h 5432"/>
                  <a:gd name="connsiteX3" fmla="*/ 0 w 36694"/>
                  <a:gd name="connsiteY3" fmla="*/ 2716 h 5432"/>
                  <a:gd name="connsiteX4" fmla="*/ 2716 w 36694"/>
                  <a:gd name="connsiteY4" fmla="*/ 0 h 5432"/>
                  <a:gd name="connsiteX5" fmla="*/ 33979 w 36694"/>
                  <a:gd name="connsiteY5" fmla="*/ 0 h 5432"/>
                  <a:gd name="connsiteX6" fmla="*/ 36695 w 36694"/>
                  <a:gd name="connsiteY6" fmla="*/ 2716 h 5432"/>
                  <a:gd name="connsiteX7" fmla="*/ 36695 w 36694"/>
                  <a:gd name="connsiteY7" fmla="*/ 2716 h 5432"/>
                  <a:gd name="connsiteX8" fmla="*/ 33979 w 36694"/>
                  <a:gd name="connsiteY8" fmla="*/ 5432 h 54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6694" h="5432">
                    <a:moveTo>
                      <a:pt x="33979" y="5432"/>
                    </a:moveTo>
                    <a:lnTo>
                      <a:pt x="2716" y="5432"/>
                    </a:lnTo>
                    <a:cubicBezTo>
                      <a:pt x="1217" y="5432"/>
                      <a:pt x="0" y="4217"/>
                      <a:pt x="0" y="2716"/>
                    </a:cubicBezTo>
                    <a:lnTo>
                      <a:pt x="0" y="2716"/>
                    </a:lnTo>
                    <a:cubicBezTo>
                      <a:pt x="0" y="1217"/>
                      <a:pt x="1215" y="0"/>
                      <a:pt x="2716" y="0"/>
                    </a:cubicBezTo>
                    <a:lnTo>
                      <a:pt x="33979" y="0"/>
                    </a:lnTo>
                    <a:cubicBezTo>
                      <a:pt x="35478" y="0"/>
                      <a:pt x="36695" y="1215"/>
                      <a:pt x="36695" y="2716"/>
                    </a:cubicBezTo>
                    <a:lnTo>
                      <a:pt x="36695" y="2716"/>
                    </a:lnTo>
                    <a:cubicBezTo>
                      <a:pt x="36695" y="4215"/>
                      <a:pt x="35480" y="5432"/>
                      <a:pt x="33979" y="543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71" name="Group 370">
            <a:extLst>
              <a:ext uri="{FF2B5EF4-FFF2-40B4-BE49-F238E27FC236}">
                <a16:creationId xmlns:a16="http://schemas.microsoft.com/office/drawing/2014/main" id="{C7261EB7-B4FE-43DE-93C6-199547D519EA}"/>
              </a:ext>
            </a:extLst>
          </p:cNvPr>
          <p:cNvGrpSpPr/>
          <p:nvPr/>
        </p:nvGrpSpPr>
        <p:grpSpPr>
          <a:xfrm>
            <a:off x="4832959" y="1293702"/>
            <a:ext cx="591688" cy="591689"/>
            <a:chOff x="4832959" y="1293702"/>
            <a:chExt cx="591688" cy="591689"/>
          </a:xfrm>
        </p:grpSpPr>
        <p:grpSp>
          <p:nvGrpSpPr>
            <p:cNvPr id="372" name="Google Shape;8446;p75">
              <a:extLst>
                <a:ext uri="{FF2B5EF4-FFF2-40B4-BE49-F238E27FC236}">
                  <a16:creationId xmlns:a16="http://schemas.microsoft.com/office/drawing/2014/main" id="{D18E1D7B-455D-4B58-AF14-6FC079C0AD70}"/>
                </a:ext>
              </a:extLst>
            </p:cNvPr>
            <p:cNvGrpSpPr/>
            <p:nvPr/>
          </p:nvGrpSpPr>
          <p:grpSpPr>
            <a:xfrm>
              <a:off x="4832959" y="1293702"/>
              <a:ext cx="591688" cy="591689"/>
              <a:chOff x="4832959" y="1293702"/>
              <a:chExt cx="591688" cy="591689"/>
            </a:xfrm>
          </p:grpSpPr>
          <p:grpSp>
            <p:nvGrpSpPr>
              <p:cNvPr id="380" name="Google Shape;8446;p75">
                <a:extLst>
                  <a:ext uri="{FF2B5EF4-FFF2-40B4-BE49-F238E27FC236}">
                    <a16:creationId xmlns:a16="http://schemas.microsoft.com/office/drawing/2014/main" id="{0AD24224-2D8C-4EDA-BC2B-D2077909D2A7}"/>
                  </a:ext>
                </a:extLst>
              </p:cNvPr>
              <p:cNvGrpSpPr/>
              <p:nvPr/>
            </p:nvGrpSpPr>
            <p:grpSpPr>
              <a:xfrm>
                <a:off x="4832959" y="1293702"/>
                <a:ext cx="591688" cy="591689"/>
                <a:chOff x="4832959" y="1293702"/>
                <a:chExt cx="591688" cy="591689"/>
              </a:xfrm>
            </p:grpSpPr>
            <p:sp>
              <p:nvSpPr>
                <p:cNvPr id="382" name="Google Shape;8446;p75">
                  <a:extLst>
                    <a:ext uri="{FF2B5EF4-FFF2-40B4-BE49-F238E27FC236}">
                      <a16:creationId xmlns:a16="http://schemas.microsoft.com/office/drawing/2014/main" id="{71413372-F241-4F28-818B-CD694A604524}"/>
                    </a:ext>
                  </a:extLst>
                </p:cNvPr>
                <p:cNvSpPr/>
                <p:nvPr/>
              </p:nvSpPr>
              <p:spPr>
                <a:xfrm>
                  <a:off x="4832959" y="1293702"/>
                  <a:ext cx="591688" cy="591689"/>
                </a:xfrm>
                <a:custGeom>
                  <a:avLst/>
                  <a:gdLst>
                    <a:gd name="connsiteX0" fmla="*/ 202457 w 591688"/>
                    <a:gd name="connsiteY0" fmla="*/ 0 h 591689"/>
                    <a:gd name="connsiteX1" fmla="*/ 389231 w 591688"/>
                    <a:gd name="connsiteY1" fmla="*/ 0 h 591689"/>
                    <a:gd name="connsiteX2" fmla="*/ 591689 w 591688"/>
                    <a:gd name="connsiteY2" fmla="*/ 202457 h 591689"/>
                    <a:gd name="connsiteX3" fmla="*/ 591689 w 591688"/>
                    <a:gd name="connsiteY3" fmla="*/ 389232 h 591689"/>
                    <a:gd name="connsiteX4" fmla="*/ 389231 w 591688"/>
                    <a:gd name="connsiteY4" fmla="*/ 591689 h 591689"/>
                    <a:gd name="connsiteX5" fmla="*/ 202457 w 591688"/>
                    <a:gd name="connsiteY5" fmla="*/ 591689 h 591689"/>
                    <a:gd name="connsiteX6" fmla="*/ 0 w 591688"/>
                    <a:gd name="connsiteY6" fmla="*/ 389232 h 591689"/>
                    <a:gd name="connsiteX7" fmla="*/ 0 w 591688"/>
                    <a:gd name="connsiteY7" fmla="*/ 202457 h 591689"/>
                    <a:gd name="connsiteX8" fmla="*/ 202457 w 591688"/>
                    <a:gd name="connsiteY8" fmla="*/ 0 h 591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1688" h="591689">
                      <a:moveTo>
                        <a:pt x="202457" y="0"/>
                      </a:moveTo>
                      <a:lnTo>
                        <a:pt x="389231" y="0"/>
                      </a:lnTo>
                      <a:cubicBezTo>
                        <a:pt x="501045" y="0"/>
                        <a:pt x="591689" y="90644"/>
                        <a:pt x="591689" y="202457"/>
                      </a:cubicBezTo>
                      <a:lnTo>
                        <a:pt x="591689" y="389232"/>
                      </a:lnTo>
                      <a:cubicBezTo>
                        <a:pt x="591689" y="501045"/>
                        <a:pt x="501045" y="591689"/>
                        <a:pt x="389231" y="591689"/>
                      </a:cubicBezTo>
                      <a:lnTo>
                        <a:pt x="202457" y="591689"/>
                      </a:lnTo>
                      <a:cubicBezTo>
                        <a:pt x="90644" y="591689"/>
                        <a:pt x="0" y="501045"/>
                        <a:pt x="0" y="389232"/>
                      </a:cubicBezTo>
                      <a:lnTo>
                        <a:pt x="0" y="202457"/>
                      </a:lnTo>
                      <a:cubicBezTo>
                        <a:pt x="0" y="90644"/>
                        <a:pt x="90644" y="0"/>
                        <a:pt x="202457" y="0"/>
                      </a:cubicBezTo>
                    </a:path>
                  </a:pathLst>
                </a:custGeom>
                <a:solidFill>
                  <a:srgbClr val="C2E0A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3" name="Google Shape;8446;p75">
                  <a:extLst>
                    <a:ext uri="{FF2B5EF4-FFF2-40B4-BE49-F238E27FC236}">
                      <a16:creationId xmlns:a16="http://schemas.microsoft.com/office/drawing/2014/main" id="{14BD4921-D540-451E-B529-2D2D5459300B}"/>
                    </a:ext>
                  </a:extLst>
                </p:cNvPr>
                <p:cNvSpPr/>
                <p:nvPr/>
              </p:nvSpPr>
              <p:spPr>
                <a:xfrm>
                  <a:off x="5118111" y="1799676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4" name="Google Shape;8446;p75">
                  <a:extLst>
                    <a:ext uri="{FF2B5EF4-FFF2-40B4-BE49-F238E27FC236}">
                      <a16:creationId xmlns:a16="http://schemas.microsoft.com/office/drawing/2014/main" id="{0A4AA10A-9312-4020-B1A1-3CD4C00DC871}"/>
                    </a:ext>
                  </a:extLst>
                </p:cNvPr>
                <p:cNvSpPr/>
                <p:nvPr/>
              </p:nvSpPr>
              <p:spPr>
                <a:xfrm>
                  <a:off x="5118111" y="1356489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5" name="Google Shape;8446;p75">
                  <a:extLst>
                    <a:ext uri="{FF2B5EF4-FFF2-40B4-BE49-F238E27FC236}">
                      <a16:creationId xmlns:a16="http://schemas.microsoft.com/office/drawing/2014/main" id="{DFEFBD9B-3A3F-4E1F-ABFB-464E3A435B1A}"/>
                    </a:ext>
                  </a:extLst>
                </p:cNvPr>
                <p:cNvSpPr/>
                <p:nvPr/>
              </p:nvSpPr>
              <p:spPr>
                <a:xfrm>
                  <a:off x="5337994" y="1578049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6" name="Google Shape;8446;p75">
                  <a:extLst>
                    <a:ext uri="{FF2B5EF4-FFF2-40B4-BE49-F238E27FC236}">
                      <a16:creationId xmlns:a16="http://schemas.microsoft.com/office/drawing/2014/main" id="{BDA72519-93CD-44C5-8AAC-6392BF7E05EB}"/>
                    </a:ext>
                  </a:extLst>
                </p:cNvPr>
                <p:cNvSpPr/>
                <p:nvPr/>
              </p:nvSpPr>
              <p:spPr>
                <a:xfrm>
                  <a:off x="4895007" y="1578049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7" name="Google Shape;8446;p75">
                  <a:extLst>
                    <a:ext uri="{FF2B5EF4-FFF2-40B4-BE49-F238E27FC236}">
                      <a16:creationId xmlns:a16="http://schemas.microsoft.com/office/drawing/2014/main" id="{8ED6F348-CB84-4FEB-8396-23CB16DACE05}"/>
                    </a:ext>
                  </a:extLst>
                </p:cNvPr>
                <p:cNvSpPr/>
                <p:nvPr/>
              </p:nvSpPr>
              <p:spPr>
                <a:xfrm>
                  <a:off x="4933099" y="1394962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8" name="Google Shape;8446;p75">
                  <a:extLst>
                    <a:ext uri="{FF2B5EF4-FFF2-40B4-BE49-F238E27FC236}">
                      <a16:creationId xmlns:a16="http://schemas.microsoft.com/office/drawing/2014/main" id="{A5FBE46B-2145-4D61-950E-E190B10ECDB2}"/>
                    </a:ext>
                  </a:extLst>
                </p:cNvPr>
                <p:cNvSpPr/>
                <p:nvPr/>
              </p:nvSpPr>
              <p:spPr>
                <a:xfrm>
                  <a:off x="5299502" y="1761363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9" name="Google Shape;8446;p75">
                  <a:extLst>
                    <a:ext uri="{FF2B5EF4-FFF2-40B4-BE49-F238E27FC236}">
                      <a16:creationId xmlns:a16="http://schemas.microsoft.com/office/drawing/2014/main" id="{068803A5-2E80-45E8-9883-8E4F0E6E40C8}"/>
                    </a:ext>
                  </a:extLst>
                </p:cNvPr>
                <p:cNvSpPr/>
                <p:nvPr/>
              </p:nvSpPr>
              <p:spPr>
                <a:xfrm>
                  <a:off x="4932993" y="1760896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0" name="Google Shape;8446;p75">
                  <a:extLst>
                    <a:ext uri="{FF2B5EF4-FFF2-40B4-BE49-F238E27FC236}">
                      <a16:creationId xmlns:a16="http://schemas.microsoft.com/office/drawing/2014/main" id="{BA6AB498-44F3-463E-8B03-E3D54FFA7A8B}"/>
                    </a:ext>
                  </a:extLst>
                </p:cNvPr>
                <p:cNvSpPr/>
                <p:nvPr/>
              </p:nvSpPr>
              <p:spPr>
                <a:xfrm>
                  <a:off x="5299579" y="1394311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81" name="Google Shape;8446;p75">
                <a:extLst>
                  <a:ext uri="{FF2B5EF4-FFF2-40B4-BE49-F238E27FC236}">
                    <a16:creationId xmlns:a16="http://schemas.microsoft.com/office/drawing/2014/main" id="{7B672B5F-D3A3-4AEE-9314-B94C5057637C}"/>
                  </a:ext>
                </a:extLst>
              </p:cNvPr>
              <p:cNvSpPr/>
              <p:nvPr/>
            </p:nvSpPr>
            <p:spPr>
              <a:xfrm>
                <a:off x="4980852" y="1441845"/>
                <a:ext cx="296362" cy="296362"/>
              </a:xfrm>
              <a:custGeom>
                <a:avLst/>
                <a:gdLst>
                  <a:gd name="connsiteX0" fmla="*/ 59760 w 296362"/>
                  <a:gd name="connsiteY0" fmla="*/ 0 h 296362"/>
                  <a:gd name="connsiteX1" fmla="*/ 236603 w 296362"/>
                  <a:gd name="connsiteY1" fmla="*/ 0 h 296362"/>
                  <a:gd name="connsiteX2" fmla="*/ 296363 w 296362"/>
                  <a:gd name="connsiteY2" fmla="*/ 59760 h 296362"/>
                  <a:gd name="connsiteX3" fmla="*/ 296363 w 296362"/>
                  <a:gd name="connsiteY3" fmla="*/ 236603 h 296362"/>
                  <a:gd name="connsiteX4" fmla="*/ 236603 w 296362"/>
                  <a:gd name="connsiteY4" fmla="*/ 296363 h 296362"/>
                  <a:gd name="connsiteX5" fmla="*/ 59760 w 296362"/>
                  <a:gd name="connsiteY5" fmla="*/ 296363 h 296362"/>
                  <a:gd name="connsiteX6" fmla="*/ 0 w 296362"/>
                  <a:gd name="connsiteY6" fmla="*/ 236603 h 296362"/>
                  <a:gd name="connsiteX7" fmla="*/ 0 w 296362"/>
                  <a:gd name="connsiteY7" fmla="*/ 59760 h 296362"/>
                  <a:gd name="connsiteX8" fmla="*/ 59760 w 296362"/>
                  <a:gd name="connsiteY8" fmla="*/ 0 h 29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362" h="296362">
                    <a:moveTo>
                      <a:pt x="59760" y="0"/>
                    </a:moveTo>
                    <a:lnTo>
                      <a:pt x="236603" y="0"/>
                    </a:lnTo>
                    <a:cubicBezTo>
                      <a:pt x="269608" y="0"/>
                      <a:pt x="296363" y="26755"/>
                      <a:pt x="296363" y="59760"/>
                    </a:cubicBezTo>
                    <a:lnTo>
                      <a:pt x="296363" y="236603"/>
                    </a:lnTo>
                    <a:cubicBezTo>
                      <a:pt x="296363" y="269608"/>
                      <a:pt x="269608" y="296363"/>
                      <a:pt x="236603" y="296363"/>
                    </a:cubicBezTo>
                    <a:lnTo>
                      <a:pt x="59760" y="296363"/>
                    </a:lnTo>
                    <a:cubicBezTo>
                      <a:pt x="26755" y="296363"/>
                      <a:pt x="0" y="269608"/>
                      <a:pt x="0" y="236603"/>
                    </a:cubicBezTo>
                    <a:lnTo>
                      <a:pt x="0" y="59760"/>
                    </a:lnTo>
                    <a:cubicBezTo>
                      <a:pt x="-2" y="26755"/>
                      <a:pt x="26755" y="0"/>
                      <a:pt x="59760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73" name="Google Shape;8446;p75">
              <a:extLst>
                <a:ext uri="{FF2B5EF4-FFF2-40B4-BE49-F238E27FC236}">
                  <a16:creationId xmlns:a16="http://schemas.microsoft.com/office/drawing/2014/main" id="{DD6D712B-BB81-4927-B548-76E1A5840E17}"/>
                </a:ext>
              </a:extLst>
            </p:cNvPr>
            <p:cNvGrpSpPr/>
            <p:nvPr/>
          </p:nvGrpSpPr>
          <p:grpSpPr>
            <a:xfrm>
              <a:off x="5056079" y="1498488"/>
              <a:ext cx="145447" cy="184862"/>
              <a:chOff x="5056079" y="1498488"/>
              <a:chExt cx="145447" cy="184862"/>
            </a:xfrm>
            <a:solidFill>
              <a:srgbClr val="FFFFFF"/>
            </a:solidFill>
          </p:grpSpPr>
          <p:sp>
            <p:nvSpPr>
              <p:cNvPr id="374" name="Google Shape;8446;p75">
                <a:extLst>
                  <a:ext uri="{FF2B5EF4-FFF2-40B4-BE49-F238E27FC236}">
                    <a16:creationId xmlns:a16="http://schemas.microsoft.com/office/drawing/2014/main" id="{0BA993A2-7CAB-465B-BBA5-276FFFC323EA}"/>
                  </a:ext>
                </a:extLst>
              </p:cNvPr>
              <p:cNvSpPr/>
              <p:nvPr/>
            </p:nvSpPr>
            <p:spPr>
              <a:xfrm>
                <a:off x="5074609" y="1559271"/>
                <a:ext cx="32799" cy="29950"/>
              </a:xfrm>
              <a:custGeom>
                <a:avLst/>
                <a:gdLst>
                  <a:gd name="connsiteX0" fmla="*/ 32800 w 32799"/>
                  <a:gd name="connsiteY0" fmla="*/ 1296 h 29950"/>
                  <a:gd name="connsiteX1" fmla="*/ 31779 w 32799"/>
                  <a:gd name="connsiteY1" fmla="*/ 0 h 29950"/>
                  <a:gd name="connsiteX2" fmla="*/ 19716 w 32799"/>
                  <a:gd name="connsiteY2" fmla="*/ 9343 h 29950"/>
                  <a:gd name="connsiteX3" fmla="*/ 9370 w 32799"/>
                  <a:gd name="connsiteY3" fmla="*/ 21904 h 29950"/>
                  <a:gd name="connsiteX4" fmla="*/ 8676 w 32799"/>
                  <a:gd name="connsiteY4" fmla="*/ 20295 h 29950"/>
                  <a:gd name="connsiteX5" fmla="*/ 4688 w 32799"/>
                  <a:gd name="connsiteY5" fmla="*/ 15778 h 29950"/>
                  <a:gd name="connsiteX6" fmla="*/ 0 w 32799"/>
                  <a:gd name="connsiteY6" fmla="*/ 18374 h 29950"/>
                  <a:gd name="connsiteX7" fmla="*/ 2637 w 32799"/>
                  <a:gd name="connsiteY7" fmla="*/ 20295 h 29950"/>
                  <a:gd name="connsiteX8" fmla="*/ 4328 w 32799"/>
                  <a:gd name="connsiteY8" fmla="*/ 22819 h 29950"/>
                  <a:gd name="connsiteX9" fmla="*/ 4278 w 32799"/>
                  <a:gd name="connsiteY9" fmla="*/ 22819 h 29950"/>
                  <a:gd name="connsiteX10" fmla="*/ 5099 w 32799"/>
                  <a:gd name="connsiteY10" fmla="*/ 24435 h 29950"/>
                  <a:gd name="connsiteX11" fmla="*/ 5854 w 32799"/>
                  <a:gd name="connsiteY11" fmla="*/ 26160 h 29950"/>
                  <a:gd name="connsiteX12" fmla="*/ 7256 w 32799"/>
                  <a:gd name="connsiteY12" fmla="*/ 29951 h 29950"/>
                  <a:gd name="connsiteX13" fmla="*/ 7305 w 32799"/>
                  <a:gd name="connsiteY13" fmla="*/ 29906 h 29950"/>
                  <a:gd name="connsiteX14" fmla="*/ 7323 w 32799"/>
                  <a:gd name="connsiteY14" fmla="*/ 29951 h 29950"/>
                  <a:gd name="connsiteX15" fmla="*/ 10341 w 32799"/>
                  <a:gd name="connsiteY15" fmla="*/ 27717 h 29950"/>
                  <a:gd name="connsiteX16" fmla="*/ 12011 w 32799"/>
                  <a:gd name="connsiteY16" fmla="*/ 26730 h 29950"/>
                  <a:gd name="connsiteX17" fmla="*/ 12043 w 32799"/>
                  <a:gd name="connsiteY17" fmla="*/ 26669 h 29950"/>
                  <a:gd name="connsiteX18" fmla="*/ 12334 w 32799"/>
                  <a:gd name="connsiteY18" fmla="*/ 26500 h 29950"/>
                  <a:gd name="connsiteX19" fmla="*/ 14259 w 32799"/>
                  <a:gd name="connsiteY19" fmla="*/ 22822 h 29950"/>
                  <a:gd name="connsiteX20" fmla="*/ 14067 w 32799"/>
                  <a:gd name="connsiteY20" fmla="*/ 22822 h 29950"/>
                  <a:gd name="connsiteX21" fmla="*/ 21381 w 32799"/>
                  <a:gd name="connsiteY21" fmla="*/ 12566 h 29950"/>
                  <a:gd name="connsiteX22" fmla="*/ 32800 w 32799"/>
                  <a:gd name="connsiteY22" fmla="*/ 1296 h 299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2799" h="29950">
                    <a:moveTo>
                      <a:pt x="32800" y="1296"/>
                    </a:moveTo>
                    <a:lnTo>
                      <a:pt x="31779" y="0"/>
                    </a:lnTo>
                    <a:cubicBezTo>
                      <a:pt x="27738" y="2234"/>
                      <a:pt x="23750" y="5450"/>
                      <a:pt x="19716" y="9343"/>
                    </a:cubicBezTo>
                    <a:cubicBezTo>
                      <a:pt x="15408" y="13551"/>
                      <a:pt x="12014" y="17703"/>
                      <a:pt x="9370" y="21904"/>
                    </a:cubicBezTo>
                    <a:lnTo>
                      <a:pt x="8676" y="20295"/>
                    </a:lnTo>
                    <a:cubicBezTo>
                      <a:pt x="7325" y="17390"/>
                      <a:pt x="6032" y="15778"/>
                      <a:pt x="4688" y="15778"/>
                    </a:cubicBezTo>
                    <a:cubicBezTo>
                      <a:pt x="3340" y="15778"/>
                      <a:pt x="1670" y="16402"/>
                      <a:pt x="0" y="18374"/>
                    </a:cubicBezTo>
                    <a:cubicBezTo>
                      <a:pt x="969" y="18690"/>
                      <a:pt x="1997" y="19308"/>
                      <a:pt x="2637" y="20295"/>
                    </a:cubicBezTo>
                    <a:cubicBezTo>
                      <a:pt x="3280" y="20912"/>
                      <a:pt x="3796" y="21792"/>
                      <a:pt x="4328" y="22819"/>
                    </a:cubicBezTo>
                    <a:lnTo>
                      <a:pt x="4278" y="22819"/>
                    </a:lnTo>
                    <a:cubicBezTo>
                      <a:pt x="4569" y="23317"/>
                      <a:pt x="4801" y="23876"/>
                      <a:pt x="5099" y="24435"/>
                    </a:cubicBezTo>
                    <a:lnTo>
                      <a:pt x="5854" y="26160"/>
                    </a:lnTo>
                    <a:cubicBezTo>
                      <a:pt x="6555" y="27889"/>
                      <a:pt x="6906" y="29279"/>
                      <a:pt x="7256" y="29951"/>
                    </a:cubicBezTo>
                    <a:cubicBezTo>
                      <a:pt x="7271" y="29937"/>
                      <a:pt x="7289" y="29919"/>
                      <a:pt x="7305" y="29906"/>
                    </a:cubicBezTo>
                    <a:cubicBezTo>
                      <a:pt x="7312" y="29917"/>
                      <a:pt x="7319" y="29940"/>
                      <a:pt x="7323" y="29951"/>
                    </a:cubicBezTo>
                    <a:cubicBezTo>
                      <a:pt x="8024" y="29327"/>
                      <a:pt x="8673" y="28655"/>
                      <a:pt x="10341" y="27717"/>
                    </a:cubicBezTo>
                    <a:lnTo>
                      <a:pt x="12011" y="26730"/>
                    </a:lnTo>
                    <a:cubicBezTo>
                      <a:pt x="12020" y="26710"/>
                      <a:pt x="12034" y="26689"/>
                      <a:pt x="12043" y="26669"/>
                    </a:cubicBezTo>
                    <a:lnTo>
                      <a:pt x="12334" y="26500"/>
                    </a:lnTo>
                    <a:cubicBezTo>
                      <a:pt x="12915" y="25330"/>
                      <a:pt x="13499" y="24104"/>
                      <a:pt x="14259" y="22822"/>
                    </a:cubicBezTo>
                    <a:lnTo>
                      <a:pt x="14067" y="22822"/>
                    </a:lnTo>
                    <a:cubicBezTo>
                      <a:pt x="16021" y="19477"/>
                      <a:pt x="18523" y="16024"/>
                      <a:pt x="21381" y="12566"/>
                    </a:cubicBezTo>
                    <a:cubicBezTo>
                      <a:pt x="25420" y="7422"/>
                      <a:pt x="29408" y="3530"/>
                      <a:pt x="32800" y="12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5" name="Google Shape;8446;p75">
                <a:extLst>
                  <a:ext uri="{FF2B5EF4-FFF2-40B4-BE49-F238E27FC236}">
                    <a16:creationId xmlns:a16="http://schemas.microsoft.com/office/drawing/2014/main" id="{7386AA25-5524-440A-B278-AA294A51526D}"/>
                  </a:ext>
                </a:extLst>
              </p:cNvPr>
              <p:cNvSpPr/>
              <p:nvPr/>
            </p:nvSpPr>
            <p:spPr>
              <a:xfrm>
                <a:off x="5088872" y="1498488"/>
                <a:ext cx="79867" cy="52224"/>
              </a:xfrm>
              <a:custGeom>
                <a:avLst/>
                <a:gdLst>
                  <a:gd name="connsiteX0" fmla="*/ 0 w 79867"/>
                  <a:gd name="connsiteY0" fmla="*/ 52225 h 52224"/>
                  <a:gd name="connsiteX1" fmla="*/ 79868 w 79867"/>
                  <a:gd name="connsiteY1" fmla="*/ 52225 h 52224"/>
                  <a:gd name="connsiteX2" fmla="*/ 79381 w 79867"/>
                  <a:gd name="connsiteY2" fmla="*/ 49051 h 52224"/>
                  <a:gd name="connsiteX3" fmla="*/ 67205 w 79867"/>
                  <a:gd name="connsiteY3" fmla="*/ 35622 h 52224"/>
                  <a:gd name="connsiteX4" fmla="*/ 64241 w 79867"/>
                  <a:gd name="connsiteY4" fmla="*/ 34616 h 52224"/>
                  <a:gd name="connsiteX5" fmla="*/ 59012 w 79867"/>
                  <a:gd name="connsiteY5" fmla="*/ 26897 h 52224"/>
                  <a:gd name="connsiteX6" fmla="*/ 59012 w 79867"/>
                  <a:gd name="connsiteY6" fmla="*/ 18120 h 52224"/>
                  <a:gd name="connsiteX7" fmla="*/ 41446 w 79867"/>
                  <a:gd name="connsiteY7" fmla="*/ 36 h 52224"/>
                  <a:gd name="connsiteX8" fmla="*/ 21129 w 79867"/>
                  <a:gd name="connsiteY8" fmla="*/ 15742 h 52224"/>
                  <a:gd name="connsiteX9" fmla="*/ 20755 w 79867"/>
                  <a:gd name="connsiteY9" fmla="*/ 27372 h 52224"/>
                  <a:gd name="connsiteX10" fmla="*/ 16386 w 79867"/>
                  <a:gd name="connsiteY10" fmla="*/ 34195 h 52224"/>
                  <a:gd name="connsiteX11" fmla="*/ 12882 w 79867"/>
                  <a:gd name="connsiteY11" fmla="*/ 35514 h 52224"/>
                  <a:gd name="connsiteX12" fmla="*/ 0 w 79867"/>
                  <a:gd name="connsiteY12" fmla="*/ 52225 h 52224"/>
                  <a:gd name="connsiteX13" fmla="*/ 39445 w 79867"/>
                  <a:gd name="connsiteY13" fmla="*/ 12940 h 52224"/>
                  <a:gd name="connsiteX14" fmla="*/ 45483 w 79867"/>
                  <a:gd name="connsiteY14" fmla="*/ 18859 h 52224"/>
                  <a:gd name="connsiteX15" fmla="*/ 39445 w 79867"/>
                  <a:gd name="connsiteY15" fmla="*/ 24785 h 52224"/>
                  <a:gd name="connsiteX16" fmla="*/ 33413 w 79867"/>
                  <a:gd name="connsiteY16" fmla="*/ 18859 h 52224"/>
                  <a:gd name="connsiteX17" fmla="*/ 39445 w 79867"/>
                  <a:gd name="connsiteY17" fmla="*/ 12940 h 522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79867" h="52224">
                    <a:moveTo>
                      <a:pt x="0" y="52225"/>
                    </a:moveTo>
                    <a:lnTo>
                      <a:pt x="79868" y="52225"/>
                    </a:lnTo>
                    <a:cubicBezTo>
                      <a:pt x="79708" y="51059"/>
                      <a:pt x="79599" y="50056"/>
                      <a:pt x="79381" y="49051"/>
                    </a:cubicBezTo>
                    <a:cubicBezTo>
                      <a:pt x="78037" y="42176"/>
                      <a:pt x="74424" y="37314"/>
                      <a:pt x="67205" y="35622"/>
                    </a:cubicBezTo>
                    <a:cubicBezTo>
                      <a:pt x="66181" y="35360"/>
                      <a:pt x="65208" y="35040"/>
                      <a:pt x="64241" y="34616"/>
                    </a:cubicBezTo>
                    <a:cubicBezTo>
                      <a:pt x="60740" y="33244"/>
                      <a:pt x="58903" y="30753"/>
                      <a:pt x="59012" y="26897"/>
                    </a:cubicBezTo>
                    <a:cubicBezTo>
                      <a:pt x="59117" y="23991"/>
                      <a:pt x="59117" y="21079"/>
                      <a:pt x="59012" y="18120"/>
                    </a:cubicBezTo>
                    <a:cubicBezTo>
                      <a:pt x="58637" y="8653"/>
                      <a:pt x="50823" y="620"/>
                      <a:pt x="41446" y="36"/>
                    </a:cubicBezTo>
                    <a:cubicBezTo>
                      <a:pt x="31261" y="-546"/>
                      <a:pt x="22585" y="6009"/>
                      <a:pt x="21129" y="15742"/>
                    </a:cubicBezTo>
                    <a:cubicBezTo>
                      <a:pt x="20534" y="19544"/>
                      <a:pt x="20809" y="23461"/>
                      <a:pt x="20755" y="27372"/>
                    </a:cubicBezTo>
                    <a:cubicBezTo>
                      <a:pt x="20696" y="30546"/>
                      <a:pt x="19299" y="32816"/>
                      <a:pt x="16386" y="34195"/>
                    </a:cubicBezTo>
                    <a:cubicBezTo>
                      <a:pt x="15253" y="34671"/>
                      <a:pt x="14123" y="35200"/>
                      <a:pt x="12882" y="35514"/>
                    </a:cubicBezTo>
                    <a:cubicBezTo>
                      <a:pt x="4580" y="37369"/>
                      <a:pt x="753" y="43233"/>
                      <a:pt x="0" y="52225"/>
                    </a:cubicBezTo>
                    <a:close/>
                    <a:moveTo>
                      <a:pt x="39445" y="12940"/>
                    </a:moveTo>
                    <a:cubicBezTo>
                      <a:pt x="42790" y="12940"/>
                      <a:pt x="45483" y="15584"/>
                      <a:pt x="45483" y="18859"/>
                    </a:cubicBezTo>
                    <a:cubicBezTo>
                      <a:pt x="45483" y="22087"/>
                      <a:pt x="42792" y="24785"/>
                      <a:pt x="39445" y="24785"/>
                    </a:cubicBezTo>
                    <a:cubicBezTo>
                      <a:pt x="36104" y="24785"/>
                      <a:pt x="33413" y="22087"/>
                      <a:pt x="33413" y="18859"/>
                    </a:cubicBezTo>
                    <a:cubicBezTo>
                      <a:pt x="33413" y="15584"/>
                      <a:pt x="36107" y="12940"/>
                      <a:pt x="39445" y="1294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6" name="Google Shape;8446;p75">
                <a:extLst>
                  <a:ext uri="{FF2B5EF4-FFF2-40B4-BE49-F238E27FC236}">
                    <a16:creationId xmlns:a16="http://schemas.microsoft.com/office/drawing/2014/main" id="{A85B9F92-9518-4E40-B0F7-12E29F581042}"/>
                  </a:ext>
                </a:extLst>
              </p:cNvPr>
              <p:cNvSpPr/>
              <p:nvPr/>
            </p:nvSpPr>
            <p:spPr>
              <a:xfrm>
                <a:off x="5056079" y="1510776"/>
                <a:ext cx="145447" cy="172574"/>
              </a:xfrm>
              <a:custGeom>
                <a:avLst/>
                <a:gdLst>
                  <a:gd name="connsiteX0" fmla="*/ 145409 w 145447"/>
                  <a:gd name="connsiteY0" fmla="*/ 11951 h 172574"/>
                  <a:gd name="connsiteX1" fmla="*/ 133375 w 145447"/>
                  <a:gd name="connsiteY1" fmla="*/ 0 h 172574"/>
                  <a:gd name="connsiteX2" fmla="*/ 105939 w 145447"/>
                  <a:gd name="connsiteY2" fmla="*/ 0 h 172574"/>
                  <a:gd name="connsiteX3" fmla="*/ 103692 w 145447"/>
                  <a:gd name="connsiteY3" fmla="*/ 0 h 172574"/>
                  <a:gd name="connsiteX4" fmla="*/ 103692 w 145447"/>
                  <a:gd name="connsiteY4" fmla="*/ 5092 h 172574"/>
                  <a:gd name="connsiteX5" fmla="*/ 112302 w 145447"/>
                  <a:gd name="connsiteY5" fmla="*/ 13666 h 172574"/>
                  <a:gd name="connsiteX6" fmla="*/ 125565 w 145447"/>
                  <a:gd name="connsiteY6" fmla="*/ 13666 h 172574"/>
                  <a:gd name="connsiteX7" fmla="*/ 131982 w 145447"/>
                  <a:gd name="connsiteY7" fmla="*/ 20196 h 172574"/>
                  <a:gd name="connsiteX8" fmla="*/ 132142 w 145447"/>
                  <a:gd name="connsiteY8" fmla="*/ 57432 h 172574"/>
                  <a:gd name="connsiteX9" fmla="*/ 132142 w 145447"/>
                  <a:gd name="connsiteY9" fmla="*/ 153016 h 172574"/>
                  <a:gd name="connsiteX10" fmla="*/ 125939 w 145447"/>
                  <a:gd name="connsiteY10" fmla="*/ 159233 h 172574"/>
                  <a:gd name="connsiteX11" fmla="*/ 19776 w 145447"/>
                  <a:gd name="connsiteY11" fmla="*/ 159339 h 172574"/>
                  <a:gd name="connsiteX12" fmla="*/ 13305 w 145447"/>
                  <a:gd name="connsiteY12" fmla="*/ 152908 h 172574"/>
                  <a:gd name="connsiteX13" fmla="*/ 13305 w 145447"/>
                  <a:gd name="connsiteY13" fmla="*/ 19878 h 172574"/>
                  <a:gd name="connsiteX14" fmla="*/ 19508 w 145447"/>
                  <a:gd name="connsiteY14" fmla="*/ 13668 h 172574"/>
                  <a:gd name="connsiteX15" fmla="*/ 33787 w 145447"/>
                  <a:gd name="connsiteY15" fmla="*/ 13610 h 172574"/>
                  <a:gd name="connsiteX16" fmla="*/ 41595 w 145447"/>
                  <a:gd name="connsiteY16" fmla="*/ 7080 h 172574"/>
                  <a:gd name="connsiteX17" fmla="*/ 41649 w 145447"/>
                  <a:gd name="connsiteY17" fmla="*/ 2 h 172574"/>
                  <a:gd name="connsiteX18" fmla="*/ 39456 w 145447"/>
                  <a:gd name="connsiteY18" fmla="*/ 2 h 172574"/>
                  <a:gd name="connsiteX19" fmla="*/ 12020 w 145447"/>
                  <a:gd name="connsiteY19" fmla="*/ 2 h 172574"/>
                  <a:gd name="connsiteX20" fmla="*/ 41 w 145447"/>
                  <a:gd name="connsiteY20" fmla="*/ 11793 h 172574"/>
                  <a:gd name="connsiteX21" fmla="*/ 41 w 145447"/>
                  <a:gd name="connsiteY21" fmla="*/ 160950 h 172574"/>
                  <a:gd name="connsiteX22" fmla="*/ 11700 w 145447"/>
                  <a:gd name="connsiteY22" fmla="*/ 172574 h 172574"/>
                  <a:gd name="connsiteX23" fmla="*/ 133801 w 145447"/>
                  <a:gd name="connsiteY23" fmla="*/ 172574 h 172574"/>
                  <a:gd name="connsiteX24" fmla="*/ 145407 w 145447"/>
                  <a:gd name="connsiteY24" fmla="*/ 160896 h 172574"/>
                  <a:gd name="connsiteX25" fmla="*/ 145409 w 145447"/>
                  <a:gd name="connsiteY25" fmla="*/ 11951 h 1725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145447" h="172574">
                    <a:moveTo>
                      <a:pt x="145409" y="11951"/>
                    </a:moveTo>
                    <a:cubicBezTo>
                      <a:pt x="145409" y="5040"/>
                      <a:pt x="140329" y="0"/>
                      <a:pt x="133375" y="0"/>
                    </a:cubicBezTo>
                    <a:lnTo>
                      <a:pt x="105939" y="0"/>
                    </a:lnTo>
                    <a:lnTo>
                      <a:pt x="103692" y="0"/>
                    </a:lnTo>
                    <a:lnTo>
                      <a:pt x="103692" y="5092"/>
                    </a:lnTo>
                    <a:cubicBezTo>
                      <a:pt x="103746" y="10560"/>
                      <a:pt x="106794" y="13607"/>
                      <a:pt x="112302" y="13666"/>
                    </a:cubicBezTo>
                    <a:lnTo>
                      <a:pt x="125565" y="13666"/>
                    </a:lnTo>
                    <a:cubicBezTo>
                      <a:pt x="130165" y="13666"/>
                      <a:pt x="131982" y="15485"/>
                      <a:pt x="131982" y="20196"/>
                    </a:cubicBezTo>
                    <a:cubicBezTo>
                      <a:pt x="132036" y="32626"/>
                      <a:pt x="132142" y="45005"/>
                      <a:pt x="132142" y="57432"/>
                    </a:cubicBezTo>
                    <a:lnTo>
                      <a:pt x="132142" y="153016"/>
                    </a:lnTo>
                    <a:cubicBezTo>
                      <a:pt x="132142" y="157193"/>
                      <a:pt x="130057" y="159233"/>
                      <a:pt x="125939" y="159233"/>
                    </a:cubicBezTo>
                    <a:cubicBezTo>
                      <a:pt x="90533" y="159287"/>
                      <a:pt x="55182" y="159287"/>
                      <a:pt x="19776" y="159339"/>
                    </a:cubicBezTo>
                    <a:cubicBezTo>
                      <a:pt x="15338" y="159339"/>
                      <a:pt x="13305" y="157353"/>
                      <a:pt x="13305" y="152908"/>
                    </a:cubicBezTo>
                    <a:lnTo>
                      <a:pt x="13305" y="19878"/>
                    </a:lnTo>
                    <a:cubicBezTo>
                      <a:pt x="13305" y="15701"/>
                      <a:pt x="15390" y="13668"/>
                      <a:pt x="19508" y="13668"/>
                    </a:cubicBezTo>
                    <a:cubicBezTo>
                      <a:pt x="24269" y="13610"/>
                      <a:pt x="29029" y="13668"/>
                      <a:pt x="33787" y="13610"/>
                    </a:cubicBezTo>
                    <a:cubicBezTo>
                      <a:pt x="37905" y="13555"/>
                      <a:pt x="41167" y="10936"/>
                      <a:pt x="41595" y="7080"/>
                    </a:cubicBezTo>
                    <a:cubicBezTo>
                      <a:pt x="41863" y="4828"/>
                      <a:pt x="41649" y="2468"/>
                      <a:pt x="41649" y="2"/>
                    </a:cubicBezTo>
                    <a:lnTo>
                      <a:pt x="39456" y="2"/>
                    </a:lnTo>
                    <a:lnTo>
                      <a:pt x="12020" y="2"/>
                    </a:lnTo>
                    <a:cubicBezTo>
                      <a:pt x="5175" y="2"/>
                      <a:pt x="41" y="4988"/>
                      <a:pt x="41" y="11793"/>
                    </a:cubicBezTo>
                    <a:cubicBezTo>
                      <a:pt x="-14" y="61514"/>
                      <a:pt x="-14" y="111230"/>
                      <a:pt x="41" y="160950"/>
                    </a:cubicBezTo>
                    <a:cubicBezTo>
                      <a:pt x="41" y="167593"/>
                      <a:pt x="5067" y="172574"/>
                      <a:pt x="11700" y="172574"/>
                    </a:cubicBezTo>
                    <a:lnTo>
                      <a:pt x="133801" y="172574"/>
                    </a:lnTo>
                    <a:cubicBezTo>
                      <a:pt x="140432" y="172574"/>
                      <a:pt x="145407" y="167595"/>
                      <a:pt x="145407" y="160896"/>
                    </a:cubicBezTo>
                    <a:cubicBezTo>
                      <a:pt x="145461" y="111279"/>
                      <a:pt x="145461" y="61617"/>
                      <a:pt x="145409" y="11951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7" name="Google Shape;8446;p75">
                <a:extLst>
                  <a:ext uri="{FF2B5EF4-FFF2-40B4-BE49-F238E27FC236}">
                    <a16:creationId xmlns:a16="http://schemas.microsoft.com/office/drawing/2014/main" id="{EEBA608E-04F3-4465-A48F-EF1E771397C6}"/>
                  </a:ext>
                </a:extLst>
              </p:cNvPr>
              <p:cNvSpPr/>
              <p:nvPr/>
            </p:nvSpPr>
            <p:spPr>
              <a:xfrm>
                <a:off x="5074609" y="1579796"/>
                <a:ext cx="90231" cy="33670"/>
              </a:xfrm>
              <a:custGeom>
                <a:avLst/>
                <a:gdLst>
                  <a:gd name="connsiteX0" fmla="*/ 90229 w 90231"/>
                  <a:gd name="connsiteY0" fmla="*/ 6670 h 33670"/>
                  <a:gd name="connsiteX1" fmla="*/ 90229 w 90231"/>
                  <a:gd name="connsiteY1" fmla="*/ 2391 h 33670"/>
                  <a:gd name="connsiteX2" fmla="*/ 90229 w 90231"/>
                  <a:gd name="connsiteY2" fmla="*/ 0 h 33670"/>
                  <a:gd name="connsiteX3" fmla="*/ 19290 w 90231"/>
                  <a:gd name="connsiteY3" fmla="*/ 0 h 33670"/>
                  <a:gd name="connsiteX4" fmla="*/ 19290 w 90231"/>
                  <a:gd name="connsiteY4" fmla="*/ 8975 h 33670"/>
                  <a:gd name="connsiteX5" fmla="*/ 24329 w 90231"/>
                  <a:gd name="connsiteY5" fmla="*/ 8975 h 33670"/>
                  <a:gd name="connsiteX6" fmla="*/ 19716 w 90231"/>
                  <a:gd name="connsiteY6" fmla="*/ 13064 h 33670"/>
                  <a:gd name="connsiteX7" fmla="*/ 9370 w 90231"/>
                  <a:gd name="connsiteY7" fmla="*/ 25626 h 33670"/>
                  <a:gd name="connsiteX8" fmla="*/ 8676 w 90231"/>
                  <a:gd name="connsiteY8" fmla="*/ 24014 h 33670"/>
                  <a:gd name="connsiteX9" fmla="*/ 4688 w 90231"/>
                  <a:gd name="connsiteY9" fmla="*/ 19497 h 33670"/>
                  <a:gd name="connsiteX10" fmla="*/ 0 w 90231"/>
                  <a:gd name="connsiteY10" fmla="*/ 22094 h 33670"/>
                  <a:gd name="connsiteX11" fmla="*/ 2637 w 90231"/>
                  <a:gd name="connsiteY11" fmla="*/ 24014 h 33670"/>
                  <a:gd name="connsiteX12" fmla="*/ 5335 w 90231"/>
                  <a:gd name="connsiteY12" fmla="*/ 28531 h 33670"/>
                  <a:gd name="connsiteX13" fmla="*/ 6029 w 90231"/>
                  <a:gd name="connsiteY13" fmla="*/ 30140 h 33670"/>
                  <a:gd name="connsiteX14" fmla="*/ 7325 w 90231"/>
                  <a:gd name="connsiteY14" fmla="*/ 33670 h 33670"/>
                  <a:gd name="connsiteX15" fmla="*/ 10344 w 90231"/>
                  <a:gd name="connsiteY15" fmla="*/ 31436 h 33670"/>
                  <a:gd name="connsiteX16" fmla="*/ 12014 w 90231"/>
                  <a:gd name="connsiteY16" fmla="*/ 30449 h 33670"/>
                  <a:gd name="connsiteX17" fmla="*/ 21386 w 90231"/>
                  <a:gd name="connsiteY17" fmla="*/ 16283 h 33670"/>
                  <a:gd name="connsiteX18" fmla="*/ 27965 w 90231"/>
                  <a:gd name="connsiteY18" fmla="*/ 8973 h 33670"/>
                  <a:gd name="connsiteX19" fmla="*/ 90231 w 90231"/>
                  <a:gd name="connsiteY19" fmla="*/ 8973 h 33670"/>
                  <a:gd name="connsiteX20" fmla="*/ 90231 w 90231"/>
                  <a:gd name="connsiteY20" fmla="*/ 6670 h 33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0231" h="33670">
                    <a:moveTo>
                      <a:pt x="90229" y="6670"/>
                    </a:moveTo>
                    <a:lnTo>
                      <a:pt x="90229" y="2391"/>
                    </a:lnTo>
                    <a:lnTo>
                      <a:pt x="90229" y="0"/>
                    </a:lnTo>
                    <a:lnTo>
                      <a:pt x="19290" y="0"/>
                    </a:lnTo>
                    <a:lnTo>
                      <a:pt x="19290" y="8975"/>
                    </a:lnTo>
                    <a:lnTo>
                      <a:pt x="24329" y="8975"/>
                    </a:lnTo>
                    <a:cubicBezTo>
                      <a:pt x="22795" y="10233"/>
                      <a:pt x="21257" y="11595"/>
                      <a:pt x="19716" y="13064"/>
                    </a:cubicBezTo>
                    <a:cubicBezTo>
                      <a:pt x="15408" y="17272"/>
                      <a:pt x="12014" y="21474"/>
                      <a:pt x="9370" y="25626"/>
                    </a:cubicBezTo>
                    <a:lnTo>
                      <a:pt x="8676" y="24014"/>
                    </a:lnTo>
                    <a:cubicBezTo>
                      <a:pt x="7325" y="21109"/>
                      <a:pt x="6032" y="19497"/>
                      <a:pt x="4688" y="19497"/>
                    </a:cubicBezTo>
                    <a:cubicBezTo>
                      <a:pt x="3340" y="19497"/>
                      <a:pt x="1670" y="20175"/>
                      <a:pt x="0" y="22094"/>
                    </a:cubicBezTo>
                    <a:cubicBezTo>
                      <a:pt x="969" y="22409"/>
                      <a:pt x="1997" y="23081"/>
                      <a:pt x="2637" y="24014"/>
                    </a:cubicBezTo>
                    <a:cubicBezTo>
                      <a:pt x="3665" y="25001"/>
                      <a:pt x="4361" y="26611"/>
                      <a:pt x="5335" y="28531"/>
                    </a:cubicBezTo>
                    <a:lnTo>
                      <a:pt x="6029" y="30140"/>
                    </a:lnTo>
                    <a:cubicBezTo>
                      <a:pt x="6676" y="31752"/>
                      <a:pt x="7003" y="33046"/>
                      <a:pt x="7325" y="33670"/>
                    </a:cubicBezTo>
                    <a:cubicBezTo>
                      <a:pt x="8026" y="33046"/>
                      <a:pt x="8676" y="32421"/>
                      <a:pt x="10344" y="31436"/>
                    </a:cubicBezTo>
                    <a:lnTo>
                      <a:pt x="12014" y="30449"/>
                    </a:lnTo>
                    <a:cubicBezTo>
                      <a:pt x="14058" y="25932"/>
                      <a:pt x="17398" y="21109"/>
                      <a:pt x="21386" y="16283"/>
                    </a:cubicBezTo>
                    <a:cubicBezTo>
                      <a:pt x="23629" y="13427"/>
                      <a:pt x="25849" y="10977"/>
                      <a:pt x="27965" y="8973"/>
                    </a:cubicBezTo>
                    <a:lnTo>
                      <a:pt x="90231" y="8973"/>
                    </a:lnTo>
                    <a:lnTo>
                      <a:pt x="90231" y="6670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8" name="Google Shape;8446;p75">
                <a:extLst>
                  <a:ext uri="{FF2B5EF4-FFF2-40B4-BE49-F238E27FC236}">
                    <a16:creationId xmlns:a16="http://schemas.microsoft.com/office/drawing/2014/main" id="{6F53FAB6-E2F9-4526-9CE3-B32D37B540D9}"/>
                  </a:ext>
                </a:extLst>
              </p:cNvPr>
              <p:cNvSpPr/>
              <p:nvPr/>
            </p:nvSpPr>
            <p:spPr>
              <a:xfrm>
                <a:off x="5074607" y="1605489"/>
                <a:ext cx="90231" cy="33649"/>
              </a:xfrm>
              <a:custGeom>
                <a:avLst/>
                <a:gdLst>
                  <a:gd name="connsiteX0" fmla="*/ 90231 w 90231"/>
                  <a:gd name="connsiteY0" fmla="*/ 6550 h 33649"/>
                  <a:gd name="connsiteX1" fmla="*/ 90231 w 90231"/>
                  <a:gd name="connsiteY1" fmla="*/ 2272 h 33649"/>
                  <a:gd name="connsiteX2" fmla="*/ 90231 w 90231"/>
                  <a:gd name="connsiteY2" fmla="*/ 0 h 33649"/>
                  <a:gd name="connsiteX3" fmla="*/ 19292 w 90231"/>
                  <a:gd name="connsiteY3" fmla="*/ 0 h 33649"/>
                  <a:gd name="connsiteX4" fmla="*/ 19292 w 90231"/>
                  <a:gd name="connsiteY4" fmla="*/ 8975 h 33649"/>
                  <a:gd name="connsiteX5" fmla="*/ 22916 w 90231"/>
                  <a:gd name="connsiteY5" fmla="*/ 8975 h 33649"/>
                  <a:gd name="connsiteX6" fmla="*/ 19716 w 90231"/>
                  <a:gd name="connsiteY6" fmla="*/ 12059 h 33649"/>
                  <a:gd name="connsiteX7" fmla="*/ 9370 w 90231"/>
                  <a:gd name="connsiteY7" fmla="*/ 25222 h 33649"/>
                  <a:gd name="connsiteX8" fmla="*/ 8676 w 90231"/>
                  <a:gd name="connsiteY8" fmla="*/ 23534 h 33649"/>
                  <a:gd name="connsiteX9" fmla="*/ 4688 w 90231"/>
                  <a:gd name="connsiteY9" fmla="*/ 18803 h 33649"/>
                  <a:gd name="connsiteX10" fmla="*/ 0 w 90231"/>
                  <a:gd name="connsiteY10" fmla="*/ 21519 h 33649"/>
                  <a:gd name="connsiteX11" fmla="*/ 2637 w 90231"/>
                  <a:gd name="connsiteY11" fmla="*/ 23534 h 33649"/>
                  <a:gd name="connsiteX12" fmla="*/ 5335 w 90231"/>
                  <a:gd name="connsiteY12" fmla="*/ 28265 h 33649"/>
                  <a:gd name="connsiteX13" fmla="*/ 6029 w 90231"/>
                  <a:gd name="connsiteY13" fmla="*/ 29953 h 33649"/>
                  <a:gd name="connsiteX14" fmla="*/ 7325 w 90231"/>
                  <a:gd name="connsiteY14" fmla="*/ 33650 h 33649"/>
                  <a:gd name="connsiteX15" fmla="*/ 10344 w 90231"/>
                  <a:gd name="connsiteY15" fmla="*/ 31315 h 33649"/>
                  <a:gd name="connsiteX16" fmla="*/ 12014 w 90231"/>
                  <a:gd name="connsiteY16" fmla="*/ 30280 h 33649"/>
                  <a:gd name="connsiteX17" fmla="*/ 21386 w 90231"/>
                  <a:gd name="connsiteY17" fmla="*/ 15431 h 33649"/>
                  <a:gd name="connsiteX18" fmla="*/ 26387 w 90231"/>
                  <a:gd name="connsiteY18" fmla="*/ 9406 h 33649"/>
                  <a:gd name="connsiteX19" fmla="*/ 26642 w 90231"/>
                  <a:gd name="connsiteY19" fmla="*/ 9406 h 33649"/>
                  <a:gd name="connsiteX20" fmla="*/ 27030 w 90231"/>
                  <a:gd name="connsiteY20" fmla="*/ 8978 h 33649"/>
                  <a:gd name="connsiteX21" fmla="*/ 90229 w 90231"/>
                  <a:gd name="connsiteY21" fmla="*/ 8978 h 33649"/>
                  <a:gd name="connsiteX22" fmla="*/ 90229 w 90231"/>
                  <a:gd name="connsiteY22" fmla="*/ 6550 h 336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90231" h="33649">
                    <a:moveTo>
                      <a:pt x="90231" y="6550"/>
                    </a:moveTo>
                    <a:lnTo>
                      <a:pt x="90231" y="2272"/>
                    </a:lnTo>
                    <a:lnTo>
                      <a:pt x="90231" y="0"/>
                    </a:lnTo>
                    <a:lnTo>
                      <a:pt x="19292" y="0"/>
                    </a:lnTo>
                    <a:lnTo>
                      <a:pt x="19292" y="8975"/>
                    </a:lnTo>
                    <a:lnTo>
                      <a:pt x="22916" y="8975"/>
                    </a:lnTo>
                    <a:cubicBezTo>
                      <a:pt x="21852" y="9951"/>
                      <a:pt x="20786" y="10979"/>
                      <a:pt x="19716" y="12059"/>
                    </a:cubicBezTo>
                    <a:cubicBezTo>
                      <a:pt x="15408" y="16463"/>
                      <a:pt x="12014" y="20813"/>
                      <a:pt x="9370" y="25222"/>
                    </a:cubicBezTo>
                    <a:lnTo>
                      <a:pt x="8676" y="23534"/>
                    </a:lnTo>
                    <a:cubicBezTo>
                      <a:pt x="7325" y="20491"/>
                      <a:pt x="6032" y="18803"/>
                      <a:pt x="4688" y="18803"/>
                    </a:cubicBezTo>
                    <a:cubicBezTo>
                      <a:pt x="3340" y="18803"/>
                      <a:pt x="1670" y="19456"/>
                      <a:pt x="0" y="21519"/>
                    </a:cubicBezTo>
                    <a:cubicBezTo>
                      <a:pt x="969" y="21846"/>
                      <a:pt x="1997" y="22499"/>
                      <a:pt x="2637" y="23534"/>
                    </a:cubicBezTo>
                    <a:cubicBezTo>
                      <a:pt x="3665" y="24568"/>
                      <a:pt x="4361" y="26250"/>
                      <a:pt x="5335" y="28265"/>
                    </a:cubicBezTo>
                    <a:lnTo>
                      <a:pt x="6029" y="29953"/>
                    </a:lnTo>
                    <a:cubicBezTo>
                      <a:pt x="6676" y="31635"/>
                      <a:pt x="7003" y="32996"/>
                      <a:pt x="7325" y="33650"/>
                    </a:cubicBezTo>
                    <a:cubicBezTo>
                      <a:pt x="8026" y="32996"/>
                      <a:pt x="8676" y="32288"/>
                      <a:pt x="10344" y="31315"/>
                    </a:cubicBezTo>
                    <a:lnTo>
                      <a:pt x="12014" y="30280"/>
                    </a:lnTo>
                    <a:cubicBezTo>
                      <a:pt x="14058" y="25549"/>
                      <a:pt x="17398" y="20493"/>
                      <a:pt x="21386" y="15431"/>
                    </a:cubicBezTo>
                    <a:cubicBezTo>
                      <a:pt x="23076" y="13179"/>
                      <a:pt x="24753" y="11171"/>
                      <a:pt x="26387" y="9406"/>
                    </a:cubicBezTo>
                    <a:lnTo>
                      <a:pt x="26642" y="9406"/>
                    </a:lnTo>
                    <a:cubicBezTo>
                      <a:pt x="26773" y="9259"/>
                      <a:pt x="26901" y="9120"/>
                      <a:pt x="27030" y="8978"/>
                    </a:cubicBezTo>
                    <a:lnTo>
                      <a:pt x="90229" y="8978"/>
                    </a:lnTo>
                    <a:lnTo>
                      <a:pt x="90229" y="6550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9" name="Google Shape;8446;p75">
                <a:extLst>
                  <a:ext uri="{FF2B5EF4-FFF2-40B4-BE49-F238E27FC236}">
                    <a16:creationId xmlns:a16="http://schemas.microsoft.com/office/drawing/2014/main" id="{558DFF87-EA02-46E2-AA3F-88B8D509B1A3}"/>
                  </a:ext>
                </a:extLst>
              </p:cNvPr>
              <p:cNvSpPr/>
              <p:nvPr/>
            </p:nvSpPr>
            <p:spPr>
              <a:xfrm>
                <a:off x="5093898" y="1631186"/>
                <a:ext cx="70939" cy="8973"/>
              </a:xfrm>
              <a:custGeom>
                <a:avLst/>
                <a:gdLst>
                  <a:gd name="connsiteX0" fmla="*/ 0 w 70939"/>
                  <a:gd name="connsiteY0" fmla="*/ 8973 h 8973"/>
                  <a:gd name="connsiteX1" fmla="*/ 70940 w 70939"/>
                  <a:gd name="connsiteY1" fmla="*/ 8973 h 8973"/>
                  <a:gd name="connsiteX2" fmla="*/ 70940 w 70939"/>
                  <a:gd name="connsiteY2" fmla="*/ 6525 h 8973"/>
                  <a:gd name="connsiteX3" fmla="*/ 70940 w 70939"/>
                  <a:gd name="connsiteY3" fmla="*/ 2247 h 8973"/>
                  <a:gd name="connsiteX4" fmla="*/ 70940 w 70939"/>
                  <a:gd name="connsiteY4" fmla="*/ 0 h 8973"/>
                  <a:gd name="connsiteX5" fmla="*/ 0 w 70939"/>
                  <a:gd name="connsiteY5" fmla="*/ 0 h 89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0939" h="8973">
                    <a:moveTo>
                      <a:pt x="0" y="8973"/>
                    </a:moveTo>
                    <a:lnTo>
                      <a:pt x="70940" y="8973"/>
                    </a:lnTo>
                    <a:lnTo>
                      <a:pt x="70940" y="6525"/>
                    </a:lnTo>
                    <a:lnTo>
                      <a:pt x="70940" y="2247"/>
                    </a:lnTo>
                    <a:lnTo>
                      <a:pt x="7094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91" name="Group 390">
            <a:extLst>
              <a:ext uri="{FF2B5EF4-FFF2-40B4-BE49-F238E27FC236}">
                <a16:creationId xmlns:a16="http://schemas.microsoft.com/office/drawing/2014/main" id="{5A9499A9-1DFA-4857-892A-844C30AD5AAC}"/>
              </a:ext>
            </a:extLst>
          </p:cNvPr>
          <p:cNvGrpSpPr/>
          <p:nvPr/>
        </p:nvGrpSpPr>
        <p:grpSpPr>
          <a:xfrm>
            <a:off x="3833626" y="1293857"/>
            <a:ext cx="591689" cy="591691"/>
            <a:chOff x="3833626" y="1293857"/>
            <a:chExt cx="591689" cy="591691"/>
          </a:xfrm>
        </p:grpSpPr>
        <p:grpSp>
          <p:nvGrpSpPr>
            <p:cNvPr id="392" name="Google Shape;8446;p75">
              <a:extLst>
                <a:ext uri="{FF2B5EF4-FFF2-40B4-BE49-F238E27FC236}">
                  <a16:creationId xmlns:a16="http://schemas.microsoft.com/office/drawing/2014/main" id="{985D0923-F50E-4ABA-9D49-FA604ACFDC53}"/>
                </a:ext>
              </a:extLst>
            </p:cNvPr>
            <p:cNvGrpSpPr/>
            <p:nvPr/>
          </p:nvGrpSpPr>
          <p:grpSpPr>
            <a:xfrm>
              <a:off x="3833626" y="1293857"/>
              <a:ext cx="591689" cy="591691"/>
              <a:chOff x="3833626" y="1293857"/>
              <a:chExt cx="591689" cy="591691"/>
            </a:xfrm>
          </p:grpSpPr>
          <p:grpSp>
            <p:nvGrpSpPr>
              <p:cNvPr id="394" name="Google Shape;8446;p75">
                <a:extLst>
                  <a:ext uri="{FF2B5EF4-FFF2-40B4-BE49-F238E27FC236}">
                    <a16:creationId xmlns:a16="http://schemas.microsoft.com/office/drawing/2014/main" id="{4AE40B84-18D0-4F00-9E86-BAC82AF310F6}"/>
                  </a:ext>
                </a:extLst>
              </p:cNvPr>
              <p:cNvGrpSpPr/>
              <p:nvPr/>
            </p:nvGrpSpPr>
            <p:grpSpPr>
              <a:xfrm>
                <a:off x="3833626" y="1293857"/>
                <a:ext cx="591689" cy="591691"/>
                <a:chOff x="3833626" y="1293857"/>
                <a:chExt cx="591689" cy="591691"/>
              </a:xfrm>
            </p:grpSpPr>
            <p:sp>
              <p:nvSpPr>
                <p:cNvPr id="396" name="Google Shape;8446;p75">
                  <a:extLst>
                    <a:ext uri="{FF2B5EF4-FFF2-40B4-BE49-F238E27FC236}">
                      <a16:creationId xmlns:a16="http://schemas.microsoft.com/office/drawing/2014/main" id="{E0AED411-817D-40FD-80DB-AB67D4B1BB63}"/>
                    </a:ext>
                  </a:extLst>
                </p:cNvPr>
                <p:cNvSpPr/>
                <p:nvPr/>
              </p:nvSpPr>
              <p:spPr>
                <a:xfrm>
                  <a:off x="3833626" y="1293857"/>
                  <a:ext cx="591689" cy="591691"/>
                </a:xfrm>
                <a:custGeom>
                  <a:avLst/>
                  <a:gdLst>
                    <a:gd name="connsiteX0" fmla="*/ 202458 w 591689"/>
                    <a:gd name="connsiteY0" fmla="*/ 0 h 591691"/>
                    <a:gd name="connsiteX1" fmla="*/ 389232 w 591689"/>
                    <a:gd name="connsiteY1" fmla="*/ 0 h 591691"/>
                    <a:gd name="connsiteX2" fmla="*/ 591689 w 591689"/>
                    <a:gd name="connsiteY2" fmla="*/ 202457 h 591691"/>
                    <a:gd name="connsiteX3" fmla="*/ 591689 w 591689"/>
                    <a:gd name="connsiteY3" fmla="*/ 389234 h 591691"/>
                    <a:gd name="connsiteX4" fmla="*/ 389232 w 591689"/>
                    <a:gd name="connsiteY4" fmla="*/ 591691 h 591691"/>
                    <a:gd name="connsiteX5" fmla="*/ 202458 w 591689"/>
                    <a:gd name="connsiteY5" fmla="*/ 591691 h 591691"/>
                    <a:gd name="connsiteX6" fmla="*/ 0 w 591689"/>
                    <a:gd name="connsiteY6" fmla="*/ 389234 h 591691"/>
                    <a:gd name="connsiteX7" fmla="*/ 0 w 591689"/>
                    <a:gd name="connsiteY7" fmla="*/ 202460 h 591691"/>
                    <a:gd name="connsiteX8" fmla="*/ 202458 w 591689"/>
                    <a:gd name="connsiteY8" fmla="*/ 0 h 591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1689" h="591691">
                      <a:moveTo>
                        <a:pt x="202458" y="0"/>
                      </a:moveTo>
                      <a:lnTo>
                        <a:pt x="389232" y="0"/>
                      </a:lnTo>
                      <a:cubicBezTo>
                        <a:pt x="501045" y="0"/>
                        <a:pt x="591689" y="90644"/>
                        <a:pt x="591689" y="202457"/>
                      </a:cubicBezTo>
                      <a:lnTo>
                        <a:pt x="591689" y="389234"/>
                      </a:lnTo>
                      <a:cubicBezTo>
                        <a:pt x="591689" y="501047"/>
                        <a:pt x="501045" y="591691"/>
                        <a:pt x="389232" y="591691"/>
                      </a:cubicBezTo>
                      <a:lnTo>
                        <a:pt x="202458" y="591691"/>
                      </a:lnTo>
                      <a:cubicBezTo>
                        <a:pt x="90644" y="591691"/>
                        <a:pt x="0" y="501047"/>
                        <a:pt x="0" y="389234"/>
                      </a:cubicBezTo>
                      <a:lnTo>
                        <a:pt x="0" y="202460"/>
                      </a:lnTo>
                      <a:cubicBezTo>
                        <a:pt x="0" y="90644"/>
                        <a:pt x="90644" y="0"/>
                        <a:pt x="202458" y="0"/>
                      </a:cubicBezTo>
                    </a:path>
                  </a:pathLst>
                </a:custGeom>
                <a:solidFill>
                  <a:srgbClr val="C2E0A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7" name="Google Shape;8446;p75">
                  <a:extLst>
                    <a:ext uri="{FF2B5EF4-FFF2-40B4-BE49-F238E27FC236}">
                      <a16:creationId xmlns:a16="http://schemas.microsoft.com/office/drawing/2014/main" id="{4A565FD0-EBFE-46E1-8419-D2B8CAEBD53D}"/>
                    </a:ext>
                  </a:extLst>
                </p:cNvPr>
                <p:cNvSpPr/>
                <p:nvPr/>
              </p:nvSpPr>
              <p:spPr>
                <a:xfrm>
                  <a:off x="4118778" y="1799834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3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8" name="Google Shape;8446;p75">
                  <a:extLst>
                    <a:ext uri="{FF2B5EF4-FFF2-40B4-BE49-F238E27FC236}">
                      <a16:creationId xmlns:a16="http://schemas.microsoft.com/office/drawing/2014/main" id="{AA5549AD-ADC5-407B-9A19-D26D122F3175}"/>
                    </a:ext>
                  </a:extLst>
                </p:cNvPr>
                <p:cNvSpPr/>
                <p:nvPr/>
              </p:nvSpPr>
              <p:spPr>
                <a:xfrm>
                  <a:off x="4118778" y="1356647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3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99" name="Google Shape;8446;p75">
                  <a:extLst>
                    <a:ext uri="{FF2B5EF4-FFF2-40B4-BE49-F238E27FC236}">
                      <a16:creationId xmlns:a16="http://schemas.microsoft.com/office/drawing/2014/main" id="{B61C9B31-F685-4EEA-86E6-DC6EF81F9913}"/>
                    </a:ext>
                  </a:extLst>
                </p:cNvPr>
                <p:cNvSpPr/>
                <p:nvPr/>
              </p:nvSpPr>
              <p:spPr>
                <a:xfrm>
                  <a:off x="4338661" y="1578207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0" name="Google Shape;8446;p75">
                  <a:extLst>
                    <a:ext uri="{FF2B5EF4-FFF2-40B4-BE49-F238E27FC236}">
                      <a16:creationId xmlns:a16="http://schemas.microsoft.com/office/drawing/2014/main" id="{C11643CA-B5CA-4A56-8EE1-2A0AE458674C}"/>
                    </a:ext>
                  </a:extLst>
                </p:cNvPr>
                <p:cNvSpPr/>
                <p:nvPr/>
              </p:nvSpPr>
              <p:spPr>
                <a:xfrm>
                  <a:off x="3895674" y="1578207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1" name="Google Shape;8446;p75">
                  <a:extLst>
                    <a:ext uri="{FF2B5EF4-FFF2-40B4-BE49-F238E27FC236}">
                      <a16:creationId xmlns:a16="http://schemas.microsoft.com/office/drawing/2014/main" id="{260709E1-F708-431A-9E85-8AC2459B7C5F}"/>
                    </a:ext>
                  </a:extLst>
                </p:cNvPr>
                <p:cNvSpPr/>
                <p:nvPr/>
              </p:nvSpPr>
              <p:spPr>
                <a:xfrm>
                  <a:off x="3933766" y="1395120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2" name="Google Shape;8446;p75">
                  <a:extLst>
                    <a:ext uri="{FF2B5EF4-FFF2-40B4-BE49-F238E27FC236}">
                      <a16:creationId xmlns:a16="http://schemas.microsoft.com/office/drawing/2014/main" id="{20C7D02E-D468-471B-A7BD-2512F1BF6394}"/>
                    </a:ext>
                  </a:extLst>
                </p:cNvPr>
                <p:cNvSpPr/>
                <p:nvPr/>
              </p:nvSpPr>
              <p:spPr>
                <a:xfrm>
                  <a:off x="4300167" y="1761521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3" name="Google Shape;8446;p75">
                  <a:extLst>
                    <a:ext uri="{FF2B5EF4-FFF2-40B4-BE49-F238E27FC236}">
                      <a16:creationId xmlns:a16="http://schemas.microsoft.com/office/drawing/2014/main" id="{66E9E6BC-2404-4186-894D-7A84BDD8BE3D}"/>
                    </a:ext>
                  </a:extLst>
                </p:cNvPr>
                <p:cNvSpPr/>
                <p:nvPr/>
              </p:nvSpPr>
              <p:spPr>
                <a:xfrm>
                  <a:off x="3933660" y="1761054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04" name="Google Shape;8446;p75">
                  <a:extLst>
                    <a:ext uri="{FF2B5EF4-FFF2-40B4-BE49-F238E27FC236}">
                      <a16:creationId xmlns:a16="http://schemas.microsoft.com/office/drawing/2014/main" id="{7EC9D251-05E0-4386-988B-87EFFCECF829}"/>
                    </a:ext>
                  </a:extLst>
                </p:cNvPr>
                <p:cNvSpPr/>
                <p:nvPr/>
              </p:nvSpPr>
              <p:spPr>
                <a:xfrm>
                  <a:off x="4300244" y="1394468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95" name="Google Shape;8446;p75">
                <a:extLst>
                  <a:ext uri="{FF2B5EF4-FFF2-40B4-BE49-F238E27FC236}">
                    <a16:creationId xmlns:a16="http://schemas.microsoft.com/office/drawing/2014/main" id="{3A89926B-561E-4E4F-ABF1-085BB3AD6BA1}"/>
                  </a:ext>
                </a:extLst>
              </p:cNvPr>
              <p:cNvSpPr/>
              <p:nvPr/>
            </p:nvSpPr>
            <p:spPr>
              <a:xfrm>
                <a:off x="3981517" y="1442000"/>
                <a:ext cx="296363" cy="296362"/>
              </a:xfrm>
              <a:custGeom>
                <a:avLst/>
                <a:gdLst>
                  <a:gd name="connsiteX0" fmla="*/ 59760 w 296363"/>
                  <a:gd name="connsiteY0" fmla="*/ 0 h 296362"/>
                  <a:gd name="connsiteX1" fmla="*/ 236603 w 296363"/>
                  <a:gd name="connsiteY1" fmla="*/ 0 h 296362"/>
                  <a:gd name="connsiteX2" fmla="*/ 296363 w 296363"/>
                  <a:gd name="connsiteY2" fmla="*/ 59760 h 296362"/>
                  <a:gd name="connsiteX3" fmla="*/ 296363 w 296363"/>
                  <a:gd name="connsiteY3" fmla="*/ 236603 h 296362"/>
                  <a:gd name="connsiteX4" fmla="*/ 236603 w 296363"/>
                  <a:gd name="connsiteY4" fmla="*/ 296363 h 296362"/>
                  <a:gd name="connsiteX5" fmla="*/ 59760 w 296363"/>
                  <a:gd name="connsiteY5" fmla="*/ 296363 h 296362"/>
                  <a:gd name="connsiteX6" fmla="*/ 0 w 296363"/>
                  <a:gd name="connsiteY6" fmla="*/ 236603 h 296362"/>
                  <a:gd name="connsiteX7" fmla="*/ 0 w 296363"/>
                  <a:gd name="connsiteY7" fmla="*/ 59760 h 296362"/>
                  <a:gd name="connsiteX8" fmla="*/ 59760 w 296363"/>
                  <a:gd name="connsiteY8" fmla="*/ 0 h 29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363" h="296362">
                    <a:moveTo>
                      <a:pt x="59760" y="0"/>
                    </a:moveTo>
                    <a:lnTo>
                      <a:pt x="236603" y="0"/>
                    </a:lnTo>
                    <a:cubicBezTo>
                      <a:pt x="269608" y="0"/>
                      <a:pt x="296363" y="26755"/>
                      <a:pt x="296363" y="59760"/>
                    </a:cubicBezTo>
                    <a:lnTo>
                      <a:pt x="296363" y="236603"/>
                    </a:lnTo>
                    <a:cubicBezTo>
                      <a:pt x="296363" y="269608"/>
                      <a:pt x="269608" y="296363"/>
                      <a:pt x="236603" y="296363"/>
                    </a:cubicBezTo>
                    <a:lnTo>
                      <a:pt x="59760" y="296363"/>
                    </a:lnTo>
                    <a:cubicBezTo>
                      <a:pt x="26755" y="296363"/>
                      <a:pt x="0" y="269608"/>
                      <a:pt x="0" y="236603"/>
                    </a:cubicBezTo>
                    <a:lnTo>
                      <a:pt x="0" y="59760"/>
                    </a:lnTo>
                    <a:cubicBezTo>
                      <a:pt x="0" y="26757"/>
                      <a:pt x="26755" y="0"/>
                      <a:pt x="59760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393" name="Google Shape;8446;p75">
              <a:extLst>
                <a:ext uri="{FF2B5EF4-FFF2-40B4-BE49-F238E27FC236}">
                  <a16:creationId xmlns:a16="http://schemas.microsoft.com/office/drawing/2014/main" id="{7903BE95-97F6-4681-B011-33EB80DD1483}"/>
                </a:ext>
              </a:extLst>
            </p:cNvPr>
            <p:cNvSpPr/>
            <p:nvPr/>
          </p:nvSpPr>
          <p:spPr>
            <a:xfrm>
              <a:off x="4012211" y="1470484"/>
              <a:ext cx="235956" cy="236071"/>
            </a:xfrm>
            <a:custGeom>
              <a:avLst/>
              <a:gdLst>
                <a:gd name="connsiteX0" fmla="*/ 149987 w 235956"/>
                <a:gd name="connsiteY0" fmla="*/ 177145 h 236071"/>
                <a:gd name="connsiteX1" fmla="*/ 173767 w 235956"/>
                <a:gd name="connsiteY1" fmla="*/ 152257 h 236071"/>
                <a:gd name="connsiteX2" fmla="*/ 207788 w 235956"/>
                <a:gd name="connsiteY2" fmla="*/ 152257 h 236071"/>
                <a:gd name="connsiteX3" fmla="*/ 210716 w 235956"/>
                <a:gd name="connsiteY3" fmla="*/ 149329 h 236071"/>
                <a:gd name="connsiteX4" fmla="*/ 210349 w 235956"/>
                <a:gd name="connsiteY4" fmla="*/ 147864 h 236071"/>
                <a:gd name="connsiteX5" fmla="*/ 209984 w 235956"/>
                <a:gd name="connsiteY5" fmla="*/ 147864 h 236071"/>
                <a:gd name="connsiteX6" fmla="*/ 200472 w 235956"/>
                <a:gd name="connsiteY6" fmla="*/ 131029 h 236071"/>
                <a:gd name="connsiteX7" fmla="*/ 223154 w 235956"/>
                <a:gd name="connsiteY7" fmla="*/ 117122 h 236071"/>
                <a:gd name="connsiteX8" fmla="*/ 225714 w 235956"/>
                <a:gd name="connsiteY8" fmla="*/ 120782 h 236071"/>
                <a:gd name="connsiteX9" fmla="*/ 214374 w 235956"/>
                <a:gd name="connsiteY9" fmla="*/ 166166 h 236071"/>
                <a:gd name="connsiteX10" fmla="*/ 149987 w 235956"/>
                <a:gd name="connsiteY10" fmla="*/ 177145 h 236071"/>
                <a:gd name="connsiteX11" fmla="*/ 119991 w 235956"/>
                <a:gd name="connsiteY11" fmla="*/ 225822 h 236071"/>
                <a:gd name="connsiteX12" fmla="*/ 147429 w 235956"/>
                <a:gd name="connsiteY12" fmla="*/ 180073 h 236071"/>
                <a:gd name="connsiteX13" fmla="*/ 152917 w 235956"/>
                <a:gd name="connsiteY13" fmla="*/ 180438 h 236071"/>
                <a:gd name="connsiteX14" fmla="*/ 212181 w 235956"/>
                <a:gd name="connsiteY14" fmla="*/ 170189 h 236071"/>
                <a:gd name="connsiteX15" fmla="*/ 119991 w 235956"/>
                <a:gd name="connsiteY15" fmla="*/ 225822 h 236071"/>
                <a:gd name="connsiteX16" fmla="*/ 116698 w 235956"/>
                <a:gd name="connsiteY16" fmla="*/ 225822 h 236071"/>
                <a:gd name="connsiteX17" fmla="*/ 81579 w 235956"/>
                <a:gd name="connsiteY17" fmla="*/ 219601 h 236071"/>
                <a:gd name="connsiteX18" fmla="*/ 107919 w 235956"/>
                <a:gd name="connsiteY18" fmla="*/ 186294 h 236071"/>
                <a:gd name="connsiteX19" fmla="*/ 134624 w 235956"/>
                <a:gd name="connsiteY19" fmla="*/ 186294 h 236071"/>
                <a:gd name="connsiteX20" fmla="*/ 137552 w 235956"/>
                <a:gd name="connsiteY20" fmla="*/ 183366 h 236071"/>
                <a:gd name="connsiteX21" fmla="*/ 137187 w 235956"/>
                <a:gd name="connsiteY21" fmla="*/ 182269 h 236071"/>
                <a:gd name="connsiteX22" fmla="*/ 137187 w 235956"/>
                <a:gd name="connsiteY22" fmla="*/ 181903 h 236071"/>
                <a:gd name="connsiteX23" fmla="*/ 136819 w 235956"/>
                <a:gd name="connsiteY23" fmla="*/ 181903 h 236071"/>
                <a:gd name="connsiteX24" fmla="*/ 135722 w 235956"/>
                <a:gd name="connsiteY24" fmla="*/ 179341 h 236071"/>
                <a:gd name="connsiteX25" fmla="*/ 143771 w 235956"/>
                <a:gd name="connsiteY25" fmla="*/ 180073 h 236071"/>
                <a:gd name="connsiteX26" fmla="*/ 116698 w 235956"/>
                <a:gd name="connsiteY26" fmla="*/ 225822 h 236071"/>
                <a:gd name="connsiteX27" fmla="*/ 40606 w 235956"/>
                <a:gd name="connsiteY27" fmla="*/ 192883 h 236071"/>
                <a:gd name="connsiteX28" fmla="*/ 98407 w 235956"/>
                <a:gd name="connsiteY28" fmla="*/ 179706 h 236071"/>
                <a:gd name="connsiteX29" fmla="*/ 97309 w 235956"/>
                <a:gd name="connsiteY29" fmla="*/ 181901 h 236071"/>
                <a:gd name="connsiteX30" fmla="*/ 96577 w 235956"/>
                <a:gd name="connsiteY30" fmla="*/ 183366 h 236071"/>
                <a:gd name="connsiteX31" fmla="*/ 99502 w 235956"/>
                <a:gd name="connsiteY31" fmla="*/ 186294 h 236071"/>
                <a:gd name="connsiteX32" fmla="*/ 104258 w 235956"/>
                <a:gd name="connsiteY32" fmla="*/ 186294 h 236071"/>
                <a:gd name="connsiteX33" fmla="*/ 78651 w 235956"/>
                <a:gd name="connsiteY33" fmla="*/ 218501 h 236071"/>
                <a:gd name="connsiteX34" fmla="*/ 40606 w 235956"/>
                <a:gd name="connsiteY34" fmla="*/ 192883 h 236071"/>
                <a:gd name="connsiteX35" fmla="*/ 34387 w 235956"/>
                <a:gd name="connsiteY35" fmla="*/ 186294 h 236071"/>
                <a:gd name="connsiteX36" fmla="*/ 36947 w 235956"/>
                <a:gd name="connsiteY36" fmla="*/ 146401 h 236071"/>
                <a:gd name="connsiteX37" fmla="*/ 52678 w 235956"/>
                <a:gd name="connsiteY37" fmla="*/ 146401 h 236071"/>
                <a:gd name="connsiteX38" fmla="*/ 102430 w 235956"/>
                <a:gd name="connsiteY38" fmla="*/ 172752 h 236071"/>
                <a:gd name="connsiteX39" fmla="*/ 100967 w 235956"/>
                <a:gd name="connsiteY39" fmla="*/ 175680 h 236071"/>
                <a:gd name="connsiteX40" fmla="*/ 38045 w 235956"/>
                <a:gd name="connsiteY40" fmla="*/ 189955 h 236071"/>
                <a:gd name="connsiteX41" fmla="*/ 34387 w 235956"/>
                <a:gd name="connsiteY41" fmla="*/ 186294 h 236071"/>
                <a:gd name="connsiteX42" fmla="*/ 31461 w 235956"/>
                <a:gd name="connsiteY42" fmla="*/ 182269 h 236071"/>
                <a:gd name="connsiteX43" fmla="*/ 10242 w 235956"/>
                <a:gd name="connsiteY43" fmla="*/ 117852 h 236071"/>
                <a:gd name="connsiteX44" fmla="*/ 11340 w 235956"/>
                <a:gd name="connsiteY44" fmla="*/ 101382 h 236071"/>
                <a:gd name="connsiteX45" fmla="*/ 31826 w 235956"/>
                <a:gd name="connsiteY45" fmla="*/ 127003 h 236071"/>
                <a:gd name="connsiteX46" fmla="*/ 23047 w 235956"/>
                <a:gd name="connsiteY46" fmla="*/ 141643 h 236071"/>
                <a:gd name="connsiteX47" fmla="*/ 22314 w 235956"/>
                <a:gd name="connsiteY47" fmla="*/ 143473 h 236071"/>
                <a:gd name="connsiteX48" fmla="*/ 25242 w 235956"/>
                <a:gd name="connsiteY48" fmla="*/ 146401 h 236071"/>
                <a:gd name="connsiteX49" fmla="*/ 34022 w 235956"/>
                <a:gd name="connsiteY49" fmla="*/ 146401 h 236071"/>
                <a:gd name="connsiteX50" fmla="*/ 31461 w 235956"/>
                <a:gd name="connsiteY50" fmla="*/ 182269 h 236071"/>
                <a:gd name="connsiteX51" fmla="*/ 29266 w 235956"/>
                <a:gd name="connsiteY51" fmla="*/ 56731 h 236071"/>
                <a:gd name="connsiteX52" fmla="*/ 67311 w 235956"/>
                <a:gd name="connsiteY52" fmla="*/ 48679 h 236071"/>
                <a:gd name="connsiteX53" fmla="*/ 68408 w 235956"/>
                <a:gd name="connsiteY53" fmla="*/ 49777 h 236071"/>
                <a:gd name="connsiteX54" fmla="*/ 66946 w 235956"/>
                <a:gd name="connsiteY54" fmla="*/ 51972 h 236071"/>
                <a:gd name="connsiteX55" fmla="*/ 66215 w 235956"/>
                <a:gd name="connsiteY55" fmla="*/ 53803 h 236071"/>
                <a:gd name="connsiteX56" fmla="*/ 69141 w 235956"/>
                <a:gd name="connsiteY56" fmla="*/ 56731 h 236071"/>
                <a:gd name="connsiteX57" fmla="*/ 69874 w 235956"/>
                <a:gd name="connsiteY57" fmla="*/ 56731 h 236071"/>
                <a:gd name="connsiteX58" fmla="*/ 42436 w 235956"/>
                <a:gd name="connsiteY58" fmla="*/ 110898 h 236071"/>
                <a:gd name="connsiteX59" fmla="*/ 40240 w 235956"/>
                <a:gd name="connsiteY59" fmla="*/ 112729 h 236071"/>
                <a:gd name="connsiteX60" fmla="*/ 33289 w 235956"/>
                <a:gd name="connsiteY60" fmla="*/ 124440 h 236071"/>
                <a:gd name="connsiteX61" fmla="*/ 12438 w 235956"/>
                <a:gd name="connsiteY61" fmla="*/ 96989 h 236071"/>
                <a:gd name="connsiteX62" fmla="*/ 29266 w 235956"/>
                <a:gd name="connsiteY62" fmla="*/ 56731 h 236071"/>
                <a:gd name="connsiteX63" fmla="*/ 51215 w 235956"/>
                <a:gd name="connsiteY63" fmla="*/ 33307 h 236071"/>
                <a:gd name="connsiteX64" fmla="*/ 64750 w 235956"/>
                <a:gd name="connsiteY64" fmla="*/ 45751 h 236071"/>
                <a:gd name="connsiteX65" fmla="*/ 32191 w 235956"/>
                <a:gd name="connsiteY65" fmla="*/ 52705 h 236071"/>
                <a:gd name="connsiteX66" fmla="*/ 51215 w 235956"/>
                <a:gd name="connsiteY66" fmla="*/ 33307 h 236071"/>
                <a:gd name="connsiteX67" fmla="*/ 114868 w 235956"/>
                <a:gd name="connsiteY67" fmla="*/ 10249 h 236071"/>
                <a:gd name="connsiteX68" fmla="*/ 93283 w 235956"/>
                <a:gd name="connsiteY68" fmla="*/ 28914 h 236071"/>
                <a:gd name="connsiteX69" fmla="*/ 89260 w 235956"/>
                <a:gd name="connsiteY69" fmla="*/ 22326 h 236071"/>
                <a:gd name="connsiteX70" fmla="*/ 86700 w 235956"/>
                <a:gd name="connsiteY70" fmla="*/ 20861 h 236071"/>
                <a:gd name="connsiteX71" fmla="*/ 84139 w 235956"/>
                <a:gd name="connsiteY71" fmla="*/ 22691 h 236071"/>
                <a:gd name="connsiteX72" fmla="*/ 70969 w 235956"/>
                <a:gd name="connsiteY72" fmla="*/ 45384 h 236071"/>
                <a:gd name="connsiteX73" fmla="*/ 68408 w 235956"/>
                <a:gd name="connsiteY73" fmla="*/ 45384 h 236071"/>
                <a:gd name="connsiteX74" fmla="*/ 53776 w 235956"/>
                <a:gd name="connsiteY74" fmla="*/ 31475 h 236071"/>
                <a:gd name="connsiteX75" fmla="*/ 114868 w 235956"/>
                <a:gd name="connsiteY75" fmla="*/ 10249 h 236071"/>
                <a:gd name="connsiteX76" fmla="*/ 119991 w 235956"/>
                <a:gd name="connsiteY76" fmla="*/ 10249 h 236071"/>
                <a:gd name="connsiteX77" fmla="*/ 160231 w 235956"/>
                <a:gd name="connsiteY77" fmla="*/ 19033 h 236071"/>
                <a:gd name="connsiteX78" fmla="*/ 160231 w 235956"/>
                <a:gd name="connsiteY78" fmla="*/ 41726 h 236071"/>
                <a:gd name="connsiteX79" fmla="*/ 159134 w 235956"/>
                <a:gd name="connsiteY79" fmla="*/ 41361 h 236071"/>
                <a:gd name="connsiteX80" fmla="*/ 156206 w 235956"/>
                <a:gd name="connsiteY80" fmla="*/ 43191 h 236071"/>
                <a:gd name="connsiteX81" fmla="*/ 149254 w 235956"/>
                <a:gd name="connsiteY81" fmla="*/ 55268 h 236071"/>
                <a:gd name="connsiteX82" fmla="*/ 102428 w 235956"/>
                <a:gd name="connsiteY82" fmla="*/ 45019 h 236071"/>
                <a:gd name="connsiteX83" fmla="*/ 94746 w 235956"/>
                <a:gd name="connsiteY83" fmla="*/ 31477 h 236071"/>
                <a:gd name="connsiteX84" fmla="*/ 119991 w 235956"/>
                <a:gd name="connsiteY84" fmla="*/ 10249 h 236071"/>
                <a:gd name="connsiteX85" fmla="*/ 160962 w 235956"/>
                <a:gd name="connsiteY85" fmla="*/ 62586 h 236071"/>
                <a:gd name="connsiteX86" fmla="*/ 159131 w 235956"/>
                <a:gd name="connsiteY86" fmla="*/ 64417 h 236071"/>
                <a:gd name="connsiteX87" fmla="*/ 156936 w 235956"/>
                <a:gd name="connsiteY87" fmla="*/ 62586 h 236071"/>
                <a:gd name="connsiteX88" fmla="*/ 156936 w 235956"/>
                <a:gd name="connsiteY88" fmla="*/ 54900 h 236071"/>
                <a:gd name="connsiteX89" fmla="*/ 159131 w 235956"/>
                <a:gd name="connsiteY89" fmla="*/ 53070 h 236071"/>
                <a:gd name="connsiteX90" fmla="*/ 160962 w 235956"/>
                <a:gd name="connsiteY90" fmla="*/ 54900 h 236071"/>
                <a:gd name="connsiteX91" fmla="*/ 160962 w 235956"/>
                <a:gd name="connsiteY91" fmla="*/ 62586 h 236071"/>
                <a:gd name="connsiteX92" fmla="*/ 159134 w 235956"/>
                <a:gd name="connsiteY92" fmla="*/ 72835 h 236071"/>
                <a:gd name="connsiteX93" fmla="*/ 156573 w 235956"/>
                <a:gd name="connsiteY93" fmla="*/ 70272 h 236071"/>
                <a:gd name="connsiteX94" fmla="*/ 159134 w 235956"/>
                <a:gd name="connsiteY94" fmla="*/ 67710 h 236071"/>
                <a:gd name="connsiteX95" fmla="*/ 161694 w 235956"/>
                <a:gd name="connsiteY95" fmla="*/ 70272 h 236071"/>
                <a:gd name="connsiteX96" fmla="*/ 159134 w 235956"/>
                <a:gd name="connsiteY96" fmla="*/ 72835 h 236071"/>
                <a:gd name="connsiteX97" fmla="*/ 163157 w 235956"/>
                <a:gd name="connsiteY97" fmla="*/ 20130 h 236071"/>
                <a:gd name="connsiteX98" fmla="*/ 197544 w 235956"/>
                <a:gd name="connsiteY98" fmla="*/ 45384 h 236071"/>
                <a:gd name="connsiteX99" fmla="*/ 189862 w 235956"/>
                <a:gd name="connsiteY99" fmla="*/ 78324 h 236071"/>
                <a:gd name="connsiteX100" fmla="*/ 177057 w 235956"/>
                <a:gd name="connsiteY100" fmla="*/ 69540 h 236071"/>
                <a:gd name="connsiteX101" fmla="*/ 163157 w 235956"/>
                <a:gd name="connsiteY101" fmla="*/ 45749 h 236071"/>
                <a:gd name="connsiteX102" fmla="*/ 163157 w 235956"/>
                <a:gd name="connsiteY102" fmla="*/ 20130 h 236071"/>
                <a:gd name="connsiteX103" fmla="*/ 125477 w 235956"/>
                <a:gd name="connsiteY103" fmla="*/ 159578 h 236071"/>
                <a:gd name="connsiteX104" fmla="*/ 158401 w 235956"/>
                <a:gd name="connsiteY104" fmla="*/ 77228 h 236071"/>
                <a:gd name="connsiteX105" fmla="*/ 176692 w 235956"/>
                <a:gd name="connsiteY105" fmla="*/ 77228 h 236071"/>
                <a:gd name="connsiteX106" fmla="*/ 179253 w 235956"/>
                <a:gd name="connsiteY106" fmla="*/ 74666 h 236071"/>
                <a:gd name="connsiteX107" fmla="*/ 188765 w 235956"/>
                <a:gd name="connsiteY107" fmla="*/ 81254 h 236071"/>
                <a:gd name="connsiteX108" fmla="*/ 173399 w 235956"/>
                <a:gd name="connsiteY108" fmla="*/ 113461 h 236071"/>
                <a:gd name="connsiteX109" fmla="*/ 125475 w 235956"/>
                <a:gd name="connsiteY109" fmla="*/ 162506 h 236071"/>
                <a:gd name="connsiteX110" fmla="*/ 124377 w 235956"/>
                <a:gd name="connsiteY110" fmla="*/ 160675 h 236071"/>
                <a:gd name="connsiteX111" fmla="*/ 125477 w 235956"/>
                <a:gd name="connsiteY111" fmla="*/ 159578 h 236071"/>
                <a:gd name="connsiteX112" fmla="*/ 84872 w 235956"/>
                <a:gd name="connsiteY112" fmla="*/ 42091 h 236071"/>
                <a:gd name="connsiteX113" fmla="*/ 84872 w 235956"/>
                <a:gd name="connsiteY113" fmla="*/ 34405 h 236071"/>
                <a:gd name="connsiteX114" fmla="*/ 86702 w 235956"/>
                <a:gd name="connsiteY114" fmla="*/ 32575 h 236071"/>
                <a:gd name="connsiteX115" fmla="*/ 88532 w 235956"/>
                <a:gd name="connsiteY115" fmla="*/ 34405 h 236071"/>
                <a:gd name="connsiteX116" fmla="*/ 88532 w 235956"/>
                <a:gd name="connsiteY116" fmla="*/ 42091 h 236071"/>
                <a:gd name="connsiteX117" fmla="*/ 86702 w 235956"/>
                <a:gd name="connsiteY117" fmla="*/ 43921 h 236071"/>
                <a:gd name="connsiteX118" fmla="*/ 84872 w 235956"/>
                <a:gd name="connsiteY118" fmla="*/ 42091 h 236071"/>
                <a:gd name="connsiteX119" fmla="*/ 86700 w 235956"/>
                <a:gd name="connsiteY119" fmla="*/ 47214 h 236071"/>
                <a:gd name="connsiteX120" fmla="*/ 89260 w 235956"/>
                <a:gd name="connsiteY120" fmla="*/ 49777 h 236071"/>
                <a:gd name="connsiteX121" fmla="*/ 86700 w 235956"/>
                <a:gd name="connsiteY121" fmla="*/ 52340 h 236071"/>
                <a:gd name="connsiteX122" fmla="*/ 84139 w 235956"/>
                <a:gd name="connsiteY122" fmla="*/ 49777 h 236071"/>
                <a:gd name="connsiteX123" fmla="*/ 86700 w 235956"/>
                <a:gd name="connsiteY123" fmla="*/ 47214 h 236071"/>
                <a:gd name="connsiteX124" fmla="*/ 40973 w 235956"/>
                <a:gd name="connsiteY124" fmla="*/ 131761 h 236071"/>
                <a:gd name="connsiteX125" fmla="*/ 40973 w 235956"/>
                <a:gd name="connsiteY125" fmla="*/ 124075 h 236071"/>
                <a:gd name="connsiteX126" fmla="*/ 42803 w 235956"/>
                <a:gd name="connsiteY126" fmla="*/ 122245 h 236071"/>
                <a:gd name="connsiteX127" fmla="*/ 44633 w 235956"/>
                <a:gd name="connsiteY127" fmla="*/ 124075 h 236071"/>
                <a:gd name="connsiteX128" fmla="*/ 44633 w 235956"/>
                <a:gd name="connsiteY128" fmla="*/ 131761 h 236071"/>
                <a:gd name="connsiteX129" fmla="*/ 42803 w 235956"/>
                <a:gd name="connsiteY129" fmla="*/ 133591 h 236071"/>
                <a:gd name="connsiteX130" fmla="*/ 40973 w 235956"/>
                <a:gd name="connsiteY130" fmla="*/ 131761 h 236071"/>
                <a:gd name="connsiteX131" fmla="*/ 42801 w 235956"/>
                <a:gd name="connsiteY131" fmla="*/ 136885 h 236071"/>
                <a:gd name="connsiteX132" fmla="*/ 45361 w 235956"/>
                <a:gd name="connsiteY132" fmla="*/ 139447 h 236071"/>
                <a:gd name="connsiteX133" fmla="*/ 42801 w 235956"/>
                <a:gd name="connsiteY133" fmla="*/ 142010 h 236071"/>
                <a:gd name="connsiteX134" fmla="*/ 40240 w 235956"/>
                <a:gd name="connsiteY134" fmla="*/ 139447 h 236071"/>
                <a:gd name="connsiteX135" fmla="*/ 42801 w 235956"/>
                <a:gd name="connsiteY135" fmla="*/ 136885 h 236071"/>
                <a:gd name="connsiteX136" fmla="*/ 62922 w 235956"/>
                <a:gd name="connsiteY136" fmla="*/ 142008 h 236071"/>
                <a:gd name="connsiteX137" fmla="*/ 62922 w 235956"/>
                <a:gd name="connsiteY137" fmla="*/ 142008 h 236071"/>
                <a:gd name="connsiteX138" fmla="*/ 45364 w 235956"/>
                <a:gd name="connsiteY138" fmla="*/ 112361 h 236071"/>
                <a:gd name="connsiteX139" fmla="*/ 44999 w 235956"/>
                <a:gd name="connsiteY139" fmla="*/ 111996 h 236071"/>
                <a:gd name="connsiteX140" fmla="*/ 73534 w 235956"/>
                <a:gd name="connsiteY140" fmla="*/ 56731 h 236071"/>
                <a:gd name="connsiteX141" fmla="*/ 73899 w 235956"/>
                <a:gd name="connsiteY141" fmla="*/ 56731 h 236071"/>
                <a:gd name="connsiteX142" fmla="*/ 111944 w 235956"/>
                <a:gd name="connsiteY142" fmla="*/ 157015 h 236071"/>
                <a:gd name="connsiteX143" fmla="*/ 103895 w 235956"/>
                <a:gd name="connsiteY143" fmla="*/ 170192 h 236071"/>
                <a:gd name="connsiteX144" fmla="*/ 57436 w 235956"/>
                <a:gd name="connsiteY144" fmla="*/ 146401 h 236071"/>
                <a:gd name="connsiteX145" fmla="*/ 60364 w 235956"/>
                <a:gd name="connsiteY145" fmla="*/ 146401 h 236071"/>
                <a:gd name="connsiteX146" fmla="*/ 63290 w 235956"/>
                <a:gd name="connsiteY146" fmla="*/ 143473 h 236071"/>
                <a:gd name="connsiteX147" fmla="*/ 62922 w 235956"/>
                <a:gd name="connsiteY147" fmla="*/ 142008 h 236071"/>
                <a:gd name="connsiteX148" fmla="*/ 117063 w 235956"/>
                <a:gd name="connsiteY148" fmla="*/ 150794 h 236071"/>
                <a:gd name="connsiteX149" fmla="*/ 114503 w 235956"/>
                <a:gd name="connsiteY149" fmla="*/ 152624 h 236071"/>
                <a:gd name="connsiteX150" fmla="*/ 114137 w 235956"/>
                <a:gd name="connsiteY150" fmla="*/ 152624 h 236071"/>
                <a:gd name="connsiteX151" fmla="*/ 81944 w 235956"/>
                <a:gd name="connsiteY151" fmla="*/ 62589 h 236071"/>
                <a:gd name="connsiteX152" fmla="*/ 77920 w 235956"/>
                <a:gd name="connsiteY152" fmla="*/ 56733 h 236071"/>
                <a:gd name="connsiteX153" fmla="*/ 104260 w 235956"/>
                <a:gd name="connsiteY153" fmla="*/ 56733 h 236071"/>
                <a:gd name="connsiteX154" fmla="*/ 107188 w 235956"/>
                <a:gd name="connsiteY154" fmla="*/ 53805 h 236071"/>
                <a:gd name="connsiteX155" fmla="*/ 106823 w 235956"/>
                <a:gd name="connsiteY155" fmla="*/ 52340 h 236071"/>
                <a:gd name="connsiteX156" fmla="*/ 106823 w 235956"/>
                <a:gd name="connsiteY156" fmla="*/ 51975 h 236071"/>
                <a:gd name="connsiteX157" fmla="*/ 104263 w 235956"/>
                <a:gd name="connsiteY157" fmla="*/ 47949 h 236071"/>
                <a:gd name="connsiteX158" fmla="*/ 147796 w 235956"/>
                <a:gd name="connsiteY158" fmla="*/ 57830 h 236071"/>
                <a:gd name="connsiteX159" fmla="*/ 139382 w 235956"/>
                <a:gd name="connsiteY159" fmla="*/ 72470 h 236071"/>
                <a:gd name="connsiteX160" fmla="*/ 138649 w 235956"/>
                <a:gd name="connsiteY160" fmla="*/ 74300 h 236071"/>
                <a:gd name="connsiteX161" fmla="*/ 141577 w 235956"/>
                <a:gd name="connsiteY161" fmla="*/ 77228 h 236071"/>
                <a:gd name="connsiteX162" fmla="*/ 155478 w 235956"/>
                <a:gd name="connsiteY162" fmla="*/ 77228 h 236071"/>
                <a:gd name="connsiteX163" fmla="*/ 122919 w 235956"/>
                <a:gd name="connsiteY163" fmla="*/ 157750 h 236071"/>
                <a:gd name="connsiteX164" fmla="*/ 119626 w 235956"/>
                <a:gd name="connsiteY164" fmla="*/ 152259 h 236071"/>
                <a:gd name="connsiteX165" fmla="*/ 117063 w 235956"/>
                <a:gd name="connsiteY165" fmla="*/ 150794 h 236071"/>
                <a:gd name="connsiteX166" fmla="*/ 115235 w 235956"/>
                <a:gd name="connsiteY166" fmla="*/ 171655 h 236071"/>
                <a:gd name="connsiteX167" fmla="*/ 115235 w 235956"/>
                <a:gd name="connsiteY167" fmla="*/ 164334 h 236071"/>
                <a:gd name="connsiteX168" fmla="*/ 117065 w 235956"/>
                <a:gd name="connsiteY168" fmla="*/ 162138 h 236071"/>
                <a:gd name="connsiteX169" fmla="*/ 118896 w 235956"/>
                <a:gd name="connsiteY169" fmla="*/ 164334 h 236071"/>
                <a:gd name="connsiteX170" fmla="*/ 118896 w 235956"/>
                <a:gd name="connsiteY170" fmla="*/ 171655 h 236071"/>
                <a:gd name="connsiteX171" fmla="*/ 117065 w 235956"/>
                <a:gd name="connsiteY171" fmla="*/ 173850 h 236071"/>
                <a:gd name="connsiteX172" fmla="*/ 115235 w 235956"/>
                <a:gd name="connsiteY172" fmla="*/ 171655 h 236071"/>
                <a:gd name="connsiteX173" fmla="*/ 117063 w 235956"/>
                <a:gd name="connsiteY173" fmla="*/ 176780 h 236071"/>
                <a:gd name="connsiteX174" fmla="*/ 119624 w 235956"/>
                <a:gd name="connsiteY174" fmla="*/ 179343 h 236071"/>
                <a:gd name="connsiteX175" fmla="*/ 117063 w 235956"/>
                <a:gd name="connsiteY175" fmla="*/ 181906 h 236071"/>
                <a:gd name="connsiteX176" fmla="*/ 114503 w 235956"/>
                <a:gd name="connsiteY176" fmla="*/ 179343 h 236071"/>
                <a:gd name="connsiteX177" fmla="*/ 117063 w 235956"/>
                <a:gd name="connsiteY177" fmla="*/ 176780 h 236071"/>
                <a:gd name="connsiteX178" fmla="*/ 190230 w 235956"/>
                <a:gd name="connsiteY178" fmla="*/ 116754 h 236071"/>
                <a:gd name="connsiteX179" fmla="*/ 187669 w 235956"/>
                <a:gd name="connsiteY179" fmla="*/ 118584 h 236071"/>
                <a:gd name="connsiteX180" fmla="*/ 170476 w 235956"/>
                <a:gd name="connsiteY180" fmla="*/ 147499 h 236071"/>
                <a:gd name="connsiteX181" fmla="*/ 169743 w 235956"/>
                <a:gd name="connsiteY181" fmla="*/ 149329 h 236071"/>
                <a:gd name="connsiteX182" fmla="*/ 170476 w 235956"/>
                <a:gd name="connsiteY182" fmla="*/ 151159 h 236071"/>
                <a:gd name="connsiteX183" fmla="*/ 145966 w 235956"/>
                <a:gd name="connsiteY183" fmla="*/ 177145 h 236071"/>
                <a:gd name="connsiteX184" fmla="*/ 133894 w 235956"/>
                <a:gd name="connsiteY184" fmla="*/ 176413 h 236071"/>
                <a:gd name="connsiteX185" fmla="*/ 126942 w 235956"/>
                <a:gd name="connsiteY185" fmla="*/ 165066 h 236071"/>
                <a:gd name="connsiteX186" fmla="*/ 175964 w 235956"/>
                <a:gd name="connsiteY186" fmla="*/ 114924 h 236071"/>
                <a:gd name="connsiteX187" fmla="*/ 190962 w 235956"/>
                <a:gd name="connsiteY187" fmla="*/ 83082 h 236071"/>
                <a:gd name="connsiteX188" fmla="*/ 221326 w 235956"/>
                <a:gd name="connsiteY188" fmla="*/ 114924 h 236071"/>
                <a:gd name="connsiteX189" fmla="*/ 199011 w 235956"/>
                <a:gd name="connsiteY189" fmla="*/ 128831 h 236071"/>
                <a:gd name="connsiteX190" fmla="*/ 192792 w 235956"/>
                <a:gd name="connsiteY190" fmla="*/ 118217 h 236071"/>
                <a:gd name="connsiteX191" fmla="*/ 190230 w 235956"/>
                <a:gd name="connsiteY191" fmla="*/ 116754 h 236071"/>
                <a:gd name="connsiteX192" fmla="*/ 188399 w 235956"/>
                <a:gd name="connsiteY192" fmla="*/ 137617 h 236071"/>
                <a:gd name="connsiteX193" fmla="*/ 188399 w 235956"/>
                <a:gd name="connsiteY193" fmla="*/ 129931 h 236071"/>
                <a:gd name="connsiteX194" fmla="*/ 190227 w 235956"/>
                <a:gd name="connsiteY194" fmla="*/ 128101 h 236071"/>
                <a:gd name="connsiteX195" fmla="*/ 192058 w 235956"/>
                <a:gd name="connsiteY195" fmla="*/ 129931 h 236071"/>
                <a:gd name="connsiteX196" fmla="*/ 192058 w 235956"/>
                <a:gd name="connsiteY196" fmla="*/ 137617 h 236071"/>
                <a:gd name="connsiteX197" fmla="*/ 190227 w 235956"/>
                <a:gd name="connsiteY197" fmla="*/ 139447 h 236071"/>
                <a:gd name="connsiteX198" fmla="*/ 188399 w 235956"/>
                <a:gd name="connsiteY198" fmla="*/ 137617 h 236071"/>
                <a:gd name="connsiteX199" fmla="*/ 190230 w 235956"/>
                <a:gd name="connsiteY199" fmla="*/ 142740 h 236071"/>
                <a:gd name="connsiteX200" fmla="*/ 192790 w 235956"/>
                <a:gd name="connsiteY200" fmla="*/ 145303 h 236071"/>
                <a:gd name="connsiteX201" fmla="*/ 190230 w 235956"/>
                <a:gd name="connsiteY201" fmla="*/ 147866 h 236071"/>
                <a:gd name="connsiteX202" fmla="*/ 187669 w 235956"/>
                <a:gd name="connsiteY202" fmla="*/ 145303 h 236071"/>
                <a:gd name="connsiteX203" fmla="*/ 190230 w 235956"/>
                <a:gd name="connsiteY203" fmla="*/ 142740 h 236071"/>
                <a:gd name="connsiteX204" fmla="*/ 225347 w 235956"/>
                <a:gd name="connsiteY204" fmla="*/ 112363 h 236071"/>
                <a:gd name="connsiteX205" fmla="*/ 223884 w 235956"/>
                <a:gd name="connsiteY205" fmla="*/ 113461 h 236071"/>
                <a:gd name="connsiteX206" fmla="*/ 192058 w 235956"/>
                <a:gd name="connsiteY206" fmla="*/ 80154 h 236071"/>
                <a:gd name="connsiteX207" fmla="*/ 200107 w 235956"/>
                <a:gd name="connsiteY207" fmla="*/ 48312 h 236071"/>
                <a:gd name="connsiteX208" fmla="*/ 225347 w 235956"/>
                <a:gd name="connsiteY208" fmla="*/ 112363 h 236071"/>
                <a:gd name="connsiteX209" fmla="*/ 117796 w 235956"/>
                <a:gd name="connsiteY209" fmla="*/ 0 h 236071"/>
                <a:gd name="connsiteX210" fmla="*/ 0 w 235956"/>
                <a:gd name="connsiteY210" fmla="*/ 117852 h 236071"/>
                <a:gd name="connsiteX211" fmla="*/ 117796 w 235956"/>
                <a:gd name="connsiteY211" fmla="*/ 236071 h 236071"/>
                <a:gd name="connsiteX212" fmla="*/ 235956 w 235956"/>
                <a:gd name="connsiteY212" fmla="*/ 117852 h 236071"/>
                <a:gd name="connsiteX213" fmla="*/ 117796 w 235956"/>
                <a:gd name="connsiteY213" fmla="*/ 0 h 2360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</a:cxnLst>
              <a:rect l="l" t="t" r="r" b="b"/>
              <a:pathLst>
                <a:path w="235956" h="236071">
                  <a:moveTo>
                    <a:pt x="149987" y="177145"/>
                  </a:moveTo>
                  <a:cubicBezTo>
                    <a:pt x="157669" y="167996"/>
                    <a:pt x="165718" y="159578"/>
                    <a:pt x="173767" y="152257"/>
                  </a:cubicBezTo>
                  <a:lnTo>
                    <a:pt x="207788" y="152257"/>
                  </a:lnTo>
                  <a:cubicBezTo>
                    <a:pt x="209251" y="152257"/>
                    <a:pt x="210716" y="150792"/>
                    <a:pt x="210716" y="149329"/>
                  </a:cubicBezTo>
                  <a:cubicBezTo>
                    <a:pt x="210716" y="148964"/>
                    <a:pt x="210349" y="148596"/>
                    <a:pt x="210349" y="147864"/>
                  </a:cubicBezTo>
                  <a:lnTo>
                    <a:pt x="209984" y="147864"/>
                  </a:lnTo>
                  <a:cubicBezTo>
                    <a:pt x="205960" y="140543"/>
                    <a:pt x="202667" y="135419"/>
                    <a:pt x="200472" y="131029"/>
                  </a:cubicBezTo>
                  <a:cubicBezTo>
                    <a:pt x="209619" y="124808"/>
                    <a:pt x="217665" y="120049"/>
                    <a:pt x="223154" y="117122"/>
                  </a:cubicBezTo>
                  <a:cubicBezTo>
                    <a:pt x="223886" y="118219"/>
                    <a:pt x="224617" y="119317"/>
                    <a:pt x="225714" y="120782"/>
                  </a:cubicBezTo>
                  <a:cubicBezTo>
                    <a:pt x="224982" y="136887"/>
                    <a:pt x="220958" y="152259"/>
                    <a:pt x="214374" y="166166"/>
                  </a:cubicBezTo>
                  <a:cubicBezTo>
                    <a:pt x="190595" y="175315"/>
                    <a:pt x="167913" y="177510"/>
                    <a:pt x="149987" y="177145"/>
                  </a:cubicBezTo>
                  <a:moveTo>
                    <a:pt x="119991" y="225822"/>
                  </a:moveTo>
                  <a:cubicBezTo>
                    <a:pt x="127307" y="208620"/>
                    <a:pt x="137184" y="193248"/>
                    <a:pt x="147429" y="180073"/>
                  </a:cubicBezTo>
                  <a:cubicBezTo>
                    <a:pt x="149259" y="180073"/>
                    <a:pt x="151087" y="180438"/>
                    <a:pt x="152917" y="180438"/>
                  </a:cubicBezTo>
                  <a:cubicBezTo>
                    <a:pt x="170111" y="180438"/>
                    <a:pt x="190597" y="177875"/>
                    <a:pt x="212181" y="170189"/>
                  </a:cubicBezTo>
                  <a:cubicBezTo>
                    <a:pt x="194253" y="202766"/>
                    <a:pt x="159499" y="225092"/>
                    <a:pt x="119991" y="225822"/>
                  </a:cubicBezTo>
                  <a:moveTo>
                    <a:pt x="116698" y="225822"/>
                  </a:moveTo>
                  <a:cubicBezTo>
                    <a:pt x="104626" y="225457"/>
                    <a:pt x="92553" y="223259"/>
                    <a:pt x="81579" y="219601"/>
                  </a:cubicBezTo>
                  <a:cubicBezTo>
                    <a:pt x="86334" y="214478"/>
                    <a:pt x="96577" y="202766"/>
                    <a:pt x="107919" y="186294"/>
                  </a:cubicBezTo>
                  <a:lnTo>
                    <a:pt x="134624" y="186294"/>
                  </a:lnTo>
                  <a:cubicBezTo>
                    <a:pt x="136087" y="186294"/>
                    <a:pt x="137552" y="185196"/>
                    <a:pt x="137552" y="183366"/>
                  </a:cubicBezTo>
                  <a:cubicBezTo>
                    <a:pt x="137552" y="183001"/>
                    <a:pt x="137187" y="182634"/>
                    <a:pt x="137187" y="182269"/>
                  </a:cubicBezTo>
                  <a:lnTo>
                    <a:pt x="137187" y="181903"/>
                  </a:lnTo>
                  <a:lnTo>
                    <a:pt x="136819" y="181903"/>
                  </a:lnTo>
                  <a:cubicBezTo>
                    <a:pt x="136454" y="181171"/>
                    <a:pt x="136089" y="180073"/>
                    <a:pt x="135722" y="179341"/>
                  </a:cubicBezTo>
                  <a:cubicBezTo>
                    <a:pt x="138282" y="179706"/>
                    <a:pt x="140843" y="180073"/>
                    <a:pt x="143771" y="180073"/>
                  </a:cubicBezTo>
                  <a:cubicBezTo>
                    <a:pt x="133526" y="193250"/>
                    <a:pt x="124014" y="208622"/>
                    <a:pt x="116698" y="225822"/>
                  </a:cubicBezTo>
                  <a:moveTo>
                    <a:pt x="40606" y="192883"/>
                  </a:moveTo>
                  <a:cubicBezTo>
                    <a:pt x="62922" y="191052"/>
                    <a:pt x="81944" y="186294"/>
                    <a:pt x="98407" y="179706"/>
                  </a:cubicBezTo>
                  <a:lnTo>
                    <a:pt x="97309" y="181901"/>
                  </a:lnTo>
                  <a:cubicBezTo>
                    <a:pt x="96944" y="182266"/>
                    <a:pt x="96577" y="182999"/>
                    <a:pt x="96577" y="183366"/>
                  </a:cubicBezTo>
                  <a:cubicBezTo>
                    <a:pt x="96577" y="185196"/>
                    <a:pt x="98039" y="186294"/>
                    <a:pt x="99502" y="186294"/>
                  </a:cubicBezTo>
                  <a:lnTo>
                    <a:pt x="104258" y="186294"/>
                  </a:lnTo>
                  <a:cubicBezTo>
                    <a:pt x="92551" y="202764"/>
                    <a:pt x="82674" y="214111"/>
                    <a:pt x="78651" y="218501"/>
                  </a:cubicBezTo>
                  <a:cubicBezTo>
                    <a:pt x="64020" y="212648"/>
                    <a:pt x="51215" y="203864"/>
                    <a:pt x="40606" y="192883"/>
                  </a:cubicBezTo>
                  <a:moveTo>
                    <a:pt x="34387" y="186294"/>
                  </a:moveTo>
                  <a:cubicBezTo>
                    <a:pt x="34022" y="172020"/>
                    <a:pt x="35119" y="158843"/>
                    <a:pt x="36947" y="146401"/>
                  </a:cubicBezTo>
                  <a:lnTo>
                    <a:pt x="52678" y="146401"/>
                  </a:lnTo>
                  <a:cubicBezTo>
                    <a:pt x="66213" y="157015"/>
                    <a:pt x="82676" y="166531"/>
                    <a:pt x="102430" y="172752"/>
                  </a:cubicBezTo>
                  <a:cubicBezTo>
                    <a:pt x="102063" y="173850"/>
                    <a:pt x="101332" y="174582"/>
                    <a:pt x="100967" y="175680"/>
                  </a:cubicBezTo>
                  <a:cubicBezTo>
                    <a:pt x="83409" y="183001"/>
                    <a:pt x="62555" y="188124"/>
                    <a:pt x="38045" y="189955"/>
                  </a:cubicBezTo>
                  <a:cubicBezTo>
                    <a:pt x="36947" y="188857"/>
                    <a:pt x="35485" y="187394"/>
                    <a:pt x="34387" y="186294"/>
                  </a:cubicBezTo>
                  <a:moveTo>
                    <a:pt x="31461" y="182269"/>
                  </a:moveTo>
                  <a:cubicBezTo>
                    <a:pt x="18291" y="164334"/>
                    <a:pt x="10242" y="142008"/>
                    <a:pt x="10242" y="117852"/>
                  </a:cubicBezTo>
                  <a:cubicBezTo>
                    <a:pt x="10242" y="112361"/>
                    <a:pt x="10607" y="106873"/>
                    <a:pt x="11340" y="101382"/>
                  </a:cubicBezTo>
                  <a:cubicBezTo>
                    <a:pt x="15363" y="107603"/>
                    <a:pt x="22314" y="116754"/>
                    <a:pt x="31826" y="127003"/>
                  </a:cubicBezTo>
                  <a:lnTo>
                    <a:pt x="23047" y="141643"/>
                  </a:lnTo>
                  <a:cubicBezTo>
                    <a:pt x="22682" y="142375"/>
                    <a:pt x="22314" y="142740"/>
                    <a:pt x="22314" y="143473"/>
                  </a:cubicBezTo>
                  <a:cubicBezTo>
                    <a:pt x="22314" y="144938"/>
                    <a:pt x="23777" y="146401"/>
                    <a:pt x="25242" y="146401"/>
                  </a:cubicBezTo>
                  <a:lnTo>
                    <a:pt x="34022" y="146401"/>
                  </a:lnTo>
                  <a:cubicBezTo>
                    <a:pt x="32191" y="157747"/>
                    <a:pt x="31461" y="169459"/>
                    <a:pt x="31461" y="182269"/>
                  </a:cubicBezTo>
                  <a:moveTo>
                    <a:pt x="29266" y="56731"/>
                  </a:moveTo>
                  <a:cubicBezTo>
                    <a:pt x="36947" y="54168"/>
                    <a:pt x="50117" y="50507"/>
                    <a:pt x="67311" y="48679"/>
                  </a:cubicBezTo>
                  <a:cubicBezTo>
                    <a:pt x="67678" y="49044"/>
                    <a:pt x="68043" y="49412"/>
                    <a:pt x="68408" y="49777"/>
                  </a:cubicBezTo>
                  <a:lnTo>
                    <a:pt x="66946" y="51972"/>
                  </a:lnTo>
                  <a:cubicBezTo>
                    <a:pt x="66581" y="52338"/>
                    <a:pt x="66215" y="53070"/>
                    <a:pt x="66215" y="53803"/>
                  </a:cubicBezTo>
                  <a:cubicBezTo>
                    <a:pt x="66215" y="55268"/>
                    <a:pt x="67678" y="56731"/>
                    <a:pt x="69141" y="56731"/>
                  </a:cubicBezTo>
                  <a:lnTo>
                    <a:pt x="69874" y="56731"/>
                  </a:lnTo>
                  <a:cubicBezTo>
                    <a:pt x="59997" y="70638"/>
                    <a:pt x="49752" y="88938"/>
                    <a:pt x="42436" y="110898"/>
                  </a:cubicBezTo>
                  <a:cubicBezTo>
                    <a:pt x="41338" y="111263"/>
                    <a:pt x="40606" y="111631"/>
                    <a:pt x="40240" y="112729"/>
                  </a:cubicBezTo>
                  <a:cubicBezTo>
                    <a:pt x="37315" y="117122"/>
                    <a:pt x="35119" y="121147"/>
                    <a:pt x="33289" y="124440"/>
                  </a:cubicBezTo>
                  <a:cubicBezTo>
                    <a:pt x="22680" y="113094"/>
                    <a:pt x="15731" y="102847"/>
                    <a:pt x="12438" y="96989"/>
                  </a:cubicBezTo>
                  <a:cubicBezTo>
                    <a:pt x="15363" y="82352"/>
                    <a:pt x="21217" y="68810"/>
                    <a:pt x="29266" y="56731"/>
                  </a:cubicBezTo>
                  <a:moveTo>
                    <a:pt x="51215" y="33307"/>
                  </a:moveTo>
                  <a:cubicBezTo>
                    <a:pt x="53776" y="35503"/>
                    <a:pt x="58897" y="39530"/>
                    <a:pt x="64750" y="45751"/>
                  </a:cubicBezTo>
                  <a:cubicBezTo>
                    <a:pt x="51215" y="47582"/>
                    <a:pt x="39873" y="50510"/>
                    <a:pt x="32191" y="52705"/>
                  </a:cubicBezTo>
                  <a:cubicBezTo>
                    <a:pt x="37680" y="45384"/>
                    <a:pt x="44264" y="39163"/>
                    <a:pt x="51215" y="33307"/>
                  </a:cubicBezTo>
                  <a:moveTo>
                    <a:pt x="114868" y="10249"/>
                  </a:moveTo>
                  <a:cubicBezTo>
                    <a:pt x="109379" y="14274"/>
                    <a:pt x="101698" y="20498"/>
                    <a:pt x="93283" y="28914"/>
                  </a:cubicBezTo>
                  <a:lnTo>
                    <a:pt x="89260" y="22326"/>
                  </a:lnTo>
                  <a:cubicBezTo>
                    <a:pt x="88895" y="21593"/>
                    <a:pt x="87797" y="20861"/>
                    <a:pt x="86700" y="20861"/>
                  </a:cubicBezTo>
                  <a:cubicBezTo>
                    <a:pt x="85602" y="20861"/>
                    <a:pt x="84504" y="21958"/>
                    <a:pt x="84139" y="22691"/>
                  </a:cubicBezTo>
                  <a:cubicBezTo>
                    <a:pt x="77555" y="34037"/>
                    <a:pt x="73530" y="40991"/>
                    <a:pt x="70969" y="45384"/>
                  </a:cubicBezTo>
                  <a:lnTo>
                    <a:pt x="68408" y="45384"/>
                  </a:lnTo>
                  <a:cubicBezTo>
                    <a:pt x="62190" y="38430"/>
                    <a:pt x="56701" y="34037"/>
                    <a:pt x="53776" y="31475"/>
                  </a:cubicBezTo>
                  <a:cubicBezTo>
                    <a:pt x="70969" y="18665"/>
                    <a:pt x="91821" y="10981"/>
                    <a:pt x="114868" y="10249"/>
                  </a:cubicBezTo>
                  <a:moveTo>
                    <a:pt x="119991" y="10249"/>
                  </a:moveTo>
                  <a:cubicBezTo>
                    <a:pt x="134259" y="10614"/>
                    <a:pt x="147794" y="13542"/>
                    <a:pt x="160231" y="19033"/>
                  </a:cubicBezTo>
                  <a:cubicBezTo>
                    <a:pt x="160599" y="26719"/>
                    <a:pt x="160964" y="34405"/>
                    <a:pt x="160231" y="41726"/>
                  </a:cubicBezTo>
                  <a:cubicBezTo>
                    <a:pt x="159866" y="41726"/>
                    <a:pt x="159501" y="41361"/>
                    <a:pt x="159134" y="41361"/>
                  </a:cubicBezTo>
                  <a:cubicBezTo>
                    <a:pt x="157671" y="41361"/>
                    <a:pt x="156573" y="42458"/>
                    <a:pt x="156206" y="43191"/>
                  </a:cubicBezTo>
                  <a:cubicBezTo>
                    <a:pt x="153645" y="47949"/>
                    <a:pt x="151085" y="51975"/>
                    <a:pt x="149254" y="55268"/>
                  </a:cubicBezTo>
                  <a:cubicBezTo>
                    <a:pt x="132791" y="49047"/>
                    <a:pt x="116696" y="46119"/>
                    <a:pt x="102428" y="45019"/>
                  </a:cubicBezTo>
                  <a:cubicBezTo>
                    <a:pt x="99135" y="39163"/>
                    <a:pt x="96574" y="34770"/>
                    <a:pt x="94746" y="31477"/>
                  </a:cubicBezTo>
                  <a:cubicBezTo>
                    <a:pt x="105358" y="21228"/>
                    <a:pt x="114503" y="14274"/>
                    <a:pt x="119991" y="10249"/>
                  </a:cubicBezTo>
                  <a:moveTo>
                    <a:pt x="160962" y="62586"/>
                  </a:moveTo>
                  <a:cubicBezTo>
                    <a:pt x="160962" y="63684"/>
                    <a:pt x="160229" y="64417"/>
                    <a:pt x="159131" y="64417"/>
                  </a:cubicBezTo>
                  <a:cubicBezTo>
                    <a:pt x="158034" y="64417"/>
                    <a:pt x="156936" y="63684"/>
                    <a:pt x="156936" y="62586"/>
                  </a:cubicBezTo>
                  <a:lnTo>
                    <a:pt x="156936" y="54900"/>
                  </a:lnTo>
                  <a:cubicBezTo>
                    <a:pt x="156936" y="53803"/>
                    <a:pt x="158034" y="53070"/>
                    <a:pt x="159131" y="53070"/>
                  </a:cubicBezTo>
                  <a:cubicBezTo>
                    <a:pt x="160229" y="53070"/>
                    <a:pt x="160962" y="53803"/>
                    <a:pt x="160962" y="54900"/>
                  </a:cubicBezTo>
                  <a:lnTo>
                    <a:pt x="160962" y="62586"/>
                  </a:lnTo>
                  <a:close/>
                  <a:moveTo>
                    <a:pt x="159134" y="72835"/>
                  </a:moveTo>
                  <a:cubicBezTo>
                    <a:pt x="157671" y="72835"/>
                    <a:pt x="156573" y="71370"/>
                    <a:pt x="156573" y="70272"/>
                  </a:cubicBezTo>
                  <a:cubicBezTo>
                    <a:pt x="156573" y="68807"/>
                    <a:pt x="157671" y="67710"/>
                    <a:pt x="159134" y="67710"/>
                  </a:cubicBezTo>
                  <a:cubicBezTo>
                    <a:pt x="160231" y="67710"/>
                    <a:pt x="161694" y="68807"/>
                    <a:pt x="161694" y="70272"/>
                  </a:cubicBezTo>
                  <a:cubicBezTo>
                    <a:pt x="161694" y="71370"/>
                    <a:pt x="160231" y="72835"/>
                    <a:pt x="159134" y="72835"/>
                  </a:cubicBezTo>
                  <a:moveTo>
                    <a:pt x="163157" y="20130"/>
                  </a:moveTo>
                  <a:cubicBezTo>
                    <a:pt x="176327" y="26354"/>
                    <a:pt x="188034" y="35137"/>
                    <a:pt x="197544" y="45384"/>
                  </a:cubicBezTo>
                  <a:cubicBezTo>
                    <a:pt x="196811" y="51240"/>
                    <a:pt x="194983" y="63317"/>
                    <a:pt x="189862" y="78324"/>
                  </a:cubicBezTo>
                  <a:cubicBezTo>
                    <a:pt x="185472" y="75031"/>
                    <a:pt x="181448" y="72103"/>
                    <a:pt x="177057" y="69540"/>
                  </a:cubicBezTo>
                  <a:cubicBezTo>
                    <a:pt x="168643" y="55265"/>
                    <a:pt x="164985" y="48677"/>
                    <a:pt x="163157" y="45749"/>
                  </a:cubicBezTo>
                  <a:cubicBezTo>
                    <a:pt x="163522" y="37333"/>
                    <a:pt x="163890" y="28914"/>
                    <a:pt x="163157" y="20130"/>
                  </a:cubicBezTo>
                  <a:moveTo>
                    <a:pt x="125477" y="159578"/>
                  </a:moveTo>
                  <a:cubicBezTo>
                    <a:pt x="137915" y="137984"/>
                    <a:pt x="151452" y="109435"/>
                    <a:pt x="158401" y="77228"/>
                  </a:cubicBezTo>
                  <a:lnTo>
                    <a:pt x="176692" y="77228"/>
                  </a:lnTo>
                  <a:cubicBezTo>
                    <a:pt x="178155" y="77228"/>
                    <a:pt x="179253" y="76131"/>
                    <a:pt x="179253" y="74666"/>
                  </a:cubicBezTo>
                  <a:cubicBezTo>
                    <a:pt x="182546" y="76496"/>
                    <a:pt x="185472" y="79056"/>
                    <a:pt x="188765" y="81254"/>
                  </a:cubicBezTo>
                  <a:cubicBezTo>
                    <a:pt x="185106" y="91135"/>
                    <a:pt x="180350" y="102117"/>
                    <a:pt x="173399" y="113461"/>
                  </a:cubicBezTo>
                  <a:cubicBezTo>
                    <a:pt x="163522" y="129566"/>
                    <a:pt x="148157" y="147866"/>
                    <a:pt x="125475" y="162506"/>
                  </a:cubicBezTo>
                  <a:cubicBezTo>
                    <a:pt x="125110" y="161773"/>
                    <a:pt x="124745" y="161408"/>
                    <a:pt x="124377" y="160675"/>
                  </a:cubicBezTo>
                  <a:cubicBezTo>
                    <a:pt x="124747" y="160308"/>
                    <a:pt x="125112" y="159943"/>
                    <a:pt x="125477" y="159578"/>
                  </a:cubicBezTo>
                  <a:moveTo>
                    <a:pt x="84872" y="42091"/>
                  </a:moveTo>
                  <a:lnTo>
                    <a:pt x="84872" y="34405"/>
                  </a:lnTo>
                  <a:cubicBezTo>
                    <a:pt x="84872" y="33307"/>
                    <a:pt x="85604" y="32575"/>
                    <a:pt x="86702" y="32575"/>
                  </a:cubicBezTo>
                  <a:cubicBezTo>
                    <a:pt x="87800" y="32575"/>
                    <a:pt x="88532" y="33307"/>
                    <a:pt x="88532" y="34405"/>
                  </a:cubicBezTo>
                  <a:lnTo>
                    <a:pt x="88532" y="42091"/>
                  </a:lnTo>
                  <a:cubicBezTo>
                    <a:pt x="88532" y="43189"/>
                    <a:pt x="87800" y="43921"/>
                    <a:pt x="86702" y="43921"/>
                  </a:cubicBezTo>
                  <a:cubicBezTo>
                    <a:pt x="85602" y="43921"/>
                    <a:pt x="84872" y="43189"/>
                    <a:pt x="84872" y="42091"/>
                  </a:cubicBezTo>
                  <a:moveTo>
                    <a:pt x="86700" y="47214"/>
                  </a:moveTo>
                  <a:cubicBezTo>
                    <a:pt x="88162" y="47214"/>
                    <a:pt x="89260" y="48312"/>
                    <a:pt x="89260" y="49777"/>
                  </a:cubicBezTo>
                  <a:cubicBezTo>
                    <a:pt x="89260" y="50875"/>
                    <a:pt x="88162" y="52340"/>
                    <a:pt x="86700" y="52340"/>
                  </a:cubicBezTo>
                  <a:cubicBezTo>
                    <a:pt x="85237" y="52340"/>
                    <a:pt x="84139" y="50875"/>
                    <a:pt x="84139" y="49777"/>
                  </a:cubicBezTo>
                  <a:cubicBezTo>
                    <a:pt x="84139" y="48312"/>
                    <a:pt x="85237" y="47214"/>
                    <a:pt x="86700" y="47214"/>
                  </a:cubicBezTo>
                  <a:moveTo>
                    <a:pt x="40973" y="131761"/>
                  </a:moveTo>
                  <a:lnTo>
                    <a:pt x="40973" y="124075"/>
                  </a:lnTo>
                  <a:cubicBezTo>
                    <a:pt x="40973" y="122977"/>
                    <a:pt x="41703" y="122245"/>
                    <a:pt x="42803" y="122245"/>
                  </a:cubicBezTo>
                  <a:cubicBezTo>
                    <a:pt x="43901" y="122245"/>
                    <a:pt x="44633" y="122977"/>
                    <a:pt x="44633" y="124075"/>
                  </a:cubicBezTo>
                  <a:lnTo>
                    <a:pt x="44633" y="131761"/>
                  </a:lnTo>
                  <a:cubicBezTo>
                    <a:pt x="44633" y="132859"/>
                    <a:pt x="43901" y="133591"/>
                    <a:pt x="42803" y="133591"/>
                  </a:cubicBezTo>
                  <a:cubicBezTo>
                    <a:pt x="41703" y="133591"/>
                    <a:pt x="40973" y="132859"/>
                    <a:pt x="40973" y="131761"/>
                  </a:cubicBezTo>
                  <a:moveTo>
                    <a:pt x="42801" y="136885"/>
                  </a:moveTo>
                  <a:cubicBezTo>
                    <a:pt x="44264" y="136885"/>
                    <a:pt x="45361" y="137982"/>
                    <a:pt x="45361" y="139447"/>
                  </a:cubicBezTo>
                  <a:cubicBezTo>
                    <a:pt x="45361" y="140912"/>
                    <a:pt x="44264" y="142010"/>
                    <a:pt x="42801" y="142010"/>
                  </a:cubicBezTo>
                  <a:cubicBezTo>
                    <a:pt x="41338" y="142010"/>
                    <a:pt x="40240" y="140912"/>
                    <a:pt x="40240" y="139447"/>
                  </a:cubicBezTo>
                  <a:cubicBezTo>
                    <a:pt x="40240" y="137982"/>
                    <a:pt x="41338" y="136885"/>
                    <a:pt x="42801" y="136885"/>
                  </a:cubicBezTo>
                  <a:moveTo>
                    <a:pt x="62922" y="142008"/>
                  </a:moveTo>
                  <a:lnTo>
                    <a:pt x="62922" y="142008"/>
                  </a:lnTo>
                  <a:lnTo>
                    <a:pt x="45364" y="112361"/>
                  </a:lnTo>
                  <a:cubicBezTo>
                    <a:pt x="45364" y="111996"/>
                    <a:pt x="45364" y="111996"/>
                    <a:pt x="44999" y="111996"/>
                  </a:cubicBezTo>
                  <a:cubicBezTo>
                    <a:pt x="52680" y="89305"/>
                    <a:pt x="63290" y="70638"/>
                    <a:pt x="73534" y="56731"/>
                  </a:cubicBezTo>
                  <a:lnTo>
                    <a:pt x="73899" y="56731"/>
                  </a:lnTo>
                  <a:cubicBezTo>
                    <a:pt x="89265" y="76496"/>
                    <a:pt x="107188" y="109068"/>
                    <a:pt x="111944" y="157015"/>
                  </a:cubicBezTo>
                  <a:cubicBezTo>
                    <a:pt x="108651" y="162506"/>
                    <a:pt x="106091" y="166896"/>
                    <a:pt x="103895" y="170192"/>
                  </a:cubicBezTo>
                  <a:cubicBezTo>
                    <a:pt x="85969" y="164701"/>
                    <a:pt x="70239" y="155917"/>
                    <a:pt x="57436" y="146401"/>
                  </a:cubicBezTo>
                  <a:lnTo>
                    <a:pt x="60364" y="146401"/>
                  </a:lnTo>
                  <a:cubicBezTo>
                    <a:pt x="62194" y="146401"/>
                    <a:pt x="63290" y="144936"/>
                    <a:pt x="63290" y="143473"/>
                  </a:cubicBezTo>
                  <a:cubicBezTo>
                    <a:pt x="63287" y="143108"/>
                    <a:pt x="63287" y="142740"/>
                    <a:pt x="62922" y="142008"/>
                  </a:cubicBezTo>
                  <a:moveTo>
                    <a:pt x="117063" y="150794"/>
                  </a:moveTo>
                  <a:cubicBezTo>
                    <a:pt x="115965" y="150794"/>
                    <a:pt x="114868" y="151526"/>
                    <a:pt x="114503" y="152624"/>
                  </a:cubicBezTo>
                  <a:lnTo>
                    <a:pt x="114137" y="152624"/>
                  </a:lnTo>
                  <a:cubicBezTo>
                    <a:pt x="109381" y="110168"/>
                    <a:pt x="94383" y="80521"/>
                    <a:pt x="81944" y="62589"/>
                  </a:cubicBezTo>
                  <a:cubicBezTo>
                    <a:pt x="80481" y="60393"/>
                    <a:pt x="79016" y="58563"/>
                    <a:pt x="77920" y="56733"/>
                  </a:cubicBezTo>
                  <a:lnTo>
                    <a:pt x="104260" y="56733"/>
                  </a:lnTo>
                  <a:cubicBezTo>
                    <a:pt x="106091" y="56733"/>
                    <a:pt x="107188" y="55268"/>
                    <a:pt x="107188" y="53805"/>
                  </a:cubicBezTo>
                  <a:cubicBezTo>
                    <a:pt x="107188" y="53072"/>
                    <a:pt x="107188" y="52707"/>
                    <a:pt x="106823" y="52340"/>
                  </a:cubicBezTo>
                  <a:lnTo>
                    <a:pt x="106823" y="51975"/>
                  </a:lnTo>
                  <a:cubicBezTo>
                    <a:pt x="105725" y="50510"/>
                    <a:pt x="104993" y="49412"/>
                    <a:pt x="104263" y="47949"/>
                  </a:cubicBezTo>
                  <a:cubicBezTo>
                    <a:pt x="117433" y="49047"/>
                    <a:pt x="132431" y="51975"/>
                    <a:pt x="147796" y="57830"/>
                  </a:cubicBezTo>
                  <a:lnTo>
                    <a:pt x="139382" y="72470"/>
                  </a:lnTo>
                  <a:cubicBezTo>
                    <a:pt x="138649" y="72835"/>
                    <a:pt x="138649" y="73568"/>
                    <a:pt x="138649" y="74300"/>
                  </a:cubicBezTo>
                  <a:cubicBezTo>
                    <a:pt x="138649" y="75765"/>
                    <a:pt x="139747" y="77228"/>
                    <a:pt x="141577" y="77228"/>
                  </a:cubicBezTo>
                  <a:lnTo>
                    <a:pt x="155478" y="77228"/>
                  </a:lnTo>
                  <a:cubicBezTo>
                    <a:pt x="148526" y="108705"/>
                    <a:pt x="134991" y="136887"/>
                    <a:pt x="122919" y="157750"/>
                  </a:cubicBezTo>
                  <a:lnTo>
                    <a:pt x="119626" y="152259"/>
                  </a:lnTo>
                  <a:cubicBezTo>
                    <a:pt x="119258" y="151524"/>
                    <a:pt x="118161" y="150794"/>
                    <a:pt x="117063" y="150794"/>
                  </a:cubicBezTo>
                  <a:moveTo>
                    <a:pt x="115235" y="171655"/>
                  </a:moveTo>
                  <a:lnTo>
                    <a:pt x="115235" y="164334"/>
                  </a:lnTo>
                  <a:cubicBezTo>
                    <a:pt x="115235" y="163236"/>
                    <a:pt x="115968" y="162138"/>
                    <a:pt x="117065" y="162138"/>
                  </a:cubicBezTo>
                  <a:cubicBezTo>
                    <a:pt x="118163" y="162138"/>
                    <a:pt x="118896" y="163236"/>
                    <a:pt x="118896" y="164334"/>
                  </a:cubicBezTo>
                  <a:lnTo>
                    <a:pt x="118896" y="171655"/>
                  </a:lnTo>
                  <a:cubicBezTo>
                    <a:pt x="118896" y="172752"/>
                    <a:pt x="118165" y="173850"/>
                    <a:pt x="117065" y="173850"/>
                  </a:cubicBezTo>
                  <a:cubicBezTo>
                    <a:pt x="115965" y="173850"/>
                    <a:pt x="115235" y="172752"/>
                    <a:pt x="115235" y="171655"/>
                  </a:cubicBezTo>
                  <a:moveTo>
                    <a:pt x="117063" y="176780"/>
                  </a:moveTo>
                  <a:cubicBezTo>
                    <a:pt x="118526" y="176780"/>
                    <a:pt x="119624" y="177878"/>
                    <a:pt x="119624" y="179343"/>
                  </a:cubicBezTo>
                  <a:cubicBezTo>
                    <a:pt x="119624" y="180808"/>
                    <a:pt x="118526" y="181906"/>
                    <a:pt x="117063" y="181906"/>
                  </a:cubicBezTo>
                  <a:cubicBezTo>
                    <a:pt x="115600" y="181906"/>
                    <a:pt x="114503" y="180808"/>
                    <a:pt x="114503" y="179343"/>
                  </a:cubicBezTo>
                  <a:cubicBezTo>
                    <a:pt x="114503" y="177878"/>
                    <a:pt x="115600" y="176780"/>
                    <a:pt x="117063" y="176780"/>
                  </a:cubicBezTo>
                  <a:moveTo>
                    <a:pt x="190230" y="116754"/>
                  </a:moveTo>
                  <a:cubicBezTo>
                    <a:pt x="189132" y="116754"/>
                    <a:pt x="188034" y="117487"/>
                    <a:pt x="187669" y="118584"/>
                  </a:cubicBezTo>
                  <a:lnTo>
                    <a:pt x="170476" y="147499"/>
                  </a:lnTo>
                  <a:cubicBezTo>
                    <a:pt x="170111" y="148231"/>
                    <a:pt x="169743" y="148596"/>
                    <a:pt x="169743" y="149329"/>
                  </a:cubicBezTo>
                  <a:cubicBezTo>
                    <a:pt x="169743" y="150061"/>
                    <a:pt x="170111" y="150794"/>
                    <a:pt x="170476" y="151159"/>
                  </a:cubicBezTo>
                  <a:cubicBezTo>
                    <a:pt x="162427" y="158845"/>
                    <a:pt x="154013" y="167629"/>
                    <a:pt x="145966" y="177145"/>
                  </a:cubicBezTo>
                  <a:cubicBezTo>
                    <a:pt x="141575" y="177145"/>
                    <a:pt x="137552" y="176780"/>
                    <a:pt x="133894" y="176413"/>
                  </a:cubicBezTo>
                  <a:cubicBezTo>
                    <a:pt x="130966" y="171655"/>
                    <a:pt x="128773" y="167994"/>
                    <a:pt x="126942" y="165066"/>
                  </a:cubicBezTo>
                  <a:cubicBezTo>
                    <a:pt x="150354" y="150059"/>
                    <a:pt x="165720" y="131759"/>
                    <a:pt x="175964" y="114924"/>
                  </a:cubicBezTo>
                  <a:cubicBezTo>
                    <a:pt x="182548" y="103945"/>
                    <a:pt x="187671" y="92963"/>
                    <a:pt x="190962" y="83082"/>
                  </a:cubicBezTo>
                  <a:cubicBezTo>
                    <a:pt x="201572" y="91866"/>
                    <a:pt x="211814" y="102115"/>
                    <a:pt x="221326" y="114924"/>
                  </a:cubicBezTo>
                  <a:cubicBezTo>
                    <a:pt x="215837" y="117852"/>
                    <a:pt x="208156" y="122245"/>
                    <a:pt x="199011" y="128831"/>
                  </a:cubicBezTo>
                  <a:lnTo>
                    <a:pt x="192792" y="118217"/>
                  </a:lnTo>
                  <a:cubicBezTo>
                    <a:pt x="192423" y="117122"/>
                    <a:pt x="191327" y="116754"/>
                    <a:pt x="190230" y="116754"/>
                  </a:cubicBezTo>
                  <a:moveTo>
                    <a:pt x="188399" y="137617"/>
                  </a:moveTo>
                  <a:lnTo>
                    <a:pt x="188399" y="129931"/>
                  </a:lnTo>
                  <a:cubicBezTo>
                    <a:pt x="188399" y="128833"/>
                    <a:pt x="189130" y="128101"/>
                    <a:pt x="190227" y="128101"/>
                  </a:cubicBezTo>
                  <a:cubicBezTo>
                    <a:pt x="191325" y="128101"/>
                    <a:pt x="192058" y="128833"/>
                    <a:pt x="192058" y="129931"/>
                  </a:cubicBezTo>
                  <a:lnTo>
                    <a:pt x="192058" y="137617"/>
                  </a:lnTo>
                  <a:cubicBezTo>
                    <a:pt x="192058" y="138715"/>
                    <a:pt x="191327" y="139447"/>
                    <a:pt x="190227" y="139447"/>
                  </a:cubicBezTo>
                  <a:cubicBezTo>
                    <a:pt x="189132" y="139447"/>
                    <a:pt x="188399" y="138715"/>
                    <a:pt x="188399" y="137617"/>
                  </a:cubicBezTo>
                  <a:moveTo>
                    <a:pt x="190230" y="142740"/>
                  </a:moveTo>
                  <a:cubicBezTo>
                    <a:pt x="191693" y="142740"/>
                    <a:pt x="192790" y="143838"/>
                    <a:pt x="192790" y="145303"/>
                  </a:cubicBezTo>
                  <a:cubicBezTo>
                    <a:pt x="192790" y="146768"/>
                    <a:pt x="191693" y="147866"/>
                    <a:pt x="190230" y="147866"/>
                  </a:cubicBezTo>
                  <a:cubicBezTo>
                    <a:pt x="188767" y="147866"/>
                    <a:pt x="187669" y="146768"/>
                    <a:pt x="187669" y="145303"/>
                  </a:cubicBezTo>
                  <a:cubicBezTo>
                    <a:pt x="187669" y="143838"/>
                    <a:pt x="188765" y="142740"/>
                    <a:pt x="190230" y="142740"/>
                  </a:cubicBezTo>
                  <a:moveTo>
                    <a:pt x="225347" y="112363"/>
                  </a:moveTo>
                  <a:cubicBezTo>
                    <a:pt x="224982" y="112729"/>
                    <a:pt x="224614" y="113096"/>
                    <a:pt x="223884" y="113461"/>
                  </a:cubicBezTo>
                  <a:cubicBezTo>
                    <a:pt x="213642" y="99919"/>
                    <a:pt x="203032" y="89305"/>
                    <a:pt x="192058" y="80154"/>
                  </a:cubicBezTo>
                  <a:cubicBezTo>
                    <a:pt x="196814" y="66612"/>
                    <a:pt x="199009" y="55265"/>
                    <a:pt x="200107" y="48312"/>
                  </a:cubicBezTo>
                  <a:cubicBezTo>
                    <a:pt x="214740" y="65879"/>
                    <a:pt x="224251" y="88207"/>
                    <a:pt x="225347" y="112363"/>
                  </a:cubicBezTo>
                  <a:moveTo>
                    <a:pt x="117796" y="0"/>
                  </a:moveTo>
                  <a:cubicBezTo>
                    <a:pt x="53043" y="0"/>
                    <a:pt x="0" y="53070"/>
                    <a:pt x="0" y="117852"/>
                  </a:cubicBezTo>
                  <a:cubicBezTo>
                    <a:pt x="0" y="183001"/>
                    <a:pt x="53045" y="236071"/>
                    <a:pt x="117796" y="236071"/>
                  </a:cubicBezTo>
                  <a:cubicBezTo>
                    <a:pt x="182913" y="236071"/>
                    <a:pt x="235956" y="183001"/>
                    <a:pt x="235956" y="117852"/>
                  </a:cubicBezTo>
                  <a:cubicBezTo>
                    <a:pt x="235956" y="53070"/>
                    <a:pt x="182911" y="0"/>
                    <a:pt x="117796" y="0"/>
                  </a:cubicBezTo>
                </a:path>
              </a:pathLst>
            </a:custGeom>
            <a:solidFill>
              <a:srgbClr val="FFFFFF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405" name="Group 404">
            <a:extLst>
              <a:ext uri="{FF2B5EF4-FFF2-40B4-BE49-F238E27FC236}">
                <a16:creationId xmlns:a16="http://schemas.microsoft.com/office/drawing/2014/main" id="{860E8A84-471B-4C9C-AA6F-98BA4B6E79EC}"/>
              </a:ext>
            </a:extLst>
          </p:cNvPr>
          <p:cNvGrpSpPr/>
          <p:nvPr/>
        </p:nvGrpSpPr>
        <p:grpSpPr>
          <a:xfrm>
            <a:off x="2847602" y="1293702"/>
            <a:ext cx="591689" cy="591689"/>
            <a:chOff x="2847602" y="1293702"/>
            <a:chExt cx="591689" cy="591689"/>
          </a:xfrm>
        </p:grpSpPr>
        <p:grpSp>
          <p:nvGrpSpPr>
            <p:cNvPr id="406" name="Google Shape;8446;p75">
              <a:extLst>
                <a:ext uri="{FF2B5EF4-FFF2-40B4-BE49-F238E27FC236}">
                  <a16:creationId xmlns:a16="http://schemas.microsoft.com/office/drawing/2014/main" id="{EA9F39F3-6815-4584-840F-F78DC942E655}"/>
                </a:ext>
              </a:extLst>
            </p:cNvPr>
            <p:cNvGrpSpPr/>
            <p:nvPr/>
          </p:nvGrpSpPr>
          <p:grpSpPr>
            <a:xfrm>
              <a:off x="2847602" y="1293702"/>
              <a:ext cx="591689" cy="591689"/>
              <a:chOff x="2847602" y="1293702"/>
              <a:chExt cx="591689" cy="591689"/>
            </a:xfrm>
          </p:grpSpPr>
          <p:grpSp>
            <p:nvGrpSpPr>
              <p:cNvPr id="412" name="Google Shape;8446;p75">
                <a:extLst>
                  <a:ext uri="{FF2B5EF4-FFF2-40B4-BE49-F238E27FC236}">
                    <a16:creationId xmlns:a16="http://schemas.microsoft.com/office/drawing/2014/main" id="{5028A039-0F6E-480F-B23E-F9901E4DA428}"/>
                  </a:ext>
                </a:extLst>
              </p:cNvPr>
              <p:cNvGrpSpPr/>
              <p:nvPr/>
            </p:nvGrpSpPr>
            <p:grpSpPr>
              <a:xfrm>
                <a:off x="2847602" y="1293702"/>
                <a:ext cx="591689" cy="591689"/>
                <a:chOff x="2847602" y="1293702"/>
                <a:chExt cx="591689" cy="591689"/>
              </a:xfrm>
            </p:grpSpPr>
            <p:sp>
              <p:nvSpPr>
                <p:cNvPr id="414" name="Google Shape;8446;p75">
                  <a:extLst>
                    <a:ext uri="{FF2B5EF4-FFF2-40B4-BE49-F238E27FC236}">
                      <a16:creationId xmlns:a16="http://schemas.microsoft.com/office/drawing/2014/main" id="{325D8037-1909-46A2-8EED-70DC28678E6A}"/>
                    </a:ext>
                  </a:extLst>
                </p:cNvPr>
                <p:cNvSpPr/>
                <p:nvPr/>
              </p:nvSpPr>
              <p:spPr>
                <a:xfrm>
                  <a:off x="2847602" y="1293702"/>
                  <a:ext cx="591689" cy="591689"/>
                </a:xfrm>
                <a:custGeom>
                  <a:avLst/>
                  <a:gdLst>
                    <a:gd name="connsiteX0" fmla="*/ 202458 w 591689"/>
                    <a:gd name="connsiteY0" fmla="*/ 0 h 591689"/>
                    <a:gd name="connsiteX1" fmla="*/ 389232 w 591689"/>
                    <a:gd name="connsiteY1" fmla="*/ 0 h 591689"/>
                    <a:gd name="connsiteX2" fmla="*/ 591689 w 591689"/>
                    <a:gd name="connsiteY2" fmla="*/ 202458 h 591689"/>
                    <a:gd name="connsiteX3" fmla="*/ 591689 w 591689"/>
                    <a:gd name="connsiteY3" fmla="*/ 389232 h 591689"/>
                    <a:gd name="connsiteX4" fmla="*/ 389232 w 591689"/>
                    <a:gd name="connsiteY4" fmla="*/ 591690 h 591689"/>
                    <a:gd name="connsiteX5" fmla="*/ 202458 w 591689"/>
                    <a:gd name="connsiteY5" fmla="*/ 591690 h 591689"/>
                    <a:gd name="connsiteX6" fmla="*/ 0 w 591689"/>
                    <a:gd name="connsiteY6" fmla="*/ 389232 h 591689"/>
                    <a:gd name="connsiteX7" fmla="*/ 0 w 591689"/>
                    <a:gd name="connsiteY7" fmla="*/ 202458 h 591689"/>
                    <a:gd name="connsiteX8" fmla="*/ 202458 w 591689"/>
                    <a:gd name="connsiteY8" fmla="*/ 0 h 5916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1689" h="591689">
                      <a:moveTo>
                        <a:pt x="202458" y="0"/>
                      </a:moveTo>
                      <a:lnTo>
                        <a:pt x="389232" y="0"/>
                      </a:lnTo>
                      <a:cubicBezTo>
                        <a:pt x="501045" y="0"/>
                        <a:pt x="591689" y="90644"/>
                        <a:pt x="591689" y="202458"/>
                      </a:cubicBezTo>
                      <a:lnTo>
                        <a:pt x="591689" y="389232"/>
                      </a:lnTo>
                      <a:cubicBezTo>
                        <a:pt x="591689" y="501046"/>
                        <a:pt x="501045" y="591690"/>
                        <a:pt x="389232" y="591690"/>
                      </a:cubicBezTo>
                      <a:lnTo>
                        <a:pt x="202458" y="591690"/>
                      </a:lnTo>
                      <a:cubicBezTo>
                        <a:pt x="90644" y="591690"/>
                        <a:pt x="0" y="501046"/>
                        <a:pt x="0" y="389232"/>
                      </a:cubicBezTo>
                      <a:lnTo>
                        <a:pt x="0" y="202458"/>
                      </a:lnTo>
                      <a:cubicBezTo>
                        <a:pt x="0" y="90644"/>
                        <a:pt x="90644" y="0"/>
                        <a:pt x="202458" y="0"/>
                      </a:cubicBezTo>
                    </a:path>
                  </a:pathLst>
                </a:custGeom>
                <a:solidFill>
                  <a:srgbClr val="C2E0A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5" name="Google Shape;8446;p75">
                  <a:extLst>
                    <a:ext uri="{FF2B5EF4-FFF2-40B4-BE49-F238E27FC236}">
                      <a16:creationId xmlns:a16="http://schemas.microsoft.com/office/drawing/2014/main" id="{ED1905FD-3519-411F-8F9E-8F5B6F8E10A9}"/>
                    </a:ext>
                  </a:extLst>
                </p:cNvPr>
                <p:cNvSpPr/>
                <p:nvPr/>
              </p:nvSpPr>
              <p:spPr>
                <a:xfrm>
                  <a:off x="3132754" y="1799677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6" name="Google Shape;8446;p75">
                  <a:extLst>
                    <a:ext uri="{FF2B5EF4-FFF2-40B4-BE49-F238E27FC236}">
                      <a16:creationId xmlns:a16="http://schemas.microsoft.com/office/drawing/2014/main" id="{AC742DCF-0023-4020-9B10-A2CD795D6A17}"/>
                    </a:ext>
                  </a:extLst>
                </p:cNvPr>
                <p:cNvSpPr/>
                <p:nvPr/>
              </p:nvSpPr>
              <p:spPr>
                <a:xfrm>
                  <a:off x="3132754" y="1356489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7" name="Google Shape;8446;p75">
                  <a:extLst>
                    <a:ext uri="{FF2B5EF4-FFF2-40B4-BE49-F238E27FC236}">
                      <a16:creationId xmlns:a16="http://schemas.microsoft.com/office/drawing/2014/main" id="{15FFEBD8-ECBE-4C22-845B-87210817151C}"/>
                    </a:ext>
                  </a:extLst>
                </p:cNvPr>
                <p:cNvSpPr/>
                <p:nvPr/>
              </p:nvSpPr>
              <p:spPr>
                <a:xfrm>
                  <a:off x="3352637" y="1578049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8" name="Google Shape;8446;p75">
                  <a:extLst>
                    <a:ext uri="{FF2B5EF4-FFF2-40B4-BE49-F238E27FC236}">
                      <a16:creationId xmlns:a16="http://schemas.microsoft.com/office/drawing/2014/main" id="{6F76BE6A-3E8C-42E4-B7CF-F310A91F8669}"/>
                    </a:ext>
                  </a:extLst>
                </p:cNvPr>
                <p:cNvSpPr/>
                <p:nvPr/>
              </p:nvSpPr>
              <p:spPr>
                <a:xfrm>
                  <a:off x="2909650" y="1578049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9" name="Google Shape;8446;p75">
                  <a:extLst>
                    <a:ext uri="{FF2B5EF4-FFF2-40B4-BE49-F238E27FC236}">
                      <a16:creationId xmlns:a16="http://schemas.microsoft.com/office/drawing/2014/main" id="{31C2520E-34CF-401D-81C7-91BE226EF08E}"/>
                    </a:ext>
                  </a:extLst>
                </p:cNvPr>
                <p:cNvSpPr/>
                <p:nvPr/>
              </p:nvSpPr>
              <p:spPr>
                <a:xfrm>
                  <a:off x="2947742" y="1394962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0" name="Google Shape;8446;p75">
                  <a:extLst>
                    <a:ext uri="{FF2B5EF4-FFF2-40B4-BE49-F238E27FC236}">
                      <a16:creationId xmlns:a16="http://schemas.microsoft.com/office/drawing/2014/main" id="{D11BB596-9117-4371-A2CE-3DCF34D0DD38}"/>
                    </a:ext>
                  </a:extLst>
                </p:cNvPr>
                <p:cNvSpPr/>
                <p:nvPr/>
              </p:nvSpPr>
              <p:spPr>
                <a:xfrm>
                  <a:off x="3314146" y="1761364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1" name="Google Shape;8446;p75">
                  <a:extLst>
                    <a:ext uri="{FF2B5EF4-FFF2-40B4-BE49-F238E27FC236}">
                      <a16:creationId xmlns:a16="http://schemas.microsoft.com/office/drawing/2014/main" id="{A97D8D33-86C5-4F4B-8475-0285B381054B}"/>
                    </a:ext>
                  </a:extLst>
                </p:cNvPr>
                <p:cNvSpPr/>
                <p:nvPr/>
              </p:nvSpPr>
              <p:spPr>
                <a:xfrm>
                  <a:off x="2947637" y="1760897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22" name="Google Shape;8446;p75">
                  <a:extLst>
                    <a:ext uri="{FF2B5EF4-FFF2-40B4-BE49-F238E27FC236}">
                      <a16:creationId xmlns:a16="http://schemas.microsoft.com/office/drawing/2014/main" id="{1077819D-B2A4-400E-91FB-8CDF170E8049}"/>
                    </a:ext>
                  </a:extLst>
                </p:cNvPr>
                <p:cNvSpPr/>
                <p:nvPr/>
              </p:nvSpPr>
              <p:spPr>
                <a:xfrm>
                  <a:off x="3314223" y="1394311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13" name="Google Shape;8446;p75">
                <a:extLst>
                  <a:ext uri="{FF2B5EF4-FFF2-40B4-BE49-F238E27FC236}">
                    <a16:creationId xmlns:a16="http://schemas.microsoft.com/office/drawing/2014/main" id="{1B5189FF-73F6-4551-98AF-BB4E36694D2A}"/>
                  </a:ext>
                </a:extLst>
              </p:cNvPr>
              <p:cNvSpPr/>
              <p:nvPr/>
            </p:nvSpPr>
            <p:spPr>
              <a:xfrm>
                <a:off x="2995495" y="1441845"/>
                <a:ext cx="296363" cy="296363"/>
              </a:xfrm>
              <a:custGeom>
                <a:avLst/>
                <a:gdLst>
                  <a:gd name="connsiteX0" fmla="*/ 59760 w 296363"/>
                  <a:gd name="connsiteY0" fmla="*/ 0 h 296363"/>
                  <a:gd name="connsiteX1" fmla="*/ 236603 w 296363"/>
                  <a:gd name="connsiteY1" fmla="*/ 0 h 296363"/>
                  <a:gd name="connsiteX2" fmla="*/ 296363 w 296363"/>
                  <a:gd name="connsiteY2" fmla="*/ 59760 h 296363"/>
                  <a:gd name="connsiteX3" fmla="*/ 296363 w 296363"/>
                  <a:gd name="connsiteY3" fmla="*/ 236603 h 296363"/>
                  <a:gd name="connsiteX4" fmla="*/ 236603 w 296363"/>
                  <a:gd name="connsiteY4" fmla="*/ 296363 h 296363"/>
                  <a:gd name="connsiteX5" fmla="*/ 59760 w 296363"/>
                  <a:gd name="connsiteY5" fmla="*/ 296363 h 296363"/>
                  <a:gd name="connsiteX6" fmla="*/ 0 w 296363"/>
                  <a:gd name="connsiteY6" fmla="*/ 236603 h 296363"/>
                  <a:gd name="connsiteX7" fmla="*/ 0 w 296363"/>
                  <a:gd name="connsiteY7" fmla="*/ 59760 h 296363"/>
                  <a:gd name="connsiteX8" fmla="*/ 59760 w 296363"/>
                  <a:gd name="connsiteY8" fmla="*/ 0 h 296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363" h="296363">
                    <a:moveTo>
                      <a:pt x="59760" y="0"/>
                    </a:moveTo>
                    <a:lnTo>
                      <a:pt x="236603" y="0"/>
                    </a:lnTo>
                    <a:cubicBezTo>
                      <a:pt x="269608" y="0"/>
                      <a:pt x="296363" y="26755"/>
                      <a:pt x="296363" y="59760"/>
                    </a:cubicBezTo>
                    <a:lnTo>
                      <a:pt x="296363" y="236603"/>
                    </a:lnTo>
                    <a:cubicBezTo>
                      <a:pt x="296363" y="269608"/>
                      <a:pt x="269608" y="296363"/>
                      <a:pt x="236603" y="296363"/>
                    </a:cubicBezTo>
                    <a:lnTo>
                      <a:pt x="59760" y="296363"/>
                    </a:lnTo>
                    <a:cubicBezTo>
                      <a:pt x="26755" y="296363"/>
                      <a:pt x="0" y="269608"/>
                      <a:pt x="0" y="236603"/>
                    </a:cubicBezTo>
                    <a:lnTo>
                      <a:pt x="0" y="59760"/>
                    </a:lnTo>
                    <a:cubicBezTo>
                      <a:pt x="-2" y="26755"/>
                      <a:pt x="26755" y="0"/>
                      <a:pt x="59760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07" name="Google Shape;8446;p75">
              <a:extLst>
                <a:ext uri="{FF2B5EF4-FFF2-40B4-BE49-F238E27FC236}">
                  <a16:creationId xmlns:a16="http://schemas.microsoft.com/office/drawing/2014/main" id="{E1B76AAE-43B1-42EF-9439-309C67409FEC}"/>
                </a:ext>
              </a:extLst>
            </p:cNvPr>
            <p:cNvGrpSpPr/>
            <p:nvPr/>
          </p:nvGrpSpPr>
          <p:grpSpPr>
            <a:xfrm>
              <a:off x="3039651" y="1512375"/>
              <a:ext cx="206801" cy="158817"/>
              <a:chOff x="3039651" y="1512375"/>
              <a:chExt cx="206801" cy="158817"/>
            </a:xfrm>
            <a:solidFill>
              <a:srgbClr val="FFFFFF"/>
            </a:solidFill>
          </p:grpSpPr>
          <p:grpSp>
            <p:nvGrpSpPr>
              <p:cNvPr id="408" name="Google Shape;8446;p75">
                <a:extLst>
                  <a:ext uri="{FF2B5EF4-FFF2-40B4-BE49-F238E27FC236}">
                    <a16:creationId xmlns:a16="http://schemas.microsoft.com/office/drawing/2014/main" id="{683B9450-8ED1-4D77-8184-6337DE485A47}"/>
                  </a:ext>
                </a:extLst>
              </p:cNvPr>
              <p:cNvGrpSpPr/>
              <p:nvPr/>
            </p:nvGrpSpPr>
            <p:grpSpPr>
              <a:xfrm>
                <a:off x="3039651" y="1512375"/>
                <a:ext cx="206801" cy="158817"/>
                <a:chOff x="3039651" y="1512375"/>
                <a:chExt cx="206801" cy="158817"/>
              </a:xfrm>
              <a:solidFill>
                <a:srgbClr val="FFFFFF"/>
              </a:solidFill>
            </p:grpSpPr>
            <p:sp>
              <p:nvSpPr>
                <p:cNvPr id="410" name="Google Shape;8446;p75">
                  <a:extLst>
                    <a:ext uri="{FF2B5EF4-FFF2-40B4-BE49-F238E27FC236}">
                      <a16:creationId xmlns:a16="http://schemas.microsoft.com/office/drawing/2014/main" id="{8D33E8EE-BBA7-4636-92DB-4290E24C2BFF}"/>
                    </a:ext>
                  </a:extLst>
                </p:cNvPr>
                <p:cNvSpPr/>
                <p:nvPr/>
              </p:nvSpPr>
              <p:spPr>
                <a:xfrm>
                  <a:off x="3039651" y="1521499"/>
                  <a:ext cx="149407" cy="149693"/>
                </a:xfrm>
                <a:custGeom>
                  <a:avLst/>
                  <a:gdLst>
                    <a:gd name="connsiteX0" fmla="*/ 132555 w 149407"/>
                    <a:gd name="connsiteY0" fmla="*/ 16472 h 149693"/>
                    <a:gd name="connsiteX1" fmla="*/ 93313 w 149407"/>
                    <a:gd name="connsiteY1" fmla="*/ 0 h 149693"/>
                    <a:gd name="connsiteX2" fmla="*/ 52737 w 149407"/>
                    <a:gd name="connsiteY2" fmla="*/ 16472 h 149693"/>
                    <a:gd name="connsiteX3" fmla="*/ 45023 w 149407"/>
                    <a:gd name="connsiteY3" fmla="*/ 86404 h 149693"/>
                    <a:gd name="connsiteX4" fmla="*/ 2766 w 149407"/>
                    <a:gd name="connsiteY4" fmla="*/ 129435 h 149693"/>
                    <a:gd name="connsiteX5" fmla="*/ 2766 w 149407"/>
                    <a:gd name="connsiteY5" fmla="*/ 142215 h 149693"/>
                    <a:gd name="connsiteX6" fmla="*/ 7458 w 149407"/>
                    <a:gd name="connsiteY6" fmla="*/ 146919 h 149693"/>
                    <a:gd name="connsiteX7" fmla="*/ 20205 w 149407"/>
                    <a:gd name="connsiteY7" fmla="*/ 146919 h 149693"/>
                    <a:gd name="connsiteX8" fmla="*/ 63134 w 149407"/>
                    <a:gd name="connsiteY8" fmla="*/ 104222 h 149693"/>
                    <a:gd name="connsiteX9" fmla="*/ 93313 w 149407"/>
                    <a:gd name="connsiteY9" fmla="*/ 112630 h 149693"/>
                    <a:gd name="connsiteX10" fmla="*/ 132555 w 149407"/>
                    <a:gd name="connsiteY10" fmla="*/ 96491 h 149693"/>
                    <a:gd name="connsiteX11" fmla="*/ 132555 w 149407"/>
                    <a:gd name="connsiteY11" fmla="*/ 16472 h 149693"/>
                    <a:gd name="connsiteX12" fmla="*/ 119808 w 149407"/>
                    <a:gd name="connsiteY12" fmla="*/ 83377 h 149693"/>
                    <a:gd name="connsiteX13" fmla="*/ 93311 w 149407"/>
                    <a:gd name="connsiteY13" fmla="*/ 94474 h 149693"/>
                    <a:gd name="connsiteX14" fmla="*/ 65814 w 149407"/>
                    <a:gd name="connsiteY14" fmla="*/ 83377 h 149693"/>
                    <a:gd name="connsiteX15" fmla="*/ 65814 w 149407"/>
                    <a:gd name="connsiteY15" fmla="*/ 29250 h 149693"/>
                    <a:gd name="connsiteX16" fmla="*/ 93311 w 149407"/>
                    <a:gd name="connsiteY16" fmla="*/ 17820 h 149693"/>
                    <a:gd name="connsiteX17" fmla="*/ 119808 w 149407"/>
                    <a:gd name="connsiteY17" fmla="*/ 29250 h 149693"/>
                    <a:gd name="connsiteX18" fmla="*/ 131211 w 149407"/>
                    <a:gd name="connsiteY18" fmla="*/ 56480 h 149693"/>
                    <a:gd name="connsiteX19" fmla="*/ 119808 w 149407"/>
                    <a:gd name="connsiteY19" fmla="*/ 83377 h 14969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149407" h="149693">
                      <a:moveTo>
                        <a:pt x="132555" y="16472"/>
                      </a:moveTo>
                      <a:cubicBezTo>
                        <a:pt x="121485" y="5383"/>
                        <a:pt x="107402" y="0"/>
                        <a:pt x="93313" y="0"/>
                      </a:cubicBezTo>
                      <a:cubicBezTo>
                        <a:pt x="78896" y="0"/>
                        <a:pt x="64139" y="5383"/>
                        <a:pt x="52737" y="16472"/>
                      </a:cubicBezTo>
                      <a:cubicBezTo>
                        <a:pt x="33954" y="35638"/>
                        <a:pt x="31943" y="64552"/>
                        <a:pt x="45023" y="86404"/>
                      </a:cubicBezTo>
                      <a:lnTo>
                        <a:pt x="2766" y="129435"/>
                      </a:lnTo>
                      <a:cubicBezTo>
                        <a:pt x="-922" y="132462"/>
                        <a:pt x="-922" y="138517"/>
                        <a:pt x="2766" y="142215"/>
                      </a:cubicBezTo>
                      <a:lnTo>
                        <a:pt x="7458" y="146919"/>
                      </a:lnTo>
                      <a:cubicBezTo>
                        <a:pt x="11153" y="150618"/>
                        <a:pt x="17189" y="150618"/>
                        <a:pt x="20205" y="146919"/>
                      </a:cubicBezTo>
                      <a:lnTo>
                        <a:pt x="63134" y="104222"/>
                      </a:lnTo>
                      <a:cubicBezTo>
                        <a:pt x="72520" y="109936"/>
                        <a:pt x="82584" y="112630"/>
                        <a:pt x="93313" y="112630"/>
                      </a:cubicBezTo>
                      <a:cubicBezTo>
                        <a:pt x="107402" y="112630"/>
                        <a:pt x="121488" y="107247"/>
                        <a:pt x="132555" y="96491"/>
                      </a:cubicBezTo>
                      <a:cubicBezTo>
                        <a:pt x="155025" y="74303"/>
                        <a:pt x="155025" y="38327"/>
                        <a:pt x="132555" y="16472"/>
                      </a:cubicBezTo>
                      <a:moveTo>
                        <a:pt x="119808" y="83377"/>
                      </a:moveTo>
                      <a:cubicBezTo>
                        <a:pt x="112767" y="90437"/>
                        <a:pt x="103041" y="94474"/>
                        <a:pt x="93311" y="94474"/>
                      </a:cubicBezTo>
                      <a:cubicBezTo>
                        <a:pt x="82913" y="94474"/>
                        <a:pt x="73189" y="90437"/>
                        <a:pt x="65814" y="83377"/>
                      </a:cubicBezTo>
                      <a:cubicBezTo>
                        <a:pt x="51057" y="68248"/>
                        <a:pt x="51057" y="44041"/>
                        <a:pt x="65814" y="29250"/>
                      </a:cubicBezTo>
                      <a:cubicBezTo>
                        <a:pt x="73189" y="21852"/>
                        <a:pt x="82915" y="17820"/>
                        <a:pt x="93311" y="17820"/>
                      </a:cubicBezTo>
                      <a:cubicBezTo>
                        <a:pt x="103041" y="17820"/>
                        <a:pt x="112765" y="21852"/>
                        <a:pt x="119808" y="29250"/>
                      </a:cubicBezTo>
                      <a:cubicBezTo>
                        <a:pt x="127190" y="36310"/>
                        <a:pt x="131211" y="46060"/>
                        <a:pt x="131211" y="56480"/>
                      </a:cubicBezTo>
                      <a:cubicBezTo>
                        <a:pt x="131211" y="66233"/>
                        <a:pt x="127190" y="75980"/>
                        <a:pt x="119808" y="83377"/>
                      </a:cubicBezTo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11" name="Google Shape;8446;p75">
                  <a:extLst>
                    <a:ext uri="{FF2B5EF4-FFF2-40B4-BE49-F238E27FC236}">
                      <a16:creationId xmlns:a16="http://schemas.microsoft.com/office/drawing/2014/main" id="{69BDEEE0-9FF3-4025-82BB-FF1F9337EA4C}"/>
                    </a:ext>
                  </a:extLst>
                </p:cNvPr>
                <p:cNvSpPr/>
                <p:nvPr/>
              </p:nvSpPr>
              <p:spPr>
                <a:xfrm>
                  <a:off x="3159396" y="1512375"/>
                  <a:ext cx="87055" cy="116891"/>
                </a:xfrm>
                <a:custGeom>
                  <a:avLst/>
                  <a:gdLst>
                    <a:gd name="connsiteX0" fmla="*/ 69736 w 87055"/>
                    <a:gd name="connsiteY0" fmla="*/ 17042 h 116891"/>
                    <a:gd name="connsiteX1" fmla="*/ 27943 w 87055"/>
                    <a:gd name="connsiteY1" fmla="*/ 0 h 116891"/>
                    <a:gd name="connsiteX2" fmla="*/ 0 w 87055"/>
                    <a:gd name="connsiteY2" fmla="*/ 6836 h 116891"/>
                    <a:gd name="connsiteX3" fmla="*/ 7952 w 87055"/>
                    <a:gd name="connsiteY3" fmla="*/ 11247 h 116891"/>
                    <a:gd name="connsiteX4" fmla="*/ 23164 w 87055"/>
                    <a:gd name="connsiteY4" fmla="*/ 7413 h 116891"/>
                    <a:gd name="connsiteX5" fmla="*/ 13995 w 87055"/>
                    <a:gd name="connsiteY5" fmla="*/ 15706 h 116891"/>
                    <a:gd name="connsiteX6" fmla="*/ 16731 w 87055"/>
                    <a:gd name="connsiteY6" fmla="*/ 18115 h 116891"/>
                    <a:gd name="connsiteX7" fmla="*/ 29293 w 87055"/>
                    <a:gd name="connsiteY7" fmla="*/ 7283 h 116891"/>
                    <a:gd name="connsiteX8" fmla="*/ 47748 w 87055"/>
                    <a:gd name="connsiteY8" fmla="*/ 10932 h 116891"/>
                    <a:gd name="connsiteX9" fmla="*/ 47203 w 87055"/>
                    <a:gd name="connsiteY9" fmla="*/ 28299 h 116891"/>
                    <a:gd name="connsiteX10" fmla="*/ 20498 w 87055"/>
                    <a:gd name="connsiteY10" fmla="*/ 21852 h 116891"/>
                    <a:gd name="connsiteX11" fmla="*/ 23879 w 87055"/>
                    <a:gd name="connsiteY11" fmla="*/ 25738 h 116891"/>
                    <a:gd name="connsiteX12" fmla="*/ 46579 w 87055"/>
                    <a:gd name="connsiteY12" fmla="*/ 31977 h 116891"/>
                    <a:gd name="connsiteX13" fmla="*/ 37637 w 87055"/>
                    <a:gd name="connsiteY13" fmla="*/ 61279 h 116891"/>
                    <a:gd name="connsiteX14" fmla="*/ 37777 w 87055"/>
                    <a:gd name="connsiteY14" fmla="*/ 65239 h 116891"/>
                    <a:gd name="connsiteX15" fmla="*/ 37651 w 87055"/>
                    <a:gd name="connsiteY15" fmla="*/ 69484 h 116891"/>
                    <a:gd name="connsiteX16" fmla="*/ 50023 w 87055"/>
                    <a:gd name="connsiteY16" fmla="*/ 33699 h 116891"/>
                    <a:gd name="connsiteX17" fmla="*/ 61335 w 87055"/>
                    <a:gd name="connsiteY17" fmla="*/ 41041 h 116891"/>
                    <a:gd name="connsiteX18" fmla="*/ 54296 w 87055"/>
                    <a:gd name="connsiteY18" fmla="*/ 55507 h 116891"/>
                    <a:gd name="connsiteX19" fmla="*/ 37083 w 87055"/>
                    <a:gd name="connsiteY19" fmla="*/ 74936 h 116891"/>
                    <a:gd name="connsiteX20" fmla="*/ 36048 w 87055"/>
                    <a:gd name="connsiteY20" fmla="*/ 80307 h 116891"/>
                    <a:gd name="connsiteX21" fmla="*/ 57567 w 87055"/>
                    <a:gd name="connsiteY21" fmla="*/ 57350 h 116891"/>
                    <a:gd name="connsiteX22" fmla="*/ 64466 w 87055"/>
                    <a:gd name="connsiteY22" fmla="*/ 43240 h 116891"/>
                    <a:gd name="connsiteX23" fmla="*/ 76854 w 87055"/>
                    <a:gd name="connsiteY23" fmla="*/ 56422 h 116891"/>
                    <a:gd name="connsiteX24" fmla="*/ 41241 w 87055"/>
                    <a:gd name="connsiteY24" fmla="*/ 86141 h 116891"/>
                    <a:gd name="connsiteX25" fmla="*/ 34576 w 87055"/>
                    <a:gd name="connsiteY25" fmla="*/ 85525 h 116891"/>
                    <a:gd name="connsiteX26" fmla="*/ 33237 w 87055"/>
                    <a:gd name="connsiteY26" fmla="*/ 89206 h 116891"/>
                    <a:gd name="connsiteX27" fmla="*/ 38491 w 87055"/>
                    <a:gd name="connsiteY27" fmla="*/ 89693 h 116891"/>
                    <a:gd name="connsiteX28" fmla="*/ 26852 w 87055"/>
                    <a:gd name="connsiteY28" fmla="*/ 109605 h 116891"/>
                    <a:gd name="connsiteX29" fmla="*/ 20703 w 87055"/>
                    <a:gd name="connsiteY29" fmla="*/ 109127 h 116891"/>
                    <a:gd name="connsiteX30" fmla="*/ 18512 w 87055"/>
                    <a:gd name="connsiteY30" fmla="*/ 111397 h 116891"/>
                    <a:gd name="connsiteX31" fmla="*/ 18467 w 87055"/>
                    <a:gd name="connsiteY31" fmla="*/ 111442 h 116891"/>
                    <a:gd name="connsiteX32" fmla="*/ 14232 w 87055"/>
                    <a:gd name="connsiteY32" fmla="*/ 115219 h 116891"/>
                    <a:gd name="connsiteX33" fmla="*/ 27947 w 87055"/>
                    <a:gd name="connsiteY33" fmla="*/ 116892 h 116891"/>
                    <a:gd name="connsiteX34" fmla="*/ 87056 w 87055"/>
                    <a:gd name="connsiteY34" fmla="*/ 58450 h 116891"/>
                    <a:gd name="connsiteX35" fmla="*/ 69736 w 87055"/>
                    <a:gd name="connsiteY35" fmla="*/ 17042 h 116891"/>
                    <a:gd name="connsiteX36" fmla="*/ 62744 w 87055"/>
                    <a:gd name="connsiteY36" fmla="*/ 37204 h 116891"/>
                    <a:gd name="connsiteX37" fmla="*/ 50724 w 87055"/>
                    <a:gd name="connsiteY37" fmla="*/ 29944 h 116891"/>
                    <a:gd name="connsiteX38" fmla="*/ 51398 w 87055"/>
                    <a:gd name="connsiteY38" fmla="*/ 12692 h 116891"/>
                    <a:gd name="connsiteX39" fmla="*/ 65864 w 87055"/>
                    <a:gd name="connsiteY39" fmla="*/ 23613 h 116891"/>
                    <a:gd name="connsiteX40" fmla="*/ 62744 w 87055"/>
                    <a:gd name="connsiteY40" fmla="*/ 37204 h 116891"/>
                    <a:gd name="connsiteX41" fmla="*/ 65679 w 87055"/>
                    <a:gd name="connsiteY41" fmla="*/ 39634 h 116891"/>
                    <a:gd name="connsiteX42" fmla="*/ 69028 w 87055"/>
                    <a:gd name="connsiteY42" fmla="*/ 27170 h 116891"/>
                    <a:gd name="connsiteX43" fmla="*/ 79597 w 87055"/>
                    <a:gd name="connsiteY43" fmla="*/ 53888 h 116891"/>
                    <a:gd name="connsiteX44" fmla="*/ 65679 w 87055"/>
                    <a:gd name="connsiteY44" fmla="*/ 39634 h 116891"/>
                    <a:gd name="connsiteX45" fmla="*/ 55006 w 87055"/>
                    <a:gd name="connsiteY45" fmla="*/ 102139 h 116891"/>
                    <a:gd name="connsiteX46" fmla="*/ 30733 w 87055"/>
                    <a:gd name="connsiteY46" fmla="*/ 109542 h 116891"/>
                    <a:gd name="connsiteX47" fmla="*/ 42986 w 87055"/>
                    <a:gd name="connsiteY47" fmla="*/ 89736 h 116891"/>
                    <a:gd name="connsiteX48" fmla="*/ 45138 w 87055"/>
                    <a:gd name="connsiteY48" fmla="*/ 89736 h 116891"/>
                    <a:gd name="connsiteX49" fmla="*/ 71614 w 87055"/>
                    <a:gd name="connsiteY49" fmla="*/ 85933 h 116891"/>
                    <a:gd name="connsiteX50" fmla="*/ 55006 w 87055"/>
                    <a:gd name="connsiteY50" fmla="*/ 102139 h 116891"/>
                    <a:gd name="connsiteX51" fmla="*/ 46256 w 87055"/>
                    <a:gd name="connsiteY51" fmla="*/ 86111 h 116891"/>
                    <a:gd name="connsiteX52" fmla="*/ 79297 w 87055"/>
                    <a:gd name="connsiteY52" fmla="*/ 59503 h 116891"/>
                    <a:gd name="connsiteX53" fmla="*/ 79730 w 87055"/>
                    <a:gd name="connsiteY53" fmla="*/ 60058 h 116891"/>
                    <a:gd name="connsiteX54" fmla="*/ 74327 w 87055"/>
                    <a:gd name="connsiteY54" fmla="*/ 81006 h 116891"/>
                    <a:gd name="connsiteX55" fmla="*/ 46256 w 87055"/>
                    <a:gd name="connsiteY55" fmla="*/ 86111 h 116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</a:cxnLst>
                  <a:rect l="l" t="t" r="r" b="b"/>
                  <a:pathLst>
                    <a:path w="87055" h="116891">
                      <a:moveTo>
                        <a:pt x="69736" y="17042"/>
                      </a:moveTo>
                      <a:cubicBezTo>
                        <a:pt x="58595" y="6052"/>
                        <a:pt x="43752" y="0"/>
                        <a:pt x="27943" y="0"/>
                      </a:cubicBezTo>
                      <a:cubicBezTo>
                        <a:pt x="18158" y="0"/>
                        <a:pt x="8529" y="2362"/>
                        <a:pt x="0" y="6836"/>
                      </a:cubicBezTo>
                      <a:cubicBezTo>
                        <a:pt x="2741" y="8108"/>
                        <a:pt x="5398" y="9582"/>
                        <a:pt x="7952" y="11247"/>
                      </a:cubicBezTo>
                      <a:cubicBezTo>
                        <a:pt x="12956" y="9097"/>
                        <a:pt x="18050" y="7810"/>
                        <a:pt x="23164" y="7413"/>
                      </a:cubicBezTo>
                      <a:cubicBezTo>
                        <a:pt x="20628" y="9451"/>
                        <a:pt x="17419" y="12190"/>
                        <a:pt x="13995" y="15706"/>
                      </a:cubicBezTo>
                      <a:cubicBezTo>
                        <a:pt x="14926" y="16479"/>
                        <a:pt x="15839" y="17284"/>
                        <a:pt x="16731" y="18115"/>
                      </a:cubicBezTo>
                      <a:cubicBezTo>
                        <a:pt x="21902" y="12598"/>
                        <a:pt x="26671" y="9045"/>
                        <a:pt x="29293" y="7283"/>
                      </a:cubicBezTo>
                      <a:cubicBezTo>
                        <a:pt x="35908" y="7323"/>
                        <a:pt x="42113" y="8549"/>
                        <a:pt x="47748" y="10932"/>
                      </a:cubicBezTo>
                      <a:cubicBezTo>
                        <a:pt x="47985" y="16332"/>
                        <a:pt x="47805" y="22037"/>
                        <a:pt x="47203" y="28299"/>
                      </a:cubicBezTo>
                      <a:cubicBezTo>
                        <a:pt x="36467" y="23710"/>
                        <a:pt x="26991" y="22231"/>
                        <a:pt x="20498" y="21852"/>
                      </a:cubicBezTo>
                      <a:cubicBezTo>
                        <a:pt x="21681" y="23110"/>
                        <a:pt x="22810" y="24404"/>
                        <a:pt x="23879" y="25738"/>
                      </a:cubicBezTo>
                      <a:cubicBezTo>
                        <a:pt x="31659" y="26717"/>
                        <a:pt x="39278" y="28810"/>
                        <a:pt x="46579" y="31977"/>
                      </a:cubicBezTo>
                      <a:cubicBezTo>
                        <a:pt x="45014" y="41302"/>
                        <a:pt x="42010" y="51134"/>
                        <a:pt x="37637" y="61279"/>
                      </a:cubicBezTo>
                      <a:cubicBezTo>
                        <a:pt x="37723" y="62591"/>
                        <a:pt x="37772" y="63912"/>
                        <a:pt x="37777" y="65239"/>
                      </a:cubicBezTo>
                      <a:cubicBezTo>
                        <a:pt x="37781" y="66662"/>
                        <a:pt x="37736" y="68075"/>
                        <a:pt x="37651" y="69484"/>
                      </a:cubicBezTo>
                      <a:cubicBezTo>
                        <a:pt x="43707" y="57544"/>
                        <a:pt x="47868" y="45519"/>
                        <a:pt x="50023" y="33699"/>
                      </a:cubicBezTo>
                      <a:cubicBezTo>
                        <a:pt x="53607" y="35654"/>
                        <a:pt x="57576" y="37982"/>
                        <a:pt x="61335" y="41041"/>
                      </a:cubicBezTo>
                      <a:cubicBezTo>
                        <a:pt x="59404" y="46281"/>
                        <a:pt x="57037" y="51141"/>
                        <a:pt x="54296" y="55507"/>
                      </a:cubicBezTo>
                      <a:cubicBezTo>
                        <a:pt x="49520" y="63177"/>
                        <a:pt x="43739" y="69698"/>
                        <a:pt x="37083" y="74936"/>
                      </a:cubicBezTo>
                      <a:cubicBezTo>
                        <a:pt x="36814" y="76742"/>
                        <a:pt x="36470" y="78531"/>
                        <a:pt x="36048" y="80307"/>
                      </a:cubicBezTo>
                      <a:cubicBezTo>
                        <a:pt x="44703" y="74140"/>
                        <a:pt x="52135" y="66224"/>
                        <a:pt x="57567" y="57350"/>
                      </a:cubicBezTo>
                      <a:cubicBezTo>
                        <a:pt x="60483" y="52518"/>
                        <a:pt x="62751" y="47415"/>
                        <a:pt x="64466" y="43240"/>
                      </a:cubicBezTo>
                      <a:cubicBezTo>
                        <a:pt x="69416" y="47622"/>
                        <a:pt x="73487" y="51954"/>
                        <a:pt x="76854" y="56422"/>
                      </a:cubicBezTo>
                      <a:cubicBezTo>
                        <a:pt x="68431" y="61317"/>
                        <a:pt x="53629" y="71201"/>
                        <a:pt x="41241" y="86141"/>
                      </a:cubicBezTo>
                      <a:cubicBezTo>
                        <a:pt x="38838" y="86114"/>
                        <a:pt x="36607" y="85906"/>
                        <a:pt x="34576" y="85525"/>
                      </a:cubicBezTo>
                      <a:cubicBezTo>
                        <a:pt x="34170" y="86763"/>
                        <a:pt x="33722" y="87989"/>
                        <a:pt x="33237" y="89206"/>
                      </a:cubicBezTo>
                      <a:cubicBezTo>
                        <a:pt x="34784" y="89411"/>
                        <a:pt x="36515" y="89605"/>
                        <a:pt x="38491" y="89693"/>
                      </a:cubicBezTo>
                      <a:cubicBezTo>
                        <a:pt x="33548" y="96184"/>
                        <a:pt x="29640" y="102870"/>
                        <a:pt x="26852" y="109605"/>
                      </a:cubicBezTo>
                      <a:cubicBezTo>
                        <a:pt x="24816" y="109573"/>
                        <a:pt x="22761" y="109411"/>
                        <a:pt x="20703" y="109127"/>
                      </a:cubicBezTo>
                      <a:cubicBezTo>
                        <a:pt x="19993" y="109898"/>
                        <a:pt x="19263" y="110655"/>
                        <a:pt x="18512" y="111397"/>
                      </a:cubicBezTo>
                      <a:lnTo>
                        <a:pt x="18467" y="111442"/>
                      </a:lnTo>
                      <a:cubicBezTo>
                        <a:pt x="17101" y="112769"/>
                        <a:pt x="15685" y="114027"/>
                        <a:pt x="14232" y="115219"/>
                      </a:cubicBezTo>
                      <a:cubicBezTo>
                        <a:pt x="18613" y="116328"/>
                        <a:pt x="23221" y="116892"/>
                        <a:pt x="27947" y="116892"/>
                      </a:cubicBezTo>
                      <a:cubicBezTo>
                        <a:pt x="60540" y="116892"/>
                        <a:pt x="87056" y="90676"/>
                        <a:pt x="87056" y="58450"/>
                      </a:cubicBezTo>
                      <a:cubicBezTo>
                        <a:pt x="87053" y="42758"/>
                        <a:pt x="80902" y="28055"/>
                        <a:pt x="69736" y="17042"/>
                      </a:cubicBezTo>
                      <a:close/>
                      <a:moveTo>
                        <a:pt x="62744" y="37204"/>
                      </a:moveTo>
                      <a:cubicBezTo>
                        <a:pt x="58121" y="33983"/>
                        <a:pt x="54170" y="31596"/>
                        <a:pt x="50724" y="29944"/>
                      </a:cubicBezTo>
                      <a:cubicBezTo>
                        <a:pt x="51350" y="23734"/>
                        <a:pt x="51571" y="18063"/>
                        <a:pt x="51398" y="12692"/>
                      </a:cubicBezTo>
                      <a:cubicBezTo>
                        <a:pt x="57082" y="15593"/>
                        <a:pt x="61940" y="19260"/>
                        <a:pt x="65864" y="23613"/>
                      </a:cubicBezTo>
                      <a:cubicBezTo>
                        <a:pt x="65582" y="25686"/>
                        <a:pt x="64744" y="30857"/>
                        <a:pt x="62744" y="37204"/>
                      </a:cubicBezTo>
                      <a:close/>
                      <a:moveTo>
                        <a:pt x="65679" y="39634"/>
                      </a:moveTo>
                      <a:cubicBezTo>
                        <a:pt x="67408" y="34585"/>
                        <a:pt x="68375" y="30343"/>
                        <a:pt x="69028" y="27170"/>
                      </a:cubicBezTo>
                      <a:cubicBezTo>
                        <a:pt x="74972" y="34896"/>
                        <a:pt x="78671" y="44244"/>
                        <a:pt x="79597" y="53888"/>
                      </a:cubicBezTo>
                      <a:cubicBezTo>
                        <a:pt x="75578" y="48713"/>
                        <a:pt x="70904" y="43926"/>
                        <a:pt x="65679" y="39634"/>
                      </a:cubicBezTo>
                      <a:close/>
                      <a:moveTo>
                        <a:pt x="55006" y="102139"/>
                      </a:moveTo>
                      <a:cubicBezTo>
                        <a:pt x="47708" y="106557"/>
                        <a:pt x="39352" y="109100"/>
                        <a:pt x="30733" y="109542"/>
                      </a:cubicBezTo>
                      <a:cubicBezTo>
                        <a:pt x="33938" y="102665"/>
                        <a:pt x="38054" y="96011"/>
                        <a:pt x="42986" y="89736"/>
                      </a:cubicBezTo>
                      <a:lnTo>
                        <a:pt x="45138" y="89736"/>
                      </a:lnTo>
                      <a:cubicBezTo>
                        <a:pt x="54555" y="89736"/>
                        <a:pt x="63445" y="88458"/>
                        <a:pt x="71614" y="85933"/>
                      </a:cubicBezTo>
                      <a:cubicBezTo>
                        <a:pt x="67430" y="92501"/>
                        <a:pt x="61734" y="98067"/>
                        <a:pt x="55006" y="102139"/>
                      </a:cubicBezTo>
                      <a:close/>
                      <a:moveTo>
                        <a:pt x="46256" y="86111"/>
                      </a:moveTo>
                      <a:cubicBezTo>
                        <a:pt x="59688" y="70730"/>
                        <a:pt x="74821" y="61917"/>
                        <a:pt x="79297" y="59503"/>
                      </a:cubicBezTo>
                      <a:cubicBezTo>
                        <a:pt x="79451" y="59677"/>
                        <a:pt x="79606" y="59868"/>
                        <a:pt x="79730" y="60058"/>
                      </a:cubicBezTo>
                      <a:cubicBezTo>
                        <a:pt x="79365" y="67333"/>
                        <a:pt x="77501" y="74560"/>
                        <a:pt x="74327" y="81006"/>
                      </a:cubicBezTo>
                      <a:cubicBezTo>
                        <a:pt x="65758" y="84207"/>
                        <a:pt x="56548" y="85884"/>
                        <a:pt x="46256" y="8611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09" name="Google Shape;8446;p75">
                <a:extLst>
                  <a:ext uri="{FF2B5EF4-FFF2-40B4-BE49-F238E27FC236}">
                    <a16:creationId xmlns:a16="http://schemas.microsoft.com/office/drawing/2014/main" id="{4A261EAA-23D7-48AC-9FF4-A53E56A8ADDC}"/>
                  </a:ext>
                </a:extLst>
              </p:cNvPr>
              <p:cNvSpPr/>
              <p:nvPr/>
            </p:nvSpPr>
            <p:spPr>
              <a:xfrm>
                <a:off x="3103536" y="1542012"/>
                <a:ext cx="64642" cy="68151"/>
              </a:xfrm>
              <a:custGeom>
                <a:avLst/>
                <a:gdLst>
                  <a:gd name="connsiteX0" fmla="*/ 37175 w 64642"/>
                  <a:gd name="connsiteY0" fmla="*/ 21273 h 68151"/>
                  <a:gd name="connsiteX1" fmla="*/ 61561 w 64642"/>
                  <a:gd name="connsiteY1" fmla="*/ 21273 h 68151"/>
                  <a:gd name="connsiteX2" fmla="*/ 59805 w 64642"/>
                  <a:gd name="connsiteY2" fmla="*/ 17892 h 68151"/>
                  <a:gd name="connsiteX3" fmla="*/ 37175 w 64642"/>
                  <a:gd name="connsiteY3" fmla="*/ 17892 h 68151"/>
                  <a:gd name="connsiteX4" fmla="*/ 32140 w 64642"/>
                  <a:gd name="connsiteY4" fmla="*/ 14270 h 68151"/>
                  <a:gd name="connsiteX5" fmla="*/ 26827 w 64642"/>
                  <a:gd name="connsiteY5" fmla="*/ 19583 h 68151"/>
                  <a:gd name="connsiteX6" fmla="*/ 30449 w 64642"/>
                  <a:gd name="connsiteY6" fmla="*/ 24618 h 68151"/>
                  <a:gd name="connsiteX7" fmla="*/ 30449 w 64642"/>
                  <a:gd name="connsiteY7" fmla="*/ 36375 h 68151"/>
                  <a:gd name="connsiteX8" fmla="*/ 10107 w 64642"/>
                  <a:gd name="connsiteY8" fmla="*/ 36375 h 68151"/>
                  <a:gd name="connsiteX9" fmla="*/ 10107 w 64642"/>
                  <a:gd name="connsiteY9" fmla="*/ 31031 h 68151"/>
                  <a:gd name="connsiteX10" fmla="*/ 13222 w 64642"/>
                  <a:gd name="connsiteY10" fmla="*/ 26194 h 68151"/>
                  <a:gd name="connsiteX11" fmla="*/ 10107 w 64642"/>
                  <a:gd name="connsiteY11" fmla="*/ 21357 h 68151"/>
                  <a:gd name="connsiteX12" fmla="*/ 10107 w 64642"/>
                  <a:gd name="connsiteY12" fmla="*/ 11804 h 68151"/>
                  <a:gd name="connsiteX13" fmla="*/ 33830 w 64642"/>
                  <a:gd name="connsiteY13" fmla="*/ 11804 h 68151"/>
                  <a:gd name="connsiteX14" fmla="*/ 33830 w 64642"/>
                  <a:gd name="connsiteY14" fmla="*/ 279 h 68151"/>
                  <a:gd name="connsiteX15" fmla="*/ 30449 w 64642"/>
                  <a:gd name="connsiteY15" fmla="*/ 0 h 68151"/>
                  <a:gd name="connsiteX16" fmla="*/ 30449 w 64642"/>
                  <a:gd name="connsiteY16" fmla="*/ 8421 h 68151"/>
                  <a:gd name="connsiteX17" fmla="*/ 6726 w 64642"/>
                  <a:gd name="connsiteY17" fmla="*/ 8421 h 68151"/>
                  <a:gd name="connsiteX18" fmla="*/ 6726 w 64642"/>
                  <a:gd name="connsiteY18" fmla="*/ 21012 h 68151"/>
                  <a:gd name="connsiteX19" fmla="*/ 2597 w 64642"/>
                  <a:gd name="connsiteY19" fmla="*/ 26191 h 68151"/>
                  <a:gd name="connsiteX20" fmla="*/ 6726 w 64642"/>
                  <a:gd name="connsiteY20" fmla="*/ 31371 h 68151"/>
                  <a:gd name="connsiteX21" fmla="*/ 6726 w 64642"/>
                  <a:gd name="connsiteY21" fmla="*/ 39754 h 68151"/>
                  <a:gd name="connsiteX22" fmla="*/ 30449 w 64642"/>
                  <a:gd name="connsiteY22" fmla="*/ 39754 h 68151"/>
                  <a:gd name="connsiteX23" fmla="*/ 30449 w 64642"/>
                  <a:gd name="connsiteY23" fmla="*/ 52975 h 68151"/>
                  <a:gd name="connsiteX24" fmla="*/ 27104 w 64642"/>
                  <a:gd name="connsiteY24" fmla="*/ 56320 h 68151"/>
                  <a:gd name="connsiteX25" fmla="*/ 0 w 64642"/>
                  <a:gd name="connsiteY25" fmla="*/ 56320 h 68151"/>
                  <a:gd name="connsiteX26" fmla="*/ 2651 w 64642"/>
                  <a:gd name="connsiteY26" fmla="*/ 59701 h 68151"/>
                  <a:gd name="connsiteX27" fmla="*/ 27104 w 64642"/>
                  <a:gd name="connsiteY27" fmla="*/ 59701 h 68151"/>
                  <a:gd name="connsiteX28" fmla="*/ 32140 w 64642"/>
                  <a:gd name="connsiteY28" fmla="*/ 63324 h 68151"/>
                  <a:gd name="connsiteX29" fmla="*/ 37175 w 64642"/>
                  <a:gd name="connsiteY29" fmla="*/ 59701 h 68151"/>
                  <a:gd name="connsiteX30" fmla="*/ 43671 w 64642"/>
                  <a:gd name="connsiteY30" fmla="*/ 59701 h 68151"/>
                  <a:gd name="connsiteX31" fmla="*/ 43671 w 64642"/>
                  <a:gd name="connsiteY31" fmla="*/ 68152 h 68151"/>
                  <a:gd name="connsiteX32" fmla="*/ 47052 w 64642"/>
                  <a:gd name="connsiteY32" fmla="*/ 66387 h 68151"/>
                  <a:gd name="connsiteX33" fmla="*/ 47052 w 64642"/>
                  <a:gd name="connsiteY33" fmla="*/ 59701 h 68151"/>
                  <a:gd name="connsiteX34" fmla="*/ 55236 w 64642"/>
                  <a:gd name="connsiteY34" fmla="*/ 59701 h 68151"/>
                  <a:gd name="connsiteX35" fmla="*/ 57961 w 64642"/>
                  <a:gd name="connsiteY35" fmla="*/ 56320 h 68151"/>
                  <a:gd name="connsiteX36" fmla="*/ 47052 w 64642"/>
                  <a:gd name="connsiteY36" fmla="*/ 56320 h 68151"/>
                  <a:gd name="connsiteX37" fmla="*/ 47052 w 64642"/>
                  <a:gd name="connsiteY37" fmla="*/ 43099 h 68151"/>
                  <a:gd name="connsiteX38" fmla="*/ 50397 w 64642"/>
                  <a:gd name="connsiteY38" fmla="*/ 39754 h 68151"/>
                  <a:gd name="connsiteX39" fmla="*/ 64423 w 64642"/>
                  <a:gd name="connsiteY39" fmla="*/ 39754 h 68151"/>
                  <a:gd name="connsiteX40" fmla="*/ 64642 w 64642"/>
                  <a:gd name="connsiteY40" fmla="*/ 36373 h 68151"/>
                  <a:gd name="connsiteX41" fmla="*/ 50397 w 64642"/>
                  <a:gd name="connsiteY41" fmla="*/ 36373 h 68151"/>
                  <a:gd name="connsiteX42" fmla="*/ 45361 w 64642"/>
                  <a:gd name="connsiteY42" fmla="*/ 32750 h 68151"/>
                  <a:gd name="connsiteX43" fmla="*/ 40326 w 64642"/>
                  <a:gd name="connsiteY43" fmla="*/ 36373 h 68151"/>
                  <a:gd name="connsiteX44" fmla="*/ 33830 w 64642"/>
                  <a:gd name="connsiteY44" fmla="*/ 36373 h 68151"/>
                  <a:gd name="connsiteX45" fmla="*/ 33830 w 64642"/>
                  <a:gd name="connsiteY45" fmla="*/ 24616 h 68151"/>
                  <a:gd name="connsiteX46" fmla="*/ 37175 w 64642"/>
                  <a:gd name="connsiteY46" fmla="*/ 21273 h 68151"/>
                  <a:gd name="connsiteX47" fmla="*/ 40326 w 64642"/>
                  <a:gd name="connsiteY47" fmla="*/ 39756 h 68151"/>
                  <a:gd name="connsiteX48" fmla="*/ 43671 w 64642"/>
                  <a:gd name="connsiteY48" fmla="*/ 43101 h 68151"/>
                  <a:gd name="connsiteX49" fmla="*/ 43671 w 64642"/>
                  <a:gd name="connsiteY49" fmla="*/ 56323 h 68151"/>
                  <a:gd name="connsiteX50" fmla="*/ 37175 w 64642"/>
                  <a:gd name="connsiteY50" fmla="*/ 56323 h 68151"/>
                  <a:gd name="connsiteX51" fmla="*/ 33830 w 64642"/>
                  <a:gd name="connsiteY51" fmla="*/ 52978 h 68151"/>
                  <a:gd name="connsiteX52" fmla="*/ 33830 w 64642"/>
                  <a:gd name="connsiteY52" fmla="*/ 39756 h 68151"/>
                  <a:gd name="connsiteX53" fmla="*/ 40326 w 64642"/>
                  <a:gd name="connsiteY53" fmla="*/ 39756 h 68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64642" h="68151">
                    <a:moveTo>
                      <a:pt x="37175" y="21273"/>
                    </a:moveTo>
                    <a:lnTo>
                      <a:pt x="61561" y="21273"/>
                    </a:lnTo>
                    <a:cubicBezTo>
                      <a:pt x="61040" y="20112"/>
                      <a:pt x="60452" y="18985"/>
                      <a:pt x="59805" y="17892"/>
                    </a:cubicBezTo>
                    <a:lnTo>
                      <a:pt x="37175" y="17892"/>
                    </a:lnTo>
                    <a:cubicBezTo>
                      <a:pt x="36469" y="15787"/>
                      <a:pt x="34481" y="14270"/>
                      <a:pt x="32140" y="14270"/>
                    </a:cubicBezTo>
                    <a:cubicBezTo>
                      <a:pt x="29205" y="14270"/>
                      <a:pt x="26827" y="16648"/>
                      <a:pt x="26827" y="19583"/>
                    </a:cubicBezTo>
                    <a:cubicBezTo>
                      <a:pt x="26827" y="21925"/>
                      <a:pt x="28344" y="23913"/>
                      <a:pt x="30449" y="24618"/>
                    </a:cubicBezTo>
                    <a:lnTo>
                      <a:pt x="30449" y="36375"/>
                    </a:lnTo>
                    <a:lnTo>
                      <a:pt x="10107" y="36375"/>
                    </a:lnTo>
                    <a:lnTo>
                      <a:pt x="10107" y="31031"/>
                    </a:lnTo>
                    <a:cubicBezTo>
                      <a:pt x="11944" y="30194"/>
                      <a:pt x="13222" y="28344"/>
                      <a:pt x="13222" y="26194"/>
                    </a:cubicBezTo>
                    <a:cubicBezTo>
                      <a:pt x="13222" y="24043"/>
                      <a:pt x="11944" y="22193"/>
                      <a:pt x="10107" y="21357"/>
                    </a:cubicBezTo>
                    <a:lnTo>
                      <a:pt x="10107" y="11804"/>
                    </a:lnTo>
                    <a:lnTo>
                      <a:pt x="33830" y="11804"/>
                    </a:lnTo>
                    <a:lnTo>
                      <a:pt x="33830" y="279"/>
                    </a:lnTo>
                    <a:cubicBezTo>
                      <a:pt x="32712" y="128"/>
                      <a:pt x="31583" y="36"/>
                      <a:pt x="30449" y="0"/>
                    </a:cubicBezTo>
                    <a:lnTo>
                      <a:pt x="30449" y="8421"/>
                    </a:lnTo>
                    <a:lnTo>
                      <a:pt x="6726" y="8421"/>
                    </a:lnTo>
                    <a:lnTo>
                      <a:pt x="6726" y="21012"/>
                    </a:lnTo>
                    <a:cubicBezTo>
                      <a:pt x="4361" y="21550"/>
                      <a:pt x="2597" y="23662"/>
                      <a:pt x="2597" y="26191"/>
                    </a:cubicBezTo>
                    <a:cubicBezTo>
                      <a:pt x="2597" y="28720"/>
                      <a:pt x="4361" y="30832"/>
                      <a:pt x="6726" y="31371"/>
                    </a:cubicBezTo>
                    <a:lnTo>
                      <a:pt x="6726" y="39754"/>
                    </a:lnTo>
                    <a:lnTo>
                      <a:pt x="30449" y="39754"/>
                    </a:lnTo>
                    <a:lnTo>
                      <a:pt x="30449" y="52975"/>
                    </a:lnTo>
                    <a:cubicBezTo>
                      <a:pt x="28876" y="53503"/>
                      <a:pt x="27632" y="54747"/>
                      <a:pt x="27104" y="56320"/>
                    </a:cubicBezTo>
                    <a:lnTo>
                      <a:pt x="0" y="56320"/>
                    </a:lnTo>
                    <a:cubicBezTo>
                      <a:pt x="807" y="57488"/>
                      <a:pt x="1690" y="58617"/>
                      <a:pt x="2651" y="59701"/>
                    </a:cubicBezTo>
                    <a:lnTo>
                      <a:pt x="27104" y="59701"/>
                    </a:lnTo>
                    <a:cubicBezTo>
                      <a:pt x="27810" y="61807"/>
                      <a:pt x="29798" y="63324"/>
                      <a:pt x="32140" y="63324"/>
                    </a:cubicBezTo>
                    <a:cubicBezTo>
                      <a:pt x="34481" y="63324"/>
                      <a:pt x="36469" y="61807"/>
                      <a:pt x="37175" y="59701"/>
                    </a:cubicBezTo>
                    <a:lnTo>
                      <a:pt x="43671" y="59701"/>
                    </a:lnTo>
                    <a:lnTo>
                      <a:pt x="43671" y="68152"/>
                    </a:lnTo>
                    <a:cubicBezTo>
                      <a:pt x="44827" y="67626"/>
                      <a:pt x="45957" y="67036"/>
                      <a:pt x="47052" y="66387"/>
                    </a:cubicBezTo>
                    <a:lnTo>
                      <a:pt x="47052" y="59701"/>
                    </a:lnTo>
                    <a:lnTo>
                      <a:pt x="55236" y="59701"/>
                    </a:lnTo>
                    <a:cubicBezTo>
                      <a:pt x="56214" y="58624"/>
                      <a:pt x="57123" y="57492"/>
                      <a:pt x="57961" y="56320"/>
                    </a:cubicBezTo>
                    <a:lnTo>
                      <a:pt x="47052" y="56320"/>
                    </a:lnTo>
                    <a:lnTo>
                      <a:pt x="47052" y="43099"/>
                    </a:lnTo>
                    <a:cubicBezTo>
                      <a:pt x="48625" y="42571"/>
                      <a:pt x="49869" y="41327"/>
                      <a:pt x="50397" y="39754"/>
                    </a:cubicBezTo>
                    <a:lnTo>
                      <a:pt x="64423" y="39754"/>
                    </a:lnTo>
                    <a:cubicBezTo>
                      <a:pt x="64554" y="38631"/>
                      <a:pt x="64626" y="37502"/>
                      <a:pt x="64642" y="36373"/>
                    </a:cubicBezTo>
                    <a:lnTo>
                      <a:pt x="50397" y="36373"/>
                    </a:lnTo>
                    <a:cubicBezTo>
                      <a:pt x="49691" y="34267"/>
                      <a:pt x="47703" y="32750"/>
                      <a:pt x="45361" y="32750"/>
                    </a:cubicBezTo>
                    <a:cubicBezTo>
                      <a:pt x="43020" y="32750"/>
                      <a:pt x="41032" y="34267"/>
                      <a:pt x="40326" y="36373"/>
                    </a:cubicBezTo>
                    <a:lnTo>
                      <a:pt x="33830" y="36373"/>
                    </a:lnTo>
                    <a:lnTo>
                      <a:pt x="33830" y="24616"/>
                    </a:lnTo>
                    <a:cubicBezTo>
                      <a:pt x="35403" y="24091"/>
                      <a:pt x="36648" y="22846"/>
                      <a:pt x="37175" y="21273"/>
                    </a:cubicBezTo>
                    <a:close/>
                    <a:moveTo>
                      <a:pt x="40326" y="39756"/>
                    </a:moveTo>
                    <a:cubicBezTo>
                      <a:pt x="40854" y="41329"/>
                      <a:pt x="42098" y="42573"/>
                      <a:pt x="43671" y="43101"/>
                    </a:cubicBezTo>
                    <a:lnTo>
                      <a:pt x="43671" y="56323"/>
                    </a:lnTo>
                    <a:lnTo>
                      <a:pt x="37175" y="56323"/>
                    </a:lnTo>
                    <a:cubicBezTo>
                      <a:pt x="36648" y="54749"/>
                      <a:pt x="35403" y="53505"/>
                      <a:pt x="33830" y="52978"/>
                    </a:cubicBezTo>
                    <a:lnTo>
                      <a:pt x="33830" y="39756"/>
                    </a:lnTo>
                    <a:lnTo>
                      <a:pt x="40326" y="39756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23" name="Group 422">
            <a:extLst>
              <a:ext uri="{FF2B5EF4-FFF2-40B4-BE49-F238E27FC236}">
                <a16:creationId xmlns:a16="http://schemas.microsoft.com/office/drawing/2014/main" id="{885A5960-CCC2-4CBE-9126-F8BA4E43CE23}"/>
              </a:ext>
            </a:extLst>
          </p:cNvPr>
          <p:cNvGrpSpPr/>
          <p:nvPr/>
        </p:nvGrpSpPr>
        <p:grpSpPr>
          <a:xfrm>
            <a:off x="1880110" y="1293857"/>
            <a:ext cx="591690" cy="591691"/>
            <a:chOff x="1880110" y="1293857"/>
            <a:chExt cx="591690" cy="591691"/>
          </a:xfrm>
        </p:grpSpPr>
        <p:grpSp>
          <p:nvGrpSpPr>
            <p:cNvPr id="424" name="Google Shape;8446;p75">
              <a:extLst>
                <a:ext uri="{FF2B5EF4-FFF2-40B4-BE49-F238E27FC236}">
                  <a16:creationId xmlns:a16="http://schemas.microsoft.com/office/drawing/2014/main" id="{014B2304-E160-4BD7-A8FE-2C5042B33AC6}"/>
                </a:ext>
              </a:extLst>
            </p:cNvPr>
            <p:cNvGrpSpPr/>
            <p:nvPr/>
          </p:nvGrpSpPr>
          <p:grpSpPr>
            <a:xfrm>
              <a:off x="1880110" y="1293857"/>
              <a:ext cx="591690" cy="591691"/>
              <a:chOff x="1880110" y="1293857"/>
              <a:chExt cx="591690" cy="591691"/>
            </a:xfrm>
          </p:grpSpPr>
          <p:grpSp>
            <p:nvGrpSpPr>
              <p:cNvPr id="428" name="Google Shape;8446;p75">
                <a:extLst>
                  <a:ext uri="{FF2B5EF4-FFF2-40B4-BE49-F238E27FC236}">
                    <a16:creationId xmlns:a16="http://schemas.microsoft.com/office/drawing/2014/main" id="{18013F93-7E84-497C-AD93-DC2E1E28E5A5}"/>
                  </a:ext>
                </a:extLst>
              </p:cNvPr>
              <p:cNvGrpSpPr/>
              <p:nvPr/>
            </p:nvGrpSpPr>
            <p:grpSpPr>
              <a:xfrm>
                <a:off x="1880110" y="1293857"/>
                <a:ext cx="591690" cy="591691"/>
                <a:chOff x="1880110" y="1293857"/>
                <a:chExt cx="591690" cy="591691"/>
              </a:xfrm>
            </p:grpSpPr>
            <p:sp>
              <p:nvSpPr>
                <p:cNvPr id="430" name="Google Shape;8446;p75">
                  <a:extLst>
                    <a:ext uri="{FF2B5EF4-FFF2-40B4-BE49-F238E27FC236}">
                      <a16:creationId xmlns:a16="http://schemas.microsoft.com/office/drawing/2014/main" id="{88CB5B56-A097-4125-B9BD-14D5B2E05B5D}"/>
                    </a:ext>
                  </a:extLst>
                </p:cNvPr>
                <p:cNvSpPr/>
                <p:nvPr/>
              </p:nvSpPr>
              <p:spPr>
                <a:xfrm>
                  <a:off x="1880110" y="1293857"/>
                  <a:ext cx="591690" cy="591691"/>
                </a:xfrm>
                <a:custGeom>
                  <a:avLst/>
                  <a:gdLst>
                    <a:gd name="connsiteX0" fmla="*/ 202458 w 591690"/>
                    <a:gd name="connsiteY0" fmla="*/ 0 h 591691"/>
                    <a:gd name="connsiteX1" fmla="*/ 389232 w 591690"/>
                    <a:gd name="connsiteY1" fmla="*/ 0 h 591691"/>
                    <a:gd name="connsiteX2" fmla="*/ 591690 w 591690"/>
                    <a:gd name="connsiteY2" fmla="*/ 202458 h 591691"/>
                    <a:gd name="connsiteX3" fmla="*/ 591690 w 591690"/>
                    <a:gd name="connsiteY3" fmla="*/ 389234 h 591691"/>
                    <a:gd name="connsiteX4" fmla="*/ 389232 w 591690"/>
                    <a:gd name="connsiteY4" fmla="*/ 591692 h 591691"/>
                    <a:gd name="connsiteX5" fmla="*/ 202458 w 591690"/>
                    <a:gd name="connsiteY5" fmla="*/ 591692 h 591691"/>
                    <a:gd name="connsiteX6" fmla="*/ 0 w 591690"/>
                    <a:gd name="connsiteY6" fmla="*/ 389234 h 591691"/>
                    <a:gd name="connsiteX7" fmla="*/ 0 w 591690"/>
                    <a:gd name="connsiteY7" fmla="*/ 202460 h 591691"/>
                    <a:gd name="connsiteX8" fmla="*/ 202458 w 591690"/>
                    <a:gd name="connsiteY8" fmla="*/ 0 h 5916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1690" h="591691">
                      <a:moveTo>
                        <a:pt x="202458" y="0"/>
                      </a:moveTo>
                      <a:lnTo>
                        <a:pt x="389232" y="0"/>
                      </a:lnTo>
                      <a:cubicBezTo>
                        <a:pt x="501046" y="0"/>
                        <a:pt x="591690" y="90644"/>
                        <a:pt x="591690" y="202458"/>
                      </a:cubicBezTo>
                      <a:lnTo>
                        <a:pt x="591690" y="389234"/>
                      </a:lnTo>
                      <a:cubicBezTo>
                        <a:pt x="591690" y="501048"/>
                        <a:pt x="501046" y="591692"/>
                        <a:pt x="389232" y="591692"/>
                      </a:cubicBezTo>
                      <a:lnTo>
                        <a:pt x="202458" y="591692"/>
                      </a:lnTo>
                      <a:cubicBezTo>
                        <a:pt x="90644" y="591692"/>
                        <a:pt x="0" y="501048"/>
                        <a:pt x="0" y="389234"/>
                      </a:cubicBezTo>
                      <a:lnTo>
                        <a:pt x="0" y="202460"/>
                      </a:lnTo>
                      <a:cubicBezTo>
                        <a:pt x="0" y="90644"/>
                        <a:pt x="90644" y="0"/>
                        <a:pt x="202458" y="0"/>
                      </a:cubicBezTo>
                    </a:path>
                  </a:pathLst>
                </a:custGeom>
                <a:solidFill>
                  <a:srgbClr val="C2E0A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1" name="Google Shape;8446;p75">
                  <a:extLst>
                    <a:ext uri="{FF2B5EF4-FFF2-40B4-BE49-F238E27FC236}">
                      <a16:creationId xmlns:a16="http://schemas.microsoft.com/office/drawing/2014/main" id="{BBA68C15-3577-4ED8-98FD-DB5522079275}"/>
                    </a:ext>
                  </a:extLst>
                </p:cNvPr>
                <p:cNvSpPr/>
                <p:nvPr/>
              </p:nvSpPr>
              <p:spPr>
                <a:xfrm>
                  <a:off x="2165262" y="1799835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3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2" name="Google Shape;8446;p75">
                  <a:extLst>
                    <a:ext uri="{FF2B5EF4-FFF2-40B4-BE49-F238E27FC236}">
                      <a16:creationId xmlns:a16="http://schemas.microsoft.com/office/drawing/2014/main" id="{8722A612-1110-4407-9DCA-61E823F83ACB}"/>
                    </a:ext>
                  </a:extLst>
                </p:cNvPr>
                <p:cNvSpPr/>
                <p:nvPr/>
              </p:nvSpPr>
              <p:spPr>
                <a:xfrm>
                  <a:off x="2165262" y="1356647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3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3" name="Google Shape;8446;p75">
                  <a:extLst>
                    <a:ext uri="{FF2B5EF4-FFF2-40B4-BE49-F238E27FC236}">
                      <a16:creationId xmlns:a16="http://schemas.microsoft.com/office/drawing/2014/main" id="{EE78D264-8B22-43ED-9B9F-37D47D85C831}"/>
                    </a:ext>
                  </a:extLst>
                </p:cNvPr>
                <p:cNvSpPr/>
                <p:nvPr/>
              </p:nvSpPr>
              <p:spPr>
                <a:xfrm>
                  <a:off x="2385146" y="1578207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4" name="Google Shape;8446;p75">
                  <a:extLst>
                    <a:ext uri="{FF2B5EF4-FFF2-40B4-BE49-F238E27FC236}">
                      <a16:creationId xmlns:a16="http://schemas.microsoft.com/office/drawing/2014/main" id="{47986B7C-2013-4E6D-8915-F76133850581}"/>
                    </a:ext>
                  </a:extLst>
                </p:cNvPr>
                <p:cNvSpPr/>
                <p:nvPr/>
              </p:nvSpPr>
              <p:spPr>
                <a:xfrm>
                  <a:off x="1942158" y="1578207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5" name="Google Shape;8446;p75">
                  <a:extLst>
                    <a:ext uri="{FF2B5EF4-FFF2-40B4-BE49-F238E27FC236}">
                      <a16:creationId xmlns:a16="http://schemas.microsoft.com/office/drawing/2014/main" id="{36AB8AFE-4E0B-46C4-A4BB-FD843307BE03}"/>
                    </a:ext>
                  </a:extLst>
                </p:cNvPr>
                <p:cNvSpPr/>
                <p:nvPr/>
              </p:nvSpPr>
              <p:spPr>
                <a:xfrm>
                  <a:off x="1980250" y="1395120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6" name="Google Shape;8446;p75">
                  <a:extLst>
                    <a:ext uri="{FF2B5EF4-FFF2-40B4-BE49-F238E27FC236}">
                      <a16:creationId xmlns:a16="http://schemas.microsoft.com/office/drawing/2014/main" id="{92282F49-761C-48F0-B6BD-1A317A008E82}"/>
                    </a:ext>
                  </a:extLst>
                </p:cNvPr>
                <p:cNvSpPr/>
                <p:nvPr/>
              </p:nvSpPr>
              <p:spPr>
                <a:xfrm>
                  <a:off x="2346652" y="1761521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7" name="Google Shape;8446;p75">
                  <a:extLst>
                    <a:ext uri="{FF2B5EF4-FFF2-40B4-BE49-F238E27FC236}">
                      <a16:creationId xmlns:a16="http://schemas.microsoft.com/office/drawing/2014/main" id="{70B3F4E5-71A1-46BF-A6FD-6AD4A99C5E6C}"/>
                    </a:ext>
                  </a:extLst>
                </p:cNvPr>
                <p:cNvSpPr/>
                <p:nvPr/>
              </p:nvSpPr>
              <p:spPr>
                <a:xfrm>
                  <a:off x="1980144" y="1761055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38" name="Google Shape;8446;p75">
                  <a:extLst>
                    <a:ext uri="{FF2B5EF4-FFF2-40B4-BE49-F238E27FC236}">
                      <a16:creationId xmlns:a16="http://schemas.microsoft.com/office/drawing/2014/main" id="{1B661F28-9208-440D-8372-91C3A91C9FBB}"/>
                    </a:ext>
                  </a:extLst>
                </p:cNvPr>
                <p:cNvSpPr/>
                <p:nvPr/>
              </p:nvSpPr>
              <p:spPr>
                <a:xfrm>
                  <a:off x="2346729" y="1394469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29" name="Google Shape;8446;p75">
                <a:extLst>
                  <a:ext uri="{FF2B5EF4-FFF2-40B4-BE49-F238E27FC236}">
                    <a16:creationId xmlns:a16="http://schemas.microsoft.com/office/drawing/2014/main" id="{18923709-D5DB-4533-9406-463E66C94162}"/>
                  </a:ext>
                </a:extLst>
              </p:cNvPr>
              <p:cNvSpPr/>
              <p:nvPr/>
            </p:nvSpPr>
            <p:spPr>
              <a:xfrm>
                <a:off x="2028001" y="1442001"/>
                <a:ext cx="296363" cy="296363"/>
              </a:xfrm>
              <a:custGeom>
                <a:avLst/>
                <a:gdLst>
                  <a:gd name="connsiteX0" fmla="*/ 59760 w 296363"/>
                  <a:gd name="connsiteY0" fmla="*/ 0 h 296363"/>
                  <a:gd name="connsiteX1" fmla="*/ 236604 w 296363"/>
                  <a:gd name="connsiteY1" fmla="*/ 0 h 296363"/>
                  <a:gd name="connsiteX2" fmla="*/ 296363 w 296363"/>
                  <a:gd name="connsiteY2" fmla="*/ 59760 h 296363"/>
                  <a:gd name="connsiteX3" fmla="*/ 296363 w 296363"/>
                  <a:gd name="connsiteY3" fmla="*/ 236603 h 296363"/>
                  <a:gd name="connsiteX4" fmla="*/ 236604 w 296363"/>
                  <a:gd name="connsiteY4" fmla="*/ 296363 h 296363"/>
                  <a:gd name="connsiteX5" fmla="*/ 59760 w 296363"/>
                  <a:gd name="connsiteY5" fmla="*/ 296363 h 296363"/>
                  <a:gd name="connsiteX6" fmla="*/ 0 w 296363"/>
                  <a:gd name="connsiteY6" fmla="*/ 236603 h 296363"/>
                  <a:gd name="connsiteX7" fmla="*/ 0 w 296363"/>
                  <a:gd name="connsiteY7" fmla="*/ 59760 h 296363"/>
                  <a:gd name="connsiteX8" fmla="*/ 59760 w 296363"/>
                  <a:gd name="connsiteY8" fmla="*/ 0 h 296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363" h="296363">
                    <a:moveTo>
                      <a:pt x="59760" y="0"/>
                    </a:moveTo>
                    <a:lnTo>
                      <a:pt x="236604" y="0"/>
                    </a:lnTo>
                    <a:cubicBezTo>
                      <a:pt x="269609" y="0"/>
                      <a:pt x="296363" y="26755"/>
                      <a:pt x="296363" y="59760"/>
                    </a:cubicBezTo>
                    <a:lnTo>
                      <a:pt x="296363" y="236603"/>
                    </a:lnTo>
                    <a:cubicBezTo>
                      <a:pt x="296363" y="269608"/>
                      <a:pt x="269609" y="296363"/>
                      <a:pt x="236604" y="296363"/>
                    </a:cubicBezTo>
                    <a:lnTo>
                      <a:pt x="59760" y="296363"/>
                    </a:lnTo>
                    <a:cubicBezTo>
                      <a:pt x="26755" y="296363"/>
                      <a:pt x="0" y="269608"/>
                      <a:pt x="0" y="236603"/>
                    </a:cubicBezTo>
                    <a:lnTo>
                      <a:pt x="0" y="59760"/>
                    </a:lnTo>
                    <a:cubicBezTo>
                      <a:pt x="0" y="26757"/>
                      <a:pt x="26755" y="0"/>
                      <a:pt x="59760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25" name="Google Shape;8446;p75">
              <a:extLst>
                <a:ext uri="{FF2B5EF4-FFF2-40B4-BE49-F238E27FC236}">
                  <a16:creationId xmlns:a16="http://schemas.microsoft.com/office/drawing/2014/main" id="{455E30D6-444B-454B-BB5F-B7BF85915AE2}"/>
                </a:ext>
              </a:extLst>
            </p:cNvPr>
            <p:cNvGrpSpPr/>
            <p:nvPr/>
          </p:nvGrpSpPr>
          <p:grpSpPr>
            <a:xfrm>
              <a:off x="2064040" y="1477808"/>
              <a:ext cx="223830" cy="225144"/>
              <a:chOff x="2064040" y="1477808"/>
              <a:chExt cx="223830" cy="225144"/>
            </a:xfrm>
            <a:solidFill>
              <a:srgbClr val="FFFFFF"/>
            </a:solidFill>
          </p:grpSpPr>
          <p:sp>
            <p:nvSpPr>
              <p:cNvPr id="426" name="Google Shape;8446;p75">
                <a:extLst>
                  <a:ext uri="{FF2B5EF4-FFF2-40B4-BE49-F238E27FC236}">
                    <a16:creationId xmlns:a16="http://schemas.microsoft.com/office/drawing/2014/main" id="{5AB93758-415E-4C2D-8D37-47FE9F2DAE80}"/>
                  </a:ext>
                </a:extLst>
              </p:cNvPr>
              <p:cNvSpPr/>
              <p:nvPr/>
            </p:nvSpPr>
            <p:spPr>
              <a:xfrm>
                <a:off x="2064040" y="1477808"/>
                <a:ext cx="223830" cy="225144"/>
              </a:xfrm>
              <a:custGeom>
                <a:avLst/>
                <a:gdLst>
                  <a:gd name="connsiteX0" fmla="*/ 111915 w 223830"/>
                  <a:gd name="connsiteY0" fmla="*/ 0 h 225144"/>
                  <a:gd name="connsiteX1" fmla="*/ 0 w 223830"/>
                  <a:gd name="connsiteY1" fmla="*/ 112573 h 225144"/>
                  <a:gd name="connsiteX2" fmla="*/ 111915 w 223830"/>
                  <a:gd name="connsiteY2" fmla="*/ 225144 h 225144"/>
                  <a:gd name="connsiteX3" fmla="*/ 223830 w 223830"/>
                  <a:gd name="connsiteY3" fmla="*/ 112573 h 225144"/>
                  <a:gd name="connsiteX4" fmla="*/ 111915 w 223830"/>
                  <a:gd name="connsiteY4" fmla="*/ 0 h 225144"/>
                  <a:gd name="connsiteX5" fmla="*/ 111915 w 223830"/>
                  <a:gd name="connsiteY5" fmla="*/ 207067 h 225144"/>
                  <a:gd name="connsiteX6" fmla="*/ 18072 w 223830"/>
                  <a:gd name="connsiteY6" fmla="*/ 112573 h 225144"/>
                  <a:gd name="connsiteX7" fmla="*/ 111915 w 223830"/>
                  <a:gd name="connsiteY7" fmla="*/ 18077 h 225144"/>
                  <a:gd name="connsiteX8" fmla="*/ 205758 w 223830"/>
                  <a:gd name="connsiteY8" fmla="*/ 112573 h 225144"/>
                  <a:gd name="connsiteX9" fmla="*/ 111915 w 223830"/>
                  <a:gd name="connsiteY9" fmla="*/ 207067 h 225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23830" h="225144">
                    <a:moveTo>
                      <a:pt x="111915" y="0"/>
                    </a:moveTo>
                    <a:cubicBezTo>
                      <a:pt x="50203" y="0"/>
                      <a:pt x="0" y="50501"/>
                      <a:pt x="0" y="112573"/>
                    </a:cubicBezTo>
                    <a:cubicBezTo>
                      <a:pt x="0" y="174643"/>
                      <a:pt x="50205" y="225144"/>
                      <a:pt x="111915" y="225144"/>
                    </a:cubicBezTo>
                    <a:cubicBezTo>
                      <a:pt x="173625" y="225144"/>
                      <a:pt x="223830" y="174643"/>
                      <a:pt x="223830" y="112573"/>
                    </a:cubicBezTo>
                    <a:cubicBezTo>
                      <a:pt x="223830" y="50501"/>
                      <a:pt x="173627" y="0"/>
                      <a:pt x="111915" y="0"/>
                    </a:cubicBezTo>
                    <a:close/>
                    <a:moveTo>
                      <a:pt x="111915" y="207067"/>
                    </a:moveTo>
                    <a:cubicBezTo>
                      <a:pt x="60170" y="207067"/>
                      <a:pt x="18072" y="164679"/>
                      <a:pt x="18072" y="112573"/>
                    </a:cubicBezTo>
                    <a:cubicBezTo>
                      <a:pt x="18072" y="60468"/>
                      <a:pt x="60170" y="18077"/>
                      <a:pt x="111915" y="18077"/>
                    </a:cubicBezTo>
                    <a:cubicBezTo>
                      <a:pt x="163660" y="18077"/>
                      <a:pt x="205758" y="60468"/>
                      <a:pt x="205758" y="112573"/>
                    </a:cubicBezTo>
                    <a:cubicBezTo>
                      <a:pt x="205758" y="164679"/>
                      <a:pt x="163660" y="207067"/>
                      <a:pt x="111915" y="20706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7" name="Google Shape;8446;p75">
                <a:extLst>
                  <a:ext uri="{FF2B5EF4-FFF2-40B4-BE49-F238E27FC236}">
                    <a16:creationId xmlns:a16="http://schemas.microsoft.com/office/drawing/2014/main" id="{17029751-2446-4711-AEBF-E009EEBD03AC}"/>
                  </a:ext>
                </a:extLst>
              </p:cNvPr>
              <p:cNvSpPr/>
              <p:nvPr/>
            </p:nvSpPr>
            <p:spPr>
              <a:xfrm>
                <a:off x="2167739" y="1505525"/>
                <a:ext cx="63197" cy="97953"/>
              </a:xfrm>
              <a:custGeom>
                <a:avLst/>
                <a:gdLst>
                  <a:gd name="connsiteX0" fmla="*/ 50670 w 63197"/>
                  <a:gd name="connsiteY0" fmla="*/ 53347 h 97953"/>
                  <a:gd name="connsiteX1" fmla="*/ 16323 w 63197"/>
                  <a:gd name="connsiteY1" fmla="*/ 75042 h 97953"/>
                  <a:gd name="connsiteX2" fmla="*/ 16323 w 63197"/>
                  <a:gd name="connsiteY2" fmla="*/ 8164 h 97953"/>
                  <a:gd name="connsiteX3" fmla="*/ 8162 w 63197"/>
                  <a:gd name="connsiteY3" fmla="*/ 0 h 97953"/>
                  <a:gd name="connsiteX4" fmla="*/ 0 w 63197"/>
                  <a:gd name="connsiteY4" fmla="*/ 8164 h 97953"/>
                  <a:gd name="connsiteX5" fmla="*/ 0 w 63197"/>
                  <a:gd name="connsiteY5" fmla="*/ 89666 h 97953"/>
                  <a:gd name="connsiteX6" fmla="*/ 2522 w 63197"/>
                  <a:gd name="connsiteY6" fmla="*/ 95549 h 97953"/>
                  <a:gd name="connsiteX7" fmla="*/ 3381 w 63197"/>
                  <a:gd name="connsiteY7" fmla="*/ 96257 h 97953"/>
                  <a:gd name="connsiteX8" fmla="*/ 3737 w 63197"/>
                  <a:gd name="connsiteY8" fmla="*/ 96511 h 97953"/>
                  <a:gd name="connsiteX9" fmla="*/ 8270 w 63197"/>
                  <a:gd name="connsiteY9" fmla="*/ 97954 h 97953"/>
                  <a:gd name="connsiteX10" fmla="*/ 12622 w 63197"/>
                  <a:gd name="connsiteY10" fmla="*/ 96692 h 97953"/>
                  <a:gd name="connsiteX11" fmla="*/ 59393 w 63197"/>
                  <a:gd name="connsiteY11" fmla="*/ 67151 h 97953"/>
                  <a:gd name="connsiteX12" fmla="*/ 61935 w 63197"/>
                  <a:gd name="connsiteY12" fmla="*/ 55892 h 97953"/>
                  <a:gd name="connsiteX13" fmla="*/ 50670 w 63197"/>
                  <a:gd name="connsiteY13" fmla="*/ 53347 h 9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63197" h="97953">
                    <a:moveTo>
                      <a:pt x="50670" y="53347"/>
                    </a:moveTo>
                    <a:lnTo>
                      <a:pt x="16323" y="75042"/>
                    </a:lnTo>
                    <a:lnTo>
                      <a:pt x="16323" y="8164"/>
                    </a:lnTo>
                    <a:cubicBezTo>
                      <a:pt x="16323" y="3656"/>
                      <a:pt x="12670" y="0"/>
                      <a:pt x="8162" y="0"/>
                    </a:cubicBezTo>
                    <a:cubicBezTo>
                      <a:pt x="3654" y="0"/>
                      <a:pt x="0" y="3656"/>
                      <a:pt x="0" y="8164"/>
                    </a:cubicBezTo>
                    <a:lnTo>
                      <a:pt x="0" y="89666"/>
                    </a:lnTo>
                    <a:cubicBezTo>
                      <a:pt x="0" y="91981"/>
                      <a:pt x="974" y="94061"/>
                      <a:pt x="2522" y="95549"/>
                    </a:cubicBezTo>
                    <a:cubicBezTo>
                      <a:pt x="2790" y="95815"/>
                      <a:pt x="3083" y="96033"/>
                      <a:pt x="3381" y="96257"/>
                    </a:cubicBezTo>
                    <a:cubicBezTo>
                      <a:pt x="3500" y="96342"/>
                      <a:pt x="3615" y="96432"/>
                      <a:pt x="3737" y="96511"/>
                    </a:cubicBezTo>
                    <a:cubicBezTo>
                      <a:pt x="5092" y="97420"/>
                      <a:pt x="6654" y="97954"/>
                      <a:pt x="8270" y="97954"/>
                    </a:cubicBezTo>
                    <a:cubicBezTo>
                      <a:pt x="9760" y="97954"/>
                      <a:pt x="11268" y="97548"/>
                      <a:pt x="12622" y="96692"/>
                    </a:cubicBezTo>
                    <a:lnTo>
                      <a:pt x="59393" y="67151"/>
                    </a:lnTo>
                    <a:cubicBezTo>
                      <a:pt x="63204" y="64744"/>
                      <a:pt x="64342" y="59701"/>
                      <a:pt x="61935" y="55892"/>
                    </a:cubicBezTo>
                    <a:cubicBezTo>
                      <a:pt x="59523" y="52076"/>
                      <a:pt x="54483" y="50940"/>
                      <a:pt x="50670" y="533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439" name="Group 438">
            <a:extLst>
              <a:ext uri="{FF2B5EF4-FFF2-40B4-BE49-F238E27FC236}">
                <a16:creationId xmlns:a16="http://schemas.microsoft.com/office/drawing/2014/main" id="{C1C2709F-B978-4254-AC4D-FCFC6C61BDD0}"/>
              </a:ext>
            </a:extLst>
          </p:cNvPr>
          <p:cNvGrpSpPr/>
          <p:nvPr/>
        </p:nvGrpSpPr>
        <p:grpSpPr>
          <a:xfrm>
            <a:off x="872658" y="1293857"/>
            <a:ext cx="591690" cy="591692"/>
            <a:chOff x="872658" y="1293857"/>
            <a:chExt cx="591690" cy="591692"/>
          </a:xfrm>
        </p:grpSpPr>
        <p:grpSp>
          <p:nvGrpSpPr>
            <p:cNvPr id="440" name="Google Shape;8446;p75">
              <a:extLst>
                <a:ext uri="{FF2B5EF4-FFF2-40B4-BE49-F238E27FC236}">
                  <a16:creationId xmlns:a16="http://schemas.microsoft.com/office/drawing/2014/main" id="{F6A739AC-00EA-41A5-914B-2F183C50ADE6}"/>
                </a:ext>
              </a:extLst>
            </p:cNvPr>
            <p:cNvGrpSpPr/>
            <p:nvPr/>
          </p:nvGrpSpPr>
          <p:grpSpPr>
            <a:xfrm>
              <a:off x="872658" y="1293857"/>
              <a:ext cx="591690" cy="591692"/>
              <a:chOff x="872658" y="1293857"/>
              <a:chExt cx="591690" cy="591692"/>
            </a:xfrm>
          </p:grpSpPr>
          <p:grpSp>
            <p:nvGrpSpPr>
              <p:cNvPr id="445" name="Google Shape;8446;p75">
                <a:extLst>
                  <a:ext uri="{FF2B5EF4-FFF2-40B4-BE49-F238E27FC236}">
                    <a16:creationId xmlns:a16="http://schemas.microsoft.com/office/drawing/2014/main" id="{764A88A3-B9A5-4FE3-BD05-2AFD92AE7280}"/>
                  </a:ext>
                </a:extLst>
              </p:cNvPr>
              <p:cNvGrpSpPr/>
              <p:nvPr/>
            </p:nvGrpSpPr>
            <p:grpSpPr>
              <a:xfrm>
                <a:off x="872658" y="1293857"/>
                <a:ext cx="591690" cy="591692"/>
                <a:chOff x="872658" y="1293857"/>
                <a:chExt cx="591690" cy="591692"/>
              </a:xfrm>
            </p:grpSpPr>
            <p:sp>
              <p:nvSpPr>
                <p:cNvPr id="447" name="Google Shape;8446;p75">
                  <a:extLst>
                    <a:ext uri="{FF2B5EF4-FFF2-40B4-BE49-F238E27FC236}">
                      <a16:creationId xmlns:a16="http://schemas.microsoft.com/office/drawing/2014/main" id="{6B4CB453-E7D1-4DE0-865B-77B3C4F187DF}"/>
                    </a:ext>
                  </a:extLst>
                </p:cNvPr>
                <p:cNvSpPr/>
                <p:nvPr/>
              </p:nvSpPr>
              <p:spPr>
                <a:xfrm>
                  <a:off x="872658" y="1293857"/>
                  <a:ext cx="591690" cy="591692"/>
                </a:xfrm>
                <a:custGeom>
                  <a:avLst/>
                  <a:gdLst>
                    <a:gd name="connsiteX0" fmla="*/ 202458 w 591690"/>
                    <a:gd name="connsiteY0" fmla="*/ 0 h 591692"/>
                    <a:gd name="connsiteX1" fmla="*/ 389232 w 591690"/>
                    <a:gd name="connsiteY1" fmla="*/ 0 h 591692"/>
                    <a:gd name="connsiteX2" fmla="*/ 591690 w 591690"/>
                    <a:gd name="connsiteY2" fmla="*/ 202458 h 591692"/>
                    <a:gd name="connsiteX3" fmla="*/ 591690 w 591690"/>
                    <a:gd name="connsiteY3" fmla="*/ 389235 h 591692"/>
                    <a:gd name="connsiteX4" fmla="*/ 389232 w 591690"/>
                    <a:gd name="connsiteY4" fmla="*/ 591693 h 591692"/>
                    <a:gd name="connsiteX5" fmla="*/ 202458 w 591690"/>
                    <a:gd name="connsiteY5" fmla="*/ 591693 h 591692"/>
                    <a:gd name="connsiteX6" fmla="*/ 0 w 591690"/>
                    <a:gd name="connsiteY6" fmla="*/ 389235 h 591692"/>
                    <a:gd name="connsiteX7" fmla="*/ 0 w 591690"/>
                    <a:gd name="connsiteY7" fmla="*/ 202460 h 591692"/>
                    <a:gd name="connsiteX8" fmla="*/ 202458 w 591690"/>
                    <a:gd name="connsiteY8" fmla="*/ 0 h 5916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1690" h="591692">
                      <a:moveTo>
                        <a:pt x="202458" y="0"/>
                      </a:moveTo>
                      <a:lnTo>
                        <a:pt x="389232" y="0"/>
                      </a:lnTo>
                      <a:cubicBezTo>
                        <a:pt x="501046" y="0"/>
                        <a:pt x="591690" y="90644"/>
                        <a:pt x="591690" y="202458"/>
                      </a:cubicBezTo>
                      <a:lnTo>
                        <a:pt x="591690" y="389235"/>
                      </a:lnTo>
                      <a:cubicBezTo>
                        <a:pt x="591690" y="501048"/>
                        <a:pt x="501046" y="591693"/>
                        <a:pt x="389232" y="591693"/>
                      </a:cubicBezTo>
                      <a:lnTo>
                        <a:pt x="202458" y="591693"/>
                      </a:lnTo>
                      <a:cubicBezTo>
                        <a:pt x="90644" y="591693"/>
                        <a:pt x="0" y="501048"/>
                        <a:pt x="0" y="389235"/>
                      </a:cubicBezTo>
                      <a:lnTo>
                        <a:pt x="0" y="202460"/>
                      </a:lnTo>
                      <a:cubicBezTo>
                        <a:pt x="0" y="90644"/>
                        <a:pt x="90644" y="0"/>
                        <a:pt x="202458" y="0"/>
                      </a:cubicBezTo>
                    </a:path>
                  </a:pathLst>
                </a:custGeom>
                <a:solidFill>
                  <a:srgbClr val="C2E0A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8" name="Google Shape;8446;p75">
                  <a:extLst>
                    <a:ext uri="{FF2B5EF4-FFF2-40B4-BE49-F238E27FC236}">
                      <a16:creationId xmlns:a16="http://schemas.microsoft.com/office/drawing/2014/main" id="{5D95133F-2CE4-4056-9014-3427AB323393}"/>
                    </a:ext>
                  </a:extLst>
                </p:cNvPr>
                <p:cNvSpPr/>
                <p:nvPr/>
              </p:nvSpPr>
              <p:spPr>
                <a:xfrm>
                  <a:off x="1157810" y="1799835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3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49" name="Google Shape;8446;p75">
                  <a:extLst>
                    <a:ext uri="{FF2B5EF4-FFF2-40B4-BE49-F238E27FC236}">
                      <a16:creationId xmlns:a16="http://schemas.microsoft.com/office/drawing/2014/main" id="{71DD9109-EAE2-42EE-BEE4-CF1BCB938FB6}"/>
                    </a:ext>
                  </a:extLst>
                </p:cNvPr>
                <p:cNvSpPr/>
                <p:nvPr/>
              </p:nvSpPr>
              <p:spPr>
                <a:xfrm>
                  <a:off x="1157810" y="1356647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3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0" name="Google Shape;8446;p75">
                  <a:extLst>
                    <a:ext uri="{FF2B5EF4-FFF2-40B4-BE49-F238E27FC236}">
                      <a16:creationId xmlns:a16="http://schemas.microsoft.com/office/drawing/2014/main" id="{FC3D1977-414C-40B0-AE5C-EF902AF2CC8D}"/>
                    </a:ext>
                  </a:extLst>
                </p:cNvPr>
                <p:cNvSpPr/>
                <p:nvPr/>
              </p:nvSpPr>
              <p:spPr>
                <a:xfrm>
                  <a:off x="1377694" y="1578207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1" name="Google Shape;8446;p75">
                  <a:extLst>
                    <a:ext uri="{FF2B5EF4-FFF2-40B4-BE49-F238E27FC236}">
                      <a16:creationId xmlns:a16="http://schemas.microsoft.com/office/drawing/2014/main" id="{C453083A-84F8-45C5-A288-3BCCE13195AF}"/>
                    </a:ext>
                  </a:extLst>
                </p:cNvPr>
                <p:cNvSpPr/>
                <p:nvPr/>
              </p:nvSpPr>
              <p:spPr>
                <a:xfrm>
                  <a:off x="934706" y="1578207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2" name="Google Shape;8446;p75">
                  <a:extLst>
                    <a:ext uri="{FF2B5EF4-FFF2-40B4-BE49-F238E27FC236}">
                      <a16:creationId xmlns:a16="http://schemas.microsoft.com/office/drawing/2014/main" id="{6E2FC329-8763-4FDE-835B-38082F0FD6E6}"/>
                    </a:ext>
                  </a:extLst>
                </p:cNvPr>
                <p:cNvSpPr/>
                <p:nvPr/>
              </p:nvSpPr>
              <p:spPr>
                <a:xfrm>
                  <a:off x="972798" y="1395120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3" name="Google Shape;8446;p75">
                  <a:extLst>
                    <a:ext uri="{FF2B5EF4-FFF2-40B4-BE49-F238E27FC236}">
                      <a16:creationId xmlns:a16="http://schemas.microsoft.com/office/drawing/2014/main" id="{F2112BF7-25B5-4A1B-B345-8061D7BC87AD}"/>
                    </a:ext>
                  </a:extLst>
                </p:cNvPr>
                <p:cNvSpPr/>
                <p:nvPr/>
              </p:nvSpPr>
              <p:spPr>
                <a:xfrm>
                  <a:off x="1339200" y="1761522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4" name="Google Shape;8446;p75">
                  <a:extLst>
                    <a:ext uri="{FF2B5EF4-FFF2-40B4-BE49-F238E27FC236}">
                      <a16:creationId xmlns:a16="http://schemas.microsoft.com/office/drawing/2014/main" id="{6321DA72-F4E3-48A5-9DF8-C886D61DDBD7}"/>
                    </a:ext>
                  </a:extLst>
                </p:cNvPr>
                <p:cNvSpPr/>
                <p:nvPr/>
              </p:nvSpPr>
              <p:spPr>
                <a:xfrm>
                  <a:off x="972692" y="1761055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455" name="Google Shape;8446;p75">
                  <a:extLst>
                    <a:ext uri="{FF2B5EF4-FFF2-40B4-BE49-F238E27FC236}">
                      <a16:creationId xmlns:a16="http://schemas.microsoft.com/office/drawing/2014/main" id="{35625F6B-7D86-4C97-9368-C06799D7BC03}"/>
                    </a:ext>
                  </a:extLst>
                </p:cNvPr>
                <p:cNvSpPr/>
                <p:nvPr/>
              </p:nvSpPr>
              <p:spPr>
                <a:xfrm>
                  <a:off x="1339277" y="1394469"/>
                  <a:ext cx="23207" cy="23207"/>
                </a:xfrm>
                <a:custGeom>
                  <a:avLst/>
                  <a:gdLst>
                    <a:gd name="connsiteX0" fmla="*/ 23207 w 23207"/>
                    <a:gd name="connsiteY0" fmla="*/ 11604 h 23207"/>
                    <a:gd name="connsiteX1" fmla="*/ 11604 w 23207"/>
                    <a:gd name="connsiteY1" fmla="*/ 23207 h 23207"/>
                    <a:gd name="connsiteX2" fmla="*/ 0 w 23207"/>
                    <a:gd name="connsiteY2" fmla="*/ 11604 h 23207"/>
                    <a:gd name="connsiteX3" fmla="*/ 11604 w 23207"/>
                    <a:gd name="connsiteY3" fmla="*/ 0 h 23207"/>
                    <a:gd name="connsiteX4" fmla="*/ 23207 w 23207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446" name="Google Shape;8446;p75">
                <a:extLst>
                  <a:ext uri="{FF2B5EF4-FFF2-40B4-BE49-F238E27FC236}">
                    <a16:creationId xmlns:a16="http://schemas.microsoft.com/office/drawing/2014/main" id="{91F3BEBF-FD27-400D-B0C0-F43C36B22A3D}"/>
                  </a:ext>
                </a:extLst>
              </p:cNvPr>
              <p:cNvSpPr/>
              <p:nvPr/>
            </p:nvSpPr>
            <p:spPr>
              <a:xfrm>
                <a:off x="1020549" y="1442001"/>
                <a:ext cx="296363" cy="296363"/>
              </a:xfrm>
              <a:custGeom>
                <a:avLst/>
                <a:gdLst>
                  <a:gd name="connsiteX0" fmla="*/ 59760 w 296363"/>
                  <a:gd name="connsiteY0" fmla="*/ 0 h 296363"/>
                  <a:gd name="connsiteX1" fmla="*/ 236604 w 296363"/>
                  <a:gd name="connsiteY1" fmla="*/ 0 h 296363"/>
                  <a:gd name="connsiteX2" fmla="*/ 296363 w 296363"/>
                  <a:gd name="connsiteY2" fmla="*/ 59760 h 296363"/>
                  <a:gd name="connsiteX3" fmla="*/ 296363 w 296363"/>
                  <a:gd name="connsiteY3" fmla="*/ 236604 h 296363"/>
                  <a:gd name="connsiteX4" fmla="*/ 236604 w 296363"/>
                  <a:gd name="connsiteY4" fmla="*/ 296364 h 296363"/>
                  <a:gd name="connsiteX5" fmla="*/ 59760 w 296363"/>
                  <a:gd name="connsiteY5" fmla="*/ 296364 h 296363"/>
                  <a:gd name="connsiteX6" fmla="*/ 0 w 296363"/>
                  <a:gd name="connsiteY6" fmla="*/ 236604 h 296363"/>
                  <a:gd name="connsiteX7" fmla="*/ 0 w 296363"/>
                  <a:gd name="connsiteY7" fmla="*/ 59760 h 296363"/>
                  <a:gd name="connsiteX8" fmla="*/ 59760 w 296363"/>
                  <a:gd name="connsiteY8" fmla="*/ 0 h 296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363" h="296363">
                    <a:moveTo>
                      <a:pt x="59760" y="0"/>
                    </a:moveTo>
                    <a:lnTo>
                      <a:pt x="236604" y="0"/>
                    </a:lnTo>
                    <a:cubicBezTo>
                      <a:pt x="269609" y="0"/>
                      <a:pt x="296363" y="26755"/>
                      <a:pt x="296363" y="59760"/>
                    </a:cubicBezTo>
                    <a:lnTo>
                      <a:pt x="296363" y="236604"/>
                    </a:lnTo>
                    <a:cubicBezTo>
                      <a:pt x="296363" y="269609"/>
                      <a:pt x="269609" y="296364"/>
                      <a:pt x="236604" y="296364"/>
                    </a:cubicBezTo>
                    <a:lnTo>
                      <a:pt x="59760" y="296364"/>
                    </a:lnTo>
                    <a:cubicBezTo>
                      <a:pt x="26755" y="296364"/>
                      <a:pt x="0" y="269609"/>
                      <a:pt x="0" y="236604"/>
                    </a:cubicBezTo>
                    <a:lnTo>
                      <a:pt x="0" y="59760"/>
                    </a:lnTo>
                    <a:cubicBezTo>
                      <a:pt x="0" y="26757"/>
                      <a:pt x="26755" y="0"/>
                      <a:pt x="59760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441" name="Google Shape;8446;p75">
              <a:extLst>
                <a:ext uri="{FF2B5EF4-FFF2-40B4-BE49-F238E27FC236}">
                  <a16:creationId xmlns:a16="http://schemas.microsoft.com/office/drawing/2014/main" id="{5D447F77-481A-42F7-8DB1-667D1D9B2B25}"/>
                </a:ext>
              </a:extLst>
            </p:cNvPr>
            <p:cNvGrpSpPr/>
            <p:nvPr/>
          </p:nvGrpSpPr>
          <p:grpSpPr>
            <a:xfrm>
              <a:off x="1042848" y="1465722"/>
              <a:ext cx="249372" cy="249372"/>
              <a:chOff x="1042848" y="1465722"/>
              <a:chExt cx="249372" cy="249372"/>
            </a:xfrm>
            <a:solidFill>
              <a:srgbClr val="FFFFFF"/>
            </a:solidFill>
          </p:grpSpPr>
          <p:sp>
            <p:nvSpPr>
              <p:cNvPr id="442" name="Google Shape;8446;p75">
                <a:extLst>
                  <a:ext uri="{FF2B5EF4-FFF2-40B4-BE49-F238E27FC236}">
                    <a16:creationId xmlns:a16="http://schemas.microsoft.com/office/drawing/2014/main" id="{1D2E2955-2601-442B-9A68-5717D52BC43A}"/>
                  </a:ext>
                </a:extLst>
              </p:cNvPr>
              <p:cNvSpPr/>
              <p:nvPr/>
            </p:nvSpPr>
            <p:spPr>
              <a:xfrm>
                <a:off x="1130018" y="1571375"/>
                <a:ext cx="13224" cy="22055"/>
              </a:xfrm>
              <a:custGeom>
                <a:avLst/>
                <a:gdLst>
                  <a:gd name="connsiteX0" fmla="*/ 0 w 13224"/>
                  <a:gd name="connsiteY0" fmla="*/ 0 h 22055"/>
                  <a:gd name="connsiteX1" fmla="*/ 0 w 13224"/>
                  <a:gd name="connsiteY1" fmla="*/ 22055 h 22055"/>
                  <a:gd name="connsiteX2" fmla="*/ 4709 w 13224"/>
                  <a:gd name="connsiteY2" fmla="*/ 22055 h 22055"/>
                  <a:gd name="connsiteX3" fmla="*/ 13224 w 13224"/>
                  <a:gd name="connsiteY3" fmla="*/ 11051 h 22055"/>
                  <a:gd name="connsiteX4" fmla="*/ 4621 w 13224"/>
                  <a:gd name="connsiteY4" fmla="*/ 0 h 22055"/>
                  <a:gd name="connsiteX5" fmla="*/ 0 w 13224"/>
                  <a:gd name="connsiteY5" fmla="*/ 0 h 220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224" h="22055">
                    <a:moveTo>
                      <a:pt x="0" y="0"/>
                    </a:moveTo>
                    <a:lnTo>
                      <a:pt x="0" y="22055"/>
                    </a:lnTo>
                    <a:lnTo>
                      <a:pt x="4709" y="22055"/>
                    </a:lnTo>
                    <a:cubicBezTo>
                      <a:pt x="9963" y="22055"/>
                      <a:pt x="13224" y="18751"/>
                      <a:pt x="13224" y="11051"/>
                    </a:cubicBezTo>
                    <a:cubicBezTo>
                      <a:pt x="13224" y="3352"/>
                      <a:pt x="9872" y="0"/>
                      <a:pt x="4621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3" name="Google Shape;8446;p75">
                <a:extLst>
                  <a:ext uri="{FF2B5EF4-FFF2-40B4-BE49-F238E27FC236}">
                    <a16:creationId xmlns:a16="http://schemas.microsoft.com/office/drawing/2014/main" id="{5841E5CC-CA84-4F62-A111-A085864D0EB9}"/>
                  </a:ext>
                </a:extLst>
              </p:cNvPr>
              <p:cNvSpPr/>
              <p:nvPr/>
            </p:nvSpPr>
            <p:spPr>
              <a:xfrm>
                <a:off x="1042848" y="1465722"/>
                <a:ext cx="249372" cy="249372"/>
              </a:xfrm>
              <a:custGeom>
                <a:avLst/>
                <a:gdLst>
                  <a:gd name="connsiteX0" fmla="*/ 249034 w 249372"/>
                  <a:gd name="connsiteY0" fmla="*/ 133384 h 249372"/>
                  <a:gd name="connsiteX1" fmla="*/ 249372 w 249372"/>
                  <a:gd name="connsiteY1" fmla="*/ 124686 h 249372"/>
                  <a:gd name="connsiteX2" fmla="*/ 124686 w 249372"/>
                  <a:gd name="connsiteY2" fmla="*/ 0 h 249372"/>
                  <a:gd name="connsiteX3" fmla="*/ 0 w 249372"/>
                  <a:gd name="connsiteY3" fmla="*/ 124686 h 249372"/>
                  <a:gd name="connsiteX4" fmla="*/ 124686 w 249372"/>
                  <a:gd name="connsiteY4" fmla="*/ 249372 h 249372"/>
                  <a:gd name="connsiteX5" fmla="*/ 182886 w 249372"/>
                  <a:gd name="connsiteY5" fmla="*/ 234909 h 249372"/>
                  <a:gd name="connsiteX6" fmla="*/ 172376 w 249372"/>
                  <a:gd name="connsiteY6" fmla="*/ 225068 h 249372"/>
                  <a:gd name="connsiteX7" fmla="*/ 141413 w 249372"/>
                  <a:gd name="connsiteY7" fmla="*/ 234593 h 249372"/>
                  <a:gd name="connsiteX8" fmla="*/ 161692 w 249372"/>
                  <a:gd name="connsiteY8" fmla="*/ 209524 h 249372"/>
                  <a:gd name="connsiteX9" fmla="*/ 158676 w 249372"/>
                  <a:gd name="connsiteY9" fmla="*/ 203066 h 249372"/>
                  <a:gd name="connsiteX10" fmla="*/ 131628 w 249372"/>
                  <a:gd name="connsiteY10" fmla="*/ 235614 h 249372"/>
                  <a:gd name="connsiteX11" fmla="*/ 127936 w 249372"/>
                  <a:gd name="connsiteY11" fmla="*/ 235740 h 249372"/>
                  <a:gd name="connsiteX12" fmla="*/ 127936 w 249372"/>
                  <a:gd name="connsiteY12" fmla="*/ 175910 h 249372"/>
                  <a:gd name="connsiteX13" fmla="*/ 167915 w 249372"/>
                  <a:gd name="connsiteY13" fmla="*/ 184953 h 249372"/>
                  <a:gd name="connsiteX14" fmla="*/ 170275 w 249372"/>
                  <a:gd name="connsiteY14" fmla="*/ 179429 h 249372"/>
                  <a:gd name="connsiteX15" fmla="*/ 127939 w 249372"/>
                  <a:gd name="connsiteY15" fmla="*/ 169901 h 249372"/>
                  <a:gd name="connsiteX16" fmla="*/ 127939 w 249372"/>
                  <a:gd name="connsiteY16" fmla="*/ 144936 h 249372"/>
                  <a:gd name="connsiteX17" fmla="*/ 152956 w 249372"/>
                  <a:gd name="connsiteY17" fmla="*/ 144936 h 249372"/>
                  <a:gd name="connsiteX18" fmla="*/ 152956 w 249372"/>
                  <a:gd name="connsiteY18" fmla="*/ 135336 h 249372"/>
                  <a:gd name="connsiteX19" fmla="*/ 161298 w 249372"/>
                  <a:gd name="connsiteY19" fmla="*/ 133493 h 249372"/>
                  <a:gd name="connsiteX20" fmla="*/ 158133 w 249372"/>
                  <a:gd name="connsiteY20" fmla="*/ 133691 h 249372"/>
                  <a:gd name="connsiteX21" fmla="*/ 143910 w 249372"/>
                  <a:gd name="connsiteY21" fmla="*/ 123410 h 249372"/>
                  <a:gd name="connsiteX22" fmla="*/ 151112 w 249372"/>
                  <a:gd name="connsiteY22" fmla="*/ 123410 h 249372"/>
                  <a:gd name="connsiteX23" fmla="*/ 158221 w 249372"/>
                  <a:gd name="connsiteY23" fmla="*/ 128392 h 249372"/>
                  <a:gd name="connsiteX24" fmla="*/ 164291 w 249372"/>
                  <a:gd name="connsiteY24" fmla="*/ 124634 h 249372"/>
                  <a:gd name="connsiteX25" fmla="*/ 156138 w 249372"/>
                  <a:gd name="connsiteY25" fmla="*/ 119290 h 249372"/>
                  <a:gd name="connsiteX26" fmla="*/ 145089 w 249372"/>
                  <a:gd name="connsiteY26" fmla="*/ 109145 h 249372"/>
                  <a:gd name="connsiteX27" fmla="*/ 158176 w 249372"/>
                  <a:gd name="connsiteY27" fmla="*/ 99723 h 249372"/>
                  <a:gd name="connsiteX28" fmla="*/ 171127 w 249372"/>
                  <a:gd name="connsiteY28" fmla="*/ 108784 h 249372"/>
                  <a:gd name="connsiteX29" fmla="*/ 164016 w 249372"/>
                  <a:gd name="connsiteY29" fmla="*/ 108784 h 249372"/>
                  <a:gd name="connsiteX30" fmla="*/ 157993 w 249372"/>
                  <a:gd name="connsiteY30" fmla="*/ 104935 h 249372"/>
                  <a:gd name="connsiteX31" fmla="*/ 152739 w 249372"/>
                  <a:gd name="connsiteY31" fmla="*/ 108239 h 249372"/>
                  <a:gd name="connsiteX32" fmla="*/ 159353 w 249372"/>
                  <a:gd name="connsiteY32" fmla="*/ 112722 h 249372"/>
                  <a:gd name="connsiteX33" fmla="*/ 171946 w 249372"/>
                  <a:gd name="connsiteY33" fmla="*/ 123773 h 249372"/>
                  <a:gd name="connsiteX34" fmla="*/ 164769 w 249372"/>
                  <a:gd name="connsiteY34" fmla="*/ 132724 h 249372"/>
                  <a:gd name="connsiteX35" fmla="*/ 205557 w 249372"/>
                  <a:gd name="connsiteY35" fmla="*/ 123503 h 249372"/>
                  <a:gd name="connsiteX36" fmla="*/ 249034 w 249372"/>
                  <a:gd name="connsiteY36" fmla="*/ 133384 h 249372"/>
                  <a:gd name="connsiteX37" fmla="*/ 78989 w 249372"/>
                  <a:gd name="connsiteY37" fmla="*/ 179566 h 249372"/>
                  <a:gd name="connsiteX38" fmla="*/ 69962 w 249372"/>
                  <a:gd name="connsiteY38" fmla="*/ 144936 h 249372"/>
                  <a:gd name="connsiteX39" fmla="*/ 121927 w 249372"/>
                  <a:gd name="connsiteY39" fmla="*/ 144936 h 249372"/>
                  <a:gd name="connsiteX40" fmla="*/ 121927 w 249372"/>
                  <a:gd name="connsiteY40" fmla="*/ 169894 h 249372"/>
                  <a:gd name="connsiteX41" fmla="*/ 79153 w 249372"/>
                  <a:gd name="connsiteY41" fmla="*/ 179496 h 249372"/>
                  <a:gd name="connsiteX42" fmla="*/ 78989 w 249372"/>
                  <a:gd name="connsiteY42" fmla="*/ 179566 h 249372"/>
                  <a:gd name="connsiteX43" fmla="*/ 81299 w 249372"/>
                  <a:gd name="connsiteY43" fmla="*/ 185116 h 249372"/>
                  <a:gd name="connsiteX44" fmla="*/ 81513 w 249372"/>
                  <a:gd name="connsiteY44" fmla="*/ 185021 h 249372"/>
                  <a:gd name="connsiteX45" fmla="*/ 121923 w 249372"/>
                  <a:gd name="connsiteY45" fmla="*/ 175904 h 249372"/>
                  <a:gd name="connsiteX46" fmla="*/ 121923 w 249372"/>
                  <a:gd name="connsiteY46" fmla="*/ 235761 h 249372"/>
                  <a:gd name="connsiteX47" fmla="*/ 117773 w 249372"/>
                  <a:gd name="connsiteY47" fmla="*/ 235619 h 249372"/>
                  <a:gd name="connsiteX48" fmla="*/ 81299 w 249372"/>
                  <a:gd name="connsiteY48" fmla="*/ 185116 h 249372"/>
                  <a:gd name="connsiteX49" fmla="*/ 199690 w 249372"/>
                  <a:gd name="connsiteY49" fmla="*/ 42720 h 249372"/>
                  <a:gd name="connsiteX50" fmla="*/ 173345 w 249372"/>
                  <a:gd name="connsiteY50" fmla="*/ 61746 h 249372"/>
                  <a:gd name="connsiteX51" fmla="*/ 140719 w 249372"/>
                  <a:gd name="connsiteY51" fmla="*/ 14692 h 249372"/>
                  <a:gd name="connsiteX52" fmla="*/ 199690 w 249372"/>
                  <a:gd name="connsiteY52" fmla="*/ 42720 h 249372"/>
                  <a:gd name="connsiteX53" fmla="*/ 127934 w 249372"/>
                  <a:gd name="connsiteY53" fmla="*/ 13603 h 249372"/>
                  <a:gd name="connsiteX54" fmla="*/ 130891 w 249372"/>
                  <a:gd name="connsiteY54" fmla="*/ 13702 h 249372"/>
                  <a:gd name="connsiteX55" fmla="*/ 167913 w 249372"/>
                  <a:gd name="connsiteY55" fmla="*/ 64320 h 249372"/>
                  <a:gd name="connsiteX56" fmla="*/ 127934 w 249372"/>
                  <a:gd name="connsiteY56" fmla="*/ 73363 h 249372"/>
                  <a:gd name="connsiteX57" fmla="*/ 127934 w 249372"/>
                  <a:gd name="connsiteY57" fmla="*/ 13603 h 249372"/>
                  <a:gd name="connsiteX58" fmla="*/ 118510 w 249372"/>
                  <a:gd name="connsiteY58" fmla="*/ 13702 h 249372"/>
                  <a:gd name="connsiteX59" fmla="*/ 121925 w 249372"/>
                  <a:gd name="connsiteY59" fmla="*/ 13592 h 249372"/>
                  <a:gd name="connsiteX60" fmla="*/ 121925 w 249372"/>
                  <a:gd name="connsiteY60" fmla="*/ 73372 h 249372"/>
                  <a:gd name="connsiteX61" fmla="*/ 81516 w 249372"/>
                  <a:gd name="connsiteY61" fmla="*/ 64254 h 249372"/>
                  <a:gd name="connsiteX62" fmla="*/ 118510 w 249372"/>
                  <a:gd name="connsiteY62" fmla="*/ 13702 h 249372"/>
                  <a:gd name="connsiteX63" fmla="*/ 108685 w 249372"/>
                  <a:gd name="connsiteY63" fmla="*/ 14689 h 249372"/>
                  <a:gd name="connsiteX64" fmla="*/ 76086 w 249372"/>
                  <a:gd name="connsiteY64" fmla="*/ 61671 h 249372"/>
                  <a:gd name="connsiteX65" fmla="*/ 49786 w 249372"/>
                  <a:gd name="connsiteY65" fmla="*/ 42616 h 249372"/>
                  <a:gd name="connsiteX66" fmla="*/ 108685 w 249372"/>
                  <a:gd name="connsiteY66" fmla="*/ 14689 h 249372"/>
                  <a:gd name="connsiteX67" fmla="*/ 107993 w 249372"/>
                  <a:gd name="connsiteY67" fmla="*/ 234597 h 249372"/>
                  <a:gd name="connsiteX68" fmla="*/ 49876 w 249372"/>
                  <a:gd name="connsiteY68" fmla="*/ 206844 h 249372"/>
                  <a:gd name="connsiteX69" fmla="*/ 75939 w 249372"/>
                  <a:gd name="connsiteY69" fmla="*/ 187944 h 249372"/>
                  <a:gd name="connsiteX70" fmla="*/ 107993 w 249372"/>
                  <a:gd name="connsiteY70" fmla="*/ 234597 h 249372"/>
                  <a:gd name="connsiteX71" fmla="*/ 73563 w 249372"/>
                  <a:gd name="connsiteY71" fmla="*/ 182406 h 249372"/>
                  <a:gd name="connsiteX72" fmla="*/ 45551 w 249372"/>
                  <a:gd name="connsiteY72" fmla="*/ 202667 h 249372"/>
                  <a:gd name="connsiteX73" fmla="*/ 13587 w 249372"/>
                  <a:gd name="connsiteY73" fmla="*/ 127432 h 249372"/>
                  <a:gd name="connsiteX74" fmla="*/ 62632 w 249372"/>
                  <a:gd name="connsiteY74" fmla="*/ 127432 h 249372"/>
                  <a:gd name="connsiteX75" fmla="*/ 73563 w 249372"/>
                  <a:gd name="connsiteY75" fmla="*/ 182406 h 249372"/>
                  <a:gd name="connsiteX76" fmla="*/ 66741 w 249372"/>
                  <a:gd name="connsiteY76" fmla="*/ 89283 h 249372"/>
                  <a:gd name="connsiteX77" fmla="*/ 66062 w 249372"/>
                  <a:gd name="connsiteY77" fmla="*/ 92278 h 249372"/>
                  <a:gd name="connsiteX78" fmla="*/ 62665 w 249372"/>
                  <a:gd name="connsiteY78" fmla="*/ 121422 h 249372"/>
                  <a:gd name="connsiteX79" fmla="*/ 13603 w 249372"/>
                  <a:gd name="connsiteY79" fmla="*/ 121422 h 249372"/>
                  <a:gd name="connsiteX80" fmla="*/ 45467 w 249372"/>
                  <a:gd name="connsiteY80" fmla="*/ 46800 h 249372"/>
                  <a:gd name="connsiteX81" fmla="*/ 73705 w 249372"/>
                  <a:gd name="connsiteY81" fmla="*/ 67194 h 249372"/>
                  <a:gd name="connsiteX82" fmla="*/ 66741 w 249372"/>
                  <a:gd name="connsiteY82" fmla="*/ 89283 h 249372"/>
                  <a:gd name="connsiteX83" fmla="*/ 79153 w 249372"/>
                  <a:gd name="connsiteY83" fmla="*/ 69779 h 249372"/>
                  <a:gd name="connsiteX84" fmla="*/ 121927 w 249372"/>
                  <a:gd name="connsiteY84" fmla="*/ 79381 h 249372"/>
                  <a:gd name="connsiteX85" fmla="*/ 121927 w 249372"/>
                  <a:gd name="connsiteY85" fmla="*/ 89283 h 249372"/>
                  <a:gd name="connsiteX86" fmla="*/ 72939 w 249372"/>
                  <a:gd name="connsiteY86" fmla="*/ 89283 h 249372"/>
                  <a:gd name="connsiteX87" fmla="*/ 79153 w 249372"/>
                  <a:gd name="connsiteY87" fmla="*/ 69779 h 249372"/>
                  <a:gd name="connsiteX88" fmla="*/ 91879 w 249372"/>
                  <a:gd name="connsiteY88" fmla="*/ 133010 h 249372"/>
                  <a:gd name="connsiteX89" fmla="*/ 79564 w 249372"/>
                  <a:gd name="connsiteY89" fmla="*/ 133010 h 249372"/>
                  <a:gd name="connsiteX90" fmla="*/ 79564 w 249372"/>
                  <a:gd name="connsiteY90" fmla="*/ 100404 h 249372"/>
                  <a:gd name="connsiteX91" fmla="*/ 91791 w 249372"/>
                  <a:gd name="connsiteY91" fmla="*/ 100404 h 249372"/>
                  <a:gd name="connsiteX92" fmla="*/ 108052 w 249372"/>
                  <a:gd name="connsiteY92" fmla="*/ 116707 h 249372"/>
                  <a:gd name="connsiteX93" fmla="*/ 91879 w 249372"/>
                  <a:gd name="connsiteY93" fmla="*/ 133010 h 249372"/>
                  <a:gd name="connsiteX94" fmla="*/ 139817 w 249372"/>
                  <a:gd name="connsiteY94" fmla="*/ 133010 h 249372"/>
                  <a:gd name="connsiteX95" fmla="*/ 131980 w 249372"/>
                  <a:gd name="connsiteY95" fmla="*/ 133010 h 249372"/>
                  <a:gd name="connsiteX96" fmla="*/ 119117 w 249372"/>
                  <a:gd name="connsiteY96" fmla="*/ 109866 h 249372"/>
                  <a:gd name="connsiteX97" fmla="*/ 119117 w 249372"/>
                  <a:gd name="connsiteY97" fmla="*/ 133010 h 249372"/>
                  <a:gd name="connsiteX98" fmla="*/ 112596 w 249372"/>
                  <a:gd name="connsiteY98" fmla="*/ 133010 h 249372"/>
                  <a:gd name="connsiteX99" fmla="*/ 112596 w 249372"/>
                  <a:gd name="connsiteY99" fmla="*/ 100404 h 249372"/>
                  <a:gd name="connsiteX100" fmla="*/ 121019 w 249372"/>
                  <a:gd name="connsiteY100" fmla="*/ 100404 h 249372"/>
                  <a:gd name="connsiteX101" fmla="*/ 133339 w 249372"/>
                  <a:gd name="connsiteY101" fmla="*/ 122685 h 249372"/>
                  <a:gd name="connsiteX102" fmla="*/ 133339 w 249372"/>
                  <a:gd name="connsiteY102" fmla="*/ 100404 h 249372"/>
                  <a:gd name="connsiteX103" fmla="*/ 139815 w 249372"/>
                  <a:gd name="connsiteY103" fmla="*/ 100404 h 249372"/>
                  <a:gd name="connsiteX104" fmla="*/ 139815 w 249372"/>
                  <a:gd name="connsiteY104" fmla="*/ 133010 h 249372"/>
                  <a:gd name="connsiteX105" fmla="*/ 127934 w 249372"/>
                  <a:gd name="connsiteY105" fmla="*/ 89283 h 249372"/>
                  <a:gd name="connsiteX106" fmla="*/ 127934 w 249372"/>
                  <a:gd name="connsiteY106" fmla="*/ 79374 h 249372"/>
                  <a:gd name="connsiteX107" fmla="*/ 170271 w 249372"/>
                  <a:gd name="connsiteY107" fmla="*/ 69847 h 249372"/>
                  <a:gd name="connsiteX108" fmla="*/ 176460 w 249372"/>
                  <a:gd name="connsiteY108" fmla="*/ 89283 h 249372"/>
                  <a:gd name="connsiteX109" fmla="*/ 127934 w 249372"/>
                  <a:gd name="connsiteY109" fmla="*/ 89283 h 249372"/>
                  <a:gd name="connsiteX110" fmla="*/ 186736 w 249372"/>
                  <a:gd name="connsiteY110" fmla="*/ 121422 h 249372"/>
                  <a:gd name="connsiteX111" fmla="*/ 175723 w 249372"/>
                  <a:gd name="connsiteY111" fmla="*/ 67270 h 249372"/>
                  <a:gd name="connsiteX112" fmla="*/ 204004 w 249372"/>
                  <a:gd name="connsiteY112" fmla="*/ 46908 h 249372"/>
                  <a:gd name="connsiteX113" fmla="*/ 235765 w 249372"/>
                  <a:gd name="connsiteY113" fmla="*/ 121422 h 249372"/>
                  <a:gd name="connsiteX114" fmla="*/ 186736 w 249372"/>
                  <a:gd name="connsiteY114" fmla="*/ 121422 h 2493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</a:cxnLst>
                <a:rect l="l" t="t" r="r" b="b"/>
                <a:pathLst>
                  <a:path w="249372" h="249372">
                    <a:moveTo>
                      <a:pt x="249034" y="133384"/>
                    </a:moveTo>
                    <a:cubicBezTo>
                      <a:pt x="249233" y="130508"/>
                      <a:pt x="249372" y="127614"/>
                      <a:pt x="249372" y="124686"/>
                    </a:cubicBezTo>
                    <a:cubicBezTo>
                      <a:pt x="249372" y="55933"/>
                      <a:pt x="193440" y="0"/>
                      <a:pt x="124686" y="0"/>
                    </a:cubicBezTo>
                    <a:cubicBezTo>
                      <a:pt x="55933" y="0"/>
                      <a:pt x="0" y="55933"/>
                      <a:pt x="0" y="124686"/>
                    </a:cubicBezTo>
                    <a:cubicBezTo>
                      <a:pt x="0" y="193440"/>
                      <a:pt x="55933" y="249372"/>
                      <a:pt x="124686" y="249372"/>
                    </a:cubicBezTo>
                    <a:cubicBezTo>
                      <a:pt x="145698" y="249372"/>
                      <a:pt x="165501" y="244127"/>
                      <a:pt x="182886" y="234909"/>
                    </a:cubicBezTo>
                    <a:cubicBezTo>
                      <a:pt x="179061" y="231938"/>
                      <a:pt x="175547" y="228645"/>
                      <a:pt x="172376" y="225068"/>
                    </a:cubicBezTo>
                    <a:cubicBezTo>
                      <a:pt x="162734" y="229668"/>
                      <a:pt x="152336" y="232936"/>
                      <a:pt x="141413" y="234593"/>
                    </a:cubicBezTo>
                    <a:cubicBezTo>
                      <a:pt x="149092" y="226909"/>
                      <a:pt x="155852" y="218493"/>
                      <a:pt x="161692" y="209524"/>
                    </a:cubicBezTo>
                    <a:cubicBezTo>
                      <a:pt x="160594" y="207419"/>
                      <a:pt x="159576" y="205271"/>
                      <a:pt x="158676" y="203066"/>
                    </a:cubicBezTo>
                    <a:cubicBezTo>
                      <a:pt x="151319" y="215017"/>
                      <a:pt x="142267" y="226001"/>
                      <a:pt x="131628" y="235614"/>
                    </a:cubicBezTo>
                    <a:cubicBezTo>
                      <a:pt x="130407" y="235691"/>
                      <a:pt x="129167" y="235700"/>
                      <a:pt x="127936" y="235740"/>
                    </a:cubicBezTo>
                    <a:lnTo>
                      <a:pt x="127936" y="175910"/>
                    </a:lnTo>
                    <a:cubicBezTo>
                      <a:pt x="141841" y="176321"/>
                      <a:pt x="155408" y="179427"/>
                      <a:pt x="167915" y="184953"/>
                    </a:cubicBezTo>
                    <a:lnTo>
                      <a:pt x="170275" y="179429"/>
                    </a:lnTo>
                    <a:cubicBezTo>
                      <a:pt x="157029" y="173587"/>
                      <a:pt x="142662" y="170314"/>
                      <a:pt x="127939" y="169901"/>
                    </a:cubicBezTo>
                    <a:lnTo>
                      <a:pt x="127939" y="144936"/>
                    </a:lnTo>
                    <a:lnTo>
                      <a:pt x="152956" y="144936"/>
                    </a:lnTo>
                    <a:lnTo>
                      <a:pt x="152956" y="135336"/>
                    </a:lnTo>
                    <a:lnTo>
                      <a:pt x="161298" y="133493"/>
                    </a:lnTo>
                    <a:cubicBezTo>
                      <a:pt x="160313" y="133614"/>
                      <a:pt x="159269" y="133691"/>
                      <a:pt x="158133" y="133691"/>
                    </a:cubicBezTo>
                    <a:cubicBezTo>
                      <a:pt x="149755" y="133691"/>
                      <a:pt x="144817" y="129661"/>
                      <a:pt x="143910" y="123410"/>
                    </a:cubicBezTo>
                    <a:lnTo>
                      <a:pt x="151112" y="123410"/>
                    </a:lnTo>
                    <a:cubicBezTo>
                      <a:pt x="151610" y="126264"/>
                      <a:pt x="153923" y="128392"/>
                      <a:pt x="158221" y="128392"/>
                    </a:cubicBezTo>
                    <a:cubicBezTo>
                      <a:pt x="162616" y="128392"/>
                      <a:pt x="164291" y="126942"/>
                      <a:pt x="164291" y="124634"/>
                    </a:cubicBezTo>
                    <a:cubicBezTo>
                      <a:pt x="164291" y="121283"/>
                      <a:pt x="160802" y="120379"/>
                      <a:pt x="156138" y="119290"/>
                    </a:cubicBezTo>
                    <a:cubicBezTo>
                      <a:pt x="150706" y="118021"/>
                      <a:pt x="145089" y="116031"/>
                      <a:pt x="145089" y="109145"/>
                    </a:cubicBezTo>
                    <a:cubicBezTo>
                      <a:pt x="145089" y="103393"/>
                      <a:pt x="149525" y="99723"/>
                      <a:pt x="158176" y="99723"/>
                    </a:cubicBezTo>
                    <a:cubicBezTo>
                      <a:pt x="165783" y="99723"/>
                      <a:pt x="170269" y="103120"/>
                      <a:pt x="171127" y="108784"/>
                    </a:cubicBezTo>
                    <a:lnTo>
                      <a:pt x="164016" y="108784"/>
                    </a:lnTo>
                    <a:cubicBezTo>
                      <a:pt x="163655" y="106336"/>
                      <a:pt x="161255" y="104935"/>
                      <a:pt x="157993" y="104935"/>
                    </a:cubicBezTo>
                    <a:cubicBezTo>
                      <a:pt x="154144" y="104935"/>
                      <a:pt x="152739" y="106246"/>
                      <a:pt x="152739" y="108239"/>
                    </a:cubicBezTo>
                    <a:cubicBezTo>
                      <a:pt x="152739" y="110912"/>
                      <a:pt x="154822" y="111728"/>
                      <a:pt x="159353" y="112722"/>
                    </a:cubicBezTo>
                    <a:cubicBezTo>
                      <a:pt x="165603" y="114079"/>
                      <a:pt x="171946" y="116617"/>
                      <a:pt x="171946" y="123773"/>
                    </a:cubicBezTo>
                    <a:cubicBezTo>
                      <a:pt x="171946" y="127605"/>
                      <a:pt x="169719" y="131101"/>
                      <a:pt x="164769" y="132724"/>
                    </a:cubicBezTo>
                    <a:lnTo>
                      <a:pt x="205557" y="123503"/>
                    </a:lnTo>
                    <a:lnTo>
                      <a:pt x="249034" y="133384"/>
                    </a:lnTo>
                    <a:close/>
                    <a:moveTo>
                      <a:pt x="78989" y="179566"/>
                    </a:moveTo>
                    <a:cubicBezTo>
                      <a:pt x="74632" y="168488"/>
                      <a:pt x="71566" y="156878"/>
                      <a:pt x="69962" y="144936"/>
                    </a:cubicBezTo>
                    <a:lnTo>
                      <a:pt x="121927" y="144936"/>
                    </a:lnTo>
                    <a:lnTo>
                      <a:pt x="121927" y="169894"/>
                    </a:lnTo>
                    <a:cubicBezTo>
                      <a:pt x="107046" y="170275"/>
                      <a:pt x="92526" y="173575"/>
                      <a:pt x="79153" y="179496"/>
                    </a:cubicBezTo>
                    <a:lnTo>
                      <a:pt x="78989" y="179566"/>
                    </a:lnTo>
                    <a:close/>
                    <a:moveTo>
                      <a:pt x="81299" y="185116"/>
                    </a:moveTo>
                    <a:lnTo>
                      <a:pt x="81513" y="185021"/>
                    </a:lnTo>
                    <a:cubicBezTo>
                      <a:pt x="94147" y="179415"/>
                      <a:pt x="107865" y="176285"/>
                      <a:pt x="121923" y="175904"/>
                    </a:cubicBezTo>
                    <a:lnTo>
                      <a:pt x="121923" y="235761"/>
                    </a:lnTo>
                    <a:cubicBezTo>
                      <a:pt x="120539" y="235720"/>
                      <a:pt x="119148" y="235704"/>
                      <a:pt x="117773" y="235619"/>
                    </a:cubicBezTo>
                    <a:cubicBezTo>
                      <a:pt x="102000" y="221362"/>
                      <a:pt x="89677" y="204119"/>
                      <a:pt x="81299" y="185116"/>
                    </a:cubicBezTo>
                    <a:moveTo>
                      <a:pt x="199690" y="42720"/>
                    </a:moveTo>
                    <a:cubicBezTo>
                      <a:pt x="191871" y="50420"/>
                      <a:pt x="182979" y="56825"/>
                      <a:pt x="173345" y="61746"/>
                    </a:cubicBezTo>
                    <a:cubicBezTo>
                      <a:pt x="165562" y="44316"/>
                      <a:pt x="154558" y="28357"/>
                      <a:pt x="140719" y="14692"/>
                    </a:cubicBezTo>
                    <a:cubicBezTo>
                      <a:pt x="163263" y="17964"/>
                      <a:pt x="183635" y="28017"/>
                      <a:pt x="199690" y="42720"/>
                    </a:cubicBezTo>
                    <a:close/>
                    <a:moveTo>
                      <a:pt x="127934" y="13603"/>
                    </a:moveTo>
                    <a:cubicBezTo>
                      <a:pt x="128921" y="13632"/>
                      <a:pt x="129911" y="13648"/>
                      <a:pt x="130891" y="13702"/>
                    </a:cubicBezTo>
                    <a:cubicBezTo>
                      <a:pt x="146883" y="27958"/>
                      <a:pt x="159407" y="45224"/>
                      <a:pt x="167913" y="64320"/>
                    </a:cubicBezTo>
                    <a:cubicBezTo>
                      <a:pt x="155406" y="69847"/>
                      <a:pt x="141839" y="72953"/>
                      <a:pt x="127934" y="73363"/>
                    </a:cubicBezTo>
                    <a:lnTo>
                      <a:pt x="127934" y="13603"/>
                    </a:lnTo>
                    <a:close/>
                    <a:moveTo>
                      <a:pt x="118510" y="13702"/>
                    </a:moveTo>
                    <a:cubicBezTo>
                      <a:pt x="119642" y="13639"/>
                      <a:pt x="120785" y="13621"/>
                      <a:pt x="121925" y="13592"/>
                    </a:cubicBezTo>
                    <a:lnTo>
                      <a:pt x="121925" y="73372"/>
                    </a:lnTo>
                    <a:cubicBezTo>
                      <a:pt x="107867" y="72993"/>
                      <a:pt x="94147" y="69862"/>
                      <a:pt x="81516" y="64254"/>
                    </a:cubicBezTo>
                    <a:cubicBezTo>
                      <a:pt x="90020" y="45186"/>
                      <a:pt x="102534" y="27943"/>
                      <a:pt x="118510" y="13702"/>
                    </a:cubicBezTo>
                    <a:close/>
                    <a:moveTo>
                      <a:pt x="108685" y="14689"/>
                    </a:moveTo>
                    <a:cubicBezTo>
                      <a:pt x="94864" y="28337"/>
                      <a:pt x="83866" y="44268"/>
                      <a:pt x="76086" y="61671"/>
                    </a:cubicBezTo>
                    <a:cubicBezTo>
                      <a:pt x="66468" y="56740"/>
                      <a:pt x="57592" y="50323"/>
                      <a:pt x="49786" y="42616"/>
                    </a:cubicBezTo>
                    <a:cubicBezTo>
                      <a:pt x="65832" y="27961"/>
                      <a:pt x="86179" y="17949"/>
                      <a:pt x="108685" y="14689"/>
                    </a:cubicBezTo>
                    <a:close/>
                    <a:moveTo>
                      <a:pt x="107993" y="234597"/>
                    </a:moveTo>
                    <a:cubicBezTo>
                      <a:pt x="85803" y="231241"/>
                      <a:pt x="65744" y="221306"/>
                      <a:pt x="49876" y="206844"/>
                    </a:cubicBezTo>
                    <a:cubicBezTo>
                      <a:pt x="57574" y="199244"/>
                      <a:pt x="66310" y="192905"/>
                      <a:pt x="75939" y="187944"/>
                    </a:cubicBezTo>
                    <a:cubicBezTo>
                      <a:pt x="83600" y="205192"/>
                      <a:pt x="94413" y="221013"/>
                      <a:pt x="107993" y="234597"/>
                    </a:cubicBezTo>
                    <a:close/>
                    <a:moveTo>
                      <a:pt x="73563" y="182406"/>
                    </a:moveTo>
                    <a:cubicBezTo>
                      <a:pt x="63197" y="187701"/>
                      <a:pt x="53807" y="194495"/>
                      <a:pt x="45551" y="202667"/>
                    </a:cubicBezTo>
                    <a:cubicBezTo>
                      <a:pt x="26358" y="183195"/>
                      <a:pt x="14302" y="156697"/>
                      <a:pt x="13587" y="127432"/>
                    </a:cubicBezTo>
                    <a:lnTo>
                      <a:pt x="62632" y="127432"/>
                    </a:lnTo>
                    <a:cubicBezTo>
                      <a:pt x="62931" y="146509"/>
                      <a:pt x="66673" y="165105"/>
                      <a:pt x="73563" y="182406"/>
                    </a:cubicBezTo>
                    <a:close/>
                    <a:moveTo>
                      <a:pt x="66741" y="89283"/>
                    </a:moveTo>
                    <a:lnTo>
                      <a:pt x="66062" y="92278"/>
                    </a:lnTo>
                    <a:cubicBezTo>
                      <a:pt x="64022" y="101779"/>
                      <a:pt x="62891" y="111530"/>
                      <a:pt x="62665" y="121422"/>
                    </a:cubicBezTo>
                    <a:lnTo>
                      <a:pt x="13603" y="121422"/>
                    </a:lnTo>
                    <a:cubicBezTo>
                      <a:pt x="14446" y="92407"/>
                      <a:pt x="26442" y="66148"/>
                      <a:pt x="45467" y="46800"/>
                    </a:cubicBezTo>
                    <a:cubicBezTo>
                      <a:pt x="53832" y="55076"/>
                      <a:pt x="63369" y="61940"/>
                      <a:pt x="73705" y="67194"/>
                    </a:cubicBezTo>
                    <a:cubicBezTo>
                      <a:pt x="70834" y="74348"/>
                      <a:pt x="68517" y="81734"/>
                      <a:pt x="66741" y="89283"/>
                    </a:cubicBezTo>
                    <a:close/>
                    <a:moveTo>
                      <a:pt x="79153" y="69779"/>
                    </a:moveTo>
                    <a:cubicBezTo>
                      <a:pt x="92526" y="75702"/>
                      <a:pt x="107046" y="79002"/>
                      <a:pt x="121927" y="79381"/>
                    </a:cubicBezTo>
                    <a:lnTo>
                      <a:pt x="121927" y="89283"/>
                    </a:lnTo>
                    <a:lnTo>
                      <a:pt x="72939" y="89283"/>
                    </a:lnTo>
                    <a:cubicBezTo>
                      <a:pt x="74573" y="82631"/>
                      <a:pt x="76631" y="76110"/>
                      <a:pt x="79153" y="69779"/>
                    </a:cubicBezTo>
                    <a:close/>
                    <a:moveTo>
                      <a:pt x="91879" y="133010"/>
                    </a:moveTo>
                    <a:lnTo>
                      <a:pt x="79564" y="133010"/>
                    </a:lnTo>
                    <a:lnTo>
                      <a:pt x="79564" y="100404"/>
                    </a:lnTo>
                    <a:lnTo>
                      <a:pt x="91791" y="100404"/>
                    </a:lnTo>
                    <a:cubicBezTo>
                      <a:pt x="102342" y="100404"/>
                      <a:pt x="108052" y="105568"/>
                      <a:pt x="108052" y="116707"/>
                    </a:cubicBezTo>
                    <a:cubicBezTo>
                      <a:pt x="108049" y="128121"/>
                      <a:pt x="102072" y="133010"/>
                      <a:pt x="91879" y="133010"/>
                    </a:cubicBezTo>
                    <a:close/>
                    <a:moveTo>
                      <a:pt x="139817" y="133010"/>
                    </a:moveTo>
                    <a:lnTo>
                      <a:pt x="131980" y="133010"/>
                    </a:lnTo>
                    <a:lnTo>
                      <a:pt x="119117" y="109866"/>
                    </a:lnTo>
                    <a:lnTo>
                      <a:pt x="119117" y="133010"/>
                    </a:lnTo>
                    <a:lnTo>
                      <a:pt x="112596" y="133010"/>
                    </a:lnTo>
                    <a:lnTo>
                      <a:pt x="112596" y="100404"/>
                    </a:lnTo>
                    <a:lnTo>
                      <a:pt x="121019" y="100404"/>
                    </a:lnTo>
                    <a:lnTo>
                      <a:pt x="133339" y="122685"/>
                    </a:lnTo>
                    <a:lnTo>
                      <a:pt x="133339" y="100404"/>
                    </a:lnTo>
                    <a:lnTo>
                      <a:pt x="139815" y="100404"/>
                    </a:lnTo>
                    <a:lnTo>
                      <a:pt x="139815" y="133010"/>
                    </a:lnTo>
                    <a:close/>
                    <a:moveTo>
                      <a:pt x="127934" y="89283"/>
                    </a:moveTo>
                    <a:lnTo>
                      <a:pt x="127934" y="79374"/>
                    </a:lnTo>
                    <a:cubicBezTo>
                      <a:pt x="142659" y="78962"/>
                      <a:pt x="157026" y="75689"/>
                      <a:pt x="170271" y="69847"/>
                    </a:cubicBezTo>
                    <a:cubicBezTo>
                      <a:pt x="172782" y="76158"/>
                      <a:pt x="174833" y="82654"/>
                      <a:pt x="176460" y="89283"/>
                    </a:cubicBezTo>
                    <a:lnTo>
                      <a:pt x="127934" y="89283"/>
                    </a:lnTo>
                    <a:close/>
                    <a:moveTo>
                      <a:pt x="186736" y="121422"/>
                    </a:moveTo>
                    <a:cubicBezTo>
                      <a:pt x="186308" y="102611"/>
                      <a:pt x="182546" y="84306"/>
                      <a:pt x="175723" y="67270"/>
                    </a:cubicBezTo>
                    <a:cubicBezTo>
                      <a:pt x="186076" y="62028"/>
                      <a:pt x="195626" y="55178"/>
                      <a:pt x="204004" y="46908"/>
                    </a:cubicBezTo>
                    <a:cubicBezTo>
                      <a:pt x="222971" y="66247"/>
                      <a:pt x="234924" y="92461"/>
                      <a:pt x="235765" y="121422"/>
                    </a:cubicBezTo>
                    <a:lnTo>
                      <a:pt x="186736" y="121422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4" name="Google Shape;8446;p75">
                <a:extLst>
                  <a:ext uri="{FF2B5EF4-FFF2-40B4-BE49-F238E27FC236}">
                    <a16:creationId xmlns:a16="http://schemas.microsoft.com/office/drawing/2014/main" id="{C7C9BDC3-7465-4C11-8898-074EB690C792}"/>
                  </a:ext>
                </a:extLst>
              </p:cNvPr>
              <p:cNvSpPr/>
              <p:nvPr/>
            </p:nvSpPr>
            <p:spPr>
              <a:xfrm>
                <a:off x="1205577" y="1598342"/>
                <a:ext cx="85259" cy="103189"/>
              </a:xfrm>
              <a:custGeom>
                <a:avLst/>
                <a:gdLst>
                  <a:gd name="connsiteX0" fmla="*/ 69599 w 85259"/>
                  <a:gd name="connsiteY0" fmla="*/ 6187 h 103189"/>
                  <a:gd name="connsiteX1" fmla="*/ 69599 w 85259"/>
                  <a:gd name="connsiteY1" fmla="*/ 11879 h 103189"/>
                  <a:gd name="connsiteX2" fmla="*/ 52448 w 85259"/>
                  <a:gd name="connsiteY2" fmla="*/ 7918 h 103189"/>
                  <a:gd name="connsiteX3" fmla="*/ 52448 w 85259"/>
                  <a:gd name="connsiteY3" fmla="*/ 2227 h 103189"/>
                  <a:gd name="connsiteX4" fmla="*/ 42754 w 85259"/>
                  <a:gd name="connsiteY4" fmla="*/ 0 h 103189"/>
                  <a:gd name="connsiteX5" fmla="*/ 32811 w 85259"/>
                  <a:gd name="connsiteY5" fmla="*/ 2227 h 103189"/>
                  <a:gd name="connsiteX6" fmla="*/ 32811 w 85259"/>
                  <a:gd name="connsiteY6" fmla="*/ 7918 h 103189"/>
                  <a:gd name="connsiteX7" fmla="*/ 15661 w 85259"/>
                  <a:gd name="connsiteY7" fmla="*/ 11879 h 103189"/>
                  <a:gd name="connsiteX8" fmla="*/ 15661 w 85259"/>
                  <a:gd name="connsiteY8" fmla="*/ 6187 h 103189"/>
                  <a:gd name="connsiteX9" fmla="*/ 0 w 85259"/>
                  <a:gd name="connsiteY9" fmla="*/ 9652 h 103189"/>
                  <a:gd name="connsiteX10" fmla="*/ 0 w 85259"/>
                  <a:gd name="connsiteY10" fmla="*/ 40335 h 103189"/>
                  <a:gd name="connsiteX11" fmla="*/ 42754 w 85259"/>
                  <a:gd name="connsiteY11" fmla="*/ 103190 h 103189"/>
                  <a:gd name="connsiteX12" fmla="*/ 85259 w 85259"/>
                  <a:gd name="connsiteY12" fmla="*/ 40335 h 103189"/>
                  <a:gd name="connsiteX13" fmla="*/ 85259 w 85259"/>
                  <a:gd name="connsiteY13" fmla="*/ 9652 h 103189"/>
                  <a:gd name="connsiteX14" fmla="*/ 69599 w 85259"/>
                  <a:gd name="connsiteY14" fmla="*/ 6187 h 103189"/>
                  <a:gd name="connsiteX15" fmla="*/ 11680 w 85259"/>
                  <a:gd name="connsiteY15" fmla="*/ 40335 h 103189"/>
                  <a:gd name="connsiteX16" fmla="*/ 11680 w 85259"/>
                  <a:gd name="connsiteY16" fmla="*/ 24992 h 103189"/>
                  <a:gd name="connsiteX17" fmla="*/ 42751 w 85259"/>
                  <a:gd name="connsiteY17" fmla="*/ 17816 h 103189"/>
                  <a:gd name="connsiteX18" fmla="*/ 65952 w 85259"/>
                  <a:gd name="connsiteY18" fmla="*/ 23281 h 103189"/>
                  <a:gd name="connsiteX19" fmla="*/ 19957 w 85259"/>
                  <a:gd name="connsiteY19" fmla="*/ 69276 h 103189"/>
                  <a:gd name="connsiteX20" fmla="*/ 12924 w 85259"/>
                  <a:gd name="connsiteY20" fmla="*/ 51718 h 103189"/>
                  <a:gd name="connsiteX21" fmla="*/ 11680 w 85259"/>
                  <a:gd name="connsiteY21" fmla="*/ 40335 h 103189"/>
                  <a:gd name="connsiteX22" fmla="*/ 72333 w 85259"/>
                  <a:gd name="connsiteY22" fmla="*/ 51718 h 103189"/>
                  <a:gd name="connsiteX23" fmla="*/ 42754 w 85259"/>
                  <a:gd name="connsiteY23" fmla="*/ 90322 h 103189"/>
                  <a:gd name="connsiteX24" fmla="*/ 26599 w 85259"/>
                  <a:gd name="connsiteY24" fmla="*/ 78207 h 103189"/>
                  <a:gd name="connsiteX25" fmla="*/ 73577 w 85259"/>
                  <a:gd name="connsiteY25" fmla="*/ 31229 h 103189"/>
                  <a:gd name="connsiteX26" fmla="*/ 73577 w 85259"/>
                  <a:gd name="connsiteY26" fmla="*/ 40335 h 103189"/>
                  <a:gd name="connsiteX27" fmla="*/ 72333 w 85259"/>
                  <a:gd name="connsiteY27" fmla="*/ 51718 h 103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5259" h="103189">
                    <a:moveTo>
                      <a:pt x="69599" y="6187"/>
                    </a:moveTo>
                    <a:lnTo>
                      <a:pt x="69599" y="11879"/>
                    </a:lnTo>
                    <a:lnTo>
                      <a:pt x="52448" y="7918"/>
                    </a:lnTo>
                    <a:lnTo>
                      <a:pt x="52448" y="2227"/>
                    </a:lnTo>
                    <a:lnTo>
                      <a:pt x="42754" y="0"/>
                    </a:lnTo>
                    <a:lnTo>
                      <a:pt x="32811" y="2227"/>
                    </a:lnTo>
                    <a:lnTo>
                      <a:pt x="32811" y="7918"/>
                    </a:lnTo>
                    <a:lnTo>
                      <a:pt x="15661" y="11879"/>
                    </a:lnTo>
                    <a:lnTo>
                      <a:pt x="15661" y="6187"/>
                    </a:lnTo>
                    <a:lnTo>
                      <a:pt x="0" y="9652"/>
                    </a:lnTo>
                    <a:lnTo>
                      <a:pt x="0" y="40335"/>
                    </a:lnTo>
                    <a:cubicBezTo>
                      <a:pt x="0" y="68792"/>
                      <a:pt x="17649" y="93042"/>
                      <a:pt x="42754" y="103190"/>
                    </a:cubicBezTo>
                    <a:cubicBezTo>
                      <a:pt x="67611" y="93045"/>
                      <a:pt x="85259" y="68794"/>
                      <a:pt x="85259" y="40335"/>
                    </a:cubicBezTo>
                    <a:lnTo>
                      <a:pt x="85259" y="9652"/>
                    </a:lnTo>
                    <a:lnTo>
                      <a:pt x="69599" y="6187"/>
                    </a:lnTo>
                    <a:close/>
                    <a:moveTo>
                      <a:pt x="11680" y="40335"/>
                    </a:moveTo>
                    <a:lnTo>
                      <a:pt x="11680" y="24992"/>
                    </a:lnTo>
                    <a:lnTo>
                      <a:pt x="42751" y="17816"/>
                    </a:lnTo>
                    <a:cubicBezTo>
                      <a:pt x="54238" y="20588"/>
                      <a:pt x="61457" y="22267"/>
                      <a:pt x="65952" y="23281"/>
                    </a:cubicBezTo>
                    <a:lnTo>
                      <a:pt x="19957" y="69276"/>
                    </a:lnTo>
                    <a:cubicBezTo>
                      <a:pt x="16603" y="63878"/>
                      <a:pt x="14162" y="57882"/>
                      <a:pt x="12924" y="51718"/>
                    </a:cubicBezTo>
                    <a:cubicBezTo>
                      <a:pt x="11930" y="48008"/>
                      <a:pt x="11680" y="44295"/>
                      <a:pt x="11680" y="40335"/>
                    </a:cubicBezTo>
                    <a:close/>
                    <a:moveTo>
                      <a:pt x="72333" y="51718"/>
                    </a:moveTo>
                    <a:cubicBezTo>
                      <a:pt x="69101" y="68050"/>
                      <a:pt x="57916" y="82401"/>
                      <a:pt x="42754" y="90322"/>
                    </a:cubicBezTo>
                    <a:cubicBezTo>
                      <a:pt x="36648" y="87162"/>
                      <a:pt x="31265" y="83044"/>
                      <a:pt x="26599" y="78207"/>
                    </a:cubicBezTo>
                    <a:lnTo>
                      <a:pt x="73577" y="31229"/>
                    </a:lnTo>
                    <a:lnTo>
                      <a:pt x="73577" y="40335"/>
                    </a:lnTo>
                    <a:cubicBezTo>
                      <a:pt x="73575" y="44295"/>
                      <a:pt x="73327" y="48008"/>
                      <a:pt x="72333" y="51718"/>
                    </a:cubicBez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8383" name="Google Shape;8383;p75"/>
          <p:cNvSpPr txBox="1"/>
          <p:nvPr/>
        </p:nvSpPr>
        <p:spPr>
          <a:xfrm>
            <a:off x="849588" y="1871124"/>
            <a:ext cx="640303" cy="18210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82275" tIns="45700" rIns="91425" bIns="4570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 DNS</a:t>
            </a:r>
            <a:endParaRPr/>
          </a:p>
        </p:txBody>
      </p:sp>
      <p:sp>
        <p:nvSpPr>
          <p:cNvPr id="8384" name="Google Shape;8384;p75"/>
          <p:cNvSpPr txBox="1"/>
          <p:nvPr/>
        </p:nvSpPr>
        <p:spPr>
          <a:xfrm>
            <a:off x="2076347" y="1871124"/>
            <a:ext cx="168316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NTP</a:t>
            </a:r>
            <a:endParaRPr/>
          </a:p>
        </p:txBody>
      </p:sp>
      <p:sp>
        <p:nvSpPr>
          <p:cNvPr id="8385" name="Google Shape;8385;p75"/>
          <p:cNvSpPr txBox="1"/>
          <p:nvPr/>
        </p:nvSpPr>
        <p:spPr>
          <a:xfrm>
            <a:off x="2955134" y="1871124"/>
            <a:ext cx="389529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Monitoring</a:t>
            </a:r>
            <a:endParaRPr/>
          </a:p>
        </p:txBody>
      </p:sp>
      <p:sp>
        <p:nvSpPr>
          <p:cNvPr id="8386" name="Google Shape;8386;p75"/>
          <p:cNvSpPr txBox="1"/>
          <p:nvPr/>
        </p:nvSpPr>
        <p:spPr>
          <a:xfrm>
            <a:off x="3888988" y="1871124"/>
            <a:ext cx="48570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Vulnerability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/>
          </a:p>
        </p:txBody>
      </p:sp>
      <p:sp>
        <p:nvSpPr>
          <p:cNvPr id="8387" name="Google Shape;8387;p75"/>
          <p:cNvSpPr txBox="1"/>
          <p:nvPr/>
        </p:nvSpPr>
        <p:spPr>
          <a:xfrm>
            <a:off x="4995521" y="1871124"/>
            <a:ext cx="224420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Policy</a:t>
            </a:r>
            <a:endParaRPr/>
          </a:p>
        </p:txBody>
      </p:sp>
      <p:sp>
        <p:nvSpPr>
          <p:cNvPr id="8388" name="Google Shape;8388;p75"/>
          <p:cNvSpPr txBox="1"/>
          <p:nvPr/>
        </p:nvSpPr>
        <p:spPr>
          <a:xfrm>
            <a:off x="5938070" y="1871124"/>
            <a:ext cx="330219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Log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Collector</a:t>
            </a:r>
            <a:endParaRPr/>
          </a:p>
        </p:txBody>
      </p:sp>
      <p:sp>
        <p:nvSpPr>
          <p:cNvPr id="8389" name="Google Shape;8389;p75"/>
          <p:cNvSpPr txBox="1"/>
          <p:nvPr/>
        </p:nvSpPr>
        <p:spPr>
          <a:xfrm>
            <a:off x="6977277" y="1871124"/>
            <a:ext cx="203582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SIEM</a:t>
            </a:r>
            <a:endParaRPr/>
          </a:p>
        </p:txBody>
      </p:sp>
      <p:sp>
        <p:nvSpPr>
          <p:cNvPr id="8390" name="Google Shape;8390;p75"/>
          <p:cNvSpPr txBox="1"/>
          <p:nvPr/>
        </p:nvSpPr>
        <p:spPr>
          <a:xfrm>
            <a:off x="1070353" y="2697842"/>
            <a:ext cx="19877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Secure 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DNS</a:t>
            </a:r>
            <a:endParaRPr/>
          </a:p>
        </p:txBody>
      </p:sp>
      <p:sp>
        <p:nvSpPr>
          <p:cNvPr id="8391" name="Google Shape;8391;p75"/>
          <p:cNvSpPr txBox="1"/>
          <p:nvPr/>
        </p:nvSpPr>
        <p:spPr>
          <a:xfrm>
            <a:off x="2102797" y="2697842"/>
            <a:ext cx="115416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NTP</a:t>
            </a:r>
            <a:endParaRPr/>
          </a:p>
        </p:txBody>
      </p:sp>
      <p:sp>
        <p:nvSpPr>
          <p:cNvPr id="8392" name="Google Shape;8392;p75"/>
          <p:cNvSpPr txBox="1"/>
          <p:nvPr/>
        </p:nvSpPr>
        <p:spPr>
          <a:xfrm>
            <a:off x="3015247" y="2697842"/>
            <a:ext cx="269304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Monitoring</a:t>
            </a:r>
            <a:endParaRPr/>
          </a:p>
        </p:txBody>
      </p:sp>
      <p:sp>
        <p:nvSpPr>
          <p:cNvPr id="8393" name="Google Shape;8393;p75"/>
          <p:cNvSpPr txBox="1"/>
          <p:nvPr/>
        </p:nvSpPr>
        <p:spPr>
          <a:xfrm>
            <a:off x="3963526" y="2697842"/>
            <a:ext cx="33663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Vulnerability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 sz="450" b="0" i="0" u="none" strike="noStrike" cap="none">
              <a:solidFill>
                <a:srgbClr val="FDCC7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4" name="Google Shape;8394;p75"/>
          <p:cNvSpPr txBox="1"/>
          <p:nvPr/>
        </p:nvSpPr>
        <p:spPr>
          <a:xfrm>
            <a:off x="3963526" y="3453605"/>
            <a:ext cx="33663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Vulnerability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Management</a:t>
            </a:r>
            <a:endParaRPr sz="450" b="0" i="0" u="none" strike="noStrike" cap="none">
              <a:solidFill>
                <a:srgbClr val="FDCC7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395" name="Google Shape;8395;p75"/>
          <p:cNvSpPr txBox="1"/>
          <p:nvPr/>
        </p:nvSpPr>
        <p:spPr>
          <a:xfrm>
            <a:off x="5030787" y="2697842"/>
            <a:ext cx="153889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Policy</a:t>
            </a:r>
            <a:endParaRPr/>
          </a:p>
        </p:txBody>
      </p:sp>
      <p:sp>
        <p:nvSpPr>
          <p:cNvPr id="8396" name="Google Shape;8396;p75"/>
          <p:cNvSpPr txBox="1"/>
          <p:nvPr/>
        </p:nvSpPr>
        <p:spPr>
          <a:xfrm>
            <a:off x="5030787" y="3453605"/>
            <a:ext cx="153889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Policy</a:t>
            </a:r>
            <a:endParaRPr/>
          </a:p>
        </p:txBody>
      </p:sp>
      <p:sp>
        <p:nvSpPr>
          <p:cNvPr id="8397" name="Google Shape;8397;p75"/>
          <p:cNvSpPr txBox="1"/>
          <p:nvPr/>
        </p:nvSpPr>
        <p:spPr>
          <a:xfrm>
            <a:off x="5989366" y="2697842"/>
            <a:ext cx="227626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Log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Collector</a:t>
            </a:r>
            <a:endParaRPr/>
          </a:p>
        </p:txBody>
      </p:sp>
      <p:sp>
        <p:nvSpPr>
          <p:cNvPr id="8398" name="Google Shape;8398;p75"/>
          <p:cNvSpPr txBox="1"/>
          <p:nvPr/>
        </p:nvSpPr>
        <p:spPr>
          <a:xfrm>
            <a:off x="5989366" y="3453605"/>
            <a:ext cx="227626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Log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Collector</a:t>
            </a:r>
            <a:endParaRPr/>
          </a:p>
        </p:txBody>
      </p:sp>
      <p:sp>
        <p:nvSpPr>
          <p:cNvPr id="8399" name="Google Shape;8399;p75"/>
          <p:cNvSpPr txBox="1"/>
          <p:nvPr/>
        </p:nvSpPr>
        <p:spPr>
          <a:xfrm>
            <a:off x="7008536" y="2697842"/>
            <a:ext cx="141065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SIEM</a:t>
            </a:r>
            <a:endParaRPr/>
          </a:p>
        </p:txBody>
      </p:sp>
      <p:sp>
        <p:nvSpPr>
          <p:cNvPr id="8400" name="Google Shape;8400;p75"/>
          <p:cNvSpPr txBox="1"/>
          <p:nvPr/>
        </p:nvSpPr>
        <p:spPr>
          <a:xfrm>
            <a:off x="7008536" y="3453605"/>
            <a:ext cx="141065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SIEM</a:t>
            </a:r>
            <a:endParaRPr/>
          </a:p>
        </p:txBody>
      </p:sp>
      <p:sp>
        <p:nvSpPr>
          <p:cNvPr id="8401" name="Google Shape;8401;p75"/>
          <p:cNvSpPr txBox="1"/>
          <p:nvPr/>
        </p:nvSpPr>
        <p:spPr>
          <a:xfrm>
            <a:off x="2102797" y="3453605"/>
            <a:ext cx="115416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NTP</a:t>
            </a:r>
            <a:endParaRPr/>
          </a:p>
        </p:txBody>
      </p:sp>
      <p:sp>
        <p:nvSpPr>
          <p:cNvPr id="8402" name="Google Shape;8402;p75"/>
          <p:cNvSpPr txBox="1"/>
          <p:nvPr/>
        </p:nvSpPr>
        <p:spPr>
          <a:xfrm>
            <a:off x="3015247" y="3453605"/>
            <a:ext cx="269304" cy="918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Monitoring</a:t>
            </a:r>
            <a:endParaRPr/>
          </a:p>
        </p:txBody>
      </p:sp>
      <p:sp>
        <p:nvSpPr>
          <p:cNvPr id="8404" name="Google Shape;8404;p75"/>
          <p:cNvSpPr txBox="1"/>
          <p:nvPr/>
        </p:nvSpPr>
        <p:spPr>
          <a:xfrm>
            <a:off x="985394" y="5870825"/>
            <a:ext cx="368691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Generic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Appliance</a:t>
            </a:r>
            <a:endParaRPr/>
          </a:p>
        </p:txBody>
      </p:sp>
      <p:sp>
        <p:nvSpPr>
          <p:cNvPr id="8406" name="Google Shape;8406;p75"/>
          <p:cNvSpPr txBox="1"/>
          <p:nvPr/>
        </p:nvSpPr>
        <p:spPr>
          <a:xfrm>
            <a:off x="1070353" y="3453605"/>
            <a:ext cx="19877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Secure 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DNS</a:t>
            </a:r>
            <a:endParaRPr/>
          </a:p>
        </p:txBody>
      </p:sp>
      <p:sp>
        <p:nvSpPr>
          <p:cNvPr id="8407" name="Google Shape;8407;p75"/>
          <p:cNvSpPr txBox="1"/>
          <p:nvPr/>
        </p:nvSpPr>
        <p:spPr>
          <a:xfrm>
            <a:off x="7896578" y="1863981"/>
            <a:ext cx="333425" cy="20723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 b="0" i="0" u="none" strike="noStrike" cap="none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/>
          </a:p>
        </p:txBody>
      </p:sp>
      <p:grpSp>
        <p:nvGrpSpPr>
          <p:cNvPr id="8408" name="Google Shape;8408;p75"/>
          <p:cNvGrpSpPr/>
          <p:nvPr/>
        </p:nvGrpSpPr>
        <p:grpSpPr>
          <a:xfrm>
            <a:off x="7889554" y="2383890"/>
            <a:ext cx="347472" cy="300713"/>
            <a:chOff x="10835805" y="2709189"/>
            <a:chExt cx="684212" cy="592138"/>
          </a:xfrm>
        </p:grpSpPr>
        <p:sp>
          <p:nvSpPr>
            <p:cNvPr id="8409" name="Google Shape;8409;p75"/>
            <p:cNvSpPr/>
            <p:nvPr/>
          </p:nvSpPr>
          <p:spPr>
            <a:xfrm>
              <a:off x="10835805" y="2709189"/>
              <a:ext cx="684212" cy="592138"/>
            </a:xfrm>
            <a:custGeom>
              <a:avLst/>
              <a:gdLst/>
              <a:ahLst/>
              <a:cxnLst/>
              <a:rect l="l" t="t" r="r" b="b"/>
              <a:pathLst>
                <a:path w="431" h="373" extrusionOk="0">
                  <a:moveTo>
                    <a:pt x="323" y="373"/>
                  </a:moveTo>
                  <a:lnTo>
                    <a:pt x="431" y="186"/>
                  </a:lnTo>
                  <a:lnTo>
                    <a:pt x="323" y="0"/>
                  </a:lnTo>
                  <a:lnTo>
                    <a:pt x="108" y="0"/>
                  </a:lnTo>
                  <a:lnTo>
                    <a:pt x="0" y="186"/>
                  </a:lnTo>
                  <a:lnTo>
                    <a:pt x="108" y="373"/>
                  </a:lnTo>
                  <a:lnTo>
                    <a:pt x="323" y="373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noAutofit/>
            </a:bodyPr>
            <a:lstStyle/>
            <a:p>
              <a:pPr marL="0" marR="0" lvl="0" indent="0" algn="l" rtl="0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chemeClr val="dk1"/>
                </a:buClr>
                <a:buSzPts val="1800"/>
                <a:buFont typeface="Arial"/>
                <a:buNone/>
              </a:pPr>
              <a:endParaRPr sz="1800" b="0" i="0" u="none" strike="noStrike" cap="none">
                <a:solidFill>
                  <a:srgbClr val="282828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410" name="Google Shape;8410;p75"/>
            <p:cNvGrpSpPr/>
            <p:nvPr/>
          </p:nvGrpSpPr>
          <p:grpSpPr>
            <a:xfrm>
              <a:off x="10998959" y="2744964"/>
              <a:ext cx="357905" cy="520589"/>
              <a:chOff x="5498948" y="1574081"/>
              <a:chExt cx="279400" cy="406399"/>
            </a:xfrm>
          </p:grpSpPr>
          <p:sp>
            <p:nvSpPr>
              <p:cNvPr id="8411" name="Google Shape;8411;p75"/>
              <p:cNvSpPr/>
              <p:nvPr/>
            </p:nvSpPr>
            <p:spPr>
              <a:xfrm>
                <a:off x="5621185" y="1578843"/>
                <a:ext cx="30163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90" h="43" extrusionOk="0">
                    <a:moveTo>
                      <a:pt x="25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90" y="26"/>
                      <a:pt x="12" y="43"/>
                      <a:pt x="0" y="19"/>
                    </a:cubicBezTo>
                    <a:cubicBezTo>
                      <a:pt x="0" y="4"/>
                      <a:pt x="17" y="6"/>
                      <a:pt x="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12" name="Google Shape;8412;p75"/>
              <p:cNvSpPr/>
              <p:nvPr/>
            </p:nvSpPr>
            <p:spPr>
              <a:xfrm>
                <a:off x="5576735" y="1574081"/>
                <a:ext cx="144463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163" extrusionOk="0">
                    <a:moveTo>
                      <a:pt x="289" y="59"/>
                    </a:moveTo>
                    <a:cubicBezTo>
                      <a:pt x="268" y="59"/>
                      <a:pt x="252" y="53"/>
                      <a:pt x="237" y="62"/>
                    </a:cubicBezTo>
                    <a:cubicBezTo>
                      <a:pt x="267" y="82"/>
                      <a:pt x="311" y="82"/>
                      <a:pt x="347" y="97"/>
                    </a:cubicBezTo>
                    <a:cubicBezTo>
                      <a:pt x="379" y="109"/>
                      <a:pt x="421" y="122"/>
                      <a:pt x="424" y="163"/>
                    </a:cubicBezTo>
                    <a:cubicBezTo>
                      <a:pt x="392" y="155"/>
                      <a:pt x="363" y="134"/>
                      <a:pt x="329" y="122"/>
                    </a:cubicBezTo>
                    <a:cubicBezTo>
                      <a:pt x="276" y="102"/>
                      <a:pt x="227" y="108"/>
                      <a:pt x="154" y="100"/>
                    </a:cubicBezTo>
                    <a:cubicBezTo>
                      <a:pt x="134" y="97"/>
                      <a:pt x="115" y="87"/>
                      <a:pt x="95" y="87"/>
                    </a:cubicBezTo>
                    <a:cubicBezTo>
                      <a:pt x="59" y="88"/>
                      <a:pt x="32" y="121"/>
                      <a:pt x="0" y="103"/>
                    </a:cubicBezTo>
                    <a:cubicBezTo>
                      <a:pt x="13" y="38"/>
                      <a:pt x="109" y="65"/>
                      <a:pt x="172" y="56"/>
                    </a:cubicBezTo>
                    <a:cubicBezTo>
                      <a:pt x="211" y="50"/>
                      <a:pt x="276" y="0"/>
                      <a:pt x="289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13" name="Google Shape;8413;p75"/>
              <p:cNvSpPr/>
              <p:nvPr/>
            </p:nvSpPr>
            <p:spPr>
              <a:xfrm>
                <a:off x="5681511" y="1586781"/>
                <a:ext cx="2222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66" h="58" extrusionOk="0">
                    <a:moveTo>
                      <a:pt x="62" y="51"/>
                    </a:moveTo>
                    <a:cubicBezTo>
                      <a:pt x="40" y="58"/>
                      <a:pt x="14" y="43"/>
                      <a:pt x="0" y="32"/>
                    </a:cubicBezTo>
                    <a:cubicBezTo>
                      <a:pt x="6" y="0"/>
                      <a:pt x="66" y="22"/>
                      <a:pt x="62" y="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14" name="Google Shape;8414;p75"/>
              <p:cNvSpPr/>
              <p:nvPr/>
            </p:nvSpPr>
            <p:spPr>
              <a:xfrm>
                <a:off x="5529110" y="1607418"/>
                <a:ext cx="238125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705" h="336" extrusionOk="0">
                    <a:moveTo>
                      <a:pt x="692" y="336"/>
                    </a:moveTo>
                    <a:cubicBezTo>
                      <a:pt x="668" y="313"/>
                      <a:pt x="660" y="286"/>
                      <a:pt x="642" y="259"/>
                    </a:cubicBezTo>
                    <a:cubicBezTo>
                      <a:pt x="627" y="235"/>
                      <a:pt x="597" y="216"/>
                      <a:pt x="587" y="191"/>
                    </a:cubicBezTo>
                    <a:cubicBezTo>
                      <a:pt x="581" y="177"/>
                      <a:pt x="584" y="157"/>
                      <a:pt x="578" y="142"/>
                    </a:cubicBezTo>
                    <a:cubicBezTo>
                      <a:pt x="557" y="95"/>
                      <a:pt x="453" y="55"/>
                      <a:pt x="380" y="50"/>
                    </a:cubicBezTo>
                    <a:cubicBezTo>
                      <a:pt x="319" y="45"/>
                      <a:pt x="280" y="45"/>
                      <a:pt x="228" y="34"/>
                    </a:cubicBezTo>
                    <a:cubicBezTo>
                      <a:pt x="248" y="71"/>
                      <a:pt x="316" y="61"/>
                      <a:pt x="370" y="65"/>
                    </a:cubicBezTo>
                    <a:cubicBezTo>
                      <a:pt x="457" y="71"/>
                      <a:pt x="550" y="103"/>
                      <a:pt x="562" y="170"/>
                    </a:cubicBezTo>
                    <a:cubicBezTo>
                      <a:pt x="499" y="143"/>
                      <a:pt x="446" y="99"/>
                      <a:pt x="364" y="93"/>
                    </a:cubicBezTo>
                    <a:cubicBezTo>
                      <a:pt x="338" y="90"/>
                      <a:pt x="309" y="96"/>
                      <a:pt x="281" y="93"/>
                    </a:cubicBezTo>
                    <a:cubicBezTo>
                      <a:pt x="258" y="90"/>
                      <a:pt x="236" y="73"/>
                      <a:pt x="213" y="71"/>
                    </a:cubicBezTo>
                    <a:cubicBezTo>
                      <a:pt x="128" y="65"/>
                      <a:pt x="87" y="168"/>
                      <a:pt x="6" y="167"/>
                    </a:cubicBezTo>
                    <a:cubicBezTo>
                      <a:pt x="0" y="130"/>
                      <a:pt x="49" y="119"/>
                      <a:pt x="77" y="102"/>
                    </a:cubicBezTo>
                    <a:cubicBezTo>
                      <a:pt x="110" y="82"/>
                      <a:pt x="154" y="43"/>
                      <a:pt x="194" y="19"/>
                    </a:cubicBezTo>
                    <a:cubicBezTo>
                      <a:pt x="226" y="0"/>
                      <a:pt x="262" y="13"/>
                      <a:pt x="299" y="19"/>
                    </a:cubicBezTo>
                    <a:cubicBezTo>
                      <a:pt x="329" y="24"/>
                      <a:pt x="359" y="20"/>
                      <a:pt x="389" y="22"/>
                    </a:cubicBezTo>
                    <a:cubicBezTo>
                      <a:pt x="458" y="27"/>
                      <a:pt x="569" y="67"/>
                      <a:pt x="602" y="114"/>
                    </a:cubicBezTo>
                    <a:cubicBezTo>
                      <a:pt x="615" y="134"/>
                      <a:pt x="613" y="156"/>
                      <a:pt x="621" y="176"/>
                    </a:cubicBezTo>
                    <a:cubicBezTo>
                      <a:pt x="627" y="191"/>
                      <a:pt x="642" y="197"/>
                      <a:pt x="655" y="213"/>
                    </a:cubicBezTo>
                    <a:cubicBezTo>
                      <a:pt x="680" y="243"/>
                      <a:pt x="705" y="289"/>
                      <a:pt x="692" y="3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15" name="Google Shape;8415;p75"/>
              <p:cNvSpPr/>
              <p:nvPr/>
            </p:nvSpPr>
            <p:spPr>
              <a:xfrm>
                <a:off x="5548160" y="1612181"/>
                <a:ext cx="26988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1" h="67" extrusionOk="0">
                    <a:moveTo>
                      <a:pt x="81" y="8"/>
                    </a:moveTo>
                    <a:cubicBezTo>
                      <a:pt x="70" y="43"/>
                      <a:pt x="33" y="66"/>
                      <a:pt x="0" y="67"/>
                    </a:cubicBezTo>
                    <a:cubicBezTo>
                      <a:pt x="11" y="31"/>
                      <a:pt x="40" y="0"/>
                      <a:pt x="8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16" name="Google Shape;8416;p75"/>
              <p:cNvSpPr/>
              <p:nvPr/>
            </p:nvSpPr>
            <p:spPr>
              <a:xfrm>
                <a:off x="5506885" y="1632818"/>
                <a:ext cx="101600" cy="95250"/>
              </a:xfrm>
              <a:custGeom>
                <a:avLst/>
                <a:gdLst/>
                <a:ahLst/>
                <a:cxnLst/>
                <a:rect l="l" t="t" r="r" b="b"/>
                <a:pathLst>
                  <a:path w="300" h="283" extrusionOk="0">
                    <a:moveTo>
                      <a:pt x="300" y="28"/>
                    </a:moveTo>
                    <a:cubicBezTo>
                      <a:pt x="252" y="59"/>
                      <a:pt x="202" y="73"/>
                      <a:pt x="170" y="115"/>
                    </a:cubicBezTo>
                    <a:cubicBezTo>
                      <a:pt x="160" y="128"/>
                      <a:pt x="158" y="144"/>
                      <a:pt x="148" y="156"/>
                    </a:cubicBezTo>
                    <a:cubicBezTo>
                      <a:pt x="128" y="178"/>
                      <a:pt x="97" y="191"/>
                      <a:pt x="74" y="215"/>
                    </a:cubicBezTo>
                    <a:cubicBezTo>
                      <a:pt x="51" y="238"/>
                      <a:pt x="41" y="270"/>
                      <a:pt x="9" y="283"/>
                    </a:cubicBezTo>
                    <a:cubicBezTo>
                      <a:pt x="0" y="239"/>
                      <a:pt x="37" y="208"/>
                      <a:pt x="68" y="180"/>
                    </a:cubicBezTo>
                    <a:cubicBezTo>
                      <a:pt x="85" y="165"/>
                      <a:pt x="109" y="157"/>
                      <a:pt x="123" y="143"/>
                    </a:cubicBezTo>
                    <a:cubicBezTo>
                      <a:pt x="138" y="128"/>
                      <a:pt x="144" y="99"/>
                      <a:pt x="160" y="81"/>
                    </a:cubicBezTo>
                    <a:cubicBezTo>
                      <a:pt x="189" y="51"/>
                      <a:pt x="263" y="0"/>
                      <a:pt x="300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17" name="Google Shape;8417;p75"/>
              <p:cNvSpPr/>
              <p:nvPr/>
            </p:nvSpPr>
            <p:spPr>
              <a:xfrm>
                <a:off x="5567210" y="1640756"/>
                <a:ext cx="211138" cy="209550"/>
              </a:xfrm>
              <a:custGeom>
                <a:avLst/>
                <a:gdLst/>
                <a:ahLst/>
                <a:cxnLst/>
                <a:rect l="l" t="t" r="r" b="b"/>
                <a:pathLst>
                  <a:path w="623" h="623" extrusionOk="0">
                    <a:moveTo>
                      <a:pt x="623" y="467"/>
                    </a:moveTo>
                    <a:cubicBezTo>
                      <a:pt x="623" y="533"/>
                      <a:pt x="623" y="533"/>
                      <a:pt x="623" y="533"/>
                    </a:cubicBezTo>
                    <a:cubicBezTo>
                      <a:pt x="611" y="564"/>
                      <a:pt x="615" y="611"/>
                      <a:pt x="583" y="623"/>
                    </a:cubicBezTo>
                    <a:cubicBezTo>
                      <a:pt x="581" y="569"/>
                      <a:pt x="597" y="515"/>
                      <a:pt x="593" y="461"/>
                    </a:cubicBezTo>
                    <a:cubicBezTo>
                      <a:pt x="583" y="341"/>
                      <a:pt x="504" y="206"/>
                      <a:pt x="442" y="142"/>
                    </a:cubicBezTo>
                    <a:cubicBezTo>
                      <a:pt x="366" y="63"/>
                      <a:pt x="205" y="0"/>
                      <a:pt x="76" y="74"/>
                    </a:cubicBezTo>
                    <a:cubicBezTo>
                      <a:pt x="49" y="89"/>
                      <a:pt x="36" y="126"/>
                      <a:pt x="0" y="120"/>
                    </a:cubicBezTo>
                    <a:cubicBezTo>
                      <a:pt x="10" y="79"/>
                      <a:pt x="51" y="56"/>
                      <a:pt x="86" y="39"/>
                    </a:cubicBezTo>
                    <a:cubicBezTo>
                      <a:pt x="139" y="14"/>
                      <a:pt x="217" y="3"/>
                      <a:pt x="279" y="17"/>
                    </a:cubicBezTo>
                    <a:cubicBezTo>
                      <a:pt x="471" y="63"/>
                      <a:pt x="596" y="253"/>
                      <a:pt x="623" y="46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18" name="Google Shape;8418;p75"/>
              <p:cNvSpPr/>
              <p:nvPr/>
            </p:nvSpPr>
            <p:spPr>
              <a:xfrm>
                <a:off x="5498948" y="1659806"/>
                <a:ext cx="265113" cy="180975"/>
              </a:xfrm>
              <a:custGeom>
                <a:avLst/>
                <a:gdLst/>
                <a:ahLst/>
                <a:cxnLst/>
                <a:rect l="l" t="t" r="r" b="b"/>
                <a:pathLst>
                  <a:path w="786" h="536" extrusionOk="0">
                    <a:moveTo>
                      <a:pt x="0" y="365"/>
                    </a:moveTo>
                    <a:cubicBezTo>
                      <a:pt x="0" y="340"/>
                      <a:pt x="0" y="340"/>
                      <a:pt x="0" y="340"/>
                    </a:cubicBezTo>
                    <a:cubicBezTo>
                      <a:pt x="27" y="249"/>
                      <a:pt x="95" y="139"/>
                      <a:pt x="169" y="102"/>
                    </a:cubicBezTo>
                    <a:cubicBezTo>
                      <a:pt x="189" y="93"/>
                      <a:pt x="210" y="90"/>
                      <a:pt x="228" y="80"/>
                    </a:cubicBezTo>
                    <a:cubicBezTo>
                      <a:pt x="254" y="67"/>
                      <a:pt x="273" y="45"/>
                      <a:pt x="293" y="33"/>
                    </a:cubicBezTo>
                    <a:cubicBezTo>
                      <a:pt x="333" y="11"/>
                      <a:pt x="383" y="0"/>
                      <a:pt x="453" y="2"/>
                    </a:cubicBezTo>
                    <a:cubicBezTo>
                      <a:pt x="534" y="5"/>
                      <a:pt x="607" y="61"/>
                      <a:pt x="651" y="111"/>
                    </a:cubicBezTo>
                    <a:cubicBezTo>
                      <a:pt x="717" y="189"/>
                      <a:pt x="780" y="302"/>
                      <a:pt x="780" y="430"/>
                    </a:cubicBezTo>
                    <a:cubicBezTo>
                      <a:pt x="780" y="467"/>
                      <a:pt x="786" y="510"/>
                      <a:pt x="752" y="536"/>
                    </a:cubicBezTo>
                    <a:cubicBezTo>
                      <a:pt x="736" y="496"/>
                      <a:pt x="748" y="456"/>
                      <a:pt x="746" y="421"/>
                    </a:cubicBezTo>
                    <a:cubicBezTo>
                      <a:pt x="741" y="306"/>
                      <a:pt x="686" y="211"/>
                      <a:pt x="632" y="146"/>
                    </a:cubicBezTo>
                    <a:cubicBezTo>
                      <a:pt x="570" y="71"/>
                      <a:pt x="440" y="0"/>
                      <a:pt x="318" y="58"/>
                    </a:cubicBezTo>
                    <a:cubicBezTo>
                      <a:pt x="287" y="72"/>
                      <a:pt x="267" y="103"/>
                      <a:pt x="234" y="118"/>
                    </a:cubicBezTo>
                    <a:cubicBezTo>
                      <a:pt x="218" y="125"/>
                      <a:pt x="197" y="124"/>
                      <a:pt x="179" y="133"/>
                    </a:cubicBezTo>
                    <a:cubicBezTo>
                      <a:pt x="120" y="162"/>
                      <a:pt x="79" y="234"/>
                      <a:pt x="52" y="290"/>
                    </a:cubicBezTo>
                    <a:cubicBezTo>
                      <a:pt x="40" y="317"/>
                      <a:pt x="26" y="378"/>
                      <a:pt x="0" y="36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19" name="Google Shape;8419;p75"/>
              <p:cNvSpPr/>
              <p:nvPr/>
            </p:nvSpPr>
            <p:spPr>
              <a:xfrm>
                <a:off x="5519585" y="1664568"/>
                <a:ext cx="28575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86" h="82" extrusionOk="0">
                    <a:moveTo>
                      <a:pt x="86" y="0"/>
                    </a:moveTo>
                    <a:cubicBezTo>
                      <a:pt x="80" y="51"/>
                      <a:pt x="37" y="63"/>
                      <a:pt x="1" y="82"/>
                    </a:cubicBezTo>
                    <a:cubicBezTo>
                      <a:pt x="0" y="37"/>
                      <a:pt x="41" y="8"/>
                      <a:pt x="8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20" name="Google Shape;8420;p75"/>
              <p:cNvSpPr/>
              <p:nvPr/>
            </p:nvSpPr>
            <p:spPr>
              <a:xfrm>
                <a:off x="5502123" y="1678856"/>
                <a:ext cx="215900" cy="274637"/>
              </a:xfrm>
              <a:custGeom>
                <a:avLst/>
                <a:gdLst/>
                <a:ahLst/>
                <a:cxnLst/>
                <a:rect l="l" t="t" r="r" b="b"/>
                <a:pathLst>
                  <a:path w="643" h="815" extrusionOk="0">
                    <a:moveTo>
                      <a:pt x="298" y="81"/>
                    </a:moveTo>
                    <a:cubicBezTo>
                      <a:pt x="323" y="83"/>
                      <a:pt x="340" y="68"/>
                      <a:pt x="363" y="66"/>
                    </a:cubicBezTo>
                    <a:cubicBezTo>
                      <a:pt x="508" y="49"/>
                      <a:pt x="643" y="182"/>
                      <a:pt x="643" y="307"/>
                    </a:cubicBezTo>
                    <a:cubicBezTo>
                      <a:pt x="643" y="315"/>
                      <a:pt x="642" y="325"/>
                      <a:pt x="640" y="332"/>
                    </a:cubicBezTo>
                    <a:cubicBezTo>
                      <a:pt x="611" y="475"/>
                      <a:pt x="621" y="592"/>
                      <a:pt x="535" y="672"/>
                    </a:cubicBezTo>
                    <a:cubicBezTo>
                      <a:pt x="503" y="703"/>
                      <a:pt x="464" y="709"/>
                      <a:pt x="418" y="725"/>
                    </a:cubicBezTo>
                    <a:cubicBezTo>
                      <a:pt x="387" y="736"/>
                      <a:pt x="368" y="761"/>
                      <a:pt x="335" y="774"/>
                    </a:cubicBezTo>
                    <a:cubicBezTo>
                      <a:pt x="305" y="787"/>
                      <a:pt x="269" y="781"/>
                      <a:pt x="233" y="790"/>
                    </a:cubicBezTo>
                    <a:cubicBezTo>
                      <a:pt x="215" y="795"/>
                      <a:pt x="198" y="815"/>
                      <a:pt x="172" y="809"/>
                    </a:cubicBezTo>
                    <a:cubicBezTo>
                      <a:pt x="170" y="752"/>
                      <a:pt x="253" y="764"/>
                      <a:pt x="301" y="747"/>
                    </a:cubicBezTo>
                    <a:cubicBezTo>
                      <a:pt x="411" y="707"/>
                      <a:pt x="507" y="608"/>
                      <a:pt x="532" y="484"/>
                    </a:cubicBezTo>
                    <a:cubicBezTo>
                      <a:pt x="538" y="459"/>
                      <a:pt x="528" y="427"/>
                      <a:pt x="551" y="403"/>
                    </a:cubicBezTo>
                    <a:cubicBezTo>
                      <a:pt x="589" y="419"/>
                      <a:pt x="565" y="473"/>
                      <a:pt x="557" y="505"/>
                    </a:cubicBezTo>
                    <a:cubicBezTo>
                      <a:pt x="540" y="570"/>
                      <a:pt x="518" y="625"/>
                      <a:pt x="480" y="666"/>
                    </a:cubicBezTo>
                    <a:cubicBezTo>
                      <a:pt x="567" y="634"/>
                      <a:pt x="582" y="525"/>
                      <a:pt x="591" y="409"/>
                    </a:cubicBezTo>
                    <a:cubicBezTo>
                      <a:pt x="595" y="361"/>
                      <a:pt x="609" y="320"/>
                      <a:pt x="600" y="279"/>
                    </a:cubicBezTo>
                    <a:cubicBezTo>
                      <a:pt x="581" y="194"/>
                      <a:pt x="502" y="105"/>
                      <a:pt x="403" y="103"/>
                    </a:cubicBezTo>
                    <a:cubicBezTo>
                      <a:pt x="341" y="102"/>
                      <a:pt x="292" y="127"/>
                      <a:pt x="252" y="159"/>
                    </a:cubicBezTo>
                    <a:cubicBezTo>
                      <a:pt x="222" y="183"/>
                      <a:pt x="182" y="219"/>
                      <a:pt x="156" y="249"/>
                    </a:cubicBezTo>
                    <a:cubicBezTo>
                      <a:pt x="128" y="281"/>
                      <a:pt x="111" y="344"/>
                      <a:pt x="88" y="391"/>
                    </a:cubicBezTo>
                    <a:cubicBezTo>
                      <a:pt x="69" y="430"/>
                      <a:pt x="57" y="481"/>
                      <a:pt x="14" y="499"/>
                    </a:cubicBezTo>
                    <a:cubicBezTo>
                      <a:pt x="0" y="455"/>
                      <a:pt x="39" y="413"/>
                      <a:pt x="61" y="369"/>
                    </a:cubicBezTo>
                    <a:cubicBezTo>
                      <a:pt x="81" y="328"/>
                      <a:pt x="92" y="278"/>
                      <a:pt x="116" y="239"/>
                    </a:cubicBezTo>
                    <a:cubicBezTo>
                      <a:pt x="137" y="204"/>
                      <a:pt x="177" y="174"/>
                      <a:pt x="205" y="143"/>
                    </a:cubicBezTo>
                    <a:cubicBezTo>
                      <a:pt x="263" y="82"/>
                      <a:pt x="285" y="13"/>
                      <a:pt x="387" y="4"/>
                    </a:cubicBezTo>
                    <a:cubicBezTo>
                      <a:pt x="404" y="3"/>
                      <a:pt x="441" y="0"/>
                      <a:pt x="443" y="20"/>
                    </a:cubicBezTo>
                    <a:cubicBezTo>
                      <a:pt x="445" y="45"/>
                      <a:pt x="387" y="39"/>
                      <a:pt x="363" y="44"/>
                    </a:cubicBezTo>
                    <a:cubicBezTo>
                      <a:pt x="336" y="51"/>
                      <a:pt x="309" y="60"/>
                      <a:pt x="298" y="8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21" name="Google Shape;8421;p75"/>
              <p:cNvSpPr/>
              <p:nvPr/>
            </p:nvSpPr>
            <p:spPr>
              <a:xfrm>
                <a:off x="5654524" y="1678856"/>
                <a:ext cx="90488" cy="161925"/>
              </a:xfrm>
              <a:custGeom>
                <a:avLst/>
                <a:gdLst/>
                <a:ahLst/>
                <a:cxnLst/>
                <a:rect l="l" t="t" r="r" b="b"/>
                <a:pathLst>
                  <a:path w="266" h="479" extrusionOk="0">
                    <a:moveTo>
                      <a:pt x="234" y="479"/>
                    </a:moveTo>
                    <a:cubicBezTo>
                      <a:pt x="212" y="451"/>
                      <a:pt x="238" y="401"/>
                      <a:pt x="231" y="361"/>
                    </a:cubicBezTo>
                    <a:cubicBezTo>
                      <a:pt x="229" y="346"/>
                      <a:pt x="219" y="335"/>
                      <a:pt x="216" y="321"/>
                    </a:cubicBezTo>
                    <a:cubicBezTo>
                      <a:pt x="203" y="276"/>
                      <a:pt x="199" y="240"/>
                      <a:pt x="179" y="202"/>
                    </a:cubicBezTo>
                    <a:cubicBezTo>
                      <a:pt x="152" y="153"/>
                      <a:pt x="106" y="99"/>
                      <a:pt x="61" y="72"/>
                    </a:cubicBezTo>
                    <a:cubicBezTo>
                      <a:pt x="41" y="59"/>
                      <a:pt x="4" y="60"/>
                      <a:pt x="0" y="25"/>
                    </a:cubicBezTo>
                    <a:cubicBezTo>
                      <a:pt x="35" y="0"/>
                      <a:pt x="124" y="66"/>
                      <a:pt x="154" y="103"/>
                    </a:cubicBezTo>
                    <a:cubicBezTo>
                      <a:pt x="207" y="169"/>
                      <a:pt x="256" y="269"/>
                      <a:pt x="262" y="349"/>
                    </a:cubicBezTo>
                    <a:cubicBezTo>
                      <a:pt x="266" y="396"/>
                      <a:pt x="266" y="458"/>
                      <a:pt x="234" y="47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22" name="Google Shape;8422;p75"/>
              <p:cNvSpPr/>
              <p:nvPr/>
            </p:nvSpPr>
            <p:spPr>
              <a:xfrm>
                <a:off x="5502123" y="1707431"/>
                <a:ext cx="71438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215" h="325" extrusionOk="0">
                    <a:moveTo>
                      <a:pt x="211" y="0"/>
                    </a:moveTo>
                    <a:cubicBezTo>
                      <a:pt x="215" y="46"/>
                      <a:pt x="166" y="63"/>
                      <a:pt x="141" y="90"/>
                    </a:cubicBezTo>
                    <a:cubicBezTo>
                      <a:pt x="116" y="116"/>
                      <a:pt x="92" y="152"/>
                      <a:pt x="77" y="189"/>
                    </a:cubicBezTo>
                    <a:cubicBezTo>
                      <a:pt x="57" y="237"/>
                      <a:pt x="51" y="294"/>
                      <a:pt x="6" y="325"/>
                    </a:cubicBezTo>
                    <a:cubicBezTo>
                      <a:pt x="0" y="284"/>
                      <a:pt x="23" y="244"/>
                      <a:pt x="37" y="208"/>
                    </a:cubicBezTo>
                    <a:cubicBezTo>
                      <a:pt x="51" y="171"/>
                      <a:pt x="64" y="129"/>
                      <a:pt x="83" y="99"/>
                    </a:cubicBezTo>
                    <a:cubicBezTo>
                      <a:pt x="106" y="63"/>
                      <a:pt x="168" y="21"/>
                      <a:pt x="205" y="0"/>
                    </a:cubicBez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23" name="Google Shape;8423;p75"/>
              <p:cNvSpPr/>
              <p:nvPr/>
            </p:nvSpPr>
            <p:spPr>
              <a:xfrm>
                <a:off x="5524348" y="1715368"/>
                <a:ext cx="179388" cy="217487"/>
              </a:xfrm>
              <a:custGeom>
                <a:avLst/>
                <a:gdLst/>
                <a:ahLst/>
                <a:cxnLst/>
                <a:rect l="l" t="t" r="r" b="b"/>
                <a:pathLst>
                  <a:path w="533" h="646" extrusionOk="0">
                    <a:moveTo>
                      <a:pt x="486" y="283"/>
                    </a:moveTo>
                    <a:cubicBezTo>
                      <a:pt x="483" y="166"/>
                      <a:pt x="446" y="64"/>
                      <a:pt x="342" y="61"/>
                    </a:cubicBezTo>
                    <a:cubicBezTo>
                      <a:pt x="289" y="60"/>
                      <a:pt x="234" y="85"/>
                      <a:pt x="200" y="117"/>
                    </a:cubicBezTo>
                    <a:cubicBezTo>
                      <a:pt x="192" y="125"/>
                      <a:pt x="188" y="136"/>
                      <a:pt x="179" y="145"/>
                    </a:cubicBezTo>
                    <a:cubicBezTo>
                      <a:pt x="161" y="163"/>
                      <a:pt x="123" y="173"/>
                      <a:pt x="129" y="205"/>
                    </a:cubicBezTo>
                    <a:cubicBezTo>
                      <a:pt x="195" y="172"/>
                      <a:pt x="286" y="24"/>
                      <a:pt x="403" y="102"/>
                    </a:cubicBezTo>
                    <a:cubicBezTo>
                      <a:pt x="478" y="152"/>
                      <a:pt x="457" y="359"/>
                      <a:pt x="419" y="445"/>
                    </a:cubicBezTo>
                    <a:cubicBezTo>
                      <a:pt x="392" y="505"/>
                      <a:pt x="339" y="565"/>
                      <a:pt x="289" y="594"/>
                    </a:cubicBezTo>
                    <a:cubicBezTo>
                      <a:pt x="272" y="604"/>
                      <a:pt x="252" y="610"/>
                      <a:pt x="234" y="619"/>
                    </a:cubicBezTo>
                    <a:cubicBezTo>
                      <a:pt x="218" y="628"/>
                      <a:pt x="202" y="646"/>
                      <a:pt x="182" y="638"/>
                    </a:cubicBezTo>
                    <a:cubicBezTo>
                      <a:pt x="200" y="579"/>
                      <a:pt x="255" y="579"/>
                      <a:pt x="296" y="548"/>
                    </a:cubicBezTo>
                    <a:cubicBezTo>
                      <a:pt x="358" y="499"/>
                      <a:pt x="396" y="427"/>
                      <a:pt x="406" y="323"/>
                    </a:cubicBezTo>
                    <a:cubicBezTo>
                      <a:pt x="413" y="264"/>
                      <a:pt x="433" y="195"/>
                      <a:pt x="400" y="148"/>
                    </a:cubicBezTo>
                    <a:cubicBezTo>
                      <a:pt x="373" y="109"/>
                      <a:pt x="305" y="105"/>
                      <a:pt x="262" y="130"/>
                    </a:cubicBezTo>
                    <a:cubicBezTo>
                      <a:pt x="238" y="143"/>
                      <a:pt x="226" y="172"/>
                      <a:pt x="200" y="198"/>
                    </a:cubicBezTo>
                    <a:cubicBezTo>
                      <a:pt x="187" y="212"/>
                      <a:pt x="164" y="222"/>
                      <a:pt x="154" y="239"/>
                    </a:cubicBezTo>
                    <a:cubicBezTo>
                      <a:pt x="138" y="267"/>
                      <a:pt x="148" y="296"/>
                      <a:pt x="142" y="336"/>
                    </a:cubicBezTo>
                    <a:cubicBezTo>
                      <a:pt x="136" y="371"/>
                      <a:pt x="109" y="416"/>
                      <a:pt x="89" y="445"/>
                    </a:cubicBezTo>
                    <a:cubicBezTo>
                      <a:pt x="69" y="473"/>
                      <a:pt x="42" y="508"/>
                      <a:pt x="0" y="507"/>
                    </a:cubicBezTo>
                    <a:cubicBezTo>
                      <a:pt x="4" y="461"/>
                      <a:pt x="45" y="443"/>
                      <a:pt x="65" y="410"/>
                    </a:cubicBezTo>
                    <a:cubicBezTo>
                      <a:pt x="82" y="381"/>
                      <a:pt x="102" y="332"/>
                      <a:pt x="95" y="276"/>
                    </a:cubicBezTo>
                    <a:cubicBezTo>
                      <a:pt x="92" y="240"/>
                      <a:pt x="79" y="208"/>
                      <a:pt x="95" y="173"/>
                    </a:cubicBezTo>
                    <a:cubicBezTo>
                      <a:pt x="112" y="140"/>
                      <a:pt x="157" y="108"/>
                      <a:pt x="191" y="80"/>
                    </a:cubicBezTo>
                    <a:cubicBezTo>
                      <a:pt x="289" y="0"/>
                      <a:pt x="437" y="7"/>
                      <a:pt x="496" y="133"/>
                    </a:cubicBezTo>
                    <a:cubicBezTo>
                      <a:pt x="511" y="166"/>
                      <a:pt x="533" y="269"/>
                      <a:pt x="486" y="2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24" name="Google Shape;8424;p75"/>
              <p:cNvSpPr/>
              <p:nvPr/>
            </p:nvSpPr>
            <p:spPr>
              <a:xfrm>
                <a:off x="5629123" y="1751881"/>
                <a:ext cx="33338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72" extrusionOk="0">
                    <a:moveTo>
                      <a:pt x="77" y="72"/>
                    </a:moveTo>
                    <a:cubicBezTo>
                      <a:pt x="57" y="64"/>
                      <a:pt x="39" y="54"/>
                      <a:pt x="13" y="53"/>
                    </a:cubicBezTo>
                    <a:cubicBezTo>
                      <a:pt x="0" y="0"/>
                      <a:pt x="100" y="31"/>
                      <a:pt x="77" y="7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25" name="Google Shape;8425;p75"/>
              <p:cNvSpPr/>
              <p:nvPr/>
            </p:nvSpPr>
            <p:spPr>
              <a:xfrm>
                <a:off x="5570385" y="1753468"/>
                <a:ext cx="60325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206" extrusionOk="0">
                    <a:moveTo>
                      <a:pt x="175" y="36"/>
                    </a:moveTo>
                    <a:cubicBezTo>
                      <a:pt x="176" y="57"/>
                      <a:pt x="154" y="53"/>
                      <a:pt x="143" y="62"/>
                    </a:cubicBezTo>
                    <a:cubicBezTo>
                      <a:pt x="128" y="95"/>
                      <a:pt x="91" y="112"/>
                      <a:pt x="68" y="140"/>
                    </a:cubicBezTo>
                    <a:cubicBezTo>
                      <a:pt x="51" y="160"/>
                      <a:pt x="54" y="192"/>
                      <a:pt x="27" y="206"/>
                    </a:cubicBezTo>
                    <a:cubicBezTo>
                      <a:pt x="0" y="152"/>
                      <a:pt x="62" y="106"/>
                      <a:pt x="93" y="71"/>
                    </a:cubicBezTo>
                    <a:cubicBezTo>
                      <a:pt x="111" y="51"/>
                      <a:pt x="139" y="0"/>
                      <a:pt x="175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26" name="Google Shape;8426;p75"/>
              <p:cNvSpPr/>
              <p:nvPr/>
            </p:nvSpPr>
            <p:spPr>
              <a:xfrm>
                <a:off x="5532285" y="1770931"/>
                <a:ext cx="125413" cy="166687"/>
              </a:xfrm>
              <a:custGeom>
                <a:avLst/>
                <a:gdLst/>
                <a:ahLst/>
                <a:cxnLst/>
                <a:rect l="l" t="t" r="r" b="b"/>
                <a:pathLst>
                  <a:path w="371" h="494" extrusionOk="0">
                    <a:moveTo>
                      <a:pt x="40" y="478"/>
                    </a:moveTo>
                    <a:cubicBezTo>
                      <a:pt x="48" y="454"/>
                      <a:pt x="70" y="453"/>
                      <a:pt x="92" y="438"/>
                    </a:cubicBezTo>
                    <a:cubicBezTo>
                      <a:pt x="125" y="415"/>
                      <a:pt x="149" y="372"/>
                      <a:pt x="182" y="354"/>
                    </a:cubicBezTo>
                    <a:cubicBezTo>
                      <a:pt x="196" y="345"/>
                      <a:pt x="215" y="344"/>
                      <a:pt x="231" y="335"/>
                    </a:cubicBezTo>
                    <a:cubicBezTo>
                      <a:pt x="283" y="305"/>
                      <a:pt x="330" y="225"/>
                      <a:pt x="333" y="161"/>
                    </a:cubicBezTo>
                    <a:cubicBezTo>
                      <a:pt x="334" y="149"/>
                      <a:pt x="329" y="137"/>
                      <a:pt x="330" y="126"/>
                    </a:cubicBezTo>
                    <a:cubicBezTo>
                      <a:pt x="331" y="95"/>
                      <a:pt x="346" y="51"/>
                      <a:pt x="308" y="45"/>
                    </a:cubicBezTo>
                    <a:cubicBezTo>
                      <a:pt x="273" y="40"/>
                      <a:pt x="264" y="73"/>
                      <a:pt x="256" y="102"/>
                    </a:cubicBezTo>
                    <a:cubicBezTo>
                      <a:pt x="176" y="171"/>
                      <a:pt x="143" y="322"/>
                      <a:pt x="49" y="382"/>
                    </a:cubicBezTo>
                    <a:cubicBezTo>
                      <a:pt x="37" y="390"/>
                      <a:pt x="18" y="399"/>
                      <a:pt x="0" y="394"/>
                    </a:cubicBezTo>
                    <a:cubicBezTo>
                      <a:pt x="0" y="355"/>
                      <a:pt x="35" y="352"/>
                      <a:pt x="58" y="332"/>
                    </a:cubicBezTo>
                    <a:cubicBezTo>
                      <a:pt x="119" y="279"/>
                      <a:pt x="132" y="179"/>
                      <a:pt x="185" y="114"/>
                    </a:cubicBezTo>
                    <a:cubicBezTo>
                      <a:pt x="195" y="102"/>
                      <a:pt x="213" y="94"/>
                      <a:pt x="225" y="80"/>
                    </a:cubicBezTo>
                    <a:cubicBezTo>
                      <a:pt x="240" y="63"/>
                      <a:pt x="248" y="40"/>
                      <a:pt x="262" y="30"/>
                    </a:cubicBezTo>
                    <a:cubicBezTo>
                      <a:pt x="304" y="0"/>
                      <a:pt x="367" y="25"/>
                      <a:pt x="370" y="70"/>
                    </a:cubicBezTo>
                    <a:cubicBezTo>
                      <a:pt x="371" y="91"/>
                      <a:pt x="362" y="112"/>
                      <a:pt x="360" y="130"/>
                    </a:cubicBezTo>
                    <a:cubicBezTo>
                      <a:pt x="359" y="152"/>
                      <a:pt x="363" y="174"/>
                      <a:pt x="360" y="195"/>
                    </a:cubicBezTo>
                    <a:cubicBezTo>
                      <a:pt x="354" y="256"/>
                      <a:pt x="317" y="317"/>
                      <a:pt x="274" y="351"/>
                    </a:cubicBezTo>
                    <a:cubicBezTo>
                      <a:pt x="254" y="366"/>
                      <a:pt x="226" y="371"/>
                      <a:pt x="203" y="385"/>
                    </a:cubicBezTo>
                    <a:cubicBezTo>
                      <a:pt x="152" y="415"/>
                      <a:pt x="116" y="494"/>
                      <a:pt x="40" y="4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27" name="Google Shape;8427;p75"/>
              <p:cNvSpPr/>
              <p:nvPr/>
            </p:nvSpPr>
            <p:spPr>
              <a:xfrm>
                <a:off x="5535460" y="1793156"/>
                <a:ext cx="107950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97" extrusionOk="0">
                    <a:moveTo>
                      <a:pt x="200" y="205"/>
                    </a:moveTo>
                    <a:cubicBezTo>
                      <a:pt x="240" y="200"/>
                      <a:pt x="268" y="142"/>
                      <a:pt x="264" y="93"/>
                    </a:cubicBezTo>
                    <a:cubicBezTo>
                      <a:pt x="260" y="93"/>
                      <a:pt x="260" y="89"/>
                      <a:pt x="255" y="90"/>
                    </a:cubicBezTo>
                    <a:cubicBezTo>
                      <a:pt x="240" y="131"/>
                      <a:pt x="217" y="165"/>
                      <a:pt x="200" y="205"/>
                    </a:cubicBezTo>
                    <a:moveTo>
                      <a:pt x="298" y="0"/>
                    </a:moveTo>
                    <a:cubicBezTo>
                      <a:pt x="313" y="17"/>
                      <a:pt x="298" y="44"/>
                      <a:pt x="292" y="59"/>
                    </a:cubicBezTo>
                    <a:cubicBezTo>
                      <a:pt x="319" y="94"/>
                      <a:pt x="277" y="211"/>
                      <a:pt x="237" y="230"/>
                    </a:cubicBezTo>
                    <a:cubicBezTo>
                      <a:pt x="189" y="253"/>
                      <a:pt x="156" y="266"/>
                      <a:pt x="123" y="305"/>
                    </a:cubicBezTo>
                    <a:cubicBezTo>
                      <a:pt x="100" y="331"/>
                      <a:pt x="46" y="397"/>
                      <a:pt x="0" y="370"/>
                    </a:cubicBezTo>
                    <a:cubicBezTo>
                      <a:pt x="13" y="342"/>
                      <a:pt x="39" y="341"/>
                      <a:pt x="59" y="326"/>
                    </a:cubicBezTo>
                    <a:cubicBezTo>
                      <a:pt x="82" y="310"/>
                      <a:pt x="149" y="243"/>
                      <a:pt x="160" y="214"/>
                    </a:cubicBezTo>
                    <a:cubicBezTo>
                      <a:pt x="184" y="154"/>
                      <a:pt x="214" y="83"/>
                      <a:pt x="264" y="46"/>
                    </a:cubicBezTo>
                    <a:cubicBezTo>
                      <a:pt x="270" y="27"/>
                      <a:pt x="273" y="4"/>
                      <a:pt x="292" y="0"/>
                    </a:cubicBez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28" name="Google Shape;8428;p75"/>
              <p:cNvSpPr/>
              <p:nvPr/>
            </p:nvSpPr>
            <p:spPr>
              <a:xfrm>
                <a:off x="5713261" y="1797918"/>
                <a:ext cx="19050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5" extrusionOk="0">
                    <a:moveTo>
                      <a:pt x="30" y="0"/>
                    </a:moveTo>
                    <a:cubicBezTo>
                      <a:pt x="52" y="23"/>
                      <a:pt x="40" y="104"/>
                      <a:pt x="11" y="115"/>
                    </a:cubicBezTo>
                    <a:cubicBezTo>
                      <a:pt x="10" y="80"/>
                      <a:pt x="0" y="12"/>
                      <a:pt x="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29" name="Google Shape;8429;p75"/>
              <p:cNvSpPr/>
              <p:nvPr/>
            </p:nvSpPr>
            <p:spPr>
              <a:xfrm>
                <a:off x="5510060" y="1801093"/>
                <a:ext cx="41275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06" extrusionOk="0">
                    <a:moveTo>
                      <a:pt x="109" y="4"/>
                    </a:moveTo>
                    <a:cubicBezTo>
                      <a:pt x="124" y="49"/>
                      <a:pt x="107" y="93"/>
                      <a:pt x="87" y="124"/>
                    </a:cubicBezTo>
                    <a:cubicBezTo>
                      <a:pt x="68" y="154"/>
                      <a:pt x="42" y="187"/>
                      <a:pt x="16" y="206"/>
                    </a:cubicBezTo>
                    <a:cubicBezTo>
                      <a:pt x="0" y="123"/>
                      <a:pt x="83" y="86"/>
                      <a:pt x="94" y="10"/>
                    </a:cubicBezTo>
                    <a:cubicBezTo>
                      <a:pt x="95" y="6"/>
                      <a:pt x="99" y="5"/>
                      <a:pt x="100" y="0"/>
                    </a:cubicBezTo>
                    <a:cubicBezTo>
                      <a:pt x="105" y="0"/>
                      <a:pt x="105" y="4"/>
                      <a:pt x="10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30" name="Google Shape;8430;p75"/>
              <p:cNvSpPr/>
              <p:nvPr/>
            </p:nvSpPr>
            <p:spPr>
              <a:xfrm>
                <a:off x="5594198" y="1845543"/>
                <a:ext cx="131763" cy="134937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97" extrusionOk="0">
                    <a:moveTo>
                      <a:pt x="379" y="0"/>
                    </a:moveTo>
                    <a:cubicBezTo>
                      <a:pt x="390" y="52"/>
                      <a:pt x="364" y="105"/>
                      <a:pt x="342" y="146"/>
                    </a:cubicBezTo>
                    <a:cubicBezTo>
                      <a:pt x="319" y="186"/>
                      <a:pt x="292" y="230"/>
                      <a:pt x="252" y="251"/>
                    </a:cubicBezTo>
                    <a:cubicBezTo>
                      <a:pt x="211" y="275"/>
                      <a:pt x="159" y="272"/>
                      <a:pt x="123" y="307"/>
                    </a:cubicBezTo>
                    <a:cubicBezTo>
                      <a:pt x="168" y="317"/>
                      <a:pt x="209" y="280"/>
                      <a:pt x="243" y="279"/>
                    </a:cubicBezTo>
                    <a:cubicBezTo>
                      <a:pt x="239" y="352"/>
                      <a:pt x="149" y="325"/>
                      <a:pt x="95" y="345"/>
                    </a:cubicBezTo>
                    <a:cubicBezTo>
                      <a:pt x="60" y="357"/>
                      <a:pt x="38" y="397"/>
                      <a:pt x="0" y="385"/>
                    </a:cubicBezTo>
                    <a:cubicBezTo>
                      <a:pt x="4" y="357"/>
                      <a:pt x="28" y="357"/>
                      <a:pt x="43" y="345"/>
                    </a:cubicBezTo>
                    <a:cubicBezTo>
                      <a:pt x="67" y="325"/>
                      <a:pt x="82" y="293"/>
                      <a:pt x="105" y="276"/>
                    </a:cubicBezTo>
                    <a:cubicBezTo>
                      <a:pt x="152" y="240"/>
                      <a:pt x="213" y="244"/>
                      <a:pt x="256" y="211"/>
                    </a:cubicBezTo>
                    <a:cubicBezTo>
                      <a:pt x="322" y="160"/>
                      <a:pt x="326" y="94"/>
                      <a:pt x="363" y="12"/>
                    </a:cubicBezTo>
                    <a:cubicBezTo>
                      <a:pt x="365" y="9"/>
                      <a:pt x="366" y="4"/>
                      <a:pt x="369" y="0"/>
                    </a:cubicBezTo>
                    <a:lnTo>
                      <a:pt x="37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31" name="Google Shape;8431;p75"/>
              <p:cNvSpPr/>
              <p:nvPr/>
            </p:nvSpPr>
            <p:spPr>
              <a:xfrm>
                <a:off x="5681511" y="1847131"/>
                <a:ext cx="79375" cy="96837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87" extrusionOk="0">
                    <a:moveTo>
                      <a:pt x="220" y="3"/>
                    </a:moveTo>
                    <a:cubicBezTo>
                      <a:pt x="233" y="58"/>
                      <a:pt x="202" y="121"/>
                      <a:pt x="168" y="153"/>
                    </a:cubicBezTo>
                    <a:cubicBezTo>
                      <a:pt x="154" y="166"/>
                      <a:pt x="132" y="170"/>
                      <a:pt x="116" y="184"/>
                    </a:cubicBezTo>
                    <a:cubicBezTo>
                      <a:pt x="81" y="215"/>
                      <a:pt x="58" y="287"/>
                      <a:pt x="0" y="271"/>
                    </a:cubicBezTo>
                    <a:cubicBezTo>
                      <a:pt x="0" y="242"/>
                      <a:pt x="23" y="242"/>
                      <a:pt x="39" y="228"/>
                    </a:cubicBezTo>
                    <a:cubicBezTo>
                      <a:pt x="81" y="192"/>
                      <a:pt x="115" y="119"/>
                      <a:pt x="131" y="59"/>
                    </a:cubicBezTo>
                    <a:cubicBezTo>
                      <a:pt x="137" y="40"/>
                      <a:pt x="135" y="10"/>
                      <a:pt x="159" y="3"/>
                    </a:cubicBezTo>
                    <a:cubicBezTo>
                      <a:pt x="189" y="37"/>
                      <a:pt x="143" y="92"/>
                      <a:pt x="134" y="128"/>
                    </a:cubicBezTo>
                    <a:cubicBezTo>
                      <a:pt x="178" y="116"/>
                      <a:pt x="179" y="34"/>
                      <a:pt x="211" y="0"/>
                    </a:cubicBezTo>
                    <a:cubicBezTo>
                      <a:pt x="213" y="1"/>
                      <a:pt x="216" y="3"/>
                      <a:pt x="22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32" name="Google Shape;8432;p75"/>
              <p:cNvSpPr/>
              <p:nvPr/>
            </p:nvSpPr>
            <p:spPr>
              <a:xfrm>
                <a:off x="5664049" y="1897931"/>
                <a:ext cx="87313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257" h="206" extrusionOk="0">
                    <a:moveTo>
                      <a:pt x="253" y="0"/>
                    </a:moveTo>
                    <a:cubicBezTo>
                      <a:pt x="257" y="39"/>
                      <a:pt x="214" y="55"/>
                      <a:pt x="194" y="79"/>
                    </a:cubicBezTo>
                    <a:cubicBezTo>
                      <a:pt x="203" y="89"/>
                      <a:pt x="207" y="67"/>
                      <a:pt x="222" y="73"/>
                    </a:cubicBezTo>
                    <a:cubicBezTo>
                      <a:pt x="223" y="97"/>
                      <a:pt x="204" y="102"/>
                      <a:pt x="194" y="117"/>
                    </a:cubicBezTo>
                    <a:cubicBezTo>
                      <a:pt x="114" y="129"/>
                      <a:pt x="78" y="202"/>
                      <a:pt x="0" y="206"/>
                    </a:cubicBezTo>
                    <a:cubicBezTo>
                      <a:pt x="13" y="176"/>
                      <a:pt x="47" y="164"/>
                      <a:pt x="71" y="149"/>
                    </a:cubicBezTo>
                    <a:cubicBezTo>
                      <a:pt x="97" y="133"/>
                      <a:pt x="130" y="117"/>
                      <a:pt x="151" y="95"/>
                    </a:cubicBezTo>
                    <a:cubicBezTo>
                      <a:pt x="181" y="65"/>
                      <a:pt x="200" y="19"/>
                      <a:pt x="244" y="0"/>
                    </a:cubicBezTo>
                    <a:lnTo>
                      <a:pt x="2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33" name="Google Shape;8433;p75"/>
              <p:cNvSpPr/>
              <p:nvPr/>
            </p:nvSpPr>
            <p:spPr>
              <a:xfrm>
                <a:off x="5571973" y="1948731"/>
                <a:ext cx="36513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105" h="67" extrusionOk="0">
                    <a:moveTo>
                      <a:pt x="105" y="7"/>
                    </a:moveTo>
                    <a:cubicBezTo>
                      <a:pt x="94" y="37"/>
                      <a:pt x="29" y="67"/>
                      <a:pt x="0" y="40"/>
                    </a:cubicBezTo>
                    <a:cubicBezTo>
                      <a:pt x="7" y="5"/>
                      <a:pt x="75" y="0"/>
                      <a:pt x="10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434" name="Google Shape;8434;p75"/>
              <p:cNvSpPr/>
              <p:nvPr/>
            </p:nvSpPr>
            <p:spPr>
              <a:xfrm>
                <a:off x="5613248" y="1961431"/>
                <a:ext cx="36513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3" extrusionOk="0">
                    <a:moveTo>
                      <a:pt x="60" y="53"/>
                    </a:moveTo>
                    <a:cubicBezTo>
                      <a:pt x="29" y="53"/>
                      <a:pt x="29" y="53"/>
                      <a:pt x="29" y="53"/>
                    </a:cubicBezTo>
                    <a:cubicBezTo>
                      <a:pt x="0" y="23"/>
                      <a:pt x="83" y="0"/>
                      <a:pt x="110" y="20"/>
                    </a:cubicBezTo>
                    <a:cubicBezTo>
                      <a:pt x="105" y="44"/>
                      <a:pt x="78" y="44"/>
                      <a:pt x="60" y="5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1800"/>
                  <a:buFont typeface="Arial"/>
                  <a:buNone/>
                </a:pPr>
                <a:endParaRPr sz="1800" b="0" i="0" u="none" strike="noStrike" cap="none">
                  <a:solidFill>
                    <a:srgbClr val="282828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8435" name="Google Shape;8435;p75"/>
          <p:cNvSpPr txBox="1"/>
          <p:nvPr/>
        </p:nvSpPr>
        <p:spPr>
          <a:xfrm>
            <a:off x="7947874" y="2690699"/>
            <a:ext cx="23083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/>
          </a:p>
        </p:txBody>
      </p:sp>
      <p:sp>
        <p:nvSpPr>
          <p:cNvPr id="8436" name="Google Shape;8436;p75"/>
          <p:cNvSpPr txBox="1"/>
          <p:nvPr/>
        </p:nvSpPr>
        <p:spPr>
          <a:xfrm>
            <a:off x="5961242" y="5663283"/>
            <a:ext cx="259686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MS Active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/>
          </a:p>
        </p:txBody>
      </p:sp>
      <p:sp>
        <p:nvSpPr>
          <p:cNvPr id="8437" name="Google Shape;8437;p75"/>
          <p:cNvSpPr txBox="1"/>
          <p:nvPr/>
        </p:nvSpPr>
        <p:spPr>
          <a:xfrm>
            <a:off x="6943325" y="5663283"/>
            <a:ext cx="259686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MS Active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/>
          </a:p>
        </p:txBody>
      </p:sp>
      <p:sp>
        <p:nvSpPr>
          <p:cNvPr id="8450" name="Google Shape;8450;p75"/>
          <p:cNvSpPr txBox="1"/>
          <p:nvPr/>
        </p:nvSpPr>
        <p:spPr>
          <a:xfrm>
            <a:off x="7947874" y="3452269"/>
            <a:ext cx="230832" cy="15594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Identity</a:t>
            </a:r>
            <a:endParaRPr/>
          </a:p>
          <a:p>
            <a:pPr marL="0" marR="0" lvl="0" indent="0" algn="ctr" rtl="0">
              <a:lnSpc>
                <a:spcPct val="111111"/>
              </a:lnSpc>
              <a:spcBef>
                <a:spcPts val="0"/>
              </a:spcBef>
              <a:spcAft>
                <a:spcPts val="0"/>
              </a:spcAft>
              <a:buClr>
                <a:srgbClr val="FDCC72"/>
              </a:buClr>
              <a:buSzPts val="450"/>
              <a:buFont typeface="Arial"/>
              <a:buNone/>
            </a:pPr>
            <a:r>
              <a:rPr lang="en-US" sz="450" b="0" i="0" u="none" strike="noStrike" cap="none">
                <a:solidFill>
                  <a:srgbClr val="FDCC72"/>
                </a:solidFill>
                <a:latin typeface="Arial"/>
                <a:ea typeface="Arial"/>
                <a:cs typeface="Arial"/>
                <a:sym typeface="Arial"/>
              </a:rPr>
              <a:t>Directory</a:t>
            </a:r>
            <a:endParaRPr/>
          </a:p>
        </p:txBody>
      </p:sp>
      <p:sp>
        <p:nvSpPr>
          <p:cNvPr id="8463" name="Google Shape;8463;p75"/>
          <p:cNvSpPr txBox="1">
            <a:spLocks noGrp="1"/>
          </p:cNvSpPr>
          <p:nvPr>
            <p:ph type="title"/>
          </p:nvPr>
        </p:nvSpPr>
        <p:spPr>
          <a:xfrm>
            <a:off x="105168" y="412545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400"/>
              <a:buFont typeface="Arial"/>
              <a:buNone/>
            </a:pPr>
            <a:r>
              <a:rPr lang="en-US"/>
              <a:t>Additional Management Icons</a:t>
            </a:r>
            <a:endParaRPr/>
          </a:p>
        </p:txBody>
      </p:sp>
      <p:grpSp>
        <p:nvGrpSpPr>
          <p:cNvPr id="8464" name="Google Shape;8464;p75"/>
          <p:cNvGrpSpPr/>
          <p:nvPr/>
        </p:nvGrpSpPr>
        <p:grpSpPr>
          <a:xfrm>
            <a:off x="8870718" y="2372011"/>
            <a:ext cx="350765" cy="301770"/>
            <a:chOff x="2737656" y="600000"/>
            <a:chExt cx="7914237" cy="6858416"/>
          </a:xfrm>
        </p:grpSpPr>
        <p:sp>
          <p:nvSpPr>
            <p:cNvPr id="8465" name="Google Shape;8465;p75"/>
            <p:cNvSpPr/>
            <p:nvPr/>
          </p:nvSpPr>
          <p:spPr>
            <a:xfrm>
              <a:off x="2737656" y="600000"/>
              <a:ext cx="7914237" cy="6858416"/>
            </a:xfrm>
            <a:custGeom>
              <a:avLst/>
              <a:gdLst/>
              <a:ahLst/>
              <a:cxnLst/>
              <a:rect l="l" t="t" r="r" b="b"/>
              <a:pathLst>
                <a:path w="7914237" h="6858416" extrusionOk="0">
                  <a:moveTo>
                    <a:pt x="5935639" y="6858417"/>
                  </a:moveTo>
                  <a:lnTo>
                    <a:pt x="7914238" y="3429209"/>
                  </a:lnTo>
                  <a:lnTo>
                    <a:pt x="5935639" y="0"/>
                  </a:lnTo>
                  <a:lnTo>
                    <a:pt x="1978546" y="0"/>
                  </a:lnTo>
                  <a:lnTo>
                    <a:pt x="0" y="3429209"/>
                  </a:lnTo>
                  <a:lnTo>
                    <a:pt x="1978546" y="6858417"/>
                  </a:lnTo>
                  <a:lnTo>
                    <a:pt x="5935639" y="685841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6" name="Google Shape;8466;p75"/>
            <p:cNvSpPr/>
            <p:nvPr/>
          </p:nvSpPr>
          <p:spPr>
            <a:xfrm>
              <a:off x="4746116" y="2120283"/>
              <a:ext cx="2295528" cy="3856284"/>
            </a:xfrm>
            <a:custGeom>
              <a:avLst/>
              <a:gdLst/>
              <a:ahLst/>
              <a:cxnLst/>
              <a:rect l="l" t="t" r="r" b="b"/>
              <a:pathLst>
                <a:path w="2295528" h="3856284" extrusionOk="0">
                  <a:moveTo>
                    <a:pt x="444045" y="75570"/>
                  </a:moveTo>
                  <a:cubicBezTo>
                    <a:pt x="341832" y="-25819"/>
                    <a:pt x="176843" y="-25094"/>
                    <a:pt x="75520" y="77187"/>
                  </a:cubicBezTo>
                  <a:cubicBezTo>
                    <a:pt x="-25171" y="178831"/>
                    <a:pt x="-25171" y="342693"/>
                    <a:pt x="75520" y="444338"/>
                  </a:cubicBezTo>
                  <a:lnTo>
                    <a:pt x="1558479" y="1928013"/>
                  </a:lnTo>
                  <a:lnTo>
                    <a:pt x="75520" y="3411948"/>
                  </a:lnTo>
                  <a:cubicBezTo>
                    <a:pt x="-25802" y="3514229"/>
                    <a:pt x="-25077" y="3679327"/>
                    <a:pt x="77136" y="3780716"/>
                  </a:cubicBezTo>
                  <a:cubicBezTo>
                    <a:pt x="178714" y="3881474"/>
                    <a:pt x="342468" y="3881474"/>
                    <a:pt x="444045" y="3780716"/>
                  </a:cubicBezTo>
                  <a:lnTo>
                    <a:pt x="2295529" y="192801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7" name="Google Shape;8467;p75"/>
            <p:cNvSpPr/>
            <p:nvPr/>
          </p:nvSpPr>
          <p:spPr>
            <a:xfrm rot="-2700000">
              <a:off x="6821817" y="2640670"/>
              <a:ext cx="1994911" cy="521521"/>
            </a:xfrm>
            <a:custGeom>
              <a:avLst/>
              <a:gdLst/>
              <a:ahLst/>
              <a:cxnLst/>
              <a:rect l="l" t="t" r="r" b="b"/>
              <a:pathLst>
                <a:path w="1994911" h="521521" extrusionOk="0">
                  <a:moveTo>
                    <a:pt x="0" y="0"/>
                  </a:moveTo>
                  <a:lnTo>
                    <a:pt x="1994912" y="0"/>
                  </a:lnTo>
                  <a:lnTo>
                    <a:pt x="1994912" y="521521"/>
                  </a:lnTo>
                  <a:lnTo>
                    <a:pt x="0" y="52152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68" name="Google Shape;8468;p75"/>
            <p:cNvSpPr/>
            <p:nvPr/>
          </p:nvSpPr>
          <p:spPr>
            <a:xfrm rot="-2700000">
              <a:off x="7558668" y="4197144"/>
              <a:ext cx="521177" cy="1996226"/>
            </a:xfrm>
            <a:custGeom>
              <a:avLst/>
              <a:gdLst/>
              <a:ahLst/>
              <a:cxnLst/>
              <a:rect l="l" t="t" r="r" b="b"/>
              <a:pathLst>
                <a:path w="521177" h="1996226" extrusionOk="0">
                  <a:moveTo>
                    <a:pt x="0" y="0"/>
                  </a:moveTo>
                  <a:lnTo>
                    <a:pt x="521178" y="0"/>
                  </a:lnTo>
                  <a:lnTo>
                    <a:pt x="521178" y="1996226"/>
                  </a:lnTo>
                  <a:lnTo>
                    <a:pt x="0" y="1996226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469" name="Google Shape;8469;p75"/>
          <p:cNvGrpSpPr/>
          <p:nvPr/>
        </p:nvGrpSpPr>
        <p:grpSpPr>
          <a:xfrm>
            <a:off x="8855812" y="3171948"/>
            <a:ext cx="350793" cy="301648"/>
            <a:chOff x="2286615" y="150000"/>
            <a:chExt cx="7916945" cy="6855633"/>
          </a:xfrm>
        </p:grpSpPr>
        <p:sp>
          <p:nvSpPr>
            <p:cNvPr id="8470" name="Google Shape;8470;p75"/>
            <p:cNvSpPr/>
            <p:nvPr/>
          </p:nvSpPr>
          <p:spPr>
            <a:xfrm>
              <a:off x="2502039" y="336511"/>
              <a:ext cx="7486146" cy="6482609"/>
            </a:xfrm>
            <a:custGeom>
              <a:avLst/>
              <a:gdLst/>
              <a:ahLst/>
              <a:cxnLst/>
              <a:rect l="l" t="t" r="r" b="b"/>
              <a:pathLst>
                <a:path w="7486146" h="6482609" extrusionOk="0">
                  <a:moveTo>
                    <a:pt x="5614586" y="6482609"/>
                  </a:moveTo>
                  <a:lnTo>
                    <a:pt x="7486147" y="3241305"/>
                  </a:lnTo>
                  <a:lnTo>
                    <a:pt x="5614586" y="0"/>
                  </a:lnTo>
                  <a:lnTo>
                    <a:pt x="1871512" y="0"/>
                  </a:lnTo>
                  <a:lnTo>
                    <a:pt x="0" y="3241305"/>
                  </a:lnTo>
                  <a:lnTo>
                    <a:pt x="1871512" y="6482609"/>
                  </a:lnTo>
                  <a:lnTo>
                    <a:pt x="5614586" y="6482609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1" name="Google Shape;8471;p75"/>
            <p:cNvSpPr/>
            <p:nvPr/>
          </p:nvSpPr>
          <p:spPr>
            <a:xfrm>
              <a:off x="2286615" y="150000"/>
              <a:ext cx="7916945" cy="6855633"/>
            </a:xfrm>
            <a:custGeom>
              <a:avLst/>
              <a:gdLst/>
              <a:ahLst/>
              <a:cxnLst/>
              <a:rect l="l" t="t" r="r" b="b"/>
              <a:pathLst>
                <a:path w="7916945" h="6855633" extrusionOk="0">
                  <a:moveTo>
                    <a:pt x="5937697" y="6855634"/>
                  </a:moveTo>
                  <a:lnTo>
                    <a:pt x="1979249" y="6855634"/>
                  </a:lnTo>
                  <a:lnTo>
                    <a:pt x="0" y="3427817"/>
                  </a:lnTo>
                  <a:lnTo>
                    <a:pt x="1979249" y="0"/>
                  </a:lnTo>
                  <a:lnTo>
                    <a:pt x="5937697" y="0"/>
                  </a:lnTo>
                  <a:lnTo>
                    <a:pt x="7916946" y="3427817"/>
                  </a:lnTo>
                  <a:close/>
                  <a:moveTo>
                    <a:pt x="2194624" y="6482560"/>
                  </a:moveTo>
                  <a:lnTo>
                    <a:pt x="5722323" y="6482560"/>
                  </a:lnTo>
                  <a:lnTo>
                    <a:pt x="7486147" y="3427817"/>
                  </a:lnTo>
                  <a:lnTo>
                    <a:pt x="5722323" y="373073"/>
                  </a:lnTo>
                  <a:lnTo>
                    <a:pt x="2194624" y="373073"/>
                  </a:lnTo>
                  <a:lnTo>
                    <a:pt x="430799" y="3427817"/>
                  </a:lnTo>
                  <a:close/>
                </a:path>
              </a:pathLst>
            </a:custGeom>
            <a:solidFill>
              <a:srgbClr val="9F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2" name="Google Shape;8472;p75"/>
            <p:cNvSpPr/>
            <p:nvPr/>
          </p:nvSpPr>
          <p:spPr>
            <a:xfrm>
              <a:off x="4388096" y="1743764"/>
              <a:ext cx="2173470" cy="3648139"/>
            </a:xfrm>
            <a:custGeom>
              <a:avLst/>
              <a:gdLst/>
              <a:ahLst/>
              <a:cxnLst/>
              <a:rect l="l" t="t" r="r" b="b"/>
              <a:pathLst>
                <a:path w="2173470" h="3648139" extrusionOk="0">
                  <a:moveTo>
                    <a:pt x="421825" y="72271"/>
                  </a:moveTo>
                  <a:cubicBezTo>
                    <a:pt x="325547" y="-24052"/>
                    <a:pt x="169405" y="-24096"/>
                    <a:pt x="73073" y="72172"/>
                  </a:cubicBezTo>
                  <a:cubicBezTo>
                    <a:pt x="-23258" y="168441"/>
                    <a:pt x="-23303" y="324567"/>
                    <a:pt x="72975" y="420890"/>
                  </a:cubicBezTo>
                  <a:lnTo>
                    <a:pt x="1476165" y="1823748"/>
                  </a:lnTo>
                  <a:lnTo>
                    <a:pt x="72975" y="3226557"/>
                  </a:lnTo>
                  <a:cubicBezTo>
                    <a:pt x="-23727" y="3322406"/>
                    <a:pt x="-24407" y="3478493"/>
                    <a:pt x="71446" y="3575176"/>
                  </a:cubicBezTo>
                  <a:cubicBezTo>
                    <a:pt x="167305" y="3671858"/>
                    <a:pt x="323402" y="3672549"/>
                    <a:pt x="420099" y="3576704"/>
                  </a:cubicBezTo>
                  <a:cubicBezTo>
                    <a:pt x="420612" y="3576211"/>
                    <a:pt x="421120" y="3575669"/>
                    <a:pt x="421628" y="3575176"/>
                  </a:cubicBezTo>
                  <a:lnTo>
                    <a:pt x="2173471" y="1823748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3" name="Google Shape;8473;p75"/>
            <p:cNvSpPr/>
            <p:nvPr/>
          </p:nvSpPr>
          <p:spPr>
            <a:xfrm rot="-2700000">
              <a:off x="6353583" y="2236748"/>
              <a:ext cx="1887340" cy="493026"/>
            </a:xfrm>
            <a:custGeom>
              <a:avLst/>
              <a:gdLst/>
              <a:ahLst/>
              <a:cxnLst/>
              <a:rect l="l" t="t" r="r" b="b"/>
              <a:pathLst>
                <a:path w="1887340" h="493026" extrusionOk="0">
                  <a:moveTo>
                    <a:pt x="0" y="0"/>
                  </a:moveTo>
                  <a:lnTo>
                    <a:pt x="1887340" y="0"/>
                  </a:lnTo>
                  <a:lnTo>
                    <a:pt x="1887340" y="493027"/>
                  </a:lnTo>
                  <a:lnTo>
                    <a:pt x="0" y="493027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474" name="Google Shape;8474;p75"/>
            <p:cNvSpPr/>
            <p:nvPr/>
          </p:nvSpPr>
          <p:spPr>
            <a:xfrm rot="-2700000">
              <a:off x="7050701" y="3708180"/>
              <a:ext cx="493074" cy="1887158"/>
            </a:xfrm>
            <a:custGeom>
              <a:avLst/>
              <a:gdLst/>
              <a:ahLst/>
              <a:cxnLst/>
              <a:rect l="l" t="t" r="r" b="b"/>
              <a:pathLst>
                <a:path w="493074" h="1887158" extrusionOk="0">
                  <a:moveTo>
                    <a:pt x="0" y="0"/>
                  </a:moveTo>
                  <a:lnTo>
                    <a:pt x="493074" y="0"/>
                  </a:lnTo>
                  <a:lnTo>
                    <a:pt x="493074" y="1887158"/>
                  </a:lnTo>
                  <a:lnTo>
                    <a:pt x="0" y="1887158"/>
                  </a:lnTo>
                  <a:close/>
                </a:path>
              </a:pathLst>
            </a:custGeom>
            <a:solidFill>
              <a:srgbClr val="A153A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489" name="Google Shape;8489;p75"/>
          <p:cNvSpPr txBox="1"/>
          <p:nvPr/>
        </p:nvSpPr>
        <p:spPr>
          <a:xfrm>
            <a:off x="8887115" y="1881737"/>
            <a:ext cx="320602" cy="11746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27425" rIns="0" bIns="0" anchor="t" anchorCtr="0">
            <a:spAutoFit/>
          </a:bodyPr>
          <a:lstStyle/>
          <a:p>
            <a:pPr marL="0" marR="0" lvl="0" indent="0" algn="ctr" rtl="0">
              <a:lnSpc>
                <a:spcPct val="110769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50"/>
              <a:buFont typeface="Arial"/>
              <a:buNone/>
            </a:pPr>
            <a:r>
              <a:rPr lang="en-US" sz="650">
                <a:solidFill>
                  <a:srgbClr val="FFFFFF"/>
                </a:solidFill>
                <a:latin typeface="Arial"/>
                <a:ea typeface="Arial"/>
                <a:cs typeface="Arial"/>
                <a:sym typeface="Arial"/>
              </a:rPr>
              <a:t>SecureX</a:t>
            </a:r>
            <a:endParaRPr sz="650" b="0" i="0" u="none" strike="noStrike" cap="none">
              <a:solidFill>
                <a:srgbClr val="FFFFFF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326" name="Group 8325">
            <a:extLst>
              <a:ext uri="{FF2B5EF4-FFF2-40B4-BE49-F238E27FC236}">
                <a16:creationId xmlns:a16="http://schemas.microsoft.com/office/drawing/2014/main" id="{16E4DE0C-B5EB-44C3-9365-D7A5A1E90F23}"/>
              </a:ext>
            </a:extLst>
          </p:cNvPr>
          <p:cNvGrpSpPr/>
          <p:nvPr/>
        </p:nvGrpSpPr>
        <p:grpSpPr>
          <a:xfrm>
            <a:off x="7773944" y="1294155"/>
            <a:ext cx="591687" cy="591687"/>
            <a:chOff x="7773944" y="1294155"/>
            <a:chExt cx="591687" cy="591687"/>
          </a:xfrm>
        </p:grpSpPr>
        <p:grpSp>
          <p:nvGrpSpPr>
            <p:cNvPr id="318" name="Google Shape;8446;p75">
              <a:extLst>
                <a:ext uri="{FF2B5EF4-FFF2-40B4-BE49-F238E27FC236}">
                  <a16:creationId xmlns:a16="http://schemas.microsoft.com/office/drawing/2014/main" id="{932CFBC3-E278-4027-AF6F-221F4EC4D9E9}"/>
                </a:ext>
              </a:extLst>
            </p:cNvPr>
            <p:cNvGrpSpPr/>
            <p:nvPr/>
          </p:nvGrpSpPr>
          <p:grpSpPr>
            <a:xfrm>
              <a:off x="7773944" y="1294155"/>
              <a:ext cx="591687" cy="591687"/>
              <a:chOff x="7773944" y="1294155"/>
              <a:chExt cx="591687" cy="591687"/>
            </a:xfrm>
          </p:grpSpPr>
          <p:grpSp>
            <p:nvGrpSpPr>
              <p:cNvPr id="319" name="Google Shape;8446;p75">
                <a:extLst>
                  <a:ext uri="{FF2B5EF4-FFF2-40B4-BE49-F238E27FC236}">
                    <a16:creationId xmlns:a16="http://schemas.microsoft.com/office/drawing/2014/main" id="{61C4D8C3-F586-4AED-B7C2-9447DFB69F64}"/>
                  </a:ext>
                </a:extLst>
              </p:cNvPr>
              <p:cNvGrpSpPr/>
              <p:nvPr/>
            </p:nvGrpSpPr>
            <p:grpSpPr>
              <a:xfrm>
                <a:off x="7773944" y="1294155"/>
                <a:ext cx="591687" cy="591687"/>
                <a:chOff x="7773944" y="1294155"/>
                <a:chExt cx="591687" cy="591687"/>
              </a:xfrm>
            </p:grpSpPr>
            <p:sp>
              <p:nvSpPr>
                <p:cNvPr id="321" name="Google Shape;8446;p75">
                  <a:extLst>
                    <a:ext uri="{FF2B5EF4-FFF2-40B4-BE49-F238E27FC236}">
                      <a16:creationId xmlns:a16="http://schemas.microsoft.com/office/drawing/2014/main" id="{5B487E62-F8BE-4E72-A355-E82EC439501E}"/>
                    </a:ext>
                  </a:extLst>
                </p:cNvPr>
                <p:cNvSpPr/>
                <p:nvPr/>
              </p:nvSpPr>
              <p:spPr>
                <a:xfrm>
                  <a:off x="7773944" y="1294155"/>
                  <a:ext cx="591687" cy="591687"/>
                </a:xfrm>
                <a:custGeom>
                  <a:avLst/>
                  <a:gdLst>
                    <a:gd name="connsiteX0" fmla="*/ 202457 w 591687"/>
                    <a:gd name="connsiteY0" fmla="*/ 0 h 591687"/>
                    <a:gd name="connsiteX1" fmla="*/ 389231 w 591687"/>
                    <a:gd name="connsiteY1" fmla="*/ 0 h 591687"/>
                    <a:gd name="connsiteX2" fmla="*/ 591688 w 591687"/>
                    <a:gd name="connsiteY2" fmla="*/ 202457 h 591687"/>
                    <a:gd name="connsiteX3" fmla="*/ 591688 w 591687"/>
                    <a:gd name="connsiteY3" fmla="*/ 389231 h 591687"/>
                    <a:gd name="connsiteX4" fmla="*/ 389231 w 591687"/>
                    <a:gd name="connsiteY4" fmla="*/ 591688 h 591687"/>
                    <a:gd name="connsiteX5" fmla="*/ 202457 w 591687"/>
                    <a:gd name="connsiteY5" fmla="*/ 591688 h 591687"/>
                    <a:gd name="connsiteX6" fmla="*/ 0 w 591687"/>
                    <a:gd name="connsiteY6" fmla="*/ 389231 h 591687"/>
                    <a:gd name="connsiteX7" fmla="*/ 0 w 591687"/>
                    <a:gd name="connsiteY7" fmla="*/ 202457 h 591687"/>
                    <a:gd name="connsiteX8" fmla="*/ 202457 w 591687"/>
                    <a:gd name="connsiteY8" fmla="*/ 0 h 5916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1687" h="591687">
                      <a:moveTo>
                        <a:pt x="202457" y="0"/>
                      </a:moveTo>
                      <a:lnTo>
                        <a:pt x="389231" y="0"/>
                      </a:lnTo>
                      <a:cubicBezTo>
                        <a:pt x="501044" y="0"/>
                        <a:pt x="591688" y="90644"/>
                        <a:pt x="591688" y="202457"/>
                      </a:cubicBezTo>
                      <a:lnTo>
                        <a:pt x="591688" y="389231"/>
                      </a:lnTo>
                      <a:cubicBezTo>
                        <a:pt x="591688" y="501044"/>
                        <a:pt x="501044" y="591688"/>
                        <a:pt x="389231" y="591688"/>
                      </a:cubicBezTo>
                      <a:lnTo>
                        <a:pt x="202457" y="591688"/>
                      </a:lnTo>
                      <a:cubicBezTo>
                        <a:pt x="90644" y="591688"/>
                        <a:pt x="0" y="501044"/>
                        <a:pt x="0" y="389231"/>
                      </a:cubicBezTo>
                      <a:lnTo>
                        <a:pt x="0" y="202457"/>
                      </a:lnTo>
                      <a:cubicBezTo>
                        <a:pt x="0" y="90644"/>
                        <a:pt x="90644" y="0"/>
                        <a:pt x="202457" y="0"/>
                      </a:cubicBezTo>
                    </a:path>
                  </a:pathLst>
                </a:custGeom>
                <a:solidFill>
                  <a:srgbClr val="C2E0A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2" name="Google Shape;8446;p75">
                  <a:extLst>
                    <a:ext uri="{FF2B5EF4-FFF2-40B4-BE49-F238E27FC236}">
                      <a16:creationId xmlns:a16="http://schemas.microsoft.com/office/drawing/2014/main" id="{F604E36A-CACF-47B9-B22D-5771687E9DA1}"/>
                    </a:ext>
                  </a:extLst>
                </p:cNvPr>
                <p:cNvSpPr/>
                <p:nvPr/>
              </p:nvSpPr>
              <p:spPr>
                <a:xfrm>
                  <a:off x="8059095" y="1800128"/>
                  <a:ext cx="23206" cy="23206"/>
                </a:xfrm>
                <a:custGeom>
                  <a:avLst/>
                  <a:gdLst>
                    <a:gd name="connsiteX0" fmla="*/ 23207 w 23206"/>
                    <a:gd name="connsiteY0" fmla="*/ 11603 h 23206"/>
                    <a:gd name="connsiteX1" fmla="*/ 11603 w 23206"/>
                    <a:gd name="connsiteY1" fmla="*/ 23207 h 23206"/>
                    <a:gd name="connsiteX2" fmla="*/ 0 w 23206"/>
                    <a:gd name="connsiteY2" fmla="*/ 11603 h 23206"/>
                    <a:gd name="connsiteX3" fmla="*/ 11603 w 23206"/>
                    <a:gd name="connsiteY3" fmla="*/ 0 h 23206"/>
                    <a:gd name="connsiteX4" fmla="*/ 23207 w 23206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3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3" y="0"/>
                      </a:cubicBezTo>
                      <a:cubicBezTo>
                        <a:pt x="18012" y="0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3" name="Google Shape;8446;p75">
                  <a:extLst>
                    <a:ext uri="{FF2B5EF4-FFF2-40B4-BE49-F238E27FC236}">
                      <a16:creationId xmlns:a16="http://schemas.microsoft.com/office/drawing/2014/main" id="{1AE260F8-6151-4E18-9364-E9F6D79B975A}"/>
                    </a:ext>
                  </a:extLst>
                </p:cNvPr>
                <p:cNvSpPr/>
                <p:nvPr/>
              </p:nvSpPr>
              <p:spPr>
                <a:xfrm>
                  <a:off x="8059095" y="1356942"/>
                  <a:ext cx="23206" cy="23206"/>
                </a:xfrm>
                <a:custGeom>
                  <a:avLst/>
                  <a:gdLst>
                    <a:gd name="connsiteX0" fmla="*/ 23207 w 23206"/>
                    <a:gd name="connsiteY0" fmla="*/ 11603 h 23206"/>
                    <a:gd name="connsiteX1" fmla="*/ 11603 w 23206"/>
                    <a:gd name="connsiteY1" fmla="*/ 23207 h 23206"/>
                    <a:gd name="connsiteX2" fmla="*/ 0 w 23206"/>
                    <a:gd name="connsiteY2" fmla="*/ 11603 h 23206"/>
                    <a:gd name="connsiteX3" fmla="*/ 11603 w 23206"/>
                    <a:gd name="connsiteY3" fmla="*/ 0 h 23206"/>
                    <a:gd name="connsiteX4" fmla="*/ 23207 w 23206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3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3" y="0"/>
                      </a:cubicBezTo>
                      <a:cubicBezTo>
                        <a:pt x="18012" y="0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4" name="Google Shape;8446;p75">
                  <a:extLst>
                    <a:ext uri="{FF2B5EF4-FFF2-40B4-BE49-F238E27FC236}">
                      <a16:creationId xmlns:a16="http://schemas.microsoft.com/office/drawing/2014/main" id="{3282FC9E-5588-44BF-9364-D94803DBD670}"/>
                    </a:ext>
                  </a:extLst>
                </p:cNvPr>
                <p:cNvSpPr/>
                <p:nvPr/>
              </p:nvSpPr>
              <p:spPr>
                <a:xfrm>
                  <a:off x="8278977" y="1578501"/>
                  <a:ext cx="23206" cy="23206"/>
                </a:xfrm>
                <a:custGeom>
                  <a:avLst/>
                  <a:gdLst>
                    <a:gd name="connsiteX0" fmla="*/ 23207 w 23206"/>
                    <a:gd name="connsiteY0" fmla="*/ 11603 h 23206"/>
                    <a:gd name="connsiteX1" fmla="*/ 11603 w 23206"/>
                    <a:gd name="connsiteY1" fmla="*/ 23207 h 23206"/>
                    <a:gd name="connsiteX2" fmla="*/ 0 w 23206"/>
                    <a:gd name="connsiteY2" fmla="*/ 11603 h 23206"/>
                    <a:gd name="connsiteX3" fmla="*/ 11603 w 23206"/>
                    <a:gd name="connsiteY3" fmla="*/ 0 h 23206"/>
                    <a:gd name="connsiteX4" fmla="*/ 23207 w 23206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3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3" y="0"/>
                      </a:cubicBezTo>
                      <a:cubicBezTo>
                        <a:pt x="18012" y="0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5" name="Google Shape;8446;p75">
                  <a:extLst>
                    <a:ext uri="{FF2B5EF4-FFF2-40B4-BE49-F238E27FC236}">
                      <a16:creationId xmlns:a16="http://schemas.microsoft.com/office/drawing/2014/main" id="{D608F884-A826-4660-A9B4-30A453A7299C}"/>
                    </a:ext>
                  </a:extLst>
                </p:cNvPr>
                <p:cNvSpPr/>
                <p:nvPr/>
              </p:nvSpPr>
              <p:spPr>
                <a:xfrm>
                  <a:off x="7835991" y="1578501"/>
                  <a:ext cx="23206" cy="23206"/>
                </a:xfrm>
                <a:custGeom>
                  <a:avLst/>
                  <a:gdLst>
                    <a:gd name="connsiteX0" fmla="*/ 23207 w 23206"/>
                    <a:gd name="connsiteY0" fmla="*/ 11603 h 23206"/>
                    <a:gd name="connsiteX1" fmla="*/ 11603 w 23206"/>
                    <a:gd name="connsiteY1" fmla="*/ 23207 h 23206"/>
                    <a:gd name="connsiteX2" fmla="*/ 0 w 23206"/>
                    <a:gd name="connsiteY2" fmla="*/ 11603 h 23206"/>
                    <a:gd name="connsiteX3" fmla="*/ 11603 w 23206"/>
                    <a:gd name="connsiteY3" fmla="*/ 0 h 23206"/>
                    <a:gd name="connsiteX4" fmla="*/ 23207 w 23206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3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3" y="0"/>
                      </a:cubicBezTo>
                      <a:cubicBezTo>
                        <a:pt x="18012" y="0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6" name="Google Shape;8446;p75">
                  <a:extLst>
                    <a:ext uri="{FF2B5EF4-FFF2-40B4-BE49-F238E27FC236}">
                      <a16:creationId xmlns:a16="http://schemas.microsoft.com/office/drawing/2014/main" id="{35145EC0-4BB3-4108-9B0A-E2A2472894B3}"/>
                    </a:ext>
                  </a:extLst>
                </p:cNvPr>
                <p:cNvSpPr/>
                <p:nvPr/>
              </p:nvSpPr>
              <p:spPr>
                <a:xfrm>
                  <a:off x="7874083" y="1395415"/>
                  <a:ext cx="23206" cy="23206"/>
                </a:xfrm>
                <a:custGeom>
                  <a:avLst/>
                  <a:gdLst>
                    <a:gd name="connsiteX0" fmla="*/ 23207 w 23206"/>
                    <a:gd name="connsiteY0" fmla="*/ 11603 h 23206"/>
                    <a:gd name="connsiteX1" fmla="*/ 11603 w 23206"/>
                    <a:gd name="connsiteY1" fmla="*/ 23207 h 23206"/>
                    <a:gd name="connsiteX2" fmla="*/ 0 w 23206"/>
                    <a:gd name="connsiteY2" fmla="*/ 11603 h 23206"/>
                    <a:gd name="connsiteX3" fmla="*/ 11603 w 23206"/>
                    <a:gd name="connsiteY3" fmla="*/ 0 h 23206"/>
                    <a:gd name="connsiteX4" fmla="*/ 23207 w 23206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3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3" y="0"/>
                      </a:cubicBezTo>
                      <a:cubicBezTo>
                        <a:pt x="18012" y="0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7" name="Google Shape;8446;p75">
                  <a:extLst>
                    <a:ext uri="{FF2B5EF4-FFF2-40B4-BE49-F238E27FC236}">
                      <a16:creationId xmlns:a16="http://schemas.microsoft.com/office/drawing/2014/main" id="{DF7309EF-EEAD-4840-852C-BFF6E2114ED9}"/>
                    </a:ext>
                  </a:extLst>
                </p:cNvPr>
                <p:cNvSpPr/>
                <p:nvPr/>
              </p:nvSpPr>
              <p:spPr>
                <a:xfrm>
                  <a:off x="8240486" y="1761817"/>
                  <a:ext cx="23206" cy="23206"/>
                </a:xfrm>
                <a:custGeom>
                  <a:avLst/>
                  <a:gdLst>
                    <a:gd name="connsiteX0" fmla="*/ 23207 w 23206"/>
                    <a:gd name="connsiteY0" fmla="*/ 11603 h 23206"/>
                    <a:gd name="connsiteX1" fmla="*/ 11603 w 23206"/>
                    <a:gd name="connsiteY1" fmla="*/ 23207 h 23206"/>
                    <a:gd name="connsiteX2" fmla="*/ 0 w 23206"/>
                    <a:gd name="connsiteY2" fmla="*/ 11603 h 23206"/>
                    <a:gd name="connsiteX3" fmla="*/ 11603 w 23206"/>
                    <a:gd name="connsiteY3" fmla="*/ 0 h 23206"/>
                    <a:gd name="connsiteX4" fmla="*/ 23207 w 23206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3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3" y="0"/>
                      </a:cubicBezTo>
                      <a:cubicBezTo>
                        <a:pt x="18012" y="0"/>
                        <a:pt x="23207" y="5193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8" name="Google Shape;8446;p75">
                  <a:extLst>
                    <a:ext uri="{FF2B5EF4-FFF2-40B4-BE49-F238E27FC236}">
                      <a16:creationId xmlns:a16="http://schemas.microsoft.com/office/drawing/2014/main" id="{01548C1C-EF96-40C9-B68E-632C241EB4ED}"/>
                    </a:ext>
                  </a:extLst>
                </p:cNvPr>
                <p:cNvSpPr/>
                <p:nvPr/>
              </p:nvSpPr>
              <p:spPr>
                <a:xfrm>
                  <a:off x="7873977" y="1761348"/>
                  <a:ext cx="23206" cy="23206"/>
                </a:xfrm>
                <a:custGeom>
                  <a:avLst/>
                  <a:gdLst>
                    <a:gd name="connsiteX0" fmla="*/ 23207 w 23206"/>
                    <a:gd name="connsiteY0" fmla="*/ 11603 h 23206"/>
                    <a:gd name="connsiteX1" fmla="*/ 11603 w 23206"/>
                    <a:gd name="connsiteY1" fmla="*/ 23207 h 23206"/>
                    <a:gd name="connsiteX2" fmla="*/ 0 w 23206"/>
                    <a:gd name="connsiteY2" fmla="*/ 11603 h 23206"/>
                    <a:gd name="connsiteX3" fmla="*/ 11603 w 23206"/>
                    <a:gd name="connsiteY3" fmla="*/ 0 h 23206"/>
                    <a:gd name="connsiteX4" fmla="*/ 23207 w 23206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3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3" y="0"/>
                      </a:cubicBezTo>
                      <a:cubicBezTo>
                        <a:pt x="18012" y="0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29" name="Google Shape;8446;p75">
                  <a:extLst>
                    <a:ext uri="{FF2B5EF4-FFF2-40B4-BE49-F238E27FC236}">
                      <a16:creationId xmlns:a16="http://schemas.microsoft.com/office/drawing/2014/main" id="{C375DB22-BE5C-4429-AD10-A5371B67D6D5}"/>
                    </a:ext>
                  </a:extLst>
                </p:cNvPr>
                <p:cNvSpPr/>
                <p:nvPr/>
              </p:nvSpPr>
              <p:spPr>
                <a:xfrm>
                  <a:off x="8240563" y="1394766"/>
                  <a:ext cx="23206" cy="23206"/>
                </a:xfrm>
                <a:custGeom>
                  <a:avLst/>
                  <a:gdLst>
                    <a:gd name="connsiteX0" fmla="*/ 23207 w 23206"/>
                    <a:gd name="connsiteY0" fmla="*/ 11603 h 23206"/>
                    <a:gd name="connsiteX1" fmla="*/ 11603 w 23206"/>
                    <a:gd name="connsiteY1" fmla="*/ 23207 h 23206"/>
                    <a:gd name="connsiteX2" fmla="*/ 0 w 23206"/>
                    <a:gd name="connsiteY2" fmla="*/ 11603 h 23206"/>
                    <a:gd name="connsiteX3" fmla="*/ 11603 w 23206"/>
                    <a:gd name="connsiteY3" fmla="*/ 0 h 23206"/>
                    <a:gd name="connsiteX4" fmla="*/ 23207 w 23206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3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3" y="0"/>
                      </a:cubicBezTo>
                      <a:cubicBezTo>
                        <a:pt x="18012" y="0"/>
                        <a:pt x="23207" y="5193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20" name="Google Shape;8446;p75">
                <a:extLst>
                  <a:ext uri="{FF2B5EF4-FFF2-40B4-BE49-F238E27FC236}">
                    <a16:creationId xmlns:a16="http://schemas.microsoft.com/office/drawing/2014/main" id="{132DE285-749F-4FD8-A7AD-1EDC7A0DE677}"/>
                  </a:ext>
                </a:extLst>
              </p:cNvPr>
              <p:cNvSpPr/>
              <p:nvPr/>
            </p:nvSpPr>
            <p:spPr>
              <a:xfrm>
                <a:off x="7921836" y="1442298"/>
                <a:ext cx="296362" cy="296362"/>
              </a:xfrm>
              <a:custGeom>
                <a:avLst/>
                <a:gdLst>
                  <a:gd name="connsiteX0" fmla="*/ 59760 w 296362"/>
                  <a:gd name="connsiteY0" fmla="*/ 0 h 296362"/>
                  <a:gd name="connsiteX1" fmla="*/ 236603 w 296362"/>
                  <a:gd name="connsiteY1" fmla="*/ 0 h 296362"/>
                  <a:gd name="connsiteX2" fmla="*/ 296362 w 296362"/>
                  <a:gd name="connsiteY2" fmla="*/ 59760 h 296362"/>
                  <a:gd name="connsiteX3" fmla="*/ 296362 w 296362"/>
                  <a:gd name="connsiteY3" fmla="*/ 236603 h 296362"/>
                  <a:gd name="connsiteX4" fmla="*/ 236603 w 296362"/>
                  <a:gd name="connsiteY4" fmla="*/ 296362 h 296362"/>
                  <a:gd name="connsiteX5" fmla="*/ 59760 w 296362"/>
                  <a:gd name="connsiteY5" fmla="*/ 296362 h 296362"/>
                  <a:gd name="connsiteX6" fmla="*/ 0 w 296362"/>
                  <a:gd name="connsiteY6" fmla="*/ 236603 h 296362"/>
                  <a:gd name="connsiteX7" fmla="*/ 0 w 296362"/>
                  <a:gd name="connsiteY7" fmla="*/ 59760 h 296362"/>
                  <a:gd name="connsiteX8" fmla="*/ 59760 w 296362"/>
                  <a:gd name="connsiteY8" fmla="*/ 0 h 29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362" h="296362">
                    <a:moveTo>
                      <a:pt x="59760" y="0"/>
                    </a:moveTo>
                    <a:lnTo>
                      <a:pt x="236603" y="0"/>
                    </a:lnTo>
                    <a:cubicBezTo>
                      <a:pt x="269608" y="0"/>
                      <a:pt x="296362" y="26755"/>
                      <a:pt x="296362" y="59760"/>
                    </a:cubicBezTo>
                    <a:lnTo>
                      <a:pt x="296362" y="236603"/>
                    </a:lnTo>
                    <a:cubicBezTo>
                      <a:pt x="296362" y="269608"/>
                      <a:pt x="269608" y="296362"/>
                      <a:pt x="236603" y="296362"/>
                    </a:cubicBezTo>
                    <a:lnTo>
                      <a:pt x="59760" y="296362"/>
                    </a:lnTo>
                    <a:cubicBezTo>
                      <a:pt x="26755" y="296362"/>
                      <a:pt x="0" y="269608"/>
                      <a:pt x="0" y="236603"/>
                    </a:cubicBezTo>
                    <a:lnTo>
                      <a:pt x="0" y="59760"/>
                    </a:lnTo>
                    <a:cubicBezTo>
                      <a:pt x="-2" y="26755"/>
                      <a:pt x="26755" y="0"/>
                      <a:pt x="59760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30" name="Google Shape;8446;p75">
              <a:extLst>
                <a:ext uri="{FF2B5EF4-FFF2-40B4-BE49-F238E27FC236}">
                  <a16:creationId xmlns:a16="http://schemas.microsoft.com/office/drawing/2014/main" id="{C1D855BC-0F73-4203-9A56-34011094F37B}"/>
                </a:ext>
              </a:extLst>
            </p:cNvPr>
            <p:cNvGrpSpPr/>
            <p:nvPr/>
          </p:nvGrpSpPr>
          <p:grpSpPr>
            <a:xfrm>
              <a:off x="7989902" y="1477462"/>
              <a:ext cx="158696" cy="226660"/>
              <a:chOff x="7989902" y="1477462"/>
              <a:chExt cx="158696" cy="226660"/>
            </a:xfrm>
            <a:solidFill>
              <a:srgbClr val="FFFFFF"/>
            </a:solidFill>
          </p:grpSpPr>
          <p:sp>
            <p:nvSpPr>
              <p:cNvPr id="31" name="Google Shape;8446;p75">
                <a:extLst>
                  <a:ext uri="{FF2B5EF4-FFF2-40B4-BE49-F238E27FC236}">
                    <a16:creationId xmlns:a16="http://schemas.microsoft.com/office/drawing/2014/main" id="{6D9A8123-C02A-4016-9971-CF8F1EAAA6F9}"/>
                  </a:ext>
                </a:extLst>
              </p:cNvPr>
              <p:cNvSpPr/>
              <p:nvPr/>
            </p:nvSpPr>
            <p:spPr>
              <a:xfrm>
                <a:off x="8059216" y="1477462"/>
                <a:ext cx="12449" cy="5836"/>
              </a:xfrm>
              <a:custGeom>
                <a:avLst/>
                <a:gdLst>
                  <a:gd name="connsiteX0" fmla="*/ 4819 w 12449"/>
                  <a:gd name="connsiteY0" fmla="*/ 0 h 5836"/>
                  <a:gd name="connsiteX1" fmla="*/ 10844 w 12449"/>
                  <a:gd name="connsiteY1" fmla="*/ 0 h 5836"/>
                  <a:gd name="connsiteX2" fmla="*/ 0 w 12449"/>
                  <a:gd name="connsiteY2" fmla="*/ 3541 h 5836"/>
                  <a:gd name="connsiteX3" fmla="*/ 4819 w 12449"/>
                  <a:gd name="connsiteY3" fmla="*/ 0 h 58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449" h="5836">
                    <a:moveTo>
                      <a:pt x="4819" y="0"/>
                    </a:moveTo>
                    <a:lnTo>
                      <a:pt x="10844" y="0"/>
                    </a:lnTo>
                    <a:cubicBezTo>
                      <a:pt x="17320" y="5015"/>
                      <a:pt x="2258" y="8261"/>
                      <a:pt x="0" y="3541"/>
                    </a:cubicBezTo>
                    <a:cubicBezTo>
                      <a:pt x="-2" y="737"/>
                      <a:pt x="3311" y="1179"/>
                      <a:pt x="4819" y="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2" name="Google Shape;8446;p75">
                <a:extLst>
                  <a:ext uri="{FF2B5EF4-FFF2-40B4-BE49-F238E27FC236}">
                    <a16:creationId xmlns:a16="http://schemas.microsoft.com/office/drawing/2014/main" id="{DD293255-4154-402E-B720-5C403C45C73B}"/>
                  </a:ext>
                </a:extLst>
              </p:cNvPr>
              <p:cNvSpPr/>
              <p:nvPr/>
            </p:nvSpPr>
            <p:spPr>
              <a:xfrm>
                <a:off x="8034589" y="1480570"/>
                <a:ext cx="81159" cy="25336"/>
              </a:xfrm>
              <a:custGeom>
                <a:avLst/>
                <a:gdLst>
                  <a:gd name="connsiteX0" fmla="*/ 55283 w 81159"/>
                  <a:gd name="connsiteY0" fmla="*/ 5441 h 25336"/>
                  <a:gd name="connsiteX1" fmla="*/ 45285 w 81159"/>
                  <a:gd name="connsiteY1" fmla="*/ 6045 h 25336"/>
                  <a:gd name="connsiteX2" fmla="*/ 66456 w 81159"/>
                  <a:gd name="connsiteY2" fmla="*/ 12676 h 25336"/>
                  <a:gd name="connsiteX3" fmla="*/ 81159 w 81159"/>
                  <a:gd name="connsiteY3" fmla="*/ 25337 h 25336"/>
                  <a:gd name="connsiteX4" fmla="*/ 62927 w 81159"/>
                  <a:gd name="connsiteY4" fmla="*/ 17500 h 25336"/>
                  <a:gd name="connsiteX5" fmla="*/ 29405 w 81159"/>
                  <a:gd name="connsiteY5" fmla="*/ 13280 h 25336"/>
                  <a:gd name="connsiteX6" fmla="*/ 18232 w 81159"/>
                  <a:gd name="connsiteY6" fmla="*/ 10868 h 25336"/>
                  <a:gd name="connsiteX7" fmla="*/ 0 w 81159"/>
                  <a:gd name="connsiteY7" fmla="*/ 13882 h 25336"/>
                  <a:gd name="connsiteX8" fmla="*/ 32935 w 81159"/>
                  <a:gd name="connsiteY8" fmla="*/ 4839 h 25336"/>
                  <a:gd name="connsiteX9" fmla="*/ 55283 w 81159"/>
                  <a:gd name="connsiteY9" fmla="*/ 5441 h 253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1159" h="25336">
                    <a:moveTo>
                      <a:pt x="55283" y="5441"/>
                    </a:moveTo>
                    <a:cubicBezTo>
                      <a:pt x="51314" y="5441"/>
                      <a:pt x="48226" y="4235"/>
                      <a:pt x="45285" y="6045"/>
                    </a:cubicBezTo>
                    <a:cubicBezTo>
                      <a:pt x="51019" y="9814"/>
                      <a:pt x="59546" y="9962"/>
                      <a:pt x="66456" y="12676"/>
                    </a:cubicBezTo>
                    <a:cubicBezTo>
                      <a:pt x="72632" y="15088"/>
                      <a:pt x="80571" y="17500"/>
                      <a:pt x="81159" y="25337"/>
                    </a:cubicBezTo>
                    <a:cubicBezTo>
                      <a:pt x="74983" y="23829"/>
                      <a:pt x="69544" y="19911"/>
                      <a:pt x="62927" y="17500"/>
                    </a:cubicBezTo>
                    <a:cubicBezTo>
                      <a:pt x="52781" y="13731"/>
                      <a:pt x="43371" y="14786"/>
                      <a:pt x="29405" y="13280"/>
                    </a:cubicBezTo>
                    <a:cubicBezTo>
                      <a:pt x="25583" y="12827"/>
                      <a:pt x="22055" y="10868"/>
                      <a:pt x="18232" y="10868"/>
                    </a:cubicBezTo>
                    <a:cubicBezTo>
                      <a:pt x="11322" y="11019"/>
                      <a:pt x="6029" y="17349"/>
                      <a:pt x="0" y="13882"/>
                    </a:cubicBezTo>
                    <a:cubicBezTo>
                      <a:pt x="2500" y="1372"/>
                      <a:pt x="20879" y="6647"/>
                      <a:pt x="32935" y="4839"/>
                    </a:cubicBezTo>
                    <a:cubicBezTo>
                      <a:pt x="40432" y="3784"/>
                      <a:pt x="52784" y="-5863"/>
                      <a:pt x="55283" y="5441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" name="Google Shape;8446;p75">
                <a:extLst>
                  <a:ext uri="{FF2B5EF4-FFF2-40B4-BE49-F238E27FC236}">
                    <a16:creationId xmlns:a16="http://schemas.microsoft.com/office/drawing/2014/main" id="{29466914-D747-46B5-9AD3-8F75229C36C5}"/>
                  </a:ext>
                </a:extLst>
              </p:cNvPr>
              <p:cNvSpPr/>
              <p:nvPr/>
            </p:nvSpPr>
            <p:spPr>
              <a:xfrm>
                <a:off x="8093871" y="1485135"/>
                <a:ext cx="11920" cy="6936"/>
              </a:xfrm>
              <a:custGeom>
                <a:avLst/>
                <a:gdLst>
                  <a:gd name="connsiteX0" fmla="*/ 11872 w 11920"/>
                  <a:gd name="connsiteY0" fmla="*/ 6590 h 6936"/>
                  <a:gd name="connsiteX1" fmla="*/ 0 w 11920"/>
                  <a:gd name="connsiteY1" fmla="*/ 3017 h 6936"/>
                  <a:gd name="connsiteX2" fmla="*/ 11872 w 11920"/>
                  <a:gd name="connsiteY2" fmla="*/ 6590 h 6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920" h="6936">
                    <a:moveTo>
                      <a:pt x="11872" y="6590"/>
                    </a:moveTo>
                    <a:cubicBezTo>
                      <a:pt x="7715" y="7929"/>
                      <a:pt x="2671" y="5102"/>
                      <a:pt x="0" y="3017"/>
                    </a:cubicBezTo>
                    <a:cubicBezTo>
                      <a:pt x="1188" y="-3087"/>
                      <a:pt x="12762" y="1081"/>
                      <a:pt x="11872" y="659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" name="Google Shape;8446;p75">
                <a:extLst>
                  <a:ext uri="{FF2B5EF4-FFF2-40B4-BE49-F238E27FC236}">
                    <a16:creationId xmlns:a16="http://schemas.microsoft.com/office/drawing/2014/main" id="{B7295966-B4E3-4EBC-98CD-953C72DE439E}"/>
                  </a:ext>
                </a:extLst>
              </p:cNvPr>
              <p:cNvSpPr/>
              <p:nvPr/>
            </p:nvSpPr>
            <p:spPr>
              <a:xfrm>
                <a:off x="8008183" y="1495648"/>
                <a:ext cx="132197" cy="62567"/>
              </a:xfrm>
              <a:custGeom>
                <a:avLst/>
                <a:gdLst>
                  <a:gd name="connsiteX0" fmla="*/ 131500 w 132197"/>
                  <a:gd name="connsiteY0" fmla="*/ 62567 h 62567"/>
                  <a:gd name="connsiteX1" fmla="*/ 122029 w 132197"/>
                  <a:gd name="connsiteY1" fmla="*/ 47833 h 62567"/>
                  <a:gd name="connsiteX2" fmla="*/ 111375 w 132197"/>
                  <a:gd name="connsiteY2" fmla="*/ 34868 h 62567"/>
                  <a:gd name="connsiteX3" fmla="*/ 109598 w 132197"/>
                  <a:gd name="connsiteY3" fmla="*/ 25440 h 62567"/>
                  <a:gd name="connsiteX4" fmla="*/ 71711 w 132197"/>
                  <a:gd name="connsiteY4" fmla="*/ 7760 h 62567"/>
                  <a:gd name="connsiteX5" fmla="*/ 42705 w 132197"/>
                  <a:gd name="connsiteY5" fmla="*/ 4814 h 62567"/>
                  <a:gd name="connsiteX6" fmla="*/ 69935 w 132197"/>
                  <a:gd name="connsiteY6" fmla="*/ 10708 h 62567"/>
                  <a:gd name="connsiteX7" fmla="*/ 106637 w 132197"/>
                  <a:gd name="connsiteY7" fmla="*/ 30746 h 62567"/>
                  <a:gd name="connsiteX8" fmla="*/ 68750 w 132197"/>
                  <a:gd name="connsiteY8" fmla="*/ 16012 h 62567"/>
                  <a:gd name="connsiteX9" fmla="*/ 52767 w 132197"/>
                  <a:gd name="connsiteY9" fmla="*/ 16012 h 62567"/>
                  <a:gd name="connsiteX10" fmla="*/ 39743 w 132197"/>
                  <a:gd name="connsiteY10" fmla="*/ 11887 h 62567"/>
                  <a:gd name="connsiteX11" fmla="*/ 80 w 132197"/>
                  <a:gd name="connsiteY11" fmla="*/ 30155 h 62567"/>
                  <a:gd name="connsiteX12" fmla="*/ 13696 w 132197"/>
                  <a:gd name="connsiteY12" fmla="*/ 17779 h 62567"/>
                  <a:gd name="connsiteX13" fmla="*/ 36191 w 132197"/>
                  <a:gd name="connsiteY13" fmla="*/ 1868 h 62567"/>
                  <a:gd name="connsiteX14" fmla="*/ 56319 w 132197"/>
                  <a:gd name="connsiteY14" fmla="*/ 1868 h 62567"/>
                  <a:gd name="connsiteX15" fmla="*/ 73485 w 132197"/>
                  <a:gd name="connsiteY15" fmla="*/ 2456 h 62567"/>
                  <a:gd name="connsiteX16" fmla="*/ 114332 w 132197"/>
                  <a:gd name="connsiteY16" fmla="*/ 20136 h 62567"/>
                  <a:gd name="connsiteX17" fmla="*/ 117884 w 132197"/>
                  <a:gd name="connsiteY17" fmla="*/ 31922 h 62567"/>
                  <a:gd name="connsiteX18" fmla="*/ 124396 w 132197"/>
                  <a:gd name="connsiteY18" fmla="*/ 38995 h 62567"/>
                  <a:gd name="connsiteX19" fmla="*/ 131500 w 132197"/>
                  <a:gd name="connsiteY19" fmla="*/ 62567 h 625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32197" h="62567">
                    <a:moveTo>
                      <a:pt x="131500" y="62567"/>
                    </a:moveTo>
                    <a:cubicBezTo>
                      <a:pt x="126913" y="58147"/>
                      <a:pt x="125433" y="52990"/>
                      <a:pt x="122029" y="47833"/>
                    </a:cubicBezTo>
                    <a:cubicBezTo>
                      <a:pt x="119070" y="43267"/>
                      <a:pt x="113297" y="39584"/>
                      <a:pt x="111375" y="34868"/>
                    </a:cubicBezTo>
                    <a:cubicBezTo>
                      <a:pt x="110338" y="32215"/>
                      <a:pt x="110930" y="28386"/>
                      <a:pt x="109598" y="25440"/>
                    </a:cubicBezTo>
                    <a:cubicBezTo>
                      <a:pt x="105751" y="16453"/>
                      <a:pt x="85772" y="8792"/>
                      <a:pt x="71711" y="7760"/>
                    </a:cubicBezTo>
                    <a:cubicBezTo>
                      <a:pt x="60169" y="6876"/>
                      <a:pt x="52620" y="6876"/>
                      <a:pt x="42705" y="4814"/>
                    </a:cubicBezTo>
                    <a:cubicBezTo>
                      <a:pt x="46552" y="11887"/>
                      <a:pt x="59576" y="9971"/>
                      <a:pt x="69935" y="10708"/>
                    </a:cubicBezTo>
                    <a:cubicBezTo>
                      <a:pt x="86511" y="11887"/>
                      <a:pt x="104416" y="17927"/>
                      <a:pt x="106637" y="30746"/>
                    </a:cubicBezTo>
                    <a:cubicBezTo>
                      <a:pt x="94650" y="25589"/>
                      <a:pt x="84437" y="17190"/>
                      <a:pt x="68750" y="16012"/>
                    </a:cubicBezTo>
                    <a:cubicBezTo>
                      <a:pt x="63719" y="15570"/>
                      <a:pt x="58095" y="16600"/>
                      <a:pt x="52767" y="16012"/>
                    </a:cubicBezTo>
                    <a:cubicBezTo>
                      <a:pt x="48326" y="15423"/>
                      <a:pt x="44183" y="12180"/>
                      <a:pt x="39743" y="11887"/>
                    </a:cubicBezTo>
                    <a:cubicBezTo>
                      <a:pt x="23465" y="10708"/>
                      <a:pt x="15621" y="30451"/>
                      <a:pt x="80" y="30155"/>
                    </a:cubicBezTo>
                    <a:cubicBezTo>
                      <a:pt x="-957" y="23082"/>
                      <a:pt x="8368" y="21020"/>
                      <a:pt x="13696" y="17779"/>
                    </a:cubicBezTo>
                    <a:cubicBezTo>
                      <a:pt x="20059" y="13949"/>
                      <a:pt x="28496" y="6434"/>
                      <a:pt x="36191" y="1868"/>
                    </a:cubicBezTo>
                    <a:cubicBezTo>
                      <a:pt x="42258" y="-1669"/>
                      <a:pt x="49065" y="689"/>
                      <a:pt x="56319" y="1868"/>
                    </a:cubicBezTo>
                    <a:cubicBezTo>
                      <a:pt x="61942" y="2751"/>
                      <a:pt x="67715" y="2014"/>
                      <a:pt x="73485" y="2456"/>
                    </a:cubicBezTo>
                    <a:cubicBezTo>
                      <a:pt x="86657" y="3340"/>
                      <a:pt x="107969" y="11150"/>
                      <a:pt x="114332" y="20136"/>
                    </a:cubicBezTo>
                    <a:cubicBezTo>
                      <a:pt x="116847" y="23819"/>
                      <a:pt x="116403" y="28093"/>
                      <a:pt x="117884" y="31922"/>
                    </a:cubicBezTo>
                    <a:cubicBezTo>
                      <a:pt x="119067" y="34868"/>
                      <a:pt x="122027" y="36047"/>
                      <a:pt x="124396" y="38995"/>
                    </a:cubicBezTo>
                    <a:cubicBezTo>
                      <a:pt x="129280" y="44741"/>
                      <a:pt x="134016" y="53581"/>
                      <a:pt x="131500" y="62567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" name="Google Shape;8446;p75">
                <a:extLst>
                  <a:ext uri="{FF2B5EF4-FFF2-40B4-BE49-F238E27FC236}">
                    <a16:creationId xmlns:a16="http://schemas.microsoft.com/office/drawing/2014/main" id="{FE2BE898-CC0C-45B6-9C74-147CF9EC497F}"/>
                  </a:ext>
                </a:extLst>
              </p:cNvPr>
              <p:cNvSpPr/>
              <p:nvPr/>
            </p:nvSpPr>
            <p:spPr>
              <a:xfrm>
                <a:off x="8018174" y="1498047"/>
                <a:ext cx="15509" cy="11536"/>
              </a:xfrm>
              <a:custGeom>
                <a:avLst/>
                <a:gdLst>
                  <a:gd name="connsiteX0" fmla="*/ 15510 w 15509"/>
                  <a:gd name="connsiteY0" fmla="*/ 253 h 11536"/>
                  <a:gd name="connsiteX1" fmla="*/ 0 w 15509"/>
                  <a:gd name="connsiteY1" fmla="*/ 11537 h 11536"/>
                  <a:gd name="connsiteX2" fmla="*/ 15510 w 15509"/>
                  <a:gd name="connsiteY2" fmla="*/ 253 h 115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5509" h="11536">
                    <a:moveTo>
                      <a:pt x="15510" y="253"/>
                    </a:moveTo>
                    <a:cubicBezTo>
                      <a:pt x="13355" y="6991"/>
                      <a:pt x="6176" y="11379"/>
                      <a:pt x="0" y="11537"/>
                    </a:cubicBezTo>
                    <a:cubicBezTo>
                      <a:pt x="2011" y="4640"/>
                      <a:pt x="7612" y="-1315"/>
                      <a:pt x="15510" y="253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" name="Google Shape;8446;p75">
                <a:extLst>
                  <a:ext uri="{FF2B5EF4-FFF2-40B4-BE49-F238E27FC236}">
                    <a16:creationId xmlns:a16="http://schemas.microsoft.com/office/drawing/2014/main" id="{3D99F3F5-DC2D-4789-A398-79B403D5D7F3}"/>
                  </a:ext>
                </a:extLst>
              </p:cNvPr>
              <p:cNvSpPr/>
              <p:nvPr/>
            </p:nvSpPr>
            <p:spPr>
              <a:xfrm>
                <a:off x="7995963" y="1511536"/>
                <a:ext cx="55948" cy="50344"/>
              </a:xfrm>
              <a:custGeom>
                <a:avLst/>
                <a:gdLst>
                  <a:gd name="connsiteX0" fmla="*/ 55948 w 55948"/>
                  <a:gd name="connsiteY0" fmla="*/ 1561 h 50344"/>
                  <a:gd name="connsiteX1" fmla="*/ 31074 w 55948"/>
                  <a:gd name="connsiteY1" fmla="*/ 18218 h 50344"/>
                  <a:gd name="connsiteX2" fmla="*/ 26928 w 55948"/>
                  <a:gd name="connsiteY2" fmla="*/ 25952 h 50344"/>
                  <a:gd name="connsiteX3" fmla="*/ 12715 w 55948"/>
                  <a:gd name="connsiteY3" fmla="*/ 37255 h 50344"/>
                  <a:gd name="connsiteX4" fmla="*/ 277 w 55948"/>
                  <a:gd name="connsiteY4" fmla="*/ 50344 h 50344"/>
                  <a:gd name="connsiteX5" fmla="*/ 11531 w 55948"/>
                  <a:gd name="connsiteY5" fmla="*/ 30712 h 50344"/>
                  <a:gd name="connsiteX6" fmla="*/ 22193 w 55948"/>
                  <a:gd name="connsiteY6" fmla="*/ 23574 h 50344"/>
                  <a:gd name="connsiteX7" fmla="*/ 29300 w 55948"/>
                  <a:gd name="connsiteY7" fmla="*/ 11675 h 50344"/>
                  <a:gd name="connsiteX8" fmla="*/ 55948 w 55948"/>
                  <a:gd name="connsiteY8" fmla="*/ 1561 h 503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5948" h="50344">
                    <a:moveTo>
                      <a:pt x="55948" y="1561"/>
                    </a:moveTo>
                    <a:cubicBezTo>
                      <a:pt x="46917" y="7509"/>
                      <a:pt x="37292" y="10038"/>
                      <a:pt x="31074" y="18218"/>
                    </a:cubicBezTo>
                    <a:cubicBezTo>
                      <a:pt x="29297" y="20598"/>
                      <a:pt x="28853" y="23720"/>
                      <a:pt x="26928" y="25952"/>
                    </a:cubicBezTo>
                    <a:cubicBezTo>
                      <a:pt x="23079" y="30266"/>
                      <a:pt x="17155" y="32792"/>
                      <a:pt x="12715" y="37255"/>
                    </a:cubicBezTo>
                    <a:cubicBezTo>
                      <a:pt x="8274" y="41718"/>
                      <a:pt x="6347" y="47815"/>
                      <a:pt x="277" y="50344"/>
                    </a:cubicBezTo>
                    <a:cubicBezTo>
                      <a:pt x="-1499" y="41867"/>
                      <a:pt x="5608" y="36065"/>
                      <a:pt x="11531" y="30712"/>
                    </a:cubicBezTo>
                    <a:cubicBezTo>
                      <a:pt x="14789" y="27737"/>
                      <a:pt x="19526" y="26249"/>
                      <a:pt x="22193" y="23574"/>
                    </a:cubicBezTo>
                    <a:cubicBezTo>
                      <a:pt x="25006" y="20747"/>
                      <a:pt x="26191" y="15096"/>
                      <a:pt x="29300" y="11675"/>
                    </a:cubicBezTo>
                    <a:cubicBezTo>
                      <a:pt x="34775" y="5875"/>
                      <a:pt x="48988" y="-3792"/>
                      <a:pt x="55948" y="1561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7" name="Google Shape;8446;p75">
                <a:extLst>
                  <a:ext uri="{FF2B5EF4-FFF2-40B4-BE49-F238E27FC236}">
                    <a16:creationId xmlns:a16="http://schemas.microsoft.com/office/drawing/2014/main" id="{9184429D-07CB-430C-9A33-30A4854288E6}"/>
                  </a:ext>
                </a:extLst>
              </p:cNvPr>
              <p:cNvSpPr/>
              <p:nvPr/>
            </p:nvSpPr>
            <p:spPr>
              <a:xfrm>
                <a:off x="8029117" y="1514340"/>
                <a:ext cx="119481" cy="117291"/>
              </a:xfrm>
              <a:custGeom>
                <a:avLst/>
                <a:gdLst>
                  <a:gd name="connsiteX0" fmla="*/ 119481 w 119481"/>
                  <a:gd name="connsiteY0" fmla="*/ 87393 h 117291"/>
                  <a:gd name="connsiteX1" fmla="*/ 119481 w 119481"/>
                  <a:gd name="connsiteY1" fmla="*/ 99950 h 117291"/>
                  <a:gd name="connsiteX2" fmla="*/ 111829 w 119481"/>
                  <a:gd name="connsiteY2" fmla="*/ 117292 h 117291"/>
                  <a:gd name="connsiteX3" fmla="*/ 113594 w 119481"/>
                  <a:gd name="connsiteY3" fmla="*/ 86196 h 117291"/>
                  <a:gd name="connsiteX4" fmla="*/ 84754 w 119481"/>
                  <a:gd name="connsiteY4" fmla="*/ 25201 h 117291"/>
                  <a:gd name="connsiteX5" fmla="*/ 14714 w 119481"/>
                  <a:gd name="connsiteY5" fmla="*/ 12044 h 117291"/>
                  <a:gd name="connsiteX6" fmla="*/ 0 w 119481"/>
                  <a:gd name="connsiteY6" fmla="*/ 21015 h 117291"/>
                  <a:gd name="connsiteX7" fmla="*/ 16481 w 119481"/>
                  <a:gd name="connsiteY7" fmla="*/ 5467 h 117291"/>
                  <a:gd name="connsiteX8" fmla="*/ 53561 w 119481"/>
                  <a:gd name="connsiteY8" fmla="*/ 1282 h 117291"/>
                  <a:gd name="connsiteX9" fmla="*/ 119481 w 119481"/>
                  <a:gd name="connsiteY9" fmla="*/ 87393 h 117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19481" h="117291">
                    <a:moveTo>
                      <a:pt x="119481" y="87393"/>
                    </a:moveTo>
                    <a:lnTo>
                      <a:pt x="119481" y="99950"/>
                    </a:lnTo>
                    <a:cubicBezTo>
                      <a:pt x="117126" y="105930"/>
                      <a:pt x="117863" y="115049"/>
                      <a:pt x="111829" y="117292"/>
                    </a:cubicBezTo>
                    <a:cubicBezTo>
                      <a:pt x="111387" y="106975"/>
                      <a:pt x="114331" y="96512"/>
                      <a:pt x="113594" y="86196"/>
                    </a:cubicBezTo>
                    <a:cubicBezTo>
                      <a:pt x="111829" y="63323"/>
                      <a:pt x="96524" y="37460"/>
                      <a:pt x="84754" y="25201"/>
                    </a:cubicBezTo>
                    <a:cubicBezTo>
                      <a:pt x="70187" y="9953"/>
                      <a:pt x="39287" y="-2007"/>
                      <a:pt x="14714" y="12044"/>
                    </a:cubicBezTo>
                    <a:cubicBezTo>
                      <a:pt x="9417" y="15035"/>
                      <a:pt x="7062" y="22061"/>
                      <a:pt x="0" y="21015"/>
                    </a:cubicBezTo>
                    <a:cubicBezTo>
                      <a:pt x="1914" y="13093"/>
                      <a:pt x="9859" y="8756"/>
                      <a:pt x="16481" y="5467"/>
                    </a:cubicBezTo>
                    <a:cubicBezTo>
                      <a:pt x="26633" y="533"/>
                      <a:pt x="41642" y="-1558"/>
                      <a:pt x="53561" y="1282"/>
                    </a:cubicBezTo>
                    <a:cubicBezTo>
                      <a:pt x="90346" y="10102"/>
                      <a:pt x="114184" y="46429"/>
                      <a:pt x="119481" y="87393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8" name="Google Shape;8446;p75">
                <a:extLst>
                  <a:ext uri="{FF2B5EF4-FFF2-40B4-BE49-F238E27FC236}">
                    <a16:creationId xmlns:a16="http://schemas.microsoft.com/office/drawing/2014/main" id="{3D509CC2-C698-4910-B39B-619E837B5E86}"/>
                  </a:ext>
                </a:extLst>
              </p:cNvPr>
              <p:cNvSpPr/>
              <p:nvPr/>
            </p:nvSpPr>
            <p:spPr>
              <a:xfrm>
                <a:off x="7989902" y="1523733"/>
                <a:ext cx="149512" cy="102394"/>
              </a:xfrm>
              <a:custGeom>
                <a:avLst/>
                <a:gdLst>
                  <a:gd name="connsiteX0" fmla="*/ 0 w 149512"/>
                  <a:gd name="connsiteY0" fmla="*/ 69480 h 102394"/>
                  <a:gd name="connsiteX1" fmla="*/ 0 w 149512"/>
                  <a:gd name="connsiteY1" fmla="*/ 64692 h 102394"/>
                  <a:gd name="connsiteX2" fmla="*/ 32489 w 149512"/>
                  <a:gd name="connsiteY2" fmla="*/ 19212 h 102394"/>
                  <a:gd name="connsiteX3" fmla="*/ 43711 w 149512"/>
                  <a:gd name="connsiteY3" fmla="*/ 15021 h 102394"/>
                  <a:gd name="connsiteX4" fmla="*/ 56117 w 149512"/>
                  <a:gd name="connsiteY4" fmla="*/ 6044 h 102394"/>
                  <a:gd name="connsiteX5" fmla="*/ 86835 w 149512"/>
                  <a:gd name="connsiteY5" fmla="*/ 60 h 102394"/>
                  <a:gd name="connsiteX6" fmla="*/ 124641 w 149512"/>
                  <a:gd name="connsiteY6" fmla="*/ 21006 h 102394"/>
                  <a:gd name="connsiteX7" fmla="*/ 149450 w 149512"/>
                  <a:gd name="connsiteY7" fmla="*/ 82048 h 102394"/>
                  <a:gd name="connsiteX8" fmla="*/ 144133 w 149512"/>
                  <a:gd name="connsiteY8" fmla="*/ 102395 h 102394"/>
                  <a:gd name="connsiteX9" fmla="*/ 142952 w 149512"/>
                  <a:gd name="connsiteY9" fmla="*/ 80252 h 102394"/>
                  <a:gd name="connsiteX10" fmla="*/ 121095 w 149512"/>
                  <a:gd name="connsiteY10" fmla="*/ 27587 h 102394"/>
                  <a:gd name="connsiteX11" fmla="*/ 60842 w 149512"/>
                  <a:gd name="connsiteY11" fmla="*/ 10831 h 102394"/>
                  <a:gd name="connsiteX12" fmla="*/ 44893 w 149512"/>
                  <a:gd name="connsiteY12" fmla="*/ 22203 h 102394"/>
                  <a:gd name="connsiteX13" fmla="*/ 34261 w 149512"/>
                  <a:gd name="connsiteY13" fmla="*/ 25196 h 102394"/>
                  <a:gd name="connsiteX14" fmla="*/ 10041 w 149512"/>
                  <a:gd name="connsiteY14" fmla="*/ 55118 h 102394"/>
                  <a:gd name="connsiteX15" fmla="*/ 0 w 149512"/>
                  <a:gd name="connsiteY15" fmla="*/ 69480 h 1023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49512" h="102394">
                    <a:moveTo>
                      <a:pt x="0" y="69480"/>
                    </a:moveTo>
                    <a:lnTo>
                      <a:pt x="0" y="64692"/>
                    </a:lnTo>
                    <a:cubicBezTo>
                      <a:pt x="5168" y="47337"/>
                      <a:pt x="18165" y="26242"/>
                      <a:pt x="32489" y="19212"/>
                    </a:cubicBezTo>
                    <a:cubicBezTo>
                      <a:pt x="36181" y="17415"/>
                      <a:pt x="40168" y="16818"/>
                      <a:pt x="43711" y="15021"/>
                    </a:cubicBezTo>
                    <a:cubicBezTo>
                      <a:pt x="48585" y="12479"/>
                      <a:pt x="52277" y="8289"/>
                      <a:pt x="56117" y="6044"/>
                    </a:cubicBezTo>
                    <a:cubicBezTo>
                      <a:pt x="63797" y="1705"/>
                      <a:pt x="73396" y="-389"/>
                      <a:pt x="86835" y="60"/>
                    </a:cubicBezTo>
                    <a:cubicBezTo>
                      <a:pt x="102340" y="659"/>
                      <a:pt x="116371" y="11280"/>
                      <a:pt x="124641" y="21006"/>
                    </a:cubicBezTo>
                    <a:cubicBezTo>
                      <a:pt x="137342" y="35817"/>
                      <a:pt x="149450" y="57511"/>
                      <a:pt x="149450" y="82048"/>
                    </a:cubicBezTo>
                    <a:cubicBezTo>
                      <a:pt x="149450" y="89081"/>
                      <a:pt x="150485" y="97308"/>
                      <a:pt x="144133" y="102395"/>
                    </a:cubicBezTo>
                    <a:cubicBezTo>
                      <a:pt x="141032" y="94614"/>
                      <a:pt x="143247" y="86984"/>
                      <a:pt x="142952" y="80252"/>
                    </a:cubicBezTo>
                    <a:cubicBezTo>
                      <a:pt x="141917" y="58260"/>
                      <a:pt x="131434" y="40156"/>
                      <a:pt x="121095" y="27587"/>
                    </a:cubicBezTo>
                    <a:cubicBezTo>
                      <a:pt x="109282" y="13225"/>
                      <a:pt x="84324" y="-389"/>
                      <a:pt x="60842" y="10831"/>
                    </a:cubicBezTo>
                    <a:cubicBezTo>
                      <a:pt x="55083" y="13525"/>
                      <a:pt x="51242" y="19358"/>
                      <a:pt x="44893" y="22203"/>
                    </a:cubicBezTo>
                    <a:cubicBezTo>
                      <a:pt x="41791" y="23548"/>
                      <a:pt x="37804" y="23400"/>
                      <a:pt x="34261" y="25196"/>
                    </a:cubicBezTo>
                    <a:cubicBezTo>
                      <a:pt x="23038" y="30732"/>
                      <a:pt x="15063" y="44497"/>
                      <a:pt x="10041" y="55118"/>
                    </a:cubicBezTo>
                    <a:cubicBezTo>
                      <a:pt x="7677" y="60354"/>
                      <a:pt x="5020" y="72022"/>
                      <a:pt x="0" y="6948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9" name="Google Shape;8446;p75">
                <a:extLst>
                  <a:ext uri="{FF2B5EF4-FFF2-40B4-BE49-F238E27FC236}">
                    <a16:creationId xmlns:a16="http://schemas.microsoft.com/office/drawing/2014/main" id="{F181FE29-39A8-47E6-A173-70291A8579D6}"/>
                  </a:ext>
                </a:extLst>
              </p:cNvPr>
              <p:cNvSpPr/>
              <p:nvPr/>
            </p:nvSpPr>
            <p:spPr>
              <a:xfrm>
                <a:off x="8001907" y="1526096"/>
                <a:ext cx="16271" cy="15602"/>
              </a:xfrm>
              <a:custGeom>
                <a:avLst/>
                <a:gdLst>
                  <a:gd name="connsiteX0" fmla="*/ 16271 w 16271"/>
                  <a:gd name="connsiteY0" fmla="*/ 0 h 15602"/>
                  <a:gd name="connsiteX1" fmla="*/ 2 w 16271"/>
                  <a:gd name="connsiteY1" fmla="*/ 15602 h 15602"/>
                  <a:gd name="connsiteX2" fmla="*/ 16271 w 16271"/>
                  <a:gd name="connsiteY2" fmla="*/ 0 h 156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6271" h="15602">
                    <a:moveTo>
                      <a:pt x="16271" y="0"/>
                    </a:moveTo>
                    <a:cubicBezTo>
                      <a:pt x="15217" y="9674"/>
                      <a:pt x="6931" y="12014"/>
                      <a:pt x="2" y="15602"/>
                    </a:cubicBezTo>
                    <a:cubicBezTo>
                      <a:pt x="-149" y="7021"/>
                      <a:pt x="7684" y="1562"/>
                      <a:pt x="16271" y="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0" name="Google Shape;8446;p75">
                <a:extLst>
                  <a:ext uri="{FF2B5EF4-FFF2-40B4-BE49-F238E27FC236}">
                    <a16:creationId xmlns:a16="http://schemas.microsoft.com/office/drawing/2014/main" id="{F36626D2-C4C7-4CE2-A8BA-D564CE2D0CE6}"/>
                  </a:ext>
                </a:extLst>
              </p:cNvPr>
              <p:cNvSpPr/>
              <p:nvPr/>
            </p:nvSpPr>
            <p:spPr>
              <a:xfrm>
                <a:off x="7993820" y="1534903"/>
                <a:ext cx="121025" cy="154481"/>
              </a:xfrm>
              <a:custGeom>
                <a:avLst/>
                <a:gdLst>
                  <a:gd name="connsiteX0" fmla="*/ 54889 w 121025"/>
                  <a:gd name="connsiteY0" fmla="*/ 15006 h 154481"/>
                  <a:gd name="connsiteX1" fmla="*/ 67290 w 121025"/>
                  <a:gd name="connsiteY1" fmla="*/ 12044 h 154481"/>
                  <a:gd name="connsiteX2" fmla="*/ 121025 w 121025"/>
                  <a:gd name="connsiteY2" fmla="*/ 58264 h 154481"/>
                  <a:gd name="connsiteX3" fmla="*/ 120435 w 121025"/>
                  <a:gd name="connsiteY3" fmla="*/ 63004 h 154481"/>
                  <a:gd name="connsiteX4" fmla="*/ 100358 w 121025"/>
                  <a:gd name="connsiteY4" fmla="*/ 128187 h 154481"/>
                  <a:gd name="connsiteX5" fmla="*/ 77920 w 121025"/>
                  <a:gd name="connsiteY5" fmla="*/ 138260 h 154481"/>
                  <a:gd name="connsiteX6" fmla="*/ 61978 w 121025"/>
                  <a:gd name="connsiteY6" fmla="*/ 147740 h 154481"/>
                  <a:gd name="connsiteX7" fmla="*/ 42492 w 121025"/>
                  <a:gd name="connsiteY7" fmla="*/ 150702 h 154481"/>
                  <a:gd name="connsiteX8" fmla="*/ 30681 w 121025"/>
                  <a:gd name="connsiteY8" fmla="*/ 154257 h 154481"/>
                  <a:gd name="connsiteX9" fmla="*/ 55482 w 121025"/>
                  <a:gd name="connsiteY9" fmla="*/ 142405 h 154481"/>
                  <a:gd name="connsiteX10" fmla="*/ 99768 w 121025"/>
                  <a:gd name="connsiteY10" fmla="*/ 92038 h 154481"/>
                  <a:gd name="connsiteX11" fmla="*/ 103311 w 121025"/>
                  <a:gd name="connsiteY11" fmla="*/ 76632 h 154481"/>
                  <a:gd name="connsiteX12" fmla="*/ 104492 w 121025"/>
                  <a:gd name="connsiteY12" fmla="*/ 96187 h 154481"/>
                  <a:gd name="connsiteX13" fmla="*/ 89731 w 121025"/>
                  <a:gd name="connsiteY13" fmla="*/ 127002 h 154481"/>
                  <a:gd name="connsiteX14" fmla="*/ 110988 w 121025"/>
                  <a:gd name="connsiteY14" fmla="*/ 77820 h 154481"/>
                  <a:gd name="connsiteX15" fmla="*/ 112760 w 121025"/>
                  <a:gd name="connsiteY15" fmla="*/ 52931 h 154481"/>
                  <a:gd name="connsiteX16" fmla="*/ 74967 w 121025"/>
                  <a:gd name="connsiteY16" fmla="*/ 19155 h 154481"/>
                  <a:gd name="connsiteX17" fmla="*/ 46033 w 121025"/>
                  <a:gd name="connsiteY17" fmla="*/ 29821 h 154481"/>
                  <a:gd name="connsiteX18" fmla="*/ 27728 w 121025"/>
                  <a:gd name="connsiteY18" fmla="*/ 47006 h 154481"/>
                  <a:gd name="connsiteX19" fmla="*/ 14736 w 121025"/>
                  <a:gd name="connsiteY19" fmla="*/ 74263 h 154481"/>
                  <a:gd name="connsiteX20" fmla="*/ 563 w 121025"/>
                  <a:gd name="connsiteY20" fmla="*/ 95002 h 154481"/>
                  <a:gd name="connsiteX21" fmla="*/ 9421 w 121025"/>
                  <a:gd name="connsiteY21" fmla="*/ 70113 h 154481"/>
                  <a:gd name="connsiteX22" fmla="*/ 20051 w 121025"/>
                  <a:gd name="connsiteY22" fmla="*/ 45225 h 154481"/>
                  <a:gd name="connsiteX23" fmla="*/ 37175 w 121025"/>
                  <a:gd name="connsiteY23" fmla="*/ 26855 h 154481"/>
                  <a:gd name="connsiteX24" fmla="*/ 72015 w 121025"/>
                  <a:gd name="connsiteY24" fmla="*/ 190 h 154481"/>
                  <a:gd name="connsiteX25" fmla="*/ 82644 w 121025"/>
                  <a:gd name="connsiteY25" fmla="*/ 3152 h 154481"/>
                  <a:gd name="connsiteX26" fmla="*/ 67292 w 121025"/>
                  <a:gd name="connsiteY26" fmla="*/ 7892 h 154481"/>
                  <a:gd name="connsiteX27" fmla="*/ 54889 w 121025"/>
                  <a:gd name="connsiteY27" fmla="*/ 15006 h 1544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21025" h="154481">
                    <a:moveTo>
                      <a:pt x="54889" y="15006"/>
                    </a:moveTo>
                    <a:cubicBezTo>
                      <a:pt x="59760" y="15301"/>
                      <a:pt x="63008" y="12488"/>
                      <a:pt x="67290" y="12044"/>
                    </a:cubicBezTo>
                    <a:cubicBezTo>
                      <a:pt x="95043" y="8785"/>
                      <a:pt x="121025" y="34266"/>
                      <a:pt x="121025" y="58264"/>
                    </a:cubicBezTo>
                    <a:cubicBezTo>
                      <a:pt x="121025" y="59745"/>
                      <a:pt x="120730" y="61672"/>
                      <a:pt x="120435" y="63004"/>
                    </a:cubicBezTo>
                    <a:cubicBezTo>
                      <a:pt x="114824" y="90410"/>
                      <a:pt x="116745" y="112779"/>
                      <a:pt x="100358" y="128187"/>
                    </a:cubicBezTo>
                    <a:cubicBezTo>
                      <a:pt x="94158" y="134113"/>
                      <a:pt x="86629" y="135150"/>
                      <a:pt x="77920" y="138260"/>
                    </a:cubicBezTo>
                    <a:cubicBezTo>
                      <a:pt x="72015" y="140334"/>
                      <a:pt x="68325" y="145223"/>
                      <a:pt x="61978" y="147740"/>
                    </a:cubicBezTo>
                    <a:cubicBezTo>
                      <a:pt x="56221" y="150112"/>
                      <a:pt x="49281" y="149075"/>
                      <a:pt x="42492" y="150702"/>
                    </a:cubicBezTo>
                    <a:cubicBezTo>
                      <a:pt x="38949" y="151590"/>
                      <a:pt x="35701" y="155442"/>
                      <a:pt x="30681" y="154257"/>
                    </a:cubicBezTo>
                    <a:cubicBezTo>
                      <a:pt x="30386" y="143442"/>
                      <a:pt x="46328" y="145813"/>
                      <a:pt x="55482" y="142405"/>
                    </a:cubicBezTo>
                    <a:cubicBezTo>
                      <a:pt x="76592" y="134850"/>
                      <a:pt x="94897" y="115887"/>
                      <a:pt x="99768" y="92038"/>
                    </a:cubicBezTo>
                    <a:cubicBezTo>
                      <a:pt x="100800" y="87298"/>
                      <a:pt x="99031" y="81223"/>
                      <a:pt x="103311" y="76632"/>
                    </a:cubicBezTo>
                    <a:cubicBezTo>
                      <a:pt x="110693" y="79594"/>
                      <a:pt x="106115" y="89964"/>
                      <a:pt x="104492" y="96187"/>
                    </a:cubicBezTo>
                    <a:cubicBezTo>
                      <a:pt x="101244" y="108632"/>
                      <a:pt x="96964" y="119149"/>
                      <a:pt x="89731" y="127002"/>
                    </a:cubicBezTo>
                    <a:cubicBezTo>
                      <a:pt x="106413" y="120781"/>
                      <a:pt x="109365" y="99891"/>
                      <a:pt x="110988" y="77820"/>
                    </a:cubicBezTo>
                    <a:cubicBezTo>
                      <a:pt x="111725" y="68635"/>
                      <a:pt x="114531" y="60784"/>
                      <a:pt x="112760" y="52931"/>
                    </a:cubicBezTo>
                    <a:cubicBezTo>
                      <a:pt x="109070" y="36635"/>
                      <a:pt x="94011" y="19451"/>
                      <a:pt x="74967" y="19155"/>
                    </a:cubicBezTo>
                    <a:cubicBezTo>
                      <a:pt x="63156" y="19007"/>
                      <a:pt x="53710" y="23747"/>
                      <a:pt x="46033" y="29821"/>
                    </a:cubicBezTo>
                    <a:cubicBezTo>
                      <a:pt x="40423" y="34413"/>
                      <a:pt x="32599" y="41375"/>
                      <a:pt x="27728" y="47006"/>
                    </a:cubicBezTo>
                    <a:cubicBezTo>
                      <a:pt x="22413" y="53227"/>
                      <a:pt x="19165" y="65376"/>
                      <a:pt x="14736" y="74263"/>
                    </a:cubicBezTo>
                    <a:cubicBezTo>
                      <a:pt x="11047" y="81818"/>
                      <a:pt x="8831" y="91596"/>
                      <a:pt x="563" y="95002"/>
                    </a:cubicBezTo>
                    <a:cubicBezTo>
                      <a:pt x="-2094" y="86558"/>
                      <a:pt x="5288" y="78559"/>
                      <a:pt x="9421" y="70113"/>
                    </a:cubicBezTo>
                    <a:cubicBezTo>
                      <a:pt x="13260" y="62263"/>
                      <a:pt x="15473" y="52634"/>
                      <a:pt x="20051" y="45225"/>
                    </a:cubicBezTo>
                    <a:cubicBezTo>
                      <a:pt x="24036" y="38558"/>
                      <a:pt x="31713" y="32781"/>
                      <a:pt x="37175" y="26855"/>
                    </a:cubicBezTo>
                    <a:cubicBezTo>
                      <a:pt x="48246" y="15152"/>
                      <a:pt x="52380" y="1967"/>
                      <a:pt x="72015" y="190"/>
                    </a:cubicBezTo>
                    <a:cubicBezTo>
                      <a:pt x="75262" y="-105"/>
                      <a:pt x="82349" y="-551"/>
                      <a:pt x="82644" y="3152"/>
                    </a:cubicBezTo>
                    <a:cubicBezTo>
                      <a:pt x="83088" y="8041"/>
                      <a:pt x="71868" y="6855"/>
                      <a:pt x="67292" y="7892"/>
                    </a:cubicBezTo>
                    <a:cubicBezTo>
                      <a:pt x="62122" y="9080"/>
                      <a:pt x="57102" y="10858"/>
                      <a:pt x="54889" y="15006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1" name="Google Shape;8446;p75">
                <a:extLst>
                  <a:ext uri="{FF2B5EF4-FFF2-40B4-BE49-F238E27FC236}">
                    <a16:creationId xmlns:a16="http://schemas.microsoft.com/office/drawing/2014/main" id="{4467E8E1-82F5-4243-9234-A916788B3E20}"/>
                  </a:ext>
                </a:extLst>
              </p:cNvPr>
              <p:cNvSpPr/>
              <p:nvPr/>
            </p:nvSpPr>
            <p:spPr>
              <a:xfrm>
                <a:off x="8078366" y="1538066"/>
                <a:ext cx="50545" cy="88052"/>
              </a:xfrm>
              <a:custGeom>
                <a:avLst/>
                <a:gdLst>
                  <a:gd name="connsiteX0" fmla="*/ 44877 w 50545"/>
                  <a:gd name="connsiteY0" fmla="*/ 88053 h 88052"/>
                  <a:gd name="connsiteX1" fmla="*/ 44286 w 50545"/>
                  <a:gd name="connsiteY1" fmla="*/ 65409 h 88052"/>
                  <a:gd name="connsiteX2" fmla="*/ 41334 w 50545"/>
                  <a:gd name="connsiteY2" fmla="*/ 57662 h 88052"/>
                  <a:gd name="connsiteX3" fmla="*/ 34247 w 50545"/>
                  <a:gd name="connsiteY3" fmla="*/ 35019 h 88052"/>
                  <a:gd name="connsiteX4" fmla="*/ 11809 w 50545"/>
                  <a:gd name="connsiteY4" fmla="*/ 9993 h 88052"/>
                  <a:gd name="connsiteX5" fmla="*/ 0 w 50545"/>
                  <a:gd name="connsiteY5" fmla="*/ 1056 h 88052"/>
                  <a:gd name="connsiteX6" fmla="*/ 29523 w 50545"/>
                  <a:gd name="connsiteY6" fmla="*/ 15952 h 88052"/>
                  <a:gd name="connsiteX7" fmla="*/ 50189 w 50545"/>
                  <a:gd name="connsiteY7" fmla="*/ 63024 h 88052"/>
                  <a:gd name="connsiteX8" fmla="*/ 44877 w 50545"/>
                  <a:gd name="connsiteY8" fmla="*/ 88053 h 88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0545" h="88052">
                    <a:moveTo>
                      <a:pt x="44877" y="88053"/>
                    </a:moveTo>
                    <a:cubicBezTo>
                      <a:pt x="40743" y="82690"/>
                      <a:pt x="45614" y="73007"/>
                      <a:pt x="44286" y="65409"/>
                    </a:cubicBezTo>
                    <a:cubicBezTo>
                      <a:pt x="43844" y="62578"/>
                      <a:pt x="42073" y="60344"/>
                      <a:pt x="41334" y="57662"/>
                    </a:cubicBezTo>
                    <a:cubicBezTo>
                      <a:pt x="38971" y="49023"/>
                      <a:pt x="38086" y="42170"/>
                      <a:pt x="34247" y="35019"/>
                    </a:cubicBezTo>
                    <a:cubicBezTo>
                      <a:pt x="29081" y="25484"/>
                      <a:pt x="20371" y="15206"/>
                      <a:pt x="11809" y="9993"/>
                    </a:cubicBezTo>
                    <a:cubicBezTo>
                      <a:pt x="7824" y="7610"/>
                      <a:pt x="886" y="7759"/>
                      <a:pt x="0" y="1056"/>
                    </a:cubicBezTo>
                    <a:cubicBezTo>
                      <a:pt x="6791" y="-3712"/>
                      <a:pt x="23766" y="8803"/>
                      <a:pt x="29523" y="15952"/>
                    </a:cubicBezTo>
                    <a:cubicBezTo>
                      <a:pt x="39708" y="28615"/>
                      <a:pt x="49008" y="47830"/>
                      <a:pt x="50189" y="63024"/>
                    </a:cubicBezTo>
                    <a:cubicBezTo>
                      <a:pt x="50929" y="72112"/>
                      <a:pt x="51077" y="83880"/>
                      <a:pt x="44877" y="88053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2" name="Google Shape;8446;p75">
                <a:extLst>
                  <a:ext uri="{FF2B5EF4-FFF2-40B4-BE49-F238E27FC236}">
                    <a16:creationId xmlns:a16="http://schemas.microsoft.com/office/drawing/2014/main" id="{BD7BB69C-A631-4D2C-8C5F-A47EAFFD5FA6}"/>
                  </a:ext>
                </a:extLst>
              </p:cNvPr>
              <p:cNvSpPr/>
              <p:nvPr/>
            </p:nvSpPr>
            <p:spPr>
              <a:xfrm>
                <a:off x="7992694" y="1549954"/>
                <a:ext cx="39379" cy="62392"/>
              </a:xfrm>
              <a:custGeom>
                <a:avLst/>
                <a:gdLst>
                  <a:gd name="connsiteX0" fmla="*/ 39339 w 39379"/>
                  <a:gd name="connsiteY0" fmla="*/ 2 h 62392"/>
                  <a:gd name="connsiteX1" fmla="*/ 25903 w 39379"/>
                  <a:gd name="connsiteY1" fmla="*/ 17234 h 62392"/>
                  <a:gd name="connsiteX2" fmla="*/ 13635 w 39379"/>
                  <a:gd name="connsiteY2" fmla="*/ 36249 h 62392"/>
                  <a:gd name="connsiteX3" fmla="*/ 199 w 39379"/>
                  <a:gd name="connsiteY3" fmla="*/ 62392 h 62392"/>
                  <a:gd name="connsiteX4" fmla="*/ 6041 w 39379"/>
                  <a:gd name="connsiteY4" fmla="*/ 39812 h 62392"/>
                  <a:gd name="connsiteX5" fmla="*/ 14805 w 39379"/>
                  <a:gd name="connsiteY5" fmla="*/ 19015 h 62392"/>
                  <a:gd name="connsiteX6" fmla="*/ 38172 w 39379"/>
                  <a:gd name="connsiteY6" fmla="*/ 0 h 62392"/>
                  <a:gd name="connsiteX7" fmla="*/ 39339 w 39379"/>
                  <a:gd name="connsiteY7" fmla="*/ 0 h 623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9379" h="62392">
                    <a:moveTo>
                      <a:pt x="39339" y="2"/>
                    </a:moveTo>
                    <a:cubicBezTo>
                      <a:pt x="40070" y="8915"/>
                      <a:pt x="30722" y="12183"/>
                      <a:pt x="25903" y="17234"/>
                    </a:cubicBezTo>
                    <a:cubicBezTo>
                      <a:pt x="21084" y="22285"/>
                      <a:pt x="16556" y="29119"/>
                      <a:pt x="13635" y="36249"/>
                    </a:cubicBezTo>
                    <a:cubicBezTo>
                      <a:pt x="9837" y="45458"/>
                      <a:pt x="8816" y="56451"/>
                      <a:pt x="199" y="62392"/>
                    </a:cubicBezTo>
                    <a:cubicBezTo>
                      <a:pt x="-969" y="54371"/>
                      <a:pt x="3267" y="46795"/>
                      <a:pt x="6041" y="39812"/>
                    </a:cubicBezTo>
                    <a:cubicBezTo>
                      <a:pt x="8816" y="32829"/>
                      <a:pt x="11153" y="24810"/>
                      <a:pt x="14805" y="19015"/>
                    </a:cubicBezTo>
                    <a:cubicBezTo>
                      <a:pt x="19333" y="12032"/>
                      <a:pt x="31162" y="4010"/>
                      <a:pt x="38172" y="0"/>
                    </a:cubicBezTo>
                    <a:lnTo>
                      <a:pt x="3933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3" name="Google Shape;8446;p75">
                <a:extLst>
                  <a:ext uri="{FF2B5EF4-FFF2-40B4-BE49-F238E27FC236}">
                    <a16:creationId xmlns:a16="http://schemas.microsoft.com/office/drawing/2014/main" id="{1F5CC419-BE21-4AEA-8A26-348D1ED656FD}"/>
                  </a:ext>
                </a:extLst>
              </p:cNvPr>
              <p:cNvSpPr/>
              <p:nvPr/>
            </p:nvSpPr>
            <p:spPr>
              <a:xfrm>
                <a:off x="8004492" y="1559895"/>
                <a:ext cx="98569" cy="117318"/>
              </a:xfrm>
              <a:custGeom>
                <a:avLst/>
                <a:gdLst>
                  <a:gd name="connsiteX0" fmla="*/ 93162 w 98569"/>
                  <a:gd name="connsiteY0" fmla="*/ 48832 h 117318"/>
                  <a:gd name="connsiteX1" fmla="*/ 65449 w 98569"/>
                  <a:gd name="connsiteY1" fmla="*/ 6441 h 117318"/>
                  <a:gd name="connsiteX2" fmla="*/ 38327 w 98569"/>
                  <a:gd name="connsiteY2" fmla="*/ 17188 h 117318"/>
                  <a:gd name="connsiteX3" fmla="*/ 34200 w 98569"/>
                  <a:gd name="connsiteY3" fmla="*/ 22562 h 117318"/>
                  <a:gd name="connsiteX4" fmla="*/ 24767 w 98569"/>
                  <a:gd name="connsiteY4" fmla="*/ 33906 h 117318"/>
                  <a:gd name="connsiteX5" fmla="*/ 77242 w 98569"/>
                  <a:gd name="connsiteY5" fmla="*/ 14204 h 117318"/>
                  <a:gd name="connsiteX6" fmla="*/ 80190 w 98569"/>
                  <a:gd name="connsiteY6" fmla="*/ 79880 h 117318"/>
                  <a:gd name="connsiteX7" fmla="*/ 55425 w 98569"/>
                  <a:gd name="connsiteY7" fmla="*/ 108540 h 117318"/>
                  <a:gd name="connsiteX8" fmla="*/ 44811 w 98569"/>
                  <a:gd name="connsiteY8" fmla="*/ 113316 h 117318"/>
                  <a:gd name="connsiteX9" fmla="*/ 34788 w 98569"/>
                  <a:gd name="connsiteY9" fmla="*/ 116898 h 117318"/>
                  <a:gd name="connsiteX10" fmla="*/ 56604 w 98569"/>
                  <a:gd name="connsiteY10" fmla="*/ 99582 h 117318"/>
                  <a:gd name="connsiteX11" fmla="*/ 77830 w 98569"/>
                  <a:gd name="connsiteY11" fmla="*/ 56595 h 117318"/>
                  <a:gd name="connsiteX12" fmla="*/ 76651 w 98569"/>
                  <a:gd name="connsiteY12" fmla="*/ 23159 h 117318"/>
                  <a:gd name="connsiteX13" fmla="*/ 50117 w 98569"/>
                  <a:gd name="connsiteY13" fmla="*/ 19577 h 117318"/>
                  <a:gd name="connsiteX14" fmla="*/ 38324 w 98569"/>
                  <a:gd name="connsiteY14" fmla="*/ 32711 h 117318"/>
                  <a:gd name="connsiteX15" fmla="*/ 29480 w 98569"/>
                  <a:gd name="connsiteY15" fmla="*/ 40474 h 117318"/>
                  <a:gd name="connsiteX16" fmla="*/ 27122 w 98569"/>
                  <a:gd name="connsiteY16" fmla="*/ 58984 h 117318"/>
                  <a:gd name="connsiteX17" fmla="*/ 17099 w 98569"/>
                  <a:gd name="connsiteY17" fmla="*/ 79880 h 117318"/>
                  <a:gd name="connsiteX18" fmla="*/ 0 w 98569"/>
                  <a:gd name="connsiteY18" fmla="*/ 91822 h 117318"/>
                  <a:gd name="connsiteX19" fmla="*/ 12381 w 98569"/>
                  <a:gd name="connsiteY19" fmla="*/ 73315 h 117318"/>
                  <a:gd name="connsiteX20" fmla="*/ 18278 w 98569"/>
                  <a:gd name="connsiteY20" fmla="*/ 47642 h 117318"/>
                  <a:gd name="connsiteX21" fmla="*/ 18278 w 98569"/>
                  <a:gd name="connsiteY21" fmla="*/ 27940 h 117318"/>
                  <a:gd name="connsiteX22" fmla="*/ 36555 w 98569"/>
                  <a:gd name="connsiteY22" fmla="*/ 10027 h 117318"/>
                  <a:gd name="connsiteX23" fmla="*/ 94926 w 98569"/>
                  <a:gd name="connsiteY23" fmla="*/ 20177 h 117318"/>
                  <a:gd name="connsiteX24" fmla="*/ 93162 w 98569"/>
                  <a:gd name="connsiteY24" fmla="*/ 48832 h 11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98569" h="117318">
                    <a:moveTo>
                      <a:pt x="93162" y="48832"/>
                    </a:moveTo>
                    <a:cubicBezTo>
                      <a:pt x="92571" y="26592"/>
                      <a:pt x="85496" y="7039"/>
                      <a:pt x="65449" y="6441"/>
                    </a:cubicBezTo>
                    <a:cubicBezTo>
                      <a:pt x="55425" y="6144"/>
                      <a:pt x="44811" y="11069"/>
                      <a:pt x="38327" y="17188"/>
                    </a:cubicBezTo>
                    <a:cubicBezTo>
                      <a:pt x="36706" y="18680"/>
                      <a:pt x="35969" y="20770"/>
                      <a:pt x="34200" y="22562"/>
                    </a:cubicBezTo>
                    <a:cubicBezTo>
                      <a:pt x="30810" y="25846"/>
                      <a:pt x="23586" y="27786"/>
                      <a:pt x="24767" y="33906"/>
                    </a:cubicBezTo>
                    <a:cubicBezTo>
                      <a:pt x="37297" y="27638"/>
                      <a:pt x="54837" y="-724"/>
                      <a:pt x="77242" y="14204"/>
                    </a:cubicBezTo>
                    <a:cubicBezTo>
                      <a:pt x="91541" y="23756"/>
                      <a:pt x="87560" y="63460"/>
                      <a:pt x="80190" y="79880"/>
                    </a:cubicBezTo>
                    <a:cubicBezTo>
                      <a:pt x="75031" y="91522"/>
                      <a:pt x="64861" y="103015"/>
                      <a:pt x="55425" y="108540"/>
                    </a:cubicBezTo>
                    <a:cubicBezTo>
                      <a:pt x="52182" y="110480"/>
                      <a:pt x="48204" y="111524"/>
                      <a:pt x="44811" y="113316"/>
                    </a:cubicBezTo>
                    <a:cubicBezTo>
                      <a:pt x="41717" y="114957"/>
                      <a:pt x="38620" y="118541"/>
                      <a:pt x="34788" y="116898"/>
                    </a:cubicBezTo>
                    <a:cubicBezTo>
                      <a:pt x="38327" y="105702"/>
                      <a:pt x="48792" y="105553"/>
                      <a:pt x="56604" y="99582"/>
                    </a:cubicBezTo>
                    <a:cubicBezTo>
                      <a:pt x="68544" y="90328"/>
                      <a:pt x="75768" y="76448"/>
                      <a:pt x="77830" y="56595"/>
                    </a:cubicBezTo>
                    <a:cubicBezTo>
                      <a:pt x="79009" y="45250"/>
                      <a:pt x="82843" y="32116"/>
                      <a:pt x="76651" y="23159"/>
                    </a:cubicBezTo>
                    <a:cubicBezTo>
                      <a:pt x="71345" y="15547"/>
                      <a:pt x="58374" y="14801"/>
                      <a:pt x="50117" y="19577"/>
                    </a:cubicBezTo>
                    <a:cubicBezTo>
                      <a:pt x="45548" y="22115"/>
                      <a:pt x="43189" y="27638"/>
                      <a:pt x="38324" y="32711"/>
                    </a:cubicBezTo>
                    <a:cubicBezTo>
                      <a:pt x="35818" y="35398"/>
                      <a:pt x="31396" y="37190"/>
                      <a:pt x="29480" y="40474"/>
                    </a:cubicBezTo>
                    <a:cubicBezTo>
                      <a:pt x="26385" y="45848"/>
                      <a:pt x="28301" y="51370"/>
                      <a:pt x="27122" y="58984"/>
                    </a:cubicBezTo>
                    <a:cubicBezTo>
                      <a:pt x="26090" y="65701"/>
                      <a:pt x="20930" y="74358"/>
                      <a:pt x="17099" y="79880"/>
                    </a:cubicBezTo>
                    <a:cubicBezTo>
                      <a:pt x="13267" y="85403"/>
                      <a:pt x="8108" y="91971"/>
                      <a:pt x="0" y="91822"/>
                    </a:cubicBezTo>
                    <a:cubicBezTo>
                      <a:pt x="737" y="83016"/>
                      <a:pt x="8696" y="79583"/>
                      <a:pt x="12381" y="73315"/>
                    </a:cubicBezTo>
                    <a:cubicBezTo>
                      <a:pt x="15771" y="67644"/>
                      <a:pt x="19456" y="58240"/>
                      <a:pt x="18278" y="47642"/>
                    </a:cubicBezTo>
                    <a:cubicBezTo>
                      <a:pt x="17540" y="40776"/>
                      <a:pt x="15183" y="34506"/>
                      <a:pt x="18278" y="27940"/>
                    </a:cubicBezTo>
                    <a:cubicBezTo>
                      <a:pt x="21372" y="21520"/>
                      <a:pt x="30070" y="15401"/>
                      <a:pt x="36555" y="10027"/>
                    </a:cubicBezTo>
                    <a:cubicBezTo>
                      <a:pt x="55423" y="-5347"/>
                      <a:pt x="83724" y="-3855"/>
                      <a:pt x="94926" y="20177"/>
                    </a:cubicBezTo>
                    <a:cubicBezTo>
                      <a:pt x="97877" y="26441"/>
                      <a:pt x="102153" y="46294"/>
                      <a:pt x="93162" y="48832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4" name="Google Shape;8446;p75">
                <a:extLst>
                  <a:ext uri="{FF2B5EF4-FFF2-40B4-BE49-F238E27FC236}">
                    <a16:creationId xmlns:a16="http://schemas.microsoft.com/office/drawing/2014/main" id="{227FE0CE-E406-439A-B438-1A0D0B414F27}"/>
                  </a:ext>
                </a:extLst>
              </p:cNvPr>
              <p:cNvSpPr/>
              <p:nvPr/>
            </p:nvSpPr>
            <p:spPr>
              <a:xfrm>
                <a:off x="8066053" y="1580406"/>
                <a:ext cx="13230" cy="9011"/>
              </a:xfrm>
              <a:custGeom>
                <a:avLst/>
                <a:gdLst>
                  <a:gd name="connsiteX0" fmla="*/ 12606 w 13230"/>
                  <a:gd name="connsiteY0" fmla="*/ 9011 h 9011"/>
                  <a:gd name="connsiteX1" fmla="*/ 227 w 13230"/>
                  <a:gd name="connsiteY1" fmla="*/ 5380 h 9011"/>
                  <a:gd name="connsiteX2" fmla="*/ 12606 w 13230"/>
                  <a:gd name="connsiteY2" fmla="*/ 9011 h 9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3230" h="9011">
                    <a:moveTo>
                      <a:pt x="12606" y="9011"/>
                    </a:moveTo>
                    <a:cubicBezTo>
                      <a:pt x="8774" y="7499"/>
                      <a:pt x="5238" y="5682"/>
                      <a:pt x="227" y="5380"/>
                    </a:cubicBezTo>
                    <a:cubicBezTo>
                      <a:pt x="-2279" y="-4756"/>
                      <a:pt x="16880" y="1145"/>
                      <a:pt x="12606" y="9011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5" name="Google Shape;8446;p75">
                <a:extLst>
                  <a:ext uri="{FF2B5EF4-FFF2-40B4-BE49-F238E27FC236}">
                    <a16:creationId xmlns:a16="http://schemas.microsoft.com/office/drawing/2014/main" id="{00CB1D27-D040-4937-8BAD-8BC8B368AA25}"/>
                  </a:ext>
                </a:extLst>
              </p:cNvPr>
              <p:cNvSpPr/>
              <p:nvPr/>
            </p:nvSpPr>
            <p:spPr>
              <a:xfrm>
                <a:off x="8034811" y="1581127"/>
                <a:ext cx="29590" cy="34904"/>
              </a:xfrm>
              <a:custGeom>
                <a:avLst/>
                <a:gdLst>
                  <a:gd name="connsiteX0" fmla="*/ 29576 w 29590"/>
                  <a:gd name="connsiteY0" fmla="*/ 2492 h 34904"/>
                  <a:gd name="connsiteX1" fmla="*/ 23549 w 29590"/>
                  <a:gd name="connsiteY1" fmla="*/ 7293 h 34904"/>
                  <a:gd name="connsiteX2" fmla="*/ 9085 w 29590"/>
                  <a:gd name="connsiteY2" fmla="*/ 22300 h 34904"/>
                  <a:gd name="connsiteX3" fmla="*/ 1250 w 29590"/>
                  <a:gd name="connsiteY3" fmla="*/ 34905 h 34904"/>
                  <a:gd name="connsiteX4" fmla="*/ 13904 w 29590"/>
                  <a:gd name="connsiteY4" fmla="*/ 9094 h 34904"/>
                  <a:gd name="connsiteX5" fmla="*/ 29576 w 29590"/>
                  <a:gd name="connsiteY5" fmla="*/ 2492 h 34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9590" h="34904">
                    <a:moveTo>
                      <a:pt x="29576" y="2492"/>
                    </a:moveTo>
                    <a:cubicBezTo>
                      <a:pt x="29878" y="6394"/>
                      <a:pt x="25507" y="5644"/>
                      <a:pt x="23549" y="7293"/>
                    </a:cubicBezTo>
                    <a:cubicBezTo>
                      <a:pt x="20535" y="13747"/>
                      <a:pt x="13455" y="16898"/>
                      <a:pt x="9085" y="22300"/>
                    </a:cubicBezTo>
                    <a:cubicBezTo>
                      <a:pt x="5920" y="26202"/>
                      <a:pt x="6373" y="32204"/>
                      <a:pt x="1250" y="34905"/>
                    </a:cubicBezTo>
                    <a:cubicBezTo>
                      <a:pt x="-3873" y="24701"/>
                      <a:pt x="8030" y="15847"/>
                      <a:pt x="13904" y="9094"/>
                    </a:cubicBezTo>
                    <a:cubicBezTo>
                      <a:pt x="17373" y="5195"/>
                      <a:pt x="22645" y="-4560"/>
                      <a:pt x="29576" y="2492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6" name="Google Shape;8446;p75">
                <a:extLst>
                  <a:ext uri="{FF2B5EF4-FFF2-40B4-BE49-F238E27FC236}">
                    <a16:creationId xmlns:a16="http://schemas.microsoft.com/office/drawing/2014/main" id="{B10152F1-2C40-43F8-99FD-C8DC21F9F117}"/>
                  </a:ext>
                </a:extLst>
              </p:cNvPr>
              <p:cNvSpPr/>
              <p:nvPr/>
            </p:nvSpPr>
            <p:spPr>
              <a:xfrm>
                <a:off x="8009052" y="1589871"/>
                <a:ext cx="70873" cy="88713"/>
              </a:xfrm>
              <a:custGeom>
                <a:avLst/>
                <a:gdLst>
                  <a:gd name="connsiteX0" fmla="*/ 7677 w 70873"/>
                  <a:gd name="connsiteY0" fmla="*/ 88328 h 88713"/>
                  <a:gd name="connsiteX1" fmla="*/ 17712 w 70873"/>
                  <a:gd name="connsiteY1" fmla="*/ 80576 h 88713"/>
                  <a:gd name="connsiteX2" fmla="*/ 34831 w 70873"/>
                  <a:gd name="connsiteY2" fmla="*/ 64476 h 88713"/>
                  <a:gd name="connsiteX3" fmla="*/ 44277 w 70873"/>
                  <a:gd name="connsiteY3" fmla="*/ 60899 h 88713"/>
                  <a:gd name="connsiteX4" fmla="*/ 63758 w 70873"/>
                  <a:gd name="connsiteY4" fmla="*/ 27504 h 88713"/>
                  <a:gd name="connsiteX5" fmla="*/ 63168 w 70873"/>
                  <a:gd name="connsiteY5" fmla="*/ 20945 h 88713"/>
                  <a:gd name="connsiteX6" fmla="*/ 59036 w 70873"/>
                  <a:gd name="connsiteY6" fmla="*/ 5440 h 88713"/>
                  <a:gd name="connsiteX7" fmla="*/ 48999 w 70873"/>
                  <a:gd name="connsiteY7" fmla="*/ 16173 h 88713"/>
                  <a:gd name="connsiteX8" fmla="*/ 9446 w 70873"/>
                  <a:gd name="connsiteY8" fmla="*/ 69843 h 88713"/>
                  <a:gd name="connsiteX9" fmla="*/ 0 w 70873"/>
                  <a:gd name="connsiteY9" fmla="*/ 72227 h 88713"/>
                  <a:gd name="connsiteX10" fmla="*/ 11216 w 70873"/>
                  <a:gd name="connsiteY10" fmla="*/ 60302 h 88713"/>
                  <a:gd name="connsiteX11" fmla="*/ 35419 w 70873"/>
                  <a:gd name="connsiteY11" fmla="*/ 18558 h 88713"/>
                  <a:gd name="connsiteX12" fmla="*/ 43094 w 70873"/>
                  <a:gd name="connsiteY12" fmla="*/ 11999 h 88713"/>
                  <a:gd name="connsiteX13" fmla="*/ 50178 w 70873"/>
                  <a:gd name="connsiteY13" fmla="*/ 2458 h 88713"/>
                  <a:gd name="connsiteX14" fmla="*/ 70840 w 70873"/>
                  <a:gd name="connsiteY14" fmla="*/ 10209 h 88713"/>
                  <a:gd name="connsiteX15" fmla="*/ 69069 w 70873"/>
                  <a:gd name="connsiteY15" fmla="*/ 21540 h 88713"/>
                  <a:gd name="connsiteX16" fmla="*/ 69069 w 70873"/>
                  <a:gd name="connsiteY16" fmla="*/ 34063 h 88713"/>
                  <a:gd name="connsiteX17" fmla="*/ 52538 w 70873"/>
                  <a:gd name="connsiteY17" fmla="*/ 63879 h 88713"/>
                  <a:gd name="connsiteX18" fmla="*/ 38960 w 70873"/>
                  <a:gd name="connsiteY18" fmla="*/ 70438 h 88713"/>
                  <a:gd name="connsiteX19" fmla="*/ 7677 w 70873"/>
                  <a:gd name="connsiteY19" fmla="*/ 88328 h 887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70873" h="88713">
                    <a:moveTo>
                      <a:pt x="7677" y="88328"/>
                    </a:moveTo>
                    <a:cubicBezTo>
                      <a:pt x="9300" y="83707"/>
                      <a:pt x="13434" y="83556"/>
                      <a:pt x="17712" y="80576"/>
                    </a:cubicBezTo>
                    <a:cubicBezTo>
                      <a:pt x="23910" y="76253"/>
                      <a:pt x="28632" y="68053"/>
                      <a:pt x="34831" y="64476"/>
                    </a:cubicBezTo>
                    <a:cubicBezTo>
                      <a:pt x="37635" y="62835"/>
                      <a:pt x="41178" y="62686"/>
                      <a:pt x="44277" y="60899"/>
                    </a:cubicBezTo>
                    <a:cubicBezTo>
                      <a:pt x="54312" y="55235"/>
                      <a:pt x="63168" y="39878"/>
                      <a:pt x="63758" y="27504"/>
                    </a:cubicBezTo>
                    <a:cubicBezTo>
                      <a:pt x="63905" y="25268"/>
                      <a:pt x="63021" y="23032"/>
                      <a:pt x="63168" y="20945"/>
                    </a:cubicBezTo>
                    <a:cubicBezTo>
                      <a:pt x="63463" y="14832"/>
                      <a:pt x="66267" y="6483"/>
                      <a:pt x="59036" y="5440"/>
                    </a:cubicBezTo>
                    <a:cubicBezTo>
                      <a:pt x="52394" y="4396"/>
                      <a:pt x="50624" y="10658"/>
                      <a:pt x="48999" y="16173"/>
                    </a:cubicBezTo>
                    <a:cubicBezTo>
                      <a:pt x="33798" y="29442"/>
                      <a:pt x="27451" y="58363"/>
                      <a:pt x="9446" y="69843"/>
                    </a:cubicBezTo>
                    <a:cubicBezTo>
                      <a:pt x="7084" y="71333"/>
                      <a:pt x="3394" y="73122"/>
                      <a:pt x="0" y="72227"/>
                    </a:cubicBezTo>
                    <a:cubicBezTo>
                      <a:pt x="0" y="64774"/>
                      <a:pt x="6789" y="64176"/>
                      <a:pt x="11216" y="60302"/>
                    </a:cubicBezTo>
                    <a:cubicBezTo>
                      <a:pt x="22727" y="50163"/>
                      <a:pt x="25236" y="31081"/>
                      <a:pt x="35419" y="18558"/>
                    </a:cubicBezTo>
                    <a:cubicBezTo>
                      <a:pt x="37337" y="16322"/>
                      <a:pt x="40732" y="14681"/>
                      <a:pt x="43094" y="11999"/>
                    </a:cubicBezTo>
                    <a:cubicBezTo>
                      <a:pt x="45898" y="8868"/>
                      <a:pt x="47521" y="4396"/>
                      <a:pt x="50178" y="2458"/>
                    </a:cubicBezTo>
                    <a:cubicBezTo>
                      <a:pt x="58295" y="-3206"/>
                      <a:pt x="70250" y="1563"/>
                      <a:pt x="70840" y="10209"/>
                    </a:cubicBezTo>
                    <a:cubicBezTo>
                      <a:pt x="71136" y="14086"/>
                      <a:pt x="69364" y="18260"/>
                      <a:pt x="69069" y="21540"/>
                    </a:cubicBezTo>
                    <a:cubicBezTo>
                      <a:pt x="68773" y="25863"/>
                      <a:pt x="69511" y="30037"/>
                      <a:pt x="69069" y="34063"/>
                    </a:cubicBezTo>
                    <a:cubicBezTo>
                      <a:pt x="67741" y="45840"/>
                      <a:pt x="60803" y="57468"/>
                      <a:pt x="52538" y="63879"/>
                    </a:cubicBezTo>
                    <a:cubicBezTo>
                      <a:pt x="48702" y="66861"/>
                      <a:pt x="43387" y="67756"/>
                      <a:pt x="38960" y="70438"/>
                    </a:cubicBezTo>
                    <a:cubicBezTo>
                      <a:pt x="29223" y="76251"/>
                      <a:pt x="22287" y="91307"/>
                      <a:pt x="7677" y="88328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7" name="Google Shape;8446;p75">
                <a:extLst>
                  <a:ext uri="{FF2B5EF4-FFF2-40B4-BE49-F238E27FC236}">
                    <a16:creationId xmlns:a16="http://schemas.microsoft.com/office/drawing/2014/main" id="{05F39441-987D-4E6E-8CB4-328D9BB36C52}"/>
                  </a:ext>
                </a:extLst>
              </p:cNvPr>
              <p:cNvSpPr/>
              <p:nvPr/>
            </p:nvSpPr>
            <p:spPr>
              <a:xfrm>
                <a:off x="8010877" y="1598589"/>
                <a:ext cx="58250" cy="72180"/>
              </a:xfrm>
              <a:custGeom>
                <a:avLst/>
                <a:gdLst>
                  <a:gd name="connsiteX0" fmla="*/ 38185 w 58250"/>
                  <a:gd name="connsiteY0" fmla="*/ 39350 h 72180"/>
                  <a:gd name="connsiteX1" fmla="*/ 50521 w 58250"/>
                  <a:gd name="connsiteY1" fmla="*/ 17888 h 72180"/>
                  <a:gd name="connsiteX2" fmla="*/ 48758 w 58250"/>
                  <a:gd name="connsiteY2" fmla="*/ 17293 h 72180"/>
                  <a:gd name="connsiteX3" fmla="*/ 38185 w 58250"/>
                  <a:gd name="connsiteY3" fmla="*/ 39350 h 72180"/>
                  <a:gd name="connsiteX4" fmla="*/ 56985 w 58250"/>
                  <a:gd name="connsiteY4" fmla="*/ 2 h 72180"/>
                  <a:gd name="connsiteX5" fmla="*/ 55811 w 58250"/>
                  <a:gd name="connsiteY5" fmla="*/ 11329 h 72180"/>
                  <a:gd name="connsiteX6" fmla="*/ 45237 w 58250"/>
                  <a:gd name="connsiteY6" fmla="*/ 44117 h 72180"/>
                  <a:gd name="connsiteX7" fmla="*/ 23500 w 58250"/>
                  <a:gd name="connsiteY7" fmla="*/ 58425 h 72180"/>
                  <a:gd name="connsiteX8" fmla="*/ 0 w 58250"/>
                  <a:gd name="connsiteY8" fmla="*/ 70944 h 72180"/>
                  <a:gd name="connsiteX9" fmla="*/ 11162 w 58250"/>
                  <a:gd name="connsiteY9" fmla="*/ 62598 h 72180"/>
                  <a:gd name="connsiteX10" fmla="*/ 30548 w 58250"/>
                  <a:gd name="connsiteY10" fmla="*/ 41135 h 72180"/>
                  <a:gd name="connsiteX11" fmla="*/ 50523 w 58250"/>
                  <a:gd name="connsiteY11" fmla="*/ 8942 h 72180"/>
                  <a:gd name="connsiteX12" fmla="*/ 55811 w 58250"/>
                  <a:gd name="connsiteY12" fmla="*/ 0 h 72180"/>
                  <a:gd name="connsiteX13" fmla="*/ 56985 w 58250"/>
                  <a:gd name="connsiteY13" fmla="*/ 0 h 721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8250" h="72180">
                    <a:moveTo>
                      <a:pt x="38185" y="39350"/>
                    </a:moveTo>
                    <a:cubicBezTo>
                      <a:pt x="45821" y="38455"/>
                      <a:pt x="51256" y="27278"/>
                      <a:pt x="50521" y="17888"/>
                    </a:cubicBezTo>
                    <a:cubicBezTo>
                      <a:pt x="49786" y="17888"/>
                      <a:pt x="49786" y="17142"/>
                      <a:pt x="48758" y="17293"/>
                    </a:cubicBezTo>
                    <a:cubicBezTo>
                      <a:pt x="45823" y="25190"/>
                      <a:pt x="41563" y="31747"/>
                      <a:pt x="38185" y="39350"/>
                    </a:cubicBezTo>
                    <a:moveTo>
                      <a:pt x="56985" y="2"/>
                    </a:moveTo>
                    <a:cubicBezTo>
                      <a:pt x="59922" y="3282"/>
                      <a:pt x="56985" y="8498"/>
                      <a:pt x="55811" y="11329"/>
                    </a:cubicBezTo>
                    <a:cubicBezTo>
                      <a:pt x="61099" y="18036"/>
                      <a:pt x="53020" y="40391"/>
                      <a:pt x="45237" y="44117"/>
                    </a:cubicBezTo>
                    <a:cubicBezTo>
                      <a:pt x="36131" y="48440"/>
                      <a:pt x="29816" y="50974"/>
                      <a:pt x="23500" y="58425"/>
                    </a:cubicBezTo>
                    <a:cubicBezTo>
                      <a:pt x="19093" y="63492"/>
                      <a:pt x="8813" y="76162"/>
                      <a:pt x="0" y="70944"/>
                    </a:cubicBezTo>
                    <a:cubicBezTo>
                      <a:pt x="2497" y="65580"/>
                      <a:pt x="7343" y="65429"/>
                      <a:pt x="11162" y="62598"/>
                    </a:cubicBezTo>
                    <a:cubicBezTo>
                      <a:pt x="15568" y="59467"/>
                      <a:pt x="28493" y="46651"/>
                      <a:pt x="30548" y="41135"/>
                    </a:cubicBezTo>
                    <a:cubicBezTo>
                      <a:pt x="35101" y="29660"/>
                      <a:pt x="40829" y="15947"/>
                      <a:pt x="50523" y="8942"/>
                    </a:cubicBezTo>
                    <a:cubicBezTo>
                      <a:pt x="51551" y="5216"/>
                      <a:pt x="52139" y="893"/>
                      <a:pt x="55811" y="0"/>
                    </a:cubicBezTo>
                    <a:lnTo>
                      <a:pt x="56985" y="0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8" name="Google Shape;8446;p75">
                <a:extLst>
                  <a:ext uri="{FF2B5EF4-FFF2-40B4-BE49-F238E27FC236}">
                    <a16:creationId xmlns:a16="http://schemas.microsoft.com/office/drawing/2014/main" id="{F045FACC-A5A5-4503-8FF4-C0CA1CFB7A47}"/>
                  </a:ext>
                </a:extLst>
              </p:cNvPr>
              <p:cNvSpPr/>
              <p:nvPr/>
            </p:nvSpPr>
            <p:spPr>
              <a:xfrm>
                <a:off x="8113759" y="1601345"/>
                <a:ext cx="6299" cy="22028"/>
              </a:xfrm>
              <a:custGeom>
                <a:avLst/>
                <a:gdLst>
                  <a:gd name="connsiteX0" fmla="*/ 4025 w 6299"/>
                  <a:gd name="connsiteY0" fmla="*/ 0 h 22028"/>
                  <a:gd name="connsiteX1" fmla="*/ 534 w 6299"/>
                  <a:gd name="connsiteY1" fmla="*/ 22028 h 22028"/>
                  <a:gd name="connsiteX2" fmla="*/ 4025 w 6299"/>
                  <a:gd name="connsiteY2" fmla="*/ 0 h 22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6299" h="22028">
                    <a:moveTo>
                      <a:pt x="4025" y="0"/>
                    </a:moveTo>
                    <a:cubicBezTo>
                      <a:pt x="8389" y="4465"/>
                      <a:pt x="6060" y="19943"/>
                      <a:pt x="534" y="22028"/>
                    </a:cubicBezTo>
                    <a:cubicBezTo>
                      <a:pt x="243" y="15329"/>
                      <a:pt x="-1646" y="2380"/>
                      <a:pt x="4025" y="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49" name="Google Shape;8446;p75">
                <a:extLst>
                  <a:ext uri="{FF2B5EF4-FFF2-40B4-BE49-F238E27FC236}">
                    <a16:creationId xmlns:a16="http://schemas.microsoft.com/office/drawing/2014/main" id="{1AE48BE6-6DFF-445B-A679-D079C95F960E}"/>
                  </a:ext>
                </a:extLst>
              </p:cNvPr>
              <p:cNvSpPr/>
              <p:nvPr/>
            </p:nvSpPr>
            <p:spPr>
              <a:xfrm>
                <a:off x="7998894" y="1603309"/>
                <a:ext cx="19341" cy="39335"/>
              </a:xfrm>
              <a:custGeom>
                <a:avLst/>
                <a:gdLst>
                  <a:gd name="connsiteX0" fmla="*/ 18272 w 19341"/>
                  <a:gd name="connsiteY0" fmla="*/ 626 h 39335"/>
                  <a:gd name="connsiteX1" fmla="*/ 14095 w 19341"/>
                  <a:gd name="connsiteY1" fmla="*/ 23610 h 39335"/>
                  <a:gd name="connsiteX2" fmla="*/ 373 w 19341"/>
                  <a:gd name="connsiteY2" fmla="*/ 39336 h 39335"/>
                  <a:gd name="connsiteX3" fmla="*/ 15288 w 19341"/>
                  <a:gd name="connsiteY3" fmla="*/ 1834 h 39335"/>
                  <a:gd name="connsiteX4" fmla="*/ 16480 w 19341"/>
                  <a:gd name="connsiteY4" fmla="*/ 19 h 39335"/>
                  <a:gd name="connsiteX5" fmla="*/ 18272 w 19341"/>
                  <a:gd name="connsiteY5" fmla="*/ 626 h 393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9341" h="39335">
                    <a:moveTo>
                      <a:pt x="18272" y="626"/>
                    </a:moveTo>
                    <a:cubicBezTo>
                      <a:pt x="21105" y="9245"/>
                      <a:pt x="17823" y="17713"/>
                      <a:pt x="14095" y="23610"/>
                    </a:cubicBezTo>
                    <a:cubicBezTo>
                      <a:pt x="10367" y="29355"/>
                      <a:pt x="5445" y="35858"/>
                      <a:pt x="373" y="39336"/>
                    </a:cubicBezTo>
                    <a:cubicBezTo>
                      <a:pt x="-2609" y="23459"/>
                      <a:pt x="13201" y="16503"/>
                      <a:pt x="15288" y="1834"/>
                    </a:cubicBezTo>
                    <a:cubicBezTo>
                      <a:pt x="15585" y="1079"/>
                      <a:pt x="16331" y="928"/>
                      <a:pt x="16480" y="19"/>
                    </a:cubicBezTo>
                    <a:cubicBezTo>
                      <a:pt x="17526" y="-129"/>
                      <a:pt x="17526" y="626"/>
                      <a:pt x="18272" y="626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0" name="Google Shape;8446;p75">
                <a:extLst>
                  <a:ext uri="{FF2B5EF4-FFF2-40B4-BE49-F238E27FC236}">
                    <a16:creationId xmlns:a16="http://schemas.microsoft.com/office/drawing/2014/main" id="{5E57F361-F151-455D-9595-A9AB82E12F01}"/>
                  </a:ext>
                </a:extLst>
              </p:cNvPr>
              <p:cNvSpPr/>
              <p:nvPr/>
            </p:nvSpPr>
            <p:spPr>
              <a:xfrm>
                <a:off x="8043711" y="1628873"/>
                <a:ext cx="73117" cy="74233"/>
              </a:xfrm>
              <a:custGeom>
                <a:avLst/>
                <a:gdLst>
                  <a:gd name="connsiteX0" fmla="*/ 72576 w 73117"/>
                  <a:gd name="connsiteY0" fmla="*/ 0 h 74233"/>
                  <a:gd name="connsiteX1" fmla="*/ 65496 w 73117"/>
                  <a:gd name="connsiteY1" fmla="*/ 27965 h 74233"/>
                  <a:gd name="connsiteX2" fmla="*/ 48384 w 73117"/>
                  <a:gd name="connsiteY2" fmla="*/ 48197 h 74233"/>
                  <a:gd name="connsiteX3" fmla="*/ 23601 w 73117"/>
                  <a:gd name="connsiteY3" fmla="*/ 58908 h 74233"/>
                  <a:gd name="connsiteX4" fmla="*/ 46615 w 73117"/>
                  <a:gd name="connsiteY4" fmla="*/ 53552 h 74233"/>
                  <a:gd name="connsiteX5" fmla="*/ 18291 w 73117"/>
                  <a:gd name="connsiteY5" fmla="*/ 66048 h 74233"/>
                  <a:gd name="connsiteX6" fmla="*/ 0 w 73117"/>
                  <a:gd name="connsiteY6" fmla="*/ 73784 h 74233"/>
                  <a:gd name="connsiteX7" fmla="*/ 8261 w 73117"/>
                  <a:gd name="connsiteY7" fmla="*/ 66048 h 74233"/>
                  <a:gd name="connsiteX8" fmla="*/ 20063 w 73117"/>
                  <a:gd name="connsiteY8" fmla="*/ 52957 h 74233"/>
                  <a:gd name="connsiteX9" fmla="*/ 48974 w 73117"/>
                  <a:gd name="connsiteY9" fmla="*/ 40461 h 74233"/>
                  <a:gd name="connsiteX10" fmla="*/ 69625 w 73117"/>
                  <a:gd name="connsiteY10" fmla="*/ 2380 h 74233"/>
                  <a:gd name="connsiteX11" fmla="*/ 70807 w 73117"/>
                  <a:gd name="connsiteY11" fmla="*/ 0 h 74233"/>
                  <a:gd name="connsiteX12" fmla="*/ 72576 w 73117"/>
                  <a:gd name="connsiteY12" fmla="*/ 0 h 742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73117" h="74233">
                    <a:moveTo>
                      <a:pt x="72576" y="0"/>
                    </a:moveTo>
                    <a:cubicBezTo>
                      <a:pt x="74789" y="9967"/>
                      <a:pt x="69774" y="20232"/>
                      <a:pt x="65496" y="27965"/>
                    </a:cubicBezTo>
                    <a:cubicBezTo>
                      <a:pt x="61218" y="35701"/>
                      <a:pt x="56054" y="44032"/>
                      <a:pt x="48384" y="48197"/>
                    </a:cubicBezTo>
                    <a:cubicBezTo>
                      <a:pt x="40418" y="52660"/>
                      <a:pt x="30535" y="52065"/>
                      <a:pt x="23601" y="58908"/>
                    </a:cubicBezTo>
                    <a:cubicBezTo>
                      <a:pt x="32304" y="60842"/>
                      <a:pt x="39974" y="53701"/>
                      <a:pt x="46615" y="53552"/>
                    </a:cubicBezTo>
                    <a:cubicBezTo>
                      <a:pt x="45878" y="67387"/>
                      <a:pt x="28619" y="62329"/>
                      <a:pt x="18291" y="66048"/>
                    </a:cubicBezTo>
                    <a:cubicBezTo>
                      <a:pt x="11507" y="68429"/>
                      <a:pt x="7375" y="76164"/>
                      <a:pt x="0" y="73784"/>
                    </a:cubicBezTo>
                    <a:cubicBezTo>
                      <a:pt x="737" y="68429"/>
                      <a:pt x="5457" y="68429"/>
                      <a:pt x="8261" y="66048"/>
                    </a:cubicBezTo>
                    <a:cubicBezTo>
                      <a:pt x="12834" y="62329"/>
                      <a:pt x="15785" y="56230"/>
                      <a:pt x="20063" y="52957"/>
                    </a:cubicBezTo>
                    <a:cubicBezTo>
                      <a:pt x="29209" y="46114"/>
                      <a:pt x="40862" y="46709"/>
                      <a:pt x="48974" y="40461"/>
                    </a:cubicBezTo>
                    <a:cubicBezTo>
                      <a:pt x="61660" y="30643"/>
                      <a:pt x="62546" y="18147"/>
                      <a:pt x="69625" y="2380"/>
                    </a:cubicBezTo>
                    <a:cubicBezTo>
                      <a:pt x="69921" y="1785"/>
                      <a:pt x="70067" y="744"/>
                      <a:pt x="70807" y="0"/>
                    </a:cubicBezTo>
                    <a:lnTo>
                      <a:pt x="72576" y="0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" name="Google Shape;8446;p75">
                <a:extLst>
                  <a:ext uri="{FF2B5EF4-FFF2-40B4-BE49-F238E27FC236}">
                    <a16:creationId xmlns:a16="http://schemas.microsoft.com/office/drawing/2014/main" id="{6D2D020A-9377-43A3-B578-BBBE09072A34}"/>
                  </a:ext>
                </a:extLst>
              </p:cNvPr>
              <p:cNvSpPr/>
              <p:nvPr/>
            </p:nvSpPr>
            <p:spPr>
              <a:xfrm>
                <a:off x="8093871" y="1629788"/>
                <a:ext cx="42779" cy="52482"/>
              </a:xfrm>
              <a:custGeom>
                <a:avLst/>
                <a:gdLst>
                  <a:gd name="connsiteX0" fmla="*/ 42195 w 42779"/>
                  <a:gd name="connsiteY0" fmla="*/ 602 h 52482"/>
                  <a:gd name="connsiteX1" fmla="*/ 32232 w 42779"/>
                  <a:gd name="connsiteY1" fmla="*/ 29324 h 52482"/>
                  <a:gd name="connsiteX2" fmla="*/ 22269 w 42779"/>
                  <a:gd name="connsiteY2" fmla="*/ 35309 h 52482"/>
                  <a:gd name="connsiteX3" fmla="*/ 0 w 42779"/>
                  <a:gd name="connsiteY3" fmla="*/ 52062 h 52482"/>
                  <a:gd name="connsiteX4" fmla="*/ 7618 w 42779"/>
                  <a:gd name="connsiteY4" fmla="*/ 43684 h 52482"/>
                  <a:gd name="connsiteX5" fmla="*/ 25200 w 42779"/>
                  <a:gd name="connsiteY5" fmla="*/ 11371 h 52482"/>
                  <a:gd name="connsiteX6" fmla="*/ 30474 w 42779"/>
                  <a:gd name="connsiteY6" fmla="*/ 600 h 52482"/>
                  <a:gd name="connsiteX7" fmla="*/ 25786 w 42779"/>
                  <a:gd name="connsiteY7" fmla="*/ 24535 h 52482"/>
                  <a:gd name="connsiteX8" fmla="*/ 40436 w 42779"/>
                  <a:gd name="connsiteY8" fmla="*/ 0 h 52482"/>
                  <a:gd name="connsiteX9" fmla="*/ 42195 w 42779"/>
                  <a:gd name="connsiteY9" fmla="*/ 602 h 524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2779" h="52482">
                    <a:moveTo>
                      <a:pt x="42195" y="602"/>
                    </a:moveTo>
                    <a:cubicBezTo>
                      <a:pt x="44685" y="11223"/>
                      <a:pt x="38825" y="23191"/>
                      <a:pt x="32232" y="29324"/>
                    </a:cubicBezTo>
                    <a:cubicBezTo>
                      <a:pt x="29595" y="31867"/>
                      <a:pt x="25346" y="32615"/>
                      <a:pt x="22269" y="35309"/>
                    </a:cubicBezTo>
                    <a:cubicBezTo>
                      <a:pt x="15530" y="41293"/>
                      <a:pt x="11135" y="55056"/>
                      <a:pt x="0" y="52062"/>
                    </a:cubicBezTo>
                    <a:cubicBezTo>
                      <a:pt x="0" y="46378"/>
                      <a:pt x="4542" y="46378"/>
                      <a:pt x="7618" y="43684"/>
                    </a:cubicBezTo>
                    <a:cubicBezTo>
                      <a:pt x="15530" y="36803"/>
                      <a:pt x="22123" y="22891"/>
                      <a:pt x="25200" y="11371"/>
                    </a:cubicBezTo>
                    <a:cubicBezTo>
                      <a:pt x="26225" y="7781"/>
                      <a:pt x="25932" y="2096"/>
                      <a:pt x="30474" y="600"/>
                    </a:cubicBezTo>
                    <a:cubicBezTo>
                      <a:pt x="36188" y="7181"/>
                      <a:pt x="27397" y="17653"/>
                      <a:pt x="25786" y="24535"/>
                    </a:cubicBezTo>
                    <a:cubicBezTo>
                      <a:pt x="34137" y="22290"/>
                      <a:pt x="34430" y="6584"/>
                      <a:pt x="40436" y="0"/>
                    </a:cubicBezTo>
                    <a:cubicBezTo>
                      <a:pt x="40876" y="302"/>
                      <a:pt x="41462" y="602"/>
                      <a:pt x="42195" y="602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2" name="Google Shape;8446;p75">
                <a:extLst>
                  <a:ext uri="{FF2B5EF4-FFF2-40B4-BE49-F238E27FC236}">
                    <a16:creationId xmlns:a16="http://schemas.microsoft.com/office/drawing/2014/main" id="{27FA926F-FC12-4B2E-97B8-E5BCA157D99A}"/>
                  </a:ext>
                </a:extLst>
              </p:cNvPr>
              <p:cNvSpPr/>
              <p:nvPr/>
            </p:nvSpPr>
            <p:spPr>
              <a:xfrm>
                <a:off x="8083841" y="1658236"/>
                <a:ext cx="48423" cy="39453"/>
              </a:xfrm>
              <a:custGeom>
                <a:avLst/>
                <a:gdLst>
                  <a:gd name="connsiteX0" fmla="*/ 48359 w 48423"/>
                  <a:gd name="connsiteY0" fmla="*/ 2 h 39453"/>
                  <a:gd name="connsiteX1" fmla="*/ 37155 w 48423"/>
                  <a:gd name="connsiteY1" fmla="*/ 15176 h 39453"/>
                  <a:gd name="connsiteX2" fmla="*/ 42463 w 48423"/>
                  <a:gd name="connsiteY2" fmla="*/ 13961 h 39453"/>
                  <a:gd name="connsiteX3" fmla="*/ 37155 w 48423"/>
                  <a:gd name="connsiteY3" fmla="*/ 22459 h 39453"/>
                  <a:gd name="connsiteX4" fmla="*/ 0 w 48423"/>
                  <a:gd name="connsiteY4" fmla="*/ 39454 h 39453"/>
                  <a:gd name="connsiteX5" fmla="*/ 13564 w 48423"/>
                  <a:gd name="connsiteY5" fmla="*/ 28529 h 39453"/>
                  <a:gd name="connsiteX6" fmla="*/ 28898 w 48423"/>
                  <a:gd name="connsiteY6" fmla="*/ 18210 h 39453"/>
                  <a:gd name="connsiteX7" fmla="*/ 46592 w 48423"/>
                  <a:gd name="connsiteY7" fmla="*/ 0 h 39453"/>
                  <a:gd name="connsiteX8" fmla="*/ 48359 w 48423"/>
                  <a:gd name="connsiteY8" fmla="*/ 0 h 394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8423" h="39453">
                    <a:moveTo>
                      <a:pt x="48359" y="2"/>
                    </a:moveTo>
                    <a:cubicBezTo>
                      <a:pt x="49243" y="7438"/>
                      <a:pt x="40840" y="10472"/>
                      <a:pt x="37155" y="15176"/>
                    </a:cubicBezTo>
                    <a:cubicBezTo>
                      <a:pt x="38777" y="16997"/>
                      <a:pt x="39661" y="12900"/>
                      <a:pt x="42463" y="13961"/>
                    </a:cubicBezTo>
                    <a:cubicBezTo>
                      <a:pt x="42609" y="18665"/>
                      <a:pt x="38924" y="19576"/>
                      <a:pt x="37155" y="22459"/>
                    </a:cubicBezTo>
                    <a:cubicBezTo>
                      <a:pt x="21821" y="24735"/>
                      <a:pt x="14890" y="38694"/>
                      <a:pt x="0" y="39454"/>
                    </a:cubicBezTo>
                    <a:cubicBezTo>
                      <a:pt x="2360" y="33688"/>
                      <a:pt x="8847" y="31411"/>
                      <a:pt x="13564" y="28529"/>
                    </a:cubicBezTo>
                    <a:cubicBezTo>
                      <a:pt x="18577" y="25495"/>
                      <a:pt x="24771" y="22459"/>
                      <a:pt x="28898" y="18210"/>
                    </a:cubicBezTo>
                    <a:cubicBezTo>
                      <a:pt x="34648" y="12444"/>
                      <a:pt x="38187" y="3642"/>
                      <a:pt x="46592" y="0"/>
                    </a:cubicBezTo>
                    <a:lnTo>
                      <a:pt x="48359" y="0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3" name="Google Shape;8446;p75">
                <a:extLst>
                  <a:ext uri="{FF2B5EF4-FFF2-40B4-BE49-F238E27FC236}">
                    <a16:creationId xmlns:a16="http://schemas.microsoft.com/office/drawing/2014/main" id="{25E8006B-ABCF-4949-8C99-B5ED934C5CB0}"/>
                  </a:ext>
                </a:extLst>
              </p:cNvPr>
              <p:cNvSpPr/>
              <p:nvPr/>
            </p:nvSpPr>
            <p:spPr>
              <a:xfrm>
                <a:off x="8031855" y="1688393"/>
                <a:ext cx="20069" cy="8888"/>
              </a:xfrm>
              <a:custGeom>
                <a:avLst/>
                <a:gdLst>
                  <a:gd name="connsiteX0" fmla="*/ 20069 w 20069"/>
                  <a:gd name="connsiteY0" fmla="*/ 510 h 8888"/>
                  <a:gd name="connsiteX1" fmla="*/ 0 w 20069"/>
                  <a:gd name="connsiteY1" fmla="*/ 6862 h 8888"/>
                  <a:gd name="connsiteX2" fmla="*/ 20069 w 20069"/>
                  <a:gd name="connsiteY2" fmla="*/ 510 h 88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0069" h="8888">
                    <a:moveTo>
                      <a:pt x="20069" y="510"/>
                    </a:moveTo>
                    <a:cubicBezTo>
                      <a:pt x="18003" y="6285"/>
                      <a:pt x="5608" y="12060"/>
                      <a:pt x="0" y="6862"/>
                    </a:cubicBezTo>
                    <a:cubicBezTo>
                      <a:pt x="1328" y="78"/>
                      <a:pt x="14462" y="-790"/>
                      <a:pt x="20069" y="510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4" name="Google Shape;8446;p75">
                <a:extLst>
                  <a:ext uri="{FF2B5EF4-FFF2-40B4-BE49-F238E27FC236}">
                    <a16:creationId xmlns:a16="http://schemas.microsoft.com/office/drawing/2014/main" id="{03EBC868-AED3-45EA-AF2F-6FA0F8DA577B}"/>
                  </a:ext>
                </a:extLst>
              </p:cNvPr>
              <p:cNvSpPr/>
              <p:nvPr/>
            </p:nvSpPr>
            <p:spPr>
              <a:xfrm>
                <a:off x="8059019" y="1696400"/>
                <a:ext cx="16618" cy="7721"/>
              </a:xfrm>
              <a:custGeom>
                <a:avLst/>
                <a:gdLst>
                  <a:gd name="connsiteX0" fmla="*/ 7095 w 16618"/>
                  <a:gd name="connsiteY0" fmla="*/ 7722 h 7721"/>
                  <a:gd name="connsiteX1" fmla="*/ 1142 w 16618"/>
                  <a:gd name="connsiteY1" fmla="*/ 7722 h 7721"/>
                  <a:gd name="connsiteX2" fmla="*/ 16618 w 16618"/>
                  <a:gd name="connsiteY2" fmla="*/ 1411 h 7721"/>
                  <a:gd name="connsiteX3" fmla="*/ 7095 w 16618"/>
                  <a:gd name="connsiteY3" fmla="*/ 7722 h 77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6618" h="7721">
                    <a:moveTo>
                      <a:pt x="7095" y="7722"/>
                    </a:moveTo>
                    <a:lnTo>
                      <a:pt x="1142" y="7722"/>
                    </a:lnTo>
                    <a:cubicBezTo>
                      <a:pt x="-4364" y="2042"/>
                      <a:pt x="11558" y="-2374"/>
                      <a:pt x="16618" y="1411"/>
                    </a:cubicBezTo>
                    <a:cubicBezTo>
                      <a:pt x="15725" y="5989"/>
                      <a:pt x="10665" y="5989"/>
                      <a:pt x="7095" y="7722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8325" name="Group 8324">
            <a:extLst>
              <a:ext uri="{FF2B5EF4-FFF2-40B4-BE49-F238E27FC236}">
                <a16:creationId xmlns:a16="http://schemas.microsoft.com/office/drawing/2014/main" id="{FB8E6D83-F0D8-413D-8FA7-6332E8432FC3}"/>
              </a:ext>
            </a:extLst>
          </p:cNvPr>
          <p:cNvGrpSpPr/>
          <p:nvPr/>
        </p:nvGrpSpPr>
        <p:grpSpPr>
          <a:xfrm>
            <a:off x="6778432" y="1293857"/>
            <a:ext cx="591688" cy="591690"/>
            <a:chOff x="6778432" y="1293857"/>
            <a:chExt cx="591688" cy="591690"/>
          </a:xfrm>
        </p:grpSpPr>
        <p:grpSp>
          <p:nvGrpSpPr>
            <p:cNvPr id="330" name="Google Shape;8446;p75">
              <a:extLst>
                <a:ext uri="{FF2B5EF4-FFF2-40B4-BE49-F238E27FC236}">
                  <a16:creationId xmlns:a16="http://schemas.microsoft.com/office/drawing/2014/main" id="{18D00B44-8D84-4A96-B119-233E374FDDF8}"/>
                </a:ext>
              </a:extLst>
            </p:cNvPr>
            <p:cNvGrpSpPr/>
            <p:nvPr/>
          </p:nvGrpSpPr>
          <p:grpSpPr>
            <a:xfrm>
              <a:off x="6778432" y="1293857"/>
              <a:ext cx="591688" cy="591690"/>
              <a:chOff x="6778432" y="1293857"/>
              <a:chExt cx="591688" cy="591690"/>
            </a:xfrm>
          </p:grpSpPr>
          <p:grpSp>
            <p:nvGrpSpPr>
              <p:cNvPr id="331" name="Google Shape;8446;p75">
                <a:extLst>
                  <a:ext uri="{FF2B5EF4-FFF2-40B4-BE49-F238E27FC236}">
                    <a16:creationId xmlns:a16="http://schemas.microsoft.com/office/drawing/2014/main" id="{0F04EFA6-005B-4D5E-8A27-7C59E674C4BB}"/>
                  </a:ext>
                </a:extLst>
              </p:cNvPr>
              <p:cNvGrpSpPr/>
              <p:nvPr/>
            </p:nvGrpSpPr>
            <p:grpSpPr>
              <a:xfrm>
                <a:off x="6778432" y="1293857"/>
                <a:ext cx="591688" cy="591690"/>
                <a:chOff x="6778432" y="1293857"/>
                <a:chExt cx="591688" cy="591690"/>
              </a:xfrm>
            </p:grpSpPr>
            <p:sp>
              <p:nvSpPr>
                <p:cNvPr id="333" name="Google Shape;8446;p75">
                  <a:extLst>
                    <a:ext uri="{FF2B5EF4-FFF2-40B4-BE49-F238E27FC236}">
                      <a16:creationId xmlns:a16="http://schemas.microsoft.com/office/drawing/2014/main" id="{736366B6-C986-4507-AB22-21E3FED26CF5}"/>
                    </a:ext>
                  </a:extLst>
                </p:cNvPr>
                <p:cNvSpPr/>
                <p:nvPr/>
              </p:nvSpPr>
              <p:spPr>
                <a:xfrm>
                  <a:off x="6778432" y="1293857"/>
                  <a:ext cx="591688" cy="591690"/>
                </a:xfrm>
                <a:custGeom>
                  <a:avLst/>
                  <a:gdLst>
                    <a:gd name="connsiteX0" fmla="*/ 202457 w 591688"/>
                    <a:gd name="connsiteY0" fmla="*/ 0 h 591690"/>
                    <a:gd name="connsiteX1" fmla="*/ 389231 w 591688"/>
                    <a:gd name="connsiteY1" fmla="*/ 0 h 591690"/>
                    <a:gd name="connsiteX2" fmla="*/ 591688 w 591688"/>
                    <a:gd name="connsiteY2" fmla="*/ 202457 h 591690"/>
                    <a:gd name="connsiteX3" fmla="*/ 591688 w 591688"/>
                    <a:gd name="connsiteY3" fmla="*/ 389234 h 591690"/>
                    <a:gd name="connsiteX4" fmla="*/ 389231 w 591688"/>
                    <a:gd name="connsiteY4" fmla="*/ 591691 h 591690"/>
                    <a:gd name="connsiteX5" fmla="*/ 202457 w 591688"/>
                    <a:gd name="connsiteY5" fmla="*/ 591691 h 591690"/>
                    <a:gd name="connsiteX6" fmla="*/ 0 w 591688"/>
                    <a:gd name="connsiteY6" fmla="*/ 389234 h 591690"/>
                    <a:gd name="connsiteX7" fmla="*/ 0 w 591688"/>
                    <a:gd name="connsiteY7" fmla="*/ 202459 h 591690"/>
                    <a:gd name="connsiteX8" fmla="*/ 202457 w 591688"/>
                    <a:gd name="connsiteY8" fmla="*/ 0 h 5916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91688" h="591690">
                      <a:moveTo>
                        <a:pt x="202457" y="0"/>
                      </a:moveTo>
                      <a:lnTo>
                        <a:pt x="389231" y="0"/>
                      </a:lnTo>
                      <a:cubicBezTo>
                        <a:pt x="501044" y="0"/>
                        <a:pt x="591688" y="90644"/>
                        <a:pt x="591688" y="202457"/>
                      </a:cubicBezTo>
                      <a:lnTo>
                        <a:pt x="591688" y="389234"/>
                      </a:lnTo>
                      <a:cubicBezTo>
                        <a:pt x="591688" y="501047"/>
                        <a:pt x="501044" y="591691"/>
                        <a:pt x="389231" y="591691"/>
                      </a:cubicBezTo>
                      <a:lnTo>
                        <a:pt x="202457" y="591691"/>
                      </a:lnTo>
                      <a:cubicBezTo>
                        <a:pt x="90644" y="591691"/>
                        <a:pt x="0" y="501047"/>
                        <a:pt x="0" y="389234"/>
                      </a:cubicBezTo>
                      <a:lnTo>
                        <a:pt x="0" y="202459"/>
                      </a:lnTo>
                      <a:cubicBezTo>
                        <a:pt x="0" y="90644"/>
                        <a:pt x="90644" y="0"/>
                        <a:pt x="202457" y="0"/>
                      </a:cubicBezTo>
                    </a:path>
                  </a:pathLst>
                </a:custGeom>
                <a:solidFill>
                  <a:srgbClr val="C2E0AF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4" name="Google Shape;8446;p75">
                  <a:extLst>
                    <a:ext uri="{FF2B5EF4-FFF2-40B4-BE49-F238E27FC236}">
                      <a16:creationId xmlns:a16="http://schemas.microsoft.com/office/drawing/2014/main" id="{FD759ADF-9FDC-4EE9-A409-BF574BC573D0}"/>
                    </a:ext>
                  </a:extLst>
                </p:cNvPr>
                <p:cNvSpPr/>
                <p:nvPr/>
              </p:nvSpPr>
              <p:spPr>
                <a:xfrm>
                  <a:off x="7063583" y="1799833"/>
                  <a:ext cx="23206" cy="23206"/>
                </a:xfrm>
                <a:custGeom>
                  <a:avLst/>
                  <a:gdLst>
                    <a:gd name="connsiteX0" fmla="*/ 23207 w 23206"/>
                    <a:gd name="connsiteY0" fmla="*/ 11603 h 23206"/>
                    <a:gd name="connsiteX1" fmla="*/ 11603 w 23206"/>
                    <a:gd name="connsiteY1" fmla="*/ 23207 h 23206"/>
                    <a:gd name="connsiteX2" fmla="*/ 0 w 23206"/>
                    <a:gd name="connsiteY2" fmla="*/ 11603 h 23206"/>
                    <a:gd name="connsiteX3" fmla="*/ 11603 w 23206"/>
                    <a:gd name="connsiteY3" fmla="*/ 0 h 23206"/>
                    <a:gd name="connsiteX4" fmla="*/ 23207 w 23206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3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3" y="0"/>
                      </a:cubicBezTo>
                      <a:cubicBezTo>
                        <a:pt x="18012" y="0"/>
                        <a:pt x="23207" y="5193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5" name="Google Shape;8446;p75">
                  <a:extLst>
                    <a:ext uri="{FF2B5EF4-FFF2-40B4-BE49-F238E27FC236}">
                      <a16:creationId xmlns:a16="http://schemas.microsoft.com/office/drawing/2014/main" id="{8AE64F98-E519-4C66-B4AF-923D6F00265D}"/>
                    </a:ext>
                  </a:extLst>
                </p:cNvPr>
                <p:cNvSpPr/>
                <p:nvPr/>
              </p:nvSpPr>
              <p:spPr>
                <a:xfrm>
                  <a:off x="7063583" y="1356646"/>
                  <a:ext cx="23206" cy="23206"/>
                </a:xfrm>
                <a:custGeom>
                  <a:avLst/>
                  <a:gdLst>
                    <a:gd name="connsiteX0" fmla="*/ 23207 w 23206"/>
                    <a:gd name="connsiteY0" fmla="*/ 11603 h 23206"/>
                    <a:gd name="connsiteX1" fmla="*/ 11603 w 23206"/>
                    <a:gd name="connsiteY1" fmla="*/ 23207 h 23206"/>
                    <a:gd name="connsiteX2" fmla="*/ 0 w 23206"/>
                    <a:gd name="connsiteY2" fmla="*/ 11603 h 23206"/>
                    <a:gd name="connsiteX3" fmla="*/ 11603 w 23206"/>
                    <a:gd name="connsiteY3" fmla="*/ 0 h 23206"/>
                    <a:gd name="connsiteX4" fmla="*/ 23207 w 23206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3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3" y="0"/>
                      </a:cubicBezTo>
                      <a:cubicBezTo>
                        <a:pt x="18012" y="0"/>
                        <a:pt x="23207" y="5193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6" name="Google Shape;8446;p75">
                  <a:extLst>
                    <a:ext uri="{FF2B5EF4-FFF2-40B4-BE49-F238E27FC236}">
                      <a16:creationId xmlns:a16="http://schemas.microsoft.com/office/drawing/2014/main" id="{A75357B8-A1E3-4B8D-897F-0C1639C55795}"/>
                    </a:ext>
                  </a:extLst>
                </p:cNvPr>
                <p:cNvSpPr/>
                <p:nvPr/>
              </p:nvSpPr>
              <p:spPr>
                <a:xfrm>
                  <a:off x="7283465" y="1578206"/>
                  <a:ext cx="23207" cy="23206"/>
                </a:xfrm>
                <a:custGeom>
                  <a:avLst/>
                  <a:gdLst>
                    <a:gd name="connsiteX0" fmla="*/ 23207 w 23207"/>
                    <a:gd name="connsiteY0" fmla="*/ 11603 h 23206"/>
                    <a:gd name="connsiteX1" fmla="*/ 11603 w 23207"/>
                    <a:gd name="connsiteY1" fmla="*/ 23207 h 23206"/>
                    <a:gd name="connsiteX2" fmla="*/ 0 w 23207"/>
                    <a:gd name="connsiteY2" fmla="*/ 11603 h 23206"/>
                    <a:gd name="connsiteX3" fmla="*/ 11603 w 23207"/>
                    <a:gd name="connsiteY3" fmla="*/ 0 h 23206"/>
                    <a:gd name="connsiteX4" fmla="*/ 23207 w 23207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7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3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3" y="0"/>
                      </a:cubicBezTo>
                      <a:cubicBezTo>
                        <a:pt x="18012" y="-2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7" name="Google Shape;8446;p75">
                  <a:extLst>
                    <a:ext uri="{FF2B5EF4-FFF2-40B4-BE49-F238E27FC236}">
                      <a16:creationId xmlns:a16="http://schemas.microsoft.com/office/drawing/2014/main" id="{67523C17-9781-4B4D-ABDF-C78505E4027A}"/>
                    </a:ext>
                  </a:extLst>
                </p:cNvPr>
                <p:cNvSpPr/>
                <p:nvPr/>
              </p:nvSpPr>
              <p:spPr>
                <a:xfrm>
                  <a:off x="6840479" y="1578206"/>
                  <a:ext cx="23206" cy="23206"/>
                </a:xfrm>
                <a:custGeom>
                  <a:avLst/>
                  <a:gdLst>
                    <a:gd name="connsiteX0" fmla="*/ 23207 w 23206"/>
                    <a:gd name="connsiteY0" fmla="*/ 11603 h 23206"/>
                    <a:gd name="connsiteX1" fmla="*/ 11604 w 23206"/>
                    <a:gd name="connsiteY1" fmla="*/ 23207 h 23206"/>
                    <a:gd name="connsiteX2" fmla="*/ 0 w 23206"/>
                    <a:gd name="connsiteY2" fmla="*/ 11603 h 23206"/>
                    <a:gd name="connsiteX3" fmla="*/ 11604 w 23206"/>
                    <a:gd name="connsiteY3" fmla="*/ 0 h 23206"/>
                    <a:gd name="connsiteX4" fmla="*/ 23207 w 23206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-2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8" name="Google Shape;8446;p75">
                  <a:extLst>
                    <a:ext uri="{FF2B5EF4-FFF2-40B4-BE49-F238E27FC236}">
                      <a16:creationId xmlns:a16="http://schemas.microsoft.com/office/drawing/2014/main" id="{3BF641F0-A348-41C2-B8C9-813338A911DC}"/>
                    </a:ext>
                  </a:extLst>
                </p:cNvPr>
                <p:cNvSpPr/>
                <p:nvPr/>
              </p:nvSpPr>
              <p:spPr>
                <a:xfrm>
                  <a:off x="6878571" y="1395120"/>
                  <a:ext cx="23206" cy="23206"/>
                </a:xfrm>
                <a:custGeom>
                  <a:avLst/>
                  <a:gdLst>
                    <a:gd name="connsiteX0" fmla="*/ 23207 w 23206"/>
                    <a:gd name="connsiteY0" fmla="*/ 11603 h 23206"/>
                    <a:gd name="connsiteX1" fmla="*/ 11604 w 23206"/>
                    <a:gd name="connsiteY1" fmla="*/ 23207 h 23206"/>
                    <a:gd name="connsiteX2" fmla="*/ 0 w 23206"/>
                    <a:gd name="connsiteY2" fmla="*/ 11603 h 23206"/>
                    <a:gd name="connsiteX3" fmla="*/ 11604 w 23206"/>
                    <a:gd name="connsiteY3" fmla="*/ 0 h 23206"/>
                    <a:gd name="connsiteX4" fmla="*/ 23207 w 23206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4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4" y="0"/>
                      </a:cubicBezTo>
                      <a:cubicBezTo>
                        <a:pt x="18012" y="0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39" name="Google Shape;8446;p75">
                  <a:extLst>
                    <a:ext uri="{FF2B5EF4-FFF2-40B4-BE49-F238E27FC236}">
                      <a16:creationId xmlns:a16="http://schemas.microsoft.com/office/drawing/2014/main" id="{7369FC5F-C098-4431-8500-799E85CBDA15}"/>
                    </a:ext>
                  </a:extLst>
                </p:cNvPr>
                <p:cNvSpPr/>
                <p:nvPr/>
              </p:nvSpPr>
              <p:spPr>
                <a:xfrm>
                  <a:off x="7244972" y="1761520"/>
                  <a:ext cx="23206" cy="23206"/>
                </a:xfrm>
                <a:custGeom>
                  <a:avLst/>
                  <a:gdLst>
                    <a:gd name="connsiteX0" fmla="*/ 23207 w 23206"/>
                    <a:gd name="connsiteY0" fmla="*/ 11603 h 23206"/>
                    <a:gd name="connsiteX1" fmla="*/ 11603 w 23206"/>
                    <a:gd name="connsiteY1" fmla="*/ 23207 h 23206"/>
                    <a:gd name="connsiteX2" fmla="*/ 0 w 23206"/>
                    <a:gd name="connsiteY2" fmla="*/ 11603 h 23206"/>
                    <a:gd name="connsiteX3" fmla="*/ 11603 w 23206"/>
                    <a:gd name="connsiteY3" fmla="*/ 0 h 23206"/>
                    <a:gd name="connsiteX4" fmla="*/ 23207 w 23206"/>
                    <a:gd name="connsiteY4" fmla="*/ 11603 h 23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6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3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3" y="0"/>
                      </a:cubicBezTo>
                      <a:cubicBezTo>
                        <a:pt x="18012" y="0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0" name="Google Shape;8446;p75">
                  <a:extLst>
                    <a:ext uri="{FF2B5EF4-FFF2-40B4-BE49-F238E27FC236}">
                      <a16:creationId xmlns:a16="http://schemas.microsoft.com/office/drawing/2014/main" id="{D753600B-D4A8-40F2-A2BC-BE46B564881F}"/>
                    </a:ext>
                  </a:extLst>
                </p:cNvPr>
                <p:cNvSpPr/>
                <p:nvPr/>
              </p:nvSpPr>
              <p:spPr>
                <a:xfrm>
                  <a:off x="6878466" y="1761054"/>
                  <a:ext cx="23206" cy="23207"/>
                </a:xfrm>
                <a:custGeom>
                  <a:avLst/>
                  <a:gdLst>
                    <a:gd name="connsiteX0" fmla="*/ 23207 w 23206"/>
                    <a:gd name="connsiteY0" fmla="*/ 11604 h 23207"/>
                    <a:gd name="connsiteX1" fmla="*/ 11603 w 23206"/>
                    <a:gd name="connsiteY1" fmla="*/ 23207 h 23207"/>
                    <a:gd name="connsiteX2" fmla="*/ 0 w 23206"/>
                    <a:gd name="connsiteY2" fmla="*/ 11604 h 23207"/>
                    <a:gd name="connsiteX3" fmla="*/ 11603 w 23206"/>
                    <a:gd name="connsiteY3" fmla="*/ 0 h 23207"/>
                    <a:gd name="connsiteX4" fmla="*/ 23207 w 23206"/>
                    <a:gd name="connsiteY4" fmla="*/ 11604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7">
                      <a:moveTo>
                        <a:pt x="23207" y="11604"/>
                      </a:moveTo>
                      <a:cubicBezTo>
                        <a:pt x="23207" y="18012"/>
                        <a:pt x="18012" y="23207"/>
                        <a:pt x="11603" y="23207"/>
                      </a:cubicBezTo>
                      <a:cubicBezTo>
                        <a:pt x="5195" y="23207"/>
                        <a:pt x="0" y="18012"/>
                        <a:pt x="0" y="11604"/>
                      </a:cubicBezTo>
                      <a:cubicBezTo>
                        <a:pt x="0" y="5195"/>
                        <a:pt x="5195" y="0"/>
                        <a:pt x="11603" y="0"/>
                      </a:cubicBezTo>
                      <a:cubicBezTo>
                        <a:pt x="18012" y="0"/>
                        <a:pt x="23207" y="5195"/>
                        <a:pt x="23207" y="11604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41" name="Google Shape;8446;p75">
                  <a:extLst>
                    <a:ext uri="{FF2B5EF4-FFF2-40B4-BE49-F238E27FC236}">
                      <a16:creationId xmlns:a16="http://schemas.microsoft.com/office/drawing/2014/main" id="{C8234F9F-118F-4090-AC30-A96B773BE711}"/>
                    </a:ext>
                  </a:extLst>
                </p:cNvPr>
                <p:cNvSpPr/>
                <p:nvPr/>
              </p:nvSpPr>
              <p:spPr>
                <a:xfrm>
                  <a:off x="7245048" y="1394468"/>
                  <a:ext cx="23206" cy="23207"/>
                </a:xfrm>
                <a:custGeom>
                  <a:avLst/>
                  <a:gdLst>
                    <a:gd name="connsiteX0" fmla="*/ 23207 w 23206"/>
                    <a:gd name="connsiteY0" fmla="*/ 11603 h 23207"/>
                    <a:gd name="connsiteX1" fmla="*/ 11603 w 23206"/>
                    <a:gd name="connsiteY1" fmla="*/ 23207 h 23207"/>
                    <a:gd name="connsiteX2" fmla="*/ 0 w 23206"/>
                    <a:gd name="connsiteY2" fmla="*/ 11603 h 23207"/>
                    <a:gd name="connsiteX3" fmla="*/ 11603 w 23206"/>
                    <a:gd name="connsiteY3" fmla="*/ 0 h 23207"/>
                    <a:gd name="connsiteX4" fmla="*/ 23207 w 23206"/>
                    <a:gd name="connsiteY4" fmla="*/ 11603 h 2320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3206" h="23207">
                      <a:moveTo>
                        <a:pt x="23207" y="11603"/>
                      </a:moveTo>
                      <a:cubicBezTo>
                        <a:pt x="23207" y="18012"/>
                        <a:pt x="18012" y="23207"/>
                        <a:pt x="11603" y="23207"/>
                      </a:cubicBezTo>
                      <a:cubicBezTo>
                        <a:pt x="5195" y="23207"/>
                        <a:pt x="0" y="18012"/>
                        <a:pt x="0" y="11603"/>
                      </a:cubicBezTo>
                      <a:cubicBezTo>
                        <a:pt x="0" y="5195"/>
                        <a:pt x="5195" y="0"/>
                        <a:pt x="11603" y="0"/>
                      </a:cubicBezTo>
                      <a:cubicBezTo>
                        <a:pt x="18012" y="0"/>
                        <a:pt x="23207" y="5195"/>
                        <a:pt x="23207" y="11603"/>
                      </a:cubicBezTo>
                    </a:path>
                  </a:pathLst>
                </a:custGeom>
                <a:solidFill>
                  <a:srgbClr val="DEEED4"/>
                </a:solidFill>
                <a:ln w="2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32" name="Google Shape;8446;p75">
                <a:extLst>
                  <a:ext uri="{FF2B5EF4-FFF2-40B4-BE49-F238E27FC236}">
                    <a16:creationId xmlns:a16="http://schemas.microsoft.com/office/drawing/2014/main" id="{22232558-7A2B-441A-9B84-3C71FEB85CDC}"/>
                  </a:ext>
                </a:extLst>
              </p:cNvPr>
              <p:cNvSpPr/>
              <p:nvPr/>
            </p:nvSpPr>
            <p:spPr>
              <a:xfrm>
                <a:off x="6926322" y="1442000"/>
                <a:ext cx="296362" cy="296362"/>
              </a:xfrm>
              <a:custGeom>
                <a:avLst/>
                <a:gdLst>
                  <a:gd name="connsiteX0" fmla="*/ 59760 w 296362"/>
                  <a:gd name="connsiteY0" fmla="*/ 0 h 296362"/>
                  <a:gd name="connsiteX1" fmla="*/ 236603 w 296362"/>
                  <a:gd name="connsiteY1" fmla="*/ 0 h 296362"/>
                  <a:gd name="connsiteX2" fmla="*/ 296362 w 296362"/>
                  <a:gd name="connsiteY2" fmla="*/ 59760 h 296362"/>
                  <a:gd name="connsiteX3" fmla="*/ 296362 w 296362"/>
                  <a:gd name="connsiteY3" fmla="*/ 236603 h 296362"/>
                  <a:gd name="connsiteX4" fmla="*/ 236603 w 296362"/>
                  <a:gd name="connsiteY4" fmla="*/ 296363 h 296362"/>
                  <a:gd name="connsiteX5" fmla="*/ 59760 w 296362"/>
                  <a:gd name="connsiteY5" fmla="*/ 296363 h 296362"/>
                  <a:gd name="connsiteX6" fmla="*/ 0 w 296362"/>
                  <a:gd name="connsiteY6" fmla="*/ 236603 h 296362"/>
                  <a:gd name="connsiteX7" fmla="*/ 0 w 296362"/>
                  <a:gd name="connsiteY7" fmla="*/ 59760 h 296362"/>
                  <a:gd name="connsiteX8" fmla="*/ 59760 w 296362"/>
                  <a:gd name="connsiteY8" fmla="*/ 0 h 29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6362" h="296362">
                    <a:moveTo>
                      <a:pt x="59760" y="0"/>
                    </a:moveTo>
                    <a:lnTo>
                      <a:pt x="236603" y="0"/>
                    </a:lnTo>
                    <a:cubicBezTo>
                      <a:pt x="269608" y="0"/>
                      <a:pt x="296362" y="26755"/>
                      <a:pt x="296362" y="59760"/>
                    </a:cubicBezTo>
                    <a:lnTo>
                      <a:pt x="296362" y="236603"/>
                    </a:lnTo>
                    <a:cubicBezTo>
                      <a:pt x="296362" y="269608"/>
                      <a:pt x="269608" y="296363"/>
                      <a:pt x="236603" y="296363"/>
                    </a:cubicBezTo>
                    <a:lnTo>
                      <a:pt x="59760" y="296363"/>
                    </a:lnTo>
                    <a:cubicBezTo>
                      <a:pt x="26755" y="296363"/>
                      <a:pt x="0" y="269608"/>
                      <a:pt x="0" y="236603"/>
                    </a:cubicBezTo>
                    <a:lnTo>
                      <a:pt x="0" y="59760"/>
                    </a:lnTo>
                    <a:cubicBezTo>
                      <a:pt x="0" y="26757"/>
                      <a:pt x="26755" y="0"/>
                      <a:pt x="59760" y="0"/>
                    </a:cubicBezTo>
                    <a:close/>
                  </a:path>
                </a:pathLst>
              </a:custGeom>
              <a:solidFill>
                <a:srgbClr val="6ABD46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67" name="Google Shape;8446;p75">
              <a:extLst>
                <a:ext uri="{FF2B5EF4-FFF2-40B4-BE49-F238E27FC236}">
                  <a16:creationId xmlns:a16="http://schemas.microsoft.com/office/drawing/2014/main" id="{7AF9AA4F-C442-42E4-B791-532BE7DEBC67}"/>
                </a:ext>
              </a:extLst>
            </p:cNvPr>
            <p:cNvGrpSpPr/>
            <p:nvPr/>
          </p:nvGrpSpPr>
          <p:grpSpPr>
            <a:xfrm>
              <a:off x="6966185" y="1504490"/>
              <a:ext cx="216182" cy="171380"/>
              <a:chOff x="6966185" y="1504490"/>
              <a:chExt cx="216182" cy="171380"/>
            </a:xfrm>
            <a:solidFill>
              <a:srgbClr val="FFFFFF"/>
            </a:solidFill>
          </p:grpSpPr>
          <p:sp>
            <p:nvSpPr>
              <p:cNvPr id="68" name="Google Shape;8446;p75">
                <a:extLst>
                  <a:ext uri="{FF2B5EF4-FFF2-40B4-BE49-F238E27FC236}">
                    <a16:creationId xmlns:a16="http://schemas.microsoft.com/office/drawing/2014/main" id="{8AA36A91-6FEC-4317-A8F5-9BD645505ABB}"/>
                  </a:ext>
                </a:extLst>
              </p:cNvPr>
              <p:cNvSpPr/>
              <p:nvPr/>
            </p:nvSpPr>
            <p:spPr>
              <a:xfrm>
                <a:off x="6991635" y="1504490"/>
                <a:ext cx="141200" cy="141671"/>
              </a:xfrm>
              <a:custGeom>
                <a:avLst/>
                <a:gdLst>
                  <a:gd name="connsiteX0" fmla="*/ 110099 w 141200"/>
                  <a:gd name="connsiteY0" fmla="*/ 125682 h 141671"/>
                  <a:gd name="connsiteX1" fmla="*/ 104335 w 141200"/>
                  <a:gd name="connsiteY1" fmla="*/ 113837 h 141671"/>
                  <a:gd name="connsiteX2" fmla="*/ 116685 w 141200"/>
                  <a:gd name="connsiteY2" fmla="*/ 100063 h 141671"/>
                  <a:gd name="connsiteX3" fmla="*/ 129034 w 141200"/>
                  <a:gd name="connsiteY3" fmla="*/ 104194 h 141671"/>
                  <a:gd name="connsiteX4" fmla="*/ 136718 w 141200"/>
                  <a:gd name="connsiteY4" fmla="*/ 100613 h 141671"/>
                  <a:gd name="connsiteX5" fmla="*/ 140559 w 141200"/>
                  <a:gd name="connsiteY5" fmla="*/ 89318 h 141671"/>
                  <a:gd name="connsiteX6" fmla="*/ 136991 w 141200"/>
                  <a:gd name="connsiteY6" fmla="*/ 81605 h 141671"/>
                  <a:gd name="connsiteX7" fmla="*/ 124094 w 141200"/>
                  <a:gd name="connsiteY7" fmla="*/ 76921 h 141671"/>
                  <a:gd name="connsiteX8" fmla="*/ 123271 w 141200"/>
                  <a:gd name="connsiteY8" fmla="*/ 59016 h 141671"/>
                  <a:gd name="connsiteX9" fmla="*/ 135620 w 141200"/>
                  <a:gd name="connsiteY9" fmla="*/ 52955 h 141671"/>
                  <a:gd name="connsiteX10" fmla="*/ 138366 w 141200"/>
                  <a:gd name="connsiteY10" fmla="*/ 45242 h 141671"/>
                  <a:gd name="connsiteX11" fmla="*/ 133152 w 141200"/>
                  <a:gd name="connsiteY11" fmla="*/ 33947 h 141671"/>
                  <a:gd name="connsiteX12" fmla="*/ 124921 w 141200"/>
                  <a:gd name="connsiteY12" fmla="*/ 31742 h 141671"/>
                  <a:gd name="connsiteX13" fmla="*/ 113396 w 141200"/>
                  <a:gd name="connsiteY13" fmla="*/ 37251 h 141671"/>
                  <a:gd name="connsiteX14" fmla="*/ 99676 w 141200"/>
                  <a:gd name="connsiteY14" fmla="*/ 24854 h 141671"/>
                  <a:gd name="connsiteX15" fmla="*/ 104342 w 141200"/>
                  <a:gd name="connsiteY15" fmla="*/ 12182 h 141671"/>
                  <a:gd name="connsiteX16" fmla="*/ 100774 w 141200"/>
                  <a:gd name="connsiteY16" fmla="*/ 4469 h 141671"/>
                  <a:gd name="connsiteX17" fmla="*/ 89522 w 141200"/>
                  <a:gd name="connsiteY17" fmla="*/ 338 h 141671"/>
                  <a:gd name="connsiteX18" fmla="*/ 81290 w 141200"/>
                  <a:gd name="connsiteY18" fmla="*/ 4469 h 141671"/>
                  <a:gd name="connsiteX19" fmla="*/ 77175 w 141200"/>
                  <a:gd name="connsiteY19" fmla="*/ 16866 h 141671"/>
                  <a:gd name="connsiteX20" fmla="*/ 58789 w 141200"/>
                  <a:gd name="connsiteY20" fmla="*/ 18243 h 141671"/>
                  <a:gd name="connsiteX21" fmla="*/ 53026 w 141200"/>
                  <a:gd name="connsiteY21" fmla="*/ 5296 h 141671"/>
                  <a:gd name="connsiteX22" fmla="*/ 44794 w 141200"/>
                  <a:gd name="connsiteY22" fmla="*/ 3092 h 141671"/>
                  <a:gd name="connsiteX23" fmla="*/ 34367 w 141200"/>
                  <a:gd name="connsiteY23" fmla="*/ 7776 h 141671"/>
                  <a:gd name="connsiteX24" fmla="*/ 31074 w 141200"/>
                  <a:gd name="connsiteY24" fmla="*/ 15764 h 141671"/>
                  <a:gd name="connsiteX25" fmla="*/ 37110 w 141200"/>
                  <a:gd name="connsiteY25" fmla="*/ 28161 h 141671"/>
                  <a:gd name="connsiteX26" fmla="*/ 24761 w 141200"/>
                  <a:gd name="connsiteY26" fmla="*/ 41935 h 141671"/>
                  <a:gd name="connsiteX27" fmla="*/ 11863 w 141200"/>
                  <a:gd name="connsiteY27" fmla="*/ 37251 h 141671"/>
                  <a:gd name="connsiteX28" fmla="*/ 4455 w 141200"/>
                  <a:gd name="connsiteY28" fmla="*/ 40833 h 141671"/>
                  <a:gd name="connsiteX29" fmla="*/ 339 w 141200"/>
                  <a:gd name="connsiteY29" fmla="*/ 52127 h 141671"/>
                  <a:gd name="connsiteX30" fmla="*/ 4180 w 141200"/>
                  <a:gd name="connsiteY30" fmla="*/ 59841 h 141671"/>
                  <a:gd name="connsiteX31" fmla="*/ 16802 w 141200"/>
                  <a:gd name="connsiteY31" fmla="*/ 64524 h 141671"/>
                  <a:gd name="connsiteX32" fmla="*/ 17625 w 141200"/>
                  <a:gd name="connsiteY32" fmla="*/ 82430 h 141671"/>
                  <a:gd name="connsiteX33" fmla="*/ 5275 w 141200"/>
                  <a:gd name="connsiteY33" fmla="*/ 88491 h 141671"/>
                  <a:gd name="connsiteX34" fmla="*/ 3080 w 141200"/>
                  <a:gd name="connsiteY34" fmla="*/ 96756 h 141671"/>
                  <a:gd name="connsiteX35" fmla="*/ 7745 w 141200"/>
                  <a:gd name="connsiteY35" fmla="*/ 107501 h 141671"/>
                  <a:gd name="connsiteX36" fmla="*/ 16527 w 141200"/>
                  <a:gd name="connsiteY36" fmla="*/ 110530 h 141671"/>
                  <a:gd name="connsiteX37" fmla="*/ 28051 w 141200"/>
                  <a:gd name="connsiteY37" fmla="*/ 104744 h 141671"/>
                  <a:gd name="connsiteX38" fmla="*/ 41224 w 141200"/>
                  <a:gd name="connsiteY38" fmla="*/ 116589 h 141671"/>
                  <a:gd name="connsiteX39" fmla="*/ 37656 w 141200"/>
                  <a:gd name="connsiteY39" fmla="*/ 129536 h 141671"/>
                  <a:gd name="connsiteX40" fmla="*/ 40674 w 141200"/>
                  <a:gd name="connsiteY40" fmla="*/ 137524 h 141671"/>
                  <a:gd name="connsiteX41" fmla="*/ 52473 w 141200"/>
                  <a:gd name="connsiteY41" fmla="*/ 141106 h 141671"/>
                  <a:gd name="connsiteX42" fmla="*/ 60157 w 141200"/>
                  <a:gd name="connsiteY42" fmla="*/ 137524 h 141671"/>
                  <a:gd name="connsiteX43" fmla="*/ 64273 w 141200"/>
                  <a:gd name="connsiteY43" fmla="*/ 125127 h 141671"/>
                  <a:gd name="connsiteX44" fmla="*/ 82659 w 141200"/>
                  <a:gd name="connsiteY44" fmla="*/ 123750 h 141671"/>
                  <a:gd name="connsiteX45" fmla="*/ 87872 w 141200"/>
                  <a:gd name="connsiteY45" fmla="*/ 136147 h 141671"/>
                  <a:gd name="connsiteX46" fmla="*/ 96379 w 141200"/>
                  <a:gd name="connsiteY46" fmla="*/ 139176 h 141671"/>
                  <a:gd name="connsiteX47" fmla="*/ 107631 w 141200"/>
                  <a:gd name="connsiteY47" fmla="*/ 133943 h 141671"/>
                  <a:gd name="connsiteX48" fmla="*/ 110099 w 141200"/>
                  <a:gd name="connsiteY48" fmla="*/ 125682 h 141671"/>
                  <a:gd name="connsiteX49" fmla="*/ 37381 w 141200"/>
                  <a:gd name="connsiteY49" fmla="*/ 86839 h 141671"/>
                  <a:gd name="connsiteX50" fmla="*/ 54944 w 141200"/>
                  <a:gd name="connsiteY50" fmla="*/ 37528 h 141671"/>
                  <a:gd name="connsiteX51" fmla="*/ 104062 w 141200"/>
                  <a:gd name="connsiteY51" fmla="*/ 55159 h 141671"/>
                  <a:gd name="connsiteX52" fmla="*/ 86499 w 141200"/>
                  <a:gd name="connsiteY52" fmla="*/ 104469 h 141671"/>
                  <a:gd name="connsiteX53" fmla="*/ 37381 w 141200"/>
                  <a:gd name="connsiteY53" fmla="*/ 86839 h 1416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141200" h="141671">
                    <a:moveTo>
                      <a:pt x="110099" y="125682"/>
                    </a:moveTo>
                    <a:lnTo>
                      <a:pt x="104335" y="113837"/>
                    </a:lnTo>
                    <a:cubicBezTo>
                      <a:pt x="108726" y="109705"/>
                      <a:pt x="113117" y="105572"/>
                      <a:pt x="116685" y="100063"/>
                    </a:cubicBezTo>
                    <a:lnTo>
                      <a:pt x="129034" y="104194"/>
                    </a:lnTo>
                    <a:cubicBezTo>
                      <a:pt x="132052" y="105847"/>
                      <a:pt x="135620" y="104194"/>
                      <a:pt x="136718" y="100613"/>
                    </a:cubicBezTo>
                    <a:lnTo>
                      <a:pt x="140559" y="89318"/>
                    </a:lnTo>
                    <a:cubicBezTo>
                      <a:pt x="142207" y="86289"/>
                      <a:pt x="140559" y="82982"/>
                      <a:pt x="136991" y="81605"/>
                    </a:cubicBezTo>
                    <a:lnTo>
                      <a:pt x="124094" y="76921"/>
                    </a:lnTo>
                    <a:cubicBezTo>
                      <a:pt x="125191" y="71688"/>
                      <a:pt x="124916" y="65077"/>
                      <a:pt x="123271" y="59016"/>
                    </a:cubicBezTo>
                    <a:lnTo>
                      <a:pt x="135620" y="52955"/>
                    </a:lnTo>
                    <a:cubicBezTo>
                      <a:pt x="138366" y="51577"/>
                      <a:pt x="139736" y="47996"/>
                      <a:pt x="138366" y="45242"/>
                    </a:cubicBezTo>
                    <a:lnTo>
                      <a:pt x="133152" y="33947"/>
                    </a:lnTo>
                    <a:cubicBezTo>
                      <a:pt x="132055" y="31192"/>
                      <a:pt x="128487" y="30090"/>
                      <a:pt x="124921" y="31742"/>
                    </a:cubicBezTo>
                    <a:lnTo>
                      <a:pt x="113396" y="37251"/>
                    </a:lnTo>
                    <a:cubicBezTo>
                      <a:pt x="109828" y="32292"/>
                      <a:pt x="104890" y="28436"/>
                      <a:pt x="99676" y="24854"/>
                    </a:cubicBezTo>
                    <a:lnTo>
                      <a:pt x="104342" y="12182"/>
                    </a:lnTo>
                    <a:cubicBezTo>
                      <a:pt x="104892" y="8876"/>
                      <a:pt x="103794" y="6121"/>
                      <a:pt x="100774" y="4469"/>
                    </a:cubicBezTo>
                    <a:lnTo>
                      <a:pt x="89522" y="338"/>
                    </a:lnTo>
                    <a:cubicBezTo>
                      <a:pt x="85954" y="-764"/>
                      <a:pt x="82388" y="888"/>
                      <a:pt x="81290" y="4469"/>
                    </a:cubicBezTo>
                    <a:lnTo>
                      <a:pt x="77175" y="16866"/>
                    </a:lnTo>
                    <a:cubicBezTo>
                      <a:pt x="70864" y="15764"/>
                      <a:pt x="64827" y="16591"/>
                      <a:pt x="58789" y="18243"/>
                    </a:cubicBezTo>
                    <a:lnTo>
                      <a:pt x="53026" y="5296"/>
                    </a:lnTo>
                    <a:cubicBezTo>
                      <a:pt x="51380" y="2817"/>
                      <a:pt x="48360" y="1440"/>
                      <a:pt x="44794" y="3092"/>
                    </a:cubicBezTo>
                    <a:lnTo>
                      <a:pt x="34367" y="7776"/>
                    </a:lnTo>
                    <a:cubicBezTo>
                      <a:pt x="31074" y="9428"/>
                      <a:pt x="29701" y="13010"/>
                      <a:pt x="31074" y="15764"/>
                    </a:cubicBezTo>
                    <a:lnTo>
                      <a:pt x="37110" y="28161"/>
                    </a:lnTo>
                    <a:cubicBezTo>
                      <a:pt x="32172" y="31742"/>
                      <a:pt x="28329" y="36426"/>
                      <a:pt x="24761" y="41935"/>
                    </a:cubicBezTo>
                    <a:lnTo>
                      <a:pt x="11863" y="37251"/>
                    </a:lnTo>
                    <a:cubicBezTo>
                      <a:pt x="9393" y="36149"/>
                      <a:pt x="5827" y="37801"/>
                      <a:pt x="4455" y="40833"/>
                    </a:cubicBezTo>
                    <a:lnTo>
                      <a:pt x="339" y="52127"/>
                    </a:lnTo>
                    <a:cubicBezTo>
                      <a:pt x="-759" y="55709"/>
                      <a:pt x="886" y="59291"/>
                      <a:pt x="4180" y="59841"/>
                    </a:cubicBezTo>
                    <a:lnTo>
                      <a:pt x="16802" y="64524"/>
                    </a:lnTo>
                    <a:cubicBezTo>
                      <a:pt x="16254" y="70310"/>
                      <a:pt x="16527" y="76921"/>
                      <a:pt x="17625" y="82430"/>
                    </a:cubicBezTo>
                    <a:lnTo>
                      <a:pt x="5275" y="88491"/>
                    </a:lnTo>
                    <a:cubicBezTo>
                      <a:pt x="2532" y="89868"/>
                      <a:pt x="1434" y="93450"/>
                      <a:pt x="3080" y="96756"/>
                    </a:cubicBezTo>
                    <a:lnTo>
                      <a:pt x="7745" y="107501"/>
                    </a:lnTo>
                    <a:cubicBezTo>
                      <a:pt x="9391" y="110808"/>
                      <a:pt x="12959" y="111908"/>
                      <a:pt x="16527" y="110530"/>
                    </a:cubicBezTo>
                    <a:lnTo>
                      <a:pt x="28051" y="104744"/>
                    </a:lnTo>
                    <a:cubicBezTo>
                      <a:pt x="31620" y="109703"/>
                      <a:pt x="36283" y="113560"/>
                      <a:pt x="41224" y="116589"/>
                    </a:cubicBezTo>
                    <a:lnTo>
                      <a:pt x="37656" y="129536"/>
                    </a:lnTo>
                    <a:cubicBezTo>
                      <a:pt x="36008" y="132565"/>
                      <a:pt x="37656" y="136147"/>
                      <a:pt x="40674" y="137524"/>
                    </a:cubicBezTo>
                    <a:lnTo>
                      <a:pt x="52473" y="141106"/>
                    </a:lnTo>
                    <a:cubicBezTo>
                      <a:pt x="55491" y="142758"/>
                      <a:pt x="58510" y="140556"/>
                      <a:pt x="60157" y="137524"/>
                    </a:cubicBezTo>
                    <a:lnTo>
                      <a:pt x="64273" y="125127"/>
                    </a:lnTo>
                    <a:cubicBezTo>
                      <a:pt x="70036" y="125677"/>
                      <a:pt x="76623" y="125677"/>
                      <a:pt x="82659" y="123750"/>
                    </a:cubicBezTo>
                    <a:lnTo>
                      <a:pt x="87872" y="136147"/>
                    </a:lnTo>
                    <a:cubicBezTo>
                      <a:pt x="90068" y="139176"/>
                      <a:pt x="93086" y="140553"/>
                      <a:pt x="96379" y="139176"/>
                    </a:cubicBezTo>
                    <a:lnTo>
                      <a:pt x="107631" y="133943"/>
                    </a:lnTo>
                    <a:cubicBezTo>
                      <a:pt x="110099" y="132018"/>
                      <a:pt x="111471" y="128988"/>
                      <a:pt x="110099" y="125682"/>
                    </a:cubicBezTo>
                    <a:moveTo>
                      <a:pt x="37381" y="86839"/>
                    </a:moveTo>
                    <a:cubicBezTo>
                      <a:pt x="28599" y="68106"/>
                      <a:pt x="36283" y="46619"/>
                      <a:pt x="54944" y="37528"/>
                    </a:cubicBezTo>
                    <a:cubicBezTo>
                      <a:pt x="73329" y="28163"/>
                      <a:pt x="95008" y="36426"/>
                      <a:pt x="104062" y="55159"/>
                    </a:cubicBezTo>
                    <a:cubicBezTo>
                      <a:pt x="112294" y="73342"/>
                      <a:pt x="105160" y="95654"/>
                      <a:pt x="86499" y="104469"/>
                    </a:cubicBezTo>
                    <a:cubicBezTo>
                      <a:pt x="68389" y="113010"/>
                      <a:pt x="46435" y="105572"/>
                      <a:pt x="37381" y="86839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69" name="Google Shape;8446;p75">
                <a:extLst>
                  <a:ext uri="{FF2B5EF4-FFF2-40B4-BE49-F238E27FC236}">
                    <a16:creationId xmlns:a16="http://schemas.microsoft.com/office/drawing/2014/main" id="{E4AE8673-92F3-42C4-BF68-B07F6465662E}"/>
                  </a:ext>
                </a:extLst>
              </p:cNvPr>
              <p:cNvSpPr/>
              <p:nvPr/>
            </p:nvSpPr>
            <p:spPr>
              <a:xfrm>
                <a:off x="7028849" y="1564831"/>
                <a:ext cx="16197" cy="20745"/>
              </a:xfrm>
              <a:custGeom>
                <a:avLst/>
                <a:gdLst>
                  <a:gd name="connsiteX0" fmla="*/ 0 w 16197"/>
                  <a:gd name="connsiteY0" fmla="*/ 14013 h 20745"/>
                  <a:gd name="connsiteX1" fmla="*/ 3983 w 16197"/>
                  <a:gd name="connsiteY1" fmla="*/ 13474 h 20745"/>
                  <a:gd name="connsiteX2" fmla="*/ 5310 w 16197"/>
                  <a:gd name="connsiteY2" fmla="*/ 16438 h 20745"/>
                  <a:gd name="connsiteX3" fmla="*/ 8232 w 16197"/>
                  <a:gd name="connsiteY3" fmla="*/ 17247 h 20745"/>
                  <a:gd name="connsiteX4" fmla="*/ 11153 w 16197"/>
                  <a:gd name="connsiteY4" fmla="*/ 16438 h 20745"/>
                  <a:gd name="connsiteX5" fmla="*/ 12214 w 16197"/>
                  <a:gd name="connsiteY5" fmla="*/ 14552 h 20745"/>
                  <a:gd name="connsiteX6" fmla="*/ 11685 w 16197"/>
                  <a:gd name="connsiteY6" fmla="*/ 13474 h 20745"/>
                  <a:gd name="connsiteX7" fmla="*/ 10357 w 16197"/>
                  <a:gd name="connsiteY7" fmla="*/ 12397 h 20745"/>
                  <a:gd name="connsiteX8" fmla="*/ 7170 w 16197"/>
                  <a:gd name="connsiteY8" fmla="*/ 11588 h 20745"/>
                  <a:gd name="connsiteX9" fmla="*/ 2655 w 16197"/>
                  <a:gd name="connsiteY9" fmla="*/ 9701 h 20745"/>
                  <a:gd name="connsiteX10" fmla="*/ 798 w 16197"/>
                  <a:gd name="connsiteY10" fmla="*/ 5660 h 20745"/>
                  <a:gd name="connsiteX11" fmla="*/ 1594 w 16197"/>
                  <a:gd name="connsiteY11" fmla="*/ 2696 h 20745"/>
                  <a:gd name="connsiteX12" fmla="*/ 3983 w 16197"/>
                  <a:gd name="connsiteY12" fmla="*/ 809 h 20745"/>
                  <a:gd name="connsiteX13" fmla="*/ 7966 w 16197"/>
                  <a:gd name="connsiteY13" fmla="*/ 0 h 20745"/>
                  <a:gd name="connsiteX14" fmla="*/ 13542 w 16197"/>
                  <a:gd name="connsiteY14" fmla="*/ 1616 h 20745"/>
                  <a:gd name="connsiteX15" fmla="*/ 15665 w 16197"/>
                  <a:gd name="connsiteY15" fmla="*/ 6196 h 20745"/>
                  <a:gd name="connsiteX16" fmla="*/ 11416 w 16197"/>
                  <a:gd name="connsiteY16" fmla="*/ 6196 h 20745"/>
                  <a:gd name="connsiteX17" fmla="*/ 10355 w 16197"/>
                  <a:gd name="connsiteY17" fmla="*/ 4041 h 20745"/>
                  <a:gd name="connsiteX18" fmla="*/ 7966 w 16197"/>
                  <a:gd name="connsiteY18" fmla="*/ 3232 h 20745"/>
                  <a:gd name="connsiteX19" fmla="*/ 5310 w 16197"/>
                  <a:gd name="connsiteY19" fmla="*/ 4041 h 20745"/>
                  <a:gd name="connsiteX20" fmla="*/ 4515 w 16197"/>
                  <a:gd name="connsiteY20" fmla="*/ 5389 h 20745"/>
                  <a:gd name="connsiteX21" fmla="*/ 5047 w 16197"/>
                  <a:gd name="connsiteY21" fmla="*/ 6467 h 20745"/>
                  <a:gd name="connsiteX22" fmla="*/ 8763 w 16197"/>
                  <a:gd name="connsiteY22" fmla="*/ 7815 h 20745"/>
                  <a:gd name="connsiteX23" fmla="*/ 13012 w 16197"/>
                  <a:gd name="connsiteY23" fmla="*/ 9431 h 20745"/>
                  <a:gd name="connsiteX24" fmla="*/ 15401 w 16197"/>
                  <a:gd name="connsiteY24" fmla="*/ 11317 h 20745"/>
                  <a:gd name="connsiteX25" fmla="*/ 16197 w 16197"/>
                  <a:gd name="connsiteY25" fmla="*/ 14549 h 20745"/>
                  <a:gd name="connsiteX26" fmla="*/ 15135 w 16197"/>
                  <a:gd name="connsiteY26" fmla="*/ 17782 h 20745"/>
                  <a:gd name="connsiteX27" fmla="*/ 12480 w 16197"/>
                  <a:gd name="connsiteY27" fmla="*/ 19936 h 20745"/>
                  <a:gd name="connsiteX28" fmla="*/ 8232 w 16197"/>
                  <a:gd name="connsiteY28" fmla="*/ 20746 h 20745"/>
                  <a:gd name="connsiteX29" fmla="*/ 2391 w 16197"/>
                  <a:gd name="connsiteY29" fmla="*/ 19130 h 20745"/>
                  <a:gd name="connsiteX30" fmla="*/ 0 w 16197"/>
                  <a:gd name="connsiteY30" fmla="*/ 14013 h 20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6197" h="20745">
                    <a:moveTo>
                      <a:pt x="0" y="14013"/>
                    </a:moveTo>
                    <a:lnTo>
                      <a:pt x="3983" y="13474"/>
                    </a:lnTo>
                    <a:cubicBezTo>
                      <a:pt x="4249" y="14822"/>
                      <a:pt x="4512" y="15900"/>
                      <a:pt x="5310" y="16438"/>
                    </a:cubicBezTo>
                    <a:cubicBezTo>
                      <a:pt x="6106" y="16977"/>
                      <a:pt x="6904" y="17247"/>
                      <a:pt x="8232" y="17247"/>
                    </a:cubicBezTo>
                    <a:cubicBezTo>
                      <a:pt x="9559" y="17247"/>
                      <a:pt x="10355" y="16977"/>
                      <a:pt x="11153" y="16438"/>
                    </a:cubicBezTo>
                    <a:cubicBezTo>
                      <a:pt x="11685" y="15900"/>
                      <a:pt x="12214" y="15361"/>
                      <a:pt x="12214" y="14552"/>
                    </a:cubicBezTo>
                    <a:cubicBezTo>
                      <a:pt x="12214" y="14013"/>
                      <a:pt x="11948" y="13743"/>
                      <a:pt x="11685" y="13474"/>
                    </a:cubicBezTo>
                    <a:cubicBezTo>
                      <a:pt x="11419" y="12936"/>
                      <a:pt x="10889" y="12665"/>
                      <a:pt x="10357" y="12397"/>
                    </a:cubicBezTo>
                    <a:cubicBezTo>
                      <a:pt x="9825" y="12397"/>
                      <a:pt x="8763" y="12126"/>
                      <a:pt x="7170" y="11588"/>
                    </a:cubicBezTo>
                    <a:cubicBezTo>
                      <a:pt x="5047" y="11049"/>
                      <a:pt x="3453" y="10510"/>
                      <a:pt x="2655" y="9701"/>
                    </a:cubicBezTo>
                    <a:cubicBezTo>
                      <a:pt x="1328" y="8624"/>
                      <a:pt x="798" y="7276"/>
                      <a:pt x="798" y="5660"/>
                    </a:cubicBezTo>
                    <a:cubicBezTo>
                      <a:pt x="798" y="4582"/>
                      <a:pt x="1064" y="3505"/>
                      <a:pt x="1594" y="2696"/>
                    </a:cubicBezTo>
                    <a:cubicBezTo>
                      <a:pt x="2123" y="1887"/>
                      <a:pt x="2921" y="1080"/>
                      <a:pt x="3983" y="809"/>
                    </a:cubicBezTo>
                    <a:cubicBezTo>
                      <a:pt x="5044" y="270"/>
                      <a:pt x="6372" y="0"/>
                      <a:pt x="7966" y="0"/>
                    </a:cubicBezTo>
                    <a:cubicBezTo>
                      <a:pt x="10355" y="0"/>
                      <a:pt x="12214" y="539"/>
                      <a:pt x="13542" y="1616"/>
                    </a:cubicBezTo>
                    <a:cubicBezTo>
                      <a:pt x="14870" y="2694"/>
                      <a:pt x="15399" y="4310"/>
                      <a:pt x="15665" y="6196"/>
                    </a:cubicBezTo>
                    <a:lnTo>
                      <a:pt x="11416" y="6196"/>
                    </a:lnTo>
                    <a:cubicBezTo>
                      <a:pt x="11416" y="5119"/>
                      <a:pt x="10887" y="4580"/>
                      <a:pt x="10355" y="4041"/>
                    </a:cubicBezTo>
                    <a:cubicBezTo>
                      <a:pt x="9823" y="3503"/>
                      <a:pt x="9027" y="3232"/>
                      <a:pt x="7966" y="3232"/>
                    </a:cubicBezTo>
                    <a:cubicBezTo>
                      <a:pt x="6638" y="3232"/>
                      <a:pt x="5842" y="3503"/>
                      <a:pt x="5310" y="4041"/>
                    </a:cubicBezTo>
                    <a:cubicBezTo>
                      <a:pt x="4781" y="4312"/>
                      <a:pt x="4515" y="4851"/>
                      <a:pt x="4515" y="5389"/>
                    </a:cubicBezTo>
                    <a:cubicBezTo>
                      <a:pt x="4515" y="5928"/>
                      <a:pt x="4781" y="6198"/>
                      <a:pt x="5047" y="6467"/>
                    </a:cubicBezTo>
                    <a:cubicBezTo>
                      <a:pt x="5579" y="7005"/>
                      <a:pt x="6904" y="7544"/>
                      <a:pt x="8763" y="7815"/>
                    </a:cubicBezTo>
                    <a:cubicBezTo>
                      <a:pt x="10887" y="8353"/>
                      <a:pt x="12214" y="8892"/>
                      <a:pt x="13012" y="9431"/>
                    </a:cubicBezTo>
                    <a:cubicBezTo>
                      <a:pt x="14074" y="9701"/>
                      <a:pt x="14872" y="10508"/>
                      <a:pt x="15401" y="11317"/>
                    </a:cubicBezTo>
                    <a:cubicBezTo>
                      <a:pt x="15933" y="12126"/>
                      <a:pt x="16197" y="13204"/>
                      <a:pt x="16197" y="14549"/>
                    </a:cubicBezTo>
                    <a:cubicBezTo>
                      <a:pt x="16197" y="15627"/>
                      <a:pt x="15667" y="16704"/>
                      <a:pt x="15135" y="17782"/>
                    </a:cubicBezTo>
                    <a:cubicBezTo>
                      <a:pt x="14604" y="18859"/>
                      <a:pt x="13542" y="19668"/>
                      <a:pt x="12480" y="19936"/>
                    </a:cubicBezTo>
                    <a:cubicBezTo>
                      <a:pt x="11419" y="20475"/>
                      <a:pt x="9825" y="20746"/>
                      <a:pt x="8232" y="20746"/>
                    </a:cubicBezTo>
                    <a:cubicBezTo>
                      <a:pt x="5576" y="20746"/>
                      <a:pt x="3717" y="20207"/>
                      <a:pt x="2391" y="19130"/>
                    </a:cubicBezTo>
                    <a:cubicBezTo>
                      <a:pt x="1062" y="17786"/>
                      <a:pt x="266" y="16170"/>
                      <a:pt x="0" y="14013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0" name="Google Shape;8446;p75">
                <a:extLst>
                  <a:ext uri="{FF2B5EF4-FFF2-40B4-BE49-F238E27FC236}">
                    <a16:creationId xmlns:a16="http://schemas.microsoft.com/office/drawing/2014/main" id="{3D792A8F-5834-418E-965B-CE7ABB56364C}"/>
                  </a:ext>
                </a:extLst>
              </p:cNvPr>
              <p:cNvSpPr/>
              <p:nvPr/>
            </p:nvSpPr>
            <p:spPr>
              <a:xfrm>
                <a:off x="7056773" y="1565394"/>
                <a:ext cx="15638" cy="20747"/>
              </a:xfrm>
              <a:custGeom>
                <a:avLst/>
                <a:gdLst>
                  <a:gd name="connsiteX0" fmla="*/ 0 w 15638"/>
                  <a:gd name="connsiteY0" fmla="*/ 20748 h 20747"/>
                  <a:gd name="connsiteX1" fmla="*/ 0 w 15638"/>
                  <a:gd name="connsiteY1" fmla="*/ 0 h 20747"/>
                  <a:gd name="connsiteX2" fmla="*/ 15077 w 15638"/>
                  <a:gd name="connsiteY2" fmla="*/ 0 h 20747"/>
                  <a:gd name="connsiteX3" fmla="*/ 15077 w 15638"/>
                  <a:gd name="connsiteY3" fmla="*/ 3584 h 20747"/>
                  <a:gd name="connsiteX4" fmla="*/ 4120 w 15638"/>
                  <a:gd name="connsiteY4" fmla="*/ 3584 h 20747"/>
                  <a:gd name="connsiteX5" fmla="*/ 4120 w 15638"/>
                  <a:gd name="connsiteY5" fmla="*/ 8017 h 20747"/>
                  <a:gd name="connsiteX6" fmla="*/ 14513 w 15638"/>
                  <a:gd name="connsiteY6" fmla="*/ 8017 h 20747"/>
                  <a:gd name="connsiteX7" fmla="*/ 14513 w 15638"/>
                  <a:gd name="connsiteY7" fmla="*/ 11599 h 20747"/>
                  <a:gd name="connsiteX8" fmla="*/ 4120 w 15638"/>
                  <a:gd name="connsiteY8" fmla="*/ 11599 h 20747"/>
                  <a:gd name="connsiteX9" fmla="*/ 4120 w 15638"/>
                  <a:gd name="connsiteY9" fmla="*/ 17164 h 20747"/>
                  <a:gd name="connsiteX10" fmla="*/ 15638 w 15638"/>
                  <a:gd name="connsiteY10" fmla="*/ 17164 h 20747"/>
                  <a:gd name="connsiteX11" fmla="*/ 15638 w 15638"/>
                  <a:gd name="connsiteY11" fmla="*/ 20748 h 207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638" h="20747">
                    <a:moveTo>
                      <a:pt x="0" y="20748"/>
                    </a:moveTo>
                    <a:lnTo>
                      <a:pt x="0" y="0"/>
                    </a:lnTo>
                    <a:lnTo>
                      <a:pt x="15077" y="0"/>
                    </a:lnTo>
                    <a:lnTo>
                      <a:pt x="15077" y="3584"/>
                    </a:lnTo>
                    <a:lnTo>
                      <a:pt x="4120" y="3584"/>
                    </a:lnTo>
                    <a:lnTo>
                      <a:pt x="4120" y="8017"/>
                    </a:lnTo>
                    <a:lnTo>
                      <a:pt x="14513" y="8017"/>
                    </a:lnTo>
                    <a:lnTo>
                      <a:pt x="14513" y="11599"/>
                    </a:lnTo>
                    <a:lnTo>
                      <a:pt x="4120" y="11599"/>
                    </a:lnTo>
                    <a:lnTo>
                      <a:pt x="4120" y="17164"/>
                    </a:lnTo>
                    <a:lnTo>
                      <a:pt x="15638" y="17164"/>
                    </a:lnTo>
                    <a:lnTo>
                      <a:pt x="15638" y="20748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1" name="Google Shape;8446;p75">
                <a:extLst>
                  <a:ext uri="{FF2B5EF4-FFF2-40B4-BE49-F238E27FC236}">
                    <a16:creationId xmlns:a16="http://schemas.microsoft.com/office/drawing/2014/main" id="{F5947194-8D9C-4077-892A-F5444359CF80}"/>
                  </a:ext>
                </a:extLst>
              </p:cNvPr>
              <p:cNvSpPr/>
              <p:nvPr/>
            </p:nvSpPr>
            <p:spPr>
              <a:xfrm>
                <a:off x="7048398" y="1564836"/>
                <a:ext cx="4467" cy="20745"/>
              </a:xfrm>
              <a:custGeom>
                <a:avLst/>
                <a:gdLst>
                  <a:gd name="connsiteX0" fmla="*/ 0 w 4467"/>
                  <a:gd name="connsiteY0" fmla="*/ 0 h 20745"/>
                  <a:gd name="connsiteX1" fmla="*/ 4467 w 4467"/>
                  <a:gd name="connsiteY1" fmla="*/ 0 h 20745"/>
                  <a:gd name="connsiteX2" fmla="*/ 4467 w 4467"/>
                  <a:gd name="connsiteY2" fmla="*/ 20746 h 20745"/>
                  <a:gd name="connsiteX3" fmla="*/ 0 w 4467"/>
                  <a:gd name="connsiteY3" fmla="*/ 20746 h 20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467" h="20745">
                    <a:moveTo>
                      <a:pt x="0" y="0"/>
                    </a:moveTo>
                    <a:lnTo>
                      <a:pt x="4467" y="0"/>
                    </a:lnTo>
                    <a:lnTo>
                      <a:pt x="4467" y="20746"/>
                    </a:lnTo>
                    <a:lnTo>
                      <a:pt x="0" y="20746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2" name="Google Shape;8446;p75">
                <a:extLst>
                  <a:ext uri="{FF2B5EF4-FFF2-40B4-BE49-F238E27FC236}">
                    <a16:creationId xmlns:a16="http://schemas.microsoft.com/office/drawing/2014/main" id="{5C510212-1ED9-445D-8FF0-9444AED55925}"/>
                  </a:ext>
                </a:extLst>
              </p:cNvPr>
              <p:cNvSpPr/>
              <p:nvPr/>
            </p:nvSpPr>
            <p:spPr>
              <a:xfrm>
                <a:off x="7075204" y="1564836"/>
                <a:ext cx="19546" cy="20745"/>
              </a:xfrm>
              <a:custGeom>
                <a:avLst/>
                <a:gdLst>
                  <a:gd name="connsiteX0" fmla="*/ 0 w 19546"/>
                  <a:gd name="connsiteY0" fmla="*/ 20746 h 20745"/>
                  <a:gd name="connsiteX1" fmla="*/ 0 w 19546"/>
                  <a:gd name="connsiteY1" fmla="*/ 0 h 20745"/>
                  <a:gd name="connsiteX2" fmla="*/ 6300 w 19546"/>
                  <a:gd name="connsiteY2" fmla="*/ 0 h 20745"/>
                  <a:gd name="connsiteX3" fmla="*/ 9821 w 19546"/>
                  <a:gd name="connsiteY3" fmla="*/ 14049 h 20745"/>
                  <a:gd name="connsiteX4" fmla="*/ 13619 w 19546"/>
                  <a:gd name="connsiteY4" fmla="*/ 0 h 20745"/>
                  <a:gd name="connsiteX5" fmla="*/ 19547 w 19546"/>
                  <a:gd name="connsiteY5" fmla="*/ 0 h 20745"/>
                  <a:gd name="connsiteX6" fmla="*/ 19547 w 19546"/>
                  <a:gd name="connsiteY6" fmla="*/ 20746 h 20745"/>
                  <a:gd name="connsiteX7" fmla="*/ 15749 w 19546"/>
                  <a:gd name="connsiteY7" fmla="*/ 20746 h 20745"/>
                  <a:gd name="connsiteX8" fmla="*/ 15749 w 19546"/>
                  <a:gd name="connsiteY8" fmla="*/ 4431 h 20745"/>
                  <a:gd name="connsiteX9" fmla="*/ 11951 w 19546"/>
                  <a:gd name="connsiteY9" fmla="*/ 20746 h 20745"/>
                  <a:gd name="connsiteX10" fmla="*/ 7875 w 19546"/>
                  <a:gd name="connsiteY10" fmla="*/ 20746 h 20745"/>
                  <a:gd name="connsiteX11" fmla="*/ 3798 w 19546"/>
                  <a:gd name="connsiteY11" fmla="*/ 4431 h 20745"/>
                  <a:gd name="connsiteX12" fmla="*/ 3798 w 19546"/>
                  <a:gd name="connsiteY12" fmla="*/ 20746 h 207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19546" h="20745">
                    <a:moveTo>
                      <a:pt x="0" y="20746"/>
                    </a:moveTo>
                    <a:lnTo>
                      <a:pt x="0" y="0"/>
                    </a:lnTo>
                    <a:lnTo>
                      <a:pt x="6300" y="0"/>
                    </a:lnTo>
                    <a:lnTo>
                      <a:pt x="9821" y="14049"/>
                    </a:lnTo>
                    <a:lnTo>
                      <a:pt x="13619" y="0"/>
                    </a:lnTo>
                    <a:lnTo>
                      <a:pt x="19547" y="0"/>
                    </a:lnTo>
                    <a:lnTo>
                      <a:pt x="19547" y="20746"/>
                    </a:lnTo>
                    <a:lnTo>
                      <a:pt x="15749" y="20746"/>
                    </a:lnTo>
                    <a:lnTo>
                      <a:pt x="15749" y="4431"/>
                    </a:lnTo>
                    <a:lnTo>
                      <a:pt x="11951" y="20746"/>
                    </a:lnTo>
                    <a:lnTo>
                      <a:pt x="7875" y="20746"/>
                    </a:lnTo>
                    <a:lnTo>
                      <a:pt x="3798" y="4431"/>
                    </a:lnTo>
                    <a:lnTo>
                      <a:pt x="3798" y="20746"/>
                    </a:lnTo>
                    <a:close/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3" name="Google Shape;8446;p75">
                <a:extLst>
                  <a:ext uri="{FF2B5EF4-FFF2-40B4-BE49-F238E27FC236}">
                    <a16:creationId xmlns:a16="http://schemas.microsoft.com/office/drawing/2014/main" id="{D6BAAB60-2F9A-4395-82BF-642A4FEC7608}"/>
                  </a:ext>
                </a:extLst>
              </p:cNvPr>
              <p:cNvSpPr/>
              <p:nvPr/>
            </p:nvSpPr>
            <p:spPr>
              <a:xfrm>
                <a:off x="7131547" y="1543484"/>
                <a:ext cx="50820" cy="50691"/>
              </a:xfrm>
              <a:custGeom>
                <a:avLst/>
                <a:gdLst>
                  <a:gd name="connsiteX0" fmla="*/ 29942 w 50820"/>
                  <a:gd name="connsiteY0" fmla="*/ 34033 h 50691"/>
                  <a:gd name="connsiteX1" fmla="*/ 34062 w 50820"/>
                  <a:gd name="connsiteY1" fmla="*/ 20793 h 50691"/>
                  <a:gd name="connsiteX2" fmla="*/ 20876 w 50820"/>
                  <a:gd name="connsiteY2" fmla="*/ 16657 h 50691"/>
                  <a:gd name="connsiteX3" fmla="*/ 16756 w 50820"/>
                  <a:gd name="connsiteY3" fmla="*/ 29896 h 50691"/>
                  <a:gd name="connsiteX4" fmla="*/ 29942 w 50820"/>
                  <a:gd name="connsiteY4" fmla="*/ 34033 h 50691"/>
                  <a:gd name="connsiteX5" fmla="*/ 50821 w 50820"/>
                  <a:gd name="connsiteY5" fmla="*/ 20243 h 50691"/>
                  <a:gd name="connsiteX6" fmla="*/ 50271 w 50820"/>
                  <a:gd name="connsiteY6" fmla="*/ 32655 h 50691"/>
                  <a:gd name="connsiteX7" fmla="*/ 49171 w 50820"/>
                  <a:gd name="connsiteY7" fmla="*/ 33758 h 50691"/>
                  <a:gd name="connsiteX8" fmla="*/ 40105 w 50820"/>
                  <a:gd name="connsiteY8" fmla="*/ 33205 h 50691"/>
                  <a:gd name="connsiteX9" fmla="*/ 38732 w 50820"/>
                  <a:gd name="connsiteY9" fmla="*/ 35137 h 50691"/>
                  <a:gd name="connsiteX10" fmla="*/ 43128 w 50820"/>
                  <a:gd name="connsiteY10" fmla="*/ 43411 h 50691"/>
                  <a:gd name="connsiteX11" fmla="*/ 42578 w 50820"/>
                  <a:gd name="connsiteY11" fmla="*/ 44791 h 50691"/>
                  <a:gd name="connsiteX12" fmla="*/ 31590 w 50820"/>
                  <a:gd name="connsiteY12" fmla="*/ 50584 h 50691"/>
                  <a:gd name="connsiteX13" fmla="*/ 30217 w 50820"/>
                  <a:gd name="connsiteY13" fmla="*/ 50031 h 50691"/>
                  <a:gd name="connsiteX14" fmla="*/ 25822 w 50820"/>
                  <a:gd name="connsiteY14" fmla="*/ 42032 h 50691"/>
                  <a:gd name="connsiteX15" fmla="*/ 23624 w 50820"/>
                  <a:gd name="connsiteY15" fmla="*/ 42032 h 50691"/>
                  <a:gd name="connsiteX16" fmla="*/ 18679 w 50820"/>
                  <a:gd name="connsiteY16" fmla="*/ 49754 h 50691"/>
                  <a:gd name="connsiteX17" fmla="*/ 17031 w 50820"/>
                  <a:gd name="connsiteY17" fmla="*/ 50029 h 50691"/>
                  <a:gd name="connsiteX18" fmla="*/ 6868 w 50820"/>
                  <a:gd name="connsiteY18" fmla="*/ 43409 h 50691"/>
                  <a:gd name="connsiteX19" fmla="*/ 6318 w 50820"/>
                  <a:gd name="connsiteY19" fmla="*/ 41755 h 50691"/>
                  <a:gd name="connsiteX20" fmla="*/ 11263 w 50820"/>
                  <a:gd name="connsiteY20" fmla="*/ 34033 h 50691"/>
                  <a:gd name="connsiteX21" fmla="*/ 10713 w 50820"/>
                  <a:gd name="connsiteY21" fmla="*/ 33205 h 50691"/>
                  <a:gd name="connsiteX22" fmla="*/ 10163 w 50820"/>
                  <a:gd name="connsiteY22" fmla="*/ 32103 h 50691"/>
                  <a:gd name="connsiteX23" fmla="*/ 1098 w 50820"/>
                  <a:gd name="connsiteY23" fmla="*/ 31551 h 50691"/>
                  <a:gd name="connsiteX24" fmla="*/ 0 w 50820"/>
                  <a:gd name="connsiteY24" fmla="*/ 30446 h 50691"/>
                  <a:gd name="connsiteX25" fmla="*/ 550 w 50820"/>
                  <a:gd name="connsiteY25" fmla="*/ 18036 h 50691"/>
                  <a:gd name="connsiteX26" fmla="*/ 1648 w 50820"/>
                  <a:gd name="connsiteY26" fmla="*/ 16934 h 50691"/>
                  <a:gd name="connsiteX27" fmla="*/ 10713 w 50820"/>
                  <a:gd name="connsiteY27" fmla="*/ 17486 h 50691"/>
                  <a:gd name="connsiteX28" fmla="*/ 12086 w 50820"/>
                  <a:gd name="connsiteY28" fmla="*/ 15554 h 50691"/>
                  <a:gd name="connsiteX29" fmla="*/ 7691 w 50820"/>
                  <a:gd name="connsiteY29" fmla="*/ 7280 h 50691"/>
                  <a:gd name="connsiteX30" fmla="*/ 8241 w 50820"/>
                  <a:gd name="connsiteY30" fmla="*/ 5901 h 50691"/>
                  <a:gd name="connsiteX31" fmla="*/ 19229 w 50820"/>
                  <a:gd name="connsiteY31" fmla="*/ 108 h 50691"/>
                  <a:gd name="connsiteX32" fmla="*/ 20876 w 50820"/>
                  <a:gd name="connsiteY32" fmla="*/ 660 h 50691"/>
                  <a:gd name="connsiteX33" fmla="*/ 24997 w 50820"/>
                  <a:gd name="connsiteY33" fmla="*/ 8659 h 50691"/>
                  <a:gd name="connsiteX34" fmla="*/ 27194 w 50820"/>
                  <a:gd name="connsiteY34" fmla="*/ 8934 h 50691"/>
                  <a:gd name="connsiteX35" fmla="*/ 32140 w 50820"/>
                  <a:gd name="connsiteY35" fmla="*/ 935 h 50691"/>
                  <a:gd name="connsiteX36" fmla="*/ 33787 w 50820"/>
                  <a:gd name="connsiteY36" fmla="*/ 660 h 50691"/>
                  <a:gd name="connsiteX37" fmla="*/ 44225 w 50820"/>
                  <a:gd name="connsiteY37" fmla="*/ 7280 h 50691"/>
                  <a:gd name="connsiteX38" fmla="*/ 44500 w 50820"/>
                  <a:gd name="connsiteY38" fmla="*/ 8934 h 50691"/>
                  <a:gd name="connsiteX39" fmla="*/ 39555 w 50820"/>
                  <a:gd name="connsiteY39" fmla="*/ 16657 h 50691"/>
                  <a:gd name="connsiteX40" fmla="*/ 40105 w 50820"/>
                  <a:gd name="connsiteY40" fmla="*/ 17759 h 50691"/>
                  <a:gd name="connsiteX41" fmla="*/ 40655 w 50820"/>
                  <a:gd name="connsiteY41" fmla="*/ 18586 h 50691"/>
                  <a:gd name="connsiteX42" fmla="*/ 49721 w 50820"/>
                  <a:gd name="connsiteY42" fmla="*/ 19138 h 50691"/>
                  <a:gd name="connsiteX43" fmla="*/ 50821 w 50820"/>
                  <a:gd name="connsiteY43" fmla="*/ 20243 h 506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0820" h="50691">
                    <a:moveTo>
                      <a:pt x="29942" y="34033"/>
                    </a:moveTo>
                    <a:cubicBezTo>
                      <a:pt x="34887" y="31551"/>
                      <a:pt x="36535" y="25758"/>
                      <a:pt x="34062" y="20793"/>
                    </a:cubicBezTo>
                    <a:cubicBezTo>
                      <a:pt x="31590" y="16104"/>
                      <a:pt x="25547" y="14173"/>
                      <a:pt x="20876" y="16657"/>
                    </a:cubicBezTo>
                    <a:cubicBezTo>
                      <a:pt x="16206" y="19138"/>
                      <a:pt x="14284" y="25206"/>
                      <a:pt x="16756" y="29896"/>
                    </a:cubicBezTo>
                    <a:cubicBezTo>
                      <a:pt x="19229" y="34860"/>
                      <a:pt x="25272" y="36516"/>
                      <a:pt x="29942" y="34033"/>
                    </a:cubicBezTo>
                    <a:moveTo>
                      <a:pt x="50821" y="20243"/>
                    </a:moveTo>
                    <a:lnTo>
                      <a:pt x="50271" y="32655"/>
                    </a:lnTo>
                    <a:cubicBezTo>
                      <a:pt x="50271" y="33208"/>
                      <a:pt x="49721" y="33758"/>
                      <a:pt x="49171" y="33758"/>
                    </a:cubicBezTo>
                    <a:lnTo>
                      <a:pt x="40105" y="33205"/>
                    </a:lnTo>
                    <a:cubicBezTo>
                      <a:pt x="39555" y="34033"/>
                      <a:pt x="39280" y="34585"/>
                      <a:pt x="38732" y="35137"/>
                    </a:cubicBezTo>
                    <a:lnTo>
                      <a:pt x="43128" y="43411"/>
                    </a:lnTo>
                    <a:cubicBezTo>
                      <a:pt x="43403" y="43964"/>
                      <a:pt x="43128" y="44514"/>
                      <a:pt x="42578" y="44791"/>
                    </a:cubicBezTo>
                    <a:lnTo>
                      <a:pt x="31590" y="50584"/>
                    </a:lnTo>
                    <a:cubicBezTo>
                      <a:pt x="31040" y="50859"/>
                      <a:pt x="30490" y="50584"/>
                      <a:pt x="30217" y="50031"/>
                    </a:cubicBezTo>
                    <a:lnTo>
                      <a:pt x="25822" y="42032"/>
                    </a:lnTo>
                    <a:lnTo>
                      <a:pt x="23624" y="42032"/>
                    </a:lnTo>
                    <a:lnTo>
                      <a:pt x="18679" y="49754"/>
                    </a:lnTo>
                    <a:cubicBezTo>
                      <a:pt x="18404" y="50306"/>
                      <a:pt x="17579" y="50306"/>
                      <a:pt x="17031" y="50029"/>
                    </a:cubicBezTo>
                    <a:lnTo>
                      <a:pt x="6868" y="43409"/>
                    </a:lnTo>
                    <a:cubicBezTo>
                      <a:pt x="6318" y="43134"/>
                      <a:pt x="6043" y="42307"/>
                      <a:pt x="6318" y="41755"/>
                    </a:cubicBezTo>
                    <a:lnTo>
                      <a:pt x="11263" y="34033"/>
                    </a:lnTo>
                    <a:cubicBezTo>
                      <a:pt x="10988" y="33758"/>
                      <a:pt x="10988" y="33480"/>
                      <a:pt x="10713" y="33205"/>
                    </a:cubicBezTo>
                    <a:cubicBezTo>
                      <a:pt x="10438" y="32653"/>
                      <a:pt x="10438" y="32378"/>
                      <a:pt x="10163" y="32103"/>
                    </a:cubicBezTo>
                    <a:lnTo>
                      <a:pt x="1098" y="31551"/>
                    </a:lnTo>
                    <a:cubicBezTo>
                      <a:pt x="548" y="31551"/>
                      <a:pt x="0" y="30999"/>
                      <a:pt x="0" y="30446"/>
                    </a:cubicBezTo>
                    <a:lnTo>
                      <a:pt x="550" y="18036"/>
                    </a:lnTo>
                    <a:cubicBezTo>
                      <a:pt x="550" y="17484"/>
                      <a:pt x="1100" y="16934"/>
                      <a:pt x="1648" y="16934"/>
                    </a:cubicBezTo>
                    <a:lnTo>
                      <a:pt x="10713" y="17486"/>
                    </a:lnTo>
                    <a:cubicBezTo>
                      <a:pt x="11263" y="16659"/>
                      <a:pt x="11538" y="16107"/>
                      <a:pt x="12086" y="15554"/>
                    </a:cubicBezTo>
                    <a:lnTo>
                      <a:pt x="7691" y="7280"/>
                    </a:lnTo>
                    <a:cubicBezTo>
                      <a:pt x="7416" y="6728"/>
                      <a:pt x="7691" y="6178"/>
                      <a:pt x="8241" y="5901"/>
                    </a:cubicBezTo>
                    <a:lnTo>
                      <a:pt x="19229" y="108"/>
                    </a:lnTo>
                    <a:cubicBezTo>
                      <a:pt x="19779" y="-167"/>
                      <a:pt x="20329" y="108"/>
                      <a:pt x="20876" y="660"/>
                    </a:cubicBezTo>
                    <a:lnTo>
                      <a:pt x="24997" y="8659"/>
                    </a:lnTo>
                    <a:cubicBezTo>
                      <a:pt x="25822" y="8659"/>
                      <a:pt x="26369" y="8659"/>
                      <a:pt x="27194" y="8934"/>
                    </a:cubicBezTo>
                    <a:lnTo>
                      <a:pt x="32140" y="935"/>
                    </a:lnTo>
                    <a:cubicBezTo>
                      <a:pt x="32415" y="660"/>
                      <a:pt x="33237" y="383"/>
                      <a:pt x="33787" y="660"/>
                    </a:cubicBezTo>
                    <a:lnTo>
                      <a:pt x="44225" y="7280"/>
                    </a:lnTo>
                    <a:cubicBezTo>
                      <a:pt x="44500" y="7555"/>
                      <a:pt x="44775" y="8382"/>
                      <a:pt x="44500" y="8934"/>
                    </a:cubicBezTo>
                    <a:lnTo>
                      <a:pt x="39555" y="16657"/>
                    </a:lnTo>
                    <a:cubicBezTo>
                      <a:pt x="39830" y="16932"/>
                      <a:pt x="39830" y="17209"/>
                      <a:pt x="40105" y="17759"/>
                    </a:cubicBezTo>
                    <a:cubicBezTo>
                      <a:pt x="40380" y="18034"/>
                      <a:pt x="40380" y="18311"/>
                      <a:pt x="40655" y="18586"/>
                    </a:cubicBezTo>
                    <a:lnTo>
                      <a:pt x="49721" y="19138"/>
                    </a:lnTo>
                    <a:cubicBezTo>
                      <a:pt x="50271" y="19140"/>
                      <a:pt x="50821" y="19690"/>
                      <a:pt x="50821" y="20243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4" name="Google Shape;8446;p75">
                <a:extLst>
                  <a:ext uri="{FF2B5EF4-FFF2-40B4-BE49-F238E27FC236}">
                    <a16:creationId xmlns:a16="http://schemas.microsoft.com/office/drawing/2014/main" id="{4A88A514-3352-45B7-B10E-0688AE086734}"/>
                  </a:ext>
                </a:extLst>
              </p:cNvPr>
              <p:cNvSpPr/>
              <p:nvPr/>
            </p:nvSpPr>
            <p:spPr>
              <a:xfrm>
                <a:off x="6966185" y="1619100"/>
                <a:ext cx="56748" cy="56771"/>
              </a:xfrm>
              <a:custGeom>
                <a:avLst/>
                <a:gdLst>
                  <a:gd name="connsiteX0" fmla="*/ 32267 w 56748"/>
                  <a:gd name="connsiteY0" fmla="*/ 38415 h 56771"/>
                  <a:gd name="connsiteX1" fmla="*/ 38427 w 56748"/>
                  <a:gd name="connsiteY1" fmla="*/ 24521 h 56771"/>
                  <a:gd name="connsiteX2" fmla="*/ 24570 w 56748"/>
                  <a:gd name="connsiteY2" fmla="*/ 18364 h 56771"/>
                  <a:gd name="connsiteX3" fmla="*/ 18409 w 56748"/>
                  <a:gd name="connsiteY3" fmla="*/ 32257 h 56771"/>
                  <a:gd name="connsiteX4" fmla="*/ 32267 w 56748"/>
                  <a:gd name="connsiteY4" fmla="*/ 38415 h 56771"/>
                  <a:gd name="connsiteX5" fmla="*/ 56738 w 56748"/>
                  <a:gd name="connsiteY5" fmla="*/ 25741 h 56771"/>
                  <a:gd name="connsiteX6" fmla="*/ 54750 w 56748"/>
                  <a:gd name="connsiteY6" fmla="*/ 39134 h 56771"/>
                  <a:gd name="connsiteX7" fmla="*/ 53355 w 56748"/>
                  <a:gd name="connsiteY7" fmla="*/ 40171 h 56771"/>
                  <a:gd name="connsiteX8" fmla="*/ 43377 w 56748"/>
                  <a:gd name="connsiteY8" fmla="*/ 38816 h 56771"/>
                  <a:gd name="connsiteX9" fmla="*/ 41716 w 56748"/>
                  <a:gd name="connsiteY9" fmla="*/ 40809 h 56771"/>
                  <a:gd name="connsiteX10" fmla="*/ 45308 w 56748"/>
                  <a:gd name="connsiteY10" fmla="*/ 50050 h 56771"/>
                  <a:gd name="connsiteX11" fmla="*/ 44691 w 56748"/>
                  <a:gd name="connsiteY11" fmla="*/ 51700 h 56771"/>
                  <a:gd name="connsiteX12" fmla="*/ 32159 w 56748"/>
                  <a:gd name="connsiteY12" fmla="*/ 56688 h 56771"/>
                  <a:gd name="connsiteX13" fmla="*/ 30428 w 56748"/>
                  <a:gd name="connsiteY13" fmla="*/ 55809 h 56771"/>
                  <a:gd name="connsiteX14" fmla="*/ 26835 w 56748"/>
                  <a:gd name="connsiteY14" fmla="*/ 46568 h 56771"/>
                  <a:gd name="connsiteX15" fmla="*/ 24405 w 56748"/>
                  <a:gd name="connsiteY15" fmla="*/ 46207 h 56771"/>
                  <a:gd name="connsiteX16" fmla="*/ 18020 w 56748"/>
                  <a:gd name="connsiteY16" fmla="*/ 54096 h 56771"/>
                  <a:gd name="connsiteX17" fmla="*/ 16367 w 56748"/>
                  <a:gd name="connsiteY17" fmla="*/ 54348 h 56771"/>
                  <a:gd name="connsiteX18" fmla="*/ 5738 w 56748"/>
                  <a:gd name="connsiteY18" fmla="*/ 45682 h 56771"/>
                  <a:gd name="connsiteX19" fmla="*/ 5487 w 56748"/>
                  <a:gd name="connsiteY19" fmla="*/ 44027 h 56771"/>
                  <a:gd name="connsiteX20" fmla="*/ 11873 w 56748"/>
                  <a:gd name="connsiteY20" fmla="*/ 36139 h 56771"/>
                  <a:gd name="connsiteX21" fmla="*/ 11447 w 56748"/>
                  <a:gd name="connsiteY21" fmla="*/ 34831 h 56771"/>
                  <a:gd name="connsiteX22" fmla="*/ 11107 w 56748"/>
                  <a:gd name="connsiteY22" fmla="*/ 33785 h 56771"/>
                  <a:gd name="connsiteX23" fmla="*/ 1045 w 56748"/>
                  <a:gd name="connsiteY23" fmla="*/ 32169 h 56771"/>
                  <a:gd name="connsiteX24" fmla="*/ 10 w 56748"/>
                  <a:gd name="connsiteY24" fmla="*/ 30772 h 56771"/>
                  <a:gd name="connsiteX25" fmla="*/ 1998 w 56748"/>
                  <a:gd name="connsiteY25" fmla="*/ 17379 h 56771"/>
                  <a:gd name="connsiteX26" fmla="*/ 3393 w 56748"/>
                  <a:gd name="connsiteY26" fmla="*/ 16342 h 56771"/>
                  <a:gd name="connsiteX27" fmla="*/ 13455 w 56748"/>
                  <a:gd name="connsiteY27" fmla="*/ 17958 h 56771"/>
                  <a:gd name="connsiteX28" fmla="*/ 15116 w 56748"/>
                  <a:gd name="connsiteY28" fmla="*/ 15963 h 56771"/>
                  <a:gd name="connsiteX29" fmla="*/ 11438 w 56748"/>
                  <a:gd name="connsiteY29" fmla="*/ 6460 h 56771"/>
                  <a:gd name="connsiteX30" fmla="*/ 12056 w 56748"/>
                  <a:gd name="connsiteY30" fmla="*/ 4810 h 56771"/>
                  <a:gd name="connsiteX31" fmla="*/ 24673 w 56748"/>
                  <a:gd name="connsiteY31" fmla="*/ 86 h 56771"/>
                  <a:gd name="connsiteX32" fmla="*/ 26319 w 56748"/>
                  <a:gd name="connsiteY32" fmla="*/ 704 h 56771"/>
                  <a:gd name="connsiteX33" fmla="*/ 29997 w 56748"/>
                  <a:gd name="connsiteY33" fmla="*/ 10206 h 56771"/>
                  <a:gd name="connsiteX34" fmla="*/ 32427 w 56748"/>
                  <a:gd name="connsiteY34" fmla="*/ 10567 h 56771"/>
                  <a:gd name="connsiteX35" fmla="*/ 38813 w 56748"/>
                  <a:gd name="connsiteY35" fmla="*/ 2678 h 56771"/>
                  <a:gd name="connsiteX36" fmla="*/ 40465 w 56748"/>
                  <a:gd name="connsiteY36" fmla="*/ 2426 h 56771"/>
                  <a:gd name="connsiteX37" fmla="*/ 51009 w 56748"/>
                  <a:gd name="connsiteY37" fmla="*/ 10831 h 56771"/>
                  <a:gd name="connsiteX38" fmla="*/ 51345 w 56748"/>
                  <a:gd name="connsiteY38" fmla="*/ 12747 h 56771"/>
                  <a:gd name="connsiteX39" fmla="*/ 44959 w 56748"/>
                  <a:gd name="connsiteY39" fmla="*/ 20636 h 56771"/>
                  <a:gd name="connsiteX40" fmla="*/ 45299 w 56748"/>
                  <a:gd name="connsiteY40" fmla="*/ 21681 h 56771"/>
                  <a:gd name="connsiteX41" fmla="*/ 45725 w 56748"/>
                  <a:gd name="connsiteY41" fmla="*/ 22989 h 56771"/>
                  <a:gd name="connsiteX42" fmla="*/ 55704 w 56748"/>
                  <a:gd name="connsiteY42" fmla="*/ 24343 h 56771"/>
                  <a:gd name="connsiteX43" fmla="*/ 56738 w 56748"/>
                  <a:gd name="connsiteY43" fmla="*/ 25741 h 567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56748" h="56771">
                    <a:moveTo>
                      <a:pt x="32267" y="38415"/>
                    </a:moveTo>
                    <a:cubicBezTo>
                      <a:pt x="37924" y="36267"/>
                      <a:pt x="40478" y="29927"/>
                      <a:pt x="38427" y="24521"/>
                    </a:cubicBezTo>
                    <a:cubicBezTo>
                      <a:pt x="36288" y="18855"/>
                      <a:pt x="30141" y="15952"/>
                      <a:pt x="24570" y="18364"/>
                    </a:cubicBezTo>
                    <a:cubicBezTo>
                      <a:pt x="18912" y="20512"/>
                      <a:pt x="16273" y="26591"/>
                      <a:pt x="18409" y="32257"/>
                    </a:cubicBezTo>
                    <a:cubicBezTo>
                      <a:pt x="20546" y="37924"/>
                      <a:pt x="26871" y="40477"/>
                      <a:pt x="32267" y="38415"/>
                    </a:cubicBezTo>
                    <a:moveTo>
                      <a:pt x="56738" y="25741"/>
                    </a:moveTo>
                    <a:lnTo>
                      <a:pt x="54750" y="39134"/>
                    </a:lnTo>
                    <a:cubicBezTo>
                      <a:pt x="54746" y="40004"/>
                      <a:pt x="53962" y="40261"/>
                      <a:pt x="53355" y="40171"/>
                    </a:cubicBezTo>
                    <a:lnTo>
                      <a:pt x="43377" y="38816"/>
                    </a:lnTo>
                    <a:cubicBezTo>
                      <a:pt x="43025" y="39510"/>
                      <a:pt x="42326" y="40029"/>
                      <a:pt x="41716" y="40809"/>
                    </a:cubicBezTo>
                    <a:lnTo>
                      <a:pt x="45308" y="50050"/>
                    </a:lnTo>
                    <a:cubicBezTo>
                      <a:pt x="45825" y="50749"/>
                      <a:pt x="45475" y="51443"/>
                      <a:pt x="44691" y="51700"/>
                    </a:cubicBezTo>
                    <a:lnTo>
                      <a:pt x="32159" y="56688"/>
                    </a:lnTo>
                    <a:cubicBezTo>
                      <a:pt x="31377" y="56945"/>
                      <a:pt x="30682" y="56593"/>
                      <a:pt x="30428" y="55809"/>
                    </a:cubicBezTo>
                    <a:lnTo>
                      <a:pt x="26835" y="46568"/>
                    </a:lnTo>
                    <a:cubicBezTo>
                      <a:pt x="25967" y="46563"/>
                      <a:pt x="25273" y="46212"/>
                      <a:pt x="24405" y="46207"/>
                    </a:cubicBezTo>
                    <a:lnTo>
                      <a:pt x="18020" y="54096"/>
                    </a:lnTo>
                    <a:cubicBezTo>
                      <a:pt x="17582" y="54529"/>
                      <a:pt x="16800" y="54786"/>
                      <a:pt x="16367" y="54348"/>
                    </a:cubicBezTo>
                    <a:lnTo>
                      <a:pt x="5738" y="45682"/>
                    </a:lnTo>
                    <a:cubicBezTo>
                      <a:pt x="5305" y="45245"/>
                      <a:pt x="5050" y="44460"/>
                      <a:pt x="5487" y="44027"/>
                    </a:cubicBezTo>
                    <a:lnTo>
                      <a:pt x="11873" y="36139"/>
                    </a:lnTo>
                    <a:lnTo>
                      <a:pt x="11447" y="34831"/>
                    </a:lnTo>
                    <a:lnTo>
                      <a:pt x="11107" y="33785"/>
                    </a:lnTo>
                    <a:lnTo>
                      <a:pt x="1045" y="32169"/>
                    </a:lnTo>
                    <a:cubicBezTo>
                      <a:pt x="438" y="32079"/>
                      <a:pt x="-80" y="31380"/>
                      <a:pt x="10" y="30772"/>
                    </a:cubicBezTo>
                    <a:lnTo>
                      <a:pt x="1998" y="17379"/>
                    </a:lnTo>
                    <a:cubicBezTo>
                      <a:pt x="2088" y="16770"/>
                      <a:pt x="2787" y="16252"/>
                      <a:pt x="3393" y="16342"/>
                    </a:cubicBezTo>
                    <a:lnTo>
                      <a:pt x="13455" y="17958"/>
                    </a:lnTo>
                    <a:cubicBezTo>
                      <a:pt x="13807" y="17264"/>
                      <a:pt x="14420" y="16484"/>
                      <a:pt x="15116" y="15963"/>
                    </a:cubicBezTo>
                    <a:lnTo>
                      <a:pt x="11438" y="6460"/>
                    </a:lnTo>
                    <a:cubicBezTo>
                      <a:pt x="11005" y="6023"/>
                      <a:pt x="11357" y="5329"/>
                      <a:pt x="12056" y="4810"/>
                    </a:cubicBezTo>
                    <a:lnTo>
                      <a:pt x="24673" y="86"/>
                    </a:lnTo>
                    <a:cubicBezTo>
                      <a:pt x="25455" y="-171"/>
                      <a:pt x="26150" y="181"/>
                      <a:pt x="26319" y="704"/>
                    </a:cubicBezTo>
                    <a:lnTo>
                      <a:pt x="29997" y="10206"/>
                    </a:lnTo>
                    <a:cubicBezTo>
                      <a:pt x="30865" y="10211"/>
                      <a:pt x="31474" y="10301"/>
                      <a:pt x="32427" y="10567"/>
                    </a:cubicBezTo>
                    <a:lnTo>
                      <a:pt x="38813" y="2678"/>
                    </a:lnTo>
                    <a:cubicBezTo>
                      <a:pt x="39164" y="1984"/>
                      <a:pt x="40032" y="1988"/>
                      <a:pt x="40465" y="2426"/>
                    </a:cubicBezTo>
                    <a:lnTo>
                      <a:pt x="51009" y="10831"/>
                    </a:lnTo>
                    <a:cubicBezTo>
                      <a:pt x="51439" y="11268"/>
                      <a:pt x="51696" y="12052"/>
                      <a:pt x="51345" y="12747"/>
                    </a:cubicBezTo>
                    <a:lnTo>
                      <a:pt x="44959" y="20636"/>
                    </a:lnTo>
                    <a:lnTo>
                      <a:pt x="45299" y="21681"/>
                    </a:lnTo>
                    <a:lnTo>
                      <a:pt x="45725" y="22989"/>
                    </a:lnTo>
                    <a:lnTo>
                      <a:pt x="55704" y="24343"/>
                    </a:lnTo>
                    <a:cubicBezTo>
                      <a:pt x="56312" y="24434"/>
                      <a:pt x="56829" y="25132"/>
                      <a:pt x="56738" y="25741"/>
                    </a:cubicBezTo>
                  </a:path>
                </a:pathLst>
              </a:custGeom>
              <a:solidFill>
                <a:srgbClr val="FFFFF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497" name="Google Shape;8405;p75">
            <a:extLst>
              <a:ext uri="{FF2B5EF4-FFF2-40B4-BE49-F238E27FC236}">
                <a16:creationId xmlns:a16="http://schemas.microsoft.com/office/drawing/2014/main" id="{8E0B3F32-EC1A-48DE-9914-F90DC663531B}"/>
              </a:ext>
            </a:extLst>
          </p:cNvPr>
          <p:cNvSpPr/>
          <p:nvPr/>
        </p:nvSpPr>
        <p:spPr>
          <a:xfrm>
            <a:off x="992506" y="2381920"/>
            <a:ext cx="355543" cy="307908"/>
          </a:xfrm>
          <a:custGeom>
            <a:avLst/>
            <a:gdLst>
              <a:gd name="connsiteX0" fmla="*/ 266656 w 355543"/>
              <a:gd name="connsiteY0" fmla="*/ 307909 h 307908"/>
              <a:gd name="connsiteX1" fmla="*/ 355543 w 355543"/>
              <a:gd name="connsiteY1" fmla="*/ 153954 h 307908"/>
              <a:gd name="connsiteX2" fmla="*/ 266656 w 355543"/>
              <a:gd name="connsiteY2" fmla="*/ 0 h 307908"/>
              <a:gd name="connsiteX3" fmla="*/ 88885 w 355543"/>
              <a:gd name="connsiteY3" fmla="*/ 0 h 307908"/>
              <a:gd name="connsiteX4" fmla="*/ 0 w 355543"/>
              <a:gd name="connsiteY4" fmla="*/ 153954 h 307908"/>
              <a:gd name="connsiteX5" fmla="*/ 88885 w 355543"/>
              <a:gd name="connsiteY5" fmla="*/ 307909 h 307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543" h="307908">
                <a:moveTo>
                  <a:pt x="266656" y="307909"/>
                </a:moveTo>
                <a:lnTo>
                  <a:pt x="355543" y="153954"/>
                </a:lnTo>
                <a:lnTo>
                  <a:pt x="266656" y="0"/>
                </a:lnTo>
                <a:lnTo>
                  <a:pt x="88885" y="0"/>
                </a:lnTo>
                <a:lnTo>
                  <a:pt x="0" y="153954"/>
                </a:lnTo>
                <a:lnTo>
                  <a:pt x="88885" y="307909"/>
                </a:lnTo>
                <a:close/>
              </a:path>
            </a:pathLst>
          </a:custGeom>
          <a:solidFill>
            <a:srgbClr val="A153A0"/>
          </a:solidFill>
          <a:ln w="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 dirty="0"/>
          </a:p>
        </p:txBody>
      </p:sp>
      <p:grpSp>
        <p:nvGrpSpPr>
          <p:cNvPr id="498" name="Google Shape;8405;p75">
            <a:extLst>
              <a:ext uri="{FF2B5EF4-FFF2-40B4-BE49-F238E27FC236}">
                <a16:creationId xmlns:a16="http://schemas.microsoft.com/office/drawing/2014/main" id="{34A7412F-ACFF-4239-BAC0-F3B1A486ECEA}"/>
              </a:ext>
            </a:extLst>
          </p:cNvPr>
          <p:cNvGrpSpPr/>
          <p:nvPr/>
        </p:nvGrpSpPr>
        <p:grpSpPr>
          <a:xfrm>
            <a:off x="1039380" y="2408544"/>
            <a:ext cx="259041" cy="259042"/>
            <a:chOff x="1039380" y="2408544"/>
            <a:chExt cx="259041" cy="259042"/>
          </a:xfrm>
          <a:solidFill>
            <a:srgbClr val="FFFFFF"/>
          </a:solidFill>
        </p:grpSpPr>
        <p:sp>
          <p:nvSpPr>
            <p:cNvPr id="499" name="Google Shape;8405;p75">
              <a:extLst>
                <a:ext uri="{FF2B5EF4-FFF2-40B4-BE49-F238E27FC236}">
                  <a16:creationId xmlns:a16="http://schemas.microsoft.com/office/drawing/2014/main" id="{81CFE971-154D-4883-8B0F-8BFB98582F5F}"/>
                </a:ext>
              </a:extLst>
            </p:cNvPr>
            <p:cNvSpPr/>
            <p:nvPr/>
          </p:nvSpPr>
          <p:spPr>
            <a:xfrm>
              <a:off x="1129932" y="2518293"/>
              <a:ext cx="13736" cy="22910"/>
            </a:xfrm>
            <a:custGeom>
              <a:avLst/>
              <a:gdLst>
                <a:gd name="connsiteX0" fmla="*/ 0 w 13736"/>
                <a:gd name="connsiteY0" fmla="*/ 0 h 22910"/>
                <a:gd name="connsiteX1" fmla="*/ 0 w 13736"/>
                <a:gd name="connsiteY1" fmla="*/ 22910 h 22910"/>
                <a:gd name="connsiteX2" fmla="*/ 4891 w 13736"/>
                <a:gd name="connsiteY2" fmla="*/ 22910 h 22910"/>
                <a:gd name="connsiteX3" fmla="*/ 13737 w 13736"/>
                <a:gd name="connsiteY3" fmla="*/ 11480 h 22910"/>
                <a:gd name="connsiteX4" fmla="*/ 4800 w 13736"/>
                <a:gd name="connsiteY4" fmla="*/ 0 h 22910"/>
                <a:gd name="connsiteX5" fmla="*/ 0 w 13736"/>
                <a:gd name="connsiteY5" fmla="*/ 0 h 2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36" h="22910">
                  <a:moveTo>
                    <a:pt x="0" y="0"/>
                  </a:moveTo>
                  <a:lnTo>
                    <a:pt x="0" y="22910"/>
                  </a:lnTo>
                  <a:lnTo>
                    <a:pt x="4891" y="22910"/>
                  </a:lnTo>
                  <a:cubicBezTo>
                    <a:pt x="10349" y="22910"/>
                    <a:pt x="13737" y="19478"/>
                    <a:pt x="13737" y="11480"/>
                  </a:cubicBezTo>
                  <a:cubicBezTo>
                    <a:pt x="13737" y="3482"/>
                    <a:pt x="10255" y="0"/>
                    <a:pt x="480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0" name="Google Shape;8405;p75">
              <a:extLst>
                <a:ext uri="{FF2B5EF4-FFF2-40B4-BE49-F238E27FC236}">
                  <a16:creationId xmlns:a16="http://schemas.microsoft.com/office/drawing/2014/main" id="{2E55DC1B-6643-45C5-978A-D80A5091D5DE}"/>
                </a:ext>
              </a:extLst>
            </p:cNvPr>
            <p:cNvSpPr/>
            <p:nvPr/>
          </p:nvSpPr>
          <p:spPr>
            <a:xfrm>
              <a:off x="1039380" y="2408544"/>
              <a:ext cx="259041" cy="259042"/>
            </a:xfrm>
            <a:custGeom>
              <a:avLst/>
              <a:gdLst>
                <a:gd name="connsiteX0" fmla="*/ 258690 w 259041"/>
                <a:gd name="connsiteY0" fmla="*/ 138555 h 259042"/>
                <a:gd name="connsiteX1" fmla="*/ 259042 w 259041"/>
                <a:gd name="connsiteY1" fmla="*/ 129520 h 259042"/>
                <a:gd name="connsiteX2" fmla="*/ 129522 w 259041"/>
                <a:gd name="connsiteY2" fmla="*/ 0 h 259042"/>
                <a:gd name="connsiteX3" fmla="*/ 0 w 259041"/>
                <a:gd name="connsiteY3" fmla="*/ 129522 h 259042"/>
                <a:gd name="connsiteX4" fmla="*/ 129520 w 259041"/>
                <a:gd name="connsiteY4" fmla="*/ 259042 h 259042"/>
                <a:gd name="connsiteX5" fmla="*/ 189976 w 259041"/>
                <a:gd name="connsiteY5" fmla="*/ 244018 h 259042"/>
                <a:gd name="connsiteX6" fmla="*/ 179058 w 259041"/>
                <a:gd name="connsiteY6" fmla="*/ 233795 h 259042"/>
                <a:gd name="connsiteX7" fmla="*/ 146895 w 259041"/>
                <a:gd name="connsiteY7" fmla="*/ 243690 h 259042"/>
                <a:gd name="connsiteX8" fmla="*/ 167960 w 259041"/>
                <a:gd name="connsiteY8" fmla="*/ 217649 h 259042"/>
                <a:gd name="connsiteX9" fmla="*/ 164827 w 259041"/>
                <a:gd name="connsiteY9" fmla="*/ 210941 h 259042"/>
                <a:gd name="connsiteX10" fmla="*/ 136731 w 259041"/>
                <a:gd name="connsiteY10" fmla="*/ 244750 h 259042"/>
                <a:gd name="connsiteX11" fmla="*/ 132896 w 259041"/>
                <a:gd name="connsiteY11" fmla="*/ 244882 h 259042"/>
                <a:gd name="connsiteX12" fmla="*/ 132896 w 259041"/>
                <a:gd name="connsiteY12" fmla="*/ 182732 h 259042"/>
                <a:gd name="connsiteX13" fmla="*/ 174425 w 259041"/>
                <a:gd name="connsiteY13" fmla="*/ 192126 h 259042"/>
                <a:gd name="connsiteX14" fmla="*/ 176876 w 259041"/>
                <a:gd name="connsiteY14" fmla="*/ 186387 h 259042"/>
                <a:gd name="connsiteX15" fmla="*/ 132898 w 259041"/>
                <a:gd name="connsiteY15" fmla="*/ 176490 h 259042"/>
                <a:gd name="connsiteX16" fmla="*/ 132898 w 259041"/>
                <a:gd name="connsiteY16" fmla="*/ 150555 h 259042"/>
                <a:gd name="connsiteX17" fmla="*/ 158885 w 259041"/>
                <a:gd name="connsiteY17" fmla="*/ 150555 h 259042"/>
                <a:gd name="connsiteX18" fmla="*/ 158885 w 259041"/>
                <a:gd name="connsiteY18" fmla="*/ 140583 h 259042"/>
                <a:gd name="connsiteX19" fmla="*/ 167550 w 259041"/>
                <a:gd name="connsiteY19" fmla="*/ 138668 h 259042"/>
                <a:gd name="connsiteX20" fmla="*/ 164263 w 259041"/>
                <a:gd name="connsiteY20" fmla="*/ 138874 h 259042"/>
                <a:gd name="connsiteX21" fmla="*/ 149489 w 259041"/>
                <a:gd name="connsiteY21" fmla="*/ 128195 h 259042"/>
                <a:gd name="connsiteX22" fmla="*/ 156970 w 259041"/>
                <a:gd name="connsiteY22" fmla="*/ 128195 h 259042"/>
                <a:gd name="connsiteX23" fmla="*/ 164354 w 259041"/>
                <a:gd name="connsiteY23" fmla="*/ 133369 h 259042"/>
                <a:gd name="connsiteX24" fmla="*/ 170660 w 259041"/>
                <a:gd name="connsiteY24" fmla="*/ 129466 h 259042"/>
                <a:gd name="connsiteX25" fmla="*/ 162191 w 259041"/>
                <a:gd name="connsiteY25" fmla="*/ 123915 h 259042"/>
                <a:gd name="connsiteX26" fmla="*/ 150714 w 259041"/>
                <a:gd name="connsiteY26" fmla="*/ 113376 h 259042"/>
                <a:gd name="connsiteX27" fmla="*/ 164308 w 259041"/>
                <a:gd name="connsiteY27" fmla="*/ 103589 h 259042"/>
                <a:gd name="connsiteX28" fmla="*/ 177761 w 259041"/>
                <a:gd name="connsiteY28" fmla="*/ 113002 h 259042"/>
                <a:gd name="connsiteX29" fmla="*/ 170376 w 259041"/>
                <a:gd name="connsiteY29" fmla="*/ 113002 h 259042"/>
                <a:gd name="connsiteX30" fmla="*/ 164120 w 259041"/>
                <a:gd name="connsiteY30" fmla="*/ 109003 h 259042"/>
                <a:gd name="connsiteX31" fmla="*/ 158663 w 259041"/>
                <a:gd name="connsiteY31" fmla="*/ 112435 h 259042"/>
                <a:gd name="connsiteX32" fmla="*/ 165532 w 259041"/>
                <a:gd name="connsiteY32" fmla="*/ 117092 h 259042"/>
                <a:gd name="connsiteX33" fmla="*/ 178613 w 259041"/>
                <a:gd name="connsiteY33" fmla="*/ 128572 h 259042"/>
                <a:gd name="connsiteX34" fmla="*/ 171158 w 259041"/>
                <a:gd name="connsiteY34" fmla="*/ 137869 h 259042"/>
                <a:gd name="connsiteX35" fmla="*/ 213528 w 259041"/>
                <a:gd name="connsiteY35" fmla="*/ 128291 h 259042"/>
                <a:gd name="connsiteX36" fmla="*/ 258690 w 259041"/>
                <a:gd name="connsiteY36" fmla="*/ 138555 h 259042"/>
                <a:gd name="connsiteX37" fmla="*/ 82053 w 259041"/>
                <a:gd name="connsiteY37" fmla="*/ 186528 h 259042"/>
                <a:gd name="connsiteX38" fmla="*/ 72676 w 259041"/>
                <a:gd name="connsiteY38" fmla="*/ 150555 h 259042"/>
                <a:gd name="connsiteX39" fmla="*/ 126656 w 259041"/>
                <a:gd name="connsiteY39" fmla="*/ 150555 h 259042"/>
                <a:gd name="connsiteX40" fmla="*/ 126656 w 259041"/>
                <a:gd name="connsiteY40" fmla="*/ 176481 h 259042"/>
                <a:gd name="connsiteX41" fmla="*/ 82224 w 259041"/>
                <a:gd name="connsiteY41" fmla="*/ 186455 h 259042"/>
                <a:gd name="connsiteX42" fmla="*/ 82053 w 259041"/>
                <a:gd name="connsiteY42" fmla="*/ 186528 h 259042"/>
                <a:gd name="connsiteX43" fmla="*/ 84455 w 259041"/>
                <a:gd name="connsiteY43" fmla="*/ 192292 h 259042"/>
                <a:gd name="connsiteX44" fmla="*/ 84678 w 259041"/>
                <a:gd name="connsiteY44" fmla="*/ 192194 h 259042"/>
                <a:gd name="connsiteX45" fmla="*/ 126654 w 259041"/>
                <a:gd name="connsiteY45" fmla="*/ 182723 h 259042"/>
                <a:gd name="connsiteX46" fmla="*/ 126654 w 259041"/>
                <a:gd name="connsiteY46" fmla="*/ 244900 h 259042"/>
                <a:gd name="connsiteX47" fmla="*/ 122343 w 259041"/>
                <a:gd name="connsiteY47" fmla="*/ 244753 h 259042"/>
                <a:gd name="connsiteX48" fmla="*/ 84455 w 259041"/>
                <a:gd name="connsiteY48" fmla="*/ 192292 h 259042"/>
                <a:gd name="connsiteX49" fmla="*/ 207436 w 259041"/>
                <a:gd name="connsiteY49" fmla="*/ 44376 h 259042"/>
                <a:gd name="connsiteX50" fmla="*/ 180070 w 259041"/>
                <a:gd name="connsiteY50" fmla="*/ 64139 h 259042"/>
                <a:gd name="connsiteX51" fmla="*/ 146178 w 259041"/>
                <a:gd name="connsiteY51" fmla="*/ 15261 h 259042"/>
                <a:gd name="connsiteX52" fmla="*/ 207436 w 259041"/>
                <a:gd name="connsiteY52" fmla="*/ 44376 h 259042"/>
                <a:gd name="connsiteX53" fmla="*/ 132898 w 259041"/>
                <a:gd name="connsiteY53" fmla="*/ 14130 h 259042"/>
                <a:gd name="connsiteX54" fmla="*/ 135970 w 259041"/>
                <a:gd name="connsiteY54" fmla="*/ 14236 h 259042"/>
                <a:gd name="connsiteX55" fmla="*/ 174427 w 259041"/>
                <a:gd name="connsiteY55" fmla="*/ 66816 h 259042"/>
                <a:gd name="connsiteX56" fmla="*/ 132898 w 259041"/>
                <a:gd name="connsiteY56" fmla="*/ 76209 h 259042"/>
                <a:gd name="connsiteX57" fmla="*/ 132898 w 259041"/>
                <a:gd name="connsiteY57" fmla="*/ 14130 h 259042"/>
                <a:gd name="connsiteX58" fmla="*/ 123107 w 259041"/>
                <a:gd name="connsiteY58" fmla="*/ 14233 h 259042"/>
                <a:gd name="connsiteX59" fmla="*/ 126654 w 259041"/>
                <a:gd name="connsiteY59" fmla="*/ 14118 h 259042"/>
                <a:gd name="connsiteX60" fmla="*/ 126654 w 259041"/>
                <a:gd name="connsiteY60" fmla="*/ 76216 h 259042"/>
                <a:gd name="connsiteX61" fmla="*/ 84678 w 259041"/>
                <a:gd name="connsiteY61" fmla="*/ 66745 h 259042"/>
                <a:gd name="connsiteX62" fmla="*/ 123107 w 259041"/>
                <a:gd name="connsiteY62" fmla="*/ 14233 h 259042"/>
                <a:gd name="connsiteX63" fmla="*/ 112901 w 259041"/>
                <a:gd name="connsiteY63" fmla="*/ 15259 h 259042"/>
                <a:gd name="connsiteX64" fmla="*/ 79037 w 259041"/>
                <a:gd name="connsiteY64" fmla="*/ 64062 h 259042"/>
                <a:gd name="connsiteX65" fmla="*/ 51718 w 259041"/>
                <a:gd name="connsiteY65" fmla="*/ 44268 h 259042"/>
                <a:gd name="connsiteX66" fmla="*/ 112901 w 259041"/>
                <a:gd name="connsiteY66" fmla="*/ 15259 h 259042"/>
                <a:gd name="connsiteX67" fmla="*/ 112182 w 259041"/>
                <a:gd name="connsiteY67" fmla="*/ 243692 h 259042"/>
                <a:gd name="connsiteX68" fmla="*/ 51812 w 259041"/>
                <a:gd name="connsiteY68" fmla="*/ 214863 h 259042"/>
                <a:gd name="connsiteX69" fmla="*/ 78885 w 259041"/>
                <a:gd name="connsiteY69" fmla="*/ 195230 h 259042"/>
                <a:gd name="connsiteX70" fmla="*/ 112182 w 259041"/>
                <a:gd name="connsiteY70" fmla="*/ 243692 h 259042"/>
                <a:gd name="connsiteX71" fmla="*/ 76420 w 259041"/>
                <a:gd name="connsiteY71" fmla="*/ 189478 h 259042"/>
                <a:gd name="connsiteX72" fmla="*/ 47321 w 259041"/>
                <a:gd name="connsiteY72" fmla="*/ 210524 h 259042"/>
                <a:gd name="connsiteX73" fmla="*/ 14118 w 259041"/>
                <a:gd name="connsiteY73" fmla="*/ 132372 h 259042"/>
                <a:gd name="connsiteX74" fmla="*/ 65064 w 259041"/>
                <a:gd name="connsiteY74" fmla="*/ 132372 h 259042"/>
                <a:gd name="connsiteX75" fmla="*/ 76420 w 259041"/>
                <a:gd name="connsiteY75" fmla="*/ 189478 h 259042"/>
                <a:gd name="connsiteX76" fmla="*/ 69330 w 259041"/>
                <a:gd name="connsiteY76" fmla="*/ 92744 h 259042"/>
                <a:gd name="connsiteX77" fmla="*/ 68625 w 259041"/>
                <a:gd name="connsiteY77" fmla="*/ 95856 h 259042"/>
                <a:gd name="connsiteX78" fmla="*/ 65097 w 259041"/>
                <a:gd name="connsiteY78" fmla="*/ 126130 h 259042"/>
                <a:gd name="connsiteX79" fmla="*/ 14130 w 259041"/>
                <a:gd name="connsiteY79" fmla="*/ 126130 h 259042"/>
                <a:gd name="connsiteX80" fmla="*/ 47230 w 259041"/>
                <a:gd name="connsiteY80" fmla="*/ 48614 h 259042"/>
                <a:gd name="connsiteX81" fmla="*/ 76563 w 259041"/>
                <a:gd name="connsiteY81" fmla="*/ 69799 h 259042"/>
                <a:gd name="connsiteX82" fmla="*/ 69330 w 259041"/>
                <a:gd name="connsiteY82" fmla="*/ 92744 h 259042"/>
                <a:gd name="connsiteX83" fmla="*/ 82224 w 259041"/>
                <a:gd name="connsiteY83" fmla="*/ 72484 h 259042"/>
                <a:gd name="connsiteX84" fmla="*/ 126656 w 259041"/>
                <a:gd name="connsiteY84" fmla="*/ 82458 h 259042"/>
                <a:gd name="connsiteX85" fmla="*/ 126656 w 259041"/>
                <a:gd name="connsiteY85" fmla="*/ 92744 h 259042"/>
                <a:gd name="connsiteX86" fmla="*/ 75769 w 259041"/>
                <a:gd name="connsiteY86" fmla="*/ 92744 h 259042"/>
                <a:gd name="connsiteX87" fmla="*/ 82224 w 259041"/>
                <a:gd name="connsiteY87" fmla="*/ 72484 h 259042"/>
                <a:gd name="connsiteX88" fmla="*/ 95443 w 259041"/>
                <a:gd name="connsiteY88" fmla="*/ 138167 h 259042"/>
                <a:gd name="connsiteX89" fmla="*/ 82650 w 259041"/>
                <a:gd name="connsiteY89" fmla="*/ 138167 h 259042"/>
                <a:gd name="connsiteX90" fmla="*/ 82650 w 259041"/>
                <a:gd name="connsiteY90" fmla="*/ 104296 h 259042"/>
                <a:gd name="connsiteX91" fmla="*/ 95352 w 259041"/>
                <a:gd name="connsiteY91" fmla="*/ 104296 h 259042"/>
                <a:gd name="connsiteX92" fmla="*/ 112243 w 259041"/>
                <a:gd name="connsiteY92" fmla="*/ 121231 h 259042"/>
                <a:gd name="connsiteX93" fmla="*/ 95443 w 259041"/>
                <a:gd name="connsiteY93" fmla="*/ 138167 h 259042"/>
                <a:gd name="connsiteX94" fmla="*/ 145240 w 259041"/>
                <a:gd name="connsiteY94" fmla="*/ 138167 h 259042"/>
                <a:gd name="connsiteX95" fmla="*/ 137099 w 259041"/>
                <a:gd name="connsiteY95" fmla="*/ 138167 h 259042"/>
                <a:gd name="connsiteX96" fmla="*/ 123736 w 259041"/>
                <a:gd name="connsiteY96" fmla="*/ 114125 h 259042"/>
                <a:gd name="connsiteX97" fmla="*/ 123736 w 259041"/>
                <a:gd name="connsiteY97" fmla="*/ 138167 h 259042"/>
                <a:gd name="connsiteX98" fmla="*/ 116963 w 259041"/>
                <a:gd name="connsiteY98" fmla="*/ 138167 h 259042"/>
                <a:gd name="connsiteX99" fmla="*/ 116963 w 259041"/>
                <a:gd name="connsiteY99" fmla="*/ 104296 h 259042"/>
                <a:gd name="connsiteX100" fmla="*/ 125713 w 259041"/>
                <a:gd name="connsiteY100" fmla="*/ 104296 h 259042"/>
                <a:gd name="connsiteX101" fmla="*/ 138510 w 259041"/>
                <a:gd name="connsiteY101" fmla="*/ 127441 h 259042"/>
                <a:gd name="connsiteX102" fmla="*/ 138510 w 259041"/>
                <a:gd name="connsiteY102" fmla="*/ 104296 h 259042"/>
                <a:gd name="connsiteX103" fmla="*/ 145237 w 259041"/>
                <a:gd name="connsiteY103" fmla="*/ 104296 h 259042"/>
                <a:gd name="connsiteX104" fmla="*/ 145237 w 259041"/>
                <a:gd name="connsiteY104" fmla="*/ 138167 h 259042"/>
                <a:gd name="connsiteX105" fmla="*/ 132898 w 259041"/>
                <a:gd name="connsiteY105" fmla="*/ 92744 h 259042"/>
                <a:gd name="connsiteX106" fmla="*/ 132898 w 259041"/>
                <a:gd name="connsiteY106" fmla="*/ 82451 h 259042"/>
                <a:gd name="connsiteX107" fmla="*/ 176876 w 259041"/>
                <a:gd name="connsiteY107" fmla="*/ 72554 h 259042"/>
                <a:gd name="connsiteX108" fmla="*/ 183305 w 259041"/>
                <a:gd name="connsiteY108" fmla="*/ 92744 h 259042"/>
                <a:gd name="connsiteX109" fmla="*/ 132898 w 259041"/>
                <a:gd name="connsiteY109" fmla="*/ 92744 h 259042"/>
                <a:gd name="connsiteX110" fmla="*/ 193977 w 259041"/>
                <a:gd name="connsiteY110" fmla="*/ 126130 h 259042"/>
                <a:gd name="connsiteX111" fmla="*/ 182538 w 259041"/>
                <a:gd name="connsiteY111" fmla="*/ 69878 h 259042"/>
                <a:gd name="connsiteX112" fmla="*/ 211915 w 259041"/>
                <a:gd name="connsiteY112" fmla="*/ 48726 h 259042"/>
                <a:gd name="connsiteX113" fmla="*/ 244907 w 259041"/>
                <a:gd name="connsiteY113" fmla="*/ 126130 h 259042"/>
                <a:gd name="connsiteX114" fmla="*/ 193977 w 259041"/>
                <a:gd name="connsiteY114" fmla="*/ 126130 h 2590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259041" h="259042">
                  <a:moveTo>
                    <a:pt x="258690" y="138555"/>
                  </a:moveTo>
                  <a:cubicBezTo>
                    <a:pt x="258896" y="135568"/>
                    <a:pt x="259042" y="132561"/>
                    <a:pt x="259042" y="129520"/>
                  </a:cubicBezTo>
                  <a:cubicBezTo>
                    <a:pt x="259042" y="58101"/>
                    <a:pt x="200941" y="0"/>
                    <a:pt x="129522" y="0"/>
                  </a:cubicBezTo>
                  <a:cubicBezTo>
                    <a:pt x="58103" y="0"/>
                    <a:pt x="0" y="58103"/>
                    <a:pt x="0" y="129522"/>
                  </a:cubicBezTo>
                  <a:cubicBezTo>
                    <a:pt x="0" y="200941"/>
                    <a:pt x="58101" y="259042"/>
                    <a:pt x="129520" y="259042"/>
                  </a:cubicBezTo>
                  <a:cubicBezTo>
                    <a:pt x="151346" y="259042"/>
                    <a:pt x="171917" y="253594"/>
                    <a:pt x="189976" y="244018"/>
                  </a:cubicBezTo>
                  <a:cubicBezTo>
                    <a:pt x="186003" y="240932"/>
                    <a:pt x="182353" y="237511"/>
                    <a:pt x="179058" y="233795"/>
                  </a:cubicBezTo>
                  <a:cubicBezTo>
                    <a:pt x="169042" y="238574"/>
                    <a:pt x="158241" y="241969"/>
                    <a:pt x="146895" y="243690"/>
                  </a:cubicBezTo>
                  <a:cubicBezTo>
                    <a:pt x="154872" y="235708"/>
                    <a:pt x="161894" y="226965"/>
                    <a:pt x="167960" y="217649"/>
                  </a:cubicBezTo>
                  <a:cubicBezTo>
                    <a:pt x="166820" y="215462"/>
                    <a:pt x="165762" y="213231"/>
                    <a:pt x="164827" y="210941"/>
                  </a:cubicBezTo>
                  <a:cubicBezTo>
                    <a:pt x="157185" y="223355"/>
                    <a:pt x="147782" y="234765"/>
                    <a:pt x="136731" y="244750"/>
                  </a:cubicBezTo>
                  <a:cubicBezTo>
                    <a:pt x="135462" y="244830"/>
                    <a:pt x="134174" y="244839"/>
                    <a:pt x="132896" y="244882"/>
                  </a:cubicBezTo>
                  <a:lnTo>
                    <a:pt x="132896" y="182732"/>
                  </a:lnTo>
                  <a:cubicBezTo>
                    <a:pt x="147340" y="183158"/>
                    <a:pt x="161432" y="186385"/>
                    <a:pt x="174425" y="192126"/>
                  </a:cubicBezTo>
                  <a:lnTo>
                    <a:pt x="176876" y="186387"/>
                  </a:lnTo>
                  <a:cubicBezTo>
                    <a:pt x="163116" y="180318"/>
                    <a:pt x="148192" y="176919"/>
                    <a:pt x="132898" y="176490"/>
                  </a:cubicBezTo>
                  <a:lnTo>
                    <a:pt x="132898" y="150555"/>
                  </a:lnTo>
                  <a:lnTo>
                    <a:pt x="158885" y="150555"/>
                  </a:lnTo>
                  <a:lnTo>
                    <a:pt x="158885" y="140583"/>
                  </a:lnTo>
                  <a:lnTo>
                    <a:pt x="167550" y="138668"/>
                  </a:lnTo>
                  <a:cubicBezTo>
                    <a:pt x="166527" y="138794"/>
                    <a:pt x="165443" y="138874"/>
                    <a:pt x="164263" y="138874"/>
                  </a:cubicBezTo>
                  <a:cubicBezTo>
                    <a:pt x="155560" y="138874"/>
                    <a:pt x="150430" y="134687"/>
                    <a:pt x="149489" y="128195"/>
                  </a:cubicBezTo>
                  <a:lnTo>
                    <a:pt x="156970" y="128195"/>
                  </a:lnTo>
                  <a:cubicBezTo>
                    <a:pt x="157487" y="131159"/>
                    <a:pt x="159889" y="133369"/>
                    <a:pt x="164354" y="133369"/>
                  </a:cubicBezTo>
                  <a:cubicBezTo>
                    <a:pt x="168920" y="133369"/>
                    <a:pt x="170660" y="131864"/>
                    <a:pt x="170660" y="129466"/>
                  </a:cubicBezTo>
                  <a:cubicBezTo>
                    <a:pt x="170660" y="125984"/>
                    <a:pt x="167035" y="125046"/>
                    <a:pt x="162191" y="123915"/>
                  </a:cubicBezTo>
                  <a:cubicBezTo>
                    <a:pt x="156548" y="122596"/>
                    <a:pt x="150714" y="120529"/>
                    <a:pt x="150714" y="113376"/>
                  </a:cubicBezTo>
                  <a:cubicBezTo>
                    <a:pt x="150714" y="107401"/>
                    <a:pt x="155321" y="103589"/>
                    <a:pt x="164308" y="103589"/>
                  </a:cubicBezTo>
                  <a:cubicBezTo>
                    <a:pt x="172210" y="103589"/>
                    <a:pt x="176869" y="107118"/>
                    <a:pt x="177761" y="113002"/>
                  </a:cubicBezTo>
                  <a:lnTo>
                    <a:pt x="170376" y="113002"/>
                  </a:lnTo>
                  <a:cubicBezTo>
                    <a:pt x="170002" y="110459"/>
                    <a:pt x="167508" y="109003"/>
                    <a:pt x="164120" y="109003"/>
                  </a:cubicBezTo>
                  <a:cubicBezTo>
                    <a:pt x="160121" y="109003"/>
                    <a:pt x="158663" y="110365"/>
                    <a:pt x="158663" y="112435"/>
                  </a:cubicBezTo>
                  <a:cubicBezTo>
                    <a:pt x="158663" y="115212"/>
                    <a:pt x="160826" y="116059"/>
                    <a:pt x="165532" y="117092"/>
                  </a:cubicBezTo>
                  <a:cubicBezTo>
                    <a:pt x="172025" y="118501"/>
                    <a:pt x="178613" y="121138"/>
                    <a:pt x="178613" y="128572"/>
                  </a:cubicBezTo>
                  <a:cubicBezTo>
                    <a:pt x="178613" y="132552"/>
                    <a:pt x="176300" y="136183"/>
                    <a:pt x="171158" y="137869"/>
                  </a:cubicBezTo>
                  <a:lnTo>
                    <a:pt x="213528" y="128291"/>
                  </a:lnTo>
                  <a:lnTo>
                    <a:pt x="258690" y="138555"/>
                  </a:lnTo>
                  <a:close/>
                  <a:moveTo>
                    <a:pt x="82053" y="186528"/>
                  </a:moveTo>
                  <a:cubicBezTo>
                    <a:pt x="77527" y="175020"/>
                    <a:pt x="74343" y="162959"/>
                    <a:pt x="72676" y="150555"/>
                  </a:cubicBezTo>
                  <a:lnTo>
                    <a:pt x="126656" y="150555"/>
                  </a:lnTo>
                  <a:lnTo>
                    <a:pt x="126656" y="176481"/>
                  </a:lnTo>
                  <a:cubicBezTo>
                    <a:pt x="111198" y="176876"/>
                    <a:pt x="96115" y="180304"/>
                    <a:pt x="82224" y="186455"/>
                  </a:cubicBezTo>
                  <a:lnTo>
                    <a:pt x="82053" y="186528"/>
                  </a:lnTo>
                  <a:close/>
                  <a:moveTo>
                    <a:pt x="84455" y="192292"/>
                  </a:moveTo>
                  <a:lnTo>
                    <a:pt x="84678" y="192194"/>
                  </a:lnTo>
                  <a:cubicBezTo>
                    <a:pt x="97801" y="186371"/>
                    <a:pt x="112051" y="183119"/>
                    <a:pt x="126654" y="182723"/>
                  </a:cubicBezTo>
                  <a:lnTo>
                    <a:pt x="126654" y="244900"/>
                  </a:lnTo>
                  <a:cubicBezTo>
                    <a:pt x="125216" y="244858"/>
                    <a:pt x="123772" y="244842"/>
                    <a:pt x="122343" y="244753"/>
                  </a:cubicBezTo>
                  <a:cubicBezTo>
                    <a:pt x="105956" y="229944"/>
                    <a:pt x="93156" y="212032"/>
                    <a:pt x="84455" y="192292"/>
                  </a:cubicBezTo>
                  <a:moveTo>
                    <a:pt x="207436" y="44376"/>
                  </a:moveTo>
                  <a:cubicBezTo>
                    <a:pt x="199313" y="52374"/>
                    <a:pt x="190077" y="59028"/>
                    <a:pt x="180070" y="64139"/>
                  </a:cubicBezTo>
                  <a:cubicBezTo>
                    <a:pt x="171985" y="46034"/>
                    <a:pt x="160554" y="29457"/>
                    <a:pt x="146178" y="15261"/>
                  </a:cubicBezTo>
                  <a:cubicBezTo>
                    <a:pt x="169594" y="18661"/>
                    <a:pt x="190756" y="29103"/>
                    <a:pt x="207436" y="44376"/>
                  </a:cubicBezTo>
                  <a:close/>
                  <a:moveTo>
                    <a:pt x="132898" y="14130"/>
                  </a:moveTo>
                  <a:cubicBezTo>
                    <a:pt x="133924" y="14161"/>
                    <a:pt x="134952" y="14177"/>
                    <a:pt x="135970" y="14236"/>
                  </a:cubicBezTo>
                  <a:cubicBezTo>
                    <a:pt x="152582" y="29045"/>
                    <a:pt x="165591" y="46980"/>
                    <a:pt x="174427" y="66816"/>
                  </a:cubicBezTo>
                  <a:cubicBezTo>
                    <a:pt x="161435" y="72557"/>
                    <a:pt x="147342" y="75783"/>
                    <a:pt x="132898" y="76209"/>
                  </a:cubicBezTo>
                  <a:lnTo>
                    <a:pt x="132898" y="14130"/>
                  </a:lnTo>
                  <a:close/>
                  <a:moveTo>
                    <a:pt x="123107" y="14233"/>
                  </a:moveTo>
                  <a:cubicBezTo>
                    <a:pt x="124282" y="14168"/>
                    <a:pt x="125469" y="14149"/>
                    <a:pt x="126654" y="14118"/>
                  </a:cubicBezTo>
                  <a:lnTo>
                    <a:pt x="126654" y="76216"/>
                  </a:lnTo>
                  <a:cubicBezTo>
                    <a:pt x="112051" y="75823"/>
                    <a:pt x="97799" y="72571"/>
                    <a:pt x="84678" y="66745"/>
                  </a:cubicBezTo>
                  <a:cubicBezTo>
                    <a:pt x="93512" y="46937"/>
                    <a:pt x="106513" y="29026"/>
                    <a:pt x="123107" y="14233"/>
                  </a:cubicBezTo>
                  <a:close/>
                  <a:moveTo>
                    <a:pt x="112901" y="15259"/>
                  </a:moveTo>
                  <a:cubicBezTo>
                    <a:pt x="98543" y="29436"/>
                    <a:pt x="87120" y="45985"/>
                    <a:pt x="79037" y="64062"/>
                  </a:cubicBezTo>
                  <a:cubicBezTo>
                    <a:pt x="69047" y="58939"/>
                    <a:pt x="59827" y="52273"/>
                    <a:pt x="51718" y="44268"/>
                  </a:cubicBezTo>
                  <a:cubicBezTo>
                    <a:pt x="68389" y="29045"/>
                    <a:pt x="89524" y="18644"/>
                    <a:pt x="112901" y="15259"/>
                  </a:cubicBezTo>
                  <a:close/>
                  <a:moveTo>
                    <a:pt x="112182" y="243692"/>
                  </a:moveTo>
                  <a:cubicBezTo>
                    <a:pt x="89131" y="240206"/>
                    <a:pt x="68295" y="229885"/>
                    <a:pt x="51812" y="214863"/>
                  </a:cubicBezTo>
                  <a:cubicBezTo>
                    <a:pt x="59808" y="206968"/>
                    <a:pt x="68883" y="200384"/>
                    <a:pt x="78885" y="195230"/>
                  </a:cubicBezTo>
                  <a:cubicBezTo>
                    <a:pt x="86844" y="213147"/>
                    <a:pt x="98077" y="229581"/>
                    <a:pt x="112182" y="243692"/>
                  </a:cubicBezTo>
                  <a:close/>
                  <a:moveTo>
                    <a:pt x="76420" y="189478"/>
                  </a:moveTo>
                  <a:cubicBezTo>
                    <a:pt x="65652" y="194978"/>
                    <a:pt x="55898" y="202035"/>
                    <a:pt x="47321" y="210524"/>
                  </a:cubicBezTo>
                  <a:cubicBezTo>
                    <a:pt x="27385" y="190297"/>
                    <a:pt x="14861" y="162772"/>
                    <a:pt x="14118" y="132372"/>
                  </a:cubicBezTo>
                  <a:lnTo>
                    <a:pt x="65064" y="132372"/>
                  </a:lnTo>
                  <a:cubicBezTo>
                    <a:pt x="65373" y="152189"/>
                    <a:pt x="69262" y="171505"/>
                    <a:pt x="76420" y="189478"/>
                  </a:cubicBezTo>
                  <a:close/>
                  <a:moveTo>
                    <a:pt x="69330" y="92744"/>
                  </a:moveTo>
                  <a:lnTo>
                    <a:pt x="68625" y="95856"/>
                  </a:lnTo>
                  <a:cubicBezTo>
                    <a:pt x="66506" y="105725"/>
                    <a:pt x="65331" y="115853"/>
                    <a:pt x="65097" y="126130"/>
                  </a:cubicBezTo>
                  <a:lnTo>
                    <a:pt x="14130" y="126130"/>
                  </a:lnTo>
                  <a:cubicBezTo>
                    <a:pt x="15006" y="95989"/>
                    <a:pt x="27467" y="68712"/>
                    <a:pt x="47230" y="48614"/>
                  </a:cubicBezTo>
                  <a:cubicBezTo>
                    <a:pt x="55919" y="57211"/>
                    <a:pt x="65825" y="64341"/>
                    <a:pt x="76563" y="69799"/>
                  </a:cubicBezTo>
                  <a:cubicBezTo>
                    <a:pt x="73582" y="77230"/>
                    <a:pt x="71178" y="84903"/>
                    <a:pt x="69330" y="92744"/>
                  </a:cubicBezTo>
                  <a:close/>
                  <a:moveTo>
                    <a:pt x="82224" y="72484"/>
                  </a:moveTo>
                  <a:cubicBezTo>
                    <a:pt x="96115" y="78637"/>
                    <a:pt x="111198" y="82065"/>
                    <a:pt x="126656" y="82458"/>
                  </a:cubicBezTo>
                  <a:lnTo>
                    <a:pt x="126656" y="92744"/>
                  </a:lnTo>
                  <a:lnTo>
                    <a:pt x="75769" y="92744"/>
                  </a:lnTo>
                  <a:cubicBezTo>
                    <a:pt x="77466" y="85835"/>
                    <a:pt x="79604" y="79061"/>
                    <a:pt x="82224" y="72484"/>
                  </a:cubicBezTo>
                  <a:close/>
                  <a:moveTo>
                    <a:pt x="95443" y="138167"/>
                  </a:moveTo>
                  <a:lnTo>
                    <a:pt x="82650" y="138167"/>
                  </a:lnTo>
                  <a:lnTo>
                    <a:pt x="82650" y="104296"/>
                  </a:lnTo>
                  <a:lnTo>
                    <a:pt x="95352" y="104296"/>
                  </a:lnTo>
                  <a:cubicBezTo>
                    <a:pt x="106312" y="104296"/>
                    <a:pt x="112243" y="109660"/>
                    <a:pt x="112243" y="121231"/>
                  </a:cubicBezTo>
                  <a:cubicBezTo>
                    <a:pt x="112243" y="133088"/>
                    <a:pt x="106033" y="138167"/>
                    <a:pt x="95443" y="138167"/>
                  </a:cubicBezTo>
                  <a:close/>
                  <a:moveTo>
                    <a:pt x="145240" y="138167"/>
                  </a:moveTo>
                  <a:lnTo>
                    <a:pt x="137099" y="138167"/>
                  </a:lnTo>
                  <a:lnTo>
                    <a:pt x="123736" y="114125"/>
                  </a:lnTo>
                  <a:lnTo>
                    <a:pt x="123736" y="138167"/>
                  </a:lnTo>
                  <a:lnTo>
                    <a:pt x="116963" y="138167"/>
                  </a:lnTo>
                  <a:lnTo>
                    <a:pt x="116963" y="104296"/>
                  </a:lnTo>
                  <a:lnTo>
                    <a:pt x="125713" y="104296"/>
                  </a:lnTo>
                  <a:lnTo>
                    <a:pt x="138510" y="127441"/>
                  </a:lnTo>
                  <a:lnTo>
                    <a:pt x="138510" y="104296"/>
                  </a:lnTo>
                  <a:lnTo>
                    <a:pt x="145237" y="104296"/>
                  </a:lnTo>
                  <a:lnTo>
                    <a:pt x="145237" y="138167"/>
                  </a:lnTo>
                  <a:close/>
                  <a:moveTo>
                    <a:pt x="132898" y="92744"/>
                  </a:moveTo>
                  <a:lnTo>
                    <a:pt x="132898" y="82451"/>
                  </a:lnTo>
                  <a:cubicBezTo>
                    <a:pt x="148194" y="82023"/>
                    <a:pt x="163118" y="78623"/>
                    <a:pt x="176876" y="72554"/>
                  </a:cubicBezTo>
                  <a:cubicBezTo>
                    <a:pt x="179482" y="79110"/>
                    <a:pt x="181615" y="85858"/>
                    <a:pt x="183305" y="92744"/>
                  </a:cubicBezTo>
                  <a:lnTo>
                    <a:pt x="132898" y="92744"/>
                  </a:lnTo>
                  <a:close/>
                  <a:moveTo>
                    <a:pt x="193977" y="126130"/>
                  </a:moveTo>
                  <a:cubicBezTo>
                    <a:pt x="193533" y="106589"/>
                    <a:pt x="189625" y="87574"/>
                    <a:pt x="182538" y="69878"/>
                  </a:cubicBezTo>
                  <a:cubicBezTo>
                    <a:pt x="193291" y="64432"/>
                    <a:pt x="203212" y="57317"/>
                    <a:pt x="211915" y="48726"/>
                  </a:cubicBezTo>
                  <a:cubicBezTo>
                    <a:pt x="231617" y="68815"/>
                    <a:pt x="244033" y="96045"/>
                    <a:pt x="244907" y="126130"/>
                  </a:cubicBezTo>
                  <a:lnTo>
                    <a:pt x="193977" y="126130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1" name="Google Shape;8405;p75">
              <a:extLst>
                <a:ext uri="{FF2B5EF4-FFF2-40B4-BE49-F238E27FC236}">
                  <a16:creationId xmlns:a16="http://schemas.microsoft.com/office/drawing/2014/main" id="{B19AB973-52EB-415A-BE28-B2D55A649617}"/>
                </a:ext>
              </a:extLst>
            </p:cNvPr>
            <p:cNvSpPr/>
            <p:nvPr/>
          </p:nvSpPr>
          <p:spPr>
            <a:xfrm>
              <a:off x="1208420" y="2546306"/>
              <a:ext cx="88564" cy="107190"/>
            </a:xfrm>
            <a:custGeom>
              <a:avLst/>
              <a:gdLst>
                <a:gd name="connsiteX0" fmla="*/ 72297 w 88564"/>
                <a:gd name="connsiteY0" fmla="*/ 6427 h 107190"/>
                <a:gd name="connsiteX1" fmla="*/ 72297 w 88564"/>
                <a:gd name="connsiteY1" fmla="*/ 12339 h 107190"/>
                <a:gd name="connsiteX2" fmla="*/ 54481 w 88564"/>
                <a:gd name="connsiteY2" fmla="*/ 8225 h 107190"/>
                <a:gd name="connsiteX3" fmla="*/ 54481 w 88564"/>
                <a:gd name="connsiteY3" fmla="*/ 2313 h 107190"/>
                <a:gd name="connsiteX4" fmla="*/ 44411 w 88564"/>
                <a:gd name="connsiteY4" fmla="*/ 0 h 107190"/>
                <a:gd name="connsiteX5" fmla="*/ 34083 w 88564"/>
                <a:gd name="connsiteY5" fmla="*/ 2313 h 107190"/>
                <a:gd name="connsiteX6" fmla="*/ 34083 w 88564"/>
                <a:gd name="connsiteY6" fmla="*/ 8225 h 107190"/>
                <a:gd name="connsiteX7" fmla="*/ 16268 w 88564"/>
                <a:gd name="connsiteY7" fmla="*/ 12339 h 107190"/>
                <a:gd name="connsiteX8" fmla="*/ 16268 w 88564"/>
                <a:gd name="connsiteY8" fmla="*/ 6427 h 107190"/>
                <a:gd name="connsiteX9" fmla="*/ 0 w 88564"/>
                <a:gd name="connsiteY9" fmla="*/ 10026 h 107190"/>
                <a:gd name="connsiteX10" fmla="*/ 0 w 88564"/>
                <a:gd name="connsiteY10" fmla="*/ 41899 h 107190"/>
                <a:gd name="connsiteX11" fmla="*/ 44411 w 88564"/>
                <a:gd name="connsiteY11" fmla="*/ 107190 h 107190"/>
                <a:gd name="connsiteX12" fmla="*/ 88564 w 88564"/>
                <a:gd name="connsiteY12" fmla="*/ 41899 h 107190"/>
                <a:gd name="connsiteX13" fmla="*/ 88564 w 88564"/>
                <a:gd name="connsiteY13" fmla="*/ 10026 h 107190"/>
                <a:gd name="connsiteX14" fmla="*/ 72297 w 88564"/>
                <a:gd name="connsiteY14" fmla="*/ 6427 h 107190"/>
                <a:gd name="connsiteX15" fmla="*/ 12135 w 88564"/>
                <a:gd name="connsiteY15" fmla="*/ 41899 h 107190"/>
                <a:gd name="connsiteX16" fmla="*/ 12135 w 88564"/>
                <a:gd name="connsiteY16" fmla="*/ 25961 h 107190"/>
                <a:gd name="connsiteX17" fmla="*/ 44411 w 88564"/>
                <a:gd name="connsiteY17" fmla="*/ 18506 h 107190"/>
                <a:gd name="connsiteX18" fmla="*/ 68511 w 88564"/>
                <a:gd name="connsiteY18" fmla="*/ 24184 h 107190"/>
                <a:gd name="connsiteX19" fmla="*/ 20733 w 88564"/>
                <a:gd name="connsiteY19" fmla="*/ 71962 h 107190"/>
                <a:gd name="connsiteX20" fmla="*/ 13428 w 88564"/>
                <a:gd name="connsiteY20" fmla="*/ 53723 h 107190"/>
                <a:gd name="connsiteX21" fmla="*/ 12135 w 88564"/>
                <a:gd name="connsiteY21" fmla="*/ 41899 h 107190"/>
                <a:gd name="connsiteX22" fmla="*/ 75137 w 88564"/>
                <a:gd name="connsiteY22" fmla="*/ 53723 h 107190"/>
                <a:gd name="connsiteX23" fmla="*/ 44411 w 88564"/>
                <a:gd name="connsiteY23" fmla="*/ 93823 h 107190"/>
                <a:gd name="connsiteX24" fmla="*/ 27630 w 88564"/>
                <a:gd name="connsiteY24" fmla="*/ 81239 h 107190"/>
                <a:gd name="connsiteX25" fmla="*/ 76429 w 88564"/>
                <a:gd name="connsiteY25" fmla="*/ 32440 h 107190"/>
                <a:gd name="connsiteX26" fmla="*/ 76429 w 88564"/>
                <a:gd name="connsiteY26" fmla="*/ 41899 h 107190"/>
                <a:gd name="connsiteX27" fmla="*/ 75137 w 88564"/>
                <a:gd name="connsiteY27" fmla="*/ 53723 h 107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8564" h="107190">
                  <a:moveTo>
                    <a:pt x="72297" y="6427"/>
                  </a:moveTo>
                  <a:lnTo>
                    <a:pt x="72297" y="12339"/>
                  </a:lnTo>
                  <a:lnTo>
                    <a:pt x="54481" y="8225"/>
                  </a:lnTo>
                  <a:lnTo>
                    <a:pt x="54481" y="2313"/>
                  </a:lnTo>
                  <a:lnTo>
                    <a:pt x="44411" y="0"/>
                  </a:lnTo>
                  <a:lnTo>
                    <a:pt x="34083" y="2313"/>
                  </a:lnTo>
                  <a:lnTo>
                    <a:pt x="34083" y="8225"/>
                  </a:lnTo>
                  <a:lnTo>
                    <a:pt x="16268" y="12339"/>
                  </a:lnTo>
                  <a:lnTo>
                    <a:pt x="16268" y="6427"/>
                  </a:lnTo>
                  <a:lnTo>
                    <a:pt x="0" y="10026"/>
                  </a:lnTo>
                  <a:lnTo>
                    <a:pt x="0" y="41899"/>
                  </a:lnTo>
                  <a:cubicBezTo>
                    <a:pt x="0" y="71459"/>
                    <a:pt x="18333" y="96649"/>
                    <a:pt x="44411" y="107190"/>
                  </a:cubicBezTo>
                  <a:cubicBezTo>
                    <a:pt x="70232" y="96652"/>
                    <a:pt x="88564" y="71461"/>
                    <a:pt x="88564" y="41899"/>
                  </a:cubicBezTo>
                  <a:lnTo>
                    <a:pt x="88564" y="10026"/>
                  </a:lnTo>
                  <a:lnTo>
                    <a:pt x="72297" y="6427"/>
                  </a:lnTo>
                  <a:close/>
                  <a:moveTo>
                    <a:pt x="12135" y="41899"/>
                  </a:moveTo>
                  <a:lnTo>
                    <a:pt x="12135" y="25961"/>
                  </a:lnTo>
                  <a:lnTo>
                    <a:pt x="44411" y="18506"/>
                  </a:lnTo>
                  <a:cubicBezTo>
                    <a:pt x="56343" y="21386"/>
                    <a:pt x="63842" y="23130"/>
                    <a:pt x="68511" y="24184"/>
                  </a:cubicBezTo>
                  <a:lnTo>
                    <a:pt x="20733" y="71962"/>
                  </a:lnTo>
                  <a:cubicBezTo>
                    <a:pt x="17249" y="66354"/>
                    <a:pt x="14713" y="60126"/>
                    <a:pt x="13428" y="53723"/>
                  </a:cubicBezTo>
                  <a:cubicBezTo>
                    <a:pt x="12393" y="49869"/>
                    <a:pt x="12135" y="46013"/>
                    <a:pt x="12135" y="41899"/>
                  </a:cubicBezTo>
                  <a:close/>
                  <a:moveTo>
                    <a:pt x="75137" y="53723"/>
                  </a:moveTo>
                  <a:cubicBezTo>
                    <a:pt x="71779" y="70688"/>
                    <a:pt x="60161" y="85596"/>
                    <a:pt x="44411" y="93823"/>
                  </a:cubicBezTo>
                  <a:cubicBezTo>
                    <a:pt x="38068" y="90541"/>
                    <a:pt x="32477" y="86263"/>
                    <a:pt x="27630" y="81239"/>
                  </a:cubicBezTo>
                  <a:lnTo>
                    <a:pt x="76429" y="32440"/>
                  </a:lnTo>
                  <a:lnTo>
                    <a:pt x="76429" y="41899"/>
                  </a:lnTo>
                  <a:cubicBezTo>
                    <a:pt x="76427" y="46013"/>
                    <a:pt x="76169" y="49869"/>
                    <a:pt x="75137" y="53723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02" name="Google Shape;8405;p75">
            <a:extLst>
              <a:ext uri="{FF2B5EF4-FFF2-40B4-BE49-F238E27FC236}">
                <a16:creationId xmlns:a16="http://schemas.microsoft.com/office/drawing/2014/main" id="{41BE08A2-682D-434B-812E-1BDD4122248A}"/>
              </a:ext>
            </a:extLst>
          </p:cNvPr>
          <p:cNvSpPr/>
          <p:nvPr/>
        </p:nvSpPr>
        <p:spPr>
          <a:xfrm>
            <a:off x="1994131" y="2381921"/>
            <a:ext cx="355543" cy="307908"/>
          </a:xfrm>
          <a:custGeom>
            <a:avLst/>
            <a:gdLst>
              <a:gd name="connsiteX0" fmla="*/ 266656 w 355543"/>
              <a:gd name="connsiteY0" fmla="*/ 307908 h 307908"/>
              <a:gd name="connsiteX1" fmla="*/ 355543 w 355543"/>
              <a:gd name="connsiteY1" fmla="*/ 153954 h 307908"/>
              <a:gd name="connsiteX2" fmla="*/ 266656 w 355543"/>
              <a:gd name="connsiteY2" fmla="*/ 0 h 307908"/>
              <a:gd name="connsiteX3" fmla="*/ 88885 w 355543"/>
              <a:gd name="connsiteY3" fmla="*/ 0 h 307908"/>
              <a:gd name="connsiteX4" fmla="*/ 0 w 355543"/>
              <a:gd name="connsiteY4" fmla="*/ 153954 h 307908"/>
              <a:gd name="connsiteX5" fmla="*/ 88885 w 355543"/>
              <a:gd name="connsiteY5" fmla="*/ 307908 h 307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543" h="307908">
                <a:moveTo>
                  <a:pt x="266656" y="307908"/>
                </a:moveTo>
                <a:lnTo>
                  <a:pt x="355543" y="153954"/>
                </a:lnTo>
                <a:lnTo>
                  <a:pt x="266656" y="0"/>
                </a:lnTo>
                <a:lnTo>
                  <a:pt x="88885" y="0"/>
                </a:lnTo>
                <a:lnTo>
                  <a:pt x="0" y="153954"/>
                </a:lnTo>
                <a:lnTo>
                  <a:pt x="88885" y="307908"/>
                </a:lnTo>
                <a:close/>
              </a:path>
            </a:pathLst>
          </a:custGeom>
          <a:solidFill>
            <a:srgbClr val="A153A0"/>
          </a:solidFill>
          <a:ln w="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03" name="Google Shape;8405;p75">
            <a:extLst>
              <a:ext uri="{FF2B5EF4-FFF2-40B4-BE49-F238E27FC236}">
                <a16:creationId xmlns:a16="http://schemas.microsoft.com/office/drawing/2014/main" id="{8038B814-5C1E-4DCD-B6DE-325311AEC62D}"/>
              </a:ext>
            </a:extLst>
          </p:cNvPr>
          <p:cNvGrpSpPr/>
          <p:nvPr/>
        </p:nvGrpSpPr>
        <p:grpSpPr>
          <a:xfrm>
            <a:off x="2055676" y="2419474"/>
            <a:ext cx="232506" cy="233871"/>
            <a:chOff x="2055676" y="2419474"/>
            <a:chExt cx="232506" cy="233871"/>
          </a:xfrm>
          <a:solidFill>
            <a:srgbClr val="FFFFFF"/>
          </a:solidFill>
        </p:grpSpPr>
        <p:sp>
          <p:nvSpPr>
            <p:cNvPr id="504" name="Google Shape;8405;p75">
              <a:extLst>
                <a:ext uri="{FF2B5EF4-FFF2-40B4-BE49-F238E27FC236}">
                  <a16:creationId xmlns:a16="http://schemas.microsoft.com/office/drawing/2014/main" id="{3B24C74B-C7CD-44C3-B113-6F890F7AB0DA}"/>
                </a:ext>
              </a:extLst>
            </p:cNvPr>
            <p:cNvSpPr/>
            <p:nvPr/>
          </p:nvSpPr>
          <p:spPr>
            <a:xfrm>
              <a:off x="2055676" y="2419474"/>
              <a:ext cx="232506" cy="233871"/>
            </a:xfrm>
            <a:custGeom>
              <a:avLst/>
              <a:gdLst>
                <a:gd name="connsiteX0" fmla="*/ 116253 w 232506"/>
                <a:gd name="connsiteY0" fmla="*/ 0 h 233871"/>
                <a:gd name="connsiteX1" fmla="*/ 0 w 232506"/>
                <a:gd name="connsiteY1" fmla="*/ 116937 h 233871"/>
                <a:gd name="connsiteX2" fmla="*/ 116253 w 232506"/>
                <a:gd name="connsiteY2" fmla="*/ 233872 h 233871"/>
                <a:gd name="connsiteX3" fmla="*/ 232507 w 232506"/>
                <a:gd name="connsiteY3" fmla="*/ 116937 h 233871"/>
                <a:gd name="connsiteX4" fmla="*/ 116253 w 232506"/>
                <a:gd name="connsiteY4" fmla="*/ 0 h 233871"/>
                <a:gd name="connsiteX5" fmla="*/ 116253 w 232506"/>
                <a:gd name="connsiteY5" fmla="*/ 215092 h 233871"/>
                <a:gd name="connsiteX6" fmla="*/ 18773 w 232506"/>
                <a:gd name="connsiteY6" fmla="*/ 116935 h 233871"/>
                <a:gd name="connsiteX7" fmla="*/ 116253 w 232506"/>
                <a:gd name="connsiteY7" fmla="*/ 18775 h 233871"/>
                <a:gd name="connsiteX8" fmla="*/ 213734 w 232506"/>
                <a:gd name="connsiteY8" fmla="*/ 116935 h 233871"/>
                <a:gd name="connsiteX9" fmla="*/ 116253 w 232506"/>
                <a:gd name="connsiteY9" fmla="*/ 215092 h 233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2506" h="233871">
                  <a:moveTo>
                    <a:pt x="116253" y="0"/>
                  </a:moveTo>
                  <a:cubicBezTo>
                    <a:pt x="52149" y="0"/>
                    <a:pt x="0" y="52458"/>
                    <a:pt x="0" y="116937"/>
                  </a:cubicBezTo>
                  <a:cubicBezTo>
                    <a:pt x="0" y="181414"/>
                    <a:pt x="52152" y="233872"/>
                    <a:pt x="116253" y="233872"/>
                  </a:cubicBezTo>
                  <a:cubicBezTo>
                    <a:pt x="180355" y="233872"/>
                    <a:pt x="232507" y="181414"/>
                    <a:pt x="232507" y="116937"/>
                  </a:cubicBezTo>
                  <a:cubicBezTo>
                    <a:pt x="232507" y="52456"/>
                    <a:pt x="180358" y="0"/>
                    <a:pt x="116253" y="0"/>
                  </a:cubicBezTo>
                  <a:close/>
                  <a:moveTo>
                    <a:pt x="116253" y="215092"/>
                  </a:moveTo>
                  <a:cubicBezTo>
                    <a:pt x="62503" y="215092"/>
                    <a:pt x="18773" y="171060"/>
                    <a:pt x="18773" y="116935"/>
                  </a:cubicBezTo>
                  <a:cubicBezTo>
                    <a:pt x="18773" y="62809"/>
                    <a:pt x="62503" y="18775"/>
                    <a:pt x="116253" y="18775"/>
                  </a:cubicBezTo>
                  <a:cubicBezTo>
                    <a:pt x="170004" y="18775"/>
                    <a:pt x="213734" y="62809"/>
                    <a:pt x="213734" y="116935"/>
                  </a:cubicBezTo>
                  <a:cubicBezTo>
                    <a:pt x="213734" y="171060"/>
                    <a:pt x="170002" y="215092"/>
                    <a:pt x="116253" y="215092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05" name="Google Shape;8405;p75">
              <a:extLst>
                <a:ext uri="{FF2B5EF4-FFF2-40B4-BE49-F238E27FC236}">
                  <a16:creationId xmlns:a16="http://schemas.microsoft.com/office/drawing/2014/main" id="{55CA7E5A-9B12-4C0D-BD0A-B27555B87027}"/>
                </a:ext>
              </a:extLst>
            </p:cNvPr>
            <p:cNvSpPr/>
            <p:nvPr/>
          </p:nvSpPr>
          <p:spPr>
            <a:xfrm>
              <a:off x="2163393" y="2448264"/>
              <a:ext cx="65647" cy="101750"/>
            </a:xfrm>
            <a:custGeom>
              <a:avLst/>
              <a:gdLst>
                <a:gd name="connsiteX0" fmla="*/ 52634 w 65647"/>
                <a:gd name="connsiteY0" fmla="*/ 55415 h 101750"/>
                <a:gd name="connsiteX1" fmla="*/ 16956 w 65647"/>
                <a:gd name="connsiteY1" fmla="*/ 77951 h 101750"/>
                <a:gd name="connsiteX2" fmla="*/ 16956 w 65647"/>
                <a:gd name="connsiteY2" fmla="*/ 8480 h 101750"/>
                <a:gd name="connsiteX3" fmla="*/ 8478 w 65647"/>
                <a:gd name="connsiteY3" fmla="*/ 0 h 101750"/>
                <a:gd name="connsiteX4" fmla="*/ 0 w 65647"/>
                <a:gd name="connsiteY4" fmla="*/ 8480 h 101750"/>
                <a:gd name="connsiteX5" fmla="*/ 0 w 65647"/>
                <a:gd name="connsiteY5" fmla="*/ 93142 h 101750"/>
                <a:gd name="connsiteX6" fmla="*/ 2620 w 65647"/>
                <a:gd name="connsiteY6" fmla="*/ 99253 h 101750"/>
                <a:gd name="connsiteX7" fmla="*/ 3512 w 65647"/>
                <a:gd name="connsiteY7" fmla="*/ 99988 h 101750"/>
                <a:gd name="connsiteX8" fmla="*/ 3882 w 65647"/>
                <a:gd name="connsiteY8" fmla="*/ 100252 h 101750"/>
                <a:gd name="connsiteX9" fmla="*/ 8590 w 65647"/>
                <a:gd name="connsiteY9" fmla="*/ 101751 h 101750"/>
                <a:gd name="connsiteX10" fmla="*/ 13112 w 65647"/>
                <a:gd name="connsiteY10" fmla="*/ 100440 h 101750"/>
                <a:gd name="connsiteX11" fmla="*/ 61695 w 65647"/>
                <a:gd name="connsiteY11" fmla="*/ 69754 h 101750"/>
                <a:gd name="connsiteX12" fmla="*/ 64336 w 65647"/>
                <a:gd name="connsiteY12" fmla="*/ 58059 h 101750"/>
                <a:gd name="connsiteX13" fmla="*/ 52634 w 65647"/>
                <a:gd name="connsiteY13" fmla="*/ 55415 h 1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647" h="101750">
                  <a:moveTo>
                    <a:pt x="52634" y="55415"/>
                  </a:moveTo>
                  <a:lnTo>
                    <a:pt x="16956" y="77951"/>
                  </a:lnTo>
                  <a:lnTo>
                    <a:pt x="16956" y="8480"/>
                  </a:lnTo>
                  <a:cubicBezTo>
                    <a:pt x="16956" y="3798"/>
                    <a:pt x="13161" y="0"/>
                    <a:pt x="8478" y="0"/>
                  </a:cubicBezTo>
                  <a:cubicBezTo>
                    <a:pt x="3795" y="0"/>
                    <a:pt x="0" y="3798"/>
                    <a:pt x="0" y="8480"/>
                  </a:cubicBezTo>
                  <a:lnTo>
                    <a:pt x="0" y="93142"/>
                  </a:lnTo>
                  <a:cubicBezTo>
                    <a:pt x="0" y="95546"/>
                    <a:pt x="1011" y="97707"/>
                    <a:pt x="2620" y="99253"/>
                  </a:cubicBezTo>
                  <a:cubicBezTo>
                    <a:pt x="2899" y="99529"/>
                    <a:pt x="3203" y="99756"/>
                    <a:pt x="3512" y="99988"/>
                  </a:cubicBezTo>
                  <a:cubicBezTo>
                    <a:pt x="3636" y="100077"/>
                    <a:pt x="3756" y="100171"/>
                    <a:pt x="3882" y="100252"/>
                  </a:cubicBezTo>
                  <a:cubicBezTo>
                    <a:pt x="5289" y="101196"/>
                    <a:pt x="6912" y="101751"/>
                    <a:pt x="8590" y="101751"/>
                  </a:cubicBezTo>
                  <a:cubicBezTo>
                    <a:pt x="10138" y="101751"/>
                    <a:pt x="11704" y="101330"/>
                    <a:pt x="13112" y="100440"/>
                  </a:cubicBezTo>
                  <a:lnTo>
                    <a:pt x="61695" y="69754"/>
                  </a:lnTo>
                  <a:cubicBezTo>
                    <a:pt x="65654" y="67253"/>
                    <a:pt x="66837" y="62016"/>
                    <a:pt x="64336" y="58059"/>
                  </a:cubicBezTo>
                  <a:cubicBezTo>
                    <a:pt x="61833" y="54095"/>
                    <a:pt x="56595" y="52915"/>
                    <a:pt x="52634" y="55415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06" name="Google Shape;8405;p75">
            <a:extLst>
              <a:ext uri="{FF2B5EF4-FFF2-40B4-BE49-F238E27FC236}">
                <a16:creationId xmlns:a16="http://schemas.microsoft.com/office/drawing/2014/main" id="{82BD847E-77F4-4BE2-AF98-6B1A07A9AC40}"/>
              </a:ext>
            </a:extLst>
          </p:cNvPr>
          <p:cNvSpPr/>
          <p:nvPr/>
        </p:nvSpPr>
        <p:spPr>
          <a:xfrm>
            <a:off x="2959620" y="2382155"/>
            <a:ext cx="355542" cy="307908"/>
          </a:xfrm>
          <a:custGeom>
            <a:avLst/>
            <a:gdLst>
              <a:gd name="connsiteX0" fmla="*/ 266658 w 355542"/>
              <a:gd name="connsiteY0" fmla="*/ 307908 h 307908"/>
              <a:gd name="connsiteX1" fmla="*/ 355543 w 355542"/>
              <a:gd name="connsiteY1" fmla="*/ 153954 h 307908"/>
              <a:gd name="connsiteX2" fmla="*/ 266658 w 355542"/>
              <a:gd name="connsiteY2" fmla="*/ 0 h 307908"/>
              <a:gd name="connsiteX3" fmla="*/ 88885 w 355542"/>
              <a:gd name="connsiteY3" fmla="*/ 0 h 307908"/>
              <a:gd name="connsiteX4" fmla="*/ 0 w 355542"/>
              <a:gd name="connsiteY4" fmla="*/ 153954 h 307908"/>
              <a:gd name="connsiteX5" fmla="*/ 88885 w 355542"/>
              <a:gd name="connsiteY5" fmla="*/ 307908 h 307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542" h="307908">
                <a:moveTo>
                  <a:pt x="266658" y="307908"/>
                </a:moveTo>
                <a:lnTo>
                  <a:pt x="355543" y="153954"/>
                </a:lnTo>
                <a:lnTo>
                  <a:pt x="266658" y="0"/>
                </a:lnTo>
                <a:lnTo>
                  <a:pt x="88885" y="0"/>
                </a:lnTo>
                <a:lnTo>
                  <a:pt x="0" y="153954"/>
                </a:lnTo>
                <a:lnTo>
                  <a:pt x="88885" y="307908"/>
                </a:lnTo>
                <a:close/>
              </a:path>
            </a:pathLst>
          </a:custGeom>
          <a:solidFill>
            <a:srgbClr val="A153A0"/>
          </a:solidFill>
          <a:ln w="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07" name="Google Shape;8405;p75">
            <a:extLst>
              <a:ext uri="{FF2B5EF4-FFF2-40B4-BE49-F238E27FC236}">
                <a16:creationId xmlns:a16="http://schemas.microsoft.com/office/drawing/2014/main" id="{82BD847E-77F4-4BE2-AF98-6B1A07A9AC40}"/>
              </a:ext>
            </a:extLst>
          </p:cNvPr>
          <p:cNvSpPr/>
          <p:nvPr/>
        </p:nvSpPr>
        <p:spPr>
          <a:xfrm>
            <a:off x="3030104" y="2460811"/>
            <a:ext cx="155199" cy="155496"/>
          </a:xfrm>
          <a:custGeom>
            <a:avLst/>
            <a:gdLst>
              <a:gd name="connsiteX0" fmla="*/ 137693 w 155199"/>
              <a:gd name="connsiteY0" fmla="*/ 17111 h 155496"/>
              <a:gd name="connsiteX1" fmla="*/ 96930 w 155199"/>
              <a:gd name="connsiteY1" fmla="*/ 0 h 155496"/>
              <a:gd name="connsiteX2" fmla="*/ 54781 w 155199"/>
              <a:gd name="connsiteY2" fmla="*/ 17111 h 155496"/>
              <a:gd name="connsiteX3" fmla="*/ 46769 w 155199"/>
              <a:gd name="connsiteY3" fmla="*/ 89754 h 155496"/>
              <a:gd name="connsiteX4" fmla="*/ 2873 w 155199"/>
              <a:gd name="connsiteY4" fmla="*/ 134453 h 155496"/>
              <a:gd name="connsiteX5" fmla="*/ 2873 w 155199"/>
              <a:gd name="connsiteY5" fmla="*/ 147728 h 155496"/>
              <a:gd name="connsiteX6" fmla="*/ 7748 w 155199"/>
              <a:gd name="connsiteY6" fmla="*/ 152615 h 155496"/>
              <a:gd name="connsiteX7" fmla="*/ 20988 w 155199"/>
              <a:gd name="connsiteY7" fmla="*/ 152615 h 155496"/>
              <a:gd name="connsiteX8" fmla="*/ 65584 w 155199"/>
              <a:gd name="connsiteY8" fmla="*/ 108262 h 155496"/>
              <a:gd name="connsiteX9" fmla="*/ 96932 w 155199"/>
              <a:gd name="connsiteY9" fmla="*/ 116996 h 155496"/>
              <a:gd name="connsiteX10" fmla="*/ 137695 w 155199"/>
              <a:gd name="connsiteY10" fmla="*/ 100231 h 155496"/>
              <a:gd name="connsiteX11" fmla="*/ 137693 w 155199"/>
              <a:gd name="connsiteY11" fmla="*/ 17111 h 155496"/>
              <a:gd name="connsiteX12" fmla="*/ 124453 w 155199"/>
              <a:gd name="connsiteY12" fmla="*/ 86609 h 155496"/>
              <a:gd name="connsiteX13" fmla="*/ 96928 w 155199"/>
              <a:gd name="connsiteY13" fmla="*/ 98136 h 155496"/>
              <a:gd name="connsiteX14" fmla="*/ 68365 w 155199"/>
              <a:gd name="connsiteY14" fmla="*/ 86609 h 155496"/>
              <a:gd name="connsiteX15" fmla="*/ 68365 w 155199"/>
              <a:gd name="connsiteY15" fmla="*/ 30384 h 155496"/>
              <a:gd name="connsiteX16" fmla="*/ 96928 w 155199"/>
              <a:gd name="connsiteY16" fmla="*/ 18511 h 155496"/>
              <a:gd name="connsiteX17" fmla="*/ 124453 w 155199"/>
              <a:gd name="connsiteY17" fmla="*/ 30384 h 155496"/>
              <a:gd name="connsiteX18" fmla="*/ 136298 w 155199"/>
              <a:gd name="connsiteY18" fmla="*/ 58670 h 155496"/>
              <a:gd name="connsiteX19" fmla="*/ 124453 w 155199"/>
              <a:gd name="connsiteY19" fmla="*/ 86609 h 155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55199" h="155496">
                <a:moveTo>
                  <a:pt x="137693" y="17111"/>
                </a:moveTo>
                <a:cubicBezTo>
                  <a:pt x="126195" y="5591"/>
                  <a:pt x="111566" y="0"/>
                  <a:pt x="96930" y="0"/>
                </a:cubicBezTo>
                <a:cubicBezTo>
                  <a:pt x="81955" y="0"/>
                  <a:pt x="66626" y="5591"/>
                  <a:pt x="54781" y="17111"/>
                </a:cubicBezTo>
                <a:cubicBezTo>
                  <a:pt x="35270" y="37019"/>
                  <a:pt x="33182" y="67054"/>
                  <a:pt x="46769" y="89754"/>
                </a:cubicBezTo>
                <a:lnTo>
                  <a:pt x="2873" y="134453"/>
                </a:lnTo>
                <a:cubicBezTo>
                  <a:pt x="-958" y="137597"/>
                  <a:pt x="-958" y="143886"/>
                  <a:pt x="2873" y="147728"/>
                </a:cubicBezTo>
                <a:lnTo>
                  <a:pt x="7748" y="152615"/>
                </a:lnTo>
                <a:cubicBezTo>
                  <a:pt x="11585" y="156457"/>
                  <a:pt x="17855" y="156457"/>
                  <a:pt x="20988" y="152615"/>
                </a:cubicBezTo>
                <a:lnTo>
                  <a:pt x="65584" y="108262"/>
                </a:lnTo>
                <a:cubicBezTo>
                  <a:pt x="75333" y="114198"/>
                  <a:pt x="85787" y="116996"/>
                  <a:pt x="96932" y="116996"/>
                </a:cubicBezTo>
                <a:cubicBezTo>
                  <a:pt x="111568" y="116996"/>
                  <a:pt x="126199" y="111404"/>
                  <a:pt x="137695" y="100231"/>
                </a:cubicBezTo>
                <a:cubicBezTo>
                  <a:pt x="161034" y="77183"/>
                  <a:pt x="161034" y="39810"/>
                  <a:pt x="137693" y="17111"/>
                </a:cubicBezTo>
                <a:moveTo>
                  <a:pt x="124453" y="86609"/>
                </a:moveTo>
                <a:cubicBezTo>
                  <a:pt x="117138" y="93943"/>
                  <a:pt x="107035" y="98136"/>
                  <a:pt x="96928" y="98136"/>
                </a:cubicBezTo>
                <a:cubicBezTo>
                  <a:pt x="86127" y="98136"/>
                  <a:pt x="76026" y="93943"/>
                  <a:pt x="68365" y="86609"/>
                </a:cubicBezTo>
                <a:cubicBezTo>
                  <a:pt x="53037" y="70894"/>
                  <a:pt x="53037" y="45748"/>
                  <a:pt x="68365" y="30384"/>
                </a:cubicBezTo>
                <a:cubicBezTo>
                  <a:pt x="76026" y="22700"/>
                  <a:pt x="86129" y="18511"/>
                  <a:pt x="96928" y="18511"/>
                </a:cubicBezTo>
                <a:cubicBezTo>
                  <a:pt x="107035" y="18511"/>
                  <a:pt x="117136" y="22700"/>
                  <a:pt x="124453" y="30384"/>
                </a:cubicBezTo>
                <a:cubicBezTo>
                  <a:pt x="132121" y="37717"/>
                  <a:pt x="136298" y="47846"/>
                  <a:pt x="136298" y="58670"/>
                </a:cubicBezTo>
                <a:cubicBezTo>
                  <a:pt x="136298" y="68801"/>
                  <a:pt x="132121" y="78925"/>
                  <a:pt x="124453" y="86609"/>
                </a:cubicBezTo>
              </a:path>
            </a:pathLst>
          </a:custGeom>
          <a:solidFill>
            <a:srgbClr val="FFFFFF"/>
          </a:solidFill>
          <a:ln w="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08" name="Google Shape;8405;p75">
            <a:extLst>
              <a:ext uri="{FF2B5EF4-FFF2-40B4-BE49-F238E27FC236}">
                <a16:creationId xmlns:a16="http://schemas.microsoft.com/office/drawing/2014/main" id="{EB1B4B85-ED4B-4442-BBBB-5B927D728336}"/>
              </a:ext>
            </a:extLst>
          </p:cNvPr>
          <p:cNvGrpSpPr/>
          <p:nvPr/>
        </p:nvGrpSpPr>
        <p:grpSpPr>
          <a:xfrm>
            <a:off x="3030104" y="2451333"/>
            <a:ext cx="214815" cy="164974"/>
            <a:chOff x="3030104" y="2451333"/>
            <a:chExt cx="214815" cy="164974"/>
          </a:xfrm>
          <a:solidFill>
            <a:srgbClr val="FFFFFF"/>
          </a:solidFill>
        </p:grpSpPr>
        <p:grpSp>
          <p:nvGrpSpPr>
            <p:cNvPr id="509" name="Google Shape;8405;p75">
              <a:extLst>
                <a:ext uri="{FF2B5EF4-FFF2-40B4-BE49-F238E27FC236}">
                  <a16:creationId xmlns:a16="http://schemas.microsoft.com/office/drawing/2014/main" id="{0F3D1144-33B1-44D6-8027-567649982D09}"/>
                </a:ext>
              </a:extLst>
            </p:cNvPr>
            <p:cNvGrpSpPr/>
            <p:nvPr/>
          </p:nvGrpSpPr>
          <p:grpSpPr>
            <a:xfrm>
              <a:off x="3030104" y="2451333"/>
              <a:ext cx="214815" cy="164974"/>
              <a:chOff x="3030104" y="2451333"/>
              <a:chExt cx="214815" cy="164974"/>
            </a:xfrm>
            <a:solidFill>
              <a:srgbClr val="FFFFFF"/>
            </a:solidFill>
          </p:grpSpPr>
          <p:sp>
            <p:nvSpPr>
              <p:cNvPr id="510" name="Google Shape;8405;p75">
                <a:extLst>
                  <a:ext uri="{FF2B5EF4-FFF2-40B4-BE49-F238E27FC236}">
                    <a16:creationId xmlns:a16="http://schemas.microsoft.com/office/drawing/2014/main" id="{E200D470-8103-47FC-91C1-9BCA96F07E44}"/>
                  </a:ext>
                </a:extLst>
              </p:cNvPr>
              <p:cNvSpPr/>
              <p:nvPr/>
            </p:nvSpPr>
            <p:spPr>
              <a:xfrm>
                <a:off x="3030104" y="2460811"/>
                <a:ext cx="155199" cy="155496"/>
              </a:xfrm>
              <a:custGeom>
                <a:avLst/>
                <a:gdLst>
                  <a:gd name="connsiteX0" fmla="*/ 137693 w 155199"/>
                  <a:gd name="connsiteY0" fmla="*/ 17111 h 155496"/>
                  <a:gd name="connsiteX1" fmla="*/ 96930 w 155199"/>
                  <a:gd name="connsiteY1" fmla="*/ 0 h 155496"/>
                  <a:gd name="connsiteX2" fmla="*/ 54781 w 155199"/>
                  <a:gd name="connsiteY2" fmla="*/ 17111 h 155496"/>
                  <a:gd name="connsiteX3" fmla="*/ 46769 w 155199"/>
                  <a:gd name="connsiteY3" fmla="*/ 89754 h 155496"/>
                  <a:gd name="connsiteX4" fmla="*/ 2873 w 155199"/>
                  <a:gd name="connsiteY4" fmla="*/ 134453 h 155496"/>
                  <a:gd name="connsiteX5" fmla="*/ 2873 w 155199"/>
                  <a:gd name="connsiteY5" fmla="*/ 147728 h 155496"/>
                  <a:gd name="connsiteX6" fmla="*/ 7748 w 155199"/>
                  <a:gd name="connsiteY6" fmla="*/ 152615 h 155496"/>
                  <a:gd name="connsiteX7" fmla="*/ 20988 w 155199"/>
                  <a:gd name="connsiteY7" fmla="*/ 152615 h 155496"/>
                  <a:gd name="connsiteX8" fmla="*/ 65584 w 155199"/>
                  <a:gd name="connsiteY8" fmla="*/ 108262 h 155496"/>
                  <a:gd name="connsiteX9" fmla="*/ 96932 w 155199"/>
                  <a:gd name="connsiteY9" fmla="*/ 116996 h 155496"/>
                  <a:gd name="connsiteX10" fmla="*/ 137695 w 155199"/>
                  <a:gd name="connsiteY10" fmla="*/ 100231 h 155496"/>
                  <a:gd name="connsiteX11" fmla="*/ 137693 w 155199"/>
                  <a:gd name="connsiteY11" fmla="*/ 17111 h 155496"/>
                  <a:gd name="connsiteX12" fmla="*/ 124453 w 155199"/>
                  <a:gd name="connsiteY12" fmla="*/ 86609 h 155496"/>
                  <a:gd name="connsiteX13" fmla="*/ 96928 w 155199"/>
                  <a:gd name="connsiteY13" fmla="*/ 98136 h 155496"/>
                  <a:gd name="connsiteX14" fmla="*/ 68365 w 155199"/>
                  <a:gd name="connsiteY14" fmla="*/ 86609 h 155496"/>
                  <a:gd name="connsiteX15" fmla="*/ 68365 w 155199"/>
                  <a:gd name="connsiteY15" fmla="*/ 30384 h 155496"/>
                  <a:gd name="connsiteX16" fmla="*/ 96928 w 155199"/>
                  <a:gd name="connsiteY16" fmla="*/ 18511 h 155496"/>
                  <a:gd name="connsiteX17" fmla="*/ 124453 w 155199"/>
                  <a:gd name="connsiteY17" fmla="*/ 30384 h 155496"/>
                  <a:gd name="connsiteX18" fmla="*/ 136298 w 155199"/>
                  <a:gd name="connsiteY18" fmla="*/ 58670 h 155496"/>
                  <a:gd name="connsiteX19" fmla="*/ 124453 w 155199"/>
                  <a:gd name="connsiteY19" fmla="*/ 86609 h 15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55199" h="155496">
                    <a:moveTo>
                      <a:pt x="137693" y="17111"/>
                    </a:moveTo>
                    <a:cubicBezTo>
                      <a:pt x="126195" y="5591"/>
                      <a:pt x="111566" y="0"/>
                      <a:pt x="96930" y="0"/>
                    </a:cubicBezTo>
                    <a:cubicBezTo>
                      <a:pt x="81955" y="0"/>
                      <a:pt x="66626" y="5591"/>
                      <a:pt x="54781" y="17111"/>
                    </a:cubicBezTo>
                    <a:cubicBezTo>
                      <a:pt x="35270" y="37019"/>
                      <a:pt x="33182" y="67054"/>
                      <a:pt x="46769" y="89754"/>
                    </a:cubicBezTo>
                    <a:lnTo>
                      <a:pt x="2873" y="134453"/>
                    </a:lnTo>
                    <a:cubicBezTo>
                      <a:pt x="-958" y="137597"/>
                      <a:pt x="-958" y="143886"/>
                      <a:pt x="2873" y="147728"/>
                    </a:cubicBezTo>
                    <a:lnTo>
                      <a:pt x="7748" y="152615"/>
                    </a:lnTo>
                    <a:cubicBezTo>
                      <a:pt x="11585" y="156457"/>
                      <a:pt x="17855" y="156457"/>
                      <a:pt x="20988" y="152615"/>
                    </a:cubicBezTo>
                    <a:lnTo>
                      <a:pt x="65584" y="108262"/>
                    </a:lnTo>
                    <a:cubicBezTo>
                      <a:pt x="75333" y="114198"/>
                      <a:pt x="85787" y="116996"/>
                      <a:pt x="96932" y="116996"/>
                    </a:cubicBezTo>
                    <a:cubicBezTo>
                      <a:pt x="111568" y="116996"/>
                      <a:pt x="126199" y="111404"/>
                      <a:pt x="137695" y="100231"/>
                    </a:cubicBezTo>
                    <a:cubicBezTo>
                      <a:pt x="161034" y="77183"/>
                      <a:pt x="161034" y="39810"/>
                      <a:pt x="137693" y="17111"/>
                    </a:cubicBezTo>
                    <a:moveTo>
                      <a:pt x="124453" y="86609"/>
                    </a:moveTo>
                    <a:cubicBezTo>
                      <a:pt x="117138" y="93943"/>
                      <a:pt x="107035" y="98136"/>
                      <a:pt x="96928" y="98136"/>
                    </a:cubicBezTo>
                    <a:cubicBezTo>
                      <a:pt x="86127" y="98136"/>
                      <a:pt x="76026" y="93943"/>
                      <a:pt x="68365" y="86609"/>
                    </a:cubicBezTo>
                    <a:cubicBezTo>
                      <a:pt x="53037" y="70894"/>
                      <a:pt x="53037" y="45748"/>
                      <a:pt x="68365" y="30384"/>
                    </a:cubicBezTo>
                    <a:cubicBezTo>
                      <a:pt x="76026" y="22700"/>
                      <a:pt x="86129" y="18511"/>
                      <a:pt x="96928" y="18511"/>
                    </a:cubicBezTo>
                    <a:cubicBezTo>
                      <a:pt x="107035" y="18511"/>
                      <a:pt x="117136" y="22700"/>
                      <a:pt x="124453" y="30384"/>
                    </a:cubicBezTo>
                    <a:cubicBezTo>
                      <a:pt x="132121" y="37717"/>
                      <a:pt x="136298" y="47846"/>
                      <a:pt x="136298" y="58670"/>
                    </a:cubicBezTo>
                    <a:cubicBezTo>
                      <a:pt x="136298" y="68801"/>
                      <a:pt x="132121" y="78925"/>
                      <a:pt x="124453" y="86609"/>
                    </a:cubicBezTo>
                  </a:path>
                </a:pathLst>
              </a:custGeom>
              <a:solidFill>
                <a:srgbClr val="FFFFFF"/>
              </a:solidFill>
              <a:ln w="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511" name="Google Shape;8405;p75">
                <a:extLst>
                  <a:ext uri="{FF2B5EF4-FFF2-40B4-BE49-F238E27FC236}">
                    <a16:creationId xmlns:a16="http://schemas.microsoft.com/office/drawing/2014/main" id="{E76E3D1A-5A14-4C0C-8BF8-A1E7D1733431}"/>
                  </a:ext>
                </a:extLst>
              </p:cNvPr>
              <p:cNvSpPr/>
              <p:nvPr/>
            </p:nvSpPr>
            <p:spPr>
              <a:xfrm>
                <a:off x="3154491" y="2451333"/>
                <a:ext cx="90428" cy="121423"/>
              </a:xfrm>
              <a:custGeom>
                <a:avLst/>
                <a:gdLst>
                  <a:gd name="connsiteX0" fmla="*/ 72439 w 90428"/>
                  <a:gd name="connsiteY0" fmla="*/ 17703 h 121423"/>
                  <a:gd name="connsiteX1" fmla="*/ 29026 w 90428"/>
                  <a:gd name="connsiteY1" fmla="*/ 0 h 121423"/>
                  <a:gd name="connsiteX2" fmla="*/ 0 w 90428"/>
                  <a:gd name="connsiteY2" fmla="*/ 7101 h 121423"/>
                  <a:gd name="connsiteX3" fmla="*/ 8260 w 90428"/>
                  <a:gd name="connsiteY3" fmla="*/ 11683 h 121423"/>
                  <a:gd name="connsiteX4" fmla="*/ 24062 w 90428"/>
                  <a:gd name="connsiteY4" fmla="*/ 7701 h 121423"/>
                  <a:gd name="connsiteX5" fmla="*/ 14538 w 90428"/>
                  <a:gd name="connsiteY5" fmla="*/ 16315 h 121423"/>
                  <a:gd name="connsiteX6" fmla="*/ 17380 w 90428"/>
                  <a:gd name="connsiteY6" fmla="*/ 18818 h 121423"/>
                  <a:gd name="connsiteX7" fmla="*/ 30428 w 90428"/>
                  <a:gd name="connsiteY7" fmla="*/ 7565 h 121423"/>
                  <a:gd name="connsiteX8" fmla="*/ 49599 w 90428"/>
                  <a:gd name="connsiteY8" fmla="*/ 11356 h 121423"/>
                  <a:gd name="connsiteX9" fmla="*/ 49033 w 90428"/>
                  <a:gd name="connsiteY9" fmla="*/ 29396 h 121423"/>
                  <a:gd name="connsiteX10" fmla="*/ 21292 w 90428"/>
                  <a:gd name="connsiteY10" fmla="*/ 22700 h 121423"/>
                  <a:gd name="connsiteX11" fmla="*/ 24804 w 90428"/>
                  <a:gd name="connsiteY11" fmla="*/ 26736 h 121423"/>
                  <a:gd name="connsiteX12" fmla="*/ 48382 w 90428"/>
                  <a:gd name="connsiteY12" fmla="*/ 33217 h 121423"/>
                  <a:gd name="connsiteX13" fmla="*/ 39094 w 90428"/>
                  <a:gd name="connsiteY13" fmla="*/ 63655 h 121423"/>
                  <a:gd name="connsiteX14" fmla="*/ 39239 w 90428"/>
                  <a:gd name="connsiteY14" fmla="*/ 67768 h 121423"/>
                  <a:gd name="connsiteX15" fmla="*/ 39108 w 90428"/>
                  <a:gd name="connsiteY15" fmla="*/ 72177 h 121423"/>
                  <a:gd name="connsiteX16" fmla="*/ 51960 w 90428"/>
                  <a:gd name="connsiteY16" fmla="*/ 35006 h 121423"/>
                  <a:gd name="connsiteX17" fmla="*/ 63711 w 90428"/>
                  <a:gd name="connsiteY17" fmla="*/ 42632 h 121423"/>
                  <a:gd name="connsiteX18" fmla="*/ 56399 w 90428"/>
                  <a:gd name="connsiteY18" fmla="*/ 57658 h 121423"/>
                  <a:gd name="connsiteX19" fmla="*/ 38518 w 90428"/>
                  <a:gd name="connsiteY19" fmla="*/ 77841 h 121423"/>
                  <a:gd name="connsiteX20" fmla="*/ 37443 w 90428"/>
                  <a:gd name="connsiteY20" fmla="*/ 83420 h 121423"/>
                  <a:gd name="connsiteX21" fmla="*/ 59796 w 90428"/>
                  <a:gd name="connsiteY21" fmla="*/ 59574 h 121423"/>
                  <a:gd name="connsiteX22" fmla="*/ 66963 w 90428"/>
                  <a:gd name="connsiteY22" fmla="*/ 44917 h 121423"/>
                  <a:gd name="connsiteX23" fmla="*/ 79831 w 90428"/>
                  <a:gd name="connsiteY23" fmla="*/ 58609 h 121423"/>
                  <a:gd name="connsiteX24" fmla="*/ 42838 w 90428"/>
                  <a:gd name="connsiteY24" fmla="*/ 89480 h 121423"/>
                  <a:gd name="connsiteX25" fmla="*/ 35914 w 90428"/>
                  <a:gd name="connsiteY25" fmla="*/ 88841 h 121423"/>
                  <a:gd name="connsiteX26" fmla="*/ 34523 w 90428"/>
                  <a:gd name="connsiteY26" fmla="*/ 92664 h 121423"/>
                  <a:gd name="connsiteX27" fmla="*/ 39981 w 90428"/>
                  <a:gd name="connsiteY27" fmla="*/ 93170 h 121423"/>
                  <a:gd name="connsiteX28" fmla="*/ 27890 w 90428"/>
                  <a:gd name="connsiteY28" fmla="*/ 113853 h 121423"/>
                  <a:gd name="connsiteX29" fmla="*/ 21503 w 90428"/>
                  <a:gd name="connsiteY29" fmla="*/ 113357 h 121423"/>
                  <a:gd name="connsiteX30" fmla="*/ 19227 w 90428"/>
                  <a:gd name="connsiteY30" fmla="*/ 115715 h 121423"/>
                  <a:gd name="connsiteX31" fmla="*/ 19180 w 90428"/>
                  <a:gd name="connsiteY31" fmla="*/ 115762 h 121423"/>
                  <a:gd name="connsiteX32" fmla="*/ 14781 w 90428"/>
                  <a:gd name="connsiteY32" fmla="*/ 119686 h 121423"/>
                  <a:gd name="connsiteX33" fmla="*/ 29028 w 90428"/>
                  <a:gd name="connsiteY33" fmla="*/ 121423 h 121423"/>
                  <a:gd name="connsiteX34" fmla="*/ 90428 w 90428"/>
                  <a:gd name="connsiteY34" fmla="*/ 60716 h 121423"/>
                  <a:gd name="connsiteX35" fmla="*/ 72439 w 90428"/>
                  <a:gd name="connsiteY35" fmla="*/ 17703 h 121423"/>
                  <a:gd name="connsiteX36" fmla="*/ 65176 w 90428"/>
                  <a:gd name="connsiteY36" fmla="*/ 38644 h 121423"/>
                  <a:gd name="connsiteX37" fmla="*/ 52690 w 90428"/>
                  <a:gd name="connsiteY37" fmla="*/ 31103 h 121423"/>
                  <a:gd name="connsiteX38" fmla="*/ 53390 w 90428"/>
                  <a:gd name="connsiteY38" fmla="*/ 13182 h 121423"/>
                  <a:gd name="connsiteX39" fmla="*/ 68417 w 90428"/>
                  <a:gd name="connsiteY39" fmla="*/ 24526 h 121423"/>
                  <a:gd name="connsiteX40" fmla="*/ 65176 w 90428"/>
                  <a:gd name="connsiteY40" fmla="*/ 38644 h 121423"/>
                  <a:gd name="connsiteX41" fmla="*/ 68225 w 90428"/>
                  <a:gd name="connsiteY41" fmla="*/ 41168 h 121423"/>
                  <a:gd name="connsiteX42" fmla="*/ 71704 w 90428"/>
                  <a:gd name="connsiteY42" fmla="*/ 28220 h 121423"/>
                  <a:gd name="connsiteX43" fmla="*/ 82683 w 90428"/>
                  <a:gd name="connsiteY43" fmla="*/ 55975 h 121423"/>
                  <a:gd name="connsiteX44" fmla="*/ 68225 w 90428"/>
                  <a:gd name="connsiteY44" fmla="*/ 41168 h 121423"/>
                  <a:gd name="connsiteX45" fmla="*/ 57139 w 90428"/>
                  <a:gd name="connsiteY45" fmla="*/ 106099 h 121423"/>
                  <a:gd name="connsiteX46" fmla="*/ 31924 w 90428"/>
                  <a:gd name="connsiteY46" fmla="*/ 113788 h 121423"/>
                  <a:gd name="connsiteX47" fmla="*/ 44652 w 90428"/>
                  <a:gd name="connsiteY47" fmla="*/ 93214 h 121423"/>
                  <a:gd name="connsiteX48" fmla="*/ 46888 w 90428"/>
                  <a:gd name="connsiteY48" fmla="*/ 93214 h 121423"/>
                  <a:gd name="connsiteX49" fmla="*/ 74390 w 90428"/>
                  <a:gd name="connsiteY49" fmla="*/ 89264 h 121423"/>
                  <a:gd name="connsiteX50" fmla="*/ 57139 w 90428"/>
                  <a:gd name="connsiteY50" fmla="*/ 106099 h 121423"/>
                  <a:gd name="connsiteX51" fmla="*/ 48049 w 90428"/>
                  <a:gd name="connsiteY51" fmla="*/ 89449 h 121423"/>
                  <a:gd name="connsiteX52" fmla="*/ 82371 w 90428"/>
                  <a:gd name="connsiteY52" fmla="*/ 61810 h 121423"/>
                  <a:gd name="connsiteX53" fmla="*/ 82821 w 90428"/>
                  <a:gd name="connsiteY53" fmla="*/ 62386 h 121423"/>
                  <a:gd name="connsiteX54" fmla="*/ 77209 w 90428"/>
                  <a:gd name="connsiteY54" fmla="*/ 84146 h 121423"/>
                  <a:gd name="connsiteX55" fmla="*/ 48049 w 90428"/>
                  <a:gd name="connsiteY55" fmla="*/ 89449 h 121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90428" h="121423">
                    <a:moveTo>
                      <a:pt x="72439" y="17703"/>
                    </a:moveTo>
                    <a:cubicBezTo>
                      <a:pt x="60866" y="6287"/>
                      <a:pt x="45448" y="0"/>
                      <a:pt x="29026" y="0"/>
                    </a:cubicBezTo>
                    <a:cubicBezTo>
                      <a:pt x="18862" y="0"/>
                      <a:pt x="8860" y="2454"/>
                      <a:pt x="0" y="7101"/>
                    </a:cubicBezTo>
                    <a:cubicBezTo>
                      <a:pt x="2847" y="8422"/>
                      <a:pt x="5608" y="9953"/>
                      <a:pt x="8260" y="11683"/>
                    </a:cubicBezTo>
                    <a:cubicBezTo>
                      <a:pt x="13458" y="9450"/>
                      <a:pt x="18750" y="8113"/>
                      <a:pt x="24062" y="7701"/>
                    </a:cubicBezTo>
                    <a:cubicBezTo>
                      <a:pt x="21428" y="9817"/>
                      <a:pt x="18094" y="12662"/>
                      <a:pt x="14538" y="16315"/>
                    </a:cubicBezTo>
                    <a:cubicBezTo>
                      <a:pt x="15504" y="17118"/>
                      <a:pt x="16453" y="17954"/>
                      <a:pt x="17380" y="18818"/>
                    </a:cubicBezTo>
                    <a:cubicBezTo>
                      <a:pt x="22751" y="13086"/>
                      <a:pt x="27705" y="9396"/>
                      <a:pt x="30428" y="7565"/>
                    </a:cubicBezTo>
                    <a:cubicBezTo>
                      <a:pt x="37300" y="7607"/>
                      <a:pt x="43746" y="8881"/>
                      <a:pt x="49599" y="11356"/>
                    </a:cubicBezTo>
                    <a:cubicBezTo>
                      <a:pt x="49845" y="16966"/>
                      <a:pt x="49658" y="22892"/>
                      <a:pt x="49033" y="29396"/>
                    </a:cubicBezTo>
                    <a:cubicBezTo>
                      <a:pt x="37881" y="24629"/>
                      <a:pt x="28038" y="23093"/>
                      <a:pt x="21292" y="22700"/>
                    </a:cubicBezTo>
                    <a:cubicBezTo>
                      <a:pt x="22522" y="24006"/>
                      <a:pt x="23695" y="25350"/>
                      <a:pt x="24804" y="26736"/>
                    </a:cubicBezTo>
                    <a:cubicBezTo>
                      <a:pt x="32887" y="27752"/>
                      <a:pt x="40801" y="29927"/>
                      <a:pt x="48382" y="33217"/>
                    </a:cubicBezTo>
                    <a:cubicBezTo>
                      <a:pt x="46757" y="42903"/>
                      <a:pt x="43636" y="53116"/>
                      <a:pt x="39094" y="63655"/>
                    </a:cubicBezTo>
                    <a:cubicBezTo>
                      <a:pt x="39183" y="65017"/>
                      <a:pt x="39234" y="66389"/>
                      <a:pt x="39239" y="67768"/>
                    </a:cubicBezTo>
                    <a:cubicBezTo>
                      <a:pt x="39244" y="69246"/>
                      <a:pt x="39197" y="70714"/>
                      <a:pt x="39108" y="72177"/>
                    </a:cubicBezTo>
                    <a:cubicBezTo>
                      <a:pt x="45399" y="59775"/>
                      <a:pt x="49721" y="47284"/>
                      <a:pt x="51960" y="35006"/>
                    </a:cubicBezTo>
                    <a:cubicBezTo>
                      <a:pt x="55682" y="37036"/>
                      <a:pt x="59805" y="39454"/>
                      <a:pt x="63711" y="42632"/>
                    </a:cubicBezTo>
                    <a:cubicBezTo>
                      <a:pt x="61704" y="48075"/>
                      <a:pt x="59246" y="53123"/>
                      <a:pt x="56399" y="57658"/>
                    </a:cubicBezTo>
                    <a:cubicBezTo>
                      <a:pt x="51437" y="65626"/>
                      <a:pt x="45432" y="72400"/>
                      <a:pt x="38518" y="77841"/>
                    </a:cubicBezTo>
                    <a:cubicBezTo>
                      <a:pt x="38239" y="79716"/>
                      <a:pt x="37881" y="81578"/>
                      <a:pt x="37443" y="83420"/>
                    </a:cubicBezTo>
                    <a:cubicBezTo>
                      <a:pt x="46434" y="77014"/>
                      <a:pt x="54153" y="68792"/>
                      <a:pt x="59796" y="59574"/>
                    </a:cubicBezTo>
                    <a:cubicBezTo>
                      <a:pt x="62826" y="54554"/>
                      <a:pt x="65181" y="49253"/>
                      <a:pt x="66963" y="44917"/>
                    </a:cubicBezTo>
                    <a:cubicBezTo>
                      <a:pt x="72105" y="49468"/>
                      <a:pt x="76333" y="53968"/>
                      <a:pt x="79831" y="58609"/>
                    </a:cubicBezTo>
                    <a:cubicBezTo>
                      <a:pt x="71081" y="63694"/>
                      <a:pt x="55706" y="73961"/>
                      <a:pt x="42838" y="89480"/>
                    </a:cubicBezTo>
                    <a:cubicBezTo>
                      <a:pt x="40342" y="89452"/>
                      <a:pt x="38024" y="89236"/>
                      <a:pt x="35914" y="88841"/>
                    </a:cubicBezTo>
                    <a:cubicBezTo>
                      <a:pt x="35493" y="90126"/>
                      <a:pt x="35027" y="91400"/>
                      <a:pt x="34523" y="92664"/>
                    </a:cubicBezTo>
                    <a:cubicBezTo>
                      <a:pt x="36130" y="92877"/>
                      <a:pt x="37928" y="93079"/>
                      <a:pt x="39981" y="93170"/>
                    </a:cubicBezTo>
                    <a:cubicBezTo>
                      <a:pt x="34846" y="99913"/>
                      <a:pt x="30787" y="106857"/>
                      <a:pt x="27890" y="113853"/>
                    </a:cubicBezTo>
                    <a:cubicBezTo>
                      <a:pt x="25776" y="113821"/>
                      <a:pt x="23641" y="113652"/>
                      <a:pt x="21503" y="113357"/>
                    </a:cubicBezTo>
                    <a:cubicBezTo>
                      <a:pt x="20766" y="114158"/>
                      <a:pt x="20007" y="114945"/>
                      <a:pt x="19227" y="115715"/>
                    </a:cubicBezTo>
                    <a:lnTo>
                      <a:pt x="19180" y="115762"/>
                    </a:lnTo>
                    <a:cubicBezTo>
                      <a:pt x="17762" y="117141"/>
                      <a:pt x="16291" y="118447"/>
                      <a:pt x="14781" y="119686"/>
                    </a:cubicBezTo>
                    <a:cubicBezTo>
                      <a:pt x="19333" y="120838"/>
                      <a:pt x="24118" y="121423"/>
                      <a:pt x="29028" y="121423"/>
                    </a:cubicBezTo>
                    <a:cubicBezTo>
                      <a:pt x="62884" y="121423"/>
                      <a:pt x="90428" y="94191"/>
                      <a:pt x="90428" y="60716"/>
                    </a:cubicBezTo>
                    <a:cubicBezTo>
                      <a:pt x="90428" y="44416"/>
                      <a:pt x="84038" y="29143"/>
                      <a:pt x="72439" y="17703"/>
                    </a:cubicBezTo>
                    <a:close/>
                    <a:moveTo>
                      <a:pt x="65176" y="38644"/>
                    </a:moveTo>
                    <a:cubicBezTo>
                      <a:pt x="60374" y="35298"/>
                      <a:pt x="56270" y="32819"/>
                      <a:pt x="52690" y="31103"/>
                    </a:cubicBezTo>
                    <a:cubicBezTo>
                      <a:pt x="53341" y="24652"/>
                      <a:pt x="53570" y="18761"/>
                      <a:pt x="53390" y="13182"/>
                    </a:cubicBezTo>
                    <a:cubicBezTo>
                      <a:pt x="59295" y="16195"/>
                      <a:pt x="64341" y="20005"/>
                      <a:pt x="68417" y="24526"/>
                    </a:cubicBezTo>
                    <a:cubicBezTo>
                      <a:pt x="68124" y="26682"/>
                      <a:pt x="67253" y="32053"/>
                      <a:pt x="65176" y="38644"/>
                    </a:cubicBezTo>
                    <a:close/>
                    <a:moveTo>
                      <a:pt x="68225" y="41168"/>
                    </a:moveTo>
                    <a:cubicBezTo>
                      <a:pt x="70021" y="35924"/>
                      <a:pt x="71025" y="31517"/>
                      <a:pt x="71704" y="28220"/>
                    </a:cubicBezTo>
                    <a:cubicBezTo>
                      <a:pt x="77878" y="36247"/>
                      <a:pt x="81721" y="45956"/>
                      <a:pt x="82683" y="55975"/>
                    </a:cubicBezTo>
                    <a:cubicBezTo>
                      <a:pt x="78506" y="50599"/>
                      <a:pt x="73652" y="45628"/>
                      <a:pt x="68225" y="41168"/>
                    </a:cubicBezTo>
                    <a:close/>
                    <a:moveTo>
                      <a:pt x="57139" y="106099"/>
                    </a:moveTo>
                    <a:cubicBezTo>
                      <a:pt x="49557" y="110688"/>
                      <a:pt x="40878" y="113329"/>
                      <a:pt x="31924" y="113788"/>
                    </a:cubicBezTo>
                    <a:cubicBezTo>
                      <a:pt x="35254" y="106644"/>
                      <a:pt x="39529" y="99733"/>
                      <a:pt x="44652" y="93214"/>
                    </a:cubicBezTo>
                    <a:lnTo>
                      <a:pt x="46888" y="93214"/>
                    </a:lnTo>
                    <a:cubicBezTo>
                      <a:pt x="56670" y="93214"/>
                      <a:pt x="65905" y="91887"/>
                      <a:pt x="74390" y="89264"/>
                    </a:cubicBezTo>
                    <a:cubicBezTo>
                      <a:pt x="70042" y="96087"/>
                      <a:pt x="64128" y="101868"/>
                      <a:pt x="57139" y="106099"/>
                    </a:cubicBezTo>
                    <a:close/>
                    <a:moveTo>
                      <a:pt x="48049" y="89449"/>
                    </a:moveTo>
                    <a:cubicBezTo>
                      <a:pt x="62002" y="73472"/>
                      <a:pt x="77722" y="64317"/>
                      <a:pt x="82371" y="61810"/>
                    </a:cubicBezTo>
                    <a:cubicBezTo>
                      <a:pt x="82531" y="61990"/>
                      <a:pt x="82692" y="62189"/>
                      <a:pt x="82821" y="62386"/>
                    </a:cubicBezTo>
                    <a:cubicBezTo>
                      <a:pt x="82442" y="69944"/>
                      <a:pt x="80505" y="77450"/>
                      <a:pt x="77209" y="84146"/>
                    </a:cubicBezTo>
                    <a:cubicBezTo>
                      <a:pt x="68307" y="87471"/>
                      <a:pt x="58740" y="89211"/>
                      <a:pt x="48049" y="89449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12" name="Google Shape;8405;p75">
              <a:extLst>
                <a:ext uri="{FF2B5EF4-FFF2-40B4-BE49-F238E27FC236}">
                  <a16:creationId xmlns:a16="http://schemas.microsoft.com/office/drawing/2014/main" id="{5405BD52-CC1A-48D8-8B37-4EEB02125584}"/>
                </a:ext>
              </a:extLst>
            </p:cNvPr>
            <p:cNvSpPr/>
            <p:nvPr/>
          </p:nvSpPr>
          <p:spPr>
            <a:xfrm>
              <a:off x="3096465" y="2482117"/>
              <a:ext cx="67147" cy="70793"/>
            </a:xfrm>
            <a:custGeom>
              <a:avLst/>
              <a:gdLst>
                <a:gd name="connsiteX0" fmla="*/ 38616 w 67147"/>
                <a:gd name="connsiteY0" fmla="*/ 22098 h 70793"/>
                <a:gd name="connsiteX1" fmla="*/ 63947 w 67147"/>
                <a:gd name="connsiteY1" fmla="*/ 22098 h 70793"/>
                <a:gd name="connsiteX2" fmla="*/ 62123 w 67147"/>
                <a:gd name="connsiteY2" fmla="*/ 18586 h 70793"/>
                <a:gd name="connsiteX3" fmla="*/ 38616 w 67147"/>
                <a:gd name="connsiteY3" fmla="*/ 18586 h 70793"/>
                <a:gd name="connsiteX4" fmla="*/ 33385 w 67147"/>
                <a:gd name="connsiteY4" fmla="*/ 14823 h 70793"/>
                <a:gd name="connsiteX5" fmla="*/ 27867 w 67147"/>
                <a:gd name="connsiteY5" fmla="*/ 20342 h 70793"/>
                <a:gd name="connsiteX6" fmla="*/ 31629 w 67147"/>
                <a:gd name="connsiteY6" fmla="*/ 25572 h 70793"/>
                <a:gd name="connsiteX7" fmla="*/ 31629 w 67147"/>
                <a:gd name="connsiteY7" fmla="*/ 37785 h 70793"/>
                <a:gd name="connsiteX8" fmla="*/ 10499 w 67147"/>
                <a:gd name="connsiteY8" fmla="*/ 37785 h 70793"/>
                <a:gd name="connsiteX9" fmla="*/ 10499 w 67147"/>
                <a:gd name="connsiteY9" fmla="*/ 32234 h 70793"/>
                <a:gd name="connsiteX10" fmla="*/ 13734 w 67147"/>
                <a:gd name="connsiteY10" fmla="*/ 27209 h 70793"/>
                <a:gd name="connsiteX11" fmla="*/ 10499 w 67147"/>
                <a:gd name="connsiteY11" fmla="*/ 22184 h 70793"/>
                <a:gd name="connsiteX12" fmla="*/ 10499 w 67147"/>
                <a:gd name="connsiteY12" fmla="*/ 12262 h 70793"/>
                <a:gd name="connsiteX13" fmla="*/ 35141 w 67147"/>
                <a:gd name="connsiteY13" fmla="*/ 12262 h 70793"/>
                <a:gd name="connsiteX14" fmla="*/ 35141 w 67147"/>
                <a:gd name="connsiteY14" fmla="*/ 290 h 70793"/>
                <a:gd name="connsiteX15" fmla="*/ 31629 w 67147"/>
                <a:gd name="connsiteY15" fmla="*/ 0 h 70793"/>
                <a:gd name="connsiteX16" fmla="*/ 31629 w 67147"/>
                <a:gd name="connsiteY16" fmla="*/ 8747 h 70793"/>
                <a:gd name="connsiteX17" fmla="*/ 6987 w 67147"/>
                <a:gd name="connsiteY17" fmla="*/ 8747 h 70793"/>
                <a:gd name="connsiteX18" fmla="*/ 6987 w 67147"/>
                <a:gd name="connsiteY18" fmla="*/ 21826 h 70793"/>
                <a:gd name="connsiteX19" fmla="*/ 2697 w 67147"/>
                <a:gd name="connsiteY19" fmla="*/ 27207 h 70793"/>
                <a:gd name="connsiteX20" fmla="*/ 6987 w 67147"/>
                <a:gd name="connsiteY20" fmla="*/ 32587 h 70793"/>
                <a:gd name="connsiteX21" fmla="*/ 6987 w 67147"/>
                <a:gd name="connsiteY21" fmla="*/ 41295 h 70793"/>
                <a:gd name="connsiteX22" fmla="*/ 31629 w 67147"/>
                <a:gd name="connsiteY22" fmla="*/ 41295 h 70793"/>
                <a:gd name="connsiteX23" fmla="*/ 31629 w 67147"/>
                <a:gd name="connsiteY23" fmla="*/ 55029 h 70793"/>
                <a:gd name="connsiteX24" fmla="*/ 28155 w 67147"/>
                <a:gd name="connsiteY24" fmla="*/ 58504 h 70793"/>
                <a:gd name="connsiteX25" fmla="*/ 0 w 67147"/>
                <a:gd name="connsiteY25" fmla="*/ 58504 h 70793"/>
                <a:gd name="connsiteX26" fmla="*/ 2753 w 67147"/>
                <a:gd name="connsiteY26" fmla="*/ 62016 h 70793"/>
                <a:gd name="connsiteX27" fmla="*/ 28155 w 67147"/>
                <a:gd name="connsiteY27" fmla="*/ 62016 h 70793"/>
                <a:gd name="connsiteX28" fmla="*/ 33385 w 67147"/>
                <a:gd name="connsiteY28" fmla="*/ 65778 h 70793"/>
                <a:gd name="connsiteX29" fmla="*/ 38616 w 67147"/>
                <a:gd name="connsiteY29" fmla="*/ 62016 h 70793"/>
                <a:gd name="connsiteX30" fmla="*/ 45364 w 67147"/>
                <a:gd name="connsiteY30" fmla="*/ 62016 h 70793"/>
                <a:gd name="connsiteX31" fmla="*/ 45364 w 67147"/>
                <a:gd name="connsiteY31" fmla="*/ 70793 h 70793"/>
                <a:gd name="connsiteX32" fmla="*/ 48876 w 67147"/>
                <a:gd name="connsiteY32" fmla="*/ 68960 h 70793"/>
                <a:gd name="connsiteX33" fmla="*/ 48876 w 67147"/>
                <a:gd name="connsiteY33" fmla="*/ 62016 h 70793"/>
                <a:gd name="connsiteX34" fmla="*/ 57377 w 67147"/>
                <a:gd name="connsiteY34" fmla="*/ 62016 h 70793"/>
                <a:gd name="connsiteX35" fmla="*/ 60208 w 67147"/>
                <a:gd name="connsiteY35" fmla="*/ 58504 h 70793"/>
                <a:gd name="connsiteX36" fmla="*/ 48876 w 67147"/>
                <a:gd name="connsiteY36" fmla="*/ 58504 h 70793"/>
                <a:gd name="connsiteX37" fmla="*/ 48876 w 67147"/>
                <a:gd name="connsiteY37" fmla="*/ 44769 h 70793"/>
                <a:gd name="connsiteX38" fmla="*/ 52350 w 67147"/>
                <a:gd name="connsiteY38" fmla="*/ 41295 h 70793"/>
                <a:gd name="connsiteX39" fmla="*/ 66921 w 67147"/>
                <a:gd name="connsiteY39" fmla="*/ 41295 h 70793"/>
                <a:gd name="connsiteX40" fmla="*/ 67148 w 67147"/>
                <a:gd name="connsiteY40" fmla="*/ 37783 h 70793"/>
                <a:gd name="connsiteX41" fmla="*/ 52350 w 67147"/>
                <a:gd name="connsiteY41" fmla="*/ 37783 h 70793"/>
                <a:gd name="connsiteX42" fmla="*/ 47120 w 67147"/>
                <a:gd name="connsiteY42" fmla="*/ 34020 h 70793"/>
                <a:gd name="connsiteX43" fmla="*/ 41889 w 67147"/>
                <a:gd name="connsiteY43" fmla="*/ 37783 h 70793"/>
                <a:gd name="connsiteX44" fmla="*/ 35141 w 67147"/>
                <a:gd name="connsiteY44" fmla="*/ 37783 h 70793"/>
                <a:gd name="connsiteX45" fmla="*/ 35141 w 67147"/>
                <a:gd name="connsiteY45" fmla="*/ 25570 h 70793"/>
                <a:gd name="connsiteX46" fmla="*/ 38616 w 67147"/>
                <a:gd name="connsiteY46" fmla="*/ 22098 h 70793"/>
                <a:gd name="connsiteX47" fmla="*/ 41889 w 67147"/>
                <a:gd name="connsiteY47" fmla="*/ 41297 h 70793"/>
                <a:gd name="connsiteX48" fmla="*/ 45364 w 67147"/>
                <a:gd name="connsiteY48" fmla="*/ 44772 h 70793"/>
                <a:gd name="connsiteX49" fmla="*/ 45364 w 67147"/>
                <a:gd name="connsiteY49" fmla="*/ 58506 h 70793"/>
                <a:gd name="connsiteX50" fmla="*/ 38616 w 67147"/>
                <a:gd name="connsiteY50" fmla="*/ 58506 h 70793"/>
                <a:gd name="connsiteX51" fmla="*/ 35141 w 67147"/>
                <a:gd name="connsiteY51" fmla="*/ 55031 h 70793"/>
                <a:gd name="connsiteX52" fmla="*/ 35141 w 67147"/>
                <a:gd name="connsiteY52" fmla="*/ 41297 h 70793"/>
                <a:gd name="connsiteX53" fmla="*/ 41889 w 67147"/>
                <a:gd name="connsiteY53" fmla="*/ 41297 h 7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67147" h="70793">
                  <a:moveTo>
                    <a:pt x="38616" y="22098"/>
                  </a:moveTo>
                  <a:lnTo>
                    <a:pt x="63947" y="22098"/>
                  </a:lnTo>
                  <a:cubicBezTo>
                    <a:pt x="63406" y="20892"/>
                    <a:pt x="62795" y="19721"/>
                    <a:pt x="62123" y="18586"/>
                  </a:cubicBezTo>
                  <a:lnTo>
                    <a:pt x="38616" y="18586"/>
                  </a:lnTo>
                  <a:cubicBezTo>
                    <a:pt x="37883" y="16399"/>
                    <a:pt x="35818" y="14823"/>
                    <a:pt x="33385" y="14823"/>
                  </a:cubicBezTo>
                  <a:cubicBezTo>
                    <a:pt x="30337" y="14823"/>
                    <a:pt x="27867" y="17293"/>
                    <a:pt x="27867" y="20342"/>
                  </a:cubicBezTo>
                  <a:cubicBezTo>
                    <a:pt x="27867" y="22774"/>
                    <a:pt x="29443" y="24840"/>
                    <a:pt x="31629" y="25572"/>
                  </a:cubicBezTo>
                  <a:lnTo>
                    <a:pt x="31629" y="37785"/>
                  </a:lnTo>
                  <a:lnTo>
                    <a:pt x="10499" y="37785"/>
                  </a:lnTo>
                  <a:lnTo>
                    <a:pt x="10499" y="32234"/>
                  </a:lnTo>
                  <a:cubicBezTo>
                    <a:pt x="12407" y="31365"/>
                    <a:pt x="13734" y="29443"/>
                    <a:pt x="13734" y="27209"/>
                  </a:cubicBezTo>
                  <a:cubicBezTo>
                    <a:pt x="13734" y="24975"/>
                    <a:pt x="12407" y="23053"/>
                    <a:pt x="10499" y="22184"/>
                  </a:cubicBezTo>
                  <a:lnTo>
                    <a:pt x="10499" y="12262"/>
                  </a:lnTo>
                  <a:lnTo>
                    <a:pt x="35141" y="12262"/>
                  </a:lnTo>
                  <a:lnTo>
                    <a:pt x="35141" y="290"/>
                  </a:lnTo>
                  <a:cubicBezTo>
                    <a:pt x="33980" y="133"/>
                    <a:pt x="32807" y="37"/>
                    <a:pt x="31629" y="0"/>
                  </a:cubicBezTo>
                  <a:lnTo>
                    <a:pt x="31629" y="8747"/>
                  </a:lnTo>
                  <a:lnTo>
                    <a:pt x="6987" y="8747"/>
                  </a:lnTo>
                  <a:lnTo>
                    <a:pt x="6987" y="21826"/>
                  </a:lnTo>
                  <a:cubicBezTo>
                    <a:pt x="4531" y="22386"/>
                    <a:pt x="2697" y="24580"/>
                    <a:pt x="2697" y="27207"/>
                  </a:cubicBezTo>
                  <a:cubicBezTo>
                    <a:pt x="2697" y="29831"/>
                    <a:pt x="4531" y="32028"/>
                    <a:pt x="6987" y="32587"/>
                  </a:cubicBezTo>
                  <a:lnTo>
                    <a:pt x="6987" y="41295"/>
                  </a:lnTo>
                  <a:lnTo>
                    <a:pt x="31629" y="41295"/>
                  </a:lnTo>
                  <a:lnTo>
                    <a:pt x="31629" y="55029"/>
                  </a:lnTo>
                  <a:cubicBezTo>
                    <a:pt x="29995" y="55577"/>
                    <a:pt x="28703" y="56869"/>
                    <a:pt x="28155" y="58504"/>
                  </a:cubicBezTo>
                  <a:lnTo>
                    <a:pt x="0" y="58504"/>
                  </a:lnTo>
                  <a:cubicBezTo>
                    <a:pt x="838" y="59716"/>
                    <a:pt x="1756" y="60889"/>
                    <a:pt x="2753" y="62016"/>
                  </a:cubicBezTo>
                  <a:lnTo>
                    <a:pt x="28155" y="62016"/>
                  </a:lnTo>
                  <a:cubicBezTo>
                    <a:pt x="28888" y="64203"/>
                    <a:pt x="30953" y="65778"/>
                    <a:pt x="33385" y="65778"/>
                  </a:cubicBezTo>
                  <a:cubicBezTo>
                    <a:pt x="35818" y="65778"/>
                    <a:pt x="37883" y="64203"/>
                    <a:pt x="38616" y="62016"/>
                  </a:cubicBezTo>
                  <a:lnTo>
                    <a:pt x="45364" y="62016"/>
                  </a:lnTo>
                  <a:lnTo>
                    <a:pt x="45364" y="70793"/>
                  </a:lnTo>
                  <a:cubicBezTo>
                    <a:pt x="46565" y="70248"/>
                    <a:pt x="47738" y="69634"/>
                    <a:pt x="48876" y="68960"/>
                  </a:cubicBezTo>
                  <a:lnTo>
                    <a:pt x="48876" y="62016"/>
                  </a:lnTo>
                  <a:lnTo>
                    <a:pt x="57377" y="62016"/>
                  </a:lnTo>
                  <a:cubicBezTo>
                    <a:pt x="58394" y="60897"/>
                    <a:pt x="59337" y="59721"/>
                    <a:pt x="60208" y="58504"/>
                  </a:cubicBezTo>
                  <a:lnTo>
                    <a:pt x="48876" y="58504"/>
                  </a:lnTo>
                  <a:lnTo>
                    <a:pt x="48876" y="44769"/>
                  </a:lnTo>
                  <a:cubicBezTo>
                    <a:pt x="50510" y="44221"/>
                    <a:pt x="51803" y="42929"/>
                    <a:pt x="52350" y="41295"/>
                  </a:cubicBezTo>
                  <a:lnTo>
                    <a:pt x="66921" y="41295"/>
                  </a:lnTo>
                  <a:cubicBezTo>
                    <a:pt x="67057" y="40129"/>
                    <a:pt x="67132" y="38956"/>
                    <a:pt x="67148" y="37783"/>
                  </a:cubicBezTo>
                  <a:lnTo>
                    <a:pt x="52350" y="37783"/>
                  </a:lnTo>
                  <a:cubicBezTo>
                    <a:pt x="51618" y="35596"/>
                    <a:pt x="49553" y="34020"/>
                    <a:pt x="47120" y="34020"/>
                  </a:cubicBezTo>
                  <a:cubicBezTo>
                    <a:pt x="44687" y="34020"/>
                    <a:pt x="42622" y="35596"/>
                    <a:pt x="41889" y="37783"/>
                  </a:cubicBezTo>
                  <a:lnTo>
                    <a:pt x="35141" y="37783"/>
                  </a:lnTo>
                  <a:lnTo>
                    <a:pt x="35141" y="25570"/>
                  </a:lnTo>
                  <a:cubicBezTo>
                    <a:pt x="36776" y="25027"/>
                    <a:pt x="38068" y="23734"/>
                    <a:pt x="38616" y="22098"/>
                  </a:cubicBezTo>
                  <a:close/>
                  <a:moveTo>
                    <a:pt x="41889" y="41297"/>
                  </a:moveTo>
                  <a:cubicBezTo>
                    <a:pt x="42437" y="42931"/>
                    <a:pt x="43730" y="44224"/>
                    <a:pt x="45364" y="44772"/>
                  </a:cubicBezTo>
                  <a:lnTo>
                    <a:pt x="45364" y="58506"/>
                  </a:lnTo>
                  <a:lnTo>
                    <a:pt x="38616" y="58506"/>
                  </a:lnTo>
                  <a:cubicBezTo>
                    <a:pt x="38068" y="56872"/>
                    <a:pt x="36776" y="55579"/>
                    <a:pt x="35141" y="55031"/>
                  </a:cubicBezTo>
                  <a:lnTo>
                    <a:pt x="35141" y="41297"/>
                  </a:lnTo>
                  <a:lnTo>
                    <a:pt x="41889" y="41297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13" name="Google Shape;8405;p75">
            <a:extLst>
              <a:ext uri="{FF2B5EF4-FFF2-40B4-BE49-F238E27FC236}">
                <a16:creationId xmlns:a16="http://schemas.microsoft.com/office/drawing/2014/main" id="{4AC6F23B-B6CA-4995-B688-75C152340311}"/>
              </a:ext>
            </a:extLst>
          </p:cNvPr>
          <p:cNvSpPr/>
          <p:nvPr/>
        </p:nvSpPr>
        <p:spPr>
          <a:xfrm>
            <a:off x="3958006" y="2382947"/>
            <a:ext cx="355542" cy="307907"/>
          </a:xfrm>
          <a:custGeom>
            <a:avLst/>
            <a:gdLst>
              <a:gd name="connsiteX0" fmla="*/ 266655 w 355542"/>
              <a:gd name="connsiteY0" fmla="*/ 307908 h 307907"/>
              <a:gd name="connsiteX1" fmla="*/ 355543 w 355542"/>
              <a:gd name="connsiteY1" fmla="*/ 153954 h 307907"/>
              <a:gd name="connsiteX2" fmla="*/ 266655 w 355542"/>
              <a:gd name="connsiteY2" fmla="*/ 0 h 307907"/>
              <a:gd name="connsiteX3" fmla="*/ 88885 w 355542"/>
              <a:gd name="connsiteY3" fmla="*/ 0 h 307907"/>
              <a:gd name="connsiteX4" fmla="*/ 0 w 355542"/>
              <a:gd name="connsiteY4" fmla="*/ 153954 h 307907"/>
              <a:gd name="connsiteX5" fmla="*/ 88885 w 355542"/>
              <a:gd name="connsiteY5" fmla="*/ 307908 h 307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542" h="307907">
                <a:moveTo>
                  <a:pt x="266655" y="307908"/>
                </a:moveTo>
                <a:lnTo>
                  <a:pt x="355543" y="153954"/>
                </a:lnTo>
                <a:lnTo>
                  <a:pt x="266655" y="0"/>
                </a:lnTo>
                <a:lnTo>
                  <a:pt x="88885" y="0"/>
                </a:lnTo>
                <a:lnTo>
                  <a:pt x="0" y="153954"/>
                </a:lnTo>
                <a:lnTo>
                  <a:pt x="88885" y="307908"/>
                </a:lnTo>
                <a:close/>
              </a:path>
            </a:pathLst>
          </a:custGeom>
          <a:solidFill>
            <a:srgbClr val="A153A0"/>
          </a:solidFill>
          <a:ln w="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4" name="Google Shape;8405;p75">
            <a:extLst>
              <a:ext uri="{FF2B5EF4-FFF2-40B4-BE49-F238E27FC236}">
                <a16:creationId xmlns:a16="http://schemas.microsoft.com/office/drawing/2014/main" id="{4AC6F23B-B6CA-4995-B688-75C152340311}"/>
              </a:ext>
            </a:extLst>
          </p:cNvPr>
          <p:cNvSpPr/>
          <p:nvPr/>
        </p:nvSpPr>
        <p:spPr>
          <a:xfrm>
            <a:off x="4013988" y="2414541"/>
            <a:ext cx="245103" cy="245222"/>
          </a:xfrm>
          <a:custGeom>
            <a:avLst/>
            <a:gdLst>
              <a:gd name="connsiteX0" fmla="*/ 155804 w 245103"/>
              <a:gd name="connsiteY0" fmla="*/ 184012 h 245222"/>
              <a:gd name="connsiteX1" fmla="*/ 180505 w 245103"/>
              <a:gd name="connsiteY1" fmla="*/ 158159 h 245222"/>
              <a:gd name="connsiteX2" fmla="*/ 215845 w 245103"/>
              <a:gd name="connsiteY2" fmla="*/ 158159 h 245222"/>
              <a:gd name="connsiteX3" fmla="*/ 218887 w 245103"/>
              <a:gd name="connsiteY3" fmla="*/ 155117 h 245222"/>
              <a:gd name="connsiteX4" fmla="*/ 218505 w 245103"/>
              <a:gd name="connsiteY4" fmla="*/ 153596 h 245222"/>
              <a:gd name="connsiteX5" fmla="*/ 218126 w 245103"/>
              <a:gd name="connsiteY5" fmla="*/ 153596 h 245222"/>
              <a:gd name="connsiteX6" fmla="*/ 208245 w 245103"/>
              <a:gd name="connsiteY6" fmla="*/ 136108 h 245222"/>
              <a:gd name="connsiteX7" fmla="*/ 231806 w 245103"/>
              <a:gd name="connsiteY7" fmla="*/ 121662 h 245222"/>
              <a:gd name="connsiteX8" fmla="*/ 234466 w 245103"/>
              <a:gd name="connsiteY8" fmla="*/ 125464 h 245222"/>
              <a:gd name="connsiteX9" fmla="*/ 222687 w 245103"/>
              <a:gd name="connsiteY9" fmla="*/ 172607 h 245222"/>
              <a:gd name="connsiteX10" fmla="*/ 155804 w 245103"/>
              <a:gd name="connsiteY10" fmla="*/ 184012 h 245222"/>
              <a:gd name="connsiteX11" fmla="*/ 124642 w 245103"/>
              <a:gd name="connsiteY11" fmla="*/ 234579 h 245222"/>
              <a:gd name="connsiteX12" fmla="*/ 153144 w 245103"/>
              <a:gd name="connsiteY12" fmla="*/ 187056 h 245222"/>
              <a:gd name="connsiteX13" fmla="*/ 158845 w 245103"/>
              <a:gd name="connsiteY13" fmla="*/ 187435 h 245222"/>
              <a:gd name="connsiteX14" fmla="*/ 220406 w 245103"/>
              <a:gd name="connsiteY14" fmla="*/ 176789 h 245222"/>
              <a:gd name="connsiteX15" fmla="*/ 124642 w 245103"/>
              <a:gd name="connsiteY15" fmla="*/ 234579 h 245222"/>
              <a:gd name="connsiteX16" fmla="*/ 121222 w 245103"/>
              <a:gd name="connsiteY16" fmla="*/ 234579 h 245222"/>
              <a:gd name="connsiteX17" fmla="*/ 84741 w 245103"/>
              <a:gd name="connsiteY17" fmla="*/ 228116 h 245222"/>
              <a:gd name="connsiteX18" fmla="*/ 112102 w 245103"/>
              <a:gd name="connsiteY18" fmla="*/ 193518 h 245222"/>
              <a:gd name="connsiteX19" fmla="*/ 139842 w 245103"/>
              <a:gd name="connsiteY19" fmla="*/ 193518 h 245222"/>
              <a:gd name="connsiteX20" fmla="*/ 142884 w 245103"/>
              <a:gd name="connsiteY20" fmla="*/ 190477 h 245222"/>
              <a:gd name="connsiteX21" fmla="*/ 142505 w 245103"/>
              <a:gd name="connsiteY21" fmla="*/ 189336 h 245222"/>
              <a:gd name="connsiteX22" fmla="*/ 142505 w 245103"/>
              <a:gd name="connsiteY22" fmla="*/ 188957 h 245222"/>
              <a:gd name="connsiteX23" fmla="*/ 142123 w 245103"/>
              <a:gd name="connsiteY23" fmla="*/ 188957 h 245222"/>
              <a:gd name="connsiteX24" fmla="*/ 140983 w 245103"/>
              <a:gd name="connsiteY24" fmla="*/ 186295 h 245222"/>
              <a:gd name="connsiteX25" fmla="*/ 149344 w 245103"/>
              <a:gd name="connsiteY25" fmla="*/ 187056 h 245222"/>
              <a:gd name="connsiteX26" fmla="*/ 121222 w 245103"/>
              <a:gd name="connsiteY26" fmla="*/ 234579 h 245222"/>
              <a:gd name="connsiteX27" fmla="*/ 42180 w 245103"/>
              <a:gd name="connsiteY27" fmla="*/ 200360 h 245222"/>
              <a:gd name="connsiteX28" fmla="*/ 102222 w 245103"/>
              <a:gd name="connsiteY28" fmla="*/ 186672 h 245222"/>
              <a:gd name="connsiteX29" fmla="*/ 101081 w 245103"/>
              <a:gd name="connsiteY29" fmla="*/ 188952 h 245222"/>
              <a:gd name="connsiteX30" fmla="*/ 100323 w 245103"/>
              <a:gd name="connsiteY30" fmla="*/ 190474 h 245222"/>
              <a:gd name="connsiteX31" fmla="*/ 103362 w 245103"/>
              <a:gd name="connsiteY31" fmla="*/ 193516 h 245222"/>
              <a:gd name="connsiteX32" fmla="*/ 108302 w 245103"/>
              <a:gd name="connsiteY32" fmla="*/ 193516 h 245222"/>
              <a:gd name="connsiteX33" fmla="*/ 81702 w 245103"/>
              <a:gd name="connsiteY33" fmla="*/ 226971 h 245222"/>
              <a:gd name="connsiteX34" fmla="*/ 42180 w 245103"/>
              <a:gd name="connsiteY34" fmla="*/ 200360 h 245222"/>
              <a:gd name="connsiteX35" fmla="*/ 35720 w 245103"/>
              <a:gd name="connsiteY35" fmla="*/ 193518 h 245222"/>
              <a:gd name="connsiteX36" fmla="*/ 38380 w 245103"/>
              <a:gd name="connsiteY36" fmla="*/ 152078 h 245222"/>
              <a:gd name="connsiteX37" fmla="*/ 54720 w 245103"/>
              <a:gd name="connsiteY37" fmla="*/ 152078 h 245222"/>
              <a:gd name="connsiteX38" fmla="*/ 106401 w 245103"/>
              <a:gd name="connsiteY38" fmla="*/ 179451 h 245222"/>
              <a:gd name="connsiteX39" fmla="*/ 104881 w 245103"/>
              <a:gd name="connsiteY39" fmla="*/ 182493 h 245222"/>
              <a:gd name="connsiteX40" fmla="*/ 39520 w 245103"/>
              <a:gd name="connsiteY40" fmla="*/ 197320 h 245222"/>
              <a:gd name="connsiteX41" fmla="*/ 35720 w 245103"/>
              <a:gd name="connsiteY41" fmla="*/ 193518 h 245222"/>
              <a:gd name="connsiteX42" fmla="*/ 32681 w 245103"/>
              <a:gd name="connsiteY42" fmla="*/ 189334 h 245222"/>
              <a:gd name="connsiteX43" fmla="*/ 10639 w 245103"/>
              <a:gd name="connsiteY43" fmla="*/ 122420 h 245222"/>
              <a:gd name="connsiteX44" fmla="*/ 11779 w 245103"/>
              <a:gd name="connsiteY44" fmla="*/ 105312 h 245222"/>
              <a:gd name="connsiteX45" fmla="*/ 33060 w 245103"/>
              <a:gd name="connsiteY45" fmla="*/ 131926 h 245222"/>
              <a:gd name="connsiteX46" fmla="*/ 23940 w 245103"/>
              <a:gd name="connsiteY46" fmla="*/ 147133 h 245222"/>
              <a:gd name="connsiteX47" fmla="*/ 23179 w 245103"/>
              <a:gd name="connsiteY47" fmla="*/ 149035 h 245222"/>
              <a:gd name="connsiteX48" fmla="*/ 26221 w 245103"/>
              <a:gd name="connsiteY48" fmla="*/ 152076 h 245222"/>
              <a:gd name="connsiteX49" fmla="*/ 35341 w 245103"/>
              <a:gd name="connsiteY49" fmla="*/ 152076 h 245222"/>
              <a:gd name="connsiteX50" fmla="*/ 32681 w 245103"/>
              <a:gd name="connsiteY50" fmla="*/ 189334 h 245222"/>
              <a:gd name="connsiteX51" fmla="*/ 30400 w 245103"/>
              <a:gd name="connsiteY51" fmla="*/ 58930 h 245222"/>
              <a:gd name="connsiteX52" fmla="*/ 69920 w 245103"/>
              <a:gd name="connsiteY52" fmla="*/ 50566 h 245222"/>
              <a:gd name="connsiteX53" fmla="*/ 71060 w 245103"/>
              <a:gd name="connsiteY53" fmla="*/ 51707 h 245222"/>
              <a:gd name="connsiteX54" fmla="*/ 69541 w 245103"/>
              <a:gd name="connsiteY54" fmla="*/ 53987 h 245222"/>
              <a:gd name="connsiteX55" fmla="*/ 68782 w 245103"/>
              <a:gd name="connsiteY55" fmla="*/ 55888 h 245222"/>
              <a:gd name="connsiteX56" fmla="*/ 71821 w 245103"/>
              <a:gd name="connsiteY56" fmla="*/ 58930 h 245222"/>
              <a:gd name="connsiteX57" fmla="*/ 72582 w 245103"/>
              <a:gd name="connsiteY57" fmla="*/ 58930 h 245222"/>
              <a:gd name="connsiteX58" fmla="*/ 44081 w 245103"/>
              <a:gd name="connsiteY58" fmla="*/ 115197 h 245222"/>
              <a:gd name="connsiteX59" fmla="*/ 41800 w 245103"/>
              <a:gd name="connsiteY59" fmla="*/ 117098 h 245222"/>
              <a:gd name="connsiteX60" fmla="*/ 34580 w 245103"/>
              <a:gd name="connsiteY60" fmla="*/ 129264 h 245222"/>
              <a:gd name="connsiteX61" fmla="*/ 12920 w 245103"/>
              <a:gd name="connsiteY61" fmla="*/ 100749 h 245222"/>
              <a:gd name="connsiteX62" fmla="*/ 30400 w 245103"/>
              <a:gd name="connsiteY62" fmla="*/ 58930 h 245222"/>
              <a:gd name="connsiteX63" fmla="*/ 53200 w 245103"/>
              <a:gd name="connsiteY63" fmla="*/ 34598 h 245222"/>
              <a:gd name="connsiteX64" fmla="*/ 67260 w 245103"/>
              <a:gd name="connsiteY64" fmla="*/ 47525 h 245222"/>
              <a:gd name="connsiteX65" fmla="*/ 33439 w 245103"/>
              <a:gd name="connsiteY65" fmla="*/ 54748 h 245222"/>
              <a:gd name="connsiteX66" fmla="*/ 53200 w 245103"/>
              <a:gd name="connsiteY66" fmla="*/ 34598 h 245222"/>
              <a:gd name="connsiteX67" fmla="*/ 119323 w 245103"/>
              <a:gd name="connsiteY67" fmla="*/ 10646 h 245222"/>
              <a:gd name="connsiteX68" fmla="*/ 96902 w 245103"/>
              <a:gd name="connsiteY68" fmla="*/ 30035 h 245222"/>
              <a:gd name="connsiteX69" fmla="*/ 92723 w 245103"/>
              <a:gd name="connsiteY69" fmla="*/ 23191 h 245222"/>
              <a:gd name="connsiteX70" fmla="*/ 90063 w 245103"/>
              <a:gd name="connsiteY70" fmla="*/ 21669 h 245222"/>
              <a:gd name="connsiteX71" fmla="*/ 87403 w 245103"/>
              <a:gd name="connsiteY71" fmla="*/ 23570 h 245222"/>
              <a:gd name="connsiteX72" fmla="*/ 73722 w 245103"/>
              <a:gd name="connsiteY72" fmla="*/ 47143 h 245222"/>
              <a:gd name="connsiteX73" fmla="*/ 71063 w 245103"/>
              <a:gd name="connsiteY73" fmla="*/ 47143 h 245222"/>
              <a:gd name="connsiteX74" fmla="*/ 55863 w 245103"/>
              <a:gd name="connsiteY74" fmla="*/ 32695 h 245222"/>
              <a:gd name="connsiteX75" fmla="*/ 119323 w 245103"/>
              <a:gd name="connsiteY75" fmla="*/ 10646 h 245222"/>
              <a:gd name="connsiteX76" fmla="*/ 124642 w 245103"/>
              <a:gd name="connsiteY76" fmla="*/ 10646 h 245222"/>
              <a:gd name="connsiteX77" fmla="*/ 166443 w 245103"/>
              <a:gd name="connsiteY77" fmla="*/ 19770 h 245222"/>
              <a:gd name="connsiteX78" fmla="*/ 166443 w 245103"/>
              <a:gd name="connsiteY78" fmla="*/ 43343 h 245222"/>
              <a:gd name="connsiteX79" fmla="*/ 165302 w 245103"/>
              <a:gd name="connsiteY79" fmla="*/ 42964 h 245222"/>
              <a:gd name="connsiteX80" fmla="*/ 162261 w 245103"/>
              <a:gd name="connsiteY80" fmla="*/ 44865 h 245222"/>
              <a:gd name="connsiteX81" fmla="*/ 155040 w 245103"/>
              <a:gd name="connsiteY81" fmla="*/ 57412 h 245222"/>
              <a:gd name="connsiteX82" fmla="*/ 106398 w 245103"/>
              <a:gd name="connsiteY82" fmla="*/ 46766 h 245222"/>
              <a:gd name="connsiteX83" fmla="*/ 98419 w 245103"/>
              <a:gd name="connsiteY83" fmla="*/ 32699 h 245222"/>
              <a:gd name="connsiteX84" fmla="*/ 124642 w 245103"/>
              <a:gd name="connsiteY84" fmla="*/ 10646 h 245222"/>
              <a:gd name="connsiteX85" fmla="*/ 167204 w 245103"/>
              <a:gd name="connsiteY85" fmla="*/ 65013 h 245222"/>
              <a:gd name="connsiteX86" fmla="*/ 165302 w 245103"/>
              <a:gd name="connsiteY86" fmla="*/ 66914 h 245222"/>
              <a:gd name="connsiteX87" fmla="*/ 163022 w 245103"/>
              <a:gd name="connsiteY87" fmla="*/ 65013 h 245222"/>
              <a:gd name="connsiteX88" fmla="*/ 163022 w 245103"/>
              <a:gd name="connsiteY88" fmla="*/ 57028 h 245222"/>
              <a:gd name="connsiteX89" fmla="*/ 165302 w 245103"/>
              <a:gd name="connsiteY89" fmla="*/ 55127 h 245222"/>
              <a:gd name="connsiteX90" fmla="*/ 167204 w 245103"/>
              <a:gd name="connsiteY90" fmla="*/ 57028 h 245222"/>
              <a:gd name="connsiteX91" fmla="*/ 167204 w 245103"/>
              <a:gd name="connsiteY91" fmla="*/ 65013 h 245222"/>
              <a:gd name="connsiteX92" fmla="*/ 165302 w 245103"/>
              <a:gd name="connsiteY92" fmla="*/ 75659 h 245222"/>
              <a:gd name="connsiteX93" fmla="*/ 162643 w 245103"/>
              <a:gd name="connsiteY93" fmla="*/ 72997 h 245222"/>
              <a:gd name="connsiteX94" fmla="*/ 165302 w 245103"/>
              <a:gd name="connsiteY94" fmla="*/ 70334 h 245222"/>
              <a:gd name="connsiteX95" fmla="*/ 167962 w 245103"/>
              <a:gd name="connsiteY95" fmla="*/ 72997 h 245222"/>
              <a:gd name="connsiteX96" fmla="*/ 165302 w 245103"/>
              <a:gd name="connsiteY96" fmla="*/ 75659 h 245222"/>
              <a:gd name="connsiteX97" fmla="*/ 169484 w 245103"/>
              <a:gd name="connsiteY97" fmla="*/ 20911 h 245222"/>
              <a:gd name="connsiteX98" fmla="*/ 205204 w 245103"/>
              <a:gd name="connsiteY98" fmla="*/ 47143 h 245222"/>
              <a:gd name="connsiteX99" fmla="*/ 197225 w 245103"/>
              <a:gd name="connsiteY99" fmla="*/ 81360 h 245222"/>
              <a:gd name="connsiteX100" fmla="*/ 183923 w 245103"/>
              <a:gd name="connsiteY100" fmla="*/ 72236 h 245222"/>
              <a:gd name="connsiteX101" fmla="*/ 169484 w 245103"/>
              <a:gd name="connsiteY101" fmla="*/ 47523 h 245222"/>
              <a:gd name="connsiteX102" fmla="*/ 169484 w 245103"/>
              <a:gd name="connsiteY102" fmla="*/ 20911 h 245222"/>
              <a:gd name="connsiteX103" fmla="*/ 130341 w 245103"/>
              <a:gd name="connsiteY103" fmla="*/ 165764 h 245222"/>
              <a:gd name="connsiteX104" fmla="*/ 164541 w 245103"/>
              <a:gd name="connsiteY104" fmla="*/ 80222 h 245222"/>
              <a:gd name="connsiteX105" fmla="*/ 183542 w 245103"/>
              <a:gd name="connsiteY105" fmla="*/ 80222 h 245222"/>
              <a:gd name="connsiteX106" fmla="*/ 186201 w 245103"/>
              <a:gd name="connsiteY106" fmla="*/ 77560 h 245222"/>
              <a:gd name="connsiteX107" fmla="*/ 196082 w 245103"/>
              <a:gd name="connsiteY107" fmla="*/ 84404 h 245222"/>
              <a:gd name="connsiteX108" fmla="*/ 180121 w 245103"/>
              <a:gd name="connsiteY108" fmla="*/ 117859 h 245222"/>
              <a:gd name="connsiteX109" fmla="*/ 130339 w 245103"/>
              <a:gd name="connsiteY109" fmla="*/ 168805 h 245222"/>
              <a:gd name="connsiteX110" fmla="*/ 129199 w 245103"/>
              <a:gd name="connsiteY110" fmla="*/ 166904 h 245222"/>
              <a:gd name="connsiteX111" fmla="*/ 130341 w 245103"/>
              <a:gd name="connsiteY111" fmla="*/ 165764 h 245222"/>
              <a:gd name="connsiteX112" fmla="*/ 88162 w 245103"/>
              <a:gd name="connsiteY112" fmla="*/ 43723 h 245222"/>
              <a:gd name="connsiteX113" fmla="*/ 88162 w 245103"/>
              <a:gd name="connsiteY113" fmla="*/ 35739 h 245222"/>
              <a:gd name="connsiteX114" fmla="*/ 90063 w 245103"/>
              <a:gd name="connsiteY114" fmla="*/ 33837 h 245222"/>
              <a:gd name="connsiteX115" fmla="*/ 91964 w 245103"/>
              <a:gd name="connsiteY115" fmla="*/ 35739 h 245222"/>
              <a:gd name="connsiteX116" fmla="*/ 91964 w 245103"/>
              <a:gd name="connsiteY116" fmla="*/ 43723 h 245222"/>
              <a:gd name="connsiteX117" fmla="*/ 90063 w 245103"/>
              <a:gd name="connsiteY117" fmla="*/ 45624 h 245222"/>
              <a:gd name="connsiteX118" fmla="*/ 88162 w 245103"/>
              <a:gd name="connsiteY118" fmla="*/ 43723 h 245222"/>
              <a:gd name="connsiteX119" fmla="*/ 90060 w 245103"/>
              <a:gd name="connsiteY119" fmla="*/ 49044 h 245222"/>
              <a:gd name="connsiteX120" fmla="*/ 92720 w 245103"/>
              <a:gd name="connsiteY120" fmla="*/ 51707 h 245222"/>
              <a:gd name="connsiteX121" fmla="*/ 90060 w 245103"/>
              <a:gd name="connsiteY121" fmla="*/ 54369 h 245222"/>
              <a:gd name="connsiteX122" fmla="*/ 87401 w 245103"/>
              <a:gd name="connsiteY122" fmla="*/ 51707 h 245222"/>
              <a:gd name="connsiteX123" fmla="*/ 90060 w 245103"/>
              <a:gd name="connsiteY123" fmla="*/ 49044 h 245222"/>
              <a:gd name="connsiteX124" fmla="*/ 42561 w 245103"/>
              <a:gd name="connsiteY124" fmla="*/ 136869 h 245222"/>
              <a:gd name="connsiteX125" fmla="*/ 42561 w 245103"/>
              <a:gd name="connsiteY125" fmla="*/ 128885 h 245222"/>
              <a:gd name="connsiteX126" fmla="*/ 44462 w 245103"/>
              <a:gd name="connsiteY126" fmla="*/ 126984 h 245222"/>
              <a:gd name="connsiteX127" fmla="*/ 46364 w 245103"/>
              <a:gd name="connsiteY127" fmla="*/ 128885 h 245222"/>
              <a:gd name="connsiteX128" fmla="*/ 46364 w 245103"/>
              <a:gd name="connsiteY128" fmla="*/ 136869 h 245222"/>
              <a:gd name="connsiteX129" fmla="*/ 44462 w 245103"/>
              <a:gd name="connsiteY129" fmla="*/ 138770 h 245222"/>
              <a:gd name="connsiteX130" fmla="*/ 42561 w 245103"/>
              <a:gd name="connsiteY130" fmla="*/ 136869 h 245222"/>
              <a:gd name="connsiteX131" fmla="*/ 44460 w 245103"/>
              <a:gd name="connsiteY131" fmla="*/ 142191 h 245222"/>
              <a:gd name="connsiteX132" fmla="*/ 47120 w 245103"/>
              <a:gd name="connsiteY132" fmla="*/ 144853 h 245222"/>
              <a:gd name="connsiteX133" fmla="*/ 44460 w 245103"/>
              <a:gd name="connsiteY133" fmla="*/ 147515 h 245222"/>
              <a:gd name="connsiteX134" fmla="*/ 41800 w 245103"/>
              <a:gd name="connsiteY134" fmla="*/ 144853 h 245222"/>
              <a:gd name="connsiteX135" fmla="*/ 44460 w 245103"/>
              <a:gd name="connsiteY135" fmla="*/ 142191 h 245222"/>
              <a:gd name="connsiteX136" fmla="*/ 65361 w 245103"/>
              <a:gd name="connsiteY136" fmla="*/ 147515 h 245222"/>
              <a:gd name="connsiteX137" fmla="*/ 65361 w 245103"/>
              <a:gd name="connsiteY137" fmla="*/ 147515 h 245222"/>
              <a:gd name="connsiteX138" fmla="*/ 47122 w 245103"/>
              <a:gd name="connsiteY138" fmla="*/ 116719 h 245222"/>
              <a:gd name="connsiteX139" fmla="*/ 46743 w 245103"/>
              <a:gd name="connsiteY139" fmla="*/ 116340 h 245222"/>
              <a:gd name="connsiteX140" fmla="*/ 76385 w 245103"/>
              <a:gd name="connsiteY140" fmla="*/ 58932 h 245222"/>
              <a:gd name="connsiteX141" fmla="*/ 76764 w 245103"/>
              <a:gd name="connsiteY141" fmla="*/ 58932 h 245222"/>
              <a:gd name="connsiteX142" fmla="*/ 116284 w 245103"/>
              <a:gd name="connsiteY142" fmla="*/ 163104 h 245222"/>
              <a:gd name="connsiteX143" fmla="*/ 107923 w 245103"/>
              <a:gd name="connsiteY143" fmla="*/ 176791 h 245222"/>
              <a:gd name="connsiteX144" fmla="*/ 59663 w 245103"/>
              <a:gd name="connsiteY144" fmla="*/ 152078 h 245222"/>
              <a:gd name="connsiteX145" fmla="*/ 62704 w 245103"/>
              <a:gd name="connsiteY145" fmla="*/ 152078 h 245222"/>
              <a:gd name="connsiteX146" fmla="*/ 65743 w 245103"/>
              <a:gd name="connsiteY146" fmla="*/ 149037 h 245222"/>
              <a:gd name="connsiteX147" fmla="*/ 65361 w 245103"/>
              <a:gd name="connsiteY147" fmla="*/ 147515 h 245222"/>
              <a:gd name="connsiteX148" fmla="*/ 121601 w 245103"/>
              <a:gd name="connsiteY148" fmla="*/ 156639 h 245222"/>
              <a:gd name="connsiteX149" fmla="*/ 118941 w 245103"/>
              <a:gd name="connsiteY149" fmla="*/ 158541 h 245222"/>
              <a:gd name="connsiteX150" fmla="*/ 118562 w 245103"/>
              <a:gd name="connsiteY150" fmla="*/ 158541 h 245222"/>
              <a:gd name="connsiteX151" fmla="*/ 85120 w 245103"/>
              <a:gd name="connsiteY151" fmla="*/ 65015 h 245222"/>
              <a:gd name="connsiteX152" fmla="*/ 80941 w 245103"/>
              <a:gd name="connsiteY152" fmla="*/ 58932 h 245222"/>
              <a:gd name="connsiteX153" fmla="*/ 108302 w 245103"/>
              <a:gd name="connsiteY153" fmla="*/ 58932 h 245222"/>
              <a:gd name="connsiteX154" fmla="*/ 111343 w 245103"/>
              <a:gd name="connsiteY154" fmla="*/ 55891 h 245222"/>
              <a:gd name="connsiteX155" fmla="*/ 110964 w 245103"/>
              <a:gd name="connsiteY155" fmla="*/ 54369 h 245222"/>
              <a:gd name="connsiteX156" fmla="*/ 110964 w 245103"/>
              <a:gd name="connsiteY156" fmla="*/ 53989 h 245222"/>
              <a:gd name="connsiteX157" fmla="*/ 108304 w 245103"/>
              <a:gd name="connsiteY157" fmla="*/ 49808 h 245222"/>
              <a:gd name="connsiteX158" fmla="*/ 153525 w 245103"/>
              <a:gd name="connsiteY158" fmla="*/ 60072 h 245222"/>
              <a:gd name="connsiteX159" fmla="*/ 144785 w 245103"/>
              <a:gd name="connsiteY159" fmla="*/ 75279 h 245222"/>
              <a:gd name="connsiteX160" fmla="*/ 144024 w 245103"/>
              <a:gd name="connsiteY160" fmla="*/ 77181 h 245222"/>
              <a:gd name="connsiteX161" fmla="*/ 147066 w 245103"/>
              <a:gd name="connsiteY161" fmla="*/ 80222 h 245222"/>
              <a:gd name="connsiteX162" fmla="*/ 161505 w 245103"/>
              <a:gd name="connsiteY162" fmla="*/ 80222 h 245222"/>
              <a:gd name="connsiteX163" fmla="*/ 127684 w 245103"/>
              <a:gd name="connsiteY163" fmla="*/ 163865 h 245222"/>
              <a:gd name="connsiteX164" fmla="*/ 124263 w 245103"/>
              <a:gd name="connsiteY164" fmla="*/ 158161 h 245222"/>
              <a:gd name="connsiteX165" fmla="*/ 121601 w 245103"/>
              <a:gd name="connsiteY165" fmla="*/ 156639 h 245222"/>
              <a:gd name="connsiteX166" fmla="*/ 119702 w 245103"/>
              <a:gd name="connsiteY166" fmla="*/ 178309 h 245222"/>
              <a:gd name="connsiteX167" fmla="*/ 119702 w 245103"/>
              <a:gd name="connsiteY167" fmla="*/ 170704 h 245222"/>
              <a:gd name="connsiteX168" fmla="*/ 121603 w 245103"/>
              <a:gd name="connsiteY168" fmla="*/ 168423 h 245222"/>
              <a:gd name="connsiteX169" fmla="*/ 123504 w 245103"/>
              <a:gd name="connsiteY169" fmla="*/ 170704 h 245222"/>
              <a:gd name="connsiteX170" fmla="*/ 123504 w 245103"/>
              <a:gd name="connsiteY170" fmla="*/ 178309 h 245222"/>
              <a:gd name="connsiteX171" fmla="*/ 121603 w 245103"/>
              <a:gd name="connsiteY171" fmla="*/ 180589 h 245222"/>
              <a:gd name="connsiteX172" fmla="*/ 119702 w 245103"/>
              <a:gd name="connsiteY172" fmla="*/ 178309 h 245222"/>
              <a:gd name="connsiteX173" fmla="*/ 121601 w 245103"/>
              <a:gd name="connsiteY173" fmla="*/ 183633 h 245222"/>
              <a:gd name="connsiteX174" fmla="*/ 124261 w 245103"/>
              <a:gd name="connsiteY174" fmla="*/ 186295 h 245222"/>
              <a:gd name="connsiteX175" fmla="*/ 121601 w 245103"/>
              <a:gd name="connsiteY175" fmla="*/ 188957 h 245222"/>
              <a:gd name="connsiteX176" fmla="*/ 118941 w 245103"/>
              <a:gd name="connsiteY176" fmla="*/ 186295 h 245222"/>
              <a:gd name="connsiteX177" fmla="*/ 121601 w 245103"/>
              <a:gd name="connsiteY177" fmla="*/ 183633 h 245222"/>
              <a:gd name="connsiteX178" fmla="*/ 197604 w 245103"/>
              <a:gd name="connsiteY178" fmla="*/ 121280 h 245222"/>
              <a:gd name="connsiteX179" fmla="*/ 194944 w 245103"/>
              <a:gd name="connsiteY179" fmla="*/ 123181 h 245222"/>
              <a:gd name="connsiteX180" fmla="*/ 177084 w 245103"/>
              <a:gd name="connsiteY180" fmla="*/ 153216 h 245222"/>
              <a:gd name="connsiteX181" fmla="*/ 176323 w 245103"/>
              <a:gd name="connsiteY181" fmla="*/ 155117 h 245222"/>
              <a:gd name="connsiteX182" fmla="*/ 177084 w 245103"/>
              <a:gd name="connsiteY182" fmla="*/ 157019 h 245222"/>
              <a:gd name="connsiteX183" fmla="*/ 151624 w 245103"/>
              <a:gd name="connsiteY183" fmla="*/ 184012 h 245222"/>
              <a:gd name="connsiteX184" fmla="*/ 139084 w 245103"/>
              <a:gd name="connsiteY184" fmla="*/ 183251 h 245222"/>
              <a:gd name="connsiteX185" fmla="*/ 131863 w 245103"/>
              <a:gd name="connsiteY185" fmla="*/ 171465 h 245222"/>
              <a:gd name="connsiteX186" fmla="*/ 182785 w 245103"/>
              <a:gd name="connsiteY186" fmla="*/ 119379 h 245222"/>
              <a:gd name="connsiteX187" fmla="*/ 198365 w 245103"/>
              <a:gd name="connsiteY187" fmla="*/ 86303 h 245222"/>
              <a:gd name="connsiteX188" fmla="*/ 229905 w 245103"/>
              <a:gd name="connsiteY188" fmla="*/ 119379 h 245222"/>
              <a:gd name="connsiteX189" fmla="*/ 206726 w 245103"/>
              <a:gd name="connsiteY189" fmla="*/ 133825 h 245222"/>
              <a:gd name="connsiteX190" fmla="*/ 200266 w 245103"/>
              <a:gd name="connsiteY190" fmla="*/ 122800 h 245222"/>
              <a:gd name="connsiteX191" fmla="*/ 197604 w 245103"/>
              <a:gd name="connsiteY191" fmla="*/ 121280 h 245222"/>
              <a:gd name="connsiteX192" fmla="*/ 195703 w 245103"/>
              <a:gd name="connsiteY192" fmla="*/ 142952 h 245222"/>
              <a:gd name="connsiteX193" fmla="*/ 195703 w 245103"/>
              <a:gd name="connsiteY193" fmla="*/ 134968 h 245222"/>
              <a:gd name="connsiteX194" fmla="*/ 197604 w 245103"/>
              <a:gd name="connsiteY194" fmla="*/ 133067 h 245222"/>
              <a:gd name="connsiteX195" fmla="*/ 199505 w 245103"/>
              <a:gd name="connsiteY195" fmla="*/ 134968 h 245222"/>
              <a:gd name="connsiteX196" fmla="*/ 199505 w 245103"/>
              <a:gd name="connsiteY196" fmla="*/ 142952 h 245222"/>
              <a:gd name="connsiteX197" fmla="*/ 197604 w 245103"/>
              <a:gd name="connsiteY197" fmla="*/ 144853 h 245222"/>
              <a:gd name="connsiteX198" fmla="*/ 195703 w 245103"/>
              <a:gd name="connsiteY198" fmla="*/ 142952 h 245222"/>
              <a:gd name="connsiteX199" fmla="*/ 197604 w 245103"/>
              <a:gd name="connsiteY199" fmla="*/ 148274 h 245222"/>
              <a:gd name="connsiteX200" fmla="*/ 200264 w 245103"/>
              <a:gd name="connsiteY200" fmla="*/ 150936 h 245222"/>
              <a:gd name="connsiteX201" fmla="*/ 197604 w 245103"/>
              <a:gd name="connsiteY201" fmla="*/ 153598 h 245222"/>
              <a:gd name="connsiteX202" fmla="*/ 194944 w 245103"/>
              <a:gd name="connsiteY202" fmla="*/ 150936 h 245222"/>
              <a:gd name="connsiteX203" fmla="*/ 197604 w 245103"/>
              <a:gd name="connsiteY203" fmla="*/ 148274 h 245222"/>
              <a:gd name="connsiteX204" fmla="*/ 234085 w 245103"/>
              <a:gd name="connsiteY204" fmla="*/ 116719 h 245222"/>
              <a:gd name="connsiteX205" fmla="*/ 232565 w 245103"/>
              <a:gd name="connsiteY205" fmla="*/ 117859 h 245222"/>
              <a:gd name="connsiteX206" fmla="*/ 199505 w 245103"/>
              <a:gd name="connsiteY206" fmla="*/ 83261 h 245222"/>
              <a:gd name="connsiteX207" fmla="*/ 207866 w 245103"/>
              <a:gd name="connsiteY207" fmla="*/ 50185 h 245222"/>
              <a:gd name="connsiteX208" fmla="*/ 234085 w 245103"/>
              <a:gd name="connsiteY208" fmla="*/ 116719 h 245222"/>
              <a:gd name="connsiteX209" fmla="*/ 122362 w 245103"/>
              <a:gd name="connsiteY209" fmla="*/ 0 h 245222"/>
              <a:gd name="connsiteX210" fmla="*/ 0 w 245103"/>
              <a:gd name="connsiteY210" fmla="*/ 122420 h 245222"/>
              <a:gd name="connsiteX211" fmla="*/ 122362 w 245103"/>
              <a:gd name="connsiteY211" fmla="*/ 245222 h 245222"/>
              <a:gd name="connsiteX212" fmla="*/ 245103 w 245103"/>
              <a:gd name="connsiteY212" fmla="*/ 122420 h 245222"/>
              <a:gd name="connsiteX213" fmla="*/ 122362 w 245103"/>
              <a:gd name="connsiteY213" fmla="*/ 0 h 24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45103" h="245222">
                <a:moveTo>
                  <a:pt x="155804" y="184012"/>
                </a:moveTo>
                <a:cubicBezTo>
                  <a:pt x="163783" y="174509"/>
                  <a:pt x="172144" y="165764"/>
                  <a:pt x="180505" y="158159"/>
                </a:cubicBezTo>
                <a:lnTo>
                  <a:pt x="215845" y="158159"/>
                </a:lnTo>
                <a:cubicBezTo>
                  <a:pt x="217365" y="158159"/>
                  <a:pt x="218887" y="156637"/>
                  <a:pt x="218887" y="155117"/>
                </a:cubicBezTo>
                <a:cubicBezTo>
                  <a:pt x="218887" y="154738"/>
                  <a:pt x="218505" y="154356"/>
                  <a:pt x="218505" y="153596"/>
                </a:cubicBezTo>
                <a:lnTo>
                  <a:pt x="218126" y="153596"/>
                </a:lnTo>
                <a:cubicBezTo>
                  <a:pt x="213947" y="145991"/>
                  <a:pt x="210526" y="140669"/>
                  <a:pt x="208245" y="136108"/>
                </a:cubicBezTo>
                <a:cubicBezTo>
                  <a:pt x="217747" y="129646"/>
                  <a:pt x="226105" y="124703"/>
                  <a:pt x="231806" y="121662"/>
                </a:cubicBezTo>
                <a:cubicBezTo>
                  <a:pt x="232567" y="122802"/>
                  <a:pt x="233326" y="123942"/>
                  <a:pt x="234466" y="125464"/>
                </a:cubicBezTo>
                <a:cubicBezTo>
                  <a:pt x="233705" y="142193"/>
                  <a:pt x="229526" y="158161"/>
                  <a:pt x="222687" y="172607"/>
                </a:cubicBezTo>
                <a:cubicBezTo>
                  <a:pt x="197983" y="182111"/>
                  <a:pt x="174422" y="184391"/>
                  <a:pt x="155804" y="184012"/>
                </a:cubicBezTo>
                <a:moveTo>
                  <a:pt x="124642" y="234579"/>
                </a:moveTo>
                <a:cubicBezTo>
                  <a:pt x="132242" y="216709"/>
                  <a:pt x="142502" y="200741"/>
                  <a:pt x="153144" y="187056"/>
                </a:cubicBezTo>
                <a:cubicBezTo>
                  <a:pt x="155045" y="187056"/>
                  <a:pt x="156944" y="187435"/>
                  <a:pt x="158845" y="187435"/>
                </a:cubicBezTo>
                <a:cubicBezTo>
                  <a:pt x="176705" y="187435"/>
                  <a:pt x="197986" y="184773"/>
                  <a:pt x="220406" y="176789"/>
                </a:cubicBezTo>
                <a:cubicBezTo>
                  <a:pt x="201783" y="210626"/>
                  <a:pt x="165682" y="233818"/>
                  <a:pt x="124642" y="234579"/>
                </a:cubicBezTo>
                <a:moveTo>
                  <a:pt x="121222" y="234579"/>
                </a:moveTo>
                <a:cubicBezTo>
                  <a:pt x="108681" y="234199"/>
                  <a:pt x="96141" y="231916"/>
                  <a:pt x="84741" y="228116"/>
                </a:cubicBezTo>
                <a:cubicBezTo>
                  <a:pt x="89681" y="222794"/>
                  <a:pt x="100320" y="210629"/>
                  <a:pt x="112102" y="193518"/>
                </a:cubicBezTo>
                <a:lnTo>
                  <a:pt x="139842" y="193518"/>
                </a:lnTo>
                <a:cubicBezTo>
                  <a:pt x="141362" y="193518"/>
                  <a:pt x="142884" y="192378"/>
                  <a:pt x="142884" y="190477"/>
                </a:cubicBezTo>
                <a:cubicBezTo>
                  <a:pt x="142884" y="190097"/>
                  <a:pt x="142505" y="189716"/>
                  <a:pt x="142505" y="189336"/>
                </a:cubicBezTo>
                <a:lnTo>
                  <a:pt x="142505" y="188957"/>
                </a:lnTo>
                <a:lnTo>
                  <a:pt x="142123" y="188957"/>
                </a:lnTo>
                <a:cubicBezTo>
                  <a:pt x="141744" y="188196"/>
                  <a:pt x="141362" y="187056"/>
                  <a:pt x="140983" y="186295"/>
                </a:cubicBezTo>
                <a:cubicBezTo>
                  <a:pt x="143643" y="186674"/>
                  <a:pt x="146302" y="187056"/>
                  <a:pt x="149344" y="187056"/>
                </a:cubicBezTo>
                <a:cubicBezTo>
                  <a:pt x="138702" y="200741"/>
                  <a:pt x="128822" y="216709"/>
                  <a:pt x="121222" y="234579"/>
                </a:cubicBezTo>
                <a:moveTo>
                  <a:pt x="42180" y="200360"/>
                </a:moveTo>
                <a:cubicBezTo>
                  <a:pt x="65361" y="198458"/>
                  <a:pt x="85120" y="193516"/>
                  <a:pt x="102222" y="186672"/>
                </a:cubicBezTo>
                <a:lnTo>
                  <a:pt x="101081" y="188952"/>
                </a:lnTo>
                <a:cubicBezTo>
                  <a:pt x="100702" y="189332"/>
                  <a:pt x="100323" y="190093"/>
                  <a:pt x="100323" y="190474"/>
                </a:cubicBezTo>
                <a:cubicBezTo>
                  <a:pt x="100323" y="192375"/>
                  <a:pt x="101842" y="193516"/>
                  <a:pt x="103362" y="193516"/>
                </a:cubicBezTo>
                <a:lnTo>
                  <a:pt x="108302" y="193516"/>
                </a:lnTo>
                <a:cubicBezTo>
                  <a:pt x="96141" y="210624"/>
                  <a:pt x="85881" y="222410"/>
                  <a:pt x="81702" y="226971"/>
                </a:cubicBezTo>
                <a:cubicBezTo>
                  <a:pt x="66502" y="220891"/>
                  <a:pt x="53200" y="211767"/>
                  <a:pt x="42180" y="200360"/>
                </a:cubicBezTo>
                <a:moveTo>
                  <a:pt x="35720" y="193518"/>
                </a:moveTo>
                <a:cubicBezTo>
                  <a:pt x="35341" y="178690"/>
                  <a:pt x="36481" y="165003"/>
                  <a:pt x="38380" y="152078"/>
                </a:cubicBezTo>
                <a:lnTo>
                  <a:pt x="54720" y="152078"/>
                </a:lnTo>
                <a:cubicBezTo>
                  <a:pt x="68780" y="163104"/>
                  <a:pt x="85881" y="172989"/>
                  <a:pt x="106401" y="179451"/>
                </a:cubicBezTo>
                <a:cubicBezTo>
                  <a:pt x="106019" y="180591"/>
                  <a:pt x="105261" y="181352"/>
                  <a:pt x="104881" y="182493"/>
                </a:cubicBezTo>
                <a:cubicBezTo>
                  <a:pt x="86642" y="190097"/>
                  <a:pt x="64980" y="195419"/>
                  <a:pt x="39520" y="197320"/>
                </a:cubicBezTo>
                <a:cubicBezTo>
                  <a:pt x="38382" y="196178"/>
                  <a:pt x="36860" y="194658"/>
                  <a:pt x="35720" y="193518"/>
                </a:cubicBezTo>
                <a:moveTo>
                  <a:pt x="32681" y="189334"/>
                </a:moveTo>
                <a:cubicBezTo>
                  <a:pt x="19000" y="170704"/>
                  <a:pt x="10639" y="147513"/>
                  <a:pt x="10639" y="122420"/>
                </a:cubicBezTo>
                <a:cubicBezTo>
                  <a:pt x="10639" y="116717"/>
                  <a:pt x="11018" y="111016"/>
                  <a:pt x="11779" y="105312"/>
                </a:cubicBezTo>
                <a:cubicBezTo>
                  <a:pt x="15959" y="111777"/>
                  <a:pt x="23179" y="121280"/>
                  <a:pt x="33060" y="131926"/>
                </a:cubicBezTo>
                <a:lnTo>
                  <a:pt x="23940" y="147133"/>
                </a:lnTo>
                <a:cubicBezTo>
                  <a:pt x="23561" y="147894"/>
                  <a:pt x="23179" y="148274"/>
                  <a:pt x="23179" y="149035"/>
                </a:cubicBezTo>
                <a:cubicBezTo>
                  <a:pt x="23179" y="150556"/>
                  <a:pt x="24699" y="152076"/>
                  <a:pt x="26221" y="152076"/>
                </a:cubicBezTo>
                <a:lnTo>
                  <a:pt x="35341" y="152076"/>
                </a:lnTo>
                <a:cubicBezTo>
                  <a:pt x="33439" y="163862"/>
                  <a:pt x="32681" y="176028"/>
                  <a:pt x="32681" y="189334"/>
                </a:cubicBezTo>
                <a:moveTo>
                  <a:pt x="30400" y="58930"/>
                </a:moveTo>
                <a:cubicBezTo>
                  <a:pt x="38380" y="56268"/>
                  <a:pt x="52060" y="52465"/>
                  <a:pt x="69920" y="50566"/>
                </a:cubicBezTo>
                <a:cubicBezTo>
                  <a:pt x="70302" y="50946"/>
                  <a:pt x="70681" y="51327"/>
                  <a:pt x="71060" y="51707"/>
                </a:cubicBezTo>
                <a:lnTo>
                  <a:pt x="69541" y="53987"/>
                </a:lnTo>
                <a:cubicBezTo>
                  <a:pt x="69161" y="54366"/>
                  <a:pt x="68782" y="55127"/>
                  <a:pt x="68782" y="55888"/>
                </a:cubicBezTo>
                <a:cubicBezTo>
                  <a:pt x="68782" y="57410"/>
                  <a:pt x="70302" y="58930"/>
                  <a:pt x="71821" y="58930"/>
                </a:cubicBezTo>
                <a:lnTo>
                  <a:pt x="72582" y="58930"/>
                </a:lnTo>
                <a:cubicBezTo>
                  <a:pt x="62322" y="73376"/>
                  <a:pt x="51681" y="92385"/>
                  <a:pt x="44081" y="115197"/>
                </a:cubicBezTo>
                <a:cubicBezTo>
                  <a:pt x="42941" y="115577"/>
                  <a:pt x="42180" y="115958"/>
                  <a:pt x="41800" y="117098"/>
                </a:cubicBezTo>
                <a:cubicBezTo>
                  <a:pt x="38761" y="121662"/>
                  <a:pt x="36481" y="125843"/>
                  <a:pt x="34580" y="129264"/>
                </a:cubicBezTo>
                <a:cubicBezTo>
                  <a:pt x="23559" y="117478"/>
                  <a:pt x="16340" y="106834"/>
                  <a:pt x="12920" y="100749"/>
                </a:cubicBezTo>
                <a:cubicBezTo>
                  <a:pt x="15961" y="85544"/>
                  <a:pt x="22039" y="71477"/>
                  <a:pt x="30400" y="58930"/>
                </a:cubicBezTo>
                <a:moveTo>
                  <a:pt x="53200" y="34598"/>
                </a:moveTo>
                <a:cubicBezTo>
                  <a:pt x="55860" y="36879"/>
                  <a:pt x="61180" y="41063"/>
                  <a:pt x="67260" y="47525"/>
                </a:cubicBezTo>
                <a:cubicBezTo>
                  <a:pt x="53200" y="49426"/>
                  <a:pt x="41419" y="52468"/>
                  <a:pt x="33439" y="54748"/>
                </a:cubicBezTo>
                <a:cubicBezTo>
                  <a:pt x="39141" y="47143"/>
                  <a:pt x="45980" y="40681"/>
                  <a:pt x="53200" y="34598"/>
                </a:cubicBezTo>
                <a:moveTo>
                  <a:pt x="119323" y="10646"/>
                </a:moveTo>
                <a:cubicBezTo>
                  <a:pt x="113622" y="14828"/>
                  <a:pt x="105642" y="21292"/>
                  <a:pt x="96902" y="30035"/>
                </a:cubicBezTo>
                <a:lnTo>
                  <a:pt x="92723" y="23191"/>
                </a:lnTo>
                <a:cubicBezTo>
                  <a:pt x="92343" y="22430"/>
                  <a:pt x="91203" y="21669"/>
                  <a:pt x="90063" y="21669"/>
                </a:cubicBezTo>
                <a:cubicBezTo>
                  <a:pt x="88923" y="21669"/>
                  <a:pt x="87782" y="22810"/>
                  <a:pt x="87403" y="23570"/>
                </a:cubicBezTo>
                <a:cubicBezTo>
                  <a:pt x="80564" y="35357"/>
                  <a:pt x="76382" y="42580"/>
                  <a:pt x="73722" y="47143"/>
                </a:cubicBezTo>
                <a:lnTo>
                  <a:pt x="71063" y="47143"/>
                </a:lnTo>
                <a:cubicBezTo>
                  <a:pt x="64603" y="39920"/>
                  <a:pt x="58902" y="35357"/>
                  <a:pt x="55863" y="32695"/>
                </a:cubicBezTo>
                <a:cubicBezTo>
                  <a:pt x="73720" y="19391"/>
                  <a:pt x="95382" y="11407"/>
                  <a:pt x="119323" y="10646"/>
                </a:cubicBezTo>
                <a:moveTo>
                  <a:pt x="124642" y="10646"/>
                </a:moveTo>
                <a:cubicBezTo>
                  <a:pt x="139463" y="11025"/>
                  <a:pt x="153523" y="14067"/>
                  <a:pt x="166443" y="19770"/>
                </a:cubicBezTo>
                <a:cubicBezTo>
                  <a:pt x="166824" y="27754"/>
                  <a:pt x="167204" y="35739"/>
                  <a:pt x="166443" y="43343"/>
                </a:cubicBezTo>
                <a:cubicBezTo>
                  <a:pt x="166063" y="43343"/>
                  <a:pt x="165682" y="42964"/>
                  <a:pt x="165302" y="42964"/>
                </a:cubicBezTo>
                <a:cubicBezTo>
                  <a:pt x="163783" y="42964"/>
                  <a:pt x="162643" y="44104"/>
                  <a:pt x="162261" y="44865"/>
                </a:cubicBezTo>
                <a:cubicBezTo>
                  <a:pt x="159601" y="49808"/>
                  <a:pt x="156941" y="53989"/>
                  <a:pt x="155040" y="57412"/>
                </a:cubicBezTo>
                <a:cubicBezTo>
                  <a:pt x="137939" y="50948"/>
                  <a:pt x="121219" y="47909"/>
                  <a:pt x="106398" y="46766"/>
                </a:cubicBezTo>
                <a:cubicBezTo>
                  <a:pt x="102978" y="40683"/>
                  <a:pt x="100318" y="36120"/>
                  <a:pt x="98419" y="32699"/>
                </a:cubicBezTo>
                <a:cubicBezTo>
                  <a:pt x="109442" y="22051"/>
                  <a:pt x="118941" y="14828"/>
                  <a:pt x="124642" y="10646"/>
                </a:cubicBezTo>
                <a:moveTo>
                  <a:pt x="167204" y="65013"/>
                </a:moveTo>
                <a:cubicBezTo>
                  <a:pt x="167204" y="66153"/>
                  <a:pt x="166443" y="66914"/>
                  <a:pt x="165302" y="66914"/>
                </a:cubicBezTo>
                <a:cubicBezTo>
                  <a:pt x="164162" y="66914"/>
                  <a:pt x="163022" y="66153"/>
                  <a:pt x="163022" y="65013"/>
                </a:cubicBezTo>
                <a:lnTo>
                  <a:pt x="163022" y="57028"/>
                </a:lnTo>
                <a:cubicBezTo>
                  <a:pt x="163022" y="55888"/>
                  <a:pt x="164162" y="55127"/>
                  <a:pt x="165302" y="55127"/>
                </a:cubicBezTo>
                <a:cubicBezTo>
                  <a:pt x="166443" y="55127"/>
                  <a:pt x="167204" y="55888"/>
                  <a:pt x="167204" y="57028"/>
                </a:cubicBezTo>
                <a:lnTo>
                  <a:pt x="167204" y="65013"/>
                </a:lnTo>
                <a:close/>
                <a:moveTo>
                  <a:pt x="165302" y="75659"/>
                </a:moveTo>
                <a:cubicBezTo>
                  <a:pt x="163783" y="75659"/>
                  <a:pt x="162643" y="74137"/>
                  <a:pt x="162643" y="72997"/>
                </a:cubicBezTo>
                <a:cubicBezTo>
                  <a:pt x="162643" y="71475"/>
                  <a:pt x="163783" y="70334"/>
                  <a:pt x="165302" y="70334"/>
                </a:cubicBezTo>
                <a:cubicBezTo>
                  <a:pt x="166443" y="70334"/>
                  <a:pt x="167962" y="71475"/>
                  <a:pt x="167962" y="72997"/>
                </a:cubicBezTo>
                <a:cubicBezTo>
                  <a:pt x="167962" y="74137"/>
                  <a:pt x="166443" y="75659"/>
                  <a:pt x="165302" y="75659"/>
                </a:cubicBezTo>
                <a:moveTo>
                  <a:pt x="169484" y="20911"/>
                </a:moveTo>
                <a:cubicBezTo>
                  <a:pt x="183165" y="27375"/>
                  <a:pt x="195326" y="36499"/>
                  <a:pt x="205204" y="47143"/>
                </a:cubicBezTo>
                <a:cubicBezTo>
                  <a:pt x="204443" y="53226"/>
                  <a:pt x="202544" y="65771"/>
                  <a:pt x="197225" y="81360"/>
                </a:cubicBezTo>
                <a:cubicBezTo>
                  <a:pt x="192664" y="77939"/>
                  <a:pt x="188484" y="74895"/>
                  <a:pt x="183923" y="72236"/>
                </a:cubicBezTo>
                <a:cubicBezTo>
                  <a:pt x="175183" y="57408"/>
                  <a:pt x="171383" y="50564"/>
                  <a:pt x="169484" y="47523"/>
                </a:cubicBezTo>
                <a:cubicBezTo>
                  <a:pt x="169863" y="38780"/>
                  <a:pt x="170243" y="30035"/>
                  <a:pt x="169484" y="20911"/>
                </a:cubicBezTo>
                <a:moveTo>
                  <a:pt x="130341" y="165764"/>
                </a:moveTo>
                <a:cubicBezTo>
                  <a:pt x="143261" y="143333"/>
                  <a:pt x="157323" y="113678"/>
                  <a:pt x="164541" y="80222"/>
                </a:cubicBezTo>
                <a:lnTo>
                  <a:pt x="183542" y="80222"/>
                </a:lnTo>
                <a:cubicBezTo>
                  <a:pt x="185061" y="80222"/>
                  <a:pt x="186201" y="79082"/>
                  <a:pt x="186201" y="77560"/>
                </a:cubicBezTo>
                <a:cubicBezTo>
                  <a:pt x="189622" y="79461"/>
                  <a:pt x="192661" y="82121"/>
                  <a:pt x="196082" y="84404"/>
                </a:cubicBezTo>
                <a:cubicBezTo>
                  <a:pt x="192282" y="94668"/>
                  <a:pt x="187342" y="106075"/>
                  <a:pt x="180121" y="117859"/>
                </a:cubicBezTo>
                <a:cubicBezTo>
                  <a:pt x="169861" y="134588"/>
                  <a:pt x="153900" y="153598"/>
                  <a:pt x="130339" y="168805"/>
                </a:cubicBezTo>
                <a:cubicBezTo>
                  <a:pt x="129960" y="168044"/>
                  <a:pt x="129578" y="167665"/>
                  <a:pt x="129199" y="166904"/>
                </a:cubicBezTo>
                <a:cubicBezTo>
                  <a:pt x="129583" y="166525"/>
                  <a:pt x="129962" y="166143"/>
                  <a:pt x="130341" y="165764"/>
                </a:cubicBezTo>
                <a:moveTo>
                  <a:pt x="88162" y="43723"/>
                </a:moveTo>
                <a:lnTo>
                  <a:pt x="88162" y="35739"/>
                </a:lnTo>
                <a:cubicBezTo>
                  <a:pt x="88162" y="34598"/>
                  <a:pt x="88923" y="33837"/>
                  <a:pt x="90063" y="33837"/>
                </a:cubicBezTo>
                <a:cubicBezTo>
                  <a:pt x="91203" y="33837"/>
                  <a:pt x="91964" y="34598"/>
                  <a:pt x="91964" y="35739"/>
                </a:cubicBezTo>
                <a:lnTo>
                  <a:pt x="91964" y="43723"/>
                </a:lnTo>
                <a:cubicBezTo>
                  <a:pt x="91964" y="44863"/>
                  <a:pt x="91205" y="45624"/>
                  <a:pt x="90063" y="45624"/>
                </a:cubicBezTo>
                <a:cubicBezTo>
                  <a:pt x="88923" y="45624"/>
                  <a:pt x="88162" y="44863"/>
                  <a:pt x="88162" y="43723"/>
                </a:cubicBezTo>
                <a:moveTo>
                  <a:pt x="90060" y="49044"/>
                </a:moveTo>
                <a:cubicBezTo>
                  <a:pt x="91580" y="49044"/>
                  <a:pt x="92720" y="50185"/>
                  <a:pt x="92720" y="51707"/>
                </a:cubicBezTo>
                <a:cubicBezTo>
                  <a:pt x="92720" y="52847"/>
                  <a:pt x="91580" y="54369"/>
                  <a:pt x="90060" y="54369"/>
                </a:cubicBezTo>
                <a:cubicBezTo>
                  <a:pt x="88541" y="54369"/>
                  <a:pt x="87401" y="52847"/>
                  <a:pt x="87401" y="51707"/>
                </a:cubicBezTo>
                <a:cubicBezTo>
                  <a:pt x="87401" y="50185"/>
                  <a:pt x="88541" y="49044"/>
                  <a:pt x="90060" y="49044"/>
                </a:cubicBezTo>
                <a:moveTo>
                  <a:pt x="42561" y="136869"/>
                </a:moveTo>
                <a:lnTo>
                  <a:pt x="42561" y="128885"/>
                </a:lnTo>
                <a:cubicBezTo>
                  <a:pt x="42561" y="127745"/>
                  <a:pt x="43322" y="126984"/>
                  <a:pt x="44462" y="126984"/>
                </a:cubicBezTo>
                <a:cubicBezTo>
                  <a:pt x="45603" y="126984"/>
                  <a:pt x="46364" y="127745"/>
                  <a:pt x="46364" y="128885"/>
                </a:cubicBezTo>
                <a:lnTo>
                  <a:pt x="46364" y="136869"/>
                </a:lnTo>
                <a:cubicBezTo>
                  <a:pt x="46364" y="138009"/>
                  <a:pt x="45603" y="138770"/>
                  <a:pt x="44462" y="138770"/>
                </a:cubicBezTo>
                <a:cubicBezTo>
                  <a:pt x="43320" y="138770"/>
                  <a:pt x="42561" y="138009"/>
                  <a:pt x="42561" y="136869"/>
                </a:cubicBezTo>
                <a:moveTo>
                  <a:pt x="44460" y="142191"/>
                </a:moveTo>
                <a:cubicBezTo>
                  <a:pt x="45980" y="142191"/>
                  <a:pt x="47120" y="143331"/>
                  <a:pt x="47120" y="144853"/>
                </a:cubicBezTo>
                <a:cubicBezTo>
                  <a:pt x="47120" y="146375"/>
                  <a:pt x="45980" y="147515"/>
                  <a:pt x="44460" y="147515"/>
                </a:cubicBezTo>
                <a:cubicBezTo>
                  <a:pt x="42941" y="147515"/>
                  <a:pt x="41800" y="146375"/>
                  <a:pt x="41800" y="144853"/>
                </a:cubicBezTo>
                <a:cubicBezTo>
                  <a:pt x="41800" y="143331"/>
                  <a:pt x="42941" y="142191"/>
                  <a:pt x="44460" y="142191"/>
                </a:cubicBezTo>
                <a:moveTo>
                  <a:pt x="65361" y="147515"/>
                </a:moveTo>
                <a:lnTo>
                  <a:pt x="65361" y="147515"/>
                </a:lnTo>
                <a:lnTo>
                  <a:pt x="47122" y="116719"/>
                </a:lnTo>
                <a:cubicBezTo>
                  <a:pt x="47122" y="116340"/>
                  <a:pt x="47122" y="116340"/>
                  <a:pt x="46743" y="116340"/>
                </a:cubicBezTo>
                <a:cubicBezTo>
                  <a:pt x="54722" y="92769"/>
                  <a:pt x="65743" y="73378"/>
                  <a:pt x="76385" y="58932"/>
                </a:cubicBezTo>
                <a:lnTo>
                  <a:pt x="76764" y="58932"/>
                </a:lnTo>
                <a:cubicBezTo>
                  <a:pt x="92725" y="79463"/>
                  <a:pt x="111343" y="113298"/>
                  <a:pt x="116284" y="163104"/>
                </a:cubicBezTo>
                <a:cubicBezTo>
                  <a:pt x="112863" y="168807"/>
                  <a:pt x="110203" y="173368"/>
                  <a:pt x="107923" y="176791"/>
                </a:cubicBezTo>
                <a:cubicBezTo>
                  <a:pt x="89302" y="171088"/>
                  <a:pt x="72961" y="161964"/>
                  <a:pt x="59663" y="152078"/>
                </a:cubicBezTo>
                <a:lnTo>
                  <a:pt x="62704" y="152078"/>
                </a:lnTo>
                <a:cubicBezTo>
                  <a:pt x="64605" y="152078"/>
                  <a:pt x="65743" y="150556"/>
                  <a:pt x="65743" y="149037"/>
                </a:cubicBezTo>
                <a:cubicBezTo>
                  <a:pt x="65741" y="148655"/>
                  <a:pt x="65741" y="148274"/>
                  <a:pt x="65361" y="147515"/>
                </a:cubicBezTo>
                <a:moveTo>
                  <a:pt x="121601" y="156639"/>
                </a:moveTo>
                <a:cubicBezTo>
                  <a:pt x="120461" y="156639"/>
                  <a:pt x="119320" y="157400"/>
                  <a:pt x="118941" y="158541"/>
                </a:cubicBezTo>
                <a:lnTo>
                  <a:pt x="118562" y="158541"/>
                </a:lnTo>
                <a:cubicBezTo>
                  <a:pt x="113622" y="114439"/>
                  <a:pt x="98042" y="83643"/>
                  <a:pt x="85120" y="65015"/>
                </a:cubicBezTo>
                <a:cubicBezTo>
                  <a:pt x="83601" y="62734"/>
                  <a:pt x="82079" y="60833"/>
                  <a:pt x="80941" y="58932"/>
                </a:cubicBezTo>
                <a:lnTo>
                  <a:pt x="108302" y="58932"/>
                </a:lnTo>
                <a:cubicBezTo>
                  <a:pt x="110203" y="58932"/>
                  <a:pt x="111343" y="57410"/>
                  <a:pt x="111343" y="55891"/>
                </a:cubicBezTo>
                <a:cubicBezTo>
                  <a:pt x="111343" y="55130"/>
                  <a:pt x="111343" y="54750"/>
                  <a:pt x="110964" y="54369"/>
                </a:cubicBezTo>
                <a:lnTo>
                  <a:pt x="110964" y="53989"/>
                </a:lnTo>
                <a:cubicBezTo>
                  <a:pt x="109824" y="52468"/>
                  <a:pt x="109063" y="51327"/>
                  <a:pt x="108304" y="49808"/>
                </a:cubicBezTo>
                <a:cubicBezTo>
                  <a:pt x="121985" y="50948"/>
                  <a:pt x="137564" y="53989"/>
                  <a:pt x="153525" y="60072"/>
                </a:cubicBezTo>
                <a:lnTo>
                  <a:pt x="144785" y="75279"/>
                </a:lnTo>
                <a:cubicBezTo>
                  <a:pt x="144024" y="75659"/>
                  <a:pt x="144024" y="76420"/>
                  <a:pt x="144024" y="77181"/>
                </a:cubicBezTo>
                <a:cubicBezTo>
                  <a:pt x="144024" y="78702"/>
                  <a:pt x="145164" y="80222"/>
                  <a:pt x="147066" y="80222"/>
                </a:cubicBezTo>
                <a:lnTo>
                  <a:pt x="161505" y="80222"/>
                </a:lnTo>
                <a:cubicBezTo>
                  <a:pt x="154284" y="112919"/>
                  <a:pt x="140224" y="142193"/>
                  <a:pt x="127684" y="163865"/>
                </a:cubicBezTo>
                <a:lnTo>
                  <a:pt x="124263" y="158161"/>
                </a:lnTo>
                <a:cubicBezTo>
                  <a:pt x="123881" y="157400"/>
                  <a:pt x="122741" y="156639"/>
                  <a:pt x="121601" y="156639"/>
                </a:cubicBezTo>
                <a:moveTo>
                  <a:pt x="119702" y="178309"/>
                </a:moveTo>
                <a:lnTo>
                  <a:pt x="119702" y="170704"/>
                </a:lnTo>
                <a:cubicBezTo>
                  <a:pt x="119702" y="169564"/>
                  <a:pt x="120463" y="168423"/>
                  <a:pt x="121603" y="168423"/>
                </a:cubicBezTo>
                <a:cubicBezTo>
                  <a:pt x="122744" y="168423"/>
                  <a:pt x="123504" y="169564"/>
                  <a:pt x="123504" y="170704"/>
                </a:cubicBezTo>
                <a:lnTo>
                  <a:pt x="123504" y="178309"/>
                </a:lnTo>
                <a:cubicBezTo>
                  <a:pt x="123504" y="179449"/>
                  <a:pt x="122744" y="180589"/>
                  <a:pt x="121603" y="180589"/>
                </a:cubicBezTo>
                <a:cubicBezTo>
                  <a:pt x="120463" y="180591"/>
                  <a:pt x="119702" y="179451"/>
                  <a:pt x="119702" y="178309"/>
                </a:cubicBezTo>
                <a:moveTo>
                  <a:pt x="121601" y="183633"/>
                </a:moveTo>
                <a:cubicBezTo>
                  <a:pt x="123120" y="183633"/>
                  <a:pt x="124261" y="184773"/>
                  <a:pt x="124261" y="186295"/>
                </a:cubicBezTo>
                <a:cubicBezTo>
                  <a:pt x="124261" y="187817"/>
                  <a:pt x="123120" y="188957"/>
                  <a:pt x="121601" y="188957"/>
                </a:cubicBezTo>
                <a:cubicBezTo>
                  <a:pt x="120081" y="188957"/>
                  <a:pt x="118941" y="187817"/>
                  <a:pt x="118941" y="186295"/>
                </a:cubicBezTo>
                <a:cubicBezTo>
                  <a:pt x="118941" y="184773"/>
                  <a:pt x="120081" y="183633"/>
                  <a:pt x="121601" y="183633"/>
                </a:cubicBezTo>
                <a:moveTo>
                  <a:pt x="197604" y="121280"/>
                </a:moveTo>
                <a:cubicBezTo>
                  <a:pt x="196464" y="121280"/>
                  <a:pt x="195323" y="122041"/>
                  <a:pt x="194944" y="123181"/>
                </a:cubicBezTo>
                <a:lnTo>
                  <a:pt x="177084" y="153216"/>
                </a:lnTo>
                <a:cubicBezTo>
                  <a:pt x="176705" y="153977"/>
                  <a:pt x="176323" y="154356"/>
                  <a:pt x="176323" y="155117"/>
                </a:cubicBezTo>
                <a:cubicBezTo>
                  <a:pt x="176323" y="155878"/>
                  <a:pt x="176705" y="156639"/>
                  <a:pt x="177084" y="157019"/>
                </a:cubicBezTo>
                <a:cubicBezTo>
                  <a:pt x="168723" y="165003"/>
                  <a:pt x="159983" y="174127"/>
                  <a:pt x="151624" y="184012"/>
                </a:cubicBezTo>
                <a:cubicBezTo>
                  <a:pt x="147063" y="184012"/>
                  <a:pt x="142884" y="183633"/>
                  <a:pt x="139084" y="183251"/>
                </a:cubicBezTo>
                <a:cubicBezTo>
                  <a:pt x="136042" y="178309"/>
                  <a:pt x="133764" y="174506"/>
                  <a:pt x="131863" y="171465"/>
                </a:cubicBezTo>
                <a:cubicBezTo>
                  <a:pt x="156183" y="155876"/>
                  <a:pt x="172144" y="136867"/>
                  <a:pt x="182785" y="119379"/>
                </a:cubicBezTo>
                <a:cubicBezTo>
                  <a:pt x="189625" y="107974"/>
                  <a:pt x="194946" y="96567"/>
                  <a:pt x="198365" y="86303"/>
                </a:cubicBezTo>
                <a:cubicBezTo>
                  <a:pt x="209386" y="95427"/>
                  <a:pt x="220025" y="106073"/>
                  <a:pt x="229905" y="119379"/>
                </a:cubicBezTo>
                <a:cubicBezTo>
                  <a:pt x="224204" y="122420"/>
                  <a:pt x="216225" y="126984"/>
                  <a:pt x="206726" y="133825"/>
                </a:cubicBezTo>
                <a:lnTo>
                  <a:pt x="200266" y="122800"/>
                </a:lnTo>
                <a:cubicBezTo>
                  <a:pt x="199884" y="121662"/>
                  <a:pt x="198744" y="121280"/>
                  <a:pt x="197604" y="121280"/>
                </a:cubicBezTo>
                <a:moveTo>
                  <a:pt x="195703" y="142952"/>
                </a:moveTo>
                <a:lnTo>
                  <a:pt x="195703" y="134968"/>
                </a:lnTo>
                <a:cubicBezTo>
                  <a:pt x="195703" y="133827"/>
                  <a:pt x="196461" y="133067"/>
                  <a:pt x="197604" y="133067"/>
                </a:cubicBezTo>
                <a:cubicBezTo>
                  <a:pt x="198744" y="133067"/>
                  <a:pt x="199505" y="133827"/>
                  <a:pt x="199505" y="134968"/>
                </a:cubicBezTo>
                <a:lnTo>
                  <a:pt x="199505" y="142952"/>
                </a:lnTo>
                <a:cubicBezTo>
                  <a:pt x="199505" y="144092"/>
                  <a:pt x="198746" y="144853"/>
                  <a:pt x="197604" y="144853"/>
                </a:cubicBezTo>
                <a:cubicBezTo>
                  <a:pt x="196464" y="144853"/>
                  <a:pt x="195703" y="144092"/>
                  <a:pt x="195703" y="142952"/>
                </a:cubicBezTo>
                <a:moveTo>
                  <a:pt x="197604" y="148274"/>
                </a:moveTo>
                <a:cubicBezTo>
                  <a:pt x="199123" y="148274"/>
                  <a:pt x="200264" y="149414"/>
                  <a:pt x="200264" y="150936"/>
                </a:cubicBezTo>
                <a:cubicBezTo>
                  <a:pt x="200264" y="152458"/>
                  <a:pt x="199123" y="153598"/>
                  <a:pt x="197604" y="153598"/>
                </a:cubicBezTo>
                <a:cubicBezTo>
                  <a:pt x="196084" y="153598"/>
                  <a:pt x="194944" y="152458"/>
                  <a:pt x="194944" y="150936"/>
                </a:cubicBezTo>
                <a:cubicBezTo>
                  <a:pt x="194944" y="149414"/>
                  <a:pt x="196084" y="148274"/>
                  <a:pt x="197604" y="148274"/>
                </a:cubicBezTo>
                <a:moveTo>
                  <a:pt x="234085" y="116719"/>
                </a:moveTo>
                <a:cubicBezTo>
                  <a:pt x="233705" y="117098"/>
                  <a:pt x="233326" y="117480"/>
                  <a:pt x="232565" y="117859"/>
                </a:cubicBezTo>
                <a:cubicBezTo>
                  <a:pt x="221926" y="103792"/>
                  <a:pt x="210905" y="92767"/>
                  <a:pt x="199505" y="83261"/>
                </a:cubicBezTo>
                <a:cubicBezTo>
                  <a:pt x="204445" y="69194"/>
                  <a:pt x="206726" y="57408"/>
                  <a:pt x="207866" y="50185"/>
                </a:cubicBezTo>
                <a:cubicBezTo>
                  <a:pt x="223064" y="68436"/>
                  <a:pt x="232944" y="91627"/>
                  <a:pt x="234085" y="116719"/>
                </a:cubicBezTo>
                <a:moveTo>
                  <a:pt x="122362" y="0"/>
                </a:moveTo>
                <a:cubicBezTo>
                  <a:pt x="55099" y="0"/>
                  <a:pt x="0" y="55127"/>
                  <a:pt x="0" y="122420"/>
                </a:cubicBezTo>
                <a:cubicBezTo>
                  <a:pt x="0" y="190095"/>
                  <a:pt x="55102" y="245222"/>
                  <a:pt x="122362" y="245222"/>
                </a:cubicBezTo>
                <a:cubicBezTo>
                  <a:pt x="190004" y="245222"/>
                  <a:pt x="245103" y="190095"/>
                  <a:pt x="245103" y="122420"/>
                </a:cubicBezTo>
                <a:cubicBezTo>
                  <a:pt x="245105" y="55127"/>
                  <a:pt x="190004" y="0"/>
                  <a:pt x="122362" y="0"/>
                </a:cubicBezTo>
              </a:path>
            </a:pathLst>
          </a:custGeom>
          <a:solidFill>
            <a:srgbClr val="FFFFFF"/>
          </a:solidFill>
          <a:ln w="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sp>
        <p:nvSpPr>
          <p:cNvPr id="515" name="Google Shape;8405;p75">
            <a:extLst>
              <a:ext uri="{FF2B5EF4-FFF2-40B4-BE49-F238E27FC236}">
                <a16:creationId xmlns:a16="http://schemas.microsoft.com/office/drawing/2014/main" id="{5D450F27-5E6B-4F96-9BF3-92A15527914F}"/>
              </a:ext>
            </a:extLst>
          </p:cNvPr>
          <p:cNvSpPr/>
          <p:nvPr/>
        </p:nvSpPr>
        <p:spPr>
          <a:xfrm>
            <a:off x="4932464" y="2382155"/>
            <a:ext cx="355542" cy="307907"/>
          </a:xfrm>
          <a:custGeom>
            <a:avLst/>
            <a:gdLst>
              <a:gd name="connsiteX0" fmla="*/ 266657 w 355542"/>
              <a:gd name="connsiteY0" fmla="*/ 307908 h 307907"/>
              <a:gd name="connsiteX1" fmla="*/ 355542 w 355542"/>
              <a:gd name="connsiteY1" fmla="*/ 153954 h 307907"/>
              <a:gd name="connsiteX2" fmla="*/ 266657 w 355542"/>
              <a:gd name="connsiteY2" fmla="*/ 0 h 307907"/>
              <a:gd name="connsiteX3" fmla="*/ 88885 w 355542"/>
              <a:gd name="connsiteY3" fmla="*/ 0 h 307907"/>
              <a:gd name="connsiteX4" fmla="*/ 0 w 355542"/>
              <a:gd name="connsiteY4" fmla="*/ 153954 h 307907"/>
              <a:gd name="connsiteX5" fmla="*/ 88885 w 355542"/>
              <a:gd name="connsiteY5" fmla="*/ 307908 h 307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542" h="307907">
                <a:moveTo>
                  <a:pt x="266657" y="307908"/>
                </a:moveTo>
                <a:lnTo>
                  <a:pt x="355542" y="153954"/>
                </a:lnTo>
                <a:lnTo>
                  <a:pt x="266657" y="0"/>
                </a:lnTo>
                <a:lnTo>
                  <a:pt x="88885" y="0"/>
                </a:lnTo>
                <a:lnTo>
                  <a:pt x="0" y="153954"/>
                </a:lnTo>
                <a:lnTo>
                  <a:pt x="88885" y="307908"/>
                </a:lnTo>
                <a:close/>
              </a:path>
            </a:pathLst>
          </a:custGeom>
          <a:solidFill>
            <a:srgbClr val="A153A0"/>
          </a:solidFill>
          <a:ln w="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16" name="Google Shape;8405;p75">
            <a:extLst>
              <a:ext uri="{FF2B5EF4-FFF2-40B4-BE49-F238E27FC236}">
                <a16:creationId xmlns:a16="http://schemas.microsoft.com/office/drawing/2014/main" id="{951802B2-D215-42EE-8314-7DBC88F4A69C}"/>
              </a:ext>
            </a:extLst>
          </p:cNvPr>
          <p:cNvGrpSpPr/>
          <p:nvPr/>
        </p:nvGrpSpPr>
        <p:grpSpPr>
          <a:xfrm>
            <a:off x="5034690" y="2439821"/>
            <a:ext cx="151085" cy="192026"/>
            <a:chOff x="5034690" y="2439821"/>
            <a:chExt cx="151085" cy="192026"/>
          </a:xfrm>
          <a:solidFill>
            <a:srgbClr val="FFFFFF"/>
          </a:solidFill>
        </p:grpSpPr>
        <p:sp>
          <p:nvSpPr>
            <p:cNvPr id="517" name="Google Shape;8405;p75">
              <a:extLst>
                <a:ext uri="{FF2B5EF4-FFF2-40B4-BE49-F238E27FC236}">
                  <a16:creationId xmlns:a16="http://schemas.microsoft.com/office/drawing/2014/main" id="{F46580EA-3A63-45C1-B908-12E0333357EB}"/>
                </a:ext>
              </a:extLst>
            </p:cNvPr>
            <p:cNvSpPr/>
            <p:nvPr/>
          </p:nvSpPr>
          <p:spPr>
            <a:xfrm>
              <a:off x="5053938" y="2502958"/>
              <a:ext cx="34071" cy="31111"/>
            </a:xfrm>
            <a:custGeom>
              <a:avLst/>
              <a:gdLst>
                <a:gd name="connsiteX0" fmla="*/ 34071 w 34071"/>
                <a:gd name="connsiteY0" fmla="*/ 1346 h 31111"/>
                <a:gd name="connsiteX1" fmla="*/ 33011 w 34071"/>
                <a:gd name="connsiteY1" fmla="*/ 0 h 31111"/>
                <a:gd name="connsiteX2" fmla="*/ 20480 w 34071"/>
                <a:gd name="connsiteY2" fmla="*/ 9705 h 31111"/>
                <a:gd name="connsiteX3" fmla="*/ 9733 w 34071"/>
                <a:gd name="connsiteY3" fmla="*/ 22753 h 31111"/>
                <a:gd name="connsiteX4" fmla="*/ 9012 w 34071"/>
                <a:gd name="connsiteY4" fmla="*/ 21082 h 31111"/>
                <a:gd name="connsiteX5" fmla="*/ 4870 w 34071"/>
                <a:gd name="connsiteY5" fmla="*/ 16390 h 31111"/>
                <a:gd name="connsiteX6" fmla="*/ 0 w 34071"/>
                <a:gd name="connsiteY6" fmla="*/ 19087 h 31111"/>
                <a:gd name="connsiteX7" fmla="*/ 2739 w 34071"/>
                <a:gd name="connsiteY7" fmla="*/ 21082 h 31111"/>
                <a:gd name="connsiteX8" fmla="*/ 4495 w 34071"/>
                <a:gd name="connsiteY8" fmla="*/ 23704 h 31111"/>
                <a:gd name="connsiteX9" fmla="*/ 4444 w 34071"/>
                <a:gd name="connsiteY9" fmla="*/ 23704 h 31111"/>
                <a:gd name="connsiteX10" fmla="*/ 5296 w 34071"/>
                <a:gd name="connsiteY10" fmla="*/ 25383 h 31111"/>
                <a:gd name="connsiteX11" fmla="*/ 6080 w 34071"/>
                <a:gd name="connsiteY11" fmla="*/ 27174 h 31111"/>
                <a:gd name="connsiteX12" fmla="*/ 7537 w 34071"/>
                <a:gd name="connsiteY12" fmla="*/ 31112 h 31111"/>
                <a:gd name="connsiteX13" fmla="*/ 7588 w 34071"/>
                <a:gd name="connsiteY13" fmla="*/ 31065 h 31111"/>
                <a:gd name="connsiteX14" fmla="*/ 7607 w 34071"/>
                <a:gd name="connsiteY14" fmla="*/ 31112 h 31111"/>
                <a:gd name="connsiteX15" fmla="*/ 10742 w 34071"/>
                <a:gd name="connsiteY15" fmla="*/ 28792 h 31111"/>
                <a:gd name="connsiteX16" fmla="*/ 12477 w 34071"/>
                <a:gd name="connsiteY16" fmla="*/ 27766 h 31111"/>
                <a:gd name="connsiteX17" fmla="*/ 12510 w 34071"/>
                <a:gd name="connsiteY17" fmla="*/ 27703 h 31111"/>
                <a:gd name="connsiteX18" fmla="*/ 12812 w 34071"/>
                <a:gd name="connsiteY18" fmla="*/ 27527 h 31111"/>
                <a:gd name="connsiteX19" fmla="*/ 14811 w 34071"/>
                <a:gd name="connsiteY19" fmla="*/ 23706 h 31111"/>
                <a:gd name="connsiteX20" fmla="*/ 14612 w 34071"/>
                <a:gd name="connsiteY20" fmla="*/ 23706 h 31111"/>
                <a:gd name="connsiteX21" fmla="*/ 22210 w 34071"/>
                <a:gd name="connsiteY21" fmla="*/ 13053 h 31111"/>
                <a:gd name="connsiteX22" fmla="*/ 34071 w 34071"/>
                <a:gd name="connsiteY22" fmla="*/ 1346 h 31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071" h="31111">
                  <a:moveTo>
                    <a:pt x="34071" y="1346"/>
                  </a:moveTo>
                  <a:lnTo>
                    <a:pt x="33011" y="0"/>
                  </a:lnTo>
                  <a:cubicBezTo>
                    <a:pt x="28813" y="2320"/>
                    <a:pt x="24671" y="5661"/>
                    <a:pt x="20480" y="9705"/>
                  </a:cubicBezTo>
                  <a:cubicBezTo>
                    <a:pt x="16006" y="14076"/>
                    <a:pt x="12479" y="18389"/>
                    <a:pt x="9733" y="22753"/>
                  </a:cubicBezTo>
                  <a:lnTo>
                    <a:pt x="9012" y="21082"/>
                  </a:lnTo>
                  <a:cubicBezTo>
                    <a:pt x="7609" y="18064"/>
                    <a:pt x="6265" y="16390"/>
                    <a:pt x="4870" y="16390"/>
                  </a:cubicBezTo>
                  <a:cubicBezTo>
                    <a:pt x="3470" y="16390"/>
                    <a:pt x="1735" y="17038"/>
                    <a:pt x="0" y="19087"/>
                  </a:cubicBezTo>
                  <a:cubicBezTo>
                    <a:pt x="1007" y="19415"/>
                    <a:pt x="2074" y="20056"/>
                    <a:pt x="2739" y="21082"/>
                  </a:cubicBezTo>
                  <a:cubicBezTo>
                    <a:pt x="3407" y="21723"/>
                    <a:pt x="3943" y="22636"/>
                    <a:pt x="4495" y="23704"/>
                  </a:cubicBezTo>
                  <a:lnTo>
                    <a:pt x="4444" y="23704"/>
                  </a:lnTo>
                  <a:cubicBezTo>
                    <a:pt x="4746" y="24221"/>
                    <a:pt x="4987" y="24802"/>
                    <a:pt x="5296" y="25383"/>
                  </a:cubicBezTo>
                  <a:lnTo>
                    <a:pt x="6080" y="27174"/>
                  </a:lnTo>
                  <a:cubicBezTo>
                    <a:pt x="6809" y="28970"/>
                    <a:pt x="7174" y="30414"/>
                    <a:pt x="7537" y="31112"/>
                  </a:cubicBezTo>
                  <a:cubicBezTo>
                    <a:pt x="7553" y="31098"/>
                    <a:pt x="7572" y="31079"/>
                    <a:pt x="7588" y="31065"/>
                  </a:cubicBezTo>
                  <a:cubicBezTo>
                    <a:pt x="7595" y="31077"/>
                    <a:pt x="7602" y="31100"/>
                    <a:pt x="7607" y="31112"/>
                  </a:cubicBezTo>
                  <a:cubicBezTo>
                    <a:pt x="8335" y="30463"/>
                    <a:pt x="9010" y="29766"/>
                    <a:pt x="10742" y="28792"/>
                  </a:cubicBezTo>
                  <a:lnTo>
                    <a:pt x="12477" y="27766"/>
                  </a:lnTo>
                  <a:cubicBezTo>
                    <a:pt x="12486" y="27745"/>
                    <a:pt x="12501" y="27724"/>
                    <a:pt x="12510" y="27703"/>
                  </a:cubicBezTo>
                  <a:lnTo>
                    <a:pt x="12812" y="27527"/>
                  </a:lnTo>
                  <a:cubicBezTo>
                    <a:pt x="13416" y="26312"/>
                    <a:pt x="14022" y="25039"/>
                    <a:pt x="14811" y="23706"/>
                  </a:cubicBezTo>
                  <a:lnTo>
                    <a:pt x="14612" y="23706"/>
                  </a:lnTo>
                  <a:cubicBezTo>
                    <a:pt x="16642" y="20232"/>
                    <a:pt x="19241" y="16645"/>
                    <a:pt x="22210" y="13053"/>
                  </a:cubicBezTo>
                  <a:cubicBezTo>
                    <a:pt x="26406" y="7710"/>
                    <a:pt x="30548" y="3667"/>
                    <a:pt x="34071" y="1346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8" name="Google Shape;8405;p75">
              <a:extLst>
                <a:ext uri="{FF2B5EF4-FFF2-40B4-BE49-F238E27FC236}">
                  <a16:creationId xmlns:a16="http://schemas.microsoft.com/office/drawing/2014/main" id="{89D1F560-E151-45F4-9705-F1ABD2F35F7C}"/>
                </a:ext>
              </a:extLst>
            </p:cNvPr>
            <p:cNvSpPr/>
            <p:nvPr/>
          </p:nvSpPr>
          <p:spPr>
            <a:xfrm>
              <a:off x="5068754" y="2439821"/>
              <a:ext cx="82963" cy="54249"/>
            </a:xfrm>
            <a:custGeom>
              <a:avLst/>
              <a:gdLst>
                <a:gd name="connsiteX0" fmla="*/ 0 w 82963"/>
                <a:gd name="connsiteY0" fmla="*/ 54249 h 54249"/>
                <a:gd name="connsiteX1" fmla="*/ 82964 w 82963"/>
                <a:gd name="connsiteY1" fmla="*/ 54249 h 54249"/>
                <a:gd name="connsiteX2" fmla="*/ 82458 w 82963"/>
                <a:gd name="connsiteY2" fmla="*/ 50952 h 54249"/>
                <a:gd name="connsiteX3" fmla="*/ 69810 w 82963"/>
                <a:gd name="connsiteY3" fmla="*/ 37003 h 54249"/>
                <a:gd name="connsiteX4" fmla="*/ 66731 w 82963"/>
                <a:gd name="connsiteY4" fmla="*/ 35958 h 54249"/>
                <a:gd name="connsiteX5" fmla="*/ 61299 w 82963"/>
                <a:gd name="connsiteY5" fmla="*/ 27939 h 54249"/>
                <a:gd name="connsiteX6" fmla="*/ 61299 w 82963"/>
                <a:gd name="connsiteY6" fmla="*/ 18822 h 54249"/>
                <a:gd name="connsiteX7" fmla="*/ 43053 w 82963"/>
                <a:gd name="connsiteY7" fmla="*/ 37 h 54249"/>
                <a:gd name="connsiteX8" fmla="*/ 21948 w 82963"/>
                <a:gd name="connsiteY8" fmla="*/ 16352 h 54249"/>
                <a:gd name="connsiteX9" fmla="*/ 21559 w 82963"/>
                <a:gd name="connsiteY9" fmla="*/ 28433 h 54249"/>
                <a:gd name="connsiteX10" fmla="*/ 17022 w 82963"/>
                <a:gd name="connsiteY10" fmla="*/ 35521 h 54249"/>
                <a:gd name="connsiteX11" fmla="*/ 13381 w 82963"/>
                <a:gd name="connsiteY11" fmla="*/ 36890 h 54249"/>
                <a:gd name="connsiteX12" fmla="*/ 0 w 82963"/>
                <a:gd name="connsiteY12" fmla="*/ 54249 h 54249"/>
                <a:gd name="connsiteX13" fmla="*/ 40974 w 82963"/>
                <a:gd name="connsiteY13" fmla="*/ 13439 h 54249"/>
                <a:gd name="connsiteX14" fmla="*/ 47246 w 82963"/>
                <a:gd name="connsiteY14" fmla="*/ 19588 h 54249"/>
                <a:gd name="connsiteX15" fmla="*/ 40974 w 82963"/>
                <a:gd name="connsiteY15" fmla="*/ 25743 h 54249"/>
                <a:gd name="connsiteX16" fmla="*/ 34708 w 82963"/>
                <a:gd name="connsiteY16" fmla="*/ 19588 h 54249"/>
                <a:gd name="connsiteX17" fmla="*/ 40974 w 82963"/>
                <a:gd name="connsiteY17" fmla="*/ 13439 h 54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963" h="54249">
                  <a:moveTo>
                    <a:pt x="0" y="54249"/>
                  </a:moveTo>
                  <a:lnTo>
                    <a:pt x="82964" y="54249"/>
                  </a:lnTo>
                  <a:cubicBezTo>
                    <a:pt x="82797" y="53039"/>
                    <a:pt x="82685" y="51997"/>
                    <a:pt x="82458" y="50952"/>
                  </a:cubicBezTo>
                  <a:cubicBezTo>
                    <a:pt x="81062" y="43811"/>
                    <a:pt x="77309" y="38761"/>
                    <a:pt x="69810" y="37003"/>
                  </a:cubicBezTo>
                  <a:cubicBezTo>
                    <a:pt x="68747" y="36731"/>
                    <a:pt x="67735" y="36399"/>
                    <a:pt x="66731" y="35958"/>
                  </a:cubicBezTo>
                  <a:cubicBezTo>
                    <a:pt x="63095" y="34532"/>
                    <a:pt x="61187" y="31945"/>
                    <a:pt x="61299" y="27939"/>
                  </a:cubicBezTo>
                  <a:cubicBezTo>
                    <a:pt x="61409" y="24921"/>
                    <a:pt x="61409" y="21896"/>
                    <a:pt x="61299" y="18822"/>
                  </a:cubicBezTo>
                  <a:cubicBezTo>
                    <a:pt x="60910" y="8988"/>
                    <a:pt x="52793" y="644"/>
                    <a:pt x="43053" y="37"/>
                  </a:cubicBezTo>
                  <a:cubicBezTo>
                    <a:pt x="32472" y="-567"/>
                    <a:pt x="23460" y="6242"/>
                    <a:pt x="21948" y="16352"/>
                  </a:cubicBezTo>
                  <a:cubicBezTo>
                    <a:pt x="21330" y="20302"/>
                    <a:pt x="21615" y="24371"/>
                    <a:pt x="21559" y="28433"/>
                  </a:cubicBezTo>
                  <a:cubicBezTo>
                    <a:pt x="21498" y="31730"/>
                    <a:pt x="20047" y="34088"/>
                    <a:pt x="17022" y="35521"/>
                  </a:cubicBezTo>
                  <a:cubicBezTo>
                    <a:pt x="15844" y="36015"/>
                    <a:pt x="14671" y="36565"/>
                    <a:pt x="13381" y="36890"/>
                  </a:cubicBezTo>
                  <a:cubicBezTo>
                    <a:pt x="4758" y="38817"/>
                    <a:pt x="782" y="44909"/>
                    <a:pt x="0" y="54249"/>
                  </a:cubicBezTo>
                  <a:close/>
                  <a:moveTo>
                    <a:pt x="40974" y="13439"/>
                  </a:moveTo>
                  <a:cubicBezTo>
                    <a:pt x="44448" y="13439"/>
                    <a:pt x="47246" y="16186"/>
                    <a:pt x="47246" y="19588"/>
                  </a:cubicBezTo>
                  <a:cubicBezTo>
                    <a:pt x="47246" y="22940"/>
                    <a:pt x="44451" y="25743"/>
                    <a:pt x="40974" y="25743"/>
                  </a:cubicBezTo>
                  <a:cubicBezTo>
                    <a:pt x="37504" y="25743"/>
                    <a:pt x="34708" y="22940"/>
                    <a:pt x="34708" y="19588"/>
                  </a:cubicBezTo>
                  <a:cubicBezTo>
                    <a:pt x="34708" y="16186"/>
                    <a:pt x="37506" y="13439"/>
                    <a:pt x="40974" y="13439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19" name="Google Shape;8405;p75">
              <a:extLst>
                <a:ext uri="{FF2B5EF4-FFF2-40B4-BE49-F238E27FC236}">
                  <a16:creationId xmlns:a16="http://schemas.microsoft.com/office/drawing/2014/main" id="{6152C678-875B-4E19-B167-4BDEC802702C}"/>
                </a:ext>
              </a:extLst>
            </p:cNvPr>
            <p:cNvSpPr/>
            <p:nvPr/>
          </p:nvSpPr>
          <p:spPr>
            <a:xfrm>
              <a:off x="5034690" y="2452583"/>
              <a:ext cx="151085" cy="179263"/>
            </a:xfrm>
            <a:custGeom>
              <a:avLst/>
              <a:gdLst>
                <a:gd name="connsiteX0" fmla="*/ 151046 w 151085"/>
                <a:gd name="connsiteY0" fmla="*/ 12414 h 179263"/>
                <a:gd name="connsiteX1" fmla="*/ 138545 w 151085"/>
                <a:gd name="connsiteY1" fmla="*/ 0 h 179263"/>
                <a:gd name="connsiteX2" fmla="*/ 110046 w 151085"/>
                <a:gd name="connsiteY2" fmla="*/ 0 h 179263"/>
                <a:gd name="connsiteX3" fmla="*/ 107712 w 151085"/>
                <a:gd name="connsiteY3" fmla="*/ 0 h 179263"/>
                <a:gd name="connsiteX4" fmla="*/ 107712 w 151085"/>
                <a:gd name="connsiteY4" fmla="*/ 5289 h 179263"/>
                <a:gd name="connsiteX5" fmla="*/ 116656 w 151085"/>
                <a:gd name="connsiteY5" fmla="*/ 14196 h 179263"/>
                <a:gd name="connsiteX6" fmla="*/ 130432 w 151085"/>
                <a:gd name="connsiteY6" fmla="*/ 14196 h 179263"/>
                <a:gd name="connsiteX7" fmla="*/ 137098 w 151085"/>
                <a:gd name="connsiteY7" fmla="*/ 20979 h 179263"/>
                <a:gd name="connsiteX8" fmla="*/ 137264 w 151085"/>
                <a:gd name="connsiteY8" fmla="*/ 59658 h 179263"/>
                <a:gd name="connsiteX9" fmla="*/ 137264 w 151085"/>
                <a:gd name="connsiteY9" fmla="*/ 158948 h 179263"/>
                <a:gd name="connsiteX10" fmla="*/ 130821 w 151085"/>
                <a:gd name="connsiteY10" fmla="*/ 165405 h 179263"/>
                <a:gd name="connsiteX11" fmla="*/ 20543 w 151085"/>
                <a:gd name="connsiteY11" fmla="*/ 165515 h 179263"/>
                <a:gd name="connsiteX12" fmla="*/ 13821 w 151085"/>
                <a:gd name="connsiteY12" fmla="*/ 158836 h 179263"/>
                <a:gd name="connsiteX13" fmla="*/ 13821 w 151085"/>
                <a:gd name="connsiteY13" fmla="*/ 20648 h 179263"/>
                <a:gd name="connsiteX14" fmla="*/ 20264 w 151085"/>
                <a:gd name="connsiteY14" fmla="*/ 14198 h 179263"/>
                <a:gd name="connsiteX15" fmla="*/ 35097 w 151085"/>
                <a:gd name="connsiteY15" fmla="*/ 14137 h 179263"/>
                <a:gd name="connsiteX16" fmla="*/ 43207 w 151085"/>
                <a:gd name="connsiteY16" fmla="*/ 7354 h 179263"/>
                <a:gd name="connsiteX17" fmla="*/ 43264 w 151085"/>
                <a:gd name="connsiteY17" fmla="*/ 2 h 179263"/>
                <a:gd name="connsiteX18" fmla="*/ 40985 w 151085"/>
                <a:gd name="connsiteY18" fmla="*/ 2 h 179263"/>
                <a:gd name="connsiteX19" fmla="*/ 12486 w 151085"/>
                <a:gd name="connsiteY19" fmla="*/ 2 h 179263"/>
                <a:gd name="connsiteX20" fmla="*/ 42 w 151085"/>
                <a:gd name="connsiteY20" fmla="*/ 12250 h 179263"/>
                <a:gd name="connsiteX21" fmla="*/ 42 w 151085"/>
                <a:gd name="connsiteY21" fmla="*/ 167189 h 179263"/>
                <a:gd name="connsiteX22" fmla="*/ 12154 w 151085"/>
                <a:gd name="connsiteY22" fmla="*/ 179264 h 179263"/>
                <a:gd name="connsiteX23" fmla="*/ 138988 w 151085"/>
                <a:gd name="connsiteY23" fmla="*/ 179264 h 179263"/>
                <a:gd name="connsiteX24" fmla="*/ 151043 w 151085"/>
                <a:gd name="connsiteY24" fmla="*/ 167133 h 179263"/>
                <a:gd name="connsiteX25" fmla="*/ 151046 w 151085"/>
                <a:gd name="connsiteY25" fmla="*/ 12414 h 1792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51085" h="179263">
                  <a:moveTo>
                    <a:pt x="151046" y="12414"/>
                  </a:moveTo>
                  <a:cubicBezTo>
                    <a:pt x="151046" y="5235"/>
                    <a:pt x="145768" y="0"/>
                    <a:pt x="138545" y="0"/>
                  </a:cubicBezTo>
                  <a:lnTo>
                    <a:pt x="110046" y="0"/>
                  </a:lnTo>
                  <a:lnTo>
                    <a:pt x="107712" y="0"/>
                  </a:lnTo>
                  <a:lnTo>
                    <a:pt x="107712" y="5289"/>
                  </a:lnTo>
                  <a:cubicBezTo>
                    <a:pt x="107768" y="10969"/>
                    <a:pt x="110934" y="14135"/>
                    <a:pt x="116656" y="14196"/>
                  </a:cubicBezTo>
                  <a:lnTo>
                    <a:pt x="130432" y="14196"/>
                  </a:lnTo>
                  <a:cubicBezTo>
                    <a:pt x="135211" y="14196"/>
                    <a:pt x="137098" y="16085"/>
                    <a:pt x="137098" y="20979"/>
                  </a:cubicBezTo>
                  <a:cubicBezTo>
                    <a:pt x="137154" y="33891"/>
                    <a:pt x="137264" y="46750"/>
                    <a:pt x="137264" y="59658"/>
                  </a:cubicBezTo>
                  <a:lnTo>
                    <a:pt x="137264" y="158948"/>
                  </a:lnTo>
                  <a:cubicBezTo>
                    <a:pt x="137264" y="163286"/>
                    <a:pt x="135099" y="165405"/>
                    <a:pt x="130821" y="165405"/>
                  </a:cubicBezTo>
                  <a:cubicBezTo>
                    <a:pt x="94043" y="165462"/>
                    <a:pt x="57321" y="165462"/>
                    <a:pt x="20543" y="165515"/>
                  </a:cubicBezTo>
                  <a:cubicBezTo>
                    <a:pt x="15933" y="165515"/>
                    <a:pt x="13821" y="163453"/>
                    <a:pt x="13821" y="158836"/>
                  </a:cubicBezTo>
                  <a:lnTo>
                    <a:pt x="13821" y="20648"/>
                  </a:lnTo>
                  <a:cubicBezTo>
                    <a:pt x="13821" y="16310"/>
                    <a:pt x="15987" y="14198"/>
                    <a:pt x="20264" y="14198"/>
                  </a:cubicBezTo>
                  <a:cubicBezTo>
                    <a:pt x="25209" y="14137"/>
                    <a:pt x="30154" y="14198"/>
                    <a:pt x="35097" y="14137"/>
                  </a:cubicBezTo>
                  <a:cubicBezTo>
                    <a:pt x="39375" y="14081"/>
                    <a:pt x="42763" y="11360"/>
                    <a:pt x="43207" y="7354"/>
                  </a:cubicBezTo>
                  <a:cubicBezTo>
                    <a:pt x="43486" y="5015"/>
                    <a:pt x="43264" y="2564"/>
                    <a:pt x="43264" y="2"/>
                  </a:cubicBezTo>
                  <a:lnTo>
                    <a:pt x="40985" y="2"/>
                  </a:lnTo>
                  <a:lnTo>
                    <a:pt x="12486" y="2"/>
                  </a:lnTo>
                  <a:cubicBezTo>
                    <a:pt x="5376" y="2"/>
                    <a:pt x="42" y="5181"/>
                    <a:pt x="42" y="12250"/>
                  </a:cubicBezTo>
                  <a:cubicBezTo>
                    <a:pt x="-14" y="63898"/>
                    <a:pt x="-14" y="115541"/>
                    <a:pt x="42" y="167189"/>
                  </a:cubicBezTo>
                  <a:cubicBezTo>
                    <a:pt x="42" y="174089"/>
                    <a:pt x="5263" y="179264"/>
                    <a:pt x="12154" y="179264"/>
                  </a:cubicBezTo>
                  <a:lnTo>
                    <a:pt x="138988" y="179264"/>
                  </a:lnTo>
                  <a:cubicBezTo>
                    <a:pt x="145876" y="179264"/>
                    <a:pt x="151043" y="174092"/>
                    <a:pt x="151043" y="167133"/>
                  </a:cubicBezTo>
                  <a:cubicBezTo>
                    <a:pt x="151100" y="115593"/>
                    <a:pt x="151100" y="64008"/>
                    <a:pt x="151046" y="12414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0" name="Google Shape;8405;p75">
              <a:extLst>
                <a:ext uri="{FF2B5EF4-FFF2-40B4-BE49-F238E27FC236}">
                  <a16:creationId xmlns:a16="http://schemas.microsoft.com/office/drawing/2014/main" id="{403F6C94-4FEC-4E14-94D0-83379446FBB6}"/>
                </a:ext>
              </a:extLst>
            </p:cNvPr>
            <p:cNvSpPr/>
            <p:nvPr/>
          </p:nvSpPr>
          <p:spPr>
            <a:xfrm>
              <a:off x="5053938" y="2524278"/>
              <a:ext cx="93729" cy="34975"/>
            </a:xfrm>
            <a:custGeom>
              <a:avLst/>
              <a:gdLst>
                <a:gd name="connsiteX0" fmla="*/ 93727 w 93729"/>
                <a:gd name="connsiteY0" fmla="*/ 6928 h 34975"/>
                <a:gd name="connsiteX1" fmla="*/ 93727 w 93729"/>
                <a:gd name="connsiteY1" fmla="*/ 2484 h 34975"/>
                <a:gd name="connsiteX2" fmla="*/ 93727 w 93729"/>
                <a:gd name="connsiteY2" fmla="*/ 0 h 34975"/>
                <a:gd name="connsiteX3" fmla="*/ 20037 w 93729"/>
                <a:gd name="connsiteY3" fmla="*/ 0 h 34975"/>
                <a:gd name="connsiteX4" fmla="*/ 20037 w 93729"/>
                <a:gd name="connsiteY4" fmla="*/ 9323 h 34975"/>
                <a:gd name="connsiteX5" fmla="*/ 25273 w 93729"/>
                <a:gd name="connsiteY5" fmla="*/ 9323 h 34975"/>
                <a:gd name="connsiteX6" fmla="*/ 20480 w 93729"/>
                <a:gd name="connsiteY6" fmla="*/ 13571 h 34975"/>
                <a:gd name="connsiteX7" fmla="*/ 9733 w 93729"/>
                <a:gd name="connsiteY7" fmla="*/ 26619 h 34975"/>
                <a:gd name="connsiteX8" fmla="*/ 9012 w 93729"/>
                <a:gd name="connsiteY8" fmla="*/ 24945 h 34975"/>
                <a:gd name="connsiteX9" fmla="*/ 4870 w 93729"/>
                <a:gd name="connsiteY9" fmla="*/ 20253 h 34975"/>
                <a:gd name="connsiteX10" fmla="*/ 0 w 93729"/>
                <a:gd name="connsiteY10" fmla="*/ 22950 h 34975"/>
                <a:gd name="connsiteX11" fmla="*/ 2739 w 93729"/>
                <a:gd name="connsiteY11" fmla="*/ 24945 h 34975"/>
                <a:gd name="connsiteX12" fmla="*/ 5542 w 93729"/>
                <a:gd name="connsiteY12" fmla="*/ 29637 h 34975"/>
                <a:gd name="connsiteX13" fmla="*/ 6263 w 93729"/>
                <a:gd name="connsiteY13" fmla="*/ 31309 h 34975"/>
                <a:gd name="connsiteX14" fmla="*/ 7609 w 93729"/>
                <a:gd name="connsiteY14" fmla="*/ 34975 h 34975"/>
                <a:gd name="connsiteX15" fmla="*/ 10744 w 93729"/>
                <a:gd name="connsiteY15" fmla="*/ 32655 h 34975"/>
                <a:gd name="connsiteX16" fmla="*/ 12479 w 93729"/>
                <a:gd name="connsiteY16" fmla="*/ 31629 h 34975"/>
                <a:gd name="connsiteX17" fmla="*/ 22215 w 93729"/>
                <a:gd name="connsiteY17" fmla="*/ 16914 h 34975"/>
                <a:gd name="connsiteX18" fmla="*/ 29049 w 93729"/>
                <a:gd name="connsiteY18" fmla="*/ 9321 h 34975"/>
                <a:gd name="connsiteX19" fmla="*/ 93729 w 93729"/>
                <a:gd name="connsiteY19" fmla="*/ 9321 h 34975"/>
                <a:gd name="connsiteX20" fmla="*/ 93729 w 93729"/>
                <a:gd name="connsiteY20" fmla="*/ 6928 h 3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3729" h="34975">
                  <a:moveTo>
                    <a:pt x="93727" y="6928"/>
                  </a:moveTo>
                  <a:lnTo>
                    <a:pt x="93727" y="2484"/>
                  </a:lnTo>
                  <a:lnTo>
                    <a:pt x="93727" y="0"/>
                  </a:lnTo>
                  <a:lnTo>
                    <a:pt x="20037" y="0"/>
                  </a:lnTo>
                  <a:lnTo>
                    <a:pt x="20037" y="9323"/>
                  </a:lnTo>
                  <a:lnTo>
                    <a:pt x="25273" y="9323"/>
                  </a:lnTo>
                  <a:cubicBezTo>
                    <a:pt x="23678" y="10630"/>
                    <a:pt x="22081" y="12044"/>
                    <a:pt x="20480" y="13571"/>
                  </a:cubicBezTo>
                  <a:cubicBezTo>
                    <a:pt x="16006" y="17942"/>
                    <a:pt x="12479" y="22306"/>
                    <a:pt x="9733" y="26619"/>
                  </a:cubicBezTo>
                  <a:lnTo>
                    <a:pt x="9012" y="24945"/>
                  </a:lnTo>
                  <a:cubicBezTo>
                    <a:pt x="7609" y="21927"/>
                    <a:pt x="6265" y="20253"/>
                    <a:pt x="4870" y="20253"/>
                  </a:cubicBezTo>
                  <a:cubicBezTo>
                    <a:pt x="3470" y="20253"/>
                    <a:pt x="1735" y="20958"/>
                    <a:pt x="0" y="22950"/>
                  </a:cubicBezTo>
                  <a:cubicBezTo>
                    <a:pt x="1007" y="23278"/>
                    <a:pt x="2074" y="23976"/>
                    <a:pt x="2739" y="24945"/>
                  </a:cubicBezTo>
                  <a:cubicBezTo>
                    <a:pt x="3807" y="25970"/>
                    <a:pt x="4531" y="27642"/>
                    <a:pt x="5542" y="29637"/>
                  </a:cubicBezTo>
                  <a:lnTo>
                    <a:pt x="6263" y="31309"/>
                  </a:lnTo>
                  <a:cubicBezTo>
                    <a:pt x="6935" y="32983"/>
                    <a:pt x="7275" y="34327"/>
                    <a:pt x="7609" y="34975"/>
                  </a:cubicBezTo>
                  <a:cubicBezTo>
                    <a:pt x="8338" y="34327"/>
                    <a:pt x="9012" y="33678"/>
                    <a:pt x="10744" y="32655"/>
                  </a:cubicBezTo>
                  <a:lnTo>
                    <a:pt x="12479" y="31629"/>
                  </a:lnTo>
                  <a:cubicBezTo>
                    <a:pt x="14603" y="26937"/>
                    <a:pt x="18073" y="21927"/>
                    <a:pt x="22215" y="16914"/>
                  </a:cubicBezTo>
                  <a:cubicBezTo>
                    <a:pt x="24544" y="13947"/>
                    <a:pt x="26851" y="11402"/>
                    <a:pt x="29049" y="9321"/>
                  </a:cubicBezTo>
                  <a:lnTo>
                    <a:pt x="93729" y="9321"/>
                  </a:lnTo>
                  <a:lnTo>
                    <a:pt x="93729" y="6928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1" name="Google Shape;8405;p75">
              <a:extLst>
                <a:ext uri="{FF2B5EF4-FFF2-40B4-BE49-F238E27FC236}">
                  <a16:creationId xmlns:a16="http://schemas.microsoft.com/office/drawing/2014/main" id="{D6E46D22-5D73-470F-A0B5-2AD6BF3A81E2}"/>
                </a:ext>
              </a:extLst>
            </p:cNvPr>
            <p:cNvSpPr/>
            <p:nvPr/>
          </p:nvSpPr>
          <p:spPr>
            <a:xfrm>
              <a:off x="5053936" y="2550970"/>
              <a:ext cx="93729" cy="34954"/>
            </a:xfrm>
            <a:custGeom>
              <a:avLst/>
              <a:gdLst>
                <a:gd name="connsiteX0" fmla="*/ 93729 w 93729"/>
                <a:gd name="connsiteY0" fmla="*/ 6804 h 34954"/>
                <a:gd name="connsiteX1" fmla="*/ 93729 w 93729"/>
                <a:gd name="connsiteY1" fmla="*/ 2360 h 34954"/>
                <a:gd name="connsiteX2" fmla="*/ 93729 w 93729"/>
                <a:gd name="connsiteY2" fmla="*/ 0 h 34954"/>
                <a:gd name="connsiteX3" fmla="*/ 20040 w 93729"/>
                <a:gd name="connsiteY3" fmla="*/ 0 h 34954"/>
                <a:gd name="connsiteX4" fmla="*/ 20040 w 93729"/>
                <a:gd name="connsiteY4" fmla="*/ 9323 h 34954"/>
                <a:gd name="connsiteX5" fmla="*/ 23805 w 93729"/>
                <a:gd name="connsiteY5" fmla="*/ 9323 h 34954"/>
                <a:gd name="connsiteX6" fmla="*/ 20480 w 93729"/>
                <a:gd name="connsiteY6" fmla="*/ 12526 h 34954"/>
                <a:gd name="connsiteX7" fmla="*/ 9733 w 93729"/>
                <a:gd name="connsiteY7" fmla="*/ 26200 h 34954"/>
                <a:gd name="connsiteX8" fmla="*/ 9012 w 93729"/>
                <a:gd name="connsiteY8" fmla="*/ 24446 h 34954"/>
                <a:gd name="connsiteX9" fmla="*/ 4870 w 93729"/>
                <a:gd name="connsiteY9" fmla="*/ 19532 h 34954"/>
                <a:gd name="connsiteX10" fmla="*/ 0 w 93729"/>
                <a:gd name="connsiteY10" fmla="*/ 22353 h 34954"/>
                <a:gd name="connsiteX11" fmla="*/ 2739 w 93729"/>
                <a:gd name="connsiteY11" fmla="*/ 24446 h 34954"/>
                <a:gd name="connsiteX12" fmla="*/ 5542 w 93729"/>
                <a:gd name="connsiteY12" fmla="*/ 29361 h 34954"/>
                <a:gd name="connsiteX13" fmla="*/ 6263 w 93729"/>
                <a:gd name="connsiteY13" fmla="*/ 31114 h 34954"/>
                <a:gd name="connsiteX14" fmla="*/ 7609 w 93729"/>
                <a:gd name="connsiteY14" fmla="*/ 34954 h 34954"/>
                <a:gd name="connsiteX15" fmla="*/ 10744 w 93729"/>
                <a:gd name="connsiteY15" fmla="*/ 32528 h 34954"/>
                <a:gd name="connsiteX16" fmla="*/ 12479 w 93729"/>
                <a:gd name="connsiteY16" fmla="*/ 31454 h 34954"/>
                <a:gd name="connsiteX17" fmla="*/ 22215 w 93729"/>
                <a:gd name="connsiteY17" fmla="*/ 16029 h 34954"/>
                <a:gd name="connsiteX18" fmla="*/ 27410 w 93729"/>
                <a:gd name="connsiteY18" fmla="*/ 9770 h 34954"/>
                <a:gd name="connsiteX19" fmla="*/ 27675 w 93729"/>
                <a:gd name="connsiteY19" fmla="*/ 9770 h 34954"/>
                <a:gd name="connsiteX20" fmla="*/ 28078 w 93729"/>
                <a:gd name="connsiteY20" fmla="*/ 9326 h 34954"/>
                <a:gd name="connsiteX21" fmla="*/ 93727 w 93729"/>
                <a:gd name="connsiteY21" fmla="*/ 9326 h 34954"/>
                <a:gd name="connsiteX22" fmla="*/ 93727 w 93729"/>
                <a:gd name="connsiteY22" fmla="*/ 6804 h 3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729" h="34954">
                  <a:moveTo>
                    <a:pt x="93729" y="6804"/>
                  </a:moveTo>
                  <a:lnTo>
                    <a:pt x="93729" y="2360"/>
                  </a:lnTo>
                  <a:lnTo>
                    <a:pt x="93729" y="0"/>
                  </a:lnTo>
                  <a:lnTo>
                    <a:pt x="20040" y="0"/>
                  </a:lnTo>
                  <a:lnTo>
                    <a:pt x="20040" y="9323"/>
                  </a:lnTo>
                  <a:lnTo>
                    <a:pt x="23805" y="9323"/>
                  </a:lnTo>
                  <a:cubicBezTo>
                    <a:pt x="22699" y="10337"/>
                    <a:pt x="21592" y="11405"/>
                    <a:pt x="20480" y="12526"/>
                  </a:cubicBezTo>
                  <a:cubicBezTo>
                    <a:pt x="16006" y="17101"/>
                    <a:pt x="12479" y="21620"/>
                    <a:pt x="9733" y="26200"/>
                  </a:cubicBezTo>
                  <a:lnTo>
                    <a:pt x="9012" y="24446"/>
                  </a:lnTo>
                  <a:cubicBezTo>
                    <a:pt x="7609" y="21285"/>
                    <a:pt x="6265" y="19532"/>
                    <a:pt x="4870" y="19532"/>
                  </a:cubicBezTo>
                  <a:cubicBezTo>
                    <a:pt x="3470" y="19532"/>
                    <a:pt x="1735" y="20211"/>
                    <a:pt x="0" y="22353"/>
                  </a:cubicBezTo>
                  <a:cubicBezTo>
                    <a:pt x="1007" y="22692"/>
                    <a:pt x="2074" y="23371"/>
                    <a:pt x="2739" y="24446"/>
                  </a:cubicBezTo>
                  <a:cubicBezTo>
                    <a:pt x="3807" y="25521"/>
                    <a:pt x="4531" y="27267"/>
                    <a:pt x="5542" y="29361"/>
                  </a:cubicBezTo>
                  <a:lnTo>
                    <a:pt x="6263" y="31114"/>
                  </a:lnTo>
                  <a:cubicBezTo>
                    <a:pt x="6935" y="32861"/>
                    <a:pt x="7275" y="34275"/>
                    <a:pt x="7609" y="34954"/>
                  </a:cubicBezTo>
                  <a:cubicBezTo>
                    <a:pt x="8338" y="34275"/>
                    <a:pt x="9012" y="33540"/>
                    <a:pt x="10744" y="32528"/>
                  </a:cubicBezTo>
                  <a:lnTo>
                    <a:pt x="12479" y="31454"/>
                  </a:lnTo>
                  <a:cubicBezTo>
                    <a:pt x="14603" y="26539"/>
                    <a:pt x="18073" y="21288"/>
                    <a:pt x="22215" y="16029"/>
                  </a:cubicBezTo>
                  <a:cubicBezTo>
                    <a:pt x="23971" y="13690"/>
                    <a:pt x="25713" y="11604"/>
                    <a:pt x="27410" y="9770"/>
                  </a:cubicBezTo>
                  <a:lnTo>
                    <a:pt x="27675" y="9770"/>
                  </a:lnTo>
                  <a:cubicBezTo>
                    <a:pt x="27811" y="9618"/>
                    <a:pt x="27944" y="9473"/>
                    <a:pt x="28078" y="9326"/>
                  </a:cubicBezTo>
                  <a:lnTo>
                    <a:pt x="93727" y="9326"/>
                  </a:lnTo>
                  <a:lnTo>
                    <a:pt x="93727" y="6804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2" name="Google Shape;8405;p75">
              <a:extLst>
                <a:ext uri="{FF2B5EF4-FFF2-40B4-BE49-F238E27FC236}">
                  <a16:creationId xmlns:a16="http://schemas.microsoft.com/office/drawing/2014/main" id="{3FD343BE-400D-497F-A9A4-F5FA72EB79DB}"/>
                </a:ext>
              </a:extLst>
            </p:cNvPr>
            <p:cNvSpPr/>
            <p:nvPr/>
          </p:nvSpPr>
          <p:spPr>
            <a:xfrm>
              <a:off x="5073975" y="2577661"/>
              <a:ext cx="73689" cy="9323"/>
            </a:xfrm>
            <a:custGeom>
              <a:avLst/>
              <a:gdLst>
                <a:gd name="connsiteX0" fmla="*/ 0 w 73689"/>
                <a:gd name="connsiteY0" fmla="*/ 9323 h 9323"/>
                <a:gd name="connsiteX1" fmla="*/ 73690 w 73689"/>
                <a:gd name="connsiteY1" fmla="*/ 9323 h 9323"/>
                <a:gd name="connsiteX2" fmla="*/ 73690 w 73689"/>
                <a:gd name="connsiteY2" fmla="*/ 6778 h 9323"/>
                <a:gd name="connsiteX3" fmla="*/ 73690 w 73689"/>
                <a:gd name="connsiteY3" fmla="*/ 2334 h 9323"/>
                <a:gd name="connsiteX4" fmla="*/ 73690 w 73689"/>
                <a:gd name="connsiteY4" fmla="*/ 0 h 9323"/>
                <a:gd name="connsiteX5" fmla="*/ 0 w 73689"/>
                <a:gd name="connsiteY5" fmla="*/ 0 h 9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9" h="9323">
                  <a:moveTo>
                    <a:pt x="0" y="9323"/>
                  </a:moveTo>
                  <a:lnTo>
                    <a:pt x="73690" y="9323"/>
                  </a:lnTo>
                  <a:lnTo>
                    <a:pt x="73690" y="6778"/>
                  </a:lnTo>
                  <a:lnTo>
                    <a:pt x="73690" y="2334"/>
                  </a:lnTo>
                  <a:lnTo>
                    <a:pt x="736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23" name="Google Shape;8405;p75">
            <a:extLst>
              <a:ext uri="{FF2B5EF4-FFF2-40B4-BE49-F238E27FC236}">
                <a16:creationId xmlns:a16="http://schemas.microsoft.com/office/drawing/2014/main" id="{D210DF18-C700-49F1-8F79-36C2E8E9DCBB}"/>
              </a:ext>
            </a:extLst>
          </p:cNvPr>
          <p:cNvSpPr/>
          <p:nvPr/>
        </p:nvSpPr>
        <p:spPr>
          <a:xfrm>
            <a:off x="5925492" y="2382523"/>
            <a:ext cx="355539" cy="307907"/>
          </a:xfrm>
          <a:custGeom>
            <a:avLst/>
            <a:gdLst>
              <a:gd name="connsiteX0" fmla="*/ 266655 w 355539"/>
              <a:gd name="connsiteY0" fmla="*/ 307907 h 307907"/>
              <a:gd name="connsiteX1" fmla="*/ 355540 w 355539"/>
              <a:gd name="connsiteY1" fmla="*/ 153954 h 307907"/>
              <a:gd name="connsiteX2" fmla="*/ 266655 w 355539"/>
              <a:gd name="connsiteY2" fmla="*/ 0 h 307907"/>
              <a:gd name="connsiteX3" fmla="*/ 88885 w 355539"/>
              <a:gd name="connsiteY3" fmla="*/ 0 h 307907"/>
              <a:gd name="connsiteX4" fmla="*/ 0 w 355539"/>
              <a:gd name="connsiteY4" fmla="*/ 153954 h 307907"/>
              <a:gd name="connsiteX5" fmla="*/ 88885 w 355539"/>
              <a:gd name="connsiteY5" fmla="*/ 307907 h 307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539" h="307907">
                <a:moveTo>
                  <a:pt x="266655" y="307907"/>
                </a:moveTo>
                <a:lnTo>
                  <a:pt x="355540" y="153954"/>
                </a:lnTo>
                <a:lnTo>
                  <a:pt x="266655" y="0"/>
                </a:lnTo>
                <a:lnTo>
                  <a:pt x="88885" y="0"/>
                </a:lnTo>
                <a:lnTo>
                  <a:pt x="0" y="153954"/>
                </a:lnTo>
                <a:lnTo>
                  <a:pt x="88885" y="307907"/>
                </a:lnTo>
                <a:close/>
              </a:path>
            </a:pathLst>
          </a:custGeom>
          <a:solidFill>
            <a:srgbClr val="A153A0"/>
          </a:solidFill>
          <a:ln w="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24" name="Google Shape;8405;p75">
            <a:extLst>
              <a:ext uri="{FF2B5EF4-FFF2-40B4-BE49-F238E27FC236}">
                <a16:creationId xmlns:a16="http://schemas.microsoft.com/office/drawing/2014/main" id="{0B2A16AD-266A-48DC-82E6-3D9404F9885F}"/>
              </a:ext>
            </a:extLst>
          </p:cNvPr>
          <p:cNvGrpSpPr/>
          <p:nvPr/>
        </p:nvGrpSpPr>
        <p:grpSpPr>
          <a:xfrm>
            <a:off x="6016558" y="2425267"/>
            <a:ext cx="174179" cy="217685"/>
            <a:chOff x="6016558" y="2425267"/>
            <a:chExt cx="174179" cy="217685"/>
          </a:xfrm>
          <a:solidFill>
            <a:srgbClr val="FFFFFF"/>
          </a:solidFill>
        </p:grpSpPr>
        <p:sp>
          <p:nvSpPr>
            <p:cNvPr id="525" name="Google Shape;8405;p75">
              <a:extLst>
                <a:ext uri="{FF2B5EF4-FFF2-40B4-BE49-F238E27FC236}">
                  <a16:creationId xmlns:a16="http://schemas.microsoft.com/office/drawing/2014/main" id="{4E153291-8193-4AB2-A24C-3FB33AE4ABF1}"/>
                </a:ext>
              </a:extLst>
            </p:cNvPr>
            <p:cNvSpPr/>
            <p:nvPr/>
          </p:nvSpPr>
          <p:spPr>
            <a:xfrm>
              <a:off x="6030513" y="2453304"/>
              <a:ext cx="37560" cy="50266"/>
            </a:xfrm>
            <a:custGeom>
              <a:avLst/>
              <a:gdLst>
                <a:gd name="connsiteX0" fmla="*/ 22913 w 37560"/>
                <a:gd name="connsiteY0" fmla="*/ 0 h 50266"/>
                <a:gd name="connsiteX1" fmla="*/ 752 w 37560"/>
                <a:gd name="connsiteY1" fmla="*/ 0 h 50266"/>
                <a:gd name="connsiteX2" fmla="*/ 0 w 37560"/>
                <a:gd name="connsiteY2" fmla="*/ 756 h 50266"/>
                <a:gd name="connsiteX3" fmla="*/ 0 w 37560"/>
                <a:gd name="connsiteY3" fmla="*/ 49510 h 50266"/>
                <a:gd name="connsiteX4" fmla="*/ 752 w 37560"/>
                <a:gd name="connsiteY4" fmla="*/ 50267 h 50266"/>
                <a:gd name="connsiteX5" fmla="*/ 36809 w 37560"/>
                <a:gd name="connsiteY5" fmla="*/ 50267 h 50266"/>
                <a:gd name="connsiteX6" fmla="*/ 37560 w 37560"/>
                <a:gd name="connsiteY6" fmla="*/ 49510 h 50266"/>
                <a:gd name="connsiteX7" fmla="*/ 37560 w 37560"/>
                <a:gd name="connsiteY7" fmla="*/ 14739 h 50266"/>
                <a:gd name="connsiteX8" fmla="*/ 22913 w 37560"/>
                <a:gd name="connsiteY8" fmla="*/ 0 h 50266"/>
                <a:gd name="connsiteX9" fmla="*/ 34036 w 37560"/>
                <a:gd name="connsiteY9" fmla="*/ 46731 h 50266"/>
                <a:gd name="connsiteX10" fmla="*/ 3526 w 37560"/>
                <a:gd name="connsiteY10" fmla="*/ 46731 h 50266"/>
                <a:gd name="connsiteX11" fmla="*/ 3526 w 37560"/>
                <a:gd name="connsiteY11" fmla="*/ 3533 h 50266"/>
                <a:gd name="connsiteX12" fmla="*/ 19763 w 37560"/>
                <a:gd name="connsiteY12" fmla="*/ 3533 h 50266"/>
                <a:gd name="connsiteX13" fmla="*/ 19763 w 37560"/>
                <a:gd name="connsiteY13" fmla="*/ 14739 h 50266"/>
                <a:gd name="connsiteX14" fmla="*/ 22538 w 37560"/>
                <a:gd name="connsiteY14" fmla="*/ 17518 h 50266"/>
                <a:gd name="connsiteX15" fmla="*/ 34036 w 37560"/>
                <a:gd name="connsiteY15" fmla="*/ 17518 h 50266"/>
                <a:gd name="connsiteX16" fmla="*/ 34036 w 37560"/>
                <a:gd name="connsiteY16" fmla="*/ 46731 h 50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560" h="50266">
                  <a:moveTo>
                    <a:pt x="22913" y="0"/>
                  </a:moveTo>
                  <a:lnTo>
                    <a:pt x="752" y="0"/>
                  </a:lnTo>
                  <a:cubicBezTo>
                    <a:pt x="377" y="0"/>
                    <a:pt x="0" y="377"/>
                    <a:pt x="0" y="756"/>
                  </a:cubicBezTo>
                  <a:lnTo>
                    <a:pt x="0" y="49510"/>
                  </a:lnTo>
                  <a:cubicBezTo>
                    <a:pt x="0" y="49887"/>
                    <a:pt x="375" y="50267"/>
                    <a:pt x="752" y="50267"/>
                  </a:cubicBezTo>
                  <a:lnTo>
                    <a:pt x="36809" y="50267"/>
                  </a:lnTo>
                  <a:cubicBezTo>
                    <a:pt x="37183" y="50267"/>
                    <a:pt x="37560" y="49890"/>
                    <a:pt x="37560" y="49510"/>
                  </a:cubicBezTo>
                  <a:lnTo>
                    <a:pt x="37560" y="14739"/>
                  </a:lnTo>
                  <a:lnTo>
                    <a:pt x="22913" y="0"/>
                  </a:lnTo>
                  <a:close/>
                  <a:moveTo>
                    <a:pt x="34036" y="46731"/>
                  </a:moveTo>
                  <a:lnTo>
                    <a:pt x="3526" y="46731"/>
                  </a:lnTo>
                  <a:lnTo>
                    <a:pt x="3526" y="3533"/>
                  </a:lnTo>
                  <a:lnTo>
                    <a:pt x="19763" y="3533"/>
                  </a:lnTo>
                  <a:lnTo>
                    <a:pt x="19763" y="14739"/>
                  </a:lnTo>
                  <a:cubicBezTo>
                    <a:pt x="19763" y="16790"/>
                    <a:pt x="21257" y="17518"/>
                    <a:pt x="22538" y="17518"/>
                  </a:cubicBezTo>
                  <a:lnTo>
                    <a:pt x="34036" y="17518"/>
                  </a:lnTo>
                  <a:lnTo>
                    <a:pt x="34036" y="46731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6" name="Google Shape;8405;p75">
              <a:extLst>
                <a:ext uri="{FF2B5EF4-FFF2-40B4-BE49-F238E27FC236}">
                  <a16:creationId xmlns:a16="http://schemas.microsoft.com/office/drawing/2014/main" id="{958F24EF-346B-45D6-ACD8-066ADFA3E366}"/>
                </a:ext>
              </a:extLst>
            </p:cNvPr>
            <p:cNvSpPr/>
            <p:nvPr/>
          </p:nvSpPr>
          <p:spPr>
            <a:xfrm>
              <a:off x="6084177" y="2437219"/>
              <a:ext cx="22132" cy="34186"/>
            </a:xfrm>
            <a:custGeom>
              <a:avLst/>
              <a:gdLst>
                <a:gd name="connsiteX0" fmla="*/ 14914 w 22132"/>
                <a:gd name="connsiteY0" fmla="*/ 0 h 34186"/>
                <a:gd name="connsiteX1" fmla="*/ 7216 w 22132"/>
                <a:gd name="connsiteY1" fmla="*/ 0 h 34186"/>
                <a:gd name="connsiteX2" fmla="*/ 7216 w 22132"/>
                <a:gd name="connsiteY2" fmla="*/ 23060 h 34186"/>
                <a:gd name="connsiteX3" fmla="*/ 0 w 22132"/>
                <a:gd name="connsiteY3" fmla="*/ 23060 h 34186"/>
                <a:gd name="connsiteX4" fmla="*/ 11065 w 22132"/>
                <a:gd name="connsiteY4" fmla="*/ 34186 h 34186"/>
                <a:gd name="connsiteX5" fmla="*/ 22133 w 22132"/>
                <a:gd name="connsiteY5" fmla="*/ 23060 h 34186"/>
                <a:gd name="connsiteX6" fmla="*/ 14914 w 22132"/>
                <a:gd name="connsiteY6" fmla="*/ 23060 h 34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32" h="34186">
                  <a:moveTo>
                    <a:pt x="14914" y="0"/>
                  </a:moveTo>
                  <a:lnTo>
                    <a:pt x="7216" y="0"/>
                  </a:lnTo>
                  <a:lnTo>
                    <a:pt x="7216" y="23060"/>
                  </a:lnTo>
                  <a:lnTo>
                    <a:pt x="0" y="23060"/>
                  </a:lnTo>
                  <a:lnTo>
                    <a:pt x="11065" y="34186"/>
                  </a:lnTo>
                  <a:lnTo>
                    <a:pt x="22133" y="23060"/>
                  </a:lnTo>
                  <a:lnTo>
                    <a:pt x="14914" y="23060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7" name="Google Shape;8405;p75">
              <a:extLst>
                <a:ext uri="{FF2B5EF4-FFF2-40B4-BE49-F238E27FC236}">
                  <a16:creationId xmlns:a16="http://schemas.microsoft.com/office/drawing/2014/main" id="{AE52B87B-5E75-4767-A59F-DAA1227BD472}"/>
                </a:ext>
              </a:extLst>
            </p:cNvPr>
            <p:cNvSpPr/>
            <p:nvPr/>
          </p:nvSpPr>
          <p:spPr>
            <a:xfrm>
              <a:off x="6157291" y="2494135"/>
              <a:ext cx="22132" cy="31552"/>
            </a:xfrm>
            <a:custGeom>
              <a:avLst/>
              <a:gdLst>
                <a:gd name="connsiteX0" fmla="*/ 14863 w 22132"/>
                <a:gd name="connsiteY0" fmla="*/ 20592 h 31552"/>
                <a:gd name="connsiteX1" fmla="*/ 14863 w 22132"/>
                <a:gd name="connsiteY1" fmla="*/ 0 h 31552"/>
                <a:gd name="connsiteX2" fmla="*/ 7270 w 22132"/>
                <a:gd name="connsiteY2" fmla="*/ 0 h 31552"/>
                <a:gd name="connsiteX3" fmla="*/ 7270 w 22132"/>
                <a:gd name="connsiteY3" fmla="*/ 20592 h 31552"/>
                <a:gd name="connsiteX4" fmla="*/ 0 w 22132"/>
                <a:gd name="connsiteY4" fmla="*/ 20592 h 31552"/>
                <a:gd name="connsiteX5" fmla="*/ 11147 w 22132"/>
                <a:gd name="connsiteY5" fmla="*/ 31552 h 31552"/>
                <a:gd name="connsiteX6" fmla="*/ 22133 w 22132"/>
                <a:gd name="connsiteY6" fmla="*/ 20592 h 3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32" h="31552">
                  <a:moveTo>
                    <a:pt x="14863" y="20592"/>
                  </a:moveTo>
                  <a:lnTo>
                    <a:pt x="14863" y="0"/>
                  </a:lnTo>
                  <a:lnTo>
                    <a:pt x="7270" y="0"/>
                  </a:lnTo>
                  <a:lnTo>
                    <a:pt x="7270" y="20592"/>
                  </a:lnTo>
                  <a:lnTo>
                    <a:pt x="0" y="20592"/>
                  </a:lnTo>
                  <a:lnTo>
                    <a:pt x="11147" y="31552"/>
                  </a:lnTo>
                  <a:lnTo>
                    <a:pt x="22133" y="20592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8" name="Google Shape;8405;p75">
              <a:extLst>
                <a:ext uri="{FF2B5EF4-FFF2-40B4-BE49-F238E27FC236}">
                  <a16:creationId xmlns:a16="http://schemas.microsoft.com/office/drawing/2014/main" id="{AD77D161-4156-47C5-A24A-AB13510E0684}"/>
                </a:ext>
              </a:extLst>
            </p:cNvPr>
            <p:cNvSpPr/>
            <p:nvPr/>
          </p:nvSpPr>
          <p:spPr>
            <a:xfrm>
              <a:off x="6016558" y="2527689"/>
              <a:ext cx="174179" cy="115262"/>
            </a:xfrm>
            <a:custGeom>
              <a:avLst/>
              <a:gdLst>
                <a:gd name="connsiteX0" fmla="*/ 173518 w 174179"/>
                <a:gd name="connsiteY0" fmla="*/ 26628 h 115262"/>
                <a:gd name="connsiteX1" fmla="*/ 147679 w 174179"/>
                <a:gd name="connsiteY1" fmla="*/ 761 h 115262"/>
                <a:gd name="connsiteX2" fmla="*/ 146160 w 174179"/>
                <a:gd name="connsiteY2" fmla="*/ 0 h 115262"/>
                <a:gd name="connsiteX3" fmla="*/ 122980 w 174179"/>
                <a:gd name="connsiteY3" fmla="*/ 0 h 115262"/>
                <a:gd name="connsiteX4" fmla="*/ 122980 w 174179"/>
                <a:gd name="connsiteY4" fmla="*/ 6589 h 115262"/>
                <a:gd name="connsiteX5" fmla="*/ 144169 w 174179"/>
                <a:gd name="connsiteY5" fmla="*/ 6589 h 115262"/>
                <a:gd name="connsiteX6" fmla="*/ 161477 w 174179"/>
                <a:gd name="connsiteY6" fmla="*/ 24226 h 115262"/>
                <a:gd name="connsiteX7" fmla="*/ 12667 w 174179"/>
                <a:gd name="connsiteY7" fmla="*/ 24226 h 115262"/>
                <a:gd name="connsiteX8" fmla="*/ 29974 w 174179"/>
                <a:gd name="connsiteY8" fmla="*/ 6589 h 115262"/>
                <a:gd name="connsiteX9" fmla="*/ 53823 w 174179"/>
                <a:gd name="connsiteY9" fmla="*/ 6589 h 115262"/>
                <a:gd name="connsiteX10" fmla="*/ 53823 w 174179"/>
                <a:gd name="connsiteY10" fmla="*/ 0 h 115262"/>
                <a:gd name="connsiteX11" fmla="*/ 28366 w 174179"/>
                <a:gd name="connsiteY11" fmla="*/ 0 h 115262"/>
                <a:gd name="connsiteX12" fmla="*/ 26467 w 174179"/>
                <a:gd name="connsiteY12" fmla="*/ 761 h 115262"/>
                <a:gd name="connsiteX13" fmla="*/ 630 w 174179"/>
                <a:gd name="connsiteY13" fmla="*/ 26628 h 115262"/>
                <a:gd name="connsiteX14" fmla="*/ 251 w 174179"/>
                <a:gd name="connsiteY14" fmla="*/ 29290 h 115262"/>
                <a:gd name="connsiteX15" fmla="*/ 2152 w 174179"/>
                <a:gd name="connsiteY15" fmla="*/ 30812 h 115262"/>
                <a:gd name="connsiteX16" fmla="*/ 7472 w 174179"/>
                <a:gd name="connsiteY16" fmla="*/ 30812 h 115262"/>
                <a:gd name="connsiteX17" fmla="*/ 7472 w 174179"/>
                <a:gd name="connsiteY17" fmla="*/ 112980 h 115262"/>
                <a:gd name="connsiteX18" fmla="*/ 9752 w 174179"/>
                <a:gd name="connsiteY18" fmla="*/ 115263 h 115262"/>
                <a:gd name="connsiteX19" fmla="*/ 164780 w 174179"/>
                <a:gd name="connsiteY19" fmla="*/ 115263 h 115262"/>
                <a:gd name="connsiteX20" fmla="*/ 167061 w 174179"/>
                <a:gd name="connsiteY20" fmla="*/ 112980 h 115262"/>
                <a:gd name="connsiteX21" fmla="*/ 167061 w 174179"/>
                <a:gd name="connsiteY21" fmla="*/ 30812 h 115262"/>
                <a:gd name="connsiteX22" fmla="*/ 172001 w 174179"/>
                <a:gd name="connsiteY22" fmla="*/ 30812 h 115262"/>
                <a:gd name="connsiteX23" fmla="*/ 174029 w 174179"/>
                <a:gd name="connsiteY23" fmla="*/ 29351 h 115262"/>
                <a:gd name="connsiteX24" fmla="*/ 173518 w 174179"/>
                <a:gd name="connsiteY24" fmla="*/ 26628 h 115262"/>
                <a:gd name="connsiteX25" fmla="*/ 159686 w 174179"/>
                <a:gd name="connsiteY25" fmla="*/ 107887 h 115262"/>
                <a:gd name="connsiteX26" fmla="*/ 14840 w 174179"/>
                <a:gd name="connsiteY26" fmla="*/ 107887 h 115262"/>
                <a:gd name="connsiteX27" fmla="*/ 14840 w 174179"/>
                <a:gd name="connsiteY27" fmla="*/ 30815 h 115262"/>
                <a:gd name="connsiteX28" fmla="*/ 159686 w 174179"/>
                <a:gd name="connsiteY28" fmla="*/ 30815 h 115262"/>
                <a:gd name="connsiteX29" fmla="*/ 159686 w 174179"/>
                <a:gd name="connsiteY29" fmla="*/ 107887 h 11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4179" h="115262">
                  <a:moveTo>
                    <a:pt x="173518" y="26628"/>
                  </a:moveTo>
                  <a:lnTo>
                    <a:pt x="147679" y="761"/>
                  </a:lnTo>
                  <a:cubicBezTo>
                    <a:pt x="147300" y="382"/>
                    <a:pt x="146539" y="0"/>
                    <a:pt x="146160" y="0"/>
                  </a:cubicBezTo>
                  <a:lnTo>
                    <a:pt x="122980" y="0"/>
                  </a:lnTo>
                  <a:lnTo>
                    <a:pt x="122980" y="6589"/>
                  </a:lnTo>
                  <a:lnTo>
                    <a:pt x="144169" y="6589"/>
                  </a:lnTo>
                  <a:lnTo>
                    <a:pt x="161477" y="24226"/>
                  </a:lnTo>
                  <a:lnTo>
                    <a:pt x="12667" y="24226"/>
                  </a:lnTo>
                  <a:lnTo>
                    <a:pt x="29974" y="6589"/>
                  </a:lnTo>
                  <a:lnTo>
                    <a:pt x="53823" y="6589"/>
                  </a:lnTo>
                  <a:lnTo>
                    <a:pt x="53823" y="0"/>
                  </a:lnTo>
                  <a:lnTo>
                    <a:pt x="28366" y="0"/>
                  </a:lnTo>
                  <a:cubicBezTo>
                    <a:pt x="27607" y="0"/>
                    <a:pt x="27226" y="379"/>
                    <a:pt x="26467" y="761"/>
                  </a:cubicBezTo>
                  <a:lnTo>
                    <a:pt x="630" y="26628"/>
                  </a:lnTo>
                  <a:cubicBezTo>
                    <a:pt x="-131" y="27389"/>
                    <a:pt x="-131" y="28529"/>
                    <a:pt x="251" y="29290"/>
                  </a:cubicBezTo>
                  <a:cubicBezTo>
                    <a:pt x="630" y="30051"/>
                    <a:pt x="1391" y="30812"/>
                    <a:pt x="2152" y="30812"/>
                  </a:cubicBezTo>
                  <a:lnTo>
                    <a:pt x="7472" y="30812"/>
                  </a:lnTo>
                  <a:lnTo>
                    <a:pt x="7472" y="112980"/>
                  </a:lnTo>
                  <a:cubicBezTo>
                    <a:pt x="7472" y="114502"/>
                    <a:pt x="8233" y="115263"/>
                    <a:pt x="9752" y="115263"/>
                  </a:cubicBezTo>
                  <a:lnTo>
                    <a:pt x="164780" y="115263"/>
                  </a:lnTo>
                  <a:cubicBezTo>
                    <a:pt x="165921" y="115263"/>
                    <a:pt x="167061" y="114502"/>
                    <a:pt x="167061" y="112980"/>
                  </a:cubicBezTo>
                  <a:lnTo>
                    <a:pt x="167061" y="30812"/>
                  </a:lnTo>
                  <a:lnTo>
                    <a:pt x="172001" y="30812"/>
                  </a:lnTo>
                  <a:cubicBezTo>
                    <a:pt x="172760" y="30812"/>
                    <a:pt x="173666" y="30489"/>
                    <a:pt x="174029" y="29351"/>
                  </a:cubicBezTo>
                  <a:cubicBezTo>
                    <a:pt x="174284" y="28541"/>
                    <a:pt x="174277" y="27389"/>
                    <a:pt x="173518" y="26628"/>
                  </a:cubicBezTo>
                  <a:close/>
                  <a:moveTo>
                    <a:pt x="159686" y="107887"/>
                  </a:moveTo>
                  <a:lnTo>
                    <a:pt x="14840" y="107887"/>
                  </a:lnTo>
                  <a:lnTo>
                    <a:pt x="14840" y="30815"/>
                  </a:lnTo>
                  <a:lnTo>
                    <a:pt x="159686" y="30815"/>
                  </a:lnTo>
                  <a:lnTo>
                    <a:pt x="159686" y="107887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29" name="Google Shape;8405;p75">
              <a:extLst>
                <a:ext uri="{FF2B5EF4-FFF2-40B4-BE49-F238E27FC236}">
                  <a16:creationId xmlns:a16="http://schemas.microsoft.com/office/drawing/2014/main" id="{712474FD-5383-469F-8D9E-62946925C40C}"/>
                </a:ext>
              </a:extLst>
            </p:cNvPr>
            <p:cNvSpPr/>
            <p:nvPr/>
          </p:nvSpPr>
          <p:spPr>
            <a:xfrm>
              <a:off x="6037313" y="2492367"/>
              <a:ext cx="23881" cy="3535"/>
            </a:xfrm>
            <a:custGeom>
              <a:avLst/>
              <a:gdLst>
                <a:gd name="connsiteX0" fmla="*/ 22114 w 23881"/>
                <a:gd name="connsiteY0" fmla="*/ 3535 h 3535"/>
                <a:gd name="connsiteX1" fmla="*/ 1768 w 23881"/>
                <a:gd name="connsiteY1" fmla="*/ 3535 h 3535"/>
                <a:gd name="connsiteX2" fmla="*/ 0 w 23881"/>
                <a:gd name="connsiteY2" fmla="*/ 1768 h 3535"/>
                <a:gd name="connsiteX3" fmla="*/ 0 w 23881"/>
                <a:gd name="connsiteY3" fmla="*/ 1768 h 3535"/>
                <a:gd name="connsiteX4" fmla="*/ 1768 w 23881"/>
                <a:gd name="connsiteY4" fmla="*/ 0 h 3535"/>
                <a:gd name="connsiteX5" fmla="*/ 22114 w 23881"/>
                <a:gd name="connsiteY5" fmla="*/ 0 h 3535"/>
                <a:gd name="connsiteX6" fmla="*/ 23882 w 23881"/>
                <a:gd name="connsiteY6" fmla="*/ 1768 h 3535"/>
                <a:gd name="connsiteX7" fmla="*/ 23882 w 23881"/>
                <a:gd name="connsiteY7" fmla="*/ 1768 h 3535"/>
                <a:gd name="connsiteX8" fmla="*/ 22114 w 23881"/>
                <a:gd name="connsiteY8" fmla="*/ 3535 h 3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" h="3535">
                  <a:moveTo>
                    <a:pt x="22114" y="3535"/>
                  </a:moveTo>
                  <a:lnTo>
                    <a:pt x="1768" y="3535"/>
                  </a:lnTo>
                  <a:cubicBezTo>
                    <a:pt x="791" y="3535"/>
                    <a:pt x="0" y="2744"/>
                    <a:pt x="0" y="1768"/>
                  </a:cubicBezTo>
                  <a:lnTo>
                    <a:pt x="0" y="1768"/>
                  </a:lnTo>
                  <a:cubicBezTo>
                    <a:pt x="0" y="791"/>
                    <a:pt x="791" y="0"/>
                    <a:pt x="1768" y="0"/>
                  </a:cubicBezTo>
                  <a:lnTo>
                    <a:pt x="22114" y="0"/>
                  </a:lnTo>
                  <a:cubicBezTo>
                    <a:pt x="23090" y="0"/>
                    <a:pt x="23882" y="791"/>
                    <a:pt x="23882" y="1768"/>
                  </a:cubicBezTo>
                  <a:lnTo>
                    <a:pt x="23882" y="1768"/>
                  </a:lnTo>
                  <a:cubicBezTo>
                    <a:pt x="23882" y="2744"/>
                    <a:pt x="23090" y="3535"/>
                    <a:pt x="22114" y="3535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0" name="Google Shape;8405;p75">
              <a:extLst>
                <a:ext uri="{FF2B5EF4-FFF2-40B4-BE49-F238E27FC236}">
                  <a16:creationId xmlns:a16="http://schemas.microsoft.com/office/drawing/2014/main" id="{25FFEB26-9D30-4D41-B57B-C64B70EEDC71}"/>
                </a:ext>
              </a:extLst>
            </p:cNvPr>
            <p:cNvSpPr/>
            <p:nvPr/>
          </p:nvSpPr>
          <p:spPr>
            <a:xfrm>
              <a:off x="6037313" y="2474901"/>
              <a:ext cx="23881" cy="3535"/>
            </a:xfrm>
            <a:custGeom>
              <a:avLst/>
              <a:gdLst>
                <a:gd name="connsiteX0" fmla="*/ 22114 w 23881"/>
                <a:gd name="connsiteY0" fmla="*/ 3535 h 3535"/>
                <a:gd name="connsiteX1" fmla="*/ 1768 w 23881"/>
                <a:gd name="connsiteY1" fmla="*/ 3535 h 3535"/>
                <a:gd name="connsiteX2" fmla="*/ 0 w 23881"/>
                <a:gd name="connsiteY2" fmla="*/ 1768 h 3535"/>
                <a:gd name="connsiteX3" fmla="*/ 0 w 23881"/>
                <a:gd name="connsiteY3" fmla="*/ 1768 h 3535"/>
                <a:gd name="connsiteX4" fmla="*/ 1768 w 23881"/>
                <a:gd name="connsiteY4" fmla="*/ 0 h 3535"/>
                <a:gd name="connsiteX5" fmla="*/ 22114 w 23881"/>
                <a:gd name="connsiteY5" fmla="*/ 0 h 3535"/>
                <a:gd name="connsiteX6" fmla="*/ 23882 w 23881"/>
                <a:gd name="connsiteY6" fmla="*/ 1768 h 3535"/>
                <a:gd name="connsiteX7" fmla="*/ 23882 w 23881"/>
                <a:gd name="connsiteY7" fmla="*/ 1768 h 3535"/>
                <a:gd name="connsiteX8" fmla="*/ 22114 w 23881"/>
                <a:gd name="connsiteY8" fmla="*/ 3535 h 3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" h="3535">
                  <a:moveTo>
                    <a:pt x="22114" y="3535"/>
                  </a:moveTo>
                  <a:lnTo>
                    <a:pt x="1768" y="3535"/>
                  </a:lnTo>
                  <a:cubicBezTo>
                    <a:pt x="791" y="3535"/>
                    <a:pt x="0" y="2744"/>
                    <a:pt x="0" y="1768"/>
                  </a:cubicBezTo>
                  <a:lnTo>
                    <a:pt x="0" y="1768"/>
                  </a:lnTo>
                  <a:cubicBezTo>
                    <a:pt x="0" y="791"/>
                    <a:pt x="791" y="0"/>
                    <a:pt x="1768" y="0"/>
                  </a:cubicBezTo>
                  <a:lnTo>
                    <a:pt x="22114" y="0"/>
                  </a:lnTo>
                  <a:cubicBezTo>
                    <a:pt x="23090" y="0"/>
                    <a:pt x="23882" y="791"/>
                    <a:pt x="23882" y="1768"/>
                  </a:cubicBezTo>
                  <a:lnTo>
                    <a:pt x="23882" y="1768"/>
                  </a:lnTo>
                  <a:cubicBezTo>
                    <a:pt x="23882" y="2744"/>
                    <a:pt x="23090" y="3535"/>
                    <a:pt x="22114" y="3535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1" name="Google Shape;8405;p75">
              <a:extLst>
                <a:ext uri="{FF2B5EF4-FFF2-40B4-BE49-F238E27FC236}">
                  <a16:creationId xmlns:a16="http://schemas.microsoft.com/office/drawing/2014/main" id="{1AAB3B89-03AB-46F7-950C-663CA19EC098}"/>
                </a:ext>
              </a:extLst>
            </p:cNvPr>
            <p:cNvSpPr/>
            <p:nvPr/>
          </p:nvSpPr>
          <p:spPr>
            <a:xfrm>
              <a:off x="6037313" y="2483634"/>
              <a:ext cx="23881" cy="3535"/>
            </a:xfrm>
            <a:custGeom>
              <a:avLst/>
              <a:gdLst>
                <a:gd name="connsiteX0" fmla="*/ 22114 w 23881"/>
                <a:gd name="connsiteY0" fmla="*/ 3535 h 3535"/>
                <a:gd name="connsiteX1" fmla="*/ 1768 w 23881"/>
                <a:gd name="connsiteY1" fmla="*/ 3535 h 3535"/>
                <a:gd name="connsiteX2" fmla="*/ 0 w 23881"/>
                <a:gd name="connsiteY2" fmla="*/ 1768 h 3535"/>
                <a:gd name="connsiteX3" fmla="*/ 0 w 23881"/>
                <a:gd name="connsiteY3" fmla="*/ 1768 h 3535"/>
                <a:gd name="connsiteX4" fmla="*/ 1768 w 23881"/>
                <a:gd name="connsiteY4" fmla="*/ 0 h 3535"/>
                <a:gd name="connsiteX5" fmla="*/ 22114 w 23881"/>
                <a:gd name="connsiteY5" fmla="*/ 0 h 3535"/>
                <a:gd name="connsiteX6" fmla="*/ 23882 w 23881"/>
                <a:gd name="connsiteY6" fmla="*/ 1768 h 3535"/>
                <a:gd name="connsiteX7" fmla="*/ 23882 w 23881"/>
                <a:gd name="connsiteY7" fmla="*/ 1768 h 3535"/>
                <a:gd name="connsiteX8" fmla="*/ 22114 w 23881"/>
                <a:gd name="connsiteY8" fmla="*/ 3535 h 3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" h="3535">
                  <a:moveTo>
                    <a:pt x="22114" y="3535"/>
                  </a:moveTo>
                  <a:lnTo>
                    <a:pt x="1768" y="3535"/>
                  </a:lnTo>
                  <a:cubicBezTo>
                    <a:pt x="791" y="3535"/>
                    <a:pt x="0" y="2744"/>
                    <a:pt x="0" y="1768"/>
                  </a:cubicBezTo>
                  <a:lnTo>
                    <a:pt x="0" y="1768"/>
                  </a:lnTo>
                  <a:cubicBezTo>
                    <a:pt x="0" y="791"/>
                    <a:pt x="791" y="0"/>
                    <a:pt x="1768" y="0"/>
                  </a:cubicBezTo>
                  <a:lnTo>
                    <a:pt x="22114" y="0"/>
                  </a:lnTo>
                  <a:cubicBezTo>
                    <a:pt x="23090" y="0"/>
                    <a:pt x="23882" y="791"/>
                    <a:pt x="23882" y="1768"/>
                  </a:cubicBezTo>
                  <a:lnTo>
                    <a:pt x="23882" y="1768"/>
                  </a:lnTo>
                  <a:cubicBezTo>
                    <a:pt x="23882" y="2744"/>
                    <a:pt x="23090" y="3535"/>
                    <a:pt x="22114" y="3535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2" name="Google Shape;8405;p75">
              <a:extLst>
                <a:ext uri="{FF2B5EF4-FFF2-40B4-BE49-F238E27FC236}">
                  <a16:creationId xmlns:a16="http://schemas.microsoft.com/office/drawing/2014/main" id="{016DAE80-0A78-45AF-ACDF-F2EF9B57D97E}"/>
                </a:ext>
              </a:extLst>
            </p:cNvPr>
            <p:cNvSpPr/>
            <p:nvPr/>
          </p:nvSpPr>
          <p:spPr>
            <a:xfrm>
              <a:off x="6135174" y="2425267"/>
              <a:ext cx="46749" cy="62568"/>
            </a:xfrm>
            <a:custGeom>
              <a:avLst/>
              <a:gdLst>
                <a:gd name="connsiteX0" fmla="*/ 28518 w 46749"/>
                <a:gd name="connsiteY0" fmla="*/ 0 h 62568"/>
                <a:gd name="connsiteX1" fmla="*/ 934 w 46749"/>
                <a:gd name="connsiteY1" fmla="*/ 0 h 62568"/>
                <a:gd name="connsiteX2" fmla="*/ 0 w 46749"/>
                <a:gd name="connsiteY2" fmla="*/ 941 h 62568"/>
                <a:gd name="connsiteX3" fmla="*/ 0 w 46749"/>
                <a:gd name="connsiteY3" fmla="*/ 61627 h 62568"/>
                <a:gd name="connsiteX4" fmla="*/ 934 w 46749"/>
                <a:gd name="connsiteY4" fmla="*/ 62568 h 62568"/>
                <a:gd name="connsiteX5" fmla="*/ 45816 w 46749"/>
                <a:gd name="connsiteY5" fmla="*/ 62568 h 62568"/>
                <a:gd name="connsiteX6" fmla="*/ 46750 w 46749"/>
                <a:gd name="connsiteY6" fmla="*/ 61627 h 62568"/>
                <a:gd name="connsiteX7" fmla="*/ 46750 w 46749"/>
                <a:gd name="connsiteY7" fmla="*/ 18347 h 62568"/>
                <a:gd name="connsiteX8" fmla="*/ 28518 w 46749"/>
                <a:gd name="connsiteY8" fmla="*/ 0 h 62568"/>
                <a:gd name="connsiteX9" fmla="*/ 42362 w 46749"/>
                <a:gd name="connsiteY9" fmla="*/ 58166 h 62568"/>
                <a:gd name="connsiteX10" fmla="*/ 4388 w 46749"/>
                <a:gd name="connsiteY10" fmla="*/ 58166 h 62568"/>
                <a:gd name="connsiteX11" fmla="*/ 4388 w 46749"/>
                <a:gd name="connsiteY11" fmla="*/ 4399 h 62568"/>
                <a:gd name="connsiteX12" fmla="*/ 24598 w 46749"/>
                <a:gd name="connsiteY12" fmla="*/ 4399 h 62568"/>
                <a:gd name="connsiteX13" fmla="*/ 24598 w 46749"/>
                <a:gd name="connsiteY13" fmla="*/ 18347 h 62568"/>
                <a:gd name="connsiteX14" fmla="*/ 28052 w 46749"/>
                <a:gd name="connsiteY14" fmla="*/ 21805 h 62568"/>
                <a:gd name="connsiteX15" fmla="*/ 42365 w 46749"/>
                <a:gd name="connsiteY15" fmla="*/ 21805 h 62568"/>
                <a:gd name="connsiteX16" fmla="*/ 42365 w 46749"/>
                <a:gd name="connsiteY16" fmla="*/ 58166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6749" h="62568">
                  <a:moveTo>
                    <a:pt x="28518" y="0"/>
                  </a:moveTo>
                  <a:lnTo>
                    <a:pt x="934" y="0"/>
                  </a:lnTo>
                  <a:cubicBezTo>
                    <a:pt x="466" y="0"/>
                    <a:pt x="0" y="471"/>
                    <a:pt x="0" y="941"/>
                  </a:cubicBezTo>
                  <a:lnTo>
                    <a:pt x="0" y="61627"/>
                  </a:lnTo>
                  <a:cubicBezTo>
                    <a:pt x="0" y="62097"/>
                    <a:pt x="468" y="62568"/>
                    <a:pt x="934" y="62568"/>
                  </a:cubicBezTo>
                  <a:lnTo>
                    <a:pt x="45816" y="62568"/>
                  </a:lnTo>
                  <a:cubicBezTo>
                    <a:pt x="46284" y="62568"/>
                    <a:pt x="46750" y="62097"/>
                    <a:pt x="46750" y="61627"/>
                  </a:cubicBezTo>
                  <a:lnTo>
                    <a:pt x="46750" y="18347"/>
                  </a:lnTo>
                  <a:lnTo>
                    <a:pt x="28518" y="0"/>
                  </a:lnTo>
                  <a:close/>
                  <a:moveTo>
                    <a:pt x="42362" y="58166"/>
                  </a:moveTo>
                  <a:lnTo>
                    <a:pt x="4388" y="58166"/>
                  </a:lnTo>
                  <a:lnTo>
                    <a:pt x="4388" y="4399"/>
                  </a:lnTo>
                  <a:lnTo>
                    <a:pt x="24598" y="4399"/>
                  </a:lnTo>
                  <a:lnTo>
                    <a:pt x="24598" y="18347"/>
                  </a:lnTo>
                  <a:cubicBezTo>
                    <a:pt x="24598" y="20899"/>
                    <a:pt x="26460" y="21805"/>
                    <a:pt x="28052" y="21805"/>
                  </a:cubicBezTo>
                  <a:lnTo>
                    <a:pt x="42365" y="21805"/>
                  </a:lnTo>
                  <a:lnTo>
                    <a:pt x="42365" y="58166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3" name="Google Shape;8405;p75">
              <a:extLst>
                <a:ext uri="{FF2B5EF4-FFF2-40B4-BE49-F238E27FC236}">
                  <a16:creationId xmlns:a16="http://schemas.microsoft.com/office/drawing/2014/main" id="{AF38058C-C39C-452F-A3C1-030A1EC8139B}"/>
                </a:ext>
              </a:extLst>
            </p:cNvPr>
            <p:cNvSpPr/>
            <p:nvPr/>
          </p:nvSpPr>
          <p:spPr>
            <a:xfrm>
              <a:off x="6143636" y="2473887"/>
              <a:ext cx="29725" cy="4401"/>
            </a:xfrm>
            <a:custGeom>
              <a:avLst/>
              <a:gdLst>
                <a:gd name="connsiteX0" fmla="*/ 27525 w 29725"/>
                <a:gd name="connsiteY0" fmla="*/ 4402 h 4401"/>
                <a:gd name="connsiteX1" fmla="*/ 2201 w 29725"/>
                <a:gd name="connsiteY1" fmla="*/ 4402 h 4401"/>
                <a:gd name="connsiteX2" fmla="*/ 0 w 29725"/>
                <a:gd name="connsiteY2" fmla="*/ 2201 h 4401"/>
                <a:gd name="connsiteX3" fmla="*/ 0 w 29725"/>
                <a:gd name="connsiteY3" fmla="*/ 2201 h 4401"/>
                <a:gd name="connsiteX4" fmla="*/ 2201 w 29725"/>
                <a:gd name="connsiteY4" fmla="*/ 0 h 4401"/>
                <a:gd name="connsiteX5" fmla="*/ 27525 w 29725"/>
                <a:gd name="connsiteY5" fmla="*/ 0 h 4401"/>
                <a:gd name="connsiteX6" fmla="*/ 29726 w 29725"/>
                <a:gd name="connsiteY6" fmla="*/ 2201 h 4401"/>
                <a:gd name="connsiteX7" fmla="*/ 29726 w 29725"/>
                <a:gd name="connsiteY7" fmla="*/ 2201 h 4401"/>
                <a:gd name="connsiteX8" fmla="*/ 27525 w 29725"/>
                <a:gd name="connsiteY8" fmla="*/ 4402 h 4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5" h="4401">
                  <a:moveTo>
                    <a:pt x="27525" y="4402"/>
                  </a:moveTo>
                  <a:lnTo>
                    <a:pt x="2201" y="4402"/>
                  </a:lnTo>
                  <a:cubicBezTo>
                    <a:pt x="986" y="4402"/>
                    <a:pt x="0" y="3416"/>
                    <a:pt x="0" y="2201"/>
                  </a:cubicBezTo>
                  <a:lnTo>
                    <a:pt x="0" y="2201"/>
                  </a:lnTo>
                  <a:cubicBezTo>
                    <a:pt x="0" y="986"/>
                    <a:pt x="986" y="0"/>
                    <a:pt x="2201" y="0"/>
                  </a:cubicBezTo>
                  <a:lnTo>
                    <a:pt x="27525" y="0"/>
                  </a:lnTo>
                  <a:cubicBezTo>
                    <a:pt x="28740" y="0"/>
                    <a:pt x="29726" y="986"/>
                    <a:pt x="29726" y="2201"/>
                  </a:cubicBezTo>
                  <a:lnTo>
                    <a:pt x="29726" y="2201"/>
                  </a:lnTo>
                  <a:cubicBezTo>
                    <a:pt x="29724" y="3418"/>
                    <a:pt x="28740" y="4402"/>
                    <a:pt x="27525" y="4402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4" name="Google Shape;8405;p75">
              <a:extLst>
                <a:ext uri="{FF2B5EF4-FFF2-40B4-BE49-F238E27FC236}">
                  <a16:creationId xmlns:a16="http://schemas.microsoft.com/office/drawing/2014/main" id="{DB76D485-46B3-4CB8-BB36-C0F9E8D70C05}"/>
                </a:ext>
              </a:extLst>
            </p:cNvPr>
            <p:cNvSpPr/>
            <p:nvPr/>
          </p:nvSpPr>
          <p:spPr>
            <a:xfrm>
              <a:off x="6143636" y="2452148"/>
              <a:ext cx="29725" cy="4401"/>
            </a:xfrm>
            <a:custGeom>
              <a:avLst/>
              <a:gdLst>
                <a:gd name="connsiteX0" fmla="*/ 27525 w 29725"/>
                <a:gd name="connsiteY0" fmla="*/ 4402 h 4401"/>
                <a:gd name="connsiteX1" fmla="*/ 2201 w 29725"/>
                <a:gd name="connsiteY1" fmla="*/ 4402 h 4401"/>
                <a:gd name="connsiteX2" fmla="*/ 0 w 29725"/>
                <a:gd name="connsiteY2" fmla="*/ 2201 h 4401"/>
                <a:gd name="connsiteX3" fmla="*/ 0 w 29725"/>
                <a:gd name="connsiteY3" fmla="*/ 2201 h 4401"/>
                <a:gd name="connsiteX4" fmla="*/ 2201 w 29725"/>
                <a:gd name="connsiteY4" fmla="*/ 0 h 4401"/>
                <a:gd name="connsiteX5" fmla="*/ 27525 w 29725"/>
                <a:gd name="connsiteY5" fmla="*/ 0 h 4401"/>
                <a:gd name="connsiteX6" fmla="*/ 29726 w 29725"/>
                <a:gd name="connsiteY6" fmla="*/ 2201 h 4401"/>
                <a:gd name="connsiteX7" fmla="*/ 29726 w 29725"/>
                <a:gd name="connsiteY7" fmla="*/ 2201 h 4401"/>
                <a:gd name="connsiteX8" fmla="*/ 27525 w 29725"/>
                <a:gd name="connsiteY8" fmla="*/ 4402 h 4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5" h="4401">
                  <a:moveTo>
                    <a:pt x="27525" y="4402"/>
                  </a:moveTo>
                  <a:lnTo>
                    <a:pt x="2201" y="4402"/>
                  </a:lnTo>
                  <a:cubicBezTo>
                    <a:pt x="986" y="4402"/>
                    <a:pt x="0" y="3416"/>
                    <a:pt x="0" y="2201"/>
                  </a:cubicBezTo>
                  <a:lnTo>
                    <a:pt x="0" y="2201"/>
                  </a:lnTo>
                  <a:cubicBezTo>
                    <a:pt x="0" y="986"/>
                    <a:pt x="986" y="0"/>
                    <a:pt x="2201" y="0"/>
                  </a:cubicBezTo>
                  <a:lnTo>
                    <a:pt x="27525" y="0"/>
                  </a:lnTo>
                  <a:cubicBezTo>
                    <a:pt x="28740" y="0"/>
                    <a:pt x="29726" y="986"/>
                    <a:pt x="29726" y="2201"/>
                  </a:cubicBezTo>
                  <a:lnTo>
                    <a:pt x="29726" y="2201"/>
                  </a:lnTo>
                  <a:cubicBezTo>
                    <a:pt x="29724" y="3418"/>
                    <a:pt x="28740" y="4402"/>
                    <a:pt x="27525" y="4402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5" name="Google Shape;8405;p75">
              <a:extLst>
                <a:ext uri="{FF2B5EF4-FFF2-40B4-BE49-F238E27FC236}">
                  <a16:creationId xmlns:a16="http://schemas.microsoft.com/office/drawing/2014/main" id="{65173AC8-ED47-4BED-B827-1373D0A5F5BE}"/>
                </a:ext>
              </a:extLst>
            </p:cNvPr>
            <p:cNvSpPr/>
            <p:nvPr/>
          </p:nvSpPr>
          <p:spPr>
            <a:xfrm>
              <a:off x="6143636" y="2463019"/>
              <a:ext cx="29725" cy="4401"/>
            </a:xfrm>
            <a:custGeom>
              <a:avLst/>
              <a:gdLst>
                <a:gd name="connsiteX0" fmla="*/ 27525 w 29725"/>
                <a:gd name="connsiteY0" fmla="*/ 4402 h 4401"/>
                <a:gd name="connsiteX1" fmla="*/ 2201 w 29725"/>
                <a:gd name="connsiteY1" fmla="*/ 4402 h 4401"/>
                <a:gd name="connsiteX2" fmla="*/ 0 w 29725"/>
                <a:gd name="connsiteY2" fmla="*/ 2201 h 4401"/>
                <a:gd name="connsiteX3" fmla="*/ 0 w 29725"/>
                <a:gd name="connsiteY3" fmla="*/ 2201 h 4401"/>
                <a:gd name="connsiteX4" fmla="*/ 2201 w 29725"/>
                <a:gd name="connsiteY4" fmla="*/ 0 h 4401"/>
                <a:gd name="connsiteX5" fmla="*/ 27525 w 29725"/>
                <a:gd name="connsiteY5" fmla="*/ 0 h 4401"/>
                <a:gd name="connsiteX6" fmla="*/ 29726 w 29725"/>
                <a:gd name="connsiteY6" fmla="*/ 2201 h 4401"/>
                <a:gd name="connsiteX7" fmla="*/ 29726 w 29725"/>
                <a:gd name="connsiteY7" fmla="*/ 2201 h 4401"/>
                <a:gd name="connsiteX8" fmla="*/ 27525 w 29725"/>
                <a:gd name="connsiteY8" fmla="*/ 4402 h 4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5" h="4401">
                  <a:moveTo>
                    <a:pt x="27525" y="4402"/>
                  </a:moveTo>
                  <a:lnTo>
                    <a:pt x="2201" y="4402"/>
                  </a:lnTo>
                  <a:cubicBezTo>
                    <a:pt x="986" y="4402"/>
                    <a:pt x="0" y="3416"/>
                    <a:pt x="0" y="2201"/>
                  </a:cubicBezTo>
                  <a:lnTo>
                    <a:pt x="0" y="2201"/>
                  </a:lnTo>
                  <a:cubicBezTo>
                    <a:pt x="0" y="986"/>
                    <a:pt x="986" y="0"/>
                    <a:pt x="2201" y="0"/>
                  </a:cubicBezTo>
                  <a:lnTo>
                    <a:pt x="27525" y="0"/>
                  </a:lnTo>
                  <a:cubicBezTo>
                    <a:pt x="28740" y="0"/>
                    <a:pt x="29726" y="986"/>
                    <a:pt x="29726" y="2201"/>
                  </a:cubicBezTo>
                  <a:lnTo>
                    <a:pt x="29726" y="2201"/>
                  </a:lnTo>
                  <a:cubicBezTo>
                    <a:pt x="29724" y="3416"/>
                    <a:pt x="28740" y="4402"/>
                    <a:pt x="27525" y="4402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6" name="Google Shape;8405;p75">
              <a:extLst>
                <a:ext uri="{FF2B5EF4-FFF2-40B4-BE49-F238E27FC236}">
                  <a16:creationId xmlns:a16="http://schemas.microsoft.com/office/drawing/2014/main" id="{ED4B59BB-78CF-43B1-BC72-C59534A860E0}"/>
                </a:ext>
              </a:extLst>
            </p:cNvPr>
            <p:cNvSpPr/>
            <p:nvPr/>
          </p:nvSpPr>
          <p:spPr>
            <a:xfrm>
              <a:off x="6075032" y="2482075"/>
              <a:ext cx="59948" cy="75480"/>
            </a:xfrm>
            <a:custGeom>
              <a:avLst/>
              <a:gdLst>
                <a:gd name="connsiteX0" fmla="*/ 36567 w 59948"/>
                <a:gd name="connsiteY0" fmla="*/ 0 h 75480"/>
                <a:gd name="connsiteX1" fmla="*/ 1199 w 59948"/>
                <a:gd name="connsiteY1" fmla="*/ 0 h 75480"/>
                <a:gd name="connsiteX2" fmla="*/ 0 w 59948"/>
                <a:gd name="connsiteY2" fmla="*/ 1206 h 75480"/>
                <a:gd name="connsiteX3" fmla="*/ 0 w 59948"/>
                <a:gd name="connsiteY3" fmla="*/ 74275 h 75480"/>
                <a:gd name="connsiteX4" fmla="*/ 1199 w 59948"/>
                <a:gd name="connsiteY4" fmla="*/ 75481 h 75480"/>
                <a:gd name="connsiteX5" fmla="*/ 58749 w 59948"/>
                <a:gd name="connsiteY5" fmla="*/ 75481 h 75480"/>
                <a:gd name="connsiteX6" fmla="*/ 59948 w 59948"/>
                <a:gd name="connsiteY6" fmla="*/ 74275 h 75480"/>
                <a:gd name="connsiteX7" fmla="*/ 59948 w 59948"/>
                <a:gd name="connsiteY7" fmla="*/ 23526 h 75480"/>
                <a:gd name="connsiteX8" fmla="*/ 36567 w 59948"/>
                <a:gd name="connsiteY8" fmla="*/ 0 h 75480"/>
                <a:gd name="connsiteX9" fmla="*/ 54322 w 59948"/>
                <a:gd name="connsiteY9" fmla="*/ 69840 h 75480"/>
                <a:gd name="connsiteX10" fmla="*/ 5626 w 59948"/>
                <a:gd name="connsiteY10" fmla="*/ 69840 h 75480"/>
                <a:gd name="connsiteX11" fmla="*/ 5626 w 59948"/>
                <a:gd name="connsiteY11" fmla="*/ 5640 h 75480"/>
                <a:gd name="connsiteX12" fmla="*/ 31540 w 59948"/>
                <a:gd name="connsiteY12" fmla="*/ 5640 h 75480"/>
                <a:gd name="connsiteX13" fmla="*/ 31540 w 59948"/>
                <a:gd name="connsiteY13" fmla="*/ 23524 h 75480"/>
                <a:gd name="connsiteX14" fmla="*/ 35968 w 59948"/>
                <a:gd name="connsiteY14" fmla="*/ 27958 h 75480"/>
                <a:gd name="connsiteX15" fmla="*/ 54319 w 59948"/>
                <a:gd name="connsiteY15" fmla="*/ 27958 h 75480"/>
                <a:gd name="connsiteX16" fmla="*/ 54319 w 59948"/>
                <a:gd name="connsiteY16" fmla="*/ 69840 h 75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948" h="75480">
                  <a:moveTo>
                    <a:pt x="36567" y="0"/>
                  </a:moveTo>
                  <a:lnTo>
                    <a:pt x="1199" y="0"/>
                  </a:lnTo>
                  <a:cubicBezTo>
                    <a:pt x="599" y="0"/>
                    <a:pt x="0" y="604"/>
                    <a:pt x="0" y="1206"/>
                  </a:cubicBezTo>
                  <a:lnTo>
                    <a:pt x="0" y="74275"/>
                  </a:lnTo>
                  <a:cubicBezTo>
                    <a:pt x="0" y="74879"/>
                    <a:pt x="599" y="75481"/>
                    <a:pt x="1199" y="75481"/>
                  </a:cubicBezTo>
                  <a:lnTo>
                    <a:pt x="58749" y="75481"/>
                  </a:lnTo>
                  <a:cubicBezTo>
                    <a:pt x="59349" y="75481"/>
                    <a:pt x="59948" y="74877"/>
                    <a:pt x="59948" y="74275"/>
                  </a:cubicBezTo>
                  <a:lnTo>
                    <a:pt x="59948" y="23526"/>
                  </a:lnTo>
                  <a:lnTo>
                    <a:pt x="36567" y="0"/>
                  </a:lnTo>
                  <a:close/>
                  <a:moveTo>
                    <a:pt x="54322" y="69840"/>
                  </a:moveTo>
                  <a:lnTo>
                    <a:pt x="5626" y="69840"/>
                  </a:lnTo>
                  <a:lnTo>
                    <a:pt x="5626" y="5640"/>
                  </a:lnTo>
                  <a:lnTo>
                    <a:pt x="31540" y="5640"/>
                  </a:lnTo>
                  <a:lnTo>
                    <a:pt x="31540" y="23524"/>
                  </a:lnTo>
                  <a:cubicBezTo>
                    <a:pt x="31540" y="26797"/>
                    <a:pt x="33926" y="27958"/>
                    <a:pt x="35968" y="27958"/>
                  </a:cubicBezTo>
                  <a:lnTo>
                    <a:pt x="54319" y="27958"/>
                  </a:lnTo>
                  <a:lnTo>
                    <a:pt x="54319" y="69840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7" name="Google Shape;8405;p75">
              <a:extLst>
                <a:ext uri="{FF2B5EF4-FFF2-40B4-BE49-F238E27FC236}">
                  <a16:creationId xmlns:a16="http://schemas.microsoft.com/office/drawing/2014/main" id="{A03E19D4-48E0-4EBB-9774-C6CDFC45FDD3}"/>
                </a:ext>
              </a:extLst>
            </p:cNvPr>
            <p:cNvSpPr/>
            <p:nvPr/>
          </p:nvSpPr>
          <p:spPr>
            <a:xfrm>
              <a:off x="6085879" y="2516547"/>
              <a:ext cx="38117" cy="5642"/>
            </a:xfrm>
            <a:custGeom>
              <a:avLst/>
              <a:gdLst>
                <a:gd name="connsiteX0" fmla="*/ 35296 w 38117"/>
                <a:gd name="connsiteY0" fmla="*/ 5643 h 5642"/>
                <a:gd name="connsiteX1" fmla="*/ 2821 w 38117"/>
                <a:gd name="connsiteY1" fmla="*/ 5643 h 5642"/>
                <a:gd name="connsiteX2" fmla="*/ 0 w 38117"/>
                <a:gd name="connsiteY2" fmla="*/ 2821 h 5642"/>
                <a:gd name="connsiteX3" fmla="*/ 0 w 38117"/>
                <a:gd name="connsiteY3" fmla="*/ 2821 h 5642"/>
                <a:gd name="connsiteX4" fmla="*/ 2821 w 38117"/>
                <a:gd name="connsiteY4" fmla="*/ 0 h 5642"/>
                <a:gd name="connsiteX5" fmla="*/ 35296 w 38117"/>
                <a:gd name="connsiteY5" fmla="*/ 0 h 5642"/>
                <a:gd name="connsiteX6" fmla="*/ 38117 w 38117"/>
                <a:gd name="connsiteY6" fmla="*/ 2821 h 5642"/>
                <a:gd name="connsiteX7" fmla="*/ 38117 w 38117"/>
                <a:gd name="connsiteY7" fmla="*/ 2821 h 5642"/>
                <a:gd name="connsiteX8" fmla="*/ 35296 w 38117"/>
                <a:gd name="connsiteY8" fmla="*/ 5643 h 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17" h="5642">
                  <a:moveTo>
                    <a:pt x="35296" y="5643"/>
                  </a:moveTo>
                  <a:lnTo>
                    <a:pt x="2821" y="5643"/>
                  </a:lnTo>
                  <a:cubicBezTo>
                    <a:pt x="1264" y="5643"/>
                    <a:pt x="0" y="4381"/>
                    <a:pt x="0" y="2821"/>
                  </a:cubicBezTo>
                  <a:lnTo>
                    <a:pt x="0" y="2821"/>
                  </a:lnTo>
                  <a:cubicBezTo>
                    <a:pt x="0" y="1264"/>
                    <a:pt x="1262" y="0"/>
                    <a:pt x="2821" y="0"/>
                  </a:cubicBezTo>
                  <a:lnTo>
                    <a:pt x="35296" y="0"/>
                  </a:lnTo>
                  <a:cubicBezTo>
                    <a:pt x="36853" y="0"/>
                    <a:pt x="38117" y="1262"/>
                    <a:pt x="38117" y="2821"/>
                  </a:cubicBezTo>
                  <a:lnTo>
                    <a:pt x="38117" y="2821"/>
                  </a:lnTo>
                  <a:cubicBezTo>
                    <a:pt x="38117" y="4378"/>
                    <a:pt x="36855" y="5643"/>
                    <a:pt x="35296" y="5643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8" name="Google Shape;8405;p75">
              <a:extLst>
                <a:ext uri="{FF2B5EF4-FFF2-40B4-BE49-F238E27FC236}">
                  <a16:creationId xmlns:a16="http://schemas.microsoft.com/office/drawing/2014/main" id="{A3201FFC-CCA4-43D9-AF40-2449531B72F1}"/>
                </a:ext>
              </a:extLst>
            </p:cNvPr>
            <p:cNvSpPr/>
            <p:nvPr/>
          </p:nvSpPr>
          <p:spPr>
            <a:xfrm>
              <a:off x="6085879" y="2529525"/>
              <a:ext cx="38117" cy="5642"/>
            </a:xfrm>
            <a:custGeom>
              <a:avLst/>
              <a:gdLst>
                <a:gd name="connsiteX0" fmla="*/ 35296 w 38117"/>
                <a:gd name="connsiteY0" fmla="*/ 5643 h 5642"/>
                <a:gd name="connsiteX1" fmla="*/ 2821 w 38117"/>
                <a:gd name="connsiteY1" fmla="*/ 5643 h 5642"/>
                <a:gd name="connsiteX2" fmla="*/ 0 w 38117"/>
                <a:gd name="connsiteY2" fmla="*/ 2821 h 5642"/>
                <a:gd name="connsiteX3" fmla="*/ 0 w 38117"/>
                <a:gd name="connsiteY3" fmla="*/ 2821 h 5642"/>
                <a:gd name="connsiteX4" fmla="*/ 2821 w 38117"/>
                <a:gd name="connsiteY4" fmla="*/ 0 h 5642"/>
                <a:gd name="connsiteX5" fmla="*/ 35296 w 38117"/>
                <a:gd name="connsiteY5" fmla="*/ 0 h 5642"/>
                <a:gd name="connsiteX6" fmla="*/ 38117 w 38117"/>
                <a:gd name="connsiteY6" fmla="*/ 2821 h 5642"/>
                <a:gd name="connsiteX7" fmla="*/ 38117 w 38117"/>
                <a:gd name="connsiteY7" fmla="*/ 2821 h 5642"/>
                <a:gd name="connsiteX8" fmla="*/ 35296 w 38117"/>
                <a:gd name="connsiteY8" fmla="*/ 5643 h 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17" h="5642">
                  <a:moveTo>
                    <a:pt x="35296" y="5643"/>
                  </a:moveTo>
                  <a:lnTo>
                    <a:pt x="2821" y="5643"/>
                  </a:lnTo>
                  <a:cubicBezTo>
                    <a:pt x="1264" y="5643"/>
                    <a:pt x="0" y="4381"/>
                    <a:pt x="0" y="2821"/>
                  </a:cubicBezTo>
                  <a:lnTo>
                    <a:pt x="0" y="2821"/>
                  </a:lnTo>
                  <a:cubicBezTo>
                    <a:pt x="0" y="1264"/>
                    <a:pt x="1262" y="0"/>
                    <a:pt x="2821" y="0"/>
                  </a:cubicBezTo>
                  <a:lnTo>
                    <a:pt x="35296" y="0"/>
                  </a:lnTo>
                  <a:cubicBezTo>
                    <a:pt x="36853" y="0"/>
                    <a:pt x="38117" y="1262"/>
                    <a:pt x="38117" y="2821"/>
                  </a:cubicBezTo>
                  <a:lnTo>
                    <a:pt x="38117" y="2821"/>
                  </a:lnTo>
                  <a:cubicBezTo>
                    <a:pt x="38117" y="4381"/>
                    <a:pt x="36855" y="5643"/>
                    <a:pt x="35296" y="5643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39" name="Google Shape;8405;p75">
              <a:extLst>
                <a:ext uri="{FF2B5EF4-FFF2-40B4-BE49-F238E27FC236}">
                  <a16:creationId xmlns:a16="http://schemas.microsoft.com/office/drawing/2014/main" id="{E15ED0E7-29AB-4AD7-B549-623E208AADB0}"/>
                </a:ext>
              </a:extLst>
            </p:cNvPr>
            <p:cNvSpPr/>
            <p:nvPr/>
          </p:nvSpPr>
          <p:spPr>
            <a:xfrm>
              <a:off x="6085879" y="2542503"/>
              <a:ext cx="38117" cy="5642"/>
            </a:xfrm>
            <a:custGeom>
              <a:avLst/>
              <a:gdLst>
                <a:gd name="connsiteX0" fmla="*/ 35296 w 38117"/>
                <a:gd name="connsiteY0" fmla="*/ 5643 h 5642"/>
                <a:gd name="connsiteX1" fmla="*/ 2821 w 38117"/>
                <a:gd name="connsiteY1" fmla="*/ 5643 h 5642"/>
                <a:gd name="connsiteX2" fmla="*/ 0 w 38117"/>
                <a:gd name="connsiteY2" fmla="*/ 2821 h 5642"/>
                <a:gd name="connsiteX3" fmla="*/ 0 w 38117"/>
                <a:gd name="connsiteY3" fmla="*/ 2821 h 5642"/>
                <a:gd name="connsiteX4" fmla="*/ 2821 w 38117"/>
                <a:gd name="connsiteY4" fmla="*/ 0 h 5642"/>
                <a:gd name="connsiteX5" fmla="*/ 35296 w 38117"/>
                <a:gd name="connsiteY5" fmla="*/ 0 h 5642"/>
                <a:gd name="connsiteX6" fmla="*/ 38117 w 38117"/>
                <a:gd name="connsiteY6" fmla="*/ 2821 h 5642"/>
                <a:gd name="connsiteX7" fmla="*/ 38117 w 38117"/>
                <a:gd name="connsiteY7" fmla="*/ 2821 h 5642"/>
                <a:gd name="connsiteX8" fmla="*/ 35296 w 38117"/>
                <a:gd name="connsiteY8" fmla="*/ 5643 h 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17" h="5642">
                  <a:moveTo>
                    <a:pt x="35296" y="5643"/>
                  </a:moveTo>
                  <a:lnTo>
                    <a:pt x="2821" y="5643"/>
                  </a:lnTo>
                  <a:cubicBezTo>
                    <a:pt x="1264" y="5643"/>
                    <a:pt x="0" y="4381"/>
                    <a:pt x="0" y="2821"/>
                  </a:cubicBezTo>
                  <a:lnTo>
                    <a:pt x="0" y="2821"/>
                  </a:lnTo>
                  <a:cubicBezTo>
                    <a:pt x="0" y="1264"/>
                    <a:pt x="1262" y="0"/>
                    <a:pt x="2821" y="0"/>
                  </a:cubicBezTo>
                  <a:lnTo>
                    <a:pt x="35296" y="0"/>
                  </a:lnTo>
                  <a:cubicBezTo>
                    <a:pt x="36853" y="0"/>
                    <a:pt x="38117" y="1262"/>
                    <a:pt x="38117" y="2821"/>
                  </a:cubicBezTo>
                  <a:lnTo>
                    <a:pt x="38117" y="2821"/>
                  </a:lnTo>
                  <a:cubicBezTo>
                    <a:pt x="38117" y="4381"/>
                    <a:pt x="36855" y="5643"/>
                    <a:pt x="35296" y="5643"/>
                  </a:cubicBez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40" name="Google Shape;8405;p75">
            <a:extLst>
              <a:ext uri="{FF2B5EF4-FFF2-40B4-BE49-F238E27FC236}">
                <a16:creationId xmlns:a16="http://schemas.microsoft.com/office/drawing/2014/main" id="{E21B7481-B186-48A9-8852-CF6FD14FCBA4}"/>
              </a:ext>
            </a:extLst>
          </p:cNvPr>
          <p:cNvSpPr/>
          <p:nvPr/>
        </p:nvSpPr>
        <p:spPr>
          <a:xfrm>
            <a:off x="6892308" y="2381921"/>
            <a:ext cx="355541" cy="307907"/>
          </a:xfrm>
          <a:custGeom>
            <a:avLst/>
            <a:gdLst>
              <a:gd name="connsiteX0" fmla="*/ 266654 w 355541"/>
              <a:gd name="connsiteY0" fmla="*/ 307907 h 307907"/>
              <a:gd name="connsiteX1" fmla="*/ 355542 w 355541"/>
              <a:gd name="connsiteY1" fmla="*/ 153954 h 307907"/>
              <a:gd name="connsiteX2" fmla="*/ 266654 w 355541"/>
              <a:gd name="connsiteY2" fmla="*/ 0 h 307907"/>
              <a:gd name="connsiteX3" fmla="*/ 88885 w 355541"/>
              <a:gd name="connsiteY3" fmla="*/ 0 h 307907"/>
              <a:gd name="connsiteX4" fmla="*/ 0 w 355541"/>
              <a:gd name="connsiteY4" fmla="*/ 153954 h 307907"/>
              <a:gd name="connsiteX5" fmla="*/ 88885 w 355541"/>
              <a:gd name="connsiteY5" fmla="*/ 307907 h 3079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541" h="307907">
                <a:moveTo>
                  <a:pt x="266654" y="307907"/>
                </a:moveTo>
                <a:lnTo>
                  <a:pt x="355542" y="153954"/>
                </a:lnTo>
                <a:lnTo>
                  <a:pt x="266654" y="0"/>
                </a:lnTo>
                <a:lnTo>
                  <a:pt x="88885" y="0"/>
                </a:lnTo>
                <a:lnTo>
                  <a:pt x="0" y="153954"/>
                </a:lnTo>
                <a:lnTo>
                  <a:pt x="88885" y="307907"/>
                </a:lnTo>
                <a:close/>
              </a:path>
            </a:pathLst>
          </a:custGeom>
          <a:solidFill>
            <a:srgbClr val="A153A0"/>
          </a:solidFill>
          <a:ln w="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41" name="Google Shape;8405;p75">
            <a:extLst>
              <a:ext uri="{FF2B5EF4-FFF2-40B4-BE49-F238E27FC236}">
                <a16:creationId xmlns:a16="http://schemas.microsoft.com/office/drawing/2014/main" id="{4423C28B-322B-44FD-ACA4-D00F41ED7FA1}"/>
              </a:ext>
            </a:extLst>
          </p:cNvPr>
          <p:cNvGrpSpPr/>
          <p:nvPr/>
        </p:nvGrpSpPr>
        <p:grpSpPr>
          <a:xfrm>
            <a:off x="6961770" y="2442689"/>
            <a:ext cx="224560" cy="178024"/>
            <a:chOff x="6961770" y="2442689"/>
            <a:chExt cx="224560" cy="178024"/>
          </a:xfrm>
          <a:solidFill>
            <a:srgbClr val="FFFFFF"/>
          </a:solidFill>
        </p:grpSpPr>
        <p:sp>
          <p:nvSpPr>
            <p:cNvPr id="542" name="Google Shape;8405;p75">
              <a:extLst>
                <a:ext uri="{FF2B5EF4-FFF2-40B4-BE49-F238E27FC236}">
                  <a16:creationId xmlns:a16="http://schemas.microsoft.com/office/drawing/2014/main" id="{AC513240-3D7F-4A0D-A26D-5D3E6D769D20}"/>
                </a:ext>
              </a:extLst>
            </p:cNvPr>
            <p:cNvSpPr/>
            <p:nvPr/>
          </p:nvSpPr>
          <p:spPr>
            <a:xfrm>
              <a:off x="6988205" y="2442689"/>
              <a:ext cx="146673" cy="147162"/>
            </a:xfrm>
            <a:custGeom>
              <a:avLst/>
              <a:gdLst>
                <a:gd name="connsiteX0" fmla="*/ 114366 w 146673"/>
                <a:gd name="connsiteY0" fmla="*/ 130554 h 147162"/>
                <a:gd name="connsiteX1" fmla="*/ 108380 w 146673"/>
                <a:gd name="connsiteY1" fmla="*/ 118250 h 147162"/>
                <a:gd name="connsiteX2" fmla="*/ 121208 w 146673"/>
                <a:gd name="connsiteY2" fmla="*/ 103942 h 147162"/>
                <a:gd name="connsiteX3" fmla="*/ 134036 w 146673"/>
                <a:gd name="connsiteY3" fmla="*/ 108233 h 147162"/>
                <a:gd name="connsiteX4" fmla="*/ 142018 w 146673"/>
                <a:gd name="connsiteY4" fmla="*/ 104513 h 147162"/>
                <a:gd name="connsiteX5" fmla="*/ 146008 w 146673"/>
                <a:gd name="connsiteY5" fmla="*/ 92781 h 147162"/>
                <a:gd name="connsiteX6" fmla="*/ 142301 w 146673"/>
                <a:gd name="connsiteY6" fmla="*/ 84768 h 147162"/>
                <a:gd name="connsiteX7" fmla="*/ 128904 w 146673"/>
                <a:gd name="connsiteY7" fmla="*/ 79903 h 147162"/>
                <a:gd name="connsiteX8" fmla="*/ 128049 w 146673"/>
                <a:gd name="connsiteY8" fmla="*/ 61303 h 147162"/>
                <a:gd name="connsiteX9" fmla="*/ 140878 w 146673"/>
                <a:gd name="connsiteY9" fmla="*/ 55007 h 147162"/>
                <a:gd name="connsiteX10" fmla="*/ 143729 w 146673"/>
                <a:gd name="connsiteY10" fmla="*/ 46995 h 147162"/>
                <a:gd name="connsiteX11" fmla="*/ 138314 w 146673"/>
                <a:gd name="connsiteY11" fmla="*/ 35263 h 147162"/>
                <a:gd name="connsiteX12" fmla="*/ 129763 w 146673"/>
                <a:gd name="connsiteY12" fmla="*/ 32973 h 147162"/>
                <a:gd name="connsiteX13" fmla="*/ 117792 w 146673"/>
                <a:gd name="connsiteY13" fmla="*/ 38695 h 147162"/>
                <a:gd name="connsiteX14" fmla="*/ 103540 w 146673"/>
                <a:gd name="connsiteY14" fmla="*/ 25818 h 147162"/>
                <a:gd name="connsiteX15" fmla="*/ 108387 w 146673"/>
                <a:gd name="connsiteY15" fmla="*/ 12655 h 147162"/>
                <a:gd name="connsiteX16" fmla="*/ 104680 w 146673"/>
                <a:gd name="connsiteY16" fmla="*/ 4643 h 147162"/>
                <a:gd name="connsiteX17" fmla="*/ 92992 w 146673"/>
                <a:gd name="connsiteY17" fmla="*/ 351 h 147162"/>
                <a:gd name="connsiteX18" fmla="*/ 84442 w 146673"/>
                <a:gd name="connsiteY18" fmla="*/ 4643 h 147162"/>
                <a:gd name="connsiteX19" fmla="*/ 80166 w 146673"/>
                <a:gd name="connsiteY19" fmla="*/ 17520 h 147162"/>
                <a:gd name="connsiteX20" fmla="*/ 61068 w 146673"/>
                <a:gd name="connsiteY20" fmla="*/ 18951 h 147162"/>
                <a:gd name="connsiteX21" fmla="*/ 55081 w 146673"/>
                <a:gd name="connsiteY21" fmla="*/ 5502 h 147162"/>
                <a:gd name="connsiteX22" fmla="*/ 46530 w 146673"/>
                <a:gd name="connsiteY22" fmla="*/ 3212 h 147162"/>
                <a:gd name="connsiteX23" fmla="*/ 35699 w 146673"/>
                <a:gd name="connsiteY23" fmla="*/ 8077 h 147162"/>
                <a:gd name="connsiteX24" fmla="*/ 32279 w 146673"/>
                <a:gd name="connsiteY24" fmla="*/ 16375 h 147162"/>
                <a:gd name="connsiteX25" fmla="*/ 38549 w 146673"/>
                <a:gd name="connsiteY25" fmla="*/ 29253 h 147162"/>
                <a:gd name="connsiteX26" fmla="*/ 25720 w 146673"/>
                <a:gd name="connsiteY26" fmla="*/ 43561 h 147162"/>
                <a:gd name="connsiteX27" fmla="*/ 12323 w 146673"/>
                <a:gd name="connsiteY27" fmla="*/ 38695 h 147162"/>
                <a:gd name="connsiteX28" fmla="*/ 4627 w 146673"/>
                <a:gd name="connsiteY28" fmla="*/ 42416 h 147162"/>
                <a:gd name="connsiteX29" fmla="*/ 352 w 146673"/>
                <a:gd name="connsiteY29" fmla="*/ 54148 h 147162"/>
                <a:gd name="connsiteX30" fmla="*/ 4342 w 146673"/>
                <a:gd name="connsiteY30" fmla="*/ 62160 h 147162"/>
                <a:gd name="connsiteX31" fmla="*/ 17453 w 146673"/>
                <a:gd name="connsiteY31" fmla="*/ 67026 h 147162"/>
                <a:gd name="connsiteX32" fmla="*/ 18308 w 146673"/>
                <a:gd name="connsiteY32" fmla="*/ 85625 h 147162"/>
                <a:gd name="connsiteX33" fmla="*/ 5479 w 146673"/>
                <a:gd name="connsiteY33" fmla="*/ 91921 h 147162"/>
                <a:gd name="connsiteX34" fmla="*/ 3199 w 146673"/>
                <a:gd name="connsiteY34" fmla="*/ 100507 h 147162"/>
                <a:gd name="connsiteX35" fmla="*/ 8046 w 146673"/>
                <a:gd name="connsiteY35" fmla="*/ 111668 h 147162"/>
                <a:gd name="connsiteX36" fmla="*/ 17168 w 146673"/>
                <a:gd name="connsiteY36" fmla="*/ 114815 h 147162"/>
                <a:gd name="connsiteX37" fmla="*/ 29139 w 146673"/>
                <a:gd name="connsiteY37" fmla="*/ 108805 h 147162"/>
                <a:gd name="connsiteX38" fmla="*/ 42822 w 146673"/>
                <a:gd name="connsiteY38" fmla="*/ 121109 h 147162"/>
                <a:gd name="connsiteX39" fmla="*/ 39115 w 146673"/>
                <a:gd name="connsiteY39" fmla="*/ 134557 h 147162"/>
                <a:gd name="connsiteX40" fmla="*/ 42250 w 146673"/>
                <a:gd name="connsiteY40" fmla="*/ 142855 h 147162"/>
                <a:gd name="connsiteX41" fmla="*/ 54507 w 146673"/>
                <a:gd name="connsiteY41" fmla="*/ 146576 h 147162"/>
                <a:gd name="connsiteX42" fmla="*/ 62489 w 146673"/>
                <a:gd name="connsiteY42" fmla="*/ 142855 h 147162"/>
                <a:gd name="connsiteX43" fmla="*/ 66764 w 146673"/>
                <a:gd name="connsiteY43" fmla="*/ 129978 h 147162"/>
                <a:gd name="connsiteX44" fmla="*/ 85863 w 146673"/>
                <a:gd name="connsiteY44" fmla="*/ 128547 h 147162"/>
                <a:gd name="connsiteX45" fmla="*/ 91278 w 146673"/>
                <a:gd name="connsiteY45" fmla="*/ 141425 h 147162"/>
                <a:gd name="connsiteX46" fmla="*/ 100115 w 146673"/>
                <a:gd name="connsiteY46" fmla="*/ 144571 h 147162"/>
                <a:gd name="connsiteX47" fmla="*/ 111803 w 146673"/>
                <a:gd name="connsiteY47" fmla="*/ 139135 h 147162"/>
                <a:gd name="connsiteX48" fmla="*/ 114366 w 146673"/>
                <a:gd name="connsiteY48" fmla="*/ 130554 h 147162"/>
                <a:gd name="connsiteX49" fmla="*/ 38830 w 146673"/>
                <a:gd name="connsiteY49" fmla="*/ 90205 h 147162"/>
                <a:gd name="connsiteX50" fmla="*/ 57074 w 146673"/>
                <a:gd name="connsiteY50" fmla="*/ 38983 h 147162"/>
                <a:gd name="connsiteX51" fmla="*/ 108096 w 146673"/>
                <a:gd name="connsiteY51" fmla="*/ 57297 h 147162"/>
                <a:gd name="connsiteX52" fmla="*/ 89852 w 146673"/>
                <a:gd name="connsiteY52" fmla="*/ 108519 h 147162"/>
                <a:gd name="connsiteX53" fmla="*/ 38830 w 146673"/>
                <a:gd name="connsiteY53" fmla="*/ 90205 h 147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46673" h="147162">
                  <a:moveTo>
                    <a:pt x="114366" y="130554"/>
                  </a:moveTo>
                  <a:lnTo>
                    <a:pt x="108380" y="118250"/>
                  </a:lnTo>
                  <a:cubicBezTo>
                    <a:pt x="112941" y="113958"/>
                    <a:pt x="117502" y="109664"/>
                    <a:pt x="121208" y="103942"/>
                  </a:cubicBezTo>
                  <a:lnTo>
                    <a:pt x="134036" y="108233"/>
                  </a:lnTo>
                  <a:cubicBezTo>
                    <a:pt x="137171" y="109950"/>
                    <a:pt x="140878" y="108233"/>
                    <a:pt x="142018" y="104513"/>
                  </a:cubicBezTo>
                  <a:lnTo>
                    <a:pt x="146008" y="92781"/>
                  </a:lnTo>
                  <a:cubicBezTo>
                    <a:pt x="147719" y="89634"/>
                    <a:pt x="146008" y="86199"/>
                    <a:pt x="142301" y="84768"/>
                  </a:cubicBezTo>
                  <a:lnTo>
                    <a:pt x="128904" y="79903"/>
                  </a:lnTo>
                  <a:cubicBezTo>
                    <a:pt x="130044" y="74466"/>
                    <a:pt x="129759" y="67599"/>
                    <a:pt x="128049" y="61303"/>
                  </a:cubicBezTo>
                  <a:lnTo>
                    <a:pt x="140878" y="55007"/>
                  </a:lnTo>
                  <a:cubicBezTo>
                    <a:pt x="143729" y="53577"/>
                    <a:pt x="145153" y="49856"/>
                    <a:pt x="143729" y="46995"/>
                  </a:cubicBezTo>
                  <a:lnTo>
                    <a:pt x="138314" y="35263"/>
                  </a:lnTo>
                  <a:cubicBezTo>
                    <a:pt x="137174" y="32402"/>
                    <a:pt x="133467" y="31257"/>
                    <a:pt x="129763" y="32973"/>
                  </a:cubicBezTo>
                  <a:lnTo>
                    <a:pt x="117792" y="38695"/>
                  </a:lnTo>
                  <a:cubicBezTo>
                    <a:pt x="114086" y="33544"/>
                    <a:pt x="108956" y="29538"/>
                    <a:pt x="103540" y="25818"/>
                  </a:cubicBezTo>
                  <a:lnTo>
                    <a:pt x="108387" y="12655"/>
                  </a:lnTo>
                  <a:cubicBezTo>
                    <a:pt x="108958" y="9220"/>
                    <a:pt x="107818" y="6359"/>
                    <a:pt x="104680" y="4643"/>
                  </a:cubicBezTo>
                  <a:lnTo>
                    <a:pt x="92992" y="351"/>
                  </a:lnTo>
                  <a:cubicBezTo>
                    <a:pt x="89286" y="-794"/>
                    <a:pt x="85582" y="922"/>
                    <a:pt x="84442" y="4643"/>
                  </a:cubicBezTo>
                  <a:lnTo>
                    <a:pt x="80166" y="17520"/>
                  </a:lnTo>
                  <a:cubicBezTo>
                    <a:pt x="73611" y="16375"/>
                    <a:pt x="67340" y="17234"/>
                    <a:pt x="61068" y="18951"/>
                  </a:cubicBezTo>
                  <a:lnTo>
                    <a:pt x="55081" y="5502"/>
                  </a:lnTo>
                  <a:cubicBezTo>
                    <a:pt x="53372" y="2926"/>
                    <a:pt x="50234" y="1496"/>
                    <a:pt x="46530" y="3212"/>
                  </a:cubicBezTo>
                  <a:lnTo>
                    <a:pt x="35699" y="8077"/>
                  </a:lnTo>
                  <a:cubicBezTo>
                    <a:pt x="32279" y="9794"/>
                    <a:pt x="30853" y="13514"/>
                    <a:pt x="32279" y="16375"/>
                  </a:cubicBezTo>
                  <a:lnTo>
                    <a:pt x="38549" y="29253"/>
                  </a:lnTo>
                  <a:cubicBezTo>
                    <a:pt x="33419" y="32973"/>
                    <a:pt x="29427" y="37838"/>
                    <a:pt x="25720" y="43561"/>
                  </a:cubicBezTo>
                  <a:lnTo>
                    <a:pt x="12323" y="38695"/>
                  </a:lnTo>
                  <a:cubicBezTo>
                    <a:pt x="9757" y="37550"/>
                    <a:pt x="6053" y="39267"/>
                    <a:pt x="4627" y="42416"/>
                  </a:cubicBezTo>
                  <a:lnTo>
                    <a:pt x="352" y="54148"/>
                  </a:lnTo>
                  <a:cubicBezTo>
                    <a:pt x="-788" y="57869"/>
                    <a:pt x="921" y="61589"/>
                    <a:pt x="4342" y="62160"/>
                  </a:cubicBezTo>
                  <a:lnTo>
                    <a:pt x="17453" y="67026"/>
                  </a:lnTo>
                  <a:cubicBezTo>
                    <a:pt x="16884" y="73036"/>
                    <a:pt x="17168" y="79903"/>
                    <a:pt x="18308" y="85625"/>
                  </a:cubicBezTo>
                  <a:lnTo>
                    <a:pt x="5479" y="91921"/>
                  </a:lnTo>
                  <a:cubicBezTo>
                    <a:pt x="2630" y="93352"/>
                    <a:pt x="1490" y="97072"/>
                    <a:pt x="3199" y="100507"/>
                  </a:cubicBezTo>
                  <a:lnTo>
                    <a:pt x="8046" y="111668"/>
                  </a:lnTo>
                  <a:cubicBezTo>
                    <a:pt x="9755" y="115103"/>
                    <a:pt x="13461" y="116246"/>
                    <a:pt x="17168" y="114815"/>
                  </a:cubicBezTo>
                  <a:lnTo>
                    <a:pt x="29139" y="108805"/>
                  </a:lnTo>
                  <a:cubicBezTo>
                    <a:pt x="32845" y="113956"/>
                    <a:pt x="37689" y="117962"/>
                    <a:pt x="42822" y="121109"/>
                  </a:cubicBezTo>
                  <a:lnTo>
                    <a:pt x="39115" y="134557"/>
                  </a:lnTo>
                  <a:cubicBezTo>
                    <a:pt x="37404" y="137704"/>
                    <a:pt x="39115" y="141425"/>
                    <a:pt x="42250" y="142855"/>
                  </a:cubicBezTo>
                  <a:lnTo>
                    <a:pt x="54507" y="146576"/>
                  </a:lnTo>
                  <a:cubicBezTo>
                    <a:pt x="57643" y="148292"/>
                    <a:pt x="60778" y="146004"/>
                    <a:pt x="62489" y="142855"/>
                  </a:cubicBezTo>
                  <a:lnTo>
                    <a:pt x="66764" y="129978"/>
                  </a:lnTo>
                  <a:cubicBezTo>
                    <a:pt x="72751" y="130549"/>
                    <a:pt x="79593" y="130549"/>
                    <a:pt x="85863" y="128547"/>
                  </a:cubicBezTo>
                  <a:lnTo>
                    <a:pt x="91278" y="141425"/>
                  </a:lnTo>
                  <a:cubicBezTo>
                    <a:pt x="93559" y="144571"/>
                    <a:pt x="96694" y="146002"/>
                    <a:pt x="100115" y="144571"/>
                  </a:cubicBezTo>
                  <a:lnTo>
                    <a:pt x="111803" y="139135"/>
                  </a:lnTo>
                  <a:cubicBezTo>
                    <a:pt x="114366" y="137135"/>
                    <a:pt x="115792" y="133988"/>
                    <a:pt x="114366" y="130554"/>
                  </a:cubicBezTo>
                  <a:moveTo>
                    <a:pt x="38830" y="90205"/>
                  </a:moveTo>
                  <a:cubicBezTo>
                    <a:pt x="29708" y="70746"/>
                    <a:pt x="37689" y="48426"/>
                    <a:pt x="57074" y="38983"/>
                  </a:cubicBezTo>
                  <a:cubicBezTo>
                    <a:pt x="76172" y="29255"/>
                    <a:pt x="98691" y="37838"/>
                    <a:pt x="108096" y="57297"/>
                  </a:cubicBezTo>
                  <a:cubicBezTo>
                    <a:pt x="116647" y="76185"/>
                    <a:pt x="109237" y="99362"/>
                    <a:pt x="89852" y="108519"/>
                  </a:cubicBezTo>
                  <a:cubicBezTo>
                    <a:pt x="71040" y="117391"/>
                    <a:pt x="48235" y="109664"/>
                    <a:pt x="38830" y="90205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3" name="Google Shape;8405;p75">
              <a:extLst>
                <a:ext uri="{FF2B5EF4-FFF2-40B4-BE49-F238E27FC236}">
                  <a16:creationId xmlns:a16="http://schemas.microsoft.com/office/drawing/2014/main" id="{23B6F724-13E3-4115-A1D4-BEC5BDD18535}"/>
                </a:ext>
              </a:extLst>
            </p:cNvPr>
            <p:cNvSpPr/>
            <p:nvPr/>
          </p:nvSpPr>
          <p:spPr>
            <a:xfrm>
              <a:off x="7026861" y="2505369"/>
              <a:ext cx="16827" cy="21549"/>
            </a:xfrm>
            <a:custGeom>
              <a:avLst/>
              <a:gdLst>
                <a:gd name="connsiteX0" fmla="*/ 0 w 16827"/>
                <a:gd name="connsiteY0" fmla="*/ 14556 h 21549"/>
                <a:gd name="connsiteX1" fmla="*/ 4137 w 16827"/>
                <a:gd name="connsiteY1" fmla="*/ 13997 h 21549"/>
                <a:gd name="connsiteX2" fmla="*/ 5516 w 16827"/>
                <a:gd name="connsiteY2" fmla="*/ 17076 h 21549"/>
                <a:gd name="connsiteX3" fmla="*/ 8551 w 16827"/>
                <a:gd name="connsiteY3" fmla="*/ 17916 h 21549"/>
                <a:gd name="connsiteX4" fmla="*/ 11585 w 16827"/>
                <a:gd name="connsiteY4" fmla="*/ 17076 h 21549"/>
                <a:gd name="connsiteX5" fmla="*/ 12688 w 16827"/>
                <a:gd name="connsiteY5" fmla="*/ 15116 h 21549"/>
                <a:gd name="connsiteX6" fmla="*/ 12138 w 16827"/>
                <a:gd name="connsiteY6" fmla="*/ 13997 h 21549"/>
                <a:gd name="connsiteX7" fmla="*/ 10759 w 16827"/>
                <a:gd name="connsiteY7" fmla="*/ 12877 h 21549"/>
                <a:gd name="connsiteX8" fmla="*/ 7450 w 16827"/>
                <a:gd name="connsiteY8" fmla="*/ 12037 h 21549"/>
                <a:gd name="connsiteX9" fmla="*/ 2760 w 16827"/>
                <a:gd name="connsiteY9" fmla="*/ 10077 h 21549"/>
                <a:gd name="connsiteX10" fmla="*/ 831 w 16827"/>
                <a:gd name="connsiteY10" fmla="*/ 5879 h 21549"/>
                <a:gd name="connsiteX11" fmla="*/ 1658 w 16827"/>
                <a:gd name="connsiteY11" fmla="*/ 2800 h 21549"/>
                <a:gd name="connsiteX12" fmla="*/ 4139 w 16827"/>
                <a:gd name="connsiteY12" fmla="*/ 841 h 21549"/>
                <a:gd name="connsiteX13" fmla="*/ 8277 w 16827"/>
                <a:gd name="connsiteY13" fmla="*/ 0 h 21549"/>
                <a:gd name="connsiteX14" fmla="*/ 14069 w 16827"/>
                <a:gd name="connsiteY14" fmla="*/ 1679 h 21549"/>
                <a:gd name="connsiteX15" fmla="*/ 16275 w 16827"/>
                <a:gd name="connsiteY15" fmla="*/ 6436 h 21549"/>
                <a:gd name="connsiteX16" fmla="*/ 11861 w 16827"/>
                <a:gd name="connsiteY16" fmla="*/ 6436 h 21549"/>
                <a:gd name="connsiteX17" fmla="*/ 10759 w 16827"/>
                <a:gd name="connsiteY17" fmla="*/ 4198 h 21549"/>
                <a:gd name="connsiteX18" fmla="*/ 8277 w 16827"/>
                <a:gd name="connsiteY18" fmla="*/ 3357 h 21549"/>
                <a:gd name="connsiteX19" fmla="*/ 5519 w 16827"/>
                <a:gd name="connsiteY19" fmla="*/ 4198 h 21549"/>
                <a:gd name="connsiteX20" fmla="*/ 4692 w 16827"/>
                <a:gd name="connsiteY20" fmla="*/ 5598 h 21549"/>
                <a:gd name="connsiteX21" fmla="*/ 5245 w 16827"/>
                <a:gd name="connsiteY21" fmla="*/ 6717 h 21549"/>
                <a:gd name="connsiteX22" fmla="*/ 9106 w 16827"/>
                <a:gd name="connsiteY22" fmla="*/ 8117 h 21549"/>
                <a:gd name="connsiteX23" fmla="*/ 13519 w 16827"/>
                <a:gd name="connsiteY23" fmla="*/ 9796 h 21549"/>
                <a:gd name="connsiteX24" fmla="*/ 16001 w 16827"/>
                <a:gd name="connsiteY24" fmla="*/ 11756 h 21549"/>
                <a:gd name="connsiteX25" fmla="*/ 16827 w 16827"/>
                <a:gd name="connsiteY25" fmla="*/ 15113 h 21549"/>
                <a:gd name="connsiteX26" fmla="*/ 15725 w 16827"/>
                <a:gd name="connsiteY26" fmla="*/ 18471 h 21549"/>
                <a:gd name="connsiteX27" fmla="*/ 12966 w 16827"/>
                <a:gd name="connsiteY27" fmla="*/ 20709 h 21549"/>
                <a:gd name="connsiteX28" fmla="*/ 8553 w 16827"/>
                <a:gd name="connsiteY28" fmla="*/ 21550 h 21549"/>
                <a:gd name="connsiteX29" fmla="*/ 2487 w 16827"/>
                <a:gd name="connsiteY29" fmla="*/ 19871 h 21549"/>
                <a:gd name="connsiteX30" fmla="*/ 0 w 16827"/>
                <a:gd name="connsiteY30" fmla="*/ 14556 h 2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6827" h="21549">
                  <a:moveTo>
                    <a:pt x="0" y="14556"/>
                  </a:moveTo>
                  <a:lnTo>
                    <a:pt x="4137" y="13997"/>
                  </a:lnTo>
                  <a:cubicBezTo>
                    <a:pt x="4413" y="15397"/>
                    <a:pt x="4687" y="16516"/>
                    <a:pt x="5516" y="17076"/>
                  </a:cubicBezTo>
                  <a:cubicBezTo>
                    <a:pt x="6343" y="17635"/>
                    <a:pt x="7172" y="17916"/>
                    <a:pt x="8551" y="17916"/>
                  </a:cubicBezTo>
                  <a:cubicBezTo>
                    <a:pt x="9930" y="17916"/>
                    <a:pt x="10756" y="17635"/>
                    <a:pt x="11585" y="17076"/>
                  </a:cubicBezTo>
                  <a:cubicBezTo>
                    <a:pt x="12138" y="16516"/>
                    <a:pt x="12688" y="15956"/>
                    <a:pt x="12688" y="15116"/>
                  </a:cubicBezTo>
                  <a:cubicBezTo>
                    <a:pt x="12688" y="14556"/>
                    <a:pt x="12412" y="14275"/>
                    <a:pt x="12138" y="13997"/>
                  </a:cubicBezTo>
                  <a:cubicBezTo>
                    <a:pt x="11861" y="13437"/>
                    <a:pt x="11311" y="13156"/>
                    <a:pt x="10759" y="12877"/>
                  </a:cubicBezTo>
                  <a:cubicBezTo>
                    <a:pt x="10206" y="12877"/>
                    <a:pt x="9103" y="12596"/>
                    <a:pt x="7450" y="12037"/>
                  </a:cubicBezTo>
                  <a:cubicBezTo>
                    <a:pt x="5245" y="11477"/>
                    <a:pt x="3589" y="10918"/>
                    <a:pt x="2760" y="10077"/>
                  </a:cubicBezTo>
                  <a:cubicBezTo>
                    <a:pt x="1381" y="8958"/>
                    <a:pt x="831" y="7558"/>
                    <a:pt x="831" y="5879"/>
                  </a:cubicBezTo>
                  <a:cubicBezTo>
                    <a:pt x="831" y="4760"/>
                    <a:pt x="1107" y="3641"/>
                    <a:pt x="1658" y="2800"/>
                  </a:cubicBezTo>
                  <a:cubicBezTo>
                    <a:pt x="2208" y="1960"/>
                    <a:pt x="3037" y="1122"/>
                    <a:pt x="4139" y="841"/>
                  </a:cubicBezTo>
                  <a:cubicBezTo>
                    <a:pt x="5242" y="281"/>
                    <a:pt x="6621" y="0"/>
                    <a:pt x="8277" y="0"/>
                  </a:cubicBezTo>
                  <a:cubicBezTo>
                    <a:pt x="10759" y="0"/>
                    <a:pt x="12690" y="560"/>
                    <a:pt x="14069" y="1679"/>
                  </a:cubicBezTo>
                  <a:cubicBezTo>
                    <a:pt x="15448" y="2798"/>
                    <a:pt x="15998" y="4477"/>
                    <a:pt x="16275" y="6436"/>
                  </a:cubicBezTo>
                  <a:lnTo>
                    <a:pt x="11861" y="6436"/>
                  </a:lnTo>
                  <a:cubicBezTo>
                    <a:pt x="11861" y="5317"/>
                    <a:pt x="11311" y="4758"/>
                    <a:pt x="10759" y="4198"/>
                  </a:cubicBezTo>
                  <a:cubicBezTo>
                    <a:pt x="10206" y="3638"/>
                    <a:pt x="9379" y="3357"/>
                    <a:pt x="8277" y="3357"/>
                  </a:cubicBezTo>
                  <a:cubicBezTo>
                    <a:pt x="6898" y="3357"/>
                    <a:pt x="6071" y="3638"/>
                    <a:pt x="5519" y="4198"/>
                  </a:cubicBezTo>
                  <a:cubicBezTo>
                    <a:pt x="4968" y="4479"/>
                    <a:pt x="4692" y="5039"/>
                    <a:pt x="4692" y="5598"/>
                  </a:cubicBezTo>
                  <a:cubicBezTo>
                    <a:pt x="4692" y="6158"/>
                    <a:pt x="4968" y="6439"/>
                    <a:pt x="5245" y="6717"/>
                  </a:cubicBezTo>
                  <a:cubicBezTo>
                    <a:pt x="5797" y="7277"/>
                    <a:pt x="7174" y="7837"/>
                    <a:pt x="9106" y="8117"/>
                  </a:cubicBezTo>
                  <a:cubicBezTo>
                    <a:pt x="11311" y="8677"/>
                    <a:pt x="12690" y="9237"/>
                    <a:pt x="13519" y="9796"/>
                  </a:cubicBezTo>
                  <a:cubicBezTo>
                    <a:pt x="14622" y="10077"/>
                    <a:pt x="15451" y="10915"/>
                    <a:pt x="16001" y="11756"/>
                  </a:cubicBezTo>
                  <a:cubicBezTo>
                    <a:pt x="16553" y="12596"/>
                    <a:pt x="16827" y="13716"/>
                    <a:pt x="16827" y="15113"/>
                  </a:cubicBezTo>
                  <a:cubicBezTo>
                    <a:pt x="16827" y="16233"/>
                    <a:pt x="16277" y="17352"/>
                    <a:pt x="15725" y="18471"/>
                  </a:cubicBezTo>
                  <a:cubicBezTo>
                    <a:pt x="15172" y="19590"/>
                    <a:pt x="14069" y="20431"/>
                    <a:pt x="12966" y="20709"/>
                  </a:cubicBezTo>
                  <a:cubicBezTo>
                    <a:pt x="11864" y="21269"/>
                    <a:pt x="10208" y="21550"/>
                    <a:pt x="8553" y="21550"/>
                  </a:cubicBezTo>
                  <a:cubicBezTo>
                    <a:pt x="5795" y="21550"/>
                    <a:pt x="3863" y="20990"/>
                    <a:pt x="2487" y="19871"/>
                  </a:cubicBezTo>
                  <a:cubicBezTo>
                    <a:pt x="1103" y="18476"/>
                    <a:pt x="276" y="16797"/>
                    <a:pt x="0" y="14556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4" name="Google Shape;8405;p75">
              <a:extLst>
                <a:ext uri="{FF2B5EF4-FFF2-40B4-BE49-F238E27FC236}">
                  <a16:creationId xmlns:a16="http://schemas.microsoft.com/office/drawing/2014/main" id="{8EBCED99-0F17-4764-AA66-8433A849863C}"/>
                </a:ext>
              </a:extLst>
            </p:cNvPr>
            <p:cNvSpPr/>
            <p:nvPr/>
          </p:nvSpPr>
          <p:spPr>
            <a:xfrm>
              <a:off x="7055868" y="2505954"/>
              <a:ext cx="16244" cy="21549"/>
            </a:xfrm>
            <a:custGeom>
              <a:avLst/>
              <a:gdLst>
                <a:gd name="connsiteX0" fmla="*/ 0 w 16244"/>
                <a:gd name="connsiteY0" fmla="*/ 21550 h 21549"/>
                <a:gd name="connsiteX1" fmla="*/ 0 w 16244"/>
                <a:gd name="connsiteY1" fmla="*/ 0 h 21549"/>
                <a:gd name="connsiteX2" fmla="*/ 15661 w 16244"/>
                <a:gd name="connsiteY2" fmla="*/ 0 h 21549"/>
                <a:gd name="connsiteX3" fmla="*/ 15661 w 16244"/>
                <a:gd name="connsiteY3" fmla="*/ 3723 h 21549"/>
                <a:gd name="connsiteX4" fmla="*/ 4280 w 16244"/>
                <a:gd name="connsiteY4" fmla="*/ 3723 h 21549"/>
                <a:gd name="connsiteX5" fmla="*/ 4280 w 16244"/>
                <a:gd name="connsiteY5" fmla="*/ 8326 h 21549"/>
                <a:gd name="connsiteX6" fmla="*/ 15076 w 16244"/>
                <a:gd name="connsiteY6" fmla="*/ 8326 h 21549"/>
                <a:gd name="connsiteX7" fmla="*/ 15076 w 16244"/>
                <a:gd name="connsiteY7" fmla="*/ 12049 h 21549"/>
                <a:gd name="connsiteX8" fmla="*/ 4280 w 16244"/>
                <a:gd name="connsiteY8" fmla="*/ 12049 h 21549"/>
                <a:gd name="connsiteX9" fmla="*/ 4280 w 16244"/>
                <a:gd name="connsiteY9" fmla="*/ 17829 h 21549"/>
                <a:gd name="connsiteX10" fmla="*/ 16244 w 16244"/>
                <a:gd name="connsiteY10" fmla="*/ 17829 h 21549"/>
                <a:gd name="connsiteX11" fmla="*/ 16244 w 16244"/>
                <a:gd name="connsiteY11" fmla="*/ 21550 h 2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6244" h="21549">
                  <a:moveTo>
                    <a:pt x="0" y="21550"/>
                  </a:moveTo>
                  <a:lnTo>
                    <a:pt x="0" y="0"/>
                  </a:lnTo>
                  <a:lnTo>
                    <a:pt x="15661" y="0"/>
                  </a:lnTo>
                  <a:lnTo>
                    <a:pt x="15661" y="3723"/>
                  </a:lnTo>
                  <a:lnTo>
                    <a:pt x="4280" y="3723"/>
                  </a:lnTo>
                  <a:lnTo>
                    <a:pt x="4280" y="8326"/>
                  </a:lnTo>
                  <a:lnTo>
                    <a:pt x="15076" y="8326"/>
                  </a:lnTo>
                  <a:lnTo>
                    <a:pt x="15076" y="12049"/>
                  </a:lnTo>
                  <a:lnTo>
                    <a:pt x="4280" y="12049"/>
                  </a:lnTo>
                  <a:lnTo>
                    <a:pt x="4280" y="17829"/>
                  </a:lnTo>
                  <a:lnTo>
                    <a:pt x="16244" y="17829"/>
                  </a:lnTo>
                  <a:lnTo>
                    <a:pt x="16244" y="21550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5" name="Google Shape;8405;p75">
              <a:extLst>
                <a:ext uri="{FF2B5EF4-FFF2-40B4-BE49-F238E27FC236}">
                  <a16:creationId xmlns:a16="http://schemas.microsoft.com/office/drawing/2014/main" id="{69A3F715-1DD1-4E90-96B3-515FB8A0160F}"/>
                </a:ext>
              </a:extLst>
            </p:cNvPr>
            <p:cNvSpPr/>
            <p:nvPr/>
          </p:nvSpPr>
          <p:spPr>
            <a:xfrm>
              <a:off x="7047168" y="2505371"/>
              <a:ext cx="4640" cy="21549"/>
            </a:xfrm>
            <a:custGeom>
              <a:avLst/>
              <a:gdLst>
                <a:gd name="connsiteX0" fmla="*/ 0 w 4640"/>
                <a:gd name="connsiteY0" fmla="*/ 0 h 21549"/>
                <a:gd name="connsiteX1" fmla="*/ 4641 w 4640"/>
                <a:gd name="connsiteY1" fmla="*/ 0 h 21549"/>
                <a:gd name="connsiteX2" fmla="*/ 4641 w 4640"/>
                <a:gd name="connsiteY2" fmla="*/ 21550 h 21549"/>
                <a:gd name="connsiteX3" fmla="*/ 0 w 4640"/>
                <a:gd name="connsiteY3" fmla="*/ 21550 h 21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40" h="21549">
                  <a:moveTo>
                    <a:pt x="0" y="0"/>
                  </a:moveTo>
                  <a:lnTo>
                    <a:pt x="4641" y="0"/>
                  </a:lnTo>
                  <a:lnTo>
                    <a:pt x="4641" y="21550"/>
                  </a:lnTo>
                  <a:lnTo>
                    <a:pt x="0" y="21550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6" name="Google Shape;8405;p75">
              <a:extLst>
                <a:ext uri="{FF2B5EF4-FFF2-40B4-BE49-F238E27FC236}">
                  <a16:creationId xmlns:a16="http://schemas.microsoft.com/office/drawing/2014/main" id="{3B5CE30F-D510-4F6D-8B4A-4494DEC78D51}"/>
                </a:ext>
              </a:extLst>
            </p:cNvPr>
            <p:cNvSpPr/>
            <p:nvPr/>
          </p:nvSpPr>
          <p:spPr>
            <a:xfrm>
              <a:off x="7075014" y="2505371"/>
              <a:ext cx="20304" cy="21552"/>
            </a:xfrm>
            <a:custGeom>
              <a:avLst/>
              <a:gdLst>
                <a:gd name="connsiteX0" fmla="*/ 0 w 20304"/>
                <a:gd name="connsiteY0" fmla="*/ 21552 h 21552"/>
                <a:gd name="connsiteX1" fmla="*/ 0 w 20304"/>
                <a:gd name="connsiteY1" fmla="*/ 0 h 21552"/>
                <a:gd name="connsiteX2" fmla="*/ 6544 w 20304"/>
                <a:gd name="connsiteY2" fmla="*/ 0 h 21552"/>
                <a:gd name="connsiteX3" fmla="*/ 10201 w 20304"/>
                <a:gd name="connsiteY3" fmla="*/ 14596 h 21552"/>
                <a:gd name="connsiteX4" fmla="*/ 14146 w 20304"/>
                <a:gd name="connsiteY4" fmla="*/ 0 h 21552"/>
                <a:gd name="connsiteX5" fmla="*/ 20304 w 20304"/>
                <a:gd name="connsiteY5" fmla="*/ 0 h 21552"/>
                <a:gd name="connsiteX6" fmla="*/ 20304 w 20304"/>
                <a:gd name="connsiteY6" fmla="*/ 21552 h 21552"/>
                <a:gd name="connsiteX7" fmla="*/ 16359 w 20304"/>
                <a:gd name="connsiteY7" fmla="*/ 21552 h 21552"/>
                <a:gd name="connsiteX8" fmla="*/ 16359 w 20304"/>
                <a:gd name="connsiteY8" fmla="*/ 4605 h 21552"/>
                <a:gd name="connsiteX9" fmla="*/ 12414 w 20304"/>
                <a:gd name="connsiteY9" fmla="*/ 21552 h 21552"/>
                <a:gd name="connsiteX10" fmla="*/ 8181 w 20304"/>
                <a:gd name="connsiteY10" fmla="*/ 21552 h 21552"/>
                <a:gd name="connsiteX11" fmla="*/ 3945 w 20304"/>
                <a:gd name="connsiteY11" fmla="*/ 4605 h 21552"/>
                <a:gd name="connsiteX12" fmla="*/ 3945 w 20304"/>
                <a:gd name="connsiteY12" fmla="*/ 21552 h 2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304" h="21552">
                  <a:moveTo>
                    <a:pt x="0" y="21552"/>
                  </a:moveTo>
                  <a:lnTo>
                    <a:pt x="0" y="0"/>
                  </a:lnTo>
                  <a:lnTo>
                    <a:pt x="6544" y="0"/>
                  </a:lnTo>
                  <a:lnTo>
                    <a:pt x="10201" y="14596"/>
                  </a:lnTo>
                  <a:lnTo>
                    <a:pt x="14146" y="0"/>
                  </a:lnTo>
                  <a:lnTo>
                    <a:pt x="20304" y="0"/>
                  </a:lnTo>
                  <a:lnTo>
                    <a:pt x="20304" y="21552"/>
                  </a:lnTo>
                  <a:lnTo>
                    <a:pt x="16359" y="21552"/>
                  </a:lnTo>
                  <a:lnTo>
                    <a:pt x="16359" y="4605"/>
                  </a:lnTo>
                  <a:lnTo>
                    <a:pt x="12414" y="21552"/>
                  </a:lnTo>
                  <a:lnTo>
                    <a:pt x="8181" y="21552"/>
                  </a:lnTo>
                  <a:lnTo>
                    <a:pt x="3945" y="4605"/>
                  </a:lnTo>
                  <a:lnTo>
                    <a:pt x="3945" y="21552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7" name="Google Shape;8405;p75">
              <a:extLst>
                <a:ext uri="{FF2B5EF4-FFF2-40B4-BE49-F238E27FC236}">
                  <a16:creationId xmlns:a16="http://schemas.microsoft.com/office/drawing/2014/main" id="{DF6CA8F2-AEC3-44DB-BAF4-7541E2D821B5}"/>
                </a:ext>
              </a:extLst>
            </p:cNvPr>
            <p:cNvSpPr/>
            <p:nvPr/>
          </p:nvSpPr>
          <p:spPr>
            <a:xfrm>
              <a:off x="7133540" y="2483197"/>
              <a:ext cx="52790" cy="52654"/>
            </a:xfrm>
            <a:custGeom>
              <a:avLst/>
              <a:gdLst>
                <a:gd name="connsiteX0" fmla="*/ 31103 w 52790"/>
                <a:gd name="connsiteY0" fmla="*/ 35349 h 52654"/>
                <a:gd name="connsiteX1" fmla="*/ 35383 w 52790"/>
                <a:gd name="connsiteY1" fmla="*/ 21596 h 52654"/>
                <a:gd name="connsiteX2" fmla="*/ 21686 w 52790"/>
                <a:gd name="connsiteY2" fmla="*/ 17300 h 52654"/>
                <a:gd name="connsiteX3" fmla="*/ 17406 w 52790"/>
                <a:gd name="connsiteY3" fmla="*/ 31053 h 52654"/>
                <a:gd name="connsiteX4" fmla="*/ 31103 w 52790"/>
                <a:gd name="connsiteY4" fmla="*/ 35349 h 52654"/>
                <a:gd name="connsiteX5" fmla="*/ 52790 w 52790"/>
                <a:gd name="connsiteY5" fmla="*/ 21025 h 52654"/>
                <a:gd name="connsiteX6" fmla="*/ 52219 w 52790"/>
                <a:gd name="connsiteY6" fmla="*/ 33919 h 52654"/>
                <a:gd name="connsiteX7" fmla="*/ 51077 w 52790"/>
                <a:gd name="connsiteY7" fmla="*/ 35064 h 52654"/>
                <a:gd name="connsiteX8" fmla="*/ 41660 w 52790"/>
                <a:gd name="connsiteY8" fmla="*/ 34490 h 52654"/>
                <a:gd name="connsiteX9" fmla="*/ 40234 w 52790"/>
                <a:gd name="connsiteY9" fmla="*/ 36497 h 52654"/>
                <a:gd name="connsiteX10" fmla="*/ 44799 w 52790"/>
                <a:gd name="connsiteY10" fmla="*/ 45092 h 52654"/>
                <a:gd name="connsiteX11" fmla="*/ 44228 w 52790"/>
                <a:gd name="connsiteY11" fmla="*/ 46525 h 52654"/>
                <a:gd name="connsiteX12" fmla="*/ 32814 w 52790"/>
                <a:gd name="connsiteY12" fmla="*/ 52542 h 52654"/>
                <a:gd name="connsiteX13" fmla="*/ 31388 w 52790"/>
                <a:gd name="connsiteY13" fmla="*/ 51968 h 52654"/>
                <a:gd name="connsiteX14" fmla="*/ 26823 w 52790"/>
                <a:gd name="connsiteY14" fmla="*/ 43659 h 52654"/>
                <a:gd name="connsiteX15" fmla="*/ 24540 w 52790"/>
                <a:gd name="connsiteY15" fmla="*/ 43659 h 52654"/>
                <a:gd name="connsiteX16" fmla="*/ 19403 w 52790"/>
                <a:gd name="connsiteY16" fmla="*/ 51680 h 52654"/>
                <a:gd name="connsiteX17" fmla="*/ 17691 w 52790"/>
                <a:gd name="connsiteY17" fmla="*/ 51966 h 52654"/>
                <a:gd name="connsiteX18" fmla="*/ 7134 w 52790"/>
                <a:gd name="connsiteY18" fmla="*/ 45089 h 52654"/>
                <a:gd name="connsiteX19" fmla="*/ 6563 w 52790"/>
                <a:gd name="connsiteY19" fmla="*/ 43371 h 52654"/>
                <a:gd name="connsiteX20" fmla="*/ 11700 w 52790"/>
                <a:gd name="connsiteY20" fmla="*/ 35349 h 52654"/>
                <a:gd name="connsiteX21" fmla="*/ 11128 w 52790"/>
                <a:gd name="connsiteY21" fmla="*/ 34490 h 52654"/>
                <a:gd name="connsiteX22" fmla="*/ 10557 w 52790"/>
                <a:gd name="connsiteY22" fmla="*/ 33345 h 52654"/>
                <a:gd name="connsiteX23" fmla="*/ 1140 w 52790"/>
                <a:gd name="connsiteY23" fmla="*/ 32772 h 52654"/>
                <a:gd name="connsiteX24" fmla="*/ 0 w 52790"/>
                <a:gd name="connsiteY24" fmla="*/ 31627 h 52654"/>
                <a:gd name="connsiteX25" fmla="*/ 571 w 52790"/>
                <a:gd name="connsiteY25" fmla="*/ 18735 h 52654"/>
                <a:gd name="connsiteX26" fmla="*/ 1712 w 52790"/>
                <a:gd name="connsiteY26" fmla="*/ 17590 h 52654"/>
                <a:gd name="connsiteX27" fmla="*/ 11128 w 52790"/>
                <a:gd name="connsiteY27" fmla="*/ 18164 h 52654"/>
                <a:gd name="connsiteX28" fmla="*/ 12554 w 52790"/>
                <a:gd name="connsiteY28" fmla="*/ 16157 h 52654"/>
                <a:gd name="connsiteX29" fmla="*/ 7989 w 52790"/>
                <a:gd name="connsiteY29" fmla="*/ 7562 h 52654"/>
                <a:gd name="connsiteX30" fmla="*/ 8560 w 52790"/>
                <a:gd name="connsiteY30" fmla="*/ 6129 h 52654"/>
                <a:gd name="connsiteX31" fmla="*/ 19974 w 52790"/>
                <a:gd name="connsiteY31" fmla="*/ 112 h 52654"/>
                <a:gd name="connsiteX32" fmla="*/ 21686 w 52790"/>
                <a:gd name="connsiteY32" fmla="*/ 686 h 52654"/>
                <a:gd name="connsiteX33" fmla="*/ 25966 w 52790"/>
                <a:gd name="connsiteY33" fmla="*/ 8995 h 52654"/>
                <a:gd name="connsiteX34" fmla="*/ 28248 w 52790"/>
                <a:gd name="connsiteY34" fmla="*/ 9281 h 52654"/>
                <a:gd name="connsiteX35" fmla="*/ 33385 w 52790"/>
                <a:gd name="connsiteY35" fmla="*/ 971 h 52654"/>
                <a:gd name="connsiteX36" fmla="*/ 35097 w 52790"/>
                <a:gd name="connsiteY36" fmla="*/ 686 h 52654"/>
                <a:gd name="connsiteX37" fmla="*/ 45940 w 52790"/>
                <a:gd name="connsiteY37" fmla="*/ 7562 h 52654"/>
                <a:gd name="connsiteX38" fmla="*/ 46225 w 52790"/>
                <a:gd name="connsiteY38" fmla="*/ 9281 h 52654"/>
                <a:gd name="connsiteX39" fmla="*/ 41088 w 52790"/>
                <a:gd name="connsiteY39" fmla="*/ 17302 h 52654"/>
                <a:gd name="connsiteX40" fmla="*/ 41660 w 52790"/>
                <a:gd name="connsiteY40" fmla="*/ 18447 h 52654"/>
                <a:gd name="connsiteX41" fmla="*/ 42231 w 52790"/>
                <a:gd name="connsiteY41" fmla="*/ 19306 h 52654"/>
                <a:gd name="connsiteX42" fmla="*/ 51648 w 52790"/>
                <a:gd name="connsiteY42" fmla="*/ 19880 h 52654"/>
                <a:gd name="connsiteX43" fmla="*/ 52790 w 52790"/>
                <a:gd name="connsiteY43" fmla="*/ 21025 h 526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2790" h="52654">
                  <a:moveTo>
                    <a:pt x="31103" y="35349"/>
                  </a:moveTo>
                  <a:cubicBezTo>
                    <a:pt x="36239" y="32772"/>
                    <a:pt x="37951" y="26754"/>
                    <a:pt x="35383" y="21596"/>
                  </a:cubicBezTo>
                  <a:cubicBezTo>
                    <a:pt x="32814" y="16726"/>
                    <a:pt x="26537" y="14720"/>
                    <a:pt x="21686" y="17300"/>
                  </a:cubicBezTo>
                  <a:cubicBezTo>
                    <a:pt x="16834" y="19878"/>
                    <a:pt x="14837" y="26181"/>
                    <a:pt x="17406" y="31053"/>
                  </a:cubicBezTo>
                  <a:cubicBezTo>
                    <a:pt x="19974" y="36209"/>
                    <a:pt x="26251" y="37927"/>
                    <a:pt x="31103" y="35349"/>
                  </a:cubicBezTo>
                  <a:moveTo>
                    <a:pt x="52790" y="21025"/>
                  </a:moveTo>
                  <a:lnTo>
                    <a:pt x="52219" y="33919"/>
                  </a:lnTo>
                  <a:cubicBezTo>
                    <a:pt x="52219" y="34492"/>
                    <a:pt x="51648" y="35064"/>
                    <a:pt x="51077" y="35064"/>
                  </a:cubicBezTo>
                  <a:lnTo>
                    <a:pt x="41660" y="34490"/>
                  </a:lnTo>
                  <a:cubicBezTo>
                    <a:pt x="41088" y="35349"/>
                    <a:pt x="40803" y="35923"/>
                    <a:pt x="40234" y="36497"/>
                  </a:cubicBezTo>
                  <a:lnTo>
                    <a:pt x="44799" y="45092"/>
                  </a:lnTo>
                  <a:cubicBezTo>
                    <a:pt x="45085" y="45665"/>
                    <a:pt x="44799" y="46237"/>
                    <a:pt x="44228" y="46525"/>
                  </a:cubicBezTo>
                  <a:lnTo>
                    <a:pt x="32814" y="52542"/>
                  </a:lnTo>
                  <a:cubicBezTo>
                    <a:pt x="32243" y="52828"/>
                    <a:pt x="31671" y="52542"/>
                    <a:pt x="31388" y="51968"/>
                  </a:cubicBezTo>
                  <a:lnTo>
                    <a:pt x="26823" y="43659"/>
                  </a:lnTo>
                  <a:lnTo>
                    <a:pt x="24540" y="43659"/>
                  </a:lnTo>
                  <a:lnTo>
                    <a:pt x="19403" y="51680"/>
                  </a:lnTo>
                  <a:cubicBezTo>
                    <a:pt x="19117" y="52254"/>
                    <a:pt x="18260" y="52254"/>
                    <a:pt x="17691" y="51966"/>
                  </a:cubicBezTo>
                  <a:lnTo>
                    <a:pt x="7134" y="45089"/>
                  </a:lnTo>
                  <a:cubicBezTo>
                    <a:pt x="6563" y="44804"/>
                    <a:pt x="6277" y="43945"/>
                    <a:pt x="6563" y="43371"/>
                  </a:cubicBezTo>
                  <a:lnTo>
                    <a:pt x="11700" y="35349"/>
                  </a:lnTo>
                  <a:cubicBezTo>
                    <a:pt x="11414" y="35064"/>
                    <a:pt x="11414" y="34776"/>
                    <a:pt x="11128" y="34490"/>
                  </a:cubicBezTo>
                  <a:cubicBezTo>
                    <a:pt x="10843" y="33917"/>
                    <a:pt x="10843" y="33631"/>
                    <a:pt x="10557" y="33345"/>
                  </a:cubicBezTo>
                  <a:lnTo>
                    <a:pt x="1140" y="32772"/>
                  </a:lnTo>
                  <a:cubicBezTo>
                    <a:pt x="569" y="32772"/>
                    <a:pt x="0" y="32198"/>
                    <a:pt x="0" y="31627"/>
                  </a:cubicBezTo>
                  <a:lnTo>
                    <a:pt x="571" y="18735"/>
                  </a:lnTo>
                  <a:cubicBezTo>
                    <a:pt x="571" y="18162"/>
                    <a:pt x="1143" y="17590"/>
                    <a:pt x="1712" y="17590"/>
                  </a:cubicBezTo>
                  <a:lnTo>
                    <a:pt x="11128" y="18164"/>
                  </a:lnTo>
                  <a:cubicBezTo>
                    <a:pt x="11700" y="17305"/>
                    <a:pt x="11985" y="16731"/>
                    <a:pt x="12554" y="16157"/>
                  </a:cubicBezTo>
                  <a:lnTo>
                    <a:pt x="7989" y="7562"/>
                  </a:lnTo>
                  <a:cubicBezTo>
                    <a:pt x="7703" y="6989"/>
                    <a:pt x="7989" y="6417"/>
                    <a:pt x="8560" y="6129"/>
                  </a:cubicBezTo>
                  <a:lnTo>
                    <a:pt x="19974" y="112"/>
                  </a:lnTo>
                  <a:cubicBezTo>
                    <a:pt x="20545" y="-174"/>
                    <a:pt x="21117" y="112"/>
                    <a:pt x="21686" y="686"/>
                  </a:cubicBezTo>
                  <a:lnTo>
                    <a:pt x="25966" y="8995"/>
                  </a:lnTo>
                  <a:cubicBezTo>
                    <a:pt x="26823" y="8995"/>
                    <a:pt x="27391" y="8995"/>
                    <a:pt x="28248" y="9281"/>
                  </a:cubicBezTo>
                  <a:lnTo>
                    <a:pt x="33385" y="971"/>
                  </a:lnTo>
                  <a:cubicBezTo>
                    <a:pt x="33671" y="686"/>
                    <a:pt x="34526" y="398"/>
                    <a:pt x="35097" y="686"/>
                  </a:cubicBezTo>
                  <a:lnTo>
                    <a:pt x="45940" y="7562"/>
                  </a:lnTo>
                  <a:cubicBezTo>
                    <a:pt x="46225" y="7848"/>
                    <a:pt x="46511" y="8707"/>
                    <a:pt x="46225" y="9281"/>
                  </a:cubicBezTo>
                  <a:lnTo>
                    <a:pt x="41088" y="17302"/>
                  </a:lnTo>
                  <a:cubicBezTo>
                    <a:pt x="41374" y="17588"/>
                    <a:pt x="41374" y="17876"/>
                    <a:pt x="41660" y="18447"/>
                  </a:cubicBezTo>
                  <a:cubicBezTo>
                    <a:pt x="41945" y="18733"/>
                    <a:pt x="41945" y="19021"/>
                    <a:pt x="42231" y="19306"/>
                  </a:cubicBezTo>
                  <a:lnTo>
                    <a:pt x="51648" y="19880"/>
                  </a:lnTo>
                  <a:cubicBezTo>
                    <a:pt x="52219" y="19878"/>
                    <a:pt x="52790" y="20451"/>
                    <a:pt x="52790" y="21025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48" name="Google Shape;8405;p75">
              <a:extLst>
                <a:ext uri="{FF2B5EF4-FFF2-40B4-BE49-F238E27FC236}">
                  <a16:creationId xmlns:a16="http://schemas.microsoft.com/office/drawing/2014/main" id="{DDF412A5-2BC8-4B5F-A3D5-51AD319BAD8E}"/>
                </a:ext>
              </a:extLst>
            </p:cNvPr>
            <p:cNvSpPr/>
            <p:nvPr/>
          </p:nvSpPr>
          <p:spPr>
            <a:xfrm>
              <a:off x="6961770" y="2561741"/>
              <a:ext cx="58948" cy="58971"/>
            </a:xfrm>
            <a:custGeom>
              <a:avLst/>
              <a:gdLst>
                <a:gd name="connsiteX0" fmla="*/ 33515 w 58948"/>
                <a:gd name="connsiteY0" fmla="*/ 39904 h 58971"/>
                <a:gd name="connsiteX1" fmla="*/ 39914 w 58948"/>
                <a:gd name="connsiteY1" fmla="*/ 25472 h 58971"/>
                <a:gd name="connsiteX2" fmla="*/ 25520 w 58948"/>
                <a:gd name="connsiteY2" fmla="*/ 19075 h 58971"/>
                <a:gd name="connsiteX3" fmla="*/ 19121 w 58948"/>
                <a:gd name="connsiteY3" fmla="*/ 33508 h 58971"/>
                <a:gd name="connsiteX4" fmla="*/ 33515 w 58948"/>
                <a:gd name="connsiteY4" fmla="*/ 39904 h 58971"/>
                <a:gd name="connsiteX5" fmla="*/ 58938 w 58948"/>
                <a:gd name="connsiteY5" fmla="*/ 26739 h 58971"/>
                <a:gd name="connsiteX6" fmla="*/ 56873 w 58948"/>
                <a:gd name="connsiteY6" fmla="*/ 40651 h 58971"/>
                <a:gd name="connsiteX7" fmla="*/ 55423 w 58948"/>
                <a:gd name="connsiteY7" fmla="*/ 41728 h 58971"/>
                <a:gd name="connsiteX8" fmla="*/ 45058 w 58948"/>
                <a:gd name="connsiteY8" fmla="*/ 40321 h 58971"/>
                <a:gd name="connsiteX9" fmla="*/ 43333 w 58948"/>
                <a:gd name="connsiteY9" fmla="*/ 42391 h 58971"/>
                <a:gd name="connsiteX10" fmla="*/ 47065 w 58948"/>
                <a:gd name="connsiteY10" fmla="*/ 51990 h 58971"/>
                <a:gd name="connsiteX11" fmla="*/ 46423 w 58948"/>
                <a:gd name="connsiteY11" fmla="*/ 53704 h 58971"/>
                <a:gd name="connsiteX12" fmla="*/ 33405 w 58948"/>
                <a:gd name="connsiteY12" fmla="*/ 58886 h 58971"/>
                <a:gd name="connsiteX13" fmla="*/ 31607 w 58948"/>
                <a:gd name="connsiteY13" fmla="*/ 57972 h 58971"/>
                <a:gd name="connsiteX14" fmla="*/ 27875 w 58948"/>
                <a:gd name="connsiteY14" fmla="*/ 48373 h 58971"/>
                <a:gd name="connsiteX15" fmla="*/ 25351 w 58948"/>
                <a:gd name="connsiteY15" fmla="*/ 47998 h 58971"/>
                <a:gd name="connsiteX16" fmla="*/ 18718 w 58948"/>
                <a:gd name="connsiteY16" fmla="*/ 56193 h 58971"/>
                <a:gd name="connsiteX17" fmla="*/ 17002 w 58948"/>
                <a:gd name="connsiteY17" fmla="*/ 56455 h 58971"/>
                <a:gd name="connsiteX18" fmla="*/ 5960 w 58948"/>
                <a:gd name="connsiteY18" fmla="*/ 47453 h 58971"/>
                <a:gd name="connsiteX19" fmla="*/ 5700 w 58948"/>
                <a:gd name="connsiteY19" fmla="*/ 45734 h 58971"/>
                <a:gd name="connsiteX20" fmla="*/ 12333 w 58948"/>
                <a:gd name="connsiteY20" fmla="*/ 37539 h 58971"/>
                <a:gd name="connsiteX21" fmla="*/ 11891 w 58948"/>
                <a:gd name="connsiteY21" fmla="*/ 36181 h 58971"/>
                <a:gd name="connsiteX22" fmla="*/ 11537 w 58948"/>
                <a:gd name="connsiteY22" fmla="*/ 35095 h 58971"/>
                <a:gd name="connsiteX23" fmla="*/ 1085 w 58948"/>
                <a:gd name="connsiteY23" fmla="*/ 33416 h 58971"/>
                <a:gd name="connsiteX24" fmla="*/ 11 w 58948"/>
                <a:gd name="connsiteY24" fmla="*/ 31965 h 58971"/>
                <a:gd name="connsiteX25" fmla="*/ 2076 w 58948"/>
                <a:gd name="connsiteY25" fmla="*/ 18052 h 58971"/>
                <a:gd name="connsiteX26" fmla="*/ 3525 w 58948"/>
                <a:gd name="connsiteY26" fmla="*/ 16975 h 58971"/>
                <a:gd name="connsiteX27" fmla="*/ 13977 w 58948"/>
                <a:gd name="connsiteY27" fmla="*/ 18654 h 58971"/>
                <a:gd name="connsiteX28" fmla="*/ 15702 w 58948"/>
                <a:gd name="connsiteY28" fmla="*/ 16582 h 58971"/>
                <a:gd name="connsiteX29" fmla="*/ 11881 w 58948"/>
                <a:gd name="connsiteY29" fmla="*/ 6711 h 58971"/>
                <a:gd name="connsiteX30" fmla="*/ 12523 w 58948"/>
                <a:gd name="connsiteY30" fmla="*/ 4997 h 58971"/>
                <a:gd name="connsiteX31" fmla="*/ 25630 w 58948"/>
                <a:gd name="connsiteY31" fmla="*/ 89 h 58971"/>
                <a:gd name="connsiteX32" fmla="*/ 27339 w 58948"/>
                <a:gd name="connsiteY32" fmla="*/ 731 h 58971"/>
                <a:gd name="connsiteX33" fmla="*/ 31160 w 58948"/>
                <a:gd name="connsiteY33" fmla="*/ 10602 h 58971"/>
                <a:gd name="connsiteX34" fmla="*/ 33684 w 58948"/>
                <a:gd name="connsiteY34" fmla="*/ 10977 h 58971"/>
                <a:gd name="connsiteX35" fmla="*/ 40317 w 58948"/>
                <a:gd name="connsiteY35" fmla="*/ 2782 h 58971"/>
                <a:gd name="connsiteX36" fmla="*/ 42033 w 58948"/>
                <a:gd name="connsiteY36" fmla="*/ 2520 h 58971"/>
                <a:gd name="connsiteX37" fmla="*/ 52986 w 58948"/>
                <a:gd name="connsiteY37" fmla="*/ 11251 h 58971"/>
                <a:gd name="connsiteX38" fmla="*/ 53335 w 58948"/>
                <a:gd name="connsiteY38" fmla="*/ 13241 h 58971"/>
                <a:gd name="connsiteX39" fmla="*/ 46702 w 58948"/>
                <a:gd name="connsiteY39" fmla="*/ 21436 h 58971"/>
                <a:gd name="connsiteX40" fmla="*/ 47055 w 58948"/>
                <a:gd name="connsiteY40" fmla="*/ 22522 h 58971"/>
                <a:gd name="connsiteX41" fmla="*/ 47498 w 58948"/>
                <a:gd name="connsiteY41" fmla="*/ 23880 h 58971"/>
                <a:gd name="connsiteX42" fmla="*/ 57863 w 58948"/>
                <a:gd name="connsiteY42" fmla="*/ 25287 h 58971"/>
                <a:gd name="connsiteX43" fmla="*/ 58938 w 58948"/>
                <a:gd name="connsiteY43" fmla="*/ 26739 h 58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8948" h="58971">
                  <a:moveTo>
                    <a:pt x="33515" y="39904"/>
                  </a:moveTo>
                  <a:cubicBezTo>
                    <a:pt x="39392" y="37673"/>
                    <a:pt x="42045" y="31087"/>
                    <a:pt x="39914" y="25472"/>
                  </a:cubicBezTo>
                  <a:cubicBezTo>
                    <a:pt x="37692" y="19586"/>
                    <a:pt x="31308" y="16570"/>
                    <a:pt x="25520" y="19075"/>
                  </a:cubicBezTo>
                  <a:cubicBezTo>
                    <a:pt x="19643" y="21307"/>
                    <a:pt x="16901" y="27621"/>
                    <a:pt x="19121" y="33508"/>
                  </a:cubicBezTo>
                  <a:cubicBezTo>
                    <a:pt x="21340" y="39394"/>
                    <a:pt x="27910" y="42046"/>
                    <a:pt x="33515" y="39904"/>
                  </a:cubicBezTo>
                  <a:moveTo>
                    <a:pt x="58938" y="26739"/>
                  </a:moveTo>
                  <a:lnTo>
                    <a:pt x="56873" y="40651"/>
                  </a:lnTo>
                  <a:cubicBezTo>
                    <a:pt x="56868" y="41555"/>
                    <a:pt x="56053" y="41822"/>
                    <a:pt x="55423" y="41728"/>
                  </a:cubicBezTo>
                  <a:lnTo>
                    <a:pt x="45058" y="40321"/>
                  </a:lnTo>
                  <a:cubicBezTo>
                    <a:pt x="44693" y="41042"/>
                    <a:pt x="43967" y="41581"/>
                    <a:pt x="43333" y="42391"/>
                  </a:cubicBezTo>
                  <a:lnTo>
                    <a:pt x="47065" y="51990"/>
                  </a:lnTo>
                  <a:cubicBezTo>
                    <a:pt x="47601" y="52716"/>
                    <a:pt x="47238" y="53437"/>
                    <a:pt x="46423" y="53704"/>
                  </a:cubicBezTo>
                  <a:lnTo>
                    <a:pt x="33405" y="58886"/>
                  </a:lnTo>
                  <a:cubicBezTo>
                    <a:pt x="32593" y="59152"/>
                    <a:pt x="31872" y="58787"/>
                    <a:pt x="31607" y="57972"/>
                  </a:cubicBezTo>
                  <a:lnTo>
                    <a:pt x="27875" y="48373"/>
                  </a:lnTo>
                  <a:cubicBezTo>
                    <a:pt x="26974" y="48368"/>
                    <a:pt x="26253" y="48003"/>
                    <a:pt x="25351" y="47998"/>
                  </a:cubicBezTo>
                  <a:lnTo>
                    <a:pt x="18718" y="56193"/>
                  </a:lnTo>
                  <a:cubicBezTo>
                    <a:pt x="18264" y="56642"/>
                    <a:pt x="17451" y="56909"/>
                    <a:pt x="17002" y="56455"/>
                  </a:cubicBezTo>
                  <a:lnTo>
                    <a:pt x="5960" y="47453"/>
                  </a:lnTo>
                  <a:cubicBezTo>
                    <a:pt x="5513" y="46998"/>
                    <a:pt x="5246" y="46184"/>
                    <a:pt x="5700" y="45734"/>
                  </a:cubicBezTo>
                  <a:lnTo>
                    <a:pt x="12333" y="37539"/>
                  </a:lnTo>
                  <a:lnTo>
                    <a:pt x="11891" y="36181"/>
                  </a:lnTo>
                  <a:lnTo>
                    <a:pt x="11537" y="35095"/>
                  </a:lnTo>
                  <a:lnTo>
                    <a:pt x="1085" y="33416"/>
                  </a:lnTo>
                  <a:cubicBezTo>
                    <a:pt x="455" y="33323"/>
                    <a:pt x="-83" y="32597"/>
                    <a:pt x="11" y="31965"/>
                  </a:cubicBezTo>
                  <a:lnTo>
                    <a:pt x="2076" y="18052"/>
                  </a:lnTo>
                  <a:cubicBezTo>
                    <a:pt x="2169" y="17420"/>
                    <a:pt x="2895" y="16882"/>
                    <a:pt x="3525" y="16975"/>
                  </a:cubicBezTo>
                  <a:lnTo>
                    <a:pt x="13977" y="18654"/>
                  </a:lnTo>
                  <a:cubicBezTo>
                    <a:pt x="14342" y="17933"/>
                    <a:pt x="14979" y="17123"/>
                    <a:pt x="15702" y="16582"/>
                  </a:cubicBezTo>
                  <a:lnTo>
                    <a:pt x="11881" y="6711"/>
                  </a:lnTo>
                  <a:cubicBezTo>
                    <a:pt x="11434" y="6257"/>
                    <a:pt x="11797" y="5535"/>
                    <a:pt x="12523" y="4997"/>
                  </a:cubicBezTo>
                  <a:lnTo>
                    <a:pt x="25630" y="89"/>
                  </a:lnTo>
                  <a:cubicBezTo>
                    <a:pt x="26442" y="-178"/>
                    <a:pt x="27163" y="188"/>
                    <a:pt x="27339" y="731"/>
                  </a:cubicBezTo>
                  <a:lnTo>
                    <a:pt x="31160" y="10602"/>
                  </a:lnTo>
                  <a:cubicBezTo>
                    <a:pt x="32061" y="10607"/>
                    <a:pt x="32694" y="10700"/>
                    <a:pt x="33684" y="10977"/>
                  </a:cubicBezTo>
                  <a:lnTo>
                    <a:pt x="40317" y="2782"/>
                  </a:lnTo>
                  <a:cubicBezTo>
                    <a:pt x="40682" y="2061"/>
                    <a:pt x="41584" y="2065"/>
                    <a:pt x="42033" y="2520"/>
                  </a:cubicBezTo>
                  <a:lnTo>
                    <a:pt x="52986" y="11251"/>
                  </a:lnTo>
                  <a:cubicBezTo>
                    <a:pt x="53436" y="11705"/>
                    <a:pt x="53700" y="12520"/>
                    <a:pt x="53335" y="13241"/>
                  </a:cubicBezTo>
                  <a:lnTo>
                    <a:pt x="46702" y="21436"/>
                  </a:lnTo>
                  <a:lnTo>
                    <a:pt x="47055" y="22522"/>
                  </a:lnTo>
                  <a:lnTo>
                    <a:pt x="47498" y="23880"/>
                  </a:lnTo>
                  <a:lnTo>
                    <a:pt x="57863" y="25287"/>
                  </a:lnTo>
                  <a:cubicBezTo>
                    <a:pt x="58493" y="25381"/>
                    <a:pt x="59031" y="26107"/>
                    <a:pt x="58938" y="26739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549" name="Google Shape;8405;p75">
            <a:extLst>
              <a:ext uri="{FF2B5EF4-FFF2-40B4-BE49-F238E27FC236}">
                <a16:creationId xmlns:a16="http://schemas.microsoft.com/office/drawing/2014/main" id="{3AC474BF-99F5-4607-B05E-438FDC1DB91C}"/>
              </a:ext>
            </a:extLst>
          </p:cNvPr>
          <p:cNvSpPr/>
          <p:nvPr/>
        </p:nvSpPr>
        <p:spPr>
          <a:xfrm>
            <a:off x="7885898" y="2382120"/>
            <a:ext cx="355541" cy="307908"/>
          </a:xfrm>
          <a:custGeom>
            <a:avLst/>
            <a:gdLst>
              <a:gd name="connsiteX0" fmla="*/ 266654 w 355541"/>
              <a:gd name="connsiteY0" fmla="*/ 307909 h 307908"/>
              <a:gd name="connsiteX1" fmla="*/ 355542 w 355541"/>
              <a:gd name="connsiteY1" fmla="*/ 153956 h 307908"/>
              <a:gd name="connsiteX2" fmla="*/ 266654 w 355541"/>
              <a:gd name="connsiteY2" fmla="*/ 0 h 307908"/>
              <a:gd name="connsiteX3" fmla="*/ 88885 w 355541"/>
              <a:gd name="connsiteY3" fmla="*/ 0 h 307908"/>
              <a:gd name="connsiteX4" fmla="*/ 0 w 355541"/>
              <a:gd name="connsiteY4" fmla="*/ 153956 h 307908"/>
              <a:gd name="connsiteX5" fmla="*/ 88885 w 355541"/>
              <a:gd name="connsiteY5" fmla="*/ 307909 h 3079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55541" h="307908">
                <a:moveTo>
                  <a:pt x="266654" y="307909"/>
                </a:moveTo>
                <a:lnTo>
                  <a:pt x="355542" y="153956"/>
                </a:lnTo>
                <a:lnTo>
                  <a:pt x="266654" y="0"/>
                </a:lnTo>
                <a:lnTo>
                  <a:pt x="88885" y="0"/>
                </a:lnTo>
                <a:lnTo>
                  <a:pt x="0" y="153956"/>
                </a:lnTo>
                <a:lnTo>
                  <a:pt x="88885" y="307909"/>
                </a:lnTo>
                <a:close/>
              </a:path>
            </a:pathLst>
          </a:custGeom>
          <a:solidFill>
            <a:srgbClr val="A153A0"/>
          </a:solidFill>
          <a:ln w="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550" name="Google Shape;8405;p75">
            <a:extLst>
              <a:ext uri="{FF2B5EF4-FFF2-40B4-BE49-F238E27FC236}">
                <a16:creationId xmlns:a16="http://schemas.microsoft.com/office/drawing/2014/main" id="{0A5C5689-D2FF-44B3-98FD-02AB78FABAD0}"/>
              </a:ext>
            </a:extLst>
          </p:cNvPr>
          <p:cNvGrpSpPr/>
          <p:nvPr/>
        </p:nvGrpSpPr>
        <p:grpSpPr>
          <a:xfrm>
            <a:off x="7980268" y="2419394"/>
            <a:ext cx="164847" cy="235448"/>
            <a:chOff x="7980268" y="2419394"/>
            <a:chExt cx="164847" cy="235448"/>
          </a:xfrm>
          <a:solidFill>
            <a:srgbClr val="FFFFFF"/>
          </a:solidFill>
        </p:grpSpPr>
        <p:sp>
          <p:nvSpPr>
            <p:cNvPr id="551" name="Google Shape;8405;p75">
              <a:extLst>
                <a:ext uri="{FF2B5EF4-FFF2-40B4-BE49-F238E27FC236}">
                  <a16:creationId xmlns:a16="http://schemas.microsoft.com/office/drawing/2014/main" id="{C1D9E543-1FDF-4720-BCBE-DC1FD9D048E6}"/>
                </a:ext>
              </a:extLst>
            </p:cNvPr>
            <p:cNvSpPr/>
            <p:nvPr/>
          </p:nvSpPr>
          <p:spPr>
            <a:xfrm>
              <a:off x="8052269" y="2419394"/>
              <a:ext cx="12931" cy="6062"/>
            </a:xfrm>
            <a:custGeom>
              <a:avLst/>
              <a:gdLst>
                <a:gd name="connsiteX0" fmla="*/ 5006 w 12931"/>
                <a:gd name="connsiteY0" fmla="*/ 0 h 6062"/>
                <a:gd name="connsiteX1" fmla="*/ 11264 w 12931"/>
                <a:gd name="connsiteY1" fmla="*/ 0 h 6062"/>
                <a:gd name="connsiteX2" fmla="*/ 0 w 12931"/>
                <a:gd name="connsiteY2" fmla="*/ 3678 h 6062"/>
                <a:gd name="connsiteX3" fmla="*/ 5006 w 12931"/>
                <a:gd name="connsiteY3" fmla="*/ 0 h 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31" h="6062">
                  <a:moveTo>
                    <a:pt x="5006" y="0"/>
                  </a:moveTo>
                  <a:lnTo>
                    <a:pt x="11264" y="0"/>
                  </a:lnTo>
                  <a:cubicBezTo>
                    <a:pt x="17991" y="5210"/>
                    <a:pt x="2346" y="8581"/>
                    <a:pt x="0" y="3678"/>
                  </a:cubicBezTo>
                  <a:cubicBezTo>
                    <a:pt x="-2" y="766"/>
                    <a:pt x="3439" y="1225"/>
                    <a:pt x="5006" y="0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2" name="Google Shape;8405;p75">
              <a:extLst>
                <a:ext uri="{FF2B5EF4-FFF2-40B4-BE49-F238E27FC236}">
                  <a16:creationId xmlns:a16="http://schemas.microsoft.com/office/drawing/2014/main" id="{EC882C72-9A4C-4085-8A82-85AD7900127C}"/>
                </a:ext>
              </a:extLst>
            </p:cNvPr>
            <p:cNvSpPr/>
            <p:nvPr/>
          </p:nvSpPr>
          <p:spPr>
            <a:xfrm>
              <a:off x="8026688" y="2422624"/>
              <a:ext cx="84305" cy="26317"/>
            </a:xfrm>
            <a:custGeom>
              <a:avLst/>
              <a:gdLst>
                <a:gd name="connsiteX0" fmla="*/ 57426 w 84305"/>
                <a:gd name="connsiteY0" fmla="*/ 5651 h 26317"/>
                <a:gd name="connsiteX1" fmla="*/ 47040 w 84305"/>
                <a:gd name="connsiteY1" fmla="*/ 6278 h 26317"/>
                <a:gd name="connsiteX2" fmla="*/ 69032 w 84305"/>
                <a:gd name="connsiteY2" fmla="*/ 13166 h 26317"/>
                <a:gd name="connsiteX3" fmla="*/ 84305 w 84305"/>
                <a:gd name="connsiteY3" fmla="*/ 26318 h 26317"/>
                <a:gd name="connsiteX4" fmla="*/ 65366 w 84305"/>
                <a:gd name="connsiteY4" fmla="*/ 18177 h 26317"/>
                <a:gd name="connsiteX5" fmla="*/ 30545 w 84305"/>
                <a:gd name="connsiteY5" fmla="*/ 13794 h 26317"/>
                <a:gd name="connsiteX6" fmla="*/ 18939 w 84305"/>
                <a:gd name="connsiteY6" fmla="*/ 11289 h 26317"/>
                <a:gd name="connsiteX7" fmla="*/ 0 w 84305"/>
                <a:gd name="connsiteY7" fmla="*/ 14419 h 26317"/>
                <a:gd name="connsiteX8" fmla="*/ 34212 w 84305"/>
                <a:gd name="connsiteY8" fmla="*/ 5026 h 26317"/>
                <a:gd name="connsiteX9" fmla="*/ 57426 w 84305"/>
                <a:gd name="connsiteY9" fmla="*/ 5651 h 26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305" h="26317">
                  <a:moveTo>
                    <a:pt x="57426" y="5651"/>
                  </a:moveTo>
                  <a:cubicBezTo>
                    <a:pt x="53303" y="5651"/>
                    <a:pt x="50096" y="4398"/>
                    <a:pt x="47040" y="6278"/>
                  </a:cubicBezTo>
                  <a:cubicBezTo>
                    <a:pt x="52997" y="10193"/>
                    <a:pt x="61854" y="10348"/>
                    <a:pt x="69032" y="13166"/>
                  </a:cubicBezTo>
                  <a:cubicBezTo>
                    <a:pt x="75448" y="15672"/>
                    <a:pt x="83694" y="18177"/>
                    <a:pt x="84305" y="26318"/>
                  </a:cubicBezTo>
                  <a:cubicBezTo>
                    <a:pt x="77890" y="24752"/>
                    <a:pt x="72240" y="20682"/>
                    <a:pt x="65366" y="18177"/>
                  </a:cubicBezTo>
                  <a:cubicBezTo>
                    <a:pt x="54827" y="14262"/>
                    <a:pt x="45052" y="15358"/>
                    <a:pt x="30545" y="13794"/>
                  </a:cubicBezTo>
                  <a:cubicBezTo>
                    <a:pt x="26574" y="13323"/>
                    <a:pt x="22908" y="11289"/>
                    <a:pt x="18939" y="11289"/>
                  </a:cubicBezTo>
                  <a:cubicBezTo>
                    <a:pt x="11761" y="11446"/>
                    <a:pt x="6263" y="18020"/>
                    <a:pt x="0" y="14419"/>
                  </a:cubicBezTo>
                  <a:cubicBezTo>
                    <a:pt x="2597" y="1425"/>
                    <a:pt x="21688" y="6903"/>
                    <a:pt x="34212" y="5026"/>
                  </a:cubicBezTo>
                  <a:cubicBezTo>
                    <a:pt x="42002" y="3930"/>
                    <a:pt x="54830" y="-6089"/>
                    <a:pt x="57426" y="5651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3" name="Google Shape;8405;p75">
              <a:extLst>
                <a:ext uri="{FF2B5EF4-FFF2-40B4-BE49-F238E27FC236}">
                  <a16:creationId xmlns:a16="http://schemas.microsoft.com/office/drawing/2014/main" id="{E75AD715-3BFC-4504-9BBF-C3D9A7A5B2D3}"/>
                </a:ext>
              </a:extLst>
            </p:cNvPr>
            <p:cNvSpPr/>
            <p:nvPr/>
          </p:nvSpPr>
          <p:spPr>
            <a:xfrm>
              <a:off x="8088270" y="2427365"/>
              <a:ext cx="12382" cy="7205"/>
            </a:xfrm>
            <a:custGeom>
              <a:avLst/>
              <a:gdLst>
                <a:gd name="connsiteX0" fmla="*/ 12332 w 12382"/>
                <a:gd name="connsiteY0" fmla="*/ 6845 h 7205"/>
                <a:gd name="connsiteX1" fmla="*/ 0 w 12382"/>
                <a:gd name="connsiteY1" fmla="*/ 3134 h 7205"/>
                <a:gd name="connsiteX2" fmla="*/ 12332 w 12382"/>
                <a:gd name="connsiteY2" fmla="*/ 6845 h 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" h="7205">
                  <a:moveTo>
                    <a:pt x="12332" y="6845"/>
                  </a:moveTo>
                  <a:cubicBezTo>
                    <a:pt x="8014" y="8236"/>
                    <a:pt x="2775" y="5300"/>
                    <a:pt x="0" y="3134"/>
                  </a:cubicBezTo>
                  <a:cubicBezTo>
                    <a:pt x="1232" y="-3206"/>
                    <a:pt x="13257" y="1123"/>
                    <a:pt x="12332" y="6845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4" name="Google Shape;8405;p75">
              <a:extLst>
                <a:ext uri="{FF2B5EF4-FFF2-40B4-BE49-F238E27FC236}">
                  <a16:creationId xmlns:a16="http://schemas.microsoft.com/office/drawing/2014/main" id="{0C708E7C-2B33-41A7-9117-F248C50C5E8A}"/>
                </a:ext>
              </a:extLst>
            </p:cNvPr>
            <p:cNvSpPr/>
            <p:nvPr/>
          </p:nvSpPr>
          <p:spPr>
            <a:xfrm>
              <a:off x="7999258" y="2438287"/>
              <a:ext cx="137322" cy="64992"/>
            </a:xfrm>
            <a:custGeom>
              <a:avLst/>
              <a:gdLst>
                <a:gd name="connsiteX0" fmla="*/ 136598 w 137322"/>
                <a:gd name="connsiteY0" fmla="*/ 64993 h 64992"/>
                <a:gd name="connsiteX1" fmla="*/ 126759 w 137322"/>
                <a:gd name="connsiteY1" fmla="*/ 49687 h 64992"/>
                <a:gd name="connsiteX2" fmla="*/ 115692 w 137322"/>
                <a:gd name="connsiteY2" fmla="*/ 36220 h 64992"/>
                <a:gd name="connsiteX3" fmla="*/ 113847 w 137322"/>
                <a:gd name="connsiteY3" fmla="*/ 26426 h 64992"/>
                <a:gd name="connsiteX4" fmla="*/ 74491 w 137322"/>
                <a:gd name="connsiteY4" fmla="*/ 8061 h 64992"/>
                <a:gd name="connsiteX5" fmla="*/ 44360 w 137322"/>
                <a:gd name="connsiteY5" fmla="*/ 5000 h 64992"/>
                <a:gd name="connsiteX6" fmla="*/ 72646 w 137322"/>
                <a:gd name="connsiteY6" fmla="*/ 11123 h 64992"/>
                <a:gd name="connsiteX7" fmla="*/ 110770 w 137322"/>
                <a:gd name="connsiteY7" fmla="*/ 31938 h 64992"/>
                <a:gd name="connsiteX8" fmla="*/ 71414 w 137322"/>
                <a:gd name="connsiteY8" fmla="*/ 16632 h 64992"/>
                <a:gd name="connsiteX9" fmla="*/ 54812 w 137322"/>
                <a:gd name="connsiteY9" fmla="*/ 16632 h 64992"/>
                <a:gd name="connsiteX10" fmla="*/ 41284 w 137322"/>
                <a:gd name="connsiteY10" fmla="*/ 12348 h 64992"/>
                <a:gd name="connsiteX11" fmla="*/ 83 w 137322"/>
                <a:gd name="connsiteY11" fmla="*/ 31324 h 64992"/>
                <a:gd name="connsiteX12" fmla="*/ 14227 w 137322"/>
                <a:gd name="connsiteY12" fmla="*/ 18468 h 64992"/>
                <a:gd name="connsiteX13" fmla="*/ 37594 w 137322"/>
                <a:gd name="connsiteY13" fmla="*/ 1940 h 64992"/>
                <a:gd name="connsiteX14" fmla="*/ 58502 w 137322"/>
                <a:gd name="connsiteY14" fmla="*/ 1940 h 64992"/>
                <a:gd name="connsiteX15" fmla="*/ 76334 w 137322"/>
                <a:gd name="connsiteY15" fmla="*/ 2551 h 64992"/>
                <a:gd name="connsiteX16" fmla="*/ 118764 w 137322"/>
                <a:gd name="connsiteY16" fmla="*/ 20917 h 64992"/>
                <a:gd name="connsiteX17" fmla="*/ 122454 w 137322"/>
                <a:gd name="connsiteY17" fmla="*/ 33160 h 64992"/>
                <a:gd name="connsiteX18" fmla="*/ 129218 w 137322"/>
                <a:gd name="connsiteY18" fmla="*/ 40507 h 64992"/>
                <a:gd name="connsiteX19" fmla="*/ 136598 w 137322"/>
                <a:gd name="connsiteY19" fmla="*/ 64993 h 649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7322" h="64992">
                  <a:moveTo>
                    <a:pt x="136598" y="64993"/>
                  </a:moveTo>
                  <a:cubicBezTo>
                    <a:pt x="131833" y="60401"/>
                    <a:pt x="130295" y="55044"/>
                    <a:pt x="126759" y="49687"/>
                  </a:cubicBezTo>
                  <a:cubicBezTo>
                    <a:pt x="123685" y="44944"/>
                    <a:pt x="117689" y="41118"/>
                    <a:pt x="115692" y="36220"/>
                  </a:cubicBezTo>
                  <a:cubicBezTo>
                    <a:pt x="114615" y="33464"/>
                    <a:pt x="115231" y="29486"/>
                    <a:pt x="113847" y="26426"/>
                  </a:cubicBezTo>
                  <a:cubicBezTo>
                    <a:pt x="109850" y="17091"/>
                    <a:pt x="89096" y="9133"/>
                    <a:pt x="74491" y="8061"/>
                  </a:cubicBezTo>
                  <a:cubicBezTo>
                    <a:pt x="62501" y="7143"/>
                    <a:pt x="54660" y="7143"/>
                    <a:pt x="44360" y="5000"/>
                  </a:cubicBezTo>
                  <a:cubicBezTo>
                    <a:pt x="48357" y="12348"/>
                    <a:pt x="61885" y="10357"/>
                    <a:pt x="72646" y="11123"/>
                  </a:cubicBezTo>
                  <a:cubicBezTo>
                    <a:pt x="89864" y="12348"/>
                    <a:pt x="108466" y="18622"/>
                    <a:pt x="110770" y="31938"/>
                  </a:cubicBezTo>
                  <a:cubicBezTo>
                    <a:pt x="98319" y="26581"/>
                    <a:pt x="87710" y="17857"/>
                    <a:pt x="71414" y="16632"/>
                  </a:cubicBezTo>
                  <a:cubicBezTo>
                    <a:pt x="66189" y="16173"/>
                    <a:pt x="60347" y="17243"/>
                    <a:pt x="54812" y="16632"/>
                  </a:cubicBezTo>
                  <a:cubicBezTo>
                    <a:pt x="50199" y="16021"/>
                    <a:pt x="45896" y="12652"/>
                    <a:pt x="41284" y="12348"/>
                  </a:cubicBezTo>
                  <a:cubicBezTo>
                    <a:pt x="24374" y="11123"/>
                    <a:pt x="16226" y="31631"/>
                    <a:pt x="83" y="31324"/>
                  </a:cubicBezTo>
                  <a:cubicBezTo>
                    <a:pt x="-994" y="23977"/>
                    <a:pt x="8692" y="21835"/>
                    <a:pt x="14227" y="18468"/>
                  </a:cubicBezTo>
                  <a:cubicBezTo>
                    <a:pt x="20837" y="14490"/>
                    <a:pt x="29600" y="6684"/>
                    <a:pt x="37594" y="1940"/>
                  </a:cubicBezTo>
                  <a:cubicBezTo>
                    <a:pt x="43897" y="-1733"/>
                    <a:pt x="50967" y="716"/>
                    <a:pt x="58502" y="1940"/>
                  </a:cubicBezTo>
                  <a:cubicBezTo>
                    <a:pt x="64344" y="2858"/>
                    <a:pt x="70340" y="2092"/>
                    <a:pt x="76334" y="2551"/>
                  </a:cubicBezTo>
                  <a:cubicBezTo>
                    <a:pt x="90017" y="3469"/>
                    <a:pt x="112152" y="11582"/>
                    <a:pt x="118764" y="20917"/>
                  </a:cubicBezTo>
                  <a:cubicBezTo>
                    <a:pt x="121377" y="24743"/>
                    <a:pt x="120915" y="29182"/>
                    <a:pt x="122454" y="33160"/>
                  </a:cubicBezTo>
                  <a:cubicBezTo>
                    <a:pt x="123683" y="36220"/>
                    <a:pt x="126757" y="37444"/>
                    <a:pt x="129218" y="40507"/>
                  </a:cubicBezTo>
                  <a:cubicBezTo>
                    <a:pt x="134292" y="46473"/>
                    <a:pt x="139211" y="55656"/>
                    <a:pt x="136598" y="64993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6" name="Google Shape;8405;p75">
              <a:extLst>
                <a:ext uri="{FF2B5EF4-FFF2-40B4-BE49-F238E27FC236}">
                  <a16:creationId xmlns:a16="http://schemas.microsoft.com/office/drawing/2014/main" id="{9D6C840E-3232-41E5-AF02-6F7A411E0928}"/>
                </a:ext>
              </a:extLst>
            </p:cNvPr>
            <p:cNvSpPr/>
            <p:nvPr/>
          </p:nvSpPr>
          <p:spPr>
            <a:xfrm>
              <a:off x="8009636" y="2440777"/>
              <a:ext cx="16110" cy="11983"/>
            </a:xfrm>
            <a:custGeom>
              <a:avLst/>
              <a:gdLst>
                <a:gd name="connsiteX0" fmla="*/ 16111 w 16110"/>
                <a:gd name="connsiteY0" fmla="*/ 263 h 11983"/>
                <a:gd name="connsiteX1" fmla="*/ 0 w 16110"/>
                <a:gd name="connsiteY1" fmla="*/ 11984 h 11983"/>
                <a:gd name="connsiteX2" fmla="*/ 16111 w 16110"/>
                <a:gd name="connsiteY2" fmla="*/ 263 h 11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110" h="11983">
                  <a:moveTo>
                    <a:pt x="16111" y="263"/>
                  </a:moveTo>
                  <a:cubicBezTo>
                    <a:pt x="13873" y="7261"/>
                    <a:pt x="6415" y="11820"/>
                    <a:pt x="0" y="11984"/>
                  </a:cubicBezTo>
                  <a:cubicBezTo>
                    <a:pt x="2088" y="4819"/>
                    <a:pt x="7907" y="-1366"/>
                    <a:pt x="16111" y="263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7" name="Google Shape;8405;p75">
              <a:extLst>
                <a:ext uri="{FF2B5EF4-FFF2-40B4-BE49-F238E27FC236}">
                  <a16:creationId xmlns:a16="http://schemas.microsoft.com/office/drawing/2014/main" id="{1A40F891-01AF-48FD-9645-BC55B116C3C4}"/>
                </a:ext>
              </a:extLst>
            </p:cNvPr>
            <p:cNvSpPr/>
            <p:nvPr/>
          </p:nvSpPr>
          <p:spPr>
            <a:xfrm>
              <a:off x="7986564" y="2454789"/>
              <a:ext cx="58117" cy="52295"/>
            </a:xfrm>
            <a:custGeom>
              <a:avLst/>
              <a:gdLst>
                <a:gd name="connsiteX0" fmla="*/ 58117 w 58117"/>
                <a:gd name="connsiteY0" fmla="*/ 1622 h 52295"/>
                <a:gd name="connsiteX1" fmla="*/ 32278 w 58117"/>
                <a:gd name="connsiteY1" fmla="*/ 18924 h 52295"/>
                <a:gd name="connsiteX2" fmla="*/ 27972 w 58117"/>
                <a:gd name="connsiteY2" fmla="*/ 26958 h 52295"/>
                <a:gd name="connsiteX3" fmla="*/ 13208 w 58117"/>
                <a:gd name="connsiteY3" fmla="*/ 38699 h 52295"/>
                <a:gd name="connsiteX4" fmla="*/ 288 w 58117"/>
                <a:gd name="connsiteY4" fmla="*/ 52296 h 52295"/>
                <a:gd name="connsiteX5" fmla="*/ 11979 w 58117"/>
                <a:gd name="connsiteY5" fmla="*/ 31902 h 52295"/>
                <a:gd name="connsiteX6" fmla="*/ 23053 w 58117"/>
                <a:gd name="connsiteY6" fmla="*/ 24487 h 52295"/>
                <a:gd name="connsiteX7" fmla="*/ 30435 w 58117"/>
                <a:gd name="connsiteY7" fmla="*/ 12127 h 52295"/>
                <a:gd name="connsiteX8" fmla="*/ 58117 w 58117"/>
                <a:gd name="connsiteY8" fmla="*/ 1622 h 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117" h="52295">
                  <a:moveTo>
                    <a:pt x="58117" y="1622"/>
                  </a:moveTo>
                  <a:cubicBezTo>
                    <a:pt x="48735" y="7801"/>
                    <a:pt x="38738" y="10428"/>
                    <a:pt x="32278" y="18924"/>
                  </a:cubicBezTo>
                  <a:cubicBezTo>
                    <a:pt x="30433" y="21397"/>
                    <a:pt x="29972" y="24640"/>
                    <a:pt x="27972" y="26958"/>
                  </a:cubicBezTo>
                  <a:cubicBezTo>
                    <a:pt x="23973" y="31439"/>
                    <a:pt x="17820" y="34064"/>
                    <a:pt x="13208" y="38699"/>
                  </a:cubicBezTo>
                  <a:cubicBezTo>
                    <a:pt x="8593" y="43335"/>
                    <a:pt x="6593" y="49669"/>
                    <a:pt x="288" y="52296"/>
                  </a:cubicBezTo>
                  <a:cubicBezTo>
                    <a:pt x="-1557" y="43490"/>
                    <a:pt x="5825" y="37463"/>
                    <a:pt x="11979" y="31902"/>
                  </a:cubicBezTo>
                  <a:cubicBezTo>
                    <a:pt x="15362" y="28812"/>
                    <a:pt x="20283" y="27267"/>
                    <a:pt x="23053" y="24487"/>
                  </a:cubicBezTo>
                  <a:cubicBezTo>
                    <a:pt x="25975" y="21551"/>
                    <a:pt x="27207" y="15682"/>
                    <a:pt x="30435" y="12127"/>
                  </a:cubicBezTo>
                  <a:cubicBezTo>
                    <a:pt x="36123" y="6103"/>
                    <a:pt x="50887" y="-3939"/>
                    <a:pt x="58117" y="1622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8" name="Google Shape;8405;p75">
              <a:extLst>
                <a:ext uri="{FF2B5EF4-FFF2-40B4-BE49-F238E27FC236}">
                  <a16:creationId xmlns:a16="http://schemas.microsoft.com/office/drawing/2014/main" id="{D63E2D08-C33C-477E-BB64-9A1AB7F11B2D}"/>
                </a:ext>
              </a:extLst>
            </p:cNvPr>
            <p:cNvSpPr/>
            <p:nvPr/>
          </p:nvSpPr>
          <p:spPr>
            <a:xfrm>
              <a:off x="8021003" y="2457702"/>
              <a:ext cx="124112" cy="121838"/>
            </a:xfrm>
            <a:custGeom>
              <a:avLst/>
              <a:gdLst>
                <a:gd name="connsiteX0" fmla="*/ 124113 w 124112"/>
                <a:gd name="connsiteY0" fmla="*/ 90780 h 121838"/>
                <a:gd name="connsiteX1" fmla="*/ 124113 w 124112"/>
                <a:gd name="connsiteY1" fmla="*/ 103824 h 121838"/>
                <a:gd name="connsiteX2" fmla="*/ 116164 w 124112"/>
                <a:gd name="connsiteY2" fmla="*/ 121838 h 121838"/>
                <a:gd name="connsiteX3" fmla="*/ 117997 w 124112"/>
                <a:gd name="connsiteY3" fmla="*/ 89537 h 121838"/>
                <a:gd name="connsiteX4" fmla="*/ 88040 w 124112"/>
                <a:gd name="connsiteY4" fmla="*/ 26178 h 121838"/>
                <a:gd name="connsiteX5" fmla="*/ 15284 w 124112"/>
                <a:gd name="connsiteY5" fmla="*/ 12511 h 121838"/>
                <a:gd name="connsiteX6" fmla="*/ 0 w 124112"/>
                <a:gd name="connsiteY6" fmla="*/ 21830 h 121838"/>
                <a:gd name="connsiteX7" fmla="*/ 17120 w 124112"/>
                <a:gd name="connsiteY7" fmla="*/ 5679 h 121838"/>
                <a:gd name="connsiteX8" fmla="*/ 55638 w 124112"/>
                <a:gd name="connsiteY8" fmla="*/ 1331 h 121838"/>
                <a:gd name="connsiteX9" fmla="*/ 124113 w 124112"/>
                <a:gd name="connsiteY9" fmla="*/ 90780 h 1218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112" h="121838">
                  <a:moveTo>
                    <a:pt x="124113" y="90780"/>
                  </a:moveTo>
                  <a:lnTo>
                    <a:pt x="124113" y="103824"/>
                  </a:lnTo>
                  <a:cubicBezTo>
                    <a:pt x="121666" y="110036"/>
                    <a:pt x="122432" y="119509"/>
                    <a:pt x="116164" y="121838"/>
                  </a:cubicBezTo>
                  <a:cubicBezTo>
                    <a:pt x="115705" y="111122"/>
                    <a:pt x="118763" y="100254"/>
                    <a:pt x="117997" y="89537"/>
                  </a:cubicBezTo>
                  <a:cubicBezTo>
                    <a:pt x="116164" y="65777"/>
                    <a:pt x="100266" y="38912"/>
                    <a:pt x="88040" y="26178"/>
                  </a:cubicBezTo>
                  <a:cubicBezTo>
                    <a:pt x="72907" y="10339"/>
                    <a:pt x="40810" y="-2085"/>
                    <a:pt x="15284" y="12511"/>
                  </a:cubicBezTo>
                  <a:cubicBezTo>
                    <a:pt x="9782" y="15616"/>
                    <a:pt x="7335" y="22916"/>
                    <a:pt x="0" y="21830"/>
                  </a:cubicBezTo>
                  <a:cubicBezTo>
                    <a:pt x="1988" y="13600"/>
                    <a:pt x="10241" y="9095"/>
                    <a:pt x="17120" y="5679"/>
                  </a:cubicBezTo>
                  <a:cubicBezTo>
                    <a:pt x="27665" y="554"/>
                    <a:pt x="43257" y="-1619"/>
                    <a:pt x="55638" y="1331"/>
                  </a:cubicBezTo>
                  <a:cubicBezTo>
                    <a:pt x="93851" y="10493"/>
                    <a:pt x="118611" y="48229"/>
                    <a:pt x="124113" y="90780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59" name="Google Shape;8405;p75">
              <a:extLst>
                <a:ext uri="{FF2B5EF4-FFF2-40B4-BE49-F238E27FC236}">
                  <a16:creationId xmlns:a16="http://schemas.microsoft.com/office/drawing/2014/main" id="{9A41FE88-503C-41B8-AFC4-B41DF92104EB}"/>
                </a:ext>
              </a:extLst>
            </p:cNvPr>
            <p:cNvSpPr/>
            <p:nvPr/>
          </p:nvSpPr>
          <p:spPr>
            <a:xfrm>
              <a:off x="7980268" y="2467459"/>
              <a:ext cx="155308" cy="106363"/>
            </a:xfrm>
            <a:custGeom>
              <a:avLst/>
              <a:gdLst>
                <a:gd name="connsiteX0" fmla="*/ 0 w 155308"/>
                <a:gd name="connsiteY0" fmla="*/ 72173 h 106363"/>
                <a:gd name="connsiteX1" fmla="*/ 0 w 155308"/>
                <a:gd name="connsiteY1" fmla="*/ 67200 h 106363"/>
                <a:gd name="connsiteX2" fmla="*/ 33748 w 155308"/>
                <a:gd name="connsiteY2" fmla="*/ 19956 h 106363"/>
                <a:gd name="connsiteX3" fmla="*/ 45406 w 155308"/>
                <a:gd name="connsiteY3" fmla="*/ 15604 h 106363"/>
                <a:gd name="connsiteX4" fmla="*/ 58293 w 155308"/>
                <a:gd name="connsiteY4" fmla="*/ 6278 h 106363"/>
                <a:gd name="connsiteX5" fmla="*/ 90201 w 155308"/>
                <a:gd name="connsiteY5" fmla="*/ 62 h 106363"/>
                <a:gd name="connsiteX6" fmla="*/ 129472 w 155308"/>
                <a:gd name="connsiteY6" fmla="*/ 21820 h 106363"/>
                <a:gd name="connsiteX7" fmla="*/ 155243 w 155308"/>
                <a:gd name="connsiteY7" fmla="*/ 85229 h 106363"/>
                <a:gd name="connsiteX8" fmla="*/ 149720 w 155308"/>
                <a:gd name="connsiteY8" fmla="*/ 106364 h 106363"/>
                <a:gd name="connsiteX9" fmla="*/ 148493 w 155308"/>
                <a:gd name="connsiteY9" fmla="*/ 83363 h 106363"/>
                <a:gd name="connsiteX10" fmla="*/ 125789 w 155308"/>
                <a:gd name="connsiteY10" fmla="*/ 28657 h 106363"/>
                <a:gd name="connsiteX11" fmla="*/ 63200 w 155308"/>
                <a:gd name="connsiteY11" fmla="*/ 11251 h 106363"/>
                <a:gd name="connsiteX12" fmla="*/ 46633 w 155308"/>
                <a:gd name="connsiteY12" fmla="*/ 23063 h 106363"/>
                <a:gd name="connsiteX13" fmla="*/ 35589 w 155308"/>
                <a:gd name="connsiteY13" fmla="*/ 26173 h 106363"/>
                <a:gd name="connsiteX14" fmla="*/ 10431 w 155308"/>
                <a:gd name="connsiteY14" fmla="*/ 57254 h 106363"/>
                <a:gd name="connsiteX15" fmla="*/ 0 w 155308"/>
                <a:gd name="connsiteY15" fmla="*/ 72173 h 106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5308" h="106363">
                  <a:moveTo>
                    <a:pt x="0" y="72173"/>
                  </a:moveTo>
                  <a:lnTo>
                    <a:pt x="0" y="67200"/>
                  </a:lnTo>
                  <a:cubicBezTo>
                    <a:pt x="5369" y="49172"/>
                    <a:pt x="18869" y="27259"/>
                    <a:pt x="33748" y="19956"/>
                  </a:cubicBezTo>
                  <a:cubicBezTo>
                    <a:pt x="37583" y="18090"/>
                    <a:pt x="41725" y="17470"/>
                    <a:pt x="45406" y="15604"/>
                  </a:cubicBezTo>
                  <a:cubicBezTo>
                    <a:pt x="50468" y="12963"/>
                    <a:pt x="54303" y="8610"/>
                    <a:pt x="58293" y="6278"/>
                  </a:cubicBezTo>
                  <a:cubicBezTo>
                    <a:pt x="66270" y="1771"/>
                    <a:pt x="76242" y="-404"/>
                    <a:pt x="90201" y="62"/>
                  </a:cubicBezTo>
                  <a:cubicBezTo>
                    <a:pt x="106307" y="685"/>
                    <a:pt x="120882" y="11717"/>
                    <a:pt x="129472" y="21820"/>
                  </a:cubicBezTo>
                  <a:cubicBezTo>
                    <a:pt x="142666" y="37205"/>
                    <a:pt x="155243" y="59741"/>
                    <a:pt x="155243" y="85229"/>
                  </a:cubicBezTo>
                  <a:cubicBezTo>
                    <a:pt x="155243" y="92534"/>
                    <a:pt x="156318" y="101080"/>
                    <a:pt x="149720" y="106364"/>
                  </a:cubicBezTo>
                  <a:cubicBezTo>
                    <a:pt x="146499" y="98282"/>
                    <a:pt x="148800" y="90356"/>
                    <a:pt x="148493" y="83363"/>
                  </a:cubicBezTo>
                  <a:cubicBezTo>
                    <a:pt x="147419" y="60518"/>
                    <a:pt x="136529" y="41712"/>
                    <a:pt x="125789" y="28657"/>
                  </a:cubicBezTo>
                  <a:cubicBezTo>
                    <a:pt x="113518" y="13738"/>
                    <a:pt x="87592" y="-404"/>
                    <a:pt x="63200" y="11251"/>
                  </a:cubicBezTo>
                  <a:cubicBezTo>
                    <a:pt x="57218" y="14049"/>
                    <a:pt x="53228" y="20109"/>
                    <a:pt x="46633" y="23063"/>
                  </a:cubicBezTo>
                  <a:cubicBezTo>
                    <a:pt x="43411" y="24461"/>
                    <a:pt x="39269" y="24307"/>
                    <a:pt x="35589" y="26173"/>
                  </a:cubicBezTo>
                  <a:cubicBezTo>
                    <a:pt x="23931" y="31923"/>
                    <a:pt x="15647" y="46222"/>
                    <a:pt x="10431" y="57254"/>
                  </a:cubicBezTo>
                  <a:cubicBezTo>
                    <a:pt x="7977" y="62693"/>
                    <a:pt x="5214" y="74814"/>
                    <a:pt x="0" y="72173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0" name="Google Shape;8405;p75">
              <a:extLst>
                <a:ext uri="{FF2B5EF4-FFF2-40B4-BE49-F238E27FC236}">
                  <a16:creationId xmlns:a16="http://schemas.microsoft.com/office/drawing/2014/main" id="{C0B04984-1E2A-47B6-BFED-E3EC88EC787F}"/>
                </a:ext>
              </a:extLst>
            </p:cNvPr>
            <p:cNvSpPr/>
            <p:nvPr/>
          </p:nvSpPr>
          <p:spPr>
            <a:xfrm>
              <a:off x="7992738" y="2469914"/>
              <a:ext cx="16902" cy="16206"/>
            </a:xfrm>
            <a:custGeom>
              <a:avLst/>
              <a:gdLst>
                <a:gd name="connsiteX0" fmla="*/ 16902 w 16902"/>
                <a:gd name="connsiteY0" fmla="*/ 0 h 16206"/>
                <a:gd name="connsiteX1" fmla="*/ 2 w 16902"/>
                <a:gd name="connsiteY1" fmla="*/ 16207 h 16206"/>
                <a:gd name="connsiteX2" fmla="*/ 16902 w 16902"/>
                <a:gd name="connsiteY2" fmla="*/ 0 h 16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2" h="16206">
                  <a:moveTo>
                    <a:pt x="16902" y="0"/>
                  </a:moveTo>
                  <a:cubicBezTo>
                    <a:pt x="15806" y="10049"/>
                    <a:pt x="7200" y="12479"/>
                    <a:pt x="2" y="16207"/>
                  </a:cubicBezTo>
                  <a:cubicBezTo>
                    <a:pt x="-155" y="7296"/>
                    <a:pt x="7982" y="1623"/>
                    <a:pt x="16902" y="0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1" name="Google Shape;8405;p75">
              <a:extLst>
                <a:ext uri="{FF2B5EF4-FFF2-40B4-BE49-F238E27FC236}">
                  <a16:creationId xmlns:a16="http://schemas.microsoft.com/office/drawing/2014/main" id="{7AC1B501-6371-4C5E-B3FA-A7272FF8B8C0}"/>
                </a:ext>
              </a:extLst>
            </p:cNvPr>
            <p:cNvSpPr/>
            <p:nvPr/>
          </p:nvSpPr>
          <p:spPr>
            <a:xfrm>
              <a:off x="7984338" y="2479065"/>
              <a:ext cx="125716" cy="160469"/>
            </a:xfrm>
            <a:custGeom>
              <a:avLst/>
              <a:gdLst>
                <a:gd name="connsiteX0" fmla="*/ 57016 w 125716"/>
                <a:gd name="connsiteY0" fmla="*/ 15587 h 160469"/>
                <a:gd name="connsiteX1" fmla="*/ 69899 w 125716"/>
                <a:gd name="connsiteY1" fmla="*/ 12511 h 160469"/>
                <a:gd name="connsiteX2" fmla="*/ 125716 w 125716"/>
                <a:gd name="connsiteY2" fmla="*/ 60523 h 160469"/>
                <a:gd name="connsiteX3" fmla="*/ 125103 w 125716"/>
                <a:gd name="connsiteY3" fmla="*/ 65447 h 160469"/>
                <a:gd name="connsiteX4" fmla="*/ 104249 w 125716"/>
                <a:gd name="connsiteY4" fmla="*/ 133156 h 160469"/>
                <a:gd name="connsiteX5" fmla="*/ 80940 w 125716"/>
                <a:gd name="connsiteY5" fmla="*/ 143620 h 160469"/>
                <a:gd name="connsiteX6" fmla="*/ 64380 w 125716"/>
                <a:gd name="connsiteY6" fmla="*/ 153467 h 160469"/>
                <a:gd name="connsiteX7" fmla="*/ 44139 w 125716"/>
                <a:gd name="connsiteY7" fmla="*/ 156544 h 160469"/>
                <a:gd name="connsiteX8" fmla="*/ 31870 w 125716"/>
                <a:gd name="connsiteY8" fmla="*/ 160236 h 160469"/>
                <a:gd name="connsiteX9" fmla="*/ 57632 w 125716"/>
                <a:gd name="connsiteY9" fmla="*/ 147925 h 160469"/>
                <a:gd name="connsiteX10" fmla="*/ 103635 w 125716"/>
                <a:gd name="connsiteY10" fmla="*/ 95606 h 160469"/>
                <a:gd name="connsiteX11" fmla="*/ 107316 w 125716"/>
                <a:gd name="connsiteY11" fmla="*/ 79602 h 160469"/>
                <a:gd name="connsiteX12" fmla="*/ 108543 w 125716"/>
                <a:gd name="connsiteY12" fmla="*/ 99916 h 160469"/>
                <a:gd name="connsiteX13" fmla="*/ 93209 w 125716"/>
                <a:gd name="connsiteY13" fmla="*/ 131925 h 160469"/>
                <a:gd name="connsiteX14" fmla="*/ 115290 w 125716"/>
                <a:gd name="connsiteY14" fmla="*/ 80836 h 160469"/>
                <a:gd name="connsiteX15" fmla="*/ 117131 w 125716"/>
                <a:gd name="connsiteY15" fmla="*/ 54983 h 160469"/>
                <a:gd name="connsiteX16" fmla="*/ 77873 w 125716"/>
                <a:gd name="connsiteY16" fmla="*/ 19898 h 160469"/>
                <a:gd name="connsiteX17" fmla="*/ 47817 w 125716"/>
                <a:gd name="connsiteY17" fmla="*/ 30977 h 160469"/>
                <a:gd name="connsiteX18" fmla="*/ 28803 w 125716"/>
                <a:gd name="connsiteY18" fmla="*/ 48828 h 160469"/>
                <a:gd name="connsiteX19" fmla="*/ 15308 w 125716"/>
                <a:gd name="connsiteY19" fmla="*/ 77142 h 160469"/>
                <a:gd name="connsiteX20" fmla="*/ 585 w 125716"/>
                <a:gd name="connsiteY20" fmla="*/ 98684 h 160469"/>
                <a:gd name="connsiteX21" fmla="*/ 9787 w 125716"/>
                <a:gd name="connsiteY21" fmla="*/ 72831 h 160469"/>
                <a:gd name="connsiteX22" fmla="*/ 20829 w 125716"/>
                <a:gd name="connsiteY22" fmla="*/ 46978 h 160469"/>
                <a:gd name="connsiteX23" fmla="*/ 38616 w 125716"/>
                <a:gd name="connsiteY23" fmla="*/ 27896 h 160469"/>
                <a:gd name="connsiteX24" fmla="*/ 74806 w 125716"/>
                <a:gd name="connsiteY24" fmla="*/ 198 h 160469"/>
                <a:gd name="connsiteX25" fmla="*/ 85848 w 125716"/>
                <a:gd name="connsiteY25" fmla="*/ 3274 h 160469"/>
                <a:gd name="connsiteX26" fmla="*/ 69901 w 125716"/>
                <a:gd name="connsiteY26" fmla="*/ 8198 h 160469"/>
                <a:gd name="connsiteX27" fmla="*/ 57016 w 125716"/>
                <a:gd name="connsiteY27" fmla="*/ 15587 h 1604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5716" h="160469">
                  <a:moveTo>
                    <a:pt x="57016" y="15587"/>
                  </a:moveTo>
                  <a:cubicBezTo>
                    <a:pt x="62076" y="15894"/>
                    <a:pt x="65450" y="12972"/>
                    <a:pt x="69899" y="12511"/>
                  </a:cubicBezTo>
                  <a:cubicBezTo>
                    <a:pt x="98728" y="9125"/>
                    <a:pt x="125716" y="35594"/>
                    <a:pt x="125716" y="60523"/>
                  </a:cubicBezTo>
                  <a:cubicBezTo>
                    <a:pt x="125716" y="62061"/>
                    <a:pt x="125410" y="64063"/>
                    <a:pt x="125103" y="65447"/>
                  </a:cubicBezTo>
                  <a:cubicBezTo>
                    <a:pt x="119275" y="93915"/>
                    <a:pt x="121270" y="117151"/>
                    <a:pt x="104249" y="133156"/>
                  </a:cubicBezTo>
                  <a:cubicBezTo>
                    <a:pt x="97808" y="139312"/>
                    <a:pt x="89987" y="140389"/>
                    <a:pt x="80940" y="143620"/>
                  </a:cubicBezTo>
                  <a:cubicBezTo>
                    <a:pt x="74806" y="145774"/>
                    <a:pt x="70973" y="150852"/>
                    <a:pt x="64380" y="153467"/>
                  </a:cubicBezTo>
                  <a:cubicBezTo>
                    <a:pt x="58400" y="155931"/>
                    <a:pt x="51191" y="154854"/>
                    <a:pt x="44139" y="156544"/>
                  </a:cubicBezTo>
                  <a:cubicBezTo>
                    <a:pt x="40458" y="157466"/>
                    <a:pt x="37085" y="161468"/>
                    <a:pt x="31870" y="160236"/>
                  </a:cubicBezTo>
                  <a:cubicBezTo>
                    <a:pt x="31564" y="149002"/>
                    <a:pt x="48124" y="151466"/>
                    <a:pt x="57632" y="147925"/>
                  </a:cubicBezTo>
                  <a:cubicBezTo>
                    <a:pt x="79561" y="140077"/>
                    <a:pt x="98575" y="120379"/>
                    <a:pt x="103635" y="95606"/>
                  </a:cubicBezTo>
                  <a:cubicBezTo>
                    <a:pt x="104708" y="90682"/>
                    <a:pt x="102870" y="84372"/>
                    <a:pt x="107316" y="79602"/>
                  </a:cubicBezTo>
                  <a:cubicBezTo>
                    <a:pt x="114984" y="82679"/>
                    <a:pt x="110228" y="93452"/>
                    <a:pt x="108543" y="99916"/>
                  </a:cubicBezTo>
                  <a:cubicBezTo>
                    <a:pt x="105169" y="112843"/>
                    <a:pt x="100723" y="123767"/>
                    <a:pt x="93209" y="131925"/>
                  </a:cubicBezTo>
                  <a:cubicBezTo>
                    <a:pt x="110537" y="125463"/>
                    <a:pt x="113605" y="103763"/>
                    <a:pt x="115290" y="80836"/>
                  </a:cubicBezTo>
                  <a:cubicBezTo>
                    <a:pt x="116056" y="71295"/>
                    <a:pt x="118971" y="63140"/>
                    <a:pt x="117131" y="54983"/>
                  </a:cubicBezTo>
                  <a:cubicBezTo>
                    <a:pt x="113298" y="38055"/>
                    <a:pt x="97655" y="20205"/>
                    <a:pt x="77873" y="19898"/>
                  </a:cubicBezTo>
                  <a:cubicBezTo>
                    <a:pt x="65605" y="19743"/>
                    <a:pt x="55792" y="24667"/>
                    <a:pt x="47817" y="30977"/>
                  </a:cubicBezTo>
                  <a:cubicBezTo>
                    <a:pt x="41990" y="35747"/>
                    <a:pt x="33863" y="42979"/>
                    <a:pt x="28803" y="48828"/>
                  </a:cubicBezTo>
                  <a:cubicBezTo>
                    <a:pt x="23282" y="55290"/>
                    <a:pt x="19908" y="67910"/>
                    <a:pt x="15308" y="77142"/>
                  </a:cubicBezTo>
                  <a:cubicBezTo>
                    <a:pt x="11475" y="84990"/>
                    <a:pt x="9173" y="95147"/>
                    <a:pt x="585" y="98684"/>
                  </a:cubicBezTo>
                  <a:cubicBezTo>
                    <a:pt x="-2175" y="89914"/>
                    <a:pt x="5493" y="81604"/>
                    <a:pt x="9787" y="72831"/>
                  </a:cubicBezTo>
                  <a:cubicBezTo>
                    <a:pt x="13774" y="64676"/>
                    <a:pt x="16073" y="54674"/>
                    <a:pt x="20829" y="46978"/>
                  </a:cubicBezTo>
                  <a:cubicBezTo>
                    <a:pt x="24968" y="40052"/>
                    <a:pt x="32943" y="34051"/>
                    <a:pt x="38616" y="27896"/>
                  </a:cubicBezTo>
                  <a:cubicBezTo>
                    <a:pt x="50117" y="15740"/>
                    <a:pt x="54411" y="2043"/>
                    <a:pt x="74806" y="198"/>
                  </a:cubicBezTo>
                  <a:cubicBezTo>
                    <a:pt x="78180" y="-109"/>
                    <a:pt x="85541" y="-573"/>
                    <a:pt x="85848" y="3274"/>
                  </a:cubicBezTo>
                  <a:cubicBezTo>
                    <a:pt x="86307" y="8353"/>
                    <a:pt x="74654" y="7121"/>
                    <a:pt x="69901" y="8198"/>
                  </a:cubicBezTo>
                  <a:cubicBezTo>
                    <a:pt x="64530" y="9432"/>
                    <a:pt x="59316" y="11277"/>
                    <a:pt x="57016" y="15587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2" name="Google Shape;8405;p75">
              <a:extLst>
                <a:ext uri="{FF2B5EF4-FFF2-40B4-BE49-F238E27FC236}">
                  <a16:creationId xmlns:a16="http://schemas.microsoft.com/office/drawing/2014/main" id="{59698687-00FA-43AC-A7FE-E387BDE05174}"/>
                </a:ext>
              </a:extLst>
            </p:cNvPr>
            <p:cNvSpPr/>
            <p:nvPr/>
          </p:nvSpPr>
          <p:spPr>
            <a:xfrm>
              <a:off x="8072162" y="2482348"/>
              <a:ext cx="52505" cy="91465"/>
            </a:xfrm>
            <a:custGeom>
              <a:avLst/>
              <a:gdLst>
                <a:gd name="connsiteX0" fmla="*/ 46616 w 52505"/>
                <a:gd name="connsiteY0" fmla="*/ 91466 h 91465"/>
                <a:gd name="connsiteX1" fmla="*/ 46003 w 52505"/>
                <a:gd name="connsiteY1" fmla="*/ 67945 h 91465"/>
                <a:gd name="connsiteX2" fmla="*/ 42936 w 52505"/>
                <a:gd name="connsiteY2" fmla="*/ 59897 h 91465"/>
                <a:gd name="connsiteX3" fmla="*/ 35575 w 52505"/>
                <a:gd name="connsiteY3" fmla="*/ 36376 h 91465"/>
                <a:gd name="connsiteX4" fmla="*/ 12266 w 52505"/>
                <a:gd name="connsiteY4" fmla="*/ 10380 h 91465"/>
                <a:gd name="connsiteX5" fmla="*/ 0 w 52505"/>
                <a:gd name="connsiteY5" fmla="*/ 1097 h 91465"/>
                <a:gd name="connsiteX6" fmla="*/ 30667 w 52505"/>
                <a:gd name="connsiteY6" fmla="*/ 16571 h 91465"/>
                <a:gd name="connsiteX7" fmla="*/ 52135 w 52505"/>
                <a:gd name="connsiteY7" fmla="*/ 65467 h 91465"/>
                <a:gd name="connsiteX8" fmla="*/ 46616 w 52505"/>
                <a:gd name="connsiteY8" fmla="*/ 91466 h 914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505" h="91465">
                  <a:moveTo>
                    <a:pt x="46616" y="91466"/>
                  </a:moveTo>
                  <a:cubicBezTo>
                    <a:pt x="42322" y="85896"/>
                    <a:pt x="47382" y="75837"/>
                    <a:pt x="46003" y="67945"/>
                  </a:cubicBezTo>
                  <a:cubicBezTo>
                    <a:pt x="45544" y="65004"/>
                    <a:pt x="43704" y="62683"/>
                    <a:pt x="42936" y="59897"/>
                  </a:cubicBezTo>
                  <a:cubicBezTo>
                    <a:pt x="40482" y="50923"/>
                    <a:pt x="39562" y="43805"/>
                    <a:pt x="35575" y="36376"/>
                  </a:cubicBezTo>
                  <a:cubicBezTo>
                    <a:pt x="30208" y="26472"/>
                    <a:pt x="21161" y="15796"/>
                    <a:pt x="12266" y="10380"/>
                  </a:cubicBezTo>
                  <a:cubicBezTo>
                    <a:pt x="8127" y="7905"/>
                    <a:pt x="920" y="8060"/>
                    <a:pt x="0" y="1097"/>
                  </a:cubicBezTo>
                  <a:cubicBezTo>
                    <a:pt x="7055" y="-3855"/>
                    <a:pt x="24687" y="9144"/>
                    <a:pt x="30667" y="16571"/>
                  </a:cubicBezTo>
                  <a:cubicBezTo>
                    <a:pt x="41248" y="29724"/>
                    <a:pt x="50908" y="49684"/>
                    <a:pt x="52135" y="65467"/>
                  </a:cubicBezTo>
                  <a:cubicBezTo>
                    <a:pt x="52903" y="74908"/>
                    <a:pt x="53057" y="87132"/>
                    <a:pt x="46616" y="91466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3" name="Google Shape;8405;p75">
              <a:extLst>
                <a:ext uri="{FF2B5EF4-FFF2-40B4-BE49-F238E27FC236}">
                  <a16:creationId xmlns:a16="http://schemas.microsoft.com/office/drawing/2014/main" id="{1A6F9E8D-B82D-49DC-A7E6-AD281CFE4B0B}"/>
                </a:ext>
              </a:extLst>
            </p:cNvPr>
            <p:cNvSpPr/>
            <p:nvPr/>
          </p:nvSpPr>
          <p:spPr>
            <a:xfrm>
              <a:off x="7983168" y="2494697"/>
              <a:ext cx="40906" cy="64810"/>
            </a:xfrm>
            <a:custGeom>
              <a:avLst/>
              <a:gdLst>
                <a:gd name="connsiteX0" fmla="*/ 40864 w 40906"/>
                <a:gd name="connsiteY0" fmla="*/ 2 h 64810"/>
                <a:gd name="connsiteX1" fmla="*/ 26907 w 40906"/>
                <a:gd name="connsiteY1" fmla="*/ 17902 h 64810"/>
                <a:gd name="connsiteX2" fmla="*/ 14163 w 40906"/>
                <a:gd name="connsiteY2" fmla="*/ 37654 h 64810"/>
                <a:gd name="connsiteX3" fmla="*/ 207 w 40906"/>
                <a:gd name="connsiteY3" fmla="*/ 64811 h 64810"/>
                <a:gd name="connsiteX4" fmla="*/ 6275 w 40906"/>
                <a:gd name="connsiteY4" fmla="*/ 41355 h 64810"/>
                <a:gd name="connsiteX5" fmla="*/ 15379 w 40906"/>
                <a:gd name="connsiteY5" fmla="*/ 19752 h 64810"/>
                <a:gd name="connsiteX6" fmla="*/ 39651 w 40906"/>
                <a:gd name="connsiteY6" fmla="*/ 0 h 64810"/>
                <a:gd name="connsiteX7" fmla="*/ 40864 w 40906"/>
                <a:gd name="connsiteY7" fmla="*/ 0 h 648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906" h="64810">
                  <a:moveTo>
                    <a:pt x="40864" y="2"/>
                  </a:moveTo>
                  <a:cubicBezTo>
                    <a:pt x="41623" y="9260"/>
                    <a:pt x="31913" y="12655"/>
                    <a:pt x="26907" y="17902"/>
                  </a:cubicBezTo>
                  <a:cubicBezTo>
                    <a:pt x="21902" y="23149"/>
                    <a:pt x="17198" y="30248"/>
                    <a:pt x="14163" y="37654"/>
                  </a:cubicBezTo>
                  <a:cubicBezTo>
                    <a:pt x="10218" y="47220"/>
                    <a:pt x="9158" y="58639"/>
                    <a:pt x="207" y="64811"/>
                  </a:cubicBezTo>
                  <a:cubicBezTo>
                    <a:pt x="-1006" y="56478"/>
                    <a:pt x="3393" y="48609"/>
                    <a:pt x="6275" y="41355"/>
                  </a:cubicBezTo>
                  <a:cubicBezTo>
                    <a:pt x="9158" y="34102"/>
                    <a:pt x="11586" y="25771"/>
                    <a:pt x="15379" y="19752"/>
                  </a:cubicBezTo>
                  <a:cubicBezTo>
                    <a:pt x="20082" y="12498"/>
                    <a:pt x="32370" y="4165"/>
                    <a:pt x="39651" y="0"/>
                  </a:cubicBezTo>
                  <a:lnTo>
                    <a:pt x="40864" y="0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4" name="Google Shape;8405;p75">
              <a:extLst>
                <a:ext uri="{FF2B5EF4-FFF2-40B4-BE49-F238E27FC236}">
                  <a16:creationId xmlns:a16="http://schemas.microsoft.com/office/drawing/2014/main" id="{2D1CF632-3931-4411-91C9-2F7EDE4E29A5}"/>
                </a:ext>
              </a:extLst>
            </p:cNvPr>
            <p:cNvSpPr/>
            <p:nvPr/>
          </p:nvSpPr>
          <p:spPr>
            <a:xfrm>
              <a:off x="7995424" y="2505021"/>
              <a:ext cx="102391" cy="121868"/>
            </a:xfrm>
            <a:custGeom>
              <a:avLst/>
              <a:gdLst>
                <a:gd name="connsiteX0" fmla="*/ 96773 w 102391"/>
                <a:gd name="connsiteY0" fmla="*/ 50727 h 121868"/>
                <a:gd name="connsiteX1" fmla="*/ 67986 w 102391"/>
                <a:gd name="connsiteY1" fmla="*/ 6693 h 121868"/>
                <a:gd name="connsiteX2" fmla="*/ 39812 w 102391"/>
                <a:gd name="connsiteY2" fmla="*/ 17857 h 121868"/>
                <a:gd name="connsiteX3" fmla="*/ 35525 w 102391"/>
                <a:gd name="connsiteY3" fmla="*/ 23439 h 121868"/>
                <a:gd name="connsiteX4" fmla="*/ 25727 w 102391"/>
                <a:gd name="connsiteY4" fmla="*/ 35223 h 121868"/>
                <a:gd name="connsiteX5" fmla="*/ 80236 w 102391"/>
                <a:gd name="connsiteY5" fmla="*/ 14757 h 121868"/>
                <a:gd name="connsiteX6" fmla="*/ 83298 w 102391"/>
                <a:gd name="connsiteY6" fmla="*/ 82979 h 121868"/>
                <a:gd name="connsiteX7" fmla="*/ 57574 w 102391"/>
                <a:gd name="connsiteY7" fmla="*/ 112750 h 121868"/>
                <a:gd name="connsiteX8" fmla="*/ 46548 w 102391"/>
                <a:gd name="connsiteY8" fmla="*/ 117711 h 121868"/>
                <a:gd name="connsiteX9" fmla="*/ 36136 w 102391"/>
                <a:gd name="connsiteY9" fmla="*/ 121431 h 121868"/>
                <a:gd name="connsiteX10" fmla="*/ 58798 w 102391"/>
                <a:gd name="connsiteY10" fmla="*/ 103445 h 121868"/>
                <a:gd name="connsiteX11" fmla="*/ 80847 w 102391"/>
                <a:gd name="connsiteY11" fmla="*/ 58791 h 121868"/>
                <a:gd name="connsiteX12" fmla="*/ 79622 w 102391"/>
                <a:gd name="connsiteY12" fmla="*/ 24059 h 121868"/>
                <a:gd name="connsiteX13" fmla="*/ 52060 w 102391"/>
                <a:gd name="connsiteY13" fmla="*/ 20339 h 121868"/>
                <a:gd name="connsiteX14" fmla="*/ 39810 w 102391"/>
                <a:gd name="connsiteY14" fmla="*/ 33982 h 121868"/>
                <a:gd name="connsiteX15" fmla="*/ 30623 w 102391"/>
                <a:gd name="connsiteY15" fmla="*/ 42045 h 121868"/>
                <a:gd name="connsiteX16" fmla="*/ 28173 w 102391"/>
                <a:gd name="connsiteY16" fmla="*/ 61273 h 121868"/>
                <a:gd name="connsiteX17" fmla="*/ 17762 w 102391"/>
                <a:gd name="connsiteY17" fmla="*/ 82979 h 121868"/>
                <a:gd name="connsiteX18" fmla="*/ 0 w 102391"/>
                <a:gd name="connsiteY18" fmla="*/ 95384 h 121868"/>
                <a:gd name="connsiteX19" fmla="*/ 12861 w 102391"/>
                <a:gd name="connsiteY19" fmla="*/ 76157 h 121868"/>
                <a:gd name="connsiteX20" fmla="*/ 18986 w 102391"/>
                <a:gd name="connsiteY20" fmla="*/ 49489 h 121868"/>
                <a:gd name="connsiteX21" fmla="*/ 18986 w 102391"/>
                <a:gd name="connsiteY21" fmla="*/ 29023 h 121868"/>
                <a:gd name="connsiteX22" fmla="*/ 37972 w 102391"/>
                <a:gd name="connsiteY22" fmla="*/ 10416 h 121868"/>
                <a:gd name="connsiteX23" fmla="*/ 98606 w 102391"/>
                <a:gd name="connsiteY23" fmla="*/ 20959 h 121868"/>
                <a:gd name="connsiteX24" fmla="*/ 96773 w 102391"/>
                <a:gd name="connsiteY24" fmla="*/ 50727 h 1218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2391" h="121868">
                  <a:moveTo>
                    <a:pt x="96773" y="50727"/>
                  </a:moveTo>
                  <a:cubicBezTo>
                    <a:pt x="96159" y="27625"/>
                    <a:pt x="88810" y="7314"/>
                    <a:pt x="67986" y="6693"/>
                  </a:cubicBezTo>
                  <a:cubicBezTo>
                    <a:pt x="57574" y="6384"/>
                    <a:pt x="46548" y="11500"/>
                    <a:pt x="39812" y="17857"/>
                  </a:cubicBezTo>
                  <a:cubicBezTo>
                    <a:pt x="38129" y="19407"/>
                    <a:pt x="37363" y="21577"/>
                    <a:pt x="35525" y="23439"/>
                  </a:cubicBezTo>
                  <a:cubicBezTo>
                    <a:pt x="32004" y="26850"/>
                    <a:pt x="24500" y="28866"/>
                    <a:pt x="25727" y="35223"/>
                  </a:cubicBezTo>
                  <a:cubicBezTo>
                    <a:pt x="38742" y="28711"/>
                    <a:pt x="56963" y="-750"/>
                    <a:pt x="80236" y="14757"/>
                  </a:cubicBezTo>
                  <a:cubicBezTo>
                    <a:pt x="95089" y="24680"/>
                    <a:pt x="90955" y="65922"/>
                    <a:pt x="83298" y="82979"/>
                  </a:cubicBezTo>
                  <a:cubicBezTo>
                    <a:pt x="77939" y="95072"/>
                    <a:pt x="67375" y="107011"/>
                    <a:pt x="57574" y="112750"/>
                  </a:cubicBezTo>
                  <a:cubicBezTo>
                    <a:pt x="54205" y="114765"/>
                    <a:pt x="50072" y="115849"/>
                    <a:pt x="46548" y="117711"/>
                  </a:cubicBezTo>
                  <a:cubicBezTo>
                    <a:pt x="43334" y="119415"/>
                    <a:pt x="40117" y="123138"/>
                    <a:pt x="36136" y="121431"/>
                  </a:cubicBezTo>
                  <a:cubicBezTo>
                    <a:pt x="39812" y="109802"/>
                    <a:pt x="50683" y="109647"/>
                    <a:pt x="58798" y="103445"/>
                  </a:cubicBezTo>
                  <a:cubicBezTo>
                    <a:pt x="71201" y="93831"/>
                    <a:pt x="78705" y="79413"/>
                    <a:pt x="80847" y="58791"/>
                  </a:cubicBezTo>
                  <a:cubicBezTo>
                    <a:pt x="82071" y="47007"/>
                    <a:pt x="86052" y="33364"/>
                    <a:pt x="79622" y="24059"/>
                  </a:cubicBezTo>
                  <a:cubicBezTo>
                    <a:pt x="74111" y="16152"/>
                    <a:pt x="60636" y="15377"/>
                    <a:pt x="52060" y="20339"/>
                  </a:cubicBezTo>
                  <a:cubicBezTo>
                    <a:pt x="47314" y="22975"/>
                    <a:pt x="44863" y="28711"/>
                    <a:pt x="39810" y="33982"/>
                  </a:cubicBezTo>
                  <a:cubicBezTo>
                    <a:pt x="37206" y="36773"/>
                    <a:pt x="32613" y="38634"/>
                    <a:pt x="30623" y="42045"/>
                  </a:cubicBezTo>
                  <a:cubicBezTo>
                    <a:pt x="27408" y="47627"/>
                    <a:pt x="29398" y="53363"/>
                    <a:pt x="28173" y="61273"/>
                  </a:cubicBezTo>
                  <a:cubicBezTo>
                    <a:pt x="27101" y="68250"/>
                    <a:pt x="21742" y="77243"/>
                    <a:pt x="17762" y="82979"/>
                  </a:cubicBezTo>
                  <a:cubicBezTo>
                    <a:pt x="13781" y="88716"/>
                    <a:pt x="8422" y="95538"/>
                    <a:pt x="0" y="95384"/>
                  </a:cubicBezTo>
                  <a:cubicBezTo>
                    <a:pt x="766" y="86236"/>
                    <a:pt x="9033" y="82670"/>
                    <a:pt x="12861" y="76157"/>
                  </a:cubicBezTo>
                  <a:cubicBezTo>
                    <a:pt x="16382" y="70266"/>
                    <a:pt x="20211" y="60498"/>
                    <a:pt x="18986" y="49489"/>
                  </a:cubicBezTo>
                  <a:cubicBezTo>
                    <a:pt x="18220" y="42357"/>
                    <a:pt x="15771" y="35843"/>
                    <a:pt x="18986" y="29023"/>
                  </a:cubicBezTo>
                  <a:cubicBezTo>
                    <a:pt x="22201" y="22355"/>
                    <a:pt x="31236" y="15998"/>
                    <a:pt x="37972" y="10416"/>
                  </a:cubicBezTo>
                  <a:cubicBezTo>
                    <a:pt x="57572" y="-5554"/>
                    <a:pt x="86970" y="-4004"/>
                    <a:pt x="98606" y="20959"/>
                  </a:cubicBezTo>
                  <a:cubicBezTo>
                    <a:pt x="101673" y="27470"/>
                    <a:pt x="106112" y="48091"/>
                    <a:pt x="96773" y="50727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5" name="Google Shape;8405;p75">
              <a:extLst>
                <a:ext uri="{FF2B5EF4-FFF2-40B4-BE49-F238E27FC236}">
                  <a16:creationId xmlns:a16="http://schemas.microsoft.com/office/drawing/2014/main" id="{AA4FAAC0-4395-44C0-8473-2C8192ECF7DC}"/>
                </a:ext>
              </a:extLst>
            </p:cNvPr>
            <p:cNvSpPr/>
            <p:nvPr/>
          </p:nvSpPr>
          <p:spPr>
            <a:xfrm>
              <a:off x="8059372" y="2526329"/>
              <a:ext cx="13742" cy="9360"/>
            </a:xfrm>
            <a:custGeom>
              <a:avLst/>
              <a:gdLst>
                <a:gd name="connsiteX0" fmla="*/ 13094 w 13742"/>
                <a:gd name="connsiteY0" fmla="*/ 9361 h 9360"/>
                <a:gd name="connsiteX1" fmla="*/ 236 w 13742"/>
                <a:gd name="connsiteY1" fmla="*/ 5589 h 9360"/>
                <a:gd name="connsiteX2" fmla="*/ 13094 w 13742"/>
                <a:gd name="connsiteY2" fmla="*/ 9361 h 9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2" h="9360">
                  <a:moveTo>
                    <a:pt x="13094" y="9361"/>
                  </a:moveTo>
                  <a:cubicBezTo>
                    <a:pt x="9114" y="7790"/>
                    <a:pt x="5440" y="5902"/>
                    <a:pt x="236" y="5589"/>
                  </a:cubicBezTo>
                  <a:cubicBezTo>
                    <a:pt x="-2366" y="-4940"/>
                    <a:pt x="17533" y="1189"/>
                    <a:pt x="13094" y="9361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6" name="Google Shape;8405;p75">
              <a:extLst>
                <a:ext uri="{FF2B5EF4-FFF2-40B4-BE49-F238E27FC236}">
                  <a16:creationId xmlns:a16="http://schemas.microsoft.com/office/drawing/2014/main" id="{CB7407F1-08F7-46CC-8659-49981C8BCA10}"/>
                </a:ext>
              </a:extLst>
            </p:cNvPr>
            <p:cNvSpPr/>
            <p:nvPr/>
          </p:nvSpPr>
          <p:spPr>
            <a:xfrm>
              <a:off x="8026919" y="2527078"/>
              <a:ext cx="30736" cy="36257"/>
            </a:xfrm>
            <a:custGeom>
              <a:avLst/>
              <a:gdLst>
                <a:gd name="connsiteX0" fmla="*/ 30721 w 30736"/>
                <a:gd name="connsiteY0" fmla="*/ 2589 h 36257"/>
                <a:gd name="connsiteX1" fmla="*/ 24461 w 30736"/>
                <a:gd name="connsiteY1" fmla="*/ 7576 h 36257"/>
                <a:gd name="connsiteX2" fmla="*/ 9436 w 30736"/>
                <a:gd name="connsiteY2" fmla="*/ 23165 h 36257"/>
                <a:gd name="connsiteX3" fmla="*/ 1298 w 30736"/>
                <a:gd name="connsiteY3" fmla="*/ 36258 h 36257"/>
                <a:gd name="connsiteX4" fmla="*/ 14442 w 30736"/>
                <a:gd name="connsiteY4" fmla="*/ 9447 h 36257"/>
                <a:gd name="connsiteX5" fmla="*/ 30721 w 30736"/>
                <a:gd name="connsiteY5" fmla="*/ 2589 h 36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36" h="36257">
                  <a:moveTo>
                    <a:pt x="30721" y="2589"/>
                  </a:moveTo>
                  <a:cubicBezTo>
                    <a:pt x="31035" y="6642"/>
                    <a:pt x="26495" y="5862"/>
                    <a:pt x="24461" y="7576"/>
                  </a:cubicBezTo>
                  <a:cubicBezTo>
                    <a:pt x="21330" y="14279"/>
                    <a:pt x="13976" y="17553"/>
                    <a:pt x="9436" y="23165"/>
                  </a:cubicBezTo>
                  <a:cubicBezTo>
                    <a:pt x="6149" y="27218"/>
                    <a:pt x="6619" y="33453"/>
                    <a:pt x="1298" y="36258"/>
                  </a:cubicBezTo>
                  <a:cubicBezTo>
                    <a:pt x="-4022" y="25658"/>
                    <a:pt x="8340" y="16462"/>
                    <a:pt x="14442" y="9447"/>
                  </a:cubicBezTo>
                  <a:cubicBezTo>
                    <a:pt x="18045" y="5396"/>
                    <a:pt x="23524" y="-4737"/>
                    <a:pt x="30721" y="2589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7" name="Google Shape;8405;p75">
              <a:extLst>
                <a:ext uri="{FF2B5EF4-FFF2-40B4-BE49-F238E27FC236}">
                  <a16:creationId xmlns:a16="http://schemas.microsoft.com/office/drawing/2014/main" id="{4976700E-7E9F-4608-B415-A531189BA364}"/>
                </a:ext>
              </a:extLst>
            </p:cNvPr>
            <p:cNvSpPr/>
            <p:nvPr/>
          </p:nvSpPr>
          <p:spPr>
            <a:xfrm>
              <a:off x="8000165" y="2536161"/>
              <a:ext cx="73620" cy="92153"/>
            </a:xfrm>
            <a:custGeom>
              <a:avLst/>
              <a:gdLst>
                <a:gd name="connsiteX0" fmla="*/ 7970 w 73620"/>
                <a:gd name="connsiteY0" fmla="*/ 91752 h 92153"/>
                <a:gd name="connsiteX1" fmla="*/ 18396 w 73620"/>
                <a:gd name="connsiteY1" fmla="*/ 83700 h 92153"/>
                <a:gd name="connsiteX2" fmla="*/ 36179 w 73620"/>
                <a:gd name="connsiteY2" fmla="*/ 66975 h 92153"/>
                <a:gd name="connsiteX3" fmla="*/ 45991 w 73620"/>
                <a:gd name="connsiteY3" fmla="*/ 63260 h 92153"/>
                <a:gd name="connsiteX4" fmla="*/ 66228 w 73620"/>
                <a:gd name="connsiteY4" fmla="*/ 28570 h 92153"/>
                <a:gd name="connsiteX5" fmla="*/ 65614 w 73620"/>
                <a:gd name="connsiteY5" fmla="*/ 21757 h 92153"/>
                <a:gd name="connsiteX6" fmla="*/ 61322 w 73620"/>
                <a:gd name="connsiteY6" fmla="*/ 5651 h 92153"/>
                <a:gd name="connsiteX7" fmla="*/ 50899 w 73620"/>
                <a:gd name="connsiteY7" fmla="*/ 16800 h 92153"/>
                <a:gd name="connsiteX8" fmla="*/ 9813 w 73620"/>
                <a:gd name="connsiteY8" fmla="*/ 72550 h 92153"/>
                <a:gd name="connsiteX9" fmla="*/ 0 w 73620"/>
                <a:gd name="connsiteY9" fmla="*/ 75027 h 92153"/>
                <a:gd name="connsiteX10" fmla="*/ 11651 w 73620"/>
                <a:gd name="connsiteY10" fmla="*/ 62639 h 92153"/>
                <a:gd name="connsiteX11" fmla="*/ 36792 w 73620"/>
                <a:gd name="connsiteY11" fmla="*/ 19277 h 92153"/>
                <a:gd name="connsiteX12" fmla="*/ 44764 w 73620"/>
                <a:gd name="connsiteY12" fmla="*/ 12464 h 92153"/>
                <a:gd name="connsiteX13" fmla="*/ 52123 w 73620"/>
                <a:gd name="connsiteY13" fmla="*/ 2553 h 92153"/>
                <a:gd name="connsiteX14" fmla="*/ 73586 w 73620"/>
                <a:gd name="connsiteY14" fmla="*/ 10605 h 92153"/>
                <a:gd name="connsiteX15" fmla="*/ 71746 w 73620"/>
                <a:gd name="connsiteY15" fmla="*/ 22375 h 92153"/>
                <a:gd name="connsiteX16" fmla="*/ 71746 w 73620"/>
                <a:gd name="connsiteY16" fmla="*/ 35384 h 92153"/>
                <a:gd name="connsiteX17" fmla="*/ 54575 w 73620"/>
                <a:gd name="connsiteY17" fmla="*/ 66355 h 92153"/>
                <a:gd name="connsiteX18" fmla="*/ 40470 w 73620"/>
                <a:gd name="connsiteY18" fmla="*/ 73168 h 92153"/>
                <a:gd name="connsiteX19" fmla="*/ 7970 w 73620"/>
                <a:gd name="connsiteY19" fmla="*/ 91752 h 9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3620" h="92153">
                  <a:moveTo>
                    <a:pt x="7970" y="91752"/>
                  </a:moveTo>
                  <a:cubicBezTo>
                    <a:pt x="9656" y="86952"/>
                    <a:pt x="13950" y="86795"/>
                    <a:pt x="18396" y="83700"/>
                  </a:cubicBezTo>
                  <a:cubicBezTo>
                    <a:pt x="24835" y="79209"/>
                    <a:pt x="29740" y="70691"/>
                    <a:pt x="36179" y="66975"/>
                  </a:cubicBezTo>
                  <a:cubicBezTo>
                    <a:pt x="39091" y="65271"/>
                    <a:pt x="42772" y="65116"/>
                    <a:pt x="45991" y="63260"/>
                  </a:cubicBezTo>
                  <a:cubicBezTo>
                    <a:pt x="56417" y="57376"/>
                    <a:pt x="65614" y="41424"/>
                    <a:pt x="66228" y="28570"/>
                  </a:cubicBezTo>
                  <a:cubicBezTo>
                    <a:pt x="66380" y="26248"/>
                    <a:pt x="65462" y="23925"/>
                    <a:pt x="65614" y="21757"/>
                  </a:cubicBezTo>
                  <a:cubicBezTo>
                    <a:pt x="65921" y="15407"/>
                    <a:pt x="68833" y="6735"/>
                    <a:pt x="61322" y="5651"/>
                  </a:cubicBezTo>
                  <a:cubicBezTo>
                    <a:pt x="54422" y="4567"/>
                    <a:pt x="52584" y="11071"/>
                    <a:pt x="50899" y="16800"/>
                  </a:cubicBezTo>
                  <a:cubicBezTo>
                    <a:pt x="35109" y="30584"/>
                    <a:pt x="28515" y="60626"/>
                    <a:pt x="9813" y="72550"/>
                  </a:cubicBezTo>
                  <a:cubicBezTo>
                    <a:pt x="7359" y="74098"/>
                    <a:pt x="3526" y="75957"/>
                    <a:pt x="0" y="75027"/>
                  </a:cubicBezTo>
                  <a:cubicBezTo>
                    <a:pt x="0" y="67284"/>
                    <a:pt x="7052" y="66664"/>
                    <a:pt x="11651" y="62639"/>
                  </a:cubicBezTo>
                  <a:cubicBezTo>
                    <a:pt x="23608" y="52108"/>
                    <a:pt x="26214" y="32286"/>
                    <a:pt x="36792" y="19277"/>
                  </a:cubicBezTo>
                  <a:cubicBezTo>
                    <a:pt x="38785" y="16955"/>
                    <a:pt x="42311" y="15250"/>
                    <a:pt x="44764" y="12464"/>
                  </a:cubicBezTo>
                  <a:cubicBezTo>
                    <a:pt x="47677" y="9212"/>
                    <a:pt x="49363" y="4567"/>
                    <a:pt x="52123" y="2553"/>
                  </a:cubicBezTo>
                  <a:cubicBezTo>
                    <a:pt x="60554" y="-3331"/>
                    <a:pt x="72973" y="1624"/>
                    <a:pt x="73586" y="10605"/>
                  </a:cubicBezTo>
                  <a:cubicBezTo>
                    <a:pt x="73893" y="14632"/>
                    <a:pt x="72053" y="18968"/>
                    <a:pt x="71746" y="22375"/>
                  </a:cubicBezTo>
                  <a:cubicBezTo>
                    <a:pt x="71439" y="26866"/>
                    <a:pt x="72205" y="31202"/>
                    <a:pt x="71746" y="35384"/>
                  </a:cubicBezTo>
                  <a:cubicBezTo>
                    <a:pt x="70367" y="47617"/>
                    <a:pt x="63160" y="59696"/>
                    <a:pt x="54575" y="66355"/>
                  </a:cubicBezTo>
                  <a:cubicBezTo>
                    <a:pt x="50590" y="69453"/>
                    <a:pt x="45069" y="70382"/>
                    <a:pt x="40470" y="73168"/>
                  </a:cubicBezTo>
                  <a:cubicBezTo>
                    <a:pt x="30353" y="79207"/>
                    <a:pt x="23147" y="94849"/>
                    <a:pt x="7970" y="91752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8" name="Google Shape;8405;p75">
              <a:extLst>
                <a:ext uri="{FF2B5EF4-FFF2-40B4-BE49-F238E27FC236}">
                  <a16:creationId xmlns:a16="http://schemas.microsoft.com/office/drawing/2014/main" id="{34D84215-ED50-4264-8940-C994004951BD}"/>
                </a:ext>
              </a:extLst>
            </p:cNvPr>
            <p:cNvSpPr/>
            <p:nvPr/>
          </p:nvSpPr>
          <p:spPr>
            <a:xfrm>
              <a:off x="8002057" y="2545216"/>
              <a:ext cx="60508" cy="74978"/>
            </a:xfrm>
            <a:custGeom>
              <a:avLst/>
              <a:gdLst>
                <a:gd name="connsiteX0" fmla="*/ 39667 w 60508"/>
                <a:gd name="connsiteY0" fmla="*/ 40875 h 74978"/>
                <a:gd name="connsiteX1" fmla="*/ 52481 w 60508"/>
                <a:gd name="connsiteY1" fmla="*/ 18581 h 74978"/>
                <a:gd name="connsiteX2" fmla="*/ 50651 w 60508"/>
                <a:gd name="connsiteY2" fmla="*/ 17963 h 74978"/>
                <a:gd name="connsiteX3" fmla="*/ 39667 w 60508"/>
                <a:gd name="connsiteY3" fmla="*/ 40875 h 74978"/>
                <a:gd name="connsiteX4" fmla="*/ 59194 w 60508"/>
                <a:gd name="connsiteY4" fmla="*/ 2 h 74978"/>
                <a:gd name="connsiteX5" fmla="*/ 57974 w 60508"/>
                <a:gd name="connsiteY5" fmla="*/ 11768 h 74978"/>
                <a:gd name="connsiteX6" fmla="*/ 46991 w 60508"/>
                <a:gd name="connsiteY6" fmla="*/ 45827 h 74978"/>
                <a:gd name="connsiteX7" fmla="*/ 24411 w 60508"/>
                <a:gd name="connsiteY7" fmla="*/ 60690 h 74978"/>
                <a:gd name="connsiteX8" fmla="*/ 0 w 60508"/>
                <a:gd name="connsiteY8" fmla="*/ 73694 h 74978"/>
                <a:gd name="connsiteX9" fmla="*/ 11594 w 60508"/>
                <a:gd name="connsiteY9" fmla="*/ 65024 h 74978"/>
                <a:gd name="connsiteX10" fmla="*/ 31732 w 60508"/>
                <a:gd name="connsiteY10" fmla="*/ 42730 h 74978"/>
                <a:gd name="connsiteX11" fmla="*/ 52481 w 60508"/>
                <a:gd name="connsiteY11" fmla="*/ 9288 h 74978"/>
                <a:gd name="connsiteX12" fmla="*/ 57974 w 60508"/>
                <a:gd name="connsiteY12" fmla="*/ 0 h 74978"/>
                <a:gd name="connsiteX13" fmla="*/ 59194 w 60508"/>
                <a:gd name="connsiteY13" fmla="*/ 0 h 7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508" h="74978">
                  <a:moveTo>
                    <a:pt x="39667" y="40875"/>
                  </a:moveTo>
                  <a:cubicBezTo>
                    <a:pt x="47600" y="39946"/>
                    <a:pt x="53245" y="28335"/>
                    <a:pt x="52481" y="18581"/>
                  </a:cubicBezTo>
                  <a:cubicBezTo>
                    <a:pt x="51718" y="18581"/>
                    <a:pt x="51718" y="17806"/>
                    <a:pt x="50651" y="17963"/>
                  </a:cubicBezTo>
                  <a:cubicBezTo>
                    <a:pt x="47600" y="26167"/>
                    <a:pt x="43175" y="32978"/>
                    <a:pt x="39667" y="40875"/>
                  </a:cubicBezTo>
                  <a:moveTo>
                    <a:pt x="59194" y="2"/>
                  </a:moveTo>
                  <a:cubicBezTo>
                    <a:pt x="62245" y="3409"/>
                    <a:pt x="59194" y="8827"/>
                    <a:pt x="57974" y="11768"/>
                  </a:cubicBezTo>
                  <a:cubicBezTo>
                    <a:pt x="63467" y="18735"/>
                    <a:pt x="55076" y="41957"/>
                    <a:pt x="46991" y="45827"/>
                  </a:cubicBezTo>
                  <a:cubicBezTo>
                    <a:pt x="37532" y="50318"/>
                    <a:pt x="30971" y="52950"/>
                    <a:pt x="24411" y="60690"/>
                  </a:cubicBezTo>
                  <a:cubicBezTo>
                    <a:pt x="19834" y="65954"/>
                    <a:pt x="9155" y="79114"/>
                    <a:pt x="0" y="73694"/>
                  </a:cubicBezTo>
                  <a:cubicBezTo>
                    <a:pt x="2594" y="68122"/>
                    <a:pt x="7628" y="67965"/>
                    <a:pt x="11594" y="65024"/>
                  </a:cubicBezTo>
                  <a:cubicBezTo>
                    <a:pt x="16172" y="61772"/>
                    <a:pt x="29597" y="48459"/>
                    <a:pt x="31732" y="42730"/>
                  </a:cubicBezTo>
                  <a:cubicBezTo>
                    <a:pt x="36462" y="30810"/>
                    <a:pt x="42411" y="16565"/>
                    <a:pt x="52481" y="9288"/>
                  </a:cubicBezTo>
                  <a:cubicBezTo>
                    <a:pt x="53549" y="5418"/>
                    <a:pt x="54160" y="927"/>
                    <a:pt x="57974" y="0"/>
                  </a:cubicBezTo>
                  <a:lnTo>
                    <a:pt x="59194" y="0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69" name="Google Shape;8405;p75">
              <a:extLst>
                <a:ext uri="{FF2B5EF4-FFF2-40B4-BE49-F238E27FC236}">
                  <a16:creationId xmlns:a16="http://schemas.microsoft.com/office/drawing/2014/main" id="{BDFA70F9-2BBC-421B-AB6B-365F47AF9F31}"/>
                </a:ext>
              </a:extLst>
            </p:cNvPr>
            <p:cNvSpPr/>
            <p:nvPr/>
          </p:nvSpPr>
          <p:spPr>
            <a:xfrm>
              <a:off x="8108927" y="2548080"/>
              <a:ext cx="6542" cy="22882"/>
            </a:xfrm>
            <a:custGeom>
              <a:avLst/>
              <a:gdLst>
                <a:gd name="connsiteX0" fmla="*/ 4180 w 6542"/>
                <a:gd name="connsiteY0" fmla="*/ 0 h 22882"/>
                <a:gd name="connsiteX1" fmla="*/ 553 w 6542"/>
                <a:gd name="connsiteY1" fmla="*/ 22882 h 22882"/>
                <a:gd name="connsiteX2" fmla="*/ 4180 w 6542"/>
                <a:gd name="connsiteY2" fmla="*/ 0 h 2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42" h="22882">
                  <a:moveTo>
                    <a:pt x="4180" y="0"/>
                  </a:moveTo>
                  <a:cubicBezTo>
                    <a:pt x="8713" y="4638"/>
                    <a:pt x="6294" y="20716"/>
                    <a:pt x="553" y="22882"/>
                  </a:cubicBezTo>
                  <a:cubicBezTo>
                    <a:pt x="254" y="15924"/>
                    <a:pt x="-1711" y="2472"/>
                    <a:pt x="4180" y="0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0" name="Google Shape;8405;p75">
              <a:extLst>
                <a:ext uri="{FF2B5EF4-FFF2-40B4-BE49-F238E27FC236}">
                  <a16:creationId xmlns:a16="http://schemas.microsoft.com/office/drawing/2014/main" id="{B02B2070-7219-464F-BDA2-08946DC80A7E}"/>
                </a:ext>
              </a:extLst>
            </p:cNvPr>
            <p:cNvSpPr/>
            <p:nvPr/>
          </p:nvSpPr>
          <p:spPr>
            <a:xfrm>
              <a:off x="7989609" y="2550120"/>
              <a:ext cx="20091" cy="40860"/>
            </a:xfrm>
            <a:custGeom>
              <a:avLst/>
              <a:gdLst>
                <a:gd name="connsiteX0" fmla="*/ 18980 w 20091"/>
                <a:gd name="connsiteY0" fmla="*/ 650 h 40860"/>
                <a:gd name="connsiteX1" fmla="*/ 14642 w 20091"/>
                <a:gd name="connsiteY1" fmla="*/ 24525 h 40860"/>
                <a:gd name="connsiteX2" fmla="*/ 388 w 20091"/>
                <a:gd name="connsiteY2" fmla="*/ 40860 h 40860"/>
                <a:gd name="connsiteX3" fmla="*/ 15880 w 20091"/>
                <a:gd name="connsiteY3" fmla="*/ 1905 h 40860"/>
                <a:gd name="connsiteX4" fmla="*/ 17119 w 20091"/>
                <a:gd name="connsiteY4" fmla="*/ 20 h 40860"/>
                <a:gd name="connsiteX5" fmla="*/ 18980 w 20091"/>
                <a:gd name="connsiteY5" fmla="*/ 650 h 4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091" h="40860">
                  <a:moveTo>
                    <a:pt x="18980" y="650"/>
                  </a:moveTo>
                  <a:cubicBezTo>
                    <a:pt x="21923" y="9603"/>
                    <a:pt x="18514" y="18400"/>
                    <a:pt x="14642" y="24525"/>
                  </a:cubicBezTo>
                  <a:cubicBezTo>
                    <a:pt x="10769" y="30493"/>
                    <a:pt x="5656" y="37248"/>
                    <a:pt x="388" y="40860"/>
                  </a:cubicBezTo>
                  <a:cubicBezTo>
                    <a:pt x="-2710" y="24368"/>
                    <a:pt x="13712" y="17142"/>
                    <a:pt x="15880" y="1905"/>
                  </a:cubicBezTo>
                  <a:cubicBezTo>
                    <a:pt x="16189" y="1121"/>
                    <a:pt x="16964" y="964"/>
                    <a:pt x="17119" y="20"/>
                  </a:cubicBezTo>
                  <a:cubicBezTo>
                    <a:pt x="18205" y="-134"/>
                    <a:pt x="18205" y="650"/>
                    <a:pt x="18980" y="650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1" name="Google Shape;8405;p75">
              <a:extLst>
                <a:ext uri="{FF2B5EF4-FFF2-40B4-BE49-F238E27FC236}">
                  <a16:creationId xmlns:a16="http://schemas.microsoft.com/office/drawing/2014/main" id="{FDF6F8F7-E798-42AB-91BF-654F498FA556}"/>
                </a:ext>
              </a:extLst>
            </p:cNvPr>
            <p:cNvSpPr/>
            <p:nvPr/>
          </p:nvSpPr>
          <p:spPr>
            <a:xfrm>
              <a:off x="8036163" y="2576675"/>
              <a:ext cx="75951" cy="77111"/>
            </a:xfrm>
            <a:custGeom>
              <a:avLst/>
              <a:gdLst>
                <a:gd name="connsiteX0" fmla="*/ 75389 w 75951"/>
                <a:gd name="connsiteY0" fmla="*/ 0 h 77111"/>
                <a:gd name="connsiteX1" fmla="*/ 68035 w 75951"/>
                <a:gd name="connsiteY1" fmla="*/ 29049 h 77111"/>
                <a:gd name="connsiteX2" fmla="*/ 50260 w 75951"/>
                <a:gd name="connsiteY2" fmla="*/ 50065 h 77111"/>
                <a:gd name="connsiteX3" fmla="*/ 24516 w 75951"/>
                <a:gd name="connsiteY3" fmla="*/ 61191 h 77111"/>
                <a:gd name="connsiteX4" fmla="*/ 48422 w 75951"/>
                <a:gd name="connsiteY4" fmla="*/ 55628 h 77111"/>
                <a:gd name="connsiteX5" fmla="*/ 19000 w 75951"/>
                <a:gd name="connsiteY5" fmla="*/ 68609 h 77111"/>
                <a:gd name="connsiteX6" fmla="*/ 0 w 75951"/>
                <a:gd name="connsiteY6" fmla="*/ 76644 h 77111"/>
                <a:gd name="connsiteX7" fmla="*/ 8581 w 75951"/>
                <a:gd name="connsiteY7" fmla="*/ 68609 h 77111"/>
                <a:gd name="connsiteX8" fmla="*/ 20840 w 75951"/>
                <a:gd name="connsiteY8" fmla="*/ 55010 h 77111"/>
                <a:gd name="connsiteX9" fmla="*/ 50873 w 75951"/>
                <a:gd name="connsiteY9" fmla="*/ 42030 h 77111"/>
                <a:gd name="connsiteX10" fmla="*/ 72324 w 75951"/>
                <a:gd name="connsiteY10" fmla="*/ 2472 h 77111"/>
                <a:gd name="connsiteX11" fmla="*/ 73551 w 75951"/>
                <a:gd name="connsiteY11" fmla="*/ 0 h 77111"/>
                <a:gd name="connsiteX12" fmla="*/ 75389 w 75951"/>
                <a:gd name="connsiteY12" fmla="*/ 0 h 77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5951" h="77111">
                  <a:moveTo>
                    <a:pt x="75389" y="0"/>
                  </a:moveTo>
                  <a:cubicBezTo>
                    <a:pt x="77688" y="10353"/>
                    <a:pt x="72479" y="21016"/>
                    <a:pt x="68035" y="29049"/>
                  </a:cubicBezTo>
                  <a:cubicBezTo>
                    <a:pt x="63591" y="37085"/>
                    <a:pt x="58227" y="45738"/>
                    <a:pt x="50260" y="50065"/>
                  </a:cubicBezTo>
                  <a:cubicBezTo>
                    <a:pt x="41985" y="54701"/>
                    <a:pt x="31718" y="54083"/>
                    <a:pt x="24516" y="61191"/>
                  </a:cubicBezTo>
                  <a:cubicBezTo>
                    <a:pt x="33556" y="63200"/>
                    <a:pt x="41524" y="55783"/>
                    <a:pt x="48422" y="55628"/>
                  </a:cubicBezTo>
                  <a:cubicBezTo>
                    <a:pt x="47656" y="69999"/>
                    <a:pt x="29728" y="64745"/>
                    <a:pt x="19000" y="68609"/>
                  </a:cubicBezTo>
                  <a:cubicBezTo>
                    <a:pt x="11953" y="71081"/>
                    <a:pt x="7661" y="79117"/>
                    <a:pt x="0" y="76644"/>
                  </a:cubicBezTo>
                  <a:cubicBezTo>
                    <a:pt x="766" y="71081"/>
                    <a:pt x="5668" y="71081"/>
                    <a:pt x="8581" y="68609"/>
                  </a:cubicBezTo>
                  <a:cubicBezTo>
                    <a:pt x="13332" y="64745"/>
                    <a:pt x="16397" y="58410"/>
                    <a:pt x="20840" y="55010"/>
                  </a:cubicBezTo>
                  <a:cubicBezTo>
                    <a:pt x="30342" y="47902"/>
                    <a:pt x="42446" y="48520"/>
                    <a:pt x="50873" y="42030"/>
                  </a:cubicBezTo>
                  <a:cubicBezTo>
                    <a:pt x="64050" y="31831"/>
                    <a:pt x="64970" y="18850"/>
                    <a:pt x="72324" y="2472"/>
                  </a:cubicBezTo>
                  <a:cubicBezTo>
                    <a:pt x="72631" y="1854"/>
                    <a:pt x="72783" y="773"/>
                    <a:pt x="73551" y="0"/>
                  </a:cubicBezTo>
                  <a:lnTo>
                    <a:pt x="75389" y="0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2" name="Google Shape;8405;p75">
              <a:extLst>
                <a:ext uri="{FF2B5EF4-FFF2-40B4-BE49-F238E27FC236}">
                  <a16:creationId xmlns:a16="http://schemas.microsoft.com/office/drawing/2014/main" id="{5915A88E-D237-4635-8AC6-CA25C2875D22}"/>
                </a:ext>
              </a:extLst>
            </p:cNvPr>
            <p:cNvSpPr/>
            <p:nvPr/>
          </p:nvSpPr>
          <p:spPr>
            <a:xfrm>
              <a:off x="8088270" y="2577625"/>
              <a:ext cx="44438" cy="54517"/>
            </a:xfrm>
            <a:custGeom>
              <a:avLst/>
              <a:gdLst>
                <a:gd name="connsiteX0" fmla="*/ 43830 w 44438"/>
                <a:gd name="connsiteY0" fmla="*/ 625 h 54517"/>
                <a:gd name="connsiteX1" fmla="*/ 33481 w 44438"/>
                <a:gd name="connsiteY1" fmla="*/ 30461 h 54517"/>
                <a:gd name="connsiteX2" fmla="*/ 23133 w 44438"/>
                <a:gd name="connsiteY2" fmla="*/ 36677 h 54517"/>
                <a:gd name="connsiteX3" fmla="*/ 0 w 44438"/>
                <a:gd name="connsiteY3" fmla="*/ 54081 h 54517"/>
                <a:gd name="connsiteX4" fmla="*/ 7914 w 44438"/>
                <a:gd name="connsiteY4" fmla="*/ 45378 h 54517"/>
                <a:gd name="connsiteX5" fmla="*/ 26176 w 44438"/>
                <a:gd name="connsiteY5" fmla="*/ 11812 h 54517"/>
                <a:gd name="connsiteX6" fmla="*/ 31655 w 44438"/>
                <a:gd name="connsiteY6" fmla="*/ 623 h 54517"/>
                <a:gd name="connsiteX7" fmla="*/ 26785 w 44438"/>
                <a:gd name="connsiteY7" fmla="*/ 25486 h 54517"/>
                <a:gd name="connsiteX8" fmla="*/ 42004 w 44438"/>
                <a:gd name="connsiteY8" fmla="*/ 0 h 54517"/>
                <a:gd name="connsiteX9" fmla="*/ 43830 w 44438"/>
                <a:gd name="connsiteY9" fmla="*/ 625 h 54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438" h="54517">
                  <a:moveTo>
                    <a:pt x="43830" y="625"/>
                  </a:moveTo>
                  <a:cubicBezTo>
                    <a:pt x="46417" y="11658"/>
                    <a:pt x="40330" y="24090"/>
                    <a:pt x="33481" y="30461"/>
                  </a:cubicBezTo>
                  <a:cubicBezTo>
                    <a:pt x="30742" y="33102"/>
                    <a:pt x="26329" y="33879"/>
                    <a:pt x="23133" y="36677"/>
                  </a:cubicBezTo>
                  <a:cubicBezTo>
                    <a:pt x="16132" y="42894"/>
                    <a:pt x="11566" y="57190"/>
                    <a:pt x="0" y="54081"/>
                  </a:cubicBezTo>
                  <a:cubicBezTo>
                    <a:pt x="0" y="48176"/>
                    <a:pt x="4718" y="48176"/>
                    <a:pt x="7914" y="45378"/>
                  </a:cubicBezTo>
                  <a:cubicBezTo>
                    <a:pt x="16132" y="38230"/>
                    <a:pt x="22980" y="23779"/>
                    <a:pt x="26176" y="11812"/>
                  </a:cubicBezTo>
                  <a:cubicBezTo>
                    <a:pt x="27242" y="8082"/>
                    <a:pt x="26937" y="2177"/>
                    <a:pt x="31655" y="623"/>
                  </a:cubicBezTo>
                  <a:cubicBezTo>
                    <a:pt x="37590" y="7460"/>
                    <a:pt x="28459" y="18337"/>
                    <a:pt x="26785" y="25486"/>
                  </a:cubicBezTo>
                  <a:cubicBezTo>
                    <a:pt x="35460" y="23154"/>
                    <a:pt x="35764" y="6839"/>
                    <a:pt x="42004" y="0"/>
                  </a:cubicBezTo>
                  <a:cubicBezTo>
                    <a:pt x="42460" y="314"/>
                    <a:pt x="43069" y="625"/>
                    <a:pt x="43830" y="625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3" name="Google Shape;8405;p75">
              <a:extLst>
                <a:ext uri="{FF2B5EF4-FFF2-40B4-BE49-F238E27FC236}">
                  <a16:creationId xmlns:a16="http://schemas.microsoft.com/office/drawing/2014/main" id="{5735FC72-E755-4C15-8FC7-E7244A8AE06A}"/>
                </a:ext>
              </a:extLst>
            </p:cNvPr>
            <p:cNvSpPr/>
            <p:nvPr/>
          </p:nvSpPr>
          <p:spPr>
            <a:xfrm>
              <a:off x="8077846" y="2607175"/>
              <a:ext cx="50303" cy="40983"/>
            </a:xfrm>
            <a:custGeom>
              <a:avLst/>
              <a:gdLst>
                <a:gd name="connsiteX0" fmla="*/ 50236 w 50303"/>
                <a:gd name="connsiteY0" fmla="*/ 2 h 40983"/>
                <a:gd name="connsiteX1" fmla="*/ 38595 w 50303"/>
                <a:gd name="connsiteY1" fmla="*/ 15764 h 40983"/>
                <a:gd name="connsiteX2" fmla="*/ 44109 w 50303"/>
                <a:gd name="connsiteY2" fmla="*/ 14502 h 40983"/>
                <a:gd name="connsiteX3" fmla="*/ 38595 w 50303"/>
                <a:gd name="connsiteY3" fmla="*/ 23329 h 40983"/>
                <a:gd name="connsiteX4" fmla="*/ 0 w 50303"/>
                <a:gd name="connsiteY4" fmla="*/ 40983 h 40983"/>
                <a:gd name="connsiteX5" fmla="*/ 14090 w 50303"/>
                <a:gd name="connsiteY5" fmla="*/ 29635 h 40983"/>
                <a:gd name="connsiteX6" fmla="*/ 30018 w 50303"/>
                <a:gd name="connsiteY6" fmla="*/ 18916 h 40983"/>
                <a:gd name="connsiteX7" fmla="*/ 48398 w 50303"/>
                <a:gd name="connsiteY7" fmla="*/ 0 h 40983"/>
                <a:gd name="connsiteX8" fmla="*/ 50236 w 50303"/>
                <a:gd name="connsiteY8" fmla="*/ 0 h 4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303" h="40983">
                  <a:moveTo>
                    <a:pt x="50236" y="2"/>
                  </a:moveTo>
                  <a:cubicBezTo>
                    <a:pt x="51154" y="7726"/>
                    <a:pt x="42425" y="10878"/>
                    <a:pt x="38595" y="15764"/>
                  </a:cubicBezTo>
                  <a:cubicBezTo>
                    <a:pt x="40281" y="17656"/>
                    <a:pt x="41198" y="13400"/>
                    <a:pt x="44109" y="14502"/>
                  </a:cubicBezTo>
                  <a:cubicBezTo>
                    <a:pt x="44261" y="19389"/>
                    <a:pt x="40433" y="20335"/>
                    <a:pt x="38595" y="23329"/>
                  </a:cubicBezTo>
                  <a:cubicBezTo>
                    <a:pt x="22667" y="25694"/>
                    <a:pt x="15467" y="40196"/>
                    <a:pt x="0" y="40983"/>
                  </a:cubicBezTo>
                  <a:cubicBezTo>
                    <a:pt x="2451" y="34994"/>
                    <a:pt x="9190" y="32629"/>
                    <a:pt x="14090" y="29635"/>
                  </a:cubicBezTo>
                  <a:cubicBezTo>
                    <a:pt x="19297" y="26483"/>
                    <a:pt x="25731" y="23329"/>
                    <a:pt x="30018" y="18916"/>
                  </a:cubicBezTo>
                  <a:cubicBezTo>
                    <a:pt x="35991" y="12927"/>
                    <a:pt x="39667" y="3784"/>
                    <a:pt x="48398" y="0"/>
                  </a:cubicBezTo>
                  <a:lnTo>
                    <a:pt x="50236" y="0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4" name="Google Shape;8405;p75">
              <a:extLst>
                <a:ext uri="{FF2B5EF4-FFF2-40B4-BE49-F238E27FC236}">
                  <a16:creationId xmlns:a16="http://schemas.microsoft.com/office/drawing/2014/main" id="{204F010E-B374-422F-B5EE-556A081293F5}"/>
                </a:ext>
              </a:extLst>
            </p:cNvPr>
            <p:cNvSpPr/>
            <p:nvPr/>
          </p:nvSpPr>
          <p:spPr>
            <a:xfrm>
              <a:off x="8023848" y="2638503"/>
              <a:ext cx="20847" cy="9232"/>
            </a:xfrm>
            <a:custGeom>
              <a:avLst/>
              <a:gdLst>
                <a:gd name="connsiteX0" fmla="*/ 20847 w 20847"/>
                <a:gd name="connsiteY0" fmla="*/ 529 h 9232"/>
                <a:gd name="connsiteX1" fmla="*/ 0 w 20847"/>
                <a:gd name="connsiteY1" fmla="*/ 7127 h 9232"/>
                <a:gd name="connsiteX2" fmla="*/ 20847 w 20847"/>
                <a:gd name="connsiteY2" fmla="*/ 529 h 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47" h="9232">
                  <a:moveTo>
                    <a:pt x="20847" y="529"/>
                  </a:moveTo>
                  <a:cubicBezTo>
                    <a:pt x="18700" y="6528"/>
                    <a:pt x="5825" y="12526"/>
                    <a:pt x="0" y="7127"/>
                  </a:cubicBezTo>
                  <a:cubicBezTo>
                    <a:pt x="1379" y="80"/>
                    <a:pt x="15022" y="-819"/>
                    <a:pt x="20847" y="529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5" name="Google Shape;8405;p75">
              <a:extLst>
                <a:ext uri="{FF2B5EF4-FFF2-40B4-BE49-F238E27FC236}">
                  <a16:creationId xmlns:a16="http://schemas.microsoft.com/office/drawing/2014/main" id="{9B8F28B8-C9FB-4736-8894-9E4BA2D4A487}"/>
                </a:ext>
              </a:extLst>
            </p:cNvPr>
            <p:cNvSpPr/>
            <p:nvPr/>
          </p:nvSpPr>
          <p:spPr>
            <a:xfrm>
              <a:off x="8052064" y="2646823"/>
              <a:ext cx="17262" cy="8020"/>
            </a:xfrm>
            <a:custGeom>
              <a:avLst/>
              <a:gdLst>
                <a:gd name="connsiteX0" fmla="*/ 7370 w 17262"/>
                <a:gd name="connsiteY0" fmla="*/ 8020 h 8020"/>
                <a:gd name="connsiteX1" fmla="*/ 1186 w 17262"/>
                <a:gd name="connsiteY1" fmla="*/ 8020 h 8020"/>
                <a:gd name="connsiteX2" fmla="*/ 17262 w 17262"/>
                <a:gd name="connsiteY2" fmla="*/ 1467 h 8020"/>
                <a:gd name="connsiteX3" fmla="*/ 7370 w 17262"/>
                <a:gd name="connsiteY3" fmla="*/ 8020 h 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62" h="8020">
                  <a:moveTo>
                    <a:pt x="7370" y="8020"/>
                  </a:moveTo>
                  <a:lnTo>
                    <a:pt x="1186" y="8020"/>
                  </a:lnTo>
                  <a:cubicBezTo>
                    <a:pt x="-4533" y="2120"/>
                    <a:pt x="12006" y="-2467"/>
                    <a:pt x="17262" y="1467"/>
                  </a:cubicBezTo>
                  <a:cubicBezTo>
                    <a:pt x="16335" y="6217"/>
                    <a:pt x="11079" y="6217"/>
                    <a:pt x="7370" y="8020"/>
                  </a:cubicBezTo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6" name="Google Shape;8405;p75">
            <a:extLst>
              <a:ext uri="{FF2B5EF4-FFF2-40B4-BE49-F238E27FC236}">
                <a16:creationId xmlns:a16="http://schemas.microsoft.com/office/drawing/2014/main" id="{1C2ECE6E-EFDC-46E0-B0A5-16F8E137AECF}"/>
              </a:ext>
            </a:extLst>
          </p:cNvPr>
          <p:cNvGrpSpPr/>
          <p:nvPr/>
        </p:nvGrpSpPr>
        <p:grpSpPr>
          <a:xfrm>
            <a:off x="990502" y="3135328"/>
            <a:ext cx="375938" cy="325571"/>
            <a:chOff x="990502" y="3135328"/>
            <a:chExt cx="375938" cy="325571"/>
          </a:xfrm>
        </p:grpSpPr>
        <p:sp>
          <p:nvSpPr>
            <p:cNvPr id="257" name="Google Shape;8405;p75">
              <a:extLst>
                <a:ext uri="{FF2B5EF4-FFF2-40B4-BE49-F238E27FC236}">
                  <a16:creationId xmlns:a16="http://schemas.microsoft.com/office/drawing/2014/main" id="{368D9B0D-C93B-48DA-AA5A-0F78559080EE}"/>
                </a:ext>
              </a:extLst>
            </p:cNvPr>
            <p:cNvSpPr/>
            <p:nvPr/>
          </p:nvSpPr>
          <p:spPr>
            <a:xfrm>
              <a:off x="1000729" y="3144188"/>
              <a:ext cx="355482" cy="307854"/>
            </a:xfrm>
            <a:custGeom>
              <a:avLst/>
              <a:gdLst>
                <a:gd name="connsiteX0" fmla="*/ 266611 w 355482"/>
                <a:gd name="connsiteY0" fmla="*/ 307854 h 307854"/>
                <a:gd name="connsiteX1" fmla="*/ 355482 w 355482"/>
                <a:gd name="connsiteY1" fmla="*/ 153926 h 307854"/>
                <a:gd name="connsiteX2" fmla="*/ 266611 w 355482"/>
                <a:gd name="connsiteY2" fmla="*/ 0 h 307854"/>
                <a:gd name="connsiteX3" fmla="*/ 88871 w 355482"/>
                <a:gd name="connsiteY3" fmla="*/ 0 h 307854"/>
                <a:gd name="connsiteX4" fmla="*/ 0 w 355482"/>
                <a:gd name="connsiteY4" fmla="*/ 153926 h 307854"/>
                <a:gd name="connsiteX5" fmla="*/ 88871 w 355482"/>
                <a:gd name="connsiteY5" fmla="*/ 307854 h 30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82" h="307854">
                  <a:moveTo>
                    <a:pt x="266611" y="307854"/>
                  </a:moveTo>
                  <a:lnTo>
                    <a:pt x="355482" y="153926"/>
                  </a:lnTo>
                  <a:lnTo>
                    <a:pt x="266611" y="0"/>
                  </a:lnTo>
                  <a:lnTo>
                    <a:pt x="88871" y="0"/>
                  </a:lnTo>
                  <a:lnTo>
                    <a:pt x="0" y="153926"/>
                  </a:lnTo>
                  <a:lnTo>
                    <a:pt x="88871" y="307854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58" name="Google Shape;8405;p75">
              <a:extLst>
                <a:ext uri="{FF2B5EF4-FFF2-40B4-BE49-F238E27FC236}">
                  <a16:creationId xmlns:a16="http://schemas.microsoft.com/office/drawing/2014/main" id="{DDDA390A-E4E7-461A-8D18-FEA70C760F00}"/>
                </a:ext>
              </a:extLst>
            </p:cNvPr>
            <p:cNvSpPr/>
            <p:nvPr/>
          </p:nvSpPr>
          <p:spPr>
            <a:xfrm>
              <a:off x="990502" y="3135328"/>
              <a:ext cx="375938" cy="325571"/>
            </a:xfrm>
            <a:custGeom>
              <a:avLst/>
              <a:gdLst>
                <a:gd name="connsiteX0" fmla="*/ 281952 w 375938"/>
                <a:gd name="connsiteY0" fmla="*/ 325571 h 325571"/>
                <a:gd name="connsiteX1" fmla="*/ 93985 w 375938"/>
                <a:gd name="connsiteY1" fmla="*/ 325571 h 325571"/>
                <a:gd name="connsiteX2" fmla="*/ 0 w 375938"/>
                <a:gd name="connsiteY2" fmla="*/ 162786 h 325571"/>
                <a:gd name="connsiteX3" fmla="*/ 93985 w 375938"/>
                <a:gd name="connsiteY3" fmla="*/ 0 h 325571"/>
                <a:gd name="connsiteX4" fmla="*/ 281954 w 375938"/>
                <a:gd name="connsiteY4" fmla="*/ 0 h 325571"/>
                <a:gd name="connsiteX5" fmla="*/ 375939 w 375938"/>
                <a:gd name="connsiteY5" fmla="*/ 162786 h 325571"/>
                <a:gd name="connsiteX6" fmla="*/ 281952 w 375938"/>
                <a:gd name="connsiteY6" fmla="*/ 325571 h 325571"/>
                <a:gd name="connsiteX7" fmla="*/ 104212 w 375938"/>
                <a:gd name="connsiteY7" fmla="*/ 307857 h 325571"/>
                <a:gd name="connsiteX8" fmla="*/ 271725 w 375938"/>
                <a:gd name="connsiteY8" fmla="*/ 307857 h 325571"/>
                <a:gd name="connsiteX9" fmla="*/ 355480 w 375938"/>
                <a:gd name="connsiteY9" fmla="*/ 162788 h 325571"/>
                <a:gd name="connsiteX10" fmla="*/ 271725 w 375938"/>
                <a:gd name="connsiteY10" fmla="*/ 17719 h 325571"/>
                <a:gd name="connsiteX11" fmla="*/ 104212 w 375938"/>
                <a:gd name="connsiteY11" fmla="*/ 17719 h 325571"/>
                <a:gd name="connsiteX12" fmla="*/ 20457 w 375938"/>
                <a:gd name="connsiteY12" fmla="*/ 162786 h 325571"/>
                <a:gd name="connsiteX13" fmla="*/ 104212 w 375938"/>
                <a:gd name="connsiteY13" fmla="*/ 307857 h 32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5938" h="325571">
                  <a:moveTo>
                    <a:pt x="281952" y="325571"/>
                  </a:moveTo>
                  <a:lnTo>
                    <a:pt x="93985" y="325571"/>
                  </a:lnTo>
                  <a:lnTo>
                    <a:pt x="0" y="162786"/>
                  </a:lnTo>
                  <a:lnTo>
                    <a:pt x="93985" y="0"/>
                  </a:lnTo>
                  <a:lnTo>
                    <a:pt x="281954" y="0"/>
                  </a:lnTo>
                  <a:lnTo>
                    <a:pt x="375939" y="162786"/>
                  </a:lnTo>
                  <a:lnTo>
                    <a:pt x="281952" y="325571"/>
                  </a:lnTo>
                  <a:close/>
                  <a:moveTo>
                    <a:pt x="104212" y="307857"/>
                  </a:moveTo>
                  <a:lnTo>
                    <a:pt x="271725" y="307857"/>
                  </a:lnTo>
                  <a:lnTo>
                    <a:pt x="355480" y="162788"/>
                  </a:lnTo>
                  <a:lnTo>
                    <a:pt x="271725" y="17719"/>
                  </a:lnTo>
                  <a:lnTo>
                    <a:pt x="104212" y="17719"/>
                  </a:lnTo>
                  <a:lnTo>
                    <a:pt x="20457" y="162786"/>
                  </a:lnTo>
                  <a:lnTo>
                    <a:pt x="104212" y="307857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9" name="Google Shape;8405;p75">
            <a:extLst>
              <a:ext uri="{FF2B5EF4-FFF2-40B4-BE49-F238E27FC236}">
                <a16:creationId xmlns:a16="http://schemas.microsoft.com/office/drawing/2014/main" id="{0AFEFD82-F1E7-40DC-A1EA-E6975EB26061}"/>
              </a:ext>
            </a:extLst>
          </p:cNvPr>
          <p:cNvGrpSpPr/>
          <p:nvPr/>
        </p:nvGrpSpPr>
        <p:grpSpPr>
          <a:xfrm>
            <a:off x="1047472" y="3169526"/>
            <a:ext cx="259041" cy="259041"/>
            <a:chOff x="1047472" y="3169526"/>
            <a:chExt cx="259041" cy="259041"/>
          </a:xfrm>
          <a:solidFill>
            <a:srgbClr val="9F53A0"/>
          </a:solidFill>
        </p:grpSpPr>
        <p:sp>
          <p:nvSpPr>
            <p:cNvPr id="260" name="Google Shape;8405;p75">
              <a:extLst>
                <a:ext uri="{FF2B5EF4-FFF2-40B4-BE49-F238E27FC236}">
                  <a16:creationId xmlns:a16="http://schemas.microsoft.com/office/drawing/2014/main" id="{955FCAC9-3619-4A62-8A0E-E372EE4BD2AE}"/>
                </a:ext>
              </a:extLst>
            </p:cNvPr>
            <p:cNvSpPr/>
            <p:nvPr/>
          </p:nvSpPr>
          <p:spPr>
            <a:xfrm>
              <a:off x="1138024" y="3279275"/>
              <a:ext cx="13736" cy="22910"/>
            </a:xfrm>
            <a:custGeom>
              <a:avLst/>
              <a:gdLst>
                <a:gd name="connsiteX0" fmla="*/ 0 w 13736"/>
                <a:gd name="connsiteY0" fmla="*/ 0 h 22910"/>
                <a:gd name="connsiteX1" fmla="*/ 0 w 13736"/>
                <a:gd name="connsiteY1" fmla="*/ 22910 h 22910"/>
                <a:gd name="connsiteX2" fmla="*/ 4891 w 13736"/>
                <a:gd name="connsiteY2" fmla="*/ 22910 h 22910"/>
                <a:gd name="connsiteX3" fmla="*/ 13737 w 13736"/>
                <a:gd name="connsiteY3" fmla="*/ 11480 h 22910"/>
                <a:gd name="connsiteX4" fmla="*/ 4800 w 13736"/>
                <a:gd name="connsiteY4" fmla="*/ 0 h 22910"/>
                <a:gd name="connsiteX5" fmla="*/ 0 w 13736"/>
                <a:gd name="connsiteY5" fmla="*/ 0 h 229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3736" h="22910">
                  <a:moveTo>
                    <a:pt x="0" y="0"/>
                  </a:moveTo>
                  <a:lnTo>
                    <a:pt x="0" y="22910"/>
                  </a:lnTo>
                  <a:lnTo>
                    <a:pt x="4891" y="22910"/>
                  </a:lnTo>
                  <a:cubicBezTo>
                    <a:pt x="10349" y="22910"/>
                    <a:pt x="13737" y="19478"/>
                    <a:pt x="13737" y="11480"/>
                  </a:cubicBezTo>
                  <a:cubicBezTo>
                    <a:pt x="13737" y="3482"/>
                    <a:pt x="10255" y="0"/>
                    <a:pt x="4800" y="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1" name="Google Shape;8405;p75">
              <a:extLst>
                <a:ext uri="{FF2B5EF4-FFF2-40B4-BE49-F238E27FC236}">
                  <a16:creationId xmlns:a16="http://schemas.microsoft.com/office/drawing/2014/main" id="{6C7C3D7F-1981-4695-A20B-0C6B4F16E6FA}"/>
                </a:ext>
              </a:extLst>
            </p:cNvPr>
            <p:cNvSpPr/>
            <p:nvPr/>
          </p:nvSpPr>
          <p:spPr>
            <a:xfrm>
              <a:off x="1047472" y="3169526"/>
              <a:ext cx="259041" cy="259041"/>
            </a:xfrm>
            <a:custGeom>
              <a:avLst/>
              <a:gdLst>
                <a:gd name="connsiteX0" fmla="*/ 258690 w 259041"/>
                <a:gd name="connsiteY0" fmla="*/ 138555 h 259041"/>
                <a:gd name="connsiteX1" fmla="*/ 259042 w 259041"/>
                <a:gd name="connsiteY1" fmla="*/ 129520 h 259041"/>
                <a:gd name="connsiteX2" fmla="*/ 129522 w 259041"/>
                <a:gd name="connsiteY2" fmla="*/ 0 h 259041"/>
                <a:gd name="connsiteX3" fmla="*/ 0 w 259041"/>
                <a:gd name="connsiteY3" fmla="*/ 129522 h 259041"/>
                <a:gd name="connsiteX4" fmla="*/ 129520 w 259041"/>
                <a:gd name="connsiteY4" fmla="*/ 259041 h 259041"/>
                <a:gd name="connsiteX5" fmla="*/ 189976 w 259041"/>
                <a:gd name="connsiteY5" fmla="*/ 244017 h 259041"/>
                <a:gd name="connsiteX6" fmla="*/ 179058 w 259041"/>
                <a:gd name="connsiteY6" fmla="*/ 233795 h 259041"/>
                <a:gd name="connsiteX7" fmla="*/ 146895 w 259041"/>
                <a:gd name="connsiteY7" fmla="*/ 243689 h 259041"/>
                <a:gd name="connsiteX8" fmla="*/ 167960 w 259041"/>
                <a:gd name="connsiteY8" fmla="*/ 217648 h 259041"/>
                <a:gd name="connsiteX9" fmla="*/ 164827 w 259041"/>
                <a:gd name="connsiteY9" fmla="*/ 210940 h 259041"/>
                <a:gd name="connsiteX10" fmla="*/ 136731 w 259041"/>
                <a:gd name="connsiteY10" fmla="*/ 244750 h 259041"/>
                <a:gd name="connsiteX11" fmla="*/ 132896 w 259041"/>
                <a:gd name="connsiteY11" fmla="*/ 244881 h 259041"/>
                <a:gd name="connsiteX12" fmla="*/ 132896 w 259041"/>
                <a:gd name="connsiteY12" fmla="*/ 182732 h 259041"/>
                <a:gd name="connsiteX13" fmla="*/ 174425 w 259041"/>
                <a:gd name="connsiteY13" fmla="*/ 192125 h 259041"/>
                <a:gd name="connsiteX14" fmla="*/ 176876 w 259041"/>
                <a:gd name="connsiteY14" fmla="*/ 186387 h 259041"/>
                <a:gd name="connsiteX15" fmla="*/ 132898 w 259041"/>
                <a:gd name="connsiteY15" fmla="*/ 176490 h 259041"/>
                <a:gd name="connsiteX16" fmla="*/ 132898 w 259041"/>
                <a:gd name="connsiteY16" fmla="*/ 150554 h 259041"/>
                <a:gd name="connsiteX17" fmla="*/ 158885 w 259041"/>
                <a:gd name="connsiteY17" fmla="*/ 150554 h 259041"/>
                <a:gd name="connsiteX18" fmla="*/ 158885 w 259041"/>
                <a:gd name="connsiteY18" fmla="*/ 140582 h 259041"/>
                <a:gd name="connsiteX19" fmla="*/ 167550 w 259041"/>
                <a:gd name="connsiteY19" fmla="*/ 138667 h 259041"/>
                <a:gd name="connsiteX20" fmla="*/ 164263 w 259041"/>
                <a:gd name="connsiteY20" fmla="*/ 138873 h 259041"/>
                <a:gd name="connsiteX21" fmla="*/ 149489 w 259041"/>
                <a:gd name="connsiteY21" fmla="*/ 128194 h 259041"/>
                <a:gd name="connsiteX22" fmla="*/ 156970 w 259041"/>
                <a:gd name="connsiteY22" fmla="*/ 128194 h 259041"/>
                <a:gd name="connsiteX23" fmla="*/ 164354 w 259041"/>
                <a:gd name="connsiteY23" fmla="*/ 133369 h 259041"/>
                <a:gd name="connsiteX24" fmla="*/ 170660 w 259041"/>
                <a:gd name="connsiteY24" fmla="*/ 129466 h 259041"/>
                <a:gd name="connsiteX25" fmla="*/ 162191 w 259041"/>
                <a:gd name="connsiteY25" fmla="*/ 123914 h 259041"/>
                <a:gd name="connsiteX26" fmla="*/ 150714 w 259041"/>
                <a:gd name="connsiteY26" fmla="*/ 113376 h 259041"/>
                <a:gd name="connsiteX27" fmla="*/ 164308 w 259041"/>
                <a:gd name="connsiteY27" fmla="*/ 103589 h 259041"/>
                <a:gd name="connsiteX28" fmla="*/ 177761 w 259041"/>
                <a:gd name="connsiteY28" fmla="*/ 113001 h 259041"/>
                <a:gd name="connsiteX29" fmla="*/ 170376 w 259041"/>
                <a:gd name="connsiteY29" fmla="*/ 113001 h 259041"/>
                <a:gd name="connsiteX30" fmla="*/ 164120 w 259041"/>
                <a:gd name="connsiteY30" fmla="*/ 109002 h 259041"/>
                <a:gd name="connsiteX31" fmla="*/ 158663 w 259041"/>
                <a:gd name="connsiteY31" fmla="*/ 112435 h 259041"/>
                <a:gd name="connsiteX32" fmla="*/ 165532 w 259041"/>
                <a:gd name="connsiteY32" fmla="*/ 117092 h 259041"/>
                <a:gd name="connsiteX33" fmla="*/ 178613 w 259041"/>
                <a:gd name="connsiteY33" fmla="*/ 128571 h 259041"/>
                <a:gd name="connsiteX34" fmla="*/ 171158 w 259041"/>
                <a:gd name="connsiteY34" fmla="*/ 137869 h 259041"/>
                <a:gd name="connsiteX35" fmla="*/ 213528 w 259041"/>
                <a:gd name="connsiteY35" fmla="*/ 128290 h 259041"/>
                <a:gd name="connsiteX36" fmla="*/ 258690 w 259041"/>
                <a:gd name="connsiteY36" fmla="*/ 138555 h 259041"/>
                <a:gd name="connsiteX37" fmla="*/ 82053 w 259041"/>
                <a:gd name="connsiteY37" fmla="*/ 186527 h 259041"/>
                <a:gd name="connsiteX38" fmla="*/ 72676 w 259041"/>
                <a:gd name="connsiteY38" fmla="*/ 150554 h 259041"/>
                <a:gd name="connsiteX39" fmla="*/ 126656 w 259041"/>
                <a:gd name="connsiteY39" fmla="*/ 150554 h 259041"/>
                <a:gd name="connsiteX40" fmla="*/ 126656 w 259041"/>
                <a:gd name="connsiteY40" fmla="*/ 176480 h 259041"/>
                <a:gd name="connsiteX41" fmla="*/ 82224 w 259041"/>
                <a:gd name="connsiteY41" fmla="*/ 186454 h 259041"/>
                <a:gd name="connsiteX42" fmla="*/ 82053 w 259041"/>
                <a:gd name="connsiteY42" fmla="*/ 186527 h 259041"/>
                <a:gd name="connsiteX43" fmla="*/ 84455 w 259041"/>
                <a:gd name="connsiteY43" fmla="*/ 192291 h 259041"/>
                <a:gd name="connsiteX44" fmla="*/ 84678 w 259041"/>
                <a:gd name="connsiteY44" fmla="*/ 192193 h 259041"/>
                <a:gd name="connsiteX45" fmla="*/ 126654 w 259041"/>
                <a:gd name="connsiteY45" fmla="*/ 182722 h 259041"/>
                <a:gd name="connsiteX46" fmla="*/ 126654 w 259041"/>
                <a:gd name="connsiteY46" fmla="*/ 244900 h 259041"/>
                <a:gd name="connsiteX47" fmla="*/ 122343 w 259041"/>
                <a:gd name="connsiteY47" fmla="*/ 244752 h 259041"/>
                <a:gd name="connsiteX48" fmla="*/ 84455 w 259041"/>
                <a:gd name="connsiteY48" fmla="*/ 192291 h 259041"/>
                <a:gd name="connsiteX49" fmla="*/ 207436 w 259041"/>
                <a:gd name="connsiteY49" fmla="*/ 44376 h 259041"/>
                <a:gd name="connsiteX50" fmla="*/ 180070 w 259041"/>
                <a:gd name="connsiteY50" fmla="*/ 64139 h 259041"/>
                <a:gd name="connsiteX51" fmla="*/ 146178 w 259041"/>
                <a:gd name="connsiteY51" fmla="*/ 15261 h 259041"/>
                <a:gd name="connsiteX52" fmla="*/ 207436 w 259041"/>
                <a:gd name="connsiteY52" fmla="*/ 44376 h 259041"/>
                <a:gd name="connsiteX53" fmla="*/ 132898 w 259041"/>
                <a:gd name="connsiteY53" fmla="*/ 14130 h 259041"/>
                <a:gd name="connsiteX54" fmla="*/ 135970 w 259041"/>
                <a:gd name="connsiteY54" fmla="*/ 14235 h 259041"/>
                <a:gd name="connsiteX55" fmla="*/ 174427 w 259041"/>
                <a:gd name="connsiteY55" fmla="*/ 66815 h 259041"/>
                <a:gd name="connsiteX56" fmla="*/ 132898 w 259041"/>
                <a:gd name="connsiteY56" fmla="*/ 76209 h 259041"/>
                <a:gd name="connsiteX57" fmla="*/ 132898 w 259041"/>
                <a:gd name="connsiteY57" fmla="*/ 14130 h 259041"/>
                <a:gd name="connsiteX58" fmla="*/ 123107 w 259041"/>
                <a:gd name="connsiteY58" fmla="*/ 14233 h 259041"/>
                <a:gd name="connsiteX59" fmla="*/ 126654 w 259041"/>
                <a:gd name="connsiteY59" fmla="*/ 14118 h 259041"/>
                <a:gd name="connsiteX60" fmla="*/ 126654 w 259041"/>
                <a:gd name="connsiteY60" fmla="*/ 76216 h 259041"/>
                <a:gd name="connsiteX61" fmla="*/ 84678 w 259041"/>
                <a:gd name="connsiteY61" fmla="*/ 66745 h 259041"/>
                <a:gd name="connsiteX62" fmla="*/ 123107 w 259041"/>
                <a:gd name="connsiteY62" fmla="*/ 14233 h 259041"/>
                <a:gd name="connsiteX63" fmla="*/ 112901 w 259041"/>
                <a:gd name="connsiteY63" fmla="*/ 15259 h 259041"/>
                <a:gd name="connsiteX64" fmla="*/ 79037 w 259041"/>
                <a:gd name="connsiteY64" fmla="*/ 64062 h 259041"/>
                <a:gd name="connsiteX65" fmla="*/ 51718 w 259041"/>
                <a:gd name="connsiteY65" fmla="*/ 44268 h 259041"/>
                <a:gd name="connsiteX66" fmla="*/ 112901 w 259041"/>
                <a:gd name="connsiteY66" fmla="*/ 15259 h 259041"/>
                <a:gd name="connsiteX67" fmla="*/ 112182 w 259041"/>
                <a:gd name="connsiteY67" fmla="*/ 243691 h 259041"/>
                <a:gd name="connsiteX68" fmla="*/ 51812 w 259041"/>
                <a:gd name="connsiteY68" fmla="*/ 214862 h 259041"/>
                <a:gd name="connsiteX69" fmla="*/ 78885 w 259041"/>
                <a:gd name="connsiteY69" fmla="*/ 195230 h 259041"/>
                <a:gd name="connsiteX70" fmla="*/ 112182 w 259041"/>
                <a:gd name="connsiteY70" fmla="*/ 243691 h 259041"/>
                <a:gd name="connsiteX71" fmla="*/ 76420 w 259041"/>
                <a:gd name="connsiteY71" fmla="*/ 189477 h 259041"/>
                <a:gd name="connsiteX72" fmla="*/ 47321 w 259041"/>
                <a:gd name="connsiteY72" fmla="*/ 210524 h 259041"/>
                <a:gd name="connsiteX73" fmla="*/ 14118 w 259041"/>
                <a:gd name="connsiteY73" fmla="*/ 132371 h 259041"/>
                <a:gd name="connsiteX74" fmla="*/ 65064 w 259041"/>
                <a:gd name="connsiteY74" fmla="*/ 132371 h 259041"/>
                <a:gd name="connsiteX75" fmla="*/ 76420 w 259041"/>
                <a:gd name="connsiteY75" fmla="*/ 189477 h 259041"/>
                <a:gd name="connsiteX76" fmla="*/ 69330 w 259041"/>
                <a:gd name="connsiteY76" fmla="*/ 92744 h 259041"/>
                <a:gd name="connsiteX77" fmla="*/ 68625 w 259041"/>
                <a:gd name="connsiteY77" fmla="*/ 95855 h 259041"/>
                <a:gd name="connsiteX78" fmla="*/ 65097 w 259041"/>
                <a:gd name="connsiteY78" fmla="*/ 126129 h 259041"/>
                <a:gd name="connsiteX79" fmla="*/ 14130 w 259041"/>
                <a:gd name="connsiteY79" fmla="*/ 126129 h 259041"/>
                <a:gd name="connsiteX80" fmla="*/ 47230 w 259041"/>
                <a:gd name="connsiteY80" fmla="*/ 48614 h 259041"/>
                <a:gd name="connsiteX81" fmla="*/ 76563 w 259041"/>
                <a:gd name="connsiteY81" fmla="*/ 69798 h 259041"/>
                <a:gd name="connsiteX82" fmla="*/ 69330 w 259041"/>
                <a:gd name="connsiteY82" fmla="*/ 92744 h 259041"/>
                <a:gd name="connsiteX83" fmla="*/ 82224 w 259041"/>
                <a:gd name="connsiteY83" fmla="*/ 72484 h 259041"/>
                <a:gd name="connsiteX84" fmla="*/ 126656 w 259041"/>
                <a:gd name="connsiteY84" fmla="*/ 82458 h 259041"/>
                <a:gd name="connsiteX85" fmla="*/ 126656 w 259041"/>
                <a:gd name="connsiteY85" fmla="*/ 92744 h 259041"/>
                <a:gd name="connsiteX86" fmla="*/ 75769 w 259041"/>
                <a:gd name="connsiteY86" fmla="*/ 92744 h 259041"/>
                <a:gd name="connsiteX87" fmla="*/ 82224 w 259041"/>
                <a:gd name="connsiteY87" fmla="*/ 72484 h 259041"/>
                <a:gd name="connsiteX88" fmla="*/ 95443 w 259041"/>
                <a:gd name="connsiteY88" fmla="*/ 138166 h 259041"/>
                <a:gd name="connsiteX89" fmla="*/ 82650 w 259041"/>
                <a:gd name="connsiteY89" fmla="*/ 138166 h 259041"/>
                <a:gd name="connsiteX90" fmla="*/ 82650 w 259041"/>
                <a:gd name="connsiteY90" fmla="*/ 104296 h 259041"/>
                <a:gd name="connsiteX91" fmla="*/ 95352 w 259041"/>
                <a:gd name="connsiteY91" fmla="*/ 104296 h 259041"/>
                <a:gd name="connsiteX92" fmla="*/ 112243 w 259041"/>
                <a:gd name="connsiteY92" fmla="*/ 121231 h 259041"/>
                <a:gd name="connsiteX93" fmla="*/ 95443 w 259041"/>
                <a:gd name="connsiteY93" fmla="*/ 138166 h 259041"/>
                <a:gd name="connsiteX94" fmla="*/ 145240 w 259041"/>
                <a:gd name="connsiteY94" fmla="*/ 138166 h 259041"/>
                <a:gd name="connsiteX95" fmla="*/ 137099 w 259041"/>
                <a:gd name="connsiteY95" fmla="*/ 138166 h 259041"/>
                <a:gd name="connsiteX96" fmla="*/ 123736 w 259041"/>
                <a:gd name="connsiteY96" fmla="*/ 114125 h 259041"/>
                <a:gd name="connsiteX97" fmla="*/ 123736 w 259041"/>
                <a:gd name="connsiteY97" fmla="*/ 138166 h 259041"/>
                <a:gd name="connsiteX98" fmla="*/ 116963 w 259041"/>
                <a:gd name="connsiteY98" fmla="*/ 138166 h 259041"/>
                <a:gd name="connsiteX99" fmla="*/ 116963 w 259041"/>
                <a:gd name="connsiteY99" fmla="*/ 104296 h 259041"/>
                <a:gd name="connsiteX100" fmla="*/ 125713 w 259041"/>
                <a:gd name="connsiteY100" fmla="*/ 104296 h 259041"/>
                <a:gd name="connsiteX101" fmla="*/ 138510 w 259041"/>
                <a:gd name="connsiteY101" fmla="*/ 127440 h 259041"/>
                <a:gd name="connsiteX102" fmla="*/ 138510 w 259041"/>
                <a:gd name="connsiteY102" fmla="*/ 104296 h 259041"/>
                <a:gd name="connsiteX103" fmla="*/ 145237 w 259041"/>
                <a:gd name="connsiteY103" fmla="*/ 104296 h 259041"/>
                <a:gd name="connsiteX104" fmla="*/ 145237 w 259041"/>
                <a:gd name="connsiteY104" fmla="*/ 138166 h 259041"/>
                <a:gd name="connsiteX105" fmla="*/ 132898 w 259041"/>
                <a:gd name="connsiteY105" fmla="*/ 92744 h 259041"/>
                <a:gd name="connsiteX106" fmla="*/ 132898 w 259041"/>
                <a:gd name="connsiteY106" fmla="*/ 82451 h 259041"/>
                <a:gd name="connsiteX107" fmla="*/ 176876 w 259041"/>
                <a:gd name="connsiteY107" fmla="*/ 72554 h 259041"/>
                <a:gd name="connsiteX108" fmla="*/ 183305 w 259041"/>
                <a:gd name="connsiteY108" fmla="*/ 92744 h 259041"/>
                <a:gd name="connsiteX109" fmla="*/ 132898 w 259041"/>
                <a:gd name="connsiteY109" fmla="*/ 92744 h 259041"/>
                <a:gd name="connsiteX110" fmla="*/ 193977 w 259041"/>
                <a:gd name="connsiteY110" fmla="*/ 126129 h 259041"/>
                <a:gd name="connsiteX111" fmla="*/ 182538 w 259041"/>
                <a:gd name="connsiteY111" fmla="*/ 69878 h 259041"/>
                <a:gd name="connsiteX112" fmla="*/ 211915 w 259041"/>
                <a:gd name="connsiteY112" fmla="*/ 48726 h 259041"/>
                <a:gd name="connsiteX113" fmla="*/ 244907 w 259041"/>
                <a:gd name="connsiteY113" fmla="*/ 126129 h 259041"/>
                <a:gd name="connsiteX114" fmla="*/ 193977 w 259041"/>
                <a:gd name="connsiteY114" fmla="*/ 126129 h 259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</a:cxnLst>
              <a:rect l="l" t="t" r="r" b="b"/>
              <a:pathLst>
                <a:path w="259041" h="259041">
                  <a:moveTo>
                    <a:pt x="258690" y="138555"/>
                  </a:moveTo>
                  <a:cubicBezTo>
                    <a:pt x="258896" y="135567"/>
                    <a:pt x="259042" y="132561"/>
                    <a:pt x="259042" y="129520"/>
                  </a:cubicBezTo>
                  <a:cubicBezTo>
                    <a:pt x="259042" y="58101"/>
                    <a:pt x="200941" y="0"/>
                    <a:pt x="129522" y="0"/>
                  </a:cubicBezTo>
                  <a:cubicBezTo>
                    <a:pt x="58103" y="0"/>
                    <a:pt x="0" y="58103"/>
                    <a:pt x="0" y="129522"/>
                  </a:cubicBezTo>
                  <a:cubicBezTo>
                    <a:pt x="0" y="200940"/>
                    <a:pt x="58101" y="259041"/>
                    <a:pt x="129520" y="259041"/>
                  </a:cubicBezTo>
                  <a:cubicBezTo>
                    <a:pt x="151346" y="259041"/>
                    <a:pt x="171917" y="253593"/>
                    <a:pt x="189976" y="244017"/>
                  </a:cubicBezTo>
                  <a:cubicBezTo>
                    <a:pt x="186003" y="240931"/>
                    <a:pt x="182353" y="237510"/>
                    <a:pt x="179058" y="233795"/>
                  </a:cubicBezTo>
                  <a:cubicBezTo>
                    <a:pt x="169042" y="238573"/>
                    <a:pt x="158241" y="241968"/>
                    <a:pt x="146895" y="243689"/>
                  </a:cubicBezTo>
                  <a:cubicBezTo>
                    <a:pt x="154872" y="235707"/>
                    <a:pt x="161894" y="226965"/>
                    <a:pt x="167960" y="217648"/>
                  </a:cubicBezTo>
                  <a:cubicBezTo>
                    <a:pt x="166820" y="215462"/>
                    <a:pt x="165762" y="213230"/>
                    <a:pt x="164827" y="210940"/>
                  </a:cubicBezTo>
                  <a:cubicBezTo>
                    <a:pt x="157185" y="223354"/>
                    <a:pt x="147782" y="234764"/>
                    <a:pt x="136731" y="244750"/>
                  </a:cubicBezTo>
                  <a:cubicBezTo>
                    <a:pt x="135462" y="244829"/>
                    <a:pt x="134174" y="244839"/>
                    <a:pt x="132896" y="244881"/>
                  </a:cubicBezTo>
                  <a:lnTo>
                    <a:pt x="132896" y="182732"/>
                  </a:lnTo>
                  <a:cubicBezTo>
                    <a:pt x="147340" y="183158"/>
                    <a:pt x="161432" y="186384"/>
                    <a:pt x="174425" y="192125"/>
                  </a:cubicBezTo>
                  <a:lnTo>
                    <a:pt x="176876" y="186387"/>
                  </a:lnTo>
                  <a:cubicBezTo>
                    <a:pt x="163116" y="180318"/>
                    <a:pt x="148192" y="176918"/>
                    <a:pt x="132898" y="176490"/>
                  </a:cubicBezTo>
                  <a:lnTo>
                    <a:pt x="132898" y="150554"/>
                  </a:lnTo>
                  <a:lnTo>
                    <a:pt x="158885" y="150554"/>
                  </a:lnTo>
                  <a:lnTo>
                    <a:pt x="158885" y="140582"/>
                  </a:lnTo>
                  <a:lnTo>
                    <a:pt x="167550" y="138667"/>
                  </a:lnTo>
                  <a:cubicBezTo>
                    <a:pt x="166527" y="138794"/>
                    <a:pt x="165443" y="138873"/>
                    <a:pt x="164263" y="138873"/>
                  </a:cubicBezTo>
                  <a:cubicBezTo>
                    <a:pt x="155560" y="138873"/>
                    <a:pt x="150430" y="134687"/>
                    <a:pt x="149489" y="128194"/>
                  </a:cubicBezTo>
                  <a:lnTo>
                    <a:pt x="156970" y="128194"/>
                  </a:lnTo>
                  <a:cubicBezTo>
                    <a:pt x="157487" y="131158"/>
                    <a:pt x="159889" y="133369"/>
                    <a:pt x="164354" y="133369"/>
                  </a:cubicBezTo>
                  <a:cubicBezTo>
                    <a:pt x="168920" y="133369"/>
                    <a:pt x="170660" y="131863"/>
                    <a:pt x="170660" y="129466"/>
                  </a:cubicBezTo>
                  <a:cubicBezTo>
                    <a:pt x="170660" y="125984"/>
                    <a:pt x="167035" y="125045"/>
                    <a:pt x="162191" y="123914"/>
                  </a:cubicBezTo>
                  <a:cubicBezTo>
                    <a:pt x="156548" y="122596"/>
                    <a:pt x="150714" y="120529"/>
                    <a:pt x="150714" y="113376"/>
                  </a:cubicBezTo>
                  <a:cubicBezTo>
                    <a:pt x="150714" y="107401"/>
                    <a:pt x="155321" y="103589"/>
                    <a:pt x="164308" y="103589"/>
                  </a:cubicBezTo>
                  <a:cubicBezTo>
                    <a:pt x="172210" y="103589"/>
                    <a:pt x="176869" y="107117"/>
                    <a:pt x="177761" y="113001"/>
                  </a:cubicBezTo>
                  <a:lnTo>
                    <a:pt x="170376" y="113001"/>
                  </a:lnTo>
                  <a:cubicBezTo>
                    <a:pt x="170002" y="110458"/>
                    <a:pt x="167508" y="109002"/>
                    <a:pt x="164120" y="109002"/>
                  </a:cubicBezTo>
                  <a:cubicBezTo>
                    <a:pt x="160121" y="109002"/>
                    <a:pt x="158663" y="110365"/>
                    <a:pt x="158663" y="112435"/>
                  </a:cubicBezTo>
                  <a:cubicBezTo>
                    <a:pt x="158663" y="115211"/>
                    <a:pt x="160826" y="116059"/>
                    <a:pt x="165532" y="117092"/>
                  </a:cubicBezTo>
                  <a:cubicBezTo>
                    <a:pt x="172025" y="118501"/>
                    <a:pt x="178613" y="121137"/>
                    <a:pt x="178613" y="128571"/>
                  </a:cubicBezTo>
                  <a:cubicBezTo>
                    <a:pt x="178613" y="132552"/>
                    <a:pt x="176300" y="136183"/>
                    <a:pt x="171158" y="137869"/>
                  </a:cubicBezTo>
                  <a:lnTo>
                    <a:pt x="213528" y="128290"/>
                  </a:lnTo>
                  <a:lnTo>
                    <a:pt x="258690" y="138555"/>
                  </a:lnTo>
                  <a:close/>
                  <a:moveTo>
                    <a:pt x="82053" y="186527"/>
                  </a:moveTo>
                  <a:cubicBezTo>
                    <a:pt x="77527" y="175019"/>
                    <a:pt x="74343" y="162959"/>
                    <a:pt x="72676" y="150554"/>
                  </a:cubicBezTo>
                  <a:lnTo>
                    <a:pt x="126656" y="150554"/>
                  </a:lnTo>
                  <a:lnTo>
                    <a:pt x="126656" y="176480"/>
                  </a:lnTo>
                  <a:cubicBezTo>
                    <a:pt x="111198" y="176876"/>
                    <a:pt x="96115" y="180304"/>
                    <a:pt x="82224" y="186454"/>
                  </a:cubicBezTo>
                  <a:lnTo>
                    <a:pt x="82053" y="186527"/>
                  </a:lnTo>
                  <a:close/>
                  <a:moveTo>
                    <a:pt x="84455" y="192291"/>
                  </a:moveTo>
                  <a:lnTo>
                    <a:pt x="84678" y="192193"/>
                  </a:lnTo>
                  <a:cubicBezTo>
                    <a:pt x="97801" y="186370"/>
                    <a:pt x="112051" y="183118"/>
                    <a:pt x="126654" y="182722"/>
                  </a:cubicBezTo>
                  <a:lnTo>
                    <a:pt x="126654" y="244900"/>
                  </a:lnTo>
                  <a:cubicBezTo>
                    <a:pt x="125216" y="244857"/>
                    <a:pt x="123772" y="244841"/>
                    <a:pt x="122343" y="244752"/>
                  </a:cubicBezTo>
                  <a:cubicBezTo>
                    <a:pt x="105956" y="229943"/>
                    <a:pt x="93156" y="212032"/>
                    <a:pt x="84455" y="192291"/>
                  </a:cubicBezTo>
                  <a:moveTo>
                    <a:pt x="207436" y="44376"/>
                  </a:moveTo>
                  <a:cubicBezTo>
                    <a:pt x="199313" y="52374"/>
                    <a:pt x="190077" y="59028"/>
                    <a:pt x="180070" y="64139"/>
                  </a:cubicBezTo>
                  <a:cubicBezTo>
                    <a:pt x="171985" y="46034"/>
                    <a:pt x="160554" y="29457"/>
                    <a:pt x="146178" y="15261"/>
                  </a:cubicBezTo>
                  <a:cubicBezTo>
                    <a:pt x="169594" y="18661"/>
                    <a:pt x="190756" y="29103"/>
                    <a:pt x="207436" y="44376"/>
                  </a:cubicBezTo>
                  <a:close/>
                  <a:moveTo>
                    <a:pt x="132898" y="14130"/>
                  </a:moveTo>
                  <a:cubicBezTo>
                    <a:pt x="133924" y="14161"/>
                    <a:pt x="134952" y="14177"/>
                    <a:pt x="135970" y="14235"/>
                  </a:cubicBezTo>
                  <a:cubicBezTo>
                    <a:pt x="152582" y="29045"/>
                    <a:pt x="165591" y="46979"/>
                    <a:pt x="174427" y="66815"/>
                  </a:cubicBezTo>
                  <a:cubicBezTo>
                    <a:pt x="161435" y="72557"/>
                    <a:pt x="147342" y="75783"/>
                    <a:pt x="132898" y="76209"/>
                  </a:cubicBezTo>
                  <a:lnTo>
                    <a:pt x="132898" y="14130"/>
                  </a:lnTo>
                  <a:close/>
                  <a:moveTo>
                    <a:pt x="123107" y="14233"/>
                  </a:moveTo>
                  <a:cubicBezTo>
                    <a:pt x="124282" y="14168"/>
                    <a:pt x="125469" y="14149"/>
                    <a:pt x="126654" y="14118"/>
                  </a:cubicBezTo>
                  <a:lnTo>
                    <a:pt x="126654" y="76216"/>
                  </a:lnTo>
                  <a:cubicBezTo>
                    <a:pt x="112051" y="75823"/>
                    <a:pt x="97799" y="72571"/>
                    <a:pt x="84678" y="66745"/>
                  </a:cubicBezTo>
                  <a:cubicBezTo>
                    <a:pt x="93512" y="46937"/>
                    <a:pt x="106513" y="29026"/>
                    <a:pt x="123107" y="14233"/>
                  </a:cubicBezTo>
                  <a:close/>
                  <a:moveTo>
                    <a:pt x="112901" y="15259"/>
                  </a:moveTo>
                  <a:cubicBezTo>
                    <a:pt x="98543" y="29436"/>
                    <a:pt x="87120" y="45984"/>
                    <a:pt x="79037" y="64062"/>
                  </a:cubicBezTo>
                  <a:cubicBezTo>
                    <a:pt x="69047" y="58939"/>
                    <a:pt x="59827" y="52273"/>
                    <a:pt x="51718" y="44268"/>
                  </a:cubicBezTo>
                  <a:cubicBezTo>
                    <a:pt x="68389" y="29045"/>
                    <a:pt x="89524" y="18644"/>
                    <a:pt x="112901" y="15259"/>
                  </a:cubicBezTo>
                  <a:close/>
                  <a:moveTo>
                    <a:pt x="112182" y="243691"/>
                  </a:moveTo>
                  <a:cubicBezTo>
                    <a:pt x="89131" y="240205"/>
                    <a:pt x="68295" y="229884"/>
                    <a:pt x="51812" y="214862"/>
                  </a:cubicBezTo>
                  <a:cubicBezTo>
                    <a:pt x="59808" y="206967"/>
                    <a:pt x="68883" y="200383"/>
                    <a:pt x="78885" y="195230"/>
                  </a:cubicBezTo>
                  <a:cubicBezTo>
                    <a:pt x="86844" y="213146"/>
                    <a:pt x="98077" y="229580"/>
                    <a:pt x="112182" y="243691"/>
                  </a:cubicBezTo>
                  <a:close/>
                  <a:moveTo>
                    <a:pt x="76420" y="189477"/>
                  </a:moveTo>
                  <a:cubicBezTo>
                    <a:pt x="65652" y="194977"/>
                    <a:pt x="55898" y="202034"/>
                    <a:pt x="47321" y="210524"/>
                  </a:cubicBezTo>
                  <a:cubicBezTo>
                    <a:pt x="27385" y="190297"/>
                    <a:pt x="14861" y="162772"/>
                    <a:pt x="14118" y="132371"/>
                  </a:cubicBezTo>
                  <a:lnTo>
                    <a:pt x="65064" y="132371"/>
                  </a:lnTo>
                  <a:cubicBezTo>
                    <a:pt x="65373" y="152189"/>
                    <a:pt x="69262" y="171505"/>
                    <a:pt x="76420" y="189477"/>
                  </a:cubicBezTo>
                  <a:close/>
                  <a:moveTo>
                    <a:pt x="69330" y="92744"/>
                  </a:moveTo>
                  <a:lnTo>
                    <a:pt x="68625" y="95855"/>
                  </a:lnTo>
                  <a:cubicBezTo>
                    <a:pt x="66506" y="105724"/>
                    <a:pt x="65331" y="115853"/>
                    <a:pt x="65097" y="126129"/>
                  </a:cubicBezTo>
                  <a:lnTo>
                    <a:pt x="14130" y="126129"/>
                  </a:lnTo>
                  <a:cubicBezTo>
                    <a:pt x="15006" y="95989"/>
                    <a:pt x="27467" y="68712"/>
                    <a:pt x="47230" y="48614"/>
                  </a:cubicBezTo>
                  <a:cubicBezTo>
                    <a:pt x="55919" y="57211"/>
                    <a:pt x="65825" y="64341"/>
                    <a:pt x="76563" y="69798"/>
                  </a:cubicBezTo>
                  <a:cubicBezTo>
                    <a:pt x="73582" y="77230"/>
                    <a:pt x="71178" y="84903"/>
                    <a:pt x="69330" y="92744"/>
                  </a:cubicBezTo>
                  <a:close/>
                  <a:moveTo>
                    <a:pt x="82224" y="72484"/>
                  </a:moveTo>
                  <a:cubicBezTo>
                    <a:pt x="96115" y="78637"/>
                    <a:pt x="111198" y="82065"/>
                    <a:pt x="126656" y="82458"/>
                  </a:cubicBezTo>
                  <a:lnTo>
                    <a:pt x="126656" y="92744"/>
                  </a:lnTo>
                  <a:lnTo>
                    <a:pt x="75769" y="92744"/>
                  </a:lnTo>
                  <a:cubicBezTo>
                    <a:pt x="77466" y="85834"/>
                    <a:pt x="79604" y="79061"/>
                    <a:pt x="82224" y="72484"/>
                  </a:cubicBezTo>
                  <a:close/>
                  <a:moveTo>
                    <a:pt x="95443" y="138166"/>
                  </a:moveTo>
                  <a:lnTo>
                    <a:pt x="82650" y="138166"/>
                  </a:lnTo>
                  <a:lnTo>
                    <a:pt x="82650" y="104296"/>
                  </a:lnTo>
                  <a:lnTo>
                    <a:pt x="95352" y="104296"/>
                  </a:lnTo>
                  <a:cubicBezTo>
                    <a:pt x="106312" y="104296"/>
                    <a:pt x="112243" y="109660"/>
                    <a:pt x="112243" y="121231"/>
                  </a:cubicBezTo>
                  <a:cubicBezTo>
                    <a:pt x="112243" y="133088"/>
                    <a:pt x="106033" y="138166"/>
                    <a:pt x="95443" y="138166"/>
                  </a:cubicBezTo>
                  <a:close/>
                  <a:moveTo>
                    <a:pt x="145240" y="138166"/>
                  </a:moveTo>
                  <a:lnTo>
                    <a:pt x="137099" y="138166"/>
                  </a:lnTo>
                  <a:lnTo>
                    <a:pt x="123736" y="114125"/>
                  </a:lnTo>
                  <a:lnTo>
                    <a:pt x="123736" y="138166"/>
                  </a:lnTo>
                  <a:lnTo>
                    <a:pt x="116963" y="138166"/>
                  </a:lnTo>
                  <a:lnTo>
                    <a:pt x="116963" y="104296"/>
                  </a:lnTo>
                  <a:lnTo>
                    <a:pt x="125713" y="104296"/>
                  </a:lnTo>
                  <a:lnTo>
                    <a:pt x="138510" y="127440"/>
                  </a:lnTo>
                  <a:lnTo>
                    <a:pt x="138510" y="104296"/>
                  </a:lnTo>
                  <a:lnTo>
                    <a:pt x="145237" y="104296"/>
                  </a:lnTo>
                  <a:lnTo>
                    <a:pt x="145237" y="138166"/>
                  </a:lnTo>
                  <a:close/>
                  <a:moveTo>
                    <a:pt x="132898" y="92744"/>
                  </a:moveTo>
                  <a:lnTo>
                    <a:pt x="132898" y="82451"/>
                  </a:lnTo>
                  <a:cubicBezTo>
                    <a:pt x="148194" y="82023"/>
                    <a:pt x="163118" y="78623"/>
                    <a:pt x="176876" y="72554"/>
                  </a:cubicBezTo>
                  <a:cubicBezTo>
                    <a:pt x="179482" y="79110"/>
                    <a:pt x="181615" y="85858"/>
                    <a:pt x="183305" y="92744"/>
                  </a:cubicBezTo>
                  <a:lnTo>
                    <a:pt x="132898" y="92744"/>
                  </a:lnTo>
                  <a:close/>
                  <a:moveTo>
                    <a:pt x="193977" y="126129"/>
                  </a:moveTo>
                  <a:cubicBezTo>
                    <a:pt x="193533" y="106588"/>
                    <a:pt x="189625" y="87574"/>
                    <a:pt x="182538" y="69878"/>
                  </a:cubicBezTo>
                  <a:cubicBezTo>
                    <a:pt x="193291" y="64432"/>
                    <a:pt x="203212" y="57317"/>
                    <a:pt x="211915" y="48726"/>
                  </a:cubicBezTo>
                  <a:cubicBezTo>
                    <a:pt x="231617" y="68815"/>
                    <a:pt x="244033" y="96045"/>
                    <a:pt x="244907" y="126129"/>
                  </a:cubicBezTo>
                  <a:lnTo>
                    <a:pt x="193977" y="126129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2" name="Google Shape;8405;p75">
              <a:extLst>
                <a:ext uri="{FF2B5EF4-FFF2-40B4-BE49-F238E27FC236}">
                  <a16:creationId xmlns:a16="http://schemas.microsoft.com/office/drawing/2014/main" id="{9049D395-E8BB-4B88-9EE0-4A0DB8D13A7F}"/>
                </a:ext>
              </a:extLst>
            </p:cNvPr>
            <p:cNvSpPr/>
            <p:nvPr/>
          </p:nvSpPr>
          <p:spPr>
            <a:xfrm>
              <a:off x="1216512" y="3307287"/>
              <a:ext cx="88564" cy="107189"/>
            </a:xfrm>
            <a:custGeom>
              <a:avLst/>
              <a:gdLst>
                <a:gd name="connsiteX0" fmla="*/ 72297 w 88564"/>
                <a:gd name="connsiteY0" fmla="*/ 6427 h 107189"/>
                <a:gd name="connsiteX1" fmla="*/ 72297 w 88564"/>
                <a:gd name="connsiteY1" fmla="*/ 12339 h 107189"/>
                <a:gd name="connsiteX2" fmla="*/ 54481 w 88564"/>
                <a:gd name="connsiteY2" fmla="*/ 8225 h 107189"/>
                <a:gd name="connsiteX3" fmla="*/ 54481 w 88564"/>
                <a:gd name="connsiteY3" fmla="*/ 2313 h 107189"/>
                <a:gd name="connsiteX4" fmla="*/ 44411 w 88564"/>
                <a:gd name="connsiteY4" fmla="*/ 0 h 107189"/>
                <a:gd name="connsiteX5" fmla="*/ 34083 w 88564"/>
                <a:gd name="connsiteY5" fmla="*/ 2313 h 107189"/>
                <a:gd name="connsiteX6" fmla="*/ 34083 w 88564"/>
                <a:gd name="connsiteY6" fmla="*/ 8225 h 107189"/>
                <a:gd name="connsiteX7" fmla="*/ 16268 w 88564"/>
                <a:gd name="connsiteY7" fmla="*/ 12339 h 107189"/>
                <a:gd name="connsiteX8" fmla="*/ 16268 w 88564"/>
                <a:gd name="connsiteY8" fmla="*/ 6427 h 107189"/>
                <a:gd name="connsiteX9" fmla="*/ 0 w 88564"/>
                <a:gd name="connsiteY9" fmla="*/ 10026 h 107189"/>
                <a:gd name="connsiteX10" fmla="*/ 0 w 88564"/>
                <a:gd name="connsiteY10" fmla="*/ 41899 h 107189"/>
                <a:gd name="connsiteX11" fmla="*/ 44411 w 88564"/>
                <a:gd name="connsiteY11" fmla="*/ 107190 h 107189"/>
                <a:gd name="connsiteX12" fmla="*/ 88564 w 88564"/>
                <a:gd name="connsiteY12" fmla="*/ 41899 h 107189"/>
                <a:gd name="connsiteX13" fmla="*/ 88564 w 88564"/>
                <a:gd name="connsiteY13" fmla="*/ 10026 h 107189"/>
                <a:gd name="connsiteX14" fmla="*/ 72297 w 88564"/>
                <a:gd name="connsiteY14" fmla="*/ 6427 h 107189"/>
                <a:gd name="connsiteX15" fmla="*/ 12135 w 88564"/>
                <a:gd name="connsiteY15" fmla="*/ 41899 h 107189"/>
                <a:gd name="connsiteX16" fmla="*/ 12135 w 88564"/>
                <a:gd name="connsiteY16" fmla="*/ 25961 h 107189"/>
                <a:gd name="connsiteX17" fmla="*/ 44411 w 88564"/>
                <a:gd name="connsiteY17" fmla="*/ 18506 h 107189"/>
                <a:gd name="connsiteX18" fmla="*/ 68511 w 88564"/>
                <a:gd name="connsiteY18" fmla="*/ 24184 h 107189"/>
                <a:gd name="connsiteX19" fmla="*/ 20733 w 88564"/>
                <a:gd name="connsiteY19" fmla="*/ 71962 h 107189"/>
                <a:gd name="connsiteX20" fmla="*/ 13428 w 88564"/>
                <a:gd name="connsiteY20" fmla="*/ 53723 h 107189"/>
                <a:gd name="connsiteX21" fmla="*/ 12135 w 88564"/>
                <a:gd name="connsiteY21" fmla="*/ 41899 h 107189"/>
                <a:gd name="connsiteX22" fmla="*/ 75137 w 88564"/>
                <a:gd name="connsiteY22" fmla="*/ 53723 h 107189"/>
                <a:gd name="connsiteX23" fmla="*/ 44411 w 88564"/>
                <a:gd name="connsiteY23" fmla="*/ 93823 h 107189"/>
                <a:gd name="connsiteX24" fmla="*/ 27630 w 88564"/>
                <a:gd name="connsiteY24" fmla="*/ 81238 h 107189"/>
                <a:gd name="connsiteX25" fmla="*/ 76429 w 88564"/>
                <a:gd name="connsiteY25" fmla="*/ 32440 h 107189"/>
                <a:gd name="connsiteX26" fmla="*/ 76429 w 88564"/>
                <a:gd name="connsiteY26" fmla="*/ 41899 h 107189"/>
                <a:gd name="connsiteX27" fmla="*/ 75137 w 88564"/>
                <a:gd name="connsiteY27" fmla="*/ 53723 h 1071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88564" h="107189">
                  <a:moveTo>
                    <a:pt x="72297" y="6427"/>
                  </a:moveTo>
                  <a:lnTo>
                    <a:pt x="72297" y="12339"/>
                  </a:lnTo>
                  <a:lnTo>
                    <a:pt x="54481" y="8225"/>
                  </a:lnTo>
                  <a:lnTo>
                    <a:pt x="54481" y="2313"/>
                  </a:lnTo>
                  <a:lnTo>
                    <a:pt x="44411" y="0"/>
                  </a:lnTo>
                  <a:lnTo>
                    <a:pt x="34083" y="2313"/>
                  </a:lnTo>
                  <a:lnTo>
                    <a:pt x="34083" y="8225"/>
                  </a:lnTo>
                  <a:lnTo>
                    <a:pt x="16268" y="12339"/>
                  </a:lnTo>
                  <a:lnTo>
                    <a:pt x="16268" y="6427"/>
                  </a:lnTo>
                  <a:lnTo>
                    <a:pt x="0" y="10026"/>
                  </a:lnTo>
                  <a:lnTo>
                    <a:pt x="0" y="41899"/>
                  </a:lnTo>
                  <a:cubicBezTo>
                    <a:pt x="0" y="71458"/>
                    <a:pt x="18333" y="96649"/>
                    <a:pt x="44411" y="107190"/>
                  </a:cubicBezTo>
                  <a:cubicBezTo>
                    <a:pt x="70232" y="96651"/>
                    <a:pt x="88564" y="71461"/>
                    <a:pt x="88564" y="41899"/>
                  </a:cubicBezTo>
                  <a:lnTo>
                    <a:pt x="88564" y="10026"/>
                  </a:lnTo>
                  <a:lnTo>
                    <a:pt x="72297" y="6427"/>
                  </a:lnTo>
                  <a:close/>
                  <a:moveTo>
                    <a:pt x="12135" y="41899"/>
                  </a:moveTo>
                  <a:lnTo>
                    <a:pt x="12135" y="25961"/>
                  </a:lnTo>
                  <a:lnTo>
                    <a:pt x="44411" y="18506"/>
                  </a:lnTo>
                  <a:cubicBezTo>
                    <a:pt x="56343" y="21386"/>
                    <a:pt x="63842" y="23130"/>
                    <a:pt x="68511" y="24184"/>
                  </a:cubicBezTo>
                  <a:lnTo>
                    <a:pt x="20733" y="71962"/>
                  </a:lnTo>
                  <a:cubicBezTo>
                    <a:pt x="17249" y="66354"/>
                    <a:pt x="14713" y="60126"/>
                    <a:pt x="13428" y="53723"/>
                  </a:cubicBezTo>
                  <a:cubicBezTo>
                    <a:pt x="12393" y="49869"/>
                    <a:pt x="12135" y="46012"/>
                    <a:pt x="12135" y="41899"/>
                  </a:cubicBezTo>
                  <a:close/>
                  <a:moveTo>
                    <a:pt x="75137" y="53723"/>
                  </a:moveTo>
                  <a:cubicBezTo>
                    <a:pt x="71779" y="70688"/>
                    <a:pt x="60161" y="85596"/>
                    <a:pt x="44411" y="93823"/>
                  </a:cubicBezTo>
                  <a:cubicBezTo>
                    <a:pt x="38068" y="90541"/>
                    <a:pt x="32477" y="86263"/>
                    <a:pt x="27630" y="81238"/>
                  </a:cubicBezTo>
                  <a:lnTo>
                    <a:pt x="76429" y="32440"/>
                  </a:lnTo>
                  <a:lnTo>
                    <a:pt x="76429" y="41899"/>
                  </a:lnTo>
                  <a:cubicBezTo>
                    <a:pt x="76427" y="46012"/>
                    <a:pt x="76169" y="49869"/>
                    <a:pt x="75137" y="53723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3" name="Google Shape;8405;p75">
            <a:extLst>
              <a:ext uri="{FF2B5EF4-FFF2-40B4-BE49-F238E27FC236}">
                <a16:creationId xmlns:a16="http://schemas.microsoft.com/office/drawing/2014/main" id="{9D93A0CA-DD11-4441-8191-717CC24C6ADF}"/>
              </a:ext>
            </a:extLst>
          </p:cNvPr>
          <p:cNvGrpSpPr/>
          <p:nvPr/>
        </p:nvGrpSpPr>
        <p:grpSpPr>
          <a:xfrm>
            <a:off x="1973953" y="3135328"/>
            <a:ext cx="375938" cy="325571"/>
            <a:chOff x="1973953" y="3135328"/>
            <a:chExt cx="375938" cy="325571"/>
          </a:xfrm>
        </p:grpSpPr>
        <p:sp>
          <p:nvSpPr>
            <p:cNvPr id="264" name="Google Shape;8405;p75">
              <a:extLst>
                <a:ext uri="{FF2B5EF4-FFF2-40B4-BE49-F238E27FC236}">
                  <a16:creationId xmlns:a16="http://schemas.microsoft.com/office/drawing/2014/main" id="{3DA05A47-93E8-4D58-AB96-3DFA3F354250}"/>
                </a:ext>
              </a:extLst>
            </p:cNvPr>
            <p:cNvSpPr/>
            <p:nvPr/>
          </p:nvSpPr>
          <p:spPr>
            <a:xfrm>
              <a:off x="1984180" y="3144188"/>
              <a:ext cx="355482" cy="307854"/>
            </a:xfrm>
            <a:custGeom>
              <a:avLst/>
              <a:gdLst>
                <a:gd name="connsiteX0" fmla="*/ 266611 w 355482"/>
                <a:gd name="connsiteY0" fmla="*/ 307854 h 307854"/>
                <a:gd name="connsiteX1" fmla="*/ 355482 w 355482"/>
                <a:gd name="connsiteY1" fmla="*/ 153926 h 307854"/>
                <a:gd name="connsiteX2" fmla="*/ 266611 w 355482"/>
                <a:gd name="connsiteY2" fmla="*/ 0 h 307854"/>
                <a:gd name="connsiteX3" fmla="*/ 88871 w 355482"/>
                <a:gd name="connsiteY3" fmla="*/ 0 h 307854"/>
                <a:gd name="connsiteX4" fmla="*/ 0 w 355482"/>
                <a:gd name="connsiteY4" fmla="*/ 153926 h 307854"/>
                <a:gd name="connsiteX5" fmla="*/ 88871 w 355482"/>
                <a:gd name="connsiteY5" fmla="*/ 307854 h 30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82" h="307854">
                  <a:moveTo>
                    <a:pt x="266611" y="307854"/>
                  </a:moveTo>
                  <a:lnTo>
                    <a:pt x="355482" y="153926"/>
                  </a:lnTo>
                  <a:lnTo>
                    <a:pt x="266611" y="0"/>
                  </a:lnTo>
                  <a:lnTo>
                    <a:pt x="88871" y="0"/>
                  </a:lnTo>
                  <a:lnTo>
                    <a:pt x="0" y="153926"/>
                  </a:lnTo>
                  <a:lnTo>
                    <a:pt x="88871" y="307854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5" name="Google Shape;8405;p75">
              <a:extLst>
                <a:ext uri="{FF2B5EF4-FFF2-40B4-BE49-F238E27FC236}">
                  <a16:creationId xmlns:a16="http://schemas.microsoft.com/office/drawing/2014/main" id="{1A36D9FE-25CB-4FED-81FB-4C129DD4774D}"/>
                </a:ext>
              </a:extLst>
            </p:cNvPr>
            <p:cNvSpPr/>
            <p:nvPr/>
          </p:nvSpPr>
          <p:spPr>
            <a:xfrm>
              <a:off x="1973953" y="3135328"/>
              <a:ext cx="375938" cy="325571"/>
            </a:xfrm>
            <a:custGeom>
              <a:avLst/>
              <a:gdLst>
                <a:gd name="connsiteX0" fmla="*/ 281952 w 375938"/>
                <a:gd name="connsiteY0" fmla="*/ 325571 h 325571"/>
                <a:gd name="connsiteX1" fmla="*/ 93985 w 375938"/>
                <a:gd name="connsiteY1" fmla="*/ 325571 h 325571"/>
                <a:gd name="connsiteX2" fmla="*/ 0 w 375938"/>
                <a:gd name="connsiteY2" fmla="*/ 162786 h 325571"/>
                <a:gd name="connsiteX3" fmla="*/ 93985 w 375938"/>
                <a:gd name="connsiteY3" fmla="*/ 0 h 325571"/>
                <a:gd name="connsiteX4" fmla="*/ 281954 w 375938"/>
                <a:gd name="connsiteY4" fmla="*/ 0 h 325571"/>
                <a:gd name="connsiteX5" fmla="*/ 375939 w 375938"/>
                <a:gd name="connsiteY5" fmla="*/ 162786 h 325571"/>
                <a:gd name="connsiteX6" fmla="*/ 281952 w 375938"/>
                <a:gd name="connsiteY6" fmla="*/ 325571 h 325571"/>
                <a:gd name="connsiteX7" fmla="*/ 104212 w 375938"/>
                <a:gd name="connsiteY7" fmla="*/ 307857 h 325571"/>
                <a:gd name="connsiteX8" fmla="*/ 271725 w 375938"/>
                <a:gd name="connsiteY8" fmla="*/ 307857 h 325571"/>
                <a:gd name="connsiteX9" fmla="*/ 355480 w 375938"/>
                <a:gd name="connsiteY9" fmla="*/ 162788 h 325571"/>
                <a:gd name="connsiteX10" fmla="*/ 271725 w 375938"/>
                <a:gd name="connsiteY10" fmla="*/ 17719 h 325571"/>
                <a:gd name="connsiteX11" fmla="*/ 104212 w 375938"/>
                <a:gd name="connsiteY11" fmla="*/ 17719 h 325571"/>
                <a:gd name="connsiteX12" fmla="*/ 20457 w 375938"/>
                <a:gd name="connsiteY12" fmla="*/ 162786 h 325571"/>
                <a:gd name="connsiteX13" fmla="*/ 104212 w 375938"/>
                <a:gd name="connsiteY13" fmla="*/ 307857 h 32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5938" h="325571">
                  <a:moveTo>
                    <a:pt x="281952" y="325571"/>
                  </a:moveTo>
                  <a:lnTo>
                    <a:pt x="93985" y="325571"/>
                  </a:lnTo>
                  <a:lnTo>
                    <a:pt x="0" y="162786"/>
                  </a:lnTo>
                  <a:lnTo>
                    <a:pt x="93985" y="0"/>
                  </a:lnTo>
                  <a:lnTo>
                    <a:pt x="281954" y="0"/>
                  </a:lnTo>
                  <a:lnTo>
                    <a:pt x="375939" y="162786"/>
                  </a:lnTo>
                  <a:lnTo>
                    <a:pt x="281952" y="325571"/>
                  </a:lnTo>
                  <a:close/>
                  <a:moveTo>
                    <a:pt x="104212" y="307857"/>
                  </a:moveTo>
                  <a:lnTo>
                    <a:pt x="271725" y="307857"/>
                  </a:lnTo>
                  <a:lnTo>
                    <a:pt x="355480" y="162788"/>
                  </a:lnTo>
                  <a:lnTo>
                    <a:pt x="271725" y="17719"/>
                  </a:lnTo>
                  <a:lnTo>
                    <a:pt x="104212" y="17719"/>
                  </a:lnTo>
                  <a:lnTo>
                    <a:pt x="20457" y="162786"/>
                  </a:lnTo>
                  <a:lnTo>
                    <a:pt x="104212" y="307857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6" name="Google Shape;8405;p75">
            <a:extLst>
              <a:ext uri="{FF2B5EF4-FFF2-40B4-BE49-F238E27FC236}">
                <a16:creationId xmlns:a16="http://schemas.microsoft.com/office/drawing/2014/main" id="{88F435B9-B9DF-4F3D-83C6-3E4E7F045A00}"/>
              </a:ext>
            </a:extLst>
          </p:cNvPr>
          <p:cNvGrpSpPr/>
          <p:nvPr/>
        </p:nvGrpSpPr>
        <p:grpSpPr>
          <a:xfrm>
            <a:off x="2045594" y="3180455"/>
            <a:ext cx="232506" cy="233871"/>
            <a:chOff x="2045594" y="3180455"/>
            <a:chExt cx="232506" cy="233871"/>
          </a:xfrm>
          <a:solidFill>
            <a:srgbClr val="9F53A0"/>
          </a:solidFill>
        </p:grpSpPr>
        <p:sp>
          <p:nvSpPr>
            <p:cNvPr id="267" name="Google Shape;8405;p75">
              <a:extLst>
                <a:ext uri="{FF2B5EF4-FFF2-40B4-BE49-F238E27FC236}">
                  <a16:creationId xmlns:a16="http://schemas.microsoft.com/office/drawing/2014/main" id="{04BCA61E-6618-4A37-AC37-1E70CC243ED4}"/>
                </a:ext>
              </a:extLst>
            </p:cNvPr>
            <p:cNvSpPr/>
            <p:nvPr/>
          </p:nvSpPr>
          <p:spPr>
            <a:xfrm>
              <a:off x="2045594" y="3180455"/>
              <a:ext cx="232506" cy="233871"/>
            </a:xfrm>
            <a:custGeom>
              <a:avLst/>
              <a:gdLst>
                <a:gd name="connsiteX0" fmla="*/ 116253 w 232506"/>
                <a:gd name="connsiteY0" fmla="*/ 0 h 233871"/>
                <a:gd name="connsiteX1" fmla="*/ 0 w 232506"/>
                <a:gd name="connsiteY1" fmla="*/ 116937 h 233871"/>
                <a:gd name="connsiteX2" fmla="*/ 116253 w 232506"/>
                <a:gd name="connsiteY2" fmla="*/ 233872 h 233871"/>
                <a:gd name="connsiteX3" fmla="*/ 232507 w 232506"/>
                <a:gd name="connsiteY3" fmla="*/ 116937 h 233871"/>
                <a:gd name="connsiteX4" fmla="*/ 116253 w 232506"/>
                <a:gd name="connsiteY4" fmla="*/ 0 h 233871"/>
                <a:gd name="connsiteX5" fmla="*/ 116253 w 232506"/>
                <a:gd name="connsiteY5" fmla="*/ 215092 h 233871"/>
                <a:gd name="connsiteX6" fmla="*/ 18773 w 232506"/>
                <a:gd name="connsiteY6" fmla="*/ 116935 h 233871"/>
                <a:gd name="connsiteX7" fmla="*/ 116253 w 232506"/>
                <a:gd name="connsiteY7" fmla="*/ 18775 h 233871"/>
                <a:gd name="connsiteX8" fmla="*/ 213734 w 232506"/>
                <a:gd name="connsiteY8" fmla="*/ 116935 h 233871"/>
                <a:gd name="connsiteX9" fmla="*/ 116253 w 232506"/>
                <a:gd name="connsiteY9" fmla="*/ 215092 h 2338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32506" h="233871">
                  <a:moveTo>
                    <a:pt x="116253" y="0"/>
                  </a:moveTo>
                  <a:cubicBezTo>
                    <a:pt x="52149" y="0"/>
                    <a:pt x="0" y="52458"/>
                    <a:pt x="0" y="116937"/>
                  </a:cubicBezTo>
                  <a:cubicBezTo>
                    <a:pt x="0" y="181414"/>
                    <a:pt x="52152" y="233872"/>
                    <a:pt x="116253" y="233872"/>
                  </a:cubicBezTo>
                  <a:cubicBezTo>
                    <a:pt x="180355" y="233872"/>
                    <a:pt x="232507" y="181414"/>
                    <a:pt x="232507" y="116937"/>
                  </a:cubicBezTo>
                  <a:cubicBezTo>
                    <a:pt x="232507" y="52456"/>
                    <a:pt x="180358" y="0"/>
                    <a:pt x="116253" y="0"/>
                  </a:cubicBezTo>
                  <a:close/>
                  <a:moveTo>
                    <a:pt x="116253" y="215092"/>
                  </a:moveTo>
                  <a:cubicBezTo>
                    <a:pt x="62503" y="215092"/>
                    <a:pt x="18773" y="171060"/>
                    <a:pt x="18773" y="116935"/>
                  </a:cubicBezTo>
                  <a:cubicBezTo>
                    <a:pt x="18773" y="62809"/>
                    <a:pt x="62503" y="18775"/>
                    <a:pt x="116253" y="18775"/>
                  </a:cubicBezTo>
                  <a:cubicBezTo>
                    <a:pt x="170004" y="18775"/>
                    <a:pt x="213734" y="62809"/>
                    <a:pt x="213734" y="116935"/>
                  </a:cubicBezTo>
                  <a:cubicBezTo>
                    <a:pt x="213734" y="171060"/>
                    <a:pt x="170002" y="215092"/>
                    <a:pt x="116253" y="215092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68" name="Google Shape;8405;p75">
              <a:extLst>
                <a:ext uri="{FF2B5EF4-FFF2-40B4-BE49-F238E27FC236}">
                  <a16:creationId xmlns:a16="http://schemas.microsoft.com/office/drawing/2014/main" id="{2211FEFB-821F-4775-BDF9-75379FD57EE3}"/>
                </a:ext>
              </a:extLst>
            </p:cNvPr>
            <p:cNvSpPr/>
            <p:nvPr/>
          </p:nvSpPr>
          <p:spPr>
            <a:xfrm>
              <a:off x="2153311" y="3209245"/>
              <a:ext cx="65647" cy="101750"/>
            </a:xfrm>
            <a:custGeom>
              <a:avLst/>
              <a:gdLst>
                <a:gd name="connsiteX0" fmla="*/ 52634 w 65647"/>
                <a:gd name="connsiteY0" fmla="*/ 55415 h 101750"/>
                <a:gd name="connsiteX1" fmla="*/ 16956 w 65647"/>
                <a:gd name="connsiteY1" fmla="*/ 77951 h 101750"/>
                <a:gd name="connsiteX2" fmla="*/ 16956 w 65647"/>
                <a:gd name="connsiteY2" fmla="*/ 8480 h 101750"/>
                <a:gd name="connsiteX3" fmla="*/ 8478 w 65647"/>
                <a:gd name="connsiteY3" fmla="*/ 0 h 101750"/>
                <a:gd name="connsiteX4" fmla="*/ 0 w 65647"/>
                <a:gd name="connsiteY4" fmla="*/ 8480 h 101750"/>
                <a:gd name="connsiteX5" fmla="*/ 0 w 65647"/>
                <a:gd name="connsiteY5" fmla="*/ 93142 h 101750"/>
                <a:gd name="connsiteX6" fmla="*/ 2620 w 65647"/>
                <a:gd name="connsiteY6" fmla="*/ 99253 h 101750"/>
                <a:gd name="connsiteX7" fmla="*/ 3512 w 65647"/>
                <a:gd name="connsiteY7" fmla="*/ 99988 h 101750"/>
                <a:gd name="connsiteX8" fmla="*/ 3882 w 65647"/>
                <a:gd name="connsiteY8" fmla="*/ 100252 h 101750"/>
                <a:gd name="connsiteX9" fmla="*/ 8590 w 65647"/>
                <a:gd name="connsiteY9" fmla="*/ 101751 h 101750"/>
                <a:gd name="connsiteX10" fmla="*/ 13112 w 65647"/>
                <a:gd name="connsiteY10" fmla="*/ 100440 h 101750"/>
                <a:gd name="connsiteX11" fmla="*/ 61695 w 65647"/>
                <a:gd name="connsiteY11" fmla="*/ 69754 h 101750"/>
                <a:gd name="connsiteX12" fmla="*/ 64336 w 65647"/>
                <a:gd name="connsiteY12" fmla="*/ 58059 h 101750"/>
                <a:gd name="connsiteX13" fmla="*/ 52634 w 65647"/>
                <a:gd name="connsiteY13" fmla="*/ 55415 h 1017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5647" h="101750">
                  <a:moveTo>
                    <a:pt x="52634" y="55415"/>
                  </a:moveTo>
                  <a:lnTo>
                    <a:pt x="16956" y="77951"/>
                  </a:lnTo>
                  <a:lnTo>
                    <a:pt x="16956" y="8480"/>
                  </a:lnTo>
                  <a:cubicBezTo>
                    <a:pt x="16956" y="3798"/>
                    <a:pt x="13161" y="0"/>
                    <a:pt x="8478" y="0"/>
                  </a:cubicBezTo>
                  <a:cubicBezTo>
                    <a:pt x="3795" y="0"/>
                    <a:pt x="0" y="3798"/>
                    <a:pt x="0" y="8480"/>
                  </a:cubicBezTo>
                  <a:lnTo>
                    <a:pt x="0" y="93142"/>
                  </a:lnTo>
                  <a:cubicBezTo>
                    <a:pt x="0" y="95546"/>
                    <a:pt x="1011" y="97707"/>
                    <a:pt x="2620" y="99253"/>
                  </a:cubicBezTo>
                  <a:cubicBezTo>
                    <a:pt x="2899" y="99529"/>
                    <a:pt x="3203" y="99756"/>
                    <a:pt x="3512" y="99988"/>
                  </a:cubicBezTo>
                  <a:cubicBezTo>
                    <a:pt x="3636" y="100077"/>
                    <a:pt x="3756" y="100171"/>
                    <a:pt x="3882" y="100252"/>
                  </a:cubicBezTo>
                  <a:cubicBezTo>
                    <a:pt x="5289" y="101196"/>
                    <a:pt x="6912" y="101751"/>
                    <a:pt x="8590" y="101751"/>
                  </a:cubicBezTo>
                  <a:cubicBezTo>
                    <a:pt x="10138" y="101751"/>
                    <a:pt x="11704" y="101330"/>
                    <a:pt x="13112" y="100440"/>
                  </a:cubicBezTo>
                  <a:lnTo>
                    <a:pt x="61695" y="69754"/>
                  </a:lnTo>
                  <a:cubicBezTo>
                    <a:pt x="65654" y="67253"/>
                    <a:pt x="66837" y="62016"/>
                    <a:pt x="64336" y="58059"/>
                  </a:cubicBezTo>
                  <a:cubicBezTo>
                    <a:pt x="61833" y="54095"/>
                    <a:pt x="56595" y="52915"/>
                    <a:pt x="52634" y="55415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69" name="Google Shape;8405;p75">
            <a:extLst>
              <a:ext uri="{FF2B5EF4-FFF2-40B4-BE49-F238E27FC236}">
                <a16:creationId xmlns:a16="http://schemas.microsoft.com/office/drawing/2014/main" id="{E59EB6CC-6D07-4340-BE95-D997C2D24A27}"/>
              </a:ext>
            </a:extLst>
          </p:cNvPr>
          <p:cNvGrpSpPr/>
          <p:nvPr/>
        </p:nvGrpSpPr>
        <p:grpSpPr>
          <a:xfrm>
            <a:off x="2957404" y="3135328"/>
            <a:ext cx="375938" cy="325571"/>
            <a:chOff x="2957404" y="3135328"/>
            <a:chExt cx="375938" cy="325571"/>
          </a:xfrm>
        </p:grpSpPr>
        <p:sp>
          <p:nvSpPr>
            <p:cNvPr id="270" name="Google Shape;8405;p75">
              <a:extLst>
                <a:ext uri="{FF2B5EF4-FFF2-40B4-BE49-F238E27FC236}">
                  <a16:creationId xmlns:a16="http://schemas.microsoft.com/office/drawing/2014/main" id="{A1073B67-A98C-4BD6-A743-05863AEFFC30}"/>
                </a:ext>
              </a:extLst>
            </p:cNvPr>
            <p:cNvSpPr/>
            <p:nvPr/>
          </p:nvSpPr>
          <p:spPr>
            <a:xfrm>
              <a:off x="2967631" y="3144188"/>
              <a:ext cx="355482" cy="307854"/>
            </a:xfrm>
            <a:custGeom>
              <a:avLst/>
              <a:gdLst>
                <a:gd name="connsiteX0" fmla="*/ 266611 w 355482"/>
                <a:gd name="connsiteY0" fmla="*/ 307854 h 307854"/>
                <a:gd name="connsiteX1" fmla="*/ 355482 w 355482"/>
                <a:gd name="connsiteY1" fmla="*/ 153926 h 307854"/>
                <a:gd name="connsiteX2" fmla="*/ 266611 w 355482"/>
                <a:gd name="connsiteY2" fmla="*/ 0 h 307854"/>
                <a:gd name="connsiteX3" fmla="*/ 88871 w 355482"/>
                <a:gd name="connsiteY3" fmla="*/ 0 h 307854"/>
                <a:gd name="connsiteX4" fmla="*/ 0 w 355482"/>
                <a:gd name="connsiteY4" fmla="*/ 153926 h 307854"/>
                <a:gd name="connsiteX5" fmla="*/ 88871 w 355482"/>
                <a:gd name="connsiteY5" fmla="*/ 307854 h 30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82" h="307854">
                  <a:moveTo>
                    <a:pt x="266611" y="307854"/>
                  </a:moveTo>
                  <a:lnTo>
                    <a:pt x="355482" y="153926"/>
                  </a:lnTo>
                  <a:lnTo>
                    <a:pt x="266611" y="0"/>
                  </a:lnTo>
                  <a:lnTo>
                    <a:pt x="88871" y="0"/>
                  </a:lnTo>
                  <a:lnTo>
                    <a:pt x="0" y="153926"/>
                  </a:lnTo>
                  <a:lnTo>
                    <a:pt x="88871" y="307854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71" name="Google Shape;8405;p75">
              <a:extLst>
                <a:ext uri="{FF2B5EF4-FFF2-40B4-BE49-F238E27FC236}">
                  <a16:creationId xmlns:a16="http://schemas.microsoft.com/office/drawing/2014/main" id="{1CB371DE-893F-4087-BB1B-BC862BA63244}"/>
                </a:ext>
              </a:extLst>
            </p:cNvPr>
            <p:cNvSpPr/>
            <p:nvPr/>
          </p:nvSpPr>
          <p:spPr>
            <a:xfrm>
              <a:off x="2957404" y="3135328"/>
              <a:ext cx="375938" cy="325571"/>
            </a:xfrm>
            <a:custGeom>
              <a:avLst/>
              <a:gdLst>
                <a:gd name="connsiteX0" fmla="*/ 281952 w 375938"/>
                <a:gd name="connsiteY0" fmla="*/ 325571 h 325571"/>
                <a:gd name="connsiteX1" fmla="*/ 93985 w 375938"/>
                <a:gd name="connsiteY1" fmla="*/ 325571 h 325571"/>
                <a:gd name="connsiteX2" fmla="*/ 0 w 375938"/>
                <a:gd name="connsiteY2" fmla="*/ 162786 h 325571"/>
                <a:gd name="connsiteX3" fmla="*/ 93985 w 375938"/>
                <a:gd name="connsiteY3" fmla="*/ 0 h 325571"/>
                <a:gd name="connsiteX4" fmla="*/ 281954 w 375938"/>
                <a:gd name="connsiteY4" fmla="*/ 0 h 325571"/>
                <a:gd name="connsiteX5" fmla="*/ 375939 w 375938"/>
                <a:gd name="connsiteY5" fmla="*/ 162786 h 325571"/>
                <a:gd name="connsiteX6" fmla="*/ 281952 w 375938"/>
                <a:gd name="connsiteY6" fmla="*/ 325571 h 325571"/>
                <a:gd name="connsiteX7" fmla="*/ 104212 w 375938"/>
                <a:gd name="connsiteY7" fmla="*/ 307857 h 325571"/>
                <a:gd name="connsiteX8" fmla="*/ 271725 w 375938"/>
                <a:gd name="connsiteY8" fmla="*/ 307857 h 325571"/>
                <a:gd name="connsiteX9" fmla="*/ 355480 w 375938"/>
                <a:gd name="connsiteY9" fmla="*/ 162788 h 325571"/>
                <a:gd name="connsiteX10" fmla="*/ 271725 w 375938"/>
                <a:gd name="connsiteY10" fmla="*/ 17719 h 325571"/>
                <a:gd name="connsiteX11" fmla="*/ 104212 w 375938"/>
                <a:gd name="connsiteY11" fmla="*/ 17719 h 325571"/>
                <a:gd name="connsiteX12" fmla="*/ 20457 w 375938"/>
                <a:gd name="connsiteY12" fmla="*/ 162786 h 325571"/>
                <a:gd name="connsiteX13" fmla="*/ 104212 w 375938"/>
                <a:gd name="connsiteY13" fmla="*/ 307857 h 32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5938" h="325571">
                  <a:moveTo>
                    <a:pt x="281952" y="325571"/>
                  </a:moveTo>
                  <a:lnTo>
                    <a:pt x="93985" y="325571"/>
                  </a:lnTo>
                  <a:lnTo>
                    <a:pt x="0" y="162786"/>
                  </a:lnTo>
                  <a:lnTo>
                    <a:pt x="93985" y="0"/>
                  </a:lnTo>
                  <a:lnTo>
                    <a:pt x="281954" y="0"/>
                  </a:lnTo>
                  <a:lnTo>
                    <a:pt x="375939" y="162786"/>
                  </a:lnTo>
                  <a:lnTo>
                    <a:pt x="281952" y="325571"/>
                  </a:lnTo>
                  <a:close/>
                  <a:moveTo>
                    <a:pt x="104212" y="307857"/>
                  </a:moveTo>
                  <a:lnTo>
                    <a:pt x="271725" y="307857"/>
                  </a:lnTo>
                  <a:lnTo>
                    <a:pt x="355480" y="162788"/>
                  </a:lnTo>
                  <a:lnTo>
                    <a:pt x="271725" y="17719"/>
                  </a:lnTo>
                  <a:lnTo>
                    <a:pt x="104212" y="17719"/>
                  </a:lnTo>
                  <a:lnTo>
                    <a:pt x="20457" y="162786"/>
                  </a:lnTo>
                  <a:lnTo>
                    <a:pt x="104212" y="307857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72" name="Google Shape;8405;p75">
            <a:extLst>
              <a:ext uri="{FF2B5EF4-FFF2-40B4-BE49-F238E27FC236}">
                <a16:creationId xmlns:a16="http://schemas.microsoft.com/office/drawing/2014/main" id="{4989AAC8-E828-4BF4-BBC1-0CE49EC78F22}"/>
              </a:ext>
            </a:extLst>
          </p:cNvPr>
          <p:cNvSpPr/>
          <p:nvPr/>
        </p:nvSpPr>
        <p:spPr>
          <a:xfrm>
            <a:off x="3037999" y="3221792"/>
            <a:ext cx="155199" cy="155496"/>
          </a:xfrm>
          <a:custGeom>
            <a:avLst/>
            <a:gdLst>
              <a:gd name="connsiteX0" fmla="*/ 137693 w 155199"/>
              <a:gd name="connsiteY0" fmla="*/ 17111 h 155496"/>
              <a:gd name="connsiteX1" fmla="*/ 96930 w 155199"/>
              <a:gd name="connsiteY1" fmla="*/ 0 h 155496"/>
              <a:gd name="connsiteX2" fmla="*/ 54781 w 155199"/>
              <a:gd name="connsiteY2" fmla="*/ 17111 h 155496"/>
              <a:gd name="connsiteX3" fmla="*/ 46769 w 155199"/>
              <a:gd name="connsiteY3" fmla="*/ 89754 h 155496"/>
              <a:gd name="connsiteX4" fmla="*/ 2873 w 155199"/>
              <a:gd name="connsiteY4" fmla="*/ 134453 h 155496"/>
              <a:gd name="connsiteX5" fmla="*/ 2873 w 155199"/>
              <a:gd name="connsiteY5" fmla="*/ 147728 h 155496"/>
              <a:gd name="connsiteX6" fmla="*/ 7748 w 155199"/>
              <a:gd name="connsiteY6" fmla="*/ 152615 h 155496"/>
              <a:gd name="connsiteX7" fmla="*/ 20988 w 155199"/>
              <a:gd name="connsiteY7" fmla="*/ 152615 h 155496"/>
              <a:gd name="connsiteX8" fmla="*/ 65584 w 155199"/>
              <a:gd name="connsiteY8" fmla="*/ 108262 h 155496"/>
              <a:gd name="connsiteX9" fmla="*/ 96933 w 155199"/>
              <a:gd name="connsiteY9" fmla="*/ 116996 h 155496"/>
              <a:gd name="connsiteX10" fmla="*/ 137696 w 155199"/>
              <a:gd name="connsiteY10" fmla="*/ 100231 h 155496"/>
              <a:gd name="connsiteX11" fmla="*/ 137693 w 155199"/>
              <a:gd name="connsiteY11" fmla="*/ 17111 h 155496"/>
              <a:gd name="connsiteX12" fmla="*/ 124453 w 155199"/>
              <a:gd name="connsiteY12" fmla="*/ 86609 h 155496"/>
              <a:gd name="connsiteX13" fmla="*/ 96928 w 155199"/>
              <a:gd name="connsiteY13" fmla="*/ 98136 h 155496"/>
              <a:gd name="connsiteX14" fmla="*/ 68366 w 155199"/>
              <a:gd name="connsiteY14" fmla="*/ 86609 h 155496"/>
              <a:gd name="connsiteX15" fmla="*/ 68366 w 155199"/>
              <a:gd name="connsiteY15" fmla="*/ 30384 h 155496"/>
              <a:gd name="connsiteX16" fmla="*/ 96928 w 155199"/>
              <a:gd name="connsiteY16" fmla="*/ 18511 h 155496"/>
              <a:gd name="connsiteX17" fmla="*/ 124453 w 155199"/>
              <a:gd name="connsiteY17" fmla="*/ 30384 h 155496"/>
              <a:gd name="connsiteX18" fmla="*/ 136298 w 155199"/>
              <a:gd name="connsiteY18" fmla="*/ 58670 h 155496"/>
              <a:gd name="connsiteX19" fmla="*/ 124453 w 155199"/>
              <a:gd name="connsiteY19" fmla="*/ 86609 h 1554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55199" h="155496">
                <a:moveTo>
                  <a:pt x="137693" y="17111"/>
                </a:moveTo>
                <a:cubicBezTo>
                  <a:pt x="126195" y="5591"/>
                  <a:pt x="111566" y="0"/>
                  <a:pt x="96930" y="0"/>
                </a:cubicBezTo>
                <a:cubicBezTo>
                  <a:pt x="81955" y="0"/>
                  <a:pt x="66626" y="5591"/>
                  <a:pt x="54781" y="17111"/>
                </a:cubicBezTo>
                <a:cubicBezTo>
                  <a:pt x="35270" y="37019"/>
                  <a:pt x="33182" y="67054"/>
                  <a:pt x="46769" y="89754"/>
                </a:cubicBezTo>
                <a:lnTo>
                  <a:pt x="2873" y="134453"/>
                </a:lnTo>
                <a:cubicBezTo>
                  <a:pt x="-958" y="137597"/>
                  <a:pt x="-958" y="143886"/>
                  <a:pt x="2873" y="147728"/>
                </a:cubicBezTo>
                <a:lnTo>
                  <a:pt x="7748" y="152615"/>
                </a:lnTo>
                <a:cubicBezTo>
                  <a:pt x="11585" y="156457"/>
                  <a:pt x="17855" y="156457"/>
                  <a:pt x="20988" y="152615"/>
                </a:cubicBezTo>
                <a:lnTo>
                  <a:pt x="65584" y="108262"/>
                </a:lnTo>
                <a:cubicBezTo>
                  <a:pt x="75333" y="114198"/>
                  <a:pt x="85788" y="116996"/>
                  <a:pt x="96933" y="116996"/>
                </a:cubicBezTo>
                <a:cubicBezTo>
                  <a:pt x="111568" y="116996"/>
                  <a:pt x="126200" y="111404"/>
                  <a:pt x="137696" y="100231"/>
                </a:cubicBezTo>
                <a:cubicBezTo>
                  <a:pt x="161034" y="77183"/>
                  <a:pt x="161034" y="39810"/>
                  <a:pt x="137693" y="17111"/>
                </a:cubicBezTo>
                <a:moveTo>
                  <a:pt x="124453" y="86609"/>
                </a:moveTo>
                <a:cubicBezTo>
                  <a:pt x="117138" y="93943"/>
                  <a:pt x="107036" y="98136"/>
                  <a:pt x="96928" y="98136"/>
                </a:cubicBezTo>
                <a:cubicBezTo>
                  <a:pt x="86127" y="98136"/>
                  <a:pt x="76026" y="93943"/>
                  <a:pt x="68366" y="86609"/>
                </a:cubicBezTo>
                <a:cubicBezTo>
                  <a:pt x="53037" y="70894"/>
                  <a:pt x="53037" y="45748"/>
                  <a:pt x="68366" y="30384"/>
                </a:cubicBezTo>
                <a:cubicBezTo>
                  <a:pt x="76026" y="22700"/>
                  <a:pt x="86129" y="18511"/>
                  <a:pt x="96928" y="18511"/>
                </a:cubicBezTo>
                <a:cubicBezTo>
                  <a:pt x="107036" y="18511"/>
                  <a:pt x="117136" y="22700"/>
                  <a:pt x="124453" y="30384"/>
                </a:cubicBezTo>
                <a:cubicBezTo>
                  <a:pt x="132121" y="37717"/>
                  <a:pt x="136298" y="47846"/>
                  <a:pt x="136298" y="58670"/>
                </a:cubicBezTo>
                <a:cubicBezTo>
                  <a:pt x="136298" y="68801"/>
                  <a:pt x="132121" y="78925"/>
                  <a:pt x="124453" y="86609"/>
                </a:cubicBezTo>
              </a:path>
            </a:pathLst>
          </a:custGeom>
          <a:solidFill>
            <a:srgbClr val="9F53A0"/>
          </a:solidFill>
          <a:ln w="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73" name="Google Shape;8405;p75">
            <a:extLst>
              <a:ext uri="{FF2B5EF4-FFF2-40B4-BE49-F238E27FC236}">
                <a16:creationId xmlns:a16="http://schemas.microsoft.com/office/drawing/2014/main" id="{B0F9A53F-71DD-4F86-A7A7-AE52466D05C1}"/>
              </a:ext>
            </a:extLst>
          </p:cNvPr>
          <p:cNvGrpSpPr/>
          <p:nvPr/>
        </p:nvGrpSpPr>
        <p:grpSpPr>
          <a:xfrm>
            <a:off x="3037999" y="3212314"/>
            <a:ext cx="214815" cy="164974"/>
            <a:chOff x="3037999" y="3212314"/>
            <a:chExt cx="214815" cy="164974"/>
          </a:xfrm>
          <a:solidFill>
            <a:srgbClr val="9F53A0"/>
          </a:solidFill>
        </p:grpSpPr>
        <p:grpSp>
          <p:nvGrpSpPr>
            <p:cNvPr id="274" name="Google Shape;8405;p75">
              <a:extLst>
                <a:ext uri="{FF2B5EF4-FFF2-40B4-BE49-F238E27FC236}">
                  <a16:creationId xmlns:a16="http://schemas.microsoft.com/office/drawing/2014/main" id="{566823C1-490B-42C1-AD36-7BCE1E6D56B4}"/>
                </a:ext>
              </a:extLst>
            </p:cNvPr>
            <p:cNvGrpSpPr/>
            <p:nvPr/>
          </p:nvGrpSpPr>
          <p:grpSpPr>
            <a:xfrm>
              <a:off x="3037999" y="3212314"/>
              <a:ext cx="214815" cy="164974"/>
              <a:chOff x="3037999" y="3212314"/>
              <a:chExt cx="214815" cy="164974"/>
            </a:xfrm>
            <a:solidFill>
              <a:srgbClr val="9F53A0"/>
            </a:solidFill>
          </p:grpSpPr>
          <p:sp>
            <p:nvSpPr>
              <p:cNvPr id="275" name="Google Shape;8405;p75">
                <a:extLst>
                  <a:ext uri="{FF2B5EF4-FFF2-40B4-BE49-F238E27FC236}">
                    <a16:creationId xmlns:a16="http://schemas.microsoft.com/office/drawing/2014/main" id="{FA8B579B-7B87-4806-92B9-F312A8F5F831}"/>
                  </a:ext>
                </a:extLst>
              </p:cNvPr>
              <p:cNvSpPr/>
              <p:nvPr/>
            </p:nvSpPr>
            <p:spPr>
              <a:xfrm>
                <a:off x="3037999" y="3221792"/>
                <a:ext cx="155199" cy="155496"/>
              </a:xfrm>
              <a:custGeom>
                <a:avLst/>
                <a:gdLst>
                  <a:gd name="connsiteX0" fmla="*/ 137693 w 155199"/>
                  <a:gd name="connsiteY0" fmla="*/ 17111 h 155496"/>
                  <a:gd name="connsiteX1" fmla="*/ 96930 w 155199"/>
                  <a:gd name="connsiteY1" fmla="*/ 0 h 155496"/>
                  <a:gd name="connsiteX2" fmla="*/ 54781 w 155199"/>
                  <a:gd name="connsiteY2" fmla="*/ 17111 h 155496"/>
                  <a:gd name="connsiteX3" fmla="*/ 46769 w 155199"/>
                  <a:gd name="connsiteY3" fmla="*/ 89754 h 155496"/>
                  <a:gd name="connsiteX4" fmla="*/ 2873 w 155199"/>
                  <a:gd name="connsiteY4" fmla="*/ 134453 h 155496"/>
                  <a:gd name="connsiteX5" fmla="*/ 2873 w 155199"/>
                  <a:gd name="connsiteY5" fmla="*/ 147728 h 155496"/>
                  <a:gd name="connsiteX6" fmla="*/ 7748 w 155199"/>
                  <a:gd name="connsiteY6" fmla="*/ 152615 h 155496"/>
                  <a:gd name="connsiteX7" fmla="*/ 20988 w 155199"/>
                  <a:gd name="connsiteY7" fmla="*/ 152615 h 155496"/>
                  <a:gd name="connsiteX8" fmla="*/ 65584 w 155199"/>
                  <a:gd name="connsiteY8" fmla="*/ 108262 h 155496"/>
                  <a:gd name="connsiteX9" fmla="*/ 96933 w 155199"/>
                  <a:gd name="connsiteY9" fmla="*/ 116996 h 155496"/>
                  <a:gd name="connsiteX10" fmla="*/ 137696 w 155199"/>
                  <a:gd name="connsiteY10" fmla="*/ 100231 h 155496"/>
                  <a:gd name="connsiteX11" fmla="*/ 137693 w 155199"/>
                  <a:gd name="connsiteY11" fmla="*/ 17111 h 155496"/>
                  <a:gd name="connsiteX12" fmla="*/ 124453 w 155199"/>
                  <a:gd name="connsiteY12" fmla="*/ 86609 h 155496"/>
                  <a:gd name="connsiteX13" fmla="*/ 96928 w 155199"/>
                  <a:gd name="connsiteY13" fmla="*/ 98136 h 155496"/>
                  <a:gd name="connsiteX14" fmla="*/ 68366 w 155199"/>
                  <a:gd name="connsiteY14" fmla="*/ 86609 h 155496"/>
                  <a:gd name="connsiteX15" fmla="*/ 68366 w 155199"/>
                  <a:gd name="connsiteY15" fmla="*/ 30384 h 155496"/>
                  <a:gd name="connsiteX16" fmla="*/ 96928 w 155199"/>
                  <a:gd name="connsiteY16" fmla="*/ 18511 h 155496"/>
                  <a:gd name="connsiteX17" fmla="*/ 124453 w 155199"/>
                  <a:gd name="connsiteY17" fmla="*/ 30384 h 155496"/>
                  <a:gd name="connsiteX18" fmla="*/ 136298 w 155199"/>
                  <a:gd name="connsiteY18" fmla="*/ 58670 h 155496"/>
                  <a:gd name="connsiteX19" fmla="*/ 124453 w 155199"/>
                  <a:gd name="connsiteY19" fmla="*/ 86609 h 155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55199" h="155496">
                    <a:moveTo>
                      <a:pt x="137693" y="17111"/>
                    </a:moveTo>
                    <a:cubicBezTo>
                      <a:pt x="126195" y="5591"/>
                      <a:pt x="111566" y="0"/>
                      <a:pt x="96930" y="0"/>
                    </a:cubicBezTo>
                    <a:cubicBezTo>
                      <a:pt x="81955" y="0"/>
                      <a:pt x="66626" y="5591"/>
                      <a:pt x="54781" y="17111"/>
                    </a:cubicBezTo>
                    <a:cubicBezTo>
                      <a:pt x="35270" y="37019"/>
                      <a:pt x="33182" y="67054"/>
                      <a:pt x="46769" y="89754"/>
                    </a:cubicBezTo>
                    <a:lnTo>
                      <a:pt x="2873" y="134453"/>
                    </a:lnTo>
                    <a:cubicBezTo>
                      <a:pt x="-958" y="137597"/>
                      <a:pt x="-958" y="143886"/>
                      <a:pt x="2873" y="147728"/>
                    </a:cubicBezTo>
                    <a:lnTo>
                      <a:pt x="7748" y="152615"/>
                    </a:lnTo>
                    <a:cubicBezTo>
                      <a:pt x="11585" y="156457"/>
                      <a:pt x="17855" y="156457"/>
                      <a:pt x="20988" y="152615"/>
                    </a:cubicBezTo>
                    <a:lnTo>
                      <a:pt x="65584" y="108262"/>
                    </a:lnTo>
                    <a:cubicBezTo>
                      <a:pt x="75333" y="114198"/>
                      <a:pt x="85788" y="116996"/>
                      <a:pt x="96933" y="116996"/>
                    </a:cubicBezTo>
                    <a:cubicBezTo>
                      <a:pt x="111568" y="116996"/>
                      <a:pt x="126200" y="111404"/>
                      <a:pt x="137696" y="100231"/>
                    </a:cubicBezTo>
                    <a:cubicBezTo>
                      <a:pt x="161034" y="77183"/>
                      <a:pt x="161034" y="39810"/>
                      <a:pt x="137693" y="17111"/>
                    </a:cubicBezTo>
                    <a:moveTo>
                      <a:pt x="124453" y="86609"/>
                    </a:moveTo>
                    <a:cubicBezTo>
                      <a:pt x="117138" y="93943"/>
                      <a:pt x="107036" y="98136"/>
                      <a:pt x="96928" y="98136"/>
                    </a:cubicBezTo>
                    <a:cubicBezTo>
                      <a:pt x="86127" y="98136"/>
                      <a:pt x="76026" y="93943"/>
                      <a:pt x="68366" y="86609"/>
                    </a:cubicBezTo>
                    <a:cubicBezTo>
                      <a:pt x="53037" y="70894"/>
                      <a:pt x="53037" y="45748"/>
                      <a:pt x="68366" y="30384"/>
                    </a:cubicBezTo>
                    <a:cubicBezTo>
                      <a:pt x="76026" y="22700"/>
                      <a:pt x="86129" y="18511"/>
                      <a:pt x="96928" y="18511"/>
                    </a:cubicBezTo>
                    <a:cubicBezTo>
                      <a:pt x="107036" y="18511"/>
                      <a:pt x="117136" y="22700"/>
                      <a:pt x="124453" y="30384"/>
                    </a:cubicBezTo>
                    <a:cubicBezTo>
                      <a:pt x="132121" y="37717"/>
                      <a:pt x="136298" y="47846"/>
                      <a:pt x="136298" y="58670"/>
                    </a:cubicBezTo>
                    <a:cubicBezTo>
                      <a:pt x="136298" y="68801"/>
                      <a:pt x="132121" y="78925"/>
                      <a:pt x="124453" y="86609"/>
                    </a:cubicBezTo>
                  </a:path>
                </a:pathLst>
              </a:custGeom>
              <a:solidFill>
                <a:srgbClr val="9F53A0"/>
              </a:solidFill>
              <a:ln w="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Google Shape;8405;p75">
                <a:extLst>
                  <a:ext uri="{FF2B5EF4-FFF2-40B4-BE49-F238E27FC236}">
                    <a16:creationId xmlns:a16="http://schemas.microsoft.com/office/drawing/2014/main" id="{14EBB0BE-25BB-49AC-9850-17EF975A1574}"/>
                  </a:ext>
                </a:extLst>
              </p:cNvPr>
              <p:cNvSpPr/>
              <p:nvPr/>
            </p:nvSpPr>
            <p:spPr>
              <a:xfrm>
                <a:off x="3162386" y="3212314"/>
                <a:ext cx="90428" cy="121423"/>
              </a:xfrm>
              <a:custGeom>
                <a:avLst/>
                <a:gdLst>
                  <a:gd name="connsiteX0" fmla="*/ 72439 w 90428"/>
                  <a:gd name="connsiteY0" fmla="*/ 17703 h 121423"/>
                  <a:gd name="connsiteX1" fmla="*/ 29026 w 90428"/>
                  <a:gd name="connsiteY1" fmla="*/ 0 h 121423"/>
                  <a:gd name="connsiteX2" fmla="*/ 0 w 90428"/>
                  <a:gd name="connsiteY2" fmla="*/ 7101 h 121423"/>
                  <a:gd name="connsiteX3" fmla="*/ 8260 w 90428"/>
                  <a:gd name="connsiteY3" fmla="*/ 11683 h 121423"/>
                  <a:gd name="connsiteX4" fmla="*/ 24062 w 90428"/>
                  <a:gd name="connsiteY4" fmla="*/ 7701 h 121423"/>
                  <a:gd name="connsiteX5" fmla="*/ 14538 w 90428"/>
                  <a:gd name="connsiteY5" fmla="*/ 16315 h 121423"/>
                  <a:gd name="connsiteX6" fmla="*/ 17380 w 90428"/>
                  <a:gd name="connsiteY6" fmla="*/ 18818 h 121423"/>
                  <a:gd name="connsiteX7" fmla="*/ 30428 w 90428"/>
                  <a:gd name="connsiteY7" fmla="*/ 7565 h 121423"/>
                  <a:gd name="connsiteX8" fmla="*/ 49599 w 90428"/>
                  <a:gd name="connsiteY8" fmla="*/ 11356 h 121423"/>
                  <a:gd name="connsiteX9" fmla="*/ 49033 w 90428"/>
                  <a:gd name="connsiteY9" fmla="*/ 29396 h 121423"/>
                  <a:gd name="connsiteX10" fmla="*/ 21292 w 90428"/>
                  <a:gd name="connsiteY10" fmla="*/ 22700 h 121423"/>
                  <a:gd name="connsiteX11" fmla="*/ 24804 w 90428"/>
                  <a:gd name="connsiteY11" fmla="*/ 26736 h 121423"/>
                  <a:gd name="connsiteX12" fmla="*/ 48382 w 90428"/>
                  <a:gd name="connsiteY12" fmla="*/ 33217 h 121423"/>
                  <a:gd name="connsiteX13" fmla="*/ 39094 w 90428"/>
                  <a:gd name="connsiteY13" fmla="*/ 63655 h 121423"/>
                  <a:gd name="connsiteX14" fmla="*/ 39239 w 90428"/>
                  <a:gd name="connsiteY14" fmla="*/ 67768 h 121423"/>
                  <a:gd name="connsiteX15" fmla="*/ 39108 w 90428"/>
                  <a:gd name="connsiteY15" fmla="*/ 72177 h 121423"/>
                  <a:gd name="connsiteX16" fmla="*/ 51960 w 90428"/>
                  <a:gd name="connsiteY16" fmla="*/ 35006 h 121423"/>
                  <a:gd name="connsiteX17" fmla="*/ 63711 w 90428"/>
                  <a:gd name="connsiteY17" fmla="*/ 42632 h 121423"/>
                  <a:gd name="connsiteX18" fmla="*/ 56399 w 90428"/>
                  <a:gd name="connsiteY18" fmla="*/ 57658 h 121423"/>
                  <a:gd name="connsiteX19" fmla="*/ 38518 w 90428"/>
                  <a:gd name="connsiteY19" fmla="*/ 77841 h 121423"/>
                  <a:gd name="connsiteX20" fmla="*/ 37443 w 90428"/>
                  <a:gd name="connsiteY20" fmla="*/ 83420 h 121423"/>
                  <a:gd name="connsiteX21" fmla="*/ 59796 w 90428"/>
                  <a:gd name="connsiteY21" fmla="*/ 59574 h 121423"/>
                  <a:gd name="connsiteX22" fmla="*/ 66963 w 90428"/>
                  <a:gd name="connsiteY22" fmla="*/ 44917 h 121423"/>
                  <a:gd name="connsiteX23" fmla="*/ 79831 w 90428"/>
                  <a:gd name="connsiteY23" fmla="*/ 58609 h 121423"/>
                  <a:gd name="connsiteX24" fmla="*/ 42838 w 90428"/>
                  <a:gd name="connsiteY24" fmla="*/ 89480 h 121423"/>
                  <a:gd name="connsiteX25" fmla="*/ 35914 w 90428"/>
                  <a:gd name="connsiteY25" fmla="*/ 88841 h 121423"/>
                  <a:gd name="connsiteX26" fmla="*/ 34523 w 90428"/>
                  <a:gd name="connsiteY26" fmla="*/ 92664 h 121423"/>
                  <a:gd name="connsiteX27" fmla="*/ 39981 w 90428"/>
                  <a:gd name="connsiteY27" fmla="*/ 93170 h 121423"/>
                  <a:gd name="connsiteX28" fmla="*/ 27890 w 90428"/>
                  <a:gd name="connsiteY28" fmla="*/ 113853 h 121423"/>
                  <a:gd name="connsiteX29" fmla="*/ 21503 w 90428"/>
                  <a:gd name="connsiteY29" fmla="*/ 113357 h 121423"/>
                  <a:gd name="connsiteX30" fmla="*/ 19227 w 90428"/>
                  <a:gd name="connsiteY30" fmla="*/ 115715 h 121423"/>
                  <a:gd name="connsiteX31" fmla="*/ 19180 w 90428"/>
                  <a:gd name="connsiteY31" fmla="*/ 115762 h 121423"/>
                  <a:gd name="connsiteX32" fmla="*/ 14781 w 90428"/>
                  <a:gd name="connsiteY32" fmla="*/ 119686 h 121423"/>
                  <a:gd name="connsiteX33" fmla="*/ 29028 w 90428"/>
                  <a:gd name="connsiteY33" fmla="*/ 121423 h 121423"/>
                  <a:gd name="connsiteX34" fmla="*/ 90428 w 90428"/>
                  <a:gd name="connsiteY34" fmla="*/ 60716 h 121423"/>
                  <a:gd name="connsiteX35" fmla="*/ 72439 w 90428"/>
                  <a:gd name="connsiteY35" fmla="*/ 17703 h 121423"/>
                  <a:gd name="connsiteX36" fmla="*/ 65177 w 90428"/>
                  <a:gd name="connsiteY36" fmla="*/ 38644 h 121423"/>
                  <a:gd name="connsiteX37" fmla="*/ 52690 w 90428"/>
                  <a:gd name="connsiteY37" fmla="*/ 31103 h 121423"/>
                  <a:gd name="connsiteX38" fmla="*/ 53390 w 90428"/>
                  <a:gd name="connsiteY38" fmla="*/ 13182 h 121423"/>
                  <a:gd name="connsiteX39" fmla="*/ 68417 w 90428"/>
                  <a:gd name="connsiteY39" fmla="*/ 24526 h 121423"/>
                  <a:gd name="connsiteX40" fmla="*/ 65177 w 90428"/>
                  <a:gd name="connsiteY40" fmla="*/ 38644 h 121423"/>
                  <a:gd name="connsiteX41" fmla="*/ 68225 w 90428"/>
                  <a:gd name="connsiteY41" fmla="*/ 41168 h 121423"/>
                  <a:gd name="connsiteX42" fmla="*/ 71704 w 90428"/>
                  <a:gd name="connsiteY42" fmla="*/ 28220 h 121423"/>
                  <a:gd name="connsiteX43" fmla="*/ 82683 w 90428"/>
                  <a:gd name="connsiteY43" fmla="*/ 55975 h 121423"/>
                  <a:gd name="connsiteX44" fmla="*/ 68225 w 90428"/>
                  <a:gd name="connsiteY44" fmla="*/ 41168 h 121423"/>
                  <a:gd name="connsiteX45" fmla="*/ 57139 w 90428"/>
                  <a:gd name="connsiteY45" fmla="*/ 106099 h 121423"/>
                  <a:gd name="connsiteX46" fmla="*/ 31925 w 90428"/>
                  <a:gd name="connsiteY46" fmla="*/ 113788 h 121423"/>
                  <a:gd name="connsiteX47" fmla="*/ 44652 w 90428"/>
                  <a:gd name="connsiteY47" fmla="*/ 93214 h 121423"/>
                  <a:gd name="connsiteX48" fmla="*/ 46888 w 90428"/>
                  <a:gd name="connsiteY48" fmla="*/ 93214 h 121423"/>
                  <a:gd name="connsiteX49" fmla="*/ 74390 w 90428"/>
                  <a:gd name="connsiteY49" fmla="*/ 89264 h 121423"/>
                  <a:gd name="connsiteX50" fmla="*/ 57139 w 90428"/>
                  <a:gd name="connsiteY50" fmla="*/ 106099 h 121423"/>
                  <a:gd name="connsiteX51" fmla="*/ 48049 w 90428"/>
                  <a:gd name="connsiteY51" fmla="*/ 89449 h 121423"/>
                  <a:gd name="connsiteX52" fmla="*/ 82372 w 90428"/>
                  <a:gd name="connsiteY52" fmla="*/ 61810 h 121423"/>
                  <a:gd name="connsiteX53" fmla="*/ 82821 w 90428"/>
                  <a:gd name="connsiteY53" fmla="*/ 62386 h 121423"/>
                  <a:gd name="connsiteX54" fmla="*/ 77209 w 90428"/>
                  <a:gd name="connsiteY54" fmla="*/ 84146 h 121423"/>
                  <a:gd name="connsiteX55" fmla="*/ 48049 w 90428"/>
                  <a:gd name="connsiteY55" fmla="*/ 89449 h 1214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</a:cxnLst>
                <a:rect l="l" t="t" r="r" b="b"/>
                <a:pathLst>
                  <a:path w="90428" h="121423">
                    <a:moveTo>
                      <a:pt x="72439" y="17703"/>
                    </a:moveTo>
                    <a:cubicBezTo>
                      <a:pt x="60866" y="6287"/>
                      <a:pt x="45448" y="0"/>
                      <a:pt x="29026" y="0"/>
                    </a:cubicBezTo>
                    <a:cubicBezTo>
                      <a:pt x="18862" y="0"/>
                      <a:pt x="8860" y="2454"/>
                      <a:pt x="0" y="7101"/>
                    </a:cubicBezTo>
                    <a:cubicBezTo>
                      <a:pt x="2847" y="8422"/>
                      <a:pt x="5608" y="9953"/>
                      <a:pt x="8260" y="11683"/>
                    </a:cubicBezTo>
                    <a:cubicBezTo>
                      <a:pt x="13458" y="9450"/>
                      <a:pt x="18750" y="8113"/>
                      <a:pt x="24062" y="7701"/>
                    </a:cubicBezTo>
                    <a:cubicBezTo>
                      <a:pt x="21428" y="9817"/>
                      <a:pt x="18094" y="12662"/>
                      <a:pt x="14538" y="16315"/>
                    </a:cubicBezTo>
                    <a:cubicBezTo>
                      <a:pt x="15505" y="17118"/>
                      <a:pt x="16453" y="17954"/>
                      <a:pt x="17380" y="18818"/>
                    </a:cubicBezTo>
                    <a:cubicBezTo>
                      <a:pt x="22751" y="13086"/>
                      <a:pt x="27705" y="9396"/>
                      <a:pt x="30428" y="7565"/>
                    </a:cubicBezTo>
                    <a:cubicBezTo>
                      <a:pt x="37300" y="7607"/>
                      <a:pt x="43746" y="8881"/>
                      <a:pt x="49599" y="11356"/>
                    </a:cubicBezTo>
                    <a:cubicBezTo>
                      <a:pt x="49845" y="16966"/>
                      <a:pt x="49658" y="22892"/>
                      <a:pt x="49033" y="29396"/>
                    </a:cubicBezTo>
                    <a:cubicBezTo>
                      <a:pt x="37881" y="24629"/>
                      <a:pt x="28038" y="23093"/>
                      <a:pt x="21292" y="22700"/>
                    </a:cubicBezTo>
                    <a:cubicBezTo>
                      <a:pt x="22522" y="24006"/>
                      <a:pt x="23695" y="25350"/>
                      <a:pt x="24804" y="26736"/>
                    </a:cubicBezTo>
                    <a:cubicBezTo>
                      <a:pt x="32887" y="27752"/>
                      <a:pt x="40801" y="29927"/>
                      <a:pt x="48382" y="33217"/>
                    </a:cubicBezTo>
                    <a:cubicBezTo>
                      <a:pt x="46757" y="42903"/>
                      <a:pt x="43636" y="53116"/>
                      <a:pt x="39094" y="63655"/>
                    </a:cubicBezTo>
                    <a:cubicBezTo>
                      <a:pt x="39183" y="65017"/>
                      <a:pt x="39234" y="66389"/>
                      <a:pt x="39239" y="67768"/>
                    </a:cubicBezTo>
                    <a:cubicBezTo>
                      <a:pt x="39244" y="69246"/>
                      <a:pt x="39197" y="70714"/>
                      <a:pt x="39108" y="72177"/>
                    </a:cubicBezTo>
                    <a:cubicBezTo>
                      <a:pt x="45399" y="59775"/>
                      <a:pt x="49721" y="47284"/>
                      <a:pt x="51960" y="35006"/>
                    </a:cubicBezTo>
                    <a:cubicBezTo>
                      <a:pt x="55682" y="37036"/>
                      <a:pt x="59806" y="39454"/>
                      <a:pt x="63711" y="42632"/>
                    </a:cubicBezTo>
                    <a:cubicBezTo>
                      <a:pt x="61704" y="48075"/>
                      <a:pt x="59246" y="53123"/>
                      <a:pt x="56399" y="57658"/>
                    </a:cubicBezTo>
                    <a:cubicBezTo>
                      <a:pt x="51437" y="65626"/>
                      <a:pt x="45432" y="72400"/>
                      <a:pt x="38518" y="77841"/>
                    </a:cubicBezTo>
                    <a:cubicBezTo>
                      <a:pt x="38239" y="79716"/>
                      <a:pt x="37881" y="81578"/>
                      <a:pt x="37443" y="83420"/>
                    </a:cubicBezTo>
                    <a:cubicBezTo>
                      <a:pt x="46434" y="77014"/>
                      <a:pt x="54153" y="68792"/>
                      <a:pt x="59796" y="59574"/>
                    </a:cubicBezTo>
                    <a:cubicBezTo>
                      <a:pt x="62826" y="54554"/>
                      <a:pt x="65181" y="49253"/>
                      <a:pt x="66963" y="44917"/>
                    </a:cubicBezTo>
                    <a:cubicBezTo>
                      <a:pt x="72105" y="49468"/>
                      <a:pt x="76333" y="53968"/>
                      <a:pt x="79831" y="58609"/>
                    </a:cubicBezTo>
                    <a:cubicBezTo>
                      <a:pt x="71082" y="63694"/>
                      <a:pt x="55706" y="73961"/>
                      <a:pt x="42838" y="89480"/>
                    </a:cubicBezTo>
                    <a:cubicBezTo>
                      <a:pt x="40342" y="89452"/>
                      <a:pt x="38024" y="89236"/>
                      <a:pt x="35914" y="88841"/>
                    </a:cubicBezTo>
                    <a:cubicBezTo>
                      <a:pt x="35493" y="90126"/>
                      <a:pt x="35027" y="91400"/>
                      <a:pt x="34523" y="92664"/>
                    </a:cubicBezTo>
                    <a:cubicBezTo>
                      <a:pt x="36130" y="92877"/>
                      <a:pt x="37928" y="93079"/>
                      <a:pt x="39981" y="93170"/>
                    </a:cubicBezTo>
                    <a:cubicBezTo>
                      <a:pt x="34847" y="99913"/>
                      <a:pt x="30787" y="106857"/>
                      <a:pt x="27890" y="113853"/>
                    </a:cubicBezTo>
                    <a:cubicBezTo>
                      <a:pt x="25776" y="113821"/>
                      <a:pt x="23641" y="113652"/>
                      <a:pt x="21503" y="113357"/>
                    </a:cubicBezTo>
                    <a:cubicBezTo>
                      <a:pt x="20766" y="114158"/>
                      <a:pt x="20007" y="114945"/>
                      <a:pt x="19227" y="115715"/>
                    </a:cubicBezTo>
                    <a:lnTo>
                      <a:pt x="19180" y="115762"/>
                    </a:lnTo>
                    <a:cubicBezTo>
                      <a:pt x="17762" y="117141"/>
                      <a:pt x="16291" y="118447"/>
                      <a:pt x="14781" y="119686"/>
                    </a:cubicBezTo>
                    <a:cubicBezTo>
                      <a:pt x="19333" y="120838"/>
                      <a:pt x="24118" y="121423"/>
                      <a:pt x="29028" y="121423"/>
                    </a:cubicBezTo>
                    <a:cubicBezTo>
                      <a:pt x="62884" y="121423"/>
                      <a:pt x="90428" y="94191"/>
                      <a:pt x="90428" y="60716"/>
                    </a:cubicBezTo>
                    <a:cubicBezTo>
                      <a:pt x="90428" y="44416"/>
                      <a:pt x="84039" y="29143"/>
                      <a:pt x="72439" y="17703"/>
                    </a:cubicBezTo>
                    <a:close/>
                    <a:moveTo>
                      <a:pt x="65177" y="38644"/>
                    </a:moveTo>
                    <a:cubicBezTo>
                      <a:pt x="60374" y="35298"/>
                      <a:pt x="56270" y="32819"/>
                      <a:pt x="52690" y="31103"/>
                    </a:cubicBezTo>
                    <a:cubicBezTo>
                      <a:pt x="53341" y="24652"/>
                      <a:pt x="53570" y="18761"/>
                      <a:pt x="53390" y="13182"/>
                    </a:cubicBezTo>
                    <a:cubicBezTo>
                      <a:pt x="59295" y="16195"/>
                      <a:pt x="64341" y="20005"/>
                      <a:pt x="68417" y="24526"/>
                    </a:cubicBezTo>
                    <a:cubicBezTo>
                      <a:pt x="68124" y="26682"/>
                      <a:pt x="67253" y="32053"/>
                      <a:pt x="65177" y="38644"/>
                    </a:cubicBezTo>
                    <a:close/>
                    <a:moveTo>
                      <a:pt x="68225" y="41168"/>
                    </a:moveTo>
                    <a:cubicBezTo>
                      <a:pt x="70021" y="35924"/>
                      <a:pt x="71025" y="31517"/>
                      <a:pt x="71704" y="28220"/>
                    </a:cubicBezTo>
                    <a:cubicBezTo>
                      <a:pt x="77878" y="36247"/>
                      <a:pt x="81721" y="45956"/>
                      <a:pt x="82683" y="55975"/>
                    </a:cubicBezTo>
                    <a:cubicBezTo>
                      <a:pt x="78506" y="50599"/>
                      <a:pt x="73652" y="45628"/>
                      <a:pt x="68225" y="41168"/>
                    </a:cubicBezTo>
                    <a:close/>
                    <a:moveTo>
                      <a:pt x="57139" y="106099"/>
                    </a:moveTo>
                    <a:cubicBezTo>
                      <a:pt x="49557" y="110688"/>
                      <a:pt x="40878" y="113329"/>
                      <a:pt x="31925" y="113788"/>
                    </a:cubicBezTo>
                    <a:cubicBezTo>
                      <a:pt x="35254" y="106644"/>
                      <a:pt x="39529" y="99733"/>
                      <a:pt x="44652" y="93214"/>
                    </a:cubicBezTo>
                    <a:lnTo>
                      <a:pt x="46888" y="93214"/>
                    </a:lnTo>
                    <a:cubicBezTo>
                      <a:pt x="56670" y="93214"/>
                      <a:pt x="65905" y="91887"/>
                      <a:pt x="74390" y="89264"/>
                    </a:cubicBezTo>
                    <a:cubicBezTo>
                      <a:pt x="70042" y="96087"/>
                      <a:pt x="64128" y="101868"/>
                      <a:pt x="57139" y="106099"/>
                    </a:cubicBezTo>
                    <a:close/>
                    <a:moveTo>
                      <a:pt x="48049" y="89449"/>
                    </a:moveTo>
                    <a:cubicBezTo>
                      <a:pt x="62002" y="73472"/>
                      <a:pt x="77722" y="64317"/>
                      <a:pt x="82372" y="61810"/>
                    </a:cubicBezTo>
                    <a:cubicBezTo>
                      <a:pt x="82531" y="61990"/>
                      <a:pt x="82692" y="62189"/>
                      <a:pt x="82821" y="62386"/>
                    </a:cubicBezTo>
                    <a:cubicBezTo>
                      <a:pt x="82442" y="69944"/>
                      <a:pt x="80506" y="77450"/>
                      <a:pt x="77209" y="84146"/>
                    </a:cubicBezTo>
                    <a:cubicBezTo>
                      <a:pt x="68307" y="87471"/>
                      <a:pt x="58740" y="89211"/>
                      <a:pt x="48049" y="89449"/>
                    </a:cubicBezTo>
                    <a:close/>
                  </a:path>
                </a:pathLst>
              </a:custGeom>
              <a:solidFill>
                <a:srgbClr val="9F53A0"/>
              </a:solidFill>
              <a:ln w="233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277" name="Google Shape;8405;p75">
              <a:extLst>
                <a:ext uri="{FF2B5EF4-FFF2-40B4-BE49-F238E27FC236}">
                  <a16:creationId xmlns:a16="http://schemas.microsoft.com/office/drawing/2014/main" id="{3A573E1D-0CA0-430B-8B64-5382F5B759A0}"/>
                </a:ext>
              </a:extLst>
            </p:cNvPr>
            <p:cNvSpPr/>
            <p:nvPr/>
          </p:nvSpPr>
          <p:spPr>
            <a:xfrm>
              <a:off x="3104360" y="3243098"/>
              <a:ext cx="67148" cy="70793"/>
            </a:xfrm>
            <a:custGeom>
              <a:avLst/>
              <a:gdLst>
                <a:gd name="connsiteX0" fmla="*/ 38616 w 67148"/>
                <a:gd name="connsiteY0" fmla="*/ 22098 h 70793"/>
                <a:gd name="connsiteX1" fmla="*/ 63947 w 67148"/>
                <a:gd name="connsiteY1" fmla="*/ 22098 h 70793"/>
                <a:gd name="connsiteX2" fmla="*/ 62123 w 67148"/>
                <a:gd name="connsiteY2" fmla="*/ 18586 h 70793"/>
                <a:gd name="connsiteX3" fmla="*/ 38616 w 67148"/>
                <a:gd name="connsiteY3" fmla="*/ 18586 h 70793"/>
                <a:gd name="connsiteX4" fmla="*/ 33386 w 67148"/>
                <a:gd name="connsiteY4" fmla="*/ 14823 h 70793"/>
                <a:gd name="connsiteX5" fmla="*/ 27867 w 67148"/>
                <a:gd name="connsiteY5" fmla="*/ 20342 h 70793"/>
                <a:gd name="connsiteX6" fmla="*/ 31629 w 67148"/>
                <a:gd name="connsiteY6" fmla="*/ 25572 h 70793"/>
                <a:gd name="connsiteX7" fmla="*/ 31629 w 67148"/>
                <a:gd name="connsiteY7" fmla="*/ 37785 h 70793"/>
                <a:gd name="connsiteX8" fmla="*/ 10499 w 67148"/>
                <a:gd name="connsiteY8" fmla="*/ 37785 h 70793"/>
                <a:gd name="connsiteX9" fmla="*/ 10499 w 67148"/>
                <a:gd name="connsiteY9" fmla="*/ 32234 h 70793"/>
                <a:gd name="connsiteX10" fmla="*/ 13734 w 67148"/>
                <a:gd name="connsiteY10" fmla="*/ 27209 h 70793"/>
                <a:gd name="connsiteX11" fmla="*/ 10499 w 67148"/>
                <a:gd name="connsiteY11" fmla="*/ 22184 h 70793"/>
                <a:gd name="connsiteX12" fmla="*/ 10499 w 67148"/>
                <a:gd name="connsiteY12" fmla="*/ 12262 h 70793"/>
                <a:gd name="connsiteX13" fmla="*/ 35142 w 67148"/>
                <a:gd name="connsiteY13" fmla="*/ 12262 h 70793"/>
                <a:gd name="connsiteX14" fmla="*/ 35142 w 67148"/>
                <a:gd name="connsiteY14" fmla="*/ 290 h 70793"/>
                <a:gd name="connsiteX15" fmla="*/ 31629 w 67148"/>
                <a:gd name="connsiteY15" fmla="*/ 0 h 70793"/>
                <a:gd name="connsiteX16" fmla="*/ 31629 w 67148"/>
                <a:gd name="connsiteY16" fmla="*/ 8747 h 70793"/>
                <a:gd name="connsiteX17" fmla="*/ 6987 w 67148"/>
                <a:gd name="connsiteY17" fmla="*/ 8747 h 70793"/>
                <a:gd name="connsiteX18" fmla="*/ 6987 w 67148"/>
                <a:gd name="connsiteY18" fmla="*/ 21826 h 70793"/>
                <a:gd name="connsiteX19" fmla="*/ 2697 w 67148"/>
                <a:gd name="connsiteY19" fmla="*/ 27207 h 70793"/>
                <a:gd name="connsiteX20" fmla="*/ 6987 w 67148"/>
                <a:gd name="connsiteY20" fmla="*/ 32587 h 70793"/>
                <a:gd name="connsiteX21" fmla="*/ 6987 w 67148"/>
                <a:gd name="connsiteY21" fmla="*/ 41295 h 70793"/>
                <a:gd name="connsiteX22" fmla="*/ 31629 w 67148"/>
                <a:gd name="connsiteY22" fmla="*/ 41295 h 70793"/>
                <a:gd name="connsiteX23" fmla="*/ 31629 w 67148"/>
                <a:gd name="connsiteY23" fmla="*/ 55029 h 70793"/>
                <a:gd name="connsiteX24" fmla="*/ 28155 w 67148"/>
                <a:gd name="connsiteY24" fmla="*/ 58504 h 70793"/>
                <a:gd name="connsiteX25" fmla="*/ 0 w 67148"/>
                <a:gd name="connsiteY25" fmla="*/ 58504 h 70793"/>
                <a:gd name="connsiteX26" fmla="*/ 2753 w 67148"/>
                <a:gd name="connsiteY26" fmla="*/ 62016 h 70793"/>
                <a:gd name="connsiteX27" fmla="*/ 28155 w 67148"/>
                <a:gd name="connsiteY27" fmla="*/ 62016 h 70793"/>
                <a:gd name="connsiteX28" fmla="*/ 33386 w 67148"/>
                <a:gd name="connsiteY28" fmla="*/ 65778 h 70793"/>
                <a:gd name="connsiteX29" fmla="*/ 38616 w 67148"/>
                <a:gd name="connsiteY29" fmla="*/ 62016 h 70793"/>
                <a:gd name="connsiteX30" fmla="*/ 45364 w 67148"/>
                <a:gd name="connsiteY30" fmla="*/ 62016 h 70793"/>
                <a:gd name="connsiteX31" fmla="*/ 45364 w 67148"/>
                <a:gd name="connsiteY31" fmla="*/ 70793 h 70793"/>
                <a:gd name="connsiteX32" fmla="*/ 48876 w 67148"/>
                <a:gd name="connsiteY32" fmla="*/ 68960 h 70793"/>
                <a:gd name="connsiteX33" fmla="*/ 48876 w 67148"/>
                <a:gd name="connsiteY33" fmla="*/ 62016 h 70793"/>
                <a:gd name="connsiteX34" fmla="*/ 57377 w 67148"/>
                <a:gd name="connsiteY34" fmla="*/ 62016 h 70793"/>
                <a:gd name="connsiteX35" fmla="*/ 60208 w 67148"/>
                <a:gd name="connsiteY35" fmla="*/ 58504 h 70793"/>
                <a:gd name="connsiteX36" fmla="*/ 48876 w 67148"/>
                <a:gd name="connsiteY36" fmla="*/ 58504 h 70793"/>
                <a:gd name="connsiteX37" fmla="*/ 48876 w 67148"/>
                <a:gd name="connsiteY37" fmla="*/ 44769 h 70793"/>
                <a:gd name="connsiteX38" fmla="*/ 52351 w 67148"/>
                <a:gd name="connsiteY38" fmla="*/ 41295 h 70793"/>
                <a:gd name="connsiteX39" fmla="*/ 66921 w 67148"/>
                <a:gd name="connsiteY39" fmla="*/ 41295 h 70793"/>
                <a:gd name="connsiteX40" fmla="*/ 67148 w 67148"/>
                <a:gd name="connsiteY40" fmla="*/ 37783 h 70793"/>
                <a:gd name="connsiteX41" fmla="*/ 52351 w 67148"/>
                <a:gd name="connsiteY41" fmla="*/ 37783 h 70793"/>
                <a:gd name="connsiteX42" fmla="*/ 47120 w 67148"/>
                <a:gd name="connsiteY42" fmla="*/ 34020 h 70793"/>
                <a:gd name="connsiteX43" fmla="*/ 41889 w 67148"/>
                <a:gd name="connsiteY43" fmla="*/ 37783 h 70793"/>
                <a:gd name="connsiteX44" fmla="*/ 35142 w 67148"/>
                <a:gd name="connsiteY44" fmla="*/ 37783 h 70793"/>
                <a:gd name="connsiteX45" fmla="*/ 35142 w 67148"/>
                <a:gd name="connsiteY45" fmla="*/ 25570 h 70793"/>
                <a:gd name="connsiteX46" fmla="*/ 38616 w 67148"/>
                <a:gd name="connsiteY46" fmla="*/ 22098 h 70793"/>
                <a:gd name="connsiteX47" fmla="*/ 41889 w 67148"/>
                <a:gd name="connsiteY47" fmla="*/ 41297 h 70793"/>
                <a:gd name="connsiteX48" fmla="*/ 45364 w 67148"/>
                <a:gd name="connsiteY48" fmla="*/ 44772 h 70793"/>
                <a:gd name="connsiteX49" fmla="*/ 45364 w 67148"/>
                <a:gd name="connsiteY49" fmla="*/ 58506 h 70793"/>
                <a:gd name="connsiteX50" fmla="*/ 38616 w 67148"/>
                <a:gd name="connsiteY50" fmla="*/ 58506 h 70793"/>
                <a:gd name="connsiteX51" fmla="*/ 35142 w 67148"/>
                <a:gd name="connsiteY51" fmla="*/ 55031 h 70793"/>
                <a:gd name="connsiteX52" fmla="*/ 35142 w 67148"/>
                <a:gd name="connsiteY52" fmla="*/ 41297 h 70793"/>
                <a:gd name="connsiteX53" fmla="*/ 41889 w 67148"/>
                <a:gd name="connsiteY53" fmla="*/ 41297 h 7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67148" h="70793">
                  <a:moveTo>
                    <a:pt x="38616" y="22098"/>
                  </a:moveTo>
                  <a:lnTo>
                    <a:pt x="63947" y="22098"/>
                  </a:lnTo>
                  <a:cubicBezTo>
                    <a:pt x="63406" y="20892"/>
                    <a:pt x="62795" y="19721"/>
                    <a:pt x="62123" y="18586"/>
                  </a:cubicBezTo>
                  <a:lnTo>
                    <a:pt x="38616" y="18586"/>
                  </a:lnTo>
                  <a:cubicBezTo>
                    <a:pt x="37883" y="16399"/>
                    <a:pt x="35818" y="14823"/>
                    <a:pt x="33386" y="14823"/>
                  </a:cubicBezTo>
                  <a:cubicBezTo>
                    <a:pt x="30337" y="14823"/>
                    <a:pt x="27867" y="17293"/>
                    <a:pt x="27867" y="20342"/>
                  </a:cubicBezTo>
                  <a:cubicBezTo>
                    <a:pt x="27867" y="22774"/>
                    <a:pt x="29443" y="24840"/>
                    <a:pt x="31629" y="25572"/>
                  </a:cubicBezTo>
                  <a:lnTo>
                    <a:pt x="31629" y="37785"/>
                  </a:lnTo>
                  <a:lnTo>
                    <a:pt x="10499" y="37785"/>
                  </a:lnTo>
                  <a:lnTo>
                    <a:pt x="10499" y="32234"/>
                  </a:lnTo>
                  <a:cubicBezTo>
                    <a:pt x="12407" y="31365"/>
                    <a:pt x="13734" y="29443"/>
                    <a:pt x="13734" y="27209"/>
                  </a:cubicBezTo>
                  <a:cubicBezTo>
                    <a:pt x="13734" y="24975"/>
                    <a:pt x="12407" y="23053"/>
                    <a:pt x="10499" y="22184"/>
                  </a:cubicBezTo>
                  <a:lnTo>
                    <a:pt x="10499" y="12262"/>
                  </a:lnTo>
                  <a:lnTo>
                    <a:pt x="35142" y="12262"/>
                  </a:lnTo>
                  <a:lnTo>
                    <a:pt x="35142" y="290"/>
                  </a:lnTo>
                  <a:cubicBezTo>
                    <a:pt x="33980" y="133"/>
                    <a:pt x="32807" y="37"/>
                    <a:pt x="31629" y="0"/>
                  </a:cubicBezTo>
                  <a:lnTo>
                    <a:pt x="31629" y="8747"/>
                  </a:lnTo>
                  <a:lnTo>
                    <a:pt x="6987" y="8747"/>
                  </a:lnTo>
                  <a:lnTo>
                    <a:pt x="6987" y="21826"/>
                  </a:lnTo>
                  <a:cubicBezTo>
                    <a:pt x="4531" y="22386"/>
                    <a:pt x="2697" y="24580"/>
                    <a:pt x="2697" y="27207"/>
                  </a:cubicBezTo>
                  <a:cubicBezTo>
                    <a:pt x="2697" y="29831"/>
                    <a:pt x="4531" y="32028"/>
                    <a:pt x="6987" y="32587"/>
                  </a:cubicBezTo>
                  <a:lnTo>
                    <a:pt x="6987" y="41295"/>
                  </a:lnTo>
                  <a:lnTo>
                    <a:pt x="31629" y="41295"/>
                  </a:lnTo>
                  <a:lnTo>
                    <a:pt x="31629" y="55029"/>
                  </a:lnTo>
                  <a:cubicBezTo>
                    <a:pt x="29995" y="55577"/>
                    <a:pt x="28703" y="56869"/>
                    <a:pt x="28155" y="58504"/>
                  </a:cubicBezTo>
                  <a:lnTo>
                    <a:pt x="0" y="58504"/>
                  </a:lnTo>
                  <a:cubicBezTo>
                    <a:pt x="838" y="59716"/>
                    <a:pt x="1756" y="60889"/>
                    <a:pt x="2753" y="62016"/>
                  </a:cubicBezTo>
                  <a:lnTo>
                    <a:pt x="28155" y="62016"/>
                  </a:lnTo>
                  <a:cubicBezTo>
                    <a:pt x="28888" y="64203"/>
                    <a:pt x="30953" y="65778"/>
                    <a:pt x="33386" y="65778"/>
                  </a:cubicBezTo>
                  <a:cubicBezTo>
                    <a:pt x="35818" y="65778"/>
                    <a:pt x="37883" y="64203"/>
                    <a:pt x="38616" y="62016"/>
                  </a:cubicBezTo>
                  <a:lnTo>
                    <a:pt x="45364" y="62016"/>
                  </a:lnTo>
                  <a:lnTo>
                    <a:pt x="45364" y="70793"/>
                  </a:lnTo>
                  <a:cubicBezTo>
                    <a:pt x="46565" y="70248"/>
                    <a:pt x="47738" y="69634"/>
                    <a:pt x="48876" y="68960"/>
                  </a:cubicBezTo>
                  <a:lnTo>
                    <a:pt x="48876" y="62016"/>
                  </a:lnTo>
                  <a:lnTo>
                    <a:pt x="57377" y="62016"/>
                  </a:lnTo>
                  <a:cubicBezTo>
                    <a:pt x="58394" y="60897"/>
                    <a:pt x="59337" y="59721"/>
                    <a:pt x="60208" y="58504"/>
                  </a:cubicBezTo>
                  <a:lnTo>
                    <a:pt x="48876" y="58504"/>
                  </a:lnTo>
                  <a:lnTo>
                    <a:pt x="48876" y="44769"/>
                  </a:lnTo>
                  <a:cubicBezTo>
                    <a:pt x="50510" y="44221"/>
                    <a:pt x="51803" y="42929"/>
                    <a:pt x="52351" y="41295"/>
                  </a:cubicBezTo>
                  <a:lnTo>
                    <a:pt x="66921" y="41295"/>
                  </a:lnTo>
                  <a:cubicBezTo>
                    <a:pt x="67057" y="40129"/>
                    <a:pt x="67132" y="38956"/>
                    <a:pt x="67148" y="37783"/>
                  </a:cubicBezTo>
                  <a:lnTo>
                    <a:pt x="52351" y="37783"/>
                  </a:lnTo>
                  <a:cubicBezTo>
                    <a:pt x="51618" y="35596"/>
                    <a:pt x="49553" y="34020"/>
                    <a:pt x="47120" y="34020"/>
                  </a:cubicBezTo>
                  <a:cubicBezTo>
                    <a:pt x="44687" y="34020"/>
                    <a:pt x="42622" y="35596"/>
                    <a:pt x="41889" y="37783"/>
                  </a:cubicBezTo>
                  <a:lnTo>
                    <a:pt x="35142" y="37783"/>
                  </a:lnTo>
                  <a:lnTo>
                    <a:pt x="35142" y="25570"/>
                  </a:lnTo>
                  <a:cubicBezTo>
                    <a:pt x="36776" y="25027"/>
                    <a:pt x="38068" y="23734"/>
                    <a:pt x="38616" y="22098"/>
                  </a:cubicBezTo>
                  <a:close/>
                  <a:moveTo>
                    <a:pt x="41889" y="41297"/>
                  </a:moveTo>
                  <a:cubicBezTo>
                    <a:pt x="42437" y="42931"/>
                    <a:pt x="43730" y="44224"/>
                    <a:pt x="45364" y="44772"/>
                  </a:cubicBezTo>
                  <a:lnTo>
                    <a:pt x="45364" y="58506"/>
                  </a:lnTo>
                  <a:lnTo>
                    <a:pt x="38616" y="58506"/>
                  </a:lnTo>
                  <a:cubicBezTo>
                    <a:pt x="38068" y="56872"/>
                    <a:pt x="36776" y="55579"/>
                    <a:pt x="35142" y="55031"/>
                  </a:cubicBezTo>
                  <a:lnTo>
                    <a:pt x="35142" y="41297"/>
                  </a:lnTo>
                  <a:lnTo>
                    <a:pt x="41889" y="41297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78" name="Google Shape;8405;p75">
            <a:extLst>
              <a:ext uri="{FF2B5EF4-FFF2-40B4-BE49-F238E27FC236}">
                <a16:creationId xmlns:a16="http://schemas.microsoft.com/office/drawing/2014/main" id="{853DE2DC-73E1-421A-BEFB-BCF5063EB66D}"/>
              </a:ext>
            </a:extLst>
          </p:cNvPr>
          <p:cNvGrpSpPr/>
          <p:nvPr/>
        </p:nvGrpSpPr>
        <p:grpSpPr>
          <a:xfrm>
            <a:off x="3940855" y="3135328"/>
            <a:ext cx="375938" cy="325571"/>
            <a:chOff x="3940855" y="3135328"/>
            <a:chExt cx="375938" cy="325571"/>
          </a:xfrm>
        </p:grpSpPr>
        <p:sp>
          <p:nvSpPr>
            <p:cNvPr id="279" name="Google Shape;8405;p75">
              <a:extLst>
                <a:ext uri="{FF2B5EF4-FFF2-40B4-BE49-F238E27FC236}">
                  <a16:creationId xmlns:a16="http://schemas.microsoft.com/office/drawing/2014/main" id="{D334F478-CB7E-484B-AA3B-C9D565E12E85}"/>
                </a:ext>
              </a:extLst>
            </p:cNvPr>
            <p:cNvSpPr/>
            <p:nvPr/>
          </p:nvSpPr>
          <p:spPr>
            <a:xfrm>
              <a:off x="3951082" y="3144188"/>
              <a:ext cx="355482" cy="307854"/>
            </a:xfrm>
            <a:custGeom>
              <a:avLst/>
              <a:gdLst>
                <a:gd name="connsiteX0" fmla="*/ 266611 w 355482"/>
                <a:gd name="connsiteY0" fmla="*/ 307854 h 307854"/>
                <a:gd name="connsiteX1" fmla="*/ 355482 w 355482"/>
                <a:gd name="connsiteY1" fmla="*/ 153926 h 307854"/>
                <a:gd name="connsiteX2" fmla="*/ 266611 w 355482"/>
                <a:gd name="connsiteY2" fmla="*/ 0 h 307854"/>
                <a:gd name="connsiteX3" fmla="*/ 88871 w 355482"/>
                <a:gd name="connsiteY3" fmla="*/ 0 h 307854"/>
                <a:gd name="connsiteX4" fmla="*/ 0 w 355482"/>
                <a:gd name="connsiteY4" fmla="*/ 153926 h 307854"/>
                <a:gd name="connsiteX5" fmla="*/ 88871 w 355482"/>
                <a:gd name="connsiteY5" fmla="*/ 307854 h 30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82" h="307854">
                  <a:moveTo>
                    <a:pt x="266611" y="307854"/>
                  </a:moveTo>
                  <a:lnTo>
                    <a:pt x="355482" y="153926"/>
                  </a:lnTo>
                  <a:lnTo>
                    <a:pt x="266611" y="0"/>
                  </a:lnTo>
                  <a:lnTo>
                    <a:pt x="88871" y="0"/>
                  </a:lnTo>
                  <a:lnTo>
                    <a:pt x="0" y="153926"/>
                  </a:lnTo>
                  <a:lnTo>
                    <a:pt x="88871" y="307854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0" name="Google Shape;8405;p75">
              <a:extLst>
                <a:ext uri="{FF2B5EF4-FFF2-40B4-BE49-F238E27FC236}">
                  <a16:creationId xmlns:a16="http://schemas.microsoft.com/office/drawing/2014/main" id="{8CDC9D1C-0B07-4DE1-807F-3A11FE3B3B34}"/>
                </a:ext>
              </a:extLst>
            </p:cNvPr>
            <p:cNvSpPr/>
            <p:nvPr/>
          </p:nvSpPr>
          <p:spPr>
            <a:xfrm>
              <a:off x="3940855" y="3135328"/>
              <a:ext cx="375938" cy="325571"/>
            </a:xfrm>
            <a:custGeom>
              <a:avLst/>
              <a:gdLst>
                <a:gd name="connsiteX0" fmla="*/ 281952 w 375938"/>
                <a:gd name="connsiteY0" fmla="*/ 325571 h 325571"/>
                <a:gd name="connsiteX1" fmla="*/ 93985 w 375938"/>
                <a:gd name="connsiteY1" fmla="*/ 325571 h 325571"/>
                <a:gd name="connsiteX2" fmla="*/ 0 w 375938"/>
                <a:gd name="connsiteY2" fmla="*/ 162786 h 325571"/>
                <a:gd name="connsiteX3" fmla="*/ 93985 w 375938"/>
                <a:gd name="connsiteY3" fmla="*/ 0 h 325571"/>
                <a:gd name="connsiteX4" fmla="*/ 281954 w 375938"/>
                <a:gd name="connsiteY4" fmla="*/ 0 h 325571"/>
                <a:gd name="connsiteX5" fmla="*/ 375939 w 375938"/>
                <a:gd name="connsiteY5" fmla="*/ 162786 h 325571"/>
                <a:gd name="connsiteX6" fmla="*/ 281952 w 375938"/>
                <a:gd name="connsiteY6" fmla="*/ 325571 h 325571"/>
                <a:gd name="connsiteX7" fmla="*/ 104212 w 375938"/>
                <a:gd name="connsiteY7" fmla="*/ 307857 h 325571"/>
                <a:gd name="connsiteX8" fmla="*/ 271725 w 375938"/>
                <a:gd name="connsiteY8" fmla="*/ 307857 h 325571"/>
                <a:gd name="connsiteX9" fmla="*/ 355480 w 375938"/>
                <a:gd name="connsiteY9" fmla="*/ 162788 h 325571"/>
                <a:gd name="connsiteX10" fmla="*/ 271725 w 375938"/>
                <a:gd name="connsiteY10" fmla="*/ 17719 h 325571"/>
                <a:gd name="connsiteX11" fmla="*/ 104212 w 375938"/>
                <a:gd name="connsiteY11" fmla="*/ 17719 h 325571"/>
                <a:gd name="connsiteX12" fmla="*/ 20457 w 375938"/>
                <a:gd name="connsiteY12" fmla="*/ 162786 h 325571"/>
                <a:gd name="connsiteX13" fmla="*/ 104212 w 375938"/>
                <a:gd name="connsiteY13" fmla="*/ 307857 h 32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5938" h="325571">
                  <a:moveTo>
                    <a:pt x="281952" y="325571"/>
                  </a:moveTo>
                  <a:lnTo>
                    <a:pt x="93985" y="325571"/>
                  </a:lnTo>
                  <a:lnTo>
                    <a:pt x="0" y="162786"/>
                  </a:lnTo>
                  <a:lnTo>
                    <a:pt x="93985" y="0"/>
                  </a:lnTo>
                  <a:lnTo>
                    <a:pt x="281954" y="0"/>
                  </a:lnTo>
                  <a:lnTo>
                    <a:pt x="375939" y="162786"/>
                  </a:lnTo>
                  <a:lnTo>
                    <a:pt x="281952" y="325571"/>
                  </a:lnTo>
                  <a:close/>
                  <a:moveTo>
                    <a:pt x="104212" y="307857"/>
                  </a:moveTo>
                  <a:lnTo>
                    <a:pt x="271725" y="307857"/>
                  </a:lnTo>
                  <a:lnTo>
                    <a:pt x="355480" y="162788"/>
                  </a:lnTo>
                  <a:lnTo>
                    <a:pt x="271725" y="17719"/>
                  </a:lnTo>
                  <a:lnTo>
                    <a:pt x="104212" y="17719"/>
                  </a:lnTo>
                  <a:lnTo>
                    <a:pt x="20457" y="162786"/>
                  </a:lnTo>
                  <a:lnTo>
                    <a:pt x="104212" y="307857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281" name="Google Shape;8405;p75">
            <a:extLst>
              <a:ext uri="{FF2B5EF4-FFF2-40B4-BE49-F238E27FC236}">
                <a16:creationId xmlns:a16="http://schemas.microsoft.com/office/drawing/2014/main" id="{2CEF303F-FFF8-4B2C-8A6D-110193E5D17B}"/>
              </a:ext>
            </a:extLst>
          </p:cNvPr>
          <p:cNvSpPr/>
          <p:nvPr/>
        </p:nvSpPr>
        <p:spPr>
          <a:xfrm>
            <a:off x="4006465" y="3175522"/>
            <a:ext cx="245103" cy="245222"/>
          </a:xfrm>
          <a:custGeom>
            <a:avLst/>
            <a:gdLst>
              <a:gd name="connsiteX0" fmla="*/ 155804 w 245103"/>
              <a:gd name="connsiteY0" fmla="*/ 184012 h 245222"/>
              <a:gd name="connsiteX1" fmla="*/ 180505 w 245103"/>
              <a:gd name="connsiteY1" fmla="*/ 158159 h 245222"/>
              <a:gd name="connsiteX2" fmla="*/ 215846 w 245103"/>
              <a:gd name="connsiteY2" fmla="*/ 158159 h 245222"/>
              <a:gd name="connsiteX3" fmla="*/ 218887 w 245103"/>
              <a:gd name="connsiteY3" fmla="*/ 155118 h 245222"/>
              <a:gd name="connsiteX4" fmla="*/ 218506 w 245103"/>
              <a:gd name="connsiteY4" fmla="*/ 153596 h 245222"/>
              <a:gd name="connsiteX5" fmla="*/ 218126 w 245103"/>
              <a:gd name="connsiteY5" fmla="*/ 153596 h 245222"/>
              <a:gd name="connsiteX6" fmla="*/ 208246 w 245103"/>
              <a:gd name="connsiteY6" fmla="*/ 136108 h 245222"/>
              <a:gd name="connsiteX7" fmla="*/ 231807 w 245103"/>
              <a:gd name="connsiteY7" fmla="*/ 121662 h 245222"/>
              <a:gd name="connsiteX8" fmla="*/ 234467 w 245103"/>
              <a:gd name="connsiteY8" fmla="*/ 125464 h 245222"/>
              <a:gd name="connsiteX9" fmla="*/ 222687 w 245103"/>
              <a:gd name="connsiteY9" fmla="*/ 172608 h 245222"/>
              <a:gd name="connsiteX10" fmla="*/ 155804 w 245103"/>
              <a:gd name="connsiteY10" fmla="*/ 184012 h 245222"/>
              <a:gd name="connsiteX11" fmla="*/ 124643 w 245103"/>
              <a:gd name="connsiteY11" fmla="*/ 234579 h 245222"/>
              <a:gd name="connsiteX12" fmla="*/ 153144 w 245103"/>
              <a:gd name="connsiteY12" fmla="*/ 187056 h 245222"/>
              <a:gd name="connsiteX13" fmla="*/ 158845 w 245103"/>
              <a:gd name="connsiteY13" fmla="*/ 187436 h 245222"/>
              <a:gd name="connsiteX14" fmla="*/ 220407 w 245103"/>
              <a:gd name="connsiteY14" fmla="*/ 176789 h 245222"/>
              <a:gd name="connsiteX15" fmla="*/ 124643 w 245103"/>
              <a:gd name="connsiteY15" fmla="*/ 234579 h 245222"/>
              <a:gd name="connsiteX16" fmla="*/ 121222 w 245103"/>
              <a:gd name="connsiteY16" fmla="*/ 234579 h 245222"/>
              <a:gd name="connsiteX17" fmla="*/ 84741 w 245103"/>
              <a:gd name="connsiteY17" fmla="*/ 228117 h 245222"/>
              <a:gd name="connsiteX18" fmla="*/ 112102 w 245103"/>
              <a:gd name="connsiteY18" fmla="*/ 193518 h 245222"/>
              <a:gd name="connsiteX19" fmla="*/ 139843 w 245103"/>
              <a:gd name="connsiteY19" fmla="*/ 193518 h 245222"/>
              <a:gd name="connsiteX20" fmla="*/ 142884 w 245103"/>
              <a:gd name="connsiteY20" fmla="*/ 190477 h 245222"/>
              <a:gd name="connsiteX21" fmla="*/ 142505 w 245103"/>
              <a:gd name="connsiteY21" fmla="*/ 189337 h 245222"/>
              <a:gd name="connsiteX22" fmla="*/ 142505 w 245103"/>
              <a:gd name="connsiteY22" fmla="*/ 188957 h 245222"/>
              <a:gd name="connsiteX23" fmla="*/ 142123 w 245103"/>
              <a:gd name="connsiteY23" fmla="*/ 188957 h 245222"/>
              <a:gd name="connsiteX24" fmla="*/ 140983 w 245103"/>
              <a:gd name="connsiteY24" fmla="*/ 186295 h 245222"/>
              <a:gd name="connsiteX25" fmla="*/ 149344 w 245103"/>
              <a:gd name="connsiteY25" fmla="*/ 187056 h 245222"/>
              <a:gd name="connsiteX26" fmla="*/ 121222 w 245103"/>
              <a:gd name="connsiteY26" fmla="*/ 234579 h 245222"/>
              <a:gd name="connsiteX27" fmla="*/ 42180 w 245103"/>
              <a:gd name="connsiteY27" fmla="*/ 200360 h 245222"/>
              <a:gd name="connsiteX28" fmla="*/ 102222 w 245103"/>
              <a:gd name="connsiteY28" fmla="*/ 186672 h 245222"/>
              <a:gd name="connsiteX29" fmla="*/ 101081 w 245103"/>
              <a:gd name="connsiteY29" fmla="*/ 188953 h 245222"/>
              <a:gd name="connsiteX30" fmla="*/ 100323 w 245103"/>
              <a:gd name="connsiteY30" fmla="*/ 190475 h 245222"/>
              <a:gd name="connsiteX31" fmla="*/ 103362 w 245103"/>
              <a:gd name="connsiteY31" fmla="*/ 193516 h 245222"/>
              <a:gd name="connsiteX32" fmla="*/ 108302 w 245103"/>
              <a:gd name="connsiteY32" fmla="*/ 193516 h 245222"/>
              <a:gd name="connsiteX33" fmla="*/ 81702 w 245103"/>
              <a:gd name="connsiteY33" fmla="*/ 226972 h 245222"/>
              <a:gd name="connsiteX34" fmla="*/ 42180 w 245103"/>
              <a:gd name="connsiteY34" fmla="*/ 200360 h 245222"/>
              <a:gd name="connsiteX35" fmla="*/ 35720 w 245103"/>
              <a:gd name="connsiteY35" fmla="*/ 193518 h 245222"/>
              <a:gd name="connsiteX36" fmla="*/ 38380 w 245103"/>
              <a:gd name="connsiteY36" fmla="*/ 152079 h 245222"/>
              <a:gd name="connsiteX37" fmla="*/ 54720 w 245103"/>
              <a:gd name="connsiteY37" fmla="*/ 152079 h 245222"/>
              <a:gd name="connsiteX38" fmla="*/ 106401 w 245103"/>
              <a:gd name="connsiteY38" fmla="*/ 179451 h 245222"/>
              <a:gd name="connsiteX39" fmla="*/ 104881 w 245103"/>
              <a:gd name="connsiteY39" fmla="*/ 182493 h 245222"/>
              <a:gd name="connsiteX40" fmla="*/ 39520 w 245103"/>
              <a:gd name="connsiteY40" fmla="*/ 197321 h 245222"/>
              <a:gd name="connsiteX41" fmla="*/ 35720 w 245103"/>
              <a:gd name="connsiteY41" fmla="*/ 193518 h 245222"/>
              <a:gd name="connsiteX42" fmla="*/ 32681 w 245103"/>
              <a:gd name="connsiteY42" fmla="*/ 189334 h 245222"/>
              <a:gd name="connsiteX43" fmla="*/ 10639 w 245103"/>
              <a:gd name="connsiteY43" fmla="*/ 122421 h 245222"/>
              <a:gd name="connsiteX44" fmla="*/ 11779 w 245103"/>
              <a:gd name="connsiteY44" fmla="*/ 105312 h 245222"/>
              <a:gd name="connsiteX45" fmla="*/ 33060 w 245103"/>
              <a:gd name="connsiteY45" fmla="*/ 131926 h 245222"/>
              <a:gd name="connsiteX46" fmla="*/ 23940 w 245103"/>
              <a:gd name="connsiteY46" fmla="*/ 147134 h 245222"/>
              <a:gd name="connsiteX47" fmla="*/ 23180 w 245103"/>
              <a:gd name="connsiteY47" fmla="*/ 149035 h 245222"/>
              <a:gd name="connsiteX48" fmla="*/ 26221 w 245103"/>
              <a:gd name="connsiteY48" fmla="*/ 152076 h 245222"/>
              <a:gd name="connsiteX49" fmla="*/ 35341 w 245103"/>
              <a:gd name="connsiteY49" fmla="*/ 152076 h 245222"/>
              <a:gd name="connsiteX50" fmla="*/ 32681 w 245103"/>
              <a:gd name="connsiteY50" fmla="*/ 189334 h 245222"/>
              <a:gd name="connsiteX51" fmla="*/ 30400 w 245103"/>
              <a:gd name="connsiteY51" fmla="*/ 58930 h 245222"/>
              <a:gd name="connsiteX52" fmla="*/ 69920 w 245103"/>
              <a:gd name="connsiteY52" fmla="*/ 50566 h 245222"/>
              <a:gd name="connsiteX53" fmla="*/ 71060 w 245103"/>
              <a:gd name="connsiteY53" fmla="*/ 51707 h 245222"/>
              <a:gd name="connsiteX54" fmla="*/ 69541 w 245103"/>
              <a:gd name="connsiteY54" fmla="*/ 53987 h 245222"/>
              <a:gd name="connsiteX55" fmla="*/ 68782 w 245103"/>
              <a:gd name="connsiteY55" fmla="*/ 55888 h 245222"/>
              <a:gd name="connsiteX56" fmla="*/ 71821 w 245103"/>
              <a:gd name="connsiteY56" fmla="*/ 58930 h 245222"/>
              <a:gd name="connsiteX57" fmla="*/ 72582 w 245103"/>
              <a:gd name="connsiteY57" fmla="*/ 58930 h 245222"/>
              <a:gd name="connsiteX58" fmla="*/ 44081 w 245103"/>
              <a:gd name="connsiteY58" fmla="*/ 115197 h 245222"/>
              <a:gd name="connsiteX59" fmla="*/ 41800 w 245103"/>
              <a:gd name="connsiteY59" fmla="*/ 117099 h 245222"/>
              <a:gd name="connsiteX60" fmla="*/ 34580 w 245103"/>
              <a:gd name="connsiteY60" fmla="*/ 129264 h 245222"/>
              <a:gd name="connsiteX61" fmla="*/ 12920 w 245103"/>
              <a:gd name="connsiteY61" fmla="*/ 100749 h 245222"/>
              <a:gd name="connsiteX62" fmla="*/ 30400 w 245103"/>
              <a:gd name="connsiteY62" fmla="*/ 58930 h 245222"/>
              <a:gd name="connsiteX63" fmla="*/ 53201 w 245103"/>
              <a:gd name="connsiteY63" fmla="*/ 34598 h 245222"/>
              <a:gd name="connsiteX64" fmla="*/ 67260 w 245103"/>
              <a:gd name="connsiteY64" fmla="*/ 47525 h 245222"/>
              <a:gd name="connsiteX65" fmla="*/ 33439 w 245103"/>
              <a:gd name="connsiteY65" fmla="*/ 54748 h 245222"/>
              <a:gd name="connsiteX66" fmla="*/ 53201 w 245103"/>
              <a:gd name="connsiteY66" fmla="*/ 34598 h 245222"/>
              <a:gd name="connsiteX67" fmla="*/ 119323 w 245103"/>
              <a:gd name="connsiteY67" fmla="*/ 10646 h 245222"/>
              <a:gd name="connsiteX68" fmla="*/ 96902 w 245103"/>
              <a:gd name="connsiteY68" fmla="*/ 30035 h 245222"/>
              <a:gd name="connsiteX69" fmla="*/ 92723 w 245103"/>
              <a:gd name="connsiteY69" fmla="*/ 23191 h 245222"/>
              <a:gd name="connsiteX70" fmla="*/ 90063 w 245103"/>
              <a:gd name="connsiteY70" fmla="*/ 21669 h 245222"/>
              <a:gd name="connsiteX71" fmla="*/ 87403 w 245103"/>
              <a:gd name="connsiteY71" fmla="*/ 23571 h 245222"/>
              <a:gd name="connsiteX72" fmla="*/ 73723 w 245103"/>
              <a:gd name="connsiteY72" fmla="*/ 47143 h 245222"/>
              <a:gd name="connsiteX73" fmla="*/ 71063 w 245103"/>
              <a:gd name="connsiteY73" fmla="*/ 47143 h 245222"/>
              <a:gd name="connsiteX74" fmla="*/ 55863 w 245103"/>
              <a:gd name="connsiteY74" fmla="*/ 32695 h 245222"/>
              <a:gd name="connsiteX75" fmla="*/ 119323 w 245103"/>
              <a:gd name="connsiteY75" fmla="*/ 10646 h 245222"/>
              <a:gd name="connsiteX76" fmla="*/ 124643 w 245103"/>
              <a:gd name="connsiteY76" fmla="*/ 10646 h 245222"/>
              <a:gd name="connsiteX77" fmla="*/ 166443 w 245103"/>
              <a:gd name="connsiteY77" fmla="*/ 19770 h 245222"/>
              <a:gd name="connsiteX78" fmla="*/ 166443 w 245103"/>
              <a:gd name="connsiteY78" fmla="*/ 43343 h 245222"/>
              <a:gd name="connsiteX79" fmla="*/ 165303 w 245103"/>
              <a:gd name="connsiteY79" fmla="*/ 42964 h 245222"/>
              <a:gd name="connsiteX80" fmla="*/ 162261 w 245103"/>
              <a:gd name="connsiteY80" fmla="*/ 44865 h 245222"/>
              <a:gd name="connsiteX81" fmla="*/ 155041 w 245103"/>
              <a:gd name="connsiteY81" fmla="*/ 57413 h 245222"/>
              <a:gd name="connsiteX82" fmla="*/ 106399 w 245103"/>
              <a:gd name="connsiteY82" fmla="*/ 46766 h 245222"/>
              <a:gd name="connsiteX83" fmla="*/ 98419 w 245103"/>
              <a:gd name="connsiteY83" fmla="*/ 32699 h 245222"/>
              <a:gd name="connsiteX84" fmla="*/ 124643 w 245103"/>
              <a:gd name="connsiteY84" fmla="*/ 10646 h 245222"/>
              <a:gd name="connsiteX85" fmla="*/ 167204 w 245103"/>
              <a:gd name="connsiteY85" fmla="*/ 65013 h 245222"/>
              <a:gd name="connsiteX86" fmla="*/ 165303 w 245103"/>
              <a:gd name="connsiteY86" fmla="*/ 66914 h 245222"/>
              <a:gd name="connsiteX87" fmla="*/ 163022 w 245103"/>
              <a:gd name="connsiteY87" fmla="*/ 65013 h 245222"/>
              <a:gd name="connsiteX88" fmla="*/ 163022 w 245103"/>
              <a:gd name="connsiteY88" fmla="*/ 57029 h 245222"/>
              <a:gd name="connsiteX89" fmla="*/ 165303 w 245103"/>
              <a:gd name="connsiteY89" fmla="*/ 55127 h 245222"/>
              <a:gd name="connsiteX90" fmla="*/ 167204 w 245103"/>
              <a:gd name="connsiteY90" fmla="*/ 57029 h 245222"/>
              <a:gd name="connsiteX91" fmla="*/ 167204 w 245103"/>
              <a:gd name="connsiteY91" fmla="*/ 65013 h 245222"/>
              <a:gd name="connsiteX92" fmla="*/ 165303 w 245103"/>
              <a:gd name="connsiteY92" fmla="*/ 75659 h 245222"/>
              <a:gd name="connsiteX93" fmla="*/ 162643 w 245103"/>
              <a:gd name="connsiteY93" fmla="*/ 72997 h 245222"/>
              <a:gd name="connsiteX94" fmla="*/ 165303 w 245103"/>
              <a:gd name="connsiteY94" fmla="*/ 70335 h 245222"/>
              <a:gd name="connsiteX95" fmla="*/ 167962 w 245103"/>
              <a:gd name="connsiteY95" fmla="*/ 72997 h 245222"/>
              <a:gd name="connsiteX96" fmla="*/ 165303 w 245103"/>
              <a:gd name="connsiteY96" fmla="*/ 75659 h 245222"/>
              <a:gd name="connsiteX97" fmla="*/ 169484 w 245103"/>
              <a:gd name="connsiteY97" fmla="*/ 20911 h 245222"/>
              <a:gd name="connsiteX98" fmla="*/ 205204 w 245103"/>
              <a:gd name="connsiteY98" fmla="*/ 47143 h 245222"/>
              <a:gd name="connsiteX99" fmla="*/ 197225 w 245103"/>
              <a:gd name="connsiteY99" fmla="*/ 81360 h 245222"/>
              <a:gd name="connsiteX100" fmla="*/ 183924 w 245103"/>
              <a:gd name="connsiteY100" fmla="*/ 72236 h 245222"/>
              <a:gd name="connsiteX101" fmla="*/ 169484 w 245103"/>
              <a:gd name="connsiteY101" fmla="*/ 47523 h 245222"/>
              <a:gd name="connsiteX102" fmla="*/ 169484 w 245103"/>
              <a:gd name="connsiteY102" fmla="*/ 20911 h 245222"/>
              <a:gd name="connsiteX103" fmla="*/ 130341 w 245103"/>
              <a:gd name="connsiteY103" fmla="*/ 165764 h 245222"/>
              <a:gd name="connsiteX104" fmla="*/ 164542 w 245103"/>
              <a:gd name="connsiteY104" fmla="*/ 80222 h 245222"/>
              <a:gd name="connsiteX105" fmla="*/ 183542 w 245103"/>
              <a:gd name="connsiteY105" fmla="*/ 80222 h 245222"/>
              <a:gd name="connsiteX106" fmla="*/ 186202 w 245103"/>
              <a:gd name="connsiteY106" fmla="*/ 77560 h 245222"/>
              <a:gd name="connsiteX107" fmla="*/ 196082 w 245103"/>
              <a:gd name="connsiteY107" fmla="*/ 84404 h 245222"/>
              <a:gd name="connsiteX108" fmla="*/ 180121 w 245103"/>
              <a:gd name="connsiteY108" fmla="*/ 117860 h 245222"/>
              <a:gd name="connsiteX109" fmla="*/ 130339 w 245103"/>
              <a:gd name="connsiteY109" fmla="*/ 168805 h 245222"/>
              <a:gd name="connsiteX110" fmla="*/ 129199 w 245103"/>
              <a:gd name="connsiteY110" fmla="*/ 166904 h 245222"/>
              <a:gd name="connsiteX111" fmla="*/ 130341 w 245103"/>
              <a:gd name="connsiteY111" fmla="*/ 165764 h 245222"/>
              <a:gd name="connsiteX112" fmla="*/ 88162 w 245103"/>
              <a:gd name="connsiteY112" fmla="*/ 43723 h 245222"/>
              <a:gd name="connsiteX113" fmla="*/ 88162 w 245103"/>
              <a:gd name="connsiteY113" fmla="*/ 35739 h 245222"/>
              <a:gd name="connsiteX114" fmla="*/ 90063 w 245103"/>
              <a:gd name="connsiteY114" fmla="*/ 33837 h 245222"/>
              <a:gd name="connsiteX115" fmla="*/ 91964 w 245103"/>
              <a:gd name="connsiteY115" fmla="*/ 35739 h 245222"/>
              <a:gd name="connsiteX116" fmla="*/ 91964 w 245103"/>
              <a:gd name="connsiteY116" fmla="*/ 43723 h 245222"/>
              <a:gd name="connsiteX117" fmla="*/ 90063 w 245103"/>
              <a:gd name="connsiteY117" fmla="*/ 45624 h 245222"/>
              <a:gd name="connsiteX118" fmla="*/ 88162 w 245103"/>
              <a:gd name="connsiteY118" fmla="*/ 43723 h 245222"/>
              <a:gd name="connsiteX119" fmla="*/ 90061 w 245103"/>
              <a:gd name="connsiteY119" fmla="*/ 49045 h 245222"/>
              <a:gd name="connsiteX120" fmla="*/ 92720 w 245103"/>
              <a:gd name="connsiteY120" fmla="*/ 51707 h 245222"/>
              <a:gd name="connsiteX121" fmla="*/ 90061 w 245103"/>
              <a:gd name="connsiteY121" fmla="*/ 54369 h 245222"/>
              <a:gd name="connsiteX122" fmla="*/ 87401 w 245103"/>
              <a:gd name="connsiteY122" fmla="*/ 51707 h 245222"/>
              <a:gd name="connsiteX123" fmla="*/ 90061 w 245103"/>
              <a:gd name="connsiteY123" fmla="*/ 49045 h 245222"/>
              <a:gd name="connsiteX124" fmla="*/ 42561 w 245103"/>
              <a:gd name="connsiteY124" fmla="*/ 136869 h 245222"/>
              <a:gd name="connsiteX125" fmla="*/ 42561 w 245103"/>
              <a:gd name="connsiteY125" fmla="*/ 128885 h 245222"/>
              <a:gd name="connsiteX126" fmla="*/ 44463 w 245103"/>
              <a:gd name="connsiteY126" fmla="*/ 126984 h 245222"/>
              <a:gd name="connsiteX127" fmla="*/ 46364 w 245103"/>
              <a:gd name="connsiteY127" fmla="*/ 128885 h 245222"/>
              <a:gd name="connsiteX128" fmla="*/ 46364 w 245103"/>
              <a:gd name="connsiteY128" fmla="*/ 136869 h 245222"/>
              <a:gd name="connsiteX129" fmla="*/ 44463 w 245103"/>
              <a:gd name="connsiteY129" fmla="*/ 138770 h 245222"/>
              <a:gd name="connsiteX130" fmla="*/ 42561 w 245103"/>
              <a:gd name="connsiteY130" fmla="*/ 136869 h 245222"/>
              <a:gd name="connsiteX131" fmla="*/ 44460 w 245103"/>
              <a:gd name="connsiteY131" fmla="*/ 142191 h 245222"/>
              <a:gd name="connsiteX132" fmla="*/ 47120 w 245103"/>
              <a:gd name="connsiteY132" fmla="*/ 144853 h 245222"/>
              <a:gd name="connsiteX133" fmla="*/ 44460 w 245103"/>
              <a:gd name="connsiteY133" fmla="*/ 147515 h 245222"/>
              <a:gd name="connsiteX134" fmla="*/ 41800 w 245103"/>
              <a:gd name="connsiteY134" fmla="*/ 144853 h 245222"/>
              <a:gd name="connsiteX135" fmla="*/ 44460 w 245103"/>
              <a:gd name="connsiteY135" fmla="*/ 142191 h 245222"/>
              <a:gd name="connsiteX136" fmla="*/ 65362 w 245103"/>
              <a:gd name="connsiteY136" fmla="*/ 147515 h 245222"/>
              <a:gd name="connsiteX137" fmla="*/ 65362 w 245103"/>
              <a:gd name="connsiteY137" fmla="*/ 147515 h 245222"/>
              <a:gd name="connsiteX138" fmla="*/ 47122 w 245103"/>
              <a:gd name="connsiteY138" fmla="*/ 116719 h 245222"/>
              <a:gd name="connsiteX139" fmla="*/ 46743 w 245103"/>
              <a:gd name="connsiteY139" fmla="*/ 116340 h 245222"/>
              <a:gd name="connsiteX140" fmla="*/ 76385 w 245103"/>
              <a:gd name="connsiteY140" fmla="*/ 58932 h 245222"/>
              <a:gd name="connsiteX141" fmla="*/ 76764 w 245103"/>
              <a:gd name="connsiteY141" fmla="*/ 58932 h 245222"/>
              <a:gd name="connsiteX142" fmla="*/ 116284 w 245103"/>
              <a:gd name="connsiteY142" fmla="*/ 163104 h 245222"/>
              <a:gd name="connsiteX143" fmla="*/ 107923 w 245103"/>
              <a:gd name="connsiteY143" fmla="*/ 176792 h 245222"/>
              <a:gd name="connsiteX144" fmla="*/ 59663 w 245103"/>
              <a:gd name="connsiteY144" fmla="*/ 152079 h 245222"/>
              <a:gd name="connsiteX145" fmla="*/ 62704 w 245103"/>
              <a:gd name="connsiteY145" fmla="*/ 152079 h 245222"/>
              <a:gd name="connsiteX146" fmla="*/ 65743 w 245103"/>
              <a:gd name="connsiteY146" fmla="*/ 149037 h 245222"/>
              <a:gd name="connsiteX147" fmla="*/ 65362 w 245103"/>
              <a:gd name="connsiteY147" fmla="*/ 147515 h 245222"/>
              <a:gd name="connsiteX148" fmla="*/ 121601 w 245103"/>
              <a:gd name="connsiteY148" fmla="*/ 156640 h 245222"/>
              <a:gd name="connsiteX149" fmla="*/ 118941 w 245103"/>
              <a:gd name="connsiteY149" fmla="*/ 158541 h 245222"/>
              <a:gd name="connsiteX150" fmla="*/ 118562 w 245103"/>
              <a:gd name="connsiteY150" fmla="*/ 158541 h 245222"/>
              <a:gd name="connsiteX151" fmla="*/ 85120 w 245103"/>
              <a:gd name="connsiteY151" fmla="*/ 65015 h 245222"/>
              <a:gd name="connsiteX152" fmla="*/ 80941 w 245103"/>
              <a:gd name="connsiteY152" fmla="*/ 58932 h 245222"/>
              <a:gd name="connsiteX153" fmla="*/ 108302 w 245103"/>
              <a:gd name="connsiteY153" fmla="*/ 58932 h 245222"/>
              <a:gd name="connsiteX154" fmla="*/ 111344 w 245103"/>
              <a:gd name="connsiteY154" fmla="*/ 55891 h 245222"/>
              <a:gd name="connsiteX155" fmla="*/ 110964 w 245103"/>
              <a:gd name="connsiteY155" fmla="*/ 54369 h 245222"/>
              <a:gd name="connsiteX156" fmla="*/ 110964 w 245103"/>
              <a:gd name="connsiteY156" fmla="*/ 53989 h 245222"/>
              <a:gd name="connsiteX157" fmla="*/ 108305 w 245103"/>
              <a:gd name="connsiteY157" fmla="*/ 49808 h 245222"/>
              <a:gd name="connsiteX158" fmla="*/ 153526 w 245103"/>
              <a:gd name="connsiteY158" fmla="*/ 60072 h 245222"/>
              <a:gd name="connsiteX159" fmla="*/ 144785 w 245103"/>
              <a:gd name="connsiteY159" fmla="*/ 75280 h 245222"/>
              <a:gd name="connsiteX160" fmla="*/ 144024 w 245103"/>
              <a:gd name="connsiteY160" fmla="*/ 77181 h 245222"/>
              <a:gd name="connsiteX161" fmla="*/ 147066 w 245103"/>
              <a:gd name="connsiteY161" fmla="*/ 80222 h 245222"/>
              <a:gd name="connsiteX162" fmla="*/ 161505 w 245103"/>
              <a:gd name="connsiteY162" fmla="*/ 80222 h 245222"/>
              <a:gd name="connsiteX163" fmla="*/ 127684 w 245103"/>
              <a:gd name="connsiteY163" fmla="*/ 163865 h 245222"/>
              <a:gd name="connsiteX164" fmla="*/ 124263 w 245103"/>
              <a:gd name="connsiteY164" fmla="*/ 158161 h 245222"/>
              <a:gd name="connsiteX165" fmla="*/ 121601 w 245103"/>
              <a:gd name="connsiteY165" fmla="*/ 156640 h 245222"/>
              <a:gd name="connsiteX166" fmla="*/ 119702 w 245103"/>
              <a:gd name="connsiteY166" fmla="*/ 178309 h 245222"/>
              <a:gd name="connsiteX167" fmla="*/ 119702 w 245103"/>
              <a:gd name="connsiteY167" fmla="*/ 170704 h 245222"/>
              <a:gd name="connsiteX168" fmla="*/ 121603 w 245103"/>
              <a:gd name="connsiteY168" fmla="*/ 168424 h 245222"/>
              <a:gd name="connsiteX169" fmla="*/ 123505 w 245103"/>
              <a:gd name="connsiteY169" fmla="*/ 170704 h 245222"/>
              <a:gd name="connsiteX170" fmla="*/ 123505 w 245103"/>
              <a:gd name="connsiteY170" fmla="*/ 178309 h 245222"/>
              <a:gd name="connsiteX171" fmla="*/ 121603 w 245103"/>
              <a:gd name="connsiteY171" fmla="*/ 180589 h 245222"/>
              <a:gd name="connsiteX172" fmla="*/ 119702 w 245103"/>
              <a:gd name="connsiteY172" fmla="*/ 178309 h 245222"/>
              <a:gd name="connsiteX173" fmla="*/ 121601 w 245103"/>
              <a:gd name="connsiteY173" fmla="*/ 183633 h 245222"/>
              <a:gd name="connsiteX174" fmla="*/ 124261 w 245103"/>
              <a:gd name="connsiteY174" fmla="*/ 186295 h 245222"/>
              <a:gd name="connsiteX175" fmla="*/ 121601 w 245103"/>
              <a:gd name="connsiteY175" fmla="*/ 188957 h 245222"/>
              <a:gd name="connsiteX176" fmla="*/ 118941 w 245103"/>
              <a:gd name="connsiteY176" fmla="*/ 186295 h 245222"/>
              <a:gd name="connsiteX177" fmla="*/ 121601 w 245103"/>
              <a:gd name="connsiteY177" fmla="*/ 183633 h 245222"/>
              <a:gd name="connsiteX178" fmla="*/ 197604 w 245103"/>
              <a:gd name="connsiteY178" fmla="*/ 121280 h 245222"/>
              <a:gd name="connsiteX179" fmla="*/ 194944 w 245103"/>
              <a:gd name="connsiteY179" fmla="*/ 123181 h 245222"/>
              <a:gd name="connsiteX180" fmla="*/ 177084 w 245103"/>
              <a:gd name="connsiteY180" fmla="*/ 153216 h 245222"/>
              <a:gd name="connsiteX181" fmla="*/ 176324 w 245103"/>
              <a:gd name="connsiteY181" fmla="*/ 155118 h 245222"/>
              <a:gd name="connsiteX182" fmla="*/ 177084 w 245103"/>
              <a:gd name="connsiteY182" fmla="*/ 157019 h 245222"/>
              <a:gd name="connsiteX183" fmla="*/ 151624 w 245103"/>
              <a:gd name="connsiteY183" fmla="*/ 184012 h 245222"/>
              <a:gd name="connsiteX184" fmla="*/ 139084 w 245103"/>
              <a:gd name="connsiteY184" fmla="*/ 183251 h 245222"/>
              <a:gd name="connsiteX185" fmla="*/ 131863 w 245103"/>
              <a:gd name="connsiteY185" fmla="*/ 171465 h 245222"/>
              <a:gd name="connsiteX186" fmla="*/ 182786 w 245103"/>
              <a:gd name="connsiteY186" fmla="*/ 119379 h 245222"/>
              <a:gd name="connsiteX187" fmla="*/ 198365 w 245103"/>
              <a:gd name="connsiteY187" fmla="*/ 86303 h 245222"/>
              <a:gd name="connsiteX188" fmla="*/ 229906 w 245103"/>
              <a:gd name="connsiteY188" fmla="*/ 119379 h 245222"/>
              <a:gd name="connsiteX189" fmla="*/ 206726 w 245103"/>
              <a:gd name="connsiteY189" fmla="*/ 133825 h 245222"/>
              <a:gd name="connsiteX190" fmla="*/ 200266 w 245103"/>
              <a:gd name="connsiteY190" fmla="*/ 122800 h 245222"/>
              <a:gd name="connsiteX191" fmla="*/ 197604 w 245103"/>
              <a:gd name="connsiteY191" fmla="*/ 121280 h 245222"/>
              <a:gd name="connsiteX192" fmla="*/ 195703 w 245103"/>
              <a:gd name="connsiteY192" fmla="*/ 142952 h 245222"/>
              <a:gd name="connsiteX193" fmla="*/ 195703 w 245103"/>
              <a:gd name="connsiteY193" fmla="*/ 134968 h 245222"/>
              <a:gd name="connsiteX194" fmla="*/ 197604 w 245103"/>
              <a:gd name="connsiteY194" fmla="*/ 133067 h 245222"/>
              <a:gd name="connsiteX195" fmla="*/ 199505 w 245103"/>
              <a:gd name="connsiteY195" fmla="*/ 134968 h 245222"/>
              <a:gd name="connsiteX196" fmla="*/ 199505 w 245103"/>
              <a:gd name="connsiteY196" fmla="*/ 142952 h 245222"/>
              <a:gd name="connsiteX197" fmla="*/ 197604 w 245103"/>
              <a:gd name="connsiteY197" fmla="*/ 144853 h 245222"/>
              <a:gd name="connsiteX198" fmla="*/ 195703 w 245103"/>
              <a:gd name="connsiteY198" fmla="*/ 142952 h 245222"/>
              <a:gd name="connsiteX199" fmla="*/ 197604 w 245103"/>
              <a:gd name="connsiteY199" fmla="*/ 148274 h 245222"/>
              <a:gd name="connsiteX200" fmla="*/ 200264 w 245103"/>
              <a:gd name="connsiteY200" fmla="*/ 150936 h 245222"/>
              <a:gd name="connsiteX201" fmla="*/ 197604 w 245103"/>
              <a:gd name="connsiteY201" fmla="*/ 153598 h 245222"/>
              <a:gd name="connsiteX202" fmla="*/ 194944 w 245103"/>
              <a:gd name="connsiteY202" fmla="*/ 150936 h 245222"/>
              <a:gd name="connsiteX203" fmla="*/ 197604 w 245103"/>
              <a:gd name="connsiteY203" fmla="*/ 148274 h 245222"/>
              <a:gd name="connsiteX204" fmla="*/ 234085 w 245103"/>
              <a:gd name="connsiteY204" fmla="*/ 116719 h 245222"/>
              <a:gd name="connsiteX205" fmla="*/ 232565 w 245103"/>
              <a:gd name="connsiteY205" fmla="*/ 117860 h 245222"/>
              <a:gd name="connsiteX206" fmla="*/ 199505 w 245103"/>
              <a:gd name="connsiteY206" fmla="*/ 83261 h 245222"/>
              <a:gd name="connsiteX207" fmla="*/ 207866 w 245103"/>
              <a:gd name="connsiteY207" fmla="*/ 50185 h 245222"/>
              <a:gd name="connsiteX208" fmla="*/ 234085 w 245103"/>
              <a:gd name="connsiteY208" fmla="*/ 116719 h 245222"/>
              <a:gd name="connsiteX209" fmla="*/ 122362 w 245103"/>
              <a:gd name="connsiteY209" fmla="*/ 0 h 245222"/>
              <a:gd name="connsiteX210" fmla="*/ 0 w 245103"/>
              <a:gd name="connsiteY210" fmla="*/ 122421 h 245222"/>
              <a:gd name="connsiteX211" fmla="*/ 122362 w 245103"/>
              <a:gd name="connsiteY211" fmla="*/ 245223 h 245222"/>
              <a:gd name="connsiteX212" fmla="*/ 245103 w 245103"/>
              <a:gd name="connsiteY212" fmla="*/ 122421 h 245222"/>
              <a:gd name="connsiteX213" fmla="*/ 122362 w 245103"/>
              <a:gd name="connsiteY213" fmla="*/ 0 h 24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</a:cxnLst>
            <a:rect l="l" t="t" r="r" b="b"/>
            <a:pathLst>
              <a:path w="245103" h="245222">
                <a:moveTo>
                  <a:pt x="155804" y="184012"/>
                </a:moveTo>
                <a:cubicBezTo>
                  <a:pt x="163783" y="174509"/>
                  <a:pt x="172144" y="165764"/>
                  <a:pt x="180505" y="158159"/>
                </a:cubicBezTo>
                <a:lnTo>
                  <a:pt x="215846" y="158159"/>
                </a:lnTo>
                <a:cubicBezTo>
                  <a:pt x="217365" y="158159"/>
                  <a:pt x="218887" y="156637"/>
                  <a:pt x="218887" y="155118"/>
                </a:cubicBezTo>
                <a:cubicBezTo>
                  <a:pt x="218887" y="154738"/>
                  <a:pt x="218506" y="154357"/>
                  <a:pt x="218506" y="153596"/>
                </a:cubicBezTo>
                <a:lnTo>
                  <a:pt x="218126" y="153596"/>
                </a:lnTo>
                <a:cubicBezTo>
                  <a:pt x="213947" y="145991"/>
                  <a:pt x="210526" y="140669"/>
                  <a:pt x="208246" y="136108"/>
                </a:cubicBezTo>
                <a:cubicBezTo>
                  <a:pt x="217747" y="129646"/>
                  <a:pt x="226106" y="124703"/>
                  <a:pt x="231807" y="121662"/>
                </a:cubicBezTo>
                <a:cubicBezTo>
                  <a:pt x="232568" y="122802"/>
                  <a:pt x="233326" y="123942"/>
                  <a:pt x="234467" y="125464"/>
                </a:cubicBezTo>
                <a:cubicBezTo>
                  <a:pt x="233706" y="142193"/>
                  <a:pt x="229526" y="158161"/>
                  <a:pt x="222687" y="172608"/>
                </a:cubicBezTo>
                <a:cubicBezTo>
                  <a:pt x="197983" y="182111"/>
                  <a:pt x="174422" y="184392"/>
                  <a:pt x="155804" y="184012"/>
                </a:cubicBezTo>
                <a:moveTo>
                  <a:pt x="124643" y="234579"/>
                </a:moveTo>
                <a:cubicBezTo>
                  <a:pt x="132243" y="216710"/>
                  <a:pt x="142502" y="200741"/>
                  <a:pt x="153144" y="187056"/>
                </a:cubicBezTo>
                <a:cubicBezTo>
                  <a:pt x="155045" y="187056"/>
                  <a:pt x="156944" y="187436"/>
                  <a:pt x="158845" y="187436"/>
                </a:cubicBezTo>
                <a:cubicBezTo>
                  <a:pt x="176705" y="187436"/>
                  <a:pt x="197986" y="184773"/>
                  <a:pt x="220407" y="176789"/>
                </a:cubicBezTo>
                <a:cubicBezTo>
                  <a:pt x="201784" y="210627"/>
                  <a:pt x="165682" y="233818"/>
                  <a:pt x="124643" y="234579"/>
                </a:cubicBezTo>
                <a:moveTo>
                  <a:pt x="121222" y="234579"/>
                </a:moveTo>
                <a:cubicBezTo>
                  <a:pt x="108681" y="234200"/>
                  <a:pt x="96141" y="231917"/>
                  <a:pt x="84741" y="228117"/>
                </a:cubicBezTo>
                <a:cubicBezTo>
                  <a:pt x="89681" y="222795"/>
                  <a:pt x="100320" y="210629"/>
                  <a:pt x="112102" y="193518"/>
                </a:cubicBezTo>
                <a:lnTo>
                  <a:pt x="139843" y="193518"/>
                </a:lnTo>
                <a:cubicBezTo>
                  <a:pt x="141362" y="193518"/>
                  <a:pt x="142884" y="192378"/>
                  <a:pt x="142884" y="190477"/>
                </a:cubicBezTo>
                <a:cubicBezTo>
                  <a:pt x="142884" y="190098"/>
                  <a:pt x="142505" y="189716"/>
                  <a:pt x="142505" y="189337"/>
                </a:cubicBezTo>
                <a:lnTo>
                  <a:pt x="142505" y="188957"/>
                </a:lnTo>
                <a:lnTo>
                  <a:pt x="142123" y="188957"/>
                </a:lnTo>
                <a:cubicBezTo>
                  <a:pt x="141744" y="188196"/>
                  <a:pt x="141362" y="187056"/>
                  <a:pt x="140983" y="186295"/>
                </a:cubicBezTo>
                <a:cubicBezTo>
                  <a:pt x="143643" y="186675"/>
                  <a:pt x="146303" y="187056"/>
                  <a:pt x="149344" y="187056"/>
                </a:cubicBezTo>
                <a:cubicBezTo>
                  <a:pt x="138702" y="200741"/>
                  <a:pt x="128822" y="216710"/>
                  <a:pt x="121222" y="234579"/>
                </a:cubicBezTo>
                <a:moveTo>
                  <a:pt x="42180" y="200360"/>
                </a:moveTo>
                <a:cubicBezTo>
                  <a:pt x="65362" y="198459"/>
                  <a:pt x="85120" y="193516"/>
                  <a:pt x="102222" y="186672"/>
                </a:cubicBezTo>
                <a:lnTo>
                  <a:pt x="101081" y="188953"/>
                </a:lnTo>
                <a:cubicBezTo>
                  <a:pt x="100702" y="189332"/>
                  <a:pt x="100323" y="190093"/>
                  <a:pt x="100323" y="190475"/>
                </a:cubicBezTo>
                <a:cubicBezTo>
                  <a:pt x="100323" y="192376"/>
                  <a:pt x="101842" y="193516"/>
                  <a:pt x="103362" y="193516"/>
                </a:cubicBezTo>
                <a:lnTo>
                  <a:pt x="108302" y="193516"/>
                </a:lnTo>
                <a:cubicBezTo>
                  <a:pt x="96141" y="210624"/>
                  <a:pt x="85881" y="222411"/>
                  <a:pt x="81702" y="226972"/>
                </a:cubicBezTo>
                <a:cubicBezTo>
                  <a:pt x="66502" y="220891"/>
                  <a:pt x="53201" y="211767"/>
                  <a:pt x="42180" y="200360"/>
                </a:cubicBezTo>
                <a:moveTo>
                  <a:pt x="35720" y="193518"/>
                </a:moveTo>
                <a:cubicBezTo>
                  <a:pt x="35341" y="178691"/>
                  <a:pt x="36481" y="165003"/>
                  <a:pt x="38380" y="152079"/>
                </a:cubicBezTo>
                <a:lnTo>
                  <a:pt x="54720" y="152079"/>
                </a:lnTo>
                <a:cubicBezTo>
                  <a:pt x="68780" y="163104"/>
                  <a:pt x="85881" y="172989"/>
                  <a:pt x="106401" y="179451"/>
                </a:cubicBezTo>
                <a:cubicBezTo>
                  <a:pt x="106019" y="180592"/>
                  <a:pt x="105261" y="181353"/>
                  <a:pt x="104881" y="182493"/>
                </a:cubicBezTo>
                <a:cubicBezTo>
                  <a:pt x="86642" y="190098"/>
                  <a:pt x="64980" y="195420"/>
                  <a:pt x="39520" y="197321"/>
                </a:cubicBezTo>
                <a:cubicBezTo>
                  <a:pt x="38382" y="196178"/>
                  <a:pt x="36860" y="194659"/>
                  <a:pt x="35720" y="193518"/>
                </a:cubicBezTo>
                <a:moveTo>
                  <a:pt x="32681" y="189334"/>
                </a:moveTo>
                <a:cubicBezTo>
                  <a:pt x="19000" y="170704"/>
                  <a:pt x="10639" y="147513"/>
                  <a:pt x="10639" y="122421"/>
                </a:cubicBezTo>
                <a:cubicBezTo>
                  <a:pt x="10639" y="116717"/>
                  <a:pt x="11018" y="111016"/>
                  <a:pt x="11779" y="105312"/>
                </a:cubicBezTo>
                <a:cubicBezTo>
                  <a:pt x="15959" y="111777"/>
                  <a:pt x="23180" y="121280"/>
                  <a:pt x="33060" y="131926"/>
                </a:cubicBezTo>
                <a:lnTo>
                  <a:pt x="23940" y="147134"/>
                </a:lnTo>
                <a:cubicBezTo>
                  <a:pt x="23561" y="147895"/>
                  <a:pt x="23180" y="148274"/>
                  <a:pt x="23180" y="149035"/>
                </a:cubicBezTo>
                <a:cubicBezTo>
                  <a:pt x="23180" y="150557"/>
                  <a:pt x="24699" y="152076"/>
                  <a:pt x="26221" y="152076"/>
                </a:cubicBezTo>
                <a:lnTo>
                  <a:pt x="35341" y="152076"/>
                </a:lnTo>
                <a:cubicBezTo>
                  <a:pt x="33439" y="163863"/>
                  <a:pt x="32681" y="176028"/>
                  <a:pt x="32681" y="189334"/>
                </a:cubicBezTo>
                <a:moveTo>
                  <a:pt x="30400" y="58930"/>
                </a:moveTo>
                <a:cubicBezTo>
                  <a:pt x="38380" y="56268"/>
                  <a:pt x="52060" y="52465"/>
                  <a:pt x="69920" y="50566"/>
                </a:cubicBezTo>
                <a:cubicBezTo>
                  <a:pt x="70302" y="50946"/>
                  <a:pt x="70681" y="51327"/>
                  <a:pt x="71060" y="51707"/>
                </a:cubicBezTo>
                <a:lnTo>
                  <a:pt x="69541" y="53987"/>
                </a:lnTo>
                <a:cubicBezTo>
                  <a:pt x="69162" y="54366"/>
                  <a:pt x="68782" y="55127"/>
                  <a:pt x="68782" y="55888"/>
                </a:cubicBezTo>
                <a:cubicBezTo>
                  <a:pt x="68782" y="57410"/>
                  <a:pt x="70302" y="58930"/>
                  <a:pt x="71821" y="58930"/>
                </a:cubicBezTo>
                <a:lnTo>
                  <a:pt x="72582" y="58930"/>
                </a:lnTo>
                <a:cubicBezTo>
                  <a:pt x="62322" y="73376"/>
                  <a:pt x="51681" y="92386"/>
                  <a:pt x="44081" y="115197"/>
                </a:cubicBezTo>
                <a:cubicBezTo>
                  <a:pt x="42941" y="115577"/>
                  <a:pt x="42180" y="115958"/>
                  <a:pt x="41800" y="117099"/>
                </a:cubicBezTo>
                <a:cubicBezTo>
                  <a:pt x="38761" y="121662"/>
                  <a:pt x="36481" y="125844"/>
                  <a:pt x="34580" y="129264"/>
                </a:cubicBezTo>
                <a:cubicBezTo>
                  <a:pt x="23559" y="117478"/>
                  <a:pt x="16340" y="106834"/>
                  <a:pt x="12920" y="100749"/>
                </a:cubicBezTo>
                <a:cubicBezTo>
                  <a:pt x="15961" y="85544"/>
                  <a:pt x="22039" y="71477"/>
                  <a:pt x="30400" y="58930"/>
                </a:cubicBezTo>
                <a:moveTo>
                  <a:pt x="53201" y="34598"/>
                </a:moveTo>
                <a:cubicBezTo>
                  <a:pt x="55860" y="36879"/>
                  <a:pt x="61180" y="41063"/>
                  <a:pt x="67260" y="47525"/>
                </a:cubicBezTo>
                <a:cubicBezTo>
                  <a:pt x="53201" y="49426"/>
                  <a:pt x="41419" y="52468"/>
                  <a:pt x="33439" y="54748"/>
                </a:cubicBezTo>
                <a:cubicBezTo>
                  <a:pt x="39141" y="47143"/>
                  <a:pt x="45980" y="40681"/>
                  <a:pt x="53201" y="34598"/>
                </a:cubicBezTo>
                <a:moveTo>
                  <a:pt x="119323" y="10646"/>
                </a:moveTo>
                <a:cubicBezTo>
                  <a:pt x="113622" y="14828"/>
                  <a:pt x="105642" y="21292"/>
                  <a:pt x="96902" y="30035"/>
                </a:cubicBezTo>
                <a:lnTo>
                  <a:pt x="92723" y="23191"/>
                </a:lnTo>
                <a:cubicBezTo>
                  <a:pt x="92343" y="22430"/>
                  <a:pt x="91203" y="21669"/>
                  <a:pt x="90063" y="21669"/>
                </a:cubicBezTo>
                <a:cubicBezTo>
                  <a:pt x="88923" y="21669"/>
                  <a:pt x="87782" y="22810"/>
                  <a:pt x="87403" y="23571"/>
                </a:cubicBezTo>
                <a:cubicBezTo>
                  <a:pt x="80564" y="35357"/>
                  <a:pt x="76382" y="42580"/>
                  <a:pt x="73723" y="47143"/>
                </a:cubicBezTo>
                <a:lnTo>
                  <a:pt x="71063" y="47143"/>
                </a:lnTo>
                <a:cubicBezTo>
                  <a:pt x="64603" y="39920"/>
                  <a:pt x="58902" y="35357"/>
                  <a:pt x="55863" y="32695"/>
                </a:cubicBezTo>
                <a:cubicBezTo>
                  <a:pt x="73720" y="19391"/>
                  <a:pt x="95383" y="11407"/>
                  <a:pt x="119323" y="10646"/>
                </a:cubicBezTo>
                <a:moveTo>
                  <a:pt x="124643" y="10646"/>
                </a:moveTo>
                <a:cubicBezTo>
                  <a:pt x="139463" y="11025"/>
                  <a:pt x="153523" y="14067"/>
                  <a:pt x="166443" y="19770"/>
                </a:cubicBezTo>
                <a:cubicBezTo>
                  <a:pt x="166825" y="27755"/>
                  <a:pt x="167204" y="35739"/>
                  <a:pt x="166443" y="43343"/>
                </a:cubicBezTo>
                <a:cubicBezTo>
                  <a:pt x="166064" y="43343"/>
                  <a:pt x="165682" y="42964"/>
                  <a:pt x="165303" y="42964"/>
                </a:cubicBezTo>
                <a:cubicBezTo>
                  <a:pt x="163783" y="42964"/>
                  <a:pt x="162643" y="44104"/>
                  <a:pt x="162261" y="44865"/>
                </a:cubicBezTo>
                <a:cubicBezTo>
                  <a:pt x="159601" y="49808"/>
                  <a:pt x="156942" y="53989"/>
                  <a:pt x="155041" y="57413"/>
                </a:cubicBezTo>
                <a:cubicBezTo>
                  <a:pt x="137939" y="50948"/>
                  <a:pt x="121219" y="47909"/>
                  <a:pt x="106399" y="46766"/>
                </a:cubicBezTo>
                <a:cubicBezTo>
                  <a:pt x="102978" y="40684"/>
                  <a:pt x="100318" y="36120"/>
                  <a:pt x="98419" y="32699"/>
                </a:cubicBezTo>
                <a:cubicBezTo>
                  <a:pt x="109442" y="22051"/>
                  <a:pt x="118941" y="14828"/>
                  <a:pt x="124643" y="10646"/>
                </a:cubicBezTo>
                <a:moveTo>
                  <a:pt x="167204" y="65013"/>
                </a:moveTo>
                <a:cubicBezTo>
                  <a:pt x="167204" y="66153"/>
                  <a:pt x="166443" y="66914"/>
                  <a:pt x="165303" y="66914"/>
                </a:cubicBezTo>
                <a:cubicBezTo>
                  <a:pt x="164162" y="66914"/>
                  <a:pt x="163022" y="66153"/>
                  <a:pt x="163022" y="65013"/>
                </a:cubicBezTo>
                <a:lnTo>
                  <a:pt x="163022" y="57029"/>
                </a:lnTo>
                <a:cubicBezTo>
                  <a:pt x="163022" y="55888"/>
                  <a:pt x="164162" y="55127"/>
                  <a:pt x="165303" y="55127"/>
                </a:cubicBezTo>
                <a:cubicBezTo>
                  <a:pt x="166443" y="55127"/>
                  <a:pt x="167204" y="55888"/>
                  <a:pt x="167204" y="57029"/>
                </a:cubicBezTo>
                <a:lnTo>
                  <a:pt x="167204" y="65013"/>
                </a:lnTo>
                <a:close/>
                <a:moveTo>
                  <a:pt x="165303" y="75659"/>
                </a:moveTo>
                <a:cubicBezTo>
                  <a:pt x="163783" y="75659"/>
                  <a:pt x="162643" y="74137"/>
                  <a:pt x="162643" y="72997"/>
                </a:cubicBezTo>
                <a:cubicBezTo>
                  <a:pt x="162643" y="71475"/>
                  <a:pt x="163783" y="70335"/>
                  <a:pt x="165303" y="70335"/>
                </a:cubicBezTo>
                <a:cubicBezTo>
                  <a:pt x="166443" y="70335"/>
                  <a:pt x="167962" y="71475"/>
                  <a:pt x="167962" y="72997"/>
                </a:cubicBezTo>
                <a:cubicBezTo>
                  <a:pt x="167962" y="74137"/>
                  <a:pt x="166443" y="75659"/>
                  <a:pt x="165303" y="75659"/>
                </a:cubicBezTo>
                <a:moveTo>
                  <a:pt x="169484" y="20911"/>
                </a:moveTo>
                <a:cubicBezTo>
                  <a:pt x="183165" y="27375"/>
                  <a:pt x="195326" y="36500"/>
                  <a:pt x="205204" y="47143"/>
                </a:cubicBezTo>
                <a:cubicBezTo>
                  <a:pt x="204443" y="53226"/>
                  <a:pt x="202544" y="65771"/>
                  <a:pt x="197225" y="81360"/>
                </a:cubicBezTo>
                <a:cubicBezTo>
                  <a:pt x="192664" y="77939"/>
                  <a:pt x="188485" y="74896"/>
                  <a:pt x="183924" y="72236"/>
                </a:cubicBezTo>
                <a:cubicBezTo>
                  <a:pt x="175183" y="57408"/>
                  <a:pt x="171383" y="50564"/>
                  <a:pt x="169484" y="47523"/>
                </a:cubicBezTo>
                <a:cubicBezTo>
                  <a:pt x="169864" y="38780"/>
                  <a:pt x="170243" y="30035"/>
                  <a:pt x="169484" y="20911"/>
                </a:cubicBezTo>
                <a:moveTo>
                  <a:pt x="130341" y="165764"/>
                </a:moveTo>
                <a:cubicBezTo>
                  <a:pt x="143261" y="143334"/>
                  <a:pt x="157323" y="113678"/>
                  <a:pt x="164542" y="80222"/>
                </a:cubicBezTo>
                <a:lnTo>
                  <a:pt x="183542" y="80222"/>
                </a:lnTo>
                <a:cubicBezTo>
                  <a:pt x="185061" y="80222"/>
                  <a:pt x="186202" y="79082"/>
                  <a:pt x="186202" y="77560"/>
                </a:cubicBezTo>
                <a:cubicBezTo>
                  <a:pt x="189622" y="79461"/>
                  <a:pt x="192662" y="82121"/>
                  <a:pt x="196082" y="84404"/>
                </a:cubicBezTo>
                <a:cubicBezTo>
                  <a:pt x="192282" y="94668"/>
                  <a:pt x="187342" y="106075"/>
                  <a:pt x="180121" y="117860"/>
                </a:cubicBezTo>
                <a:cubicBezTo>
                  <a:pt x="169861" y="134589"/>
                  <a:pt x="153900" y="153598"/>
                  <a:pt x="130339" y="168805"/>
                </a:cubicBezTo>
                <a:cubicBezTo>
                  <a:pt x="129960" y="168044"/>
                  <a:pt x="129578" y="167665"/>
                  <a:pt x="129199" y="166904"/>
                </a:cubicBezTo>
                <a:cubicBezTo>
                  <a:pt x="129583" y="166525"/>
                  <a:pt x="129962" y="166143"/>
                  <a:pt x="130341" y="165764"/>
                </a:cubicBezTo>
                <a:moveTo>
                  <a:pt x="88162" y="43723"/>
                </a:moveTo>
                <a:lnTo>
                  <a:pt x="88162" y="35739"/>
                </a:lnTo>
                <a:cubicBezTo>
                  <a:pt x="88162" y="34598"/>
                  <a:pt x="88923" y="33837"/>
                  <a:pt x="90063" y="33837"/>
                </a:cubicBezTo>
                <a:cubicBezTo>
                  <a:pt x="91203" y="33837"/>
                  <a:pt x="91964" y="34598"/>
                  <a:pt x="91964" y="35739"/>
                </a:cubicBezTo>
                <a:lnTo>
                  <a:pt x="91964" y="43723"/>
                </a:lnTo>
                <a:cubicBezTo>
                  <a:pt x="91964" y="44863"/>
                  <a:pt x="91206" y="45624"/>
                  <a:pt x="90063" y="45624"/>
                </a:cubicBezTo>
                <a:cubicBezTo>
                  <a:pt x="88923" y="45624"/>
                  <a:pt x="88162" y="44863"/>
                  <a:pt x="88162" y="43723"/>
                </a:cubicBezTo>
                <a:moveTo>
                  <a:pt x="90061" y="49045"/>
                </a:moveTo>
                <a:cubicBezTo>
                  <a:pt x="91580" y="49045"/>
                  <a:pt x="92720" y="50185"/>
                  <a:pt x="92720" y="51707"/>
                </a:cubicBezTo>
                <a:cubicBezTo>
                  <a:pt x="92720" y="52847"/>
                  <a:pt x="91580" y="54369"/>
                  <a:pt x="90061" y="54369"/>
                </a:cubicBezTo>
                <a:cubicBezTo>
                  <a:pt x="88541" y="54369"/>
                  <a:pt x="87401" y="52847"/>
                  <a:pt x="87401" y="51707"/>
                </a:cubicBezTo>
                <a:cubicBezTo>
                  <a:pt x="87401" y="50185"/>
                  <a:pt x="88541" y="49045"/>
                  <a:pt x="90061" y="49045"/>
                </a:cubicBezTo>
                <a:moveTo>
                  <a:pt x="42561" y="136869"/>
                </a:moveTo>
                <a:lnTo>
                  <a:pt x="42561" y="128885"/>
                </a:lnTo>
                <a:cubicBezTo>
                  <a:pt x="42561" y="127745"/>
                  <a:pt x="43322" y="126984"/>
                  <a:pt x="44463" y="126984"/>
                </a:cubicBezTo>
                <a:cubicBezTo>
                  <a:pt x="45603" y="126984"/>
                  <a:pt x="46364" y="127745"/>
                  <a:pt x="46364" y="128885"/>
                </a:cubicBezTo>
                <a:lnTo>
                  <a:pt x="46364" y="136869"/>
                </a:lnTo>
                <a:cubicBezTo>
                  <a:pt x="46364" y="138009"/>
                  <a:pt x="45603" y="138770"/>
                  <a:pt x="44463" y="138770"/>
                </a:cubicBezTo>
                <a:cubicBezTo>
                  <a:pt x="43320" y="138770"/>
                  <a:pt x="42561" y="138009"/>
                  <a:pt x="42561" y="136869"/>
                </a:cubicBezTo>
                <a:moveTo>
                  <a:pt x="44460" y="142191"/>
                </a:moveTo>
                <a:cubicBezTo>
                  <a:pt x="45980" y="142191"/>
                  <a:pt x="47120" y="143331"/>
                  <a:pt x="47120" y="144853"/>
                </a:cubicBezTo>
                <a:cubicBezTo>
                  <a:pt x="47120" y="146375"/>
                  <a:pt x="45980" y="147515"/>
                  <a:pt x="44460" y="147515"/>
                </a:cubicBezTo>
                <a:cubicBezTo>
                  <a:pt x="42941" y="147515"/>
                  <a:pt x="41800" y="146375"/>
                  <a:pt x="41800" y="144853"/>
                </a:cubicBezTo>
                <a:cubicBezTo>
                  <a:pt x="41800" y="143331"/>
                  <a:pt x="42941" y="142191"/>
                  <a:pt x="44460" y="142191"/>
                </a:cubicBezTo>
                <a:moveTo>
                  <a:pt x="65362" y="147515"/>
                </a:moveTo>
                <a:lnTo>
                  <a:pt x="65362" y="147515"/>
                </a:lnTo>
                <a:lnTo>
                  <a:pt x="47122" y="116719"/>
                </a:lnTo>
                <a:cubicBezTo>
                  <a:pt x="47122" y="116340"/>
                  <a:pt x="47122" y="116340"/>
                  <a:pt x="46743" y="116340"/>
                </a:cubicBezTo>
                <a:cubicBezTo>
                  <a:pt x="54722" y="92770"/>
                  <a:pt x="65743" y="73378"/>
                  <a:pt x="76385" y="58932"/>
                </a:cubicBezTo>
                <a:lnTo>
                  <a:pt x="76764" y="58932"/>
                </a:lnTo>
                <a:cubicBezTo>
                  <a:pt x="92725" y="79464"/>
                  <a:pt x="111344" y="113299"/>
                  <a:pt x="116284" y="163104"/>
                </a:cubicBezTo>
                <a:cubicBezTo>
                  <a:pt x="112863" y="168808"/>
                  <a:pt x="110203" y="173369"/>
                  <a:pt x="107923" y="176792"/>
                </a:cubicBezTo>
                <a:cubicBezTo>
                  <a:pt x="89302" y="171088"/>
                  <a:pt x="72962" y="161964"/>
                  <a:pt x="59663" y="152079"/>
                </a:cubicBezTo>
                <a:lnTo>
                  <a:pt x="62704" y="152079"/>
                </a:lnTo>
                <a:cubicBezTo>
                  <a:pt x="64605" y="152079"/>
                  <a:pt x="65743" y="150557"/>
                  <a:pt x="65743" y="149037"/>
                </a:cubicBezTo>
                <a:cubicBezTo>
                  <a:pt x="65741" y="148656"/>
                  <a:pt x="65741" y="148274"/>
                  <a:pt x="65362" y="147515"/>
                </a:cubicBezTo>
                <a:moveTo>
                  <a:pt x="121601" y="156640"/>
                </a:moveTo>
                <a:cubicBezTo>
                  <a:pt x="120461" y="156640"/>
                  <a:pt x="119321" y="157400"/>
                  <a:pt x="118941" y="158541"/>
                </a:cubicBezTo>
                <a:lnTo>
                  <a:pt x="118562" y="158541"/>
                </a:lnTo>
                <a:cubicBezTo>
                  <a:pt x="113622" y="114439"/>
                  <a:pt x="98042" y="83643"/>
                  <a:pt x="85120" y="65015"/>
                </a:cubicBezTo>
                <a:cubicBezTo>
                  <a:pt x="83601" y="62734"/>
                  <a:pt x="82079" y="60833"/>
                  <a:pt x="80941" y="58932"/>
                </a:cubicBezTo>
                <a:lnTo>
                  <a:pt x="108302" y="58932"/>
                </a:lnTo>
                <a:cubicBezTo>
                  <a:pt x="110203" y="58932"/>
                  <a:pt x="111344" y="57410"/>
                  <a:pt x="111344" y="55891"/>
                </a:cubicBezTo>
                <a:cubicBezTo>
                  <a:pt x="111344" y="55130"/>
                  <a:pt x="111344" y="54750"/>
                  <a:pt x="110964" y="54369"/>
                </a:cubicBezTo>
                <a:lnTo>
                  <a:pt x="110964" y="53989"/>
                </a:lnTo>
                <a:cubicBezTo>
                  <a:pt x="109824" y="52468"/>
                  <a:pt x="109063" y="51327"/>
                  <a:pt x="108305" y="49808"/>
                </a:cubicBezTo>
                <a:cubicBezTo>
                  <a:pt x="121985" y="50948"/>
                  <a:pt x="137565" y="53989"/>
                  <a:pt x="153526" y="60072"/>
                </a:cubicBezTo>
                <a:lnTo>
                  <a:pt x="144785" y="75280"/>
                </a:lnTo>
                <a:cubicBezTo>
                  <a:pt x="144024" y="75659"/>
                  <a:pt x="144024" y="76420"/>
                  <a:pt x="144024" y="77181"/>
                </a:cubicBezTo>
                <a:cubicBezTo>
                  <a:pt x="144024" y="78703"/>
                  <a:pt x="145165" y="80222"/>
                  <a:pt x="147066" y="80222"/>
                </a:cubicBezTo>
                <a:lnTo>
                  <a:pt x="161505" y="80222"/>
                </a:lnTo>
                <a:cubicBezTo>
                  <a:pt x="154284" y="112919"/>
                  <a:pt x="140224" y="142193"/>
                  <a:pt x="127684" y="163865"/>
                </a:cubicBezTo>
                <a:lnTo>
                  <a:pt x="124263" y="158161"/>
                </a:lnTo>
                <a:cubicBezTo>
                  <a:pt x="123882" y="157400"/>
                  <a:pt x="122741" y="156640"/>
                  <a:pt x="121601" y="156640"/>
                </a:cubicBezTo>
                <a:moveTo>
                  <a:pt x="119702" y="178309"/>
                </a:moveTo>
                <a:lnTo>
                  <a:pt x="119702" y="170704"/>
                </a:lnTo>
                <a:cubicBezTo>
                  <a:pt x="119702" y="169564"/>
                  <a:pt x="120463" y="168424"/>
                  <a:pt x="121603" y="168424"/>
                </a:cubicBezTo>
                <a:cubicBezTo>
                  <a:pt x="122744" y="168424"/>
                  <a:pt x="123505" y="169564"/>
                  <a:pt x="123505" y="170704"/>
                </a:cubicBezTo>
                <a:lnTo>
                  <a:pt x="123505" y="178309"/>
                </a:lnTo>
                <a:cubicBezTo>
                  <a:pt x="123505" y="179449"/>
                  <a:pt x="122744" y="180589"/>
                  <a:pt x="121603" y="180589"/>
                </a:cubicBezTo>
                <a:cubicBezTo>
                  <a:pt x="120463" y="180592"/>
                  <a:pt x="119702" y="179451"/>
                  <a:pt x="119702" y="178309"/>
                </a:cubicBezTo>
                <a:moveTo>
                  <a:pt x="121601" y="183633"/>
                </a:moveTo>
                <a:cubicBezTo>
                  <a:pt x="123121" y="183633"/>
                  <a:pt x="124261" y="184773"/>
                  <a:pt x="124261" y="186295"/>
                </a:cubicBezTo>
                <a:cubicBezTo>
                  <a:pt x="124261" y="187817"/>
                  <a:pt x="123121" y="188957"/>
                  <a:pt x="121601" y="188957"/>
                </a:cubicBezTo>
                <a:cubicBezTo>
                  <a:pt x="120082" y="188957"/>
                  <a:pt x="118941" y="187817"/>
                  <a:pt x="118941" y="186295"/>
                </a:cubicBezTo>
                <a:cubicBezTo>
                  <a:pt x="118941" y="184773"/>
                  <a:pt x="120082" y="183633"/>
                  <a:pt x="121601" y="183633"/>
                </a:cubicBezTo>
                <a:moveTo>
                  <a:pt x="197604" y="121280"/>
                </a:moveTo>
                <a:cubicBezTo>
                  <a:pt x="196464" y="121280"/>
                  <a:pt x="195324" y="122041"/>
                  <a:pt x="194944" y="123181"/>
                </a:cubicBezTo>
                <a:lnTo>
                  <a:pt x="177084" y="153216"/>
                </a:lnTo>
                <a:cubicBezTo>
                  <a:pt x="176705" y="153977"/>
                  <a:pt x="176324" y="154357"/>
                  <a:pt x="176324" y="155118"/>
                </a:cubicBezTo>
                <a:cubicBezTo>
                  <a:pt x="176324" y="155879"/>
                  <a:pt x="176705" y="156640"/>
                  <a:pt x="177084" y="157019"/>
                </a:cubicBezTo>
                <a:cubicBezTo>
                  <a:pt x="168723" y="165003"/>
                  <a:pt x="159983" y="174127"/>
                  <a:pt x="151624" y="184012"/>
                </a:cubicBezTo>
                <a:cubicBezTo>
                  <a:pt x="147063" y="184012"/>
                  <a:pt x="142884" y="183633"/>
                  <a:pt x="139084" y="183251"/>
                </a:cubicBezTo>
                <a:cubicBezTo>
                  <a:pt x="136043" y="178309"/>
                  <a:pt x="133765" y="174507"/>
                  <a:pt x="131863" y="171465"/>
                </a:cubicBezTo>
                <a:cubicBezTo>
                  <a:pt x="156183" y="155876"/>
                  <a:pt x="172144" y="136867"/>
                  <a:pt x="182786" y="119379"/>
                </a:cubicBezTo>
                <a:cubicBezTo>
                  <a:pt x="189625" y="107974"/>
                  <a:pt x="194947" y="96567"/>
                  <a:pt x="198365" y="86303"/>
                </a:cubicBezTo>
                <a:cubicBezTo>
                  <a:pt x="209386" y="95427"/>
                  <a:pt x="220025" y="106073"/>
                  <a:pt x="229906" y="119379"/>
                </a:cubicBezTo>
                <a:cubicBezTo>
                  <a:pt x="224204" y="122421"/>
                  <a:pt x="216225" y="126984"/>
                  <a:pt x="206726" y="133825"/>
                </a:cubicBezTo>
                <a:lnTo>
                  <a:pt x="200266" y="122800"/>
                </a:lnTo>
                <a:cubicBezTo>
                  <a:pt x="199885" y="121662"/>
                  <a:pt x="198744" y="121280"/>
                  <a:pt x="197604" y="121280"/>
                </a:cubicBezTo>
                <a:moveTo>
                  <a:pt x="195703" y="142952"/>
                </a:moveTo>
                <a:lnTo>
                  <a:pt x="195703" y="134968"/>
                </a:lnTo>
                <a:cubicBezTo>
                  <a:pt x="195703" y="133828"/>
                  <a:pt x="196462" y="133067"/>
                  <a:pt x="197604" y="133067"/>
                </a:cubicBezTo>
                <a:cubicBezTo>
                  <a:pt x="198744" y="133067"/>
                  <a:pt x="199505" y="133828"/>
                  <a:pt x="199505" y="134968"/>
                </a:cubicBezTo>
                <a:lnTo>
                  <a:pt x="199505" y="142952"/>
                </a:lnTo>
                <a:cubicBezTo>
                  <a:pt x="199505" y="144092"/>
                  <a:pt x="198747" y="144853"/>
                  <a:pt x="197604" y="144853"/>
                </a:cubicBezTo>
                <a:cubicBezTo>
                  <a:pt x="196464" y="144853"/>
                  <a:pt x="195703" y="144092"/>
                  <a:pt x="195703" y="142952"/>
                </a:cubicBezTo>
                <a:moveTo>
                  <a:pt x="197604" y="148274"/>
                </a:moveTo>
                <a:cubicBezTo>
                  <a:pt x="199124" y="148274"/>
                  <a:pt x="200264" y="149414"/>
                  <a:pt x="200264" y="150936"/>
                </a:cubicBezTo>
                <a:cubicBezTo>
                  <a:pt x="200264" y="152458"/>
                  <a:pt x="199124" y="153598"/>
                  <a:pt x="197604" y="153598"/>
                </a:cubicBezTo>
                <a:cubicBezTo>
                  <a:pt x="196085" y="153598"/>
                  <a:pt x="194944" y="152458"/>
                  <a:pt x="194944" y="150936"/>
                </a:cubicBezTo>
                <a:cubicBezTo>
                  <a:pt x="194944" y="149414"/>
                  <a:pt x="196085" y="148274"/>
                  <a:pt x="197604" y="148274"/>
                </a:cubicBezTo>
                <a:moveTo>
                  <a:pt x="234085" y="116719"/>
                </a:moveTo>
                <a:cubicBezTo>
                  <a:pt x="233706" y="117099"/>
                  <a:pt x="233326" y="117480"/>
                  <a:pt x="232565" y="117860"/>
                </a:cubicBezTo>
                <a:cubicBezTo>
                  <a:pt x="221926" y="103793"/>
                  <a:pt x="210905" y="92767"/>
                  <a:pt x="199505" y="83261"/>
                </a:cubicBezTo>
                <a:cubicBezTo>
                  <a:pt x="204446" y="69194"/>
                  <a:pt x="206726" y="57408"/>
                  <a:pt x="207866" y="50185"/>
                </a:cubicBezTo>
                <a:cubicBezTo>
                  <a:pt x="223064" y="68436"/>
                  <a:pt x="232945" y="91627"/>
                  <a:pt x="234085" y="116719"/>
                </a:cubicBezTo>
                <a:moveTo>
                  <a:pt x="122362" y="0"/>
                </a:moveTo>
                <a:cubicBezTo>
                  <a:pt x="55099" y="0"/>
                  <a:pt x="0" y="55127"/>
                  <a:pt x="0" y="122421"/>
                </a:cubicBezTo>
                <a:cubicBezTo>
                  <a:pt x="0" y="190095"/>
                  <a:pt x="55102" y="245223"/>
                  <a:pt x="122362" y="245223"/>
                </a:cubicBezTo>
                <a:cubicBezTo>
                  <a:pt x="190004" y="245223"/>
                  <a:pt x="245103" y="190095"/>
                  <a:pt x="245103" y="122421"/>
                </a:cubicBezTo>
                <a:cubicBezTo>
                  <a:pt x="245106" y="55127"/>
                  <a:pt x="190004" y="0"/>
                  <a:pt x="122362" y="0"/>
                </a:cubicBezTo>
              </a:path>
            </a:pathLst>
          </a:custGeom>
          <a:solidFill>
            <a:srgbClr val="9F53A0"/>
          </a:solidFill>
          <a:ln w="233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282" name="Google Shape;8405;p75">
            <a:extLst>
              <a:ext uri="{FF2B5EF4-FFF2-40B4-BE49-F238E27FC236}">
                <a16:creationId xmlns:a16="http://schemas.microsoft.com/office/drawing/2014/main" id="{D8F9E5CD-B6D6-4E41-9916-DB87DE8EF502}"/>
              </a:ext>
            </a:extLst>
          </p:cNvPr>
          <p:cNvGrpSpPr/>
          <p:nvPr/>
        </p:nvGrpSpPr>
        <p:grpSpPr>
          <a:xfrm>
            <a:off x="4924306" y="3135328"/>
            <a:ext cx="375938" cy="325571"/>
            <a:chOff x="4924306" y="3135328"/>
            <a:chExt cx="375938" cy="325571"/>
          </a:xfrm>
        </p:grpSpPr>
        <p:sp>
          <p:nvSpPr>
            <p:cNvPr id="283" name="Google Shape;8405;p75">
              <a:extLst>
                <a:ext uri="{FF2B5EF4-FFF2-40B4-BE49-F238E27FC236}">
                  <a16:creationId xmlns:a16="http://schemas.microsoft.com/office/drawing/2014/main" id="{A832091F-4F54-4E51-B238-758BEFA54961}"/>
                </a:ext>
              </a:extLst>
            </p:cNvPr>
            <p:cNvSpPr/>
            <p:nvPr/>
          </p:nvSpPr>
          <p:spPr>
            <a:xfrm>
              <a:off x="4934533" y="3144188"/>
              <a:ext cx="355482" cy="307854"/>
            </a:xfrm>
            <a:custGeom>
              <a:avLst/>
              <a:gdLst>
                <a:gd name="connsiteX0" fmla="*/ 266611 w 355482"/>
                <a:gd name="connsiteY0" fmla="*/ 307854 h 307854"/>
                <a:gd name="connsiteX1" fmla="*/ 355482 w 355482"/>
                <a:gd name="connsiteY1" fmla="*/ 153926 h 307854"/>
                <a:gd name="connsiteX2" fmla="*/ 266611 w 355482"/>
                <a:gd name="connsiteY2" fmla="*/ 0 h 307854"/>
                <a:gd name="connsiteX3" fmla="*/ 88871 w 355482"/>
                <a:gd name="connsiteY3" fmla="*/ 0 h 307854"/>
                <a:gd name="connsiteX4" fmla="*/ 0 w 355482"/>
                <a:gd name="connsiteY4" fmla="*/ 153926 h 307854"/>
                <a:gd name="connsiteX5" fmla="*/ 88871 w 355482"/>
                <a:gd name="connsiteY5" fmla="*/ 307854 h 30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82" h="307854">
                  <a:moveTo>
                    <a:pt x="266611" y="307854"/>
                  </a:moveTo>
                  <a:lnTo>
                    <a:pt x="355482" y="153926"/>
                  </a:lnTo>
                  <a:lnTo>
                    <a:pt x="266611" y="0"/>
                  </a:lnTo>
                  <a:lnTo>
                    <a:pt x="88871" y="0"/>
                  </a:lnTo>
                  <a:lnTo>
                    <a:pt x="0" y="153926"/>
                  </a:lnTo>
                  <a:lnTo>
                    <a:pt x="88871" y="307854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4" name="Google Shape;8405;p75">
              <a:extLst>
                <a:ext uri="{FF2B5EF4-FFF2-40B4-BE49-F238E27FC236}">
                  <a16:creationId xmlns:a16="http://schemas.microsoft.com/office/drawing/2014/main" id="{467ECE56-297B-409A-ACFE-6E7257AF360A}"/>
                </a:ext>
              </a:extLst>
            </p:cNvPr>
            <p:cNvSpPr/>
            <p:nvPr/>
          </p:nvSpPr>
          <p:spPr>
            <a:xfrm>
              <a:off x="4924306" y="3135328"/>
              <a:ext cx="375938" cy="325571"/>
            </a:xfrm>
            <a:custGeom>
              <a:avLst/>
              <a:gdLst>
                <a:gd name="connsiteX0" fmla="*/ 281952 w 375938"/>
                <a:gd name="connsiteY0" fmla="*/ 325571 h 325571"/>
                <a:gd name="connsiteX1" fmla="*/ 93985 w 375938"/>
                <a:gd name="connsiteY1" fmla="*/ 325571 h 325571"/>
                <a:gd name="connsiteX2" fmla="*/ 0 w 375938"/>
                <a:gd name="connsiteY2" fmla="*/ 162786 h 325571"/>
                <a:gd name="connsiteX3" fmla="*/ 93985 w 375938"/>
                <a:gd name="connsiteY3" fmla="*/ 0 h 325571"/>
                <a:gd name="connsiteX4" fmla="*/ 281954 w 375938"/>
                <a:gd name="connsiteY4" fmla="*/ 0 h 325571"/>
                <a:gd name="connsiteX5" fmla="*/ 375939 w 375938"/>
                <a:gd name="connsiteY5" fmla="*/ 162786 h 325571"/>
                <a:gd name="connsiteX6" fmla="*/ 281952 w 375938"/>
                <a:gd name="connsiteY6" fmla="*/ 325571 h 325571"/>
                <a:gd name="connsiteX7" fmla="*/ 104212 w 375938"/>
                <a:gd name="connsiteY7" fmla="*/ 307857 h 325571"/>
                <a:gd name="connsiteX8" fmla="*/ 271725 w 375938"/>
                <a:gd name="connsiteY8" fmla="*/ 307857 h 325571"/>
                <a:gd name="connsiteX9" fmla="*/ 355480 w 375938"/>
                <a:gd name="connsiteY9" fmla="*/ 162788 h 325571"/>
                <a:gd name="connsiteX10" fmla="*/ 271725 w 375938"/>
                <a:gd name="connsiteY10" fmla="*/ 17719 h 325571"/>
                <a:gd name="connsiteX11" fmla="*/ 104212 w 375938"/>
                <a:gd name="connsiteY11" fmla="*/ 17719 h 325571"/>
                <a:gd name="connsiteX12" fmla="*/ 20457 w 375938"/>
                <a:gd name="connsiteY12" fmla="*/ 162786 h 325571"/>
                <a:gd name="connsiteX13" fmla="*/ 104212 w 375938"/>
                <a:gd name="connsiteY13" fmla="*/ 307857 h 32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5938" h="325571">
                  <a:moveTo>
                    <a:pt x="281952" y="325571"/>
                  </a:moveTo>
                  <a:lnTo>
                    <a:pt x="93985" y="325571"/>
                  </a:lnTo>
                  <a:lnTo>
                    <a:pt x="0" y="162786"/>
                  </a:lnTo>
                  <a:lnTo>
                    <a:pt x="93985" y="0"/>
                  </a:lnTo>
                  <a:lnTo>
                    <a:pt x="281954" y="0"/>
                  </a:lnTo>
                  <a:lnTo>
                    <a:pt x="375939" y="162786"/>
                  </a:lnTo>
                  <a:lnTo>
                    <a:pt x="281952" y="325571"/>
                  </a:lnTo>
                  <a:close/>
                  <a:moveTo>
                    <a:pt x="104212" y="307857"/>
                  </a:moveTo>
                  <a:lnTo>
                    <a:pt x="271725" y="307857"/>
                  </a:lnTo>
                  <a:lnTo>
                    <a:pt x="355480" y="162788"/>
                  </a:lnTo>
                  <a:lnTo>
                    <a:pt x="271725" y="17719"/>
                  </a:lnTo>
                  <a:lnTo>
                    <a:pt x="104212" y="17719"/>
                  </a:lnTo>
                  <a:lnTo>
                    <a:pt x="20457" y="162786"/>
                  </a:lnTo>
                  <a:lnTo>
                    <a:pt x="104212" y="307857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85" name="Google Shape;8405;p75">
            <a:extLst>
              <a:ext uri="{FF2B5EF4-FFF2-40B4-BE49-F238E27FC236}">
                <a16:creationId xmlns:a16="http://schemas.microsoft.com/office/drawing/2014/main" id="{977DB3AE-E47C-424D-B76F-29920DB95FFE}"/>
              </a:ext>
            </a:extLst>
          </p:cNvPr>
          <p:cNvGrpSpPr/>
          <p:nvPr/>
        </p:nvGrpSpPr>
        <p:grpSpPr>
          <a:xfrm>
            <a:off x="5036642" y="3200802"/>
            <a:ext cx="151086" cy="192026"/>
            <a:chOff x="5036642" y="3200802"/>
            <a:chExt cx="151086" cy="192026"/>
          </a:xfrm>
          <a:solidFill>
            <a:srgbClr val="9F53A0"/>
          </a:solidFill>
        </p:grpSpPr>
        <p:sp>
          <p:nvSpPr>
            <p:cNvPr id="286" name="Google Shape;8405;p75">
              <a:extLst>
                <a:ext uri="{FF2B5EF4-FFF2-40B4-BE49-F238E27FC236}">
                  <a16:creationId xmlns:a16="http://schemas.microsoft.com/office/drawing/2014/main" id="{092BB4E4-CFAC-408B-A9E2-8803083159D2}"/>
                </a:ext>
              </a:extLst>
            </p:cNvPr>
            <p:cNvSpPr/>
            <p:nvPr/>
          </p:nvSpPr>
          <p:spPr>
            <a:xfrm>
              <a:off x="5055891" y="3263939"/>
              <a:ext cx="34071" cy="31112"/>
            </a:xfrm>
            <a:custGeom>
              <a:avLst/>
              <a:gdLst>
                <a:gd name="connsiteX0" fmla="*/ 34072 w 34071"/>
                <a:gd name="connsiteY0" fmla="*/ 1346 h 31112"/>
                <a:gd name="connsiteX1" fmla="*/ 33011 w 34071"/>
                <a:gd name="connsiteY1" fmla="*/ 0 h 31112"/>
                <a:gd name="connsiteX2" fmla="*/ 20480 w 34071"/>
                <a:gd name="connsiteY2" fmla="*/ 9705 h 31112"/>
                <a:gd name="connsiteX3" fmla="*/ 9733 w 34071"/>
                <a:gd name="connsiteY3" fmla="*/ 22753 h 31112"/>
                <a:gd name="connsiteX4" fmla="*/ 9012 w 34071"/>
                <a:gd name="connsiteY4" fmla="*/ 21082 h 31112"/>
                <a:gd name="connsiteX5" fmla="*/ 4870 w 34071"/>
                <a:gd name="connsiteY5" fmla="*/ 16390 h 31112"/>
                <a:gd name="connsiteX6" fmla="*/ 0 w 34071"/>
                <a:gd name="connsiteY6" fmla="*/ 19087 h 31112"/>
                <a:gd name="connsiteX7" fmla="*/ 2739 w 34071"/>
                <a:gd name="connsiteY7" fmla="*/ 21082 h 31112"/>
                <a:gd name="connsiteX8" fmla="*/ 4495 w 34071"/>
                <a:gd name="connsiteY8" fmla="*/ 23704 h 31112"/>
                <a:gd name="connsiteX9" fmla="*/ 4444 w 34071"/>
                <a:gd name="connsiteY9" fmla="*/ 23704 h 31112"/>
                <a:gd name="connsiteX10" fmla="*/ 5296 w 34071"/>
                <a:gd name="connsiteY10" fmla="*/ 25383 h 31112"/>
                <a:gd name="connsiteX11" fmla="*/ 6081 w 34071"/>
                <a:gd name="connsiteY11" fmla="*/ 27174 h 31112"/>
                <a:gd name="connsiteX12" fmla="*/ 7537 w 34071"/>
                <a:gd name="connsiteY12" fmla="*/ 31112 h 31112"/>
                <a:gd name="connsiteX13" fmla="*/ 7588 w 34071"/>
                <a:gd name="connsiteY13" fmla="*/ 31065 h 31112"/>
                <a:gd name="connsiteX14" fmla="*/ 7607 w 34071"/>
                <a:gd name="connsiteY14" fmla="*/ 31112 h 31112"/>
                <a:gd name="connsiteX15" fmla="*/ 10742 w 34071"/>
                <a:gd name="connsiteY15" fmla="*/ 28792 h 31112"/>
                <a:gd name="connsiteX16" fmla="*/ 12477 w 34071"/>
                <a:gd name="connsiteY16" fmla="*/ 27766 h 31112"/>
                <a:gd name="connsiteX17" fmla="*/ 12510 w 34071"/>
                <a:gd name="connsiteY17" fmla="*/ 27703 h 31112"/>
                <a:gd name="connsiteX18" fmla="*/ 12812 w 34071"/>
                <a:gd name="connsiteY18" fmla="*/ 27527 h 31112"/>
                <a:gd name="connsiteX19" fmla="*/ 14811 w 34071"/>
                <a:gd name="connsiteY19" fmla="*/ 23706 h 31112"/>
                <a:gd name="connsiteX20" fmla="*/ 14612 w 34071"/>
                <a:gd name="connsiteY20" fmla="*/ 23706 h 31112"/>
                <a:gd name="connsiteX21" fmla="*/ 22210 w 34071"/>
                <a:gd name="connsiteY21" fmla="*/ 13053 h 31112"/>
                <a:gd name="connsiteX22" fmla="*/ 34072 w 34071"/>
                <a:gd name="connsiteY22" fmla="*/ 1346 h 311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4071" h="31112">
                  <a:moveTo>
                    <a:pt x="34072" y="1346"/>
                  </a:moveTo>
                  <a:lnTo>
                    <a:pt x="33011" y="0"/>
                  </a:lnTo>
                  <a:cubicBezTo>
                    <a:pt x="28813" y="2320"/>
                    <a:pt x="24671" y="5661"/>
                    <a:pt x="20480" y="9705"/>
                  </a:cubicBezTo>
                  <a:cubicBezTo>
                    <a:pt x="16006" y="14076"/>
                    <a:pt x="12479" y="18389"/>
                    <a:pt x="9733" y="22753"/>
                  </a:cubicBezTo>
                  <a:lnTo>
                    <a:pt x="9012" y="21082"/>
                  </a:lnTo>
                  <a:cubicBezTo>
                    <a:pt x="7609" y="18064"/>
                    <a:pt x="6265" y="16390"/>
                    <a:pt x="4870" y="16390"/>
                  </a:cubicBezTo>
                  <a:cubicBezTo>
                    <a:pt x="3470" y="16390"/>
                    <a:pt x="1735" y="17038"/>
                    <a:pt x="0" y="19087"/>
                  </a:cubicBezTo>
                  <a:cubicBezTo>
                    <a:pt x="1007" y="19415"/>
                    <a:pt x="2074" y="20056"/>
                    <a:pt x="2739" y="21082"/>
                  </a:cubicBezTo>
                  <a:cubicBezTo>
                    <a:pt x="3407" y="21723"/>
                    <a:pt x="3943" y="22636"/>
                    <a:pt x="4495" y="23704"/>
                  </a:cubicBezTo>
                  <a:lnTo>
                    <a:pt x="4444" y="23704"/>
                  </a:lnTo>
                  <a:cubicBezTo>
                    <a:pt x="4746" y="24221"/>
                    <a:pt x="4987" y="24802"/>
                    <a:pt x="5296" y="25383"/>
                  </a:cubicBezTo>
                  <a:lnTo>
                    <a:pt x="6081" y="27174"/>
                  </a:lnTo>
                  <a:cubicBezTo>
                    <a:pt x="6809" y="28970"/>
                    <a:pt x="7174" y="30414"/>
                    <a:pt x="7537" y="31112"/>
                  </a:cubicBezTo>
                  <a:cubicBezTo>
                    <a:pt x="7553" y="31098"/>
                    <a:pt x="7572" y="31079"/>
                    <a:pt x="7588" y="31065"/>
                  </a:cubicBezTo>
                  <a:cubicBezTo>
                    <a:pt x="7595" y="31077"/>
                    <a:pt x="7602" y="31100"/>
                    <a:pt x="7607" y="31112"/>
                  </a:cubicBezTo>
                  <a:cubicBezTo>
                    <a:pt x="8335" y="30463"/>
                    <a:pt x="9010" y="29766"/>
                    <a:pt x="10742" y="28792"/>
                  </a:cubicBezTo>
                  <a:lnTo>
                    <a:pt x="12477" y="27766"/>
                  </a:lnTo>
                  <a:cubicBezTo>
                    <a:pt x="12486" y="27745"/>
                    <a:pt x="12501" y="27724"/>
                    <a:pt x="12510" y="27703"/>
                  </a:cubicBezTo>
                  <a:lnTo>
                    <a:pt x="12812" y="27527"/>
                  </a:lnTo>
                  <a:cubicBezTo>
                    <a:pt x="13416" y="26312"/>
                    <a:pt x="14022" y="25039"/>
                    <a:pt x="14811" y="23706"/>
                  </a:cubicBezTo>
                  <a:lnTo>
                    <a:pt x="14612" y="23706"/>
                  </a:lnTo>
                  <a:cubicBezTo>
                    <a:pt x="16642" y="20232"/>
                    <a:pt x="19241" y="16645"/>
                    <a:pt x="22210" y="13053"/>
                  </a:cubicBezTo>
                  <a:cubicBezTo>
                    <a:pt x="26406" y="7710"/>
                    <a:pt x="30548" y="3667"/>
                    <a:pt x="34072" y="1346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7" name="Google Shape;8405;p75">
              <a:extLst>
                <a:ext uri="{FF2B5EF4-FFF2-40B4-BE49-F238E27FC236}">
                  <a16:creationId xmlns:a16="http://schemas.microsoft.com/office/drawing/2014/main" id="{B9DDD767-25CF-462C-BD13-1044F3E4B294}"/>
                </a:ext>
              </a:extLst>
            </p:cNvPr>
            <p:cNvSpPr/>
            <p:nvPr/>
          </p:nvSpPr>
          <p:spPr>
            <a:xfrm>
              <a:off x="5070707" y="3200802"/>
              <a:ext cx="82963" cy="54249"/>
            </a:xfrm>
            <a:custGeom>
              <a:avLst/>
              <a:gdLst>
                <a:gd name="connsiteX0" fmla="*/ 0 w 82963"/>
                <a:gd name="connsiteY0" fmla="*/ 54249 h 54249"/>
                <a:gd name="connsiteX1" fmla="*/ 82964 w 82963"/>
                <a:gd name="connsiteY1" fmla="*/ 54249 h 54249"/>
                <a:gd name="connsiteX2" fmla="*/ 82458 w 82963"/>
                <a:gd name="connsiteY2" fmla="*/ 50952 h 54249"/>
                <a:gd name="connsiteX3" fmla="*/ 69810 w 82963"/>
                <a:gd name="connsiteY3" fmla="*/ 37003 h 54249"/>
                <a:gd name="connsiteX4" fmla="*/ 66731 w 82963"/>
                <a:gd name="connsiteY4" fmla="*/ 35958 h 54249"/>
                <a:gd name="connsiteX5" fmla="*/ 61299 w 82963"/>
                <a:gd name="connsiteY5" fmla="*/ 27939 h 54249"/>
                <a:gd name="connsiteX6" fmla="*/ 61299 w 82963"/>
                <a:gd name="connsiteY6" fmla="*/ 18822 h 54249"/>
                <a:gd name="connsiteX7" fmla="*/ 43053 w 82963"/>
                <a:gd name="connsiteY7" fmla="*/ 37 h 54249"/>
                <a:gd name="connsiteX8" fmla="*/ 21948 w 82963"/>
                <a:gd name="connsiteY8" fmla="*/ 16352 h 54249"/>
                <a:gd name="connsiteX9" fmla="*/ 21559 w 82963"/>
                <a:gd name="connsiteY9" fmla="*/ 28433 h 54249"/>
                <a:gd name="connsiteX10" fmla="*/ 17022 w 82963"/>
                <a:gd name="connsiteY10" fmla="*/ 35521 h 54249"/>
                <a:gd name="connsiteX11" fmla="*/ 13381 w 82963"/>
                <a:gd name="connsiteY11" fmla="*/ 36890 h 54249"/>
                <a:gd name="connsiteX12" fmla="*/ 0 w 82963"/>
                <a:gd name="connsiteY12" fmla="*/ 54249 h 54249"/>
                <a:gd name="connsiteX13" fmla="*/ 40974 w 82963"/>
                <a:gd name="connsiteY13" fmla="*/ 13439 h 54249"/>
                <a:gd name="connsiteX14" fmla="*/ 47246 w 82963"/>
                <a:gd name="connsiteY14" fmla="*/ 19588 h 54249"/>
                <a:gd name="connsiteX15" fmla="*/ 40974 w 82963"/>
                <a:gd name="connsiteY15" fmla="*/ 25743 h 54249"/>
                <a:gd name="connsiteX16" fmla="*/ 34708 w 82963"/>
                <a:gd name="connsiteY16" fmla="*/ 19588 h 54249"/>
                <a:gd name="connsiteX17" fmla="*/ 40974 w 82963"/>
                <a:gd name="connsiteY17" fmla="*/ 13439 h 542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82963" h="54249">
                  <a:moveTo>
                    <a:pt x="0" y="54249"/>
                  </a:moveTo>
                  <a:lnTo>
                    <a:pt x="82964" y="54249"/>
                  </a:lnTo>
                  <a:cubicBezTo>
                    <a:pt x="82798" y="53039"/>
                    <a:pt x="82685" y="51997"/>
                    <a:pt x="82458" y="50952"/>
                  </a:cubicBezTo>
                  <a:cubicBezTo>
                    <a:pt x="81063" y="43811"/>
                    <a:pt x="77310" y="38761"/>
                    <a:pt x="69810" y="37003"/>
                  </a:cubicBezTo>
                  <a:cubicBezTo>
                    <a:pt x="68747" y="36731"/>
                    <a:pt x="67736" y="36399"/>
                    <a:pt x="66731" y="35958"/>
                  </a:cubicBezTo>
                  <a:cubicBezTo>
                    <a:pt x="63095" y="34533"/>
                    <a:pt x="61187" y="31945"/>
                    <a:pt x="61299" y="27939"/>
                  </a:cubicBezTo>
                  <a:cubicBezTo>
                    <a:pt x="61409" y="24921"/>
                    <a:pt x="61409" y="21896"/>
                    <a:pt x="61299" y="18822"/>
                  </a:cubicBezTo>
                  <a:cubicBezTo>
                    <a:pt x="60911" y="8988"/>
                    <a:pt x="52793" y="644"/>
                    <a:pt x="43053" y="37"/>
                  </a:cubicBezTo>
                  <a:cubicBezTo>
                    <a:pt x="32472" y="-567"/>
                    <a:pt x="23460" y="6242"/>
                    <a:pt x="21948" y="16352"/>
                  </a:cubicBezTo>
                  <a:cubicBezTo>
                    <a:pt x="21330" y="20302"/>
                    <a:pt x="21615" y="24371"/>
                    <a:pt x="21559" y="28433"/>
                  </a:cubicBezTo>
                  <a:cubicBezTo>
                    <a:pt x="21498" y="31730"/>
                    <a:pt x="20047" y="34088"/>
                    <a:pt x="17022" y="35521"/>
                  </a:cubicBezTo>
                  <a:cubicBezTo>
                    <a:pt x="15844" y="36015"/>
                    <a:pt x="14671" y="36565"/>
                    <a:pt x="13381" y="36890"/>
                  </a:cubicBezTo>
                  <a:cubicBezTo>
                    <a:pt x="4758" y="38817"/>
                    <a:pt x="782" y="44909"/>
                    <a:pt x="0" y="54249"/>
                  </a:cubicBezTo>
                  <a:close/>
                  <a:moveTo>
                    <a:pt x="40974" y="13439"/>
                  </a:moveTo>
                  <a:cubicBezTo>
                    <a:pt x="44448" y="13439"/>
                    <a:pt x="47246" y="16186"/>
                    <a:pt x="47246" y="19588"/>
                  </a:cubicBezTo>
                  <a:cubicBezTo>
                    <a:pt x="47246" y="22940"/>
                    <a:pt x="44451" y="25743"/>
                    <a:pt x="40974" y="25743"/>
                  </a:cubicBezTo>
                  <a:cubicBezTo>
                    <a:pt x="37504" y="25743"/>
                    <a:pt x="34708" y="22940"/>
                    <a:pt x="34708" y="19588"/>
                  </a:cubicBezTo>
                  <a:cubicBezTo>
                    <a:pt x="34708" y="16186"/>
                    <a:pt x="37506" y="13439"/>
                    <a:pt x="40974" y="13439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8" name="Google Shape;8405;p75">
              <a:extLst>
                <a:ext uri="{FF2B5EF4-FFF2-40B4-BE49-F238E27FC236}">
                  <a16:creationId xmlns:a16="http://schemas.microsoft.com/office/drawing/2014/main" id="{6B83A47D-9E64-43A3-B960-2F33C07D8220}"/>
                </a:ext>
              </a:extLst>
            </p:cNvPr>
            <p:cNvSpPr/>
            <p:nvPr/>
          </p:nvSpPr>
          <p:spPr>
            <a:xfrm>
              <a:off x="5036642" y="3213565"/>
              <a:ext cx="151086" cy="179264"/>
            </a:xfrm>
            <a:custGeom>
              <a:avLst/>
              <a:gdLst>
                <a:gd name="connsiteX0" fmla="*/ 151046 w 151086"/>
                <a:gd name="connsiteY0" fmla="*/ 12414 h 179264"/>
                <a:gd name="connsiteX1" fmla="*/ 138546 w 151086"/>
                <a:gd name="connsiteY1" fmla="*/ 0 h 179264"/>
                <a:gd name="connsiteX2" fmla="*/ 110047 w 151086"/>
                <a:gd name="connsiteY2" fmla="*/ 0 h 179264"/>
                <a:gd name="connsiteX3" fmla="*/ 107712 w 151086"/>
                <a:gd name="connsiteY3" fmla="*/ 0 h 179264"/>
                <a:gd name="connsiteX4" fmla="*/ 107712 w 151086"/>
                <a:gd name="connsiteY4" fmla="*/ 5289 h 179264"/>
                <a:gd name="connsiteX5" fmla="*/ 116656 w 151086"/>
                <a:gd name="connsiteY5" fmla="*/ 14196 h 179264"/>
                <a:gd name="connsiteX6" fmla="*/ 130433 w 151086"/>
                <a:gd name="connsiteY6" fmla="*/ 14196 h 179264"/>
                <a:gd name="connsiteX7" fmla="*/ 137099 w 151086"/>
                <a:gd name="connsiteY7" fmla="*/ 20979 h 179264"/>
                <a:gd name="connsiteX8" fmla="*/ 137265 w 151086"/>
                <a:gd name="connsiteY8" fmla="*/ 59658 h 179264"/>
                <a:gd name="connsiteX9" fmla="*/ 137265 w 151086"/>
                <a:gd name="connsiteY9" fmla="*/ 158948 h 179264"/>
                <a:gd name="connsiteX10" fmla="*/ 130821 w 151086"/>
                <a:gd name="connsiteY10" fmla="*/ 165406 h 179264"/>
                <a:gd name="connsiteX11" fmla="*/ 20543 w 151086"/>
                <a:gd name="connsiteY11" fmla="*/ 165516 h 179264"/>
                <a:gd name="connsiteX12" fmla="*/ 13821 w 151086"/>
                <a:gd name="connsiteY12" fmla="*/ 158836 h 179264"/>
                <a:gd name="connsiteX13" fmla="*/ 13821 w 151086"/>
                <a:gd name="connsiteY13" fmla="*/ 20648 h 179264"/>
                <a:gd name="connsiteX14" fmla="*/ 20265 w 151086"/>
                <a:gd name="connsiteY14" fmla="*/ 14198 h 179264"/>
                <a:gd name="connsiteX15" fmla="*/ 35097 w 151086"/>
                <a:gd name="connsiteY15" fmla="*/ 14137 h 179264"/>
                <a:gd name="connsiteX16" fmla="*/ 43208 w 151086"/>
                <a:gd name="connsiteY16" fmla="*/ 7354 h 179264"/>
                <a:gd name="connsiteX17" fmla="*/ 43264 w 151086"/>
                <a:gd name="connsiteY17" fmla="*/ 2 h 179264"/>
                <a:gd name="connsiteX18" fmla="*/ 40986 w 151086"/>
                <a:gd name="connsiteY18" fmla="*/ 2 h 179264"/>
                <a:gd name="connsiteX19" fmla="*/ 12487 w 151086"/>
                <a:gd name="connsiteY19" fmla="*/ 2 h 179264"/>
                <a:gd name="connsiteX20" fmla="*/ 42 w 151086"/>
                <a:gd name="connsiteY20" fmla="*/ 12250 h 179264"/>
                <a:gd name="connsiteX21" fmla="*/ 42 w 151086"/>
                <a:gd name="connsiteY21" fmla="*/ 167190 h 179264"/>
                <a:gd name="connsiteX22" fmla="*/ 12154 w 151086"/>
                <a:gd name="connsiteY22" fmla="*/ 179264 h 179264"/>
                <a:gd name="connsiteX23" fmla="*/ 138988 w 151086"/>
                <a:gd name="connsiteY23" fmla="*/ 179264 h 179264"/>
                <a:gd name="connsiteX24" fmla="*/ 151044 w 151086"/>
                <a:gd name="connsiteY24" fmla="*/ 167134 h 179264"/>
                <a:gd name="connsiteX25" fmla="*/ 151046 w 151086"/>
                <a:gd name="connsiteY25" fmla="*/ 12414 h 179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51086" h="179264">
                  <a:moveTo>
                    <a:pt x="151046" y="12414"/>
                  </a:moveTo>
                  <a:cubicBezTo>
                    <a:pt x="151046" y="5235"/>
                    <a:pt x="145769" y="0"/>
                    <a:pt x="138546" y="0"/>
                  </a:cubicBezTo>
                  <a:lnTo>
                    <a:pt x="110047" y="0"/>
                  </a:lnTo>
                  <a:lnTo>
                    <a:pt x="107712" y="0"/>
                  </a:lnTo>
                  <a:lnTo>
                    <a:pt x="107712" y="5289"/>
                  </a:lnTo>
                  <a:cubicBezTo>
                    <a:pt x="107768" y="10969"/>
                    <a:pt x="110934" y="14135"/>
                    <a:pt x="116656" y="14196"/>
                  </a:cubicBezTo>
                  <a:lnTo>
                    <a:pt x="130433" y="14196"/>
                  </a:lnTo>
                  <a:cubicBezTo>
                    <a:pt x="135212" y="14196"/>
                    <a:pt x="137099" y="16085"/>
                    <a:pt x="137099" y="20979"/>
                  </a:cubicBezTo>
                  <a:cubicBezTo>
                    <a:pt x="137155" y="33891"/>
                    <a:pt x="137265" y="46750"/>
                    <a:pt x="137265" y="59658"/>
                  </a:cubicBezTo>
                  <a:lnTo>
                    <a:pt x="137265" y="158948"/>
                  </a:lnTo>
                  <a:cubicBezTo>
                    <a:pt x="137265" y="163287"/>
                    <a:pt x="135099" y="165406"/>
                    <a:pt x="130821" y="165406"/>
                  </a:cubicBezTo>
                  <a:cubicBezTo>
                    <a:pt x="94043" y="165462"/>
                    <a:pt x="57321" y="165462"/>
                    <a:pt x="20543" y="165516"/>
                  </a:cubicBezTo>
                  <a:cubicBezTo>
                    <a:pt x="15933" y="165516"/>
                    <a:pt x="13821" y="163453"/>
                    <a:pt x="13821" y="158836"/>
                  </a:cubicBezTo>
                  <a:lnTo>
                    <a:pt x="13821" y="20648"/>
                  </a:lnTo>
                  <a:cubicBezTo>
                    <a:pt x="13821" y="16310"/>
                    <a:pt x="15987" y="14198"/>
                    <a:pt x="20265" y="14198"/>
                  </a:cubicBezTo>
                  <a:cubicBezTo>
                    <a:pt x="25209" y="14137"/>
                    <a:pt x="30154" y="14198"/>
                    <a:pt x="35097" y="14137"/>
                  </a:cubicBezTo>
                  <a:cubicBezTo>
                    <a:pt x="39375" y="14081"/>
                    <a:pt x="42763" y="11360"/>
                    <a:pt x="43208" y="7354"/>
                  </a:cubicBezTo>
                  <a:cubicBezTo>
                    <a:pt x="43486" y="5015"/>
                    <a:pt x="43264" y="2564"/>
                    <a:pt x="43264" y="2"/>
                  </a:cubicBezTo>
                  <a:lnTo>
                    <a:pt x="40986" y="2"/>
                  </a:lnTo>
                  <a:lnTo>
                    <a:pt x="12487" y="2"/>
                  </a:lnTo>
                  <a:cubicBezTo>
                    <a:pt x="5376" y="2"/>
                    <a:pt x="42" y="5181"/>
                    <a:pt x="42" y="12250"/>
                  </a:cubicBezTo>
                  <a:cubicBezTo>
                    <a:pt x="-14" y="63898"/>
                    <a:pt x="-14" y="115542"/>
                    <a:pt x="42" y="167190"/>
                  </a:cubicBezTo>
                  <a:cubicBezTo>
                    <a:pt x="42" y="174090"/>
                    <a:pt x="5263" y="179264"/>
                    <a:pt x="12154" y="179264"/>
                  </a:cubicBezTo>
                  <a:lnTo>
                    <a:pt x="138988" y="179264"/>
                  </a:lnTo>
                  <a:cubicBezTo>
                    <a:pt x="145876" y="179264"/>
                    <a:pt x="151044" y="174092"/>
                    <a:pt x="151044" y="167134"/>
                  </a:cubicBezTo>
                  <a:cubicBezTo>
                    <a:pt x="151100" y="115593"/>
                    <a:pt x="151100" y="64008"/>
                    <a:pt x="151046" y="12414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89" name="Google Shape;8405;p75">
              <a:extLst>
                <a:ext uri="{FF2B5EF4-FFF2-40B4-BE49-F238E27FC236}">
                  <a16:creationId xmlns:a16="http://schemas.microsoft.com/office/drawing/2014/main" id="{7C15A0EF-8644-44A1-8695-11F55FF2448E}"/>
                </a:ext>
              </a:extLst>
            </p:cNvPr>
            <p:cNvSpPr/>
            <p:nvPr/>
          </p:nvSpPr>
          <p:spPr>
            <a:xfrm>
              <a:off x="5055891" y="3285259"/>
              <a:ext cx="93729" cy="34975"/>
            </a:xfrm>
            <a:custGeom>
              <a:avLst/>
              <a:gdLst>
                <a:gd name="connsiteX0" fmla="*/ 93727 w 93729"/>
                <a:gd name="connsiteY0" fmla="*/ 6928 h 34975"/>
                <a:gd name="connsiteX1" fmla="*/ 93727 w 93729"/>
                <a:gd name="connsiteY1" fmla="*/ 2484 h 34975"/>
                <a:gd name="connsiteX2" fmla="*/ 93727 w 93729"/>
                <a:gd name="connsiteY2" fmla="*/ 0 h 34975"/>
                <a:gd name="connsiteX3" fmla="*/ 20037 w 93729"/>
                <a:gd name="connsiteY3" fmla="*/ 0 h 34975"/>
                <a:gd name="connsiteX4" fmla="*/ 20037 w 93729"/>
                <a:gd name="connsiteY4" fmla="*/ 9323 h 34975"/>
                <a:gd name="connsiteX5" fmla="*/ 25273 w 93729"/>
                <a:gd name="connsiteY5" fmla="*/ 9323 h 34975"/>
                <a:gd name="connsiteX6" fmla="*/ 20480 w 93729"/>
                <a:gd name="connsiteY6" fmla="*/ 13571 h 34975"/>
                <a:gd name="connsiteX7" fmla="*/ 9733 w 93729"/>
                <a:gd name="connsiteY7" fmla="*/ 26619 h 34975"/>
                <a:gd name="connsiteX8" fmla="*/ 9012 w 93729"/>
                <a:gd name="connsiteY8" fmla="*/ 24945 h 34975"/>
                <a:gd name="connsiteX9" fmla="*/ 4870 w 93729"/>
                <a:gd name="connsiteY9" fmla="*/ 20253 h 34975"/>
                <a:gd name="connsiteX10" fmla="*/ 0 w 93729"/>
                <a:gd name="connsiteY10" fmla="*/ 22950 h 34975"/>
                <a:gd name="connsiteX11" fmla="*/ 2739 w 93729"/>
                <a:gd name="connsiteY11" fmla="*/ 24945 h 34975"/>
                <a:gd name="connsiteX12" fmla="*/ 5542 w 93729"/>
                <a:gd name="connsiteY12" fmla="*/ 29637 h 34975"/>
                <a:gd name="connsiteX13" fmla="*/ 6263 w 93729"/>
                <a:gd name="connsiteY13" fmla="*/ 31309 h 34975"/>
                <a:gd name="connsiteX14" fmla="*/ 7609 w 93729"/>
                <a:gd name="connsiteY14" fmla="*/ 34975 h 34975"/>
                <a:gd name="connsiteX15" fmla="*/ 10745 w 93729"/>
                <a:gd name="connsiteY15" fmla="*/ 32655 h 34975"/>
                <a:gd name="connsiteX16" fmla="*/ 12479 w 93729"/>
                <a:gd name="connsiteY16" fmla="*/ 31629 h 34975"/>
                <a:gd name="connsiteX17" fmla="*/ 22215 w 93729"/>
                <a:gd name="connsiteY17" fmla="*/ 16914 h 34975"/>
                <a:gd name="connsiteX18" fmla="*/ 29049 w 93729"/>
                <a:gd name="connsiteY18" fmla="*/ 9321 h 34975"/>
                <a:gd name="connsiteX19" fmla="*/ 93730 w 93729"/>
                <a:gd name="connsiteY19" fmla="*/ 9321 h 34975"/>
                <a:gd name="connsiteX20" fmla="*/ 93730 w 93729"/>
                <a:gd name="connsiteY20" fmla="*/ 6928 h 34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3729" h="34975">
                  <a:moveTo>
                    <a:pt x="93727" y="6928"/>
                  </a:moveTo>
                  <a:lnTo>
                    <a:pt x="93727" y="2484"/>
                  </a:lnTo>
                  <a:lnTo>
                    <a:pt x="93727" y="0"/>
                  </a:lnTo>
                  <a:lnTo>
                    <a:pt x="20037" y="0"/>
                  </a:lnTo>
                  <a:lnTo>
                    <a:pt x="20037" y="9323"/>
                  </a:lnTo>
                  <a:lnTo>
                    <a:pt x="25273" y="9323"/>
                  </a:lnTo>
                  <a:cubicBezTo>
                    <a:pt x="23678" y="10630"/>
                    <a:pt x="22081" y="12044"/>
                    <a:pt x="20480" y="13571"/>
                  </a:cubicBezTo>
                  <a:cubicBezTo>
                    <a:pt x="16006" y="17942"/>
                    <a:pt x="12479" y="22306"/>
                    <a:pt x="9733" y="26619"/>
                  </a:cubicBezTo>
                  <a:lnTo>
                    <a:pt x="9012" y="24945"/>
                  </a:lnTo>
                  <a:cubicBezTo>
                    <a:pt x="7609" y="21927"/>
                    <a:pt x="6265" y="20253"/>
                    <a:pt x="4870" y="20253"/>
                  </a:cubicBezTo>
                  <a:cubicBezTo>
                    <a:pt x="3470" y="20253"/>
                    <a:pt x="1735" y="20958"/>
                    <a:pt x="0" y="22950"/>
                  </a:cubicBezTo>
                  <a:cubicBezTo>
                    <a:pt x="1007" y="23278"/>
                    <a:pt x="2074" y="23976"/>
                    <a:pt x="2739" y="24945"/>
                  </a:cubicBezTo>
                  <a:cubicBezTo>
                    <a:pt x="3807" y="25970"/>
                    <a:pt x="4531" y="27642"/>
                    <a:pt x="5542" y="29637"/>
                  </a:cubicBezTo>
                  <a:lnTo>
                    <a:pt x="6263" y="31309"/>
                  </a:lnTo>
                  <a:cubicBezTo>
                    <a:pt x="6935" y="32983"/>
                    <a:pt x="7275" y="34327"/>
                    <a:pt x="7609" y="34975"/>
                  </a:cubicBezTo>
                  <a:cubicBezTo>
                    <a:pt x="8338" y="34327"/>
                    <a:pt x="9012" y="33678"/>
                    <a:pt x="10745" y="32655"/>
                  </a:cubicBezTo>
                  <a:lnTo>
                    <a:pt x="12479" y="31629"/>
                  </a:lnTo>
                  <a:cubicBezTo>
                    <a:pt x="14603" y="26937"/>
                    <a:pt x="18073" y="21927"/>
                    <a:pt x="22215" y="16914"/>
                  </a:cubicBezTo>
                  <a:cubicBezTo>
                    <a:pt x="24545" y="13947"/>
                    <a:pt x="26851" y="11402"/>
                    <a:pt x="29049" y="9321"/>
                  </a:cubicBezTo>
                  <a:lnTo>
                    <a:pt x="93730" y="9321"/>
                  </a:lnTo>
                  <a:lnTo>
                    <a:pt x="93730" y="6928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0" name="Google Shape;8405;p75">
              <a:extLst>
                <a:ext uri="{FF2B5EF4-FFF2-40B4-BE49-F238E27FC236}">
                  <a16:creationId xmlns:a16="http://schemas.microsoft.com/office/drawing/2014/main" id="{7898D40A-C414-4586-8222-41F94CA8DE0D}"/>
                </a:ext>
              </a:extLst>
            </p:cNvPr>
            <p:cNvSpPr/>
            <p:nvPr/>
          </p:nvSpPr>
          <p:spPr>
            <a:xfrm>
              <a:off x="5055888" y="3311951"/>
              <a:ext cx="93729" cy="34954"/>
            </a:xfrm>
            <a:custGeom>
              <a:avLst/>
              <a:gdLst>
                <a:gd name="connsiteX0" fmla="*/ 93730 w 93729"/>
                <a:gd name="connsiteY0" fmla="*/ 6804 h 34954"/>
                <a:gd name="connsiteX1" fmla="*/ 93730 w 93729"/>
                <a:gd name="connsiteY1" fmla="*/ 2360 h 34954"/>
                <a:gd name="connsiteX2" fmla="*/ 93730 w 93729"/>
                <a:gd name="connsiteY2" fmla="*/ 0 h 34954"/>
                <a:gd name="connsiteX3" fmla="*/ 20040 w 93729"/>
                <a:gd name="connsiteY3" fmla="*/ 0 h 34954"/>
                <a:gd name="connsiteX4" fmla="*/ 20040 w 93729"/>
                <a:gd name="connsiteY4" fmla="*/ 9323 h 34954"/>
                <a:gd name="connsiteX5" fmla="*/ 23805 w 93729"/>
                <a:gd name="connsiteY5" fmla="*/ 9323 h 34954"/>
                <a:gd name="connsiteX6" fmla="*/ 20480 w 93729"/>
                <a:gd name="connsiteY6" fmla="*/ 12526 h 34954"/>
                <a:gd name="connsiteX7" fmla="*/ 9733 w 93729"/>
                <a:gd name="connsiteY7" fmla="*/ 26200 h 34954"/>
                <a:gd name="connsiteX8" fmla="*/ 9012 w 93729"/>
                <a:gd name="connsiteY8" fmla="*/ 24446 h 34954"/>
                <a:gd name="connsiteX9" fmla="*/ 4870 w 93729"/>
                <a:gd name="connsiteY9" fmla="*/ 19532 h 34954"/>
                <a:gd name="connsiteX10" fmla="*/ 0 w 93729"/>
                <a:gd name="connsiteY10" fmla="*/ 22353 h 34954"/>
                <a:gd name="connsiteX11" fmla="*/ 2739 w 93729"/>
                <a:gd name="connsiteY11" fmla="*/ 24446 h 34954"/>
                <a:gd name="connsiteX12" fmla="*/ 5542 w 93729"/>
                <a:gd name="connsiteY12" fmla="*/ 29361 h 34954"/>
                <a:gd name="connsiteX13" fmla="*/ 6263 w 93729"/>
                <a:gd name="connsiteY13" fmla="*/ 31114 h 34954"/>
                <a:gd name="connsiteX14" fmla="*/ 7609 w 93729"/>
                <a:gd name="connsiteY14" fmla="*/ 34954 h 34954"/>
                <a:gd name="connsiteX15" fmla="*/ 10745 w 93729"/>
                <a:gd name="connsiteY15" fmla="*/ 32529 h 34954"/>
                <a:gd name="connsiteX16" fmla="*/ 12479 w 93729"/>
                <a:gd name="connsiteY16" fmla="*/ 31454 h 34954"/>
                <a:gd name="connsiteX17" fmla="*/ 22215 w 93729"/>
                <a:gd name="connsiteY17" fmla="*/ 16029 h 34954"/>
                <a:gd name="connsiteX18" fmla="*/ 27410 w 93729"/>
                <a:gd name="connsiteY18" fmla="*/ 9771 h 34954"/>
                <a:gd name="connsiteX19" fmla="*/ 27675 w 93729"/>
                <a:gd name="connsiteY19" fmla="*/ 9771 h 34954"/>
                <a:gd name="connsiteX20" fmla="*/ 28078 w 93729"/>
                <a:gd name="connsiteY20" fmla="*/ 9326 h 34954"/>
                <a:gd name="connsiteX21" fmla="*/ 93727 w 93729"/>
                <a:gd name="connsiteY21" fmla="*/ 9326 h 34954"/>
                <a:gd name="connsiteX22" fmla="*/ 93727 w 93729"/>
                <a:gd name="connsiteY22" fmla="*/ 6804 h 3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93729" h="34954">
                  <a:moveTo>
                    <a:pt x="93730" y="6804"/>
                  </a:moveTo>
                  <a:lnTo>
                    <a:pt x="93730" y="2360"/>
                  </a:lnTo>
                  <a:lnTo>
                    <a:pt x="93730" y="0"/>
                  </a:lnTo>
                  <a:lnTo>
                    <a:pt x="20040" y="0"/>
                  </a:lnTo>
                  <a:lnTo>
                    <a:pt x="20040" y="9323"/>
                  </a:lnTo>
                  <a:lnTo>
                    <a:pt x="23805" y="9323"/>
                  </a:lnTo>
                  <a:cubicBezTo>
                    <a:pt x="22700" y="10337"/>
                    <a:pt x="21592" y="11405"/>
                    <a:pt x="20480" y="12526"/>
                  </a:cubicBezTo>
                  <a:cubicBezTo>
                    <a:pt x="16006" y="17101"/>
                    <a:pt x="12479" y="21620"/>
                    <a:pt x="9733" y="26200"/>
                  </a:cubicBezTo>
                  <a:lnTo>
                    <a:pt x="9012" y="24446"/>
                  </a:lnTo>
                  <a:cubicBezTo>
                    <a:pt x="7609" y="21285"/>
                    <a:pt x="6265" y="19532"/>
                    <a:pt x="4870" y="19532"/>
                  </a:cubicBezTo>
                  <a:cubicBezTo>
                    <a:pt x="3470" y="19532"/>
                    <a:pt x="1735" y="20211"/>
                    <a:pt x="0" y="22353"/>
                  </a:cubicBezTo>
                  <a:cubicBezTo>
                    <a:pt x="1007" y="22692"/>
                    <a:pt x="2074" y="23371"/>
                    <a:pt x="2739" y="24446"/>
                  </a:cubicBezTo>
                  <a:cubicBezTo>
                    <a:pt x="3807" y="25521"/>
                    <a:pt x="4531" y="27268"/>
                    <a:pt x="5542" y="29361"/>
                  </a:cubicBezTo>
                  <a:lnTo>
                    <a:pt x="6263" y="31114"/>
                  </a:lnTo>
                  <a:cubicBezTo>
                    <a:pt x="6935" y="32861"/>
                    <a:pt x="7275" y="34275"/>
                    <a:pt x="7609" y="34954"/>
                  </a:cubicBezTo>
                  <a:cubicBezTo>
                    <a:pt x="8338" y="34275"/>
                    <a:pt x="9012" y="33540"/>
                    <a:pt x="10745" y="32529"/>
                  </a:cubicBezTo>
                  <a:lnTo>
                    <a:pt x="12479" y="31454"/>
                  </a:lnTo>
                  <a:cubicBezTo>
                    <a:pt x="14603" y="26539"/>
                    <a:pt x="18073" y="21288"/>
                    <a:pt x="22215" y="16029"/>
                  </a:cubicBezTo>
                  <a:cubicBezTo>
                    <a:pt x="23971" y="13690"/>
                    <a:pt x="25713" y="11604"/>
                    <a:pt x="27410" y="9771"/>
                  </a:cubicBezTo>
                  <a:lnTo>
                    <a:pt x="27675" y="9771"/>
                  </a:lnTo>
                  <a:cubicBezTo>
                    <a:pt x="27811" y="9618"/>
                    <a:pt x="27944" y="9473"/>
                    <a:pt x="28078" y="9326"/>
                  </a:cubicBezTo>
                  <a:lnTo>
                    <a:pt x="93727" y="9326"/>
                  </a:lnTo>
                  <a:lnTo>
                    <a:pt x="93727" y="6804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1" name="Google Shape;8405;p75">
              <a:extLst>
                <a:ext uri="{FF2B5EF4-FFF2-40B4-BE49-F238E27FC236}">
                  <a16:creationId xmlns:a16="http://schemas.microsoft.com/office/drawing/2014/main" id="{C9586CB7-03ED-4BE8-A91F-044676E35AF5}"/>
                </a:ext>
              </a:extLst>
            </p:cNvPr>
            <p:cNvSpPr/>
            <p:nvPr/>
          </p:nvSpPr>
          <p:spPr>
            <a:xfrm>
              <a:off x="5075928" y="3338642"/>
              <a:ext cx="73689" cy="9323"/>
            </a:xfrm>
            <a:custGeom>
              <a:avLst/>
              <a:gdLst>
                <a:gd name="connsiteX0" fmla="*/ 0 w 73689"/>
                <a:gd name="connsiteY0" fmla="*/ 9323 h 9323"/>
                <a:gd name="connsiteX1" fmla="*/ 73690 w 73689"/>
                <a:gd name="connsiteY1" fmla="*/ 9323 h 9323"/>
                <a:gd name="connsiteX2" fmla="*/ 73690 w 73689"/>
                <a:gd name="connsiteY2" fmla="*/ 6778 h 9323"/>
                <a:gd name="connsiteX3" fmla="*/ 73690 w 73689"/>
                <a:gd name="connsiteY3" fmla="*/ 2334 h 9323"/>
                <a:gd name="connsiteX4" fmla="*/ 73690 w 73689"/>
                <a:gd name="connsiteY4" fmla="*/ 0 h 9323"/>
                <a:gd name="connsiteX5" fmla="*/ 0 w 73689"/>
                <a:gd name="connsiteY5" fmla="*/ 0 h 9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3689" h="9323">
                  <a:moveTo>
                    <a:pt x="0" y="9323"/>
                  </a:moveTo>
                  <a:lnTo>
                    <a:pt x="73690" y="9323"/>
                  </a:lnTo>
                  <a:lnTo>
                    <a:pt x="73690" y="6778"/>
                  </a:lnTo>
                  <a:lnTo>
                    <a:pt x="73690" y="2334"/>
                  </a:lnTo>
                  <a:lnTo>
                    <a:pt x="7369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2" name="Google Shape;8405;p75">
            <a:extLst>
              <a:ext uri="{FF2B5EF4-FFF2-40B4-BE49-F238E27FC236}">
                <a16:creationId xmlns:a16="http://schemas.microsoft.com/office/drawing/2014/main" id="{8F28FE89-7182-4B8D-8B5D-EA90E39395AC}"/>
              </a:ext>
            </a:extLst>
          </p:cNvPr>
          <p:cNvGrpSpPr/>
          <p:nvPr/>
        </p:nvGrpSpPr>
        <p:grpSpPr>
          <a:xfrm>
            <a:off x="5907757" y="3135328"/>
            <a:ext cx="375938" cy="325571"/>
            <a:chOff x="5907757" y="3135328"/>
            <a:chExt cx="375938" cy="325571"/>
          </a:xfrm>
        </p:grpSpPr>
        <p:sp>
          <p:nvSpPr>
            <p:cNvPr id="293" name="Google Shape;8405;p75">
              <a:extLst>
                <a:ext uri="{FF2B5EF4-FFF2-40B4-BE49-F238E27FC236}">
                  <a16:creationId xmlns:a16="http://schemas.microsoft.com/office/drawing/2014/main" id="{CA7B5049-6418-4C91-8AB0-4C9B575756A7}"/>
                </a:ext>
              </a:extLst>
            </p:cNvPr>
            <p:cNvSpPr/>
            <p:nvPr/>
          </p:nvSpPr>
          <p:spPr>
            <a:xfrm>
              <a:off x="5917984" y="3144188"/>
              <a:ext cx="355482" cy="307854"/>
            </a:xfrm>
            <a:custGeom>
              <a:avLst/>
              <a:gdLst>
                <a:gd name="connsiteX0" fmla="*/ 266611 w 355482"/>
                <a:gd name="connsiteY0" fmla="*/ 307854 h 307854"/>
                <a:gd name="connsiteX1" fmla="*/ 355482 w 355482"/>
                <a:gd name="connsiteY1" fmla="*/ 153926 h 307854"/>
                <a:gd name="connsiteX2" fmla="*/ 266611 w 355482"/>
                <a:gd name="connsiteY2" fmla="*/ 0 h 307854"/>
                <a:gd name="connsiteX3" fmla="*/ 88871 w 355482"/>
                <a:gd name="connsiteY3" fmla="*/ 0 h 307854"/>
                <a:gd name="connsiteX4" fmla="*/ 0 w 355482"/>
                <a:gd name="connsiteY4" fmla="*/ 153926 h 307854"/>
                <a:gd name="connsiteX5" fmla="*/ 88871 w 355482"/>
                <a:gd name="connsiteY5" fmla="*/ 307854 h 30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82" h="307854">
                  <a:moveTo>
                    <a:pt x="266611" y="307854"/>
                  </a:moveTo>
                  <a:lnTo>
                    <a:pt x="355482" y="153926"/>
                  </a:lnTo>
                  <a:lnTo>
                    <a:pt x="266611" y="0"/>
                  </a:lnTo>
                  <a:lnTo>
                    <a:pt x="88871" y="0"/>
                  </a:lnTo>
                  <a:lnTo>
                    <a:pt x="0" y="153926"/>
                  </a:lnTo>
                  <a:lnTo>
                    <a:pt x="88871" y="307854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4" name="Google Shape;8405;p75">
              <a:extLst>
                <a:ext uri="{FF2B5EF4-FFF2-40B4-BE49-F238E27FC236}">
                  <a16:creationId xmlns:a16="http://schemas.microsoft.com/office/drawing/2014/main" id="{B1224F4F-D386-468D-809E-DDC1C12DD4F8}"/>
                </a:ext>
              </a:extLst>
            </p:cNvPr>
            <p:cNvSpPr/>
            <p:nvPr/>
          </p:nvSpPr>
          <p:spPr>
            <a:xfrm>
              <a:off x="5907757" y="3135328"/>
              <a:ext cx="375938" cy="325571"/>
            </a:xfrm>
            <a:custGeom>
              <a:avLst/>
              <a:gdLst>
                <a:gd name="connsiteX0" fmla="*/ 281952 w 375938"/>
                <a:gd name="connsiteY0" fmla="*/ 325571 h 325571"/>
                <a:gd name="connsiteX1" fmla="*/ 93985 w 375938"/>
                <a:gd name="connsiteY1" fmla="*/ 325571 h 325571"/>
                <a:gd name="connsiteX2" fmla="*/ 0 w 375938"/>
                <a:gd name="connsiteY2" fmla="*/ 162786 h 325571"/>
                <a:gd name="connsiteX3" fmla="*/ 93985 w 375938"/>
                <a:gd name="connsiteY3" fmla="*/ 0 h 325571"/>
                <a:gd name="connsiteX4" fmla="*/ 281954 w 375938"/>
                <a:gd name="connsiteY4" fmla="*/ 0 h 325571"/>
                <a:gd name="connsiteX5" fmla="*/ 375939 w 375938"/>
                <a:gd name="connsiteY5" fmla="*/ 162786 h 325571"/>
                <a:gd name="connsiteX6" fmla="*/ 281952 w 375938"/>
                <a:gd name="connsiteY6" fmla="*/ 325571 h 325571"/>
                <a:gd name="connsiteX7" fmla="*/ 104212 w 375938"/>
                <a:gd name="connsiteY7" fmla="*/ 307857 h 325571"/>
                <a:gd name="connsiteX8" fmla="*/ 271725 w 375938"/>
                <a:gd name="connsiteY8" fmla="*/ 307857 h 325571"/>
                <a:gd name="connsiteX9" fmla="*/ 355480 w 375938"/>
                <a:gd name="connsiteY9" fmla="*/ 162788 h 325571"/>
                <a:gd name="connsiteX10" fmla="*/ 271725 w 375938"/>
                <a:gd name="connsiteY10" fmla="*/ 17719 h 325571"/>
                <a:gd name="connsiteX11" fmla="*/ 104212 w 375938"/>
                <a:gd name="connsiteY11" fmla="*/ 17719 h 325571"/>
                <a:gd name="connsiteX12" fmla="*/ 20457 w 375938"/>
                <a:gd name="connsiteY12" fmla="*/ 162786 h 325571"/>
                <a:gd name="connsiteX13" fmla="*/ 104212 w 375938"/>
                <a:gd name="connsiteY13" fmla="*/ 307857 h 32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5938" h="325571">
                  <a:moveTo>
                    <a:pt x="281952" y="325571"/>
                  </a:moveTo>
                  <a:lnTo>
                    <a:pt x="93985" y="325571"/>
                  </a:lnTo>
                  <a:lnTo>
                    <a:pt x="0" y="162786"/>
                  </a:lnTo>
                  <a:lnTo>
                    <a:pt x="93985" y="0"/>
                  </a:lnTo>
                  <a:lnTo>
                    <a:pt x="281954" y="0"/>
                  </a:lnTo>
                  <a:lnTo>
                    <a:pt x="375939" y="162786"/>
                  </a:lnTo>
                  <a:lnTo>
                    <a:pt x="281952" y="325571"/>
                  </a:lnTo>
                  <a:close/>
                  <a:moveTo>
                    <a:pt x="104212" y="307857"/>
                  </a:moveTo>
                  <a:lnTo>
                    <a:pt x="271725" y="307857"/>
                  </a:lnTo>
                  <a:lnTo>
                    <a:pt x="355480" y="162788"/>
                  </a:lnTo>
                  <a:lnTo>
                    <a:pt x="271725" y="17719"/>
                  </a:lnTo>
                  <a:lnTo>
                    <a:pt x="104212" y="17719"/>
                  </a:lnTo>
                  <a:lnTo>
                    <a:pt x="20457" y="162786"/>
                  </a:lnTo>
                  <a:lnTo>
                    <a:pt x="104212" y="307857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95" name="Google Shape;8405;p75">
            <a:extLst>
              <a:ext uri="{FF2B5EF4-FFF2-40B4-BE49-F238E27FC236}">
                <a16:creationId xmlns:a16="http://schemas.microsoft.com/office/drawing/2014/main" id="{4B523875-E661-4FDC-9E89-71D415355CC4}"/>
              </a:ext>
            </a:extLst>
          </p:cNvPr>
          <p:cNvGrpSpPr/>
          <p:nvPr/>
        </p:nvGrpSpPr>
        <p:grpSpPr>
          <a:xfrm>
            <a:off x="6009140" y="3186248"/>
            <a:ext cx="174180" cy="217685"/>
            <a:chOff x="6009140" y="3186248"/>
            <a:chExt cx="174180" cy="217685"/>
          </a:xfrm>
          <a:solidFill>
            <a:srgbClr val="9F53A0"/>
          </a:solidFill>
        </p:grpSpPr>
        <p:sp>
          <p:nvSpPr>
            <p:cNvPr id="296" name="Google Shape;8405;p75">
              <a:extLst>
                <a:ext uri="{FF2B5EF4-FFF2-40B4-BE49-F238E27FC236}">
                  <a16:creationId xmlns:a16="http://schemas.microsoft.com/office/drawing/2014/main" id="{152CC971-9D10-49AD-8DD5-D91B89D269DD}"/>
                </a:ext>
              </a:extLst>
            </p:cNvPr>
            <p:cNvSpPr/>
            <p:nvPr/>
          </p:nvSpPr>
          <p:spPr>
            <a:xfrm>
              <a:off x="6023095" y="3214286"/>
              <a:ext cx="37560" cy="50266"/>
            </a:xfrm>
            <a:custGeom>
              <a:avLst/>
              <a:gdLst>
                <a:gd name="connsiteX0" fmla="*/ 22913 w 37560"/>
                <a:gd name="connsiteY0" fmla="*/ 0 h 50266"/>
                <a:gd name="connsiteX1" fmla="*/ 752 w 37560"/>
                <a:gd name="connsiteY1" fmla="*/ 0 h 50266"/>
                <a:gd name="connsiteX2" fmla="*/ 0 w 37560"/>
                <a:gd name="connsiteY2" fmla="*/ 756 h 50266"/>
                <a:gd name="connsiteX3" fmla="*/ 0 w 37560"/>
                <a:gd name="connsiteY3" fmla="*/ 49510 h 50266"/>
                <a:gd name="connsiteX4" fmla="*/ 752 w 37560"/>
                <a:gd name="connsiteY4" fmla="*/ 50267 h 50266"/>
                <a:gd name="connsiteX5" fmla="*/ 36809 w 37560"/>
                <a:gd name="connsiteY5" fmla="*/ 50267 h 50266"/>
                <a:gd name="connsiteX6" fmla="*/ 37560 w 37560"/>
                <a:gd name="connsiteY6" fmla="*/ 49510 h 50266"/>
                <a:gd name="connsiteX7" fmla="*/ 37560 w 37560"/>
                <a:gd name="connsiteY7" fmla="*/ 14739 h 50266"/>
                <a:gd name="connsiteX8" fmla="*/ 22913 w 37560"/>
                <a:gd name="connsiteY8" fmla="*/ 0 h 50266"/>
                <a:gd name="connsiteX9" fmla="*/ 34036 w 37560"/>
                <a:gd name="connsiteY9" fmla="*/ 46731 h 50266"/>
                <a:gd name="connsiteX10" fmla="*/ 3526 w 37560"/>
                <a:gd name="connsiteY10" fmla="*/ 46731 h 50266"/>
                <a:gd name="connsiteX11" fmla="*/ 3526 w 37560"/>
                <a:gd name="connsiteY11" fmla="*/ 3533 h 50266"/>
                <a:gd name="connsiteX12" fmla="*/ 19763 w 37560"/>
                <a:gd name="connsiteY12" fmla="*/ 3533 h 50266"/>
                <a:gd name="connsiteX13" fmla="*/ 19763 w 37560"/>
                <a:gd name="connsiteY13" fmla="*/ 14739 h 50266"/>
                <a:gd name="connsiteX14" fmla="*/ 22538 w 37560"/>
                <a:gd name="connsiteY14" fmla="*/ 17518 h 50266"/>
                <a:gd name="connsiteX15" fmla="*/ 34036 w 37560"/>
                <a:gd name="connsiteY15" fmla="*/ 17518 h 50266"/>
                <a:gd name="connsiteX16" fmla="*/ 34036 w 37560"/>
                <a:gd name="connsiteY16" fmla="*/ 46731 h 50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7560" h="50266">
                  <a:moveTo>
                    <a:pt x="22913" y="0"/>
                  </a:moveTo>
                  <a:lnTo>
                    <a:pt x="752" y="0"/>
                  </a:lnTo>
                  <a:cubicBezTo>
                    <a:pt x="377" y="0"/>
                    <a:pt x="0" y="377"/>
                    <a:pt x="0" y="756"/>
                  </a:cubicBezTo>
                  <a:lnTo>
                    <a:pt x="0" y="49510"/>
                  </a:lnTo>
                  <a:cubicBezTo>
                    <a:pt x="0" y="49887"/>
                    <a:pt x="375" y="50267"/>
                    <a:pt x="752" y="50267"/>
                  </a:cubicBezTo>
                  <a:lnTo>
                    <a:pt x="36809" y="50267"/>
                  </a:lnTo>
                  <a:cubicBezTo>
                    <a:pt x="37183" y="50267"/>
                    <a:pt x="37560" y="49890"/>
                    <a:pt x="37560" y="49510"/>
                  </a:cubicBezTo>
                  <a:lnTo>
                    <a:pt x="37560" y="14739"/>
                  </a:lnTo>
                  <a:lnTo>
                    <a:pt x="22913" y="0"/>
                  </a:lnTo>
                  <a:close/>
                  <a:moveTo>
                    <a:pt x="34036" y="46731"/>
                  </a:moveTo>
                  <a:lnTo>
                    <a:pt x="3526" y="46731"/>
                  </a:lnTo>
                  <a:lnTo>
                    <a:pt x="3526" y="3533"/>
                  </a:lnTo>
                  <a:lnTo>
                    <a:pt x="19763" y="3533"/>
                  </a:lnTo>
                  <a:lnTo>
                    <a:pt x="19763" y="14739"/>
                  </a:lnTo>
                  <a:cubicBezTo>
                    <a:pt x="19763" y="16790"/>
                    <a:pt x="21257" y="17518"/>
                    <a:pt x="22538" y="17518"/>
                  </a:cubicBezTo>
                  <a:lnTo>
                    <a:pt x="34036" y="17518"/>
                  </a:lnTo>
                  <a:lnTo>
                    <a:pt x="34036" y="46731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7" name="Google Shape;8405;p75">
              <a:extLst>
                <a:ext uri="{FF2B5EF4-FFF2-40B4-BE49-F238E27FC236}">
                  <a16:creationId xmlns:a16="http://schemas.microsoft.com/office/drawing/2014/main" id="{2DB6F0CE-479F-4C96-8579-0B2AD82915A9}"/>
                </a:ext>
              </a:extLst>
            </p:cNvPr>
            <p:cNvSpPr/>
            <p:nvPr/>
          </p:nvSpPr>
          <p:spPr>
            <a:xfrm>
              <a:off x="6076759" y="3198200"/>
              <a:ext cx="22132" cy="34186"/>
            </a:xfrm>
            <a:custGeom>
              <a:avLst/>
              <a:gdLst>
                <a:gd name="connsiteX0" fmla="*/ 14914 w 22132"/>
                <a:gd name="connsiteY0" fmla="*/ 0 h 34186"/>
                <a:gd name="connsiteX1" fmla="*/ 7216 w 22132"/>
                <a:gd name="connsiteY1" fmla="*/ 0 h 34186"/>
                <a:gd name="connsiteX2" fmla="*/ 7216 w 22132"/>
                <a:gd name="connsiteY2" fmla="*/ 23060 h 34186"/>
                <a:gd name="connsiteX3" fmla="*/ 0 w 22132"/>
                <a:gd name="connsiteY3" fmla="*/ 23060 h 34186"/>
                <a:gd name="connsiteX4" fmla="*/ 11065 w 22132"/>
                <a:gd name="connsiteY4" fmla="*/ 34186 h 34186"/>
                <a:gd name="connsiteX5" fmla="*/ 22133 w 22132"/>
                <a:gd name="connsiteY5" fmla="*/ 23060 h 34186"/>
                <a:gd name="connsiteX6" fmla="*/ 14914 w 22132"/>
                <a:gd name="connsiteY6" fmla="*/ 23060 h 341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32" h="34186">
                  <a:moveTo>
                    <a:pt x="14914" y="0"/>
                  </a:moveTo>
                  <a:lnTo>
                    <a:pt x="7216" y="0"/>
                  </a:lnTo>
                  <a:lnTo>
                    <a:pt x="7216" y="23060"/>
                  </a:lnTo>
                  <a:lnTo>
                    <a:pt x="0" y="23060"/>
                  </a:lnTo>
                  <a:lnTo>
                    <a:pt x="11065" y="34186"/>
                  </a:lnTo>
                  <a:lnTo>
                    <a:pt x="22133" y="23060"/>
                  </a:lnTo>
                  <a:lnTo>
                    <a:pt x="14914" y="23060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8" name="Google Shape;8405;p75">
              <a:extLst>
                <a:ext uri="{FF2B5EF4-FFF2-40B4-BE49-F238E27FC236}">
                  <a16:creationId xmlns:a16="http://schemas.microsoft.com/office/drawing/2014/main" id="{89DB1D21-2A1A-4AEB-857A-527382CE8FC8}"/>
                </a:ext>
              </a:extLst>
            </p:cNvPr>
            <p:cNvSpPr/>
            <p:nvPr/>
          </p:nvSpPr>
          <p:spPr>
            <a:xfrm>
              <a:off x="6149873" y="3255117"/>
              <a:ext cx="22132" cy="31552"/>
            </a:xfrm>
            <a:custGeom>
              <a:avLst/>
              <a:gdLst>
                <a:gd name="connsiteX0" fmla="*/ 14863 w 22132"/>
                <a:gd name="connsiteY0" fmla="*/ 20592 h 31552"/>
                <a:gd name="connsiteX1" fmla="*/ 14863 w 22132"/>
                <a:gd name="connsiteY1" fmla="*/ 0 h 31552"/>
                <a:gd name="connsiteX2" fmla="*/ 7270 w 22132"/>
                <a:gd name="connsiteY2" fmla="*/ 0 h 31552"/>
                <a:gd name="connsiteX3" fmla="*/ 7270 w 22132"/>
                <a:gd name="connsiteY3" fmla="*/ 20592 h 31552"/>
                <a:gd name="connsiteX4" fmla="*/ 0 w 22132"/>
                <a:gd name="connsiteY4" fmla="*/ 20592 h 31552"/>
                <a:gd name="connsiteX5" fmla="*/ 11147 w 22132"/>
                <a:gd name="connsiteY5" fmla="*/ 31552 h 31552"/>
                <a:gd name="connsiteX6" fmla="*/ 22133 w 22132"/>
                <a:gd name="connsiteY6" fmla="*/ 20592 h 31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2132" h="31552">
                  <a:moveTo>
                    <a:pt x="14863" y="20592"/>
                  </a:moveTo>
                  <a:lnTo>
                    <a:pt x="14863" y="0"/>
                  </a:lnTo>
                  <a:lnTo>
                    <a:pt x="7270" y="0"/>
                  </a:lnTo>
                  <a:lnTo>
                    <a:pt x="7270" y="20592"/>
                  </a:lnTo>
                  <a:lnTo>
                    <a:pt x="0" y="20592"/>
                  </a:lnTo>
                  <a:lnTo>
                    <a:pt x="11147" y="31552"/>
                  </a:lnTo>
                  <a:lnTo>
                    <a:pt x="22133" y="20592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99" name="Google Shape;8405;p75">
              <a:extLst>
                <a:ext uri="{FF2B5EF4-FFF2-40B4-BE49-F238E27FC236}">
                  <a16:creationId xmlns:a16="http://schemas.microsoft.com/office/drawing/2014/main" id="{45C9919A-80A0-4167-897C-DC7D2B17661E}"/>
                </a:ext>
              </a:extLst>
            </p:cNvPr>
            <p:cNvSpPr/>
            <p:nvPr/>
          </p:nvSpPr>
          <p:spPr>
            <a:xfrm>
              <a:off x="6009140" y="3288671"/>
              <a:ext cx="174180" cy="115262"/>
            </a:xfrm>
            <a:custGeom>
              <a:avLst/>
              <a:gdLst>
                <a:gd name="connsiteX0" fmla="*/ 173519 w 174180"/>
                <a:gd name="connsiteY0" fmla="*/ 26628 h 115262"/>
                <a:gd name="connsiteX1" fmla="*/ 147680 w 174180"/>
                <a:gd name="connsiteY1" fmla="*/ 761 h 115262"/>
                <a:gd name="connsiteX2" fmla="*/ 146160 w 174180"/>
                <a:gd name="connsiteY2" fmla="*/ 0 h 115262"/>
                <a:gd name="connsiteX3" fmla="*/ 122981 w 174180"/>
                <a:gd name="connsiteY3" fmla="*/ 0 h 115262"/>
                <a:gd name="connsiteX4" fmla="*/ 122981 w 174180"/>
                <a:gd name="connsiteY4" fmla="*/ 6589 h 115262"/>
                <a:gd name="connsiteX5" fmla="*/ 144170 w 174180"/>
                <a:gd name="connsiteY5" fmla="*/ 6589 h 115262"/>
                <a:gd name="connsiteX6" fmla="*/ 161477 w 174180"/>
                <a:gd name="connsiteY6" fmla="*/ 24226 h 115262"/>
                <a:gd name="connsiteX7" fmla="*/ 12667 w 174180"/>
                <a:gd name="connsiteY7" fmla="*/ 24226 h 115262"/>
                <a:gd name="connsiteX8" fmla="*/ 29974 w 174180"/>
                <a:gd name="connsiteY8" fmla="*/ 6589 h 115262"/>
                <a:gd name="connsiteX9" fmla="*/ 53824 w 174180"/>
                <a:gd name="connsiteY9" fmla="*/ 6589 h 115262"/>
                <a:gd name="connsiteX10" fmla="*/ 53824 w 174180"/>
                <a:gd name="connsiteY10" fmla="*/ 0 h 115262"/>
                <a:gd name="connsiteX11" fmla="*/ 28366 w 174180"/>
                <a:gd name="connsiteY11" fmla="*/ 0 h 115262"/>
                <a:gd name="connsiteX12" fmla="*/ 26467 w 174180"/>
                <a:gd name="connsiteY12" fmla="*/ 761 h 115262"/>
                <a:gd name="connsiteX13" fmla="*/ 630 w 174180"/>
                <a:gd name="connsiteY13" fmla="*/ 26628 h 115262"/>
                <a:gd name="connsiteX14" fmla="*/ 251 w 174180"/>
                <a:gd name="connsiteY14" fmla="*/ 29290 h 115262"/>
                <a:gd name="connsiteX15" fmla="*/ 2152 w 174180"/>
                <a:gd name="connsiteY15" fmla="*/ 30812 h 115262"/>
                <a:gd name="connsiteX16" fmla="*/ 7472 w 174180"/>
                <a:gd name="connsiteY16" fmla="*/ 30812 h 115262"/>
                <a:gd name="connsiteX17" fmla="*/ 7472 w 174180"/>
                <a:gd name="connsiteY17" fmla="*/ 112980 h 115262"/>
                <a:gd name="connsiteX18" fmla="*/ 9752 w 174180"/>
                <a:gd name="connsiteY18" fmla="*/ 115263 h 115262"/>
                <a:gd name="connsiteX19" fmla="*/ 164781 w 174180"/>
                <a:gd name="connsiteY19" fmla="*/ 115263 h 115262"/>
                <a:gd name="connsiteX20" fmla="*/ 167061 w 174180"/>
                <a:gd name="connsiteY20" fmla="*/ 112980 h 115262"/>
                <a:gd name="connsiteX21" fmla="*/ 167061 w 174180"/>
                <a:gd name="connsiteY21" fmla="*/ 30812 h 115262"/>
                <a:gd name="connsiteX22" fmla="*/ 172002 w 174180"/>
                <a:gd name="connsiteY22" fmla="*/ 30812 h 115262"/>
                <a:gd name="connsiteX23" fmla="*/ 174029 w 174180"/>
                <a:gd name="connsiteY23" fmla="*/ 29351 h 115262"/>
                <a:gd name="connsiteX24" fmla="*/ 173519 w 174180"/>
                <a:gd name="connsiteY24" fmla="*/ 26628 h 115262"/>
                <a:gd name="connsiteX25" fmla="*/ 159686 w 174180"/>
                <a:gd name="connsiteY25" fmla="*/ 107888 h 115262"/>
                <a:gd name="connsiteX26" fmla="*/ 14840 w 174180"/>
                <a:gd name="connsiteY26" fmla="*/ 107888 h 115262"/>
                <a:gd name="connsiteX27" fmla="*/ 14840 w 174180"/>
                <a:gd name="connsiteY27" fmla="*/ 30815 h 115262"/>
                <a:gd name="connsiteX28" fmla="*/ 159686 w 174180"/>
                <a:gd name="connsiteY28" fmla="*/ 30815 h 115262"/>
                <a:gd name="connsiteX29" fmla="*/ 159686 w 174180"/>
                <a:gd name="connsiteY29" fmla="*/ 107888 h 1152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74180" h="115262">
                  <a:moveTo>
                    <a:pt x="173519" y="26628"/>
                  </a:moveTo>
                  <a:lnTo>
                    <a:pt x="147680" y="761"/>
                  </a:lnTo>
                  <a:cubicBezTo>
                    <a:pt x="147300" y="382"/>
                    <a:pt x="146539" y="0"/>
                    <a:pt x="146160" y="0"/>
                  </a:cubicBezTo>
                  <a:lnTo>
                    <a:pt x="122981" y="0"/>
                  </a:lnTo>
                  <a:lnTo>
                    <a:pt x="122981" y="6589"/>
                  </a:lnTo>
                  <a:lnTo>
                    <a:pt x="144170" y="6589"/>
                  </a:lnTo>
                  <a:lnTo>
                    <a:pt x="161477" y="24226"/>
                  </a:lnTo>
                  <a:lnTo>
                    <a:pt x="12667" y="24226"/>
                  </a:lnTo>
                  <a:lnTo>
                    <a:pt x="29974" y="6589"/>
                  </a:lnTo>
                  <a:lnTo>
                    <a:pt x="53824" y="6589"/>
                  </a:lnTo>
                  <a:lnTo>
                    <a:pt x="53824" y="0"/>
                  </a:lnTo>
                  <a:lnTo>
                    <a:pt x="28366" y="0"/>
                  </a:lnTo>
                  <a:cubicBezTo>
                    <a:pt x="27607" y="0"/>
                    <a:pt x="27226" y="379"/>
                    <a:pt x="26467" y="761"/>
                  </a:cubicBezTo>
                  <a:lnTo>
                    <a:pt x="630" y="26628"/>
                  </a:lnTo>
                  <a:cubicBezTo>
                    <a:pt x="-131" y="27389"/>
                    <a:pt x="-131" y="28530"/>
                    <a:pt x="251" y="29290"/>
                  </a:cubicBezTo>
                  <a:cubicBezTo>
                    <a:pt x="630" y="30051"/>
                    <a:pt x="1391" y="30812"/>
                    <a:pt x="2152" y="30812"/>
                  </a:cubicBezTo>
                  <a:lnTo>
                    <a:pt x="7472" y="30812"/>
                  </a:lnTo>
                  <a:lnTo>
                    <a:pt x="7472" y="112980"/>
                  </a:lnTo>
                  <a:cubicBezTo>
                    <a:pt x="7472" y="114502"/>
                    <a:pt x="8233" y="115263"/>
                    <a:pt x="9752" y="115263"/>
                  </a:cubicBezTo>
                  <a:lnTo>
                    <a:pt x="164781" y="115263"/>
                  </a:lnTo>
                  <a:cubicBezTo>
                    <a:pt x="165921" y="115263"/>
                    <a:pt x="167061" y="114502"/>
                    <a:pt x="167061" y="112980"/>
                  </a:cubicBezTo>
                  <a:lnTo>
                    <a:pt x="167061" y="30812"/>
                  </a:lnTo>
                  <a:lnTo>
                    <a:pt x="172002" y="30812"/>
                  </a:lnTo>
                  <a:cubicBezTo>
                    <a:pt x="172760" y="30812"/>
                    <a:pt x="173666" y="30489"/>
                    <a:pt x="174029" y="29351"/>
                  </a:cubicBezTo>
                  <a:cubicBezTo>
                    <a:pt x="174285" y="28541"/>
                    <a:pt x="174277" y="27389"/>
                    <a:pt x="173519" y="26628"/>
                  </a:cubicBezTo>
                  <a:close/>
                  <a:moveTo>
                    <a:pt x="159686" y="107888"/>
                  </a:moveTo>
                  <a:lnTo>
                    <a:pt x="14840" y="107888"/>
                  </a:lnTo>
                  <a:lnTo>
                    <a:pt x="14840" y="30815"/>
                  </a:lnTo>
                  <a:lnTo>
                    <a:pt x="159686" y="30815"/>
                  </a:lnTo>
                  <a:lnTo>
                    <a:pt x="159686" y="107888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0" name="Google Shape;8405;p75">
              <a:extLst>
                <a:ext uri="{FF2B5EF4-FFF2-40B4-BE49-F238E27FC236}">
                  <a16:creationId xmlns:a16="http://schemas.microsoft.com/office/drawing/2014/main" id="{0A7E4297-132E-4CB6-9937-F2E6EFFFC0F8}"/>
                </a:ext>
              </a:extLst>
            </p:cNvPr>
            <p:cNvSpPr/>
            <p:nvPr/>
          </p:nvSpPr>
          <p:spPr>
            <a:xfrm>
              <a:off x="6029894" y="3253349"/>
              <a:ext cx="23881" cy="3535"/>
            </a:xfrm>
            <a:custGeom>
              <a:avLst/>
              <a:gdLst>
                <a:gd name="connsiteX0" fmla="*/ 22114 w 23881"/>
                <a:gd name="connsiteY0" fmla="*/ 3535 h 3535"/>
                <a:gd name="connsiteX1" fmla="*/ 1768 w 23881"/>
                <a:gd name="connsiteY1" fmla="*/ 3535 h 3535"/>
                <a:gd name="connsiteX2" fmla="*/ 0 w 23881"/>
                <a:gd name="connsiteY2" fmla="*/ 1768 h 3535"/>
                <a:gd name="connsiteX3" fmla="*/ 0 w 23881"/>
                <a:gd name="connsiteY3" fmla="*/ 1768 h 3535"/>
                <a:gd name="connsiteX4" fmla="*/ 1768 w 23881"/>
                <a:gd name="connsiteY4" fmla="*/ 0 h 3535"/>
                <a:gd name="connsiteX5" fmla="*/ 22114 w 23881"/>
                <a:gd name="connsiteY5" fmla="*/ 0 h 3535"/>
                <a:gd name="connsiteX6" fmla="*/ 23882 w 23881"/>
                <a:gd name="connsiteY6" fmla="*/ 1768 h 3535"/>
                <a:gd name="connsiteX7" fmla="*/ 23882 w 23881"/>
                <a:gd name="connsiteY7" fmla="*/ 1768 h 3535"/>
                <a:gd name="connsiteX8" fmla="*/ 22114 w 23881"/>
                <a:gd name="connsiteY8" fmla="*/ 3535 h 3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" h="3535">
                  <a:moveTo>
                    <a:pt x="22114" y="3535"/>
                  </a:moveTo>
                  <a:lnTo>
                    <a:pt x="1768" y="3535"/>
                  </a:lnTo>
                  <a:cubicBezTo>
                    <a:pt x="791" y="3535"/>
                    <a:pt x="0" y="2744"/>
                    <a:pt x="0" y="1768"/>
                  </a:cubicBezTo>
                  <a:lnTo>
                    <a:pt x="0" y="1768"/>
                  </a:lnTo>
                  <a:cubicBezTo>
                    <a:pt x="0" y="791"/>
                    <a:pt x="791" y="0"/>
                    <a:pt x="1768" y="0"/>
                  </a:cubicBezTo>
                  <a:lnTo>
                    <a:pt x="22114" y="0"/>
                  </a:lnTo>
                  <a:cubicBezTo>
                    <a:pt x="23091" y="0"/>
                    <a:pt x="23882" y="791"/>
                    <a:pt x="23882" y="1768"/>
                  </a:cubicBezTo>
                  <a:lnTo>
                    <a:pt x="23882" y="1768"/>
                  </a:lnTo>
                  <a:cubicBezTo>
                    <a:pt x="23882" y="2744"/>
                    <a:pt x="23091" y="3535"/>
                    <a:pt x="22114" y="3535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1" name="Google Shape;8405;p75">
              <a:extLst>
                <a:ext uri="{FF2B5EF4-FFF2-40B4-BE49-F238E27FC236}">
                  <a16:creationId xmlns:a16="http://schemas.microsoft.com/office/drawing/2014/main" id="{89C04F18-CECC-4783-9BDF-53C802BC1F15}"/>
                </a:ext>
              </a:extLst>
            </p:cNvPr>
            <p:cNvSpPr/>
            <p:nvPr/>
          </p:nvSpPr>
          <p:spPr>
            <a:xfrm>
              <a:off x="6029894" y="3235882"/>
              <a:ext cx="23881" cy="3535"/>
            </a:xfrm>
            <a:custGeom>
              <a:avLst/>
              <a:gdLst>
                <a:gd name="connsiteX0" fmla="*/ 22114 w 23881"/>
                <a:gd name="connsiteY0" fmla="*/ 3535 h 3535"/>
                <a:gd name="connsiteX1" fmla="*/ 1768 w 23881"/>
                <a:gd name="connsiteY1" fmla="*/ 3535 h 3535"/>
                <a:gd name="connsiteX2" fmla="*/ 0 w 23881"/>
                <a:gd name="connsiteY2" fmla="*/ 1768 h 3535"/>
                <a:gd name="connsiteX3" fmla="*/ 0 w 23881"/>
                <a:gd name="connsiteY3" fmla="*/ 1768 h 3535"/>
                <a:gd name="connsiteX4" fmla="*/ 1768 w 23881"/>
                <a:gd name="connsiteY4" fmla="*/ 0 h 3535"/>
                <a:gd name="connsiteX5" fmla="*/ 22114 w 23881"/>
                <a:gd name="connsiteY5" fmla="*/ 0 h 3535"/>
                <a:gd name="connsiteX6" fmla="*/ 23882 w 23881"/>
                <a:gd name="connsiteY6" fmla="*/ 1768 h 3535"/>
                <a:gd name="connsiteX7" fmla="*/ 23882 w 23881"/>
                <a:gd name="connsiteY7" fmla="*/ 1768 h 3535"/>
                <a:gd name="connsiteX8" fmla="*/ 22114 w 23881"/>
                <a:gd name="connsiteY8" fmla="*/ 3535 h 3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" h="3535">
                  <a:moveTo>
                    <a:pt x="22114" y="3535"/>
                  </a:moveTo>
                  <a:lnTo>
                    <a:pt x="1768" y="3535"/>
                  </a:lnTo>
                  <a:cubicBezTo>
                    <a:pt x="791" y="3535"/>
                    <a:pt x="0" y="2744"/>
                    <a:pt x="0" y="1768"/>
                  </a:cubicBezTo>
                  <a:lnTo>
                    <a:pt x="0" y="1768"/>
                  </a:lnTo>
                  <a:cubicBezTo>
                    <a:pt x="0" y="791"/>
                    <a:pt x="791" y="0"/>
                    <a:pt x="1768" y="0"/>
                  </a:cubicBezTo>
                  <a:lnTo>
                    <a:pt x="22114" y="0"/>
                  </a:lnTo>
                  <a:cubicBezTo>
                    <a:pt x="23091" y="0"/>
                    <a:pt x="23882" y="791"/>
                    <a:pt x="23882" y="1768"/>
                  </a:cubicBezTo>
                  <a:lnTo>
                    <a:pt x="23882" y="1768"/>
                  </a:lnTo>
                  <a:cubicBezTo>
                    <a:pt x="23882" y="2744"/>
                    <a:pt x="23091" y="3535"/>
                    <a:pt x="22114" y="3535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2" name="Google Shape;8405;p75">
              <a:extLst>
                <a:ext uri="{FF2B5EF4-FFF2-40B4-BE49-F238E27FC236}">
                  <a16:creationId xmlns:a16="http://schemas.microsoft.com/office/drawing/2014/main" id="{A2328478-E575-4EF4-889A-3ABAC602277D}"/>
                </a:ext>
              </a:extLst>
            </p:cNvPr>
            <p:cNvSpPr/>
            <p:nvPr/>
          </p:nvSpPr>
          <p:spPr>
            <a:xfrm>
              <a:off x="6029894" y="3244616"/>
              <a:ext cx="23881" cy="3535"/>
            </a:xfrm>
            <a:custGeom>
              <a:avLst/>
              <a:gdLst>
                <a:gd name="connsiteX0" fmla="*/ 22114 w 23881"/>
                <a:gd name="connsiteY0" fmla="*/ 3535 h 3535"/>
                <a:gd name="connsiteX1" fmla="*/ 1768 w 23881"/>
                <a:gd name="connsiteY1" fmla="*/ 3535 h 3535"/>
                <a:gd name="connsiteX2" fmla="*/ 0 w 23881"/>
                <a:gd name="connsiteY2" fmla="*/ 1768 h 3535"/>
                <a:gd name="connsiteX3" fmla="*/ 0 w 23881"/>
                <a:gd name="connsiteY3" fmla="*/ 1768 h 3535"/>
                <a:gd name="connsiteX4" fmla="*/ 1768 w 23881"/>
                <a:gd name="connsiteY4" fmla="*/ 0 h 3535"/>
                <a:gd name="connsiteX5" fmla="*/ 22114 w 23881"/>
                <a:gd name="connsiteY5" fmla="*/ 0 h 3535"/>
                <a:gd name="connsiteX6" fmla="*/ 23882 w 23881"/>
                <a:gd name="connsiteY6" fmla="*/ 1768 h 3535"/>
                <a:gd name="connsiteX7" fmla="*/ 23882 w 23881"/>
                <a:gd name="connsiteY7" fmla="*/ 1768 h 3535"/>
                <a:gd name="connsiteX8" fmla="*/ 22114 w 23881"/>
                <a:gd name="connsiteY8" fmla="*/ 3535 h 35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3881" h="3535">
                  <a:moveTo>
                    <a:pt x="22114" y="3535"/>
                  </a:moveTo>
                  <a:lnTo>
                    <a:pt x="1768" y="3535"/>
                  </a:lnTo>
                  <a:cubicBezTo>
                    <a:pt x="791" y="3535"/>
                    <a:pt x="0" y="2744"/>
                    <a:pt x="0" y="1768"/>
                  </a:cubicBezTo>
                  <a:lnTo>
                    <a:pt x="0" y="1768"/>
                  </a:lnTo>
                  <a:cubicBezTo>
                    <a:pt x="0" y="791"/>
                    <a:pt x="791" y="0"/>
                    <a:pt x="1768" y="0"/>
                  </a:cubicBezTo>
                  <a:lnTo>
                    <a:pt x="22114" y="0"/>
                  </a:lnTo>
                  <a:cubicBezTo>
                    <a:pt x="23091" y="0"/>
                    <a:pt x="23882" y="791"/>
                    <a:pt x="23882" y="1768"/>
                  </a:cubicBezTo>
                  <a:lnTo>
                    <a:pt x="23882" y="1768"/>
                  </a:lnTo>
                  <a:cubicBezTo>
                    <a:pt x="23882" y="2744"/>
                    <a:pt x="23091" y="3535"/>
                    <a:pt x="22114" y="3535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303" name="Google Shape;8405;p75">
              <a:extLst>
                <a:ext uri="{FF2B5EF4-FFF2-40B4-BE49-F238E27FC236}">
                  <a16:creationId xmlns:a16="http://schemas.microsoft.com/office/drawing/2014/main" id="{75E4CE03-4B79-41C7-A898-96CF33EA396E}"/>
                </a:ext>
              </a:extLst>
            </p:cNvPr>
            <p:cNvSpPr/>
            <p:nvPr/>
          </p:nvSpPr>
          <p:spPr>
            <a:xfrm>
              <a:off x="6127756" y="3186248"/>
              <a:ext cx="46750" cy="62568"/>
            </a:xfrm>
            <a:custGeom>
              <a:avLst/>
              <a:gdLst>
                <a:gd name="connsiteX0" fmla="*/ 28518 w 46750"/>
                <a:gd name="connsiteY0" fmla="*/ 0 h 62568"/>
                <a:gd name="connsiteX1" fmla="*/ 934 w 46750"/>
                <a:gd name="connsiteY1" fmla="*/ 0 h 62568"/>
                <a:gd name="connsiteX2" fmla="*/ 0 w 46750"/>
                <a:gd name="connsiteY2" fmla="*/ 941 h 62568"/>
                <a:gd name="connsiteX3" fmla="*/ 0 w 46750"/>
                <a:gd name="connsiteY3" fmla="*/ 61627 h 62568"/>
                <a:gd name="connsiteX4" fmla="*/ 934 w 46750"/>
                <a:gd name="connsiteY4" fmla="*/ 62568 h 62568"/>
                <a:gd name="connsiteX5" fmla="*/ 45816 w 46750"/>
                <a:gd name="connsiteY5" fmla="*/ 62568 h 62568"/>
                <a:gd name="connsiteX6" fmla="*/ 46750 w 46750"/>
                <a:gd name="connsiteY6" fmla="*/ 61627 h 62568"/>
                <a:gd name="connsiteX7" fmla="*/ 46750 w 46750"/>
                <a:gd name="connsiteY7" fmla="*/ 18347 h 62568"/>
                <a:gd name="connsiteX8" fmla="*/ 28518 w 46750"/>
                <a:gd name="connsiteY8" fmla="*/ 0 h 62568"/>
                <a:gd name="connsiteX9" fmla="*/ 42362 w 46750"/>
                <a:gd name="connsiteY9" fmla="*/ 58166 h 62568"/>
                <a:gd name="connsiteX10" fmla="*/ 4388 w 46750"/>
                <a:gd name="connsiteY10" fmla="*/ 58166 h 62568"/>
                <a:gd name="connsiteX11" fmla="*/ 4388 w 46750"/>
                <a:gd name="connsiteY11" fmla="*/ 4399 h 62568"/>
                <a:gd name="connsiteX12" fmla="*/ 24598 w 46750"/>
                <a:gd name="connsiteY12" fmla="*/ 4399 h 62568"/>
                <a:gd name="connsiteX13" fmla="*/ 24598 w 46750"/>
                <a:gd name="connsiteY13" fmla="*/ 18347 h 62568"/>
                <a:gd name="connsiteX14" fmla="*/ 28052 w 46750"/>
                <a:gd name="connsiteY14" fmla="*/ 21805 h 62568"/>
                <a:gd name="connsiteX15" fmla="*/ 42365 w 46750"/>
                <a:gd name="connsiteY15" fmla="*/ 21805 h 62568"/>
                <a:gd name="connsiteX16" fmla="*/ 42365 w 46750"/>
                <a:gd name="connsiteY16" fmla="*/ 58166 h 62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6750" h="62568">
                  <a:moveTo>
                    <a:pt x="28518" y="0"/>
                  </a:moveTo>
                  <a:lnTo>
                    <a:pt x="934" y="0"/>
                  </a:lnTo>
                  <a:cubicBezTo>
                    <a:pt x="466" y="0"/>
                    <a:pt x="0" y="471"/>
                    <a:pt x="0" y="941"/>
                  </a:cubicBezTo>
                  <a:lnTo>
                    <a:pt x="0" y="61627"/>
                  </a:lnTo>
                  <a:cubicBezTo>
                    <a:pt x="0" y="62098"/>
                    <a:pt x="468" y="62568"/>
                    <a:pt x="934" y="62568"/>
                  </a:cubicBezTo>
                  <a:lnTo>
                    <a:pt x="45816" y="62568"/>
                  </a:lnTo>
                  <a:cubicBezTo>
                    <a:pt x="46284" y="62568"/>
                    <a:pt x="46750" y="62098"/>
                    <a:pt x="46750" y="61627"/>
                  </a:cubicBezTo>
                  <a:lnTo>
                    <a:pt x="46750" y="18347"/>
                  </a:lnTo>
                  <a:lnTo>
                    <a:pt x="28518" y="0"/>
                  </a:lnTo>
                  <a:close/>
                  <a:moveTo>
                    <a:pt x="42362" y="58166"/>
                  </a:moveTo>
                  <a:lnTo>
                    <a:pt x="4388" y="58166"/>
                  </a:lnTo>
                  <a:lnTo>
                    <a:pt x="4388" y="4399"/>
                  </a:lnTo>
                  <a:lnTo>
                    <a:pt x="24598" y="4399"/>
                  </a:lnTo>
                  <a:lnTo>
                    <a:pt x="24598" y="18347"/>
                  </a:lnTo>
                  <a:cubicBezTo>
                    <a:pt x="24598" y="20899"/>
                    <a:pt x="26460" y="21805"/>
                    <a:pt x="28052" y="21805"/>
                  </a:cubicBezTo>
                  <a:lnTo>
                    <a:pt x="42365" y="21805"/>
                  </a:lnTo>
                  <a:lnTo>
                    <a:pt x="42365" y="58166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6" name="Google Shape;8405;p75">
              <a:extLst>
                <a:ext uri="{FF2B5EF4-FFF2-40B4-BE49-F238E27FC236}">
                  <a16:creationId xmlns:a16="http://schemas.microsoft.com/office/drawing/2014/main" id="{60E49B1F-845F-4864-B7CE-F8353F599849}"/>
                </a:ext>
              </a:extLst>
            </p:cNvPr>
            <p:cNvSpPr/>
            <p:nvPr/>
          </p:nvSpPr>
          <p:spPr>
            <a:xfrm>
              <a:off x="6136218" y="3234869"/>
              <a:ext cx="29725" cy="4401"/>
            </a:xfrm>
            <a:custGeom>
              <a:avLst/>
              <a:gdLst>
                <a:gd name="connsiteX0" fmla="*/ 27525 w 29725"/>
                <a:gd name="connsiteY0" fmla="*/ 4402 h 4401"/>
                <a:gd name="connsiteX1" fmla="*/ 2201 w 29725"/>
                <a:gd name="connsiteY1" fmla="*/ 4402 h 4401"/>
                <a:gd name="connsiteX2" fmla="*/ 0 w 29725"/>
                <a:gd name="connsiteY2" fmla="*/ 2201 h 4401"/>
                <a:gd name="connsiteX3" fmla="*/ 0 w 29725"/>
                <a:gd name="connsiteY3" fmla="*/ 2201 h 4401"/>
                <a:gd name="connsiteX4" fmla="*/ 2201 w 29725"/>
                <a:gd name="connsiteY4" fmla="*/ 0 h 4401"/>
                <a:gd name="connsiteX5" fmla="*/ 27525 w 29725"/>
                <a:gd name="connsiteY5" fmla="*/ 0 h 4401"/>
                <a:gd name="connsiteX6" fmla="*/ 29726 w 29725"/>
                <a:gd name="connsiteY6" fmla="*/ 2201 h 4401"/>
                <a:gd name="connsiteX7" fmla="*/ 29726 w 29725"/>
                <a:gd name="connsiteY7" fmla="*/ 2201 h 4401"/>
                <a:gd name="connsiteX8" fmla="*/ 27525 w 29725"/>
                <a:gd name="connsiteY8" fmla="*/ 4402 h 4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5" h="4401">
                  <a:moveTo>
                    <a:pt x="27525" y="4402"/>
                  </a:moveTo>
                  <a:lnTo>
                    <a:pt x="2201" y="4402"/>
                  </a:lnTo>
                  <a:cubicBezTo>
                    <a:pt x="986" y="4402"/>
                    <a:pt x="0" y="3416"/>
                    <a:pt x="0" y="2201"/>
                  </a:cubicBezTo>
                  <a:lnTo>
                    <a:pt x="0" y="2201"/>
                  </a:lnTo>
                  <a:cubicBezTo>
                    <a:pt x="0" y="986"/>
                    <a:pt x="986" y="0"/>
                    <a:pt x="2201" y="0"/>
                  </a:cubicBezTo>
                  <a:lnTo>
                    <a:pt x="27525" y="0"/>
                  </a:lnTo>
                  <a:cubicBezTo>
                    <a:pt x="28740" y="0"/>
                    <a:pt x="29726" y="986"/>
                    <a:pt x="29726" y="2201"/>
                  </a:cubicBezTo>
                  <a:lnTo>
                    <a:pt x="29726" y="2201"/>
                  </a:lnTo>
                  <a:cubicBezTo>
                    <a:pt x="29724" y="3418"/>
                    <a:pt x="28740" y="4402"/>
                    <a:pt x="27525" y="4402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7" name="Google Shape;8405;p75">
              <a:extLst>
                <a:ext uri="{FF2B5EF4-FFF2-40B4-BE49-F238E27FC236}">
                  <a16:creationId xmlns:a16="http://schemas.microsoft.com/office/drawing/2014/main" id="{6554A3E3-286B-40DB-8312-43A8CFDFF93A}"/>
                </a:ext>
              </a:extLst>
            </p:cNvPr>
            <p:cNvSpPr/>
            <p:nvPr/>
          </p:nvSpPr>
          <p:spPr>
            <a:xfrm>
              <a:off x="6136218" y="3213129"/>
              <a:ext cx="29725" cy="4401"/>
            </a:xfrm>
            <a:custGeom>
              <a:avLst/>
              <a:gdLst>
                <a:gd name="connsiteX0" fmla="*/ 27525 w 29725"/>
                <a:gd name="connsiteY0" fmla="*/ 4402 h 4401"/>
                <a:gd name="connsiteX1" fmla="*/ 2201 w 29725"/>
                <a:gd name="connsiteY1" fmla="*/ 4402 h 4401"/>
                <a:gd name="connsiteX2" fmla="*/ 0 w 29725"/>
                <a:gd name="connsiteY2" fmla="*/ 2201 h 4401"/>
                <a:gd name="connsiteX3" fmla="*/ 0 w 29725"/>
                <a:gd name="connsiteY3" fmla="*/ 2201 h 4401"/>
                <a:gd name="connsiteX4" fmla="*/ 2201 w 29725"/>
                <a:gd name="connsiteY4" fmla="*/ 0 h 4401"/>
                <a:gd name="connsiteX5" fmla="*/ 27525 w 29725"/>
                <a:gd name="connsiteY5" fmla="*/ 0 h 4401"/>
                <a:gd name="connsiteX6" fmla="*/ 29726 w 29725"/>
                <a:gd name="connsiteY6" fmla="*/ 2201 h 4401"/>
                <a:gd name="connsiteX7" fmla="*/ 29726 w 29725"/>
                <a:gd name="connsiteY7" fmla="*/ 2201 h 4401"/>
                <a:gd name="connsiteX8" fmla="*/ 27525 w 29725"/>
                <a:gd name="connsiteY8" fmla="*/ 4402 h 4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5" h="4401">
                  <a:moveTo>
                    <a:pt x="27525" y="4402"/>
                  </a:moveTo>
                  <a:lnTo>
                    <a:pt x="2201" y="4402"/>
                  </a:lnTo>
                  <a:cubicBezTo>
                    <a:pt x="986" y="4402"/>
                    <a:pt x="0" y="3416"/>
                    <a:pt x="0" y="2201"/>
                  </a:cubicBezTo>
                  <a:lnTo>
                    <a:pt x="0" y="2201"/>
                  </a:lnTo>
                  <a:cubicBezTo>
                    <a:pt x="0" y="986"/>
                    <a:pt x="986" y="0"/>
                    <a:pt x="2201" y="0"/>
                  </a:cubicBezTo>
                  <a:lnTo>
                    <a:pt x="27525" y="0"/>
                  </a:lnTo>
                  <a:cubicBezTo>
                    <a:pt x="28740" y="0"/>
                    <a:pt x="29726" y="986"/>
                    <a:pt x="29726" y="2201"/>
                  </a:cubicBezTo>
                  <a:lnTo>
                    <a:pt x="29726" y="2201"/>
                  </a:lnTo>
                  <a:cubicBezTo>
                    <a:pt x="29724" y="3418"/>
                    <a:pt x="28740" y="4402"/>
                    <a:pt x="27525" y="4402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8" name="Google Shape;8405;p75">
              <a:extLst>
                <a:ext uri="{FF2B5EF4-FFF2-40B4-BE49-F238E27FC236}">
                  <a16:creationId xmlns:a16="http://schemas.microsoft.com/office/drawing/2014/main" id="{D36BA56C-0A4C-4CBF-A75E-73B37BCF95A7}"/>
                </a:ext>
              </a:extLst>
            </p:cNvPr>
            <p:cNvSpPr/>
            <p:nvPr/>
          </p:nvSpPr>
          <p:spPr>
            <a:xfrm>
              <a:off x="6136218" y="3224000"/>
              <a:ext cx="29725" cy="4401"/>
            </a:xfrm>
            <a:custGeom>
              <a:avLst/>
              <a:gdLst>
                <a:gd name="connsiteX0" fmla="*/ 27525 w 29725"/>
                <a:gd name="connsiteY0" fmla="*/ 4402 h 4401"/>
                <a:gd name="connsiteX1" fmla="*/ 2201 w 29725"/>
                <a:gd name="connsiteY1" fmla="*/ 4402 h 4401"/>
                <a:gd name="connsiteX2" fmla="*/ 0 w 29725"/>
                <a:gd name="connsiteY2" fmla="*/ 2201 h 4401"/>
                <a:gd name="connsiteX3" fmla="*/ 0 w 29725"/>
                <a:gd name="connsiteY3" fmla="*/ 2201 h 4401"/>
                <a:gd name="connsiteX4" fmla="*/ 2201 w 29725"/>
                <a:gd name="connsiteY4" fmla="*/ 0 h 4401"/>
                <a:gd name="connsiteX5" fmla="*/ 27525 w 29725"/>
                <a:gd name="connsiteY5" fmla="*/ 0 h 4401"/>
                <a:gd name="connsiteX6" fmla="*/ 29726 w 29725"/>
                <a:gd name="connsiteY6" fmla="*/ 2201 h 4401"/>
                <a:gd name="connsiteX7" fmla="*/ 29726 w 29725"/>
                <a:gd name="connsiteY7" fmla="*/ 2201 h 4401"/>
                <a:gd name="connsiteX8" fmla="*/ 27525 w 29725"/>
                <a:gd name="connsiteY8" fmla="*/ 4402 h 4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725" h="4401">
                  <a:moveTo>
                    <a:pt x="27525" y="4402"/>
                  </a:moveTo>
                  <a:lnTo>
                    <a:pt x="2201" y="4402"/>
                  </a:lnTo>
                  <a:cubicBezTo>
                    <a:pt x="986" y="4402"/>
                    <a:pt x="0" y="3416"/>
                    <a:pt x="0" y="2201"/>
                  </a:cubicBezTo>
                  <a:lnTo>
                    <a:pt x="0" y="2201"/>
                  </a:lnTo>
                  <a:cubicBezTo>
                    <a:pt x="0" y="986"/>
                    <a:pt x="986" y="0"/>
                    <a:pt x="2201" y="0"/>
                  </a:cubicBezTo>
                  <a:lnTo>
                    <a:pt x="27525" y="0"/>
                  </a:lnTo>
                  <a:cubicBezTo>
                    <a:pt x="28740" y="0"/>
                    <a:pt x="29726" y="986"/>
                    <a:pt x="29726" y="2201"/>
                  </a:cubicBezTo>
                  <a:lnTo>
                    <a:pt x="29726" y="2201"/>
                  </a:lnTo>
                  <a:cubicBezTo>
                    <a:pt x="29724" y="3416"/>
                    <a:pt x="28740" y="4402"/>
                    <a:pt x="27525" y="4402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79" name="Google Shape;8405;p75">
              <a:extLst>
                <a:ext uri="{FF2B5EF4-FFF2-40B4-BE49-F238E27FC236}">
                  <a16:creationId xmlns:a16="http://schemas.microsoft.com/office/drawing/2014/main" id="{B3173A68-8B8D-4D5C-A9CA-B4CC4AB62FA5}"/>
                </a:ext>
              </a:extLst>
            </p:cNvPr>
            <p:cNvSpPr/>
            <p:nvPr/>
          </p:nvSpPr>
          <p:spPr>
            <a:xfrm>
              <a:off x="6067614" y="3243056"/>
              <a:ext cx="59948" cy="75480"/>
            </a:xfrm>
            <a:custGeom>
              <a:avLst/>
              <a:gdLst>
                <a:gd name="connsiteX0" fmla="*/ 36567 w 59948"/>
                <a:gd name="connsiteY0" fmla="*/ 0 h 75480"/>
                <a:gd name="connsiteX1" fmla="*/ 1199 w 59948"/>
                <a:gd name="connsiteY1" fmla="*/ 0 h 75480"/>
                <a:gd name="connsiteX2" fmla="*/ 0 w 59948"/>
                <a:gd name="connsiteY2" fmla="*/ 1206 h 75480"/>
                <a:gd name="connsiteX3" fmla="*/ 0 w 59948"/>
                <a:gd name="connsiteY3" fmla="*/ 74275 h 75480"/>
                <a:gd name="connsiteX4" fmla="*/ 1199 w 59948"/>
                <a:gd name="connsiteY4" fmla="*/ 75481 h 75480"/>
                <a:gd name="connsiteX5" fmla="*/ 58750 w 59948"/>
                <a:gd name="connsiteY5" fmla="*/ 75481 h 75480"/>
                <a:gd name="connsiteX6" fmla="*/ 59948 w 59948"/>
                <a:gd name="connsiteY6" fmla="*/ 74275 h 75480"/>
                <a:gd name="connsiteX7" fmla="*/ 59948 w 59948"/>
                <a:gd name="connsiteY7" fmla="*/ 23526 h 75480"/>
                <a:gd name="connsiteX8" fmla="*/ 36567 w 59948"/>
                <a:gd name="connsiteY8" fmla="*/ 0 h 75480"/>
                <a:gd name="connsiteX9" fmla="*/ 54322 w 59948"/>
                <a:gd name="connsiteY9" fmla="*/ 69841 h 75480"/>
                <a:gd name="connsiteX10" fmla="*/ 5626 w 59948"/>
                <a:gd name="connsiteY10" fmla="*/ 69841 h 75480"/>
                <a:gd name="connsiteX11" fmla="*/ 5626 w 59948"/>
                <a:gd name="connsiteY11" fmla="*/ 5640 h 75480"/>
                <a:gd name="connsiteX12" fmla="*/ 31541 w 59948"/>
                <a:gd name="connsiteY12" fmla="*/ 5640 h 75480"/>
                <a:gd name="connsiteX13" fmla="*/ 31541 w 59948"/>
                <a:gd name="connsiteY13" fmla="*/ 23524 h 75480"/>
                <a:gd name="connsiteX14" fmla="*/ 35968 w 59948"/>
                <a:gd name="connsiteY14" fmla="*/ 27958 h 75480"/>
                <a:gd name="connsiteX15" fmla="*/ 54320 w 59948"/>
                <a:gd name="connsiteY15" fmla="*/ 27958 h 75480"/>
                <a:gd name="connsiteX16" fmla="*/ 54320 w 59948"/>
                <a:gd name="connsiteY16" fmla="*/ 69841 h 75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9948" h="75480">
                  <a:moveTo>
                    <a:pt x="36567" y="0"/>
                  </a:moveTo>
                  <a:lnTo>
                    <a:pt x="1199" y="0"/>
                  </a:lnTo>
                  <a:cubicBezTo>
                    <a:pt x="599" y="0"/>
                    <a:pt x="0" y="604"/>
                    <a:pt x="0" y="1206"/>
                  </a:cubicBezTo>
                  <a:lnTo>
                    <a:pt x="0" y="74275"/>
                  </a:lnTo>
                  <a:cubicBezTo>
                    <a:pt x="0" y="74879"/>
                    <a:pt x="599" y="75481"/>
                    <a:pt x="1199" y="75481"/>
                  </a:cubicBezTo>
                  <a:lnTo>
                    <a:pt x="58750" y="75481"/>
                  </a:lnTo>
                  <a:cubicBezTo>
                    <a:pt x="59349" y="75481"/>
                    <a:pt x="59948" y="74877"/>
                    <a:pt x="59948" y="74275"/>
                  </a:cubicBezTo>
                  <a:lnTo>
                    <a:pt x="59948" y="23526"/>
                  </a:lnTo>
                  <a:lnTo>
                    <a:pt x="36567" y="0"/>
                  </a:lnTo>
                  <a:close/>
                  <a:moveTo>
                    <a:pt x="54322" y="69841"/>
                  </a:moveTo>
                  <a:lnTo>
                    <a:pt x="5626" y="69841"/>
                  </a:lnTo>
                  <a:lnTo>
                    <a:pt x="5626" y="5640"/>
                  </a:lnTo>
                  <a:lnTo>
                    <a:pt x="31541" y="5640"/>
                  </a:lnTo>
                  <a:lnTo>
                    <a:pt x="31541" y="23524"/>
                  </a:lnTo>
                  <a:cubicBezTo>
                    <a:pt x="31541" y="26797"/>
                    <a:pt x="33926" y="27958"/>
                    <a:pt x="35968" y="27958"/>
                  </a:cubicBezTo>
                  <a:lnTo>
                    <a:pt x="54320" y="27958"/>
                  </a:lnTo>
                  <a:lnTo>
                    <a:pt x="54320" y="69841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0" name="Google Shape;8405;p75">
              <a:extLst>
                <a:ext uri="{FF2B5EF4-FFF2-40B4-BE49-F238E27FC236}">
                  <a16:creationId xmlns:a16="http://schemas.microsoft.com/office/drawing/2014/main" id="{5F6901EA-284E-4556-BFA5-DC9E3D404460}"/>
                </a:ext>
              </a:extLst>
            </p:cNvPr>
            <p:cNvSpPr/>
            <p:nvPr/>
          </p:nvSpPr>
          <p:spPr>
            <a:xfrm>
              <a:off x="6078461" y="3277528"/>
              <a:ext cx="38117" cy="5642"/>
            </a:xfrm>
            <a:custGeom>
              <a:avLst/>
              <a:gdLst>
                <a:gd name="connsiteX0" fmla="*/ 35296 w 38117"/>
                <a:gd name="connsiteY0" fmla="*/ 5643 h 5642"/>
                <a:gd name="connsiteX1" fmla="*/ 2821 w 38117"/>
                <a:gd name="connsiteY1" fmla="*/ 5643 h 5642"/>
                <a:gd name="connsiteX2" fmla="*/ 0 w 38117"/>
                <a:gd name="connsiteY2" fmla="*/ 2821 h 5642"/>
                <a:gd name="connsiteX3" fmla="*/ 0 w 38117"/>
                <a:gd name="connsiteY3" fmla="*/ 2821 h 5642"/>
                <a:gd name="connsiteX4" fmla="*/ 2821 w 38117"/>
                <a:gd name="connsiteY4" fmla="*/ 0 h 5642"/>
                <a:gd name="connsiteX5" fmla="*/ 35296 w 38117"/>
                <a:gd name="connsiteY5" fmla="*/ 0 h 5642"/>
                <a:gd name="connsiteX6" fmla="*/ 38117 w 38117"/>
                <a:gd name="connsiteY6" fmla="*/ 2821 h 5642"/>
                <a:gd name="connsiteX7" fmla="*/ 38117 w 38117"/>
                <a:gd name="connsiteY7" fmla="*/ 2821 h 5642"/>
                <a:gd name="connsiteX8" fmla="*/ 35296 w 38117"/>
                <a:gd name="connsiteY8" fmla="*/ 5643 h 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17" h="5642">
                  <a:moveTo>
                    <a:pt x="35296" y="5643"/>
                  </a:moveTo>
                  <a:lnTo>
                    <a:pt x="2821" y="5643"/>
                  </a:lnTo>
                  <a:cubicBezTo>
                    <a:pt x="1264" y="5643"/>
                    <a:pt x="0" y="4381"/>
                    <a:pt x="0" y="2821"/>
                  </a:cubicBezTo>
                  <a:lnTo>
                    <a:pt x="0" y="2821"/>
                  </a:lnTo>
                  <a:cubicBezTo>
                    <a:pt x="0" y="1264"/>
                    <a:pt x="1262" y="0"/>
                    <a:pt x="2821" y="0"/>
                  </a:cubicBezTo>
                  <a:lnTo>
                    <a:pt x="35296" y="0"/>
                  </a:lnTo>
                  <a:cubicBezTo>
                    <a:pt x="36853" y="0"/>
                    <a:pt x="38117" y="1262"/>
                    <a:pt x="38117" y="2821"/>
                  </a:cubicBezTo>
                  <a:lnTo>
                    <a:pt x="38117" y="2821"/>
                  </a:lnTo>
                  <a:cubicBezTo>
                    <a:pt x="38117" y="4378"/>
                    <a:pt x="36855" y="5643"/>
                    <a:pt x="35296" y="5643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1" name="Google Shape;8405;p75">
              <a:extLst>
                <a:ext uri="{FF2B5EF4-FFF2-40B4-BE49-F238E27FC236}">
                  <a16:creationId xmlns:a16="http://schemas.microsoft.com/office/drawing/2014/main" id="{D1F63CBD-DDB3-4247-99B3-AE3EB7E8B410}"/>
                </a:ext>
              </a:extLst>
            </p:cNvPr>
            <p:cNvSpPr/>
            <p:nvPr/>
          </p:nvSpPr>
          <p:spPr>
            <a:xfrm>
              <a:off x="6078461" y="3290506"/>
              <a:ext cx="38117" cy="5642"/>
            </a:xfrm>
            <a:custGeom>
              <a:avLst/>
              <a:gdLst>
                <a:gd name="connsiteX0" fmla="*/ 35296 w 38117"/>
                <a:gd name="connsiteY0" fmla="*/ 5643 h 5642"/>
                <a:gd name="connsiteX1" fmla="*/ 2821 w 38117"/>
                <a:gd name="connsiteY1" fmla="*/ 5643 h 5642"/>
                <a:gd name="connsiteX2" fmla="*/ 0 w 38117"/>
                <a:gd name="connsiteY2" fmla="*/ 2821 h 5642"/>
                <a:gd name="connsiteX3" fmla="*/ 0 w 38117"/>
                <a:gd name="connsiteY3" fmla="*/ 2821 h 5642"/>
                <a:gd name="connsiteX4" fmla="*/ 2821 w 38117"/>
                <a:gd name="connsiteY4" fmla="*/ 0 h 5642"/>
                <a:gd name="connsiteX5" fmla="*/ 35296 w 38117"/>
                <a:gd name="connsiteY5" fmla="*/ 0 h 5642"/>
                <a:gd name="connsiteX6" fmla="*/ 38117 w 38117"/>
                <a:gd name="connsiteY6" fmla="*/ 2821 h 5642"/>
                <a:gd name="connsiteX7" fmla="*/ 38117 w 38117"/>
                <a:gd name="connsiteY7" fmla="*/ 2821 h 5642"/>
                <a:gd name="connsiteX8" fmla="*/ 35296 w 38117"/>
                <a:gd name="connsiteY8" fmla="*/ 5643 h 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17" h="5642">
                  <a:moveTo>
                    <a:pt x="35296" y="5643"/>
                  </a:moveTo>
                  <a:lnTo>
                    <a:pt x="2821" y="5643"/>
                  </a:lnTo>
                  <a:cubicBezTo>
                    <a:pt x="1264" y="5643"/>
                    <a:pt x="0" y="4381"/>
                    <a:pt x="0" y="2821"/>
                  </a:cubicBezTo>
                  <a:lnTo>
                    <a:pt x="0" y="2821"/>
                  </a:lnTo>
                  <a:cubicBezTo>
                    <a:pt x="0" y="1264"/>
                    <a:pt x="1262" y="0"/>
                    <a:pt x="2821" y="0"/>
                  </a:cubicBezTo>
                  <a:lnTo>
                    <a:pt x="35296" y="0"/>
                  </a:lnTo>
                  <a:cubicBezTo>
                    <a:pt x="36853" y="0"/>
                    <a:pt x="38117" y="1262"/>
                    <a:pt x="38117" y="2821"/>
                  </a:cubicBezTo>
                  <a:lnTo>
                    <a:pt x="38117" y="2821"/>
                  </a:lnTo>
                  <a:cubicBezTo>
                    <a:pt x="38117" y="4381"/>
                    <a:pt x="36855" y="5643"/>
                    <a:pt x="35296" y="5643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2" name="Google Shape;8405;p75">
              <a:extLst>
                <a:ext uri="{FF2B5EF4-FFF2-40B4-BE49-F238E27FC236}">
                  <a16:creationId xmlns:a16="http://schemas.microsoft.com/office/drawing/2014/main" id="{6D785314-8A50-4400-9338-909DD70FEB3B}"/>
                </a:ext>
              </a:extLst>
            </p:cNvPr>
            <p:cNvSpPr/>
            <p:nvPr/>
          </p:nvSpPr>
          <p:spPr>
            <a:xfrm>
              <a:off x="6078461" y="3303485"/>
              <a:ext cx="38117" cy="5642"/>
            </a:xfrm>
            <a:custGeom>
              <a:avLst/>
              <a:gdLst>
                <a:gd name="connsiteX0" fmla="*/ 35296 w 38117"/>
                <a:gd name="connsiteY0" fmla="*/ 5643 h 5642"/>
                <a:gd name="connsiteX1" fmla="*/ 2821 w 38117"/>
                <a:gd name="connsiteY1" fmla="*/ 5643 h 5642"/>
                <a:gd name="connsiteX2" fmla="*/ 0 w 38117"/>
                <a:gd name="connsiteY2" fmla="*/ 2821 h 5642"/>
                <a:gd name="connsiteX3" fmla="*/ 0 w 38117"/>
                <a:gd name="connsiteY3" fmla="*/ 2821 h 5642"/>
                <a:gd name="connsiteX4" fmla="*/ 2821 w 38117"/>
                <a:gd name="connsiteY4" fmla="*/ 0 h 5642"/>
                <a:gd name="connsiteX5" fmla="*/ 35296 w 38117"/>
                <a:gd name="connsiteY5" fmla="*/ 0 h 5642"/>
                <a:gd name="connsiteX6" fmla="*/ 38117 w 38117"/>
                <a:gd name="connsiteY6" fmla="*/ 2821 h 5642"/>
                <a:gd name="connsiteX7" fmla="*/ 38117 w 38117"/>
                <a:gd name="connsiteY7" fmla="*/ 2821 h 5642"/>
                <a:gd name="connsiteX8" fmla="*/ 35296 w 38117"/>
                <a:gd name="connsiteY8" fmla="*/ 5643 h 56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8117" h="5642">
                  <a:moveTo>
                    <a:pt x="35296" y="5643"/>
                  </a:moveTo>
                  <a:lnTo>
                    <a:pt x="2821" y="5643"/>
                  </a:lnTo>
                  <a:cubicBezTo>
                    <a:pt x="1264" y="5643"/>
                    <a:pt x="0" y="4381"/>
                    <a:pt x="0" y="2821"/>
                  </a:cubicBezTo>
                  <a:lnTo>
                    <a:pt x="0" y="2821"/>
                  </a:lnTo>
                  <a:cubicBezTo>
                    <a:pt x="0" y="1264"/>
                    <a:pt x="1262" y="0"/>
                    <a:pt x="2821" y="0"/>
                  </a:cubicBezTo>
                  <a:lnTo>
                    <a:pt x="35296" y="0"/>
                  </a:lnTo>
                  <a:cubicBezTo>
                    <a:pt x="36853" y="0"/>
                    <a:pt x="38117" y="1262"/>
                    <a:pt x="38117" y="2821"/>
                  </a:cubicBezTo>
                  <a:lnTo>
                    <a:pt x="38117" y="2821"/>
                  </a:lnTo>
                  <a:cubicBezTo>
                    <a:pt x="38117" y="4381"/>
                    <a:pt x="36855" y="5643"/>
                    <a:pt x="35296" y="5643"/>
                  </a:cubicBez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83" name="Google Shape;8405;p75">
            <a:extLst>
              <a:ext uri="{FF2B5EF4-FFF2-40B4-BE49-F238E27FC236}">
                <a16:creationId xmlns:a16="http://schemas.microsoft.com/office/drawing/2014/main" id="{B4A6D031-2931-47EB-956C-09478614FF0D}"/>
              </a:ext>
            </a:extLst>
          </p:cNvPr>
          <p:cNvGrpSpPr/>
          <p:nvPr/>
        </p:nvGrpSpPr>
        <p:grpSpPr>
          <a:xfrm>
            <a:off x="6891208" y="3135328"/>
            <a:ext cx="375938" cy="325571"/>
            <a:chOff x="6891208" y="3135328"/>
            <a:chExt cx="375938" cy="325571"/>
          </a:xfrm>
        </p:grpSpPr>
        <p:sp>
          <p:nvSpPr>
            <p:cNvPr id="584" name="Google Shape;8405;p75">
              <a:extLst>
                <a:ext uri="{FF2B5EF4-FFF2-40B4-BE49-F238E27FC236}">
                  <a16:creationId xmlns:a16="http://schemas.microsoft.com/office/drawing/2014/main" id="{31F4CB4F-4644-4C40-8B5A-9CF3767F5793}"/>
                </a:ext>
              </a:extLst>
            </p:cNvPr>
            <p:cNvSpPr/>
            <p:nvPr/>
          </p:nvSpPr>
          <p:spPr>
            <a:xfrm>
              <a:off x="6901435" y="3144188"/>
              <a:ext cx="355482" cy="307854"/>
            </a:xfrm>
            <a:custGeom>
              <a:avLst/>
              <a:gdLst>
                <a:gd name="connsiteX0" fmla="*/ 266611 w 355482"/>
                <a:gd name="connsiteY0" fmla="*/ 307854 h 307854"/>
                <a:gd name="connsiteX1" fmla="*/ 355482 w 355482"/>
                <a:gd name="connsiteY1" fmla="*/ 153926 h 307854"/>
                <a:gd name="connsiteX2" fmla="*/ 266611 w 355482"/>
                <a:gd name="connsiteY2" fmla="*/ 0 h 307854"/>
                <a:gd name="connsiteX3" fmla="*/ 88871 w 355482"/>
                <a:gd name="connsiteY3" fmla="*/ 0 h 307854"/>
                <a:gd name="connsiteX4" fmla="*/ 0 w 355482"/>
                <a:gd name="connsiteY4" fmla="*/ 153926 h 307854"/>
                <a:gd name="connsiteX5" fmla="*/ 88871 w 355482"/>
                <a:gd name="connsiteY5" fmla="*/ 307854 h 30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82" h="307854">
                  <a:moveTo>
                    <a:pt x="266611" y="307854"/>
                  </a:moveTo>
                  <a:lnTo>
                    <a:pt x="355482" y="153926"/>
                  </a:lnTo>
                  <a:lnTo>
                    <a:pt x="266611" y="0"/>
                  </a:lnTo>
                  <a:lnTo>
                    <a:pt x="88871" y="0"/>
                  </a:lnTo>
                  <a:lnTo>
                    <a:pt x="0" y="153926"/>
                  </a:lnTo>
                  <a:lnTo>
                    <a:pt x="88871" y="307854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5" name="Google Shape;8405;p75">
              <a:extLst>
                <a:ext uri="{FF2B5EF4-FFF2-40B4-BE49-F238E27FC236}">
                  <a16:creationId xmlns:a16="http://schemas.microsoft.com/office/drawing/2014/main" id="{3D7286F0-CAD5-46F2-ACAB-BBE233A6657E}"/>
                </a:ext>
              </a:extLst>
            </p:cNvPr>
            <p:cNvSpPr/>
            <p:nvPr/>
          </p:nvSpPr>
          <p:spPr>
            <a:xfrm>
              <a:off x="6891208" y="3135328"/>
              <a:ext cx="375938" cy="325571"/>
            </a:xfrm>
            <a:custGeom>
              <a:avLst/>
              <a:gdLst>
                <a:gd name="connsiteX0" fmla="*/ 281952 w 375938"/>
                <a:gd name="connsiteY0" fmla="*/ 325571 h 325571"/>
                <a:gd name="connsiteX1" fmla="*/ 93985 w 375938"/>
                <a:gd name="connsiteY1" fmla="*/ 325571 h 325571"/>
                <a:gd name="connsiteX2" fmla="*/ 0 w 375938"/>
                <a:gd name="connsiteY2" fmla="*/ 162786 h 325571"/>
                <a:gd name="connsiteX3" fmla="*/ 93985 w 375938"/>
                <a:gd name="connsiteY3" fmla="*/ 0 h 325571"/>
                <a:gd name="connsiteX4" fmla="*/ 281954 w 375938"/>
                <a:gd name="connsiteY4" fmla="*/ 0 h 325571"/>
                <a:gd name="connsiteX5" fmla="*/ 375939 w 375938"/>
                <a:gd name="connsiteY5" fmla="*/ 162786 h 325571"/>
                <a:gd name="connsiteX6" fmla="*/ 281952 w 375938"/>
                <a:gd name="connsiteY6" fmla="*/ 325571 h 325571"/>
                <a:gd name="connsiteX7" fmla="*/ 104212 w 375938"/>
                <a:gd name="connsiteY7" fmla="*/ 307857 h 325571"/>
                <a:gd name="connsiteX8" fmla="*/ 271725 w 375938"/>
                <a:gd name="connsiteY8" fmla="*/ 307857 h 325571"/>
                <a:gd name="connsiteX9" fmla="*/ 355480 w 375938"/>
                <a:gd name="connsiteY9" fmla="*/ 162788 h 325571"/>
                <a:gd name="connsiteX10" fmla="*/ 271725 w 375938"/>
                <a:gd name="connsiteY10" fmla="*/ 17719 h 325571"/>
                <a:gd name="connsiteX11" fmla="*/ 104212 w 375938"/>
                <a:gd name="connsiteY11" fmla="*/ 17719 h 325571"/>
                <a:gd name="connsiteX12" fmla="*/ 20457 w 375938"/>
                <a:gd name="connsiteY12" fmla="*/ 162786 h 325571"/>
                <a:gd name="connsiteX13" fmla="*/ 104212 w 375938"/>
                <a:gd name="connsiteY13" fmla="*/ 307857 h 32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5938" h="325571">
                  <a:moveTo>
                    <a:pt x="281952" y="325571"/>
                  </a:moveTo>
                  <a:lnTo>
                    <a:pt x="93985" y="325571"/>
                  </a:lnTo>
                  <a:lnTo>
                    <a:pt x="0" y="162786"/>
                  </a:lnTo>
                  <a:lnTo>
                    <a:pt x="93985" y="0"/>
                  </a:lnTo>
                  <a:lnTo>
                    <a:pt x="281954" y="0"/>
                  </a:lnTo>
                  <a:lnTo>
                    <a:pt x="375939" y="162786"/>
                  </a:lnTo>
                  <a:lnTo>
                    <a:pt x="281952" y="325571"/>
                  </a:lnTo>
                  <a:close/>
                  <a:moveTo>
                    <a:pt x="104212" y="307857"/>
                  </a:moveTo>
                  <a:lnTo>
                    <a:pt x="271725" y="307857"/>
                  </a:lnTo>
                  <a:lnTo>
                    <a:pt x="355480" y="162788"/>
                  </a:lnTo>
                  <a:lnTo>
                    <a:pt x="271725" y="17719"/>
                  </a:lnTo>
                  <a:lnTo>
                    <a:pt x="104212" y="17719"/>
                  </a:lnTo>
                  <a:lnTo>
                    <a:pt x="20457" y="162786"/>
                  </a:lnTo>
                  <a:lnTo>
                    <a:pt x="104212" y="307857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86" name="Google Shape;8405;p75">
            <a:extLst>
              <a:ext uri="{FF2B5EF4-FFF2-40B4-BE49-F238E27FC236}">
                <a16:creationId xmlns:a16="http://schemas.microsoft.com/office/drawing/2014/main" id="{EF8B2D50-E8B4-4E59-9171-3E6F07B3AFDB}"/>
              </a:ext>
            </a:extLst>
          </p:cNvPr>
          <p:cNvGrpSpPr/>
          <p:nvPr/>
        </p:nvGrpSpPr>
        <p:grpSpPr>
          <a:xfrm>
            <a:off x="6977011" y="3209115"/>
            <a:ext cx="211625" cy="167766"/>
            <a:chOff x="6977011" y="3209115"/>
            <a:chExt cx="211625" cy="167766"/>
          </a:xfrm>
          <a:solidFill>
            <a:srgbClr val="9F53A0"/>
          </a:solidFill>
        </p:grpSpPr>
        <p:sp>
          <p:nvSpPr>
            <p:cNvPr id="587" name="Google Shape;8405;p75">
              <a:extLst>
                <a:ext uri="{FF2B5EF4-FFF2-40B4-BE49-F238E27FC236}">
                  <a16:creationId xmlns:a16="http://schemas.microsoft.com/office/drawing/2014/main" id="{0A399ED8-75C2-426F-8DFF-9D09D4BD3679}"/>
                </a:ext>
              </a:extLst>
            </p:cNvPr>
            <p:cNvSpPr/>
            <p:nvPr/>
          </p:nvSpPr>
          <p:spPr>
            <a:xfrm>
              <a:off x="7001918" y="3209115"/>
              <a:ext cx="138229" cy="138683"/>
            </a:xfrm>
            <a:custGeom>
              <a:avLst/>
              <a:gdLst>
                <a:gd name="connsiteX0" fmla="*/ 107784 w 138229"/>
                <a:gd name="connsiteY0" fmla="*/ 123030 h 138683"/>
                <a:gd name="connsiteX1" fmla="*/ 102144 w 138229"/>
                <a:gd name="connsiteY1" fmla="*/ 111433 h 138683"/>
                <a:gd name="connsiteX2" fmla="*/ 114232 w 138229"/>
                <a:gd name="connsiteY2" fmla="*/ 97949 h 138683"/>
                <a:gd name="connsiteX3" fmla="*/ 126321 w 138229"/>
                <a:gd name="connsiteY3" fmla="*/ 101995 h 138683"/>
                <a:gd name="connsiteX4" fmla="*/ 133841 w 138229"/>
                <a:gd name="connsiteY4" fmla="*/ 98490 h 138683"/>
                <a:gd name="connsiteX5" fmla="*/ 137601 w 138229"/>
                <a:gd name="connsiteY5" fmla="*/ 87434 h 138683"/>
                <a:gd name="connsiteX6" fmla="*/ 134108 w 138229"/>
                <a:gd name="connsiteY6" fmla="*/ 79883 h 138683"/>
                <a:gd name="connsiteX7" fmla="*/ 121483 w 138229"/>
                <a:gd name="connsiteY7" fmla="*/ 75299 h 138683"/>
                <a:gd name="connsiteX8" fmla="*/ 120678 w 138229"/>
                <a:gd name="connsiteY8" fmla="*/ 57769 h 138683"/>
                <a:gd name="connsiteX9" fmla="*/ 132766 w 138229"/>
                <a:gd name="connsiteY9" fmla="*/ 51836 h 138683"/>
                <a:gd name="connsiteX10" fmla="*/ 135452 w 138229"/>
                <a:gd name="connsiteY10" fmla="*/ 44285 h 138683"/>
                <a:gd name="connsiteX11" fmla="*/ 130348 w 138229"/>
                <a:gd name="connsiteY11" fmla="*/ 33229 h 138683"/>
                <a:gd name="connsiteX12" fmla="*/ 122289 w 138229"/>
                <a:gd name="connsiteY12" fmla="*/ 31073 h 138683"/>
                <a:gd name="connsiteX13" fmla="*/ 111006 w 138229"/>
                <a:gd name="connsiteY13" fmla="*/ 36467 h 138683"/>
                <a:gd name="connsiteX14" fmla="*/ 97573 w 138229"/>
                <a:gd name="connsiteY14" fmla="*/ 24332 h 138683"/>
                <a:gd name="connsiteX15" fmla="*/ 102141 w 138229"/>
                <a:gd name="connsiteY15" fmla="*/ 11928 h 138683"/>
                <a:gd name="connsiteX16" fmla="*/ 98648 w 138229"/>
                <a:gd name="connsiteY16" fmla="*/ 4377 h 138683"/>
                <a:gd name="connsiteX17" fmla="*/ 87634 w 138229"/>
                <a:gd name="connsiteY17" fmla="*/ 331 h 138683"/>
                <a:gd name="connsiteX18" fmla="*/ 79575 w 138229"/>
                <a:gd name="connsiteY18" fmla="*/ 4377 h 138683"/>
                <a:gd name="connsiteX19" fmla="*/ 75548 w 138229"/>
                <a:gd name="connsiteY19" fmla="*/ 16507 h 138683"/>
                <a:gd name="connsiteX20" fmla="*/ 57550 w 138229"/>
                <a:gd name="connsiteY20" fmla="*/ 17856 h 138683"/>
                <a:gd name="connsiteX21" fmla="*/ 51910 w 138229"/>
                <a:gd name="connsiteY21" fmla="*/ 5182 h 138683"/>
                <a:gd name="connsiteX22" fmla="*/ 43851 w 138229"/>
                <a:gd name="connsiteY22" fmla="*/ 3026 h 138683"/>
                <a:gd name="connsiteX23" fmla="*/ 33642 w 138229"/>
                <a:gd name="connsiteY23" fmla="*/ 7610 h 138683"/>
                <a:gd name="connsiteX24" fmla="*/ 30418 w 138229"/>
                <a:gd name="connsiteY24" fmla="*/ 15430 h 138683"/>
                <a:gd name="connsiteX25" fmla="*/ 36328 w 138229"/>
                <a:gd name="connsiteY25" fmla="*/ 27565 h 138683"/>
                <a:gd name="connsiteX26" fmla="*/ 24239 w 138229"/>
                <a:gd name="connsiteY26" fmla="*/ 41049 h 138683"/>
                <a:gd name="connsiteX27" fmla="*/ 11615 w 138229"/>
                <a:gd name="connsiteY27" fmla="*/ 36465 h 138683"/>
                <a:gd name="connsiteX28" fmla="*/ 4361 w 138229"/>
                <a:gd name="connsiteY28" fmla="*/ 39970 h 138683"/>
                <a:gd name="connsiteX29" fmla="*/ 332 w 138229"/>
                <a:gd name="connsiteY29" fmla="*/ 51026 h 138683"/>
                <a:gd name="connsiteX30" fmla="*/ 4092 w 138229"/>
                <a:gd name="connsiteY30" fmla="*/ 58577 h 138683"/>
                <a:gd name="connsiteX31" fmla="*/ 16450 w 138229"/>
                <a:gd name="connsiteY31" fmla="*/ 63161 h 138683"/>
                <a:gd name="connsiteX32" fmla="*/ 17255 w 138229"/>
                <a:gd name="connsiteY32" fmla="*/ 80691 h 138683"/>
                <a:gd name="connsiteX33" fmla="*/ 5167 w 138229"/>
                <a:gd name="connsiteY33" fmla="*/ 86624 h 138683"/>
                <a:gd name="connsiteX34" fmla="*/ 3017 w 138229"/>
                <a:gd name="connsiteY34" fmla="*/ 94713 h 138683"/>
                <a:gd name="connsiteX35" fmla="*/ 7585 w 138229"/>
                <a:gd name="connsiteY35" fmla="*/ 105231 h 138683"/>
                <a:gd name="connsiteX36" fmla="*/ 16180 w 138229"/>
                <a:gd name="connsiteY36" fmla="*/ 108197 h 138683"/>
                <a:gd name="connsiteX37" fmla="*/ 27463 w 138229"/>
                <a:gd name="connsiteY37" fmla="*/ 102534 h 138683"/>
                <a:gd name="connsiteX38" fmla="*/ 40357 w 138229"/>
                <a:gd name="connsiteY38" fmla="*/ 114130 h 138683"/>
                <a:gd name="connsiteX39" fmla="*/ 36864 w 138229"/>
                <a:gd name="connsiteY39" fmla="*/ 126804 h 138683"/>
                <a:gd name="connsiteX40" fmla="*/ 39819 w 138229"/>
                <a:gd name="connsiteY40" fmla="*/ 134624 h 138683"/>
                <a:gd name="connsiteX41" fmla="*/ 51371 w 138229"/>
                <a:gd name="connsiteY41" fmla="*/ 138129 h 138683"/>
                <a:gd name="connsiteX42" fmla="*/ 58892 w 138229"/>
                <a:gd name="connsiteY42" fmla="*/ 134624 h 138683"/>
                <a:gd name="connsiteX43" fmla="*/ 62921 w 138229"/>
                <a:gd name="connsiteY43" fmla="*/ 122489 h 138683"/>
                <a:gd name="connsiteX44" fmla="*/ 80919 w 138229"/>
                <a:gd name="connsiteY44" fmla="*/ 121140 h 138683"/>
                <a:gd name="connsiteX45" fmla="*/ 86023 w 138229"/>
                <a:gd name="connsiteY45" fmla="*/ 133276 h 138683"/>
                <a:gd name="connsiteX46" fmla="*/ 94352 w 138229"/>
                <a:gd name="connsiteY46" fmla="*/ 136242 h 138683"/>
                <a:gd name="connsiteX47" fmla="*/ 105365 w 138229"/>
                <a:gd name="connsiteY47" fmla="*/ 131119 h 138683"/>
                <a:gd name="connsiteX48" fmla="*/ 107784 w 138229"/>
                <a:gd name="connsiteY48" fmla="*/ 123030 h 138683"/>
                <a:gd name="connsiteX49" fmla="*/ 36597 w 138229"/>
                <a:gd name="connsiteY49" fmla="*/ 85004 h 138683"/>
                <a:gd name="connsiteX50" fmla="*/ 53790 w 138229"/>
                <a:gd name="connsiteY50" fmla="*/ 36732 h 138683"/>
                <a:gd name="connsiteX51" fmla="*/ 101874 w 138229"/>
                <a:gd name="connsiteY51" fmla="*/ 53990 h 138683"/>
                <a:gd name="connsiteX52" fmla="*/ 84682 w 138229"/>
                <a:gd name="connsiteY52" fmla="*/ 102262 h 138683"/>
                <a:gd name="connsiteX53" fmla="*/ 36597 w 138229"/>
                <a:gd name="connsiteY53" fmla="*/ 85004 h 1386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38229" h="138683">
                  <a:moveTo>
                    <a:pt x="107784" y="123030"/>
                  </a:moveTo>
                  <a:lnTo>
                    <a:pt x="102144" y="111433"/>
                  </a:lnTo>
                  <a:cubicBezTo>
                    <a:pt x="106442" y="107387"/>
                    <a:pt x="110739" y="103344"/>
                    <a:pt x="114232" y="97949"/>
                  </a:cubicBezTo>
                  <a:lnTo>
                    <a:pt x="126321" y="101995"/>
                  </a:lnTo>
                  <a:cubicBezTo>
                    <a:pt x="129275" y="103613"/>
                    <a:pt x="132769" y="101995"/>
                    <a:pt x="133841" y="98490"/>
                  </a:cubicBezTo>
                  <a:lnTo>
                    <a:pt x="137601" y="87434"/>
                  </a:lnTo>
                  <a:cubicBezTo>
                    <a:pt x="139214" y="84468"/>
                    <a:pt x="137601" y="81232"/>
                    <a:pt x="134108" y="79883"/>
                  </a:cubicBezTo>
                  <a:lnTo>
                    <a:pt x="121483" y="75299"/>
                  </a:lnTo>
                  <a:cubicBezTo>
                    <a:pt x="122558" y="70176"/>
                    <a:pt x="122289" y="63702"/>
                    <a:pt x="120678" y="57769"/>
                  </a:cubicBezTo>
                  <a:lnTo>
                    <a:pt x="132766" y="51836"/>
                  </a:lnTo>
                  <a:cubicBezTo>
                    <a:pt x="135452" y="50487"/>
                    <a:pt x="136796" y="46982"/>
                    <a:pt x="135452" y="44285"/>
                  </a:cubicBezTo>
                  <a:lnTo>
                    <a:pt x="130348" y="33229"/>
                  </a:lnTo>
                  <a:cubicBezTo>
                    <a:pt x="129273" y="30532"/>
                    <a:pt x="125782" y="29455"/>
                    <a:pt x="122289" y="31073"/>
                  </a:cubicBezTo>
                  <a:lnTo>
                    <a:pt x="111006" y="36467"/>
                  </a:lnTo>
                  <a:cubicBezTo>
                    <a:pt x="107512" y="31614"/>
                    <a:pt x="102677" y="27837"/>
                    <a:pt x="97573" y="24332"/>
                  </a:cubicBezTo>
                  <a:lnTo>
                    <a:pt x="102141" y="11928"/>
                  </a:lnTo>
                  <a:cubicBezTo>
                    <a:pt x="102680" y="8692"/>
                    <a:pt x="101605" y="5994"/>
                    <a:pt x="98648" y="4377"/>
                  </a:cubicBezTo>
                  <a:lnTo>
                    <a:pt x="87634" y="331"/>
                  </a:lnTo>
                  <a:cubicBezTo>
                    <a:pt x="84141" y="-749"/>
                    <a:pt x="80650" y="869"/>
                    <a:pt x="79575" y="4377"/>
                  </a:cubicBezTo>
                  <a:lnTo>
                    <a:pt x="75548" y="16507"/>
                  </a:lnTo>
                  <a:cubicBezTo>
                    <a:pt x="69369" y="15428"/>
                    <a:pt x="63460" y="16238"/>
                    <a:pt x="57550" y="17856"/>
                  </a:cubicBezTo>
                  <a:lnTo>
                    <a:pt x="51910" y="5182"/>
                  </a:lnTo>
                  <a:cubicBezTo>
                    <a:pt x="50299" y="2754"/>
                    <a:pt x="47342" y="1405"/>
                    <a:pt x="43851" y="3026"/>
                  </a:cubicBezTo>
                  <a:lnTo>
                    <a:pt x="33642" y="7610"/>
                  </a:lnTo>
                  <a:cubicBezTo>
                    <a:pt x="30418" y="9228"/>
                    <a:pt x="29074" y="12733"/>
                    <a:pt x="30418" y="15430"/>
                  </a:cubicBezTo>
                  <a:lnTo>
                    <a:pt x="36328" y="27565"/>
                  </a:lnTo>
                  <a:cubicBezTo>
                    <a:pt x="31493" y="31070"/>
                    <a:pt x="27733" y="35655"/>
                    <a:pt x="24239" y="41049"/>
                  </a:cubicBezTo>
                  <a:lnTo>
                    <a:pt x="11615" y="36465"/>
                  </a:lnTo>
                  <a:cubicBezTo>
                    <a:pt x="9196" y="35386"/>
                    <a:pt x="5705" y="37004"/>
                    <a:pt x="4361" y="39970"/>
                  </a:cubicBezTo>
                  <a:lnTo>
                    <a:pt x="332" y="51026"/>
                  </a:lnTo>
                  <a:cubicBezTo>
                    <a:pt x="-743" y="54531"/>
                    <a:pt x="868" y="58038"/>
                    <a:pt x="4092" y="58577"/>
                  </a:cubicBezTo>
                  <a:lnTo>
                    <a:pt x="16450" y="63161"/>
                  </a:lnTo>
                  <a:cubicBezTo>
                    <a:pt x="15913" y="68825"/>
                    <a:pt x="16180" y="75297"/>
                    <a:pt x="17255" y="80691"/>
                  </a:cubicBezTo>
                  <a:lnTo>
                    <a:pt x="5167" y="86624"/>
                  </a:lnTo>
                  <a:cubicBezTo>
                    <a:pt x="2481" y="87973"/>
                    <a:pt x="1406" y="91478"/>
                    <a:pt x="3017" y="94713"/>
                  </a:cubicBezTo>
                  <a:lnTo>
                    <a:pt x="7585" y="105231"/>
                  </a:lnTo>
                  <a:cubicBezTo>
                    <a:pt x="9196" y="108467"/>
                    <a:pt x="12689" y="109546"/>
                    <a:pt x="16180" y="108197"/>
                  </a:cubicBezTo>
                  <a:lnTo>
                    <a:pt x="27463" y="102534"/>
                  </a:lnTo>
                  <a:cubicBezTo>
                    <a:pt x="30957" y="107387"/>
                    <a:pt x="35522" y="111164"/>
                    <a:pt x="40357" y="114130"/>
                  </a:cubicBezTo>
                  <a:lnTo>
                    <a:pt x="36864" y="126804"/>
                  </a:lnTo>
                  <a:cubicBezTo>
                    <a:pt x="35251" y="129771"/>
                    <a:pt x="36864" y="133276"/>
                    <a:pt x="39819" y="134624"/>
                  </a:cubicBezTo>
                  <a:lnTo>
                    <a:pt x="51371" y="138129"/>
                  </a:lnTo>
                  <a:cubicBezTo>
                    <a:pt x="54326" y="139747"/>
                    <a:pt x="57281" y="137591"/>
                    <a:pt x="58892" y="134624"/>
                  </a:cubicBezTo>
                  <a:lnTo>
                    <a:pt x="62921" y="122489"/>
                  </a:lnTo>
                  <a:cubicBezTo>
                    <a:pt x="68561" y="123028"/>
                    <a:pt x="75010" y="123028"/>
                    <a:pt x="80919" y="121140"/>
                  </a:cubicBezTo>
                  <a:lnTo>
                    <a:pt x="86023" y="133276"/>
                  </a:lnTo>
                  <a:cubicBezTo>
                    <a:pt x="88173" y="136242"/>
                    <a:pt x="91128" y="137591"/>
                    <a:pt x="94352" y="136242"/>
                  </a:cubicBezTo>
                  <a:lnTo>
                    <a:pt x="105365" y="131119"/>
                  </a:lnTo>
                  <a:cubicBezTo>
                    <a:pt x="107784" y="129232"/>
                    <a:pt x="109128" y="126266"/>
                    <a:pt x="107784" y="123030"/>
                  </a:cubicBezTo>
                  <a:moveTo>
                    <a:pt x="36597" y="85004"/>
                  </a:moveTo>
                  <a:cubicBezTo>
                    <a:pt x="28000" y="66666"/>
                    <a:pt x="35522" y="45631"/>
                    <a:pt x="53790" y="36732"/>
                  </a:cubicBezTo>
                  <a:cubicBezTo>
                    <a:pt x="71788" y="27563"/>
                    <a:pt x="93010" y="35653"/>
                    <a:pt x="101874" y="53990"/>
                  </a:cubicBezTo>
                  <a:cubicBezTo>
                    <a:pt x="109933" y="71789"/>
                    <a:pt x="102949" y="93632"/>
                    <a:pt x="84682" y="102262"/>
                  </a:cubicBezTo>
                  <a:cubicBezTo>
                    <a:pt x="66953" y="110623"/>
                    <a:pt x="45462" y="103344"/>
                    <a:pt x="36597" y="85004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8" name="Google Shape;8405;p75">
              <a:extLst>
                <a:ext uri="{FF2B5EF4-FFF2-40B4-BE49-F238E27FC236}">
                  <a16:creationId xmlns:a16="http://schemas.microsoft.com/office/drawing/2014/main" id="{F68E056B-BAD8-4989-BA7B-670CACC66421}"/>
                </a:ext>
              </a:extLst>
            </p:cNvPr>
            <p:cNvSpPr/>
            <p:nvPr/>
          </p:nvSpPr>
          <p:spPr>
            <a:xfrm>
              <a:off x="7038353" y="3268179"/>
              <a:ext cx="15853" cy="20311"/>
            </a:xfrm>
            <a:custGeom>
              <a:avLst/>
              <a:gdLst>
                <a:gd name="connsiteX0" fmla="*/ 0 w 15853"/>
                <a:gd name="connsiteY0" fmla="*/ 13720 h 20311"/>
                <a:gd name="connsiteX1" fmla="*/ 3898 w 15853"/>
                <a:gd name="connsiteY1" fmla="*/ 13194 h 20311"/>
                <a:gd name="connsiteX2" fmla="*/ 5198 w 15853"/>
                <a:gd name="connsiteY2" fmla="*/ 16095 h 20311"/>
                <a:gd name="connsiteX3" fmla="*/ 8057 w 15853"/>
                <a:gd name="connsiteY3" fmla="*/ 16886 h 20311"/>
                <a:gd name="connsiteX4" fmla="*/ 10915 w 15853"/>
                <a:gd name="connsiteY4" fmla="*/ 16095 h 20311"/>
                <a:gd name="connsiteX5" fmla="*/ 11955 w 15853"/>
                <a:gd name="connsiteY5" fmla="*/ 14247 h 20311"/>
                <a:gd name="connsiteX6" fmla="*/ 11435 w 15853"/>
                <a:gd name="connsiteY6" fmla="*/ 13191 h 20311"/>
                <a:gd name="connsiteX7" fmla="*/ 10136 w 15853"/>
                <a:gd name="connsiteY7" fmla="*/ 12135 h 20311"/>
                <a:gd name="connsiteX8" fmla="*/ 7017 w 15853"/>
                <a:gd name="connsiteY8" fmla="*/ 11344 h 20311"/>
                <a:gd name="connsiteX9" fmla="*/ 2599 w 15853"/>
                <a:gd name="connsiteY9" fmla="*/ 9497 h 20311"/>
                <a:gd name="connsiteX10" fmla="*/ 780 w 15853"/>
                <a:gd name="connsiteY10" fmla="*/ 5540 h 20311"/>
                <a:gd name="connsiteX11" fmla="*/ 1559 w 15853"/>
                <a:gd name="connsiteY11" fmla="*/ 2639 h 20311"/>
                <a:gd name="connsiteX12" fmla="*/ 3898 w 15853"/>
                <a:gd name="connsiteY12" fmla="*/ 791 h 20311"/>
                <a:gd name="connsiteX13" fmla="*/ 7797 w 15853"/>
                <a:gd name="connsiteY13" fmla="*/ 0 h 20311"/>
                <a:gd name="connsiteX14" fmla="*/ 13254 w 15853"/>
                <a:gd name="connsiteY14" fmla="*/ 1583 h 20311"/>
                <a:gd name="connsiteX15" fmla="*/ 15334 w 15853"/>
                <a:gd name="connsiteY15" fmla="*/ 6066 h 20311"/>
                <a:gd name="connsiteX16" fmla="*/ 11175 w 15853"/>
                <a:gd name="connsiteY16" fmla="*/ 6066 h 20311"/>
                <a:gd name="connsiteX17" fmla="*/ 10136 w 15853"/>
                <a:gd name="connsiteY17" fmla="*/ 3957 h 20311"/>
                <a:gd name="connsiteX18" fmla="*/ 7797 w 15853"/>
                <a:gd name="connsiteY18" fmla="*/ 3166 h 20311"/>
                <a:gd name="connsiteX19" fmla="*/ 5198 w 15853"/>
                <a:gd name="connsiteY19" fmla="*/ 3957 h 20311"/>
                <a:gd name="connsiteX20" fmla="*/ 4418 w 15853"/>
                <a:gd name="connsiteY20" fmla="*/ 5275 h 20311"/>
                <a:gd name="connsiteX21" fmla="*/ 4938 w 15853"/>
                <a:gd name="connsiteY21" fmla="*/ 6331 h 20311"/>
                <a:gd name="connsiteX22" fmla="*/ 8576 w 15853"/>
                <a:gd name="connsiteY22" fmla="*/ 7649 h 20311"/>
                <a:gd name="connsiteX23" fmla="*/ 12735 w 15853"/>
                <a:gd name="connsiteY23" fmla="*/ 9232 h 20311"/>
                <a:gd name="connsiteX24" fmla="*/ 15074 w 15853"/>
                <a:gd name="connsiteY24" fmla="*/ 11079 h 20311"/>
                <a:gd name="connsiteX25" fmla="*/ 15853 w 15853"/>
                <a:gd name="connsiteY25" fmla="*/ 14245 h 20311"/>
                <a:gd name="connsiteX26" fmla="*/ 14814 w 15853"/>
                <a:gd name="connsiteY26" fmla="*/ 17410 h 20311"/>
                <a:gd name="connsiteX27" fmla="*/ 12215 w 15853"/>
                <a:gd name="connsiteY27" fmla="*/ 19520 h 20311"/>
                <a:gd name="connsiteX28" fmla="*/ 8057 w 15853"/>
                <a:gd name="connsiteY28" fmla="*/ 20311 h 20311"/>
                <a:gd name="connsiteX29" fmla="*/ 2339 w 15853"/>
                <a:gd name="connsiteY29" fmla="*/ 18729 h 20311"/>
                <a:gd name="connsiteX30" fmla="*/ 0 w 15853"/>
                <a:gd name="connsiteY30" fmla="*/ 13720 h 20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5853" h="20311">
                  <a:moveTo>
                    <a:pt x="0" y="13720"/>
                  </a:moveTo>
                  <a:lnTo>
                    <a:pt x="3898" y="13194"/>
                  </a:lnTo>
                  <a:cubicBezTo>
                    <a:pt x="4158" y="14512"/>
                    <a:pt x="4418" y="15568"/>
                    <a:pt x="5198" y="16095"/>
                  </a:cubicBezTo>
                  <a:cubicBezTo>
                    <a:pt x="5978" y="16621"/>
                    <a:pt x="6757" y="16886"/>
                    <a:pt x="8057" y="16886"/>
                  </a:cubicBezTo>
                  <a:cubicBezTo>
                    <a:pt x="9356" y="16886"/>
                    <a:pt x="10136" y="16621"/>
                    <a:pt x="10915" y="16095"/>
                  </a:cubicBezTo>
                  <a:cubicBezTo>
                    <a:pt x="11435" y="15568"/>
                    <a:pt x="11955" y="15039"/>
                    <a:pt x="11955" y="14247"/>
                  </a:cubicBezTo>
                  <a:cubicBezTo>
                    <a:pt x="11955" y="13720"/>
                    <a:pt x="11695" y="13456"/>
                    <a:pt x="11435" y="13191"/>
                  </a:cubicBezTo>
                  <a:cubicBezTo>
                    <a:pt x="11175" y="12664"/>
                    <a:pt x="10656" y="12400"/>
                    <a:pt x="10136" y="12135"/>
                  </a:cubicBezTo>
                  <a:cubicBezTo>
                    <a:pt x="9616" y="12135"/>
                    <a:pt x="8576" y="11871"/>
                    <a:pt x="7017" y="11344"/>
                  </a:cubicBezTo>
                  <a:cubicBezTo>
                    <a:pt x="4938" y="10817"/>
                    <a:pt x="3379" y="10288"/>
                    <a:pt x="2599" y="9497"/>
                  </a:cubicBezTo>
                  <a:cubicBezTo>
                    <a:pt x="1299" y="8441"/>
                    <a:pt x="780" y="7122"/>
                    <a:pt x="780" y="5540"/>
                  </a:cubicBezTo>
                  <a:cubicBezTo>
                    <a:pt x="780" y="4484"/>
                    <a:pt x="1040" y="3430"/>
                    <a:pt x="1559" y="2639"/>
                  </a:cubicBezTo>
                  <a:cubicBezTo>
                    <a:pt x="2079" y="1847"/>
                    <a:pt x="2859" y="1056"/>
                    <a:pt x="3898" y="791"/>
                  </a:cubicBezTo>
                  <a:cubicBezTo>
                    <a:pt x="4938" y="265"/>
                    <a:pt x="6237" y="0"/>
                    <a:pt x="7797" y="0"/>
                  </a:cubicBezTo>
                  <a:cubicBezTo>
                    <a:pt x="10136" y="0"/>
                    <a:pt x="11955" y="527"/>
                    <a:pt x="13254" y="1583"/>
                  </a:cubicBezTo>
                  <a:cubicBezTo>
                    <a:pt x="14554" y="2639"/>
                    <a:pt x="15074" y="4221"/>
                    <a:pt x="15334" y="6066"/>
                  </a:cubicBezTo>
                  <a:lnTo>
                    <a:pt x="11175" y="6066"/>
                  </a:lnTo>
                  <a:cubicBezTo>
                    <a:pt x="11175" y="5011"/>
                    <a:pt x="10656" y="4484"/>
                    <a:pt x="10136" y="3957"/>
                  </a:cubicBezTo>
                  <a:cubicBezTo>
                    <a:pt x="9616" y="3430"/>
                    <a:pt x="8836" y="3166"/>
                    <a:pt x="7797" y="3166"/>
                  </a:cubicBezTo>
                  <a:cubicBezTo>
                    <a:pt x="6497" y="3166"/>
                    <a:pt x="5718" y="3430"/>
                    <a:pt x="5198" y="3957"/>
                  </a:cubicBezTo>
                  <a:cubicBezTo>
                    <a:pt x="4678" y="4221"/>
                    <a:pt x="4418" y="4748"/>
                    <a:pt x="4418" y="5275"/>
                  </a:cubicBezTo>
                  <a:cubicBezTo>
                    <a:pt x="4418" y="5802"/>
                    <a:pt x="4678" y="6066"/>
                    <a:pt x="4938" y="6331"/>
                  </a:cubicBezTo>
                  <a:cubicBezTo>
                    <a:pt x="5458" y="6858"/>
                    <a:pt x="6757" y="7387"/>
                    <a:pt x="8576" y="7649"/>
                  </a:cubicBezTo>
                  <a:cubicBezTo>
                    <a:pt x="10656" y="8176"/>
                    <a:pt x="11955" y="8705"/>
                    <a:pt x="12735" y="9232"/>
                  </a:cubicBezTo>
                  <a:cubicBezTo>
                    <a:pt x="13774" y="9497"/>
                    <a:pt x="14554" y="10288"/>
                    <a:pt x="15074" y="11079"/>
                  </a:cubicBezTo>
                  <a:cubicBezTo>
                    <a:pt x="15594" y="11871"/>
                    <a:pt x="15853" y="12927"/>
                    <a:pt x="15853" y="14245"/>
                  </a:cubicBezTo>
                  <a:cubicBezTo>
                    <a:pt x="15853" y="15301"/>
                    <a:pt x="15334" y="16354"/>
                    <a:pt x="14814" y="17410"/>
                  </a:cubicBezTo>
                  <a:cubicBezTo>
                    <a:pt x="14294" y="18466"/>
                    <a:pt x="13254" y="19258"/>
                    <a:pt x="12215" y="19520"/>
                  </a:cubicBezTo>
                  <a:cubicBezTo>
                    <a:pt x="11175" y="20047"/>
                    <a:pt x="9616" y="20311"/>
                    <a:pt x="8057" y="20311"/>
                  </a:cubicBezTo>
                  <a:cubicBezTo>
                    <a:pt x="5458" y="20311"/>
                    <a:pt x="3638" y="19785"/>
                    <a:pt x="2339" y="18729"/>
                  </a:cubicBezTo>
                  <a:cubicBezTo>
                    <a:pt x="1040" y="17413"/>
                    <a:pt x="260" y="15830"/>
                    <a:pt x="0" y="13720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89" name="Google Shape;8405;p75">
              <a:extLst>
                <a:ext uri="{FF2B5EF4-FFF2-40B4-BE49-F238E27FC236}">
                  <a16:creationId xmlns:a16="http://schemas.microsoft.com/office/drawing/2014/main" id="{68E8A821-F117-439A-8406-33FEABD88B1F}"/>
                </a:ext>
              </a:extLst>
            </p:cNvPr>
            <p:cNvSpPr/>
            <p:nvPr/>
          </p:nvSpPr>
          <p:spPr>
            <a:xfrm>
              <a:off x="7065689" y="3268732"/>
              <a:ext cx="15307" cy="20308"/>
            </a:xfrm>
            <a:custGeom>
              <a:avLst/>
              <a:gdLst>
                <a:gd name="connsiteX0" fmla="*/ 0 w 15307"/>
                <a:gd name="connsiteY0" fmla="*/ 20309 h 20308"/>
                <a:gd name="connsiteX1" fmla="*/ 0 w 15307"/>
                <a:gd name="connsiteY1" fmla="*/ 0 h 20308"/>
                <a:gd name="connsiteX2" fmla="*/ 14758 w 15307"/>
                <a:gd name="connsiteY2" fmla="*/ 0 h 20308"/>
                <a:gd name="connsiteX3" fmla="*/ 14758 w 15307"/>
                <a:gd name="connsiteY3" fmla="*/ 3507 h 20308"/>
                <a:gd name="connsiteX4" fmla="*/ 4034 w 15307"/>
                <a:gd name="connsiteY4" fmla="*/ 3507 h 20308"/>
                <a:gd name="connsiteX5" fmla="*/ 4034 w 15307"/>
                <a:gd name="connsiteY5" fmla="*/ 7848 h 20308"/>
                <a:gd name="connsiteX6" fmla="*/ 14210 w 15307"/>
                <a:gd name="connsiteY6" fmla="*/ 7848 h 20308"/>
                <a:gd name="connsiteX7" fmla="*/ 14210 w 15307"/>
                <a:gd name="connsiteY7" fmla="*/ 11356 h 20308"/>
                <a:gd name="connsiteX8" fmla="*/ 4034 w 15307"/>
                <a:gd name="connsiteY8" fmla="*/ 11356 h 20308"/>
                <a:gd name="connsiteX9" fmla="*/ 4034 w 15307"/>
                <a:gd name="connsiteY9" fmla="*/ 16802 h 20308"/>
                <a:gd name="connsiteX10" fmla="*/ 15308 w 15307"/>
                <a:gd name="connsiteY10" fmla="*/ 16802 h 20308"/>
                <a:gd name="connsiteX11" fmla="*/ 15308 w 15307"/>
                <a:gd name="connsiteY11" fmla="*/ 20309 h 20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5307" h="20308">
                  <a:moveTo>
                    <a:pt x="0" y="20309"/>
                  </a:moveTo>
                  <a:lnTo>
                    <a:pt x="0" y="0"/>
                  </a:lnTo>
                  <a:lnTo>
                    <a:pt x="14758" y="0"/>
                  </a:lnTo>
                  <a:lnTo>
                    <a:pt x="14758" y="3507"/>
                  </a:lnTo>
                  <a:lnTo>
                    <a:pt x="4034" y="3507"/>
                  </a:lnTo>
                  <a:lnTo>
                    <a:pt x="4034" y="7848"/>
                  </a:lnTo>
                  <a:lnTo>
                    <a:pt x="14210" y="7848"/>
                  </a:lnTo>
                  <a:lnTo>
                    <a:pt x="14210" y="11356"/>
                  </a:lnTo>
                  <a:lnTo>
                    <a:pt x="4034" y="11356"/>
                  </a:lnTo>
                  <a:lnTo>
                    <a:pt x="4034" y="16802"/>
                  </a:lnTo>
                  <a:lnTo>
                    <a:pt x="15308" y="16802"/>
                  </a:lnTo>
                  <a:lnTo>
                    <a:pt x="15308" y="20309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0" name="Google Shape;8405;p75">
              <a:extLst>
                <a:ext uri="{FF2B5EF4-FFF2-40B4-BE49-F238E27FC236}">
                  <a16:creationId xmlns:a16="http://schemas.microsoft.com/office/drawing/2014/main" id="{80E07797-62C8-4D1A-AD71-916C6BE846F3}"/>
                </a:ext>
              </a:extLst>
            </p:cNvPr>
            <p:cNvSpPr/>
            <p:nvPr/>
          </p:nvSpPr>
          <p:spPr>
            <a:xfrm>
              <a:off x="7057489" y="3268184"/>
              <a:ext cx="4373" cy="20308"/>
            </a:xfrm>
            <a:custGeom>
              <a:avLst/>
              <a:gdLst>
                <a:gd name="connsiteX0" fmla="*/ 0 w 4373"/>
                <a:gd name="connsiteY0" fmla="*/ 0 h 20308"/>
                <a:gd name="connsiteX1" fmla="*/ 4374 w 4373"/>
                <a:gd name="connsiteY1" fmla="*/ 0 h 20308"/>
                <a:gd name="connsiteX2" fmla="*/ 4374 w 4373"/>
                <a:gd name="connsiteY2" fmla="*/ 20309 h 20308"/>
                <a:gd name="connsiteX3" fmla="*/ 0 w 4373"/>
                <a:gd name="connsiteY3" fmla="*/ 20309 h 20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373" h="20308">
                  <a:moveTo>
                    <a:pt x="0" y="0"/>
                  </a:moveTo>
                  <a:lnTo>
                    <a:pt x="4374" y="0"/>
                  </a:lnTo>
                  <a:lnTo>
                    <a:pt x="4374" y="20309"/>
                  </a:lnTo>
                  <a:lnTo>
                    <a:pt x="0" y="20309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1" name="Google Shape;8405;p75">
              <a:extLst>
                <a:ext uri="{FF2B5EF4-FFF2-40B4-BE49-F238E27FC236}">
                  <a16:creationId xmlns:a16="http://schemas.microsoft.com/office/drawing/2014/main" id="{D7680128-8CAB-41F4-9535-BE4DE1F59804}"/>
                </a:ext>
              </a:extLst>
            </p:cNvPr>
            <p:cNvSpPr/>
            <p:nvPr/>
          </p:nvSpPr>
          <p:spPr>
            <a:xfrm>
              <a:off x="7083734" y="3268184"/>
              <a:ext cx="19133" cy="20308"/>
            </a:xfrm>
            <a:custGeom>
              <a:avLst/>
              <a:gdLst>
                <a:gd name="connsiteX0" fmla="*/ 0 w 19133"/>
                <a:gd name="connsiteY0" fmla="*/ 20309 h 20308"/>
                <a:gd name="connsiteX1" fmla="*/ 0 w 19133"/>
                <a:gd name="connsiteY1" fmla="*/ 0 h 20308"/>
                <a:gd name="connsiteX2" fmla="*/ 6165 w 19133"/>
                <a:gd name="connsiteY2" fmla="*/ 0 h 20308"/>
                <a:gd name="connsiteX3" fmla="*/ 9611 w 19133"/>
                <a:gd name="connsiteY3" fmla="*/ 13753 h 20308"/>
                <a:gd name="connsiteX4" fmla="*/ 13329 w 19133"/>
                <a:gd name="connsiteY4" fmla="*/ 0 h 20308"/>
                <a:gd name="connsiteX5" fmla="*/ 19134 w 19133"/>
                <a:gd name="connsiteY5" fmla="*/ 0 h 20308"/>
                <a:gd name="connsiteX6" fmla="*/ 19134 w 19133"/>
                <a:gd name="connsiteY6" fmla="*/ 20309 h 20308"/>
                <a:gd name="connsiteX7" fmla="*/ 15416 w 19133"/>
                <a:gd name="connsiteY7" fmla="*/ 20309 h 20308"/>
                <a:gd name="connsiteX8" fmla="*/ 15416 w 19133"/>
                <a:gd name="connsiteY8" fmla="*/ 4339 h 20308"/>
                <a:gd name="connsiteX9" fmla="*/ 11697 w 19133"/>
                <a:gd name="connsiteY9" fmla="*/ 20309 h 20308"/>
                <a:gd name="connsiteX10" fmla="*/ 7708 w 19133"/>
                <a:gd name="connsiteY10" fmla="*/ 20309 h 20308"/>
                <a:gd name="connsiteX11" fmla="*/ 3716 w 19133"/>
                <a:gd name="connsiteY11" fmla="*/ 4339 h 20308"/>
                <a:gd name="connsiteX12" fmla="*/ 3716 w 19133"/>
                <a:gd name="connsiteY12" fmla="*/ 20309 h 203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133" h="20308">
                  <a:moveTo>
                    <a:pt x="0" y="20309"/>
                  </a:moveTo>
                  <a:lnTo>
                    <a:pt x="0" y="0"/>
                  </a:lnTo>
                  <a:lnTo>
                    <a:pt x="6165" y="0"/>
                  </a:lnTo>
                  <a:lnTo>
                    <a:pt x="9611" y="13753"/>
                  </a:lnTo>
                  <a:lnTo>
                    <a:pt x="13329" y="0"/>
                  </a:lnTo>
                  <a:lnTo>
                    <a:pt x="19134" y="0"/>
                  </a:lnTo>
                  <a:lnTo>
                    <a:pt x="19134" y="20309"/>
                  </a:lnTo>
                  <a:lnTo>
                    <a:pt x="15416" y="20309"/>
                  </a:lnTo>
                  <a:lnTo>
                    <a:pt x="15416" y="4339"/>
                  </a:lnTo>
                  <a:lnTo>
                    <a:pt x="11697" y="20309"/>
                  </a:lnTo>
                  <a:lnTo>
                    <a:pt x="7708" y="20309"/>
                  </a:lnTo>
                  <a:lnTo>
                    <a:pt x="3716" y="4339"/>
                  </a:lnTo>
                  <a:lnTo>
                    <a:pt x="3716" y="20309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2" name="Google Shape;8405;p75">
              <a:extLst>
                <a:ext uri="{FF2B5EF4-FFF2-40B4-BE49-F238E27FC236}">
                  <a16:creationId xmlns:a16="http://schemas.microsoft.com/office/drawing/2014/main" id="{1FBDC444-7560-49B7-ABA3-BC3BFB2014C7}"/>
                </a:ext>
              </a:extLst>
            </p:cNvPr>
            <p:cNvSpPr/>
            <p:nvPr/>
          </p:nvSpPr>
          <p:spPr>
            <a:xfrm>
              <a:off x="7138885" y="3247280"/>
              <a:ext cx="49751" cy="49623"/>
            </a:xfrm>
            <a:custGeom>
              <a:avLst/>
              <a:gdLst>
                <a:gd name="connsiteX0" fmla="*/ 29314 w 49751"/>
                <a:gd name="connsiteY0" fmla="*/ 33318 h 49623"/>
                <a:gd name="connsiteX1" fmla="*/ 33348 w 49751"/>
                <a:gd name="connsiteY1" fmla="*/ 20358 h 49623"/>
                <a:gd name="connsiteX2" fmla="*/ 20440 w 49751"/>
                <a:gd name="connsiteY2" fmla="*/ 16308 h 49623"/>
                <a:gd name="connsiteX3" fmla="*/ 16406 w 49751"/>
                <a:gd name="connsiteY3" fmla="*/ 29267 h 49623"/>
                <a:gd name="connsiteX4" fmla="*/ 29314 w 49751"/>
                <a:gd name="connsiteY4" fmla="*/ 33318 h 49623"/>
                <a:gd name="connsiteX5" fmla="*/ 49752 w 49751"/>
                <a:gd name="connsiteY5" fmla="*/ 19820 h 49623"/>
                <a:gd name="connsiteX6" fmla="*/ 49213 w 49751"/>
                <a:gd name="connsiteY6" fmla="*/ 31969 h 49623"/>
                <a:gd name="connsiteX7" fmla="*/ 48136 w 49751"/>
                <a:gd name="connsiteY7" fmla="*/ 33049 h 49623"/>
                <a:gd name="connsiteX8" fmla="*/ 39262 w 49751"/>
                <a:gd name="connsiteY8" fmla="*/ 32508 h 49623"/>
                <a:gd name="connsiteX9" fmla="*/ 37918 w 49751"/>
                <a:gd name="connsiteY9" fmla="*/ 34397 h 49623"/>
                <a:gd name="connsiteX10" fmla="*/ 42222 w 49751"/>
                <a:gd name="connsiteY10" fmla="*/ 42496 h 49623"/>
                <a:gd name="connsiteX11" fmla="*/ 41683 w 49751"/>
                <a:gd name="connsiteY11" fmla="*/ 43847 h 49623"/>
                <a:gd name="connsiteX12" fmla="*/ 30927 w 49751"/>
                <a:gd name="connsiteY12" fmla="*/ 49518 h 49623"/>
                <a:gd name="connsiteX13" fmla="*/ 29583 w 49751"/>
                <a:gd name="connsiteY13" fmla="*/ 48977 h 49623"/>
                <a:gd name="connsiteX14" fmla="*/ 25280 w 49751"/>
                <a:gd name="connsiteY14" fmla="*/ 41147 h 49623"/>
                <a:gd name="connsiteX15" fmla="*/ 23128 w 49751"/>
                <a:gd name="connsiteY15" fmla="*/ 41147 h 49623"/>
                <a:gd name="connsiteX16" fmla="*/ 18288 w 49751"/>
                <a:gd name="connsiteY16" fmla="*/ 48708 h 49623"/>
                <a:gd name="connsiteX17" fmla="*/ 16675 w 49751"/>
                <a:gd name="connsiteY17" fmla="*/ 48977 h 49623"/>
                <a:gd name="connsiteX18" fmla="*/ 6724 w 49751"/>
                <a:gd name="connsiteY18" fmla="*/ 42496 h 49623"/>
                <a:gd name="connsiteX19" fmla="*/ 6186 w 49751"/>
                <a:gd name="connsiteY19" fmla="*/ 40876 h 49623"/>
                <a:gd name="connsiteX20" fmla="*/ 11026 w 49751"/>
                <a:gd name="connsiteY20" fmla="*/ 33315 h 49623"/>
                <a:gd name="connsiteX21" fmla="*/ 10487 w 49751"/>
                <a:gd name="connsiteY21" fmla="*/ 32505 h 49623"/>
                <a:gd name="connsiteX22" fmla="*/ 9948 w 49751"/>
                <a:gd name="connsiteY22" fmla="*/ 31426 h 49623"/>
                <a:gd name="connsiteX23" fmla="*/ 1075 w 49751"/>
                <a:gd name="connsiteY23" fmla="*/ 30885 h 49623"/>
                <a:gd name="connsiteX24" fmla="*/ 0 w 49751"/>
                <a:gd name="connsiteY24" fmla="*/ 29806 h 49623"/>
                <a:gd name="connsiteX25" fmla="*/ 539 w 49751"/>
                <a:gd name="connsiteY25" fmla="*/ 17656 h 49623"/>
                <a:gd name="connsiteX26" fmla="*/ 1613 w 49751"/>
                <a:gd name="connsiteY26" fmla="*/ 16577 h 49623"/>
                <a:gd name="connsiteX27" fmla="*/ 10487 w 49751"/>
                <a:gd name="connsiteY27" fmla="*/ 17118 h 49623"/>
                <a:gd name="connsiteX28" fmla="*/ 11831 w 49751"/>
                <a:gd name="connsiteY28" fmla="*/ 15228 h 49623"/>
                <a:gd name="connsiteX29" fmla="*/ 7527 w 49751"/>
                <a:gd name="connsiteY29" fmla="*/ 7127 h 49623"/>
                <a:gd name="connsiteX30" fmla="*/ 8066 w 49751"/>
                <a:gd name="connsiteY30" fmla="*/ 5776 h 49623"/>
                <a:gd name="connsiteX31" fmla="*/ 18822 w 49751"/>
                <a:gd name="connsiteY31" fmla="*/ 106 h 49623"/>
                <a:gd name="connsiteX32" fmla="*/ 20435 w 49751"/>
                <a:gd name="connsiteY32" fmla="*/ 646 h 49623"/>
                <a:gd name="connsiteX33" fmla="*/ 24470 w 49751"/>
                <a:gd name="connsiteY33" fmla="*/ 8476 h 49623"/>
                <a:gd name="connsiteX34" fmla="*/ 26621 w 49751"/>
                <a:gd name="connsiteY34" fmla="*/ 8745 h 49623"/>
                <a:gd name="connsiteX35" fmla="*/ 31461 w 49751"/>
                <a:gd name="connsiteY35" fmla="*/ 916 h 49623"/>
                <a:gd name="connsiteX36" fmla="*/ 33074 w 49751"/>
                <a:gd name="connsiteY36" fmla="*/ 646 h 49623"/>
                <a:gd name="connsiteX37" fmla="*/ 43292 w 49751"/>
                <a:gd name="connsiteY37" fmla="*/ 7127 h 49623"/>
                <a:gd name="connsiteX38" fmla="*/ 43561 w 49751"/>
                <a:gd name="connsiteY38" fmla="*/ 8748 h 49623"/>
                <a:gd name="connsiteX39" fmla="*/ 38721 w 49751"/>
                <a:gd name="connsiteY39" fmla="*/ 16308 h 49623"/>
                <a:gd name="connsiteX40" fmla="*/ 39260 w 49751"/>
                <a:gd name="connsiteY40" fmla="*/ 17387 h 49623"/>
                <a:gd name="connsiteX41" fmla="*/ 39799 w 49751"/>
                <a:gd name="connsiteY41" fmla="*/ 18197 h 49623"/>
                <a:gd name="connsiteX42" fmla="*/ 48672 w 49751"/>
                <a:gd name="connsiteY42" fmla="*/ 18738 h 49623"/>
                <a:gd name="connsiteX43" fmla="*/ 49752 w 49751"/>
                <a:gd name="connsiteY43" fmla="*/ 19820 h 49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49751" h="49623">
                  <a:moveTo>
                    <a:pt x="29314" y="33318"/>
                  </a:moveTo>
                  <a:cubicBezTo>
                    <a:pt x="34153" y="30887"/>
                    <a:pt x="35769" y="25217"/>
                    <a:pt x="33348" y="20358"/>
                  </a:cubicBezTo>
                  <a:cubicBezTo>
                    <a:pt x="30927" y="15769"/>
                    <a:pt x="25010" y="13877"/>
                    <a:pt x="20440" y="16308"/>
                  </a:cubicBezTo>
                  <a:cubicBezTo>
                    <a:pt x="15870" y="18738"/>
                    <a:pt x="13985" y="24678"/>
                    <a:pt x="16406" y="29267"/>
                  </a:cubicBezTo>
                  <a:cubicBezTo>
                    <a:pt x="18825" y="34128"/>
                    <a:pt x="24741" y="35748"/>
                    <a:pt x="29314" y="33318"/>
                  </a:cubicBezTo>
                  <a:moveTo>
                    <a:pt x="49752" y="19820"/>
                  </a:moveTo>
                  <a:lnTo>
                    <a:pt x="49213" y="31969"/>
                  </a:lnTo>
                  <a:cubicBezTo>
                    <a:pt x="49213" y="32510"/>
                    <a:pt x="48675" y="33049"/>
                    <a:pt x="48136" y="33049"/>
                  </a:cubicBezTo>
                  <a:lnTo>
                    <a:pt x="39262" y="32508"/>
                  </a:lnTo>
                  <a:cubicBezTo>
                    <a:pt x="38724" y="33318"/>
                    <a:pt x="38457" y="33859"/>
                    <a:pt x="37918" y="34397"/>
                  </a:cubicBezTo>
                  <a:lnTo>
                    <a:pt x="42222" y="42496"/>
                  </a:lnTo>
                  <a:cubicBezTo>
                    <a:pt x="42491" y="43037"/>
                    <a:pt x="42222" y="43575"/>
                    <a:pt x="41683" y="43847"/>
                  </a:cubicBezTo>
                  <a:lnTo>
                    <a:pt x="30927" y="49518"/>
                  </a:lnTo>
                  <a:cubicBezTo>
                    <a:pt x="30389" y="49787"/>
                    <a:pt x="29850" y="49518"/>
                    <a:pt x="29583" y="48977"/>
                  </a:cubicBezTo>
                  <a:lnTo>
                    <a:pt x="25280" y="41147"/>
                  </a:lnTo>
                  <a:lnTo>
                    <a:pt x="23128" y="41147"/>
                  </a:lnTo>
                  <a:lnTo>
                    <a:pt x="18288" y="48708"/>
                  </a:lnTo>
                  <a:cubicBezTo>
                    <a:pt x="18019" y="49248"/>
                    <a:pt x="17211" y="49248"/>
                    <a:pt x="16675" y="48977"/>
                  </a:cubicBezTo>
                  <a:lnTo>
                    <a:pt x="6724" y="42496"/>
                  </a:lnTo>
                  <a:cubicBezTo>
                    <a:pt x="6186" y="42227"/>
                    <a:pt x="5917" y="41417"/>
                    <a:pt x="6186" y="40876"/>
                  </a:cubicBezTo>
                  <a:lnTo>
                    <a:pt x="11026" y="33315"/>
                  </a:lnTo>
                  <a:cubicBezTo>
                    <a:pt x="10756" y="33046"/>
                    <a:pt x="10756" y="32775"/>
                    <a:pt x="10487" y="32505"/>
                  </a:cubicBezTo>
                  <a:cubicBezTo>
                    <a:pt x="10218" y="31965"/>
                    <a:pt x="10218" y="31695"/>
                    <a:pt x="9948" y="31426"/>
                  </a:cubicBezTo>
                  <a:lnTo>
                    <a:pt x="1075" y="30885"/>
                  </a:lnTo>
                  <a:cubicBezTo>
                    <a:pt x="536" y="30885"/>
                    <a:pt x="0" y="30344"/>
                    <a:pt x="0" y="29806"/>
                  </a:cubicBezTo>
                  <a:lnTo>
                    <a:pt x="539" y="17656"/>
                  </a:lnTo>
                  <a:cubicBezTo>
                    <a:pt x="539" y="17116"/>
                    <a:pt x="1077" y="16577"/>
                    <a:pt x="1613" y="16577"/>
                  </a:cubicBezTo>
                  <a:lnTo>
                    <a:pt x="10487" y="17118"/>
                  </a:lnTo>
                  <a:cubicBezTo>
                    <a:pt x="11026" y="16308"/>
                    <a:pt x="11295" y="15767"/>
                    <a:pt x="11831" y="15228"/>
                  </a:cubicBezTo>
                  <a:lnTo>
                    <a:pt x="7527" y="7127"/>
                  </a:lnTo>
                  <a:cubicBezTo>
                    <a:pt x="7258" y="6586"/>
                    <a:pt x="7527" y="6048"/>
                    <a:pt x="8066" y="5776"/>
                  </a:cubicBezTo>
                  <a:lnTo>
                    <a:pt x="18822" y="106"/>
                  </a:lnTo>
                  <a:cubicBezTo>
                    <a:pt x="19361" y="-164"/>
                    <a:pt x="19899" y="106"/>
                    <a:pt x="20435" y="646"/>
                  </a:cubicBezTo>
                  <a:lnTo>
                    <a:pt x="24470" y="8476"/>
                  </a:lnTo>
                  <a:cubicBezTo>
                    <a:pt x="25275" y="8476"/>
                    <a:pt x="25814" y="8476"/>
                    <a:pt x="26621" y="8745"/>
                  </a:cubicBezTo>
                  <a:lnTo>
                    <a:pt x="31461" y="916"/>
                  </a:lnTo>
                  <a:cubicBezTo>
                    <a:pt x="31730" y="646"/>
                    <a:pt x="32536" y="375"/>
                    <a:pt x="33074" y="646"/>
                  </a:cubicBezTo>
                  <a:lnTo>
                    <a:pt x="43292" y="7127"/>
                  </a:lnTo>
                  <a:cubicBezTo>
                    <a:pt x="43561" y="7397"/>
                    <a:pt x="43830" y="8207"/>
                    <a:pt x="43561" y="8748"/>
                  </a:cubicBezTo>
                  <a:lnTo>
                    <a:pt x="38721" y="16308"/>
                  </a:lnTo>
                  <a:cubicBezTo>
                    <a:pt x="38991" y="16577"/>
                    <a:pt x="38991" y="16849"/>
                    <a:pt x="39260" y="17387"/>
                  </a:cubicBezTo>
                  <a:cubicBezTo>
                    <a:pt x="39529" y="17656"/>
                    <a:pt x="39529" y="17928"/>
                    <a:pt x="39799" y="18197"/>
                  </a:cubicBezTo>
                  <a:lnTo>
                    <a:pt x="48672" y="18738"/>
                  </a:lnTo>
                  <a:cubicBezTo>
                    <a:pt x="49213" y="18738"/>
                    <a:pt x="49752" y="19279"/>
                    <a:pt x="49752" y="19820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3" name="Google Shape;8405;p75">
              <a:extLst>
                <a:ext uri="{FF2B5EF4-FFF2-40B4-BE49-F238E27FC236}">
                  <a16:creationId xmlns:a16="http://schemas.microsoft.com/office/drawing/2014/main" id="{4DEE1544-1EEE-4D0D-82E6-25C36108F28C}"/>
                </a:ext>
              </a:extLst>
            </p:cNvPr>
            <p:cNvSpPr/>
            <p:nvPr/>
          </p:nvSpPr>
          <p:spPr>
            <a:xfrm>
              <a:off x="6977011" y="3321306"/>
              <a:ext cx="55552" cy="55575"/>
            </a:xfrm>
            <a:custGeom>
              <a:avLst/>
              <a:gdLst>
                <a:gd name="connsiteX0" fmla="*/ 31584 w 55552"/>
                <a:gd name="connsiteY0" fmla="*/ 37605 h 55575"/>
                <a:gd name="connsiteX1" fmla="*/ 37613 w 55552"/>
                <a:gd name="connsiteY1" fmla="*/ 24004 h 55575"/>
                <a:gd name="connsiteX2" fmla="*/ 24047 w 55552"/>
                <a:gd name="connsiteY2" fmla="*/ 17975 h 55575"/>
                <a:gd name="connsiteX3" fmla="*/ 18018 w 55552"/>
                <a:gd name="connsiteY3" fmla="*/ 31576 h 55575"/>
                <a:gd name="connsiteX4" fmla="*/ 31584 w 55552"/>
                <a:gd name="connsiteY4" fmla="*/ 37605 h 55575"/>
                <a:gd name="connsiteX5" fmla="*/ 55543 w 55552"/>
                <a:gd name="connsiteY5" fmla="*/ 25198 h 55575"/>
                <a:gd name="connsiteX6" fmla="*/ 53597 w 55552"/>
                <a:gd name="connsiteY6" fmla="*/ 38308 h 55575"/>
                <a:gd name="connsiteX7" fmla="*/ 52232 w 55552"/>
                <a:gd name="connsiteY7" fmla="*/ 39324 h 55575"/>
                <a:gd name="connsiteX8" fmla="*/ 42464 w 55552"/>
                <a:gd name="connsiteY8" fmla="*/ 37999 h 55575"/>
                <a:gd name="connsiteX9" fmla="*/ 40837 w 55552"/>
                <a:gd name="connsiteY9" fmla="*/ 39949 h 55575"/>
                <a:gd name="connsiteX10" fmla="*/ 44353 w 55552"/>
                <a:gd name="connsiteY10" fmla="*/ 48996 h 55575"/>
                <a:gd name="connsiteX11" fmla="*/ 43749 w 55552"/>
                <a:gd name="connsiteY11" fmla="*/ 50612 h 55575"/>
                <a:gd name="connsiteX12" fmla="*/ 31480 w 55552"/>
                <a:gd name="connsiteY12" fmla="*/ 55493 h 55575"/>
                <a:gd name="connsiteX13" fmla="*/ 29785 w 55552"/>
                <a:gd name="connsiteY13" fmla="*/ 54634 h 55575"/>
                <a:gd name="connsiteX14" fmla="*/ 26269 w 55552"/>
                <a:gd name="connsiteY14" fmla="*/ 45587 h 55575"/>
                <a:gd name="connsiteX15" fmla="*/ 23890 w 55552"/>
                <a:gd name="connsiteY15" fmla="*/ 45236 h 55575"/>
                <a:gd name="connsiteX16" fmla="*/ 17641 w 55552"/>
                <a:gd name="connsiteY16" fmla="*/ 52958 h 55575"/>
                <a:gd name="connsiteX17" fmla="*/ 16025 w 55552"/>
                <a:gd name="connsiteY17" fmla="*/ 53206 h 55575"/>
                <a:gd name="connsiteX18" fmla="*/ 5620 w 55552"/>
                <a:gd name="connsiteY18" fmla="*/ 44721 h 55575"/>
                <a:gd name="connsiteX19" fmla="*/ 5374 w 55552"/>
                <a:gd name="connsiteY19" fmla="*/ 43100 h 55575"/>
                <a:gd name="connsiteX20" fmla="*/ 11623 w 55552"/>
                <a:gd name="connsiteY20" fmla="*/ 35379 h 55575"/>
                <a:gd name="connsiteX21" fmla="*/ 11207 w 55552"/>
                <a:gd name="connsiteY21" fmla="*/ 34098 h 55575"/>
                <a:gd name="connsiteX22" fmla="*/ 10872 w 55552"/>
                <a:gd name="connsiteY22" fmla="*/ 33075 h 55575"/>
                <a:gd name="connsiteX23" fmla="*/ 1022 w 55552"/>
                <a:gd name="connsiteY23" fmla="*/ 31494 h 55575"/>
                <a:gd name="connsiteX24" fmla="*/ 10 w 55552"/>
                <a:gd name="connsiteY24" fmla="*/ 30127 h 55575"/>
                <a:gd name="connsiteX25" fmla="*/ 1956 w 55552"/>
                <a:gd name="connsiteY25" fmla="*/ 17018 h 55575"/>
                <a:gd name="connsiteX26" fmla="*/ 3321 w 55552"/>
                <a:gd name="connsiteY26" fmla="*/ 16002 h 55575"/>
                <a:gd name="connsiteX27" fmla="*/ 13171 w 55552"/>
                <a:gd name="connsiteY27" fmla="*/ 17582 h 55575"/>
                <a:gd name="connsiteX28" fmla="*/ 14798 w 55552"/>
                <a:gd name="connsiteY28" fmla="*/ 15629 h 55575"/>
                <a:gd name="connsiteX29" fmla="*/ 11197 w 55552"/>
                <a:gd name="connsiteY29" fmla="*/ 6327 h 55575"/>
                <a:gd name="connsiteX30" fmla="*/ 11801 w 55552"/>
                <a:gd name="connsiteY30" fmla="*/ 4711 h 55575"/>
                <a:gd name="connsiteX31" fmla="*/ 24152 w 55552"/>
                <a:gd name="connsiteY31" fmla="*/ 85 h 55575"/>
                <a:gd name="connsiteX32" fmla="*/ 25763 w 55552"/>
                <a:gd name="connsiteY32" fmla="*/ 689 h 55575"/>
                <a:gd name="connsiteX33" fmla="*/ 29364 w 55552"/>
                <a:gd name="connsiteY33" fmla="*/ 9991 h 55575"/>
                <a:gd name="connsiteX34" fmla="*/ 31743 w 55552"/>
                <a:gd name="connsiteY34" fmla="*/ 10342 h 55575"/>
                <a:gd name="connsiteX35" fmla="*/ 37992 w 55552"/>
                <a:gd name="connsiteY35" fmla="*/ 2621 h 55575"/>
                <a:gd name="connsiteX36" fmla="*/ 39607 w 55552"/>
                <a:gd name="connsiteY36" fmla="*/ 2372 h 55575"/>
                <a:gd name="connsiteX37" fmla="*/ 49930 w 55552"/>
                <a:gd name="connsiteY37" fmla="*/ 10600 h 55575"/>
                <a:gd name="connsiteX38" fmla="*/ 50261 w 55552"/>
                <a:gd name="connsiteY38" fmla="*/ 12475 h 55575"/>
                <a:gd name="connsiteX39" fmla="*/ 44011 w 55552"/>
                <a:gd name="connsiteY39" fmla="*/ 20197 h 55575"/>
                <a:gd name="connsiteX40" fmla="*/ 44346 w 55552"/>
                <a:gd name="connsiteY40" fmla="*/ 21220 h 55575"/>
                <a:gd name="connsiteX41" fmla="*/ 44763 w 55552"/>
                <a:gd name="connsiteY41" fmla="*/ 22501 h 55575"/>
                <a:gd name="connsiteX42" fmla="*/ 54531 w 55552"/>
                <a:gd name="connsiteY42" fmla="*/ 23826 h 55575"/>
                <a:gd name="connsiteX43" fmla="*/ 55543 w 55552"/>
                <a:gd name="connsiteY43" fmla="*/ 25198 h 55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</a:cxnLst>
              <a:rect l="l" t="t" r="r" b="b"/>
              <a:pathLst>
                <a:path w="55552" h="55575">
                  <a:moveTo>
                    <a:pt x="31584" y="37605"/>
                  </a:moveTo>
                  <a:cubicBezTo>
                    <a:pt x="37121" y="35503"/>
                    <a:pt x="39621" y="29296"/>
                    <a:pt x="37613" y="24004"/>
                  </a:cubicBezTo>
                  <a:cubicBezTo>
                    <a:pt x="35519" y="18458"/>
                    <a:pt x="29502" y="15615"/>
                    <a:pt x="24047" y="17975"/>
                  </a:cubicBezTo>
                  <a:cubicBezTo>
                    <a:pt x="18509" y="20078"/>
                    <a:pt x="15924" y="26030"/>
                    <a:pt x="18018" y="31576"/>
                  </a:cubicBezTo>
                  <a:cubicBezTo>
                    <a:pt x="20111" y="37123"/>
                    <a:pt x="26301" y="39624"/>
                    <a:pt x="31584" y="37605"/>
                  </a:cubicBezTo>
                  <a:moveTo>
                    <a:pt x="55543" y="25198"/>
                  </a:moveTo>
                  <a:lnTo>
                    <a:pt x="53597" y="38308"/>
                  </a:lnTo>
                  <a:cubicBezTo>
                    <a:pt x="53592" y="39160"/>
                    <a:pt x="52827" y="39410"/>
                    <a:pt x="52232" y="39324"/>
                  </a:cubicBezTo>
                  <a:lnTo>
                    <a:pt x="42464" y="37999"/>
                  </a:lnTo>
                  <a:cubicBezTo>
                    <a:pt x="42120" y="38678"/>
                    <a:pt x="41436" y="39186"/>
                    <a:pt x="40837" y="39949"/>
                  </a:cubicBezTo>
                  <a:lnTo>
                    <a:pt x="44353" y="48996"/>
                  </a:lnTo>
                  <a:cubicBezTo>
                    <a:pt x="44859" y="49680"/>
                    <a:pt x="44515" y="50361"/>
                    <a:pt x="43749" y="50612"/>
                  </a:cubicBezTo>
                  <a:lnTo>
                    <a:pt x="31480" y="55493"/>
                  </a:lnTo>
                  <a:cubicBezTo>
                    <a:pt x="30715" y="55746"/>
                    <a:pt x="30036" y="55402"/>
                    <a:pt x="29785" y="54634"/>
                  </a:cubicBezTo>
                  <a:lnTo>
                    <a:pt x="26269" y="45587"/>
                  </a:lnTo>
                  <a:cubicBezTo>
                    <a:pt x="25419" y="45582"/>
                    <a:pt x="24740" y="45238"/>
                    <a:pt x="23890" y="45236"/>
                  </a:cubicBezTo>
                  <a:lnTo>
                    <a:pt x="17641" y="52958"/>
                  </a:lnTo>
                  <a:cubicBezTo>
                    <a:pt x="17212" y="53381"/>
                    <a:pt x="16447" y="53634"/>
                    <a:pt x="16025" y="53206"/>
                  </a:cubicBezTo>
                  <a:lnTo>
                    <a:pt x="5620" y="44721"/>
                  </a:lnTo>
                  <a:cubicBezTo>
                    <a:pt x="5199" y="44292"/>
                    <a:pt x="4948" y="43524"/>
                    <a:pt x="5374" y="43100"/>
                  </a:cubicBezTo>
                  <a:lnTo>
                    <a:pt x="11623" y="35379"/>
                  </a:lnTo>
                  <a:lnTo>
                    <a:pt x="11207" y="34098"/>
                  </a:lnTo>
                  <a:lnTo>
                    <a:pt x="10872" y="33075"/>
                  </a:lnTo>
                  <a:lnTo>
                    <a:pt x="1022" y="31494"/>
                  </a:lnTo>
                  <a:cubicBezTo>
                    <a:pt x="427" y="31405"/>
                    <a:pt x="-79" y="30722"/>
                    <a:pt x="10" y="30127"/>
                  </a:cubicBezTo>
                  <a:lnTo>
                    <a:pt x="1956" y="17018"/>
                  </a:lnTo>
                  <a:cubicBezTo>
                    <a:pt x="2045" y="16421"/>
                    <a:pt x="2726" y="15915"/>
                    <a:pt x="3321" y="16002"/>
                  </a:cubicBezTo>
                  <a:lnTo>
                    <a:pt x="13171" y="17582"/>
                  </a:lnTo>
                  <a:cubicBezTo>
                    <a:pt x="13515" y="16903"/>
                    <a:pt x="14115" y="16137"/>
                    <a:pt x="14798" y="15629"/>
                  </a:cubicBezTo>
                  <a:lnTo>
                    <a:pt x="11197" y="6327"/>
                  </a:lnTo>
                  <a:cubicBezTo>
                    <a:pt x="10776" y="5899"/>
                    <a:pt x="11118" y="5220"/>
                    <a:pt x="11801" y="4711"/>
                  </a:cubicBezTo>
                  <a:lnTo>
                    <a:pt x="24152" y="85"/>
                  </a:lnTo>
                  <a:cubicBezTo>
                    <a:pt x="24918" y="-168"/>
                    <a:pt x="25597" y="176"/>
                    <a:pt x="25763" y="689"/>
                  </a:cubicBezTo>
                  <a:lnTo>
                    <a:pt x="29364" y="9991"/>
                  </a:lnTo>
                  <a:cubicBezTo>
                    <a:pt x="30214" y="9996"/>
                    <a:pt x="30809" y="10083"/>
                    <a:pt x="31743" y="10342"/>
                  </a:cubicBezTo>
                  <a:lnTo>
                    <a:pt x="37992" y="2621"/>
                  </a:lnTo>
                  <a:cubicBezTo>
                    <a:pt x="38336" y="1942"/>
                    <a:pt x="39186" y="1944"/>
                    <a:pt x="39607" y="2372"/>
                  </a:cubicBezTo>
                  <a:lnTo>
                    <a:pt x="49930" y="10600"/>
                  </a:lnTo>
                  <a:cubicBezTo>
                    <a:pt x="50352" y="11028"/>
                    <a:pt x="50602" y="11796"/>
                    <a:pt x="50261" y="12475"/>
                  </a:cubicBezTo>
                  <a:lnTo>
                    <a:pt x="44011" y="20197"/>
                  </a:lnTo>
                  <a:lnTo>
                    <a:pt x="44346" y="21220"/>
                  </a:lnTo>
                  <a:lnTo>
                    <a:pt x="44763" y="22501"/>
                  </a:lnTo>
                  <a:lnTo>
                    <a:pt x="54531" y="23826"/>
                  </a:lnTo>
                  <a:cubicBezTo>
                    <a:pt x="55124" y="23918"/>
                    <a:pt x="55629" y="24601"/>
                    <a:pt x="55543" y="25198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94" name="Google Shape;8405;p75">
            <a:extLst>
              <a:ext uri="{FF2B5EF4-FFF2-40B4-BE49-F238E27FC236}">
                <a16:creationId xmlns:a16="http://schemas.microsoft.com/office/drawing/2014/main" id="{E54BB724-A1B2-4683-A83A-00B2414C06DA}"/>
              </a:ext>
            </a:extLst>
          </p:cNvPr>
          <p:cNvGrpSpPr/>
          <p:nvPr/>
        </p:nvGrpSpPr>
        <p:grpSpPr>
          <a:xfrm>
            <a:off x="7874660" y="3135328"/>
            <a:ext cx="375938" cy="325571"/>
            <a:chOff x="7874660" y="3135328"/>
            <a:chExt cx="375938" cy="325571"/>
          </a:xfrm>
        </p:grpSpPr>
        <p:sp>
          <p:nvSpPr>
            <p:cNvPr id="595" name="Google Shape;8405;p75">
              <a:extLst>
                <a:ext uri="{FF2B5EF4-FFF2-40B4-BE49-F238E27FC236}">
                  <a16:creationId xmlns:a16="http://schemas.microsoft.com/office/drawing/2014/main" id="{B9498EFB-875F-4D62-A73B-C97BB18E3E49}"/>
                </a:ext>
              </a:extLst>
            </p:cNvPr>
            <p:cNvSpPr/>
            <p:nvPr/>
          </p:nvSpPr>
          <p:spPr>
            <a:xfrm>
              <a:off x="7884887" y="3144188"/>
              <a:ext cx="355482" cy="307854"/>
            </a:xfrm>
            <a:custGeom>
              <a:avLst/>
              <a:gdLst>
                <a:gd name="connsiteX0" fmla="*/ 266611 w 355482"/>
                <a:gd name="connsiteY0" fmla="*/ 307854 h 307854"/>
                <a:gd name="connsiteX1" fmla="*/ 355482 w 355482"/>
                <a:gd name="connsiteY1" fmla="*/ 153926 h 307854"/>
                <a:gd name="connsiteX2" fmla="*/ 266611 w 355482"/>
                <a:gd name="connsiteY2" fmla="*/ 0 h 307854"/>
                <a:gd name="connsiteX3" fmla="*/ 88871 w 355482"/>
                <a:gd name="connsiteY3" fmla="*/ 0 h 307854"/>
                <a:gd name="connsiteX4" fmla="*/ 0 w 355482"/>
                <a:gd name="connsiteY4" fmla="*/ 153926 h 307854"/>
                <a:gd name="connsiteX5" fmla="*/ 88871 w 355482"/>
                <a:gd name="connsiteY5" fmla="*/ 307854 h 3078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55482" h="307854">
                  <a:moveTo>
                    <a:pt x="266611" y="307854"/>
                  </a:moveTo>
                  <a:lnTo>
                    <a:pt x="355482" y="153926"/>
                  </a:lnTo>
                  <a:lnTo>
                    <a:pt x="266611" y="0"/>
                  </a:lnTo>
                  <a:lnTo>
                    <a:pt x="88871" y="0"/>
                  </a:lnTo>
                  <a:lnTo>
                    <a:pt x="0" y="153926"/>
                  </a:lnTo>
                  <a:lnTo>
                    <a:pt x="88871" y="307854"/>
                  </a:lnTo>
                  <a:close/>
                </a:path>
              </a:pathLst>
            </a:custGeom>
            <a:solidFill>
              <a:srgbClr val="FFFFFF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6" name="Google Shape;8405;p75">
              <a:extLst>
                <a:ext uri="{FF2B5EF4-FFF2-40B4-BE49-F238E27FC236}">
                  <a16:creationId xmlns:a16="http://schemas.microsoft.com/office/drawing/2014/main" id="{9E6BF425-2F48-4271-A69E-1622A312692A}"/>
                </a:ext>
              </a:extLst>
            </p:cNvPr>
            <p:cNvSpPr/>
            <p:nvPr/>
          </p:nvSpPr>
          <p:spPr>
            <a:xfrm>
              <a:off x="7874660" y="3135328"/>
              <a:ext cx="375938" cy="325571"/>
            </a:xfrm>
            <a:custGeom>
              <a:avLst/>
              <a:gdLst>
                <a:gd name="connsiteX0" fmla="*/ 281952 w 375938"/>
                <a:gd name="connsiteY0" fmla="*/ 325571 h 325571"/>
                <a:gd name="connsiteX1" fmla="*/ 93985 w 375938"/>
                <a:gd name="connsiteY1" fmla="*/ 325571 h 325571"/>
                <a:gd name="connsiteX2" fmla="*/ 0 w 375938"/>
                <a:gd name="connsiteY2" fmla="*/ 162786 h 325571"/>
                <a:gd name="connsiteX3" fmla="*/ 93985 w 375938"/>
                <a:gd name="connsiteY3" fmla="*/ 0 h 325571"/>
                <a:gd name="connsiteX4" fmla="*/ 281954 w 375938"/>
                <a:gd name="connsiteY4" fmla="*/ 0 h 325571"/>
                <a:gd name="connsiteX5" fmla="*/ 375939 w 375938"/>
                <a:gd name="connsiteY5" fmla="*/ 162786 h 325571"/>
                <a:gd name="connsiteX6" fmla="*/ 281952 w 375938"/>
                <a:gd name="connsiteY6" fmla="*/ 325571 h 325571"/>
                <a:gd name="connsiteX7" fmla="*/ 104212 w 375938"/>
                <a:gd name="connsiteY7" fmla="*/ 307857 h 325571"/>
                <a:gd name="connsiteX8" fmla="*/ 271725 w 375938"/>
                <a:gd name="connsiteY8" fmla="*/ 307857 h 325571"/>
                <a:gd name="connsiteX9" fmla="*/ 355480 w 375938"/>
                <a:gd name="connsiteY9" fmla="*/ 162788 h 325571"/>
                <a:gd name="connsiteX10" fmla="*/ 271725 w 375938"/>
                <a:gd name="connsiteY10" fmla="*/ 17719 h 325571"/>
                <a:gd name="connsiteX11" fmla="*/ 104212 w 375938"/>
                <a:gd name="connsiteY11" fmla="*/ 17719 h 325571"/>
                <a:gd name="connsiteX12" fmla="*/ 20457 w 375938"/>
                <a:gd name="connsiteY12" fmla="*/ 162786 h 325571"/>
                <a:gd name="connsiteX13" fmla="*/ 104212 w 375938"/>
                <a:gd name="connsiteY13" fmla="*/ 307857 h 325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75938" h="325571">
                  <a:moveTo>
                    <a:pt x="281952" y="325571"/>
                  </a:moveTo>
                  <a:lnTo>
                    <a:pt x="93985" y="325571"/>
                  </a:lnTo>
                  <a:lnTo>
                    <a:pt x="0" y="162786"/>
                  </a:lnTo>
                  <a:lnTo>
                    <a:pt x="93985" y="0"/>
                  </a:lnTo>
                  <a:lnTo>
                    <a:pt x="281954" y="0"/>
                  </a:lnTo>
                  <a:lnTo>
                    <a:pt x="375939" y="162786"/>
                  </a:lnTo>
                  <a:lnTo>
                    <a:pt x="281952" y="325571"/>
                  </a:lnTo>
                  <a:close/>
                  <a:moveTo>
                    <a:pt x="104212" y="307857"/>
                  </a:moveTo>
                  <a:lnTo>
                    <a:pt x="271725" y="307857"/>
                  </a:lnTo>
                  <a:lnTo>
                    <a:pt x="355480" y="162788"/>
                  </a:lnTo>
                  <a:lnTo>
                    <a:pt x="271725" y="17719"/>
                  </a:lnTo>
                  <a:lnTo>
                    <a:pt x="104212" y="17719"/>
                  </a:lnTo>
                  <a:lnTo>
                    <a:pt x="20457" y="162786"/>
                  </a:lnTo>
                  <a:lnTo>
                    <a:pt x="104212" y="307857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597" name="Google Shape;8405;p75">
            <a:extLst>
              <a:ext uri="{FF2B5EF4-FFF2-40B4-BE49-F238E27FC236}">
                <a16:creationId xmlns:a16="http://schemas.microsoft.com/office/drawing/2014/main" id="{8F223231-B6BD-4F5A-88F3-D302119F4E58}"/>
              </a:ext>
            </a:extLst>
          </p:cNvPr>
          <p:cNvGrpSpPr/>
          <p:nvPr/>
        </p:nvGrpSpPr>
        <p:grpSpPr>
          <a:xfrm>
            <a:off x="7979361" y="3180376"/>
            <a:ext cx="164848" cy="235449"/>
            <a:chOff x="7979361" y="3180376"/>
            <a:chExt cx="164848" cy="235449"/>
          </a:xfrm>
          <a:solidFill>
            <a:srgbClr val="9F53A0"/>
          </a:solidFill>
        </p:grpSpPr>
        <p:sp>
          <p:nvSpPr>
            <p:cNvPr id="598" name="Google Shape;8405;p75">
              <a:extLst>
                <a:ext uri="{FF2B5EF4-FFF2-40B4-BE49-F238E27FC236}">
                  <a16:creationId xmlns:a16="http://schemas.microsoft.com/office/drawing/2014/main" id="{C7D9D9B2-89C1-4D4F-A2BB-50D042D12A76}"/>
                </a:ext>
              </a:extLst>
            </p:cNvPr>
            <p:cNvSpPr/>
            <p:nvPr/>
          </p:nvSpPr>
          <p:spPr>
            <a:xfrm>
              <a:off x="8051363" y="3180376"/>
              <a:ext cx="12931" cy="6062"/>
            </a:xfrm>
            <a:custGeom>
              <a:avLst/>
              <a:gdLst>
                <a:gd name="connsiteX0" fmla="*/ 5006 w 12931"/>
                <a:gd name="connsiteY0" fmla="*/ 0 h 6062"/>
                <a:gd name="connsiteX1" fmla="*/ 11264 w 12931"/>
                <a:gd name="connsiteY1" fmla="*/ 0 h 6062"/>
                <a:gd name="connsiteX2" fmla="*/ 0 w 12931"/>
                <a:gd name="connsiteY2" fmla="*/ 3678 h 6062"/>
                <a:gd name="connsiteX3" fmla="*/ 5006 w 12931"/>
                <a:gd name="connsiteY3" fmla="*/ 0 h 6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931" h="6062">
                  <a:moveTo>
                    <a:pt x="5006" y="0"/>
                  </a:moveTo>
                  <a:lnTo>
                    <a:pt x="11264" y="0"/>
                  </a:lnTo>
                  <a:cubicBezTo>
                    <a:pt x="17991" y="5210"/>
                    <a:pt x="2346" y="8581"/>
                    <a:pt x="0" y="3678"/>
                  </a:cubicBezTo>
                  <a:cubicBezTo>
                    <a:pt x="-2" y="766"/>
                    <a:pt x="3439" y="1225"/>
                    <a:pt x="5006" y="0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9" name="Google Shape;8405;p75">
              <a:extLst>
                <a:ext uri="{FF2B5EF4-FFF2-40B4-BE49-F238E27FC236}">
                  <a16:creationId xmlns:a16="http://schemas.microsoft.com/office/drawing/2014/main" id="{64D8E8B4-D406-4C7B-AFDD-2E16EF5DC676}"/>
                </a:ext>
              </a:extLst>
            </p:cNvPr>
            <p:cNvSpPr/>
            <p:nvPr/>
          </p:nvSpPr>
          <p:spPr>
            <a:xfrm>
              <a:off x="8025781" y="3183606"/>
              <a:ext cx="84305" cy="26317"/>
            </a:xfrm>
            <a:custGeom>
              <a:avLst/>
              <a:gdLst>
                <a:gd name="connsiteX0" fmla="*/ 57427 w 84305"/>
                <a:gd name="connsiteY0" fmla="*/ 5651 h 26317"/>
                <a:gd name="connsiteX1" fmla="*/ 47040 w 84305"/>
                <a:gd name="connsiteY1" fmla="*/ 6278 h 26317"/>
                <a:gd name="connsiteX2" fmla="*/ 69033 w 84305"/>
                <a:gd name="connsiteY2" fmla="*/ 13167 h 26317"/>
                <a:gd name="connsiteX3" fmla="*/ 84306 w 84305"/>
                <a:gd name="connsiteY3" fmla="*/ 26318 h 26317"/>
                <a:gd name="connsiteX4" fmla="*/ 65366 w 84305"/>
                <a:gd name="connsiteY4" fmla="*/ 18177 h 26317"/>
                <a:gd name="connsiteX5" fmla="*/ 30545 w 84305"/>
                <a:gd name="connsiteY5" fmla="*/ 13794 h 26317"/>
                <a:gd name="connsiteX6" fmla="*/ 18939 w 84305"/>
                <a:gd name="connsiteY6" fmla="*/ 11289 h 26317"/>
                <a:gd name="connsiteX7" fmla="*/ 0 w 84305"/>
                <a:gd name="connsiteY7" fmla="*/ 14419 h 26317"/>
                <a:gd name="connsiteX8" fmla="*/ 34212 w 84305"/>
                <a:gd name="connsiteY8" fmla="*/ 5026 h 26317"/>
                <a:gd name="connsiteX9" fmla="*/ 57427 w 84305"/>
                <a:gd name="connsiteY9" fmla="*/ 5651 h 263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4305" h="26317">
                  <a:moveTo>
                    <a:pt x="57427" y="5651"/>
                  </a:moveTo>
                  <a:cubicBezTo>
                    <a:pt x="53303" y="5651"/>
                    <a:pt x="50096" y="4398"/>
                    <a:pt x="47040" y="6278"/>
                  </a:cubicBezTo>
                  <a:cubicBezTo>
                    <a:pt x="52997" y="10193"/>
                    <a:pt x="61854" y="10348"/>
                    <a:pt x="69033" y="13167"/>
                  </a:cubicBezTo>
                  <a:cubicBezTo>
                    <a:pt x="75448" y="15672"/>
                    <a:pt x="83694" y="18177"/>
                    <a:pt x="84306" y="26318"/>
                  </a:cubicBezTo>
                  <a:cubicBezTo>
                    <a:pt x="77890" y="24752"/>
                    <a:pt x="72240" y="20682"/>
                    <a:pt x="65366" y="18177"/>
                  </a:cubicBezTo>
                  <a:cubicBezTo>
                    <a:pt x="54828" y="14262"/>
                    <a:pt x="45053" y="15358"/>
                    <a:pt x="30545" y="13794"/>
                  </a:cubicBezTo>
                  <a:cubicBezTo>
                    <a:pt x="26574" y="13323"/>
                    <a:pt x="22908" y="11289"/>
                    <a:pt x="18939" y="11289"/>
                  </a:cubicBezTo>
                  <a:cubicBezTo>
                    <a:pt x="11761" y="11446"/>
                    <a:pt x="6263" y="18020"/>
                    <a:pt x="0" y="14419"/>
                  </a:cubicBezTo>
                  <a:cubicBezTo>
                    <a:pt x="2597" y="1425"/>
                    <a:pt x="21688" y="6903"/>
                    <a:pt x="34212" y="5026"/>
                  </a:cubicBezTo>
                  <a:cubicBezTo>
                    <a:pt x="42002" y="3930"/>
                    <a:pt x="54830" y="-6089"/>
                    <a:pt x="57427" y="5651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0" name="Google Shape;8405;p75">
              <a:extLst>
                <a:ext uri="{FF2B5EF4-FFF2-40B4-BE49-F238E27FC236}">
                  <a16:creationId xmlns:a16="http://schemas.microsoft.com/office/drawing/2014/main" id="{8807A991-2258-4AAE-83A0-842CDDE85318}"/>
                </a:ext>
              </a:extLst>
            </p:cNvPr>
            <p:cNvSpPr/>
            <p:nvPr/>
          </p:nvSpPr>
          <p:spPr>
            <a:xfrm>
              <a:off x="8087364" y="3188347"/>
              <a:ext cx="12382" cy="7205"/>
            </a:xfrm>
            <a:custGeom>
              <a:avLst/>
              <a:gdLst>
                <a:gd name="connsiteX0" fmla="*/ 12332 w 12382"/>
                <a:gd name="connsiteY0" fmla="*/ 6845 h 7205"/>
                <a:gd name="connsiteX1" fmla="*/ 0 w 12382"/>
                <a:gd name="connsiteY1" fmla="*/ 3134 h 7205"/>
                <a:gd name="connsiteX2" fmla="*/ 12332 w 12382"/>
                <a:gd name="connsiteY2" fmla="*/ 6845 h 7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2382" h="7205">
                  <a:moveTo>
                    <a:pt x="12332" y="6845"/>
                  </a:moveTo>
                  <a:cubicBezTo>
                    <a:pt x="8015" y="8236"/>
                    <a:pt x="2775" y="5300"/>
                    <a:pt x="0" y="3134"/>
                  </a:cubicBezTo>
                  <a:cubicBezTo>
                    <a:pt x="1232" y="-3206"/>
                    <a:pt x="13257" y="1123"/>
                    <a:pt x="12332" y="6845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1" name="Google Shape;8405;p75">
              <a:extLst>
                <a:ext uri="{FF2B5EF4-FFF2-40B4-BE49-F238E27FC236}">
                  <a16:creationId xmlns:a16="http://schemas.microsoft.com/office/drawing/2014/main" id="{1D3018B4-F121-44B0-A4DD-ACE728D1118C}"/>
                </a:ext>
              </a:extLst>
            </p:cNvPr>
            <p:cNvSpPr/>
            <p:nvPr/>
          </p:nvSpPr>
          <p:spPr>
            <a:xfrm>
              <a:off x="7998351" y="3199269"/>
              <a:ext cx="137322" cy="64993"/>
            </a:xfrm>
            <a:custGeom>
              <a:avLst/>
              <a:gdLst>
                <a:gd name="connsiteX0" fmla="*/ 136598 w 137322"/>
                <a:gd name="connsiteY0" fmla="*/ 64993 h 64993"/>
                <a:gd name="connsiteX1" fmla="*/ 126760 w 137322"/>
                <a:gd name="connsiteY1" fmla="*/ 49688 h 64993"/>
                <a:gd name="connsiteX2" fmla="*/ 115692 w 137322"/>
                <a:gd name="connsiteY2" fmla="*/ 36220 h 64993"/>
                <a:gd name="connsiteX3" fmla="*/ 113847 w 137322"/>
                <a:gd name="connsiteY3" fmla="*/ 26426 h 64993"/>
                <a:gd name="connsiteX4" fmla="*/ 74491 w 137322"/>
                <a:gd name="connsiteY4" fmla="*/ 8061 h 64993"/>
                <a:gd name="connsiteX5" fmla="*/ 44360 w 137322"/>
                <a:gd name="connsiteY5" fmla="*/ 5000 h 64993"/>
                <a:gd name="connsiteX6" fmla="*/ 72646 w 137322"/>
                <a:gd name="connsiteY6" fmla="*/ 11123 h 64993"/>
                <a:gd name="connsiteX7" fmla="*/ 110771 w 137322"/>
                <a:gd name="connsiteY7" fmla="*/ 31938 h 64993"/>
                <a:gd name="connsiteX8" fmla="*/ 71415 w 137322"/>
                <a:gd name="connsiteY8" fmla="*/ 16632 h 64993"/>
                <a:gd name="connsiteX9" fmla="*/ 54812 w 137322"/>
                <a:gd name="connsiteY9" fmla="*/ 16632 h 64993"/>
                <a:gd name="connsiteX10" fmla="*/ 41284 w 137322"/>
                <a:gd name="connsiteY10" fmla="*/ 12348 h 64993"/>
                <a:gd name="connsiteX11" fmla="*/ 83 w 137322"/>
                <a:gd name="connsiteY11" fmla="*/ 31324 h 64993"/>
                <a:gd name="connsiteX12" fmla="*/ 14227 w 137322"/>
                <a:gd name="connsiteY12" fmla="*/ 18468 h 64993"/>
                <a:gd name="connsiteX13" fmla="*/ 37594 w 137322"/>
                <a:gd name="connsiteY13" fmla="*/ 1940 h 64993"/>
                <a:gd name="connsiteX14" fmla="*/ 58502 w 137322"/>
                <a:gd name="connsiteY14" fmla="*/ 1940 h 64993"/>
                <a:gd name="connsiteX15" fmla="*/ 76334 w 137322"/>
                <a:gd name="connsiteY15" fmla="*/ 2551 h 64993"/>
                <a:gd name="connsiteX16" fmla="*/ 118764 w 137322"/>
                <a:gd name="connsiteY16" fmla="*/ 20917 h 64993"/>
                <a:gd name="connsiteX17" fmla="*/ 122454 w 137322"/>
                <a:gd name="connsiteY17" fmla="*/ 33160 h 64993"/>
                <a:gd name="connsiteX18" fmla="*/ 129218 w 137322"/>
                <a:gd name="connsiteY18" fmla="*/ 40507 h 64993"/>
                <a:gd name="connsiteX19" fmla="*/ 136598 w 137322"/>
                <a:gd name="connsiteY19" fmla="*/ 64993 h 649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37322" h="64993">
                  <a:moveTo>
                    <a:pt x="136598" y="64993"/>
                  </a:moveTo>
                  <a:cubicBezTo>
                    <a:pt x="131834" y="60402"/>
                    <a:pt x="130295" y="55045"/>
                    <a:pt x="126760" y="49688"/>
                  </a:cubicBezTo>
                  <a:cubicBezTo>
                    <a:pt x="123686" y="44944"/>
                    <a:pt x="117690" y="41118"/>
                    <a:pt x="115692" y="36220"/>
                  </a:cubicBezTo>
                  <a:cubicBezTo>
                    <a:pt x="114615" y="33464"/>
                    <a:pt x="115231" y="29486"/>
                    <a:pt x="113847" y="26426"/>
                  </a:cubicBezTo>
                  <a:cubicBezTo>
                    <a:pt x="109851" y="17091"/>
                    <a:pt x="89097" y="9133"/>
                    <a:pt x="74491" y="8061"/>
                  </a:cubicBezTo>
                  <a:cubicBezTo>
                    <a:pt x="62501" y="7143"/>
                    <a:pt x="54660" y="7143"/>
                    <a:pt x="44360" y="5000"/>
                  </a:cubicBezTo>
                  <a:cubicBezTo>
                    <a:pt x="48357" y="12348"/>
                    <a:pt x="61885" y="10357"/>
                    <a:pt x="72646" y="11123"/>
                  </a:cubicBezTo>
                  <a:cubicBezTo>
                    <a:pt x="89865" y="12348"/>
                    <a:pt x="108467" y="18622"/>
                    <a:pt x="110771" y="31938"/>
                  </a:cubicBezTo>
                  <a:cubicBezTo>
                    <a:pt x="98319" y="26581"/>
                    <a:pt x="87711" y="17857"/>
                    <a:pt x="71415" y="16632"/>
                  </a:cubicBezTo>
                  <a:cubicBezTo>
                    <a:pt x="66189" y="16173"/>
                    <a:pt x="60347" y="17243"/>
                    <a:pt x="54812" y="16632"/>
                  </a:cubicBezTo>
                  <a:cubicBezTo>
                    <a:pt x="50200" y="16021"/>
                    <a:pt x="45896" y="12652"/>
                    <a:pt x="41284" y="12348"/>
                  </a:cubicBezTo>
                  <a:cubicBezTo>
                    <a:pt x="24374" y="11123"/>
                    <a:pt x="16227" y="31631"/>
                    <a:pt x="83" y="31324"/>
                  </a:cubicBezTo>
                  <a:cubicBezTo>
                    <a:pt x="-994" y="23977"/>
                    <a:pt x="8692" y="21835"/>
                    <a:pt x="14227" y="18468"/>
                  </a:cubicBezTo>
                  <a:cubicBezTo>
                    <a:pt x="20837" y="14490"/>
                    <a:pt x="29600" y="6684"/>
                    <a:pt x="37594" y="1940"/>
                  </a:cubicBezTo>
                  <a:cubicBezTo>
                    <a:pt x="43897" y="-1733"/>
                    <a:pt x="50968" y="716"/>
                    <a:pt x="58502" y="1940"/>
                  </a:cubicBezTo>
                  <a:cubicBezTo>
                    <a:pt x="64344" y="2858"/>
                    <a:pt x="70340" y="2092"/>
                    <a:pt x="76334" y="2551"/>
                  </a:cubicBezTo>
                  <a:cubicBezTo>
                    <a:pt x="90017" y="3469"/>
                    <a:pt x="112152" y="11582"/>
                    <a:pt x="118764" y="20917"/>
                  </a:cubicBezTo>
                  <a:cubicBezTo>
                    <a:pt x="121377" y="24743"/>
                    <a:pt x="120916" y="29182"/>
                    <a:pt x="122454" y="33160"/>
                  </a:cubicBezTo>
                  <a:cubicBezTo>
                    <a:pt x="123683" y="36220"/>
                    <a:pt x="126758" y="37445"/>
                    <a:pt x="129218" y="40507"/>
                  </a:cubicBezTo>
                  <a:cubicBezTo>
                    <a:pt x="134292" y="46473"/>
                    <a:pt x="139211" y="55656"/>
                    <a:pt x="136598" y="64993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2" name="Google Shape;8405;p75">
              <a:extLst>
                <a:ext uri="{FF2B5EF4-FFF2-40B4-BE49-F238E27FC236}">
                  <a16:creationId xmlns:a16="http://schemas.microsoft.com/office/drawing/2014/main" id="{858B0069-094A-4664-B75A-846F38EE8B96}"/>
                </a:ext>
              </a:extLst>
            </p:cNvPr>
            <p:cNvSpPr/>
            <p:nvPr/>
          </p:nvSpPr>
          <p:spPr>
            <a:xfrm>
              <a:off x="8008729" y="3201758"/>
              <a:ext cx="16110" cy="11984"/>
            </a:xfrm>
            <a:custGeom>
              <a:avLst/>
              <a:gdLst>
                <a:gd name="connsiteX0" fmla="*/ 16111 w 16110"/>
                <a:gd name="connsiteY0" fmla="*/ 263 h 11984"/>
                <a:gd name="connsiteX1" fmla="*/ 0 w 16110"/>
                <a:gd name="connsiteY1" fmla="*/ 11984 h 11984"/>
                <a:gd name="connsiteX2" fmla="*/ 16111 w 16110"/>
                <a:gd name="connsiteY2" fmla="*/ 263 h 11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110" h="11984">
                  <a:moveTo>
                    <a:pt x="16111" y="263"/>
                  </a:moveTo>
                  <a:cubicBezTo>
                    <a:pt x="13873" y="7261"/>
                    <a:pt x="6415" y="11820"/>
                    <a:pt x="0" y="11984"/>
                  </a:cubicBezTo>
                  <a:cubicBezTo>
                    <a:pt x="2089" y="4819"/>
                    <a:pt x="7907" y="-1366"/>
                    <a:pt x="16111" y="263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3" name="Google Shape;8405;p75">
              <a:extLst>
                <a:ext uri="{FF2B5EF4-FFF2-40B4-BE49-F238E27FC236}">
                  <a16:creationId xmlns:a16="http://schemas.microsoft.com/office/drawing/2014/main" id="{7601A398-F47E-46FB-B0AE-126BC92E9BB2}"/>
                </a:ext>
              </a:extLst>
            </p:cNvPr>
            <p:cNvSpPr/>
            <p:nvPr/>
          </p:nvSpPr>
          <p:spPr>
            <a:xfrm>
              <a:off x="7985657" y="3215771"/>
              <a:ext cx="58117" cy="52295"/>
            </a:xfrm>
            <a:custGeom>
              <a:avLst/>
              <a:gdLst>
                <a:gd name="connsiteX0" fmla="*/ 58118 w 58117"/>
                <a:gd name="connsiteY0" fmla="*/ 1622 h 52295"/>
                <a:gd name="connsiteX1" fmla="*/ 32278 w 58117"/>
                <a:gd name="connsiteY1" fmla="*/ 18924 h 52295"/>
                <a:gd name="connsiteX2" fmla="*/ 27972 w 58117"/>
                <a:gd name="connsiteY2" fmla="*/ 26958 h 52295"/>
                <a:gd name="connsiteX3" fmla="*/ 13208 w 58117"/>
                <a:gd name="connsiteY3" fmla="*/ 38700 h 52295"/>
                <a:gd name="connsiteX4" fmla="*/ 288 w 58117"/>
                <a:gd name="connsiteY4" fmla="*/ 52296 h 52295"/>
                <a:gd name="connsiteX5" fmla="*/ 11979 w 58117"/>
                <a:gd name="connsiteY5" fmla="*/ 31903 h 52295"/>
                <a:gd name="connsiteX6" fmla="*/ 23053 w 58117"/>
                <a:gd name="connsiteY6" fmla="*/ 24488 h 52295"/>
                <a:gd name="connsiteX7" fmla="*/ 30436 w 58117"/>
                <a:gd name="connsiteY7" fmla="*/ 12127 h 52295"/>
                <a:gd name="connsiteX8" fmla="*/ 58118 w 58117"/>
                <a:gd name="connsiteY8" fmla="*/ 1622 h 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8117" h="52295">
                  <a:moveTo>
                    <a:pt x="58118" y="1622"/>
                  </a:moveTo>
                  <a:cubicBezTo>
                    <a:pt x="48736" y="7801"/>
                    <a:pt x="38738" y="10428"/>
                    <a:pt x="32278" y="18924"/>
                  </a:cubicBezTo>
                  <a:cubicBezTo>
                    <a:pt x="30433" y="21397"/>
                    <a:pt x="29972" y="24640"/>
                    <a:pt x="27972" y="26958"/>
                  </a:cubicBezTo>
                  <a:cubicBezTo>
                    <a:pt x="23973" y="31439"/>
                    <a:pt x="17820" y="34064"/>
                    <a:pt x="13208" y="38700"/>
                  </a:cubicBezTo>
                  <a:cubicBezTo>
                    <a:pt x="8593" y="43336"/>
                    <a:pt x="6593" y="49669"/>
                    <a:pt x="288" y="52296"/>
                  </a:cubicBezTo>
                  <a:cubicBezTo>
                    <a:pt x="-1557" y="43490"/>
                    <a:pt x="5825" y="37463"/>
                    <a:pt x="11979" y="31903"/>
                  </a:cubicBezTo>
                  <a:cubicBezTo>
                    <a:pt x="15362" y="28812"/>
                    <a:pt x="20283" y="27267"/>
                    <a:pt x="23053" y="24488"/>
                  </a:cubicBezTo>
                  <a:cubicBezTo>
                    <a:pt x="25975" y="21551"/>
                    <a:pt x="27207" y="15682"/>
                    <a:pt x="30436" y="12127"/>
                  </a:cubicBezTo>
                  <a:cubicBezTo>
                    <a:pt x="36123" y="6103"/>
                    <a:pt x="50887" y="-3939"/>
                    <a:pt x="58118" y="1622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4" name="Google Shape;8405;p75">
              <a:extLst>
                <a:ext uri="{FF2B5EF4-FFF2-40B4-BE49-F238E27FC236}">
                  <a16:creationId xmlns:a16="http://schemas.microsoft.com/office/drawing/2014/main" id="{1B919DBF-0383-4456-9F1E-D9E57A4F4FFD}"/>
                </a:ext>
              </a:extLst>
            </p:cNvPr>
            <p:cNvSpPr/>
            <p:nvPr/>
          </p:nvSpPr>
          <p:spPr>
            <a:xfrm>
              <a:off x="8020096" y="3218684"/>
              <a:ext cx="124113" cy="121839"/>
            </a:xfrm>
            <a:custGeom>
              <a:avLst/>
              <a:gdLst>
                <a:gd name="connsiteX0" fmla="*/ 124113 w 124113"/>
                <a:gd name="connsiteY0" fmla="*/ 90781 h 121839"/>
                <a:gd name="connsiteX1" fmla="*/ 124113 w 124113"/>
                <a:gd name="connsiteY1" fmla="*/ 103825 h 121839"/>
                <a:gd name="connsiteX2" fmla="*/ 116164 w 124113"/>
                <a:gd name="connsiteY2" fmla="*/ 121839 h 121839"/>
                <a:gd name="connsiteX3" fmla="*/ 117998 w 124113"/>
                <a:gd name="connsiteY3" fmla="*/ 89538 h 121839"/>
                <a:gd name="connsiteX4" fmla="*/ 88040 w 124113"/>
                <a:gd name="connsiteY4" fmla="*/ 26178 h 121839"/>
                <a:gd name="connsiteX5" fmla="*/ 15284 w 124113"/>
                <a:gd name="connsiteY5" fmla="*/ 12511 h 121839"/>
                <a:gd name="connsiteX6" fmla="*/ 0 w 124113"/>
                <a:gd name="connsiteY6" fmla="*/ 21830 h 121839"/>
                <a:gd name="connsiteX7" fmla="*/ 17120 w 124113"/>
                <a:gd name="connsiteY7" fmla="*/ 5679 h 121839"/>
                <a:gd name="connsiteX8" fmla="*/ 55638 w 124113"/>
                <a:gd name="connsiteY8" fmla="*/ 1331 h 121839"/>
                <a:gd name="connsiteX9" fmla="*/ 124113 w 124113"/>
                <a:gd name="connsiteY9" fmla="*/ 90781 h 1218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24113" h="121839">
                  <a:moveTo>
                    <a:pt x="124113" y="90781"/>
                  </a:moveTo>
                  <a:lnTo>
                    <a:pt x="124113" y="103825"/>
                  </a:lnTo>
                  <a:cubicBezTo>
                    <a:pt x="121667" y="110036"/>
                    <a:pt x="122432" y="119509"/>
                    <a:pt x="116164" y="121839"/>
                  </a:cubicBezTo>
                  <a:cubicBezTo>
                    <a:pt x="115706" y="111123"/>
                    <a:pt x="118763" y="100254"/>
                    <a:pt x="117998" y="89538"/>
                  </a:cubicBezTo>
                  <a:cubicBezTo>
                    <a:pt x="116164" y="65777"/>
                    <a:pt x="100267" y="38913"/>
                    <a:pt x="88040" y="26178"/>
                  </a:cubicBezTo>
                  <a:cubicBezTo>
                    <a:pt x="72908" y="10339"/>
                    <a:pt x="40810" y="-2085"/>
                    <a:pt x="15284" y="12511"/>
                  </a:cubicBezTo>
                  <a:cubicBezTo>
                    <a:pt x="9782" y="15616"/>
                    <a:pt x="7335" y="22916"/>
                    <a:pt x="0" y="21830"/>
                  </a:cubicBezTo>
                  <a:cubicBezTo>
                    <a:pt x="1988" y="13600"/>
                    <a:pt x="10241" y="9095"/>
                    <a:pt x="17120" y="5679"/>
                  </a:cubicBezTo>
                  <a:cubicBezTo>
                    <a:pt x="27666" y="554"/>
                    <a:pt x="43257" y="-1619"/>
                    <a:pt x="55638" y="1331"/>
                  </a:cubicBezTo>
                  <a:cubicBezTo>
                    <a:pt x="93851" y="10493"/>
                    <a:pt x="118611" y="48229"/>
                    <a:pt x="124113" y="90781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5" name="Google Shape;8405;p75">
              <a:extLst>
                <a:ext uri="{FF2B5EF4-FFF2-40B4-BE49-F238E27FC236}">
                  <a16:creationId xmlns:a16="http://schemas.microsoft.com/office/drawing/2014/main" id="{1509FE37-2399-4F21-8142-8970EF70F285}"/>
                </a:ext>
              </a:extLst>
            </p:cNvPr>
            <p:cNvSpPr/>
            <p:nvPr/>
          </p:nvSpPr>
          <p:spPr>
            <a:xfrm>
              <a:off x="7979361" y="3228441"/>
              <a:ext cx="155309" cy="106364"/>
            </a:xfrm>
            <a:custGeom>
              <a:avLst/>
              <a:gdLst>
                <a:gd name="connsiteX0" fmla="*/ 0 w 155309"/>
                <a:gd name="connsiteY0" fmla="*/ 72174 h 106364"/>
                <a:gd name="connsiteX1" fmla="*/ 0 w 155309"/>
                <a:gd name="connsiteY1" fmla="*/ 67200 h 106364"/>
                <a:gd name="connsiteX2" fmla="*/ 33748 w 155309"/>
                <a:gd name="connsiteY2" fmla="*/ 19956 h 106364"/>
                <a:gd name="connsiteX3" fmla="*/ 45406 w 155309"/>
                <a:gd name="connsiteY3" fmla="*/ 15604 h 106364"/>
                <a:gd name="connsiteX4" fmla="*/ 58293 w 155309"/>
                <a:gd name="connsiteY4" fmla="*/ 6278 h 106364"/>
                <a:gd name="connsiteX5" fmla="*/ 90201 w 155309"/>
                <a:gd name="connsiteY5" fmla="*/ 62 h 106364"/>
                <a:gd name="connsiteX6" fmla="*/ 129473 w 155309"/>
                <a:gd name="connsiteY6" fmla="*/ 21820 h 106364"/>
                <a:gd name="connsiteX7" fmla="*/ 155244 w 155309"/>
                <a:gd name="connsiteY7" fmla="*/ 85229 h 106364"/>
                <a:gd name="connsiteX8" fmla="*/ 149721 w 155309"/>
                <a:gd name="connsiteY8" fmla="*/ 106364 h 106364"/>
                <a:gd name="connsiteX9" fmla="*/ 148494 w 155309"/>
                <a:gd name="connsiteY9" fmla="*/ 83363 h 106364"/>
                <a:gd name="connsiteX10" fmla="*/ 125790 w 155309"/>
                <a:gd name="connsiteY10" fmla="*/ 28657 h 106364"/>
                <a:gd name="connsiteX11" fmla="*/ 63200 w 155309"/>
                <a:gd name="connsiteY11" fmla="*/ 11251 h 106364"/>
                <a:gd name="connsiteX12" fmla="*/ 46633 w 155309"/>
                <a:gd name="connsiteY12" fmla="*/ 23063 h 106364"/>
                <a:gd name="connsiteX13" fmla="*/ 35589 w 155309"/>
                <a:gd name="connsiteY13" fmla="*/ 26173 h 106364"/>
                <a:gd name="connsiteX14" fmla="*/ 10431 w 155309"/>
                <a:gd name="connsiteY14" fmla="*/ 57254 h 106364"/>
                <a:gd name="connsiteX15" fmla="*/ 0 w 155309"/>
                <a:gd name="connsiteY15" fmla="*/ 72174 h 1063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55309" h="106364">
                  <a:moveTo>
                    <a:pt x="0" y="72174"/>
                  </a:moveTo>
                  <a:lnTo>
                    <a:pt x="0" y="67200"/>
                  </a:lnTo>
                  <a:cubicBezTo>
                    <a:pt x="5369" y="49172"/>
                    <a:pt x="18869" y="27259"/>
                    <a:pt x="33748" y="19956"/>
                  </a:cubicBezTo>
                  <a:cubicBezTo>
                    <a:pt x="37584" y="18090"/>
                    <a:pt x="41725" y="17470"/>
                    <a:pt x="45406" y="15604"/>
                  </a:cubicBezTo>
                  <a:cubicBezTo>
                    <a:pt x="50468" y="12963"/>
                    <a:pt x="54303" y="8610"/>
                    <a:pt x="58293" y="6278"/>
                  </a:cubicBezTo>
                  <a:cubicBezTo>
                    <a:pt x="66270" y="1771"/>
                    <a:pt x="76242" y="-404"/>
                    <a:pt x="90201" y="62"/>
                  </a:cubicBezTo>
                  <a:cubicBezTo>
                    <a:pt x="106307" y="685"/>
                    <a:pt x="120882" y="11717"/>
                    <a:pt x="129473" y="21820"/>
                  </a:cubicBezTo>
                  <a:cubicBezTo>
                    <a:pt x="142666" y="37205"/>
                    <a:pt x="155244" y="59741"/>
                    <a:pt x="155244" y="85229"/>
                  </a:cubicBezTo>
                  <a:cubicBezTo>
                    <a:pt x="155244" y="92534"/>
                    <a:pt x="156319" y="101080"/>
                    <a:pt x="149721" y="106364"/>
                  </a:cubicBezTo>
                  <a:cubicBezTo>
                    <a:pt x="146499" y="98282"/>
                    <a:pt x="148801" y="90357"/>
                    <a:pt x="148494" y="83363"/>
                  </a:cubicBezTo>
                  <a:cubicBezTo>
                    <a:pt x="147419" y="60518"/>
                    <a:pt x="136530" y="41712"/>
                    <a:pt x="125790" y="28657"/>
                  </a:cubicBezTo>
                  <a:cubicBezTo>
                    <a:pt x="113519" y="13738"/>
                    <a:pt x="87593" y="-404"/>
                    <a:pt x="63200" y="11251"/>
                  </a:cubicBezTo>
                  <a:cubicBezTo>
                    <a:pt x="57218" y="14049"/>
                    <a:pt x="53229" y="20109"/>
                    <a:pt x="46633" y="23063"/>
                  </a:cubicBezTo>
                  <a:cubicBezTo>
                    <a:pt x="43411" y="24461"/>
                    <a:pt x="39269" y="24307"/>
                    <a:pt x="35589" y="26173"/>
                  </a:cubicBezTo>
                  <a:cubicBezTo>
                    <a:pt x="23931" y="31923"/>
                    <a:pt x="15647" y="46222"/>
                    <a:pt x="10431" y="57254"/>
                  </a:cubicBezTo>
                  <a:cubicBezTo>
                    <a:pt x="7977" y="62693"/>
                    <a:pt x="5214" y="74815"/>
                    <a:pt x="0" y="72174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6" name="Google Shape;8405;p75">
              <a:extLst>
                <a:ext uri="{FF2B5EF4-FFF2-40B4-BE49-F238E27FC236}">
                  <a16:creationId xmlns:a16="http://schemas.microsoft.com/office/drawing/2014/main" id="{24ACBAA3-9356-4D85-BCAC-FC318E4B3799}"/>
                </a:ext>
              </a:extLst>
            </p:cNvPr>
            <p:cNvSpPr/>
            <p:nvPr/>
          </p:nvSpPr>
          <p:spPr>
            <a:xfrm>
              <a:off x="7991831" y="3230895"/>
              <a:ext cx="16902" cy="16206"/>
            </a:xfrm>
            <a:custGeom>
              <a:avLst/>
              <a:gdLst>
                <a:gd name="connsiteX0" fmla="*/ 16902 w 16902"/>
                <a:gd name="connsiteY0" fmla="*/ 0 h 16206"/>
                <a:gd name="connsiteX1" fmla="*/ 2 w 16902"/>
                <a:gd name="connsiteY1" fmla="*/ 16207 h 16206"/>
                <a:gd name="connsiteX2" fmla="*/ 16902 w 16902"/>
                <a:gd name="connsiteY2" fmla="*/ 0 h 162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6902" h="16206">
                  <a:moveTo>
                    <a:pt x="16902" y="0"/>
                  </a:moveTo>
                  <a:cubicBezTo>
                    <a:pt x="15806" y="10049"/>
                    <a:pt x="7200" y="12479"/>
                    <a:pt x="2" y="16207"/>
                  </a:cubicBezTo>
                  <a:cubicBezTo>
                    <a:pt x="-155" y="7296"/>
                    <a:pt x="7982" y="1623"/>
                    <a:pt x="16902" y="0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7" name="Google Shape;8405;p75">
              <a:extLst>
                <a:ext uri="{FF2B5EF4-FFF2-40B4-BE49-F238E27FC236}">
                  <a16:creationId xmlns:a16="http://schemas.microsoft.com/office/drawing/2014/main" id="{640A5A2F-D303-4EE2-B697-F8504B9BCCF5}"/>
                </a:ext>
              </a:extLst>
            </p:cNvPr>
            <p:cNvSpPr/>
            <p:nvPr/>
          </p:nvSpPr>
          <p:spPr>
            <a:xfrm>
              <a:off x="7983431" y="3240047"/>
              <a:ext cx="125717" cy="160470"/>
            </a:xfrm>
            <a:custGeom>
              <a:avLst/>
              <a:gdLst>
                <a:gd name="connsiteX0" fmla="*/ 57017 w 125717"/>
                <a:gd name="connsiteY0" fmla="*/ 15588 h 160470"/>
                <a:gd name="connsiteX1" fmla="*/ 69899 w 125717"/>
                <a:gd name="connsiteY1" fmla="*/ 12511 h 160470"/>
                <a:gd name="connsiteX2" fmla="*/ 125717 w 125717"/>
                <a:gd name="connsiteY2" fmla="*/ 60523 h 160470"/>
                <a:gd name="connsiteX3" fmla="*/ 125104 w 125717"/>
                <a:gd name="connsiteY3" fmla="*/ 65447 h 160470"/>
                <a:gd name="connsiteX4" fmla="*/ 104249 w 125717"/>
                <a:gd name="connsiteY4" fmla="*/ 133157 h 160470"/>
                <a:gd name="connsiteX5" fmla="*/ 80941 w 125717"/>
                <a:gd name="connsiteY5" fmla="*/ 143620 h 160470"/>
                <a:gd name="connsiteX6" fmla="*/ 64380 w 125717"/>
                <a:gd name="connsiteY6" fmla="*/ 153468 h 160470"/>
                <a:gd name="connsiteX7" fmla="*/ 44139 w 125717"/>
                <a:gd name="connsiteY7" fmla="*/ 156545 h 160470"/>
                <a:gd name="connsiteX8" fmla="*/ 31871 w 125717"/>
                <a:gd name="connsiteY8" fmla="*/ 160237 h 160470"/>
                <a:gd name="connsiteX9" fmla="*/ 57633 w 125717"/>
                <a:gd name="connsiteY9" fmla="*/ 147926 h 160470"/>
                <a:gd name="connsiteX10" fmla="*/ 103636 w 125717"/>
                <a:gd name="connsiteY10" fmla="*/ 95606 h 160470"/>
                <a:gd name="connsiteX11" fmla="*/ 107316 w 125717"/>
                <a:gd name="connsiteY11" fmla="*/ 79603 h 160470"/>
                <a:gd name="connsiteX12" fmla="*/ 108543 w 125717"/>
                <a:gd name="connsiteY12" fmla="*/ 99916 h 160470"/>
                <a:gd name="connsiteX13" fmla="*/ 93210 w 125717"/>
                <a:gd name="connsiteY13" fmla="*/ 131925 h 160470"/>
                <a:gd name="connsiteX14" fmla="*/ 115291 w 125717"/>
                <a:gd name="connsiteY14" fmla="*/ 80837 h 160470"/>
                <a:gd name="connsiteX15" fmla="*/ 117131 w 125717"/>
                <a:gd name="connsiteY15" fmla="*/ 54983 h 160470"/>
                <a:gd name="connsiteX16" fmla="*/ 77874 w 125717"/>
                <a:gd name="connsiteY16" fmla="*/ 19898 h 160470"/>
                <a:gd name="connsiteX17" fmla="*/ 47818 w 125717"/>
                <a:gd name="connsiteY17" fmla="*/ 30977 h 160470"/>
                <a:gd name="connsiteX18" fmla="*/ 28803 w 125717"/>
                <a:gd name="connsiteY18" fmla="*/ 48828 h 160470"/>
                <a:gd name="connsiteX19" fmla="*/ 15308 w 125717"/>
                <a:gd name="connsiteY19" fmla="*/ 77142 h 160470"/>
                <a:gd name="connsiteX20" fmla="*/ 585 w 125717"/>
                <a:gd name="connsiteY20" fmla="*/ 98685 h 160470"/>
                <a:gd name="connsiteX21" fmla="*/ 9787 w 125717"/>
                <a:gd name="connsiteY21" fmla="*/ 72832 h 160470"/>
                <a:gd name="connsiteX22" fmla="*/ 20829 w 125717"/>
                <a:gd name="connsiteY22" fmla="*/ 46978 h 160470"/>
                <a:gd name="connsiteX23" fmla="*/ 38616 w 125717"/>
                <a:gd name="connsiteY23" fmla="*/ 27896 h 160470"/>
                <a:gd name="connsiteX24" fmla="*/ 74806 w 125717"/>
                <a:gd name="connsiteY24" fmla="*/ 198 h 160470"/>
                <a:gd name="connsiteX25" fmla="*/ 85848 w 125717"/>
                <a:gd name="connsiteY25" fmla="*/ 3274 h 160470"/>
                <a:gd name="connsiteX26" fmla="*/ 69901 w 125717"/>
                <a:gd name="connsiteY26" fmla="*/ 8198 h 160470"/>
                <a:gd name="connsiteX27" fmla="*/ 57017 w 125717"/>
                <a:gd name="connsiteY27" fmla="*/ 15588 h 1604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25717" h="160470">
                  <a:moveTo>
                    <a:pt x="57017" y="15588"/>
                  </a:moveTo>
                  <a:cubicBezTo>
                    <a:pt x="62076" y="15894"/>
                    <a:pt x="65450" y="12972"/>
                    <a:pt x="69899" y="12511"/>
                  </a:cubicBezTo>
                  <a:cubicBezTo>
                    <a:pt x="98728" y="9125"/>
                    <a:pt x="125717" y="35595"/>
                    <a:pt x="125717" y="60523"/>
                  </a:cubicBezTo>
                  <a:cubicBezTo>
                    <a:pt x="125717" y="62061"/>
                    <a:pt x="125410" y="64063"/>
                    <a:pt x="125104" y="65447"/>
                  </a:cubicBezTo>
                  <a:cubicBezTo>
                    <a:pt x="119276" y="93916"/>
                    <a:pt x="121271" y="117151"/>
                    <a:pt x="104249" y="133157"/>
                  </a:cubicBezTo>
                  <a:cubicBezTo>
                    <a:pt x="97808" y="139312"/>
                    <a:pt x="89988" y="140389"/>
                    <a:pt x="80941" y="143620"/>
                  </a:cubicBezTo>
                  <a:cubicBezTo>
                    <a:pt x="74806" y="145774"/>
                    <a:pt x="70974" y="150853"/>
                    <a:pt x="64380" y="153468"/>
                  </a:cubicBezTo>
                  <a:cubicBezTo>
                    <a:pt x="58400" y="155931"/>
                    <a:pt x="51191" y="154854"/>
                    <a:pt x="44139" y="156545"/>
                  </a:cubicBezTo>
                  <a:cubicBezTo>
                    <a:pt x="40459" y="157467"/>
                    <a:pt x="37085" y="161469"/>
                    <a:pt x="31871" y="160237"/>
                  </a:cubicBezTo>
                  <a:cubicBezTo>
                    <a:pt x="31564" y="149003"/>
                    <a:pt x="48124" y="151466"/>
                    <a:pt x="57633" y="147926"/>
                  </a:cubicBezTo>
                  <a:cubicBezTo>
                    <a:pt x="79562" y="140078"/>
                    <a:pt x="98576" y="120380"/>
                    <a:pt x="103636" y="95606"/>
                  </a:cubicBezTo>
                  <a:cubicBezTo>
                    <a:pt x="104708" y="90682"/>
                    <a:pt x="102870" y="84372"/>
                    <a:pt x="107316" y="79603"/>
                  </a:cubicBezTo>
                  <a:cubicBezTo>
                    <a:pt x="114984" y="82679"/>
                    <a:pt x="110229" y="93452"/>
                    <a:pt x="108543" y="99916"/>
                  </a:cubicBezTo>
                  <a:cubicBezTo>
                    <a:pt x="105169" y="112843"/>
                    <a:pt x="100723" y="123768"/>
                    <a:pt x="93210" y="131925"/>
                  </a:cubicBezTo>
                  <a:cubicBezTo>
                    <a:pt x="110538" y="125463"/>
                    <a:pt x="113605" y="103763"/>
                    <a:pt x="115291" y="80837"/>
                  </a:cubicBezTo>
                  <a:cubicBezTo>
                    <a:pt x="116057" y="71296"/>
                    <a:pt x="118972" y="63141"/>
                    <a:pt x="117131" y="54983"/>
                  </a:cubicBezTo>
                  <a:cubicBezTo>
                    <a:pt x="113298" y="38055"/>
                    <a:pt x="97656" y="20205"/>
                    <a:pt x="77874" y="19898"/>
                  </a:cubicBezTo>
                  <a:cubicBezTo>
                    <a:pt x="65605" y="19743"/>
                    <a:pt x="55792" y="24667"/>
                    <a:pt x="47818" y="30977"/>
                  </a:cubicBezTo>
                  <a:cubicBezTo>
                    <a:pt x="41990" y="35747"/>
                    <a:pt x="33863" y="42979"/>
                    <a:pt x="28803" y="48828"/>
                  </a:cubicBezTo>
                  <a:cubicBezTo>
                    <a:pt x="23282" y="55290"/>
                    <a:pt x="19908" y="67910"/>
                    <a:pt x="15308" y="77142"/>
                  </a:cubicBezTo>
                  <a:cubicBezTo>
                    <a:pt x="11475" y="84990"/>
                    <a:pt x="9173" y="95147"/>
                    <a:pt x="585" y="98685"/>
                  </a:cubicBezTo>
                  <a:cubicBezTo>
                    <a:pt x="-2175" y="89914"/>
                    <a:pt x="5493" y="81605"/>
                    <a:pt x="9787" y="72832"/>
                  </a:cubicBezTo>
                  <a:cubicBezTo>
                    <a:pt x="13774" y="64677"/>
                    <a:pt x="16073" y="54674"/>
                    <a:pt x="20829" y="46978"/>
                  </a:cubicBezTo>
                  <a:cubicBezTo>
                    <a:pt x="24968" y="40052"/>
                    <a:pt x="32943" y="34052"/>
                    <a:pt x="38616" y="27896"/>
                  </a:cubicBezTo>
                  <a:cubicBezTo>
                    <a:pt x="50117" y="15740"/>
                    <a:pt x="54411" y="2043"/>
                    <a:pt x="74806" y="198"/>
                  </a:cubicBezTo>
                  <a:cubicBezTo>
                    <a:pt x="78180" y="-109"/>
                    <a:pt x="85542" y="-573"/>
                    <a:pt x="85848" y="3274"/>
                  </a:cubicBezTo>
                  <a:cubicBezTo>
                    <a:pt x="86307" y="8353"/>
                    <a:pt x="74654" y="7121"/>
                    <a:pt x="69901" y="8198"/>
                  </a:cubicBezTo>
                  <a:cubicBezTo>
                    <a:pt x="64530" y="9432"/>
                    <a:pt x="59316" y="11277"/>
                    <a:pt x="57017" y="15588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8" name="Google Shape;8405;p75">
              <a:extLst>
                <a:ext uri="{FF2B5EF4-FFF2-40B4-BE49-F238E27FC236}">
                  <a16:creationId xmlns:a16="http://schemas.microsoft.com/office/drawing/2014/main" id="{C97CB1AA-14D2-44A0-B98D-8A0F98C01524}"/>
                </a:ext>
              </a:extLst>
            </p:cNvPr>
            <p:cNvSpPr/>
            <p:nvPr/>
          </p:nvSpPr>
          <p:spPr>
            <a:xfrm>
              <a:off x="8071255" y="3243329"/>
              <a:ext cx="52505" cy="91466"/>
            </a:xfrm>
            <a:custGeom>
              <a:avLst/>
              <a:gdLst>
                <a:gd name="connsiteX0" fmla="*/ 46617 w 52505"/>
                <a:gd name="connsiteY0" fmla="*/ 91466 h 91466"/>
                <a:gd name="connsiteX1" fmla="*/ 46003 w 52505"/>
                <a:gd name="connsiteY1" fmla="*/ 67945 h 91466"/>
                <a:gd name="connsiteX2" fmla="*/ 42936 w 52505"/>
                <a:gd name="connsiteY2" fmla="*/ 59898 h 91466"/>
                <a:gd name="connsiteX3" fmla="*/ 35575 w 52505"/>
                <a:gd name="connsiteY3" fmla="*/ 36376 h 91466"/>
                <a:gd name="connsiteX4" fmla="*/ 12266 w 52505"/>
                <a:gd name="connsiteY4" fmla="*/ 10380 h 91466"/>
                <a:gd name="connsiteX5" fmla="*/ 0 w 52505"/>
                <a:gd name="connsiteY5" fmla="*/ 1097 h 91466"/>
                <a:gd name="connsiteX6" fmla="*/ 30667 w 52505"/>
                <a:gd name="connsiteY6" fmla="*/ 16571 h 91466"/>
                <a:gd name="connsiteX7" fmla="*/ 52135 w 52505"/>
                <a:gd name="connsiteY7" fmla="*/ 65468 h 91466"/>
                <a:gd name="connsiteX8" fmla="*/ 46617 w 52505"/>
                <a:gd name="connsiteY8" fmla="*/ 91466 h 91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505" h="91466">
                  <a:moveTo>
                    <a:pt x="46617" y="91466"/>
                  </a:moveTo>
                  <a:cubicBezTo>
                    <a:pt x="42323" y="85896"/>
                    <a:pt x="47382" y="75838"/>
                    <a:pt x="46003" y="67945"/>
                  </a:cubicBezTo>
                  <a:cubicBezTo>
                    <a:pt x="45544" y="65004"/>
                    <a:pt x="43704" y="62684"/>
                    <a:pt x="42936" y="59898"/>
                  </a:cubicBezTo>
                  <a:cubicBezTo>
                    <a:pt x="40482" y="50923"/>
                    <a:pt x="39562" y="43805"/>
                    <a:pt x="35575" y="36376"/>
                  </a:cubicBezTo>
                  <a:cubicBezTo>
                    <a:pt x="30208" y="26472"/>
                    <a:pt x="21161" y="15796"/>
                    <a:pt x="12266" y="10380"/>
                  </a:cubicBezTo>
                  <a:cubicBezTo>
                    <a:pt x="8127" y="7905"/>
                    <a:pt x="920" y="8060"/>
                    <a:pt x="0" y="1097"/>
                  </a:cubicBezTo>
                  <a:cubicBezTo>
                    <a:pt x="7055" y="-3855"/>
                    <a:pt x="24687" y="9144"/>
                    <a:pt x="30667" y="16571"/>
                  </a:cubicBezTo>
                  <a:cubicBezTo>
                    <a:pt x="41248" y="29724"/>
                    <a:pt x="50908" y="49685"/>
                    <a:pt x="52135" y="65468"/>
                  </a:cubicBezTo>
                  <a:cubicBezTo>
                    <a:pt x="52903" y="74908"/>
                    <a:pt x="53058" y="87132"/>
                    <a:pt x="46617" y="91466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09" name="Google Shape;8405;p75">
              <a:extLst>
                <a:ext uri="{FF2B5EF4-FFF2-40B4-BE49-F238E27FC236}">
                  <a16:creationId xmlns:a16="http://schemas.microsoft.com/office/drawing/2014/main" id="{8966A65B-79AF-45EC-BC5C-AED0AF3178A1}"/>
                </a:ext>
              </a:extLst>
            </p:cNvPr>
            <p:cNvSpPr/>
            <p:nvPr/>
          </p:nvSpPr>
          <p:spPr>
            <a:xfrm>
              <a:off x="7982262" y="3255679"/>
              <a:ext cx="40906" cy="64811"/>
            </a:xfrm>
            <a:custGeom>
              <a:avLst/>
              <a:gdLst>
                <a:gd name="connsiteX0" fmla="*/ 40864 w 40906"/>
                <a:gd name="connsiteY0" fmla="*/ 2 h 64811"/>
                <a:gd name="connsiteX1" fmla="*/ 26908 w 40906"/>
                <a:gd name="connsiteY1" fmla="*/ 17902 h 64811"/>
                <a:gd name="connsiteX2" fmla="*/ 14164 w 40906"/>
                <a:gd name="connsiteY2" fmla="*/ 37654 h 64811"/>
                <a:gd name="connsiteX3" fmla="*/ 207 w 40906"/>
                <a:gd name="connsiteY3" fmla="*/ 64811 h 64811"/>
                <a:gd name="connsiteX4" fmla="*/ 6275 w 40906"/>
                <a:gd name="connsiteY4" fmla="*/ 41356 h 64811"/>
                <a:gd name="connsiteX5" fmla="*/ 15379 w 40906"/>
                <a:gd name="connsiteY5" fmla="*/ 19752 h 64811"/>
                <a:gd name="connsiteX6" fmla="*/ 39652 w 40906"/>
                <a:gd name="connsiteY6" fmla="*/ 0 h 64811"/>
                <a:gd name="connsiteX7" fmla="*/ 40864 w 40906"/>
                <a:gd name="connsiteY7" fmla="*/ 0 h 64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0906" h="64811">
                  <a:moveTo>
                    <a:pt x="40864" y="2"/>
                  </a:moveTo>
                  <a:cubicBezTo>
                    <a:pt x="41623" y="9260"/>
                    <a:pt x="31913" y="12655"/>
                    <a:pt x="26908" y="17902"/>
                  </a:cubicBezTo>
                  <a:cubicBezTo>
                    <a:pt x="21902" y="23149"/>
                    <a:pt x="17198" y="30248"/>
                    <a:pt x="14164" y="37654"/>
                  </a:cubicBezTo>
                  <a:cubicBezTo>
                    <a:pt x="10218" y="47221"/>
                    <a:pt x="9158" y="58639"/>
                    <a:pt x="207" y="64811"/>
                  </a:cubicBezTo>
                  <a:cubicBezTo>
                    <a:pt x="-1006" y="56478"/>
                    <a:pt x="3393" y="48609"/>
                    <a:pt x="6275" y="41356"/>
                  </a:cubicBezTo>
                  <a:cubicBezTo>
                    <a:pt x="9158" y="34102"/>
                    <a:pt x="11586" y="25771"/>
                    <a:pt x="15379" y="19752"/>
                  </a:cubicBezTo>
                  <a:cubicBezTo>
                    <a:pt x="20082" y="12498"/>
                    <a:pt x="32370" y="4165"/>
                    <a:pt x="39652" y="0"/>
                  </a:cubicBezTo>
                  <a:lnTo>
                    <a:pt x="40864" y="0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0" name="Google Shape;8405;p75">
              <a:extLst>
                <a:ext uri="{FF2B5EF4-FFF2-40B4-BE49-F238E27FC236}">
                  <a16:creationId xmlns:a16="http://schemas.microsoft.com/office/drawing/2014/main" id="{94A56D7C-A231-4B85-9C18-A43792715BAD}"/>
                </a:ext>
              </a:extLst>
            </p:cNvPr>
            <p:cNvSpPr/>
            <p:nvPr/>
          </p:nvSpPr>
          <p:spPr>
            <a:xfrm>
              <a:off x="7994517" y="3266002"/>
              <a:ext cx="102391" cy="121869"/>
            </a:xfrm>
            <a:custGeom>
              <a:avLst/>
              <a:gdLst>
                <a:gd name="connsiteX0" fmla="*/ 96773 w 102391"/>
                <a:gd name="connsiteY0" fmla="*/ 50727 h 121869"/>
                <a:gd name="connsiteX1" fmla="*/ 67986 w 102391"/>
                <a:gd name="connsiteY1" fmla="*/ 6693 h 121869"/>
                <a:gd name="connsiteX2" fmla="*/ 39813 w 102391"/>
                <a:gd name="connsiteY2" fmla="*/ 17857 h 121869"/>
                <a:gd name="connsiteX3" fmla="*/ 35526 w 102391"/>
                <a:gd name="connsiteY3" fmla="*/ 23439 h 121869"/>
                <a:gd name="connsiteX4" fmla="*/ 25727 w 102391"/>
                <a:gd name="connsiteY4" fmla="*/ 35223 h 121869"/>
                <a:gd name="connsiteX5" fmla="*/ 80236 w 102391"/>
                <a:gd name="connsiteY5" fmla="*/ 14757 h 121869"/>
                <a:gd name="connsiteX6" fmla="*/ 83299 w 102391"/>
                <a:gd name="connsiteY6" fmla="*/ 82980 h 121869"/>
                <a:gd name="connsiteX7" fmla="*/ 57574 w 102391"/>
                <a:gd name="connsiteY7" fmla="*/ 112750 h 121869"/>
                <a:gd name="connsiteX8" fmla="*/ 46549 w 102391"/>
                <a:gd name="connsiteY8" fmla="*/ 117711 h 121869"/>
                <a:gd name="connsiteX9" fmla="*/ 36137 w 102391"/>
                <a:gd name="connsiteY9" fmla="*/ 121432 h 121869"/>
                <a:gd name="connsiteX10" fmla="*/ 58799 w 102391"/>
                <a:gd name="connsiteY10" fmla="*/ 103445 h 121869"/>
                <a:gd name="connsiteX11" fmla="*/ 80847 w 102391"/>
                <a:gd name="connsiteY11" fmla="*/ 58791 h 121869"/>
                <a:gd name="connsiteX12" fmla="*/ 79623 w 102391"/>
                <a:gd name="connsiteY12" fmla="*/ 24059 h 121869"/>
                <a:gd name="connsiteX13" fmla="*/ 52060 w 102391"/>
                <a:gd name="connsiteY13" fmla="*/ 20339 h 121869"/>
                <a:gd name="connsiteX14" fmla="*/ 39810 w 102391"/>
                <a:gd name="connsiteY14" fmla="*/ 33982 h 121869"/>
                <a:gd name="connsiteX15" fmla="*/ 30623 w 102391"/>
                <a:gd name="connsiteY15" fmla="*/ 42046 h 121869"/>
                <a:gd name="connsiteX16" fmla="*/ 28174 w 102391"/>
                <a:gd name="connsiteY16" fmla="*/ 61273 h 121869"/>
                <a:gd name="connsiteX17" fmla="*/ 17762 w 102391"/>
                <a:gd name="connsiteY17" fmla="*/ 82980 h 121869"/>
                <a:gd name="connsiteX18" fmla="*/ 0 w 102391"/>
                <a:gd name="connsiteY18" fmla="*/ 95384 h 121869"/>
                <a:gd name="connsiteX19" fmla="*/ 12861 w 102391"/>
                <a:gd name="connsiteY19" fmla="*/ 76157 h 121869"/>
                <a:gd name="connsiteX20" fmla="*/ 18986 w 102391"/>
                <a:gd name="connsiteY20" fmla="*/ 49489 h 121869"/>
                <a:gd name="connsiteX21" fmla="*/ 18986 w 102391"/>
                <a:gd name="connsiteY21" fmla="*/ 29023 h 121869"/>
                <a:gd name="connsiteX22" fmla="*/ 37972 w 102391"/>
                <a:gd name="connsiteY22" fmla="*/ 10416 h 121869"/>
                <a:gd name="connsiteX23" fmla="*/ 98607 w 102391"/>
                <a:gd name="connsiteY23" fmla="*/ 20959 h 121869"/>
                <a:gd name="connsiteX24" fmla="*/ 96773 w 102391"/>
                <a:gd name="connsiteY24" fmla="*/ 50727 h 1218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2391" h="121869">
                  <a:moveTo>
                    <a:pt x="96773" y="50727"/>
                  </a:moveTo>
                  <a:cubicBezTo>
                    <a:pt x="96160" y="27625"/>
                    <a:pt x="88810" y="7314"/>
                    <a:pt x="67986" y="6693"/>
                  </a:cubicBezTo>
                  <a:cubicBezTo>
                    <a:pt x="57574" y="6384"/>
                    <a:pt x="46549" y="11500"/>
                    <a:pt x="39813" y="17857"/>
                  </a:cubicBezTo>
                  <a:cubicBezTo>
                    <a:pt x="38129" y="19407"/>
                    <a:pt x="37363" y="21577"/>
                    <a:pt x="35526" y="23439"/>
                  </a:cubicBezTo>
                  <a:cubicBezTo>
                    <a:pt x="32004" y="26850"/>
                    <a:pt x="24500" y="28866"/>
                    <a:pt x="25727" y="35223"/>
                  </a:cubicBezTo>
                  <a:cubicBezTo>
                    <a:pt x="38743" y="28711"/>
                    <a:pt x="56963" y="-750"/>
                    <a:pt x="80236" y="14757"/>
                  </a:cubicBezTo>
                  <a:cubicBezTo>
                    <a:pt x="95090" y="24680"/>
                    <a:pt x="90955" y="65923"/>
                    <a:pt x="83299" y="82980"/>
                  </a:cubicBezTo>
                  <a:cubicBezTo>
                    <a:pt x="77939" y="95073"/>
                    <a:pt x="67375" y="107011"/>
                    <a:pt x="57574" y="112750"/>
                  </a:cubicBezTo>
                  <a:cubicBezTo>
                    <a:pt x="54205" y="114766"/>
                    <a:pt x="50072" y="115850"/>
                    <a:pt x="46549" y="117711"/>
                  </a:cubicBezTo>
                  <a:cubicBezTo>
                    <a:pt x="43334" y="119416"/>
                    <a:pt x="40117" y="123139"/>
                    <a:pt x="36137" y="121432"/>
                  </a:cubicBezTo>
                  <a:cubicBezTo>
                    <a:pt x="39813" y="109802"/>
                    <a:pt x="50684" y="109648"/>
                    <a:pt x="58799" y="103445"/>
                  </a:cubicBezTo>
                  <a:cubicBezTo>
                    <a:pt x="71201" y="93832"/>
                    <a:pt x="78705" y="79414"/>
                    <a:pt x="80847" y="58791"/>
                  </a:cubicBezTo>
                  <a:cubicBezTo>
                    <a:pt x="82072" y="47007"/>
                    <a:pt x="86052" y="33364"/>
                    <a:pt x="79623" y="24059"/>
                  </a:cubicBezTo>
                  <a:cubicBezTo>
                    <a:pt x="74111" y="16152"/>
                    <a:pt x="60637" y="15377"/>
                    <a:pt x="52060" y="20339"/>
                  </a:cubicBezTo>
                  <a:cubicBezTo>
                    <a:pt x="47314" y="22975"/>
                    <a:pt x="44863" y="28711"/>
                    <a:pt x="39810" y="33982"/>
                  </a:cubicBezTo>
                  <a:cubicBezTo>
                    <a:pt x="37207" y="36773"/>
                    <a:pt x="32613" y="38634"/>
                    <a:pt x="30623" y="42046"/>
                  </a:cubicBezTo>
                  <a:cubicBezTo>
                    <a:pt x="27408" y="47627"/>
                    <a:pt x="29398" y="53364"/>
                    <a:pt x="28174" y="61273"/>
                  </a:cubicBezTo>
                  <a:cubicBezTo>
                    <a:pt x="27101" y="68250"/>
                    <a:pt x="21742" y="77243"/>
                    <a:pt x="17762" y="82980"/>
                  </a:cubicBezTo>
                  <a:cubicBezTo>
                    <a:pt x="13781" y="88716"/>
                    <a:pt x="8422" y="95539"/>
                    <a:pt x="0" y="95384"/>
                  </a:cubicBezTo>
                  <a:cubicBezTo>
                    <a:pt x="766" y="86236"/>
                    <a:pt x="9033" y="82671"/>
                    <a:pt x="12861" y="76157"/>
                  </a:cubicBezTo>
                  <a:cubicBezTo>
                    <a:pt x="16383" y="70266"/>
                    <a:pt x="20211" y="60498"/>
                    <a:pt x="18986" y="49489"/>
                  </a:cubicBezTo>
                  <a:cubicBezTo>
                    <a:pt x="18220" y="42357"/>
                    <a:pt x="15771" y="35843"/>
                    <a:pt x="18986" y="29023"/>
                  </a:cubicBezTo>
                  <a:cubicBezTo>
                    <a:pt x="22201" y="22355"/>
                    <a:pt x="31236" y="15998"/>
                    <a:pt x="37972" y="10416"/>
                  </a:cubicBezTo>
                  <a:cubicBezTo>
                    <a:pt x="57572" y="-5554"/>
                    <a:pt x="86970" y="-4004"/>
                    <a:pt x="98607" y="20959"/>
                  </a:cubicBezTo>
                  <a:cubicBezTo>
                    <a:pt x="101674" y="27471"/>
                    <a:pt x="106113" y="48091"/>
                    <a:pt x="96773" y="50727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1" name="Google Shape;8405;p75">
              <a:extLst>
                <a:ext uri="{FF2B5EF4-FFF2-40B4-BE49-F238E27FC236}">
                  <a16:creationId xmlns:a16="http://schemas.microsoft.com/office/drawing/2014/main" id="{351C3689-5209-419F-9439-2FB8D42777C4}"/>
                </a:ext>
              </a:extLst>
            </p:cNvPr>
            <p:cNvSpPr/>
            <p:nvPr/>
          </p:nvSpPr>
          <p:spPr>
            <a:xfrm>
              <a:off x="8058465" y="3287311"/>
              <a:ext cx="13742" cy="9360"/>
            </a:xfrm>
            <a:custGeom>
              <a:avLst/>
              <a:gdLst>
                <a:gd name="connsiteX0" fmla="*/ 13094 w 13742"/>
                <a:gd name="connsiteY0" fmla="*/ 9361 h 9360"/>
                <a:gd name="connsiteX1" fmla="*/ 236 w 13742"/>
                <a:gd name="connsiteY1" fmla="*/ 5589 h 9360"/>
                <a:gd name="connsiteX2" fmla="*/ 13094 w 13742"/>
                <a:gd name="connsiteY2" fmla="*/ 9361 h 93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742" h="9360">
                  <a:moveTo>
                    <a:pt x="13094" y="9361"/>
                  </a:moveTo>
                  <a:cubicBezTo>
                    <a:pt x="9114" y="7790"/>
                    <a:pt x="5440" y="5902"/>
                    <a:pt x="236" y="5589"/>
                  </a:cubicBezTo>
                  <a:cubicBezTo>
                    <a:pt x="-2366" y="-4940"/>
                    <a:pt x="17534" y="1189"/>
                    <a:pt x="13094" y="9361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2" name="Google Shape;8405;p75">
              <a:extLst>
                <a:ext uri="{FF2B5EF4-FFF2-40B4-BE49-F238E27FC236}">
                  <a16:creationId xmlns:a16="http://schemas.microsoft.com/office/drawing/2014/main" id="{ACD720A8-0781-4F7B-9C8A-617FD2A8D3F8}"/>
                </a:ext>
              </a:extLst>
            </p:cNvPr>
            <p:cNvSpPr/>
            <p:nvPr/>
          </p:nvSpPr>
          <p:spPr>
            <a:xfrm>
              <a:off x="8026012" y="3288060"/>
              <a:ext cx="30736" cy="36257"/>
            </a:xfrm>
            <a:custGeom>
              <a:avLst/>
              <a:gdLst>
                <a:gd name="connsiteX0" fmla="*/ 30722 w 30736"/>
                <a:gd name="connsiteY0" fmla="*/ 2589 h 36257"/>
                <a:gd name="connsiteX1" fmla="*/ 24461 w 30736"/>
                <a:gd name="connsiteY1" fmla="*/ 7576 h 36257"/>
                <a:gd name="connsiteX2" fmla="*/ 9436 w 30736"/>
                <a:gd name="connsiteY2" fmla="*/ 23165 h 36257"/>
                <a:gd name="connsiteX3" fmla="*/ 1298 w 30736"/>
                <a:gd name="connsiteY3" fmla="*/ 36258 h 36257"/>
                <a:gd name="connsiteX4" fmla="*/ 14442 w 30736"/>
                <a:gd name="connsiteY4" fmla="*/ 9447 h 36257"/>
                <a:gd name="connsiteX5" fmla="*/ 30722 w 30736"/>
                <a:gd name="connsiteY5" fmla="*/ 2589 h 362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0736" h="36257">
                  <a:moveTo>
                    <a:pt x="30722" y="2589"/>
                  </a:moveTo>
                  <a:cubicBezTo>
                    <a:pt x="31035" y="6642"/>
                    <a:pt x="26495" y="5862"/>
                    <a:pt x="24461" y="7576"/>
                  </a:cubicBezTo>
                  <a:cubicBezTo>
                    <a:pt x="21330" y="14280"/>
                    <a:pt x="13976" y="17553"/>
                    <a:pt x="9436" y="23165"/>
                  </a:cubicBezTo>
                  <a:cubicBezTo>
                    <a:pt x="6149" y="27218"/>
                    <a:pt x="6620" y="33453"/>
                    <a:pt x="1298" y="36258"/>
                  </a:cubicBezTo>
                  <a:cubicBezTo>
                    <a:pt x="-4022" y="25659"/>
                    <a:pt x="8340" y="16462"/>
                    <a:pt x="14442" y="9447"/>
                  </a:cubicBezTo>
                  <a:cubicBezTo>
                    <a:pt x="18045" y="5396"/>
                    <a:pt x="23524" y="-4737"/>
                    <a:pt x="30722" y="2589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3" name="Google Shape;8405;p75">
              <a:extLst>
                <a:ext uri="{FF2B5EF4-FFF2-40B4-BE49-F238E27FC236}">
                  <a16:creationId xmlns:a16="http://schemas.microsoft.com/office/drawing/2014/main" id="{AAF2AB4B-427F-427A-B6D5-922E7EB18F0B}"/>
                </a:ext>
              </a:extLst>
            </p:cNvPr>
            <p:cNvSpPr/>
            <p:nvPr/>
          </p:nvSpPr>
          <p:spPr>
            <a:xfrm>
              <a:off x="7999258" y="3297143"/>
              <a:ext cx="73621" cy="92153"/>
            </a:xfrm>
            <a:custGeom>
              <a:avLst/>
              <a:gdLst>
                <a:gd name="connsiteX0" fmla="*/ 7970 w 73621"/>
                <a:gd name="connsiteY0" fmla="*/ 91752 h 92153"/>
                <a:gd name="connsiteX1" fmla="*/ 18396 w 73621"/>
                <a:gd name="connsiteY1" fmla="*/ 83700 h 92153"/>
                <a:gd name="connsiteX2" fmla="*/ 36179 w 73621"/>
                <a:gd name="connsiteY2" fmla="*/ 66976 h 92153"/>
                <a:gd name="connsiteX3" fmla="*/ 45991 w 73621"/>
                <a:gd name="connsiteY3" fmla="*/ 63260 h 92153"/>
                <a:gd name="connsiteX4" fmla="*/ 66228 w 73621"/>
                <a:gd name="connsiteY4" fmla="*/ 28570 h 92153"/>
                <a:gd name="connsiteX5" fmla="*/ 65614 w 73621"/>
                <a:gd name="connsiteY5" fmla="*/ 21757 h 92153"/>
                <a:gd name="connsiteX6" fmla="*/ 61323 w 73621"/>
                <a:gd name="connsiteY6" fmla="*/ 5651 h 92153"/>
                <a:gd name="connsiteX7" fmla="*/ 50899 w 73621"/>
                <a:gd name="connsiteY7" fmla="*/ 16800 h 92153"/>
                <a:gd name="connsiteX8" fmla="*/ 9813 w 73621"/>
                <a:gd name="connsiteY8" fmla="*/ 72550 h 92153"/>
                <a:gd name="connsiteX9" fmla="*/ 0 w 73621"/>
                <a:gd name="connsiteY9" fmla="*/ 75028 h 92153"/>
                <a:gd name="connsiteX10" fmla="*/ 11651 w 73621"/>
                <a:gd name="connsiteY10" fmla="*/ 62639 h 92153"/>
                <a:gd name="connsiteX11" fmla="*/ 36792 w 73621"/>
                <a:gd name="connsiteY11" fmla="*/ 19277 h 92153"/>
                <a:gd name="connsiteX12" fmla="*/ 44765 w 73621"/>
                <a:gd name="connsiteY12" fmla="*/ 12464 h 92153"/>
                <a:gd name="connsiteX13" fmla="*/ 52123 w 73621"/>
                <a:gd name="connsiteY13" fmla="*/ 2553 h 92153"/>
                <a:gd name="connsiteX14" fmla="*/ 73587 w 73621"/>
                <a:gd name="connsiteY14" fmla="*/ 10605 h 92153"/>
                <a:gd name="connsiteX15" fmla="*/ 71746 w 73621"/>
                <a:gd name="connsiteY15" fmla="*/ 22375 h 92153"/>
                <a:gd name="connsiteX16" fmla="*/ 71746 w 73621"/>
                <a:gd name="connsiteY16" fmla="*/ 35384 h 92153"/>
                <a:gd name="connsiteX17" fmla="*/ 54575 w 73621"/>
                <a:gd name="connsiteY17" fmla="*/ 66355 h 92153"/>
                <a:gd name="connsiteX18" fmla="*/ 40470 w 73621"/>
                <a:gd name="connsiteY18" fmla="*/ 73169 h 92153"/>
                <a:gd name="connsiteX19" fmla="*/ 7970 w 73621"/>
                <a:gd name="connsiteY19" fmla="*/ 91752 h 92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3621" h="92153">
                  <a:moveTo>
                    <a:pt x="7970" y="91752"/>
                  </a:moveTo>
                  <a:cubicBezTo>
                    <a:pt x="9656" y="86952"/>
                    <a:pt x="13950" y="86795"/>
                    <a:pt x="18396" y="83700"/>
                  </a:cubicBezTo>
                  <a:cubicBezTo>
                    <a:pt x="24835" y="79209"/>
                    <a:pt x="29740" y="70691"/>
                    <a:pt x="36179" y="66976"/>
                  </a:cubicBezTo>
                  <a:cubicBezTo>
                    <a:pt x="39091" y="65271"/>
                    <a:pt x="42772" y="65117"/>
                    <a:pt x="45991" y="63260"/>
                  </a:cubicBezTo>
                  <a:cubicBezTo>
                    <a:pt x="56418" y="57376"/>
                    <a:pt x="65614" y="41424"/>
                    <a:pt x="66228" y="28570"/>
                  </a:cubicBezTo>
                  <a:cubicBezTo>
                    <a:pt x="66380" y="26248"/>
                    <a:pt x="65462" y="23925"/>
                    <a:pt x="65614" y="21757"/>
                  </a:cubicBezTo>
                  <a:cubicBezTo>
                    <a:pt x="65921" y="15407"/>
                    <a:pt x="68834" y="6735"/>
                    <a:pt x="61323" y="5651"/>
                  </a:cubicBezTo>
                  <a:cubicBezTo>
                    <a:pt x="54423" y="4567"/>
                    <a:pt x="52585" y="11071"/>
                    <a:pt x="50899" y="16800"/>
                  </a:cubicBezTo>
                  <a:cubicBezTo>
                    <a:pt x="35109" y="30584"/>
                    <a:pt x="28515" y="60626"/>
                    <a:pt x="9813" y="72550"/>
                  </a:cubicBezTo>
                  <a:cubicBezTo>
                    <a:pt x="7359" y="74098"/>
                    <a:pt x="3526" y="75957"/>
                    <a:pt x="0" y="75028"/>
                  </a:cubicBezTo>
                  <a:cubicBezTo>
                    <a:pt x="0" y="67285"/>
                    <a:pt x="7052" y="66664"/>
                    <a:pt x="11651" y="62639"/>
                  </a:cubicBezTo>
                  <a:cubicBezTo>
                    <a:pt x="23608" y="52108"/>
                    <a:pt x="26214" y="32286"/>
                    <a:pt x="36792" y="19277"/>
                  </a:cubicBezTo>
                  <a:cubicBezTo>
                    <a:pt x="38785" y="16955"/>
                    <a:pt x="42311" y="15250"/>
                    <a:pt x="44765" y="12464"/>
                  </a:cubicBezTo>
                  <a:cubicBezTo>
                    <a:pt x="47677" y="9212"/>
                    <a:pt x="49363" y="4567"/>
                    <a:pt x="52123" y="2553"/>
                  </a:cubicBezTo>
                  <a:cubicBezTo>
                    <a:pt x="60555" y="-3331"/>
                    <a:pt x="72973" y="1624"/>
                    <a:pt x="73587" y="10605"/>
                  </a:cubicBezTo>
                  <a:cubicBezTo>
                    <a:pt x="73893" y="14632"/>
                    <a:pt x="72053" y="18968"/>
                    <a:pt x="71746" y="22375"/>
                  </a:cubicBezTo>
                  <a:cubicBezTo>
                    <a:pt x="71440" y="26866"/>
                    <a:pt x="72205" y="31202"/>
                    <a:pt x="71746" y="35384"/>
                  </a:cubicBezTo>
                  <a:cubicBezTo>
                    <a:pt x="70367" y="47617"/>
                    <a:pt x="63161" y="59696"/>
                    <a:pt x="54575" y="66355"/>
                  </a:cubicBezTo>
                  <a:cubicBezTo>
                    <a:pt x="50590" y="69453"/>
                    <a:pt x="45069" y="70382"/>
                    <a:pt x="40470" y="73169"/>
                  </a:cubicBezTo>
                  <a:cubicBezTo>
                    <a:pt x="30353" y="79207"/>
                    <a:pt x="23147" y="94850"/>
                    <a:pt x="7970" y="91752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4" name="Google Shape;8405;p75">
              <a:extLst>
                <a:ext uri="{FF2B5EF4-FFF2-40B4-BE49-F238E27FC236}">
                  <a16:creationId xmlns:a16="http://schemas.microsoft.com/office/drawing/2014/main" id="{A7DDC004-C412-4970-968D-AAAC167497FD}"/>
                </a:ext>
              </a:extLst>
            </p:cNvPr>
            <p:cNvSpPr/>
            <p:nvPr/>
          </p:nvSpPr>
          <p:spPr>
            <a:xfrm>
              <a:off x="8001150" y="3306198"/>
              <a:ext cx="60509" cy="74978"/>
            </a:xfrm>
            <a:custGeom>
              <a:avLst/>
              <a:gdLst>
                <a:gd name="connsiteX0" fmla="*/ 39667 w 60509"/>
                <a:gd name="connsiteY0" fmla="*/ 40876 h 74978"/>
                <a:gd name="connsiteX1" fmla="*/ 52482 w 60509"/>
                <a:gd name="connsiteY1" fmla="*/ 18581 h 74978"/>
                <a:gd name="connsiteX2" fmla="*/ 50651 w 60509"/>
                <a:gd name="connsiteY2" fmla="*/ 17963 h 74978"/>
                <a:gd name="connsiteX3" fmla="*/ 39667 w 60509"/>
                <a:gd name="connsiteY3" fmla="*/ 40876 h 74978"/>
                <a:gd name="connsiteX4" fmla="*/ 59194 w 60509"/>
                <a:gd name="connsiteY4" fmla="*/ 2 h 74978"/>
                <a:gd name="connsiteX5" fmla="*/ 57975 w 60509"/>
                <a:gd name="connsiteY5" fmla="*/ 11768 h 74978"/>
                <a:gd name="connsiteX6" fmla="*/ 46991 w 60509"/>
                <a:gd name="connsiteY6" fmla="*/ 45827 h 74978"/>
                <a:gd name="connsiteX7" fmla="*/ 24411 w 60509"/>
                <a:gd name="connsiteY7" fmla="*/ 60690 h 74978"/>
                <a:gd name="connsiteX8" fmla="*/ 0 w 60509"/>
                <a:gd name="connsiteY8" fmla="*/ 73694 h 74978"/>
                <a:gd name="connsiteX9" fmla="*/ 11594 w 60509"/>
                <a:gd name="connsiteY9" fmla="*/ 65024 h 74978"/>
                <a:gd name="connsiteX10" fmla="*/ 31733 w 60509"/>
                <a:gd name="connsiteY10" fmla="*/ 42730 h 74978"/>
                <a:gd name="connsiteX11" fmla="*/ 52482 w 60509"/>
                <a:gd name="connsiteY11" fmla="*/ 9288 h 74978"/>
                <a:gd name="connsiteX12" fmla="*/ 57975 w 60509"/>
                <a:gd name="connsiteY12" fmla="*/ 0 h 74978"/>
                <a:gd name="connsiteX13" fmla="*/ 59194 w 60509"/>
                <a:gd name="connsiteY13" fmla="*/ 0 h 74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60509" h="74978">
                  <a:moveTo>
                    <a:pt x="39667" y="40876"/>
                  </a:moveTo>
                  <a:cubicBezTo>
                    <a:pt x="47600" y="39946"/>
                    <a:pt x="53245" y="28335"/>
                    <a:pt x="52482" y="18581"/>
                  </a:cubicBezTo>
                  <a:cubicBezTo>
                    <a:pt x="51718" y="18581"/>
                    <a:pt x="51718" y="17806"/>
                    <a:pt x="50651" y="17963"/>
                  </a:cubicBezTo>
                  <a:cubicBezTo>
                    <a:pt x="47600" y="26167"/>
                    <a:pt x="43175" y="32978"/>
                    <a:pt x="39667" y="40876"/>
                  </a:cubicBezTo>
                  <a:moveTo>
                    <a:pt x="59194" y="2"/>
                  </a:moveTo>
                  <a:cubicBezTo>
                    <a:pt x="62245" y="3409"/>
                    <a:pt x="59194" y="8827"/>
                    <a:pt x="57975" y="11768"/>
                  </a:cubicBezTo>
                  <a:cubicBezTo>
                    <a:pt x="63467" y="18736"/>
                    <a:pt x="55076" y="41957"/>
                    <a:pt x="46991" y="45827"/>
                  </a:cubicBezTo>
                  <a:cubicBezTo>
                    <a:pt x="37532" y="50318"/>
                    <a:pt x="30972" y="52950"/>
                    <a:pt x="24411" y="60690"/>
                  </a:cubicBezTo>
                  <a:cubicBezTo>
                    <a:pt x="19834" y="65954"/>
                    <a:pt x="9155" y="79115"/>
                    <a:pt x="0" y="73694"/>
                  </a:cubicBezTo>
                  <a:cubicBezTo>
                    <a:pt x="2594" y="68122"/>
                    <a:pt x="7628" y="67965"/>
                    <a:pt x="11594" y="65024"/>
                  </a:cubicBezTo>
                  <a:cubicBezTo>
                    <a:pt x="16172" y="61772"/>
                    <a:pt x="29597" y="48459"/>
                    <a:pt x="31733" y="42730"/>
                  </a:cubicBezTo>
                  <a:cubicBezTo>
                    <a:pt x="36462" y="30810"/>
                    <a:pt x="42411" y="16565"/>
                    <a:pt x="52482" y="9288"/>
                  </a:cubicBezTo>
                  <a:cubicBezTo>
                    <a:pt x="53549" y="5418"/>
                    <a:pt x="54160" y="927"/>
                    <a:pt x="57975" y="0"/>
                  </a:cubicBezTo>
                  <a:lnTo>
                    <a:pt x="59194" y="0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5" name="Google Shape;8405;p75">
              <a:extLst>
                <a:ext uri="{FF2B5EF4-FFF2-40B4-BE49-F238E27FC236}">
                  <a16:creationId xmlns:a16="http://schemas.microsoft.com/office/drawing/2014/main" id="{11CFC007-4F1B-44C5-AC0A-A8BDC55D9655}"/>
                </a:ext>
              </a:extLst>
            </p:cNvPr>
            <p:cNvSpPr/>
            <p:nvPr/>
          </p:nvSpPr>
          <p:spPr>
            <a:xfrm>
              <a:off x="8108021" y="3309062"/>
              <a:ext cx="6542" cy="22882"/>
            </a:xfrm>
            <a:custGeom>
              <a:avLst/>
              <a:gdLst>
                <a:gd name="connsiteX0" fmla="*/ 4180 w 6542"/>
                <a:gd name="connsiteY0" fmla="*/ 0 h 22882"/>
                <a:gd name="connsiteX1" fmla="*/ 553 w 6542"/>
                <a:gd name="connsiteY1" fmla="*/ 22882 h 22882"/>
                <a:gd name="connsiteX2" fmla="*/ 4180 w 6542"/>
                <a:gd name="connsiteY2" fmla="*/ 0 h 228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542" h="22882">
                  <a:moveTo>
                    <a:pt x="4180" y="0"/>
                  </a:moveTo>
                  <a:cubicBezTo>
                    <a:pt x="8713" y="4638"/>
                    <a:pt x="6294" y="20716"/>
                    <a:pt x="553" y="22882"/>
                  </a:cubicBezTo>
                  <a:cubicBezTo>
                    <a:pt x="254" y="15924"/>
                    <a:pt x="-1711" y="2472"/>
                    <a:pt x="4180" y="0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6" name="Google Shape;8405;p75">
              <a:extLst>
                <a:ext uri="{FF2B5EF4-FFF2-40B4-BE49-F238E27FC236}">
                  <a16:creationId xmlns:a16="http://schemas.microsoft.com/office/drawing/2014/main" id="{2D37F9A0-F639-44B7-96D0-5EAB975EE4F2}"/>
                </a:ext>
              </a:extLst>
            </p:cNvPr>
            <p:cNvSpPr/>
            <p:nvPr/>
          </p:nvSpPr>
          <p:spPr>
            <a:xfrm>
              <a:off x="7988702" y="3311102"/>
              <a:ext cx="20091" cy="40860"/>
            </a:xfrm>
            <a:custGeom>
              <a:avLst/>
              <a:gdLst>
                <a:gd name="connsiteX0" fmla="*/ 18980 w 20091"/>
                <a:gd name="connsiteY0" fmla="*/ 650 h 40860"/>
                <a:gd name="connsiteX1" fmla="*/ 14642 w 20091"/>
                <a:gd name="connsiteY1" fmla="*/ 24525 h 40860"/>
                <a:gd name="connsiteX2" fmla="*/ 388 w 20091"/>
                <a:gd name="connsiteY2" fmla="*/ 40861 h 40860"/>
                <a:gd name="connsiteX3" fmla="*/ 15880 w 20091"/>
                <a:gd name="connsiteY3" fmla="*/ 1905 h 40860"/>
                <a:gd name="connsiteX4" fmla="*/ 17119 w 20091"/>
                <a:gd name="connsiteY4" fmla="*/ 20 h 40860"/>
                <a:gd name="connsiteX5" fmla="*/ 18980 w 20091"/>
                <a:gd name="connsiteY5" fmla="*/ 650 h 408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091" h="40860">
                  <a:moveTo>
                    <a:pt x="18980" y="650"/>
                  </a:moveTo>
                  <a:cubicBezTo>
                    <a:pt x="21923" y="9603"/>
                    <a:pt x="18514" y="18400"/>
                    <a:pt x="14642" y="24525"/>
                  </a:cubicBezTo>
                  <a:cubicBezTo>
                    <a:pt x="10769" y="30493"/>
                    <a:pt x="5656" y="37248"/>
                    <a:pt x="388" y="40861"/>
                  </a:cubicBezTo>
                  <a:cubicBezTo>
                    <a:pt x="-2710" y="24368"/>
                    <a:pt x="13712" y="17143"/>
                    <a:pt x="15880" y="1905"/>
                  </a:cubicBezTo>
                  <a:cubicBezTo>
                    <a:pt x="16189" y="1121"/>
                    <a:pt x="16964" y="964"/>
                    <a:pt x="17119" y="20"/>
                  </a:cubicBezTo>
                  <a:cubicBezTo>
                    <a:pt x="18205" y="-134"/>
                    <a:pt x="18205" y="650"/>
                    <a:pt x="18980" y="650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7" name="Google Shape;8405;p75">
              <a:extLst>
                <a:ext uri="{FF2B5EF4-FFF2-40B4-BE49-F238E27FC236}">
                  <a16:creationId xmlns:a16="http://schemas.microsoft.com/office/drawing/2014/main" id="{4D5269DF-1C5B-4980-8650-1B6196A0A884}"/>
                </a:ext>
              </a:extLst>
            </p:cNvPr>
            <p:cNvSpPr/>
            <p:nvPr/>
          </p:nvSpPr>
          <p:spPr>
            <a:xfrm>
              <a:off x="8035257" y="3337657"/>
              <a:ext cx="75951" cy="77111"/>
            </a:xfrm>
            <a:custGeom>
              <a:avLst/>
              <a:gdLst>
                <a:gd name="connsiteX0" fmla="*/ 75390 w 75951"/>
                <a:gd name="connsiteY0" fmla="*/ 0 h 77111"/>
                <a:gd name="connsiteX1" fmla="*/ 68035 w 75951"/>
                <a:gd name="connsiteY1" fmla="*/ 29049 h 77111"/>
                <a:gd name="connsiteX2" fmla="*/ 50260 w 75951"/>
                <a:gd name="connsiteY2" fmla="*/ 50065 h 77111"/>
                <a:gd name="connsiteX3" fmla="*/ 24516 w 75951"/>
                <a:gd name="connsiteY3" fmla="*/ 61192 h 77111"/>
                <a:gd name="connsiteX4" fmla="*/ 48422 w 75951"/>
                <a:gd name="connsiteY4" fmla="*/ 55628 h 77111"/>
                <a:gd name="connsiteX5" fmla="*/ 19000 w 75951"/>
                <a:gd name="connsiteY5" fmla="*/ 68609 h 77111"/>
                <a:gd name="connsiteX6" fmla="*/ 0 w 75951"/>
                <a:gd name="connsiteY6" fmla="*/ 76645 h 77111"/>
                <a:gd name="connsiteX7" fmla="*/ 8581 w 75951"/>
                <a:gd name="connsiteY7" fmla="*/ 68609 h 77111"/>
                <a:gd name="connsiteX8" fmla="*/ 20840 w 75951"/>
                <a:gd name="connsiteY8" fmla="*/ 55010 h 77111"/>
                <a:gd name="connsiteX9" fmla="*/ 50873 w 75951"/>
                <a:gd name="connsiteY9" fmla="*/ 42030 h 77111"/>
                <a:gd name="connsiteX10" fmla="*/ 72325 w 75951"/>
                <a:gd name="connsiteY10" fmla="*/ 2472 h 77111"/>
                <a:gd name="connsiteX11" fmla="*/ 73552 w 75951"/>
                <a:gd name="connsiteY11" fmla="*/ 0 h 77111"/>
                <a:gd name="connsiteX12" fmla="*/ 75390 w 75951"/>
                <a:gd name="connsiteY12" fmla="*/ 0 h 77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5951" h="77111">
                  <a:moveTo>
                    <a:pt x="75390" y="0"/>
                  </a:moveTo>
                  <a:cubicBezTo>
                    <a:pt x="77689" y="10354"/>
                    <a:pt x="72479" y="21016"/>
                    <a:pt x="68035" y="29049"/>
                  </a:cubicBezTo>
                  <a:cubicBezTo>
                    <a:pt x="63591" y="37085"/>
                    <a:pt x="58227" y="45739"/>
                    <a:pt x="50260" y="50065"/>
                  </a:cubicBezTo>
                  <a:cubicBezTo>
                    <a:pt x="41985" y="54701"/>
                    <a:pt x="31718" y="54083"/>
                    <a:pt x="24516" y="61192"/>
                  </a:cubicBezTo>
                  <a:cubicBezTo>
                    <a:pt x="33556" y="63200"/>
                    <a:pt x="41524" y="55783"/>
                    <a:pt x="48422" y="55628"/>
                  </a:cubicBezTo>
                  <a:cubicBezTo>
                    <a:pt x="47656" y="70000"/>
                    <a:pt x="29728" y="64746"/>
                    <a:pt x="19000" y="68609"/>
                  </a:cubicBezTo>
                  <a:cubicBezTo>
                    <a:pt x="11953" y="71081"/>
                    <a:pt x="7661" y="79117"/>
                    <a:pt x="0" y="76645"/>
                  </a:cubicBezTo>
                  <a:cubicBezTo>
                    <a:pt x="766" y="71081"/>
                    <a:pt x="5668" y="71081"/>
                    <a:pt x="8581" y="68609"/>
                  </a:cubicBezTo>
                  <a:cubicBezTo>
                    <a:pt x="13332" y="64746"/>
                    <a:pt x="16397" y="58410"/>
                    <a:pt x="20840" y="55010"/>
                  </a:cubicBezTo>
                  <a:cubicBezTo>
                    <a:pt x="30342" y="47902"/>
                    <a:pt x="42447" y="48520"/>
                    <a:pt x="50873" y="42030"/>
                  </a:cubicBezTo>
                  <a:cubicBezTo>
                    <a:pt x="64050" y="31831"/>
                    <a:pt x="64971" y="18850"/>
                    <a:pt x="72325" y="2472"/>
                  </a:cubicBezTo>
                  <a:cubicBezTo>
                    <a:pt x="72631" y="1854"/>
                    <a:pt x="72784" y="773"/>
                    <a:pt x="73552" y="0"/>
                  </a:cubicBezTo>
                  <a:lnTo>
                    <a:pt x="75390" y="0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8" name="Google Shape;8405;p75">
              <a:extLst>
                <a:ext uri="{FF2B5EF4-FFF2-40B4-BE49-F238E27FC236}">
                  <a16:creationId xmlns:a16="http://schemas.microsoft.com/office/drawing/2014/main" id="{C90E82DD-F9B3-4899-9FB9-2CE642DF755F}"/>
                </a:ext>
              </a:extLst>
            </p:cNvPr>
            <p:cNvSpPr/>
            <p:nvPr/>
          </p:nvSpPr>
          <p:spPr>
            <a:xfrm>
              <a:off x="8087364" y="3338607"/>
              <a:ext cx="44438" cy="54517"/>
            </a:xfrm>
            <a:custGeom>
              <a:avLst/>
              <a:gdLst>
                <a:gd name="connsiteX0" fmla="*/ 43830 w 44438"/>
                <a:gd name="connsiteY0" fmla="*/ 625 h 54517"/>
                <a:gd name="connsiteX1" fmla="*/ 33482 w 44438"/>
                <a:gd name="connsiteY1" fmla="*/ 30461 h 54517"/>
                <a:gd name="connsiteX2" fmla="*/ 23133 w 44438"/>
                <a:gd name="connsiteY2" fmla="*/ 36677 h 54517"/>
                <a:gd name="connsiteX3" fmla="*/ 0 w 44438"/>
                <a:gd name="connsiteY3" fmla="*/ 54081 h 54517"/>
                <a:gd name="connsiteX4" fmla="*/ 7914 w 44438"/>
                <a:gd name="connsiteY4" fmla="*/ 45378 h 54517"/>
                <a:gd name="connsiteX5" fmla="*/ 26176 w 44438"/>
                <a:gd name="connsiteY5" fmla="*/ 11812 h 54517"/>
                <a:gd name="connsiteX6" fmla="*/ 31655 w 44438"/>
                <a:gd name="connsiteY6" fmla="*/ 623 h 54517"/>
                <a:gd name="connsiteX7" fmla="*/ 26785 w 44438"/>
                <a:gd name="connsiteY7" fmla="*/ 25486 h 54517"/>
                <a:gd name="connsiteX8" fmla="*/ 42004 w 44438"/>
                <a:gd name="connsiteY8" fmla="*/ 0 h 54517"/>
                <a:gd name="connsiteX9" fmla="*/ 43830 w 44438"/>
                <a:gd name="connsiteY9" fmla="*/ 625 h 54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4438" h="54517">
                  <a:moveTo>
                    <a:pt x="43830" y="625"/>
                  </a:moveTo>
                  <a:cubicBezTo>
                    <a:pt x="46418" y="11658"/>
                    <a:pt x="40330" y="24090"/>
                    <a:pt x="33482" y="30461"/>
                  </a:cubicBezTo>
                  <a:cubicBezTo>
                    <a:pt x="30742" y="33102"/>
                    <a:pt x="26329" y="33880"/>
                    <a:pt x="23133" y="36677"/>
                  </a:cubicBezTo>
                  <a:cubicBezTo>
                    <a:pt x="16132" y="42894"/>
                    <a:pt x="11566" y="57190"/>
                    <a:pt x="0" y="54081"/>
                  </a:cubicBezTo>
                  <a:cubicBezTo>
                    <a:pt x="0" y="48176"/>
                    <a:pt x="4718" y="48176"/>
                    <a:pt x="7914" y="45378"/>
                  </a:cubicBezTo>
                  <a:cubicBezTo>
                    <a:pt x="16132" y="38230"/>
                    <a:pt x="22981" y="23779"/>
                    <a:pt x="26176" y="11812"/>
                  </a:cubicBezTo>
                  <a:cubicBezTo>
                    <a:pt x="27242" y="8082"/>
                    <a:pt x="26937" y="2177"/>
                    <a:pt x="31655" y="623"/>
                  </a:cubicBezTo>
                  <a:cubicBezTo>
                    <a:pt x="37591" y="7460"/>
                    <a:pt x="28459" y="18338"/>
                    <a:pt x="26785" y="25486"/>
                  </a:cubicBezTo>
                  <a:cubicBezTo>
                    <a:pt x="35460" y="23154"/>
                    <a:pt x="35764" y="6839"/>
                    <a:pt x="42004" y="0"/>
                  </a:cubicBezTo>
                  <a:cubicBezTo>
                    <a:pt x="42461" y="314"/>
                    <a:pt x="43069" y="625"/>
                    <a:pt x="43830" y="625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19" name="Google Shape;8405;p75">
              <a:extLst>
                <a:ext uri="{FF2B5EF4-FFF2-40B4-BE49-F238E27FC236}">
                  <a16:creationId xmlns:a16="http://schemas.microsoft.com/office/drawing/2014/main" id="{2433503A-4260-455C-80D1-37188698445F}"/>
                </a:ext>
              </a:extLst>
            </p:cNvPr>
            <p:cNvSpPr/>
            <p:nvPr/>
          </p:nvSpPr>
          <p:spPr>
            <a:xfrm>
              <a:off x="8076940" y="3368158"/>
              <a:ext cx="50303" cy="40983"/>
            </a:xfrm>
            <a:custGeom>
              <a:avLst/>
              <a:gdLst>
                <a:gd name="connsiteX0" fmla="*/ 50236 w 50303"/>
                <a:gd name="connsiteY0" fmla="*/ 2 h 40983"/>
                <a:gd name="connsiteX1" fmla="*/ 38595 w 50303"/>
                <a:gd name="connsiteY1" fmla="*/ 15764 h 40983"/>
                <a:gd name="connsiteX2" fmla="*/ 44109 w 50303"/>
                <a:gd name="connsiteY2" fmla="*/ 14502 h 40983"/>
                <a:gd name="connsiteX3" fmla="*/ 38595 w 50303"/>
                <a:gd name="connsiteY3" fmla="*/ 23329 h 40983"/>
                <a:gd name="connsiteX4" fmla="*/ 0 w 50303"/>
                <a:gd name="connsiteY4" fmla="*/ 40983 h 40983"/>
                <a:gd name="connsiteX5" fmla="*/ 14090 w 50303"/>
                <a:gd name="connsiteY5" fmla="*/ 29635 h 40983"/>
                <a:gd name="connsiteX6" fmla="*/ 30019 w 50303"/>
                <a:gd name="connsiteY6" fmla="*/ 18916 h 40983"/>
                <a:gd name="connsiteX7" fmla="*/ 48398 w 50303"/>
                <a:gd name="connsiteY7" fmla="*/ 0 h 40983"/>
                <a:gd name="connsiteX8" fmla="*/ 50236 w 50303"/>
                <a:gd name="connsiteY8" fmla="*/ 0 h 409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0303" h="40983">
                  <a:moveTo>
                    <a:pt x="50236" y="2"/>
                  </a:moveTo>
                  <a:cubicBezTo>
                    <a:pt x="51154" y="7726"/>
                    <a:pt x="42426" y="10878"/>
                    <a:pt x="38595" y="15764"/>
                  </a:cubicBezTo>
                  <a:cubicBezTo>
                    <a:pt x="40281" y="17656"/>
                    <a:pt x="41199" y="13400"/>
                    <a:pt x="44109" y="14502"/>
                  </a:cubicBezTo>
                  <a:cubicBezTo>
                    <a:pt x="44261" y="19389"/>
                    <a:pt x="40433" y="20335"/>
                    <a:pt x="38595" y="23329"/>
                  </a:cubicBezTo>
                  <a:cubicBezTo>
                    <a:pt x="22667" y="25694"/>
                    <a:pt x="15467" y="40197"/>
                    <a:pt x="0" y="40983"/>
                  </a:cubicBezTo>
                  <a:cubicBezTo>
                    <a:pt x="2451" y="34994"/>
                    <a:pt x="9190" y="32629"/>
                    <a:pt x="14090" y="29635"/>
                  </a:cubicBezTo>
                  <a:cubicBezTo>
                    <a:pt x="19298" y="26483"/>
                    <a:pt x="25732" y="23329"/>
                    <a:pt x="30019" y="18916"/>
                  </a:cubicBezTo>
                  <a:cubicBezTo>
                    <a:pt x="35991" y="12927"/>
                    <a:pt x="39667" y="3784"/>
                    <a:pt x="48398" y="0"/>
                  </a:cubicBezTo>
                  <a:lnTo>
                    <a:pt x="50236" y="0"/>
                  </a:lnTo>
                  <a:close/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0" name="Google Shape;8405;p75">
              <a:extLst>
                <a:ext uri="{FF2B5EF4-FFF2-40B4-BE49-F238E27FC236}">
                  <a16:creationId xmlns:a16="http://schemas.microsoft.com/office/drawing/2014/main" id="{A67480DD-DE99-47FA-8DEB-660802AF539D}"/>
                </a:ext>
              </a:extLst>
            </p:cNvPr>
            <p:cNvSpPr/>
            <p:nvPr/>
          </p:nvSpPr>
          <p:spPr>
            <a:xfrm>
              <a:off x="8022941" y="3399485"/>
              <a:ext cx="20847" cy="9232"/>
            </a:xfrm>
            <a:custGeom>
              <a:avLst/>
              <a:gdLst>
                <a:gd name="connsiteX0" fmla="*/ 20847 w 20847"/>
                <a:gd name="connsiteY0" fmla="*/ 529 h 9232"/>
                <a:gd name="connsiteX1" fmla="*/ 0 w 20847"/>
                <a:gd name="connsiteY1" fmla="*/ 7127 h 9232"/>
                <a:gd name="connsiteX2" fmla="*/ 20847 w 20847"/>
                <a:gd name="connsiteY2" fmla="*/ 529 h 9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0847" h="9232">
                  <a:moveTo>
                    <a:pt x="20847" y="529"/>
                  </a:moveTo>
                  <a:cubicBezTo>
                    <a:pt x="18700" y="6528"/>
                    <a:pt x="5825" y="12526"/>
                    <a:pt x="0" y="7127"/>
                  </a:cubicBezTo>
                  <a:cubicBezTo>
                    <a:pt x="1379" y="80"/>
                    <a:pt x="15022" y="-819"/>
                    <a:pt x="20847" y="529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1" name="Google Shape;8405;p75">
              <a:extLst>
                <a:ext uri="{FF2B5EF4-FFF2-40B4-BE49-F238E27FC236}">
                  <a16:creationId xmlns:a16="http://schemas.microsoft.com/office/drawing/2014/main" id="{FC2C160E-4BE7-40F3-892F-9EA2869786EA}"/>
                </a:ext>
              </a:extLst>
            </p:cNvPr>
            <p:cNvSpPr/>
            <p:nvPr/>
          </p:nvSpPr>
          <p:spPr>
            <a:xfrm>
              <a:off x="8051157" y="3407805"/>
              <a:ext cx="17262" cy="8020"/>
            </a:xfrm>
            <a:custGeom>
              <a:avLst/>
              <a:gdLst>
                <a:gd name="connsiteX0" fmla="*/ 7370 w 17262"/>
                <a:gd name="connsiteY0" fmla="*/ 8020 h 8020"/>
                <a:gd name="connsiteX1" fmla="*/ 1186 w 17262"/>
                <a:gd name="connsiteY1" fmla="*/ 8020 h 8020"/>
                <a:gd name="connsiteX2" fmla="*/ 17262 w 17262"/>
                <a:gd name="connsiteY2" fmla="*/ 1467 h 8020"/>
                <a:gd name="connsiteX3" fmla="*/ 7370 w 17262"/>
                <a:gd name="connsiteY3" fmla="*/ 8020 h 80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62" h="8020">
                  <a:moveTo>
                    <a:pt x="7370" y="8020"/>
                  </a:moveTo>
                  <a:lnTo>
                    <a:pt x="1186" y="8020"/>
                  </a:lnTo>
                  <a:cubicBezTo>
                    <a:pt x="-4533" y="2120"/>
                    <a:pt x="12006" y="-2467"/>
                    <a:pt x="17262" y="1467"/>
                  </a:cubicBezTo>
                  <a:cubicBezTo>
                    <a:pt x="16335" y="6218"/>
                    <a:pt x="11079" y="6218"/>
                    <a:pt x="7370" y="8020"/>
                  </a:cubicBezTo>
                </a:path>
              </a:pathLst>
            </a:custGeom>
            <a:solidFill>
              <a:srgbClr val="9F53A0"/>
            </a:solidFill>
            <a:ln w="233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745" name="Google Shape;8446;p75">
            <a:extLst>
              <a:ext uri="{FF2B5EF4-FFF2-40B4-BE49-F238E27FC236}">
                <a16:creationId xmlns:a16="http://schemas.microsoft.com/office/drawing/2014/main" id="{7C8465A9-16A4-4125-88A2-73D6DBD79B6B}"/>
              </a:ext>
            </a:extLst>
          </p:cNvPr>
          <p:cNvGrpSpPr/>
          <p:nvPr/>
        </p:nvGrpSpPr>
        <p:grpSpPr>
          <a:xfrm>
            <a:off x="872658" y="5284659"/>
            <a:ext cx="591690" cy="591692"/>
            <a:chOff x="872658" y="1293857"/>
            <a:chExt cx="591690" cy="591692"/>
          </a:xfrm>
        </p:grpSpPr>
        <p:grpSp>
          <p:nvGrpSpPr>
            <p:cNvPr id="750" name="Google Shape;8446;p75">
              <a:extLst>
                <a:ext uri="{FF2B5EF4-FFF2-40B4-BE49-F238E27FC236}">
                  <a16:creationId xmlns:a16="http://schemas.microsoft.com/office/drawing/2014/main" id="{71C943F6-4094-43DC-8EC0-89723CB3ACCE}"/>
                </a:ext>
              </a:extLst>
            </p:cNvPr>
            <p:cNvGrpSpPr/>
            <p:nvPr/>
          </p:nvGrpSpPr>
          <p:grpSpPr>
            <a:xfrm>
              <a:off x="872658" y="1293857"/>
              <a:ext cx="591690" cy="591692"/>
              <a:chOff x="872658" y="1293857"/>
              <a:chExt cx="591690" cy="591692"/>
            </a:xfrm>
          </p:grpSpPr>
          <p:sp>
            <p:nvSpPr>
              <p:cNvPr id="752" name="Google Shape;8446;p75">
                <a:extLst>
                  <a:ext uri="{FF2B5EF4-FFF2-40B4-BE49-F238E27FC236}">
                    <a16:creationId xmlns:a16="http://schemas.microsoft.com/office/drawing/2014/main" id="{4CEB4486-4662-483A-9DD5-20EEBDECFA77}"/>
                  </a:ext>
                </a:extLst>
              </p:cNvPr>
              <p:cNvSpPr/>
              <p:nvPr/>
            </p:nvSpPr>
            <p:spPr>
              <a:xfrm>
                <a:off x="872658" y="1293857"/>
                <a:ext cx="591690" cy="591692"/>
              </a:xfrm>
              <a:custGeom>
                <a:avLst/>
                <a:gdLst>
                  <a:gd name="connsiteX0" fmla="*/ 202458 w 591690"/>
                  <a:gd name="connsiteY0" fmla="*/ 0 h 591692"/>
                  <a:gd name="connsiteX1" fmla="*/ 389232 w 591690"/>
                  <a:gd name="connsiteY1" fmla="*/ 0 h 591692"/>
                  <a:gd name="connsiteX2" fmla="*/ 591690 w 591690"/>
                  <a:gd name="connsiteY2" fmla="*/ 202458 h 591692"/>
                  <a:gd name="connsiteX3" fmla="*/ 591690 w 591690"/>
                  <a:gd name="connsiteY3" fmla="*/ 389235 h 591692"/>
                  <a:gd name="connsiteX4" fmla="*/ 389232 w 591690"/>
                  <a:gd name="connsiteY4" fmla="*/ 591693 h 591692"/>
                  <a:gd name="connsiteX5" fmla="*/ 202458 w 591690"/>
                  <a:gd name="connsiteY5" fmla="*/ 591693 h 591692"/>
                  <a:gd name="connsiteX6" fmla="*/ 0 w 591690"/>
                  <a:gd name="connsiteY6" fmla="*/ 389235 h 591692"/>
                  <a:gd name="connsiteX7" fmla="*/ 0 w 591690"/>
                  <a:gd name="connsiteY7" fmla="*/ 202460 h 591692"/>
                  <a:gd name="connsiteX8" fmla="*/ 202458 w 591690"/>
                  <a:gd name="connsiteY8" fmla="*/ 0 h 591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1690" h="591692">
                    <a:moveTo>
                      <a:pt x="202458" y="0"/>
                    </a:moveTo>
                    <a:lnTo>
                      <a:pt x="389232" y="0"/>
                    </a:lnTo>
                    <a:cubicBezTo>
                      <a:pt x="501046" y="0"/>
                      <a:pt x="591690" y="90644"/>
                      <a:pt x="591690" y="202458"/>
                    </a:cubicBezTo>
                    <a:lnTo>
                      <a:pt x="591690" y="389235"/>
                    </a:lnTo>
                    <a:cubicBezTo>
                      <a:pt x="591690" y="501048"/>
                      <a:pt x="501046" y="591693"/>
                      <a:pt x="389232" y="591693"/>
                    </a:cubicBezTo>
                    <a:lnTo>
                      <a:pt x="202458" y="591693"/>
                    </a:lnTo>
                    <a:cubicBezTo>
                      <a:pt x="90644" y="591693"/>
                      <a:pt x="0" y="501048"/>
                      <a:pt x="0" y="389235"/>
                    </a:cubicBezTo>
                    <a:lnTo>
                      <a:pt x="0" y="202460"/>
                    </a:lnTo>
                    <a:cubicBezTo>
                      <a:pt x="0" y="90644"/>
                      <a:pt x="90644" y="0"/>
                      <a:pt x="202458" y="0"/>
                    </a:cubicBezTo>
                  </a:path>
                </a:pathLst>
              </a:custGeom>
              <a:solidFill>
                <a:srgbClr val="C2E0AF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3" name="Google Shape;8446;p75">
                <a:extLst>
                  <a:ext uri="{FF2B5EF4-FFF2-40B4-BE49-F238E27FC236}">
                    <a16:creationId xmlns:a16="http://schemas.microsoft.com/office/drawing/2014/main" id="{888124EB-1EB9-4A20-8735-0D554C825638}"/>
                  </a:ext>
                </a:extLst>
              </p:cNvPr>
              <p:cNvSpPr/>
              <p:nvPr/>
            </p:nvSpPr>
            <p:spPr>
              <a:xfrm>
                <a:off x="1157810" y="1799835"/>
                <a:ext cx="23207" cy="23207"/>
              </a:xfrm>
              <a:custGeom>
                <a:avLst/>
                <a:gdLst>
                  <a:gd name="connsiteX0" fmla="*/ 23207 w 23207"/>
                  <a:gd name="connsiteY0" fmla="*/ 11604 h 23207"/>
                  <a:gd name="connsiteX1" fmla="*/ 11604 w 23207"/>
                  <a:gd name="connsiteY1" fmla="*/ 23207 h 23207"/>
                  <a:gd name="connsiteX2" fmla="*/ 0 w 23207"/>
                  <a:gd name="connsiteY2" fmla="*/ 11604 h 23207"/>
                  <a:gd name="connsiteX3" fmla="*/ 11604 w 23207"/>
                  <a:gd name="connsiteY3" fmla="*/ 0 h 23207"/>
                  <a:gd name="connsiteX4" fmla="*/ 23207 w 23207"/>
                  <a:gd name="connsiteY4" fmla="*/ 11604 h 2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07" h="23207">
                    <a:moveTo>
                      <a:pt x="23207" y="11604"/>
                    </a:moveTo>
                    <a:cubicBezTo>
                      <a:pt x="23207" y="18012"/>
                      <a:pt x="18012" y="23207"/>
                      <a:pt x="11604" y="23207"/>
                    </a:cubicBezTo>
                    <a:cubicBezTo>
                      <a:pt x="5195" y="23207"/>
                      <a:pt x="0" y="18012"/>
                      <a:pt x="0" y="11604"/>
                    </a:cubicBezTo>
                    <a:cubicBezTo>
                      <a:pt x="0" y="5195"/>
                      <a:pt x="5195" y="0"/>
                      <a:pt x="11604" y="0"/>
                    </a:cubicBezTo>
                    <a:cubicBezTo>
                      <a:pt x="18012" y="-2"/>
                      <a:pt x="23207" y="5193"/>
                      <a:pt x="23207" y="11604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4" name="Google Shape;8446;p75">
                <a:extLst>
                  <a:ext uri="{FF2B5EF4-FFF2-40B4-BE49-F238E27FC236}">
                    <a16:creationId xmlns:a16="http://schemas.microsoft.com/office/drawing/2014/main" id="{0F641F5D-F4F0-44CA-AFA5-355726A97D3B}"/>
                  </a:ext>
                </a:extLst>
              </p:cNvPr>
              <p:cNvSpPr/>
              <p:nvPr/>
            </p:nvSpPr>
            <p:spPr>
              <a:xfrm>
                <a:off x="1157810" y="1356647"/>
                <a:ext cx="23207" cy="23207"/>
              </a:xfrm>
              <a:custGeom>
                <a:avLst/>
                <a:gdLst>
                  <a:gd name="connsiteX0" fmla="*/ 23207 w 23207"/>
                  <a:gd name="connsiteY0" fmla="*/ 11604 h 23207"/>
                  <a:gd name="connsiteX1" fmla="*/ 11604 w 23207"/>
                  <a:gd name="connsiteY1" fmla="*/ 23207 h 23207"/>
                  <a:gd name="connsiteX2" fmla="*/ 0 w 23207"/>
                  <a:gd name="connsiteY2" fmla="*/ 11604 h 23207"/>
                  <a:gd name="connsiteX3" fmla="*/ 11604 w 23207"/>
                  <a:gd name="connsiteY3" fmla="*/ 0 h 23207"/>
                  <a:gd name="connsiteX4" fmla="*/ 23207 w 23207"/>
                  <a:gd name="connsiteY4" fmla="*/ 11604 h 2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07" h="23207">
                    <a:moveTo>
                      <a:pt x="23207" y="11604"/>
                    </a:moveTo>
                    <a:cubicBezTo>
                      <a:pt x="23207" y="18012"/>
                      <a:pt x="18012" y="23207"/>
                      <a:pt x="11604" y="23207"/>
                    </a:cubicBezTo>
                    <a:cubicBezTo>
                      <a:pt x="5195" y="23207"/>
                      <a:pt x="0" y="18012"/>
                      <a:pt x="0" y="11604"/>
                    </a:cubicBezTo>
                    <a:cubicBezTo>
                      <a:pt x="0" y="5195"/>
                      <a:pt x="5195" y="0"/>
                      <a:pt x="11604" y="0"/>
                    </a:cubicBezTo>
                    <a:cubicBezTo>
                      <a:pt x="18012" y="-2"/>
                      <a:pt x="23207" y="5193"/>
                      <a:pt x="23207" y="11604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5" name="Google Shape;8446;p75">
                <a:extLst>
                  <a:ext uri="{FF2B5EF4-FFF2-40B4-BE49-F238E27FC236}">
                    <a16:creationId xmlns:a16="http://schemas.microsoft.com/office/drawing/2014/main" id="{E8A27FFE-3DE9-44D4-8351-33C7D97624B4}"/>
                  </a:ext>
                </a:extLst>
              </p:cNvPr>
              <p:cNvSpPr/>
              <p:nvPr/>
            </p:nvSpPr>
            <p:spPr>
              <a:xfrm>
                <a:off x="1377694" y="1578207"/>
                <a:ext cx="23207" cy="23207"/>
              </a:xfrm>
              <a:custGeom>
                <a:avLst/>
                <a:gdLst>
                  <a:gd name="connsiteX0" fmla="*/ 23207 w 23207"/>
                  <a:gd name="connsiteY0" fmla="*/ 11604 h 23207"/>
                  <a:gd name="connsiteX1" fmla="*/ 11604 w 23207"/>
                  <a:gd name="connsiteY1" fmla="*/ 23207 h 23207"/>
                  <a:gd name="connsiteX2" fmla="*/ 0 w 23207"/>
                  <a:gd name="connsiteY2" fmla="*/ 11604 h 23207"/>
                  <a:gd name="connsiteX3" fmla="*/ 11604 w 23207"/>
                  <a:gd name="connsiteY3" fmla="*/ 0 h 23207"/>
                  <a:gd name="connsiteX4" fmla="*/ 23207 w 23207"/>
                  <a:gd name="connsiteY4" fmla="*/ 11604 h 2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07" h="23207">
                    <a:moveTo>
                      <a:pt x="23207" y="11604"/>
                    </a:moveTo>
                    <a:cubicBezTo>
                      <a:pt x="23207" y="18012"/>
                      <a:pt x="18012" y="23207"/>
                      <a:pt x="11604" y="23207"/>
                    </a:cubicBezTo>
                    <a:cubicBezTo>
                      <a:pt x="5195" y="23207"/>
                      <a:pt x="0" y="18012"/>
                      <a:pt x="0" y="11604"/>
                    </a:cubicBezTo>
                    <a:cubicBezTo>
                      <a:pt x="0" y="5195"/>
                      <a:pt x="5195" y="0"/>
                      <a:pt x="11604" y="0"/>
                    </a:cubicBezTo>
                    <a:cubicBezTo>
                      <a:pt x="18012" y="0"/>
                      <a:pt x="23207" y="5195"/>
                      <a:pt x="23207" y="11604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6" name="Google Shape;8446;p75">
                <a:extLst>
                  <a:ext uri="{FF2B5EF4-FFF2-40B4-BE49-F238E27FC236}">
                    <a16:creationId xmlns:a16="http://schemas.microsoft.com/office/drawing/2014/main" id="{55D273E2-B5D9-4207-A565-9E80C930CF2B}"/>
                  </a:ext>
                </a:extLst>
              </p:cNvPr>
              <p:cNvSpPr/>
              <p:nvPr/>
            </p:nvSpPr>
            <p:spPr>
              <a:xfrm>
                <a:off x="934706" y="1578207"/>
                <a:ext cx="23207" cy="23207"/>
              </a:xfrm>
              <a:custGeom>
                <a:avLst/>
                <a:gdLst>
                  <a:gd name="connsiteX0" fmla="*/ 23207 w 23207"/>
                  <a:gd name="connsiteY0" fmla="*/ 11604 h 23207"/>
                  <a:gd name="connsiteX1" fmla="*/ 11604 w 23207"/>
                  <a:gd name="connsiteY1" fmla="*/ 23207 h 23207"/>
                  <a:gd name="connsiteX2" fmla="*/ 0 w 23207"/>
                  <a:gd name="connsiteY2" fmla="*/ 11604 h 23207"/>
                  <a:gd name="connsiteX3" fmla="*/ 11604 w 23207"/>
                  <a:gd name="connsiteY3" fmla="*/ 0 h 23207"/>
                  <a:gd name="connsiteX4" fmla="*/ 23207 w 23207"/>
                  <a:gd name="connsiteY4" fmla="*/ 11604 h 2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07" h="23207">
                    <a:moveTo>
                      <a:pt x="23207" y="11604"/>
                    </a:moveTo>
                    <a:cubicBezTo>
                      <a:pt x="23207" y="18012"/>
                      <a:pt x="18012" y="23207"/>
                      <a:pt x="11604" y="23207"/>
                    </a:cubicBezTo>
                    <a:cubicBezTo>
                      <a:pt x="5195" y="23207"/>
                      <a:pt x="0" y="18012"/>
                      <a:pt x="0" y="11604"/>
                    </a:cubicBezTo>
                    <a:cubicBezTo>
                      <a:pt x="0" y="5195"/>
                      <a:pt x="5195" y="0"/>
                      <a:pt x="11604" y="0"/>
                    </a:cubicBezTo>
                    <a:cubicBezTo>
                      <a:pt x="18012" y="-2"/>
                      <a:pt x="23207" y="5195"/>
                      <a:pt x="23207" y="11604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7" name="Google Shape;8446;p75">
                <a:extLst>
                  <a:ext uri="{FF2B5EF4-FFF2-40B4-BE49-F238E27FC236}">
                    <a16:creationId xmlns:a16="http://schemas.microsoft.com/office/drawing/2014/main" id="{A2170B09-5373-4A15-A728-79B52AE8BF86}"/>
                  </a:ext>
                </a:extLst>
              </p:cNvPr>
              <p:cNvSpPr/>
              <p:nvPr/>
            </p:nvSpPr>
            <p:spPr>
              <a:xfrm>
                <a:off x="972798" y="1395120"/>
                <a:ext cx="23207" cy="23207"/>
              </a:xfrm>
              <a:custGeom>
                <a:avLst/>
                <a:gdLst>
                  <a:gd name="connsiteX0" fmla="*/ 23207 w 23207"/>
                  <a:gd name="connsiteY0" fmla="*/ 11604 h 23207"/>
                  <a:gd name="connsiteX1" fmla="*/ 11604 w 23207"/>
                  <a:gd name="connsiteY1" fmla="*/ 23207 h 23207"/>
                  <a:gd name="connsiteX2" fmla="*/ 0 w 23207"/>
                  <a:gd name="connsiteY2" fmla="*/ 11604 h 23207"/>
                  <a:gd name="connsiteX3" fmla="*/ 11604 w 23207"/>
                  <a:gd name="connsiteY3" fmla="*/ 0 h 23207"/>
                  <a:gd name="connsiteX4" fmla="*/ 23207 w 23207"/>
                  <a:gd name="connsiteY4" fmla="*/ 11604 h 2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07" h="23207">
                    <a:moveTo>
                      <a:pt x="23207" y="11604"/>
                    </a:moveTo>
                    <a:cubicBezTo>
                      <a:pt x="23207" y="18012"/>
                      <a:pt x="18012" y="23207"/>
                      <a:pt x="11604" y="23207"/>
                    </a:cubicBezTo>
                    <a:cubicBezTo>
                      <a:pt x="5195" y="23207"/>
                      <a:pt x="0" y="18012"/>
                      <a:pt x="0" y="11604"/>
                    </a:cubicBezTo>
                    <a:cubicBezTo>
                      <a:pt x="0" y="5195"/>
                      <a:pt x="5195" y="0"/>
                      <a:pt x="11604" y="0"/>
                    </a:cubicBezTo>
                    <a:cubicBezTo>
                      <a:pt x="18012" y="-2"/>
                      <a:pt x="23207" y="5195"/>
                      <a:pt x="23207" y="11604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8" name="Google Shape;8446;p75">
                <a:extLst>
                  <a:ext uri="{FF2B5EF4-FFF2-40B4-BE49-F238E27FC236}">
                    <a16:creationId xmlns:a16="http://schemas.microsoft.com/office/drawing/2014/main" id="{B617EF9D-1EBE-4535-85BC-6AD005A4178A}"/>
                  </a:ext>
                </a:extLst>
              </p:cNvPr>
              <p:cNvSpPr/>
              <p:nvPr/>
            </p:nvSpPr>
            <p:spPr>
              <a:xfrm>
                <a:off x="1339200" y="1761522"/>
                <a:ext cx="23207" cy="23207"/>
              </a:xfrm>
              <a:custGeom>
                <a:avLst/>
                <a:gdLst>
                  <a:gd name="connsiteX0" fmla="*/ 23207 w 23207"/>
                  <a:gd name="connsiteY0" fmla="*/ 11604 h 23207"/>
                  <a:gd name="connsiteX1" fmla="*/ 11604 w 23207"/>
                  <a:gd name="connsiteY1" fmla="*/ 23207 h 23207"/>
                  <a:gd name="connsiteX2" fmla="*/ 0 w 23207"/>
                  <a:gd name="connsiteY2" fmla="*/ 11604 h 23207"/>
                  <a:gd name="connsiteX3" fmla="*/ 11604 w 23207"/>
                  <a:gd name="connsiteY3" fmla="*/ 0 h 23207"/>
                  <a:gd name="connsiteX4" fmla="*/ 23207 w 23207"/>
                  <a:gd name="connsiteY4" fmla="*/ 11604 h 2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07" h="23207">
                    <a:moveTo>
                      <a:pt x="23207" y="11604"/>
                    </a:moveTo>
                    <a:cubicBezTo>
                      <a:pt x="23207" y="18012"/>
                      <a:pt x="18012" y="23207"/>
                      <a:pt x="11604" y="23207"/>
                    </a:cubicBezTo>
                    <a:cubicBezTo>
                      <a:pt x="5195" y="23207"/>
                      <a:pt x="0" y="18012"/>
                      <a:pt x="0" y="11604"/>
                    </a:cubicBezTo>
                    <a:cubicBezTo>
                      <a:pt x="0" y="5195"/>
                      <a:pt x="5195" y="0"/>
                      <a:pt x="11604" y="0"/>
                    </a:cubicBezTo>
                    <a:cubicBezTo>
                      <a:pt x="18012" y="0"/>
                      <a:pt x="23207" y="5195"/>
                      <a:pt x="23207" y="11604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59" name="Google Shape;8446;p75">
                <a:extLst>
                  <a:ext uri="{FF2B5EF4-FFF2-40B4-BE49-F238E27FC236}">
                    <a16:creationId xmlns:a16="http://schemas.microsoft.com/office/drawing/2014/main" id="{4C7EEC9D-1C78-4EE3-973B-EBB7DA461B2F}"/>
                  </a:ext>
                </a:extLst>
              </p:cNvPr>
              <p:cNvSpPr/>
              <p:nvPr/>
            </p:nvSpPr>
            <p:spPr>
              <a:xfrm>
                <a:off x="972692" y="1761055"/>
                <a:ext cx="23207" cy="23207"/>
              </a:xfrm>
              <a:custGeom>
                <a:avLst/>
                <a:gdLst>
                  <a:gd name="connsiteX0" fmla="*/ 23207 w 23207"/>
                  <a:gd name="connsiteY0" fmla="*/ 11604 h 23207"/>
                  <a:gd name="connsiteX1" fmla="*/ 11604 w 23207"/>
                  <a:gd name="connsiteY1" fmla="*/ 23207 h 23207"/>
                  <a:gd name="connsiteX2" fmla="*/ 0 w 23207"/>
                  <a:gd name="connsiteY2" fmla="*/ 11604 h 23207"/>
                  <a:gd name="connsiteX3" fmla="*/ 11604 w 23207"/>
                  <a:gd name="connsiteY3" fmla="*/ 0 h 23207"/>
                  <a:gd name="connsiteX4" fmla="*/ 23207 w 23207"/>
                  <a:gd name="connsiteY4" fmla="*/ 11604 h 2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07" h="23207">
                    <a:moveTo>
                      <a:pt x="23207" y="11604"/>
                    </a:moveTo>
                    <a:cubicBezTo>
                      <a:pt x="23207" y="18012"/>
                      <a:pt x="18012" y="23207"/>
                      <a:pt x="11604" y="23207"/>
                    </a:cubicBezTo>
                    <a:cubicBezTo>
                      <a:pt x="5195" y="23207"/>
                      <a:pt x="0" y="18012"/>
                      <a:pt x="0" y="11604"/>
                    </a:cubicBezTo>
                    <a:cubicBezTo>
                      <a:pt x="0" y="5195"/>
                      <a:pt x="5195" y="0"/>
                      <a:pt x="11604" y="0"/>
                    </a:cubicBezTo>
                    <a:cubicBezTo>
                      <a:pt x="18012" y="-2"/>
                      <a:pt x="23207" y="5195"/>
                      <a:pt x="23207" y="11604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760" name="Google Shape;8446;p75">
                <a:extLst>
                  <a:ext uri="{FF2B5EF4-FFF2-40B4-BE49-F238E27FC236}">
                    <a16:creationId xmlns:a16="http://schemas.microsoft.com/office/drawing/2014/main" id="{737A3B51-458A-4456-9EAC-C29D64D69418}"/>
                  </a:ext>
                </a:extLst>
              </p:cNvPr>
              <p:cNvSpPr/>
              <p:nvPr/>
            </p:nvSpPr>
            <p:spPr>
              <a:xfrm>
                <a:off x="1339277" y="1394469"/>
                <a:ext cx="23207" cy="23207"/>
              </a:xfrm>
              <a:custGeom>
                <a:avLst/>
                <a:gdLst>
                  <a:gd name="connsiteX0" fmla="*/ 23207 w 23207"/>
                  <a:gd name="connsiteY0" fmla="*/ 11604 h 23207"/>
                  <a:gd name="connsiteX1" fmla="*/ 11604 w 23207"/>
                  <a:gd name="connsiteY1" fmla="*/ 23207 h 23207"/>
                  <a:gd name="connsiteX2" fmla="*/ 0 w 23207"/>
                  <a:gd name="connsiteY2" fmla="*/ 11604 h 23207"/>
                  <a:gd name="connsiteX3" fmla="*/ 11604 w 23207"/>
                  <a:gd name="connsiteY3" fmla="*/ 0 h 23207"/>
                  <a:gd name="connsiteX4" fmla="*/ 23207 w 23207"/>
                  <a:gd name="connsiteY4" fmla="*/ 11604 h 23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3207" h="23207">
                    <a:moveTo>
                      <a:pt x="23207" y="11604"/>
                    </a:moveTo>
                    <a:cubicBezTo>
                      <a:pt x="23207" y="18012"/>
                      <a:pt x="18012" y="23207"/>
                      <a:pt x="11604" y="23207"/>
                    </a:cubicBezTo>
                    <a:cubicBezTo>
                      <a:pt x="5195" y="23207"/>
                      <a:pt x="0" y="18012"/>
                      <a:pt x="0" y="11604"/>
                    </a:cubicBezTo>
                    <a:cubicBezTo>
                      <a:pt x="0" y="5195"/>
                      <a:pt x="5195" y="0"/>
                      <a:pt x="11604" y="0"/>
                    </a:cubicBezTo>
                    <a:cubicBezTo>
                      <a:pt x="18012" y="0"/>
                      <a:pt x="23207" y="5195"/>
                      <a:pt x="23207" y="11604"/>
                    </a:cubicBezTo>
                  </a:path>
                </a:pathLst>
              </a:custGeom>
              <a:solidFill>
                <a:srgbClr val="DEEED4"/>
              </a:solidFill>
              <a:ln w="2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751" name="Google Shape;8446;p75">
              <a:extLst>
                <a:ext uri="{FF2B5EF4-FFF2-40B4-BE49-F238E27FC236}">
                  <a16:creationId xmlns:a16="http://schemas.microsoft.com/office/drawing/2014/main" id="{E1DD4EFC-0791-42E2-A612-ABD3A044579B}"/>
                </a:ext>
              </a:extLst>
            </p:cNvPr>
            <p:cNvSpPr/>
            <p:nvPr/>
          </p:nvSpPr>
          <p:spPr>
            <a:xfrm>
              <a:off x="1020549" y="1442001"/>
              <a:ext cx="296363" cy="296363"/>
            </a:xfrm>
            <a:custGeom>
              <a:avLst/>
              <a:gdLst>
                <a:gd name="connsiteX0" fmla="*/ 59760 w 296363"/>
                <a:gd name="connsiteY0" fmla="*/ 0 h 296363"/>
                <a:gd name="connsiteX1" fmla="*/ 236604 w 296363"/>
                <a:gd name="connsiteY1" fmla="*/ 0 h 296363"/>
                <a:gd name="connsiteX2" fmla="*/ 296363 w 296363"/>
                <a:gd name="connsiteY2" fmla="*/ 59760 h 296363"/>
                <a:gd name="connsiteX3" fmla="*/ 296363 w 296363"/>
                <a:gd name="connsiteY3" fmla="*/ 236604 h 296363"/>
                <a:gd name="connsiteX4" fmla="*/ 236604 w 296363"/>
                <a:gd name="connsiteY4" fmla="*/ 296364 h 296363"/>
                <a:gd name="connsiteX5" fmla="*/ 59760 w 296363"/>
                <a:gd name="connsiteY5" fmla="*/ 296364 h 296363"/>
                <a:gd name="connsiteX6" fmla="*/ 0 w 296363"/>
                <a:gd name="connsiteY6" fmla="*/ 236604 h 296363"/>
                <a:gd name="connsiteX7" fmla="*/ 0 w 296363"/>
                <a:gd name="connsiteY7" fmla="*/ 59760 h 296363"/>
                <a:gd name="connsiteX8" fmla="*/ 59760 w 296363"/>
                <a:gd name="connsiteY8" fmla="*/ 0 h 296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96363" h="296363">
                  <a:moveTo>
                    <a:pt x="59760" y="0"/>
                  </a:moveTo>
                  <a:lnTo>
                    <a:pt x="236604" y="0"/>
                  </a:lnTo>
                  <a:cubicBezTo>
                    <a:pt x="269609" y="0"/>
                    <a:pt x="296363" y="26755"/>
                    <a:pt x="296363" y="59760"/>
                  </a:cubicBezTo>
                  <a:lnTo>
                    <a:pt x="296363" y="236604"/>
                  </a:lnTo>
                  <a:cubicBezTo>
                    <a:pt x="296363" y="269609"/>
                    <a:pt x="269609" y="296364"/>
                    <a:pt x="236604" y="296364"/>
                  </a:cubicBezTo>
                  <a:lnTo>
                    <a:pt x="59760" y="296364"/>
                  </a:lnTo>
                  <a:cubicBezTo>
                    <a:pt x="26755" y="296364"/>
                    <a:pt x="0" y="269609"/>
                    <a:pt x="0" y="236604"/>
                  </a:cubicBezTo>
                  <a:lnTo>
                    <a:pt x="0" y="59760"/>
                  </a:lnTo>
                  <a:cubicBezTo>
                    <a:pt x="0" y="26757"/>
                    <a:pt x="26755" y="0"/>
                    <a:pt x="59760" y="0"/>
                  </a:cubicBezTo>
                  <a:close/>
                </a:path>
              </a:pathLst>
            </a:custGeom>
            <a:solidFill>
              <a:srgbClr val="6ABD46"/>
            </a:solidFill>
            <a:ln w="2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22" name="Google Shape;8448;p75">
            <a:extLst>
              <a:ext uri="{FF2B5EF4-FFF2-40B4-BE49-F238E27FC236}">
                <a16:creationId xmlns:a16="http://schemas.microsoft.com/office/drawing/2014/main" id="{14494298-4D77-4052-940D-3D293F8CD75A}"/>
              </a:ext>
            </a:extLst>
          </p:cNvPr>
          <p:cNvGrpSpPr/>
          <p:nvPr/>
        </p:nvGrpSpPr>
        <p:grpSpPr>
          <a:xfrm>
            <a:off x="6873331" y="5315637"/>
            <a:ext cx="390423" cy="338115"/>
            <a:chOff x="6873331" y="5315637"/>
            <a:chExt cx="390423" cy="338115"/>
          </a:xfrm>
        </p:grpSpPr>
        <p:sp>
          <p:nvSpPr>
            <p:cNvPr id="623" name="Google Shape;8448;p75">
              <a:extLst>
                <a:ext uri="{FF2B5EF4-FFF2-40B4-BE49-F238E27FC236}">
                  <a16:creationId xmlns:a16="http://schemas.microsoft.com/office/drawing/2014/main" id="{60F896BC-FB3D-4052-B2F8-66DE816CB26A}"/>
                </a:ext>
              </a:extLst>
            </p:cNvPr>
            <p:cNvSpPr/>
            <p:nvPr/>
          </p:nvSpPr>
          <p:spPr>
            <a:xfrm>
              <a:off x="6883953" y="5324838"/>
              <a:ext cx="369178" cy="319715"/>
            </a:xfrm>
            <a:custGeom>
              <a:avLst/>
              <a:gdLst>
                <a:gd name="connsiteX0" fmla="*/ 276884 w 369178"/>
                <a:gd name="connsiteY0" fmla="*/ 319716 h 319715"/>
                <a:gd name="connsiteX1" fmla="*/ 369179 w 369178"/>
                <a:gd name="connsiteY1" fmla="*/ 159857 h 319715"/>
                <a:gd name="connsiteX2" fmla="*/ 276884 w 369178"/>
                <a:gd name="connsiteY2" fmla="*/ 0 h 319715"/>
                <a:gd name="connsiteX3" fmla="*/ 92295 w 369178"/>
                <a:gd name="connsiteY3" fmla="*/ 0 h 319715"/>
                <a:gd name="connsiteX4" fmla="*/ 0 w 369178"/>
                <a:gd name="connsiteY4" fmla="*/ 159857 h 319715"/>
                <a:gd name="connsiteX5" fmla="*/ 92295 w 369178"/>
                <a:gd name="connsiteY5" fmla="*/ 319716 h 319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69178" h="319715">
                  <a:moveTo>
                    <a:pt x="276884" y="319716"/>
                  </a:moveTo>
                  <a:lnTo>
                    <a:pt x="369179" y="159857"/>
                  </a:lnTo>
                  <a:lnTo>
                    <a:pt x="276884" y="0"/>
                  </a:lnTo>
                  <a:lnTo>
                    <a:pt x="92295" y="0"/>
                  </a:lnTo>
                  <a:lnTo>
                    <a:pt x="0" y="159857"/>
                  </a:lnTo>
                  <a:lnTo>
                    <a:pt x="92295" y="319716"/>
                  </a:lnTo>
                  <a:close/>
                </a:path>
              </a:pathLst>
            </a:custGeom>
            <a:solidFill>
              <a:srgbClr val="FFFFFF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4" name="Google Shape;8448;p75">
              <a:extLst>
                <a:ext uri="{FF2B5EF4-FFF2-40B4-BE49-F238E27FC236}">
                  <a16:creationId xmlns:a16="http://schemas.microsoft.com/office/drawing/2014/main" id="{D84627A8-C8B0-4D23-B9B2-A4E6D372C2D8}"/>
                </a:ext>
              </a:extLst>
            </p:cNvPr>
            <p:cNvSpPr/>
            <p:nvPr/>
          </p:nvSpPr>
          <p:spPr>
            <a:xfrm>
              <a:off x="6873331" y="5315637"/>
              <a:ext cx="390423" cy="338115"/>
            </a:xfrm>
            <a:custGeom>
              <a:avLst/>
              <a:gdLst>
                <a:gd name="connsiteX0" fmla="*/ 292815 w 390423"/>
                <a:gd name="connsiteY0" fmla="*/ 338116 h 338115"/>
                <a:gd name="connsiteX1" fmla="*/ 97606 w 390423"/>
                <a:gd name="connsiteY1" fmla="*/ 338116 h 338115"/>
                <a:gd name="connsiteX2" fmla="*/ 0 w 390423"/>
                <a:gd name="connsiteY2" fmla="*/ 169058 h 338115"/>
                <a:gd name="connsiteX3" fmla="*/ 97606 w 390423"/>
                <a:gd name="connsiteY3" fmla="*/ 0 h 338115"/>
                <a:gd name="connsiteX4" fmla="*/ 292818 w 390423"/>
                <a:gd name="connsiteY4" fmla="*/ 0 h 338115"/>
                <a:gd name="connsiteX5" fmla="*/ 390424 w 390423"/>
                <a:gd name="connsiteY5" fmla="*/ 169058 h 338115"/>
                <a:gd name="connsiteX6" fmla="*/ 292815 w 390423"/>
                <a:gd name="connsiteY6" fmla="*/ 338116 h 338115"/>
                <a:gd name="connsiteX7" fmla="*/ 108227 w 390423"/>
                <a:gd name="connsiteY7" fmla="*/ 319718 h 338115"/>
                <a:gd name="connsiteX8" fmla="*/ 282194 w 390423"/>
                <a:gd name="connsiteY8" fmla="*/ 319718 h 338115"/>
                <a:gd name="connsiteX9" fmla="*/ 369177 w 390423"/>
                <a:gd name="connsiteY9" fmla="*/ 169060 h 338115"/>
                <a:gd name="connsiteX10" fmla="*/ 282194 w 390423"/>
                <a:gd name="connsiteY10" fmla="*/ 18402 h 338115"/>
                <a:gd name="connsiteX11" fmla="*/ 108227 w 390423"/>
                <a:gd name="connsiteY11" fmla="*/ 18402 h 338115"/>
                <a:gd name="connsiteX12" fmla="*/ 21245 w 390423"/>
                <a:gd name="connsiteY12" fmla="*/ 169058 h 338115"/>
                <a:gd name="connsiteX13" fmla="*/ 108227 w 390423"/>
                <a:gd name="connsiteY13" fmla="*/ 319718 h 3381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390423" h="338115">
                  <a:moveTo>
                    <a:pt x="292815" y="338116"/>
                  </a:moveTo>
                  <a:lnTo>
                    <a:pt x="97606" y="338116"/>
                  </a:lnTo>
                  <a:lnTo>
                    <a:pt x="0" y="169058"/>
                  </a:lnTo>
                  <a:lnTo>
                    <a:pt x="97606" y="0"/>
                  </a:lnTo>
                  <a:lnTo>
                    <a:pt x="292818" y="0"/>
                  </a:lnTo>
                  <a:lnTo>
                    <a:pt x="390424" y="169058"/>
                  </a:lnTo>
                  <a:lnTo>
                    <a:pt x="292815" y="338116"/>
                  </a:lnTo>
                  <a:close/>
                  <a:moveTo>
                    <a:pt x="108227" y="319718"/>
                  </a:moveTo>
                  <a:lnTo>
                    <a:pt x="282194" y="319718"/>
                  </a:lnTo>
                  <a:lnTo>
                    <a:pt x="369177" y="169060"/>
                  </a:lnTo>
                  <a:lnTo>
                    <a:pt x="282194" y="18402"/>
                  </a:lnTo>
                  <a:lnTo>
                    <a:pt x="108227" y="18402"/>
                  </a:lnTo>
                  <a:lnTo>
                    <a:pt x="21245" y="169058"/>
                  </a:lnTo>
                  <a:lnTo>
                    <a:pt x="108227" y="319718"/>
                  </a:lnTo>
                  <a:close/>
                </a:path>
              </a:pathLst>
            </a:custGeom>
            <a:solidFill>
              <a:srgbClr val="9F53A0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625" name="Google Shape;8448;p75">
            <a:extLst>
              <a:ext uri="{FF2B5EF4-FFF2-40B4-BE49-F238E27FC236}">
                <a16:creationId xmlns:a16="http://schemas.microsoft.com/office/drawing/2014/main" id="{21BA5FD8-CCF7-4FD2-82F7-A1AE4F178E6B}"/>
              </a:ext>
            </a:extLst>
          </p:cNvPr>
          <p:cNvGrpSpPr/>
          <p:nvPr/>
        </p:nvGrpSpPr>
        <p:grpSpPr>
          <a:xfrm>
            <a:off x="6963501" y="5368672"/>
            <a:ext cx="205688" cy="209996"/>
            <a:chOff x="6963501" y="5368672"/>
            <a:chExt cx="205688" cy="209996"/>
          </a:xfrm>
          <a:solidFill>
            <a:srgbClr val="9F53A0"/>
          </a:solidFill>
        </p:grpSpPr>
        <p:sp>
          <p:nvSpPr>
            <p:cNvPr id="626" name="Google Shape;8448;p75">
              <a:extLst>
                <a:ext uri="{FF2B5EF4-FFF2-40B4-BE49-F238E27FC236}">
                  <a16:creationId xmlns:a16="http://schemas.microsoft.com/office/drawing/2014/main" id="{3E5513B8-557D-428C-BF56-36ED79732717}"/>
                </a:ext>
              </a:extLst>
            </p:cNvPr>
            <p:cNvSpPr/>
            <p:nvPr/>
          </p:nvSpPr>
          <p:spPr>
            <a:xfrm>
              <a:off x="6963501" y="5368672"/>
              <a:ext cx="205688" cy="209996"/>
            </a:xfrm>
            <a:custGeom>
              <a:avLst/>
              <a:gdLst>
                <a:gd name="connsiteX0" fmla="*/ 203412 w 205688"/>
                <a:gd name="connsiteY0" fmla="*/ 177221 h 209996"/>
                <a:gd name="connsiteX1" fmla="*/ 123379 w 205688"/>
                <a:gd name="connsiteY1" fmla="*/ 12710 h 209996"/>
                <a:gd name="connsiteX2" fmla="*/ 92865 w 205688"/>
                <a:gd name="connsiteY2" fmla="*/ 2242 h 209996"/>
                <a:gd name="connsiteX3" fmla="*/ 82371 w 205688"/>
                <a:gd name="connsiteY3" fmla="*/ 12756 h 209996"/>
                <a:gd name="connsiteX4" fmla="*/ 2374 w 205688"/>
                <a:gd name="connsiteY4" fmla="*/ 177197 h 209996"/>
                <a:gd name="connsiteX5" fmla="*/ 1283 w 205688"/>
                <a:gd name="connsiteY5" fmla="*/ 194638 h 209996"/>
                <a:gd name="connsiteX6" fmla="*/ 12845 w 205688"/>
                <a:gd name="connsiteY6" fmla="*/ 207708 h 209996"/>
                <a:gd name="connsiteX7" fmla="*/ 22714 w 205688"/>
                <a:gd name="connsiteY7" fmla="*/ 209996 h 209996"/>
                <a:gd name="connsiteX8" fmla="*/ 183055 w 205688"/>
                <a:gd name="connsiteY8" fmla="*/ 209996 h 209996"/>
                <a:gd name="connsiteX9" fmla="*/ 205688 w 205688"/>
                <a:gd name="connsiteY9" fmla="*/ 187365 h 209996"/>
                <a:gd name="connsiteX10" fmla="*/ 203412 w 205688"/>
                <a:gd name="connsiteY10" fmla="*/ 177221 h 209996"/>
                <a:gd name="connsiteX11" fmla="*/ 183057 w 205688"/>
                <a:gd name="connsiteY11" fmla="*/ 200428 h 209996"/>
                <a:gd name="connsiteX12" fmla="*/ 22717 w 205688"/>
                <a:gd name="connsiteY12" fmla="*/ 200428 h 209996"/>
                <a:gd name="connsiteX13" fmla="*/ 17124 w 205688"/>
                <a:gd name="connsiteY13" fmla="*/ 199149 h 209996"/>
                <a:gd name="connsiteX14" fmla="*/ 10313 w 205688"/>
                <a:gd name="connsiteY14" fmla="*/ 191472 h 209996"/>
                <a:gd name="connsiteX15" fmla="*/ 10955 w 205688"/>
                <a:gd name="connsiteY15" fmla="*/ 181430 h 209996"/>
                <a:gd name="connsiteX16" fmla="*/ 90954 w 205688"/>
                <a:gd name="connsiteY16" fmla="*/ 16990 h 209996"/>
                <a:gd name="connsiteX17" fmla="*/ 97028 w 205688"/>
                <a:gd name="connsiteY17" fmla="*/ 10857 h 209996"/>
                <a:gd name="connsiteX18" fmla="*/ 102835 w 205688"/>
                <a:gd name="connsiteY18" fmla="*/ 9559 h 209996"/>
                <a:gd name="connsiteX19" fmla="*/ 114798 w 205688"/>
                <a:gd name="connsiteY19" fmla="*/ 16946 h 209996"/>
                <a:gd name="connsiteX20" fmla="*/ 194819 w 205688"/>
                <a:gd name="connsiteY20" fmla="*/ 181430 h 209996"/>
                <a:gd name="connsiteX21" fmla="*/ 194846 w 205688"/>
                <a:gd name="connsiteY21" fmla="*/ 181479 h 209996"/>
                <a:gd name="connsiteX22" fmla="*/ 196125 w 205688"/>
                <a:gd name="connsiteY22" fmla="*/ 187365 h 209996"/>
                <a:gd name="connsiteX23" fmla="*/ 183057 w 205688"/>
                <a:gd name="connsiteY23" fmla="*/ 200428 h 209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5688" h="209996">
                  <a:moveTo>
                    <a:pt x="203412" y="177221"/>
                  </a:moveTo>
                  <a:lnTo>
                    <a:pt x="123379" y="12710"/>
                  </a:lnTo>
                  <a:cubicBezTo>
                    <a:pt x="117765" y="1476"/>
                    <a:pt x="104411" y="-3136"/>
                    <a:pt x="92865" y="2242"/>
                  </a:cubicBezTo>
                  <a:cubicBezTo>
                    <a:pt x="88365" y="4491"/>
                    <a:pt x="84644" y="8209"/>
                    <a:pt x="82371" y="12756"/>
                  </a:cubicBezTo>
                  <a:lnTo>
                    <a:pt x="2374" y="177197"/>
                  </a:lnTo>
                  <a:cubicBezTo>
                    <a:pt x="-359" y="182658"/>
                    <a:pt x="-745" y="188851"/>
                    <a:pt x="1283" y="194638"/>
                  </a:cubicBezTo>
                  <a:cubicBezTo>
                    <a:pt x="3279" y="200338"/>
                    <a:pt x="7386" y="204980"/>
                    <a:pt x="12845" y="207708"/>
                  </a:cubicBezTo>
                  <a:cubicBezTo>
                    <a:pt x="15840" y="209203"/>
                    <a:pt x="19254" y="209996"/>
                    <a:pt x="22714" y="209996"/>
                  </a:cubicBezTo>
                  <a:lnTo>
                    <a:pt x="183055" y="209996"/>
                  </a:lnTo>
                  <a:cubicBezTo>
                    <a:pt x="195536" y="209996"/>
                    <a:pt x="205688" y="199844"/>
                    <a:pt x="205688" y="187365"/>
                  </a:cubicBezTo>
                  <a:cubicBezTo>
                    <a:pt x="205691" y="183667"/>
                    <a:pt x="204925" y="180253"/>
                    <a:pt x="203412" y="177221"/>
                  </a:cubicBezTo>
                  <a:close/>
                  <a:moveTo>
                    <a:pt x="183057" y="200428"/>
                  </a:moveTo>
                  <a:lnTo>
                    <a:pt x="22717" y="200428"/>
                  </a:lnTo>
                  <a:cubicBezTo>
                    <a:pt x="20733" y="200428"/>
                    <a:pt x="18797" y="199985"/>
                    <a:pt x="17124" y="199149"/>
                  </a:cubicBezTo>
                  <a:cubicBezTo>
                    <a:pt x="13902" y="197539"/>
                    <a:pt x="11485" y="194811"/>
                    <a:pt x="10313" y="191472"/>
                  </a:cubicBezTo>
                  <a:cubicBezTo>
                    <a:pt x="9149" y="188153"/>
                    <a:pt x="9370" y="184603"/>
                    <a:pt x="10955" y="181430"/>
                  </a:cubicBezTo>
                  <a:lnTo>
                    <a:pt x="90954" y="16990"/>
                  </a:lnTo>
                  <a:cubicBezTo>
                    <a:pt x="92284" y="14327"/>
                    <a:pt x="94482" y="12129"/>
                    <a:pt x="97028" y="10857"/>
                  </a:cubicBezTo>
                  <a:cubicBezTo>
                    <a:pt x="98918" y="9975"/>
                    <a:pt x="100894" y="9559"/>
                    <a:pt x="102835" y="9559"/>
                  </a:cubicBezTo>
                  <a:cubicBezTo>
                    <a:pt x="107771" y="9559"/>
                    <a:pt x="112457" y="12265"/>
                    <a:pt x="114798" y="16946"/>
                  </a:cubicBezTo>
                  <a:lnTo>
                    <a:pt x="194819" y="181430"/>
                  </a:lnTo>
                  <a:cubicBezTo>
                    <a:pt x="194829" y="181445"/>
                    <a:pt x="194836" y="181462"/>
                    <a:pt x="194846" y="181479"/>
                  </a:cubicBezTo>
                  <a:cubicBezTo>
                    <a:pt x="195706" y="183200"/>
                    <a:pt x="196125" y="185126"/>
                    <a:pt x="196125" y="187365"/>
                  </a:cubicBezTo>
                  <a:cubicBezTo>
                    <a:pt x="196122" y="194570"/>
                    <a:pt x="190260" y="200428"/>
                    <a:pt x="183057" y="200428"/>
                  </a:cubicBezTo>
                  <a:close/>
                </a:path>
              </a:pathLst>
            </a:custGeom>
            <a:solidFill>
              <a:srgbClr val="9F53A0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27" name="Google Shape;8448;p75">
              <a:extLst>
                <a:ext uri="{FF2B5EF4-FFF2-40B4-BE49-F238E27FC236}">
                  <a16:creationId xmlns:a16="http://schemas.microsoft.com/office/drawing/2014/main" id="{8586A6B9-8837-4C2D-AFA4-DFD6F55F9C89}"/>
                </a:ext>
              </a:extLst>
            </p:cNvPr>
            <p:cNvSpPr/>
            <p:nvPr/>
          </p:nvSpPr>
          <p:spPr>
            <a:xfrm>
              <a:off x="6996508" y="5430826"/>
              <a:ext cx="140121" cy="127973"/>
            </a:xfrm>
            <a:custGeom>
              <a:avLst/>
              <a:gdLst>
                <a:gd name="connsiteX0" fmla="*/ 135339 w 140121"/>
                <a:gd name="connsiteY0" fmla="*/ 87765 h 127973"/>
                <a:gd name="connsiteX1" fmla="*/ 115556 w 140121"/>
                <a:gd name="connsiteY1" fmla="*/ 87765 h 127973"/>
                <a:gd name="connsiteX2" fmla="*/ 115556 w 140121"/>
                <a:gd name="connsiteY2" fmla="*/ 69366 h 127973"/>
                <a:gd name="connsiteX3" fmla="*/ 110770 w 140121"/>
                <a:gd name="connsiteY3" fmla="*/ 64580 h 127973"/>
                <a:gd name="connsiteX4" fmla="*/ 74922 w 140121"/>
                <a:gd name="connsiteY4" fmla="*/ 64580 h 127973"/>
                <a:gd name="connsiteX5" fmla="*/ 74922 w 140121"/>
                <a:gd name="connsiteY5" fmla="*/ 40206 h 127973"/>
                <a:gd name="connsiteX6" fmla="*/ 94209 w 140121"/>
                <a:gd name="connsiteY6" fmla="*/ 40206 h 127973"/>
                <a:gd name="connsiteX7" fmla="*/ 98994 w 140121"/>
                <a:gd name="connsiteY7" fmla="*/ 35421 h 127973"/>
                <a:gd name="connsiteX8" fmla="*/ 98994 w 140121"/>
                <a:gd name="connsiteY8" fmla="*/ 4785 h 127973"/>
                <a:gd name="connsiteX9" fmla="*/ 94209 w 140121"/>
                <a:gd name="connsiteY9" fmla="*/ 0 h 127973"/>
                <a:gd name="connsiteX10" fmla="*/ 45359 w 140121"/>
                <a:gd name="connsiteY10" fmla="*/ 0 h 127973"/>
                <a:gd name="connsiteX11" fmla="*/ 40573 w 140121"/>
                <a:gd name="connsiteY11" fmla="*/ 4785 h 127973"/>
                <a:gd name="connsiteX12" fmla="*/ 40573 w 140121"/>
                <a:gd name="connsiteY12" fmla="*/ 35421 h 127973"/>
                <a:gd name="connsiteX13" fmla="*/ 45359 w 140121"/>
                <a:gd name="connsiteY13" fmla="*/ 40206 h 127973"/>
                <a:gd name="connsiteX14" fmla="*/ 65351 w 140121"/>
                <a:gd name="connsiteY14" fmla="*/ 40206 h 127973"/>
                <a:gd name="connsiteX15" fmla="*/ 65351 w 140121"/>
                <a:gd name="connsiteY15" fmla="*/ 64583 h 127973"/>
                <a:gd name="connsiteX16" fmla="*/ 28797 w 140121"/>
                <a:gd name="connsiteY16" fmla="*/ 64583 h 127973"/>
                <a:gd name="connsiteX17" fmla="*/ 24012 w 140121"/>
                <a:gd name="connsiteY17" fmla="*/ 69368 h 127973"/>
                <a:gd name="connsiteX18" fmla="*/ 24012 w 140121"/>
                <a:gd name="connsiteY18" fmla="*/ 87768 h 127973"/>
                <a:gd name="connsiteX19" fmla="*/ 4785 w 140121"/>
                <a:gd name="connsiteY19" fmla="*/ 87768 h 127973"/>
                <a:gd name="connsiteX20" fmla="*/ 0 w 140121"/>
                <a:gd name="connsiteY20" fmla="*/ 92553 h 127973"/>
                <a:gd name="connsiteX21" fmla="*/ 0 w 140121"/>
                <a:gd name="connsiteY21" fmla="*/ 123189 h 127973"/>
                <a:gd name="connsiteX22" fmla="*/ 4785 w 140121"/>
                <a:gd name="connsiteY22" fmla="*/ 127974 h 127973"/>
                <a:gd name="connsiteX23" fmla="*/ 53638 w 140121"/>
                <a:gd name="connsiteY23" fmla="*/ 127974 h 127973"/>
                <a:gd name="connsiteX24" fmla="*/ 58423 w 140121"/>
                <a:gd name="connsiteY24" fmla="*/ 123189 h 127973"/>
                <a:gd name="connsiteX25" fmla="*/ 58423 w 140121"/>
                <a:gd name="connsiteY25" fmla="*/ 92553 h 127973"/>
                <a:gd name="connsiteX26" fmla="*/ 53638 w 140121"/>
                <a:gd name="connsiteY26" fmla="*/ 87768 h 127973"/>
                <a:gd name="connsiteX27" fmla="*/ 33582 w 140121"/>
                <a:gd name="connsiteY27" fmla="*/ 87768 h 127973"/>
                <a:gd name="connsiteX28" fmla="*/ 33582 w 140121"/>
                <a:gd name="connsiteY28" fmla="*/ 74153 h 127973"/>
                <a:gd name="connsiteX29" fmla="*/ 105985 w 140121"/>
                <a:gd name="connsiteY29" fmla="*/ 74153 h 127973"/>
                <a:gd name="connsiteX30" fmla="*/ 105985 w 140121"/>
                <a:gd name="connsiteY30" fmla="*/ 87768 h 127973"/>
                <a:gd name="connsiteX31" fmla="*/ 86489 w 140121"/>
                <a:gd name="connsiteY31" fmla="*/ 87768 h 127973"/>
                <a:gd name="connsiteX32" fmla="*/ 81703 w 140121"/>
                <a:gd name="connsiteY32" fmla="*/ 92553 h 127973"/>
                <a:gd name="connsiteX33" fmla="*/ 81703 w 140121"/>
                <a:gd name="connsiteY33" fmla="*/ 123189 h 127973"/>
                <a:gd name="connsiteX34" fmla="*/ 86489 w 140121"/>
                <a:gd name="connsiteY34" fmla="*/ 127974 h 127973"/>
                <a:gd name="connsiteX35" fmla="*/ 135337 w 140121"/>
                <a:gd name="connsiteY35" fmla="*/ 127974 h 127973"/>
                <a:gd name="connsiteX36" fmla="*/ 140122 w 140121"/>
                <a:gd name="connsiteY36" fmla="*/ 123189 h 127973"/>
                <a:gd name="connsiteX37" fmla="*/ 140122 w 140121"/>
                <a:gd name="connsiteY37" fmla="*/ 92553 h 127973"/>
                <a:gd name="connsiteX38" fmla="*/ 135339 w 140121"/>
                <a:gd name="connsiteY38" fmla="*/ 87765 h 127973"/>
                <a:gd name="connsiteX39" fmla="*/ 50142 w 140121"/>
                <a:gd name="connsiteY39" fmla="*/ 9571 h 127973"/>
                <a:gd name="connsiteX40" fmla="*/ 89424 w 140121"/>
                <a:gd name="connsiteY40" fmla="*/ 9571 h 127973"/>
                <a:gd name="connsiteX41" fmla="*/ 89424 w 140121"/>
                <a:gd name="connsiteY41" fmla="*/ 30638 h 127973"/>
                <a:gd name="connsiteX42" fmla="*/ 50142 w 140121"/>
                <a:gd name="connsiteY42" fmla="*/ 30638 h 127973"/>
                <a:gd name="connsiteX43" fmla="*/ 50142 w 140121"/>
                <a:gd name="connsiteY43" fmla="*/ 9571 h 127973"/>
                <a:gd name="connsiteX44" fmla="*/ 48855 w 140121"/>
                <a:gd name="connsiteY44" fmla="*/ 118401 h 127973"/>
                <a:gd name="connsiteX45" fmla="*/ 9573 w 140121"/>
                <a:gd name="connsiteY45" fmla="*/ 118401 h 127973"/>
                <a:gd name="connsiteX46" fmla="*/ 9573 w 140121"/>
                <a:gd name="connsiteY46" fmla="*/ 97334 h 127973"/>
                <a:gd name="connsiteX47" fmla="*/ 48855 w 140121"/>
                <a:gd name="connsiteY47" fmla="*/ 97334 h 127973"/>
                <a:gd name="connsiteX48" fmla="*/ 48855 w 140121"/>
                <a:gd name="connsiteY48" fmla="*/ 118401 h 127973"/>
                <a:gd name="connsiteX49" fmla="*/ 130554 w 140121"/>
                <a:gd name="connsiteY49" fmla="*/ 118401 h 127973"/>
                <a:gd name="connsiteX50" fmla="*/ 91274 w 140121"/>
                <a:gd name="connsiteY50" fmla="*/ 118401 h 127973"/>
                <a:gd name="connsiteX51" fmla="*/ 91274 w 140121"/>
                <a:gd name="connsiteY51" fmla="*/ 97334 h 127973"/>
                <a:gd name="connsiteX52" fmla="*/ 130554 w 140121"/>
                <a:gd name="connsiteY52" fmla="*/ 97334 h 127973"/>
                <a:gd name="connsiteX53" fmla="*/ 130554 w 140121"/>
                <a:gd name="connsiteY53" fmla="*/ 118401 h 1279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40121" h="127973">
                  <a:moveTo>
                    <a:pt x="135339" y="87765"/>
                  </a:moveTo>
                  <a:lnTo>
                    <a:pt x="115556" y="87765"/>
                  </a:lnTo>
                  <a:lnTo>
                    <a:pt x="115556" y="69366"/>
                  </a:lnTo>
                  <a:cubicBezTo>
                    <a:pt x="115556" y="66725"/>
                    <a:pt x="113414" y="64580"/>
                    <a:pt x="110770" y="64580"/>
                  </a:cubicBezTo>
                  <a:lnTo>
                    <a:pt x="74922" y="64580"/>
                  </a:lnTo>
                  <a:lnTo>
                    <a:pt x="74922" y="40206"/>
                  </a:lnTo>
                  <a:lnTo>
                    <a:pt x="94209" y="40206"/>
                  </a:lnTo>
                  <a:cubicBezTo>
                    <a:pt x="96850" y="40206"/>
                    <a:pt x="98994" y="38064"/>
                    <a:pt x="98994" y="35421"/>
                  </a:cubicBezTo>
                  <a:lnTo>
                    <a:pt x="98994" y="4785"/>
                  </a:lnTo>
                  <a:cubicBezTo>
                    <a:pt x="98994" y="2145"/>
                    <a:pt x="96852" y="0"/>
                    <a:pt x="94209" y="0"/>
                  </a:cubicBezTo>
                  <a:lnTo>
                    <a:pt x="45359" y="0"/>
                  </a:lnTo>
                  <a:cubicBezTo>
                    <a:pt x="42715" y="0"/>
                    <a:pt x="40573" y="2142"/>
                    <a:pt x="40573" y="4785"/>
                  </a:cubicBezTo>
                  <a:lnTo>
                    <a:pt x="40573" y="35421"/>
                  </a:lnTo>
                  <a:cubicBezTo>
                    <a:pt x="40573" y="38061"/>
                    <a:pt x="42715" y="40206"/>
                    <a:pt x="45359" y="40206"/>
                  </a:cubicBezTo>
                  <a:lnTo>
                    <a:pt x="65351" y="40206"/>
                  </a:lnTo>
                  <a:lnTo>
                    <a:pt x="65351" y="64583"/>
                  </a:lnTo>
                  <a:lnTo>
                    <a:pt x="28797" y="64583"/>
                  </a:lnTo>
                  <a:cubicBezTo>
                    <a:pt x="26154" y="64583"/>
                    <a:pt x="24012" y="66725"/>
                    <a:pt x="24012" y="69368"/>
                  </a:cubicBezTo>
                  <a:lnTo>
                    <a:pt x="24012" y="87768"/>
                  </a:lnTo>
                  <a:lnTo>
                    <a:pt x="4785" y="87768"/>
                  </a:lnTo>
                  <a:cubicBezTo>
                    <a:pt x="2142" y="87768"/>
                    <a:pt x="0" y="89910"/>
                    <a:pt x="0" y="92553"/>
                  </a:cubicBezTo>
                  <a:lnTo>
                    <a:pt x="0" y="123189"/>
                  </a:lnTo>
                  <a:cubicBezTo>
                    <a:pt x="0" y="125829"/>
                    <a:pt x="2142" y="127974"/>
                    <a:pt x="4785" y="127974"/>
                  </a:cubicBezTo>
                  <a:lnTo>
                    <a:pt x="53638" y="127974"/>
                  </a:lnTo>
                  <a:cubicBezTo>
                    <a:pt x="56281" y="127974"/>
                    <a:pt x="58423" y="125832"/>
                    <a:pt x="58423" y="123189"/>
                  </a:cubicBezTo>
                  <a:lnTo>
                    <a:pt x="58423" y="92553"/>
                  </a:lnTo>
                  <a:cubicBezTo>
                    <a:pt x="58423" y="89912"/>
                    <a:pt x="56281" y="87768"/>
                    <a:pt x="53638" y="87768"/>
                  </a:cubicBezTo>
                  <a:lnTo>
                    <a:pt x="33582" y="87768"/>
                  </a:lnTo>
                  <a:lnTo>
                    <a:pt x="33582" y="74153"/>
                  </a:lnTo>
                  <a:lnTo>
                    <a:pt x="105985" y="74153"/>
                  </a:lnTo>
                  <a:lnTo>
                    <a:pt x="105985" y="87768"/>
                  </a:lnTo>
                  <a:lnTo>
                    <a:pt x="86489" y="87768"/>
                  </a:lnTo>
                  <a:cubicBezTo>
                    <a:pt x="83848" y="87768"/>
                    <a:pt x="81703" y="89910"/>
                    <a:pt x="81703" y="92553"/>
                  </a:cubicBezTo>
                  <a:lnTo>
                    <a:pt x="81703" y="123189"/>
                  </a:lnTo>
                  <a:cubicBezTo>
                    <a:pt x="81703" y="125829"/>
                    <a:pt x="83846" y="127974"/>
                    <a:pt x="86489" y="127974"/>
                  </a:cubicBezTo>
                  <a:lnTo>
                    <a:pt x="135337" y="127974"/>
                  </a:lnTo>
                  <a:cubicBezTo>
                    <a:pt x="137977" y="127974"/>
                    <a:pt x="140122" y="125832"/>
                    <a:pt x="140122" y="123189"/>
                  </a:cubicBezTo>
                  <a:lnTo>
                    <a:pt x="140122" y="92553"/>
                  </a:lnTo>
                  <a:cubicBezTo>
                    <a:pt x="140122" y="89910"/>
                    <a:pt x="137980" y="87765"/>
                    <a:pt x="135339" y="87765"/>
                  </a:cubicBezTo>
                  <a:close/>
                  <a:moveTo>
                    <a:pt x="50142" y="9571"/>
                  </a:moveTo>
                  <a:lnTo>
                    <a:pt x="89424" y="9571"/>
                  </a:lnTo>
                  <a:lnTo>
                    <a:pt x="89424" y="30638"/>
                  </a:lnTo>
                  <a:lnTo>
                    <a:pt x="50142" y="30638"/>
                  </a:lnTo>
                  <a:lnTo>
                    <a:pt x="50142" y="9571"/>
                  </a:lnTo>
                  <a:close/>
                  <a:moveTo>
                    <a:pt x="48855" y="118401"/>
                  </a:moveTo>
                  <a:lnTo>
                    <a:pt x="9573" y="118401"/>
                  </a:lnTo>
                  <a:lnTo>
                    <a:pt x="9573" y="97334"/>
                  </a:lnTo>
                  <a:lnTo>
                    <a:pt x="48855" y="97334"/>
                  </a:lnTo>
                  <a:lnTo>
                    <a:pt x="48855" y="118401"/>
                  </a:lnTo>
                  <a:close/>
                  <a:moveTo>
                    <a:pt x="130554" y="118401"/>
                  </a:moveTo>
                  <a:lnTo>
                    <a:pt x="91274" y="118401"/>
                  </a:lnTo>
                  <a:lnTo>
                    <a:pt x="91274" y="97334"/>
                  </a:lnTo>
                  <a:lnTo>
                    <a:pt x="130554" y="97334"/>
                  </a:lnTo>
                  <a:lnTo>
                    <a:pt x="130554" y="118401"/>
                  </a:lnTo>
                  <a:close/>
                </a:path>
              </a:pathLst>
            </a:custGeom>
            <a:solidFill>
              <a:srgbClr val="9F53A0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628" name="Google Shape;8448;p75"/>
          <p:cNvSpPr/>
          <p:nvPr/>
        </p:nvSpPr>
        <p:spPr>
          <a:xfrm>
            <a:off x="5913153" y="5324300"/>
            <a:ext cx="369242" cy="319773"/>
          </a:xfrm>
          <a:custGeom>
            <a:avLst/>
            <a:gdLst>
              <a:gd name="connsiteX0" fmla="*/ 276930 w 369242"/>
              <a:gd name="connsiteY0" fmla="*/ 319773 h 319773"/>
              <a:gd name="connsiteX1" fmla="*/ 369242 w 369242"/>
              <a:gd name="connsiteY1" fmla="*/ 159887 h 319773"/>
              <a:gd name="connsiteX2" fmla="*/ 276930 w 369242"/>
              <a:gd name="connsiteY2" fmla="*/ 0 h 319773"/>
              <a:gd name="connsiteX3" fmla="*/ 92310 w 369242"/>
              <a:gd name="connsiteY3" fmla="*/ 0 h 319773"/>
              <a:gd name="connsiteX4" fmla="*/ 0 w 369242"/>
              <a:gd name="connsiteY4" fmla="*/ 159887 h 319773"/>
              <a:gd name="connsiteX5" fmla="*/ 92310 w 369242"/>
              <a:gd name="connsiteY5" fmla="*/ 319773 h 3197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69242" h="319773">
                <a:moveTo>
                  <a:pt x="276930" y="319773"/>
                </a:moveTo>
                <a:lnTo>
                  <a:pt x="369242" y="159887"/>
                </a:lnTo>
                <a:lnTo>
                  <a:pt x="276930" y="0"/>
                </a:lnTo>
                <a:lnTo>
                  <a:pt x="92310" y="0"/>
                </a:lnTo>
                <a:lnTo>
                  <a:pt x="0" y="159887"/>
                </a:lnTo>
                <a:lnTo>
                  <a:pt x="92310" y="319773"/>
                </a:lnTo>
                <a:close/>
              </a:path>
            </a:pathLst>
          </a:custGeom>
          <a:solidFill>
            <a:srgbClr val="A153A0"/>
          </a:solidFill>
          <a:ln w="241" cap="flat">
            <a:noFill/>
            <a:prstDash val="solid"/>
            <a:miter/>
          </a:ln>
        </p:spPr>
        <p:txBody>
          <a:bodyPr rtlCol="0" anchor="ctr"/>
          <a:lstStyle/>
          <a:p>
            <a:endParaRPr lang="en-US"/>
          </a:p>
        </p:txBody>
      </p:sp>
      <p:grpSp>
        <p:nvGrpSpPr>
          <p:cNvPr id="629" name="Google Shape;8448;p75">
            <a:extLst>
              <a:ext uri="{FF2B5EF4-FFF2-40B4-BE49-F238E27FC236}">
                <a16:creationId xmlns:a16="http://schemas.microsoft.com/office/drawing/2014/main" id="{5C9109C6-A3B6-4962-83C3-EDF2C5E69B1B}"/>
              </a:ext>
            </a:extLst>
          </p:cNvPr>
          <p:cNvGrpSpPr/>
          <p:nvPr/>
        </p:nvGrpSpPr>
        <p:grpSpPr>
          <a:xfrm>
            <a:off x="5992531" y="5368671"/>
            <a:ext cx="205688" cy="209997"/>
            <a:chOff x="5992531" y="5368671"/>
            <a:chExt cx="205688" cy="209997"/>
          </a:xfrm>
          <a:solidFill>
            <a:srgbClr val="FFFFFF"/>
          </a:solidFill>
        </p:grpSpPr>
        <p:sp>
          <p:nvSpPr>
            <p:cNvPr id="630" name="Google Shape;8448;p75">
              <a:extLst>
                <a:ext uri="{FF2B5EF4-FFF2-40B4-BE49-F238E27FC236}">
                  <a16:creationId xmlns:a16="http://schemas.microsoft.com/office/drawing/2014/main" id="{DEE78E5D-C979-4199-A027-455ED0F0D003}"/>
                </a:ext>
              </a:extLst>
            </p:cNvPr>
            <p:cNvSpPr/>
            <p:nvPr/>
          </p:nvSpPr>
          <p:spPr>
            <a:xfrm>
              <a:off x="5992531" y="5368671"/>
              <a:ext cx="205688" cy="209997"/>
            </a:xfrm>
            <a:custGeom>
              <a:avLst/>
              <a:gdLst>
                <a:gd name="connsiteX0" fmla="*/ 203412 w 205688"/>
                <a:gd name="connsiteY0" fmla="*/ 177222 h 209997"/>
                <a:gd name="connsiteX1" fmla="*/ 123379 w 205688"/>
                <a:gd name="connsiteY1" fmla="*/ 12710 h 209997"/>
                <a:gd name="connsiteX2" fmla="*/ 92865 w 205688"/>
                <a:gd name="connsiteY2" fmla="*/ 2242 h 209997"/>
                <a:gd name="connsiteX3" fmla="*/ 82371 w 205688"/>
                <a:gd name="connsiteY3" fmla="*/ 12756 h 209997"/>
                <a:gd name="connsiteX4" fmla="*/ 2374 w 205688"/>
                <a:gd name="connsiteY4" fmla="*/ 177197 h 209997"/>
                <a:gd name="connsiteX5" fmla="*/ 1283 w 205688"/>
                <a:gd name="connsiteY5" fmla="*/ 194639 h 209997"/>
                <a:gd name="connsiteX6" fmla="*/ 12845 w 205688"/>
                <a:gd name="connsiteY6" fmla="*/ 207709 h 209997"/>
                <a:gd name="connsiteX7" fmla="*/ 22714 w 205688"/>
                <a:gd name="connsiteY7" fmla="*/ 209997 h 209997"/>
                <a:gd name="connsiteX8" fmla="*/ 183055 w 205688"/>
                <a:gd name="connsiteY8" fmla="*/ 209997 h 209997"/>
                <a:gd name="connsiteX9" fmla="*/ 205688 w 205688"/>
                <a:gd name="connsiteY9" fmla="*/ 187366 h 209997"/>
                <a:gd name="connsiteX10" fmla="*/ 203412 w 205688"/>
                <a:gd name="connsiteY10" fmla="*/ 177222 h 209997"/>
                <a:gd name="connsiteX11" fmla="*/ 183057 w 205688"/>
                <a:gd name="connsiteY11" fmla="*/ 200429 h 209997"/>
                <a:gd name="connsiteX12" fmla="*/ 22717 w 205688"/>
                <a:gd name="connsiteY12" fmla="*/ 200429 h 209997"/>
                <a:gd name="connsiteX13" fmla="*/ 17124 w 205688"/>
                <a:gd name="connsiteY13" fmla="*/ 199150 h 209997"/>
                <a:gd name="connsiteX14" fmla="*/ 10313 w 205688"/>
                <a:gd name="connsiteY14" fmla="*/ 191473 h 209997"/>
                <a:gd name="connsiteX15" fmla="*/ 10955 w 205688"/>
                <a:gd name="connsiteY15" fmla="*/ 181431 h 209997"/>
                <a:gd name="connsiteX16" fmla="*/ 90954 w 205688"/>
                <a:gd name="connsiteY16" fmla="*/ 16990 h 209997"/>
                <a:gd name="connsiteX17" fmla="*/ 97028 w 205688"/>
                <a:gd name="connsiteY17" fmla="*/ 10857 h 209997"/>
                <a:gd name="connsiteX18" fmla="*/ 102835 w 205688"/>
                <a:gd name="connsiteY18" fmla="*/ 9559 h 209997"/>
                <a:gd name="connsiteX19" fmla="*/ 114798 w 205688"/>
                <a:gd name="connsiteY19" fmla="*/ 16946 h 209997"/>
                <a:gd name="connsiteX20" fmla="*/ 194819 w 205688"/>
                <a:gd name="connsiteY20" fmla="*/ 181431 h 209997"/>
                <a:gd name="connsiteX21" fmla="*/ 194846 w 205688"/>
                <a:gd name="connsiteY21" fmla="*/ 181479 h 209997"/>
                <a:gd name="connsiteX22" fmla="*/ 196125 w 205688"/>
                <a:gd name="connsiteY22" fmla="*/ 187366 h 209997"/>
                <a:gd name="connsiteX23" fmla="*/ 183057 w 205688"/>
                <a:gd name="connsiteY23" fmla="*/ 200429 h 2099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05688" h="209997">
                  <a:moveTo>
                    <a:pt x="203412" y="177222"/>
                  </a:moveTo>
                  <a:lnTo>
                    <a:pt x="123379" y="12710"/>
                  </a:lnTo>
                  <a:cubicBezTo>
                    <a:pt x="117765" y="1476"/>
                    <a:pt x="104411" y="-3136"/>
                    <a:pt x="92865" y="2242"/>
                  </a:cubicBezTo>
                  <a:cubicBezTo>
                    <a:pt x="88365" y="4491"/>
                    <a:pt x="84644" y="8209"/>
                    <a:pt x="82371" y="12756"/>
                  </a:cubicBezTo>
                  <a:lnTo>
                    <a:pt x="2374" y="177197"/>
                  </a:lnTo>
                  <a:cubicBezTo>
                    <a:pt x="-359" y="182659"/>
                    <a:pt x="-745" y="188852"/>
                    <a:pt x="1283" y="194639"/>
                  </a:cubicBezTo>
                  <a:cubicBezTo>
                    <a:pt x="3279" y="200339"/>
                    <a:pt x="7386" y="204981"/>
                    <a:pt x="12845" y="207709"/>
                  </a:cubicBezTo>
                  <a:cubicBezTo>
                    <a:pt x="15840" y="209204"/>
                    <a:pt x="19254" y="209997"/>
                    <a:pt x="22714" y="209997"/>
                  </a:cubicBezTo>
                  <a:lnTo>
                    <a:pt x="183055" y="209997"/>
                  </a:lnTo>
                  <a:cubicBezTo>
                    <a:pt x="195536" y="209997"/>
                    <a:pt x="205688" y="199845"/>
                    <a:pt x="205688" y="187366"/>
                  </a:cubicBezTo>
                  <a:cubicBezTo>
                    <a:pt x="205691" y="183668"/>
                    <a:pt x="204925" y="180254"/>
                    <a:pt x="203412" y="177222"/>
                  </a:cubicBezTo>
                  <a:close/>
                  <a:moveTo>
                    <a:pt x="183057" y="200429"/>
                  </a:moveTo>
                  <a:lnTo>
                    <a:pt x="22717" y="200429"/>
                  </a:lnTo>
                  <a:cubicBezTo>
                    <a:pt x="20733" y="200429"/>
                    <a:pt x="18797" y="199986"/>
                    <a:pt x="17124" y="199150"/>
                  </a:cubicBezTo>
                  <a:cubicBezTo>
                    <a:pt x="13902" y="197540"/>
                    <a:pt x="11485" y="194812"/>
                    <a:pt x="10313" y="191473"/>
                  </a:cubicBezTo>
                  <a:cubicBezTo>
                    <a:pt x="9149" y="188154"/>
                    <a:pt x="9370" y="184604"/>
                    <a:pt x="10955" y="181431"/>
                  </a:cubicBezTo>
                  <a:lnTo>
                    <a:pt x="90954" y="16990"/>
                  </a:lnTo>
                  <a:cubicBezTo>
                    <a:pt x="92284" y="14327"/>
                    <a:pt x="94482" y="12129"/>
                    <a:pt x="97028" y="10857"/>
                  </a:cubicBezTo>
                  <a:cubicBezTo>
                    <a:pt x="98918" y="9975"/>
                    <a:pt x="100894" y="9559"/>
                    <a:pt x="102835" y="9559"/>
                  </a:cubicBezTo>
                  <a:cubicBezTo>
                    <a:pt x="107771" y="9559"/>
                    <a:pt x="112457" y="12265"/>
                    <a:pt x="114798" y="16946"/>
                  </a:cubicBezTo>
                  <a:lnTo>
                    <a:pt x="194819" y="181431"/>
                  </a:lnTo>
                  <a:cubicBezTo>
                    <a:pt x="194829" y="181445"/>
                    <a:pt x="194836" y="181462"/>
                    <a:pt x="194846" y="181479"/>
                  </a:cubicBezTo>
                  <a:cubicBezTo>
                    <a:pt x="195706" y="183201"/>
                    <a:pt x="196125" y="185127"/>
                    <a:pt x="196125" y="187366"/>
                  </a:cubicBezTo>
                  <a:cubicBezTo>
                    <a:pt x="196122" y="194571"/>
                    <a:pt x="190260" y="200429"/>
                    <a:pt x="183057" y="200429"/>
                  </a:cubicBezTo>
                  <a:close/>
                </a:path>
              </a:pathLst>
            </a:custGeom>
            <a:solidFill>
              <a:srgbClr val="FFFFFF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631" name="Google Shape;8448;p75">
              <a:extLst>
                <a:ext uri="{FF2B5EF4-FFF2-40B4-BE49-F238E27FC236}">
                  <a16:creationId xmlns:a16="http://schemas.microsoft.com/office/drawing/2014/main" id="{833E2B54-A80C-4282-8643-2F10AB362119}"/>
                </a:ext>
              </a:extLst>
            </p:cNvPr>
            <p:cNvSpPr/>
            <p:nvPr/>
          </p:nvSpPr>
          <p:spPr>
            <a:xfrm>
              <a:off x="6025538" y="5430825"/>
              <a:ext cx="140121" cy="127974"/>
            </a:xfrm>
            <a:custGeom>
              <a:avLst/>
              <a:gdLst>
                <a:gd name="connsiteX0" fmla="*/ 135339 w 140121"/>
                <a:gd name="connsiteY0" fmla="*/ 87766 h 127974"/>
                <a:gd name="connsiteX1" fmla="*/ 115556 w 140121"/>
                <a:gd name="connsiteY1" fmla="*/ 87766 h 127974"/>
                <a:gd name="connsiteX2" fmla="*/ 115556 w 140121"/>
                <a:gd name="connsiteY2" fmla="*/ 69366 h 127974"/>
                <a:gd name="connsiteX3" fmla="*/ 110770 w 140121"/>
                <a:gd name="connsiteY3" fmla="*/ 64580 h 127974"/>
                <a:gd name="connsiteX4" fmla="*/ 74922 w 140121"/>
                <a:gd name="connsiteY4" fmla="*/ 64580 h 127974"/>
                <a:gd name="connsiteX5" fmla="*/ 74922 w 140121"/>
                <a:gd name="connsiteY5" fmla="*/ 40206 h 127974"/>
                <a:gd name="connsiteX6" fmla="*/ 94209 w 140121"/>
                <a:gd name="connsiteY6" fmla="*/ 40206 h 127974"/>
                <a:gd name="connsiteX7" fmla="*/ 98994 w 140121"/>
                <a:gd name="connsiteY7" fmla="*/ 35421 h 127974"/>
                <a:gd name="connsiteX8" fmla="*/ 98994 w 140121"/>
                <a:gd name="connsiteY8" fmla="*/ 4785 h 127974"/>
                <a:gd name="connsiteX9" fmla="*/ 94209 w 140121"/>
                <a:gd name="connsiteY9" fmla="*/ 0 h 127974"/>
                <a:gd name="connsiteX10" fmla="*/ 45359 w 140121"/>
                <a:gd name="connsiteY10" fmla="*/ 0 h 127974"/>
                <a:gd name="connsiteX11" fmla="*/ 40573 w 140121"/>
                <a:gd name="connsiteY11" fmla="*/ 4785 h 127974"/>
                <a:gd name="connsiteX12" fmla="*/ 40573 w 140121"/>
                <a:gd name="connsiteY12" fmla="*/ 35421 h 127974"/>
                <a:gd name="connsiteX13" fmla="*/ 45359 w 140121"/>
                <a:gd name="connsiteY13" fmla="*/ 40206 h 127974"/>
                <a:gd name="connsiteX14" fmla="*/ 65351 w 140121"/>
                <a:gd name="connsiteY14" fmla="*/ 40206 h 127974"/>
                <a:gd name="connsiteX15" fmla="*/ 65351 w 140121"/>
                <a:gd name="connsiteY15" fmla="*/ 64583 h 127974"/>
                <a:gd name="connsiteX16" fmla="*/ 28797 w 140121"/>
                <a:gd name="connsiteY16" fmla="*/ 64583 h 127974"/>
                <a:gd name="connsiteX17" fmla="*/ 24012 w 140121"/>
                <a:gd name="connsiteY17" fmla="*/ 69368 h 127974"/>
                <a:gd name="connsiteX18" fmla="*/ 24012 w 140121"/>
                <a:gd name="connsiteY18" fmla="*/ 87768 h 127974"/>
                <a:gd name="connsiteX19" fmla="*/ 4785 w 140121"/>
                <a:gd name="connsiteY19" fmla="*/ 87768 h 127974"/>
                <a:gd name="connsiteX20" fmla="*/ 0 w 140121"/>
                <a:gd name="connsiteY20" fmla="*/ 92553 h 127974"/>
                <a:gd name="connsiteX21" fmla="*/ 0 w 140121"/>
                <a:gd name="connsiteY21" fmla="*/ 123189 h 127974"/>
                <a:gd name="connsiteX22" fmla="*/ 4785 w 140121"/>
                <a:gd name="connsiteY22" fmla="*/ 127974 h 127974"/>
                <a:gd name="connsiteX23" fmla="*/ 53638 w 140121"/>
                <a:gd name="connsiteY23" fmla="*/ 127974 h 127974"/>
                <a:gd name="connsiteX24" fmla="*/ 58423 w 140121"/>
                <a:gd name="connsiteY24" fmla="*/ 123189 h 127974"/>
                <a:gd name="connsiteX25" fmla="*/ 58423 w 140121"/>
                <a:gd name="connsiteY25" fmla="*/ 92553 h 127974"/>
                <a:gd name="connsiteX26" fmla="*/ 53638 w 140121"/>
                <a:gd name="connsiteY26" fmla="*/ 87768 h 127974"/>
                <a:gd name="connsiteX27" fmla="*/ 33582 w 140121"/>
                <a:gd name="connsiteY27" fmla="*/ 87768 h 127974"/>
                <a:gd name="connsiteX28" fmla="*/ 33582 w 140121"/>
                <a:gd name="connsiteY28" fmla="*/ 74154 h 127974"/>
                <a:gd name="connsiteX29" fmla="*/ 105985 w 140121"/>
                <a:gd name="connsiteY29" fmla="*/ 74154 h 127974"/>
                <a:gd name="connsiteX30" fmla="*/ 105985 w 140121"/>
                <a:gd name="connsiteY30" fmla="*/ 87768 h 127974"/>
                <a:gd name="connsiteX31" fmla="*/ 86489 w 140121"/>
                <a:gd name="connsiteY31" fmla="*/ 87768 h 127974"/>
                <a:gd name="connsiteX32" fmla="*/ 81703 w 140121"/>
                <a:gd name="connsiteY32" fmla="*/ 92553 h 127974"/>
                <a:gd name="connsiteX33" fmla="*/ 81703 w 140121"/>
                <a:gd name="connsiteY33" fmla="*/ 123189 h 127974"/>
                <a:gd name="connsiteX34" fmla="*/ 86489 w 140121"/>
                <a:gd name="connsiteY34" fmla="*/ 127974 h 127974"/>
                <a:gd name="connsiteX35" fmla="*/ 135337 w 140121"/>
                <a:gd name="connsiteY35" fmla="*/ 127974 h 127974"/>
                <a:gd name="connsiteX36" fmla="*/ 140122 w 140121"/>
                <a:gd name="connsiteY36" fmla="*/ 123189 h 127974"/>
                <a:gd name="connsiteX37" fmla="*/ 140122 w 140121"/>
                <a:gd name="connsiteY37" fmla="*/ 92553 h 127974"/>
                <a:gd name="connsiteX38" fmla="*/ 135339 w 140121"/>
                <a:gd name="connsiteY38" fmla="*/ 87766 h 127974"/>
                <a:gd name="connsiteX39" fmla="*/ 50142 w 140121"/>
                <a:gd name="connsiteY39" fmla="*/ 9571 h 127974"/>
                <a:gd name="connsiteX40" fmla="*/ 89424 w 140121"/>
                <a:gd name="connsiteY40" fmla="*/ 9571 h 127974"/>
                <a:gd name="connsiteX41" fmla="*/ 89424 w 140121"/>
                <a:gd name="connsiteY41" fmla="*/ 30638 h 127974"/>
                <a:gd name="connsiteX42" fmla="*/ 50142 w 140121"/>
                <a:gd name="connsiteY42" fmla="*/ 30638 h 127974"/>
                <a:gd name="connsiteX43" fmla="*/ 50142 w 140121"/>
                <a:gd name="connsiteY43" fmla="*/ 9571 h 127974"/>
                <a:gd name="connsiteX44" fmla="*/ 48855 w 140121"/>
                <a:gd name="connsiteY44" fmla="*/ 118401 h 127974"/>
                <a:gd name="connsiteX45" fmla="*/ 9573 w 140121"/>
                <a:gd name="connsiteY45" fmla="*/ 118401 h 127974"/>
                <a:gd name="connsiteX46" fmla="*/ 9573 w 140121"/>
                <a:gd name="connsiteY46" fmla="*/ 97334 h 127974"/>
                <a:gd name="connsiteX47" fmla="*/ 48855 w 140121"/>
                <a:gd name="connsiteY47" fmla="*/ 97334 h 127974"/>
                <a:gd name="connsiteX48" fmla="*/ 48855 w 140121"/>
                <a:gd name="connsiteY48" fmla="*/ 118401 h 127974"/>
                <a:gd name="connsiteX49" fmla="*/ 130554 w 140121"/>
                <a:gd name="connsiteY49" fmla="*/ 118401 h 127974"/>
                <a:gd name="connsiteX50" fmla="*/ 91274 w 140121"/>
                <a:gd name="connsiteY50" fmla="*/ 118401 h 127974"/>
                <a:gd name="connsiteX51" fmla="*/ 91274 w 140121"/>
                <a:gd name="connsiteY51" fmla="*/ 97334 h 127974"/>
                <a:gd name="connsiteX52" fmla="*/ 130554 w 140121"/>
                <a:gd name="connsiteY52" fmla="*/ 97334 h 127974"/>
                <a:gd name="connsiteX53" fmla="*/ 130554 w 140121"/>
                <a:gd name="connsiteY53" fmla="*/ 118401 h 127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140121" h="127974">
                  <a:moveTo>
                    <a:pt x="135339" y="87766"/>
                  </a:moveTo>
                  <a:lnTo>
                    <a:pt x="115556" y="87766"/>
                  </a:lnTo>
                  <a:lnTo>
                    <a:pt x="115556" y="69366"/>
                  </a:lnTo>
                  <a:cubicBezTo>
                    <a:pt x="115556" y="66725"/>
                    <a:pt x="113414" y="64580"/>
                    <a:pt x="110770" y="64580"/>
                  </a:cubicBezTo>
                  <a:lnTo>
                    <a:pt x="74922" y="64580"/>
                  </a:lnTo>
                  <a:lnTo>
                    <a:pt x="74922" y="40206"/>
                  </a:lnTo>
                  <a:lnTo>
                    <a:pt x="94209" y="40206"/>
                  </a:lnTo>
                  <a:cubicBezTo>
                    <a:pt x="96850" y="40206"/>
                    <a:pt x="98994" y="38064"/>
                    <a:pt x="98994" y="35421"/>
                  </a:cubicBezTo>
                  <a:lnTo>
                    <a:pt x="98994" y="4785"/>
                  </a:lnTo>
                  <a:cubicBezTo>
                    <a:pt x="98994" y="2145"/>
                    <a:pt x="96852" y="0"/>
                    <a:pt x="94209" y="0"/>
                  </a:cubicBezTo>
                  <a:lnTo>
                    <a:pt x="45359" y="0"/>
                  </a:lnTo>
                  <a:cubicBezTo>
                    <a:pt x="42715" y="0"/>
                    <a:pt x="40573" y="2142"/>
                    <a:pt x="40573" y="4785"/>
                  </a:cubicBezTo>
                  <a:lnTo>
                    <a:pt x="40573" y="35421"/>
                  </a:lnTo>
                  <a:cubicBezTo>
                    <a:pt x="40573" y="38062"/>
                    <a:pt x="42715" y="40206"/>
                    <a:pt x="45359" y="40206"/>
                  </a:cubicBezTo>
                  <a:lnTo>
                    <a:pt x="65351" y="40206"/>
                  </a:lnTo>
                  <a:lnTo>
                    <a:pt x="65351" y="64583"/>
                  </a:lnTo>
                  <a:lnTo>
                    <a:pt x="28797" y="64583"/>
                  </a:lnTo>
                  <a:cubicBezTo>
                    <a:pt x="26154" y="64583"/>
                    <a:pt x="24012" y="66725"/>
                    <a:pt x="24012" y="69368"/>
                  </a:cubicBezTo>
                  <a:lnTo>
                    <a:pt x="24012" y="87768"/>
                  </a:lnTo>
                  <a:lnTo>
                    <a:pt x="4785" y="87768"/>
                  </a:lnTo>
                  <a:cubicBezTo>
                    <a:pt x="2142" y="87768"/>
                    <a:pt x="0" y="89910"/>
                    <a:pt x="0" y="92553"/>
                  </a:cubicBezTo>
                  <a:lnTo>
                    <a:pt x="0" y="123189"/>
                  </a:lnTo>
                  <a:cubicBezTo>
                    <a:pt x="0" y="125830"/>
                    <a:pt x="2142" y="127974"/>
                    <a:pt x="4785" y="127974"/>
                  </a:cubicBezTo>
                  <a:lnTo>
                    <a:pt x="53638" y="127974"/>
                  </a:lnTo>
                  <a:cubicBezTo>
                    <a:pt x="56281" y="127974"/>
                    <a:pt x="58423" y="125832"/>
                    <a:pt x="58423" y="123189"/>
                  </a:cubicBezTo>
                  <a:lnTo>
                    <a:pt x="58423" y="92553"/>
                  </a:lnTo>
                  <a:cubicBezTo>
                    <a:pt x="58423" y="89913"/>
                    <a:pt x="56281" y="87768"/>
                    <a:pt x="53638" y="87768"/>
                  </a:cubicBezTo>
                  <a:lnTo>
                    <a:pt x="33582" y="87768"/>
                  </a:lnTo>
                  <a:lnTo>
                    <a:pt x="33582" y="74154"/>
                  </a:lnTo>
                  <a:lnTo>
                    <a:pt x="105985" y="74154"/>
                  </a:lnTo>
                  <a:lnTo>
                    <a:pt x="105985" y="87768"/>
                  </a:lnTo>
                  <a:lnTo>
                    <a:pt x="86489" y="87768"/>
                  </a:lnTo>
                  <a:cubicBezTo>
                    <a:pt x="83848" y="87768"/>
                    <a:pt x="81703" y="89910"/>
                    <a:pt x="81703" y="92553"/>
                  </a:cubicBezTo>
                  <a:lnTo>
                    <a:pt x="81703" y="123189"/>
                  </a:lnTo>
                  <a:cubicBezTo>
                    <a:pt x="81703" y="125830"/>
                    <a:pt x="83846" y="127974"/>
                    <a:pt x="86489" y="127974"/>
                  </a:cubicBezTo>
                  <a:lnTo>
                    <a:pt x="135337" y="127974"/>
                  </a:lnTo>
                  <a:cubicBezTo>
                    <a:pt x="137977" y="127974"/>
                    <a:pt x="140122" y="125832"/>
                    <a:pt x="140122" y="123189"/>
                  </a:cubicBezTo>
                  <a:lnTo>
                    <a:pt x="140122" y="92553"/>
                  </a:lnTo>
                  <a:cubicBezTo>
                    <a:pt x="140122" y="89910"/>
                    <a:pt x="137980" y="87766"/>
                    <a:pt x="135339" y="87766"/>
                  </a:cubicBezTo>
                  <a:close/>
                  <a:moveTo>
                    <a:pt x="50142" y="9571"/>
                  </a:moveTo>
                  <a:lnTo>
                    <a:pt x="89424" y="9571"/>
                  </a:lnTo>
                  <a:lnTo>
                    <a:pt x="89424" y="30638"/>
                  </a:lnTo>
                  <a:lnTo>
                    <a:pt x="50142" y="30638"/>
                  </a:lnTo>
                  <a:lnTo>
                    <a:pt x="50142" y="9571"/>
                  </a:lnTo>
                  <a:close/>
                  <a:moveTo>
                    <a:pt x="48855" y="118401"/>
                  </a:moveTo>
                  <a:lnTo>
                    <a:pt x="9573" y="118401"/>
                  </a:lnTo>
                  <a:lnTo>
                    <a:pt x="9573" y="97334"/>
                  </a:lnTo>
                  <a:lnTo>
                    <a:pt x="48855" y="97334"/>
                  </a:lnTo>
                  <a:lnTo>
                    <a:pt x="48855" y="118401"/>
                  </a:lnTo>
                  <a:close/>
                  <a:moveTo>
                    <a:pt x="130554" y="118401"/>
                  </a:moveTo>
                  <a:lnTo>
                    <a:pt x="91274" y="118401"/>
                  </a:lnTo>
                  <a:lnTo>
                    <a:pt x="91274" y="97334"/>
                  </a:lnTo>
                  <a:lnTo>
                    <a:pt x="130554" y="97334"/>
                  </a:lnTo>
                  <a:lnTo>
                    <a:pt x="130554" y="118401"/>
                  </a:lnTo>
                  <a:close/>
                </a:path>
              </a:pathLst>
            </a:custGeom>
            <a:solidFill>
              <a:srgbClr val="FFFFFF"/>
            </a:solidFill>
            <a:ln w="24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8" name="Google Shape;8838;p86"/>
          <p:cNvSpPr txBox="1">
            <a:spLocks noGrp="1"/>
          </p:cNvSpPr>
          <p:nvPr>
            <p:ph type="title"/>
          </p:nvPr>
        </p:nvSpPr>
        <p:spPr>
          <a:xfrm>
            <a:off x="0" y="2620962"/>
            <a:ext cx="12192000" cy="11334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</a:pPr>
            <a:r>
              <a:rPr lang="en-US" dirty="0"/>
              <a:t>Tools, Rules and Techniques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290849894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4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95" name="Google Shape;8495;p76"/>
          <p:cNvGrpSpPr/>
          <p:nvPr/>
        </p:nvGrpSpPr>
        <p:grpSpPr>
          <a:xfrm>
            <a:off x="0" y="1658110"/>
            <a:ext cx="12192000" cy="4657726"/>
            <a:chOff x="0" y="2200274"/>
            <a:chExt cx="12192000" cy="4657726"/>
          </a:xfrm>
        </p:grpSpPr>
        <p:pic>
          <p:nvPicPr>
            <p:cNvPr id="8496" name="Google Shape;8496;p76"/>
            <p:cNvPicPr preferRelativeResize="0"/>
            <p:nvPr/>
          </p:nvPicPr>
          <p:blipFill rotWithShape="1">
            <a:blip r:embed="rId3">
              <a:alphaModFix/>
            </a:blip>
            <a:srcRect t="32083" b="6805"/>
            <a:stretch/>
          </p:blipFill>
          <p:spPr>
            <a:xfrm>
              <a:off x="0" y="2200274"/>
              <a:ext cx="12192000" cy="419100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497" name="Google Shape;8497;p76"/>
            <p:cNvPicPr preferRelativeResize="0"/>
            <p:nvPr/>
          </p:nvPicPr>
          <p:blipFill rotWithShape="1">
            <a:blip r:embed="rId4">
              <a:alphaModFix/>
            </a:blip>
            <a:srcRect l="50000" t="75071" r="27688"/>
            <a:stretch/>
          </p:blipFill>
          <p:spPr>
            <a:xfrm>
              <a:off x="6096000" y="5148394"/>
              <a:ext cx="2720338" cy="1709606"/>
            </a:xfrm>
            <a:prstGeom prst="rect">
              <a:avLst/>
            </a:prstGeom>
            <a:noFill/>
            <a:ln>
              <a:noFill/>
            </a:ln>
          </p:spPr>
        </p:pic>
      </p:grpSp>
      <p:pic>
        <p:nvPicPr>
          <p:cNvPr id="8498" name="Google Shape;8498;p76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467329" y="3583493"/>
            <a:ext cx="674683" cy="650296"/>
          </a:xfrm>
          <a:prstGeom prst="rect">
            <a:avLst/>
          </a:prstGeom>
          <a:noFill/>
          <a:ln>
            <a:noFill/>
          </a:ln>
        </p:spPr>
      </p:pic>
      <p:pic>
        <p:nvPicPr>
          <p:cNvPr id="8499" name="Google Shape;8499;p76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467330" y="4791657"/>
            <a:ext cx="2007791" cy="788484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8500" name="Google Shape;8500;p76"/>
          <p:cNvCxnSpPr/>
          <p:nvPr/>
        </p:nvCxnSpPr>
        <p:spPr>
          <a:xfrm rot="10800000" flipH="1">
            <a:off x="6196224" y="2324158"/>
            <a:ext cx="978357" cy="1"/>
          </a:xfrm>
          <a:prstGeom prst="straightConnector1">
            <a:avLst/>
          </a:prstGeom>
          <a:noFill/>
          <a:ln w="9525" cap="rnd" cmpd="sng">
            <a:solidFill>
              <a:srgbClr val="7F7F7F"/>
            </a:solidFill>
            <a:prstDash val="solid"/>
            <a:miter lim="800000"/>
            <a:headEnd type="triangle" w="sm" len="sm"/>
            <a:tailEnd type="none" w="sm" len="sm"/>
          </a:ln>
        </p:spPr>
      </p:cxnSp>
      <p:cxnSp>
        <p:nvCxnSpPr>
          <p:cNvPr id="8501" name="Google Shape;8501;p76"/>
          <p:cNvCxnSpPr/>
          <p:nvPr/>
        </p:nvCxnSpPr>
        <p:spPr>
          <a:xfrm rot="-5400000">
            <a:off x="9334152" y="4665168"/>
            <a:ext cx="692149" cy="0"/>
          </a:xfrm>
          <a:prstGeom prst="straightConnector1">
            <a:avLst/>
          </a:prstGeom>
          <a:noFill/>
          <a:ln w="19050" cap="flat" cmpd="sng">
            <a:solidFill>
              <a:srgbClr val="FFC000"/>
            </a:solidFill>
            <a:prstDash val="solid"/>
            <a:miter lim="800000"/>
            <a:headEnd type="oval" w="sm" len="sm"/>
            <a:tailEnd type="none" w="sm" len="sm"/>
          </a:ln>
        </p:spPr>
      </p:cxnSp>
      <p:cxnSp>
        <p:nvCxnSpPr>
          <p:cNvPr id="8502" name="Google Shape;8502;p76"/>
          <p:cNvCxnSpPr/>
          <p:nvPr/>
        </p:nvCxnSpPr>
        <p:spPr>
          <a:xfrm flipH="1">
            <a:off x="9347083" y="3819778"/>
            <a:ext cx="292100" cy="499316"/>
          </a:xfrm>
          <a:prstGeom prst="straightConnector1">
            <a:avLst/>
          </a:prstGeom>
          <a:noFill/>
          <a:ln w="19050" cap="flat" cmpd="sng">
            <a:solidFill>
              <a:srgbClr val="FFC000"/>
            </a:solidFill>
            <a:prstDash val="solid"/>
            <a:miter lim="800000"/>
            <a:headEnd type="oval" w="sm" len="sm"/>
            <a:tailEnd type="none" w="sm" len="sm"/>
          </a:ln>
        </p:spPr>
      </p:cxnSp>
      <p:sp>
        <p:nvSpPr>
          <p:cNvPr id="8503" name="Google Shape;8503;p76"/>
          <p:cNvSpPr txBox="1"/>
          <p:nvPr/>
        </p:nvSpPr>
        <p:spPr>
          <a:xfrm>
            <a:off x="9725908" y="3703520"/>
            <a:ext cx="1189683" cy="205121"/>
          </a:xfrm>
          <a:prstGeom prst="rect">
            <a:avLst/>
          </a:prstGeom>
          <a:noFill/>
          <a:ln w="9525" cap="flat" cmpd="sng">
            <a:solidFill>
              <a:srgbClr val="FFC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33" b="1">
                <a:solidFill>
                  <a:srgbClr val="FFC000"/>
                </a:solidFill>
                <a:latin typeface="Arial"/>
                <a:ea typeface="Arial"/>
                <a:cs typeface="Arial"/>
                <a:sym typeface="Arial"/>
              </a:rPr>
              <a:t>Icon Title Example</a:t>
            </a:r>
            <a:endParaRPr/>
          </a:p>
        </p:txBody>
      </p:sp>
      <p:cxnSp>
        <p:nvCxnSpPr>
          <p:cNvPr id="8504" name="Google Shape;8504;p76"/>
          <p:cNvCxnSpPr/>
          <p:nvPr/>
        </p:nvCxnSpPr>
        <p:spPr>
          <a:xfrm flipH="1">
            <a:off x="6208926" y="2559478"/>
            <a:ext cx="978357" cy="1"/>
          </a:xfrm>
          <a:prstGeom prst="straightConnector1">
            <a:avLst/>
          </a:prstGeom>
          <a:noFill/>
          <a:ln w="9525" cap="rnd" cmpd="sng">
            <a:solidFill>
              <a:srgbClr val="7F7F7F"/>
            </a:solidFill>
            <a:prstDash val="solid"/>
            <a:miter lim="800000"/>
            <a:headEnd type="triangle" w="sm" len="sm"/>
            <a:tailEnd type="none" w="sm" len="sm"/>
          </a:ln>
        </p:spPr>
      </p:cxnSp>
      <p:cxnSp>
        <p:nvCxnSpPr>
          <p:cNvPr id="8505" name="Google Shape;8505;p76"/>
          <p:cNvCxnSpPr/>
          <p:nvPr/>
        </p:nvCxnSpPr>
        <p:spPr>
          <a:xfrm flipH="1">
            <a:off x="7555050" y="2169288"/>
            <a:ext cx="355045" cy="388073"/>
          </a:xfrm>
          <a:prstGeom prst="straightConnector1">
            <a:avLst/>
          </a:prstGeom>
          <a:noFill/>
          <a:ln w="9525" cap="rnd" cmpd="sng">
            <a:solidFill>
              <a:srgbClr val="7F7F7F"/>
            </a:solidFill>
            <a:prstDash val="solid"/>
            <a:miter lim="800000"/>
            <a:headEnd type="triangle" w="sm" len="sm"/>
            <a:tailEnd type="none" w="sm" len="sm"/>
          </a:ln>
        </p:spPr>
      </p:cxnSp>
      <p:sp>
        <p:nvSpPr>
          <p:cNvPr id="8506" name="Google Shape;8506;p76"/>
          <p:cNvSpPr/>
          <p:nvPr/>
        </p:nvSpPr>
        <p:spPr>
          <a:xfrm>
            <a:off x="492732" y="2233509"/>
            <a:ext cx="711200" cy="679451"/>
          </a:xfrm>
          <a:prstGeom prst="roundRect">
            <a:avLst>
              <a:gd name="adj" fmla="val 16667"/>
            </a:avLst>
          </a:prstGeom>
          <a:noFill/>
          <a:ln w="38100" cap="rnd" cmpd="sng">
            <a:solidFill>
              <a:srgbClr val="D2D2D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507" name="Google Shape;8507;p76"/>
          <p:cNvSpPr txBox="1"/>
          <p:nvPr/>
        </p:nvSpPr>
        <p:spPr>
          <a:xfrm>
            <a:off x="3302001" y="2297734"/>
            <a:ext cx="2693776" cy="55399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0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Title Example</a:t>
            </a:r>
            <a:endParaRPr/>
          </a:p>
        </p:txBody>
      </p:sp>
      <p:sp>
        <p:nvSpPr>
          <p:cNvPr id="8508" name="Google Shape;8508;p76"/>
          <p:cNvSpPr txBox="1"/>
          <p:nvPr/>
        </p:nvSpPr>
        <p:spPr>
          <a:xfrm>
            <a:off x="3307747" y="3664657"/>
            <a:ext cx="2108796" cy="318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467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Area Title Example</a:t>
            </a:r>
            <a:endParaRPr/>
          </a:p>
        </p:txBody>
      </p:sp>
      <p:cxnSp>
        <p:nvCxnSpPr>
          <p:cNvPr id="8509" name="Google Shape;8509;p76"/>
          <p:cNvCxnSpPr/>
          <p:nvPr/>
        </p:nvCxnSpPr>
        <p:spPr>
          <a:xfrm rot="5400000">
            <a:off x="3569976" y="5368291"/>
            <a:ext cx="609600" cy="0"/>
          </a:xfrm>
          <a:prstGeom prst="straightConnector1">
            <a:avLst/>
          </a:prstGeom>
          <a:noFill/>
          <a:ln w="9525" cap="flat" cmpd="sng">
            <a:solidFill>
              <a:srgbClr val="7F7F7F"/>
            </a:solidFill>
            <a:prstDash val="solid"/>
            <a:miter lim="800000"/>
            <a:headEnd type="none" w="sm" len="sm"/>
            <a:tailEnd type="none" w="sm" len="sm"/>
          </a:ln>
        </p:spPr>
      </p:cxnSp>
      <p:grpSp>
        <p:nvGrpSpPr>
          <p:cNvPr id="8510" name="Google Shape;8510;p76"/>
          <p:cNvGrpSpPr/>
          <p:nvPr/>
        </p:nvGrpSpPr>
        <p:grpSpPr>
          <a:xfrm>
            <a:off x="4572000" y="5085813"/>
            <a:ext cx="609600" cy="609600"/>
            <a:chOff x="5486400" y="3137860"/>
            <a:chExt cx="457200" cy="457200"/>
          </a:xfrm>
        </p:grpSpPr>
        <p:cxnSp>
          <p:nvCxnSpPr>
            <p:cNvPr id="8511" name="Google Shape;8511;p76"/>
            <p:cNvCxnSpPr/>
            <p:nvPr/>
          </p:nvCxnSpPr>
          <p:spPr>
            <a:xfrm rot="5400000">
              <a:off x="5257800" y="3366460"/>
              <a:ext cx="457200" cy="0"/>
            </a:xfrm>
            <a:prstGeom prst="straightConnector1">
              <a:avLst/>
            </a:prstGeom>
            <a:noFill/>
            <a:ln w="9525" cap="flat" cmpd="sng">
              <a:solidFill>
                <a:srgbClr val="7F7F7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12" name="Google Shape;8512;p76"/>
            <p:cNvCxnSpPr/>
            <p:nvPr/>
          </p:nvCxnSpPr>
          <p:spPr>
            <a:xfrm>
              <a:off x="5486400" y="3140555"/>
              <a:ext cx="457200" cy="0"/>
            </a:xfrm>
            <a:prstGeom prst="straightConnector1">
              <a:avLst/>
            </a:prstGeom>
            <a:noFill/>
            <a:ln w="9525" cap="flat" cmpd="sng">
              <a:solidFill>
                <a:srgbClr val="7F7F7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  <p:cxnSp>
        <p:nvCxnSpPr>
          <p:cNvPr id="8513" name="Google Shape;8513;p76"/>
          <p:cNvCxnSpPr/>
          <p:nvPr/>
        </p:nvCxnSpPr>
        <p:spPr>
          <a:xfrm>
            <a:off x="6337300" y="3496436"/>
            <a:ext cx="869035" cy="0"/>
          </a:xfrm>
          <a:prstGeom prst="straightConnector1">
            <a:avLst/>
          </a:prstGeom>
          <a:noFill/>
          <a:ln w="19050" cap="flat" cmpd="sng">
            <a:solidFill>
              <a:srgbClr val="B4B4B4"/>
            </a:solidFill>
            <a:prstDash val="dot"/>
            <a:miter lim="800000"/>
            <a:headEnd type="none" w="sm" len="sm"/>
            <a:tailEnd type="none" w="sm" len="sm"/>
          </a:ln>
        </p:spPr>
      </p:cxnSp>
      <p:grpSp>
        <p:nvGrpSpPr>
          <p:cNvPr id="8514" name="Google Shape;8514;p76"/>
          <p:cNvGrpSpPr/>
          <p:nvPr/>
        </p:nvGrpSpPr>
        <p:grpSpPr>
          <a:xfrm>
            <a:off x="7778749" y="3151595"/>
            <a:ext cx="609600" cy="609600"/>
            <a:chOff x="5486400" y="4171950"/>
            <a:chExt cx="457200" cy="457200"/>
          </a:xfrm>
        </p:grpSpPr>
        <p:cxnSp>
          <p:nvCxnSpPr>
            <p:cNvPr id="8515" name="Google Shape;8515;p76"/>
            <p:cNvCxnSpPr/>
            <p:nvPr/>
          </p:nvCxnSpPr>
          <p:spPr>
            <a:xfrm rot="5400000">
              <a:off x="5260025" y="4400550"/>
              <a:ext cx="457200" cy="0"/>
            </a:xfrm>
            <a:prstGeom prst="straightConnector1">
              <a:avLst/>
            </a:prstGeom>
            <a:noFill/>
            <a:ln w="19050" cap="flat" cmpd="sng">
              <a:solidFill>
                <a:srgbClr val="B4B4B4"/>
              </a:solidFill>
              <a:prstDash val="dot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16" name="Google Shape;8516;p76"/>
            <p:cNvCxnSpPr/>
            <p:nvPr/>
          </p:nvCxnSpPr>
          <p:spPr>
            <a:xfrm>
              <a:off x="5486400" y="4181048"/>
              <a:ext cx="457200" cy="0"/>
            </a:xfrm>
            <a:prstGeom prst="straightConnector1">
              <a:avLst/>
            </a:prstGeom>
            <a:noFill/>
            <a:ln w="19050" cap="flat" cmpd="sng">
              <a:solidFill>
                <a:srgbClr val="B4B4B4"/>
              </a:solidFill>
              <a:prstDash val="dot"/>
              <a:miter lim="800000"/>
              <a:headEnd type="none" w="sm" len="sm"/>
              <a:tailEnd type="none" w="sm" len="sm"/>
            </a:ln>
          </p:spPr>
        </p:cxnSp>
      </p:grpSp>
      <p:sp>
        <p:nvSpPr>
          <p:cNvPr id="8517" name="Google Shape;8517;p76"/>
          <p:cNvSpPr txBox="1"/>
          <p:nvPr/>
        </p:nvSpPr>
        <p:spPr>
          <a:xfrm>
            <a:off x="9775074" y="4893262"/>
            <a:ext cx="1189683" cy="205121"/>
          </a:xfrm>
          <a:prstGeom prst="rect">
            <a:avLst/>
          </a:prstGeom>
          <a:noFill/>
          <a:ln w="9525" cap="flat" cmpd="sng">
            <a:solidFill>
              <a:srgbClr val="FFC000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60950" tIns="45700" rIns="60950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733" b="1">
                <a:solidFill>
                  <a:srgbClr val="FFC000"/>
                </a:solidFill>
                <a:latin typeface="Arial"/>
                <a:ea typeface="Arial"/>
                <a:cs typeface="Arial"/>
                <a:sym typeface="Arial"/>
              </a:rPr>
              <a:t>Icon Title Example</a:t>
            </a:r>
            <a:endParaRPr/>
          </a:p>
        </p:txBody>
      </p:sp>
      <p:sp>
        <p:nvSpPr>
          <p:cNvPr id="8518" name="Google Shape;8518;p76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 dirty="0"/>
              <a:t>Architecture Toolkit</a:t>
            </a:r>
            <a:endParaRPr dirty="0"/>
          </a:p>
        </p:txBody>
      </p:sp>
      <p:sp>
        <p:nvSpPr>
          <p:cNvPr id="8519" name="Google Shape;8519;p76"/>
          <p:cNvSpPr txBox="1"/>
          <p:nvPr/>
        </p:nvSpPr>
        <p:spPr>
          <a:xfrm>
            <a:off x="182880" y="810204"/>
            <a:ext cx="10769177" cy="2325687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rmAutofit/>
          </a:bodyPr>
          <a:lstStyle/>
          <a:p>
            <a:pPr marL="0" marR="0" lvl="0" indent="0" algn="l" rtl="0">
              <a:lnSpc>
                <a:spcPct val="95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None/>
            </a:pPr>
            <a:r>
              <a:rPr lang="en-US"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Be sure to review the Dos and Don’ts of Building a Diagram found on page 87 of this document.</a:t>
            </a:r>
            <a:endParaRPr lang="en-US" dirty="0"/>
          </a:p>
        </p:txBody>
      </p:sp>
      <p:pic>
        <p:nvPicPr>
          <p:cNvPr id="8520" name="Google Shape;8520;p76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9150487" y="2282873"/>
            <a:ext cx="393192" cy="393192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1018125755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25" name="Google Shape;8525;p77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Using Selection Pane</a:t>
            </a:r>
            <a:endParaRPr/>
          </a:p>
        </p:txBody>
      </p:sp>
      <p:pic>
        <p:nvPicPr>
          <p:cNvPr id="8526" name="Google Shape;8526;p77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386616" y="3849707"/>
            <a:ext cx="2117500" cy="2453268"/>
          </a:xfrm>
          <a:prstGeom prst="rect">
            <a:avLst/>
          </a:prstGeom>
          <a:noFill/>
          <a:ln>
            <a:noFill/>
          </a:ln>
        </p:spPr>
      </p:pic>
      <p:sp>
        <p:nvSpPr>
          <p:cNvPr id="8527" name="Google Shape;8527;p77"/>
          <p:cNvSpPr txBox="1"/>
          <p:nvPr/>
        </p:nvSpPr>
        <p:spPr>
          <a:xfrm>
            <a:off x="301083" y="991594"/>
            <a:ext cx="10417717" cy="2031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The Selection Pane enables you to view and access layers easily</a:t>
            </a:r>
            <a:endParaRPr/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AutoNum type="arabicPeriod"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Turn on the Selection Pane</a:t>
            </a:r>
            <a:endParaRPr/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AutoNum type="arabicPeriod"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Each object in the pane is listed in the hierarchical order (depth) that it is on the slide.</a:t>
            </a:r>
            <a:endParaRPr/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AutoNum type="arabicPeriod"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Click the eye to make them invisible/visible so you can access objects below them without having to move them from their position</a:t>
            </a:r>
            <a:endParaRPr sz="14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AutoNum type="arabicPeriod"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By clicking on an object or group name you can select objects that are hard to grab</a:t>
            </a:r>
            <a:endParaRPr/>
          </a:p>
          <a:p>
            <a:pPr marL="342900" marR="0" lvl="0" indent="-34290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AutoNum type="arabicPeriod"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Once selected, you can change their order via the Arrange menu, or move them with cursor keys</a:t>
            </a:r>
            <a:endParaRPr/>
          </a:p>
        </p:txBody>
      </p:sp>
      <p:grpSp>
        <p:nvGrpSpPr>
          <p:cNvPr id="8528" name="Google Shape;8528;p77"/>
          <p:cNvGrpSpPr/>
          <p:nvPr/>
        </p:nvGrpSpPr>
        <p:grpSpPr>
          <a:xfrm>
            <a:off x="2768017" y="3849707"/>
            <a:ext cx="2136477" cy="2480634"/>
            <a:chOff x="3143625" y="3529670"/>
            <a:chExt cx="2136477" cy="2480634"/>
          </a:xfrm>
        </p:grpSpPr>
        <p:pic>
          <p:nvPicPr>
            <p:cNvPr id="8529" name="Google Shape;8529;p77"/>
            <p:cNvPicPr preferRelativeResize="0"/>
            <p:nvPr/>
          </p:nvPicPr>
          <p:blipFill rotWithShape="1">
            <a:blip r:embed="rId4">
              <a:alphaModFix/>
            </a:blip>
            <a:srcRect/>
            <a:stretch/>
          </p:blipFill>
          <p:spPr>
            <a:xfrm>
              <a:off x="3143625" y="3529670"/>
              <a:ext cx="2075146" cy="248063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530" name="Google Shape;8530;p77"/>
            <p:cNvSpPr/>
            <p:nvPr/>
          </p:nvSpPr>
          <p:spPr>
            <a:xfrm>
              <a:off x="4917688" y="5285678"/>
              <a:ext cx="362414" cy="200722"/>
            </a:xfrm>
            <a:prstGeom prst="ellipse">
              <a:avLst/>
            </a:prstGeom>
            <a:noFill/>
            <a:ln w="12700" cap="flat" cmpd="sng">
              <a:solidFill>
                <a:srgbClr val="FF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31" name="Google Shape;8531;p77"/>
          <p:cNvGrpSpPr/>
          <p:nvPr/>
        </p:nvGrpSpPr>
        <p:grpSpPr>
          <a:xfrm>
            <a:off x="5168395" y="3849707"/>
            <a:ext cx="2157026" cy="2426241"/>
            <a:chOff x="5550093" y="3584063"/>
            <a:chExt cx="2157026" cy="2426241"/>
          </a:xfrm>
        </p:grpSpPr>
        <p:pic>
          <p:nvPicPr>
            <p:cNvPr id="8532" name="Google Shape;8532;p77"/>
            <p:cNvPicPr preferRelativeResize="0"/>
            <p:nvPr/>
          </p:nvPicPr>
          <p:blipFill rotWithShape="1">
            <a:blip r:embed="rId5">
              <a:alphaModFix/>
            </a:blip>
            <a:srcRect/>
            <a:stretch/>
          </p:blipFill>
          <p:spPr>
            <a:xfrm>
              <a:off x="5550095" y="3846369"/>
              <a:ext cx="2099580" cy="2163935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33" name="Google Shape;8533;p77"/>
            <p:cNvPicPr preferRelativeResize="0"/>
            <p:nvPr/>
          </p:nvPicPr>
          <p:blipFill rotWithShape="1">
            <a:blip r:embed="rId6">
              <a:alphaModFix/>
            </a:blip>
            <a:srcRect/>
            <a:stretch/>
          </p:blipFill>
          <p:spPr>
            <a:xfrm>
              <a:off x="5550093" y="3584063"/>
              <a:ext cx="2124675" cy="262306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534" name="Google Shape;8534;p77"/>
            <p:cNvSpPr/>
            <p:nvPr/>
          </p:nvSpPr>
          <p:spPr>
            <a:xfrm>
              <a:off x="7478519" y="3657054"/>
              <a:ext cx="228600" cy="96642"/>
            </a:xfrm>
            <a:prstGeom prst="ellipse">
              <a:avLst/>
            </a:prstGeom>
            <a:noFill/>
            <a:ln w="9525" cap="flat" cmpd="sng">
              <a:solidFill>
                <a:srgbClr val="FF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535" name="Google Shape;8535;p77"/>
          <p:cNvGrpSpPr/>
          <p:nvPr/>
        </p:nvGrpSpPr>
        <p:grpSpPr>
          <a:xfrm>
            <a:off x="7589322" y="3849707"/>
            <a:ext cx="1898112" cy="2429853"/>
            <a:chOff x="8142632" y="3580452"/>
            <a:chExt cx="1898112" cy="2429853"/>
          </a:xfrm>
        </p:grpSpPr>
        <p:pic>
          <p:nvPicPr>
            <p:cNvPr id="8536" name="Google Shape;8536;p77"/>
            <p:cNvPicPr preferRelativeResize="0"/>
            <p:nvPr/>
          </p:nvPicPr>
          <p:blipFill rotWithShape="1">
            <a:blip r:embed="rId7">
              <a:alphaModFix/>
            </a:blip>
            <a:srcRect/>
            <a:stretch/>
          </p:blipFill>
          <p:spPr>
            <a:xfrm>
              <a:off x="8142632" y="3826797"/>
              <a:ext cx="1836461" cy="2183508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37" name="Google Shape;8537;p77"/>
            <p:cNvPicPr preferRelativeResize="0"/>
            <p:nvPr/>
          </p:nvPicPr>
          <p:blipFill rotWithShape="1">
            <a:blip r:embed="rId8">
              <a:alphaModFix/>
            </a:blip>
            <a:srcRect/>
            <a:stretch/>
          </p:blipFill>
          <p:spPr>
            <a:xfrm>
              <a:off x="8142633" y="3580452"/>
              <a:ext cx="1876738" cy="264133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538" name="Google Shape;8538;p77"/>
            <p:cNvSpPr/>
            <p:nvPr/>
          </p:nvSpPr>
          <p:spPr>
            <a:xfrm>
              <a:off x="9812144" y="3640387"/>
              <a:ext cx="228600" cy="96642"/>
            </a:xfrm>
            <a:prstGeom prst="ellipse">
              <a:avLst/>
            </a:prstGeom>
            <a:noFill/>
            <a:ln w="9525" cap="flat" cmpd="sng">
              <a:solidFill>
                <a:srgbClr val="FF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8539" name="Google Shape;8539;p77"/>
          <p:cNvPicPr preferRelativeResize="0"/>
          <p:nvPr/>
        </p:nvPicPr>
        <p:blipFill rotWithShape="1">
          <a:blip r:embed="rId9">
            <a:alphaModFix/>
          </a:blip>
          <a:srcRect/>
          <a:stretch/>
        </p:blipFill>
        <p:spPr>
          <a:xfrm>
            <a:off x="9751334" y="3849707"/>
            <a:ext cx="1967223" cy="2426241"/>
          </a:xfrm>
          <a:prstGeom prst="rect">
            <a:avLst/>
          </a:prstGeom>
          <a:noFill/>
          <a:ln>
            <a:noFill/>
          </a:ln>
        </p:spPr>
      </p:pic>
      <p:sp>
        <p:nvSpPr>
          <p:cNvPr id="8540" name="Google Shape;8540;p77"/>
          <p:cNvSpPr/>
          <p:nvPr/>
        </p:nvSpPr>
        <p:spPr>
          <a:xfrm>
            <a:off x="386616" y="3527717"/>
            <a:ext cx="274320" cy="27432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0" tIns="0" rIns="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  <a:endParaRPr/>
          </a:p>
        </p:txBody>
      </p:sp>
      <p:sp>
        <p:nvSpPr>
          <p:cNvPr id="8541" name="Google Shape;8541;p77"/>
          <p:cNvSpPr/>
          <p:nvPr/>
        </p:nvSpPr>
        <p:spPr>
          <a:xfrm>
            <a:off x="2777166" y="3527717"/>
            <a:ext cx="274320" cy="27432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0" tIns="0" rIns="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  <a:endParaRPr/>
          </a:p>
        </p:txBody>
      </p:sp>
      <p:sp>
        <p:nvSpPr>
          <p:cNvPr id="8542" name="Google Shape;8542;p77"/>
          <p:cNvSpPr/>
          <p:nvPr/>
        </p:nvSpPr>
        <p:spPr>
          <a:xfrm>
            <a:off x="5167717" y="3511207"/>
            <a:ext cx="274320" cy="27432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0" tIns="0" rIns="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  <a:endParaRPr/>
          </a:p>
        </p:txBody>
      </p:sp>
      <p:sp>
        <p:nvSpPr>
          <p:cNvPr id="8543" name="Google Shape;8543;p77"/>
          <p:cNvSpPr/>
          <p:nvPr/>
        </p:nvSpPr>
        <p:spPr>
          <a:xfrm>
            <a:off x="7589322" y="3527717"/>
            <a:ext cx="274320" cy="27432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0" tIns="0" rIns="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  <a:endParaRPr/>
          </a:p>
        </p:txBody>
      </p:sp>
      <p:sp>
        <p:nvSpPr>
          <p:cNvPr id="8544" name="Google Shape;8544;p77"/>
          <p:cNvSpPr/>
          <p:nvPr/>
        </p:nvSpPr>
        <p:spPr>
          <a:xfrm>
            <a:off x="9751334" y="3527717"/>
            <a:ext cx="274320" cy="27432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0" tIns="0" rIns="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4072490532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549" name="Google Shape;8549;p78"/>
          <p:cNvPicPr preferRelativeResize="0"/>
          <p:nvPr/>
        </p:nvPicPr>
        <p:blipFill rotWithShape="1">
          <a:blip r:embed="rId3">
            <a:alphaModFix/>
          </a:blip>
          <a:srcRect t="32008" b="15121"/>
          <a:stretch/>
        </p:blipFill>
        <p:spPr>
          <a:xfrm>
            <a:off x="8992283" y="3229588"/>
            <a:ext cx="1573436" cy="1133321"/>
          </a:xfrm>
          <a:prstGeom prst="rect">
            <a:avLst/>
          </a:prstGeom>
          <a:noFill/>
          <a:ln>
            <a:noFill/>
          </a:ln>
        </p:spPr>
      </p:pic>
      <p:sp>
        <p:nvSpPr>
          <p:cNvPr id="8550" name="Google Shape;8550;p78"/>
          <p:cNvSpPr txBox="1"/>
          <p:nvPr/>
        </p:nvSpPr>
        <p:spPr>
          <a:xfrm>
            <a:off x="228599" y="762994"/>
            <a:ext cx="11077303" cy="203132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By editing the points of a freeform shape you can create smooth consistent corners (steps 1-8).</a:t>
            </a:r>
            <a:endParaRPr/>
          </a:p>
          <a:p>
            <a:pPr marL="285750" marR="0" lvl="0" indent="-2857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Make the line with square turns, click and drag to make each segment (hold shift to constrain)</a:t>
            </a:r>
            <a:endParaRPr/>
          </a:p>
          <a:p>
            <a:pPr marL="285750" marR="0" lvl="0" indent="-2857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Select Edit Shape then Edit Points from the Drawing Tools menu</a:t>
            </a:r>
            <a:endParaRPr/>
          </a:p>
          <a:p>
            <a:pPr marL="285750" marR="0" lvl="0" indent="-2857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Using the gridlines from the View menu, add points before and after (Ctrl+click) </a:t>
            </a:r>
            <a:endParaRPr/>
          </a:p>
          <a:p>
            <a:pPr marL="285750" marR="0" lvl="0" indent="-2857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After adding the new points, then select and delete the corner point </a:t>
            </a:r>
            <a:endParaRPr/>
          </a:p>
          <a:p>
            <a:pPr marL="285750" marR="0" lvl="0" indent="-28575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800"/>
              <a:buFont typeface="Arial"/>
              <a:buChar char="•"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Stretch handles as appropriate (back to where the corner point was, and the next corner)</a:t>
            </a:r>
            <a:endParaRPr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    to create a smooth arching corner</a:t>
            </a:r>
            <a:endParaRPr/>
          </a:p>
        </p:txBody>
      </p:sp>
      <p:pic>
        <p:nvPicPr>
          <p:cNvPr id="8551" name="Google Shape;8551;p78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5040726" y="5104667"/>
            <a:ext cx="2853753" cy="1570448"/>
          </a:xfrm>
          <a:prstGeom prst="rect">
            <a:avLst/>
          </a:prstGeom>
          <a:noFill/>
          <a:ln>
            <a:noFill/>
          </a:ln>
        </p:spPr>
      </p:pic>
      <p:pic>
        <p:nvPicPr>
          <p:cNvPr id="8552" name="Google Shape;8552;p78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8992283" y="5117040"/>
            <a:ext cx="1573436" cy="155807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553" name="Google Shape;8553;p78"/>
          <p:cNvGrpSpPr/>
          <p:nvPr/>
        </p:nvGrpSpPr>
        <p:grpSpPr>
          <a:xfrm>
            <a:off x="2675310" y="5104667"/>
            <a:ext cx="1903088" cy="1570449"/>
            <a:chOff x="5667137" y="3207434"/>
            <a:chExt cx="2060571" cy="1613944"/>
          </a:xfrm>
        </p:grpSpPr>
        <p:pic>
          <p:nvPicPr>
            <p:cNvPr id="8554" name="Google Shape;8554;p78"/>
            <p:cNvPicPr preferRelativeResize="0"/>
            <p:nvPr/>
          </p:nvPicPr>
          <p:blipFill rotWithShape="1">
            <a:blip r:embed="rId6">
              <a:alphaModFix/>
            </a:blip>
            <a:srcRect/>
            <a:stretch/>
          </p:blipFill>
          <p:spPr>
            <a:xfrm>
              <a:off x="5667137" y="3207434"/>
              <a:ext cx="2060571" cy="1613944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8555" name="Google Shape;8555;p78"/>
            <p:cNvSpPr/>
            <p:nvPr/>
          </p:nvSpPr>
          <p:spPr>
            <a:xfrm>
              <a:off x="6238866" y="4238625"/>
              <a:ext cx="339725" cy="282575"/>
            </a:xfrm>
            <a:prstGeom prst="ellipse">
              <a:avLst/>
            </a:prstGeom>
            <a:noFill/>
            <a:ln w="12700" cap="flat" cmpd="sng">
              <a:solidFill>
                <a:srgbClr val="FF0000"/>
              </a:solidFill>
              <a:prstDash val="solid"/>
              <a:miter lim="800000"/>
              <a:headEnd type="none" w="sm" len="sm"/>
              <a:tailEnd type="none" w="sm" len="sm"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lt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pic>
        <p:nvPicPr>
          <p:cNvPr id="8556" name="Google Shape;8556;p78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458215" y="3229589"/>
            <a:ext cx="1900659" cy="1133333"/>
          </a:xfrm>
          <a:prstGeom prst="rect">
            <a:avLst/>
          </a:prstGeom>
          <a:noFill/>
          <a:ln>
            <a:noFill/>
          </a:ln>
        </p:spPr>
      </p:pic>
      <p:pic>
        <p:nvPicPr>
          <p:cNvPr id="8557" name="Google Shape;8557;p78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2675309" y="3229588"/>
            <a:ext cx="1903089" cy="1133321"/>
          </a:xfrm>
          <a:prstGeom prst="rect">
            <a:avLst/>
          </a:prstGeom>
          <a:noFill/>
          <a:ln>
            <a:noFill/>
          </a:ln>
        </p:spPr>
      </p:pic>
      <p:sp>
        <p:nvSpPr>
          <p:cNvPr id="8558" name="Google Shape;8558;p78"/>
          <p:cNvSpPr/>
          <p:nvPr/>
        </p:nvSpPr>
        <p:spPr>
          <a:xfrm>
            <a:off x="458215" y="2870176"/>
            <a:ext cx="274320" cy="27432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0" tIns="0" rIns="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1</a:t>
            </a:r>
            <a:endParaRPr/>
          </a:p>
        </p:txBody>
      </p:sp>
      <p:sp>
        <p:nvSpPr>
          <p:cNvPr id="8559" name="Google Shape;8559;p78"/>
          <p:cNvSpPr/>
          <p:nvPr/>
        </p:nvSpPr>
        <p:spPr>
          <a:xfrm>
            <a:off x="2675309" y="2870176"/>
            <a:ext cx="274320" cy="27432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0" tIns="0" rIns="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2</a:t>
            </a:r>
            <a:endParaRPr/>
          </a:p>
        </p:txBody>
      </p:sp>
      <p:sp>
        <p:nvSpPr>
          <p:cNvPr id="8560" name="Google Shape;8560;p78"/>
          <p:cNvSpPr/>
          <p:nvPr/>
        </p:nvSpPr>
        <p:spPr>
          <a:xfrm>
            <a:off x="5040726" y="2870176"/>
            <a:ext cx="274320" cy="27432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0" tIns="0" rIns="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3</a:t>
            </a:r>
            <a:endParaRPr/>
          </a:p>
        </p:txBody>
      </p:sp>
      <p:sp>
        <p:nvSpPr>
          <p:cNvPr id="8561" name="Google Shape;8561;p78"/>
          <p:cNvSpPr/>
          <p:nvPr/>
        </p:nvSpPr>
        <p:spPr>
          <a:xfrm>
            <a:off x="8992283" y="2870176"/>
            <a:ext cx="274320" cy="27432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0" tIns="0" rIns="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4</a:t>
            </a:r>
            <a:endParaRPr/>
          </a:p>
        </p:txBody>
      </p:sp>
      <p:sp>
        <p:nvSpPr>
          <p:cNvPr id="8562" name="Google Shape;8562;p78"/>
          <p:cNvSpPr/>
          <p:nvPr/>
        </p:nvSpPr>
        <p:spPr>
          <a:xfrm>
            <a:off x="458215" y="4725565"/>
            <a:ext cx="274320" cy="27432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0" tIns="0" rIns="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5</a:t>
            </a:r>
            <a:endParaRPr/>
          </a:p>
        </p:txBody>
      </p:sp>
      <p:sp>
        <p:nvSpPr>
          <p:cNvPr id="8563" name="Google Shape;8563;p78"/>
          <p:cNvSpPr/>
          <p:nvPr/>
        </p:nvSpPr>
        <p:spPr>
          <a:xfrm>
            <a:off x="2675309" y="4725565"/>
            <a:ext cx="274320" cy="27432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0" tIns="0" rIns="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6</a:t>
            </a:r>
            <a:endParaRPr/>
          </a:p>
        </p:txBody>
      </p:sp>
      <p:sp>
        <p:nvSpPr>
          <p:cNvPr id="8564" name="Google Shape;8564;p78"/>
          <p:cNvSpPr/>
          <p:nvPr/>
        </p:nvSpPr>
        <p:spPr>
          <a:xfrm>
            <a:off x="5040726" y="4725565"/>
            <a:ext cx="274320" cy="27432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0" tIns="0" rIns="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7</a:t>
            </a:r>
            <a:endParaRPr/>
          </a:p>
        </p:txBody>
      </p:sp>
      <p:sp>
        <p:nvSpPr>
          <p:cNvPr id="8565" name="Google Shape;8565;p78"/>
          <p:cNvSpPr/>
          <p:nvPr/>
        </p:nvSpPr>
        <p:spPr>
          <a:xfrm>
            <a:off x="8992283" y="4725565"/>
            <a:ext cx="274320" cy="274320"/>
          </a:xfrm>
          <a:prstGeom prst="ellipse">
            <a:avLst/>
          </a:prstGeom>
          <a:solidFill>
            <a:srgbClr val="FFFFFF"/>
          </a:solidFill>
          <a:ln>
            <a:noFill/>
          </a:ln>
        </p:spPr>
        <p:txBody>
          <a:bodyPr spcFirstLastPara="1" wrap="square" lIns="0" tIns="0" rIns="0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2"/>
                </a:solidFill>
                <a:latin typeface="Arial"/>
                <a:ea typeface="Arial"/>
                <a:cs typeface="Arial"/>
                <a:sym typeface="Arial"/>
              </a:rPr>
              <a:t>8</a:t>
            </a:r>
            <a:endParaRPr/>
          </a:p>
        </p:txBody>
      </p:sp>
      <p:sp>
        <p:nvSpPr>
          <p:cNvPr id="8566" name="Google Shape;8566;p78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How to draw smooth business flows</a:t>
            </a:r>
            <a:endParaRPr/>
          </a:p>
        </p:txBody>
      </p:sp>
      <p:sp>
        <p:nvSpPr>
          <p:cNvPr id="8567" name="Google Shape;8567;p78"/>
          <p:cNvSpPr/>
          <p:nvPr/>
        </p:nvSpPr>
        <p:spPr>
          <a:xfrm rot="-5400000">
            <a:off x="10256554" y="4169377"/>
            <a:ext cx="2436212" cy="1112376"/>
          </a:xfrm>
          <a:custGeom>
            <a:avLst/>
            <a:gdLst/>
            <a:ahLst/>
            <a:cxnLst/>
            <a:rect l="l" t="t" r="r" b="b"/>
            <a:pathLst>
              <a:path w="10248314" h="3473352" extrusionOk="0">
                <a:moveTo>
                  <a:pt x="0" y="1181686"/>
                </a:moveTo>
                <a:lnTo>
                  <a:pt x="2412610" y="1174652"/>
                </a:lnTo>
                <a:cubicBezTo>
                  <a:pt x="2817716" y="1170452"/>
                  <a:pt x="2798958" y="1192445"/>
                  <a:pt x="2806395" y="1504951"/>
                </a:cubicBezTo>
                <a:cubicBezTo>
                  <a:pt x="2819502" y="3252789"/>
                  <a:pt x="2799892" y="1241873"/>
                  <a:pt x="2815102" y="2551015"/>
                </a:cubicBezTo>
                <a:cubicBezTo>
                  <a:pt x="2820787" y="3450583"/>
                  <a:pt x="2871195" y="3471008"/>
                  <a:pt x="3816815" y="3473352"/>
                </a:cubicBezTo>
                <a:cubicBezTo>
                  <a:pt x="4436734" y="3472294"/>
                  <a:pt x="3815227" y="3471235"/>
                  <a:pt x="5676571" y="3470177"/>
                </a:cubicBezTo>
                <a:cubicBezTo>
                  <a:pt x="6378425" y="3469778"/>
                  <a:pt x="6417845" y="3454785"/>
                  <a:pt x="6419521" y="2789140"/>
                </a:cubicBezTo>
                <a:cubicBezTo>
                  <a:pt x="6423490" y="1212899"/>
                  <a:pt x="6421108" y="1694058"/>
                  <a:pt x="6421902" y="1146517"/>
                </a:cubicBezTo>
                <a:lnTo>
                  <a:pt x="9481625" y="1146517"/>
                </a:lnTo>
                <a:lnTo>
                  <a:pt x="9481625" y="0"/>
                </a:lnTo>
                <a:lnTo>
                  <a:pt x="10248314" y="0"/>
                </a:lnTo>
              </a:path>
            </a:pathLst>
          </a:custGeom>
          <a:noFill/>
          <a:ln w="12700" cap="flat" cmpd="sng">
            <a:solidFill>
              <a:schemeClr val="accent1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sz="1800">
              <a:solidFill>
                <a:schemeClr val="lt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8568" name="Google Shape;8568;p78"/>
          <p:cNvGrpSpPr/>
          <p:nvPr/>
        </p:nvGrpSpPr>
        <p:grpSpPr>
          <a:xfrm>
            <a:off x="458215" y="5044294"/>
            <a:ext cx="1903090" cy="1630821"/>
            <a:chOff x="2450616" y="5165794"/>
            <a:chExt cx="1903090" cy="1487758"/>
          </a:xfrm>
        </p:grpSpPr>
        <p:grpSp>
          <p:nvGrpSpPr>
            <p:cNvPr id="8569" name="Google Shape;8569;p78"/>
            <p:cNvGrpSpPr/>
            <p:nvPr/>
          </p:nvGrpSpPr>
          <p:grpSpPr>
            <a:xfrm>
              <a:off x="2450616" y="5232158"/>
              <a:ext cx="1903089" cy="1421394"/>
              <a:chOff x="3274782" y="3207434"/>
              <a:chExt cx="1903089" cy="1421394"/>
            </a:xfrm>
          </p:grpSpPr>
          <p:pic>
            <p:nvPicPr>
              <p:cNvPr id="8570" name="Google Shape;8570;p78"/>
              <p:cNvPicPr preferRelativeResize="0"/>
              <p:nvPr/>
            </p:nvPicPr>
            <p:blipFill rotWithShape="1">
              <a:blip r:embed="rId9">
                <a:alphaModFix/>
              </a:blip>
              <a:srcRect/>
              <a:stretch/>
            </p:blipFill>
            <p:spPr>
              <a:xfrm>
                <a:off x="3274782" y="3207434"/>
                <a:ext cx="1903089" cy="1421394"/>
              </a:xfrm>
              <a:prstGeom prst="rect">
                <a:avLst/>
              </a:prstGeom>
              <a:noFill/>
              <a:ln>
                <a:noFill/>
              </a:ln>
            </p:spPr>
          </p:pic>
          <p:sp>
            <p:nvSpPr>
              <p:cNvPr id="8571" name="Google Shape;8571;p78"/>
              <p:cNvSpPr/>
              <p:nvPr/>
            </p:nvSpPr>
            <p:spPr>
              <a:xfrm>
                <a:off x="4730383" y="3429000"/>
                <a:ext cx="339725" cy="282575"/>
              </a:xfrm>
              <a:prstGeom prst="ellipse">
                <a:avLst/>
              </a:prstGeom>
              <a:noFill/>
              <a:ln w="12700" cap="flat" cmpd="sng">
                <a:solidFill>
                  <a:srgbClr val="FF00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572" name="Google Shape;8572;p78"/>
              <p:cNvSpPr/>
              <p:nvPr/>
            </p:nvSpPr>
            <p:spPr>
              <a:xfrm>
                <a:off x="3914408" y="4187343"/>
                <a:ext cx="339725" cy="282575"/>
              </a:xfrm>
              <a:prstGeom prst="ellipse">
                <a:avLst/>
              </a:prstGeom>
              <a:noFill/>
              <a:ln w="12700" cap="flat" cmpd="sng">
                <a:solidFill>
                  <a:srgbClr val="FF000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lt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cxnSp>
          <p:nvCxnSpPr>
            <p:cNvPr id="8573" name="Google Shape;8573;p78"/>
            <p:cNvCxnSpPr/>
            <p:nvPr/>
          </p:nvCxnSpPr>
          <p:spPr>
            <a:xfrm rot="10800000">
              <a:off x="3260104" y="5165794"/>
              <a:ext cx="0" cy="1462489"/>
            </a:xfrm>
            <a:prstGeom prst="straightConnector1">
              <a:avLst/>
            </a:prstGeom>
            <a:noFill/>
            <a:ln w="9525" cap="flat" cmpd="sng">
              <a:solidFill>
                <a:srgbClr val="9A9A9A"/>
              </a:solidFill>
              <a:prstDash val="dot"/>
              <a:miter lim="800000"/>
              <a:headEnd type="none" w="sm" len="sm"/>
              <a:tailEnd type="none" w="sm" len="sm"/>
            </a:ln>
          </p:spPr>
        </p:cxnSp>
        <p:cxnSp>
          <p:nvCxnSpPr>
            <p:cNvPr id="8574" name="Google Shape;8574;p78"/>
            <p:cNvCxnSpPr/>
            <p:nvPr/>
          </p:nvCxnSpPr>
          <p:spPr>
            <a:xfrm rot="10800000">
              <a:off x="2450616" y="5605524"/>
              <a:ext cx="1903090" cy="0"/>
            </a:xfrm>
            <a:prstGeom prst="straightConnector1">
              <a:avLst/>
            </a:prstGeom>
            <a:noFill/>
            <a:ln w="9525" cap="flat" cmpd="sng">
              <a:solidFill>
                <a:srgbClr val="9A9A9A"/>
              </a:solidFill>
              <a:prstDash val="dot"/>
              <a:miter lim="800000"/>
              <a:headEnd type="none" w="sm" len="sm"/>
              <a:tailEnd type="none" w="sm" len="sm"/>
            </a:ln>
          </p:spPr>
        </p:cxnSp>
      </p:grpSp>
      <p:grpSp>
        <p:nvGrpSpPr>
          <p:cNvPr id="8575" name="Google Shape;8575;p78"/>
          <p:cNvGrpSpPr/>
          <p:nvPr/>
        </p:nvGrpSpPr>
        <p:grpSpPr>
          <a:xfrm>
            <a:off x="5040726" y="3229588"/>
            <a:ext cx="3582718" cy="1133321"/>
            <a:chOff x="4923168" y="3229588"/>
            <a:chExt cx="3582718" cy="1133321"/>
          </a:xfrm>
        </p:grpSpPr>
        <p:pic>
          <p:nvPicPr>
            <p:cNvPr id="8576" name="Google Shape;8576;p78"/>
            <p:cNvPicPr preferRelativeResize="0"/>
            <p:nvPr/>
          </p:nvPicPr>
          <p:blipFill rotWithShape="1">
            <a:blip r:embed="rId10">
              <a:alphaModFix/>
            </a:blip>
            <a:srcRect l="69129"/>
            <a:stretch/>
          </p:blipFill>
          <p:spPr>
            <a:xfrm>
              <a:off x="6526608" y="3229588"/>
              <a:ext cx="1979278" cy="1133320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577" name="Google Shape;8577;p78"/>
            <p:cNvPicPr preferRelativeResize="0"/>
            <p:nvPr/>
          </p:nvPicPr>
          <p:blipFill rotWithShape="1">
            <a:blip r:embed="rId10">
              <a:alphaModFix/>
            </a:blip>
            <a:srcRect r="65809"/>
            <a:stretch/>
          </p:blipFill>
          <p:spPr>
            <a:xfrm>
              <a:off x="4923168" y="3229588"/>
              <a:ext cx="2192083" cy="1133321"/>
            </a:xfrm>
            <a:prstGeom prst="rect">
              <a:avLst/>
            </a:prstGeom>
            <a:noFill/>
            <a:ln>
              <a:noFill/>
            </a:ln>
          </p:spPr>
        </p:pic>
      </p:grpSp>
    </p:spTree>
    <p:extLst>
      <p:ext uri="{BB962C8B-B14F-4D97-AF65-F5344CB8AC3E}">
        <p14:creationId xmlns:p14="http://schemas.microsoft.com/office/powerpoint/2010/main" val="1583378492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82" name="Google Shape;8582;p79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Business Flow Color Palette</a:t>
            </a:r>
            <a:endParaRPr/>
          </a:p>
        </p:txBody>
      </p:sp>
      <p:grpSp>
        <p:nvGrpSpPr>
          <p:cNvPr id="8583" name="Google Shape;8583;p79"/>
          <p:cNvGrpSpPr/>
          <p:nvPr/>
        </p:nvGrpSpPr>
        <p:grpSpPr>
          <a:xfrm>
            <a:off x="984707" y="1450583"/>
            <a:ext cx="8263160" cy="440055"/>
            <a:chOff x="984707" y="1450583"/>
            <a:chExt cx="8263160" cy="440055"/>
          </a:xfrm>
        </p:grpSpPr>
        <p:grpSp>
          <p:nvGrpSpPr>
            <p:cNvPr id="8584" name="Google Shape;8584;p79"/>
            <p:cNvGrpSpPr/>
            <p:nvPr/>
          </p:nvGrpSpPr>
          <p:grpSpPr>
            <a:xfrm>
              <a:off x="5477989" y="1450583"/>
              <a:ext cx="1828800" cy="440055"/>
              <a:chOff x="1050021" y="3906567"/>
              <a:chExt cx="1828800" cy="440055"/>
            </a:xfrm>
          </p:grpSpPr>
          <p:cxnSp>
            <p:nvCxnSpPr>
              <p:cNvPr id="8585" name="Google Shape;8585;p79"/>
              <p:cNvCxnSpPr/>
              <p:nvPr/>
            </p:nvCxnSpPr>
            <p:spPr>
              <a:xfrm>
                <a:off x="1050021" y="4106752"/>
                <a:ext cx="1828800" cy="0"/>
              </a:xfrm>
              <a:prstGeom prst="straightConnector1">
                <a:avLst/>
              </a:prstGeom>
              <a:noFill/>
              <a:ln w="69850" cap="flat" cmpd="sng">
                <a:solidFill>
                  <a:srgbClr val="5C72B7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8586" name="Google Shape;8586;p79"/>
              <p:cNvGrpSpPr/>
              <p:nvPr/>
            </p:nvGrpSpPr>
            <p:grpSpPr>
              <a:xfrm>
                <a:off x="2178105" y="3935142"/>
                <a:ext cx="411480" cy="411480"/>
                <a:chOff x="4224960" y="1623225"/>
                <a:chExt cx="411480" cy="411480"/>
              </a:xfrm>
            </p:grpSpPr>
            <p:sp>
              <p:nvSpPr>
                <p:cNvPr id="8587" name="Google Shape;8587;p79"/>
                <p:cNvSpPr/>
                <p:nvPr/>
              </p:nvSpPr>
              <p:spPr>
                <a:xfrm>
                  <a:off x="4224960" y="1623225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5C72B7"/>
                </a:solidFill>
                <a:ln w="9525" cap="flat" cmpd="sng">
                  <a:solidFill>
                    <a:srgbClr val="5C72B7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88" name="Google Shape;8588;p79"/>
                <p:cNvSpPr/>
                <p:nvPr/>
              </p:nvSpPr>
              <p:spPr>
                <a:xfrm>
                  <a:off x="4338586" y="1667349"/>
                  <a:ext cx="184229" cy="324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solidFill>
                  <a:srgbClr val="5C72B7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589" name="Google Shape;8589;p79"/>
                <p:cNvCxnSpPr/>
                <p:nvPr/>
              </p:nvCxnSpPr>
              <p:spPr>
                <a:xfrm>
                  <a:off x="4337483" y="1763948"/>
                  <a:ext cx="186435" cy="0"/>
                </a:xfrm>
                <a:prstGeom prst="straightConnector1">
                  <a:avLst/>
                </a:prstGeom>
                <a:solidFill>
                  <a:srgbClr val="1E345F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8590" name="Google Shape;8590;p79"/>
                <p:cNvSpPr/>
                <p:nvPr/>
              </p:nvSpPr>
              <p:spPr>
                <a:xfrm>
                  <a:off x="4410292" y="1783184"/>
                  <a:ext cx="40817" cy="39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91" name="Google Shape;8591;p79"/>
                <p:cNvSpPr/>
                <p:nvPr/>
              </p:nvSpPr>
              <p:spPr>
                <a:xfrm>
                  <a:off x="4397605" y="1851580"/>
                  <a:ext cx="66190" cy="92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" h="396" extrusionOk="0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592" name="Google Shape;8592;p79"/>
              <p:cNvGrpSpPr/>
              <p:nvPr/>
            </p:nvGrpSpPr>
            <p:grpSpPr>
              <a:xfrm>
                <a:off x="1298912" y="3906567"/>
                <a:ext cx="411480" cy="411480"/>
                <a:chOff x="3386458" y="1594650"/>
                <a:chExt cx="411480" cy="411480"/>
              </a:xfrm>
            </p:grpSpPr>
            <p:sp>
              <p:nvSpPr>
                <p:cNvPr id="8593" name="Google Shape;8593;p79"/>
                <p:cNvSpPr/>
                <p:nvPr/>
              </p:nvSpPr>
              <p:spPr>
                <a:xfrm>
                  <a:off x="3386458" y="1594650"/>
                  <a:ext cx="411480" cy="41148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94" name="Google Shape;8594;p79"/>
                <p:cNvSpPr/>
                <p:nvPr/>
              </p:nvSpPr>
              <p:spPr>
                <a:xfrm>
                  <a:off x="3386458" y="1594650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1901" extrusionOk="0">
                      <a:moveTo>
                        <a:pt x="384" y="0"/>
                      </a:moveTo>
                      <a:cubicBezTo>
                        <a:pt x="1518" y="0"/>
                        <a:pt x="1518" y="0"/>
                        <a:pt x="1518" y="0"/>
                      </a:cubicBezTo>
                      <a:cubicBezTo>
                        <a:pt x="1730" y="0"/>
                        <a:pt x="1901" y="171"/>
                        <a:pt x="1901" y="383"/>
                      </a:cubicBezTo>
                      <a:cubicBezTo>
                        <a:pt x="1901" y="1517"/>
                        <a:pt x="1901" y="1517"/>
                        <a:pt x="1901" y="1517"/>
                      </a:cubicBezTo>
                      <a:cubicBezTo>
                        <a:pt x="1901" y="1729"/>
                        <a:pt x="1730" y="1901"/>
                        <a:pt x="1518" y="1901"/>
                      </a:cubicBezTo>
                      <a:cubicBezTo>
                        <a:pt x="384" y="1901"/>
                        <a:pt x="384" y="1901"/>
                        <a:pt x="384" y="1901"/>
                      </a:cubicBezTo>
                      <a:cubicBezTo>
                        <a:pt x="172" y="1901"/>
                        <a:pt x="0" y="1729"/>
                        <a:pt x="0" y="1517"/>
                      </a:cubicBezTo>
                      <a:cubicBezTo>
                        <a:pt x="0" y="383"/>
                        <a:pt x="0" y="383"/>
                        <a:pt x="0" y="383"/>
                      </a:cubicBezTo>
                      <a:cubicBezTo>
                        <a:pt x="0" y="171"/>
                        <a:pt x="172" y="0"/>
                        <a:pt x="384" y="0"/>
                      </a:cubicBezTo>
                      <a:close/>
                    </a:path>
                  </a:pathLst>
                </a:custGeom>
                <a:solidFill>
                  <a:srgbClr val="5C72B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595" name="Google Shape;8595;p79"/>
                <p:cNvSpPr/>
                <p:nvPr/>
              </p:nvSpPr>
              <p:spPr>
                <a:xfrm>
                  <a:off x="3429797" y="1693329"/>
                  <a:ext cx="325088" cy="213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" h="988" extrusionOk="0">
                      <a:moveTo>
                        <a:pt x="1375" y="76"/>
                      </a:moveTo>
                      <a:cubicBezTo>
                        <a:pt x="1375" y="836"/>
                        <a:pt x="1375" y="836"/>
                        <a:pt x="1375" y="836"/>
                      </a:cubicBezTo>
                      <a:cubicBezTo>
                        <a:pt x="110" y="836"/>
                        <a:pt x="110" y="836"/>
                        <a:pt x="110" y="836"/>
                      </a:cubicBezTo>
                      <a:cubicBezTo>
                        <a:pt x="110" y="76"/>
                        <a:pt x="110" y="76"/>
                        <a:pt x="110" y="76"/>
                      </a:cubicBezTo>
                      <a:cubicBezTo>
                        <a:pt x="110" y="34"/>
                        <a:pt x="143" y="0"/>
                        <a:pt x="185" y="0"/>
                      </a:cubicBezTo>
                      <a:cubicBezTo>
                        <a:pt x="1299" y="0"/>
                        <a:pt x="1299" y="0"/>
                        <a:pt x="1299" y="0"/>
                      </a:cubicBezTo>
                      <a:cubicBezTo>
                        <a:pt x="1341" y="0"/>
                        <a:pt x="1375" y="34"/>
                        <a:pt x="1375" y="76"/>
                      </a:cubicBezTo>
                      <a:close/>
                      <a:moveTo>
                        <a:pt x="709" y="71"/>
                      </a:moveTo>
                      <a:cubicBezTo>
                        <a:pt x="709" y="75"/>
                        <a:pt x="711" y="78"/>
                        <a:pt x="715" y="78"/>
                      </a:cubicBezTo>
                      <a:cubicBezTo>
                        <a:pt x="744" y="78"/>
                        <a:pt x="744" y="78"/>
                        <a:pt x="744" y="78"/>
                      </a:cubicBezTo>
                      <a:cubicBezTo>
                        <a:pt x="747" y="78"/>
                        <a:pt x="750" y="75"/>
                        <a:pt x="750" y="71"/>
                      </a:cubicBezTo>
                      <a:cubicBezTo>
                        <a:pt x="750" y="42"/>
                        <a:pt x="750" y="42"/>
                        <a:pt x="750" y="42"/>
                      </a:cubicBezTo>
                      <a:cubicBezTo>
                        <a:pt x="750" y="39"/>
                        <a:pt x="747" y="36"/>
                        <a:pt x="744" y="36"/>
                      </a:cubicBezTo>
                      <a:cubicBezTo>
                        <a:pt x="715" y="36"/>
                        <a:pt x="715" y="36"/>
                        <a:pt x="715" y="36"/>
                      </a:cubicBezTo>
                      <a:cubicBezTo>
                        <a:pt x="711" y="36"/>
                        <a:pt x="709" y="39"/>
                        <a:pt x="709" y="42"/>
                      </a:cubicBezTo>
                      <a:lnTo>
                        <a:pt x="709" y="71"/>
                      </a:lnTo>
                      <a:close/>
                      <a:moveTo>
                        <a:pt x="1279" y="751"/>
                      </a:moveTo>
                      <a:cubicBezTo>
                        <a:pt x="1279" y="111"/>
                        <a:pt x="1279" y="111"/>
                        <a:pt x="1279" y="111"/>
                      </a:cubicBezTo>
                      <a:cubicBezTo>
                        <a:pt x="205" y="111"/>
                        <a:pt x="205" y="111"/>
                        <a:pt x="205" y="111"/>
                      </a:cubicBezTo>
                      <a:cubicBezTo>
                        <a:pt x="205" y="751"/>
                        <a:pt x="205" y="751"/>
                        <a:pt x="205" y="751"/>
                      </a:cubicBezTo>
                      <a:lnTo>
                        <a:pt x="1279" y="751"/>
                      </a:lnTo>
                      <a:close/>
                      <a:moveTo>
                        <a:pt x="844" y="881"/>
                      </a:moveTo>
                      <a:cubicBezTo>
                        <a:pt x="819" y="915"/>
                        <a:pt x="819" y="915"/>
                        <a:pt x="819" y="915"/>
                      </a:cubicBezTo>
                      <a:cubicBezTo>
                        <a:pt x="641" y="915"/>
                        <a:pt x="641" y="915"/>
                        <a:pt x="641" y="915"/>
                      </a:cubicBezTo>
                      <a:cubicBezTo>
                        <a:pt x="617" y="881"/>
                        <a:pt x="617" y="881"/>
                        <a:pt x="617" y="881"/>
                      </a:cubicBezTo>
                      <a:cubicBezTo>
                        <a:pt x="0" y="881"/>
                        <a:pt x="0" y="881"/>
                        <a:pt x="0" y="881"/>
                      </a:cubicBezTo>
                      <a:cubicBezTo>
                        <a:pt x="0" y="911"/>
                        <a:pt x="0" y="911"/>
                        <a:pt x="0" y="911"/>
                      </a:cubicBezTo>
                      <a:cubicBezTo>
                        <a:pt x="0" y="954"/>
                        <a:pt x="34" y="988"/>
                        <a:pt x="76" y="988"/>
                      </a:cubicBezTo>
                      <a:cubicBezTo>
                        <a:pt x="1425" y="988"/>
                        <a:pt x="1425" y="988"/>
                        <a:pt x="1425" y="988"/>
                      </a:cubicBezTo>
                      <a:cubicBezTo>
                        <a:pt x="1467" y="988"/>
                        <a:pt x="1502" y="954"/>
                        <a:pt x="1502" y="911"/>
                      </a:cubicBezTo>
                      <a:cubicBezTo>
                        <a:pt x="1502" y="881"/>
                        <a:pt x="1502" y="881"/>
                        <a:pt x="1502" y="881"/>
                      </a:cubicBezTo>
                      <a:lnTo>
                        <a:pt x="844" y="8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596" name="Google Shape;8596;p79"/>
            <p:cNvGrpSpPr/>
            <p:nvPr/>
          </p:nvGrpSpPr>
          <p:grpSpPr>
            <a:xfrm>
              <a:off x="984707" y="1464870"/>
              <a:ext cx="1828800" cy="411480"/>
              <a:chOff x="1050021" y="1384613"/>
              <a:chExt cx="1828800" cy="411480"/>
            </a:xfrm>
          </p:grpSpPr>
          <p:cxnSp>
            <p:nvCxnSpPr>
              <p:cNvPr id="8597" name="Google Shape;8597;p79"/>
              <p:cNvCxnSpPr/>
              <p:nvPr/>
            </p:nvCxnSpPr>
            <p:spPr>
              <a:xfrm rot="10800000" flipH="1">
                <a:off x="1050021" y="1589537"/>
                <a:ext cx="1828800" cy="1633"/>
              </a:xfrm>
              <a:prstGeom prst="straightConnector1">
                <a:avLst/>
              </a:prstGeom>
              <a:noFill/>
              <a:ln w="69850" cap="flat" cmpd="sng">
                <a:solidFill>
                  <a:srgbClr val="FFCB05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8598" name="Google Shape;8598;p79"/>
              <p:cNvGrpSpPr/>
              <p:nvPr/>
            </p:nvGrpSpPr>
            <p:grpSpPr>
              <a:xfrm>
                <a:off x="1298912" y="1384613"/>
                <a:ext cx="411480" cy="411480"/>
                <a:chOff x="1294003" y="1593692"/>
                <a:chExt cx="411480" cy="411480"/>
              </a:xfrm>
            </p:grpSpPr>
            <p:sp>
              <p:nvSpPr>
                <p:cNvPr id="8599" name="Google Shape;8599;p79"/>
                <p:cNvSpPr/>
                <p:nvPr/>
              </p:nvSpPr>
              <p:spPr>
                <a:xfrm>
                  <a:off x="1294003" y="1593692"/>
                  <a:ext cx="411480" cy="41148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00" name="Google Shape;8600;p79"/>
                <p:cNvSpPr/>
                <p:nvPr/>
              </p:nvSpPr>
              <p:spPr>
                <a:xfrm>
                  <a:off x="1294003" y="1593692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1901" extrusionOk="0">
                      <a:moveTo>
                        <a:pt x="384" y="0"/>
                      </a:moveTo>
                      <a:cubicBezTo>
                        <a:pt x="1518" y="0"/>
                        <a:pt x="1518" y="0"/>
                        <a:pt x="1518" y="0"/>
                      </a:cubicBezTo>
                      <a:cubicBezTo>
                        <a:pt x="1730" y="0"/>
                        <a:pt x="1901" y="171"/>
                        <a:pt x="1901" y="383"/>
                      </a:cubicBezTo>
                      <a:cubicBezTo>
                        <a:pt x="1901" y="1517"/>
                        <a:pt x="1901" y="1517"/>
                        <a:pt x="1901" y="1517"/>
                      </a:cubicBezTo>
                      <a:cubicBezTo>
                        <a:pt x="1901" y="1729"/>
                        <a:pt x="1730" y="1901"/>
                        <a:pt x="1518" y="1901"/>
                      </a:cubicBezTo>
                      <a:cubicBezTo>
                        <a:pt x="384" y="1901"/>
                        <a:pt x="384" y="1901"/>
                        <a:pt x="384" y="1901"/>
                      </a:cubicBezTo>
                      <a:cubicBezTo>
                        <a:pt x="172" y="1901"/>
                        <a:pt x="0" y="1729"/>
                        <a:pt x="0" y="1517"/>
                      </a:cubicBezTo>
                      <a:cubicBezTo>
                        <a:pt x="0" y="383"/>
                        <a:pt x="0" y="383"/>
                        <a:pt x="0" y="383"/>
                      </a:cubicBezTo>
                      <a:cubicBezTo>
                        <a:pt x="0" y="171"/>
                        <a:pt x="172" y="0"/>
                        <a:pt x="384" y="0"/>
                      </a:cubicBezTo>
                      <a:close/>
                    </a:path>
                  </a:pathLst>
                </a:custGeom>
                <a:solidFill>
                  <a:srgbClr val="FFCB05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01" name="Google Shape;8601;p79"/>
                <p:cNvSpPr/>
                <p:nvPr/>
              </p:nvSpPr>
              <p:spPr>
                <a:xfrm>
                  <a:off x="1337342" y="1692371"/>
                  <a:ext cx="325088" cy="213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" h="988" extrusionOk="0">
                      <a:moveTo>
                        <a:pt x="1375" y="76"/>
                      </a:moveTo>
                      <a:cubicBezTo>
                        <a:pt x="1375" y="836"/>
                        <a:pt x="1375" y="836"/>
                        <a:pt x="1375" y="836"/>
                      </a:cubicBezTo>
                      <a:cubicBezTo>
                        <a:pt x="110" y="836"/>
                        <a:pt x="110" y="836"/>
                        <a:pt x="110" y="836"/>
                      </a:cubicBezTo>
                      <a:cubicBezTo>
                        <a:pt x="110" y="76"/>
                        <a:pt x="110" y="76"/>
                        <a:pt x="110" y="76"/>
                      </a:cubicBezTo>
                      <a:cubicBezTo>
                        <a:pt x="110" y="34"/>
                        <a:pt x="143" y="0"/>
                        <a:pt x="185" y="0"/>
                      </a:cubicBezTo>
                      <a:cubicBezTo>
                        <a:pt x="1299" y="0"/>
                        <a:pt x="1299" y="0"/>
                        <a:pt x="1299" y="0"/>
                      </a:cubicBezTo>
                      <a:cubicBezTo>
                        <a:pt x="1341" y="0"/>
                        <a:pt x="1375" y="34"/>
                        <a:pt x="1375" y="76"/>
                      </a:cubicBezTo>
                      <a:close/>
                      <a:moveTo>
                        <a:pt x="709" y="71"/>
                      </a:moveTo>
                      <a:cubicBezTo>
                        <a:pt x="709" y="75"/>
                        <a:pt x="711" y="78"/>
                        <a:pt x="715" y="78"/>
                      </a:cubicBezTo>
                      <a:cubicBezTo>
                        <a:pt x="744" y="78"/>
                        <a:pt x="744" y="78"/>
                        <a:pt x="744" y="78"/>
                      </a:cubicBezTo>
                      <a:cubicBezTo>
                        <a:pt x="747" y="78"/>
                        <a:pt x="750" y="75"/>
                        <a:pt x="750" y="71"/>
                      </a:cubicBezTo>
                      <a:cubicBezTo>
                        <a:pt x="750" y="42"/>
                        <a:pt x="750" y="42"/>
                        <a:pt x="750" y="42"/>
                      </a:cubicBezTo>
                      <a:cubicBezTo>
                        <a:pt x="750" y="39"/>
                        <a:pt x="747" y="36"/>
                        <a:pt x="744" y="36"/>
                      </a:cubicBezTo>
                      <a:cubicBezTo>
                        <a:pt x="715" y="36"/>
                        <a:pt x="715" y="36"/>
                        <a:pt x="715" y="36"/>
                      </a:cubicBezTo>
                      <a:cubicBezTo>
                        <a:pt x="711" y="36"/>
                        <a:pt x="709" y="39"/>
                        <a:pt x="709" y="42"/>
                      </a:cubicBezTo>
                      <a:lnTo>
                        <a:pt x="709" y="71"/>
                      </a:lnTo>
                      <a:close/>
                      <a:moveTo>
                        <a:pt x="1279" y="751"/>
                      </a:moveTo>
                      <a:cubicBezTo>
                        <a:pt x="1279" y="111"/>
                        <a:pt x="1279" y="111"/>
                        <a:pt x="1279" y="111"/>
                      </a:cubicBezTo>
                      <a:cubicBezTo>
                        <a:pt x="205" y="111"/>
                        <a:pt x="205" y="111"/>
                        <a:pt x="205" y="111"/>
                      </a:cubicBezTo>
                      <a:cubicBezTo>
                        <a:pt x="205" y="751"/>
                        <a:pt x="205" y="751"/>
                        <a:pt x="205" y="751"/>
                      </a:cubicBezTo>
                      <a:lnTo>
                        <a:pt x="1279" y="751"/>
                      </a:lnTo>
                      <a:close/>
                      <a:moveTo>
                        <a:pt x="844" y="881"/>
                      </a:moveTo>
                      <a:cubicBezTo>
                        <a:pt x="819" y="915"/>
                        <a:pt x="819" y="915"/>
                        <a:pt x="819" y="915"/>
                      </a:cubicBezTo>
                      <a:cubicBezTo>
                        <a:pt x="641" y="915"/>
                        <a:pt x="641" y="915"/>
                        <a:pt x="641" y="915"/>
                      </a:cubicBezTo>
                      <a:cubicBezTo>
                        <a:pt x="617" y="881"/>
                        <a:pt x="617" y="881"/>
                        <a:pt x="617" y="881"/>
                      </a:cubicBezTo>
                      <a:cubicBezTo>
                        <a:pt x="0" y="881"/>
                        <a:pt x="0" y="881"/>
                        <a:pt x="0" y="881"/>
                      </a:cubicBezTo>
                      <a:cubicBezTo>
                        <a:pt x="0" y="911"/>
                        <a:pt x="0" y="911"/>
                        <a:pt x="0" y="911"/>
                      </a:cubicBezTo>
                      <a:cubicBezTo>
                        <a:pt x="0" y="954"/>
                        <a:pt x="34" y="988"/>
                        <a:pt x="76" y="988"/>
                      </a:cubicBezTo>
                      <a:cubicBezTo>
                        <a:pt x="1425" y="988"/>
                        <a:pt x="1425" y="988"/>
                        <a:pt x="1425" y="988"/>
                      </a:cubicBezTo>
                      <a:cubicBezTo>
                        <a:pt x="1467" y="988"/>
                        <a:pt x="1502" y="954"/>
                        <a:pt x="1502" y="911"/>
                      </a:cubicBezTo>
                      <a:cubicBezTo>
                        <a:pt x="1502" y="881"/>
                        <a:pt x="1502" y="881"/>
                        <a:pt x="1502" y="881"/>
                      </a:cubicBezTo>
                      <a:lnTo>
                        <a:pt x="844" y="8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602" name="Google Shape;8602;p79"/>
              <p:cNvGrpSpPr/>
              <p:nvPr/>
            </p:nvGrpSpPr>
            <p:grpSpPr>
              <a:xfrm>
                <a:off x="2178105" y="1384613"/>
                <a:ext cx="411480" cy="411480"/>
                <a:chOff x="2205037" y="1587342"/>
                <a:chExt cx="411480" cy="411480"/>
              </a:xfrm>
            </p:grpSpPr>
            <p:sp>
              <p:nvSpPr>
                <p:cNvPr id="8603" name="Google Shape;8603;p79"/>
                <p:cNvSpPr/>
                <p:nvPr/>
              </p:nvSpPr>
              <p:spPr>
                <a:xfrm>
                  <a:off x="2205037" y="1587342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FFC000"/>
                </a:solidFill>
                <a:ln w="9525" cap="flat" cmpd="sng">
                  <a:solidFill>
                    <a:srgbClr val="FFCB05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8604" name="Google Shape;8604;p79"/>
                <p:cNvGrpSpPr/>
                <p:nvPr/>
              </p:nvGrpSpPr>
              <p:grpSpPr>
                <a:xfrm>
                  <a:off x="2317560" y="1630918"/>
                  <a:ext cx="186435" cy="324329"/>
                  <a:chOff x="10572183" y="3435582"/>
                  <a:chExt cx="186435" cy="324329"/>
                </a:xfrm>
              </p:grpSpPr>
              <p:sp>
                <p:nvSpPr>
                  <p:cNvPr id="8605" name="Google Shape;8605;p79"/>
                  <p:cNvSpPr/>
                  <p:nvPr/>
                </p:nvSpPr>
                <p:spPr>
                  <a:xfrm>
                    <a:off x="10574389" y="3435582"/>
                    <a:ext cx="184229" cy="3243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87" h="1380" extrusionOk="0">
                        <a:moveTo>
                          <a:pt x="720" y="1380"/>
                        </a:moveTo>
                        <a:cubicBezTo>
                          <a:pt x="67" y="1380"/>
                          <a:pt x="67" y="1380"/>
                          <a:pt x="67" y="1380"/>
                        </a:cubicBezTo>
                        <a:cubicBezTo>
                          <a:pt x="30" y="1380"/>
                          <a:pt x="0" y="1350"/>
                          <a:pt x="0" y="1313"/>
                        </a:cubicBezTo>
                        <a:cubicBezTo>
                          <a:pt x="0" y="67"/>
                          <a:pt x="0" y="67"/>
                          <a:pt x="0" y="67"/>
                        </a:cubicBezTo>
                        <a:cubicBezTo>
                          <a:pt x="0" y="30"/>
                          <a:pt x="30" y="0"/>
                          <a:pt x="67" y="0"/>
                        </a:cubicBezTo>
                        <a:cubicBezTo>
                          <a:pt x="720" y="0"/>
                          <a:pt x="720" y="0"/>
                          <a:pt x="720" y="0"/>
                        </a:cubicBezTo>
                        <a:cubicBezTo>
                          <a:pt x="757" y="0"/>
                          <a:pt x="787" y="30"/>
                          <a:pt x="787" y="67"/>
                        </a:cubicBezTo>
                        <a:cubicBezTo>
                          <a:pt x="787" y="1313"/>
                          <a:pt x="787" y="1313"/>
                          <a:pt x="787" y="1313"/>
                        </a:cubicBezTo>
                        <a:cubicBezTo>
                          <a:pt x="787" y="1350"/>
                          <a:pt x="757" y="1380"/>
                          <a:pt x="720" y="1380"/>
                        </a:cubicBezTo>
                        <a:close/>
                      </a:path>
                    </a:pathLst>
                  </a:custGeom>
                  <a:noFill/>
                  <a:ln w="20625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cxnSp>
                <p:nvCxnSpPr>
                  <p:cNvPr id="8606" name="Google Shape;8606;p79"/>
                  <p:cNvCxnSpPr/>
                  <p:nvPr/>
                </p:nvCxnSpPr>
                <p:spPr>
                  <a:xfrm>
                    <a:off x="10572183" y="3518320"/>
                    <a:ext cx="186435" cy="0"/>
                  </a:xfrm>
                  <a:prstGeom prst="straightConnector1">
                    <a:avLst/>
                  </a:prstGeom>
                  <a:noFill/>
                  <a:ln w="20625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8607" name="Google Shape;8607;p79"/>
                  <p:cNvSpPr/>
                  <p:nvPr/>
                </p:nvSpPr>
                <p:spPr>
                  <a:xfrm>
                    <a:off x="10646094" y="3551414"/>
                    <a:ext cx="40817" cy="397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5" h="170" extrusionOk="0">
                        <a:moveTo>
                          <a:pt x="118" y="0"/>
                        </a:moveTo>
                        <a:cubicBezTo>
                          <a:pt x="118" y="85"/>
                          <a:pt x="118" y="85"/>
                          <a:pt x="118" y="85"/>
                        </a:cubicBezTo>
                        <a:cubicBezTo>
                          <a:pt x="58" y="85"/>
                          <a:pt x="58" y="85"/>
                          <a:pt x="58" y="85"/>
                        </a:cubicBezTo>
                        <a:cubicBezTo>
                          <a:pt x="58" y="0"/>
                          <a:pt x="58" y="0"/>
                          <a:pt x="58" y="0"/>
                        </a:cubicBezTo>
                        <a:cubicBezTo>
                          <a:pt x="24" y="12"/>
                          <a:pt x="0" y="44"/>
                          <a:pt x="0" y="82"/>
                        </a:cubicBezTo>
                        <a:cubicBezTo>
                          <a:pt x="0" y="130"/>
                          <a:pt x="39" y="170"/>
                          <a:pt x="88" y="170"/>
                        </a:cubicBezTo>
                        <a:cubicBezTo>
                          <a:pt x="136" y="170"/>
                          <a:pt x="175" y="130"/>
                          <a:pt x="175" y="82"/>
                        </a:cubicBezTo>
                        <a:cubicBezTo>
                          <a:pt x="175" y="44"/>
                          <a:pt x="151" y="12"/>
                          <a:pt x="11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08" name="Google Shape;8608;p79"/>
                  <p:cNvSpPr/>
                  <p:nvPr/>
                </p:nvSpPr>
                <p:spPr>
                  <a:xfrm>
                    <a:off x="10633960" y="3619810"/>
                    <a:ext cx="66190" cy="926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3" h="396" extrusionOk="0">
                        <a:moveTo>
                          <a:pt x="213" y="161"/>
                        </a:moveTo>
                        <a:cubicBezTo>
                          <a:pt x="71" y="161"/>
                          <a:pt x="71" y="161"/>
                          <a:pt x="71" y="161"/>
                        </a:cubicBezTo>
                        <a:cubicBezTo>
                          <a:pt x="71" y="106"/>
                          <a:pt x="71" y="106"/>
                          <a:pt x="71" y="106"/>
                        </a:cubicBezTo>
                        <a:cubicBezTo>
                          <a:pt x="71" y="67"/>
                          <a:pt x="103" y="35"/>
                          <a:pt x="142" y="35"/>
                        </a:cubicBezTo>
                        <a:cubicBezTo>
                          <a:pt x="181" y="35"/>
                          <a:pt x="213" y="67"/>
                          <a:pt x="213" y="106"/>
                        </a:cubicBezTo>
                        <a:cubicBezTo>
                          <a:pt x="213" y="161"/>
                          <a:pt x="213" y="161"/>
                          <a:pt x="213" y="161"/>
                        </a:cubicBezTo>
                        <a:close/>
                        <a:moveTo>
                          <a:pt x="158" y="271"/>
                        </a:moveTo>
                        <a:cubicBezTo>
                          <a:pt x="158" y="279"/>
                          <a:pt x="158" y="279"/>
                          <a:pt x="158" y="279"/>
                        </a:cubicBezTo>
                        <a:cubicBezTo>
                          <a:pt x="158" y="302"/>
                          <a:pt x="158" y="302"/>
                          <a:pt x="158" y="302"/>
                        </a:cubicBezTo>
                        <a:cubicBezTo>
                          <a:pt x="158" y="310"/>
                          <a:pt x="150" y="318"/>
                          <a:pt x="142" y="318"/>
                        </a:cubicBezTo>
                        <a:cubicBezTo>
                          <a:pt x="130" y="318"/>
                          <a:pt x="122" y="310"/>
                          <a:pt x="122" y="302"/>
                        </a:cubicBezTo>
                        <a:cubicBezTo>
                          <a:pt x="122" y="287"/>
                          <a:pt x="122" y="287"/>
                          <a:pt x="122" y="287"/>
                        </a:cubicBezTo>
                        <a:cubicBezTo>
                          <a:pt x="122" y="279"/>
                          <a:pt x="122" y="279"/>
                          <a:pt x="122" y="279"/>
                        </a:cubicBezTo>
                        <a:cubicBezTo>
                          <a:pt x="122" y="271"/>
                          <a:pt x="122" y="271"/>
                          <a:pt x="122" y="271"/>
                        </a:cubicBezTo>
                        <a:cubicBezTo>
                          <a:pt x="122" y="255"/>
                          <a:pt x="122" y="255"/>
                          <a:pt x="122" y="255"/>
                        </a:cubicBezTo>
                        <a:cubicBezTo>
                          <a:pt x="122" y="243"/>
                          <a:pt x="130" y="236"/>
                          <a:pt x="142" y="236"/>
                        </a:cubicBezTo>
                        <a:cubicBezTo>
                          <a:pt x="146" y="236"/>
                          <a:pt x="150" y="239"/>
                          <a:pt x="154" y="243"/>
                        </a:cubicBezTo>
                        <a:cubicBezTo>
                          <a:pt x="154" y="243"/>
                          <a:pt x="154" y="243"/>
                          <a:pt x="154" y="243"/>
                        </a:cubicBezTo>
                        <a:cubicBezTo>
                          <a:pt x="158" y="247"/>
                          <a:pt x="158" y="251"/>
                          <a:pt x="158" y="255"/>
                        </a:cubicBezTo>
                        <a:lnTo>
                          <a:pt x="158" y="271"/>
                        </a:lnTo>
                        <a:close/>
                        <a:moveTo>
                          <a:pt x="248" y="106"/>
                        </a:moveTo>
                        <a:cubicBezTo>
                          <a:pt x="248" y="51"/>
                          <a:pt x="201" y="0"/>
                          <a:pt x="142" y="0"/>
                        </a:cubicBezTo>
                        <a:cubicBezTo>
                          <a:pt x="83" y="0"/>
                          <a:pt x="36" y="51"/>
                          <a:pt x="36" y="106"/>
                        </a:cubicBezTo>
                        <a:cubicBezTo>
                          <a:pt x="36" y="161"/>
                          <a:pt x="36" y="161"/>
                          <a:pt x="36" y="161"/>
                        </a:cubicBezTo>
                        <a:cubicBezTo>
                          <a:pt x="4" y="161"/>
                          <a:pt x="4" y="161"/>
                          <a:pt x="4" y="161"/>
                        </a:cubicBezTo>
                        <a:cubicBezTo>
                          <a:pt x="0" y="161"/>
                          <a:pt x="0" y="161"/>
                          <a:pt x="0" y="165"/>
                        </a:cubicBezTo>
                        <a:cubicBezTo>
                          <a:pt x="0" y="389"/>
                          <a:pt x="0" y="389"/>
                          <a:pt x="0" y="389"/>
                        </a:cubicBezTo>
                        <a:cubicBezTo>
                          <a:pt x="0" y="393"/>
                          <a:pt x="0" y="396"/>
                          <a:pt x="4" y="396"/>
                        </a:cubicBezTo>
                        <a:cubicBezTo>
                          <a:pt x="36" y="396"/>
                          <a:pt x="36" y="396"/>
                          <a:pt x="36" y="396"/>
                        </a:cubicBezTo>
                        <a:cubicBezTo>
                          <a:pt x="44" y="396"/>
                          <a:pt x="55" y="396"/>
                          <a:pt x="63" y="396"/>
                        </a:cubicBezTo>
                        <a:cubicBezTo>
                          <a:pt x="161" y="396"/>
                          <a:pt x="161" y="396"/>
                          <a:pt x="161" y="396"/>
                        </a:cubicBezTo>
                        <a:cubicBezTo>
                          <a:pt x="165" y="396"/>
                          <a:pt x="169" y="396"/>
                          <a:pt x="169" y="396"/>
                        </a:cubicBezTo>
                        <a:cubicBezTo>
                          <a:pt x="275" y="396"/>
                          <a:pt x="275" y="396"/>
                          <a:pt x="275" y="396"/>
                        </a:cubicBezTo>
                        <a:cubicBezTo>
                          <a:pt x="279" y="396"/>
                          <a:pt x="283" y="393"/>
                          <a:pt x="283" y="389"/>
                        </a:cubicBezTo>
                        <a:cubicBezTo>
                          <a:pt x="283" y="373"/>
                          <a:pt x="283" y="373"/>
                          <a:pt x="283" y="373"/>
                        </a:cubicBezTo>
                        <a:cubicBezTo>
                          <a:pt x="283" y="365"/>
                          <a:pt x="283" y="357"/>
                          <a:pt x="283" y="353"/>
                        </a:cubicBezTo>
                        <a:cubicBezTo>
                          <a:pt x="283" y="279"/>
                          <a:pt x="283" y="279"/>
                          <a:pt x="283" y="279"/>
                        </a:cubicBezTo>
                        <a:cubicBezTo>
                          <a:pt x="283" y="271"/>
                          <a:pt x="283" y="263"/>
                          <a:pt x="283" y="255"/>
                        </a:cubicBezTo>
                        <a:cubicBezTo>
                          <a:pt x="283" y="228"/>
                          <a:pt x="283" y="228"/>
                          <a:pt x="283" y="228"/>
                        </a:cubicBezTo>
                        <a:cubicBezTo>
                          <a:pt x="283" y="224"/>
                          <a:pt x="283" y="220"/>
                          <a:pt x="283" y="216"/>
                        </a:cubicBezTo>
                        <a:cubicBezTo>
                          <a:pt x="283" y="173"/>
                          <a:pt x="283" y="173"/>
                          <a:pt x="283" y="173"/>
                        </a:cubicBezTo>
                        <a:cubicBezTo>
                          <a:pt x="283" y="165"/>
                          <a:pt x="283" y="165"/>
                          <a:pt x="283" y="165"/>
                        </a:cubicBezTo>
                        <a:cubicBezTo>
                          <a:pt x="283" y="161"/>
                          <a:pt x="279" y="161"/>
                          <a:pt x="275" y="161"/>
                        </a:cubicBezTo>
                        <a:cubicBezTo>
                          <a:pt x="248" y="161"/>
                          <a:pt x="248" y="161"/>
                          <a:pt x="248" y="161"/>
                        </a:cubicBezTo>
                        <a:cubicBezTo>
                          <a:pt x="248" y="157"/>
                          <a:pt x="248" y="157"/>
                          <a:pt x="248" y="153"/>
                        </a:cubicBezTo>
                        <a:cubicBezTo>
                          <a:pt x="248" y="106"/>
                          <a:pt x="248" y="106"/>
                          <a:pt x="248" y="10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8609" name="Google Shape;8609;p79"/>
            <p:cNvSpPr txBox="1"/>
            <p:nvPr/>
          </p:nvSpPr>
          <p:spPr>
            <a:xfrm>
              <a:off x="2991984" y="1455167"/>
              <a:ext cx="1762601" cy="430887"/>
            </a:xfrm>
            <a:prstGeom prst="rect">
              <a:avLst/>
            </a:pr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Yellow</a:t>
              </a:r>
              <a:endParaRPr/>
            </a:p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R255, G202, B5</a:t>
              </a:r>
              <a:endParaRPr/>
            </a:p>
          </p:txBody>
        </p:sp>
        <p:sp>
          <p:nvSpPr>
            <p:cNvPr id="8610" name="Google Shape;8610;p79"/>
            <p:cNvSpPr txBox="1"/>
            <p:nvPr/>
          </p:nvSpPr>
          <p:spPr>
            <a:xfrm>
              <a:off x="7485266" y="1455167"/>
              <a:ext cx="1762601" cy="430887"/>
            </a:xfrm>
            <a:prstGeom prst="rect">
              <a:avLst/>
            </a:pr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Dark Blue</a:t>
              </a:r>
              <a:endParaRPr/>
            </a:p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R92, G114, B182</a:t>
              </a:r>
              <a:endParaRPr/>
            </a:p>
          </p:txBody>
        </p:sp>
      </p:grpSp>
      <p:grpSp>
        <p:nvGrpSpPr>
          <p:cNvPr id="8611" name="Google Shape;8611;p79"/>
          <p:cNvGrpSpPr/>
          <p:nvPr/>
        </p:nvGrpSpPr>
        <p:grpSpPr>
          <a:xfrm>
            <a:off x="984707" y="2354449"/>
            <a:ext cx="8263160" cy="430887"/>
            <a:chOff x="984707" y="2225555"/>
            <a:chExt cx="8263160" cy="430887"/>
          </a:xfrm>
        </p:grpSpPr>
        <p:grpSp>
          <p:nvGrpSpPr>
            <p:cNvPr id="8612" name="Google Shape;8612;p79"/>
            <p:cNvGrpSpPr/>
            <p:nvPr/>
          </p:nvGrpSpPr>
          <p:grpSpPr>
            <a:xfrm>
              <a:off x="5477989" y="2228908"/>
              <a:ext cx="1828800" cy="424180"/>
              <a:chOff x="1050021" y="4425900"/>
              <a:chExt cx="1828800" cy="424180"/>
            </a:xfrm>
          </p:grpSpPr>
          <p:cxnSp>
            <p:nvCxnSpPr>
              <p:cNvPr id="8613" name="Google Shape;8613;p79"/>
              <p:cNvCxnSpPr/>
              <p:nvPr/>
            </p:nvCxnSpPr>
            <p:spPr>
              <a:xfrm>
                <a:off x="1050021" y="4629810"/>
                <a:ext cx="1828800" cy="0"/>
              </a:xfrm>
              <a:prstGeom prst="straightConnector1">
                <a:avLst/>
              </a:prstGeom>
              <a:noFill/>
              <a:ln w="69850" cap="flat" cmpd="sng">
                <a:solidFill>
                  <a:srgbClr val="BCBEC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8614" name="Google Shape;8614;p79"/>
              <p:cNvGrpSpPr/>
              <p:nvPr/>
            </p:nvGrpSpPr>
            <p:grpSpPr>
              <a:xfrm>
                <a:off x="1298912" y="4425900"/>
                <a:ext cx="411480" cy="411480"/>
                <a:chOff x="3369959" y="2851024"/>
                <a:chExt cx="411480" cy="411480"/>
              </a:xfrm>
            </p:grpSpPr>
            <p:sp>
              <p:nvSpPr>
                <p:cNvPr id="8615" name="Google Shape;8615;p79"/>
                <p:cNvSpPr/>
                <p:nvPr/>
              </p:nvSpPr>
              <p:spPr>
                <a:xfrm>
                  <a:off x="3369959" y="2851024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BCBEC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16" name="Google Shape;8616;p79"/>
                <p:cNvSpPr/>
                <p:nvPr/>
              </p:nvSpPr>
              <p:spPr>
                <a:xfrm>
                  <a:off x="3483585" y="2895148"/>
                  <a:ext cx="184229" cy="324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solidFill>
                  <a:srgbClr val="BCBEC0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617" name="Google Shape;8617;p79"/>
                <p:cNvCxnSpPr/>
                <p:nvPr/>
              </p:nvCxnSpPr>
              <p:spPr>
                <a:xfrm>
                  <a:off x="3481379" y="2977889"/>
                  <a:ext cx="186435" cy="0"/>
                </a:xfrm>
                <a:prstGeom prst="straightConnector1">
                  <a:avLst/>
                </a:prstGeom>
                <a:solidFill>
                  <a:srgbClr val="676767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8618" name="Google Shape;8618;p79"/>
                <p:cNvSpPr/>
                <p:nvPr/>
              </p:nvSpPr>
              <p:spPr>
                <a:xfrm>
                  <a:off x="3555290" y="3010983"/>
                  <a:ext cx="40817" cy="39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19" name="Google Shape;8619;p79"/>
                <p:cNvSpPr/>
                <p:nvPr/>
              </p:nvSpPr>
              <p:spPr>
                <a:xfrm>
                  <a:off x="3543156" y="3079379"/>
                  <a:ext cx="66190" cy="92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" h="396" extrusionOk="0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620" name="Google Shape;8620;p79"/>
              <p:cNvGrpSpPr/>
              <p:nvPr/>
            </p:nvGrpSpPr>
            <p:grpSpPr>
              <a:xfrm>
                <a:off x="2178105" y="4438600"/>
                <a:ext cx="411480" cy="411480"/>
                <a:chOff x="4217129" y="2863724"/>
                <a:chExt cx="411480" cy="411480"/>
              </a:xfrm>
            </p:grpSpPr>
            <p:sp>
              <p:nvSpPr>
                <p:cNvPr id="8621" name="Google Shape;8621;p79"/>
                <p:cNvSpPr/>
                <p:nvPr/>
              </p:nvSpPr>
              <p:spPr>
                <a:xfrm>
                  <a:off x="4217129" y="2863724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BCBEC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22" name="Google Shape;8622;p79"/>
                <p:cNvSpPr/>
                <p:nvPr/>
              </p:nvSpPr>
              <p:spPr>
                <a:xfrm>
                  <a:off x="4330755" y="2907848"/>
                  <a:ext cx="184229" cy="324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solidFill>
                  <a:srgbClr val="BCBEC0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623" name="Google Shape;8623;p79"/>
                <p:cNvCxnSpPr/>
                <p:nvPr/>
              </p:nvCxnSpPr>
              <p:spPr>
                <a:xfrm>
                  <a:off x="4329652" y="2990589"/>
                  <a:ext cx="186435" cy="0"/>
                </a:xfrm>
                <a:prstGeom prst="straightConnector1">
                  <a:avLst/>
                </a:prstGeom>
                <a:solidFill>
                  <a:srgbClr val="676767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8624" name="Google Shape;8624;p79"/>
                <p:cNvSpPr/>
                <p:nvPr/>
              </p:nvSpPr>
              <p:spPr>
                <a:xfrm>
                  <a:off x="4402461" y="3023683"/>
                  <a:ext cx="40817" cy="39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25" name="Google Shape;8625;p79"/>
                <p:cNvSpPr/>
                <p:nvPr/>
              </p:nvSpPr>
              <p:spPr>
                <a:xfrm>
                  <a:off x="4389774" y="3092079"/>
                  <a:ext cx="66190" cy="92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" h="396" extrusionOk="0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626" name="Google Shape;8626;p79"/>
            <p:cNvGrpSpPr/>
            <p:nvPr/>
          </p:nvGrpSpPr>
          <p:grpSpPr>
            <a:xfrm>
              <a:off x="984707" y="2231643"/>
              <a:ext cx="1828800" cy="418711"/>
              <a:chOff x="1050021" y="1885500"/>
              <a:chExt cx="1828800" cy="418711"/>
            </a:xfrm>
          </p:grpSpPr>
          <p:cxnSp>
            <p:nvCxnSpPr>
              <p:cNvPr id="8627" name="Google Shape;8627;p79"/>
              <p:cNvCxnSpPr/>
              <p:nvPr/>
            </p:nvCxnSpPr>
            <p:spPr>
              <a:xfrm>
                <a:off x="1050021" y="2091791"/>
                <a:ext cx="1828800" cy="0"/>
              </a:xfrm>
              <a:prstGeom prst="straightConnector1">
                <a:avLst/>
              </a:prstGeom>
              <a:noFill/>
              <a:ln w="69850" cap="flat" cmpd="sng">
                <a:solidFill>
                  <a:srgbClr val="71BF49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8628" name="Google Shape;8628;p79"/>
              <p:cNvGrpSpPr/>
              <p:nvPr/>
            </p:nvGrpSpPr>
            <p:grpSpPr>
              <a:xfrm>
                <a:off x="2178105" y="1885500"/>
                <a:ext cx="411480" cy="411480"/>
                <a:chOff x="2205037" y="2862842"/>
                <a:chExt cx="411480" cy="411480"/>
              </a:xfrm>
            </p:grpSpPr>
            <p:sp>
              <p:nvSpPr>
                <p:cNvPr id="8629" name="Google Shape;8629;p79"/>
                <p:cNvSpPr/>
                <p:nvPr/>
              </p:nvSpPr>
              <p:spPr>
                <a:xfrm>
                  <a:off x="2205037" y="2862842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6ABD46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8630" name="Google Shape;8630;p79"/>
                <p:cNvGrpSpPr/>
                <p:nvPr/>
              </p:nvGrpSpPr>
              <p:grpSpPr>
                <a:xfrm>
                  <a:off x="2316457" y="2906969"/>
                  <a:ext cx="186435" cy="324329"/>
                  <a:chOff x="10572183" y="3435582"/>
                  <a:chExt cx="186435" cy="324329"/>
                </a:xfrm>
              </p:grpSpPr>
              <p:sp>
                <p:nvSpPr>
                  <p:cNvPr id="8631" name="Google Shape;8631;p79"/>
                  <p:cNvSpPr/>
                  <p:nvPr/>
                </p:nvSpPr>
                <p:spPr>
                  <a:xfrm>
                    <a:off x="10574389" y="3435582"/>
                    <a:ext cx="184229" cy="324329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787" h="1380" extrusionOk="0">
                        <a:moveTo>
                          <a:pt x="720" y="1380"/>
                        </a:moveTo>
                        <a:cubicBezTo>
                          <a:pt x="67" y="1380"/>
                          <a:pt x="67" y="1380"/>
                          <a:pt x="67" y="1380"/>
                        </a:cubicBezTo>
                        <a:cubicBezTo>
                          <a:pt x="30" y="1380"/>
                          <a:pt x="0" y="1350"/>
                          <a:pt x="0" y="1313"/>
                        </a:cubicBezTo>
                        <a:cubicBezTo>
                          <a:pt x="0" y="67"/>
                          <a:pt x="0" y="67"/>
                          <a:pt x="0" y="67"/>
                        </a:cubicBezTo>
                        <a:cubicBezTo>
                          <a:pt x="0" y="30"/>
                          <a:pt x="30" y="0"/>
                          <a:pt x="67" y="0"/>
                        </a:cubicBezTo>
                        <a:cubicBezTo>
                          <a:pt x="720" y="0"/>
                          <a:pt x="720" y="0"/>
                          <a:pt x="720" y="0"/>
                        </a:cubicBezTo>
                        <a:cubicBezTo>
                          <a:pt x="757" y="0"/>
                          <a:pt x="787" y="30"/>
                          <a:pt x="787" y="67"/>
                        </a:cubicBezTo>
                        <a:cubicBezTo>
                          <a:pt x="787" y="1313"/>
                          <a:pt x="787" y="1313"/>
                          <a:pt x="787" y="1313"/>
                        </a:cubicBezTo>
                        <a:cubicBezTo>
                          <a:pt x="787" y="1350"/>
                          <a:pt x="757" y="1380"/>
                          <a:pt x="720" y="1380"/>
                        </a:cubicBezTo>
                        <a:close/>
                      </a:path>
                    </a:pathLst>
                  </a:custGeom>
                  <a:noFill/>
                  <a:ln w="20625" cap="flat" cmpd="sng">
                    <a:solidFill>
                      <a:srgbClr val="FFFFFF"/>
                    </a:solidFill>
                    <a:prstDash val="solid"/>
                    <a:miter lim="800000"/>
                    <a:headEnd type="none" w="sm" len="sm"/>
                    <a:tailEnd type="none" w="sm" len="sm"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cxnSp>
                <p:nvCxnSpPr>
                  <p:cNvPr id="8632" name="Google Shape;8632;p79"/>
                  <p:cNvCxnSpPr/>
                  <p:nvPr/>
                </p:nvCxnSpPr>
                <p:spPr>
                  <a:xfrm>
                    <a:off x="10572183" y="3518320"/>
                    <a:ext cx="186435" cy="0"/>
                  </a:xfrm>
                  <a:prstGeom prst="straightConnector1">
                    <a:avLst/>
                  </a:prstGeom>
                  <a:noFill/>
                  <a:ln w="20625" cap="flat" cmpd="sng">
                    <a:solidFill>
                      <a:srgbClr val="FFFFFF"/>
                    </a:solidFill>
                    <a:prstDash val="solid"/>
                    <a:miter lim="800000"/>
                    <a:headEnd type="none" w="med" len="med"/>
                    <a:tailEnd type="none" w="med" len="med"/>
                  </a:ln>
                </p:spPr>
              </p:cxnSp>
              <p:sp>
                <p:nvSpPr>
                  <p:cNvPr id="8633" name="Google Shape;8633;p79"/>
                  <p:cNvSpPr/>
                  <p:nvPr/>
                </p:nvSpPr>
                <p:spPr>
                  <a:xfrm>
                    <a:off x="10646094" y="3551414"/>
                    <a:ext cx="40817" cy="39714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175" h="170" extrusionOk="0">
                        <a:moveTo>
                          <a:pt x="118" y="0"/>
                        </a:moveTo>
                        <a:cubicBezTo>
                          <a:pt x="118" y="85"/>
                          <a:pt x="118" y="85"/>
                          <a:pt x="118" y="85"/>
                        </a:cubicBezTo>
                        <a:cubicBezTo>
                          <a:pt x="58" y="85"/>
                          <a:pt x="58" y="85"/>
                          <a:pt x="58" y="85"/>
                        </a:cubicBezTo>
                        <a:cubicBezTo>
                          <a:pt x="58" y="0"/>
                          <a:pt x="58" y="0"/>
                          <a:pt x="58" y="0"/>
                        </a:cubicBezTo>
                        <a:cubicBezTo>
                          <a:pt x="24" y="12"/>
                          <a:pt x="0" y="44"/>
                          <a:pt x="0" y="82"/>
                        </a:cubicBezTo>
                        <a:cubicBezTo>
                          <a:pt x="0" y="130"/>
                          <a:pt x="39" y="170"/>
                          <a:pt x="88" y="170"/>
                        </a:cubicBezTo>
                        <a:cubicBezTo>
                          <a:pt x="136" y="170"/>
                          <a:pt x="175" y="130"/>
                          <a:pt x="175" y="82"/>
                        </a:cubicBezTo>
                        <a:cubicBezTo>
                          <a:pt x="175" y="44"/>
                          <a:pt x="151" y="12"/>
                          <a:pt x="118" y="0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8634" name="Google Shape;8634;p79"/>
                  <p:cNvSpPr/>
                  <p:nvPr/>
                </p:nvSpPr>
                <p:spPr>
                  <a:xfrm>
                    <a:off x="10633960" y="3619810"/>
                    <a:ext cx="66190" cy="92666"/>
                  </a:xfrm>
                  <a:custGeom>
                    <a:avLst/>
                    <a:gdLst/>
                    <a:ahLst/>
                    <a:cxnLst/>
                    <a:rect l="l" t="t" r="r" b="b"/>
                    <a:pathLst>
                      <a:path w="283" h="396" extrusionOk="0">
                        <a:moveTo>
                          <a:pt x="213" y="161"/>
                        </a:moveTo>
                        <a:cubicBezTo>
                          <a:pt x="71" y="161"/>
                          <a:pt x="71" y="161"/>
                          <a:pt x="71" y="161"/>
                        </a:cubicBezTo>
                        <a:cubicBezTo>
                          <a:pt x="71" y="106"/>
                          <a:pt x="71" y="106"/>
                          <a:pt x="71" y="106"/>
                        </a:cubicBezTo>
                        <a:cubicBezTo>
                          <a:pt x="71" y="67"/>
                          <a:pt x="103" y="35"/>
                          <a:pt x="142" y="35"/>
                        </a:cubicBezTo>
                        <a:cubicBezTo>
                          <a:pt x="181" y="35"/>
                          <a:pt x="213" y="67"/>
                          <a:pt x="213" y="106"/>
                        </a:cubicBezTo>
                        <a:cubicBezTo>
                          <a:pt x="213" y="161"/>
                          <a:pt x="213" y="161"/>
                          <a:pt x="213" y="161"/>
                        </a:cubicBezTo>
                        <a:close/>
                        <a:moveTo>
                          <a:pt x="158" y="271"/>
                        </a:moveTo>
                        <a:cubicBezTo>
                          <a:pt x="158" y="279"/>
                          <a:pt x="158" y="279"/>
                          <a:pt x="158" y="279"/>
                        </a:cubicBezTo>
                        <a:cubicBezTo>
                          <a:pt x="158" y="302"/>
                          <a:pt x="158" y="302"/>
                          <a:pt x="158" y="302"/>
                        </a:cubicBezTo>
                        <a:cubicBezTo>
                          <a:pt x="158" y="310"/>
                          <a:pt x="150" y="318"/>
                          <a:pt x="142" y="318"/>
                        </a:cubicBezTo>
                        <a:cubicBezTo>
                          <a:pt x="130" y="318"/>
                          <a:pt x="122" y="310"/>
                          <a:pt x="122" y="302"/>
                        </a:cubicBezTo>
                        <a:cubicBezTo>
                          <a:pt x="122" y="287"/>
                          <a:pt x="122" y="287"/>
                          <a:pt x="122" y="287"/>
                        </a:cubicBezTo>
                        <a:cubicBezTo>
                          <a:pt x="122" y="279"/>
                          <a:pt x="122" y="279"/>
                          <a:pt x="122" y="279"/>
                        </a:cubicBezTo>
                        <a:cubicBezTo>
                          <a:pt x="122" y="271"/>
                          <a:pt x="122" y="271"/>
                          <a:pt x="122" y="271"/>
                        </a:cubicBezTo>
                        <a:cubicBezTo>
                          <a:pt x="122" y="255"/>
                          <a:pt x="122" y="255"/>
                          <a:pt x="122" y="255"/>
                        </a:cubicBezTo>
                        <a:cubicBezTo>
                          <a:pt x="122" y="243"/>
                          <a:pt x="130" y="236"/>
                          <a:pt x="142" y="236"/>
                        </a:cubicBezTo>
                        <a:cubicBezTo>
                          <a:pt x="146" y="236"/>
                          <a:pt x="150" y="239"/>
                          <a:pt x="154" y="243"/>
                        </a:cubicBezTo>
                        <a:cubicBezTo>
                          <a:pt x="154" y="243"/>
                          <a:pt x="154" y="243"/>
                          <a:pt x="154" y="243"/>
                        </a:cubicBezTo>
                        <a:cubicBezTo>
                          <a:pt x="158" y="247"/>
                          <a:pt x="158" y="251"/>
                          <a:pt x="158" y="255"/>
                        </a:cubicBezTo>
                        <a:lnTo>
                          <a:pt x="158" y="271"/>
                        </a:lnTo>
                        <a:close/>
                        <a:moveTo>
                          <a:pt x="248" y="106"/>
                        </a:moveTo>
                        <a:cubicBezTo>
                          <a:pt x="248" y="51"/>
                          <a:pt x="201" y="0"/>
                          <a:pt x="142" y="0"/>
                        </a:cubicBezTo>
                        <a:cubicBezTo>
                          <a:pt x="83" y="0"/>
                          <a:pt x="36" y="51"/>
                          <a:pt x="36" y="106"/>
                        </a:cubicBezTo>
                        <a:cubicBezTo>
                          <a:pt x="36" y="161"/>
                          <a:pt x="36" y="161"/>
                          <a:pt x="36" y="161"/>
                        </a:cubicBezTo>
                        <a:cubicBezTo>
                          <a:pt x="4" y="161"/>
                          <a:pt x="4" y="161"/>
                          <a:pt x="4" y="161"/>
                        </a:cubicBezTo>
                        <a:cubicBezTo>
                          <a:pt x="0" y="161"/>
                          <a:pt x="0" y="161"/>
                          <a:pt x="0" y="165"/>
                        </a:cubicBezTo>
                        <a:cubicBezTo>
                          <a:pt x="0" y="389"/>
                          <a:pt x="0" y="389"/>
                          <a:pt x="0" y="389"/>
                        </a:cubicBezTo>
                        <a:cubicBezTo>
                          <a:pt x="0" y="393"/>
                          <a:pt x="0" y="396"/>
                          <a:pt x="4" y="396"/>
                        </a:cubicBezTo>
                        <a:cubicBezTo>
                          <a:pt x="36" y="396"/>
                          <a:pt x="36" y="396"/>
                          <a:pt x="36" y="396"/>
                        </a:cubicBezTo>
                        <a:cubicBezTo>
                          <a:pt x="44" y="396"/>
                          <a:pt x="55" y="396"/>
                          <a:pt x="63" y="396"/>
                        </a:cubicBezTo>
                        <a:cubicBezTo>
                          <a:pt x="161" y="396"/>
                          <a:pt x="161" y="396"/>
                          <a:pt x="161" y="396"/>
                        </a:cubicBezTo>
                        <a:cubicBezTo>
                          <a:pt x="165" y="396"/>
                          <a:pt x="169" y="396"/>
                          <a:pt x="169" y="396"/>
                        </a:cubicBezTo>
                        <a:cubicBezTo>
                          <a:pt x="275" y="396"/>
                          <a:pt x="275" y="396"/>
                          <a:pt x="275" y="396"/>
                        </a:cubicBezTo>
                        <a:cubicBezTo>
                          <a:pt x="279" y="396"/>
                          <a:pt x="283" y="393"/>
                          <a:pt x="283" y="389"/>
                        </a:cubicBezTo>
                        <a:cubicBezTo>
                          <a:pt x="283" y="373"/>
                          <a:pt x="283" y="373"/>
                          <a:pt x="283" y="373"/>
                        </a:cubicBezTo>
                        <a:cubicBezTo>
                          <a:pt x="283" y="365"/>
                          <a:pt x="283" y="357"/>
                          <a:pt x="283" y="353"/>
                        </a:cubicBezTo>
                        <a:cubicBezTo>
                          <a:pt x="283" y="279"/>
                          <a:pt x="283" y="279"/>
                          <a:pt x="283" y="279"/>
                        </a:cubicBezTo>
                        <a:cubicBezTo>
                          <a:pt x="283" y="271"/>
                          <a:pt x="283" y="263"/>
                          <a:pt x="283" y="255"/>
                        </a:cubicBezTo>
                        <a:cubicBezTo>
                          <a:pt x="283" y="228"/>
                          <a:pt x="283" y="228"/>
                          <a:pt x="283" y="228"/>
                        </a:cubicBezTo>
                        <a:cubicBezTo>
                          <a:pt x="283" y="224"/>
                          <a:pt x="283" y="220"/>
                          <a:pt x="283" y="216"/>
                        </a:cubicBezTo>
                        <a:cubicBezTo>
                          <a:pt x="283" y="173"/>
                          <a:pt x="283" y="173"/>
                          <a:pt x="283" y="173"/>
                        </a:cubicBezTo>
                        <a:cubicBezTo>
                          <a:pt x="283" y="165"/>
                          <a:pt x="283" y="165"/>
                          <a:pt x="283" y="165"/>
                        </a:cubicBezTo>
                        <a:cubicBezTo>
                          <a:pt x="283" y="161"/>
                          <a:pt x="279" y="161"/>
                          <a:pt x="275" y="161"/>
                        </a:cubicBezTo>
                        <a:cubicBezTo>
                          <a:pt x="248" y="161"/>
                          <a:pt x="248" y="161"/>
                          <a:pt x="248" y="161"/>
                        </a:cubicBezTo>
                        <a:cubicBezTo>
                          <a:pt x="248" y="157"/>
                          <a:pt x="248" y="157"/>
                          <a:pt x="248" y="153"/>
                        </a:cubicBezTo>
                        <a:cubicBezTo>
                          <a:pt x="248" y="106"/>
                          <a:pt x="248" y="106"/>
                          <a:pt x="248" y="106"/>
                        </a:cubicBezTo>
                        <a:close/>
                      </a:path>
                    </a:pathLst>
                  </a:custGeom>
                  <a:solidFill>
                    <a:srgbClr val="FFFFFF"/>
                  </a:solidFill>
                  <a:ln>
                    <a:noFill/>
                  </a:ln>
                </p:spPr>
                <p:txBody>
                  <a:bodyPr spcFirstLastPara="1" wrap="square" lIns="91425" tIns="45700" rIns="91425" bIns="45700" anchor="t" anchorCtr="0">
                    <a:noAutofit/>
                  </a:bodyPr>
                  <a:lstStyle/>
                  <a:p>
                    <a:pPr marL="0" marR="0" lvl="0" indent="0" algn="l" rtl="0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endParaRPr sz="1800">
                      <a:solidFill>
                        <a:srgbClr val="282828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8635" name="Google Shape;8635;p79"/>
              <p:cNvGrpSpPr/>
              <p:nvPr/>
            </p:nvGrpSpPr>
            <p:grpSpPr>
              <a:xfrm>
                <a:off x="1298912" y="1892731"/>
                <a:ext cx="411480" cy="411480"/>
                <a:chOff x="1294003" y="2870073"/>
                <a:chExt cx="411480" cy="411480"/>
              </a:xfrm>
            </p:grpSpPr>
            <p:sp>
              <p:nvSpPr>
                <p:cNvPr id="8636" name="Google Shape;8636;p79"/>
                <p:cNvSpPr/>
                <p:nvPr/>
              </p:nvSpPr>
              <p:spPr>
                <a:xfrm>
                  <a:off x="1294003" y="2870073"/>
                  <a:ext cx="411480" cy="41148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37" name="Google Shape;8637;p79"/>
                <p:cNvSpPr/>
                <p:nvPr/>
              </p:nvSpPr>
              <p:spPr>
                <a:xfrm>
                  <a:off x="1294003" y="2870073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1901" extrusionOk="0">
                      <a:moveTo>
                        <a:pt x="384" y="0"/>
                      </a:moveTo>
                      <a:cubicBezTo>
                        <a:pt x="1518" y="0"/>
                        <a:pt x="1518" y="0"/>
                        <a:pt x="1518" y="0"/>
                      </a:cubicBezTo>
                      <a:cubicBezTo>
                        <a:pt x="1730" y="0"/>
                        <a:pt x="1901" y="171"/>
                        <a:pt x="1901" y="383"/>
                      </a:cubicBezTo>
                      <a:cubicBezTo>
                        <a:pt x="1901" y="1517"/>
                        <a:pt x="1901" y="1517"/>
                        <a:pt x="1901" y="1517"/>
                      </a:cubicBezTo>
                      <a:cubicBezTo>
                        <a:pt x="1901" y="1729"/>
                        <a:pt x="1730" y="1901"/>
                        <a:pt x="1518" y="1901"/>
                      </a:cubicBezTo>
                      <a:cubicBezTo>
                        <a:pt x="384" y="1901"/>
                        <a:pt x="384" y="1901"/>
                        <a:pt x="384" y="1901"/>
                      </a:cubicBezTo>
                      <a:cubicBezTo>
                        <a:pt x="172" y="1901"/>
                        <a:pt x="0" y="1729"/>
                        <a:pt x="0" y="1517"/>
                      </a:cubicBezTo>
                      <a:cubicBezTo>
                        <a:pt x="0" y="383"/>
                        <a:pt x="0" y="383"/>
                        <a:pt x="0" y="383"/>
                      </a:cubicBezTo>
                      <a:cubicBezTo>
                        <a:pt x="0" y="171"/>
                        <a:pt x="172" y="0"/>
                        <a:pt x="384" y="0"/>
                      </a:cubicBezTo>
                      <a:close/>
                    </a:path>
                  </a:pathLst>
                </a:custGeom>
                <a:solidFill>
                  <a:srgbClr val="71BF49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38" name="Google Shape;8638;p79"/>
                <p:cNvSpPr/>
                <p:nvPr/>
              </p:nvSpPr>
              <p:spPr>
                <a:xfrm>
                  <a:off x="1337342" y="2968752"/>
                  <a:ext cx="325088" cy="213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" h="988" extrusionOk="0">
                      <a:moveTo>
                        <a:pt x="1375" y="76"/>
                      </a:moveTo>
                      <a:cubicBezTo>
                        <a:pt x="1375" y="836"/>
                        <a:pt x="1375" y="836"/>
                        <a:pt x="1375" y="836"/>
                      </a:cubicBezTo>
                      <a:cubicBezTo>
                        <a:pt x="110" y="836"/>
                        <a:pt x="110" y="836"/>
                        <a:pt x="110" y="836"/>
                      </a:cubicBezTo>
                      <a:cubicBezTo>
                        <a:pt x="110" y="76"/>
                        <a:pt x="110" y="76"/>
                        <a:pt x="110" y="76"/>
                      </a:cubicBezTo>
                      <a:cubicBezTo>
                        <a:pt x="110" y="34"/>
                        <a:pt x="143" y="0"/>
                        <a:pt x="185" y="0"/>
                      </a:cubicBezTo>
                      <a:cubicBezTo>
                        <a:pt x="1299" y="0"/>
                        <a:pt x="1299" y="0"/>
                        <a:pt x="1299" y="0"/>
                      </a:cubicBezTo>
                      <a:cubicBezTo>
                        <a:pt x="1341" y="0"/>
                        <a:pt x="1375" y="34"/>
                        <a:pt x="1375" y="76"/>
                      </a:cubicBezTo>
                      <a:close/>
                      <a:moveTo>
                        <a:pt x="709" y="71"/>
                      </a:moveTo>
                      <a:cubicBezTo>
                        <a:pt x="709" y="75"/>
                        <a:pt x="711" y="78"/>
                        <a:pt x="715" y="78"/>
                      </a:cubicBezTo>
                      <a:cubicBezTo>
                        <a:pt x="744" y="78"/>
                        <a:pt x="744" y="78"/>
                        <a:pt x="744" y="78"/>
                      </a:cubicBezTo>
                      <a:cubicBezTo>
                        <a:pt x="747" y="78"/>
                        <a:pt x="750" y="75"/>
                        <a:pt x="750" y="71"/>
                      </a:cubicBezTo>
                      <a:cubicBezTo>
                        <a:pt x="750" y="42"/>
                        <a:pt x="750" y="42"/>
                        <a:pt x="750" y="42"/>
                      </a:cubicBezTo>
                      <a:cubicBezTo>
                        <a:pt x="750" y="39"/>
                        <a:pt x="747" y="36"/>
                        <a:pt x="744" y="36"/>
                      </a:cubicBezTo>
                      <a:cubicBezTo>
                        <a:pt x="715" y="36"/>
                        <a:pt x="715" y="36"/>
                        <a:pt x="715" y="36"/>
                      </a:cubicBezTo>
                      <a:cubicBezTo>
                        <a:pt x="711" y="36"/>
                        <a:pt x="709" y="39"/>
                        <a:pt x="709" y="42"/>
                      </a:cubicBezTo>
                      <a:lnTo>
                        <a:pt x="709" y="71"/>
                      </a:lnTo>
                      <a:close/>
                      <a:moveTo>
                        <a:pt x="1279" y="751"/>
                      </a:moveTo>
                      <a:cubicBezTo>
                        <a:pt x="1279" y="111"/>
                        <a:pt x="1279" y="111"/>
                        <a:pt x="1279" y="111"/>
                      </a:cubicBezTo>
                      <a:cubicBezTo>
                        <a:pt x="205" y="111"/>
                        <a:pt x="205" y="111"/>
                        <a:pt x="205" y="111"/>
                      </a:cubicBezTo>
                      <a:cubicBezTo>
                        <a:pt x="205" y="751"/>
                        <a:pt x="205" y="751"/>
                        <a:pt x="205" y="751"/>
                      </a:cubicBezTo>
                      <a:lnTo>
                        <a:pt x="1279" y="751"/>
                      </a:lnTo>
                      <a:close/>
                      <a:moveTo>
                        <a:pt x="844" y="881"/>
                      </a:moveTo>
                      <a:cubicBezTo>
                        <a:pt x="819" y="915"/>
                        <a:pt x="819" y="915"/>
                        <a:pt x="819" y="915"/>
                      </a:cubicBezTo>
                      <a:cubicBezTo>
                        <a:pt x="641" y="915"/>
                        <a:pt x="641" y="915"/>
                        <a:pt x="641" y="915"/>
                      </a:cubicBezTo>
                      <a:cubicBezTo>
                        <a:pt x="617" y="881"/>
                        <a:pt x="617" y="881"/>
                        <a:pt x="617" y="881"/>
                      </a:cubicBezTo>
                      <a:cubicBezTo>
                        <a:pt x="0" y="881"/>
                        <a:pt x="0" y="881"/>
                        <a:pt x="0" y="881"/>
                      </a:cubicBezTo>
                      <a:cubicBezTo>
                        <a:pt x="0" y="911"/>
                        <a:pt x="0" y="911"/>
                        <a:pt x="0" y="911"/>
                      </a:cubicBezTo>
                      <a:cubicBezTo>
                        <a:pt x="0" y="954"/>
                        <a:pt x="34" y="988"/>
                        <a:pt x="76" y="988"/>
                      </a:cubicBezTo>
                      <a:cubicBezTo>
                        <a:pt x="1425" y="988"/>
                        <a:pt x="1425" y="988"/>
                        <a:pt x="1425" y="988"/>
                      </a:cubicBezTo>
                      <a:cubicBezTo>
                        <a:pt x="1467" y="988"/>
                        <a:pt x="1502" y="954"/>
                        <a:pt x="1502" y="911"/>
                      </a:cubicBezTo>
                      <a:cubicBezTo>
                        <a:pt x="1502" y="881"/>
                        <a:pt x="1502" y="881"/>
                        <a:pt x="1502" y="881"/>
                      </a:cubicBezTo>
                      <a:lnTo>
                        <a:pt x="844" y="8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8639" name="Google Shape;8639;p79"/>
            <p:cNvSpPr txBox="1"/>
            <p:nvPr/>
          </p:nvSpPr>
          <p:spPr>
            <a:xfrm>
              <a:off x="2991984" y="2225555"/>
              <a:ext cx="1762601" cy="430887"/>
            </a:xfrm>
            <a:prstGeom prst="rect">
              <a:avLst/>
            </a:pr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Green</a:t>
              </a:r>
              <a:endParaRPr/>
            </a:p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R113, G190, B73</a:t>
              </a:r>
              <a:endParaRPr/>
            </a:p>
          </p:txBody>
        </p:sp>
        <p:sp>
          <p:nvSpPr>
            <p:cNvPr id="8640" name="Google Shape;8640;p79"/>
            <p:cNvSpPr txBox="1"/>
            <p:nvPr/>
          </p:nvSpPr>
          <p:spPr>
            <a:xfrm>
              <a:off x="7485266" y="2225555"/>
              <a:ext cx="1762601" cy="430887"/>
            </a:xfrm>
            <a:prstGeom prst="rect">
              <a:avLst/>
            </a:pr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Gray</a:t>
              </a:r>
              <a:endParaRPr/>
            </a:p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R187, G189, B190</a:t>
              </a:r>
              <a:endParaRPr/>
            </a:p>
          </p:txBody>
        </p:sp>
      </p:grpSp>
      <p:grpSp>
        <p:nvGrpSpPr>
          <p:cNvPr id="8641" name="Google Shape;8641;p79"/>
          <p:cNvGrpSpPr/>
          <p:nvPr/>
        </p:nvGrpSpPr>
        <p:grpSpPr>
          <a:xfrm>
            <a:off x="984707" y="3249147"/>
            <a:ext cx="8263160" cy="430887"/>
            <a:chOff x="984707" y="3092603"/>
            <a:chExt cx="8263160" cy="430887"/>
          </a:xfrm>
        </p:grpSpPr>
        <p:grpSp>
          <p:nvGrpSpPr>
            <p:cNvPr id="8642" name="Google Shape;8642;p79"/>
            <p:cNvGrpSpPr/>
            <p:nvPr/>
          </p:nvGrpSpPr>
          <p:grpSpPr>
            <a:xfrm>
              <a:off x="5477989" y="3092781"/>
              <a:ext cx="1828800" cy="430530"/>
              <a:chOff x="1050021" y="4944393"/>
              <a:chExt cx="1828800" cy="430530"/>
            </a:xfrm>
          </p:grpSpPr>
          <p:cxnSp>
            <p:nvCxnSpPr>
              <p:cNvPr id="8643" name="Google Shape;8643;p79"/>
              <p:cNvCxnSpPr/>
              <p:nvPr/>
            </p:nvCxnSpPr>
            <p:spPr>
              <a:xfrm>
                <a:off x="1050021" y="5142132"/>
                <a:ext cx="1828800" cy="16003"/>
              </a:xfrm>
              <a:prstGeom prst="straightConnector1">
                <a:avLst/>
              </a:prstGeom>
              <a:noFill/>
              <a:ln w="69850" cap="flat" cmpd="sng">
                <a:solidFill>
                  <a:srgbClr val="F4752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8644" name="Google Shape;8644;p79"/>
              <p:cNvGrpSpPr/>
              <p:nvPr/>
            </p:nvGrpSpPr>
            <p:grpSpPr>
              <a:xfrm>
                <a:off x="2178105" y="4963443"/>
                <a:ext cx="411480" cy="411480"/>
                <a:chOff x="4279392" y="3852703"/>
                <a:chExt cx="411480" cy="411480"/>
              </a:xfrm>
            </p:grpSpPr>
            <p:sp>
              <p:nvSpPr>
                <p:cNvPr id="8645" name="Google Shape;8645;p79"/>
                <p:cNvSpPr/>
                <p:nvPr/>
              </p:nvSpPr>
              <p:spPr>
                <a:xfrm>
                  <a:off x="4279392" y="3852703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F475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46" name="Google Shape;8646;p79"/>
                <p:cNvSpPr/>
                <p:nvPr/>
              </p:nvSpPr>
              <p:spPr>
                <a:xfrm>
                  <a:off x="4393018" y="3896830"/>
                  <a:ext cx="184229" cy="324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solidFill>
                  <a:srgbClr val="F47521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647" name="Google Shape;8647;p79"/>
                <p:cNvCxnSpPr/>
                <p:nvPr/>
              </p:nvCxnSpPr>
              <p:spPr>
                <a:xfrm>
                  <a:off x="4390812" y="3979568"/>
                  <a:ext cx="186435" cy="0"/>
                </a:xfrm>
                <a:prstGeom prst="straightConnector1">
                  <a:avLst/>
                </a:prstGeom>
                <a:solidFill>
                  <a:srgbClr val="F47521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8648" name="Google Shape;8648;p79"/>
                <p:cNvSpPr/>
                <p:nvPr/>
              </p:nvSpPr>
              <p:spPr>
                <a:xfrm>
                  <a:off x="4464723" y="4012662"/>
                  <a:ext cx="40817" cy="39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49" name="Google Shape;8649;p79"/>
                <p:cNvSpPr/>
                <p:nvPr/>
              </p:nvSpPr>
              <p:spPr>
                <a:xfrm>
                  <a:off x="4452589" y="4081058"/>
                  <a:ext cx="66190" cy="92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" h="396" extrusionOk="0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650" name="Google Shape;8650;p79"/>
              <p:cNvGrpSpPr/>
              <p:nvPr/>
            </p:nvGrpSpPr>
            <p:grpSpPr>
              <a:xfrm>
                <a:off x="1298912" y="4944393"/>
                <a:ext cx="411480" cy="411480"/>
                <a:chOff x="3383265" y="3833653"/>
                <a:chExt cx="411480" cy="411480"/>
              </a:xfrm>
            </p:grpSpPr>
            <p:sp>
              <p:nvSpPr>
                <p:cNvPr id="8651" name="Google Shape;8651;p79"/>
                <p:cNvSpPr/>
                <p:nvPr/>
              </p:nvSpPr>
              <p:spPr>
                <a:xfrm>
                  <a:off x="3383265" y="3833653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1901" extrusionOk="0">
                      <a:moveTo>
                        <a:pt x="384" y="0"/>
                      </a:moveTo>
                      <a:cubicBezTo>
                        <a:pt x="1518" y="0"/>
                        <a:pt x="1518" y="0"/>
                        <a:pt x="1518" y="0"/>
                      </a:cubicBezTo>
                      <a:cubicBezTo>
                        <a:pt x="1730" y="0"/>
                        <a:pt x="1901" y="171"/>
                        <a:pt x="1901" y="383"/>
                      </a:cubicBezTo>
                      <a:cubicBezTo>
                        <a:pt x="1901" y="1517"/>
                        <a:pt x="1901" y="1517"/>
                        <a:pt x="1901" y="1517"/>
                      </a:cubicBezTo>
                      <a:cubicBezTo>
                        <a:pt x="1901" y="1729"/>
                        <a:pt x="1730" y="1901"/>
                        <a:pt x="1518" y="1901"/>
                      </a:cubicBezTo>
                      <a:cubicBezTo>
                        <a:pt x="384" y="1901"/>
                        <a:pt x="384" y="1901"/>
                        <a:pt x="384" y="1901"/>
                      </a:cubicBezTo>
                      <a:cubicBezTo>
                        <a:pt x="172" y="1901"/>
                        <a:pt x="0" y="1729"/>
                        <a:pt x="0" y="1517"/>
                      </a:cubicBezTo>
                      <a:cubicBezTo>
                        <a:pt x="0" y="383"/>
                        <a:pt x="0" y="383"/>
                        <a:pt x="0" y="383"/>
                      </a:cubicBezTo>
                      <a:cubicBezTo>
                        <a:pt x="0" y="171"/>
                        <a:pt x="172" y="0"/>
                        <a:pt x="384" y="0"/>
                      </a:cubicBezTo>
                      <a:close/>
                    </a:path>
                  </a:pathLst>
                </a:custGeom>
                <a:solidFill>
                  <a:srgbClr val="F4752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52" name="Google Shape;8652;p79"/>
                <p:cNvSpPr/>
                <p:nvPr/>
              </p:nvSpPr>
              <p:spPr>
                <a:xfrm>
                  <a:off x="3433265" y="3931579"/>
                  <a:ext cx="325088" cy="213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" h="988" extrusionOk="0">
                      <a:moveTo>
                        <a:pt x="1375" y="76"/>
                      </a:moveTo>
                      <a:cubicBezTo>
                        <a:pt x="1375" y="836"/>
                        <a:pt x="1375" y="836"/>
                        <a:pt x="1375" y="836"/>
                      </a:cubicBezTo>
                      <a:cubicBezTo>
                        <a:pt x="110" y="836"/>
                        <a:pt x="110" y="836"/>
                        <a:pt x="110" y="836"/>
                      </a:cubicBezTo>
                      <a:cubicBezTo>
                        <a:pt x="110" y="76"/>
                        <a:pt x="110" y="76"/>
                        <a:pt x="110" y="76"/>
                      </a:cubicBezTo>
                      <a:cubicBezTo>
                        <a:pt x="110" y="34"/>
                        <a:pt x="143" y="0"/>
                        <a:pt x="185" y="0"/>
                      </a:cubicBezTo>
                      <a:cubicBezTo>
                        <a:pt x="1299" y="0"/>
                        <a:pt x="1299" y="0"/>
                        <a:pt x="1299" y="0"/>
                      </a:cubicBezTo>
                      <a:cubicBezTo>
                        <a:pt x="1341" y="0"/>
                        <a:pt x="1375" y="34"/>
                        <a:pt x="1375" y="76"/>
                      </a:cubicBezTo>
                      <a:close/>
                      <a:moveTo>
                        <a:pt x="709" y="71"/>
                      </a:moveTo>
                      <a:cubicBezTo>
                        <a:pt x="709" y="75"/>
                        <a:pt x="711" y="78"/>
                        <a:pt x="715" y="78"/>
                      </a:cubicBezTo>
                      <a:cubicBezTo>
                        <a:pt x="744" y="78"/>
                        <a:pt x="744" y="78"/>
                        <a:pt x="744" y="78"/>
                      </a:cubicBezTo>
                      <a:cubicBezTo>
                        <a:pt x="747" y="78"/>
                        <a:pt x="750" y="75"/>
                        <a:pt x="750" y="71"/>
                      </a:cubicBezTo>
                      <a:cubicBezTo>
                        <a:pt x="750" y="42"/>
                        <a:pt x="750" y="42"/>
                        <a:pt x="750" y="42"/>
                      </a:cubicBezTo>
                      <a:cubicBezTo>
                        <a:pt x="750" y="39"/>
                        <a:pt x="747" y="36"/>
                        <a:pt x="744" y="36"/>
                      </a:cubicBezTo>
                      <a:cubicBezTo>
                        <a:pt x="715" y="36"/>
                        <a:pt x="715" y="36"/>
                        <a:pt x="715" y="36"/>
                      </a:cubicBezTo>
                      <a:cubicBezTo>
                        <a:pt x="711" y="36"/>
                        <a:pt x="709" y="39"/>
                        <a:pt x="709" y="42"/>
                      </a:cubicBezTo>
                      <a:lnTo>
                        <a:pt x="709" y="71"/>
                      </a:lnTo>
                      <a:close/>
                      <a:moveTo>
                        <a:pt x="1279" y="751"/>
                      </a:moveTo>
                      <a:cubicBezTo>
                        <a:pt x="1279" y="111"/>
                        <a:pt x="1279" y="111"/>
                        <a:pt x="1279" y="111"/>
                      </a:cubicBezTo>
                      <a:cubicBezTo>
                        <a:pt x="205" y="111"/>
                        <a:pt x="205" y="111"/>
                        <a:pt x="205" y="111"/>
                      </a:cubicBezTo>
                      <a:cubicBezTo>
                        <a:pt x="205" y="751"/>
                        <a:pt x="205" y="751"/>
                        <a:pt x="205" y="751"/>
                      </a:cubicBezTo>
                      <a:lnTo>
                        <a:pt x="1279" y="751"/>
                      </a:lnTo>
                      <a:close/>
                      <a:moveTo>
                        <a:pt x="844" y="881"/>
                      </a:moveTo>
                      <a:cubicBezTo>
                        <a:pt x="819" y="915"/>
                        <a:pt x="819" y="915"/>
                        <a:pt x="819" y="915"/>
                      </a:cubicBezTo>
                      <a:cubicBezTo>
                        <a:pt x="641" y="915"/>
                        <a:pt x="641" y="915"/>
                        <a:pt x="641" y="915"/>
                      </a:cubicBezTo>
                      <a:cubicBezTo>
                        <a:pt x="617" y="881"/>
                        <a:pt x="617" y="881"/>
                        <a:pt x="617" y="881"/>
                      </a:cubicBezTo>
                      <a:cubicBezTo>
                        <a:pt x="0" y="881"/>
                        <a:pt x="0" y="881"/>
                        <a:pt x="0" y="881"/>
                      </a:cubicBezTo>
                      <a:cubicBezTo>
                        <a:pt x="0" y="911"/>
                        <a:pt x="0" y="911"/>
                        <a:pt x="0" y="911"/>
                      </a:cubicBezTo>
                      <a:cubicBezTo>
                        <a:pt x="0" y="954"/>
                        <a:pt x="34" y="988"/>
                        <a:pt x="76" y="988"/>
                      </a:cubicBezTo>
                      <a:cubicBezTo>
                        <a:pt x="1425" y="988"/>
                        <a:pt x="1425" y="988"/>
                        <a:pt x="1425" y="988"/>
                      </a:cubicBezTo>
                      <a:cubicBezTo>
                        <a:pt x="1467" y="988"/>
                        <a:pt x="1502" y="954"/>
                        <a:pt x="1502" y="911"/>
                      </a:cubicBezTo>
                      <a:cubicBezTo>
                        <a:pt x="1502" y="881"/>
                        <a:pt x="1502" y="881"/>
                        <a:pt x="1502" y="881"/>
                      </a:cubicBezTo>
                      <a:lnTo>
                        <a:pt x="844" y="8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653" name="Google Shape;8653;p79"/>
            <p:cNvGrpSpPr/>
            <p:nvPr/>
          </p:nvGrpSpPr>
          <p:grpSpPr>
            <a:xfrm>
              <a:off x="984707" y="3092781"/>
              <a:ext cx="1828800" cy="430530"/>
              <a:chOff x="1050021" y="2367071"/>
              <a:chExt cx="1828800" cy="430530"/>
            </a:xfrm>
          </p:grpSpPr>
          <p:cxnSp>
            <p:nvCxnSpPr>
              <p:cNvPr id="8654" name="Google Shape;8654;p79"/>
              <p:cNvCxnSpPr/>
              <p:nvPr/>
            </p:nvCxnSpPr>
            <p:spPr>
              <a:xfrm>
                <a:off x="1050021" y="2588451"/>
                <a:ext cx="1828800" cy="2168"/>
              </a:xfrm>
              <a:prstGeom prst="straightConnector1">
                <a:avLst/>
              </a:prstGeom>
              <a:noFill/>
              <a:ln w="69850" cap="flat" cmpd="sng">
                <a:solidFill>
                  <a:srgbClr val="8FC3EA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8655" name="Google Shape;8655;p79"/>
              <p:cNvGrpSpPr/>
              <p:nvPr/>
            </p:nvGrpSpPr>
            <p:grpSpPr>
              <a:xfrm>
                <a:off x="2178105" y="2367071"/>
                <a:ext cx="411480" cy="411480"/>
                <a:chOff x="2205037" y="4201682"/>
                <a:chExt cx="411480" cy="411480"/>
              </a:xfrm>
            </p:grpSpPr>
            <p:sp>
              <p:nvSpPr>
                <p:cNvPr id="8656" name="Google Shape;8656;p79"/>
                <p:cNvSpPr/>
                <p:nvPr/>
              </p:nvSpPr>
              <p:spPr>
                <a:xfrm>
                  <a:off x="2205037" y="4201682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8FC3E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57" name="Google Shape;8657;p79"/>
                <p:cNvSpPr/>
                <p:nvPr/>
              </p:nvSpPr>
              <p:spPr>
                <a:xfrm>
                  <a:off x="2318663" y="4245809"/>
                  <a:ext cx="184229" cy="324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solidFill>
                  <a:srgbClr val="81B7E6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658" name="Google Shape;8658;p79"/>
                <p:cNvCxnSpPr/>
                <p:nvPr/>
              </p:nvCxnSpPr>
              <p:spPr>
                <a:xfrm>
                  <a:off x="2316457" y="4328547"/>
                  <a:ext cx="186435" cy="0"/>
                </a:xfrm>
                <a:prstGeom prst="straightConnector1">
                  <a:avLst/>
                </a:prstGeom>
                <a:solidFill>
                  <a:schemeClr val="accent2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8659" name="Google Shape;8659;p79"/>
                <p:cNvSpPr/>
                <p:nvPr/>
              </p:nvSpPr>
              <p:spPr>
                <a:xfrm>
                  <a:off x="2390368" y="4361641"/>
                  <a:ext cx="40817" cy="39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60" name="Google Shape;8660;p79"/>
                <p:cNvSpPr/>
                <p:nvPr/>
              </p:nvSpPr>
              <p:spPr>
                <a:xfrm>
                  <a:off x="2378234" y="4430037"/>
                  <a:ext cx="66190" cy="92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" h="396" extrusionOk="0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661" name="Google Shape;8661;p79"/>
              <p:cNvGrpSpPr/>
              <p:nvPr/>
            </p:nvGrpSpPr>
            <p:grpSpPr>
              <a:xfrm>
                <a:off x="1298912" y="2386121"/>
                <a:ext cx="411480" cy="411480"/>
                <a:chOff x="1294003" y="4220732"/>
                <a:chExt cx="411480" cy="411480"/>
              </a:xfrm>
            </p:grpSpPr>
            <p:sp>
              <p:nvSpPr>
                <p:cNvPr id="8662" name="Google Shape;8662;p79"/>
                <p:cNvSpPr/>
                <p:nvPr/>
              </p:nvSpPr>
              <p:spPr>
                <a:xfrm>
                  <a:off x="1294003" y="4220732"/>
                  <a:ext cx="411480" cy="41148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63" name="Google Shape;8663;p79"/>
                <p:cNvSpPr/>
                <p:nvPr/>
              </p:nvSpPr>
              <p:spPr>
                <a:xfrm>
                  <a:off x="1294003" y="4220732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1901" extrusionOk="0">
                      <a:moveTo>
                        <a:pt x="384" y="0"/>
                      </a:moveTo>
                      <a:cubicBezTo>
                        <a:pt x="1518" y="0"/>
                        <a:pt x="1518" y="0"/>
                        <a:pt x="1518" y="0"/>
                      </a:cubicBezTo>
                      <a:cubicBezTo>
                        <a:pt x="1730" y="0"/>
                        <a:pt x="1901" y="171"/>
                        <a:pt x="1901" y="383"/>
                      </a:cubicBezTo>
                      <a:cubicBezTo>
                        <a:pt x="1901" y="1517"/>
                        <a:pt x="1901" y="1517"/>
                        <a:pt x="1901" y="1517"/>
                      </a:cubicBezTo>
                      <a:cubicBezTo>
                        <a:pt x="1901" y="1729"/>
                        <a:pt x="1730" y="1901"/>
                        <a:pt x="1518" y="1901"/>
                      </a:cubicBezTo>
                      <a:cubicBezTo>
                        <a:pt x="384" y="1901"/>
                        <a:pt x="384" y="1901"/>
                        <a:pt x="384" y="1901"/>
                      </a:cubicBezTo>
                      <a:cubicBezTo>
                        <a:pt x="172" y="1901"/>
                        <a:pt x="0" y="1729"/>
                        <a:pt x="0" y="1517"/>
                      </a:cubicBezTo>
                      <a:cubicBezTo>
                        <a:pt x="0" y="383"/>
                        <a:pt x="0" y="383"/>
                        <a:pt x="0" y="383"/>
                      </a:cubicBezTo>
                      <a:cubicBezTo>
                        <a:pt x="0" y="171"/>
                        <a:pt x="172" y="0"/>
                        <a:pt x="384" y="0"/>
                      </a:cubicBezTo>
                      <a:close/>
                    </a:path>
                  </a:pathLst>
                </a:custGeom>
                <a:solidFill>
                  <a:srgbClr val="8FC3EA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64" name="Google Shape;8664;p79"/>
                <p:cNvSpPr/>
                <p:nvPr/>
              </p:nvSpPr>
              <p:spPr>
                <a:xfrm>
                  <a:off x="1337342" y="4319411"/>
                  <a:ext cx="325088" cy="213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" h="988" extrusionOk="0">
                      <a:moveTo>
                        <a:pt x="1375" y="76"/>
                      </a:moveTo>
                      <a:cubicBezTo>
                        <a:pt x="1375" y="836"/>
                        <a:pt x="1375" y="836"/>
                        <a:pt x="1375" y="836"/>
                      </a:cubicBezTo>
                      <a:cubicBezTo>
                        <a:pt x="110" y="836"/>
                        <a:pt x="110" y="836"/>
                        <a:pt x="110" y="836"/>
                      </a:cubicBezTo>
                      <a:cubicBezTo>
                        <a:pt x="110" y="76"/>
                        <a:pt x="110" y="76"/>
                        <a:pt x="110" y="76"/>
                      </a:cubicBezTo>
                      <a:cubicBezTo>
                        <a:pt x="110" y="34"/>
                        <a:pt x="143" y="0"/>
                        <a:pt x="185" y="0"/>
                      </a:cubicBezTo>
                      <a:cubicBezTo>
                        <a:pt x="1299" y="0"/>
                        <a:pt x="1299" y="0"/>
                        <a:pt x="1299" y="0"/>
                      </a:cubicBezTo>
                      <a:cubicBezTo>
                        <a:pt x="1341" y="0"/>
                        <a:pt x="1375" y="34"/>
                        <a:pt x="1375" y="76"/>
                      </a:cubicBezTo>
                      <a:close/>
                      <a:moveTo>
                        <a:pt x="709" y="71"/>
                      </a:moveTo>
                      <a:cubicBezTo>
                        <a:pt x="709" y="75"/>
                        <a:pt x="711" y="78"/>
                        <a:pt x="715" y="78"/>
                      </a:cubicBezTo>
                      <a:cubicBezTo>
                        <a:pt x="744" y="78"/>
                        <a:pt x="744" y="78"/>
                        <a:pt x="744" y="78"/>
                      </a:cubicBezTo>
                      <a:cubicBezTo>
                        <a:pt x="747" y="78"/>
                        <a:pt x="750" y="75"/>
                        <a:pt x="750" y="71"/>
                      </a:cubicBezTo>
                      <a:cubicBezTo>
                        <a:pt x="750" y="42"/>
                        <a:pt x="750" y="42"/>
                        <a:pt x="750" y="42"/>
                      </a:cubicBezTo>
                      <a:cubicBezTo>
                        <a:pt x="750" y="39"/>
                        <a:pt x="747" y="36"/>
                        <a:pt x="744" y="36"/>
                      </a:cubicBezTo>
                      <a:cubicBezTo>
                        <a:pt x="715" y="36"/>
                        <a:pt x="715" y="36"/>
                        <a:pt x="715" y="36"/>
                      </a:cubicBezTo>
                      <a:cubicBezTo>
                        <a:pt x="711" y="36"/>
                        <a:pt x="709" y="39"/>
                        <a:pt x="709" y="42"/>
                      </a:cubicBezTo>
                      <a:lnTo>
                        <a:pt x="709" y="71"/>
                      </a:lnTo>
                      <a:close/>
                      <a:moveTo>
                        <a:pt x="1279" y="751"/>
                      </a:moveTo>
                      <a:cubicBezTo>
                        <a:pt x="1279" y="111"/>
                        <a:pt x="1279" y="111"/>
                        <a:pt x="1279" y="111"/>
                      </a:cubicBezTo>
                      <a:cubicBezTo>
                        <a:pt x="205" y="111"/>
                        <a:pt x="205" y="111"/>
                        <a:pt x="205" y="111"/>
                      </a:cubicBezTo>
                      <a:cubicBezTo>
                        <a:pt x="205" y="751"/>
                        <a:pt x="205" y="751"/>
                        <a:pt x="205" y="751"/>
                      </a:cubicBezTo>
                      <a:lnTo>
                        <a:pt x="1279" y="751"/>
                      </a:lnTo>
                      <a:close/>
                      <a:moveTo>
                        <a:pt x="844" y="881"/>
                      </a:moveTo>
                      <a:cubicBezTo>
                        <a:pt x="819" y="915"/>
                        <a:pt x="819" y="915"/>
                        <a:pt x="819" y="915"/>
                      </a:cubicBezTo>
                      <a:cubicBezTo>
                        <a:pt x="641" y="915"/>
                        <a:pt x="641" y="915"/>
                        <a:pt x="641" y="915"/>
                      </a:cubicBezTo>
                      <a:cubicBezTo>
                        <a:pt x="617" y="881"/>
                        <a:pt x="617" y="881"/>
                        <a:pt x="617" y="881"/>
                      </a:cubicBezTo>
                      <a:cubicBezTo>
                        <a:pt x="0" y="881"/>
                        <a:pt x="0" y="881"/>
                        <a:pt x="0" y="881"/>
                      </a:cubicBezTo>
                      <a:cubicBezTo>
                        <a:pt x="0" y="911"/>
                        <a:pt x="0" y="911"/>
                        <a:pt x="0" y="911"/>
                      </a:cubicBezTo>
                      <a:cubicBezTo>
                        <a:pt x="0" y="954"/>
                        <a:pt x="34" y="988"/>
                        <a:pt x="76" y="988"/>
                      </a:cubicBezTo>
                      <a:cubicBezTo>
                        <a:pt x="1425" y="988"/>
                        <a:pt x="1425" y="988"/>
                        <a:pt x="1425" y="988"/>
                      </a:cubicBezTo>
                      <a:cubicBezTo>
                        <a:pt x="1467" y="988"/>
                        <a:pt x="1502" y="954"/>
                        <a:pt x="1502" y="911"/>
                      </a:cubicBezTo>
                      <a:cubicBezTo>
                        <a:pt x="1502" y="881"/>
                        <a:pt x="1502" y="881"/>
                        <a:pt x="1502" y="881"/>
                      </a:cubicBezTo>
                      <a:lnTo>
                        <a:pt x="844" y="8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8665" name="Google Shape;8665;p79"/>
            <p:cNvSpPr txBox="1"/>
            <p:nvPr/>
          </p:nvSpPr>
          <p:spPr>
            <a:xfrm>
              <a:off x="2991984" y="3092603"/>
              <a:ext cx="1762601" cy="430887"/>
            </a:xfrm>
            <a:prstGeom prst="rect">
              <a:avLst/>
            </a:pr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Light Blue</a:t>
              </a:r>
              <a:endParaRPr/>
            </a:p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R143, G194, B233</a:t>
              </a:r>
              <a:endParaRPr/>
            </a:p>
          </p:txBody>
        </p:sp>
        <p:sp>
          <p:nvSpPr>
            <p:cNvPr id="8666" name="Google Shape;8666;p79"/>
            <p:cNvSpPr txBox="1"/>
            <p:nvPr/>
          </p:nvSpPr>
          <p:spPr>
            <a:xfrm>
              <a:off x="7485266" y="3092603"/>
              <a:ext cx="1762601" cy="430887"/>
            </a:xfrm>
            <a:prstGeom prst="rect">
              <a:avLst/>
            </a:pr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Orange</a:t>
              </a:r>
              <a:endParaRPr/>
            </a:p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R243, G117, B33</a:t>
              </a:r>
              <a:endParaRPr/>
            </a:p>
          </p:txBody>
        </p:sp>
      </p:grpSp>
      <p:grpSp>
        <p:nvGrpSpPr>
          <p:cNvPr id="8667" name="Google Shape;8667;p79"/>
          <p:cNvGrpSpPr/>
          <p:nvPr/>
        </p:nvGrpSpPr>
        <p:grpSpPr>
          <a:xfrm>
            <a:off x="984707" y="4143845"/>
            <a:ext cx="8263160" cy="430887"/>
            <a:chOff x="984707" y="4023618"/>
            <a:chExt cx="8263160" cy="430887"/>
          </a:xfrm>
        </p:grpSpPr>
        <p:grpSp>
          <p:nvGrpSpPr>
            <p:cNvPr id="8668" name="Google Shape;8668;p79"/>
            <p:cNvGrpSpPr/>
            <p:nvPr/>
          </p:nvGrpSpPr>
          <p:grpSpPr>
            <a:xfrm>
              <a:off x="5477989" y="4033321"/>
              <a:ext cx="1828800" cy="411480"/>
              <a:chOff x="1050021" y="5531536"/>
              <a:chExt cx="1828800" cy="411480"/>
            </a:xfrm>
          </p:grpSpPr>
          <p:cxnSp>
            <p:nvCxnSpPr>
              <p:cNvPr id="8669" name="Google Shape;8669;p79"/>
              <p:cNvCxnSpPr/>
              <p:nvPr/>
            </p:nvCxnSpPr>
            <p:spPr>
              <a:xfrm>
                <a:off x="1050021" y="5733947"/>
                <a:ext cx="1828800" cy="6658"/>
              </a:xfrm>
              <a:prstGeom prst="straightConnector1">
                <a:avLst/>
              </a:prstGeom>
              <a:noFill/>
              <a:ln w="69850" cap="flat" cmpd="sng">
                <a:solidFill>
                  <a:srgbClr val="EEAC42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8670" name="Google Shape;8670;p79"/>
              <p:cNvGrpSpPr/>
              <p:nvPr/>
            </p:nvGrpSpPr>
            <p:grpSpPr>
              <a:xfrm>
                <a:off x="2178105" y="5531536"/>
                <a:ext cx="411480" cy="411480"/>
                <a:chOff x="4303913" y="4692534"/>
                <a:chExt cx="411480" cy="411480"/>
              </a:xfrm>
            </p:grpSpPr>
            <p:sp>
              <p:nvSpPr>
                <p:cNvPr id="8671" name="Google Shape;8671;p79"/>
                <p:cNvSpPr/>
                <p:nvPr/>
              </p:nvSpPr>
              <p:spPr>
                <a:xfrm>
                  <a:off x="4303913" y="4692534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EEAC4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72" name="Google Shape;8672;p79"/>
                <p:cNvSpPr/>
                <p:nvPr/>
              </p:nvSpPr>
              <p:spPr>
                <a:xfrm>
                  <a:off x="4417539" y="4736661"/>
                  <a:ext cx="184229" cy="324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solidFill>
                  <a:srgbClr val="EEAC42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673" name="Google Shape;8673;p79"/>
                <p:cNvCxnSpPr/>
                <p:nvPr/>
              </p:nvCxnSpPr>
              <p:spPr>
                <a:xfrm>
                  <a:off x="4415333" y="4819399"/>
                  <a:ext cx="186435" cy="0"/>
                </a:xfrm>
                <a:prstGeom prst="straightConnector1">
                  <a:avLst/>
                </a:prstGeom>
                <a:solidFill>
                  <a:srgbClr val="C894C8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8674" name="Google Shape;8674;p79"/>
                <p:cNvSpPr/>
                <p:nvPr/>
              </p:nvSpPr>
              <p:spPr>
                <a:xfrm>
                  <a:off x="4489244" y="4852493"/>
                  <a:ext cx="40817" cy="39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75" name="Google Shape;8675;p79"/>
                <p:cNvSpPr/>
                <p:nvPr/>
              </p:nvSpPr>
              <p:spPr>
                <a:xfrm>
                  <a:off x="4477110" y="4920889"/>
                  <a:ext cx="66190" cy="92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" h="396" extrusionOk="0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676" name="Google Shape;8676;p79"/>
              <p:cNvGrpSpPr/>
              <p:nvPr/>
            </p:nvGrpSpPr>
            <p:grpSpPr>
              <a:xfrm>
                <a:off x="1298912" y="5531536"/>
                <a:ext cx="411480" cy="411480"/>
                <a:chOff x="3409991" y="4692534"/>
                <a:chExt cx="411480" cy="411480"/>
              </a:xfrm>
            </p:grpSpPr>
            <p:sp>
              <p:nvSpPr>
                <p:cNvPr id="8677" name="Google Shape;8677;p79"/>
                <p:cNvSpPr/>
                <p:nvPr/>
              </p:nvSpPr>
              <p:spPr>
                <a:xfrm>
                  <a:off x="3409991" y="4692534"/>
                  <a:ext cx="411480" cy="41148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78" name="Google Shape;8678;p79"/>
                <p:cNvSpPr/>
                <p:nvPr/>
              </p:nvSpPr>
              <p:spPr>
                <a:xfrm>
                  <a:off x="3409991" y="4692534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1901" extrusionOk="0">
                      <a:moveTo>
                        <a:pt x="384" y="0"/>
                      </a:moveTo>
                      <a:cubicBezTo>
                        <a:pt x="1518" y="0"/>
                        <a:pt x="1518" y="0"/>
                        <a:pt x="1518" y="0"/>
                      </a:cubicBezTo>
                      <a:cubicBezTo>
                        <a:pt x="1730" y="0"/>
                        <a:pt x="1901" y="171"/>
                        <a:pt x="1901" y="383"/>
                      </a:cubicBezTo>
                      <a:cubicBezTo>
                        <a:pt x="1901" y="1517"/>
                        <a:pt x="1901" y="1517"/>
                        <a:pt x="1901" y="1517"/>
                      </a:cubicBezTo>
                      <a:cubicBezTo>
                        <a:pt x="1901" y="1729"/>
                        <a:pt x="1730" y="1901"/>
                        <a:pt x="1518" y="1901"/>
                      </a:cubicBezTo>
                      <a:cubicBezTo>
                        <a:pt x="384" y="1901"/>
                        <a:pt x="384" y="1901"/>
                        <a:pt x="384" y="1901"/>
                      </a:cubicBezTo>
                      <a:cubicBezTo>
                        <a:pt x="172" y="1901"/>
                        <a:pt x="0" y="1729"/>
                        <a:pt x="0" y="1517"/>
                      </a:cubicBezTo>
                      <a:cubicBezTo>
                        <a:pt x="0" y="383"/>
                        <a:pt x="0" y="383"/>
                        <a:pt x="0" y="383"/>
                      </a:cubicBezTo>
                      <a:cubicBezTo>
                        <a:pt x="0" y="171"/>
                        <a:pt x="172" y="0"/>
                        <a:pt x="384" y="0"/>
                      </a:cubicBezTo>
                      <a:close/>
                    </a:path>
                  </a:pathLst>
                </a:custGeom>
                <a:solidFill>
                  <a:srgbClr val="EEAC42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FF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79" name="Google Shape;8679;p79"/>
                <p:cNvSpPr/>
                <p:nvPr/>
              </p:nvSpPr>
              <p:spPr>
                <a:xfrm>
                  <a:off x="3453330" y="4791356"/>
                  <a:ext cx="325088" cy="213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" h="988" extrusionOk="0">
                      <a:moveTo>
                        <a:pt x="1375" y="76"/>
                      </a:moveTo>
                      <a:cubicBezTo>
                        <a:pt x="1375" y="836"/>
                        <a:pt x="1375" y="836"/>
                        <a:pt x="1375" y="836"/>
                      </a:cubicBezTo>
                      <a:cubicBezTo>
                        <a:pt x="110" y="836"/>
                        <a:pt x="110" y="836"/>
                        <a:pt x="110" y="836"/>
                      </a:cubicBezTo>
                      <a:cubicBezTo>
                        <a:pt x="110" y="76"/>
                        <a:pt x="110" y="76"/>
                        <a:pt x="110" y="76"/>
                      </a:cubicBezTo>
                      <a:cubicBezTo>
                        <a:pt x="110" y="34"/>
                        <a:pt x="143" y="0"/>
                        <a:pt x="185" y="0"/>
                      </a:cubicBezTo>
                      <a:cubicBezTo>
                        <a:pt x="1299" y="0"/>
                        <a:pt x="1299" y="0"/>
                        <a:pt x="1299" y="0"/>
                      </a:cubicBezTo>
                      <a:cubicBezTo>
                        <a:pt x="1341" y="0"/>
                        <a:pt x="1375" y="34"/>
                        <a:pt x="1375" y="76"/>
                      </a:cubicBezTo>
                      <a:close/>
                      <a:moveTo>
                        <a:pt x="709" y="71"/>
                      </a:moveTo>
                      <a:cubicBezTo>
                        <a:pt x="709" y="75"/>
                        <a:pt x="711" y="78"/>
                        <a:pt x="715" y="78"/>
                      </a:cubicBezTo>
                      <a:cubicBezTo>
                        <a:pt x="744" y="78"/>
                        <a:pt x="744" y="78"/>
                        <a:pt x="744" y="78"/>
                      </a:cubicBezTo>
                      <a:cubicBezTo>
                        <a:pt x="747" y="78"/>
                        <a:pt x="750" y="75"/>
                        <a:pt x="750" y="71"/>
                      </a:cubicBezTo>
                      <a:cubicBezTo>
                        <a:pt x="750" y="42"/>
                        <a:pt x="750" y="42"/>
                        <a:pt x="750" y="42"/>
                      </a:cubicBezTo>
                      <a:cubicBezTo>
                        <a:pt x="750" y="39"/>
                        <a:pt x="747" y="36"/>
                        <a:pt x="744" y="36"/>
                      </a:cubicBezTo>
                      <a:cubicBezTo>
                        <a:pt x="715" y="36"/>
                        <a:pt x="715" y="36"/>
                        <a:pt x="715" y="36"/>
                      </a:cubicBezTo>
                      <a:cubicBezTo>
                        <a:pt x="711" y="36"/>
                        <a:pt x="709" y="39"/>
                        <a:pt x="709" y="42"/>
                      </a:cubicBezTo>
                      <a:lnTo>
                        <a:pt x="709" y="71"/>
                      </a:lnTo>
                      <a:close/>
                      <a:moveTo>
                        <a:pt x="1279" y="751"/>
                      </a:moveTo>
                      <a:cubicBezTo>
                        <a:pt x="1279" y="111"/>
                        <a:pt x="1279" y="111"/>
                        <a:pt x="1279" y="111"/>
                      </a:cubicBezTo>
                      <a:cubicBezTo>
                        <a:pt x="205" y="111"/>
                        <a:pt x="205" y="111"/>
                        <a:pt x="205" y="111"/>
                      </a:cubicBezTo>
                      <a:cubicBezTo>
                        <a:pt x="205" y="751"/>
                        <a:pt x="205" y="751"/>
                        <a:pt x="205" y="751"/>
                      </a:cubicBezTo>
                      <a:lnTo>
                        <a:pt x="1279" y="751"/>
                      </a:lnTo>
                      <a:close/>
                      <a:moveTo>
                        <a:pt x="844" y="881"/>
                      </a:moveTo>
                      <a:cubicBezTo>
                        <a:pt x="819" y="915"/>
                        <a:pt x="819" y="915"/>
                        <a:pt x="819" y="915"/>
                      </a:cubicBezTo>
                      <a:cubicBezTo>
                        <a:pt x="641" y="915"/>
                        <a:pt x="641" y="915"/>
                        <a:pt x="641" y="915"/>
                      </a:cubicBezTo>
                      <a:cubicBezTo>
                        <a:pt x="617" y="881"/>
                        <a:pt x="617" y="881"/>
                        <a:pt x="617" y="881"/>
                      </a:cubicBezTo>
                      <a:cubicBezTo>
                        <a:pt x="0" y="881"/>
                        <a:pt x="0" y="881"/>
                        <a:pt x="0" y="881"/>
                      </a:cubicBezTo>
                      <a:cubicBezTo>
                        <a:pt x="0" y="911"/>
                        <a:pt x="0" y="911"/>
                        <a:pt x="0" y="911"/>
                      </a:cubicBezTo>
                      <a:cubicBezTo>
                        <a:pt x="0" y="954"/>
                        <a:pt x="34" y="988"/>
                        <a:pt x="76" y="988"/>
                      </a:cubicBezTo>
                      <a:cubicBezTo>
                        <a:pt x="1425" y="988"/>
                        <a:pt x="1425" y="988"/>
                        <a:pt x="1425" y="988"/>
                      </a:cubicBezTo>
                      <a:cubicBezTo>
                        <a:pt x="1467" y="988"/>
                        <a:pt x="1502" y="954"/>
                        <a:pt x="1502" y="911"/>
                      </a:cubicBezTo>
                      <a:cubicBezTo>
                        <a:pt x="1502" y="881"/>
                        <a:pt x="1502" y="881"/>
                        <a:pt x="1502" y="881"/>
                      </a:cubicBezTo>
                      <a:lnTo>
                        <a:pt x="844" y="8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680" name="Google Shape;8680;p79"/>
            <p:cNvGrpSpPr/>
            <p:nvPr/>
          </p:nvGrpSpPr>
          <p:grpSpPr>
            <a:xfrm>
              <a:off x="984707" y="4033321"/>
              <a:ext cx="1828800" cy="411480"/>
              <a:chOff x="1050021" y="2865397"/>
              <a:chExt cx="1828800" cy="411480"/>
            </a:xfrm>
          </p:grpSpPr>
          <p:cxnSp>
            <p:nvCxnSpPr>
              <p:cNvPr id="8681" name="Google Shape;8681;p79"/>
              <p:cNvCxnSpPr/>
              <p:nvPr/>
            </p:nvCxnSpPr>
            <p:spPr>
              <a:xfrm>
                <a:off x="1050021" y="3070994"/>
                <a:ext cx="1828800" cy="0"/>
              </a:xfrm>
              <a:prstGeom prst="straightConnector1">
                <a:avLst/>
              </a:prstGeom>
              <a:noFill/>
              <a:ln w="69850" cap="flat" cmpd="sng">
                <a:solidFill>
                  <a:srgbClr val="9D825B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8682" name="Google Shape;8682;p79"/>
              <p:cNvGrpSpPr/>
              <p:nvPr/>
            </p:nvGrpSpPr>
            <p:grpSpPr>
              <a:xfrm>
                <a:off x="1298912" y="2865397"/>
                <a:ext cx="411480" cy="411480"/>
                <a:chOff x="1294003" y="5522488"/>
                <a:chExt cx="411480" cy="411480"/>
              </a:xfrm>
            </p:grpSpPr>
            <p:sp>
              <p:nvSpPr>
                <p:cNvPr id="8683" name="Google Shape;8683;p79"/>
                <p:cNvSpPr/>
                <p:nvPr/>
              </p:nvSpPr>
              <p:spPr>
                <a:xfrm>
                  <a:off x="1294003" y="5522488"/>
                  <a:ext cx="411480" cy="41148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84" name="Google Shape;8684;p79"/>
                <p:cNvSpPr/>
                <p:nvPr/>
              </p:nvSpPr>
              <p:spPr>
                <a:xfrm>
                  <a:off x="1294003" y="5522488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1901" extrusionOk="0">
                      <a:moveTo>
                        <a:pt x="384" y="0"/>
                      </a:moveTo>
                      <a:cubicBezTo>
                        <a:pt x="1518" y="0"/>
                        <a:pt x="1518" y="0"/>
                        <a:pt x="1518" y="0"/>
                      </a:cubicBezTo>
                      <a:cubicBezTo>
                        <a:pt x="1730" y="0"/>
                        <a:pt x="1901" y="171"/>
                        <a:pt x="1901" y="383"/>
                      </a:cubicBezTo>
                      <a:cubicBezTo>
                        <a:pt x="1901" y="1517"/>
                        <a:pt x="1901" y="1517"/>
                        <a:pt x="1901" y="1517"/>
                      </a:cubicBezTo>
                      <a:cubicBezTo>
                        <a:pt x="1901" y="1729"/>
                        <a:pt x="1730" y="1901"/>
                        <a:pt x="1518" y="1901"/>
                      </a:cubicBezTo>
                      <a:cubicBezTo>
                        <a:pt x="384" y="1901"/>
                        <a:pt x="384" y="1901"/>
                        <a:pt x="384" y="1901"/>
                      </a:cubicBezTo>
                      <a:cubicBezTo>
                        <a:pt x="172" y="1901"/>
                        <a:pt x="0" y="1729"/>
                        <a:pt x="0" y="1517"/>
                      </a:cubicBezTo>
                      <a:cubicBezTo>
                        <a:pt x="0" y="383"/>
                        <a:pt x="0" y="383"/>
                        <a:pt x="0" y="383"/>
                      </a:cubicBezTo>
                      <a:cubicBezTo>
                        <a:pt x="0" y="171"/>
                        <a:pt x="172" y="0"/>
                        <a:pt x="384" y="0"/>
                      </a:cubicBezTo>
                      <a:close/>
                    </a:path>
                  </a:pathLst>
                </a:custGeom>
                <a:solidFill>
                  <a:srgbClr val="9E835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85" name="Google Shape;8685;p79"/>
                <p:cNvSpPr/>
                <p:nvPr/>
              </p:nvSpPr>
              <p:spPr>
                <a:xfrm>
                  <a:off x="1337342" y="5621167"/>
                  <a:ext cx="325088" cy="213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" h="988" extrusionOk="0">
                      <a:moveTo>
                        <a:pt x="1375" y="76"/>
                      </a:moveTo>
                      <a:cubicBezTo>
                        <a:pt x="1375" y="836"/>
                        <a:pt x="1375" y="836"/>
                        <a:pt x="1375" y="836"/>
                      </a:cubicBezTo>
                      <a:cubicBezTo>
                        <a:pt x="110" y="836"/>
                        <a:pt x="110" y="836"/>
                        <a:pt x="110" y="836"/>
                      </a:cubicBezTo>
                      <a:cubicBezTo>
                        <a:pt x="110" y="76"/>
                        <a:pt x="110" y="76"/>
                        <a:pt x="110" y="76"/>
                      </a:cubicBezTo>
                      <a:cubicBezTo>
                        <a:pt x="110" y="34"/>
                        <a:pt x="143" y="0"/>
                        <a:pt x="185" y="0"/>
                      </a:cubicBezTo>
                      <a:cubicBezTo>
                        <a:pt x="1299" y="0"/>
                        <a:pt x="1299" y="0"/>
                        <a:pt x="1299" y="0"/>
                      </a:cubicBezTo>
                      <a:cubicBezTo>
                        <a:pt x="1341" y="0"/>
                        <a:pt x="1375" y="34"/>
                        <a:pt x="1375" y="76"/>
                      </a:cubicBezTo>
                      <a:close/>
                      <a:moveTo>
                        <a:pt x="709" y="71"/>
                      </a:moveTo>
                      <a:cubicBezTo>
                        <a:pt x="709" y="75"/>
                        <a:pt x="711" y="78"/>
                        <a:pt x="715" y="78"/>
                      </a:cubicBezTo>
                      <a:cubicBezTo>
                        <a:pt x="744" y="78"/>
                        <a:pt x="744" y="78"/>
                        <a:pt x="744" y="78"/>
                      </a:cubicBezTo>
                      <a:cubicBezTo>
                        <a:pt x="747" y="78"/>
                        <a:pt x="750" y="75"/>
                        <a:pt x="750" y="71"/>
                      </a:cubicBezTo>
                      <a:cubicBezTo>
                        <a:pt x="750" y="42"/>
                        <a:pt x="750" y="42"/>
                        <a:pt x="750" y="42"/>
                      </a:cubicBezTo>
                      <a:cubicBezTo>
                        <a:pt x="750" y="39"/>
                        <a:pt x="747" y="36"/>
                        <a:pt x="744" y="36"/>
                      </a:cubicBezTo>
                      <a:cubicBezTo>
                        <a:pt x="715" y="36"/>
                        <a:pt x="715" y="36"/>
                        <a:pt x="715" y="36"/>
                      </a:cubicBezTo>
                      <a:cubicBezTo>
                        <a:pt x="711" y="36"/>
                        <a:pt x="709" y="39"/>
                        <a:pt x="709" y="42"/>
                      </a:cubicBezTo>
                      <a:lnTo>
                        <a:pt x="709" y="71"/>
                      </a:lnTo>
                      <a:close/>
                      <a:moveTo>
                        <a:pt x="1279" y="751"/>
                      </a:moveTo>
                      <a:cubicBezTo>
                        <a:pt x="1279" y="111"/>
                        <a:pt x="1279" y="111"/>
                        <a:pt x="1279" y="111"/>
                      </a:cubicBezTo>
                      <a:cubicBezTo>
                        <a:pt x="205" y="111"/>
                        <a:pt x="205" y="111"/>
                        <a:pt x="205" y="111"/>
                      </a:cubicBezTo>
                      <a:cubicBezTo>
                        <a:pt x="205" y="751"/>
                        <a:pt x="205" y="751"/>
                        <a:pt x="205" y="751"/>
                      </a:cubicBezTo>
                      <a:lnTo>
                        <a:pt x="1279" y="751"/>
                      </a:lnTo>
                      <a:close/>
                      <a:moveTo>
                        <a:pt x="844" y="881"/>
                      </a:moveTo>
                      <a:cubicBezTo>
                        <a:pt x="819" y="915"/>
                        <a:pt x="819" y="915"/>
                        <a:pt x="819" y="915"/>
                      </a:cubicBezTo>
                      <a:cubicBezTo>
                        <a:pt x="641" y="915"/>
                        <a:pt x="641" y="915"/>
                        <a:pt x="641" y="915"/>
                      </a:cubicBezTo>
                      <a:cubicBezTo>
                        <a:pt x="617" y="881"/>
                        <a:pt x="617" y="881"/>
                        <a:pt x="617" y="881"/>
                      </a:cubicBezTo>
                      <a:cubicBezTo>
                        <a:pt x="0" y="881"/>
                        <a:pt x="0" y="881"/>
                        <a:pt x="0" y="881"/>
                      </a:cubicBezTo>
                      <a:cubicBezTo>
                        <a:pt x="0" y="911"/>
                        <a:pt x="0" y="911"/>
                        <a:pt x="0" y="911"/>
                      </a:cubicBezTo>
                      <a:cubicBezTo>
                        <a:pt x="0" y="954"/>
                        <a:pt x="34" y="988"/>
                        <a:pt x="76" y="988"/>
                      </a:cubicBezTo>
                      <a:cubicBezTo>
                        <a:pt x="1425" y="988"/>
                        <a:pt x="1425" y="988"/>
                        <a:pt x="1425" y="988"/>
                      </a:cubicBezTo>
                      <a:cubicBezTo>
                        <a:pt x="1467" y="988"/>
                        <a:pt x="1502" y="954"/>
                        <a:pt x="1502" y="911"/>
                      </a:cubicBezTo>
                      <a:cubicBezTo>
                        <a:pt x="1502" y="881"/>
                        <a:pt x="1502" y="881"/>
                        <a:pt x="1502" y="881"/>
                      </a:cubicBezTo>
                      <a:lnTo>
                        <a:pt x="844" y="8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686" name="Google Shape;8686;p79"/>
              <p:cNvGrpSpPr/>
              <p:nvPr/>
            </p:nvGrpSpPr>
            <p:grpSpPr>
              <a:xfrm>
                <a:off x="2178105" y="2865397"/>
                <a:ext cx="411480" cy="411480"/>
                <a:chOff x="2205037" y="5522488"/>
                <a:chExt cx="411480" cy="411480"/>
              </a:xfrm>
            </p:grpSpPr>
            <p:sp>
              <p:nvSpPr>
                <p:cNvPr id="8687" name="Google Shape;8687;p79"/>
                <p:cNvSpPr/>
                <p:nvPr/>
              </p:nvSpPr>
              <p:spPr>
                <a:xfrm>
                  <a:off x="2205037" y="5522488"/>
                  <a:ext cx="411480" cy="41148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88" name="Google Shape;8688;p79"/>
                <p:cNvSpPr/>
                <p:nvPr/>
              </p:nvSpPr>
              <p:spPr>
                <a:xfrm>
                  <a:off x="2205037" y="5522488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1901" extrusionOk="0">
                      <a:moveTo>
                        <a:pt x="384" y="0"/>
                      </a:moveTo>
                      <a:cubicBezTo>
                        <a:pt x="1518" y="0"/>
                        <a:pt x="1518" y="0"/>
                        <a:pt x="1518" y="0"/>
                      </a:cubicBezTo>
                      <a:cubicBezTo>
                        <a:pt x="1730" y="0"/>
                        <a:pt x="1901" y="171"/>
                        <a:pt x="1901" y="383"/>
                      </a:cubicBezTo>
                      <a:cubicBezTo>
                        <a:pt x="1901" y="1517"/>
                        <a:pt x="1901" y="1517"/>
                        <a:pt x="1901" y="1517"/>
                      </a:cubicBezTo>
                      <a:cubicBezTo>
                        <a:pt x="1901" y="1729"/>
                        <a:pt x="1730" y="1901"/>
                        <a:pt x="1518" y="1901"/>
                      </a:cubicBezTo>
                      <a:cubicBezTo>
                        <a:pt x="384" y="1901"/>
                        <a:pt x="384" y="1901"/>
                        <a:pt x="384" y="1901"/>
                      </a:cubicBezTo>
                      <a:cubicBezTo>
                        <a:pt x="172" y="1901"/>
                        <a:pt x="0" y="1729"/>
                        <a:pt x="0" y="1517"/>
                      </a:cubicBezTo>
                      <a:cubicBezTo>
                        <a:pt x="0" y="383"/>
                        <a:pt x="0" y="383"/>
                        <a:pt x="0" y="383"/>
                      </a:cubicBezTo>
                      <a:cubicBezTo>
                        <a:pt x="0" y="171"/>
                        <a:pt x="172" y="0"/>
                        <a:pt x="384" y="0"/>
                      </a:cubicBezTo>
                      <a:close/>
                    </a:path>
                  </a:pathLst>
                </a:custGeom>
                <a:solidFill>
                  <a:srgbClr val="9E835C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89" name="Google Shape;8689;p79"/>
                <p:cNvSpPr/>
                <p:nvPr/>
              </p:nvSpPr>
              <p:spPr>
                <a:xfrm>
                  <a:off x="2248376" y="5621167"/>
                  <a:ext cx="325088" cy="213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" h="988" extrusionOk="0">
                      <a:moveTo>
                        <a:pt x="1375" y="76"/>
                      </a:moveTo>
                      <a:cubicBezTo>
                        <a:pt x="1375" y="836"/>
                        <a:pt x="1375" y="836"/>
                        <a:pt x="1375" y="836"/>
                      </a:cubicBezTo>
                      <a:cubicBezTo>
                        <a:pt x="110" y="836"/>
                        <a:pt x="110" y="836"/>
                        <a:pt x="110" y="836"/>
                      </a:cubicBezTo>
                      <a:cubicBezTo>
                        <a:pt x="110" y="76"/>
                        <a:pt x="110" y="76"/>
                        <a:pt x="110" y="76"/>
                      </a:cubicBezTo>
                      <a:cubicBezTo>
                        <a:pt x="110" y="34"/>
                        <a:pt x="143" y="0"/>
                        <a:pt x="185" y="0"/>
                      </a:cubicBezTo>
                      <a:cubicBezTo>
                        <a:pt x="1299" y="0"/>
                        <a:pt x="1299" y="0"/>
                        <a:pt x="1299" y="0"/>
                      </a:cubicBezTo>
                      <a:cubicBezTo>
                        <a:pt x="1341" y="0"/>
                        <a:pt x="1375" y="34"/>
                        <a:pt x="1375" y="76"/>
                      </a:cubicBezTo>
                      <a:close/>
                      <a:moveTo>
                        <a:pt x="709" y="71"/>
                      </a:moveTo>
                      <a:cubicBezTo>
                        <a:pt x="709" y="75"/>
                        <a:pt x="711" y="78"/>
                        <a:pt x="715" y="78"/>
                      </a:cubicBezTo>
                      <a:cubicBezTo>
                        <a:pt x="744" y="78"/>
                        <a:pt x="744" y="78"/>
                        <a:pt x="744" y="78"/>
                      </a:cubicBezTo>
                      <a:cubicBezTo>
                        <a:pt x="747" y="78"/>
                        <a:pt x="750" y="75"/>
                        <a:pt x="750" y="71"/>
                      </a:cubicBezTo>
                      <a:cubicBezTo>
                        <a:pt x="750" y="42"/>
                        <a:pt x="750" y="42"/>
                        <a:pt x="750" y="42"/>
                      </a:cubicBezTo>
                      <a:cubicBezTo>
                        <a:pt x="750" y="39"/>
                        <a:pt x="747" y="36"/>
                        <a:pt x="744" y="36"/>
                      </a:cubicBezTo>
                      <a:cubicBezTo>
                        <a:pt x="715" y="36"/>
                        <a:pt x="715" y="36"/>
                        <a:pt x="715" y="36"/>
                      </a:cubicBezTo>
                      <a:cubicBezTo>
                        <a:pt x="711" y="36"/>
                        <a:pt x="709" y="39"/>
                        <a:pt x="709" y="42"/>
                      </a:cubicBezTo>
                      <a:lnTo>
                        <a:pt x="709" y="71"/>
                      </a:lnTo>
                      <a:close/>
                      <a:moveTo>
                        <a:pt x="1279" y="751"/>
                      </a:moveTo>
                      <a:cubicBezTo>
                        <a:pt x="1279" y="111"/>
                        <a:pt x="1279" y="111"/>
                        <a:pt x="1279" y="111"/>
                      </a:cubicBezTo>
                      <a:cubicBezTo>
                        <a:pt x="205" y="111"/>
                        <a:pt x="205" y="111"/>
                        <a:pt x="205" y="111"/>
                      </a:cubicBezTo>
                      <a:cubicBezTo>
                        <a:pt x="205" y="751"/>
                        <a:pt x="205" y="751"/>
                        <a:pt x="205" y="751"/>
                      </a:cubicBezTo>
                      <a:lnTo>
                        <a:pt x="1279" y="751"/>
                      </a:lnTo>
                      <a:close/>
                      <a:moveTo>
                        <a:pt x="844" y="881"/>
                      </a:moveTo>
                      <a:cubicBezTo>
                        <a:pt x="819" y="915"/>
                        <a:pt x="819" y="915"/>
                        <a:pt x="819" y="915"/>
                      </a:cubicBezTo>
                      <a:cubicBezTo>
                        <a:pt x="641" y="915"/>
                        <a:pt x="641" y="915"/>
                        <a:pt x="641" y="915"/>
                      </a:cubicBezTo>
                      <a:cubicBezTo>
                        <a:pt x="617" y="881"/>
                        <a:pt x="617" y="881"/>
                        <a:pt x="617" y="881"/>
                      </a:cubicBezTo>
                      <a:cubicBezTo>
                        <a:pt x="0" y="881"/>
                        <a:pt x="0" y="881"/>
                        <a:pt x="0" y="881"/>
                      </a:cubicBezTo>
                      <a:cubicBezTo>
                        <a:pt x="0" y="911"/>
                        <a:pt x="0" y="911"/>
                        <a:pt x="0" y="911"/>
                      </a:cubicBezTo>
                      <a:cubicBezTo>
                        <a:pt x="0" y="954"/>
                        <a:pt x="34" y="988"/>
                        <a:pt x="76" y="988"/>
                      </a:cubicBezTo>
                      <a:cubicBezTo>
                        <a:pt x="1425" y="988"/>
                        <a:pt x="1425" y="988"/>
                        <a:pt x="1425" y="988"/>
                      </a:cubicBezTo>
                      <a:cubicBezTo>
                        <a:pt x="1467" y="988"/>
                        <a:pt x="1502" y="954"/>
                        <a:pt x="1502" y="911"/>
                      </a:cubicBezTo>
                      <a:cubicBezTo>
                        <a:pt x="1502" y="881"/>
                        <a:pt x="1502" y="881"/>
                        <a:pt x="1502" y="881"/>
                      </a:cubicBezTo>
                      <a:lnTo>
                        <a:pt x="844" y="8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8690" name="Google Shape;8690;p79"/>
            <p:cNvSpPr txBox="1"/>
            <p:nvPr/>
          </p:nvSpPr>
          <p:spPr>
            <a:xfrm>
              <a:off x="2991984" y="4023618"/>
              <a:ext cx="1762601" cy="430887"/>
            </a:xfrm>
            <a:prstGeom prst="rect">
              <a:avLst/>
            </a:pr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Brown</a:t>
              </a:r>
              <a:endParaRPr/>
            </a:p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R157, G130, B92</a:t>
              </a:r>
              <a:endParaRPr/>
            </a:p>
          </p:txBody>
        </p:sp>
        <p:sp>
          <p:nvSpPr>
            <p:cNvPr id="8691" name="Google Shape;8691;p79"/>
            <p:cNvSpPr txBox="1"/>
            <p:nvPr/>
          </p:nvSpPr>
          <p:spPr>
            <a:xfrm>
              <a:off x="7485266" y="4023618"/>
              <a:ext cx="1762601" cy="430887"/>
            </a:xfrm>
            <a:prstGeom prst="rect">
              <a:avLst/>
            </a:pr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Bright Orange</a:t>
              </a:r>
              <a:endParaRPr/>
            </a:p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R238, G172, B66</a:t>
              </a:r>
              <a:endParaRPr/>
            </a:p>
          </p:txBody>
        </p:sp>
      </p:grpSp>
      <p:grpSp>
        <p:nvGrpSpPr>
          <p:cNvPr id="8692" name="Google Shape;8692;p79"/>
          <p:cNvGrpSpPr/>
          <p:nvPr/>
        </p:nvGrpSpPr>
        <p:grpSpPr>
          <a:xfrm>
            <a:off x="984707" y="5038542"/>
            <a:ext cx="8263160" cy="432383"/>
            <a:chOff x="984707" y="5038542"/>
            <a:chExt cx="8263160" cy="432383"/>
          </a:xfrm>
        </p:grpSpPr>
        <p:grpSp>
          <p:nvGrpSpPr>
            <p:cNvPr id="8693" name="Google Shape;8693;p79"/>
            <p:cNvGrpSpPr/>
            <p:nvPr/>
          </p:nvGrpSpPr>
          <p:grpSpPr>
            <a:xfrm>
              <a:off x="5477989" y="5042643"/>
              <a:ext cx="1828800" cy="424180"/>
              <a:chOff x="1050021" y="6148827"/>
              <a:chExt cx="1828800" cy="424180"/>
            </a:xfrm>
          </p:grpSpPr>
          <p:cxnSp>
            <p:nvCxnSpPr>
              <p:cNvPr id="8694" name="Google Shape;8694;p79"/>
              <p:cNvCxnSpPr/>
              <p:nvPr/>
            </p:nvCxnSpPr>
            <p:spPr>
              <a:xfrm rot="10800000" flipH="1">
                <a:off x="1050021" y="6344609"/>
                <a:ext cx="1828800" cy="19916"/>
              </a:xfrm>
              <a:prstGeom prst="straightConnector1">
                <a:avLst/>
              </a:prstGeom>
              <a:noFill/>
              <a:ln w="69850" cap="flat" cmpd="sng">
                <a:solidFill>
                  <a:srgbClr val="B1D050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8695" name="Google Shape;8695;p79"/>
              <p:cNvGrpSpPr/>
              <p:nvPr/>
            </p:nvGrpSpPr>
            <p:grpSpPr>
              <a:xfrm>
                <a:off x="2178105" y="6148827"/>
                <a:ext cx="411480" cy="411480"/>
                <a:chOff x="4358750" y="5691752"/>
                <a:chExt cx="411480" cy="411480"/>
              </a:xfrm>
            </p:grpSpPr>
            <p:sp>
              <p:nvSpPr>
                <p:cNvPr id="8696" name="Google Shape;8696;p79"/>
                <p:cNvSpPr/>
                <p:nvPr/>
              </p:nvSpPr>
              <p:spPr>
                <a:xfrm>
                  <a:off x="4358750" y="5691752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B1D05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697" name="Google Shape;8697;p79"/>
                <p:cNvSpPr/>
                <p:nvPr/>
              </p:nvSpPr>
              <p:spPr>
                <a:xfrm>
                  <a:off x="4472376" y="5735879"/>
                  <a:ext cx="184229" cy="324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noFill/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698" name="Google Shape;8698;p79"/>
                <p:cNvCxnSpPr/>
                <p:nvPr/>
              </p:nvCxnSpPr>
              <p:spPr>
                <a:xfrm>
                  <a:off x="4470170" y="5818617"/>
                  <a:ext cx="186435" cy="0"/>
                </a:xfrm>
                <a:prstGeom prst="straightConnector1">
                  <a:avLst/>
                </a:prstGeom>
                <a:solidFill>
                  <a:srgbClr val="D6FF77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8699" name="Google Shape;8699;p79"/>
                <p:cNvSpPr/>
                <p:nvPr/>
              </p:nvSpPr>
              <p:spPr>
                <a:xfrm>
                  <a:off x="4544081" y="5851711"/>
                  <a:ext cx="40817" cy="39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00" name="Google Shape;8700;p79"/>
                <p:cNvSpPr/>
                <p:nvPr/>
              </p:nvSpPr>
              <p:spPr>
                <a:xfrm>
                  <a:off x="4531947" y="5920107"/>
                  <a:ext cx="66190" cy="92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" h="396" extrusionOk="0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01" name="Google Shape;8701;p79"/>
              <p:cNvGrpSpPr/>
              <p:nvPr/>
            </p:nvGrpSpPr>
            <p:grpSpPr>
              <a:xfrm>
                <a:off x="1298912" y="6161527"/>
                <a:ext cx="411480" cy="411480"/>
                <a:chOff x="3429797" y="5704452"/>
                <a:chExt cx="411480" cy="411480"/>
              </a:xfrm>
            </p:grpSpPr>
            <p:sp>
              <p:nvSpPr>
                <p:cNvPr id="8702" name="Google Shape;8702;p79"/>
                <p:cNvSpPr/>
                <p:nvPr/>
              </p:nvSpPr>
              <p:spPr>
                <a:xfrm>
                  <a:off x="3429797" y="5704452"/>
                  <a:ext cx="411480" cy="41148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03" name="Google Shape;8703;p79"/>
                <p:cNvSpPr/>
                <p:nvPr/>
              </p:nvSpPr>
              <p:spPr>
                <a:xfrm>
                  <a:off x="3429797" y="5704452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1901" extrusionOk="0">
                      <a:moveTo>
                        <a:pt x="384" y="0"/>
                      </a:moveTo>
                      <a:cubicBezTo>
                        <a:pt x="1518" y="0"/>
                        <a:pt x="1518" y="0"/>
                        <a:pt x="1518" y="0"/>
                      </a:cubicBezTo>
                      <a:cubicBezTo>
                        <a:pt x="1730" y="0"/>
                        <a:pt x="1901" y="171"/>
                        <a:pt x="1901" y="383"/>
                      </a:cubicBezTo>
                      <a:cubicBezTo>
                        <a:pt x="1901" y="1517"/>
                        <a:pt x="1901" y="1517"/>
                        <a:pt x="1901" y="1517"/>
                      </a:cubicBezTo>
                      <a:cubicBezTo>
                        <a:pt x="1901" y="1729"/>
                        <a:pt x="1730" y="1901"/>
                        <a:pt x="1518" y="1901"/>
                      </a:cubicBezTo>
                      <a:cubicBezTo>
                        <a:pt x="384" y="1901"/>
                        <a:pt x="384" y="1901"/>
                        <a:pt x="384" y="1901"/>
                      </a:cubicBezTo>
                      <a:cubicBezTo>
                        <a:pt x="172" y="1901"/>
                        <a:pt x="0" y="1729"/>
                        <a:pt x="0" y="1517"/>
                      </a:cubicBezTo>
                      <a:cubicBezTo>
                        <a:pt x="0" y="383"/>
                        <a:pt x="0" y="383"/>
                        <a:pt x="0" y="383"/>
                      </a:cubicBezTo>
                      <a:cubicBezTo>
                        <a:pt x="0" y="171"/>
                        <a:pt x="172" y="0"/>
                        <a:pt x="384" y="0"/>
                      </a:cubicBezTo>
                      <a:close/>
                    </a:path>
                  </a:pathLst>
                </a:custGeom>
                <a:solidFill>
                  <a:srgbClr val="B1D05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04" name="Google Shape;8704;p79"/>
                <p:cNvSpPr/>
                <p:nvPr/>
              </p:nvSpPr>
              <p:spPr>
                <a:xfrm>
                  <a:off x="3473136" y="5803131"/>
                  <a:ext cx="325088" cy="21383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502" h="988" extrusionOk="0">
                      <a:moveTo>
                        <a:pt x="1375" y="76"/>
                      </a:moveTo>
                      <a:cubicBezTo>
                        <a:pt x="1375" y="836"/>
                        <a:pt x="1375" y="836"/>
                        <a:pt x="1375" y="836"/>
                      </a:cubicBezTo>
                      <a:cubicBezTo>
                        <a:pt x="110" y="836"/>
                        <a:pt x="110" y="836"/>
                        <a:pt x="110" y="836"/>
                      </a:cubicBezTo>
                      <a:cubicBezTo>
                        <a:pt x="110" y="76"/>
                        <a:pt x="110" y="76"/>
                        <a:pt x="110" y="76"/>
                      </a:cubicBezTo>
                      <a:cubicBezTo>
                        <a:pt x="110" y="34"/>
                        <a:pt x="143" y="0"/>
                        <a:pt x="185" y="0"/>
                      </a:cubicBezTo>
                      <a:cubicBezTo>
                        <a:pt x="1299" y="0"/>
                        <a:pt x="1299" y="0"/>
                        <a:pt x="1299" y="0"/>
                      </a:cubicBezTo>
                      <a:cubicBezTo>
                        <a:pt x="1341" y="0"/>
                        <a:pt x="1375" y="34"/>
                        <a:pt x="1375" y="76"/>
                      </a:cubicBezTo>
                      <a:close/>
                      <a:moveTo>
                        <a:pt x="709" y="71"/>
                      </a:moveTo>
                      <a:cubicBezTo>
                        <a:pt x="709" y="75"/>
                        <a:pt x="711" y="78"/>
                        <a:pt x="715" y="78"/>
                      </a:cubicBezTo>
                      <a:cubicBezTo>
                        <a:pt x="744" y="78"/>
                        <a:pt x="744" y="78"/>
                        <a:pt x="744" y="78"/>
                      </a:cubicBezTo>
                      <a:cubicBezTo>
                        <a:pt x="747" y="78"/>
                        <a:pt x="750" y="75"/>
                        <a:pt x="750" y="71"/>
                      </a:cubicBezTo>
                      <a:cubicBezTo>
                        <a:pt x="750" y="42"/>
                        <a:pt x="750" y="42"/>
                        <a:pt x="750" y="42"/>
                      </a:cubicBezTo>
                      <a:cubicBezTo>
                        <a:pt x="750" y="39"/>
                        <a:pt x="747" y="36"/>
                        <a:pt x="744" y="36"/>
                      </a:cubicBezTo>
                      <a:cubicBezTo>
                        <a:pt x="715" y="36"/>
                        <a:pt x="715" y="36"/>
                        <a:pt x="715" y="36"/>
                      </a:cubicBezTo>
                      <a:cubicBezTo>
                        <a:pt x="711" y="36"/>
                        <a:pt x="709" y="39"/>
                        <a:pt x="709" y="42"/>
                      </a:cubicBezTo>
                      <a:lnTo>
                        <a:pt x="709" y="71"/>
                      </a:lnTo>
                      <a:close/>
                      <a:moveTo>
                        <a:pt x="1279" y="751"/>
                      </a:moveTo>
                      <a:cubicBezTo>
                        <a:pt x="1279" y="111"/>
                        <a:pt x="1279" y="111"/>
                        <a:pt x="1279" y="111"/>
                      </a:cubicBezTo>
                      <a:cubicBezTo>
                        <a:pt x="205" y="111"/>
                        <a:pt x="205" y="111"/>
                        <a:pt x="205" y="111"/>
                      </a:cubicBezTo>
                      <a:cubicBezTo>
                        <a:pt x="205" y="751"/>
                        <a:pt x="205" y="751"/>
                        <a:pt x="205" y="751"/>
                      </a:cubicBezTo>
                      <a:lnTo>
                        <a:pt x="1279" y="751"/>
                      </a:lnTo>
                      <a:close/>
                      <a:moveTo>
                        <a:pt x="844" y="881"/>
                      </a:moveTo>
                      <a:cubicBezTo>
                        <a:pt x="819" y="915"/>
                        <a:pt x="819" y="915"/>
                        <a:pt x="819" y="915"/>
                      </a:cubicBezTo>
                      <a:cubicBezTo>
                        <a:pt x="641" y="915"/>
                        <a:pt x="641" y="915"/>
                        <a:pt x="641" y="915"/>
                      </a:cubicBezTo>
                      <a:cubicBezTo>
                        <a:pt x="617" y="881"/>
                        <a:pt x="617" y="881"/>
                        <a:pt x="617" y="881"/>
                      </a:cubicBezTo>
                      <a:cubicBezTo>
                        <a:pt x="0" y="881"/>
                        <a:pt x="0" y="881"/>
                        <a:pt x="0" y="881"/>
                      </a:cubicBezTo>
                      <a:cubicBezTo>
                        <a:pt x="0" y="911"/>
                        <a:pt x="0" y="911"/>
                        <a:pt x="0" y="911"/>
                      </a:cubicBezTo>
                      <a:cubicBezTo>
                        <a:pt x="0" y="954"/>
                        <a:pt x="34" y="988"/>
                        <a:pt x="76" y="988"/>
                      </a:cubicBezTo>
                      <a:cubicBezTo>
                        <a:pt x="1425" y="988"/>
                        <a:pt x="1425" y="988"/>
                        <a:pt x="1425" y="988"/>
                      </a:cubicBezTo>
                      <a:cubicBezTo>
                        <a:pt x="1467" y="988"/>
                        <a:pt x="1502" y="954"/>
                        <a:pt x="1502" y="911"/>
                      </a:cubicBezTo>
                      <a:cubicBezTo>
                        <a:pt x="1502" y="881"/>
                        <a:pt x="1502" y="881"/>
                        <a:pt x="1502" y="881"/>
                      </a:cubicBezTo>
                      <a:lnTo>
                        <a:pt x="844" y="88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8705" name="Google Shape;8705;p79"/>
            <p:cNvGrpSpPr/>
            <p:nvPr/>
          </p:nvGrpSpPr>
          <p:grpSpPr>
            <a:xfrm>
              <a:off x="984707" y="5038542"/>
              <a:ext cx="1828800" cy="432383"/>
              <a:chOff x="1050021" y="3383509"/>
              <a:chExt cx="1828800" cy="432383"/>
            </a:xfrm>
          </p:grpSpPr>
          <p:cxnSp>
            <p:nvCxnSpPr>
              <p:cNvPr id="8706" name="Google Shape;8706;p79"/>
              <p:cNvCxnSpPr/>
              <p:nvPr/>
            </p:nvCxnSpPr>
            <p:spPr>
              <a:xfrm>
                <a:off x="1050021" y="3610808"/>
                <a:ext cx="1828800" cy="0"/>
              </a:xfrm>
              <a:prstGeom prst="straightConnector1">
                <a:avLst/>
              </a:prstGeom>
              <a:noFill/>
              <a:ln w="69850" cap="flat" cmpd="sng">
                <a:solidFill>
                  <a:srgbClr val="9F54A1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</p:cxnSp>
          <p:grpSp>
            <p:nvGrpSpPr>
              <p:cNvPr id="8707" name="Google Shape;8707;p79"/>
              <p:cNvGrpSpPr/>
              <p:nvPr/>
            </p:nvGrpSpPr>
            <p:grpSpPr>
              <a:xfrm>
                <a:off x="2178105" y="3383509"/>
                <a:ext cx="411480" cy="411480"/>
                <a:chOff x="2171309" y="6141551"/>
                <a:chExt cx="411480" cy="411480"/>
              </a:xfrm>
            </p:grpSpPr>
            <p:sp>
              <p:nvSpPr>
                <p:cNvPr id="8708" name="Google Shape;8708;p79"/>
                <p:cNvSpPr/>
                <p:nvPr/>
              </p:nvSpPr>
              <p:spPr>
                <a:xfrm>
                  <a:off x="2171309" y="6141551"/>
                  <a:ext cx="411480" cy="41148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3" h="1753" extrusionOk="0">
                      <a:moveTo>
                        <a:pt x="353" y="0"/>
                      </a:moveTo>
                      <a:cubicBezTo>
                        <a:pt x="1399" y="0"/>
                        <a:pt x="1399" y="0"/>
                        <a:pt x="1399" y="0"/>
                      </a:cubicBezTo>
                      <a:cubicBezTo>
                        <a:pt x="1595" y="0"/>
                        <a:pt x="1753" y="158"/>
                        <a:pt x="1753" y="354"/>
                      </a:cubicBezTo>
                      <a:cubicBezTo>
                        <a:pt x="1753" y="1400"/>
                        <a:pt x="1753" y="1400"/>
                        <a:pt x="1753" y="1400"/>
                      </a:cubicBezTo>
                      <a:cubicBezTo>
                        <a:pt x="1753" y="1595"/>
                        <a:pt x="1595" y="1753"/>
                        <a:pt x="1399" y="1753"/>
                      </a:cubicBezTo>
                      <a:cubicBezTo>
                        <a:pt x="353" y="1753"/>
                        <a:pt x="353" y="1753"/>
                        <a:pt x="353" y="1753"/>
                      </a:cubicBezTo>
                      <a:cubicBezTo>
                        <a:pt x="158" y="1753"/>
                        <a:pt x="0" y="1595"/>
                        <a:pt x="0" y="1400"/>
                      </a:cubicBezTo>
                      <a:cubicBezTo>
                        <a:pt x="0" y="354"/>
                        <a:pt x="0" y="354"/>
                        <a:pt x="0" y="354"/>
                      </a:cubicBezTo>
                      <a:cubicBezTo>
                        <a:pt x="0" y="158"/>
                        <a:pt x="158" y="0"/>
                        <a:pt x="353" y="0"/>
                      </a:cubicBezTo>
                      <a:close/>
                    </a:path>
                  </a:pathLst>
                </a:custGeom>
                <a:solidFill>
                  <a:srgbClr val="A0529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09" name="Google Shape;8709;p79"/>
                <p:cNvSpPr/>
                <p:nvPr/>
              </p:nvSpPr>
              <p:spPr>
                <a:xfrm>
                  <a:off x="2284935" y="6185678"/>
                  <a:ext cx="184229" cy="324329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7" h="1380" extrusionOk="0">
                      <a:moveTo>
                        <a:pt x="720" y="1380"/>
                      </a:moveTo>
                      <a:cubicBezTo>
                        <a:pt x="67" y="1380"/>
                        <a:pt x="67" y="1380"/>
                        <a:pt x="67" y="1380"/>
                      </a:cubicBezTo>
                      <a:cubicBezTo>
                        <a:pt x="30" y="1380"/>
                        <a:pt x="0" y="1350"/>
                        <a:pt x="0" y="1313"/>
                      </a:cubicBezTo>
                      <a:cubicBezTo>
                        <a:pt x="0" y="67"/>
                        <a:pt x="0" y="67"/>
                        <a:pt x="0" y="67"/>
                      </a:cubicBezTo>
                      <a:cubicBezTo>
                        <a:pt x="0" y="30"/>
                        <a:pt x="30" y="0"/>
                        <a:pt x="67" y="0"/>
                      </a:cubicBezTo>
                      <a:cubicBezTo>
                        <a:pt x="720" y="0"/>
                        <a:pt x="720" y="0"/>
                        <a:pt x="720" y="0"/>
                      </a:cubicBezTo>
                      <a:cubicBezTo>
                        <a:pt x="757" y="0"/>
                        <a:pt x="787" y="30"/>
                        <a:pt x="787" y="67"/>
                      </a:cubicBezTo>
                      <a:cubicBezTo>
                        <a:pt x="787" y="1313"/>
                        <a:pt x="787" y="1313"/>
                        <a:pt x="787" y="1313"/>
                      </a:cubicBezTo>
                      <a:cubicBezTo>
                        <a:pt x="787" y="1350"/>
                        <a:pt x="757" y="1380"/>
                        <a:pt x="720" y="1380"/>
                      </a:cubicBezTo>
                      <a:close/>
                    </a:path>
                  </a:pathLst>
                </a:custGeom>
                <a:solidFill>
                  <a:srgbClr val="A0529F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710" name="Google Shape;8710;p79"/>
                <p:cNvCxnSpPr/>
                <p:nvPr/>
              </p:nvCxnSpPr>
              <p:spPr>
                <a:xfrm>
                  <a:off x="2282729" y="6268416"/>
                  <a:ext cx="186435" cy="0"/>
                </a:xfrm>
                <a:prstGeom prst="straightConnector1">
                  <a:avLst/>
                </a:prstGeom>
                <a:solidFill>
                  <a:srgbClr val="A0529F"/>
                </a:solidFill>
                <a:ln w="20625" cap="flat" cmpd="sng">
                  <a:solidFill>
                    <a:srgbClr val="FFFFFF"/>
                  </a:solidFill>
                  <a:prstDash val="solid"/>
                  <a:miter lim="800000"/>
                  <a:headEnd type="none" w="med" len="med"/>
                  <a:tailEnd type="none" w="med" len="med"/>
                </a:ln>
              </p:spPr>
            </p:cxnSp>
            <p:sp>
              <p:nvSpPr>
                <p:cNvPr id="8711" name="Google Shape;8711;p79"/>
                <p:cNvSpPr/>
                <p:nvPr/>
              </p:nvSpPr>
              <p:spPr>
                <a:xfrm>
                  <a:off x="2356640" y="6301510"/>
                  <a:ext cx="40817" cy="397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75" h="170" extrusionOk="0">
                      <a:moveTo>
                        <a:pt x="118" y="0"/>
                      </a:moveTo>
                      <a:cubicBezTo>
                        <a:pt x="118" y="85"/>
                        <a:pt x="118" y="85"/>
                        <a:pt x="118" y="85"/>
                      </a:cubicBezTo>
                      <a:cubicBezTo>
                        <a:pt x="58" y="85"/>
                        <a:pt x="58" y="85"/>
                        <a:pt x="58" y="85"/>
                      </a:cubicBezTo>
                      <a:cubicBezTo>
                        <a:pt x="58" y="0"/>
                        <a:pt x="58" y="0"/>
                        <a:pt x="58" y="0"/>
                      </a:cubicBezTo>
                      <a:cubicBezTo>
                        <a:pt x="24" y="12"/>
                        <a:pt x="0" y="44"/>
                        <a:pt x="0" y="82"/>
                      </a:cubicBezTo>
                      <a:cubicBezTo>
                        <a:pt x="0" y="130"/>
                        <a:pt x="39" y="170"/>
                        <a:pt x="88" y="170"/>
                      </a:cubicBezTo>
                      <a:cubicBezTo>
                        <a:pt x="136" y="170"/>
                        <a:pt x="175" y="130"/>
                        <a:pt x="175" y="82"/>
                      </a:cubicBezTo>
                      <a:cubicBezTo>
                        <a:pt x="175" y="44"/>
                        <a:pt x="151" y="12"/>
                        <a:pt x="118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12" name="Google Shape;8712;p79"/>
                <p:cNvSpPr/>
                <p:nvPr/>
              </p:nvSpPr>
              <p:spPr>
                <a:xfrm>
                  <a:off x="2344506" y="6369906"/>
                  <a:ext cx="66190" cy="9266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3" h="396" extrusionOk="0">
                      <a:moveTo>
                        <a:pt x="213" y="161"/>
                      </a:moveTo>
                      <a:cubicBezTo>
                        <a:pt x="71" y="161"/>
                        <a:pt x="71" y="161"/>
                        <a:pt x="71" y="161"/>
                      </a:cubicBezTo>
                      <a:cubicBezTo>
                        <a:pt x="71" y="106"/>
                        <a:pt x="71" y="106"/>
                        <a:pt x="71" y="106"/>
                      </a:cubicBezTo>
                      <a:cubicBezTo>
                        <a:pt x="71" y="67"/>
                        <a:pt x="103" y="35"/>
                        <a:pt x="142" y="35"/>
                      </a:cubicBezTo>
                      <a:cubicBezTo>
                        <a:pt x="181" y="35"/>
                        <a:pt x="213" y="67"/>
                        <a:pt x="213" y="106"/>
                      </a:cubicBezTo>
                      <a:cubicBezTo>
                        <a:pt x="213" y="161"/>
                        <a:pt x="213" y="161"/>
                        <a:pt x="213" y="161"/>
                      </a:cubicBezTo>
                      <a:close/>
                      <a:moveTo>
                        <a:pt x="158" y="271"/>
                      </a:moveTo>
                      <a:cubicBezTo>
                        <a:pt x="158" y="279"/>
                        <a:pt x="158" y="279"/>
                        <a:pt x="158" y="279"/>
                      </a:cubicBezTo>
                      <a:cubicBezTo>
                        <a:pt x="158" y="302"/>
                        <a:pt x="158" y="302"/>
                        <a:pt x="158" y="302"/>
                      </a:cubicBezTo>
                      <a:cubicBezTo>
                        <a:pt x="158" y="310"/>
                        <a:pt x="150" y="318"/>
                        <a:pt x="142" y="318"/>
                      </a:cubicBezTo>
                      <a:cubicBezTo>
                        <a:pt x="130" y="318"/>
                        <a:pt x="122" y="310"/>
                        <a:pt x="122" y="302"/>
                      </a:cubicBezTo>
                      <a:cubicBezTo>
                        <a:pt x="122" y="287"/>
                        <a:pt x="122" y="287"/>
                        <a:pt x="122" y="287"/>
                      </a:cubicBezTo>
                      <a:cubicBezTo>
                        <a:pt x="122" y="279"/>
                        <a:pt x="122" y="279"/>
                        <a:pt x="122" y="279"/>
                      </a:cubicBezTo>
                      <a:cubicBezTo>
                        <a:pt x="122" y="271"/>
                        <a:pt x="122" y="271"/>
                        <a:pt x="122" y="271"/>
                      </a:cubicBezTo>
                      <a:cubicBezTo>
                        <a:pt x="122" y="255"/>
                        <a:pt x="122" y="255"/>
                        <a:pt x="122" y="255"/>
                      </a:cubicBezTo>
                      <a:cubicBezTo>
                        <a:pt x="122" y="243"/>
                        <a:pt x="130" y="236"/>
                        <a:pt x="142" y="236"/>
                      </a:cubicBezTo>
                      <a:cubicBezTo>
                        <a:pt x="146" y="236"/>
                        <a:pt x="150" y="239"/>
                        <a:pt x="154" y="243"/>
                      </a:cubicBezTo>
                      <a:cubicBezTo>
                        <a:pt x="154" y="243"/>
                        <a:pt x="154" y="243"/>
                        <a:pt x="154" y="243"/>
                      </a:cubicBezTo>
                      <a:cubicBezTo>
                        <a:pt x="158" y="247"/>
                        <a:pt x="158" y="251"/>
                        <a:pt x="158" y="255"/>
                      </a:cubicBezTo>
                      <a:lnTo>
                        <a:pt x="158" y="271"/>
                      </a:lnTo>
                      <a:close/>
                      <a:moveTo>
                        <a:pt x="248" y="106"/>
                      </a:moveTo>
                      <a:cubicBezTo>
                        <a:pt x="248" y="51"/>
                        <a:pt x="201" y="0"/>
                        <a:pt x="142" y="0"/>
                      </a:cubicBezTo>
                      <a:cubicBezTo>
                        <a:pt x="83" y="0"/>
                        <a:pt x="36" y="51"/>
                        <a:pt x="36" y="106"/>
                      </a:cubicBezTo>
                      <a:cubicBezTo>
                        <a:pt x="36" y="161"/>
                        <a:pt x="36" y="161"/>
                        <a:pt x="36" y="161"/>
                      </a:cubicBezTo>
                      <a:cubicBezTo>
                        <a:pt x="4" y="161"/>
                        <a:pt x="4" y="161"/>
                        <a:pt x="4" y="161"/>
                      </a:cubicBezTo>
                      <a:cubicBezTo>
                        <a:pt x="0" y="161"/>
                        <a:pt x="0" y="161"/>
                        <a:pt x="0" y="165"/>
                      </a:cubicBezTo>
                      <a:cubicBezTo>
                        <a:pt x="0" y="389"/>
                        <a:pt x="0" y="389"/>
                        <a:pt x="0" y="389"/>
                      </a:cubicBezTo>
                      <a:cubicBezTo>
                        <a:pt x="0" y="393"/>
                        <a:pt x="0" y="396"/>
                        <a:pt x="4" y="396"/>
                      </a:cubicBezTo>
                      <a:cubicBezTo>
                        <a:pt x="36" y="396"/>
                        <a:pt x="36" y="396"/>
                        <a:pt x="36" y="396"/>
                      </a:cubicBezTo>
                      <a:cubicBezTo>
                        <a:pt x="44" y="396"/>
                        <a:pt x="55" y="396"/>
                        <a:pt x="63" y="396"/>
                      </a:cubicBezTo>
                      <a:cubicBezTo>
                        <a:pt x="161" y="396"/>
                        <a:pt x="161" y="396"/>
                        <a:pt x="161" y="396"/>
                      </a:cubicBezTo>
                      <a:cubicBezTo>
                        <a:pt x="165" y="396"/>
                        <a:pt x="169" y="396"/>
                        <a:pt x="169" y="396"/>
                      </a:cubicBezTo>
                      <a:cubicBezTo>
                        <a:pt x="275" y="396"/>
                        <a:pt x="275" y="396"/>
                        <a:pt x="275" y="396"/>
                      </a:cubicBezTo>
                      <a:cubicBezTo>
                        <a:pt x="279" y="396"/>
                        <a:pt x="283" y="393"/>
                        <a:pt x="283" y="389"/>
                      </a:cubicBezTo>
                      <a:cubicBezTo>
                        <a:pt x="283" y="373"/>
                        <a:pt x="283" y="373"/>
                        <a:pt x="283" y="373"/>
                      </a:cubicBezTo>
                      <a:cubicBezTo>
                        <a:pt x="283" y="365"/>
                        <a:pt x="283" y="357"/>
                        <a:pt x="283" y="353"/>
                      </a:cubicBezTo>
                      <a:cubicBezTo>
                        <a:pt x="283" y="279"/>
                        <a:pt x="283" y="279"/>
                        <a:pt x="283" y="279"/>
                      </a:cubicBezTo>
                      <a:cubicBezTo>
                        <a:pt x="283" y="271"/>
                        <a:pt x="283" y="263"/>
                        <a:pt x="283" y="255"/>
                      </a:cubicBezTo>
                      <a:cubicBezTo>
                        <a:pt x="283" y="228"/>
                        <a:pt x="283" y="228"/>
                        <a:pt x="283" y="228"/>
                      </a:cubicBezTo>
                      <a:cubicBezTo>
                        <a:pt x="283" y="224"/>
                        <a:pt x="283" y="220"/>
                        <a:pt x="283" y="216"/>
                      </a:cubicBezTo>
                      <a:cubicBezTo>
                        <a:pt x="283" y="173"/>
                        <a:pt x="283" y="173"/>
                        <a:pt x="283" y="173"/>
                      </a:cubicBezTo>
                      <a:cubicBezTo>
                        <a:pt x="283" y="165"/>
                        <a:pt x="283" y="165"/>
                        <a:pt x="283" y="165"/>
                      </a:cubicBezTo>
                      <a:cubicBezTo>
                        <a:pt x="283" y="161"/>
                        <a:pt x="279" y="161"/>
                        <a:pt x="275" y="161"/>
                      </a:cubicBezTo>
                      <a:cubicBezTo>
                        <a:pt x="248" y="161"/>
                        <a:pt x="248" y="161"/>
                        <a:pt x="248" y="161"/>
                      </a:cubicBezTo>
                      <a:cubicBezTo>
                        <a:pt x="248" y="157"/>
                        <a:pt x="248" y="157"/>
                        <a:pt x="248" y="153"/>
                      </a:cubicBezTo>
                      <a:cubicBezTo>
                        <a:pt x="248" y="106"/>
                        <a:pt x="248" y="106"/>
                        <a:pt x="248" y="10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8713" name="Google Shape;8713;p79"/>
              <p:cNvGrpSpPr/>
              <p:nvPr/>
            </p:nvGrpSpPr>
            <p:grpSpPr>
              <a:xfrm>
                <a:off x="1298912" y="3404602"/>
                <a:ext cx="411480" cy="411290"/>
                <a:chOff x="1367192" y="6162644"/>
                <a:chExt cx="411480" cy="411290"/>
              </a:xfrm>
            </p:grpSpPr>
            <p:sp>
              <p:nvSpPr>
                <p:cNvPr id="8714" name="Google Shape;8714;p79"/>
                <p:cNvSpPr/>
                <p:nvPr/>
              </p:nvSpPr>
              <p:spPr>
                <a:xfrm>
                  <a:off x="1367192" y="6162644"/>
                  <a:ext cx="411480" cy="411290"/>
                </a:xfrm>
                <a:prstGeom prst="rect">
                  <a:avLst/>
                </a:prstGeom>
                <a:noFill/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15" name="Google Shape;8715;p79"/>
                <p:cNvSpPr/>
                <p:nvPr/>
              </p:nvSpPr>
              <p:spPr>
                <a:xfrm>
                  <a:off x="1367192" y="6162644"/>
                  <a:ext cx="411480" cy="41129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01" h="1900" extrusionOk="0">
                      <a:moveTo>
                        <a:pt x="383" y="0"/>
                      </a:moveTo>
                      <a:cubicBezTo>
                        <a:pt x="1517" y="0"/>
                        <a:pt x="1517" y="0"/>
                        <a:pt x="1517" y="0"/>
                      </a:cubicBezTo>
                      <a:cubicBezTo>
                        <a:pt x="1729" y="0"/>
                        <a:pt x="1901" y="171"/>
                        <a:pt x="1901" y="383"/>
                      </a:cubicBezTo>
                      <a:cubicBezTo>
                        <a:pt x="1901" y="1517"/>
                        <a:pt x="1901" y="1517"/>
                        <a:pt x="1901" y="1517"/>
                      </a:cubicBezTo>
                      <a:cubicBezTo>
                        <a:pt x="1901" y="1729"/>
                        <a:pt x="1729" y="1900"/>
                        <a:pt x="1517" y="1900"/>
                      </a:cubicBezTo>
                      <a:cubicBezTo>
                        <a:pt x="383" y="1900"/>
                        <a:pt x="383" y="1900"/>
                        <a:pt x="383" y="1900"/>
                      </a:cubicBezTo>
                      <a:cubicBezTo>
                        <a:pt x="172" y="1900"/>
                        <a:pt x="0" y="1729"/>
                        <a:pt x="0" y="1517"/>
                      </a:cubicBezTo>
                      <a:cubicBezTo>
                        <a:pt x="0" y="383"/>
                        <a:pt x="0" y="383"/>
                        <a:pt x="0" y="383"/>
                      </a:cubicBezTo>
                      <a:cubicBezTo>
                        <a:pt x="0" y="171"/>
                        <a:pt x="172" y="0"/>
                        <a:pt x="383" y="0"/>
                      </a:cubicBezTo>
                      <a:close/>
                    </a:path>
                  </a:pathLst>
                </a:custGeom>
                <a:solidFill>
                  <a:srgbClr val="9F54A1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16" name="Google Shape;8716;p79"/>
                <p:cNvSpPr/>
                <p:nvPr/>
              </p:nvSpPr>
              <p:spPr>
                <a:xfrm>
                  <a:off x="1536849" y="6274987"/>
                  <a:ext cx="67406" cy="22430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11" h="1036" extrusionOk="0">
                      <a:moveTo>
                        <a:pt x="311" y="881"/>
                      </a:moveTo>
                      <a:cubicBezTo>
                        <a:pt x="311" y="966"/>
                        <a:pt x="241" y="1036"/>
                        <a:pt x="155" y="1036"/>
                      </a:cubicBezTo>
                      <a:cubicBezTo>
                        <a:pt x="70" y="1036"/>
                        <a:pt x="0" y="966"/>
                        <a:pt x="0" y="881"/>
                      </a:cubicBezTo>
                      <a:cubicBezTo>
                        <a:pt x="0" y="808"/>
                        <a:pt x="50" y="747"/>
                        <a:pt x="118" y="730"/>
                      </a:cubicBezTo>
                      <a:cubicBezTo>
                        <a:pt x="118" y="0"/>
                        <a:pt x="118" y="0"/>
                        <a:pt x="118" y="0"/>
                      </a:cubicBezTo>
                      <a:cubicBezTo>
                        <a:pt x="193" y="0"/>
                        <a:pt x="193" y="0"/>
                        <a:pt x="193" y="0"/>
                      </a:cubicBezTo>
                      <a:cubicBezTo>
                        <a:pt x="193" y="730"/>
                        <a:pt x="193" y="730"/>
                        <a:pt x="193" y="730"/>
                      </a:cubicBezTo>
                      <a:cubicBezTo>
                        <a:pt x="260" y="747"/>
                        <a:pt x="311" y="808"/>
                        <a:pt x="311" y="88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17" name="Google Shape;8717;p79"/>
                <p:cNvSpPr/>
                <p:nvPr/>
              </p:nvSpPr>
              <p:spPr>
                <a:xfrm>
                  <a:off x="1509620" y="6218054"/>
                  <a:ext cx="122340" cy="30894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65" h="1427" extrusionOk="0">
                      <a:moveTo>
                        <a:pt x="540" y="541"/>
                      </a:moveTo>
                      <a:cubicBezTo>
                        <a:pt x="547" y="541"/>
                        <a:pt x="553" y="538"/>
                        <a:pt x="558" y="533"/>
                      </a:cubicBezTo>
                      <a:cubicBezTo>
                        <a:pt x="562" y="529"/>
                        <a:pt x="565" y="523"/>
                        <a:pt x="565" y="516"/>
                      </a:cubicBezTo>
                      <a:cubicBezTo>
                        <a:pt x="565" y="502"/>
                        <a:pt x="554" y="491"/>
                        <a:pt x="540" y="491"/>
                      </a:cubicBezTo>
                      <a:cubicBezTo>
                        <a:pt x="419" y="491"/>
                        <a:pt x="419" y="491"/>
                        <a:pt x="419" y="491"/>
                      </a:cubicBezTo>
                      <a:cubicBezTo>
                        <a:pt x="419" y="435"/>
                        <a:pt x="419" y="435"/>
                        <a:pt x="419" y="435"/>
                      </a:cubicBezTo>
                      <a:cubicBezTo>
                        <a:pt x="476" y="435"/>
                        <a:pt x="476" y="435"/>
                        <a:pt x="476" y="435"/>
                      </a:cubicBezTo>
                      <a:cubicBezTo>
                        <a:pt x="483" y="435"/>
                        <a:pt x="489" y="432"/>
                        <a:pt x="494" y="428"/>
                      </a:cubicBezTo>
                      <a:cubicBezTo>
                        <a:pt x="498" y="423"/>
                        <a:pt x="501" y="417"/>
                        <a:pt x="501" y="410"/>
                      </a:cubicBezTo>
                      <a:cubicBezTo>
                        <a:pt x="501" y="396"/>
                        <a:pt x="490" y="385"/>
                        <a:pt x="476" y="385"/>
                      </a:cubicBezTo>
                      <a:cubicBezTo>
                        <a:pt x="419" y="385"/>
                        <a:pt x="419" y="385"/>
                        <a:pt x="419" y="385"/>
                      </a:cubicBezTo>
                      <a:cubicBezTo>
                        <a:pt x="419" y="330"/>
                        <a:pt x="419" y="330"/>
                        <a:pt x="419" y="330"/>
                      </a:cubicBezTo>
                      <a:cubicBezTo>
                        <a:pt x="540" y="330"/>
                        <a:pt x="540" y="330"/>
                        <a:pt x="540" y="330"/>
                      </a:cubicBezTo>
                      <a:cubicBezTo>
                        <a:pt x="547" y="330"/>
                        <a:pt x="553" y="327"/>
                        <a:pt x="558" y="323"/>
                      </a:cubicBezTo>
                      <a:cubicBezTo>
                        <a:pt x="562" y="318"/>
                        <a:pt x="565" y="312"/>
                        <a:pt x="565" y="305"/>
                      </a:cubicBezTo>
                      <a:cubicBezTo>
                        <a:pt x="565" y="291"/>
                        <a:pt x="554" y="280"/>
                        <a:pt x="540" y="280"/>
                      </a:cubicBezTo>
                      <a:cubicBezTo>
                        <a:pt x="419" y="280"/>
                        <a:pt x="419" y="280"/>
                        <a:pt x="419" y="280"/>
                      </a:cubicBezTo>
                      <a:cubicBezTo>
                        <a:pt x="419" y="166"/>
                        <a:pt x="419" y="166"/>
                        <a:pt x="419" y="166"/>
                      </a:cubicBezTo>
                      <a:cubicBezTo>
                        <a:pt x="419" y="75"/>
                        <a:pt x="357" y="0"/>
                        <a:pt x="281" y="0"/>
                      </a:cubicBezTo>
                      <a:cubicBezTo>
                        <a:pt x="206" y="0"/>
                        <a:pt x="144" y="75"/>
                        <a:pt x="144" y="166"/>
                      </a:cubicBezTo>
                      <a:cubicBezTo>
                        <a:pt x="144" y="900"/>
                        <a:pt x="144" y="900"/>
                        <a:pt x="144" y="900"/>
                      </a:cubicBezTo>
                      <a:cubicBezTo>
                        <a:pt x="58" y="948"/>
                        <a:pt x="0" y="1040"/>
                        <a:pt x="0" y="1146"/>
                      </a:cubicBezTo>
                      <a:cubicBezTo>
                        <a:pt x="0" y="1301"/>
                        <a:pt x="126" y="1427"/>
                        <a:pt x="281" y="1427"/>
                      </a:cubicBezTo>
                      <a:cubicBezTo>
                        <a:pt x="437" y="1427"/>
                        <a:pt x="563" y="1301"/>
                        <a:pt x="563" y="1146"/>
                      </a:cubicBezTo>
                      <a:cubicBezTo>
                        <a:pt x="563" y="1040"/>
                        <a:pt x="505" y="948"/>
                        <a:pt x="419" y="900"/>
                      </a:cubicBezTo>
                      <a:cubicBezTo>
                        <a:pt x="419" y="755"/>
                        <a:pt x="419" y="755"/>
                        <a:pt x="419" y="755"/>
                      </a:cubicBezTo>
                      <a:cubicBezTo>
                        <a:pt x="540" y="755"/>
                        <a:pt x="540" y="755"/>
                        <a:pt x="540" y="755"/>
                      </a:cubicBezTo>
                      <a:cubicBezTo>
                        <a:pt x="547" y="755"/>
                        <a:pt x="553" y="752"/>
                        <a:pt x="558" y="748"/>
                      </a:cubicBezTo>
                      <a:cubicBezTo>
                        <a:pt x="562" y="743"/>
                        <a:pt x="565" y="737"/>
                        <a:pt x="565" y="730"/>
                      </a:cubicBezTo>
                      <a:cubicBezTo>
                        <a:pt x="565" y="716"/>
                        <a:pt x="554" y="705"/>
                        <a:pt x="540" y="705"/>
                      </a:cubicBezTo>
                      <a:cubicBezTo>
                        <a:pt x="419" y="705"/>
                        <a:pt x="419" y="705"/>
                        <a:pt x="419" y="705"/>
                      </a:cubicBezTo>
                      <a:cubicBezTo>
                        <a:pt x="419" y="652"/>
                        <a:pt x="419" y="652"/>
                        <a:pt x="419" y="652"/>
                      </a:cubicBezTo>
                      <a:cubicBezTo>
                        <a:pt x="476" y="652"/>
                        <a:pt x="476" y="652"/>
                        <a:pt x="476" y="652"/>
                      </a:cubicBezTo>
                      <a:cubicBezTo>
                        <a:pt x="483" y="652"/>
                        <a:pt x="489" y="650"/>
                        <a:pt x="494" y="645"/>
                      </a:cubicBezTo>
                      <a:cubicBezTo>
                        <a:pt x="498" y="640"/>
                        <a:pt x="501" y="634"/>
                        <a:pt x="501" y="627"/>
                      </a:cubicBezTo>
                      <a:cubicBezTo>
                        <a:pt x="501" y="613"/>
                        <a:pt x="490" y="602"/>
                        <a:pt x="476" y="602"/>
                      </a:cubicBezTo>
                      <a:cubicBezTo>
                        <a:pt x="419" y="602"/>
                        <a:pt x="419" y="602"/>
                        <a:pt x="419" y="602"/>
                      </a:cubicBezTo>
                      <a:cubicBezTo>
                        <a:pt x="419" y="541"/>
                        <a:pt x="419" y="541"/>
                        <a:pt x="419" y="541"/>
                      </a:cubicBezTo>
                      <a:lnTo>
                        <a:pt x="540" y="541"/>
                      </a:lnTo>
                      <a:close/>
                      <a:moveTo>
                        <a:pt x="512" y="1146"/>
                      </a:moveTo>
                      <a:cubicBezTo>
                        <a:pt x="512" y="1273"/>
                        <a:pt x="409" y="1377"/>
                        <a:pt x="281" y="1377"/>
                      </a:cubicBezTo>
                      <a:cubicBezTo>
                        <a:pt x="154" y="1377"/>
                        <a:pt x="50" y="1273"/>
                        <a:pt x="50" y="1146"/>
                      </a:cubicBezTo>
                      <a:cubicBezTo>
                        <a:pt x="50" y="1070"/>
                        <a:pt x="87" y="1002"/>
                        <a:pt x="144" y="960"/>
                      </a:cubicBezTo>
                      <a:cubicBezTo>
                        <a:pt x="151" y="954"/>
                        <a:pt x="159" y="949"/>
                        <a:pt x="167" y="945"/>
                      </a:cubicBezTo>
                      <a:cubicBezTo>
                        <a:pt x="177" y="939"/>
                        <a:pt x="189" y="933"/>
                        <a:pt x="201" y="929"/>
                      </a:cubicBezTo>
                      <a:cubicBezTo>
                        <a:pt x="201" y="166"/>
                        <a:pt x="201" y="166"/>
                        <a:pt x="201" y="166"/>
                      </a:cubicBezTo>
                      <a:cubicBezTo>
                        <a:pt x="201" y="113"/>
                        <a:pt x="237" y="69"/>
                        <a:pt x="281" y="69"/>
                      </a:cubicBezTo>
                      <a:cubicBezTo>
                        <a:pt x="326" y="69"/>
                        <a:pt x="362" y="113"/>
                        <a:pt x="362" y="166"/>
                      </a:cubicBezTo>
                      <a:cubicBezTo>
                        <a:pt x="362" y="929"/>
                        <a:pt x="362" y="929"/>
                        <a:pt x="362" y="929"/>
                      </a:cubicBezTo>
                      <a:cubicBezTo>
                        <a:pt x="374" y="933"/>
                        <a:pt x="385" y="939"/>
                        <a:pt x="396" y="945"/>
                      </a:cubicBezTo>
                      <a:cubicBezTo>
                        <a:pt x="404" y="949"/>
                        <a:pt x="411" y="954"/>
                        <a:pt x="419" y="960"/>
                      </a:cubicBezTo>
                      <a:cubicBezTo>
                        <a:pt x="475" y="1002"/>
                        <a:pt x="512" y="1070"/>
                        <a:pt x="512" y="1146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18" name="Google Shape;8718;p79"/>
                <p:cNvSpPr/>
                <p:nvPr/>
              </p:nvSpPr>
              <p:spPr>
                <a:xfrm>
                  <a:off x="1629960" y="6203583"/>
                  <a:ext cx="41795" cy="499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93" h="231" extrusionOk="0">
                      <a:moveTo>
                        <a:pt x="193" y="72"/>
                      </a:moveTo>
                      <a:cubicBezTo>
                        <a:pt x="163" y="72"/>
                        <a:pt x="163" y="72"/>
                        <a:pt x="163" y="72"/>
                      </a:cubicBezTo>
                      <a:cubicBezTo>
                        <a:pt x="163" y="65"/>
                        <a:pt x="161" y="59"/>
                        <a:pt x="158" y="53"/>
                      </a:cubicBezTo>
                      <a:cubicBezTo>
                        <a:pt x="154" y="47"/>
                        <a:pt x="150" y="42"/>
                        <a:pt x="145" y="38"/>
                      </a:cubicBezTo>
                      <a:cubicBezTo>
                        <a:pt x="140" y="34"/>
                        <a:pt x="133" y="31"/>
                        <a:pt x="126" y="29"/>
                      </a:cubicBezTo>
                      <a:cubicBezTo>
                        <a:pt x="119" y="27"/>
                        <a:pt x="112" y="26"/>
                        <a:pt x="103" y="26"/>
                      </a:cubicBezTo>
                      <a:cubicBezTo>
                        <a:pt x="92" y="26"/>
                        <a:pt x="82" y="28"/>
                        <a:pt x="73" y="32"/>
                      </a:cubicBezTo>
                      <a:cubicBezTo>
                        <a:pt x="64" y="36"/>
                        <a:pt x="56" y="41"/>
                        <a:pt x="50" y="49"/>
                      </a:cubicBezTo>
                      <a:cubicBezTo>
                        <a:pt x="44" y="57"/>
                        <a:pt x="39" y="66"/>
                        <a:pt x="35" y="77"/>
                      </a:cubicBezTo>
                      <a:cubicBezTo>
                        <a:pt x="32" y="88"/>
                        <a:pt x="30" y="101"/>
                        <a:pt x="30" y="116"/>
                      </a:cubicBezTo>
                      <a:cubicBezTo>
                        <a:pt x="30" y="130"/>
                        <a:pt x="32" y="143"/>
                        <a:pt x="35" y="154"/>
                      </a:cubicBezTo>
                      <a:cubicBezTo>
                        <a:pt x="39" y="165"/>
                        <a:pt x="44" y="174"/>
                        <a:pt x="50" y="182"/>
                      </a:cubicBezTo>
                      <a:cubicBezTo>
                        <a:pt x="56" y="190"/>
                        <a:pt x="64" y="195"/>
                        <a:pt x="73" y="199"/>
                      </a:cubicBezTo>
                      <a:cubicBezTo>
                        <a:pt x="82" y="203"/>
                        <a:pt x="92" y="205"/>
                        <a:pt x="103" y="205"/>
                      </a:cubicBezTo>
                      <a:cubicBezTo>
                        <a:pt x="111" y="205"/>
                        <a:pt x="119" y="204"/>
                        <a:pt x="126" y="202"/>
                      </a:cubicBezTo>
                      <a:cubicBezTo>
                        <a:pt x="134" y="200"/>
                        <a:pt x="140" y="197"/>
                        <a:pt x="145" y="193"/>
                      </a:cubicBezTo>
                      <a:cubicBezTo>
                        <a:pt x="150" y="189"/>
                        <a:pt x="154" y="183"/>
                        <a:pt x="157" y="177"/>
                      </a:cubicBezTo>
                      <a:cubicBezTo>
                        <a:pt x="161" y="171"/>
                        <a:pt x="163" y="164"/>
                        <a:pt x="163" y="156"/>
                      </a:cubicBezTo>
                      <a:cubicBezTo>
                        <a:pt x="193" y="156"/>
                        <a:pt x="193" y="156"/>
                        <a:pt x="193" y="156"/>
                      </a:cubicBezTo>
                      <a:cubicBezTo>
                        <a:pt x="192" y="168"/>
                        <a:pt x="189" y="179"/>
                        <a:pt x="185" y="188"/>
                      </a:cubicBezTo>
                      <a:cubicBezTo>
                        <a:pt x="180" y="197"/>
                        <a:pt x="173" y="205"/>
                        <a:pt x="165" y="211"/>
                      </a:cubicBezTo>
                      <a:cubicBezTo>
                        <a:pt x="157" y="218"/>
                        <a:pt x="148" y="222"/>
                        <a:pt x="138" y="226"/>
                      </a:cubicBezTo>
                      <a:cubicBezTo>
                        <a:pt x="127" y="229"/>
                        <a:pt x="116" y="231"/>
                        <a:pt x="103" y="231"/>
                      </a:cubicBezTo>
                      <a:cubicBezTo>
                        <a:pt x="87" y="231"/>
                        <a:pt x="73" y="228"/>
                        <a:pt x="60" y="223"/>
                      </a:cubicBezTo>
                      <a:cubicBezTo>
                        <a:pt x="48" y="217"/>
                        <a:pt x="37" y="209"/>
                        <a:pt x="28" y="199"/>
                      </a:cubicBezTo>
                      <a:cubicBezTo>
                        <a:pt x="19" y="189"/>
                        <a:pt x="12" y="177"/>
                        <a:pt x="7" y="163"/>
                      </a:cubicBezTo>
                      <a:cubicBezTo>
                        <a:pt x="2" y="149"/>
                        <a:pt x="0" y="133"/>
                        <a:pt x="0" y="116"/>
                      </a:cubicBezTo>
                      <a:cubicBezTo>
                        <a:pt x="0" y="98"/>
                        <a:pt x="2" y="82"/>
                        <a:pt x="7" y="68"/>
                      </a:cubicBezTo>
                      <a:cubicBezTo>
                        <a:pt x="12" y="54"/>
                        <a:pt x="19" y="42"/>
                        <a:pt x="28" y="32"/>
                      </a:cubicBezTo>
                      <a:cubicBezTo>
                        <a:pt x="37" y="22"/>
                        <a:pt x="48" y="14"/>
                        <a:pt x="60" y="8"/>
                      </a:cubicBezTo>
                      <a:cubicBezTo>
                        <a:pt x="73" y="3"/>
                        <a:pt x="88" y="0"/>
                        <a:pt x="103" y="0"/>
                      </a:cubicBezTo>
                      <a:cubicBezTo>
                        <a:pt x="115" y="0"/>
                        <a:pt x="126" y="2"/>
                        <a:pt x="137" y="5"/>
                      </a:cubicBezTo>
                      <a:cubicBezTo>
                        <a:pt x="147" y="9"/>
                        <a:pt x="156" y="14"/>
                        <a:pt x="164" y="20"/>
                      </a:cubicBezTo>
                      <a:cubicBezTo>
                        <a:pt x="173" y="26"/>
                        <a:pt x="179" y="34"/>
                        <a:pt x="184" y="43"/>
                      </a:cubicBezTo>
                      <a:cubicBezTo>
                        <a:pt x="189" y="51"/>
                        <a:pt x="192" y="61"/>
                        <a:pt x="193" y="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719" name="Google Shape;8719;p79"/>
                <p:cNvSpPr/>
                <p:nvPr/>
              </p:nvSpPr>
              <p:spPr>
                <a:xfrm>
                  <a:off x="1611586" y="6175687"/>
                  <a:ext cx="19422" cy="1942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0" h="90" extrusionOk="0">
                      <a:moveTo>
                        <a:pt x="45" y="0"/>
                      </a:moveTo>
                      <a:cubicBezTo>
                        <a:pt x="20" y="0"/>
                        <a:pt x="0" y="20"/>
                        <a:pt x="0" y="45"/>
                      </a:cubicBezTo>
                      <a:cubicBezTo>
                        <a:pt x="0" y="70"/>
                        <a:pt x="20" y="90"/>
                        <a:pt x="45" y="90"/>
                      </a:cubicBezTo>
                      <a:cubicBezTo>
                        <a:pt x="69" y="90"/>
                        <a:pt x="90" y="70"/>
                        <a:pt x="90" y="45"/>
                      </a:cubicBezTo>
                      <a:cubicBezTo>
                        <a:pt x="90" y="20"/>
                        <a:pt x="69" y="0"/>
                        <a:pt x="45" y="0"/>
                      </a:cubicBezTo>
                      <a:close/>
                      <a:moveTo>
                        <a:pt x="45" y="73"/>
                      </a:moveTo>
                      <a:cubicBezTo>
                        <a:pt x="29" y="73"/>
                        <a:pt x="17" y="61"/>
                        <a:pt x="17" y="45"/>
                      </a:cubicBezTo>
                      <a:cubicBezTo>
                        <a:pt x="17" y="30"/>
                        <a:pt x="29" y="18"/>
                        <a:pt x="45" y="18"/>
                      </a:cubicBezTo>
                      <a:cubicBezTo>
                        <a:pt x="60" y="18"/>
                        <a:pt x="72" y="30"/>
                        <a:pt x="72" y="45"/>
                      </a:cubicBezTo>
                      <a:cubicBezTo>
                        <a:pt x="72" y="61"/>
                        <a:pt x="60" y="73"/>
                        <a:pt x="45" y="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rgbClr val="282828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8720" name="Google Shape;8720;p79"/>
            <p:cNvSpPr txBox="1"/>
            <p:nvPr/>
          </p:nvSpPr>
          <p:spPr>
            <a:xfrm>
              <a:off x="2991984" y="5039290"/>
              <a:ext cx="1762601" cy="430887"/>
            </a:xfrm>
            <a:prstGeom prst="rect">
              <a:avLst/>
            </a:pr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Purple</a:t>
              </a:r>
              <a:endParaRPr/>
            </a:p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R158, G84, B160</a:t>
              </a:r>
              <a:endParaRPr/>
            </a:p>
          </p:txBody>
        </p:sp>
        <p:sp>
          <p:nvSpPr>
            <p:cNvPr id="8721" name="Google Shape;8721;p79"/>
            <p:cNvSpPr txBox="1"/>
            <p:nvPr/>
          </p:nvSpPr>
          <p:spPr>
            <a:xfrm>
              <a:off x="7485266" y="5039290"/>
              <a:ext cx="1762601" cy="430887"/>
            </a:xfrm>
            <a:prstGeom prst="rect">
              <a:avLst/>
            </a:prstGeom>
            <a:solidFill>
              <a:srgbClr val="282828"/>
            </a:solidFill>
            <a:ln>
              <a:noFill/>
            </a:ln>
          </p:spPr>
          <p:txBody>
            <a:bodyPr spcFirstLastPara="1" wrap="square" lIns="91425" tIns="45700" rIns="91425" bIns="45700" anchor="t" anchorCtr="0">
              <a:sp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Bright Green</a:t>
              </a:r>
              <a:endParaRPr/>
            </a:p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1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R190, G214, B56</a:t>
              </a:r>
              <a:endParaRPr/>
            </a:p>
          </p:txBody>
        </p:sp>
      </p:grpSp>
    </p:spTree>
    <p:extLst>
      <p:ext uri="{BB962C8B-B14F-4D97-AF65-F5344CB8AC3E}">
        <p14:creationId xmlns:p14="http://schemas.microsoft.com/office/powerpoint/2010/main" val="2574901035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727" name="Google Shape;8727;p80"/>
          <p:cNvPicPr preferRelativeResize="0"/>
          <p:nvPr/>
        </p:nvPicPr>
        <p:blipFill rotWithShape="1">
          <a:blip r:embed="rId3">
            <a:alphaModFix/>
          </a:blip>
          <a:srcRect t="-1080" b="-1113"/>
          <a:stretch/>
        </p:blipFill>
        <p:spPr>
          <a:xfrm>
            <a:off x="2715177" y="5049467"/>
            <a:ext cx="941097" cy="1036103"/>
          </a:xfrm>
          <a:prstGeom prst="rect">
            <a:avLst/>
          </a:prstGeom>
          <a:noFill/>
          <a:ln>
            <a:noFill/>
          </a:ln>
        </p:spPr>
      </p:pic>
      <p:sp>
        <p:nvSpPr>
          <p:cNvPr id="8728" name="Google Shape;8728;p80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Colors &amp; Size</a:t>
            </a:r>
            <a:endParaRPr/>
          </a:p>
        </p:txBody>
      </p:sp>
      <p:sp>
        <p:nvSpPr>
          <p:cNvPr id="8729" name="Google Shape;8729;p80"/>
          <p:cNvSpPr txBox="1"/>
          <p:nvPr/>
        </p:nvSpPr>
        <p:spPr>
          <a:xfrm>
            <a:off x="616402" y="1188027"/>
            <a:ext cx="8223860" cy="451908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228600" marR="0" lvl="0" indent="-22860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Capability blue is: RGB-38:169:224</a:t>
            </a:r>
            <a:endParaRPr/>
          </a:p>
          <a:p>
            <a:pPr marL="6858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</a:pPr>
            <a:r>
              <a:rPr lang="en-US"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Non-security capabilities are gray: RGB-153</a:t>
            </a:r>
            <a:endParaRPr/>
          </a:p>
          <a:p>
            <a:pPr marL="228600" marR="0" lvl="0" indent="-2286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Architecture green </a:t>
            </a:r>
            <a:endParaRPr/>
          </a:p>
          <a:p>
            <a:pPr marL="6858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</a:pPr>
            <a:r>
              <a:rPr lang="en-US"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Pad: RGB-192:223:173</a:t>
            </a:r>
            <a:endParaRPr/>
          </a:p>
          <a:p>
            <a:pPr marL="6858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</a:pPr>
            <a:r>
              <a:rPr lang="en-US"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Core: RGB-106:189:70</a:t>
            </a:r>
            <a:endParaRPr/>
          </a:p>
          <a:p>
            <a:pPr marL="6858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</a:pPr>
            <a:r>
              <a:rPr lang="en-US"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Dots: RGB-222:238:212</a:t>
            </a:r>
            <a:endParaRPr/>
          </a:p>
          <a:p>
            <a:pPr marL="228600" marR="0" lvl="0" indent="-228600" algn="l" rtl="0">
              <a:lnSpc>
                <a:spcPct val="90000"/>
              </a:lnSpc>
              <a:spcBef>
                <a:spcPts val="100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Design purple is: RGB-161:83:160</a:t>
            </a:r>
            <a:endParaRPr/>
          </a:p>
          <a:p>
            <a:pPr marL="6858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</a:pPr>
            <a:r>
              <a:rPr lang="en-US"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Solid inside is physical appliance or device.</a:t>
            </a:r>
            <a:endParaRPr/>
          </a:p>
          <a:p>
            <a:pPr marL="685800" marR="0" lvl="1" indent="-22860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Char char="•"/>
            </a:pPr>
            <a:r>
              <a:rPr lang="en-US" sz="24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White inside/purple outline is: software/VM/virtual</a:t>
            </a:r>
            <a:endParaRPr/>
          </a:p>
          <a:p>
            <a:pPr marL="389457" marR="0" lvl="1" indent="0" algn="l" rtl="0">
              <a:lnSpc>
                <a:spcPct val="90000"/>
              </a:lnSpc>
              <a:spcBef>
                <a:spcPts val="500"/>
              </a:spcBef>
              <a:spcAft>
                <a:spcPts val="0"/>
              </a:spcAft>
              <a:buClr>
                <a:schemeClr val="dk1"/>
              </a:buClr>
              <a:buSzPts val="2400"/>
              <a:buFont typeface="Arial"/>
              <a:buNone/>
            </a:pPr>
            <a:endParaRPr sz="24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8730" name="Google Shape;8730;p80"/>
          <p:cNvPicPr preferRelativeResize="0"/>
          <p:nvPr/>
        </p:nvPicPr>
        <p:blipFill rotWithShape="1">
          <a:blip r:embed="rId4">
            <a:alphaModFix/>
          </a:blip>
          <a:srcRect/>
          <a:stretch/>
        </p:blipFill>
        <p:spPr>
          <a:xfrm>
            <a:off x="9068226" y="1261579"/>
            <a:ext cx="393192" cy="393192"/>
          </a:xfrm>
          <a:prstGeom prst="rect">
            <a:avLst/>
          </a:prstGeom>
          <a:noFill/>
          <a:ln>
            <a:noFill/>
          </a:ln>
        </p:spPr>
      </p:pic>
      <p:pic>
        <p:nvPicPr>
          <p:cNvPr id="8731" name="Google Shape;8731;p80"/>
          <p:cNvPicPr preferRelativeResize="0"/>
          <p:nvPr/>
        </p:nvPicPr>
        <p:blipFill rotWithShape="1">
          <a:blip r:embed="rId5">
            <a:alphaModFix/>
          </a:blip>
          <a:srcRect/>
          <a:stretch/>
        </p:blipFill>
        <p:spPr>
          <a:xfrm>
            <a:off x="10434557" y="1380991"/>
            <a:ext cx="146304" cy="146304"/>
          </a:xfrm>
          <a:prstGeom prst="rect">
            <a:avLst/>
          </a:prstGeom>
          <a:noFill/>
          <a:ln>
            <a:noFill/>
          </a:ln>
        </p:spPr>
      </p:pic>
      <p:pic>
        <p:nvPicPr>
          <p:cNvPr id="8732" name="Google Shape;8732;p80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8976786" y="2449114"/>
            <a:ext cx="576072" cy="576072"/>
          </a:xfrm>
          <a:prstGeom prst="rect">
            <a:avLst/>
          </a:prstGeom>
          <a:noFill/>
          <a:ln>
            <a:noFill/>
          </a:ln>
        </p:spPr>
      </p:pic>
      <p:pic>
        <p:nvPicPr>
          <p:cNvPr id="8733" name="Google Shape;8733;p80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9091136" y="4665517"/>
            <a:ext cx="347373" cy="301752"/>
          </a:xfrm>
          <a:prstGeom prst="rect">
            <a:avLst/>
          </a:prstGeom>
          <a:noFill/>
          <a:ln>
            <a:noFill/>
          </a:ln>
        </p:spPr>
      </p:pic>
      <p:pic>
        <p:nvPicPr>
          <p:cNvPr id="8734" name="Google Shape;8734;p80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9090477" y="4232083"/>
            <a:ext cx="348691" cy="301752"/>
          </a:xfrm>
          <a:prstGeom prst="rect">
            <a:avLst/>
          </a:prstGeom>
          <a:noFill/>
          <a:ln>
            <a:noFill/>
          </a:ln>
        </p:spPr>
      </p:pic>
      <p:sp>
        <p:nvSpPr>
          <p:cNvPr id="8735" name="Google Shape;8735;p80"/>
          <p:cNvSpPr txBox="1"/>
          <p:nvPr/>
        </p:nvSpPr>
        <p:spPr>
          <a:xfrm>
            <a:off x="9654347" y="1310396"/>
            <a:ext cx="70278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.43”</a:t>
            </a:r>
            <a:endParaRPr/>
          </a:p>
        </p:txBody>
      </p:sp>
      <p:sp>
        <p:nvSpPr>
          <p:cNvPr id="8736" name="Google Shape;8736;p80"/>
          <p:cNvSpPr txBox="1"/>
          <p:nvPr/>
        </p:nvSpPr>
        <p:spPr>
          <a:xfrm>
            <a:off x="9654347" y="2552484"/>
            <a:ext cx="70278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.63”</a:t>
            </a:r>
            <a:endParaRPr/>
          </a:p>
        </p:txBody>
      </p:sp>
      <p:sp>
        <p:nvSpPr>
          <p:cNvPr id="8737" name="Google Shape;8737;p80"/>
          <p:cNvSpPr txBox="1"/>
          <p:nvPr/>
        </p:nvSpPr>
        <p:spPr>
          <a:xfrm>
            <a:off x="9654346" y="4207335"/>
            <a:ext cx="126807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.33”x.38”</a:t>
            </a:r>
            <a:endParaRPr/>
          </a:p>
        </p:txBody>
      </p:sp>
      <p:sp>
        <p:nvSpPr>
          <p:cNvPr id="8738" name="Google Shape;8738;p80"/>
          <p:cNvSpPr txBox="1"/>
          <p:nvPr/>
        </p:nvSpPr>
        <p:spPr>
          <a:xfrm>
            <a:off x="9654346" y="4631727"/>
            <a:ext cx="126807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.33”x.38”</a:t>
            </a:r>
            <a:endParaRPr/>
          </a:p>
        </p:txBody>
      </p:sp>
      <p:sp>
        <p:nvSpPr>
          <p:cNvPr id="8739" name="Google Shape;8739;p80"/>
          <p:cNvSpPr txBox="1"/>
          <p:nvPr/>
        </p:nvSpPr>
        <p:spPr>
          <a:xfrm>
            <a:off x="10645790" y="1310396"/>
            <a:ext cx="70278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.16”</a:t>
            </a:r>
            <a:endParaRPr/>
          </a:p>
        </p:txBody>
      </p:sp>
      <p:sp>
        <p:nvSpPr>
          <p:cNvPr id="8740" name="Google Shape;8740;p80"/>
          <p:cNvSpPr/>
          <p:nvPr/>
        </p:nvSpPr>
        <p:spPr>
          <a:xfrm>
            <a:off x="2863877" y="5707110"/>
            <a:ext cx="558774" cy="365760"/>
          </a:xfrm>
          <a:prstGeom prst="rect">
            <a:avLst/>
          </a:prstGeom>
          <a:solidFill>
            <a:srgbClr val="343F46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Courier New"/>
                <a:ea typeface="Courier New"/>
                <a:cs typeface="Courier New"/>
                <a:sym typeface="Courier New"/>
              </a:rPr>
              <a:t>52-63-70</a:t>
            </a:r>
            <a:endParaRPr/>
          </a:p>
        </p:txBody>
      </p:sp>
      <p:sp>
        <p:nvSpPr>
          <p:cNvPr id="8741" name="Google Shape;8741;p80"/>
          <p:cNvSpPr/>
          <p:nvPr/>
        </p:nvSpPr>
        <p:spPr>
          <a:xfrm>
            <a:off x="1252048" y="5707110"/>
            <a:ext cx="1097280" cy="365760"/>
          </a:xfrm>
          <a:prstGeom prst="roundRect">
            <a:avLst>
              <a:gd name="adj" fmla="val 27315"/>
            </a:avLst>
          </a:prstGeom>
          <a:solidFill>
            <a:srgbClr val="48535B"/>
          </a:solidFill>
          <a:ln>
            <a:noFill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Courier New"/>
                <a:ea typeface="Courier New"/>
                <a:cs typeface="Courier New"/>
                <a:sym typeface="Courier New"/>
              </a:rPr>
              <a:t>72-83-91</a:t>
            </a:r>
            <a:endParaRPr/>
          </a:p>
        </p:txBody>
      </p:sp>
      <p:sp>
        <p:nvSpPr>
          <p:cNvPr id="8742" name="Google Shape;8742;p80"/>
          <p:cNvSpPr/>
          <p:nvPr/>
        </p:nvSpPr>
        <p:spPr>
          <a:xfrm>
            <a:off x="5363404" y="5707110"/>
            <a:ext cx="1097280" cy="365760"/>
          </a:xfrm>
          <a:prstGeom prst="roundRect">
            <a:avLst>
              <a:gd name="adj" fmla="val 27315"/>
            </a:avLst>
          </a:prstGeom>
          <a:solidFill>
            <a:srgbClr val="282828"/>
          </a:solidFill>
          <a:ln w="12700" cap="flat" cmpd="sng">
            <a:solidFill>
              <a:srgbClr val="969696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rgbClr val="FFFFFF"/>
                </a:solidFill>
                <a:latin typeface="Courier New"/>
                <a:ea typeface="Courier New"/>
                <a:cs typeface="Courier New"/>
                <a:sym typeface="Courier New"/>
              </a:rPr>
              <a:t>40-40-40</a:t>
            </a:r>
            <a:endParaRPr/>
          </a:p>
        </p:txBody>
      </p:sp>
      <p:sp>
        <p:nvSpPr>
          <p:cNvPr id="8743" name="Google Shape;8743;p80"/>
          <p:cNvSpPr txBox="1"/>
          <p:nvPr/>
        </p:nvSpPr>
        <p:spPr>
          <a:xfrm>
            <a:off x="6876731" y="5828130"/>
            <a:ext cx="299120" cy="123719"/>
          </a:xfrm>
          <a:prstGeom prst="rect">
            <a:avLst/>
          </a:prstGeom>
          <a:solidFill>
            <a:srgbClr val="000000"/>
          </a:solidFill>
          <a:ln w="9525" cap="flat" cmpd="sng">
            <a:solidFill>
              <a:srgbClr val="A5A5A5"/>
            </a:solidFill>
            <a:prstDash val="solid"/>
            <a:miter lim="800000"/>
            <a:headEnd type="none" w="sm" len="sm"/>
            <a:tailEnd type="none" w="sm" len="sm"/>
          </a:ln>
        </p:spPr>
        <p:txBody>
          <a:bodyPr spcFirstLastPara="1" wrap="square" lIns="0" tIns="0" rIns="0" bIns="0" anchor="ctr" anchorCtr="1">
            <a:no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600"/>
              <a:buFont typeface="Calibri"/>
              <a:buNone/>
            </a:pPr>
            <a:r>
              <a:rPr lang="en-US" sz="6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G0/1</a:t>
            </a:r>
            <a:endParaRPr/>
          </a:p>
        </p:txBody>
      </p:sp>
      <p:sp>
        <p:nvSpPr>
          <p:cNvPr id="8744" name="Google Shape;8744;p80"/>
          <p:cNvSpPr/>
          <p:nvPr/>
        </p:nvSpPr>
        <p:spPr>
          <a:xfrm>
            <a:off x="3992952" y="5707110"/>
            <a:ext cx="1097280" cy="365760"/>
          </a:xfrm>
          <a:prstGeom prst="roundRect">
            <a:avLst>
              <a:gd name="adj" fmla="val 16667"/>
            </a:avLst>
          </a:prstGeom>
          <a:solidFill>
            <a:srgbClr val="828282"/>
          </a:soli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800"/>
              <a:buFont typeface="Courier New"/>
              <a:buNone/>
            </a:pPr>
            <a:r>
              <a:rPr lang="en-US" sz="800" b="0" i="0" u="none" strike="noStrike" cap="none">
                <a:solidFill>
                  <a:srgbClr val="FFFFFF"/>
                </a:solidFill>
                <a:latin typeface="Courier New"/>
                <a:ea typeface="Courier New"/>
                <a:cs typeface="Courier New"/>
                <a:sym typeface="Courier New"/>
              </a:rPr>
              <a:t>130-130-130</a:t>
            </a:r>
            <a:endParaRPr/>
          </a:p>
        </p:txBody>
      </p:sp>
      <p:sp>
        <p:nvSpPr>
          <p:cNvPr id="8745" name="Google Shape;8745;p80"/>
          <p:cNvSpPr txBox="1"/>
          <p:nvPr/>
        </p:nvSpPr>
        <p:spPr>
          <a:xfrm>
            <a:off x="2743188" y="6124374"/>
            <a:ext cx="85590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Wedge</a:t>
            </a:r>
            <a:endParaRPr/>
          </a:p>
        </p:txBody>
      </p:sp>
      <p:sp>
        <p:nvSpPr>
          <p:cNvPr id="8746" name="Google Shape;8746;p80"/>
          <p:cNvSpPr txBox="1"/>
          <p:nvPr/>
        </p:nvSpPr>
        <p:spPr>
          <a:xfrm>
            <a:off x="1372736" y="6090265"/>
            <a:ext cx="85590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Zone</a:t>
            </a:r>
            <a:endParaRPr/>
          </a:p>
        </p:txBody>
      </p:sp>
      <p:sp>
        <p:nvSpPr>
          <p:cNvPr id="8747" name="Google Shape;8747;p80"/>
          <p:cNvSpPr txBox="1"/>
          <p:nvPr/>
        </p:nvSpPr>
        <p:spPr>
          <a:xfrm>
            <a:off x="3972115" y="6124375"/>
            <a:ext cx="113895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Virtualization</a:t>
            </a:r>
            <a:endParaRPr/>
          </a:p>
        </p:txBody>
      </p:sp>
      <p:sp>
        <p:nvSpPr>
          <p:cNvPr id="8748" name="Google Shape;8748;p80"/>
          <p:cNvSpPr txBox="1"/>
          <p:nvPr/>
        </p:nvSpPr>
        <p:spPr>
          <a:xfrm>
            <a:off x="5321731" y="6124375"/>
            <a:ext cx="1138953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Background</a:t>
            </a:r>
            <a:endParaRPr/>
          </a:p>
        </p:txBody>
      </p:sp>
      <p:sp>
        <p:nvSpPr>
          <p:cNvPr id="8749" name="Google Shape;8749;p80"/>
          <p:cNvSpPr txBox="1"/>
          <p:nvPr/>
        </p:nvSpPr>
        <p:spPr>
          <a:xfrm>
            <a:off x="6716081" y="6125916"/>
            <a:ext cx="62041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Port</a:t>
            </a:r>
            <a:endParaRPr/>
          </a:p>
        </p:txBody>
      </p:sp>
      <p:sp>
        <p:nvSpPr>
          <p:cNvPr id="8750" name="Google Shape;8750;p80"/>
          <p:cNvSpPr/>
          <p:nvPr/>
        </p:nvSpPr>
        <p:spPr>
          <a:xfrm>
            <a:off x="7632558" y="5858129"/>
            <a:ext cx="1143000" cy="73152"/>
          </a:xfrm>
          <a:prstGeom prst="roundRect">
            <a:avLst>
              <a:gd name="adj" fmla="val 16667"/>
            </a:avLst>
          </a:prstGeom>
          <a:gradFill>
            <a:gsLst>
              <a:gs pos="0">
                <a:srgbClr val="AFAFAF"/>
              </a:gs>
              <a:gs pos="50000">
                <a:srgbClr val="A5A5A5"/>
              </a:gs>
              <a:gs pos="100000">
                <a:srgbClr val="919191"/>
              </a:gs>
            </a:gsLst>
            <a:lin ang="5400000" scaled="0"/>
          </a:gradFill>
          <a:ln>
            <a:noFill/>
          </a:ln>
          <a:effectLst>
            <a:outerShdw blurRad="57150" dist="19050" dir="5400000" algn="ctr" rotWithShape="0">
              <a:srgbClr val="000000">
                <a:alpha val="62745"/>
              </a:srgbClr>
            </a:outerShdw>
          </a:effectLst>
        </p:spPr>
        <p:txBody>
          <a:bodyPr spcFirstLastPara="1" wrap="square" lIns="91425" tIns="45700" rIns="91425" bIns="45700" anchor="ctr" anchorCtr="0">
            <a:no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500"/>
              <a:buFont typeface="Calibri"/>
              <a:buNone/>
            </a:pPr>
            <a:r>
              <a:rPr lang="en-US" sz="500" b="1" i="0" u="none" strike="noStrike" cap="none">
                <a:solidFill>
                  <a:srgbClr val="FFFFFF"/>
                </a:solidFill>
                <a:latin typeface="Calibri"/>
                <a:ea typeface="Calibri"/>
                <a:cs typeface="Calibri"/>
                <a:sym typeface="Calibri"/>
              </a:rPr>
              <a:t>VLAN 300</a:t>
            </a:r>
            <a:endParaRPr/>
          </a:p>
        </p:txBody>
      </p:sp>
      <p:sp>
        <p:nvSpPr>
          <p:cNvPr id="8751" name="Google Shape;8751;p80"/>
          <p:cNvSpPr txBox="1"/>
          <p:nvPr/>
        </p:nvSpPr>
        <p:spPr>
          <a:xfrm>
            <a:off x="9208478" y="5782267"/>
            <a:ext cx="460062" cy="21544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ctr" anchorCtr="1">
            <a:spAutoFit/>
          </a:bodyPr>
          <a:lstStyle/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800"/>
              <a:buFont typeface="Calibri"/>
              <a:buNone/>
            </a:pPr>
            <a:r>
              <a:rPr lang="en-US" sz="8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DMZ FPR-5</a:t>
            </a:r>
            <a:endParaRPr/>
          </a:p>
          <a:p>
            <a:pPr marL="0" marR="0" lvl="0" indent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FFD966"/>
              </a:buClr>
              <a:buSzPts val="600"/>
              <a:buFont typeface="Calibri"/>
              <a:buNone/>
            </a:pPr>
            <a:r>
              <a:rPr lang="en-US" sz="600" b="0" i="0" u="none" strike="noStrike" cap="none">
                <a:solidFill>
                  <a:srgbClr val="FFD966"/>
                </a:solidFill>
                <a:latin typeface="Calibri"/>
                <a:ea typeface="Calibri"/>
                <a:cs typeface="Calibri"/>
                <a:sym typeface="Calibri"/>
              </a:rPr>
              <a:t>FP-9300-40</a:t>
            </a:r>
            <a:endParaRPr/>
          </a:p>
        </p:txBody>
      </p:sp>
      <p:sp>
        <p:nvSpPr>
          <p:cNvPr id="8752" name="Google Shape;8752;p80"/>
          <p:cNvSpPr txBox="1"/>
          <p:nvPr/>
        </p:nvSpPr>
        <p:spPr>
          <a:xfrm>
            <a:off x="7893848" y="6125916"/>
            <a:ext cx="620419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VLAN</a:t>
            </a:r>
            <a:endParaRPr/>
          </a:p>
        </p:txBody>
      </p:sp>
      <p:sp>
        <p:nvSpPr>
          <p:cNvPr id="8753" name="Google Shape;8753;p80"/>
          <p:cNvSpPr txBox="1"/>
          <p:nvPr/>
        </p:nvSpPr>
        <p:spPr>
          <a:xfrm>
            <a:off x="9073458" y="6125916"/>
            <a:ext cx="750707" cy="27699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System</a:t>
            </a:r>
            <a:endParaRPr/>
          </a:p>
        </p:txBody>
      </p:sp>
      <p:grpSp>
        <p:nvGrpSpPr>
          <p:cNvPr id="8754" name="Google Shape;8754;p80"/>
          <p:cNvGrpSpPr/>
          <p:nvPr/>
        </p:nvGrpSpPr>
        <p:grpSpPr>
          <a:xfrm>
            <a:off x="9068227" y="1713626"/>
            <a:ext cx="393191" cy="393192"/>
            <a:chOff x="11235006" y="1698088"/>
            <a:chExt cx="785283" cy="785284"/>
          </a:xfrm>
        </p:grpSpPr>
        <p:sp>
          <p:nvSpPr>
            <p:cNvPr id="8755" name="Google Shape;8755;p80"/>
            <p:cNvSpPr/>
            <p:nvPr/>
          </p:nvSpPr>
          <p:spPr>
            <a:xfrm>
              <a:off x="11235006" y="1698088"/>
              <a:ext cx="785283" cy="785284"/>
            </a:xfrm>
            <a:prstGeom prst="ellipse">
              <a:avLst/>
            </a:prstGeom>
            <a:solidFill>
              <a:srgbClr val="999999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56" name="Google Shape;8756;p80"/>
            <p:cNvSpPr/>
            <p:nvPr/>
          </p:nvSpPr>
          <p:spPr>
            <a:xfrm>
              <a:off x="11385289" y="1850488"/>
              <a:ext cx="478367" cy="478367"/>
            </a:xfrm>
            <a:custGeom>
              <a:avLst/>
              <a:gdLst/>
              <a:ahLst/>
              <a:cxnLst/>
              <a:rect l="l" t="t" r="r" b="b"/>
              <a:pathLst>
                <a:path w="1062" h="1062" extrusionOk="0">
                  <a:moveTo>
                    <a:pt x="430" y="90"/>
                  </a:moveTo>
                  <a:cubicBezTo>
                    <a:pt x="456" y="90"/>
                    <a:pt x="478" y="111"/>
                    <a:pt x="478" y="138"/>
                  </a:cubicBezTo>
                  <a:cubicBezTo>
                    <a:pt x="478" y="412"/>
                    <a:pt x="478" y="412"/>
                    <a:pt x="478" y="412"/>
                  </a:cubicBezTo>
                  <a:cubicBezTo>
                    <a:pt x="478" y="413"/>
                    <a:pt x="478" y="415"/>
                    <a:pt x="478" y="416"/>
                  </a:cubicBezTo>
                  <a:cubicBezTo>
                    <a:pt x="479" y="430"/>
                    <a:pt x="474" y="444"/>
                    <a:pt x="464" y="455"/>
                  </a:cubicBezTo>
                  <a:cubicBezTo>
                    <a:pt x="457" y="462"/>
                    <a:pt x="457" y="462"/>
                    <a:pt x="457" y="462"/>
                  </a:cubicBezTo>
                  <a:cubicBezTo>
                    <a:pt x="448" y="471"/>
                    <a:pt x="436" y="475"/>
                    <a:pt x="424" y="476"/>
                  </a:cubicBezTo>
                  <a:cubicBezTo>
                    <a:pt x="421" y="477"/>
                    <a:pt x="417" y="478"/>
                    <a:pt x="412" y="478"/>
                  </a:cubicBezTo>
                  <a:cubicBezTo>
                    <a:pt x="138" y="478"/>
                    <a:pt x="138" y="478"/>
                    <a:pt x="138" y="478"/>
                  </a:cubicBezTo>
                  <a:cubicBezTo>
                    <a:pt x="112" y="478"/>
                    <a:pt x="90" y="456"/>
                    <a:pt x="90" y="430"/>
                  </a:cubicBezTo>
                  <a:cubicBezTo>
                    <a:pt x="90" y="420"/>
                    <a:pt x="90" y="420"/>
                    <a:pt x="90" y="420"/>
                  </a:cubicBezTo>
                  <a:cubicBezTo>
                    <a:pt x="90" y="393"/>
                    <a:pt x="112" y="372"/>
                    <a:pt x="138" y="372"/>
                  </a:cubicBezTo>
                  <a:cubicBezTo>
                    <a:pt x="299" y="372"/>
                    <a:pt x="299" y="372"/>
                    <a:pt x="299" y="372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6" y="79"/>
                    <a:pt x="6" y="48"/>
                    <a:pt x="25" y="30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50" y="4"/>
                    <a:pt x="81" y="4"/>
                    <a:pt x="99" y="23"/>
                  </a:cubicBezTo>
                  <a:cubicBezTo>
                    <a:pt x="372" y="295"/>
                    <a:pt x="372" y="295"/>
                    <a:pt x="372" y="295"/>
                  </a:cubicBezTo>
                  <a:cubicBezTo>
                    <a:pt x="372" y="138"/>
                    <a:pt x="372" y="138"/>
                    <a:pt x="372" y="138"/>
                  </a:cubicBezTo>
                  <a:cubicBezTo>
                    <a:pt x="372" y="111"/>
                    <a:pt x="394" y="90"/>
                    <a:pt x="420" y="90"/>
                  </a:cubicBezTo>
                  <a:lnTo>
                    <a:pt x="430" y="90"/>
                  </a:lnTo>
                  <a:close/>
                  <a:moveTo>
                    <a:pt x="977" y="636"/>
                  </a:moveTo>
                  <a:cubicBezTo>
                    <a:pt x="977" y="610"/>
                    <a:pt x="955" y="588"/>
                    <a:pt x="929" y="588"/>
                  </a:cubicBezTo>
                  <a:cubicBezTo>
                    <a:pt x="654" y="588"/>
                    <a:pt x="654" y="588"/>
                    <a:pt x="654" y="588"/>
                  </a:cubicBezTo>
                  <a:cubicBezTo>
                    <a:pt x="653" y="588"/>
                    <a:pt x="651" y="589"/>
                    <a:pt x="650" y="589"/>
                  </a:cubicBezTo>
                  <a:cubicBezTo>
                    <a:pt x="636" y="587"/>
                    <a:pt x="622" y="592"/>
                    <a:pt x="611" y="603"/>
                  </a:cubicBezTo>
                  <a:cubicBezTo>
                    <a:pt x="604" y="609"/>
                    <a:pt x="604" y="609"/>
                    <a:pt x="604" y="609"/>
                  </a:cubicBezTo>
                  <a:cubicBezTo>
                    <a:pt x="595" y="618"/>
                    <a:pt x="591" y="630"/>
                    <a:pt x="590" y="642"/>
                  </a:cubicBezTo>
                  <a:cubicBezTo>
                    <a:pt x="589" y="646"/>
                    <a:pt x="589" y="650"/>
                    <a:pt x="589" y="654"/>
                  </a:cubicBezTo>
                  <a:cubicBezTo>
                    <a:pt x="589" y="928"/>
                    <a:pt x="589" y="928"/>
                    <a:pt x="589" y="928"/>
                  </a:cubicBezTo>
                  <a:cubicBezTo>
                    <a:pt x="589" y="955"/>
                    <a:pt x="610" y="976"/>
                    <a:pt x="637" y="976"/>
                  </a:cubicBezTo>
                  <a:cubicBezTo>
                    <a:pt x="647" y="976"/>
                    <a:pt x="647" y="976"/>
                    <a:pt x="647" y="976"/>
                  </a:cubicBezTo>
                  <a:cubicBezTo>
                    <a:pt x="673" y="976"/>
                    <a:pt x="695" y="955"/>
                    <a:pt x="695" y="928"/>
                  </a:cubicBezTo>
                  <a:cubicBezTo>
                    <a:pt x="695" y="768"/>
                    <a:pt x="695" y="768"/>
                    <a:pt x="695" y="768"/>
                  </a:cubicBezTo>
                  <a:cubicBezTo>
                    <a:pt x="969" y="1042"/>
                    <a:pt x="969" y="1042"/>
                    <a:pt x="969" y="1042"/>
                  </a:cubicBezTo>
                  <a:cubicBezTo>
                    <a:pt x="988" y="1061"/>
                    <a:pt x="1018" y="1061"/>
                    <a:pt x="1037" y="1042"/>
                  </a:cubicBezTo>
                  <a:cubicBezTo>
                    <a:pt x="1044" y="1035"/>
                    <a:pt x="1044" y="1035"/>
                    <a:pt x="1044" y="1035"/>
                  </a:cubicBezTo>
                  <a:cubicBezTo>
                    <a:pt x="1062" y="1016"/>
                    <a:pt x="1062" y="986"/>
                    <a:pt x="1044" y="967"/>
                  </a:cubicBezTo>
                  <a:cubicBezTo>
                    <a:pt x="771" y="694"/>
                    <a:pt x="771" y="694"/>
                    <a:pt x="771" y="694"/>
                  </a:cubicBezTo>
                  <a:cubicBezTo>
                    <a:pt x="929" y="694"/>
                    <a:pt x="929" y="694"/>
                    <a:pt x="929" y="694"/>
                  </a:cubicBezTo>
                  <a:cubicBezTo>
                    <a:pt x="955" y="694"/>
                    <a:pt x="977" y="673"/>
                    <a:pt x="977" y="646"/>
                  </a:cubicBezTo>
                  <a:lnTo>
                    <a:pt x="977" y="636"/>
                  </a:lnTo>
                  <a:close/>
                  <a:moveTo>
                    <a:pt x="388" y="1003"/>
                  </a:moveTo>
                  <a:cubicBezTo>
                    <a:pt x="388" y="976"/>
                    <a:pt x="367" y="955"/>
                    <a:pt x="340" y="955"/>
                  </a:cubicBezTo>
                  <a:cubicBezTo>
                    <a:pt x="182" y="955"/>
                    <a:pt x="182" y="955"/>
                    <a:pt x="182" y="955"/>
                  </a:cubicBezTo>
                  <a:cubicBezTo>
                    <a:pt x="455" y="682"/>
                    <a:pt x="455" y="682"/>
                    <a:pt x="455" y="682"/>
                  </a:cubicBezTo>
                  <a:cubicBezTo>
                    <a:pt x="474" y="663"/>
                    <a:pt x="474" y="633"/>
                    <a:pt x="455" y="614"/>
                  </a:cubicBezTo>
                  <a:cubicBezTo>
                    <a:pt x="448" y="607"/>
                    <a:pt x="448" y="607"/>
                    <a:pt x="448" y="607"/>
                  </a:cubicBezTo>
                  <a:cubicBezTo>
                    <a:pt x="430" y="588"/>
                    <a:pt x="399" y="588"/>
                    <a:pt x="380" y="607"/>
                  </a:cubicBezTo>
                  <a:cubicBezTo>
                    <a:pt x="106" y="881"/>
                    <a:pt x="106" y="881"/>
                    <a:pt x="106" y="881"/>
                  </a:cubicBezTo>
                  <a:cubicBezTo>
                    <a:pt x="106" y="721"/>
                    <a:pt x="106" y="721"/>
                    <a:pt x="106" y="721"/>
                  </a:cubicBezTo>
                  <a:cubicBezTo>
                    <a:pt x="106" y="694"/>
                    <a:pt x="85" y="673"/>
                    <a:pt x="58" y="673"/>
                  </a:cubicBezTo>
                  <a:cubicBezTo>
                    <a:pt x="48" y="673"/>
                    <a:pt x="48" y="673"/>
                    <a:pt x="48" y="673"/>
                  </a:cubicBezTo>
                  <a:cubicBezTo>
                    <a:pt x="22" y="673"/>
                    <a:pt x="0" y="694"/>
                    <a:pt x="0" y="721"/>
                  </a:cubicBezTo>
                  <a:cubicBezTo>
                    <a:pt x="0" y="995"/>
                    <a:pt x="0" y="995"/>
                    <a:pt x="0" y="995"/>
                  </a:cubicBezTo>
                  <a:cubicBezTo>
                    <a:pt x="0" y="999"/>
                    <a:pt x="1" y="1003"/>
                    <a:pt x="2" y="1007"/>
                  </a:cubicBezTo>
                  <a:cubicBezTo>
                    <a:pt x="2" y="1019"/>
                    <a:pt x="7" y="1031"/>
                    <a:pt x="16" y="1040"/>
                  </a:cubicBezTo>
                  <a:cubicBezTo>
                    <a:pt x="23" y="1046"/>
                    <a:pt x="23" y="1046"/>
                    <a:pt x="23" y="1046"/>
                  </a:cubicBezTo>
                  <a:cubicBezTo>
                    <a:pt x="34" y="1057"/>
                    <a:pt x="48" y="1062"/>
                    <a:pt x="62" y="1060"/>
                  </a:cubicBezTo>
                  <a:cubicBezTo>
                    <a:pt x="63" y="1060"/>
                    <a:pt x="64" y="1061"/>
                    <a:pt x="66" y="1061"/>
                  </a:cubicBezTo>
                  <a:cubicBezTo>
                    <a:pt x="340" y="1061"/>
                    <a:pt x="340" y="1061"/>
                    <a:pt x="340" y="1061"/>
                  </a:cubicBezTo>
                  <a:cubicBezTo>
                    <a:pt x="367" y="1061"/>
                    <a:pt x="388" y="1039"/>
                    <a:pt x="388" y="1013"/>
                  </a:cubicBezTo>
                  <a:lnTo>
                    <a:pt x="388" y="1003"/>
                  </a:lnTo>
                  <a:close/>
                  <a:moveTo>
                    <a:pt x="1012" y="388"/>
                  </a:moveTo>
                  <a:cubicBezTo>
                    <a:pt x="1039" y="388"/>
                    <a:pt x="1060" y="367"/>
                    <a:pt x="1060" y="340"/>
                  </a:cubicBezTo>
                  <a:cubicBezTo>
                    <a:pt x="1060" y="66"/>
                    <a:pt x="1060" y="66"/>
                    <a:pt x="1060" y="66"/>
                  </a:cubicBezTo>
                  <a:cubicBezTo>
                    <a:pt x="1060" y="65"/>
                    <a:pt x="1060" y="63"/>
                    <a:pt x="1060" y="62"/>
                  </a:cubicBezTo>
                  <a:cubicBezTo>
                    <a:pt x="1061" y="48"/>
                    <a:pt x="1057" y="34"/>
                    <a:pt x="1046" y="23"/>
                  </a:cubicBezTo>
                  <a:cubicBezTo>
                    <a:pt x="1039" y="16"/>
                    <a:pt x="1039" y="16"/>
                    <a:pt x="1039" y="16"/>
                  </a:cubicBezTo>
                  <a:cubicBezTo>
                    <a:pt x="1030" y="7"/>
                    <a:pt x="1019" y="3"/>
                    <a:pt x="1007" y="2"/>
                  </a:cubicBezTo>
                  <a:cubicBezTo>
                    <a:pt x="1003" y="1"/>
                    <a:pt x="999" y="0"/>
                    <a:pt x="995" y="1"/>
                  </a:cubicBezTo>
                  <a:cubicBezTo>
                    <a:pt x="721" y="1"/>
                    <a:pt x="721" y="1"/>
                    <a:pt x="721" y="1"/>
                  </a:cubicBezTo>
                  <a:cubicBezTo>
                    <a:pt x="694" y="1"/>
                    <a:pt x="673" y="22"/>
                    <a:pt x="673" y="49"/>
                  </a:cubicBezTo>
                  <a:cubicBezTo>
                    <a:pt x="673" y="58"/>
                    <a:pt x="673" y="58"/>
                    <a:pt x="673" y="58"/>
                  </a:cubicBezTo>
                  <a:cubicBezTo>
                    <a:pt x="673" y="85"/>
                    <a:pt x="694" y="106"/>
                    <a:pt x="721" y="106"/>
                  </a:cubicBezTo>
                  <a:cubicBezTo>
                    <a:pt x="881" y="106"/>
                    <a:pt x="881" y="106"/>
                    <a:pt x="881" y="106"/>
                  </a:cubicBezTo>
                  <a:cubicBezTo>
                    <a:pt x="607" y="381"/>
                    <a:pt x="607" y="381"/>
                    <a:pt x="607" y="381"/>
                  </a:cubicBezTo>
                  <a:cubicBezTo>
                    <a:pt x="588" y="399"/>
                    <a:pt x="588" y="430"/>
                    <a:pt x="607" y="449"/>
                  </a:cubicBezTo>
                  <a:cubicBezTo>
                    <a:pt x="614" y="455"/>
                    <a:pt x="614" y="455"/>
                    <a:pt x="614" y="455"/>
                  </a:cubicBezTo>
                  <a:cubicBezTo>
                    <a:pt x="633" y="474"/>
                    <a:pt x="663" y="474"/>
                    <a:pt x="682" y="455"/>
                  </a:cubicBezTo>
                  <a:cubicBezTo>
                    <a:pt x="955" y="183"/>
                    <a:pt x="955" y="183"/>
                    <a:pt x="955" y="183"/>
                  </a:cubicBezTo>
                  <a:cubicBezTo>
                    <a:pt x="955" y="340"/>
                    <a:pt x="955" y="340"/>
                    <a:pt x="955" y="340"/>
                  </a:cubicBezTo>
                  <a:cubicBezTo>
                    <a:pt x="955" y="367"/>
                    <a:pt x="976" y="388"/>
                    <a:pt x="1003" y="388"/>
                  </a:cubicBezTo>
                  <a:lnTo>
                    <a:pt x="1012" y="3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8757" name="Google Shape;8757;p80"/>
          <p:cNvSpPr txBox="1"/>
          <p:nvPr/>
        </p:nvSpPr>
        <p:spPr>
          <a:xfrm>
            <a:off x="9654347" y="1696000"/>
            <a:ext cx="70278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.43”</a:t>
            </a:r>
            <a:endParaRPr/>
          </a:p>
        </p:txBody>
      </p:sp>
      <p:sp>
        <p:nvSpPr>
          <p:cNvPr id="8758" name="Google Shape;8758;p80"/>
          <p:cNvSpPr txBox="1"/>
          <p:nvPr/>
        </p:nvSpPr>
        <p:spPr>
          <a:xfrm>
            <a:off x="10645790" y="1696000"/>
            <a:ext cx="70278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.16”</a:t>
            </a:r>
            <a:endParaRPr/>
          </a:p>
        </p:txBody>
      </p:sp>
      <p:grpSp>
        <p:nvGrpSpPr>
          <p:cNvPr id="8759" name="Google Shape;8759;p80"/>
          <p:cNvGrpSpPr/>
          <p:nvPr/>
        </p:nvGrpSpPr>
        <p:grpSpPr>
          <a:xfrm>
            <a:off x="10441415" y="1827926"/>
            <a:ext cx="146304" cy="146304"/>
            <a:chOff x="11235006" y="1698088"/>
            <a:chExt cx="785283" cy="785284"/>
          </a:xfrm>
        </p:grpSpPr>
        <p:sp>
          <p:nvSpPr>
            <p:cNvPr id="8760" name="Google Shape;8760;p80"/>
            <p:cNvSpPr/>
            <p:nvPr/>
          </p:nvSpPr>
          <p:spPr>
            <a:xfrm>
              <a:off x="11235006" y="1698088"/>
              <a:ext cx="785283" cy="785284"/>
            </a:xfrm>
            <a:prstGeom prst="ellipse">
              <a:avLst/>
            </a:prstGeom>
            <a:solidFill>
              <a:srgbClr val="999999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761" name="Google Shape;8761;p80"/>
            <p:cNvSpPr/>
            <p:nvPr/>
          </p:nvSpPr>
          <p:spPr>
            <a:xfrm>
              <a:off x="11385289" y="1850488"/>
              <a:ext cx="478367" cy="478367"/>
            </a:xfrm>
            <a:custGeom>
              <a:avLst/>
              <a:gdLst/>
              <a:ahLst/>
              <a:cxnLst/>
              <a:rect l="l" t="t" r="r" b="b"/>
              <a:pathLst>
                <a:path w="1062" h="1062" extrusionOk="0">
                  <a:moveTo>
                    <a:pt x="430" y="90"/>
                  </a:moveTo>
                  <a:cubicBezTo>
                    <a:pt x="456" y="90"/>
                    <a:pt x="478" y="111"/>
                    <a:pt x="478" y="138"/>
                  </a:cubicBezTo>
                  <a:cubicBezTo>
                    <a:pt x="478" y="412"/>
                    <a:pt x="478" y="412"/>
                    <a:pt x="478" y="412"/>
                  </a:cubicBezTo>
                  <a:cubicBezTo>
                    <a:pt x="478" y="413"/>
                    <a:pt x="478" y="415"/>
                    <a:pt x="478" y="416"/>
                  </a:cubicBezTo>
                  <a:cubicBezTo>
                    <a:pt x="479" y="430"/>
                    <a:pt x="474" y="444"/>
                    <a:pt x="464" y="455"/>
                  </a:cubicBezTo>
                  <a:cubicBezTo>
                    <a:pt x="457" y="462"/>
                    <a:pt x="457" y="462"/>
                    <a:pt x="457" y="462"/>
                  </a:cubicBezTo>
                  <a:cubicBezTo>
                    <a:pt x="448" y="471"/>
                    <a:pt x="436" y="475"/>
                    <a:pt x="424" y="476"/>
                  </a:cubicBezTo>
                  <a:cubicBezTo>
                    <a:pt x="421" y="477"/>
                    <a:pt x="417" y="478"/>
                    <a:pt x="412" y="478"/>
                  </a:cubicBezTo>
                  <a:cubicBezTo>
                    <a:pt x="138" y="478"/>
                    <a:pt x="138" y="478"/>
                    <a:pt x="138" y="478"/>
                  </a:cubicBezTo>
                  <a:cubicBezTo>
                    <a:pt x="112" y="478"/>
                    <a:pt x="90" y="456"/>
                    <a:pt x="90" y="430"/>
                  </a:cubicBezTo>
                  <a:cubicBezTo>
                    <a:pt x="90" y="420"/>
                    <a:pt x="90" y="420"/>
                    <a:pt x="90" y="420"/>
                  </a:cubicBezTo>
                  <a:cubicBezTo>
                    <a:pt x="90" y="393"/>
                    <a:pt x="112" y="372"/>
                    <a:pt x="138" y="372"/>
                  </a:cubicBezTo>
                  <a:cubicBezTo>
                    <a:pt x="299" y="372"/>
                    <a:pt x="299" y="372"/>
                    <a:pt x="299" y="372"/>
                  </a:cubicBezTo>
                  <a:cubicBezTo>
                    <a:pt x="25" y="97"/>
                    <a:pt x="25" y="97"/>
                    <a:pt x="25" y="97"/>
                  </a:cubicBezTo>
                  <a:cubicBezTo>
                    <a:pt x="6" y="79"/>
                    <a:pt x="6" y="48"/>
                    <a:pt x="25" y="30"/>
                  </a:cubicBezTo>
                  <a:cubicBezTo>
                    <a:pt x="31" y="23"/>
                    <a:pt x="31" y="23"/>
                    <a:pt x="31" y="23"/>
                  </a:cubicBezTo>
                  <a:cubicBezTo>
                    <a:pt x="50" y="4"/>
                    <a:pt x="81" y="4"/>
                    <a:pt x="99" y="23"/>
                  </a:cubicBezTo>
                  <a:cubicBezTo>
                    <a:pt x="372" y="295"/>
                    <a:pt x="372" y="295"/>
                    <a:pt x="372" y="295"/>
                  </a:cubicBezTo>
                  <a:cubicBezTo>
                    <a:pt x="372" y="138"/>
                    <a:pt x="372" y="138"/>
                    <a:pt x="372" y="138"/>
                  </a:cubicBezTo>
                  <a:cubicBezTo>
                    <a:pt x="372" y="111"/>
                    <a:pt x="394" y="90"/>
                    <a:pt x="420" y="90"/>
                  </a:cubicBezTo>
                  <a:lnTo>
                    <a:pt x="430" y="90"/>
                  </a:lnTo>
                  <a:close/>
                  <a:moveTo>
                    <a:pt x="977" y="636"/>
                  </a:moveTo>
                  <a:cubicBezTo>
                    <a:pt x="977" y="610"/>
                    <a:pt x="955" y="588"/>
                    <a:pt x="929" y="588"/>
                  </a:cubicBezTo>
                  <a:cubicBezTo>
                    <a:pt x="654" y="588"/>
                    <a:pt x="654" y="588"/>
                    <a:pt x="654" y="588"/>
                  </a:cubicBezTo>
                  <a:cubicBezTo>
                    <a:pt x="653" y="588"/>
                    <a:pt x="651" y="589"/>
                    <a:pt x="650" y="589"/>
                  </a:cubicBezTo>
                  <a:cubicBezTo>
                    <a:pt x="636" y="587"/>
                    <a:pt x="622" y="592"/>
                    <a:pt x="611" y="603"/>
                  </a:cubicBezTo>
                  <a:cubicBezTo>
                    <a:pt x="604" y="609"/>
                    <a:pt x="604" y="609"/>
                    <a:pt x="604" y="609"/>
                  </a:cubicBezTo>
                  <a:cubicBezTo>
                    <a:pt x="595" y="618"/>
                    <a:pt x="591" y="630"/>
                    <a:pt x="590" y="642"/>
                  </a:cubicBezTo>
                  <a:cubicBezTo>
                    <a:pt x="589" y="646"/>
                    <a:pt x="589" y="650"/>
                    <a:pt x="589" y="654"/>
                  </a:cubicBezTo>
                  <a:cubicBezTo>
                    <a:pt x="589" y="928"/>
                    <a:pt x="589" y="928"/>
                    <a:pt x="589" y="928"/>
                  </a:cubicBezTo>
                  <a:cubicBezTo>
                    <a:pt x="589" y="955"/>
                    <a:pt x="610" y="976"/>
                    <a:pt x="637" y="976"/>
                  </a:cubicBezTo>
                  <a:cubicBezTo>
                    <a:pt x="647" y="976"/>
                    <a:pt x="647" y="976"/>
                    <a:pt x="647" y="976"/>
                  </a:cubicBezTo>
                  <a:cubicBezTo>
                    <a:pt x="673" y="976"/>
                    <a:pt x="695" y="955"/>
                    <a:pt x="695" y="928"/>
                  </a:cubicBezTo>
                  <a:cubicBezTo>
                    <a:pt x="695" y="768"/>
                    <a:pt x="695" y="768"/>
                    <a:pt x="695" y="768"/>
                  </a:cubicBezTo>
                  <a:cubicBezTo>
                    <a:pt x="969" y="1042"/>
                    <a:pt x="969" y="1042"/>
                    <a:pt x="969" y="1042"/>
                  </a:cubicBezTo>
                  <a:cubicBezTo>
                    <a:pt x="988" y="1061"/>
                    <a:pt x="1018" y="1061"/>
                    <a:pt x="1037" y="1042"/>
                  </a:cubicBezTo>
                  <a:cubicBezTo>
                    <a:pt x="1044" y="1035"/>
                    <a:pt x="1044" y="1035"/>
                    <a:pt x="1044" y="1035"/>
                  </a:cubicBezTo>
                  <a:cubicBezTo>
                    <a:pt x="1062" y="1016"/>
                    <a:pt x="1062" y="986"/>
                    <a:pt x="1044" y="967"/>
                  </a:cubicBezTo>
                  <a:cubicBezTo>
                    <a:pt x="771" y="694"/>
                    <a:pt x="771" y="694"/>
                    <a:pt x="771" y="694"/>
                  </a:cubicBezTo>
                  <a:cubicBezTo>
                    <a:pt x="929" y="694"/>
                    <a:pt x="929" y="694"/>
                    <a:pt x="929" y="694"/>
                  </a:cubicBezTo>
                  <a:cubicBezTo>
                    <a:pt x="955" y="694"/>
                    <a:pt x="977" y="673"/>
                    <a:pt x="977" y="646"/>
                  </a:cubicBezTo>
                  <a:lnTo>
                    <a:pt x="977" y="636"/>
                  </a:lnTo>
                  <a:close/>
                  <a:moveTo>
                    <a:pt x="388" y="1003"/>
                  </a:moveTo>
                  <a:cubicBezTo>
                    <a:pt x="388" y="976"/>
                    <a:pt x="367" y="955"/>
                    <a:pt x="340" y="955"/>
                  </a:cubicBezTo>
                  <a:cubicBezTo>
                    <a:pt x="182" y="955"/>
                    <a:pt x="182" y="955"/>
                    <a:pt x="182" y="955"/>
                  </a:cubicBezTo>
                  <a:cubicBezTo>
                    <a:pt x="455" y="682"/>
                    <a:pt x="455" y="682"/>
                    <a:pt x="455" y="682"/>
                  </a:cubicBezTo>
                  <a:cubicBezTo>
                    <a:pt x="474" y="663"/>
                    <a:pt x="474" y="633"/>
                    <a:pt x="455" y="614"/>
                  </a:cubicBezTo>
                  <a:cubicBezTo>
                    <a:pt x="448" y="607"/>
                    <a:pt x="448" y="607"/>
                    <a:pt x="448" y="607"/>
                  </a:cubicBezTo>
                  <a:cubicBezTo>
                    <a:pt x="430" y="588"/>
                    <a:pt x="399" y="588"/>
                    <a:pt x="380" y="607"/>
                  </a:cubicBezTo>
                  <a:cubicBezTo>
                    <a:pt x="106" y="881"/>
                    <a:pt x="106" y="881"/>
                    <a:pt x="106" y="881"/>
                  </a:cubicBezTo>
                  <a:cubicBezTo>
                    <a:pt x="106" y="721"/>
                    <a:pt x="106" y="721"/>
                    <a:pt x="106" y="721"/>
                  </a:cubicBezTo>
                  <a:cubicBezTo>
                    <a:pt x="106" y="694"/>
                    <a:pt x="85" y="673"/>
                    <a:pt x="58" y="673"/>
                  </a:cubicBezTo>
                  <a:cubicBezTo>
                    <a:pt x="48" y="673"/>
                    <a:pt x="48" y="673"/>
                    <a:pt x="48" y="673"/>
                  </a:cubicBezTo>
                  <a:cubicBezTo>
                    <a:pt x="22" y="673"/>
                    <a:pt x="0" y="694"/>
                    <a:pt x="0" y="721"/>
                  </a:cubicBezTo>
                  <a:cubicBezTo>
                    <a:pt x="0" y="995"/>
                    <a:pt x="0" y="995"/>
                    <a:pt x="0" y="995"/>
                  </a:cubicBezTo>
                  <a:cubicBezTo>
                    <a:pt x="0" y="999"/>
                    <a:pt x="1" y="1003"/>
                    <a:pt x="2" y="1007"/>
                  </a:cubicBezTo>
                  <a:cubicBezTo>
                    <a:pt x="2" y="1019"/>
                    <a:pt x="7" y="1031"/>
                    <a:pt x="16" y="1040"/>
                  </a:cubicBezTo>
                  <a:cubicBezTo>
                    <a:pt x="23" y="1046"/>
                    <a:pt x="23" y="1046"/>
                    <a:pt x="23" y="1046"/>
                  </a:cubicBezTo>
                  <a:cubicBezTo>
                    <a:pt x="34" y="1057"/>
                    <a:pt x="48" y="1062"/>
                    <a:pt x="62" y="1060"/>
                  </a:cubicBezTo>
                  <a:cubicBezTo>
                    <a:pt x="63" y="1060"/>
                    <a:pt x="64" y="1061"/>
                    <a:pt x="66" y="1061"/>
                  </a:cubicBezTo>
                  <a:cubicBezTo>
                    <a:pt x="340" y="1061"/>
                    <a:pt x="340" y="1061"/>
                    <a:pt x="340" y="1061"/>
                  </a:cubicBezTo>
                  <a:cubicBezTo>
                    <a:pt x="367" y="1061"/>
                    <a:pt x="388" y="1039"/>
                    <a:pt x="388" y="1013"/>
                  </a:cubicBezTo>
                  <a:lnTo>
                    <a:pt x="388" y="1003"/>
                  </a:lnTo>
                  <a:close/>
                  <a:moveTo>
                    <a:pt x="1012" y="388"/>
                  </a:moveTo>
                  <a:cubicBezTo>
                    <a:pt x="1039" y="388"/>
                    <a:pt x="1060" y="367"/>
                    <a:pt x="1060" y="340"/>
                  </a:cubicBezTo>
                  <a:cubicBezTo>
                    <a:pt x="1060" y="66"/>
                    <a:pt x="1060" y="66"/>
                    <a:pt x="1060" y="66"/>
                  </a:cubicBezTo>
                  <a:cubicBezTo>
                    <a:pt x="1060" y="65"/>
                    <a:pt x="1060" y="63"/>
                    <a:pt x="1060" y="62"/>
                  </a:cubicBezTo>
                  <a:cubicBezTo>
                    <a:pt x="1061" y="48"/>
                    <a:pt x="1057" y="34"/>
                    <a:pt x="1046" y="23"/>
                  </a:cubicBezTo>
                  <a:cubicBezTo>
                    <a:pt x="1039" y="16"/>
                    <a:pt x="1039" y="16"/>
                    <a:pt x="1039" y="16"/>
                  </a:cubicBezTo>
                  <a:cubicBezTo>
                    <a:pt x="1030" y="7"/>
                    <a:pt x="1019" y="3"/>
                    <a:pt x="1007" y="2"/>
                  </a:cubicBezTo>
                  <a:cubicBezTo>
                    <a:pt x="1003" y="1"/>
                    <a:pt x="999" y="0"/>
                    <a:pt x="995" y="1"/>
                  </a:cubicBezTo>
                  <a:cubicBezTo>
                    <a:pt x="721" y="1"/>
                    <a:pt x="721" y="1"/>
                    <a:pt x="721" y="1"/>
                  </a:cubicBezTo>
                  <a:cubicBezTo>
                    <a:pt x="694" y="1"/>
                    <a:pt x="673" y="22"/>
                    <a:pt x="673" y="49"/>
                  </a:cubicBezTo>
                  <a:cubicBezTo>
                    <a:pt x="673" y="58"/>
                    <a:pt x="673" y="58"/>
                    <a:pt x="673" y="58"/>
                  </a:cubicBezTo>
                  <a:cubicBezTo>
                    <a:pt x="673" y="85"/>
                    <a:pt x="694" y="106"/>
                    <a:pt x="721" y="106"/>
                  </a:cubicBezTo>
                  <a:cubicBezTo>
                    <a:pt x="881" y="106"/>
                    <a:pt x="881" y="106"/>
                    <a:pt x="881" y="106"/>
                  </a:cubicBezTo>
                  <a:cubicBezTo>
                    <a:pt x="607" y="381"/>
                    <a:pt x="607" y="381"/>
                    <a:pt x="607" y="381"/>
                  </a:cubicBezTo>
                  <a:cubicBezTo>
                    <a:pt x="588" y="399"/>
                    <a:pt x="588" y="430"/>
                    <a:pt x="607" y="449"/>
                  </a:cubicBezTo>
                  <a:cubicBezTo>
                    <a:pt x="614" y="455"/>
                    <a:pt x="614" y="455"/>
                    <a:pt x="614" y="455"/>
                  </a:cubicBezTo>
                  <a:cubicBezTo>
                    <a:pt x="633" y="474"/>
                    <a:pt x="663" y="474"/>
                    <a:pt x="682" y="455"/>
                  </a:cubicBezTo>
                  <a:cubicBezTo>
                    <a:pt x="955" y="183"/>
                    <a:pt x="955" y="183"/>
                    <a:pt x="955" y="183"/>
                  </a:cubicBezTo>
                  <a:cubicBezTo>
                    <a:pt x="955" y="340"/>
                    <a:pt x="955" y="340"/>
                    <a:pt x="955" y="340"/>
                  </a:cubicBezTo>
                  <a:cubicBezTo>
                    <a:pt x="955" y="367"/>
                    <a:pt x="976" y="388"/>
                    <a:pt x="1003" y="388"/>
                  </a:cubicBezTo>
                  <a:lnTo>
                    <a:pt x="1012" y="38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20931145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7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7" name="Google Shape;8767;p81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70173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Dos and Don’ts</a:t>
            </a:r>
            <a:endParaRPr/>
          </a:p>
        </p:txBody>
      </p:sp>
      <p:grpSp>
        <p:nvGrpSpPr>
          <p:cNvPr id="8768" name="Google Shape;8768;p81"/>
          <p:cNvGrpSpPr/>
          <p:nvPr/>
        </p:nvGrpSpPr>
        <p:grpSpPr>
          <a:xfrm>
            <a:off x="-145733" y="800790"/>
            <a:ext cx="12192000" cy="4892041"/>
            <a:chOff x="-145733" y="800790"/>
            <a:chExt cx="12192000" cy="4892041"/>
          </a:xfrm>
        </p:grpSpPr>
        <p:pic>
          <p:nvPicPr>
            <p:cNvPr id="8769" name="Google Shape;8769;p81"/>
            <p:cNvPicPr preferRelativeResize="0"/>
            <p:nvPr/>
          </p:nvPicPr>
          <p:blipFill rotWithShape="1">
            <a:blip r:embed="rId3">
              <a:alphaModFix/>
            </a:blip>
            <a:srcRect t="18476" b="10189"/>
            <a:stretch/>
          </p:blipFill>
          <p:spPr>
            <a:xfrm>
              <a:off x="-145733" y="800790"/>
              <a:ext cx="12192000" cy="4892041"/>
            </a:xfrm>
            <a:prstGeom prst="rect">
              <a:avLst/>
            </a:prstGeom>
            <a:noFill/>
            <a:ln>
              <a:noFill/>
            </a:ln>
          </p:spPr>
        </p:pic>
        <p:pic>
          <p:nvPicPr>
            <p:cNvPr id="8770" name="Google Shape;8770;p81"/>
            <p:cNvPicPr preferRelativeResize="0"/>
            <p:nvPr/>
          </p:nvPicPr>
          <p:blipFill rotWithShape="1">
            <a:blip r:embed="rId3">
              <a:alphaModFix/>
            </a:blip>
            <a:srcRect t="18476" b="10189"/>
            <a:stretch/>
          </p:blipFill>
          <p:spPr>
            <a:xfrm>
              <a:off x="-145733" y="800790"/>
              <a:ext cx="12192000" cy="4892041"/>
            </a:xfrm>
            <a:prstGeom prst="rect">
              <a:avLst/>
            </a:prstGeom>
            <a:noFill/>
            <a:ln>
              <a:noFill/>
            </a:ln>
          </p:spPr>
        </p:pic>
        <p:grpSp>
          <p:nvGrpSpPr>
            <p:cNvPr id="8771" name="Google Shape;8771;p81"/>
            <p:cNvGrpSpPr/>
            <p:nvPr/>
          </p:nvGrpSpPr>
          <p:grpSpPr>
            <a:xfrm>
              <a:off x="237648" y="995251"/>
              <a:ext cx="11394520" cy="4585058"/>
              <a:chOff x="237648" y="995251"/>
              <a:chExt cx="11394520" cy="4585058"/>
            </a:xfrm>
          </p:grpSpPr>
          <p:sp>
            <p:nvSpPr>
              <p:cNvPr id="8772" name="Google Shape;8772;p81"/>
              <p:cNvSpPr txBox="1"/>
              <p:nvPr/>
            </p:nvSpPr>
            <p:spPr>
              <a:xfrm>
                <a:off x="242411" y="1803559"/>
                <a:ext cx="1629252" cy="33855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Show all flow lines butting</a:t>
                </a:r>
                <a:endParaRPr/>
              </a:p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up to the icon.</a:t>
                </a:r>
                <a:endParaRPr/>
              </a:p>
            </p:txBody>
          </p:sp>
          <p:sp>
            <p:nvSpPr>
              <p:cNvPr id="8773" name="Google Shape;8773;p81"/>
              <p:cNvSpPr txBox="1"/>
              <p:nvPr/>
            </p:nvSpPr>
            <p:spPr>
              <a:xfrm>
                <a:off x="2052161" y="1803559"/>
                <a:ext cx="1824514" cy="21544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Don’t allow flow lines to overlap icon.</a:t>
                </a:r>
                <a:endParaRPr/>
              </a:p>
            </p:txBody>
          </p:sp>
          <p:sp>
            <p:nvSpPr>
              <p:cNvPr id="8774" name="Google Shape;8774;p81"/>
              <p:cNvSpPr txBox="1"/>
              <p:nvPr/>
            </p:nvSpPr>
            <p:spPr>
              <a:xfrm>
                <a:off x="237649" y="2790414"/>
                <a:ext cx="1414939" cy="33855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Keep all like icons at a consistent size.</a:t>
                </a:r>
                <a:endParaRPr/>
              </a:p>
            </p:txBody>
          </p:sp>
          <p:sp>
            <p:nvSpPr>
              <p:cNvPr id="8775" name="Google Shape;8775;p81"/>
              <p:cNvSpPr txBox="1"/>
              <p:nvPr/>
            </p:nvSpPr>
            <p:spPr>
              <a:xfrm>
                <a:off x="2052161" y="2790414"/>
                <a:ext cx="1529239" cy="21544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Don’t vary the size of the icons.</a:t>
                </a:r>
                <a:endParaRPr/>
              </a:p>
            </p:txBody>
          </p:sp>
          <p:sp>
            <p:nvSpPr>
              <p:cNvPr id="8776" name="Google Shape;8776;p81"/>
              <p:cNvSpPr txBox="1"/>
              <p:nvPr/>
            </p:nvSpPr>
            <p:spPr>
              <a:xfrm>
                <a:off x="237649" y="4244009"/>
                <a:ext cx="1514951" cy="33855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Keep all flow rules at vertical or horizontal alignments.</a:t>
                </a:r>
                <a:endParaRPr/>
              </a:p>
            </p:txBody>
          </p:sp>
          <p:sp>
            <p:nvSpPr>
              <p:cNvPr id="8777" name="Google Shape;8777;p81"/>
              <p:cNvSpPr txBox="1"/>
              <p:nvPr/>
            </p:nvSpPr>
            <p:spPr>
              <a:xfrm>
                <a:off x="2052161" y="4244009"/>
                <a:ext cx="1514951" cy="21544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Don’t angle the flow lines.</a:t>
                </a:r>
                <a:endParaRPr/>
              </a:p>
            </p:txBody>
          </p:sp>
          <p:sp>
            <p:nvSpPr>
              <p:cNvPr id="8778" name="Google Shape;8778;p81"/>
              <p:cNvSpPr txBox="1"/>
              <p:nvPr/>
            </p:nvSpPr>
            <p:spPr>
              <a:xfrm>
                <a:off x="237648" y="5241755"/>
                <a:ext cx="1888807" cy="33855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Make all right angles out of a single rule, keeping corners sharp. </a:t>
                </a:r>
                <a:endParaRPr/>
              </a:p>
            </p:txBody>
          </p:sp>
          <p:sp>
            <p:nvSpPr>
              <p:cNvPr id="8779" name="Google Shape;8779;p81"/>
              <p:cNvSpPr txBox="1"/>
              <p:nvPr/>
            </p:nvSpPr>
            <p:spPr>
              <a:xfrm>
                <a:off x="2059304" y="5241755"/>
                <a:ext cx="1714977" cy="33855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Don’t make right angles out of more than one rule.</a:t>
                </a:r>
                <a:endParaRPr/>
              </a:p>
            </p:txBody>
          </p:sp>
          <p:sp>
            <p:nvSpPr>
              <p:cNvPr id="8780" name="Google Shape;8780;p81"/>
              <p:cNvSpPr txBox="1"/>
              <p:nvPr/>
            </p:nvSpPr>
            <p:spPr>
              <a:xfrm>
                <a:off x="5916930" y="1807309"/>
                <a:ext cx="1867377" cy="33855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Don’t alter the toolkit elements or create additional components.</a:t>
                </a:r>
                <a:endParaRPr/>
              </a:p>
            </p:txBody>
          </p:sp>
          <p:sp>
            <p:nvSpPr>
              <p:cNvPr id="8781" name="Google Shape;8781;p81"/>
              <p:cNvSpPr txBox="1"/>
              <p:nvPr/>
            </p:nvSpPr>
            <p:spPr>
              <a:xfrm>
                <a:off x="4104801" y="1808321"/>
                <a:ext cx="1762601" cy="830997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Use the elements from the toolkit     as they have been provided. If elements need to be reduced or enlarged, apply the same reduction/ enlargement over the entire diagram unless otherwise noted in the toolkit.</a:t>
                </a:r>
                <a:endParaRPr/>
              </a:p>
            </p:txBody>
          </p:sp>
          <p:sp>
            <p:nvSpPr>
              <p:cNvPr id="8782" name="Google Shape;8782;p81"/>
              <p:cNvSpPr txBox="1"/>
              <p:nvPr/>
            </p:nvSpPr>
            <p:spPr>
              <a:xfrm>
                <a:off x="5916930" y="3681353"/>
                <a:ext cx="1867377" cy="33855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Don’t vary gaps between elements or length of callout lines if possible.</a:t>
                </a:r>
                <a:endParaRPr/>
              </a:p>
            </p:txBody>
          </p:sp>
          <p:sp>
            <p:nvSpPr>
              <p:cNvPr id="8783" name="Google Shape;8783;p81"/>
              <p:cNvSpPr txBox="1"/>
              <p:nvPr/>
            </p:nvSpPr>
            <p:spPr>
              <a:xfrm>
                <a:off x="4104801" y="3681353"/>
                <a:ext cx="1867377" cy="33855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Keep spacing between elements consistent as much as possible.</a:t>
                </a:r>
                <a:endParaRPr/>
              </a:p>
            </p:txBody>
          </p:sp>
          <p:sp>
            <p:nvSpPr>
              <p:cNvPr id="8784" name="Google Shape;8784;p81"/>
              <p:cNvSpPr txBox="1"/>
              <p:nvPr/>
            </p:nvSpPr>
            <p:spPr>
              <a:xfrm>
                <a:off x="4104802" y="5114866"/>
                <a:ext cx="1491136" cy="33855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Keep elements aligned as much as possible.</a:t>
                </a:r>
                <a:endParaRPr/>
              </a:p>
            </p:txBody>
          </p:sp>
          <p:sp>
            <p:nvSpPr>
              <p:cNvPr id="8785" name="Google Shape;8785;p81"/>
              <p:cNvSpPr txBox="1"/>
              <p:nvPr/>
            </p:nvSpPr>
            <p:spPr>
              <a:xfrm>
                <a:off x="5916930" y="5114866"/>
                <a:ext cx="1893570" cy="461665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Don’t use arbitrary placement of objects without alignment to other objects within the diagram if possible.</a:t>
                </a:r>
                <a:endParaRPr/>
              </a:p>
            </p:txBody>
          </p:sp>
          <p:sp>
            <p:nvSpPr>
              <p:cNvPr id="8786" name="Google Shape;8786;p81"/>
              <p:cNvSpPr txBox="1"/>
              <p:nvPr/>
            </p:nvSpPr>
            <p:spPr>
              <a:xfrm>
                <a:off x="7967191" y="1972836"/>
                <a:ext cx="1383502" cy="584775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Center mini capability icons on the guide markers per the instructions provided in the Architecture Toolkit.</a:t>
                </a:r>
                <a:endParaRPr/>
              </a:p>
            </p:txBody>
          </p:sp>
          <p:sp>
            <p:nvSpPr>
              <p:cNvPr id="8787" name="Google Shape;8787;p81"/>
              <p:cNvSpPr txBox="1"/>
              <p:nvPr/>
            </p:nvSpPr>
            <p:spPr>
              <a:xfrm>
                <a:off x="9764791" y="1976586"/>
                <a:ext cx="1867377" cy="584775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Don’t place the mini capability icons outside of the Mini Capability Icon Band or in a position that is inconsistent with the guidelines provided in the toolkit.</a:t>
                </a:r>
                <a:endParaRPr/>
              </a:p>
            </p:txBody>
          </p:sp>
          <p:sp>
            <p:nvSpPr>
              <p:cNvPr id="8788" name="Google Shape;8788;p81"/>
              <p:cNvSpPr txBox="1"/>
              <p:nvPr/>
            </p:nvSpPr>
            <p:spPr>
              <a:xfrm>
                <a:off x="7967191" y="3124354"/>
                <a:ext cx="1383502" cy="33855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Maintain colors as provided in the toolkit</a:t>
                </a:r>
                <a:endParaRPr/>
              </a:p>
            </p:txBody>
          </p:sp>
          <p:sp>
            <p:nvSpPr>
              <p:cNvPr id="8789" name="Google Shape;8789;p81"/>
              <p:cNvSpPr txBox="1"/>
              <p:nvPr/>
            </p:nvSpPr>
            <p:spPr>
              <a:xfrm>
                <a:off x="9764791" y="3136612"/>
                <a:ext cx="1867377" cy="33855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Don’t alter or add colors to the elements.</a:t>
                </a:r>
                <a:endParaRPr/>
              </a:p>
            </p:txBody>
          </p:sp>
          <p:sp>
            <p:nvSpPr>
              <p:cNvPr id="8790" name="Google Shape;8790;p81"/>
              <p:cNvSpPr txBox="1"/>
              <p:nvPr/>
            </p:nvSpPr>
            <p:spPr>
              <a:xfrm>
                <a:off x="9764791" y="4560601"/>
                <a:ext cx="1867377" cy="21544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Don’t overlap elements.</a:t>
                </a:r>
                <a:endParaRPr/>
              </a:p>
            </p:txBody>
          </p:sp>
          <p:sp>
            <p:nvSpPr>
              <p:cNvPr id="8791" name="Google Shape;8791;p81"/>
              <p:cNvSpPr txBox="1"/>
              <p:nvPr/>
            </p:nvSpPr>
            <p:spPr>
              <a:xfrm>
                <a:off x="7967190" y="4560601"/>
                <a:ext cx="1514951" cy="21544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Keep space between elements.</a:t>
                </a:r>
                <a:endParaRPr/>
              </a:p>
            </p:txBody>
          </p:sp>
          <p:sp>
            <p:nvSpPr>
              <p:cNvPr id="8792" name="Google Shape;8792;p81"/>
              <p:cNvSpPr txBox="1"/>
              <p:nvPr/>
            </p:nvSpPr>
            <p:spPr>
              <a:xfrm>
                <a:off x="248205" y="995251"/>
                <a:ext cx="2951639" cy="21544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 b="1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Do		Don’t</a:t>
                </a:r>
                <a:endParaRPr/>
              </a:p>
            </p:txBody>
          </p:sp>
          <p:sp>
            <p:nvSpPr>
              <p:cNvPr id="8793" name="Google Shape;8793;p81"/>
              <p:cNvSpPr txBox="1"/>
              <p:nvPr/>
            </p:nvSpPr>
            <p:spPr>
              <a:xfrm>
                <a:off x="4110592" y="995251"/>
                <a:ext cx="2951639" cy="21544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 b="1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Do		Don’t</a:t>
                </a:r>
                <a:endParaRPr/>
              </a:p>
            </p:txBody>
          </p:sp>
          <p:sp>
            <p:nvSpPr>
              <p:cNvPr id="8794" name="Google Shape;8794;p81"/>
              <p:cNvSpPr txBox="1"/>
              <p:nvPr/>
            </p:nvSpPr>
            <p:spPr>
              <a:xfrm>
                <a:off x="7967190" y="995251"/>
                <a:ext cx="2951639" cy="215444"/>
              </a:xfrm>
              <a:prstGeom prst="rect">
                <a:avLst/>
              </a:prstGeom>
              <a:solidFill>
                <a:srgbClr val="282828"/>
              </a:solidFill>
              <a:ln>
                <a:noFill/>
              </a:ln>
            </p:spPr>
            <p:txBody>
              <a:bodyPr spcFirstLastPara="1" wrap="square" lIns="91425" tIns="45700" rIns="91425" bIns="45700" anchor="t" anchorCtr="0">
                <a:sp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 b="1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Do		Don’t</a:t>
                </a:r>
                <a:endParaRPr/>
              </a:p>
            </p:txBody>
          </p:sp>
        </p:grpSp>
        <p:cxnSp>
          <p:nvCxnSpPr>
            <p:cNvPr id="8795" name="Google Shape;8795;p81"/>
            <p:cNvCxnSpPr/>
            <p:nvPr/>
          </p:nvCxnSpPr>
          <p:spPr>
            <a:xfrm>
              <a:off x="4013200" y="950801"/>
              <a:ext cx="0" cy="4625730"/>
            </a:xfrm>
            <a:prstGeom prst="straightConnector1">
              <a:avLst/>
            </a:prstGeom>
            <a:noFill/>
            <a:ln w="38100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  <p:cxnSp>
          <p:nvCxnSpPr>
            <p:cNvPr id="8796" name="Google Shape;8796;p81"/>
            <p:cNvCxnSpPr/>
            <p:nvPr/>
          </p:nvCxnSpPr>
          <p:spPr>
            <a:xfrm>
              <a:off x="7880350" y="950801"/>
              <a:ext cx="0" cy="4625730"/>
            </a:xfrm>
            <a:prstGeom prst="straightConnector1">
              <a:avLst/>
            </a:prstGeom>
            <a:noFill/>
            <a:ln w="38100" cap="flat" cmpd="sng">
              <a:solidFill>
                <a:srgbClr val="FFFFFF"/>
              </a:solidFill>
              <a:prstDash val="solid"/>
              <a:miter lim="800000"/>
              <a:headEnd type="none" w="sm" len="sm"/>
              <a:tailEnd type="none" w="sm" len="sm"/>
            </a:ln>
          </p:spPr>
        </p:cxnSp>
      </p:grpSp>
    </p:spTree>
    <p:extLst>
      <p:ext uri="{BB962C8B-B14F-4D97-AF65-F5344CB8AC3E}">
        <p14:creationId xmlns:p14="http://schemas.microsoft.com/office/powerpoint/2010/main" val="1338734273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801" name="Google Shape;8801;p82"/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4090573" y="1626684"/>
            <a:ext cx="6560820" cy="3089935"/>
          </a:xfrm>
          <a:prstGeom prst="rect">
            <a:avLst/>
          </a:prstGeom>
          <a:noFill/>
          <a:ln>
            <a:noFill/>
          </a:ln>
        </p:spPr>
      </p:pic>
      <p:pic>
        <p:nvPicPr>
          <p:cNvPr id="8802" name="Google Shape;8802;p82"/>
          <p:cNvPicPr preferRelativeResize="0"/>
          <p:nvPr/>
        </p:nvPicPr>
        <p:blipFill rotWithShape="1">
          <a:blip r:embed="rId4">
            <a:alphaModFix/>
          </a:blip>
          <a:srcRect r="27592"/>
          <a:stretch/>
        </p:blipFill>
        <p:spPr>
          <a:xfrm>
            <a:off x="6431230" y="2871931"/>
            <a:ext cx="4912322" cy="2740822"/>
          </a:xfrm>
          <a:prstGeom prst="rect">
            <a:avLst/>
          </a:prstGeom>
          <a:noFill/>
          <a:ln>
            <a:noFill/>
          </a:ln>
        </p:spPr>
      </p:pic>
      <p:pic>
        <p:nvPicPr>
          <p:cNvPr id="8803" name="Google Shape;8803;p82"/>
          <p:cNvPicPr preferRelativeResize="0"/>
          <p:nvPr/>
        </p:nvPicPr>
        <p:blipFill rotWithShape="1">
          <a:blip r:embed="rId5">
            <a:alphaModFix/>
          </a:blip>
          <a:srcRect r="28919"/>
          <a:stretch/>
        </p:blipFill>
        <p:spPr>
          <a:xfrm>
            <a:off x="7557137" y="3852951"/>
            <a:ext cx="4622763" cy="3005049"/>
          </a:xfrm>
          <a:prstGeom prst="rect">
            <a:avLst/>
          </a:prstGeom>
          <a:noFill/>
          <a:ln>
            <a:noFill/>
          </a:ln>
        </p:spPr>
      </p:pic>
      <p:pic>
        <p:nvPicPr>
          <p:cNvPr id="8804" name="Google Shape;8804;p82" descr="https://tse1.mm.bing.net/th?id=OIP.cEfPb2qDCk-F5NdCde_zzgHaCO&amp;pid=Api&amp;P=0&amp;w=590&amp;h=178"/>
          <p:cNvPicPr preferRelativeResize="0"/>
          <p:nvPr/>
        </p:nvPicPr>
        <p:blipFill rotWithShape="1">
          <a:blip r:embed="rId6">
            <a:alphaModFix/>
          </a:blip>
          <a:srcRect/>
          <a:stretch/>
        </p:blipFill>
        <p:spPr>
          <a:xfrm>
            <a:off x="10159521" y="2609443"/>
            <a:ext cx="1616622" cy="484305"/>
          </a:xfrm>
          <a:prstGeom prst="rect">
            <a:avLst/>
          </a:prstGeom>
          <a:noFill/>
          <a:ln>
            <a:noFill/>
          </a:ln>
        </p:spPr>
      </p:pic>
      <p:pic>
        <p:nvPicPr>
          <p:cNvPr id="8805" name="Google Shape;8805;p82" descr="https://tse3.mm.bing.net/th?id=OIP.gK0Z0N0V6-N7MWah09UEIwHaEJ&amp;pid=Api&amp;P=0&amp;w=315&amp;h=178"/>
          <p:cNvPicPr preferRelativeResize="0"/>
          <p:nvPr/>
        </p:nvPicPr>
        <p:blipFill rotWithShape="1">
          <a:blip r:embed="rId7">
            <a:alphaModFix/>
          </a:blip>
          <a:srcRect/>
          <a:stretch/>
        </p:blipFill>
        <p:spPr>
          <a:xfrm>
            <a:off x="11045833" y="3456374"/>
            <a:ext cx="1092827" cy="614065"/>
          </a:xfrm>
          <a:prstGeom prst="rect">
            <a:avLst/>
          </a:prstGeom>
          <a:noFill/>
          <a:ln>
            <a:noFill/>
          </a:ln>
        </p:spPr>
      </p:pic>
      <p:pic>
        <p:nvPicPr>
          <p:cNvPr id="8806" name="Google Shape;8806;p82" descr="https://tse3.mm.bing.net/th?id=OIP.8-5Qq9bE3pBNgbXhimSX7wHaE9&amp;pid=Api&amp;P=0&amp;w=239&amp;h=161"/>
          <p:cNvPicPr preferRelativeResize="0"/>
          <p:nvPr/>
        </p:nvPicPr>
        <p:blipFill rotWithShape="1">
          <a:blip r:embed="rId8">
            <a:alphaModFix/>
          </a:blip>
          <a:srcRect/>
          <a:stretch/>
        </p:blipFill>
        <p:spPr>
          <a:xfrm>
            <a:off x="9868519" y="1357883"/>
            <a:ext cx="959501" cy="642344"/>
          </a:xfrm>
          <a:prstGeom prst="rect">
            <a:avLst/>
          </a:prstGeom>
          <a:noFill/>
          <a:ln>
            <a:noFill/>
          </a:ln>
        </p:spPr>
      </p:pic>
      <p:sp>
        <p:nvSpPr>
          <p:cNvPr id="8807" name="Google Shape;8807;p82"/>
          <p:cNvSpPr txBox="1"/>
          <p:nvPr/>
        </p:nvSpPr>
        <p:spPr>
          <a:xfrm>
            <a:off x="415856" y="1755803"/>
            <a:ext cx="3569403" cy="4955203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t" anchorCtr="0">
            <a:spAutoFit/>
          </a:bodyPr>
          <a:lstStyle/>
          <a:p>
            <a:pPr marL="457200" marR="0" lvl="0" indent="-457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Reference    Security  Architecture</a:t>
            </a:r>
            <a:endParaRPr/>
          </a:p>
          <a:p>
            <a:pPr marL="457200" marR="0" lvl="0" indent="-2794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</a:pPr>
            <a:endParaRPr sz="2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457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Cyber BluePrint</a:t>
            </a:r>
            <a:br>
              <a:rPr lang="en-US" sz="2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</a:br>
            <a:r>
              <a:rPr lang="en-US"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Templates</a:t>
            </a:r>
            <a:endParaRPr/>
          </a:p>
          <a:p>
            <a:pPr marL="457200" marR="0" lvl="0" indent="-2794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</a:pPr>
            <a:endParaRPr sz="28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4572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Char char="•"/>
            </a:pPr>
            <a:r>
              <a:rPr lang="en-US"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Customize to your    environments</a:t>
            </a:r>
            <a:endParaRPr/>
          </a:p>
          <a:p>
            <a:pPr marL="457200" marR="0" lvl="0" indent="-254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</a:pPr>
            <a:endParaRPr sz="32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457200" marR="0" lvl="0" indent="-2540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200"/>
              <a:buFont typeface="Arial"/>
              <a:buNone/>
            </a:pPr>
            <a:endParaRPr sz="3200" b="0" i="0" u="none" strike="noStrike" cap="none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8808" name="Google Shape;8808;p82"/>
          <p:cNvSpPr txBox="1"/>
          <p:nvPr/>
        </p:nvSpPr>
        <p:spPr>
          <a:xfrm>
            <a:off x="445709" y="775367"/>
            <a:ext cx="11146537" cy="5232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45700" rIns="91425" bIns="45700" anchor="t" anchorCtr="0">
            <a:spAutoFit/>
          </a:bodyPr>
          <a:lstStyle/>
          <a:p>
            <a:pPr marL="0" marR="0" lvl="0" indent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800"/>
              <a:buFont typeface="Arial"/>
              <a:buNone/>
            </a:pPr>
            <a:r>
              <a:rPr lang="en-US"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Toolkits available </a:t>
            </a:r>
            <a:r>
              <a:rPr lang="en-US" sz="2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on these platforms</a:t>
            </a:r>
            <a:r>
              <a:rPr lang="en-US" sz="2800" b="0" i="0" u="none" strike="noStrike" cap="none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:</a:t>
            </a:r>
            <a:endParaRPr/>
          </a:p>
        </p:txBody>
      </p:sp>
      <p:sp>
        <p:nvSpPr>
          <p:cNvPr id="8809" name="Google Shape;8809;p82"/>
          <p:cNvSpPr txBox="1"/>
          <p:nvPr/>
        </p:nvSpPr>
        <p:spPr>
          <a:xfrm>
            <a:off x="502920" y="6080337"/>
            <a:ext cx="6103620" cy="630669"/>
          </a:xfrm>
          <a:prstGeom prst="rect">
            <a:avLst/>
          </a:prstGeom>
          <a:solidFill>
            <a:schemeClr val="lt2"/>
          </a:solidFill>
          <a:ln>
            <a:noFill/>
          </a:ln>
        </p:spPr>
        <p:txBody>
          <a:bodyPr spcFirstLastPara="1" wrap="square" lIns="91425" tIns="45700" rIns="91425" bIns="45700" anchor="t" anchorCtr="0">
            <a:noAutofit/>
          </a:bodyPr>
          <a:lstStyle/>
          <a:p>
            <a:pPr marL="0" marR="0" lvl="0" indent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-US" sz="3733" b="0" i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cisco.com/go/safe </a:t>
            </a:r>
            <a:endParaRPr/>
          </a:p>
        </p:txBody>
      </p:sp>
      <p:sp>
        <p:nvSpPr>
          <p:cNvPr id="8810" name="Google Shape;8810;p82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1861074" cy="1311128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4400"/>
              <a:buFont typeface="Arial"/>
              <a:buNone/>
            </a:pPr>
            <a:r>
              <a:rPr lang="en-US"/>
              <a:t> SAFE Solution Toolkits have all the parts</a:t>
            </a:r>
            <a:endParaRPr/>
          </a:p>
        </p:txBody>
      </p:sp>
    </p:spTree>
    <p:extLst>
      <p:ext uri="{BB962C8B-B14F-4D97-AF65-F5344CB8AC3E}">
        <p14:creationId xmlns:p14="http://schemas.microsoft.com/office/powerpoint/2010/main" val="12584998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8" name="Google Shape;8838;p86"/>
          <p:cNvSpPr txBox="1">
            <a:spLocks noGrp="1"/>
          </p:cNvSpPr>
          <p:nvPr>
            <p:ph type="title"/>
          </p:nvPr>
        </p:nvSpPr>
        <p:spPr>
          <a:xfrm>
            <a:off x="0" y="2620962"/>
            <a:ext cx="12192000" cy="11334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</a:pPr>
            <a:r>
              <a:rPr lang="en-US" dirty="0"/>
              <a:t>Capabilities and Flow Endpoints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527487725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8" name="Google Shape;8838;p86"/>
          <p:cNvSpPr txBox="1">
            <a:spLocks noGrp="1"/>
          </p:cNvSpPr>
          <p:nvPr>
            <p:ph type="title"/>
          </p:nvPr>
        </p:nvSpPr>
        <p:spPr>
          <a:xfrm>
            <a:off x="0" y="2620962"/>
            <a:ext cx="12192000" cy="11334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</a:pPr>
            <a:r>
              <a:rPr lang="en-US" dirty="0"/>
              <a:t>Feedback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725283392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1181;p18">
            <a:extLst>
              <a:ext uri="{FF2B5EF4-FFF2-40B4-BE49-F238E27FC236}">
                <a16:creationId xmlns:a16="http://schemas.microsoft.com/office/drawing/2014/main" id="{7E6226A2-F18F-7A46-8D25-2A039969A02A}"/>
              </a:ext>
            </a:extLst>
          </p:cNvPr>
          <p:cNvSpPr txBox="1"/>
          <p:nvPr/>
        </p:nvSpPr>
        <p:spPr>
          <a:xfrm>
            <a:off x="1068149" y="2305830"/>
            <a:ext cx="9985571" cy="156962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Please submit </a:t>
            </a:r>
            <a:r>
              <a:rPr lang="en-US" sz="2400" dirty="0">
                <a:solidFill>
                  <a:schemeClr val="dk1"/>
                </a:solidFill>
              </a:rPr>
              <a:t>feedback or </a:t>
            </a:r>
            <a:r>
              <a:rPr 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ideas related to the SAFE Toolkit, or </a:t>
            </a: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requesting a SAFE Workshop </a:t>
            </a:r>
            <a:r>
              <a:rPr lang="en-US" sz="2400" dirty="0">
                <a:solidFill>
                  <a:schemeClr val="dk1"/>
                </a:solidFill>
              </a:rPr>
              <a:t>at the </a:t>
            </a:r>
            <a:r>
              <a:rPr 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link below:</a:t>
            </a:r>
            <a:endParaRPr dirty="0"/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2400" u="sng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hlinkClick r:id="rId2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https://cisco-safe.ideas.aha.io</a:t>
            </a:r>
            <a:r>
              <a:rPr lang="en-US" sz="24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 </a:t>
            </a: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26822383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22" name="Google Shape;8822;p84"/>
          <p:cNvSpPr/>
          <p:nvPr/>
        </p:nvSpPr>
        <p:spPr>
          <a:xfrm>
            <a:off x="5017326" y="2838769"/>
            <a:ext cx="2157349" cy="1146095"/>
          </a:xfrm>
          <a:custGeom>
            <a:avLst/>
            <a:gdLst/>
            <a:ahLst/>
            <a:cxnLst/>
            <a:rect l="l" t="t" r="r" b="b"/>
            <a:pathLst>
              <a:path w="3456" h="1834" extrusionOk="0">
                <a:moveTo>
                  <a:pt x="2828" y="1362"/>
                </a:moveTo>
                <a:lnTo>
                  <a:pt x="2798" y="1364"/>
                </a:lnTo>
                <a:lnTo>
                  <a:pt x="2771" y="1371"/>
                </a:lnTo>
                <a:lnTo>
                  <a:pt x="2747" y="1384"/>
                </a:lnTo>
                <a:lnTo>
                  <a:pt x="2725" y="1400"/>
                </a:lnTo>
                <a:lnTo>
                  <a:pt x="2706" y="1419"/>
                </a:lnTo>
                <a:lnTo>
                  <a:pt x="2691" y="1441"/>
                </a:lnTo>
                <a:lnTo>
                  <a:pt x="2680" y="1465"/>
                </a:lnTo>
                <a:lnTo>
                  <a:pt x="2674" y="1492"/>
                </a:lnTo>
                <a:lnTo>
                  <a:pt x="2671" y="1521"/>
                </a:lnTo>
                <a:lnTo>
                  <a:pt x="2674" y="1549"/>
                </a:lnTo>
                <a:lnTo>
                  <a:pt x="2680" y="1577"/>
                </a:lnTo>
                <a:lnTo>
                  <a:pt x="2691" y="1601"/>
                </a:lnTo>
                <a:lnTo>
                  <a:pt x="2706" y="1623"/>
                </a:lnTo>
                <a:lnTo>
                  <a:pt x="2725" y="1642"/>
                </a:lnTo>
                <a:lnTo>
                  <a:pt x="2747" y="1658"/>
                </a:lnTo>
                <a:lnTo>
                  <a:pt x="2771" y="1669"/>
                </a:lnTo>
                <a:lnTo>
                  <a:pt x="2798" y="1677"/>
                </a:lnTo>
                <a:lnTo>
                  <a:pt x="2828" y="1680"/>
                </a:lnTo>
                <a:lnTo>
                  <a:pt x="2857" y="1677"/>
                </a:lnTo>
                <a:lnTo>
                  <a:pt x="2883" y="1669"/>
                </a:lnTo>
                <a:lnTo>
                  <a:pt x="2908" y="1658"/>
                </a:lnTo>
                <a:lnTo>
                  <a:pt x="2930" y="1642"/>
                </a:lnTo>
                <a:lnTo>
                  <a:pt x="2948" y="1623"/>
                </a:lnTo>
                <a:lnTo>
                  <a:pt x="2964" y="1601"/>
                </a:lnTo>
                <a:lnTo>
                  <a:pt x="2975" y="1577"/>
                </a:lnTo>
                <a:lnTo>
                  <a:pt x="2982" y="1549"/>
                </a:lnTo>
                <a:lnTo>
                  <a:pt x="2985" y="1521"/>
                </a:lnTo>
                <a:lnTo>
                  <a:pt x="2982" y="1492"/>
                </a:lnTo>
                <a:lnTo>
                  <a:pt x="2975" y="1465"/>
                </a:lnTo>
                <a:lnTo>
                  <a:pt x="2964" y="1441"/>
                </a:lnTo>
                <a:lnTo>
                  <a:pt x="2948" y="1419"/>
                </a:lnTo>
                <a:lnTo>
                  <a:pt x="2930" y="1400"/>
                </a:lnTo>
                <a:lnTo>
                  <a:pt x="2908" y="1384"/>
                </a:lnTo>
                <a:lnTo>
                  <a:pt x="2883" y="1371"/>
                </a:lnTo>
                <a:lnTo>
                  <a:pt x="2857" y="1364"/>
                </a:lnTo>
                <a:lnTo>
                  <a:pt x="2828" y="1362"/>
                </a:lnTo>
                <a:close/>
                <a:moveTo>
                  <a:pt x="977" y="1218"/>
                </a:moveTo>
                <a:lnTo>
                  <a:pt x="1129" y="1218"/>
                </a:lnTo>
                <a:lnTo>
                  <a:pt x="1129" y="1823"/>
                </a:lnTo>
                <a:lnTo>
                  <a:pt x="977" y="1823"/>
                </a:lnTo>
                <a:lnTo>
                  <a:pt x="977" y="1218"/>
                </a:lnTo>
                <a:close/>
                <a:moveTo>
                  <a:pt x="2828" y="1208"/>
                </a:moveTo>
                <a:lnTo>
                  <a:pt x="2873" y="1211"/>
                </a:lnTo>
                <a:lnTo>
                  <a:pt x="2916" y="1219"/>
                </a:lnTo>
                <a:lnTo>
                  <a:pt x="2955" y="1232"/>
                </a:lnTo>
                <a:lnTo>
                  <a:pt x="2992" y="1251"/>
                </a:lnTo>
                <a:lnTo>
                  <a:pt x="3026" y="1273"/>
                </a:lnTo>
                <a:lnTo>
                  <a:pt x="3056" y="1299"/>
                </a:lnTo>
                <a:lnTo>
                  <a:pt x="3082" y="1330"/>
                </a:lnTo>
                <a:lnTo>
                  <a:pt x="3104" y="1363"/>
                </a:lnTo>
                <a:lnTo>
                  <a:pt x="3121" y="1398"/>
                </a:lnTo>
                <a:lnTo>
                  <a:pt x="3134" y="1437"/>
                </a:lnTo>
                <a:lnTo>
                  <a:pt x="3142" y="1479"/>
                </a:lnTo>
                <a:lnTo>
                  <a:pt x="3145" y="1521"/>
                </a:lnTo>
                <a:lnTo>
                  <a:pt x="3142" y="1563"/>
                </a:lnTo>
                <a:lnTo>
                  <a:pt x="3134" y="1604"/>
                </a:lnTo>
                <a:lnTo>
                  <a:pt x="3121" y="1642"/>
                </a:lnTo>
                <a:lnTo>
                  <a:pt x="3104" y="1679"/>
                </a:lnTo>
                <a:lnTo>
                  <a:pt x="3082" y="1712"/>
                </a:lnTo>
                <a:lnTo>
                  <a:pt x="3056" y="1742"/>
                </a:lnTo>
                <a:lnTo>
                  <a:pt x="3026" y="1769"/>
                </a:lnTo>
                <a:lnTo>
                  <a:pt x="2992" y="1791"/>
                </a:lnTo>
                <a:lnTo>
                  <a:pt x="2955" y="1809"/>
                </a:lnTo>
                <a:lnTo>
                  <a:pt x="2916" y="1822"/>
                </a:lnTo>
                <a:lnTo>
                  <a:pt x="2873" y="1831"/>
                </a:lnTo>
                <a:lnTo>
                  <a:pt x="2828" y="1834"/>
                </a:lnTo>
                <a:lnTo>
                  <a:pt x="2783" y="1831"/>
                </a:lnTo>
                <a:lnTo>
                  <a:pt x="2740" y="1822"/>
                </a:lnTo>
                <a:lnTo>
                  <a:pt x="2700" y="1809"/>
                </a:lnTo>
                <a:lnTo>
                  <a:pt x="2663" y="1791"/>
                </a:lnTo>
                <a:lnTo>
                  <a:pt x="2630" y="1769"/>
                </a:lnTo>
                <a:lnTo>
                  <a:pt x="2599" y="1742"/>
                </a:lnTo>
                <a:lnTo>
                  <a:pt x="2573" y="1712"/>
                </a:lnTo>
                <a:lnTo>
                  <a:pt x="2551" y="1679"/>
                </a:lnTo>
                <a:lnTo>
                  <a:pt x="2534" y="1642"/>
                </a:lnTo>
                <a:lnTo>
                  <a:pt x="2521" y="1604"/>
                </a:lnTo>
                <a:lnTo>
                  <a:pt x="2513" y="1563"/>
                </a:lnTo>
                <a:lnTo>
                  <a:pt x="2510" y="1521"/>
                </a:lnTo>
                <a:lnTo>
                  <a:pt x="2513" y="1479"/>
                </a:lnTo>
                <a:lnTo>
                  <a:pt x="2521" y="1437"/>
                </a:lnTo>
                <a:lnTo>
                  <a:pt x="2534" y="1398"/>
                </a:lnTo>
                <a:lnTo>
                  <a:pt x="2551" y="1363"/>
                </a:lnTo>
                <a:lnTo>
                  <a:pt x="2573" y="1330"/>
                </a:lnTo>
                <a:lnTo>
                  <a:pt x="2599" y="1299"/>
                </a:lnTo>
                <a:lnTo>
                  <a:pt x="2630" y="1273"/>
                </a:lnTo>
                <a:lnTo>
                  <a:pt x="2663" y="1251"/>
                </a:lnTo>
                <a:lnTo>
                  <a:pt x="2700" y="1232"/>
                </a:lnTo>
                <a:lnTo>
                  <a:pt x="2740" y="1219"/>
                </a:lnTo>
                <a:lnTo>
                  <a:pt x="2783" y="1211"/>
                </a:lnTo>
                <a:lnTo>
                  <a:pt x="2828" y="1208"/>
                </a:lnTo>
                <a:close/>
                <a:moveTo>
                  <a:pt x="2213" y="1208"/>
                </a:moveTo>
                <a:lnTo>
                  <a:pt x="2242" y="1209"/>
                </a:lnTo>
                <a:lnTo>
                  <a:pt x="2268" y="1211"/>
                </a:lnTo>
                <a:lnTo>
                  <a:pt x="2292" y="1215"/>
                </a:lnTo>
                <a:lnTo>
                  <a:pt x="2312" y="1219"/>
                </a:lnTo>
                <a:lnTo>
                  <a:pt x="2329" y="1223"/>
                </a:lnTo>
                <a:lnTo>
                  <a:pt x="2343" y="1227"/>
                </a:lnTo>
                <a:lnTo>
                  <a:pt x="2351" y="1230"/>
                </a:lnTo>
                <a:lnTo>
                  <a:pt x="2351" y="1392"/>
                </a:lnTo>
                <a:lnTo>
                  <a:pt x="2346" y="1389"/>
                </a:lnTo>
                <a:lnTo>
                  <a:pt x="2335" y="1384"/>
                </a:lnTo>
                <a:lnTo>
                  <a:pt x="2321" y="1377"/>
                </a:lnTo>
                <a:lnTo>
                  <a:pt x="2302" y="1371"/>
                </a:lnTo>
                <a:lnTo>
                  <a:pt x="2279" y="1365"/>
                </a:lnTo>
                <a:lnTo>
                  <a:pt x="2253" y="1360"/>
                </a:lnTo>
                <a:lnTo>
                  <a:pt x="2223" y="1359"/>
                </a:lnTo>
                <a:lnTo>
                  <a:pt x="2192" y="1362"/>
                </a:lnTo>
                <a:lnTo>
                  <a:pt x="2163" y="1369"/>
                </a:lnTo>
                <a:lnTo>
                  <a:pt x="2136" y="1381"/>
                </a:lnTo>
                <a:lnTo>
                  <a:pt x="2113" y="1396"/>
                </a:lnTo>
                <a:lnTo>
                  <a:pt x="2095" y="1415"/>
                </a:lnTo>
                <a:lnTo>
                  <a:pt x="2079" y="1437"/>
                </a:lnTo>
                <a:lnTo>
                  <a:pt x="2067" y="1463"/>
                </a:lnTo>
                <a:lnTo>
                  <a:pt x="2060" y="1490"/>
                </a:lnTo>
                <a:lnTo>
                  <a:pt x="2058" y="1521"/>
                </a:lnTo>
                <a:lnTo>
                  <a:pt x="2060" y="1550"/>
                </a:lnTo>
                <a:lnTo>
                  <a:pt x="2066" y="1578"/>
                </a:lnTo>
                <a:lnTo>
                  <a:pt x="2078" y="1602"/>
                </a:lnTo>
                <a:lnTo>
                  <a:pt x="2093" y="1625"/>
                </a:lnTo>
                <a:lnTo>
                  <a:pt x="2112" y="1644"/>
                </a:lnTo>
                <a:lnTo>
                  <a:pt x="2135" y="1660"/>
                </a:lnTo>
                <a:lnTo>
                  <a:pt x="2162" y="1672"/>
                </a:lnTo>
                <a:lnTo>
                  <a:pt x="2191" y="1679"/>
                </a:lnTo>
                <a:lnTo>
                  <a:pt x="2223" y="1682"/>
                </a:lnTo>
                <a:lnTo>
                  <a:pt x="2253" y="1680"/>
                </a:lnTo>
                <a:lnTo>
                  <a:pt x="2279" y="1676"/>
                </a:lnTo>
                <a:lnTo>
                  <a:pt x="2301" y="1671"/>
                </a:lnTo>
                <a:lnTo>
                  <a:pt x="2321" y="1664"/>
                </a:lnTo>
                <a:lnTo>
                  <a:pt x="2335" y="1658"/>
                </a:lnTo>
                <a:lnTo>
                  <a:pt x="2346" y="1653"/>
                </a:lnTo>
                <a:lnTo>
                  <a:pt x="2351" y="1649"/>
                </a:lnTo>
                <a:lnTo>
                  <a:pt x="2351" y="1812"/>
                </a:lnTo>
                <a:lnTo>
                  <a:pt x="2339" y="1816"/>
                </a:lnTo>
                <a:lnTo>
                  <a:pt x="2322" y="1820"/>
                </a:lnTo>
                <a:lnTo>
                  <a:pt x="2300" y="1826"/>
                </a:lnTo>
                <a:lnTo>
                  <a:pt x="2275" y="1830"/>
                </a:lnTo>
                <a:lnTo>
                  <a:pt x="2245" y="1833"/>
                </a:lnTo>
                <a:lnTo>
                  <a:pt x="2213" y="1834"/>
                </a:lnTo>
                <a:lnTo>
                  <a:pt x="2174" y="1832"/>
                </a:lnTo>
                <a:lnTo>
                  <a:pt x="2136" y="1826"/>
                </a:lnTo>
                <a:lnTo>
                  <a:pt x="2100" y="1815"/>
                </a:lnTo>
                <a:lnTo>
                  <a:pt x="2065" y="1801"/>
                </a:lnTo>
                <a:lnTo>
                  <a:pt x="2033" y="1783"/>
                </a:lnTo>
                <a:lnTo>
                  <a:pt x="2002" y="1762"/>
                </a:lnTo>
                <a:lnTo>
                  <a:pt x="1975" y="1737"/>
                </a:lnTo>
                <a:lnTo>
                  <a:pt x="1952" y="1710"/>
                </a:lnTo>
                <a:lnTo>
                  <a:pt x="1931" y="1678"/>
                </a:lnTo>
                <a:lnTo>
                  <a:pt x="1915" y="1643"/>
                </a:lnTo>
                <a:lnTo>
                  <a:pt x="1903" y="1605"/>
                </a:lnTo>
                <a:lnTo>
                  <a:pt x="1896" y="1564"/>
                </a:lnTo>
                <a:lnTo>
                  <a:pt x="1892" y="1521"/>
                </a:lnTo>
                <a:lnTo>
                  <a:pt x="1896" y="1477"/>
                </a:lnTo>
                <a:lnTo>
                  <a:pt x="1904" y="1434"/>
                </a:lnTo>
                <a:lnTo>
                  <a:pt x="1917" y="1395"/>
                </a:lnTo>
                <a:lnTo>
                  <a:pt x="1934" y="1359"/>
                </a:lnTo>
                <a:lnTo>
                  <a:pt x="1957" y="1326"/>
                </a:lnTo>
                <a:lnTo>
                  <a:pt x="1984" y="1296"/>
                </a:lnTo>
                <a:lnTo>
                  <a:pt x="2014" y="1271"/>
                </a:lnTo>
                <a:lnTo>
                  <a:pt x="2047" y="1249"/>
                </a:lnTo>
                <a:lnTo>
                  <a:pt x="2085" y="1231"/>
                </a:lnTo>
                <a:lnTo>
                  <a:pt x="2125" y="1218"/>
                </a:lnTo>
                <a:lnTo>
                  <a:pt x="2168" y="1211"/>
                </a:lnTo>
                <a:lnTo>
                  <a:pt x="2213" y="1208"/>
                </a:lnTo>
                <a:close/>
                <a:moveTo>
                  <a:pt x="630" y="1208"/>
                </a:moveTo>
                <a:lnTo>
                  <a:pt x="660" y="1209"/>
                </a:lnTo>
                <a:lnTo>
                  <a:pt x="687" y="1211"/>
                </a:lnTo>
                <a:lnTo>
                  <a:pt x="711" y="1215"/>
                </a:lnTo>
                <a:lnTo>
                  <a:pt x="731" y="1219"/>
                </a:lnTo>
                <a:lnTo>
                  <a:pt x="748" y="1223"/>
                </a:lnTo>
                <a:lnTo>
                  <a:pt x="760" y="1227"/>
                </a:lnTo>
                <a:lnTo>
                  <a:pt x="769" y="1230"/>
                </a:lnTo>
                <a:lnTo>
                  <a:pt x="769" y="1392"/>
                </a:lnTo>
                <a:lnTo>
                  <a:pt x="763" y="1389"/>
                </a:lnTo>
                <a:lnTo>
                  <a:pt x="754" y="1384"/>
                </a:lnTo>
                <a:lnTo>
                  <a:pt x="739" y="1377"/>
                </a:lnTo>
                <a:lnTo>
                  <a:pt x="721" y="1371"/>
                </a:lnTo>
                <a:lnTo>
                  <a:pt x="697" y="1365"/>
                </a:lnTo>
                <a:lnTo>
                  <a:pt x="671" y="1360"/>
                </a:lnTo>
                <a:lnTo>
                  <a:pt x="642" y="1359"/>
                </a:lnTo>
                <a:lnTo>
                  <a:pt x="611" y="1362"/>
                </a:lnTo>
                <a:lnTo>
                  <a:pt x="581" y="1369"/>
                </a:lnTo>
                <a:lnTo>
                  <a:pt x="555" y="1381"/>
                </a:lnTo>
                <a:lnTo>
                  <a:pt x="532" y="1396"/>
                </a:lnTo>
                <a:lnTo>
                  <a:pt x="513" y="1415"/>
                </a:lnTo>
                <a:lnTo>
                  <a:pt x="497" y="1437"/>
                </a:lnTo>
                <a:lnTo>
                  <a:pt x="485" y="1463"/>
                </a:lnTo>
                <a:lnTo>
                  <a:pt x="479" y="1490"/>
                </a:lnTo>
                <a:lnTo>
                  <a:pt x="475" y="1521"/>
                </a:lnTo>
                <a:lnTo>
                  <a:pt x="479" y="1550"/>
                </a:lnTo>
                <a:lnTo>
                  <a:pt x="485" y="1578"/>
                </a:lnTo>
                <a:lnTo>
                  <a:pt x="496" y="1602"/>
                </a:lnTo>
                <a:lnTo>
                  <a:pt x="512" y="1625"/>
                </a:lnTo>
                <a:lnTo>
                  <a:pt x="531" y="1644"/>
                </a:lnTo>
                <a:lnTo>
                  <a:pt x="554" y="1660"/>
                </a:lnTo>
                <a:lnTo>
                  <a:pt x="580" y="1672"/>
                </a:lnTo>
                <a:lnTo>
                  <a:pt x="610" y="1679"/>
                </a:lnTo>
                <a:lnTo>
                  <a:pt x="642" y="1682"/>
                </a:lnTo>
                <a:lnTo>
                  <a:pt x="671" y="1680"/>
                </a:lnTo>
                <a:lnTo>
                  <a:pt x="697" y="1676"/>
                </a:lnTo>
                <a:lnTo>
                  <a:pt x="719" y="1671"/>
                </a:lnTo>
                <a:lnTo>
                  <a:pt x="738" y="1664"/>
                </a:lnTo>
                <a:lnTo>
                  <a:pt x="753" y="1658"/>
                </a:lnTo>
                <a:lnTo>
                  <a:pt x="763" y="1653"/>
                </a:lnTo>
                <a:lnTo>
                  <a:pt x="769" y="1649"/>
                </a:lnTo>
                <a:lnTo>
                  <a:pt x="769" y="1812"/>
                </a:lnTo>
                <a:lnTo>
                  <a:pt x="757" y="1816"/>
                </a:lnTo>
                <a:lnTo>
                  <a:pt x="740" y="1820"/>
                </a:lnTo>
                <a:lnTo>
                  <a:pt x="718" y="1826"/>
                </a:lnTo>
                <a:lnTo>
                  <a:pt x="692" y="1830"/>
                </a:lnTo>
                <a:lnTo>
                  <a:pt x="663" y="1833"/>
                </a:lnTo>
                <a:lnTo>
                  <a:pt x="630" y="1834"/>
                </a:lnTo>
                <a:lnTo>
                  <a:pt x="592" y="1832"/>
                </a:lnTo>
                <a:lnTo>
                  <a:pt x="554" y="1826"/>
                </a:lnTo>
                <a:lnTo>
                  <a:pt x="518" y="1815"/>
                </a:lnTo>
                <a:lnTo>
                  <a:pt x="484" y="1801"/>
                </a:lnTo>
                <a:lnTo>
                  <a:pt x="451" y="1783"/>
                </a:lnTo>
                <a:lnTo>
                  <a:pt x="421" y="1762"/>
                </a:lnTo>
                <a:lnTo>
                  <a:pt x="394" y="1737"/>
                </a:lnTo>
                <a:lnTo>
                  <a:pt x="370" y="1710"/>
                </a:lnTo>
                <a:lnTo>
                  <a:pt x="350" y="1678"/>
                </a:lnTo>
                <a:lnTo>
                  <a:pt x="333" y="1643"/>
                </a:lnTo>
                <a:lnTo>
                  <a:pt x="322" y="1605"/>
                </a:lnTo>
                <a:lnTo>
                  <a:pt x="314" y="1564"/>
                </a:lnTo>
                <a:lnTo>
                  <a:pt x="311" y="1521"/>
                </a:lnTo>
                <a:lnTo>
                  <a:pt x="314" y="1477"/>
                </a:lnTo>
                <a:lnTo>
                  <a:pt x="323" y="1434"/>
                </a:lnTo>
                <a:lnTo>
                  <a:pt x="335" y="1395"/>
                </a:lnTo>
                <a:lnTo>
                  <a:pt x="353" y="1359"/>
                </a:lnTo>
                <a:lnTo>
                  <a:pt x="375" y="1326"/>
                </a:lnTo>
                <a:lnTo>
                  <a:pt x="402" y="1296"/>
                </a:lnTo>
                <a:lnTo>
                  <a:pt x="433" y="1271"/>
                </a:lnTo>
                <a:lnTo>
                  <a:pt x="466" y="1249"/>
                </a:lnTo>
                <a:lnTo>
                  <a:pt x="503" y="1231"/>
                </a:lnTo>
                <a:lnTo>
                  <a:pt x="544" y="1218"/>
                </a:lnTo>
                <a:lnTo>
                  <a:pt x="585" y="1211"/>
                </a:lnTo>
                <a:lnTo>
                  <a:pt x="630" y="1208"/>
                </a:lnTo>
                <a:close/>
                <a:moveTo>
                  <a:pt x="1556" y="1208"/>
                </a:moveTo>
                <a:lnTo>
                  <a:pt x="1583" y="1209"/>
                </a:lnTo>
                <a:lnTo>
                  <a:pt x="1610" y="1211"/>
                </a:lnTo>
                <a:lnTo>
                  <a:pt x="1634" y="1213"/>
                </a:lnTo>
                <a:lnTo>
                  <a:pt x="1656" y="1217"/>
                </a:lnTo>
                <a:lnTo>
                  <a:pt x="1675" y="1220"/>
                </a:lnTo>
                <a:lnTo>
                  <a:pt x="1689" y="1223"/>
                </a:lnTo>
                <a:lnTo>
                  <a:pt x="1699" y="1226"/>
                </a:lnTo>
                <a:lnTo>
                  <a:pt x="1704" y="1227"/>
                </a:lnTo>
                <a:lnTo>
                  <a:pt x="1704" y="1356"/>
                </a:lnTo>
                <a:lnTo>
                  <a:pt x="1700" y="1355"/>
                </a:lnTo>
                <a:lnTo>
                  <a:pt x="1691" y="1353"/>
                </a:lnTo>
                <a:lnTo>
                  <a:pt x="1679" y="1350"/>
                </a:lnTo>
                <a:lnTo>
                  <a:pt x="1663" y="1347"/>
                </a:lnTo>
                <a:lnTo>
                  <a:pt x="1645" y="1343"/>
                </a:lnTo>
                <a:lnTo>
                  <a:pt x="1625" y="1340"/>
                </a:lnTo>
                <a:lnTo>
                  <a:pt x="1605" y="1338"/>
                </a:lnTo>
                <a:lnTo>
                  <a:pt x="1586" y="1337"/>
                </a:lnTo>
                <a:lnTo>
                  <a:pt x="1557" y="1339"/>
                </a:lnTo>
                <a:lnTo>
                  <a:pt x="1534" y="1344"/>
                </a:lnTo>
                <a:lnTo>
                  <a:pt x="1515" y="1351"/>
                </a:lnTo>
                <a:lnTo>
                  <a:pt x="1502" y="1362"/>
                </a:lnTo>
                <a:lnTo>
                  <a:pt x="1494" y="1373"/>
                </a:lnTo>
                <a:lnTo>
                  <a:pt x="1491" y="1387"/>
                </a:lnTo>
                <a:lnTo>
                  <a:pt x="1494" y="1402"/>
                </a:lnTo>
                <a:lnTo>
                  <a:pt x="1501" y="1413"/>
                </a:lnTo>
                <a:lnTo>
                  <a:pt x="1511" y="1423"/>
                </a:lnTo>
                <a:lnTo>
                  <a:pt x="1523" y="1430"/>
                </a:lnTo>
                <a:lnTo>
                  <a:pt x="1536" y="1436"/>
                </a:lnTo>
                <a:lnTo>
                  <a:pt x="1549" y="1441"/>
                </a:lnTo>
                <a:lnTo>
                  <a:pt x="1560" y="1445"/>
                </a:lnTo>
                <a:lnTo>
                  <a:pt x="1602" y="1458"/>
                </a:lnTo>
                <a:lnTo>
                  <a:pt x="1634" y="1470"/>
                </a:lnTo>
                <a:lnTo>
                  <a:pt x="1661" y="1484"/>
                </a:lnTo>
                <a:lnTo>
                  <a:pt x="1684" y="1501"/>
                </a:lnTo>
                <a:lnTo>
                  <a:pt x="1703" y="1519"/>
                </a:lnTo>
                <a:lnTo>
                  <a:pt x="1719" y="1539"/>
                </a:lnTo>
                <a:lnTo>
                  <a:pt x="1731" y="1560"/>
                </a:lnTo>
                <a:lnTo>
                  <a:pt x="1740" y="1583"/>
                </a:lnTo>
                <a:lnTo>
                  <a:pt x="1745" y="1606"/>
                </a:lnTo>
                <a:lnTo>
                  <a:pt x="1746" y="1630"/>
                </a:lnTo>
                <a:lnTo>
                  <a:pt x="1744" y="1664"/>
                </a:lnTo>
                <a:lnTo>
                  <a:pt x="1737" y="1694"/>
                </a:lnTo>
                <a:lnTo>
                  <a:pt x="1727" y="1720"/>
                </a:lnTo>
                <a:lnTo>
                  <a:pt x="1712" y="1744"/>
                </a:lnTo>
                <a:lnTo>
                  <a:pt x="1696" y="1764"/>
                </a:lnTo>
                <a:lnTo>
                  <a:pt x="1676" y="1781"/>
                </a:lnTo>
                <a:lnTo>
                  <a:pt x="1654" y="1796"/>
                </a:lnTo>
                <a:lnTo>
                  <a:pt x="1630" y="1809"/>
                </a:lnTo>
                <a:lnTo>
                  <a:pt x="1604" y="1818"/>
                </a:lnTo>
                <a:lnTo>
                  <a:pt x="1578" y="1826"/>
                </a:lnTo>
                <a:lnTo>
                  <a:pt x="1551" y="1830"/>
                </a:lnTo>
                <a:lnTo>
                  <a:pt x="1524" y="1833"/>
                </a:lnTo>
                <a:lnTo>
                  <a:pt x="1498" y="1834"/>
                </a:lnTo>
                <a:lnTo>
                  <a:pt x="1467" y="1833"/>
                </a:lnTo>
                <a:lnTo>
                  <a:pt x="1439" y="1832"/>
                </a:lnTo>
                <a:lnTo>
                  <a:pt x="1412" y="1829"/>
                </a:lnTo>
                <a:lnTo>
                  <a:pt x="1388" y="1827"/>
                </a:lnTo>
                <a:lnTo>
                  <a:pt x="1368" y="1823"/>
                </a:lnTo>
                <a:lnTo>
                  <a:pt x="1351" y="1820"/>
                </a:lnTo>
                <a:lnTo>
                  <a:pt x="1339" y="1818"/>
                </a:lnTo>
                <a:lnTo>
                  <a:pt x="1334" y="1817"/>
                </a:lnTo>
                <a:lnTo>
                  <a:pt x="1334" y="1678"/>
                </a:lnTo>
                <a:lnTo>
                  <a:pt x="1343" y="1680"/>
                </a:lnTo>
                <a:lnTo>
                  <a:pt x="1356" y="1684"/>
                </a:lnTo>
                <a:lnTo>
                  <a:pt x="1375" y="1688"/>
                </a:lnTo>
                <a:lnTo>
                  <a:pt x="1397" y="1693"/>
                </a:lnTo>
                <a:lnTo>
                  <a:pt x="1422" y="1697"/>
                </a:lnTo>
                <a:lnTo>
                  <a:pt x="1448" y="1700"/>
                </a:lnTo>
                <a:lnTo>
                  <a:pt x="1477" y="1701"/>
                </a:lnTo>
                <a:lnTo>
                  <a:pt x="1507" y="1699"/>
                </a:lnTo>
                <a:lnTo>
                  <a:pt x="1531" y="1696"/>
                </a:lnTo>
                <a:lnTo>
                  <a:pt x="1552" y="1690"/>
                </a:lnTo>
                <a:lnTo>
                  <a:pt x="1568" y="1681"/>
                </a:lnTo>
                <a:lnTo>
                  <a:pt x="1578" y="1671"/>
                </a:lnTo>
                <a:lnTo>
                  <a:pt x="1585" y="1658"/>
                </a:lnTo>
                <a:lnTo>
                  <a:pt x="1587" y="1644"/>
                </a:lnTo>
                <a:lnTo>
                  <a:pt x="1585" y="1629"/>
                </a:lnTo>
                <a:lnTo>
                  <a:pt x="1578" y="1618"/>
                </a:lnTo>
                <a:lnTo>
                  <a:pt x="1567" y="1607"/>
                </a:lnTo>
                <a:lnTo>
                  <a:pt x="1553" y="1598"/>
                </a:lnTo>
                <a:lnTo>
                  <a:pt x="1537" y="1590"/>
                </a:lnTo>
                <a:lnTo>
                  <a:pt x="1520" y="1584"/>
                </a:lnTo>
                <a:lnTo>
                  <a:pt x="1509" y="1581"/>
                </a:lnTo>
                <a:lnTo>
                  <a:pt x="1498" y="1577"/>
                </a:lnTo>
                <a:lnTo>
                  <a:pt x="1487" y="1574"/>
                </a:lnTo>
                <a:lnTo>
                  <a:pt x="1462" y="1565"/>
                </a:lnTo>
                <a:lnTo>
                  <a:pt x="1439" y="1555"/>
                </a:lnTo>
                <a:lnTo>
                  <a:pt x="1416" y="1542"/>
                </a:lnTo>
                <a:lnTo>
                  <a:pt x="1396" y="1528"/>
                </a:lnTo>
                <a:lnTo>
                  <a:pt x="1378" y="1512"/>
                </a:lnTo>
                <a:lnTo>
                  <a:pt x="1363" y="1494"/>
                </a:lnTo>
                <a:lnTo>
                  <a:pt x="1350" y="1473"/>
                </a:lnTo>
                <a:lnTo>
                  <a:pt x="1341" y="1451"/>
                </a:lnTo>
                <a:lnTo>
                  <a:pt x="1334" y="1425"/>
                </a:lnTo>
                <a:lnTo>
                  <a:pt x="1332" y="1396"/>
                </a:lnTo>
                <a:lnTo>
                  <a:pt x="1334" y="1364"/>
                </a:lnTo>
                <a:lnTo>
                  <a:pt x="1342" y="1333"/>
                </a:lnTo>
                <a:lnTo>
                  <a:pt x="1354" y="1306"/>
                </a:lnTo>
                <a:lnTo>
                  <a:pt x="1371" y="1281"/>
                </a:lnTo>
                <a:lnTo>
                  <a:pt x="1392" y="1259"/>
                </a:lnTo>
                <a:lnTo>
                  <a:pt x="1417" y="1241"/>
                </a:lnTo>
                <a:lnTo>
                  <a:pt x="1446" y="1227"/>
                </a:lnTo>
                <a:lnTo>
                  <a:pt x="1479" y="1216"/>
                </a:lnTo>
                <a:lnTo>
                  <a:pt x="1515" y="1210"/>
                </a:lnTo>
                <a:lnTo>
                  <a:pt x="1556" y="1208"/>
                </a:lnTo>
                <a:close/>
                <a:moveTo>
                  <a:pt x="3381" y="493"/>
                </a:moveTo>
                <a:lnTo>
                  <a:pt x="3400" y="496"/>
                </a:lnTo>
                <a:lnTo>
                  <a:pt x="3418" y="503"/>
                </a:lnTo>
                <a:lnTo>
                  <a:pt x="3434" y="515"/>
                </a:lnTo>
                <a:lnTo>
                  <a:pt x="3446" y="531"/>
                </a:lnTo>
                <a:lnTo>
                  <a:pt x="3453" y="548"/>
                </a:lnTo>
                <a:lnTo>
                  <a:pt x="3456" y="569"/>
                </a:lnTo>
                <a:lnTo>
                  <a:pt x="3456" y="727"/>
                </a:lnTo>
                <a:lnTo>
                  <a:pt x="3453" y="748"/>
                </a:lnTo>
                <a:lnTo>
                  <a:pt x="3446" y="766"/>
                </a:lnTo>
                <a:lnTo>
                  <a:pt x="3434" y="780"/>
                </a:lnTo>
                <a:lnTo>
                  <a:pt x="3418" y="793"/>
                </a:lnTo>
                <a:lnTo>
                  <a:pt x="3400" y="801"/>
                </a:lnTo>
                <a:lnTo>
                  <a:pt x="3381" y="803"/>
                </a:lnTo>
                <a:lnTo>
                  <a:pt x="3361" y="801"/>
                </a:lnTo>
                <a:lnTo>
                  <a:pt x="3343" y="793"/>
                </a:lnTo>
                <a:lnTo>
                  <a:pt x="3328" y="780"/>
                </a:lnTo>
                <a:lnTo>
                  <a:pt x="3316" y="766"/>
                </a:lnTo>
                <a:lnTo>
                  <a:pt x="3308" y="748"/>
                </a:lnTo>
                <a:lnTo>
                  <a:pt x="3306" y="727"/>
                </a:lnTo>
                <a:lnTo>
                  <a:pt x="3306" y="569"/>
                </a:lnTo>
                <a:lnTo>
                  <a:pt x="3308" y="548"/>
                </a:lnTo>
                <a:lnTo>
                  <a:pt x="3316" y="531"/>
                </a:lnTo>
                <a:lnTo>
                  <a:pt x="3328" y="515"/>
                </a:lnTo>
                <a:lnTo>
                  <a:pt x="3343" y="503"/>
                </a:lnTo>
                <a:lnTo>
                  <a:pt x="3361" y="496"/>
                </a:lnTo>
                <a:lnTo>
                  <a:pt x="3381" y="493"/>
                </a:lnTo>
                <a:close/>
                <a:moveTo>
                  <a:pt x="1728" y="493"/>
                </a:moveTo>
                <a:lnTo>
                  <a:pt x="1748" y="496"/>
                </a:lnTo>
                <a:lnTo>
                  <a:pt x="1766" y="503"/>
                </a:lnTo>
                <a:lnTo>
                  <a:pt x="1781" y="515"/>
                </a:lnTo>
                <a:lnTo>
                  <a:pt x="1793" y="531"/>
                </a:lnTo>
                <a:lnTo>
                  <a:pt x="1800" y="548"/>
                </a:lnTo>
                <a:lnTo>
                  <a:pt x="1803" y="569"/>
                </a:lnTo>
                <a:lnTo>
                  <a:pt x="1803" y="727"/>
                </a:lnTo>
                <a:lnTo>
                  <a:pt x="1800" y="748"/>
                </a:lnTo>
                <a:lnTo>
                  <a:pt x="1793" y="766"/>
                </a:lnTo>
                <a:lnTo>
                  <a:pt x="1781" y="780"/>
                </a:lnTo>
                <a:lnTo>
                  <a:pt x="1766" y="793"/>
                </a:lnTo>
                <a:lnTo>
                  <a:pt x="1748" y="801"/>
                </a:lnTo>
                <a:lnTo>
                  <a:pt x="1728" y="803"/>
                </a:lnTo>
                <a:lnTo>
                  <a:pt x="1708" y="801"/>
                </a:lnTo>
                <a:lnTo>
                  <a:pt x="1690" y="793"/>
                </a:lnTo>
                <a:lnTo>
                  <a:pt x="1675" y="780"/>
                </a:lnTo>
                <a:lnTo>
                  <a:pt x="1663" y="766"/>
                </a:lnTo>
                <a:lnTo>
                  <a:pt x="1656" y="748"/>
                </a:lnTo>
                <a:lnTo>
                  <a:pt x="1653" y="727"/>
                </a:lnTo>
                <a:lnTo>
                  <a:pt x="1653" y="569"/>
                </a:lnTo>
                <a:lnTo>
                  <a:pt x="1656" y="548"/>
                </a:lnTo>
                <a:lnTo>
                  <a:pt x="1663" y="531"/>
                </a:lnTo>
                <a:lnTo>
                  <a:pt x="1675" y="515"/>
                </a:lnTo>
                <a:lnTo>
                  <a:pt x="1690" y="503"/>
                </a:lnTo>
                <a:lnTo>
                  <a:pt x="1708" y="496"/>
                </a:lnTo>
                <a:lnTo>
                  <a:pt x="1728" y="493"/>
                </a:lnTo>
                <a:close/>
                <a:moveTo>
                  <a:pt x="75" y="493"/>
                </a:moveTo>
                <a:lnTo>
                  <a:pt x="95" y="496"/>
                </a:lnTo>
                <a:lnTo>
                  <a:pt x="113" y="503"/>
                </a:lnTo>
                <a:lnTo>
                  <a:pt x="129" y="515"/>
                </a:lnTo>
                <a:lnTo>
                  <a:pt x="140" y="531"/>
                </a:lnTo>
                <a:lnTo>
                  <a:pt x="148" y="548"/>
                </a:lnTo>
                <a:lnTo>
                  <a:pt x="151" y="569"/>
                </a:lnTo>
                <a:lnTo>
                  <a:pt x="151" y="727"/>
                </a:lnTo>
                <a:lnTo>
                  <a:pt x="148" y="748"/>
                </a:lnTo>
                <a:lnTo>
                  <a:pt x="140" y="766"/>
                </a:lnTo>
                <a:lnTo>
                  <a:pt x="129" y="780"/>
                </a:lnTo>
                <a:lnTo>
                  <a:pt x="113" y="793"/>
                </a:lnTo>
                <a:lnTo>
                  <a:pt x="95" y="801"/>
                </a:lnTo>
                <a:lnTo>
                  <a:pt x="75" y="803"/>
                </a:lnTo>
                <a:lnTo>
                  <a:pt x="56" y="801"/>
                </a:lnTo>
                <a:lnTo>
                  <a:pt x="38" y="793"/>
                </a:lnTo>
                <a:lnTo>
                  <a:pt x="22" y="780"/>
                </a:lnTo>
                <a:lnTo>
                  <a:pt x="10" y="766"/>
                </a:lnTo>
                <a:lnTo>
                  <a:pt x="3" y="748"/>
                </a:lnTo>
                <a:lnTo>
                  <a:pt x="0" y="727"/>
                </a:lnTo>
                <a:lnTo>
                  <a:pt x="0" y="569"/>
                </a:lnTo>
                <a:lnTo>
                  <a:pt x="3" y="548"/>
                </a:lnTo>
                <a:lnTo>
                  <a:pt x="10" y="531"/>
                </a:lnTo>
                <a:lnTo>
                  <a:pt x="22" y="515"/>
                </a:lnTo>
                <a:lnTo>
                  <a:pt x="38" y="503"/>
                </a:lnTo>
                <a:lnTo>
                  <a:pt x="56" y="496"/>
                </a:lnTo>
                <a:lnTo>
                  <a:pt x="75" y="493"/>
                </a:lnTo>
                <a:close/>
                <a:moveTo>
                  <a:pt x="2968" y="285"/>
                </a:moveTo>
                <a:lnTo>
                  <a:pt x="2988" y="287"/>
                </a:lnTo>
                <a:lnTo>
                  <a:pt x="3006" y="295"/>
                </a:lnTo>
                <a:lnTo>
                  <a:pt x="3021" y="307"/>
                </a:lnTo>
                <a:lnTo>
                  <a:pt x="3033" y="322"/>
                </a:lnTo>
                <a:lnTo>
                  <a:pt x="3040" y="340"/>
                </a:lnTo>
                <a:lnTo>
                  <a:pt x="3043" y="360"/>
                </a:lnTo>
                <a:lnTo>
                  <a:pt x="3043" y="727"/>
                </a:lnTo>
                <a:lnTo>
                  <a:pt x="3040" y="748"/>
                </a:lnTo>
                <a:lnTo>
                  <a:pt x="3033" y="766"/>
                </a:lnTo>
                <a:lnTo>
                  <a:pt x="3021" y="780"/>
                </a:lnTo>
                <a:lnTo>
                  <a:pt x="3006" y="793"/>
                </a:lnTo>
                <a:lnTo>
                  <a:pt x="2988" y="801"/>
                </a:lnTo>
                <a:lnTo>
                  <a:pt x="2968" y="803"/>
                </a:lnTo>
                <a:lnTo>
                  <a:pt x="2947" y="801"/>
                </a:lnTo>
                <a:lnTo>
                  <a:pt x="2929" y="793"/>
                </a:lnTo>
                <a:lnTo>
                  <a:pt x="2915" y="780"/>
                </a:lnTo>
                <a:lnTo>
                  <a:pt x="2903" y="766"/>
                </a:lnTo>
                <a:lnTo>
                  <a:pt x="2895" y="748"/>
                </a:lnTo>
                <a:lnTo>
                  <a:pt x="2893" y="727"/>
                </a:lnTo>
                <a:lnTo>
                  <a:pt x="2893" y="360"/>
                </a:lnTo>
                <a:lnTo>
                  <a:pt x="2895" y="340"/>
                </a:lnTo>
                <a:lnTo>
                  <a:pt x="2903" y="322"/>
                </a:lnTo>
                <a:lnTo>
                  <a:pt x="2915" y="307"/>
                </a:lnTo>
                <a:lnTo>
                  <a:pt x="2929" y="295"/>
                </a:lnTo>
                <a:lnTo>
                  <a:pt x="2947" y="287"/>
                </a:lnTo>
                <a:lnTo>
                  <a:pt x="2968" y="285"/>
                </a:lnTo>
                <a:close/>
                <a:moveTo>
                  <a:pt x="2142" y="285"/>
                </a:moveTo>
                <a:lnTo>
                  <a:pt x="2162" y="287"/>
                </a:lnTo>
                <a:lnTo>
                  <a:pt x="2179" y="295"/>
                </a:lnTo>
                <a:lnTo>
                  <a:pt x="2194" y="307"/>
                </a:lnTo>
                <a:lnTo>
                  <a:pt x="2207" y="322"/>
                </a:lnTo>
                <a:lnTo>
                  <a:pt x="2214" y="340"/>
                </a:lnTo>
                <a:lnTo>
                  <a:pt x="2216" y="360"/>
                </a:lnTo>
                <a:lnTo>
                  <a:pt x="2216" y="727"/>
                </a:lnTo>
                <a:lnTo>
                  <a:pt x="2214" y="748"/>
                </a:lnTo>
                <a:lnTo>
                  <a:pt x="2207" y="766"/>
                </a:lnTo>
                <a:lnTo>
                  <a:pt x="2194" y="780"/>
                </a:lnTo>
                <a:lnTo>
                  <a:pt x="2179" y="793"/>
                </a:lnTo>
                <a:lnTo>
                  <a:pt x="2162" y="801"/>
                </a:lnTo>
                <a:lnTo>
                  <a:pt x="2142" y="803"/>
                </a:lnTo>
                <a:lnTo>
                  <a:pt x="2122" y="801"/>
                </a:lnTo>
                <a:lnTo>
                  <a:pt x="2104" y="793"/>
                </a:lnTo>
                <a:lnTo>
                  <a:pt x="2088" y="780"/>
                </a:lnTo>
                <a:lnTo>
                  <a:pt x="2077" y="766"/>
                </a:lnTo>
                <a:lnTo>
                  <a:pt x="2069" y="748"/>
                </a:lnTo>
                <a:lnTo>
                  <a:pt x="2066" y="727"/>
                </a:lnTo>
                <a:lnTo>
                  <a:pt x="2066" y="360"/>
                </a:lnTo>
                <a:lnTo>
                  <a:pt x="2069" y="340"/>
                </a:lnTo>
                <a:lnTo>
                  <a:pt x="2077" y="322"/>
                </a:lnTo>
                <a:lnTo>
                  <a:pt x="2088" y="307"/>
                </a:lnTo>
                <a:lnTo>
                  <a:pt x="2104" y="295"/>
                </a:lnTo>
                <a:lnTo>
                  <a:pt x="2122" y="287"/>
                </a:lnTo>
                <a:lnTo>
                  <a:pt x="2142" y="285"/>
                </a:lnTo>
                <a:close/>
                <a:moveTo>
                  <a:pt x="1315" y="285"/>
                </a:moveTo>
                <a:lnTo>
                  <a:pt x="1335" y="287"/>
                </a:lnTo>
                <a:lnTo>
                  <a:pt x="1353" y="295"/>
                </a:lnTo>
                <a:lnTo>
                  <a:pt x="1368" y="307"/>
                </a:lnTo>
                <a:lnTo>
                  <a:pt x="1380" y="322"/>
                </a:lnTo>
                <a:lnTo>
                  <a:pt x="1388" y="340"/>
                </a:lnTo>
                <a:lnTo>
                  <a:pt x="1390" y="360"/>
                </a:lnTo>
                <a:lnTo>
                  <a:pt x="1390" y="727"/>
                </a:lnTo>
                <a:lnTo>
                  <a:pt x="1388" y="748"/>
                </a:lnTo>
                <a:lnTo>
                  <a:pt x="1380" y="766"/>
                </a:lnTo>
                <a:lnTo>
                  <a:pt x="1368" y="780"/>
                </a:lnTo>
                <a:lnTo>
                  <a:pt x="1353" y="793"/>
                </a:lnTo>
                <a:lnTo>
                  <a:pt x="1335" y="801"/>
                </a:lnTo>
                <a:lnTo>
                  <a:pt x="1315" y="803"/>
                </a:lnTo>
                <a:lnTo>
                  <a:pt x="1295" y="801"/>
                </a:lnTo>
                <a:lnTo>
                  <a:pt x="1277" y="793"/>
                </a:lnTo>
                <a:lnTo>
                  <a:pt x="1262" y="780"/>
                </a:lnTo>
                <a:lnTo>
                  <a:pt x="1250" y="766"/>
                </a:lnTo>
                <a:lnTo>
                  <a:pt x="1242" y="748"/>
                </a:lnTo>
                <a:lnTo>
                  <a:pt x="1240" y="727"/>
                </a:lnTo>
                <a:lnTo>
                  <a:pt x="1240" y="360"/>
                </a:lnTo>
                <a:lnTo>
                  <a:pt x="1242" y="340"/>
                </a:lnTo>
                <a:lnTo>
                  <a:pt x="1250" y="322"/>
                </a:lnTo>
                <a:lnTo>
                  <a:pt x="1262" y="307"/>
                </a:lnTo>
                <a:lnTo>
                  <a:pt x="1277" y="295"/>
                </a:lnTo>
                <a:lnTo>
                  <a:pt x="1295" y="287"/>
                </a:lnTo>
                <a:lnTo>
                  <a:pt x="1315" y="285"/>
                </a:lnTo>
                <a:close/>
                <a:moveTo>
                  <a:pt x="488" y="285"/>
                </a:moveTo>
                <a:lnTo>
                  <a:pt x="508" y="287"/>
                </a:lnTo>
                <a:lnTo>
                  <a:pt x="527" y="295"/>
                </a:lnTo>
                <a:lnTo>
                  <a:pt x="541" y="307"/>
                </a:lnTo>
                <a:lnTo>
                  <a:pt x="553" y="322"/>
                </a:lnTo>
                <a:lnTo>
                  <a:pt x="561" y="340"/>
                </a:lnTo>
                <a:lnTo>
                  <a:pt x="563" y="360"/>
                </a:lnTo>
                <a:lnTo>
                  <a:pt x="563" y="727"/>
                </a:lnTo>
                <a:lnTo>
                  <a:pt x="561" y="748"/>
                </a:lnTo>
                <a:lnTo>
                  <a:pt x="553" y="766"/>
                </a:lnTo>
                <a:lnTo>
                  <a:pt x="541" y="780"/>
                </a:lnTo>
                <a:lnTo>
                  <a:pt x="527" y="793"/>
                </a:lnTo>
                <a:lnTo>
                  <a:pt x="508" y="801"/>
                </a:lnTo>
                <a:lnTo>
                  <a:pt x="488" y="803"/>
                </a:lnTo>
                <a:lnTo>
                  <a:pt x="468" y="801"/>
                </a:lnTo>
                <a:lnTo>
                  <a:pt x="450" y="793"/>
                </a:lnTo>
                <a:lnTo>
                  <a:pt x="436" y="780"/>
                </a:lnTo>
                <a:lnTo>
                  <a:pt x="423" y="766"/>
                </a:lnTo>
                <a:lnTo>
                  <a:pt x="416" y="748"/>
                </a:lnTo>
                <a:lnTo>
                  <a:pt x="414" y="727"/>
                </a:lnTo>
                <a:lnTo>
                  <a:pt x="414" y="360"/>
                </a:lnTo>
                <a:lnTo>
                  <a:pt x="416" y="340"/>
                </a:lnTo>
                <a:lnTo>
                  <a:pt x="423" y="322"/>
                </a:lnTo>
                <a:lnTo>
                  <a:pt x="436" y="307"/>
                </a:lnTo>
                <a:lnTo>
                  <a:pt x="450" y="295"/>
                </a:lnTo>
                <a:lnTo>
                  <a:pt x="468" y="287"/>
                </a:lnTo>
                <a:lnTo>
                  <a:pt x="488" y="285"/>
                </a:lnTo>
                <a:close/>
                <a:moveTo>
                  <a:pt x="2555" y="0"/>
                </a:moveTo>
                <a:lnTo>
                  <a:pt x="2575" y="2"/>
                </a:lnTo>
                <a:lnTo>
                  <a:pt x="2593" y="10"/>
                </a:lnTo>
                <a:lnTo>
                  <a:pt x="2608" y="22"/>
                </a:lnTo>
                <a:lnTo>
                  <a:pt x="2619" y="37"/>
                </a:lnTo>
                <a:lnTo>
                  <a:pt x="2628" y="55"/>
                </a:lnTo>
                <a:lnTo>
                  <a:pt x="2630" y="75"/>
                </a:lnTo>
                <a:lnTo>
                  <a:pt x="2630" y="879"/>
                </a:lnTo>
                <a:lnTo>
                  <a:pt x="2628" y="899"/>
                </a:lnTo>
                <a:lnTo>
                  <a:pt x="2619" y="917"/>
                </a:lnTo>
                <a:lnTo>
                  <a:pt x="2608" y="931"/>
                </a:lnTo>
                <a:lnTo>
                  <a:pt x="2593" y="944"/>
                </a:lnTo>
                <a:lnTo>
                  <a:pt x="2575" y="951"/>
                </a:lnTo>
                <a:lnTo>
                  <a:pt x="2555" y="953"/>
                </a:lnTo>
                <a:lnTo>
                  <a:pt x="2535" y="951"/>
                </a:lnTo>
                <a:lnTo>
                  <a:pt x="2517" y="944"/>
                </a:lnTo>
                <a:lnTo>
                  <a:pt x="2502" y="931"/>
                </a:lnTo>
                <a:lnTo>
                  <a:pt x="2490" y="917"/>
                </a:lnTo>
                <a:lnTo>
                  <a:pt x="2483" y="899"/>
                </a:lnTo>
                <a:lnTo>
                  <a:pt x="2480" y="879"/>
                </a:lnTo>
                <a:lnTo>
                  <a:pt x="2480" y="75"/>
                </a:lnTo>
                <a:lnTo>
                  <a:pt x="2483" y="55"/>
                </a:lnTo>
                <a:lnTo>
                  <a:pt x="2490" y="37"/>
                </a:lnTo>
                <a:lnTo>
                  <a:pt x="2502" y="22"/>
                </a:lnTo>
                <a:lnTo>
                  <a:pt x="2517" y="10"/>
                </a:lnTo>
                <a:lnTo>
                  <a:pt x="2535" y="2"/>
                </a:lnTo>
                <a:lnTo>
                  <a:pt x="2555" y="0"/>
                </a:lnTo>
                <a:close/>
                <a:moveTo>
                  <a:pt x="902" y="0"/>
                </a:moveTo>
                <a:lnTo>
                  <a:pt x="922" y="2"/>
                </a:lnTo>
                <a:lnTo>
                  <a:pt x="939" y="10"/>
                </a:lnTo>
                <a:lnTo>
                  <a:pt x="955" y="22"/>
                </a:lnTo>
                <a:lnTo>
                  <a:pt x="967" y="37"/>
                </a:lnTo>
                <a:lnTo>
                  <a:pt x="974" y="55"/>
                </a:lnTo>
                <a:lnTo>
                  <a:pt x="977" y="75"/>
                </a:lnTo>
                <a:lnTo>
                  <a:pt x="977" y="879"/>
                </a:lnTo>
                <a:lnTo>
                  <a:pt x="974" y="899"/>
                </a:lnTo>
                <a:lnTo>
                  <a:pt x="967" y="917"/>
                </a:lnTo>
                <a:lnTo>
                  <a:pt x="955" y="931"/>
                </a:lnTo>
                <a:lnTo>
                  <a:pt x="939" y="944"/>
                </a:lnTo>
                <a:lnTo>
                  <a:pt x="922" y="951"/>
                </a:lnTo>
                <a:lnTo>
                  <a:pt x="902" y="953"/>
                </a:lnTo>
                <a:lnTo>
                  <a:pt x="882" y="951"/>
                </a:lnTo>
                <a:lnTo>
                  <a:pt x="864" y="944"/>
                </a:lnTo>
                <a:lnTo>
                  <a:pt x="848" y="931"/>
                </a:lnTo>
                <a:lnTo>
                  <a:pt x="837" y="917"/>
                </a:lnTo>
                <a:lnTo>
                  <a:pt x="829" y="899"/>
                </a:lnTo>
                <a:lnTo>
                  <a:pt x="826" y="879"/>
                </a:lnTo>
                <a:lnTo>
                  <a:pt x="826" y="75"/>
                </a:lnTo>
                <a:lnTo>
                  <a:pt x="829" y="55"/>
                </a:lnTo>
                <a:lnTo>
                  <a:pt x="837" y="37"/>
                </a:lnTo>
                <a:lnTo>
                  <a:pt x="848" y="22"/>
                </a:lnTo>
                <a:lnTo>
                  <a:pt x="864" y="10"/>
                </a:lnTo>
                <a:lnTo>
                  <a:pt x="882" y="2"/>
                </a:lnTo>
                <a:lnTo>
                  <a:pt x="902" y="0"/>
                </a:ln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spcFirstLastPara="1" wrap="square" lIns="121900" tIns="60950" rIns="121900" bIns="60950" anchor="t" anchorCtr="0">
            <a:no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sz="2400">
              <a:solidFill>
                <a:schemeClr val="dk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3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38" name="Google Shape;8838;p86"/>
          <p:cNvSpPr txBox="1">
            <a:spLocks noGrp="1"/>
          </p:cNvSpPr>
          <p:nvPr>
            <p:ph type="title"/>
          </p:nvPr>
        </p:nvSpPr>
        <p:spPr>
          <a:xfrm>
            <a:off x="0" y="2620962"/>
            <a:ext cx="12192000" cy="1133475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ctr" anchorCtr="0">
            <a:normAutofit/>
          </a:bodyPr>
          <a:lstStyle/>
          <a:p>
            <a:pPr marL="0" lvl="0" indent="0" algn="ctr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6000"/>
              <a:buFont typeface="Arial"/>
              <a:buNone/>
            </a:pPr>
            <a:r>
              <a:rPr lang="en-US"/>
              <a:t>Vector based icon resources</a:t>
            </a:r>
            <a:endParaRPr/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8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844" name="Google Shape;8844;p87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/>
              <a:t>Threat Icons</a:t>
            </a:r>
            <a:endParaRPr/>
          </a:p>
        </p:txBody>
      </p:sp>
      <p:grpSp>
        <p:nvGrpSpPr>
          <p:cNvPr id="8845" name="Google Shape;8845;p87"/>
          <p:cNvGrpSpPr/>
          <p:nvPr/>
        </p:nvGrpSpPr>
        <p:grpSpPr>
          <a:xfrm>
            <a:off x="6571607" y="2633922"/>
            <a:ext cx="1079462" cy="1236242"/>
            <a:chOff x="7531524" y="2625828"/>
            <a:chExt cx="1079462" cy="1236242"/>
          </a:xfrm>
        </p:grpSpPr>
        <p:grpSp>
          <p:nvGrpSpPr>
            <p:cNvPr id="8846" name="Google Shape;8846;p87"/>
            <p:cNvGrpSpPr/>
            <p:nvPr/>
          </p:nvGrpSpPr>
          <p:grpSpPr>
            <a:xfrm>
              <a:off x="7565372" y="2625828"/>
              <a:ext cx="1028700" cy="960965"/>
              <a:chOff x="6832200" y="2524600"/>
              <a:chExt cx="771525" cy="720724"/>
            </a:xfrm>
          </p:grpSpPr>
          <p:sp>
            <p:nvSpPr>
              <p:cNvPr id="8847" name="Google Shape;8847;p87"/>
              <p:cNvSpPr/>
              <p:nvPr/>
            </p:nvSpPr>
            <p:spPr>
              <a:xfrm>
                <a:off x="6833787" y="2524600"/>
                <a:ext cx="762000" cy="70326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48" name="Google Shape;8848;p87"/>
              <p:cNvSpPr/>
              <p:nvPr/>
            </p:nvSpPr>
            <p:spPr>
              <a:xfrm>
                <a:off x="6832200" y="2524600"/>
                <a:ext cx="771525" cy="720724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2139" extrusionOk="0">
                    <a:moveTo>
                      <a:pt x="2236" y="1183"/>
                    </a:moveTo>
                    <a:cubicBezTo>
                      <a:pt x="2222" y="1157"/>
                      <a:pt x="2200" y="1142"/>
                      <a:pt x="2200" y="1142"/>
                    </a:cubicBezTo>
                    <a:cubicBezTo>
                      <a:pt x="2200" y="1142"/>
                      <a:pt x="2088" y="1053"/>
                      <a:pt x="2037" y="1160"/>
                    </a:cubicBezTo>
                    <a:cubicBezTo>
                      <a:pt x="1987" y="1268"/>
                      <a:pt x="1832" y="1321"/>
                      <a:pt x="1832" y="1321"/>
                    </a:cubicBezTo>
                    <a:cubicBezTo>
                      <a:pt x="1654" y="1388"/>
                      <a:pt x="1654" y="1388"/>
                      <a:pt x="1654" y="1388"/>
                    </a:cubicBezTo>
                    <a:cubicBezTo>
                      <a:pt x="1654" y="1388"/>
                      <a:pt x="1654" y="1387"/>
                      <a:pt x="1654" y="1387"/>
                    </a:cubicBezTo>
                    <a:cubicBezTo>
                      <a:pt x="1819" y="1242"/>
                      <a:pt x="1924" y="1029"/>
                      <a:pt x="1924" y="791"/>
                    </a:cubicBezTo>
                    <a:cubicBezTo>
                      <a:pt x="1924" y="354"/>
                      <a:pt x="1570" y="0"/>
                      <a:pt x="1133" y="0"/>
                    </a:cubicBezTo>
                    <a:cubicBezTo>
                      <a:pt x="697" y="0"/>
                      <a:pt x="343" y="354"/>
                      <a:pt x="343" y="791"/>
                    </a:cubicBezTo>
                    <a:cubicBezTo>
                      <a:pt x="343" y="1028"/>
                      <a:pt x="447" y="1240"/>
                      <a:pt x="611" y="1385"/>
                    </a:cubicBezTo>
                    <a:cubicBezTo>
                      <a:pt x="480" y="1337"/>
                      <a:pt x="393" y="1305"/>
                      <a:pt x="393" y="1305"/>
                    </a:cubicBezTo>
                    <a:cubicBezTo>
                      <a:pt x="393" y="1305"/>
                      <a:pt x="396" y="1180"/>
                      <a:pt x="307" y="1142"/>
                    </a:cubicBezTo>
                    <a:cubicBezTo>
                      <a:pt x="218" y="1103"/>
                      <a:pt x="178" y="1199"/>
                      <a:pt x="167" y="1237"/>
                    </a:cubicBezTo>
                    <a:cubicBezTo>
                      <a:pt x="167" y="1237"/>
                      <a:pt x="0" y="1246"/>
                      <a:pt x="8" y="1343"/>
                    </a:cubicBezTo>
                    <a:cubicBezTo>
                      <a:pt x="15" y="1440"/>
                      <a:pt x="175" y="1455"/>
                      <a:pt x="290" y="1386"/>
                    </a:cubicBezTo>
                    <a:cubicBezTo>
                      <a:pt x="670" y="1529"/>
                      <a:pt x="670" y="1529"/>
                      <a:pt x="670" y="1529"/>
                    </a:cubicBezTo>
                    <a:cubicBezTo>
                      <a:pt x="686" y="1602"/>
                      <a:pt x="718" y="1668"/>
                      <a:pt x="762" y="1725"/>
                    </a:cubicBezTo>
                    <a:cubicBezTo>
                      <a:pt x="491" y="1826"/>
                      <a:pt x="491" y="1826"/>
                      <a:pt x="491" y="1826"/>
                    </a:cubicBezTo>
                    <a:cubicBezTo>
                      <a:pt x="375" y="1757"/>
                      <a:pt x="216" y="1772"/>
                      <a:pt x="208" y="1869"/>
                    </a:cubicBezTo>
                    <a:cubicBezTo>
                      <a:pt x="200" y="1965"/>
                      <a:pt x="368" y="1975"/>
                      <a:pt x="368" y="1975"/>
                    </a:cubicBezTo>
                    <a:cubicBezTo>
                      <a:pt x="379" y="2013"/>
                      <a:pt x="418" y="2108"/>
                      <a:pt x="508" y="2070"/>
                    </a:cubicBezTo>
                    <a:cubicBezTo>
                      <a:pt x="597" y="2031"/>
                      <a:pt x="594" y="1907"/>
                      <a:pt x="594" y="1907"/>
                    </a:cubicBezTo>
                    <a:cubicBezTo>
                      <a:pt x="594" y="1907"/>
                      <a:pt x="619" y="1900"/>
                      <a:pt x="855" y="1814"/>
                    </a:cubicBezTo>
                    <a:cubicBezTo>
                      <a:pt x="934" y="1871"/>
                      <a:pt x="1030" y="1905"/>
                      <a:pt x="1135" y="1905"/>
                    </a:cubicBezTo>
                    <a:cubicBezTo>
                      <a:pt x="1241" y="1905"/>
                      <a:pt x="1339" y="1870"/>
                      <a:pt x="1419" y="1811"/>
                    </a:cubicBezTo>
                    <a:cubicBezTo>
                      <a:pt x="1712" y="1883"/>
                      <a:pt x="1712" y="1883"/>
                      <a:pt x="1712" y="1883"/>
                    </a:cubicBezTo>
                    <a:cubicBezTo>
                      <a:pt x="1712" y="1883"/>
                      <a:pt x="1819" y="1924"/>
                      <a:pt x="1869" y="2032"/>
                    </a:cubicBezTo>
                    <a:cubicBezTo>
                      <a:pt x="1920" y="2139"/>
                      <a:pt x="2032" y="2050"/>
                      <a:pt x="2032" y="2050"/>
                    </a:cubicBezTo>
                    <a:cubicBezTo>
                      <a:pt x="2032" y="2050"/>
                      <a:pt x="2054" y="2035"/>
                      <a:pt x="2068" y="2009"/>
                    </a:cubicBezTo>
                    <a:cubicBezTo>
                      <a:pt x="2097" y="1951"/>
                      <a:pt x="2119" y="1858"/>
                      <a:pt x="2032" y="1871"/>
                    </a:cubicBezTo>
                    <a:cubicBezTo>
                      <a:pt x="2032" y="1871"/>
                      <a:pt x="2081" y="1808"/>
                      <a:pt x="2066" y="1766"/>
                    </a:cubicBezTo>
                    <a:cubicBezTo>
                      <a:pt x="2051" y="1725"/>
                      <a:pt x="1971" y="1700"/>
                      <a:pt x="1915" y="1723"/>
                    </a:cubicBezTo>
                    <a:cubicBezTo>
                      <a:pt x="1860" y="1746"/>
                      <a:pt x="1794" y="1786"/>
                      <a:pt x="1728" y="1774"/>
                    </a:cubicBezTo>
                    <a:cubicBezTo>
                      <a:pt x="1709" y="1771"/>
                      <a:pt x="1681" y="1776"/>
                      <a:pt x="1515" y="1716"/>
                    </a:cubicBezTo>
                    <a:cubicBezTo>
                      <a:pt x="1553" y="1665"/>
                      <a:pt x="1582" y="1606"/>
                      <a:pt x="1597" y="1543"/>
                    </a:cubicBezTo>
                    <a:cubicBezTo>
                      <a:pt x="1743" y="1490"/>
                      <a:pt x="1848" y="1453"/>
                      <a:pt x="1864" y="1449"/>
                    </a:cubicBezTo>
                    <a:cubicBezTo>
                      <a:pt x="1927" y="1434"/>
                      <a:pt x="2028" y="1446"/>
                      <a:pt x="2084" y="1469"/>
                    </a:cubicBezTo>
                    <a:cubicBezTo>
                      <a:pt x="2139" y="1492"/>
                      <a:pt x="2219" y="1467"/>
                      <a:pt x="2234" y="1426"/>
                    </a:cubicBezTo>
                    <a:cubicBezTo>
                      <a:pt x="2249" y="1384"/>
                      <a:pt x="2200" y="1321"/>
                      <a:pt x="2200" y="1321"/>
                    </a:cubicBezTo>
                    <a:cubicBezTo>
                      <a:pt x="2287" y="1334"/>
                      <a:pt x="2265" y="1241"/>
                      <a:pt x="2236" y="1183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849" name="Google Shape;8849;p87"/>
              <p:cNvGrpSpPr/>
              <p:nvPr/>
            </p:nvGrpSpPr>
            <p:grpSpPr>
              <a:xfrm>
                <a:off x="7024551" y="2634931"/>
                <a:ext cx="393700" cy="346076"/>
                <a:chOff x="3732397" y="3460438"/>
                <a:chExt cx="393700" cy="346076"/>
              </a:xfrm>
            </p:grpSpPr>
            <p:sp>
              <p:nvSpPr>
                <p:cNvPr id="8850" name="Google Shape;8850;p87"/>
                <p:cNvSpPr/>
                <p:nvPr/>
              </p:nvSpPr>
              <p:spPr>
                <a:xfrm>
                  <a:off x="3778434" y="3625538"/>
                  <a:ext cx="187325" cy="1476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53" h="441" extrusionOk="0">
                      <a:moveTo>
                        <a:pt x="51" y="50"/>
                      </a:moveTo>
                      <a:cubicBezTo>
                        <a:pt x="20" y="57"/>
                        <a:pt x="0" y="89"/>
                        <a:pt x="8" y="121"/>
                      </a:cubicBezTo>
                      <a:cubicBezTo>
                        <a:pt x="14" y="153"/>
                        <a:pt x="46" y="173"/>
                        <a:pt x="78" y="165"/>
                      </a:cubicBezTo>
                      <a:cubicBezTo>
                        <a:pt x="237" y="130"/>
                        <a:pt x="395" y="232"/>
                        <a:pt x="431" y="393"/>
                      </a:cubicBezTo>
                      <a:cubicBezTo>
                        <a:pt x="435" y="409"/>
                        <a:pt x="444" y="421"/>
                        <a:pt x="457" y="430"/>
                      </a:cubicBezTo>
                      <a:cubicBezTo>
                        <a:pt x="469" y="438"/>
                        <a:pt x="486" y="441"/>
                        <a:pt x="501" y="438"/>
                      </a:cubicBezTo>
                      <a:cubicBezTo>
                        <a:pt x="533" y="430"/>
                        <a:pt x="553" y="399"/>
                        <a:pt x="546" y="367"/>
                      </a:cubicBezTo>
                      <a:cubicBezTo>
                        <a:pt x="497" y="141"/>
                        <a:pt x="274" y="0"/>
                        <a:pt x="51" y="5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51" name="Google Shape;8851;p87"/>
                <p:cNvSpPr/>
                <p:nvPr/>
              </p:nvSpPr>
              <p:spPr>
                <a:xfrm>
                  <a:off x="3791134" y="3722376"/>
                  <a:ext cx="87313" cy="841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57" h="248" extrusionOk="0">
                      <a:moveTo>
                        <a:pt x="188" y="31"/>
                      </a:moveTo>
                      <a:cubicBezTo>
                        <a:pt x="136" y="0"/>
                        <a:pt x="67" y="15"/>
                        <a:pt x="34" y="66"/>
                      </a:cubicBezTo>
                      <a:cubicBezTo>
                        <a:pt x="0" y="116"/>
                        <a:pt x="16" y="183"/>
                        <a:pt x="68" y="216"/>
                      </a:cubicBezTo>
                      <a:cubicBezTo>
                        <a:pt x="120" y="248"/>
                        <a:pt x="190" y="233"/>
                        <a:pt x="224" y="182"/>
                      </a:cubicBezTo>
                      <a:cubicBezTo>
                        <a:pt x="257" y="132"/>
                        <a:pt x="241" y="63"/>
                        <a:pt x="188" y="31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52" name="Google Shape;8852;p87"/>
                <p:cNvSpPr/>
                <p:nvPr/>
              </p:nvSpPr>
              <p:spPr>
                <a:xfrm>
                  <a:off x="3767322" y="3538226"/>
                  <a:ext cx="271463" cy="2143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02" h="634" extrusionOk="0">
                      <a:moveTo>
                        <a:pt x="60" y="79"/>
                      </a:moveTo>
                      <a:cubicBezTo>
                        <a:pt x="56" y="79"/>
                        <a:pt x="56" y="79"/>
                        <a:pt x="56" y="79"/>
                      </a:cubicBezTo>
                      <a:cubicBezTo>
                        <a:pt x="23" y="87"/>
                        <a:pt x="0" y="124"/>
                        <a:pt x="9" y="158"/>
                      </a:cubicBezTo>
                      <a:cubicBezTo>
                        <a:pt x="21" y="195"/>
                        <a:pt x="53" y="214"/>
                        <a:pt x="90" y="206"/>
                      </a:cubicBezTo>
                      <a:cubicBezTo>
                        <a:pt x="93" y="206"/>
                        <a:pt x="93" y="206"/>
                        <a:pt x="93" y="206"/>
                      </a:cubicBezTo>
                      <a:cubicBezTo>
                        <a:pt x="101" y="204"/>
                        <a:pt x="101" y="204"/>
                        <a:pt x="101" y="204"/>
                      </a:cubicBezTo>
                      <a:cubicBezTo>
                        <a:pt x="352" y="145"/>
                        <a:pt x="604" y="305"/>
                        <a:pt x="663" y="560"/>
                      </a:cubicBezTo>
                      <a:cubicBezTo>
                        <a:pt x="666" y="572"/>
                        <a:pt x="666" y="572"/>
                        <a:pt x="666" y="572"/>
                      </a:cubicBezTo>
                      <a:cubicBezTo>
                        <a:pt x="667" y="575"/>
                        <a:pt x="667" y="575"/>
                        <a:pt x="667" y="575"/>
                      </a:cubicBezTo>
                      <a:cubicBezTo>
                        <a:pt x="674" y="610"/>
                        <a:pt x="708" y="634"/>
                        <a:pt x="741" y="630"/>
                      </a:cubicBezTo>
                      <a:cubicBezTo>
                        <a:pt x="778" y="621"/>
                        <a:pt x="802" y="587"/>
                        <a:pt x="793" y="550"/>
                      </a:cubicBezTo>
                      <a:cubicBezTo>
                        <a:pt x="792" y="546"/>
                        <a:pt x="792" y="546"/>
                        <a:pt x="792" y="546"/>
                      </a:cubicBezTo>
                      <a:cubicBezTo>
                        <a:pt x="789" y="531"/>
                        <a:pt x="789" y="531"/>
                        <a:pt x="789" y="531"/>
                      </a:cubicBezTo>
                      <a:cubicBezTo>
                        <a:pt x="712" y="204"/>
                        <a:pt x="393" y="0"/>
                        <a:pt x="71" y="75"/>
                      </a:cubicBezTo>
                      <a:lnTo>
                        <a:pt x="60" y="7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53" name="Google Shape;8853;p87"/>
                <p:cNvSpPr/>
                <p:nvPr/>
              </p:nvSpPr>
              <p:spPr>
                <a:xfrm>
                  <a:off x="3732397" y="3460438"/>
                  <a:ext cx="393700" cy="285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63" h="850" extrusionOk="0">
                      <a:moveTo>
                        <a:pt x="1088" y="850"/>
                      </a:moveTo>
                      <a:cubicBezTo>
                        <a:pt x="1056" y="850"/>
                        <a:pt x="1026" y="826"/>
                        <a:pt x="1021" y="792"/>
                      </a:cubicBezTo>
                      <a:cubicBezTo>
                        <a:pt x="998" y="648"/>
                        <a:pt x="907" y="448"/>
                        <a:pt x="719" y="315"/>
                      </a:cubicBezTo>
                      <a:cubicBezTo>
                        <a:pt x="506" y="166"/>
                        <a:pt x="255" y="155"/>
                        <a:pt x="101" y="211"/>
                      </a:cubicBezTo>
                      <a:cubicBezTo>
                        <a:pt x="65" y="224"/>
                        <a:pt x="26" y="205"/>
                        <a:pt x="13" y="170"/>
                      </a:cubicBezTo>
                      <a:cubicBezTo>
                        <a:pt x="0" y="135"/>
                        <a:pt x="18" y="95"/>
                        <a:pt x="54" y="82"/>
                      </a:cubicBezTo>
                      <a:cubicBezTo>
                        <a:pt x="284" y="0"/>
                        <a:pt x="576" y="47"/>
                        <a:pt x="799" y="203"/>
                      </a:cubicBezTo>
                      <a:cubicBezTo>
                        <a:pt x="988" y="337"/>
                        <a:pt x="1122" y="549"/>
                        <a:pt x="1157" y="771"/>
                      </a:cubicBezTo>
                      <a:cubicBezTo>
                        <a:pt x="1163" y="809"/>
                        <a:pt x="1136" y="843"/>
                        <a:pt x="1099" y="849"/>
                      </a:cubicBezTo>
                      <a:cubicBezTo>
                        <a:pt x="1096" y="850"/>
                        <a:pt x="1092" y="850"/>
                        <a:pt x="1088" y="85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8854" name="Google Shape;8854;p87"/>
            <p:cNvSpPr/>
            <p:nvPr/>
          </p:nvSpPr>
          <p:spPr>
            <a:xfrm>
              <a:off x="7531524" y="3677404"/>
              <a:ext cx="1079462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Wireless Threat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55" name="Google Shape;8855;p87"/>
          <p:cNvGrpSpPr/>
          <p:nvPr/>
        </p:nvGrpSpPr>
        <p:grpSpPr>
          <a:xfrm>
            <a:off x="7662807" y="990663"/>
            <a:ext cx="1344919" cy="1261759"/>
            <a:chOff x="10672839" y="2593170"/>
            <a:chExt cx="1344919" cy="1261759"/>
          </a:xfrm>
        </p:grpSpPr>
        <p:grpSp>
          <p:nvGrpSpPr>
            <p:cNvPr id="8856" name="Google Shape;8856;p87"/>
            <p:cNvGrpSpPr/>
            <p:nvPr/>
          </p:nvGrpSpPr>
          <p:grpSpPr>
            <a:xfrm>
              <a:off x="10835183" y="2593170"/>
              <a:ext cx="1028700" cy="960965"/>
              <a:chOff x="2184001" y="3581876"/>
              <a:chExt cx="771525" cy="720724"/>
            </a:xfrm>
          </p:grpSpPr>
          <p:sp>
            <p:nvSpPr>
              <p:cNvPr id="8857" name="Google Shape;8857;p87"/>
              <p:cNvSpPr/>
              <p:nvPr/>
            </p:nvSpPr>
            <p:spPr>
              <a:xfrm>
                <a:off x="2185588" y="3581876"/>
                <a:ext cx="762000" cy="703262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58" name="Google Shape;8858;p87"/>
              <p:cNvSpPr/>
              <p:nvPr/>
            </p:nvSpPr>
            <p:spPr>
              <a:xfrm>
                <a:off x="2184001" y="3581876"/>
                <a:ext cx="771525" cy="720724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2139" extrusionOk="0">
                    <a:moveTo>
                      <a:pt x="2236" y="1183"/>
                    </a:moveTo>
                    <a:cubicBezTo>
                      <a:pt x="2222" y="1157"/>
                      <a:pt x="2200" y="1142"/>
                      <a:pt x="2200" y="1142"/>
                    </a:cubicBezTo>
                    <a:cubicBezTo>
                      <a:pt x="2200" y="1142"/>
                      <a:pt x="2088" y="1053"/>
                      <a:pt x="2037" y="1160"/>
                    </a:cubicBezTo>
                    <a:cubicBezTo>
                      <a:pt x="1987" y="1268"/>
                      <a:pt x="1832" y="1321"/>
                      <a:pt x="1832" y="1321"/>
                    </a:cubicBezTo>
                    <a:cubicBezTo>
                      <a:pt x="1654" y="1388"/>
                      <a:pt x="1654" y="1388"/>
                      <a:pt x="1654" y="1388"/>
                    </a:cubicBezTo>
                    <a:cubicBezTo>
                      <a:pt x="1654" y="1388"/>
                      <a:pt x="1654" y="1387"/>
                      <a:pt x="1654" y="1387"/>
                    </a:cubicBezTo>
                    <a:cubicBezTo>
                      <a:pt x="1819" y="1242"/>
                      <a:pt x="1924" y="1029"/>
                      <a:pt x="1924" y="791"/>
                    </a:cubicBezTo>
                    <a:cubicBezTo>
                      <a:pt x="1924" y="354"/>
                      <a:pt x="1570" y="0"/>
                      <a:pt x="1133" y="0"/>
                    </a:cubicBezTo>
                    <a:cubicBezTo>
                      <a:pt x="697" y="0"/>
                      <a:pt x="343" y="354"/>
                      <a:pt x="343" y="791"/>
                    </a:cubicBezTo>
                    <a:cubicBezTo>
                      <a:pt x="343" y="1028"/>
                      <a:pt x="447" y="1240"/>
                      <a:pt x="611" y="1385"/>
                    </a:cubicBezTo>
                    <a:cubicBezTo>
                      <a:pt x="480" y="1337"/>
                      <a:pt x="393" y="1305"/>
                      <a:pt x="393" y="1305"/>
                    </a:cubicBezTo>
                    <a:cubicBezTo>
                      <a:pt x="393" y="1305"/>
                      <a:pt x="396" y="1180"/>
                      <a:pt x="307" y="1142"/>
                    </a:cubicBezTo>
                    <a:cubicBezTo>
                      <a:pt x="218" y="1103"/>
                      <a:pt x="178" y="1199"/>
                      <a:pt x="167" y="1237"/>
                    </a:cubicBezTo>
                    <a:cubicBezTo>
                      <a:pt x="167" y="1237"/>
                      <a:pt x="0" y="1246"/>
                      <a:pt x="8" y="1343"/>
                    </a:cubicBezTo>
                    <a:cubicBezTo>
                      <a:pt x="15" y="1440"/>
                      <a:pt x="175" y="1455"/>
                      <a:pt x="290" y="1386"/>
                    </a:cubicBezTo>
                    <a:cubicBezTo>
                      <a:pt x="670" y="1529"/>
                      <a:pt x="670" y="1529"/>
                      <a:pt x="670" y="1529"/>
                    </a:cubicBezTo>
                    <a:cubicBezTo>
                      <a:pt x="686" y="1602"/>
                      <a:pt x="718" y="1668"/>
                      <a:pt x="762" y="1725"/>
                    </a:cubicBezTo>
                    <a:cubicBezTo>
                      <a:pt x="491" y="1826"/>
                      <a:pt x="491" y="1826"/>
                      <a:pt x="491" y="1826"/>
                    </a:cubicBezTo>
                    <a:cubicBezTo>
                      <a:pt x="375" y="1757"/>
                      <a:pt x="216" y="1772"/>
                      <a:pt x="208" y="1869"/>
                    </a:cubicBezTo>
                    <a:cubicBezTo>
                      <a:pt x="200" y="1965"/>
                      <a:pt x="368" y="1975"/>
                      <a:pt x="368" y="1975"/>
                    </a:cubicBezTo>
                    <a:cubicBezTo>
                      <a:pt x="379" y="2013"/>
                      <a:pt x="418" y="2108"/>
                      <a:pt x="508" y="2070"/>
                    </a:cubicBezTo>
                    <a:cubicBezTo>
                      <a:pt x="597" y="2031"/>
                      <a:pt x="594" y="1907"/>
                      <a:pt x="594" y="1907"/>
                    </a:cubicBezTo>
                    <a:cubicBezTo>
                      <a:pt x="594" y="1907"/>
                      <a:pt x="619" y="1900"/>
                      <a:pt x="855" y="1814"/>
                    </a:cubicBezTo>
                    <a:cubicBezTo>
                      <a:pt x="934" y="1871"/>
                      <a:pt x="1030" y="1905"/>
                      <a:pt x="1135" y="1905"/>
                    </a:cubicBezTo>
                    <a:cubicBezTo>
                      <a:pt x="1241" y="1905"/>
                      <a:pt x="1339" y="1870"/>
                      <a:pt x="1419" y="1811"/>
                    </a:cubicBezTo>
                    <a:cubicBezTo>
                      <a:pt x="1712" y="1883"/>
                      <a:pt x="1712" y="1883"/>
                      <a:pt x="1712" y="1883"/>
                    </a:cubicBezTo>
                    <a:cubicBezTo>
                      <a:pt x="1712" y="1883"/>
                      <a:pt x="1819" y="1924"/>
                      <a:pt x="1869" y="2032"/>
                    </a:cubicBezTo>
                    <a:cubicBezTo>
                      <a:pt x="1920" y="2139"/>
                      <a:pt x="2032" y="2050"/>
                      <a:pt x="2032" y="2050"/>
                    </a:cubicBezTo>
                    <a:cubicBezTo>
                      <a:pt x="2032" y="2050"/>
                      <a:pt x="2054" y="2035"/>
                      <a:pt x="2068" y="2009"/>
                    </a:cubicBezTo>
                    <a:cubicBezTo>
                      <a:pt x="2097" y="1951"/>
                      <a:pt x="2119" y="1858"/>
                      <a:pt x="2032" y="1871"/>
                    </a:cubicBezTo>
                    <a:cubicBezTo>
                      <a:pt x="2032" y="1871"/>
                      <a:pt x="2081" y="1808"/>
                      <a:pt x="2066" y="1766"/>
                    </a:cubicBezTo>
                    <a:cubicBezTo>
                      <a:pt x="2051" y="1725"/>
                      <a:pt x="1971" y="1700"/>
                      <a:pt x="1915" y="1723"/>
                    </a:cubicBezTo>
                    <a:cubicBezTo>
                      <a:pt x="1860" y="1746"/>
                      <a:pt x="1794" y="1786"/>
                      <a:pt x="1728" y="1774"/>
                    </a:cubicBezTo>
                    <a:cubicBezTo>
                      <a:pt x="1709" y="1771"/>
                      <a:pt x="1681" y="1776"/>
                      <a:pt x="1515" y="1716"/>
                    </a:cubicBezTo>
                    <a:cubicBezTo>
                      <a:pt x="1553" y="1665"/>
                      <a:pt x="1582" y="1606"/>
                      <a:pt x="1597" y="1543"/>
                    </a:cubicBezTo>
                    <a:cubicBezTo>
                      <a:pt x="1743" y="1490"/>
                      <a:pt x="1848" y="1453"/>
                      <a:pt x="1864" y="1449"/>
                    </a:cubicBezTo>
                    <a:cubicBezTo>
                      <a:pt x="1927" y="1434"/>
                      <a:pt x="2028" y="1446"/>
                      <a:pt x="2084" y="1469"/>
                    </a:cubicBezTo>
                    <a:cubicBezTo>
                      <a:pt x="2139" y="1492"/>
                      <a:pt x="2219" y="1467"/>
                      <a:pt x="2234" y="1426"/>
                    </a:cubicBezTo>
                    <a:cubicBezTo>
                      <a:pt x="2249" y="1384"/>
                      <a:pt x="2200" y="1321"/>
                      <a:pt x="2200" y="1321"/>
                    </a:cubicBezTo>
                    <a:cubicBezTo>
                      <a:pt x="2287" y="1334"/>
                      <a:pt x="2265" y="1241"/>
                      <a:pt x="2236" y="1183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859" name="Google Shape;8859;p87"/>
              <p:cNvGrpSpPr/>
              <p:nvPr/>
            </p:nvGrpSpPr>
            <p:grpSpPr>
              <a:xfrm rot="5400000">
                <a:off x="2371325" y="3757870"/>
                <a:ext cx="496888" cy="261938"/>
                <a:chOff x="4467859" y="4168458"/>
                <a:chExt cx="496888" cy="261938"/>
              </a:xfrm>
            </p:grpSpPr>
            <p:sp>
              <p:nvSpPr>
                <p:cNvPr id="8860" name="Google Shape;8860;p87"/>
                <p:cNvSpPr/>
                <p:nvPr/>
              </p:nvSpPr>
              <p:spPr>
                <a:xfrm>
                  <a:off x="4693284" y="4192271"/>
                  <a:ext cx="14288" cy="33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97" extrusionOk="0">
                      <a:moveTo>
                        <a:pt x="20" y="14"/>
                      </a:moveTo>
                      <a:cubicBezTo>
                        <a:pt x="14" y="17"/>
                        <a:pt x="9" y="19"/>
                        <a:pt x="0" y="19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25" y="33"/>
                        <a:pt x="25" y="33"/>
                        <a:pt x="25" y="33"/>
                      </a:cubicBezTo>
                      <a:cubicBezTo>
                        <a:pt x="25" y="97"/>
                        <a:pt x="25" y="97"/>
                        <a:pt x="25" y="97"/>
                      </a:cubicBezTo>
                      <a:cubicBezTo>
                        <a:pt x="44" y="97"/>
                        <a:pt x="44" y="97"/>
                        <a:pt x="44" y="97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5" y="7"/>
                        <a:pt x="23" y="10"/>
                        <a:pt x="20" y="14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61" name="Google Shape;8861;p87"/>
                <p:cNvSpPr/>
                <p:nvPr/>
              </p:nvSpPr>
              <p:spPr>
                <a:xfrm>
                  <a:off x="4713922" y="4243071"/>
                  <a:ext cx="23813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01" extrusionOk="0">
                      <a:moveTo>
                        <a:pt x="19" y="49"/>
                      </a:moveTo>
                      <a:cubicBezTo>
                        <a:pt x="19" y="26"/>
                        <a:pt x="26" y="16"/>
                        <a:pt x="36" y="16"/>
                      </a:cubicBezTo>
                      <a:cubicBezTo>
                        <a:pt x="47" y="16"/>
                        <a:pt x="52" y="26"/>
                        <a:pt x="52" y="49"/>
                      </a:cubicBezTo>
                      <a:cubicBezTo>
                        <a:pt x="52" y="73"/>
                        <a:pt x="47" y="85"/>
                        <a:pt x="36" y="85"/>
                      </a:cubicBezTo>
                      <a:cubicBezTo>
                        <a:pt x="26" y="85"/>
                        <a:pt x="19" y="73"/>
                        <a:pt x="19" y="49"/>
                      </a:cubicBezTo>
                      <a:moveTo>
                        <a:pt x="65" y="87"/>
                      </a:moveTo>
                      <a:cubicBezTo>
                        <a:pt x="70" y="78"/>
                        <a:pt x="73" y="65"/>
                        <a:pt x="73" y="49"/>
                      </a:cubicBezTo>
                      <a:cubicBezTo>
                        <a:pt x="73" y="33"/>
                        <a:pt x="70" y="23"/>
                        <a:pt x="65" y="14"/>
                      </a:cubicBezTo>
                      <a:cubicBezTo>
                        <a:pt x="58" y="3"/>
                        <a:pt x="49" y="0"/>
                        <a:pt x="36" y="0"/>
                      </a:cubicBezTo>
                      <a:cubicBezTo>
                        <a:pt x="24" y="0"/>
                        <a:pt x="15" y="3"/>
                        <a:pt x="8" y="12"/>
                      </a:cubicBezTo>
                      <a:cubicBezTo>
                        <a:pt x="3" y="21"/>
                        <a:pt x="0" y="33"/>
                        <a:pt x="0" y="49"/>
                      </a:cubicBezTo>
                      <a:cubicBezTo>
                        <a:pt x="0" y="65"/>
                        <a:pt x="3" y="78"/>
                        <a:pt x="8" y="87"/>
                      </a:cubicBezTo>
                      <a:cubicBezTo>
                        <a:pt x="15" y="96"/>
                        <a:pt x="24" y="101"/>
                        <a:pt x="36" y="101"/>
                      </a:cubicBezTo>
                      <a:cubicBezTo>
                        <a:pt x="49" y="101"/>
                        <a:pt x="58" y="96"/>
                        <a:pt x="65" y="8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62" name="Google Shape;8862;p87"/>
                <p:cNvSpPr/>
                <p:nvPr/>
              </p:nvSpPr>
              <p:spPr>
                <a:xfrm>
                  <a:off x="4680584" y="4243071"/>
                  <a:ext cx="25400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21" y="49"/>
                      </a:moveTo>
                      <a:cubicBezTo>
                        <a:pt x="21" y="26"/>
                        <a:pt x="27" y="16"/>
                        <a:pt x="37" y="16"/>
                      </a:cubicBezTo>
                      <a:cubicBezTo>
                        <a:pt x="48" y="16"/>
                        <a:pt x="55" y="26"/>
                        <a:pt x="55" y="49"/>
                      </a:cubicBezTo>
                      <a:cubicBezTo>
                        <a:pt x="55" y="73"/>
                        <a:pt x="48" y="85"/>
                        <a:pt x="37" y="85"/>
                      </a:cubicBezTo>
                      <a:cubicBezTo>
                        <a:pt x="27" y="85"/>
                        <a:pt x="21" y="73"/>
                        <a:pt x="21" y="49"/>
                      </a:cubicBezTo>
                      <a:moveTo>
                        <a:pt x="65" y="87"/>
                      </a:moveTo>
                      <a:cubicBezTo>
                        <a:pt x="71" y="78"/>
                        <a:pt x="74" y="65"/>
                        <a:pt x="74" y="49"/>
                      </a:cubicBezTo>
                      <a:cubicBezTo>
                        <a:pt x="74" y="33"/>
                        <a:pt x="71" y="23"/>
                        <a:pt x="65" y="14"/>
                      </a:cubicBezTo>
                      <a:cubicBezTo>
                        <a:pt x="58" y="3"/>
                        <a:pt x="50" y="0"/>
                        <a:pt x="37" y="0"/>
                      </a:cubicBezTo>
                      <a:cubicBezTo>
                        <a:pt x="25" y="0"/>
                        <a:pt x="16" y="3"/>
                        <a:pt x="9" y="12"/>
                      </a:cubicBezTo>
                      <a:cubicBezTo>
                        <a:pt x="4" y="21"/>
                        <a:pt x="0" y="33"/>
                        <a:pt x="0" y="49"/>
                      </a:cubicBezTo>
                      <a:cubicBezTo>
                        <a:pt x="0" y="65"/>
                        <a:pt x="4" y="78"/>
                        <a:pt x="9" y="87"/>
                      </a:cubicBezTo>
                      <a:cubicBezTo>
                        <a:pt x="16" y="96"/>
                        <a:pt x="25" y="101"/>
                        <a:pt x="37" y="101"/>
                      </a:cubicBezTo>
                      <a:cubicBezTo>
                        <a:pt x="50" y="101"/>
                        <a:pt x="58" y="96"/>
                        <a:pt x="65" y="87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63" name="Google Shape;8863;p87"/>
                <p:cNvSpPr/>
                <p:nvPr/>
              </p:nvSpPr>
              <p:spPr>
                <a:xfrm>
                  <a:off x="4691697" y="4295458"/>
                  <a:ext cx="14288" cy="3175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97" extrusionOk="0">
                      <a:moveTo>
                        <a:pt x="20" y="15"/>
                      </a:moveTo>
                      <a:cubicBezTo>
                        <a:pt x="16" y="18"/>
                        <a:pt x="9" y="20"/>
                        <a:pt x="0" y="20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25" y="34"/>
                        <a:pt x="25" y="34"/>
                        <a:pt x="25" y="34"/>
                      </a:cubicBezTo>
                      <a:cubicBezTo>
                        <a:pt x="25" y="97"/>
                        <a:pt x="25" y="97"/>
                        <a:pt x="25" y="97"/>
                      </a:cubicBezTo>
                      <a:cubicBezTo>
                        <a:pt x="45" y="97"/>
                        <a:pt x="45" y="97"/>
                        <a:pt x="45" y="97"/>
                      </a:cubicBez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7" y="7"/>
                        <a:pt x="23" y="11"/>
                        <a:pt x="20" y="15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64" name="Google Shape;8864;p87"/>
                <p:cNvSpPr/>
                <p:nvPr/>
              </p:nvSpPr>
              <p:spPr>
                <a:xfrm>
                  <a:off x="4655184" y="4244658"/>
                  <a:ext cx="15875" cy="33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98" extrusionOk="0">
                      <a:moveTo>
                        <a:pt x="19" y="12"/>
                      </a:moveTo>
                      <a:cubicBezTo>
                        <a:pt x="14" y="16"/>
                        <a:pt x="9" y="18"/>
                        <a:pt x="0" y="18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98"/>
                        <a:pt x="24" y="98"/>
                        <a:pt x="24" y="98"/>
                      </a:cubicBezTo>
                      <a:cubicBezTo>
                        <a:pt x="44" y="98"/>
                        <a:pt x="44" y="98"/>
                        <a:pt x="44" y="98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4" y="5"/>
                        <a:pt x="23" y="10"/>
                        <a:pt x="19" y="1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65" name="Google Shape;8865;p87"/>
                <p:cNvSpPr/>
                <p:nvPr/>
              </p:nvSpPr>
              <p:spPr>
                <a:xfrm>
                  <a:off x="4720272" y="4293871"/>
                  <a:ext cx="23813" cy="3492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37" y="85"/>
                      </a:moveTo>
                      <a:cubicBezTo>
                        <a:pt x="24" y="85"/>
                        <a:pt x="19" y="74"/>
                        <a:pt x="19" y="51"/>
                      </a:cubicBezTo>
                      <a:cubicBezTo>
                        <a:pt x="19" y="29"/>
                        <a:pt x="24" y="16"/>
                        <a:pt x="37" y="16"/>
                      </a:cubicBezTo>
                      <a:cubicBezTo>
                        <a:pt x="47" y="16"/>
                        <a:pt x="53" y="29"/>
                        <a:pt x="53" y="51"/>
                      </a:cubicBezTo>
                      <a:cubicBezTo>
                        <a:pt x="53" y="74"/>
                        <a:pt x="47" y="85"/>
                        <a:pt x="37" y="85"/>
                      </a:cubicBezTo>
                      <a:moveTo>
                        <a:pt x="37" y="0"/>
                      </a:moveTo>
                      <a:cubicBezTo>
                        <a:pt x="24" y="0"/>
                        <a:pt x="16" y="6"/>
                        <a:pt x="9" y="14"/>
                      </a:cubicBezTo>
                      <a:cubicBezTo>
                        <a:pt x="2" y="23"/>
                        <a:pt x="0" y="36"/>
                        <a:pt x="0" y="51"/>
                      </a:cubicBezTo>
                      <a:cubicBezTo>
                        <a:pt x="0" y="66"/>
                        <a:pt x="2" y="78"/>
                        <a:pt x="9" y="87"/>
                      </a:cubicBezTo>
                      <a:cubicBezTo>
                        <a:pt x="14" y="97"/>
                        <a:pt x="24" y="101"/>
                        <a:pt x="37" y="101"/>
                      </a:cubicBezTo>
                      <a:cubicBezTo>
                        <a:pt x="49" y="101"/>
                        <a:pt x="58" y="97"/>
                        <a:pt x="65" y="87"/>
                      </a:cubicBezTo>
                      <a:cubicBezTo>
                        <a:pt x="70" y="78"/>
                        <a:pt x="74" y="66"/>
                        <a:pt x="74" y="51"/>
                      </a:cubicBezTo>
                      <a:cubicBezTo>
                        <a:pt x="74" y="36"/>
                        <a:pt x="70" y="23"/>
                        <a:pt x="63" y="14"/>
                      </a:cubicBezTo>
                      <a:cubicBezTo>
                        <a:pt x="58" y="6"/>
                        <a:pt x="47" y="0"/>
                        <a:pt x="37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66" name="Google Shape;8866;p87"/>
                <p:cNvSpPr/>
                <p:nvPr/>
              </p:nvSpPr>
              <p:spPr>
                <a:xfrm>
                  <a:off x="4720272" y="4192271"/>
                  <a:ext cx="25400" cy="33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100" extrusionOk="0">
                      <a:moveTo>
                        <a:pt x="38" y="84"/>
                      </a:moveTo>
                      <a:cubicBezTo>
                        <a:pt x="27" y="84"/>
                        <a:pt x="22" y="74"/>
                        <a:pt x="22" y="51"/>
                      </a:cubicBezTo>
                      <a:cubicBezTo>
                        <a:pt x="22" y="28"/>
                        <a:pt x="27" y="15"/>
                        <a:pt x="38" y="15"/>
                      </a:cubicBezTo>
                      <a:cubicBezTo>
                        <a:pt x="48" y="15"/>
                        <a:pt x="55" y="28"/>
                        <a:pt x="55" y="51"/>
                      </a:cubicBezTo>
                      <a:cubicBezTo>
                        <a:pt x="55" y="74"/>
                        <a:pt x="48" y="84"/>
                        <a:pt x="38" y="84"/>
                      </a:cubicBezTo>
                      <a:moveTo>
                        <a:pt x="38" y="0"/>
                      </a:moveTo>
                      <a:cubicBezTo>
                        <a:pt x="25" y="0"/>
                        <a:pt x="16" y="5"/>
                        <a:pt x="9" y="14"/>
                      </a:cubicBezTo>
                      <a:cubicBezTo>
                        <a:pt x="4" y="22"/>
                        <a:pt x="0" y="35"/>
                        <a:pt x="0" y="51"/>
                      </a:cubicBezTo>
                      <a:cubicBezTo>
                        <a:pt x="0" y="67"/>
                        <a:pt x="4" y="77"/>
                        <a:pt x="9" y="86"/>
                      </a:cubicBezTo>
                      <a:cubicBezTo>
                        <a:pt x="16" y="97"/>
                        <a:pt x="25" y="100"/>
                        <a:pt x="38" y="100"/>
                      </a:cubicBezTo>
                      <a:cubicBezTo>
                        <a:pt x="50" y="100"/>
                        <a:pt x="59" y="97"/>
                        <a:pt x="66" y="86"/>
                      </a:cubicBezTo>
                      <a:cubicBezTo>
                        <a:pt x="71" y="77"/>
                        <a:pt x="75" y="65"/>
                        <a:pt x="75" y="51"/>
                      </a:cubicBezTo>
                      <a:cubicBezTo>
                        <a:pt x="75" y="35"/>
                        <a:pt x="71" y="22"/>
                        <a:pt x="66" y="14"/>
                      </a:cubicBezTo>
                      <a:cubicBezTo>
                        <a:pt x="59" y="5"/>
                        <a:pt x="50" y="0"/>
                        <a:pt x="38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67" name="Google Shape;8867;p87"/>
                <p:cNvSpPr/>
                <p:nvPr/>
              </p:nvSpPr>
              <p:spPr>
                <a:xfrm>
                  <a:off x="4745672" y="4244658"/>
                  <a:ext cx="14288" cy="333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98" extrusionOk="0">
                      <a:moveTo>
                        <a:pt x="19" y="12"/>
                      </a:moveTo>
                      <a:cubicBezTo>
                        <a:pt x="16" y="16"/>
                        <a:pt x="9" y="18"/>
                        <a:pt x="0" y="18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98"/>
                        <a:pt x="25" y="98"/>
                        <a:pt x="25" y="98"/>
                      </a:cubicBezTo>
                      <a:cubicBezTo>
                        <a:pt x="44" y="98"/>
                        <a:pt x="44" y="98"/>
                        <a:pt x="44" y="98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6" y="5"/>
                        <a:pt x="23" y="10"/>
                        <a:pt x="19" y="12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68" name="Google Shape;8868;p87"/>
                <p:cNvSpPr/>
                <p:nvPr/>
              </p:nvSpPr>
              <p:spPr>
                <a:xfrm>
                  <a:off x="4467859" y="4168458"/>
                  <a:ext cx="496888" cy="2619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470" h="773" extrusionOk="0">
                      <a:moveTo>
                        <a:pt x="949" y="271"/>
                      </a:moveTo>
                      <a:cubicBezTo>
                        <a:pt x="949" y="294"/>
                        <a:pt x="944" y="306"/>
                        <a:pt x="931" y="306"/>
                      </a:cubicBezTo>
                      <a:cubicBezTo>
                        <a:pt x="921" y="306"/>
                        <a:pt x="915" y="294"/>
                        <a:pt x="915" y="271"/>
                      </a:cubicBezTo>
                      <a:cubicBezTo>
                        <a:pt x="915" y="248"/>
                        <a:pt x="921" y="237"/>
                        <a:pt x="931" y="237"/>
                      </a:cubicBezTo>
                      <a:cubicBezTo>
                        <a:pt x="944" y="237"/>
                        <a:pt x="949" y="248"/>
                        <a:pt x="949" y="271"/>
                      </a:cubicBezTo>
                      <a:moveTo>
                        <a:pt x="931" y="221"/>
                      </a:moveTo>
                      <a:cubicBezTo>
                        <a:pt x="919" y="221"/>
                        <a:pt x="910" y="225"/>
                        <a:pt x="905" y="234"/>
                      </a:cubicBezTo>
                      <a:cubicBezTo>
                        <a:pt x="898" y="242"/>
                        <a:pt x="894" y="255"/>
                        <a:pt x="894" y="271"/>
                      </a:cubicBezTo>
                      <a:cubicBezTo>
                        <a:pt x="894" y="287"/>
                        <a:pt x="898" y="299"/>
                        <a:pt x="903" y="308"/>
                      </a:cubicBezTo>
                      <a:cubicBezTo>
                        <a:pt x="910" y="317"/>
                        <a:pt x="919" y="322"/>
                        <a:pt x="931" y="322"/>
                      </a:cubicBezTo>
                      <a:cubicBezTo>
                        <a:pt x="938" y="322"/>
                        <a:pt x="945" y="320"/>
                        <a:pt x="951" y="317"/>
                      </a:cubicBezTo>
                      <a:cubicBezTo>
                        <a:pt x="951" y="318"/>
                        <a:pt x="951" y="318"/>
                        <a:pt x="949" y="320"/>
                      </a:cubicBezTo>
                      <a:cubicBezTo>
                        <a:pt x="949" y="324"/>
                        <a:pt x="949" y="326"/>
                        <a:pt x="947" y="329"/>
                      </a:cubicBezTo>
                      <a:cubicBezTo>
                        <a:pt x="940" y="356"/>
                        <a:pt x="930" y="380"/>
                        <a:pt x="915" y="402"/>
                      </a:cubicBezTo>
                      <a:cubicBezTo>
                        <a:pt x="914" y="396"/>
                        <a:pt x="912" y="391"/>
                        <a:pt x="908" y="386"/>
                      </a:cubicBezTo>
                      <a:cubicBezTo>
                        <a:pt x="901" y="377"/>
                        <a:pt x="892" y="372"/>
                        <a:pt x="880" y="372"/>
                      </a:cubicBezTo>
                      <a:cubicBezTo>
                        <a:pt x="868" y="372"/>
                        <a:pt x="859" y="377"/>
                        <a:pt x="854" y="386"/>
                      </a:cubicBezTo>
                      <a:cubicBezTo>
                        <a:pt x="847" y="395"/>
                        <a:pt x="843" y="407"/>
                        <a:pt x="843" y="423"/>
                      </a:cubicBezTo>
                      <a:cubicBezTo>
                        <a:pt x="843" y="437"/>
                        <a:pt x="847" y="449"/>
                        <a:pt x="852" y="458"/>
                      </a:cubicBezTo>
                      <a:cubicBezTo>
                        <a:pt x="854" y="460"/>
                        <a:pt x="855" y="462"/>
                        <a:pt x="855" y="464"/>
                      </a:cubicBezTo>
                      <a:cubicBezTo>
                        <a:pt x="847" y="471"/>
                        <a:pt x="834" y="478"/>
                        <a:pt x="824" y="483"/>
                      </a:cubicBezTo>
                      <a:cubicBezTo>
                        <a:pt x="817" y="487"/>
                        <a:pt x="809" y="488"/>
                        <a:pt x="802" y="492"/>
                      </a:cubicBezTo>
                      <a:cubicBezTo>
                        <a:pt x="792" y="495"/>
                        <a:pt x="781" y="499"/>
                        <a:pt x="769" y="501"/>
                      </a:cubicBezTo>
                      <a:cubicBezTo>
                        <a:pt x="762" y="502"/>
                        <a:pt x="755" y="504"/>
                        <a:pt x="746" y="504"/>
                      </a:cubicBezTo>
                      <a:cubicBezTo>
                        <a:pt x="739" y="506"/>
                        <a:pt x="730" y="506"/>
                        <a:pt x="723" y="506"/>
                      </a:cubicBezTo>
                      <a:cubicBezTo>
                        <a:pt x="714" y="506"/>
                        <a:pt x="707" y="506"/>
                        <a:pt x="698" y="504"/>
                      </a:cubicBezTo>
                      <a:cubicBezTo>
                        <a:pt x="691" y="504"/>
                        <a:pt x="682" y="502"/>
                        <a:pt x="675" y="501"/>
                      </a:cubicBezTo>
                      <a:cubicBezTo>
                        <a:pt x="665" y="499"/>
                        <a:pt x="652" y="495"/>
                        <a:pt x="642" y="492"/>
                      </a:cubicBezTo>
                      <a:cubicBezTo>
                        <a:pt x="635" y="488"/>
                        <a:pt x="628" y="487"/>
                        <a:pt x="622" y="483"/>
                      </a:cubicBezTo>
                      <a:cubicBezTo>
                        <a:pt x="615" y="479"/>
                        <a:pt x="608" y="476"/>
                        <a:pt x="603" y="472"/>
                      </a:cubicBezTo>
                      <a:cubicBezTo>
                        <a:pt x="612" y="471"/>
                        <a:pt x="619" y="465"/>
                        <a:pt x="624" y="458"/>
                      </a:cubicBezTo>
                      <a:cubicBezTo>
                        <a:pt x="631" y="449"/>
                        <a:pt x="633" y="437"/>
                        <a:pt x="633" y="423"/>
                      </a:cubicBezTo>
                      <a:cubicBezTo>
                        <a:pt x="633" y="407"/>
                        <a:pt x="631" y="395"/>
                        <a:pt x="624" y="386"/>
                      </a:cubicBezTo>
                      <a:cubicBezTo>
                        <a:pt x="617" y="377"/>
                        <a:pt x="608" y="372"/>
                        <a:pt x="596" y="372"/>
                      </a:cubicBezTo>
                      <a:cubicBezTo>
                        <a:pt x="583" y="372"/>
                        <a:pt x="575" y="377"/>
                        <a:pt x="569" y="386"/>
                      </a:cubicBezTo>
                      <a:cubicBezTo>
                        <a:pt x="562" y="395"/>
                        <a:pt x="559" y="407"/>
                        <a:pt x="559" y="423"/>
                      </a:cubicBezTo>
                      <a:cubicBezTo>
                        <a:pt x="559" y="428"/>
                        <a:pt x="560" y="433"/>
                        <a:pt x="560" y="439"/>
                      </a:cubicBezTo>
                      <a:cubicBezTo>
                        <a:pt x="557" y="435"/>
                        <a:pt x="557" y="435"/>
                        <a:pt x="557" y="435"/>
                      </a:cubicBezTo>
                      <a:cubicBezTo>
                        <a:pt x="557" y="437"/>
                        <a:pt x="557" y="437"/>
                        <a:pt x="559" y="437"/>
                      </a:cubicBezTo>
                      <a:cubicBezTo>
                        <a:pt x="555" y="433"/>
                        <a:pt x="555" y="433"/>
                        <a:pt x="555" y="433"/>
                      </a:cubicBezTo>
                      <a:cubicBezTo>
                        <a:pt x="557" y="435"/>
                        <a:pt x="557" y="435"/>
                        <a:pt x="557" y="435"/>
                      </a:cubicBezTo>
                      <a:cubicBezTo>
                        <a:pt x="550" y="428"/>
                        <a:pt x="550" y="428"/>
                        <a:pt x="550" y="428"/>
                      </a:cubicBezTo>
                      <a:cubicBezTo>
                        <a:pt x="543" y="421"/>
                        <a:pt x="536" y="412"/>
                        <a:pt x="530" y="402"/>
                      </a:cubicBezTo>
                      <a:cubicBezTo>
                        <a:pt x="527" y="398"/>
                        <a:pt x="523" y="393"/>
                        <a:pt x="522" y="389"/>
                      </a:cubicBezTo>
                      <a:cubicBezTo>
                        <a:pt x="520" y="386"/>
                        <a:pt x="513" y="373"/>
                        <a:pt x="513" y="373"/>
                      </a:cubicBezTo>
                      <a:cubicBezTo>
                        <a:pt x="507" y="359"/>
                        <a:pt x="500" y="345"/>
                        <a:pt x="497" y="329"/>
                      </a:cubicBezTo>
                      <a:cubicBezTo>
                        <a:pt x="497" y="327"/>
                        <a:pt x="497" y="324"/>
                        <a:pt x="495" y="322"/>
                      </a:cubicBezTo>
                      <a:cubicBezTo>
                        <a:pt x="497" y="322"/>
                        <a:pt x="497" y="322"/>
                        <a:pt x="497" y="322"/>
                      </a:cubicBezTo>
                      <a:cubicBezTo>
                        <a:pt x="509" y="322"/>
                        <a:pt x="518" y="317"/>
                        <a:pt x="525" y="308"/>
                      </a:cubicBezTo>
                      <a:cubicBezTo>
                        <a:pt x="530" y="299"/>
                        <a:pt x="534" y="287"/>
                        <a:pt x="534" y="271"/>
                      </a:cubicBezTo>
                      <a:cubicBezTo>
                        <a:pt x="534" y="255"/>
                        <a:pt x="530" y="244"/>
                        <a:pt x="523" y="235"/>
                      </a:cubicBezTo>
                      <a:cubicBezTo>
                        <a:pt x="518" y="225"/>
                        <a:pt x="507" y="221"/>
                        <a:pt x="497" y="221"/>
                      </a:cubicBezTo>
                      <a:cubicBezTo>
                        <a:pt x="495" y="221"/>
                        <a:pt x="495" y="221"/>
                        <a:pt x="495" y="221"/>
                      </a:cubicBezTo>
                      <a:cubicBezTo>
                        <a:pt x="497" y="214"/>
                        <a:pt x="499" y="207"/>
                        <a:pt x="500" y="202"/>
                      </a:cubicBezTo>
                      <a:cubicBezTo>
                        <a:pt x="504" y="189"/>
                        <a:pt x="507" y="179"/>
                        <a:pt x="513" y="168"/>
                      </a:cubicBezTo>
                      <a:cubicBezTo>
                        <a:pt x="514" y="166"/>
                        <a:pt x="518" y="159"/>
                        <a:pt x="518" y="159"/>
                      </a:cubicBezTo>
                      <a:cubicBezTo>
                        <a:pt x="522" y="152"/>
                        <a:pt x="525" y="147"/>
                        <a:pt x="530" y="140"/>
                      </a:cubicBezTo>
                      <a:cubicBezTo>
                        <a:pt x="539" y="126"/>
                        <a:pt x="552" y="111"/>
                        <a:pt x="564" y="99"/>
                      </a:cubicBezTo>
                      <a:cubicBezTo>
                        <a:pt x="562" y="104"/>
                        <a:pt x="562" y="111"/>
                        <a:pt x="562" y="120"/>
                      </a:cubicBezTo>
                      <a:cubicBezTo>
                        <a:pt x="562" y="136"/>
                        <a:pt x="566" y="147"/>
                        <a:pt x="571" y="156"/>
                      </a:cubicBezTo>
                      <a:cubicBezTo>
                        <a:pt x="578" y="166"/>
                        <a:pt x="587" y="170"/>
                        <a:pt x="599" y="170"/>
                      </a:cubicBezTo>
                      <a:cubicBezTo>
                        <a:pt x="612" y="170"/>
                        <a:pt x="620" y="166"/>
                        <a:pt x="628" y="156"/>
                      </a:cubicBezTo>
                      <a:cubicBezTo>
                        <a:pt x="633" y="147"/>
                        <a:pt x="636" y="134"/>
                        <a:pt x="636" y="120"/>
                      </a:cubicBezTo>
                      <a:cubicBezTo>
                        <a:pt x="636" y="104"/>
                        <a:pt x="633" y="92"/>
                        <a:pt x="628" y="83"/>
                      </a:cubicBezTo>
                      <a:cubicBezTo>
                        <a:pt x="620" y="74"/>
                        <a:pt x="613" y="71"/>
                        <a:pt x="603" y="69"/>
                      </a:cubicBezTo>
                      <a:cubicBezTo>
                        <a:pt x="638" y="48"/>
                        <a:pt x="679" y="37"/>
                        <a:pt x="723" y="37"/>
                      </a:cubicBezTo>
                      <a:cubicBezTo>
                        <a:pt x="776" y="37"/>
                        <a:pt x="825" y="55"/>
                        <a:pt x="866" y="87"/>
                      </a:cubicBezTo>
                      <a:cubicBezTo>
                        <a:pt x="861" y="88"/>
                        <a:pt x="855" y="90"/>
                        <a:pt x="848" y="90"/>
                      </a:cubicBezTo>
                      <a:cubicBezTo>
                        <a:pt x="848" y="104"/>
                        <a:pt x="848" y="104"/>
                        <a:pt x="848" y="104"/>
                      </a:cubicBezTo>
                      <a:cubicBezTo>
                        <a:pt x="873" y="104"/>
                        <a:pt x="873" y="104"/>
                        <a:pt x="873" y="104"/>
                      </a:cubicBezTo>
                      <a:cubicBezTo>
                        <a:pt x="873" y="168"/>
                        <a:pt x="873" y="168"/>
                        <a:pt x="873" y="168"/>
                      </a:cubicBezTo>
                      <a:cubicBezTo>
                        <a:pt x="892" y="168"/>
                        <a:pt x="892" y="168"/>
                        <a:pt x="892" y="168"/>
                      </a:cubicBezTo>
                      <a:cubicBezTo>
                        <a:pt x="892" y="111"/>
                        <a:pt x="892" y="111"/>
                        <a:pt x="892" y="111"/>
                      </a:cubicBezTo>
                      <a:cubicBezTo>
                        <a:pt x="901" y="120"/>
                        <a:pt x="908" y="129"/>
                        <a:pt x="915" y="140"/>
                      </a:cubicBezTo>
                      <a:cubicBezTo>
                        <a:pt x="919" y="147"/>
                        <a:pt x="923" y="152"/>
                        <a:pt x="926" y="159"/>
                      </a:cubicBezTo>
                      <a:cubicBezTo>
                        <a:pt x="935" y="172"/>
                        <a:pt x="940" y="186"/>
                        <a:pt x="944" y="202"/>
                      </a:cubicBezTo>
                      <a:cubicBezTo>
                        <a:pt x="947" y="209"/>
                        <a:pt x="949" y="216"/>
                        <a:pt x="949" y="223"/>
                      </a:cubicBezTo>
                      <a:cubicBezTo>
                        <a:pt x="949" y="223"/>
                        <a:pt x="951" y="223"/>
                        <a:pt x="951" y="226"/>
                      </a:cubicBezTo>
                      <a:cubicBezTo>
                        <a:pt x="945" y="223"/>
                        <a:pt x="938" y="221"/>
                        <a:pt x="931" y="221"/>
                      </a:cubicBezTo>
                      <a:moveTo>
                        <a:pt x="898" y="425"/>
                      </a:moveTo>
                      <a:cubicBezTo>
                        <a:pt x="896" y="426"/>
                        <a:pt x="896" y="428"/>
                        <a:pt x="894" y="428"/>
                      </a:cubicBezTo>
                      <a:cubicBezTo>
                        <a:pt x="892" y="432"/>
                        <a:pt x="889" y="433"/>
                        <a:pt x="887" y="437"/>
                      </a:cubicBezTo>
                      <a:cubicBezTo>
                        <a:pt x="882" y="442"/>
                        <a:pt x="877" y="448"/>
                        <a:pt x="871" y="451"/>
                      </a:cubicBezTo>
                      <a:cubicBezTo>
                        <a:pt x="866" y="446"/>
                        <a:pt x="864" y="437"/>
                        <a:pt x="864" y="423"/>
                      </a:cubicBezTo>
                      <a:cubicBezTo>
                        <a:pt x="864" y="400"/>
                        <a:pt x="870" y="387"/>
                        <a:pt x="880" y="387"/>
                      </a:cubicBezTo>
                      <a:cubicBezTo>
                        <a:pt x="892" y="387"/>
                        <a:pt x="898" y="400"/>
                        <a:pt x="898" y="423"/>
                      </a:cubicBezTo>
                      <a:lnTo>
                        <a:pt x="898" y="425"/>
                      </a:lnTo>
                      <a:close/>
                      <a:moveTo>
                        <a:pt x="580" y="423"/>
                      </a:moveTo>
                      <a:cubicBezTo>
                        <a:pt x="580" y="400"/>
                        <a:pt x="585" y="387"/>
                        <a:pt x="596" y="387"/>
                      </a:cubicBezTo>
                      <a:cubicBezTo>
                        <a:pt x="608" y="387"/>
                        <a:pt x="613" y="400"/>
                        <a:pt x="613" y="423"/>
                      </a:cubicBezTo>
                      <a:cubicBezTo>
                        <a:pt x="613" y="446"/>
                        <a:pt x="608" y="456"/>
                        <a:pt x="596" y="456"/>
                      </a:cubicBezTo>
                      <a:cubicBezTo>
                        <a:pt x="585" y="456"/>
                        <a:pt x="580" y="446"/>
                        <a:pt x="580" y="423"/>
                      </a:cubicBezTo>
                      <a:moveTo>
                        <a:pt x="490" y="271"/>
                      </a:moveTo>
                      <a:cubicBezTo>
                        <a:pt x="490" y="260"/>
                        <a:pt x="492" y="248"/>
                        <a:pt x="492" y="237"/>
                      </a:cubicBezTo>
                      <a:cubicBezTo>
                        <a:pt x="497" y="237"/>
                        <a:pt x="497" y="237"/>
                        <a:pt x="497" y="237"/>
                      </a:cubicBezTo>
                      <a:cubicBezTo>
                        <a:pt x="507" y="237"/>
                        <a:pt x="513" y="248"/>
                        <a:pt x="513" y="271"/>
                      </a:cubicBezTo>
                      <a:cubicBezTo>
                        <a:pt x="513" y="294"/>
                        <a:pt x="507" y="306"/>
                        <a:pt x="497" y="306"/>
                      </a:cubicBezTo>
                      <a:cubicBezTo>
                        <a:pt x="495" y="306"/>
                        <a:pt x="493" y="306"/>
                        <a:pt x="492" y="304"/>
                      </a:cubicBezTo>
                      <a:cubicBezTo>
                        <a:pt x="492" y="294"/>
                        <a:pt x="490" y="283"/>
                        <a:pt x="490" y="271"/>
                      </a:cubicBezTo>
                      <a:moveTo>
                        <a:pt x="599" y="85"/>
                      </a:moveTo>
                      <a:cubicBezTo>
                        <a:pt x="610" y="85"/>
                        <a:pt x="615" y="97"/>
                        <a:pt x="615" y="120"/>
                      </a:cubicBezTo>
                      <a:cubicBezTo>
                        <a:pt x="615" y="143"/>
                        <a:pt x="610" y="154"/>
                        <a:pt x="599" y="154"/>
                      </a:cubicBezTo>
                      <a:cubicBezTo>
                        <a:pt x="587" y="154"/>
                        <a:pt x="582" y="143"/>
                        <a:pt x="582" y="120"/>
                      </a:cubicBezTo>
                      <a:cubicBezTo>
                        <a:pt x="582" y="97"/>
                        <a:pt x="587" y="85"/>
                        <a:pt x="599" y="85"/>
                      </a:cubicBezTo>
                      <a:moveTo>
                        <a:pt x="45" y="750"/>
                      </a:moveTo>
                      <a:cubicBezTo>
                        <a:pt x="38" y="748"/>
                        <a:pt x="23" y="717"/>
                        <a:pt x="23" y="658"/>
                      </a:cubicBezTo>
                      <a:cubicBezTo>
                        <a:pt x="23" y="602"/>
                        <a:pt x="38" y="570"/>
                        <a:pt x="45" y="568"/>
                      </a:cubicBezTo>
                      <a:cubicBezTo>
                        <a:pt x="52" y="570"/>
                        <a:pt x="66" y="602"/>
                        <a:pt x="66" y="658"/>
                      </a:cubicBezTo>
                      <a:cubicBezTo>
                        <a:pt x="66" y="717"/>
                        <a:pt x="52" y="748"/>
                        <a:pt x="45" y="750"/>
                      </a:cubicBezTo>
                      <a:moveTo>
                        <a:pt x="1426" y="545"/>
                      </a:moveTo>
                      <a:cubicBezTo>
                        <a:pt x="1237" y="545"/>
                        <a:pt x="1237" y="545"/>
                        <a:pt x="1237" y="545"/>
                      </a:cubicBezTo>
                      <a:cubicBezTo>
                        <a:pt x="990" y="267"/>
                        <a:pt x="990" y="267"/>
                        <a:pt x="990" y="267"/>
                      </a:cubicBezTo>
                      <a:cubicBezTo>
                        <a:pt x="988" y="120"/>
                        <a:pt x="870" y="0"/>
                        <a:pt x="723" y="0"/>
                      </a:cubicBezTo>
                      <a:cubicBezTo>
                        <a:pt x="651" y="0"/>
                        <a:pt x="583" y="28"/>
                        <a:pt x="532" y="80"/>
                      </a:cubicBezTo>
                      <a:cubicBezTo>
                        <a:pt x="483" y="131"/>
                        <a:pt x="454" y="198"/>
                        <a:pt x="454" y="271"/>
                      </a:cubicBezTo>
                      <a:cubicBezTo>
                        <a:pt x="454" y="280"/>
                        <a:pt x="454" y="287"/>
                        <a:pt x="456" y="294"/>
                      </a:cubicBezTo>
                      <a:cubicBezTo>
                        <a:pt x="234" y="545"/>
                        <a:pt x="234" y="545"/>
                        <a:pt x="234" y="545"/>
                      </a:cubicBezTo>
                      <a:cubicBezTo>
                        <a:pt x="45" y="545"/>
                        <a:pt x="45" y="545"/>
                        <a:pt x="45" y="545"/>
                      </a:cubicBezTo>
                      <a:cubicBezTo>
                        <a:pt x="15" y="545"/>
                        <a:pt x="0" y="603"/>
                        <a:pt x="0" y="658"/>
                      </a:cubicBezTo>
                      <a:cubicBezTo>
                        <a:pt x="0" y="713"/>
                        <a:pt x="15" y="773"/>
                        <a:pt x="45" y="773"/>
                      </a:cubicBezTo>
                      <a:cubicBezTo>
                        <a:pt x="605" y="773"/>
                        <a:pt x="605" y="773"/>
                        <a:pt x="605" y="773"/>
                      </a:cubicBezTo>
                      <a:cubicBezTo>
                        <a:pt x="605" y="731"/>
                        <a:pt x="605" y="731"/>
                        <a:pt x="605" y="731"/>
                      </a:cubicBezTo>
                      <a:cubicBezTo>
                        <a:pt x="347" y="731"/>
                        <a:pt x="347" y="731"/>
                        <a:pt x="347" y="731"/>
                      </a:cubicBezTo>
                      <a:cubicBezTo>
                        <a:pt x="373" y="699"/>
                        <a:pt x="373" y="699"/>
                        <a:pt x="373" y="699"/>
                      </a:cubicBezTo>
                      <a:cubicBezTo>
                        <a:pt x="555" y="699"/>
                        <a:pt x="555" y="699"/>
                        <a:pt x="555" y="699"/>
                      </a:cubicBezTo>
                      <a:cubicBezTo>
                        <a:pt x="555" y="656"/>
                        <a:pt x="555" y="656"/>
                        <a:pt x="555" y="656"/>
                      </a:cubicBezTo>
                      <a:cubicBezTo>
                        <a:pt x="410" y="656"/>
                        <a:pt x="410" y="656"/>
                        <a:pt x="410" y="656"/>
                      </a:cubicBezTo>
                      <a:cubicBezTo>
                        <a:pt x="560" y="487"/>
                        <a:pt x="560" y="487"/>
                        <a:pt x="560" y="487"/>
                      </a:cubicBezTo>
                      <a:cubicBezTo>
                        <a:pt x="606" y="520"/>
                        <a:pt x="661" y="541"/>
                        <a:pt x="723" y="541"/>
                      </a:cubicBezTo>
                      <a:cubicBezTo>
                        <a:pt x="790" y="541"/>
                        <a:pt x="852" y="517"/>
                        <a:pt x="898" y="474"/>
                      </a:cubicBezTo>
                      <a:cubicBezTo>
                        <a:pt x="1059" y="656"/>
                        <a:pt x="1059" y="656"/>
                        <a:pt x="1059" y="656"/>
                      </a:cubicBezTo>
                      <a:cubicBezTo>
                        <a:pt x="979" y="656"/>
                        <a:pt x="979" y="656"/>
                        <a:pt x="979" y="656"/>
                      </a:cubicBezTo>
                      <a:cubicBezTo>
                        <a:pt x="979" y="699"/>
                        <a:pt x="979" y="699"/>
                        <a:pt x="979" y="699"/>
                      </a:cubicBezTo>
                      <a:cubicBezTo>
                        <a:pt x="1097" y="699"/>
                        <a:pt x="1097" y="699"/>
                        <a:pt x="1097" y="699"/>
                      </a:cubicBezTo>
                      <a:cubicBezTo>
                        <a:pt x="1124" y="731"/>
                        <a:pt x="1124" y="731"/>
                        <a:pt x="1124" y="731"/>
                      </a:cubicBezTo>
                      <a:cubicBezTo>
                        <a:pt x="1029" y="731"/>
                        <a:pt x="1029" y="731"/>
                        <a:pt x="1029" y="731"/>
                      </a:cubicBezTo>
                      <a:cubicBezTo>
                        <a:pt x="1029" y="773"/>
                        <a:pt x="1029" y="773"/>
                        <a:pt x="1029" y="773"/>
                      </a:cubicBezTo>
                      <a:cubicBezTo>
                        <a:pt x="1426" y="773"/>
                        <a:pt x="1426" y="773"/>
                        <a:pt x="1426" y="773"/>
                      </a:cubicBezTo>
                      <a:cubicBezTo>
                        <a:pt x="1456" y="773"/>
                        <a:pt x="1470" y="713"/>
                        <a:pt x="1470" y="658"/>
                      </a:cubicBezTo>
                      <a:cubicBezTo>
                        <a:pt x="1470" y="603"/>
                        <a:pt x="1456" y="545"/>
                        <a:pt x="1426" y="545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69" name="Google Shape;8869;p87"/>
                <p:cNvSpPr/>
                <p:nvPr/>
              </p:nvSpPr>
              <p:spPr>
                <a:xfrm>
                  <a:off x="4680584" y="4390708"/>
                  <a:ext cx="34925" cy="142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70" name="Google Shape;8870;p87"/>
                <p:cNvSpPr/>
                <p:nvPr/>
              </p:nvSpPr>
              <p:spPr>
                <a:xfrm>
                  <a:off x="4739322" y="4390708"/>
                  <a:ext cx="36513" cy="142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71" name="Google Shape;8871;p87"/>
                <p:cNvSpPr/>
                <p:nvPr/>
              </p:nvSpPr>
              <p:spPr>
                <a:xfrm>
                  <a:off x="4755197" y="4416108"/>
                  <a:ext cx="36513" cy="142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72" name="Google Shape;8872;p87"/>
                <p:cNvSpPr/>
                <p:nvPr/>
              </p:nvSpPr>
              <p:spPr>
                <a:xfrm>
                  <a:off x="4696459" y="4416108"/>
                  <a:ext cx="34925" cy="14288"/>
                </a:xfrm>
                <a:prstGeom prst="rect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8873" name="Google Shape;8873;p87"/>
            <p:cNvSpPr/>
            <p:nvPr/>
          </p:nvSpPr>
          <p:spPr>
            <a:xfrm>
              <a:off x="10672839" y="3670263"/>
              <a:ext cx="1344919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Man-in-the-Middle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74" name="Google Shape;8874;p87"/>
          <p:cNvGrpSpPr/>
          <p:nvPr/>
        </p:nvGrpSpPr>
        <p:grpSpPr>
          <a:xfrm>
            <a:off x="510185" y="995722"/>
            <a:ext cx="1028700" cy="1253325"/>
            <a:chOff x="303056" y="1038186"/>
            <a:chExt cx="1028700" cy="1253325"/>
          </a:xfrm>
        </p:grpSpPr>
        <p:grpSp>
          <p:nvGrpSpPr>
            <p:cNvPr id="8875" name="Google Shape;8875;p87"/>
            <p:cNvGrpSpPr/>
            <p:nvPr/>
          </p:nvGrpSpPr>
          <p:grpSpPr>
            <a:xfrm>
              <a:off x="303056" y="1038186"/>
              <a:ext cx="1028700" cy="960965"/>
              <a:chOff x="287" y="601"/>
              <a:chExt cx="486" cy="454"/>
            </a:xfrm>
          </p:grpSpPr>
          <p:sp>
            <p:nvSpPr>
              <p:cNvPr id="8876" name="Google Shape;8876;p87"/>
              <p:cNvSpPr/>
              <p:nvPr/>
            </p:nvSpPr>
            <p:spPr>
              <a:xfrm>
                <a:off x="288" y="601"/>
                <a:ext cx="479" cy="44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77" name="Google Shape;8877;p87"/>
              <p:cNvSpPr/>
              <p:nvPr/>
            </p:nvSpPr>
            <p:spPr>
              <a:xfrm>
                <a:off x="287" y="601"/>
                <a:ext cx="486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2139" extrusionOk="0">
                    <a:moveTo>
                      <a:pt x="2235" y="1183"/>
                    </a:moveTo>
                    <a:cubicBezTo>
                      <a:pt x="2222" y="1157"/>
                      <a:pt x="2200" y="1141"/>
                      <a:pt x="2200" y="1141"/>
                    </a:cubicBezTo>
                    <a:cubicBezTo>
                      <a:pt x="2200" y="1141"/>
                      <a:pt x="2088" y="1052"/>
                      <a:pt x="2037" y="1160"/>
                    </a:cubicBezTo>
                    <a:cubicBezTo>
                      <a:pt x="1987" y="1267"/>
                      <a:pt x="1831" y="1321"/>
                      <a:pt x="1831" y="1321"/>
                    </a:cubicBezTo>
                    <a:cubicBezTo>
                      <a:pt x="1654" y="1388"/>
                      <a:pt x="1654" y="1388"/>
                      <a:pt x="1654" y="1388"/>
                    </a:cubicBezTo>
                    <a:cubicBezTo>
                      <a:pt x="1654" y="1388"/>
                      <a:pt x="1653" y="1387"/>
                      <a:pt x="1653" y="1386"/>
                    </a:cubicBezTo>
                    <a:cubicBezTo>
                      <a:pt x="1819" y="1241"/>
                      <a:pt x="1924" y="1028"/>
                      <a:pt x="1924" y="791"/>
                    </a:cubicBezTo>
                    <a:cubicBezTo>
                      <a:pt x="1924" y="354"/>
                      <a:pt x="1570" y="0"/>
                      <a:pt x="1133" y="0"/>
                    </a:cubicBezTo>
                    <a:cubicBezTo>
                      <a:pt x="696" y="0"/>
                      <a:pt x="342" y="354"/>
                      <a:pt x="342" y="791"/>
                    </a:cubicBezTo>
                    <a:cubicBezTo>
                      <a:pt x="342" y="1027"/>
                      <a:pt x="446" y="1240"/>
                      <a:pt x="611" y="1385"/>
                    </a:cubicBezTo>
                    <a:cubicBezTo>
                      <a:pt x="480" y="1336"/>
                      <a:pt x="393" y="1304"/>
                      <a:pt x="393" y="1304"/>
                    </a:cubicBezTo>
                    <a:cubicBezTo>
                      <a:pt x="393" y="1304"/>
                      <a:pt x="396" y="1180"/>
                      <a:pt x="307" y="1141"/>
                    </a:cubicBezTo>
                    <a:cubicBezTo>
                      <a:pt x="218" y="1103"/>
                      <a:pt x="178" y="1198"/>
                      <a:pt x="167" y="1237"/>
                    </a:cubicBezTo>
                    <a:cubicBezTo>
                      <a:pt x="167" y="1237"/>
                      <a:pt x="0" y="1246"/>
                      <a:pt x="7" y="1343"/>
                    </a:cubicBezTo>
                    <a:cubicBezTo>
                      <a:pt x="15" y="1439"/>
                      <a:pt x="175" y="1455"/>
                      <a:pt x="290" y="1386"/>
                    </a:cubicBezTo>
                    <a:cubicBezTo>
                      <a:pt x="670" y="1529"/>
                      <a:pt x="670" y="1529"/>
                      <a:pt x="670" y="1529"/>
                    </a:cubicBezTo>
                    <a:cubicBezTo>
                      <a:pt x="685" y="1602"/>
                      <a:pt x="718" y="1668"/>
                      <a:pt x="762" y="1724"/>
                    </a:cubicBezTo>
                    <a:cubicBezTo>
                      <a:pt x="490" y="1825"/>
                      <a:pt x="490" y="1825"/>
                      <a:pt x="490" y="1825"/>
                    </a:cubicBezTo>
                    <a:cubicBezTo>
                      <a:pt x="375" y="1756"/>
                      <a:pt x="216" y="1772"/>
                      <a:pt x="208" y="1868"/>
                    </a:cubicBezTo>
                    <a:cubicBezTo>
                      <a:pt x="200" y="1965"/>
                      <a:pt x="368" y="1974"/>
                      <a:pt x="368" y="1974"/>
                    </a:cubicBezTo>
                    <a:cubicBezTo>
                      <a:pt x="378" y="2013"/>
                      <a:pt x="418" y="2108"/>
                      <a:pt x="507" y="2070"/>
                    </a:cubicBezTo>
                    <a:cubicBezTo>
                      <a:pt x="596" y="2031"/>
                      <a:pt x="593" y="1907"/>
                      <a:pt x="593" y="1907"/>
                    </a:cubicBezTo>
                    <a:cubicBezTo>
                      <a:pt x="593" y="1907"/>
                      <a:pt x="619" y="1900"/>
                      <a:pt x="855" y="1813"/>
                    </a:cubicBezTo>
                    <a:cubicBezTo>
                      <a:pt x="933" y="1871"/>
                      <a:pt x="1030" y="1905"/>
                      <a:pt x="1135" y="1905"/>
                    </a:cubicBezTo>
                    <a:cubicBezTo>
                      <a:pt x="1241" y="1905"/>
                      <a:pt x="1339" y="1870"/>
                      <a:pt x="1418" y="1811"/>
                    </a:cubicBezTo>
                    <a:cubicBezTo>
                      <a:pt x="1712" y="1882"/>
                      <a:pt x="1712" y="1882"/>
                      <a:pt x="1712" y="1882"/>
                    </a:cubicBezTo>
                    <a:cubicBezTo>
                      <a:pt x="1712" y="1882"/>
                      <a:pt x="1819" y="1924"/>
                      <a:pt x="1869" y="2032"/>
                    </a:cubicBezTo>
                    <a:cubicBezTo>
                      <a:pt x="1920" y="2139"/>
                      <a:pt x="2032" y="2050"/>
                      <a:pt x="2032" y="2050"/>
                    </a:cubicBezTo>
                    <a:cubicBezTo>
                      <a:pt x="2032" y="2050"/>
                      <a:pt x="2054" y="2035"/>
                      <a:pt x="2067" y="2009"/>
                    </a:cubicBezTo>
                    <a:cubicBezTo>
                      <a:pt x="2096" y="1951"/>
                      <a:pt x="2119" y="1858"/>
                      <a:pt x="2032" y="1870"/>
                    </a:cubicBezTo>
                    <a:cubicBezTo>
                      <a:pt x="2032" y="1870"/>
                      <a:pt x="2081" y="1807"/>
                      <a:pt x="2066" y="1766"/>
                    </a:cubicBezTo>
                    <a:cubicBezTo>
                      <a:pt x="2050" y="1724"/>
                      <a:pt x="1971" y="1700"/>
                      <a:pt x="1915" y="1723"/>
                    </a:cubicBezTo>
                    <a:cubicBezTo>
                      <a:pt x="1860" y="1746"/>
                      <a:pt x="1794" y="1785"/>
                      <a:pt x="1727" y="1774"/>
                    </a:cubicBezTo>
                    <a:cubicBezTo>
                      <a:pt x="1709" y="1771"/>
                      <a:pt x="1681" y="1775"/>
                      <a:pt x="1515" y="1715"/>
                    </a:cubicBezTo>
                    <a:cubicBezTo>
                      <a:pt x="1553" y="1665"/>
                      <a:pt x="1582" y="1606"/>
                      <a:pt x="1597" y="1542"/>
                    </a:cubicBezTo>
                    <a:cubicBezTo>
                      <a:pt x="1743" y="1490"/>
                      <a:pt x="1847" y="1453"/>
                      <a:pt x="1864" y="1449"/>
                    </a:cubicBezTo>
                    <a:cubicBezTo>
                      <a:pt x="1927" y="1433"/>
                      <a:pt x="2028" y="1446"/>
                      <a:pt x="2083" y="1469"/>
                    </a:cubicBezTo>
                    <a:cubicBezTo>
                      <a:pt x="2139" y="1492"/>
                      <a:pt x="2218" y="1467"/>
                      <a:pt x="2234" y="1426"/>
                    </a:cubicBezTo>
                    <a:cubicBezTo>
                      <a:pt x="2249" y="1384"/>
                      <a:pt x="2200" y="1321"/>
                      <a:pt x="2200" y="1321"/>
                    </a:cubicBezTo>
                    <a:cubicBezTo>
                      <a:pt x="2287" y="1334"/>
                      <a:pt x="2264" y="1240"/>
                      <a:pt x="2235" y="1183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78" name="Google Shape;8878;p87"/>
              <p:cNvSpPr/>
              <p:nvPr/>
            </p:nvSpPr>
            <p:spPr>
              <a:xfrm>
                <a:off x="410" y="672"/>
                <a:ext cx="189" cy="206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06" extrusionOk="0">
                    <a:moveTo>
                      <a:pt x="164" y="123"/>
                    </a:moveTo>
                    <a:lnTo>
                      <a:pt x="163" y="122"/>
                    </a:lnTo>
                    <a:lnTo>
                      <a:pt x="163" y="121"/>
                    </a:lnTo>
                    <a:lnTo>
                      <a:pt x="161" y="120"/>
                    </a:lnTo>
                    <a:lnTo>
                      <a:pt x="160" y="119"/>
                    </a:lnTo>
                    <a:lnTo>
                      <a:pt x="159" y="119"/>
                    </a:lnTo>
                    <a:lnTo>
                      <a:pt x="158" y="118"/>
                    </a:lnTo>
                    <a:lnTo>
                      <a:pt x="157" y="118"/>
                    </a:lnTo>
                    <a:lnTo>
                      <a:pt x="144" y="118"/>
                    </a:lnTo>
                    <a:lnTo>
                      <a:pt x="143" y="116"/>
                    </a:lnTo>
                    <a:lnTo>
                      <a:pt x="142" y="113"/>
                    </a:lnTo>
                    <a:lnTo>
                      <a:pt x="141" y="110"/>
                    </a:lnTo>
                    <a:lnTo>
                      <a:pt x="140" y="108"/>
                    </a:lnTo>
                    <a:lnTo>
                      <a:pt x="149" y="98"/>
                    </a:lnTo>
                    <a:lnTo>
                      <a:pt x="150" y="97"/>
                    </a:lnTo>
                    <a:lnTo>
                      <a:pt x="150" y="97"/>
                    </a:lnTo>
                    <a:lnTo>
                      <a:pt x="151" y="95"/>
                    </a:lnTo>
                    <a:lnTo>
                      <a:pt x="151" y="94"/>
                    </a:lnTo>
                    <a:lnTo>
                      <a:pt x="151" y="92"/>
                    </a:lnTo>
                    <a:lnTo>
                      <a:pt x="151" y="91"/>
                    </a:lnTo>
                    <a:lnTo>
                      <a:pt x="151" y="89"/>
                    </a:lnTo>
                    <a:lnTo>
                      <a:pt x="150" y="88"/>
                    </a:lnTo>
                    <a:lnTo>
                      <a:pt x="150" y="88"/>
                    </a:lnTo>
                    <a:lnTo>
                      <a:pt x="149" y="87"/>
                    </a:lnTo>
                    <a:lnTo>
                      <a:pt x="140" y="77"/>
                    </a:lnTo>
                    <a:lnTo>
                      <a:pt x="139" y="76"/>
                    </a:lnTo>
                    <a:lnTo>
                      <a:pt x="139" y="76"/>
                    </a:lnTo>
                    <a:lnTo>
                      <a:pt x="137" y="75"/>
                    </a:lnTo>
                    <a:lnTo>
                      <a:pt x="136" y="75"/>
                    </a:lnTo>
                    <a:lnTo>
                      <a:pt x="134" y="74"/>
                    </a:lnTo>
                    <a:lnTo>
                      <a:pt x="133" y="75"/>
                    </a:lnTo>
                    <a:lnTo>
                      <a:pt x="132" y="75"/>
                    </a:lnTo>
                    <a:lnTo>
                      <a:pt x="130" y="76"/>
                    </a:lnTo>
                    <a:lnTo>
                      <a:pt x="130" y="76"/>
                    </a:lnTo>
                    <a:lnTo>
                      <a:pt x="129" y="77"/>
                    </a:lnTo>
                    <a:lnTo>
                      <a:pt x="120" y="87"/>
                    </a:lnTo>
                    <a:lnTo>
                      <a:pt x="117" y="86"/>
                    </a:lnTo>
                    <a:lnTo>
                      <a:pt x="115" y="84"/>
                    </a:lnTo>
                    <a:lnTo>
                      <a:pt x="113" y="83"/>
                    </a:lnTo>
                    <a:lnTo>
                      <a:pt x="110" y="83"/>
                    </a:lnTo>
                    <a:lnTo>
                      <a:pt x="110" y="68"/>
                    </a:lnTo>
                    <a:lnTo>
                      <a:pt x="110" y="68"/>
                    </a:lnTo>
                    <a:lnTo>
                      <a:pt x="110" y="68"/>
                    </a:lnTo>
                    <a:lnTo>
                      <a:pt x="110" y="68"/>
                    </a:lnTo>
                    <a:lnTo>
                      <a:pt x="110" y="68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5"/>
                    </a:lnTo>
                    <a:lnTo>
                      <a:pt x="109" y="65"/>
                    </a:lnTo>
                    <a:lnTo>
                      <a:pt x="109" y="65"/>
                    </a:lnTo>
                    <a:lnTo>
                      <a:pt x="109" y="65"/>
                    </a:lnTo>
                    <a:lnTo>
                      <a:pt x="109" y="65"/>
                    </a:lnTo>
                    <a:lnTo>
                      <a:pt x="109" y="65"/>
                    </a:lnTo>
                    <a:lnTo>
                      <a:pt x="109" y="65"/>
                    </a:lnTo>
                    <a:lnTo>
                      <a:pt x="109" y="64"/>
                    </a:lnTo>
                    <a:lnTo>
                      <a:pt x="109" y="64"/>
                    </a:lnTo>
                    <a:lnTo>
                      <a:pt x="109" y="64"/>
                    </a:lnTo>
                    <a:lnTo>
                      <a:pt x="109" y="64"/>
                    </a:lnTo>
                    <a:lnTo>
                      <a:pt x="109" y="64"/>
                    </a:lnTo>
                    <a:lnTo>
                      <a:pt x="109" y="64"/>
                    </a:lnTo>
                    <a:lnTo>
                      <a:pt x="108" y="64"/>
                    </a:lnTo>
                    <a:lnTo>
                      <a:pt x="108" y="63"/>
                    </a:lnTo>
                    <a:lnTo>
                      <a:pt x="108" y="63"/>
                    </a:lnTo>
                    <a:lnTo>
                      <a:pt x="108" y="63"/>
                    </a:lnTo>
                    <a:lnTo>
                      <a:pt x="108" y="63"/>
                    </a:lnTo>
                    <a:lnTo>
                      <a:pt x="108" y="63"/>
                    </a:lnTo>
                    <a:lnTo>
                      <a:pt x="108" y="63"/>
                    </a:lnTo>
                    <a:lnTo>
                      <a:pt x="108" y="63"/>
                    </a:lnTo>
                    <a:lnTo>
                      <a:pt x="108" y="63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7" y="62"/>
                    </a:lnTo>
                    <a:lnTo>
                      <a:pt x="106" y="62"/>
                    </a:lnTo>
                    <a:lnTo>
                      <a:pt x="106" y="62"/>
                    </a:lnTo>
                    <a:lnTo>
                      <a:pt x="106" y="62"/>
                    </a:lnTo>
                    <a:lnTo>
                      <a:pt x="106" y="61"/>
                    </a:lnTo>
                    <a:lnTo>
                      <a:pt x="106" y="61"/>
                    </a:lnTo>
                    <a:lnTo>
                      <a:pt x="106" y="61"/>
                    </a:lnTo>
                    <a:lnTo>
                      <a:pt x="106" y="61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5" y="61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4" y="61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103" y="61"/>
                    </a:lnTo>
                    <a:lnTo>
                      <a:pt x="89" y="61"/>
                    </a:lnTo>
                    <a:lnTo>
                      <a:pt x="88" y="61"/>
                    </a:lnTo>
                    <a:lnTo>
                      <a:pt x="88" y="61"/>
                    </a:lnTo>
                    <a:lnTo>
                      <a:pt x="86" y="61"/>
                    </a:lnTo>
                    <a:lnTo>
                      <a:pt x="85" y="62"/>
                    </a:lnTo>
                    <a:lnTo>
                      <a:pt x="84" y="63"/>
                    </a:lnTo>
                    <a:lnTo>
                      <a:pt x="83" y="64"/>
                    </a:lnTo>
                    <a:lnTo>
                      <a:pt x="82" y="65"/>
                    </a:lnTo>
                    <a:lnTo>
                      <a:pt x="82" y="67"/>
                    </a:lnTo>
                    <a:lnTo>
                      <a:pt x="82" y="68"/>
                    </a:lnTo>
                    <a:lnTo>
                      <a:pt x="82" y="68"/>
                    </a:lnTo>
                    <a:lnTo>
                      <a:pt x="82" y="83"/>
                    </a:lnTo>
                    <a:lnTo>
                      <a:pt x="79" y="83"/>
                    </a:lnTo>
                    <a:lnTo>
                      <a:pt x="77" y="84"/>
                    </a:lnTo>
                    <a:lnTo>
                      <a:pt x="74" y="86"/>
                    </a:lnTo>
                    <a:lnTo>
                      <a:pt x="72" y="87"/>
                    </a:lnTo>
                    <a:lnTo>
                      <a:pt x="62" y="77"/>
                    </a:lnTo>
                    <a:lnTo>
                      <a:pt x="62" y="76"/>
                    </a:lnTo>
                    <a:lnTo>
                      <a:pt x="61" y="76"/>
                    </a:lnTo>
                    <a:lnTo>
                      <a:pt x="60" y="75"/>
                    </a:lnTo>
                    <a:lnTo>
                      <a:pt x="59" y="75"/>
                    </a:lnTo>
                    <a:lnTo>
                      <a:pt x="57" y="74"/>
                    </a:lnTo>
                    <a:lnTo>
                      <a:pt x="56" y="75"/>
                    </a:lnTo>
                    <a:lnTo>
                      <a:pt x="54" y="75"/>
                    </a:lnTo>
                    <a:lnTo>
                      <a:pt x="53" y="76"/>
                    </a:lnTo>
                    <a:lnTo>
                      <a:pt x="53" y="76"/>
                    </a:lnTo>
                    <a:lnTo>
                      <a:pt x="52" y="77"/>
                    </a:lnTo>
                    <a:lnTo>
                      <a:pt x="42" y="87"/>
                    </a:lnTo>
                    <a:lnTo>
                      <a:pt x="42" y="88"/>
                    </a:lnTo>
                    <a:lnTo>
                      <a:pt x="42" y="88"/>
                    </a:lnTo>
                    <a:lnTo>
                      <a:pt x="41" y="89"/>
                    </a:lnTo>
                    <a:lnTo>
                      <a:pt x="40" y="91"/>
                    </a:lnTo>
                    <a:lnTo>
                      <a:pt x="40" y="92"/>
                    </a:lnTo>
                    <a:lnTo>
                      <a:pt x="40" y="94"/>
                    </a:lnTo>
                    <a:lnTo>
                      <a:pt x="41" y="95"/>
                    </a:lnTo>
                    <a:lnTo>
                      <a:pt x="42" y="97"/>
                    </a:lnTo>
                    <a:lnTo>
                      <a:pt x="42" y="97"/>
                    </a:lnTo>
                    <a:lnTo>
                      <a:pt x="42" y="98"/>
                    </a:lnTo>
                    <a:lnTo>
                      <a:pt x="52" y="108"/>
                    </a:lnTo>
                    <a:lnTo>
                      <a:pt x="51" y="110"/>
                    </a:lnTo>
                    <a:lnTo>
                      <a:pt x="50" y="113"/>
                    </a:lnTo>
                    <a:lnTo>
                      <a:pt x="49" y="116"/>
                    </a:lnTo>
                    <a:lnTo>
                      <a:pt x="48" y="118"/>
                    </a:lnTo>
                    <a:lnTo>
                      <a:pt x="34" y="118"/>
                    </a:lnTo>
                    <a:lnTo>
                      <a:pt x="34" y="118"/>
                    </a:lnTo>
                    <a:lnTo>
                      <a:pt x="34" y="118"/>
                    </a:lnTo>
                    <a:lnTo>
                      <a:pt x="34" y="118"/>
                    </a:lnTo>
                    <a:lnTo>
                      <a:pt x="34" y="118"/>
                    </a:lnTo>
                    <a:lnTo>
                      <a:pt x="34" y="118"/>
                    </a:lnTo>
                    <a:lnTo>
                      <a:pt x="33" y="118"/>
                    </a:lnTo>
                    <a:lnTo>
                      <a:pt x="33" y="118"/>
                    </a:lnTo>
                    <a:lnTo>
                      <a:pt x="33" y="119"/>
                    </a:lnTo>
                    <a:lnTo>
                      <a:pt x="33" y="119"/>
                    </a:lnTo>
                    <a:lnTo>
                      <a:pt x="33" y="119"/>
                    </a:lnTo>
                    <a:lnTo>
                      <a:pt x="32" y="119"/>
                    </a:lnTo>
                    <a:lnTo>
                      <a:pt x="32" y="119"/>
                    </a:lnTo>
                    <a:lnTo>
                      <a:pt x="32" y="119"/>
                    </a:lnTo>
                    <a:lnTo>
                      <a:pt x="32" y="119"/>
                    </a:lnTo>
                    <a:lnTo>
                      <a:pt x="32" y="119"/>
                    </a:lnTo>
                    <a:lnTo>
                      <a:pt x="32" y="119"/>
                    </a:lnTo>
                    <a:lnTo>
                      <a:pt x="31" y="119"/>
                    </a:lnTo>
                    <a:lnTo>
                      <a:pt x="31" y="119"/>
                    </a:lnTo>
                    <a:lnTo>
                      <a:pt x="31" y="119"/>
                    </a:lnTo>
                    <a:lnTo>
                      <a:pt x="31" y="119"/>
                    </a:lnTo>
                    <a:lnTo>
                      <a:pt x="31" y="119"/>
                    </a:lnTo>
                    <a:lnTo>
                      <a:pt x="31" y="120"/>
                    </a:lnTo>
                    <a:lnTo>
                      <a:pt x="31" y="120"/>
                    </a:lnTo>
                    <a:lnTo>
                      <a:pt x="30" y="120"/>
                    </a:lnTo>
                    <a:lnTo>
                      <a:pt x="30" y="120"/>
                    </a:lnTo>
                    <a:lnTo>
                      <a:pt x="30" y="120"/>
                    </a:lnTo>
                    <a:lnTo>
                      <a:pt x="30" y="120"/>
                    </a:lnTo>
                    <a:lnTo>
                      <a:pt x="30" y="120"/>
                    </a:lnTo>
                    <a:lnTo>
                      <a:pt x="30" y="120"/>
                    </a:lnTo>
                    <a:lnTo>
                      <a:pt x="30" y="120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29" y="121"/>
                    </a:lnTo>
                    <a:lnTo>
                      <a:pt x="28" y="122"/>
                    </a:lnTo>
                    <a:lnTo>
                      <a:pt x="28" y="122"/>
                    </a:lnTo>
                    <a:lnTo>
                      <a:pt x="28" y="122"/>
                    </a:lnTo>
                    <a:lnTo>
                      <a:pt x="28" y="122"/>
                    </a:lnTo>
                    <a:lnTo>
                      <a:pt x="28" y="122"/>
                    </a:lnTo>
                    <a:lnTo>
                      <a:pt x="28" y="122"/>
                    </a:lnTo>
                    <a:lnTo>
                      <a:pt x="28" y="122"/>
                    </a:lnTo>
                    <a:lnTo>
                      <a:pt x="28" y="123"/>
                    </a:lnTo>
                    <a:lnTo>
                      <a:pt x="28" y="123"/>
                    </a:lnTo>
                    <a:lnTo>
                      <a:pt x="28" y="123"/>
                    </a:lnTo>
                    <a:lnTo>
                      <a:pt x="28" y="123"/>
                    </a:lnTo>
                    <a:lnTo>
                      <a:pt x="28" y="123"/>
                    </a:lnTo>
                    <a:lnTo>
                      <a:pt x="27" y="123"/>
                    </a:lnTo>
                    <a:lnTo>
                      <a:pt x="27" y="124"/>
                    </a:lnTo>
                    <a:lnTo>
                      <a:pt x="27" y="124"/>
                    </a:lnTo>
                    <a:lnTo>
                      <a:pt x="27" y="124"/>
                    </a:lnTo>
                    <a:lnTo>
                      <a:pt x="27" y="124"/>
                    </a:lnTo>
                    <a:lnTo>
                      <a:pt x="27" y="124"/>
                    </a:lnTo>
                    <a:lnTo>
                      <a:pt x="27" y="124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7" y="126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2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7" y="143"/>
                    </a:lnTo>
                    <a:lnTo>
                      <a:pt x="28" y="143"/>
                    </a:lnTo>
                    <a:lnTo>
                      <a:pt x="28" y="144"/>
                    </a:lnTo>
                    <a:lnTo>
                      <a:pt x="28" y="144"/>
                    </a:lnTo>
                    <a:lnTo>
                      <a:pt x="28" y="144"/>
                    </a:lnTo>
                    <a:lnTo>
                      <a:pt x="28" y="144"/>
                    </a:lnTo>
                    <a:lnTo>
                      <a:pt x="28" y="144"/>
                    </a:lnTo>
                    <a:lnTo>
                      <a:pt x="28" y="144"/>
                    </a:lnTo>
                    <a:lnTo>
                      <a:pt x="28" y="144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9" y="145"/>
                    </a:lnTo>
                    <a:lnTo>
                      <a:pt x="29" y="146"/>
                    </a:lnTo>
                    <a:lnTo>
                      <a:pt x="29" y="146"/>
                    </a:lnTo>
                    <a:lnTo>
                      <a:pt x="29" y="146"/>
                    </a:lnTo>
                    <a:lnTo>
                      <a:pt x="29" y="146"/>
                    </a:lnTo>
                    <a:lnTo>
                      <a:pt x="29" y="146"/>
                    </a:lnTo>
                    <a:lnTo>
                      <a:pt x="29" y="146"/>
                    </a:lnTo>
                    <a:lnTo>
                      <a:pt x="30" y="146"/>
                    </a:lnTo>
                    <a:lnTo>
                      <a:pt x="30" y="146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0" y="147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31" y="147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2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3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34" y="148"/>
                    </a:lnTo>
                    <a:lnTo>
                      <a:pt x="48" y="148"/>
                    </a:lnTo>
                    <a:lnTo>
                      <a:pt x="48" y="150"/>
                    </a:lnTo>
                    <a:lnTo>
                      <a:pt x="25" y="150"/>
                    </a:lnTo>
                    <a:lnTo>
                      <a:pt x="24" y="150"/>
                    </a:lnTo>
                    <a:lnTo>
                      <a:pt x="22" y="150"/>
                    </a:lnTo>
                    <a:lnTo>
                      <a:pt x="21" y="149"/>
                    </a:lnTo>
                    <a:lnTo>
                      <a:pt x="19" y="149"/>
                    </a:lnTo>
                    <a:lnTo>
                      <a:pt x="18" y="148"/>
                    </a:lnTo>
                    <a:lnTo>
                      <a:pt x="17" y="147"/>
                    </a:lnTo>
                    <a:lnTo>
                      <a:pt x="16" y="146"/>
                    </a:lnTo>
                    <a:lnTo>
                      <a:pt x="15" y="145"/>
                    </a:lnTo>
                    <a:lnTo>
                      <a:pt x="14" y="144"/>
                    </a:lnTo>
                    <a:lnTo>
                      <a:pt x="13" y="143"/>
                    </a:lnTo>
                    <a:lnTo>
                      <a:pt x="12" y="142"/>
                    </a:lnTo>
                    <a:lnTo>
                      <a:pt x="11" y="140"/>
                    </a:lnTo>
                    <a:lnTo>
                      <a:pt x="11" y="139"/>
                    </a:lnTo>
                    <a:lnTo>
                      <a:pt x="11" y="137"/>
                    </a:lnTo>
                    <a:lnTo>
                      <a:pt x="10" y="136"/>
                    </a:lnTo>
                    <a:lnTo>
                      <a:pt x="10" y="134"/>
                    </a:lnTo>
                    <a:lnTo>
                      <a:pt x="10" y="48"/>
                    </a:lnTo>
                    <a:lnTo>
                      <a:pt x="183" y="48"/>
                    </a:lnTo>
                    <a:lnTo>
                      <a:pt x="184" y="48"/>
                    </a:lnTo>
                    <a:lnTo>
                      <a:pt x="185" y="48"/>
                    </a:lnTo>
                    <a:lnTo>
                      <a:pt x="186" y="48"/>
                    </a:lnTo>
                    <a:lnTo>
                      <a:pt x="187" y="47"/>
                    </a:lnTo>
                    <a:lnTo>
                      <a:pt x="187" y="46"/>
                    </a:lnTo>
                    <a:lnTo>
                      <a:pt x="188" y="46"/>
                    </a:lnTo>
                    <a:lnTo>
                      <a:pt x="188" y="44"/>
                    </a:lnTo>
                    <a:lnTo>
                      <a:pt x="189" y="44"/>
                    </a:lnTo>
                    <a:lnTo>
                      <a:pt x="189" y="42"/>
                    </a:lnTo>
                    <a:lnTo>
                      <a:pt x="189" y="17"/>
                    </a:lnTo>
                    <a:lnTo>
                      <a:pt x="189" y="15"/>
                    </a:lnTo>
                    <a:lnTo>
                      <a:pt x="188" y="13"/>
                    </a:lnTo>
                    <a:lnTo>
                      <a:pt x="188" y="12"/>
                    </a:lnTo>
                    <a:lnTo>
                      <a:pt x="188" y="10"/>
                    </a:lnTo>
                    <a:lnTo>
                      <a:pt x="187" y="9"/>
                    </a:lnTo>
                    <a:lnTo>
                      <a:pt x="186" y="7"/>
                    </a:lnTo>
                    <a:lnTo>
                      <a:pt x="185" y="6"/>
                    </a:lnTo>
                    <a:lnTo>
                      <a:pt x="184" y="4"/>
                    </a:lnTo>
                    <a:lnTo>
                      <a:pt x="183" y="3"/>
                    </a:lnTo>
                    <a:lnTo>
                      <a:pt x="182" y="3"/>
                    </a:lnTo>
                    <a:lnTo>
                      <a:pt x="181" y="2"/>
                    </a:lnTo>
                    <a:lnTo>
                      <a:pt x="179" y="1"/>
                    </a:lnTo>
                    <a:lnTo>
                      <a:pt x="178" y="0"/>
                    </a:lnTo>
                    <a:lnTo>
                      <a:pt x="176" y="0"/>
                    </a:lnTo>
                    <a:lnTo>
                      <a:pt x="175" y="0"/>
                    </a:lnTo>
                    <a:lnTo>
                      <a:pt x="173" y="0"/>
                    </a:lnTo>
                    <a:lnTo>
                      <a:pt x="16" y="0"/>
                    </a:lnTo>
                    <a:lnTo>
                      <a:pt x="14" y="0"/>
                    </a:lnTo>
                    <a:lnTo>
                      <a:pt x="13" y="0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9" y="2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4" y="6"/>
                    </a:lnTo>
                    <a:lnTo>
                      <a:pt x="3" y="7"/>
                    </a:lnTo>
                    <a:lnTo>
                      <a:pt x="2" y="9"/>
                    </a:lnTo>
                    <a:lnTo>
                      <a:pt x="1" y="11"/>
                    </a:lnTo>
                    <a:lnTo>
                      <a:pt x="1" y="13"/>
                    </a:lnTo>
                    <a:lnTo>
                      <a:pt x="0" y="16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134"/>
                    </a:lnTo>
                    <a:lnTo>
                      <a:pt x="0" y="137"/>
                    </a:lnTo>
                    <a:lnTo>
                      <a:pt x="0" y="140"/>
                    </a:lnTo>
                    <a:lnTo>
                      <a:pt x="1" y="142"/>
                    </a:lnTo>
                    <a:lnTo>
                      <a:pt x="2" y="145"/>
                    </a:lnTo>
                    <a:lnTo>
                      <a:pt x="3" y="147"/>
                    </a:lnTo>
                    <a:lnTo>
                      <a:pt x="4" y="149"/>
                    </a:lnTo>
                    <a:lnTo>
                      <a:pt x="6" y="151"/>
                    </a:lnTo>
                    <a:lnTo>
                      <a:pt x="7" y="153"/>
                    </a:lnTo>
                    <a:lnTo>
                      <a:pt x="9" y="155"/>
                    </a:lnTo>
                    <a:lnTo>
                      <a:pt x="11" y="157"/>
                    </a:lnTo>
                    <a:lnTo>
                      <a:pt x="13" y="158"/>
                    </a:lnTo>
                    <a:lnTo>
                      <a:pt x="15" y="159"/>
                    </a:lnTo>
                    <a:lnTo>
                      <a:pt x="17" y="160"/>
                    </a:lnTo>
                    <a:lnTo>
                      <a:pt x="20" y="161"/>
                    </a:lnTo>
                    <a:lnTo>
                      <a:pt x="23" y="161"/>
                    </a:lnTo>
                    <a:lnTo>
                      <a:pt x="25" y="161"/>
                    </a:lnTo>
                    <a:lnTo>
                      <a:pt x="49" y="161"/>
                    </a:lnTo>
                    <a:lnTo>
                      <a:pt x="42" y="169"/>
                    </a:lnTo>
                    <a:lnTo>
                      <a:pt x="42" y="169"/>
                    </a:lnTo>
                    <a:lnTo>
                      <a:pt x="42" y="170"/>
                    </a:lnTo>
                    <a:lnTo>
                      <a:pt x="41" y="171"/>
                    </a:lnTo>
                    <a:lnTo>
                      <a:pt x="40" y="173"/>
                    </a:lnTo>
                    <a:lnTo>
                      <a:pt x="40" y="174"/>
                    </a:lnTo>
                    <a:lnTo>
                      <a:pt x="40" y="176"/>
                    </a:lnTo>
                    <a:lnTo>
                      <a:pt x="41" y="177"/>
                    </a:lnTo>
                    <a:lnTo>
                      <a:pt x="42" y="178"/>
                    </a:lnTo>
                    <a:lnTo>
                      <a:pt x="42" y="179"/>
                    </a:lnTo>
                    <a:lnTo>
                      <a:pt x="42" y="180"/>
                    </a:lnTo>
                    <a:lnTo>
                      <a:pt x="52" y="190"/>
                    </a:lnTo>
                    <a:lnTo>
                      <a:pt x="53" y="190"/>
                    </a:lnTo>
                    <a:lnTo>
                      <a:pt x="53" y="191"/>
                    </a:lnTo>
                    <a:lnTo>
                      <a:pt x="54" y="192"/>
                    </a:lnTo>
                    <a:lnTo>
                      <a:pt x="56" y="192"/>
                    </a:lnTo>
                    <a:lnTo>
                      <a:pt x="57" y="192"/>
                    </a:lnTo>
                    <a:lnTo>
                      <a:pt x="59" y="192"/>
                    </a:lnTo>
                    <a:lnTo>
                      <a:pt x="60" y="192"/>
                    </a:lnTo>
                    <a:lnTo>
                      <a:pt x="61" y="191"/>
                    </a:lnTo>
                    <a:lnTo>
                      <a:pt x="62" y="190"/>
                    </a:lnTo>
                    <a:lnTo>
                      <a:pt x="62" y="190"/>
                    </a:lnTo>
                    <a:lnTo>
                      <a:pt x="72" y="180"/>
                    </a:lnTo>
                    <a:lnTo>
                      <a:pt x="74" y="181"/>
                    </a:lnTo>
                    <a:lnTo>
                      <a:pt x="77" y="182"/>
                    </a:lnTo>
                    <a:lnTo>
                      <a:pt x="79" y="183"/>
                    </a:lnTo>
                    <a:lnTo>
                      <a:pt x="82" y="184"/>
                    </a:lnTo>
                    <a:lnTo>
                      <a:pt x="82" y="198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82" y="200"/>
                    </a:lnTo>
                    <a:lnTo>
                      <a:pt x="82" y="200"/>
                    </a:lnTo>
                    <a:lnTo>
                      <a:pt x="82" y="200"/>
                    </a:lnTo>
                    <a:lnTo>
                      <a:pt x="82" y="200"/>
                    </a:lnTo>
                    <a:lnTo>
                      <a:pt x="82" y="201"/>
                    </a:lnTo>
                    <a:lnTo>
                      <a:pt x="82" y="201"/>
                    </a:lnTo>
                    <a:lnTo>
                      <a:pt x="82" y="201"/>
                    </a:lnTo>
                    <a:lnTo>
                      <a:pt x="82" y="201"/>
                    </a:lnTo>
                    <a:lnTo>
                      <a:pt x="82" y="201"/>
                    </a:lnTo>
                    <a:lnTo>
                      <a:pt x="82" y="201"/>
                    </a:lnTo>
                    <a:lnTo>
                      <a:pt x="82" y="202"/>
                    </a:lnTo>
                    <a:lnTo>
                      <a:pt x="82" y="202"/>
                    </a:lnTo>
                    <a:lnTo>
                      <a:pt x="83" y="202"/>
                    </a:lnTo>
                    <a:lnTo>
                      <a:pt x="83" y="202"/>
                    </a:lnTo>
                    <a:lnTo>
                      <a:pt x="83" y="202"/>
                    </a:lnTo>
                    <a:lnTo>
                      <a:pt x="83" y="202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4"/>
                    </a:lnTo>
                    <a:lnTo>
                      <a:pt x="83" y="204"/>
                    </a:lnTo>
                    <a:lnTo>
                      <a:pt x="84" y="204"/>
                    </a:lnTo>
                    <a:lnTo>
                      <a:pt x="84" y="204"/>
                    </a:lnTo>
                    <a:lnTo>
                      <a:pt x="84" y="204"/>
                    </a:lnTo>
                    <a:lnTo>
                      <a:pt x="84" y="204"/>
                    </a:lnTo>
                    <a:lnTo>
                      <a:pt x="84" y="204"/>
                    </a:lnTo>
                    <a:lnTo>
                      <a:pt x="85" y="204"/>
                    </a:lnTo>
                    <a:lnTo>
                      <a:pt x="85" y="205"/>
                    </a:lnTo>
                    <a:lnTo>
                      <a:pt x="85" y="205"/>
                    </a:lnTo>
                    <a:lnTo>
                      <a:pt x="85" y="205"/>
                    </a:lnTo>
                    <a:lnTo>
                      <a:pt x="85" y="205"/>
                    </a:lnTo>
                    <a:lnTo>
                      <a:pt x="85" y="205"/>
                    </a:lnTo>
                    <a:lnTo>
                      <a:pt x="85" y="205"/>
                    </a:lnTo>
                    <a:lnTo>
                      <a:pt x="85" y="205"/>
                    </a:lnTo>
                    <a:lnTo>
                      <a:pt x="86" y="205"/>
                    </a:lnTo>
                    <a:lnTo>
                      <a:pt x="86" y="205"/>
                    </a:lnTo>
                    <a:lnTo>
                      <a:pt x="86" y="205"/>
                    </a:lnTo>
                    <a:lnTo>
                      <a:pt x="86" y="205"/>
                    </a:lnTo>
                    <a:lnTo>
                      <a:pt x="86" y="206"/>
                    </a:lnTo>
                    <a:lnTo>
                      <a:pt x="86" y="206"/>
                    </a:lnTo>
                    <a:lnTo>
                      <a:pt x="87" y="206"/>
                    </a:lnTo>
                    <a:lnTo>
                      <a:pt x="87" y="206"/>
                    </a:lnTo>
                    <a:lnTo>
                      <a:pt x="87" y="206"/>
                    </a:lnTo>
                    <a:lnTo>
                      <a:pt x="87" y="206"/>
                    </a:lnTo>
                    <a:lnTo>
                      <a:pt x="87" y="206"/>
                    </a:lnTo>
                    <a:lnTo>
                      <a:pt x="88" y="206"/>
                    </a:lnTo>
                    <a:lnTo>
                      <a:pt x="88" y="206"/>
                    </a:lnTo>
                    <a:lnTo>
                      <a:pt x="88" y="206"/>
                    </a:lnTo>
                    <a:lnTo>
                      <a:pt x="88" y="206"/>
                    </a:lnTo>
                    <a:lnTo>
                      <a:pt x="88" y="206"/>
                    </a:lnTo>
                    <a:lnTo>
                      <a:pt x="88" y="206"/>
                    </a:lnTo>
                    <a:lnTo>
                      <a:pt x="88" y="206"/>
                    </a:lnTo>
                    <a:lnTo>
                      <a:pt x="89" y="206"/>
                    </a:lnTo>
                    <a:lnTo>
                      <a:pt x="89" y="206"/>
                    </a:lnTo>
                    <a:lnTo>
                      <a:pt x="89" y="206"/>
                    </a:lnTo>
                    <a:lnTo>
                      <a:pt x="103" y="206"/>
                    </a:lnTo>
                    <a:lnTo>
                      <a:pt x="103" y="206"/>
                    </a:lnTo>
                    <a:lnTo>
                      <a:pt x="103" y="206"/>
                    </a:lnTo>
                    <a:lnTo>
                      <a:pt x="103" y="206"/>
                    </a:lnTo>
                    <a:lnTo>
                      <a:pt x="103" y="206"/>
                    </a:lnTo>
                    <a:lnTo>
                      <a:pt x="103" y="206"/>
                    </a:lnTo>
                    <a:lnTo>
                      <a:pt x="104" y="206"/>
                    </a:lnTo>
                    <a:lnTo>
                      <a:pt x="104" y="206"/>
                    </a:lnTo>
                    <a:lnTo>
                      <a:pt x="104" y="206"/>
                    </a:lnTo>
                    <a:lnTo>
                      <a:pt x="104" y="206"/>
                    </a:lnTo>
                    <a:lnTo>
                      <a:pt x="105" y="206"/>
                    </a:lnTo>
                    <a:lnTo>
                      <a:pt x="105" y="206"/>
                    </a:lnTo>
                    <a:lnTo>
                      <a:pt x="105" y="206"/>
                    </a:lnTo>
                    <a:lnTo>
                      <a:pt x="105" y="206"/>
                    </a:lnTo>
                    <a:lnTo>
                      <a:pt x="105" y="206"/>
                    </a:lnTo>
                    <a:lnTo>
                      <a:pt x="105" y="206"/>
                    </a:lnTo>
                    <a:lnTo>
                      <a:pt x="106" y="206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6" y="205"/>
                    </a:lnTo>
                    <a:lnTo>
                      <a:pt x="107" y="205"/>
                    </a:lnTo>
                    <a:lnTo>
                      <a:pt x="107" y="205"/>
                    </a:lnTo>
                    <a:lnTo>
                      <a:pt x="107" y="205"/>
                    </a:lnTo>
                    <a:lnTo>
                      <a:pt x="107" y="205"/>
                    </a:lnTo>
                    <a:lnTo>
                      <a:pt x="107" y="205"/>
                    </a:lnTo>
                    <a:lnTo>
                      <a:pt x="107" y="204"/>
                    </a:lnTo>
                    <a:lnTo>
                      <a:pt x="108" y="204"/>
                    </a:lnTo>
                    <a:lnTo>
                      <a:pt x="108" y="204"/>
                    </a:lnTo>
                    <a:lnTo>
                      <a:pt x="108" y="204"/>
                    </a:lnTo>
                    <a:lnTo>
                      <a:pt x="108" y="204"/>
                    </a:lnTo>
                    <a:lnTo>
                      <a:pt x="108" y="204"/>
                    </a:lnTo>
                    <a:lnTo>
                      <a:pt x="108" y="204"/>
                    </a:lnTo>
                    <a:lnTo>
                      <a:pt x="108" y="204"/>
                    </a:lnTo>
                    <a:lnTo>
                      <a:pt x="108" y="203"/>
                    </a:lnTo>
                    <a:lnTo>
                      <a:pt x="108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2"/>
                    </a:lnTo>
                    <a:lnTo>
                      <a:pt x="109" y="202"/>
                    </a:lnTo>
                    <a:lnTo>
                      <a:pt x="109" y="202"/>
                    </a:lnTo>
                    <a:lnTo>
                      <a:pt x="109" y="202"/>
                    </a:lnTo>
                    <a:lnTo>
                      <a:pt x="109" y="202"/>
                    </a:lnTo>
                    <a:lnTo>
                      <a:pt x="109" y="202"/>
                    </a:lnTo>
                    <a:lnTo>
                      <a:pt x="109" y="201"/>
                    </a:lnTo>
                    <a:lnTo>
                      <a:pt x="109" y="201"/>
                    </a:lnTo>
                    <a:lnTo>
                      <a:pt x="110" y="201"/>
                    </a:lnTo>
                    <a:lnTo>
                      <a:pt x="110" y="201"/>
                    </a:lnTo>
                    <a:lnTo>
                      <a:pt x="110" y="201"/>
                    </a:lnTo>
                    <a:lnTo>
                      <a:pt x="110" y="201"/>
                    </a:lnTo>
                    <a:lnTo>
                      <a:pt x="110" y="200"/>
                    </a:lnTo>
                    <a:lnTo>
                      <a:pt x="110" y="200"/>
                    </a:lnTo>
                    <a:lnTo>
                      <a:pt x="110" y="200"/>
                    </a:lnTo>
                    <a:lnTo>
                      <a:pt x="110" y="200"/>
                    </a:lnTo>
                    <a:lnTo>
                      <a:pt x="110" y="199"/>
                    </a:lnTo>
                    <a:lnTo>
                      <a:pt x="110" y="199"/>
                    </a:lnTo>
                    <a:lnTo>
                      <a:pt x="110" y="199"/>
                    </a:lnTo>
                    <a:lnTo>
                      <a:pt x="110" y="199"/>
                    </a:lnTo>
                    <a:lnTo>
                      <a:pt x="110" y="199"/>
                    </a:lnTo>
                    <a:lnTo>
                      <a:pt x="110" y="199"/>
                    </a:lnTo>
                    <a:lnTo>
                      <a:pt x="110" y="198"/>
                    </a:lnTo>
                    <a:lnTo>
                      <a:pt x="110" y="184"/>
                    </a:lnTo>
                    <a:lnTo>
                      <a:pt x="113" y="183"/>
                    </a:lnTo>
                    <a:lnTo>
                      <a:pt x="115" y="182"/>
                    </a:lnTo>
                    <a:lnTo>
                      <a:pt x="117" y="181"/>
                    </a:lnTo>
                    <a:lnTo>
                      <a:pt x="120" y="180"/>
                    </a:lnTo>
                    <a:lnTo>
                      <a:pt x="129" y="190"/>
                    </a:lnTo>
                    <a:lnTo>
                      <a:pt x="130" y="190"/>
                    </a:lnTo>
                    <a:lnTo>
                      <a:pt x="130" y="191"/>
                    </a:lnTo>
                    <a:lnTo>
                      <a:pt x="132" y="192"/>
                    </a:lnTo>
                    <a:lnTo>
                      <a:pt x="133" y="192"/>
                    </a:lnTo>
                    <a:lnTo>
                      <a:pt x="134" y="192"/>
                    </a:lnTo>
                    <a:lnTo>
                      <a:pt x="136" y="192"/>
                    </a:lnTo>
                    <a:lnTo>
                      <a:pt x="137" y="192"/>
                    </a:lnTo>
                    <a:lnTo>
                      <a:pt x="139" y="191"/>
                    </a:lnTo>
                    <a:lnTo>
                      <a:pt x="139" y="190"/>
                    </a:lnTo>
                    <a:lnTo>
                      <a:pt x="140" y="190"/>
                    </a:lnTo>
                    <a:lnTo>
                      <a:pt x="149" y="180"/>
                    </a:lnTo>
                    <a:lnTo>
                      <a:pt x="150" y="179"/>
                    </a:lnTo>
                    <a:lnTo>
                      <a:pt x="150" y="178"/>
                    </a:lnTo>
                    <a:lnTo>
                      <a:pt x="151" y="177"/>
                    </a:lnTo>
                    <a:lnTo>
                      <a:pt x="151" y="176"/>
                    </a:lnTo>
                    <a:lnTo>
                      <a:pt x="151" y="174"/>
                    </a:lnTo>
                    <a:lnTo>
                      <a:pt x="151" y="173"/>
                    </a:lnTo>
                    <a:lnTo>
                      <a:pt x="151" y="171"/>
                    </a:lnTo>
                    <a:lnTo>
                      <a:pt x="150" y="170"/>
                    </a:lnTo>
                    <a:lnTo>
                      <a:pt x="150" y="169"/>
                    </a:lnTo>
                    <a:lnTo>
                      <a:pt x="149" y="169"/>
                    </a:lnTo>
                    <a:lnTo>
                      <a:pt x="140" y="159"/>
                    </a:lnTo>
                    <a:lnTo>
                      <a:pt x="141" y="156"/>
                    </a:lnTo>
                    <a:lnTo>
                      <a:pt x="142" y="154"/>
                    </a:lnTo>
                    <a:lnTo>
                      <a:pt x="143" y="151"/>
                    </a:lnTo>
                    <a:lnTo>
                      <a:pt x="144" y="148"/>
                    </a:lnTo>
                    <a:lnTo>
                      <a:pt x="157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58" y="148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59" y="148"/>
                    </a:lnTo>
                    <a:lnTo>
                      <a:pt x="160" y="148"/>
                    </a:lnTo>
                    <a:lnTo>
                      <a:pt x="160" y="148"/>
                    </a:lnTo>
                    <a:lnTo>
                      <a:pt x="160" y="148"/>
                    </a:lnTo>
                    <a:lnTo>
                      <a:pt x="160" y="148"/>
                    </a:lnTo>
                    <a:lnTo>
                      <a:pt x="160" y="148"/>
                    </a:lnTo>
                    <a:lnTo>
                      <a:pt x="160" y="147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1" y="147"/>
                    </a:lnTo>
                    <a:lnTo>
                      <a:pt x="162" y="147"/>
                    </a:lnTo>
                    <a:lnTo>
                      <a:pt x="162" y="147"/>
                    </a:lnTo>
                    <a:lnTo>
                      <a:pt x="162" y="147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2" y="146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3" y="146"/>
                    </a:lnTo>
                    <a:lnTo>
                      <a:pt x="163" y="145"/>
                    </a:lnTo>
                    <a:lnTo>
                      <a:pt x="163" y="145"/>
                    </a:lnTo>
                    <a:lnTo>
                      <a:pt x="163" y="145"/>
                    </a:lnTo>
                    <a:lnTo>
                      <a:pt x="163" y="145"/>
                    </a:lnTo>
                    <a:lnTo>
                      <a:pt x="164" y="145"/>
                    </a:lnTo>
                    <a:lnTo>
                      <a:pt x="164" y="144"/>
                    </a:lnTo>
                    <a:lnTo>
                      <a:pt x="164" y="144"/>
                    </a:lnTo>
                    <a:lnTo>
                      <a:pt x="164" y="144"/>
                    </a:lnTo>
                    <a:lnTo>
                      <a:pt x="164" y="144"/>
                    </a:lnTo>
                    <a:lnTo>
                      <a:pt x="164" y="144"/>
                    </a:lnTo>
                    <a:lnTo>
                      <a:pt x="164" y="144"/>
                    </a:lnTo>
                    <a:lnTo>
                      <a:pt x="164" y="144"/>
                    </a:lnTo>
                    <a:lnTo>
                      <a:pt x="164" y="143"/>
                    </a:lnTo>
                    <a:lnTo>
                      <a:pt x="164" y="143"/>
                    </a:lnTo>
                    <a:lnTo>
                      <a:pt x="164" y="143"/>
                    </a:lnTo>
                    <a:lnTo>
                      <a:pt x="164" y="143"/>
                    </a:lnTo>
                    <a:lnTo>
                      <a:pt x="164" y="143"/>
                    </a:lnTo>
                    <a:lnTo>
                      <a:pt x="164" y="143"/>
                    </a:lnTo>
                    <a:lnTo>
                      <a:pt x="164" y="142"/>
                    </a:lnTo>
                    <a:lnTo>
                      <a:pt x="164" y="142"/>
                    </a:lnTo>
                    <a:lnTo>
                      <a:pt x="164" y="142"/>
                    </a:lnTo>
                    <a:lnTo>
                      <a:pt x="164" y="142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5" y="126"/>
                    </a:lnTo>
                    <a:lnTo>
                      <a:pt x="165" y="125"/>
                    </a:lnTo>
                    <a:lnTo>
                      <a:pt x="164" y="124"/>
                    </a:lnTo>
                    <a:lnTo>
                      <a:pt x="164" y="123"/>
                    </a:lnTo>
                    <a:close/>
                    <a:moveTo>
                      <a:pt x="154" y="15"/>
                    </a:moveTo>
                    <a:lnTo>
                      <a:pt x="172" y="15"/>
                    </a:lnTo>
                    <a:lnTo>
                      <a:pt x="172" y="34"/>
                    </a:lnTo>
                    <a:lnTo>
                      <a:pt x="154" y="34"/>
                    </a:lnTo>
                    <a:lnTo>
                      <a:pt x="154" y="15"/>
                    </a:lnTo>
                    <a:close/>
                    <a:moveTo>
                      <a:pt x="125" y="15"/>
                    </a:moveTo>
                    <a:lnTo>
                      <a:pt x="143" y="15"/>
                    </a:lnTo>
                    <a:lnTo>
                      <a:pt x="143" y="34"/>
                    </a:lnTo>
                    <a:lnTo>
                      <a:pt x="125" y="34"/>
                    </a:lnTo>
                    <a:lnTo>
                      <a:pt x="125" y="15"/>
                    </a:lnTo>
                    <a:close/>
                    <a:moveTo>
                      <a:pt x="110" y="135"/>
                    </a:moveTo>
                    <a:lnTo>
                      <a:pt x="110" y="136"/>
                    </a:lnTo>
                    <a:lnTo>
                      <a:pt x="110" y="138"/>
                    </a:lnTo>
                    <a:lnTo>
                      <a:pt x="109" y="139"/>
                    </a:lnTo>
                    <a:lnTo>
                      <a:pt x="109" y="141"/>
                    </a:lnTo>
                    <a:lnTo>
                      <a:pt x="108" y="142"/>
                    </a:lnTo>
                    <a:lnTo>
                      <a:pt x="107" y="143"/>
                    </a:lnTo>
                    <a:lnTo>
                      <a:pt x="106" y="144"/>
                    </a:lnTo>
                    <a:lnTo>
                      <a:pt x="105" y="145"/>
                    </a:lnTo>
                    <a:lnTo>
                      <a:pt x="104" y="146"/>
                    </a:lnTo>
                    <a:lnTo>
                      <a:pt x="103" y="147"/>
                    </a:lnTo>
                    <a:lnTo>
                      <a:pt x="102" y="147"/>
                    </a:lnTo>
                    <a:lnTo>
                      <a:pt x="100" y="148"/>
                    </a:lnTo>
                    <a:lnTo>
                      <a:pt x="99" y="148"/>
                    </a:lnTo>
                    <a:lnTo>
                      <a:pt x="97" y="149"/>
                    </a:lnTo>
                    <a:lnTo>
                      <a:pt x="96" y="149"/>
                    </a:lnTo>
                    <a:lnTo>
                      <a:pt x="94" y="149"/>
                    </a:lnTo>
                    <a:lnTo>
                      <a:pt x="93" y="148"/>
                    </a:lnTo>
                    <a:lnTo>
                      <a:pt x="92" y="148"/>
                    </a:lnTo>
                    <a:lnTo>
                      <a:pt x="90" y="147"/>
                    </a:lnTo>
                    <a:lnTo>
                      <a:pt x="89" y="147"/>
                    </a:lnTo>
                    <a:lnTo>
                      <a:pt x="88" y="146"/>
                    </a:lnTo>
                    <a:lnTo>
                      <a:pt x="87" y="145"/>
                    </a:lnTo>
                    <a:lnTo>
                      <a:pt x="86" y="144"/>
                    </a:lnTo>
                    <a:lnTo>
                      <a:pt x="85" y="143"/>
                    </a:lnTo>
                    <a:lnTo>
                      <a:pt x="84" y="142"/>
                    </a:lnTo>
                    <a:lnTo>
                      <a:pt x="83" y="141"/>
                    </a:lnTo>
                    <a:lnTo>
                      <a:pt x="82" y="139"/>
                    </a:lnTo>
                    <a:lnTo>
                      <a:pt x="82" y="138"/>
                    </a:lnTo>
                    <a:lnTo>
                      <a:pt x="82" y="136"/>
                    </a:lnTo>
                    <a:lnTo>
                      <a:pt x="81" y="135"/>
                    </a:lnTo>
                    <a:lnTo>
                      <a:pt x="81" y="133"/>
                    </a:lnTo>
                    <a:lnTo>
                      <a:pt x="81" y="132"/>
                    </a:lnTo>
                    <a:lnTo>
                      <a:pt x="82" y="130"/>
                    </a:lnTo>
                    <a:lnTo>
                      <a:pt x="82" y="129"/>
                    </a:lnTo>
                    <a:lnTo>
                      <a:pt x="82" y="127"/>
                    </a:lnTo>
                    <a:lnTo>
                      <a:pt x="83" y="126"/>
                    </a:lnTo>
                    <a:lnTo>
                      <a:pt x="84" y="125"/>
                    </a:lnTo>
                    <a:lnTo>
                      <a:pt x="85" y="124"/>
                    </a:lnTo>
                    <a:lnTo>
                      <a:pt x="86" y="122"/>
                    </a:lnTo>
                    <a:lnTo>
                      <a:pt x="87" y="122"/>
                    </a:lnTo>
                    <a:lnTo>
                      <a:pt x="88" y="121"/>
                    </a:lnTo>
                    <a:lnTo>
                      <a:pt x="89" y="120"/>
                    </a:lnTo>
                    <a:lnTo>
                      <a:pt x="90" y="119"/>
                    </a:lnTo>
                    <a:lnTo>
                      <a:pt x="92" y="119"/>
                    </a:lnTo>
                    <a:lnTo>
                      <a:pt x="93" y="118"/>
                    </a:lnTo>
                    <a:lnTo>
                      <a:pt x="94" y="118"/>
                    </a:lnTo>
                    <a:lnTo>
                      <a:pt x="96" y="118"/>
                    </a:lnTo>
                    <a:lnTo>
                      <a:pt x="97" y="118"/>
                    </a:lnTo>
                    <a:lnTo>
                      <a:pt x="99" y="118"/>
                    </a:lnTo>
                    <a:lnTo>
                      <a:pt x="100" y="119"/>
                    </a:lnTo>
                    <a:lnTo>
                      <a:pt x="102" y="119"/>
                    </a:lnTo>
                    <a:lnTo>
                      <a:pt x="103" y="120"/>
                    </a:lnTo>
                    <a:lnTo>
                      <a:pt x="104" y="121"/>
                    </a:lnTo>
                    <a:lnTo>
                      <a:pt x="105" y="122"/>
                    </a:lnTo>
                    <a:lnTo>
                      <a:pt x="106" y="122"/>
                    </a:lnTo>
                    <a:lnTo>
                      <a:pt x="107" y="124"/>
                    </a:lnTo>
                    <a:lnTo>
                      <a:pt x="108" y="125"/>
                    </a:lnTo>
                    <a:lnTo>
                      <a:pt x="109" y="126"/>
                    </a:lnTo>
                    <a:lnTo>
                      <a:pt x="109" y="127"/>
                    </a:lnTo>
                    <a:lnTo>
                      <a:pt x="110" y="129"/>
                    </a:lnTo>
                    <a:lnTo>
                      <a:pt x="110" y="130"/>
                    </a:lnTo>
                    <a:lnTo>
                      <a:pt x="110" y="132"/>
                    </a:lnTo>
                    <a:lnTo>
                      <a:pt x="110" y="133"/>
                    </a:lnTo>
                    <a:lnTo>
                      <a:pt x="110" y="1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79" name="Google Shape;8879;p87"/>
              <p:cNvSpPr/>
              <p:nvPr/>
            </p:nvSpPr>
            <p:spPr>
              <a:xfrm>
                <a:off x="574" y="731"/>
                <a:ext cx="90" cy="96"/>
              </a:xfrm>
              <a:custGeom>
                <a:avLst/>
                <a:gdLst/>
                <a:ahLst/>
                <a:cxnLst/>
                <a:rect l="l" t="t" r="r" b="b"/>
                <a:pathLst>
                  <a:path w="90" h="96" extrusionOk="0">
                    <a:moveTo>
                      <a:pt x="89" y="41"/>
                    </a:moveTo>
                    <a:lnTo>
                      <a:pt x="89" y="41"/>
                    </a:lnTo>
                    <a:lnTo>
                      <a:pt x="88" y="40"/>
                    </a:lnTo>
                    <a:lnTo>
                      <a:pt x="87" y="39"/>
                    </a:lnTo>
                    <a:lnTo>
                      <a:pt x="87" y="39"/>
                    </a:lnTo>
                    <a:lnTo>
                      <a:pt x="86" y="38"/>
                    </a:lnTo>
                    <a:lnTo>
                      <a:pt x="85" y="38"/>
                    </a:lnTo>
                    <a:lnTo>
                      <a:pt x="76" y="38"/>
                    </a:lnTo>
                    <a:lnTo>
                      <a:pt x="75" y="36"/>
                    </a:lnTo>
                    <a:lnTo>
                      <a:pt x="75" y="35"/>
                    </a:lnTo>
                    <a:lnTo>
                      <a:pt x="74" y="33"/>
                    </a:lnTo>
                    <a:lnTo>
                      <a:pt x="73" y="32"/>
                    </a:lnTo>
                    <a:lnTo>
                      <a:pt x="80" y="25"/>
                    </a:lnTo>
                    <a:lnTo>
                      <a:pt x="80" y="24"/>
                    </a:lnTo>
                    <a:lnTo>
                      <a:pt x="81" y="23"/>
                    </a:lnTo>
                    <a:lnTo>
                      <a:pt x="81" y="22"/>
                    </a:lnTo>
                    <a:lnTo>
                      <a:pt x="81" y="21"/>
                    </a:lnTo>
                    <a:lnTo>
                      <a:pt x="81" y="20"/>
                    </a:lnTo>
                    <a:lnTo>
                      <a:pt x="81" y="19"/>
                    </a:lnTo>
                    <a:lnTo>
                      <a:pt x="80" y="19"/>
                    </a:lnTo>
                    <a:lnTo>
                      <a:pt x="80" y="18"/>
                    </a:lnTo>
                    <a:lnTo>
                      <a:pt x="73" y="11"/>
                    </a:lnTo>
                    <a:lnTo>
                      <a:pt x="73" y="11"/>
                    </a:lnTo>
                    <a:lnTo>
                      <a:pt x="72" y="10"/>
                    </a:lnTo>
                    <a:lnTo>
                      <a:pt x="71" y="10"/>
                    </a:lnTo>
                    <a:lnTo>
                      <a:pt x="70" y="9"/>
                    </a:lnTo>
                    <a:lnTo>
                      <a:pt x="69" y="10"/>
                    </a:lnTo>
                    <a:lnTo>
                      <a:pt x="68" y="10"/>
                    </a:lnTo>
                    <a:lnTo>
                      <a:pt x="67" y="11"/>
                    </a:lnTo>
                    <a:lnTo>
                      <a:pt x="66" y="11"/>
                    </a:lnTo>
                    <a:lnTo>
                      <a:pt x="60" y="18"/>
                    </a:lnTo>
                    <a:lnTo>
                      <a:pt x="59" y="17"/>
                    </a:lnTo>
                    <a:lnTo>
                      <a:pt x="57" y="16"/>
                    </a:lnTo>
                    <a:lnTo>
                      <a:pt x="55" y="16"/>
                    </a:lnTo>
                    <a:lnTo>
                      <a:pt x="54" y="15"/>
                    </a:lnTo>
                    <a:lnTo>
                      <a:pt x="54" y="6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4" y="5"/>
                    </a:lnTo>
                    <a:lnTo>
                      <a:pt x="54" y="4"/>
                    </a:lnTo>
                    <a:lnTo>
                      <a:pt x="54" y="4"/>
                    </a:lnTo>
                    <a:lnTo>
                      <a:pt x="54" y="4"/>
                    </a:lnTo>
                    <a:lnTo>
                      <a:pt x="54" y="4"/>
                    </a:lnTo>
                    <a:lnTo>
                      <a:pt x="54" y="4"/>
                    </a:lnTo>
                    <a:lnTo>
                      <a:pt x="54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4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3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3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2"/>
                    </a:lnTo>
                    <a:lnTo>
                      <a:pt x="52" y="1"/>
                    </a:lnTo>
                    <a:lnTo>
                      <a:pt x="52" y="1"/>
                    </a:lnTo>
                    <a:lnTo>
                      <a:pt x="52" y="1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1" y="1"/>
                    </a:lnTo>
                    <a:lnTo>
                      <a:pt x="50" y="1"/>
                    </a:lnTo>
                    <a:lnTo>
                      <a:pt x="50" y="1"/>
                    </a:lnTo>
                    <a:lnTo>
                      <a:pt x="50" y="1"/>
                    </a:lnTo>
                    <a:lnTo>
                      <a:pt x="50" y="1"/>
                    </a:lnTo>
                    <a:lnTo>
                      <a:pt x="50" y="1"/>
                    </a:lnTo>
                    <a:lnTo>
                      <a:pt x="50" y="1"/>
                    </a:lnTo>
                    <a:lnTo>
                      <a:pt x="50" y="1"/>
                    </a:lnTo>
                    <a:lnTo>
                      <a:pt x="50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9" y="0"/>
                    </a:lnTo>
                    <a:lnTo>
                      <a:pt x="40" y="0"/>
                    </a:lnTo>
                    <a:lnTo>
                      <a:pt x="39" y="1"/>
                    </a:lnTo>
                    <a:lnTo>
                      <a:pt x="38" y="1"/>
                    </a:lnTo>
                    <a:lnTo>
                      <a:pt x="37" y="1"/>
                    </a:lnTo>
                    <a:lnTo>
                      <a:pt x="37" y="2"/>
                    </a:lnTo>
                    <a:lnTo>
                      <a:pt x="36" y="3"/>
                    </a:lnTo>
                    <a:lnTo>
                      <a:pt x="36" y="4"/>
                    </a:lnTo>
                    <a:lnTo>
                      <a:pt x="36" y="5"/>
                    </a:lnTo>
                    <a:lnTo>
                      <a:pt x="35" y="6"/>
                    </a:lnTo>
                    <a:lnTo>
                      <a:pt x="35" y="15"/>
                    </a:lnTo>
                    <a:lnTo>
                      <a:pt x="34" y="16"/>
                    </a:lnTo>
                    <a:lnTo>
                      <a:pt x="32" y="16"/>
                    </a:lnTo>
                    <a:lnTo>
                      <a:pt x="30" y="17"/>
                    </a:lnTo>
                    <a:lnTo>
                      <a:pt x="29" y="18"/>
                    </a:lnTo>
                    <a:lnTo>
                      <a:pt x="23" y="11"/>
                    </a:lnTo>
                    <a:lnTo>
                      <a:pt x="22" y="11"/>
                    </a:lnTo>
                    <a:lnTo>
                      <a:pt x="21" y="10"/>
                    </a:lnTo>
                    <a:lnTo>
                      <a:pt x="20" y="10"/>
                    </a:lnTo>
                    <a:lnTo>
                      <a:pt x="19" y="9"/>
                    </a:lnTo>
                    <a:lnTo>
                      <a:pt x="18" y="10"/>
                    </a:lnTo>
                    <a:lnTo>
                      <a:pt x="17" y="10"/>
                    </a:lnTo>
                    <a:lnTo>
                      <a:pt x="17" y="11"/>
                    </a:lnTo>
                    <a:lnTo>
                      <a:pt x="16" y="11"/>
                    </a:lnTo>
                    <a:lnTo>
                      <a:pt x="10" y="18"/>
                    </a:lnTo>
                    <a:lnTo>
                      <a:pt x="9" y="19"/>
                    </a:lnTo>
                    <a:lnTo>
                      <a:pt x="9" y="19"/>
                    </a:lnTo>
                    <a:lnTo>
                      <a:pt x="8" y="20"/>
                    </a:lnTo>
                    <a:lnTo>
                      <a:pt x="8" y="21"/>
                    </a:lnTo>
                    <a:lnTo>
                      <a:pt x="8" y="22"/>
                    </a:lnTo>
                    <a:lnTo>
                      <a:pt x="9" y="23"/>
                    </a:lnTo>
                    <a:lnTo>
                      <a:pt x="9" y="24"/>
                    </a:lnTo>
                    <a:lnTo>
                      <a:pt x="10" y="25"/>
                    </a:lnTo>
                    <a:lnTo>
                      <a:pt x="16" y="32"/>
                    </a:lnTo>
                    <a:lnTo>
                      <a:pt x="15" y="33"/>
                    </a:lnTo>
                    <a:lnTo>
                      <a:pt x="14" y="35"/>
                    </a:lnTo>
                    <a:lnTo>
                      <a:pt x="14" y="36"/>
                    </a:lnTo>
                    <a:lnTo>
                      <a:pt x="13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4" y="38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3" y="38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2" y="39"/>
                    </a:lnTo>
                    <a:lnTo>
                      <a:pt x="1" y="39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1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0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1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2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3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5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0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6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1" y="57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2" y="57"/>
                    </a:lnTo>
                    <a:lnTo>
                      <a:pt x="3" y="57"/>
                    </a:lnTo>
                    <a:lnTo>
                      <a:pt x="3" y="57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3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13" y="58"/>
                    </a:lnTo>
                    <a:lnTo>
                      <a:pt x="14" y="60"/>
                    </a:lnTo>
                    <a:lnTo>
                      <a:pt x="14" y="61"/>
                    </a:lnTo>
                    <a:lnTo>
                      <a:pt x="15" y="63"/>
                    </a:lnTo>
                    <a:lnTo>
                      <a:pt x="16" y="65"/>
                    </a:lnTo>
                    <a:lnTo>
                      <a:pt x="10" y="71"/>
                    </a:lnTo>
                    <a:lnTo>
                      <a:pt x="9" y="72"/>
                    </a:lnTo>
                    <a:lnTo>
                      <a:pt x="9" y="73"/>
                    </a:lnTo>
                    <a:lnTo>
                      <a:pt x="8" y="74"/>
                    </a:lnTo>
                    <a:lnTo>
                      <a:pt x="8" y="75"/>
                    </a:lnTo>
                    <a:lnTo>
                      <a:pt x="8" y="76"/>
                    </a:lnTo>
                    <a:lnTo>
                      <a:pt x="9" y="77"/>
                    </a:lnTo>
                    <a:lnTo>
                      <a:pt x="9" y="78"/>
                    </a:lnTo>
                    <a:lnTo>
                      <a:pt x="10" y="78"/>
                    </a:lnTo>
                    <a:lnTo>
                      <a:pt x="16" y="85"/>
                    </a:lnTo>
                    <a:lnTo>
                      <a:pt x="17" y="86"/>
                    </a:lnTo>
                    <a:lnTo>
                      <a:pt x="17" y="86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0" y="87"/>
                    </a:lnTo>
                    <a:lnTo>
                      <a:pt x="21" y="86"/>
                    </a:lnTo>
                    <a:lnTo>
                      <a:pt x="22" y="86"/>
                    </a:lnTo>
                    <a:lnTo>
                      <a:pt x="23" y="85"/>
                    </a:lnTo>
                    <a:lnTo>
                      <a:pt x="29" y="78"/>
                    </a:lnTo>
                    <a:lnTo>
                      <a:pt x="30" y="79"/>
                    </a:lnTo>
                    <a:lnTo>
                      <a:pt x="32" y="80"/>
                    </a:lnTo>
                    <a:lnTo>
                      <a:pt x="34" y="81"/>
                    </a:lnTo>
                    <a:lnTo>
                      <a:pt x="35" y="81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5" y="91"/>
                    </a:lnTo>
                    <a:lnTo>
                      <a:pt x="36" y="91"/>
                    </a:lnTo>
                    <a:lnTo>
                      <a:pt x="36" y="92"/>
                    </a:lnTo>
                    <a:lnTo>
                      <a:pt x="36" y="92"/>
                    </a:lnTo>
                    <a:lnTo>
                      <a:pt x="36" y="92"/>
                    </a:lnTo>
                    <a:lnTo>
                      <a:pt x="36" y="92"/>
                    </a:lnTo>
                    <a:lnTo>
                      <a:pt x="36" y="92"/>
                    </a:lnTo>
                    <a:lnTo>
                      <a:pt x="36" y="92"/>
                    </a:lnTo>
                    <a:lnTo>
                      <a:pt x="36" y="92"/>
                    </a:lnTo>
                    <a:lnTo>
                      <a:pt x="36" y="92"/>
                    </a:lnTo>
                    <a:lnTo>
                      <a:pt x="36" y="93"/>
                    </a:lnTo>
                    <a:lnTo>
                      <a:pt x="36" y="93"/>
                    </a:lnTo>
                    <a:lnTo>
                      <a:pt x="36" y="93"/>
                    </a:lnTo>
                    <a:lnTo>
                      <a:pt x="36" y="93"/>
                    </a:lnTo>
                    <a:lnTo>
                      <a:pt x="36" y="93"/>
                    </a:lnTo>
                    <a:lnTo>
                      <a:pt x="36" y="93"/>
                    </a:lnTo>
                    <a:lnTo>
                      <a:pt x="36" y="94"/>
                    </a:lnTo>
                    <a:lnTo>
                      <a:pt x="36" y="94"/>
                    </a:lnTo>
                    <a:lnTo>
                      <a:pt x="36" y="94"/>
                    </a:lnTo>
                    <a:lnTo>
                      <a:pt x="36" y="94"/>
                    </a:lnTo>
                    <a:lnTo>
                      <a:pt x="36" y="94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4"/>
                    </a:lnTo>
                    <a:lnTo>
                      <a:pt x="37" y="95"/>
                    </a:lnTo>
                    <a:lnTo>
                      <a:pt x="37" y="95"/>
                    </a:lnTo>
                    <a:lnTo>
                      <a:pt x="37" y="95"/>
                    </a:lnTo>
                    <a:lnTo>
                      <a:pt x="37" y="95"/>
                    </a:lnTo>
                    <a:lnTo>
                      <a:pt x="38" y="95"/>
                    </a:lnTo>
                    <a:lnTo>
                      <a:pt x="38" y="95"/>
                    </a:lnTo>
                    <a:lnTo>
                      <a:pt x="38" y="95"/>
                    </a:lnTo>
                    <a:lnTo>
                      <a:pt x="38" y="95"/>
                    </a:lnTo>
                    <a:lnTo>
                      <a:pt x="38" y="95"/>
                    </a:lnTo>
                    <a:lnTo>
                      <a:pt x="38" y="95"/>
                    </a:lnTo>
                    <a:lnTo>
                      <a:pt x="38" y="95"/>
                    </a:lnTo>
                    <a:lnTo>
                      <a:pt x="38" y="95"/>
                    </a:lnTo>
                    <a:lnTo>
                      <a:pt x="39" y="95"/>
                    </a:lnTo>
                    <a:lnTo>
                      <a:pt x="39" y="95"/>
                    </a:lnTo>
                    <a:lnTo>
                      <a:pt x="39" y="96"/>
                    </a:lnTo>
                    <a:lnTo>
                      <a:pt x="39" y="96"/>
                    </a:lnTo>
                    <a:lnTo>
                      <a:pt x="39" y="96"/>
                    </a:lnTo>
                    <a:lnTo>
                      <a:pt x="39" y="96"/>
                    </a:lnTo>
                    <a:lnTo>
                      <a:pt x="39" y="96"/>
                    </a:lnTo>
                    <a:lnTo>
                      <a:pt x="39" y="96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0" y="96"/>
                    </a:lnTo>
                    <a:lnTo>
                      <a:pt x="49" y="96"/>
                    </a:lnTo>
                    <a:lnTo>
                      <a:pt x="49" y="96"/>
                    </a:lnTo>
                    <a:lnTo>
                      <a:pt x="49" y="96"/>
                    </a:lnTo>
                    <a:lnTo>
                      <a:pt x="49" y="96"/>
                    </a:lnTo>
                    <a:lnTo>
                      <a:pt x="50" y="96"/>
                    </a:lnTo>
                    <a:lnTo>
                      <a:pt x="50" y="96"/>
                    </a:lnTo>
                    <a:lnTo>
                      <a:pt x="50" y="96"/>
                    </a:lnTo>
                    <a:lnTo>
                      <a:pt x="50" y="96"/>
                    </a:lnTo>
                    <a:lnTo>
                      <a:pt x="50" y="96"/>
                    </a:lnTo>
                    <a:lnTo>
                      <a:pt x="50" y="96"/>
                    </a:lnTo>
                    <a:lnTo>
                      <a:pt x="50" y="96"/>
                    </a:lnTo>
                    <a:lnTo>
                      <a:pt x="50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1" y="95"/>
                    </a:lnTo>
                    <a:lnTo>
                      <a:pt x="52" y="95"/>
                    </a:lnTo>
                    <a:lnTo>
                      <a:pt x="52" y="95"/>
                    </a:lnTo>
                    <a:lnTo>
                      <a:pt x="52" y="95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2" y="94"/>
                    </a:lnTo>
                    <a:lnTo>
                      <a:pt x="53" y="94"/>
                    </a:lnTo>
                    <a:lnTo>
                      <a:pt x="53" y="94"/>
                    </a:lnTo>
                    <a:lnTo>
                      <a:pt x="53" y="94"/>
                    </a:lnTo>
                    <a:lnTo>
                      <a:pt x="53" y="94"/>
                    </a:lnTo>
                    <a:lnTo>
                      <a:pt x="53" y="94"/>
                    </a:lnTo>
                    <a:lnTo>
                      <a:pt x="53" y="94"/>
                    </a:lnTo>
                    <a:lnTo>
                      <a:pt x="53" y="94"/>
                    </a:lnTo>
                    <a:lnTo>
                      <a:pt x="53" y="93"/>
                    </a:lnTo>
                    <a:lnTo>
                      <a:pt x="53" y="93"/>
                    </a:lnTo>
                    <a:lnTo>
                      <a:pt x="53" y="93"/>
                    </a:lnTo>
                    <a:lnTo>
                      <a:pt x="53" y="93"/>
                    </a:lnTo>
                    <a:lnTo>
                      <a:pt x="53" y="93"/>
                    </a:lnTo>
                    <a:lnTo>
                      <a:pt x="53" y="93"/>
                    </a:lnTo>
                    <a:lnTo>
                      <a:pt x="53" y="93"/>
                    </a:lnTo>
                    <a:lnTo>
                      <a:pt x="53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2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91"/>
                    </a:lnTo>
                    <a:lnTo>
                      <a:pt x="54" y="81"/>
                    </a:lnTo>
                    <a:lnTo>
                      <a:pt x="55" y="81"/>
                    </a:lnTo>
                    <a:lnTo>
                      <a:pt x="57" y="80"/>
                    </a:lnTo>
                    <a:lnTo>
                      <a:pt x="59" y="79"/>
                    </a:lnTo>
                    <a:lnTo>
                      <a:pt x="60" y="78"/>
                    </a:lnTo>
                    <a:lnTo>
                      <a:pt x="66" y="85"/>
                    </a:lnTo>
                    <a:lnTo>
                      <a:pt x="67" y="86"/>
                    </a:lnTo>
                    <a:lnTo>
                      <a:pt x="68" y="86"/>
                    </a:lnTo>
                    <a:lnTo>
                      <a:pt x="69" y="87"/>
                    </a:lnTo>
                    <a:lnTo>
                      <a:pt x="70" y="87"/>
                    </a:lnTo>
                    <a:lnTo>
                      <a:pt x="71" y="87"/>
                    </a:lnTo>
                    <a:lnTo>
                      <a:pt x="72" y="86"/>
                    </a:lnTo>
                    <a:lnTo>
                      <a:pt x="73" y="86"/>
                    </a:lnTo>
                    <a:lnTo>
                      <a:pt x="73" y="85"/>
                    </a:lnTo>
                    <a:lnTo>
                      <a:pt x="80" y="78"/>
                    </a:lnTo>
                    <a:lnTo>
                      <a:pt x="80" y="78"/>
                    </a:lnTo>
                    <a:lnTo>
                      <a:pt x="81" y="77"/>
                    </a:lnTo>
                    <a:lnTo>
                      <a:pt x="81" y="76"/>
                    </a:lnTo>
                    <a:lnTo>
                      <a:pt x="81" y="75"/>
                    </a:lnTo>
                    <a:lnTo>
                      <a:pt x="81" y="74"/>
                    </a:lnTo>
                    <a:lnTo>
                      <a:pt x="81" y="73"/>
                    </a:lnTo>
                    <a:lnTo>
                      <a:pt x="80" y="72"/>
                    </a:lnTo>
                    <a:lnTo>
                      <a:pt x="80" y="71"/>
                    </a:lnTo>
                    <a:lnTo>
                      <a:pt x="73" y="65"/>
                    </a:lnTo>
                    <a:lnTo>
                      <a:pt x="74" y="63"/>
                    </a:lnTo>
                    <a:lnTo>
                      <a:pt x="75" y="61"/>
                    </a:lnTo>
                    <a:lnTo>
                      <a:pt x="75" y="60"/>
                    </a:lnTo>
                    <a:lnTo>
                      <a:pt x="76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5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8"/>
                    </a:lnTo>
                    <a:lnTo>
                      <a:pt x="86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7" y="57"/>
                    </a:lnTo>
                    <a:lnTo>
                      <a:pt x="88" y="57"/>
                    </a:lnTo>
                    <a:lnTo>
                      <a:pt x="88" y="57"/>
                    </a:lnTo>
                    <a:lnTo>
                      <a:pt x="88" y="57"/>
                    </a:lnTo>
                    <a:lnTo>
                      <a:pt x="88" y="57"/>
                    </a:lnTo>
                    <a:lnTo>
                      <a:pt x="88" y="56"/>
                    </a:lnTo>
                    <a:lnTo>
                      <a:pt x="88" y="56"/>
                    </a:lnTo>
                    <a:lnTo>
                      <a:pt x="88" y="56"/>
                    </a:lnTo>
                    <a:lnTo>
                      <a:pt x="88" y="56"/>
                    </a:lnTo>
                    <a:lnTo>
                      <a:pt x="88" y="56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6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5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90" y="54"/>
                    </a:lnTo>
                    <a:lnTo>
                      <a:pt x="90" y="54"/>
                    </a:lnTo>
                    <a:lnTo>
                      <a:pt x="90" y="54"/>
                    </a:lnTo>
                    <a:lnTo>
                      <a:pt x="90" y="54"/>
                    </a:lnTo>
                    <a:lnTo>
                      <a:pt x="90" y="54"/>
                    </a:lnTo>
                    <a:lnTo>
                      <a:pt x="90" y="54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90" y="53"/>
                    </a:lnTo>
                    <a:lnTo>
                      <a:pt x="90" y="43"/>
                    </a:lnTo>
                    <a:lnTo>
                      <a:pt x="90" y="42"/>
                    </a:lnTo>
                    <a:lnTo>
                      <a:pt x="89" y="41"/>
                    </a:lnTo>
                    <a:close/>
                    <a:moveTo>
                      <a:pt x="54" y="48"/>
                    </a:moveTo>
                    <a:lnTo>
                      <a:pt x="54" y="49"/>
                    </a:lnTo>
                    <a:lnTo>
                      <a:pt x="54" y="50"/>
                    </a:lnTo>
                    <a:lnTo>
                      <a:pt x="54" y="51"/>
                    </a:lnTo>
                    <a:lnTo>
                      <a:pt x="53" y="52"/>
                    </a:lnTo>
                    <a:lnTo>
                      <a:pt x="53" y="53"/>
                    </a:lnTo>
                    <a:lnTo>
                      <a:pt x="52" y="54"/>
                    </a:lnTo>
                    <a:lnTo>
                      <a:pt x="52" y="54"/>
                    </a:lnTo>
                    <a:lnTo>
                      <a:pt x="51" y="55"/>
                    </a:lnTo>
                    <a:lnTo>
                      <a:pt x="51" y="56"/>
                    </a:lnTo>
                    <a:lnTo>
                      <a:pt x="50" y="56"/>
                    </a:lnTo>
                    <a:lnTo>
                      <a:pt x="49" y="57"/>
                    </a:lnTo>
                    <a:lnTo>
                      <a:pt x="48" y="57"/>
                    </a:lnTo>
                    <a:lnTo>
                      <a:pt x="47" y="58"/>
                    </a:lnTo>
                    <a:lnTo>
                      <a:pt x="46" y="58"/>
                    </a:lnTo>
                    <a:lnTo>
                      <a:pt x="46" y="58"/>
                    </a:lnTo>
                    <a:lnTo>
                      <a:pt x="44" y="58"/>
                    </a:lnTo>
                    <a:lnTo>
                      <a:pt x="44" y="58"/>
                    </a:lnTo>
                    <a:lnTo>
                      <a:pt x="43" y="58"/>
                    </a:lnTo>
                    <a:lnTo>
                      <a:pt x="42" y="58"/>
                    </a:lnTo>
                    <a:lnTo>
                      <a:pt x="41" y="57"/>
                    </a:lnTo>
                    <a:lnTo>
                      <a:pt x="40" y="57"/>
                    </a:lnTo>
                    <a:lnTo>
                      <a:pt x="39" y="56"/>
                    </a:lnTo>
                    <a:lnTo>
                      <a:pt x="39" y="56"/>
                    </a:lnTo>
                    <a:lnTo>
                      <a:pt x="38" y="55"/>
                    </a:lnTo>
                    <a:lnTo>
                      <a:pt x="37" y="54"/>
                    </a:lnTo>
                    <a:lnTo>
                      <a:pt x="37" y="54"/>
                    </a:lnTo>
                    <a:lnTo>
                      <a:pt x="36" y="53"/>
                    </a:lnTo>
                    <a:lnTo>
                      <a:pt x="36" y="52"/>
                    </a:lnTo>
                    <a:lnTo>
                      <a:pt x="36" y="51"/>
                    </a:lnTo>
                    <a:lnTo>
                      <a:pt x="35" y="50"/>
                    </a:lnTo>
                    <a:lnTo>
                      <a:pt x="35" y="49"/>
                    </a:lnTo>
                    <a:lnTo>
                      <a:pt x="35" y="48"/>
                    </a:lnTo>
                    <a:lnTo>
                      <a:pt x="35" y="47"/>
                    </a:lnTo>
                    <a:lnTo>
                      <a:pt x="35" y="46"/>
                    </a:lnTo>
                    <a:lnTo>
                      <a:pt x="36" y="45"/>
                    </a:lnTo>
                    <a:lnTo>
                      <a:pt x="36" y="44"/>
                    </a:lnTo>
                    <a:lnTo>
                      <a:pt x="36" y="43"/>
                    </a:lnTo>
                    <a:lnTo>
                      <a:pt x="37" y="42"/>
                    </a:lnTo>
                    <a:lnTo>
                      <a:pt x="37" y="41"/>
                    </a:lnTo>
                    <a:lnTo>
                      <a:pt x="38" y="41"/>
                    </a:lnTo>
                    <a:lnTo>
                      <a:pt x="39" y="40"/>
                    </a:lnTo>
                    <a:lnTo>
                      <a:pt x="39" y="40"/>
                    </a:lnTo>
                    <a:lnTo>
                      <a:pt x="40" y="39"/>
                    </a:lnTo>
                    <a:lnTo>
                      <a:pt x="41" y="39"/>
                    </a:lnTo>
                    <a:lnTo>
                      <a:pt x="42" y="38"/>
                    </a:lnTo>
                    <a:lnTo>
                      <a:pt x="43" y="38"/>
                    </a:lnTo>
                    <a:lnTo>
                      <a:pt x="44" y="38"/>
                    </a:lnTo>
                    <a:lnTo>
                      <a:pt x="44" y="38"/>
                    </a:lnTo>
                    <a:lnTo>
                      <a:pt x="46" y="38"/>
                    </a:lnTo>
                    <a:lnTo>
                      <a:pt x="46" y="38"/>
                    </a:lnTo>
                    <a:lnTo>
                      <a:pt x="47" y="38"/>
                    </a:lnTo>
                    <a:lnTo>
                      <a:pt x="48" y="39"/>
                    </a:lnTo>
                    <a:lnTo>
                      <a:pt x="49" y="39"/>
                    </a:lnTo>
                    <a:lnTo>
                      <a:pt x="50" y="40"/>
                    </a:lnTo>
                    <a:lnTo>
                      <a:pt x="51" y="40"/>
                    </a:lnTo>
                    <a:lnTo>
                      <a:pt x="51" y="41"/>
                    </a:lnTo>
                    <a:lnTo>
                      <a:pt x="52" y="41"/>
                    </a:lnTo>
                    <a:lnTo>
                      <a:pt x="52" y="42"/>
                    </a:lnTo>
                    <a:lnTo>
                      <a:pt x="53" y="43"/>
                    </a:lnTo>
                    <a:lnTo>
                      <a:pt x="53" y="44"/>
                    </a:lnTo>
                    <a:lnTo>
                      <a:pt x="54" y="45"/>
                    </a:lnTo>
                    <a:lnTo>
                      <a:pt x="54" y="46"/>
                    </a:lnTo>
                    <a:lnTo>
                      <a:pt x="54" y="47"/>
                    </a:lnTo>
                    <a:lnTo>
                      <a:pt x="54" y="4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880" name="Google Shape;8880;p87"/>
            <p:cNvSpPr/>
            <p:nvPr/>
          </p:nvSpPr>
          <p:spPr>
            <a:xfrm>
              <a:off x="406891" y="2106845"/>
              <a:ext cx="746486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Anti-Spam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881" name="Google Shape;8881;p87"/>
          <p:cNvGrpSpPr/>
          <p:nvPr/>
        </p:nvGrpSpPr>
        <p:grpSpPr>
          <a:xfrm>
            <a:off x="1722133" y="2634205"/>
            <a:ext cx="1028700" cy="1234576"/>
            <a:chOff x="5804668" y="2625828"/>
            <a:chExt cx="1028700" cy="1234576"/>
          </a:xfrm>
        </p:grpSpPr>
        <p:sp>
          <p:nvSpPr>
            <p:cNvPr id="8882" name="Google Shape;8882;p87"/>
            <p:cNvSpPr/>
            <p:nvPr/>
          </p:nvSpPr>
          <p:spPr>
            <a:xfrm>
              <a:off x="6018392" y="3675738"/>
              <a:ext cx="581891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Phishing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883" name="Google Shape;8883;p87"/>
            <p:cNvGrpSpPr/>
            <p:nvPr/>
          </p:nvGrpSpPr>
          <p:grpSpPr>
            <a:xfrm>
              <a:off x="5804668" y="2625828"/>
              <a:ext cx="1028700" cy="960965"/>
              <a:chOff x="3550043" y="3623946"/>
              <a:chExt cx="771525" cy="720724"/>
            </a:xfrm>
          </p:grpSpPr>
          <p:sp>
            <p:nvSpPr>
              <p:cNvPr id="8884" name="Google Shape;8884;p87"/>
              <p:cNvSpPr/>
              <p:nvPr/>
            </p:nvSpPr>
            <p:spPr>
              <a:xfrm>
                <a:off x="3550043" y="3623946"/>
                <a:ext cx="771525" cy="720724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2139" extrusionOk="0">
                    <a:moveTo>
                      <a:pt x="2236" y="1183"/>
                    </a:moveTo>
                    <a:cubicBezTo>
                      <a:pt x="2222" y="1157"/>
                      <a:pt x="2200" y="1142"/>
                      <a:pt x="2200" y="1142"/>
                    </a:cubicBezTo>
                    <a:cubicBezTo>
                      <a:pt x="2200" y="1142"/>
                      <a:pt x="2088" y="1053"/>
                      <a:pt x="2037" y="1160"/>
                    </a:cubicBezTo>
                    <a:cubicBezTo>
                      <a:pt x="1987" y="1268"/>
                      <a:pt x="1832" y="1321"/>
                      <a:pt x="1832" y="1321"/>
                    </a:cubicBezTo>
                    <a:cubicBezTo>
                      <a:pt x="1654" y="1388"/>
                      <a:pt x="1654" y="1388"/>
                      <a:pt x="1654" y="1388"/>
                    </a:cubicBezTo>
                    <a:cubicBezTo>
                      <a:pt x="1654" y="1388"/>
                      <a:pt x="1654" y="1387"/>
                      <a:pt x="1654" y="1387"/>
                    </a:cubicBezTo>
                    <a:cubicBezTo>
                      <a:pt x="1819" y="1242"/>
                      <a:pt x="1924" y="1029"/>
                      <a:pt x="1924" y="791"/>
                    </a:cubicBezTo>
                    <a:cubicBezTo>
                      <a:pt x="1924" y="354"/>
                      <a:pt x="1570" y="0"/>
                      <a:pt x="1133" y="0"/>
                    </a:cubicBezTo>
                    <a:cubicBezTo>
                      <a:pt x="697" y="0"/>
                      <a:pt x="343" y="354"/>
                      <a:pt x="343" y="791"/>
                    </a:cubicBezTo>
                    <a:cubicBezTo>
                      <a:pt x="343" y="1028"/>
                      <a:pt x="447" y="1240"/>
                      <a:pt x="611" y="1385"/>
                    </a:cubicBezTo>
                    <a:cubicBezTo>
                      <a:pt x="480" y="1337"/>
                      <a:pt x="393" y="1305"/>
                      <a:pt x="393" y="1305"/>
                    </a:cubicBezTo>
                    <a:cubicBezTo>
                      <a:pt x="393" y="1305"/>
                      <a:pt x="396" y="1180"/>
                      <a:pt x="307" y="1142"/>
                    </a:cubicBezTo>
                    <a:cubicBezTo>
                      <a:pt x="218" y="1103"/>
                      <a:pt x="178" y="1199"/>
                      <a:pt x="167" y="1237"/>
                    </a:cubicBezTo>
                    <a:cubicBezTo>
                      <a:pt x="167" y="1237"/>
                      <a:pt x="0" y="1246"/>
                      <a:pt x="8" y="1343"/>
                    </a:cubicBezTo>
                    <a:cubicBezTo>
                      <a:pt x="15" y="1440"/>
                      <a:pt x="175" y="1455"/>
                      <a:pt x="290" y="1386"/>
                    </a:cubicBezTo>
                    <a:cubicBezTo>
                      <a:pt x="670" y="1529"/>
                      <a:pt x="670" y="1529"/>
                      <a:pt x="670" y="1529"/>
                    </a:cubicBezTo>
                    <a:cubicBezTo>
                      <a:pt x="686" y="1602"/>
                      <a:pt x="718" y="1668"/>
                      <a:pt x="762" y="1725"/>
                    </a:cubicBezTo>
                    <a:cubicBezTo>
                      <a:pt x="491" y="1826"/>
                      <a:pt x="491" y="1826"/>
                      <a:pt x="491" y="1826"/>
                    </a:cubicBezTo>
                    <a:cubicBezTo>
                      <a:pt x="375" y="1757"/>
                      <a:pt x="216" y="1772"/>
                      <a:pt x="208" y="1869"/>
                    </a:cubicBezTo>
                    <a:cubicBezTo>
                      <a:pt x="200" y="1965"/>
                      <a:pt x="368" y="1975"/>
                      <a:pt x="368" y="1975"/>
                    </a:cubicBezTo>
                    <a:cubicBezTo>
                      <a:pt x="379" y="2013"/>
                      <a:pt x="418" y="2108"/>
                      <a:pt x="508" y="2070"/>
                    </a:cubicBezTo>
                    <a:cubicBezTo>
                      <a:pt x="597" y="2031"/>
                      <a:pt x="594" y="1907"/>
                      <a:pt x="594" y="1907"/>
                    </a:cubicBezTo>
                    <a:cubicBezTo>
                      <a:pt x="594" y="1907"/>
                      <a:pt x="619" y="1900"/>
                      <a:pt x="855" y="1814"/>
                    </a:cubicBezTo>
                    <a:cubicBezTo>
                      <a:pt x="934" y="1871"/>
                      <a:pt x="1030" y="1905"/>
                      <a:pt x="1135" y="1905"/>
                    </a:cubicBezTo>
                    <a:cubicBezTo>
                      <a:pt x="1241" y="1905"/>
                      <a:pt x="1339" y="1870"/>
                      <a:pt x="1419" y="1811"/>
                    </a:cubicBezTo>
                    <a:cubicBezTo>
                      <a:pt x="1712" y="1883"/>
                      <a:pt x="1712" y="1883"/>
                      <a:pt x="1712" y="1883"/>
                    </a:cubicBezTo>
                    <a:cubicBezTo>
                      <a:pt x="1712" y="1883"/>
                      <a:pt x="1819" y="1924"/>
                      <a:pt x="1869" y="2032"/>
                    </a:cubicBezTo>
                    <a:cubicBezTo>
                      <a:pt x="1920" y="2139"/>
                      <a:pt x="2032" y="2050"/>
                      <a:pt x="2032" y="2050"/>
                    </a:cubicBezTo>
                    <a:cubicBezTo>
                      <a:pt x="2032" y="2050"/>
                      <a:pt x="2054" y="2035"/>
                      <a:pt x="2068" y="2009"/>
                    </a:cubicBezTo>
                    <a:cubicBezTo>
                      <a:pt x="2097" y="1951"/>
                      <a:pt x="2119" y="1858"/>
                      <a:pt x="2032" y="1871"/>
                    </a:cubicBezTo>
                    <a:cubicBezTo>
                      <a:pt x="2032" y="1871"/>
                      <a:pt x="2081" y="1808"/>
                      <a:pt x="2066" y="1766"/>
                    </a:cubicBezTo>
                    <a:cubicBezTo>
                      <a:pt x="2051" y="1725"/>
                      <a:pt x="1971" y="1700"/>
                      <a:pt x="1915" y="1723"/>
                    </a:cubicBezTo>
                    <a:cubicBezTo>
                      <a:pt x="1860" y="1746"/>
                      <a:pt x="1794" y="1786"/>
                      <a:pt x="1728" y="1774"/>
                    </a:cubicBezTo>
                    <a:cubicBezTo>
                      <a:pt x="1709" y="1771"/>
                      <a:pt x="1681" y="1776"/>
                      <a:pt x="1515" y="1716"/>
                    </a:cubicBezTo>
                    <a:cubicBezTo>
                      <a:pt x="1553" y="1665"/>
                      <a:pt x="1582" y="1606"/>
                      <a:pt x="1597" y="1543"/>
                    </a:cubicBezTo>
                    <a:cubicBezTo>
                      <a:pt x="1743" y="1490"/>
                      <a:pt x="1848" y="1453"/>
                      <a:pt x="1864" y="1449"/>
                    </a:cubicBezTo>
                    <a:cubicBezTo>
                      <a:pt x="1927" y="1434"/>
                      <a:pt x="2028" y="1446"/>
                      <a:pt x="2084" y="1469"/>
                    </a:cubicBezTo>
                    <a:cubicBezTo>
                      <a:pt x="2139" y="1492"/>
                      <a:pt x="2219" y="1467"/>
                      <a:pt x="2234" y="1426"/>
                    </a:cubicBezTo>
                    <a:cubicBezTo>
                      <a:pt x="2249" y="1384"/>
                      <a:pt x="2200" y="1321"/>
                      <a:pt x="2200" y="1321"/>
                    </a:cubicBezTo>
                    <a:cubicBezTo>
                      <a:pt x="2287" y="1334"/>
                      <a:pt x="2265" y="1241"/>
                      <a:pt x="2236" y="1183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885" name="Google Shape;8885;p87"/>
              <p:cNvGrpSpPr/>
              <p:nvPr/>
            </p:nvGrpSpPr>
            <p:grpSpPr>
              <a:xfrm>
                <a:off x="3750861" y="3771364"/>
                <a:ext cx="369888" cy="233581"/>
                <a:chOff x="7266740" y="2326475"/>
                <a:chExt cx="369888" cy="233581"/>
              </a:xfrm>
            </p:grpSpPr>
            <p:sp>
              <p:nvSpPr>
                <p:cNvPr id="8886" name="Google Shape;8886;p87"/>
                <p:cNvSpPr/>
                <p:nvPr/>
              </p:nvSpPr>
              <p:spPr>
                <a:xfrm>
                  <a:off x="7288965" y="2326475"/>
                  <a:ext cx="266700" cy="1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346" extrusionOk="0">
                      <a:moveTo>
                        <a:pt x="703" y="182"/>
                      </a:moveTo>
                      <a:cubicBezTo>
                        <a:pt x="703" y="177"/>
                        <a:pt x="701" y="174"/>
                        <a:pt x="701" y="169"/>
                      </a:cubicBezTo>
                      <a:cubicBezTo>
                        <a:pt x="701" y="150"/>
                        <a:pt x="708" y="130"/>
                        <a:pt x="719" y="116"/>
                      </a:cubicBezTo>
                      <a:cubicBezTo>
                        <a:pt x="788" y="0"/>
                        <a:pt x="788" y="0"/>
                        <a:pt x="788" y="0"/>
                      </a:cubicBezTo>
                      <a:cubicBezTo>
                        <a:pt x="65" y="0"/>
                        <a:pt x="65" y="0"/>
                        <a:pt x="65" y="0"/>
                      </a:cubicBezTo>
                      <a:cubicBezTo>
                        <a:pt x="41" y="0"/>
                        <a:pt x="18" y="5"/>
                        <a:pt x="0" y="12"/>
                      </a:cubicBezTo>
                      <a:cubicBezTo>
                        <a:pt x="472" y="346"/>
                        <a:pt x="472" y="346"/>
                        <a:pt x="472" y="346"/>
                      </a:cubicBezTo>
                      <a:lnTo>
                        <a:pt x="703" y="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87" name="Google Shape;8887;p87"/>
                <p:cNvSpPr/>
                <p:nvPr/>
              </p:nvSpPr>
              <p:spPr>
                <a:xfrm>
                  <a:off x="7266740" y="2353681"/>
                  <a:ext cx="120650" cy="185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" h="547" extrusionOk="0">
                      <a:moveTo>
                        <a:pt x="21" y="0"/>
                      </a:moveTo>
                      <a:cubicBezTo>
                        <a:pt x="7" y="16"/>
                        <a:pt x="0" y="36"/>
                        <a:pt x="0" y="56"/>
                      </a:cubicBezTo>
                      <a:cubicBezTo>
                        <a:pt x="0" y="493"/>
                        <a:pt x="0" y="493"/>
                        <a:pt x="0" y="493"/>
                      </a:cubicBezTo>
                      <a:cubicBezTo>
                        <a:pt x="0" y="514"/>
                        <a:pt x="7" y="531"/>
                        <a:pt x="16" y="547"/>
                      </a:cubicBezTo>
                      <a:cubicBezTo>
                        <a:pt x="354" y="239"/>
                        <a:pt x="354" y="239"/>
                        <a:pt x="354" y="239"/>
                      </a:cubicBez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88" name="Google Shape;8888;p87"/>
                <p:cNvSpPr/>
                <p:nvPr/>
              </p:nvSpPr>
              <p:spPr>
                <a:xfrm>
                  <a:off x="7285790" y="2447343"/>
                  <a:ext cx="323850" cy="11271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7" h="337" extrusionOk="0">
                      <a:moveTo>
                        <a:pt x="501" y="78"/>
                      </a:moveTo>
                      <a:cubicBezTo>
                        <a:pt x="495" y="83"/>
                        <a:pt x="485" y="86"/>
                        <a:pt x="479" y="86"/>
                      </a:cubicBezTo>
                      <a:cubicBezTo>
                        <a:pt x="471" y="86"/>
                        <a:pt x="461" y="83"/>
                        <a:pt x="458" y="78"/>
                      </a:cubicBezTo>
                      <a:cubicBezTo>
                        <a:pt x="347" y="0"/>
                        <a:pt x="347" y="0"/>
                        <a:pt x="347" y="0"/>
                      </a:cubicBezTo>
                      <a:cubicBezTo>
                        <a:pt x="0" y="318"/>
                        <a:pt x="0" y="318"/>
                        <a:pt x="0" y="318"/>
                      </a:cubicBezTo>
                      <a:cubicBezTo>
                        <a:pt x="23" y="329"/>
                        <a:pt x="47" y="337"/>
                        <a:pt x="73" y="337"/>
                      </a:cubicBezTo>
                      <a:cubicBezTo>
                        <a:pt x="883" y="337"/>
                        <a:pt x="883" y="337"/>
                        <a:pt x="883" y="337"/>
                      </a:cubicBezTo>
                      <a:cubicBezTo>
                        <a:pt x="910" y="337"/>
                        <a:pt x="935" y="329"/>
                        <a:pt x="957" y="318"/>
                      </a:cubicBezTo>
                      <a:cubicBezTo>
                        <a:pt x="610" y="0"/>
                        <a:pt x="610" y="0"/>
                        <a:pt x="610" y="0"/>
                      </a:cubicBezTo>
                      <a:lnTo>
                        <a:pt x="501" y="78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89" name="Google Shape;8889;p87"/>
                <p:cNvSpPr/>
                <p:nvPr/>
              </p:nvSpPr>
              <p:spPr>
                <a:xfrm flipH="1">
                  <a:off x="7515978" y="2353681"/>
                  <a:ext cx="120650" cy="18573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54" h="547" extrusionOk="0">
                      <a:moveTo>
                        <a:pt x="21" y="0"/>
                      </a:moveTo>
                      <a:cubicBezTo>
                        <a:pt x="7" y="16"/>
                        <a:pt x="0" y="36"/>
                        <a:pt x="0" y="56"/>
                      </a:cubicBezTo>
                      <a:cubicBezTo>
                        <a:pt x="0" y="493"/>
                        <a:pt x="0" y="493"/>
                        <a:pt x="0" y="493"/>
                      </a:cubicBezTo>
                      <a:cubicBezTo>
                        <a:pt x="0" y="514"/>
                        <a:pt x="7" y="531"/>
                        <a:pt x="16" y="547"/>
                      </a:cubicBezTo>
                      <a:cubicBezTo>
                        <a:pt x="354" y="239"/>
                        <a:pt x="354" y="239"/>
                        <a:pt x="354" y="239"/>
                      </a:cubicBezTo>
                      <a:lnTo>
                        <a:pt x="21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8890" name="Google Shape;8890;p87"/>
                <p:cNvSpPr/>
                <p:nvPr/>
              </p:nvSpPr>
              <p:spPr>
                <a:xfrm flipH="1">
                  <a:off x="7346114" y="2326475"/>
                  <a:ext cx="266700" cy="11747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88" h="346" extrusionOk="0">
                      <a:moveTo>
                        <a:pt x="703" y="182"/>
                      </a:moveTo>
                      <a:cubicBezTo>
                        <a:pt x="703" y="177"/>
                        <a:pt x="701" y="174"/>
                        <a:pt x="701" y="169"/>
                      </a:cubicBezTo>
                      <a:cubicBezTo>
                        <a:pt x="701" y="150"/>
                        <a:pt x="708" y="130"/>
                        <a:pt x="719" y="116"/>
                      </a:cubicBezTo>
                      <a:cubicBezTo>
                        <a:pt x="788" y="0"/>
                        <a:pt x="788" y="0"/>
                        <a:pt x="788" y="0"/>
                      </a:cubicBezTo>
                      <a:cubicBezTo>
                        <a:pt x="65" y="0"/>
                        <a:pt x="65" y="0"/>
                        <a:pt x="65" y="0"/>
                      </a:cubicBezTo>
                      <a:cubicBezTo>
                        <a:pt x="41" y="0"/>
                        <a:pt x="18" y="5"/>
                        <a:pt x="0" y="12"/>
                      </a:cubicBezTo>
                      <a:cubicBezTo>
                        <a:pt x="472" y="346"/>
                        <a:pt x="472" y="346"/>
                        <a:pt x="472" y="346"/>
                      </a:cubicBezTo>
                      <a:lnTo>
                        <a:pt x="703" y="18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8891" name="Google Shape;8891;p87"/>
          <p:cNvGrpSpPr/>
          <p:nvPr/>
        </p:nvGrpSpPr>
        <p:grpSpPr>
          <a:xfrm>
            <a:off x="9054219" y="1002242"/>
            <a:ext cx="1028700" cy="1434846"/>
            <a:chOff x="9214044" y="2625828"/>
            <a:chExt cx="1028700" cy="1434846"/>
          </a:xfrm>
        </p:grpSpPr>
        <p:sp>
          <p:nvSpPr>
            <p:cNvPr id="8892" name="Google Shape;8892;p87"/>
            <p:cNvSpPr/>
            <p:nvPr/>
          </p:nvSpPr>
          <p:spPr>
            <a:xfrm>
              <a:off x="9412570" y="3691342"/>
              <a:ext cx="641201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Malicious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Device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893" name="Google Shape;8893;p87"/>
            <p:cNvGrpSpPr/>
            <p:nvPr/>
          </p:nvGrpSpPr>
          <p:grpSpPr>
            <a:xfrm>
              <a:off x="9214044" y="2625828"/>
              <a:ext cx="1028700" cy="960965"/>
              <a:chOff x="4947044" y="3623946"/>
              <a:chExt cx="771525" cy="720724"/>
            </a:xfrm>
          </p:grpSpPr>
          <p:sp>
            <p:nvSpPr>
              <p:cNvPr id="8894" name="Google Shape;8894;p87"/>
              <p:cNvSpPr/>
              <p:nvPr/>
            </p:nvSpPr>
            <p:spPr>
              <a:xfrm>
                <a:off x="4947044" y="3623946"/>
                <a:ext cx="771525" cy="720724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2139" extrusionOk="0">
                    <a:moveTo>
                      <a:pt x="2236" y="1183"/>
                    </a:moveTo>
                    <a:cubicBezTo>
                      <a:pt x="2222" y="1157"/>
                      <a:pt x="2200" y="1142"/>
                      <a:pt x="2200" y="1142"/>
                    </a:cubicBezTo>
                    <a:cubicBezTo>
                      <a:pt x="2200" y="1142"/>
                      <a:pt x="2088" y="1053"/>
                      <a:pt x="2037" y="1160"/>
                    </a:cubicBezTo>
                    <a:cubicBezTo>
                      <a:pt x="1987" y="1268"/>
                      <a:pt x="1832" y="1321"/>
                      <a:pt x="1832" y="1321"/>
                    </a:cubicBezTo>
                    <a:cubicBezTo>
                      <a:pt x="1654" y="1388"/>
                      <a:pt x="1654" y="1388"/>
                      <a:pt x="1654" y="1388"/>
                    </a:cubicBezTo>
                    <a:cubicBezTo>
                      <a:pt x="1654" y="1388"/>
                      <a:pt x="1654" y="1387"/>
                      <a:pt x="1654" y="1387"/>
                    </a:cubicBezTo>
                    <a:cubicBezTo>
                      <a:pt x="1819" y="1242"/>
                      <a:pt x="1924" y="1029"/>
                      <a:pt x="1924" y="791"/>
                    </a:cubicBezTo>
                    <a:cubicBezTo>
                      <a:pt x="1924" y="354"/>
                      <a:pt x="1570" y="0"/>
                      <a:pt x="1133" y="0"/>
                    </a:cubicBezTo>
                    <a:cubicBezTo>
                      <a:pt x="697" y="0"/>
                      <a:pt x="343" y="354"/>
                      <a:pt x="343" y="791"/>
                    </a:cubicBezTo>
                    <a:cubicBezTo>
                      <a:pt x="343" y="1028"/>
                      <a:pt x="447" y="1240"/>
                      <a:pt x="611" y="1385"/>
                    </a:cubicBezTo>
                    <a:cubicBezTo>
                      <a:pt x="480" y="1337"/>
                      <a:pt x="393" y="1305"/>
                      <a:pt x="393" y="1305"/>
                    </a:cubicBezTo>
                    <a:cubicBezTo>
                      <a:pt x="393" y="1305"/>
                      <a:pt x="396" y="1180"/>
                      <a:pt x="307" y="1142"/>
                    </a:cubicBezTo>
                    <a:cubicBezTo>
                      <a:pt x="218" y="1103"/>
                      <a:pt x="178" y="1199"/>
                      <a:pt x="167" y="1237"/>
                    </a:cubicBezTo>
                    <a:cubicBezTo>
                      <a:pt x="167" y="1237"/>
                      <a:pt x="0" y="1246"/>
                      <a:pt x="8" y="1343"/>
                    </a:cubicBezTo>
                    <a:cubicBezTo>
                      <a:pt x="15" y="1440"/>
                      <a:pt x="175" y="1455"/>
                      <a:pt x="290" y="1386"/>
                    </a:cubicBezTo>
                    <a:cubicBezTo>
                      <a:pt x="670" y="1529"/>
                      <a:pt x="670" y="1529"/>
                      <a:pt x="670" y="1529"/>
                    </a:cubicBezTo>
                    <a:cubicBezTo>
                      <a:pt x="686" y="1602"/>
                      <a:pt x="718" y="1668"/>
                      <a:pt x="762" y="1725"/>
                    </a:cubicBezTo>
                    <a:cubicBezTo>
                      <a:pt x="491" y="1826"/>
                      <a:pt x="491" y="1826"/>
                      <a:pt x="491" y="1826"/>
                    </a:cubicBezTo>
                    <a:cubicBezTo>
                      <a:pt x="375" y="1757"/>
                      <a:pt x="216" y="1772"/>
                      <a:pt x="208" y="1869"/>
                    </a:cubicBezTo>
                    <a:cubicBezTo>
                      <a:pt x="200" y="1965"/>
                      <a:pt x="368" y="1975"/>
                      <a:pt x="368" y="1975"/>
                    </a:cubicBezTo>
                    <a:cubicBezTo>
                      <a:pt x="379" y="2013"/>
                      <a:pt x="418" y="2108"/>
                      <a:pt x="508" y="2070"/>
                    </a:cubicBezTo>
                    <a:cubicBezTo>
                      <a:pt x="597" y="2031"/>
                      <a:pt x="594" y="1907"/>
                      <a:pt x="594" y="1907"/>
                    </a:cubicBezTo>
                    <a:cubicBezTo>
                      <a:pt x="594" y="1907"/>
                      <a:pt x="619" y="1900"/>
                      <a:pt x="855" y="1814"/>
                    </a:cubicBezTo>
                    <a:cubicBezTo>
                      <a:pt x="934" y="1871"/>
                      <a:pt x="1030" y="1905"/>
                      <a:pt x="1135" y="1905"/>
                    </a:cubicBezTo>
                    <a:cubicBezTo>
                      <a:pt x="1241" y="1905"/>
                      <a:pt x="1339" y="1870"/>
                      <a:pt x="1419" y="1811"/>
                    </a:cubicBezTo>
                    <a:cubicBezTo>
                      <a:pt x="1712" y="1883"/>
                      <a:pt x="1712" y="1883"/>
                      <a:pt x="1712" y="1883"/>
                    </a:cubicBezTo>
                    <a:cubicBezTo>
                      <a:pt x="1712" y="1883"/>
                      <a:pt x="1819" y="1924"/>
                      <a:pt x="1869" y="2032"/>
                    </a:cubicBezTo>
                    <a:cubicBezTo>
                      <a:pt x="1920" y="2139"/>
                      <a:pt x="2032" y="2050"/>
                      <a:pt x="2032" y="2050"/>
                    </a:cubicBezTo>
                    <a:cubicBezTo>
                      <a:pt x="2032" y="2050"/>
                      <a:pt x="2054" y="2035"/>
                      <a:pt x="2068" y="2009"/>
                    </a:cubicBezTo>
                    <a:cubicBezTo>
                      <a:pt x="2097" y="1951"/>
                      <a:pt x="2119" y="1858"/>
                      <a:pt x="2032" y="1871"/>
                    </a:cubicBezTo>
                    <a:cubicBezTo>
                      <a:pt x="2032" y="1871"/>
                      <a:pt x="2081" y="1808"/>
                      <a:pt x="2066" y="1766"/>
                    </a:cubicBezTo>
                    <a:cubicBezTo>
                      <a:pt x="2051" y="1725"/>
                      <a:pt x="1971" y="1700"/>
                      <a:pt x="1915" y="1723"/>
                    </a:cubicBezTo>
                    <a:cubicBezTo>
                      <a:pt x="1860" y="1746"/>
                      <a:pt x="1794" y="1786"/>
                      <a:pt x="1728" y="1774"/>
                    </a:cubicBezTo>
                    <a:cubicBezTo>
                      <a:pt x="1709" y="1771"/>
                      <a:pt x="1681" y="1776"/>
                      <a:pt x="1515" y="1716"/>
                    </a:cubicBezTo>
                    <a:cubicBezTo>
                      <a:pt x="1553" y="1665"/>
                      <a:pt x="1582" y="1606"/>
                      <a:pt x="1597" y="1543"/>
                    </a:cubicBezTo>
                    <a:cubicBezTo>
                      <a:pt x="1743" y="1490"/>
                      <a:pt x="1848" y="1453"/>
                      <a:pt x="1864" y="1449"/>
                    </a:cubicBezTo>
                    <a:cubicBezTo>
                      <a:pt x="1927" y="1434"/>
                      <a:pt x="2028" y="1446"/>
                      <a:pt x="2084" y="1469"/>
                    </a:cubicBezTo>
                    <a:cubicBezTo>
                      <a:pt x="2139" y="1492"/>
                      <a:pt x="2219" y="1467"/>
                      <a:pt x="2234" y="1426"/>
                    </a:cubicBezTo>
                    <a:cubicBezTo>
                      <a:pt x="2249" y="1384"/>
                      <a:pt x="2200" y="1321"/>
                      <a:pt x="2200" y="1321"/>
                    </a:cubicBezTo>
                    <a:cubicBezTo>
                      <a:pt x="2287" y="1334"/>
                      <a:pt x="2265" y="1241"/>
                      <a:pt x="2236" y="1183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95" name="Google Shape;8895;p87"/>
              <p:cNvSpPr/>
              <p:nvPr/>
            </p:nvSpPr>
            <p:spPr>
              <a:xfrm>
                <a:off x="5113731" y="3693795"/>
                <a:ext cx="382588" cy="32543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962" extrusionOk="0">
                    <a:moveTo>
                      <a:pt x="377" y="733"/>
                    </a:moveTo>
                    <a:cubicBezTo>
                      <a:pt x="377" y="962"/>
                      <a:pt x="377" y="962"/>
                      <a:pt x="377" y="962"/>
                    </a:cubicBezTo>
                    <a:cubicBezTo>
                      <a:pt x="406" y="962"/>
                      <a:pt x="406" y="962"/>
                      <a:pt x="406" y="962"/>
                    </a:cubicBezTo>
                    <a:cubicBezTo>
                      <a:pt x="406" y="733"/>
                      <a:pt x="406" y="733"/>
                      <a:pt x="406" y="733"/>
                    </a:cubicBezTo>
                    <a:cubicBezTo>
                      <a:pt x="406" y="733"/>
                      <a:pt x="406" y="733"/>
                      <a:pt x="406" y="733"/>
                    </a:cubicBezTo>
                    <a:cubicBezTo>
                      <a:pt x="406" y="645"/>
                      <a:pt x="406" y="645"/>
                      <a:pt x="406" y="645"/>
                    </a:cubicBezTo>
                    <a:cubicBezTo>
                      <a:pt x="466" y="637"/>
                      <a:pt x="503" y="627"/>
                      <a:pt x="503" y="627"/>
                    </a:cubicBezTo>
                    <a:cubicBezTo>
                      <a:pt x="492" y="466"/>
                      <a:pt x="492" y="466"/>
                      <a:pt x="492" y="466"/>
                    </a:cubicBezTo>
                    <a:cubicBezTo>
                      <a:pt x="491" y="449"/>
                      <a:pt x="487" y="434"/>
                      <a:pt x="481" y="420"/>
                    </a:cubicBezTo>
                    <a:cubicBezTo>
                      <a:pt x="821" y="420"/>
                      <a:pt x="821" y="420"/>
                      <a:pt x="821" y="420"/>
                    </a:cubicBezTo>
                    <a:cubicBezTo>
                      <a:pt x="821" y="420"/>
                      <a:pt x="821" y="420"/>
                      <a:pt x="821" y="420"/>
                    </a:cubicBezTo>
                    <a:cubicBezTo>
                      <a:pt x="1104" y="420"/>
                      <a:pt x="1104" y="420"/>
                      <a:pt x="1104" y="420"/>
                    </a:cubicBezTo>
                    <a:cubicBezTo>
                      <a:pt x="1108" y="420"/>
                      <a:pt x="1108" y="420"/>
                      <a:pt x="1108" y="420"/>
                    </a:cubicBezTo>
                    <a:cubicBezTo>
                      <a:pt x="1108" y="962"/>
                      <a:pt x="1108" y="962"/>
                      <a:pt x="1108" y="962"/>
                    </a:cubicBezTo>
                    <a:cubicBezTo>
                      <a:pt x="1137" y="962"/>
                      <a:pt x="1137" y="962"/>
                      <a:pt x="1137" y="962"/>
                    </a:cubicBezTo>
                    <a:cubicBezTo>
                      <a:pt x="1137" y="420"/>
                      <a:pt x="1137" y="420"/>
                      <a:pt x="1137" y="420"/>
                    </a:cubicBezTo>
                    <a:cubicBezTo>
                      <a:pt x="1137" y="405"/>
                      <a:pt x="1122" y="391"/>
                      <a:pt x="1104" y="391"/>
                    </a:cubicBezTo>
                    <a:cubicBezTo>
                      <a:pt x="821" y="391"/>
                      <a:pt x="821" y="391"/>
                      <a:pt x="821" y="391"/>
                    </a:cubicBezTo>
                    <a:cubicBezTo>
                      <a:pt x="620" y="391"/>
                      <a:pt x="517" y="391"/>
                      <a:pt x="465" y="391"/>
                    </a:cubicBezTo>
                    <a:cubicBezTo>
                      <a:pt x="444" y="363"/>
                      <a:pt x="413" y="343"/>
                      <a:pt x="377" y="336"/>
                    </a:cubicBezTo>
                    <a:cubicBezTo>
                      <a:pt x="356" y="332"/>
                      <a:pt x="337" y="324"/>
                      <a:pt x="320" y="311"/>
                    </a:cubicBezTo>
                    <a:cubicBezTo>
                      <a:pt x="315" y="307"/>
                      <a:pt x="309" y="303"/>
                      <a:pt x="302" y="299"/>
                    </a:cubicBezTo>
                    <a:cubicBezTo>
                      <a:pt x="298" y="295"/>
                      <a:pt x="295" y="292"/>
                      <a:pt x="291" y="289"/>
                    </a:cubicBezTo>
                    <a:cubicBezTo>
                      <a:pt x="330" y="266"/>
                      <a:pt x="359" y="212"/>
                      <a:pt x="361" y="149"/>
                    </a:cubicBezTo>
                    <a:cubicBezTo>
                      <a:pt x="363" y="131"/>
                      <a:pt x="366" y="75"/>
                      <a:pt x="362" y="53"/>
                    </a:cubicBezTo>
                    <a:cubicBezTo>
                      <a:pt x="359" y="33"/>
                      <a:pt x="353" y="36"/>
                      <a:pt x="348" y="33"/>
                    </a:cubicBezTo>
                    <a:cubicBezTo>
                      <a:pt x="337" y="28"/>
                      <a:pt x="329" y="11"/>
                      <a:pt x="311" y="7"/>
                    </a:cubicBezTo>
                    <a:cubicBezTo>
                      <a:pt x="286" y="0"/>
                      <a:pt x="254" y="4"/>
                      <a:pt x="236" y="9"/>
                    </a:cubicBezTo>
                    <a:cubicBezTo>
                      <a:pt x="220" y="14"/>
                      <a:pt x="214" y="12"/>
                      <a:pt x="198" y="11"/>
                    </a:cubicBezTo>
                    <a:cubicBezTo>
                      <a:pt x="192" y="11"/>
                      <a:pt x="185" y="11"/>
                      <a:pt x="179" y="12"/>
                    </a:cubicBezTo>
                    <a:cubicBezTo>
                      <a:pt x="166" y="15"/>
                      <a:pt x="146" y="30"/>
                      <a:pt x="139" y="56"/>
                    </a:cubicBezTo>
                    <a:cubicBezTo>
                      <a:pt x="132" y="81"/>
                      <a:pt x="141" y="151"/>
                      <a:pt x="142" y="158"/>
                    </a:cubicBezTo>
                    <a:cubicBezTo>
                      <a:pt x="147" y="216"/>
                      <a:pt x="173" y="264"/>
                      <a:pt x="208" y="286"/>
                    </a:cubicBezTo>
                    <a:cubicBezTo>
                      <a:pt x="206" y="289"/>
                      <a:pt x="202" y="293"/>
                      <a:pt x="199" y="295"/>
                    </a:cubicBezTo>
                    <a:cubicBezTo>
                      <a:pt x="193" y="300"/>
                      <a:pt x="187" y="305"/>
                      <a:pt x="182" y="309"/>
                    </a:cubicBezTo>
                    <a:cubicBezTo>
                      <a:pt x="166" y="322"/>
                      <a:pt x="148" y="329"/>
                      <a:pt x="125" y="336"/>
                    </a:cubicBezTo>
                    <a:cubicBezTo>
                      <a:pt x="65" y="354"/>
                      <a:pt x="16" y="401"/>
                      <a:pt x="11" y="466"/>
                    </a:cubicBezTo>
                    <a:cubicBezTo>
                      <a:pt x="11" y="466"/>
                      <a:pt x="11" y="466"/>
                      <a:pt x="0" y="627"/>
                    </a:cubicBezTo>
                    <a:cubicBezTo>
                      <a:pt x="0" y="627"/>
                      <a:pt x="105" y="655"/>
                      <a:pt x="252" y="655"/>
                    </a:cubicBezTo>
                    <a:cubicBezTo>
                      <a:pt x="298" y="655"/>
                      <a:pt x="341" y="652"/>
                      <a:pt x="377" y="648"/>
                    </a:cubicBezTo>
                    <a:cubicBezTo>
                      <a:pt x="377" y="733"/>
                      <a:pt x="377" y="733"/>
                      <a:pt x="377" y="7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896" name="Google Shape;8896;p87"/>
              <p:cNvSpPr/>
              <p:nvPr/>
            </p:nvSpPr>
            <p:spPr>
              <a:xfrm>
                <a:off x="5210569" y="4019233"/>
                <a:ext cx="315913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5" extrusionOk="0">
                    <a:moveTo>
                      <a:pt x="892" y="0"/>
                    </a:moveTo>
                    <a:cubicBezTo>
                      <a:pt x="846" y="0"/>
                      <a:pt x="846" y="0"/>
                      <a:pt x="846" y="0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7" y="4"/>
                      <a:pt x="817" y="4"/>
                      <a:pt x="817" y="4"/>
                    </a:cubicBezTo>
                    <a:cubicBezTo>
                      <a:pt x="817" y="4"/>
                      <a:pt x="817" y="3"/>
                      <a:pt x="817" y="2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6" y="0"/>
                      <a:pt x="814" y="0"/>
                      <a:pt x="813" y="0"/>
                    </a:cubicBezTo>
                    <a:cubicBezTo>
                      <a:pt x="813" y="0"/>
                      <a:pt x="813" y="0"/>
                      <a:pt x="813" y="0"/>
                    </a:cubicBezTo>
                    <a:cubicBezTo>
                      <a:pt x="176" y="0"/>
                      <a:pt x="123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3"/>
                      <a:pt x="115" y="4"/>
                      <a:pt x="115" y="4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4" y="0"/>
                      <a:pt x="0" y="15"/>
                      <a:pt x="0" y="4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90"/>
                      <a:pt x="14" y="115"/>
                      <a:pt x="39" y="115"/>
                    </a:cubicBezTo>
                    <a:cubicBezTo>
                      <a:pt x="892" y="115"/>
                      <a:pt x="892" y="115"/>
                      <a:pt x="892" y="115"/>
                    </a:cubicBezTo>
                    <a:cubicBezTo>
                      <a:pt x="918" y="115"/>
                      <a:pt x="932" y="90"/>
                      <a:pt x="932" y="65"/>
                    </a:cubicBezTo>
                    <a:cubicBezTo>
                      <a:pt x="932" y="40"/>
                      <a:pt x="932" y="40"/>
                      <a:pt x="932" y="40"/>
                    </a:cubicBezTo>
                    <a:cubicBezTo>
                      <a:pt x="932" y="15"/>
                      <a:pt x="918" y="0"/>
                      <a:pt x="892" y="0"/>
                    </a:cubicBezTo>
                    <a:close/>
                    <a:moveTo>
                      <a:pt x="405" y="72"/>
                    </a:moveTo>
                    <a:cubicBezTo>
                      <a:pt x="394" y="72"/>
                      <a:pt x="383" y="65"/>
                      <a:pt x="383" y="54"/>
                    </a:cubicBezTo>
                    <a:cubicBezTo>
                      <a:pt x="383" y="43"/>
                      <a:pt x="394" y="33"/>
                      <a:pt x="405" y="33"/>
                    </a:cubicBezTo>
                    <a:cubicBezTo>
                      <a:pt x="416" y="33"/>
                      <a:pt x="423" y="43"/>
                      <a:pt x="423" y="54"/>
                    </a:cubicBezTo>
                    <a:cubicBezTo>
                      <a:pt x="423" y="65"/>
                      <a:pt x="416" y="72"/>
                      <a:pt x="405" y="72"/>
                    </a:cubicBezTo>
                    <a:close/>
                    <a:moveTo>
                      <a:pt x="466" y="72"/>
                    </a:moveTo>
                    <a:cubicBezTo>
                      <a:pt x="455" y="72"/>
                      <a:pt x="444" y="65"/>
                      <a:pt x="444" y="54"/>
                    </a:cubicBezTo>
                    <a:cubicBezTo>
                      <a:pt x="444" y="43"/>
                      <a:pt x="455" y="33"/>
                      <a:pt x="466" y="33"/>
                    </a:cubicBezTo>
                    <a:cubicBezTo>
                      <a:pt x="477" y="33"/>
                      <a:pt x="484" y="43"/>
                      <a:pt x="484" y="54"/>
                    </a:cubicBezTo>
                    <a:cubicBezTo>
                      <a:pt x="484" y="65"/>
                      <a:pt x="477" y="72"/>
                      <a:pt x="466" y="72"/>
                    </a:cubicBezTo>
                    <a:close/>
                    <a:moveTo>
                      <a:pt x="527" y="72"/>
                    </a:moveTo>
                    <a:cubicBezTo>
                      <a:pt x="516" y="72"/>
                      <a:pt x="505" y="65"/>
                      <a:pt x="505" y="54"/>
                    </a:cubicBezTo>
                    <a:cubicBezTo>
                      <a:pt x="505" y="43"/>
                      <a:pt x="516" y="33"/>
                      <a:pt x="527" y="33"/>
                    </a:cubicBezTo>
                    <a:cubicBezTo>
                      <a:pt x="538" y="33"/>
                      <a:pt x="545" y="43"/>
                      <a:pt x="545" y="54"/>
                    </a:cubicBezTo>
                    <a:cubicBezTo>
                      <a:pt x="545" y="65"/>
                      <a:pt x="538" y="72"/>
                      <a:pt x="527" y="72"/>
                    </a:cubicBezTo>
                    <a:close/>
                    <a:moveTo>
                      <a:pt x="846" y="72"/>
                    </a:moveTo>
                    <a:cubicBezTo>
                      <a:pt x="674" y="72"/>
                      <a:pt x="674" y="72"/>
                      <a:pt x="674" y="72"/>
                    </a:cubicBezTo>
                    <a:cubicBezTo>
                      <a:pt x="674" y="29"/>
                      <a:pt x="674" y="29"/>
                      <a:pt x="674" y="29"/>
                    </a:cubicBezTo>
                    <a:cubicBezTo>
                      <a:pt x="814" y="29"/>
                      <a:pt x="814" y="29"/>
                      <a:pt x="814" y="29"/>
                    </a:cubicBezTo>
                    <a:cubicBezTo>
                      <a:pt x="846" y="29"/>
                      <a:pt x="846" y="29"/>
                      <a:pt x="846" y="29"/>
                    </a:cubicBezTo>
                    <a:lnTo>
                      <a:pt x="846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897" name="Google Shape;8897;p87"/>
          <p:cNvGrpSpPr/>
          <p:nvPr/>
        </p:nvGrpSpPr>
        <p:grpSpPr>
          <a:xfrm>
            <a:off x="5381762" y="2637097"/>
            <a:ext cx="1028700" cy="1416350"/>
            <a:chOff x="4012779" y="2625828"/>
            <a:chExt cx="1028700" cy="1416350"/>
          </a:xfrm>
        </p:grpSpPr>
        <p:sp>
          <p:nvSpPr>
            <p:cNvPr id="8898" name="Google Shape;8898;p87"/>
            <p:cNvSpPr/>
            <p:nvPr/>
          </p:nvSpPr>
          <p:spPr>
            <a:xfrm>
              <a:off x="4138460" y="3672846"/>
              <a:ext cx="794448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Web based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Exploit Kit</a:t>
              </a:r>
              <a:endParaRPr/>
            </a:p>
          </p:txBody>
        </p:sp>
        <p:grpSp>
          <p:nvGrpSpPr>
            <p:cNvPr id="8899" name="Google Shape;8899;p87"/>
            <p:cNvGrpSpPr/>
            <p:nvPr/>
          </p:nvGrpSpPr>
          <p:grpSpPr>
            <a:xfrm>
              <a:off x="4012779" y="2625828"/>
              <a:ext cx="1028700" cy="960965"/>
              <a:chOff x="6097779" y="3623946"/>
              <a:chExt cx="771525" cy="720724"/>
            </a:xfrm>
          </p:grpSpPr>
          <p:sp>
            <p:nvSpPr>
              <p:cNvPr id="8900" name="Google Shape;8900;p87"/>
              <p:cNvSpPr/>
              <p:nvPr/>
            </p:nvSpPr>
            <p:spPr>
              <a:xfrm>
                <a:off x="6097779" y="3623946"/>
                <a:ext cx="771525" cy="720724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2139" extrusionOk="0">
                    <a:moveTo>
                      <a:pt x="2236" y="1183"/>
                    </a:moveTo>
                    <a:cubicBezTo>
                      <a:pt x="2222" y="1157"/>
                      <a:pt x="2200" y="1142"/>
                      <a:pt x="2200" y="1142"/>
                    </a:cubicBezTo>
                    <a:cubicBezTo>
                      <a:pt x="2200" y="1142"/>
                      <a:pt x="2088" y="1053"/>
                      <a:pt x="2037" y="1160"/>
                    </a:cubicBezTo>
                    <a:cubicBezTo>
                      <a:pt x="1987" y="1268"/>
                      <a:pt x="1832" y="1321"/>
                      <a:pt x="1832" y="1321"/>
                    </a:cubicBezTo>
                    <a:cubicBezTo>
                      <a:pt x="1654" y="1388"/>
                      <a:pt x="1654" y="1388"/>
                      <a:pt x="1654" y="1388"/>
                    </a:cubicBezTo>
                    <a:cubicBezTo>
                      <a:pt x="1654" y="1388"/>
                      <a:pt x="1654" y="1387"/>
                      <a:pt x="1654" y="1387"/>
                    </a:cubicBezTo>
                    <a:cubicBezTo>
                      <a:pt x="1819" y="1242"/>
                      <a:pt x="1924" y="1029"/>
                      <a:pt x="1924" y="791"/>
                    </a:cubicBezTo>
                    <a:cubicBezTo>
                      <a:pt x="1924" y="354"/>
                      <a:pt x="1570" y="0"/>
                      <a:pt x="1133" y="0"/>
                    </a:cubicBezTo>
                    <a:cubicBezTo>
                      <a:pt x="697" y="0"/>
                      <a:pt x="343" y="354"/>
                      <a:pt x="343" y="791"/>
                    </a:cubicBezTo>
                    <a:cubicBezTo>
                      <a:pt x="343" y="1028"/>
                      <a:pt x="447" y="1240"/>
                      <a:pt x="611" y="1385"/>
                    </a:cubicBezTo>
                    <a:cubicBezTo>
                      <a:pt x="480" y="1337"/>
                      <a:pt x="393" y="1305"/>
                      <a:pt x="393" y="1305"/>
                    </a:cubicBezTo>
                    <a:cubicBezTo>
                      <a:pt x="393" y="1305"/>
                      <a:pt x="396" y="1180"/>
                      <a:pt x="307" y="1142"/>
                    </a:cubicBezTo>
                    <a:cubicBezTo>
                      <a:pt x="218" y="1103"/>
                      <a:pt x="178" y="1199"/>
                      <a:pt x="167" y="1237"/>
                    </a:cubicBezTo>
                    <a:cubicBezTo>
                      <a:pt x="167" y="1237"/>
                      <a:pt x="0" y="1246"/>
                      <a:pt x="8" y="1343"/>
                    </a:cubicBezTo>
                    <a:cubicBezTo>
                      <a:pt x="15" y="1440"/>
                      <a:pt x="175" y="1455"/>
                      <a:pt x="290" y="1386"/>
                    </a:cubicBezTo>
                    <a:cubicBezTo>
                      <a:pt x="670" y="1529"/>
                      <a:pt x="670" y="1529"/>
                      <a:pt x="670" y="1529"/>
                    </a:cubicBezTo>
                    <a:cubicBezTo>
                      <a:pt x="686" y="1602"/>
                      <a:pt x="718" y="1668"/>
                      <a:pt x="762" y="1725"/>
                    </a:cubicBezTo>
                    <a:cubicBezTo>
                      <a:pt x="491" y="1826"/>
                      <a:pt x="491" y="1826"/>
                      <a:pt x="491" y="1826"/>
                    </a:cubicBezTo>
                    <a:cubicBezTo>
                      <a:pt x="375" y="1757"/>
                      <a:pt x="216" y="1772"/>
                      <a:pt x="208" y="1869"/>
                    </a:cubicBezTo>
                    <a:cubicBezTo>
                      <a:pt x="200" y="1965"/>
                      <a:pt x="368" y="1975"/>
                      <a:pt x="368" y="1975"/>
                    </a:cubicBezTo>
                    <a:cubicBezTo>
                      <a:pt x="379" y="2013"/>
                      <a:pt x="418" y="2108"/>
                      <a:pt x="508" y="2070"/>
                    </a:cubicBezTo>
                    <a:cubicBezTo>
                      <a:pt x="597" y="2031"/>
                      <a:pt x="594" y="1907"/>
                      <a:pt x="594" y="1907"/>
                    </a:cubicBezTo>
                    <a:cubicBezTo>
                      <a:pt x="594" y="1907"/>
                      <a:pt x="619" y="1900"/>
                      <a:pt x="855" y="1814"/>
                    </a:cubicBezTo>
                    <a:cubicBezTo>
                      <a:pt x="934" y="1871"/>
                      <a:pt x="1030" y="1905"/>
                      <a:pt x="1135" y="1905"/>
                    </a:cubicBezTo>
                    <a:cubicBezTo>
                      <a:pt x="1241" y="1905"/>
                      <a:pt x="1339" y="1870"/>
                      <a:pt x="1419" y="1811"/>
                    </a:cubicBezTo>
                    <a:cubicBezTo>
                      <a:pt x="1712" y="1883"/>
                      <a:pt x="1712" y="1883"/>
                      <a:pt x="1712" y="1883"/>
                    </a:cubicBezTo>
                    <a:cubicBezTo>
                      <a:pt x="1712" y="1883"/>
                      <a:pt x="1819" y="1924"/>
                      <a:pt x="1869" y="2032"/>
                    </a:cubicBezTo>
                    <a:cubicBezTo>
                      <a:pt x="1920" y="2139"/>
                      <a:pt x="2032" y="2050"/>
                      <a:pt x="2032" y="2050"/>
                    </a:cubicBezTo>
                    <a:cubicBezTo>
                      <a:pt x="2032" y="2050"/>
                      <a:pt x="2054" y="2035"/>
                      <a:pt x="2068" y="2009"/>
                    </a:cubicBezTo>
                    <a:cubicBezTo>
                      <a:pt x="2097" y="1951"/>
                      <a:pt x="2119" y="1858"/>
                      <a:pt x="2032" y="1871"/>
                    </a:cubicBezTo>
                    <a:cubicBezTo>
                      <a:pt x="2032" y="1871"/>
                      <a:pt x="2081" y="1808"/>
                      <a:pt x="2066" y="1766"/>
                    </a:cubicBezTo>
                    <a:cubicBezTo>
                      <a:pt x="2051" y="1725"/>
                      <a:pt x="1971" y="1700"/>
                      <a:pt x="1915" y="1723"/>
                    </a:cubicBezTo>
                    <a:cubicBezTo>
                      <a:pt x="1860" y="1746"/>
                      <a:pt x="1794" y="1786"/>
                      <a:pt x="1728" y="1774"/>
                    </a:cubicBezTo>
                    <a:cubicBezTo>
                      <a:pt x="1709" y="1771"/>
                      <a:pt x="1681" y="1776"/>
                      <a:pt x="1515" y="1716"/>
                    </a:cubicBezTo>
                    <a:cubicBezTo>
                      <a:pt x="1553" y="1665"/>
                      <a:pt x="1582" y="1606"/>
                      <a:pt x="1597" y="1543"/>
                    </a:cubicBezTo>
                    <a:cubicBezTo>
                      <a:pt x="1743" y="1490"/>
                      <a:pt x="1848" y="1453"/>
                      <a:pt x="1864" y="1449"/>
                    </a:cubicBezTo>
                    <a:cubicBezTo>
                      <a:pt x="1927" y="1434"/>
                      <a:pt x="2028" y="1446"/>
                      <a:pt x="2084" y="1469"/>
                    </a:cubicBezTo>
                    <a:cubicBezTo>
                      <a:pt x="2139" y="1492"/>
                      <a:pt x="2219" y="1467"/>
                      <a:pt x="2234" y="1426"/>
                    </a:cubicBezTo>
                    <a:cubicBezTo>
                      <a:pt x="2249" y="1384"/>
                      <a:pt x="2200" y="1321"/>
                      <a:pt x="2200" y="1321"/>
                    </a:cubicBezTo>
                    <a:cubicBezTo>
                      <a:pt x="2287" y="1334"/>
                      <a:pt x="2265" y="1241"/>
                      <a:pt x="2236" y="1183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01" name="Google Shape;8901;p87"/>
              <p:cNvSpPr/>
              <p:nvPr/>
            </p:nvSpPr>
            <p:spPr>
              <a:xfrm>
                <a:off x="6317647" y="3740307"/>
                <a:ext cx="331788" cy="279400"/>
              </a:xfrm>
              <a:custGeom>
                <a:avLst/>
                <a:gdLst/>
                <a:ahLst/>
                <a:cxnLst/>
                <a:rect l="l" t="t" r="r" b="b"/>
                <a:pathLst>
                  <a:path w="983" h="825" extrusionOk="0">
                    <a:moveTo>
                      <a:pt x="353" y="451"/>
                    </a:moveTo>
                    <a:cubicBezTo>
                      <a:pt x="353" y="449"/>
                      <a:pt x="355" y="447"/>
                      <a:pt x="357" y="444"/>
                    </a:cubicBezTo>
                    <a:cubicBezTo>
                      <a:pt x="358" y="440"/>
                      <a:pt x="357" y="435"/>
                      <a:pt x="358" y="431"/>
                    </a:cubicBezTo>
                    <a:cubicBezTo>
                      <a:pt x="360" y="424"/>
                      <a:pt x="371" y="419"/>
                      <a:pt x="376" y="416"/>
                    </a:cubicBezTo>
                    <a:cubicBezTo>
                      <a:pt x="385" y="412"/>
                      <a:pt x="392" y="405"/>
                      <a:pt x="400" y="405"/>
                    </a:cubicBezTo>
                    <a:cubicBezTo>
                      <a:pt x="404" y="405"/>
                      <a:pt x="411" y="407"/>
                      <a:pt x="415" y="407"/>
                    </a:cubicBezTo>
                    <a:cubicBezTo>
                      <a:pt x="420" y="409"/>
                      <a:pt x="422" y="411"/>
                      <a:pt x="425" y="411"/>
                    </a:cubicBezTo>
                    <a:cubicBezTo>
                      <a:pt x="436" y="412"/>
                      <a:pt x="437" y="404"/>
                      <a:pt x="446" y="400"/>
                    </a:cubicBezTo>
                    <a:cubicBezTo>
                      <a:pt x="453" y="402"/>
                      <a:pt x="460" y="398"/>
                      <a:pt x="467" y="400"/>
                    </a:cubicBezTo>
                    <a:cubicBezTo>
                      <a:pt x="472" y="400"/>
                      <a:pt x="476" y="405"/>
                      <a:pt x="479" y="405"/>
                    </a:cubicBezTo>
                    <a:cubicBezTo>
                      <a:pt x="483" y="405"/>
                      <a:pt x="486" y="404"/>
                      <a:pt x="488" y="404"/>
                    </a:cubicBezTo>
                    <a:cubicBezTo>
                      <a:pt x="492" y="404"/>
                      <a:pt x="497" y="411"/>
                      <a:pt x="497" y="414"/>
                    </a:cubicBezTo>
                    <a:cubicBezTo>
                      <a:pt x="499" y="419"/>
                      <a:pt x="494" y="423"/>
                      <a:pt x="495" y="428"/>
                    </a:cubicBezTo>
                    <a:cubicBezTo>
                      <a:pt x="501" y="433"/>
                      <a:pt x="509" y="435"/>
                      <a:pt x="516" y="437"/>
                    </a:cubicBezTo>
                    <a:cubicBezTo>
                      <a:pt x="522" y="433"/>
                      <a:pt x="518" y="426"/>
                      <a:pt x="516" y="421"/>
                    </a:cubicBezTo>
                    <a:cubicBezTo>
                      <a:pt x="516" y="414"/>
                      <a:pt x="516" y="414"/>
                      <a:pt x="516" y="414"/>
                    </a:cubicBezTo>
                    <a:cubicBezTo>
                      <a:pt x="516" y="411"/>
                      <a:pt x="515" y="407"/>
                      <a:pt x="515" y="404"/>
                    </a:cubicBezTo>
                    <a:cubicBezTo>
                      <a:pt x="515" y="390"/>
                      <a:pt x="527" y="383"/>
                      <a:pt x="537" y="376"/>
                    </a:cubicBezTo>
                    <a:cubicBezTo>
                      <a:pt x="541" y="374"/>
                      <a:pt x="544" y="369"/>
                      <a:pt x="548" y="367"/>
                    </a:cubicBezTo>
                    <a:cubicBezTo>
                      <a:pt x="553" y="365"/>
                      <a:pt x="558" y="364"/>
                      <a:pt x="562" y="362"/>
                    </a:cubicBezTo>
                    <a:cubicBezTo>
                      <a:pt x="571" y="357"/>
                      <a:pt x="578" y="353"/>
                      <a:pt x="583" y="348"/>
                    </a:cubicBezTo>
                    <a:cubicBezTo>
                      <a:pt x="587" y="341"/>
                      <a:pt x="583" y="332"/>
                      <a:pt x="583" y="325"/>
                    </a:cubicBezTo>
                    <a:cubicBezTo>
                      <a:pt x="587" y="324"/>
                      <a:pt x="588" y="327"/>
                      <a:pt x="592" y="327"/>
                    </a:cubicBezTo>
                    <a:cubicBezTo>
                      <a:pt x="597" y="325"/>
                      <a:pt x="597" y="318"/>
                      <a:pt x="601" y="317"/>
                    </a:cubicBezTo>
                    <a:cubicBezTo>
                      <a:pt x="602" y="315"/>
                      <a:pt x="606" y="313"/>
                      <a:pt x="608" y="311"/>
                    </a:cubicBezTo>
                    <a:cubicBezTo>
                      <a:pt x="613" y="308"/>
                      <a:pt x="615" y="303"/>
                      <a:pt x="618" y="301"/>
                    </a:cubicBezTo>
                    <a:cubicBezTo>
                      <a:pt x="620" y="301"/>
                      <a:pt x="623" y="301"/>
                      <a:pt x="625" y="299"/>
                    </a:cubicBezTo>
                    <a:cubicBezTo>
                      <a:pt x="629" y="299"/>
                      <a:pt x="634" y="296"/>
                      <a:pt x="639" y="294"/>
                    </a:cubicBezTo>
                    <a:cubicBezTo>
                      <a:pt x="643" y="292"/>
                      <a:pt x="650" y="292"/>
                      <a:pt x="652" y="290"/>
                    </a:cubicBezTo>
                    <a:cubicBezTo>
                      <a:pt x="652" y="284"/>
                      <a:pt x="652" y="284"/>
                      <a:pt x="652" y="284"/>
                    </a:cubicBezTo>
                    <a:cubicBezTo>
                      <a:pt x="653" y="271"/>
                      <a:pt x="673" y="268"/>
                      <a:pt x="683" y="264"/>
                    </a:cubicBezTo>
                    <a:cubicBezTo>
                      <a:pt x="690" y="263"/>
                      <a:pt x="697" y="257"/>
                      <a:pt x="706" y="259"/>
                    </a:cubicBezTo>
                    <a:cubicBezTo>
                      <a:pt x="704" y="264"/>
                      <a:pt x="697" y="263"/>
                      <a:pt x="697" y="270"/>
                    </a:cubicBezTo>
                    <a:cubicBezTo>
                      <a:pt x="699" y="278"/>
                      <a:pt x="713" y="266"/>
                      <a:pt x="715" y="264"/>
                    </a:cubicBezTo>
                    <a:cubicBezTo>
                      <a:pt x="722" y="263"/>
                      <a:pt x="732" y="261"/>
                      <a:pt x="741" y="257"/>
                    </a:cubicBezTo>
                    <a:cubicBezTo>
                      <a:pt x="748" y="254"/>
                      <a:pt x="762" y="250"/>
                      <a:pt x="755" y="242"/>
                    </a:cubicBezTo>
                    <a:cubicBezTo>
                      <a:pt x="750" y="242"/>
                      <a:pt x="746" y="249"/>
                      <a:pt x="741" y="250"/>
                    </a:cubicBezTo>
                    <a:cubicBezTo>
                      <a:pt x="738" y="252"/>
                      <a:pt x="739" y="249"/>
                      <a:pt x="736" y="249"/>
                    </a:cubicBezTo>
                    <a:cubicBezTo>
                      <a:pt x="732" y="247"/>
                      <a:pt x="731" y="250"/>
                      <a:pt x="729" y="250"/>
                    </a:cubicBezTo>
                    <a:cubicBezTo>
                      <a:pt x="725" y="249"/>
                      <a:pt x="722" y="245"/>
                      <a:pt x="720" y="242"/>
                    </a:cubicBezTo>
                    <a:cubicBezTo>
                      <a:pt x="720" y="233"/>
                      <a:pt x="729" y="230"/>
                      <a:pt x="732" y="223"/>
                    </a:cubicBezTo>
                    <a:cubicBezTo>
                      <a:pt x="729" y="216"/>
                      <a:pt x="718" y="221"/>
                      <a:pt x="711" y="217"/>
                    </a:cubicBezTo>
                    <a:cubicBezTo>
                      <a:pt x="713" y="214"/>
                      <a:pt x="718" y="210"/>
                      <a:pt x="723" y="209"/>
                    </a:cubicBezTo>
                    <a:cubicBezTo>
                      <a:pt x="727" y="209"/>
                      <a:pt x="738" y="209"/>
                      <a:pt x="741" y="212"/>
                    </a:cubicBezTo>
                    <a:cubicBezTo>
                      <a:pt x="741" y="212"/>
                      <a:pt x="741" y="216"/>
                      <a:pt x="743" y="217"/>
                    </a:cubicBezTo>
                    <a:cubicBezTo>
                      <a:pt x="746" y="221"/>
                      <a:pt x="748" y="221"/>
                      <a:pt x="752" y="219"/>
                    </a:cubicBezTo>
                    <a:cubicBezTo>
                      <a:pt x="753" y="214"/>
                      <a:pt x="745" y="216"/>
                      <a:pt x="746" y="212"/>
                    </a:cubicBezTo>
                    <a:cubicBezTo>
                      <a:pt x="753" y="207"/>
                      <a:pt x="764" y="210"/>
                      <a:pt x="773" y="209"/>
                    </a:cubicBezTo>
                    <a:cubicBezTo>
                      <a:pt x="778" y="209"/>
                      <a:pt x="783" y="205"/>
                      <a:pt x="788" y="202"/>
                    </a:cubicBezTo>
                    <a:cubicBezTo>
                      <a:pt x="792" y="200"/>
                      <a:pt x="797" y="196"/>
                      <a:pt x="803" y="200"/>
                    </a:cubicBezTo>
                    <a:cubicBezTo>
                      <a:pt x="803" y="203"/>
                      <a:pt x="797" y="205"/>
                      <a:pt x="795" y="207"/>
                    </a:cubicBezTo>
                    <a:cubicBezTo>
                      <a:pt x="788" y="216"/>
                      <a:pt x="780" y="223"/>
                      <a:pt x="773" y="231"/>
                    </a:cubicBezTo>
                    <a:cubicBezTo>
                      <a:pt x="776" y="235"/>
                      <a:pt x="783" y="233"/>
                      <a:pt x="790" y="233"/>
                    </a:cubicBezTo>
                    <a:cubicBezTo>
                      <a:pt x="794" y="235"/>
                      <a:pt x="795" y="235"/>
                      <a:pt x="799" y="235"/>
                    </a:cubicBezTo>
                    <a:cubicBezTo>
                      <a:pt x="803" y="237"/>
                      <a:pt x="806" y="237"/>
                      <a:pt x="808" y="237"/>
                    </a:cubicBezTo>
                    <a:cubicBezTo>
                      <a:pt x="813" y="238"/>
                      <a:pt x="813" y="242"/>
                      <a:pt x="818" y="242"/>
                    </a:cubicBezTo>
                    <a:cubicBezTo>
                      <a:pt x="825" y="242"/>
                      <a:pt x="825" y="235"/>
                      <a:pt x="822" y="230"/>
                    </a:cubicBezTo>
                    <a:cubicBezTo>
                      <a:pt x="822" y="224"/>
                      <a:pt x="824" y="223"/>
                      <a:pt x="822" y="219"/>
                    </a:cubicBezTo>
                    <a:cubicBezTo>
                      <a:pt x="820" y="212"/>
                      <a:pt x="808" y="219"/>
                      <a:pt x="806" y="210"/>
                    </a:cubicBezTo>
                    <a:cubicBezTo>
                      <a:pt x="806" y="205"/>
                      <a:pt x="811" y="205"/>
                      <a:pt x="813" y="202"/>
                    </a:cubicBezTo>
                    <a:cubicBezTo>
                      <a:pt x="813" y="191"/>
                      <a:pt x="822" y="191"/>
                      <a:pt x="820" y="181"/>
                    </a:cubicBezTo>
                    <a:cubicBezTo>
                      <a:pt x="820" y="177"/>
                      <a:pt x="817" y="177"/>
                      <a:pt x="815" y="174"/>
                    </a:cubicBezTo>
                    <a:cubicBezTo>
                      <a:pt x="813" y="172"/>
                      <a:pt x="811" y="169"/>
                      <a:pt x="811" y="167"/>
                    </a:cubicBezTo>
                    <a:cubicBezTo>
                      <a:pt x="804" y="163"/>
                      <a:pt x="794" y="163"/>
                      <a:pt x="794" y="155"/>
                    </a:cubicBezTo>
                    <a:cubicBezTo>
                      <a:pt x="794" y="148"/>
                      <a:pt x="794" y="148"/>
                      <a:pt x="794" y="148"/>
                    </a:cubicBezTo>
                    <a:cubicBezTo>
                      <a:pt x="801" y="155"/>
                      <a:pt x="808" y="162"/>
                      <a:pt x="815" y="167"/>
                    </a:cubicBezTo>
                    <a:cubicBezTo>
                      <a:pt x="901" y="254"/>
                      <a:pt x="948" y="367"/>
                      <a:pt x="948" y="487"/>
                    </a:cubicBezTo>
                    <a:cubicBezTo>
                      <a:pt x="948" y="572"/>
                      <a:pt x="925" y="652"/>
                      <a:pt x="882" y="722"/>
                    </a:cubicBezTo>
                    <a:cubicBezTo>
                      <a:pt x="880" y="722"/>
                      <a:pt x="876" y="720"/>
                      <a:pt x="874" y="720"/>
                    </a:cubicBezTo>
                    <a:cubicBezTo>
                      <a:pt x="871" y="720"/>
                      <a:pt x="869" y="722"/>
                      <a:pt x="866" y="722"/>
                    </a:cubicBezTo>
                    <a:cubicBezTo>
                      <a:pt x="860" y="722"/>
                      <a:pt x="852" y="719"/>
                      <a:pt x="846" y="717"/>
                    </a:cubicBezTo>
                    <a:cubicBezTo>
                      <a:pt x="843" y="717"/>
                      <a:pt x="838" y="719"/>
                      <a:pt x="836" y="717"/>
                    </a:cubicBezTo>
                    <a:cubicBezTo>
                      <a:pt x="832" y="715"/>
                      <a:pt x="832" y="710"/>
                      <a:pt x="831" y="708"/>
                    </a:cubicBezTo>
                    <a:cubicBezTo>
                      <a:pt x="827" y="706"/>
                      <a:pt x="824" y="706"/>
                      <a:pt x="820" y="705"/>
                    </a:cubicBezTo>
                    <a:cubicBezTo>
                      <a:pt x="815" y="703"/>
                      <a:pt x="811" y="701"/>
                      <a:pt x="806" y="699"/>
                    </a:cubicBezTo>
                    <a:cubicBezTo>
                      <a:pt x="803" y="699"/>
                      <a:pt x="801" y="701"/>
                      <a:pt x="799" y="701"/>
                    </a:cubicBezTo>
                    <a:cubicBezTo>
                      <a:pt x="795" y="699"/>
                      <a:pt x="794" y="696"/>
                      <a:pt x="790" y="694"/>
                    </a:cubicBezTo>
                    <a:cubicBezTo>
                      <a:pt x="787" y="693"/>
                      <a:pt x="783" y="691"/>
                      <a:pt x="781" y="687"/>
                    </a:cubicBezTo>
                    <a:cubicBezTo>
                      <a:pt x="785" y="677"/>
                      <a:pt x="774" y="673"/>
                      <a:pt x="773" y="666"/>
                    </a:cubicBezTo>
                    <a:cubicBezTo>
                      <a:pt x="771" y="663"/>
                      <a:pt x="773" y="659"/>
                      <a:pt x="771" y="658"/>
                    </a:cubicBezTo>
                    <a:cubicBezTo>
                      <a:pt x="769" y="654"/>
                      <a:pt x="766" y="651"/>
                      <a:pt x="762" y="647"/>
                    </a:cubicBezTo>
                    <a:cubicBezTo>
                      <a:pt x="753" y="642"/>
                      <a:pt x="746" y="637"/>
                      <a:pt x="736" y="635"/>
                    </a:cubicBezTo>
                    <a:cubicBezTo>
                      <a:pt x="731" y="635"/>
                      <a:pt x="727" y="637"/>
                      <a:pt x="720" y="637"/>
                    </a:cubicBezTo>
                    <a:cubicBezTo>
                      <a:pt x="715" y="637"/>
                      <a:pt x="708" y="630"/>
                      <a:pt x="702" y="625"/>
                    </a:cubicBezTo>
                    <a:cubicBezTo>
                      <a:pt x="697" y="621"/>
                      <a:pt x="695" y="616"/>
                      <a:pt x="692" y="614"/>
                    </a:cubicBezTo>
                    <a:cubicBezTo>
                      <a:pt x="688" y="611"/>
                      <a:pt x="683" y="611"/>
                      <a:pt x="681" y="609"/>
                    </a:cubicBezTo>
                    <a:cubicBezTo>
                      <a:pt x="680" y="607"/>
                      <a:pt x="680" y="605"/>
                      <a:pt x="678" y="604"/>
                    </a:cubicBezTo>
                    <a:cubicBezTo>
                      <a:pt x="676" y="600"/>
                      <a:pt x="674" y="599"/>
                      <a:pt x="676" y="593"/>
                    </a:cubicBezTo>
                    <a:cubicBezTo>
                      <a:pt x="673" y="592"/>
                      <a:pt x="671" y="597"/>
                      <a:pt x="667" y="597"/>
                    </a:cubicBezTo>
                    <a:cubicBezTo>
                      <a:pt x="664" y="590"/>
                      <a:pt x="660" y="588"/>
                      <a:pt x="650" y="590"/>
                    </a:cubicBezTo>
                    <a:cubicBezTo>
                      <a:pt x="646" y="590"/>
                      <a:pt x="643" y="595"/>
                      <a:pt x="639" y="595"/>
                    </a:cubicBezTo>
                    <a:cubicBezTo>
                      <a:pt x="634" y="595"/>
                      <a:pt x="630" y="592"/>
                      <a:pt x="625" y="590"/>
                    </a:cubicBezTo>
                    <a:cubicBezTo>
                      <a:pt x="622" y="590"/>
                      <a:pt x="616" y="592"/>
                      <a:pt x="615" y="592"/>
                    </a:cubicBezTo>
                    <a:cubicBezTo>
                      <a:pt x="609" y="590"/>
                      <a:pt x="608" y="586"/>
                      <a:pt x="604" y="585"/>
                    </a:cubicBezTo>
                    <a:cubicBezTo>
                      <a:pt x="601" y="581"/>
                      <a:pt x="595" y="578"/>
                      <a:pt x="594" y="579"/>
                    </a:cubicBezTo>
                    <a:cubicBezTo>
                      <a:pt x="588" y="579"/>
                      <a:pt x="585" y="590"/>
                      <a:pt x="578" y="586"/>
                    </a:cubicBezTo>
                    <a:cubicBezTo>
                      <a:pt x="574" y="581"/>
                      <a:pt x="583" y="579"/>
                      <a:pt x="580" y="574"/>
                    </a:cubicBezTo>
                    <a:cubicBezTo>
                      <a:pt x="576" y="572"/>
                      <a:pt x="573" y="576"/>
                      <a:pt x="571" y="578"/>
                    </a:cubicBezTo>
                    <a:cubicBezTo>
                      <a:pt x="567" y="579"/>
                      <a:pt x="565" y="583"/>
                      <a:pt x="562" y="583"/>
                    </a:cubicBezTo>
                    <a:cubicBezTo>
                      <a:pt x="555" y="586"/>
                      <a:pt x="550" y="585"/>
                      <a:pt x="544" y="588"/>
                    </a:cubicBezTo>
                    <a:cubicBezTo>
                      <a:pt x="539" y="590"/>
                      <a:pt x="539" y="595"/>
                      <a:pt x="536" y="600"/>
                    </a:cubicBezTo>
                    <a:cubicBezTo>
                      <a:pt x="534" y="604"/>
                      <a:pt x="529" y="611"/>
                      <a:pt x="523" y="611"/>
                    </a:cubicBezTo>
                    <a:cubicBezTo>
                      <a:pt x="520" y="611"/>
                      <a:pt x="516" y="605"/>
                      <a:pt x="511" y="604"/>
                    </a:cubicBezTo>
                    <a:cubicBezTo>
                      <a:pt x="499" y="599"/>
                      <a:pt x="494" y="607"/>
                      <a:pt x="483" y="607"/>
                    </a:cubicBezTo>
                    <a:cubicBezTo>
                      <a:pt x="474" y="607"/>
                      <a:pt x="460" y="593"/>
                      <a:pt x="462" y="585"/>
                    </a:cubicBezTo>
                    <a:cubicBezTo>
                      <a:pt x="462" y="579"/>
                      <a:pt x="464" y="571"/>
                      <a:pt x="465" y="564"/>
                    </a:cubicBezTo>
                    <a:cubicBezTo>
                      <a:pt x="465" y="558"/>
                      <a:pt x="469" y="557"/>
                      <a:pt x="469" y="552"/>
                    </a:cubicBezTo>
                    <a:cubicBezTo>
                      <a:pt x="469" y="545"/>
                      <a:pt x="460" y="539"/>
                      <a:pt x="457" y="539"/>
                    </a:cubicBezTo>
                    <a:cubicBezTo>
                      <a:pt x="446" y="538"/>
                      <a:pt x="434" y="543"/>
                      <a:pt x="422" y="539"/>
                    </a:cubicBezTo>
                    <a:cubicBezTo>
                      <a:pt x="420" y="536"/>
                      <a:pt x="425" y="532"/>
                      <a:pt x="425" y="529"/>
                    </a:cubicBezTo>
                    <a:cubicBezTo>
                      <a:pt x="427" y="527"/>
                      <a:pt x="425" y="525"/>
                      <a:pt x="427" y="522"/>
                    </a:cubicBezTo>
                    <a:cubicBezTo>
                      <a:pt x="429" y="520"/>
                      <a:pt x="432" y="517"/>
                      <a:pt x="434" y="513"/>
                    </a:cubicBezTo>
                    <a:cubicBezTo>
                      <a:pt x="434" y="512"/>
                      <a:pt x="434" y="506"/>
                      <a:pt x="436" y="503"/>
                    </a:cubicBezTo>
                    <a:cubicBezTo>
                      <a:pt x="437" y="499"/>
                      <a:pt x="439" y="498"/>
                      <a:pt x="439" y="494"/>
                    </a:cubicBezTo>
                    <a:cubicBezTo>
                      <a:pt x="441" y="491"/>
                      <a:pt x="439" y="487"/>
                      <a:pt x="436" y="485"/>
                    </a:cubicBezTo>
                    <a:cubicBezTo>
                      <a:pt x="427" y="485"/>
                      <a:pt x="422" y="485"/>
                      <a:pt x="416" y="487"/>
                    </a:cubicBezTo>
                    <a:cubicBezTo>
                      <a:pt x="406" y="492"/>
                      <a:pt x="407" y="508"/>
                      <a:pt x="397" y="512"/>
                    </a:cubicBezTo>
                    <a:cubicBezTo>
                      <a:pt x="392" y="513"/>
                      <a:pt x="386" y="513"/>
                      <a:pt x="383" y="513"/>
                    </a:cubicBezTo>
                    <a:cubicBezTo>
                      <a:pt x="379" y="515"/>
                      <a:pt x="374" y="517"/>
                      <a:pt x="371" y="517"/>
                    </a:cubicBezTo>
                    <a:cubicBezTo>
                      <a:pt x="365" y="517"/>
                      <a:pt x="358" y="512"/>
                      <a:pt x="355" y="510"/>
                    </a:cubicBezTo>
                    <a:cubicBezTo>
                      <a:pt x="353" y="506"/>
                      <a:pt x="346" y="494"/>
                      <a:pt x="346" y="491"/>
                    </a:cubicBezTo>
                    <a:cubicBezTo>
                      <a:pt x="341" y="477"/>
                      <a:pt x="346" y="463"/>
                      <a:pt x="353" y="451"/>
                    </a:cubicBezTo>
                    <a:moveTo>
                      <a:pt x="479" y="35"/>
                    </a:moveTo>
                    <a:cubicBezTo>
                      <a:pt x="479" y="36"/>
                      <a:pt x="479" y="36"/>
                      <a:pt x="479" y="36"/>
                    </a:cubicBezTo>
                    <a:cubicBezTo>
                      <a:pt x="478" y="40"/>
                      <a:pt x="478" y="42"/>
                      <a:pt x="476" y="43"/>
                    </a:cubicBezTo>
                    <a:cubicBezTo>
                      <a:pt x="469" y="49"/>
                      <a:pt x="455" y="40"/>
                      <a:pt x="446" y="38"/>
                    </a:cubicBezTo>
                    <a:cubicBezTo>
                      <a:pt x="457" y="36"/>
                      <a:pt x="467" y="36"/>
                      <a:pt x="479" y="35"/>
                    </a:cubicBezTo>
                    <a:moveTo>
                      <a:pt x="571" y="45"/>
                    </a:moveTo>
                    <a:cubicBezTo>
                      <a:pt x="573" y="45"/>
                      <a:pt x="574" y="43"/>
                      <a:pt x="574" y="43"/>
                    </a:cubicBezTo>
                    <a:cubicBezTo>
                      <a:pt x="581" y="43"/>
                      <a:pt x="588" y="45"/>
                      <a:pt x="595" y="47"/>
                    </a:cubicBezTo>
                    <a:cubicBezTo>
                      <a:pt x="594" y="49"/>
                      <a:pt x="594" y="50"/>
                      <a:pt x="592" y="52"/>
                    </a:cubicBezTo>
                    <a:cubicBezTo>
                      <a:pt x="588" y="54"/>
                      <a:pt x="581" y="52"/>
                      <a:pt x="576" y="52"/>
                    </a:cubicBezTo>
                    <a:cubicBezTo>
                      <a:pt x="565" y="54"/>
                      <a:pt x="558" y="54"/>
                      <a:pt x="551" y="50"/>
                    </a:cubicBezTo>
                    <a:cubicBezTo>
                      <a:pt x="550" y="49"/>
                      <a:pt x="544" y="47"/>
                      <a:pt x="544" y="43"/>
                    </a:cubicBezTo>
                    <a:cubicBezTo>
                      <a:pt x="553" y="43"/>
                      <a:pt x="562" y="47"/>
                      <a:pt x="571" y="45"/>
                    </a:cubicBezTo>
                    <a:moveTo>
                      <a:pt x="620" y="87"/>
                    </a:moveTo>
                    <a:cubicBezTo>
                      <a:pt x="623" y="85"/>
                      <a:pt x="627" y="85"/>
                      <a:pt x="630" y="85"/>
                    </a:cubicBezTo>
                    <a:cubicBezTo>
                      <a:pt x="636" y="83"/>
                      <a:pt x="639" y="82"/>
                      <a:pt x="643" y="80"/>
                    </a:cubicBezTo>
                    <a:cubicBezTo>
                      <a:pt x="644" y="78"/>
                      <a:pt x="646" y="78"/>
                      <a:pt x="650" y="76"/>
                    </a:cubicBezTo>
                    <a:cubicBezTo>
                      <a:pt x="652" y="76"/>
                      <a:pt x="652" y="75"/>
                      <a:pt x="653" y="75"/>
                    </a:cubicBezTo>
                    <a:cubicBezTo>
                      <a:pt x="652" y="82"/>
                      <a:pt x="646" y="82"/>
                      <a:pt x="644" y="89"/>
                    </a:cubicBezTo>
                    <a:cubicBezTo>
                      <a:pt x="650" y="99"/>
                      <a:pt x="660" y="85"/>
                      <a:pt x="669" y="85"/>
                    </a:cubicBezTo>
                    <a:cubicBezTo>
                      <a:pt x="676" y="85"/>
                      <a:pt x="681" y="96"/>
                      <a:pt x="687" y="87"/>
                    </a:cubicBezTo>
                    <a:cubicBezTo>
                      <a:pt x="685" y="82"/>
                      <a:pt x="680" y="78"/>
                      <a:pt x="676" y="76"/>
                    </a:cubicBezTo>
                    <a:cubicBezTo>
                      <a:pt x="673" y="75"/>
                      <a:pt x="669" y="73"/>
                      <a:pt x="667" y="69"/>
                    </a:cubicBezTo>
                    <a:cubicBezTo>
                      <a:pt x="688" y="78"/>
                      <a:pt x="708" y="89"/>
                      <a:pt x="725" y="99"/>
                    </a:cubicBezTo>
                    <a:cubicBezTo>
                      <a:pt x="723" y="99"/>
                      <a:pt x="722" y="101"/>
                      <a:pt x="720" y="101"/>
                    </a:cubicBezTo>
                    <a:cubicBezTo>
                      <a:pt x="716" y="101"/>
                      <a:pt x="711" y="99"/>
                      <a:pt x="708" y="97"/>
                    </a:cubicBezTo>
                    <a:cubicBezTo>
                      <a:pt x="701" y="97"/>
                      <a:pt x="701" y="97"/>
                      <a:pt x="701" y="97"/>
                    </a:cubicBezTo>
                    <a:cubicBezTo>
                      <a:pt x="699" y="97"/>
                      <a:pt x="699" y="97"/>
                      <a:pt x="699" y="97"/>
                    </a:cubicBezTo>
                    <a:cubicBezTo>
                      <a:pt x="695" y="99"/>
                      <a:pt x="694" y="103"/>
                      <a:pt x="692" y="106"/>
                    </a:cubicBezTo>
                    <a:cubicBezTo>
                      <a:pt x="690" y="109"/>
                      <a:pt x="688" y="111"/>
                      <a:pt x="687" y="111"/>
                    </a:cubicBezTo>
                    <a:cubicBezTo>
                      <a:pt x="687" y="116"/>
                      <a:pt x="680" y="120"/>
                      <a:pt x="680" y="123"/>
                    </a:cubicBezTo>
                    <a:cubicBezTo>
                      <a:pt x="680" y="127"/>
                      <a:pt x="681" y="130"/>
                      <a:pt x="681" y="132"/>
                    </a:cubicBezTo>
                    <a:cubicBezTo>
                      <a:pt x="683" y="158"/>
                      <a:pt x="662" y="169"/>
                      <a:pt x="637" y="169"/>
                    </a:cubicBezTo>
                    <a:cubicBezTo>
                      <a:pt x="632" y="174"/>
                      <a:pt x="634" y="181"/>
                      <a:pt x="630" y="188"/>
                    </a:cubicBezTo>
                    <a:cubicBezTo>
                      <a:pt x="629" y="193"/>
                      <a:pt x="620" y="198"/>
                      <a:pt x="615" y="198"/>
                    </a:cubicBezTo>
                    <a:cubicBezTo>
                      <a:pt x="611" y="198"/>
                      <a:pt x="608" y="193"/>
                      <a:pt x="608" y="190"/>
                    </a:cubicBezTo>
                    <a:cubicBezTo>
                      <a:pt x="608" y="184"/>
                      <a:pt x="613" y="183"/>
                      <a:pt x="609" y="177"/>
                    </a:cubicBezTo>
                    <a:cubicBezTo>
                      <a:pt x="609" y="174"/>
                      <a:pt x="618" y="172"/>
                      <a:pt x="616" y="165"/>
                    </a:cubicBezTo>
                    <a:cubicBezTo>
                      <a:pt x="616" y="160"/>
                      <a:pt x="608" y="163"/>
                      <a:pt x="601" y="162"/>
                    </a:cubicBezTo>
                    <a:cubicBezTo>
                      <a:pt x="595" y="162"/>
                      <a:pt x="588" y="158"/>
                      <a:pt x="583" y="156"/>
                    </a:cubicBezTo>
                    <a:cubicBezTo>
                      <a:pt x="578" y="153"/>
                      <a:pt x="573" y="146"/>
                      <a:pt x="564" y="144"/>
                    </a:cubicBezTo>
                    <a:cubicBezTo>
                      <a:pt x="560" y="144"/>
                      <a:pt x="555" y="146"/>
                      <a:pt x="553" y="144"/>
                    </a:cubicBezTo>
                    <a:cubicBezTo>
                      <a:pt x="551" y="141"/>
                      <a:pt x="555" y="137"/>
                      <a:pt x="555" y="136"/>
                    </a:cubicBezTo>
                    <a:cubicBezTo>
                      <a:pt x="555" y="132"/>
                      <a:pt x="548" y="130"/>
                      <a:pt x="548" y="129"/>
                    </a:cubicBezTo>
                    <a:cubicBezTo>
                      <a:pt x="548" y="125"/>
                      <a:pt x="553" y="118"/>
                      <a:pt x="555" y="116"/>
                    </a:cubicBezTo>
                    <a:cubicBezTo>
                      <a:pt x="560" y="113"/>
                      <a:pt x="567" y="109"/>
                      <a:pt x="574" y="106"/>
                    </a:cubicBezTo>
                    <a:cubicBezTo>
                      <a:pt x="581" y="103"/>
                      <a:pt x="588" y="99"/>
                      <a:pt x="595" y="97"/>
                    </a:cubicBezTo>
                    <a:cubicBezTo>
                      <a:pt x="597" y="96"/>
                      <a:pt x="601" y="96"/>
                      <a:pt x="604" y="96"/>
                    </a:cubicBezTo>
                    <a:cubicBezTo>
                      <a:pt x="609" y="92"/>
                      <a:pt x="615" y="89"/>
                      <a:pt x="620" y="87"/>
                    </a:cubicBezTo>
                    <a:moveTo>
                      <a:pt x="745" y="125"/>
                    </a:moveTo>
                    <a:cubicBezTo>
                      <a:pt x="745" y="120"/>
                      <a:pt x="748" y="120"/>
                      <a:pt x="750" y="115"/>
                    </a:cubicBezTo>
                    <a:cubicBezTo>
                      <a:pt x="755" y="118"/>
                      <a:pt x="762" y="123"/>
                      <a:pt x="769" y="129"/>
                    </a:cubicBezTo>
                    <a:cubicBezTo>
                      <a:pt x="767" y="130"/>
                      <a:pt x="767" y="130"/>
                      <a:pt x="766" y="130"/>
                    </a:cubicBezTo>
                    <a:cubicBezTo>
                      <a:pt x="762" y="132"/>
                      <a:pt x="757" y="136"/>
                      <a:pt x="752" y="134"/>
                    </a:cubicBezTo>
                    <a:cubicBezTo>
                      <a:pt x="750" y="134"/>
                      <a:pt x="745" y="130"/>
                      <a:pt x="745" y="125"/>
                    </a:cubicBezTo>
                    <a:moveTo>
                      <a:pt x="160" y="800"/>
                    </a:moveTo>
                    <a:cubicBezTo>
                      <a:pt x="79" y="715"/>
                      <a:pt x="35" y="605"/>
                      <a:pt x="35" y="487"/>
                    </a:cubicBezTo>
                    <a:cubicBezTo>
                      <a:pt x="35" y="367"/>
                      <a:pt x="83" y="254"/>
                      <a:pt x="169" y="167"/>
                    </a:cubicBezTo>
                    <a:cubicBezTo>
                      <a:pt x="181" y="155"/>
                      <a:pt x="195" y="143"/>
                      <a:pt x="209" y="132"/>
                    </a:cubicBezTo>
                    <a:cubicBezTo>
                      <a:pt x="211" y="136"/>
                      <a:pt x="211" y="137"/>
                      <a:pt x="213" y="139"/>
                    </a:cubicBezTo>
                    <a:cubicBezTo>
                      <a:pt x="214" y="141"/>
                      <a:pt x="209" y="144"/>
                      <a:pt x="209" y="146"/>
                    </a:cubicBezTo>
                    <a:cubicBezTo>
                      <a:pt x="209" y="148"/>
                      <a:pt x="211" y="151"/>
                      <a:pt x="211" y="153"/>
                    </a:cubicBezTo>
                    <a:cubicBezTo>
                      <a:pt x="209" y="158"/>
                      <a:pt x="206" y="162"/>
                      <a:pt x="209" y="165"/>
                    </a:cubicBezTo>
                    <a:cubicBezTo>
                      <a:pt x="213" y="169"/>
                      <a:pt x="220" y="160"/>
                      <a:pt x="223" y="165"/>
                    </a:cubicBezTo>
                    <a:cubicBezTo>
                      <a:pt x="227" y="170"/>
                      <a:pt x="220" y="172"/>
                      <a:pt x="218" y="177"/>
                    </a:cubicBezTo>
                    <a:cubicBezTo>
                      <a:pt x="218" y="183"/>
                      <a:pt x="220" y="188"/>
                      <a:pt x="220" y="193"/>
                    </a:cubicBezTo>
                    <a:cubicBezTo>
                      <a:pt x="220" y="195"/>
                      <a:pt x="220" y="200"/>
                      <a:pt x="218" y="202"/>
                    </a:cubicBezTo>
                    <a:cubicBezTo>
                      <a:pt x="216" y="205"/>
                      <a:pt x="211" y="205"/>
                      <a:pt x="211" y="209"/>
                    </a:cubicBezTo>
                    <a:cubicBezTo>
                      <a:pt x="211" y="216"/>
                      <a:pt x="220" y="219"/>
                      <a:pt x="221" y="224"/>
                    </a:cubicBezTo>
                    <a:cubicBezTo>
                      <a:pt x="221" y="228"/>
                      <a:pt x="218" y="235"/>
                      <a:pt x="216" y="238"/>
                    </a:cubicBezTo>
                    <a:cubicBezTo>
                      <a:pt x="213" y="245"/>
                      <a:pt x="207" y="252"/>
                      <a:pt x="200" y="259"/>
                    </a:cubicBezTo>
                    <a:cubicBezTo>
                      <a:pt x="195" y="266"/>
                      <a:pt x="186" y="273"/>
                      <a:pt x="183" y="280"/>
                    </a:cubicBezTo>
                    <a:cubicBezTo>
                      <a:pt x="181" y="284"/>
                      <a:pt x="181" y="287"/>
                      <a:pt x="179" y="290"/>
                    </a:cubicBezTo>
                    <a:cubicBezTo>
                      <a:pt x="176" y="296"/>
                      <a:pt x="172" y="299"/>
                      <a:pt x="169" y="304"/>
                    </a:cubicBezTo>
                    <a:cubicBezTo>
                      <a:pt x="169" y="324"/>
                      <a:pt x="169" y="324"/>
                      <a:pt x="169" y="324"/>
                    </a:cubicBezTo>
                    <a:cubicBezTo>
                      <a:pt x="169" y="344"/>
                      <a:pt x="169" y="344"/>
                      <a:pt x="169" y="344"/>
                    </a:cubicBezTo>
                    <a:cubicBezTo>
                      <a:pt x="170" y="348"/>
                      <a:pt x="170" y="355"/>
                      <a:pt x="174" y="357"/>
                    </a:cubicBezTo>
                    <a:cubicBezTo>
                      <a:pt x="176" y="362"/>
                      <a:pt x="179" y="360"/>
                      <a:pt x="185" y="362"/>
                    </a:cubicBezTo>
                    <a:cubicBezTo>
                      <a:pt x="188" y="365"/>
                      <a:pt x="193" y="369"/>
                      <a:pt x="193" y="372"/>
                    </a:cubicBezTo>
                    <a:cubicBezTo>
                      <a:pt x="195" y="377"/>
                      <a:pt x="195" y="383"/>
                      <a:pt x="195" y="388"/>
                    </a:cubicBezTo>
                    <a:cubicBezTo>
                      <a:pt x="195" y="393"/>
                      <a:pt x="195" y="400"/>
                      <a:pt x="197" y="404"/>
                    </a:cubicBezTo>
                    <a:cubicBezTo>
                      <a:pt x="199" y="409"/>
                      <a:pt x="206" y="412"/>
                      <a:pt x="206" y="418"/>
                    </a:cubicBezTo>
                    <a:cubicBezTo>
                      <a:pt x="206" y="423"/>
                      <a:pt x="199" y="423"/>
                      <a:pt x="199" y="428"/>
                    </a:cubicBezTo>
                    <a:cubicBezTo>
                      <a:pt x="199" y="435"/>
                      <a:pt x="214" y="435"/>
                      <a:pt x="216" y="442"/>
                    </a:cubicBezTo>
                    <a:cubicBezTo>
                      <a:pt x="216" y="445"/>
                      <a:pt x="214" y="451"/>
                      <a:pt x="214" y="454"/>
                    </a:cubicBezTo>
                    <a:cubicBezTo>
                      <a:pt x="216" y="458"/>
                      <a:pt x="221" y="459"/>
                      <a:pt x="223" y="461"/>
                    </a:cubicBezTo>
                    <a:cubicBezTo>
                      <a:pt x="227" y="465"/>
                      <a:pt x="228" y="470"/>
                      <a:pt x="234" y="468"/>
                    </a:cubicBezTo>
                    <a:cubicBezTo>
                      <a:pt x="237" y="465"/>
                      <a:pt x="230" y="459"/>
                      <a:pt x="228" y="456"/>
                    </a:cubicBezTo>
                    <a:cubicBezTo>
                      <a:pt x="227" y="452"/>
                      <a:pt x="227" y="444"/>
                      <a:pt x="225" y="437"/>
                    </a:cubicBezTo>
                    <a:cubicBezTo>
                      <a:pt x="223" y="431"/>
                      <a:pt x="220" y="428"/>
                      <a:pt x="218" y="424"/>
                    </a:cubicBezTo>
                    <a:cubicBezTo>
                      <a:pt x="216" y="421"/>
                      <a:pt x="216" y="416"/>
                      <a:pt x="216" y="412"/>
                    </a:cubicBezTo>
                    <a:cubicBezTo>
                      <a:pt x="214" y="409"/>
                      <a:pt x="209" y="405"/>
                      <a:pt x="209" y="402"/>
                    </a:cubicBezTo>
                    <a:cubicBezTo>
                      <a:pt x="207" y="388"/>
                      <a:pt x="220" y="384"/>
                      <a:pt x="223" y="393"/>
                    </a:cubicBezTo>
                    <a:cubicBezTo>
                      <a:pt x="227" y="400"/>
                      <a:pt x="223" y="405"/>
                      <a:pt x="223" y="411"/>
                    </a:cubicBezTo>
                    <a:cubicBezTo>
                      <a:pt x="225" y="416"/>
                      <a:pt x="230" y="419"/>
                      <a:pt x="234" y="424"/>
                    </a:cubicBezTo>
                    <a:cubicBezTo>
                      <a:pt x="237" y="430"/>
                      <a:pt x="241" y="433"/>
                      <a:pt x="242" y="437"/>
                    </a:cubicBezTo>
                    <a:cubicBezTo>
                      <a:pt x="244" y="440"/>
                      <a:pt x="244" y="440"/>
                      <a:pt x="242" y="444"/>
                    </a:cubicBezTo>
                    <a:cubicBezTo>
                      <a:pt x="248" y="449"/>
                      <a:pt x="253" y="454"/>
                      <a:pt x="257" y="459"/>
                    </a:cubicBezTo>
                    <a:cubicBezTo>
                      <a:pt x="264" y="466"/>
                      <a:pt x="272" y="475"/>
                      <a:pt x="271" y="487"/>
                    </a:cubicBezTo>
                    <a:cubicBezTo>
                      <a:pt x="271" y="492"/>
                      <a:pt x="267" y="496"/>
                      <a:pt x="267" y="499"/>
                    </a:cubicBezTo>
                    <a:cubicBezTo>
                      <a:pt x="267" y="503"/>
                      <a:pt x="271" y="506"/>
                      <a:pt x="274" y="510"/>
                    </a:cubicBezTo>
                    <a:cubicBezTo>
                      <a:pt x="279" y="513"/>
                      <a:pt x="283" y="517"/>
                      <a:pt x="286" y="517"/>
                    </a:cubicBezTo>
                    <a:cubicBezTo>
                      <a:pt x="288" y="518"/>
                      <a:pt x="293" y="518"/>
                      <a:pt x="295" y="520"/>
                    </a:cubicBezTo>
                    <a:cubicBezTo>
                      <a:pt x="299" y="522"/>
                      <a:pt x="302" y="525"/>
                      <a:pt x="306" y="527"/>
                    </a:cubicBezTo>
                    <a:cubicBezTo>
                      <a:pt x="313" y="531"/>
                      <a:pt x="320" y="532"/>
                      <a:pt x="325" y="536"/>
                    </a:cubicBezTo>
                    <a:cubicBezTo>
                      <a:pt x="332" y="538"/>
                      <a:pt x="341" y="543"/>
                      <a:pt x="344" y="543"/>
                    </a:cubicBezTo>
                    <a:cubicBezTo>
                      <a:pt x="350" y="543"/>
                      <a:pt x="355" y="538"/>
                      <a:pt x="360" y="538"/>
                    </a:cubicBezTo>
                    <a:cubicBezTo>
                      <a:pt x="374" y="536"/>
                      <a:pt x="379" y="553"/>
                      <a:pt x="390" y="558"/>
                    </a:cubicBezTo>
                    <a:cubicBezTo>
                      <a:pt x="392" y="560"/>
                      <a:pt x="395" y="560"/>
                      <a:pt x="399" y="560"/>
                    </a:cubicBezTo>
                    <a:cubicBezTo>
                      <a:pt x="402" y="560"/>
                      <a:pt x="404" y="562"/>
                      <a:pt x="407" y="564"/>
                    </a:cubicBezTo>
                    <a:cubicBezTo>
                      <a:pt x="413" y="565"/>
                      <a:pt x="420" y="564"/>
                      <a:pt x="423" y="567"/>
                    </a:cubicBezTo>
                    <a:cubicBezTo>
                      <a:pt x="430" y="569"/>
                      <a:pt x="436" y="581"/>
                      <a:pt x="441" y="585"/>
                    </a:cubicBezTo>
                    <a:cubicBezTo>
                      <a:pt x="441" y="595"/>
                      <a:pt x="441" y="595"/>
                      <a:pt x="441" y="595"/>
                    </a:cubicBezTo>
                    <a:cubicBezTo>
                      <a:pt x="444" y="600"/>
                      <a:pt x="448" y="599"/>
                      <a:pt x="453" y="600"/>
                    </a:cubicBezTo>
                    <a:cubicBezTo>
                      <a:pt x="458" y="604"/>
                      <a:pt x="460" y="611"/>
                      <a:pt x="465" y="614"/>
                    </a:cubicBezTo>
                    <a:cubicBezTo>
                      <a:pt x="474" y="614"/>
                      <a:pt x="474" y="614"/>
                      <a:pt x="474" y="614"/>
                    </a:cubicBezTo>
                    <a:cubicBezTo>
                      <a:pt x="481" y="618"/>
                      <a:pt x="483" y="625"/>
                      <a:pt x="488" y="623"/>
                    </a:cubicBezTo>
                    <a:cubicBezTo>
                      <a:pt x="494" y="623"/>
                      <a:pt x="492" y="618"/>
                      <a:pt x="494" y="614"/>
                    </a:cubicBezTo>
                    <a:cubicBezTo>
                      <a:pt x="495" y="612"/>
                      <a:pt x="499" y="607"/>
                      <a:pt x="502" y="607"/>
                    </a:cubicBezTo>
                    <a:cubicBezTo>
                      <a:pt x="509" y="607"/>
                      <a:pt x="509" y="614"/>
                      <a:pt x="513" y="619"/>
                    </a:cubicBezTo>
                    <a:cubicBezTo>
                      <a:pt x="513" y="625"/>
                      <a:pt x="516" y="626"/>
                      <a:pt x="518" y="630"/>
                    </a:cubicBezTo>
                    <a:cubicBezTo>
                      <a:pt x="520" y="637"/>
                      <a:pt x="518" y="656"/>
                      <a:pt x="518" y="661"/>
                    </a:cubicBezTo>
                    <a:cubicBezTo>
                      <a:pt x="516" y="665"/>
                      <a:pt x="509" y="666"/>
                      <a:pt x="506" y="672"/>
                    </a:cubicBezTo>
                    <a:cubicBezTo>
                      <a:pt x="504" y="675"/>
                      <a:pt x="502" y="679"/>
                      <a:pt x="501" y="680"/>
                    </a:cubicBezTo>
                    <a:cubicBezTo>
                      <a:pt x="499" y="684"/>
                      <a:pt x="495" y="684"/>
                      <a:pt x="492" y="687"/>
                    </a:cubicBezTo>
                    <a:cubicBezTo>
                      <a:pt x="492" y="689"/>
                      <a:pt x="490" y="693"/>
                      <a:pt x="490" y="694"/>
                    </a:cubicBezTo>
                    <a:cubicBezTo>
                      <a:pt x="486" y="701"/>
                      <a:pt x="481" y="706"/>
                      <a:pt x="485" y="713"/>
                    </a:cubicBezTo>
                    <a:cubicBezTo>
                      <a:pt x="486" y="717"/>
                      <a:pt x="492" y="719"/>
                      <a:pt x="492" y="724"/>
                    </a:cubicBezTo>
                    <a:cubicBezTo>
                      <a:pt x="492" y="727"/>
                      <a:pt x="481" y="731"/>
                      <a:pt x="481" y="736"/>
                    </a:cubicBezTo>
                    <a:cubicBezTo>
                      <a:pt x="479" y="739"/>
                      <a:pt x="483" y="746"/>
                      <a:pt x="485" y="752"/>
                    </a:cubicBezTo>
                    <a:cubicBezTo>
                      <a:pt x="485" y="755"/>
                      <a:pt x="492" y="757"/>
                      <a:pt x="495" y="760"/>
                    </a:cubicBezTo>
                    <a:cubicBezTo>
                      <a:pt x="499" y="764"/>
                      <a:pt x="501" y="771"/>
                      <a:pt x="504" y="774"/>
                    </a:cubicBezTo>
                    <a:cubicBezTo>
                      <a:pt x="511" y="785"/>
                      <a:pt x="516" y="797"/>
                      <a:pt x="523" y="807"/>
                    </a:cubicBezTo>
                    <a:cubicBezTo>
                      <a:pt x="527" y="813"/>
                      <a:pt x="532" y="818"/>
                      <a:pt x="534" y="823"/>
                    </a:cubicBezTo>
                    <a:cubicBezTo>
                      <a:pt x="534" y="825"/>
                      <a:pt x="534" y="825"/>
                      <a:pt x="534" y="825"/>
                    </a:cubicBezTo>
                    <a:cubicBezTo>
                      <a:pt x="662" y="821"/>
                      <a:pt x="781" y="809"/>
                      <a:pt x="878" y="788"/>
                    </a:cubicBezTo>
                    <a:cubicBezTo>
                      <a:pt x="946" y="703"/>
                      <a:pt x="983" y="599"/>
                      <a:pt x="983" y="487"/>
                    </a:cubicBezTo>
                    <a:cubicBezTo>
                      <a:pt x="983" y="358"/>
                      <a:pt x="932" y="235"/>
                      <a:pt x="839" y="143"/>
                    </a:cubicBezTo>
                    <a:cubicBezTo>
                      <a:pt x="746" y="50"/>
                      <a:pt x="622" y="0"/>
                      <a:pt x="492" y="0"/>
                    </a:cubicBezTo>
                    <a:cubicBezTo>
                      <a:pt x="360" y="0"/>
                      <a:pt x="237" y="50"/>
                      <a:pt x="144" y="143"/>
                    </a:cubicBezTo>
                    <a:cubicBezTo>
                      <a:pt x="51" y="235"/>
                      <a:pt x="0" y="358"/>
                      <a:pt x="0" y="487"/>
                    </a:cubicBezTo>
                    <a:cubicBezTo>
                      <a:pt x="0" y="599"/>
                      <a:pt x="37" y="705"/>
                      <a:pt x="106" y="790"/>
                    </a:cubicBezTo>
                    <a:cubicBezTo>
                      <a:pt x="123" y="793"/>
                      <a:pt x="142" y="797"/>
                      <a:pt x="160" y="80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902" name="Google Shape;8902;p87"/>
          <p:cNvGrpSpPr/>
          <p:nvPr/>
        </p:nvGrpSpPr>
        <p:grpSpPr>
          <a:xfrm>
            <a:off x="2959454" y="995722"/>
            <a:ext cx="1028700" cy="1436194"/>
            <a:chOff x="3993899" y="1038186"/>
            <a:chExt cx="1028700" cy="1436194"/>
          </a:xfrm>
        </p:grpSpPr>
        <p:sp>
          <p:nvSpPr>
            <p:cNvPr id="8903" name="Google Shape;8903;p87"/>
            <p:cNvSpPr/>
            <p:nvPr/>
          </p:nvSpPr>
          <p:spPr>
            <a:xfrm>
              <a:off x="4243846" y="2105048"/>
              <a:ext cx="517834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BYOD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Threats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04" name="Google Shape;8904;p87"/>
            <p:cNvGrpSpPr/>
            <p:nvPr/>
          </p:nvGrpSpPr>
          <p:grpSpPr>
            <a:xfrm>
              <a:off x="3993899" y="1038186"/>
              <a:ext cx="1028700" cy="960965"/>
              <a:chOff x="7135101" y="3623946"/>
              <a:chExt cx="771525" cy="720724"/>
            </a:xfrm>
          </p:grpSpPr>
          <p:sp>
            <p:nvSpPr>
              <p:cNvPr id="8905" name="Google Shape;8905;p87"/>
              <p:cNvSpPr/>
              <p:nvPr/>
            </p:nvSpPr>
            <p:spPr>
              <a:xfrm>
                <a:off x="7135101" y="3623946"/>
                <a:ext cx="771525" cy="720724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2139" extrusionOk="0">
                    <a:moveTo>
                      <a:pt x="2236" y="1183"/>
                    </a:moveTo>
                    <a:cubicBezTo>
                      <a:pt x="2222" y="1157"/>
                      <a:pt x="2200" y="1142"/>
                      <a:pt x="2200" y="1142"/>
                    </a:cubicBezTo>
                    <a:cubicBezTo>
                      <a:pt x="2200" y="1142"/>
                      <a:pt x="2088" y="1053"/>
                      <a:pt x="2037" y="1160"/>
                    </a:cubicBezTo>
                    <a:cubicBezTo>
                      <a:pt x="1987" y="1268"/>
                      <a:pt x="1832" y="1321"/>
                      <a:pt x="1832" y="1321"/>
                    </a:cubicBezTo>
                    <a:cubicBezTo>
                      <a:pt x="1654" y="1388"/>
                      <a:pt x="1654" y="1388"/>
                      <a:pt x="1654" y="1388"/>
                    </a:cubicBezTo>
                    <a:cubicBezTo>
                      <a:pt x="1654" y="1388"/>
                      <a:pt x="1654" y="1387"/>
                      <a:pt x="1654" y="1387"/>
                    </a:cubicBezTo>
                    <a:cubicBezTo>
                      <a:pt x="1819" y="1242"/>
                      <a:pt x="1924" y="1029"/>
                      <a:pt x="1924" y="791"/>
                    </a:cubicBezTo>
                    <a:cubicBezTo>
                      <a:pt x="1924" y="354"/>
                      <a:pt x="1570" y="0"/>
                      <a:pt x="1133" y="0"/>
                    </a:cubicBezTo>
                    <a:cubicBezTo>
                      <a:pt x="697" y="0"/>
                      <a:pt x="343" y="354"/>
                      <a:pt x="343" y="791"/>
                    </a:cubicBezTo>
                    <a:cubicBezTo>
                      <a:pt x="343" y="1028"/>
                      <a:pt x="447" y="1240"/>
                      <a:pt x="611" y="1385"/>
                    </a:cubicBezTo>
                    <a:cubicBezTo>
                      <a:pt x="480" y="1337"/>
                      <a:pt x="393" y="1305"/>
                      <a:pt x="393" y="1305"/>
                    </a:cubicBezTo>
                    <a:cubicBezTo>
                      <a:pt x="393" y="1305"/>
                      <a:pt x="396" y="1180"/>
                      <a:pt x="307" y="1142"/>
                    </a:cubicBezTo>
                    <a:cubicBezTo>
                      <a:pt x="218" y="1103"/>
                      <a:pt x="178" y="1199"/>
                      <a:pt x="167" y="1237"/>
                    </a:cubicBezTo>
                    <a:cubicBezTo>
                      <a:pt x="167" y="1237"/>
                      <a:pt x="0" y="1246"/>
                      <a:pt x="8" y="1343"/>
                    </a:cubicBezTo>
                    <a:cubicBezTo>
                      <a:pt x="15" y="1440"/>
                      <a:pt x="175" y="1455"/>
                      <a:pt x="290" y="1386"/>
                    </a:cubicBezTo>
                    <a:cubicBezTo>
                      <a:pt x="670" y="1529"/>
                      <a:pt x="670" y="1529"/>
                      <a:pt x="670" y="1529"/>
                    </a:cubicBezTo>
                    <a:cubicBezTo>
                      <a:pt x="686" y="1602"/>
                      <a:pt x="718" y="1668"/>
                      <a:pt x="762" y="1725"/>
                    </a:cubicBezTo>
                    <a:cubicBezTo>
                      <a:pt x="491" y="1826"/>
                      <a:pt x="491" y="1826"/>
                      <a:pt x="491" y="1826"/>
                    </a:cubicBezTo>
                    <a:cubicBezTo>
                      <a:pt x="375" y="1757"/>
                      <a:pt x="216" y="1772"/>
                      <a:pt x="208" y="1869"/>
                    </a:cubicBezTo>
                    <a:cubicBezTo>
                      <a:pt x="200" y="1965"/>
                      <a:pt x="368" y="1975"/>
                      <a:pt x="368" y="1975"/>
                    </a:cubicBezTo>
                    <a:cubicBezTo>
                      <a:pt x="379" y="2013"/>
                      <a:pt x="418" y="2108"/>
                      <a:pt x="508" y="2070"/>
                    </a:cubicBezTo>
                    <a:cubicBezTo>
                      <a:pt x="597" y="2031"/>
                      <a:pt x="594" y="1907"/>
                      <a:pt x="594" y="1907"/>
                    </a:cubicBezTo>
                    <a:cubicBezTo>
                      <a:pt x="594" y="1907"/>
                      <a:pt x="619" y="1900"/>
                      <a:pt x="855" y="1814"/>
                    </a:cubicBezTo>
                    <a:cubicBezTo>
                      <a:pt x="934" y="1871"/>
                      <a:pt x="1030" y="1905"/>
                      <a:pt x="1135" y="1905"/>
                    </a:cubicBezTo>
                    <a:cubicBezTo>
                      <a:pt x="1241" y="1905"/>
                      <a:pt x="1339" y="1870"/>
                      <a:pt x="1419" y="1811"/>
                    </a:cubicBezTo>
                    <a:cubicBezTo>
                      <a:pt x="1712" y="1883"/>
                      <a:pt x="1712" y="1883"/>
                      <a:pt x="1712" y="1883"/>
                    </a:cubicBezTo>
                    <a:cubicBezTo>
                      <a:pt x="1712" y="1883"/>
                      <a:pt x="1819" y="1924"/>
                      <a:pt x="1869" y="2032"/>
                    </a:cubicBezTo>
                    <a:cubicBezTo>
                      <a:pt x="1920" y="2139"/>
                      <a:pt x="2032" y="2050"/>
                      <a:pt x="2032" y="2050"/>
                    </a:cubicBezTo>
                    <a:cubicBezTo>
                      <a:pt x="2032" y="2050"/>
                      <a:pt x="2054" y="2035"/>
                      <a:pt x="2068" y="2009"/>
                    </a:cubicBezTo>
                    <a:cubicBezTo>
                      <a:pt x="2097" y="1951"/>
                      <a:pt x="2119" y="1858"/>
                      <a:pt x="2032" y="1871"/>
                    </a:cubicBezTo>
                    <a:cubicBezTo>
                      <a:pt x="2032" y="1871"/>
                      <a:pt x="2081" y="1808"/>
                      <a:pt x="2066" y="1766"/>
                    </a:cubicBezTo>
                    <a:cubicBezTo>
                      <a:pt x="2051" y="1725"/>
                      <a:pt x="1971" y="1700"/>
                      <a:pt x="1915" y="1723"/>
                    </a:cubicBezTo>
                    <a:cubicBezTo>
                      <a:pt x="1860" y="1746"/>
                      <a:pt x="1794" y="1786"/>
                      <a:pt x="1728" y="1774"/>
                    </a:cubicBezTo>
                    <a:cubicBezTo>
                      <a:pt x="1709" y="1771"/>
                      <a:pt x="1681" y="1776"/>
                      <a:pt x="1515" y="1716"/>
                    </a:cubicBezTo>
                    <a:cubicBezTo>
                      <a:pt x="1553" y="1665"/>
                      <a:pt x="1582" y="1606"/>
                      <a:pt x="1597" y="1543"/>
                    </a:cubicBezTo>
                    <a:cubicBezTo>
                      <a:pt x="1743" y="1490"/>
                      <a:pt x="1848" y="1453"/>
                      <a:pt x="1864" y="1449"/>
                    </a:cubicBezTo>
                    <a:cubicBezTo>
                      <a:pt x="1927" y="1434"/>
                      <a:pt x="2028" y="1446"/>
                      <a:pt x="2084" y="1469"/>
                    </a:cubicBezTo>
                    <a:cubicBezTo>
                      <a:pt x="2139" y="1492"/>
                      <a:pt x="2219" y="1467"/>
                      <a:pt x="2234" y="1426"/>
                    </a:cubicBezTo>
                    <a:cubicBezTo>
                      <a:pt x="2249" y="1384"/>
                      <a:pt x="2200" y="1321"/>
                      <a:pt x="2200" y="1321"/>
                    </a:cubicBezTo>
                    <a:cubicBezTo>
                      <a:pt x="2287" y="1334"/>
                      <a:pt x="2265" y="1241"/>
                      <a:pt x="2236" y="1183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8906" name="Google Shape;8906;p87"/>
              <p:cNvGrpSpPr/>
              <p:nvPr/>
            </p:nvGrpSpPr>
            <p:grpSpPr>
              <a:xfrm>
                <a:off x="7420702" y="3732119"/>
                <a:ext cx="200322" cy="346771"/>
                <a:chOff x="5079134" y="2626972"/>
                <a:chExt cx="200322" cy="346771"/>
              </a:xfrm>
            </p:grpSpPr>
            <p:sp>
              <p:nvSpPr>
                <p:cNvPr id="8907" name="Google Shape;8907;p87"/>
                <p:cNvSpPr/>
                <p:nvPr/>
              </p:nvSpPr>
              <p:spPr>
                <a:xfrm>
                  <a:off x="5079134" y="2626972"/>
                  <a:ext cx="200322" cy="34677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8" h="160" extrusionOk="0">
                      <a:moveTo>
                        <a:pt x="74" y="0"/>
                      </a:moveTo>
                      <a:cubicBezTo>
                        <a:pt x="14" y="0"/>
                        <a:pt x="14" y="0"/>
                        <a:pt x="14" y="0"/>
                      </a:cubicBezTo>
                      <a:cubicBezTo>
                        <a:pt x="6" y="0"/>
                        <a:pt x="0" y="6"/>
                        <a:pt x="0" y="13"/>
                      </a:cubicBezTo>
                      <a:cubicBezTo>
                        <a:pt x="0" y="147"/>
                        <a:pt x="0" y="147"/>
                        <a:pt x="0" y="147"/>
                      </a:cubicBezTo>
                      <a:cubicBezTo>
                        <a:pt x="0" y="154"/>
                        <a:pt x="6" y="160"/>
                        <a:pt x="14" y="160"/>
                      </a:cubicBezTo>
                      <a:cubicBezTo>
                        <a:pt x="74" y="160"/>
                        <a:pt x="74" y="160"/>
                        <a:pt x="74" y="160"/>
                      </a:cubicBezTo>
                      <a:cubicBezTo>
                        <a:pt x="82" y="160"/>
                        <a:pt x="88" y="154"/>
                        <a:pt x="88" y="147"/>
                      </a:cubicBezTo>
                      <a:cubicBezTo>
                        <a:pt x="88" y="13"/>
                        <a:pt x="88" y="13"/>
                        <a:pt x="88" y="13"/>
                      </a:cubicBezTo>
                      <a:cubicBezTo>
                        <a:pt x="88" y="6"/>
                        <a:pt x="82" y="0"/>
                        <a:pt x="74" y="0"/>
                      </a:cubicBezTo>
                      <a:close/>
                      <a:moveTo>
                        <a:pt x="25" y="7"/>
                      </a:moveTo>
                      <a:cubicBezTo>
                        <a:pt x="25" y="6"/>
                        <a:pt x="26" y="5"/>
                        <a:pt x="27" y="5"/>
                      </a:cubicBezTo>
                      <a:cubicBezTo>
                        <a:pt x="61" y="5"/>
                        <a:pt x="61" y="5"/>
                        <a:pt x="61" y="5"/>
                      </a:cubicBezTo>
                      <a:cubicBezTo>
                        <a:pt x="62" y="5"/>
                        <a:pt x="63" y="6"/>
                        <a:pt x="63" y="7"/>
                      </a:cubicBezTo>
                      <a:cubicBezTo>
                        <a:pt x="63" y="8"/>
                        <a:pt x="63" y="8"/>
                        <a:pt x="63" y="8"/>
                      </a:cubicBezTo>
                      <a:cubicBezTo>
                        <a:pt x="63" y="9"/>
                        <a:pt x="62" y="9"/>
                        <a:pt x="61" y="9"/>
                      </a:cubicBezTo>
                      <a:cubicBezTo>
                        <a:pt x="27" y="9"/>
                        <a:pt x="27" y="9"/>
                        <a:pt x="27" y="9"/>
                      </a:cubicBezTo>
                      <a:cubicBezTo>
                        <a:pt x="26" y="9"/>
                        <a:pt x="25" y="9"/>
                        <a:pt x="25" y="8"/>
                      </a:cubicBezTo>
                      <a:lnTo>
                        <a:pt x="25" y="7"/>
                      </a:lnTo>
                      <a:close/>
                      <a:moveTo>
                        <a:pt x="44" y="154"/>
                      </a:moveTo>
                      <a:cubicBezTo>
                        <a:pt x="40" y="154"/>
                        <a:pt x="36" y="151"/>
                        <a:pt x="36" y="146"/>
                      </a:cubicBezTo>
                      <a:cubicBezTo>
                        <a:pt x="36" y="142"/>
                        <a:pt x="40" y="139"/>
                        <a:pt x="44" y="139"/>
                      </a:cubicBezTo>
                      <a:cubicBezTo>
                        <a:pt x="48" y="139"/>
                        <a:pt x="52" y="142"/>
                        <a:pt x="52" y="146"/>
                      </a:cubicBezTo>
                      <a:cubicBezTo>
                        <a:pt x="52" y="151"/>
                        <a:pt x="48" y="154"/>
                        <a:pt x="44" y="154"/>
                      </a:cubicBezTo>
                      <a:close/>
                      <a:moveTo>
                        <a:pt x="81" y="133"/>
                      </a:moveTo>
                      <a:cubicBezTo>
                        <a:pt x="81" y="134"/>
                        <a:pt x="81" y="134"/>
                        <a:pt x="80" y="134"/>
                      </a:cubicBezTo>
                      <a:cubicBezTo>
                        <a:pt x="8" y="134"/>
                        <a:pt x="8" y="134"/>
                        <a:pt x="8" y="134"/>
                      </a:cubicBezTo>
                      <a:cubicBezTo>
                        <a:pt x="7" y="134"/>
                        <a:pt x="7" y="134"/>
                        <a:pt x="7" y="133"/>
                      </a:cubicBezTo>
                      <a:cubicBezTo>
                        <a:pt x="7" y="16"/>
                        <a:pt x="7" y="16"/>
                        <a:pt x="7" y="16"/>
                      </a:cubicBezTo>
                      <a:cubicBezTo>
                        <a:pt x="7" y="16"/>
                        <a:pt x="7" y="15"/>
                        <a:pt x="8" y="15"/>
                      </a:cubicBezTo>
                      <a:cubicBezTo>
                        <a:pt x="80" y="15"/>
                        <a:pt x="80" y="15"/>
                        <a:pt x="80" y="15"/>
                      </a:cubicBezTo>
                      <a:cubicBezTo>
                        <a:pt x="81" y="15"/>
                        <a:pt x="81" y="16"/>
                        <a:pt x="81" y="16"/>
                      </a:cubicBezTo>
                      <a:lnTo>
                        <a:pt x="81" y="133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9525" cap="flat" cmpd="sng">
                  <a:solidFill>
                    <a:srgbClr val="FFFFFF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cxnSp>
              <p:nvCxnSpPr>
                <p:cNvPr id="8908" name="Google Shape;8908;p87"/>
                <p:cNvCxnSpPr/>
                <p:nvPr/>
              </p:nvCxnSpPr>
              <p:spPr>
                <a:xfrm>
                  <a:off x="5139981" y="2642140"/>
                  <a:ext cx="78628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accent6"/>
                  </a:solidFill>
                  <a:prstDash val="solid"/>
                  <a:miter lim="800000"/>
                  <a:headEnd type="none" w="sm" len="sm"/>
                  <a:tailEnd type="none" w="sm" len="sm"/>
                </a:ln>
              </p:spPr>
            </p:cxnSp>
          </p:grpSp>
        </p:grpSp>
      </p:grpSp>
      <p:grpSp>
        <p:nvGrpSpPr>
          <p:cNvPr id="8909" name="Google Shape;8909;p87"/>
          <p:cNvGrpSpPr/>
          <p:nvPr/>
        </p:nvGrpSpPr>
        <p:grpSpPr>
          <a:xfrm>
            <a:off x="1726237" y="1002242"/>
            <a:ext cx="1030817" cy="1429160"/>
            <a:chOff x="2093451" y="1038186"/>
            <a:chExt cx="1030817" cy="1429160"/>
          </a:xfrm>
        </p:grpSpPr>
        <p:grpSp>
          <p:nvGrpSpPr>
            <p:cNvPr id="8910" name="Google Shape;8910;p87"/>
            <p:cNvGrpSpPr/>
            <p:nvPr/>
          </p:nvGrpSpPr>
          <p:grpSpPr>
            <a:xfrm>
              <a:off x="2093451" y="1038186"/>
              <a:ext cx="1030817" cy="963083"/>
              <a:chOff x="1174" y="601"/>
              <a:chExt cx="487" cy="455"/>
            </a:xfrm>
          </p:grpSpPr>
          <p:sp>
            <p:nvSpPr>
              <p:cNvPr id="8911" name="Google Shape;8911;p87"/>
              <p:cNvSpPr/>
              <p:nvPr/>
            </p:nvSpPr>
            <p:spPr>
              <a:xfrm>
                <a:off x="1176" y="601"/>
                <a:ext cx="479" cy="44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12" name="Google Shape;8912;p87"/>
              <p:cNvSpPr/>
              <p:nvPr/>
            </p:nvSpPr>
            <p:spPr>
              <a:xfrm>
                <a:off x="1174" y="601"/>
                <a:ext cx="487" cy="455"/>
              </a:xfrm>
              <a:custGeom>
                <a:avLst/>
                <a:gdLst/>
                <a:ahLst/>
                <a:cxnLst/>
                <a:rect l="l" t="t" r="r" b="b"/>
                <a:pathLst>
                  <a:path w="2288" h="2140" extrusionOk="0">
                    <a:moveTo>
                      <a:pt x="2236" y="1184"/>
                    </a:moveTo>
                    <a:cubicBezTo>
                      <a:pt x="2223" y="1157"/>
                      <a:pt x="2201" y="1142"/>
                      <a:pt x="2201" y="1142"/>
                    </a:cubicBezTo>
                    <a:cubicBezTo>
                      <a:pt x="2201" y="1142"/>
                      <a:pt x="2088" y="1053"/>
                      <a:pt x="2038" y="1161"/>
                    </a:cubicBezTo>
                    <a:cubicBezTo>
                      <a:pt x="1987" y="1268"/>
                      <a:pt x="1832" y="1322"/>
                      <a:pt x="1832" y="1322"/>
                    </a:cubicBezTo>
                    <a:cubicBezTo>
                      <a:pt x="1654" y="1389"/>
                      <a:pt x="1654" y="1389"/>
                      <a:pt x="1654" y="1389"/>
                    </a:cubicBezTo>
                    <a:cubicBezTo>
                      <a:pt x="1654" y="1388"/>
                      <a:pt x="1654" y="1388"/>
                      <a:pt x="1654" y="1387"/>
                    </a:cubicBezTo>
                    <a:cubicBezTo>
                      <a:pt x="1820" y="1242"/>
                      <a:pt x="1925" y="1029"/>
                      <a:pt x="1925" y="791"/>
                    </a:cubicBezTo>
                    <a:cubicBezTo>
                      <a:pt x="1925" y="355"/>
                      <a:pt x="1570" y="0"/>
                      <a:pt x="1134" y="0"/>
                    </a:cubicBezTo>
                    <a:cubicBezTo>
                      <a:pt x="697" y="0"/>
                      <a:pt x="343" y="355"/>
                      <a:pt x="343" y="791"/>
                    </a:cubicBezTo>
                    <a:cubicBezTo>
                      <a:pt x="343" y="1028"/>
                      <a:pt x="447" y="1240"/>
                      <a:pt x="612" y="1385"/>
                    </a:cubicBezTo>
                    <a:cubicBezTo>
                      <a:pt x="480" y="1337"/>
                      <a:pt x="393" y="1305"/>
                      <a:pt x="393" y="1305"/>
                    </a:cubicBezTo>
                    <a:cubicBezTo>
                      <a:pt x="393" y="1305"/>
                      <a:pt x="396" y="1181"/>
                      <a:pt x="307" y="1142"/>
                    </a:cubicBezTo>
                    <a:cubicBezTo>
                      <a:pt x="218" y="1104"/>
                      <a:pt x="178" y="1199"/>
                      <a:pt x="168" y="1237"/>
                    </a:cubicBezTo>
                    <a:cubicBezTo>
                      <a:pt x="168" y="1237"/>
                      <a:pt x="0" y="1247"/>
                      <a:pt x="8" y="1343"/>
                    </a:cubicBezTo>
                    <a:cubicBezTo>
                      <a:pt x="16" y="1440"/>
                      <a:pt x="175" y="1455"/>
                      <a:pt x="290" y="1386"/>
                    </a:cubicBezTo>
                    <a:cubicBezTo>
                      <a:pt x="670" y="1530"/>
                      <a:pt x="670" y="1530"/>
                      <a:pt x="670" y="1530"/>
                    </a:cubicBezTo>
                    <a:cubicBezTo>
                      <a:pt x="686" y="1602"/>
                      <a:pt x="718" y="1669"/>
                      <a:pt x="763" y="1725"/>
                    </a:cubicBezTo>
                    <a:cubicBezTo>
                      <a:pt x="491" y="1826"/>
                      <a:pt x="491" y="1826"/>
                      <a:pt x="491" y="1826"/>
                    </a:cubicBezTo>
                    <a:cubicBezTo>
                      <a:pt x="376" y="1757"/>
                      <a:pt x="216" y="1772"/>
                      <a:pt x="208" y="1869"/>
                    </a:cubicBezTo>
                    <a:cubicBezTo>
                      <a:pt x="201" y="1966"/>
                      <a:pt x="368" y="1975"/>
                      <a:pt x="368" y="1975"/>
                    </a:cubicBezTo>
                    <a:cubicBezTo>
                      <a:pt x="379" y="2013"/>
                      <a:pt x="419" y="2109"/>
                      <a:pt x="508" y="2070"/>
                    </a:cubicBezTo>
                    <a:cubicBezTo>
                      <a:pt x="597" y="2032"/>
                      <a:pt x="594" y="1907"/>
                      <a:pt x="594" y="1907"/>
                    </a:cubicBezTo>
                    <a:cubicBezTo>
                      <a:pt x="594" y="1907"/>
                      <a:pt x="620" y="1901"/>
                      <a:pt x="855" y="1814"/>
                    </a:cubicBezTo>
                    <a:cubicBezTo>
                      <a:pt x="934" y="1871"/>
                      <a:pt x="1031" y="1905"/>
                      <a:pt x="1136" y="1905"/>
                    </a:cubicBezTo>
                    <a:cubicBezTo>
                      <a:pt x="1242" y="1905"/>
                      <a:pt x="1340" y="1871"/>
                      <a:pt x="1419" y="1812"/>
                    </a:cubicBezTo>
                    <a:cubicBezTo>
                      <a:pt x="1712" y="1883"/>
                      <a:pt x="1712" y="1883"/>
                      <a:pt x="1712" y="1883"/>
                    </a:cubicBezTo>
                    <a:cubicBezTo>
                      <a:pt x="1712" y="1883"/>
                      <a:pt x="1819" y="1925"/>
                      <a:pt x="1870" y="2032"/>
                    </a:cubicBezTo>
                    <a:cubicBezTo>
                      <a:pt x="1920" y="2140"/>
                      <a:pt x="2033" y="2051"/>
                      <a:pt x="2033" y="2051"/>
                    </a:cubicBezTo>
                    <a:cubicBezTo>
                      <a:pt x="2033" y="2051"/>
                      <a:pt x="2054" y="2036"/>
                      <a:pt x="2068" y="2009"/>
                    </a:cubicBezTo>
                    <a:cubicBezTo>
                      <a:pt x="2097" y="1952"/>
                      <a:pt x="2120" y="1858"/>
                      <a:pt x="2033" y="1871"/>
                    </a:cubicBezTo>
                    <a:cubicBezTo>
                      <a:pt x="2033" y="1871"/>
                      <a:pt x="2082" y="1808"/>
                      <a:pt x="2066" y="1767"/>
                    </a:cubicBezTo>
                    <a:cubicBezTo>
                      <a:pt x="2051" y="1725"/>
                      <a:pt x="1971" y="1701"/>
                      <a:pt x="1916" y="1724"/>
                    </a:cubicBezTo>
                    <a:cubicBezTo>
                      <a:pt x="1861" y="1747"/>
                      <a:pt x="1795" y="1786"/>
                      <a:pt x="1728" y="1775"/>
                    </a:cubicBezTo>
                    <a:cubicBezTo>
                      <a:pt x="1710" y="1772"/>
                      <a:pt x="1681" y="1776"/>
                      <a:pt x="1515" y="1716"/>
                    </a:cubicBezTo>
                    <a:cubicBezTo>
                      <a:pt x="1554" y="1665"/>
                      <a:pt x="1582" y="1607"/>
                      <a:pt x="1598" y="1543"/>
                    </a:cubicBezTo>
                    <a:cubicBezTo>
                      <a:pt x="1743" y="1490"/>
                      <a:pt x="1848" y="1453"/>
                      <a:pt x="1864" y="1449"/>
                    </a:cubicBezTo>
                    <a:cubicBezTo>
                      <a:pt x="1927" y="1434"/>
                      <a:pt x="2029" y="1446"/>
                      <a:pt x="2084" y="1469"/>
                    </a:cubicBezTo>
                    <a:cubicBezTo>
                      <a:pt x="2139" y="1492"/>
                      <a:pt x="2219" y="1468"/>
                      <a:pt x="2234" y="1426"/>
                    </a:cubicBezTo>
                    <a:cubicBezTo>
                      <a:pt x="2250" y="1385"/>
                      <a:pt x="2201" y="1322"/>
                      <a:pt x="2201" y="1322"/>
                    </a:cubicBezTo>
                    <a:cubicBezTo>
                      <a:pt x="2288" y="1334"/>
                      <a:pt x="2265" y="1241"/>
                      <a:pt x="2236" y="1184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13" name="Google Shape;8913;p87"/>
              <p:cNvSpPr/>
              <p:nvPr/>
            </p:nvSpPr>
            <p:spPr>
              <a:xfrm>
                <a:off x="1390" y="742"/>
                <a:ext cx="56" cy="55"/>
              </a:xfrm>
              <a:custGeom>
                <a:avLst/>
                <a:gdLst/>
                <a:ahLst/>
                <a:cxnLst/>
                <a:rect l="l" t="t" r="r" b="b"/>
                <a:pathLst>
                  <a:path w="263" h="259" extrusionOk="0">
                    <a:moveTo>
                      <a:pt x="186" y="29"/>
                    </a:moveTo>
                    <a:cubicBezTo>
                      <a:pt x="129" y="0"/>
                      <a:pt x="62" y="24"/>
                      <a:pt x="28" y="77"/>
                    </a:cubicBezTo>
                    <a:cubicBezTo>
                      <a:pt x="0" y="135"/>
                      <a:pt x="24" y="202"/>
                      <a:pt x="81" y="231"/>
                    </a:cubicBezTo>
                    <a:cubicBezTo>
                      <a:pt x="134" y="259"/>
                      <a:pt x="205" y="240"/>
                      <a:pt x="234" y="183"/>
                    </a:cubicBezTo>
                    <a:cubicBezTo>
                      <a:pt x="263" y="130"/>
                      <a:pt x="239" y="58"/>
                      <a:pt x="186" y="29"/>
                    </a:cubicBezTo>
                    <a:moveTo>
                      <a:pt x="90" y="144"/>
                    </a:moveTo>
                    <a:cubicBezTo>
                      <a:pt x="76" y="144"/>
                      <a:pt x="62" y="130"/>
                      <a:pt x="62" y="115"/>
                    </a:cubicBezTo>
                    <a:cubicBezTo>
                      <a:pt x="62" y="96"/>
                      <a:pt x="76" y="87"/>
                      <a:pt x="90" y="87"/>
                    </a:cubicBezTo>
                    <a:cubicBezTo>
                      <a:pt x="105" y="87"/>
                      <a:pt x="119" y="96"/>
                      <a:pt x="119" y="115"/>
                    </a:cubicBezTo>
                    <a:cubicBezTo>
                      <a:pt x="119" y="130"/>
                      <a:pt x="105" y="144"/>
                      <a:pt x="90" y="1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14" name="Google Shape;8914;p87"/>
              <p:cNvSpPr/>
              <p:nvPr/>
            </p:nvSpPr>
            <p:spPr>
              <a:xfrm>
                <a:off x="1305" y="657"/>
                <a:ext cx="226" cy="226"/>
              </a:xfrm>
              <a:custGeom>
                <a:avLst/>
                <a:gdLst/>
                <a:ahLst/>
                <a:cxnLst/>
                <a:rect l="l" t="t" r="r" b="b"/>
                <a:pathLst>
                  <a:path w="1066" h="1066" extrusionOk="0">
                    <a:moveTo>
                      <a:pt x="1066" y="490"/>
                    </a:moveTo>
                    <a:cubicBezTo>
                      <a:pt x="1066" y="485"/>
                      <a:pt x="1066" y="480"/>
                      <a:pt x="1061" y="475"/>
                    </a:cubicBezTo>
                    <a:cubicBezTo>
                      <a:pt x="1056" y="408"/>
                      <a:pt x="1004" y="360"/>
                      <a:pt x="927" y="326"/>
                    </a:cubicBezTo>
                    <a:cubicBezTo>
                      <a:pt x="923" y="326"/>
                      <a:pt x="918" y="322"/>
                      <a:pt x="913" y="322"/>
                    </a:cubicBezTo>
                    <a:cubicBezTo>
                      <a:pt x="918" y="298"/>
                      <a:pt x="923" y="274"/>
                      <a:pt x="923" y="254"/>
                    </a:cubicBezTo>
                    <a:cubicBezTo>
                      <a:pt x="923" y="197"/>
                      <a:pt x="903" y="144"/>
                      <a:pt x="865" y="115"/>
                    </a:cubicBezTo>
                    <a:cubicBezTo>
                      <a:pt x="846" y="101"/>
                      <a:pt x="827" y="91"/>
                      <a:pt x="808" y="86"/>
                    </a:cubicBezTo>
                    <a:cubicBezTo>
                      <a:pt x="803" y="77"/>
                      <a:pt x="794" y="62"/>
                      <a:pt x="779" y="58"/>
                    </a:cubicBezTo>
                    <a:cubicBezTo>
                      <a:pt x="755" y="43"/>
                      <a:pt x="722" y="53"/>
                      <a:pt x="708" y="82"/>
                    </a:cubicBezTo>
                    <a:cubicBezTo>
                      <a:pt x="703" y="86"/>
                      <a:pt x="703" y="91"/>
                      <a:pt x="703" y="96"/>
                    </a:cubicBezTo>
                    <a:cubicBezTo>
                      <a:pt x="688" y="101"/>
                      <a:pt x="669" y="106"/>
                      <a:pt x="655" y="115"/>
                    </a:cubicBezTo>
                    <a:cubicBezTo>
                      <a:pt x="607" y="43"/>
                      <a:pt x="550" y="0"/>
                      <a:pt x="488" y="0"/>
                    </a:cubicBezTo>
                    <a:cubicBezTo>
                      <a:pt x="473" y="0"/>
                      <a:pt x="473" y="0"/>
                      <a:pt x="473" y="0"/>
                    </a:cubicBezTo>
                    <a:cubicBezTo>
                      <a:pt x="406" y="10"/>
                      <a:pt x="359" y="62"/>
                      <a:pt x="325" y="139"/>
                    </a:cubicBezTo>
                    <a:cubicBezTo>
                      <a:pt x="306" y="192"/>
                      <a:pt x="287" y="259"/>
                      <a:pt x="282" y="331"/>
                    </a:cubicBezTo>
                    <a:cubicBezTo>
                      <a:pt x="234" y="350"/>
                      <a:pt x="191" y="370"/>
                      <a:pt x="153" y="389"/>
                    </a:cubicBezTo>
                    <a:cubicBezTo>
                      <a:pt x="62" y="442"/>
                      <a:pt x="5" y="504"/>
                      <a:pt x="0" y="581"/>
                    </a:cubicBezTo>
                    <a:cubicBezTo>
                      <a:pt x="0" y="586"/>
                      <a:pt x="0" y="590"/>
                      <a:pt x="5" y="595"/>
                    </a:cubicBezTo>
                    <a:cubicBezTo>
                      <a:pt x="10" y="658"/>
                      <a:pt x="67" y="710"/>
                      <a:pt x="139" y="739"/>
                    </a:cubicBezTo>
                    <a:cubicBezTo>
                      <a:pt x="144" y="744"/>
                      <a:pt x="148" y="744"/>
                      <a:pt x="153" y="744"/>
                    </a:cubicBezTo>
                    <a:cubicBezTo>
                      <a:pt x="148" y="768"/>
                      <a:pt x="148" y="792"/>
                      <a:pt x="148" y="816"/>
                    </a:cubicBezTo>
                    <a:cubicBezTo>
                      <a:pt x="148" y="874"/>
                      <a:pt x="163" y="922"/>
                      <a:pt x="201" y="955"/>
                    </a:cubicBezTo>
                    <a:cubicBezTo>
                      <a:pt x="225" y="974"/>
                      <a:pt x="258" y="984"/>
                      <a:pt x="292" y="984"/>
                    </a:cubicBezTo>
                    <a:cubicBezTo>
                      <a:pt x="330" y="984"/>
                      <a:pt x="373" y="974"/>
                      <a:pt x="411" y="955"/>
                    </a:cubicBezTo>
                    <a:cubicBezTo>
                      <a:pt x="459" y="1022"/>
                      <a:pt x="516" y="1066"/>
                      <a:pt x="579" y="1066"/>
                    </a:cubicBezTo>
                    <a:cubicBezTo>
                      <a:pt x="593" y="1066"/>
                      <a:pt x="593" y="1066"/>
                      <a:pt x="593" y="1066"/>
                    </a:cubicBezTo>
                    <a:cubicBezTo>
                      <a:pt x="660" y="1056"/>
                      <a:pt x="708" y="1003"/>
                      <a:pt x="741" y="926"/>
                    </a:cubicBezTo>
                    <a:cubicBezTo>
                      <a:pt x="760" y="874"/>
                      <a:pt x="779" y="806"/>
                      <a:pt x="784" y="734"/>
                    </a:cubicBezTo>
                    <a:cubicBezTo>
                      <a:pt x="827" y="720"/>
                      <a:pt x="865" y="706"/>
                      <a:pt x="899" y="686"/>
                    </a:cubicBezTo>
                    <a:cubicBezTo>
                      <a:pt x="903" y="691"/>
                      <a:pt x="908" y="691"/>
                      <a:pt x="913" y="696"/>
                    </a:cubicBezTo>
                    <a:cubicBezTo>
                      <a:pt x="937" y="710"/>
                      <a:pt x="970" y="701"/>
                      <a:pt x="985" y="672"/>
                    </a:cubicBezTo>
                    <a:cubicBezTo>
                      <a:pt x="989" y="658"/>
                      <a:pt x="989" y="643"/>
                      <a:pt x="985" y="629"/>
                    </a:cubicBezTo>
                    <a:cubicBezTo>
                      <a:pt x="1032" y="586"/>
                      <a:pt x="1066" y="538"/>
                      <a:pt x="1066" y="490"/>
                    </a:cubicBezTo>
                    <a:moveTo>
                      <a:pt x="741" y="82"/>
                    </a:moveTo>
                    <a:cubicBezTo>
                      <a:pt x="751" y="82"/>
                      <a:pt x="760" y="86"/>
                      <a:pt x="760" y="96"/>
                    </a:cubicBezTo>
                    <a:cubicBezTo>
                      <a:pt x="760" y="106"/>
                      <a:pt x="751" y="110"/>
                      <a:pt x="741" y="110"/>
                    </a:cubicBezTo>
                    <a:cubicBezTo>
                      <a:pt x="736" y="110"/>
                      <a:pt x="727" y="106"/>
                      <a:pt x="727" y="96"/>
                    </a:cubicBezTo>
                    <a:cubicBezTo>
                      <a:pt x="727" y="86"/>
                      <a:pt x="736" y="82"/>
                      <a:pt x="741" y="82"/>
                    </a:cubicBezTo>
                    <a:moveTo>
                      <a:pt x="674" y="149"/>
                    </a:moveTo>
                    <a:cubicBezTo>
                      <a:pt x="688" y="144"/>
                      <a:pt x="703" y="139"/>
                      <a:pt x="712" y="134"/>
                    </a:cubicBezTo>
                    <a:cubicBezTo>
                      <a:pt x="717" y="144"/>
                      <a:pt x="722" y="149"/>
                      <a:pt x="731" y="154"/>
                    </a:cubicBezTo>
                    <a:cubicBezTo>
                      <a:pt x="755" y="168"/>
                      <a:pt x="789" y="158"/>
                      <a:pt x="803" y="130"/>
                    </a:cubicBezTo>
                    <a:cubicBezTo>
                      <a:pt x="817" y="134"/>
                      <a:pt x="827" y="139"/>
                      <a:pt x="841" y="149"/>
                    </a:cubicBezTo>
                    <a:cubicBezTo>
                      <a:pt x="865" y="168"/>
                      <a:pt x="880" y="202"/>
                      <a:pt x="880" y="254"/>
                    </a:cubicBezTo>
                    <a:cubicBezTo>
                      <a:pt x="880" y="269"/>
                      <a:pt x="875" y="288"/>
                      <a:pt x="875" y="307"/>
                    </a:cubicBezTo>
                    <a:cubicBezTo>
                      <a:pt x="832" y="298"/>
                      <a:pt x="784" y="288"/>
                      <a:pt x="731" y="283"/>
                    </a:cubicBezTo>
                    <a:cubicBezTo>
                      <a:pt x="717" y="235"/>
                      <a:pt x="698" y="187"/>
                      <a:pt x="674" y="154"/>
                    </a:cubicBezTo>
                    <a:lnTo>
                      <a:pt x="674" y="149"/>
                    </a:lnTo>
                    <a:close/>
                    <a:moveTo>
                      <a:pt x="641" y="173"/>
                    </a:moveTo>
                    <a:cubicBezTo>
                      <a:pt x="655" y="202"/>
                      <a:pt x="674" y="240"/>
                      <a:pt x="688" y="278"/>
                    </a:cubicBezTo>
                    <a:cubicBezTo>
                      <a:pt x="636" y="278"/>
                      <a:pt x="636" y="278"/>
                      <a:pt x="636" y="278"/>
                    </a:cubicBezTo>
                    <a:cubicBezTo>
                      <a:pt x="593" y="278"/>
                      <a:pt x="550" y="278"/>
                      <a:pt x="507" y="283"/>
                    </a:cubicBezTo>
                    <a:cubicBezTo>
                      <a:pt x="497" y="283"/>
                      <a:pt x="483" y="288"/>
                      <a:pt x="473" y="288"/>
                    </a:cubicBezTo>
                    <a:cubicBezTo>
                      <a:pt x="531" y="235"/>
                      <a:pt x="588" y="197"/>
                      <a:pt x="636" y="168"/>
                    </a:cubicBezTo>
                    <a:cubicBezTo>
                      <a:pt x="641" y="168"/>
                      <a:pt x="641" y="173"/>
                      <a:pt x="641" y="173"/>
                    </a:cubicBezTo>
                    <a:moveTo>
                      <a:pt x="368" y="154"/>
                    </a:moveTo>
                    <a:cubicBezTo>
                      <a:pt x="397" y="86"/>
                      <a:pt x="435" y="48"/>
                      <a:pt x="478" y="43"/>
                    </a:cubicBezTo>
                    <a:cubicBezTo>
                      <a:pt x="488" y="43"/>
                      <a:pt x="488" y="43"/>
                      <a:pt x="488" y="43"/>
                    </a:cubicBezTo>
                    <a:cubicBezTo>
                      <a:pt x="526" y="43"/>
                      <a:pt x="574" y="72"/>
                      <a:pt x="617" y="134"/>
                    </a:cubicBezTo>
                    <a:cubicBezTo>
                      <a:pt x="545" y="168"/>
                      <a:pt x="473" y="226"/>
                      <a:pt x="406" y="298"/>
                    </a:cubicBezTo>
                    <a:cubicBezTo>
                      <a:pt x="378" y="307"/>
                      <a:pt x="349" y="312"/>
                      <a:pt x="325" y="322"/>
                    </a:cubicBezTo>
                    <a:cubicBezTo>
                      <a:pt x="335" y="254"/>
                      <a:pt x="349" y="202"/>
                      <a:pt x="368" y="154"/>
                    </a:cubicBezTo>
                    <a:moveTo>
                      <a:pt x="321" y="365"/>
                    </a:moveTo>
                    <a:cubicBezTo>
                      <a:pt x="335" y="360"/>
                      <a:pt x="344" y="360"/>
                      <a:pt x="354" y="355"/>
                    </a:cubicBezTo>
                    <a:cubicBezTo>
                      <a:pt x="349" y="360"/>
                      <a:pt x="344" y="370"/>
                      <a:pt x="340" y="379"/>
                    </a:cubicBezTo>
                    <a:cubicBezTo>
                      <a:pt x="330" y="384"/>
                      <a:pt x="325" y="394"/>
                      <a:pt x="321" y="398"/>
                    </a:cubicBezTo>
                    <a:lnTo>
                      <a:pt x="321" y="365"/>
                    </a:lnTo>
                    <a:close/>
                    <a:moveTo>
                      <a:pt x="316" y="658"/>
                    </a:moveTo>
                    <a:cubicBezTo>
                      <a:pt x="316" y="662"/>
                      <a:pt x="311" y="672"/>
                      <a:pt x="301" y="672"/>
                    </a:cubicBezTo>
                    <a:cubicBezTo>
                      <a:pt x="292" y="672"/>
                      <a:pt x="287" y="662"/>
                      <a:pt x="287" y="658"/>
                    </a:cubicBezTo>
                    <a:cubicBezTo>
                      <a:pt x="287" y="648"/>
                      <a:pt x="292" y="638"/>
                      <a:pt x="301" y="638"/>
                    </a:cubicBezTo>
                    <a:cubicBezTo>
                      <a:pt x="311" y="638"/>
                      <a:pt x="316" y="648"/>
                      <a:pt x="316" y="658"/>
                    </a:cubicBezTo>
                    <a:moveTo>
                      <a:pt x="292" y="614"/>
                    </a:moveTo>
                    <a:cubicBezTo>
                      <a:pt x="282" y="619"/>
                      <a:pt x="277" y="624"/>
                      <a:pt x="273" y="634"/>
                    </a:cubicBezTo>
                    <a:cubicBezTo>
                      <a:pt x="258" y="662"/>
                      <a:pt x="268" y="696"/>
                      <a:pt x="297" y="706"/>
                    </a:cubicBezTo>
                    <a:cubicBezTo>
                      <a:pt x="301" y="710"/>
                      <a:pt x="306" y="710"/>
                      <a:pt x="311" y="715"/>
                    </a:cubicBezTo>
                    <a:cubicBezTo>
                      <a:pt x="316" y="725"/>
                      <a:pt x="316" y="734"/>
                      <a:pt x="321" y="744"/>
                    </a:cubicBezTo>
                    <a:cubicBezTo>
                      <a:pt x="277" y="739"/>
                      <a:pt x="239" y="730"/>
                      <a:pt x="201" y="720"/>
                    </a:cubicBezTo>
                    <a:cubicBezTo>
                      <a:pt x="215" y="662"/>
                      <a:pt x="244" y="600"/>
                      <a:pt x="282" y="533"/>
                    </a:cubicBezTo>
                    <a:cubicBezTo>
                      <a:pt x="282" y="562"/>
                      <a:pt x="282" y="562"/>
                      <a:pt x="282" y="562"/>
                    </a:cubicBezTo>
                    <a:cubicBezTo>
                      <a:pt x="287" y="581"/>
                      <a:pt x="287" y="595"/>
                      <a:pt x="292" y="614"/>
                    </a:cubicBezTo>
                    <a:moveTo>
                      <a:pt x="158" y="701"/>
                    </a:moveTo>
                    <a:cubicBezTo>
                      <a:pt x="86" y="672"/>
                      <a:pt x="48" y="634"/>
                      <a:pt x="43" y="590"/>
                    </a:cubicBezTo>
                    <a:cubicBezTo>
                      <a:pt x="43" y="581"/>
                      <a:pt x="43" y="581"/>
                      <a:pt x="43" y="581"/>
                    </a:cubicBezTo>
                    <a:cubicBezTo>
                      <a:pt x="43" y="533"/>
                      <a:pt x="91" y="475"/>
                      <a:pt x="172" y="427"/>
                    </a:cubicBezTo>
                    <a:cubicBezTo>
                      <a:pt x="206" y="408"/>
                      <a:pt x="239" y="394"/>
                      <a:pt x="277" y="379"/>
                    </a:cubicBezTo>
                    <a:cubicBezTo>
                      <a:pt x="277" y="432"/>
                      <a:pt x="277" y="432"/>
                      <a:pt x="277" y="432"/>
                    </a:cubicBezTo>
                    <a:cubicBezTo>
                      <a:pt x="277" y="461"/>
                      <a:pt x="277" y="461"/>
                      <a:pt x="277" y="461"/>
                    </a:cubicBezTo>
                    <a:cubicBezTo>
                      <a:pt x="220" y="542"/>
                      <a:pt x="182" y="629"/>
                      <a:pt x="163" y="706"/>
                    </a:cubicBezTo>
                    <a:lnTo>
                      <a:pt x="158" y="701"/>
                    </a:lnTo>
                    <a:close/>
                    <a:moveTo>
                      <a:pt x="292" y="941"/>
                    </a:moveTo>
                    <a:cubicBezTo>
                      <a:pt x="268" y="941"/>
                      <a:pt x="244" y="936"/>
                      <a:pt x="225" y="922"/>
                    </a:cubicBezTo>
                    <a:cubicBezTo>
                      <a:pt x="201" y="902"/>
                      <a:pt x="187" y="864"/>
                      <a:pt x="187" y="816"/>
                    </a:cubicBezTo>
                    <a:cubicBezTo>
                      <a:pt x="187" y="797"/>
                      <a:pt x="191" y="778"/>
                      <a:pt x="191" y="758"/>
                    </a:cubicBezTo>
                    <a:cubicBezTo>
                      <a:pt x="234" y="773"/>
                      <a:pt x="282" y="782"/>
                      <a:pt x="335" y="787"/>
                    </a:cubicBezTo>
                    <a:cubicBezTo>
                      <a:pt x="349" y="835"/>
                      <a:pt x="368" y="878"/>
                      <a:pt x="392" y="917"/>
                    </a:cubicBezTo>
                    <a:cubicBezTo>
                      <a:pt x="354" y="931"/>
                      <a:pt x="321" y="941"/>
                      <a:pt x="292" y="941"/>
                    </a:cubicBezTo>
                    <a:moveTo>
                      <a:pt x="430" y="898"/>
                    </a:moveTo>
                    <a:cubicBezTo>
                      <a:pt x="426" y="898"/>
                      <a:pt x="426" y="898"/>
                      <a:pt x="426" y="898"/>
                    </a:cubicBezTo>
                    <a:cubicBezTo>
                      <a:pt x="411" y="864"/>
                      <a:pt x="392" y="830"/>
                      <a:pt x="378" y="787"/>
                    </a:cubicBezTo>
                    <a:cubicBezTo>
                      <a:pt x="397" y="792"/>
                      <a:pt x="416" y="792"/>
                      <a:pt x="430" y="792"/>
                    </a:cubicBezTo>
                    <a:cubicBezTo>
                      <a:pt x="473" y="792"/>
                      <a:pt x="516" y="787"/>
                      <a:pt x="559" y="782"/>
                    </a:cubicBezTo>
                    <a:cubicBezTo>
                      <a:pt x="574" y="782"/>
                      <a:pt x="583" y="782"/>
                      <a:pt x="593" y="778"/>
                    </a:cubicBezTo>
                    <a:cubicBezTo>
                      <a:pt x="536" y="830"/>
                      <a:pt x="483" y="874"/>
                      <a:pt x="430" y="898"/>
                    </a:cubicBezTo>
                    <a:moveTo>
                      <a:pt x="703" y="912"/>
                    </a:moveTo>
                    <a:cubicBezTo>
                      <a:pt x="669" y="979"/>
                      <a:pt x="631" y="1022"/>
                      <a:pt x="588" y="1022"/>
                    </a:cubicBezTo>
                    <a:cubicBezTo>
                      <a:pt x="588" y="1027"/>
                      <a:pt x="583" y="1027"/>
                      <a:pt x="579" y="1027"/>
                    </a:cubicBezTo>
                    <a:cubicBezTo>
                      <a:pt x="540" y="1027"/>
                      <a:pt x="492" y="994"/>
                      <a:pt x="449" y="936"/>
                    </a:cubicBezTo>
                    <a:cubicBezTo>
                      <a:pt x="521" y="898"/>
                      <a:pt x="593" y="840"/>
                      <a:pt x="660" y="768"/>
                    </a:cubicBezTo>
                    <a:cubicBezTo>
                      <a:pt x="688" y="763"/>
                      <a:pt x="717" y="754"/>
                      <a:pt x="741" y="749"/>
                    </a:cubicBezTo>
                    <a:cubicBezTo>
                      <a:pt x="731" y="811"/>
                      <a:pt x="717" y="869"/>
                      <a:pt x="703" y="912"/>
                    </a:cubicBezTo>
                    <a:moveTo>
                      <a:pt x="746" y="701"/>
                    </a:moveTo>
                    <a:cubicBezTo>
                      <a:pt x="736" y="706"/>
                      <a:pt x="722" y="710"/>
                      <a:pt x="712" y="710"/>
                    </a:cubicBezTo>
                    <a:cubicBezTo>
                      <a:pt x="717" y="706"/>
                      <a:pt x="722" y="696"/>
                      <a:pt x="731" y="691"/>
                    </a:cubicBezTo>
                    <a:cubicBezTo>
                      <a:pt x="736" y="682"/>
                      <a:pt x="741" y="677"/>
                      <a:pt x="746" y="667"/>
                    </a:cubicBezTo>
                    <a:lnTo>
                      <a:pt x="746" y="701"/>
                    </a:lnTo>
                    <a:close/>
                    <a:moveTo>
                      <a:pt x="698" y="662"/>
                    </a:moveTo>
                    <a:cubicBezTo>
                      <a:pt x="679" y="686"/>
                      <a:pt x="660" y="710"/>
                      <a:pt x="641" y="730"/>
                    </a:cubicBezTo>
                    <a:cubicBezTo>
                      <a:pt x="612" y="734"/>
                      <a:pt x="588" y="739"/>
                      <a:pt x="555" y="744"/>
                    </a:cubicBezTo>
                    <a:cubicBezTo>
                      <a:pt x="516" y="749"/>
                      <a:pt x="473" y="749"/>
                      <a:pt x="430" y="749"/>
                    </a:cubicBezTo>
                    <a:cubicBezTo>
                      <a:pt x="363" y="749"/>
                      <a:pt x="363" y="749"/>
                      <a:pt x="363" y="749"/>
                    </a:cubicBezTo>
                    <a:cubicBezTo>
                      <a:pt x="359" y="734"/>
                      <a:pt x="354" y="715"/>
                      <a:pt x="354" y="701"/>
                    </a:cubicBezTo>
                    <a:cubicBezTo>
                      <a:pt x="359" y="696"/>
                      <a:pt x="363" y="691"/>
                      <a:pt x="368" y="686"/>
                    </a:cubicBezTo>
                    <a:cubicBezTo>
                      <a:pt x="383" y="658"/>
                      <a:pt x="368" y="624"/>
                      <a:pt x="344" y="614"/>
                    </a:cubicBezTo>
                    <a:cubicBezTo>
                      <a:pt x="340" y="610"/>
                      <a:pt x="335" y="610"/>
                      <a:pt x="335" y="610"/>
                    </a:cubicBezTo>
                    <a:cubicBezTo>
                      <a:pt x="330" y="590"/>
                      <a:pt x="330" y="576"/>
                      <a:pt x="325" y="557"/>
                    </a:cubicBezTo>
                    <a:cubicBezTo>
                      <a:pt x="325" y="528"/>
                      <a:pt x="321" y="499"/>
                      <a:pt x="321" y="470"/>
                    </a:cubicBezTo>
                    <a:cubicBezTo>
                      <a:pt x="335" y="451"/>
                      <a:pt x="354" y="427"/>
                      <a:pt x="368" y="403"/>
                    </a:cubicBezTo>
                    <a:cubicBezTo>
                      <a:pt x="387" y="379"/>
                      <a:pt x="406" y="360"/>
                      <a:pt x="426" y="341"/>
                    </a:cubicBezTo>
                    <a:cubicBezTo>
                      <a:pt x="454" y="336"/>
                      <a:pt x="483" y="331"/>
                      <a:pt x="512" y="326"/>
                    </a:cubicBezTo>
                    <a:cubicBezTo>
                      <a:pt x="555" y="322"/>
                      <a:pt x="593" y="317"/>
                      <a:pt x="636" y="317"/>
                    </a:cubicBezTo>
                    <a:cubicBezTo>
                      <a:pt x="660" y="317"/>
                      <a:pt x="679" y="322"/>
                      <a:pt x="703" y="322"/>
                    </a:cubicBezTo>
                    <a:cubicBezTo>
                      <a:pt x="717" y="379"/>
                      <a:pt x="731" y="442"/>
                      <a:pt x="741" y="509"/>
                    </a:cubicBezTo>
                    <a:cubicBezTo>
                      <a:pt x="746" y="538"/>
                      <a:pt x="746" y="566"/>
                      <a:pt x="746" y="595"/>
                    </a:cubicBezTo>
                    <a:cubicBezTo>
                      <a:pt x="731" y="619"/>
                      <a:pt x="712" y="643"/>
                      <a:pt x="698" y="662"/>
                    </a:cubicBezTo>
                    <a:moveTo>
                      <a:pt x="746" y="326"/>
                    </a:moveTo>
                    <a:cubicBezTo>
                      <a:pt x="789" y="331"/>
                      <a:pt x="827" y="341"/>
                      <a:pt x="865" y="350"/>
                    </a:cubicBezTo>
                    <a:cubicBezTo>
                      <a:pt x="851" y="408"/>
                      <a:pt x="822" y="470"/>
                      <a:pt x="784" y="533"/>
                    </a:cubicBezTo>
                    <a:cubicBezTo>
                      <a:pt x="784" y="504"/>
                      <a:pt x="784" y="504"/>
                      <a:pt x="784" y="504"/>
                    </a:cubicBezTo>
                    <a:cubicBezTo>
                      <a:pt x="774" y="442"/>
                      <a:pt x="760" y="379"/>
                      <a:pt x="746" y="326"/>
                    </a:cubicBezTo>
                    <a:moveTo>
                      <a:pt x="918" y="653"/>
                    </a:moveTo>
                    <a:cubicBezTo>
                      <a:pt x="913" y="653"/>
                      <a:pt x="903" y="648"/>
                      <a:pt x="903" y="638"/>
                    </a:cubicBezTo>
                    <a:cubicBezTo>
                      <a:pt x="903" y="629"/>
                      <a:pt x="913" y="619"/>
                      <a:pt x="918" y="619"/>
                    </a:cubicBezTo>
                    <a:cubicBezTo>
                      <a:pt x="927" y="619"/>
                      <a:pt x="937" y="629"/>
                      <a:pt x="937" y="638"/>
                    </a:cubicBezTo>
                    <a:cubicBezTo>
                      <a:pt x="937" y="648"/>
                      <a:pt x="927" y="653"/>
                      <a:pt x="918" y="653"/>
                    </a:cubicBezTo>
                    <a:moveTo>
                      <a:pt x="956" y="595"/>
                    </a:moveTo>
                    <a:cubicBezTo>
                      <a:pt x="932" y="586"/>
                      <a:pt x="903" y="595"/>
                      <a:pt x="889" y="624"/>
                    </a:cubicBezTo>
                    <a:cubicBezTo>
                      <a:pt x="884" y="629"/>
                      <a:pt x="884" y="638"/>
                      <a:pt x="884" y="648"/>
                    </a:cubicBezTo>
                    <a:cubicBezTo>
                      <a:pt x="856" y="662"/>
                      <a:pt x="822" y="677"/>
                      <a:pt x="789" y="686"/>
                    </a:cubicBezTo>
                    <a:cubicBezTo>
                      <a:pt x="789" y="634"/>
                      <a:pt x="789" y="634"/>
                      <a:pt x="789" y="634"/>
                    </a:cubicBezTo>
                    <a:cubicBezTo>
                      <a:pt x="789" y="610"/>
                      <a:pt x="789" y="610"/>
                      <a:pt x="789" y="610"/>
                    </a:cubicBezTo>
                    <a:cubicBezTo>
                      <a:pt x="846" y="523"/>
                      <a:pt x="884" y="442"/>
                      <a:pt x="903" y="365"/>
                    </a:cubicBezTo>
                    <a:cubicBezTo>
                      <a:pt x="908" y="365"/>
                      <a:pt x="908" y="365"/>
                      <a:pt x="908" y="365"/>
                    </a:cubicBezTo>
                    <a:cubicBezTo>
                      <a:pt x="980" y="394"/>
                      <a:pt x="1018" y="437"/>
                      <a:pt x="1023" y="480"/>
                    </a:cubicBezTo>
                    <a:cubicBezTo>
                      <a:pt x="1023" y="490"/>
                      <a:pt x="1023" y="490"/>
                      <a:pt x="1023" y="490"/>
                    </a:cubicBezTo>
                    <a:cubicBezTo>
                      <a:pt x="1023" y="523"/>
                      <a:pt x="999" y="562"/>
                      <a:pt x="956" y="59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15" name="Google Shape;8915;p87"/>
            <p:cNvSpPr/>
            <p:nvPr/>
          </p:nvSpPr>
          <p:spPr>
            <a:xfrm>
              <a:off x="2344486" y="2098014"/>
              <a:ext cx="528991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Botnets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DDOS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16" name="Google Shape;8916;p87"/>
          <p:cNvGrpSpPr/>
          <p:nvPr/>
        </p:nvGrpSpPr>
        <p:grpSpPr>
          <a:xfrm>
            <a:off x="2945454" y="2607708"/>
            <a:ext cx="1028700" cy="1261073"/>
            <a:chOff x="4151283" y="995721"/>
            <a:chExt cx="1028700" cy="1261073"/>
          </a:xfrm>
        </p:grpSpPr>
        <p:grpSp>
          <p:nvGrpSpPr>
            <p:cNvPr id="8917" name="Google Shape;8917;p87"/>
            <p:cNvGrpSpPr/>
            <p:nvPr/>
          </p:nvGrpSpPr>
          <p:grpSpPr>
            <a:xfrm>
              <a:off x="4151283" y="995721"/>
              <a:ext cx="1028700" cy="963083"/>
              <a:chOff x="2015" y="601"/>
              <a:chExt cx="486" cy="455"/>
            </a:xfrm>
          </p:grpSpPr>
          <p:sp>
            <p:nvSpPr>
              <p:cNvPr id="8918" name="Google Shape;8918;p87"/>
              <p:cNvSpPr/>
              <p:nvPr/>
            </p:nvSpPr>
            <p:spPr>
              <a:xfrm>
                <a:off x="2016" y="601"/>
                <a:ext cx="480" cy="44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19" name="Google Shape;8919;p87"/>
              <p:cNvSpPr/>
              <p:nvPr/>
            </p:nvSpPr>
            <p:spPr>
              <a:xfrm>
                <a:off x="2015" y="601"/>
                <a:ext cx="486" cy="455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2140" extrusionOk="0">
                    <a:moveTo>
                      <a:pt x="2236" y="1183"/>
                    </a:moveTo>
                    <a:cubicBezTo>
                      <a:pt x="2222" y="1157"/>
                      <a:pt x="2200" y="1142"/>
                      <a:pt x="2200" y="1142"/>
                    </a:cubicBezTo>
                    <a:cubicBezTo>
                      <a:pt x="2200" y="1142"/>
                      <a:pt x="2088" y="1053"/>
                      <a:pt x="2037" y="1160"/>
                    </a:cubicBezTo>
                    <a:cubicBezTo>
                      <a:pt x="1987" y="1268"/>
                      <a:pt x="1832" y="1322"/>
                      <a:pt x="1832" y="1322"/>
                    </a:cubicBezTo>
                    <a:cubicBezTo>
                      <a:pt x="1654" y="1389"/>
                      <a:pt x="1654" y="1389"/>
                      <a:pt x="1654" y="1389"/>
                    </a:cubicBezTo>
                    <a:cubicBezTo>
                      <a:pt x="1654" y="1388"/>
                      <a:pt x="1654" y="1387"/>
                      <a:pt x="1654" y="1387"/>
                    </a:cubicBezTo>
                    <a:cubicBezTo>
                      <a:pt x="1819" y="1242"/>
                      <a:pt x="1924" y="1029"/>
                      <a:pt x="1924" y="791"/>
                    </a:cubicBezTo>
                    <a:cubicBezTo>
                      <a:pt x="1924" y="354"/>
                      <a:pt x="1570" y="0"/>
                      <a:pt x="1133" y="0"/>
                    </a:cubicBezTo>
                    <a:cubicBezTo>
                      <a:pt x="697" y="0"/>
                      <a:pt x="343" y="354"/>
                      <a:pt x="343" y="791"/>
                    </a:cubicBezTo>
                    <a:cubicBezTo>
                      <a:pt x="343" y="1028"/>
                      <a:pt x="447" y="1240"/>
                      <a:pt x="611" y="1385"/>
                    </a:cubicBezTo>
                    <a:cubicBezTo>
                      <a:pt x="480" y="1337"/>
                      <a:pt x="393" y="1305"/>
                      <a:pt x="393" y="1305"/>
                    </a:cubicBezTo>
                    <a:cubicBezTo>
                      <a:pt x="393" y="1305"/>
                      <a:pt x="396" y="1180"/>
                      <a:pt x="307" y="1142"/>
                    </a:cubicBezTo>
                    <a:cubicBezTo>
                      <a:pt x="218" y="1104"/>
                      <a:pt x="178" y="1199"/>
                      <a:pt x="167" y="1237"/>
                    </a:cubicBezTo>
                    <a:cubicBezTo>
                      <a:pt x="167" y="1237"/>
                      <a:pt x="0" y="1246"/>
                      <a:pt x="8" y="1343"/>
                    </a:cubicBezTo>
                    <a:cubicBezTo>
                      <a:pt x="15" y="1440"/>
                      <a:pt x="175" y="1455"/>
                      <a:pt x="290" y="1386"/>
                    </a:cubicBezTo>
                    <a:cubicBezTo>
                      <a:pt x="670" y="1529"/>
                      <a:pt x="670" y="1529"/>
                      <a:pt x="670" y="1529"/>
                    </a:cubicBezTo>
                    <a:cubicBezTo>
                      <a:pt x="686" y="1602"/>
                      <a:pt x="718" y="1669"/>
                      <a:pt x="762" y="1725"/>
                    </a:cubicBezTo>
                    <a:cubicBezTo>
                      <a:pt x="491" y="1826"/>
                      <a:pt x="491" y="1826"/>
                      <a:pt x="491" y="1826"/>
                    </a:cubicBezTo>
                    <a:cubicBezTo>
                      <a:pt x="375" y="1757"/>
                      <a:pt x="216" y="1772"/>
                      <a:pt x="208" y="1869"/>
                    </a:cubicBezTo>
                    <a:cubicBezTo>
                      <a:pt x="200" y="1966"/>
                      <a:pt x="368" y="1975"/>
                      <a:pt x="368" y="1975"/>
                    </a:cubicBezTo>
                    <a:cubicBezTo>
                      <a:pt x="379" y="2013"/>
                      <a:pt x="418" y="2109"/>
                      <a:pt x="508" y="2070"/>
                    </a:cubicBezTo>
                    <a:cubicBezTo>
                      <a:pt x="597" y="2032"/>
                      <a:pt x="594" y="1907"/>
                      <a:pt x="594" y="1907"/>
                    </a:cubicBezTo>
                    <a:cubicBezTo>
                      <a:pt x="594" y="1907"/>
                      <a:pt x="619" y="1900"/>
                      <a:pt x="855" y="1814"/>
                    </a:cubicBezTo>
                    <a:cubicBezTo>
                      <a:pt x="934" y="1871"/>
                      <a:pt x="1030" y="1905"/>
                      <a:pt x="1135" y="1905"/>
                    </a:cubicBezTo>
                    <a:cubicBezTo>
                      <a:pt x="1241" y="1905"/>
                      <a:pt x="1339" y="1870"/>
                      <a:pt x="1419" y="1812"/>
                    </a:cubicBezTo>
                    <a:cubicBezTo>
                      <a:pt x="1712" y="1883"/>
                      <a:pt x="1712" y="1883"/>
                      <a:pt x="1712" y="1883"/>
                    </a:cubicBezTo>
                    <a:cubicBezTo>
                      <a:pt x="1712" y="1883"/>
                      <a:pt x="1819" y="1925"/>
                      <a:pt x="1869" y="2032"/>
                    </a:cubicBezTo>
                    <a:cubicBezTo>
                      <a:pt x="1920" y="2140"/>
                      <a:pt x="2032" y="2051"/>
                      <a:pt x="2032" y="2051"/>
                    </a:cubicBezTo>
                    <a:cubicBezTo>
                      <a:pt x="2032" y="2051"/>
                      <a:pt x="2054" y="2035"/>
                      <a:pt x="2068" y="2009"/>
                    </a:cubicBezTo>
                    <a:cubicBezTo>
                      <a:pt x="2097" y="1952"/>
                      <a:pt x="2119" y="1858"/>
                      <a:pt x="2032" y="1871"/>
                    </a:cubicBezTo>
                    <a:cubicBezTo>
                      <a:pt x="2032" y="1871"/>
                      <a:pt x="2081" y="1808"/>
                      <a:pt x="2066" y="1766"/>
                    </a:cubicBezTo>
                    <a:cubicBezTo>
                      <a:pt x="2051" y="1725"/>
                      <a:pt x="1971" y="1700"/>
                      <a:pt x="1915" y="1723"/>
                    </a:cubicBezTo>
                    <a:cubicBezTo>
                      <a:pt x="1860" y="1746"/>
                      <a:pt x="1794" y="1786"/>
                      <a:pt x="1728" y="1775"/>
                    </a:cubicBezTo>
                    <a:cubicBezTo>
                      <a:pt x="1709" y="1772"/>
                      <a:pt x="1681" y="1776"/>
                      <a:pt x="1515" y="1716"/>
                    </a:cubicBezTo>
                    <a:cubicBezTo>
                      <a:pt x="1553" y="1665"/>
                      <a:pt x="1582" y="1606"/>
                      <a:pt x="1597" y="1543"/>
                    </a:cubicBezTo>
                    <a:cubicBezTo>
                      <a:pt x="1743" y="1490"/>
                      <a:pt x="1848" y="1453"/>
                      <a:pt x="1864" y="1449"/>
                    </a:cubicBezTo>
                    <a:cubicBezTo>
                      <a:pt x="1927" y="1434"/>
                      <a:pt x="2028" y="1446"/>
                      <a:pt x="2084" y="1469"/>
                    </a:cubicBezTo>
                    <a:cubicBezTo>
                      <a:pt x="2139" y="1492"/>
                      <a:pt x="2219" y="1468"/>
                      <a:pt x="2234" y="1426"/>
                    </a:cubicBezTo>
                    <a:cubicBezTo>
                      <a:pt x="2249" y="1385"/>
                      <a:pt x="2200" y="1322"/>
                      <a:pt x="2200" y="1322"/>
                    </a:cubicBezTo>
                    <a:cubicBezTo>
                      <a:pt x="2287" y="1334"/>
                      <a:pt x="2265" y="1241"/>
                      <a:pt x="2236" y="1183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0" name="Google Shape;8920;p87"/>
              <p:cNvSpPr/>
              <p:nvPr/>
            </p:nvSpPr>
            <p:spPr>
              <a:xfrm>
                <a:off x="2165" y="648"/>
                <a:ext cx="188" cy="229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080" extrusionOk="0">
                    <a:moveTo>
                      <a:pt x="0" y="311"/>
                    </a:moveTo>
                    <a:cubicBezTo>
                      <a:pt x="0" y="329"/>
                      <a:pt x="66" y="350"/>
                      <a:pt x="171" y="363"/>
                    </a:cubicBezTo>
                    <a:cubicBezTo>
                      <a:pt x="162" y="391"/>
                      <a:pt x="155" y="420"/>
                      <a:pt x="155" y="452"/>
                    </a:cubicBezTo>
                    <a:cubicBezTo>
                      <a:pt x="155" y="482"/>
                      <a:pt x="162" y="511"/>
                      <a:pt x="171" y="538"/>
                    </a:cubicBezTo>
                    <a:cubicBezTo>
                      <a:pt x="159" y="538"/>
                      <a:pt x="159" y="538"/>
                      <a:pt x="159" y="538"/>
                    </a:cubicBezTo>
                    <a:cubicBezTo>
                      <a:pt x="134" y="538"/>
                      <a:pt x="114" y="559"/>
                      <a:pt x="114" y="584"/>
                    </a:cubicBezTo>
                    <a:cubicBezTo>
                      <a:pt x="114" y="634"/>
                      <a:pt x="114" y="634"/>
                      <a:pt x="114" y="634"/>
                    </a:cubicBezTo>
                    <a:cubicBezTo>
                      <a:pt x="77" y="639"/>
                      <a:pt x="50" y="673"/>
                      <a:pt x="50" y="716"/>
                    </a:cubicBezTo>
                    <a:cubicBezTo>
                      <a:pt x="50" y="998"/>
                      <a:pt x="50" y="998"/>
                      <a:pt x="50" y="998"/>
                    </a:cubicBezTo>
                    <a:cubicBezTo>
                      <a:pt x="50" y="1043"/>
                      <a:pt x="82" y="1080"/>
                      <a:pt x="123" y="1080"/>
                    </a:cubicBezTo>
                    <a:cubicBezTo>
                      <a:pt x="423" y="1080"/>
                      <a:pt x="423" y="1080"/>
                      <a:pt x="423" y="1080"/>
                    </a:cubicBezTo>
                    <a:cubicBezTo>
                      <a:pt x="423" y="716"/>
                      <a:pt x="423" y="716"/>
                      <a:pt x="423" y="716"/>
                    </a:cubicBezTo>
                    <a:cubicBezTo>
                      <a:pt x="455" y="716"/>
                      <a:pt x="455" y="716"/>
                      <a:pt x="455" y="716"/>
                    </a:cubicBezTo>
                    <a:cubicBezTo>
                      <a:pt x="455" y="1080"/>
                      <a:pt x="455" y="1080"/>
                      <a:pt x="455" y="1080"/>
                    </a:cubicBezTo>
                    <a:cubicBezTo>
                      <a:pt x="754" y="1080"/>
                      <a:pt x="754" y="1080"/>
                      <a:pt x="754" y="1080"/>
                    </a:cubicBezTo>
                    <a:cubicBezTo>
                      <a:pt x="795" y="1080"/>
                      <a:pt x="829" y="1043"/>
                      <a:pt x="829" y="998"/>
                    </a:cubicBezTo>
                    <a:cubicBezTo>
                      <a:pt x="829" y="716"/>
                      <a:pt x="829" y="716"/>
                      <a:pt x="829" y="716"/>
                    </a:cubicBezTo>
                    <a:cubicBezTo>
                      <a:pt x="829" y="673"/>
                      <a:pt x="800" y="639"/>
                      <a:pt x="763" y="634"/>
                    </a:cubicBezTo>
                    <a:cubicBezTo>
                      <a:pt x="763" y="584"/>
                      <a:pt x="763" y="584"/>
                      <a:pt x="763" y="584"/>
                    </a:cubicBezTo>
                    <a:cubicBezTo>
                      <a:pt x="763" y="559"/>
                      <a:pt x="743" y="538"/>
                      <a:pt x="718" y="538"/>
                    </a:cubicBezTo>
                    <a:cubicBezTo>
                      <a:pt x="707" y="538"/>
                      <a:pt x="707" y="538"/>
                      <a:pt x="707" y="538"/>
                    </a:cubicBezTo>
                    <a:cubicBezTo>
                      <a:pt x="718" y="511"/>
                      <a:pt x="723" y="482"/>
                      <a:pt x="723" y="452"/>
                    </a:cubicBezTo>
                    <a:cubicBezTo>
                      <a:pt x="723" y="420"/>
                      <a:pt x="718" y="391"/>
                      <a:pt x="707" y="363"/>
                    </a:cubicBezTo>
                    <a:cubicBezTo>
                      <a:pt x="811" y="350"/>
                      <a:pt x="879" y="329"/>
                      <a:pt x="879" y="311"/>
                    </a:cubicBezTo>
                    <a:cubicBezTo>
                      <a:pt x="877" y="282"/>
                      <a:pt x="798" y="250"/>
                      <a:pt x="677" y="236"/>
                    </a:cubicBezTo>
                    <a:cubicBezTo>
                      <a:pt x="614" y="18"/>
                      <a:pt x="614" y="18"/>
                      <a:pt x="614" y="18"/>
                    </a:cubicBezTo>
                    <a:cubicBezTo>
                      <a:pt x="609" y="9"/>
                      <a:pt x="602" y="0"/>
                      <a:pt x="589" y="0"/>
                    </a:cubicBezTo>
                    <a:cubicBezTo>
                      <a:pt x="289" y="0"/>
                      <a:pt x="289" y="0"/>
                      <a:pt x="289" y="0"/>
                    </a:cubicBezTo>
                    <a:cubicBezTo>
                      <a:pt x="275" y="0"/>
                      <a:pt x="268" y="9"/>
                      <a:pt x="266" y="18"/>
                    </a:cubicBezTo>
                    <a:cubicBezTo>
                      <a:pt x="200" y="236"/>
                      <a:pt x="200" y="236"/>
                      <a:pt x="200" y="236"/>
                    </a:cubicBezTo>
                    <a:cubicBezTo>
                      <a:pt x="80" y="250"/>
                      <a:pt x="0" y="282"/>
                      <a:pt x="0" y="311"/>
                    </a:cubicBezTo>
                    <a:moveTo>
                      <a:pt x="227" y="409"/>
                    </a:moveTo>
                    <a:cubicBezTo>
                      <a:pt x="227" y="393"/>
                      <a:pt x="230" y="382"/>
                      <a:pt x="237" y="370"/>
                    </a:cubicBezTo>
                    <a:cubicBezTo>
                      <a:pt x="296" y="377"/>
                      <a:pt x="364" y="379"/>
                      <a:pt x="434" y="379"/>
                    </a:cubicBezTo>
                    <a:cubicBezTo>
                      <a:pt x="436" y="379"/>
                      <a:pt x="436" y="379"/>
                      <a:pt x="436" y="379"/>
                    </a:cubicBezTo>
                    <a:cubicBezTo>
                      <a:pt x="441" y="379"/>
                      <a:pt x="441" y="379"/>
                      <a:pt x="441" y="379"/>
                    </a:cubicBezTo>
                    <a:cubicBezTo>
                      <a:pt x="445" y="379"/>
                      <a:pt x="445" y="379"/>
                      <a:pt x="445" y="379"/>
                    </a:cubicBezTo>
                    <a:cubicBezTo>
                      <a:pt x="516" y="379"/>
                      <a:pt x="582" y="377"/>
                      <a:pt x="641" y="370"/>
                    </a:cubicBezTo>
                    <a:cubicBezTo>
                      <a:pt x="648" y="382"/>
                      <a:pt x="652" y="393"/>
                      <a:pt x="652" y="409"/>
                    </a:cubicBezTo>
                    <a:cubicBezTo>
                      <a:pt x="652" y="491"/>
                      <a:pt x="652" y="491"/>
                      <a:pt x="652" y="491"/>
                    </a:cubicBezTo>
                    <a:cubicBezTo>
                      <a:pt x="652" y="511"/>
                      <a:pt x="643" y="529"/>
                      <a:pt x="629" y="538"/>
                    </a:cubicBezTo>
                    <a:cubicBezTo>
                      <a:pt x="595" y="538"/>
                      <a:pt x="595" y="538"/>
                      <a:pt x="595" y="538"/>
                    </a:cubicBezTo>
                    <a:cubicBezTo>
                      <a:pt x="570" y="538"/>
                      <a:pt x="550" y="559"/>
                      <a:pt x="550" y="584"/>
                    </a:cubicBezTo>
                    <a:cubicBezTo>
                      <a:pt x="550" y="675"/>
                      <a:pt x="550" y="675"/>
                      <a:pt x="550" y="675"/>
                    </a:cubicBezTo>
                    <a:cubicBezTo>
                      <a:pt x="486" y="711"/>
                      <a:pt x="391" y="711"/>
                      <a:pt x="327" y="675"/>
                    </a:cubicBezTo>
                    <a:cubicBezTo>
                      <a:pt x="327" y="584"/>
                      <a:pt x="327" y="584"/>
                      <a:pt x="327" y="584"/>
                    </a:cubicBezTo>
                    <a:cubicBezTo>
                      <a:pt x="327" y="559"/>
                      <a:pt x="307" y="538"/>
                      <a:pt x="282" y="538"/>
                    </a:cubicBezTo>
                    <a:cubicBezTo>
                      <a:pt x="248" y="538"/>
                      <a:pt x="248" y="538"/>
                      <a:pt x="248" y="538"/>
                    </a:cubicBezTo>
                    <a:cubicBezTo>
                      <a:pt x="237" y="529"/>
                      <a:pt x="227" y="511"/>
                      <a:pt x="227" y="491"/>
                    </a:cubicBezTo>
                    <a:lnTo>
                      <a:pt x="227" y="4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1" name="Google Shape;8921;p87"/>
              <p:cNvSpPr/>
              <p:nvPr/>
            </p:nvSpPr>
            <p:spPr>
              <a:xfrm>
                <a:off x="2265" y="734"/>
                <a:ext cx="27" cy="24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09" extrusionOk="0">
                    <a:moveTo>
                      <a:pt x="30" y="0"/>
                    </a:moveTo>
                    <a:cubicBezTo>
                      <a:pt x="111" y="0"/>
                      <a:pt x="111" y="0"/>
                      <a:pt x="111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21" y="0"/>
                      <a:pt x="121" y="0"/>
                      <a:pt x="121" y="0"/>
                    </a:cubicBezTo>
                    <a:cubicBezTo>
                      <a:pt x="123" y="0"/>
                      <a:pt x="125" y="2"/>
                      <a:pt x="125" y="6"/>
                    </a:cubicBezTo>
                    <a:cubicBezTo>
                      <a:pt x="125" y="70"/>
                      <a:pt x="125" y="70"/>
                      <a:pt x="125" y="70"/>
                    </a:cubicBezTo>
                    <a:cubicBezTo>
                      <a:pt x="125" y="91"/>
                      <a:pt x="109" y="109"/>
                      <a:pt x="86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18" y="109"/>
                      <a:pt x="0" y="91"/>
                      <a:pt x="0" y="70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0" y="6"/>
                      <a:pt x="2" y="0"/>
                      <a:pt x="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2" name="Google Shape;8922;p87"/>
              <p:cNvSpPr/>
              <p:nvPr/>
            </p:nvSpPr>
            <p:spPr>
              <a:xfrm>
                <a:off x="2222" y="734"/>
                <a:ext cx="29" cy="24"/>
              </a:xfrm>
              <a:custGeom>
                <a:avLst/>
                <a:gdLst/>
                <a:ahLst/>
                <a:cxnLst/>
                <a:rect l="l" t="t" r="r" b="b"/>
                <a:pathLst>
                  <a:path w="132" h="109" extrusionOk="0">
                    <a:moveTo>
                      <a:pt x="7" y="0"/>
                    </a:moveTo>
                    <a:cubicBezTo>
                      <a:pt x="16" y="0"/>
                      <a:pt x="16" y="0"/>
                      <a:pt x="16" y="0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132" y="0"/>
                      <a:pt x="128" y="6"/>
                      <a:pt x="128" y="31"/>
                    </a:cubicBezTo>
                    <a:cubicBezTo>
                      <a:pt x="128" y="70"/>
                      <a:pt x="128" y="70"/>
                      <a:pt x="128" y="70"/>
                    </a:cubicBezTo>
                    <a:cubicBezTo>
                      <a:pt x="125" y="91"/>
                      <a:pt x="109" y="109"/>
                      <a:pt x="89" y="109"/>
                    </a:cubicBezTo>
                    <a:cubicBezTo>
                      <a:pt x="39" y="109"/>
                      <a:pt x="39" y="109"/>
                      <a:pt x="39" y="109"/>
                    </a:cubicBezTo>
                    <a:cubicBezTo>
                      <a:pt x="18" y="109"/>
                      <a:pt x="0" y="91"/>
                      <a:pt x="0" y="7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2"/>
                      <a:pt x="3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23" name="Google Shape;8923;p87"/>
            <p:cNvSpPr/>
            <p:nvPr/>
          </p:nvSpPr>
          <p:spPr>
            <a:xfrm>
              <a:off x="4406897" y="2072128"/>
              <a:ext cx="547105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Rogue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24" name="Google Shape;8924;p87"/>
          <p:cNvGrpSpPr/>
          <p:nvPr/>
        </p:nvGrpSpPr>
        <p:grpSpPr>
          <a:xfrm>
            <a:off x="5372706" y="1002242"/>
            <a:ext cx="1028701" cy="1429160"/>
            <a:chOff x="7514646" y="1038186"/>
            <a:chExt cx="1028701" cy="1429160"/>
          </a:xfrm>
        </p:grpSpPr>
        <p:grpSp>
          <p:nvGrpSpPr>
            <p:cNvPr id="8925" name="Google Shape;8925;p87"/>
            <p:cNvGrpSpPr/>
            <p:nvPr/>
          </p:nvGrpSpPr>
          <p:grpSpPr>
            <a:xfrm>
              <a:off x="7514646" y="1038186"/>
              <a:ext cx="1028701" cy="960966"/>
              <a:chOff x="2879" y="601"/>
              <a:chExt cx="486" cy="454"/>
            </a:xfrm>
          </p:grpSpPr>
          <p:sp>
            <p:nvSpPr>
              <p:cNvPr id="8926" name="Google Shape;8926;p87"/>
              <p:cNvSpPr/>
              <p:nvPr/>
            </p:nvSpPr>
            <p:spPr>
              <a:xfrm>
                <a:off x="2880" y="601"/>
                <a:ext cx="479" cy="44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7" name="Google Shape;8927;p87"/>
              <p:cNvSpPr/>
              <p:nvPr/>
            </p:nvSpPr>
            <p:spPr>
              <a:xfrm>
                <a:off x="2879" y="601"/>
                <a:ext cx="486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2139" extrusionOk="0">
                    <a:moveTo>
                      <a:pt x="2235" y="1183"/>
                    </a:moveTo>
                    <a:cubicBezTo>
                      <a:pt x="2222" y="1157"/>
                      <a:pt x="2200" y="1142"/>
                      <a:pt x="2200" y="1142"/>
                    </a:cubicBezTo>
                    <a:cubicBezTo>
                      <a:pt x="2200" y="1142"/>
                      <a:pt x="2088" y="1053"/>
                      <a:pt x="2037" y="1160"/>
                    </a:cubicBezTo>
                    <a:cubicBezTo>
                      <a:pt x="1987" y="1268"/>
                      <a:pt x="1832" y="1322"/>
                      <a:pt x="1832" y="1322"/>
                    </a:cubicBezTo>
                    <a:cubicBezTo>
                      <a:pt x="1654" y="1389"/>
                      <a:pt x="1654" y="1389"/>
                      <a:pt x="1654" y="1389"/>
                    </a:cubicBezTo>
                    <a:cubicBezTo>
                      <a:pt x="1654" y="1388"/>
                      <a:pt x="1654" y="1387"/>
                      <a:pt x="1653" y="1387"/>
                    </a:cubicBezTo>
                    <a:cubicBezTo>
                      <a:pt x="1819" y="1242"/>
                      <a:pt x="1924" y="1029"/>
                      <a:pt x="1924" y="791"/>
                    </a:cubicBezTo>
                    <a:cubicBezTo>
                      <a:pt x="1924" y="354"/>
                      <a:pt x="1570" y="0"/>
                      <a:pt x="1133" y="0"/>
                    </a:cubicBezTo>
                    <a:cubicBezTo>
                      <a:pt x="696" y="0"/>
                      <a:pt x="342" y="354"/>
                      <a:pt x="342" y="791"/>
                    </a:cubicBezTo>
                    <a:cubicBezTo>
                      <a:pt x="342" y="1028"/>
                      <a:pt x="446" y="1240"/>
                      <a:pt x="611" y="1385"/>
                    </a:cubicBezTo>
                    <a:cubicBezTo>
                      <a:pt x="480" y="1337"/>
                      <a:pt x="393" y="1305"/>
                      <a:pt x="393" y="1305"/>
                    </a:cubicBezTo>
                    <a:cubicBezTo>
                      <a:pt x="393" y="1305"/>
                      <a:pt x="396" y="1180"/>
                      <a:pt x="307" y="1142"/>
                    </a:cubicBezTo>
                    <a:cubicBezTo>
                      <a:pt x="218" y="1104"/>
                      <a:pt x="178" y="1199"/>
                      <a:pt x="167" y="1237"/>
                    </a:cubicBezTo>
                    <a:cubicBezTo>
                      <a:pt x="167" y="1237"/>
                      <a:pt x="0" y="1246"/>
                      <a:pt x="7" y="1343"/>
                    </a:cubicBezTo>
                    <a:cubicBezTo>
                      <a:pt x="15" y="1440"/>
                      <a:pt x="175" y="1455"/>
                      <a:pt x="290" y="1386"/>
                    </a:cubicBezTo>
                    <a:cubicBezTo>
                      <a:pt x="670" y="1529"/>
                      <a:pt x="670" y="1529"/>
                      <a:pt x="670" y="1529"/>
                    </a:cubicBezTo>
                    <a:cubicBezTo>
                      <a:pt x="685" y="1602"/>
                      <a:pt x="718" y="1669"/>
                      <a:pt x="762" y="1725"/>
                    </a:cubicBezTo>
                    <a:cubicBezTo>
                      <a:pt x="490" y="1826"/>
                      <a:pt x="490" y="1826"/>
                      <a:pt x="490" y="1826"/>
                    </a:cubicBezTo>
                    <a:cubicBezTo>
                      <a:pt x="375" y="1757"/>
                      <a:pt x="216" y="1772"/>
                      <a:pt x="208" y="1869"/>
                    </a:cubicBezTo>
                    <a:cubicBezTo>
                      <a:pt x="200" y="1966"/>
                      <a:pt x="368" y="1975"/>
                      <a:pt x="368" y="1975"/>
                    </a:cubicBezTo>
                    <a:cubicBezTo>
                      <a:pt x="378" y="2013"/>
                      <a:pt x="418" y="2108"/>
                      <a:pt x="507" y="2070"/>
                    </a:cubicBezTo>
                    <a:cubicBezTo>
                      <a:pt x="596" y="2032"/>
                      <a:pt x="593" y="1907"/>
                      <a:pt x="593" y="1907"/>
                    </a:cubicBezTo>
                    <a:cubicBezTo>
                      <a:pt x="593" y="1907"/>
                      <a:pt x="619" y="1900"/>
                      <a:pt x="855" y="1814"/>
                    </a:cubicBezTo>
                    <a:cubicBezTo>
                      <a:pt x="933" y="1871"/>
                      <a:pt x="1030" y="1905"/>
                      <a:pt x="1135" y="1905"/>
                    </a:cubicBezTo>
                    <a:cubicBezTo>
                      <a:pt x="1241" y="1905"/>
                      <a:pt x="1339" y="1870"/>
                      <a:pt x="1418" y="1812"/>
                    </a:cubicBezTo>
                    <a:cubicBezTo>
                      <a:pt x="1712" y="1883"/>
                      <a:pt x="1712" y="1883"/>
                      <a:pt x="1712" y="1883"/>
                    </a:cubicBezTo>
                    <a:cubicBezTo>
                      <a:pt x="1712" y="1883"/>
                      <a:pt x="1819" y="1924"/>
                      <a:pt x="1869" y="2032"/>
                    </a:cubicBezTo>
                    <a:cubicBezTo>
                      <a:pt x="1920" y="2139"/>
                      <a:pt x="2032" y="2050"/>
                      <a:pt x="2032" y="2050"/>
                    </a:cubicBezTo>
                    <a:cubicBezTo>
                      <a:pt x="2032" y="2050"/>
                      <a:pt x="2054" y="2035"/>
                      <a:pt x="2067" y="2009"/>
                    </a:cubicBezTo>
                    <a:cubicBezTo>
                      <a:pt x="2096" y="1952"/>
                      <a:pt x="2119" y="1858"/>
                      <a:pt x="2032" y="1871"/>
                    </a:cubicBezTo>
                    <a:cubicBezTo>
                      <a:pt x="2032" y="1871"/>
                      <a:pt x="2081" y="1808"/>
                      <a:pt x="2066" y="1766"/>
                    </a:cubicBezTo>
                    <a:cubicBezTo>
                      <a:pt x="2050" y="1725"/>
                      <a:pt x="1971" y="1700"/>
                      <a:pt x="1915" y="1723"/>
                    </a:cubicBezTo>
                    <a:cubicBezTo>
                      <a:pt x="1860" y="1746"/>
                      <a:pt x="1794" y="1786"/>
                      <a:pt x="1727" y="1775"/>
                    </a:cubicBezTo>
                    <a:cubicBezTo>
                      <a:pt x="1709" y="1772"/>
                      <a:pt x="1681" y="1776"/>
                      <a:pt x="1515" y="1716"/>
                    </a:cubicBezTo>
                    <a:cubicBezTo>
                      <a:pt x="1553" y="1665"/>
                      <a:pt x="1582" y="1606"/>
                      <a:pt x="1597" y="1543"/>
                    </a:cubicBezTo>
                    <a:cubicBezTo>
                      <a:pt x="1743" y="1490"/>
                      <a:pt x="1847" y="1453"/>
                      <a:pt x="1864" y="1449"/>
                    </a:cubicBezTo>
                    <a:cubicBezTo>
                      <a:pt x="1927" y="1434"/>
                      <a:pt x="2028" y="1446"/>
                      <a:pt x="2083" y="1469"/>
                    </a:cubicBezTo>
                    <a:cubicBezTo>
                      <a:pt x="2139" y="1492"/>
                      <a:pt x="2218" y="1467"/>
                      <a:pt x="2234" y="1426"/>
                    </a:cubicBezTo>
                    <a:cubicBezTo>
                      <a:pt x="2249" y="1385"/>
                      <a:pt x="2200" y="1322"/>
                      <a:pt x="2200" y="1322"/>
                    </a:cubicBezTo>
                    <a:cubicBezTo>
                      <a:pt x="2287" y="1334"/>
                      <a:pt x="2264" y="1241"/>
                      <a:pt x="2235" y="1183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8" name="Google Shape;8928;p87"/>
              <p:cNvSpPr/>
              <p:nvPr/>
            </p:nvSpPr>
            <p:spPr>
              <a:xfrm>
                <a:off x="3111" y="774"/>
                <a:ext cx="122" cy="88"/>
              </a:xfrm>
              <a:custGeom>
                <a:avLst/>
                <a:gdLst/>
                <a:ahLst/>
                <a:cxnLst/>
                <a:rect l="l" t="t" r="r" b="b"/>
                <a:pathLst>
                  <a:path w="122" h="88" extrusionOk="0">
                    <a:moveTo>
                      <a:pt x="122" y="53"/>
                    </a:moveTo>
                    <a:lnTo>
                      <a:pt x="122" y="53"/>
                    </a:lnTo>
                    <a:lnTo>
                      <a:pt x="122" y="54"/>
                    </a:lnTo>
                    <a:lnTo>
                      <a:pt x="122" y="55"/>
                    </a:lnTo>
                    <a:lnTo>
                      <a:pt x="121" y="56"/>
                    </a:lnTo>
                    <a:lnTo>
                      <a:pt x="120" y="57"/>
                    </a:lnTo>
                    <a:lnTo>
                      <a:pt x="118" y="59"/>
                    </a:lnTo>
                    <a:lnTo>
                      <a:pt x="116" y="61"/>
                    </a:lnTo>
                    <a:lnTo>
                      <a:pt x="110" y="65"/>
                    </a:lnTo>
                    <a:lnTo>
                      <a:pt x="103" y="70"/>
                    </a:lnTo>
                    <a:lnTo>
                      <a:pt x="96" y="76"/>
                    </a:lnTo>
                    <a:lnTo>
                      <a:pt x="89" y="80"/>
                    </a:lnTo>
                    <a:lnTo>
                      <a:pt x="83" y="84"/>
                    </a:lnTo>
                    <a:lnTo>
                      <a:pt x="80" y="86"/>
                    </a:lnTo>
                    <a:lnTo>
                      <a:pt x="77" y="87"/>
                    </a:lnTo>
                    <a:lnTo>
                      <a:pt x="75" y="88"/>
                    </a:lnTo>
                    <a:lnTo>
                      <a:pt x="74" y="88"/>
                    </a:lnTo>
                    <a:lnTo>
                      <a:pt x="73" y="88"/>
                    </a:lnTo>
                    <a:lnTo>
                      <a:pt x="73" y="88"/>
                    </a:lnTo>
                    <a:lnTo>
                      <a:pt x="72" y="87"/>
                    </a:lnTo>
                    <a:lnTo>
                      <a:pt x="72" y="87"/>
                    </a:lnTo>
                    <a:lnTo>
                      <a:pt x="72" y="86"/>
                    </a:lnTo>
                    <a:lnTo>
                      <a:pt x="71" y="84"/>
                    </a:lnTo>
                    <a:lnTo>
                      <a:pt x="71" y="83"/>
                    </a:lnTo>
                    <a:lnTo>
                      <a:pt x="71" y="77"/>
                    </a:lnTo>
                    <a:lnTo>
                      <a:pt x="70" y="70"/>
                    </a:lnTo>
                    <a:lnTo>
                      <a:pt x="35" y="70"/>
                    </a:lnTo>
                    <a:lnTo>
                      <a:pt x="33" y="70"/>
                    </a:lnTo>
                    <a:lnTo>
                      <a:pt x="32" y="70"/>
                    </a:lnTo>
                    <a:lnTo>
                      <a:pt x="30" y="69"/>
                    </a:lnTo>
                    <a:lnTo>
                      <a:pt x="29" y="69"/>
                    </a:lnTo>
                    <a:lnTo>
                      <a:pt x="27" y="68"/>
                    </a:lnTo>
                    <a:lnTo>
                      <a:pt x="26" y="67"/>
                    </a:lnTo>
                    <a:lnTo>
                      <a:pt x="25" y="65"/>
                    </a:lnTo>
                    <a:lnTo>
                      <a:pt x="24" y="64"/>
                    </a:lnTo>
                    <a:lnTo>
                      <a:pt x="0" y="28"/>
                    </a:lnTo>
                    <a:lnTo>
                      <a:pt x="19" y="0"/>
                    </a:lnTo>
                    <a:lnTo>
                      <a:pt x="20" y="2"/>
                    </a:lnTo>
                    <a:lnTo>
                      <a:pt x="27" y="14"/>
                    </a:lnTo>
                    <a:lnTo>
                      <a:pt x="33" y="24"/>
                    </a:lnTo>
                    <a:lnTo>
                      <a:pt x="36" y="29"/>
                    </a:lnTo>
                    <a:lnTo>
                      <a:pt x="39" y="32"/>
                    </a:lnTo>
                    <a:lnTo>
                      <a:pt x="41" y="34"/>
                    </a:lnTo>
                    <a:lnTo>
                      <a:pt x="41" y="35"/>
                    </a:lnTo>
                    <a:lnTo>
                      <a:pt x="42" y="36"/>
                    </a:lnTo>
                    <a:lnTo>
                      <a:pt x="42" y="36"/>
                    </a:lnTo>
                    <a:lnTo>
                      <a:pt x="44" y="36"/>
                    </a:lnTo>
                    <a:lnTo>
                      <a:pt x="46" y="36"/>
                    </a:lnTo>
                    <a:lnTo>
                      <a:pt x="51" y="36"/>
                    </a:lnTo>
                    <a:lnTo>
                      <a:pt x="61" y="36"/>
                    </a:lnTo>
                    <a:lnTo>
                      <a:pt x="71" y="36"/>
                    </a:lnTo>
                    <a:lnTo>
                      <a:pt x="71" y="29"/>
                    </a:lnTo>
                    <a:lnTo>
                      <a:pt x="71" y="24"/>
                    </a:lnTo>
                    <a:lnTo>
                      <a:pt x="72" y="22"/>
                    </a:lnTo>
                    <a:lnTo>
                      <a:pt x="72" y="20"/>
                    </a:lnTo>
                    <a:lnTo>
                      <a:pt x="72" y="19"/>
                    </a:lnTo>
                    <a:lnTo>
                      <a:pt x="73" y="18"/>
                    </a:lnTo>
                    <a:lnTo>
                      <a:pt x="74" y="18"/>
                    </a:lnTo>
                    <a:lnTo>
                      <a:pt x="75" y="18"/>
                    </a:lnTo>
                    <a:lnTo>
                      <a:pt x="75" y="18"/>
                    </a:lnTo>
                    <a:lnTo>
                      <a:pt x="78" y="19"/>
                    </a:lnTo>
                    <a:lnTo>
                      <a:pt x="81" y="21"/>
                    </a:lnTo>
                    <a:lnTo>
                      <a:pt x="84" y="22"/>
                    </a:lnTo>
                    <a:lnTo>
                      <a:pt x="92" y="27"/>
                    </a:lnTo>
                    <a:lnTo>
                      <a:pt x="100" y="33"/>
                    </a:lnTo>
                    <a:lnTo>
                      <a:pt x="108" y="39"/>
                    </a:lnTo>
                    <a:lnTo>
                      <a:pt x="112" y="42"/>
                    </a:lnTo>
                    <a:lnTo>
                      <a:pt x="115" y="45"/>
                    </a:lnTo>
                    <a:lnTo>
                      <a:pt x="118" y="48"/>
                    </a:lnTo>
                    <a:lnTo>
                      <a:pt x="120" y="50"/>
                    </a:lnTo>
                    <a:lnTo>
                      <a:pt x="121" y="51"/>
                    </a:lnTo>
                    <a:lnTo>
                      <a:pt x="122" y="52"/>
                    </a:lnTo>
                    <a:lnTo>
                      <a:pt x="122" y="52"/>
                    </a:lnTo>
                    <a:lnTo>
                      <a:pt x="122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29" name="Google Shape;8929;p87"/>
              <p:cNvSpPr/>
              <p:nvPr/>
            </p:nvSpPr>
            <p:spPr>
              <a:xfrm>
                <a:off x="3012" y="693"/>
                <a:ext cx="92" cy="70"/>
              </a:xfrm>
              <a:custGeom>
                <a:avLst/>
                <a:gdLst/>
                <a:ahLst/>
                <a:cxnLst/>
                <a:rect l="l" t="t" r="r" b="b"/>
                <a:pathLst>
                  <a:path w="92" h="70" extrusionOk="0">
                    <a:moveTo>
                      <a:pt x="14" y="35"/>
                    </a:moveTo>
                    <a:lnTo>
                      <a:pt x="14" y="35"/>
                    </a:lnTo>
                    <a:lnTo>
                      <a:pt x="23" y="35"/>
                    </a:lnTo>
                    <a:lnTo>
                      <a:pt x="31" y="35"/>
                    </a:lnTo>
                    <a:lnTo>
                      <a:pt x="40" y="34"/>
                    </a:lnTo>
                    <a:lnTo>
                      <a:pt x="45" y="35"/>
                    </a:lnTo>
                    <a:lnTo>
                      <a:pt x="48" y="35"/>
                    </a:lnTo>
                    <a:lnTo>
                      <a:pt x="50" y="35"/>
                    </a:lnTo>
                    <a:lnTo>
                      <a:pt x="51" y="36"/>
                    </a:lnTo>
                    <a:lnTo>
                      <a:pt x="53" y="38"/>
                    </a:lnTo>
                    <a:lnTo>
                      <a:pt x="58" y="46"/>
                    </a:lnTo>
                    <a:lnTo>
                      <a:pt x="65" y="57"/>
                    </a:lnTo>
                    <a:lnTo>
                      <a:pt x="72" y="68"/>
                    </a:lnTo>
                    <a:lnTo>
                      <a:pt x="73" y="70"/>
                    </a:lnTo>
                    <a:lnTo>
                      <a:pt x="92" y="42"/>
                    </a:lnTo>
                    <a:lnTo>
                      <a:pt x="68" y="7"/>
                    </a:lnTo>
                    <a:lnTo>
                      <a:pt x="67" y="5"/>
                    </a:lnTo>
                    <a:lnTo>
                      <a:pt x="66" y="4"/>
                    </a:lnTo>
                    <a:lnTo>
                      <a:pt x="64" y="3"/>
                    </a:lnTo>
                    <a:lnTo>
                      <a:pt x="63" y="2"/>
                    </a:lnTo>
                    <a:lnTo>
                      <a:pt x="61" y="1"/>
                    </a:lnTo>
                    <a:lnTo>
                      <a:pt x="60" y="0"/>
                    </a:lnTo>
                    <a:lnTo>
                      <a:pt x="58" y="0"/>
                    </a:lnTo>
                    <a:lnTo>
                      <a:pt x="57" y="0"/>
                    </a:lnTo>
                    <a:lnTo>
                      <a:pt x="14" y="0"/>
                    </a:lnTo>
                    <a:lnTo>
                      <a:pt x="12" y="0"/>
                    </a:lnTo>
                    <a:lnTo>
                      <a:pt x="11" y="0"/>
                    </a:lnTo>
                    <a:lnTo>
                      <a:pt x="10" y="1"/>
                    </a:lnTo>
                    <a:lnTo>
                      <a:pt x="8" y="1"/>
                    </a:lnTo>
                    <a:lnTo>
                      <a:pt x="7" y="2"/>
                    </a:lnTo>
                    <a:lnTo>
                      <a:pt x="6" y="3"/>
                    </a:lnTo>
                    <a:lnTo>
                      <a:pt x="5" y="4"/>
                    </a:lnTo>
                    <a:lnTo>
                      <a:pt x="4" y="5"/>
                    </a:lnTo>
                    <a:lnTo>
                      <a:pt x="3" y="6"/>
                    </a:lnTo>
                    <a:lnTo>
                      <a:pt x="2" y="8"/>
                    </a:lnTo>
                    <a:lnTo>
                      <a:pt x="1" y="9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0" y="17"/>
                    </a:lnTo>
                    <a:lnTo>
                      <a:pt x="0" y="19"/>
                    </a:lnTo>
                    <a:lnTo>
                      <a:pt x="0" y="21"/>
                    </a:lnTo>
                    <a:lnTo>
                      <a:pt x="0" y="23"/>
                    </a:lnTo>
                    <a:lnTo>
                      <a:pt x="1" y="24"/>
                    </a:lnTo>
                    <a:lnTo>
                      <a:pt x="1" y="26"/>
                    </a:lnTo>
                    <a:lnTo>
                      <a:pt x="2" y="27"/>
                    </a:lnTo>
                    <a:lnTo>
                      <a:pt x="3" y="29"/>
                    </a:lnTo>
                    <a:lnTo>
                      <a:pt x="4" y="30"/>
                    </a:lnTo>
                    <a:lnTo>
                      <a:pt x="5" y="31"/>
                    </a:lnTo>
                    <a:lnTo>
                      <a:pt x="6" y="32"/>
                    </a:lnTo>
                    <a:lnTo>
                      <a:pt x="7" y="33"/>
                    </a:lnTo>
                    <a:lnTo>
                      <a:pt x="8" y="34"/>
                    </a:lnTo>
                    <a:lnTo>
                      <a:pt x="10" y="34"/>
                    </a:lnTo>
                    <a:lnTo>
                      <a:pt x="11" y="35"/>
                    </a:lnTo>
                    <a:lnTo>
                      <a:pt x="12" y="35"/>
                    </a:lnTo>
                    <a:lnTo>
                      <a:pt x="14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0" name="Google Shape;8930;p87"/>
              <p:cNvSpPr/>
              <p:nvPr/>
            </p:nvSpPr>
            <p:spPr>
              <a:xfrm>
                <a:off x="3012" y="676"/>
                <a:ext cx="221" cy="168"/>
              </a:xfrm>
              <a:custGeom>
                <a:avLst/>
                <a:gdLst/>
                <a:ahLst/>
                <a:cxnLst/>
                <a:rect l="l" t="t" r="r" b="b"/>
                <a:pathLst>
                  <a:path w="221" h="168" extrusionOk="0">
                    <a:moveTo>
                      <a:pt x="141" y="52"/>
                    </a:moveTo>
                    <a:lnTo>
                      <a:pt x="141" y="52"/>
                    </a:lnTo>
                    <a:lnTo>
                      <a:pt x="140" y="53"/>
                    </a:lnTo>
                    <a:lnTo>
                      <a:pt x="138" y="55"/>
                    </a:lnTo>
                    <a:lnTo>
                      <a:pt x="132" y="64"/>
                    </a:lnTo>
                    <a:lnTo>
                      <a:pt x="114" y="92"/>
                    </a:lnTo>
                    <a:lnTo>
                      <a:pt x="90" y="127"/>
                    </a:lnTo>
                    <a:lnTo>
                      <a:pt x="68" y="162"/>
                    </a:lnTo>
                    <a:lnTo>
                      <a:pt x="67" y="163"/>
                    </a:lnTo>
                    <a:lnTo>
                      <a:pt x="66" y="165"/>
                    </a:lnTo>
                    <a:lnTo>
                      <a:pt x="64" y="166"/>
                    </a:lnTo>
                    <a:lnTo>
                      <a:pt x="63" y="167"/>
                    </a:lnTo>
                    <a:lnTo>
                      <a:pt x="61" y="167"/>
                    </a:lnTo>
                    <a:lnTo>
                      <a:pt x="60" y="168"/>
                    </a:lnTo>
                    <a:lnTo>
                      <a:pt x="58" y="168"/>
                    </a:lnTo>
                    <a:lnTo>
                      <a:pt x="57" y="168"/>
                    </a:lnTo>
                    <a:lnTo>
                      <a:pt x="14" y="168"/>
                    </a:lnTo>
                    <a:lnTo>
                      <a:pt x="12" y="168"/>
                    </a:lnTo>
                    <a:lnTo>
                      <a:pt x="11" y="168"/>
                    </a:lnTo>
                    <a:lnTo>
                      <a:pt x="10" y="168"/>
                    </a:lnTo>
                    <a:lnTo>
                      <a:pt x="8" y="167"/>
                    </a:lnTo>
                    <a:lnTo>
                      <a:pt x="7" y="166"/>
                    </a:lnTo>
                    <a:lnTo>
                      <a:pt x="6" y="165"/>
                    </a:lnTo>
                    <a:lnTo>
                      <a:pt x="5" y="164"/>
                    </a:lnTo>
                    <a:lnTo>
                      <a:pt x="4" y="163"/>
                    </a:lnTo>
                    <a:lnTo>
                      <a:pt x="3" y="162"/>
                    </a:lnTo>
                    <a:lnTo>
                      <a:pt x="2" y="161"/>
                    </a:lnTo>
                    <a:lnTo>
                      <a:pt x="1" y="159"/>
                    </a:lnTo>
                    <a:lnTo>
                      <a:pt x="1" y="158"/>
                    </a:lnTo>
                    <a:lnTo>
                      <a:pt x="0" y="156"/>
                    </a:lnTo>
                    <a:lnTo>
                      <a:pt x="0" y="154"/>
                    </a:lnTo>
                    <a:lnTo>
                      <a:pt x="0" y="153"/>
                    </a:lnTo>
                    <a:lnTo>
                      <a:pt x="0" y="151"/>
                    </a:lnTo>
                    <a:lnTo>
                      <a:pt x="0" y="149"/>
                    </a:lnTo>
                    <a:lnTo>
                      <a:pt x="0" y="147"/>
                    </a:lnTo>
                    <a:lnTo>
                      <a:pt x="0" y="146"/>
                    </a:lnTo>
                    <a:lnTo>
                      <a:pt x="1" y="144"/>
                    </a:lnTo>
                    <a:lnTo>
                      <a:pt x="1" y="143"/>
                    </a:lnTo>
                    <a:lnTo>
                      <a:pt x="2" y="141"/>
                    </a:lnTo>
                    <a:lnTo>
                      <a:pt x="3" y="140"/>
                    </a:lnTo>
                    <a:lnTo>
                      <a:pt x="4" y="139"/>
                    </a:lnTo>
                    <a:lnTo>
                      <a:pt x="5" y="137"/>
                    </a:lnTo>
                    <a:lnTo>
                      <a:pt x="6" y="136"/>
                    </a:lnTo>
                    <a:lnTo>
                      <a:pt x="7" y="136"/>
                    </a:lnTo>
                    <a:lnTo>
                      <a:pt x="8" y="135"/>
                    </a:lnTo>
                    <a:lnTo>
                      <a:pt x="10" y="134"/>
                    </a:lnTo>
                    <a:lnTo>
                      <a:pt x="11" y="134"/>
                    </a:lnTo>
                    <a:lnTo>
                      <a:pt x="12" y="133"/>
                    </a:lnTo>
                    <a:lnTo>
                      <a:pt x="14" y="133"/>
                    </a:lnTo>
                    <a:lnTo>
                      <a:pt x="23" y="134"/>
                    </a:lnTo>
                    <a:lnTo>
                      <a:pt x="31" y="134"/>
                    </a:lnTo>
                    <a:lnTo>
                      <a:pt x="39" y="134"/>
                    </a:lnTo>
                    <a:lnTo>
                      <a:pt x="45" y="134"/>
                    </a:lnTo>
                    <a:lnTo>
                      <a:pt x="48" y="134"/>
                    </a:lnTo>
                    <a:lnTo>
                      <a:pt x="49" y="134"/>
                    </a:lnTo>
                    <a:lnTo>
                      <a:pt x="50" y="134"/>
                    </a:lnTo>
                    <a:lnTo>
                      <a:pt x="51" y="132"/>
                    </a:lnTo>
                    <a:lnTo>
                      <a:pt x="53" y="130"/>
                    </a:lnTo>
                    <a:lnTo>
                      <a:pt x="59" y="122"/>
                    </a:lnTo>
                    <a:lnTo>
                      <a:pt x="67" y="109"/>
                    </a:lnTo>
                    <a:lnTo>
                      <a:pt x="77" y="94"/>
                    </a:lnTo>
                    <a:lnTo>
                      <a:pt x="100" y="58"/>
                    </a:lnTo>
                    <a:lnTo>
                      <a:pt x="123" y="24"/>
                    </a:lnTo>
                    <a:lnTo>
                      <a:pt x="124" y="22"/>
                    </a:lnTo>
                    <a:lnTo>
                      <a:pt x="125" y="21"/>
                    </a:lnTo>
                    <a:lnTo>
                      <a:pt x="126" y="20"/>
                    </a:lnTo>
                    <a:lnTo>
                      <a:pt x="128" y="19"/>
                    </a:lnTo>
                    <a:lnTo>
                      <a:pt x="129" y="18"/>
                    </a:lnTo>
                    <a:lnTo>
                      <a:pt x="131" y="17"/>
                    </a:lnTo>
                    <a:lnTo>
                      <a:pt x="132" y="17"/>
                    </a:lnTo>
                    <a:lnTo>
                      <a:pt x="134" y="17"/>
                    </a:lnTo>
                    <a:lnTo>
                      <a:pt x="170" y="17"/>
                    </a:lnTo>
                    <a:lnTo>
                      <a:pt x="170" y="11"/>
                    </a:lnTo>
                    <a:lnTo>
                      <a:pt x="170" y="5"/>
                    </a:lnTo>
                    <a:lnTo>
                      <a:pt x="171" y="3"/>
                    </a:lnTo>
                    <a:lnTo>
                      <a:pt x="171" y="2"/>
                    </a:lnTo>
                    <a:lnTo>
                      <a:pt x="171" y="0"/>
                    </a:lnTo>
                    <a:lnTo>
                      <a:pt x="172" y="0"/>
                    </a:lnTo>
                    <a:lnTo>
                      <a:pt x="173" y="0"/>
                    </a:lnTo>
                    <a:lnTo>
                      <a:pt x="174" y="0"/>
                    </a:lnTo>
                    <a:lnTo>
                      <a:pt x="174" y="0"/>
                    </a:lnTo>
                    <a:lnTo>
                      <a:pt x="177" y="1"/>
                    </a:lnTo>
                    <a:lnTo>
                      <a:pt x="180" y="2"/>
                    </a:lnTo>
                    <a:lnTo>
                      <a:pt x="183" y="4"/>
                    </a:lnTo>
                    <a:lnTo>
                      <a:pt x="191" y="9"/>
                    </a:lnTo>
                    <a:lnTo>
                      <a:pt x="199" y="15"/>
                    </a:lnTo>
                    <a:lnTo>
                      <a:pt x="207" y="21"/>
                    </a:lnTo>
                    <a:lnTo>
                      <a:pt x="211" y="24"/>
                    </a:lnTo>
                    <a:lnTo>
                      <a:pt x="214" y="27"/>
                    </a:lnTo>
                    <a:lnTo>
                      <a:pt x="217" y="29"/>
                    </a:lnTo>
                    <a:lnTo>
                      <a:pt x="219" y="32"/>
                    </a:lnTo>
                    <a:lnTo>
                      <a:pt x="220" y="32"/>
                    </a:lnTo>
                    <a:lnTo>
                      <a:pt x="221" y="33"/>
                    </a:lnTo>
                    <a:lnTo>
                      <a:pt x="221" y="34"/>
                    </a:lnTo>
                    <a:lnTo>
                      <a:pt x="221" y="35"/>
                    </a:lnTo>
                    <a:lnTo>
                      <a:pt x="221" y="35"/>
                    </a:lnTo>
                    <a:lnTo>
                      <a:pt x="221" y="36"/>
                    </a:lnTo>
                    <a:lnTo>
                      <a:pt x="220" y="38"/>
                    </a:lnTo>
                    <a:lnTo>
                      <a:pt x="219" y="39"/>
                    </a:lnTo>
                    <a:lnTo>
                      <a:pt x="217" y="41"/>
                    </a:lnTo>
                    <a:lnTo>
                      <a:pt x="215" y="42"/>
                    </a:lnTo>
                    <a:lnTo>
                      <a:pt x="209" y="47"/>
                    </a:lnTo>
                    <a:lnTo>
                      <a:pt x="202" y="52"/>
                    </a:lnTo>
                    <a:lnTo>
                      <a:pt x="195" y="57"/>
                    </a:lnTo>
                    <a:lnTo>
                      <a:pt x="188" y="62"/>
                    </a:lnTo>
                    <a:lnTo>
                      <a:pt x="182" y="66"/>
                    </a:lnTo>
                    <a:lnTo>
                      <a:pt x="179" y="68"/>
                    </a:lnTo>
                    <a:lnTo>
                      <a:pt x="176" y="69"/>
                    </a:lnTo>
                    <a:lnTo>
                      <a:pt x="174" y="70"/>
                    </a:lnTo>
                    <a:lnTo>
                      <a:pt x="173" y="70"/>
                    </a:lnTo>
                    <a:lnTo>
                      <a:pt x="172" y="70"/>
                    </a:lnTo>
                    <a:lnTo>
                      <a:pt x="172" y="69"/>
                    </a:lnTo>
                    <a:lnTo>
                      <a:pt x="171" y="69"/>
                    </a:lnTo>
                    <a:lnTo>
                      <a:pt x="171" y="68"/>
                    </a:lnTo>
                    <a:lnTo>
                      <a:pt x="171" y="68"/>
                    </a:lnTo>
                    <a:lnTo>
                      <a:pt x="170" y="66"/>
                    </a:lnTo>
                    <a:lnTo>
                      <a:pt x="170" y="65"/>
                    </a:lnTo>
                    <a:lnTo>
                      <a:pt x="170" y="59"/>
                    </a:lnTo>
                    <a:lnTo>
                      <a:pt x="169" y="52"/>
                    </a:lnTo>
                    <a:lnTo>
                      <a:pt x="160" y="51"/>
                    </a:lnTo>
                    <a:lnTo>
                      <a:pt x="150" y="51"/>
                    </a:lnTo>
                    <a:lnTo>
                      <a:pt x="145" y="51"/>
                    </a:lnTo>
                    <a:lnTo>
                      <a:pt x="143" y="51"/>
                    </a:lnTo>
                    <a:lnTo>
                      <a:pt x="141" y="52"/>
                    </a:lnTo>
                    <a:lnTo>
                      <a:pt x="141" y="5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31" name="Google Shape;8931;p87"/>
            <p:cNvSpPr/>
            <p:nvPr/>
          </p:nvSpPr>
          <p:spPr>
            <a:xfrm>
              <a:off x="7668288" y="2098014"/>
              <a:ext cx="778418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Exploit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Redirection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32" name="Google Shape;8932;p87"/>
          <p:cNvGrpSpPr/>
          <p:nvPr/>
        </p:nvGrpSpPr>
        <p:grpSpPr>
          <a:xfrm>
            <a:off x="4159134" y="2633922"/>
            <a:ext cx="1028701" cy="1419525"/>
            <a:chOff x="2129741" y="2625828"/>
            <a:chExt cx="1028701" cy="1419525"/>
          </a:xfrm>
        </p:grpSpPr>
        <p:grpSp>
          <p:nvGrpSpPr>
            <p:cNvPr id="8933" name="Google Shape;8933;p87"/>
            <p:cNvGrpSpPr/>
            <p:nvPr/>
          </p:nvGrpSpPr>
          <p:grpSpPr>
            <a:xfrm>
              <a:off x="2129741" y="2625828"/>
              <a:ext cx="1028701" cy="963083"/>
              <a:chOff x="2879" y="1321"/>
              <a:chExt cx="486" cy="455"/>
            </a:xfrm>
          </p:grpSpPr>
          <p:sp>
            <p:nvSpPr>
              <p:cNvPr id="8934" name="Google Shape;8934;p87"/>
              <p:cNvSpPr/>
              <p:nvPr/>
            </p:nvSpPr>
            <p:spPr>
              <a:xfrm>
                <a:off x="2880" y="1321"/>
                <a:ext cx="479" cy="44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5" name="Google Shape;8935;p87"/>
              <p:cNvSpPr/>
              <p:nvPr/>
            </p:nvSpPr>
            <p:spPr>
              <a:xfrm>
                <a:off x="2879" y="1321"/>
                <a:ext cx="486" cy="455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2140" extrusionOk="0">
                    <a:moveTo>
                      <a:pt x="2235" y="1183"/>
                    </a:moveTo>
                    <a:cubicBezTo>
                      <a:pt x="2222" y="1157"/>
                      <a:pt x="2200" y="1142"/>
                      <a:pt x="2200" y="1142"/>
                    </a:cubicBezTo>
                    <a:cubicBezTo>
                      <a:pt x="2200" y="1142"/>
                      <a:pt x="2088" y="1053"/>
                      <a:pt x="2037" y="1160"/>
                    </a:cubicBezTo>
                    <a:cubicBezTo>
                      <a:pt x="1987" y="1268"/>
                      <a:pt x="1832" y="1322"/>
                      <a:pt x="1832" y="1322"/>
                    </a:cubicBezTo>
                    <a:cubicBezTo>
                      <a:pt x="1654" y="1389"/>
                      <a:pt x="1654" y="1389"/>
                      <a:pt x="1654" y="1389"/>
                    </a:cubicBezTo>
                    <a:cubicBezTo>
                      <a:pt x="1654" y="1388"/>
                      <a:pt x="1654" y="1387"/>
                      <a:pt x="1653" y="1387"/>
                    </a:cubicBezTo>
                    <a:cubicBezTo>
                      <a:pt x="1819" y="1242"/>
                      <a:pt x="1924" y="1029"/>
                      <a:pt x="1924" y="791"/>
                    </a:cubicBezTo>
                    <a:cubicBezTo>
                      <a:pt x="1924" y="354"/>
                      <a:pt x="1570" y="0"/>
                      <a:pt x="1133" y="0"/>
                    </a:cubicBezTo>
                    <a:cubicBezTo>
                      <a:pt x="696" y="0"/>
                      <a:pt x="342" y="354"/>
                      <a:pt x="342" y="791"/>
                    </a:cubicBezTo>
                    <a:cubicBezTo>
                      <a:pt x="342" y="1028"/>
                      <a:pt x="446" y="1240"/>
                      <a:pt x="611" y="1385"/>
                    </a:cubicBezTo>
                    <a:cubicBezTo>
                      <a:pt x="480" y="1337"/>
                      <a:pt x="393" y="1305"/>
                      <a:pt x="393" y="1305"/>
                    </a:cubicBezTo>
                    <a:cubicBezTo>
                      <a:pt x="393" y="1305"/>
                      <a:pt x="396" y="1180"/>
                      <a:pt x="307" y="1142"/>
                    </a:cubicBezTo>
                    <a:cubicBezTo>
                      <a:pt x="218" y="1104"/>
                      <a:pt x="178" y="1199"/>
                      <a:pt x="167" y="1237"/>
                    </a:cubicBezTo>
                    <a:cubicBezTo>
                      <a:pt x="167" y="1237"/>
                      <a:pt x="0" y="1246"/>
                      <a:pt x="7" y="1343"/>
                    </a:cubicBezTo>
                    <a:cubicBezTo>
                      <a:pt x="15" y="1440"/>
                      <a:pt x="175" y="1455"/>
                      <a:pt x="290" y="1386"/>
                    </a:cubicBezTo>
                    <a:cubicBezTo>
                      <a:pt x="670" y="1529"/>
                      <a:pt x="670" y="1529"/>
                      <a:pt x="670" y="1529"/>
                    </a:cubicBezTo>
                    <a:cubicBezTo>
                      <a:pt x="685" y="1602"/>
                      <a:pt x="718" y="1669"/>
                      <a:pt x="762" y="1725"/>
                    </a:cubicBezTo>
                    <a:cubicBezTo>
                      <a:pt x="490" y="1826"/>
                      <a:pt x="490" y="1826"/>
                      <a:pt x="490" y="1826"/>
                    </a:cubicBezTo>
                    <a:cubicBezTo>
                      <a:pt x="375" y="1757"/>
                      <a:pt x="216" y="1772"/>
                      <a:pt x="208" y="1869"/>
                    </a:cubicBezTo>
                    <a:cubicBezTo>
                      <a:pt x="200" y="1966"/>
                      <a:pt x="368" y="1975"/>
                      <a:pt x="368" y="1975"/>
                    </a:cubicBezTo>
                    <a:cubicBezTo>
                      <a:pt x="378" y="2013"/>
                      <a:pt x="418" y="2109"/>
                      <a:pt x="507" y="2070"/>
                    </a:cubicBezTo>
                    <a:cubicBezTo>
                      <a:pt x="596" y="2032"/>
                      <a:pt x="593" y="1907"/>
                      <a:pt x="593" y="1907"/>
                    </a:cubicBezTo>
                    <a:cubicBezTo>
                      <a:pt x="593" y="1907"/>
                      <a:pt x="619" y="1900"/>
                      <a:pt x="855" y="1814"/>
                    </a:cubicBezTo>
                    <a:cubicBezTo>
                      <a:pt x="933" y="1871"/>
                      <a:pt x="1030" y="1905"/>
                      <a:pt x="1135" y="1905"/>
                    </a:cubicBezTo>
                    <a:cubicBezTo>
                      <a:pt x="1241" y="1905"/>
                      <a:pt x="1339" y="1870"/>
                      <a:pt x="1418" y="1812"/>
                    </a:cubicBezTo>
                    <a:cubicBezTo>
                      <a:pt x="1712" y="1883"/>
                      <a:pt x="1712" y="1883"/>
                      <a:pt x="1712" y="1883"/>
                    </a:cubicBezTo>
                    <a:cubicBezTo>
                      <a:pt x="1712" y="1883"/>
                      <a:pt x="1819" y="1925"/>
                      <a:pt x="1869" y="2032"/>
                    </a:cubicBezTo>
                    <a:cubicBezTo>
                      <a:pt x="1920" y="2140"/>
                      <a:pt x="2032" y="2050"/>
                      <a:pt x="2032" y="2050"/>
                    </a:cubicBezTo>
                    <a:cubicBezTo>
                      <a:pt x="2032" y="2050"/>
                      <a:pt x="2054" y="2035"/>
                      <a:pt x="2067" y="2009"/>
                    </a:cubicBezTo>
                    <a:cubicBezTo>
                      <a:pt x="2096" y="1952"/>
                      <a:pt x="2119" y="1858"/>
                      <a:pt x="2032" y="1871"/>
                    </a:cubicBezTo>
                    <a:cubicBezTo>
                      <a:pt x="2032" y="1871"/>
                      <a:pt x="2081" y="1808"/>
                      <a:pt x="2066" y="1766"/>
                    </a:cubicBezTo>
                    <a:cubicBezTo>
                      <a:pt x="2050" y="1725"/>
                      <a:pt x="1971" y="1700"/>
                      <a:pt x="1915" y="1723"/>
                    </a:cubicBezTo>
                    <a:cubicBezTo>
                      <a:pt x="1860" y="1746"/>
                      <a:pt x="1794" y="1786"/>
                      <a:pt x="1727" y="1775"/>
                    </a:cubicBezTo>
                    <a:cubicBezTo>
                      <a:pt x="1709" y="1772"/>
                      <a:pt x="1681" y="1776"/>
                      <a:pt x="1515" y="1716"/>
                    </a:cubicBezTo>
                    <a:cubicBezTo>
                      <a:pt x="1553" y="1665"/>
                      <a:pt x="1582" y="1606"/>
                      <a:pt x="1597" y="1543"/>
                    </a:cubicBezTo>
                    <a:cubicBezTo>
                      <a:pt x="1743" y="1490"/>
                      <a:pt x="1847" y="1453"/>
                      <a:pt x="1864" y="1449"/>
                    </a:cubicBezTo>
                    <a:cubicBezTo>
                      <a:pt x="1927" y="1434"/>
                      <a:pt x="2028" y="1446"/>
                      <a:pt x="2083" y="1469"/>
                    </a:cubicBezTo>
                    <a:cubicBezTo>
                      <a:pt x="2139" y="1492"/>
                      <a:pt x="2218" y="1468"/>
                      <a:pt x="2234" y="1426"/>
                    </a:cubicBezTo>
                    <a:cubicBezTo>
                      <a:pt x="2249" y="1385"/>
                      <a:pt x="2200" y="1322"/>
                      <a:pt x="2200" y="1322"/>
                    </a:cubicBezTo>
                    <a:cubicBezTo>
                      <a:pt x="2287" y="1334"/>
                      <a:pt x="2264" y="1241"/>
                      <a:pt x="2235" y="1183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6" name="Google Shape;8936;p87"/>
              <p:cNvSpPr/>
              <p:nvPr/>
            </p:nvSpPr>
            <p:spPr>
              <a:xfrm>
                <a:off x="3028" y="1502"/>
                <a:ext cx="0" cy="3"/>
              </a:xfrm>
              <a:custGeom>
                <a:avLst/>
                <a:gdLst/>
                <a:ahLst/>
                <a:cxnLst/>
                <a:rect l="l" t="t" r="r" b="b"/>
                <a:pathLst>
                  <a:path w="1" h="13" extrusionOk="0">
                    <a:moveTo>
                      <a:pt x="0" y="4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5"/>
                      <a:pt x="0" y="9"/>
                      <a:pt x="0" y="13"/>
                    </a:cubicBezTo>
                    <a:cubicBezTo>
                      <a:pt x="0" y="10"/>
                      <a:pt x="0" y="8"/>
                      <a:pt x="0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7" name="Google Shape;8937;p87"/>
              <p:cNvSpPr/>
              <p:nvPr/>
            </p:nvSpPr>
            <p:spPr>
              <a:xfrm>
                <a:off x="3178" y="1565"/>
                <a:ext cx="3" cy="2"/>
              </a:xfrm>
              <a:custGeom>
                <a:avLst/>
                <a:gdLst/>
                <a:ahLst/>
                <a:cxnLst/>
                <a:rect l="l" t="t" r="r" b="b"/>
                <a:pathLst>
                  <a:path w="15" h="10" extrusionOk="0">
                    <a:moveTo>
                      <a:pt x="11" y="2"/>
                    </a:moveTo>
                    <a:cubicBezTo>
                      <a:pt x="8" y="5"/>
                      <a:pt x="4" y="8"/>
                      <a:pt x="0" y="10"/>
                    </a:cubicBezTo>
                    <a:cubicBezTo>
                      <a:pt x="5" y="6"/>
                      <a:pt x="9" y="4"/>
                      <a:pt x="15" y="0"/>
                    </a:cubicBezTo>
                    <a:cubicBezTo>
                      <a:pt x="13" y="1"/>
                      <a:pt x="12" y="2"/>
                      <a:pt x="1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8" name="Google Shape;8938;p87"/>
              <p:cNvSpPr/>
              <p:nvPr/>
            </p:nvSpPr>
            <p:spPr>
              <a:xfrm>
                <a:off x="3065" y="1565"/>
                <a:ext cx="1" cy="1"/>
              </a:xfrm>
              <a:custGeom>
                <a:avLst/>
                <a:gdLst/>
                <a:ahLst/>
                <a:cxnLst/>
                <a:rect l="l" t="t" r="r" b="b"/>
                <a:pathLst>
                  <a:path w="8" h="6" extrusionOk="0">
                    <a:moveTo>
                      <a:pt x="4" y="2"/>
                    </a:moveTo>
                    <a:cubicBezTo>
                      <a:pt x="2" y="2"/>
                      <a:pt x="1" y="1"/>
                      <a:pt x="0" y="0"/>
                    </a:cubicBezTo>
                    <a:cubicBezTo>
                      <a:pt x="2" y="1"/>
                      <a:pt x="5" y="4"/>
                      <a:pt x="8" y="6"/>
                    </a:cubicBezTo>
                    <a:lnTo>
                      <a:pt x="4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39" name="Google Shape;8939;p87"/>
              <p:cNvSpPr/>
              <p:nvPr/>
            </p:nvSpPr>
            <p:spPr>
              <a:xfrm>
                <a:off x="3217" y="1500"/>
                <a:ext cx="1" cy="4"/>
              </a:xfrm>
              <a:custGeom>
                <a:avLst/>
                <a:gdLst/>
                <a:ahLst/>
                <a:cxnLst/>
                <a:rect l="l" t="t" r="r" b="b"/>
                <a:pathLst>
                  <a:path w="3" h="19" extrusionOk="0">
                    <a:moveTo>
                      <a:pt x="2" y="15"/>
                    </a:moveTo>
                    <a:cubicBezTo>
                      <a:pt x="2" y="16"/>
                      <a:pt x="0" y="17"/>
                      <a:pt x="0" y="19"/>
                    </a:cubicBezTo>
                    <a:cubicBezTo>
                      <a:pt x="2" y="12"/>
                      <a:pt x="3" y="7"/>
                      <a:pt x="3" y="0"/>
                    </a:cubicBezTo>
                    <a:cubicBezTo>
                      <a:pt x="3" y="6"/>
                      <a:pt x="2" y="10"/>
                      <a:pt x="2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40" name="Google Shape;8940;p87"/>
              <p:cNvSpPr/>
              <p:nvPr/>
            </p:nvSpPr>
            <p:spPr>
              <a:xfrm>
                <a:off x="3097" y="1405"/>
                <a:ext cx="17" cy="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87" extrusionOk="0">
                    <a:moveTo>
                      <a:pt x="46" y="187"/>
                    </a:moveTo>
                    <a:cubicBezTo>
                      <a:pt x="82" y="187"/>
                      <a:pt x="82" y="187"/>
                      <a:pt x="82" y="187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8" y="12"/>
                      <a:pt x="42" y="20"/>
                      <a:pt x="36" y="25"/>
                    </a:cubicBezTo>
                    <a:cubicBezTo>
                      <a:pt x="28" y="31"/>
                      <a:pt x="17" y="35"/>
                      <a:pt x="0" y="35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46" y="63"/>
                      <a:pt x="46" y="63"/>
                      <a:pt x="46" y="63"/>
                    </a:cubicBezTo>
                    <a:lnTo>
                      <a:pt x="46" y="1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41" name="Google Shape;8941;p87"/>
              <p:cNvSpPr/>
              <p:nvPr/>
            </p:nvSpPr>
            <p:spPr>
              <a:xfrm>
                <a:off x="3054" y="1467"/>
                <a:ext cx="18" cy="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88" extrusionOk="0">
                    <a:moveTo>
                      <a:pt x="36" y="27"/>
                    </a:moveTo>
                    <a:cubicBezTo>
                      <a:pt x="28" y="33"/>
                      <a:pt x="15" y="36"/>
                      <a:pt x="0" y="36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188"/>
                      <a:pt x="45" y="188"/>
                      <a:pt x="45" y="188"/>
                    </a:cubicBezTo>
                    <a:cubicBezTo>
                      <a:pt x="82" y="188"/>
                      <a:pt x="82" y="188"/>
                      <a:pt x="82" y="188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7" y="12"/>
                      <a:pt x="42" y="22"/>
                      <a:pt x="36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42" name="Google Shape;8942;p87"/>
              <p:cNvSpPr/>
              <p:nvPr/>
            </p:nvSpPr>
            <p:spPr>
              <a:xfrm>
                <a:off x="3094" y="1530"/>
                <a:ext cx="17" cy="42"/>
              </a:xfrm>
              <a:custGeom>
                <a:avLst/>
                <a:gdLst/>
                <a:ahLst/>
                <a:cxnLst/>
                <a:rect l="l" t="t" r="r" b="b"/>
                <a:pathLst>
                  <a:path w="82" h="199" extrusionOk="0">
                    <a:moveTo>
                      <a:pt x="36" y="27"/>
                    </a:moveTo>
                    <a:cubicBezTo>
                      <a:pt x="28" y="34"/>
                      <a:pt x="17" y="38"/>
                      <a:pt x="0" y="3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6" y="199"/>
                      <a:pt x="46" y="199"/>
                      <a:pt x="46" y="199"/>
                    </a:cubicBezTo>
                    <a:cubicBezTo>
                      <a:pt x="82" y="199"/>
                      <a:pt x="82" y="199"/>
                      <a:pt x="82" y="199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7" y="13"/>
                      <a:pt x="43" y="21"/>
                      <a:pt x="36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43" name="Google Shape;8943;p87"/>
              <p:cNvSpPr/>
              <p:nvPr/>
            </p:nvSpPr>
            <p:spPr>
              <a:xfrm>
                <a:off x="3097" y="1405"/>
                <a:ext cx="17" cy="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87" extrusionOk="0">
                    <a:moveTo>
                      <a:pt x="46" y="187"/>
                    </a:moveTo>
                    <a:cubicBezTo>
                      <a:pt x="82" y="187"/>
                      <a:pt x="82" y="187"/>
                      <a:pt x="82" y="187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8" y="12"/>
                      <a:pt x="42" y="20"/>
                      <a:pt x="36" y="25"/>
                    </a:cubicBezTo>
                    <a:cubicBezTo>
                      <a:pt x="28" y="31"/>
                      <a:pt x="17" y="35"/>
                      <a:pt x="0" y="35"/>
                    </a:cubicBezTo>
                    <a:cubicBezTo>
                      <a:pt x="0" y="63"/>
                      <a:pt x="0" y="63"/>
                      <a:pt x="0" y="63"/>
                    </a:cubicBezTo>
                    <a:cubicBezTo>
                      <a:pt x="46" y="63"/>
                      <a:pt x="46" y="63"/>
                      <a:pt x="46" y="63"/>
                    </a:cubicBezTo>
                    <a:lnTo>
                      <a:pt x="46" y="1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44" name="Google Shape;8944;p87"/>
              <p:cNvSpPr/>
              <p:nvPr/>
            </p:nvSpPr>
            <p:spPr>
              <a:xfrm>
                <a:off x="3054" y="1467"/>
                <a:ext cx="18" cy="40"/>
              </a:xfrm>
              <a:custGeom>
                <a:avLst/>
                <a:gdLst/>
                <a:ahLst/>
                <a:cxnLst/>
                <a:rect l="l" t="t" r="r" b="b"/>
                <a:pathLst>
                  <a:path w="82" h="188" extrusionOk="0">
                    <a:moveTo>
                      <a:pt x="36" y="27"/>
                    </a:moveTo>
                    <a:cubicBezTo>
                      <a:pt x="28" y="33"/>
                      <a:pt x="15" y="36"/>
                      <a:pt x="0" y="36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45" y="64"/>
                      <a:pt x="45" y="64"/>
                      <a:pt x="45" y="64"/>
                    </a:cubicBezTo>
                    <a:cubicBezTo>
                      <a:pt x="45" y="188"/>
                      <a:pt x="45" y="188"/>
                      <a:pt x="45" y="188"/>
                    </a:cubicBezTo>
                    <a:cubicBezTo>
                      <a:pt x="82" y="188"/>
                      <a:pt x="82" y="188"/>
                      <a:pt x="82" y="188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7" y="12"/>
                      <a:pt x="42" y="22"/>
                      <a:pt x="36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45" name="Google Shape;8945;p87"/>
              <p:cNvSpPr/>
              <p:nvPr/>
            </p:nvSpPr>
            <p:spPr>
              <a:xfrm>
                <a:off x="3094" y="1530"/>
                <a:ext cx="17" cy="42"/>
              </a:xfrm>
              <a:custGeom>
                <a:avLst/>
                <a:gdLst/>
                <a:ahLst/>
                <a:cxnLst/>
                <a:rect l="l" t="t" r="r" b="b"/>
                <a:pathLst>
                  <a:path w="82" h="199" extrusionOk="0">
                    <a:moveTo>
                      <a:pt x="36" y="27"/>
                    </a:moveTo>
                    <a:cubicBezTo>
                      <a:pt x="28" y="34"/>
                      <a:pt x="17" y="38"/>
                      <a:pt x="0" y="38"/>
                    </a:cubicBezTo>
                    <a:cubicBezTo>
                      <a:pt x="0" y="68"/>
                      <a:pt x="0" y="68"/>
                      <a:pt x="0" y="68"/>
                    </a:cubicBezTo>
                    <a:cubicBezTo>
                      <a:pt x="46" y="68"/>
                      <a:pt x="46" y="68"/>
                      <a:pt x="46" y="68"/>
                    </a:cubicBezTo>
                    <a:cubicBezTo>
                      <a:pt x="46" y="199"/>
                      <a:pt x="46" y="199"/>
                      <a:pt x="46" y="199"/>
                    </a:cubicBezTo>
                    <a:cubicBezTo>
                      <a:pt x="82" y="199"/>
                      <a:pt x="82" y="199"/>
                      <a:pt x="82" y="199"/>
                    </a:cubicBezTo>
                    <a:cubicBezTo>
                      <a:pt x="82" y="0"/>
                      <a:pt x="82" y="0"/>
                      <a:pt x="82" y="0"/>
                    </a:cubicBezTo>
                    <a:cubicBezTo>
                      <a:pt x="51" y="0"/>
                      <a:pt x="51" y="0"/>
                      <a:pt x="51" y="0"/>
                    </a:cubicBezTo>
                    <a:cubicBezTo>
                      <a:pt x="47" y="13"/>
                      <a:pt x="43" y="21"/>
                      <a:pt x="36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46" name="Google Shape;8946;p87"/>
              <p:cNvSpPr/>
              <p:nvPr/>
            </p:nvSpPr>
            <p:spPr>
              <a:xfrm>
                <a:off x="3141" y="1469"/>
                <a:ext cx="35" cy="57"/>
              </a:xfrm>
              <a:custGeom>
                <a:avLst/>
                <a:gdLst/>
                <a:ahLst/>
                <a:cxnLst/>
                <a:rect l="l" t="t" r="r" b="b"/>
                <a:pathLst>
                  <a:path w="165" h="269" extrusionOk="0">
                    <a:moveTo>
                      <a:pt x="164" y="165"/>
                    </a:moveTo>
                    <a:cubicBezTo>
                      <a:pt x="163" y="159"/>
                      <a:pt x="161" y="152"/>
                      <a:pt x="157" y="146"/>
                    </a:cubicBezTo>
                    <a:cubicBezTo>
                      <a:pt x="154" y="140"/>
                      <a:pt x="148" y="134"/>
                      <a:pt x="140" y="128"/>
                    </a:cubicBezTo>
                    <a:cubicBezTo>
                      <a:pt x="132" y="122"/>
                      <a:pt x="121" y="117"/>
                      <a:pt x="106" y="113"/>
                    </a:cubicBezTo>
                    <a:cubicBezTo>
                      <a:pt x="103" y="113"/>
                      <a:pt x="101" y="112"/>
                      <a:pt x="98" y="111"/>
                    </a:cubicBezTo>
                    <a:cubicBezTo>
                      <a:pt x="96" y="111"/>
                      <a:pt x="93" y="110"/>
                      <a:pt x="91" y="109"/>
                    </a:cubicBezTo>
                    <a:cubicBezTo>
                      <a:pt x="91" y="57"/>
                      <a:pt x="91" y="57"/>
                      <a:pt x="91" y="57"/>
                    </a:cubicBezTo>
                    <a:cubicBezTo>
                      <a:pt x="98" y="57"/>
                      <a:pt x="103" y="60"/>
                      <a:pt x="108" y="65"/>
                    </a:cubicBezTo>
                    <a:cubicBezTo>
                      <a:pt x="113" y="71"/>
                      <a:pt x="115" y="78"/>
                      <a:pt x="116" y="86"/>
                    </a:cubicBezTo>
                    <a:cubicBezTo>
                      <a:pt x="158" y="86"/>
                      <a:pt x="158" y="86"/>
                      <a:pt x="158" y="86"/>
                    </a:cubicBezTo>
                    <a:cubicBezTo>
                      <a:pt x="157" y="75"/>
                      <a:pt x="155" y="66"/>
                      <a:pt x="151" y="59"/>
                    </a:cubicBezTo>
                    <a:cubicBezTo>
                      <a:pt x="147" y="51"/>
                      <a:pt x="142" y="45"/>
                      <a:pt x="137" y="40"/>
                    </a:cubicBezTo>
                    <a:cubicBezTo>
                      <a:pt x="131" y="35"/>
                      <a:pt x="124" y="31"/>
                      <a:pt x="116" y="28"/>
                    </a:cubicBezTo>
                    <a:cubicBezTo>
                      <a:pt x="108" y="25"/>
                      <a:pt x="100" y="23"/>
                      <a:pt x="91" y="22"/>
                    </a:cubicBezTo>
                    <a:cubicBezTo>
                      <a:pt x="91" y="0"/>
                      <a:pt x="91" y="0"/>
                      <a:pt x="91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74" y="22"/>
                      <a:pt x="74" y="22"/>
                      <a:pt x="74" y="22"/>
                    </a:cubicBezTo>
                    <a:cubicBezTo>
                      <a:pt x="65" y="23"/>
                      <a:pt x="56" y="25"/>
                      <a:pt x="48" y="28"/>
                    </a:cubicBezTo>
                    <a:cubicBezTo>
                      <a:pt x="39" y="31"/>
                      <a:pt x="32" y="35"/>
                      <a:pt x="26" y="40"/>
                    </a:cubicBezTo>
                    <a:cubicBezTo>
                      <a:pt x="20" y="45"/>
                      <a:pt x="15" y="51"/>
                      <a:pt x="11" y="59"/>
                    </a:cubicBezTo>
                    <a:cubicBezTo>
                      <a:pt x="7" y="67"/>
                      <a:pt x="5" y="76"/>
                      <a:pt x="5" y="86"/>
                    </a:cubicBezTo>
                    <a:cubicBezTo>
                      <a:pt x="5" y="96"/>
                      <a:pt x="7" y="104"/>
                      <a:pt x="10" y="111"/>
                    </a:cubicBezTo>
                    <a:cubicBezTo>
                      <a:pt x="13" y="117"/>
                      <a:pt x="18" y="123"/>
                      <a:pt x="23" y="127"/>
                    </a:cubicBezTo>
                    <a:cubicBezTo>
                      <a:pt x="29" y="132"/>
                      <a:pt x="35" y="135"/>
                      <a:pt x="42" y="138"/>
                    </a:cubicBezTo>
                    <a:cubicBezTo>
                      <a:pt x="50" y="140"/>
                      <a:pt x="57" y="143"/>
                      <a:pt x="64" y="145"/>
                    </a:cubicBezTo>
                    <a:cubicBezTo>
                      <a:pt x="66" y="145"/>
                      <a:pt x="68" y="146"/>
                      <a:pt x="70" y="146"/>
                    </a:cubicBezTo>
                    <a:cubicBezTo>
                      <a:pt x="71" y="147"/>
                      <a:pt x="73" y="147"/>
                      <a:pt x="74" y="147"/>
                    </a:cubicBezTo>
                    <a:cubicBezTo>
                      <a:pt x="74" y="209"/>
                      <a:pt x="74" y="209"/>
                      <a:pt x="74" y="209"/>
                    </a:cubicBezTo>
                    <a:cubicBezTo>
                      <a:pt x="64" y="207"/>
                      <a:pt x="57" y="203"/>
                      <a:pt x="51" y="197"/>
                    </a:cubicBezTo>
                    <a:cubicBezTo>
                      <a:pt x="45" y="190"/>
                      <a:pt x="42" y="181"/>
                      <a:pt x="42" y="170"/>
                    </a:cubicBezTo>
                    <a:cubicBezTo>
                      <a:pt x="0" y="170"/>
                      <a:pt x="0" y="170"/>
                      <a:pt x="0" y="170"/>
                    </a:cubicBezTo>
                    <a:cubicBezTo>
                      <a:pt x="2" y="193"/>
                      <a:pt x="9" y="211"/>
                      <a:pt x="22" y="223"/>
                    </a:cubicBezTo>
                    <a:cubicBezTo>
                      <a:pt x="34" y="235"/>
                      <a:pt x="51" y="242"/>
                      <a:pt x="74" y="243"/>
                    </a:cubicBezTo>
                    <a:cubicBezTo>
                      <a:pt x="74" y="269"/>
                      <a:pt x="74" y="269"/>
                      <a:pt x="74" y="269"/>
                    </a:cubicBezTo>
                    <a:cubicBezTo>
                      <a:pt x="91" y="269"/>
                      <a:pt x="91" y="269"/>
                      <a:pt x="91" y="269"/>
                    </a:cubicBezTo>
                    <a:cubicBezTo>
                      <a:pt x="91" y="243"/>
                      <a:pt x="91" y="243"/>
                      <a:pt x="91" y="243"/>
                    </a:cubicBezTo>
                    <a:cubicBezTo>
                      <a:pt x="106" y="243"/>
                      <a:pt x="118" y="240"/>
                      <a:pt x="127" y="235"/>
                    </a:cubicBezTo>
                    <a:cubicBezTo>
                      <a:pt x="137" y="230"/>
                      <a:pt x="144" y="224"/>
                      <a:pt x="150" y="218"/>
                    </a:cubicBezTo>
                    <a:cubicBezTo>
                      <a:pt x="156" y="211"/>
                      <a:pt x="160" y="205"/>
                      <a:pt x="162" y="198"/>
                    </a:cubicBezTo>
                    <a:cubicBezTo>
                      <a:pt x="164" y="192"/>
                      <a:pt x="165" y="186"/>
                      <a:pt x="165" y="182"/>
                    </a:cubicBezTo>
                    <a:cubicBezTo>
                      <a:pt x="165" y="177"/>
                      <a:pt x="165" y="171"/>
                      <a:pt x="164" y="165"/>
                    </a:cubicBezTo>
                    <a:moveTo>
                      <a:pt x="74" y="105"/>
                    </a:moveTo>
                    <a:cubicBezTo>
                      <a:pt x="64" y="103"/>
                      <a:pt x="57" y="100"/>
                      <a:pt x="53" y="97"/>
                    </a:cubicBezTo>
                    <a:cubicBezTo>
                      <a:pt x="49" y="93"/>
                      <a:pt x="47" y="88"/>
                      <a:pt x="47" y="82"/>
                    </a:cubicBezTo>
                    <a:cubicBezTo>
                      <a:pt x="47" y="78"/>
                      <a:pt x="48" y="74"/>
                      <a:pt x="49" y="71"/>
                    </a:cubicBezTo>
                    <a:cubicBezTo>
                      <a:pt x="51" y="68"/>
                      <a:pt x="53" y="65"/>
                      <a:pt x="55" y="63"/>
                    </a:cubicBezTo>
                    <a:cubicBezTo>
                      <a:pt x="58" y="61"/>
                      <a:pt x="61" y="60"/>
                      <a:pt x="64" y="59"/>
                    </a:cubicBezTo>
                    <a:cubicBezTo>
                      <a:pt x="67" y="58"/>
                      <a:pt x="70" y="57"/>
                      <a:pt x="74" y="57"/>
                    </a:cubicBezTo>
                    <a:lnTo>
                      <a:pt x="74" y="105"/>
                    </a:lnTo>
                    <a:close/>
                    <a:moveTo>
                      <a:pt x="120" y="192"/>
                    </a:moveTo>
                    <a:cubicBezTo>
                      <a:pt x="118" y="196"/>
                      <a:pt x="115" y="199"/>
                      <a:pt x="112" y="201"/>
                    </a:cubicBezTo>
                    <a:cubicBezTo>
                      <a:pt x="109" y="204"/>
                      <a:pt x="106" y="205"/>
                      <a:pt x="102" y="207"/>
                    </a:cubicBezTo>
                    <a:cubicBezTo>
                      <a:pt x="98" y="208"/>
                      <a:pt x="95" y="209"/>
                      <a:pt x="91" y="209"/>
                    </a:cubicBezTo>
                    <a:cubicBezTo>
                      <a:pt x="91" y="152"/>
                      <a:pt x="91" y="152"/>
                      <a:pt x="91" y="152"/>
                    </a:cubicBezTo>
                    <a:cubicBezTo>
                      <a:pt x="103" y="156"/>
                      <a:pt x="111" y="159"/>
                      <a:pt x="116" y="163"/>
                    </a:cubicBezTo>
                    <a:cubicBezTo>
                      <a:pt x="121" y="167"/>
                      <a:pt x="123" y="173"/>
                      <a:pt x="123" y="180"/>
                    </a:cubicBezTo>
                    <a:cubicBezTo>
                      <a:pt x="123" y="185"/>
                      <a:pt x="122" y="189"/>
                      <a:pt x="120" y="1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47" name="Google Shape;8947;p87"/>
              <p:cNvSpPr/>
              <p:nvPr/>
            </p:nvSpPr>
            <p:spPr>
              <a:xfrm>
                <a:off x="3012" y="1378"/>
                <a:ext cx="236" cy="221"/>
              </a:xfrm>
              <a:custGeom>
                <a:avLst/>
                <a:gdLst/>
                <a:ahLst/>
                <a:cxnLst/>
                <a:rect l="l" t="t" r="r" b="b"/>
                <a:pathLst>
                  <a:path w="1112" h="1042" extrusionOk="0">
                    <a:moveTo>
                      <a:pt x="1096" y="886"/>
                    </a:moveTo>
                    <a:cubicBezTo>
                      <a:pt x="1045" y="834"/>
                      <a:pt x="1007" y="796"/>
                      <a:pt x="981" y="768"/>
                    </a:cubicBezTo>
                    <a:cubicBezTo>
                      <a:pt x="1021" y="696"/>
                      <a:pt x="1043" y="611"/>
                      <a:pt x="1043" y="521"/>
                    </a:cubicBezTo>
                    <a:cubicBezTo>
                      <a:pt x="1043" y="234"/>
                      <a:pt x="809" y="0"/>
                      <a:pt x="522" y="0"/>
                    </a:cubicBezTo>
                    <a:cubicBezTo>
                      <a:pt x="382" y="0"/>
                      <a:pt x="252" y="54"/>
                      <a:pt x="153" y="152"/>
                    </a:cubicBezTo>
                    <a:cubicBezTo>
                      <a:pt x="55" y="251"/>
                      <a:pt x="0" y="382"/>
                      <a:pt x="0" y="521"/>
                    </a:cubicBezTo>
                    <a:cubicBezTo>
                      <a:pt x="0" y="808"/>
                      <a:pt x="234" y="1042"/>
                      <a:pt x="522" y="1042"/>
                    </a:cubicBezTo>
                    <a:cubicBezTo>
                      <a:pt x="664" y="1042"/>
                      <a:pt x="792" y="985"/>
                      <a:pt x="886" y="893"/>
                    </a:cubicBezTo>
                    <a:cubicBezTo>
                      <a:pt x="872" y="879"/>
                      <a:pt x="856" y="862"/>
                      <a:pt x="837" y="845"/>
                    </a:cubicBezTo>
                    <a:cubicBezTo>
                      <a:pt x="828" y="853"/>
                      <a:pt x="818" y="862"/>
                      <a:pt x="809" y="870"/>
                    </a:cubicBezTo>
                    <a:cubicBezTo>
                      <a:pt x="801" y="860"/>
                      <a:pt x="796" y="841"/>
                      <a:pt x="796" y="813"/>
                    </a:cubicBezTo>
                    <a:cubicBezTo>
                      <a:pt x="796" y="804"/>
                      <a:pt x="797" y="795"/>
                      <a:pt x="798" y="788"/>
                    </a:cubicBezTo>
                    <a:cubicBezTo>
                      <a:pt x="806" y="784"/>
                      <a:pt x="816" y="779"/>
                      <a:pt x="824" y="774"/>
                    </a:cubicBezTo>
                    <a:cubicBezTo>
                      <a:pt x="829" y="779"/>
                      <a:pt x="833" y="783"/>
                      <a:pt x="837" y="787"/>
                    </a:cubicBezTo>
                    <a:cubicBezTo>
                      <a:pt x="1018" y="964"/>
                      <a:pt x="1018" y="964"/>
                      <a:pt x="1018" y="964"/>
                    </a:cubicBezTo>
                    <a:cubicBezTo>
                      <a:pt x="1033" y="981"/>
                      <a:pt x="1059" y="981"/>
                      <a:pt x="1075" y="964"/>
                    </a:cubicBezTo>
                    <a:cubicBezTo>
                      <a:pt x="1094" y="947"/>
                      <a:pt x="1096" y="944"/>
                      <a:pt x="1096" y="944"/>
                    </a:cubicBezTo>
                    <a:cubicBezTo>
                      <a:pt x="1112" y="927"/>
                      <a:pt x="1112" y="901"/>
                      <a:pt x="1096" y="886"/>
                    </a:cubicBezTo>
                    <a:moveTo>
                      <a:pt x="282" y="164"/>
                    </a:moveTo>
                    <a:cubicBezTo>
                      <a:pt x="303" y="164"/>
                      <a:pt x="314" y="185"/>
                      <a:pt x="314" y="230"/>
                    </a:cubicBezTo>
                    <a:cubicBezTo>
                      <a:pt x="314" y="274"/>
                      <a:pt x="303" y="296"/>
                      <a:pt x="282" y="296"/>
                    </a:cubicBezTo>
                    <a:cubicBezTo>
                      <a:pt x="260" y="296"/>
                      <a:pt x="249" y="274"/>
                      <a:pt x="249" y="230"/>
                    </a:cubicBezTo>
                    <a:cubicBezTo>
                      <a:pt x="249" y="185"/>
                      <a:pt x="260" y="164"/>
                      <a:pt x="282" y="164"/>
                    </a:cubicBezTo>
                    <a:moveTo>
                      <a:pt x="69" y="521"/>
                    </a:moveTo>
                    <a:cubicBezTo>
                      <a:pt x="69" y="499"/>
                      <a:pt x="71" y="477"/>
                      <a:pt x="75" y="456"/>
                    </a:cubicBezTo>
                    <a:cubicBezTo>
                      <a:pt x="76" y="455"/>
                      <a:pt x="79" y="455"/>
                      <a:pt x="81" y="455"/>
                    </a:cubicBezTo>
                    <a:cubicBezTo>
                      <a:pt x="104" y="455"/>
                      <a:pt x="114" y="477"/>
                      <a:pt x="114" y="521"/>
                    </a:cubicBezTo>
                    <a:cubicBezTo>
                      <a:pt x="114" y="565"/>
                      <a:pt x="104" y="587"/>
                      <a:pt x="81" y="587"/>
                    </a:cubicBezTo>
                    <a:cubicBezTo>
                      <a:pt x="79" y="587"/>
                      <a:pt x="76" y="587"/>
                      <a:pt x="75" y="586"/>
                    </a:cubicBezTo>
                    <a:cubicBezTo>
                      <a:pt x="71" y="565"/>
                      <a:pt x="69" y="544"/>
                      <a:pt x="69" y="521"/>
                    </a:cubicBezTo>
                    <a:moveTo>
                      <a:pt x="244" y="813"/>
                    </a:moveTo>
                    <a:cubicBezTo>
                      <a:pt x="244" y="768"/>
                      <a:pt x="254" y="747"/>
                      <a:pt x="277" y="747"/>
                    </a:cubicBezTo>
                    <a:cubicBezTo>
                      <a:pt x="298" y="747"/>
                      <a:pt x="309" y="768"/>
                      <a:pt x="309" y="813"/>
                    </a:cubicBezTo>
                    <a:cubicBezTo>
                      <a:pt x="309" y="857"/>
                      <a:pt x="298" y="879"/>
                      <a:pt x="277" y="879"/>
                    </a:cubicBezTo>
                    <a:cubicBezTo>
                      <a:pt x="254" y="879"/>
                      <a:pt x="244" y="857"/>
                      <a:pt x="244" y="813"/>
                    </a:cubicBezTo>
                    <a:moveTo>
                      <a:pt x="812" y="681"/>
                    </a:moveTo>
                    <a:cubicBezTo>
                      <a:pt x="778" y="711"/>
                      <a:pt x="735" y="731"/>
                      <a:pt x="689" y="731"/>
                    </a:cubicBezTo>
                    <a:cubicBezTo>
                      <a:pt x="643" y="731"/>
                      <a:pt x="600" y="711"/>
                      <a:pt x="568" y="681"/>
                    </a:cubicBezTo>
                    <a:cubicBezTo>
                      <a:pt x="535" y="648"/>
                      <a:pt x="516" y="604"/>
                      <a:pt x="516" y="559"/>
                    </a:cubicBezTo>
                    <a:cubicBezTo>
                      <a:pt x="516" y="513"/>
                      <a:pt x="535" y="469"/>
                      <a:pt x="568" y="439"/>
                    </a:cubicBezTo>
                    <a:cubicBezTo>
                      <a:pt x="600" y="406"/>
                      <a:pt x="643" y="387"/>
                      <a:pt x="689" y="387"/>
                    </a:cubicBezTo>
                    <a:cubicBezTo>
                      <a:pt x="735" y="387"/>
                      <a:pt x="778" y="406"/>
                      <a:pt x="812" y="439"/>
                    </a:cubicBezTo>
                    <a:cubicBezTo>
                      <a:pt x="878" y="505"/>
                      <a:pt x="878" y="612"/>
                      <a:pt x="812" y="681"/>
                    </a:cubicBezTo>
                    <a:moveTo>
                      <a:pt x="656" y="809"/>
                    </a:moveTo>
                    <a:cubicBezTo>
                      <a:pt x="656" y="813"/>
                      <a:pt x="656" y="813"/>
                      <a:pt x="656" y="813"/>
                    </a:cubicBezTo>
                    <a:cubicBezTo>
                      <a:pt x="656" y="857"/>
                      <a:pt x="645" y="879"/>
                      <a:pt x="624" y="879"/>
                    </a:cubicBezTo>
                    <a:cubicBezTo>
                      <a:pt x="601" y="879"/>
                      <a:pt x="591" y="857"/>
                      <a:pt x="591" y="813"/>
                    </a:cubicBezTo>
                    <a:cubicBezTo>
                      <a:pt x="591" y="805"/>
                      <a:pt x="591" y="799"/>
                      <a:pt x="592" y="792"/>
                    </a:cubicBezTo>
                    <a:cubicBezTo>
                      <a:pt x="612" y="800"/>
                      <a:pt x="635" y="807"/>
                      <a:pt x="656" y="809"/>
                    </a:cubicBezTo>
                    <a:moveTo>
                      <a:pt x="607" y="230"/>
                    </a:moveTo>
                    <a:cubicBezTo>
                      <a:pt x="607" y="185"/>
                      <a:pt x="617" y="164"/>
                      <a:pt x="640" y="164"/>
                    </a:cubicBezTo>
                    <a:cubicBezTo>
                      <a:pt x="661" y="164"/>
                      <a:pt x="672" y="185"/>
                      <a:pt x="672" y="230"/>
                    </a:cubicBezTo>
                    <a:cubicBezTo>
                      <a:pt x="672" y="274"/>
                      <a:pt x="661" y="296"/>
                      <a:pt x="640" y="296"/>
                    </a:cubicBezTo>
                    <a:cubicBezTo>
                      <a:pt x="617" y="296"/>
                      <a:pt x="607" y="274"/>
                      <a:pt x="607" y="230"/>
                    </a:cubicBezTo>
                    <a:moveTo>
                      <a:pt x="689" y="307"/>
                    </a:moveTo>
                    <a:cubicBezTo>
                      <a:pt x="688" y="307"/>
                      <a:pt x="688" y="307"/>
                      <a:pt x="688" y="307"/>
                    </a:cubicBezTo>
                    <a:cubicBezTo>
                      <a:pt x="691" y="304"/>
                      <a:pt x="693" y="301"/>
                      <a:pt x="695" y="299"/>
                    </a:cubicBezTo>
                    <a:cubicBezTo>
                      <a:pt x="707" y="282"/>
                      <a:pt x="712" y="259"/>
                      <a:pt x="712" y="230"/>
                    </a:cubicBezTo>
                    <a:cubicBezTo>
                      <a:pt x="712" y="200"/>
                      <a:pt x="705" y="176"/>
                      <a:pt x="693" y="159"/>
                    </a:cubicBezTo>
                    <a:cubicBezTo>
                      <a:pt x="681" y="141"/>
                      <a:pt x="663" y="132"/>
                      <a:pt x="640" y="132"/>
                    </a:cubicBezTo>
                    <a:cubicBezTo>
                      <a:pt x="616" y="132"/>
                      <a:pt x="599" y="141"/>
                      <a:pt x="586" y="159"/>
                    </a:cubicBezTo>
                    <a:cubicBezTo>
                      <a:pt x="574" y="176"/>
                      <a:pt x="567" y="200"/>
                      <a:pt x="567" y="230"/>
                    </a:cubicBezTo>
                    <a:cubicBezTo>
                      <a:pt x="567" y="259"/>
                      <a:pt x="574" y="283"/>
                      <a:pt x="586" y="300"/>
                    </a:cubicBezTo>
                    <a:cubicBezTo>
                      <a:pt x="592" y="309"/>
                      <a:pt x="599" y="316"/>
                      <a:pt x="608" y="320"/>
                    </a:cubicBezTo>
                    <a:cubicBezTo>
                      <a:pt x="572" y="332"/>
                      <a:pt x="539" y="353"/>
                      <a:pt x="510" y="381"/>
                    </a:cubicBezTo>
                    <a:cubicBezTo>
                      <a:pt x="495" y="397"/>
                      <a:pt x="482" y="413"/>
                      <a:pt x="471" y="431"/>
                    </a:cubicBezTo>
                    <a:cubicBezTo>
                      <a:pt x="462" y="426"/>
                      <a:pt x="451" y="423"/>
                      <a:pt x="439" y="423"/>
                    </a:cubicBezTo>
                    <a:cubicBezTo>
                      <a:pt x="417" y="423"/>
                      <a:pt x="398" y="432"/>
                      <a:pt x="386" y="450"/>
                    </a:cubicBezTo>
                    <a:cubicBezTo>
                      <a:pt x="374" y="467"/>
                      <a:pt x="367" y="491"/>
                      <a:pt x="367" y="521"/>
                    </a:cubicBezTo>
                    <a:cubicBezTo>
                      <a:pt x="367" y="551"/>
                      <a:pt x="374" y="574"/>
                      <a:pt x="386" y="591"/>
                    </a:cubicBezTo>
                    <a:cubicBezTo>
                      <a:pt x="398" y="610"/>
                      <a:pt x="417" y="619"/>
                      <a:pt x="439" y="619"/>
                    </a:cubicBezTo>
                    <a:cubicBezTo>
                      <a:pt x="443" y="619"/>
                      <a:pt x="443" y="619"/>
                      <a:pt x="443" y="619"/>
                    </a:cubicBezTo>
                    <a:cubicBezTo>
                      <a:pt x="452" y="663"/>
                      <a:pt x="475" y="705"/>
                      <a:pt x="510" y="739"/>
                    </a:cubicBezTo>
                    <a:cubicBezTo>
                      <a:pt x="524" y="752"/>
                      <a:pt x="540" y="764"/>
                      <a:pt x="556" y="774"/>
                    </a:cubicBezTo>
                    <a:cubicBezTo>
                      <a:pt x="554" y="786"/>
                      <a:pt x="551" y="799"/>
                      <a:pt x="551" y="813"/>
                    </a:cubicBezTo>
                    <a:cubicBezTo>
                      <a:pt x="551" y="842"/>
                      <a:pt x="558" y="866"/>
                      <a:pt x="570" y="883"/>
                    </a:cubicBezTo>
                    <a:cubicBezTo>
                      <a:pt x="582" y="902"/>
                      <a:pt x="600" y="910"/>
                      <a:pt x="624" y="910"/>
                    </a:cubicBezTo>
                    <a:cubicBezTo>
                      <a:pt x="648" y="910"/>
                      <a:pt x="667" y="901"/>
                      <a:pt x="679" y="882"/>
                    </a:cubicBezTo>
                    <a:cubicBezTo>
                      <a:pt x="691" y="865"/>
                      <a:pt x="696" y="842"/>
                      <a:pt x="696" y="813"/>
                    </a:cubicBezTo>
                    <a:cubicBezTo>
                      <a:pt x="696" y="811"/>
                      <a:pt x="696" y="811"/>
                      <a:pt x="696" y="811"/>
                    </a:cubicBezTo>
                    <a:cubicBezTo>
                      <a:pt x="717" y="811"/>
                      <a:pt x="737" y="808"/>
                      <a:pt x="757" y="803"/>
                    </a:cubicBezTo>
                    <a:cubicBezTo>
                      <a:pt x="757" y="813"/>
                      <a:pt x="757" y="813"/>
                      <a:pt x="757" y="813"/>
                    </a:cubicBezTo>
                    <a:cubicBezTo>
                      <a:pt x="757" y="842"/>
                      <a:pt x="762" y="866"/>
                      <a:pt x="774" y="883"/>
                    </a:cubicBezTo>
                    <a:cubicBezTo>
                      <a:pt x="777" y="886"/>
                      <a:pt x="780" y="889"/>
                      <a:pt x="781" y="891"/>
                    </a:cubicBezTo>
                    <a:cubicBezTo>
                      <a:pt x="761" y="906"/>
                      <a:pt x="740" y="918"/>
                      <a:pt x="717" y="930"/>
                    </a:cubicBezTo>
                    <a:cubicBezTo>
                      <a:pt x="704" y="935"/>
                      <a:pt x="691" y="942"/>
                      <a:pt x="677" y="947"/>
                    </a:cubicBezTo>
                    <a:cubicBezTo>
                      <a:pt x="656" y="954"/>
                      <a:pt x="635" y="960"/>
                      <a:pt x="612" y="964"/>
                    </a:cubicBezTo>
                    <a:cubicBezTo>
                      <a:pt x="598" y="968"/>
                      <a:pt x="583" y="969"/>
                      <a:pt x="568" y="972"/>
                    </a:cubicBezTo>
                    <a:cubicBezTo>
                      <a:pt x="552" y="973"/>
                      <a:pt x="538" y="973"/>
                      <a:pt x="522" y="973"/>
                    </a:cubicBezTo>
                    <a:cubicBezTo>
                      <a:pt x="506" y="973"/>
                      <a:pt x="491" y="973"/>
                      <a:pt x="475" y="972"/>
                    </a:cubicBezTo>
                    <a:cubicBezTo>
                      <a:pt x="460" y="969"/>
                      <a:pt x="446" y="968"/>
                      <a:pt x="430" y="964"/>
                    </a:cubicBezTo>
                    <a:cubicBezTo>
                      <a:pt x="409" y="960"/>
                      <a:pt x="387" y="954"/>
                      <a:pt x="366" y="947"/>
                    </a:cubicBezTo>
                    <a:cubicBezTo>
                      <a:pt x="353" y="942"/>
                      <a:pt x="339" y="935"/>
                      <a:pt x="326" y="930"/>
                    </a:cubicBezTo>
                    <a:cubicBezTo>
                      <a:pt x="313" y="923"/>
                      <a:pt x="301" y="916"/>
                      <a:pt x="289" y="910"/>
                    </a:cubicBezTo>
                    <a:cubicBezTo>
                      <a:pt x="307" y="906"/>
                      <a:pt x="321" y="898"/>
                      <a:pt x="331" y="882"/>
                    </a:cubicBezTo>
                    <a:cubicBezTo>
                      <a:pt x="343" y="865"/>
                      <a:pt x="349" y="842"/>
                      <a:pt x="349" y="813"/>
                    </a:cubicBezTo>
                    <a:cubicBezTo>
                      <a:pt x="349" y="783"/>
                      <a:pt x="342" y="759"/>
                      <a:pt x="330" y="742"/>
                    </a:cubicBezTo>
                    <a:cubicBezTo>
                      <a:pt x="318" y="725"/>
                      <a:pt x="299" y="715"/>
                      <a:pt x="277" y="715"/>
                    </a:cubicBezTo>
                    <a:cubicBezTo>
                      <a:pt x="253" y="715"/>
                      <a:pt x="236" y="725"/>
                      <a:pt x="222" y="742"/>
                    </a:cubicBezTo>
                    <a:cubicBezTo>
                      <a:pt x="210" y="759"/>
                      <a:pt x="204" y="783"/>
                      <a:pt x="204" y="813"/>
                    </a:cubicBezTo>
                    <a:cubicBezTo>
                      <a:pt x="204" y="825"/>
                      <a:pt x="205" y="836"/>
                      <a:pt x="208" y="846"/>
                    </a:cubicBezTo>
                    <a:cubicBezTo>
                      <a:pt x="213" y="852"/>
                      <a:pt x="218" y="857"/>
                      <a:pt x="225" y="862"/>
                    </a:cubicBezTo>
                    <a:cubicBezTo>
                      <a:pt x="221" y="860"/>
                      <a:pt x="217" y="856"/>
                      <a:pt x="213" y="852"/>
                    </a:cubicBezTo>
                    <a:cubicBezTo>
                      <a:pt x="209" y="849"/>
                      <a:pt x="205" y="845"/>
                      <a:pt x="202" y="841"/>
                    </a:cubicBezTo>
                    <a:cubicBezTo>
                      <a:pt x="197" y="836"/>
                      <a:pt x="192" y="830"/>
                      <a:pt x="186" y="825"/>
                    </a:cubicBezTo>
                    <a:cubicBezTo>
                      <a:pt x="172" y="809"/>
                      <a:pt x="158" y="792"/>
                      <a:pt x="146" y="774"/>
                    </a:cubicBezTo>
                    <a:cubicBezTo>
                      <a:pt x="141" y="766"/>
                      <a:pt x="136" y="758"/>
                      <a:pt x="130" y="748"/>
                    </a:cubicBezTo>
                    <a:cubicBezTo>
                      <a:pt x="130" y="719"/>
                      <a:pt x="130" y="719"/>
                      <a:pt x="130" y="719"/>
                    </a:cubicBezTo>
                    <a:cubicBezTo>
                      <a:pt x="114" y="719"/>
                      <a:pt x="114" y="719"/>
                      <a:pt x="114" y="719"/>
                    </a:cubicBezTo>
                    <a:cubicBezTo>
                      <a:pt x="102" y="692"/>
                      <a:pt x="92" y="664"/>
                      <a:pt x="84" y="633"/>
                    </a:cubicBezTo>
                    <a:cubicBezTo>
                      <a:pt x="82" y="629"/>
                      <a:pt x="81" y="624"/>
                      <a:pt x="80" y="619"/>
                    </a:cubicBezTo>
                    <a:cubicBezTo>
                      <a:pt x="80" y="619"/>
                      <a:pt x="80" y="619"/>
                      <a:pt x="80" y="619"/>
                    </a:cubicBezTo>
                    <a:cubicBezTo>
                      <a:pt x="79" y="614"/>
                      <a:pt x="79" y="610"/>
                      <a:pt x="77" y="604"/>
                    </a:cubicBezTo>
                    <a:cubicBezTo>
                      <a:pt x="78" y="609"/>
                      <a:pt x="79" y="614"/>
                      <a:pt x="80" y="619"/>
                    </a:cubicBezTo>
                    <a:cubicBezTo>
                      <a:pt x="81" y="619"/>
                      <a:pt x="81" y="619"/>
                      <a:pt x="81" y="619"/>
                    </a:cubicBezTo>
                    <a:cubicBezTo>
                      <a:pt x="105" y="619"/>
                      <a:pt x="124" y="610"/>
                      <a:pt x="137" y="590"/>
                    </a:cubicBezTo>
                    <a:cubicBezTo>
                      <a:pt x="148" y="574"/>
                      <a:pt x="153" y="550"/>
                      <a:pt x="153" y="521"/>
                    </a:cubicBezTo>
                    <a:cubicBezTo>
                      <a:pt x="153" y="491"/>
                      <a:pt x="148" y="468"/>
                      <a:pt x="136" y="451"/>
                    </a:cubicBezTo>
                    <a:cubicBezTo>
                      <a:pt x="122" y="432"/>
                      <a:pt x="105" y="423"/>
                      <a:pt x="81" y="423"/>
                    </a:cubicBezTo>
                    <a:cubicBezTo>
                      <a:pt x="80" y="423"/>
                      <a:pt x="80" y="423"/>
                      <a:pt x="80" y="423"/>
                    </a:cubicBezTo>
                    <a:cubicBezTo>
                      <a:pt x="83" y="411"/>
                      <a:pt x="87" y="398"/>
                      <a:pt x="89" y="386"/>
                    </a:cubicBezTo>
                    <a:cubicBezTo>
                      <a:pt x="97" y="365"/>
                      <a:pt x="105" y="344"/>
                      <a:pt x="114" y="324"/>
                    </a:cubicBezTo>
                    <a:cubicBezTo>
                      <a:pt x="125" y="324"/>
                      <a:pt x="125" y="324"/>
                      <a:pt x="125" y="324"/>
                    </a:cubicBezTo>
                    <a:cubicBezTo>
                      <a:pt x="125" y="303"/>
                      <a:pt x="125" y="303"/>
                      <a:pt x="125" y="303"/>
                    </a:cubicBezTo>
                    <a:cubicBezTo>
                      <a:pt x="125" y="304"/>
                      <a:pt x="125" y="304"/>
                      <a:pt x="124" y="305"/>
                    </a:cubicBezTo>
                    <a:cubicBezTo>
                      <a:pt x="124" y="306"/>
                      <a:pt x="123" y="308"/>
                      <a:pt x="122" y="309"/>
                    </a:cubicBezTo>
                    <a:cubicBezTo>
                      <a:pt x="122" y="308"/>
                      <a:pt x="124" y="307"/>
                      <a:pt x="124" y="305"/>
                    </a:cubicBezTo>
                    <a:cubicBezTo>
                      <a:pt x="124" y="305"/>
                      <a:pt x="124" y="305"/>
                      <a:pt x="124" y="305"/>
                    </a:cubicBezTo>
                    <a:cubicBezTo>
                      <a:pt x="125" y="304"/>
                      <a:pt x="125" y="303"/>
                      <a:pt x="125" y="303"/>
                    </a:cubicBezTo>
                    <a:cubicBezTo>
                      <a:pt x="125" y="303"/>
                      <a:pt x="125" y="303"/>
                      <a:pt x="125" y="303"/>
                    </a:cubicBezTo>
                    <a:cubicBezTo>
                      <a:pt x="132" y="291"/>
                      <a:pt x="139" y="279"/>
                      <a:pt x="146" y="267"/>
                    </a:cubicBezTo>
                    <a:cubicBezTo>
                      <a:pt x="166" y="239"/>
                      <a:pt x="189" y="213"/>
                      <a:pt x="214" y="189"/>
                    </a:cubicBezTo>
                    <a:cubicBezTo>
                      <a:pt x="210" y="201"/>
                      <a:pt x="209" y="214"/>
                      <a:pt x="209" y="230"/>
                    </a:cubicBezTo>
                    <a:cubicBezTo>
                      <a:pt x="209" y="259"/>
                      <a:pt x="216" y="283"/>
                      <a:pt x="228" y="300"/>
                    </a:cubicBezTo>
                    <a:cubicBezTo>
                      <a:pt x="240" y="319"/>
                      <a:pt x="258" y="327"/>
                      <a:pt x="282" y="327"/>
                    </a:cubicBezTo>
                    <a:cubicBezTo>
                      <a:pt x="306" y="327"/>
                      <a:pt x="323" y="317"/>
                      <a:pt x="337" y="299"/>
                    </a:cubicBezTo>
                    <a:cubicBezTo>
                      <a:pt x="347" y="282"/>
                      <a:pt x="354" y="259"/>
                      <a:pt x="354" y="230"/>
                    </a:cubicBezTo>
                    <a:cubicBezTo>
                      <a:pt x="354" y="200"/>
                      <a:pt x="347" y="176"/>
                      <a:pt x="335" y="159"/>
                    </a:cubicBezTo>
                    <a:cubicBezTo>
                      <a:pt x="325" y="143"/>
                      <a:pt x="309" y="135"/>
                      <a:pt x="289" y="132"/>
                    </a:cubicBezTo>
                    <a:cubicBezTo>
                      <a:pt x="357" y="91"/>
                      <a:pt x="437" y="69"/>
                      <a:pt x="522" y="69"/>
                    </a:cubicBezTo>
                    <a:cubicBezTo>
                      <a:pt x="627" y="69"/>
                      <a:pt x="723" y="104"/>
                      <a:pt x="800" y="164"/>
                    </a:cubicBezTo>
                    <a:cubicBezTo>
                      <a:pt x="792" y="169"/>
                      <a:pt x="781" y="172"/>
                      <a:pt x="766" y="172"/>
                    </a:cubicBezTo>
                    <a:cubicBezTo>
                      <a:pt x="766" y="200"/>
                      <a:pt x="766" y="200"/>
                      <a:pt x="766" y="200"/>
                    </a:cubicBezTo>
                    <a:cubicBezTo>
                      <a:pt x="814" y="200"/>
                      <a:pt x="814" y="200"/>
                      <a:pt x="814" y="200"/>
                    </a:cubicBezTo>
                    <a:cubicBezTo>
                      <a:pt x="814" y="324"/>
                      <a:pt x="814" y="324"/>
                      <a:pt x="814" y="324"/>
                    </a:cubicBezTo>
                    <a:cubicBezTo>
                      <a:pt x="853" y="324"/>
                      <a:pt x="853" y="324"/>
                      <a:pt x="853" y="324"/>
                    </a:cubicBezTo>
                    <a:cubicBezTo>
                      <a:pt x="853" y="213"/>
                      <a:pt x="853" y="213"/>
                      <a:pt x="853" y="213"/>
                    </a:cubicBezTo>
                    <a:cubicBezTo>
                      <a:pt x="869" y="230"/>
                      <a:pt x="884" y="249"/>
                      <a:pt x="897" y="267"/>
                    </a:cubicBezTo>
                    <a:cubicBezTo>
                      <a:pt x="905" y="280"/>
                      <a:pt x="912" y="292"/>
                      <a:pt x="920" y="305"/>
                    </a:cubicBezTo>
                    <a:cubicBezTo>
                      <a:pt x="933" y="331"/>
                      <a:pt x="945" y="358"/>
                      <a:pt x="953" y="386"/>
                    </a:cubicBezTo>
                    <a:cubicBezTo>
                      <a:pt x="958" y="401"/>
                      <a:pt x="961" y="415"/>
                      <a:pt x="965" y="430"/>
                    </a:cubicBezTo>
                    <a:cubicBezTo>
                      <a:pt x="954" y="434"/>
                      <a:pt x="946" y="440"/>
                      <a:pt x="939" y="450"/>
                    </a:cubicBezTo>
                    <a:cubicBezTo>
                      <a:pt x="934" y="456"/>
                      <a:pt x="930" y="463"/>
                      <a:pt x="927" y="472"/>
                    </a:cubicBezTo>
                    <a:cubicBezTo>
                      <a:pt x="916" y="439"/>
                      <a:pt x="897" y="407"/>
                      <a:pt x="870" y="381"/>
                    </a:cubicBezTo>
                    <a:cubicBezTo>
                      <a:pt x="820" y="332"/>
                      <a:pt x="753" y="307"/>
                      <a:pt x="689" y="307"/>
                    </a:cubicBezTo>
                    <a:moveTo>
                      <a:pt x="437" y="587"/>
                    </a:moveTo>
                    <a:cubicBezTo>
                      <a:pt x="417" y="586"/>
                      <a:pt x="407" y="563"/>
                      <a:pt x="407" y="521"/>
                    </a:cubicBezTo>
                    <a:cubicBezTo>
                      <a:pt x="407" y="477"/>
                      <a:pt x="418" y="455"/>
                      <a:pt x="439" y="455"/>
                    </a:cubicBezTo>
                    <a:cubicBezTo>
                      <a:pt x="446" y="455"/>
                      <a:pt x="451" y="458"/>
                      <a:pt x="455" y="460"/>
                    </a:cubicBezTo>
                    <a:cubicBezTo>
                      <a:pt x="439" y="500"/>
                      <a:pt x="433" y="545"/>
                      <a:pt x="437" y="587"/>
                    </a:cubicBezTo>
                    <a:moveTo>
                      <a:pt x="959" y="633"/>
                    </a:moveTo>
                    <a:cubicBezTo>
                      <a:pt x="951" y="663"/>
                      <a:pt x="942" y="690"/>
                      <a:pt x="929" y="717"/>
                    </a:cubicBezTo>
                    <a:cubicBezTo>
                      <a:pt x="905" y="693"/>
                      <a:pt x="905" y="693"/>
                      <a:pt x="905" y="693"/>
                    </a:cubicBezTo>
                    <a:cubicBezTo>
                      <a:pt x="923" y="663"/>
                      <a:pt x="935" y="629"/>
                      <a:pt x="941" y="595"/>
                    </a:cubicBezTo>
                    <a:cubicBezTo>
                      <a:pt x="947" y="603"/>
                      <a:pt x="955" y="610"/>
                      <a:pt x="965" y="614"/>
                    </a:cubicBezTo>
                    <a:cubicBezTo>
                      <a:pt x="963" y="620"/>
                      <a:pt x="961" y="627"/>
                      <a:pt x="959" y="633"/>
                    </a:cubicBezTo>
                    <a:moveTo>
                      <a:pt x="970" y="575"/>
                    </a:moveTo>
                    <a:cubicBezTo>
                      <a:pt x="963" y="565"/>
                      <a:pt x="959" y="546"/>
                      <a:pt x="959" y="521"/>
                    </a:cubicBezTo>
                    <a:cubicBezTo>
                      <a:pt x="959" y="496"/>
                      <a:pt x="963" y="477"/>
                      <a:pt x="970" y="467"/>
                    </a:cubicBezTo>
                    <a:cubicBezTo>
                      <a:pt x="970" y="466"/>
                      <a:pt x="970" y="465"/>
                      <a:pt x="970" y="464"/>
                    </a:cubicBezTo>
                    <a:cubicBezTo>
                      <a:pt x="969" y="459"/>
                      <a:pt x="968" y="454"/>
                      <a:pt x="967" y="448"/>
                    </a:cubicBezTo>
                    <a:cubicBezTo>
                      <a:pt x="969" y="454"/>
                      <a:pt x="970" y="459"/>
                      <a:pt x="970" y="464"/>
                    </a:cubicBezTo>
                    <a:cubicBezTo>
                      <a:pt x="972" y="483"/>
                      <a:pt x="974" y="502"/>
                      <a:pt x="974" y="521"/>
                    </a:cubicBezTo>
                    <a:cubicBezTo>
                      <a:pt x="974" y="540"/>
                      <a:pt x="973" y="557"/>
                      <a:pt x="970" y="5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48" name="Google Shape;8948;p87"/>
            <p:cNvSpPr/>
            <p:nvPr/>
          </p:nvSpPr>
          <p:spPr>
            <a:xfrm>
              <a:off x="2221524" y="3676021"/>
              <a:ext cx="834550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Sniffing</a:t>
              </a:r>
              <a:endParaRPr dirty="0"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Exfiltration</a:t>
              </a:r>
              <a:endParaRPr sz="1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49" name="Google Shape;8949;p87"/>
          <p:cNvGrpSpPr/>
          <p:nvPr/>
        </p:nvGrpSpPr>
        <p:grpSpPr>
          <a:xfrm>
            <a:off x="10282767" y="999067"/>
            <a:ext cx="1028701" cy="1246004"/>
            <a:chOff x="10803395" y="1038186"/>
            <a:chExt cx="1028701" cy="1246004"/>
          </a:xfrm>
        </p:grpSpPr>
        <p:grpSp>
          <p:nvGrpSpPr>
            <p:cNvPr id="8950" name="Google Shape;8950;p87"/>
            <p:cNvGrpSpPr/>
            <p:nvPr/>
          </p:nvGrpSpPr>
          <p:grpSpPr>
            <a:xfrm>
              <a:off x="10803395" y="1038186"/>
              <a:ext cx="1028701" cy="963083"/>
              <a:chOff x="1174" y="1321"/>
              <a:chExt cx="486" cy="455"/>
            </a:xfrm>
          </p:grpSpPr>
          <p:sp>
            <p:nvSpPr>
              <p:cNvPr id="8951" name="Google Shape;8951;p87"/>
              <p:cNvSpPr/>
              <p:nvPr/>
            </p:nvSpPr>
            <p:spPr>
              <a:xfrm>
                <a:off x="1176" y="1321"/>
                <a:ext cx="479" cy="44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52" name="Google Shape;8952;p87"/>
              <p:cNvSpPr/>
              <p:nvPr/>
            </p:nvSpPr>
            <p:spPr>
              <a:xfrm>
                <a:off x="1174" y="1321"/>
                <a:ext cx="486" cy="455"/>
              </a:xfrm>
              <a:custGeom>
                <a:avLst/>
                <a:gdLst/>
                <a:ahLst/>
                <a:cxnLst/>
                <a:rect l="l" t="t" r="r" b="b"/>
                <a:pathLst>
                  <a:path w="2288" h="2140" extrusionOk="0">
                    <a:moveTo>
                      <a:pt x="2236" y="1184"/>
                    </a:moveTo>
                    <a:cubicBezTo>
                      <a:pt x="2223" y="1157"/>
                      <a:pt x="2201" y="1142"/>
                      <a:pt x="2201" y="1142"/>
                    </a:cubicBezTo>
                    <a:cubicBezTo>
                      <a:pt x="2201" y="1142"/>
                      <a:pt x="2088" y="1053"/>
                      <a:pt x="2038" y="1161"/>
                    </a:cubicBezTo>
                    <a:cubicBezTo>
                      <a:pt x="1987" y="1268"/>
                      <a:pt x="1832" y="1322"/>
                      <a:pt x="1832" y="1322"/>
                    </a:cubicBezTo>
                    <a:cubicBezTo>
                      <a:pt x="1654" y="1389"/>
                      <a:pt x="1654" y="1389"/>
                      <a:pt x="1654" y="1389"/>
                    </a:cubicBezTo>
                    <a:cubicBezTo>
                      <a:pt x="1654" y="1388"/>
                      <a:pt x="1654" y="1387"/>
                      <a:pt x="1654" y="1387"/>
                    </a:cubicBezTo>
                    <a:cubicBezTo>
                      <a:pt x="1820" y="1242"/>
                      <a:pt x="1925" y="1029"/>
                      <a:pt x="1925" y="791"/>
                    </a:cubicBezTo>
                    <a:cubicBezTo>
                      <a:pt x="1925" y="355"/>
                      <a:pt x="1570" y="0"/>
                      <a:pt x="1134" y="0"/>
                    </a:cubicBezTo>
                    <a:cubicBezTo>
                      <a:pt x="697" y="0"/>
                      <a:pt x="343" y="355"/>
                      <a:pt x="343" y="791"/>
                    </a:cubicBezTo>
                    <a:cubicBezTo>
                      <a:pt x="343" y="1028"/>
                      <a:pt x="447" y="1240"/>
                      <a:pt x="612" y="1385"/>
                    </a:cubicBezTo>
                    <a:cubicBezTo>
                      <a:pt x="480" y="1337"/>
                      <a:pt x="393" y="1305"/>
                      <a:pt x="393" y="1305"/>
                    </a:cubicBezTo>
                    <a:cubicBezTo>
                      <a:pt x="393" y="1305"/>
                      <a:pt x="396" y="1180"/>
                      <a:pt x="307" y="1142"/>
                    </a:cubicBezTo>
                    <a:cubicBezTo>
                      <a:pt x="218" y="1104"/>
                      <a:pt x="178" y="1199"/>
                      <a:pt x="168" y="1237"/>
                    </a:cubicBezTo>
                    <a:cubicBezTo>
                      <a:pt x="168" y="1237"/>
                      <a:pt x="0" y="1247"/>
                      <a:pt x="8" y="1343"/>
                    </a:cubicBezTo>
                    <a:cubicBezTo>
                      <a:pt x="16" y="1440"/>
                      <a:pt x="175" y="1455"/>
                      <a:pt x="290" y="1386"/>
                    </a:cubicBezTo>
                    <a:cubicBezTo>
                      <a:pt x="670" y="1529"/>
                      <a:pt x="670" y="1529"/>
                      <a:pt x="670" y="1529"/>
                    </a:cubicBezTo>
                    <a:cubicBezTo>
                      <a:pt x="686" y="1602"/>
                      <a:pt x="718" y="1669"/>
                      <a:pt x="763" y="1725"/>
                    </a:cubicBezTo>
                    <a:cubicBezTo>
                      <a:pt x="491" y="1826"/>
                      <a:pt x="491" y="1826"/>
                      <a:pt x="491" y="1826"/>
                    </a:cubicBezTo>
                    <a:cubicBezTo>
                      <a:pt x="376" y="1757"/>
                      <a:pt x="216" y="1772"/>
                      <a:pt x="208" y="1869"/>
                    </a:cubicBezTo>
                    <a:cubicBezTo>
                      <a:pt x="201" y="1966"/>
                      <a:pt x="368" y="1975"/>
                      <a:pt x="368" y="1975"/>
                    </a:cubicBezTo>
                    <a:cubicBezTo>
                      <a:pt x="379" y="2013"/>
                      <a:pt x="419" y="2109"/>
                      <a:pt x="508" y="2070"/>
                    </a:cubicBezTo>
                    <a:cubicBezTo>
                      <a:pt x="597" y="2032"/>
                      <a:pt x="594" y="1907"/>
                      <a:pt x="594" y="1907"/>
                    </a:cubicBezTo>
                    <a:cubicBezTo>
                      <a:pt x="594" y="1907"/>
                      <a:pt x="620" y="1900"/>
                      <a:pt x="855" y="1814"/>
                    </a:cubicBezTo>
                    <a:cubicBezTo>
                      <a:pt x="934" y="1871"/>
                      <a:pt x="1031" y="1905"/>
                      <a:pt x="1136" y="1905"/>
                    </a:cubicBezTo>
                    <a:cubicBezTo>
                      <a:pt x="1242" y="1905"/>
                      <a:pt x="1340" y="1870"/>
                      <a:pt x="1419" y="1812"/>
                    </a:cubicBezTo>
                    <a:cubicBezTo>
                      <a:pt x="1712" y="1883"/>
                      <a:pt x="1712" y="1883"/>
                      <a:pt x="1712" y="1883"/>
                    </a:cubicBezTo>
                    <a:cubicBezTo>
                      <a:pt x="1712" y="1883"/>
                      <a:pt x="1819" y="1925"/>
                      <a:pt x="1870" y="2032"/>
                    </a:cubicBezTo>
                    <a:cubicBezTo>
                      <a:pt x="1920" y="2140"/>
                      <a:pt x="2033" y="2051"/>
                      <a:pt x="2033" y="2051"/>
                    </a:cubicBezTo>
                    <a:cubicBezTo>
                      <a:pt x="2033" y="2051"/>
                      <a:pt x="2054" y="2036"/>
                      <a:pt x="2068" y="2009"/>
                    </a:cubicBezTo>
                    <a:cubicBezTo>
                      <a:pt x="2097" y="1952"/>
                      <a:pt x="2120" y="1858"/>
                      <a:pt x="2033" y="1871"/>
                    </a:cubicBezTo>
                    <a:cubicBezTo>
                      <a:pt x="2033" y="1871"/>
                      <a:pt x="2082" y="1808"/>
                      <a:pt x="2066" y="1767"/>
                    </a:cubicBezTo>
                    <a:cubicBezTo>
                      <a:pt x="2051" y="1725"/>
                      <a:pt x="1971" y="1700"/>
                      <a:pt x="1916" y="1724"/>
                    </a:cubicBezTo>
                    <a:cubicBezTo>
                      <a:pt x="1861" y="1747"/>
                      <a:pt x="1795" y="1786"/>
                      <a:pt x="1728" y="1775"/>
                    </a:cubicBezTo>
                    <a:cubicBezTo>
                      <a:pt x="1710" y="1772"/>
                      <a:pt x="1681" y="1776"/>
                      <a:pt x="1515" y="1716"/>
                    </a:cubicBezTo>
                    <a:cubicBezTo>
                      <a:pt x="1554" y="1665"/>
                      <a:pt x="1582" y="1607"/>
                      <a:pt x="1598" y="1543"/>
                    </a:cubicBezTo>
                    <a:cubicBezTo>
                      <a:pt x="1743" y="1490"/>
                      <a:pt x="1848" y="1453"/>
                      <a:pt x="1864" y="1449"/>
                    </a:cubicBezTo>
                    <a:cubicBezTo>
                      <a:pt x="1927" y="1434"/>
                      <a:pt x="2029" y="1446"/>
                      <a:pt x="2084" y="1469"/>
                    </a:cubicBezTo>
                    <a:cubicBezTo>
                      <a:pt x="2139" y="1492"/>
                      <a:pt x="2219" y="1468"/>
                      <a:pt x="2234" y="1426"/>
                    </a:cubicBezTo>
                    <a:cubicBezTo>
                      <a:pt x="2250" y="1385"/>
                      <a:pt x="2201" y="1322"/>
                      <a:pt x="2201" y="1322"/>
                    </a:cubicBezTo>
                    <a:cubicBezTo>
                      <a:pt x="2288" y="1334"/>
                      <a:pt x="2265" y="1241"/>
                      <a:pt x="2236" y="1184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53" name="Google Shape;8953;p87"/>
              <p:cNvSpPr/>
              <p:nvPr/>
            </p:nvSpPr>
            <p:spPr>
              <a:xfrm>
                <a:off x="1308" y="1450"/>
                <a:ext cx="107" cy="147"/>
              </a:xfrm>
              <a:custGeom>
                <a:avLst/>
                <a:gdLst/>
                <a:ahLst/>
                <a:cxnLst/>
                <a:rect l="l" t="t" r="r" b="b"/>
                <a:pathLst>
                  <a:path w="503" h="690" extrusionOk="0">
                    <a:moveTo>
                      <a:pt x="503" y="131"/>
                    </a:moveTo>
                    <a:cubicBezTo>
                      <a:pt x="380" y="139"/>
                      <a:pt x="281" y="234"/>
                      <a:pt x="281" y="350"/>
                    </a:cubicBezTo>
                    <a:cubicBezTo>
                      <a:pt x="281" y="466"/>
                      <a:pt x="380" y="558"/>
                      <a:pt x="503" y="569"/>
                    </a:cubicBezTo>
                    <a:cubicBezTo>
                      <a:pt x="503" y="690"/>
                      <a:pt x="503" y="690"/>
                      <a:pt x="503" y="690"/>
                    </a:cubicBezTo>
                    <a:cubicBezTo>
                      <a:pt x="374" y="651"/>
                      <a:pt x="272" y="585"/>
                      <a:pt x="219" y="477"/>
                    </a:cubicBezTo>
                    <a:cubicBezTo>
                      <a:pt x="87" y="527"/>
                      <a:pt x="87" y="527"/>
                      <a:pt x="87" y="527"/>
                    </a:cubicBezTo>
                    <a:cubicBezTo>
                      <a:pt x="84" y="527"/>
                      <a:pt x="79" y="532"/>
                      <a:pt x="76" y="532"/>
                    </a:cubicBezTo>
                    <a:cubicBezTo>
                      <a:pt x="61" y="532"/>
                      <a:pt x="46" y="522"/>
                      <a:pt x="38" y="511"/>
                    </a:cubicBezTo>
                    <a:cubicBezTo>
                      <a:pt x="29" y="493"/>
                      <a:pt x="38" y="474"/>
                      <a:pt x="61" y="464"/>
                    </a:cubicBezTo>
                    <a:cubicBezTo>
                      <a:pt x="193" y="411"/>
                      <a:pt x="193" y="411"/>
                      <a:pt x="193" y="411"/>
                    </a:cubicBezTo>
                    <a:cubicBezTo>
                      <a:pt x="187" y="382"/>
                      <a:pt x="178" y="348"/>
                      <a:pt x="178" y="311"/>
                    </a:cubicBezTo>
                    <a:cubicBezTo>
                      <a:pt x="38" y="311"/>
                      <a:pt x="38" y="311"/>
                      <a:pt x="38" y="311"/>
                    </a:cubicBezTo>
                    <a:cubicBezTo>
                      <a:pt x="14" y="311"/>
                      <a:pt x="0" y="292"/>
                      <a:pt x="0" y="276"/>
                    </a:cubicBezTo>
                    <a:cubicBezTo>
                      <a:pt x="0" y="255"/>
                      <a:pt x="14" y="242"/>
                      <a:pt x="38" y="242"/>
                    </a:cubicBezTo>
                    <a:cubicBezTo>
                      <a:pt x="178" y="242"/>
                      <a:pt x="178" y="242"/>
                      <a:pt x="178" y="242"/>
                    </a:cubicBezTo>
                    <a:cubicBezTo>
                      <a:pt x="178" y="208"/>
                      <a:pt x="187" y="174"/>
                      <a:pt x="193" y="139"/>
                    </a:cubicBezTo>
                    <a:cubicBezTo>
                      <a:pt x="61" y="89"/>
                      <a:pt x="61" y="89"/>
                      <a:pt x="61" y="89"/>
                    </a:cubicBezTo>
                    <a:cubicBezTo>
                      <a:pt x="41" y="81"/>
                      <a:pt x="29" y="60"/>
                      <a:pt x="38" y="44"/>
                    </a:cubicBezTo>
                    <a:cubicBezTo>
                      <a:pt x="46" y="26"/>
                      <a:pt x="67" y="21"/>
                      <a:pt x="87" y="26"/>
                    </a:cubicBezTo>
                    <a:cubicBezTo>
                      <a:pt x="213" y="73"/>
                      <a:pt x="213" y="73"/>
                      <a:pt x="213" y="73"/>
                    </a:cubicBezTo>
                    <a:cubicBezTo>
                      <a:pt x="222" y="47"/>
                      <a:pt x="234" y="23"/>
                      <a:pt x="251" y="0"/>
                    </a:cubicBezTo>
                    <a:cubicBezTo>
                      <a:pt x="257" y="2"/>
                      <a:pt x="266" y="7"/>
                      <a:pt x="269" y="10"/>
                    </a:cubicBezTo>
                    <a:cubicBezTo>
                      <a:pt x="333" y="42"/>
                      <a:pt x="412" y="60"/>
                      <a:pt x="503" y="60"/>
                    </a:cubicBezTo>
                    <a:lnTo>
                      <a:pt x="503" y="1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54" name="Google Shape;8954;p87"/>
              <p:cNvSpPr/>
              <p:nvPr/>
            </p:nvSpPr>
            <p:spPr>
              <a:xfrm>
                <a:off x="1343" y="1381"/>
                <a:ext cx="149" cy="74"/>
              </a:xfrm>
              <a:custGeom>
                <a:avLst/>
                <a:gdLst/>
                <a:ahLst/>
                <a:cxnLst/>
                <a:rect l="l" t="t" r="r" b="b"/>
                <a:pathLst>
                  <a:path w="702" h="351" extrusionOk="0">
                    <a:moveTo>
                      <a:pt x="124" y="303"/>
                    </a:moveTo>
                    <a:cubicBezTo>
                      <a:pt x="115" y="301"/>
                      <a:pt x="112" y="295"/>
                      <a:pt x="109" y="293"/>
                    </a:cubicBezTo>
                    <a:cubicBezTo>
                      <a:pt x="127" y="266"/>
                      <a:pt x="150" y="243"/>
                      <a:pt x="176" y="221"/>
                    </a:cubicBezTo>
                    <a:cubicBezTo>
                      <a:pt x="75" y="113"/>
                      <a:pt x="75" y="113"/>
                      <a:pt x="75" y="113"/>
                    </a:cubicBezTo>
                    <a:cubicBezTo>
                      <a:pt x="72" y="116"/>
                      <a:pt x="66" y="116"/>
                      <a:pt x="63" y="116"/>
                    </a:cubicBezTo>
                    <a:cubicBezTo>
                      <a:pt x="26" y="116"/>
                      <a:pt x="0" y="89"/>
                      <a:pt x="0" y="58"/>
                    </a:cubicBezTo>
                    <a:cubicBezTo>
                      <a:pt x="0" y="23"/>
                      <a:pt x="26" y="0"/>
                      <a:pt x="63" y="0"/>
                    </a:cubicBezTo>
                    <a:cubicBezTo>
                      <a:pt x="98" y="0"/>
                      <a:pt x="127" y="23"/>
                      <a:pt x="127" y="58"/>
                    </a:cubicBezTo>
                    <a:cubicBezTo>
                      <a:pt x="127" y="66"/>
                      <a:pt x="124" y="74"/>
                      <a:pt x="118" y="82"/>
                    </a:cubicBezTo>
                    <a:cubicBezTo>
                      <a:pt x="225" y="190"/>
                      <a:pt x="225" y="190"/>
                      <a:pt x="225" y="190"/>
                    </a:cubicBezTo>
                    <a:cubicBezTo>
                      <a:pt x="266" y="171"/>
                      <a:pt x="312" y="161"/>
                      <a:pt x="355" y="161"/>
                    </a:cubicBezTo>
                    <a:cubicBezTo>
                      <a:pt x="401" y="161"/>
                      <a:pt x="442" y="171"/>
                      <a:pt x="479" y="187"/>
                    </a:cubicBezTo>
                    <a:cubicBezTo>
                      <a:pt x="581" y="82"/>
                      <a:pt x="581" y="82"/>
                      <a:pt x="581" y="82"/>
                    </a:cubicBezTo>
                    <a:cubicBezTo>
                      <a:pt x="575" y="74"/>
                      <a:pt x="575" y="66"/>
                      <a:pt x="575" y="58"/>
                    </a:cubicBezTo>
                    <a:cubicBezTo>
                      <a:pt x="575" y="23"/>
                      <a:pt x="604" y="0"/>
                      <a:pt x="638" y="0"/>
                    </a:cubicBezTo>
                    <a:cubicBezTo>
                      <a:pt x="673" y="0"/>
                      <a:pt x="702" y="23"/>
                      <a:pt x="702" y="58"/>
                    </a:cubicBezTo>
                    <a:cubicBezTo>
                      <a:pt x="702" y="89"/>
                      <a:pt x="673" y="116"/>
                      <a:pt x="638" y="116"/>
                    </a:cubicBezTo>
                    <a:cubicBezTo>
                      <a:pt x="636" y="116"/>
                      <a:pt x="633" y="116"/>
                      <a:pt x="630" y="113"/>
                    </a:cubicBezTo>
                    <a:cubicBezTo>
                      <a:pt x="529" y="219"/>
                      <a:pt x="529" y="219"/>
                      <a:pt x="529" y="219"/>
                    </a:cubicBezTo>
                    <a:cubicBezTo>
                      <a:pt x="558" y="237"/>
                      <a:pt x="584" y="261"/>
                      <a:pt x="604" y="293"/>
                    </a:cubicBezTo>
                    <a:cubicBezTo>
                      <a:pt x="598" y="295"/>
                      <a:pt x="595" y="301"/>
                      <a:pt x="586" y="303"/>
                    </a:cubicBezTo>
                    <a:cubicBezTo>
                      <a:pt x="529" y="330"/>
                      <a:pt x="445" y="351"/>
                      <a:pt x="355" y="351"/>
                    </a:cubicBezTo>
                    <a:cubicBezTo>
                      <a:pt x="266" y="351"/>
                      <a:pt x="185" y="330"/>
                      <a:pt x="124" y="30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55" name="Google Shape;8955;p87"/>
              <p:cNvSpPr/>
              <p:nvPr/>
            </p:nvSpPr>
            <p:spPr>
              <a:xfrm>
                <a:off x="1425" y="1450"/>
                <a:ext cx="105" cy="147"/>
              </a:xfrm>
              <a:custGeom>
                <a:avLst/>
                <a:gdLst/>
                <a:ahLst/>
                <a:cxnLst/>
                <a:rect l="l" t="t" r="r" b="b"/>
                <a:pathLst>
                  <a:path w="492" h="690" extrusionOk="0">
                    <a:moveTo>
                      <a:pt x="449" y="311"/>
                    </a:moveTo>
                    <a:cubicBezTo>
                      <a:pt x="319" y="311"/>
                      <a:pt x="319" y="311"/>
                      <a:pt x="319" y="311"/>
                    </a:cubicBezTo>
                    <a:cubicBezTo>
                      <a:pt x="319" y="348"/>
                      <a:pt x="313" y="382"/>
                      <a:pt x="302" y="416"/>
                    </a:cubicBezTo>
                    <a:cubicBezTo>
                      <a:pt x="431" y="464"/>
                      <a:pt x="431" y="464"/>
                      <a:pt x="431" y="464"/>
                    </a:cubicBezTo>
                    <a:cubicBezTo>
                      <a:pt x="449" y="474"/>
                      <a:pt x="457" y="493"/>
                      <a:pt x="449" y="511"/>
                    </a:cubicBezTo>
                    <a:cubicBezTo>
                      <a:pt x="446" y="522"/>
                      <a:pt x="431" y="532"/>
                      <a:pt x="417" y="532"/>
                    </a:cubicBezTo>
                    <a:cubicBezTo>
                      <a:pt x="414" y="532"/>
                      <a:pt x="405" y="527"/>
                      <a:pt x="403" y="527"/>
                    </a:cubicBezTo>
                    <a:cubicBezTo>
                      <a:pt x="279" y="479"/>
                      <a:pt x="279" y="479"/>
                      <a:pt x="279" y="479"/>
                    </a:cubicBezTo>
                    <a:cubicBezTo>
                      <a:pt x="224" y="585"/>
                      <a:pt x="124" y="653"/>
                      <a:pt x="0" y="690"/>
                    </a:cubicBezTo>
                    <a:cubicBezTo>
                      <a:pt x="0" y="569"/>
                      <a:pt x="0" y="569"/>
                      <a:pt x="0" y="569"/>
                    </a:cubicBezTo>
                    <a:cubicBezTo>
                      <a:pt x="121" y="558"/>
                      <a:pt x="216" y="464"/>
                      <a:pt x="216" y="350"/>
                    </a:cubicBezTo>
                    <a:cubicBezTo>
                      <a:pt x="216" y="237"/>
                      <a:pt x="121" y="142"/>
                      <a:pt x="0" y="131"/>
                    </a:cubicBezTo>
                    <a:cubicBezTo>
                      <a:pt x="0" y="60"/>
                      <a:pt x="0" y="60"/>
                      <a:pt x="0" y="60"/>
                    </a:cubicBezTo>
                    <a:cubicBezTo>
                      <a:pt x="89" y="60"/>
                      <a:pt x="167" y="42"/>
                      <a:pt x="230" y="10"/>
                    </a:cubicBezTo>
                    <a:cubicBezTo>
                      <a:pt x="233" y="7"/>
                      <a:pt x="242" y="2"/>
                      <a:pt x="250" y="0"/>
                    </a:cubicBezTo>
                    <a:cubicBezTo>
                      <a:pt x="265" y="23"/>
                      <a:pt x="276" y="47"/>
                      <a:pt x="282" y="71"/>
                    </a:cubicBezTo>
                    <a:cubicBezTo>
                      <a:pt x="403" y="26"/>
                      <a:pt x="403" y="26"/>
                      <a:pt x="403" y="26"/>
                    </a:cubicBezTo>
                    <a:cubicBezTo>
                      <a:pt x="420" y="21"/>
                      <a:pt x="443" y="26"/>
                      <a:pt x="449" y="44"/>
                    </a:cubicBezTo>
                    <a:cubicBezTo>
                      <a:pt x="457" y="60"/>
                      <a:pt x="449" y="81"/>
                      <a:pt x="431" y="89"/>
                    </a:cubicBezTo>
                    <a:cubicBezTo>
                      <a:pt x="305" y="139"/>
                      <a:pt x="305" y="139"/>
                      <a:pt x="305" y="139"/>
                    </a:cubicBezTo>
                    <a:cubicBezTo>
                      <a:pt x="313" y="171"/>
                      <a:pt x="319" y="205"/>
                      <a:pt x="319" y="242"/>
                    </a:cubicBezTo>
                    <a:cubicBezTo>
                      <a:pt x="454" y="242"/>
                      <a:pt x="454" y="242"/>
                      <a:pt x="454" y="242"/>
                    </a:cubicBezTo>
                    <a:cubicBezTo>
                      <a:pt x="472" y="242"/>
                      <a:pt x="492" y="255"/>
                      <a:pt x="492" y="276"/>
                    </a:cubicBezTo>
                    <a:cubicBezTo>
                      <a:pt x="486" y="292"/>
                      <a:pt x="472" y="311"/>
                      <a:pt x="449" y="3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56" name="Google Shape;8956;p87"/>
              <p:cNvSpPr/>
              <p:nvPr/>
            </p:nvSpPr>
            <p:spPr>
              <a:xfrm>
                <a:off x="1426" y="1526"/>
                <a:ext cx="15" cy="19"/>
              </a:xfrm>
              <a:custGeom>
                <a:avLst/>
                <a:gdLst/>
                <a:ahLst/>
                <a:cxnLst/>
                <a:rect l="l" t="t" r="r" b="b"/>
                <a:pathLst>
                  <a:path w="71" h="89" extrusionOk="0">
                    <a:moveTo>
                      <a:pt x="0" y="75"/>
                    </a:moveTo>
                    <a:cubicBezTo>
                      <a:pt x="3" y="81"/>
                      <a:pt x="4" y="85"/>
                      <a:pt x="7" y="89"/>
                    </a:cubicBezTo>
                    <a:cubicBezTo>
                      <a:pt x="46" y="74"/>
                      <a:pt x="71" y="39"/>
                      <a:pt x="69" y="1"/>
                    </a:cubicBezTo>
                    <a:cubicBezTo>
                      <a:pt x="65" y="0"/>
                      <a:pt x="58" y="0"/>
                      <a:pt x="52" y="0"/>
                    </a:cubicBezTo>
                    <a:cubicBezTo>
                      <a:pt x="55" y="33"/>
                      <a:pt x="33" y="64"/>
                      <a:pt x="0" y="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57" name="Google Shape;8957;p87"/>
              <p:cNvSpPr/>
              <p:nvPr/>
            </p:nvSpPr>
            <p:spPr>
              <a:xfrm>
                <a:off x="1420" y="1492"/>
                <a:ext cx="40" cy="52"/>
              </a:xfrm>
              <a:custGeom>
                <a:avLst/>
                <a:gdLst/>
                <a:ahLst/>
                <a:cxnLst/>
                <a:rect l="l" t="t" r="r" b="b"/>
                <a:pathLst>
                  <a:path w="188" h="243" extrusionOk="0">
                    <a:moveTo>
                      <a:pt x="83" y="118"/>
                    </a:moveTo>
                    <a:cubicBezTo>
                      <a:pt x="108" y="66"/>
                      <a:pt x="69" y="5"/>
                      <a:pt x="4" y="0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88" y="17"/>
                      <a:pt x="83" y="130"/>
                      <a:pt x="0" y="136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11" y="144"/>
                      <a:pt x="20" y="153"/>
                      <a:pt x="20" y="164"/>
                    </a:cubicBezTo>
                    <a:cubicBezTo>
                      <a:pt x="20" y="167"/>
                      <a:pt x="19" y="170"/>
                      <a:pt x="19" y="172"/>
                    </a:cubicBezTo>
                    <a:cubicBezTo>
                      <a:pt x="24" y="175"/>
                      <a:pt x="24" y="175"/>
                      <a:pt x="24" y="175"/>
                    </a:cubicBezTo>
                    <a:cubicBezTo>
                      <a:pt x="37" y="160"/>
                      <a:pt x="58" y="149"/>
                      <a:pt x="83" y="148"/>
                    </a:cubicBezTo>
                    <a:cubicBezTo>
                      <a:pt x="134" y="148"/>
                      <a:pt x="167" y="197"/>
                      <a:pt x="148" y="237"/>
                    </a:cubicBezTo>
                    <a:cubicBezTo>
                      <a:pt x="159" y="243"/>
                      <a:pt x="159" y="243"/>
                      <a:pt x="159" y="243"/>
                    </a:cubicBezTo>
                    <a:cubicBezTo>
                      <a:pt x="188" y="190"/>
                      <a:pt x="151" y="124"/>
                      <a:pt x="83" y="1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58" name="Google Shape;8958;p87"/>
              <p:cNvSpPr/>
              <p:nvPr/>
            </p:nvSpPr>
            <p:spPr>
              <a:xfrm>
                <a:off x="1386" y="1531"/>
                <a:ext cx="65" cy="26"/>
              </a:xfrm>
              <a:custGeom>
                <a:avLst/>
                <a:gdLst/>
                <a:ahLst/>
                <a:cxnLst/>
                <a:rect l="l" t="t" r="r" b="b"/>
                <a:pathLst>
                  <a:path w="308" h="125" extrusionOk="0">
                    <a:moveTo>
                      <a:pt x="170" y="39"/>
                    </a:moveTo>
                    <a:cubicBezTo>
                      <a:pt x="169" y="24"/>
                      <a:pt x="170" y="18"/>
                      <a:pt x="179" y="4"/>
                    </a:cubicBezTo>
                    <a:cubicBezTo>
                      <a:pt x="173" y="1"/>
                      <a:pt x="173" y="1"/>
                      <a:pt x="173" y="1"/>
                    </a:cubicBezTo>
                    <a:cubicBezTo>
                      <a:pt x="168" y="5"/>
                      <a:pt x="162" y="7"/>
                      <a:pt x="155" y="7"/>
                    </a:cubicBezTo>
                    <a:cubicBezTo>
                      <a:pt x="147" y="7"/>
                      <a:pt x="141" y="4"/>
                      <a:pt x="136" y="0"/>
                    </a:cubicBezTo>
                    <a:cubicBezTo>
                      <a:pt x="131" y="3"/>
                      <a:pt x="131" y="3"/>
                      <a:pt x="131" y="3"/>
                    </a:cubicBezTo>
                    <a:cubicBezTo>
                      <a:pt x="137" y="14"/>
                      <a:pt x="138" y="26"/>
                      <a:pt x="138" y="39"/>
                    </a:cubicBezTo>
                    <a:cubicBezTo>
                      <a:pt x="137" y="72"/>
                      <a:pt x="104" y="99"/>
                      <a:pt x="67" y="99"/>
                    </a:cubicBezTo>
                    <a:cubicBezTo>
                      <a:pt x="43" y="99"/>
                      <a:pt x="23" y="89"/>
                      <a:pt x="9" y="72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17" y="98"/>
                      <a:pt x="46" y="113"/>
                      <a:pt x="77" y="113"/>
                    </a:cubicBezTo>
                    <a:cubicBezTo>
                      <a:pt x="109" y="113"/>
                      <a:pt x="137" y="98"/>
                      <a:pt x="155" y="75"/>
                    </a:cubicBezTo>
                    <a:cubicBezTo>
                      <a:pt x="192" y="123"/>
                      <a:pt x="270" y="125"/>
                      <a:pt x="308" y="78"/>
                    </a:cubicBezTo>
                    <a:cubicBezTo>
                      <a:pt x="299" y="74"/>
                      <a:pt x="299" y="74"/>
                      <a:pt x="299" y="74"/>
                    </a:cubicBezTo>
                    <a:cubicBezTo>
                      <a:pt x="262" y="120"/>
                      <a:pt x="176" y="97"/>
                      <a:pt x="170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59" name="Google Shape;8959;p87"/>
              <p:cNvSpPr/>
              <p:nvPr/>
            </p:nvSpPr>
            <p:spPr>
              <a:xfrm>
                <a:off x="1397" y="1526"/>
                <a:ext cx="15" cy="19"/>
              </a:xfrm>
              <a:custGeom>
                <a:avLst/>
                <a:gdLst/>
                <a:ahLst/>
                <a:cxnLst/>
                <a:rect l="l" t="t" r="r" b="b"/>
                <a:pathLst>
                  <a:path w="71" h="89" extrusionOk="0">
                    <a:moveTo>
                      <a:pt x="1" y="2"/>
                    </a:moveTo>
                    <a:cubicBezTo>
                      <a:pt x="0" y="39"/>
                      <a:pt x="23" y="74"/>
                      <a:pt x="62" y="89"/>
                    </a:cubicBezTo>
                    <a:cubicBezTo>
                      <a:pt x="65" y="85"/>
                      <a:pt x="68" y="81"/>
                      <a:pt x="71" y="75"/>
                    </a:cubicBezTo>
                    <a:cubicBezTo>
                      <a:pt x="36" y="63"/>
                      <a:pt x="15" y="32"/>
                      <a:pt x="17" y="0"/>
                    </a:cubicBezTo>
                    <a:cubicBezTo>
                      <a:pt x="12" y="0"/>
                      <a:pt x="6" y="0"/>
                      <a:pt x="1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60" name="Google Shape;8960;p87"/>
              <p:cNvSpPr/>
              <p:nvPr/>
            </p:nvSpPr>
            <p:spPr>
              <a:xfrm>
                <a:off x="1407" y="1506"/>
                <a:ext cx="24" cy="8"/>
              </a:xfrm>
              <a:custGeom>
                <a:avLst/>
                <a:gdLst/>
                <a:ahLst/>
                <a:cxnLst/>
                <a:rect l="l" t="t" r="r" b="b"/>
                <a:pathLst>
                  <a:path w="113" h="37" extrusionOk="0">
                    <a:moveTo>
                      <a:pt x="6" y="37"/>
                    </a:moveTo>
                    <a:cubicBezTo>
                      <a:pt x="35" y="15"/>
                      <a:pt x="76" y="15"/>
                      <a:pt x="105" y="36"/>
                    </a:cubicBezTo>
                    <a:cubicBezTo>
                      <a:pt x="109" y="32"/>
                      <a:pt x="112" y="28"/>
                      <a:pt x="113" y="22"/>
                    </a:cubicBezTo>
                    <a:cubicBezTo>
                      <a:pt x="78" y="0"/>
                      <a:pt x="34" y="0"/>
                      <a:pt x="0" y="22"/>
                    </a:cubicBezTo>
                    <a:cubicBezTo>
                      <a:pt x="1" y="30"/>
                      <a:pt x="3" y="33"/>
                      <a:pt x="6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61" name="Google Shape;8961;p87"/>
              <p:cNvSpPr/>
              <p:nvPr/>
            </p:nvSpPr>
            <p:spPr>
              <a:xfrm>
                <a:off x="1378" y="1492"/>
                <a:ext cx="40" cy="52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43" extrusionOk="0">
                    <a:moveTo>
                      <a:pt x="106" y="149"/>
                    </a:moveTo>
                    <a:cubicBezTo>
                      <a:pt x="119" y="149"/>
                      <a:pt x="131" y="152"/>
                      <a:pt x="141" y="157"/>
                    </a:cubicBezTo>
                    <a:cubicBezTo>
                      <a:pt x="143" y="159"/>
                      <a:pt x="144" y="159"/>
                      <a:pt x="144" y="159"/>
                    </a:cubicBezTo>
                    <a:cubicBezTo>
                      <a:pt x="154" y="164"/>
                      <a:pt x="160" y="170"/>
                      <a:pt x="165" y="175"/>
                    </a:cubicBezTo>
                    <a:cubicBezTo>
                      <a:pt x="170" y="172"/>
                      <a:pt x="170" y="172"/>
                      <a:pt x="170" y="172"/>
                    </a:cubicBezTo>
                    <a:cubicBezTo>
                      <a:pt x="170" y="169"/>
                      <a:pt x="169" y="166"/>
                      <a:pt x="169" y="164"/>
                    </a:cubicBezTo>
                    <a:cubicBezTo>
                      <a:pt x="169" y="153"/>
                      <a:pt x="178" y="144"/>
                      <a:pt x="189" y="141"/>
                    </a:cubicBezTo>
                    <a:cubicBezTo>
                      <a:pt x="189" y="136"/>
                      <a:pt x="189" y="136"/>
                      <a:pt x="189" y="136"/>
                    </a:cubicBezTo>
                    <a:cubicBezTo>
                      <a:pt x="104" y="130"/>
                      <a:pt x="98" y="15"/>
                      <a:pt x="184" y="8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19" y="4"/>
                      <a:pt x="80" y="67"/>
                      <a:pt x="104" y="118"/>
                    </a:cubicBezTo>
                    <a:cubicBezTo>
                      <a:pt x="35" y="124"/>
                      <a:pt x="0" y="190"/>
                      <a:pt x="29" y="243"/>
                    </a:cubicBezTo>
                    <a:cubicBezTo>
                      <a:pt x="40" y="237"/>
                      <a:pt x="40" y="237"/>
                      <a:pt x="40" y="237"/>
                    </a:cubicBezTo>
                    <a:cubicBezTo>
                      <a:pt x="14" y="198"/>
                      <a:pt x="59" y="149"/>
                      <a:pt x="106" y="1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62" name="Google Shape;8962;p87"/>
            <p:cNvSpPr/>
            <p:nvPr/>
          </p:nvSpPr>
          <p:spPr>
            <a:xfrm>
              <a:off x="11030969" y="2099524"/>
              <a:ext cx="582018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Malware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63" name="Google Shape;8963;p87"/>
          <p:cNvGrpSpPr/>
          <p:nvPr/>
        </p:nvGrpSpPr>
        <p:grpSpPr>
          <a:xfrm>
            <a:off x="502939" y="2625828"/>
            <a:ext cx="1030817" cy="1242953"/>
            <a:chOff x="9163287" y="1038186"/>
            <a:chExt cx="1030817" cy="1242953"/>
          </a:xfrm>
        </p:grpSpPr>
        <p:grpSp>
          <p:nvGrpSpPr>
            <p:cNvPr id="8964" name="Google Shape;8964;p87"/>
            <p:cNvGrpSpPr/>
            <p:nvPr/>
          </p:nvGrpSpPr>
          <p:grpSpPr>
            <a:xfrm>
              <a:off x="9163287" y="1038186"/>
              <a:ext cx="1030817" cy="960966"/>
              <a:chOff x="286" y="1321"/>
              <a:chExt cx="487" cy="454"/>
            </a:xfrm>
          </p:grpSpPr>
          <p:sp>
            <p:nvSpPr>
              <p:cNvPr id="8965" name="Google Shape;8965;p87"/>
              <p:cNvSpPr/>
              <p:nvPr/>
            </p:nvSpPr>
            <p:spPr>
              <a:xfrm>
                <a:off x="288" y="1321"/>
                <a:ext cx="479" cy="44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66" name="Google Shape;8966;p87"/>
              <p:cNvSpPr/>
              <p:nvPr/>
            </p:nvSpPr>
            <p:spPr>
              <a:xfrm>
                <a:off x="286" y="1321"/>
                <a:ext cx="487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2288" h="2139" extrusionOk="0">
                    <a:moveTo>
                      <a:pt x="2236" y="1183"/>
                    </a:moveTo>
                    <a:cubicBezTo>
                      <a:pt x="2223" y="1156"/>
                      <a:pt x="2201" y="1141"/>
                      <a:pt x="2201" y="1141"/>
                    </a:cubicBezTo>
                    <a:cubicBezTo>
                      <a:pt x="2201" y="1141"/>
                      <a:pt x="2088" y="1052"/>
                      <a:pt x="2038" y="1160"/>
                    </a:cubicBezTo>
                    <a:cubicBezTo>
                      <a:pt x="1987" y="1267"/>
                      <a:pt x="1832" y="1321"/>
                      <a:pt x="1832" y="1321"/>
                    </a:cubicBezTo>
                    <a:cubicBezTo>
                      <a:pt x="1654" y="1388"/>
                      <a:pt x="1654" y="1388"/>
                      <a:pt x="1654" y="1388"/>
                    </a:cubicBezTo>
                    <a:cubicBezTo>
                      <a:pt x="1654" y="1387"/>
                      <a:pt x="1654" y="1387"/>
                      <a:pt x="1654" y="1386"/>
                    </a:cubicBezTo>
                    <a:cubicBezTo>
                      <a:pt x="1820" y="1241"/>
                      <a:pt x="1924" y="1028"/>
                      <a:pt x="1924" y="791"/>
                    </a:cubicBezTo>
                    <a:cubicBezTo>
                      <a:pt x="1924" y="354"/>
                      <a:pt x="1570" y="0"/>
                      <a:pt x="1134" y="0"/>
                    </a:cubicBezTo>
                    <a:cubicBezTo>
                      <a:pt x="697" y="0"/>
                      <a:pt x="343" y="354"/>
                      <a:pt x="343" y="791"/>
                    </a:cubicBezTo>
                    <a:cubicBezTo>
                      <a:pt x="343" y="1027"/>
                      <a:pt x="447" y="1240"/>
                      <a:pt x="612" y="1385"/>
                    </a:cubicBezTo>
                    <a:cubicBezTo>
                      <a:pt x="480" y="1336"/>
                      <a:pt x="393" y="1304"/>
                      <a:pt x="393" y="1304"/>
                    </a:cubicBezTo>
                    <a:cubicBezTo>
                      <a:pt x="393" y="1304"/>
                      <a:pt x="396" y="1180"/>
                      <a:pt x="307" y="1141"/>
                    </a:cubicBezTo>
                    <a:cubicBezTo>
                      <a:pt x="218" y="1103"/>
                      <a:pt x="178" y="1198"/>
                      <a:pt x="168" y="1237"/>
                    </a:cubicBezTo>
                    <a:cubicBezTo>
                      <a:pt x="168" y="1237"/>
                      <a:pt x="0" y="1246"/>
                      <a:pt x="8" y="1343"/>
                    </a:cubicBezTo>
                    <a:cubicBezTo>
                      <a:pt x="16" y="1439"/>
                      <a:pt x="175" y="1455"/>
                      <a:pt x="290" y="1386"/>
                    </a:cubicBezTo>
                    <a:cubicBezTo>
                      <a:pt x="670" y="1529"/>
                      <a:pt x="670" y="1529"/>
                      <a:pt x="670" y="1529"/>
                    </a:cubicBezTo>
                    <a:cubicBezTo>
                      <a:pt x="686" y="1602"/>
                      <a:pt x="718" y="1668"/>
                      <a:pt x="763" y="1724"/>
                    </a:cubicBezTo>
                    <a:cubicBezTo>
                      <a:pt x="491" y="1825"/>
                      <a:pt x="491" y="1825"/>
                      <a:pt x="491" y="1825"/>
                    </a:cubicBezTo>
                    <a:cubicBezTo>
                      <a:pt x="376" y="1756"/>
                      <a:pt x="216" y="1772"/>
                      <a:pt x="208" y="1868"/>
                    </a:cubicBezTo>
                    <a:cubicBezTo>
                      <a:pt x="201" y="1965"/>
                      <a:pt x="368" y="1974"/>
                      <a:pt x="368" y="1974"/>
                    </a:cubicBezTo>
                    <a:cubicBezTo>
                      <a:pt x="379" y="2013"/>
                      <a:pt x="419" y="2108"/>
                      <a:pt x="508" y="2070"/>
                    </a:cubicBezTo>
                    <a:cubicBezTo>
                      <a:pt x="597" y="2031"/>
                      <a:pt x="594" y="1907"/>
                      <a:pt x="594" y="1907"/>
                    </a:cubicBezTo>
                    <a:cubicBezTo>
                      <a:pt x="594" y="1907"/>
                      <a:pt x="620" y="1900"/>
                      <a:pt x="855" y="1813"/>
                    </a:cubicBezTo>
                    <a:cubicBezTo>
                      <a:pt x="934" y="1871"/>
                      <a:pt x="1031" y="1905"/>
                      <a:pt x="1136" y="1905"/>
                    </a:cubicBezTo>
                    <a:cubicBezTo>
                      <a:pt x="1242" y="1905"/>
                      <a:pt x="1340" y="1870"/>
                      <a:pt x="1419" y="1811"/>
                    </a:cubicBezTo>
                    <a:cubicBezTo>
                      <a:pt x="1712" y="1882"/>
                      <a:pt x="1712" y="1882"/>
                      <a:pt x="1712" y="1882"/>
                    </a:cubicBezTo>
                    <a:cubicBezTo>
                      <a:pt x="1712" y="1882"/>
                      <a:pt x="1819" y="1924"/>
                      <a:pt x="1870" y="2031"/>
                    </a:cubicBezTo>
                    <a:cubicBezTo>
                      <a:pt x="1920" y="2139"/>
                      <a:pt x="2032" y="2050"/>
                      <a:pt x="2032" y="2050"/>
                    </a:cubicBezTo>
                    <a:cubicBezTo>
                      <a:pt x="2032" y="2050"/>
                      <a:pt x="2054" y="2035"/>
                      <a:pt x="2068" y="2008"/>
                    </a:cubicBezTo>
                    <a:cubicBezTo>
                      <a:pt x="2097" y="1951"/>
                      <a:pt x="2120" y="1858"/>
                      <a:pt x="2032" y="1870"/>
                    </a:cubicBezTo>
                    <a:cubicBezTo>
                      <a:pt x="2032" y="1870"/>
                      <a:pt x="2082" y="1807"/>
                      <a:pt x="2066" y="1766"/>
                    </a:cubicBezTo>
                    <a:cubicBezTo>
                      <a:pt x="2051" y="1724"/>
                      <a:pt x="1971" y="1700"/>
                      <a:pt x="1916" y="1723"/>
                    </a:cubicBezTo>
                    <a:cubicBezTo>
                      <a:pt x="1861" y="1746"/>
                      <a:pt x="1794" y="1785"/>
                      <a:pt x="1728" y="1774"/>
                    </a:cubicBezTo>
                    <a:cubicBezTo>
                      <a:pt x="1710" y="1771"/>
                      <a:pt x="1681" y="1775"/>
                      <a:pt x="1515" y="1715"/>
                    </a:cubicBezTo>
                    <a:cubicBezTo>
                      <a:pt x="1554" y="1665"/>
                      <a:pt x="1582" y="1606"/>
                      <a:pt x="1598" y="1542"/>
                    </a:cubicBezTo>
                    <a:cubicBezTo>
                      <a:pt x="1743" y="1490"/>
                      <a:pt x="1848" y="1452"/>
                      <a:pt x="1864" y="1449"/>
                    </a:cubicBezTo>
                    <a:cubicBezTo>
                      <a:pt x="1927" y="1433"/>
                      <a:pt x="2029" y="1445"/>
                      <a:pt x="2084" y="1468"/>
                    </a:cubicBezTo>
                    <a:cubicBezTo>
                      <a:pt x="2139" y="1492"/>
                      <a:pt x="2219" y="1467"/>
                      <a:pt x="2234" y="1425"/>
                    </a:cubicBezTo>
                    <a:cubicBezTo>
                      <a:pt x="2250" y="1384"/>
                      <a:pt x="2201" y="1321"/>
                      <a:pt x="2201" y="1321"/>
                    </a:cubicBezTo>
                    <a:cubicBezTo>
                      <a:pt x="2288" y="1334"/>
                      <a:pt x="2265" y="1240"/>
                      <a:pt x="2236" y="1183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67" name="Google Shape;8967;p87"/>
              <p:cNvSpPr/>
              <p:nvPr/>
            </p:nvSpPr>
            <p:spPr>
              <a:xfrm>
                <a:off x="408" y="1364"/>
                <a:ext cx="251" cy="248"/>
              </a:xfrm>
              <a:custGeom>
                <a:avLst/>
                <a:gdLst/>
                <a:ahLst/>
                <a:cxnLst/>
                <a:rect l="l" t="t" r="r" b="b"/>
                <a:pathLst>
                  <a:path w="1183" h="1171" extrusionOk="0">
                    <a:moveTo>
                      <a:pt x="1028" y="647"/>
                    </a:moveTo>
                    <a:cubicBezTo>
                      <a:pt x="1183" y="587"/>
                      <a:pt x="1183" y="587"/>
                      <a:pt x="1183" y="587"/>
                    </a:cubicBezTo>
                    <a:cubicBezTo>
                      <a:pt x="1031" y="525"/>
                      <a:pt x="1031" y="525"/>
                      <a:pt x="1031" y="525"/>
                    </a:cubicBezTo>
                    <a:cubicBezTo>
                      <a:pt x="1025" y="456"/>
                      <a:pt x="1003" y="391"/>
                      <a:pt x="969" y="335"/>
                    </a:cubicBezTo>
                    <a:cubicBezTo>
                      <a:pt x="1049" y="200"/>
                      <a:pt x="1049" y="200"/>
                      <a:pt x="1049" y="200"/>
                    </a:cubicBezTo>
                    <a:cubicBezTo>
                      <a:pt x="900" y="247"/>
                      <a:pt x="900" y="247"/>
                      <a:pt x="900" y="247"/>
                    </a:cubicBezTo>
                    <a:cubicBezTo>
                      <a:pt x="851" y="199"/>
                      <a:pt x="792" y="161"/>
                      <a:pt x="724" y="140"/>
                    </a:cubicBezTo>
                    <a:cubicBezTo>
                      <a:pt x="713" y="0"/>
                      <a:pt x="713" y="0"/>
                      <a:pt x="713" y="0"/>
                    </a:cubicBezTo>
                    <a:cubicBezTo>
                      <a:pt x="612" y="118"/>
                      <a:pt x="612" y="118"/>
                      <a:pt x="612" y="118"/>
                    </a:cubicBezTo>
                    <a:cubicBezTo>
                      <a:pt x="588" y="118"/>
                      <a:pt x="588" y="118"/>
                      <a:pt x="588" y="118"/>
                    </a:cubicBezTo>
                    <a:cubicBezTo>
                      <a:pt x="522" y="118"/>
                      <a:pt x="460" y="132"/>
                      <a:pt x="404" y="158"/>
                    </a:cubicBezTo>
                    <a:cubicBezTo>
                      <a:pt x="280" y="38"/>
                      <a:pt x="280" y="38"/>
                      <a:pt x="280" y="38"/>
                    </a:cubicBezTo>
                    <a:cubicBezTo>
                      <a:pt x="314" y="213"/>
                      <a:pt x="314" y="213"/>
                      <a:pt x="314" y="213"/>
                    </a:cubicBezTo>
                    <a:cubicBezTo>
                      <a:pt x="261" y="255"/>
                      <a:pt x="217" y="308"/>
                      <a:pt x="187" y="370"/>
                    </a:cubicBezTo>
                    <a:cubicBezTo>
                      <a:pt x="0" y="370"/>
                      <a:pt x="0" y="370"/>
                      <a:pt x="0" y="370"/>
                    </a:cubicBezTo>
                    <a:cubicBezTo>
                      <a:pt x="150" y="484"/>
                      <a:pt x="150" y="484"/>
                      <a:pt x="150" y="484"/>
                    </a:cubicBezTo>
                    <a:cubicBezTo>
                      <a:pt x="144" y="512"/>
                      <a:pt x="142" y="540"/>
                      <a:pt x="142" y="569"/>
                    </a:cubicBezTo>
                    <a:cubicBezTo>
                      <a:pt x="142" y="605"/>
                      <a:pt x="147" y="641"/>
                      <a:pt x="154" y="674"/>
                    </a:cubicBezTo>
                    <a:cubicBezTo>
                      <a:pt x="3" y="787"/>
                      <a:pt x="3" y="787"/>
                      <a:pt x="3" y="787"/>
                    </a:cubicBezTo>
                    <a:cubicBezTo>
                      <a:pt x="200" y="791"/>
                      <a:pt x="200" y="791"/>
                      <a:pt x="200" y="791"/>
                    </a:cubicBezTo>
                    <a:cubicBezTo>
                      <a:pt x="229" y="842"/>
                      <a:pt x="267" y="887"/>
                      <a:pt x="311" y="923"/>
                    </a:cubicBezTo>
                    <a:cubicBezTo>
                      <a:pt x="241" y="1136"/>
                      <a:pt x="241" y="1136"/>
                      <a:pt x="241" y="1136"/>
                    </a:cubicBezTo>
                    <a:cubicBezTo>
                      <a:pt x="442" y="995"/>
                      <a:pt x="442" y="995"/>
                      <a:pt x="442" y="995"/>
                    </a:cubicBezTo>
                    <a:cubicBezTo>
                      <a:pt x="489" y="1011"/>
                      <a:pt x="538" y="1019"/>
                      <a:pt x="589" y="1019"/>
                    </a:cubicBezTo>
                    <a:cubicBezTo>
                      <a:pt x="597" y="1019"/>
                      <a:pt x="597" y="1019"/>
                      <a:pt x="597" y="1019"/>
                    </a:cubicBezTo>
                    <a:cubicBezTo>
                      <a:pt x="684" y="1171"/>
                      <a:pt x="684" y="1171"/>
                      <a:pt x="684" y="1171"/>
                    </a:cubicBezTo>
                    <a:cubicBezTo>
                      <a:pt x="733" y="995"/>
                      <a:pt x="733" y="995"/>
                      <a:pt x="733" y="995"/>
                    </a:cubicBezTo>
                    <a:cubicBezTo>
                      <a:pt x="782" y="977"/>
                      <a:pt x="829" y="952"/>
                      <a:pt x="868" y="919"/>
                    </a:cubicBezTo>
                    <a:cubicBezTo>
                      <a:pt x="1050" y="972"/>
                      <a:pt x="1050" y="972"/>
                      <a:pt x="1050" y="972"/>
                    </a:cubicBezTo>
                    <a:cubicBezTo>
                      <a:pt x="968" y="805"/>
                      <a:pt x="968" y="805"/>
                      <a:pt x="968" y="805"/>
                    </a:cubicBezTo>
                    <a:cubicBezTo>
                      <a:pt x="997" y="756"/>
                      <a:pt x="1017" y="703"/>
                      <a:pt x="1028" y="647"/>
                    </a:cubicBezTo>
                    <a:moveTo>
                      <a:pt x="894" y="470"/>
                    </a:moveTo>
                    <a:cubicBezTo>
                      <a:pt x="913" y="470"/>
                      <a:pt x="929" y="485"/>
                      <a:pt x="929" y="505"/>
                    </a:cubicBezTo>
                    <a:cubicBezTo>
                      <a:pt x="929" y="524"/>
                      <a:pt x="913" y="540"/>
                      <a:pt x="894" y="540"/>
                    </a:cubicBezTo>
                    <a:cubicBezTo>
                      <a:pt x="875" y="540"/>
                      <a:pt x="860" y="524"/>
                      <a:pt x="860" y="505"/>
                    </a:cubicBezTo>
                    <a:cubicBezTo>
                      <a:pt x="860" y="485"/>
                      <a:pt x="875" y="470"/>
                      <a:pt x="894" y="470"/>
                    </a:cubicBezTo>
                    <a:moveTo>
                      <a:pt x="737" y="470"/>
                    </a:moveTo>
                    <a:cubicBezTo>
                      <a:pt x="756" y="470"/>
                      <a:pt x="771" y="485"/>
                      <a:pt x="771" y="505"/>
                    </a:cubicBezTo>
                    <a:cubicBezTo>
                      <a:pt x="771" y="524"/>
                      <a:pt x="756" y="540"/>
                      <a:pt x="737" y="540"/>
                    </a:cubicBezTo>
                    <a:cubicBezTo>
                      <a:pt x="718" y="540"/>
                      <a:pt x="702" y="524"/>
                      <a:pt x="702" y="505"/>
                    </a:cubicBezTo>
                    <a:cubicBezTo>
                      <a:pt x="702" y="485"/>
                      <a:pt x="718" y="470"/>
                      <a:pt x="737" y="470"/>
                    </a:cubicBezTo>
                    <a:moveTo>
                      <a:pt x="580" y="470"/>
                    </a:moveTo>
                    <a:cubicBezTo>
                      <a:pt x="599" y="470"/>
                      <a:pt x="614" y="485"/>
                      <a:pt x="614" y="505"/>
                    </a:cubicBezTo>
                    <a:cubicBezTo>
                      <a:pt x="614" y="524"/>
                      <a:pt x="599" y="540"/>
                      <a:pt x="580" y="540"/>
                    </a:cubicBezTo>
                    <a:cubicBezTo>
                      <a:pt x="560" y="540"/>
                      <a:pt x="545" y="524"/>
                      <a:pt x="545" y="505"/>
                    </a:cubicBezTo>
                    <a:cubicBezTo>
                      <a:pt x="545" y="485"/>
                      <a:pt x="560" y="470"/>
                      <a:pt x="580" y="470"/>
                    </a:cubicBezTo>
                    <a:moveTo>
                      <a:pt x="422" y="470"/>
                    </a:moveTo>
                    <a:cubicBezTo>
                      <a:pt x="441" y="470"/>
                      <a:pt x="457" y="485"/>
                      <a:pt x="457" y="505"/>
                    </a:cubicBezTo>
                    <a:cubicBezTo>
                      <a:pt x="457" y="524"/>
                      <a:pt x="441" y="540"/>
                      <a:pt x="422" y="540"/>
                    </a:cubicBezTo>
                    <a:cubicBezTo>
                      <a:pt x="403" y="540"/>
                      <a:pt x="388" y="524"/>
                      <a:pt x="388" y="505"/>
                    </a:cubicBezTo>
                    <a:cubicBezTo>
                      <a:pt x="388" y="485"/>
                      <a:pt x="403" y="470"/>
                      <a:pt x="422" y="470"/>
                    </a:cubicBezTo>
                    <a:moveTo>
                      <a:pt x="265" y="470"/>
                    </a:moveTo>
                    <a:cubicBezTo>
                      <a:pt x="284" y="470"/>
                      <a:pt x="299" y="485"/>
                      <a:pt x="299" y="505"/>
                    </a:cubicBezTo>
                    <a:cubicBezTo>
                      <a:pt x="299" y="524"/>
                      <a:pt x="284" y="540"/>
                      <a:pt x="265" y="540"/>
                    </a:cubicBezTo>
                    <a:cubicBezTo>
                      <a:pt x="246" y="540"/>
                      <a:pt x="230" y="524"/>
                      <a:pt x="230" y="505"/>
                    </a:cubicBezTo>
                    <a:cubicBezTo>
                      <a:pt x="230" y="485"/>
                      <a:pt x="246" y="470"/>
                      <a:pt x="265" y="470"/>
                    </a:cubicBezTo>
                    <a:moveTo>
                      <a:pt x="265" y="690"/>
                    </a:moveTo>
                    <a:cubicBezTo>
                      <a:pt x="246" y="690"/>
                      <a:pt x="230" y="674"/>
                      <a:pt x="230" y="655"/>
                    </a:cubicBezTo>
                    <a:cubicBezTo>
                      <a:pt x="230" y="636"/>
                      <a:pt x="246" y="620"/>
                      <a:pt x="265" y="620"/>
                    </a:cubicBezTo>
                    <a:cubicBezTo>
                      <a:pt x="284" y="620"/>
                      <a:pt x="299" y="636"/>
                      <a:pt x="299" y="655"/>
                    </a:cubicBezTo>
                    <a:cubicBezTo>
                      <a:pt x="299" y="674"/>
                      <a:pt x="284" y="690"/>
                      <a:pt x="265" y="690"/>
                    </a:cubicBezTo>
                    <a:moveTo>
                      <a:pt x="422" y="690"/>
                    </a:moveTo>
                    <a:cubicBezTo>
                      <a:pt x="403" y="690"/>
                      <a:pt x="388" y="674"/>
                      <a:pt x="388" y="655"/>
                    </a:cubicBezTo>
                    <a:cubicBezTo>
                      <a:pt x="388" y="636"/>
                      <a:pt x="403" y="620"/>
                      <a:pt x="422" y="620"/>
                    </a:cubicBezTo>
                    <a:cubicBezTo>
                      <a:pt x="441" y="620"/>
                      <a:pt x="457" y="636"/>
                      <a:pt x="457" y="655"/>
                    </a:cubicBezTo>
                    <a:cubicBezTo>
                      <a:pt x="457" y="674"/>
                      <a:pt x="441" y="690"/>
                      <a:pt x="422" y="690"/>
                    </a:cubicBezTo>
                    <a:moveTo>
                      <a:pt x="580" y="690"/>
                    </a:moveTo>
                    <a:cubicBezTo>
                      <a:pt x="560" y="690"/>
                      <a:pt x="545" y="674"/>
                      <a:pt x="545" y="655"/>
                    </a:cubicBezTo>
                    <a:cubicBezTo>
                      <a:pt x="545" y="636"/>
                      <a:pt x="560" y="620"/>
                      <a:pt x="580" y="620"/>
                    </a:cubicBezTo>
                    <a:cubicBezTo>
                      <a:pt x="599" y="620"/>
                      <a:pt x="614" y="636"/>
                      <a:pt x="614" y="655"/>
                    </a:cubicBezTo>
                    <a:cubicBezTo>
                      <a:pt x="614" y="674"/>
                      <a:pt x="599" y="690"/>
                      <a:pt x="580" y="690"/>
                    </a:cubicBezTo>
                    <a:moveTo>
                      <a:pt x="190" y="594"/>
                    </a:moveTo>
                    <a:cubicBezTo>
                      <a:pt x="184" y="594"/>
                      <a:pt x="179" y="590"/>
                      <a:pt x="179" y="584"/>
                    </a:cubicBezTo>
                    <a:cubicBezTo>
                      <a:pt x="179" y="578"/>
                      <a:pt x="184" y="573"/>
                      <a:pt x="190" y="573"/>
                    </a:cubicBezTo>
                    <a:cubicBezTo>
                      <a:pt x="971" y="573"/>
                      <a:pt x="971" y="573"/>
                      <a:pt x="971" y="573"/>
                    </a:cubicBezTo>
                    <a:cubicBezTo>
                      <a:pt x="975" y="573"/>
                      <a:pt x="980" y="578"/>
                      <a:pt x="980" y="584"/>
                    </a:cubicBezTo>
                    <a:cubicBezTo>
                      <a:pt x="980" y="590"/>
                      <a:pt x="975" y="594"/>
                      <a:pt x="971" y="594"/>
                    </a:cubicBezTo>
                    <a:lnTo>
                      <a:pt x="190" y="594"/>
                    </a:lnTo>
                    <a:close/>
                    <a:moveTo>
                      <a:pt x="737" y="690"/>
                    </a:moveTo>
                    <a:cubicBezTo>
                      <a:pt x="718" y="690"/>
                      <a:pt x="702" y="674"/>
                      <a:pt x="702" y="655"/>
                    </a:cubicBezTo>
                    <a:cubicBezTo>
                      <a:pt x="702" y="636"/>
                      <a:pt x="718" y="620"/>
                      <a:pt x="737" y="620"/>
                    </a:cubicBezTo>
                    <a:cubicBezTo>
                      <a:pt x="756" y="620"/>
                      <a:pt x="771" y="636"/>
                      <a:pt x="771" y="655"/>
                    </a:cubicBezTo>
                    <a:cubicBezTo>
                      <a:pt x="771" y="674"/>
                      <a:pt x="756" y="690"/>
                      <a:pt x="737" y="690"/>
                    </a:cubicBezTo>
                    <a:moveTo>
                      <a:pt x="894" y="690"/>
                    </a:moveTo>
                    <a:cubicBezTo>
                      <a:pt x="875" y="690"/>
                      <a:pt x="860" y="674"/>
                      <a:pt x="860" y="655"/>
                    </a:cubicBezTo>
                    <a:cubicBezTo>
                      <a:pt x="860" y="636"/>
                      <a:pt x="875" y="620"/>
                      <a:pt x="894" y="620"/>
                    </a:cubicBezTo>
                    <a:cubicBezTo>
                      <a:pt x="913" y="620"/>
                      <a:pt x="929" y="636"/>
                      <a:pt x="929" y="655"/>
                    </a:cubicBezTo>
                    <a:cubicBezTo>
                      <a:pt x="929" y="674"/>
                      <a:pt x="913" y="690"/>
                      <a:pt x="894" y="69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68" name="Google Shape;8968;p87"/>
            <p:cNvSpPr/>
            <p:nvPr/>
          </p:nvSpPr>
          <p:spPr>
            <a:xfrm>
              <a:off x="9339962" y="2096473"/>
              <a:ext cx="581891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Phishing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69" name="Google Shape;8969;p87"/>
          <p:cNvGrpSpPr/>
          <p:nvPr/>
        </p:nvGrpSpPr>
        <p:grpSpPr>
          <a:xfrm>
            <a:off x="6605455" y="995722"/>
            <a:ext cx="1028700" cy="1434015"/>
            <a:chOff x="300939" y="2625828"/>
            <a:chExt cx="1028700" cy="1434015"/>
          </a:xfrm>
        </p:grpSpPr>
        <p:grpSp>
          <p:nvGrpSpPr>
            <p:cNvPr id="8970" name="Google Shape;8970;p87"/>
            <p:cNvGrpSpPr/>
            <p:nvPr/>
          </p:nvGrpSpPr>
          <p:grpSpPr>
            <a:xfrm>
              <a:off x="300939" y="2625828"/>
              <a:ext cx="1028700" cy="960966"/>
              <a:chOff x="2015" y="1321"/>
              <a:chExt cx="486" cy="454"/>
            </a:xfrm>
          </p:grpSpPr>
          <p:sp>
            <p:nvSpPr>
              <p:cNvPr id="8971" name="Google Shape;8971;p87"/>
              <p:cNvSpPr/>
              <p:nvPr/>
            </p:nvSpPr>
            <p:spPr>
              <a:xfrm>
                <a:off x="2016" y="1321"/>
                <a:ext cx="480" cy="443"/>
              </a:xfrm>
              <a:prstGeom prst="rect">
                <a:avLst/>
              </a:prstGeom>
              <a:noFill/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72" name="Google Shape;8972;p87"/>
              <p:cNvSpPr/>
              <p:nvPr/>
            </p:nvSpPr>
            <p:spPr>
              <a:xfrm>
                <a:off x="2015" y="1321"/>
                <a:ext cx="486" cy="454"/>
              </a:xfrm>
              <a:custGeom>
                <a:avLst/>
                <a:gdLst/>
                <a:ahLst/>
                <a:cxnLst/>
                <a:rect l="l" t="t" r="r" b="b"/>
                <a:pathLst>
                  <a:path w="2287" h="2139" extrusionOk="0">
                    <a:moveTo>
                      <a:pt x="2236" y="1183"/>
                    </a:moveTo>
                    <a:cubicBezTo>
                      <a:pt x="2222" y="1157"/>
                      <a:pt x="2200" y="1142"/>
                      <a:pt x="2200" y="1142"/>
                    </a:cubicBezTo>
                    <a:cubicBezTo>
                      <a:pt x="2200" y="1142"/>
                      <a:pt x="2088" y="1053"/>
                      <a:pt x="2037" y="1160"/>
                    </a:cubicBezTo>
                    <a:cubicBezTo>
                      <a:pt x="1987" y="1268"/>
                      <a:pt x="1832" y="1321"/>
                      <a:pt x="1832" y="1321"/>
                    </a:cubicBezTo>
                    <a:cubicBezTo>
                      <a:pt x="1654" y="1388"/>
                      <a:pt x="1654" y="1388"/>
                      <a:pt x="1654" y="1388"/>
                    </a:cubicBezTo>
                    <a:cubicBezTo>
                      <a:pt x="1654" y="1388"/>
                      <a:pt x="1654" y="1387"/>
                      <a:pt x="1654" y="1387"/>
                    </a:cubicBezTo>
                    <a:cubicBezTo>
                      <a:pt x="1819" y="1242"/>
                      <a:pt x="1924" y="1029"/>
                      <a:pt x="1924" y="791"/>
                    </a:cubicBezTo>
                    <a:cubicBezTo>
                      <a:pt x="1924" y="354"/>
                      <a:pt x="1570" y="0"/>
                      <a:pt x="1133" y="0"/>
                    </a:cubicBezTo>
                    <a:cubicBezTo>
                      <a:pt x="697" y="0"/>
                      <a:pt x="343" y="354"/>
                      <a:pt x="343" y="791"/>
                    </a:cubicBezTo>
                    <a:cubicBezTo>
                      <a:pt x="343" y="1028"/>
                      <a:pt x="447" y="1240"/>
                      <a:pt x="611" y="1385"/>
                    </a:cubicBezTo>
                    <a:cubicBezTo>
                      <a:pt x="480" y="1337"/>
                      <a:pt x="393" y="1305"/>
                      <a:pt x="393" y="1305"/>
                    </a:cubicBezTo>
                    <a:cubicBezTo>
                      <a:pt x="393" y="1305"/>
                      <a:pt x="396" y="1180"/>
                      <a:pt x="307" y="1142"/>
                    </a:cubicBezTo>
                    <a:cubicBezTo>
                      <a:pt x="218" y="1103"/>
                      <a:pt x="178" y="1199"/>
                      <a:pt x="167" y="1237"/>
                    </a:cubicBezTo>
                    <a:cubicBezTo>
                      <a:pt x="167" y="1237"/>
                      <a:pt x="0" y="1246"/>
                      <a:pt x="8" y="1343"/>
                    </a:cubicBezTo>
                    <a:cubicBezTo>
                      <a:pt x="15" y="1440"/>
                      <a:pt x="175" y="1455"/>
                      <a:pt x="290" y="1386"/>
                    </a:cubicBezTo>
                    <a:cubicBezTo>
                      <a:pt x="670" y="1529"/>
                      <a:pt x="670" y="1529"/>
                      <a:pt x="670" y="1529"/>
                    </a:cubicBezTo>
                    <a:cubicBezTo>
                      <a:pt x="686" y="1602"/>
                      <a:pt x="718" y="1668"/>
                      <a:pt x="762" y="1725"/>
                    </a:cubicBezTo>
                    <a:cubicBezTo>
                      <a:pt x="491" y="1826"/>
                      <a:pt x="491" y="1826"/>
                      <a:pt x="491" y="1826"/>
                    </a:cubicBezTo>
                    <a:cubicBezTo>
                      <a:pt x="375" y="1757"/>
                      <a:pt x="216" y="1772"/>
                      <a:pt x="208" y="1869"/>
                    </a:cubicBezTo>
                    <a:cubicBezTo>
                      <a:pt x="200" y="1965"/>
                      <a:pt x="368" y="1975"/>
                      <a:pt x="368" y="1975"/>
                    </a:cubicBezTo>
                    <a:cubicBezTo>
                      <a:pt x="379" y="2013"/>
                      <a:pt x="418" y="2108"/>
                      <a:pt x="508" y="2070"/>
                    </a:cubicBezTo>
                    <a:cubicBezTo>
                      <a:pt x="597" y="2031"/>
                      <a:pt x="594" y="1907"/>
                      <a:pt x="594" y="1907"/>
                    </a:cubicBezTo>
                    <a:cubicBezTo>
                      <a:pt x="594" y="1907"/>
                      <a:pt x="619" y="1900"/>
                      <a:pt x="855" y="1814"/>
                    </a:cubicBezTo>
                    <a:cubicBezTo>
                      <a:pt x="934" y="1871"/>
                      <a:pt x="1030" y="1905"/>
                      <a:pt x="1135" y="1905"/>
                    </a:cubicBezTo>
                    <a:cubicBezTo>
                      <a:pt x="1241" y="1905"/>
                      <a:pt x="1339" y="1870"/>
                      <a:pt x="1419" y="1811"/>
                    </a:cubicBezTo>
                    <a:cubicBezTo>
                      <a:pt x="1712" y="1883"/>
                      <a:pt x="1712" y="1883"/>
                      <a:pt x="1712" y="1883"/>
                    </a:cubicBezTo>
                    <a:cubicBezTo>
                      <a:pt x="1712" y="1883"/>
                      <a:pt x="1819" y="1924"/>
                      <a:pt x="1869" y="2032"/>
                    </a:cubicBezTo>
                    <a:cubicBezTo>
                      <a:pt x="1920" y="2139"/>
                      <a:pt x="2032" y="2050"/>
                      <a:pt x="2032" y="2050"/>
                    </a:cubicBezTo>
                    <a:cubicBezTo>
                      <a:pt x="2032" y="2050"/>
                      <a:pt x="2054" y="2035"/>
                      <a:pt x="2068" y="2009"/>
                    </a:cubicBezTo>
                    <a:cubicBezTo>
                      <a:pt x="2097" y="1951"/>
                      <a:pt x="2119" y="1858"/>
                      <a:pt x="2032" y="1871"/>
                    </a:cubicBezTo>
                    <a:cubicBezTo>
                      <a:pt x="2032" y="1871"/>
                      <a:pt x="2081" y="1808"/>
                      <a:pt x="2066" y="1766"/>
                    </a:cubicBezTo>
                    <a:cubicBezTo>
                      <a:pt x="2051" y="1725"/>
                      <a:pt x="1971" y="1700"/>
                      <a:pt x="1915" y="1723"/>
                    </a:cubicBezTo>
                    <a:cubicBezTo>
                      <a:pt x="1860" y="1746"/>
                      <a:pt x="1794" y="1786"/>
                      <a:pt x="1728" y="1774"/>
                    </a:cubicBezTo>
                    <a:cubicBezTo>
                      <a:pt x="1709" y="1771"/>
                      <a:pt x="1681" y="1776"/>
                      <a:pt x="1515" y="1716"/>
                    </a:cubicBezTo>
                    <a:cubicBezTo>
                      <a:pt x="1553" y="1665"/>
                      <a:pt x="1582" y="1606"/>
                      <a:pt x="1597" y="1543"/>
                    </a:cubicBezTo>
                    <a:cubicBezTo>
                      <a:pt x="1743" y="1490"/>
                      <a:pt x="1848" y="1453"/>
                      <a:pt x="1864" y="1449"/>
                    </a:cubicBezTo>
                    <a:cubicBezTo>
                      <a:pt x="1927" y="1434"/>
                      <a:pt x="2028" y="1446"/>
                      <a:pt x="2084" y="1469"/>
                    </a:cubicBezTo>
                    <a:cubicBezTo>
                      <a:pt x="2139" y="1492"/>
                      <a:pt x="2219" y="1467"/>
                      <a:pt x="2234" y="1426"/>
                    </a:cubicBezTo>
                    <a:cubicBezTo>
                      <a:pt x="2249" y="1384"/>
                      <a:pt x="2200" y="1321"/>
                      <a:pt x="2200" y="1321"/>
                    </a:cubicBezTo>
                    <a:cubicBezTo>
                      <a:pt x="2287" y="1334"/>
                      <a:pt x="2265" y="1241"/>
                      <a:pt x="2236" y="1183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73" name="Google Shape;8973;p87"/>
              <p:cNvSpPr/>
              <p:nvPr/>
            </p:nvSpPr>
            <p:spPr>
              <a:xfrm>
                <a:off x="2263" y="1446"/>
                <a:ext cx="106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496" h="755" extrusionOk="0">
                    <a:moveTo>
                      <a:pt x="455" y="338"/>
                    </a:moveTo>
                    <a:cubicBezTo>
                      <a:pt x="478" y="338"/>
                      <a:pt x="493" y="320"/>
                      <a:pt x="496" y="301"/>
                    </a:cubicBezTo>
                    <a:cubicBezTo>
                      <a:pt x="496" y="279"/>
                      <a:pt x="478" y="264"/>
                      <a:pt x="459" y="264"/>
                    </a:cubicBezTo>
                    <a:cubicBezTo>
                      <a:pt x="323" y="264"/>
                      <a:pt x="323" y="264"/>
                      <a:pt x="323" y="264"/>
                    </a:cubicBezTo>
                    <a:cubicBezTo>
                      <a:pt x="323" y="223"/>
                      <a:pt x="316" y="186"/>
                      <a:pt x="308" y="152"/>
                    </a:cubicBezTo>
                    <a:cubicBezTo>
                      <a:pt x="436" y="96"/>
                      <a:pt x="436" y="96"/>
                      <a:pt x="436" y="96"/>
                    </a:cubicBezTo>
                    <a:cubicBezTo>
                      <a:pt x="455" y="89"/>
                      <a:pt x="463" y="67"/>
                      <a:pt x="455" y="48"/>
                    </a:cubicBezTo>
                    <a:cubicBezTo>
                      <a:pt x="448" y="29"/>
                      <a:pt x="425" y="22"/>
                      <a:pt x="406" y="29"/>
                    </a:cubicBezTo>
                    <a:cubicBezTo>
                      <a:pt x="286" y="78"/>
                      <a:pt x="286" y="78"/>
                      <a:pt x="286" y="78"/>
                    </a:cubicBezTo>
                    <a:cubicBezTo>
                      <a:pt x="278" y="52"/>
                      <a:pt x="267" y="26"/>
                      <a:pt x="252" y="0"/>
                    </a:cubicBezTo>
                    <a:cubicBezTo>
                      <a:pt x="244" y="3"/>
                      <a:pt x="237" y="7"/>
                      <a:pt x="233" y="11"/>
                    </a:cubicBezTo>
                    <a:cubicBezTo>
                      <a:pt x="169" y="44"/>
                      <a:pt x="90" y="67"/>
                      <a:pt x="0" y="67"/>
                    </a:cubicBezTo>
                    <a:cubicBezTo>
                      <a:pt x="0" y="755"/>
                      <a:pt x="0" y="755"/>
                      <a:pt x="0" y="755"/>
                    </a:cubicBezTo>
                    <a:cubicBezTo>
                      <a:pt x="124" y="714"/>
                      <a:pt x="226" y="640"/>
                      <a:pt x="282" y="524"/>
                    </a:cubicBezTo>
                    <a:cubicBezTo>
                      <a:pt x="406" y="576"/>
                      <a:pt x="406" y="576"/>
                      <a:pt x="406" y="576"/>
                    </a:cubicBezTo>
                    <a:cubicBezTo>
                      <a:pt x="410" y="576"/>
                      <a:pt x="417" y="580"/>
                      <a:pt x="421" y="580"/>
                    </a:cubicBezTo>
                    <a:cubicBezTo>
                      <a:pt x="436" y="580"/>
                      <a:pt x="451" y="569"/>
                      <a:pt x="455" y="558"/>
                    </a:cubicBezTo>
                    <a:cubicBezTo>
                      <a:pt x="463" y="539"/>
                      <a:pt x="455" y="517"/>
                      <a:pt x="436" y="506"/>
                    </a:cubicBezTo>
                    <a:cubicBezTo>
                      <a:pt x="305" y="454"/>
                      <a:pt x="305" y="454"/>
                      <a:pt x="305" y="454"/>
                    </a:cubicBezTo>
                    <a:cubicBezTo>
                      <a:pt x="316" y="416"/>
                      <a:pt x="323" y="379"/>
                      <a:pt x="323" y="338"/>
                    </a:cubicBezTo>
                    <a:lnTo>
                      <a:pt x="455" y="3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74" name="Google Shape;8974;p87"/>
              <p:cNvSpPr/>
              <p:nvPr/>
            </p:nvSpPr>
            <p:spPr>
              <a:xfrm>
                <a:off x="2182" y="1370"/>
                <a:ext cx="151" cy="82"/>
              </a:xfrm>
              <a:custGeom>
                <a:avLst/>
                <a:gdLst/>
                <a:ahLst/>
                <a:cxnLst/>
                <a:rect l="l" t="t" r="r" b="b"/>
                <a:pathLst>
                  <a:path w="707" h="383" extrusionOk="0">
                    <a:moveTo>
                      <a:pt x="606" y="319"/>
                    </a:moveTo>
                    <a:cubicBezTo>
                      <a:pt x="587" y="286"/>
                      <a:pt x="560" y="260"/>
                      <a:pt x="530" y="238"/>
                    </a:cubicBezTo>
                    <a:cubicBezTo>
                      <a:pt x="632" y="122"/>
                      <a:pt x="632" y="122"/>
                      <a:pt x="632" y="122"/>
                    </a:cubicBezTo>
                    <a:cubicBezTo>
                      <a:pt x="636" y="126"/>
                      <a:pt x="639" y="126"/>
                      <a:pt x="643" y="126"/>
                    </a:cubicBezTo>
                    <a:cubicBezTo>
                      <a:pt x="677" y="126"/>
                      <a:pt x="707" y="96"/>
                      <a:pt x="707" y="63"/>
                    </a:cubicBezTo>
                    <a:cubicBezTo>
                      <a:pt x="707" y="26"/>
                      <a:pt x="677" y="0"/>
                      <a:pt x="643" y="0"/>
                    </a:cubicBezTo>
                    <a:cubicBezTo>
                      <a:pt x="606" y="0"/>
                      <a:pt x="579" y="26"/>
                      <a:pt x="579" y="63"/>
                    </a:cubicBezTo>
                    <a:cubicBezTo>
                      <a:pt x="579" y="70"/>
                      <a:pt x="579" y="81"/>
                      <a:pt x="583" y="89"/>
                    </a:cubicBezTo>
                    <a:cubicBezTo>
                      <a:pt x="481" y="204"/>
                      <a:pt x="481" y="204"/>
                      <a:pt x="481" y="204"/>
                    </a:cubicBezTo>
                    <a:cubicBezTo>
                      <a:pt x="444" y="186"/>
                      <a:pt x="402" y="174"/>
                      <a:pt x="357" y="174"/>
                    </a:cubicBezTo>
                    <a:cubicBezTo>
                      <a:pt x="312" y="174"/>
                      <a:pt x="267" y="186"/>
                      <a:pt x="226" y="208"/>
                    </a:cubicBezTo>
                    <a:cubicBezTo>
                      <a:pt x="120" y="89"/>
                      <a:pt x="120" y="89"/>
                      <a:pt x="120" y="89"/>
                    </a:cubicBezTo>
                    <a:cubicBezTo>
                      <a:pt x="124" y="81"/>
                      <a:pt x="128" y="70"/>
                      <a:pt x="128" y="63"/>
                    </a:cubicBezTo>
                    <a:cubicBezTo>
                      <a:pt x="128" y="26"/>
                      <a:pt x="98" y="0"/>
                      <a:pt x="64" y="0"/>
                    </a:cubicBezTo>
                    <a:cubicBezTo>
                      <a:pt x="26" y="0"/>
                      <a:pt x="0" y="26"/>
                      <a:pt x="0" y="63"/>
                    </a:cubicBezTo>
                    <a:cubicBezTo>
                      <a:pt x="0" y="96"/>
                      <a:pt x="26" y="126"/>
                      <a:pt x="64" y="126"/>
                    </a:cubicBezTo>
                    <a:cubicBezTo>
                      <a:pt x="68" y="126"/>
                      <a:pt x="71" y="126"/>
                      <a:pt x="75" y="122"/>
                    </a:cubicBezTo>
                    <a:cubicBezTo>
                      <a:pt x="177" y="241"/>
                      <a:pt x="177" y="241"/>
                      <a:pt x="177" y="241"/>
                    </a:cubicBezTo>
                    <a:cubicBezTo>
                      <a:pt x="150" y="264"/>
                      <a:pt x="128" y="290"/>
                      <a:pt x="109" y="319"/>
                    </a:cubicBezTo>
                    <a:cubicBezTo>
                      <a:pt x="113" y="323"/>
                      <a:pt x="116" y="327"/>
                      <a:pt x="124" y="331"/>
                    </a:cubicBezTo>
                    <a:cubicBezTo>
                      <a:pt x="184" y="360"/>
                      <a:pt x="267" y="383"/>
                      <a:pt x="357" y="383"/>
                    </a:cubicBezTo>
                    <a:cubicBezTo>
                      <a:pt x="448" y="383"/>
                      <a:pt x="530" y="360"/>
                      <a:pt x="591" y="331"/>
                    </a:cubicBezTo>
                    <a:cubicBezTo>
                      <a:pt x="598" y="327"/>
                      <a:pt x="602" y="323"/>
                      <a:pt x="606" y="3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75" name="Google Shape;8975;p87"/>
              <p:cNvSpPr/>
              <p:nvPr/>
            </p:nvSpPr>
            <p:spPr>
              <a:xfrm>
                <a:off x="2147" y="1446"/>
                <a:ext cx="107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501" h="755" extrusionOk="0">
                    <a:moveTo>
                      <a:pt x="249" y="0"/>
                    </a:moveTo>
                    <a:cubicBezTo>
                      <a:pt x="234" y="26"/>
                      <a:pt x="222" y="52"/>
                      <a:pt x="211" y="82"/>
                    </a:cubicBezTo>
                    <a:cubicBezTo>
                      <a:pt x="87" y="29"/>
                      <a:pt x="87" y="29"/>
                      <a:pt x="87" y="29"/>
                    </a:cubicBezTo>
                    <a:cubicBezTo>
                      <a:pt x="68" y="22"/>
                      <a:pt x="45" y="29"/>
                      <a:pt x="38" y="48"/>
                    </a:cubicBezTo>
                    <a:cubicBezTo>
                      <a:pt x="30" y="67"/>
                      <a:pt x="42" y="89"/>
                      <a:pt x="60" y="96"/>
                    </a:cubicBezTo>
                    <a:cubicBezTo>
                      <a:pt x="192" y="152"/>
                      <a:pt x="192" y="152"/>
                      <a:pt x="192" y="152"/>
                    </a:cubicBezTo>
                    <a:cubicBezTo>
                      <a:pt x="185" y="189"/>
                      <a:pt x="177" y="227"/>
                      <a:pt x="177" y="264"/>
                    </a:cubicBezTo>
                    <a:cubicBezTo>
                      <a:pt x="38" y="264"/>
                      <a:pt x="38" y="264"/>
                      <a:pt x="38" y="264"/>
                    </a:cubicBezTo>
                    <a:cubicBezTo>
                      <a:pt x="15" y="264"/>
                      <a:pt x="0" y="279"/>
                      <a:pt x="0" y="301"/>
                    </a:cubicBezTo>
                    <a:cubicBezTo>
                      <a:pt x="0" y="320"/>
                      <a:pt x="15" y="338"/>
                      <a:pt x="38" y="338"/>
                    </a:cubicBezTo>
                    <a:cubicBezTo>
                      <a:pt x="177" y="338"/>
                      <a:pt x="177" y="338"/>
                      <a:pt x="177" y="338"/>
                    </a:cubicBezTo>
                    <a:cubicBezTo>
                      <a:pt x="177" y="379"/>
                      <a:pt x="185" y="416"/>
                      <a:pt x="192" y="450"/>
                    </a:cubicBezTo>
                    <a:cubicBezTo>
                      <a:pt x="60" y="506"/>
                      <a:pt x="60" y="506"/>
                      <a:pt x="60" y="506"/>
                    </a:cubicBezTo>
                    <a:cubicBezTo>
                      <a:pt x="38" y="517"/>
                      <a:pt x="30" y="539"/>
                      <a:pt x="38" y="558"/>
                    </a:cubicBezTo>
                    <a:cubicBezTo>
                      <a:pt x="45" y="569"/>
                      <a:pt x="60" y="580"/>
                      <a:pt x="76" y="580"/>
                    </a:cubicBezTo>
                    <a:cubicBezTo>
                      <a:pt x="79" y="580"/>
                      <a:pt x="83" y="576"/>
                      <a:pt x="87" y="576"/>
                    </a:cubicBezTo>
                    <a:cubicBezTo>
                      <a:pt x="219" y="521"/>
                      <a:pt x="219" y="521"/>
                      <a:pt x="219" y="521"/>
                    </a:cubicBezTo>
                    <a:cubicBezTo>
                      <a:pt x="271" y="640"/>
                      <a:pt x="373" y="710"/>
                      <a:pt x="501" y="755"/>
                    </a:cubicBezTo>
                    <a:cubicBezTo>
                      <a:pt x="501" y="67"/>
                      <a:pt x="501" y="67"/>
                      <a:pt x="501" y="67"/>
                    </a:cubicBezTo>
                    <a:cubicBezTo>
                      <a:pt x="410" y="67"/>
                      <a:pt x="331" y="44"/>
                      <a:pt x="267" y="11"/>
                    </a:cubicBezTo>
                    <a:cubicBezTo>
                      <a:pt x="264" y="7"/>
                      <a:pt x="256" y="3"/>
                      <a:pt x="24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8976" name="Google Shape;8976;p87"/>
            <p:cNvSpPr/>
            <p:nvPr/>
          </p:nvSpPr>
          <p:spPr>
            <a:xfrm>
              <a:off x="518706" y="3690511"/>
              <a:ext cx="641201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Malicious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Device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8977" name="Google Shape;8977;p87"/>
          <p:cNvGrpSpPr/>
          <p:nvPr/>
        </p:nvGrpSpPr>
        <p:grpSpPr>
          <a:xfrm>
            <a:off x="4169914" y="1002242"/>
            <a:ext cx="1028700" cy="1432006"/>
            <a:chOff x="290356" y="4583682"/>
            <a:chExt cx="1028700" cy="1432006"/>
          </a:xfrm>
        </p:grpSpPr>
        <p:sp>
          <p:nvSpPr>
            <p:cNvPr id="8978" name="Google Shape;8978;p87"/>
            <p:cNvSpPr/>
            <p:nvPr/>
          </p:nvSpPr>
          <p:spPr>
            <a:xfrm>
              <a:off x="290356" y="4583682"/>
              <a:ext cx="1028700" cy="960965"/>
            </a:xfrm>
            <a:custGeom>
              <a:avLst/>
              <a:gdLst/>
              <a:ahLst/>
              <a:cxnLst/>
              <a:rect l="l" t="t" r="r" b="b"/>
              <a:pathLst>
                <a:path w="2287" h="2139" extrusionOk="0">
                  <a:moveTo>
                    <a:pt x="2236" y="1183"/>
                  </a:moveTo>
                  <a:cubicBezTo>
                    <a:pt x="2222" y="1157"/>
                    <a:pt x="2200" y="1142"/>
                    <a:pt x="2200" y="1142"/>
                  </a:cubicBezTo>
                  <a:cubicBezTo>
                    <a:pt x="2200" y="1142"/>
                    <a:pt x="2088" y="1053"/>
                    <a:pt x="2037" y="1160"/>
                  </a:cubicBezTo>
                  <a:cubicBezTo>
                    <a:pt x="1987" y="1268"/>
                    <a:pt x="1832" y="1321"/>
                    <a:pt x="1832" y="1321"/>
                  </a:cubicBezTo>
                  <a:cubicBezTo>
                    <a:pt x="1654" y="1388"/>
                    <a:pt x="1654" y="1388"/>
                    <a:pt x="1654" y="1388"/>
                  </a:cubicBezTo>
                  <a:cubicBezTo>
                    <a:pt x="1654" y="1388"/>
                    <a:pt x="1654" y="1387"/>
                    <a:pt x="1654" y="1387"/>
                  </a:cubicBezTo>
                  <a:cubicBezTo>
                    <a:pt x="1819" y="1242"/>
                    <a:pt x="1924" y="1029"/>
                    <a:pt x="1924" y="791"/>
                  </a:cubicBezTo>
                  <a:cubicBezTo>
                    <a:pt x="1924" y="354"/>
                    <a:pt x="1570" y="0"/>
                    <a:pt x="1133" y="0"/>
                  </a:cubicBezTo>
                  <a:cubicBezTo>
                    <a:pt x="697" y="0"/>
                    <a:pt x="343" y="354"/>
                    <a:pt x="343" y="791"/>
                  </a:cubicBezTo>
                  <a:cubicBezTo>
                    <a:pt x="343" y="1028"/>
                    <a:pt x="447" y="1240"/>
                    <a:pt x="611" y="1385"/>
                  </a:cubicBezTo>
                  <a:cubicBezTo>
                    <a:pt x="480" y="1337"/>
                    <a:pt x="393" y="1305"/>
                    <a:pt x="393" y="1305"/>
                  </a:cubicBezTo>
                  <a:cubicBezTo>
                    <a:pt x="393" y="1305"/>
                    <a:pt x="396" y="1180"/>
                    <a:pt x="307" y="1142"/>
                  </a:cubicBezTo>
                  <a:cubicBezTo>
                    <a:pt x="218" y="1103"/>
                    <a:pt x="178" y="1199"/>
                    <a:pt x="167" y="1237"/>
                  </a:cubicBezTo>
                  <a:cubicBezTo>
                    <a:pt x="167" y="1237"/>
                    <a:pt x="0" y="1246"/>
                    <a:pt x="8" y="1343"/>
                  </a:cubicBezTo>
                  <a:cubicBezTo>
                    <a:pt x="15" y="1440"/>
                    <a:pt x="175" y="1455"/>
                    <a:pt x="290" y="1386"/>
                  </a:cubicBezTo>
                  <a:cubicBezTo>
                    <a:pt x="670" y="1529"/>
                    <a:pt x="670" y="1529"/>
                    <a:pt x="670" y="1529"/>
                  </a:cubicBezTo>
                  <a:cubicBezTo>
                    <a:pt x="686" y="1602"/>
                    <a:pt x="718" y="1668"/>
                    <a:pt x="762" y="1725"/>
                  </a:cubicBezTo>
                  <a:cubicBezTo>
                    <a:pt x="491" y="1826"/>
                    <a:pt x="491" y="1826"/>
                    <a:pt x="491" y="1826"/>
                  </a:cubicBezTo>
                  <a:cubicBezTo>
                    <a:pt x="375" y="1757"/>
                    <a:pt x="216" y="1772"/>
                    <a:pt x="208" y="1869"/>
                  </a:cubicBezTo>
                  <a:cubicBezTo>
                    <a:pt x="200" y="1965"/>
                    <a:pt x="368" y="1975"/>
                    <a:pt x="368" y="1975"/>
                  </a:cubicBezTo>
                  <a:cubicBezTo>
                    <a:pt x="379" y="2013"/>
                    <a:pt x="418" y="2108"/>
                    <a:pt x="508" y="2070"/>
                  </a:cubicBezTo>
                  <a:cubicBezTo>
                    <a:pt x="597" y="2031"/>
                    <a:pt x="594" y="1907"/>
                    <a:pt x="594" y="1907"/>
                  </a:cubicBezTo>
                  <a:cubicBezTo>
                    <a:pt x="594" y="1907"/>
                    <a:pt x="619" y="1900"/>
                    <a:pt x="855" y="1814"/>
                  </a:cubicBezTo>
                  <a:cubicBezTo>
                    <a:pt x="934" y="1871"/>
                    <a:pt x="1030" y="1905"/>
                    <a:pt x="1135" y="1905"/>
                  </a:cubicBezTo>
                  <a:cubicBezTo>
                    <a:pt x="1241" y="1905"/>
                    <a:pt x="1339" y="1870"/>
                    <a:pt x="1419" y="1811"/>
                  </a:cubicBezTo>
                  <a:cubicBezTo>
                    <a:pt x="1712" y="1883"/>
                    <a:pt x="1712" y="1883"/>
                    <a:pt x="1712" y="1883"/>
                  </a:cubicBezTo>
                  <a:cubicBezTo>
                    <a:pt x="1712" y="1883"/>
                    <a:pt x="1819" y="1924"/>
                    <a:pt x="1869" y="2032"/>
                  </a:cubicBezTo>
                  <a:cubicBezTo>
                    <a:pt x="1920" y="2139"/>
                    <a:pt x="2032" y="2050"/>
                    <a:pt x="2032" y="2050"/>
                  </a:cubicBezTo>
                  <a:cubicBezTo>
                    <a:pt x="2032" y="2050"/>
                    <a:pt x="2054" y="2035"/>
                    <a:pt x="2068" y="2009"/>
                  </a:cubicBezTo>
                  <a:cubicBezTo>
                    <a:pt x="2097" y="1951"/>
                    <a:pt x="2119" y="1858"/>
                    <a:pt x="2032" y="1871"/>
                  </a:cubicBezTo>
                  <a:cubicBezTo>
                    <a:pt x="2032" y="1871"/>
                    <a:pt x="2081" y="1808"/>
                    <a:pt x="2066" y="1766"/>
                  </a:cubicBezTo>
                  <a:cubicBezTo>
                    <a:pt x="2051" y="1725"/>
                    <a:pt x="1971" y="1700"/>
                    <a:pt x="1915" y="1723"/>
                  </a:cubicBezTo>
                  <a:cubicBezTo>
                    <a:pt x="1860" y="1746"/>
                    <a:pt x="1794" y="1786"/>
                    <a:pt x="1728" y="1774"/>
                  </a:cubicBezTo>
                  <a:cubicBezTo>
                    <a:pt x="1709" y="1771"/>
                    <a:pt x="1681" y="1776"/>
                    <a:pt x="1515" y="1716"/>
                  </a:cubicBezTo>
                  <a:cubicBezTo>
                    <a:pt x="1553" y="1665"/>
                    <a:pt x="1582" y="1606"/>
                    <a:pt x="1597" y="1543"/>
                  </a:cubicBezTo>
                  <a:cubicBezTo>
                    <a:pt x="1743" y="1490"/>
                    <a:pt x="1848" y="1453"/>
                    <a:pt x="1864" y="1449"/>
                  </a:cubicBezTo>
                  <a:cubicBezTo>
                    <a:pt x="1927" y="1434"/>
                    <a:pt x="2028" y="1446"/>
                    <a:pt x="2084" y="1469"/>
                  </a:cubicBezTo>
                  <a:cubicBezTo>
                    <a:pt x="2139" y="1492"/>
                    <a:pt x="2219" y="1467"/>
                    <a:pt x="2234" y="1426"/>
                  </a:cubicBezTo>
                  <a:cubicBezTo>
                    <a:pt x="2249" y="1384"/>
                    <a:pt x="2200" y="1321"/>
                    <a:pt x="2200" y="1321"/>
                  </a:cubicBezTo>
                  <a:cubicBezTo>
                    <a:pt x="2287" y="1334"/>
                    <a:pt x="2265" y="1241"/>
                    <a:pt x="2236" y="1183"/>
                  </a:cubicBezTo>
                </a:path>
              </a:pathLst>
            </a:custGeom>
            <a:solidFill>
              <a:srgbClr val="F0665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8979" name="Google Shape;8979;p87"/>
            <p:cNvSpPr/>
            <p:nvPr/>
          </p:nvSpPr>
          <p:spPr>
            <a:xfrm>
              <a:off x="568189" y="5646356"/>
              <a:ext cx="440890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Empty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Threat</a:t>
              </a:r>
              <a:endParaRPr/>
            </a:p>
          </p:txBody>
        </p:sp>
      </p:grp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9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84" name="Google Shape;8984;p88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831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70"/>
              <a:buFont typeface="Arial"/>
              <a:buNone/>
            </a:pPr>
            <a:r>
              <a:rPr lang="en-US" sz="3870"/>
              <a:t>Threat Icons (2021)</a:t>
            </a:r>
            <a:endParaRPr sz="3870"/>
          </a:p>
        </p:txBody>
      </p:sp>
      <p:grpSp>
        <p:nvGrpSpPr>
          <p:cNvPr id="8985" name="Google Shape;8985;p88"/>
          <p:cNvGrpSpPr/>
          <p:nvPr/>
        </p:nvGrpSpPr>
        <p:grpSpPr>
          <a:xfrm>
            <a:off x="500429" y="990101"/>
            <a:ext cx="938507" cy="1503997"/>
            <a:chOff x="707743" y="1120865"/>
            <a:chExt cx="938507" cy="1503997"/>
          </a:xfrm>
        </p:grpSpPr>
        <p:sp>
          <p:nvSpPr>
            <p:cNvPr id="8986" name="Google Shape;8986;p88"/>
            <p:cNvSpPr/>
            <p:nvPr/>
          </p:nvSpPr>
          <p:spPr>
            <a:xfrm>
              <a:off x="858058" y="2255530"/>
              <a:ext cx="641201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Malicious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Insider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87" name="Google Shape;8987;p88"/>
            <p:cNvGrpSpPr/>
            <p:nvPr/>
          </p:nvGrpSpPr>
          <p:grpSpPr>
            <a:xfrm>
              <a:off x="707743" y="1120865"/>
              <a:ext cx="938507" cy="938507"/>
              <a:chOff x="6246700" y="3579700"/>
              <a:chExt cx="1493310" cy="1493310"/>
            </a:xfrm>
          </p:grpSpPr>
          <p:sp>
            <p:nvSpPr>
              <p:cNvPr id="8988" name="Google Shape;8988;p88"/>
              <p:cNvSpPr/>
              <p:nvPr/>
            </p:nvSpPr>
            <p:spPr>
              <a:xfrm>
                <a:off x="6246700" y="3579700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89" name="Google Shape;8989;p88"/>
              <p:cNvSpPr/>
              <p:nvPr/>
            </p:nvSpPr>
            <p:spPr>
              <a:xfrm>
                <a:off x="6700057" y="3764695"/>
                <a:ext cx="574379" cy="1113623"/>
              </a:xfrm>
              <a:custGeom>
                <a:avLst/>
                <a:gdLst/>
                <a:ahLst/>
                <a:cxnLst/>
                <a:rect l="l" t="t" r="r" b="b"/>
                <a:pathLst>
                  <a:path w="574379" h="1113623" extrusionOk="0">
                    <a:moveTo>
                      <a:pt x="471366" y="340900"/>
                    </a:moveTo>
                    <a:lnTo>
                      <a:pt x="358908" y="340900"/>
                    </a:lnTo>
                    <a:lnTo>
                      <a:pt x="358908" y="290527"/>
                    </a:lnTo>
                    <a:lnTo>
                      <a:pt x="385102" y="290527"/>
                    </a:lnTo>
                    <a:cubicBezTo>
                      <a:pt x="396439" y="290527"/>
                      <a:pt x="405629" y="281336"/>
                      <a:pt x="405629" y="270000"/>
                    </a:cubicBezTo>
                    <a:lnTo>
                      <a:pt x="405629" y="20527"/>
                    </a:lnTo>
                    <a:cubicBezTo>
                      <a:pt x="405629" y="9191"/>
                      <a:pt x="396439" y="0"/>
                      <a:pt x="385102" y="0"/>
                    </a:cubicBezTo>
                    <a:cubicBezTo>
                      <a:pt x="373766" y="0"/>
                      <a:pt x="364575" y="9191"/>
                      <a:pt x="364575" y="20527"/>
                    </a:cubicBezTo>
                    <a:lnTo>
                      <a:pt x="364575" y="249725"/>
                    </a:lnTo>
                    <a:lnTo>
                      <a:pt x="209426" y="249725"/>
                    </a:lnTo>
                    <a:lnTo>
                      <a:pt x="209426" y="20527"/>
                    </a:lnTo>
                    <a:cubicBezTo>
                      <a:pt x="209426" y="9191"/>
                      <a:pt x="200236" y="0"/>
                      <a:pt x="188899" y="0"/>
                    </a:cubicBezTo>
                    <a:cubicBezTo>
                      <a:pt x="177563" y="0"/>
                      <a:pt x="168372" y="9191"/>
                      <a:pt x="168372" y="20527"/>
                    </a:cubicBezTo>
                    <a:lnTo>
                      <a:pt x="168372" y="270252"/>
                    </a:lnTo>
                    <a:cubicBezTo>
                      <a:pt x="168372" y="281588"/>
                      <a:pt x="177563" y="290779"/>
                      <a:pt x="188899" y="290779"/>
                    </a:cubicBezTo>
                    <a:lnTo>
                      <a:pt x="215219" y="290779"/>
                    </a:lnTo>
                    <a:lnTo>
                      <a:pt x="215219" y="341152"/>
                    </a:lnTo>
                    <a:lnTo>
                      <a:pt x="102635" y="341152"/>
                    </a:lnTo>
                    <a:cubicBezTo>
                      <a:pt x="46017" y="341428"/>
                      <a:pt x="207" y="387295"/>
                      <a:pt x="0" y="443913"/>
                    </a:cubicBezTo>
                    <a:lnTo>
                      <a:pt x="0" y="1010611"/>
                    </a:lnTo>
                    <a:cubicBezTo>
                      <a:pt x="69" y="1067474"/>
                      <a:pt x="46149" y="1113548"/>
                      <a:pt x="103013" y="1113624"/>
                    </a:cubicBezTo>
                    <a:lnTo>
                      <a:pt x="471366" y="1113624"/>
                    </a:lnTo>
                    <a:cubicBezTo>
                      <a:pt x="528230" y="1113548"/>
                      <a:pt x="574310" y="1067474"/>
                      <a:pt x="574379" y="1010611"/>
                    </a:cubicBezTo>
                    <a:lnTo>
                      <a:pt x="574379" y="443913"/>
                    </a:lnTo>
                    <a:cubicBezTo>
                      <a:pt x="574310" y="387049"/>
                      <a:pt x="528230" y="340969"/>
                      <a:pt x="471366" y="340900"/>
                    </a:cubicBezTo>
                    <a:close/>
                    <a:moveTo>
                      <a:pt x="317854" y="290527"/>
                    </a:moveTo>
                    <a:lnTo>
                      <a:pt x="317854" y="397696"/>
                    </a:lnTo>
                    <a:lnTo>
                      <a:pt x="256273" y="397696"/>
                    </a:lnTo>
                    <a:lnTo>
                      <a:pt x="256273" y="290779"/>
                    </a:lnTo>
                    <a:close/>
                    <a:moveTo>
                      <a:pt x="533325" y="1009981"/>
                    </a:moveTo>
                    <a:cubicBezTo>
                      <a:pt x="533256" y="1044172"/>
                      <a:pt x="505557" y="1071871"/>
                      <a:pt x="471366" y="1071940"/>
                    </a:cubicBezTo>
                    <a:lnTo>
                      <a:pt x="102635" y="1071940"/>
                    </a:lnTo>
                    <a:cubicBezTo>
                      <a:pt x="68444" y="1071871"/>
                      <a:pt x="40746" y="1044172"/>
                      <a:pt x="40676" y="1009981"/>
                    </a:cubicBezTo>
                    <a:lnTo>
                      <a:pt x="40676" y="443913"/>
                    </a:lnTo>
                    <a:cubicBezTo>
                      <a:pt x="40607" y="409624"/>
                      <a:pt x="68346" y="381772"/>
                      <a:pt x="102635" y="381702"/>
                    </a:cubicBezTo>
                    <a:lnTo>
                      <a:pt x="215219" y="381702"/>
                    </a:lnTo>
                    <a:lnTo>
                      <a:pt x="215219" y="418223"/>
                    </a:lnTo>
                    <a:cubicBezTo>
                      <a:pt x="215219" y="429559"/>
                      <a:pt x="224410" y="438750"/>
                      <a:pt x="235746" y="438750"/>
                    </a:cubicBezTo>
                    <a:lnTo>
                      <a:pt x="338381" y="438750"/>
                    </a:lnTo>
                    <a:cubicBezTo>
                      <a:pt x="349718" y="438750"/>
                      <a:pt x="358908" y="429559"/>
                      <a:pt x="358908" y="418223"/>
                    </a:cubicBezTo>
                    <a:lnTo>
                      <a:pt x="358908" y="381702"/>
                    </a:lnTo>
                    <a:lnTo>
                      <a:pt x="471366" y="381702"/>
                    </a:lnTo>
                    <a:cubicBezTo>
                      <a:pt x="505557" y="381772"/>
                      <a:pt x="533256" y="409470"/>
                      <a:pt x="533325" y="4436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90" name="Google Shape;8990;p88"/>
              <p:cNvSpPr/>
              <p:nvPr/>
            </p:nvSpPr>
            <p:spPr>
              <a:xfrm>
                <a:off x="6789438" y="4336650"/>
                <a:ext cx="399098" cy="402638"/>
              </a:xfrm>
              <a:custGeom>
                <a:avLst/>
                <a:gdLst/>
                <a:ahLst/>
                <a:cxnLst/>
                <a:rect l="l" t="t" r="r" b="b"/>
                <a:pathLst>
                  <a:path w="399098" h="402638" extrusionOk="0">
                    <a:moveTo>
                      <a:pt x="323553" y="271795"/>
                    </a:moveTo>
                    <a:cubicBezTo>
                      <a:pt x="304821" y="257961"/>
                      <a:pt x="283927" y="247323"/>
                      <a:pt x="261720" y="240311"/>
                    </a:cubicBezTo>
                    <a:cubicBezTo>
                      <a:pt x="324179" y="208166"/>
                      <a:pt x="348754" y="131473"/>
                      <a:pt x="316607" y="69013"/>
                    </a:cubicBezTo>
                    <a:cubicBezTo>
                      <a:pt x="284461" y="6554"/>
                      <a:pt x="207768" y="-18020"/>
                      <a:pt x="145309" y="14126"/>
                    </a:cubicBezTo>
                    <a:cubicBezTo>
                      <a:pt x="82849" y="46273"/>
                      <a:pt x="58276" y="122965"/>
                      <a:pt x="90421" y="185425"/>
                    </a:cubicBezTo>
                    <a:cubicBezTo>
                      <a:pt x="102049" y="208015"/>
                      <a:pt x="120174" y="226605"/>
                      <a:pt x="142462" y="238800"/>
                    </a:cubicBezTo>
                    <a:cubicBezTo>
                      <a:pt x="118251" y="245584"/>
                      <a:pt x="95499" y="256768"/>
                      <a:pt x="75340" y="271795"/>
                    </a:cubicBezTo>
                    <a:cubicBezTo>
                      <a:pt x="40057" y="297926"/>
                      <a:pt x="13957" y="334561"/>
                      <a:pt x="787" y="376445"/>
                    </a:cubicBezTo>
                    <a:cubicBezTo>
                      <a:pt x="-2211" y="387022"/>
                      <a:pt x="3602" y="398093"/>
                      <a:pt x="14010" y="401631"/>
                    </a:cubicBezTo>
                    <a:cubicBezTo>
                      <a:pt x="16052" y="402262"/>
                      <a:pt x="18171" y="402601"/>
                      <a:pt x="20307" y="402639"/>
                    </a:cubicBezTo>
                    <a:cubicBezTo>
                      <a:pt x="29232" y="402573"/>
                      <a:pt x="37105" y="396783"/>
                      <a:pt x="39827" y="388282"/>
                    </a:cubicBezTo>
                    <a:cubicBezTo>
                      <a:pt x="50504" y="354894"/>
                      <a:pt x="71380" y="325694"/>
                      <a:pt x="99519" y="304789"/>
                    </a:cubicBezTo>
                    <a:cubicBezTo>
                      <a:pt x="173778" y="249630"/>
                      <a:pt x="278690" y="265115"/>
                      <a:pt x="333848" y="339373"/>
                    </a:cubicBezTo>
                    <a:cubicBezTo>
                      <a:pt x="344848" y="354184"/>
                      <a:pt x="353327" y="370708"/>
                      <a:pt x="358940" y="388282"/>
                    </a:cubicBezTo>
                    <a:cubicBezTo>
                      <a:pt x="362417" y="399097"/>
                      <a:pt x="374004" y="405045"/>
                      <a:pt x="384819" y="401568"/>
                    </a:cubicBezTo>
                    <a:cubicBezTo>
                      <a:pt x="395635" y="398091"/>
                      <a:pt x="401582" y="386504"/>
                      <a:pt x="398105" y="375689"/>
                    </a:cubicBezTo>
                    <a:cubicBezTo>
                      <a:pt x="384794" y="334082"/>
                      <a:pt x="358707" y="297728"/>
                      <a:pt x="323553" y="271795"/>
                    </a:cubicBezTo>
                    <a:close/>
                    <a:moveTo>
                      <a:pt x="289803" y="127224"/>
                    </a:moveTo>
                    <a:cubicBezTo>
                      <a:pt x="289847" y="143047"/>
                      <a:pt x="285486" y="158570"/>
                      <a:pt x="277210" y="172056"/>
                    </a:cubicBezTo>
                    <a:lnTo>
                      <a:pt x="158833" y="53553"/>
                    </a:lnTo>
                    <a:cubicBezTo>
                      <a:pt x="199536" y="28793"/>
                      <a:pt x="252604" y="41717"/>
                      <a:pt x="277365" y="82421"/>
                    </a:cubicBezTo>
                    <a:cubicBezTo>
                      <a:pt x="285577" y="95922"/>
                      <a:pt x="289924" y="111420"/>
                      <a:pt x="289929" y="127224"/>
                    </a:cubicBezTo>
                    <a:close/>
                    <a:moveTo>
                      <a:pt x="129743" y="82643"/>
                    </a:moveTo>
                    <a:lnTo>
                      <a:pt x="247993" y="201020"/>
                    </a:lnTo>
                    <a:cubicBezTo>
                      <a:pt x="207096" y="225456"/>
                      <a:pt x="154131" y="212111"/>
                      <a:pt x="129696" y="171212"/>
                    </a:cubicBezTo>
                    <a:cubicBezTo>
                      <a:pt x="113398" y="143934"/>
                      <a:pt x="113415" y="109904"/>
                      <a:pt x="129743" y="826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991" name="Google Shape;8991;p88"/>
          <p:cNvGrpSpPr/>
          <p:nvPr/>
        </p:nvGrpSpPr>
        <p:grpSpPr>
          <a:xfrm>
            <a:off x="5384275" y="978494"/>
            <a:ext cx="1022754" cy="1513448"/>
            <a:chOff x="7218061" y="1099436"/>
            <a:chExt cx="1022754" cy="1513448"/>
          </a:xfrm>
        </p:grpSpPr>
        <p:sp>
          <p:nvSpPr>
            <p:cNvPr id="8992" name="Google Shape;8992;p88"/>
            <p:cNvSpPr/>
            <p:nvPr/>
          </p:nvSpPr>
          <p:spPr>
            <a:xfrm>
              <a:off x="7325748" y="2243552"/>
              <a:ext cx="814325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Social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Engineering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93" name="Google Shape;8993;p88"/>
            <p:cNvGrpSpPr/>
            <p:nvPr/>
          </p:nvGrpSpPr>
          <p:grpSpPr>
            <a:xfrm>
              <a:off x="7218061" y="1099436"/>
              <a:ext cx="1022754" cy="938878"/>
              <a:chOff x="5874484" y="3284267"/>
              <a:chExt cx="1944557" cy="1785083"/>
            </a:xfrm>
          </p:grpSpPr>
          <p:sp>
            <p:nvSpPr>
              <p:cNvPr id="8994" name="Google Shape;8994;p88"/>
              <p:cNvSpPr/>
              <p:nvPr/>
            </p:nvSpPr>
            <p:spPr>
              <a:xfrm>
                <a:off x="5874484" y="3284267"/>
                <a:ext cx="1944557" cy="1785083"/>
              </a:xfrm>
              <a:custGeom>
                <a:avLst/>
                <a:gdLst/>
                <a:ahLst/>
                <a:cxnLst/>
                <a:rect l="l" t="t" r="r" b="b"/>
                <a:pathLst>
                  <a:path w="1944557" h="1785083" extrusionOk="0">
                    <a:moveTo>
                      <a:pt x="1921857" y="1012641"/>
                    </a:moveTo>
                    <a:cubicBezTo>
                      <a:pt x="1914542" y="998647"/>
                      <a:pt x="1904115" y="986487"/>
                      <a:pt x="1891377" y="977080"/>
                    </a:cubicBezTo>
                    <a:cubicBezTo>
                      <a:pt x="1891377" y="977080"/>
                      <a:pt x="1794730" y="901416"/>
                      <a:pt x="1751042" y="992843"/>
                    </a:cubicBezTo>
                    <a:cubicBezTo>
                      <a:pt x="1707354" y="1084269"/>
                      <a:pt x="1573242" y="1131559"/>
                      <a:pt x="1573242" y="1131559"/>
                    </a:cubicBezTo>
                    <a:lnTo>
                      <a:pt x="1419953" y="1188937"/>
                    </a:lnTo>
                    <a:cubicBezTo>
                      <a:pt x="1419877" y="1188392"/>
                      <a:pt x="1419877" y="1187843"/>
                      <a:pt x="1419953" y="1187298"/>
                    </a:cubicBezTo>
                    <a:cubicBezTo>
                      <a:pt x="1703671" y="941311"/>
                      <a:pt x="1732843" y="513519"/>
                      <a:pt x="1485117" y="231799"/>
                    </a:cubicBezTo>
                    <a:cubicBezTo>
                      <a:pt x="1237383" y="-49922"/>
                      <a:pt x="806557" y="-78891"/>
                      <a:pt x="522839" y="167096"/>
                    </a:cubicBezTo>
                    <a:cubicBezTo>
                      <a:pt x="239120" y="413083"/>
                      <a:pt x="209945" y="840874"/>
                      <a:pt x="457677" y="1122595"/>
                    </a:cubicBezTo>
                    <a:cubicBezTo>
                      <a:pt x="477269" y="1144876"/>
                      <a:pt x="498310" y="1165857"/>
                      <a:pt x="520666" y="1185406"/>
                    </a:cubicBezTo>
                    <a:lnTo>
                      <a:pt x="332579" y="1116552"/>
                    </a:lnTo>
                    <a:cubicBezTo>
                      <a:pt x="332579" y="1116552"/>
                      <a:pt x="335246" y="1009993"/>
                      <a:pt x="258411" y="977080"/>
                    </a:cubicBezTo>
                    <a:cubicBezTo>
                      <a:pt x="181576" y="944166"/>
                      <a:pt x="147159" y="1025756"/>
                      <a:pt x="137888" y="1058670"/>
                    </a:cubicBezTo>
                    <a:cubicBezTo>
                      <a:pt x="137888" y="1058670"/>
                      <a:pt x="-6384" y="1066489"/>
                      <a:pt x="220" y="1149340"/>
                    </a:cubicBezTo>
                    <a:cubicBezTo>
                      <a:pt x="6824" y="1232191"/>
                      <a:pt x="144492" y="1245306"/>
                      <a:pt x="243806" y="1186163"/>
                    </a:cubicBezTo>
                    <a:lnTo>
                      <a:pt x="571466" y="1308863"/>
                    </a:lnTo>
                    <a:cubicBezTo>
                      <a:pt x="584624" y="1370012"/>
                      <a:pt x="611881" y="1427289"/>
                      <a:pt x="651095" y="1476206"/>
                    </a:cubicBezTo>
                    <a:lnTo>
                      <a:pt x="416907" y="1563092"/>
                    </a:lnTo>
                    <a:cubicBezTo>
                      <a:pt x="317593" y="1503949"/>
                      <a:pt x="179798" y="1517064"/>
                      <a:pt x="173194" y="1599915"/>
                    </a:cubicBezTo>
                    <a:cubicBezTo>
                      <a:pt x="166590" y="1682767"/>
                      <a:pt x="310862" y="1690711"/>
                      <a:pt x="310862" y="1690711"/>
                    </a:cubicBezTo>
                    <a:cubicBezTo>
                      <a:pt x="320133" y="1723499"/>
                      <a:pt x="354677" y="1805089"/>
                      <a:pt x="431385" y="1772176"/>
                    </a:cubicBezTo>
                    <a:cubicBezTo>
                      <a:pt x="508093" y="1739262"/>
                      <a:pt x="505553" y="1632829"/>
                      <a:pt x="505553" y="1632829"/>
                    </a:cubicBezTo>
                    <a:cubicBezTo>
                      <a:pt x="505553" y="1632829"/>
                      <a:pt x="528032" y="1626776"/>
                      <a:pt x="731105" y="1552752"/>
                    </a:cubicBezTo>
                    <a:cubicBezTo>
                      <a:pt x="876189" y="1657596"/>
                      <a:pt x="1073051" y="1656676"/>
                      <a:pt x="1217134" y="1550482"/>
                    </a:cubicBezTo>
                    <a:lnTo>
                      <a:pt x="1470372" y="1611517"/>
                    </a:lnTo>
                    <a:cubicBezTo>
                      <a:pt x="1529211" y="1637268"/>
                      <a:pt x="1577179" y="1682565"/>
                      <a:pt x="1606008" y="1739640"/>
                    </a:cubicBezTo>
                    <a:cubicBezTo>
                      <a:pt x="1649696" y="1831698"/>
                      <a:pt x="1746470" y="1755404"/>
                      <a:pt x="1746470" y="1755404"/>
                    </a:cubicBezTo>
                    <a:cubicBezTo>
                      <a:pt x="1759195" y="1746009"/>
                      <a:pt x="1769571" y="1733839"/>
                      <a:pt x="1776823" y="1719842"/>
                    </a:cubicBezTo>
                    <a:cubicBezTo>
                      <a:pt x="1802223" y="1670787"/>
                      <a:pt x="1821654" y="1590710"/>
                      <a:pt x="1746470" y="1601555"/>
                    </a:cubicBezTo>
                    <a:cubicBezTo>
                      <a:pt x="1746470" y="1601555"/>
                      <a:pt x="1788761" y="1547581"/>
                      <a:pt x="1775553" y="1512146"/>
                    </a:cubicBezTo>
                    <a:cubicBezTo>
                      <a:pt x="1762345" y="1476710"/>
                      <a:pt x="1693384" y="1455524"/>
                      <a:pt x="1645759" y="1475323"/>
                    </a:cubicBezTo>
                    <a:cubicBezTo>
                      <a:pt x="1598134" y="1495122"/>
                      <a:pt x="1541111" y="1528666"/>
                      <a:pt x="1483707" y="1519208"/>
                    </a:cubicBezTo>
                    <a:cubicBezTo>
                      <a:pt x="1468086" y="1516686"/>
                      <a:pt x="1443448" y="1520217"/>
                      <a:pt x="1300446" y="1468765"/>
                    </a:cubicBezTo>
                    <a:cubicBezTo>
                      <a:pt x="1334152" y="1424654"/>
                      <a:pt x="1358371" y="1374136"/>
                      <a:pt x="1371566" y="1320339"/>
                    </a:cubicBezTo>
                    <a:cubicBezTo>
                      <a:pt x="1497296" y="1275319"/>
                      <a:pt x="1587466" y="1243541"/>
                      <a:pt x="1601563" y="1240136"/>
                    </a:cubicBezTo>
                    <a:cubicBezTo>
                      <a:pt x="1655919" y="1227525"/>
                      <a:pt x="1743295" y="1237488"/>
                      <a:pt x="1790920" y="1257160"/>
                    </a:cubicBezTo>
                    <a:cubicBezTo>
                      <a:pt x="1838545" y="1276833"/>
                      <a:pt x="1907506" y="1255899"/>
                      <a:pt x="1920714" y="1220337"/>
                    </a:cubicBezTo>
                    <a:cubicBezTo>
                      <a:pt x="1933922" y="1184776"/>
                      <a:pt x="1891631" y="1130929"/>
                      <a:pt x="1891631" y="1130929"/>
                    </a:cubicBezTo>
                    <a:cubicBezTo>
                      <a:pt x="1966815" y="1141774"/>
                      <a:pt x="1947130" y="1061696"/>
                      <a:pt x="1922111" y="1012641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95" name="Google Shape;8995;p88"/>
              <p:cNvSpPr/>
              <p:nvPr/>
            </p:nvSpPr>
            <p:spPr>
              <a:xfrm>
                <a:off x="6673533" y="3558181"/>
                <a:ext cx="179832" cy="178565"/>
              </a:xfrm>
              <a:custGeom>
                <a:avLst/>
                <a:gdLst/>
                <a:ahLst/>
                <a:cxnLst/>
                <a:rect l="l" t="t" r="r" b="b"/>
                <a:pathLst>
                  <a:path w="179832" h="178565" extrusionOk="0">
                    <a:moveTo>
                      <a:pt x="179832" y="89283"/>
                    </a:moveTo>
                    <a:cubicBezTo>
                      <a:pt x="179832" y="39973"/>
                      <a:pt x="139576" y="0"/>
                      <a:pt x="89916" y="0"/>
                    </a:cubicBezTo>
                    <a:cubicBezTo>
                      <a:pt x="40256" y="0"/>
                      <a:pt x="0" y="39973"/>
                      <a:pt x="0" y="89283"/>
                    </a:cubicBezTo>
                    <a:cubicBezTo>
                      <a:pt x="0" y="138593"/>
                      <a:pt x="40256" y="178566"/>
                      <a:pt x="89916" y="178566"/>
                    </a:cubicBezTo>
                    <a:cubicBezTo>
                      <a:pt x="139576" y="178566"/>
                      <a:pt x="179832" y="138593"/>
                      <a:pt x="179832" y="89283"/>
                    </a:cubicBezTo>
                    <a:close/>
                    <a:moveTo>
                      <a:pt x="38354" y="89283"/>
                    </a:moveTo>
                    <a:cubicBezTo>
                      <a:pt x="38424" y="61006"/>
                      <a:pt x="61566" y="38141"/>
                      <a:pt x="90043" y="38210"/>
                    </a:cubicBezTo>
                    <a:cubicBezTo>
                      <a:pt x="118520" y="38279"/>
                      <a:pt x="141548" y="61258"/>
                      <a:pt x="141478" y="89535"/>
                    </a:cubicBezTo>
                    <a:cubicBezTo>
                      <a:pt x="141408" y="117762"/>
                      <a:pt x="118344" y="140608"/>
                      <a:pt x="89916" y="140608"/>
                    </a:cubicBezTo>
                    <a:cubicBezTo>
                      <a:pt x="61439" y="140608"/>
                      <a:pt x="38354" y="117686"/>
                      <a:pt x="38354" y="89409"/>
                    </a:cubicBezTo>
                    <a:cubicBezTo>
                      <a:pt x="38354" y="89367"/>
                      <a:pt x="38354" y="89324"/>
                      <a:pt x="38354" y="8928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8996" name="Google Shape;8996;p88"/>
              <p:cNvSpPr/>
              <p:nvPr/>
            </p:nvSpPr>
            <p:spPr>
              <a:xfrm>
                <a:off x="6436425" y="3473305"/>
                <a:ext cx="803897" cy="1015211"/>
              </a:xfrm>
              <a:custGeom>
                <a:avLst/>
                <a:gdLst/>
                <a:ahLst/>
                <a:cxnLst/>
                <a:rect l="l" t="t" r="r" b="b"/>
                <a:pathLst>
                  <a:path w="803897" h="1015211" extrusionOk="0">
                    <a:moveTo>
                      <a:pt x="796925" y="542513"/>
                    </a:moveTo>
                    <a:lnTo>
                      <a:pt x="704088" y="403797"/>
                    </a:lnTo>
                    <a:cubicBezTo>
                      <a:pt x="696504" y="392372"/>
                      <a:pt x="683705" y="385427"/>
                      <a:pt x="669925" y="385260"/>
                    </a:cubicBezTo>
                    <a:lnTo>
                      <a:pt x="669925" y="385260"/>
                    </a:lnTo>
                    <a:cubicBezTo>
                      <a:pt x="656114" y="385112"/>
                      <a:pt x="643128" y="391773"/>
                      <a:pt x="635254" y="403041"/>
                    </a:cubicBezTo>
                    <a:lnTo>
                      <a:pt x="540512" y="541757"/>
                    </a:lnTo>
                    <a:cubicBezTo>
                      <a:pt x="527676" y="560547"/>
                      <a:pt x="532611" y="586111"/>
                      <a:pt x="551534" y="598856"/>
                    </a:cubicBezTo>
                    <a:cubicBezTo>
                      <a:pt x="558400" y="603480"/>
                      <a:pt x="566506" y="605950"/>
                      <a:pt x="574802" y="605945"/>
                    </a:cubicBezTo>
                    <a:lnTo>
                      <a:pt x="604393" y="605945"/>
                    </a:lnTo>
                    <a:lnTo>
                      <a:pt x="604393" y="651090"/>
                    </a:lnTo>
                    <a:lnTo>
                      <a:pt x="610743" y="654369"/>
                    </a:lnTo>
                    <a:cubicBezTo>
                      <a:pt x="603631" y="650586"/>
                      <a:pt x="596392" y="647055"/>
                      <a:pt x="588772" y="643776"/>
                    </a:cubicBezTo>
                    <a:cubicBezTo>
                      <a:pt x="559266" y="630477"/>
                      <a:pt x="527318" y="623351"/>
                      <a:pt x="494919" y="622843"/>
                    </a:cubicBezTo>
                    <a:lnTo>
                      <a:pt x="494919" y="622843"/>
                    </a:lnTo>
                    <a:cubicBezTo>
                      <a:pt x="487703" y="622815"/>
                      <a:pt x="480492" y="623236"/>
                      <a:pt x="473329" y="624104"/>
                    </a:cubicBezTo>
                    <a:cubicBezTo>
                      <a:pt x="444335" y="627461"/>
                      <a:pt x="416583" y="637713"/>
                      <a:pt x="392430" y="653991"/>
                    </a:cubicBezTo>
                    <a:lnTo>
                      <a:pt x="392430" y="336205"/>
                    </a:lnTo>
                    <a:cubicBezTo>
                      <a:pt x="459118" y="309808"/>
                      <a:pt x="502850" y="245696"/>
                      <a:pt x="502793" y="174411"/>
                    </a:cubicBezTo>
                    <a:cubicBezTo>
                      <a:pt x="503010" y="128311"/>
                      <a:pt x="484731" y="84021"/>
                      <a:pt x="451993" y="51332"/>
                    </a:cubicBezTo>
                    <a:cubicBezTo>
                      <a:pt x="383540" y="-16915"/>
                      <a:pt x="272331" y="-17138"/>
                      <a:pt x="203600" y="50831"/>
                    </a:cubicBezTo>
                    <a:cubicBezTo>
                      <a:pt x="187457" y="66796"/>
                      <a:pt x="174597" y="85726"/>
                      <a:pt x="165735" y="106566"/>
                    </a:cubicBezTo>
                    <a:cubicBezTo>
                      <a:pt x="139968" y="167111"/>
                      <a:pt x="150724" y="236903"/>
                      <a:pt x="193548" y="287023"/>
                    </a:cubicBezTo>
                    <a:cubicBezTo>
                      <a:pt x="212184" y="308753"/>
                      <a:pt x="235847" y="325671"/>
                      <a:pt x="262509" y="336331"/>
                    </a:cubicBezTo>
                    <a:lnTo>
                      <a:pt x="262509" y="672907"/>
                    </a:lnTo>
                    <a:cubicBezTo>
                      <a:pt x="262462" y="711994"/>
                      <a:pt x="272334" y="750463"/>
                      <a:pt x="291211" y="784762"/>
                    </a:cubicBezTo>
                    <a:lnTo>
                      <a:pt x="291211" y="784762"/>
                    </a:lnTo>
                    <a:cubicBezTo>
                      <a:pt x="289179" y="789302"/>
                      <a:pt x="287274" y="793968"/>
                      <a:pt x="285242" y="799138"/>
                    </a:cubicBezTo>
                    <a:cubicBezTo>
                      <a:pt x="279436" y="817319"/>
                      <a:pt x="269434" y="833901"/>
                      <a:pt x="256032" y="847563"/>
                    </a:cubicBezTo>
                    <a:cubicBezTo>
                      <a:pt x="247919" y="853780"/>
                      <a:pt x="237814" y="856871"/>
                      <a:pt x="227584" y="856264"/>
                    </a:cubicBezTo>
                    <a:cubicBezTo>
                      <a:pt x="211557" y="855637"/>
                      <a:pt x="195753" y="852311"/>
                      <a:pt x="180848" y="846428"/>
                    </a:cubicBezTo>
                    <a:cubicBezTo>
                      <a:pt x="177665" y="845255"/>
                      <a:pt x="174395" y="844327"/>
                      <a:pt x="171069" y="843654"/>
                    </a:cubicBezTo>
                    <a:cubicBezTo>
                      <a:pt x="142748" y="764838"/>
                      <a:pt x="75946" y="774296"/>
                      <a:pt x="75946" y="774296"/>
                    </a:cubicBezTo>
                    <a:cubicBezTo>
                      <a:pt x="101398" y="794757"/>
                      <a:pt x="115037" y="826375"/>
                      <a:pt x="112395" y="858786"/>
                    </a:cubicBezTo>
                    <a:cubicBezTo>
                      <a:pt x="103373" y="866409"/>
                      <a:pt x="96502" y="876231"/>
                      <a:pt x="92456" y="887286"/>
                    </a:cubicBezTo>
                    <a:cubicBezTo>
                      <a:pt x="90721" y="891971"/>
                      <a:pt x="89527" y="896836"/>
                      <a:pt x="88900" y="901788"/>
                    </a:cubicBezTo>
                    <a:cubicBezTo>
                      <a:pt x="64679" y="923128"/>
                      <a:pt x="31546" y="931494"/>
                      <a:pt x="0" y="924235"/>
                    </a:cubicBezTo>
                    <a:cubicBezTo>
                      <a:pt x="0" y="924235"/>
                      <a:pt x="31750" y="979469"/>
                      <a:pt x="107188" y="958158"/>
                    </a:cubicBezTo>
                    <a:cubicBezTo>
                      <a:pt x="114511" y="965681"/>
                      <a:pt x="123455" y="971458"/>
                      <a:pt x="133350" y="975056"/>
                    </a:cubicBezTo>
                    <a:cubicBezTo>
                      <a:pt x="163468" y="986458"/>
                      <a:pt x="195356" y="992561"/>
                      <a:pt x="227584" y="993089"/>
                    </a:cubicBezTo>
                    <a:cubicBezTo>
                      <a:pt x="235391" y="993114"/>
                      <a:pt x="243194" y="992693"/>
                      <a:pt x="250952" y="991828"/>
                    </a:cubicBezTo>
                    <a:cubicBezTo>
                      <a:pt x="284295" y="988158"/>
                      <a:pt x="315866" y="975024"/>
                      <a:pt x="341884" y="953996"/>
                    </a:cubicBezTo>
                    <a:cubicBezTo>
                      <a:pt x="365222" y="934954"/>
                      <a:pt x="384188" y="911177"/>
                      <a:pt x="397510" y="884260"/>
                    </a:cubicBezTo>
                    <a:cubicBezTo>
                      <a:pt x="404821" y="887748"/>
                      <a:pt x="412327" y="890821"/>
                      <a:pt x="419989" y="893465"/>
                    </a:cubicBezTo>
                    <a:cubicBezTo>
                      <a:pt x="477712" y="913616"/>
                      <a:pt x="541067" y="910676"/>
                      <a:pt x="596646" y="885269"/>
                    </a:cubicBezTo>
                    <a:cubicBezTo>
                      <a:pt x="595974" y="899246"/>
                      <a:pt x="593804" y="913111"/>
                      <a:pt x="590169" y="926631"/>
                    </a:cubicBezTo>
                    <a:cubicBezTo>
                      <a:pt x="579017" y="962812"/>
                      <a:pt x="599515" y="1001121"/>
                      <a:pt x="635952" y="1012194"/>
                    </a:cubicBezTo>
                    <a:cubicBezTo>
                      <a:pt x="672390" y="1023267"/>
                      <a:pt x="710971" y="1002914"/>
                      <a:pt x="722122" y="966733"/>
                    </a:cubicBezTo>
                    <a:cubicBezTo>
                      <a:pt x="733323" y="926977"/>
                      <a:pt x="737159" y="885528"/>
                      <a:pt x="733425" y="844410"/>
                    </a:cubicBezTo>
                    <a:cubicBezTo>
                      <a:pt x="731063" y="817764"/>
                      <a:pt x="724548" y="791644"/>
                      <a:pt x="714121" y="766981"/>
                    </a:cubicBezTo>
                    <a:cubicBezTo>
                      <a:pt x="727291" y="737301"/>
                      <a:pt x="734085" y="705216"/>
                      <a:pt x="734060" y="672781"/>
                    </a:cubicBezTo>
                    <a:lnTo>
                      <a:pt x="734060" y="672150"/>
                    </a:lnTo>
                    <a:lnTo>
                      <a:pt x="733425" y="606449"/>
                    </a:lnTo>
                    <a:lnTo>
                      <a:pt x="762508" y="606449"/>
                    </a:lnTo>
                    <a:cubicBezTo>
                      <a:pt x="785368" y="606439"/>
                      <a:pt x="803897" y="588026"/>
                      <a:pt x="803897" y="565321"/>
                    </a:cubicBezTo>
                    <a:cubicBezTo>
                      <a:pt x="803885" y="557202"/>
                      <a:pt x="801459" y="549266"/>
                      <a:pt x="796925" y="542513"/>
                    </a:cubicBezTo>
                    <a:close/>
                    <a:moveTo>
                      <a:pt x="193294" y="174411"/>
                    </a:moveTo>
                    <a:cubicBezTo>
                      <a:pt x="193260" y="100865"/>
                      <a:pt x="253276" y="41216"/>
                      <a:pt x="327344" y="41182"/>
                    </a:cubicBezTo>
                    <a:cubicBezTo>
                      <a:pt x="401411" y="41148"/>
                      <a:pt x="461484" y="100741"/>
                      <a:pt x="461518" y="174288"/>
                    </a:cubicBezTo>
                    <a:cubicBezTo>
                      <a:pt x="461548" y="238809"/>
                      <a:pt x="414992" y="294070"/>
                      <a:pt x="351028" y="305435"/>
                    </a:cubicBezTo>
                    <a:lnTo>
                      <a:pt x="351028" y="672907"/>
                    </a:lnTo>
                    <a:cubicBezTo>
                      <a:pt x="351173" y="678520"/>
                      <a:pt x="351639" y="684119"/>
                      <a:pt x="352425" y="689679"/>
                    </a:cubicBezTo>
                    <a:cubicBezTo>
                      <a:pt x="338704" y="704987"/>
                      <a:pt x="326577" y="721633"/>
                      <a:pt x="316230" y="739364"/>
                    </a:cubicBezTo>
                    <a:lnTo>
                      <a:pt x="316230" y="739364"/>
                    </a:lnTo>
                    <a:cubicBezTo>
                      <a:pt x="308296" y="718094"/>
                      <a:pt x="304254" y="695588"/>
                      <a:pt x="304292" y="672907"/>
                    </a:cubicBezTo>
                    <a:lnTo>
                      <a:pt x="304292" y="305435"/>
                    </a:lnTo>
                    <a:cubicBezTo>
                      <a:pt x="240146" y="294343"/>
                      <a:pt x="193316" y="239064"/>
                      <a:pt x="193294" y="174411"/>
                    </a:cubicBezTo>
                    <a:close/>
                    <a:moveTo>
                      <a:pt x="378968" y="824864"/>
                    </a:moveTo>
                    <a:cubicBezTo>
                      <a:pt x="378206" y="826251"/>
                      <a:pt x="376428" y="830791"/>
                      <a:pt x="375031" y="834322"/>
                    </a:cubicBezTo>
                    <a:cubicBezTo>
                      <a:pt x="363583" y="868335"/>
                      <a:pt x="343352" y="898772"/>
                      <a:pt x="316357" y="922596"/>
                    </a:cubicBezTo>
                    <a:cubicBezTo>
                      <a:pt x="296235" y="938532"/>
                      <a:pt x="271967" y="948459"/>
                      <a:pt x="246380" y="951222"/>
                    </a:cubicBezTo>
                    <a:cubicBezTo>
                      <a:pt x="240227" y="951946"/>
                      <a:pt x="234034" y="952282"/>
                      <a:pt x="227838" y="952231"/>
                    </a:cubicBezTo>
                    <a:cubicBezTo>
                      <a:pt x="200463" y="951714"/>
                      <a:pt x="173388" y="946465"/>
                      <a:pt x="147828" y="936720"/>
                    </a:cubicBezTo>
                    <a:cubicBezTo>
                      <a:pt x="133519" y="931567"/>
                      <a:pt x="126126" y="915873"/>
                      <a:pt x="131315" y="901665"/>
                    </a:cubicBezTo>
                    <a:cubicBezTo>
                      <a:pt x="135269" y="890837"/>
                      <a:pt x="145627" y="883628"/>
                      <a:pt x="157226" y="883629"/>
                    </a:cubicBezTo>
                    <a:cubicBezTo>
                      <a:pt x="160433" y="883610"/>
                      <a:pt x="163617" y="884165"/>
                      <a:pt x="166624" y="885269"/>
                    </a:cubicBezTo>
                    <a:cubicBezTo>
                      <a:pt x="186064" y="892918"/>
                      <a:pt x="206685" y="897184"/>
                      <a:pt x="227584" y="897879"/>
                    </a:cubicBezTo>
                    <a:cubicBezTo>
                      <a:pt x="247236" y="898425"/>
                      <a:pt x="266463" y="892135"/>
                      <a:pt x="281940" y="880098"/>
                    </a:cubicBezTo>
                    <a:cubicBezTo>
                      <a:pt x="301263" y="862179"/>
                      <a:pt x="315647" y="839649"/>
                      <a:pt x="323723" y="814649"/>
                    </a:cubicBezTo>
                    <a:cubicBezTo>
                      <a:pt x="325697" y="809449"/>
                      <a:pt x="327943" y="804357"/>
                      <a:pt x="330454" y="799391"/>
                    </a:cubicBezTo>
                    <a:lnTo>
                      <a:pt x="335407" y="790185"/>
                    </a:lnTo>
                    <a:cubicBezTo>
                      <a:pt x="349250" y="763577"/>
                      <a:pt x="370332" y="723349"/>
                      <a:pt x="406908" y="695227"/>
                    </a:cubicBezTo>
                    <a:cubicBezTo>
                      <a:pt x="427453" y="679164"/>
                      <a:pt x="452062" y="669040"/>
                      <a:pt x="478028" y="665971"/>
                    </a:cubicBezTo>
                    <a:cubicBezTo>
                      <a:pt x="483635" y="665318"/>
                      <a:pt x="489274" y="664980"/>
                      <a:pt x="494919" y="664962"/>
                    </a:cubicBezTo>
                    <a:cubicBezTo>
                      <a:pt x="521644" y="665429"/>
                      <a:pt x="547980" y="671397"/>
                      <a:pt x="572262" y="682491"/>
                    </a:cubicBezTo>
                    <a:cubicBezTo>
                      <a:pt x="582421" y="686772"/>
                      <a:pt x="592230" y="691831"/>
                      <a:pt x="601599" y="697623"/>
                    </a:cubicBezTo>
                    <a:cubicBezTo>
                      <a:pt x="597223" y="715712"/>
                      <a:pt x="588109" y="732330"/>
                      <a:pt x="575183" y="745796"/>
                    </a:cubicBezTo>
                    <a:lnTo>
                      <a:pt x="575183" y="745796"/>
                    </a:lnTo>
                    <a:cubicBezTo>
                      <a:pt x="567101" y="740870"/>
                      <a:pt x="558602" y="736651"/>
                      <a:pt x="549783" y="733185"/>
                    </a:cubicBezTo>
                    <a:cubicBezTo>
                      <a:pt x="532442" y="725239"/>
                      <a:pt x="513632" y="720945"/>
                      <a:pt x="494538" y="720575"/>
                    </a:cubicBezTo>
                    <a:cubicBezTo>
                      <a:pt x="439420" y="720575"/>
                      <a:pt x="409448" y="766981"/>
                      <a:pt x="383540" y="816289"/>
                    </a:cubicBezTo>
                    <a:cubicBezTo>
                      <a:pt x="382397" y="818433"/>
                      <a:pt x="380619" y="821837"/>
                      <a:pt x="378968" y="824864"/>
                    </a:cubicBezTo>
                    <a:close/>
                    <a:moveTo>
                      <a:pt x="539115" y="772278"/>
                    </a:moveTo>
                    <a:lnTo>
                      <a:pt x="536448" y="771017"/>
                    </a:lnTo>
                    <a:cubicBezTo>
                      <a:pt x="524299" y="775698"/>
                      <a:pt x="511379" y="778093"/>
                      <a:pt x="498348" y="778079"/>
                    </a:cubicBezTo>
                    <a:cubicBezTo>
                      <a:pt x="486547" y="778070"/>
                      <a:pt x="474830" y="776109"/>
                      <a:pt x="463677" y="772278"/>
                    </a:cubicBezTo>
                    <a:cubicBezTo>
                      <a:pt x="463152" y="772630"/>
                      <a:pt x="462683" y="773055"/>
                      <a:pt x="462280" y="773539"/>
                    </a:cubicBezTo>
                    <a:cubicBezTo>
                      <a:pt x="471141" y="765274"/>
                      <a:pt x="482890" y="760753"/>
                      <a:pt x="495046" y="760928"/>
                    </a:cubicBezTo>
                    <a:cubicBezTo>
                      <a:pt x="508469" y="761548"/>
                      <a:pt x="521635" y="764806"/>
                      <a:pt x="533781" y="770512"/>
                    </a:cubicBezTo>
                    <a:close/>
                    <a:moveTo>
                      <a:pt x="462026" y="773791"/>
                    </a:moveTo>
                    <a:cubicBezTo>
                      <a:pt x="460502" y="775178"/>
                      <a:pt x="458851" y="776692"/>
                      <a:pt x="457327" y="778331"/>
                    </a:cubicBezTo>
                    <a:cubicBezTo>
                      <a:pt x="458851" y="776692"/>
                      <a:pt x="460502" y="775178"/>
                      <a:pt x="462026" y="773791"/>
                    </a:cubicBezTo>
                    <a:close/>
                    <a:moveTo>
                      <a:pt x="412750" y="851346"/>
                    </a:moveTo>
                    <a:lnTo>
                      <a:pt x="413512" y="849455"/>
                    </a:lnTo>
                    <a:close/>
                    <a:moveTo>
                      <a:pt x="399034" y="882242"/>
                    </a:moveTo>
                    <a:lnTo>
                      <a:pt x="399034" y="882242"/>
                    </a:lnTo>
                    <a:close/>
                    <a:moveTo>
                      <a:pt x="403860" y="872154"/>
                    </a:moveTo>
                    <a:lnTo>
                      <a:pt x="403860" y="872154"/>
                    </a:lnTo>
                    <a:close/>
                    <a:moveTo>
                      <a:pt x="407924" y="863074"/>
                    </a:moveTo>
                    <a:lnTo>
                      <a:pt x="407924" y="863074"/>
                    </a:lnTo>
                    <a:close/>
                    <a:moveTo>
                      <a:pt x="408813" y="860930"/>
                    </a:moveTo>
                    <a:lnTo>
                      <a:pt x="408813" y="860930"/>
                    </a:lnTo>
                    <a:close/>
                    <a:moveTo>
                      <a:pt x="411099" y="855382"/>
                    </a:moveTo>
                    <a:lnTo>
                      <a:pt x="411099" y="854499"/>
                    </a:lnTo>
                    <a:close/>
                    <a:moveTo>
                      <a:pt x="411988" y="853364"/>
                    </a:moveTo>
                    <a:lnTo>
                      <a:pt x="411988" y="852229"/>
                    </a:lnTo>
                    <a:close/>
                    <a:moveTo>
                      <a:pt x="414401" y="847059"/>
                    </a:moveTo>
                    <a:lnTo>
                      <a:pt x="414401" y="847689"/>
                    </a:lnTo>
                    <a:close/>
                    <a:moveTo>
                      <a:pt x="414401" y="847689"/>
                    </a:moveTo>
                    <a:lnTo>
                      <a:pt x="414401" y="847689"/>
                    </a:lnTo>
                    <a:close/>
                    <a:moveTo>
                      <a:pt x="414401" y="848572"/>
                    </a:moveTo>
                    <a:lnTo>
                      <a:pt x="414401" y="848572"/>
                    </a:lnTo>
                    <a:close/>
                    <a:moveTo>
                      <a:pt x="682625" y="954879"/>
                    </a:moveTo>
                    <a:cubicBezTo>
                      <a:pt x="679099" y="966358"/>
                      <a:pt x="668423" y="974195"/>
                      <a:pt x="656336" y="974173"/>
                    </a:cubicBezTo>
                    <a:cubicBezTo>
                      <a:pt x="653586" y="974168"/>
                      <a:pt x="650852" y="973786"/>
                      <a:pt x="648208" y="973038"/>
                    </a:cubicBezTo>
                    <a:cubicBezTo>
                      <a:pt x="633753" y="968505"/>
                      <a:pt x="625658" y="953271"/>
                      <a:pt x="630047" y="938863"/>
                    </a:cubicBezTo>
                    <a:cubicBezTo>
                      <a:pt x="636782" y="913630"/>
                      <a:pt x="639482" y="887501"/>
                      <a:pt x="638048" y="861435"/>
                    </a:cubicBezTo>
                    <a:lnTo>
                      <a:pt x="638048" y="861435"/>
                    </a:lnTo>
                    <a:cubicBezTo>
                      <a:pt x="656394" y="848028"/>
                      <a:pt x="672692" y="832058"/>
                      <a:pt x="686435" y="814019"/>
                    </a:cubicBezTo>
                    <a:cubicBezTo>
                      <a:pt x="689247" y="825338"/>
                      <a:pt x="691242" y="836844"/>
                      <a:pt x="692404" y="848446"/>
                    </a:cubicBezTo>
                    <a:cubicBezTo>
                      <a:pt x="695603" y="884218"/>
                      <a:pt x="692290" y="920272"/>
                      <a:pt x="682625" y="954879"/>
                    </a:cubicBezTo>
                    <a:close/>
                    <a:moveTo>
                      <a:pt x="691388" y="565339"/>
                    </a:moveTo>
                    <a:lnTo>
                      <a:pt x="692785" y="672907"/>
                    </a:lnTo>
                    <a:cubicBezTo>
                      <a:pt x="692677" y="779605"/>
                      <a:pt x="605480" y="866013"/>
                      <a:pt x="498025" y="865906"/>
                    </a:cubicBezTo>
                    <a:cubicBezTo>
                      <a:pt x="469086" y="865877"/>
                      <a:pt x="440517" y="859438"/>
                      <a:pt x="414401" y="847059"/>
                    </a:cubicBezTo>
                    <a:cubicBezTo>
                      <a:pt x="415036" y="845671"/>
                      <a:pt x="415544" y="844158"/>
                      <a:pt x="415925" y="843275"/>
                    </a:cubicBezTo>
                    <a:lnTo>
                      <a:pt x="421005" y="833944"/>
                    </a:lnTo>
                    <a:cubicBezTo>
                      <a:pt x="427299" y="821498"/>
                      <a:pt x="434296" y="809415"/>
                      <a:pt x="441960" y="797751"/>
                    </a:cubicBezTo>
                    <a:lnTo>
                      <a:pt x="436880" y="805822"/>
                    </a:lnTo>
                    <a:cubicBezTo>
                      <a:pt x="480982" y="825947"/>
                      <a:pt x="532238" y="823212"/>
                      <a:pt x="573913" y="798508"/>
                    </a:cubicBezTo>
                    <a:lnTo>
                      <a:pt x="573913" y="798508"/>
                    </a:lnTo>
                    <a:cubicBezTo>
                      <a:pt x="641985" y="763703"/>
                      <a:pt x="645287" y="682365"/>
                      <a:pt x="645414" y="677447"/>
                    </a:cubicBezTo>
                    <a:lnTo>
                      <a:pt x="645414" y="677447"/>
                    </a:lnTo>
                    <a:cubicBezTo>
                      <a:pt x="645414" y="675807"/>
                      <a:pt x="645414" y="674168"/>
                      <a:pt x="645414" y="672654"/>
                    </a:cubicBezTo>
                    <a:lnTo>
                      <a:pt x="645414" y="565339"/>
                    </a:lnTo>
                    <a:lnTo>
                      <a:pt x="574802" y="565339"/>
                    </a:lnTo>
                    <a:lnTo>
                      <a:pt x="669544" y="426622"/>
                    </a:lnTo>
                    <a:lnTo>
                      <a:pt x="762508" y="565339"/>
                    </a:lnTo>
                    <a:close/>
                    <a:moveTo>
                      <a:pt x="457327" y="778331"/>
                    </a:moveTo>
                    <a:lnTo>
                      <a:pt x="455803" y="779970"/>
                    </a:lnTo>
                    <a:close/>
                    <a:moveTo>
                      <a:pt x="455422" y="780349"/>
                    </a:moveTo>
                    <a:lnTo>
                      <a:pt x="450596" y="785897"/>
                    </a:lnTo>
                    <a:close/>
                    <a:moveTo>
                      <a:pt x="450596" y="786023"/>
                    </a:moveTo>
                    <a:lnTo>
                      <a:pt x="449072" y="787915"/>
                    </a:lnTo>
                    <a:close/>
                    <a:moveTo>
                      <a:pt x="448818" y="788293"/>
                    </a:moveTo>
                    <a:cubicBezTo>
                      <a:pt x="447125" y="790479"/>
                      <a:pt x="445474" y="792749"/>
                      <a:pt x="443865" y="795103"/>
                    </a:cubicBezTo>
                    <a:cubicBezTo>
                      <a:pt x="445558" y="792749"/>
                      <a:pt x="447209" y="790479"/>
                      <a:pt x="448818" y="788293"/>
                    </a:cubicBezTo>
                    <a:close/>
                    <a:moveTo>
                      <a:pt x="443865" y="795103"/>
                    </a:moveTo>
                    <a:lnTo>
                      <a:pt x="442214" y="7973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8997" name="Google Shape;8997;p88"/>
          <p:cNvGrpSpPr/>
          <p:nvPr/>
        </p:nvGrpSpPr>
        <p:grpSpPr>
          <a:xfrm>
            <a:off x="4170717" y="991575"/>
            <a:ext cx="1022754" cy="1509201"/>
            <a:chOff x="5707768" y="1105723"/>
            <a:chExt cx="1022754" cy="1509201"/>
          </a:xfrm>
        </p:grpSpPr>
        <p:sp>
          <p:nvSpPr>
            <p:cNvPr id="8998" name="Google Shape;8998;p88"/>
            <p:cNvSpPr/>
            <p:nvPr/>
          </p:nvSpPr>
          <p:spPr>
            <a:xfrm>
              <a:off x="5814494" y="2245592"/>
              <a:ext cx="814325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Social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Engineering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8999" name="Google Shape;8999;p88"/>
            <p:cNvGrpSpPr/>
            <p:nvPr/>
          </p:nvGrpSpPr>
          <p:grpSpPr>
            <a:xfrm>
              <a:off x="5707768" y="1105723"/>
              <a:ext cx="1022754" cy="938878"/>
              <a:chOff x="5724484" y="3134267"/>
              <a:chExt cx="1944557" cy="1785083"/>
            </a:xfrm>
          </p:grpSpPr>
          <p:sp>
            <p:nvSpPr>
              <p:cNvPr id="9000" name="Google Shape;9000;p88"/>
              <p:cNvSpPr/>
              <p:nvPr/>
            </p:nvSpPr>
            <p:spPr>
              <a:xfrm>
                <a:off x="5724484" y="3134267"/>
                <a:ext cx="1944557" cy="1785083"/>
              </a:xfrm>
              <a:custGeom>
                <a:avLst/>
                <a:gdLst/>
                <a:ahLst/>
                <a:cxnLst/>
                <a:rect l="l" t="t" r="r" b="b"/>
                <a:pathLst>
                  <a:path w="1944557" h="1785083" extrusionOk="0">
                    <a:moveTo>
                      <a:pt x="1921857" y="1012641"/>
                    </a:moveTo>
                    <a:cubicBezTo>
                      <a:pt x="1914542" y="998647"/>
                      <a:pt x="1904115" y="986487"/>
                      <a:pt x="1891377" y="977080"/>
                    </a:cubicBezTo>
                    <a:cubicBezTo>
                      <a:pt x="1891377" y="977080"/>
                      <a:pt x="1794730" y="901416"/>
                      <a:pt x="1751042" y="992843"/>
                    </a:cubicBezTo>
                    <a:cubicBezTo>
                      <a:pt x="1707354" y="1084269"/>
                      <a:pt x="1573242" y="1131559"/>
                      <a:pt x="1573242" y="1131559"/>
                    </a:cubicBezTo>
                    <a:lnTo>
                      <a:pt x="1419953" y="1188937"/>
                    </a:lnTo>
                    <a:cubicBezTo>
                      <a:pt x="1419877" y="1188392"/>
                      <a:pt x="1419877" y="1187843"/>
                      <a:pt x="1419953" y="1187298"/>
                    </a:cubicBezTo>
                    <a:cubicBezTo>
                      <a:pt x="1703671" y="941311"/>
                      <a:pt x="1732843" y="513519"/>
                      <a:pt x="1485117" y="231799"/>
                    </a:cubicBezTo>
                    <a:cubicBezTo>
                      <a:pt x="1237383" y="-49922"/>
                      <a:pt x="806557" y="-78891"/>
                      <a:pt x="522839" y="167096"/>
                    </a:cubicBezTo>
                    <a:cubicBezTo>
                      <a:pt x="239120" y="413083"/>
                      <a:pt x="209945" y="840874"/>
                      <a:pt x="457677" y="1122595"/>
                    </a:cubicBezTo>
                    <a:cubicBezTo>
                      <a:pt x="477269" y="1144876"/>
                      <a:pt x="498310" y="1165857"/>
                      <a:pt x="520666" y="1185406"/>
                    </a:cubicBezTo>
                    <a:lnTo>
                      <a:pt x="332579" y="1116552"/>
                    </a:lnTo>
                    <a:cubicBezTo>
                      <a:pt x="332579" y="1116552"/>
                      <a:pt x="335246" y="1009993"/>
                      <a:pt x="258411" y="977080"/>
                    </a:cubicBezTo>
                    <a:cubicBezTo>
                      <a:pt x="181576" y="944166"/>
                      <a:pt x="147159" y="1025756"/>
                      <a:pt x="137888" y="1058670"/>
                    </a:cubicBezTo>
                    <a:cubicBezTo>
                      <a:pt x="137888" y="1058670"/>
                      <a:pt x="-6384" y="1066489"/>
                      <a:pt x="220" y="1149340"/>
                    </a:cubicBezTo>
                    <a:cubicBezTo>
                      <a:pt x="6824" y="1232191"/>
                      <a:pt x="144492" y="1245306"/>
                      <a:pt x="243806" y="1186163"/>
                    </a:cubicBezTo>
                    <a:lnTo>
                      <a:pt x="571466" y="1308863"/>
                    </a:lnTo>
                    <a:cubicBezTo>
                      <a:pt x="584624" y="1370012"/>
                      <a:pt x="611881" y="1427289"/>
                      <a:pt x="651095" y="1476206"/>
                    </a:cubicBezTo>
                    <a:lnTo>
                      <a:pt x="416907" y="1563092"/>
                    </a:lnTo>
                    <a:cubicBezTo>
                      <a:pt x="317593" y="1503949"/>
                      <a:pt x="179798" y="1517064"/>
                      <a:pt x="173194" y="1599915"/>
                    </a:cubicBezTo>
                    <a:cubicBezTo>
                      <a:pt x="166590" y="1682767"/>
                      <a:pt x="310862" y="1690711"/>
                      <a:pt x="310862" y="1690711"/>
                    </a:cubicBezTo>
                    <a:cubicBezTo>
                      <a:pt x="320133" y="1723499"/>
                      <a:pt x="354677" y="1805089"/>
                      <a:pt x="431385" y="1772176"/>
                    </a:cubicBezTo>
                    <a:cubicBezTo>
                      <a:pt x="508093" y="1739262"/>
                      <a:pt x="505553" y="1632829"/>
                      <a:pt x="505553" y="1632829"/>
                    </a:cubicBezTo>
                    <a:cubicBezTo>
                      <a:pt x="505553" y="1632829"/>
                      <a:pt x="528032" y="1626776"/>
                      <a:pt x="731105" y="1552752"/>
                    </a:cubicBezTo>
                    <a:cubicBezTo>
                      <a:pt x="876189" y="1657596"/>
                      <a:pt x="1073051" y="1656676"/>
                      <a:pt x="1217134" y="1550482"/>
                    </a:cubicBezTo>
                    <a:lnTo>
                      <a:pt x="1470372" y="1611517"/>
                    </a:lnTo>
                    <a:cubicBezTo>
                      <a:pt x="1529211" y="1637268"/>
                      <a:pt x="1577179" y="1682565"/>
                      <a:pt x="1606008" y="1739640"/>
                    </a:cubicBezTo>
                    <a:cubicBezTo>
                      <a:pt x="1649696" y="1831698"/>
                      <a:pt x="1746470" y="1755404"/>
                      <a:pt x="1746470" y="1755404"/>
                    </a:cubicBezTo>
                    <a:cubicBezTo>
                      <a:pt x="1759195" y="1746009"/>
                      <a:pt x="1769571" y="1733839"/>
                      <a:pt x="1776823" y="1719842"/>
                    </a:cubicBezTo>
                    <a:cubicBezTo>
                      <a:pt x="1802223" y="1670787"/>
                      <a:pt x="1821654" y="1590710"/>
                      <a:pt x="1746470" y="1601555"/>
                    </a:cubicBezTo>
                    <a:cubicBezTo>
                      <a:pt x="1746470" y="1601555"/>
                      <a:pt x="1788761" y="1547581"/>
                      <a:pt x="1775553" y="1512146"/>
                    </a:cubicBezTo>
                    <a:cubicBezTo>
                      <a:pt x="1762345" y="1476710"/>
                      <a:pt x="1693384" y="1455524"/>
                      <a:pt x="1645759" y="1475323"/>
                    </a:cubicBezTo>
                    <a:cubicBezTo>
                      <a:pt x="1598134" y="1495122"/>
                      <a:pt x="1541111" y="1528666"/>
                      <a:pt x="1483707" y="1519208"/>
                    </a:cubicBezTo>
                    <a:cubicBezTo>
                      <a:pt x="1468086" y="1516686"/>
                      <a:pt x="1443448" y="1520217"/>
                      <a:pt x="1300446" y="1468765"/>
                    </a:cubicBezTo>
                    <a:cubicBezTo>
                      <a:pt x="1334152" y="1424654"/>
                      <a:pt x="1358371" y="1374136"/>
                      <a:pt x="1371566" y="1320339"/>
                    </a:cubicBezTo>
                    <a:cubicBezTo>
                      <a:pt x="1497296" y="1275319"/>
                      <a:pt x="1587466" y="1243541"/>
                      <a:pt x="1601563" y="1240136"/>
                    </a:cubicBezTo>
                    <a:cubicBezTo>
                      <a:pt x="1655919" y="1227525"/>
                      <a:pt x="1743295" y="1237488"/>
                      <a:pt x="1790920" y="1257160"/>
                    </a:cubicBezTo>
                    <a:cubicBezTo>
                      <a:pt x="1838545" y="1276833"/>
                      <a:pt x="1907506" y="1255899"/>
                      <a:pt x="1920714" y="1220337"/>
                    </a:cubicBezTo>
                    <a:cubicBezTo>
                      <a:pt x="1933922" y="1184776"/>
                      <a:pt x="1891631" y="1130929"/>
                      <a:pt x="1891631" y="1130929"/>
                    </a:cubicBezTo>
                    <a:cubicBezTo>
                      <a:pt x="1966815" y="1141774"/>
                      <a:pt x="1947130" y="1061696"/>
                      <a:pt x="1922111" y="1012641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01" name="Google Shape;9001;p88"/>
              <p:cNvSpPr/>
              <p:nvPr/>
            </p:nvSpPr>
            <p:spPr>
              <a:xfrm>
                <a:off x="6505627" y="3538196"/>
                <a:ext cx="125475" cy="124592"/>
              </a:xfrm>
              <a:custGeom>
                <a:avLst/>
                <a:gdLst/>
                <a:ahLst/>
                <a:cxnLst/>
                <a:rect l="l" t="t" r="r" b="b"/>
                <a:pathLst>
                  <a:path w="125475" h="124592" extrusionOk="0">
                    <a:moveTo>
                      <a:pt x="125476" y="62296"/>
                    </a:moveTo>
                    <a:cubicBezTo>
                      <a:pt x="125476" y="96701"/>
                      <a:pt x="97387" y="124592"/>
                      <a:pt x="62738" y="124592"/>
                    </a:cubicBezTo>
                    <a:cubicBezTo>
                      <a:pt x="28089" y="124592"/>
                      <a:pt x="0" y="96701"/>
                      <a:pt x="0" y="62296"/>
                    </a:cubicBezTo>
                    <a:cubicBezTo>
                      <a:pt x="0" y="27891"/>
                      <a:pt x="28089" y="0"/>
                      <a:pt x="62738" y="0"/>
                    </a:cubicBezTo>
                    <a:cubicBezTo>
                      <a:pt x="97387" y="0"/>
                      <a:pt x="125476" y="27891"/>
                      <a:pt x="125476" y="6229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02" name="Google Shape;9002;p88"/>
              <p:cNvSpPr/>
              <p:nvPr/>
            </p:nvSpPr>
            <p:spPr>
              <a:xfrm>
                <a:off x="6392242" y="3431510"/>
                <a:ext cx="576045" cy="895351"/>
              </a:xfrm>
              <a:custGeom>
                <a:avLst/>
                <a:gdLst/>
                <a:ahLst/>
                <a:cxnLst/>
                <a:rect l="l" t="t" r="r" b="b"/>
                <a:pathLst>
                  <a:path w="576045" h="895351" extrusionOk="0">
                    <a:moveTo>
                      <a:pt x="174217" y="41111"/>
                    </a:moveTo>
                    <a:cubicBezTo>
                      <a:pt x="247162" y="40953"/>
                      <a:pt x="306427" y="99540"/>
                      <a:pt x="306588" y="171973"/>
                    </a:cubicBezTo>
                    <a:cubicBezTo>
                      <a:pt x="306729" y="235674"/>
                      <a:pt x="260751" y="290263"/>
                      <a:pt x="197585" y="301394"/>
                    </a:cubicBezTo>
                    <a:lnTo>
                      <a:pt x="197585" y="663821"/>
                    </a:lnTo>
                    <a:cubicBezTo>
                      <a:pt x="197585" y="743496"/>
                      <a:pt x="262633" y="808086"/>
                      <a:pt x="342873" y="808086"/>
                    </a:cubicBezTo>
                    <a:cubicBezTo>
                      <a:pt x="423113" y="808086"/>
                      <a:pt x="488161" y="743496"/>
                      <a:pt x="488161" y="663821"/>
                    </a:cubicBezTo>
                    <a:lnTo>
                      <a:pt x="488161" y="593833"/>
                    </a:lnTo>
                    <a:lnTo>
                      <a:pt x="392530" y="593833"/>
                    </a:lnTo>
                    <a:lnTo>
                      <a:pt x="534643" y="389920"/>
                    </a:lnTo>
                    <a:lnTo>
                      <a:pt x="534643" y="663821"/>
                    </a:lnTo>
                    <a:cubicBezTo>
                      <a:pt x="534643" y="768987"/>
                      <a:pt x="448785" y="854241"/>
                      <a:pt x="342873" y="854241"/>
                    </a:cubicBezTo>
                    <a:cubicBezTo>
                      <a:pt x="236962" y="854241"/>
                      <a:pt x="151103" y="768987"/>
                      <a:pt x="151103" y="663821"/>
                    </a:cubicBezTo>
                    <a:lnTo>
                      <a:pt x="151103" y="301520"/>
                    </a:lnTo>
                    <a:cubicBezTo>
                      <a:pt x="79208" y="289270"/>
                      <a:pt x="30927" y="221467"/>
                      <a:pt x="43265" y="150078"/>
                    </a:cubicBezTo>
                    <a:cubicBezTo>
                      <a:pt x="54193" y="86837"/>
                      <a:pt x="109598" y="40734"/>
                      <a:pt x="174217" y="41111"/>
                    </a:cubicBezTo>
                    <a:moveTo>
                      <a:pt x="174217" y="1"/>
                    </a:moveTo>
                    <a:cubicBezTo>
                      <a:pt x="78336" y="-332"/>
                      <a:pt x="338" y="76577"/>
                      <a:pt x="1" y="171783"/>
                    </a:cubicBezTo>
                    <a:cubicBezTo>
                      <a:pt x="-248" y="242714"/>
                      <a:pt x="43283" y="306556"/>
                      <a:pt x="109701" y="332668"/>
                    </a:cubicBezTo>
                    <a:lnTo>
                      <a:pt x="109701" y="663821"/>
                    </a:lnTo>
                    <a:cubicBezTo>
                      <a:pt x="109701" y="791691"/>
                      <a:pt x="214096" y="895351"/>
                      <a:pt x="342873" y="895351"/>
                    </a:cubicBezTo>
                    <a:cubicBezTo>
                      <a:pt x="471650" y="895351"/>
                      <a:pt x="576045" y="791691"/>
                      <a:pt x="576045" y="663821"/>
                    </a:cubicBezTo>
                    <a:lnTo>
                      <a:pt x="576045" y="389920"/>
                    </a:lnTo>
                    <a:cubicBezTo>
                      <a:pt x="575992" y="371951"/>
                      <a:pt x="564227" y="356086"/>
                      <a:pt x="546962" y="350701"/>
                    </a:cubicBezTo>
                    <a:cubicBezTo>
                      <a:pt x="542855" y="349410"/>
                      <a:pt x="538570" y="348771"/>
                      <a:pt x="534262" y="348809"/>
                    </a:cubicBezTo>
                    <a:cubicBezTo>
                      <a:pt x="520794" y="348929"/>
                      <a:pt x="508232" y="355566"/>
                      <a:pt x="500607" y="366590"/>
                    </a:cubicBezTo>
                    <a:lnTo>
                      <a:pt x="358494" y="570377"/>
                    </a:lnTo>
                    <a:cubicBezTo>
                      <a:pt x="345308" y="589011"/>
                      <a:pt x="349831" y="614731"/>
                      <a:pt x="368597" y="627824"/>
                    </a:cubicBezTo>
                    <a:cubicBezTo>
                      <a:pt x="375605" y="632715"/>
                      <a:pt x="383965" y="635333"/>
                      <a:pt x="392530" y="635321"/>
                    </a:cubicBezTo>
                    <a:lnTo>
                      <a:pt x="446759" y="635321"/>
                    </a:lnTo>
                    <a:lnTo>
                      <a:pt x="446759" y="664199"/>
                    </a:lnTo>
                    <a:cubicBezTo>
                      <a:pt x="446759" y="721170"/>
                      <a:pt x="400248" y="767354"/>
                      <a:pt x="342873" y="767354"/>
                    </a:cubicBezTo>
                    <a:cubicBezTo>
                      <a:pt x="285498" y="767354"/>
                      <a:pt x="238987" y="721170"/>
                      <a:pt x="238987" y="664199"/>
                    </a:cubicBezTo>
                    <a:lnTo>
                      <a:pt x="238987" y="332668"/>
                    </a:lnTo>
                    <a:cubicBezTo>
                      <a:pt x="327925" y="297096"/>
                      <a:pt x="370982" y="196669"/>
                      <a:pt x="335158" y="108357"/>
                    </a:cubicBezTo>
                    <a:cubicBezTo>
                      <a:pt x="308704" y="43146"/>
                      <a:pt x="245020" y="418"/>
                      <a:pt x="174217" y="37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003" name="Google Shape;9003;p88"/>
          <p:cNvGrpSpPr/>
          <p:nvPr/>
        </p:nvGrpSpPr>
        <p:grpSpPr>
          <a:xfrm>
            <a:off x="1732125" y="991761"/>
            <a:ext cx="938507" cy="1509015"/>
            <a:chOff x="1732125" y="991761"/>
            <a:chExt cx="938507" cy="1509015"/>
          </a:xfrm>
        </p:grpSpPr>
        <p:sp>
          <p:nvSpPr>
            <p:cNvPr id="9004" name="Google Shape;9004;p88"/>
            <p:cNvSpPr/>
            <p:nvPr/>
          </p:nvSpPr>
          <p:spPr>
            <a:xfrm>
              <a:off x="1869856" y="2131444"/>
              <a:ext cx="641201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Malicious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Insider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05" name="Google Shape;9005;p88"/>
            <p:cNvGrpSpPr/>
            <p:nvPr/>
          </p:nvGrpSpPr>
          <p:grpSpPr>
            <a:xfrm>
              <a:off x="1732125" y="991761"/>
              <a:ext cx="938507" cy="938507"/>
              <a:chOff x="5796700" y="3129700"/>
              <a:chExt cx="1493310" cy="1493310"/>
            </a:xfrm>
          </p:grpSpPr>
          <p:sp>
            <p:nvSpPr>
              <p:cNvPr id="9006" name="Google Shape;9006;p88"/>
              <p:cNvSpPr/>
              <p:nvPr/>
            </p:nvSpPr>
            <p:spPr>
              <a:xfrm>
                <a:off x="5796700" y="3129700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07" name="Google Shape;9007;p88"/>
              <p:cNvSpPr/>
              <p:nvPr/>
            </p:nvSpPr>
            <p:spPr>
              <a:xfrm>
                <a:off x="6250057" y="3314695"/>
                <a:ext cx="574379" cy="1113623"/>
              </a:xfrm>
              <a:custGeom>
                <a:avLst/>
                <a:gdLst/>
                <a:ahLst/>
                <a:cxnLst/>
                <a:rect l="l" t="t" r="r" b="b"/>
                <a:pathLst>
                  <a:path w="574379" h="1113623" extrusionOk="0">
                    <a:moveTo>
                      <a:pt x="471366" y="340900"/>
                    </a:moveTo>
                    <a:lnTo>
                      <a:pt x="358908" y="340900"/>
                    </a:lnTo>
                    <a:lnTo>
                      <a:pt x="358908" y="290527"/>
                    </a:lnTo>
                    <a:lnTo>
                      <a:pt x="385102" y="290527"/>
                    </a:lnTo>
                    <a:cubicBezTo>
                      <a:pt x="396439" y="290527"/>
                      <a:pt x="405629" y="281336"/>
                      <a:pt x="405629" y="270000"/>
                    </a:cubicBezTo>
                    <a:lnTo>
                      <a:pt x="405629" y="20527"/>
                    </a:lnTo>
                    <a:cubicBezTo>
                      <a:pt x="405629" y="9191"/>
                      <a:pt x="396439" y="0"/>
                      <a:pt x="385102" y="0"/>
                    </a:cubicBezTo>
                    <a:cubicBezTo>
                      <a:pt x="373766" y="0"/>
                      <a:pt x="364575" y="9191"/>
                      <a:pt x="364575" y="20527"/>
                    </a:cubicBezTo>
                    <a:lnTo>
                      <a:pt x="364575" y="249725"/>
                    </a:lnTo>
                    <a:lnTo>
                      <a:pt x="209426" y="249725"/>
                    </a:lnTo>
                    <a:lnTo>
                      <a:pt x="209426" y="20527"/>
                    </a:lnTo>
                    <a:cubicBezTo>
                      <a:pt x="209426" y="9191"/>
                      <a:pt x="200236" y="0"/>
                      <a:pt x="188899" y="0"/>
                    </a:cubicBezTo>
                    <a:cubicBezTo>
                      <a:pt x="177563" y="0"/>
                      <a:pt x="168372" y="9191"/>
                      <a:pt x="168372" y="20527"/>
                    </a:cubicBezTo>
                    <a:lnTo>
                      <a:pt x="168372" y="270252"/>
                    </a:lnTo>
                    <a:cubicBezTo>
                      <a:pt x="168372" y="281588"/>
                      <a:pt x="177563" y="290779"/>
                      <a:pt x="188899" y="290779"/>
                    </a:cubicBezTo>
                    <a:lnTo>
                      <a:pt x="215219" y="290779"/>
                    </a:lnTo>
                    <a:lnTo>
                      <a:pt x="215219" y="341152"/>
                    </a:lnTo>
                    <a:lnTo>
                      <a:pt x="102635" y="341152"/>
                    </a:lnTo>
                    <a:cubicBezTo>
                      <a:pt x="46017" y="341428"/>
                      <a:pt x="207" y="387295"/>
                      <a:pt x="0" y="443913"/>
                    </a:cubicBezTo>
                    <a:lnTo>
                      <a:pt x="0" y="1010611"/>
                    </a:lnTo>
                    <a:cubicBezTo>
                      <a:pt x="69" y="1067474"/>
                      <a:pt x="46149" y="1113548"/>
                      <a:pt x="103013" y="1113624"/>
                    </a:cubicBezTo>
                    <a:lnTo>
                      <a:pt x="471366" y="1113624"/>
                    </a:lnTo>
                    <a:cubicBezTo>
                      <a:pt x="528230" y="1113548"/>
                      <a:pt x="574310" y="1067474"/>
                      <a:pt x="574379" y="1010611"/>
                    </a:cubicBezTo>
                    <a:lnTo>
                      <a:pt x="574379" y="443913"/>
                    </a:lnTo>
                    <a:cubicBezTo>
                      <a:pt x="574310" y="387049"/>
                      <a:pt x="528230" y="340969"/>
                      <a:pt x="471366" y="340900"/>
                    </a:cubicBezTo>
                    <a:close/>
                    <a:moveTo>
                      <a:pt x="317854" y="290527"/>
                    </a:moveTo>
                    <a:lnTo>
                      <a:pt x="317854" y="397696"/>
                    </a:lnTo>
                    <a:lnTo>
                      <a:pt x="256273" y="397696"/>
                    </a:lnTo>
                    <a:lnTo>
                      <a:pt x="256273" y="290779"/>
                    </a:lnTo>
                    <a:close/>
                    <a:moveTo>
                      <a:pt x="533325" y="1009981"/>
                    </a:moveTo>
                    <a:cubicBezTo>
                      <a:pt x="533256" y="1044172"/>
                      <a:pt x="505557" y="1071871"/>
                      <a:pt x="471366" y="1071940"/>
                    </a:cubicBezTo>
                    <a:lnTo>
                      <a:pt x="102635" y="1071940"/>
                    </a:lnTo>
                    <a:cubicBezTo>
                      <a:pt x="68444" y="1071871"/>
                      <a:pt x="40746" y="1044172"/>
                      <a:pt x="40676" y="1009981"/>
                    </a:cubicBezTo>
                    <a:lnTo>
                      <a:pt x="40676" y="443913"/>
                    </a:lnTo>
                    <a:cubicBezTo>
                      <a:pt x="40607" y="409624"/>
                      <a:pt x="68346" y="381772"/>
                      <a:pt x="102635" y="381702"/>
                    </a:cubicBezTo>
                    <a:lnTo>
                      <a:pt x="215219" y="381702"/>
                    </a:lnTo>
                    <a:lnTo>
                      <a:pt x="215219" y="418223"/>
                    </a:lnTo>
                    <a:cubicBezTo>
                      <a:pt x="215219" y="429559"/>
                      <a:pt x="224410" y="438750"/>
                      <a:pt x="235746" y="438750"/>
                    </a:cubicBezTo>
                    <a:lnTo>
                      <a:pt x="338381" y="438750"/>
                    </a:lnTo>
                    <a:cubicBezTo>
                      <a:pt x="349718" y="438750"/>
                      <a:pt x="358908" y="429559"/>
                      <a:pt x="358908" y="418223"/>
                    </a:cubicBezTo>
                    <a:lnTo>
                      <a:pt x="358908" y="381702"/>
                    </a:lnTo>
                    <a:lnTo>
                      <a:pt x="471366" y="381702"/>
                    </a:lnTo>
                    <a:cubicBezTo>
                      <a:pt x="505557" y="381772"/>
                      <a:pt x="533256" y="409470"/>
                      <a:pt x="533325" y="4436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08" name="Google Shape;9008;p88"/>
              <p:cNvSpPr/>
              <p:nvPr/>
            </p:nvSpPr>
            <p:spPr>
              <a:xfrm>
                <a:off x="6491219" y="4214736"/>
                <a:ext cx="69514" cy="69514"/>
              </a:xfrm>
              <a:custGeom>
                <a:avLst/>
                <a:gdLst/>
                <a:ahLst/>
                <a:cxnLst/>
                <a:rect l="l" t="t" r="r" b="b"/>
                <a:pathLst>
                  <a:path w="69514" h="69514" extrusionOk="0">
                    <a:moveTo>
                      <a:pt x="69515" y="34757"/>
                    </a:moveTo>
                    <a:cubicBezTo>
                      <a:pt x="69515" y="53953"/>
                      <a:pt x="53953" y="69515"/>
                      <a:pt x="34757" y="69515"/>
                    </a:cubicBezTo>
                    <a:cubicBezTo>
                      <a:pt x="15561" y="69515"/>
                      <a:pt x="0" y="53953"/>
                      <a:pt x="0" y="34757"/>
                    </a:cubicBezTo>
                    <a:cubicBezTo>
                      <a:pt x="0" y="15561"/>
                      <a:pt x="15561" y="0"/>
                      <a:pt x="34757" y="0"/>
                    </a:cubicBezTo>
                    <a:cubicBezTo>
                      <a:pt x="53953" y="0"/>
                      <a:pt x="69515" y="15561"/>
                      <a:pt x="69515" y="347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09" name="Google Shape;9009;p88"/>
              <p:cNvSpPr/>
              <p:nvPr/>
            </p:nvSpPr>
            <p:spPr>
              <a:xfrm>
                <a:off x="6407902" y="3853651"/>
                <a:ext cx="250429" cy="316079"/>
              </a:xfrm>
              <a:custGeom>
                <a:avLst/>
                <a:gdLst/>
                <a:ahLst/>
                <a:cxnLst/>
                <a:rect l="l" t="t" r="r" b="b"/>
                <a:pathLst>
                  <a:path w="250429" h="316079" extrusionOk="0">
                    <a:moveTo>
                      <a:pt x="215420" y="29127"/>
                    </a:moveTo>
                    <a:cubicBezTo>
                      <a:pt x="190256" y="9580"/>
                      <a:pt x="159123" y="-694"/>
                      <a:pt x="127267" y="36"/>
                    </a:cubicBezTo>
                    <a:cubicBezTo>
                      <a:pt x="66694" y="36"/>
                      <a:pt x="19469" y="30764"/>
                      <a:pt x="1335" y="82145"/>
                    </a:cubicBezTo>
                    <a:cubicBezTo>
                      <a:pt x="-3122" y="95322"/>
                      <a:pt x="3948" y="109617"/>
                      <a:pt x="17124" y="114072"/>
                    </a:cubicBezTo>
                    <a:cubicBezTo>
                      <a:pt x="19505" y="114878"/>
                      <a:pt x="21994" y="115323"/>
                      <a:pt x="24506" y="115391"/>
                    </a:cubicBezTo>
                    <a:cubicBezTo>
                      <a:pt x="35275" y="115293"/>
                      <a:pt x="44790" y="108359"/>
                      <a:pt x="48182" y="98138"/>
                    </a:cubicBezTo>
                    <a:cubicBezTo>
                      <a:pt x="58621" y="64566"/>
                      <a:pt x="90521" y="42365"/>
                      <a:pt x="125630" y="44239"/>
                    </a:cubicBezTo>
                    <a:cubicBezTo>
                      <a:pt x="168951" y="44239"/>
                      <a:pt x="200308" y="68166"/>
                      <a:pt x="200308" y="101035"/>
                    </a:cubicBezTo>
                    <a:cubicBezTo>
                      <a:pt x="200308" y="128614"/>
                      <a:pt x="187715" y="147252"/>
                      <a:pt x="145402" y="184024"/>
                    </a:cubicBezTo>
                    <a:cubicBezTo>
                      <a:pt x="104851" y="219033"/>
                      <a:pt x="95029" y="239057"/>
                      <a:pt x="93895" y="290815"/>
                    </a:cubicBezTo>
                    <a:cubicBezTo>
                      <a:pt x="93545" y="297467"/>
                      <a:pt x="96015" y="303959"/>
                      <a:pt x="100695" y="308698"/>
                    </a:cubicBezTo>
                    <a:cubicBezTo>
                      <a:pt x="109973" y="318303"/>
                      <a:pt x="125279" y="318569"/>
                      <a:pt x="134885" y="309292"/>
                    </a:cubicBezTo>
                    <a:cubicBezTo>
                      <a:pt x="139402" y="304930"/>
                      <a:pt x="142044" y="298981"/>
                      <a:pt x="142253" y="292704"/>
                    </a:cubicBezTo>
                    <a:cubicBezTo>
                      <a:pt x="143261" y="265880"/>
                      <a:pt x="147920" y="252028"/>
                      <a:pt x="160765" y="237923"/>
                    </a:cubicBezTo>
                    <a:lnTo>
                      <a:pt x="185070" y="213996"/>
                    </a:lnTo>
                    <a:cubicBezTo>
                      <a:pt x="232673" y="167527"/>
                      <a:pt x="250430" y="137051"/>
                      <a:pt x="250430" y="101412"/>
                    </a:cubicBezTo>
                    <a:cubicBezTo>
                      <a:pt x="250311" y="73259"/>
                      <a:pt x="237437" y="46676"/>
                      <a:pt x="215420" y="291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010" name="Google Shape;9010;p88"/>
          <p:cNvGrpSpPr/>
          <p:nvPr/>
        </p:nvGrpSpPr>
        <p:grpSpPr>
          <a:xfrm>
            <a:off x="7828411" y="988151"/>
            <a:ext cx="938507" cy="1510469"/>
            <a:chOff x="10411451" y="1103268"/>
            <a:chExt cx="938507" cy="1510469"/>
          </a:xfrm>
        </p:grpSpPr>
        <p:sp>
          <p:nvSpPr>
            <p:cNvPr id="9011" name="Google Shape;9011;p88"/>
            <p:cNvSpPr/>
            <p:nvPr/>
          </p:nvSpPr>
          <p:spPr>
            <a:xfrm>
              <a:off x="10445312" y="2244405"/>
              <a:ext cx="860812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Unwitting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Threat Actor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12" name="Google Shape;9012;p88"/>
            <p:cNvGrpSpPr/>
            <p:nvPr/>
          </p:nvGrpSpPr>
          <p:grpSpPr>
            <a:xfrm>
              <a:off x="10411451" y="1103268"/>
              <a:ext cx="938507" cy="938507"/>
              <a:chOff x="5646700" y="2979700"/>
              <a:chExt cx="1493310" cy="1493310"/>
            </a:xfrm>
          </p:grpSpPr>
          <p:sp>
            <p:nvSpPr>
              <p:cNvPr id="9013" name="Google Shape;9013;p88"/>
              <p:cNvSpPr/>
              <p:nvPr/>
            </p:nvSpPr>
            <p:spPr>
              <a:xfrm>
                <a:off x="5646700" y="2979700"/>
                <a:ext cx="1493310" cy="1493310"/>
              </a:xfrm>
              <a:custGeom>
                <a:avLst/>
                <a:gdLst/>
                <a:ahLst/>
                <a:cxnLst/>
                <a:rect l="l" t="t" r="r" b="b"/>
                <a:pathLst>
                  <a:path w="1493310" h="1493310" extrusionOk="0">
                    <a:moveTo>
                      <a:pt x="1493311" y="746655"/>
                    </a:moveTo>
                    <a:cubicBezTo>
                      <a:pt x="1493311" y="1159022"/>
                      <a:pt x="1159022" y="1493311"/>
                      <a:pt x="746655" y="1493311"/>
                    </a:cubicBezTo>
                    <a:cubicBezTo>
                      <a:pt x="334289" y="1493311"/>
                      <a:pt x="0" y="1159022"/>
                      <a:pt x="0" y="746655"/>
                    </a:cubicBezTo>
                    <a:cubicBezTo>
                      <a:pt x="0" y="334289"/>
                      <a:pt x="334289" y="0"/>
                      <a:pt x="746655" y="0"/>
                    </a:cubicBezTo>
                    <a:cubicBezTo>
                      <a:pt x="1159022" y="0"/>
                      <a:pt x="1493311" y="334289"/>
                      <a:pt x="1493311" y="746655"/>
                    </a:cubicBezTo>
                    <a:close/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14" name="Google Shape;9014;p88"/>
              <p:cNvSpPr/>
              <p:nvPr/>
            </p:nvSpPr>
            <p:spPr>
              <a:xfrm>
                <a:off x="6467609" y="3418137"/>
                <a:ext cx="329607" cy="764140"/>
              </a:xfrm>
              <a:custGeom>
                <a:avLst/>
                <a:gdLst/>
                <a:ahLst/>
                <a:cxnLst/>
                <a:rect l="l" t="t" r="r" b="b"/>
                <a:pathLst>
                  <a:path w="329607" h="764140" extrusionOk="0">
                    <a:moveTo>
                      <a:pt x="301151" y="308848"/>
                    </a:moveTo>
                    <a:cubicBezTo>
                      <a:pt x="292738" y="305420"/>
                      <a:pt x="283785" y="303502"/>
                      <a:pt x="274705" y="303181"/>
                    </a:cubicBezTo>
                    <a:cubicBezTo>
                      <a:pt x="270550" y="212635"/>
                      <a:pt x="243726" y="136572"/>
                      <a:pt x="197005" y="82798"/>
                    </a:cubicBezTo>
                    <a:cubicBezTo>
                      <a:pt x="155118" y="34216"/>
                      <a:pt x="95527" y="4420"/>
                      <a:pt x="31529" y="61"/>
                    </a:cubicBezTo>
                    <a:cubicBezTo>
                      <a:pt x="24580" y="-422"/>
                      <a:pt x="17742" y="1994"/>
                      <a:pt x="12639" y="6735"/>
                    </a:cubicBezTo>
                    <a:cubicBezTo>
                      <a:pt x="2519" y="16278"/>
                      <a:pt x="2052" y="32219"/>
                      <a:pt x="11595" y="42339"/>
                    </a:cubicBezTo>
                    <a:cubicBezTo>
                      <a:pt x="15929" y="46934"/>
                      <a:pt x="21830" y="49733"/>
                      <a:pt x="28129" y="50182"/>
                    </a:cubicBezTo>
                    <a:cubicBezTo>
                      <a:pt x="173204" y="60130"/>
                      <a:pt x="224962" y="201301"/>
                      <a:pt x="224962" y="328871"/>
                    </a:cubicBezTo>
                    <a:lnTo>
                      <a:pt x="224962" y="354058"/>
                    </a:lnTo>
                    <a:lnTo>
                      <a:pt x="276217" y="354058"/>
                    </a:lnTo>
                    <a:cubicBezTo>
                      <a:pt x="277282" y="354055"/>
                      <a:pt x="278165" y="354884"/>
                      <a:pt x="278232" y="355947"/>
                    </a:cubicBezTo>
                    <a:cubicBezTo>
                      <a:pt x="280624" y="384659"/>
                      <a:pt x="276217" y="423069"/>
                      <a:pt x="269542" y="433395"/>
                    </a:cubicBezTo>
                    <a:lnTo>
                      <a:pt x="230125" y="435536"/>
                    </a:lnTo>
                    <a:lnTo>
                      <a:pt x="225844" y="454048"/>
                    </a:lnTo>
                    <a:cubicBezTo>
                      <a:pt x="211380" y="516404"/>
                      <a:pt x="184669" y="575264"/>
                      <a:pt x="147261" y="627206"/>
                    </a:cubicBezTo>
                    <a:cubicBezTo>
                      <a:pt x="109482" y="677579"/>
                      <a:pt x="65405" y="708936"/>
                      <a:pt x="23721" y="713722"/>
                    </a:cubicBezTo>
                    <a:cubicBezTo>
                      <a:pt x="9811" y="714557"/>
                      <a:pt x="-789" y="726509"/>
                      <a:pt x="46" y="740419"/>
                    </a:cubicBezTo>
                    <a:cubicBezTo>
                      <a:pt x="881" y="754330"/>
                      <a:pt x="12833" y="764930"/>
                      <a:pt x="26744" y="764095"/>
                    </a:cubicBezTo>
                    <a:lnTo>
                      <a:pt x="29640" y="764095"/>
                    </a:lnTo>
                    <a:cubicBezTo>
                      <a:pt x="84043" y="757924"/>
                      <a:pt x="136179" y="723167"/>
                      <a:pt x="182523" y="664482"/>
                    </a:cubicBezTo>
                    <a:cubicBezTo>
                      <a:pt x="223466" y="610603"/>
                      <a:pt x="253418" y="549200"/>
                      <a:pt x="270676" y="483768"/>
                    </a:cubicBezTo>
                    <a:lnTo>
                      <a:pt x="275965" y="483768"/>
                    </a:lnTo>
                    <a:cubicBezTo>
                      <a:pt x="288411" y="482940"/>
                      <a:pt x="299931" y="476905"/>
                      <a:pt x="307700" y="467145"/>
                    </a:cubicBezTo>
                    <a:cubicBezTo>
                      <a:pt x="336539" y="433017"/>
                      <a:pt x="328982" y="353806"/>
                      <a:pt x="327975" y="344487"/>
                    </a:cubicBezTo>
                    <a:cubicBezTo>
                      <a:pt x="326677" y="328420"/>
                      <a:pt x="316232" y="314541"/>
                      <a:pt x="301151" y="3088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15" name="Google Shape;9015;p88"/>
              <p:cNvSpPr/>
              <p:nvPr/>
            </p:nvSpPr>
            <p:spPr>
              <a:xfrm>
                <a:off x="6492881" y="3232965"/>
                <a:ext cx="346535" cy="235605"/>
              </a:xfrm>
              <a:custGeom>
                <a:avLst/>
                <a:gdLst/>
                <a:ahLst/>
                <a:cxnLst/>
                <a:rect l="l" t="t" r="r" b="b"/>
                <a:pathLst>
                  <a:path w="346535" h="235605" extrusionOk="0">
                    <a:moveTo>
                      <a:pt x="312400" y="119369"/>
                    </a:moveTo>
                    <a:cubicBezTo>
                      <a:pt x="282758" y="89938"/>
                      <a:pt x="248781" y="65220"/>
                      <a:pt x="211654" y="46076"/>
                    </a:cubicBezTo>
                    <a:cubicBezTo>
                      <a:pt x="175264" y="25801"/>
                      <a:pt x="135977" y="11233"/>
                      <a:pt x="95166" y="2882"/>
                    </a:cubicBezTo>
                    <a:cubicBezTo>
                      <a:pt x="37866" y="-7193"/>
                      <a:pt x="14947" y="11067"/>
                      <a:pt x="5754" y="28068"/>
                    </a:cubicBezTo>
                    <a:lnTo>
                      <a:pt x="5754" y="28068"/>
                    </a:lnTo>
                    <a:cubicBezTo>
                      <a:pt x="-3565" y="45195"/>
                      <a:pt x="-6084" y="74537"/>
                      <a:pt x="33963" y="116221"/>
                    </a:cubicBezTo>
                    <a:cubicBezTo>
                      <a:pt x="63555" y="145711"/>
                      <a:pt x="97541" y="170436"/>
                      <a:pt x="134709" y="189514"/>
                    </a:cubicBezTo>
                    <a:cubicBezTo>
                      <a:pt x="171055" y="209785"/>
                      <a:pt x="210300" y="224353"/>
                      <a:pt x="251071" y="232709"/>
                    </a:cubicBezTo>
                    <a:cubicBezTo>
                      <a:pt x="261041" y="234555"/>
                      <a:pt x="271154" y="235523"/>
                      <a:pt x="281295" y="235605"/>
                    </a:cubicBezTo>
                    <a:cubicBezTo>
                      <a:pt x="316934" y="235605"/>
                      <a:pt x="333179" y="221123"/>
                      <a:pt x="340609" y="207270"/>
                    </a:cubicBezTo>
                    <a:cubicBezTo>
                      <a:pt x="350180" y="190773"/>
                      <a:pt x="352698" y="161557"/>
                      <a:pt x="312400" y="119369"/>
                    </a:cubicBezTo>
                    <a:close/>
                    <a:moveTo>
                      <a:pt x="249434" y="174906"/>
                    </a:moveTo>
                    <a:cubicBezTo>
                      <a:pt x="218716" y="166920"/>
                      <a:pt x="189107" y="155161"/>
                      <a:pt x="161281" y="139896"/>
                    </a:cubicBezTo>
                    <a:cubicBezTo>
                      <a:pt x="133151" y="125161"/>
                      <a:pt x="107001" y="106925"/>
                      <a:pt x="83454" y="85619"/>
                    </a:cubicBezTo>
                    <a:cubicBezTo>
                      <a:pt x="74383" y="77380"/>
                      <a:pt x="66650" y="67778"/>
                      <a:pt x="60534" y="57159"/>
                    </a:cubicBezTo>
                    <a:cubicBezTo>
                      <a:pt x="72862" y="56754"/>
                      <a:pt x="85178" y="58240"/>
                      <a:pt x="97055" y="61566"/>
                    </a:cubicBezTo>
                    <a:cubicBezTo>
                      <a:pt x="158559" y="78076"/>
                      <a:pt x="215410" y="108592"/>
                      <a:pt x="263160" y="150727"/>
                    </a:cubicBezTo>
                    <a:cubicBezTo>
                      <a:pt x="272614" y="158852"/>
                      <a:pt x="280730" y="168414"/>
                      <a:pt x="287213" y="179062"/>
                    </a:cubicBezTo>
                    <a:cubicBezTo>
                      <a:pt x="274692" y="179532"/>
                      <a:pt x="262172" y="178131"/>
                      <a:pt x="250063" y="17490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16" name="Google Shape;9016;p88"/>
              <p:cNvSpPr/>
              <p:nvPr/>
            </p:nvSpPr>
            <p:spPr>
              <a:xfrm>
                <a:off x="5964418" y="3225646"/>
                <a:ext cx="348717" cy="955829"/>
              </a:xfrm>
              <a:custGeom>
                <a:avLst/>
                <a:gdLst/>
                <a:ahLst/>
                <a:cxnLst/>
                <a:rect l="l" t="t" r="r" b="b"/>
                <a:pathLst>
                  <a:path w="348717" h="955829" extrusionOk="0">
                    <a:moveTo>
                      <a:pt x="326679" y="906212"/>
                    </a:moveTo>
                    <a:cubicBezTo>
                      <a:pt x="285121" y="901427"/>
                      <a:pt x="241171" y="870699"/>
                      <a:pt x="203139" y="819696"/>
                    </a:cubicBezTo>
                    <a:cubicBezTo>
                      <a:pt x="165721" y="767776"/>
                      <a:pt x="139047" y="708906"/>
                      <a:pt x="124683" y="646539"/>
                    </a:cubicBezTo>
                    <a:lnTo>
                      <a:pt x="120401" y="628153"/>
                    </a:lnTo>
                    <a:lnTo>
                      <a:pt x="83755" y="625886"/>
                    </a:lnTo>
                    <a:cubicBezTo>
                      <a:pt x="73428" y="612159"/>
                      <a:pt x="62094" y="571735"/>
                      <a:pt x="57183" y="540126"/>
                    </a:cubicBezTo>
                    <a:cubicBezTo>
                      <a:pt x="65541" y="545605"/>
                      <a:pt x="75274" y="548617"/>
                      <a:pt x="85266" y="548815"/>
                    </a:cubicBezTo>
                    <a:lnTo>
                      <a:pt x="125438" y="548815"/>
                    </a:lnTo>
                    <a:lnTo>
                      <a:pt x="125438" y="521362"/>
                    </a:lnTo>
                    <a:cubicBezTo>
                      <a:pt x="125438" y="325788"/>
                      <a:pt x="227192" y="249221"/>
                      <a:pt x="322397" y="242672"/>
                    </a:cubicBezTo>
                    <a:cubicBezTo>
                      <a:pt x="335615" y="241746"/>
                      <a:pt x="345854" y="230735"/>
                      <a:pt x="345821" y="217486"/>
                    </a:cubicBezTo>
                    <a:cubicBezTo>
                      <a:pt x="345850" y="203575"/>
                      <a:pt x="334598" y="192275"/>
                      <a:pt x="320687" y="192246"/>
                    </a:cubicBezTo>
                    <a:cubicBezTo>
                      <a:pt x="320124" y="192245"/>
                      <a:pt x="319560" y="192263"/>
                      <a:pt x="318997" y="192299"/>
                    </a:cubicBezTo>
                    <a:cubicBezTo>
                      <a:pt x="305758" y="193176"/>
                      <a:pt x="292615" y="195155"/>
                      <a:pt x="279706" y="198218"/>
                    </a:cubicBezTo>
                    <a:cubicBezTo>
                      <a:pt x="264476" y="165342"/>
                      <a:pt x="254896" y="130133"/>
                      <a:pt x="251371" y="94072"/>
                    </a:cubicBezTo>
                    <a:cubicBezTo>
                      <a:pt x="250461" y="77247"/>
                      <a:pt x="251220" y="60373"/>
                      <a:pt x="253638" y="43699"/>
                    </a:cubicBezTo>
                    <a:lnTo>
                      <a:pt x="253638" y="43699"/>
                    </a:lnTo>
                    <a:lnTo>
                      <a:pt x="253638" y="23927"/>
                    </a:lnTo>
                    <a:lnTo>
                      <a:pt x="219258" y="0"/>
                    </a:lnTo>
                    <a:lnTo>
                      <a:pt x="201124" y="14986"/>
                    </a:lnTo>
                    <a:cubicBezTo>
                      <a:pt x="174892" y="36536"/>
                      <a:pt x="152717" y="62591"/>
                      <a:pt x="135639" y="91931"/>
                    </a:cubicBezTo>
                    <a:cubicBezTo>
                      <a:pt x="94453" y="163072"/>
                      <a:pt x="84995" y="248226"/>
                      <a:pt x="109571" y="326670"/>
                    </a:cubicBezTo>
                    <a:lnTo>
                      <a:pt x="113097" y="337626"/>
                    </a:lnTo>
                    <a:cubicBezTo>
                      <a:pt x="91328" y="384614"/>
                      <a:pt x="78884" y="435380"/>
                      <a:pt x="76451" y="487108"/>
                    </a:cubicBezTo>
                    <a:cubicBezTo>
                      <a:pt x="74058" y="484841"/>
                      <a:pt x="71413" y="482448"/>
                      <a:pt x="69398" y="480308"/>
                    </a:cubicBezTo>
                    <a:cubicBezTo>
                      <a:pt x="51390" y="463181"/>
                      <a:pt x="32752" y="445298"/>
                      <a:pt x="15877" y="453736"/>
                    </a:cubicBezTo>
                    <a:cubicBezTo>
                      <a:pt x="-998" y="462173"/>
                      <a:pt x="-3013" y="486730"/>
                      <a:pt x="3284" y="540629"/>
                    </a:cubicBezTo>
                    <a:cubicBezTo>
                      <a:pt x="3284" y="541511"/>
                      <a:pt x="14114" y="625004"/>
                      <a:pt x="43078" y="659384"/>
                    </a:cubicBezTo>
                    <a:cubicBezTo>
                      <a:pt x="50916" y="669125"/>
                      <a:pt x="62466" y="675151"/>
                      <a:pt x="74939" y="676007"/>
                    </a:cubicBezTo>
                    <a:lnTo>
                      <a:pt x="80103" y="676007"/>
                    </a:lnTo>
                    <a:cubicBezTo>
                      <a:pt x="97407" y="741423"/>
                      <a:pt x="127355" y="802815"/>
                      <a:pt x="168256" y="856721"/>
                    </a:cubicBezTo>
                    <a:cubicBezTo>
                      <a:pt x="213969" y="915405"/>
                      <a:pt x="266735" y="949659"/>
                      <a:pt x="320634" y="955830"/>
                    </a:cubicBezTo>
                    <a:lnTo>
                      <a:pt x="323531" y="955830"/>
                    </a:lnTo>
                    <a:cubicBezTo>
                      <a:pt x="337441" y="955830"/>
                      <a:pt x="348717" y="944554"/>
                      <a:pt x="348717" y="930643"/>
                    </a:cubicBezTo>
                    <a:cubicBezTo>
                      <a:pt x="348440" y="918163"/>
                      <a:pt x="339064" y="907770"/>
                      <a:pt x="326679" y="906212"/>
                    </a:cubicBezTo>
                    <a:close/>
                    <a:moveTo>
                      <a:pt x="160070" y="268111"/>
                    </a:moveTo>
                    <a:cubicBezTo>
                      <a:pt x="153727" y="217901"/>
                      <a:pt x="163988" y="166994"/>
                      <a:pt x="189286" y="123162"/>
                    </a:cubicBezTo>
                    <a:cubicBezTo>
                      <a:pt x="189883" y="122026"/>
                      <a:pt x="190557" y="120933"/>
                      <a:pt x="191301" y="119888"/>
                    </a:cubicBezTo>
                    <a:cubicBezTo>
                      <a:pt x="195669" y="155004"/>
                      <a:pt x="206108" y="189094"/>
                      <a:pt x="222155" y="220634"/>
                    </a:cubicBezTo>
                    <a:cubicBezTo>
                      <a:pt x="199057" y="233044"/>
                      <a:pt x="178097" y="249072"/>
                      <a:pt x="160070" y="2681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17" name="Google Shape;9017;p88"/>
              <p:cNvSpPr/>
              <p:nvPr/>
            </p:nvSpPr>
            <p:spPr>
              <a:xfrm>
                <a:off x="6363761" y="3011722"/>
                <a:ext cx="43950" cy="44292"/>
              </a:xfrm>
              <a:custGeom>
                <a:avLst/>
                <a:gdLst/>
                <a:ahLst/>
                <a:cxnLst/>
                <a:rect l="l" t="t" r="r" b="b"/>
                <a:pathLst>
                  <a:path w="43950" h="44292" extrusionOk="0">
                    <a:moveTo>
                      <a:pt x="43951" y="17469"/>
                    </a:moveTo>
                    <a:cubicBezTo>
                      <a:pt x="43951" y="16713"/>
                      <a:pt x="43951" y="15958"/>
                      <a:pt x="43951" y="15328"/>
                    </a:cubicBezTo>
                    <a:lnTo>
                      <a:pt x="43195" y="13187"/>
                    </a:lnTo>
                    <a:cubicBezTo>
                      <a:pt x="42936" y="12480"/>
                      <a:pt x="42598" y="11804"/>
                      <a:pt x="42188" y="11172"/>
                    </a:cubicBezTo>
                    <a:lnTo>
                      <a:pt x="41054" y="9283"/>
                    </a:lnTo>
                    <a:lnTo>
                      <a:pt x="39795" y="7394"/>
                    </a:lnTo>
                    <a:lnTo>
                      <a:pt x="37780" y="5757"/>
                    </a:lnTo>
                    <a:lnTo>
                      <a:pt x="36017" y="4246"/>
                    </a:lnTo>
                    <a:cubicBezTo>
                      <a:pt x="35483" y="3756"/>
                      <a:pt x="34890" y="3333"/>
                      <a:pt x="34254" y="2986"/>
                    </a:cubicBezTo>
                    <a:cubicBezTo>
                      <a:pt x="33683" y="2518"/>
                      <a:pt x="33046" y="2137"/>
                      <a:pt x="32365" y="1853"/>
                    </a:cubicBezTo>
                    <a:lnTo>
                      <a:pt x="30350" y="846"/>
                    </a:lnTo>
                    <a:lnTo>
                      <a:pt x="28209" y="90"/>
                    </a:lnTo>
                    <a:lnTo>
                      <a:pt x="26068" y="90"/>
                    </a:lnTo>
                    <a:cubicBezTo>
                      <a:pt x="25318" y="-30"/>
                      <a:pt x="24552" y="-30"/>
                      <a:pt x="23801" y="90"/>
                    </a:cubicBezTo>
                    <a:lnTo>
                      <a:pt x="19394" y="90"/>
                    </a:lnTo>
                    <a:lnTo>
                      <a:pt x="17127" y="90"/>
                    </a:lnTo>
                    <a:lnTo>
                      <a:pt x="14986" y="90"/>
                    </a:lnTo>
                    <a:lnTo>
                      <a:pt x="13349" y="846"/>
                    </a:lnTo>
                    <a:lnTo>
                      <a:pt x="11334" y="1853"/>
                    </a:lnTo>
                    <a:lnTo>
                      <a:pt x="9445" y="2986"/>
                    </a:lnTo>
                    <a:cubicBezTo>
                      <a:pt x="8809" y="3333"/>
                      <a:pt x="8216" y="3756"/>
                      <a:pt x="7682" y="4246"/>
                    </a:cubicBezTo>
                    <a:lnTo>
                      <a:pt x="5541" y="5757"/>
                    </a:lnTo>
                    <a:cubicBezTo>
                      <a:pt x="4971" y="6238"/>
                      <a:pt x="4463" y="6787"/>
                      <a:pt x="4030" y="7394"/>
                    </a:cubicBezTo>
                    <a:lnTo>
                      <a:pt x="2645" y="9283"/>
                    </a:lnTo>
                    <a:lnTo>
                      <a:pt x="1511" y="11172"/>
                    </a:lnTo>
                    <a:lnTo>
                      <a:pt x="756" y="13187"/>
                    </a:lnTo>
                    <a:lnTo>
                      <a:pt x="0" y="15328"/>
                    </a:lnTo>
                    <a:cubicBezTo>
                      <a:pt x="0" y="15958"/>
                      <a:pt x="0" y="16713"/>
                      <a:pt x="0" y="17469"/>
                    </a:cubicBezTo>
                    <a:lnTo>
                      <a:pt x="0" y="19610"/>
                    </a:lnTo>
                    <a:cubicBezTo>
                      <a:pt x="0" y="20365"/>
                      <a:pt x="0" y="21121"/>
                      <a:pt x="0" y="21876"/>
                    </a:cubicBezTo>
                    <a:cubicBezTo>
                      <a:pt x="0" y="22632"/>
                      <a:pt x="0" y="23388"/>
                      <a:pt x="0" y="24143"/>
                    </a:cubicBezTo>
                    <a:lnTo>
                      <a:pt x="0" y="26410"/>
                    </a:lnTo>
                    <a:cubicBezTo>
                      <a:pt x="0" y="27040"/>
                      <a:pt x="0" y="27795"/>
                      <a:pt x="0" y="28551"/>
                    </a:cubicBezTo>
                    <a:lnTo>
                      <a:pt x="756" y="30944"/>
                    </a:lnTo>
                    <a:lnTo>
                      <a:pt x="1763" y="32958"/>
                    </a:lnTo>
                    <a:lnTo>
                      <a:pt x="2896" y="34973"/>
                    </a:lnTo>
                    <a:cubicBezTo>
                      <a:pt x="3318" y="35591"/>
                      <a:pt x="3782" y="36180"/>
                      <a:pt x="4282" y="36736"/>
                    </a:cubicBezTo>
                    <a:cubicBezTo>
                      <a:pt x="4682" y="37369"/>
                      <a:pt x="5194" y="37924"/>
                      <a:pt x="5793" y="38374"/>
                    </a:cubicBezTo>
                    <a:lnTo>
                      <a:pt x="7430" y="39885"/>
                    </a:lnTo>
                    <a:lnTo>
                      <a:pt x="9193" y="41270"/>
                    </a:lnTo>
                    <a:lnTo>
                      <a:pt x="11082" y="42403"/>
                    </a:lnTo>
                    <a:lnTo>
                      <a:pt x="13349" y="43537"/>
                    </a:lnTo>
                    <a:cubicBezTo>
                      <a:pt x="14019" y="43899"/>
                      <a:pt x="14742" y="44154"/>
                      <a:pt x="15490" y="44292"/>
                    </a:cubicBezTo>
                    <a:lnTo>
                      <a:pt x="17631" y="44292"/>
                    </a:lnTo>
                    <a:lnTo>
                      <a:pt x="19897" y="44292"/>
                    </a:lnTo>
                    <a:lnTo>
                      <a:pt x="24305" y="44292"/>
                    </a:lnTo>
                    <a:lnTo>
                      <a:pt x="26572" y="44292"/>
                    </a:lnTo>
                    <a:lnTo>
                      <a:pt x="28713" y="44292"/>
                    </a:lnTo>
                    <a:cubicBezTo>
                      <a:pt x="29287" y="44109"/>
                      <a:pt x="29837" y="43855"/>
                      <a:pt x="30350" y="43537"/>
                    </a:cubicBezTo>
                    <a:lnTo>
                      <a:pt x="32365" y="42655"/>
                    </a:lnTo>
                    <a:lnTo>
                      <a:pt x="34254" y="41522"/>
                    </a:lnTo>
                    <a:lnTo>
                      <a:pt x="36017" y="40137"/>
                    </a:lnTo>
                    <a:lnTo>
                      <a:pt x="37780" y="38625"/>
                    </a:lnTo>
                    <a:lnTo>
                      <a:pt x="39291" y="36988"/>
                    </a:lnTo>
                    <a:lnTo>
                      <a:pt x="40550" y="35225"/>
                    </a:lnTo>
                    <a:lnTo>
                      <a:pt x="41684" y="33210"/>
                    </a:lnTo>
                    <a:cubicBezTo>
                      <a:pt x="42112" y="32499"/>
                      <a:pt x="42449" y="31738"/>
                      <a:pt x="42691" y="30944"/>
                    </a:cubicBezTo>
                    <a:lnTo>
                      <a:pt x="43447" y="28929"/>
                    </a:lnTo>
                    <a:cubicBezTo>
                      <a:pt x="43447" y="28173"/>
                      <a:pt x="43447" y="27417"/>
                      <a:pt x="43447" y="26788"/>
                    </a:cubicBezTo>
                    <a:lnTo>
                      <a:pt x="43447" y="24521"/>
                    </a:lnTo>
                    <a:cubicBezTo>
                      <a:pt x="43447" y="23765"/>
                      <a:pt x="43447" y="23010"/>
                      <a:pt x="43447" y="22254"/>
                    </a:cubicBezTo>
                    <a:cubicBezTo>
                      <a:pt x="43447" y="21499"/>
                      <a:pt x="43447" y="20743"/>
                      <a:pt x="43447" y="1998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18" name="Google Shape;9018;p88"/>
              <p:cNvSpPr/>
              <p:nvPr/>
            </p:nvSpPr>
            <p:spPr>
              <a:xfrm>
                <a:off x="6362627" y="3989680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3"/>
                      <a:pt x="35383" y="45588"/>
                      <a:pt x="22794" y="45588"/>
                    </a:cubicBezTo>
                    <a:cubicBezTo>
                      <a:pt x="10205" y="45588"/>
                      <a:pt x="0" y="35383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19" name="Google Shape;9019;p88"/>
              <p:cNvSpPr/>
              <p:nvPr/>
            </p:nvSpPr>
            <p:spPr>
              <a:xfrm>
                <a:off x="6362627" y="3908076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2"/>
                      <a:pt x="35383" y="45588"/>
                      <a:pt x="22794" y="45588"/>
                    </a:cubicBezTo>
                    <a:cubicBezTo>
                      <a:pt x="10205" y="45588"/>
                      <a:pt x="0" y="35382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0" name="Google Shape;9020;p88"/>
              <p:cNvSpPr/>
              <p:nvPr/>
            </p:nvSpPr>
            <p:spPr>
              <a:xfrm>
                <a:off x="6362627" y="4071159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3"/>
                      <a:pt x="35383" y="45588"/>
                      <a:pt x="22794" y="45588"/>
                    </a:cubicBezTo>
                    <a:cubicBezTo>
                      <a:pt x="10205" y="45588"/>
                      <a:pt x="0" y="35383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1" name="Google Shape;9021;p88"/>
              <p:cNvSpPr/>
              <p:nvPr/>
            </p:nvSpPr>
            <p:spPr>
              <a:xfrm>
                <a:off x="6362627" y="3826471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3"/>
                      <a:pt x="35383" y="45588"/>
                      <a:pt x="22794" y="45588"/>
                    </a:cubicBezTo>
                    <a:cubicBezTo>
                      <a:pt x="10205" y="45588"/>
                      <a:pt x="0" y="35383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2" name="Google Shape;9022;p88"/>
              <p:cNvSpPr/>
              <p:nvPr/>
            </p:nvSpPr>
            <p:spPr>
              <a:xfrm>
                <a:off x="6362627" y="4315846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3"/>
                      <a:pt x="35383" y="45588"/>
                      <a:pt x="22794" y="45588"/>
                    </a:cubicBezTo>
                    <a:cubicBezTo>
                      <a:pt x="10205" y="45588"/>
                      <a:pt x="0" y="35383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3" name="Google Shape;9023;p88"/>
              <p:cNvSpPr/>
              <p:nvPr/>
            </p:nvSpPr>
            <p:spPr>
              <a:xfrm>
                <a:off x="6362627" y="4234368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3"/>
                      <a:pt x="35383" y="45588"/>
                      <a:pt x="22794" y="45588"/>
                    </a:cubicBezTo>
                    <a:cubicBezTo>
                      <a:pt x="10205" y="45588"/>
                      <a:pt x="0" y="35383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4" name="Google Shape;9024;p88"/>
              <p:cNvSpPr/>
              <p:nvPr/>
            </p:nvSpPr>
            <p:spPr>
              <a:xfrm>
                <a:off x="6362627" y="4152763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2"/>
                      <a:pt x="35383" y="45588"/>
                      <a:pt x="22794" y="45588"/>
                    </a:cubicBezTo>
                    <a:cubicBezTo>
                      <a:pt x="10205" y="45588"/>
                      <a:pt x="0" y="35382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5" name="Google Shape;9025;p88"/>
              <p:cNvSpPr/>
              <p:nvPr/>
            </p:nvSpPr>
            <p:spPr>
              <a:xfrm>
                <a:off x="6362627" y="3744867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2"/>
                      <a:pt x="35383" y="45588"/>
                      <a:pt x="22794" y="45588"/>
                    </a:cubicBezTo>
                    <a:cubicBezTo>
                      <a:pt x="10205" y="45588"/>
                      <a:pt x="0" y="35382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6" name="Google Shape;9026;p88"/>
              <p:cNvSpPr/>
              <p:nvPr/>
            </p:nvSpPr>
            <p:spPr>
              <a:xfrm>
                <a:off x="6362627" y="3174014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3"/>
                      <a:pt x="35383" y="45588"/>
                      <a:pt x="22794" y="45588"/>
                    </a:cubicBezTo>
                    <a:cubicBezTo>
                      <a:pt x="10205" y="45588"/>
                      <a:pt x="0" y="35383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7" name="Google Shape;9027;p88"/>
              <p:cNvSpPr/>
              <p:nvPr/>
            </p:nvSpPr>
            <p:spPr>
              <a:xfrm>
                <a:off x="6362627" y="3255492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3"/>
                      <a:pt x="35383" y="45588"/>
                      <a:pt x="22794" y="45588"/>
                    </a:cubicBezTo>
                    <a:cubicBezTo>
                      <a:pt x="10205" y="45588"/>
                      <a:pt x="0" y="35383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8" name="Google Shape;9028;p88"/>
              <p:cNvSpPr/>
              <p:nvPr/>
            </p:nvSpPr>
            <p:spPr>
              <a:xfrm>
                <a:off x="6362627" y="3337097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3"/>
                      <a:pt x="35383" y="45588"/>
                      <a:pt x="22794" y="45588"/>
                    </a:cubicBezTo>
                    <a:cubicBezTo>
                      <a:pt x="10205" y="45588"/>
                      <a:pt x="0" y="35383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29" name="Google Shape;9029;p88"/>
              <p:cNvSpPr/>
              <p:nvPr/>
            </p:nvSpPr>
            <p:spPr>
              <a:xfrm>
                <a:off x="6362627" y="3092409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3"/>
                      <a:pt x="35383" y="45588"/>
                      <a:pt x="22794" y="45588"/>
                    </a:cubicBezTo>
                    <a:cubicBezTo>
                      <a:pt x="10205" y="45588"/>
                      <a:pt x="0" y="35383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30" name="Google Shape;9030;p88"/>
              <p:cNvSpPr/>
              <p:nvPr/>
            </p:nvSpPr>
            <p:spPr>
              <a:xfrm>
                <a:off x="6362627" y="3663389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22794" y="0"/>
                    </a:moveTo>
                    <a:cubicBezTo>
                      <a:pt x="10206" y="0"/>
                      <a:pt x="0" y="10206"/>
                      <a:pt x="0" y="22794"/>
                    </a:cubicBezTo>
                    <a:cubicBezTo>
                      <a:pt x="0" y="35382"/>
                      <a:pt x="10206" y="45588"/>
                      <a:pt x="22794" y="45588"/>
                    </a:cubicBezTo>
                    <a:cubicBezTo>
                      <a:pt x="35382" y="45588"/>
                      <a:pt x="45588" y="35382"/>
                      <a:pt x="45588" y="22794"/>
                    </a:cubicBezTo>
                    <a:cubicBezTo>
                      <a:pt x="45518" y="10233"/>
                      <a:pt x="35354" y="69"/>
                      <a:pt x="2279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31" name="Google Shape;9031;p88"/>
              <p:cNvSpPr/>
              <p:nvPr/>
            </p:nvSpPr>
            <p:spPr>
              <a:xfrm>
                <a:off x="6362627" y="3418701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2"/>
                      <a:pt x="35383" y="45588"/>
                      <a:pt x="22794" y="45588"/>
                    </a:cubicBezTo>
                    <a:cubicBezTo>
                      <a:pt x="10205" y="45588"/>
                      <a:pt x="0" y="35383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32" name="Google Shape;9032;p88"/>
              <p:cNvSpPr/>
              <p:nvPr/>
            </p:nvSpPr>
            <p:spPr>
              <a:xfrm>
                <a:off x="6362627" y="3581784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2"/>
                      <a:pt x="35383" y="45588"/>
                      <a:pt x="22794" y="45588"/>
                    </a:cubicBezTo>
                    <a:cubicBezTo>
                      <a:pt x="10205" y="45588"/>
                      <a:pt x="0" y="35383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33" name="Google Shape;9033;p88"/>
              <p:cNvSpPr/>
              <p:nvPr/>
            </p:nvSpPr>
            <p:spPr>
              <a:xfrm>
                <a:off x="6362627" y="3500180"/>
                <a:ext cx="45587" cy="45587"/>
              </a:xfrm>
              <a:custGeom>
                <a:avLst/>
                <a:gdLst/>
                <a:ahLst/>
                <a:cxnLst/>
                <a:rect l="l" t="t" r="r" b="b"/>
                <a:pathLst>
                  <a:path w="45587" h="45587" extrusionOk="0">
                    <a:moveTo>
                      <a:pt x="45588" y="22794"/>
                    </a:moveTo>
                    <a:cubicBezTo>
                      <a:pt x="45588" y="35382"/>
                      <a:pt x="35383" y="45588"/>
                      <a:pt x="22794" y="45588"/>
                    </a:cubicBezTo>
                    <a:cubicBezTo>
                      <a:pt x="10205" y="45588"/>
                      <a:pt x="0" y="35383"/>
                      <a:pt x="0" y="22794"/>
                    </a:cubicBezTo>
                    <a:cubicBezTo>
                      <a:pt x="0" y="10205"/>
                      <a:pt x="10205" y="0"/>
                      <a:pt x="22794" y="0"/>
                    </a:cubicBezTo>
                    <a:cubicBezTo>
                      <a:pt x="35382" y="0"/>
                      <a:pt x="45588" y="10205"/>
                      <a:pt x="45588" y="227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34" name="Google Shape;9034;p88"/>
              <p:cNvSpPr/>
              <p:nvPr/>
            </p:nvSpPr>
            <p:spPr>
              <a:xfrm>
                <a:off x="6363509" y="4398490"/>
                <a:ext cx="44202" cy="43667"/>
              </a:xfrm>
              <a:custGeom>
                <a:avLst/>
                <a:gdLst/>
                <a:ahLst/>
                <a:cxnLst/>
                <a:rect l="l" t="t" r="r" b="b"/>
                <a:pathLst>
                  <a:path w="44202" h="43667" extrusionOk="0">
                    <a:moveTo>
                      <a:pt x="44202" y="16843"/>
                    </a:moveTo>
                    <a:cubicBezTo>
                      <a:pt x="44202" y="16088"/>
                      <a:pt x="44202" y="15332"/>
                      <a:pt x="44202" y="14577"/>
                    </a:cubicBezTo>
                    <a:lnTo>
                      <a:pt x="43447" y="12562"/>
                    </a:lnTo>
                    <a:cubicBezTo>
                      <a:pt x="43187" y="11856"/>
                      <a:pt x="42850" y="11177"/>
                      <a:pt x="42439" y="10547"/>
                    </a:cubicBezTo>
                    <a:lnTo>
                      <a:pt x="41306" y="8658"/>
                    </a:lnTo>
                    <a:lnTo>
                      <a:pt x="40047" y="6769"/>
                    </a:lnTo>
                    <a:lnTo>
                      <a:pt x="38535" y="5132"/>
                    </a:lnTo>
                    <a:lnTo>
                      <a:pt x="36269" y="4250"/>
                    </a:lnTo>
                    <a:lnTo>
                      <a:pt x="34506" y="2865"/>
                    </a:lnTo>
                    <a:lnTo>
                      <a:pt x="32617" y="1732"/>
                    </a:lnTo>
                    <a:lnTo>
                      <a:pt x="30602" y="850"/>
                    </a:lnTo>
                    <a:lnTo>
                      <a:pt x="28461" y="94"/>
                    </a:lnTo>
                    <a:lnTo>
                      <a:pt x="26320" y="94"/>
                    </a:lnTo>
                    <a:lnTo>
                      <a:pt x="24053" y="94"/>
                    </a:lnTo>
                    <a:cubicBezTo>
                      <a:pt x="22587" y="-31"/>
                      <a:pt x="21111" y="-31"/>
                      <a:pt x="19646" y="94"/>
                    </a:cubicBezTo>
                    <a:lnTo>
                      <a:pt x="17379" y="94"/>
                    </a:lnTo>
                    <a:lnTo>
                      <a:pt x="15238" y="94"/>
                    </a:lnTo>
                    <a:lnTo>
                      <a:pt x="13097" y="850"/>
                    </a:lnTo>
                    <a:lnTo>
                      <a:pt x="11082" y="1732"/>
                    </a:lnTo>
                    <a:lnTo>
                      <a:pt x="9193" y="2865"/>
                    </a:lnTo>
                    <a:lnTo>
                      <a:pt x="7430" y="4250"/>
                    </a:lnTo>
                    <a:lnTo>
                      <a:pt x="5793" y="5761"/>
                    </a:lnTo>
                    <a:cubicBezTo>
                      <a:pt x="5222" y="6240"/>
                      <a:pt x="4715" y="6794"/>
                      <a:pt x="4282" y="7399"/>
                    </a:cubicBezTo>
                    <a:lnTo>
                      <a:pt x="2896" y="9288"/>
                    </a:lnTo>
                    <a:cubicBezTo>
                      <a:pt x="2896" y="9288"/>
                      <a:pt x="2141" y="10547"/>
                      <a:pt x="1763" y="11177"/>
                    </a:cubicBezTo>
                    <a:cubicBezTo>
                      <a:pt x="1385" y="11806"/>
                      <a:pt x="1133" y="12436"/>
                      <a:pt x="756" y="13191"/>
                    </a:cubicBezTo>
                    <a:lnTo>
                      <a:pt x="0" y="15206"/>
                    </a:lnTo>
                    <a:cubicBezTo>
                      <a:pt x="0" y="15962"/>
                      <a:pt x="0" y="16718"/>
                      <a:pt x="0" y="17473"/>
                    </a:cubicBezTo>
                    <a:lnTo>
                      <a:pt x="0" y="19614"/>
                    </a:lnTo>
                    <a:cubicBezTo>
                      <a:pt x="0" y="20370"/>
                      <a:pt x="0" y="21125"/>
                      <a:pt x="0" y="21881"/>
                    </a:cubicBezTo>
                    <a:cubicBezTo>
                      <a:pt x="0" y="22636"/>
                      <a:pt x="0" y="23392"/>
                      <a:pt x="0" y="24148"/>
                    </a:cubicBezTo>
                    <a:lnTo>
                      <a:pt x="0" y="26288"/>
                    </a:lnTo>
                    <a:cubicBezTo>
                      <a:pt x="0" y="27044"/>
                      <a:pt x="0" y="27800"/>
                      <a:pt x="0" y="28555"/>
                    </a:cubicBezTo>
                    <a:lnTo>
                      <a:pt x="756" y="30570"/>
                    </a:lnTo>
                    <a:cubicBezTo>
                      <a:pt x="756" y="31326"/>
                      <a:pt x="1385" y="31955"/>
                      <a:pt x="1763" y="32585"/>
                    </a:cubicBezTo>
                    <a:lnTo>
                      <a:pt x="2896" y="34600"/>
                    </a:lnTo>
                    <a:cubicBezTo>
                      <a:pt x="3318" y="35217"/>
                      <a:pt x="3782" y="35809"/>
                      <a:pt x="4282" y="36363"/>
                    </a:cubicBezTo>
                    <a:cubicBezTo>
                      <a:pt x="4715" y="36968"/>
                      <a:pt x="5222" y="37522"/>
                      <a:pt x="5793" y="38000"/>
                    </a:cubicBezTo>
                    <a:lnTo>
                      <a:pt x="7430" y="39511"/>
                    </a:lnTo>
                    <a:lnTo>
                      <a:pt x="9193" y="40897"/>
                    </a:lnTo>
                    <a:lnTo>
                      <a:pt x="11082" y="42030"/>
                    </a:lnTo>
                    <a:lnTo>
                      <a:pt x="13097" y="42912"/>
                    </a:lnTo>
                    <a:cubicBezTo>
                      <a:pt x="13767" y="43277"/>
                      <a:pt x="14490" y="43529"/>
                      <a:pt x="15238" y="43667"/>
                    </a:cubicBezTo>
                    <a:lnTo>
                      <a:pt x="17379" y="43667"/>
                    </a:lnTo>
                    <a:lnTo>
                      <a:pt x="19646" y="43667"/>
                    </a:lnTo>
                    <a:lnTo>
                      <a:pt x="24053" y="43667"/>
                    </a:lnTo>
                    <a:lnTo>
                      <a:pt x="26320" y="43667"/>
                    </a:lnTo>
                    <a:lnTo>
                      <a:pt x="28461" y="43667"/>
                    </a:lnTo>
                    <a:cubicBezTo>
                      <a:pt x="29209" y="43529"/>
                      <a:pt x="29932" y="43277"/>
                      <a:pt x="30602" y="42912"/>
                    </a:cubicBezTo>
                    <a:lnTo>
                      <a:pt x="32617" y="42030"/>
                    </a:lnTo>
                    <a:lnTo>
                      <a:pt x="34506" y="40897"/>
                    </a:lnTo>
                    <a:lnTo>
                      <a:pt x="36269" y="39511"/>
                    </a:lnTo>
                    <a:lnTo>
                      <a:pt x="38032" y="38000"/>
                    </a:lnTo>
                    <a:lnTo>
                      <a:pt x="39543" y="36363"/>
                    </a:lnTo>
                    <a:lnTo>
                      <a:pt x="40802" y="34600"/>
                    </a:lnTo>
                    <a:lnTo>
                      <a:pt x="41936" y="32585"/>
                    </a:lnTo>
                    <a:cubicBezTo>
                      <a:pt x="42346" y="31955"/>
                      <a:pt x="42684" y="31275"/>
                      <a:pt x="42943" y="30570"/>
                    </a:cubicBezTo>
                    <a:lnTo>
                      <a:pt x="43699" y="28555"/>
                    </a:lnTo>
                    <a:cubicBezTo>
                      <a:pt x="43699" y="27800"/>
                      <a:pt x="43699" y="27044"/>
                      <a:pt x="43699" y="26288"/>
                    </a:cubicBezTo>
                    <a:lnTo>
                      <a:pt x="43699" y="24148"/>
                    </a:lnTo>
                    <a:cubicBezTo>
                      <a:pt x="43699" y="23392"/>
                      <a:pt x="43699" y="22636"/>
                      <a:pt x="43699" y="21881"/>
                    </a:cubicBezTo>
                    <a:cubicBezTo>
                      <a:pt x="43699" y="21125"/>
                      <a:pt x="43699" y="20370"/>
                      <a:pt x="43699" y="1961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035" name="Google Shape;9035;p88"/>
          <p:cNvGrpSpPr/>
          <p:nvPr/>
        </p:nvGrpSpPr>
        <p:grpSpPr>
          <a:xfrm>
            <a:off x="2950018" y="1005822"/>
            <a:ext cx="1022754" cy="1494954"/>
            <a:chOff x="3976941" y="1104482"/>
            <a:chExt cx="1022754" cy="1494954"/>
          </a:xfrm>
        </p:grpSpPr>
        <p:sp>
          <p:nvSpPr>
            <p:cNvPr id="9036" name="Google Shape;9036;p88"/>
            <p:cNvSpPr/>
            <p:nvPr/>
          </p:nvSpPr>
          <p:spPr>
            <a:xfrm>
              <a:off x="4088220" y="2230104"/>
              <a:ext cx="814325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Social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Engineering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37" name="Google Shape;9037;p88"/>
            <p:cNvGrpSpPr/>
            <p:nvPr/>
          </p:nvGrpSpPr>
          <p:grpSpPr>
            <a:xfrm>
              <a:off x="3976941" y="1104482"/>
              <a:ext cx="1022754" cy="938878"/>
              <a:chOff x="5274484" y="2684269"/>
              <a:chExt cx="1944556" cy="1785084"/>
            </a:xfrm>
          </p:grpSpPr>
          <p:sp>
            <p:nvSpPr>
              <p:cNvPr id="9038" name="Google Shape;9038;p88"/>
              <p:cNvSpPr/>
              <p:nvPr/>
            </p:nvSpPr>
            <p:spPr>
              <a:xfrm>
                <a:off x="5274484" y="2684269"/>
                <a:ext cx="1944556" cy="1785084"/>
              </a:xfrm>
              <a:custGeom>
                <a:avLst/>
                <a:gdLst/>
                <a:ahLst/>
                <a:cxnLst/>
                <a:rect l="l" t="t" r="r" b="b"/>
                <a:pathLst>
                  <a:path w="1944557" h="1785083" extrusionOk="0">
                    <a:moveTo>
                      <a:pt x="1921857" y="1012641"/>
                    </a:moveTo>
                    <a:cubicBezTo>
                      <a:pt x="1914542" y="998647"/>
                      <a:pt x="1904115" y="986487"/>
                      <a:pt x="1891377" y="977080"/>
                    </a:cubicBezTo>
                    <a:cubicBezTo>
                      <a:pt x="1891377" y="977080"/>
                      <a:pt x="1794730" y="901416"/>
                      <a:pt x="1751042" y="992843"/>
                    </a:cubicBezTo>
                    <a:cubicBezTo>
                      <a:pt x="1707354" y="1084269"/>
                      <a:pt x="1573242" y="1131559"/>
                      <a:pt x="1573242" y="1131559"/>
                    </a:cubicBezTo>
                    <a:lnTo>
                      <a:pt x="1419953" y="1188937"/>
                    </a:lnTo>
                    <a:cubicBezTo>
                      <a:pt x="1419877" y="1188392"/>
                      <a:pt x="1419877" y="1187843"/>
                      <a:pt x="1419953" y="1187298"/>
                    </a:cubicBezTo>
                    <a:cubicBezTo>
                      <a:pt x="1703671" y="941311"/>
                      <a:pt x="1732843" y="513519"/>
                      <a:pt x="1485117" y="231799"/>
                    </a:cubicBezTo>
                    <a:cubicBezTo>
                      <a:pt x="1237383" y="-49922"/>
                      <a:pt x="806557" y="-78891"/>
                      <a:pt x="522839" y="167096"/>
                    </a:cubicBezTo>
                    <a:cubicBezTo>
                      <a:pt x="239120" y="413083"/>
                      <a:pt x="209945" y="840874"/>
                      <a:pt x="457677" y="1122595"/>
                    </a:cubicBezTo>
                    <a:cubicBezTo>
                      <a:pt x="477269" y="1144876"/>
                      <a:pt x="498310" y="1165857"/>
                      <a:pt x="520666" y="1185406"/>
                    </a:cubicBezTo>
                    <a:lnTo>
                      <a:pt x="332579" y="1116552"/>
                    </a:lnTo>
                    <a:cubicBezTo>
                      <a:pt x="332579" y="1116552"/>
                      <a:pt x="335246" y="1009993"/>
                      <a:pt x="258411" y="977080"/>
                    </a:cubicBezTo>
                    <a:cubicBezTo>
                      <a:pt x="181576" y="944166"/>
                      <a:pt x="147159" y="1025756"/>
                      <a:pt x="137888" y="1058670"/>
                    </a:cubicBezTo>
                    <a:cubicBezTo>
                      <a:pt x="137888" y="1058670"/>
                      <a:pt x="-6384" y="1066489"/>
                      <a:pt x="220" y="1149340"/>
                    </a:cubicBezTo>
                    <a:cubicBezTo>
                      <a:pt x="6824" y="1232191"/>
                      <a:pt x="144492" y="1245306"/>
                      <a:pt x="243806" y="1186163"/>
                    </a:cubicBezTo>
                    <a:lnTo>
                      <a:pt x="571466" y="1308863"/>
                    </a:lnTo>
                    <a:cubicBezTo>
                      <a:pt x="584624" y="1370012"/>
                      <a:pt x="611881" y="1427289"/>
                      <a:pt x="651095" y="1476206"/>
                    </a:cubicBezTo>
                    <a:lnTo>
                      <a:pt x="416907" y="1563092"/>
                    </a:lnTo>
                    <a:cubicBezTo>
                      <a:pt x="317593" y="1503949"/>
                      <a:pt x="179798" y="1517064"/>
                      <a:pt x="173194" y="1599915"/>
                    </a:cubicBezTo>
                    <a:cubicBezTo>
                      <a:pt x="166590" y="1682767"/>
                      <a:pt x="310862" y="1690711"/>
                      <a:pt x="310862" y="1690711"/>
                    </a:cubicBezTo>
                    <a:cubicBezTo>
                      <a:pt x="320133" y="1723499"/>
                      <a:pt x="354677" y="1805089"/>
                      <a:pt x="431385" y="1772176"/>
                    </a:cubicBezTo>
                    <a:cubicBezTo>
                      <a:pt x="508093" y="1739262"/>
                      <a:pt x="505553" y="1632829"/>
                      <a:pt x="505553" y="1632829"/>
                    </a:cubicBezTo>
                    <a:cubicBezTo>
                      <a:pt x="505553" y="1632829"/>
                      <a:pt x="528032" y="1626776"/>
                      <a:pt x="731105" y="1552752"/>
                    </a:cubicBezTo>
                    <a:cubicBezTo>
                      <a:pt x="876189" y="1657596"/>
                      <a:pt x="1073051" y="1656676"/>
                      <a:pt x="1217134" y="1550482"/>
                    </a:cubicBezTo>
                    <a:lnTo>
                      <a:pt x="1470372" y="1611517"/>
                    </a:lnTo>
                    <a:cubicBezTo>
                      <a:pt x="1529211" y="1637268"/>
                      <a:pt x="1577179" y="1682565"/>
                      <a:pt x="1606008" y="1739640"/>
                    </a:cubicBezTo>
                    <a:cubicBezTo>
                      <a:pt x="1649696" y="1831698"/>
                      <a:pt x="1746470" y="1755404"/>
                      <a:pt x="1746470" y="1755404"/>
                    </a:cubicBezTo>
                    <a:cubicBezTo>
                      <a:pt x="1759195" y="1746009"/>
                      <a:pt x="1769571" y="1733839"/>
                      <a:pt x="1776823" y="1719842"/>
                    </a:cubicBezTo>
                    <a:cubicBezTo>
                      <a:pt x="1802223" y="1670787"/>
                      <a:pt x="1821654" y="1590710"/>
                      <a:pt x="1746470" y="1601555"/>
                    </a:cubicBezTo>
                    <a:cubicBezTo>
                      <a:pt x="1746470" y="1601555"/>
                      <a:pt x="1788761" y="1547581"/>
                      <a:pt x="1775553" y="1512146"/>
                    </a:cubicBezTo>
                    <a:cubicBezTo>
                      <a:pt x="1762345" y="1476710"/>
                      <a:pt x="1693384" y="1455524"/>
                      <a:pt x="1645759" y="1475323"/>
                    </a:cubicBezTo>
                    <a:cubicBezTo>
                      <a:pt x="1598134" y="1495122"/>
                      <a:pt x="1541111" y="1528666"/>
                      <a:pt x="1483707" y="1519208"/>
                    </a:cubicBezTo>
                    <a:cubicBezTo>
                      <a:pt x="1468086" y="1516686"/>
                      <a:pt x="1443448" y="1520217"/>
                      <a:pt x="1300446" y="1468765"/>
                    </a:cubicBezTo>
                    <a:cubicBezTo>
                      <a:pt x="1334152" y="1424654"/>
                      <a:pt x="1358371" y="1374136"/>
                      <a:pt x="1371566" y="1320339"/>
                    </a:cubicBezTo>
                    <a:cubicBezTo>
                      <a:pt x="1497296" y="1275319"/>
                      <a:pt x="1587466" y="1243541"/>
                      <a:pt x="1601563" y="1240136"/>
                    </a:cubicBezTo>
                    <a:cubicBezTo>
                      <a:pt x="1655919" y="1227525"/>
                      <a:pt x="1743295" y="1237488"/>
                      <a:pt x="1790920" y="1257160"/>
                    </a:cubicBezTo>
                    <a:cubicBezTo>
                      <a:pt x="1838545" y="1276833"/>
                      <a:pt x="1907506" y="1255899"/>
                      <a:pt x="1920714" y="1220337"/>
                    </a:cubicBezTo>
                    <a:cubicBezTo>
                      <a:pt x="1933922" y="1184776"/>
                      <a:pt x="1891631" y="1130929"/>
                      <a:pt x="1891631" y="1130929"/>
                    </a:cubicBezTo>
                    <a:cubicBezTo>
                      <a:pt x="1966815" y="1141774"/>
                      <a:pt x="1947130" y="1061696"/>
                      <a:pt x="1922111" y="1012641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39" name="Google Shape;9039;p88"/>
              <p:cNvSpPr/>
              <p:nvPr/>
            </p:nvSpPr>
            <p:spPr>
              <a:xfrm>
                <a:off x="6084201" y="3515947"/>
                <a:ext cx="334772" cy="186384"/>
              </a:xfrm>
              <a:custGeom>
                <a:avLst/>
                <a:gdLst/>
                <a:ahLst/>
                <a:cxnLst/>
                <a:rect l="l" t="t" r="r" b="b"/>
                <a:pathLst>
                  <a:path w="334772" h="186384" extrusionOk="0">
                    <a:moveTo>
                      <a:pt x="167386" y="0"/>
                    </a:moveTo>
                    <a:cubicBezTo>
                      <a:pt x="75147" y="139"/>
                      <a:pt x="349" y="74241"/>
                      <a:pt x="0" y="165829"/>
                    </a:cubicBezTo>
                    <a:cubicBezTo>
                      <a:pt x="80" y="177250"/>
                      <a:pt x="9469" y="186446"/>
                      <a:pt x="20972" y="186367"/>
                    </a:cubicBezTo>
                    <a:cubicBezTo>
                      <a:pt x="23809" y="186348"/>
                      <a:pt x="26613" y="185752"/>
                      <a:pt x="29210" y="184619"/>
                    </a:cubicBezTo>
                    <a:cubicBezTo>
                      <a:pt x="117709" y="148139"/>
                      <a:pt x="217190" y="148139"/>
                      <a:pt x="305689" y="184619"/>
                    </a:cubicBezTo>
                    <a:cubicBezTo>
                      <a:pt x="308336" y="185757"/>
                      <a:pt x="311186" y="186358"/>
                      <a:pt x="314071" y="186384"/>
                    </a:cubicBezTo>
                    <a:cubicBezTo>
                      <a:pt x="318074" y="186365"/>
                      <a:pt x="321991" y="185229"/>
                      <a:pt x="325374" y="183105"/>
                    </a:cubicBezTo>
                    <a:cubicBezTo>
                      <a:pt x="331235" y="179284"/>
                      <a:pt x="334768" y="172791"/>
                      <a:pt x="334772" y="165829"/>
                    </a:cubicBezTo>
                    <a:cubicBezTo>
                      <a:pt x="334493" y="74212"/>
                      <a:pt x="259653" y="69"/>
                      <a:pt x="167386" y="0"/>
                    </a:cubicBezTo>
                    <a:close/>
                    <a:moveTo>
                      <a:pt x="167386" y="116522"/>
                    </a:moveTo>
                    <a:cubicBezTo>
                      <a:pt x="125940" y="116870"/>
                      <a:pt x="84772" y="123286"/>
                      <a:pt x="45212" y="135564"/>
                    </a:cubicBezTo>
                    <a:cubicBezTo>
                      <a:pt x="62195" y="68564"/>
                      <a:pt x="130660" y="27920"/>
                      <a:pt x="198135" y="44783"/>
                    </a:cubicBezTo>
                    <a:cubicBezTo>
                      <a:pt x="243116" y="56024"/>
                      <a:pt x="278239" y="90898"/>
                      <a:pt x="289560" y="135564"/>
                    </a:cubicBezTo>
                    <a:cubicBezTo>
                      <a:pt x="250021" y="123147"/>
                      <a:pt x="208852" y="116604"/>
                      <a:pt x="167386" y="1161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0" name="Google Shape;9040;p88"/>
              <p:cNvSpPr/>
              <p:nvPr/>
            </p:nvSpPr>
            <p:spPr>
              <a:xfrm>
                <a:off x="6044451" y="3372817"/>
                <a:ext cx="137921" cy="41110"/>
              </a:xfrm>
              <a:custGeom>
                <a:avLst/>
                <a:gdLst/>
                <a:ahLst/>
                <a:cxnLst/>
                <a:rect l="l" t="t" r="r" b="b"/>
                <a:pathLst>
                  <a:path w="137921" h="41110" extrusionOk="0">
                    <a:moveTo>
                      <a:pt x="137922" y="20555"/>
                    </a:moveTo>
                    <a:cubicBezTo>
                      <a:pt x="137922" y="9203"/>
                      <a:pt x="128654" y="0"/>
                      <a:pt x="117221" y="0"/>
                    </a:cubicBezTo>
                    <a:lnTo>
                      <a:pt x="20701" y="0"/>
                    </a:lnTo>
                    <a:cubicBezTo>
                      <a:pt x="9268" y="0"/>
                      <a:pt x="0" y="9203"/>
                      <a:pt x="0" y="20555"/>
                    </a:cubicBezTo>
                    <a:cubicBezTo>
                      <a:pt x="0" y="31907"/>
                      <a:pt x="9268" y="41110"/>
                      <a:pt x="20701" y="41110"/>
                    </a:cubicBezTo>
                    <a:lnTo>
                      <a:pt x="117221" y="41110"/>
                    </a:lnTo>
                    <a:cubicBezTo>
                      <a:pt x="128654" y="41110"/>
                      <a:pt x="137922" y="31907"/>
                      <a:pt x="137922" y="205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1" name="Google Shape;9041;p88"/>
              <p:cNvSpPr/>
              <p:nvPr/>
            </p:nvSpPr>
            <p:spPr>
              <a:xfrm>
                <a:off x="6315850" y="3372817"/>
                <a:ext cx="137922" cy="41110"/>
              </a:xfrm>
              <a:custGeom>
                <a:avLst/>
                <a:gdLst/>
                <a:ahLst/>
                <a:cxnLst/>
                <a:rect l="l" t="t" r="r" b="b"/>
                <a:pathLst>
                  <a:path w="137922" h="41110" extrusionOk="0">
                    <a:moveTo>
                      <a:pt x="20701" y="41110"/>
                    </a:moveTo>
                    <a:lnTo>
                      <a:pt x="117221" y="41110"/>
                    </a:lnTo>
                    <a:cubicBezTo>
                      <a:pt x="128654" y="41110"/>
                      <a:pt x="137922" y="31907"/>
                      <a:pt x="137922" y="20555"/>
                    </a:cubicBezTo>
                    <a:cubicBezTo>
                      <a:pt x="137922" y="9203"/>
                      <a:pt x="128654" y="0"/>
                      <a:pt x="117221" y="0"/>
                    </a:cubicBezTo>
                    <a:lnTo>
                      <a:pt x="20701" y="0"/>
                    </a:lnTo>
                    <a:cubicBezTo>
                      <a:pt x="9268" y="0"/>
                      <a:pt x="0" y="9203"/>
                      <a:pt x="0" y="20555"/>
                    </a:cubicBezTo>
                    <a:cubicBezTo>
                      <a:pt x="0" y="31907"/>
                      <a:pt x="9268" y="41110"/>
                      <a:pt x="20701" y="4111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2" name="Google Shape;9042;p88"/>
              <p:cNvSpPr/>
              <p:nvPr/>
            </p:nvSpPr>
            <p:spPr>
              <a:xfrm>
                <a:off x="5845458" y="2991290"/>
                <a:ext cx="816077" cy="908225"/>
              </a:xfrm>
              <a:custGeom>
                <a:avLst/>
                <a:gdLst/>
                <a:ahLst/>
                <a:cxnLst/>
                <a:rect l="l" t="t" r="r" b="b"/>
                <a:pathLst>
                  <a:path w="816077" h="908225" extrusionOk="0">
                    <a:moveTo>
                      <a:pt x="810116" y="320618"/>
                    </a:moveTo>
                    <a:cubicBezTo>
                      <a:pt x="802115" y="312609"/>
                      <a:pt x="789085" y="312557"/>
                      <a:pt x="781020" y="320504"/>
                    </a:cubicBezTo>
                    <a:cubicBezTo>
                      <a:pt x="780982" y="320542"/>
                      <a:pt x="780944" y="320580"/>
                      <a:pt x="780906" y="320618"/>
                    </a:cubicBezTo>
                    <a:lnTo>
                      <a:pt x="745346" y="355801"/>
                    </a:lnTo>
                    <a:lnTo>
                      <a:pt x="745346" y="139026"/>
                    </a:lnTo>
                    <a:cubicBezTo>
                      <a:pt x="745435" y="127743"/>
                      <a:pt x="736291" y="118526"/>
                      <a:pt x="724937" y="118438"/>
                    </a:cubicBezTo>
                    <a:cubicBezTo>
                      <a:pt x="722537" y="118419"/>
                      <a:pt x="720162" y="118813"/>
                      <a:pt x="717914" y="119605"/>
                    </a:cubicBezTo>
                    <a:cubicBezTo>
                      <a:pt x="717914" y="119605"/>
                      <a:pt x="686291" y="130324"/>
                      <a:pt x="637650" y="141674"/>
                    </a:cubicBezTo>
                    <a:cubicBezTo>
                      <a:pt x="576138" y="16487"/>
                      <a:pt x="424068" y="-35482"/>
                      <a:pt x="297994" y="25599"/>
                    </a:cubicBezTo>
                    <a:cubicBezTo>
                      <a:pt x="247430" y="50095"/>
                      <a:pt x="206489" y="90567"/>
                      <a:pt x="181593" y="140665"/>
                    </a:cubicBezTo>
                    <a:cubicBezTo>
                      <a:pt x="135492" y="129694"/>
                      <a:pt x="106282" y="119858"/>
                      <a:pt x="105393" y="119605"/>
                    </a:cubicBezTo>
                    <a:cubicBezTo>
                      <a:pt x="99114" y="117348"/>
                      <a:pt x="92115" y="118342"/>
                      <a:pt x="86724" y="122254"/>
                    </a:cubicBezTo>
                    <a:cubicBezTo>
                      <a:pt x="81252" y="126115"/>
                      <a:pt x="77989" y="132360"/>
                      <a:pt x="77961" y="139026"/>
                    </a:cubicBezTo>
                    <a:lnTo>
                      <a:pt x="77961" y="362737"/>
                    </a:lnTo>
                    <a:lnTo>
                      <a:pt x="35543" y="320618"/>
                    </a:lnTo>
                    <a:cubicBezTo>
                      <a:pt x="27574" y="312479"/>
                      <a:pt x="14467" y="312296"/>
                      <a:pt x="6271" y="320209"/>
                    </a:cubicBezTo>
                    <a:cubicBezTo>
                      <a:pt x="-1927" y="328124"/>
                      <a:pt x="-2111" y="341136"/>
                      <a:pt x="5859" y="349277"/>
                    </a:cubicBezTo>
                    <a:cubicBezTo>
                      <a:pt x="5974" y="349392"/>
                      <a:pt x="6089" y="349509"/>
                      <a:pt x="6206" y="349622"/>
                    </a:cubicBezTo>
                    <a:lnTo>
                      <a:pt x="74532" y="417467"/>
                    </a:lnTo>
                    <a:cubicBezTo>
                      <a:pt x="75558" y="418526"/>
                      <a:pt x="76709" y="419458"/>
                      <a:pt x="77961" y="420241"/>
                    </a:cubicBezTo>
                    <a:lnTo>
                      <a:pt x="77961" y="528944"/>
                    </a:lnTo>
                    <a:cubicBezTo>
                      <a:pt x="78054" y="579407"/>
                      <a:pt x="88107" y="629361"/>
                      <a:pt x="107552" y="675983"/>
                    </a:cubicBezTo>
                    <a:cubicBezTo>
                      <a:pt x="125712" y="720104"/>
                      <a:pt x="151501" y="760734"/>
                      <a:pt x="183752" y="796036"/>
                    </a:cubicBezTo>
                    <a:cubicBezTo>
                      <a:pt x="214132" y="829467"/>
                      <a:pt x="250362" y="857153"/>
                      <a:pt x="290686" y="877752"/>
                    </a:cubicBezTo>
                    <a:cubicBezTo>
                      <a:pt x="366185" y="918384"/>
                      <a:pt x="457249" y="918384"/>
                      <a:pt x="532748" y="877752"/>
                    </a:cubicBezTo>
                    <a:cubicBezTo>
                      <a:pt x="572955" y="857193"/>
                      <a:pt x="609094" y="829595"/>
                      <a:pt x="639428" y="796288"/>
                    </a:cubicBezTo>
                    <a:cubicBezTo>
                      <a:pt x="671644" y="760958"/>
                      <a:pt x="697429" y="720336"/>
                      <a:pt x="715628" y="676236"/>
                    </a:cubicBezTo>
                    <a:cubicBezTo>
                      <a:pt x="735034" y="629604"/>
                      <a:pt x="745041" y="579650"/>
                      <a:pt x="745092" y="529196"/>
                    </a:cubicBezTo>
                    <a:lnTo>
                      <a:pt x="745092" y="413936"/>
                    </a:lnTo>
                    <a:lnTo>
                      <a:pt x="809862" y="349622"/>
                    </a:lnTo>
                    <a:cubicBezTo>
                      <a:pt x="818003" y="341745"/>
                      <a:pt x="818168" y="328812"/>
                      <a:pt x="810231" y="320734"/>
                    </a:cubicBezTo>
                    <a:cubicBezTo>
                      <a:pt x="810192" y="320695"/>
                      <a:pt x="810154" y="320656"/>
                      <a:pt x="810116" y="320618"/>
                    </a:cubicBezTo>
                    <a:close/>
                    <a:moveTo>
                      <a:pt x="409431" y="34736"/>
                    </a:moveTo>
                    <a:cubicBezTo>
                      <a:pt x="490020" y="34770"/>
                      <a:pt x="564036" y="78887"/>
                      <a:pt x="601963" y="149492"/>
                    </a:cubicBezTo>
                    <a:cubicBezTo>
                      <a:pt x="539282" y="162416"/>
                      <a:pt x="475479" y="169217"/>
                      <a:pt x="411463" y="169795"/>
                    </a:cubicBezTo>
                    <a:cubicBezTo>
                      <a:pt x="346103" y="169172"/>
                      <a:pt x="280968" y="162075"/>
                      <a:pt x="217026" y="148610"/>
                    </a:cubicBezTo>
                    <a:cubicBezTo>
                      <a:pt x="255106" y="78326"/>
                      <a:pt x="329055" y="34558"/>
                      <a:pt x="409431" y="34736"/>
                    </a:cubicBezTo>
                    <a:close/>
                    <a:moveTo>
                      <a:pt x="703944" y="528944"/>
                    </a:moveTo>
                    <a:cubicBezTo>
                      <a:pt x="703881" y="574040"/>
                      <a:pt x="694907" y="618684"/>
                      <a:pt x="677528" y="660346"/>
                    </a:cubicBezTo>
                    <a:cubicBezTo>
                      <a:pt x="661162" y="700043"/>
                      <a:pt x="637907" y="736578"/>
                      <a:pt x="608821" y="768293"/>
                    </a:cubicBezTo>
                    <a:cubicBezTo>
                      <a:pt x="552179" y="830085"/>
                      <a:pt x="478519" y="866907"/>
                      <a:pt x="411717" y="866907"/>
                    </a:cubicBezTo>
                    <a:cubicBezTo>
                      <a:pt x="344915" y="866907"/>
                      <a:pt x="272017" y="830085"/>
                      <a:pt x="214740" y="768293"/>
                    </a:cubicBezTo>
                    <a:cubicBezTo>
                      <a:pt x="185615" y="736583"/>
                      <a:pt x="162317" y="700048"/>
                      <a:pt x="145906" y="660346"/>
                    </a:cubicBezTo>
                    <a:cubicBezTo>
                      <a:pt x="128527" y="618684"/>
                      <a:pt x="119554" y="574040"/>
                      <a:pt x="119490" y="528944"/>
                    </a:cubicBezTo>
                    <a:lnTo>
                      <a:pt x="119490" y="167021"/>
                    </a:lnTo>
                    <a:cubicBezTo>
                      <a:pt x="214399" y="194748"/>
                      <a:pt x="312669" y="209512"/>
                      <a:pt x="411590" y="210906"/>
                    </a:cubicBezTo>
                    <a:cubicBezTo>
                      <a:pt x="510513" y="209522"/>
                      <a:pt x="608783" y="194759"/>
                      <a:pt x="703690" y="1670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043" name="Google Shape;9043;p88"/>
          <p:cNvGrpSpPr/>
          <p:nvPr/>
        </p:nvGrpSpPr>
        <p:grpSpPr>
          <a:xfrm>
            <a:off x="6602267" y="985960"/>
            <a:ext cx="1022754" cy="1510915"/>
            <a:chOff x="8864047" y="1097090"/>
            <a:chExt cx="1022754" cy="1510915"/>
          </a:xfrm>
        </p:grpSpPr>
        <p:sp>
          <p:nvSpPr>
            <p:cNvPr id="9044" name="Google Shape;9044;p88"/>
            <p:cNvSpPr/>
            <p:nvPr/>
          </p:nvSpPr>
          <p:spPr>
            <a:xfrm>
              <a:off x="8968261" y="2238672"/>
              <a:ext cx="814325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Social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Engineering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045" name="Google Shape;9045;p88"/>
            <p:cNvGrpSpPr/>
            <p:nvPr/>
          </p:nvGrpSpPr>
          <p:grpSpPr>
            <a:xfrm>
              <a:off x="8864047" y="1097090"/>
              <a:ext cx="1022754" cy="938878"/>
              <a:chOff x="5124484" y="2534267"/>
              <a:chExt cx="1944557" cy="1785083"/>
            </a:xfrm>
          </p:grpSpPr>
          <p:sp>
            <p:nvSpPr>
              <p:cNvPr id="9046" name="Google Shape;9046;p88"/>
              <p:cNvSpPr/>
              <p:nvPr/>
            </p:nvSpPr>
            <p:spPr>
              <a:xfrm>
                <a:off x="5124484" y="2534267"/>
                <a:ext cx="1944557" cy="1785083"/>
              </a:xfrm>
              <a:custGeom>
                <a:avLst/>
                <a:gdLst/>
                <a:ahLst/>
                <a:cxnLst/>
                <a:rect l="l" t="t" r="r" b="b"/>
                <a:pathLst>
                  <a:path w="1944557" h="1785083" extrusionOk="0">
                    <a:moveTo>
                      <a:pt x="1921857" y="1012641"/>
                    </a:moveTo>
                    <a:cubicBezTo>
                      <a:pt x="1914542" y="998647"/>
                      <a:pt x="1904115" y="986487"/>
                      <a:pt x="1891377" y="977080"/>
                    </a:cubicBezTo>
                    <a:cubicBezTo>
                      <a:pt x="1891377" y="977080"/>
                      <a:pt x="1794730" y="901416"/>
                      <a:pt x="1751042" y="992843"/>
                    </a:cubicBezTo>
                    <a:cubicBezTo>
                      <a:pt x="1707354" y="1084269"/>
                      <a:pt x="1573242" y="1131559"/>
                      <a:pt x="1573242" y="1131559"/>
                    </a:cubicBezTo>
                    <a:lnTo>
                      <a:pt x="1419953" y="1188937"/>
                    </a:lnTo>
                    <a:cubicBezTo>
                      <a:pt x="1419877" y="1188392"/>
                      <a:pt x="1419877" y="1187843"/>
                      <a:pt x="1419953" y="1187298"/>
                    </a:cubicBezTo>
                    <a:cubicBezTo>
                      <a:pt x="1703671" y="941311"/>
                      <a:pt x="1732843" y="513519"/>
                      <a:pt x="1485117" y="231799"/>
                    </a:cubicBezTo>
                    <a:cubicBezTo>
                      <a:pt x="1237383" y="-49922"/>
                      <a:pt x="806557" y="-78891"/>
                      <a:pt x="522839" y="167096"/>
                    </a:cubicBezTo>
                    <a:cubicBezTo>
                      <a:pt x="239120" y="413083"/>
                      <a:pt x="209945" y="840874"/>
                      <a:pt x="457677" y="1122595"/>
                    </a:cubicBezTo>
                    <a:cubicBezTo>
                      <a:pt x="477269" y="1144876"/>
                      <a:pt x="498310" y="1165857"/>
                      <a:pt x="520666" y="1185406"/>
                    </a:cubicBezTo>
                    <a:lnTo>
                      <a:pt x="332579" y="1116552"/>
                    </a:lnTo>
                    <a:cubicBezTo>
                      <a:pt x="332579" y="1116552"/>
                      <a:pt x="335246" y="1009993"/>
                      <a:pt x="258411" y="977080"/>
                    </a:cubicBezTo>
                    <a:cubicBezTo>
                      <a:pt x="181576" y="944166"/>
                      <a:pt x="147159" y="1025756"/>
                      <a:pt x="137888" y="1058670"/>
                    </a:cubicBezTo>
                    <a:cubicBezTo>
                      <a:pt x="137888" y="1058670"/>
                      <a:pt x="-6384" y="1066489"/>
                      <a:pt x="220" y="1149340"/>
                    </a:cubicBezTo>
                    <a:cubicBezTo>
                      <a:pt x="6824" y="1232191"/>
                      <a:pt x="144492" y="1245306"/>
                      <a:pt x="243806" y="1186163"/>
                    </a:cubicBezTo>
                    <a:lnTo>
                      <a:pt x="571466" y="1308863"/>
                    </a:lnTo>
                    <a:cubicBezTo>
                      <a:pt x="584624" y="1370012"/>
                      <a:pt x="611881" y="1427289"/>
                      <a:pt x="651095" y="1476206"/>
                    </a:cubicBezTo>
                    <a:lnTo>
                      <a:pt x="416907" y="1563092"/>
                    </a:lnTo>
                    <a:cubicBezTo>
                      <a:pt x="317593" y="1503949"/>
                      <a:pt x="179798" y="1517064"/>
                      <a:pt x="173194" y="1599915"/>
                    </a:cubicBezTo>
                    <a:cubicBezTo>
                      <a:pt x="166590" y="1682767"/>
                      <a:pt x="310862" y="1690711"/>
                      <a:pt x="310862" y="1690711"/>
                    </a:cubicBezTo>
                    <a:cubicBezTo>
                      <a:pt x="320133" y="1723499"/>
                      <a:pt x="354677" y="1805089"/>
                      <a:pt x="431385" y="1772176"/>
                    </a:cubicBezTo>
                    <a:cubicBezTo>
                      <a:pt x="508093" y="1739262"/>
                      <a:pt x="505553" y="1632829"/>
                      <a:pt x="505553" y="1632829"/>
                    </a:cubicBezTo>
                    <a:cubicBezTo>
                      <a:pt x="505553" y="1632829"/>
                      <a:pt x="528032" y="1626776"/>
                      <a:pt x="731105" y="1552752"/>
                    </a:cubicBezTo>
                    <a:cubicBezTo>
                      <a:pt x="876189" y="1657596"/>
                      <a:pt x="1073051" y="1656676"/>
                      <a:pt x="1217134" y="1550482"/>
                    </a:cubicBezTo>
                    <a:lnTo>
                      <a:pt x="1470372" y="1611517"/>
                    </a:lnTo>
                    <a:cubicBezTo>
                      <a:pt x="1529211" y="1637268"/>
                      <a:pt x="1577179" y="1682565"/>
                      <a:pt x="1606008" y="1739640"/>
                    </a:cubicBezTo>
                    <a:cubicBezTo>
                      <a:pt x="1649696" y="1831698"/>
                      <a:pt x="1746470" y="1755404"/>
                      <a:pt x="1746470" y="1755404"/>
                    </a:cubicBezTo>
                    <a:cubicBezTo>
                      <a:pt x="1759195" y="1746009"/>
                      <a:pt x="1769571" y="1733839"/>
                      <a:pt x="1776823" y="1719842"/>
                    </a:cubicBezTo>
                    <a:cubicBezTo>
                      <a:pt x="1802223" y="1670787"/>
                      <a:pt x="1821654" y="1590710"/>
                      <a:pt x="1746470" y="1601555"/>
                    </a:cubicBezTo>
                    <a:cubicBezTo>
                      <a:pt x="1746470" y="1601555"/>
                      <a:pt x="1788761" y="1547581"/>
                      <a:pt x="1775553" y="1512146"/>
                    </a:cubicBezTo>
                    <a:cubicBezTo>
                      <a:pt x="1762345" y="1476710"/>
                      <a:pt x="1693384" y="1455524"/>
                      <a:pt x="1645759" y="1475323"/>
                    </a:cubicBezTo>
                    <a:cubicBezTo>
                      <a:pt x="1598134" y="1495122"/>
                      <a:pt x="1541111" y="1528666"/>
                      <a:pt x="1483707" y="1519208"/>
                    </a:cubicBezTo>
                    <a:cubicBezTo>
                      <a:pt x="1468086" y="1516686"/>
                      <a:pt x="1443448" y="1520217"/>
                      <a:pt x="1300446" y="1468765"/>
                    </a:cubicBezTo>
                    <a:cubicBezTo>
                      <a:pt x="1334152" y="1424654"/>
                      <a:pt x="1358371" y="1374136"/>
                      <a:pt x="1371566" y="1320339"/>
                    </a:cubicBezTo>
                    <a:cubicBezTo>
                      <a:pt x="1497296" y="1275319"/>
                      <a:pt x="1587466" y="1243541"/>
                      <a:pt x="1601563" y="1240136"/>
                    </a:cubicBezTo>
                    <a:cubicBezTo>
                      <a:pt x="1655919" y="1227525"/>
                      <a:pt x="1743295" y="1237488"/>
                      <a:pt x="1790920" y="1257160"/>
                    </a:cubicBezTo>
                    <a:cubicBezTo>
                      <a:pt x="1838545" y="1276833"/>
                      <a:pt x="1907506" y="1255899"/>
                      <a:pt x="1920714" y="1220337"/>
                    </a:cubicBezTo>
                    <a:cubicBezTo>
                      <a:pt x="1933922" y="1184776"/>
                      <a:pt x="1891631" y="1130929"/>
                      <a:pt x="1891631" y="1130929"/>
                    </a:cubicBezTo>
                    <a:cubicBezTo>
                      <a:pt x="1966815" y="1141774"/>
                      <a:pt x="1947130" y="1061696"/>
                      <a:pt x="1922111" y="1012641"/>
                    </a:cubicBezTo>
                  </a:path>
                </a:pathLst>
              </a:custGeom>
              <a:solidFill>
                <a:srgbClr val="F0665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7" name="Google Shape;9047;p88"/>
              <p:cNvSpPr/>
              <p:nvPr/>
            </p:nvSpPr>
            <p:spPr>
              <a:xfrm>
                <a:off x="5742387" y="2580813"/>
                <a:ext cx="657301" cy="1190704"/>
              </a:xfrm>
              <a:custGeom>
                <a:avLst/>
                <a:gdLst/>
                <a:ahLst/>
                <a:cxnLst/>
                <a:rect l="l" t="t" r="r" b="b"/>
                <a:pathLst>
                  <a:path w="657301" h="1190704" extrusionOk="0">
                    <a:moveTo>
                      <a:pt x="655746" y="1096993"/>
                    </a:moveTo>
                    <a:cubicBezTo>
                      <a:pt x="653625" y="1082083"/>
                      <a:pt x="649353" y="1067557"/>
                      <a:pt x="643046" y="1053865"/>
                    </a:cubicBezTo>
                    <a:cubicBezTo>
                      <a:pt x="641141" y="1049956"/>
                      <a:pt x="608121" y="976310"/>
                      <a:pt x="564052" y="889927"/>
                    </a:cubicBezTo>
                    <a:cubicBezTo>
                      <a:pt x="503727" y="769623"/>
                      <a:pt x="452165" y="682736"/>
                      <a:pt x="410763" y="631159"/>
                    </a:cubicBezTo>
                    <a:cubicBezTo>
                      <a:pt x="378886" y="591057"/>
                      <a:pt x="341929" y="569241"/>
                      <a:pt x="300781" y="566340"/>
                    </a:cubicBezTo>
                    <a:cubicBezTo>
                      <a:pt x="297479" y="566340"/>
                      <a:pt x="294304" y="566340"/>
                      <a:pt x="291002" y="566340"/>
                    </a:cubicBezTo>
                    <a:lnTo>
                      <a:pt x="360217" y="494208"/>
                    </a:lnTo>
                    <a:cubicBezTo>
                      <a:pt x="366863" y="488318"/>
                      <a:pt x="367441" y="478194"/>
                      <a:pt x="361508" y="471595"/>
                    </a:cubicBezTo>
                    <a:cubicBezTo>
                      <a:pt x="355578" y="464997"/>
                      <a:pt x="345381" y="464422"/>
                      <a:pt x="338736" y="470312"/>
                    </a:cubicBezTo>
                    <a:cubicBezTo>
                      <a:pt x="338101" y="470875"/>
                      <a:pt x="337513" y="471485"/>
                      <a:pt x="336976" y="472140"/>
                    </a:cubicBezTo>
                    <a:lnTo>
                      <a:pt x="286176" y="524978"/>
                    </a:lnTo>
                    <a:lnTo>
                      <a:pt x="283763" y="15889"/>
                    </a:lnTo>
                    <a:cubicBezTo>
                      <a:pt x="283763" y="7114"/>
                      <a:pt x="276599" y="0"/>
                      <a:pt x="267761" y="0"/>
                    </a:cubicBezTo>
                    <a:lnTo>
                      <a:pt x="267761" y="0"/>
                    </a:lnTo>
                    <a:cubicBezTo>
                      <a:pt x="258923" y="0"/>
                      <a:pt x="251759" y="7114"/>
                      <a:pt x="251759" y="15889"/>
                    </a:cubicBezTo>
                    <a:lnTo>
                      <a:pt x="254553" y="558144"/>
                    </a:lnTo>
                    <a:cubicBezTo>
                      <a:pt x="253052" y="560364"/>
                      <a:pt x="252136" y="562922"/>
                      <a:pt x="251886" y="565584"/>
                    </a:cubicBezTo>
                    <a:lnTo>
                      <a:pt x="213786" y="458520"/>
                    </a:lnTo>
                    <a:cubicBezTo>
                      <a:pt x="210069" y="448239"/>
                      <a:pt x="202059" y="440056"/>
                      <a:pt x="191815" y="436073"/>
                    </a:cubicBezTo>
                    <a:cubicBezTo>
                      <a:pt x="180605" y="431909"/>
                      <a:pt x="168119" y="432831"/>
                      <a:pt x="157652" y="438595"/>
                    </a:cubicBezTo>
                    <a:lnTo>
                      <a:pt x="132252" y="452341"/>
                    </a:lnTo>
                    <a:lnTo>
                      <a:pt x="121838" y="435695"/>
                    </a:lnTo>
                    <a:cubicBezTo>
                      <a:pt x="115526" y="425506"/>
                      <a:pt x="105126" y="418483"/>
                      <a:pt x="93263" y="416401"/>
                    </a:cubicBezTo>
                    <a:cubicBezTo>
                      <a:pt x="79750" y="414118"/>
                      <a:pt x="65898" y="417649"/>
                      <a:pt x="55163" y="426111"/>
                    </a:cubicBezTo>
                    <a:lnTo>
                      <a:pt x="23540" y="451332"/>
                    </a:lnTo>
                    <a:cubicBezTo>
                      <a:pt x="12782" y="459641"/>
                      <a:pt x="6124" y="472128"/>
                      <a:pt x="5252" y="485633"/>
                    </a:cubicBezTo>
                    <a:cubicBezTo>
                      <a:pt x="4443" y="497845"/>
                      <a:pt x="9087" y="509791"/>
                      <a:pt x="17952" y="518294"/>
                    </a:cubicBezTo>
                    <a:lnTo>
                      <a:pt x="31541" y="531914"/>
                    </a:lnTo>
                    <a:lnTo>
                      <a:pt x="10713" y="554486"/>
                    </a:lnTo>
                    <a:cubicBezTo>
                      <a:pt x="2662" y="563272"/>
                      <a:pt x="-1140" y="575103"/>
                      <a:pt x="299" y="586896"/>
                    </a:cubicBezTo>
                    <a:cubicBezTo>
                      <a:pt x="1778" y="597710"/>
                      <a:pt x="7890" y="607365"/>
                      <a:pt x="17063" y="613378"/>
                    </a:cubicBezTo>
                    <a:lnTo>
                      <a:pt x="88818" y="659028"/>
                    </a:lnTo>
                    <a:cubicBezTo>
                      <a:pt x="91419" y="660603"/>
                      <a:pt x="94407" y="661432"/>
                      <a:pt x="97454" y="661424"/>
                    </a:cubicBezTo>
                    <a:cubicBezTo>
                      <a:pt x="106264" y="662125"/>
                      <a:pt x="113977" y="655602"/>
                      <a:pt x="114683" y="646855"/>
                    </a:cubicBezTo>
                    <a:cubicBezTo>
                      <a:pt x="115202" y="640426"/>
                      <a:pt x="111757" y="634325"/>
                      <a:pt x="105963" y="631411"/>
                    </a:cubicBezTo>
                    <a:lnTo>
                      <a:pt x="34462" y="586391"/>
                    </a:lnTo>
                    <a:cubicBezTo>
                      <a:pt x="33109" y="585590"/>
                      <a:pt x="32251" y="584169"/>
                      <a:pt x="32176" y="582608"/>
                    </a:cubicBezTo>
                    <a:cubicBezTo>
                      <a:pt x="31884" y="580152"/>
                      <a:pt x="32723" y="577696"/>
                      <a:pt x="34462" y="575924"/>
                    </a:cubicBezTo>
                    <a:lnTo>
                      <a:pt x="54020" y="554234"/>
                    </a:lnTo>
                    <a:lnTo>
                      <a:pt x="104820" y="604677"/>
                    </a:lnTo>
                    <a:cubicBezTo>
                      <a:pt x="111110" y="610880"/>
                      <a:pt x="121263" y="610880"/>
                      <a:pt x="127553" y="604677"/>
                    </a:cubicBezTo>
                    <a:cubicBezTo>
                      <a:pt x="133831" y="598500"/>
                      <a:pt x="133876" y="588439"/>
                      <a:pt x="127656" y="582206"/>
                    </a:cubicBezTo>
                    <a:cubicBezTo>
                      <a:pt x="127621" y="582172"/>
                      <a:pt x="127587" y="582138"/>
                      <a:pt x="127553" y="582104"/>
                    </a:cubicBezTo>
                    <a:lnTo>
                      <a:pt x="40558" y="495091"/>
                    </a:lnTo>
                    <a:cubicBezTo>
                      <a:pt x="38433" y="492908"/>
                      <a:pt x="37368" y="489918"/>
                      <a:pt x="37637" y="486894"/>
                    </a:cubicBezTo>
                    <a:cubicBezTo>
                      <a:pt x="37990" y="482503"/>
                      <a:pt x="40206" y="478469"/>
                      <a:pt x="43733" y="475797"/>
                    </a:cubicBezTo>
                    <a:lnTo>
                      <a:pt x="75356" y="450575"/>
                    </a:lnTo>
                    <a:cubicBezTo>
                      <a:pt x="78883" y="447652"/>
                      <a:pt x="83542" y="446449"/>
                      <a:pt x="88056" y="447297"/>
                    </a:cubicBezTo>
                    <a:cubicBezTo>
                      <a:pt x="91104" y="447734"/>
                      <a:pt x="93801" y="449488"/>
                      <a:pt x="95422" y="452089"/>
                    </a:cubicBezTo>
                    <a:lnTo>
                      <a:pt x="112059" y="478697"/>
                    </a:lnTo>
                    <a:cubicBezTo>
                      <a:pt x="112345" y="479476"/>
                      <a:pt x="112684" y="480234"/>
                      <a:pt x="113075" y="480967"/>
                    </a:cubicBezTo>
                    <a:cubicBezTo>
                      <a:pt x="113731" y="482231"/>
                      <a:pt x="114590" y="483379"/>
                      <a:pt x="115615" y="484372"/>
                    </a:cubicBezTo>
                    <a:lnTo>
                      <a:pt x="189148" y="602911"/>
                    </a:lnTo>
                    <a:cubicBezTo>
                      <a:pt x="184322" y="606694"/>
                      <a:pt x="180893" y="609595"/>
                      <a:pt x="179242" y="611108"/>
                    </a:cubicBezTo>
                    <a:cubicBezTo>
                      <a:pt x="170225" y="617161"/>
                      <a:pt x="116631" y="656254"/>
                      <a:pt x="106344" y="718676"/>
                    </a:cubicBezTo>
                    <a:cubicBezTo>
                      <a:pt x="99740" y="759156"/>
                      <a:pt x="112567" y="799888"/>
                      <a:pt x="144444" y="839990"/>
                    </a:cubicBezTo>
                    <a:cubicBezTo>
                      <a:pt x="185465" y="891567"/>
                      <a:pt x="258744" y="961555"/>
                      <a:pt x="361995" y="1048064"/>
                    </a:cubicBezTo>
                    <a:cubicBezTo>
                      <a:pt x="438195" y="1112252"/>
                      <a:pt x="504235" y="1161559"/>
                      <a:pt x="504997" y="1162568"/>
                    </a:cubicBezTo>
                    <a:cubicBezTo>
                      <a:pt x="517273" y="1171445"/>
                      <a:pt x="530739" y="1178576"/>
                      <a:pt x="545002" y="1183754"/>
                    </a:cubicBezTo>
                    <a:cubicBezTo>
                      <a:pt x="556819" y="1188190"/>
                      <a:pt x="569326" y="1190537"/>
                      <a:pt x="581959" y="1190690"/>
                    </a:cubicBezTo>
                    <a:cubicBezTo>
                      <a:pt x="598339" y="1191025"/>
                      <a:pt x="614355" y="1185872"/>
                      <a:pt x="627425" y="1176061"/>
                    </a:cubicBezTo>
                    <a:lnTo>
                      <a:pt x="627425" y="1176061"/>
                    </a:lnTo>
                    <a:cubicBezTo>
                      <a:pt x="650721" y="1156834"/>
                      <a:pt x="661588" y="1126509"/>
                      <a:pt x="655746" y="1096993"/>
                    </a:cubicBezTo>
                    <a:close/>
                    <a:moveTo>
                      <a:pt x="149778" y="479832"/>
                    </a:moveTo>
                    <a:lnTo>
                      <a:pt x="173654" y="467221"/>
                    </a:lnTo>
                    <a:cubicBezTo>
                      <a:pt x="175772" y="465872"/>
                      <a:pt x="178408" y="465592"/>
                      <a:pt x="180766" y="466465"/>
                    </a:cubicBezTo>
                    <a:cubicBezTo>
                      <a:pt x="182211" y="467002"/>
                      <a:pt x="183333" y="468161"/>
                      <a:pt x="183814" y="469617"/>
                    </a:cubicBezTo>
                    <a:lnTo>
                      <a:pt x="223692" y="583112"/>
                    </a:lnTo>
                    <a:lnTo>
                      <a:pt x="215945" y="587022"/>
                    </a:lnTo>
                    <a:close/>
                    <a:moveTo>
                      <a:pt x="607486" y="1150840"/>
                    </a:moveTo>
                    <a:lnTo>
                      <a:pt x="607486" y="1150840"/>
                    </a:lnTo>
                    <a:cubicBezTo>
                      <a:pt x="599919" y="1156598"/>
                      <a:pt x="590601" y="1159623"/>
                      <a:pt x="581070" y="1159415"/>
                    </a:cubicBezTo>
                    <a:cubicBezTo>
                      <a:pt x="560471" y="1157659"/>
                      <a:pt x="540749" y="1150332"/>
                      <a:pt x="524047" y="1138230"/>
                    </a:cubicBezTo>
                    <a:cubicBezTo>
                      <a:pt x="524047" y="1138230"/>
                      <a:pt x="514014" y="1130663"/>
                      <a:pt x="498647" y="1118431"/>
                    </a:cubicBezTo>
                    <a:lnTo>
                      <a:pt x="541192" y="1085013"/>
                    </a:lnTo>
                    <a:cubicBezTo>
                      <a:pt x="548206" y="1079546"/>
                      <a:pt x="549428" y="1069468"/>
                      <a:pt x="543922" y="1062503"/>
                    </a:cubicBezTo>
                    <a:cubicBezTo>
                      <a:pt x="538417" y="1055538"/>
                      <a:pt x="528267" y="1054325"/>
                      <a:pt x="521253" y="1059792"/>
                    </a:cubicBezTo>
                    <a:lnTo>
                      <a:pt x="472739" y="1097623"/>
                    </a:lnTo>
                    <a:cubicBezTo>
                      <a:pt x="434893" y="1067737"/>
                      <a:pt x="381680" y="1024734"/>
                      <a:pt x="328467" y="978201"/>
                    </a:cubicBezTo>
                    <a:lnTo>
                      <a:pt x="450514" y="882487"/>
                    </a:lnTo>
                    <a:cubicBezTo>
                      <a:pt x="457528" y="877021"/>
                      <a:pt x="458750" y="866942"/>
                      <a:pt x="453244" y="859977"/>
                    </a:cubicBezTo>
                    <a:cubicBezTo>
                      <a:pt x="447739" y="853013"/>
                      <a:pt x="437589" y="851799"/>
                      <a:pt x="430575" y="857266"/>
                    </a:cubicBezTo>
                    <a:lnTo>
                      <a:pt x="303575" y="956511"/>
                    </a:lnTo>
                    <a:cubicBezTo>
                      <a:pt x="257807" y="916620"/>
                      <a:pt x="214863" y="873642"/>
                      <a:pt x="175051" y="827884"/>
                    </a:cubicBezTo>
                    <a:lnTo>
                      <a:pt x="282874" y="743393"/>
                    </a:lnTo>
                    <a:cubicBezTo>
                      <a:pt x="289888" y="737891"/>
                      <a:pt x="291082" y="727785"/>
                      <a:pt x="285541" y="720820"/>
                    </a:cubicBezTo>
                    <a:cubicBezTo>
                      <a:pt x="280000" y="713855"/>
                      <a:pt x="269822" y="712670"/>
                      <a:pt x="262808" y="718172"/>
                    </a:cubicBezTo>
                    <a:lnTo>
                      <a:pt x="156001" y="801906"/>
                    </a:lnTo>
                    <a:cubicBezTo>
                      <a:pt x="140644" y="779203"/>
                      <a:pt x="134142" y="751721"/>
                      <a:pt x="137713" y="724603"/>
                    </a:cubicBezTo>
                    <a:cubicBezTo>
                      <a:pt x="146349" y="671765"/>
                      <a:pt x="197149" y="637842"/>
                      <a:pt x="197657" y="637464"/>
                    </a:cubicBezTo>
                    <a:lnTo>
                      <a:pt x="199943" y="635825"/>
                    </a:lnTo>
                    <a:cubicBezTo>
                      <a:pt x="199943" y="635825"/>
                      <a:pt x="241345" y="597993"/>
                      <a:pt x="291764" y="597993"/>
                    </a:cubicBezTo>
                    <a:lnTo>
                      <a:pt x="299130" y="597993"/>
                    </a:lnTo>
                    <a:cubicBezTo>
                      <a:pt x="330753" y="600263"/>
                      <a:pt x="359963" y="618044"/>
                      <a:pt x="385871" y="650705"/>
                    </a:cubicBezTo>
                    <a:cubicBezTo>
                      <a:pt x="402688" y="672307"/>
                      <a:pt x="418332" y="694787"/>
                      <a:pt x="432734" y="718046"/>
                    </a:cubicBezTo>
                    <a:lnTo>
                      <a:pt x="349676" y="782990"/>
                    </a:lnTo>
                    <a:cubicBezTo>
                      <a:pt x="342513" y="788249"/>
                      <a:pt x="341000" y="798276"/>
                      <a:pt x="346295" y="805389"/>
                    </a:cubicBezTo>
                    <a:cubicBezTo>
                      <a:pt x="349484" y="809670"/>
                      <a:pt x="354606" y="812099"/>
                      <a:pt x="359963" y="811868"/>
                    </a:cubicBezTo>
                    <a:cubicBezTo>
                      <a:pt x="363617" y="811873"/>
                      <a:pt x="367160" y="810626"/>
                      <a:pt x="369996" y="808337"/>
                    </a:cubicBezTo>
                    <a:lnTo>
                      <a:pt x="449752" y="745284"/>
                    </a:lnTo>
                    <a:cubicBezTo>
                      <a:pt x="484423" y="803041"/>
                      <a:pt x="519094" y="869372"/>
                      <a:pt x="547796" y="926750"/>
                    </a:cubicBezTo>
                    <a:lnTo>
                      <a:pt x="496996" y="966978"/>
                    </a:lnTo>
                    <a:cubicBezTo>
                      <a:pt x="490052" y="972518"/>
                      <a:pt x="488944" y="982597"/>
                      <a:pt x="494523" y="989494"/>
                    </a:cubicBezTo>
                    <a:cubicBezTo>
                      <a:pt x="497542" y="993224"/>
                      <a:pt x="502082" y="995420"/>
                      <a:pt x="506902" y="995478"/>
                    </a:cubicBezTo>
                    <a:cubicBezTo>
                      <a:pt x="510533" y="995469"/>
                      <a:pt x="514058" y="994272"/>
                      <a:pt x="516935" y="992073"/>
                    </a:cubicBezTo>
                    <a:lnTo>
                      <a:pt x="562782" y="956133"/>
                    </a:lnTo>
                    <a:cubicBezTo>
                      <a:pt x="593516" y="1019186"/>
                      <a:pt x="614344" y="1065467"/>
                      <a:pt x="614852" y="1066602"/>
                    </a:cubicBezTo>
                    <a:lnTo>
                      <a:pt x="614852" y="1066602"/>
                    </a:lnTo>
                    <a:cubicBezTo>
                      <a:pt x="614852" y="1066602"/>
                      <a:pt x="641268" y="1124358"/>
                      <a:pt x="607486" y="11508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8" name="Google Shape;9048;p88"/>
              <p:cNvSpPr/>
              <p:nvPr/>
            </p:nvSpPr>
            <p:spPr>
              <a:xfrm>
                <a:off x="6033170" y="3393420"/>
                <a:ext cx="43098" cy="40623"/>
              </a:xfrm>
              <a:custGeom>
                <a:avLst/>
                <a:gdLst/>
                <a:ahLst/>
                <a:cxnLst/>
                <a:rect l="l" t="t" r="r" b="b"/>
                <a:pathLst>
                  <a:path w="43098" h="40623" extrusionOk="0">
                    <a:moveTo>
                      <a:pt x="16982" y="3548"/>
                    </a:moveTo>
                    <a:lnTo>
                      <a:pt x="6187" y="11998"/>
                    </a:lnTo>
                    <a:cubicBezTo>
                      <a:pt x="-827" y="17450"/>
                      <a:pt x="-2061" y="27516"/>
                      <a:pt x="3429" y="34481"/>
                    </a:cubicBezTo>
                    <a:cubicBezTo>
                      <a:pt x="6506" y="38383"/>
                      <a:pt x="11229" y="40651"/>
                      <a:pt x="16220" y="40624"/>
                    </a:cubicBezTo>
                    <a:cubicBezTo>
                      <a:pt x="19835" y="40620"/>
                      <a:pt x="23335" y="39373"/>
                      <a:pt x="26126" y="37093"/>
                    </a:cubicBezTo>
                    <a:lnTo>
                      <a:pt x="36921" y="28643"/>
                    </a:lnTo>
                    <a:cubicBezTo>
                      <a:pt x="43936" y="23177"/>
                      <a:pt x="45157" y="13098"/>
                      <a:pt x="39652" y="6134"/>
                    </a:cubicBezTo>
                    <a:cubicBezTo>
                      <a:pt x="34146" y="-831"/>
                      <a:pt x="23997" y="-2046"/>
                      <a:pt x="16982" y="34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49" name="Google Shape;9049;p88"/>
              <p:cNvSpPr/>
              <p:nvPr/>
            </p:nvSpPr>
            <p:spPr>
              <a:xfrm>
                <a:off x="6038197" y="3256470"/>
                <a:ext cx="43024" cy="40498"/>
              </a:xfrm>
              <a:custGeom>
                <a:avLst/>
                <a:gdLst/>
                <a:ahLst/>
                <a:cxnLst/>
                <a:rect l="l" t="t" r="r" b="b"/>
                <a:pathLst>
                  <a:path w="43024" h="40498" extrusionOk="0">
                    <a:moveTo>
                      <a:pt x="16908" y="3548"/>
                    </a:moveTo>
                    <a:lnTo>
                      <a:pt x="6113" y="11997"/>
                    </a:lnTo>
                    <a:cubicBezTo>
                      <a:pt x="-849" y="17474"/>
                      <a:pt x="-2040" y="27509"/>
                      <a:pt x="3446" y="34444"/>
                    </a:cubicBezTo>
                    <a:cubicBezTo>
                      <a:pt x="6497" y="38318"/>
                      <a:pt x="11193" y="40557"/>
                      <a:pt x="16146" y="40497"/>
                    </a:cubicBezTo>
                    <a:cubicBezTo>
                      <a:pt x="19738" y="40489"/>
                      <a:pt x="23224" y="39290"/>
                      <a:pt x="26052" y="37092"/>
                    </a:cubicBezTo>
                    <a:lnTo>
                      <a:pt x="36847" y="28643"/>
                    </a:lnTo>
                    <a:cubicBezTo>
                      <a:pt x="43862" y="23176"/>
                      <a:pt x="45083" y="13098"/>
                      <a:pt x="39578" y="6133"/>
                    </a:cubicBezTo>
                    <a:cubicBezTo>
                      <a:pt x="34072" y="-832"/>
                      <a:pt x="23923" y="-2045"/>
                      <a:pt x="16908" y="34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0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55" name="Google Shape;9055;p89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 dirty="0"/>
              <a:t>Capability Icons</a:t>
            </a:r>
            <a:endParaRPr dirty="0"/>
          </a:p>
        </p:txBody>
      </p:sp>
      <p:grpSp>
        <p:nvGrpSpPr>
          <p:cNvPr id="9056" name="Google Shape;9056;p89"/>
          <p:cNvGrpSpPr/>
          <p:nvPr/>
        </p:nvGrpSpPr>
        <p:grpSpPr>
          <a:xfrm>
            <a:off x="315824" y="2800620"/>
            <a:ext cx="1170512" cy="1203298"/>
            <a:chOff x="6216471" y="2299799"/>
            <a:chExt cx="877885" cy="902474"/>
          </a:xfrm>
        </p:grpSpPr>
        <p:grpSp>
          <p:nvGrpSpPr>
            <p:cNvPr id="9057" name="Google Shape;9057;p89"/>
            <p:cNvGrpSpPr/>
            <p:nvPr/>
          </p:nvGrpSpPr>
          <p:grpSpPr>
            <a:xfrm>
              <a:off x="6361726" y="2299799"/>
              <a:ext cx="587375" cy="587375"/>
              <a:chOff x="4992294" y="2868275"/>
              <a:chExt cx="587375" cy="587375"/>
            </a:xfrm>
          </p:grpSpPr>
          <p:sp>
            <p:nvSpPr>
              <p:cNvPr id="9058" name="Google Shape;9058;p89"/>
              <p:cNvSpPr/>
              <p:nvPr/>
            </p:nvSpPr>
            <p:spPr>
              <a:xfrm>
                <a:off x="4992294" y="2868275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59" name="Google Shape;9059;p89"/>
              <p:cNvSpPr/>
              <p:nvPr/>
            </p:nvSpPr>
            <p:spPr>
              <a:xfrm>
                <a:off x="5093894" y="2957175"/>
                <a:ext cx="365125" cy="381000"/>
              </a:xfrm>
              <a:custGeom>
                <a:avLst/>
                <a:gdLst/>
                <a:ahLst/>
                <a:cxnLst/>
                <a:rect l="l" t="t" r="r" b="b"/>
                <a:pathLst>
                  <a:path w="1085" h="1127" extrusionOk="0">
                    <a:moveTo>
                      <a:pt x="483" y="254"/>
                    </a:moveTo>
                    <a:cubicBezTo>
                      <a:pt x="432" y="303"/>
                      <a:pt x="403" y="373"/>
                      <a:pt x="403" y="448"/>
                    </a:cubicBezTo>
                    <a:cubicBezTo>
                      <a:pt x="403" y="521"/>
                      <a:pt x="432" y="591"/>
                      <a:pt x="483" y="643"/>
                    </a:cubicBezTo>
                    <a:cubicBezTo>
                      <a:pt x="593" y="751"/>
                      <a:pt x="765" y="751"/>
                      <a:pt x="873" y="643"/>
                    </a:cubicBezTo>
                    <a:cubicBezTo>
                      <a:pt x="926" y="591"/>
                      <a:pt x="955" y="521"/>
                      <a:pt x="955" y="448"/>
                    </a:cubicBezTo>
                    <a:cubicBezTo>
                      <a:pt x="955" y="373"/>
                      <a:pt x="926" y="303"/>
                      <a:pt x="873" y="254"/>
                    </a:cubicBezTo>
                    <a:cubicBezTo>
                      <a:pt x="822" y="200"/>
                      <a:pt x="752" y="171"/>
                      <a:pt x="679" y="171"/>
                    </a:cubicBezTo>
                    <a:cubicBezTo>
                      <a:pt x="606" y="171"/>
                      <a:pt x="536" y="200"/>
                      <a:pt x="483" y="254"/>
                    </a:cubicBezTo>
                    <a:moveTo>
                      <a:pt x="965" y="160"/>
                    </a:moveTo>
                    <a:cubicBezTo>
                      <a:pt x="1046" y="241"/>
                      <a:pt x="1085" y="344"/>
                      <a:pt x="1085" y="448"/>
                    </a:cubicBezTo>
                    <a:cubicBezTo>
                      <a:pt x="1085" y="550"/>
                      <a:pt x="1046" y="658"/>
                      <a:pt x="965" y="738"/>
                    </a:cubicBezTo>
                    <a:cubicBezTo>
                      <a:pt x="829" y="874"/>
                      <a:pt x="619" y="891"/>
                      <a:pt x="463" y="795"/>
                    </a:cubicBezTo>
                    <a:cubicBezTo>
                      <a:pt x="153" y="1101"/>
                      <a:pt x="153" y="1101"/>
                      <a:pt x="153" y="1101"/>
                    </a:cubicBezTo>
                    <a:cubicBezTo>
                      <a:pt x="130" y="1127"/>
                      <a:pt x="87" y="1127"/>
                      <a:pt x="61" y="1101"/>
                    </a:cubicBezTo>
                    <a:cubicBezTo>
                      <a:pt x="26" y="1067"/>
                      <a:pt x="26" y="1067"/>
                      <a:pt x="26" y="1067"/>
                    </a:cubicBezTo>
                    <a:cubicBezTo>
                      <a:pt x="0" y="1041"/>
                      <a:pt x="0" y="997"/>
                      <a:pt x="26" y="974"/>
                    </a:cubicBezTo>
                    <a:cubicBezTo>
                      <a:pt x="333" y="664"/>
                      <a:pt x="333" y="664"/>
                      <a:pt x="333" y="664"/>
                    </a:cubicBezTo>
                    <a:cubicBezTo>
                      <a:pt x="293" y="598"/>
                      <a:pt x="273" y="524"/>
                      <a:pt x="273" y="448"/>
                    </a:cubicBezTo>
                    <a:cubicBezTo>
                      <a:pt x="273" y="344"/>
                      <a:pt x="312" y="241"/>
                      <a:pt x="390" y="160"/>
                    </a:cubicBezTo>
                    <a:cubicBezTo>
                      <a:pt x="549" y="0"/>
                      <a:pt x="809" y="0"/>
                      <a:pt x="965" y="16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60" name="Google Shape;9060;p89"/>
              <p:cNvSpPr/>
              <p:nvPr/>
            </p:nvSpPr>
            <p:spPr>
              <a:xfrm>
                <a:off x="5247881" y="3079413"/>
                <a:ext cx="50800" cy="58738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75" extrusionOk="0">
                    <a:moveTo>
                      <a:pt x="41" y="28"/>
                    </a:moveTo>
                    <a:cubicBezTo>
                      <a:pt x="41" y="147"/>
                      <a:pt x="41" y="147"/>
                      <a:pt x="41" y="147"/>
                    </a:cubicBezTo>
                    <a:cubicBezTo>
                      <a:pt x="65" y="147"/>
                      <a:pt x="65" y="147"/>
                      <a:pt x="65" y="147"/>
                    </a:cubicBezTo>
                    <a:cubicBezTo>
                      <a:pt x="93" y="147"/>
                      <a:pt x="110" y="129"/>
                      <a:pt x="110" y="88"/>
                    </a:cubicBezTo>
                    <a:cubicBezTo>
                      <a:pt x="110" y="46"/>
                      <a:pt x="93" y="28"/>
                      <a:pt x="65" y="28"/>
                    </a:cubicBezTo>
                    <a:lnTo>
                      <a:pt x="41" y="28"/>
                    </a:lnTo>
                    <a:close/>
                    <a:moveTo>
                      <a:pt x="65" y="0"/>
                    </a:moveTo>
                    <a:cubicBezTo>
                      <a:pt x="120" y="0"/>
                      <a:pt x="151" y="28"/>
                      <a:pt x="151" y="88"/>
                    </a:cubicBezTo>
                    <a:cubicBezTo>
                      <a:pt x="151" y="149"/>
                      <a:pt x="118" y="175"/>
                      <a:pt x="65" y="175"/>
                    </a:cubicBezTo>
                    <a:cubicBezTo>
                      <a:pt x="0" y="175"/>
                      <a:pt x="0" y="175"/>
                      <a:pt x="0" y="17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6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61" name="Google Shape;9061;p89"/>
              <p:cNvSpPr/>
              <p:nvPr/>
            </p:nvSpPr>
            <p:spPr>
              <a:xfrm>
                <a:off x="5305031" y="3079413"/>
                <a:ext cx="39688" cy="58738"/>
              </a:xfrm>
              <a:custGeom>
                <a:avLst/>
                <a:gdLst/>
                <a:ahLst/>
                <a:cxnLst/>
                <a:rect l="l" t="t" r="r" b="b"/>
                <a:pathLst>
                  <a:path w="25" h="37" extrusionOk="0">
                    <a:moveTo>
                      <a:pt x="8" y="0"/>
                    </a:moveTo>
                    <a:lnTo>
                      <a:pt x="8" y="30"/>
                    </a:lnTo>
                    <a:lnTo>
                      <a:pt x="25" y="30"/>
                    </a:lnTo>
                    <a:lnTo>
                      <a:pt x="25" y="37"/>
                    </a:lnTo>
                    <a:lnTo>
                      <a:pt x="0" y="37"/>
                    </a:lnTo>
                    <a:lnTo>
                      <a:pt x="0" y="0"/>
                    </a:ln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62" name="Google Shape;9062;p89"/>
              <p:cNvSpPr/>
              <p:nvPr/>
            </p:nvSpPr>
            <p:spPr>
              <a:xfrm>
                <a:off x="5349481" y="3079413"/>
                <a:ext cx="47625" cy="58738"/>
              </a:xfrm>
              <a:custGeom>
                <a:avLst/>
                <a:gdLst/>
                <a:ahLst/>
                <a:cxnLst/>
                <a:rect l="l" t="t" r="r" b="b"/>
                <a:pathLst>
                  <a:path w="142" h="175" extrusionOk="0">
                    <a:moveTo>
                      <a:pt x="42" y="28"/>
                    </a:moveTo>
                    <a:cubicBezTo>
                      <a:pt x="42" y="88"/>
                      <a:pt x="42" y="88"/>
                      <a:pt x="42" y="88"/>
                    </a:cubicBezTo>
                    <a:cubicBezTo>
                      <a:pt x="67" y="88"/>
                      <a:pt x="67" y="88"/>
                      <a:pt x="67" y="88"/>
                    </a:cubicBezTo>
                    <a:cubicBezTo>
                      <a:pt x="88" y="88"/>
                      <a:pt x="100" y="78"/>
                      <a:pt x="100" y="58"/>
                    </a:cubicBezTo>
                    <a:cubicBezTo>
                      <a:pt x="100" y="36"/>
                      <a:pt x="88" y="28"/>
                      <a:pt x="66" y="28"/>
                    </a:cubicBezTo>
                    <a:lnTo>
                      <a:pt x="42" y="28"/>
                    </a:lnTo>
                    <a:close/>
                    <a:moveTo>
                      <a:pt x="66" y="0"/>
                    </a:moveTo>
                    <a:cubicBezTo>
                      <a:pt x="120" y="0"/>
                      <a:pt x="142" y="20"/>
                      <a:pt x="142" y="58"/>
                    </a:cubicBezTo>
                    <a:cubicBezTo>
                      <a:pt x="142" y="98"/>
                      <a:pt x="116" y="116"/>
                      <a:pt x="66" y="116"/>
                    </a:cubicBezTo>
                    <a:cubicBezTo>
                      <a:pt x="42" y="116"/>
                      <a:pt x="42" y="116"/>
                      <a:pt x="42" y="116"/>
                    </a:cubicBezTo>
                    <a:cubicBezTo>
                      <a:pt x="42" y="175"/>
                      <a:pt x="42" y="175"/>
                      <a:pt x="42" y="175"/>
                    </a:cubicBezTo>
                    <a:cubicBezTo>
                      <a:pt x="0" y="175"/>
                      <a:pt x="0" y="175"/>
                      <a:pt x="0" y="175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063" name="Google Shape;9063;p89"/>
            <p:cNvSpPr/>
            <p:nvPr/>
          </p:nvSpPr>
          <p:spPr>
            <a:xfrm>
              <a:off x="6216471" y="2925274"/>
              <a:ext cx="877885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Data Loss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Prevention (DLP)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064" name="Google Shape;9064;p89"/>
          <p:cNvGrpSpPr/>
          <p:nvPr/>
        </p:nvGrpSpPr>
        <p:grpSpPr>
          <a:xfrm>
            <a:off x="7821249" y="2781297"/>
            <a:ext cx="785283" cy="1018633"/>
            <a:chOff x="6360932" y="3650226"/>
            <a:chExt cx="588962" cy="763975"/>
          </a:xfrm>
        </p:grpSpPr>
        <p:grpSp>
          <p:nvGrpSpPr>
            <p:cNvPr id="9065" name="Google Shape;9065;p89"/>
            <p:cNvGrpSpPr/>
            <p:nvPr/>
          </p:nvGrpSpPr>
          <p:grpSpPr>
            <a:xfrm>
              <a:off x="6360932" y="3650226"/>
              <a:ext cx="588962" cy="588962"/>
              <a:chOff x="3612829" y="4012779"/>
              <a:chExt cx="588962" cy="588962"/>
            </a:xfrm>
          </p:grpSpPr>
          <p:sp>
            <p:nvSpPr>
              <p:cNvPr id="9066" name="Google Shape;9066;p89"/>
              <p:cNvSpPr/>
              <p:nvPr/>
            </p:nvSpPr>
            <p:spPr>
              <a:xfrm>
                <a:off x="3612829" y="4012779"/>
                <a:ext cx="588962" cy="588962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67" name="Google Shape;9067;p89"/>
              <p:cNvSpPr/>
              <p:nvPr/>
            </p:nvSpPr>
            <p:spPr>
              <a:xfrm>
                <a:off x="3701729" y="4169941"/>
                <a:ext cx="125412" cy="2698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68" name="Google Shape;9068;p89"/>
              <p:cNvSpPr/>
              <p:nvPr/>
            </p:nvSpPr>
            <p:spPr>
              <a:xfrm>
                <a:off x="3844604" y="4169941"/>
                <a:ext cx="127000" cy="2698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69" name="Google Shape;9069;p89"/>
              <p:cNvSpPr/>
              <p:nvPr/>
            </p:nvSpPr>
            <p:spPr>
              <a:xfrm>
                <a:off x="3987479" y="4169941"/>
                <a:ext cx="125412" cy="2698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70" name="Google Shape;9070;p89"/>
              <p:cNvSpPr/>
              <p:nvPr/>
            </p:nvSpPr>
            <p:spPr>
              <a:xfrm>
                <a:off x="3773166" y="4214391"/>
                <a:ext cx="125412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71" name="Google Shape;9071;p89"/>
              <p:cNvSpPr/>
              <p:nvPr/>
            </p:nvSpPr>
            <p:spPr>
              <a:xfrm>
                <a:off x="3914454" y="4214391"/>
                <a:ext cx="127000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72" name="Google Shape;9072;p89"/>
              <p:cNvSpPr/>
              <p:nvPr/>
            </p:nvSpPr>
            <p:spPr>
              <a:xfrm>
                <a:off x="3701729" y="4214391"/>
                <a:ext cx="52387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73" name="Google Shape;9073;p89"/>
              <p:cNvSpPr/>
              <p:nvPr/>
            </p:nvSpPr>
            <p:spPr>
              <a:xfrm>
                <a:off x="4058916" y="4214391"/>
                <a:ext cx="53975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74" name="Google Shape;9074;p89"/>
              <p:cNvSpPr/>
              <p:nvPr/>
            </p:nvSpPr>
            <p:spPr>
              <a:xfrm>
                <a:off x="3701729" y="4258841"/>
                <a:ext cx="125412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75" name="Google Shape;9075;p89"/>
              <p:cNvSpPr/>
              <p:nvPr/>
            </p:nvSpPr>
            <p:spPr>
              <a:xfrm>
                <a:off x="3844604" y="4258841"/>
                <a:ext cx="127000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76" name="Google Shape;9076;p89"/>
              <p:cNvSpPr/>
              <p:nvPr/>
            </p:nvSpPr>
            <p:spPr>
              <a:xfrm>
                <a:off x="3987479" y="4258841"/>
                <a:ext cx="125412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77" name="Google Shape;9077;p89"/>
              <p:cNvSpPr/>
              <p:nvPr/>
            </p:nvSpPr>
            <p:spPr>
              <a:xfrm>
                <a:off x="3773166" y="4304879"/>
                <a:ext cx="125412" cy="2698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78" name="Google Shape;9078;p89"/>
              <p:cNvSpPr/>
              <p:nvPr/>
            </p:nvSpPr>
            <p:spPr>
              <a:xfrm>
                <a:off x="3914454" y="4304879"/>
                <a:ext cx="127000" cy="2698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79" name="Google Shape;9079;p89"/>
              <p:cNvSpPr/>
              <p:nvPr/>
            </p:nvSpPr>
            <p:spPr>
              <a:xfrm>
                <a:off x="3701729" y="4304879"/>
                <a:ext cx="52387" cy="2698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0" name="Google Shape;9080;p89"/>
              <p:cNvSpPr/>
              <p:nvPr/>
            </p:nvSpPr>
            <p:spPr>
              <a:xfrm>
                <a:off x="4058916" y="4304879"/>
                <a:ext cx="53975" cy="2698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1" name="Google Shape;9081;p89"/>
              <p:cNvSpPr/>
              <p:nvPr/>
            </p:nvSpPr>
            <p:spPr>
              <a:xfrm>
                <a:off x="3701729" y="4350916"/>
                <a:ext cx="125412" cy="2698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2" name="Google Shape;9082;p89"/>
              <p:cNvSpPr/>
              <p:nvPr/>
            </p:nvSpPr>
            <p:spPr>
              <a:xfrm>
                <a:off x="3844604" y="4350916"/>
                <a:ext cx="127000" cy="2698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3" name="Google Shape;9083;p89"/>
              <p:cNvSpPr/>
              <p:nvPr/>
            </p:nvSpPr>
            <p:spPr>
              <a:xfrm>
                <a:off x="3987479" y="4350916"/>
                <a:ext cx="125412" cy="26987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4" name="Google Shape;9084;p89"/>
              <p:cNvSpPr/>
              <p:nvPr/>
            </p:nvSpPr>
            <p:spPr>
              <a:xfrm>
                <a:off x="3773166" y="4395366"/>
                <a:ext cx="125412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5" name="Google Shape;9085;p89"/>
              <p:cNvSpPr/>
              <p:nvPr/>
            </p:nvSpPr>
            <p:spPr>
              <a:xfrm>
                <a:off x="3914454" y="4395366"/>
                <a:ext cx="127000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6" name="Google Shape;9086;p89"/>
              <p:cNvSpPr/>
              <p:nvPr/>
            </p:nvSpPr>
            <p:spPr>
              <a:xfrm>
                <a:off x="3701729" y="4395366"/>
                <a:ext cx="52387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87" name="Google Shape;9087;p89"/>
              <p:cNvSpPr/>
              <p:nvPr/>
            </p:nvSpPr>
            <p:spPr>
              <a:xfrm>
                <a:off x="4058916" y="4395366"/>
                <a:ext cx="53975" cy="285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088" name="Google Shape;9088;p89"/>
            <p:cNvSpPr/>
            <p:nvPr/>
          </p:nvSpPr>
          <p:spPr>
            <a:xfrm>
              <a:off x="6460600" y="4275701"/>
              <a:ext cx="389626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Firewall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089" name="Google Shape;9089;p89"/>
          <p:cNvGrpSpPr/>
          <p:nvPr/>
        </p:nvGrpSpPr>
        <p:grpSpPr>
          <a:xfrm>
            <a:off x="509502" y="1151819"/>
            <a:ext cx="783167" cy="1203298"/>
            <a:chOff x="2252172" y="1048544"/>
            <a:chExt cx="587376" cy="902474"/>
          </a:xfrm>
        </p:grpSpPr>
        <p:grpSp>
          <p:nvGrpSpPr>
            <p:cNvPr id="9090" name="Google Shape;9090;p89"/>
            <p:cNvGrpSpPr/>
            <p:nvPr/>
          </p:nvGrpSpPr>
          <p:grpSpPr>
            <a:xfrm>
              <a:off x="2252172" y="1048544"/>
              <a:ext cx="587376" cy="588962"/>
              <a:chOff x="2273772" y="1075531"/>
              <a:chExt cx="587375" cy="588962"/>
            </a:xfrm>
          </p:grpSpPr>
          <p:sp>
            <p:nvSpPr>
              <p:cNvPr id="9091" name="Google Shape;9091;p89"/>
              <p:cNvSpPr/>
              <p:nvPr/>
            </p:nvSpPr>
            <p:spPr>
              <a:xfrm>
                <a:off x="2273772" y="1075531"/>
                <a:ext cx="587375" cy="588962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92" name="Google Shape;9092;p89"/>
              <p:cNvSpPr/>
              <p:nvPr/>
            </p:nvSpPr>
            <p:spPr>
              <a:xfrm>
                <a:off x="2419822" y="1200943"/>
                <a:ext cx="285750" cy="287337"/>
              </a:xfrm>
              <a:custGeom>
                <a:avLst/>
                <a:gdLst/>
                <a:ahLst/>
                <a:cxnLst/>
                <a:rect l="l" t="t" r="r" b="b"/>
                <a:pathLst>
                  <a:path w="846" h="849" extrusionOk="0">
                    <a:moveTo>
                      <a:pt x="656" y="748"/>
                    </a:moveTo>
                    <a:cubicBezTo>
                      <a:pt x="622" y="678"/>
                      <a:pt x="622" y="678"/>
                      <a:pt x="622" y="678"/>
                    </a:cubicBezTo>
                    <a:cubicBezTo>
                      <a:pt x="648" y="654"/>
                      <a:pt x="674" y="629"/>
                      <a:pt x="695" y="597"/>
                    </a:cubicBezTo>
                    <a:cubicBezTo>
                      <a:pt x="768" y="621"/>
                      <a:pt x="768" y="621"/>
                      <a:pt x="768" y="621"/>
                    </a:cubicBezTo>
                    <a:cubicBezTo>
                      <a:pt x="786" y="631"/>
                      <a:pt x="807" y="621"/>
                      <a:pt x="813" y="600"/>
                    </a:cubicBezTo>
                    <a:cubicBezTo>
                      <a:pt x="836" y="533"/>
                      <a:pt x="836" y="533"/>
                      <a:pt x="836" y="533"/>
                    </a:cubicBezTo>
                    <a:cubicBezTo>
                      <a:pt x="846" y="515"/>
                      <a:pt x="836" y="496"/>
                      <a:pt x="815" y="487"/>
                    </a:cubicBezTo>
                    <a:cubicBezTo>
                      <a:pt x="739" y="460"/>
                      <a:pt x="739" y="460"/>
                      <a:pt x="739" y="460"/>
                    </a:cubicBezTo>
                    <a:cubicBezTo>
                      <a:pt x="745" y="429"/>
                      <a:pt x="744" y="390"/>
                      <a:pt x="734" y="354"/>
                    </a:cubicBezTo>
                    <a:cubicBezTo>
                      <a:pt x="807" y="318"/>
                      <a:pt x="807" y="318"/>
                      <a:pt x="807" y="318"/>
                    </a:cubicBezTo>
                    <a:cubicBezTo>
                      <a:pt x="823" y="310"/>
                      <a:pt x="831" y="289"/>
                      <a:pt x="823" y="272"/>
                    </a:cubicBezTo>
                    <a:cubicBezTo>
                      <a:pt x="792" y="206"/>
                      <a:pt x="792" y="206"/>
                      <a:pt x="792" y="206"/>
                    </a:cubicBezTo>
                    <a:cubicBezTo>
                      <a:pt x="786" y="189"/>
                      <a:pt x="765" y="183"/>
                      <a:pt x="744" y="192"/>
                    </a:cubicBezTo>
                    <a:cubicBezTo>
                      <a:pt x="675" y="225"/>
                      <a:pt x="675" y="225"/>
                      <a:pt x="675" y="225"/>
                    </a:cubicBezTo>
                    <a:cubicBezTo>
                      <a:pt x="654" y="196"/>
                      <a:pt x="625" y="173"/>
                      <a:pt x="594" y="152"/>
                    </a:cubicBezTo>
                    <a:cubicBezTo>
                      <a:pt x="622" y="77"/>
                      <a:pt x="622" y="77"/>
                      <a:pt x="622" y="77"/>
                    </a:cubicBezTo>
                    <a:cubicBezTo>
                      <a:pt x="625" y="57"/>
                      <a:pt x="619" y="41"/>
                      <a:pt x="601" y="31"/>
                    </a:cubicBezTo>
                    <a:cubicBezTo>
                      <a:pt x="534" y="7"/>
                      <a:pt x="534" y="7"/>
                      <a:pt x="534" y="7"/>
                    </a:cubicBezTo>
                    <a:cubicBezTo>
                      <a:pt x="513" y="0"/>
                      <a:pt x="492" y="10"/>
                      <a:pt x="485" y="31"/>
                    </a:cubicBezTo>
                    <a:cubicBezTo>
                      <a:pt x="461" y="104"/>
                      <a:pt x="461" y="104"/>
                      <a:pt x="461" y="104"/>
                    </a:cubicBezTo>
                    <a:cubicBezTo>
                      <a:pt x="424" y="98"/>
                      <a:pt x="388" y="103"/>
                      <a:pt x="352" y="113"/>
                    </a:cubicBezTo>
                    <a:cubicBezTo>
                      <a:pt x="318" y="36"/>
                      <a:pt x="318" y="36"/>
                      <a:pt x="318" y="36"/>
                    </a:cubicBezTo>
                    <a:cubicBezTo>
                      <a:pt x="309" y="21"/>
                      <a:pt x="291" y="13"/>
                      <a:pt x="270" y="23"/>
                    </a:cubicBezTo>
                    <a:cubicBezTo>
                      <a:pt x="208" y="51"/>
                      <a:pt x="208" y="51"/>
                      <a:pt x="208" y="51"/>
                    </a:cubicBezTo>
                    <a:cubicBezTo>
                      <a:pt x="188" y="60"/>
                      <a:pt x="180" y="82"/>
                      <a:pt x="188" y="98"/>
                    </a:cubicBezTo>
                    <a:cubicBezTo>
                      <a:pt x="224" y="171"/>
                      <a:pt x="224" y="171"/>
                      <a:pt x="224" y="171"/>
                    </a:cubicBezTo>
                    <a:cubicBezTo>
                      <a:pt x="195" y="192"/>
                      <a:pt x="172" y="220"/>
                      <a:pt x="151" y="253"/>
                    </a:cubicBezTo>
                    <a:cubicBezTo>
                      <a:pt x="75" y="225"/>
                      <a:pt x="75" y="225"/>
                      <a:pt x="75" y="225"/>
                    </a:cubicBezTo>
                    <a:cubicBezTo>
                      <a:pt x="60" y="219"/>
                      <a:pt x="39" y="228"/>
                      <a:pt x="31" y="246"/>
                    </a:cubicBezTo>
                    <a:cubicBezTo>
                      <a:pt x="7" y="313"/>
                      <a:pt x="7" y="313"/>
                      <a:pt x="7" y="313"/>
                    </a:cubicBezTo>
                    <a:cubicBezTo>
                      <a:pt x="0" y="334"/>
                      <a:pt x="10" y="355"/>
                      <a:pt x="29" y="359"/>
                    </a:cubicBezTo>
                    <a:cubicBezTo>
                      <a:pt x="104" y="386"/>
                      <a:pt x="104" y="386"/>
                      <a:pt x="104" y="386"/>
                    </a:cubicBezTo>
                    <a:cubicBezTo>
                      <a:pt x="101" y="421"/>
                      <a:pt x="102" y="460"/>
                      <a:pt x="109" y="492"/>
                    </a:cubicBezTo>
                    <a:cubicBezTo>
                      <a:pt x="36" y="528"/>
                      <a:pt x="36" y="528"/>
                      <a:pt x="36" y="528"/>
                    </a:cubicBezTo>
                    <a:cubicBezTo>
                      <a:pt x="20" y="536"/>
                      <a:pt x="13" y="558"/>
                      <a:pt x="23" y="577"/>
                    </a:cubicBezTo>
                    <a:cubicBezTo>
                      <a:pt x="50" y="641"/>
                      <a:pt x="50" y="641"/>
                      <a:pt x="50" y="641"/>
                    </a:cubicBezTo>
                    <a:cubicBezTo>
                      <a:pt x="60" y="660"/>
                      <a:pt x="81" y="667"/>
                      <a:pt x="102" y="659"/>
                    </a:cubicBezTo>
                    <a:cubicBezTo>
                      <a:pt x="171" y="624"/>
                      <a:pt x="171" y="624"/>
                      <a:pt x="171" y="624"/>
                    </a:cubicBezTo>
                    <a:cubicBezTo>
                      <a:pt x="192" y="654"/>
                      <a:pt x="219" y="676"/>
                      <a:pt x="248" y="694"/>
                    </a:cubicBezTo>
                    <a:cubicBezTo>
                      <a:pt x="227" y="771"/>
                      <a:pt x="227" y="771"/>
                      <a:pt x="227" y="771"/>
                    </a:cubicBezTo>
                    <a:cubicBezTo>
                      <a:pt x="218" y="789"/>
                      <a:pt x="227" y="810"/>
                      <a:pt x="245" y="818"/>
                    </a:cubicBezTo>
                    <a:cubicBezTo>
                      <a:pt x="315" y="839"/>
                      <a:pt x="315" y="839"/>
                      <a:pt x="315" y="839"/>
                    </a:cubicBezTo>
                    <a:cubicBezTo>
                      <a:pt x="333" y="849"/>
                      <a:pt x="351" y="836"/>
                      <a:pt x="360" y="818"/>
                    </a:cubicBezTo>
                    <a:cubicBezTo>
                      <a:pt x="385" y="745"/>
                      <a:pt x="385" y="745"/>
                      <a:pt x="385" y="745"/>
                    </a:cubicBezTo>
                    <a:cubicBezTo>
                      <a:pt x="419" y="748"/>
                      <a:pt x="458" y="748"/>
                      <a:pt x="494" y="737"/>
                    </a:cubicBezTo>
                    <a:cubicBezTo>
                      <a:pt x="524" y="810"/>
                      <a:pt x="524" y="810"/>
                      <a:pt x="524" y="810"/>
                    </a:cubicBezTo>
                    <a:cubicBezTo>
                      <a:pt x="537" y="828"/>
                      <a:pt x="555" y="836"/>
                      <a:pt x="575" y="828"/>
                    </a:cubicBezTo>
                    <a:cubicBezTo>
                      <a:pt x="641" y="797"/>
                      <a:pt x="641" y="797"/>
                      <a:pt x="641" y="797"/>
                    </a:cubicBezTo>
                    <a:cubicBezTo>
                      <a:pt x="656" y="786"/>
                      <a:pt x="664" y="768"/>
                      <a:pt x="656" y="748"/>
                    </a:cubicBezTo>
                    <a:moveTo>
                      <a:pt x="226" y="518"/>
                    </a:moveTo>
                    <a:cubicBezTo>
                      <a:pt x="174" y="408"/>
                      <a:pt x="219" y="280"/>
                      <a:pt x="330" y="227"/>
                    </a:cubicBezTo>
                    <a:cubicBezTo>
                      <a:pt x="438" y="171"/>
                      <a:pt x="567" y="220"/>
                      <a:pt x="620" y="331"/>
                    </a:cubicBezTo>
                    <a:cubicBezTo>
                      <a:pt x="669" y="439"/>
                      <a:pt x="627" y="571"/>
                      <a:pt x="516" y="623"/>
                    </a:cubicBezTo>
                    <a:cubicBezTo>
                      <a:pt x="409" y="673"/>
                      <a:pt x="279" y="629"/>
                      <a:pt x="226" y="5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93" name="Google Shape;9093;p89"/>
              <p:cNvSpPr/>
              <p:nvPr/>
            </p:nvSpPr>
            <p:spPr>
              <a:xfrm>
                <a:off x="2496022" y="1323181"/>
                <a:ext cx="31750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96" h="122" extrusionOk="0">
                    <a:moveTo>
                      <a:pt x="0" y="83"/>
                    </a:moveTo>
                    <a:cubicBezTo>
                      <a:pt x="23" y="79"/>
                      <a:pt x="23" y="79"/>
                      <a:pt x="23" y="79"/>
                    </a:cubicBezTo>
                    <a:cubicBezTo>
                      <a:pt x="25" y="87"/>
                      <a:pt x="26" y="94"/>
                      <a:pt x="31" y="97"/>
                    </a:cubicBezTo>
                    <a:cubicBezTo>
                      <a:pt x="36" y="100"/>
                      <a:pt x="41" y="102"/>
                      <a:pt x="48" y="102"/>
                    </a:cubicBezTo>
                    <a:cubicBezTo>
                      <a:pt x="56" y="102"/>
                      <a:pt x="61" y="100"/>
                      <a:pt x="66" y="97"/>
                    </a:cubicBezTo>
                    <a:cubicBezTo>
                      <a:pt x="69" y="94"/>
                      <a:pt x="72" y="91"/>
                      <a:pt x="72" y="86"/>
                    </a:cubicBezTo>
                    <a:cubicBezTo>
                      <a:pt x="72" y="83"/>
                      <a:pt x="70" y="81"/>
                      <a:pt x="69" y="79"/>
                    </a:cubicBezTo>
                    <a:cubicBezTo>
                      <a:pt x="67" y="76"/>
                      <a:pt x="64" y="75"/>
                      <a:pt x="61" y="73"/>
                    </a:cubicBezTo>
                    <a:cubicBezTo>
                      <a:pt x="58" y="73"/>
                      <a:pt x="52" y="71"/>
                      <a:pt x="42" y="68"/>
                    </a:cubicBezTo>
                    <a:cubicBezTo>
                      <a:pt x="30" y="65"/>
                      <a:pt x="20" y="62"/>
                      <a:pt x="15" y="57"/>
                    </a:cubicBezTo>
                    <a:cubicBezTo>
                      <a:pt x="8" y="51"/>
                      <a:pt x="4" y="43"/>
                      <a:pt x="4" y="33"/>
                    </a:cubicBezTo>
                    <a:cubicBezTo>
                      <a:pt x="4" y="27"/>
                      <a:pt x="6" y="20"/>
                      <a:pt x="9" y="16"/>
                    </a:cubicBezTo>
                    <a:cubicBezTo>
                      <a:pt x="12" y="11"/>
                      <a:pt x="17" y="6"/>
                      <a:pt x="23" y="4"/>
                    </a:cubicBezTo>
                    <a:cubicBezTo>
                      <a:pt x="30" y="1"/>
                      <a:pt x="37" y="0"/>
                      <a:pt x="47" y="0"/>
                    </a:cubicBezTo>
                    <a:cubicBezTo>
                      <a:pt x="61" y="0"/>
                      <a:pt x="72" y="3"/>
                      <a:pt x="80" y="9"/>
                    </a:cubicBezTo>
                    <a:cubicBezTo>
                      <a:pt x="88" y="16"/>
                      <a:pt x="91" y="25"/>
                      <a:pt x="92" y="36"/>
                    </a:cubicBezTo>
                    <a:cubicBezTo>
                      <a:pt x="67" y="36"/>
                      <a:pt x="67" y="36"/>
                      <a:pt x="67" y="36"/>
                    </a:cubicBezTo>
                    <a:cubicBezTo>
                      <a:pt x="67" y="30"/>
                      <a:pt x="64" y="27"/>
                      <a:pt x="61" y="24"/>
                    </a:cubicBezTo>
                    <a:cubicBezTo>
                      <a:pt x="58" y="20"/>
                      <a:pt x="53" y="19"/>
                      <a:pt x="47" y="19"/>
                    </a:cubicBezTo>
                    <a:cubicBezTo>
                      <a:pt x="39" y="19"/>
                      <a:pt x="34" y="20"/>
                      <a:pt x="31" y="24"/>
                    </a:cubicBezTo>
                    <a:cubicBezTo>
                      <a:pt x="28" y="25"/>
                      <a:pt x="26" y="28"/>
                      <a:pt x="26" y="32"/>
                    </a:cubicBezTo>
                    <a:cubicBezTo>
                      <a:pt x="26" y="35"/>
                      <a:pt x="28" y="36"/>
                      <a:pt x="30" y="38"/>
                    </a:cubicBezTo>
                    <a:cubicBezTo>
                      <a:pt x="33" y="41"/>
                      <a:pt x="41" y="44"/>
                      <a:pt x="52" y="46"/>
                    </a:cubicBezTo>
                    <a:cubicBezTo>
                      <a:pt x="64" y="49"/>
                      <a:pt x="72" y="52"/>
                      <a:pt x="77" y="55"/>
                    </a:cubicBezTo>
                    <a:cubicBezTo>
                      <a:pt x="83" y="57"/>
                      <a:pt x="88" y="62"/>
                      <a:pt x="91" y="67"/>
                    </a:cubicBezTo>
                    <a:cubicBezTo>
                      <a:pt x="94" y="71"/>
                      <a:pt x="96" y="78"/>
                      <a:pt x="96" y="86"/>
                    </a:cubicBezTo>
                    <a:cubicBezTo>
                      <a:pt x="96" y="92"/>
                      <a:pt x="92" y="98"/>
                      <a:pt x="89" y="105"/>
                    </a:cubicBezTo>
                    <a:cubicBezTo>
                      <a:pt x="86" y="111"/>
                      <a:pt x="80" y="116"/>
                      <a:pt x="74" y="118"/>
                    </a:cubicBezTo>
                    <a:cubicBezTo>
                      <a:pt x="67" y="121"/>
                      <a:pt x="58" y="122"/>
                      <a:pt x="48" y="122"/>
                    </a:cubicBezTo>
                    <a:cubicBezTo>
                      <a:pt x="33" y="122"/>
                      <a:pt x="22" y="119"/>
                      <a:pt x="14" y="113"/>
                    </a:cubicBezTo>
                    <a:cubicBezTo>
                      <a:pt x="6" y="105"/>
                      <a:pt x="1" y="95"/>
                      <a:pt x="0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94" name="Google Shape;9094;p89"/>
              <p:cNvSpPr/>
              <p:nvPr/>
            </p:nvSpPr>
            <p:spPr>
              <a:xfrm>
                <a:off x="2551585" y="1324768"/>
                <a:ext cx="31750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26" extrusionOk="0">
                    <a:moveTo>
                      <a:pt x="0" y="26"/>
                    </a:moveTo>
                    <a:lnTo>
                      <a:pt x="0" y="0"/>
                    </a:lnTo>
                    <a:lnTo>
                      <a:pt x="19" y="0"/>
                    </a:lnTo>
                    <a:lnTo>
                      <a:pt x="19" y="4"/>
                    </a:lnTo>
                    <a:lnTo>
                      <a:pt x="5" y="4"/>
                    </a:lnTo>
                    <a:lnTo>
                      <a:pt x="5" y="10"/>
                    </a:lnTo>
                    <a:lnTo>
                      <a:pt x="18" y="10"/>
                    </a:lnTo>
                    <a:lnTo>
                      <a:pt x="18" y="14"/>
                    </a:lnTo>
                    <a:lnTo>
                      <a:pt x="5" y="14"/>
                    </a:lnTo>
                    <a:lnTo>
                      <a:pt x="5" y="21"/>
                    </a:lnTo>
                    <a:lnTo>
                      <a:pt x="20" y="21"/>
                    </a:lnTo>
                    <a:lnTo>
                      <a:pt x="20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95" name="Google Shape;9095;p89"/>
              <p:cNvSpPr/>
              <p:nvPr/>
            </p:nvSpPr>
            <p:spPr>
              <a:xfrm>
                <a:off x="2534122" y="1323181"/>
                <a:ext cx="9525" cy="412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96" name="Google Shape;9096;p89"/>
              <p:cNvSpPr/>
              <p:nvPr/>
            </p:nvSpPr>
            <p:spPr>
              <a:xfrm>
                <a:off x="2588097" y="1323181"/>
                <a:ext cx="39688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25" h="26" extrusionOk="0">
                    <a:moveTo>
                      <a:pt x="0" y="26"/>
                    </a:moveTo>
                    <a:lnTo>
                      <a:pt x="0" y="0"/>
                    </a:lnTo>
                    <a:lnTo>
                      <a:pt x="8" y="0"/>
                    </a:lnTo>
                    <a:lnTo>
                      <a:pt x="13" y="18"/>
                    </a:lnTo>
                    <a:lnTo>
                      <a:pt x="17" y="0"/>
                    </a:lnTo>
                    <a:lnTo>
                      <a:pt x="25" y="0"/>
                    </a:lnTo>
                    <a:lnTo>
                      <a:pt x="25" y="26"/>
                    </a:lnTo>
                    <a:lnTo>
                      <a:pt x="20" y="26"/>
                    </a:lnTo>
                    <a:lnTo>
                      <a:pt x="20" y="5"/>
                    </a:lnTo>
                    <a:lnTo>
                      <a:pt x="15" y="26"/>
                    </a:lnTo>
                    <a:lnTo>
                      <a:pt x="10" y="26"/>
                    </a:lnTo>
                    <a:lnTo>
                      <a:pt x="5" y="5"/>
                    </a:lnTo>
                    <a:lnTo>
                      <a:pt x="5" y="26"/>
                    </a:lnTo>
                    <a:lnTo>
                      <a:pt x="0" y="2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97" name="Google Shape;9097;p89"/>
              <p:cNvSpPr/>
              <p:nvPr/>
            </p:nvSpPr>
            <p:spPr>
              <a:xfrm>
                <a:off x="2691285" y="1280318"/>
                <a:ext cx="101600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301" h="301" extrusionOk="0">
                    <a:moveTo>
                      <a:pt x="177" y="202"/>
                    </a:moveTo>
                    <a:cubicBezTo>
                      <a:pt x="206" y="187"/>
                      <a:pt x="216" y="153"/>
                      <a:pt x="201" y="124"/>
                    </a:cubicBezTo>
                    <a:cubicBezTo>
                      <a:pt x="187" y="96"/>
                      <a:pt x="151" y="84"/>
                      <a:pt x="123" y="99"/>
                    </a:cubicBezTo>
                    <a:cubicBezTo>
                      <a:pt x="96" y="114"/>
                      <a:pt x="84" y="150"/>
                      <a:pt x="99" y="177"/>
                    </a:cubicBezTo>
                    <a:cubicBezTo>
                      <a:pt x="114" y="207"/>
                      <a:pt x="149" y="217"/>
                      <a:pt x="177" y="202"/>
                    </a:cubicBezTo>
                    <a:moveTo>
                      <a:pt x="301" y="120"/>
                    </a:moveTo>
                    <a:cubicBezTo>
                      <a:pt x="297" y="194"/>
                      <a:pt x="297" y="194"/>
                      <a:pt x="297" y="194"/>
                    </a:cubicBezTo>
                    <a:cubicBezTo>
                      <a:pt x="297" y="197"/>
                      <a:pt x="294" y="200"/>
                      <a:pt x="291" y="200"/>
                    </a:cubicBezTo>
                    <a:cubicBezTo>
                      <a:pt x="237" y="197"/>
                      <a:pt x="237" y="197"/>
                      <a:pt x="237" y="197"/>
                    </a:cubicBezTo>
                    <a:cubicBezTo>
                      <a:pt x="234" y="202"/>
                      <a:pt x="232" y="205"/>
                      <a:pt x="229" y="208"/>
                    </a:cubicBezTo>
                    <a:cubicBezTo>
                      <a:pt x="255" y="257"/>
                      <a:pt x="255" y="257"/>
                      <a:pt x="255" y="257"/>
                    </a:cubicBezTo>
                    <a:cubicBezTo>
                      <a:pt x="257" y="261"/>
                      <a:pt x="255" y="264"/>
                      <a:pt x="252" y="266"/>
                    </a:cubicBezTo>
                    <a:cubicBezTo>
                      <a:pt x="187" y="300"/>
                      <a:pt x="187" y="300"/>
                      <a:pt x="187" y="300"/>
                    </a:cubicBezTo>
                    <a:cubicBezTo>
                      <a:pt x="184" y="301"/>
                      <a:pt x="180" y="300"/>
                      <a:pt x="179" y="297"/>
                    </a:cubicBezTo>
                    <a:cubicBezTo>
                      <a:pt x="153" y="249"/>
                      <a:pt x="153" y="249"/>
                      <a:pt x="153" y="249"/>
                    </a:cubicBezTo>
                    <a:cubicBezTo>
                      <a:pt x="140" y="249"/>
                      <a:pt x="140" y="249"/>
                      <a:pt x="140" y="249"/>
                    </a:cubicBezTo>
                    <a:cubicBezTo>
                      <a:pt x="110" y="295"/>
                      <a:pt x="110" y="295"/>
                      <a:pt x="110" y="295"/>
                    </a:cubicBezTo>
                    <a:cubicBezTo>
                      <a:pt x="109" y="298"/>
                      <a:pt x="104" y="298"/>
                      <a:pt x="101" y="297"/>
                    </a:cubicBezTo>
                    <a:cubicBezTo>
                      <a:pt x="41" y="257"/>
                      <a:pt x="41" y="257"/>
                      <a:pt x="41" y="257"/>
                    </a:cubicBezTo>
                    <a:cubicBezTo>
                      <a:pt x="37" y="256"/>
                      <a:pt x="36" y="251"/>
                      <a:pt x="37" y="248"/>
                    </a:cubicBezTo>
                    <a:cubicBezTo>
                      <a:pt x="67" y="202"/>
                      <a:pt x="67" y="202"/>
                      <a:pt x="67" y="202"/>
                    </a:cubicBezTo>
                    <a:cubicBezTo>
                      <a:pt x="65" y="200"/>
                      <a:pt x="65" y="199"/>
                      <a:pt x="63" y="197"/>
                    </a:cubicBezTo>
                    <a:cubicBezTo>
                      <a:pt x="62" y="194"/>
                      <a:pt x="62" y="192"/>
                      <a:pt x="60" y="191"/>
                    </a:cubicBezTo>
                    <a:cubicBezTo>
                      <a:pt x="6" y="187"/>
                      <a:pt x="6" y="187"/>
                      <a:pt x="6" y="187"/>
                    </a:cubicBezTo>
                    <a:cubicBezTo>
                      <a:pt x="3" y="187"/>
                      <a:pt x="0" y="184"/>
                      <a:pt x="0" y="181"/>
                    </a:cubicBezTo>
                    <a:cubicBezTo>
                      <a:pt x="3" y="107"/>
                      <a:pt x="3" y="107"/>
                      <a:pt x="3" y="107"/>
                    </a:cubicBezTo>
                    <a:cubicBezTo>
                      <a:pt x="3" y="104"/>
                      <a:pt x="6" y="101"/>
                      <a:pt x="10" y="101"/>
                    </a:cubicBezTo>
                    <a:cubicBezTo>
                      <a:pt x="63" y="104"/>
                      <a:pt x="63" y="104"/>
                      <a:pt x="63" y="104"/>
                    </a:cubicBezTo>
                    <a:cubicBezTo>
                      <a:pt x="67" y="99"/>
                      <a:pt x="68" y="96"/>
                      <a:pt x="71" y="93"/>
                    </a:cubicBezTo>
                    <a:cubicBezTo>
                      <a:pt x="45" y="44"/>
                      <a:pt x="45" y="44"/>
                      <a:pt x="45" y="44"/>
                    </a:cubicBezTo>
                    <a:cubicBezTo>
                      <a:pt x="44" y="40"/>
                      <a:pt x="45" y="37"/>
                      <a:pt x="49" y="36"/>
                    </a:cubicBezTo>
                    <a:cubicBezTo>
                      <a:pt x="114" y="1"/>
                      <a:pt x="114" y="1"/>
                      <a:pt x="114" y="1"/>
                    </a:cubicBezTo>
                    <a:cubicBezTo>
                      <a:pt x="117" y="0"/>
                      <a:pt x="120" y="1"/>
                      <a:pt x="123" y="5"/>
                    </a:cubicBezTo>
                    <a:cubicBezTo>
                      <a:pt x="148" y="52"/>
                      <a:pt x="148" y="52"/>
                      <a:pt x="148" y="52"/>
                    </a:cubicBezTo>
                    <a:cubicBezTo>
                      <a:pt x="153" y="52"/>
                      <a:pt x="156" y="52"/>
                      <a:pt x="161" y="54"/>
                    </a:cubicBezTo>
                    <a:cubicBezTo>
                      <a:pt x="190" y="6"/>
                      <a:pt x="190" y="6"/>
                      <a:pt x="190" y="6"/>
                    </a:cubicBezTo>
                    <a:cubicBezTo>
                      <a:pt x="192" y="5"/>
                      <a:pt x="197" y="3"/>
                      <a:pt x="200" y="5"/>
                    </a:cubicBezTo>
                    <a:cubicBezTo>
                      <a:pt x="262" y="44"/>
                      <a:pt x="262" y="44"/>
                      <a:pt x="262" y="44"/>
                    </a:cubicBezTo>
                    <a:cubicBezTo>
                      <a:pt x="263" y="45"/>
                      <a:pt x="265" y="50"/>
                      <a:pt x="263" y="54"/>
                    </a:cubicBezTo>
                    <a:cubicBezTo>
                      <a:pt x="234" y="99"/>
                      <a:pt x="234" y="99"/>
                      <a:pt x="234" y="99"/>
                    </a:cubicBezTo>
                    <a:cubicBezTo>
                      <a:pt x="236" y="101"/>
                      <a:pt x="236" y="102"/>
                      <a:pt x="237" y="106"/>
                    </a:cubicBezTo>
                    <a:cubicBezTo>
                      <a:pt x="239" y="107"/>
                      <a:pt x="239" y="109"/>
                      <a:pt x="240" y="111"/>
                    </a:cubicBezTo>
                    <a:cubicBezTo>
                      <a:pt x="294" y="114"/>
                      <a:pt x="294" y="114"/>
                      <a:pt x="294" y="114"/>
                    </a:cubicBezTo>
                    <a:cubicBezTo>
                      <a:pt x="297" y="114"/>
                      <a:pt x="301" y="117"/>
                      <a:pt x="301" y="1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098" name="Google Shape;9098;p89"/>
              <p:cNvSpPr/>
              <p:nvPr/>
            </p:nvSpPr>
            <p:spPr>
              <a:xfrm>
                <a:off x="2383310" y="1420018"/>
                <a:ext cx="11430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337" h="338" extrusionOk="0">
                    <a:moveTo>
                      <a:pt x="192" y="228"/>
                    </a:moveTo>
                    <a:cubicBezTo>
                      <a:pt x="225" y="215"/>
                      <a:pt x="240" y="178"/>
                      <a:pt x="228" y="146"/>
                    </a:cubicBezTo>
                    <a:cubicBezTo>
                      <a:pt x="216" y="112"/>
                      <a:pt x="179" y="95"/>
                      <a:pt x="146" y="109"/>
                    </a:cubicBezTo>
                    <a:cubicBezTo>
                      <a:pt x="113" y="122"/>
                      <a:pt x="97" y="158"/>
                      <a:pt x="110" y="191"/>
                    </a:cubicBezTo>
                    <a:cubicBezTo>
                      <a:pt x="123" y="225"/>
                      <a:pt x="160" y="240"/>
                      <a:pt x="192" y="228"/>
                    </a:cubicBezTo>
                    <a:moveTo>
                      <a:pt x="337" y="153"/>
                    </a:moveTo>
                    <a:cubicBezTo>
                      <a:pt x="325" y="232"/>
                      <a:pt x="325" y="232"/>
                      <a:pt x="325" y="232"/>
                    </a:cubicBezTo>
                    <a:cubicBezTo>
                      <a:pt x="325" y="237"/>
                      <a:pt x="320" y="239"/>
                      <a:pt x="317" y="238"/>
                    </a:cubicBezTo>
                    <a:cubicBezTo>
                      <a:pt x="258" y="230"/>
                      <a:pt x="258" y="230"/>
                      <a:pt x="258" y="230"/>
                    </a:cubicBezTo>
                    <a:cubicBezTo>
                      <a:pt x="255" y="234"/>
                      <a:pt x="251" y="237"/>
                      <a:pt x="248" y="242"/>
                    </a:cubicBezTo>
                    <a:cubicBezTo>
                      <a:pt x="269" y="297"/>
                      <a:pt x="269" y="297"/>
                      <a:pt x="269" y="297"/>
                    </a:cubicBezTo>
                    <a:cubicBezTo>
                      <a:pt x="272" y="301"/>
                      <a:pt x="270" y="305"/>
                      <a:pt x="265" y="307"/>
                    </a:cubicBezTo>
                    <a:cubicBezTo>
                      <a:pt x="191" y="336"/>
                      <a:pt x="191" y="336"/>
                      <a:pt x="191" y="336"/>
                    </a:cubicBezTo>
                    <a:cubicBezTo>
                      <a:pt x="187" y="338"/>
                      <a:pt x="182" y="335"/>
                      <a:pt x="181" y="331"/>
                    </a:cubicBezTo>
                    <a:cubicBezTo>
                      <a:pt x="160" y="276"/>
                      <a:pt x="160" y="276"/>
                      <a:pt x="160" y="276"/>
                    </a:cubicBezTo>
                    <a:cubicBezTo>
                      <a:pt x="155" y="276"/>
                      <a:pt x="150" y="274"/>
                      <a:pt x="145" y="274"/>
                    </a:cubicBezTo>
                    <a:cubicBezTo>
                      <a:pt x="108" y="321"/>
                      <a:pt x="108" y="321"/>
                      <a:pt x="108" y="321"/>
                    </a:cubicBezTo>
                    <a:cubicBezTo>
                      <a:pt x="105" y="323"/>
                      <a:pt x="100" y="325"/>
                      <a:pt x="98" y="322"/>
                    </a:cubicBezTo>
                    <a:cubicBezTo>
                      <a:pt x="35" y="271"/>
                      <a:pt x="35" y="271"/>
                      <a:pt x="35" y="271"/>
                    </a:cubicBezTo>
                    <a:cubicBezTo>
                      <a:pt x="32" y="268"/>
                      <a:pt x="31" y="264"/>
                      <a:pt x="33" y="261"/>
                    </a:cubicBezTo>
                    <a:cubicBezTo>
                      <a:pt x="71" y="214"/>
                      <a:pt x="71" y="214"/>
                      <a:pt x="71" y="214"/>
                    </a:cubicBezTo>
                    <a:cubicBezTo>
                      <a:pt x="69" y="207"/>
                      <a:pt x="69" y="207"/>
                      <a:pt x="69" y="207"/>
                    </a:cubicBezTo>
                    <a:cubicBezTo>
                      <a:pt x="67" y="201"/>
                      <a:pt x="67" y="201"/>
                      <a:pt x="67" y="201"/>
                    </a:cubicBezTo>
                    <a:cubicBezTo>
                      <a:pt x="7" y="191"/>
                      <a:pt x="7" y="191"/>
                      <a:pt x="7" y="191"/>
                    </a:cubicBezTo>
                    <a:cubicBezTo>
                      <a:pt x="4" y="190"/>
                      <a:pt x="0" y="186"/>
                      <a:pt x="1" y="183"/>
                    </a:cubicBezTo>
                    <a:cubicBezTo>
                      <a:pt x="13" y="104"/>
                      <a:pt x="13" y="104"/>
                      <a:pt x="13" y="104"/>
                    </a:cubicBezTo>
                    <a:cubicBezTo>
                      <a:pt x="13" y="100"/>
                      <a:pt x="17" y="97"/>
                      <a:pt x="21" y="97"/>
                    </a:cubicBezTo>
                    <a:cubicBezTo>
                      <a:pt x="81" y="107"/>
                      <a:pt x="81" y="107"/>
                      <a:pt x="81" y="107"/>
                    </a:cubicBezTo>
                    <a:cubicBezTo>
                      <a:pt x="83" y="103"/>
                      <a:pt x="86" y="98"/>
                      <a:pt x="90" y="95"/>
                    </a:cubicBezTo>
                    <a:cubicBezTo>
                      <a:pt x="69" y="39"/>
                      <a:pt x="69" y="39"/>
                      <a:pt x="69" y="39"/>
                    </a:cubicBezTo>
                    <a:cubicBezTo>
                      <a:pt x="66" y="36"/>
                      <a:pt x="68" y="32"/>
                      <a:pt x="72" y="29"/>
                    </a:cubicBezTo>
                    <a:cubicBezTo>
                      <a:pt x="147" y="1"/>
                      <a:pt x="147" y="1"/>
                      <a:pt x="147" y="1"/>
                    </a:cubicBezTo>
                    <a:cubicBezTo>
                      <a:pt x="152" y="0"/>
                      <a:pt x="156" y="2"/>
                      <a:pt x="157" y="5"/>
                    </a:cubicBezTo>
                    <a:cubicBezTo>
                      <a:pt x="178" y="61"/>
                      <a:pt x="178" y="61"/>
                      <a:pt x="178" y="61"/>
                    </a:cubicBezTo>
                    <a:cubicBezTo>
                      <a:pt x="184" y="61"/>
                      <a:pt x="187" y="62"/>
                      <a:pt x="193" y="63"/>
                    </a:cubicBezTo>
                    <a:cubicBezTo>
                      <a:pt x="231" y="17"/>
                      <a:pt x="231" y="17"/>
                      <a:pt x="231" y="17"/>
                    </a:cubicBezTo>
                    <a:cubicBezTo>
                      <a:pt x="233" y="12"/>
                      <a:pt x="238" y="12"/>
                      <a:pt x="240" y="15"/>
                    </a:cubicBezTo>
                    <a:cubicBezTo>
                      <a:pt x="303" y="65"/>
                      <a:pt x="303" y="65"/>
                      <a:pt x="303" y="65"/>
                    </a:cubicBezTo>
                    <a:cubicBezTo>
                      <a:pt x="305" y="67"/>
                      <a:pt x="307" y="72"/>
                      <a:pt x="305" y="76"/>
                    </a:cubicBezTo>
                    <a:cubicBezTo>
                      <a:pt x="267" y="123"/>
                      <a:pt x="267" y="123"/>
                      <a:pt x="267" y="123"/>
                    </a:cubicBezTo>
                    <a:cubicBezTo>
                      <a:pt x="269" y="129"/>
                      <a:pt x="269" y="129"/>
                      <a:pt x="269" y="129"/>
                    </a:cubicBezTo>
                    <a:cubicBezTo>
                      <a:pt x="271" y="137"/>
                      <a:pt x="271" y="137"/>
                      <a:pt x="271" y="137"/>
                    </a:cubicBezTo>
                    <a:cubicBezTo>
                      <a:pt x="330" y="145"/>
                      <a:pt x="330" y="145"/>
                      <a:pt x="330" y="145"/>
                    </a:cubicBezTo>
                    <a:cubicBezTo>
                      <a:pt x="334" y="145"/>
                      <a:pt x="337" y="149"/>
                      <a:pt x="337" y="15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099" name="Google Shape;9099;p89"/>
            <p:cNvSpPr/>
            <p:nvPr/>
          </p:nvSpPr>
          <p:spPr>
            <a:xfrm>
              <a:off x="2262104" y="1674019"/>
              <a:ext cx="56751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Analysis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Correlation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00" name="Google Shape;9100;p89"/>
          <p:cNvGrpSpPr/>
          <p:nvPr/>
        </p:nvGrpSpPr>
        <p:grpSpPr>
          <a:xfrm>
            <a:off x="2696632" y="2781300"/>
            <a:ext cx="1274387" cy="1390083"/>
            <a:chOff x="7543344" y="2299799"/>
            <a:chExt cx="955790" cy="1042562"/>
          </a:xfrm>
        </p:grpSpPr>
        <p:grpSp>
          <p:nvGrpSpPr>
            <p:cNvPr id="9101" name="Google Shape;9101;p89"/>
            <p:cNvGrpSpPr/>
            <p:nvPr/>
          </p:nvGrpSpPr>
          <p:grpSpPr>
            <a:xfrm>
              <a:off x="7727551" y="2299799"/>
              <a:ext cx="587375" cy="588963"/>
              <a:chOff x="6385624" y="2866688"/>
              <a:chExt cx="587375" cy="588963"/>
            </a:xfrm>
          </p:grpSpPr>
          <p:sp>
            <p:nvSpPr>
              <p:cNvPr id="9102" name="Google Shape;9102;p89"/>
              <p:cNvSpPr/>
              <p:nvPr/>
            </p:nvSpPr>
            <p:spPr>
              <a:xfrm>
                <a:off x="6385624" y="2866688"/>
                <a:ext cx="587375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03" name="Google Shape;9103;p89"/>
              <p:cNvSpPr/>
              <p:nvPr/>
            </p:nvSpPr>
            <p:spPr>
              <a:xfrm>
                <a:off x="6591999" y="3208001"/>
                <a:ext cx="173038" cy="42863"/>
              </a:xfrm>
              <a:custGeom>
                <a:avLst/>
                <a:gdLst/>
                <a:ahLst/>
                <a:cxnLst/>
                <a:rect l="l" t="t" r="r" b="b"/>
                <a:pathLst>
                  <a:path w="109" h="27" extrusionOk="0">
                    <a:moveTo>
                      <a:pt x="96" y="19"/>
                    </a:moveTo>
                    <a:lnTo>
                      <a:pt x="54" y="19"/>
                    </a:lnTo>
                    <a:lnTo>
                      <a:pt x="52" y="18"/>
                    </a:lnTo>
                    <a:lnTo>
                      <a:pt x="50" y="17"/>
                    </a:lnTo>
                    <a:lnTo>
                      <a:pt x="49" y="15"/>
                    </a:lnTo>
                    <a:lnTo>
                      <a:pt x="49" y="13"/>
                    </a:lnTo>
                    <a:lnTo>
                      <a:pt x="49" y="11"/>
                    </a:lnTo>
                    <a:lnTo>
                      <a:pt x="50" y="10"/>
                    </a:lnTo>
                    <a:lnTo>
                      <a:pt x="52" y="9"/>
                    </a:lnTo>
                    <a:lnTo>
                      <a:pt x="54" y="9"/>
                    </a:lnTo>
                    <a:lnTo>
                      <a:pt x="96" y="9"/>
                    </a:lnTo>
                    <a:lnTo>
                      <a:pt x="98" y="9"/>
                    </a:lnTo>
                    <a:lnTo>
                      <a:pt x="99" y="10"/>
                    </a:lnTo>
                    <a:lnTo>
                      <a:pt x="101" y="11"/>
                    </a:lnTo>
                    <a:lnTo>
                      <a:pt x="101" y="13"/>
                    </a:lnTo>
                    <a:lnTo>
                      <a:pt x="101" y="15"/>
                    </a:lnTo>
                    <a:lnTo>
                      <a:pt x="99" y="17"/>
                    </a:lnTo>
                    <a:lnTo>
                      <a:pt x="98" y="18"/>
                    </a:lnTo>
                    <a:lnTo>
                      <a:pt x="96" y="19"/>
                    </a:lnTo>
                    <a:close/>
                    <a:moveTo>
                      <a:pt x="109" y="9"/>
                    </a:moveTo>
                    <a:lnTo>
                      <a:pt x="109" y="9"/>
                    </a:lnTo>
                    <a:lnTo>
                      <a:pt x="108" y="6"/>
                    </a:lnTo>
                    <a:lnTo>
                      <a:pt x="106" y="3"/>
                    </a:lnTo>
                    <a:lnTo>
                      <a:pt x="104" y="1"/>
                    </a:lnTo>
                    <a:lnTo>
                      <a:pt x="100" y="0"/>
                    </a:lnTo>
                    <a:lnTo>
                      <a:pt x="8" y="0"/>
                    </a:lnTo>
                    <a:lnTo>
                      <a:pt x="5" y="1"/>
                    </a:lnTo>
                    <a:lnTo>
                      <a:pt x="2" y="3"/>
                    </a:lnTo>
                    <a:lnTo>
                      <a:pt x="0" y="6"/>
                    </a:lnTo>
                    <a:lnTo>
                      <a:pt x="0" y="9"/>
                    </a:lnTo>
                    <a:lnTo>
                      <a:pt x="0" y="17"/>
                    </a:lnTo>
                    <a:lnTo>
                      <a:pt x="0" y="21"/>
                    </a:lnTo>
                    <a:lnTo>
                      <a:pt x="2" y="24"/>
                    </a:lnTo>
                    <a:lnTo>
                      <a:pt x="5" y="26"/>
                    </a:lnTo>
                    <a:lnTo>
                      <a:pt x="8" y="27"/>
                    </a:lnTo>
                    <a:lnTo>
                      <a:pt x="100" y="27"/>
                    </a:lnTo>
                    <a:lnTo>
                      <a:pt x="104" y="26"/>
                    </a:lnTo>
                    <a:lnTo>
                      <a:pt x="106" y="24"/>
                    </a:lnTo>
                    <a:lnTo>
                      <a:pt x="108" y="21"/>
                    </a:lnTo>
                    <a:lnTo>
                      <a:pt x="109" y="17"/>
                    </a:lnTo>
                    <a:lnTo>
                      <a:pt x="109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04" name="Google Shape;9104;p89"/>
              <p:cNvSpPr/>
              <p:nvPr/>
            </p:nvSpPr>
            <p:spPr>
              <a:xfrm>
                <a:off x="6591999" y="3074651"/>
                <a:ext cx="173038" cy="12382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78" extrusionOk="0">
                    <a:moveTo>
                      <a:pt x="9" y="14"/>
                    </a:moveTo>
                    <a:lnTo>
                      <a:pt x="9" y="14"/>
                    </a:lnTo>
                    <a:lnTo>
                      <a:pt x="10" y="12"/>
                    </a:lnTo>
                    <a:lnTo>
                      <a:pt x="10" y="10"/>
                    </a:lnTo>
                    <a:lnTo>
                      <a:pt x="12" y="10"/>
                    </a:lnTo>
                    <a:lnTo>
                      <a:pt x="14" y="9"/>
                    </a:lnTo>
                    <a:lnTo>
                      <a:pt x="95" y="9"/>
                    </a:lnTo>
                    <a:lnTo>
                      <a:pt x="97" y="10"/>
                    </a:lnTo>
                    <a:lnTo>
                      <a:pt x="98" y="10"/>
                    </a:lnTo>
                    <a:lnTo>
                      <a:pt x="99" y="12"/>
                    </a:lnTo>
                    <a:lnTo>
                      <a:pt x="100" y="14"/>
                    </a:lnTo>
                    <a:lnTo>
                      <a:pt x="100" y="65"/>
                    </a:lnTo>
                    <a:lnTo>
                      <a:pt x="99" y="66"/>
                    </a:lnTo>
                    <a:lnTo>
                      <a:pt x="98" y="68"/>
                    </a:lnTo>
                    <a:lnTo>
                      <a:pt x="97" y="68"/>
                    </a:lnTo>
                    <a:lnTo>
                      <a:pt x="95" y="69"/>
                    </a:lnTo>
                    <a:lnTo>
                      <a:pt x="14" y="69"/>
                    </a:lnTo>
                    <a:lnTo>
                      <a:pt x="12" y="68"/>
                    </a:lnTo>
                    <a:lnTo>
                      <a:pt x="10" y="68"/>
                    </a:lnTo>
                    <a:lnTo>
                      <a:pt x="10" y="66"/>
                    </a:lnTo>
                    <a:lnTo>
                      <a:pt x="9" y="65"/>
                    </a:lnTo>
                    <a:lnTo>
                      <a:pt x="9" y="14"/>
                    </a:lnTo>
                    <a:close/>
                    <a:moveTo>
                      <a:pt x="14" y="78"/>
                    </a:moveTo>
                    <a:lnTo>
                      <a:pt x="95" y="78"/>
                    </a:lnTo>
                    <a:lnTo>
                      <a:pt x="98" y="78"/>
                    </a:lnTo>
                    <a:lnTo>
                      <a:pt x="101" y="77"/>
                    </a:lnTo>
                    <a:lnTo>
                      <a:pt x="104" y="76"/>
                    </a:lnTo>
                    <a:lnTo>
                      <a:pt x="105" y="75"/>
                    </a:lnTo>
                    <a:lnTo>
                      <a:pt x="107" y="72"/>
                    </a:lnTo>
                    <a:lnTo>
                      <a:pt x="108" y="70"/>
                    </a:lnTo>
                    <a:lnTo>
                      <a:pt x="109" y="68"/>
                    </a:lnTo>
                    <a:lnTo>
                      <a:pt x="109" y="65"/>
                    </a:lnTo>
                    <a:lnTo>
                      <a:pt x="109" y="14"/>
                    </a:lnTo>
                    <a:lnTo>
                      <a:pt x="109" y="10"/>
                    </a:lnTo>
                    <a:lnTo>
                      <a:pt x="108" y="8"/>
                    </a:lnTo>
                    <a:lnTo>
                      <a:pt x="107" y="6"/>
                    </a:lnTo>
                    <a:lnTo>
                      <a:pt x="105" y="3"/>
                    </a:lnTo>
                    <a:lnTo>
                      <a:pt x="104" y="2"/>
                    </a:lnTo>
                    <a:lnTo>
                      <a:pt x="101" y="1"/>
                    </a:lnTo>
                    <a:lnTo>
                      <a:pt x="98" y="0"/>
                    </a:lnTo>
                    <a:lnTo>
                      <a:pt x="95" y="0"/>
                    </a:lnTo>
                    <a:lnTo>
                      <a:pt x="14" y="0"/>
                    </a:lnTo>
                    <a:lnTo>
                      <a:pt x="11" y="0"/>
                    </a:lnTo>
                    <a:lnTo>
                      <a:pt x="8" y="1"/>
                    </a:lnTo>
                    <a:lnTo>
                      <a:pt x="6" y="2"/>
                    </a:lnTo>
                    <a:lnTo>
                      <a:pt x="4" y="3"/>
                    </a:lnTo>
                    <a:lnTo>
                      <a:pt x="2" y="6"/>
                    </a:lnTo>
                    <a:lnTo>
                      <a:pt x="1" y="8"/>
                    </a:lnTo>
                    <a:lnTo>
                      <a:pt x="0" y="10"/>
                    </a:lnTo>
                    <a:lnTo>
                      <a:pt x="0" y="14"/>
                    </a:lnTo>
                    <a:lnTo>
                      <a:pt x="0" y="65"/>
                    </a:lnTo>
                    <a:lnTo>
                      <a:pt x="0" y="68"/>
                    </a:lnTo>
                    <a:lnTo>
                      <a:pt x="1" y="70"/>
                    </a:lnTo>
                    <a:lnTo>
                      <a:pt x="2" y="72"/>
                    </a:lnTo>
                    <a:lnTo>
                      <a:pt x="4" y="75"/>
                    </a:lnTo>
                    <a:lnTo>
                      <a:pt x="6" y="76"/>
                    </a:lnTo>
                    <a:lnTo>
                      <a:pt x="8" y="77"/>
                    </a:lnTo>
                    <a:lnTo>
                      <a:pt x="11" y="78"/>
                    </a:lnTo>
                    <a:lnTo>
                      <a:pt x="14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05" name="Google Shape;9105;p89"/>
              <p:cNvSpPr/>
              <p:nvPr/>
            </p:nvSpPr>
            <p:spPr>
              <a:xfrm>
                <a:off x="6495161" y="2979401"/>
                <a:ext cx="93663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59" h="62" extrusionOk="0">
                    <a:moveTo>
                      <a:pt x="36" y="46"/>
                    </a:moveTo>
                    <a:lnTo>
                      <a:pt x="53" y="62"/>
                    </a:lnTo>
                    <a:lnTo>
                      <a:pt x="53" y="59"/>
                    </a:lnTo>
                    <a:lnTo>
                      <a:pt x="55" y="57"/>
                    </a:lnTo>
                    <a:lnTo>
                      <a:pt x="57" y="55"/>
                    </a:lnTo>
                    <a:lnTo>
                      <a:pt x="59" y="54"/>
                    </a:lnTo>
                    <a:lnTo>
                      <a:pt x="44" y="39"/>
                    </a:lnTo>
                    <a:lnTo>
                      <a:pt x="46" y="35"/>
                    </a:lnTo>
                    <a:lnTo>
                      <a:pt x="47" y="30"/>
                    </a:lnTo>
                    <a:lnTo>
                      <a:pt x="48" y="27"/>
                    </a:lnTo>
                    <a:lnTo>
                      <a:pt x="48" y="22"/>
                    </a:lnTo>
                    <a:lnTo>
                      <a:pt x="47" y="18"/>
                    </a:lnTo>
                    <a:lnTo>
                      <a:pt x="46" y="15"/>
                    </a:lnTo>
                    <a:lnTo>
                      <a:pt x="44" y="11"/>
                    </a:lnTo>
                    <a:lnTo>
                      <a:pt x="41" y="8"/>
                    </a:lnTo>
                    <a:lnTo>
                      <a:pt x="37" y="5"/>
                    </a:lnTo>
                    <a:lnTo>
                      <a:pt x="33" y="2"/>
                    </a:lnTo>
                    <a:lnTo>
                      <a:pt x="28" y="1"/>
                    </a:lnTo>
                    <a:lnTo>
                      <a:pt x="23" y="0"/>
                    </a:lnTo>
                    <a:lnTo>
                      <a:pt x="19" y="1"/>
                    </a:lnTo>
                    <a:lnTo>
                      <a:pt x="14" y="2"/>
                    </a:lnTo>
                    <a:lnTo>
                      <a:pt x="11" y="5"/>
                    </a:lnTo>
                    <a:lnTo>
                      <a:pt x="6" y="8"/>
                    </a:lnTo>
                    <a:lnTo>
                      <a:pt x="3" y="12"/>
                    </a:lnTo>
                    <a:lnTo>
                      <a:pt x="2" y="16"/>
                    </a:lnTo>
                    <a:lnTo>
                      <a:pt x="0" y="20"/>
                    </a:lnTo>
                    <a:lnTo>
                      <a:pt x="0" y="25"/>
                    </a:lnTo>
                    <a:lnTo>
                      <a:pt x="0" y="29"/>
                    </a:lnTo>
                    <a:lnTo>
                      <a:pt x="2" y="34"/>
                    </a:lnTo>
                    <a:lnTo>
                      <a:pt x="3" y="38"/>
                    </a:lnTo>
                    <a:lnTo>
                      <a:pt x="6" y="42"/>
                    </a:lnTo>
                    <a:lnTo>
                      <a:pt x="10" y="45"/>
                    </a:lnTo>
                    <a:lnTo>
                      <a:pt x="13" y="46"/>
                    </a:lnTo>
                    <a:lnTo>
                      <a:pt x="17" y="48"/>
                    </a:lnTo>
                    <a:lnTo>
                      <a:pt x="21" y="49"/>
                    </a:lnTo>
                    <a:lnTo>
                      <a:pt x="25" y="49"/>
                    </a:lnTo>
                    <a:lnTo>
                      <a:pt x="28" y="48"/>
                    </a:lnTo>
                    <a:lnTo>
                      <a:pt x="32" y="47"/>
                    </a:lnTo>
                    <a:lnTo>
                      <a:pt x="36" y="4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06" name="Google Shape;9106;p89"/>
              <p:cNvSpPr/>
              <p:nvPr/>
            </p:nvSpPr>
            <p:spPr>
              <a:xfrm>
                <a:off x="6641211" y="2922251"/>
                <a:ext cx="74613" cy="139700"/>
              </a:xfrm>
              <a:custGeom>
                <a:avLst/>
                <a:gdLst/>
                <a:ahLst/>
                <a:cxnLst/>
                <a:rect l="l" t="t" r="r" b="b"/>
                <a:pathLst>
                  <a:path w="47" h="88" extrusionOk="0">
                    <a:moveTo>
                      <a:pt x="18" y="47"/>
                    </a:moveTo>
                    <a:lnTo>
                      <a:pt x="18" y="88"/>
                    </a:lnTo>
                    <a:lnTo>
                      <a:pt x="29" y="88"/>
                    </a:lnTo>
                    <a:lnTo>
                      <a:pt x="29" y="47"/>
                    </a:lnTo>
                    <a:lnTo>
                      <a:pt x="33" y="45"/>
                    </a:lnTo>
                    <a:lnTo>
                      <a:pt x="36" y="43"/>
                    </a:lnTo>
                    <a:lnTo>
                      <a:pt x="39" y="41"/>
                    </a:lnTo>
                    <a:lnTo>
                      <a:pt x="42" y="39"/>
                    </a:lnTo>
                    <a:lnTo>
                      <a:pt x="44" y="35"/>
                    </a:lnTo>
                    <a:lnTo>
                      <a:pt x="46" y="32"/>
                    </a:lnTo>
                    <a:lnTo>
                      <a:pt x="46" y="28"/>
                    </a:lnTo>
                    <a:lnTo>
                      <a:pt x="47" y="23"/>
                    </a:lnTo>
                    <a:lnTo>
                      <a:pt x="46" y="19"/>
                    </a:lnTo>
                    <a:lnTo>
                      <a:pt x="46" y="15"/>
                    </a:lnTo>
                    <a:lnTo>
                      <a:pt x="43" y="11"/>
                    </a:lnTo>
                    <a:lnTo>
                      <a:pt x="40" y="7"/>
                    </a:lnTo>
                    <a:lnTo>
                      <a:pt x="36" y="4"/>
                    </a:lnTo>
                    <a:lnTo>
                      <a:pt x="33" y="2"/>
                    </a:lnTo>
                    <a:lnTo>
                      <a:pt x="28" y="1"/>
                    </a:lnTo>
                    <a:lnTo>
                      <a:pt x="23" y="0"/>
                    </a:lnTo>
                    <a:lnTo>
                      <a:pt x="18" y="1"/>
                    </a:lnTo>
                    <a:lnTo>
                      <a:pt x="14" y="2"/>
                    </a:lnTo>
                    <a:lnTo>
                      <a:pt x="10" y="4"/>
                    </a:lnTo>
                    <a:lnTo>
                      <a:pt x="6" y="7"/>
                    </a:lnTo>
                    <a:lnTo>
                      <a:pt x="4" y="11"/>
                    </a:lnTo>
                    <a:lnTo>
                      <a:pt x="1" y="15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0" y="28"/>
                    </a:lnTo>
                    <a:lnTo>
                      <a:pt x="1" y="32"/>
                    </a:lnTo>
                    <a:lnTo>
                      <a:pt x="3" y="35"/>
                    </a:lnTo>
                    <a:lnTo>
                      <a:pt x="5" y="39"/>
                    </a:lnTo>
                    <a:lnTo>
                      <a:pt x="8" y="42"/>
                    </a:lnTo>
                    <a:lnTo>
                      <a:pt x="11" y="44"/>
                    </a:lnTo>
                    <a:lnTo>
                      <a:pt x="15" y="46"/>
                    </a:lnTo>
                    <a:lnTo>
                      <a:pt x="18" y="4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07" name="Google Shape;9107;p89"/>
              <p:cNvSpPr/>
              <p:nvPr/>
            </p:nvSpPr>
            <p:spPr>
              <a:xfrm>
                <a:off x="6436424" y="3122276"/>
                <a:ext cx="139700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88" h="48" extrusionOk="0">
                    <a:moveTo>
                      <a:pt x="47" y="30"/>
                    </a:moveTo>
                    <a:lnTo>
                      <a:pt x="88" y="30"/>
                    </a:lnTo>
                    <a:lnTo>
                      <a:pt x="88" y="20"/>
                    </a:lnTo>
                    <a:lnTo>
                      <a:pt x="47" y="20"/>
                    </a:lnTo>
                    <a:lnTo>
                      <a:pt x="47" y="16"/>
                    </a:lnTo>
                    <a:lnTo>
                      <a:pt x="45" y="12"/>
                    </a:lnTo>
                    <a:lnTo>
                      <a:pt x="42" y="9"/>
                    </a:lnTo>
                    <a:lnTo>
                      <a:pt x="39" y="6"/>
                    </a:lnTo>
                    <a:lnTo>
                      <a:pt x="36" y="5"/>
                    </a:lnTo>
                    <a:lnTo>
                      <a:pt x="32" y="3"/>
                    </a:lnTo>
                    <a:lnTo>
                      <a:pt x="28" y="1"/>
                    </a:lnTo>
                    <a:lnTo>
                      <a:pt x="24" y="0"/>
                    </a:lnTo>
                    <a:lnTo>
                      <a:pt x="19" y="1"/>
                    </a:lnTo>
                    <a:lnTo>
                      <a:pt x="16" y="3"/>
                    </a:lnTo>
                    <a:lnTo>
                      <a:pt x="11" y="5"/>
                    </a:lnTo>
                    <a:lnTo>
                      <a:pt x="8" y="8"/>
                    </a:lnTo>
                    <a:lnTo>
                      <a:pt x="4" y="12"/>
                    </a:lnTo>
                    <a:lnTo>
                      <a:pt x="3" y="15"/>
                    </a:lnTo>
                    <a:lnTo>
                      <a:pt x="1" y="20"/>
                    </a:lnTo>
                    <a:lnTo>
                      <a:pt x="0" y="25"/>
                    </a:lnTo>
                    <a:lnTo>
                      <a:pt x="1" y="29"/>
                    </a:lnTo>
                    <a:lnTo>
                      <a:pt x="3" y="34"/>
                    </a:lnTo>
                    <a:lnTo>
                      <a:pt x="4" y="38"/>
                    </a:lnTo>
                    <a:lnTo>
                      <a:pt x="8" y="42"/>
                    </a:lnTo>
                    <a:lnTo>
                      <a:pt x="11" y="44"/>
                    </a:lnTo>
                    <a:lnTo>
                      <a:pt x="16" y="46"/>
                    </a:lnTo>
                    <a:lnTo>
                      <a:pt x="19" y="48"/>
                    </a:lnTo>
                    <a:lnTo>
                      <a:pt x="24" y="48"/>
                    </a:lnTo>
                    <a:lnTo>
                      <a:pt x="28" y="48"/>
                    </a:lnTo>
                    <a:lnTo>
                      <a:pt x="32" y="47"/>
                    </a:lnTo>
                    <a:lnTo>
                      <a:pt x="36" y="45"/>
                    </a:lnTo>
                    <a:lnTo>
                      <a:pt x="39" y="43"/>
                    </a:lnTo>
                    <a:lnTo>
                      <a:pt x="42" y="40"/>
                    </a:lnTo>
                    <a:lnTo>
                      <a:pt x="44" y="38"/>
                    </a:lnTo>
                    <a:lnTo>
                      <a:pt x="46" y="35"/>
                    </a:lnTo>
                    <a:lnTo>
                      <a:pt x="47" y="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08" name="Google Shape;9108;p89"/>
              <p:cNvSpPr/>
              <p:nvPr/>
            </p:nvSpPr>
            <p:spPr>
              <a:xfrm>
                <a:off x="6765036" y="2979401"/>
                <a:ext cx="93663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59" h="62" extrusionOk="0">
                    <a:moveTo>
                      <a:pt x="7" y="62"/>
                    </a:moveTo>
                    <a:lnTo>
                      <a:pt x="23" y="46"/>
                    </a:lnTo>
                    <a:lnTo>
                      <a:pt x="26" y="47"/>
                    </a:lnTo>
                    <a:lnTo>
                      <a:pt x="30" y="48"/>
                    </a:lnTo>
                    <a:lnTo>
                      <a:pt x="35" y="49"/>
                    </a:lnTo>
                    <a:lnTo>
                      <a:pt x="38" y="49"/>
                    </a:lnTo>
                    <a:lnTo>
                      <a:pt x="42" y="48"/>
                    </a:lnTo>
                    <a:lnTo>
                      <a:pt x="45" y="46"/>
                    </a:lnTo>
                    <a:lnTo>
                      <a:pt x="49" y="45"/>
                    </a:lnTo>
                    <a:lnTo>
                      <a:pt x="52" y="42"/>
                    </a:lnTo>
                    <a:lnTo>
                      <a:pt x="55" y="38"/>
                    </a:lnTo>
                    <a:lnTo>
                      <a:pt x="57" y="34"/>
                    </a:lnTo>
                    <a:lnTo>
                      <a:pt x="59" y="29"/>
                    </a:lnTo>
                    <a:lnTo>
                      <a:pt x="59" y="25"/>
                    </a:lnTo>
                    <a:lnTo>
                      <a:pt x="59" y="20"/>
                    </a:lnTo>
                    <a:lnTo>
                      <a:pt x="57" y="16"/>
                    </a:lnTo>
                    <a:lnTo>
                      <a:pt x="55" y="12"/>
                    </a:lnTo>
                    <a:lnTo>
                      <a:pt x="52" y="8"/>
                    </a:lnTo>
                    <a:lnTo>
                      <a:pt x="48" y="5"/>
                    </a:lnTo>
                    <a:lnTo>
                      <a:pt x="44" y="2"/>
                    </a:lnTo>
                    <a:lnTo>
                      <a:pt x="40" y="1"/>
                    </a:lnTo>
                    <a:lnTo>
                      <a:pt x="35" y="0"/>
                    </a:lnTo>
                    <a:lnTo>
                      <a:pt x="31" y="1"/>
                    </a:lnTo>
                    <a:lnTo>
                      <a:pt x="26" y="2"/>
                    </a:lnTo>
                    <a:lnTo>
                      <a:pt x="22" y="5"/>
                    </a:lnTo>
                    <a:lnTo>
                      <a:pt x="18" y="8"/>
                    </a:lnTo>
                    <a:lnTo>
                      <a:pt x="16" y="11"/>
                    </a:lnTo>
                    <a:lnTo>
                      <a:pt x="14" y="15"/>
                    </a:lnTo>
                    <a:lnTo>
                      <a:pt x="12" y="18"/>
                    </a:lnTo>
                    <a:lnTo>
                      <a:pt x="12" y="22"/>
                    </a:lnTo>
                    <a:lnTo>
                      <a:pt x="12" y="27"/>
                    </a:lnTo>
                    <a:lnTo>
                      <a:pt x="12" y="30"/>
                    </a:lnTo>
                    <a:lnTo>
                      <a:pt x="13" y="35"/>
                    </a:lnTo>
                    <a:lnTo>
                      <a:pt x="16" y="39"/>
                    </a:lnTo>
                    <a:lnTo>
                      <a:pt x="0" y="54"/>
                    </a:lnTo>
                    <a:lnTo>
                      <a:pt x="3" y="55"/>
                    </a:lnTo>
                    <a:lnTo>
                      <a:pt x="4" y="57"/>
                    </a:lnTo>
                    <a:lnTo>
                      <a:pt x="6" y="59"/>
                    </a:lnTo>
                    <a:lnTo>
                      <a:pt x="7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09" name="Google Shape;9109;p89"/>
              <p:cNvSpPr/>
              <p:nvPr/>
            </p:nvSpPr>
            <p:spPr>
              <a:xfrm>
                <a:off x="6495161" y="3250863"/>
                <a:ext cx="96838" cy="9366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9" extrusionOk="0">
                    <a:moveTo>
                      <a:pt x="53" y="0"/>
                    </a:moveTo>
                    <a:lnTo>
                      <a:pt x="38" y="15"/>
                    </a:lnTo>
                    <a:lnTo>
                      <a:pt x="34" y="14"/>
                    </a:lnTo>
                    <a:lnTo>
                      <a:pt x="30" y="13"/>
                    </a:lnTo>
                    <a:lnTo>
                      <a:pt x="26" y="12"/>
                    </a:lnTo>
                    <a:lnTo>
                      <a:pt x="21" y="12"/>
                    </a:lnTo>
                    <a:lnTo>
                      <a:pt x="18" y="13"/>
                    </a:lnTo>
                    <a:lnTo>
                      <a:pt x="14" y="14"/>
                    </a:lnTo>
                    <a:lnTo>
                      <a:pt x="10" y="15"/>
                    </a:lnTo>
                    <a:lnTo>
                      <a:pt x="6" y="18"/>
                    </a:lnTo>
                    <a:lnTo>
                      <a:pt x="3" y="22"/>
                    </a:lnTo>
                    <a:lnTo>
                      <a:pt x="2" y="27"/>
                    </a:lnTo>
                    <a:lnTo>
                      <a:pt x="0" y="31"/>
                    </a:lnTo>
                    <a:lnTo>
                      <a:pt x="0" y="35"/>
                    </a:lnTo>
                    <a:lnTo>
                      <a:pt x="0" y="39"/>
                    </a:lnTo>
                    <a:lnTo>
                      <a:pt x="2" y="44"/>
                    </a:lnTo>
                    <a:lnTo>
                      <a:pt x="3" y="49"/>
                    </a:lnTo>
                    <a:lnTo>
                      <a:pt x="6" y="52"/>
                    </a:lnTo>
                    <a:lnTo>
                      <a:pt x="11" y="55"/>
                    </a:lnTo>
                    <a:lnTo>
                      <a:pt x="15" y="57"/>
                    </a:lnTo>
                    <a:lnTo>
                      <a:pt x="19" y="59"/>
                    </a:lnTo>
                    <a:lnTo>
                      <a:pt x="24" y="59"/>
                    </a:lnTo>
                    <a:lnTo>
                      <a:pt x="29" y="59"/>
                    </a:lnTo>
                    <a:lnTo>
                      <a:pt x="33" y="57"/>
                    </a:lnTo>
                    <a:lnTo>
                      <a:pt x="38" y="55"/>
                    </a:lnTo>
                    <a:lnTo>
                      <a:pt x="41" y="52"/>
                    </a:lnTo>
                    <a:lnTo>
                      <a:pt x="43" y="49"/>
                    </a:lnTo>
                    <a:lnTo>
                      <a:pt x="46" y="46"/>
                    </a:lnTo>
                    <a:lnTo>
                      <a:pt x="47" y="42"/>
                    </a:lnTo>
                    <a:lnTo>
                      <a:pt x="48" y="38"/>
                    </a:lnTo>
                    <a:lnTo>
                      <a:pt x="49" y="34"/>
                    </a:lnTo>
                    <a:lnTo>
                      <a:pt x="48" y="31"/>
                    </a:lnTo>
                    <a:lnTo>
                      <a:pt x="47" y="27"/>
                    </a:lnTo>
                    <a:lnTo>
                      <a:pt x="45" y="23"/>
                    </a:lnTo>
                    <a:lnTo>
                      <a:pt x="61" y="7"/>
                    </a:lnTo>
                    <a:lnTo>
                      <a:pt x="59" y="7"/>
                    </a:lnTo>
                    <a:lnTo>
                      <a:pt x="57" y="5"/>
                    </a:lnTo>
                    <a:lnTo>
                      <a:pt x="55" y="2"/>
                    </a:lnTo>
                    <a:lnTo>
                      <a:pt x="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0" name="Google Shape;9110;p89"/>
              <p:cNvSpPr/>
              <p:nvPr/>
            </p:nvSpPr>
            <p:spPr>
              <a:xfrm>
                <a:off x="6776149" y="3122276"/>
                <a:ext cx="142875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90" h="48" extrusionOk="0">
                    <a:moveTo>
                      <a:pt x="66" y="0"/>
                    </a:moveTo>
                    <a:lnTo>
                      <a:pt x="66" y="0"/>
                    </a:lnTo>
                    <a:lnTo>
                      <a:pt x="62" y="1"/>
                    </a:lnTo>
                    <a:lnTo>
                      <a:pt x="58" y="3"/>
                    </a:lnTo>
                    <a:lnTo>
                      <a:pt x="54" y="5"/>
                    </a:lnTo>
                    <a:lnTo>
                      <a:pt x="51" y="6"/>
                    </a:lnTo>
                    <a:lnTo>
                      <a:pt x="48" y="9"/>
                    </a:lnTo>
                    <a:lnTo>
                      <a:pt x="46" y="12"/>
                    </a:lnTo>
                    <a:lnTo>
                      <a:pt x="44" y="16"/>
                    </a:lnTo>
                    <a:lnTo>
                      <a:pt x="43" y="20"/>
                    </a:lnTo>
                    <a:lnTo>
                      <a:pt x="0" y="20"/>
                    </a:lnTo>
                    <a:lnTo>
                      <a:pt x="0" y="30"/>
                    </a:lnTo>
                    <a:lnTo>
                      <a:pt x="43" y="30"/>
                    </a:lnTo>
                    <a:lnTo>
                      <a:pt x="44" y="35"/>
                    </a:lnTo>
                    <a:lnTo>
                      <a:pt x="46" y="38"/>
                    </a:lnTo>
                    <a:lnTo>
                      <a:pt x="49" y="40"/>
                    </a:lnTo>
                    <a:lnTo>
                      <a:pt x="51" y="43"/>
                    </a:lnTo>
                    <a:lnTo>
                      <a:pt x="55" y="45"/>
                    </a:lnTo>
                    <a:lnTo>
                      <a:pt x="58" y="47"/>
                    </a:lnTo>
                    <a:lnTo>
                      <a:pt x="62" y="48"/>
                    </a:lnTo>
                    <a:lnTo>
                      <a:pt x="66" y="48"/>
                    </a:lnTo>
                    <a:lnTo>
                      <a:pt x="72" y="48"/>
                    </a:lnTo>
                    <a:lnTo>
                      <a:pt x="76" y="46"/>
                    </a:lnTo>
                    <a:lnTo>
                      <a:pt x="80" y="44"/>
                    </a:lnTo>
                    <a:lnTo>
                      <a:pt x="83" y="42"/>
                    </a:lnTo>
                    <a:lnTo>
                      <a:pt x="86" y="38"/>
                    </a:lnTo>
                    <a:lnTo>
                      <a:pt x="88" y="34"/>
                    </a:lnTo>
                    <a:lnTo>
                      <a:pt x="90" y="29"/>
                    </a:lnTo>
                    <a:lnTo>
                      <a:pt x="90" y="25"/>
                    </a:lnTo>
                    <a:lnTo>
                      <a:pt x="90" y="20"/>
                    </a:lnTo>
                    <a:lnTo>
                      <a:pt x="88" y="15"/>
                    </a:lnTo>
                    <a:lnTo>
                      <a:pt x="86" y="12"/>
                    </a:lnTo>
                    <a:lnTo>
                      <a:pt x="83" y="8"/>
                    </a:lnTo>
                    <a:lnTo>
                      <a:pt x="80" y="5"/>
                    </a:lnTo>
                    <a:lnTo>
                      <a:pt x="76" y="3"/>
                    </a:lnTo>
                    <a:lnTo>
                      <a:pt x="72" y="1"/>
                    </a:lnTo>
                    <a:lnTo>
                      <a:pt x="6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1" name="Google Shape;9111;p89"/>
              <p:cNvSpPr/>
              <p:nvPr/>
            </p:nvSpPr>
            <p:spPr>
              <a:xfrm>
                <a:off x="6761861" y="3250863"/>
                <a:ext cx="96838" cy="9366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9" extrusionOk="0">
                    <a:moveTo>
                      <a:pt x="24" y="15"/>
                    </a:moveTo>
                    <a:lnTo>
                      <a:pt x="8" y="0"/>
                    </a:lnTo>
                    <a:lnTo>
                      <a:pt x="7" y="2"/>
                    </a:lnTo>
                    <a:lnTo>
                      <a:pt x="5" y="5"/>
                    </a:lnTo>
                    <a:lnTo>
                      <a:pt x="3" y="7"/>
                    </a:lnTo>
                    <a:lnTo>
                      <a:pt x="0" y="7"/>
                    </a:lnTo>
                    <a:lnTo>
                      <a:pt x="16" y="23"/>
                    </a:lnTo>
                    <a:lnTo>
                      <a:pt x="15" y="27"/>
                    </a:lnTo>
                    <a:lnTo>
                      <a:pt x="14" y="31"/>
                    </a:lnTo>
                    <a:lnTo>
                      <a:pt x="13" y="34"/>
                    </a:lnTo>
                    <a:lnTo>
                      <a:pt x="13" y="38"/>
                    </a:lnTo>
                    <a:lnTo>
                      <a:pt x="14" y="42"/>
                    </a:lnTo>
                    <a:lnTo>
                      <a:pt x="15" y="46"/>
                    </a:lnTo>
                    <a:lnTo>
                      <a:pt x="17" y="49"/>
                    </a:lnTo>
                    <a:lnTo>
                      <a:pt x="20" y="52"/>
                    </a:lnTo>
                    <a:lnTo>
                      <a:pt x="24" y="55"/>
                    </a:lnTo>
                    <a:lnTo>
                      <a:pt x="28" y="57"/>
                    </a:lnTo>
                    <a:lnTo>
                      <a:pt x="33" y="59"/>
                    </a:lnTo>
                    <a:lnTo>
                      <a:pt x="37" y="59"/>
                    </a:lnTo>
                    <a:lnTo>
                      <a:pt x="42" y="59"/>
                    </a:lnTo>
                    <a:lnTo>
                      <a:pt x="46" y="57"/>
                    </a:lnTo>
                    <a:lnTo>
                      <a:pt x="50" y="55"/>
                    </a:lnTo>
                    <a:lnTo>
                      <a:pt x="54" y="52"/>
                    </a:lnTo>
                    <a:lnTo>
                      <a:pt x="57" y="49"/>
                    </a:lnTo>
                    <a:lnTo>
                      <a:pt x="59" y="44"/>
                    </a:lnTo>
                    <a:lnTo>
                      <a:pt x="61" y="39"/>
                    </a:lnTo>
                    <a:lnTo>
                      <a:pt x="61" y="35"/>
                    </a:lnTo>
                    <a:lnTo>
                      <a:pt x="61" y="31"/>
                    </a:lnTo>
                    <a:lnTo>
                      <a:pt x="59" y="27"/>
                    </a:lnTo>
                    <a:lnTo>
                      <a:pt x="57" y="22"/>
                    </a:lnTo>
                    <a:lnTo>
                      <a:pt x="54" y="18"/>
                    </a:lnTo>
                    <a:lnTo>
                      <a:pt x="51" y="15"/>
                    </a:lnTo>
                    <a:lnTo>
                      <a:pt x="47" y="14"/>
                    </a:lnTo>
                    <a:lnTo>
                      <a:pt x="44" y="13"/>
                    </a:lnTo>
                    <a:lnTo>
                      <a:pt x="39" y="12"/>
                    </a:lnTo>
                    <a:lnTo>
                      <a:pt x="35" y="12"/>
                    </a:lnTo>
                    <a:lnTo>
                      <a:pt x="31" y="13"/>
                    </a:lnTo>
                    <a:lnTo>
                      <a:pt x="27" y="14"/>
                    </a:lnTo>
                    <a:lnTo>
                      <a:pt x="24" y="1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2" name="Google Shape;9112;p89"/>
              <p:cNvSpPr/>
              <p:nvPr/>
            </p:nvSpPr>
            <p:spPr>
              <a:xfrm>
                <a:off x="6641211" y="3261976"/>
                <a:ext cx="74613" cy="142875"/>
              </a:xfrm>
              <a:custGeom>
                <a:avLst/>
                <a:gdLst/>
                <a:ahLst/>
                <a:cxnLst/>
                <a:rect l="l" t="t" r="r" b="b"/>
                <a:pathLst>
                  <a:path w="47" h="90" extrusionOk="0">
                    <a:moveTo>
                      <a:pt x="29" y="42"/>
                    </a:moveTo>
                    <a:lnTo>
                      <a:pt x="29" y="0"/>
                    </a:lnTo>
                    <a:lnTo>
                      <a:pt x="18" y="0"/>
                    </a:lnTo>
                    <a:lnTo>
                      <a:pt x="18" y="42"/>
                    </a:lnTo>
                    <a:lnTo>
                      <a:pt x="15" y="43"/>
                    </a:lnTo>
                    <a:lnTo>
                      <a:pt x="11" y="45"/>
                    </a:lnTo>
                    <a:lnTo>
                      <a:pt x="8" y="47"/>
                    </a:lnTo>
                    <a:lnTo>
                      <a:pt x="5" y="51"/>
                    </a:lnTo>
                    <a:lnTo>
                      <a:pt x="3" y="54"/>
                    </a:lnTo>
                    <a:lnTo>
                      <a:pt x="1" y="58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71"/>
                    </a:lnTo>
                    <a:lnTo>
                      <a:pt x="1" y="76"/>
                    </a:lnTo>
                    <a:lnTo>
                      <a:pt x="4" y="79"/>
                    </a:lnTo>
                    <a:lnTo>
                      <a:pt x="6" y="83"/>
                    </a:lnTo>
                    <a:lnTo>
                      <a:pt x="10" y="86"/>
                    </a:lnTo>
                    <a:lnTo>
                      <a:pt x="14" y="88"/>
                    </a:lnTo>
                    <a:lnTo>
                      <a:pt x="18" y="90"/>
                    </a:lnTo>
                    <a:lnTo>
                      <a:pt x="23" y="90"/>
                    </a:lnTo>
                    <a:lnTo>
                      <a:pt x="28" y="90"/>
                    </a:lnTo>
                    <a:lnTo>
                      <a:pt x="33" y="88"/>
                    </a:lnTo>
                    <a:lnTo>
                      <a:pt x="36" y="86"/>
                    </a:lnTo>
                    <a:lnTo>
                      <a:pt x="40" y="83"/>
                    </a:lnTo>
                    <a:lnTo>
                      <a:pt x="43" y="79"/>
                    </a:lnTo>
                    <a:lnTo>
                      <a:pt x="46" y="76"/>
                    </a:lnTo>
                    <a:lnTo>
                      <a:pt x="46" y="71"/>
                    </a:lnTo>
                    <a:lnTo>
                      <a:pt x="47" y="66"/>
                    </a:lnTo>
                    <a:lnTo>
                      <a:pt x="46" y="62"/>
                    </a:lnTo>
                    <a:lnTo>
                      <a:pt x="46" y="58"/>
                    </a:lnTo>
                    <a:lnTo>
                      <a:pt x="44" y="54"/>
                    </a:lnTo>
                    <a:lnTo>
                      <a:pt x="42" y="51"/>
                    </a:lnTo>
                    <a:lnTo>
                      <a:pt x="39" y="48"/>
                    </a:lnTo>
                    <a:lnTo>
                      <a:pt x="36" y="46"/>
                    </a:lnTo>
                    <a:lnTo>
                      <a:pt x="33" y="44"/>
                    </a:lnTo>
                    <a:lnTo>
                      <a:pt x="29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3" name="Google Shape;9113;p89"/>
              <p:cNvSpPr/>
              <p:nvPr/>
            </p:nvSpPr>
            <p:spPr>
              <a:xfrm>
                <a:off x="6642799" y="3095288"/>
                <a:ext cx="71438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207" h="243" extrusionOk="0">
                    <a:moveTo>
                      <a:pt x="28" y="95"/>
                    </a:moveTo>
                    <a:cubicBezTo>
                      <a:pt x="28" y="60"/>
                      <a:pt x="28" y="60"/>
                      <a:pt x="28" y="60"/>
                    </a:cubicBezTo>
                    <a:cubicBezTo>
                      <a:pt x="103" y="43"/>
                      <a:pt x="103" y="43"/>
                      <a:pt x="103" y="43"/>
                    </a:cubicBezTo>
                    <a:cubicBezTo>
                      <a:pt x="143" y="51"/>
                      <a:pt x="161" y="55"/>
                      <a:pt x="170" y="58"/>
                    </a:cubicBezTo>
                    <a:cubicBezTo>
                      <a:pt x="53" y="170"/>
                      <a:pt x="53" y="170"/>
                      <a:pt x="53" y="170"/>
                    </a:cubicBezTo>
                    <a:cubicBezTo>
                      <a:pt x="43" y="156"/>
                      <a:pt x="34" y="139"/>
                      <a:pt x="31" y="122"/>
                    </a:cubicBezTo>
                    <a:cubicBezTo>
                      <a:pt x="29" y="113"/>
                      <a:pt x="28" y="105"/>
                      <a:pt x="28" y="95"/>
                    </a:cubicBezTo>
                    <a:moveTo>
                      <a:pt x="178" y="95"/>
                    </a:moveTo>
                    <a:cubicBezTo>
                      <a:pt x="178" y="105"/>
                      <a:pt x="177" y="113"/>
                      <a:pt x="174" y="122"/>
                    </a:cubicBezTo>
                    <a:cubicBezTo>
                      <a:pt x="167" y="161"/>
                      <a:pt x="140" y="194"/>
                      <a:pt x="103" y="212"/>
                    </a:cubicBezTo>
                    <a:cubicBezTo>
                      <a:pt x="88" y="205"/>
                      <a:pt x="75" y="195"/>
                      <a:pt x="63" y="183"/>
                    </a:cubicBezTo>
                    <a:cubicBezTo>
                      <a:pt x="178" y="73"/>
                      <a:pt x="178" y="73"/>
                      <a:pt x="178" y="73"/>
                    </a:cubicBezTo>
                    <a:lnTo>
                      <a:pt x="178" y="95"/>
                    </a:lnTo>
                    <a:close/>
                    <a:moveTo>
                      <a:pt x="103" y="243"/>
                    </a:moveTo>
                    <a:cubicBezTo>
                      <a:pt x="164" y="219"/>
                      <a:pt x="207" y="162"/>
                      <a:pt x="207" y="95"/>
                    </a:cubicBezTo>
                    <a:cubicBezTo>
                      <a:pt x="207" y="23"/>
                      <a:pt x="207" y="23"/>
                      <a:pt x="207" y="23"/>
                    </a:cubicBezTo>
                    <a:cubicBezTo>
                      <a:pt x="168" y="15"/>
                      <a:pt x="168" y="15"/>
                      <a:pt x="168" y="15"/>
                    </a:cubicBezTo>
                    <a:cubicBezTo>
                      <a:pt x="168" y="29"/>
                      <a:pt x="168" y="29"/>
                      <a:pt x="168" y="29"/>
                    </a:cubicBezTo>
                    <a:cubicBezTo>
                      <a:pt x="127" y="19"/>
                      <a:pt x="127" y="19"/>
                      <a:pt x="127" y="19"/>
                    </a:cubicBezTo>
                    <a:cubicBezTo>
                      <a:pt x="127" y="5"/>
                      <a:pt x="127" y="5"/>
                      <a:pt x="127" y="5"/>
                    </a:cubicBezTo>
                    <a:cubicBezTo>
                      <a:pt x="103" y="0"/>
                      <a:pt x="103" y="0"/>
                      <a:pt x="103" y="0"/>
                    </a:cubicBezTo>
                    <a:cubicBezTo>
                      <a:pt x="79" y="5"/>
                      <a:pt x="79" y="5"/>
                      <a:pt x="79" y="5"/>
                    </a:cubicBezTo>
                    <a:cubicBezTo>
                      <a:pt x="79" y="19"/>
                      <a:pt x="79" y="19"/>
                      <a:pt x="79" y="19"/>
                    </a:cubicBezTo>
                    <a:cubicBezTo>
                      <a:pt x="38" y="29"/>
                      <a:pt x="38" y="29"/>
                      <a:pt x="38" y="29"/>
                    </a:cubicBezTo>
                    <a:cubicBezTo>
                      <a:pt x="38" y="15"/>
                      <a:pt x="38" y="15"/>
                      <a:pt x="38" y="15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0" y="95"/>
                      <a:pt x="0" y="95"/>
                      <a:pt x="0" y="95"/>
                    </a:cubicBezTo>
                    <a:cubicBezTo>
                      <a:pt x="0" y="162"/>
                      <a:pt x="42" y="219"/>
                      <a:pt x="103" y="24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14" name="Google Shape;9114;p89"/>
            <p:cNvSpPr/>
            <p:nvPr/>
          </p:nvSpPr>
          <p:spPr>
            <a:xfrm>
              <a:off x="7543344" y="2926862"/>
              <a:ext cx="955790" cy="4154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Distributed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Denial of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Service Protection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15" name="Google Shape;9115;p89"/>
          <p:cNvGrpSpPr/>
          <p:nvPr/>
        </p:nvGrpSpPr>
        <p:grpSpPr>
          <a:xfrm>
            <a:off x="5384072" y="1167245"/>
            <a:ext cx="785284" cy="1016519"/>
            <a:chOff x="7726757" y="1048544"/>
            <a:chExt cx="588963" cy="762388"/>
          </a:xfrm>
        </p:grpSpPr>
        <p:sp>
          <p:nvSpPr>
            <p:cNvPr id="9116" name="Google Shape;9116;p89"/>
            <p:cNvSpPr/>
            <p:nvPr/>
          </p:nvSpPr>
          <p:spPr>
            <a:xfrm>
              <a:off x="7764172" y="1672432"/>
              <a:ext cx="514132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Anti-Virus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117" name="Google Shape;9117;p89"/>
            <p:cNvGrpSpPr/>
            <p:nvPr/>
          </p:nvGrpSpPr>
          <p:grpSpPr>
            <a:xfrm>
              <a:off x="7726757" y="1048544"/>
              <a:ext cx="588963" cy="587375"/>
              <a:chOff x="4975723" y="1061407"/>
              <a:chExt cx="588963" cy="587375"/>
            </a:xfrm>
          </p:grpSpPr>
          <p:sp>
            <p:nvSpPr>
              <p:cNvPr id="9118" name="Google Shape;9118;p89"/>
              <p:cNvSpPr/>
              <p:nvPr/>
            </p:nvSpPr>
            <p:spPr>
              <a:xfrm>
                <a:off x="4975723" y="1061407"/>
                <a:ext cx="588963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19" name="Google Shape;9119;p89"/>
              <p:cNvSpPr/>
              <p:nvPr/>
            </p:nvSpPr>
            <p:spPr>
              <a:xfrm>
                <a:off x="5005179" y="1104043"/>
                <a:ext cx="530051" cy="464006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44" extrusionOk="0">
                    <a:moveTo>
                      <a:pt x="139" y="218"/>
                    </a:moveTo>
                    <a:cubicBezTo>
                      <a:pt x="155" y="218"/>
                      <a:pt x="171" y="222"/>
                      <a:pt x="185" y="230"/>
                    </a:cubicBezTo>
                    <a:cubicBezTo>
                      <a:pt x="187" y="232"/>
                      <a:pt x="189" y="232"/>
                      <a:pt x="189" y="232"/>
                    </a:cubicBezTo>
                    <a:cubicBezTo>
                      <a:pt x="201" y="240"/>
                      <a:pt x="209" y="248"/>
                      <a:pt x="216" y="256"/>
                    </a:cubicBezTo>
                    <a:cubicBezTo>
                      <a:pt x="223" y="251"/>
                      <a:pt x="223" y="251"/>
                      <a:pt x="223" y="251"/>
                    </a:cubicBezTo>
                    <a:cubicBezTo>
                      <a:pt x="222" y="247"/>
                      <a:pt x="221" y="243"/>
                      <a:pt x="221" y="240"/>
                    </a:cubicBezTo>
                    <a:cubicBezTo>
                      <a:pt x="221" y="224"/>
                      <a:pt x="233" y="210"/>
                      <a:pt x="248" y="207"/>
                    </a:cubicBezTo>
                    <a:cubicBezTo>
                      <a:pt x="248" y="199"/>
                      <a:pt x="248" y="199"/>
                      <a:pt x="248" y="199"/>
                    </a:cubicBezTo>
                    <a:cubicBezTo>
                      <a:pt x="136" y="190"/>
                      <a:pt x="128" y="22"/>
                      <a:pt x="241" y="12"/>
                    </a:cubicBezTo>
                    <a:cubicBezTo>
                      <a:pt x="241" y="0"/>
                      <a:pt x="241" y="0"/>
                      <a:pt x="241" y="0"/>
                    </a:cubicBezTo>
                    <a:cubicBezTo>
                      <a:pt x="156" y="6"/>
                      <a:pt x="104" y="98"/>
                      <a:pt x="136" y="173"/>
                    </a:cubicBezTo>
                    <a:cubicBezTo>
                      <a:pt x="46" y="182"/>
                      <a:pt x="0" y="278"/>
                      <a:pt x="38" y="355"/>
                    </a:cubicBezTo>
                    <a:cubicBezTo>
                      <a:pt x="52" y="347"/>
                      <a:pt x="52" y="347"/>
                      <a:pt x="52" y="347"/>
                    </a:cubicBezTo>
                    <a:cubicBezTo>
                      <a:pt x="18" y="290"/>
                      <a:pt x="77" y="218"/>
                      <a:pt x="139" y="218"/>
                    </a:cubicBezTo>
                    <a:close/>
                    <a:moveTo>
                      <a:pt x="188" y="149"/>
                    </a:moveTo>
                    <a:cubicBezTo>
                      <a:pt x="227" y="118"/>
                      <a:pt x="280" y="118"/>
                      <a:pt x="318" y="148"/>
                    </a:cubicBezTo>
                    <a:cubicBezTo>
                      <a:pt x="323" y="142"/>
                      <a:pt x="327" y="136"/>
                      <a:pt x="329" y="128"/>
                    </a:cubicBezTo>
                    <a:cubicBezTo>
                      <a:pt x="283" y="96"/>
                      <a:pt x="225" y="96"/>
                      <a:pt x="180" y="128"/>
                    </a:cubicBezTo>
                    <a:cubicBezTo>
                      <a:pt x="182" y="139"/>
                      <a:pt x="184" y="143"/>
                      <a:pt x="188" y="149"/>
                    </a:cubicBezTo>
                    <a:close/>
                    <a:moveTo>
                      <a:pt x="122" y="235"/>
                    </a:moveTo>
                    <a:cubicBezTo>
                      <a:pt x="120" y="289"/>
                      <a:pt x="150" y="340"/>
                      <a:pt x="201" y="362"/>
                    </a:cubicBezTo>
                    <a:cubicBezTo>
                      <a:pt x="205" y="356"/>
                      <a:pt x="209" y="350"/>
                      <a:pt x="213" y="342"/>
                    </a:cubicBezTo>
                    <a:cubicBezTo>
                      <a:pt x="168" y="324"/>
                      <a:pt x="140" y="279"/>
                      <a:pt x="142" y="233"/>
                    </a:cubicBezTo>
                    <a:cubicBezTo>
                      <a:pt x="136" y="233"/>
                      <a:pt x="128" y="233"/>
                      <a:pt x="122" y="235"/>
                    </a:cubicBezTo>
                    <a:close/>
                    <a:moveTo>
                      <a:pt x="274" y="319"/>
                    </a:moveTo>
                    <a:cubicBezTo>
                      <a:pt x="273" y="296"/>
                      <a:pt x="274" y="288"/>
                      <a:pt x="286" y="268"/>
                    </a:cubicBezTo>
                    <a:cubicBezTo>
                      <a:pt x="277" y="263"/>
                      <a:pt x="277" y="263"/>
                      <a:pt x="277" y="263"/>
                    </a:cubicBezTo>
                    <a:cubicBezTo>
                      <a:pt x="271" y="269"/>
                      <a:pt x="263" y="272"/>
                      <a:pt x="254" y="272"/>
                    </a:cubicBezTo>
                    <a:cubicBezTo>
                      <a:pt x="244" y="272"/>
                      <a:pt x="235" y="268"/>
                      <a:pt x="229" y="261"/>
                    </a:cubicBezTo>
                    <a:cubicBezTo>
                      <a:pt x="222" y="266"/>
                      <a:pt x="222" y="266"/>
                      <a:pt x="222" y="266"/>
                    </a:cubicBezTo>
                    <a:cubicBezTo>
                      <a:pt x="230" y="282"/>
                      <a:pt x="232" y="299"/>
                      <a:pt x="232" y="319"/>
                    </a:cubicBezTo>
                    <a:cubicBezTo>
                      <a:pt x="230" y="367"/>
                      <a:pt x="187" y="406"/>
                      <a:pt x="139" y="406"/>
                    </a:cubicBezTo>
                    <a:cubicBezTo>
                      <a:pt x="107" y="406"/>
                      <a:pt x="81" y="391"/>
                      <a:pt x="63" y="367"/>
                    </a:cubicBezTo>
                    <a:cubicBezTo>
                      <a:pt x="50" y="375"/>
                      <a:pt x="50" y="375"/>
                      <a:pt x="50" y="375"/>
                    </a:cubicBezTo>
                    <a:cubicBezTo>
                      <a:pt x="73" y="405"/>
                      <a:pt x="111" y="426"/>
                      <a:pt x="151" y="426"/>
                    </a:cubicBezTo>
                    <a:cubicBezTo>
                      <a:pt x="194" y="426"/>
                      <a:pt x="230" y="404"/>
                      <a:pt x="254" y="371"/>
                    </a:cubicBezTo>
                    <a:cubicBezTo>
                      <a:pt x="302" y="441"/>
                      <a:pt x="405" y="444"/>
                      <a:pt x="455" y="375"/>
                    </a:cubicBezTo>
                    <a:cubicBezTo>
                      <a:pt x="443" y="369"/>
                      <a:pt x="443" y="369"/>
                      <a:pt x="443" y="369"/>
                    </a:cubicBezTo>
                    <a:cubicBezTo>
                      <a:pt x="394" y="437"/>
                      <a:pt x="281" y="403"/>
                      <a:pt x="274" y="319"/>
                    </a:cubicBezTo>
                    <a:close/>
                    <a:moveTo>
                      <a:pt x="369" y="173"/>
                    </a:moveTo>
                    <a:cubicBezTo>
                      <a:pt x="402" y="97"/>
                      <a:pt x="351" y="8"/>
                      <a:pt x="266" y="0"/>
                    </a:cubicBezTo>
                    <a:cubicBezTo>
                      <a:pt x="266" y="12"/>
                      <a:pt x="266" y="12"/>
                      <a:pt x="266" y="12"/>
                    </a:cubicBezTo>
                    <a:cubicBezTo>
                      <a:pt x="376" y="26"/>
                      <a:pt x="370" y="190"/>
                      <a:pt x="260" y="199"/>
                    </a:cubicBezTo>
                    <a:cubicBezTo>
                      <a:pt x="260" y="207"/>
                      <a:pt x="260" y="207"/>
                      <a:pt x="260" y="207"/>
                    </a:cubicBezTo>
                    <a:cubicBezTo>
                      <a:pt x="275" y="210"/>
                      <a:pt x="287" y="224"/>
                      <a:pt x="287" y="240"/>
                    </a:cubicBezTo>
                    <a:cubicBezTo>
                      <a:pt x="287" y="244"/>
                      <a:pt x="286" y="248"/>
                      <a:pt x="285" y="252"/>
                    </a:cubicBezTo>
                    <a:cubicBezTo>
                      <a:pt x="292" y="256"/>
                      <a:pt x="292" y="256"/>
                      <a:pt x="292" y="256"/>
                    </a:cubicBezTo>
                    <a:cubicBezTo>
                      <a:pt x="309" y="234"/>
                      <a:pt x="337" y="218"/>
                      <a:pt x="369" y="217"/>
                    </a:cubicBezTo>
                    <a:cubicBezTo>
                      <a:pt x="436" y="217"/>
                      <a:pt x="479" y="288"/>
                      <a:pt x="455" y="347"/>
                    </a:cubicBezTo>
                    <a:cubicBezTo>
                      <a:pt x="469" y="355"/>
                      <a:pt x="469" y="355"/>
                      <a:pt x="469" y="355"/>
                    </a:cubicBezTo>
                    <a:cubicBezTo>
                      <a:pt x="507" y="278"/>
                      <a:pt x="458" y="181"/>
                      <a:pt x="369" y="173"/>
                    </a:cubicBezTo>
                    <a:close/>
                    <a:moveTo>
                      <a:pt x="297" y="342"/>
                    </a:moveTo>
                    <a:cubicBezTo>
                      <a:pt x="301" y="350"/>
                      <a:pt x="303" y="356"/>
                      <a:pt x="307" y="362"/>
                    </a:cubicBezTo>
                    <a:cubicBezTo>
                      <a:pt x="358" y="340"/>
                      <a:pt x="390" y="289"/>
                      <a:pt x="388" y="234"/>
                    </a:cubicBezTo>
                    <a:cubicBezTo>
                      <a:pt x="382" y="232"/>
                      <a:pt x="374" y="232"/>
                      <a:pt x="366" y="232"/>
                    </a:cubicBezTo>
                    <a:cubicBezTo>
                      <a:pt x="370" y="281"/>
                      <a:pt x="341" y="326"/>
                      <a:pt x="297" y="34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9800" tIns="64900" rIns="129800" bIns="649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2489">
                  <a:solidFill>
                    <a:schemeClr val="dk1"/>
                  </a:solidFill>
                  <a:latin typeface="Verdana"/>
                  <a:ea typeface="Verdana"/>
                  <a:cs typeface="Verdana"/>
                  <a:sym typeface="Verdana"/>
                </a:endParaRPr>
              </a:p>
            </p:txBody>
          </p:sp>
          <p:sp>
            <p:nvSpPr>
              <p:cNvPr id="9120" name="Google Shape;9120;p89"/>
              <p:cNvSpPr/>
              <p:nvPr/>
            </p:nvSpPr>
            <p:spPr>
              <a:xfrm>
                <a:off x="5249531" y="1174912"/>
                <a:ext cx="270015" cy="326122"/>
              </a:xfrm>
              <a:custGeom>
                <a:avLst/>
                <a:gdLst/>
                <a:ahLst/>
                <a:cxnLst/>
                <a:rect l="l" t="t" r="r" b="b"/>
                <a:pathLst>
                  <a:path w="723" h="875" extrusionOk="0">
                    <a:moveTo>
                      <a:pt x="624" y="342"/>
                    </a:moveTo>
                    <a:cubicBezTo>
                      <a:pt x="624" y="376"/>
                      <a:pt x="622" y="407"/>
                      <a:pt x="614" y="439"/>
                    </a:cubicBezTo>
                    <a:cubicBezTo>
                      <a:pt x="586" y="577"/>
                      <a:pt x="491" y="699"/>
                      <a:pt x="363" y="766"/>
                    </a:cubicBezTo>
                    <a:cubicBezTo>
                      <a:pt x="310" y="739"/>
                      <a:pt x="264" y="703"/>
                      <a:pt x="224" y="661"/>
                    </a:cubicBezTo>
                    <a:cubicBezTo>
                      <a:pt x="624" y="262"/>
                      <a:pt x="624" y="262"/>
                      <a:pt x="624" y="262"/>
                    </a:cubicBezTo>
                    <a:lnTo>
                      <a:pt x="624" y="342"/>
                    </a:lnTo>
                    <a:close/>
                    <a:moveTo>
                      <a:pt x="110" y="439"/>
                    </a:moveTo>
                    <a:cubicBezTo>
                      <a:pt x="101" y="407"/>
                      <a:pt x="99" y="376"/>
                      <a:pt x="99" y="342"/>
                    </a:cubicBezTo>
                    <a:cubicBezTo>
                      <a:pt x="99" y="212"/>
                      <a:pt x="99" y="212"/>
                      <a:pt x="99" y="212"/>
                    </a:cubicBezTo>
                    <a:cubicBezTo>
                      <a:pt x="363" y="151"/>
                      <a:pt x="363" y="151"/>
                      <a:pt x="363" y="151"/>
                    </a:cubicBezTo>
                    <a:cubicBezTo>
                      <a:pt x="502" y="185"/>
                      <a:pt x="567" y="199"/>
                      <a:pt x="597" y="206"/>
                    </a:cubicBezTo>
                    <a:cubicBezTo>
                      <a:pt x="188" y="615"/>
                      <a:pt x="188" y="615"/>
                      <a:pt x="188" y="615"/>
                    </a:cubicBezTo>
                    <a:cubicBezTo>
                      <a:pt x="150" y="562"/>
                      <a:pt x="123" y="501"/>
                      <a:pt x="110" y="439"/>
                    </a:cubicBezTo>
                    <a:moveTo>
                      <a:pt x="590" y="53"/>
                    </a:moveTo>
                    <a:cubicBezTo>
                      <a:pt x="590" y="101"/>
                      <a:pt x="590" y="101"/>
                      <a:pt x="590" y="101"/>
                    </a:cubicBezTo>
                    <a:cubicBezTo>
                      <a:pt x="445" y="67"/>
                      <a:pt x="445" y="67"/>
                      <a:pt x="445" y="67"/>
                    </a:cubicBezTo>
                    <a:cubicBezTo>
                      <a:pt x="445" y="19"/>
                      <a:pt x="445" y="19"/>
                      <a:pt x="445" y="19"/>
                    </a:cubicBezTo>
                    <a:cubicBezTo>
                      <a:pt x="363" y="0"/>
                      <a:pt x="363" y="0"/>
                      <a:pt x="363" y="0"/>
                    </a:cubicBezTo>
                    <a:cubicBezTo>
                      <a:pt x="278" y="19"/>
                      <a:pt x="278" y="19"/>
                      <a:pt x="278" y="19"/>
                    </a:cubicBezTo>
                    <a:cubicBezTo>
                      <a:pt x="278" y="67"/>
                      <a:pt x="278" y="67"/>
                      <a:pt x="278" y="67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342"/>
                      <a:pt x="0" y="342"/>
                      <a:pt x="0" y="342"/>
                    </a:cubicBezTo>
                    <a:cubicBezTo>
                      <a:pt x="0" y="583"/>
                      <a:pt x="150" y="789"/>
                      <a:pt x="363" y="875"/>
                    </a:cubicBezTo>
                    <a:cubicBezTo>
                      <a:pt x="573" y="789"/>
                      <a:pt x="723" y="583"/>
                      <a:pt x="723" y="342"/>
                    </a:cubicBezTo>
                    <a:cubicBezTo>
                      <a:pt x="723" y="82"/>
                      <a:pt x="723" y="82"/>
                      <a:pt x="723" y="82"/>
                    </a:cubicBezTo>
                    <a:lnTo>
                      <a:pt x="590" y="53"/>
                    </a:ln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21" name="Google Shape;9121;p89"/>
              <p:cNvSpPr/>
              <p:nvPr/>
            </p:nvSpPr>
            <p:spPr>
              <a:xfrm rot="5400000">
                <a:off x="5267020" y="1238457"/>
                <a:ext cx="232003" cy="196762"/>
              </a:xfrm>
              <a:prstGeom prst="flowChartDelay">
                <a:avLst/>
              </a:prstGeom>
              <a:solidFill>
                <a:srgbClr val="36A4D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22" name="Google Shape;9122;p89"/>
              <p:cNvSpPr/>
              <p:nvPr/>
            </p:nvSpPr>
            <p:spPr>
              <a:xfrm>
                <a:off x="5260785" y="1182058"/>
                <a:ext cx="244475" cy="295275"/>
              </a:xfrm>
              <a:custGeom>
                <a:avLst/>
                <a:gdLst/>
                <a:ahLst/>
                <a:cxnLst/>
                <a:rect l="l" t="t" r="r" b="b"/>
                <a:pathLst>
                  <a:path w="723" h="875" extrusionOk="0">
                    <a:moveTo>
                      <a:pt x="624" y="342"/>
                    </a:moveTo>
                    <a:cubicBezTo>
                      <a:pt x="624" y="376"/>
                      <a:pt x="622" y="407"/>
                      <a:pt x="614" y="439"/>
                    </a:cubicBezTo>
                    <a:cubicBezTo>
                      <a:pt x="586" y="577"/>
                      <a:pt x="491" y="699"/>
                      <a:pt x="363" y="766"/>
                    </a:cubicBezTo>
                    <a:cubicBezTo>
                      <a:pt x="310" y="739"/>
                      <a:pt x="264" y="703"/>
                      <a:pt x="224" y="661"/>
                    </a:cubicBezTo>
                    <a:cubicBezTo>
                      <a:pt x="624" y="262"/>
                      <a:pt x="624" y="262"/>
                      <a:pt x="624" y="262"/>
                    </a:cubicBezTo>
                    <a:lnTo>
                      <a:pt x="624" y="342"/>
                    </a:lnTo>
                    <a:close/>
                    <a:moveTo>
                      <a:pt x="110" y="439"/>
                    </a:moveTo>
                    <a:cubicBezTo>
                      <a:pt x="101" y="407"/>
                      <a:pt x="99" y="376"/>
                      <a:pt x="99" y="342"/>
                    </a:cubicBezTo>
                    <a:cubicBezTo>
                      <a:pt x="99" y="212"/>
                      <a:pt x="99" y="212"/>
                      <a:pt x="99" y="212"/>
                    </a:cubicBezTo>
                    <a:cubicBezTo>
                      <a:pt x="363" y="151"/>
                      <a:pt x="363" y="151"/>
                      <a:pt x="363" y="151"/>
                    </a:cubicBezTo>
                    <a:cubicBezTo>
                      <a:pt x="502" y="185"/>
                      <a:pt x="567" y="199"/>
                      <a:pt x="597" y="206"/>
                    </a:cubicBezTo>
                    <a:cubicBezTo>
                      <a:pt x="188" y="615"/>
                      <a:pt x="188" y="615"/>
                      <a:pt x="188" y="615"/>
                    </a:cubicBezTo>
                    <a:cubicBezTo>
                      <a:pt x="150" y="562"/>
                      <a:pt x="123" y="501"/>
                      <a:pt x="110" y="439"/>
                    </a:cubicBezTo>
                    <a:moveTo>
                      <a:pt x="590" y="53"/>
                    </a:moveTo>
                    <a:cubicBezTo>
                      <a:pt x="590" y="101"/>
                      <a:pt x="590" y="101"/>
                      <a:pt x="590" y="101"/>
                    </a:cubicBezTo>
                    <a:cubicBezTo>
                      <a:pt x="445" y="67"/>
                      <a:pt x="445" y="67"/>
                      <a:pt x="445" y="67"/>
                    </a:cubicBezTo>
                    <a:cubicBezTo>
                      <a:pt x="445" y="19"/>
                      <a:pt x="445" y="19"/>
                      <a:pt x="445" y="19"/>
                    </a:cubicBezTo>
                    <a:cubicBezTo>
                      <a:pt x="363" y="0"/>
                      <a:pt x="363" y="0"/>
                      <a:pt x="363" y="0"/>
                    </a:cubicBezTo>
                    <a:cubicBezTo>
                      <a:pt x="278" y="19"/>
                      <a:pt x="278" y="19"/>
                      <a:pt x="278" y="19"/>
                    </a:cubicBezTo>
                    <a:cubicBezTo>
                      <a:pt x="278" y="67"/>
                      <a:pt x="278" y="67"/>
                      <a:pt x="278" y="67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342"/>
                      <a:pt x="0" y="342"/>
                      <a:pt x="0" y="342"/>
                    </a:cubicBezTo>
                    <a:cubicBezTo>
                      <a:pt x="0" y="583"/>
                      <a:pt x="150" y="789"/>
                      <a:pt x="363" y="875"/>
                    </a:cubicBezTo>
                    <a:cubicBezTo>
                      <a:pt x="573" y="789"/>
                      <a:pt x="723" y="583"/>
                      <a:pt x="723" y="342"/>
                    </a:cubicBezTo>
                    <a:cubicBezTo>
                      <a:pt x="723" y="82"/>
                      <a:pt x="723" y="82"/>
                      <a:pt x="723" y="82"/>
                    </a:cubicBezTo>
                    <a:lnTo>
                      <a:pt x="590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123" name="Google Shape;9123;p89"/>
          <p:cNvGrpSpPr/>
          <p:nvPr/>
        </p:nvGrpSpPr>
        <p:grpSpPr>
          <a:xfrm>
            <a:off x="1720215" y="4349115"/>
            <a:ext cx="783165" cy="1203298"/>
            <a:chOff x="4942343" y="745606"/>
            <a:chExt cx="587374" cy="902474"/>
          </a:xfrm>
        </p:grpSpPr>
        <p:grpSp>
          <p:nvGrpSpPr>
            <p:cNvPr id="9124" name="Google Shape;9124;p89"/>
            <p:cNvGrpSpPr/>
            <p:nvPr/>
          </p:nvGrpSpPr>
          <p:grpSpPr>
            <a:xfrm>
              <a:off x="4942343" y="745606"/>
              <a:ext cx="587374" cy="587375"/>
              <a:chOff x="2246313" y="1065213"/>
              <a:chExt cx="587375" cy="587375"/>
            </a:xfrm>
          </p:grpSpPr>
          <p:sp>
            <p:nvSpPr>
              <p:cNvPr id="9125" name="Google Shape;9125;p89"/>
              <p:cNvSpPr/>
              <p:nvPr/>
            </p:nvSpPr>
            <p:spPr>
              <a:xfrm>
                <a:off x="2246313" y="1065213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26" name="Google Shape;9126;p89"/>
              <p:cNvSpPr/>
              <p:nvPr/>
            </p:nvSpPr>
            <p:spPr>
              <a:xfrm>
                <a:off x="2414588" y="1235075"/>
                <a:ext cx="246062" cy="288925"/>
              </a:xfrm>
              <a:custGeom>
                <a:avLst/>
                <a:gdLst/>
                <a:ahLst/>
                <a:cxnLst/>
                <a:rect l="l" t="t" r="r" b="b"/>
                <a:pathLst>
                  <a:path w="728" h="852" extrusionOk="0">
                    <a:moveTo>
                      <a:pt x="329" y="310"/>
                    </a:moveTo>
                    <a:cubicBezTo>
                      <a:pt x="329" y="310"/>
                      <a:pt x="329" y="310"/>
                      <a:pt x="329" y="310"/>
                    </a:cubicBezTo>
                    <a:cubicBezTo>
                      <a:pt x="327" y="315"/>
                      <a:pt x="323" y="319"/>
                      <a:pt x="318" y="319"/>
                    </a:cubicBezTo>
                    <a:cubicBezTo>
                      <a:pt x="312" y="317"/>
                      <a:pt x="310" y="310"/>
                      <a:pt x="310" y="306"/>
                    </a:cubicBezTo>
                    <a:cubicBezTo>
                      <a:pt x="329" y="248"/>
                      <a:pt x="389" y="209"/>
                      <a:pt x="452" y="221"/>
                    </a:cubicBezTo>
                    <a:cubicBezTo>
                      <a:pt x="458" y="221"/>
                      <a:pt x="460" y="227"/>
                      <a:pt x="458" y="231"/>
                    </a:cubicBezTo>
                    <a:cubicBezTo>
                      <a:pt x="458" y="238"/>
                      <a:pt x="454" y="240"/>
                      <a:pt x="450" y="238"/>
                    </a:cubicBezTo>
                    <a:cubicBezTo>
                      <a:pt x="395" y="231"/>
                      <a:pt x="345" y="261"/>
                      <a:pt x="329" y="310"/>
                    </a:cubicBezTo>
                    <a:moveTo>
                      <a:pt x="531" y="383"/>
                    </a:moveTo>
                    <a:cubicBezTo>
                      <a:pt x="562" y="323"/>
                      <a:pt x="539" y="246"/>
                      <a:pt x="477" y="213"/>
                    </a:cubicBezTo>
                    <a:cubicBezTo>
                      <a:pt x="416" y="181"/>
                      <a:pt x="339" y="204"/>
                      <a:pt x="308" y="265"/>
                    </a:cubicBezTo>
                    <a:cubicBezTo>
                      <a:pt x="275" y="325"/>
                      <a:pt x="298" y="404"/>
                      <a:pt x="358" y="435"/>
                    </a:cubicBezTo>
                    <a:cubicBezTo>
                      <a:pt x="420" y="469"/>
                      <a:pt x="497" y="444"/>
                      <a:pt x="531" y="383"/>
                    </a:cubicBezTo>
                    <a:moveTo>
                      <a:pt x="668" y="123"/>
                    </a:moveTo>
                    <a:cubicBezTo>
                      <a:pt x="495" y="123"/>
                      <a:pt x="404" y="40"/>
                      <a:pt x="366" y="0"/>
                    </a:cubicBezTo>
                    <a:cubicBezTo>
                      <a:pt x="331" y="40"/>
                      <a:pt x="233" y="123"/>
                      <a:pt x="64" y="123"/>
                    </a:cubicBezTo>
                    <a:cubicBezTo>
                      <a:pt x="42" y="123"/>
                      <a:pt x="23" y="119"/>
                      <a:pt x="0" y="119"/>
                    </a:cubicBezTo>
                    <a:cubicBezTo>
                      <a:pt x="4" y="136"/>
                      <a:pt x="4" y="159"/>
                      <a:pt x="10" y="192"/>
                    </a:cubicBezTo>
                    <a:cubicBezTo>
                      <a:pt x="14" y="250"/>
                      <a:pt x="23" y="331"/>
                      <a:pt x="50" y="415"/>
                    </a:cubicBezTo>
                    <a:cubicBezTo>
                      <a:pt x="75" y="506"/>
                      <a:pt x="112" y="602"/>
                      <a:pt x="169" y="683"/>
                    </a:cubicBezTo>
                    <a:cubicBezTo>
                      <a:pt x="177" y="668"/>
                      <a:pt x="200" y="625"/>
                      <a:pt x="271" y="498"/>
                    </a:cubicBezTo>
                    <a:cubicBezTo>
                      <a:pt x="289" y="508"/>
                      <a:pt x="289" y="508"/>
                      <a:pt x="289" y="508"/>
                    </a:cubicBezTo>
                    <a:cubicBezTo>
                      <a:pt x="312" y="465"/>
                      <a:pt x="312" y="465"/>
                      <a:pt x="312" y="465"/>
                    </a:cubicBezTo>
                    <a:cubicBezTo>
                      <a:pt x="243" y="415"/>
                      <a:pt x="221" y="319"/>
                      <a:pt x="262" y="240"/>
                    </a:cubicBezTo>
                    <a:cubicBezTo>
                      <a:pt x="308" y="154"/>
                      <a:pt x="414" y="121"/>
                      <a:pt x="502" y="167"/>
                    </a:cubicBezTo>
                    <a:cubicBezTo>
                      <a:pt x="587" y="213"/>
                      <a:pt x="620" y="321"/>
                      <a:pt x="574" y="406"/>
                    </a:cubicBezTo>
                    <a:cubicBezTo>
                      <a:pt x="533" y="483"/>
                      <a:pt x="443" y="517"/>
                      <a:pt x="362" y="492"/>
                    </a:cubicBezTo>
                    <a:cubicBezTo>
                      <a:pt x="337" y="535"/>
                      <a:pt x="337" y="535"/>
                      <a:pt x="337" y="535"/>
                    </a:cubicBezTo>
                    <a:cubicBezTo>
                      <a:pt x="358" y="548"/>
                      <a:pt x="358" y="548"/>
                      <a:pt x="358" y="548"/>
                    </a:cubicBezTo>
                    <a:cubicBezTo>
                      <a:pt x="358" y="548"/>
                      <a:pt x="339" y="585"/>
                      <a:pt x="241" y="766"/>
                    </a:cubicBezTo>
                    <a:cubicBezTo>
                      <a:pt x="277" y="800"/>
                      <a:pt x="318" y="829"/>
                      <a:pt x="366" y="852"/>
                    </a:cubicBezTo>
                    <a:cubicBezTo>
                      <a:pt x="633" y="729"/>
                      <a:pt x="706" y="369"/>
                      <a:pt x="724" y="192"/>
                    </a:cubicBezTo>
                    <a:cubicBezTo>
                      <a:pt x="728" y="159"/>
                      <a:pt x="728" y="136"/>
                      <a:pt x="728" y="119"/>
                    </a:cubicBezTo>
                    <a:cubicBezTo>
                      <a:pt x="706" y="119"/>
                      <a:pt x="687" y="123"/>
                      <a:pt x="668" y="1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27" name="Google Shape;9127;p89"/>
              <p:cNvSpPr/>
              <p:nvPr/>
            </p:nvSpPr>
            <p:spPr>
              <a:xfrm>
                <a:off x="2382838" y="1192213"/>
                <a:ext cx="309562" cy="366712"/>
              </a:xfrm>
              <a:custGeom>
                <a:avLst/>
                <a:gdLst/>
                <a:ahLst/>
                <a:cxnLst/>
                <a:rect l="l" t="t" r="r" b="b"/>
                <a:pathLst>
                  <a:path w="916" h="1089" extrusionOk="0">
                    <a:moveTo>
                      <a:pt x="864" y="293"/>
                    </a:moveTo>
                    <a:cubicBezTo>
                      <a:pt x="843" y="492"/>
                      <a:pt x="760" y="898"/>
                      <a:pt x="460" y="1037"/>
                    </a:cubicBezTo>
                    <a:cubicBezTo>
                      <a:pt x="260" y="945"/>
                      <a:pt x="156" y="740"/>
                      <a:pt x="104" y="544"/>
                    </a:cubicBezTo>
                    <a:cubicBezTo>
                      <a:pt x="73" y="453"/>
                      <a:pt x="63" y="359"/>
                      <a:pt x="58" y="293"/>
                    </a:cubicBezTo>
                    <a:cubicBezTo>
                      <a:pt x="52" y="257"/>
                      <a:pt x="52" y="230"/>
                      <a:pt x="48" y="210"/>
                    </a:cubicBezTo>
                    <a:cubicBezTo>
                      <a:pt x="73" y="210"/>
                      <a:pt x="94" y="216"/>
                      <a:pt x="119" y="216"/>
                    </a:cubicBezTo>
                    <a:cubicBezTo>
                      <a:pt x="310" y="216"/>
                      <a:pt x="421" y="124"/>
                      <a:pt x="460" y="76"/>
                    </a:cubicBezTo>
                    <a:cubicBezTo>
                      <a:pt x="502" y="124"/>
                      <a:pt x="606" y="216"/>
                      <a:pt x="802" y="216"/>
                    </a:cubicBezTo>
                    <a:cubicBezTo>
                      <a:pt x="823" y="216"/>
                      <a:pt x="843" y="210"/>
                      <a:pt x="870" y="210"/>
                    </a:cubicBezTo>
                    <a:cubicBezTo>
                      <a:pt x="870" y="230"/>
                      <a:pt x="870" y="257"/>
                      <a:pt x="864" y="293"/>
                    </a:cubicBezTo>
                    <a:moveTo>
                      <a:pt x="891" y="160"/>
                    </a:moveTo>
                    <a:cubicBezTo>
                      <a:pt x="860" y="164"/>
                      <a:pt x="829" y="164"/>
                      <a:pt x="802" y="164"/>
                    </a:cubicBezTo>
                    <a:cubicBezTo>
                      <a:pt x="683" y="164"/>
                      <a:pt x="602" y="135"/>
                      <a:pt x="550" y="97"/>
                    </a:cubicBezTo>
                    <a:cubicBezTo>
                      <a:pt x="523" y="76"/>
                      <a:pt x="508" y="62"/>
                      <a:pt x="498" y="52"/>
                    </a:cubicBezTo>
                    <a:cubicBezTo>
                      <a:pt x="492" y="41"/>
                      <a:pt x="487" y="37"/>
                      <a:pt x="481" y="37"/>
                    </a:cubicBezTo>
                    <a:cubicBezTo>
                      <a:pt x="481" y="31"/>
                      <a:pt x="481" y="31"/>
                      <a:pt x="481" y="31"/>
                    </a:cubicBezTo>
                    <a:cubicBezTo>
                      <a:pt x="460" y="0"/>
                      <a:pt x="460" y="0"/>
                      <a:pt x="460" y="0"/>
                    </a:cubicBezTo>
                    <a:cubicBezTo>
                      <a:pt x="442" y="31"/>
                      <a:pt x="442" y="31"/>
                      <a:pt x="442" y="31"/>
                    </a:cubicBezTo>
                    <a:cubicBezTo>
                      <a:pt x="435" y="37"/>
                      <a:pt x="435" y="37"/>
                      <a:pt x="435" y="37"/>
                    </a:cubicBezTo>
                    <a:cubicBezTo>
                      <a:pt x="414" y="56"/>
                      <a:pt x="327" y="164"/>
                      <a:pt x="119" y="164"/>
                    </a:cubicBezTo>
                    <a:cubicBezTo>
                      <a:pt x="90" y="164"/>
                      <a:pt x="58" y="164"/>
                      <a:pt x="27" y="160"/>
                    </a:cubicBezTo>
                    <a:cubicBezTo>
                      <a:pt x="0" y="160"/>
                      <a:pt x="0" y="160"/>
                      <a:pt x="0" y="160"/>
                    </a:cubicBezTo>
                    <a:cubicBezTo>
                      <a:pt x="0" y="185"/>
                      <a:pt x="0" y="185"/>
                      <a:pt x="0" y="185"/>
                    </a:cubicBezTo>
                    <a:cubicBezTo>
                      <a:pt x="0" y="185"/>
                      <a:pt x="0" y="359"/>
                      <a:pt x="58" y="559"/>
                    </a:cubicBezTo>
                    <a:cubicBezTo>
                      <a:pt x="108" y="760"/>
                      <a:pt x="223" y="985"/>
                      <a:pt x="452" y="1089"/>
                    </a:cubicBezTo>
                    <a:cubicBezTo>
                      <a:pt x="460" y="1089"/>
                      <a:pt x="460" y="1089"/>
                      <a:pt x="460" y="1089"/>
                    </a:cubicBezTo>
                    <a:cubicBezTo>
                      <a:pt x="471" y="1089"/>
                      <a:pt x="471" y="1089"/>
                      <a:pt x="471" y="1089"/>
                    </a:cubicBezTo>
                    <a:cubicBezTo>
                      <a:pt x="700" y="985"/>
                      <a:pt x="808" y="760"/>
                      <a:pt x="864" y="559"/>
                    </a:cubicBezTo>
                    <a:cubicBezTo>
                      <a:pt x="916" y="359"/>
                      <a:pt x="916" y="185"/>
                      <a:pt x="916" y="185"/>
                    </a:cubicBezTo>
                    <a:cubicBezTo>
                      <a:pt x="916" y="160"/>
                      <a:pt x="916" y="160"/>
                      <a:pt x="916" y="160"/>
                    </a:cubicBezTo>
                    <a:lnTo>
                      <a:pt x="891" y="1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28" name="Google Shape;9128;p89"/>
            <p:cNvSpPr/>
            <p:nvPr/>
          </p:nvSpPr>
          <p:spPr>
            <a:xfrm>
              <a:off x="4961797" y="1371081"/>
              <a:ext cx="548468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Intrusion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Prevention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29" name="Google Shape;9129;p89"/>
          <p:cNvGrpSpPr/>
          <p:nvPr/>
        </p:nvGrpSpPr>
        <p:grpSpPr>
          <a:xfrm>
            <a:off x="6318448" y="1151821"/>
            <a:ext cx="1354538" cy="1203299"/>
            <a:chOff x="699896" y="2299799"/>
            <a:chExt cx="1015903" cy="902474"/>
          </a:xfrm>
        </p:grpSpPr>
        <p:grpSp>
          <p:nvGrpSpPr>
            <p:cNvPr id="9130" name="Google Shape;9130;p89"/>
            <p:cNvGrpSpPr/>
            <p:nvPr/>
          </p:nvGrpSpPr>
          <p:grpSpPr>
            <a:xfrm>
              <a:off x="913367" y="2299799"/>
              <a:ext cx="588963" cy="588963"/>
              <a:chOff x="7707785" y="1060115"/>
              <a:chExt cx="588962" cy="588963"/>
            </a:xfrm>
          </p:grpSpPr>
          <p:sp>
            <p:nvSpPr>
              <p:cNvPr id="9131" name="Google Shape;9131;p89"/>
              <p:cNvSpPr/>
              <p:nvPr/>
            </p:nvSpPr>
            <p:spPr>
              <a:xfrm>
                <a:off x="7707785" y="1060115"/>
                <a:ext cx="588962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32" name="Google Shape;9132;p89"/>
              <p:cNvSpPr/>
              <p:nvPr/>
            </p:nvSpPr>
            <p:spPr>
              <a:xfrm>
                <a:off x="7801447" y="1217278"/>
                <a:ext cx="376237" cy="266700"/>
              </a:xfrm>
              <a:custGeom>
                <a:avLst/>
                <a:gdLst/>
                <a:ahLst/>
                <a:cxnLst/>
                <a:rect l="l" t="t" r="r" b="b"/>
                <a:pathLst>
                  <a:path w="1114" h="790" extrusionOk="0">
                    <a:moveTo>
                      <a:pt x="229" y="121"/>
                    </a:moveTo>
                    <a:cubicBezTo>
                      <a:pt x="1114" y="121"/>
                      <a:pt x="1114" y="121"/>
                      <a:pt x="1114" y="121"/>
                    </a:cubicBezTo>
                    <a:cubicBezTo>
                      <a:pt x="1114" y="41"/>
                      <a:pt x="1114" y="41"/>
                      <a:pt x="1114" y="41"/>
                    </a:cubicBezTo>
                    <a:cubicBezTo>
                      <a:pt x="1114" y="18"/>
                      <a:pt x="1094" y="0"/>
                      <a:pt x="1070" y="0"/>
                    </a:cubicBezTo>
                    <a:cubicBezTo>
                      <a:pt x="828" y="0"/>
                      <a:pt x="828" y="0"/>
                      <a:pt x="828" y="0"/>
                    </a:cubicBezTo>
                    <a:cubicBezTo>
                      <a:pt x="818" y="0"/>
                      <a:pt x="808" y="3"/>
                      <a:pt x="799" y="10"/>
                    </a:cubicBezTo>
                    <a:cubicBezTo>
                      <a:pt x="733" y="69"/>
                      <a:pt x="733" y="69"/>
                      <a:pt x="733" y="69"/>
                    </a:cubicBezTo>
                    <a:cubicBezTo>
                      <a:pt x="726" y="76"/>
                      <a:pt x="715" y="79"/>
                      <a:pt x="705" y="79"/>
                    </a:cubicBezTo>
                    <a:cubicBezTo>
                      <a:pt x="46" y="79"/>
                      <a:pt x="46" y="79"/>
                      <a:pt x="46" y="79"/>
                    </a:cubicBezTo>
                    <a:cubicBezTo>
                      <a:pt x="21" y="79"/>
                      <a:pt x="0" y="99"/>
                      <a:pt x="0" y="126"/>
                    </a:cubicBezTo>
                    <a:cubicBezTo>
                      <a:pt x="0" y="790"/>
                      <a:pt x="0" y="790"/>
                      <a:pt x="0" y="790"/>
                    </a:cubicBezTo>
                    <a:cubicBezTo>
                      <a:pt x="153" y="179"/>
                      <a:pt x="153" y="179"/>
                      <a:pt x="153" y="179"/>
                    </a:cubicBezTo>
                    <a:cubicBezTo>
                      <a:pt x="161" y="146"/>
                      <a:pt x="194" y="121"/>
                      <a:pt x="229" y="12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33" name="Google Shape;9133;p89"/>
              <p:cNvSpPr/>
              <p:nvPr/>
            </p:nvSpPr>
            <p:spPr>
              <a:xfrm>
                <a:off x="8063385" y="1434765"/>
                <a:ext cx="20637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9" extrusionOk="0">
                    <a:moveTo>
                      <a:pt x="29" y="0"/>
                    </a:moveTo>
                    <a:cubicBezTo>
                      <a:pt x="13" y="0"/>
                      <a:pt x="0" y="13"/>
                      <a:pt x="0" y="38"/>
                    </a:cubicBezTo>
                    <a:cubicBezTo>
                      <a:pt x="0" y="69"/>
                      <a:pt x="13" y="79"/>
                      <a:pt x="29" y="79"/>
                    </a:cubicBezTo>
                    <a:cubicBezTo>
                      <a:pt x="46" y="79"/>
                      <a:pt x="59" y="66"/>
                      <a:pt x="59" y="38"/>
                    </a:cubicBezTo>
                    <a:cubicBezTo>
                      <a:pt x="59" y="11"/>
                      <a:pt x="48" y="0"/>
                      <a:pt x="2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34" name="Google Shape;9134;p89"/>
              <p:cNvSpPr/>
              <p:nvPr/>
            </p:nvSpPr>
            <p:spPr>
              <a:xfrm>
                <a:off x="8010997" y="1434765"/>
                <a:ext cx="19050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59" h="79" extrusionOk="0">
                    <a:moveTo>
                      <a:pt x="31" y="0"/>
                    </a:moveTo>
                    <a:cubicBezTo>
                      <a:pt x="14" y="0"/>
                      <a:pt x="0" y="13"/>
                      <a:pt x="0" y="38"/>
                    </a:cubicBezTo>
                    <a:cubicBezTo>
                      <a:pt x="0" y="69"/>
                      <a:pt x="12" y="79"/>
                      <a:pt x="29" y="79"/>
                    </a:cubicBezTo>
                    <a:cubicBezTo>
                      <a:pt x="47" y="79"/>
                      <a:pt x="59" y="66"/>
                      <a:pt x="59" y="38"/>
                    </a:cubicBezTo>
                    <a:cubicBezTo>
                      <a:pt x="59" y="11"/>
                      <a:pt x="47" y="0"/>
                      <a:pt x="3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35" name="Google Shape;9135;p89"/>
              <p:cNvSpPr/>
              <p:nvPr/>
            </p:nvSpPr>
            <p:spPr>
              <a:xfrm>
                <a:off x="7955435" y="1420478"/>
                <a:ext cx="1587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0" h="16" extrusionOk="0">
                    <a:moveTo>
                      <a:pt x="0" y="16"/>
                    </a:moveTo>
                    <a:lnTo>
                      <a:pt x="10" y="16"/>
                    </a:lnTo>
                    <a:lnTo>
                      <a:pt x="5" y="0"/>
                    </a:lnTo>
                    <a:lnTo>
                      <a:pt x="0" y="1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36" name="Google Shape;9136;p89"/>
              <p:cNvSpPr/>
              <p:nvPr/>
            </p:nvSpPr>
            <p:spPr>
              <a:xfrm>
                <a:off x="7803035" y="1264903"/>
                <a:ext cx="433387" cy="247650"/>
              </a:xfrm>
              <a:custGeom>
                <a:avLst/>
                <a:gdLst/>
                <a:ahLst/>
                <a:cxnLst/>
                <a:rect l="l" t="t" r="r" b="b"/>
                <a:pathLst>
                  <a:path w="1286" h="733" extrusionOk="0">
                    <a:moveTo>
                      <a:pt x="1243" y="0"/>
                    </a:moveTo>
                    <a:cubicBezTo>
                      <a:pt x="224" y="0"/>
                      <a:pt x="224" y="0"/>
                      <a:pt x="224" y="0"/>
                    </a:cubicBezTo>
                    <a:cubicBezTo>
                      <a:pt x="199" y="0"/>
                      <a:pt x="173" y="20"/>
                      <a:pt x="168" y="43"/>
                    </a:cubicBezTo>
                    <a:cubicBezTo>
                      <a:pt x="6" y="689"/>
                      <a:pt x="6" y="689"/>
                      <a:pt x="6" y="689"/>
                    </a:cubicBezTo>
                    <a:cubicBezTo>
                      <a:pt x="0" y="713"/>
                      <a:pt x="16" y="733"/>
                      <a:pt x="41" y="733"/>
                    </a:cubicBezTo>
                    <a:cubicBezTo>
                      <a:pt x="1062" y="733"/>
                      <a:pt x="1062" y="733"/>
                      <a:pt x="1062" y="733"/>
                    </a:cubicBezTo>
                    <a:cubicBezTo>
                      <a:pt x="1087" y="733"/>
                      <a:pt x="1113" y="713"/>
                      <a:pt x="1118" y="689"/>
                    </a:cubicBezTo>
                    <a:cubicBezTo>
                      <a:pt x="1279" y="43"/>
                      <a:pt x="1279" y="43"/>
                      <a:pt x="1279" y="43"/>
                    </a:cubicBezTo>
                    <a:cubicBezTo>
                      <a:pt x="1286" y="20"/>
                      <a:pt x="1269" y="0"/>
                      <a:pt x="1243" y="0"/>
                    </a:cubicBezTo>
                    <a:close/>
                    <a:moveTo>
                      <a:pt x="523" y="606"/>
                    </a:moveTo>
                    <a:cubicBezTo>
                      <a:pt x="510" y="565"/>
                      <a:pt x="510" y="565"/>
                      <a:pt x="510" y="565"/>
                    </a:cubicBezTo>
                    <a:cubicBezTo>
                      <a:pt x="447" y="565"/>
                      <a:pt x="447" y="565"/>
                      <a:pt x="447" y="565"/>
                    </a:cubicBezTo>
                    <a:cubicBezTo>
                      <a:pt x="435" y="606"/>
                      <a:pt x="435" y="606"/>
                      <a:pt x="435" y="606"/>
                    </a:cubicBezTo>
                    <a:cubicBezTo>
                      <a:pt x="394" y="606"/>
                      <a:pt x="394" y="606"/>
                      <a:pt x="394" y="606"/>
                    </a:cubicBezTo>
                    <a:cubicBezTo>
                      <a:pt x="457" y="429"/>
                      <a:pt x="457" y="429"/>
                      <a:pt x="457" y="429"/>
                    </a:cubicBezTo>
                    <a:cubicBezTo>
                      <a:pt x="503" y="429"/>
                      <a:pt x="503" y="429"/>
                      <a:pt x="503" y="429"/>
                    </a:cubicBezTo>
                    <a:cubicBezTo>
                      <a:pt x="566" y="606"/>
                      <a:pt x="566" y="606"/>
                      <a:pt x="566" y="606"/>
                    </a:cubicBezTo>
                    <a:lnTo>
                      <a:pt x="523" y="606"/>
                    </a:lnTo>
                    <a:close/>
                    <a:moveTo>
                      <a:pt x="655" y="610"/>
                    </a:moveTo>
                    <a:cubicBezTo>
                      <a:pt x="640" y="610"/>
                      <a:pt x="628" y="605"/>
                      <a:pt x="620" y="595"/>
                    </a:cubicBezTo>
                    <a:cubicBezTo>
                      <a:pt x="620" y="650"/>
                      <a:pt x="620" y="650"/>
                      <a:pt x="620" y="650"/>
                    </a:cubicBezTo>
                    <a:cubicBezTo>
                      <a:pt x="580" y="650"/>
                      <a:pt x="580" y="650"/>
                      <a:pt x="580" y="650"/>
                    </a:cubicBezTo>
                    <a:cubicBezTo>
                      <a:pt x="580" y="477"/>
                      <a:pt x="580" y="477"/>
                      <a:pt x="580" y="477"/>
                    </a:cubicBezTo>
                    <a:cubicBezTo>
                      <a:pt x="610" y="477"/>
                      <a:pt x="610" y="477"/>
                      <a:pt x="610" y="477"/>
                    </a:cubicBezTo>
                    <a:cubicBezTo>
                      <a:pt x="616" y="492"/>
                      <a:pt x="616" y="492"/>
                      <a:pt x="616" y="492"/>
                    </a:cubicBezTo>
                    <a:cubicBezTo>
                      <a:pt x="626" y="482"/>
                      <a:pt x="640" y="473"/>
                      <a:pt x="658" y="473"/>
                    </a:cubicBezTo>
                    <a:cubicBezTo>
                      <a:pt x="693" y="473"/>
                      <a:pt x="716" y="497"/>
                      <a:pt x="716" y="540"/>
                    </a:cubicBezTo>
                    <a:cubicBezTo>
                      <a:pt x="716" y="583"/>
                      <a:pt x="689" y="610"/>
                      <a:pt x="655" y="610"/>
                    </a:cubicBezTo>
                    <a:close/>
                    <a:moveTo>
                      <a:pt x="811" y="610"/>
                    </a:moveTo>
                    <a:cubicBezTo>
                      <a:pt x="797" y="610"/>
                      <a:pt x="784" y="605"/>
                      <a:pt x="776" y="595"/>
                    </a:cubicBezTo>
                    <a:cubicBezTo>
                      <a:pt x="776" y="650"/>
                      <a:pt x="776" y="650"/>
                      <a:pt x="776" y="650"/>
                    </a:cubicBezTo>
                    <a:cubicBezTo>
                      <a:pt x="738" y="650"/>
                      <a:pt x="738" y="650"/>
                      <a:pt x="738" y="650"/>
                    </a:cubicBezTo>
                    <a:cubicBezTo>
                      <a:pt x="738" y="477"/>
                      <a:pt x="738" y="477"/>
                      <a:pt x="738" y="477"/>
                    </a:cubicBezTo>
                    <a:cubicBezTo>
                      <a:pt x="766" y="477"/>
                      <a:pt x="766" y="477"/>
                      <a:pt x="766" y="477"/>
                    </a:cubicBezTo>
                    <a:cubicBezTo>
                      <a:pt x="774" y="492"/>
                      <a:pt x="774" y="492"/>
                      <a:pt x="774" y="492"/>
                    </a:cubicBezTo>
                    <a:cubicBezTo>
                      <a:pt x="783" y="482"/>
                      <a:pt x="797" y="473"/>
                      <a:pt x="814" y="473"/>
                    </a:cubicBezTo>
                    <a:cubicBezTo>
                      <a:pt x="849" y="473"/>
                      <a:pt x="872" y="497"/>
                      <a:pt x="872" y="540"/>
                    </a:cubicBezTo>
                    <a:cubicBezTo>
                      <a:pt x="872" y="583"/>
                      <a:pt x="846" y="610"/>
                      <a:pt x="811" y="610"/>
                    </a:cubicBezTo>
                    <a:close/>
                    <a:moveTo>
                      <a:pt x="372" y="246"/>
                    </a:moveTo>
                    <a:cubicBezTo>
                      <a:pt x="517" y="50"/>
                      <a:pt x="749" y="50"/>
                      <a:pt x="894" y="246"/>
                    </a:cubicBezTo>
                    <a:cubicBezTo>
                      <a:pt x="749" y="442"/>
                      <a:pt x="517" y="442"/>
                      <a:pt x="372" y="2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37" name="Google Shape;9137;p89"/>
              <p:cNvSpPr/>
              <p:nvPr/>
            </p:nvSpPr>
            <p:spPr>
              <a:xfrm>
                <a:off x="7980835" y="1312528"/>
                <a:ext cx="698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206" h="205" extrusionOk="0">
                    <a:moveTo>
                      <a:pt x="103" y="0"/>
                    </a:moveTo>
                    <a:cubicBezTo>
                      <a:pt x="46" y="0"/>
                      <a:pt x="0" y="47"/>
                      <a:pt x="0" y="103"/>
                    </a:cubicBezTo>
                    <a:cubicBezTo>
                      <a:pt x="0" y="159"/>
                      <a:pt x="46" y="205"/>
                      <a:pt x="103" y="205"/>
                    </a:cubicBezTo>
                    <a:cubicBezTo>
                      <a:pt x="159" y="205"/>
                      <a:pt x="206" y="159"/>
                      <a:pt x="206" y="103"/>
                    </a:cubicBezTo>
                    <a:cubicBezTo>
                      <a:pt x="206" y="47"/>
                      <a:pt x="159" y="0"/>
                      <a:pt x="103" y="0"/>
                    </a:cubicBezTo>
                    <a:close/>
                    <a:moveTo>
                      <a:pt x="103" y="147"/>
                    </a:moveTo>
                    <a:cubicBezTo>
                      <a:pt x="78" y="147"/>
                      <a:pt x="58" y="127"/>
                      <a:pt x="58" y="103"/>
                    </a:cubicBezTo>
                    <a:cubicBezTo>
                      <a:pt x="58" y="78"/>
                      <a:pt x="78" y="58"/>
                      <a:pt x="103" y="58"/>
                    </a:cubicBezTo>
                    <a:cubicBezTo>
                      <a:pt x="128" y="58"/>
                      <a:pt x="148" y="78"/>
                      <a:pt x="148" y="103"/>
                    </a:cubicBezTo>
                    <a:cubicBezTo>
                      <a:pt x="148" y="127"/>
                      <a:pt x="128" y="147"/>
                      <a:pt x="103" y="1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38" name="Google Shape;9138;p89"/>
            <p:cNvSpPr/>
            <p:nvPr/>
          </p:nvSpPr>
          <p:spPr>
            <a:xfrm>
              <a:off x="699896" y="2925274"/>
              <a:ext cx="1015903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Application Visibility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Control (AVC)</a:t>
              </a:r>
              <a:endParaRPr/>
            </a:p>
          </p:txBody>
        </p:sp>
      </p:grpSp>
      <p:grpSp>
        <p:nvGrpSpPr>
          <p:cNvPr id="9139" name="Google Shape;9139;p89"/>
          <p:cNvGrpSpPr/>
          <p:nvPr/>
        </p:nvGrpSpPr>
        <p:grpSpPr>
          <a:xfrm>
            <a:off x="4167987" y="2787196"/>
            <a:ext cx="783168" cy="1205416"/>
            <a:chOff x="2027903" y="3373227"/>
            <a:chExt cx="587375" cy="904062"/>
          </a:xfrm>
        </p:grpSpPr>
        <p:sp>
          <p:nvSpPr>
            <p:cNvPr id="9140" name="Google Shape;9140;p89"/>
            <p:cNvSpPr/>
            <p:nvPr/>
          </p:nvSpPr>
          <p:spPr>
            <a:xfrm>
              <a:off x="2109995" y="4000290"/>
              <a:ext cx="423193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DNS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Security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141" name="Google Shape;9141;p89"/>
            <p:cNvGrpSpPr/>
            <p:nvPr/>
          </p:nvGrpSpPr>
          <p:grpSpPr>
            <a:xfrm>
              <a:off x="2027903" y="3373227"/>
              <a:ext cx="587375" cy="588963"/>
              <a:chOff x="2027903" y="3373227"/>
              <a:chExt cx="587375" cy="588963"/>
            </a:xfrm>
          </p:grpSpPr>
          <p:sp>
            <p:nvSpPr>
              <p:cNvPr id="9142" name="Google Shape;9142;p89"/>
              <p:cNvSpPr/>
              <p:nvPr/>
            </p:nvSpPr>
            <p:spPr>
              <a:xfrm>
                <a:off x="2027903" y="3373227"/>
                <a:ext cx="587375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3" name="Google Shape;9143;p89"/>
              <p:cNvSpPr/>
              <p:nvPr/>
            </p:nvSpPr>
            <p:spPr>
              <a:xfrm>
                <a:off x="2079814" y="3425932"/>
                <a:ext cx="483553" cy="483553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4320" extrusionOk="0">
                    <a:moveTo>
                      <a:pt x="2160" y="0"/>
                    </a:moveTo>
                    <a:lnTo>
                      <a:pt x="2160" y="0"/>
                    </a:lnTo>
                    <a:lnTo>
                      <a:pt x="2103" y="0"/>
                    </a:lnTo>
                    <a:lnTo>
                      <a:pt x="2049" y="4"/>
                    </a:lnTo>
                    <a:lnTo>
                      <a:pt x="1994" y="6"/>
                    </a:lnTo>
                    <a:lnTo>
                      <a:pt x="1940" y="12"/>
                    </a:lnTo>
                    <a:lnTo>
                      <a:pt x="1885" y="18"/>
                    </a:lnTo>
                    <a:lnTo>
                      <a:pt x="1831" y="25"/>
                    </a:lnTo>
                    <a:lnTo>
                      <a:pt x="1778" y="33"/>
                    </a:lnTo>
                    <a:lnTo>
                      <a:pt x="1725" y="45"/>
                    </a:lnTo>
                    <a:lnTo>
                      <a:pt x="1673" y="55"/>
                    </a:lnTo>
                    <a:lnTo>
                      <a:pt x="1620" y="68"/>
                    </a:lnTo>
                    <a:lnTo>
                      <a:pt x="1569" y="82"/>
                    </a:lnTo>
                    <a:lnTo>
                      <a:pt x="1519" y="97"/>
                    </a:lnTo>
                    <a:lnTo>
                      <a:pt x="1468" y="113"/>
                    </a:lnTo>
                    <a:lnTo>
                      <a:pt x="1417" y="131"/>
                    </a:lnTo>
                    <a:lnTo>
                      <a:pt x="1369" y="150"/>
                    </a:lnTo>
                    <a:lnTo>
                      <a:pt x="1320" y="170"/>
                    </a:lnTo>
                    <a:lnTo>
                      <a:pt x="1271" y="191"/>
                    </a:lnTo>
                    <a:lnTo>
                      <a:pt x="1224" y="212"/>
                    </a:lnTo>
                    <a:lnTo>
                      <a:pt x="1177" y="236"/>
                    </a:lnTo>
                    <a:lnTo>
                      <a:pt x="1131" y="261"/>
                    </a:lnTo>
                    <a:lnTo>
                      <a:pt x="1086" y="287"/>
                    </a:lnTo>
                    <a:lnTo>
                      <a:pt x="1039" y="312"/>
                    </a:lnTo>
                    <a:lnTo>
                      <a:pt x="996" y="341"/>
                    </a:lnTo>
                    <a:lnTo>
                      <a:pt x="953" y="368"/>
                    </a:lnTo>
                    <a:lnTo>
                      <a:pt x="910" y="398"/>
                    </a:lnTo>
                    <a:lnTo>
                      <a:pt x="868" y="429"/>
                    </a:lnTo>
                    <a:lnTo>
                      <a:pt x="827" y="460"/>
                    </a:lnTo>
                    <a:lnTo>
                      <a:pt x="786" y="493"/>
                    </a:lnTo>
                    <a:lnTo>
                      <a:pt x="747" y="526"/>
                    </a:lnTo>
                    <a:lnTo>
                      <a:pt x="708" y="561"/>
                    </a:lnTo>
                    <a:lnTo>
                      <a:pt x="671" y="597"/>
                    </a:lnTo>
                    <a:lnTo>
                      <a:pt x="634" y="634"/>
                    </a:lnTo>
                    <a:lnTo>
                      <a:pt x="597" y="671"/>
                    </a:lnTo>
                    <a:lnTo>
                      <a:pt x="561" y="708"/>
                    </a:lnTo>
                    <a:lnTo>
                      <a:pt x="526" y="747"/>
                    </a:lnTo>
                    <a:lnTo>
                      <a:pt x="493" y="786"/>
                    </a:lnTo>
                    <a:lnTo>
                      <a:pt x="460" y="827"/>
                    </a:lnTo>
                    <a:lnTo>
                      <a:pt x="429" y="868"/>
                    </a:lnTo>
                    <a:lnTo>
                      <a:pt x="398" y="910"/>
                    </a:lnTo>
                    <a:lnTo>
                      <a:pt x="368" y="953"/>
                    </a:lnTo>
                    <a:lnTo>
                      <a:pt x="341" y="996"/>
                    </a:lnTo>
                    <a:lnTo>
                      <a:pt x="312" y="1039"/>
                    </a:lnTo>
                    <a:lnTo>
                      <a:pt x="287" y="1086"/>
                    </a:lnTo>
                    <a:lnTo>
                      <a:pt x="261" y="1131"/>
                    </a:lnTo>
                    <a:lnTo>
                      <a:pt x="236" y="1177"/>
                    </a:lnTo>
                    <a:lnTo>
                      <a:pt x="212" y="1224"/>
                    </a:lnTo>
                    <a:lnTo>
                      <a:pt x="191" y="1271"/>
                    </a:lnTo>
                    <a:lnTo>
                      <a:pt x="170" y="1320"/>
                    </a:lnTo>
                    <a:lnTo>
                      <a:pt x="150" y="1369"/>
                    </a:lnTo>
                    <a:lnTo>
                      <a:pt x="131" y="1417"/>
                    </a:lnTo>
                    <a:lnTo>
                      <a:pt x="113" y="1468"/>
                    </a:lnTo>
                    <a:lnTo>
                      <a:pt x="97" y="1519"/>
                    </a:lnTo>
                    <a:lnTo>
                      <a:pt x="82" y="1569"/>
                    </a:lnTo>
                    <a:lnTo>
                      <a:pt x="68" y="1620"/>
                    </a:lnTo>
                    <a:lnTo>
                      <a:pt x="55" y="1673"/>
                    </a:lnTo>
                    <a:lnTo>
                      <a:pt x="45" y="1725"/>
                    </a:lnTo>
                    <a:lnTo>
                      <a:pt x="33" y="1778"/>
                    </a:lnTo>
                    <a:lnTo>
                      <a:pt x="25" y="1831"/>
                    </a:lnTo>
                    <a:lnTo>
                      <a:pt x="18" y="1885"/>
                    </a:lnTo>
                    <a:lnTo>
                      <a:pt x="12" y="1940"/>
                    </a:lnTo>
                    <a:lnTo>
                      <a:pt x="6" y="1994"/>
                    </a:lnTo>
                    <a:lnTo>
                      <a:pt x="4" y="2049"/>
                    </a:lnTo>
                    <a:lnTo>
                      <a:pt x="0" y="2103"/>
                    </a:lnTo>
                    <a:lnTo>
                      <a:pt x="0" y="2160"/>
                    </a:lnTo>
                    <a:lnTo>
                      <a:pt x="0" y="2160"/>
                    </a:lnTo>
                    <a:lnTo>
                      <a:pt x="0" y="2217"/>
                    </a:lnTo>
                    <a:lnTo>
                      <a:pt x="4" y="2271"/>
                    </a:lnTo>
                    <a:lnTo>
                      <a:pt x="6" y="2326"/>
                    </a:lnTo>
                    <a:lnTo>
                      <a:pt x="12" y="2380"/>
                    </a:lnTo>
                    <a:lnTo>
                      <a:pt x="18" y="2435"/>
                    </a:lnTo>
                    <a:lnTo>
                      <a:pt x="25" y="2489"/>
                    </a:lnTo>
                    <a:lnTo>
                      <a:pt x="33" y="2542"/>
                    </a:lnTo>
                    <a:lnTo>
                      <a:pt x="45" y="2595"/>
                    </a:lnTo>
                    <a:lnTo>
                      <a:pt x="55" y="2647"/>
                    </a:lnTo>
                    <a:lnTo>
                      <a:pt x="68" y="2700"/>
                    </a:lnTo>
                    <a:lnTo>
                      <a:pt x="82" y="2751"/>
                    </a:lnTo>
                    <a:lnTo>
                      <a:pt x="97" y="2801"/>
                    </a:lnTo>
                    <a:lnTo>
                      <a:pt x="113" y="2852"/>
                    </a:lnTo>
                    <a:lnTo>
                      <a:pt x="131" y="2903"/>
                    </a:lnTo>
                    <a:lnTo>
                      <a:pt x="150" y="2951"/>
                    </a:lnTo>
                    <a:lnTo>
                      <a:pt x="170" y="3000"/>
                    </a:lnTo>
                    <a:lnTo>
                      <a:pt x="191" y="3049"/>
                    </a:lnTo>
                    <a:lnTo>
                      <a:pt x="212" y="3096"/>
                    </a:lnTo>
                    <a:lnTo>
                      <a:pt x="236" y="3143"/>
                    </a:lnTo>
                    <a:lnTo>
                      <a:pt x="261" y="3189"/>
                    </a:lnTo>
                    <a:lnTo>
                      <a:pt x="287" y="3234"/>
                    </a:lnTo>
                    <a:lnTo>
                      <a:pt x="312" y="3281"/>
                    </a:lnTo>
                    <a:lnTo>
                      <a:pt x="341" y="3324"/>
                    </a:lnTo>
                    <a:lnTo>
                      <a:pt x="368" y="3367"/>
                    </a:lnTo>
                    <a:lnTo>
                      <a:pt x="398" y="3410"/>
                    </a:lnTo>
                    <a:lnTo>
                      <a:pt x="429" y="3452"/>
                    </a:lnTo>
                    <a:lnTo>
                      <a:pt x="460" y="3493"/>
                    </a:lnTo>
                    <a:lnTo>
                      <a:pt x="493" y="3534"/>
                    </a:lnTo>
                    <a:lnTo>
                      <a:pt x="526" y="3573"/>
                    </a:lnTo>
                    <a:lnTo>
                      <a:pt x="561" y="3612"/>
                    </a:lnTo>
                    <a:lnTo>
                      <a:pt x="597" y="3649"/>
                    </a:lnTo>
                    <a:lnTo>
                      <a:pt x="634" y="3686"/>
                    </a:lnTo>
                    <a:lnTo>
                      <a:pt x="671" y="3723"/>
                    </a:lnTo>
                    <a:lnTo>
                      <a:pt x="708" y="3759"/>
                    </a:lnTo>
                    <a:lnTo>
                      <a:pt x="747" y="3794"/>
                    </a:lnTo>
                    <a:lnTo>
                      <a:pt x="786" y="3827"/>
                    </a:lnTo>
                    <a:lnTo>
                      <a:pt x="827" y="3860"/>
                    </a:lnTo>
                    <a:lnTo>
                      <a:pt x="868" y="3891"/>
                    </a:lnTo>
                    <a:lnTo>
                      <a:pt x="910" y="3922"/>
                    </a:lnTo>
                    <a:lnTo>
                      <a:pt x="953" y="3952"/>
                    </a:lnTo>
                    <a:lnTo>
                      <a:pt x="996" y="3979"/>
                    </a:lnTo>
                    <a:lnTo>
                      <a:pt x="1039" y="4008"/>
                    </a:lnTo>
                    <a:lnTo>
                      <a:pt x="1086" y="4033"/>
                    </a:lnTo>
                    <a:lnTo>
                      <a:pt x="1131" y="4059"/>
                    </a:lnTo>
                    <a:lnTo>
                      <a:pt x="1177" y="4084"/>
                    </a:lnTo>
                    <a:lnTo>
                      <a:pt x="1224" y="4108"/>
                    </a:lnTo>
                    <a:lnTo>
                      <a:pt x="1271" y="4129"/>
                    </a:lnTo>
                    <a:lnTo>
                      <a:pt x="1320" y="4150"/>
                    </a:lnTo>
                    <a:lnTo>
                      <a:pt x="1369" y="4170"/>
                    </a:lnTo>
                    <a:lnTo>
                      <a:pt x="1417" y="4189"/>
                    </a:lnTo>
                    <a:lnTo>
                      <a:pt x="1468" y="4207"/>
                    </a:lnTo>
                    <a:lnTo>
                      <a:pt x="1519" y="4223"/>
                    </a:lnTo>
                    <a:lnTo>
                      <a:pt x="1569" y="4238"/>
                    </a:lnTo>
                    <a:lnTo>
                      <a:pt x="1620" y="4252"/>
                    </a:lnTo>
                    <a:lnTo>
                      <a:pt x="1673" y="4265"/>
                    </a:lnTo>
                    <a:lnTo>
                      <a:pt x="1725" y="4275"/>
                    </a:lnTo>
                    <a:lnTo>
                      <a:pt x="1778" y="4287"/>
                    </a:lnTo>
                    <a:lnTo>
                      <a:pt x="1831" y="4295"/>
                    </a:lnTo>
                    <a:lnTo>
                      <a:pt x="1885" y="4302"/>
                    </a:lnTo>
                    <a:lnTo>
                      <a:pt x="1940" y="4308"/>
                    </a:lnTo>
                    <a:lnTo>
                      <a:pt x="1994" y="4314"/>
                    </a:lnTo>
                    <a:lnTo>
                      <a:pt x="2049" y="4316"/>
                    </a:lnTo>
                    <a:lnTo>
                      <a:pt x="2103" y="4320"/>
                    </a:lnTo>
                    <a:lnTo>
                      <a:pt x="2160" y="4320"/>
                    </a:lnTo>
                    <a:lnTo>
                      <a:pt x="2160" y="4320"/>
                    </a:lnTo>
                    <a:lnTo>
                      <a:pt x="2217" y="4320"/>
                    </a:lnTo>
                    <a:lnTo>
                      <a:pt x="2271" y="4316"/>
                    </a:lnTo>
                    <a:lnTo>
                      <a:pt x="2326" y="4314"/>
                    </a:lnTo>
                    <a:lnTo>
                      <a:pt x="2380" y="4308"/>
                    </a:lnTo>
                    <a:lnTo>
                      <a:pt x="2435" y="4302"/>
                    </a:lnTo>
                    <a:lnTo>
                      <a:pt x="2489" y="4295"/>
                    </a:lnTo>
                    <a:lnTo>
                      <a:pt x="2542" y="4287"/>
                    </a:lnTo>
                    <a:lnTo>
                      <a:pt x="2595" y="4275"/>
                    </a:lnTo>
                    <a:lnTo>
                      <a:pt x="2647" y="4265"/>
                    </a:lnTo>
                    <a:lnTo>
                      <a:pt x="2700" y="4252"/>
                    </a:lnTo>
                    <a:lnTo>
                      <a:pt x="2751" y="4238"/>
                    </a:lnTo>
                    <a:lnTo>
                      <a:pt x="2801" y="4223"/>
                    </a:lnTo>
                    <a:lnTo>
                      <a:pt x="2852" y="4207"/>
                    </a:lnTo>
                    <a:lnTo>
                      <a:pt x="2903" y="4189"/>
                    </a:lnTo>
                    <a:lnTo>
                      <a:pt x="2951" y="4170"/>
                    </a:lnTo>
                    <a:lnTo>
                      <a:pt x="3000" y="4150"/>
                    </a:lnTo>
                    <a:lnTo>
                      <a:pt x="3049" y="4129"/>
                    </a:lnTo>
                    <a:lnTo>
                      <a:pt x="3096" y="4108"/>
                    </a:lnTo>
                    <a:lnTo>
                      <a:pt x="3143" y="4084"/>
                    </a:lnTo>
                    <a:lnTo>
                      <a:pt x="3189" y="4059"/>
                    </a:lnTo>
                    <a:lnTo>
                      <a:pt x="3234" y="4033"/>
                    </a:lnTo>
                    <a:lnTo>
                      <a:pt x="3281" y="4008"/>
                    </a:lnTo>
                    <a:lnTo>
                      <a:pt x="3324" y="3979"/>
                    </a:lnTo>
                    <a:lnTo>
                      <a:pt x="3367" y="3952"/>
                    </a:lnTo>
                    <a:lnTo>
                      <a:pt x="3410" y="3922"/>
                    </a:lnTo>
                    <a:lnTo>
                      <a:pt x="3452" y="3891"/>
                    </a:lnTo>
                    <a:lnTo>
                      <a:pt x="3493" y="3860"/>
                    </a:lnTo>
                    <a:lnTo>
                      <a:pt x="3534" y="3827"/>
                    </a:lnTo>
                    <a:lnTo>
                      <a:pt x="3573" y="3794"/>
                    </a:lnTo>
                    <a:lnTo>
                      <a:pt x="3612" y="3759"/>
                    </a:lnTo>
                    <a:lnTo>
                      <a:pt x="3649" y="3723"/>
                    </a:lnTo>
                    <a:lnTo>
                      <a:pt x="3686" y="3686"/>
                    </a:lnTo>
                    <a:lnTo>
                      <a:pt x="3723" y="3649"/>
                    </a:lnTo>
                    <a:lnTo>
                      <a:pt x="3759" y="3612"/>
                    </a:lnTo>
                    <a:lnTo>
                      <a:pt x="3794" y="3573"/>
                    </a:lnTo>
                    <a:lnTo>
                      <a:pt x="3827" y="3534"/>
                    </a:lnTo>
                    <a:lnTo>
                      <a:pt x="3860" y="3493"/>
                    </a:lnTo>
                    <a:lnTo>
                      <a:pt x="3891" y="3452"/>
                    </a:lnTo>
                    <a:lnTo>
                      <a:pt x="3922" y="3410"/>
                    </a:lnTo>
                    <a:lnTo>
                      <a:pt x="3952" y="3367"/>
                    </a:lnTo>
                    <a:lnTo>
                      <a:pt x="3979" y="3324"/>
                    </a:lnTo>
                    <a:lnTo>
                      <a:pt x="4008" y="3281"/>
                    </a:lnTo>
                    <a:lnTo>
                      <a:pt x="4033" y="3234"/>
                    </a:lnTo>
                    <a:lnTo>
                      <a:pt x="4059" y="3189"/>
                    </a:lnTo>
                    <a:lnTo>
                      <a:pt x="4084" y="3143"/>
                    </a:lnTo>
                    <a:lnTo>
                      <a:pt x="4108" y="3096"/>
                    </a:lnTo>
                    <a:lnTo>
                      <a:pt x="4129" y="3049"/>
                    </a:lnTo>
                    <a:lnTo>
                      <a:pt x="4150" y="3000"/>
                    </a:lnTo>
                    <a:lnTo>
                      <a:pt x="4170" y="2951"/>
                    </a:lnTo>
                    <a:lnTo>
                      <a:pt x="4189" y="2903"/>
                    </a:lnTo>
                    <a:lnTo>
                      <a:pt x="4207" y="2852"/>
                    </a:lnTo>
                    <a:lnTo>
                      <a:pt x="4223" y="2801"/>
                    </a:lnTo>
                    <a:lnTo>
                      <a:pt x="4238" y="2751"/>
                    </a:lnTo>
                    <a:lnTo>
                      <a:pt x="4252" y="2700"/>
                    </a:lnTo>
                    <a:lnTo>
                      <a:pt x="4265" y="2647"/>
                    </a:lnTo>
                    <a:lnTo>
                      <a:pt x="4275" y="2595"/>
                    </a:lnTo>
                    <a:lnTo>
                      <a:pt x="4287" y="2542"/>
                    </a:lnTo>
                    <a:lnTo>
                      <a:pt x="4295" y="2489"/>
                    </a:lnTo>
                    <a:lnTo>
                      <a:pt x="4302" y="2435"/>
                    </a:lnTo>
                    <a:lnTo>
                      <a:pt x="4308" y="2380"/>
                    </a:lnTo>
                    <a:lnTo>
                      <a:pt x="4314" y="2326"/>
                    </a:lnTo>
                    <a:lnTo>
                      <a:pt x="4316" y="2271"/>
                    </a:lnTo>
                    <a:lnTo>
                      <a:pt x="4320" y="2217"/>
                    </a:lnTo>
                    <a:lnTo>
                      <a:pt x="4320" y="2160"/>
                    </a:lnTo>
                    <a:lnTo>
                      <a:pt x="4320" y="2160"/>
                    </a:lnTo>
                    <a:lnTo>
                      <a:pt x="4320" y="2103"/>
                    </a:lnTo>
                    <a:lnTo>
                      <a:pt x="4316" y="2049"/>
                    </a:lnTo>
                    <a:lnTo>
                      <a:pt x="4314" y="1994"/>
                    </a:lnTo>
                    <a:lnTo>
                      <a:pt x="4308" y="1940"/>
                    </a:lnTo>
                    <a:lnTo>
                      <a:pt x="4302" y="1885"/>
                    </a:lnTo>
                    <a:lnTo>
                      <a:pt x="4295" y="1831"/>
                    </a:lnTo>
                    <a:lnTo>
                      <a:pt x="4287" y="1778"/>
                    </a:lnTo>
                    <a:lnTo>
                      <a:pt x="4275" y="1725"/>
                    </a:lnTo>
                    <a:lnTo>
                      <a:pt x="4265" y="1673"/>
                    </a:lnTo>
                    <a:lnTo>
                      <a:pt x="4252" y="1620"/>
                    </a:lnTo>
                    <a:lnTo>
                      <a:pt x="4238" y="1569"/>
                    </a:lnTo>
                    <a:lnTo>
                      <a:pt x="4223" y="1519"/>
                    </a:lnTo>
                    <a:lnTo>
                      <a:pt x="4207" y="1468"/>
                    </a:lnTo>
                    <a:lnTo>
                      <a:pt x="4189" y="1417"/>
                    </a:lnTo>
                    <a:lnTo>
                      <a:pt x="4170" y="1369"/>
                    </a:lnTo>
                    <a:lnTo>
                      <a:pt x="4150" y="1320"/>
                    </a:lnTo>
                    <a:lnTo>
                      <a:pt x="4129" y="1271"/>
                    </a:lnTo>
                    <a:lnTo>
                      <a:pt x="4108" y="1224"/>
                    </a:lnTo>
                    <a:lnTo>
                      <a:pt x="4084" y="1177"/>
                    </a:lnTo>
                    <a:lnTo>
                      <a:pt x="4059" y="1131"/>
                    </a:lnTo>
                    <a:lnTo>
                      <a:pt x="4033" y="1086"/>
                    </a:lnTo>
                    <a:lnTo>
                      <a:pt x="4008" y="1039"/>
                    </a:lnTo>
                    <a:lnTo>
                      <a:pt x="3979" y="996"/>
                    </a:lnTo>
                    <a:lnTo>
                      <a:pt x="3952" y="953"/>
                    </a:lnTo>
                    <a:lnTo>
                      <a:pt x="3922" y="910"/>
                    </a:lnTo>
                    <a:lnTo>
                      <a:pt x="3891" y="868"/>
                    </a:lnTo>
                    <a:lnTo>
                      <a:pt x="3860" y="827"/>
                    </a:lnTo>
                    <a:lnTo>
                      <a:pt x="3827" y="786"/>
                    </a:lnTo>
                    <a:lnTo>
                      <a:pt x="3794" y="747"/>
                    </a:lnTo>
                    <a:lnTo>
                      <a:pt x="3759" y="708"/>
                    </a:lnTo>
                    <a:lnTo>
                      <a:pt x="3723" y="671"/>
                    </a:lnTo>
                    <a:lnTo>
                      <a:pt x="3686" y="634"/>
                    </a:lnTo>
                    <a:lnTo>
                      <a:pt x="3649" y="597"/>
                    </a:lnTo>
                    <a:lnTo>
                      <a:pt x="3612" y="561"/>
                    </a:lnTo>
                    <a:lnTo>
                      <a:pt x="3573" y="526"/>
                    </a:lnTo>
                    <a:lnTo>
                      <a:pt x="3534" y="493"/>
                    </a:lnTo>
                    <a:lnTo>
                      <a:pt x="3493" y="460"/>
                    </a:lnTo>
                    <a:lnTo>
                      <a:pt x="3452" y="429"/>
                    </a:lnTo>
                    <a:lnTo>
                      <a:pt x="3410" y="398"/>
                    </a:lnTo>
                    <a:lnTo>
                      <a:pt x="3367" y="368"/>
                    </a:lnTo>
                    <a:lnTo>
                      <a:pt x="3324" y="341"/>
                    </a:lnTo>
                    <a:lnTo>
                      <a:pt x="3281" y="312"/>
                    </a:lnTo>
                    <a:lnTo>
                      <a:pt x="3234" y="287"/>
                    </a:lnTo>
                    <a:lnTo>
                      <a:pt x="3189" y="261"/>
                    </a:lnTo>
                    <a:lnTo>
                      <a:pt x="3143" y="236"/>
                    </a:lnTo>
                    <a:lnTo>
                      <a:pt x="3096" y="212"/>
                    </a:lnTo>
                    <a:lnTo>
                      <a:pt x="3049" y="191"/>
                    </a:lnTo>
                    <a:lnTo>
                      <a:pt x="3000" y="170"/>
                    </a:lnTo>
                    <a:lnTo>
                      <a:pt x="2951" y="150"/>
                    </a:lnTo>
                    <a:lnTo>
                      <a:pt x="2903" y="131"/>
                    </a:lnTo>
                    <a:lnTo>
                      <a:pt x="2852" y="113"/>
                    </a:lnTo>
                    <a:lnTo>
                      <a:pt x="2801" y="97"/>
                    </a:lnTo>
                    <a:lnTo>
                      <a:pt x="2751" y="82"/>
                    </a:lnTo>
                    <a:lnTo>
                      <a:pt x="2700" y="68"/>
                    </a:lnTo>
                    <a:lnTo>
                      <a:pt x="2647" y="55"/>
                    </a:lnTo>
                    <a:lnTo>
                      <a:pt x="2595" y="45"/>
                    </a:lnTo>
                    <a:lnTo>
                      <a:pt x="2542" y="33"/>
                    </a:lnTo>
                    <a:lnTo>
                      <a:pt x="2489" y="25"/>
                    </a:lnTo>
                    <a:lnTo>
                      <a:pt x="2435" y="18"/>
                    </a:lnTo>
                    <a:lnTo>
                      <a:pt x="2380" y="12"/>
                    </a:lnTo>
                    <a:lnTo>
                      <a:pt x="2326" y="6"/>
                    </a:lnTo>
                    <a:lnTo>
                      <a:pt x="2271" y="4"/>
                    </a:lnTo>
                    <a:lnTo>
                      <a:pt x="2217" y="0"/>
                    </a:lnTo>
                    <a:lnTo>
                      <a:pt x="2160" y="0"/>
                    </a:lnTo>
                    <a:lnTo>
                      <a:pt x="2160" y="0"/>
                    </a:lnTo>
                    <a:close/>
                    <a:moveTo>
                      <a:pt x="4037" y="2090"/>
                    </a:moveTo>
                    <a:lnTo>
                      <a:pt x="3203" y="2090"/>
                    </a:lnTo>
                    <a:lnTo>
                      <a:pt x="3203" y="2090"/>
                    </a:lnTo>
                    <a:lnTo>
                      <a:pt x="3197" y="1975"/>
                    </a:lnTo>
                    <a:lnTo>
                      <a:pt x="3187" y="1862"/>
                    </a:lnTo>
                    <a:lnTo>
                      <a:pt x="3174" y="1749"/>
                    </a:lnTo>
                    <a:lnTo>
                      <a:pt x="3156" y="1639"/>
                    </a:lnTo>
                    <a:lnTo>
                      <a:pt x="3133" y="1530"/>
                    </a:lnTo>
                    <a:lnTo>
                      <a:pt x="3107" y="1423"/>
                    </a:lnTo>
                    <a:lnTo>
                      <a:pt x="3076" y="1320"/>
                    </a:lnTo>
                    <a:lnTo>
                      <a:pt x="3043" y="1216"/>
                    </a:lnTo>
                    <a:lnTo>
                      <a:pt x="3043" y="1216"/>
                    </a:lnTo>
                    <a:lnTo>
                      <a:pt x="3111" y="1187"/>
                    </a:lnTo>
                    <a:lnTo>
                      <a:pt x="3182" y="1154"/>
                    </a:lnTo>
                    <a:lnTo>
                      <a:pt x="3248" y="1119"/>
                    </a:lnTo>
                    <a:lnTo>
                      <a:pt x="3314" y="1080"/>
                    </a:lnTo>
                    <a:lnTo>
                      <a:pt x="3378" y="1041"/>
                    </a:lnTo>
                    <a:lnTo>
                      <a:pt x="3441" y="1000"/>
                    </a:lnTo>
                    <a:lnTo>
                      <a:pt x="3503" y="955"/>
                    </a:lnTo>
                    <a:lnTo>
                      <a:pt x="3564" y="910"/>
                    </a:lnTo>
                    <a:lnTo>
                      <a:pt x="3564" y="910"/>
                    </a:lnTo>
                    <a:lnTo>
                      <a:pt x="3614" y="971"/>
                    </a:lnTo>
                    <a:lnTo>
                      <a:pt x="3663" y="1033"/>
                    </a:lnTo>
                    <a:lnTo>
                      <a:pt x="3710" y="1098"/>
                    </a:lnTo>
                    <a:lnTo>
                      <a:pt x="3753" y="1166"/>
                    </a:lnTo>
                    <a:lnTo>
                      <a:pt x="3794" y="1234"/>
                    </a:lnTo>
                    <a:lnTo>
                      <a:pt x="3833" y="1304"/>
                    </a:lnTo>
                    <a:lnTo>
                      <a:pt x="3868" y="1376"/>
                    </a:lnTo>
                    <a:lnTo>
                      <a:pt x="3899" y="1450"/>
                    </a:lnTo>
                    <a:lnTo>
                      <a:pt x="3928" y="1524"/>
                    </a:lnTo>
                    <a:lnTo>
                      <a:pt x="3954" y="1602"/>
                    </a:lnTo>
                    <a:lnTo>
                      <a:pt x="3977" y="1680"/>
                    </a:lnTo>
                    <a:lnTo>
                      <a:pt x="3996" y="1760"/>
                    </a:lnTo>
                    <a:lnTo>
                      <a:pt x="4012" y="1840"/>
                    </a:lnTo>
                    <a:lnTo>
                      <a:pt x="4024" y="1922"/>
                    </a:lnTo>
                    <a:lnTo>
                      <a:pt x="4033" y="2006"/>
                    </a:lnTo>
                    <a:lnTo>
                      <a:pt x="4037" y="2090"/>
                    </a:lnTo>
                    <a:lnTo>
                      <a:pt x="4037" y="2090"/>
                    </a:lnTo>
                    <a:close/>
                    <a:moveTo>
                      <a:pt x="2082" y="4037"/>
                    </a:moveTo>
                    <a:lnTo>
                      <a:pt x="2082" y="4037"/>
                    </a:lnTo>
                    <a:lnTo>
                      <a:pt x="2039" y="4000"/>
                    </a:lnTo>
                    <a:lnTo>
                      <a:pt x="1998" y="3963"/>
                    </a:lnTo>
                    <a:lnTo>
                      <a:pt x="1957" y="3922"/>
                    </a:lnTo>
                    <a:lnTo>
                      <a:pt x="1916" y="3881"/>
                    </a:lnTo>
                    <a:lnTo>
                      <a:pt x="1877" y="3840"/>
                    </a:lnTo>
                    <a:lnTo>
                      <a:pt x="1838" y="3798"/>
                    </a:lnTo>
                    <a:lnTo>
                      <a:pt x="1801" y="3753"/>
                    </a:lnTo>
                    <a:lnTo>
                      <a:pt x="1766" y="3708"/>
                    </a:lnTo>
                    <a:lnTo>
                      <a:pt x="1731" y="3661"/>
                    </a:lnTo>
                    <a:lnTo>
                      <a:pt x="1696" y="3612"/>
                    </a:lnTo>
                    <a:lnTo>
                      <a:pt x="1663" y="3564"/>
                    </a:lnTo>
                    <a:lnTo>
                      <a:pt x="1632" y="3513"/>
                    </a:lnTo>
                    <a:lnTo>
                      <a:pt x="1601" y="3462"/>
                    </a:lnTo>
                    <a:lnTo>
                      <a:pt x="1571" y="3410"/>
                    </a:lnTo>
                    <a:lnTo>
                      <a:pt x="1542" y="3357"/>
                    </a:lnTo>
                    <a:lnTo>
                      <a:pt x="1515" y="3302"/>
                    </a:lnTo>
                    <a:lnTo>
                      <a:pt x="1515" y="3302"/>
                    </a:lnTo>
                    <a:lnTo>
                      <a:pt x="1583" y="3283"/>
                    </a:lnTo>
                    <a:lnTo>
                      <a:pt x="1653" y="3265"/>
                    </a:lnTo>
                    <a:lnTo>
                      <a:pt x="1725" y="3250"/>
                    </a:lnTo>
                    <a:lnTo>
                      <a:pt x="1795" y="3236"/>
                    </a:lnTo>
                    <a:lnTo>
                      <a:pt x="1870" y="3226"/>
                    </a:lnTo>
                    <a:lnTo>
                      <a:pt x="1942" y="3219"/>
                    </a:lnTo>
                    <a:lnTo>
                      <a:pt x="2016" y="3213"/>
                    </a:lnTo>
                    <a:lnTo>
                      <a:pt x="2090" y="3209"/>
                    </a:lnTo>
                    <a:lnTo>
                      <a:pt x="2090" y="4037"/>
                    </a:lnTo>
                    <a:lnTo>
                      <a:pt x="2090" y="4037"/>
                    </a:lnTo>
                    <a:lnTo>
                      <a:pt x="2082" y="4037"/>
                    </a:lnTo>
                    <a:lnTo>
                      <a:pt x="2082" y="4037"/>
                    </a:lnTo>
                    <a:close/>
                    <a:moveTo>
                      <a:pt x="2236" y="283"/>
                    </a:moveTo>
                    <a:lnTo>
                      <a:pt x="2236" y="283"/>
                    </a:lnTo>
                    <a:lnTo>
                      <a:pt x="2285" y="326"/>
                    </a:lnTo>
                    <a:lnTo>
                      <a:pt x="2334" y="368"/>
                    </a:lnTo>
                    <a:lnTo>
                      <a:pt x="2380" y="413"/>
                    </a:lnTo>
                    <a:lnTo>
                      <a:pt x="2425" y="460"/>
                    </a:lnTo>
                    <a:lnTo>
                      <a:pt x="2468" y="509"/>
                    </a:lnTo>
                    <a:lnTo>
                      <a:pt x="2511" y="559"/>
                    </a:lnTo>
                    <a:lnTo>
                      <a:pt x="2552" y="610"/>
                    </a:lnTo>
                    <a:lnTo>
                      <a:pt x="2593" y="663"/>
                    </a:lnTo>
                    <a:lnTo>
                      <a:pt x="2630" y="717"/>
                    </a:lnTo>
                    <a:lnTo>
                      <a:pt x="2667" y="774"/>
                    </a:lnTo>
                    <a:lnTo>
                      <a:pt x="2704" y="830"/>
                    </a:lnTo>
                    <a:lnTo>
                      <a:pt x="2737" y="889"/>
                    </a:lnTo>
                    <a:lnTo>
                      <a:pt x="2770" y="949"/>
                    </a:lnTo>
                    <a:lnTo>
                      <a:pt x="2801" y="1010"/>
                    </a:lnTo>
                    <a:lnTo>
                      <a:pt x="2831" y="1072"/>
                    </a:lnTo>
                    <a:lnTo>
                      <a:pt x="2860" y="1137"/>
                    </a:lnTo>
                    <a:lnTo>
                      <a:pt x="2860" y="1137"/>
                    </a:lnTo>
                    <a:lnTo>
                      <a:pt x="2784" y="1160"/>
                    </a:lnTo>
                    <a:lnTo>
                      <a:pt x="2708" y="1181"/>
                    </a:lnTo>
                    <a:lnTo>
                      <a:pt x="2630" y="1201"/>
                    </a:lnTo>
                    <a:lnTo>
                      <a:pt x="2552" y="1216"/>
                    </a:lnTo>
                    <a:lnTo>
                      <a:pt x="2474" y="1230"/>
                    </a:lnTo>
                    <a:lnTo>
                      <a:pt x="2392" y="1240"/>
                    </a:lnTo>
                    <a:lnTo>
                      <a:pt x="2312" y="1246"/>
                    </a:lnTo>
                    <a:lnTo>
                      <a:pt x="2230" y="1252"/>
                    </a:lnTo>
                    <a:lnTo>
                      <a:pt x="2230" y="283"/>
                    </a:lnTo>
                    <a:lnTo>
                      <a:pt x="2230" y="283"/>
                    </a:lnTo>
                    <a:lnTo>
                      <a:pt x="2236" y="283"/>
                    </a:lnTo>
                    <a:lnTo>
                      <a:pt x="2236" y="283"/>
                    </a:lnTo>
                    <a:close/>
                    <a:moveTo>
                      <a:pt x="2468" y="306"/>
                    </a:moveTo>
                    <a:lnTo>
                      <a:pt x="2468" y="306"/>
                    </a:lnTo>
                    <a:lnTo>
                      <a:pt x="2540" y="320"/>
                    </a:lnTo>
                    <a:lnTo>
                      <a:pt x="2610" y="335"/>
                    </a:lnTo>
                    <a:lnTo>
                      <a:pt x="2681" y="355"/>
                    </a:lnTo>
                    <a:lnTo>
                      <a:pt x="2749" y="376"/>
                    </a:lnTo>
                    <a:lnTo>
                      <a:pt x="2817" y="400"/>
                    </a:lnTo>
                    <a:lnTo>
                      <a:pt x="2883" y="425"/>
                    </a:lnTo>
                    <a:lnTo>
                      <a:pt x="2948" y="454"/>
                    </a:lnTo>
                    <a:lnTo>
                      <a:pt x="3012" y="485"/>
                    </a:lnTo>
                    <a:lnTo>
                      <a:pt x="3074" y="519"/>
                    </a:lnTo>
                    <a:lnTo>
                      <a:pt x="3135" y="554"/>
                    </a:lnTo>
                    <a:lnTo>
                      <a:pt x="3193" y="591"/>
                    </a:lnTo>
                    <a:lnTo>
                      <a:pt x="3252" y="630"/>
                    </a:lnTo>
                    <a:lnTo>
                      <a:pt x="3308" y="673"/>
                    </a:lnTo>
                    <a:lnTo>
                      <a:pt x="3363" y="715"/>
                    </a:lnTo>
                    <a:lnTo>
                      <a:pt x="3415" y="762"/>
                    </a:lnTo>
                    <a:lnTo>
                      <a:pt x="3468" y="811"/>
                    </a:lnTo>
                    <a:lnTo>
                      <a:pt x="3468" y="811"/>
                    </a:lnTo>
                    <a:lnTo>
                      <a:pt x="3412" y="852"/>
                    </a:lnTo>
                    <a:lnTo>
                      <a:pt x="3355" y="891"/>
                    </a:lnTo>
                    <a:lnTo>
                      <a:pt x="3297" y="928"/>
                    </a:lnTo>
                    <a:lnTo>
                      <a:pt x="3238" y="965"/>
                    </a:lnTo>
                    <a:lnTo>
                      <a:pt x="3178" y="998"/>
                    </a:lnTo>
                    <a:lnTo>
                      <a:pt x="3117" y="1031"/>
                    </a:lnTo>
                    <a:lnTo>
                      <a:pt x="3053" y="1061"/>
                    </a:lnTo>
                    <a:lnTo>
                      <a:pt x="2990" y="1088"/>
                    </a:lnTo>
                    <a:lnTo>
                      <a:pt x="2990" y="1088"/>
                    </a:lnTo>
                    <a:lnTo>
                      <a:pt x="2965" y="1033"/>
                    </a:lnTo>
                    <a:lnTo>
                      <a:pt x="2940" y="977"/>
                    </a:lnTo>
                    <a:lnTo>
                      <a:pt x="2912" y="924"/>
                    </a:lnTo>
                    <a:lnTo>
                      <a:pt x="2885" y="869"/>
                    </a:lnTo>
                    <a:lnTo>
                      <a:pt x="2856" y="817"/>
                    </a:lnTo>
                    <a:lnTo>
                      <a:pt x="2827" y="766"/>
                    </a:lnTo>
                    <a:lnTo>
                      <a:pt x="2796" y="715"/>
                    </a:lnTo>
                    <a:lnTo>
                      <a:pt x="2762" y="665"/>
                    </a:lnTo>
                    <a:lnTo>
                      <a:pt x="2729" y="616"/>
                    </a:lnTo>
                    <a:lnTo>
                      <a:pt x="2694" y="569"/>
                    </a:lnTo>
                    <a:lnTo>
                      <a:pt x="2659" y="522"/>
                    </a:lnTo>
                    <a:lnTo>
                      <a:pt x="2624" y="478"/>
                    </a:lnTo>
                    <a:lnTo>
                      <a:pt x="2587" y="433"/>
                    </a:lnTo>
                    <a:lnTo>
                      <a:pt x="2548" y="390"/>
                    </a:lnTo>
                    <a:lnTo>
                      <a:pt x="2509" y="347"/>
                    </a:lnTo>
                    <a:lnTo>
                      <a:pt x="2468" y="306"/>
                    </a:lnTo>
                    <a:lnTo>
                      <a:pt x="2468" y="306"/>
                    </a:lnTo>
                    <a:close/>
                    <a:moveTo>
                      <a:pt x="2090" y="283"/>
                    </a:moveTo>
                    <a:lnTo>
                      <a:pt x="2090" y="1252"/>
                    </a:lnTo>
                    <a:lnTo>
                      <a:pt x="2090" y="1252"/>
                    </a:lnTo>
                    <a:lnTo>
                      <a:pt x="2008" y="1246"/>
                    </a:lnTo>
                    <a:lnTo>
                      <a:pt x="1928" y="1240"/>
                    </a:lnTo>
                    <a:lnTo>
                      <a:pt x="1846" y="1230"/>
                    </a:lnTo>
                    <a:lnTo>
                      <a:pt x="1768" y="1216"/>
                    </a:lnTo>
                    <a:lnTo>
                      <a:pt x="1690" y="1201"/>
                    </a:lnTo>
                    <a:lnTo>
                      <a:pt x="1612" y="1181"/>
                    </a:lnTo>
                    <a:lnTo>
                      <a:pt x="1536" y="1160"/>
                    </a:lnTo>
                    <a:lnTo>
                      <a:pt x="1460" y="1137"/>
                    </a:lnTo>
                    <a:lnTo>
                      <a:pt x="1460" y="1137"/>
                    </a:lnTo>
                    <a:lnTo>
                      <a:pt x="1489" y="1072"/>
                    </a:lnTo>
                    <a:lnTo>
                      <a:pt x="1519" y="1010"/>
                    </a:lnTo>
                    <a:lnTo>
                      <a:pt x="1550" y="949"/>
                    </a:lnTo>
                    <a:lnTo>
                      <a:pt x="1583" y="889"/>
                    </a:lnTo>
                    <a:lnTo>
                      <a:pt x="1616" y="830"/>
                    </a:lnTo>
                    <a:lnTo>
                      <a:pt x="1651" y="774"/>
                    </a:lnTo>
                    <a:lnTo>
                      <a:pt x="1690" y="717"/>
                    </a:lnTo>
                    <a:lnTo>
                      <a:pt x="1727" y="663"/>
                    </a:lnTo>
                    <a:lnTo>
                      <a:pt x="1768" y="610"/>
                    </a:lnTo>
                    <a:lnTo>
                      <a:pt x="1809" y="559"/>
                    </a:lnTo>
                    <a:lnTo>
                      <a:pt x="1852" y="509"/>
                    </a:lnTo>
                    <a:lnTo>
                      <a:pt x="1895" y="460"/>
                    </a:lnTo>
                    <a:lnTo>
                      <a:pt x="1940" y="413"/>
                    </a:lnTo>
                    <a:lnTo>
                      <a:pt x="1986" y="368"/>
                    </a:lnTo>
                    <a:lnTo>
                      <a:pt x="2035" y="326"/>
                    </a:lnTo>
                    <a:lnTo>
                      <a:pt x="2084" y="283"/>
                    </a:lnTo>
                    <a:lnTo>
                      <a:pt x="2084" y="283"/>
                    </a:lnTo>
                    <a:lnTo>
                      <a:pt x="2090" y="283"/>
                    </a:lnTo>
                    <a:lnTo>
                      <a:pt x="2090" y="283"/>
                    </a:lnTo>
                    <a:close/>
                    <a:moveTo>
                      <a:pt x="1330" y="1088"/>
                    </a:moveTo>
                    <a:lnTo>
                      <a:pt x="1330" y="1088"/>
                    </a:lnTo>
                    <a:lnTo>
                      <a:pt x="1267" y="1061"/>
                    </a:lnTo>
                    <a:lnTo>
                      <a:pt x="1203" y="1031"/>
                    </a:lnTo>
                    <a:lnTo>
                      <a:pt x="1142" y="998"/>
                    </a:lnTo>
                    <a:lnTo>
                      <a:pt x="1082" y="965"/>
                    </a:lnTo>
                    <a:lnTo>
                      <a:pt x="1023" y="928"/>
                    </a:lnTo>
                    <a:lnTo>
                      <a:pt x="965" y="891"/>
                    </a:lnTo>
                    <a:lnTo>
                      <a:pt x="908" y="852"/>
                    </a:lnTo>
                    <a:lnTo>
                      <a:pt x="852" y="811"/>
                    </a:lnTo>
                    <a:lnTo>
                      <a:pt x="852" y="811"/>
                    </a:lnTo>
                    <a:lnTo>
                      <a:pt x="905" y="762"/>
                    </a:lnTo>
                    <a:lnTo>
                      <a:pt x="957" y="717"/>
                    </a:lnTo>
                    <a:lnTo>
                      <a:pt x="1012" y="673"/>
                    </a:lnTo>
                    <a:lnTo>
                      <a:pt x="1068" y="632"/>
                    </a:lnTo>
                    <a:lnTo>
                      <a:pt x="1127" y="591"/>
                    </a:lnTo>
                    <a:lnTo>
                      <a:pt x="1185" y="554"/>
                    </a:lnTo>
                    <a:lnTo>
                      <a:pt x="1246" y="519"/>
                    </a:lnTo>
                    <a:lnTo>
                      <a:pt x="1308" y="485"/>
                    </a:lnTo>
                    <a:lnTo>
                      <a:pt x="1372" y="454"/>
                    </a:lnTo>
                    <a:lnTo>
                      <a:pt x="1437" y="425"/>
                    </a:lnTo>
                    <a:lnTo>
                      <a:pt x="1503" y="400"/>
                    </a:lnTo>
                    <a:lnTo>
                      <a:pt x="1571" y="376"/>
                    </a:lnTo>
                    <a:lnTo>
                      <a:pt x="1639" y="355"/>
                    </a:lnTo>
                    <a:lnTo>
                      <a:pt x="1710" y="335"/>
                    </a:lnTo>
                    <a:lnTo>
                      <a:pt x="1780" y="320"/>
                    </a:lnTo>
                    <a:lnTo>
                      <a:pt x="1852" y="306"/>
                    </a:lnTo>
                    <a:lnTo>
                      <a:pt x="1852" y="306"/>
                    </a:lnTo>
                    <a:lnTo>
                      <a:pt x="1811" y="347"/>
                    </a:lnTo>
                    <a:lnTo>
                      <a:pt x="1772" y="390"/>
                    </a:lnTo>
                    <a:lnTo>
                      <a:pt x="1733" y="433"/>
                    </a:lnTo>
                    <a:lnTo>
                      <a:pt x="1696" y="478"/>
                    </a:lnTo>
                    <a:lnTo>
                      <a:pt x="1661" y="522"/>
                    </a:lnTo>
                    <a:lnTo>
                      <a:pt x="1624" y="569"/>
                    </a:lnTo>
                    <a:lnTo>
                      <a:pt x="1591" y="618"/>
                    </a:lnTo>
                    <a:lnTo>
                      <a:pt x="1558" y="665"/>
                    </a:lnTo>
                    <a:lnTo>
                      <a:pt x="1524" y="715"/>
                    </a:lnTo>
                    <a:lnTo>
                      <a:pt x="1493" y="766"/>
                    </a:lnTo>
                    <a:lnTo>
                      <a:pt x="1464" y="817"/>
                    </a:lnTo>
                    <a:lnTo>
                      <a:pt x="1435" y="869"/>
                    </a:lnTo>
                    <a:lnTo>
                      <a:pt x="1408" y="924"/>
                    </a:lnTo>
                    <a:lnTo>
                      <a:pt x="1380" y="977"/>
                    </a:lnTo>
                    <a:lnTo>
                      <a:pt x="1355" y="1033"/>
                    </a:lnTo>
                    <a:lnTo>
                      <a:pt x="1330" y="1088"/>
                    </a:lnTo>
                    <a:lnTo>
                      <a:pt x="1330" y="1088"/>
                    </a:lnTo>
                    <a:close/>
                    <a:moveTo>
                      <a:pt x="1408" y="1265"/>
                    </a:moveTo>
                    <a:lnTo>
                      <a:pt x="1408" y="1265"/>
                    </a:lnTo>
                    <a:lnTo>
                      <a:pt x="1489" y="1291"/>
                    </a:lnTo>
                    <a:lnTo>
                      <a:pt x="1571" y="1314"/>
                    </a:lnTo>
                    <a:lnTo>
                      <a:pt x="1655" y="1335"/>
                    </a:lnTo>
                    <a:lnTo>
                      <a:pt x="1741" y="1353"/>
                    </a:lnTo>
                    <a:lnTo>
                      <a:pt x="1827" y="1367"/>
                    </a:lnTo>
                    <a:lnTo>
                      <a:pt x="1914" y="1378"/>
                    </a:lnTo>
                    <a:lnTo>
                      <a:pt x="2002" y="1386"/>
                    </a:lnTo>
                    <a:lnTo>
                      <a:pt x="2090" y="1390"/>
                    </a:lnTo>
                    <a:lnTo>
                      <a:pt x="2090" y="2090"/>
                    </a:lnTo>
                    <a:lnTo>
                      <a:pt x="1257" y="2090"/>
                    </a:lnTo>
                    <a:lnTo>
                      <a:pt x="1257" y="2090"/>
                    </a:lnTo>
                    <a:lnTo>
                      <a:pt x="1261" y="1981"/>
                    </a:lnTo>
                    <a:lnTo>
                      <a:pt x="1271" y="1873"/>
                    </a:lnTo>
                    <a:lnTo>
                      <a:pt x="1285" y="1768"/>
                    </a:lnTo>
                    <a:lnTo>
                      <a:pt x="1300" y="1663"/>
                    </a:lnTo>
                    <a:lnTo>
                      <a:pt x="1322" y="1562"/>
                    </a:lnTo>
                    <a:lnTo>
                      <a:pt x="1347" y="1460"/>
                    </a:lnTo>
                    <a:lnTo>
                      <a:pt x="1376" y="1361"/>
                    </a:lnTo>
                    <a:lnTo>
                      <a:pt x="1408" y="1265"/>
                    </a:lnTo>
                    <a:lnTo>
                      <a:pt x="1408" y="1265"/>
                    </a:lnTo>
                    <a:close/>
                    <a:moveTo>
                      <a:pt x="2090" y="2230"/>
                    </a:moveTo>
                    <a:lnTo>
                      <a:pt x="2090" y="3068"/>
                    </a:lnTo>
                    <a:lnTo>
                      <a:pt x="2090" y="3068"/>
                    </a:lnTo>
                    <a:lnTo>
                      <a:pt x="2008" y="3072"/>
                    </a:lnTo>
                    <a:lnTo>
                      <a:pt x="1926" y="3080"/>
                    </a:lnTo>
                    <a:lnTo>
                      <a:pt x="1846" y="3090"/>
                    </a:lnTo>
                    <a:lnTo>
                      <a:pt x="1766" y="3102"/>
                    </a:lnTo>
                    <a:lnTo>
                      <a:pt x="1688" y="3115"/>
                    </a:lnTo>
                    <a:lnTo>
                      <a:pt x="1610" y="3133"/>
                    </a:lnTo>
                    <a:lnTo>
                      <a:pt x="1534" y="3154"/>
                    </a:lnTo>
                    <a:lnTo>
                      <a:pt x="1458" y="3176"/>
                    </a:lnTo>
                    <a:lnTo>
                      <a:pt x="1458" y="3176"/>
                    </a:lnTo>
                    <a:lnTo>
                      <a:pt x="1437" y="3123"/>
                    </a:lnTo>
                    <a:lnTo>
                      <a:pt x="1415" y="3066"/>
                    </a:lnTo>
                    <a:lnTo>
                      <a:pt x="1396" y="3012"/>
                    </a:lnTo>
                    <a:lnTo>
                      <a:pt x="1376" y="2955"/>
                    </a:lnTo>
                    <a:lnTo>
                      <a:pt x="1359" y="2899"/>
                    </a:lnTo>
                    <a:lnTo>
                      <a:pt x="1343" y="2840"/>
                    </a:lnTo>
                    <a:lnTo>
                      <a:pt x="1330" y="2782"/>
                    </a:lnTo>
                    <a:lnTo>
                      <a:pt x="1316" y="2723"/>
                    </a:lnTo>
                    <a:lnTo>
                      <a:pt x="1304" y="2663"/>
                    </a:lnTo>
                    <a:lnTo>
                      <a:pt x="1292" y="2603"/>
                    </a:lnTo>
                    <a:lnTo>
                      <a:pt x="1283" y="2542"/>
                    </a:lnTo>
                    <a:lnTo>
                      <a:pt x="1275" y="2480"/>
                    </a:lnTo>
                    <a:lnTo>
                      <a:pt x="1269" y="2419"/>
                    </a:lnTo>
                    <a:lnTo>
                      <a:pt x="1263" y="2357"/>
                    </a:lnTo>
                    <a:lnTo>
                      <a:pt x="1259" y="2293"/>
                    </a:lnTo>
                    <a:lnTo>
                      <a:pt x="1257" y="2230"/>
                    </a:lnTo>
                    <a:lnTo>
                      <a:pt x="2090" y="2230"/>
                    </a:lnTo>
                    <a:close/>
                    <a:moveTo>
                      <a:pt x="1852" y="4014"/>
                    </a:moveTo>
                    <a:lnTo>
                      <a:pt x="1852" y="4014"/>
                    </a:lnTo>
                    <a:lnTo>
                      <a:pt x="1788" y="4002"/>
                    </a:lnTo>
                    <a:lnTo>
                      <a:pt x="1723" y="3989"/>
                    </a:lnTo>
                    <a:lnTo>
                      <a:pt x="1661" y="3971"/>
                    </a:lnTo>
                    <a:lnTo>
                      <a:pt x="1599" y="3954"/>
                    </a:lnTo>
                    <a:lnTo>
                      <a:pt x="1538" y="3934"/>
                    </a:lnTo>
                    <a:lnTo>
                      <a:pt x="1478" y="3911"/>
                    </a:lnTo>
                    <a:lnTo>
                      <a:pt x="1419" y="3887"/>
                    </a:lnTo>
                    <a:lnTo>
                      <a:pt x="1361" y="3862"/>
                    </a:lnTo>
                    <a:lnTo>
                      <a:pt x="1304" y="3833"/>
                    </a:lnTo>
                    <a:lnTo>
                      <a:pt x="1248" y="3803"/>
                    </a:lnTo>
                    <a:lnTo>
                      <a:pt x="1193" y="3772"/>
                    </a:lnTo>
                    <a:lnTo>
                      <a:pt x="1140" y="3739"/>
                    </a:lnTo>
                    <a:lnTo>
                      <a:pt x="1088" y="3704"/>
                    </a:lnTo>
                    <a:lnTo>
                      <a:pt x="1037" y="3667"/>
                    </a:lnTo>
                    <a:lnTo>
                      <a:pt x="988" y="3628"/>
                    </a:lnTo>
                    <a:lnTo>
                      <a:pt x="940" y="3589"/>
                    </a:lnTo>
                    <a:lnTo>
                      <a:pt x="940" y="3589"/>
                    </a:lnTo>
                    <a:lnTo>
                      <a:pt x="990" y="3554"/>
                    </a:lnTo>
                    <a:lnTo>
                      <a:pt x="1045" y="3519"/>
                    </a:lnTo>
                    <a:lnTo>
                      <a:pt x="1098" y="3488"/>
                    </a:lnTo>
                    <a:lnTo>
                      <a:pt x="1154" y="3456"/>
                    </a:lnTo>
                    <a:lnTo>
                      <a:pt x="1209" y="3429"/>
                    </a:lnTo>
                    <a:lnTo>
                      <a:pt x="1267" y="3402"/>
                    </a:lnTo>
                    <a:lnTo>
                      <a:pt x="1324" y="3375"/>
                    </a:lnTo>
                    <a:lnTo>
                      <a:pt x="1384" y="3351"/>
                    </a:lnTo>
                    <a:lnTo>
                      <a:pt x="1384" y="3351"/>
                    </a:lnTo>
                    <a:lnTo>
                      <a:pt x="1431" y="3445"/>
                    </a:lnTo>
                    <a:lnTo>
                      <a:pt x="1482" y="3534"/>
                    </a:lnTo>
                    <a:lnTo>
                      <a:pt x="1536" y="3622"/>
                    </a:lnTo>
                    <a:lnTo>
                      <a:pt x="1593" y="3708"/>
                    </a:lnTo>
                    <a:lnTo>
                      <a:pt x="1653" y="3788"/>
                    </a:lnTo>
                    <a:lnTo>
                      <a:pt x="1716" y="3868"/>
                    </a:lnTo>
                    <a:lnTo>
                      <a:pt x="1782" y="3942"/>
                    </a:lnTo>
                    <a:lnTo>
                      <a:pt x="1852" y="4014"/>
                    </a:lnTo>
                    <a:lnTo>
                      <a:pt x="1852" y="4014"/>
                    </a:lnTo>
                    <a:close/>
                    <a:moveTo>
                      <a:pt x="2230" y="4037"/>
                    </a:moveTo>
                    <a:lnTo>
                      <a:pt x="2230" y="3209"/>
                    </a:lnTo>
                    <a:lnTo>
                      <a:pt x="2230" y="3209"/>
                    </a:lnTo>
                    <a:lnTo>
                      <a:pt x="2304" y="3213"/>
                    </a:lnTo>
                    <a:lnTo>
                      <a:pt x="2378" y="3219"/>
                    </a:lnTo>
                    <a:lnTo>
                      <a:pt x="2450" y="3226"/>
                    </a:lnTo>
                    <a:lnTo>
                      <a:pt x="2525" y="3236"/>
                    </a:lnTo>
                    <a:lnTo>
                      <a:pt x="2595" y="3250"/>
                    </a:lnTo>
                    <a:lnTo>
                      <a:pt x="2667" y="3265"/>
                    </a:lnTo>
                    <a:lnTo>
                      <a:pt x="2737" y="3283"/>
                    </a:lnTo>
                    <a:lnTo>
                      <a:pt x="2805" y="3302"/>
                    </a:lnTo>
                    <a:lnTo>
                      <a:pt x="2805" y="3302"/>
                    </a:lnTo>
                    <a:lnTo>
                      <a:pt x="2778" y="3357"/>
                    </a:lnTo>
                    <a:lnTo>
                      <a:pt x="2749" y="3410"/>
                    </a:lnTo>
                    <a:lnTo>
                      <a:pt x="2719" y="3462"/>
                    </a:lnTo>
                    <a:lnTo>
                      <a:pt x="2688" y="3513"/>
                    </a:lnTo>
                    <a:lnTo>
                      <a:pt x="2657" y="3564"/>
                    </a:lnTo>
                    <a:lnTo>
                      <a:pt x="2624" y="3612"/>
                    </a:lnTo>
                    <a:lnTo>
                      <a:pt x="2589" y="3661"/>
                    </a:lnTo>
                    <a:lnTo>
                      <a:pt x="2554" y="3708"/>
                    </a:lnTo>
                    <a:lnTo>
                      <a:pt x="2519" y="3753"/>
                    </a:lnTo>
                    <a:lnTo>
                      <a:pt x="2482" y="3798"/>
                    </a:lnTo>
                    <a:lnTo>
                      <a:pt x="2443" y="3840"/>
                    </a:lnTo>
                    <a:lnTo>
                      <a:pt x="2404" y="3881"/>
                    </a:lnTo>
                    <a:lnTo>
                      <a:pt x="2363" y="3922"/>
                    </a:lnTo>
                    <a:lnTo>
                      <a:pt x="2322" y="3963"/>
                    </a:lnTo>
                    <a:lnTo>
                      <a:pt x="2281" y="4000"/>
                    </a:lnTo>
                    <a:lnTo>
                      <a:pt x="2238" y="4037"/>
                    </a:lnTo>
                    <a:lnTo>
                      <a:pt x="2238" y="4037"/>
                    </a:lnTo>
                    <a:lnTo>
                      <a:pt x="2230" y="4037"/>
                    </a:lnTo>
                    <a:lnTo>
                      <a:pt x="2230" y="4037"/>
                    </a:lnTo>
                    <a:close/>
                    <a:moveTo>
                      <a:pt x="2936" y="3351"/>
                    </a:moveTo>
                    <a:lnTo>
                      <a:pt x="2936" y="3351"/>
                    </a:lnTo>
                    <a:lnTo>
                      <a:pt x="2996" y="3375"/>
                    </a:lnTo>
                    <a:lnTo>
                      <a:pt x="3053" y="3402"/>
                    </a:lnTo>
                    <a:lnTo>
                      <a:pt x="3111" y="3429"/>
                    </a:lnTo>
                    <a:lnTo>
                      <a:pt x="3166" y="3456"/>
                    </a:lnTo>
                    <a:lnTo>
                      <a:pt x="3222" y="3488"/>
                    </a:lnTo>
                    <a:lnTo>
                      <a:pt x="3275" y="3521"/>
                    </a:lnTo>
                    <a:lnTo>
                      <a:pt x="3330" y="3554"/>
                    </a:lnTo>
                    <a:lnTo>
                      <a:pt x="3380" y="3589"/>
                    </a:lnTo>
                    <a:lnTo>
                      <a:pt x="3380" y="3589"/>
                    </a:lnTo>
                    <a:lnTo>
                      <a:pt x="3332" y="3628"/>
                    </a:lnTo>
                    <a:lnTo>
                      <a:pt x="3283" y="3667"/>
                    </a:lnTo>
                    <a:lnTo>
                      <a:pt x="3232" y="3704"/>
                    </a:lnTo>
                    <a:lnTo>
                      <a:pt x="3180" y="3739"/>
                    </a:lnTo>
                    <a:lnTo>
                      <a:pt x="3127" y="3772"/>
                    </a:lnTo>
                    <a:lnTo>
                      <a:pt x="3070" y="3803"/>
                    </a:lnTo>
                    <a:lnTo>
                      <a:pt x="3016" y="3833"/>
                    </a:lnTo>
                    <a:lnTo>
                      <a:pt x="2959" y="3862"/>
                    </a:lnTo>
                    <a:lnTo>
                      <a:pt x="2901" y="3887"/>
                    </a:lnTo>
                    <a:lnTo>
                      <a:pt x="2842" y="3911"/>
                    </a:lnTo>
                    <a:lnTo>
                      <a:pt x="2782" y="3934"/>
                    </a:lnTo>
                    <a:lnTo>
                      <a:pt x="2721" y="3954"/>
                    </a:lnTo>
                    <a:lnTo>
                      <a:pt x="2659" y="3971"/>
                    </a:lnTo>
                    <a:lnTo>
                      <a:pt x="2597" y="3989"/>
                    </a:lnTo>
                    <a:lnTo>
                      <a:pt x="2532" y="4002"/>
                    </a:lnTo>
                    <a:lnTo>
                      <a:pt x="2468" y="4014"/>
                    </a:lnTo>
                    <a:lnTo>
                      <a:pt x="2468" y="4014"/>
                    </a:lnTo>
                    <a:lnTo>
                      <a:pt x="2538" y="3942"/>
                    </a:lnTo>
                    <a:lnTo>
                      <a:pt x="2604" y="3868"/>
                    </a:lnTo>
                    <a:lnTo>
                      <a:pt x="2667" y="3788"/>
                    </a:lnTo>
                    <a:lnTo>
                      <a:pt x="2727" y="3708"/>
                    </a:lnTo>
                    <a:lnTo>
                      <a:pt x="2784" y="3622"/>
                    </a:lnTo>
                    <a:lnTo>
                      <a:pt x="2838" y="3534"/>
                    </a:lnTo>
                    <a:lnTo>
                      <a:pt x="2889" y="3445"/>
                    </a:lnTo>
                    <a:lnTo>
                      <a:pt x="2936" y="3351"/>
                    </a:lnTo>
                    <a:lnTo>
                      <a:pt x="2936" y="3351"/>
                    </a:lnTo>
                    <a:close/>
                    <a:moveTo>
                      <a:pt x="2862" y="3176"/>
                    </a:moveTo>
                    <a:lnTo>
                      <a:pt x="2862" y="3176"/>
                    </a:lnTo>
                    <a:lnTo>
                      <a:pt x="2786" y="3154"/>
                    </a:lnTo>
                    <a:lnTo>
                      <a:pt x="2710" y="3133"/>
                    </a:lnTo>
                    <a:lnTo>
                      <a:pt x="2632" y="3115"/>
                    </a:lnTo>
                    <a:lnTo>
                      <a:pt x="2554" y="3102"/>
                    </a:lnTo>
                    <a:lnTo>
                      <a:pt x="2474" y="3090"/>
                    </a:lnTo>
                    <a:lnTo>
                      <a:pt x="2394" y="3080"/>
                    </a:lnTo>
                    <a:lnTo>
                      <a:pt x="2312" y="3072"/>
                    </a:lnTo>
                    <a:lnTo>
                      <a:pt x="2230" y="3068"/>
                    </a:lnTo>
                    <a:lnTo>
                      <a:pt x="2230" y="2230"/>
                    </a:lnTo>
                    <a:lnTo>
                      <a:pt x="3063" y="2230"/>
                    </a:lnTo>
                    <a:lnTo>
                      <a:pt x="3063" y="2230"/>
                    </a:lnTo>
                    <a:lnTo>
                      <a:pt x="3061" y="2293"/>
                    </a:lnTo>
                    <a:lnTo>
                      <a:pt x="3057" y="2357"/>
                    </a:lnTo>
                    <a:lnTo>
                      <a:pt x="3051" y="2419"/>
                    </a:lnTo>
                    <a:lnTo>
                      <a:pt x="3045" y="2480"/>
                    </a:lnTo>
                    <a:lnTo>
                      <a:pt x="3037" y="2542"/>
                    </a:lnTo>
                    <a:lnTo>
                      <a:pt x="3028" y="2603"/>
                    </a:lnTo>
                    <a:lnTo>
                      <a:pt x="3016" y="2663"/>
                    </a:lnTo>
                    <a:lnTo>
                      <a:pt x="3004" y="2723"/>
                    </a:lnTo>
                    <a:lnTo>
                      <a:pt x="2990" y="2782"/>
                    </a:lnTo>
                    <a:lnTo>
                      <a:pt x="2977" y="2840"/>
                    </a:lnTo>
                    <a:lnTo>
                      <a:pt x="2961" y="2899"/>
                    </a:lnTo>
                    <a:lnTo>
                      <a:pt x="2944" y="2955"/>
                    </a:lnTo>
                    <a:lnTo>
                      <a:pt x="2924" y="3012"/>
                    </a:lnTo>
                    <a:lnTo>
                      <a:pt x="2905" y="3066"/>
                    </a:lnTo>
                    <a:lnTo>
                      <a:pt x="2883" y="3123"/>
                    </a:lnTo>
                    <a:lnTo>
                      <a:pt x="2862" y="3176"/>
                    </a:lnTo>
                    <a:lnTo>
                      <a:pt x="2862" y="3176"/>
                    </a:lnTo>
                    <a:close/>
                    <a:moveTo>
                      <a:pt x="2230" y="2090"/>
                    </a:moveTo>
                    <a:lnTo>
                      <a:pt x="2230" y="1390"/>
                    </a:lnTo>
                    <a:lnTo>
                      <a:pt x="2230" y="1390"/>
                    </a:lnTo>
                    <a:lnTo>
                      <a:pt x="2318" y="1386"/>
                    </a:lnTo>
                    <a:lnTo>
                      <a:pt x="2406" y="1378"/>
                    </a:lnTo>
                    <a:lnTo>
                      <a:pt x="2493" y="1367"/>
                    </a:lnTo>
                    <a:lnTo>
                      <a:pt x="2579" y="1353"/>
                    </a:lnTo>
                    <a:lnTo>
                      <a:pt x="2665" y="1335"/>
                    </a:lnTo>
                    <a:lnTo>
                      <a:pt x="2749" y="1316"/>
                    </a:lnTo>
                    <a:lnTo>
                      <a:pt x="2831" y="1291"/>
                    </a:lnTo>
                    <a:lnTo>
                      <a:pt x="2912" y="1265"/>
                    </a:lnTo>
                    <a:lnTo>
                      <a:pt x="2912" y="1265"/>
                    </a:lnTo>
                    <a:lnTo>
                      <a:pt x="2944" y="1361"/>
                    </a:lnTo>
                    <a:lnTo>
                      <a:pt x="2973" y="1460"/>
                    </a:lnTo>
                    <a:lnTo>
                      <a:pt x="2998" y="1562"/>
                    </a:lnTo>
                    <a:lnTo>
                      <a:pt x="3020" y="1665"/>
                    </a:lnTo>
                    <a:lnTo>
                      <a:pt x="3035" y="1768"/>
                    </a:lnTo>
                    <a:lnTo>
                      <a:pt x="3049" y="1873"/>
                    </a:lnTo>
                    <a:lnTo>
                      <a:pt x="3059" y="1983"/>
                    </a:lnTo>
                    <a:lnTo>
                      <a:pt x="3063" y="2090"/>
                    </a:lnTo>
                    <a:lnTo>
                      <a:pt x="2230" y="2090"/>
                    </a:lnTo>
                    <a:lnTo>
                      <a:pt x="2230" y="2090"/>
                    </a:lnTo>
                    <a:close/>
                    <a:moveTo>
                      <a:pt x="756" y="910"/>
                    </a:moveTo>
                    <a:lnTo>
                      <a:pt x="756" y="910"/>
                    </a:lnTo>
                    <a:lnTo>
                      <a:pt x="817" y="955"/>
                    </a:lnTo>
                    <a:lnTo>
                      <a:pt x="879" y="1000"/>
                    </a:lnTo>
                    <a:lnTo>
                      <a:pt x="942" y="1041"/>
                    </a:lnTo>
                    <a:lnTo>
                      <a:pt x="1006" y="1080"/>
                    </a:lnTo>
                    <a:lnTo>
                      <a:pt x="1072" y="1119"/>
                    </a:lnTo>
                    <a:lnTo>
                      <a:pt x="1140" y="1154"/>
                    </a:lnTo>
                    <a:lnTo>
                      <a:pt x="1209" y="1187"/>
                    </a:lnTo>
                    <a:lnTo>
                      <a:pt x="1277" y="1216"/>
                    </a:lnTo>
                    <a:lnTo>
                      <a:pt x="1277" y="1216"/>
                    </a:lnTo>
                    <a:lnTo>
                      <a:pt x="1244" y="1320"/>
                    </a:lnTo>
                    <a:lnTo>
                      <a:pt x="1213" y="1423"/>
                    </a:lnTo>
                    <a:lnTo>
                      <a:pt x="1187" y="1530"/>
                    </a:lnTo>
                    <a:lnTo>
                      <a:pt x="1164" y="1639"/>
                    </a:lnTo>
                    <a:lnTo>
                      <a:pt x="1146" y="1749"/>
                    </a:lnTo>
                    <a:lnTo>
                      <a:pt x="1133" y="1862"/>
                    </a:lnTo>
                    <a:lnTo>
                      <a:pt x="1123" y="1975"/>
                    </a:lnTo>
                    <a:lnTo>
                      <a:pt x="1117" y="2090"/>
                    </a:lnTo>
                    <a:lnTo>
                      <a:pt x="283" y="2090"/>
                    </a:lnTo>
                    <a:lnTo>
                      <a:pt x="283" y="2090"/>
                    </a:lnTo>
                    <a:lnTo>
                      <a:pt x="287" y="2006"/>
                    </a:lnTo>
                    <a:lnTo>
                      <a:pt x="296" y="1922"/>
                    </a:lnTo>
                    <a:lnTo>
                      <a:pt x="308" y="1840"/>
                    </a:lnTo>
                    <a:lnTo>
                      <a:pt x="324" y="1760"/>
                    </a:lnTo>
                    <a:lnTo>
                      <a:pt x="343" y="1680"/>
                    </a:lnTo>
                    <a:lnTo>
                      <a:pt x="366" y="1602"/>
                    </a:lnTo>
                    <a:lnTo>
                      <a:pt x="392" y="1524"/>
                    </a:lnTo>
                    <a:lnTo>
                      <a:pt x="421" y="1450"/>
                    </a:lnTo>
                    <a:lnTo>
                      <a:pt x="452" y="1376"/>
                    </a:lnTo>
                    <a:lnTo>
                      <a:pt x="487" y="1304"/>
                    </a:lnTo>
                    <a:lnTo>
                      <a:pt x="526" y="1234"/>
                    </a:lnTo>
                    <a:lnTo>
                      <a:pt x="567" y="1166"/>
                    </a:lnTo>
                    <a:lnTo>
                      <a:pt x="610" y="1098"/>
                    </a:lnTo>
                    <a:lnTo>
                      <a:pt x="657" y="1033"/>
                    </a:lnTo>
                    <a:lnTo>
                      <a:pt x="706" y="971"/>
                    </a:lnTo>
                    <a:lnTo>
                      <a:pt x="756" y="910"/>
                    </a:lnTo>
                    <a:lnTo>
                      <a:pt x="756" y="910"/>
                    </a:lnTo>
                    <a:close/>
                    <a:moveTo>
                      <a:pt x="283" y="2230"/>
                    </a:moveTo>
                    <a:lnTo>
                      <a:pt x="1117" y="2230"/>
                    </a:lnTo>
                    <a:lnTo>
                      <a:pt x="1117" y="2230"/>
                    </a:lnTo>
                    <a:lnTo>
                      <a:pt x="1121" y="2296"/>
                    </a:lnTo>
                    <a:lnTo>
                      <a:pt x="1125" y="2363"/>
                    </a:lnTo>
                    <a:lnTo>
                      <a:pt x="1129" y="2427"/>
                    </a:lnTo>
                    <a:lnTo>
                      <a:pt x="1137" y="2493"/>
                    </a:lnTo>
                    <a:lnTo>
                      <a:pt x="1144" y="2558"/>
                    </a:lnTo>
                    <a:lnTo>
                      <a:pt x="1154" y="2622"/>
                    </a:lnTo>
                    <a:lnTo>
                      <a:pt x="1166" y="2684"/>
                    </a:lnTo>
                    <a:lnTo>
                      <a:pt x="1177" y="2747"/>
                    </a:lnTo>
                    <a:lnTo>
                      <a:pt x="1193" y="2809"/>
                    </a:lnTo>
                    <a:lnTo>
                      <a:pt x="1209" y="2870"/>
                    </a:lnTo>
                    <a:lnTo>
                      <a:pt x="1224" y="2932"/>
                    </a:lnTo>
                    <a:lnTo>
                      <a:pt x="1242" y="2990"/>
                    </a:lnTo>
                    <a:lnTo>
                      <a:pt x="1261" y="3051"/>
                    </a:lnTo>
                    <a:lnTo>
                      <a:pt x="1283" y="3109"/>
                    </a:lnTo>
                    <a:lnTo>
                      <a:pt x="1304" y="3168"/>
                    </a:lnTo>
                    <a:lnTo>
                      <a:pt x="1328" y="3224"/>
                    </a:lnTo>
                    <a:lnTo>
                      <a:pt x="1328" y="3224"/>
                    </a:lnTo>
                    <a:lnTo>
                      <a:pt x="1261" y="3252"/>
                    </a:lnTo>
                    <a:lnTo>
                      <a:pt x="1197" y="3281"/>
                    </a:lnTo>
                    <a:lnTo>
                      <a:pt x="1135" y="3310"/>
                    </a:lnTo>
                    <a:lnTo>
                      <a:pt x="1072" y="3343"/>
                    </a:lnTo>
                    <a:lnTo>
                      <a:pt x="1010" y="3378"/>
                    </a:lnTo>
                    <a:lnTo>
                      <a:pt x="951" y="3415"/>
                    </a:lnTo>
                    <a:lnTo>
                      <a:pt x="891" y="3452"/>
                    </a:lnTo>
                    <a:lnTo>
                      <a:pt x="834" y="3493"/>
                    </a:lnTo>
                    <a:lnTo>
                      <a:pt x="834" y="3493"/>
                    </a:lnTo>
                    <a:lnTo>
                      <a:pt x="774" y="3431"/>
                    </a:lnTo>
                    <a:lnTo>
                      <a:pt x="717" y="3365"/>
                    </a:lnTo>
                    <a:lnTo>
                      <a:pt x="663" y="3298"/>
                    </a:lnTo>
                    <a:lnTo>
                      <a:pt x="612" y="3228"/>
                    </a:lnTo>
                    <a:lnTo>
                      <a:pt x="565" y="3154"/>
                    </a:lnTo>
                    <a:lnTo>
                      <a:pt x="521" y="3080"/>
                    </a:lnTo>
                    <a:lnTo>
                      <a:pt x="480" y="3004"/>
                    </a:lnTo>
                    <a:lnTo>
                      <a:pt x="443" y="2924"/>
                    </a:lnTo>
                    <a:lnTo>
                      <a:pt x="409" y="2842"/>
                    </a:lnTo>
                    <a:lnTo>
                      <a:pt x="378" y="2760"/>
                    </a:lnTo>
                    <a:lnTo>
                      <a:pt x="353" y="2675"/>
                    </a:lnTo>
                    <a:lnTo>
                      <a:pt x="329" y="2589"/>
                    </a:lnTo>
                    <a:lnTo>
                      <a:pt x="312" y="2501"/>
                    </a:lnTo>
                    <a:lnTo>
                      <a:pt x="298" y="2411"/>
                    </a:lnTo>
                    <a:lnTo>
                      <a:pt x="289" y="2322"/>
                    </a:lnTo>
                    <a:lnTo>
                      <a:pt x="283" y="2230"/>
                    </a:lnTo>
                    <a:lnTo>
                      <a:pt x="283" y="2230"/>
                    </a:lnTo>
                    <a:close/>
                    <a:moveTo>
                      <a:pt x="3486" y="3493"/>
                    </a:moveTo>
                    <a:lnTo>
                      <a:pt x="3486" y="3493"/>
                    </a:lnTo>
                    <a:lnTo>
                      <a:pt x="3429" y="3452"/>
                    </a:lnTo>
                    <a:lnTo>
                      <a:pt x="3369" y="3415"/>
                    </a:lnTo>
                    <a:lnTo>
                      <a:pt x="3310" y="3378"/>
                    </a:lnTo>
                    <a:lnTo>
                      <a:pt x="3248" y="3343"/>
                    </a:lnTo>
                    <a:lnTo>
                      <a:pt x="3185" y="3310"/>
                    </a:lnTo>
                    <a:lnTo>
                      <a:pt x="3123" y="3279"/>
                    </a:lnTo>
                    <a:lnTo>
                      <a:pt x="3059" y="3252"/>
                    </a:lnTo>
                    <a:lnTo>
                      <a:pt x="2992" y="3224"/>
                    </a:lnTo>
                    <a:lnTo>
                      <a:pt x="2992" y="3224"/>
                    </a:lnTo>
                    <a:lnTo>
                      <a:pt x="3016" y="3168"/>
                    </a:lnTo>
                    <a:lnTo>
                      <a:pt x="3037" y="3109"/>
                    </a:lnTo>
                    <a:lnTo>
                      <a:pt x="3059" y="3051"/>
                    </a:lnTo>
                    <a:lnTo>
                      <a:pt x="3078" y="2990"/>
                    </a:lnTo>
                    <a:lnTo>
                      <a:pt x="3096" y="2932"/>
                    </a:lnTo>
                    <a:lnTo>
                      <a:pt x="3111" y="2870"/>
                    </a:lnTo>
                    <a:lnTo>
                      <a:pt x="3127" y="2809"/>
                    </a:lnTo>
                    <a:lnTo>
                      <a:pt x="3141" y="2747"/>
                    </a:lnTo>
                    <a:lnTo>
                      <a:pt x="3154" y="2684"/>
                    </a:lnTo>
                    <a:lnTo>
                      <a:pt x="3166" y="2620"/>
                    </a:lnTo>
                    <a:lnTo>
                      <a:pt x="3176" y="2558"/>
                    </a:lnTo>
                    <a:lnTo>
                      <a:pt x="3183" y="2493"/>
                    </a:lnTo>
                    <a:lnTo>
                      <a:pt x="3191" y="2427"/>
                    </a:lnTo>
                    <a:lnTo>
                      <a:pt x="3195" y="2363"/>
                    </a:lnTo>
                    <a:lnTo>
                      <a:pt x="3199" y="2296"/>
                    </a:lnTo>
                    <a:lnTo>
                      <a:pt x="3203" y="2230"/>
                    </a:lnTo>
                    <a:lnTo>
                      <a:pt x="4037" y="2230"/>
                    </a:lnTo>
                    <a:lnTo>
                      <a:pt x="4037" y="2230"/>
                    </a:lnTo>
                    <a:lnTo>
                      <a:pt x="4031" y="2322"/>
                    </a:lnTo>
                    <a:lnTo>
                      <a:pt x="4022" y="2411"/>
                    </a:lnTo>
                    <a:lnTo>
                      <a:pt x="4008" y="2501"/>
                    </a:lnTo>
                    <a:lnTo>
                      <a:pt x="3991" y="2589"/>
                    </a:lnTo>
                    <a:lnTo>
                      <a:pt x="3967" y="2675"/>
                    </a:lnTo>
                    <a:lnTo>
                      <a:pt x="3942" y="2760"/>
                    </a:lnTo>
                    <a:lnTo>
                      <a:pt x="3911" y="2842"/>
                    </a:lnTo>
                    <a:lnTo>
                      <a:pt x="3877" y="2924"/>
                    </a:lnTo>
                    <a:lnTo>
                      <a:pt x="3840" y="3004"/>
                    </a:lnTo>
                    <a:lnTo>
                      <a:pt x="3799" y="3080"/>
                    </a:lnTo>
                    <a:lnTo>
                      <a:pt x="3755" y="3154"/>
                    </a:lnTo>
                    <a:lnTo>
                      <a:pt x="3708" y="3228"/>
                    </a:lnTo>
                    <a:lnTo>
                      <a:pt x="3657" y="3298"/>
                    </a:lnTo>
                    <a:lnTo>
                      <a:pt x="3603" y="3365"/>
                    </a:lnTo>
                    <a:lnTo>
                      <a:pt x="3546" y="3431"/>
                    </a:lnTo>
                    <a:lnTo>
                      <a:pt x="3486" y="3493"/>
                    </a:lnTo>
                    <a:lnTo>
                      <a:pt x="3486" y="34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3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44" name="Google Shape;9144;p89"/>
              <p:cNvSpPr/>
              <p:nvPr/>
            </p:nvSpPr>
            <p:spPr>
              <a:xfrm>
                <a:off x="2211901" y="3612917"/>
                <a:ext cx="219379" cy="109582"/>
              </a:xfrm>
              <a:prstGeom prst="roundRect">
                <a:avLst>
                  <a:gd name="adj" fmla="val 16667"/>
                </a:avLst>
              </a:prstGeom>
              <a:solidFill>
                <a:srgbClr val="28A8E0"/>
              </a:solidFill>
              <a:ln w="12700" cap="flat" cmpd="sng">
                <a:solidFill>
                  <a:srgbClr val="FFFFFF"/>
                </a:solidFill>
                <a:prstDash val="solid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800" b="1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DNS</a:t>
                </a:r>
                <a:endParaRPr dirty="0"/>
              </a:p>
            </p:txBody>
          </p:sp>
          <p:grpSp>
            <p:nvGrpSpPr>
              <p:cNvPr id="9145" name="Google Shape;9145;p89"/>
              <p:cNvGrpSpPr/>
              <p:nvPr/>
            </p:nvGrpSpPr>
            <p:grpSpPr>
              <a:xfrm>
                <a:off x="2410870" y="3665880"/>
                <a:ext cx="168722" cy="218651"/>
                <a:chOff x="4185087" y="2531841"/>
                <a:chExt cx="798869" cy="1035272"/>
              </a:xfrm>
            </p:grpSpPr>
            <p:sp>
              <p:nvSpPr>
                <p:cNvPr id="9146" name="Google Shape;9146;p89"/>
                <p:cNvSpPr/>
                <p:nvPr/>
              </p:nvSpPr>
              <p:spPr>
                <a:xfrm rot="-740842">
                  <a:off x="4212025" y="2566941"/>
                  <a:ext cx="336786" cy="78581"/>
                </a:xfrm>
                <a:prstGeom prst="rect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7" name="Google Shape;9147;p89"/>
                <p:cNvSpPr/>
                <p:nvPr/>
              </p:nvSpPr>
              <p:spPr>
                <a:xfrm rot="740842" flipH="1">
                  <a:off x="4622709" y="2566943"/>
                  <a:ext cx="336786" cy="78581"/>
                </a:xfrm>
                <a:prstGeom prst="rect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8" name="Google Shape;9148;p89"/>
                <p:cNvSpPr/>
                <p:nvPr/>
              </p:nvSpPr>
              <p:spPr>
                <a:xfrm rot="5400000">
                  <a:off x="4239754" y="2789577"/>
                  <a:ext cx="712723" cy="637567"/>
                </a:xfrm>
                <a:prstGeom prst="flowChartDelay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149" name="Google Shape;9149;p89"/>
                <p:cNvSpPr/>
                <p:nvPr/>
              </p:nvSpPr>
              <p:spPr>
                <a:xfrm>
                  <a:off x="4185087" y="2595516"/>
                  <a:ext cx="798869" cy="9715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420" extrusionOk="0">
                      <a:moveTo>
                        <a:pt x="345" y="39"/>
                      </a:moveTo>
                      <a:cubicBezTo>
                        <a:pt x="281" y="25"/>
                        <a:pt x="281" y="25"/>
                        <a:pt x="281" y="25"/>
                      </a:cubicBezTo>
                      <a:cubicBezTo>
                        <a:pt x="281" y="48"/>
                        <a:pt x="281" y="48"/>
                        <a:pt x="281" y="48"/>
                      </a:cubicBezTo>
                      <a:cubicBezTo>
                        <a:pt x="212" y="32"/>
                        <a:pt x="212" y="32"/>
                        <a:pt x="212" y="32"/>
                      </a:cubicBezTo>
                      <a:cubicBezTo>
                        <a:pt x="212" y="9"/>
                        <a:pt x="212" y="9"/>
                        <a:pt x="212" y="9"/>
                      </a:cubicBezTo>
                      <a:cubicBezTo>
                        <a:pt x="172" y="0"/>
                        <a:pt x="172" y="0"/>
                        <a:pt x="172" y="0"/>
                      </a:cubicBezTo>
                      <a:cubicBezTo>
                        <a:pt x="133" y="9"/>
                        <a:pt x="133" y="9"/>
                        <a:pt x="133" y="9"/>
                      </a:cubicBezTo>
                      <a:cubicBezTo>
                        <a:pt x="133" y="32"/>
                        <a:pt x="133" y="32"/>
                        <a:pt x="133" y="32"/>
                      </a:cubicBezTo>
                      <a:cubicBezTo>
                        <a:pt x="63" y="48"/>
                        <a:pt x="63" y="48"/>
                        <a:pt x="63" y="48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0" y="164"/>
                        <a:pt x="0" y="164"/>
                        <a:pt x="0" y="164"/>
                      </a:cubicBezTo>
                      <a:cubicBezTo>
                        <a:pt x="0" y="280"/>
                        <a:pt x="71" y="378"/>
                        <a:pt x="172" y="420"/>
                      </a:cubicBezTo>
                      <a:cubicBezTo>
                        <a:pt x="274" y="378"/>
                        <a:pt x="345" y="280"/>
                        <a:pt x="345" y="164"/>
                      </a:cubicBezTo>
                      <a:cubicBezTo>
                        <a:pt x="345" y="39"/>
                        <a:pt x="345" y="39"/>
                        <a:pt x="345" y="39"/>
                      </a:cubicBezTo>
                      <a:close/>
                      <a:moveTo>
                        <a:pt x="52" y="210"/>
                      </a:moveTo>
                      <a:cubicBezTo>
                        <a:pt x="48" y="195"/>
                        <a:pt x="47" y="180"/>
                        <a:pt x="47" y="164"/>
                      </a:cubicBezTo>
                      <a:cubicBezTo>
                        <a:pt x="47" y="102"/>
                        <a:pt x="47" y="102"/>
                        <a:pt x="47" y="102"/>
                      </a:cubicBezTo>
                      <a:cubicBezTo>
                        <a:pt x="47" y="102"/>
                        <a:pt x="47" y="102"/>
                        <a:pt x="172" y="72"/>
                      </a:cubicBezTo>
                      <a:cubicBezTo>
                        <a:pt x="239" y="88"/>
                        <a:pt x="270" y="95"/>
                        <a:pt x="284" y="99"/>
                      </a:cubicBezTo>
                      <a:cubicBezTo>
                        <a:pt x="89" y="294"/>
                        <a:pt x="89" y="294"/>
                        <a:pt x="89" y="294"/>
                      </a:cubicBezTo>
                      <a:cubicBezTo>
                        <a:pt x="71" y="269"/>
                        <a:pt x="58" y="240"/>
                        <a:pt x="52" y="210"/>
                      </a:cubicBezTo>
                      <a:close/>
                      <a:moveTo>
                        <a:pt x="297" y="164"/>
                      </a:moveTo>
                      <a:cubicBezTo>
                        <a:pt x="297" y="180"/>
                        <a:pt x="296" y="195"/>
                        <a:pt x="292" y="210"/>
                      </a:cubicBezTo>
                      <a:cubicBezTo>
                        <a:pt x="279" y="277"/>
                        <a:pt x="234" y="335"/>
                        <a:pt x="172" y="367"/>
                      </a:cubicBezTo>
                      <a:cubicBezTo>
                        <a:pt x="147" y="354"/>
                        <a:pt x="125" y="337"/>
                        <a:pt x="107" y="316"/>
                      </a:cubicBezTo>
                      <a:cubicBezTo>
                        <a:pt x="297" y="126"/>
                        <a:pt x="297" y="126"/>
                        <a:pt x="297" y="126"/>
                      </a:cubicBezTo>
                      <a:lnTo>
                        <a:pt x="297" y="1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sx="116000" sy="116000" algn="ctr" rotWithShape="0">
                    <a:srgbClr val="28A8E0"/>
                  </a:outerShdw>
                </a:effectLst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9150" name="Google Shape;9150;p89"/>
          <p:cNvGrpSpPr/>
          <p:nvPr/>
        </p:nvGrpSpPr>
        <p:grpSpPr>
          <a:xfrm>
            <a:off x="4159664" y="4349115"/>
            <a:ext cx="783167" cy="1203298"/>
            <a:chOff x="7691184" y="2019129"/>
            <a:chExt cx="587375" cy="902474"/>
          </a:xfrm>
        </p:grpSpPr>
        <p:grpSp>
          <p:nvGrpSpPr>
            <p:cNvPr id="9151" name="Google Shape;9151;p89"/>
            <p:cNvGrpSpPr/>
            <p:nvPr/>
          </p:nvGrpSpPr>
          <p:grpSpPr>
            <a:xfrm>
              <a:off x="7691184" y="2019129"/>
              <a:ext cx="587375" cy="588963"/>
              <a:chOff x="4973637" y="2223613"/>
              <a:chExt cx="587375" cy="588963"/>
            </a:xfrm>
          </p:grpSpPr>
          <p:sp>
            <p:nvSpPr>
              <p:cNvPr id="9152" name="Google Shape;9152;p89"/>
              <p:cNvSpPr/>
              <p:nvPr/>
            </p:nvSpPr>
            <p:spPr>
              <a:xfrm>
                <a:off x="4973637" y="2223613"/>
                <a:ext cx="587375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53" name="Google Shape;9153;p89"/>
              <p:cNvSpPr/>
              <p:nvPr/>
            </p:nvSpPr>
            <p:spPr>
              <a:xfrm>
                <a:off x="5211762" y="2407763"/>
                <a:ext cx="117475" cy="109538"/>
              </a:xfrm>
              <a:custGeom>
                <a:avLst/>
                <a:gdLst/>
                <a:ahLst/>
                <a:cxnLst/>
                <a:rect l="l" t="t" r="r" b="b"/>
                <a:pathLst>
                  <a:path w="344" h="325" extrusionOk="0">
                    <a:moveTo>
                      <a:pt x="17" y="325"/>
                    </a:moveTo>
                    <a:cubicBezTo>
                      <a:pt x="17" y="18"/>
                      <a:pt x="17" y="18"/>
                      <a:pt x="17" y="18"/>
                    </a:cubicBezTo>
                    <a:cubicBezTo>
                      <a:pt x="198" y="18"/>
                      <a:pt x="198" y="18"/>
                      <a:pt x="198" y="18"/>
                    </a:cubicBezTo>
                    <a:cubicBezTo>
                      <a:pt x="198" y="140"/>
                      <a:pt x="198" y="140"/>
                      <a:pt x="198" y="140"/>
                    </a:cubicBezTo>
                    <a:cubicBezTo>
                      <a:pt x="198" y="144"/>
                      <a:pt x="202" y="149"/>
                      <a:pt x="207" y="149"/>
                    </a:cubicBezTo>
                    <a:cubicBezTo>
                      <a:pt x="327" y="149"/>
                      <a:pt x="327" y="149"/>
                      <a:pt x="327" y="149"/>
                    </a:cubicBezTo>
                    <a:cubicBezTo>
                      <a:pt x="327" y="325"/>
                      <a:pt x="327" y="325"/>
                      <a:pt x="327" y="325"/>
                    </a:cubicBezTo>
                    <a:cubicBezTo>
                      <a:pt x="344" y="325"/>
                      <a:pt x="344" y="325"/>
                      <a:pt x="344" y="325"/>
                    </a:cubicBezTo>
                    <a:cubicBezTo>
                      <a:pt x="344" y="140"/>
                      <a:pt x="344" y="140"/>
                      <a:pt x="344" y="140"/>
                    </a:cubicBezTo>
                    <a:cubicBezTo>
                      <a:pt x="344" y="138"/>
                      <a:pt x="344" y="138"/>
                      <a:pt x="344" y="138"/>
                    </a:cubicBezTo>
                    <a:cubicBezTo>
                      <a:pt x="344" y="135"/>
                      <a:pt x="344" y="135"/>
                      <a:pt x="344" y="135"/>
                    </a:cubicBezTo>
                    <a:cubicBezTo>
                      <a:pt x="344" y="135"/>
                      <a:pt x="344" y="133"/>
                      <a:pt x="342" y="133"/>
                    </a:cubicBezTo>
                    <a:cubicBezTo>
                      <a:pt x="213" y="3"/>
                      <a:pt x="213" y="3"/>
                      <a:pt x="213" y="3"/>
                    </a:cubicBezTo>
                    <a:cubicBezTo>
                      <a:pt x="211" y="3"/>
                      <a:pt x="211" y="0"/>
                      <a:pt x="211" y="0"/>
                    </a:cubicBezTo>
                    <a:cubicBezTo>
                      <a:pt x="209" y="0"/>
                      <a:pt x="209" y="0"/>
                      <a:pt x="209" y="0"/>
                    </a:cubicBezTo>
                    <a:cubicBezTo>
                      <a:pt x="207" y="0"/>
                      <a:pt x="207" y="0"/>
                      <a:pt x="207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2" y="0"/>
                      <a:pt x="0" y="5"/>
                      <a:pt x="0" y="9"/>
                    </a:cubicBezTo>
                    <a:cubicBezTo>
                      <a:pt x="0" y="325"/>
                      <a:pt x="0" y="325"/>
                      <a:pt x="0" y="325"/>
                    </a:cubicBezTo>
                    <a:lnTo>
                      <a:pt x="17" y="3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54" name="Google Shape;9154;p89"/>
              <p:cNvSpPr/>
              <p:nvPr/>
            </p:nvSpPr>
            <p:spPr>
              <a:xfrm>
                <a:off x="5227637" y="2471263"/>
                <a:ext cx="84138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20" extrusionOk="0">
                    <a:moveTo>
                      <a:pt x="9" y="20"/>
                    </a:moveTo>
                    <a:cubicBezTo>
                      <a:pt x="240" y="20"/>
                      <a:pt x="240" y="20"/>
                      <a:pt x="240" y="20"/>
                    </a:cubicBezTo>
                    <a:cubicBezTo>
                      <a:pt x="244" y="20"/>
                      <a:pt x="248" y="17"/>
                      <a:pt x="248" y="10"/>
                    </a:cubicBezTo>
                    <a:cubicBezTo>
                      <a:pt x="248" y="5"/>
                      <a:pt x="244" y="0"/>
                      <a:pt x="240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5"/>
                      <a:pt x="0" y="10"/>
                    </a:cubicBezTo>
                    <a:cubicBezTo>
                      <a:pt x="0" y="17"/>
                      <a:pt x="4" y="20"/>
                      <a:pt x="9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55" name="Google Shape;9155;p89"/>
              <p:cNvSpPr/>
              <p:nvPr/>
            </p:nvSpPr>
            <p:spPr>
              <a:xfrm>
                <a:off x="5227637" y="2496663"/>
                <a:ext cx="84138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248" h="19" extrusionOk="0">
                    <a:moveTo>
                      <a:pt x="240" y="0"/>
                    </a:moveTo>
                    <a:cubicBezTo>
                      <a:pt x="9" y="0"/>
                      <a:pt x="9" y="0"/>
                      <a:pt x="9" y="0"/>
                    </a:cubicBezTo>
                    <a:cubicBezTo>
                      <a:pt x="4" y="0"/>
                      <a:pt x="0" y="2"/>
                      <a:pt x="0" y="10"/>
                    </a:cubicBezTo>
                    <a:cubicBezTo>
                      <a:pt x="0" y="14"/>
                      <a:pt x="4" y="19"/>
                      <a:pt x="9" y="19"/>
                    </a:cubicBezTo>
                    <a:cubicBezTo>
                      <a:pt x="240" y="19"/>
                      <a:pt x="240" y="19"/>
                      <a:pt x="240" y="19"/>
                    </a:cubicBezTo>
                    <a:cubicBezTo>
                      <a:pt x="244" y="19"/>
                      <a:pt x="248" y="14"/>
                      <a:pt x="248" y="10"/>
                    </a:cubicBezTo>
                    <a:cubicBezTo>
                      <a:pt x="248" y="2"/>
                      <a:pt x="244" y="0"/>
                      <a:pt x="24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56" name="Google Shape;9156;p89"/>
              <p:cNvSpPr/>
              <p:nvPr/>
            </p:nvSpPr>
            <p:spPr>
              <a:xfrm>
                <a:off x="5127625" y="2352201"/>
                <a:ext cx="71438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87" extrusionOk="0">
                    <a:moveTo>
                      <a:pt x="206" y="278"/>
                    </a:moveTo>
                    <a:cubicBezTo>
                      <a:pt x="9" y="278"/>
                      <a:pt x="9" y="278"/>
                      <a:pt x="9" y="278"/>
                    </a:cubicBezTo>
                    <a:cubicBezTo>
                      <a:pt x="9" y="9"/>
                      <a:pt x="9" y="9"/>
                      <a:pt x="9" y="9"/>
                    </a:cubicBezTo>
                    <a:cubicBezTo>
                      <a:pt x="124" y="9"/>
                      <a:pt x="124" y="9"/>
                      <a:pt x="124" y="9"/>
                    </a:cubicBezTo>
                    <a:cubicBezTo>
                      <a:pt x="124" y="84"/>
                      <a:pt x="124" y="84"/>
                      <a:pt x="124" y="84"/>
                    </a:cubicBezTo>
                    <a:cubicBezTo>
                      <a:pt x="124" y="89"/>
                      <a:pt x="126" y="89"/>
                      <a:pt x="129" y="89"/>
                    </a:cubicBezTo>
                    <a:cubicBezTo>
                      <a:pt x="206" y="89"/>
                      <a:pt x="206" y="89"/>
                      <a:pt x="206" y="89"/>
                    </a:cubicBezTo>
                    <a:lnTo>
                      <a:pt x="206" y="278"/>
                    </a:lnTo>
                    <a:close/>
                    <a:moveTo>
                      <a:pt x="214" y="84"/>
                    </a:moveTo>
                    <a:cubicBezTo>
                      <a:pt x="214" y="84"/>
                      <a:pt x="214" y="84"/>
                      <a:pt x="214" y="84"/>
                    </a:cubicBezTo>
                    <a:cubicBezTo>
                      <a:pt x="214" y="84"/>
                      <a:pt x="214" y="82"/>
                      <a:pt x="212" y="82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129" y="0"/>
                      <a:pt x="129" y="0"/>
                      <a:pt x="129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282"/>
                      <a:pt x="0" y="282"/>
                      <a:pt x="0" y="282"/>
                    </a:cubicBezTo>
                    <a:cubicBezTo>
                      <a:pt x="0" y="284"/>
                      <a:pt x="2" y="287"/>
                      <a:pt x="4" y="287"/>
                    </a:cubicBezTo>
                    <a:cubicBezTo>
                      <a:pt x="210" y="287"/>
                      <a:pt x="210" y="287"/>
                      <a:pt x="210" y="287"/>
                    </a:cubicBezTo>
                    <a:cubicBezTo>
                      <a:pt x="212" y="287"/>
                      <a:pt x="214" y="284"/>
                      <a:pt x="214" y="282"/>
                    </a:cubicBezTo>
                    <a:lnTo>
                      <a:pt x="214" y="8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57" name="Google Shape;9157;p89"/>
              <p:cNvSpPr/>
              <p:nvPr/>
            </p:nvSpPr>
            <p:spPr>
              <a:xfrm>
                <a:off x="5329237" y="2298226"/>
                <a:ext cx="88900" cy="120650"/>
              </a:xfrm>
              <a:custGeom>
                <a:avLst/>
                <a:gdLst/>
                <a:ahLst/>
                <a:cxnLst/>
                <a:rect l="l" t="t" r="r" b="b"/>
                <a:pathLst>
                  <a:path w="267" h="355" extrusionOk="0">
                    <a:moveTo>
                      <a:pt x="254" y="342"/>
                    </a:moveTo>
                    <a:cubicBezTo>
                      <a:pt x="13" y="342"/>
                      <a:pt x="13" y="342"/>
                      <a:pt x="13" y="342"/>
                    </a:cubicBezTo>
                    <a:cubicBezTo>
                      <a:pt x="13" y="13"/>
                      <a:pt x="13" y="13"/>
                      <a:pt x="13" y="13"/>
                    </a:cubicBezTo>
                    <a:cubicBezTo>
                      <a:pt x="154" y="13"/>
                      <a:pt x="154" y="13"/>
                      <a:pt x="154" y="13"/>
                    </a:cubicBezTo>
                    <a:cubicBezTo>
                      <a:pt x="154" y="105"/>
                      <a:pt x="154" y="105"/>
                      <a:pt x="154" y="105"/>
                    </a:cubicBezTo>
                    <a:cubicBezTo>
                      <a:pt x="154" y="109"/>
                      <a:pt x="157" y="111"/>
                      <a:pt x="161" y="111"/>
                    </a:cubicBezTo>
                    <a:cubicBezTo>
                      <a:pt x="254" y="111"/>
                      <a:pt x="254" y="111"/>
                      <a:pt x="254" y="111"/>
                    </a:cubicBezTo>
                    <a:lnTo>
                      <a:pt x="254" y="342"/>
                    </a:lnTo>
                    <a:close/>
                    <a:moveTo>
                      <a:pt x="267" y="105"/>
                    </a:moveTo>
                    <a:cubicBezTo>
                      <a:pt x="267" y="102"/>
                      <a:pt x="267" y="102"/>
                      <a:pt x="267" y="102"/>
                    </a:cubicBezTo>
                    <a:cubicBezTo>
                      <a:pt x="267" y="102"/>
                      <a:pt x="265" y="102"/>
                      <a:pt x="265" y="100"/>
                    </a:cubicBezTo>
                    <a:cubicBezTo>
                      <a:pt x="165" y="2"/>
                      <a:pt x="165" y="2"/>
                      <a:pt x="165" y="2"/>
                    </a:cubicBezTo>
                    <a:cubicBezTo>
                      <a:pt x="165" y="0"/>
                      <a:pt x="163" y="0"/>
                      <a:pt x="163" y="0"/>
                    </a:cubicBezTo>
                    <a:cubicBezTo>
                      <a:pt x="161" y="0"/>
                      <a:pt x="161" y="0"/>
                      <a:pt x="161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4" y="0"/>
                      <a:pt x="0" y="2"/>
                      <a:pt x="0" y="7"/>
                    </a:cubicBezTo>
                    <a:cubicBezTo>
                      <a:pt x="0" y="348"/>
                      <a:pt x="0" y="348"/>
                      <a:pt x="0" y="348"/>
                    </a:cubicBezTo>
                    <a:cubicBezTo>
                      <a:pt x="0" y="353"/>
                      <a:pt x="4" y="355"/>
                      <a:pt x="7" y="355"/>
                    </a:cubicBezTo>
                    <a:cubicBezTo>
                      <a:pt x="261" y="355"/>
                      <a:pt x="261" y="355"/>
                      <a:pt x="261" y="355"/>
                    </a:cubicBezTo>
                    <a:cubicBezTo>
                      <a:pt x="265" y="355"/>
                      <a:pt x="267" y="353"/>
                      <a:pt x="267" y="348"/>
                    </a:cubicBezTo>
                    <a:lnTo>
                      <a:pt x="267" y="1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58" name="Google Shape;9158;p89"/>
              <p:cNvSpPr/>
              <p:nvPr/>
            </p:nvSpPr>
            <p:spPr>
              <a:xfrm>
                <a:off x="5138737" y="2393476"/>
                <a:ext cx="5080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153" h="7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5"/>
                      <a:pt x="2" y="7"/>
                      <a:pt x="4" y="7"/>
                    </a:cubicBezTo>
                    <a:cubicBezTo>
                      <a:pt x="148" y="7"/>
                      <a:pt x="148" y="7"/>
                      <a:pt x="148" y="7"/>
                    </a:cubicBezTo>
                    <a:cubicBezTo>
                      <a:pt x="150" y="7"/>
                      <a:pt x="153" y="5"/>
                      <a:pt x="153" y="3"/>
                    </a:cubicBezTo>
                    <a:cubicBezTo>
                      <a:pt x="153" y="2"/>
                      <a:pt x="150" y="0"/>
                      <a:pt x="1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59" name="Google Shape;9159;p89"/>
              <p:cNvSpPr/>
              <p:nvPr/>
            </p:nvSpPr>
            <p:spPr>
              <a:xfrm>
                <a:off x="5138737" y="2407763"/>
                <a:ext cx="508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8"/>
                      <a:pt x="2" y="11"/>
                      <a:pt x="4" y="11"/>
                    </a:cubicBezTo>
                    <a:cubicBezTo>
                      <a:pt x="148" y="11"/>
                      <a:pt x="148" y="11"/>
                      <a:pt x="148" y="11"/>
                    </a:cubicBezTo>
                    <a:cubicBezTo>
                      <a:pt x="150" y="11"/>
                      <a:pt x="153" y="8"/>
                      <a:pt x="153" y="5"/>
                    </a:cubicBezTo>
                    <a:cubicBezTo>
                      <a:pt x="153" y="3"/>
                      <a:pt x="150" y="0"/>
                      <a:pt x="1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60" name="Google Shape;9160;p89"/>
              <p:cNvSpPr/>
              <p:nvPr/>
            </p:nvSpPr>
            <p:spPr>
              <a:xfrm>
                <a:off x="5138737" y="2422051"/>
                <a:ext cx="508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8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50" y="8"/>
                      <a:pt x="153" y="6"/>
                      <a:pt x="153" y="4"/>
                    </a:cubicBezTo>
                    <a:cubicBezTo>
                      <a:pt x="153" y="2"/>
                      <a:pt x="150" y="0"/>
                      <a:pt x="1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61" name="Google Shape;9161;p89"/>
              <p:cNvSpPr/>
              <p:nvPr/>
            </p:nvSpPr>
            <p:spPr>
              <a:xfrm>
                <a:off x="5138737" y="2437926"/>
                <a:ext cx="508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8" extrusionOk="0">
                    <a:moveTo>
                      <a:pt x="14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0"/>
                      <a:pt x="0" y="2"/>
                      <a:pt x="0" y="4"/>
                    </a:cubicBezTo>
                    <a:cubicBezTo>
                      <a:pt x="0" y="6"/>
                      <a:pt x="2" y="8"/>
                      <a:pt x="4" y="8"/>
                    </a:cubicBezTo>
                    <a:cubicBezTo>
                      <a:pt x="148" y="8"/>
                      <a:pt x="148" y="8"/>
                      <a:pt x="148" y="8"/>
                    </a:cubicBezTo>
                    <a:cubicBezTo>
                      <a:pt x="150" y="8"/>
                      <a:pt x="153" y="6"/>
                      <a:pt x="153" y="4"/>
                    </a:cubicBezTo>
                    <a:cubicBezTo>
                      <a:pt x="153" y="2"/>
                      <a:pt x="150" y="0"/>
                      <a:pt x="14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62" name="Google Shape;9162;p89"/>
              <p:cNvSpPr/>
              <p:nvPr/>
            </p:nvSpPr>
            <p:spPr>
              <a:xfrm>
                <a:off x="5341937" y="2347438"/>
                <a:ext cx="619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5" extrusionOk="0">
                    <a:moveTo>
                      <a:pt x="7" y="15"/>
                    </a:moveTo>
                    <a:cubicBezTo>
                      <a:pt x="181" y="15"/>
                      <a:pt x="181" y="15"/>
                      <a:pt x="181" y="15"/>
                    </a:cubicBezTo>
                    <a:cubicBezTo>
                      <a:pt x="185" y="15"/>
                      <a:pt x="187" y="10"/>
                      <a:pt x="187" y="8"/>
                    </a:cubicBezTo>
                    <a:cubicBezTo>
                      <a:pt x="187" y="3"/>
                      <a:pt x="185" y="0"/>
                      <a:pt x="181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3"/>
                      <a:pt x="0" y="8"/>
                    </a:cubicBezTo>
                    <a:cubicBezTo>
                      <a:pt x="0" y="10"/>
                      <a:pt x="5" y="15"/>
                      <a:pt x="7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63" name="Google Shape;9163;p89"/>
              <p:cNvSpPr/>
              <p:nvPr/>
            </p:nvSpPr>
            <p:spPr>
              <a:xfrm>
                <a:off x="5341937" y="2366488"/>
                <a:ext cx="61913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1" extrusionOk="0">
                    <a:moveTo>
                      <a:pt x="181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3"/>
                      <a:pt x="0" y="5"/>
                    </a:cubicBezTo>
                    <a:cubicBezTo>
                      <a:pt x="0" y="9"/>
                      <a:pt x="5" y="11"/>
                      <a:pt x="7" y="11"/>
                    </a:cubicBezTo>
                    <a:cubicBezTo>
                      <a:pt x="181" y="11"/>
                      <a:pt x="181" y="11"/>
                      <a:pt x="181" y="11"/>
                    </a:cubicBezTo>
                    <a:cubicBezTo>
                      <a:pt x="185" y="11"/>
                      <a:pt x="187" y="9"/>
                      <a:pt x="187" y="5"/>
                    </a:cubicBezTo>
                    <a:cubicBezTo>
                      <a:pt x="187" y="3"/>
                      <a:pt x="185" y="0"/>
                      <a:pt x="18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64" name="Google Shape;9164;p89"/>
              <p:cNvSpPr/>
              <p:nvPr/>
            </p:nvSpPr>
            <p:spPr>
              <a:xfrm>
                <a:off x="5341937" y="2383951"/>
                <a:ext cx="619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5" extrusionOk="0">
                    <a:moveTo>
                      <a:pt x="181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3"/>
                      <a:pt x="0" y="8"/>
                    </a:cubicBezTo>
                    <a:cubicBezTo>
                      <a:pt x="0" y="13"/>
                      <a:pt x="5" y="15"/>
                      <a:pt x="7" y="15"/>
                    </a:cubicBezTo>
                    <a:cubicBezTo>
                      <a:pt x="181" y="15"/>
                      <a:pt x="181" y="15"/>
                      <a:pt x="181" y="15"/>
                    </a:cubicBezTo>
                    <a:cubicBezTo>
                      <a:pt x="185" y="15"/>
                      <a:pt x="187" y="13"/>
                      <a:pt x="187" y="8"/>
                    </a:cubicBezTo>
                    <a:cubicBezTo>
                      <a:pt x="187" y="3"/>
                      <a:pt x="185" y="0"/>
                      <a:pt x="18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65" name="Google Shape;9165;p89"/>
              <p:cNvSpPr/>
              <p:nvPr/>
            </p:nvSpPr>
            <p:spPr>
              <a:xfrm>
                <a:off x="5341937" y="2401413"/>
                <a:ext cx="6191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87" h="12" extrusionOk="0">
                    <a:moveTo>
                      <a:pt x="181" y="0"/>
                    </a:moveTo>
                    <a:cubicBezTo>
                      <a:pt x="7" y="0"/>
                      <a:pt x="7" y="0"/>
                      <a:pt x="7" y="0"/>
                    </a:cubicBezTo>
                    <a:cubicBezTo>
                      <a:pt x="5" y="0"/>
                      <a:pt x="0" y="4"/>
                      <a:pt x="0" y="6"/>
                    </a:cubicBezTo>
                    <a:cubicBezTo>
                      <a:pt x="0" y="10"/>
                      <a:pt x="5" y="12"/>
                      <a:pt x="7" y="12"/>
                    </a:cubicBezTo>
                    <a:cubicBezTo>
                      <a:pt x="181" y="12"/>
                      <a:pt x="181" y="12"/>
                      <a:pt x="181" y="12"/>
                    </a:cubicBezTo>
                    <a:cubicBezTo>
                      <a:pt x="185" y="12"/>
                      <a:pt x="187" y="10"/>
                      <a:pt x="187" y="6"/>
                    </a:cubicBezTo>
                    <a:cubicBezTo>
                      <a:pt x="187" y="4"/>
                      <a:pt x="185" y="0"/>
                      <a:pt x="18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66" name="Google Shape;9166;p89"/>
              <p:cNvSpPr/>
              <p:nvPr/>
            </p:nvSpPr>
            <p:spPr>
              <a:xfrm>
                <a:off x="5230812" y="2322038"/>
                <a:ext cx="42863" cy="65088"/>
              </a:xfrm>
              <a:custGeom>
                <a:avLst/>
                <a:gdLst/>
                <a:ahLst/>
                <a:cxnLst/>
                <a:rect l="l" t="t" r="r" b="b"/>
                <a:pathLst>
                  <a:path w="27" h="41" extrusionOk="0">
                    <a:moveTo>
                      <a:pt x="18" y="0"/>
                    </a:moveTo>
                    <a:lnTo>
                      <a:pt x="9" y="0"/>
                    </a:lnTo>
                    <a:lnTo>
                      <a:pt x="9" y="28"/>
                    </a:lnTo>
                    <a:lnTo>
                      <a:pt x="0" y="28"/>
                    </a:lnTo>
                    <a:lnTo>
                      <a:pt x="13" y="41"/>
                    </a:lnTo>
                    <a:lnTo>
                      <a:pt x="27" y="28"/>
                    </a:lnTo>
                    <a:lnTo>
                      <a:pt x="18" y="28"/>
                    </a:ln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67" name="Google Shape;9167;p89"/>
              <p:cNvSpPr/>
              <p:nvPr/>
            </p:nvSpPr>
            <p:spPr>
              <a:xfrm>
                <a:off x="5370512" y="2428401"/>
                <a:ext cx="4286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27" h="40" extrusionOk="0">
                    <a:moveTo>
                      <a:pt x="18" y="27"/>
                    </a:moveTo>
                    <a:lnTo>
                      <a:pt x="18" y="0"/>
                    </a:lnTo>
                    <a:lnTo>
                      <a:pt x="9" y="0"/>
                    </a:lnTo>
                    <a:lnTo>
                      <a:pt x="9" y="27"/>
                    </a:lnTo>
                    <a:lnTo>
                      <a:pt x="0" y="27"/>
                    </a:lnTo>
                    <a:lnTo>
                      <a:pt x="14" y="40"/>
                    </a:lnTo>
                    <a:lnTo>
                      <a:pt x="27" y="27"/>
                    </a:lnTo>
                    <a:lnTo>
                      <a:pt x="18" y="2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68" name="Google Shape;9168;p89"/>
              <p:cNvSpPr/>
              <p:nvPr/>
            </p:nvSpPr>
            <p:spPr>
              <a:xfrm>
                <a:off x="5100637" y="2496663"/>
                <a:ext cx="334963" cy="220663"/>
              </a:xfrm>
              <a:custGeom>
                <a:avLst/>
                <a:gdLst/>
                <a:ahLst/>
                <a:cxnLst/>
                <a:rect l="l" t="t" r="r" b="b"/>
                <a:pathLst>
                  <a:path w="993" h="656" extrusionOk="0">
                    <a:moveTo>
                      <a:pt x="926" y="630"/>
                    </a:moveTo>
                    <a:cubicBezTo>
                      <a:pt x="69" y="630"/>
                      <a:pt x="69" y="630"/>
                      <a:pt x="69" y="630"/>
                    </a:cubicBezTo>
                    <a:cubicBezTo>
                      <a:pt x="69" y="175"/>
                      <a:pt x="69" y="175"/>
                      <a:pt x="69" y="175"/>
                    </a:cubicBezTo>
                    <a:cubicBezTo>
                      <a:pt x="926" y="175"/>
                      <a:pt x="926" y="175"/>
                      <a:pt x="926" y="175"/>
                    </a:cubicBezTo>
                    <a:lnTo>
                      <a:pt x="926" y="630"/>
                    </a:lnTo>
                    <a:close/>
                    <a:moveTo>
                      <a:pt x="989" y="152"/>
                    </a:moveTo>
                    <a:cubicBezTo>
                      <a:pt x="842" y="4"/>
                      <a:pt x="842" y="4"/>
                      <a:pt x="842" y="4"/>
                    </a:cubicBezTo>
                    <a:cubicBezTo>
                      <a:pt x="840" y="2"/>
                      <a:pt x="835" y="0"/>
                      <a:pt x="833" y="0"/>
                    </a:cubicBezTo>
                    <a:cubicBezTo>
                      <a:pt x="701" y="0"/>
                      <a:pt x="701" y="0"/>
                      <a:pt x="701" y="0"/>
                    </a:cubicBezTo>
                    <a:cubicBezTo>
                      <a:pt x="692" y="0"/>
                      <a:pt x="688" y="6"/>
                      <a:pt x="688" y="13"/>
                    </a:cubicBezTo>
                    <a:cubicBezTo>
                      <a:pt x="688" y="22"/>
                      <a:pt x="692" y="26"/>
                      <a:pt x="701" y="26"/>
                    </a:cubicBezTo>
                    <a:cubicBezTo>
                      <a:pt x="827" y="26"/>
                      <a:pt x="827" y="26"/>
                      <a:pt x="827" y="26"/>
                    </a:cubicBezTo>
                    <a:cubicBezTo>
                      <a:pt x="948" y="149"/>
                      <a:pt x="948" y="149"/>
                      <a:pt x="948" y="149"/>
                    </a:cubicBezTo>
                    <a:cubicBezTo>
                      <a:pt x="45" y="149"/>
                      <a:pt x="45" y="149"/>
                      <a:pt x="45" y="149"/>
                    </a:cubicBezTo>
                    <a:cubicBezTo>
                      <a:pt x="167" y="26"/>
                      <a:pt x="167" y="26"/>
                      <a:pt x="167" y="26"/>
                    </a:cubicBezTo>
                    <a:cubicBezTo>
                      <a:pt x="307" y="26"/>
                      <a:pt x="307" y="26"/>
                      <a:pt x="307" y="26"/>
                    </a:cubicBezTo>
                    <a:cubicBezTo>
                      <a:pt x="314" y="26"/>
                      <a:pt x="320" y="22"/>
                      <a:pt x="320" y="13"/>
                    </a:cubicBezTo>
                    <a:cubicBezTo>
                      <a:pt x="320" y="6"/>
                      <a:pt x="314" y="0"/>
                      <a:pt x="307" y="0"/>
                    </a:cubicBezTo>
                    <a:cubicBezTo>
                      <a:pt x="162" y="0"/>
                      <a:pt x="162" y="0"/>
                      <a:pt x="162" y="0"/>
                    </a:cubicBezTo>
                    <a:cubicBezTo>
                      <a:pt x="158" y="0"/>
                      <a:pt x="156" y="2"/>
                      <a:pt x="151" y="4"/>
                    </a:cubicBezTo>
                    <a:cubicBezTo>
                      <a:pt x="4" y="152"/>
                      <a:pt x="4" y="152"/>
                      <a:pt x="4" y="152"/>
                    </a:cubicBezTo>
                    <a:cubicBezTo>
                      <a:pt x="0" y="156"/>
                      <a:pt x="0" y="162"/>
                      <a:pt x="2" y="167"/>
                    </a:cubicBezTo>
                    <a:cubicBezTo>
                      <a:pt x="4" y="171"/>
                      <a:pt x="9" y="175"/>
                      <a:pt x="13" y="175"/>
                    </a:cubicBezTo>
                    <a:cubicBezTo>
                      <a:pt x="43" y="175"/>
                      <a:pt x="43" y="175"/>
                      <a:pt x="43" y="175"/>
                    </a:cubicBezTo>
                    <a:cubicBezTo>
                      <a:pt x="43" y="643"/>
                      <a:pt x="43" y="643"/>
                      <a:pt x="43" y="643"/>
                    </a:cubicBezTo>
                    <a:cubicBezTo>
                      <a:pt x="43" y="652"/>
                      <a:pt x="48" y="656"/>
                      <a:pt x="56" y="656"/>
                    </a:cubicBezTo>
                    <a:cubicBezTo>
                      <a:pt x="939" y="656"/>
                      <a:pt x="939" y="656"/>
                      <a:pt x="939" y="656"/>
                    </a:cubicBezTo>
                    <a:cubicBezTo>
                      <a:pt x="946" y="656"/>
                      <a:pt x="952" y="652"/>
                      <a:pt x="952" y="643"/>
                    </a:cubicBezTo>
                    <a:cubicBezTo>
                      <a:pt x="952" y="175"/>
                      <a:pt x="952" y="175"/>
                      <a:pt x="952" y="175"/>
                    </a:cubicBezTo>
                    <a:cubicBezTo>
                      <a:pt x="980" y="175"/>
                      <a:pt x="980" y="175"/>
                      <a:pt x="980" y="175"/>
                    </a:cubicBezTo>
                    <a:cubicBezTo>
                      <a:pt x="985" y="175"/>
                      <a:pt x="991" y="171"/>
                      <a:pt x="991" y="167"/>
                    </a:cubicBezTo>
                    <a:cubicBezTo>
                      <a:pt x="993" y="162"/>
                      <a:pt x="993" y="156"/>
                      <a:pt x="989" y="1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69" name="Google Shape;9169;p89"/>
              <p:cNvSpPr/>
              <p:nvPr/>
            </p:nvSpPr>
            <p:spPr>
              <a:xfrm>
                <a:off x="5145087" y="2533176"/>
                <a:ext cx="244475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725" h="15" extrusionOk="0">
                    <a:moveTo>
                      <a:pt x="717" y="0"/>
                    </a:moveTo>
                    <a:cubicBezTo>
                      <a:pt x="8" y="0"/>
                      <a:pt x="8" y="0"/>
                      <a:pt x="8" y="0"/>
                    </a:cubicBezTo>
                    <a:cubicBezTo>
                      <a:pt x="4" y="0"/>
                      <a:pt x="0" y="2"/>
                      <a:pt x="0" y="7"/>
                    </a:cubicBezTo>
                    <a:cubicBezTo>
                      <a:pt x="0" y="11"/>
                      <a:pt x="4" y="15"/>
                      <a:pt x="8" y="15"/>
                    </a:cubicBezTo>
                    <a:cubicBezTo>
                      <a:pt x="717" y="15"/>
                      <a:pt x="717" y="15"/>
                      <a:pt x="717" y="15"/>
                    </a:cubicBezTo>
                    <a:cubicBezTo>
                      <a:pt x="721" y="15"/>
                      <a:pt x="725" y="11"/>
                      <a:pt x="725" y="7"/>
                    </a:cubicBezTo>
                    <a:cubicBezTo>
                      <a:pt x="725" y="2"/>
                      <a:pt x="721" y="0"/>
                      <a:pt x="71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70" name="Google Shape;9170;p89"/>
              <p:cNvSpPr/>
              <p:nvPr/>
            </p:nvSpPr>
            <p:spPr>
              <a:xfrm>
                <a:off x="5167312" y="2517301"/>
                <a:ext cx="201613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599" h="19" extrusionOk="0">
                    <a:moveTo>
                      <a:pt x="8" y="19"/>
                    </a:moveTo>
                    <a:cubicBezTo>
                      <a:pt x="591" y="19"/>
                      <a:pt x="591" y="19"/>
                      <a:pt x="591" y="19"/>
                    </a:cubicBezTo>
                    <a:cubicBezTo>
                      <a:pt x="595" y="19"/>
                      <a:pt x="599" y="14"/>
                      <a:pt x="599" y="10"/>
                    </a:cubicBezTo>
                    <a:cubicBezTo>
                      <a:pt x="599" y="5"/>
                      <a:pt x="595" y="0"/>
                      <a:pt x="591" y="0"/>
                    </a:cubicBezTo>
                    <a:cubicBezTo>
                      <a:pt x="8" y="0"/>
                      <a:pt x="8" y="0"/>
                      <a:pt x="8" y="0"/>
                    </a:cubicBezTo>
                    <a:cubicBezTo>
                      <a:pt x="2" y="0"/>
                      <a:pt x="0" y="5"/>
                      <a:pt x="0" y="10"/>
                    </a:cubicBezTo>
                    <a:cubicBezTo>
                      <a:pt x="0" y="14"/>
                      <a:pt x="2" y="19"/>
                      <a:pt x="8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71" name="Google Shape;9171;p89"/>
            <p:cNvSpPr/>
            <p:nvPr/>
          </p:nvSpPr>
          <p:spPr>
            <a:xfrm>
              <a:off x="7735067" y="2644604"/>
              <a:ext cx="499608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Logging/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Reporting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72" name="Google Shape;9172;p89"/>
          <p:cNvGrpSpPr/>
          <p:nvPr/>
        </p:nvGrpSpPr>
        <p:grpSpPr>
          <a:xfrm>
            <a:off x="8975629" y="1172265"/>
            <a:ext cx="907494" cy="1203298"/>
            <a:chOff x="2205551" y="2299799"/>
            <a:chExt cx="680620" cy="902474"/>
          </a:xfrm>
        </p:grpSpPr>
        <p:grpSp>
          <p:nvGrpSpPr>
            <p:cNvPr id="9173" name="Google Shape;9173;p89"/>
            <p:cNvGrpSpPr/>
            <p:nvPr/>
          </p:nvGrpSpPr>
          <p:grpSpPr>
            <a:xfrm>
              <a:off x="2252173" y="2299799"/>
              <a:ext cx="587375" cy="587375"/>
              <a:chOff x="864007" y="2837819"/>
              <a:chExt cx="587375" cy="587375"/>
            </a:xfrm>
          </p:grpSpPr>
          <p:sp>
            <p:nvSpPr>
              <p:cNvPr id="9174" name="Google Shape;9174;p89"/>
              <p:cNvSpPr/>
              <p:nvPr/>
            </p:nvSpPr>
            <p:spPr>
              <a:xfrm>
                <a:off x="864007" y="2837819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75" name="Google Shape;9175;p89"/>
              <p:cNvSpPr/>
              <p:nvPr/>
            </p:nvSpPr>
            <p:spPr>
              <a:xfrm>
                <a:off x="943382" y="2923544"/>
                <a:ext cx="382588" cy="325438"/>
              </a:xfrm>
              <a:custGeom>
                <a:avLst/>
                <a:gdLst/>
                <a:ahLst/>
                <a:cxnLst/>
                <a:rect l="l" t="t" r="r" b="b"/>
                <a:pathLst>
                  <a:path w="1137" h="962" extrusionOk="0">
                    <a:moveTo>
                      <a:pt x="377" y="733"/>
                    </a:moveTo>
                    <a:cubicBezTo>
                      <a:pt x="377" y="962"/>
                      <a:pt x="377" y="962"/>
                      <a:pt x="377" y="962"/>
                    </a:cubicBezTo>
                    <a:cubicBezTo>
                      <a:pt x="406" y="962"/>
                      <a:pt x="406" y="962"/>
                      <a:pt x="406" y="962"/>
                    </a:cubicBezTo>
                    <a:cubicBezTo>
                      <a:pt x="406" y="733"/>
                      <a:pt x="406" y="733"/>
                      <a:pt x="406" y="733"/>
                    </a:cubicBezTo>
                    <a:cubicBezTo>
                      <a:pt x="406" y="733"/>
                      <a:pt x="406" y="733"/>
                      <a:pt x="406" y="733"/>
                    </a:cubicBezTo>
                    <a:cubicBezTo>
                      <a:pt x="406" y="645"/>
                      <a:pt x="406" y="645"/>
                      <a:pt x="406" y="645"/>
                    </a:cubicBezTo>
                    <a:cubicBezTo>
                      <a:pt x="466" y="637"/>
                      <a:pt x="503" y="627"/>
                      <a:pt x="503" y="627"/>
                    </a:cubicBezTo>
                    <a:cubicBezTo>
                      <a:pt x="492" y="466"/>
                      <a:pt x="492" y="466"/>
                      <a:pt x="492" y="466"/>
                    </a:cubicBezTo>
                    <a:cubicBezTo>
                      <a:pt x="491" y="449"/>
                      <a:pt x="487" y="434"/>
                      <a:pt x="481" y="420"/>
                    </a:cubicBezTo>
                    <a:cubicBezTo>
                      <a:pt x="821" y="420"/>
                      <a:pt x="821" y="420"/>
                      <a:pt x="821" y="420"/>
                    </a:cubicBezTo>
                    <a:cubicBezTo>
                      <a:pt x="821" y="420"/>
                      <a:pt x="821" y="420"/>
                      <a:pt x="821" y="420"/>
                    </a:cubicBezTo>
                    <a:cubicBezTo>
                      <a:pt x="1104" y="420"/>
                      <a:pt x="1104" y="420"/>
                      <a:pt x="1104" y="420"/>
                    </a:cubicBezTo>
                    <a:cubicBezTo>
                      <a:pt x="1108" y="420"/>
                      <a:pt x="1108" y="420"/>
                      <a:pt x="1108" y="420"/>
                    </a:cubicBezTo>
                    <a:cubicBezTo>
                      <a:pt x="1108" y="962"/>
                      <a:pt x="1108" y="962"/>
                      <a:pt x="1108" y="962"/>
                    </a:cubicBezTo>
                    <a:cubicBezTo>
                      <a:pt x="1137" y="962"/>
                      <a:pt x="1137" y="962"/>
                      <a:pt x="1137" y="962"/>
                    </a:cubicBezTo>
                    <a:cubicBezTo>
                      <a:pt x="1137" y="420"/>
                      <a:pt x="1137" y="420"/>
                      <a:pt x="1137" y="420"/>
                    </a:cubicBezTo>
                    <a:cubicBezTo>
                      <a:pt x="1137" y="405"/>
                      <a:pt x="1122" y="391"/>
                      <a:pt x="1104" y="391"/>
                    </a:cubicBezTo>
                    <a:cubicBezTo>
                      <a:pt x="821" y="391"/>
                      <a:pt x="821" y="391"/>
                      <a:pt x="821" y="391"/>
                    </a:cubicBezTo>
                    <a:cubicBezTo>
                      <a:pt x="620" y="391"/>
                      <a:pt x="517" y="391"/>
                      <a:pt x="465" y="391"/>
                    </a:cubicBezTo>
                    <a:cubicBezTo>
                      <a:pt x="444" y="363"/>
                      <a:pt x="413" y="343"/>
                      <a:pt x="377" y="336"/>
                    </a:cubicBezTo>
                    <a:cubicBezTo>
                      <a:pt x="356" y="332"/>
                      <a:pt x="337" y="324"/>
                      <a:pt x="320" y="311"/>
                    </a:cubicBezTo>
                    <a:cubicBezTo>
                      <a:pt x="315" y="307"/>
                      <a:pt x="309" y="303"/>
                      <a:pt x="302" y="299"/>
                    </a:cubicBezTo>
                    <a:cubicBezTo>
                      <a:pt x="298" y="295"/>
                      <a:pt x="295" y="292"/>
                      <a:pt x="291" y="289"/>
                    </a:cubicBezTo>
                    <a:cubicBezTo>
                      <a:pt x="330" y="266"/>
                      <a:pt x="359" y="212"/>
                      <a:pt x="361" y="149"/>
                    </a:cubicBezTo>
                    <a:cubicBezTo>
                      <a:pt x="363" y="131"/>
                      <a:pt x="366" y="75"/>
                      <a:pt x="362" y="53"/>
                    </a:cubicBezTo>
                    <a:cubicBezTo>
                      <a:pt x="359" y="33"/>
                      <a:pt x="353" y="36"/>
                      <a:pt x="348" y="33"/>
                    </a:cubicBezTo>
                    <a:cubicBezTo>
                      <a:pt x="337" y="28"/>
                      <a:pt x="329" y="11"/>
                      <a:pt x="311" y="7"/>
                    </a:cubicBezTo>
                    <a:cubicBezTo>
                      <a:pt x="286" y="0"/>
                      <a:pt x="254" y="4"/>
                      <a:pt x="236" y="9"/>
                    </a:cubicBezTo>
                    <a:cubicBezTo>
                      <a:pt x="220" y="14"/>
                      <a:pt x="214" y="12"/>
                      <a:pt x="198" y="11"/>
                    </a:cubicBezTo>
                    <a:cubicBezTo>
                      <a:pt x="192" y="11"/>
                      <a:pt x="185" y="11"/>
                      <a:pt x="179" y="12"/>
                    </a:cubicBezTo>
                    <a:cubicBezTo>
                      <a:pt x="166" y="15"/>
                      <a:pt x="146" y="30"/>
                      <a:pt x="139" y="56"/>
                    </a:cubicBezTo>
                    <a:cubicBezTo>
                      <a:pt x="132" y="81"/>
                      <a:pt x="141" y="151"/>
                      <a:pt x="142" y="158"/>
                    </a:cubicBezTo>
                    <a:cubicBezTo>
                      <a:pt x="147" y="216"/>
                      <a:pt x="173" y="264"/>
                      <a:pt x="208" y="286"/>
                    </a:cubicBezTo>
                    <a:cubicBezTo>
                      <a:pt x="206" y="289"/>
                      <a:pt x="202" y="293"/>
                      <a:pt x="199" y="295"/>
                    </a:cubicBezTo>
                    <a:cubicBezTo>
                      <a:pt x="193" y="300"/>
                      <a:pt x="187" y="305"/>
                      <a:pt x="182" y="309"/>
                    </a:cubicBezTo>
                    <a:cubicBezTo>
                      <a:pt x="166" y="322"/>
                      <a:pt x="148" y="329"/>
                      <a:pt x="125" y="336"/>
                    </a:cubicBezTo>
                    <a:cubicBezTo>
                      <a:pt x="65" y="354"/>
                      <a:pt x="16" y="401"/>
                      <a:pt x="11" y="466"/>
                    </a:cubicBezTo>
                    <a:cubicBezTo>
                      <a:pt x="11" y="466"/>
                      <a:pt x="11" y="466"/>
                      <a:pt x="0" y="627"/>
                    </a:cubicBezTo>
                    <a:cubicBezTo>
                      <a:pt x="0" y="627"/>
                      <a:pt x="105" y="655"/>
                      <a:pt x="252" y="655"/>
                    </a:cubicBezTo>
                    <a:cubicBezTo>
                      <a:pt x="298" y="655"/>
                      <a:pt x="341" y="652"/>
                      <a:pt x="377" y="648"/>
                    </a:cubicBezTo>
                    <a:cubicBezTo>
                      <a:pt x="377" y="733"/>
                      <a:pt x="377" y="733"/>
                      <a:pt x="377" y="7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76" name="Google Shape;9176;p89"/>
              <p:cNvSpPr/>
              <p:nvPr/>
            </p:nvSpPr>
            <p:spPr>
              <a:xfrm>
                <a:off x="1040220" y="3248982"/>
                <a:ext cx="315913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5" extrusionOk="0">
                    <a:moveTo>
                      <a:pt x="892" y="0"/>
                    </a:moveTo>
                    <a:cubicBezTo>
                      <a:pt x="846" y="0"/>
                      <a:pt x="846" y="0"/>
                      <a:pt x="846" y="0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7" y="4"/>
                      <a:pt x="817" y="4"/>
                      <a:pt x="817" y="4"/>
                    </a:cubicBezTo>
                    <a:cubicBezTo>
                      <a:pt x="817" y="4"/>
                      <a:pt x="817" y="3"/>
                      <a:pt x="817" y="2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6" y="0"/>
                      <a:pt x="814" y="0"/>
                      <a:pt x="813" y="0"/>
                    </a:cubicBezTo>
                    <a:cubicBezTo>
                      <a:pt x="813" y="0"/>
                      <a:pt x="813" y="0"/>
                      <a:pt x="813" y="0"/>
                    </a:cubicBezTo>
                    <a:cubicBezTo>
                      <a:pt x="176" y="0"/>
                      <a:pt x="123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3"/>
                      <a:pt x="115" y="4"/>
                      <a:pt x="115" y="4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4" y="0"/>
                      <a:pt x="0" y="15"/>
                      <a:pt x="0" y="4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90"/>
                      <a:pt x="14" y="115"/>
                      <a:pt x="39" y="115"/>
                    </a:cubicBezTo>
                    <a:cubicBezTo>
                      <a:pt x="892" y="115"/>
                      <a:pt x="892" y="115"/>
                      <a:pt x="892" y="115"/>
                    </a:cubicBezTo>
                    <a:cubicBezTo>
                      <a:pt x="918" y="115"/>
                      <a:pt x="932" y="90"/>
                      <a:pt x="932" y="65"/>
                    </a:cubicBezTo>
                    <a:cubicBezTo>
                      <a:pt x="932" y="40"/>
                      <a:pt x="932" y="40"/>
                      <a:pt x="932" y="40"/>
                    </a:cubicBezTo>
                    <a:cubicBezTo>
                      <a:pt x="932" y="15"/>
                      <a:pt x="918" y="0"/>
                      <a:pt x="892" y="0"/>
                    </a:cubicBezTo>
                    <a:close/>
                    <a:moveTo>
                      <a:pt x="405" y="72"/>
                    </a:moveTo>
                    <a:cubicBezTo>
                      <a:pt x="394" y="72"/>
                      <a:pt x="383" y="65"/>
                      <a:pt x="383" y="54"/>
                    </a:cubicBezTo>
                    <a:cubicBezTo>
                      <a:pt x="383" y="43"/>
                      <a:pt x="394" y="33"/>
                      <a:pt x="405" y="33"/>
                    </a:cubicBezTo>
                    <a:cubicBezTo>
                      <a:pt x="416" y="33"/>
                      <a:pt x="423" y="43"/>
                      <a:pt x="423" y="54"/>
                    </a:cubicBezTo>
                    <a:cubicBezTo>
                      <a:pt x="423" y="65"/>
                      <a:pt x="416" y="72"/>
                      <a:pt x="405" y="72"/>
                    </a:cubicBezTo>
                    <a:close/>
                    <a:moveTo>
                      <a:pt x="466" y="72"/>
                    </a:moveTo>
                    <a:cubicBezTo>
                      <a:pt x="455" y="72"/>
                      <a:pt x="444" y="65"/>
                      <a:pt x="444" y="54"/>
                    </a:cubicBezTo>
                    <a:cubicBezTo>
                      <a:pt x="444" y="43"/>
                      <a:pt x="455" y="33"/>
                      <a:pt x="466" y="33"/>
                    </a:cubicBezTo>
                    <a:cubicBezTo>
                      <a:pt x="477" y="33"/>
                      <a:pt x="484" y="43"/>
                      <a:pt x="484" y="54"/>
                    </a:cubicBezTo>
                    <a:cubicBezTo>
                      <a:pt x="484" y="65"/>
                      <a:pt x="477" y="72"/>
                      <a:pt x="466" y="72"/>
                    </a:cubicBezTo>
                    <a:close/>
                    <a:moveTo>
                      <a:pt x="527" y="72"/>
                    </a:moveTo>
                    <a:cubicBezTo>
                      <a:pt x="516" y="72"/>
                      <a:pt x="505" y="65"/>
                      <a:pt x="505" y="54"/>
                    </a:cubicBezTo>
                    <a:cubicBezTo>
                      <a:pt x="505" y="43"/>
                      <a:pt x="516" y="33"/>
                      <a:pt x="527" y="33"/>
                    </a:cubicBezTo>
                    <a:cubicBezTo>
                      <a:pt x="538" y="33"/>
                      <a:pt x="545" y="43"/>
                      <a:pt x="545" y="54"/>
                    </a:cubicBezTo>
                    <a:cubicBezTo>
                      <a:pt x="545" y="65"/>
                      <a:pt x="538" y="72"/>
                      <a:pt x="527" y="72"/>
                    </a:cubicBezTo>
                    <a:close/>
                    <a:moveTo>
                      <a:pt x="846" y="72"/>
                    </a:moveTo>
                    <a:cubicBezTo>
                      <a:pt x="674" y="72"/>
                      <a:pt x="674" y="72"/>
                      <a:pt x="674" y="72"/>
                    </a:cubicBezTo>
                    <a:cubicBezTo>
                      <a:pt x="674" y="29"/>
                      <a:pt x="674" y="29"/>
                      <a:pt x="674" y="29"/>
                    </a:cubicBezTo>
                    <a:cubicBezTo>
                      <a:pt x="814" y="29"/>
                      <a:pt x="814" y="29"/>
                      <a:pt x="814" y="29"/>
                    </a:cubicBezTo>
                    <a:cubicBezTo>
                      <a:pt x="846" y="29"/>
                      <a:pt x="846" y="29"/>
                      <a:pt x="846" y="29"/>
                    </a:cubicBezTo>
                    <a:lnTo>
                      <a:pt x="846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77" name="Google Shape;9177;p89"/>
              <p:cNvSpPr/>
              <p:nvPr/>
            </p:nvSpPr>
            <p:spPr>
              <a:xfrm>
                <a:off x="1119595" y="3096582"/>
                <a:ext cx="16510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37" extrusionOk="0">
                    <a:moveTo>
                      <a:pt x="244" y="183"/>
                    </a:moveTo>
                    <a:cubicBezTo>
                      <a:pt x="280" y="172"/>
                      <a:pt x="280" y="172"/>
                      <a:pt x="280" y="172"/>
                    </a:cubicBezTo>
                    <a:cubicBezTo>
                      <a:pt x="305" y="215"/>
                      <a:pt x="359" y="236"/>
                      <a:pt x="409" y="219"/>
                    </a:cubicBezTo>
                    <a:cubicBezTo>
                      <a:pt x="463" y="201"/>
                      <a:pt x="491" y="140"/>
                      <a:pt x="473" y="83"/>
                    </a:cubicBezTo>
                    <a:cubicBezTo>
                      <a:pt x="452" y="29"/>
                      <a:pt x="391" y="0"/>
                      <a:pt x="337" y="18"/>
                    </a:cubicBezTo>
                    <a:cubicBezTo>
                      <a:pt x="334" y="22"/>
                      <a:pt x="334" y="22"/>
                      <a:pt x="334" y="22"/>
                    </a:cubicBezTo>
                    <a:cubicBezTo>
                      <a:pt x="287" y="40"/>
                      <a:pt x="258" y="90"/>
                      <a:pt x="266" y="136"/>
                    </a:cubicBezTo>
                    <a:cubicBezTo>
                      <a:pt x="162" y="172"/>
                      <a:pt x="162" y="172"/>
                      <a:pt x="162" y="17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7" y="229"/>
                      <a:pt x="0" y="240"/>
                      <a:pt x="4" y="251"/>
                    </a:cubicBezTo>
                    <a:cubicBezTo>
                      <a:pt x="4" y="251"/>
                      <a:pt x="4" y="251"/>
                      <a:pt x="4" y="254"/>
                    </a:cubicBezTo>
                    <a:cubicBezTo>
                      <a:pt x="11" y="258"/>
                      <a:pt x="22" y="261"/>
                      <a:pt x="33" y="258"/>
                    </a:cubicBezTo>
                    <a:cubicBezTo>
                      <a:pt x="47" y="254"/>
                      <a:pt x="47" y="254"/>
                      <a:pt x="47" y="254"/>
                    </a:cubicBezTo>
                    <a:cubicBezTo>
                      <a:pt x="76" y="326"/>
                      <a:pt x="76" y="326"/>
                      <a:pt x="76" y="326"/>
                    </a:cubicBezTo>
                    <a:cubicBezTo>
                      <a:pt x="76" y="333"/>
                      <a:pt x="86" y="337"/>
                      <a:pt x="97" y="333"/>
                    </a:cubicBezTo>
                    <a:cubicBezTo>
                      <a:pt x="108" y="329"/>
                      <a:pt x="111" y="322"/>
                      <a:pt x="108" y="315"/>
                    </a:cubicBezTo>
                    <a:cubicBezTo>
                      <a:pt x="101" y="294"/>
                      <a:pt x="101" y="294"/>
                      <a:pt x="101" y="294"/>
                    </a:cubicBezTo>
                    <a:cubicBezTo>
                      <a:pt x="129" y="283"/>
                      <a:pt x="129" y="283"/>
                      <a:pt x="129" y="283"/>
                    </a:cubicBezTo>
                    <a:cubicBezTo>
                      <a:pt x="136" y="304"/>
                      <a:pt x="136" y="304"/>
                      <a:pt x="136" y="304"/>
                    </a:cubicBezTo>
                    <a:cubicBezTo>
                      <a:pt x="140" y="312"/>
                      <a:pt x="151" y="315"/>
                      <a:pt x="158" y="312"/>
                    </a:cubicBezTo>
                    <a:cubicBezTo>
                      <a:pt x="169" y="308"/>
                      <a:pt x="176" y="301"/>
                      <a:pt x="172" y="294"/>
                    </a:cubicBezTo>
                    <a:cubicBezTo>
                      <a:pt x="151" y="233"/>
                      <a:pt x="151" y="233"/>
                      <a:pt x="151" y="233"/>
                    </a:cubicBezTo>
                    <a:cubicBezTo>
                      <a:pt x="147" y="219"/>
                      <a:pt x="147" y="219"/>
                      <a:pt x="147" y="219"/>
                    </a:cubicBezTo>
                    <a:cubicBezTo>
                      <a:pt x="183" y="204"/>
                      <a:pt x="183" y="204"/>
                      <a:pt x="183" y="204"/>
                    </a:cubicBezTo>
                    <a:cubicBezTo>
                      <a:pt x="244" y="183"/>
                      <a:pt x="244" y="183"/>
                      <a:pt x="244" y="183"/>
                    </a:cubicBezTo>
                    <a:close/>
                    <a:moveTo>
                      <a:pt x="405" y="68"/>
                    </a:moveTo>
                    <a:cubicBezTo>
                      <a:pt x="423" y="61"/>
                      <a:pt x="445" y="72"/>
                      <a:pt x="452" y="93"/>
                    </a:cubicBezTo>
                    <a:cubicBezTo>
                      <a:pt x="459" y="111"/>
                      <a:pt x="448" y="133"/>
                      <a:pt x="427" y="140"/>
                    </a:cubicBezTo>
                    <a:cubicBezTo>
                      <a:pt x="409" y="147"/>
                      <a:pt x="387" y="136"/>
                      <a:pt x="380" y="118"/>
                    </a:cubicBezTo>
                    <a:cubicBezTo>
                      <a:pt x="373" y="97"/>
                      <a:pt x="384" y="75"/>
                      <a:pt x="405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78" name="Google Shape;9178;p89"/>
            <p:cNvSpPr/>
            <p:nvPr/>
          </p:nvSpPr>
          <p:spPr>
            <a:xfrm>
              <a:off x="2205551" y="2925274"/>
              <a:ext cx="680620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Client-Based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Security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79" name="Google Shape;9179;p89"/>
          <p:cNvGrpSpPr/>
          <p:nvPr/>
        </p:nvGrpSpPr>
        <p:grpSpPr>
          <a:xfrm>
            <a:off x="6496975" y="2781300"/>
            <a:ext cx="974626" cy="1018633"/>
            <a:chOff x="3561450" y="3650226"/>
            <a:chExt cx="730969" cy="763975"/>
          </a:xfrm>
        </p:grpSpPr>
        <p:grpSp>
          <p:nvGrpSpPr>
            <p:cNvPr id="9180" name="Google Shape;9180;p89"/>
            <p:cNvGrpSpPr/>
            <p:nvPr/>
          </p:nvGrpSpPr>
          <p:grpSpPr>
            <a:xfrm>
              <a:off x="3633248" y="3650226"/>
              <a:ext cx="587374" cy="587375"/>
              <a:chOff x="876286" y="4008016"/>
              <a:chExt cx="587375" cy="587375"/>
            </a:xfrm>
          </p:grpSpPr>
          <p:sp>
            <p:nvSpPr>
              <p:cNvPr id="9181" name="Google Shape;9181;p89"/>
              <p:cNvSpPr/>
              <p:nvPr/>
            </p:nvSpPr>
            <p:spPr>
              <a:xfrm>
                <a:off x="876286" y="4008016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82" name="Google Shape;9182;p89"/>
              <p:cNvSpPr/>
              <p:nvPr/>
            </p:nvSpPr>
            <p:spPr>
              <a:xfrm>
                <a:off x="958836" y="4195341"/>
                <a:ext cx="123825" cy="211138"/>
              </a:xfrm>
              <a:custGeom>
                <a:avLst/>
                <a:gdLst/>
                <a:ahLst/>
                <a:cxnLst/>
                <a:rect l="l" t="t" r="r" b="b"/>
                <a:pathLst>
                  <a:path w="369" h="628" extrusionOk="0">
                    <a:moveTo>
                      <a:pt x="366" y="261"/>
                    </a:moveTo>
                    <a:cubicBezTo>
                      <a:pt x="366" y="240"/>
                      <a:pt x="366" y="240"/>
                      <a:pt x="366" y="24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8" y="18"/>
                      <a:pt x="0" y="40"/>
                      <a:pt x="0" y="66"/>
                    </a:cubicBezTo>
                    <a:cubicBezTo>
                      <a:pt x="0" y="566"/>
                      <a:pt x="0" y="566"/>
                      <a:pt x="0" y="566"/>
                    </a:cubicBezTo>
                    <a:cubicBezTo>
                      <a:pt x="0" y="589"/>
                      <a:pt x="8" y="610"/>
                      <a:pt x="19" y="628"/>
                    </a:cubicBezTo>
                    <a:cubicBezTo>
                      <a:pt x="369" y="312"/>
                      <a:pt x="369" y="312"/>
                      <a:pt x="369" y="312"/>
                    </a:cubicBezTo>
                    <a:cubicBezTo>
                      <a:pt x="366" y="295"/>
                      <a:pt x="366" y="277"/>
                      <a:pt x="366" y="26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83" name="Google Shape;9183;p89"/>
              <p:cNvSpPr/>
              <p:nvPr/>
            </p:nvSpPr>
            <p:spPr>
              <a:xfrm>
                <a:off x="985823" y="4174704"/>
                <a:ext cx="365125" cy="73025"/>
              </a:xfrm>
              <a:custGeom>
                <a:avLst/>
                <a:gdLst/>
                <a:ahLst/>
                <a:cxnLst/>
                <a:rect l="l" t="t" r="r" b="b"/>
                <a:pathLst>
                  <a:path w="1082" h="213" extrusionOk="0">
                    <a:moveTo>
                      <a:pt x="284" y="129"/>
                    </a:moveTo>
                    <a:cubicBezTo>
                      <a:pt x="449" y="94"/>
                      <a:pt x="449" y="94"/>
                      <a:pt x="449" y="94"/>
                    </a:cubicBezTo>
                    <a:cubicBezTo>
                      <a:pt x="449" y="92"/>
                      <a:pt x="449" y="92"/>
                      <a:pt x="449" y="92"/>
                    </a:cubicBezTo>
                    <a:cubicBezTo>
                      <a:pt x="541" y="70"/>
                      <a:pt x="541" y="70"/>
                      <a:pt x="541" y="70"/>
                    </a:cubicBezTo>
                    <a:cubicBezTo>
                      <a:pt x="635" y="92"/>
                      <a:pt x="635" y="92"/>
                      <a:pt x="635" y="92"/>
                    </a:cubicBezTo>
                    <a:cubicBezTo>
                      <a:pt x="635" y="94"/>
                      <a:pt x="635" y="94"/>
                      <a:pt x="635" y="94"/>
                    </a:cubicBezTo>
                    <a:cubicBezTo>
                      <a:pt x="799" y="129"/>
                      <a:pt x="799" y="129"/>
                      <a:pt x="799" y="129"/>
                    </a:cubicBezTo>
                    <a:cubicBezTo>
                      <a:pt x="799" y="213"/>
                      <a:pt x="799" y="213"/>
                      <a:pt x="799" y="213"/>
                    </a:cubicBezTo>
                    <a:cubicBezTo>
                      <a:pt x="1082" y="13"/>
                      <a:pt x="1082" y="13"/>
                      <a:pt x="1082" y="13"/>
                    </a:cubicBezTo>
                    <a:cubicBezTo>
                      <a:pt x="1062" y="6"/>
                      <a:pt x="1038" y="0"/>
                      <a:pt x="1008" y="0"/>
                    </a:cubicBezTo>
                    <a:cubicBezTo>
                      <a:pt x="811" y="0"/>
                      <a:pt x="811" y="0"/>
                      <a:pt x="811" y="0"/>
                    </a:cubicBezTo>
                    <a:cubicBezTo>
                      <a:pt x="271" y="0"/>
                      <a:pt x="271" y="0"/>
                      <a:pt x="271" y="0"/>
                    </a:cubicBezTo>
                    <a:cubicBezTo>
                      <a:pt x="74" y="0"/>
                      <a:pt x="74" y="0"/>
                      <a:pt x="74" y="0"/>
                    </a:cubicBezTo>
                    <a:cubicBezTo>
                      <a:pt x="46" y="0"/>
                      <a:pt x="20" y="6"/>
                      <a:pt x="0" y="13"/>
                    </a:cubicBezTo>
                    <a:cubicBezTo>
                      <a:pt x="284" y="213"/>
                      <a:pt x="284" y="213"/>
                      <a:pt x="284" y="213"/>
                    </a:cubicBezTo>
                    <a:lnTo>
                      <a:pt x="284" y="1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84" name="Google Shape;9184;p89"/>
              <p:cNvSpPr/>
              <p:nvPr/>
            </p:nvSpPr>
            <p:spPr>
              <a:xfrm>
                <a:off x="1254111" y="4195341"/>
                <a:ext cx="125413" cy="212725"/>
              </a:xfrm>
              <a:custGeom>
                <a:avLst/>
                <a:gdLst/>
                <a:ahLst/>
                <a:cxnLst/>
                <a:rect l="l" t="t" r="r" b="b"/>
                <a:pathLst>
                  <a:path w="369" h="630" extrusionOk="0">
                    <a:moveTo>
                      <a:pt x="352" y="628"/>
                    </a:moveTo>
                    <a:cubicBezTo>
                      <a:pt x="361" y="610"/>
                      <a:pt x="369" y="589"/>
                      <a:pt x="369" y="566"/>
                    </a:cubicBezTo>
                    <a:cubicBezTo>
                      <a:pt x="369" y="66"/>
                      <a:pt x="369" y="66"/>
                      <a:pt x="369" y="66"/>
                    </a:cubicBezTo>
                    <a:cubicBezTo>
                      <a:pt x="369" y="40"/>
                      <a:pt x="361" y="18"/>
                      <a:pt x="346" y="0"/>
                    </a:cubicBezTo>
                    <a:cubicBezTo>
                      <a:pt x="4" y="238"/>
                      <a:pt x="4" y="238"/>
                      <a:pt x="4" y="238"/>
                    </a:cubicBezTo>
                    <a:cubicBezTo>
                      <a:pt x="4" y="261"/>
                      <a:pt x="4" y="261"/>
                      <a:pt x="4" y="261"/>
                    </a:cubicBezTo>
                    <a:cubicBezTo>
                      <a:pt x="4" y="279"/>
                      <a:pt x="2" y="297"/>
                      <a:pt x="0" y="316"/>
                    </a:cubicBezTo>
                    <a:cubicBezTo>
                      <a:pt x="350" y="630"/>
                      <a:pt x="350" y="630"/>
                      <a:pt x="350" y="630"/>
                    </a:cubicBezTo>
                    <a:lnTo>
                      <a:pt x="352" y="6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85" name="Google Shape;9185;p89"/>
              <p:cNvSpPr/>
              <p:nvPr/>
            </p:nvSpPr>
            <p:spPr>
              <a:xfrm>
                <a:off x="982648" y="4325516"/>
                <a:ext cx="371475" cy="103188"/>
              </a:xfrm>
              <a:custGeom>
                <a:avLst/>
                <a:gdLst/>
                <a:ahLst/>
                <a:cxnLst/>
                <a:rect l="l" t="t" r="r" b="b"/>
                <a:pathLst>
                  <a:path w="1100" h="305" extrusionOk="0">
                    <a:moveTo>
                      <a:pt x="648" y="184"/>
                    </a:moveTo>
                    <a:cubicBezTo>
                      <a:pt x="624" y="201"/>
                      <a:pt x="598" y="215"/>
                      <a:pt x="568" y="226"/>
                    </a:cubicBezTo>
                    <a:cubicBezTo>
                      <a:pt x="552" y="234"/>
                      <a:pt x="552" y="234"/>
                      <a:pt x="552" y="234"/>
                    </a:cubicBezTo>
                    <a:cubicBezTo>
                      <a:pt x="535" y="226"/>
                      <a:pt x="535" y="226"/>
                      <a:pt x="535" y="226"/>
                    </a:cubicBezTo>
                    <a:cubicBezTo>
                      <a:pt x="454" y="193"/>
                      <a:pt x="389" y="136"/>
                      <a:pt x="347" y="65"/>
                    </a:cubicBezTo>
                    <a:cubicBezTo>
                      <a:pt x="336" y="44"/>
                      <a:pt x="325" y="24"/>
                      <a:pt x="317" y="2"/>
                    </a:cubicBezTo>
                    <a:cubicBezTo>
                      <a:pt x="317" y="0"/>
                      <a:pt x="317" y="0"/>
                      <a:pt x="317" y="0"/>
                    </a:cubicBezTo>
                    <a:cubicBezTo>
                      <a:pt x="0" y="283"/>
                      <a:pt x="0" y="283"/>
                      <a:pt x="0" y="283"/>
                    </a:cubicBezTo>
                    <a:cubicBezTo>
                      <a:pt x="26" y="296"/>
                      <a:pt x="53" y="305"/>
                      <a:pt x="85" y="305"/>
                    </a:cubicBezTo>
                    <a:cubicBezTo>
                      <a:pt x="1017" y="305"/>
                      <a:pt x="1017" y="305"/>
                      <a:pt x="1017" y="305"/>
                    </a:cubicBezTo>
                    <a:cubicBezTo>
                      <a:pt x="1047" y="305"/>
                      <a:pt x="1075" y="296"/>
                      <a:pt x="1100" y="283"/>
                    </a:cubicBezTo>
                    <a:cubicBezTo>
                      <a:pt x="786" y="2"/>
                      <a:pt x="786" y="2"/>
                      <a:pt x="786" y="2"/>
                    </a:cubicBezTo>
                    <a:cubicBezTo>
                      <a:pt x="761" y="76"/>
                      <a:pt x="713" y="138"/>
                      <a:pt x="648" y="18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86" name="Google Shape;9186;p89"/>
              <p:cNvSpPr/>
              <p:nvPr/>
            </p:nvSpPr>
            <p:spPr>
              <a:xfrm>
                <a:off x="1096948" y="4214391"/>
                <a:ext cx="144463" cy="174625"/>
              </a:xfrm>
              <a:custGeom>
                <a:avLst/>
                <a:gdLst/>
                <a:ahLst/>
                <a:cxnLst/>
                <a:rect l="l" t="t" r="r" b="b"/>
                <a:pathLst>
                  <a:path w="427" h="516" extrusionOk="0">
                    <a:moveTo>
                      <a:pt x="109" y="361"/>
                    </a:moveTo>
                    <a:cubicBezTo>
                      <a:pt x="87" y="330"/>
                      <a:pt x="72" y="295"/>
                      <a:pt x="65" y="257"/>
                    </a:cubicBezTo>
                    <a:cubicBezTo>
                      <a:pt x="60" y="240"/>
                      <a:pt x="58" y="222"/>
                      <a:pt x="58" y="202"/>
                    </a:cubicBezTo>
                    <a:cubicBezTo>
                      <a:pt x="58" y="124"/>
                      <a:pt x="58" y="124"/>
                      <a:pt x="58" y="124"/>
                    </a:cubicBezTo>
                    <a:cubicBezTo>
                      <a:pt x="213" y="90"/>
                      <a:pt x="213" y="90"/>
                      <a:pt x="213" y="90"/>
                    </a:cubicBezTo>
                    <a:cubicBezTo>
                      <a:pt x="296" y="108"/>
                      <a:pt x="333" y="117"/>
                      <a:pt x="351" y="121"/>
                    </a:cubicBezTo>
                    <a:lnTo>
                      <a:pt x="109" y="361"/>
                    </a:lnTo>
                    <a:close/>
                    <a:moveTo>
                      <a:pt x="368" y="202"/>
                    </a:moveTo>
                    <a:cubicBezTo>
                      <a:pt x="368" y="222"/>
                      <a:pt x="366" y="240"/>
                      <a:pt x="361" y="257"/>
                    </a:cubicBezTo>
                    <a:cubicBezTo>
                      <a:pt x="346" y="339"/>
                      <a:pt x="290" y="411"/>
                      <a:pt x="213" y="451"/>
                    </a:cubicBezTo>
                    <a:cubicBezTo>
                      <a:pt x="181" y="435"/>
                      <a:pt x="156" y="415"/>
                      <a:pt x="132" y="389"/>
                    </a:cubicBezTo>
                    <a:cubicBezTo>
                      <a:pt x="368" y="154"/>
                      <a:pt x="368" y="154"/>
                      <a:pt x="368" y="154"/>
                    </a:cubicBezTo>
                    <a:lnTo>
                      <a:pt x="368" y="202"/>
                    </a:lnTo>
                    <a:close/>
                    <a:moveTo>
                      <a:pt x="348" y="58"/>
                    </a:moveTo>
                    <a:cubicBezTo>
                      <a:pt x="263" y="40"/>
                      <a:pt x="263" y="40"/>
                      <a:pt x="263" y="40"/>
                    </a:cubicBezTo>
                    <a:cubicBezTo>
                      <a:pt x="263" y="11"/>
                      <a:pt x="263" y="11"/>
                      <a:pt x="263" y="11"/>
                    </a:cubicBezTo>
                    <a:cubicBezTo>
                      <a:pt x="213" y="0"/>
                      <a:pt x="213" y="0"/>
                      <a:pt x="213" y="0"/>
                    </a:cubicBezTo>
                    <a:cubicBezTo>
                      <a:pt x="165" y="11"/>
                      <a:pt x="165" y="11"/>
                      <a:pt x="165" y="11"/>
                    </a:cubicBezTo>
                    <a:cubicBezTo>
                      <a:pt x="165" y="40"/>
                      <a:pt x="165" y="40"/>
                      <a:pt x="165" y="40"/>
                    </a:cubicBezTo>
                    <a:cubicBezTo>
                      <a:pt x="78" y="58"/>
                      <a:pt x="78" y="58"/>
                      <a:pt x="78" y="58"/>
                    </a:cubicBezTo>
                    <a:cubicBezTo>
                      <a:pt x="78" y="31"/>
                      <a:pt x="78" y="31"/>
                      <a:pt x="78" y="31"/>
                    </a:cubicBezTo>
                    <a:cubicBezTo>
                      <a:pt x="0" y="47"/>
                      <a:pt x="0" y="47"/>
                      <a:pt x="0" y="47"/>
                    </a:cubicBezTo>
                    <a:cubicBezTo>
                      <a:pt x="0" y="202"/>
                      <a:pt x="0" y="202"/>
                      <a:pt x="0" y="202"/>
                    </a:cubicBezTo>
                    <a:cubicBezTo>
                      <a:pt x="0" y="343"/>
                      <a:pt x="87" y="464"/>
                      <a:pt x="213" y="516"/>
                    </a:cubicBezTo>
                    <a:cubicBezTo>
                      <a:pt x="339" y="464"/>
                      <a:pt x="427" y="343"/>
                      <a:pt x="427" y="202"/>
                    </a:cubicBezTo>
                    <a:cubicBezTo>
                      <a:pt x="427" y="47"/>
                      <a:pt x="427" y="47"/>
                      <a:pt x="427" y="47"/>
                    </a:cubicBezTo>
                    <a:cubicBezTo>
                      <a:pt x="348" y="31"/>
                      <a:pt x="348" y="31"/>
                      <a:pt x="348" y="31"/>
                    </a:cubicBezTo>
                    <a:lnTo>
                      <a:pt x="348" y="5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187" name="Google Shape;9187;p89"/>
            <p:cNvSpPr/>
            <p:nvPr/>
          </p:nvSpPr>
          <p:spPr>
            <a:xfrm>
              <a:off x="3561450" y="4275701"/>
              <a:ext cx="730969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Email Security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188" name="Google Shape;9188;p89"/>
          <p:cNvGrpSpPr/>
          <p:nvPr/>
        </p:nvGrpSpPr>
        <p:grpSpPr>
          <a:xfrm>
            <a:off x="6321446" y="4355479"/>
            <a:ext cx="1325684" cy="1020750"/>
            <a:chOff x="5447269" y="2664924"/>
            <a:chExt cx="994263" cy="765562"/>
          </a:xfrm>
        </p:grpSpPr>
        <p:sp>
          <p:nvSpPr>
            <p:cNvPr id="9189" name="Google Shape;9189;p89"/>
            <p:cNvSpPr/>
            <p:nvPr/>
          </p:nvSpPr>
          <p:spPr>
            <a:xfrm>
              <a:off x="5447269" y="3291987"/>
              <a:ext cx="994263" cy="1384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Microsegmentation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190" name="Google Shape;9190;p89"/>
            <p:cNvGrpSpPr/>
            <p:nvPr/>
          </p:nvGrpSpPr>
          <p:grpSpPr>
            <a:xfrm>
              <a:off x="5649915" y="2664924"/>
              <a:ext cx="588962" cy="587375"/>
              <a:chOff x="5649915" y="2664924"/>
              <a:chExt cx="588962" cy="587375"/>
            </a:xfrm>
          </p:grpSpPr>
          <p:sp>
            <p:nvSpPr>
              <p:cNvPr id="9191" name="Google Shape;9191;p89"/>
              <p:cNvSpPr/>
              <p:nvPr/>
            </p:nvSpPr>
            <p:spPr>
              <a:xfrm>
                <a:off x="5649915" y="2664924"/>
                <a:ext cx="588962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2" name="Google Shape;9192;p89"/>
              <p:cNvSpPr/>
              <p:nvPr/>
            </p:nvSpPr>
            <p:spPr>
              <a:xfrm>
                <a:off x="5762627" y="2755412"/>
                <a:ext cx="384175" cy="379413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126" extrusionOk="0">
                    <a:moveTo>
                      <a:pt x="525" y="566"/>
                    </a:moveTo>
                    <a:cubicBezTo>
                      <a:pt x="531" y="572"/>
                      <a:pt x="531" y="572"/>
                      <a:pt x="531" y="572"/>
                    </a:cubicBezTo>
                    <a:cubicBezTo>
                      <a:pt x="537" y="572"/>
                      <a:pt x="537" y="572"/>
                      <a:pt x="537" y="572"/>
                    </a:cubicBezTo>
                    <a:cubicBezTo>
                      <a:pt x="542" y="572"/>
                      <a:pt x="542" y="572"/>
                      <a:pt x="542" y="572"/>
                    </a:cubicBezTo>
                    <a:cubicBezTo>
                      <a:pt x="554" y="572"/>
                      <a:pt x="554" y="572"/>
                      <a:pt x="554" y="572"/>
                    </a:cubicBezTo>
                    <a:cubicBezTo>
                      <a:pt x="560" y="572"/>
                      <a:pt x="560" y="572"/>
                      <a:pt x="560" y="572"/>
                    </a:cubicBezTo>
                    <a:cubicBezTo>
                      <a:pt x="566" y="572"/>
                      <a:pt x="566" y="572"/>
                      <a:pt x="566" y="572"/>
                    </a:cubicBezTo>
                    <a:cubicBezTo>
                      <a:pt x="571" y="572"/>
                      <a:pt x="571" y="572"/>
                      <a:pt x="571" y="572"/>
                    </a:cubicBezTo>
                    <a:cubicBezTo>
                      <a:pt x="577" y="572"/>
                      <a:pt x="577" y="572"/>
                      <a:pt x="577" y="572"/>
                    </a:cubicBezTo>
                    <a:cubicBezTo>
                      <a:pt x="583" y="572"/>
                      <a:pt x="583" y="572"/>
                      <a:pt x="583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600" y="572"/>
                      <a:pt x="600" y="572"/>
                      <a:pt x="600" y="572"/>
                    </a:cubicBezTo>
                    <a:cubicBezTo>
                      <a:pt x="606" y="572"/>
                      <a:pt x="606" y="572"/>
                      <a:pt x="606" y="572"/>
                    </a:cubicBezTo>
                    <a:cubicBezTo>
                      <a:pt x="612" y="572"/>
                      <a:pt x="612" y="572"/>
                      <a:pt x="612" y="572"/>
                    </a:cubicBezTo>
                    <a:cubicBezTo>
                      <a:pt x="618" y="566"/>
                      <a:pt x="618" y="566"/>
                      <a:pt x="618" y="566"/>
                    </a:cubicBezTo>
                    <a:cubicBezTo>
                      <a:pt x="623" y="566"/>
                      <a:pt x="623" y="566"/>
                      <a:pt x="623" y="566"/>
                    </a:cubicBezTo>
                    <a:cubicBezTo>
                      <a:pt x="629" y="566"/>
                      <a:pt x="629" y="566"/>
                      <a:pt x="629" y="566"/>
                    </a:cubicBezTo>
                    <a:cubicBezTo>
                      <a:pt x="635" y="560"/>
                      <a:pt x="635" y="560"/>
                      <a:pt x="635" y="560"/>
                    </a:cubicBezTo>
                    <a:cubicBezTo>
                      <a:pt x="641" y="560"/>
                      <a:pt x="641" y="560"/>
                      <a:pt x="641" y="560"/>
                    </a:cubicBezTo>
                    <a:cubicBezTo>
                      <a:pt x="646" y="554"/>
                      <a:pt x="646" y="554"/>
                      <a:pt x="646" y="554"/>
                    </a:cubicBezTo>
                    <a:cubicBezTo>
                      <a:pt x="652" y="554"/>
                      <a:pt x="652" y="554"/>
                      <a:pt x="652" y="554"/>
                    </a:cubicBezTo>
                    <a:cubicBezTo>
                      <a:pt x="658" y="549"/>
                      <a:pt x="658" y="549"/>
                      <a:pt x="658" y="549"/>
                    </a:cubicBezTo>
                    <a:cubicBezTo>
                      <a:pt x="664" y="549"/>
                      <a:pt x="664" y="549"/>
                      <a:pt x="664" y="549"/>
                    </a:cubicBezTo>
                    <a:cubicBezTo>
                      <a:pt x="670" y="543"/>
                      <a:pt x="670" y="543"/>
                      <a:pt x="670" y="543"/>
                    </a:cubicBezTo>
                    <a:cubicBezTo>
                      <a:pt x="675" y="537"/>
                      <a:pt x="675" y="537"/>
                      <a:pt x="675" y="537"/>
                    </a:cubicBezTo>
                    <a:cubicBezTo>
                      <a:pt x="681" y="537"/>
                      <a:pt x="681" y="537"/>
                      <a:pt x="681" y="537"/>
                    </a:cubicBezTo>
                    <a:cubicBezTo>
                      <a:pt x="681" y="531"/>
                      <a:pt x="681" y="531"/>
                      <a:pt x="681" y="531"/>
                    </a:cubicBezTo>
                    <a:cubicBezTo>
                      <a:pt x="687" y="531"/>
                      <a:pt x="687" y="531"/>
                      <a:pt x="687" y="531"/>
                    </a:cubicBezTo>
                    <a:cubicBezTo>
                      <a:pt x="693" y="526"/>
                      <a:pt x="693" y="526"/>
                      <a:pt x="693" y="526"/>
                    </a:cubicBezTo>
                    <a:cubicBezTo>
                      <a:pt x="698" y="520"/>
                      <a:pt x="698" y="520"/>
                      <a:pt x="698" y="520"/>
                    </a:cubicBezTo>
                    <a:cubicBezTo>
                      <a:pt x="698" y="514"/>
                      <a:pt x="698" y="514"/>
                      <a:pt x="698" y="514"/>
                    </a:cubicBezTo>
                    <a:cubicBezTo>
                      <a:pt x="704" y="514"/>
                      <a:pt x="704" y="514"/>
                      <a:pt x="704" y="514"/>
                    </a:cubicBezTo>
                    <a:cubicBezTo>
                      <a:pt x="710" y="508"/>
                      <a:pt x="710" y="508"/>
                      <a:pt x="710" y="508"/>
                    </a:cubicBezTo>
                    <a:cubicBezTo>
                      <a:pt x="710" y="502"/>
                      <a:pt x="710" y="502"/>
                      <a:pt x="710" y="502"/>
                    </a:cubicBezTo>
                    <a:cubicBezTo>
                      <a:pt x="716" y="497"/>
                      <a:pt x="716" y="497"/>
                      <a:pt x="716" y="497"/>
                    </a:cubicBezTo>
                    <a:cubicBezTo>
                      <a:pt x="716" y="491"/>
                      <a:pt x="716" y="491"/>
                      <a:pt x="716" y="491"/>
                    </a:cubicBezTo>
                    <a:cubicBezTo>
                      <a:pt x="721" y="491"/>
                      <a:pt x="721" y="491"/>
                      <a:pt x="721" y="491"/>
                    </a:cubicBezTo>
                    <a:cubicBezTo>
                      <a:pt x="721" y="485"/>
                      <a:pt x="721" y="485"/>
                      <a:pt x="721" y="485"/>
                    </a:cubicBezTo>
                    <a:cubicBezTo>
                      <a:pt x="721" y="479"/>
                      <a:pt x="721" y="479"/>
                      <a:pt x="721" y="479"/>
                    </a:cubicBezTo>
                    <a:cubicBezTo>
                      <a:pt x="721" y="474"/>
                      <a:pt x="721" y="474"/>
                      <a:pt x="721" y="474"/>
                    </a:cubicBezTo>
                    <a:cubicBezTo>
                      <a:pt x="727" y="468"/>
                      <a:pt x="727" y="468"/>
                      <a:pt x="727" y="468"/>
                    </a:cubicBezTo>
                    <a:cubicBezTo>
                      <a:pt x="727" y="468"/>
                      <a:pt x="727" y="468"/>
                      <a:pt x="727" y="468"/>
                    </a:cubicBezTo>
                    <a:cubicBezTo>
                      <a:pt x="727" y="462"/>
                      <a:pt x="727" y="462"/>
                      <a:pt x="727" y="462"/>
                    </a:cubicBezTo>
                    <a:cubicBezTo>
                      <a:pt x="727" y="456"/>
                      <a:pt x="727" y="456"/>
                      <a:pt x="727" y="456"/>
                    </a:cubicBezTo>
                    <a:cubicBezTo>
                      <a:pt x="727" y="456"/>
                      <a:pt x="727" y="456"/>
                      <a:pt x="727" y="456"/>
                    </a:cubicBezTo>
                    <a:cubicBezTo>
                      <a:pt x="721" y="450"/>
                      <a:pt x="721" y="450"/>
                      <a:pt x="721" y="450"/>
                    </a:cubicBezTo>
                    <a:cubicBezTo>
                      <a:pt x="721" y="450"/>
                      <a:pt x="721" y="450"/>
                      <a:pt x="721" y="450"/>
                    </a:cubicBezTo>
                    <a:cubicBezTo>
                      <a:pt x="721" y="445"/>
                      <a:pt x="721" y="445"/>
                      <a:pt x="721" y="445"/>
                    </a:cubicBezTo>
                    <a:cubicBezTo>
                      <a:pt x="721" y="439"/>
                      <a:pt x="721" y="439"/>
                      <a:pt x="721" y="439"/>
                    </a:cubicBezTo>
                    <a:cubicBezTo>
                      <a:pt x="716" y="439"/>
                      <a:pt x="716" y="439"/>
                      <a:pt x="716" y="439"/>
                    </a:cubicBezTo>
                    <a:cubicBezTo>
                      <a:pt x="716" y="433"/>
                      <a:pt x="716" y="433"/>
                      <a:pt x="716" y="433"/>
                    </a:cubicBezTo>
                    <a:cubicBezTo>
                      <a:pt x="710" y="433"/>
                      <a:pt x="710" y="433"/>
                      <a:pt x="710" y="433"/>
                    </a:cubicBezTo>
                    <a:cubicBezTo>
                      <a:pt x="710" y="433"/>
                      <a:pt x="710" y="433"/>
                      <a:pt x="710" y="433"/>
                    </a:cubicBezTo>
                    <a:cubicBezTo>
                      <a:pt x="704" y="427"/>
                      <a:pt x="704" y="427"/>
                      <a:pt x="704" y="427"/>
                    </a:cubicBezTo>
                    <a:cubicBezTo>
                      <a:pt x="704" y="427"/>
                      <a:pt x="704" y="427"/>
                      <a:pt x="704" y="427"/>
                    </a:cubicBezTo>
                    <a:cubicBezTo>
                      <a:pt x="698" y="427"/>
                      <a:pt x="698" y="427"/>
                      <a:pt x="698" y="427"/>
                    </a:cubicBezTo>
                    <a:cubicBezTo>
                      <a:pt x="698" y="427"/>
                      <a:pt x="698" y="427"/>
                      <a:pt x="698" y="427"/>
                    </a:cubicBezTo>
                    <a:cubicBezTo>
                      <a:pt x="693" y="427"/>
                      <a:pt x="693" y="427"/>
                      <a:pt x="693" y="427"/>
                    </a:cubicBezTo>
                    <a:cubicBezTo>
                      <a:pt x="687" y="422"/>
                      <a:pt x="687" y="422"/>
                      <a:pt x="687" y="422"/>
                    </a:cubicBezTo>
                    <a:cubicBezTo>
                      <a:pt x="687" y="422"/>
                      <a:pt x="687" y="422"/>
                      <a:pt x="687" y="422"/>
                    </a:cubicBezTo>
                    <a:cubicBezTo>
                      <a:pt x="681" y="422"/>
                      <a:pt x="681" y="422"/>
                      <a:pt x="681" y="422"/>
                    </a:cubicBezTo>
                    <a:cubicBezTo>
                      <a:pt x="675" y="422"/>
                      <a:pt x="675" y="422"/>
                      <a:pt x="675" y="422"/>
                    </a:cubicBezTo>
                    <a:cubicBezTo>
                      <a:pt x="675" y="422"/>
                      <a:pt x="675" y="422"/>
                      <a:pt x="675" y="422"/>
                    </a:cubicBezTo>
                    <a:cubicBezTo>
                      <a:pt x="670" y="427"/>
                      <a:pt x="670" y="427"/>
                      <a:pt x="670" y="427"/>
                    </a:cubicBezTo>
                    <a:cubicBezTo>
                      <a:pt x="658" y="427"/>
                      <a:pt x="658" y="427"/>
                      <a:pt x="658" y="427"/>
                    </a:cubicBezTo>
                    <a:cubicBezTo>
                      <a:pt x="646" y="427"/>
                      <a:pt x="646" y="427"/>
                      <a:pt x="646" y="427"/>
                    </a:cubicBezTo>
                    <a:cubicBezTo>
                      <a:pt x="635" y="433"/>
                      <a:pt x="635" y="433"/>
                      <a:pt x="635" y="433"/>
                    </a:cubicBezTo>
                    <a:cubicBezTo>
                      <a:pt x="623" y="439"/>
                      <a:pt x="623" y="439"/>
                      <a:pt x="623" y="439"/>
                    </a:cubicBezTo>
                    <a:cubicBezTo>
                      <a:pt x="612" y="445"/>
                      <a:pt x="612" y="445"/>
                      <a:pt x="612" y="445"/>
                    </a:cubicBezTo>
                    <a:cubicBezTo>
                      <a:pt x="600" y="450"/>
                      <a:pt x="600" y="450"/>
                      <a:pt x="600" y="450"/>
                    </a:cubicBezTo>
                    <a:cubicBezTo>
                      <a:pt x="571" y="462"/>
                      <a:pt x="571" y="462"/>
                      <a:pt x="571" y="462"/>
                    </a:cubicBezTo>
                    <a:cubicBezTo>
                      <a:pt x="548" y="468"/>
                      <a:pt x="548" y="468"/>
                      <a:pt x="548" y="468"/>
                    </a:cubicBezTo>
                    <a:cubicBezTo>
                      <a:pt x="525" y="479"/>
                      <a:pt x="525" y="479"/>
                      <a:pt x="525" y="479"/>
                    </a:cubicBezTo>
                    <a:cubicBezTo>
                      <a:pt x="519" y="479"/>
                      <a:pt x="519" y="479"/>
                      <a:pt x="519" y="479"/>
                    </a:cubicBezTo>
                    <a:cubicBezTo>
                      <a:pt x="514" y="485"/>
                      <a:pt x="514" y="485"/>
                      <a:pt x="514" y="485"/>
                    </a:cubicBezTo>
                    <a:cubicBezTo>
                      <a:pt x="502" y="491"/>
                      <a:pt x="502" y="491"/>
                      <a:pt x="502" y="491"/>
                    </a:cubicBezTo>
                    <a:cubicBezTo>
                      <a:pt x="485" y="491"/>
                      <a:pt x="485" y="491"/>
                      <a:pt x="485" y="491"/>
                    </a:cubicBezTo>
                    <a:cubicBezTo>
                      <a:pt x="467" y="497"/>
                      <a:pt x="467" y="497"/>
                      <a:pt x="467" y="497"/>
                    </a:cubicBezTo>
                    <a:cubicBezTo>
                      <a:pt x="450" y="497"/>
                      <a:pt x="450" y="497"/>
                      <a:pt x="450" y="497"/>
                    </a:cubicBezTo>
                    <a:cubicBezTo>
                      <a:pt x="433" y="502"/>
                      <a:pt x="433" y="502"/>
                      <a:pt x="433" y="502"/>
                    </a:cubicBezTo>
                    <a:cubicBezTo>
                      <a:pt x="415" y="502"/>
                      <a:pt x="415" y="502"/>
                      <a:pt x="415" y="502"/>
                    </a:cubicBezTo>
                    <a:cubicBezTo>
                      <a:pt x="392" y="502"/>
                      <a:pt x="392" y="502"/>
                      <a:pt x="392" y="502"/>
                    </a:cubicBezTo>
                    <a:cubicBezTo>
                      <a:pt x="392" y="497"/>
                      <a:pt x="392" y="497"/>
                      <a:pt x="392" y="497"/>
                    </a:cubicBezTo>
                    <a:cubicBezTo>
                      <a:pt x="398" y="485"/>
                      <a:pt x="398" y="485"/>
                      <a:pt x="398" y="485"/>
                    </a:cubicBezTo>
                    <a:cubicBezTo>
                      <a:pt x="398" y="479"/>
                      <a:pt x="398" y="479"/>
                      <a:pt x="398" y="479"/>
                    </a:cubicBezTo>
                    <a:cubicBezTo>
                      <a:pt x="404" y="468"/>
                      <a:pt x="404" y="468"/>
                      <a:pt x="404" y="468"/>
                    </a:cubicBezTo>
                    <a:cubicBezTo>
                      <a:pt x="421" y="468"/>
                      <a:pt x="421" y="468"/>
                      <a:pt x="421" y="468"/>
                    </a:cubicBezTo>
                    <a:cubicBezTo>
                      <a:pt x="438" y="462"/>
                      <a:pt x="438" y="462"/>
                      <a:pt x="438" y="462"/>
                    </a:cubicBezTo>
                    <a:cubicBezTo>
                      <a:pt x="450" y="462"/>
                      <a:pt x="450" y="462"/>
                      <a:pt x="450" y="462"/>
                    </a:cubicBezTo>
                    <a:cubicBezTo>
                      <a:pt x="467" y="456"/>
                      <a:pt x="467" y="456"/>
                      <a:pt x="467" y="456"/>
                    </a:cubicBezTo>
                    <a:cubicBezTo>
                      <a:pt x="479" y="456"/>
                      <a:pt x="479" y="456"/>
                      <a:pt x="479" y="456"/>
                    </a:cubicBezTo>
                    <a:cubicBezTo>
                      <a:pt x="490" y="450"/>
                      <a:pt x="490" y="450"/>
                      <a:pt x="490" y="450"/>
                    </a:cubicBezTo>
                    <a:cubicBezTo>
                      <a:pt x="502" y="450"/>
                      <a:pt x="502" y="450"/>
                      <a:pt x="502" y="450"/>
                    </a:cubicBezTo>
                    <a:cubicBezTo>
                      <a:pt x="514" y="445"/>
                      <a:pt x="514" y="445"/>
                      <a:pt x="514" y="445"/>
                    </a:cubicBezTo>
                    <a:cubicBezTo>
                      <a:pt x="537" y="439"/>
                      <a:pt x="537" y="439"/>
                      <a:pt x="537" y="439"/>
                    </a:cubicBezTo>
                    <a:cubicBezTo>
                      <a:pt x="554" y="427"/>
                      <a:pt x="554" y="427"/>
                      <a:pt x="554" y="427"/>
                    </a:cubicBezTo>
                    <a:cubicBezTo>
                      <a:pt x="589" y="416"/>
                      <a:pt x="589" y="416"/>
                      <a:pt x="589" y="416"/>
                    </a:cubicBezTo>
                    <a:cubicBezTo>
                      <a:pt x="600" y="410"/>
                      <a:pt x="600" y="410"/>
                      <a:pt x="600" y="410"/>
                    </a:cubicBezTo>
                    <a:cubicBezTo>
                      <a:pt x="618" y="404"/>
                      <a:pt x="618" y="404"/>
                      <a:pt x="618" y="404"/>
                    </a:cubicBezTo>
                    <a:cubicBezTo>
                      <a:pt x="629" y="398"/>
                      <a:pt x="629" y="398"/>
                      <a:pt x="629" y="398"/>
                    </a:cubicBezTo>
                    <a:cubicBezTo>
                      <a:pt x="646" y="393"/>
                      <a:pt x="646" y="393"/>
                      <a:pt x="646" y="393"/>
                    </a:cubicBezTo>
                    <a:cubicBezTo>
                      <a:pt x="652" y="393"/>
                      <a:pt x="652" y="393"/>
                      <a:pt x="652" y="393"/>
                    </a:cubicBezTo>
                    <a:cubicBezTo>
                      <a:pt x="658" y="393"/>
                      <a:pt x="658" y="393"/>
                      <a:pt x="658" y="393"/>
                    </a:cubicBezTo>
                    <a:cubicBezTo>
                      <a:pt x="664" y="387"/>
                      <a:pt x="664" y="387"/>
                      <a:pt x="664" y="387"/>
                    </a:cubicBezTo>
                    <a:cubicBezTo>
                      <a:pt x="670" y="387"/>
                      <a:pt x="670" y="387"/>
                      <a:pt x="670" y="387"/>
                    </a:cubicBezTo>
                    <a:cubicBezTo>
                      <a:pt x="675" y="387"/>
                      <a:pt x="675" y="387"/>
                      <a:pt x="675" y="387"/>
                    </a:cubicBezTo>
                    <a:cubicBezTo>
                      <a:pt x="681" y="387"/>
                      <a:pt x="681" y="387"/>
                      <a:pt x="681" y="387"/>
                    </a:cubicBezTo>
                    <a:cubicBezTo>
                      <a:pt x="687" y="387"/>
                      <a:pt x="687" y="387"/>
                      <a:pt x="687" y="387"/>
                    </a:cubicBezTo>
                    <a:cubicBezTo>
                      <a:pt x="693" y="387"/>
                      <a:pt x="693" y="387"/>
                      <a:pt x="693" y="387"/>
                    </a:cubicBezTo>
                    <a:cubicBezTo>
                      <a:pt x="698" y="387"/>
                      <a:pt x="698" y="387"/>
                      <a:pt x="698" y="387"/>
                    </a:cubicBezTo>
                    <a:cubicBezTo>
                      <a:pt x="704" y="393"/>
                      <a:pt x="704" y="393"/>
                      <a:pt x="704" y="393"/>
                    </a:cubicBezTo>
                    <a:cubicBezTo>
                      <a:pt x="710" y="393"/>
                      <a:pt x="710" y="393"/>
                      <a:pt x="710" y="393"/>
                    </a:cubicBezTo>
                    <a:cubicBezTo>
                      <a:pt x="716" y="393"/>
                      <a:pt x="716" y="393"/>
                      <a:pt x="716" y="393"/>
                    </a:cubicBezTo>
                    <a:cubicBezTo>
                      <a:pt x="721" y="398"/>
                      <a:pt x="721" y="398"/>
                      <a:pt x="721" y="398"/>
                    </a:cubicBezTo>
                    <a:cubicBezTo>
                      <a:pt x="727" y="398"/>
                      <a:pt x="727" y="398"/>
                      <a:pt x="727" y="398"/>
                    </a:cubicBezTo>
                    <a:cubicBezTo>
                      <a:pt x="727" y="404"/>
                      <a:pt x="727" y="404"/>
                      <a:pt x="727" y="404"/>
                    </a:cubicBezTo>
                    <a:cubicBezTo>
                      <a:pt x="733" y="404"/>
                      <a:pt x="733" y="404"/>
                      <a:pt x="733" y="404"/>
                    </a:cubicBezTo>
                    <a:cubicBezTo>
                      <a:pt x="739" y="410"/>
                      <a:pt x="739" y="410"/>
                      <a:pt x="739" y="410"/>
                    </a:cubicBezTo>
                    <a:cubicBezTo>
                      <a:pt x="745" y="416"/>
                      <a:pt x="745" y="416"/>
                      <a:pt x="745" y="416"/>
                    </a:cubicBezTo>
                    <a:cubicBezTo>
                      <a:pt x="745" y="422"/>
                      <a:pt x="745" y="422"/>
                      <a:pt x="745" y="422"/>
                    </a:cubicBezTo>
                    <a:cubicBezTo>
                      <a:pt x="750" y="427"/>
                      <a:pt x="750" y="427"/>
                      <a:pt x="750" y="427"/>
                    </a:cubicBezTo>
                    <a:cubicBezTo>
                      <a:pt x="756" y="433"/>
                      <a:pt x="756" y="433"/>
                      <a:pt x="756" y="433"/>
                    </a:cubicBezTo>
                    <a:cubicBezTo>
                      <a:pt x="756" y="439"/>
                      <a:pt x="756" y="439"/>
                      <a:pt x="756" y="439"/>
                    </a:cubicBezTo>
                    <a:cubicBezTo>
                      <a:pt x="756" y="445"/>
                      <a:pt x="756" y="445"/>
                      <a:pt x="756" y="445"/>
                    </a:cubicBezTo>
                    <a:cubicBezTo>
                      <a:pt x="762" y="450"/>
                      <a:pt x="762" y="450"/>
                      <a:pt x="762" y="450"/>
                    </a:cubicBezTo>
                    <a:cubicBezTo>
                      <a:pt x="762" y="456"/>
                      <a:pt x="762" y="456"/>
                      <a:pt x="762" y="456"/>
                    </a:cubicBezTo>
                    <a:cubicBezTo>
                      <a:pt x="762" y="462"/>
                      <a:pt x="762" y="462"/>
                      <a:pt x="762" y="462"/>
                    </a:cubicBezTo>
                    <a:cubicBezTo>
                      <a:pt x="762" y="468"/>
                      <a:pt x="762" y="468"/>
                      <a:pt x="762" y="468"/>
                    </a:cubicBezTo>
                    <a:cubicBezTo>
                      <a:pt x="762" y="479"/>
                      <a:pt x="762" y="479"/>
                      <a:pt x="762" y="479"/>
                    </a:cubicBezTo>
                    <a:cubicBezTo>
                      <a:pt x="756" y="485"/>
                      <a:pt x="756" y="485"/>
                      <a:pt x="756" y="485"/>
                    </a:cubicBezTo>
                    <a:cubicBezTo>
                      <a:pt x="756" y="491"/>
                      <a:pt x="756" y="491"/>
                      <a:pt x="756" y="491"/>
                    </a:cubicBezTo>
                    <a:cubicBezTo>
                      <a:pt x="750" y="497"/>
                      <a:pt x="750" y="497"/>
                      <a:pt x="750" y="497"/>
                    </a:cubicBezTo>
                    <a:cubicBezTo>
                      <a:pt x="750" y="508"/>
                      <a:pt x="750" y="508"/>
                      <a:pt x="750" y="508"/>
                    </a:cubicBezTo>
                    <a:cubicBezTo>
                      <a:pt x="745" y="514"/>
                      <a:pt x="745" y="514"/>
                      <a:pt x="745" y="514"/>
                    </a:cubicBezTo>
                    <a:cubicBezTo>
                      <a:pt x="739" y="520"/>
                      <a:pt x="739" y="520"/>
                      <a:pt x="739" y="520"/>
                    </a:cubicBezTo>
                    <a:cubicBezTo>
                      <a:pt x="739" y="526"/>
                      <a:pt x="739" y="526"/>
                      <a:pt x="739" y="526"/>
                    </a:cubicBezTo>
                    <a:cubicBezTo>
                      <a:pt x="733" y="537"/>
                      <a:pt x="733" y="537"/>
                      <a:pt x="733" y="537"/>
                    </a:cubicBezTo>
                    <a:cubicBezTo>
                      <a:pt x="727" y="537"/>
                      <a:pt x="727" y="537"/>
                      <a:pt x="727" y="537"/>
                    </a:cubicBezTo>
                    <a:cubicBezTo>
                      <a:pt x="721" y="543"/>
                      <a:pt x="721" y="543"/>
                      <a:pt x="721" y="543"/>
                    </a:cubicBezTo>
                    <a:cubicBezTo>
                      <a:pt x="716" y="549"/>
                      <a:pt x="716" y="549"/>
                      <a:pt x="716" y="549"/>
                    </a:cubicBezTo>
                    <a:cubicBezTo>
                      <a:pt x="710" y="554"/>
                      <a:pt x="710" y="554"/>
                      <a:pt x="710" y="554"/>
                    </a:cubicBezTo>
                    <a:cubicBezTo>
                      <a:pt x="704" y="560"/>
                      <a:pt x="704" y="560"/>
                      <a:pt x="704" y="560"/>
                    </a:cubicBezTo>
                    <a:cubicBezTo>
                      <a:pt x="698" y="566"/>
                      <a:pt x="698" y="566"/>
                      <a:pt x="698" y="566"/>
                    </a:cubicBezTo>
                    <a:cubicBezTo>
                      <a:pt x="693" y="572"/>
                      <a:pt x="693" y="572"/>
                      <a:pt x="693" y="572"/>
                    </a:cubicBezTo>
                    <a:cubicBezTo>
                      <a:pt x="687" y="572"/>
                      <a:pt x="687" y="572"/>
                      <a:pt x="687" y="572"/>
                    </a:cubicBezTo>
                    <a:cubicBezTo>
                      <a:pt x="681" y="578"/>
                      <a:pt x="681" y="578"/>
                      <a:pt x="681" y="578"/>
                    </a:cubicBezTo>
                    <a:cubicBezTo>
                      <a:pt x="675" y="583"/>
                      <a:pt x="675" y="583"/>
                      <a:pt x="675" y="583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64" y="589"/>
                      <a:pt x="664" y="589"/>
                      <a:pt x="664" y="589"/>
                    </a:cubicBezTo>
                    <a:cubicBezTo>
                      <a:pt x="652" y="595"/>
                      <a:pt x="652" y="595"/>
                      <a:pt x="652" y="595"/>
                    </a:cubicBezTo>
                    <a:cubicBezTo>
                      <a:pt x="646" y="595"/>
                      <a:pt x="646" y="595"/>
                      <a:pt x="646" y="595"/>
                    </a:cubicBezTo>
                    <a:cubicBezTo>
                      <a:pt x="641" y="601"/>
                      <a:pt x="641" y="601"/>
                      <a:pt x="641" y="601"/>
                    </a:cubicBezTo>
                    <a:cubicBezTo>
                      <a:pt x="629" y="601"/>
                      <a:pt x="629" y="601"/>
                      <a:pt x="629" y="601"/>
                    </a:cubicBezTo>
                    <a:cubicBezTo>
                      <a:pt x="623" y="601"/>
                      <a:pt x="623" y="601"/>
                      <a:pt x="623" y="601"/>
                    </a:cubicBezTo>
                    <a:cubicBezTo>
                      <a:pt x="618" y="606"/>
                      <a:pt x="618" y="606"/>
                      <a:pt x="618" y="606"/>
                    </a:cubicBezTo>
                    <a:cubicBezTo>
                      <a:pt x="606" y="606"/>
                      <a:pt x="606" y="606"/>
                      <a:pt x="606" y="606"/>
                    </a:cubicBezTo>
                    <a:cubicBezTo>
                      <a:pt x="600" y="606"/>
                      <a:pt x="600" y="606"/>
                      <a:pt x="600" y="606"/>
                    </a:cubicBezTo>
                    <a:cubicBezTo>
                      <a:pt x="594" y="612"/>
                      <a:pt x="594" y="612"/>
                      <a:pt x="594" y="612"/>
                    </a:cubicBezTo>
                    <a:cubicBezTo>
                      <a:pt x="583" y="612"/>
                      <a:pt x="583" y="612"/>
                      <a:pt x="583" y="612"/>
                    </a:cubicBezTo>
                    <a:cubicBezTo>
                      <a:pt x="577" y="612"/>
                      <a:pt x="577" y="612"/>
                      <a:pt x="577" y="612"/>
                    </a:cubicBezTo>
                    <a:cubicBezTo>
                      <a:pt x="566" y="612"/>
                      <a:pt x="566" y="612"/>
                      <a:pt x="566" y="612"/>
                    </a:cubicBezTo>
                    <a:cubicBezTo>
                      <a:pt x="560" y="612"/>
                      <a:pt x="560" y="612"/>
                      <a:pt x="560" y="612"/>
                    </a:cubicBezTo>
                    <a:cubicBezTo>
                      <a:pt x="548" y="612"/>
                      <a:pt x="548" y="612"/>
                      <a:pt x="548" y="612"/>
                    </a:cubicBezTo>
                    <a:cubicBezTo>
                      <a:pt x="542" y="606"/>
                      <a:pt x="542" y="606"/>
                      <a:pt x="542" y="606"/>
                    </a:cubicBezTo>
                    <a:cubicBezTo>
                      <a:pt x="531" y="606"/>
                      <a:pt x="531" y="606"/>
                      <a:pt x="531" y="606"/>
                    </a:cubicBezTo>
                    <a:cubicBezTo>
                      <a:pt x="525" y="606"/>
                      <a:pt x="525" y="606"/>
                      <a:pt x="525" y="606"/>
                    </a:cubicBezTo>
                    <a:cubicBezTo>
                      <a:pt x="514" y="601"/>
                      <a:pt x="514" y="601"/>
                      <a:pt x="514" y="601"/>
                    </a:cubicBezTo>
                    <a:cubicBezTo>
                      <a:pt x="508" y="601"/>
                      <a:pt x="508" y="601"/>
                      <a:pt x="508" y="601"/>
                    </a:cubicBezTo>
                    <a:cubicBezTo>
                      <a:pt x="496" y="595"/>
                      <a:pt x="496" y="595"/>
                      <a:pt x="496" y="595"/>
                    </a:cubicBezTo>
                    <a:cubicBezTo>
                      <a:pt x="485" y="595"/>
                      <a:pt x="485" y="595"/>
                      <a:pt x="485" y="595"/>
                    </a:cubicBezTo>
                    <a:cubicBezTo>
                      <a:pt x="473" y="589"/>
                      <a:pt x="473" y="589"/>
                      <a:pt x="473" y="589"/>
                    </a:cubicBezTo>
                    <a:cubicBezTo>
                      <a:pt x="462" y="589"/>
                      <a:pt x="462" y="589"/>
                      <a:pt x="462" y="589"/>
                    </a:cubicBezTo>
                    <a:cubicBezTo>
                      <a:pt x="450" y="583"/>
                      <a:pt x="450" y="583"/>
                      <a:pt x="450" y="583"/>
                    </a:cubicBezTo>
                    <a:cubicBezTo>
                      <a:pt x="438" y="583"/>
                      <a:pt x="438" y="583"/>
                      <a:pt x="438" y="583"/>
                    </a:cubicBezTo>
                    <a:cubicBezTo>
                      <a:pt x="421" y="578"/>
                      <a:pt x="421" y="578"/>
                      <a:pt x="421" y="578"/>
                    </a:cubicBezTo>
                    <a:cubicBezTo>
                      <a:pt x="404" y="578"/>
                      <a:pt x="404" y="578"/>
                      <a:pt x="404" y="578"/>
                    </a:cubicBezTo>
                    <a:cubicBezTo>
                      <a:pt x="392" y="578"/>
                      <a:pt x="392" y="578"/>
                      <a:pt x="392" y="578"/>
                    </a:cubicBezTo>
                    <a:cubicBezTo>
                      <a:pt x="386" y="566"/>
                      <a:pt x="386" y="566"/>
                      <a:pt x="386" y="566"/>
                    </a:cubicBezTo>
                    <a:cubicBezTo>
                      <a:pt x="386" y="560"/>
                      <a:pt x="386" y="560"/>
                      <a:pt x="386" y="560"/>
                    </a:cubicBezTo>
                    <a:cubicBezTo>
                      <a:pt x="386" y="549"/>
                      <a:pt x="386" y="549"/>
                      <a:pt x="386" y="549"/>
                    </a:cubicBezTo>
                    <a:cubicBezTo>
                      <a:pt x="386" y="537"/>
                      <a:pt x="386" y="537"/>
                      <a:pt x="386" y="537"/>
                    </a:cubicBezTo>
                    <a:cubicBezTo>
                      <a:pt x="398" y="537"/>
                      <a:pt x="398" y="537"/>
                      <a:pt x="398" y="537"/>
                    </a:cubicBezTo>
                    <a:cubicBezTo>
                      <a:pt x="410" y="543"/>
                      <a:pt x="410" y="543"/>
                      <a:pt x="410" y="543"/>
                    </a:cubicBezTo>
                    <a:cubicBezTo>
                      <a:pt x="415" y="537"/>
                      <a:pt x="415" y="537"/>
                      <a:pt x="415" y="537"/>
                    </a:cubicBezTo>
                    <a:cubicBezTo>
                      <a:pt x="427" y="537"/>
                      <a:pt x="427" y="537"/>
                      <a:pt x="427" y="537"/>
                    </a:cubicBezTo>
                    <a:cubicBezTo>
                      <a:pt x="438" y="537"/>
                      <a:pt x="438" y="537"/>
                      <a:pt x="438" y="537"/>
                    </a:cubicBezTo>
                    <a:cubicBezTo>
                      <a:pt x="444" y="537"/>
                      <a:pt x="444" y="537"/>
                      <a:pt x="444" y="537"/>
                    </a:cubicBezTo>
                    <a:cubicBezTo>
                      <a:pt x="450" y="537"/>
                      <a:pt x="450" y="537"/>
                      <a:pt x="450" y="537"/>
                    </a:cubicBezTo>
                    <a:cubicBezTo>
                      <a:pt x="462" y="537"/>
                      <a:pt x="462" y="537"/>
                      <a:pt x="462" y="537"/>
                    </a:cubicBezTo>
                    <a:cubicBezTo>
                      <a:pt x="467" y="537"/>
                      <a:pt x="467" y="537"/>
                      <a:pt x="467" y="537"/>
                    </a:cubicBezTo>
                    <a:cubicBezTo>
                      <a:pt x="479" y="537"/>
                      <a:pt x="479" y="537"/>
                      <a:pt x="479" y="537"/>
                    </a:cubicBezTo>
                    <a:cubicBezTo>
                      <a:pt x="485" y="531"/>
                      <a:pt x="485" y="531"/>
                      <a:pt x="485" y="531"/>
                    </a:cubicBezTo>
                    <a:cubicBezTo>
                      <a:pt x="490" y="531"/>
                      <a:pt x="490" y="531"/>
                      <a:pt x="490" y="531"/>
                    </a:cubicBezTo>
                    <a:cubicBezTo>
                      <a:pt x="502" y="531"/>
                      <a:pt x="502" y="531"/>
                      <a:pt x="502" y="531"/>
                    </a:cubicBezTo>
                    <a:cubicBezTo>
                      <a:pt x="508" y="526"/>
                      <a:pt x="508" y="526"/>
                      <a:pt x="508" y="526"/>
                    </a:cubicBezTo>
                    <a:cubicBezTo>
                      <a:pt x="514" y="526"/>
                      <a:pt x="514" y="526"/>
                      <a:pt x="514" y="526"/>
                    </a:cubicBezTo>
                    <a:cubicBezTo>
                      <a:pt x="519" y="526"/>
                      <a:pt x="519" y="526"/>
                      <a:pt x="519" y="526"/>
                    </a:cubicBezTo>
                    <a:cubicBezTo>
                      <a:pt x="537" y="520"/>
                      <a:pt x="537" y="520"/>
                      <a:pt x="537" y="520"/>
                    </a:cubicBezTo>
                    <a:cubicBezTo>
                      <a:pt x="548" y="514"/>
                      <a:pt x="548" y="514"/>
                      <a:pt x="548" y="514"/>
                    </a:cubicBezTo>
                    <a:cubicBezTo>
                      <a:pt x="560" y="508"/>
                      <a:pt x="560" y="508"/>
                      <a:pt x="560" y="508"/>
                    </a:cubicBezTo>
                    <a:cubicBezTo>
                      <a:pt x="577" y="502"/>
                      <a:pt x="577" y="502"/>
                      <a:pt x="577" y="502"/>
                    </a:cubicBezTo>
                    <a:cubicBezTo>
                      <a:pt x="589" y="491"/>
                      <a:pt x="589" y="491"/>
                      <a:pt x="589" y="491"/>
                    </a:cubicBezTo>
                    <a:cubicBezTo>
                      <a:pt x="600" y="485"/>
                      <a:pt x="600" y="485"/>
                      <a:pt x="600" y="485"/>
                    </a:cubicBezTo>
                    <a:cubicBezTo>
                      <a:pt x="612" y="479"/>
                      <a:pt x="612" y="479"/>
                      <a:pt x="612" y="479"/>
                    </a:cubicBezTo>
                    <a:cubicBezTo>
                      <a:pt x="629" y="468"/>
                      <a:pt x="629" y="468"/>
                      <a:pt x="629" y="468"/>
                    </a:cubicBezTo>
                    <a:cubicBezTo>
                      <a:pt x="635" y="468"/>
                      <a:pt x="635" y="468"/>
                      <a:pt x="635" y="468"/>
                    </a:cubicBezTo>
                    <a:cubicBezTo>
                      <a:pt x="635" y="462"/>
                      <a:pt x="635" y="462"/>
                      <a:pt x="635" y="462"/>
                    </a:cubicBezTo>
                    <a:cubicBezTo>
                      <a:pt x="641" y="462"/>
                      <a:pt x="641" y="462"/>
                      <a:pt x="641" y="462"/>
                    </a:cubicBezTo>
                    <a:cubicBezTo>
                      <a:pt x="646" y="462"/>
                      <a:pt x="646" y="462"/>
                      <a:pt x="646" y="462"/>
                    </a:cubicBezTo>
                    <a:cubicBezTo>
                      <a:pt x="646" y="462"/>
                      <a:pt x="646" y="462"/>
                      <a:pt x="646" y="462"/>
                    </a:cubicBezTo>
                    <a:cubicBezTo>
                      <a:pt x="652" y="456"/>
                      <a:pt x="652" y="456"/>
                      <a:pt x="652" y="456"/>
                    </a:cubicBezTo>
                    <a:cubicBezTo>
                      <a:pt x="658" y="456"/>
                      <a:pt x="658" y="456"/>
                      <a:pt x="658" y="456"/>
                    </a:cubicBezTo>
                    <a:cubicBezTo>
                      <a:pt x="658" y="456"/>
                      <a:pt x="658" y="456"/>
                      <a:pt x="658" y="456"/>
                    </a:cubicBezTo>
                    <a:cubicBezTo>
                      <a:pt x="664" y="456"/>
                      <a:pt x="664" y="456"/>
                      <a:pt x="664" y="456"/>
                    </a:cubicBezTo>
                    <a:cubicBezTo>
                      <a:pt x="670" y="462"/>
                      <a:pt x="670" y="462"/>
                      <a:pt x="670" y="462"/>
                    </a:cubicBezTo>
                    <a:cubicBezTo>
                      <a:pt x="670" y="462"/>
                      <a:pt x="670" y="462"/>
                      <a:pt x="670" y="462"/>
                    </a:cubicBezTo>
                    <a:cubicBezTo>
                      <a:pt x="675" y="462"/>
                      <a:pt x="675" y="462"/>
                      <a:pt x="675" y="462"/>
                    </a:cubicBezTo>
                    <a:cubicBezTo>
                      <a:pt x="681" y="468"/>
                      <a:pt x="681" y="468"/>
                      <a:pt x="681" y="468"/>
                    </a:cubicBezTo>
                    <a:cubicBezTo>
                      <a:pt x="681" y="468"/>
                      <a:pt x="681" y="468"/>
                      <a:pt x="681" y="468"/>
                    </a:cubicBezTo>
                    <a:cubicBezTo>
                      <a:pt x="687" y="474"/>
                      <a:pt x="687" y="474"/>
                      <a:pt x="687" y="474"/>
                    </a:cubicBezTo>
                    <a:cubicBezTo>
                      <a:pt x="687" y="474"/>
                      <a:pt x="687" y="474"/>
                      <a:pt x="687" y="474"/>
                    </a:cubicBezTo>
                    <a:cubicBezTo>
                      <a:pt x="687" y="479"/>
                      <a:pt x="687" y="479"/>
                      <a:pt x="687" y="479"/>
                    </a:cubicBezTo>
                    <a:cubicBezTo>
                      <a:pt x="687" y="479"/>
                      <a:pt x="687" y="479"/>
                      <a:pt x="687" y="479"/>
                    </a:cubicBezTo>
                    <a:cubicBezTo>
                      <a:pt x="687" y="485"/>
                      <a:pt x="687" y="485"/>
                      <a:pt x="687" y="485"/>
                    </a:cubicBezTo>
                    <a:cubicBezTo>
                      <a:pt x="687" y="485"/>
                      <a:pt x="687" y="485"/>
                      <a:pt x="687" y="485"/>
                    </a:cubicBezTo>
                    <a:cubicBezTo>
                      <a:pt x="687" y="491"/>
                      <a:pt x="687" y="491"/>
                      <a:pt x="687" y="491"/>
                    </a:cubicBezTo>
                    <a:cubicBezTo>
                      <a:pt x="681" y="491"/>
                      <a:pt x="681" y="491"/>
                      <a:pt x="681" y="491"/>
                    </a:cubicBezTo>
                    <a:cubicBezTo>
                      <a:pt x="681" y="497"/>
                      <a:pt x="681" y="497"/>
                      <a:pt x="681" y="497"/>
                    </a:cubicBezTo>
                    <a:cubicBezTo>
                      <a:pt x="681" y="497"/>
                      <a:pt x="681" y="497"/>
                      <a:pt x="681" y="497"/>
                    </a:cubicBezTo>
                    <a:cubicBezTo>
                      <a:pt x="675" y="502"/>
                      <a:pt x="675" y="502"/>
                      <a:pt x="675" y="502"/>
                    </a:cubicBezTo>
                    <a:cubicBezTo>
                      <a:pt x="670" y="508"/>
                      <a:pt x="670" y="508"/>
                      <a:pt x="670" y="508"/>
                    </a:cubicBezTo>
                    <a:cubicBezTo>
                      <a:pt x="670" y="508"/>
                      <a:pt x="670" y="508"/>
                      <a:pt x="670" y="508"/>
                    </a:cubicBezTo>
                    <a:cubicBezTo>
                      <a:pt x="658" y="514"/>
                      <a:pt x="658" y="514"/>
                      <a:pt x="658" y="514"/>
                    </a:cubicBezTo>
                    <a:cubicBezTo>
                      <a:pt x="652" y="520"/>
                      <a:pt x="652" y="520"/>
                      <a:pt x="652" y="520"/>
                    </a:cubicBezTo>
                    <a:cubicBezTo>
                      <a:pt x="641" y="526"/>
                      <a:pt x="641" y="526"/>
                      <a:pt x="641" y="526"/>
                    </a:cubicBezTo>
                    <a:cubicBezTo>
                      <a:pt x="635" y="531"/>
                      <a:pt x="635" y="531"/>
                      <a:pt x="635" y="531"/>
                    </a:cubicBezTo>
                    <a:cubicBezTo>
                      <a:pt x="623" y="537"/>
                      <a:pt x="623" y="537"/>
                      <a:pt x="623" y="537"/>
                    </a:cubicBezTo>
                    <a:cubicBezTo>
                      <a:pt x="618" y="543"/>
                      <a:pt x="618" y="543"/>
                      <a:pt x="618" y="543"/>
                    </a:cubicBezTo>
                    <a:cubicBezTo>
                      <a:pt x="606" y="543"/>
                      <a:pt x="606" y="543"/>
                      <a:pt x="606" y="543"/>
                    </a:cubicBezTo>
                    <a:cubicBezTo>
                      <a:pt x="600" y="549"/>
                      <a:pt x="600" y="549"/>
                      <a:pt x="600" y="549"/>
                    </a:cubicBezTo>
                    <a:cubicBezTo>
                      <a:pt x="589" y="549"/>
                      <a:pt x="589" y="549"/>
                      <a:pt x="589" y="549"/>
                    </a:cubicBezTo>
                    <a:cubicBezTo>
                      <a:pt x="583" y="554"/>
                      <a:pt x="583" y="554"/>
                      <a:pt x="583" y="554"/>
                    </a:cubicBezTo>
                    <a:cubicBezTo>
                      <a:pt x="571" y="554"/>
                      <a:pt x="571" y="554"/>
                      <a:pt x="571" y="554"/>
                    </a:cubicBezTo>
                    <a:cubicBezTo>
                      <a:pt x="560" y="560"/>
                      <a:pt x="560" y="560"/>
                      <a:pt x="560" y="560"/>
                    </a:cubicBezTo>
                    <a:cubicBezTo>
                      <a:pt x="542" y="560"/>
                      <a:pt x="542" y="560"/>
                      <a:pt x="542" y="560"/>
                    </a:cubicBezTo>
                    <a:cubicBezTo>
                      <a:pt x="519" y="566"/>
                      <a:pt x="519" y="566"/>
                      <a:pt x="519" y="566"/>
                    </a:cubicBezTo>
                    <a:lnTo>
                      <a:pt x="525" y="566"/>
                    </a:lnTo>
                    <a:close/>
                    <a:moveTo>
                      <a:pt x="415" y="433"/>
                    </a:moveTo>
                    <a:cubicBezTo>
                      <a:pt x="421" y="422"/>
                      <a:pt x="421" y="422"/>
                      <a:pt x="421" y="422"/>
                    </a:cubicBezTo>
                    <a:cubicBezTo>
                      <a:pt x="421" y="410"/>
                      <a:pt x="421" y="410"/>
                      <a:pt x="421" y="410"/>
                    </a:cubicBezTo>
                    <a:cubicBezTo>
                      <a:pt x="427" y="404"/>
                      <a:pt x="427" y="404"/>
                      <a:pt x="427" y="404"/>
                    </a:cubicBezTo>
                    <a:cubicBezTo>
                      <a:pt x="438" y="398"/>
                      <a:pt x="438" y="398"/>
                      <a:pt x="438" y="398"/>
                    </a:cubicBezTo>
                    <a:cubicBezTo>
                      <a:pt x="450" y="398"/>
                      <a:pt x="450" y="398"/>
                      <a:pt x="450" y="398"/>
                    </a:cubicBezTo>
                    <a:cubicBezTo>
                      <a:pt x="456" y="398"/>
                      <a:pt x="456" y="398"/>
                      <a:pt x="456" y="398"/>
                    </a:cubicBezTo>
                    <a:cubicBezTo>
                      <a:pt x="467" y="393"/>
                      <a:pt x="467" y="393"/>
                      <a:pt x="467" y="393"/>
                    </a:cubicBezTo>
                    <a:cubicBezTo>
                      <a:pt x="473" y="393"/>
                      <a:pt x="473" y="393"/>
                      <a:pt x="473" y="393"/>
                    </a:cubicBezTo>
                    <a:cubicBezTo>
                      <a:pt x="485" y="387"/>
                      <a:pt x="485" y="387"/>
                      <a:pt x="485" y="387"/>
                    </a:cubicBezTo>
                    <a:cubicBezTo>
                      <a:pt x="490" y="387"/>
                      <a:pt x="490" y="387"/>
                      <a:pt x="490" y="387"/>
                    </a:cubicBezTo>
                    <a:cubicBezTo>
                      <a:pt x="496" y="387"/>
                      <a:pt x="496" y="387"/>
                      <a:pt x="496" y="387"/>
                    </a:cubicBezTo>
                    <a:cubicBezTo>
                      <a:pt x="514" y="375"/>
                      <a:pt x="514" y="375"/>
                      <a:pt x="514" y="375"/>
                    </a:cubicBezTo>
                    <a:cubicBezTo>
                      <a:pt x="531" y="370"/>
                      <a:pt x="531" y="370"/>
                      <a:pt x="531" y="370"/>
                    </a:cubicBezTo>
                    <a:cubicBezTo>
                      <a:pt x="566" y="352"/>
                      <a:pt x="566" y="352"/>
                      <a:pt x="566" y="352"/>
                    </a:cubicBezTo>
                    <a:cubicBezTo>
                      <a:pt x="577" y="347"/>
                      <a:pt x="577" y="347"/>
                      <a:pt x="577" y="347"/>
                    </a:cubicBezTo>
                    <a:cubicBezTo>
                      <a:pt x="594" y="341"/>
                      <a:pt x="594" y="341"/>
                      <a:pt x="594" y="341"/>
                    </a:cubicBezTo>
                    <a:cubicBezTo>
                      <a:pt x="612" y="335"/>
                      <a:pt x="612" y="335"/>
                      <a:pt x="612" y="335"/>
                    </a:cubicBezTo>
                    <a:cubicBezTo>
                      <a:pt x="629" y="323"/>
                      <a:pt x="629" y="323"/>
                      <a:pt x="629" y="323"/>
                    </a:cubicBezTo>
                    <a:cubicBezTo>
                      <a:pt x="635" y="323"/>
                      <a:pt x="635" y="323"/>
                      <a:pt x="635" y="323"/>
                    </a:cubicBezTo>
                    <a:cubicBezTo>
                      <a:pt x="646" y="318"/>
                      <a:pt x="646" y="318"/>
                      <a:pt x="646" y="318"/>
                    </a:cubicBezTo>
                    <a:cubicBezTo>
                      <a:pt x="652" y="318"/>
                      <a:pt x="652" y="318"/>
                      <a:pt x="652" y="318"/>
                    </a:cubicBezTo>
                    <a:cubicBezTo>
                      <a:pt x="658" y="318"/>
                      <a:pt x="658" y="318"/>
                      <a:pt x="658" y="318"/>
                    </a:cubicBezTo>
                    <a:cubicBezTo>
                      <a:pt x="670" y="312"/>
                      <a:pt x="670" y="312"/>
                      <a:pt x="670" y="312"/>
                    </a:cubicBezTo>
                    <a:cubicBezTo>
                      <a:pt x="675" y="312"/>
                      <a:pt x="675" y="312"/>
                      <a:pt x="675" y="312"/>
                    </a:cubicBezTo>
                    <a:cubicBezTo>
                      <a:pt x="687" y="312"/>
                      <a:pt x="687" y="312"/>
                      <a:pt x="687" y="312"/>
                    </a:cubicBezTo>
                    <a:cubicBezTo>
                      <a:pt x="693" y="312"/>
                      <a:pt x="693" y="312"/>
                      <a:pt x="693" y="312"/>
                    </a:cubicBezTo>
                    <a:cubicBezTo>
                      <a:pt x="698" y="312"/>
                      <a:pt x="698" y="312"/>
                      <a:pt x="698" y="312"/>
                    </a:cubicBezTo>
                    <a:cubicBezTo>
                      <a:pt x="710" y="312"/>
                      <a:pt x="710" y="312"/>
                      <a:pt x="710" y="312"/>
                    </a:cubicBezTo>
                    <a:cubicBezTo>
                      <a:pt x="716" y="312"/>
                      <a:pt x="716" y="312"/>
                      <a:pt x="716" y="312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27" y="312"/>
                      <a:pt x="727" y="312"/>
                      <a:pt x="727" y="312"/>
                    </a:cubicBezTo>
                    <a:cubicBezTo>
                      <a:pt x="739" y="312"/>
                      <a:pt x="739" y="312"/>
                      <a:pt x="739" y="312"/>
                    </a:cubicBezTo>
                    <a:cubicBezTo>
                      <a:pt x="745" y="318"/>
                      <a:pt x="745" y="318"/>
                      <a:pt x="745" y="318"/>
                    </a:cubicBezTo>
                    <a:cubicBezTo>
                      <a:pt x="750" y="318"/>
                      <a:pt x="750" y="318"/>
                      <a:pt x="750" y="318"/>
                    </a:cubicBezTo>
                    <a:cubicBezTo>
                      <a:pt x="762" y="323"/>
                      <a:pt x="762" y="323"/>
                      <a:pt x="762" y="323"/>
                    </a:cubicBezTo>
                    <a:cubicBezTo>
                      <a:pt x="768" y="329"/>
                      <a:pt x="768" y="329"/>
                      <a:pt x="768" y="329"/>
                    </a:cubicBezTo>
                    <a:cubicBezTo>
                      <a:pt x="773" y="335"/>
                      <a:pt x="773" y="335"/>
                      <a:pt x="773" y="335"/>
                    </a:cubicBezTo>
                    <a:cubicBezTo>
                      <a:pt x="779" y="341"/>
                      <a:pt x="779" y="341"/>
                      <a:pt x="779" y="341"/>
                    </a:cubicBezTo>
                    <a:cubicBezTo>
                      <a:pt x="785" y="347"/>
                      <a:pt x="785" y="347"/>
                      <a:pt x="785" y="347"/>
                    </a:cubicBezTo>
                    <a:cubicBezTo>
                      <a:pt x="791" y="352"/>
                      <a:pt x="791" y="352"/>
                      <a:pt x="791" y="352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8" y="370"/>
                      <a:pt x="808" y="370"/>
                      <a:pt x="808" y="370"/>
                    </a:cubicBezTo>
                    <a:cubicBezTo>
                      <a:pt x="808" y="375"/>
                      <a:pt x="808" y="375"/>
                      <a:pt x="808" y="375"/>
                    </a:cubicBezTo>
                    <a:cubicBezTo>
                      <a:pt x="814" y="381"/>
                      <a:pt x="814" y="381"/>
                      <a:pt x="814" y="381"/>
                    </a:cubicBezTo>
                    <a:cubicBezTo>
                      <a:pt x="814" y="387"/>
                      <a:pt x="814" y="387"/>
                      <a:pt x="814" y="387"/>
                    </a:cubicBezTo>
                    <a:cubicBezTo>
                      <a:pt x="820" y="393"/>
                      <a:pt x="820" y="393"/>
                      <a:pt x="820" y="393"/>
                    </a:cubicBezTo>
                    <a:cubicBezTo>
                      <a:pt x="820" y="398"/>
                      <a:pt x="820" y="398"/>
                      <a:pt x="820" y="398"/>
                    </a:cubicBezTo>
                    <a:cubicBezTo>
                      <a:pt x="825" y="404"/>
                      <a:pt x="825" y="404"/>
                      <a:pt x="825" y="404"/>
                    </a:cubicBezTo>
                    <a:cubicBezTo>
                      <a:pt x="825" y="410"/>
                      <a:pt x="825" y="410"/>
                      <a:pt x="825" y="410"/>
                    </a:cubicBezTo>
                    <a:cubicBezTo>
                      <a:pt x="825" y="416"/>
                      <a:pt x="825" y="416"/>
                      <a:pt x="825" y="416"/>
                    </a:cubicBezTo>
                    <a:cubicBezTo>
                      <a:pt x="831" y="427"/>
                      <a:pt x="831" y="427"/>
                      <a:pt x="831" y="427"/>
                    </a:cubicBezTo>
                    <a:cubicBezTo>
                      <a:pt x="831" y="433"/>
                      <a:pt x="831" y="433"/>
                      <a:pt x="831" y="433"/>
                    </a:cubicBezTo>
                    <a:cubicBezTo>
                      <a:pt x="831" y="439"/>
                      <a:pt x="831" y="439"/>
                      <a:pt x="831" y="439"/>
                    </a:cubicBezTo>
                    <a:cubicBezTo>
                      <a:pt x="831" y="445"/>
                      <a:pt x="831" y="445"/>
                      <a:pt x="831" y="445"/>
                    </a:cubicBezTo>
                    <a:cubicBezTo>
                      <a:pt x="831" y="450"/>
                      <a:pt x="831" y="450"/>
                      <a:pt x="831" y="450"/>
                    </a:cubicBezTo>
                    <a:cubicBezTo>
                      <a:pt x="831" y="456"/>
                      <a:pt x="831" y="456"/>
                      <a:pt x="831" y="456"/>
                    </a:cubicBezTo>
                    <a:cubicBezTo>
                      <a:pt x="831" y="468"/>
                      <a:pt x="831" y="468"/>
                      <a:pt x="831" y="468"/>
                    </a:cubicBezTo>
                    <a:cubicBezTo>
                      <a:pt x="831" y="474"/>
                      <a:pt x="831" y="474"/>
                      <a:pt x="831" y="474"/>
                    </a:cubicBezTo>
                    <a:cubicBezTo>
                      <a:pt x="831" y="479"/>
                      <a:pt x="831" y="479"/>
                      <a:pt x="831" y="479"/>
                    </a:cubicBezTo>
                    <a:cubicBezTo>
                      <a:pt x="825" y="485"/>
                      <a:pt x="825" y="485"/>
                      <a:pt x="825" y="485"/>
                    </a:cubicBezTo>
                    <a:cubicBezTo>
                      <a:pt x="825" y="491"/>
                      <a:pt x="825" y="491"/>
                      <a:pt x="825" y="491"/>
                    </a:cubicBezTo>
                    <a:cubicBezTo>
                      <a:pt x="825" y="502"/>
                      <a:pt x="825" y="502"/>
                      <a:pt x="825" y="502"/>
                    </a:cubicBezTo>
                    <a:cubicBezTo>
                      <a:pt x="820" y="508"/>
                      <a:pt x="820" y="508"/>
                      <a:pt x="820" y="508"/>
                    </a:cubicBezTo>
                    <a:cubicBezTo>
                      <a:pt x="820" y="514"/>
                      <a:pt x="820" y="514"/>
                      <a:pt x="820" y="514"/>
                    </a:cubicBezTo>
                    <a:cubicBezTo>
                      <a:pt x="820" y="520"/>
                      <a:pt x="820" y="520"/>
                      <a:pt x="820" y="520"/>
                    </a:cubicBezTo>
                    <a:cubicBezTo>
                      <a:pt x="814" y="531"/>
                      <a:pt x="814" y="531"/>
                      <a:pt x="814" y="531"/>
                    </a:cubicBezTo>
                    <a:cubicBezTo>
                      <a:pt x="808" y="537"/>
                      <a:pt x="808" y="537"/>
                      <a:pt x="808" y="537"/>
                    </a:cubicBezTo>
                    <a:cubicBezTo>
                      <a:pt x="808" y="543"/>
                      <a:pt x="808" y="543"/>
                      <a:pt x="808" y="543"/>
                    </a:cubicBezTo>
                    <a:cubicBezTo>
                      <a:pt x="802" y="549"/>
                      <a:pt x="802" y="549"/>
                      <a:pt x="802" y="549"/>
                    </a:cubicBezTo>
                    <a:cubicBezTo>
                      <a:pt x="797" y="554"/>
                      <a:pt x="797" y="554"/>
                      <a:pt x="797" y="554"/>
                    </a:cubicBezTo>
                    <a:cubicBezTo>
                      <a:pt x="791" y="560"/>
                      <a:pt x="791" y="560"/>
                      <a:pt x="791" y="560"/>
                    </a:cubicBezTo>
                    <a:cubicBezTo>
                      <a:pt x="791" y="572"/>
                      <a:pt x="791" y="572"/>
                      <a:pt x="791" y="572"/>
                    </a:cubicBezTo>
                    <a:cubicBezTo>
                      <a:pt x="785" y="578"/>
                      <a:pt x="785" y="578"/>
                      <a:pt x="785" y="578"/>
                    </a:cubicBezTo>
                    <a:cubicBezTo>
                      <a:pt x="779" y="583"/>
                      <a:pt x="779" y="583"/>
                      <a:pt x="779" y="583"/>
                    </a:cubicBezTo>
                    <a:cubicBezTo>
                      <a:pt x="773" y="589"/>
                      <a:pt x="773" y="589"/>
                      <a:pt x="773" y="589"/>
                    </a:cubicBezTo>
                    <a:cubicBezTo>
                      <a:pt x="762" y="601"/>
                      <a:pt x="762" y="601"/>
                      <a:pt x="762" y="601"/>
                    </a:cubicBezTo>
                    <a:cubicBezTo>
                      <a:pt x="756" y="606"/>
                      <a:pt x="756" y="606"/>
                      <a:pt x="756" y="606"/>
                    </a:cubicBezTo>
                    <a:cubicBezTo>
                      <a:pt x="750" y="612"/>
                      <a:pt x="750" y="612"/>
                      <a:pt x="750" y="612"/>
                    </a:cubicBezTo>
                    <a:cubicBezTo>
                      <a:pt x="745" y="618"/>
                      <a:pt x="745" y="618"/>
                      <a:pt x="745" y="618"/>
                    </a:cubicBezTo>
                    <a:cubicBezTo>
                      <a:pt x="733" y="624"/>
                      <a:pt x="733" y="624"/>
                      <a:pt x="733" y="624"/>
                    </a:cubicBezTo>
                    <a:cubicBezTo>
                      <a:pt x="727" y="630"/>
                      <a:pt x="727" y="630"/>
                      <a:pt x="727" y="630"/>
                    </a:cubicBezTo>
                    <a:cubicBezTo>
                      <a:pt x="716" y="635"/>
                      <a:pt x="716" y="635"/>
                      <a:pt x="716" y="635"/>
                    </a:cubicBezTo>
                    <a:cubicBezTo>
                      <a:pt x="710" y="641"/>
                      <a:pt x="710" y="641"/>
                      <a:pt x="710" y="641"/>
                    </a:cubicBezTo>
                    <a:cubicBezTo>
                      <a:pt x="698" y="647"/>
                      <a:pt x="698" y="647"/>
                      <a:pt x="698" y="647"/>
                    </a:cubicBezTo>
                    <a:cubicBezTo>
                      <a:pt x="693" y="653"/>
                      <a:pt x="693" y="653"/>
                      <a:pt x="693" y="653"/>
                    </a:cubicBezTo>
                    <a:cubicBezTo>
                      <a:pt x="681" y="658"/>
                      <a:pt x="681" y="658"/>
                      <a:pt x="681" y="658"/>
                    </a:cubicBezTo>
                    <a:cubicBezTo>
                      <a:pt x="670" y="664"/>
                      <a:pt x="670" y="664"/>
                      <a:pt x="670" y="664"/>
                    </a:cubicBezTo>
                    <a:cubicBezTo>
                      <a:pt x="664" y="664"/>
                      <a:pt x="664" y="664"/>
                      <a:pt x="664" y="664"/>
                    </a:cubicBezTo>
                    <a:cubicBezTo>
                      <a:pt x="652" y="670"/>
                      <a:pt x="652" y="670"/>
                      <a:pt x="652" y="670"/>
                    </a:cubicBezTo>
                    <a:cubicBezTo>
                      <a:pt x="641" y="676"/>
                      <a:pt x="641" y="676"/>
                      <a:pt x="641" y="676"/>
                    </a:cubicBezTo>
                    <a:cubicBezTo>
                      <a:pt x="635" y="676"/>
                      <a:pt x="635" y="676"/>
                      <a:pt x="635" y="676"/>
                    </a:cubicBezTo>
                    <a:cubicBezTo>
                      <a:pt x="623" y="682"/>
                      <a:pt x="623" y="682"/>
                      <a:pt x="623" y="682"/>
                    </a:cubicBezTo>
                    <a:cubicBezTo>
                      <a:pt x="600" y="682"/>
                      <a:pt x="600" y="682"/>
                      <a:pt x="600" y="682"/>
                    </a:cubicBezTo>
                    <a:cubicBezTo>
                      <a:pt x="594" y="682"/>
                      <a:pt x="594" y="682"/>
                      <a:pt x="594" y="682"/>
                    </a:cubicBezTo>
                    <a:cubicBezTo>
                      <a:pt x="583" y="687"/>
                      <a:pt x="583" y="687"/>
                      <a:pt x="583" y="687"/>
                    </a:cubicBezTo>
                    <a:cubicBezTo>
                      <a:pt x="571" y="687"/>
                      <a:pt x="571" y="687"/>
                      <a:pt x="571" y="687"/>
                    </a:cubicBezTo>
                    <a:cubicBezTo>
                      <a:pt x="560" y="687"/>
                      <a:pt x="560" y="687"/>
                      <a:pt x="560" y="687"/>
                    </a:cubicBezTo>
                    <a:cubicBezTo>
                      <a:pt x="548" y="687"/>
                      <a:pt x="548" y="687"/>
                      <a:pt x="548" y="687"/>
                    </a:cubicBezTo>
                    <a:cubicBezTo>
                      <a:pt x="537" y="682"/>
                      <a:pt x="537" y="682"/>
                      <a:pt x="537" y="682"/>
                    </a:cubicBezTo>
                    <a:cubicBezTo>
                      <a:pt x="531" y="682"/>
                      <a:pt x="531" y="682"/>
                      <a:pt x="531" y="682"/>
                    </a:cubicBezTo>
                    <a:cubicBezTo>
                      <a:pt x="519" y="682"/>
                      <a:pt x="519" y="682"/>
                      <a:pt x="519" y="682"/>
                    </a:cubicBezTo>
                    <a:cubicBezTo>
                      <a:pt x="508" y="676"/>
                      <a:pt x="508" y="676"/>
                      <a:pt x="508" y="676"/>
                    </a:cubicBezTo>
                    <a:cubicBezTo>
                      <a:pt x="496" y="676"/>
                      <a:pt x="496" y="676"/>
                      <a:pt x="496" y="676"/>
                    </a:cubicBezTo>
                    <a:cubicBezTo>
                      <a:pt x="485" y="670"/>
                      <a:pt x="485" y="670"/>
                      <a:pt x="485" y="670"/>
                    </a:cubicBezTo>
                    <a:cubicBezTo>
                      <a:pt x="479" y="664"/>
                      <a:pt x="479" y="664"/>
                      <a:pt x="479" y="664"/>
                    </a:cubicBezTo>
                    <a:cubicBezTo>
                      <a:pt x="467" y="664"/>
                      <a:pt x="467" y="664"/>
                      <a:pt x="467" y="664"/>
                    </a:cubicBezTo>
                    <a:cubicBezTo>
                      <a:pt x="462" y="658"/>
                      <a:pt x="462" y="658"/>
                      <a:pt x="462" y="658"/>
                    </a:cubicBezTo>
                    <a:cubicBezTo>
                      <a:pt x="450" y="658"/>
                      <a:pt x="450" y="658"/>
                      <a:pt x="450" y="658"/>
                    </a:cubicBezTo>
                    <a:cubicBezTo>
                      <a:pt x="444" y="653"/>
                      <a:pt x="444" y="653"/>
                      <a:pt x="444" y="653"/>
                    </a:cubicBezTo>
                    <a:cubicBezTo>
                      <a:pt x="433" y="653"/>
                      <a:pt x="433" y="653"/>
                      <a:pt x="433" y="653"/>
                    </a:cubicBezTo>
                    <a:cubicBezTo>
                      <a:pt x="427" y="647"/>
                      <a:pt x="427" y="647"/>
                      <a:pt x="427" y="647"/>
                    </a:cubicBezTo>
                    <a:cubicBezTo>
                      <a:pt x="410" y="641"/>
                      <a:pt x="410" y="641"/>
                      <a:pt x="410" y="641"/>
                    </a:cubicBezTo>
                    <a:cubicBezTo>
                      <a:pt x="404" y="630"/>
                      <a:pt x="404" y="630"/>
                      <a:pt x="404" y="630"/>
                    </a:cubicBezTo>
                    <a:cubicBezTo>
                      <a:pt x="398" y="624"/>
                      <a:pt x="398" y="624"/>
                      <a:pt x="398" y="624"/>
                    </a:cubicBezTo>
                    <a:cubicBezTo>
                      <a:pt x="398" y="612"/>
                      <a:pt x="398" y="612"/>
                      <a:pt x="398" y="612"/>
                    </a:cubicBezTo>
                    <a:cubicBezTo>
                      <a:pt x="392" y="601"/>
                      <a:pt x="392" y="601"/>
                      <a:pt x="392" y="601"/>
                    </a:cubicBezTo>
                    <a:cubicBezTo>
                      <a:pt x="410" y="606"/>
                      <a:pt x="410" y="606"/>
                      <a:pt x="410" y="606"/>
                    </a:cubicBezTo>
                    <a:cubicBezTo>
                      <a:pt x="421" y="606"/>
                      <a:pt x="421" y="606"/>
                      <a:pt x="421" y="606"/>
                    </a:cubicBezTo>
                    <a:cubicBezTo>
                      <a:pt x="433" y="612"/>
                      <a:pt x="433" y="612"/>
                      <a:pt x="433" y="612"/>
                    </a:cubicBezTo>
                    <a:cubicBezTo>
                      <a:pt x="444" y="618"/>
                      <a:pt x="444" y="618"/>
                      <a:pt x="444" y="618"/>
                    </a:cubicBezTo>
                    <a:cubicBezTo>
                      <a:pt x="456" y="618"/>
                      <a:pt x="456" y="618"/>
                      <a:pt x="456" y="618"/>
                    </a:cubicBezTo>
                    <a:cubicBezTo>
                      <a:pt x="467" y="624"/>
                      <a:pt x="467" y="624"/>
                      <a:pt x="467" y="624"/>
                    </a:cubicBezTo>
                    <a:cubicBezTo>
                      <a:pt x="479" y="630"/>
                      <a:pt x="479" y="630"/>
                      <a:pt x="479" y="630"/>
                    </a:cubicBezTo>
                    <a:cubicBezTo>
                      <a:pt x="490" y="635"/>
                      <a:pt x="490" y="635"/>
                      <a:pt x="490" y="635"/>
                    </a:cubicBezTo>
                    <a:cubicBezTo>
                      <a:pt x="502" y="635"/>
                      <a:pt x="502" y="635"/>
                      <a:pt x="502" y="635"/>
                    </a:cubicBezTo>
                    <a:cubicBezTo>
                      <a:pt x="508" y="641"/>
                      <a:pt x="508" y="641"/>
                      <a:pt x="508" y="641"/>
                    </a:cubicBezTo>
                    <a:cubicBezTo>
                      <a:pt x="519" y="641"/>
                      <a:pt x="519" y="641"/>
                      <a:pt x="519" y="641"/>
                    </a:cubicBezTo>
                    <a:cubicBezTo>
                      <a:pt x="525" y="647"/>
                      <a:pt x="525" y="647"/>
                      <a:pt x="525" y="647"/>
                    </a:cubicBezTo>
                    <a:cubicBezTo>
                      <a:pt x="537" y="647"/>
                      <a:pt x="537" y="647"/>
                      <a:pt x="537" y="647"/>
                    </a:cubicBezTo>
                    <a:cubicBezTo>
                      <a:pt x="542" y="647"/>
                      <a:pt x="542" y="647"/>
                      <a:pt x="542" y="647"/>
                    </a:cubicBezTo>
                    <a:cubicBezTo>
                      <a:pt x="554" y="647"/>
                      <a:pt x="554" y="647"/>
                      <a:pt x="554" y="647"/>
                    </a:cubicBezTo>
                    <a:cubicBezTo>
                      <a:pt x="566" y="653"/>
                      <a:pt x="566" y="653"/>
                      <a:pt x="566" y="653"/>
                    </a:cubicBezTo>
                    <a:cubicBezTo>
                      <a:pt x="571" y="653"/>
                      <a:pt x="571" y="653"/>
                      <a:pt x="571" y="653"/>
                    </a:cubicBezTo>
                    <a:cubicBezTo>
                      <a:pt x="583" y="647"/>
                      <a:pt x="583" y="647"/>
                      <a:pt x="583" y="647"/>
                    </a:cubicBezTo>
                    <a:cubicBezTo>
                      <a:pt x="589" y="647"/>
                      <a:pt x="589" y="647"/>
                      <a:pt x="589" y="647"/>
                    </a:cubicBezTo>
                    <a:cubicBezTo>
                      <a:pt x="600" y="647"/>
                      <a:pt x="600" y="647"/>
                      <a:pt x="600" y="647"/>
                    </a:cubicBezTo>
                    <a:cubicBezTo>
                      <a:pt x="606" y="647"/>
                      <a:pt x="606" y="647"/>
                      <a:pt x="606" y="647"/>
                    </a:cubicBezTo>
                    <a:cubicBezTo>
                      <a:pt x="618" y="641"/>
                      <a:pt x="618" y="641"/>
                      <a:pt x="618" y="641"/>
                    </a:cubicBezTo>
                    <a:cubicBezTo>
                      <a:pt x="623" y="641"/>
                      <a:pt x="623" y="641"/>
                      <a:pt x="623" y="641"/>
                    </a:cubicBezTo>
                    <a:cubicBezTo>
                      <a:pt x="635" y="641"/>
                      <a:pt x="635" y="641"/>
                      <a:pt x="635" y="641"/>
                    </a:cubicBezTo>
                    <a:cubicBezTo>
                      <a:pt x="641" y="635"/>
                      <a:pt x="641" y="635"/>
                      <a:pt x="641" y="635"/>
                    </a:cubicBezTo>
                    <a:cubicBezTo>
                      <a:pt x="652" y="630"/>
                      <a:pt x="652" y="630"/>
                      <a:pt x="652" y="630"/>
                    </a:cubicBezTo>
                    <a:cubicBezTo>
                      <a:pt x="658" y="630"/>
                      <a:pt x="658" y="630"/>
                      <a:pt x="658" y="630"/>
                    </a:cubicBezTo>
                    <a:cubicBezTo>
                      <a:pt x="670" y="624"/>
                      <a:pt x="670" y="624"/>
                      <a:pt x="670" y="624"/>
                    </a:cubicBezTo>
                    <a:cubicBezTo>
                      <a:pt x="675" y="624"/>
                      <a:pt x="675" y="624"/>
                      <a:pt x="675" y="624"/>
                    </a:cubicBezTo>
                    <a:cubicBezTo>
                      <a:pt x="681" y="618"/>
                      <a:pt x="681" y="618"/>
                      <a:pt x="681" y="618"/>
                    </a:cubicBezTo>
                    <a:cubicBezTo>
                      <a:pt x="693" y="612"/>
                      <a:pt x="693" y="612"/>
                      <a:pt x="693" y="612"/>
                    </a:cubicBezTo>
                    <a:cubicBezTo>
                      <a:pt x="698" y="606"/>
                      <a:pt x="698" y="606"/>
                      <a:pt x="698" y="606"/>
                    </a:cubicBezTo>
                    <a:cubicBezTo>
                      <a:pt x="704" y="601"/>
                      <a:pt x="704" y="601"/>
                      <a:pt x="704" y="601"/>
                    </a:cubicBezTo>
                    <a:cubicBezTo>
                      <a:pt x="716" y="595"/>
                      <a:pt x="716" y="595"/>
                      <a:pt x="716" y="595"/>
                    </a:cubicBezTo>
                    <a:cubicBezTo>
                      <a:pt x="721" y="589"/>
                      <a:pt x="721" y="589"/>
                      <a:pt x="721" y="589"/>
                    </a:cubicBezTo>
                    <a:cubicBezTo>
                      <a:pt x="727" y="583"/>
                      <a:pt x="727" y="583"/>
                      <a:pt x="727" y="583"/>
                    </a:cubicBezTo>
                    <a:cubicBezTo>
                      <a:pt x="733" y="578"/>
                      <a:pt x="733" y="578"/>
                      <a:pt x="733" y="578"/>
                    </a:cubicBezTo>
                    <a:cubicBezTo>
                      <a:pt x="739" y="572"/>
                      <a:pt x="739" y="572"/>
                      <a:pt x="739" y="572"/>
                    </a:cubicBezTo>
                    <a:cubicBezTo>
                      <a:pt x="745" y="566"/>
                      <a:pt x="745" y="566"/>
                      <a:pt x="745" y="566"/>
                    </a:cubicBezTo>
                    <a:cubicBezTo>
                      <a:pt x="750" y="560"/>
                      <a:pt x="750" y="560"/>
                      <a:pt x="750" y="560"/>
                    </a:cubicBezTo>
                    <a:cubicBezTo>
                      <a:pt x="756" y="554"/>
                      <a:pt x="756" y="554"/>
                      <a:pt x="756" y="554"/>
                    </a:cubicBezTo>
                    <a:cubicBezTo>
                      <a:pt x="762" y="549"/>
                      <a:pt x="762" y="549"/>
                      <a:pt x="762" y="549"/>
                    </a:cubicBezTo>
                    <a:cubicBezTo>
                      <a:pt x="762" y="543"/>
                      <a:pt x="762" y="543"/>
                      <a:pt x="762" y="543"/>
                    </a:cubicBezTo>
                    <a:cubicBezTo>
                      <a:pt x="768" y="537"/>
                      <a:pt x="768" y="537"/>
                      <a:pt x="768" y="537"/>
                    </a:cubicBezTo>
                    <a:cubicBezTo>
                      <a:pt x="773" y="531"/>
                      <a:pt x="773" y="531"/>
                      <a:pt x="773" y="531"/>
                    </a:cubicBezTo>
                    <a:cubicBezTo>
                      <a:pt x="773" y="526"/>
                      <a:pt x="773" y="526"/>
                      <a:pt x="773" y="526"/>
                    </a:cubicBezTo>
                    <a:cubicBezTo>
                      <a:pt x="779" y="520"/>
                      <a:pt x="779" y="520"/>
                      <a:pt x="779" y="520"/>
                    </a:cubicBezTo>
                    <a:cubicBezTo>
                      <a:pt x="779" y="514"/>
                      <a:pt x="779" y="514"/>
                      <a:pt x="779" y="514"/>
                    </a:cubicBezTo>
                    <a:cubicBezTo>
                      <a:pt x="785" y="508"/>
                      <a:pt x="785" y="508"/>
                      <a:pt x="785" y="508"/>
                    </a:cubicBezTo>
                    <a:cubicBezTo>
                      <a:pt x="785" y="502"/>
                      <a:pt x="785" y="502"/>
                      <a:pt x="785" y="502"/>
                    </a:cubicBezTo>
                    <a:cubicBezTo>
                      <a:pt x="785" y="497"/>
                      <a:pt x="785" y="497"/>
                      <a:pt x="785" y="497"/>
                    </a:cubicBezTo>
                    <a:cubicBezTo>
                      <a:pt x="791" y="491"/>
                      <a:pt x="791" y="491"/>
                      <a:pt x="791" y="491"/>
                    </a:cubicBezTo>
                    <a:cubicBezTo>
                      <a:pt x="791" y="485"/>
                      <a:pt x="791" y="485"/>
                      <a:pt x="791" y="485"/>
                    </a:cubicBezTo>
                    <a:cubicBezTo>
                      <a:pt x="791" y="479"/>
                      <a:pt x="791" y="479"/>
                      <a:pt x="791" y="479"/>
                    </a:cubicBezTo>
                    <a:cubicBezTo>
                      <a:pt x="797" y="474"/>
                      <a:pt x="797" y="474"/>
                      <a:pt x="797" y="474"/>
                    </a:cubicBezTo>
                    <a:cubicBezTo>
                      <a:pt x="797" y="468"/>
                      <a:pt x="797" y="468"/>
                      <a:pt x="797" y="468"/>
                    </a:cubicBezTo>
                    <a:cubicBezTo>
                      <a:pt x="797" y="468"/>
                      <a:pt x="797" y="468"/>
                      <a:pt x="797" y="468"/>
                    </a:cubicBezTo>
                    <a:cubicBezTo>
                      <a:pt x="797" y="462"/>
                      <a:pt x="797" y="462"/>
                      <a:pt x="797" y="462"/>
                    </a:cubicBezTo>
                    <a:cubicBezTo>
                      <a:pt x="797" y="456"/>
                      <a:pt x="797" y="456"/>
                      <a:pt x="797" y="456"/>
                    </a:cubicBezTo>
                    <a:cubicBezTo>
                      <a:pt x="797" y="450"/>
                      <a:pt x="797" y="450"/>
                      <a:pt x="797" y="450"/>
                    </a:cubicBezTo>
                    <a:cubicBezTo>
                      <a:pt x="797" y="445"/>
                      <a:pt x="797" y="445"/>
                      <a:pt x="797" y="445"/>
                    </a:cubicBezTo>
                    <a:cubicBezTo>
                      <a:pt x="797" y="439"/>
                      <a:pt x="797" y="439"/>
                      <a:pt x="797" y="439"/>
                    </a:cubicBezTo>
                    <a:cubicBezTo>
                      <a:pt x="797" y="433"/>
                      <a:pt x="797" y="433"/>
                      <a:pt x="797" y="433"/>
                    </a:cubicBezTo>
                    <a:cubicBezTo>
                      <a:pt x="791" y="427"/>
                      <a:pt x="791" y="427"/>
                      <a:pt x="791" y="427"/>
                    </a:cubicBezTo>
                    <a:cubicBezTo>
                      <a:pt x="791" y="422"/>
                      <a:pt x="791" y="422"/>
                      <a:pt x="791" y="422"/>
                    </a:cubicBezTo>
                    <a:cubicBezTo>
                      <a:pt x="791" y="416"/>
                      <a:pt x="791" y="416"/>
                      <a:pt x="791" y="416"/>
                    </a:cubicBezTo>
                    <a:cubicBezTo>
                      <a:pt x="791" y="410"/>
                      <a:pt x="791" y="410"/>
                      <a:pt x="791" y="410"/>
                    </a:cubicBezTo>
                    <a:cubicBezTo>
                      <a:pt x="785" y="410"/>
                      <a:pt x="785" y="410"/>
                      <a:pt x="785" y="410"/>
                    </a:cubicBezTo>
                    <a:cubicBezTo>
                      <a:pt x="785" y="404"/>
                      <a:pt x="785" y="404"/>
                      <a:pt x="785" y="404"/>
                    </a:cubicBezTo>
                    <a:cubicBezTo>
                      <a:pt x="785" y="398"/>
                      <a:pt x="785" y="398"/>
                      <a:pt x="785" y="398"/>
                    </a:cubicBezTo>
                    <a:cubicBezTo>
                      <a:pt x="779" y="393"/>
                      <a:pt x="779" y="393"/>
                      <a:pt x="779" y="393"/>
                    </a:cubicBezTo>
                    <a:cubicBezTo>
                      <a:pt x="779" y="387"/>
                      <a:pt x="779" y="387"/>
                      <a:pt x="779" y="387"/>
                    </a:cubicBezTo>
                    <a:cubicBezTo>
                      <a:pt x="773" y="381"/>
                      <a:pt x="773" y="381"/>
                      <a:pt x="773" y="381"/>
                    </a:cubicBezTo>
                    <a:cubicBezTo>
                      <a:pt x="768" y="375"/>
                      <a:pt x="768" y="375"/>
                      <a:pt x="768" y="375"/>
                    </a:cubicBezTo>
                    <a:cubicBezTo>
                      <a:pt x="762" y="370"/>
                      <a:pt x="762" y="370"/>
                      <a:pt x="762" y="370"/>
                    </a:cubicBezTo>
                    <a:cubicBezTo>
                      <a:pt x="756" y="370"/>
                      <a:pt x="756" y="370"/>
                      <a:pt x="756" y="370"/>
                    </a:cubicBezTo>
                    <a:cubicBezTo>
                      <a:pt x="756" y="364"/>
                      <a:pt x="756" y="364"/>
                      <a:pt x="756" y="364"/>
                    </a:cubicBezTo>
                    <a:cubicBezTo>
                      <a:pt x="750" y="358"/>
                      <a:pt x="750" y="358"/>
                      <a:pt x="750" y="358"/>
                    </a:cubicBezTo>
                    <a:cubicBezTo>
                      <a:pt x="745" y="358"/>
                      <a:pt x="745" y="358"/>
                      <a:pt x="745" y="358"/>
                    </a:cubicBezTo>
                    <a:cubicBezTo>
                      <a:pt x="739" y="352"/>
                      <a:pt x="739" y="352"/>
                      <a:pt x="739" y="352"/>
                    </a:cubicBezTo>
                    <a:cubicBezTo>
                      <a:pt x="733" y="352"/>
                      <a:pt x="733" y="352"/>
                      <a:pt x="733" y="352"/>
                    </a:cubicBezTo>
                    <a:cubicBezTo>
                      <a:pt x="727" y="347"/>
                      <a:pt x="727" y="347"/>
                      <a:pt x="727" y="347"/>
                    </a:cubicBezTo>
                    <a:cubicBezTo>
                      <a:pt x="721" y="347"/>
                      <a:pt x="721" y="347"/>
                      <a:pt x="721" y="347"/>
                    </a:cubicBezTo>
                    <a:cubicBezTo>
                      <a:pt x="716" y="347"/>
                      <a:pt x="716" y="347"/>
                      <a:pt x="716" y="347"/>
                    </a:cubicBezTo>
                    <a:cubicBezTo>
                      <a:pt x="710" y="347"/>
                      <a:pt x="710" y="347"/>
                      <a:pt x="710" y="347"/>
                    </a:cubicBezTo>
                    <a:cubicBezTo>
                      <a:pt x="704" y="347"/>
                      <a:pt x="704" y="347"/>
                      <a:pt x="704" y="347"/>
                    </a:cubicBezTo>
                    <a:cubicBezTo>
                      <a:pt x="704" y="347"/>
                      <a:pt x="704" y="347"/>
                      <a:pt x="704" y="347"/>
                    </a:cubicBezTo>
                    <a:cubicBezTo>
                      <a:pt x="698" y="347"/>
                      <a:pt x="698" y="347"/>
                      <a:pt x="698" y="347"/>
                    </a:cubicBezTo>
                    <a:cubicBezTo>
                      <a:pt x="687" y="347"/>
                      <a:pt x="687" y="347"/>
                      <a:pt x="687" y="347"/>
                    </a:cubicBezTo>
                    <a:cubicBezTo>
                      <a:pt x="681" y="347"/>
                      <a:pt x="681" y="347"/>
                      <a:pt x="681" y="347"/>
                    </a:cubicBezTo>
                    <a:cubicBezTo>
                      <a:pt x="675" y="347"/>
                      <a:pt x="675" y="347"/>
                      <a:pt x="675" y="347"/>
                    </a:cubicBezTo>
                    <a:cubicBezTo>
                      <a:pt x="670" y="352"/>
                      <a:pt x="670" y="352"/>
                      <a:pt x="670" y="352"/>
                    </a:cubicBezTo>
                    <a:cubicBezTo>
                      <a:pt x="664" y="352"/>
                      <a:pt x="664" y="352"/>
                      <a:pt x="664" y="352"/>
                    </a:cubicBezTo>
                    <a:cubicBezTo>
                      <a:pt x="658" y="352"/>
                      <a:pt x="658" y="352"/>
                      <a:pt x="658" y="352"/>
                    </a:cubicBezTo>
                    <a:cubicBezTo>
                      <a:pt x="641" y="358"/>
                      <a:pt x="641" y="358"/>
                      <a:pt x="641" y="358"/>
                    </a:cubicBezTo>
                    <a:cubicBezTo>
                      <a:pt x="629" y="364"/>
                      <a:pt x="629" y="364"/>
                      <a:pt x="629" y="364"/>
                    </a:cubicBezTo>
                    <a:cubicBezTo>
                      <a:pt x="612" y="370"/>
                      <a:pt x="612" y="370"/>
                      <a:pt x="612" y="370"/>
                    </a:cubicBezTo>
                    <a:cubicBezTo>
                      <a:pt x="594" y="381"/>
                      <a:pt x="594" y="381"/>
                      <a:pt x="594" y="381"/>
                    </a:cubicBezTo>
                    <a:cubicBezTo>
                      <a:pt x="577" y="387"/>
                      <a:pt x="577" y="387"/>
                      <a:pt x="577" y="387"/>
                    </a:cubicBezTo>
                    <a:cubicBezTo>
                      <a:pt x="548" y="404"/>
                      <a:pt x="548" y="404"/>
                      <a:pt x="548" y="404"/>
                    </a:cubicBezTo>
                    <a:cubicBezTo>
                      <a:pt x="531" y="410"/>
                      <a:pt x="531" y="410"/>
                      <a:pt x="531" y="410"/>
                    </a:cubicBezTo>
                    <a:cubicBezTo>
                      <a:pt x="514" y="416"/>
                      <a:pt x="514" y="416"/>
                      <a:pt x="514" y="416"/>
                    </a:cubicBezTo>
                    <a:cubicBezTo>
                      <a:pt x="502" y="422"/>
                      <a:pt x="502" y="422"/>
                      <a:pt x="502" y="422"/>
                    </a:cubicBezTo>
                    <a:cubicBezTo>
                      <a:pt x="490" y="427"/>
                      <a:pt x="490" y="427"/>
                      <a:pt x="490" y="427"/>
                    </a:cubicBezTo>
                    <a:cubicBezTo>
                      <a:pt x="479" y="427"/>
                      <a:pt x="479" y="427"/>
                      <a:pt x="479" y="427"/>
                    </a:cubicBezTo>
                    <a:cubicBezTo>
                      <a:pt x="467" y="433"/>
                      <a:pt x="467" y="433"/>
                      <a:pt x="467" y="433"/>
                    </a:cubicBezTo>
                    <a:cubicBezTo>
                      <a:pt x="456" y="433"/>
                      <a:pt x="456" y="433"/>
                      <a:pt x="456" y="433"/>
                    </a:cubicBezTo>
                    <a:cubicBezTo>
                      <a:pt x="438" y="439"/>
                      <a:pt x="438" y="439"/>
                      <a:pt x="438" y="439"/>
                    </a:cubicBezTo>
                    <a:cubicBezTo>
                      <a:pt x="427" y="439"/>
                      <a:pt x="427" y="439"/>
                      <a:pt x="427" y="439"/>
                    </a:cubicBezTo>
                    <a:cubicBezTo>
                      <a:pt x="410" y="439"/>
                      <a:pt x="410" y="439"/>
                      <a:pt x="410" y="439"/>
                    </a:cubicBezTo>
                    <a:lnTo>
                      <a:pt x="415" y="433"/>
                    </a:lnTo>
                    <a:close/>
                    <a:moveTo>
                      <a:pt x="456" y="364"/>
                    </a:moveTo>
                    <a:cubicBezTo>
                      <a:pt x="462" y="352"/>
                      <a:pt x="462" y="352"/>
                      <a:pt x="462" y="352"/>
                    </a:cubicBezTo>
                    <a:cubicBezTo>
                      <a:pt x="467" y="341"/>
                      <a:pt x="467" y="341"/>
                      <a:pt x="467" y="341"/>
                    </a:cubicBezTo>
                    <a:cubicBezTo>
                      <a:pt x="479" y="335"/>
                      <a:pt x="479" y="335"/>
                      <a:pt x="479" y="335"/>
                    </a:cubicBezTo>
                    <a:cubicBezTo>
                      <a:pt x="485" y="329"/>
                      <a:pt x="485" y="329"/>
                      <a:pt x="485" y="329"/>
                    </a:cubicBezTo>
                    <a:cubicBezTo>
                      <a:pt x="490" y="323"/>
                      <a:pt x="490" y="323"/>
                      <a:pt x="490" y="323"/>
                    </a:cubicBezTo>
                    <a:cubicBezTo>
                      <a:pt x="502" y="318"/>
                      <a:pt x="502" y="318"/>
                      <a:pt x="502" y="318"/>
                    </a:cubicBezTo>
                    <a:cubicBezTo>
                      <a:pt x="519" y="312"/>
                      <a:pt x="519" y="312"/>
                      <a:pt x="519" y="312"/>
                    </a:cubicBezTo>
                    <a:cubicBezTo>
                      <a:pt x="548" y="295"/>
                      <a:pt x="548" y="295"/>
                      <a:pt x="548" y="295"/>
                    </a:cubicBezTo>
                    <a:cubicBezTo>
                      <a:pt x="566" y="289"/>
                      <a:pt x="566" y="289"/>
                      <a:pt x="566" y="289"/>
                    </a:cubicBezTo>
                    <a:cubicBezTo>
                      <a:pt x="589" y="277"/>
                      <a:pt x="589" y="277"/>
                      <a:pt x="589" y="277"/>
                    </a:cubicBezTo>
                    <a:cubicBezTo>
                      <a:pt x="606" y="271"/>
                      <a:pt x="606" y="271"/>
                      <a:pt x="606" y="271"/>
                    </a:cubicBezTo>
                    <a:cubicBezTo>
                      <a:pt x="618" y="266"/>
                      <a:pt x="618" y="266"/>
                      <a:pt x="618" y="266"/>
                    </a:cubicBezTo>
                    <a:cubicBezTo>
                      <a:pt x="629" y="260"/>
                      <a:pt x="629" y="260"/>
                      <a:pt x="629" y="260"/>
                    </a:cubicBezTo>
                    <a:cubicBezTo>
                      <a:pt x="641" y="260"/>
                      <a:pt x="641" y="260"/>
                      <a:pt x="641" y="260"/>
                    </a:cubicBezTo>
                    <a:cubicBezTo>
                      <a:pt x="646" y="254"/>
                      <a:pt x="646" y="254"/>
                      <a:pt x="646" y="254"/>
                    </a:cubicBezTo>
                    <a:cubicBezTo>
                      <a:pt x="658" y="254"/>
                      <a:pt x="658" y="254"/>
                      <a:pt x="658" y="254"/>
                    </a:cubicBezTo>
                    <a:cubicBezTo>
                      <a:pt x="670" y="248"/>
                      <a:pt x="670" y="248"/>
                      <a:pt x="670" y="248"/>
                    </a:cubicBezTo>
                    <a:cubicBezTo>
                      <a:pt x="681" y="248"/>
                      <a:pt x="681" y="248"/>
                      <a:pt x="681" y="248"/>
                    </a:cubicBezTo>
                    <a:cubicBezTo>
                      <a:pt x="687" y="243"/>
                      <a:pt x="687" y="243"/>
                      <a:pt x="687" y="243"/>
                    </a:cubicBezTo>
                    <a:cubicBezTo>
                      <a:pt x="698" y="243"/>
                      <a:pt x="698" y="243"/>
                      <a:pt x="698" y="243"/>
                    </a:cubicBezTo>
                    <a:cubicBezTo>
                      <a:pt x="710" y="243"/>
                      <a:pt x="710" y="243"/>
                      <a:pt x="710" y="243"/>
                    </a:cubicBezTo>
                    <a:cubicBezTo>
                      <a:pt x="721" y="243"/>
                      <a:pt x="721" y="243"/>
                      <a:pt x="721" y="243"/>
                    </a:cubicBezTo>
                    <a:cubicBezTo>
                      <a:pt x="727" y="243"/>
                      <a:pt x="727" y="243"/>
                      <a:pt x="727" y="243"/>
                    </a:cubicBezTo>
                    <a:cubicBezTo>
                      <a:pt x="739" y="243"/>
                      <a:pt x="739" y="243"/>
                      <a:pt x="739" y="243"/>
                    </a:cubicBezTo>
                    <a:cubicBezTo>
                      <a:pt x="750" y="243"/>
                      <a:pt x="750" y="243"/>
                      <a:pt x="750" y="243"/>
                    </a:cubicBezTo>
                    <a:cubicBezTo>
                      <a:pt x="762" y="243"/>
                      <a:pt x="762" y="243"/>
                      <a:pt x="762" y="243"/>
                    </a:cubicBezTo>
                    <a:cubicBezTo>
                      <a:pt x="768" y="248"/>
                      <a:pt x="768" y="248"/>
                      <a:pt x="768" y="248"/>
                    </a:cubicBezTo>
                    <a:cubicBezTo>
                      <a:pt x="779" y="248"/>
                      <a:pt x="779" y="248"/>
                      <a:pt x="779" y="248"/>
                    </a:cubicBezTo>
                    <a:cubicBezTo>
                      <a:pt x="791" y="254"/>
                      <a:pt x="791" y="254"/>
                      <a:pt x="791" y="254"/>
                    </a:cubicBezTo>
                    <a:cubicBezTo>
                      <a:pt x="797" y="260"/>
                      <a:pt x="797" y="260"/>
                      <a:pt x="797" y="260"/>
                    </a:cubicBezTo>
                    <a:cubicBezTo>
                      <a:pt x="802" y="260"/>
                      <a:pt x="802" y="260"/>
                      <a:pt x="802" y="260"/>
                    </a:cubicBezTo>
                    <a:cubicBezTo>
                      <a:pt x="808" y="266"/>
                      <a:pt x="808" y="266"/>
                      <a:pt x="808" y="266"/>
                    </a:cubicBezTo>
                    <a:cubicBezTo>
                      <a:pt x="814" y="266"/>
                      <a:pt x="814" y="266"/>
                      <a:pt x="814" y="266"/>
                    </a:cubicBezTo>
                    <a:cubicBezTo>
                      <a:pt x="814" y="271"/>
                      <a:pt x="814" y="271"/>
                      <a:pt x="814" y="271"/>
                    </a:cubicBezTo>
                    <a:cubicBezTo>
                      <a:pt x="820" y="271"/>
                      <a:pt x="820" y="271"/>
                      <a:pt x="820" y="271"/>
                    </a:cubicBezTo>
                    <a:cubicBezTo>
                      <a:pt x="825" y="277"/>
                      <a:pt x="825" y="277"/>
                      <a:pt x="825" y="277"/>
                    </a:cubicBezTo>
                    <a:cubicBezTo>
                      <a:pt x="831" y="277"/>
                      <a:pt x="831" y="277"/>
                      <a:pt x="831" y="277"/>
                    </a:cubicBezTo>
                    <a:cubicBezTo>
                      <a:pt x="831" y="283"/>
                      <a:pt x="831" y="283"/>
                      <a:pt x="831" y="283"/>
                    </a:cubicBezTo>
                    <a:cubicBezTo>
                      <a:pt x="837" y="289"/>
                      <a:pt x="837" y="289"/>
                      <a:pt x="837" y="289"/>
                    </a:cubicBezTo>
                    <a:cubicBezTo>
                      <a:pt x="843" y="295"/>
                      <a:pt x="843" y="295"/>
                      <a:pt x="843" y="295"/>
                    </a:cubicBezTo>
                    <a:cubicBezTo>
                      <a:pt x="849" y="295"/>
                      <a:pt x="849" y="295"/>
                      <a:pt x="849" y="295"/>
                    </a:cubicBezTo>
                    <a:cubicBezTo>
                      <a:pt x="849" y="300"/>
                      <a:pt x="849" y="300"/>
                      <a:pt x="849" y="300"/>
                    </a:cubicBezTo>
                    <a:cubicBezTo>
                      <a:pt x="854" y="306"/>
                      <a:pt x="854" y="306"/>
                      <a:pt x="854" y="306"/>
                    </a:cubicBezTo>
                    <a:cubicBezTo>
                      <a:pt x="860" y="312"/>
                      <a:pt x="860" y="312"/>
                      <a:pt x="860" y="312"/>
                    </a:cubicBezTo>
                    <a:cubicBezTo>
                      <a:pt x="866" y="323"/>
                      <a:pt x="866" y="323"/>
                      <a:pt x="866" y="323"/>
                    </a:cubicBezTo>
                    <a:cubicBezTo>
                      <a:pt x="872" y="329"/>
                      <a:pt x="872" y="329"/>
                      <a:pt x="872" y="329"/>
                    </a:cubicBezTo>
                    <a:cubicBezTo>
                      <a:pt x="877" y="341"/>
                      <a:pt x="877" y="341"/>
                      <a:pt x="877" y="341"/>
                    </a:cubicBezTo>
                    <a:cubicBezTo>
                      <a:pt x="883" y="352"/>
                      <a:pt x="883" y="352"/>
                      <a:pt x="883" y="352"/>
                    </a:cubicBezTo>
                    <a:cubicBezTo>
                      <a:pt x="889" y="364"/>
                      <a:pt x="889" y="364"/>
                      <a:pt x="889" y="364"/>
                    </a:cubicBezTo>
                    <a:cubicBezTo>
                      <a:pt x="889" y="375"/>
                      <a:pt x="889" y="375"/>
                      <a:pt x="889" y="375"/>
                    </a:cubicBezTo>
                    <a:cubicBezTo>
                      <a:pt x="895" y="381"/>
                      <a:pt x="895" y="381"/>
                      <a:pt x="895" y="381"/>
                    </a:cubicBezTo>
                    <a:cubicBezTo>
                      <a:pt x="895" y="393"/>
                      <a:pt x="895" y="393"/>
                      <a:pt x="895" y="393"/>
                    </a:cubicBezTo>
                    <a:cubicBezTo>
                      <a:pt x="901" y="404"/>
                      <a:pt x="901" y="404"/>
                      <a:pt x="901" y="404"/>
                    </a:cubicBezTo>
                    <a:cubicBezTo>
                      <a:pt x="901" y="416"/>
                      <a:pt x="901" y="416"/>
                      <a:pt x="901" y="416"/>
                    </a:cubicBezTo>
                    <a:cubicBezTo>
                      <a:pt x="901" y="427"/>
                      <a:pt x="901" y="427"/>
                      <a:pt x="901" y="427"/>
                    </a:cubicBezTo>
                    <a:cubicBezTo>
                      <a:pt x="901" y="439"/>
                      <a:pt x="901" y="439"/>
                      <a:pt x="901" y="439"/>
                    </a:cubicBezTo>
                    <a:cubicBezTo>
                      <a:pt x="901" y="445"/>
                      <a:pt x="901" y="445"/>
                      <a:pt x="901" y="445"/>
                    </a:cubicBezTo>
                    <a:cubicBezTo>
                      <a:pt x="901" y="456"/>
                      <a:pt x="901" y="456"/>
                      <a:pt x="901" y="456"/>
                    </a:cubicBezTo>
                    <a:cubicBezTo>
                      <a:pt x="901" y="468"/>
                      <a:pt x="901" y="468"/>
                      <a:pt x="901" y="468"/>
                    </a:cubicBezTo>
                    <a:cubicBezTo>
                      <a:pt x="895" y="479"/>
                      <a:pt x="895" y="479"/>
                      <a:pt x="895" y="479"/>
                    </a:cubicBezTo>
                    <a:cubicBezTo>
                      <a:pt x="895" y="485"/>
                      <a:pt x="895" y="485"/>
                      <a:pt x="895" y="485"/>
                    </a:cubicBezTo>
                    <a:cubicBezTo>
                      <a:pt x="895" y="497"/>
                      <a:pt x="895" y="497"/>
                      <a:pt x="895" y="497"/>
                    </a:cubicBezTo>
                    <a:cubicBezTo>
                      <a:pt x="889" y="508"/>
                      <a:pt x="889" y="508"/>
                      <a:pt x="889" y="508"/>
                    </a:cubicBezTo>
                    <a:cubicBezTo>
                      <a:pt x="889" y="520"/>
                      <a:pt x="889" y="520"/>
                      <a:pt x="889" y="520"/>
                    </a:cubicBezTo>
                    <a:cubicBezTo>
                      <a:pt x="883" y="526"/>
                      <a:pt x="883" y="526"/>
                      <a:pt x="883" y="526"/>
                    </a:cubicBezTo>
                    <a:cubicBezTo>
                      <a:pt x="877" y="537"/>
                      <a:pt x="877" y="537"/>
                      <a:pt x="877" y="537"/>
                    </a:cubicBezTo>
                    <a:cubicBezTo>
                      <a:pt x="872" y="549"/>
                      <a:pt x="872" y="549"/>
                      <a:pt x="872" y="549"/>
                    </a:cubicBezTo>
                    <a:cubicBezTo>
                      <a:pt x="872" y="554"/>
                      <a:pt x="872" y="554"/>
                      <a:pt x="872" y="554"/>
                    </a:cubicBezTo>
                    <a:cubicBezTo>
                      <a:pt x="866" y="566"/>
                      <a:pt x="866" y="566"/>
                      <a:pt x="866" y="566"/>
                    </a:cubicBezTo>
                    <a:cubicBezTo>
                      <a:pt x="860" y="578"/>
                      <a:pt x="860" y="578"/>
                      <a:pt x="860" y="578"/>
                    </a:cubicBezTo>
                    <a:cubicBezTo>
                      <a:pt x="854" y="583"/>
                      <a:pt x="854" y="583"/>
                      <a:pt x="854" y="583"/>
                    </a:cubicBezTo>
                    <a:cubicBezTo>
                      <a:pt x="849" y="595"/>
                      <a:pt x="849" y="595"/>
                      <a:pt x="849" y="595"/>
                    </a:cubicBezTo>
                    <a:cubicBezTo>
                      <a:pt x="843" y="601"/>
                      <a:pt x="843" y="601"/>
                      <a:pt x="843" y="601"/>
                    </a:cubicBezTo>
                    <a:cubicBezTo>
                      <a:pt x="837" y="612"/>
                      <a:pt x="837" y="612"/>
                      <a:pt x="837" y="612"/>
                    </a:cubicBezTo>
                    <a:cubicBezTo>
                      <a:pt x="831" y="618"/>
                      <a:pt x="831" y="618"/>
                      <a:pt x="831" y="618"/>
                    </a:cubicBezTo>
                    <a:cubicBezTo>
                      <a:pt x="825" y="630"/>
                      <a:pt x="825" y="630"/>
                      <a:pt x="825" y="630"/>
                    </a:cubicBezTo>
                    <a:cubicBezTo>
                      <a:pt x="814" y="641"/>
                      <a:pt x="814" y="641"/>
                      <a:pt x="814" y="641"/>
                    </a:cubicBezTo>
                    <a:cubicBezTo>
                      <a:pt x="802" y="653"/>
                      <a:pt x="802" y="653"/>
                      <a:pt x="802" y="653"/>
                    </a:cubicBezTo>
                    <a:cubicBezTo>
                      <a:pt x="791" y="664"/>
                      <a:pt x="791" y="664"/>
                      <a:pt x="791" y="664"/>
                    </a:cubicBezTo>
                    <a:cubicBezTo>
                      <a:pt x="779" y="670"/>
                      <a:pt x="779" y="670"/>
                      <a:pt x="779" y="670"/>
                    </a:cubicBezTo>
                    <a:cubicBezTo>
                      <a:pt x="768" y="682"/>
                      <a:pt x="768" y="682"/>
                      <a:pt x="768" y="682"/>
                    </a:cubicBezTo>
                    <a:cubicBezTo>
                      <a:pt x="750" y="693"/>
                      <a:pt x="750" y="693"/>
                      <a:pt x="750" y="693"/>
                    </a:cubicBezTo>
                    <a:cubicBezTo>
                      <a:pt x="739" y="705"/>
                      <a:pt x="739" y="705"/>
                      <a:pt x="739" y="705"/>
                    </a:cubicBezTo>
                    <a:cubicBezTo>
                      <a:pt x="721" y="710"/>
                      <a:pt x="721" y="710"/>
                      <a:pt x="721" y="710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698" y="728"/>
                      <a:pt x="698" y="728"/>
                      <a:pt x="698" y="728"/>
                    </a:cubicBezTo>
                    <a:cubicBezTo>
                      <a:pt x="687" y="734"/>
                      <a:pt x="687" y="734"/>
                      <a:pt x="687" y="734"/>
                    </a:cubicBezTo>
                    <a:cubicBezTo>
                      <a:pt x="681" y="734"/>
                      <a:pt x="681" y="734"/>
                      <a:pt x="681" y="734"/>
                    </a:cubicBezTo>
                    <a:cubicBezTo>
                      <a:pt x="675" y="739"/>
                      <a:pt x="675" y="739"/>
                      <a:pt x="675" y="739"/>
                    </a:cubicBezTo>
                    <a:cubicBezTo>
                      <a:pt x="664" y="739"/>
                      <a:pt x="664" y="739"/>
                      <a:pt x="664" y="739"/>
                    </a:cubicBezTo>
                    <a:cubicBezTo>
                      <a:pt x="658" y="745"/>
                      <a:pt x="658" y="745"/>
                      <a:pt x="658" y="745"/>
                    </a:cubicBezTo>
                    <a:cubicBezTo>
                      <a:pt x="652" y="745"/>
                      <a:pt x="652" y="745"/>
                      <a:pt x="652" y="745"/>
                    </a:cubicBezTo>
                    <a:cubicBezTo>
                      <a:pt x="641" y="751"/>
                      <a:pt x="641" y="751"/>
                      <a:pt x="641" y="751"/>
                    </a:cubicBezTo>
                    <a:cubicBezTo>
                      <a:pt x="635" y="751"/>
                      <a:pt x="635" y="751"/>
                      <a:pt x="635" y="751"/>
                    </a:cubicBezTo>
                    <a:cubicBezTo>
                      <a:pt x="623" y="751"/>
                      <a:pt x="623" y="751"/>
                      <a:pt x="623" y="751"/>
                    </a:cubicBezTo>
                    <a:cubicBezTo>
                      <a:pt x="618" y="757"/>
                      <a:pt x="618" y="757"/>
                      <a:pt x="618" y="757"/>
                    </a:cubicBezTo>
                    <a:cubicBezTo>
                      <a:pt x="612" y="757"/>
                      <a:pt x="612" y="757"/>
                      <a:pt x="612" y="757"/>
                    </a:cubicBezTo>
                    <a:cubicBezTo>
                      <a:pt x="600" y="757"/>
                      <a:pt x="600" y="757"/>
                      <a:pt x="600" y="757"/>
                    </a:cubicBezTo>
                    <a:cubicBezTo>
                      <a:pt x="594" y="757"/>
                      <a:pt x="594" y="757"/>
                      <a:pt x="594" y="757"/>
                    </a:cubicBezTo>
                    <a:cubicBezTo>
                      <a:pt x="583" y="757"/>
                      <a:pt x="583" y="757"/>
                      <a:pt x="583" y="757"/>
                    </a:cubicBezTo>
                    <a:cubicBezTo>
                      <a:pt x="571" y="757"/>
                      <a:pt x="571" y="757"/>
                      <a:pt x="571" y="757"/>
                    </a:cubicBezTo>
                    <a:cubicBezTo>
                      <a:pt x="560" y="757"/>
                      <a:pt x="560" y="757"/>
                      <a:pt x="560" y="757"/>
                    </a:cubicBezTo>
                    <a:cubicBezTo>
                      <a:pt x="548" y="757"/>
                      <a:pt x="548" y="757"/>
                      <a:pt x="548" y="757"/>
                    </a:cubicBezTo>
                    <a:cubicBezTo>
                      <a:pt x="542" y="751"/>
                      <a:pt x="542" y="751"/>
                      <a:pt x="542" y="751"/>
                    </a:cubicBezTo>
                    <a:cubicBezTo>
                      <a:pt x="531" y="751"/>
                      <a:pt x="531" y="751"/>
                      <a:pt x="531" y="751"/>
                    </a:cubicBezTo>
                    <a:cubicBezTo>
                      <a:pt x="519" y="745"/>
                      <a:pt x="519" y="745"/>
                      <a:pt x="519" y="745"/>
                    </a:cubicBezTo>
                    <a:cubicBezTo>
                      <a:pt x="514" y="745"/>
                      <a:pt x="514" y="745"/>
                      <a:pt x="514" y="745"/>
                    </a:cubicBezTo>
                    <a:cubicBezTo>
                      <a:pt x="502" y="739"/>
                      <a:pt x="502" y="739"/>
                      <a:pt x="502" y="739"/>
                    </a:cubicBezTo>
                    <a:cubicBezTo>
                      <a:pt x="496" y="734"/>
                      <a:pt x="496" y="734"/>
                      <a:pt x="496" y="734"/>
                    </a:cubicBezTo>
                    <a:cubicBezTo>
                      <a:pt x="485" y="734"/>
                      <a:pt x="485" y="734"/>
                      <a:pt x="485" y="734"/>
                    </a:cubicBezTo>
                    <a:cubicBezTo>
                      <a:pt x="479" y="728"/>
                      <a:pt x="479" y="728"/>
                      <a:pt x="479" y="728"/>
                    </a:cubicBezTo>
                    <a:cubicBezTo>
                      <a:pt x="467" y="722"/>
                      <a:pt x="467" y="722"/>
                      <a:pt x="467" y="722"/>
                    </a:cubicBezTo>
                    <a:cubicBezTo>
                      <a:pt x="462" y="716"/>
                      <a:pt x="462" y="716"/>
                      <a:pt x="462" y="716"/>
                    </a:cubicBezTo>
                    <a:cubicBezTo>
                      <a:pt x="456" y="705"/>
                      <a:pt x="456" y="705"/>
                      <a:pt x="456" y="705"/>
                    </a:cubicBezTo>
                    <a:cubicBezTo>
                      <a:pt x="450" y="705"/>
                      <a:pt x="450" y="705"/>
                      <a:pt x="450" y="705"/>
                    </a:cubicBezTo>
                    <a:cubicBezTo>
                      <a:pt x="444" y="699"/>
                      <a:pt x="444" y="699"/>
                      <a:pt x="444" y="699"/>
                    </a:cubicBezTo>
                    <a:cubicBezTo>
                      <a:pt x="438" y="693"/>
                      <a:pt x="438" y="693"/>
                      <a:pt x="438" y="693"/>
                    </a:cubicBezTo>
                    <a:cubicBezTo>
                      <a:pt x="433" y="687"/>
                      <a:pt x="433" y="687"/>
                      <a:pt x="433" y="687"/>
                    </a:cubicBezTo>
                    <a:cubicBezTo>
                      <a:pt x="444" y="693"/>
                      <a:pt x="444" y="693"/>
                      <a:pt x="444" y="693"/>
                    </a:cubicBezTo>
                    <a:cubicBezTo>
                      <a:pt x="456" y="693"/>
                      <a:pt x="456" y="693"/>
                      <a:pt x="456" y="693"/>
                    </a:cubicBezTo>
                    <a:cubicBezTo>
                      <a:pt x="462" y="699"/>
                      <a:pt x="462" y="699"/>
                      <a:pt x="462" y="699"/>
                    </a:cubicBezTo>
                    <a:cubicBezTo>
                      <a:pt x="473" y="705"/>
                      <a:pt x="473" y="705"/>
                      <a:pt x="473" y="705"/>
                    </a:cubicBezTo>
                    <a:cubicBezTo>
                      <a:pt x="485" y="710"/>
                      <a:pt x="485" y="710"/>
                      <a:pt x="485" y="710"/>
                    </a:cubicBezTo>
                    <a:cubicBezTo>
                      <a:pt x="490" y="710"/>
                      <a:pt x="490" y="710"/>
                      <a:pt x="490" y="710"/>
                    </a:cubicBezTo>
                    <a:cubicBezTo>
                      <a:pt x="502" y="716"/>
                      <a:pt x="502" y="716"/>
                      <a:pt x="502" y="716"/>
                    </a:cubicBezTo>
                    <a:cubicBezTo>
                      <a:pt x="514" y="722"/>
                      <a:pt x="514" y="722"/>
                      <a:pt x="514" y="722"/>
                    </a:cubicBezTo>
                    <a:cubicBezTo>
                      <a:pt x="525" y="722"/>
                      <a:pt x="525" y="722"/>
                      <a:pt x="525" y="722"/>
                    </a:cubicBezTo>
                    <a:cubicBezTo>
                      <a:pt x="537" y="722"/>
                      <a:pt x="537" y="722"/>
                      <a:pt x="537" y="722"/>
                    </a:cubicBezTo>
                    <a:cubicBezTo>
                      <a:pt x="548" y="722"/>
                      <a:pt x="548" y="722"/>
                      <a:pt x="548" y="722"/>
                    </a:cubicBezTo>
                    <a:cubicBezTo>
                      <a:pt x="560" y="722"/>
                      <a:pt x="560" y="722"/>
                      <a:pt x="560" y="722"/>
                    </a:cubicBezTo>
                    <a:cubicBezTo>
                      <a:pt x="571" y="728"/>
                      <a:pt x="571" y="728"/>
                      <a:pt x="571" y="728"/>
                    </a:cubicBezTo>
                    <a:cubicBezTo>
                      <a:pt x="583" y="722"/>
                      <a:pt x="583" y="722"/>
                      <a:pt x="583" y="722"/>
                    </a:cubicBezTo>
                    <a:cubicBezTo>
                      <a:pt x="589" y="722"/>
                      <a:pt x="589" y="722"/>
                      <a:pt x="589" y="722"/>
                    </a:cubicBezTo>
                    <a:cubicBezTo>
                      <a:pt x="600" y="722"/>
                      <a:pt x="600" y="722"/>
                      <a:pt x="600" y="722"/>
                    </a:cubicBezTo>
                    <a:cubicBezTo>
                      <a:pt x="612" y="716"/>
                      <a:pt x="612" y="716"/>
                      <a:pt x="612" y="716"/>
                    </a:cubicBezTo>
                    <a:cubicBezTo>
                      <a:pt x="623" y="716"/>
                      <a:pt x="623" y="716"/>
                      <a:pt x="623" y="716"/>
                    </a:cubicBezTo>
                    <a:cubicBezTo>
                      <a:pt x="635" y="710"/>
                      <a:pt x="635" y="710"/>
                      <a:pt x="635" y="710"/>
                    </a:cubicBezTo>
                    <a:cubicBezTo>
                      <a:pt x="646" y="710"/>
                      <a:pt x="646" y="710"/>
                      <a:pt x="646" y="710"/>
                    </a:cubicBezTo>
                    <a:cubicBezTo>
                      <a:pt x="658" y="705"/>
                      <a:pt x="658" y="705"/>
                      <a:pt x="658" y="705"/>
                    </a:cubicBezTo>
                    <a:cubicBezTo>
                      <a:pt x="670" y="699"/>
                      <a:pt x="670" y="699"/>
                      <a:pt x="670" y="699"/>
                    </a:cubicBezTo>
                    <a:cubicBezTo>
                      <a:pt x="675" y="699"/>
                      <a:pt x="675" y="699"/>
                      <a:pt x="675" y="699"/>
                    </a:cubicBezTo>
                    <a:cubicBezTo>
                      <a:pt x="687" y="693"/>
                      <a:pt x="687" y="693"/>
                      <a:pt x="687" y="693"/>
                    </a:cubicBezTo>
                    <a:cubicBezTo>
                      <a:pt x="698" y="687"/>
                      <a:pt x="698" y="687"/>
                      <a:pt x="698" y="687"/>
                    </a:cubicBezTo>
                    <a:cubicBezTo>
                      <a:pt x="710" y="682"/>
                      <a:pt x="710" y="682"/>
                      <a:pt x="710" y="682"/>
                    </a:cubicBezTo>
                    <a:cubicBezTo>
                      <a:pt x="716" y="676"/>
                      <a:pt x="716" y="676"/>
                      <a:pt x="716" y="676"/>
                    </a:cubicBezTo>
                    <a:cubicBezTo>
                      <a:pt x="727" y="664"/>
                      <a:pt x="727" y="664"/>
                      <a:pt x="727" y="664"/>
                    </a:cubicBezTo>
                    <a:cubicBezTo>
                      <a:pt x="739" y="658"/>
                      <a:pt x="739" y="658"/>
                      <a:pt x="739" y="658"/>
                    </a:cubicBezTo>
                    <a:cubicBezTo>
                      <a:pt x="745" y="653"/>
                      <a:pt x="745" y="653"/>
                      <a:pt x="745" y="653"/>
                    </a:cubicBezTo>
                    <a:cubicBezTo>
                      <a:pt x="756" y="647"/>
                      <a:pt x="756" y="647"/>
                      <a:pt x="756" y="647"/>
                    </a:cubicBezTo>
                    <a:cubicBezTo>
                      <a:pt x="762" y="635"/>
                      <a:pt x="762" y="635"/>
                      <a:pt x="762" y="635"/>
                    </a:cubicBezTo>
                    <a:cubicBezTo>
                      <a:pt x="773" y="630"/>
                      <a:pt x="773" y="630"/>
                      <a:pt x="773" y="630"/>
                    </a:cubicBezTo>
                    <a:cubicBezTo>
                      <a:pt x="779" y="618"/>
                      <a:pt x="779" y="618"/>
                      <a:pt x="779" y="618"/>
                    </a:cubicBezTo>
                    <a:cubicBezTo>
                      <a:pt x="791" y="612"/>
                      <a:pt x="791" y="612"/>
                      <a:pt x="791" y="612"/>
                    </a:cubicBezTo>
                    <a:cubicBezTo>
                      <a:pt x="797" y="606"/>
                      <a:pt x="797" y="606"/>
                      <a:pt x="797" y="606"/>
                    </a:cubicBezTo>
                    <a:cubicBezTo>
                      <a:pt x="802" y="595"/>
                      <a:pt x="802" y="595"/>
                      <a:pt x="802" y="595"/>
                    </a:cubicBezTo>
                    <a:cubicBezTo>
                      <a:pt x="808" y="589"/>
                      <a:pt x="808" y="589"/>
                      <a:pt x="808" y="589"/>
                    </a:cubicBezTo>
                    <a:cubicBezTo>
                      <a:pt x="814" y="583"/>
                      <a:pt x="814" y="583"/>
                      <a:pt x="814" y="583"/>
                    </a:cubicBezTo>
                    <a:cubicBezTo>
                      <a:pt x="820" y="578"/>
                      <a:pt x="820" y="578"/>
                      <a:pt x="820" y="578"/>
                    </a:cubicBezTo>
                    <a:cubicBezTo>
                      <a:pt x="820" y="566"/>
                      <a:pt x="820" y="566"/>
                      <a:pt x="820" y="566"/>
                    </a:cubicBezTo>
                    <a:cubicBezTo>
                      <a:pt x="825" y="560"/>
                      <a:pt x="825" y="560"/>
                      <a:pt x="825" y="560"/>
                    </a:cubicBezTo>
                    <a:cubicBezTo>
                      <a:pt x="831" y="554"/>
                      <a:pt x="831" y="554"/>
                      <a:pt x="831" y="554"/>
                    </a:cubicBezTo>
                    <a:cubicBezTo>
                      <a:pt x="837" y="543"/>
                      <a:pt x="837" y="543"/>
                      <a:pt x="837" y="543"/>
                    </a:cubicBezTo>
                    <a:cubicBezTo>
                      <a:pt x="843" y="537"/>
                      <a:pt x="843" y="537"/>
                      <a:pt x="843" y="537"/>
                    </a:cubicBezTo>
                    <a:cubicBezTo>
                      <a:pt x="843" y="526"/>
                      <a:pt x="843" y="526"/>
                      <a:pt x="843" y="526"/>
                    </a:cubicBezTo>
                    <a:cubicBezTo>
                      <a:pt x="849" y="520"/>
                      <a:pt x="849" y="520"/>
                      <a:pt x="849" y="520"/>
                    </a:cubicBezTo>
                    <a:cubicBezTo>
                      <a:pt x="854" y="508"/>
                      <a:pt x="854" y="508"/>
                      <a:pt x="854" y="508"/>
                    </a:cubicBezTo>
                    <a:cubicBezTo>
                      <a:pt x="854" y="502"/>
                      <a:pt x="854" y="502"/>
                      <a:pt x="854" y="502"/>
                    </a:cubicBezTo>
                    <a:cubicBezTo>
                      <a:pt x="854" y="491"/>
                      <a:pt x="854" y="491"/>
                      <a:pt x="854" y="491"/>
                    </a:cubicBezTo>
                    <a:cubicBezTo>
                      <a:pt x="860" y="485"/>
                      <a:pt x="860" y="485"/>
                      <a:pt x="860" y="485"/>
                    </a:cubicBezTo>
                    <a:cubicBezTo>
                      <a:pt x="860" y="474"/>
                      <a:pt x="860" y="474"/>
                      <a:pt x="860" y="474"/>
                    </a:cubicBezTo>
                    <a:cubicBezTo>
                      <a:pt x="860" y="468"/>
                      <a:pt x="860" y="468"/>
                      <a:pt x="860" y="468"/>
                    </a:cubicBezTo>
                    <a:cubicBezTo>
                      <a:pt x="866" y="456"/>
                      <a:pt x="866" y="456"/>
                      <a:pt x="866" y="456"/>
                    </a:cubicBezTo>
                    <a:cubicBezTo>
                      <a:pt x="866" y="450"/>
                      <a:pt x="866" y="450"/>
                      <a:pt x="866" y="450"/>
                    </a:cubicBezTo>
                    <a:cubicBezTo>
                      <a:pt x="866" y="439"/>
                      <a:pt x="866" y="439"/>
                      <a:pt x="866" y="439"/>
                    </a:cubicBezTo>
                    <a:cubicBezTo>
                      <a:pt x="866" y="427"/>
                      <a:pt x="866" y="427"/>
                      <a:pt x="866" y="427"/>
                    </a:cubicBezTo>
                    <a:cubicBezTo>
                      <a:pt x="866" y="422"/>
                      <a:pt x="866" y="422"/>
                      <a:pt x="866" y="422"/>
                    </a:cubicBezTo>
                    <a:cubicBezTo>
                      <a:pt x="866" y="410"/>
                      <a:pt x="866" y="410"/>
                      <a:pt x="866" y="410"/>
                    </a:cubicBezTo>
                    <a:cubicBezTo>
                      <a:pt x="860" y="404"/>
                      <a:pt x="860" y="404"/>
                      <a:pt x="860" y="404"/>
                    </a:cubicBezTo>
                    <a:cubicBezTo>
                      <a:pt x="860" y="393"/>
                      <a:pt x="860" y="393"/>
                      <a:pt x="860" y="393"/>
                    </a:cubicBezTo>
                    <a:cubicBezTo>
                      <a:pt x="860" y="387"/>
                      <a:pt x="860" y="387"/>
                      <a:pt x="860" y="387"/>
                    </a:cubicBezTo>
                    <a:cubicBezTo>
                      <a:pt x="854" y="375"/>
                      <a:pt x="854" y="375"/>
                      <a:pt x="854" y="375"/>
                    </a:cubicBezTo>
                    <a:cubicBezTo>
                      <a:pt x="849" y="370"/>
                      <a:pt x="849" y="370"/>
                      <a:pt x="849" y="370"/>
                    </a:cubicBezTo>
                    <a:cubicBezTo>
                      <a:pt x="849" y="358"/>
                      <a:pt x="849" y="358"/>
                      <a:pt x="849" y="358"/>
                    </a:cubicBezTo>
                    <a:cubicBezTo>
                      <a:pt x="843" y="352"/>
                      <a:pt x="843" y="352"/>
                      <a:pt x="843" y="352"/>
                    </a:cubicBezTo>
                    <a:cubicBezTo>
                      <a:pt x="837" y="341"/>
                      <a:pt x="837" y="341"/>
                      <a:pt x="837" y="341"/>
                    </a:cubicBezTo>
                    <a:cubicBezTo>
                      <a:pt x="831" y="335"/>
                      <a:pt x="831" y="335"/>
                      <a:pt x="831" y="335"/>
                    </a:cubicBezTo>
                    <a:cubicBezTo>
                      <a:pt x="825" y="323"/>
                      <a:pt x="825" y="323"/>
                      <a:pt x="825" y="323"/>
                    </a:cubicBezTo>
                    <a:cubicBezTo>
                      <a:pt x="820" y="318"/>
                      <a:pt x="820" y="318"/>
                      <a:pt x="820" y="318"/>
                    </a:cubicBezTo>
                    <a:cubicBezTo>
                      <a:pt x="808" y="312"/>
                      <a:pt x="808" y="312"/>
                      <a:pt x="808" y="312"/>
                    </a:cubicBezTo>
                    <a:cubicBezTo>
                      <a:pt x="802" y="306"/>
                      <a:pt x="802" y="306"/>
                      <a:pt x="802" y="306"/>
                    </a:cubicBezTo>
                    <a:cubicBezTo>
                      <a:pt x="797" y="300"/>
                      <a:pt x="797" y="300"/>
                      <a:pt x="797" y="300"/>
                    </a:cubicBezTo>
                    <a:cubicBezTo>
                      <a:pt x="791" y="295"/>
                      <a:pt x="791" y="295"/>
                      <a:pt x="791" y="295"/>
                    </a:cubicBezTo>
                    <a:cubicBezTo>
                      <a:pt x="779" y="289"/>
                      <a:pt x="779" y="289"/>
                      <a:pt x="779" y="289"/>
                    </a:cubicBezTo>
                    <a:cubicBezTo>
                      <a:pt x="773" y="289"/>
                      <a:pt x="773" y="289"/>
                      <a:pt x="773" y="289"/>
                    </a:cubicBezTo>
                    <a:cubicBezTo>
                      <a:pt x="768" y="283"/>
                      <a:pt x="768" y="283"/>
                      <a:pt x="768" y="283"/>
                    </a:cubicBezTo>
                    <a:cubicBezTo>
                      <a:pt x="756" y="283"/>
                      <a:pt x="756" y="283"/>
                      <a:pt x="756" y="283"/>
                    </a:cubicBezTo>
                    <a:cubicBezTo>
                      <a:pt x="750" y="277"/>
                      <a:pt x="750" y="277"/>
                      <a:pt x="750" y="277"/>
                    </a:cubicBezTo>
                    <a:cubicBezTo>
                      <a:pt x="745" y="277"/>
                      <a:pt x="745" y="277"/>
                      <a:pt x="745" y="277"/>
                    </a:cubicBezTo>
                    <a:cubicBezTo>
                      <a:pt x="733" y="277"/>
                      <a:pt x="733" y="277"/>
                      <a:pt x="733" y="277"/>
                    </a:cubicBezTo>
                    <a:cubicBezTo>
                      <a:pt x="727" y="277"/>
                      <a:pt x="727" y="277"/>
                      <a:pt x="727" y="277"/>
                    </a:cubicBezTo>
                    <a:cubicBezTo>
                      <a:pt x="716" y="277"/>
                      <a:pt x="716" y="277"/>
                      <a:pt x="716" y="277"/>
                    </a:cubicBezTo>
                    <a:cubicBezTo>
                      <a:pt x="710" y="277"/>
                      <a:pt x="710" y="277"/>
                      <a:pt x="710" y="277"/>
                    </a:cubicBezTo>
                    <a:cubicBezTo>
                      <a:pt x="698" y="277"/>
                      <a:pt x="698" y="277"/>
                      <a:pt x="698" y="277"/>
                    </a:cubicBezTo>
                    <a:cubicBezTo>
                      <a:pt x="693" y="283"/>
                      <a:pt x="693" y="283"/>
                      <a:pt x="693" y="283"/>
                    </a:cubicBezTo>
                    <a:cubicBezTo>
                      <a:pt x="681" y="283"/>
                      <a:pt x="681" y="283"/>
                      <a:pt x="681" y="283"/>
                    </a:cubicBezTo>
                    <a:cubicBezTo>
                      <a:pt x="675" y="283"/>
                      <a:pt x="675" y="283"/>
                      <a:pt x="675" y="283"/>
                    </a:cubicBezTo>
                    <a:cubicBezTo>
                      <a:pt x="664" y="289"/>
                      <a:pt x="664" y="289"/>
                      <a:pt x="664" y="289"/>
                    </a:cubicBezTo>
                    <a:cubicBezTo>
                      <a:pt x="658" y="289"/>
                      <a:pt x="658" y="289"/>
                      <a:pt x="658" y="289"/>
                    </a:cubicBezTo>
                    <a:cubicBezTo>
                      <a:pt x="646" y="295"/>
                      <a:pt x="646" y="295"/>
                      <a:pt x="646" y="295"/>
                    </a:cubicBezTo>
                    <a:cubicBezTo>
                      <a:pt x="641" y="295"/>
                      <a:pt x="641" y="295"/>
                      <a:pt x="641" y="295"/>
                    </a:cubicBezTo>
                    <a:cubicBezTo>
                      <a:pt x="618" y="306"/>
                      <a:pt x="618" y="306"/>
                      <a:pt x="618" y="306"/>
                    </a:cubicBezTo>
                    <a:cubicBezTo>
                      <a:pt x="600" y="312"/>
                      <a:pt x="600" y="312"/>
                      <a:pt x="600" y="312"/>
                    </a:cubicBezTo>
                    <a:cubicBezTo>
                      <a:pt x="583" y="318"/>
                      <a:pt x="583" y="318"/>
                      <a:pt x="583" y="318"/>
                    </a:cubicBezTo>
                    <a:cubicBezTo>
                      <a:pt x="560" y="329"/>
                      <a:pt x="560" y="329"/>
                      <a:pt x="560" y="329"/>
                    </a:cubicBezTo>
                    <a:cubicBezTo>
                      <a:pt x="531" y="347"/>
                      <a:pt x="531" y="347"/>
                      <a:pt x="531" y="347"/>
                    </a:cubicBezTo>
                    <a:cubicBezTo>
                      <a:pt x="514" y="352"/>
                      <a:pt x="514" y="352"/>
                      <a:pt x="514" y="352"/>
                    </a:cubicBezTo>
                    <a:cubicBezTo>
                      <a:pt x="496" y="358"/>
                      <a:pt x="496" y="358"/>
                      <a:pt x="496" y="358"/>
                    </a:cubicBezTo>
                    <a:cubicBezTo>
                      <a:pt x="485" y="364"/>
                      <a:pt x="485" y="364"/>
                      <a:pt x="485" y="364"/>
                    </a:cubicBezTo>
                    <a:cubicBezTo>
                      <a:pt x="473" y="364"/>
                      <a:pt x="473" y="364"/>
                      <a:pt x="473" y="364"/>
                    </a:cubicBezTo>
                    <a:cubicBezTo>
                      <a:pt x="462" y="370"/>
                      <a:pt x="462" y="370"/>
                      <a:pt x="462" y="370"/>
                    </a:cubicBezTo>
                    <a:cubicBezTo>
                      <a:pt x="444" y="375"/>
                      <a:pt x="444" y="375"/>
                      <a:pt x="444" y="375"/>
                    </a:cubicBezTo>
                    <a:lnTo>
                      <a:pt x="456" y="364"/>
                    </a:lnTo>
                    <a:close/>
                    <a:moveTo>
                      <a:pt x="317" y="1126"/>
                    </a:moveTo>
                    <a:cubicBezTo>
                      <a:pt x="375" y="1126"/>
                      <a:pt x="433" y="1121"/>
                      <a:pt x="479" y="1109"/>
                    </a:cubicBezTo>
                    <a:cubicBezTo>
                      <a:pt x="502" y="1097"/>
                      <a:pt x="514" y="1097"/>
                      <a:pt x="525" y="1086"/>
                    </a:cubicBezTo>
                    <a:cubicBezTo>
                      <a:pt x="1074" y="537"/>
                      <a:pt x="1074" y="537"/>
                      <a:pt x="1074" y="537"/>
                    </a:cubicBezTo>
                    <a:cubicBezTo>
                      <a:pt x="1132" y="479"/>
                      <a:pt x="1126" y="393"/>
                      <a:pt x="1068" y="341"/>
                    </a:cubicBezTo>
                    <a:cubicBezTo>
                      <a:pt x="1068" y="341"/>
                      <a:pt x="1068" y="341"/>
                      <a:pt x="929" y="202"/>
                    </a:cubicBezTo>
                    <a:cubicBezTo>
                      <a:pt x="929" y="202"/>
                      <a:pt x="929" y="202"/>
                      <a:pt x="929" y="202"/>
                    </a:cubicBezTo>
                    <a:cubicBezTo>
                      <a:pt x="791" y="63"/>
                      <a:pt x="785" y="58"/>
                      <a:pt x="785" y="58"/>
                    </a:cubicBezTo>
                    <a:cubicBezTo>
                      <a:pt x="733" y="0"/>
                      <a:pt x="646" y="0"/>
                      <a:pt x="589" y="52"/>
                    </a:cubicBezTo>
                    <a:cubicBezTo>
                      <a:pt x="40" y="601"/>
                      <a:pt x="40" y="601"/>
                      <a:pt x="40" y="601"/>
                    </a:cubicBezTo>
                    <a:cubicBezTo>
                      <a:pt x="28" y="612"/>
                      <a:pt x="28" y="624"/>
                      <a:pt x="23" y="653"/>
                    </a:cubicBezTo>
                    <a:cubicBezTo>
                      <a:pt x="11" y="693"/>
                      <a:pt x="5" y="757"/>
                      <a:pt x="0" y="809"/>
                    </a:cubicBezTo>
                    <a:cubicBezTo>
                      <a:pt x="0" y="820"/>
                      <a:pt x="5" y="843"/>
                      <a:pt x="11" y="849"/>
                    </a:cubicBezTo>
                    <a:cubicBezTo>
                      <a:pt x="11" y="849"/>
                      <a:pt x="34" y="872"/>
                      <a:pt x="57" y="901"/>
                    </a:cubicBezTo>
                    <a:cubicBezTo>
                      <a:pt x="86" y="872"/>
                      <a:pt x="115" y="849"/>
                      <a:pt x="155" y="832"/>
                    </a:cubicBezTo>
                    <a:cubicBezTo>
                      <a:pt x="155" y="826"/>
                      <a:pt x="155" y="826"/>
                      <a:pt x="161" y="826"/>
                    </a:cubicBezTo>
                    <a:cubicBezTo>
                      <a:pt x="202" y="780"/>
                      <a:pt x="265" y="780"/>
                      <a:pt x="306" y="826"/>
                    </a:cubicBezTo>
                    <a:cubicBezTo>
                      <a:pt x="346" y="866"/>
                      <a:pt x="346" y="930"/>
                      <a:pt x="306" y="970"/>
                    </a:cubicBezTo>
                    <a:cubicBezTo>
                      <a:pt x="283" y="999"/>
                      <a:pt x="248" y="1005"/>
                      <a:pt x="213" y="999"/>
                    </a:cubicBezTo>
                    <a:cubicBezTo>
                      <a:pt x="202" y="1005"/>
                      <a:pt x="196" y="1017"/>
                      <a:pt x="184" y="1028"/>
                    </a:cubicBezTo>
                    <a:cubicBezTo>
                      <a:pt x="219" y="1063"/>
                      <a:pt x="277" y="1115"/>
                      <a:pt x="277" y="1115"/>
                    </a:cubicBezTo>
                    <a:cubicBezTo>
                      <a:pt x="288" y="1126"/>
                      <a:pt x="306" y="1126"/>
                      <a:pt x="317" y="11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3" name="Google Shape;9193;p89"/>
              <p:cNvSpPr/>
              <p:nvPr/>
            </p:nvSpPr>
            <p:spPr>
              <a:xfrm>
                <a:off x="5695952" y="2710962"/>
                <a:ext cx="496887" cy="493713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467" extrusionOk="0">
                    <a:moveTo>
                      <a:pt x="433" y="988"/>
                    </a:moveTo>
                    <a:cubicBezTo>
                      <a:pt x="433" y="988"/>
                      <a:pt x="433" y="988"/>
                      <a:pt x="433" y="988"/>
                    </a:cubicBezTo>
                    <a:moveTo>
                      <a:pt x="734" y="0"/>
                    </a:moveTo>
                    <a:cubicBezTo>
                      <a:pt x="329" y="0"/>
                      <a:pt x="0" y="329"/>
                      <a:pt x="0" y="733"/>
                    </a:cubicBezTo>
                    <a:cubicBezTo>
                      <a:pt x="0" y="907"/>
                      <a:pt x="58" y="1068"/>
                      <a:pt x="162" y="1196"/>
                    </a:cubicBezTo>
                    <a:cubicBezTo>
                      <a:pt x="173" y="1167"/>
                      <a:pt x="185" y="1138"/>
                      <a:pt x="197" y="1115"/>
                    </a:cubicBezTo>
                    <a:cubicBezTo>
                      <a:pt x="121" y="1005"/>
                      <a:pt x="75" y="872"/>
                      <a:pt x="75" y="733"/>
                    </a:cubicBezTo>
                    <a:cubicBezTo>
                      <a:pt x="75" y="370"/>
                      <a:pt x="370" y="75"/>
                      <a:pt x="734" y="75"/>
                    </a:cubicBezTo>
                    <a:cubicBezTo>
                      <a:pt x="1098" y="75"/>
                      <a:pt x="1392" y="370"/>
                      <a:pt x="1392" y="733"/>
                    </a:cubicBezTo>
                    <a:cubicBezTo>
                      <a:pt x="1392" y="1097"/>
                      <a:pt x="1098" y="1392"/>
                      <a:pt x="734" y="1392"/>
                    </a:cubicBezTo>
                    <a:cubicBezTo>
                      <a:pt x="566" y="1392"/>
                      <a:pt x="410" y="1328"/>
                      <a:pt x="295" y="1224"/>
                    </a:cubicBezTo>
                    <a:cubicBezTo>
                      <a:pt x="295" y="1224"/>
                      <a:pt x="295" y="1224"/>
                      <a:pt x="295" y="1224"/>
                    </a:cubicBezTo>
                    <a:cubicBezTo>
                      <a:pt x="341" y="1080"/>
                      <a:pt x="451" y="1063"/>
                      <a:pt x="451" y="1063"/>
                    </a:cubicBezTo>
                    <a:cubicBezTo>
                      <a:pt x="474" y="1051"/>
                      <a:pt x="485" y="1028"/>
                      <a:pt x="474" y="1005"/>
                    </a:cubicBezTo>
                    <a:cubicBezTo>
                      <a:pt x="468" y="999"/>
                      <a:pt x="468" y="993"/>
                      <a:pt x="462" y="993"/>
                    </a:cubicBezTo>
                    <a:cubicBezTo>
                      <a:pt x="451" y="982"/>
                      <a:pt x="433" y="976"/>
                      <a:pt x="416" y="988"/>
                    </a:cubicBezTo>
                    <a:cubicBezTo>
                      <a:pt x="410" y="993"/>
                      <a:pt x="260" y="1022"/>
                      <a:pt x="208" y="1219"/>
                    </a:cubicBezTo>
                    <a:cubicBezTo>
                      <a:pt x="202" y="1236"/>
                      <a:pt x="220" y="1265"/>
                      <a:pt x="243" y="1276"/>
                    </a:cubicBezTo>
                    <a:cubicBezTo>
                      <a:pt x="243" y="1276"/>
                      <a:pt x="243" y="1276"/>
                      <a:pt x="243" y="1276"/>
                    </a:cubicBezTo>
                    <a:cubicBezTo>
                      <a:pt x="376" y="1398"/>
                      <a:pt x="543" y="1467"/>
                      <a:pt x="734" y="1467"/>
                    </a:cubicBezTo>
                    <a:cubicBezTo>
                      <a:pt x="1138" y="1467"/>
                      <a:pt x="1467" y="1138"/>
                      <a:pt x="1467" y="733"/>
                    </a:cubicBezTo>
                    <a:cubicBezTo>
                      <a:pt x="1467" y="329"/>
                      <a:pt x="1138" y="0"/>
                      <a:pt x="7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4" name="Google Shape;9194;p89"/>
              <p:cNvSpPr/>
              <p:nvPr/>
            </p:nvSpPr>
            <p:spPr>
              <a:xfrm rot="257961">
                <a:off x="5707858" y="2719692"/>
                <a:ext cx="470609" cy="470609"/>
              </a:xfrm>
              <a:prstGeom prst="ellipse">
                <a:avLst/>
              </a:prstGeom>
              <a:noFill/>
              <a:ln w="44450" cap="flat" cmpd="sng">
                <a:solidFill>
                  <a:srgbClr val="28A8E0"/>
                </a:solidFill>
                <a:prstDash val="dot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195" name="Google Shape;9195;p89"/>
          <p:cNvGrpSpPr/>
          <p:nvPr/>
        </p:nvGrpSpPr>
        <p:grpSpPr>
          <a:xfrm>
            <a:off x="1720970" y="1165133"/>
            <a:ext cx="785284" cy="1203298"/>
            <a:chOff x="3632454" y="1048544"/>
            <a:chExt cx="588963" cy="902474"/>
          </a:xfrm>
        </p:grpSpPr>
        <p:grpSp>
          <p:nvGrpSpPr>
            <p:cNvPr id="9196" name="Google Shape;9196;p89"/>
            <p:cNvGrpSpPr/>
            <p:nvPr/>
          </p:nvGrpSpPr>
          <p:grpSpPr>
            <a:xfrm>
              <a:off x="3632454" y="1048544"/>
              <a:ext cx="588963" cy="588963"/>
              <a:chOff x="3614416" y="1084264"/>
              <a:chExt cx="588963" cy="588963"/>
            </a:xfrm>
          </p:grpSpPr>
          <p:sp>
            <p:nvSpPr>
              <p:cNvPr id="9197" name="Google Shape;9197;p89"/>
              <p:cNvSpPr/>
              <p:nvPr/>
            </p:nvSpPr>
            <p:spPr>
              <a:xfrm>
                <a:off x="3614416" y="1084264"/>
                <a:ext cx="588963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8" name="Google Shape;9198;p89"/>
              <p:cNvSpPr/>
              <p:nvPr/>
            </p:nvSpPr>
            <p:spPr>
              <a:xfrm>
                <a:off x="3798566" y="1336677"/>
                <a:ext cx="28575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84" h="245" extrusionOk="0">
                    <a:moveTo>
                      <a:pt x="0" y="0"/>
                    </a:moveTo>
                    <a:cubicBezTo>
                      <a:pt x="0" y="245"/>
                      <a:pt x="0" y="245"/>
                      <a:pt x="0" y="245"/>
                    </a:cubicBezTo>
                    <a:cubicBezTo>
                      <a:pt x="51" y="245"/>
                      <a:pt x="51" y="245"/>
                      <a:pt x="51" y="245"/>
                    </a:cubicBezTo>
                    <a:cubicBezTo>
                      <a:pt x="51" y="72"/>
                      <a:pt x="51" y="72"/>
                      <a:pt x="51" y="72"/>
                    </a:cubicBezTo>
                    <a:cubicBezTo>
                      <a:pt x="74" y="112"/>
                      <a:pt x="74" y="112"/>
                      <a:pt x="74" y="112"/>
                    </a:cubicBezTo>
                    <a:cubicBezTo>
                      <a:pt x="76" y="87"/>
                      <a:pt x="79" y="61"/>
                      <a:pt x="84" y="36"/>
                    </a:cubicBezTo>
                    <a:cubicBezTo>
                      <a:pt x="65" y="0"/>
                      <a:pt x="65" y="0"/>
                      <a:pt x="6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199" name="Google Shape;9199;p89"/>
              <p:cNvSpPr/>
              <p:nvPr/>
            </p:nvSpPr>
            <p:spPr>
              <a:xfrm>
                <a:off x="3849366" y="1209677"/>
                <a:ext cx="73025" cy="79375"/>
              </a:xfrm>
              <a:custGeom>
                <a:avLst/>
                <a:gdLst/>
                <a:ahLst/>
                <a:cxnLst/>
                <a:rect l="l" t="t" r="r" b="b"/>
                <a:pathLst>
                  <a:path w="217" h="235" extrusionOk="0">
                    <a:moveTo>
                      <a:pt x="113" y="39"/>
                    </a:moveTo>
                    <a:cubicBezTo>
                      <a:pt x="137" y="39"/>
                      <a:pt x="156" y="55"/>
                      <a:pt x="162" y="85"/>
                    </a:cubicBezTo>
                    <a:cubicBezTo>
                      <a:pt x="217" y="85"/>
                      <a:pt x="217" y="85"/>
                      <a:pt x="217" y="85"/>
                    </a:cubicBezTo>
                    <a:cubicBezTo>
                      <a:pt x="209" y="29"/>
                      <a:pt x="167" y="0"/>
                      <a:pt x="113" y="0"/>
                    </a:cubicBezTo>
                    <a:cubicBezTo>
                      <a:pt x="43" y="0"/>
                      <a:pt x="0" y="44"/>
                      <a:pt x="0" y="127"/>
                    </a:cubicBezTo>
                    <a:cubicBezTo>
                      <a:pt x="0" y="178"/>
                      <a:pt x="17" y="214"/>
                      <a:pt x="43" y="235"/>
                    </a:cubicBezTo>
                    <a:cubicBezTo>
                      <a:pt x="55" y="223"/>
                      <a:pt x="68" y="213"/>
                      <a:pt x="80" y="202"/>
                    </a:cubicBezTo>
                    <a:cubicBezTo>
                      <a:pt x="66" y="190"/>
                      <a:pt x="58" y="166"/>
                      <a:pt x="58" y="127"/>
                    </a:cubicBezTo>
                    <a:cubicBezTo>
                      <a:pt x="58" y="65"/>
                      <a:pt x="80" y="39"/>
                      <a:pt x="113" y="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0" name="Google Shape;9200;p89"/>
              <p:cNvSpPr/>
              <p:nvPr/>
            </p:nvSpPr>
            <p:spPr>
              <a:xfrm>
                <a:off x="3946204" y="1212852"/>
                <a:ext cx="69850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207" h="169" extrusionOk="0">
                    <a:moveTo>
                      <a:pt x="200" y="169"/>
                    </a:moveTo>
                    <a:cubicBezTo>
                      <a:pt x="205" y="156"/>
                      <a:pt x="207" y="139"/>
                      <a:pt x="207" y="121"/>
                    </a:cubicBezTo>
                    <a:cubicBezTo>
                      <a:pt x="207" y="39"/>
                      <a:pt x="165" y="0"/>
                      <a:pt x="8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21"/>
                      <a:pt x="0" y="121"/>
                      <a:pt x="0" y="121"/>
                    </a:cubicBezTo>
                    <a:cubicBezTo>
                      <a:pt x="16" y="121"/>
                      <a:pt x="16" y="121"/>
                      <a:pt x="16" y="121"/>
                    </a:cubicBezTo>
                    <a:cubicBezTo>
                      <a:pt x="29" y="121"/>
                      <a:pt x="43" y="121"/>
                      <a:pt x="54" y="122"/>
                    </a:cubicBezTo>
                    <a:cubicBezTo>
                      <a:pt x="54" y="39"/>
                      <a:pt x="54" y="39"/>
                      <a:pt x="54" y="39"/>
                    </a:cubicBezTo>
                    <a:cubicBezTo>
                      <a:pt x="89" y="39"/>
                      <a:pt x="89" y="39"/>
                      <a:pt x="89" y="39"/>
                    </a:cubicBezTo>
                    <a:cubicBezTo>
                      <a:pt x="127" y="39"/>
                      <a:pt x="150" y="64"/>
                      <a:pt x="150" y="121"/>
                    </a:cubicBezTo>
                    <a:cubicBezTo>
                      <a:pt x="150" y="129"/>
                      <a:pt x="150" y="138"/>
                      <a:pt x="149" y="146"/>
                    </a:cubicBezTo>
                    <a:cubicBezTo>
                      <a:pt x="167" y="153"/>
                      <a:pt x="184" y="161"/>
                      <a:pt x="200" y="16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1" name="Google Shape;9201;p89"/>
              <p:cNvSpPr/>
              <p:nvPr/>
            </p:nvSpPr>
            <p:spPr>
              <a:xfrm>
                <a:off x="3947791" y="1498602"/>
                <a:ext cx="47625" cy="44450"/>
              </a:xfrm>
              <a:custGeom>
                <a:avLst/>
                <a:gdLst/>
                <a:ahLst/>
                <a:cxnLst/>
                <a:rect l="l" t="t" r="r" b="b"/>
                <a:pathLst>
                  <a:path w="141" h="132" extrusionOk="0">
                    <a:moveTo>
                      <a:pt x="141" y="0"/>
                    </a:moveTo>
                    <a:cubicBezTo>
                      <a:pt x="123" y="7"/>
                      <a:pt x="106" y="12"/>
                      <a:pt x="88" y="15"/>
                    </a:cubicBezTo>
                    <a:cubicBezTo>
                      <a:pt x="68" y="89"/>
                      <a:pt x="68" y="89"/>
                      <a:pt x="68" y="89"/>
                    </a:cubicBezTo>
                    <a:cubicBezTo>
                      <a:pt x="50" y="22"/>
                      <a:pt x="50" y="22"/>
                      <a:pt x="50" y="22"/>
                    </a:cubicBezTo>
                    <a:cubicBezTo>
                      <a:pt x="36" y="23"/>
                      <a:pt x="23" y="23"/>
                      <a:pt x="10" y="23"/>
                    </a:cubicBezTo>
                    <a:cubicBezTo>
                      <a:pt x="0" y="23"/>
                      <a:pt x="0" y="23"/>
                      <a:pt x="0" y="23"/>
                    </a:cubicBezTo>
                    <a:cubicBezTo>
                      <a:pt x="34" y="132"/>
                      <a:pt x="34" y="132"/>
                      <a:pt x="34" y="132"/>
                    </a:cubicBezTo>
                    <a:cubicBezTo>
                      <a:pt x="99" y="132"/>
                      <a:pt x="99" y="132"/>
                      <a:pt x="99" y="132"/>
                    </a:cubicBezTo>
                    <a:lnTo>
                      <a:pt x="14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2" name="Google Shape;9202;p89"/>
              <p:cNvSpPr/>
              <p:nvPr/>
            </p:nvSpPr>
            <p:spPr>
              <a:xfrm>
                <a:off x="3846191" y="1463677"/>
                <a:ext cx="69850" cy="82550"/>
              </a:xfrm>
              <a:custGeom>
                <a:avLst/>
                <a:gdLst/>
                <a:ahLst/>
                <a:cxnLst/>
                <a:rect l="l" t="t" r="r" b="b"/>
                <a:pathLst>
                  <a:path w="207" h="244" extrusionOk="0">
                    <a:moveTo>
                      <a:pt x="43" y="23"/>
                    </a:moveTo>
                    <a:cubicBezTo>
                      <a:pt x="43" y="21"/>
                      <a:pt x="43" y="21"/>
                      <a:pt x="43" y="21"/>
                    </a:cubicBezTo>
                    <a:cubicBezTo>
                      <a:pt x="34" y="15"/>
                      <a:pt x="27" y="8"/>
                      <a:pt x="2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159"/>
                      <a:pt x="0" y="159"/>
                      <a:pt x="0" y="159"/>
                    </a:cubicBezTo>
                    <a:cubicBezTo>
                      <a:pt x="0" y="213"/>
                      <a:pt x="38" y="244"/>
                      <a:pt x="103" y="244"/>
                    </a:cubicBezTo>
                    <a:cubicBezTo>
                      <a:pt x="169" y="244"/>
                      <a:pt x="207" y="213"/>
                      <a:pt x="207" y="159"/>
                    </a:cubicBezTo>
                    <a:cubicBezTo>
                      <a:pt x="207" y="115"/>
                      <a:pt x="207" y="115"/>
                      <a:pt x="207" y="115"/>
                    </a:cubicBezTo>
                    <a:cubicBezTo>
                      <a:pt x="188" y="110"/>
                      <a:pt x="171" y="104"/>
                      <a:pt x="152" y="95"/>
                    </a:cubicBezTo>
                    <a:cubicBezTo>
                      <a:pt x="152" y="162"/>
                      <a:pt x="152" y="162"/>
                      <a:pt x="152" y="162"/>
                    </a:cubicBezTo>
                    <a:cubicBezTo>
                      <a:pt x="152" y="191"/>
                      <a:pt x="134" y="204"/>
                      <a:pt x="103" y="204"/>
                    </a:cubicBezTo>
                    <a:cubicBezTo>
                      <a:pt x="74" y="204"/>
                      <a:pt x="57" y="191"/>
                      <a:pt x="57" y="162"/>
                    </a:cubicBezTo>
                    <a:cubicBezTo>
                      <a:pt x="57" y="35"/>
                      <a:pt x="57" y="35"/>
                      <a:pt x="57" y="35"/>
                    </a:cubicBezTo>
                    <a:cubicBezTo>
                      <a:pt x="52" y="32"/>
                      <a:pt x="48" y="26"/>
                      <a:pt x="43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3" name="Google Shape;9203;p89"/>
              <p:cNvSpPr/>
              <p:nvPr/>
            </p:nvSpPr>
            <p:spPr>
              <a:xfrm>
                <a:off x="3684266" y="1155702"/>
                <a:ext cx="446088" cy="447675"/>
              </a:xfrm>
              <a:custGeom>
                <a:avLst/>
                <a:gdLst/>
                <a:ahLst/>
                <a:cxnLst/>
                <a:rect l="l" t="t" r="r" b="b"/>
                <a:pathLst>
                  <a:path w="1318" h="1327" extrusionOk="0">
                    <a:moveTo>
                      <a:pt x="324" y="1130"/>
                    </a:moveTo>
                    <a:cubicBezTo>
                      <a:pt x="316" y="1123"/>
                      <a:pt x="307" y="1118"/>
                      <a:pt x="299" y="1112"/>
                    </a:cubicBezTo>
                    <a:cubicBezTo>
                      <a:pt x="307" y="1118"/>
                      <a:pt x="316" y="1123"/>
                      <a:pt x="324" y="1130"/>
                    </a:cubicBezTo>
                    <a:moveTo>
                      <a:pt x="101" y="783"/>
                    </a:moveTo>
                    <a:cubicBezTo>
                      <a:pt x="99" y="780"/>
                      <a:pt x="99" y="777"/>
                      <a:pt x="97" y="773"/>
                    </a:cubicBezTo>
                    <a:cubicBezTo>
                      <a:pt x="99" y="777"/>
                      <a:pt x="99" y="780"/>
                      <a:pt x="101" y="783"/>
                    </a:cubicBezTo>
                    <a:moveTo>
                      <a:pt x="101" y="541"/>
                    </a:moveTo>
                    <a:cubicBezTo>
                      <a:pt x="99" y="546"/>
                      <a:pt x="99" y="550"/>
                      <a:pt x="97" y="553"/>
                    </a:cubicBezTo>
                    <a:cubicBezTo>
                      <a:pt x="99" y="550"/>
                      <a:pt x="99" y="546"/>
                      <a:pt x="101" y="541"/>
                    </a:cubicBezTo>
                    <a:moveTo>
                      <a:pt x="158" y="385"/>
                    </a:moveTo>
                    <a:cubicBezTo>
                      <a:pt x="163" y="376"/>
                      <a:pt x="168" y="368"/>
                      <a:pt x="173" y="360"/>
                    </a:cubicBezTo>
                    <a:cubicBezTo>
                      <a:pt x="168" y="368"/>
                      <a:pt x="163" y="376"/>
                      <a:pt x="158" y="385"/>
                    </a:cubicBezTo>
                    <a:moveTo>
                      <a:pt x="178" y="975"/>
                    </a:moveTo>
                    <a:cubicBezTo>
                      <a:pt x="173" y="967"/>
                      <a:pt x="168" y="958"/>
                      <a:pt x="164" y="950"/>
                    </a:cubicBezTo>
                    <a:cubicBezTo>
                      <a:pt x="168" y="958"/>
                      <a:pt x="173" y="967"/>
                      <a:pt x="178" y="975"/>
                    </a:cubicBezTo>
                    <a:moveTo>
                      <a:pt x="328" y="208"/>
                    </a:moveTo>
                    <a:cubicBezTo>
                      <a:pt x="349" y="208"/>
                      <a:pt x="365" y="218"/>
                      <a:pt x="365" y="237"/>
                    </a:cubicBezTo>
                    <a:cubicBezTo>
                      <a:pt x="365" y="259"/>
                      <a:pt x="351" y="269"/>
                      <a:pt x="329" y="269"/>
                    </a:cubicBezTo>
                    <a:cubicBezTo>
                      <a:pt x="301" y="269"/>
                      <a:pt x="301" y="269"/>
                      <a:pt x="301" y="269"/>
                    </a:cubicBezTo>
                    <a:cubicBezTo>
                      <a:pt x="301" y="215"/>
                      <a:pt x="301" y="215"/>
                      <a:pt x="301" y="215"/>
                    </a:cubicBezTo>
                    <a:cubicBezTo>
                      <a:pt x="296" y="218"/>
                      <a:pt x="292" y="222"/>
                      <a:pt x="287" y="225"/>
                    </a:cubicBezTo>
                    <a:cubicBezTo>
                      <a:pt x="302" y="213"/>
                      <a:pt x="317" y="201"/>
                      <a:pt x="333" y="190"/>
                    </a:cubicBezTo>
                    <a:cubicBezTo>
                      <a:pt x="324" y="196"/>
                      <a:pt x="316" y="201"/>
                      <a:pt x="309" y="208"/>
                    </a:cubicBezTo>
                    <a:lnTo>
                      <a:pt x="328" y="208"/>
                    </a:lnTo>
                    <a:close/>
                    <a:moveTo>
                      <a:pt x="333" y="375"/>
                    </a:moveTo>
                    <a:cubicBezTo>
                      <a:pt x="301" y="375"/>
                      <a:pt x="301" y="375"/>
                      <a:pt x="301" y="375"/>
                    </a:cubicBezTo>
                    <a:cubicBezTo>
                      <a:pt x="301" y="304"/>
                      <a:pt x="301" y="304"/>
                      <a:pt x="301" y="304"/>
                    </a:cubicBezTo>
                    <a:cubicBezTo>
                      <a:pt x="334" y="304"/>
                      <a:pt x="334" y="304"/>
                      <a:pt x="334" y="304"/>
                    </a:cubicBezTo>
                    <a:cubicBezTo>
                      <a:pt x="359" y="304"/>
                      <a:pt x="373" y="316"/>
                      <a:pt x="373" y="341"/>
                    </a:cubicBezTo>
                    <a:cubicBezTo>
                      <a:pt x="373" y="365"/>
                      <a:pt x="361" y="375"/>
                      <a:pt x="333" y="375"/>
                    </a:cubicBezTo>
                    <a:moveTo>
                      <a:pt x="659" y="1239"/>
                    </a:moveTo>
                    <a:cubicBezTo>
                      <a:pt x="536" y="1239"/>
                      <a:pt x="422" y="1201"/>
                      <a:pt x="329" y="1133"/>
                    </a:cubicBezTo>
                    <a:cubicBezTo>
                      <a:pt x="338" y="1140"/>
                      <a:pt x="346" y="1145"/>
                      <a:pt x="356" y="1152"/>
                    </a:cubicBezTo>
                    <a:cubicBezTo>
                      <a:pt x="356" y="955"/>
                      <a:pt x="356" y="955"/>
                      <a:pt x="356" y="955"/>
                    </a:cubicBezTo>
                    <a:cubicBezTo>
                      <a:pt x="427" y="955"/>
                      <a:pt x="427" y="955"/>
                      <a:pt x="427" y="955"/>
                    </a:cubicBezTo>
                    <a:cubicBezTo>
                      <a:pt x="427" y="913"/>
                      <a:pt x="427" y="913"/>
                      <a:pt x="427" y="913"/>
                    </a:cubicBezTo>
                    <a:cubicBezTo>
                      <a:pt x="228" y="913"/>
                      <a:pt x="228" y="913"/>
                      <a:pt x="228" y="913"/>
                    </a:cubicBezTo>
                    <a:cubicBezTo>
                      <a:pt x="228" y="955"/>
                      <a:pt x="228" y="955"/>
                      <a:pt x="228" y="955"/>
                    </a:cubicBezTo>
                    <a:cubicBezTo>
                      <a:pt x="299" y="955"/>
                      <a:pt x="299" y="955"/>
                      <a:pt x="299" y="955"/>
                    </a:cubicBezTo>
                    <a:cubicBezTo>
                      <a:pt x="299" y="1112"/>
                      <a:pt x="299" y="1112"/>
                      <a:pt x="299" y="1112"/>
                    </a:cubicBezTo>
                    <a:cubicBezTo>
                      <a:pt x="252" y="1073"/>
                      <a:pt x="212" y="1026"/>
                      <a:pt x="178" y="975"/>
                    </a:cubicBezTo>
                    <a:cubicBezTo>
                      <a:pt x="180" y="975"/>
                      <a:pt x="180" y="975"/>
                      <a:pt x="180" y="975"/>
                    </a:cubicBezTo>
                    <a:cubicBezTo>
                      <a:pt x="176" y="953"/>
                      <a:pt x="166" y="937"/>
                      <a:pt x="151" y="927"/>
                    </a:cubicBezTo>
                    <a:cubicBezTo>
                      <a:pt x="154" y="935"/>
                      <a:pt x="159" y="943"/>
                      <a:pt x="164" y="950"/>
                    </a:cubicBezTo>
                    <a:cubicBezTo>
                      <a:pt x="134" y="900"/>
                      <a:pt x="112" y="842"/>
                      <a:pt x="101" y="783"/>
                    </a:cubicBezTo>
                    <a:cubicBezTo>
                      <a:pt x="139" y="783"/>
                      <a:pt x="139" y="783"/>
                      <a:pt x="139" y="783"/>
                    </a:cubicBezTo>
                    <a:cubicBezTo>
                      <a:pt x="139" y="678"/>
                      <a:pt x="139" y="678"/>
                      <a:pt x="139" y="678"/>
                    </a:cubicBezTo>
                    <a:cubicBezTo>
                      <a:pt x="228" y="783"/>
                      <a:pt x="228" y="783"/>
                      <a:pt x="228" y="783"/>
                    </a:cubicBezTo>
                    <a:cubicBezTo>
                      <a:pt x="302" y="783"/>
                      <a:pt x="302" y="783"/>
                      <a:pt x="302" y="783"/>
                    </a:cubicBezTo>
                    <a:cubicBezTo>
                      <a:pt x="190" y="654"/>
                      <a:pt x="190" y="654"/>
                      <a:pt x="190" y="654"/>
                    </a:cubicBezTo>
                    <a:cubicBezTo>
                      <a:pt x="291" y="541"/>
                      <a:pt x="291" y="541"/>
                      <a:pt x="291" y="541"/>
                    </a:cubicBezTo>
                    <a:cubicBezTo>
                      <a:pt x="225" y="541"/>
                      <a:pt x="225" y="541"/>
                      <a:pt x="225" y="541"/>
                    </a:cubicBezTo>
                    <a:cubicBezTo>
                      <a:pt x="139" y="644"/>
                      <a:pt x="139" y="644"/>
                      <a:pt x="139" y="644"/>
                    </a:cubicBezTo>
                    <a:cubicBezTo>
                      <a:pt x="139" y="541"/>
                      <a:pt x="139" y="541"/>
                      <a:pt x="139" y="541"/>
                    </a:cubicBezTo>
                    <a:cubicBezTo>
                      <a:pt x="101" y="541"/>
                      <a:pt x="101" y="541"/>
                      <a:pt x="101" y="541"/>
                    </a:cubicBezTo>
                    <a:cubicBezTo>
                      <a:pt x="112" y="487"/>
                      <a:pt x="131" y="434"/>
                      <a:pt x="158" y="386"/>
                    </a:cubicBezTo>
                    <a:cubicBezTo>
                      <a:pt x="153" y="395"/>
                      <a:pt x="149" y="403"/>
                      <a:pt x="144" y="412"/>
                    </a:cubicBezTo>
                    <a:cubicBezTo>
                      <a:pt x="191" y="412"/>
                      <a:pt x="191" y="412"/>
                      <a:pt x="191" y="412"/>
                    </a:cubicBezTo>
                    <a:cubicBezTo>
                      <a:pt x="173" y="360"/>
                      <a:pt x="173" y="360"/>
                      <a:pt x="173" y="360"/>
                    </a:cubicBezTo>
                    <a:cubicBezTo>
                      <a:pt x="203" y="311"/>
                      <a:pt x="240" y="267"/>
                      <a:pt x="284" y="228"/>
                    </a:cubicBezTo>
                    <a:cubicBezTo>
                      <a:pt x="270" y="240"/>
                      <a:pt x="257" y="254"/>
                      <a:pt x="243" y="267"/>
                    </a:cubicBezTo>
                    <a:cubicBezTo>
                      <a:pt x="243" y="412"/>
                      <a:pt x="243" y="412"/>
                      <a:pt x="243" y="412"/>
                    </a:cubicBezTo>
                    <a:cubicBezTo>
                      <a:pt x="331" y="412"/>
                      <a:pt x="331" y="412"/>
                      <a:pt x="331" y="412"/>
                    </a:cubicBezTo>
                    <a:cubicBezTo>
                      <a:pt x="402" y="412"/>
                      <a:pt x="430" y="388"/>
                      <a:pt x="430" y="343"/>
                    </a:cubicBezTo>
                    <a:cubicBezTo>
                      <a:pt x="430" y="311"/>
                      <a:pt x="410" y="291"/>
                      <a:pt x="376" y="284"/>
                    </a:cubicBezTo>
                    <a:cubicBezTo>
                      <a:pt x="400" y="279"/>
                      <a:pt x="420" y="260"/>
                      <a:pt x="420" y="235"/>
                    </a:cubicBezTo>
                    <a:cubicBezTo>
                      <a:pt x="420" y="200"/>
                      <a:pt x="402" y="180"/>
                      <a:pt x="358" y="173"/>
                    </a:cubicBezTo>
                    <a:cubicBezTo>
                      <a:pt x="349" y="178"/>
                      <a:pt x="341" y="185"/>
                      <a:pt x="333" y="190"/>
                    </a:cubicBezTo>
                    <a:cubicBezTo>
                      <a:pt x="425" y="126"/>
                      <a:pt x="538" y="87"/>
                      <a:pt x="659" y="87"/>
                    </a:cubicBezTo>
                    <a:cubicBezTo>
                      <a:pt x="973" y="87"/>
                      <a:pt x="1230" y="344"/>
                      <a:pt x="1230" y="662"/>
                    </a:cubicBezTo>
                    <a:cubicBezTo>
                      <a:pt x="1230" y="745"/>
                      <a:pt x="1213" y="822"/>
                      <a:pt x="1181" y="893"/>
                    </a:cubicBezTo>
                    <a:cubicBezTo>
                      <a:pt x="1247" y="960"/>
                      <a:pt x="1247" y="960"/>
                      <a:pt x="1247" y="960"/>
                    </a:cubicBezTo>
                    <a:cubicBezTo>
                      <a:pt x="1292" y="871"/>
                      <a:pt x="1318" y="770"/>
                      <a:pt x="1318" y="662"/>
                    </a:cubicBezTo>
                    <a:cubicBezTo>
                      <a:pt x="1318" y="297"/>
                      <a:pt x="1022" y="0"/>
                      <a:pt x="659" y="0"/>
                    </a:cubicBezTo>
                    <a:cubicBezTo>
                      <a:pt x="482" y="0"/>
                      <a:pt x="317" y="69"/>
                      <a:pt x="193" y="195"/>
                    </a:cubicBezTo>
                    <a:cubicBezTo>
                      <a:pt x="69" y="319"/>
                      <a:pt x="0" y="486"/>
                      <a:pt x="0" y="662"/>
                    </a:cubicBezTo>
                    <a:cubicBezTo>
                      <a:pt x="0" y="1029"/>
                      <a:pt x="296" y="1327"/>
                      <a:pt x="659" y="1327"/>
                    </a:cubicBezTo>
                    <a:cubicBezTo>
                      <a:pt x="828" y="1327"/>
                      <a:pt x="985" y="1261"/>
                      <a:pt x="1102" y="1154"/>
                    </a:cubicBezTo>
                    <a:cubicBezTo>
                      <a:pt x="1040" y="1091"/>
                      <a:pt x="1040" y="1091"/>
                      <a:pt x="1040" y="1091"/>
                    </a:cubicBezTo>
                    <a:cubicBezTo>
                      <a:pt x="938" y="1184"/>
                      <a:pt x="805" y="1239"/>
                      <a:pt x="659" y="123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4" name="Google Shape;9204;p89"/>
              <p:cNvSpPr/>
              <p:nvPr/>
            </p:nvSpPr>
            <p:spPr>
              <a:xfrm>
                <a:off x="3830316" y="1270002"/>
                <a:ext cx="306388" cy="295275"/>
              </a:xfrm>
              <a:custGeom>
                <a:avLst/>
                <a:gdLst/>
                <a:ahLst/>
                <a:cxnLst/>
                <a:rect l="l" t="t" r="r" b="b"/>
                <a:pathLst>
                  <a:path w="903" h="876" extrusionOk="0">
                    <a:moveTo>
                      <a:pt x="515" y="487"/>
                    </a:moveTo>
                    <a:cubicBezTo>
                      <a:pt x="473" y="527"/>
                      <a:pt x="416" y="551"/>
                      <a:pt x="358" y="551"/>
                    </a:cubicBezTo>
                    <a:cubicBezTo>
                      <a:pt x="299" y="551"/>
                      <a:pt x="242" y="527"/>
                      <a:pt x="202" y="487"/>
                    </a:cubicBezTo>
                    <a:cubicBezTo>
                      <a:pt x="160" y="443"/>
                      <a:pt x="135" y="386"/>
                      <a:pt x="135" y="327"/>
                    </a:cubicBezTo>
                    <a:cubicBezTo>
                      <a:pt x="135" y="269"/>
                      <a:pt x="160" y="212"/>
                      <a:pt x="202" y="172"/>
                    </a:cubicBezTo>
                    <a:cubicBezTo>
                      <a:pt x="242" y="130"/>
                      <a:pt x="299" y="104"/>
                      <a:pt x="358" y="104"/>
                    </a:cubicBezTo>
                    <a:cubicBezTo>
                      <a:pt x="416" y="104"/>
                      <a:pt x="473" y="130"/>
                      <a:pt x="515" y="172"/>
                    </a:cubicBezTo>
                    <a:cubicBezTo>
                      <a:pt x="601" y="257"/>
                      <a:pt x="601" y="398"/>
                      <a:pt x="515" y="487"/>
                    </a:cubicBezTo>
                    <a:moveTo>
                      <a:pt x="882" y="752"/>
                    </a:moveTo>
                    <a:cubicBezTo>
                      <a:pt x="636" y="502"/>
                      <a:pt x="636" y="502"/>
                      <a:pt x="636" y="502"/>
                    </a:cubicBezTo>
                    <a:cubicBezTo>
                      <a:pt x="714" y="376"/>
                      <a:pt x="701" y="207"/>
                      <a:pt x="591" y="96"/>
                    </a:cubicBezTo>
                    <a:cubicBezTo>
                      <a:pt x="527" y="32"/>
                      <a:pt x="440" y="0"/>
                      <a:pt x="358" y="0"/>
                    </a:cubicBezTo>
                    <a:cubicBezTo>
                      <a:pt x="274" y="0"/>
                      <a:pt x="192" y="32"/>
                      <a:pt x="127" y="96"/>
                    </a:cubicBezTo>
                    <a:cubicBezTo>
                      <a:pt x="0" y="224"/>
                      <a:pt x="0" y="433"/>
                      <a:pt x="127" y="561"/>
                    </a:cubicBezTo>
                    <a:cubicBezTo>
                      <a:pt x="192" y="623"/>
                      <a:pt x="274" y="655"/>
                      <a:pt x="358" y="655"/>
                    </a:cubicBezTo>
                    <a:cubicBezTo>
                      <a:pt x="420" y="655"/>
                      <a:pt x="478" y="639"/>
                      <a:pt x="532" y="608"/>
                    </a:cubicBezTo>
                    <a:cubicBezTo>
                      <a:pt x="781" y="854"/>
                      <a:pt x="781" y="854"/>
                      <a:pt x="781" y="854"/>
                    </a:cubicBezTo>
                    <a:cubicBezTo>
                      <a:pt x="800" y="876"/>
                      <a:pt x="835" y="876"/>
                      <a:pt x="855" y="854"/>
                    </a:cubicBezTo>
                    <a:cubicBezTo>
                      <a:pt x="882" y="827"/>
                      <a:pt x="882" y="827"/>
                      <a:pt x="882" y="827"/>
                    </a:cubicBezTo>
                    <a:cubicBezTo>
                      <a:pt x="903" y="805"/>
                      <a:pt x="903" y="770"/>
                      <a:pt x="882" y="75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05" name="Google Shape;9205;p89"/>
              <p:cNvSpPr/>
              <p:nvPr/>
            </p:nvSpPr>
            <p:spPr>
              <a:xfrm>
                <a:off x="3896991" y="1323977"/>
                <a:ext cx="104775" cy="92075"/>
              </a:xfrm>
              <a:custGeom>
                <a:avLst/>
                <a:gdLst/>
                <a:ahLst/>
                <a:cxnLst/>
                <a:rect l="l" t="t" r="r" b="b"/>
                <a:pathLst>
                  <a:path w="311" h="273" extrusionOk="0">
                    <a:moveTo>
                      <a:pt x="156" y="240"/>
                    </a:moveTo>
                    <a:cubicBezTo>
                      <a:pt x="146" y="240"/>
                      <a:pt x="138" y="230"/>
                      <a:pt x="138" y="220"/>
                    </a:cubicBezTo>
                    <a:cubicBezTo>
                      <a:pt x="138" y="209"/>
                      <a:pt x="146" y="200"/>
                      <a:pt x="156" y="200"/>
                    </a:cubicBezTo>
                    <a:cubicBezTo>
                      <a:pt x="167" y="200"/>
                      <a:pt x="176" y="209"/>
                      <a:pt x="176" y="220"/>
                    </a:cubicBezTo>
                    <a:cubicBezTo>
                      <a:pt x="176" y="230"/>
                      <a:pt x="167" y="240"/>
                      <a:pt x="156" y="240"/>
                    </a:cubicBezTo>
                    <a:moveTo>
                      <a:pt x="141" y="104"/>
                    </a:moveTo>
                    <a:cubicBezTo>
                      <a:pt x="141" y="95"/>
                      <a:pt x="148" y="89"/>
                      <a:pt x="156" y="89"/>
                    </a:cubicBezTo>
                    <a:cubicBezTo>
                      <a:pt x="164" y="89"/>
                      <a:pt x="171" y="95"/>
                      <a:pt x="171" y="104"/>
                    </a:cubicBezTo>
                    <a:cubicBezTo>
                      <a:pt x="171" y="162"/>
                      <a:pt x="171" y="162"/>
                      <a:pt x="171" y="162"/>
                    </a:cubicBezTo>
                    <a:cubicBezTo>
                      <a:pt x="171" y="170"/>
                      <a:pt x="164" y="177"/>
                      <a:pt x="156" y="177"/>
                    </a:cubicBezTo>
                    <a:cubicBezTo>
                      <a:pt x="148" y="177"/>
                      <a:pt x="141" y="170"/>
                      <a:pt x="141" y="162"/>
                    </a:cubicBezTo>
                    <a:lnTo>
                      <a:pt x="141" y="104"/>
                    </a:lnTo>
                    <a:close/>
                    <a:moveTo>
                      <a:pt x="309" y="242"/>
                    </a:moveTo>
                    <a:cubicBezTo>
                      <a:pt x="308" y="239"/>
                      <a:pt x="308" y="239"/>
                      <a:pt x="308" y="239"/>
                    </a:cubicBezTo>
                    <a:cubicBezTo>
                      <a:pt x="176" y="12"/>
                      <a:pt x="176" y="12"/>
                      <a:pt x="176" y="12"/>
                    </a:cubicBezTo>
                    <a:cubicBezTo>
                      <a:pt x="172" y="5"/>
                      <a:pt x="164" y="0"/>
                      <a:pt x="156" y="0"/>
                    </a:cubicBezTo>
                    <a:cubicBezTo>
                      <a:pt x="148" y="0"/>
                      <a:pt x="139" y="7"/>
                      <a:pt x="136" y="15"/>
                    </a:cubicBezTo>
                    <a:cubicBezTo>
                      <a:pt x="5" y="239"/>
                      <a:pt x="5" y="239"/>
                      <a:pt x="5" y="239"/>
                    </a:cubicBezTo>
                    <a:cubicBezTo>
                      <a:pt x="2" y="242"/>
                      <a:pt x="0" y="247"/>
                      <a:pt x="0" y="252"/>
                    </a:cubicBezTo>
                    <a:cubicBezTo>
                      <a:pt x="0" y="263"/>
                      <a:pt x="10" y="273"/>
                      <a:pt x="24" y="273"/>
                    </a:cubicBezTo>
                    <a:cubicBezTo>
                      <a:pt x="290" y="273"/>
                      <a:pt x="290" y="273"/>
                      <a:pt x="290" y="273"/>
                    </a:cubicBezTo>
                    <a:cubicBezTo>
                      <a:pt x="301" y="273"/>
                      <a:pt x="311" y="263"/>
                      <a:pt x="311" y="252"/>
                    </a:cubicBezTo>
                    <a:cubicBezTo>
                      <a:pt x="311" y="247"/>
                      <a:pt x="311" y="243"/>
                      <a:pt x="309" y="2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206" name="Google Shape;9206;p89"/>
            <p:cNvSpPr/>
            <p:nvPr/>
          </p:nvSpPr>
          <p:spPr>
            <a:xfrm>
              <a:off x="3678358" y="1674019"/>
              <a:ext cx="497155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Anomaly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Detection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07" name="Google Shape;9207;p89"/>
          <p:cNvGrpSpPr/>
          <p:nvPr/>
        </p:nvGrpSpPr>
        <p:grpSpPr>
          <a:xfrm>
            <a:off x="8937382" y="2791428"/>
            <a:ext cx="983987" cy="1016517"/>
            <a:chOff x="746817" y="745606"/>
            <a:chExt cx="737990" cy="762388"/>
          </a:xfrm>
        </p:grpSpPr>
        <p:grpSp>
          <p:nvGrpSpPr>
            <p:cNvPr id="9208" name="Google Shape;9208;p89"/>
            <p:cNvGrpSpPr/>
            <p:nvPr/>
          </p:nvGrpSpPr>
          <p:grpSpPr>
            <a:xfrm>
              <a:off x="821331" y="745606"/>
              <a:ext cx="588963" cy="587375"/>
              <a:chOff x="6377428" y="4018547"/>
              <a:chExt cx="588963" cy="587375"/>
            </a:xfrm>
          </p:grpSpPr>
          <p:sp>
            <p:nvSpPr>
              <p:cNvPr id="9209" name="Google Shape;9209;p89"/>
              <p:cNvSpPr/>
              <p:nvPr/>
            </p:nvSpPr>
            <p:spPr>
              <a:xfrm>
                <a:off x="6377428" y="4018547"/>
                <a:ext cx="588963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0" name="Google Shape;9210;p89"/>
              <p:cNvSpPr/>
              <p:nvPr/>
            </p:nvSpPr>
            <p:spPr>
              <a:xfrm>
                <a:off x="6661590" y="4339222"/>
                <a:ext cx="41275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26" h="5" extrusionOk="0">
                    <a:moveTo>
                      <a:pt x="0" y="5"/>
                    </a:moveTo>
                    <a:lnTo>
                      <a:pt x="26" y="5"/>
                    </a:lnTo>
                    <a:lnTo>
                      <a:pt x="25" y="0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1" name="Google Shape;9211;p89"/>
              <p:cNvSpPr/>
              <p:nvPr/>
            </p:nvSpPr>
            <p:spPr>
              <a:xfrm>
                <a:off x="6642540" y="4339222"/>
                <a:ext cx="14288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9" h="5" extrusionOk="0">
                    <a:moveTo>
                      <a:pt x="0" y="5"/>
                    </a:moveTo>
                    <a:lnTo>
                      <a:pt x="2" y="0"/>
                    </a:lnTo>
                    <a:lnTo>
                      <a:pt x="9" y="0"/>
                    </a:lnTo>
                    <a:lnTo>
                      <a:pt x="9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2" name="Google Shape;9212;p89"/>
              <p:cNvSpPr/>
              <p:nvPr/>
            </p:nvSpPr>
            <p:spPr>
              <a:xfrm>
                <a:off x="6652065" y="4307472"/>
                <a:ext cx="476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3" h="5" extrusionOk="0">
                    <a:moveTo>
                      <a:pt x="0" y="5"/>
                    </a:moveTo>
                    <a:lnTo>
                      <a:pt x="2" y="0"/>
                    </a:lnTo>
                    <a:lnTo>
                      <a:pt x="3" y="0"/>
                    </a:lnTo>
                    <a:lnTo>
                      <a:pt x="3" y="5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3" name="Google Shape;9213;p89"/>
              <p:cNvSpPr/>
              <p:nvPr/>
            </p:nvSpPr>
            <p:spPr>
              <a:xfrm>
                <a:off x="6631428" y="4277310"/>
                <a:ext cx="1428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" h="6" extrusionOk="0">
                    <a:moveTo>
                      <a:pt x="2" y="6"/>
                    </a:moveTo>
                    <a:lnTo>
                      <a:pt x="0" y="0"/>
                    </a:lnTo>
                    <a:lnTo>
                      <a:pt x="9" y="0"/>
                    </a:lnTo>
                    <a:lnTo>
                      <a:pt x="7" y="6"/>
                    </a:lnTo>
                    <a:lnTo>
                      <a:pt x="2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4" name="Google Shape;9214;p89"/>
              <p:cNvSpPr/>
              <p:nvPr/>
            </p:nvSpPr>
            <p:spPr>
              <a:xfrm>
                <a:off x="6609203" y="4245560"/>
                <a:ext cx="476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37" h="25" extrusionOk="0">
                    <a:moveTo>
                      <a:pt x="128" y="25"/>
                    </a:moveTo>
                    <a:cubicBezTo>
                      <a:pt x="137" y="0"/>
                      <a:pt x="137" y="0"/>
                      <a:pt x="137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11" y="8"/>
                      <a:pt x="4" y="17"/>
                      <a:pt x="0" y="25"/>
                    </a:cubicBezTo>
                    <a:lnTo>
                      <a:pt x="128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5" name="Google Shape;9215;p89"/>
              <p:cNvSpPr/>
              <p:nvPr/>
            </p:nvSpPr>
            <p:spPr>
              <a:xfrm>
                <a:off x="6601265" y="4277310"/>
                <a:ext cx="17463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50" h="29" extrusionOk="0">
                    <a:moveTo>
                      <a:pt x="40" y="29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0"/>
                      <a:pt x="0" y="20"/>
                      <a:pt x="0" y="29"/>
                    </a:cubicBezTo>
                    <a:lnTo>
                      <a:pt x="4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6" name="Google Shape;9216;p89"/>
              <p:cNvSpPr/>
              <p:nvPr/>
            </p:nvSpPr>
            <p:spPr>
              <a:xfrm>
                <a:off x="6701278" y="4277310"/>
                <a:ext cx="23813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" h="6" extrusionOk="0">
                    <a:moveTo>
                      <a:pt x="14" y="6"/>
                    </a:moveTo>
                    <a:lnTo>
                      <a:pt x="15" y="0"/>
                    </a:lnTo>
                    <a:lnTo>
                      <a:pt x="0" y="0"/>
                    </a:lnTo>
                    <a:lnTo>
                      <a:pt x="2" y="6"/>
                    </a:lnTo>
                    <a:lnTo>
                      <a:pt x="14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7" name="Google Shape;9217;p89"/>
              <p:cNvSpPr/>
              <p:nvPr/>
            </p:nvSpPr>
            <p:spPr>
              <a:xfrm>
                <a:off x="6602853" y="4307472"/>
                <a:ext cx="4763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12" h="16" extrusionOk="0">
                    <a:moveTo>
                      <a:pt x="0" y="0"/>
                    </a:moveTo>
                    <a:cubicBezTo>
                      <a:pt x="2" y="6"/>
                      <a:pt x="2" y="10"/>
                      <a:pt x="5" y="16"/>
                    </a:cubicBezTo>
                    <a:cubicBezTo>
                      <a:pt x="12" y="0"/>
                      <a:pt x="12" y="0"/>
                      <a:pt x="1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8" name="Google Shape;9218;p89"/>
              <p:cNvSpPr/>
              <p:nvPr/>
            </p:nvSpPr>
            <p:spPr>
              <a:xfrm>
                <a:off x="6671115" y="4307472"/>
                <a:ext cx="22225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4" h="5" extrusionOk="0">
                    <a:moveTo>
                      <a:pt x="0" y="5"/>
                    </a:moveTo>
                    <a:lnTo>
                      <a:pt x="14" y="5"/>
                    </a:lnTo>
                    <a:lnTo>
                      <a:pt x="13" y="0"/>
                    </a:lnTo>
                    <a:lnTo>
                      <a:pt x="2" y="0"/>
                    </a:lnTo>
                    <a:lnTo>
                      <a:pt x="0" y="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19" name="Google Shape;9219;p89"/>
              <p:cNvSpPr/>
              <p:nvPr/>
            </p:nvSpPr>
            <p:spPr>
              <a:xfrm>
                <a:off x="6761603" y="4185235"/>
                <a:ext cx="138113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9" extrusionOk="0">
                    <a:moveTo>
                      <a:pt x="21" y="24"/>
                    </a:moveTo>
                    <a:cubicBezTo>
                      <a:pt x="26" y="29"/>
                      <a:pt x="26" y="29"/>
                      <a:pt x="26" y="29"/>
                    </a:cubicBezTo>
                    <a:cubicBezTo>
                      <a:pt x="400" y="29"/>
                      <a:pt x="400" y="29"/>
                      <a:pt x="400" y="29"/>
                    </a:cubicBezTo>
                    <a:cubicBezTo>
                      <a:pt x="406" y="29"/>
                      <a:pt x="413" y="24"/>
                      <a:pt x="413" y="14"/>
                    </a:cubicBezTo>
                    <a:cubicBezTo>
                      <a:pt x="413" y="7"/>
                      <a:pt x="406" y="0"/>
                      <a:pt x="40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6" y="7"/>
                      <a:pt x="15" y="14"/>
                      <a:pt x="2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20" name="Google Shape;9220;p89"/>
              <p:cNvSpPr/>
              <p:nvPr/>
            </p:nvSpPr>
            <p:spPr>
              <a:xfrm>
                <a:off x="6690165" y="4245560"/>
                <a:ext cx="42863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5" extrusionOk="0">
                    <a:moveTo>
                      <a:pt x="9" y="25"/>
                    </a:moveTo>
                    <a:cubicBezTo>
                      <a:pt x="124" y="25"/>
                      <a:pt x="124" y="25"/>
                      <a:pt x="124" y="25"/>
                    </a:cubicBezTo>
                    <a:cubicBezTo>
                      <a:pt x="120" y="17"/>
                      <a:pt x="113" y="8"/>
                      <a:pt x="107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9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21" name="Google Shape;9221;p89"/>
              <p:cNvSpPr/>
              <p:nvPr/>
            </p:nvSpPr>
            <p:spPr>
              <a:xfrm>
                <a:off x="6620315" y="4339222"/>
                <a:ext cx="1111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29" h="25" extrusionOk="0">
                    <a:moveTo>
                      <a:pt x="0" y="0"/>
                    </a:moveTo>
                    <a:cubicBezTo>
                      <a:pt x="0" y="0"/>
                      <a:pt x="2" y="0"/>
                      <a:pt x="2" y="2"/>
                    </a:cubicBezTo>
                    <a:cubicBezTo>
                      <a:pt x="11" y="9"/>
                      <a:pt x="19" y="18"/>
                      <a:pt x="29" y="25"/>
                    </a:cubicBezTo>
                    <a:cubicBezTo>
                      <a:pt x="23" y="0"/>
                      <a:pt x="23" y="0"/>
                      <a:pt x="23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22" name="Google Shape;9222;p89"/>
              <p:cNvSpPr/>
              <p:nvPr/>
            </p:nvSpPr>
            <p:spPr>
              <a:xfrm>
                <a:off x="6671115" y="4245560"/>
                <a:ext cx="793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5" h="6" extrusionOk="0">
                    <a:moveTo>
                      <a:pt x="1" y="6"/>
                    </a:moveTo>
                    <a:lnTo>
                      <a:pt x="3" y="6"/>
                    </a:lnTo>
                    <a:lnTo>
                      <a:pt x="5" y="0"/>
                    </a:lnTo>
                    <a:lnTo>
                      <a:pt x="0" y="0"/>
                    </a:lnTo>
                    <a:lnTo>
                      <a:pt x="1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23" name="Google Shape;9223;p89"/>
              <p:cNvSpPr/>
              <p:nvPr/>
            </p:nvSpPr>
            <p:spPr>
              <a:xfrm>
                <a:off x="6642540" y="4218572"/>
                <a:ext cx="23813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71" h="21" extrusionOk="0">
                    <a:moveTo>
                      <a:pt x="0" y="21"/>
                    </a:moveTo>
                    <a:cubicBezTo>
                      <a:pt x="64" y="21"/>
                      <a:pt x="64" y="21"/>
                      <a:pt x="64" y="21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45" y="2"/>
                      <a:pt x="22" y="9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24" name="Google Shape;9224;p89"/>
              <p:cNvSpPr/>
              <p:nvPr/>
            </p:nvSpPr>
            <p:spPr>
              <a:xfrm>
                <a:off x="6794940" y="4339222"/>
                <a:ext cx="104775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310" h="25" extrusionOk="0">
                    <a:moveTo>
                      <a:pt x="297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7" y="8"/>
                      <a:pt x="2" y="16"/>
                      <a:pt x="0" y="25"/>
                    </a:cubicBezTo>
                    <a:cubicBezTo>
                      <a:pt x="297" y="25"/>
                      <a:pt x="297" y="25"/>
                      <a:pt x="297" y="25"/>
                    </a:cubicBezTo>
                    <a:cubicBezTo>
                      <a:pt x="303" y="25"/>
                      <a:pt x="310" y="18"/>
                      <a:pt x="310" y="12"/>
                    </a:cubicBezTo>
                    <a:cubicBezTo>
                      <a:pt x="310" y="4"/>
                      <a:pt x="303" y="0"/>
                      <a:pt x="29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25" name="Google Shape;9225;p89"/>
              <p:cNvSpPr/>
              <p:nvPr/>
            </p:nvSpPr>
            <p:spPr>
              <a:xfrm>
                <a:off x="6806053" y="4307472"/>
                <a:ext cx="9366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281" h="24" extrusionOk="0">
                    <a:moveTo>
                      <a:pt x="268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8"/>
                      <a:pt x="2" y="16"/>
                      <a:pt x="0" y="24"/>
                    </a:cubicBezTo>
                    <a:cubicBezTo>
                      <a:pt x="268" y="24"/>
                      <a:pt x="268" y="24"/>
                      <a:pt x="268" y="24"/>
                    </a:cubicBezTo>
                    <a:cubicBezTo>
                      <a:pt x="274" y="24"/>
                      <a:pt x="281" y="20"/>
                      <a:pt x="281" y="12"/>
                    </a:cubicBezTo>
                    <a:cubicBezTo>
                      <a:pt x="281" y="6"/>
                      <a:pt x="274" y="0"/>
                      <a:pt x="2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26" name="Google Shape;9226;p89"/>
              <p:cNvSpPr/>
              <p:nvPr/>
            </p:nvSpPr>
            <p:spPr>
              <a:xfrm>
                <a:off x="6504428" y="4339222"/>
                <a:ext cx="4286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128" h="25" extrusionOk="0">
                    <a:moveTo>
                      <a:pt x="13" y="25"/>
                    </a:moveTo>
                    <a:cubicBezTo>
                      <a:pt x="128" y="25"/>
                      <a:pt x="128" y="25"/>
                      <a:pt x="128" y="25"/>
                    </a:cubicBezTo>
                    <a:cubicBezTo>
                      <a:pt x="126" y="16"/>
                      <a:pt x="122" y="8"/>
                      <a:pt x="117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4" y="0"/>
                      <a:pt x="0" y="4"/>
                      <a:pt x="0" y="12"/>
                    </a:cubicBezTo>
                    <a:cubicBezTo>
                      <a:pt x="0" y="18"/>
                      <a:pt x="4" y="25"/>
                      <a:pt x="13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27" name="Google Shape;9227;p89"/>
              <p:cNvSpPr/>
              <p:nvPr/>
            </p:nvSpPr>
            <p:spPr>
              <a:xfrm>
                <a:off x="6504428" y="4307472"/>
                <a:ext cx="33338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99" h="24" extrusionOk="0">
                    <a:moveTo>
                      <a:pt x="13" y="24"/>
                    </a:moveTo>
                    <a:cubicBezTo>
                      <a:pt x="99" y="24"/>
                      <a:pt x="99" y="24"/>
                      <a:pt x="99" y="24"/>
                    </a:cubicBezTo>
                    <a:cubicBezTo>
                      <a:pt x="97" y="16"/>
                      <a:pt x="95" y="8"/>
                      <a:pt x="95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4" y="0"/>
                      <a:pt x="0" y="6"/>
                      <a:pt x="0" y="12"/>
                    </a:cubicBezTo>
                    <a:cubicBezTo>
                      <a:pt x="0" y="20"/>
                      <a:pt x="4" y="24"/>
                      <a:pt x="13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28" name="Google Shape;9228;p89"/>
              <p:cNvSpPr/>
              <p:nvPr/>
            </p:nvSpPr>
            <p:spPr>
              <a:xfrm>
                <a:off x="6787003" y="4215397"/>
                <a:ext cx="112713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335" h="29" extrusionOk="0">
                    <a:moveTo>
                      <a:pt x="322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7" y="9"/>
                      <a:pt x="11" y="19"/>
                      <a:pt x="15" y="29"/>
                    </a:cubicBezTo>
                    <a:cubicBezTo>
                      <a:pt x="322" y="29"/>
                      <a:pt x="322" y="29"/>
                      <a:pt x="322" y="29"/>
                    </a:cubicBezTo>
                    <a:cubicBezTo>
                      <a:pt x="329" y="29"/>
                      <a:pt x="335" y="22"/>
                      <a:pt x="335" y="14"/>
                    </a:cubicBezTo>
                    <a:cubicBezTo>
                      <a:pt x="335" y="5"/>
                      <a:pt x="329" y="0"/>
                      <a:pt x="32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29" name="Google Shape;9229;p89"/>
              <p:cNvSpPr/>
              <p:nvPr/>
            </p:nvSpPr>
            <p:spPr>
              <a:xfrm>
                <a:off x="6807640" y="4277310"/>
                <a:ext cx="9207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73" h="29" extrusionOk="0">
                    <a:moveTo>
                      <a:pt x="26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10"/>
                      <a:pt x="2" y="20"/>
                      <a:pt x="2" y="29"/>
                    </a:cubicBezTo>
                    <a:cubicBezTo>
                      <a:pt x="260" y="29"/>
                      <a:pt x="260" y="29"/>
                      <a:pt x="260" y="29"/>
                    </a:cubicBezTo>
                    <a:cubicBezTo>
                      <a:pt x="267" y="29"/>
                      <a:pt x="273" y="22"/>
                      <a:pt x="273" y="15"/>
                    </a:cubicBezTo>
                    <a:cubicBezTo>
                      <a:pt x="273" y="5"/>
                      <a:pt x="267" y="0"/>
                      <a:pt x="26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30" name="Google Shape;9230;p89"/>
              <p:cNvSpPr/>
              <p:nvPr/>
            </p:nvSpPr>
            <p:spPr>
              <a:xfrm>
                <a:off x="6801290" y="4245560"/>
                <a:ext cx="984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93" h="25" extrusionOk="0">
                    <a:moveTo>
                      <a:pt x="28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2" y="8"/>
                      <a:pt x="4" y="17"/>
                      <a:pt x="6" y="25"/>
                    </a:cubicBezTo>
                    <a:cubicBezTo>
                      <a:pt x="280" y="25"/>
                      <a:pt x="280" y="25"/>
                      <a:pt x="280" y="25"/>
                    </a:cubicBezTo>
                    <a:cubicBezTo>
                      <a:pt x="286" y="25"/>
                      <a:pt x="293" y="21"/>
                      <a:pt x="293" y="13"/>
                    </a:cubicBezTo>
                    <a:cubicBezTo>
                      <a:pt x="293" y="6"/>
                      <a:pt x="286" y="0"/>
                      <a:pt x="28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31" name="Google Shape;9231;p89"/>
              <p:cNvSpPr/>
              <p:nvPr/>
            </p:nvSpPr>
            <p:spPr>
              <a:xfrm>
                <a:off x="6504428" y="4185235"/>
                <a:ext cx="77788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32" h="29" extrusionOk="0">
                    <a:moveTo>
                      <a:pt x="13" y="29"/>
                    </a:moveTo>
                    <a:cubicBezTo>
                      <a:pt x="203" y="29"/>
                      <a:pt x="203" y="29"/>
                      <a:pt x="203" y="29"/>
                    </a:cubicBezTo>
                    <a:cubicBezTo>
                      <a:pt x="205" y="26"/>
                      <a:pt x="208" y="26"/>
                      <a:pt x="210" y="24"/>
                    </a:cubicBezTo>
                    <a:cubicBezTo>
                      <a:pt x="216" y="14"/>
                      <a:pt x="225" y="7"/>
                      <a:pt x="23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4" y="0"/>
                      <a:pt x="0" y="7"/>
                      <a:pt x="0" y="14"/>
                    </a:cubicBezTo>
                    <a:cubicBezTo>
                      <a:pt x="0" y="24"/>
                      <a:pt x="4" y="29"/>
                      <a:pt x="13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32" name="Google Shape;9232;p89"/>
              <p:cNvSpPr/>
              <p:nvPr/>
            </p:nvSpPr>
            <p:spPr>
              <a:xfrm>
                <a:off x="6504428" y="4277310"/>
                <a:ext cx="30163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91" h="29" extrusionOk="0">
                    <a:moveTo>
                      <a:pt x="13" y="29"/>
                    </a:moveTo>
                    <a:cubicBezTo>
                      <a:pt x="89" y="29"/>
                      <a:pt x="89" y="29"/>
                      <a:pt x="89" y="29"/>
                    </a:cubicBezTo>
                    <a:cubicBezTo>
                      <a:pt x="89" y="20"/>
                      <a:pt x="89" y="10"/>
                      <a:pt x="91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4" y="0"/>
                      <a:pt x="0" y="5"/>
                      <a:pt x="0" y="15"/>
                    </a:cubicBezTo>
                    <a:cubicBezTo>
                      <a:pt x="0" y="22"/>
                      <a:pt x="4" y="29"/>
                      <a:pt x="13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33" name="Google Shape;9233;p89"/>
              <p:cNvSpPr/>
              <p:nvPr/>
            </p:nvSpPr>
            <p:spPr>
              <a:xfrm>
                <a:off x="6721915" y="4307472"/>
                <a:ext cx="17463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54" h="24" extrusionOk="0">
                    <a:moveTo>
                      <a:pt x="9" y="0"/>
                    </a:moveTo>
                    <a:cubicBezTo>
                      <a:pt x="0" y="24"/>
                      <a:pt x="0" y="24"/>
                      <a:pt x="0" y="24"/>
                    </a:cubicBezTo>
                    <a:cubicBezTo>
                      <a:pt x="43" y="24"/>
                      <a:pt x="43" y="24"/>
                      <a:pt x="43" y="24"/>
                    </a:cubicBezTo>
                    <a:cubicBezTo>
                      <a:pt x="47" y="16"/>
                      <a:pt x="49" y="8"/>
                      <a:pt x="54" y="0"/>
                    </a:cubicBezTo>
                    <a:lnTo>
                      <a:pt x="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34" name="Google Shape;9234;p89"/>
              <p:cNvSpPr/>
              <p:nvPr/>
            </p:nvSpPr>
            <p:spPr>
              <a:xfrm>
                <a:off x="6669528" y="4218572"/>
                <a:ext cx="31750" cy="6350"/>
              </a:xfrm>
              <a:custGeom>
                <a:avLst/>
                <a:gdLst/>
                <a:ahLst/>
                <a:cxnLst/>
                <a:rect l="l" t="t" r="r" b="b"/>
                <a:pathLst>
                  <a:path w="91" h="21" extrusionOk="0">
                    <a:moveTo>
                      <a:pt x="0" y="0"/>
                    </a:moveTo>
                    <a:cubicBezTo>
                      <a:pt x="0" y="21"/>
                      <a:pt x="0" y="21"/>
                      <a:pt x="0" y="21"/>
                    </a:cubicBezTo>
                    <a:cubicBezTo>
                      <a:pt x="91" y="21"/>
                      <a:pt x="91" y="21"/>
                      <a:pt x="91" y="21"/>
                    </a:cubicBezTo>
                    <a:cubicBezTo>
                      <a:pt x="63" y="8"/>
                      <a:pt x="35" y="0"/>
                      <a:pt x="4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35" name="Google Shape;9235;p89"/>
              <p:cNvSpPr/>
              <p:nvPr/>
            </p:nvSpPr>
            <p:spPr>
              <a:xfrm>
                <a:off x="6504428" y="4245560"/>
                <a:ext cx="36513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12" h="25" extrusionOk="0">
                    <a:moveTo>
                      <a:pt x="13" y="25"/>
                    </a:moveTo>
                    <a:cubicBezTo>
                      <a:pt x="103" y="25"/>
                      <a:pt x="103" y="25"/>
                      <a:pt x="103" y="25"/>
                    </a:cubicBezTo>
                    <a:cubicBezTo>
                      <a:pt x="105" y="17"/>
                      <a:pt x="109" y="8"/>
                      <a:pt x="112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4" y="0"/>
                      <a:pt x="0" y="6"/>
                      <a:pt x="0" y="13"/>
                    </a:cubicBezTo>
                    <a:cubicBezTo>
                      <a:pt x="0" y="21"/>
                      <a:pt x="4" y="25"/>
                      <a:pt x="13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36" name="Google Shape;9236;p89"/>
              <p:cNvSpPr/>
              <p:nvPr/>
            </p:nvSpPr>
            <p:spPr>
              <a:xfrm>
                <a:off x="6713978" y="4339222"/>
                <a:ext cx="7938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21" h="16" extrusionOk="0">
                    <a:moveTo>
                      <a:pt x="6" y="0"/>
                    </a:moveTo>
                    <a:cubicBezTo>
                      <a:pt x="0" y="16"/>
                      <a:pt x="0" y="16"/>
                      <a:pt x="0" y="16"/>
                    </a:cubicBezTo>
                    <a:cubicBezTo>
                      <a:pt x="9" y="12"/>
                      <a:pt x="15" y="6"/>
                      <a:pt x="19" y="2"/>
                    </a:cubicBezTo>
                    <a:cubicBezTo>
                      <a:pt x="21" y="0"/>
                      <a:pt x="21" y="0"/>
                      <a:pt x="21" y="0"/>
                    </a:cubicBezTo>
                    <a:lnTo>
                      <a:pt x="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37" name="Google Shape;9237;p89"/>
              <p:cNvSpPr/>
              <p:nvPr/>
            </p:nvSpPr>
            <p:spPr>
              <a:xfrm>
                <a:off x="6504428" y="4215397"/>
                <a:ext cx="5080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53" h="29" extrusionOk="0">
                    <a:moveTo>
                      <a:pt x="13" y="29"/>
                    </a:moveTo>
                    <a:cubicBezTo>
                      <a:pt x="138" y="29"/>
                      <a:pt x="138" y="29"/>
                      <a:pt x="138" y="29"/>
                    </a:cubicBezTo>
                    <a:cubicBezTo>
                      <a:pt x="142" y="19"/>
                      <a:pt x="149" y="9"/>
                      <a:pt x="153" y="0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4" y="0"/>
                      <a:pt x="0" y="5"/>
                      <a:pt x="0" y="14"/>
                    </a:cubicBezTo>
                    <a:cubicBezTo>
                      <a:pt x="0" y="22"/>
                      <a:pt x="4" y="29"/>
                      <a:pt x="13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38" name="Google Shape;9238;p89"/>
              <p:cNvSpPr/>
              <p:nvPr/>
            </p:nvSpPr>
            <p:spPr>
              <a:xfrm>
                <a:off x="6609203" y="4231272"/>
                <a:ext cx="131763" cy="120650"/>
              </a:xfrm>
              <a:custGeom>
                <a:avLst/>
                <a:gdLst/>
                <a:ahLst/>
                <a:cxnLst/>
                <a:rect l="l" t="t" r="r" b="b"/>
                <a:pathLst>
                  <a:path w="393" h="357" extrusionOk="0">
                    <a:moveTo>
                      <a:pt x="157" y="309"/>
                    </a:moveTo>
                    <a:cubicBezTo>
                      <a:pt x="229" y="119"/>
                      <a:pt x="229" y="119"/>
                      <a:pt x="229" y="119"/>
                    </a:cubicBezTo>
                    <a:cubicBezTo>
                      <a:pt x="299" y="351"/>
                      <a:pt x="299" y="351"/>
                      <a:pt x="299" y="351"/>
                    </a:cubicBezTo>
                    <a:cubicBezTo>
                      <a:pt x="336" y="205"/>
                      <a:pt x="336" y="205"/>
                      <a:pt x="336" y="205"/>
                    </a:cubicBezTo>
                    <a:cubicBezTo>
                      <a:pt x="371" y="199"/>
                      <a:pt x="371" y="199"/>
                      <a:pt x="371" y="199"/>
                    </a:cubicBezTo>
                    <a:cubicBezTo>
                      <a:pt x="393" y="130"/>
                      <a:pt x="393" y="130"/>
                      <a:pt x="393" y="130"/>
                    </a:cubicBezTo>
                    <a:cubicBezTo>
                      <a:pt x="391" y="117"/>
                      <a:pt x="386" y="102"/>
                      <a:pt x="380" y="91"/>
                    </a:cubicBezTo>
                    <a:cubicBezTo>
                      <a:pt x="377" y="93"/>
                      <a:pt x="377" y="93"/>
                      <a:pt x="377" y="93"/>
                    </a:cubicBezTo>
                    <a:cubicBezTo>
                      <a:pt x="351" y="177"/>
                      <a:pt x="351" y="177"/>
                      <a:pt x="351" y="177"/>
                    </a:cubicBezTo>
                    <a:cubicBezTo>
                      <a:pt x="316" y="183"/>
                      <a:pt x="316" y="183"/>
                      <a:pt x="316" y="183"/>
                    </a:cubicBezTo>
                    <a:cubicBezTo>
                      <a:pt x="297" y="254"/>
                      <a:pt x="297" y="254"/>
                      <a:pt x="297" y="254"/>
                    </a:cubicBezTo>
                    <a:cubicBezTo>
                      <a:pt x="231" y="38"/>
                      <a:pt x="231" y="38"/>
                      <a:pt x="231" y="38"/>
                    </a:cubicBezTo>
                    <a:cubicBezTo>
                      <a:pt x="179" y="177"/>
                      <a:pt x="179" y="177"/>
                      <a:pt x="179" y="177"/>
                    </a:cubicBezTo>
                    <a:cubicBezTo>
                      <a:pt x="175" y="0"/>
                      <a:pt x="175" y="0"/>
                      <a:pt x="175" y="0"/>
                    </a:cubicBezTo>
                    <a:cubicBezTo>
                      <a:pt x="87" y="260"/>
                      <a:pt x="87" y="260"/>
                      <a:pt x="87" y="260"/>
                    </a:cubicBezTo>
                    <a:cubicBezTo>
                      <a:pt x="55" y="115"/>
                      <a:pt x="55" y="115"/>
                      <a:pt x="55" y="115"/>
                    </a:cubicBezTo>
                    <a:cubicBezTo>
                      <a:pt x="0" y="265"/>
                      <a:pt x="0" y="265"/>
                      <a:pt x="0" y="265"/>
                    </a:cubicBezTo>
                    <a:cubicBezTo>
                      <a:pt x="4" y="276"/>
                      <a:pt x="9" y="285"/>
                      <a:pt x="15" y="296"/>
                    </a:cubicBezTo>
                    <a:cubicBezTo>
                      <a:pt x="50" y="207"/>
                      <a:pt x="50" y="207"/>
                      <a:pt x="50" y="207"/>
                    </a:cubicBezTo>
                    <a:cubicBezTo>
                      <a:pt x="83" y="355"/>
                      <a:pt x="83" y="355"/>
                      <a:pt x="83" y="355"/>
                    </a:cubicBezTo>
                    <a:cubicBezTo>
                      <a:pt x="83" y="357"/>
                      <a:pt x="83" y="357"/>
                      <a:pt x="83" y="357"/>
                    </a:cubicBezTo>
                    <a:cubicBezTo>
                      <a:pt x="153" y="148"/>
                      <a:pt x="153" y="148"/>
                      <a:pt x="153" y="148"/>
                    </a:cubicBezTo>
                    <a:lnTo>
                      <a:pt x="157" y="30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39" name="Google Shape;9239;p89"/>
              <p:cNvSpPr/>
              <p:nvPr/>
            </p:nvSpPr>
            <p:spPr>
              <a:xfrm>
                <a:off x="6464740" y="4164597"/>
                <a:ext cx="342900" cy="331788"/>
              </a:xfrm>
              <a:custGeom>
                <a:avLst/>
                <a:gdLst/>
                <a:ahLst/>
                <a:cxnLst/>
                <a:rect l="l" t="t" r="r" b="b"/>
                <a:pathLst>
                  <a:path w="1017" h="984" extrusionOk="0">
                    <a:moveTo>
                      <a:pt x="871" y="108"/>
                    </a:moveTo>
                    <a:cubicBezTo>
                      <a:pt x="799" y="38"/>
                      <a:pt x="707" y="0"/>
                      <a:pt x="615" y="0"/>
                    </a:cubicBezTo>
                    <a:cubicBezTo>
                      <a:pt x="521" y="0"/>
                      <a:pt x="425" y="38"/>
                      <a:pt x="350" y="108"/>
                    </a:cubicBezTo>
                    <a:cubicBezTo>
                      <a:pt x="228" y="233"/>
                      <a:pt x="215" y="422"/>
                      <a:pt x="300" y="564"/>
                    </a:cubicBezTo>
                    <a:cubicBezTo>
                      <a:pt x="24" y="845"/>
                      <a:pt x="24" y="845"/>
                      <a:pt x="24" y="845"/>
                    </a:cubicBezTo>
                    <a:cubicBezTo>
                      <a:pt x="0" y="865"/>
                      <a:pt x="0" y="905"/>
                      <a:pt x="24" y="929"/>
                    </a:cubicBezTo>
                    <a:cubicBezTo>
                      <a:pt x="55" y="959"/>
                      <a:pt x="55" y="959"/>
                      <a:pt x="55" y="959"/>
                    </a:cubicBezTo>
                    <a:cubicBezTo>
                      <a:pt x="79" y="984"/>
                      <a:pt x="118" y="984"/>
                      <a:pt x="138" y="959"/>
                    </a:cubicBezTo>
                    <a:cubicBezTo>
                      <a:pt x="418" y="681"/>
                      <a:pt x="418" y="681"/>
                      <a:pt x="418" y="681"/>
                    </a:cubicBezTo>
                    <a:cubicBezTo>
                      <a:pt x="479" y="718"/>
                      <a:pt x="545" y="736"/>
                      <a:pt x="615" y="736"/>
                    </a:cubicBezTo>
                    <a:cubicBezTo>
                      <a:pt x="707" y="736"/>
                      <a:pt x="799" y="700"/>
                      <a:pt x="871" y="630"/>
                    </a:cubicBezTo>
                    <a:cubicBezTo>
                      <a:pt x="1017" y="485"/>
                      <a:pt x="1017" y="251"/>
                      <a:pt x="871" y="108"/>
                    </a:cubicBezTo>
                    <a:moveTo>
                      <a:pt x="788" y="545"/>
                    </a:moveTo>
                    <a:cubicBezTo>
                      <a:pt x="742" y="591"/>
                      <a:pt x="678" y="617"/>
                      <a:pt x="615" y="617"/>
                    </a:cubicBezTo>
                    <a:cubicBezTo>
                      <a:pt x="547" y="617"/>
                      <a:pt x="484" y="591"/>
                      <a:pt x="436" y="545"/>
                    </a:cubicBezTo>
                    <a:cubicBezTo>
                      <a:pt x="339" y="446"/>
                      <a:pt x="339" y="290"/>
                      <a:pt x="436" y="194"/>
                    </a:cubicBezTo>
                    <a:cubicBezTo>
                      <a:pt x="484" y="145"/>
                      <a:pt x="547" y="117"/>
                      <a:pt x="615" y="117"/>
                    </a:cubicBezTo>
                    <a:cubicBezTo>
                      <a:pt x="678" y="117"/>
                      <a:pt x="742" y="145"/>
                      <a:pt x="788" y="194"/>
                    </a:cubicBezTo>
                    <a:cubicBezTo>
                      <a:pt x="836" y="237"/>
                      <a:pt x="862" y="301"/>
                      <a:pt x="862" y="369"/>
                    </a:cubicBezTo>
                    <a:cubicBezTo>
                      <a:pt x="862" y="433"/>
                      <a:pt x="836" y="496"/>
                      <a:pt x="788" y="5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240" name="Google Shape;9240;p89"/>
            <p:cNvSpPr/>
            <p:nvPr/>
          </p:nvSpPr>
          <p:spPr>
            <a:xfrm>
              <a:off x="746817" y="1369494"/>
              <a:ext cx="737990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Flow Analytics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41" name="Google Shape;9241;p89"/>
          <p:cNvGrpSpPr/>
          <p:nvPr/>
        </p:nvGrpSpPr>
        <p:grpSpPr>
          <a:xfrm>
            <a:off x="5208448" y="2794166"/>
            <a:ext cx="1136530" cy="1018634"/>
            <a:chOff x="2119662" y="3650226"/>
            <a:chExt cx="852398" cy="763975"/>
          </a:xfrm>
        </p:grpSpPr>
        <p:grpSp>
          <p:nvGrpSpPr>
            <p:cNvPr id="9242" name="Google Shape;9242;p89"/>
            <p:cNvGrpSpPr/>
            <p:nvPr/>
          </p:nvGrpSpPr>
          <p:grpSpPr>
            <a:xfrm>
              <a:off x="2251379" y="3650226"/>
              <a:ext cx="588962" cy="588963"/>
              <a:chOff x="7721053" y="2880182"/>
              <a:chExt cx="588963" cy="588963"/>
            </a:xfrm>
          </p:grpSpPr>
          <p:sp>
            <p:nvSpPr>
              <p:cNvPr id="9243" name="Google Shape;9243;p89"/>
              <p:cNvSpPr/>
              <p:nvPr/>
            </p:nvSpPr>
            <p:spPr>
              <a:xfrm>
                <a:off x="7721053" y="2880182"/>
                <a:ext cx="588963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44" name="Google Shape;9244;p89"/>
              <p:cNvSpPr/>
              <p:nvPr/>
            </p:nvSpPr>
            <p:spPr>
              <a:xfrm>
                <a:off x="7830591" y="3091320"/>
                <a:ext cx="230188" cy="119063"/>
              </a:xfrm>
              <a:custGeom>
                <a:avLst/>
                <a:gdLst/>
                <a:ahLst/>
                <a:cxnLst/>
                <a:rect l="l" t="t" r="r" b="b"/>
                <a:pathLst>
                  <a:path w="682" h="353" extrusionOk="0">
                    <a:moveTo>
                      <a:pt x="682" y="182"/>
                    </a:moveTo>
                    <a:cubicBezTo>
                      <a:pt x="651" y="131"/>
                      <a:pt x="633" y="71"/>
                      <a:pt x="633" y="5"/>
                    </a:cubicBezTo>
                    <a:cubicBezTo>
                      <a:pt x="633" y="0"/>
                      <a:pt x="633" y="0"/>
                      <a:pt x="633" y="0"/>
                    </a:cubicBezTo>
                    <a:cubicBezTo>
                      <a:pt x="62" y="0"/>
                      <a:pt x="62" y="0"/>
                      <a:pt x="62" y="0"/>
                    </a:cubicBezTo>
                    <a:cubicBezTo>
                      <a:pt x="37" y="0"/>
                      <a:pt x="17" y="5"/>
                      <a:pt x="0" y="13"/>
                    </a:cubicBezTo>
                    <a:cubicBezTo>
                      <a:pt x="453" y="353"/>
                      <a:pt x="453" y="353"/>
                      <a:pt x="453" y="353"/>
                    </a:cubicBezTo>
                    <a:lnTo>
                      <a:pt x="682" y="1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45" name="Google Shape;9245;p89"/>
              <p:cNvSpPr/>
              <p:nvPr/>
            </p:nvSpPr>
            <p:spPr>
              <a:xfrm>
                <a:off x="7809953" y="3110370"/>
                <a:ext cx="115888" cy="184150"/>
              </a:xfrm>
              <a:custGeom>
                <a:avLst/>
                <a:gdLst/>
                <a:ahLst/>
                <a:cxnLst/>
                <a:rect l="l" t="t" r="r" b="b"/>
                <a:pathLst>
                  <a:path w="345" h="549" extrusionOk="0">
                    <a:moveTo>
                      <a:pt x="19" y="0"/>
                    </a:moveTo>
                    <a:cubicBezTo>
                      <a:pt x="6" y="16"/>
                      <a:pt x="0" y="37"/>
                      <a:pt x="0" y="58"/>
                    </a:cubicBezTo>
                    <a:cubicBezTo>
                      <a:pt x="0" y="497"/>
                      <a:pt x="0" y="497"/>
                      <a:pt x="0" y="497"/>
                    </a:cubicBezTo>
                    <a:cubicBezTo>
                      <a:pt x="0" y="516"/>
                      <a:pt x="6" y="533"/>
                      <a:pt x="14" y="549"/>
                    </a:cubicBezTo>
                    <a:cubicBezTo>
                      <a:pt x="345" y="240"/>
                      <a:pt x="345" y="240"/>
                      <a:pt x="345" y="240"/>
                    </a:cubicBezTo>
                    <a:lnTo>
                      <a:pt x="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46" name="Google Shape;9246;p89"/>
              <p:cNvSpPr/>
              <p:nvPr/>
            </p:nvSpPr>
            <p:spPr>
              <a:xfrm>
                <a:off x="8043316" y="3167520"/>
                <a:ext cx="115888" cy="127000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76" extrusionOk="0">
                    <a:moveTo>
                      <a:pt x="300" y="91"/>
                    </a:moveTo>
                    <a:cubicBezTo>
                      <a:pt x="218" y="91"/>
                      <a:pt x="145" y="56"/>
                      <a:pt x="91" y="0"/>
                    </a:cubicBezTo>
                    <a:cubicBezTo>
                      <a:pt x="0" y="67"/>
                      <a:pt x="0" y="67"/>
                      <a:pt x="0" y="67"/>
                    </a:cubicBezTo>
                    <a:cubicBezTo>
                      <a:pt x="329" y="376"/>
                      <a:pt x="329" y="376"/>
                      <a:pt x="329" y="376"/>
                    </a:cubicBezTo>
                    <a:cubicBezTo>
                      <a:pt x="340" y="360"/>
                      <a:pt x="346" y="343"/>
                      <a:pt x="346" y="324"/>
                    </a:cubicBezTo>
                    <a:cubicBezTo>
                      <a:pt x="346" y="88"/>
                      <a:pt x="346" y="88"/>
                      <a:pt x="346" y="88"/>
                    </a:cubicBezTo>
                    <a:cubicBezTo>
                      <a:pt x="330" y="90"/>
                      <a:pt x="317" y="91"/>
                      <a:pt x="300" y="9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47" name="Google Shape;9247;p89"/>
              <p:cNvSpPr/>
              <p:nvPr/>
            </p:nvSpPr>
            <p:spPr>
              <a:xfrm>
                <a:off x="7827416" y="3202445"/>
                <a:ext cx="31115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918" h="337" extrusionOk="0">
                    <a:moveTo>
                      <a:pt x="481" y="78"/>
                    </a:moveTo>
                    <a:cubicBezTo>
                      <a:pt x="475" y="81"/>
                      <a:pt x="466" y="86"/>
                      <a:pt x="460" y="86"/>
                    </a:cubicBezTo>
                    <a:cubicBezTo>
                      <a:pt x="452" y="86"/>
                      <a:pt x="443" y="81"/>
                      <a:pt x="440" y="78"/>
                    </a:cubicBezTo>
                    <a:cubicBezTo>
                      <a:pt x="334" y="0"/>
                      <a:pt x="334" y="0"/>
                      <a:pt x="334" y="0"/>
                    </a:cubicBezTo>
                    <a:cubicBezTo>
                      <a:pt x="0" y="319"/>
                      <a:pt x="0" y="319"/>
                      <a:pt x="0" y="319"/>
                    </a:cubicBezTo>
                    <a:cubicBezTo>
                      <a:pt x="21" y="329"/>
                      <a:pt x="45" y="337"/>
                      <a:pt x="71" y="337"/>
                    </a:cubicBezTo>
                    <a:cubicBezTo>
                      <a:pt x="849" y="337"/>
                      <a:pt x="849" y="337"/>
                      <a:pt x="849" y="337"/>
                    </a:cubicBezTo>
                    <a:cubicBezTo>
                      <a:pt x="873" y="337"/>
                      <a:pt x="896" y="329"/>
                      <a:pt x="918" y="319"/>
                    </a:cubicBezTo>
                    <a:cubicBezTo>
                      <a:pt x="586" y="0"/>
                      <a:pt x="586" y="0"/>
                      <a:pt x="586" y="0"/>
                    </a:cubicBezTo>
                    <a:lnTo>
                      <a:pt x="481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48" name="Google Shape;9248;p89"/>
              <p:cNvSpPr/>
              <p:nvPr/>
            </p:nvSpPr>
            <p:spPr>
              <a:xfrm>
                <a:off x="8159203" y="3135770"/>
                <a:ext cx="11113" cy="269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49" name="Google Shape;9249;p89"/>
              <p:cNvSpPr/>
              <p:nvPr/>
            </p:nvSpPr>
            <p:spPr>
              <a:xfrm>
                <a:off x="8194128" y="3135770"/>
                <a:ext cx="952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78" extrusionOk="0">
                    <a:moveTo>
                      <a:pt x="16" y="0"/>
                    </a:moveTo>
                    <a:cubicBezTo>
                      <a:pt x="5" y="0"/>
                      <a:pt x="0" y="14"/>
                      <a:pt x="0" y="42"/>
                    </a:cubicBezTo>
                    <a:cubicBezTo>
                      <a:pt x="0" y="60"/>
                      <a:pt x="2" y="73"/>
                      <a:pt x="7" y="78"/>
                    </a:cubicBezTo>
                    <a:cubicBezTo>
                      <a:pt x="12" y="73"/>
                      <a:pt x="16" y="67"/>
                      <a:pt x="22" y="60"/>
                    </a:cubicBezTo>
                    <a:cubicBezTo>
                      <a:pt x="24" y="57"/>
                      <a:pt x="27" y="53"/>
                      <a:pt x="28" y="51"/>
                    </a:cubicBezTo>
                    <a:cubicBezTo>
                      <a:pt x="30" y="50"/>
                      <a:pt x="31" y="48"/>
                      <a:pt x="31" y="46"/>
                    </a:cubicBezTo>
                    <a:cubicBezTo>
                      <a:pt x="31" y="42"/>
                      <a:pt x="31" y="42"/>
                      <a:pt x="31" y="42"/>
                    </a:cubicBezTo>
                    <a:cubicBezTo>
                      <a:pt x="31" y="14"/>
                      <a:pt x="26" y="0"/>
                      <a:pt x="1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50" name="Google Shape;9250;p89"/>
              <p:cNvSpPr/>
              <p:nvPr/>
            </p:nvSpPr>
            <p:spPr>
              <a:xfrm>
                <a:off x="8116341" y="3080207"/>
                <a:ext cx="14288" cy="269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51" name="Google Shape;9251;p89"/>
              <p:cNvSpPr/>
              <p:nvPr/>
            </p:nvSpPr>
            <p:spPr>
              <a:xfrm>
                <a:off x="8092528" y="3135770"/>
                <a:ext cx="11113" cy="269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52" name="Google Shape;9252;p89"/>
              <p:cNvSpPr/>
              <p:nvPr/>
            </p:nvSpPr>
            <p:spPr>
              <a:xfrm>
                <a:off x="8151266" y="3080207"/>
                <a:ext cx="11113" cy="269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53" name="Google Shape;9253;p89"/>
              <p:cNvSpPr/>
              <p:nvPr/>
            </p:nvSpPr>
            <p:spPr>
              <a:xfrm>
                <a:off x="8060778" y="3007182"/>
                <a:ext cx="165100" cy="17462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518" extrusionOk="0">
                    <a:moveTo>
                      <a:pt x="394" y="312"/>
                    </a:moveTo>
                    <a:cubicBezTo>
                      <a:pt x="374" y="312"/>
                      <a:pt x="374" y="312"/>
                      <a:pt x="374" y="312"/>
                    </a:cubicBezTo>
                    <a:cubicBezTo>
                      <a:pt x="374" y="242"/>
                      <a:pt x="374" y="242"/>
                      <a:pt x="374" y="242"/>
                    </a:cubicBezTo>
                    <a:cubicBezTo>
                      <a:pt x="348" y="242"/>
                      <a:pt x="348" y="242"/>
                      <a:pt x="348" y="242"/>
                    </a:cubicBezTo>
                    <a:cubicBezTo>
                      <a:pt x="348" y="226"/>
                      <a:pt x="348" y="226"/>
                      <a:pt x="348" y="226"/>
                    </a:cubicBezTo>
                    <a:cubicBezTo>
                      <a:pt x="357" y="226"/>
                      <a:pt x="363" y="224"/>
                      <a:pt x="368" y="219"/>
                    </a:cubicBezTo>
                    <a:cubicBezTo>
                      <a:pt x="373" y="218"/>
                      <a:pt x="376" y="213"/>
                      <a:pt x="377" y="205"/>
                    </a:cubicBezTo>
                    <a:cubicBezTo>
                      <a:pt x="394" y="205"/>
                      <a:pt x="394" y="205"/>
                      <a:pt x="394" y="205"/>
                    </a:cubicBezTo>
                    <a:lnTo>
                      <a:pt x="394" y="312"/>
                    </a:lnTo>
                    <a:close/>
                    <a:moveTo>
                      <a:pt x="339" y="131"/>
                    </a:moveTo>
                    <a:cubicBezTo>
                      <a:pt x="331" y="142"/>
                      <a:pt x="322" y="147"/>
                      <a:pt x="308" y="147"/>
                    </a:cubicBezTo>
                    <a:cubicBezTo>
                      <a:pt x="295" y="147"/>
                      <a:pt x="285" y="142"/>
                      <a:pt x="278" y="133"/>
                    </a:cubicBezTo>
                    <a:cubicBezTo>
                      <a:pt x="272" y="123"/>
                      <a:pt x="269" y="109"/>
                      <a:pt x="269" y="93"/>
                    </a:cubicBezTo>
                    <a:cubicBezTo>
                      <a:pt x="269" y="75"/>
                      <a:pt x="272" y="61"/>
                      <a:pt x="278" y="51"/>
                    </a:cubicBezTo>
                    <a:cubicBezTo>
                      <a:pt x="286" y="42"/>
                      <a:pt x="295" y="37"/>
                      <a:pt x="308" y="37"/>
                    </a:cubicBezTo>
                    <a:cubicBezTo>
                      <a:pt x="322" y="37"/>
                      <a:pt x="331" y="42"/>
                      <a:pt x="337" y="51"/>
                    </a:cubicBezTo>
                    <a:cubicBezTo>
                      <a:pt x="345" y="61"/>
                      <a:pt x="348" y="75"/>
                      <a:pt x="348" y="93"/>
                    </a:cubicBezTo>
                    <a:cubicBezTo>
                      <a:pt x="348" y="109"/>
                      <a:pt x="345" y="122"/>
                      <a:pt x="339" y="131"/>
                    </a:cubicBezTo>
                    <a:moveTo>
                      <a:pt x="336" y="465"/>
                    </a:moveTo>
                    <a:cubicBezTo>
                      <a:pt x="329" y="477"/>
                      <a:pt x="319" y="481"/>
                      <a:pt x="305" y="481"/>
                    </a:cubicBezTo>
                    <a:cubicBezTo>
                      <a:pt x="292" y="481"/>
                      <a:pt x="283" y="477"/>
                      <a:pt x="275" y="465"/>
                    </a:cubicBezTo>
                    <a:cubicBezTo>
                      <a:pt x="269" y="456"/>
                      <a:pt x="266" y="443"/>
                      <a:pt x="266" y="425"/>
                    </a:cubicBezTo>
                    <a:cubicBezTo>
                      <a:pt x="266" y="408"/>
                      <a:pt x="269" y="395"/>
                      <a:pt x="275" y="385"/>
                    </a:cubicBezTo>
                    <a:cubicBezTo>
                      <a:pt x="283" y="374"/>
                      <a:pt x="292" y="369"/>
                      <a:pt x="305" y="369"/>
                    </a:cubicBezTo>
                    <a:cubicBezTo>
                      <a:pt x="319" y="369"/>
                      <a:pt x="328" y="374"/>
                      <a:pt x="336" y="385"/>
                    </a:cubicBezTo>
                    <a:cubicBezTo>
                      <a:pt x="342" y="395"/>
                      <a:pt x="345" y="408"/>
                      <a:pt x="345" y="425"/>
                    </a:cubicBezTo>
                    <a:cubicBezTo>
                      <a:pt x="345" y="441"/>
                      <a:pt x="342" y="456"/>
                      <a:pt x="336" y="465"/>
                    </a:cubicBezTo>
                    <a:moveTo>
                      <a:pt x="255" y="299"/>
                    </a:moveTo>
                    <a:cubicBezTo>
                      <a:pt x="249" y="290"/>
                      <a:pt x="246" y="275"/>
                      <a:pt x="246" y="259"/>
                    </a:cubicBezTo>
                    <a:cubicBezTo>
                      <a:pt x="246" y="242"/>
                      <a:pt x="249" y="229"/>
                      <a:pt x="255" y="218"/>
                    </a:cubicBezTo>
                    <a:cubicBezTo>
                      <a:pt x="263" y="208"/>
                      <a:pt x="272" y="203"/>
                      <a:pt x="285" y="203"/>
                    </a:cubicBezTo>
                    <a:cubicBezTo>
                      <a:pt x="298" y="203"/>
                      <a:pt x="308" y="208"/>
                      <a:pt x="315" y="219"/>
                    </a:cubicBezTo>
                    <a:cubicBezTo>
                      <a:pt x="322" y="229"/>
                      <a:pt x="325" y="242"/>
                      <a:pt x="325" y="259"/>
                    </a:cubicBezTo>
                    <a:cubicBezTo>
                      <a:pt x="325" y="275"/>
                      <a:pt x="322" y="288"/>
                      <a:pt x="315" y="299"/>
                    </a:cubicBezTo>
                    <a:cubicBezTo>
                      <a:pt x="309" y="309"/>
                      <a:pt x="298" y="315"/>
                      <a:pt x="285" y="315"/>
                    </a:cubicBezTo>
                    <a:cubicBezTo>
                      <a:pt x="272" y="315"/>
                      <a:pt x="263" y="309"/>
                      <a:pt x="255" y="299"/>
                    </a:cubicBezTo>
                    <a:moveTo>
                      <a:pt x="229" y="146"/>
                    </a:moveTo>
                    <a:cubicBezTo>
                      <a:pt x="207" y="146"/>
                      <a:pt x="207" y="146"/>
                      <a:pt x="207" y="146"/>
                    </a:cubicBezTo>
                    <a:cubicBezTo>
                      <a:pt x="207" y="75"/>
                      <a:pt x="207" y="75"/>
                      <a:pt x="207" y="75"/>
                    </a:cubicBezTo>
                    <a:cubicBezTo>
                      <a:pt x="181" y="75"/>
                      <a:pt x="181" y="75"/>
                      <a:pt x="181" y="75"/>
                    </a:cubicBezTo>
                    <a:cubicBezTo>
                      <a:pt x="181" y="59"/>
                      <a:pt x="181" y="59"/>
                      <a:pt x="181" y="59"/>
                    </a:cubicBezTo>
                    <a:cubicBezTo>
                      <a:pt x="190" y="59"/>
                      <a:pt x="198" y="58"/>
                      <a:pt x="203" y="53"/>
                    </a:cubicBezTo>
                    <a:cubicBezTo>
                      <a:pt x="206" y="50"/>
                      <a:pt x="209" y="45"/>
                      <a:pt x="210" y="39"/>
                    </a:cubicBezTo>
                    <a:cubicBezTo>
                      <a:pt x="229" y="39"/>
                      <a:pt x="229" y="39"/>
                      <a:pt x="229" y="39"/>
                    </a:cubicBezTo>
                    <a:lnTo>
                      <a:pt x="229" y="146"/>
                    </a:lnTo>
                    <a:close/>
                    <a:moveTo>
                      <a:pt x="226" y="480"/>
                    </a:moveTo>
                    <a:cubicBezTo>
                      <a:pt x="204" y="480"/>
                      <a:pt x="204" y="480"/>
                      <a:pt x="204" y="480"/>
                    </a:cubicBezTo>
                    <a:cubicBezTo>
                      <a:pt x="204" y="408"/>
                      <a:pt x="204" y="408"/>
                      <a:pt x="204" y="408"/>
                    </a:cubicBezTo>
                    <a:cubicBezTo>
                      <a:pt x="178" y="408"/>
                      <a:pt x="178" y="408"/>
                      <a:pt x="178" y="408"/>
                    </a:cubicBezTo>
                    <a:cubicBezTo>
                      <a:pt x="178" y="392"/>
                      <a:pt x="178" y="392"/>
                      <a:pt x="178" y="392"/>
                    </a:cubicBezTo>
                    <a:cubicBezTo>
                      <a:pt x="187" y="392"/>
                      <a:pt x="195" y="390"/>
                      <a:pt x="200" y="387"/>
                    </a:cubicBezTo>
                    <a:cubicBezTo>
                      <a:pt x="203" y="384"/>
                      <a:pt x="206" y="379"/>
                      <a:pt x="207" y="373"/>
                    </a:cubicBezTo>
                    <a:cubicBezTo>
                      <a:pt x="226" y="373"/>
                      <a:pt x="226" y="373"/>
                      <a:pt x="226" y="373"/>
                    </a:cubicBezTo>
                    <a:lnTo>
                      <a:pt x="226" y="480"/>
                    </a:lnTo>
                    <a:close/>
                    <a:moveTo>
                      <a:pt x="153" y="299"/>
                    </a:moveTo>
                    <a:cubicBezTo>
                      <a:pt x="147" y="290"/>
                      <a:pt x="144" y="275"/>
                      <a:pt x="144" y="259"/>
                    </a:cubicBezTo>
                    <a:cubicBezTo>
                      <a:pt x="144" y="242"/>
                      <a:pt x="147" y="229"/>
                      <a:pt x="155" y="218"/>
                    </a:cubicBezTo>
                    <a:cubicBezTo>
                      <a:pt x="161" y="208"/>
                      <a:pt x="170" y="203"/>
                      <a:pt x="184" y="203"/>
                    </a:cubicBezTo>
                    <a:cubicBezTo>
                      <a:pt x="197" y="203"/>
                      <a:pt x="206" y="208"/>
                      <a:pt x="214" y="219"/>
                    </a:cubicBezTo>
                    <a:cubicBezTo>
                      <a:pt x="220" y="229"/>
                      <a:pt x="223" y="242"/>
                      <a:pt x="223" y="259"/>
                    </a:cubicBezTo>
                    <a:cubicBezTo>
                      <a:pt x="223" y="275"/>
                      <a:pt x="220" y="288"/>
                      <a:pt x="214" y="299"/>
                    </a:cubicBezTo>
                    <a:cubicBezTo>
                      <a:pt x="207" y="309"/>
                      <a:pt x="197" y="315"/>
                      <a:pt x="184" y="315"/>
                    </a:cubicBezTo>
                    <a:cubicBezTo>
                      <a:pt x="170" y="315"/>
                      <a:pt x="161" y="309"/>
                      <a:pt x="153" y="299"/>
                    </a:cubicBezTo>
                    <a:moveTo>
                      <a:pt x="112" y="312"/>
                    </a:moveTo>
                    <a:cubicBezTo>
                      <a:pt x="90" y="312"/>
                      <a:pt x="90" y="312"/>
                      <a:pt x="90" y="312"/>
                    </a:cubicBezTo>
                    <a:cubicBezTo>
                      <a:pt x="90" y="242"/>
                      <a:pt x="90" y="242"/>
                      <a:pt x="90" y="242"/>
                    </a:cubicBezTo>
                    <a:cubicBezTo>
                      <a:pt x="65" y="242"/>
                      <a:pt x="65" y="242"/>
                      <a:pt x="65" y="242"/>
                    </a:cubicBezTo>
                    <a:cubicBezTo>
                      <a:pt x="65" y="226"/>
                      <a:pt x="65" y="226"/>
                      <a:pt x="65" y="226"/>
                    </a:cubicBezTo>
                    <a:cubicBezTo>
                      <a:pt x="73" y="226"/>
                      <a:pt x="81" y="224"/>
                      <a:pt x="85" y="219"/>
                    </a:cubicBezTo>
                    <a:cubicBezTo>
                      <a:pt x="88" y="218"/>
                      <a:pt x="92" y="213"/>
                      <a:pt x="95" y="205"/>
                    </a:cubicBezTo>
                    <a:cubicBezTo>
                      <a:pt x="112" y="205"/>
                      <a:pt x="112" y="205"/>
                      <a:pt x="112" y="205"/>
                    </a:cubicBezTo>
                    <a:lnTo>
                      <a:pt x="112" y="312"/>
                    </a:lnTo>
                    <a:close/>
                    <a:moveTo>
                      <a:pt x="437" y="299"/>
                    </a:moveTo>
                    <a:cubicBezTo>
                      <a:pt x="431" y="290"/>
                      <a:pt x="427" y="275"/>
                      <a:pt x="427" y="259"/>
                    </a:cubicBezTo>
                    <a:cubicBezTo>
                      <a:pt x="427" y="242"/>
                      <a:pt x="431" y="229"/>
                      <a:pt x="437" y="218"/>
                    </a:cubicBezTo>
                    <a:cubicBezTo>
                      <a:pt x="444" y="208"/>
                      <a:pt x="454" y="203"/>
                      <a:pt x="467" y="203"/>
                    </a:cubicBezTo>
                    <a:cubicBezTo>
                      <a:pt x="475" y="203"/>
                      <a:pt x="481" y="205"/>
                      <a:pt x="487" y="208"/>
                    </a:cubicBezTo>
                    <a:cubicBezTo>
                      <a:pt x="487" y="206"/>
                      <a:pt x="485" y="205"/>
                      <a:pt x="485" y="205"/>
                    </a:cubicBezTo>
                    <a:cubicBezTo>
                      <a:pt x="484" y="197"/>
                      <a:pt x="482" y="189"/>
                      <a:pt x="481" y="182"/>
                    </a:cubicBezTo>
                    <a:cubicBezTo>
                      <a:pt x="476" y="165"/>
                      <a:pt x="470" y="150"/>
                      <a:pt x="462" y="136"/>
                    </a:cubicBezTo>
                    <a:cubicBezTo>
                      <a:pt x="458" y="128"/>
                      <a:pt x="453" y="122"/>
                      <a:pt x="450" y="114"/>
                    </a:cubicBezTo>
                    <a:cubicBezTo>
                      <a:pt x="442" y="103"/>
                      <a:pt x="434" y="93"/>
                      <a:pt x="425" y="82"/>
                    </a:cubicBezTo>
                    <a:cubicBezTo>
                      <a:pt x="425" y="146"/>
                      <a:pt x="425" y="146"/>
                      <a:pt x="425" y="146"/>
                    </a:cubicBezTo>
                    <a:cubicBezTo>
                      <a:pt x="404" y="146"/>
                      <a:pt x="404" y="146"/>
                      <a:pt x="404" y="146"/>
                    </a:cubicBezTo>
                    <a:cubicBezTo>
                      <a:pt x="404" y="75"/>
                      <a:pt x="404" y="75"/>
                      <a:pt x="404" y="75"/>
                    </a:cubicBezTo>
                    <a:cubicBezTo>
                      <a:pt x="377" y="75"/>
                      <a:pt x="377" y="75"/>
                      <a:pt x="377" y="75"/>
                    </a:cubicBezTo>
                    <a:cubicBezTo>
                      <a:pt x="377" y="59"/>
                      <a:pt x="377" y="59"/>
                      <a:pt x="377" y="59"/>
                    </a:cubicBezTo>
                    <a:cubicBezTo>
                      <a:pt x="385" y="59"/>
                      <a:pt x="391" y="58"/>
                      <a:pt x="396" y="55"/>
                    </a:cubicBezTo>
                    <a:cubicBezTo>
                      <a:pt x="354" y="21"/>
                      <a:pt x="302" y="0"/>
                      <a:pt x="243" y="0"/>
                    </a:cubicBezTo>
                    <a:cubicBezTo>
                      <a:pt x="197" y="0"/>
                      <a:pt x="153" y="13"/>
                      <a:pt x="116" y="37"/>
                    </a:cubicBezTo>
                    <a:cubicBezTo>
                      <a:pt x="127" y="37"/>
                      <a:pt x="135" y="43"/>
                      <a:pt x="141" y="51"/>
                    </a:cubicBezTo>
                    <a:cubicBezTo>
                      <a:pt x="149" y="61"/>
                      <a:pt x="152" y="75"/>
                      <a:pt x="152" y="93"/>
                    </a:cubicBezTo>
                    <a:cubicBezTo>
                      <a:pt x="152" y="109"/>
                      <a:pt x="149" y="122"/>
                      <a:pt x="143" y="131"/>
                    </a:cubicBezTo>
                    <a:cubicBezTo>
                      <a:pt x="135" y="142"/>
                      <a:pt x="126" y="147"/>
                      <a:pt x="112" y="147"/>
                    </a:cubicBezTo>
                    <a:cubicBezTo>
                      <a:pt x="99" y="147"/>
                      <a:pt x="88" y="142"/>
                      <a:pt x="82" y="133"/>
                    </a:cubicBezTo>
                    <a:cubicBezTo>
                      <a:pt x="76" y="123"/>
                      <a:pt x="71" y="109"/>
                      <a:pt x="71" y="93"/>
                    </a:cubicBezTo>
                    <a:cubicBezTo>
                      <a:pt x="71" y="83"/>
                      <a:pt x="73" y="75"/>
                      <a:pt x="75" y="69"/>
                    </a:cubicBezTo>
                    <a:cubicBezTo>
                      <a:pt x="61" y="83"/>
                      <a:pt x="48" y="98"/>
                      <a:pt x="37" y="114"/>
                    </a:cubicBezTo>
                    <a:cubicBezTo>
                      <a:pt x="33" y="122"/>
                      <a:pt x="30" y="128"/>
                      <a:pt x="25" y="136"/>
                    </a:cubicBezTo>
                    <a:cubicBezTo>
                      <a:pt x="25" y="136"/>
                      <a:pt x="21" y="144"/>
                      <a:pt x="21" y="146"/>
                    </a:cubicBezTo>
                    <a:cubicBezTo>
                      <a:pt x="14" y="157"/>
                      <a:pt x="10" y="170"/>
                      <a:pt x="7" y="182"/>
                    </a:cubicBezTo>
                    <a:cubicBezTo>
                      <a:pt x="5" y="189"/>
                      <a:pt x="2" y="195"/>
                      <a:pt x="0" y="203"/>
                    </a:cubicBezTo>
                    <a:cubicBezTo>
                      <a:pt x="2" y="203"/>
                      <a:pt x="2" y="203"/>
                      <a:pt x="2" y="203"/>
                    </a:cubicBezTo>
                    <a:cubicBezTo>
                      <a:pt x="14" y="203"/>
                      <a:pt x="25" y="208"/>
                      <a:pt x="31" y="219"/>
                    </a:cubicBezTo>
                    <a:cubicBezTo>
                      <a:pt x="39" y="229"/>
                      <a:pt x="42" y="242"/>
                      <a:pt x="42" y="259"/>
                    </a:cubicBezTo>
                    <a:cubicBezTo>
                      <a:pt x="42" y="275"/>
                      <a:pt x="39" y="288"/>
                      <a:pt x="33" y="299"/>
                    </a:cubicBezTo>
                    <a:cubicBezTo>
                      <a:pt x="25" y="309"/>
                      <a:pt x="16" y="315"/>
                      <a:pt x="2" y="315"/>
                    </a:cubicBezTo>
                    <a:cubicBezTo>
                      <a:pt x="2" y="317"/>
                      <a:pt x="2" y="320"/>
                      <a:pt x="4" y="323"/>
                    </a:cubicBezTo>
                    <a:cubicBezTo>
                      <a:pt x="8" y="341"/>
                      <a:pt x="13" y="357"/>
                      <a:pt x="21" y="373"/>
                    </a:cubicBezTo>
                    <a:cubicBezTo>
                      <a:pt x="21" y="373"/>
                      <a:pt x="27" y="385"/>
                      <a:pt x="30" y="389"/>
                    </a:cubicBezTo>
                    <a:cubicBezTo>
                      <a:pt x="31" y="393"/>
                      <a:pt x="34" y="398"/>
                      <a:pt x="37" y="403"/>
                    </a:cubicBezTo>
                    <a:cubicBezTo>
                      <a:pt x="44" y="414"/>
                      <a:pt x="51" y="424"/>
                      <a:pt x="59" y="433"/>
                    </a:cubicBezTo>
                    <a:cubicBezTo>
                      <a:pt x="62" y="435"/>
                      <a:pt x="65" y="438"/>
                      <a:pt x="67" y="441"/>
                    </a:cubicBezTo>
                    <a:cubicBezTo>
                      <a:pt x="71" y="445"/>
                      <a:pt x="71" y="445"/>
                      <a:pt x="71" y="445"/>
                    </a:cubicBezTo>
                    <a:cubicBezTo>
                      <a:pt x="70" y="438"/>
                      <a:pt x="70" y="432"/>
                      <a:pt x="70" y="425"/>
                    </a:cubicBezTo>
                    <a:cubicBezTo>
                      <a:pt x="70" y="408"/>
                      <a:pt x="73" y="395"/>
                      <a:pt x="79" y="385"/>
                    </a:cubicBezTo>
                    <a:cubicBezTo>
                      <a:pt x="87" y="374"/>
                      <a:pt x="96" y="369"/>
                      <a:pt x="109" y="369"/>
                    </a:cubicBezTo>
                    <a:cubicBezTo>
                      <a:pt x="122" y="369"/>
                      <a:pt x="132" y="374"/>
                      <a:pt x="138" y="385"/>
                    </a:cubicBezTo>
                    <a:cubicBezTo>
                      <a:pt x="146" y="395"/>
                      <a:pt x="149" y="408"/>
                      <a:pt x="149" y="425"/>
                    </a:cubicBezTo>
                    <a:cubicBezTo>
                      <a:pt x="149" y="441"/>
                      <a:pt x="146" y="456"/>
                      <a:pt x="139" y="465"/>
                    </a:cubicBezTo>
                    <a:cubicBezTo>
                      <a:pt x="133" y="473"/>
                      <a:pt x="126" y="480"/>
                      <a:pt x="116" y="481"/>
                    </a:cubicBezTo>
                    <a:cubicBezTo>
                      <a:pt x="122" y="485"/>
                      <a:pt x="129" y="488"/>
                      <a:pt x="136" y="493"/>
                    </a:cubicBezTo>
                    <a:cubicBezTo>
                      <a:pt x="143" y="496"/>
                      <a:pt x="150" y="499"/>
                      <a:pt x="158" y="502"/>
                    </a:cubicBezTo>
                    <a:cubicBezTo>
                      <a:pt x="169" y="505"/>
                      <a:pt x="181" y="510"/>
                      <a:pt x="193" y="512"/>
                    </a:cubicBezTo>
                    <a:cubicBezTo>
                      <a:pt x="201" y="513"/>
                      <a:pt x="210" y="515"/>
                      <a:pt x="218" y="516"/>
                    </a:cubicBezTo>
                    <a:cubicBezTo>
                      <a:pt x="226" y="516"/>
                      <a:pt x="235" y="518"/>
                      <a:pt x="243" y="518"/>
                    </a:cubicBezTo>
                    <a:cubicBezTo>
                      <a:pt x="252" y="518"/>
                      <a:pt x="260" y="516"/>
                      <a:pt x="269" y="516"/>
                    </a:cubicBezTo>
                    <a:cubicBezTo>
                      <a:pt x="277" y="515"/>
                      <a:pt x="285" y="513"/>
                      <a:pt x="294" y="512"/>
                    </a:cubicBezTo>
                    <a:cubicBezTo>
                      <a:pt x="306" y="510"/>
                      <a:pt x="317" y="505"/>
                      <a:pt x="329" y="502"/>
                    </a:cubicBezTo>
                    <a:cubicBezTo>
                      <a:pt x="336" y="499"/>
                      <a:pt x="343" y="496"/>
                      <a:pt x="351" y="493"/>
                    </a:cubicBezTo>
                    <a:cubicBezTo>
                      <a:pt x="363" y="486"/>
                      <a:pt x="376" y="478"/>
                      <a:pt x="387" y="470"/>
                    </a:cubicBezTo>
                    <a:cubicBezTo>
                      <a:pt x="385" y="469"/>
                      <a:pt x="383" y="467"/>
                      <a:pt x="382" y="465"/>
                    </a:cubicBezTo>
                    <a:cubicBezTo>
                      <a:pt x="376" y="456"/>
                      <a:pt x="373" y="443"/>
                      <a:pt x="373" y="425"/>
                    </a:cubicBezTo>
                    <a:cubicBezTo>
                      <a:pt x="373" y="408"/>
                      <a:pt x="376" y="395"/>
                      <a:pt x="383" y="385"/>
                    </a:cubicBezTo>
                    <a:cubicBezTo>
                      <a:pt x="390" y="374"/>
                      <a:pt x="399" y="369"/>
                      <a:pt x="413" y="369"/>
                    </a:cubicBezTo>
                    <a:cubicBezTo>
                      <a:pt x="425" y="369"/>
                      <a:pt x="434" y="374"/>
                      <a:pt x="442" y="385"/>
                    </a:cubicBezTo>
                    <a:cubicBezTo>
                      <a:pt x="445" y="390"/>
                      <a:pt x="448" y="397"/>
                      <a:pt x="450" y="403"/>
                    </a:cubicBezTo>
                    <a:cubicBezTo>
                      <a:pt x="465" y="379"/>
                      <a:pt x="476" y="352"/>
                      <a:pt x="484" y="323"/>
                    </a:cubicBezTo>
                    <a:cubicBezTo>
                      <a:pt x="485" y="320"/>
                      <a:pt x="485" y="317"/>
                      <a:pt x="485" y="312"/>
                    </a:cubicBezTo>
                    <a:cubicBezTo>
                      <a:pt x="487" y="312"/>
                      <a:pt x="487" y="310"/>
                      <a:pt x="487" y="309"/>
                    </a:cubicBezTo>
                    <a:cubicBezTo>
                      <a:pt x="481" y="312"/>
                      <a:pt x="475" y="315"/>
                      <a:pt x="467" y="315"/>
                    </a:cubicBezTo>
                    <a:cubicBezTo>
                      <a:pt x="454" y="315"/>
                      <a:pt x="444" y="309"/>
                      <a:pt x="437" y="29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54" name="Google Shape;9254;p89"/>
              <p:cNvSpPr/>
              <p:nvPr/>
            </p:nvSpPr>
            <p:spPr>
              <a:xfrm>
                <a:off x="8213178" y="3080207"/>
                <a:ext cx="12700" cy="269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55" name="Google Shape;9255;p89"/>
              <p:cNvSpPr/>
              <p:nvPr/>
            </p:nvSpPr>
            <p:spPr>
              <a:xfrm>
                <a:off x="8159203" y="3024645"/>
                <a:ext cx="11113" cy="238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56" name="Google Shape;9256;p89"/>
              <p:cNvSpPr/>
              <p:nvPr/>
            </p:nvSpPr>
            <p:spPr>
              <a:xfrm>
                <a:off x="8092528" y="3024645"/>
                <a:ext cx="11113" cy="238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57" name="Google Shape;9257;p89"/>
              <p:cNvSpPr/>
              <p:nvPr/>
            </p:nvSpPr>
            <p:spPr>
              <a:xfrm>
                <a:off x="8059191" y="3080207"/>
                <a:ext cx="952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78" extrusionOk="0">
                    <a:moveTo>
                      <a:pt x="31" y="40"/>
                    </a:moveTo>
                    <a:cubicBezTo>
                      <a:pt x="31" y="13"/>
                      <a:pt x="23" y="0"/>
                      <a:pt x="7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0" y="13"/>
                      <a:pt x="0" y="27"/>
                      <a:pt x="0" y="40"/>
                    </a:cubicBezTo>
                    <a:cubicBezTo>
                      <a:pt x="0" y="53"/>
                      <a:pt x="0" y="65"/>
                      <a:pt x="2" y="78"/>
                    </a:cubicBezTo>
                    <a:cubicBezTo>
                      <a:pt x="7" y="78"/>
                      <a:pt x="7" y="78"/>
                      <a:pt x="7" y="78"/>
                    </a:cubicBezTo>
                    <a:cubicBezTo>
                      <a:pt x="23" y="78"/>
                      <a:pt x="31" y="67"/>
                      <a:pt x="31" y="4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258" name="Google Shape;9258;p89"/>
            <p:cNvSpPr/>
            <p:nvPr/>
          </p:nvSpPr>
          <p:spPr>
            <a:xfrm>
              <a:off x="2119662" y="4275701"/>
              <a:ext cx="852398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Email Encryption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59" name="Google Shape;9259;p89"/>
          <p:cNvGrpSpPr/>
          <p:nvPr/>
        </p:nvGrpSpPr>
        <p:grpSpPr>
          <a:xfrm>
            <a:off x="5379414" y="4349114"/>
            <a:ext cx="783167" cy="1203297"/>
            <a:chOff x="822125" y="3351524"/>
            <a:chExt cx="587375" cy="902474"/>
          </a:xfrm>
        </p:grpSpPr>
        <p:grpSp>
          <p:nvGrpSpPr>
            <p:cNvPr id="9260" name="Google Shape;9260;p89"/>
            <p:cNvGrpSpPr/>
            <p:nvPr/>
          </p:nvGrpSpPr>
          <p:grpSpPr>
            <a:xfrm>
              <a:off x="822125" y="3351524"/>
              <a:ext cx="587375" cy="587375"/>
              <a:chOff x="6318848" y="2199389"/>
              <a:chExt cx="587375" cy="587375"/>
            </a:xfrm>
          </p:grpSpPr>
          <p:sp>
            <p:nvSpPr>
              <p:cNvPr id="9261" name="Google Shape;9261;p89"/>
              <p:cNvSpPr/>
              <p:nvPr/>
            </p:nvSpPr>
            <p:spPr>
              <a:xfrm>
                <a:off x="6318848" y="2199389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62" name="Google Shape;9262;p89"/>
              <p:cNvSpPr/>
              <p:nvPr/>
            </p:nvSpPr>
            <p:spPr>
              <a:xfrm>
                <a:off x="6369648" y="2426402"/>
                <a:ext cx="488950" cy="204788"/>
              </a:xfrm>
              <a:custGeom>
                <a:avLst/>
                <a:gdLst/>
                <a:ahLst/>
                <a:cxnLst/>
                <a:rect l="l" t="t" r="r" b="b"/>
                <a:pathLst>
                  <a:path w="1449" h="608" extrusionOk="0">
                    <a:moveTo>
                      <a:pt x="1328" y="549"/>
                    </a:moveTo>
                    <a:cubicBezTo>
                      <a:pt x="684" y="551"/>
                      <a:pt x="684" y="551"/>
                      <a:pt x="684" y="551"/>
                    </a:cubicBezTo>
                    <a:cubicBezTo>
                      <a:pt x="120" y="549"/>
                      <a:pt x="120" y="549"/>
                      <a:pt x="120" y="549"/>
                    </a:cubicBezTo>
                    <a:cubicBezTo>
                      <a:pt x="120" y="271"/>
                      <a:pt x="120" y="271"/>
                      <a:pt x="120" y="271"/>
                    </a:cubicBezTo>
                    <a:cubicBezTo>
                      <a:pt x="699" y="273"/>
                      <a:pt x="699" y="273"/>
                      <a:pt x="699" y="273"/>
                    </a:cubicBezTo>
                    <a:cubicBezTo>
                      <a:pt x="1328" y="271"/>
                      <a:pt x="1328" y="271"/>
                      <a:pt x="1328" y="271"/>
                    </a:cubicBezTo>
                    <a:lnTo>
                      <a:pt x="1328" y="549"/>
                    </a:lnTo>
                    <a:close/>
                    <a:moveTo>
                      <a:pt x="1438" y="222"/>
                    </a:moveTo>
                    <a:cubicBezTo>
                      <a:pt x="1226" y="8"/>
                      <a:pt x="1226" y="8"/>
                      <a:pt x="1226" y="8"/>
                    </a:cubicBezTo>
                    <a:cubicBezTo>
                      <a:pt x="1220" y="4"/>
                      <a:pt x="1212" y="0"/>
                      <a:pt x="1206" y="0"/>
                    </a:cubicBezTo>
                    <a:cubicBezTo>
                      <a:pt x="1015" y="0"/>
                      <a:pt x="1015" y="0"/>
                      <a:pt x="1015" y="0"/>
                    </a:cubicBezTo>
                    <a:cubicBezTo>
                      <a:pt x="1000" y="0"/>
                      <a:pt x="986" y="14"/>
                      <a:pt x="986" y="29"/>
                    </a:cubicBezTo>
                    <a:cubicBezTo>
                      <a:pt x="986" y="45"/>
                      <a:pt x="1000" y="57"/>
                      <a:pt x="1015" y="57"/>
                    </a:cubicBezTo>
                    <a:cubicBezTo>
                      <a:pt x="1194" y="57"/>
                      <a:pt x="1194" y="57"/>
                      <a:pt x="1194" y="57"/>
                    </a:cubicBezTo>
                    <a:cubicBezTo>
                      <a:pt x="1349" y="214"/>
                      <a:pt x="1349" y="214"/>
                      <a:pt x="1349" y="214"/>
                    </a:cubicBezTo>
                    <a:cubicBezTo>
                      <a:pt x="699" y="216"/>
                      <a:pt x="699" y="216"/>
                      <a:pt x="699" y="216"/>
                    </a:cubicBezTo>
                    <a:cubicBezTo>
                      <a:pt x="100" y="214"/>
                      <a:pt x="100" y="214"/>
                      <a:pt x="100" y="214"/>
                    </a:cubicBezTo>
                    <a:cubicBezTo>
                      <a:pt x="254" y="57"/>
                      <a:pt x="254" y="57"/>
                      <a:pt x="254" y="57"/>
                    </a:cubicBezTo>
                    <a:cubicBezTo>
                      <a:pt x="434" y="57"/>
                      <a:pt x="434" y="57"/>
                      <a:pt x="434" y="57"/>
                    </a:cubicBezTo>
                    <a:cubicBezTo>
                      <a:pt x="448" y="57"/>
                      <a:pt x="462" y="45"/>
                      <a:pt x="462" y="29"/>
                    </a:cubicBezTo>
                    <a:cubicBezTo>
                      <a:pt x="462" y="14"/>
                      <a:pt x="448" y="0"/>
                      <a:pt x="434" y="0"/>
                    </a:cubicBezTo>
                    <a:cubicBezTo>
                      <a:pt x="242" y="0"/>
                      <a:pt x="242" y="0"/>
                      <a:pt x="242" y="0"/>
                    </a:cubicBezTo>
                    <a:cubicBezTo>
                      <a:pt x="236" y="0"/>
                      <a:pt x="228" y="4"/>
                      <a:pt x="222" y="8"/>
                    </a:cubicBezTo>
                    <a:cubicBezTo>
                      <a:pt x="10" y="222"/>
                      <a:pt x="10" y="222"/>
                      <a:pt x="10" y="222"/>
                    </a:cubicBezTo>
                    <a:cubicBezTo>
                      <a:pt x="2" y="230"/>
                      <a:pt x="0" y="242"/>
                      <a:pt x="4" y="255"/>
                    </a:cubicBezTo>
                    <a:cubicBezTo>
                      <a:pt x="10" y="265"/>
                      <a:pt x="20" y="271"/>
                      <a:pt x="30" y="271"/>
                    </a:cubicBezTo>
                    <a:cubicBezTo>
                      <a:pt x="63" y="271"/>
                      <a:pt x="63" y="271"/>
                      <a:pt x="63" y="271"/>
                    </a:cubicBezTo>
                    <a:cubicBezTo>
                      <a:pt x="63" y="577"/>
                      <a:pt x="63" y="577"/>
                      <a:pt x="63" y="577"/>
                    </a:cubicBezTo>
                    <a:cubicBezTo>
                      <a:pt x="63" y="594"/>
                      <a:pt x="75" y="606"/>
                      <a:pt x="91" y="606"/>
                    </a:cubicBezTo>
                    <a:cubicBezTo>
                      <a:pt x="684" y="608"/>
                      <a:pt x="684" y="608"/>
                      <a:pt x="684" y="608"/>
                    </a:cubicBezTo>
                    <a:cubicBezTo>
                      <a:pt x="1357" y="606"/>
                      <a:pt x="1357" y="606"/>
                      <a:pt x="1357" y="606"/>
                    </a:cubicBezTo>
                    <a:cubicBezTo>
                      <a:pt x="1373" y="606"/>
                      <a:pt x="1385" y="594"/>
                      <a:pt x="1385" y="577"/>
                    </a:cubicBezTo>
                    <a:cubicBezTo>
                      <a:pt x="1385" y="271"/>
                      <a:pt x="1385" y="271"/>
                      <a:pt x="1385" y="271"/>
                    </a:cubicBezTo>
                    <a:cubicBezTo>
                      <a:pt x="1418" y="271"/>
                      <a:pt x="1418" y="271"/>
                      <a:pt x="1418" y="271"/>
                    </a:cubicBezTo>
                    <a:cubicBezTo>
                      <a:pt x="1428" y="271"/>
                      <a:pt x="1440" y="265"/>
                      <a:pt x="1444" y="255"/>
                    </a:cubicBezTo>
                    <a:cubicBezTo>
                      <a:pt x="1449" y="242"/>
                      <a:pt x="1447" y="230"/>
                      <a:pt x="1438" y="2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63" name="Google Shape;9263;p89"/>
              <p:cNvSpPr/>
              <p:nvPr/>
            </p:nvSpPr>
            <p:spPr>
              <a:xfrm>
                <a:off x="6620473" y="2401002"/>
                <a:ext cx="100013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298" h="255" extrusionOk="0">
                    <a:moveTo>
                      <a:pt x="151" y="0"/>
                    </a:moveTo>
                    <a:cubicBezTo>
                      <a:pt x="147" y="3"/>
                      <a:pt x="143" y="5"/>
                      <a:pt x="141" y="9"/>
                    </a:cubicBezTo>
                    <a:cubicBezTo>
                      <a:pt x="102" y="27"/>
                      <a:pt x="55" y="42"/>
                      <a:pt x="0" y="42"/>
                    </a:cubicBezTo>
                    <a:cubicBezTo>
                      <a:pt x="0" y="255"/>
                      <a:pt x="0" y="255"/>
                      <a:pt x="0" y="255"/>
                    </a:cubicBezTo>
                    <a:cubicBezTo>
                      <a:pt x="190" y="255"/>
                      <a:pt x="190" y="255"/>
                      <a:pt x="190" y="255"/>
                    </a:cubicBezTo>
                    <a:cubicBezTo>
                      <a:pt x="192" y="240"/>
                      <a:pt x="194" y="224"/>
                      <a:pt x="194" y="208"/>
                    </a:cubicBezTo>
                    <a:cubicBezTo>
                      <a:pt x="274" y="208"/>
                      <a:pt x="274" y="208"/>
                      <a:pt x="274" y="208"/>
                    </a:cubicBezTo>
                    <a:cubicBezTo>
                      <a:pt x="288" y="208"/>
                      <a:pt x="296" y="195"/>
                      <a:pt x="298" y="185"/>
                    </a:cubicBezTo>
                    <a:cubicBezTo>
                      <a:pt x="298" y="171"/>
                      <a:pt x="288" y="163"/>
                      <a:pt x="276" y="163"/>
                    </a:cubicBezTo>
                    <a:cubicBezTo>
                      <a:pt x="194" y="163"/>
                      <a:pt x="194" y="163"/>
                      <a:pt x="194" y="163"/>
                    </a:cubicBezTo>
                    <a:cubicBezTo>
                      <a:pt x="194" y="138"/>
                      <a:pt x="190" y="115"/>
                      <a:pt x="186" y="95"/>
                    </a:cubicBezTo>
                    <a:cubicBezTo>
                      <a:pt x="264" y="60"/>
                      <a:pt x="264" y="60"/>
                      <a:pt x="264" y="60"/>
                    </a:cubicBezTo>
                    <a:cubicBezTo>
                      <a:pt x="274" y="56"/>
                      <a:pt x="278" y="42"/>
                      <a:pt x="274" y="31"/>
                    </a:cubicBezTo>
                    <a:cubicBezTo>
                      <a:pt x="270" y="19"/>
                      <a:pt x="255" y="15"/>
                      <a:pt x="245" y="19"/>
                    </a:cubicBezTo>
                    <a:cubicBezTo>
                      <a:pt x="172" y="48"/>
                      <a:pt x="172" y="48"/>
                      <a:pt x="172" y="48"/>
                    </a:cubicBezTo>
                    <a:cubicBezTo>
                      <a:pt x="167" y="33"/>
                      <a:pt x="161" y="17"/>
                      <a:pt x="15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64" name="Google Shape;9264;p89"/>
              <p:cNvSpPr/>
              <p:nvPr/>
            </p:nvSpPr>
            <p:spPr>
              <a:xfrm>
                <a:off x="6507761" y="2401002"/>
                <a:ext cx="104775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310" h="255" extrusionOk="0">
                    <a:moveTo>
                      <a:pt x="23" y="208"/>
                    </a:moveTo>
                    <a:cubicBezTo>
                      <a:pt x="109" y="208"/>
                      <a:pt x="109" y="208"/>
                      <a:pt x="109" y="208"/>
                    </a:cubicBezTo>
                    <a:cubicBezTo>
                      <a:pt x="109" y="224"/>
                      <a:pt x="112" y="240"/>
                      <a:pt x="114" y="255"/>
                    </a:cubicBezTo>
                    <a:cubicBezTo>
                      <a:pt x="310" y="255"/>
                      <a:pt x="310" y="255"/>
                      <a:pt x="310" y="255"/>
                    </a:cubicBezTo>
                    <a:cubicBezTo>
                      <a:pt x="310" y="42"/>
                      <a:pt x="310" y="42"/>
                      <a:pt x="310" y="42"/>
                    </a:cubicBezTo>
                    <a:cubicBezTo>
                      <a:pt x="253" y="42"/>
                      <a:pt x="204" y="27"/>
                      <a:pt x="164" y="9"/>
                    </a:cubicBezTo>
                    <a:cubicBezTo>
                      <a:pt x="162" y="5"/>
                      <a:pt x="158" y="3"/>
                      <a:pt x="154" y="0"/>
                    </a:cubicBezTo>
                    <a:cubicBezTo>
                      <a:pt x="143" y="17"/>
                      <a:pt x="137" y="33"/>
                      <a:pt x="131" y="52"/>
                    </a:cubicBezTo>
                    <a:cubicBezTo>
                      <a:pt x="53" y="19"/>
                      <a:pt x="53" y="19"/>
                      <a:pt x="53" y="19"/>
                    </a:cubicBezTo>
                    <a:cubicBezTo>
                      <a:pt x="42" y="15"/>
                      <a:pt x="27" y="19"/>
                      <a:pt x="23" y="31"/>
                    </a:cubicBezTo>
                    <a:cubicBezTo>
                      <a:pt x="19" y="42"/>
                      <a:pt x="25" y="56"/>
                      <a:pt x="38" y="60"/>
                    </a:cubicBezTo>
                    <a:cubicBezTo>
                      <a:pt x="118" y="95"/>
                      <a:pt x="118" y="95"/>
                      <a:pt x="118" y="95"/>
                    </a:cubicBezTo>
                    <a:cubicBezTo>
                      <a:pt x="114" y="117"/>
                      <a:pt x="109" y="140"/>
                      <a:pt x="109" y="163"/>
                    </a:cubicBezTo>
                    <a:cubicBezTo>
                      <a:pt x="23" y="163"/>
                      <a:pt x="23" y="163"/>
                      <a:pt x="23" y="163"/>
                    </a:cubicBezTo>
                    <a:cubicBezTo>
                      <a:pt x="8" y="163"/>
                      <a:pt x="0" y="171"/>
                      <a:pt x="0" y="185"/>
                    </a:cubicBezTo>
                    <a:cubicBezTo>
                      <a:pt x="0" y="195"/>
                      <a:pt x="8" y="208"/>
                      <a:pt x="23" y="20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65" name="Google Shape;9265;p89"/>
              <p:cNvSpPr/>
              <p:nvPr/>
            </p:nvSpPr>
            <p:spPr>
              <a:xfrm>
                <a:off x="6541098" y="2326389"/>
                <a:ext cx="146050" cy="77788"/>
              </a:xfrm>
              <a:custGeom>
                <a:avLst/>
                <a:gdLst/>
                <a:ahLst/>
                <a:cxnLst/>
                <a:rect l="l" t="t" r="r" b="b"/>
                <a:pathLst>
                  <a:path w="432" h="233" extrusionOk="0">
                    <a:moveTo>
                      <a:pt x="40" y="79"/>
                    </a:moveTo>
                    <a:cubicBezTo>
                      <a:pt x="50" y="79"/>
                      <a:pt x="50" y="79"/>
                      <a:pt x="50" y="79"/>
                    </a:cubicBezTo>
                    <a:cubicBezTo>
                      <a:pt x="108" y="148"/>
                      <a:pt x="108" y="148"/>
                      <a:pt x="108" y="148"/>
                    </a:cubicBezTo>
                    <a:cubicBezTo>
                      <a:pt x="93" y="162"/>
                      <a:pt x="79" y="176"/>
                      <a:pt x="69" y="194"/>
                    </a:cubicBezTo>
                    <a:cubicBezTo>
                      <a:pt x="71" y="196"/>
                      <a:pt x="73" y="198"/>
                      <a:pt x="77" y="200"/>
                    </a:cubicBezTo>
                    <a:cubicBezTo>
                      <a:pt x="114" y="218"/>
                      <a:pt x="164" y="233"/>
                      <a:pt x="219" y="233"/>
                    </a:cubicBezTo>
                    <a:cubicBezTo>
                      <a:pt x="273" y="233"/>
                      <a:pt x="322" y="218"/>
                      <a:pt x="360" y="200"/>
                    </a:cubicBezTo>
                    <a:cubicBezTo>
                      <a:pt x="364" y="198"/>
                      <a:pt x="366" y="196"/>
                      <a:pt x="370" y="194"/>
                    </a:cubicBezTo>
                    <a:cubicBezTo>
                      <a:pt x="358" y="174"/>
                      <a:pt x="341" y="158"/>
                      <a:pt x="322" y="146"/>
                    </a:cubicBezTo>
                    <a:cubicBezTo>
                      <a:pt x="366" y="99"/>
                      <a:pt x="378" y="83"/>
                      <a:pt x="382" y="79"/>
                    </a:cubicBezTo>
                    <a:cubicBezTo>
                      <a:pt x="391" y="79"/>
                      <a:pt x="391" y="79"/>
                      <a:pt x="391" y="79"/>
                    </a:cubicBezTo>
                    <a:cubicBezTo>
                      <a:pt x="413" y="79"/>
                      <a:pt x="432" y="61"/>
                      <a:pt x="432" y="39"/>
                    </a:cubicBezTo>
                    <a:cubicBezTo>
                      <a:pt x="432" y="18"/>
                      <a:pt x="413" y="0"/>
                      <a:pt x="391" y="0"/>
                    </a:cubicBezTo>
                    <a:cubicBezTo>
                      <a:pt x="368" y="0"/>
                      <a:pt x="351" y="18"/>
                      <a:pt x="351" y="39"/>
                    </a:cubicBezTo>
                    <a:cubicBezTo>
                      <a:pt x="351" y="47"/>
                      <a:pt x="351" y="51"/>
                      <a:pt x="355" y="57"/>
                    </a:cubicBezTo>
                    <a:cubicBezTo>
                      <a:pt x="294" y="126"/>
                      <a:pt x="294" y="126"/>
                      <a:pt x="294" y="126"/>
                    </a:cubicBezTo>
                    <a:cubicBezTo>
                      <a:pt x="271" y="113"/>
                      <a:pt x="246" y="107"/>
                      <a:pt x="219" y="107"/>
                    </a:cubicBezTo>
                    <a:cubicBezTo>
                      <a:pt x="190" y="107"/>
                      <a:pt x="164" y="113"/>
                      <a:pt x="139" y="128"/>
                    </a:cubicBezTo>
                    <a:cubicBezTo>
                      <a:pt x="93" y="77"/>
                      <a:pt x="79" y="61"/>
                      <a:pt x="77" y="57"/>
                    </a:cubicBezTo>
                    <a:cubicBezTo>
                      <a:pt x="79" y="53"/>
                      <a:pt x="81" y="47"/>
                      <a:pt x="81" y="39"/>
                    </a:cubicBezTo>
                    <a:cubicBezTo>
                      <a:pt x="81" y="18"/>
                      <a:pt x="62" y="0"/>
                      <a:pt x="40" y="0"/>
                    </a:cubicBezTo>
                    <a:cubicBezTo>
                      <a:pt x="17" y="0"/>
                      <a:pt x="0" y="18"/>
                      <a:pt x="0" y="39"/>
                    </a:cubicBezTo>
                    <a:cubicBezTo>
                      <a:pt x="0" y="61"/>
                      <a:pt x="17" y="79"/>
                      <a:pt x="40" y="7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266" name="Google Shape;9266;p89"/>
            <p:cNvSpPr/>
            <p:nvPr/>
          </p:nvSpPr>
          <p:spPr>
            <a:xfrm>
              <a:off x="887914" y="3976999"/>
              <a:ext cx="455798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Malware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Sandbox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67" name="Google Shape;9267;p89"/>
          <p:cNvGrpSpPr/>
          <p:nvPr/>
        </p:nvGrpSpPr>
        <p:grpSpPr>
          <a:xfrm>
            <a:off x="7830858" y="1153259"/>
            <a:ext cx="783167" cy="1037638"/>
            <a:chOff x="5836115" y="3535241"/>
            <a:chExt cx="783167" cy="1037638"/>
          </a:xfrm>
        </p:grpSpPr>
        <p:sp>
          <p:nvSpPr>
            <p:cNvPr id="9268" name="Google Shape;9268;p89"/>
            <p:cNvSpPr/>
            <p:nvPr/>
          </p:nvSpPr>
          <p:spPr>
            <a:xfrm>
              <a:off x="5995255" y="4388213"/>
              <a:ext cx="472299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CASB</a:t>
              </a:r>
              <a:endParaRPr dirty="0"/>
            </a:p>
          </p:txBody>
        </p:sp>
        <p:grpSp>
          <p:nvGrpSpPr>
            <p:cNvPr id="9269" name="Google Shape;9269;p89"/>
            <p:cNvGrpSpPr/>
            <p:nvPr/>
          </p:nvGrpSpPr>
          <p:grpSpPr>
            <a:xfrm>
              <a:off x="5836115" y="3535241"/>
              <a:ext cx="783167" cy="783167"/>
              <a:chOff x="4377086" y="2651430"/>
              <a:chExt cx="587375" cy="587375"/>
            </a:xfrm>
          </p:grpSpPr>
          <p:sp>
            <p:nvSpPr>
              <p:cNvPr id="9270" name="Google Shape;9270;p89"/>
              <p:cNvSpPr/>
              <p:nvPr/>
            </p:nvSpPr>
            <p:spPr>
              <a:xfrm>
                <a:off x="4377086" y="2651430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71" name="Google Shape;9271;p89"/>
              <p:cNvSpPr/>
              <p:nvPr/>
            </p:nvSpPr>
            <p:spPr>
              <a:xfrm>
                <a:off x="4465829" y="2740173"/>
                <a:ext cx="409888" cy="40988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72" name="Google Shape;9272;p89"/>
              <p:cNvSpPr/>
              <p:nvPr/>
            </p:nvSpPr>
            <p:spPr>
              <a:xfrm>
                <a:off x="4580571" y="2789199"/>
                <a:ext cx="180404" cy="186421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73" name="Google Shape;9273;p89"/>
              <p:cNvSpPr/>
              <p:nvPr/>
            </p:nvSpPr>
            <p:spPr>
              <a:xfrm>
                <a:off x="4588509" y="2863972"/>
                <a:ext cx="164528" cy="300411"/>
              </a:xfrm>
              <a:prstGeom prst="trapezoid">
                <a:avLst>
                  <a:gd name="adj" fmla="val 38026"/>
                </a:avLst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274" name="Google Shape;9274;p89"/>
              <p:cNvGrpSpPr/>
              <p:nvPr/>
            </p:nvGrpSpPr>
            <p:grpSpPr>
              <a:xfrm>
                <a:off x="4619054" y="3065114"/>
                <a:ext cx="103439" cy="125128"/>
                <a:chOff x="9385483" y="4669932"/>
                <a:chExt cx="189086" cy="228734"/>
              </a:xfrm>
            </p:grpSpPr>
            <p:sp>
              <p:nvSpPr>
                <p:cNvPr id="9275" name="Google Shape;9275;p89"/>
                <p:cNvSpPr/>
                <p:nvPr/>
              </p:nvSpPr>
              <p:spPr>
                <a:xfrm>
                  <a:off x="9403556" y="4709514"/>
                  <a:ext cx="150020" cy="157762"/>
                </a:xfrm>
                <a:prstGeom prst="flowChartOffpageConnector">
                  <a:avLst/>
                </a:prstGeom>
                <a:solidFill>
                  <a:srgbClr val="36A4D7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276" name="Google Shape;9276;p89"/>
                <p:cNvSpPr/>
                <p:nvPr/>
              </p:nvSpPr>
              <p:spPr>
                <a:xfrm>
                  <a:off x="9385483" y="4669932"/>
                  <a:ext cx="189086" cy="22873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289" h="350" extrusionOk="0">
                      <a:moveTo>
                        <a:pt x="249" y="137"/>
                      </a:moveTo>
                      <a:cubicBezTo>
                        <a:pt x="249" y="150"/>
                        <a:pt x="248" y="163"/>
                        <a:pt x="245" y="175"/>
                      </a:cubicBezTo>
                      <a:cubicBezTo>
                        <a:pt x="234" y="231"/>
                        <a:pt x="196" y="280"/>
                        <a:pt x="145" y="306"/>
                      </a:cubicBezTo>
                      <a:cubicBezTo>
                        <a:pt x="124" y="295"/>
                        <a:pt x="105" y="281"/>
                        <a:pt x="89" y="264"/>
                      </a:cubicBezTo>
                      <a:cubicBezTo>
                        <a:pt x="249" y="105"/>
                        <a:pt x="249" y="105"/>
                        <a:pt x="249" y="105"/>
                      </a:cubicBezTo>
                      <a:lnTo>
                        <a:pt x="249" y="137"/>
                      </a:lnTo>
                      <a:close/>
                      <a:moveTo>
                        <a:pt x="44" y="175"/>
                      </a:moveTo>
                      <a:cubicBezTo>
                        <a:pt x="40" y="163"/>
                        <a:pt x="39" y="150"/>
                        <a:pt x="39" y="137"/>
                      </a:cubicBezTo>
                      <a:cubicBezTo>
                        <a:pt x="39" y="85"/>
                        <a:pt x="39" y="85"/>
                        <a:pt x="39" y="85"/>
                      </a:cubicBezTo>
                      <a:cubicBezTo>
                        <a:pt x="145" y="60"/>
                        <a:pt x="145" y="60"/>
                        <a:pt x="145" y="60"/>
                      </a:cubicBezTo>
                      <a:cubicBezTo>
                        <a:pt x="200" y="74"/>
                        <a:pt x="226" y="80"/>
                        <a:pt x="238" y="82"/>
                      </a:cubicBezTo>
                      <a:cubicBezTo>
                        <a:pt x="75" y="246"/>
                        <a:pt x="75" y="246"/>
                        <a:pt x="75" y="246"/>
                      </a:cubicBezTo>
                      <a:cubicBezTo>
                        <a:pt x="60" y="225"/>
                        <a:pt x="49" y="201"/>
                        <a:pt x="44" y="175"/>
                      </a:cubicBezTo>
                      <a:moveTo>
                        <a:pt x="236" y="21"/>
                      </a:moveTo>
                      <a:cubicBezTo>
                        <a:pt x="236" y="40"/>
                        <a:pt x="236" y="40"/>
                        <a:pt x="236" y="40"/>
                      </a:cubicBezTo>
                      <a:cubicBezTo>
                        <a:pt x="178" y="27"/>
                        <a:pt x="178" y="27"/>
                        <a:pt x="178" y="27"/>
                      </a:cubicBezTo>
                      <a:cubicBezTo>
                        <a:pt x="178" y="8"/>
                        <a:pt x="178" y="8"/>
                        <a:pt x="178" y="8"/>
                      </a:cubicBezTo>
                      <a:cubicBezTo>
                        <a:pt x="145" y="0"/>
                        <a:pt x="145" y="0"/>
                        <a:pt x="145" y="0"/>
                      </a:cubicBezTo>
                      <a:cubicBezTo>
                        <a:pt x="111" y="8"/>
                        <a:pt x="111" y="8"/>
                        <a:pt x="111" y="8"/>
                      </a:cubicBezTo>
                      <a:cubicBezTo>
                        <a:pt x="111" y="27"/>
                        <a:pt x="111" y="27"/>
                        <a:pt x="111" y="27"/>
                      </a:cubicBezTo>
                      <a:cubicBezTo>
                        <a:pt x="53" y="40"/>
                        <a:pt x="53" y="40"/>
                        <a:pt x="53" y="40"/>
                      </a:cubicBezTo>
                      <a:cubicBezTo>
                        <a:pt x="53" y="21"/>
                        <a:pt x="53" y="21"/>
                        <a:pt x="53" y="21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0" y="137"/>
                        <a:pt x="0" y="137"/>
                        <a:pt x="0" y="137"/>
                      </a:cubicBezTo>
                      <a:cubicBezTo>
                        <a:pt x="0" y="233"/>
                        <a:pt x="60" y="316"/>
                        <a:pt x="145" y="350"/>
                      </a:cubicBezTo>
                      <a:cubicBezTo>
                        <a:pt x="229" y="316"/>
                        <a:pt x="289" y="233"/>
                        <a:pt x="289" y="137"/>
                      </a:cubicBezTo>
                      <a:cubicBezTo>
                        <a:pt x="289" y="33"/>
                        <a:pt x="289" y="33"/>
                        <a:pt x="289" y="33"/>
                      </a:cubicBezTo>
                      <a:lnTo>
                        <a:pt x="236" y="2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dist="12700" dir="13500000" algn="br" rotWithShape="0">
                    <a:srgbClr val="28A8E0"/>
                  </a:outerShdw>
                </a:effectLst>
              </p:spPr>
              <p:txBody>
                <a:bodyPr spcFirstLastPara="1" wrap="square" lIns="91425" tIns="45700" rIns="91425" bIns="4570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9277" name="Google Shape;9277;p89"/>
          <p:cNvGrpSpPr/>
          <p:nvPr/>
        </p:nvGrpSpPr>
        <p:grpSpPr>
          <a:xfrm>
            <a:off x="4158197" y="1174057"/>
            <a:ext cx="785283" cy="1018633"/>
            <a:chOff x="6360932" y="1048544"/>
            <a:chExt cx="588962" cy="763975"/>
          </a:xfrm>
        </p:grpSpPr>
        <p:grpSp>
          <p:nvGrpSpPr>
            <p:cNvPr id="9278" name="Google Shape;9278;p89"/>
            <p:cNvGrpSpPr/>
            <p:nvPr/>
          </p:nvGrpSpPr>
          <p:grpSpPr>
            <a:xfrm>
              <a:off x="6360932" y="1048544"/>
              <a:ext cx="588962" cy="588963"/>
              <a:chOff x="6352286" y="1072474"/>
              <a:chExt cx="588962" cy="588963"/>
            </a:xfrm>
          </p:grpSpPr>
          <p:sp>
            <p:nvSpPr>
              <p:cNvPr id="9279" name="Google Shape;9279;p89"/>
              <p:cNvSpPr/>
              <p:nvPr/>
            </p:nvSpPr>
            <p:spPr>
              <a:xfrm>
                <a:off x="6352286" y="1072474"/>
                <a:ext cx="588962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80" name="Google Shape;9280;p89"/>
              <p:cNvSpPr/>
              <p:nvPr/>
            </p:nvSpPr>
            <p:spPr>
              <a:xfrm>
                <a:off x="6458648" y="1283612"/>
                <a:ext cx="266700" cy="117475"/>
              </a:xfrm>
              <a:custGeom>
                <a:avLst/>
                <a:gdLst/>
                <a:ahLst/>
                <a:cxnLst/>
                <a:rect l="l" t="t" r="r" b="b"/>
                <a:pathLst>
                  <a:path w="788" h="346" extrusionOk="0">
                    <a:moveTo>
                      <a:pt x="703" y="182"/>
                    </a:moveTo>
                    <a:cubicBezTo>
                      <a:pt x="703" y="177"/>
                      <a:pt x="701" y="174"/>
                      <a:pt x="701" y="169"/>
                    </a:cubicBezTo>
                    <a:cubicBezTo>
                      <a:pt x="701" y="150"/>
                      <a:pt x="708" y="130"/>
                      <a:pt x="719" y="116"/>
                    </a:cubicBezTo>
                    <a:cubicBezTo>
                      <a:pt x="788" y="0"/>
                      <a:pt x="788" y="0"/>
                      <a:pt x="788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41" y="0"/>
                      <a:pt x="18" y="5"/>
                      <a:pt x="0" y="12"/>
                    </a:cubicBezTo>
                    <a:cubicBezTo>
                      <a:pt x="472" y="346"/>
                      <a:pt x="472" y="346"/>
                      <a:pt x="472" y="346"/>
                    </a:cubicBezTo>
                    <a:lnTo>
                      <a:pt x="703" y="1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81" name="Google Shape;9281;p89"/>
              <p:cNvSpPr/>
              <p:nvPr/>
            </p:nvSpPr>
            <p:spPr>
              <a:xfrm>
                <a:off x="6436423" y="1299487"/>
                <a:ext cx="120650" cy="185738"/>
              </a:xfrm>
              <a:custGeom>
                <a:avLst/>
                <a:gdLst/>
                <a:ahLst/>
                <a:cxnLst/>
                <a:rect l="l" t="t" r="r" b="b"/>
                <a:pathLst>
                  <a:path w="354" h="547" extrusionOk="0">
                    <a:moveTo>
                      <a:pt x="21" y="0"/>
                    </a:moveTo>
                    <a:cubicBezTo>
                      <a:pt x="7" y="16"/>
                      <a:pt x="0" y="36"/>
                      <a:pt x="0" y="56"/>
                    </a:cubicBezTo>
                    <a:cubicBezTo>
                      <a:pt x="0" y="493"/>
                      <a:pt x="0" y="493"/>
                      <a:pt x="0" y="493"/>
                    </a:cubicBezTo>
                    <a:cubicBezTo>
                      <a:pt x="0" y="514"/>
                      <a:pt x="7" y="531"/>
                      <a:pt x="16" y="547"/>
                    </a:cubicBezTo>
                    <a:cubicBezTo>
                      <a:pt x="354" y="239"/>
                      <a:pt x="354" y="239"/>
                      <a:pt x="354" y="239"/>
                    </a:cubicBezTo>
                    <a:lnTo>
                      <a:pt x="2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82" name="Google Shape;9282;p89"/>
              <p:cNvSpPr/>
              <p:nvPr/>
            </p:nvSpPr>
            <p:spPr>
              <a:xfrm>
                <a:off x="6455473" y="1393149"/>
                <a:ext cx="323850" cy="112713"/>
              </a:xfrm>
              <a:custGeom>
                <a:avLst/>
                <a:gdLst/>
                <a:ahLst/>
                <a:cxnLst/>
                <a:rect l="l" t="t" r="r" b="b"/>
                <a:pathLst>
                  <a:path w="957" h="337" extrusionOk="0">
                    <a:moveTo>
                      <a:pt x="501" y="78"/>
                    </a:moveTo>
                    <a:cubicBezTo>
                      <a:pt x="495" y="83"/>
                      <a:pt x="485" y="86"/>
                      <a:pt x="479" y="86"/>
                    </a:cubicBezTo>
                    <a:cubicBezTo>
                      <a:pt x="471" y="86"/>
                      <a:pt x="461" y="83"/>
                      <a:pt x="458" y="78"/>
                    </a:cubicBezTo>
                    <a:cubicBezTo>
                      <a:pt x="347" y="0"/>
                      <a:pt x="347" y="0"/>
                      <a:pt x="347" y="0"/>
                    </a:cubicBezTo>
                    <a:cubicBezTo>
                      <a:pt x="0" y="318"/>
                      <a:pt x="0" y="318"/>
                      <a:pt x="0" y="318"/>
                    </a:cubicBezTo>
                    <a:cubicBezTo>
                      <a:pt x="23" y="329"/>
                      <a:pt x="47" y="337"/>
                      <a:pt x="73" y="337"/>
                    </a:cubicBezTo>
                    <a:cubicBezTo>
                      <a:pt x="883" y="337"/>
                      <a:pt x="883" y="337"/>
                      <a:pt x="883" y="337"/>
                    </a:cubicBezTo>
                    <a:cubicBezTo>
                      <a:pt x="910" y="337"/>
                      <a:pt x="935" y="329"/>
                      <a:pt x="957" y="318"/>
                    </a:cubicBezTo>
                    <a:cubicBezTo>
                      <a:pt x="610" y="0"/>
                      <a:pt x="610" y="0"/>
                      <a:pt x="610" y="0"/>
                    </a:cubicBezTo>
                    <a:lnTo>
                      <a:pt x="501" y="7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83" name="Google Shape;9283;p89"/>
              <p:cNvSpPr/>
              <p:nvPr/>
            </p:nvSpPr>
            <p:spPr>
              <a:xfrm>
                <a:off x="6679311" y="1362987"/>
                <a:ext cx="122237" cy="122238"/>
              </a:xfrm>
              <a:custGeom>
                <a:avLst/>
                <a:gdLst/>
                <a:ahLst/>
                <a:cxnLst/>
                <a:rect l="l" t="t" r="r" b="b"/>
                <a:pathLst>
                  <a:path w="361" h="362" extrusionOk="0">
                    <a:moveTo>
                      <a:pt x="140" y="24"/>
                    </a:moveTo>
                    <a:cubicBezTo>
                      <a:pt x="116" y="24"/>
                      <a:pt x="93" y="15"/>
                      <a:pt x="77" y="0"/>
                    </a:cubicBezTo>
                    <a:cubicBezTo>
                      <a:pt x="0" y="55"/>
                      <a:pt x="0" y="55"/>
                      <a:pt x="0" y="55"/>
                    </a:cubicBezTo>
                    <a:cubicBezTo>
                      <a:pt x="344" y="362"/>
                      <a:pt x="344" y="362"/>
                      <a:pt x="344" y="362"/>
                    </a:cubicBezTo>
                    <a:cubicBezTo>
                      <a:pt x="355" y="346"/>
                      <a:pt x="361" y="329"/>
                      <a:pt x="361" y="308"/>
                    </a:cubicBezTo>
                    <a:cubicBezTo>
                      <a:pt x="361" y="24"/>
                      <a:pt x="361" y="24"/>
                      <a:pt x="361" y="24"/>
                    </a:cubicBezTo>
                    <a:lnTo>
                      <a:pt x="140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84" name="Google Shape;9284;p89"/>
              <p:cNvSpPr/>
              <p:nvPr/>
            </p:nvSpPr>
            <p:spPr>
              <a:xfrm>
                <a:off x="6714236" y="1205824"/>
                <a:ext cx="168275" cy="146050"/>
              </a:xfrm>
              <a:custGeom>
                <a:avLst/>
                <a:gdLst/>
                <a:ahLst/>
                <a:cxnLst/>
                <a:rect l="l" t="t" r="r" b="b"/>
                <a:pathLst>
                  <a:path w="498" h="434" extrusionOk="0">
                    <a:moveTo>
                      <a:pt x="249" y="380"/>
                    </a:moveTo>
                    <a:cubicBezTo>
                      <a:pt x="232" y="380"/>
                      <a:pt x="219" y="365"/>
                      <a:pt x="219" y="349"/>
                    </a:cubicBezTo>
                    <a:cubicBezTo>
                      <a:pt x="219" y="332"/>
                      <a:pt x="232" y="317"/>
                      <a:pt x="249" y="317"/>
                    </a:cubicBezTo>
                    <a:cubicBezTo>
                      <a:pt x="267" y="317"/>
                      <a:pt x="280" y="332"/>
                      <a:pt x="280" y="349"/>
                    </a:cubicBezTo>
                    <a:cubicBezTo>
                      <a:pt x="280" y="365"/>
                      <a:pt x="267" y="380"/>
                      <a:pt x="249" y="380"/>
                    </a:cubicBezTo>
                    <a:moveTo>
                      <a:pt x="227" y="164"/>
                    </a:moveTo>
                    <a:cubicBezTo>
                      <a:pt x="227" y="151"/>
                      <a:pt x="237" y="140"/>
                      <a:pt x="249" y="140"/>
                    </a:cubicBezTo>
                    <a:cubicBezTo>
                      <a:pt x="262" y="140"/>
                      <a:pt x="273" y="151"/>
                      <a:pt x="273" y="164"/>
                    </a:cubicBezTo>
                    <a:cubicBezTo>
                      <a:pt x="273" y="256"/>
                      <a:pt x="273" y="256"/>
                      <a:pt x="273" y="256"/>
                    </a:cubicBezTo>
                    <a:cubicBezTo>
                      <a:pt x="273" y="269"/>
                      <a:pt x="262" y="279"/>
                      <a:pt x="249" y="279"/>
                    </a:cubicBezTo>
                    <a:cubicBezTo>
                      <a:pt x="237" y="279"/>
                      <a:pt x="227" y="269"/>
                      <a:pt x="227" y="256"/>
                    </a:cubicBezTo>
                    <a:lnTo>
                      <a:pt x="227" y="164"/>
                    </a:lnTo>
                    <a:close/>
                    <a:moveTo>
                      <a:pt x="494" y="383"/>
                    </a:moveTo>
                    <a:cubicBezTo>
                      <a:pt x="494" y="383"/>
                      <a:pt x="494" y="383"/>
                      <a:pt x="494" y="383"/>
                    </a:cubicBezTo>
                    <a:cubicBezTo>
                      <a:pt x="492" y="380"/>
                      <a:pt x="492" y="380"/>
                      <a:pt x="492" y="380"/>
                    </a:cubicBezTo>
                    <a:cubicBezTo>
                      <a:pt x="492" y="378"/>
                      <a:pt x="492" y="378"/>
                      <a:pt x="492" y="378"/>
                    </a:cubicBezTo>
                    <a:cubicBezTo>
                      <a:pt x="280" y="18"/>
                      <a:pt x="280" y="18"/>
                      <a:pt x="280" y="18"/>
                    </a:cubicBezTo>
                    <a:cubicBezTo>
                      <a:pt x="275" y="8"/>
                      <a:pt x="262" y="0"/>
                      <a:pt x="249" y="0"/>
                    </a:cubicBezTo>
                    <a:cubicBezTo>
                      <a:pt x="235" y="0"/>
                      <a:pt x="222" y="10"/>
                      <a:pt x="217" y="23"/>
                    </a:cubicBezTo>
                    <a:cubicBezTo>
                      <a:pt x="8" y="377"/>
                      <a:pt x="8" y="377"/>
                      <a:pt x="8" y="377"/>
                    </a:cubicBezTo>
                    <a:cubicBezTo>
                      <a:pt x="3" y="383"/>
                      <a:pt x="0" y="391"/>
                      <a:pt x="0" y="399"/>
                    </a:cubicBezTo>
                    <a:cubicBezTo>
                      <a:pt x="0" y="418"/>
                      <a:pt x="16" y="434"/>
                      <a:pt x="37" y="434"/>
                    </a:cubicBezTo>
                    <a:cubicBezTo>
                      <a:pt x="462" y="434"/>
                      <a:pt x="462" y="434"/>
                      <a:pt x="462" y="434"/>
                    </a:cubicBezTo>
                    <a:cubicBezTo>
                      <a:pt x="482" y="434"/>
                      <a:pt x="498" y="418"/>
                      <a:pt x="498" y="399"/>
                    </a:cubicBezTo>
                    <a:cubicBezTo>
                      <a:pt x="498" y="393"/>
                      <a:pt x="497" y="388"/>
                      <a:pt x="494" y="3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285" name="Google Shape;9285;p89"/>
            <p:cNvSpPr/>
            <p:nvPr/>
          </p:nvSpPr>
          <p:spPr>
            <a:xfrm>
              <a:off x="6375481" y="1674019"/>
              <a:ext cx="559865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Anti-Spam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86" name="Google Shape;9286;p89"/>
          <p:cNvGrpSpPr/>
          <p:nvPr/>
        </p:nvGrpSpPr>
        <p:grpSpPr>
          <a:xfrm>
            <a:off x="503781" y="4352984"/>
            <a:ext cx="783168" cy="1203298"/>
            <a:chOff x="6219626" y="745606"/>
            <a:chExt cx="587376" cy="902474"/>
          </a:xfrm>
        </p:grpSpPr>
        <p:grpSp>
          <p:nvGrpSpPr>
            <p:cNvPr id="9287" name="Google Shape;9287;p89"/>
            <p:cNvGrpSpPr/>
            <p:nvPr/>
          </p:nvGrpSpPr>
          <p:grpSpPr>
            <a:xfrm>
              <a:off x="6219626" y="745606"/>
              <a:ext cx="587376" cy="587375"/>
              <a:chOff x="3571875" y="1049338"/>
              <a:chExt cx="587375" cy="587375"/>
            </a:xfrm>
          </p:grpSpPr>
          <p:sp>
            <p:nvSpPr>
              <p:cNvPr id="9288" name="Google Shape;9288;p89"/>
              <p:cNvSpPr/>
              <p:nvPr/>
            </p:nvSpPr>
            <p:spPr>
              <a:xfrm>
                <a:off x="3571875" y="1049338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89" name="Google Shape;9289;p89"/>
              <p:cNvSpPr/>
              <p:nvPr/>
            </p:nvSpPr>
            <p:spPr>
              <a:xfrm>
                <a:off x="3822700" y="1266825"/>
                <a:ext cx="7938" cy="117475"/>
              </a:xfrm>
              <a:custGeom>
                <a:avLst/>
                <a:gdLst/>
                <a:ahLst/>
                <a:cxnLst/>
                <a:rect l="l" t="t" r="r" b="b"/>
                <a:pathLst>
                  <a:path w="24" h="347" extrusionOk="0">
                    <a:moveTo>
                      <a:pt x="12" y="0"/>
                    </a:moveTo>
                    <a:cubicBezTo>
                      <a:pt x="6" y="0"/>
                      <a:pt x="0" y="6"/>
                      <a:pt x="0" y="12"/>
                    </a:cubicBezTo>
                    <a:cubicBezTo>
                      <a:pt x="0" y="337"/>
                      <a:pt x="0" y="337"/>
                      <a:pt x="0" y="337"/>
                    </a:cubicBezTo>
                    <a:cubicBezTo>
                      <a:pt x="8" y="341"/>
                      <a:pt x="16" y="345"/>
                      <a:pt x="24" y="347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24" y="6"/>
                      <a:pt x="20" y="0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90" name="Google Shape;9290;p89"/>
              <p:cNvSpPr/>
              <p:nvPr/>
            </p:nvSpPr>
            <p:spPr>
              <a:xfrm>
                <a:off x="3830638" y="1270000"/>
                <a:ext cx="80963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237" h="205" extrusionOk="0">
                    <a:moveTo>
                      <a:pt x="48" y="134"/>
                    </a:moveTo>
                    <a:cubicBezTo>
                      <a:pt x="56" y="134"/>
                      <a:pt x="62" y="140"/>
                      <a:pt x="62" y="148"/>
                    </a:cubicBezTo>
                    <a:cubicBezTo>
                      <a:pt x="62" y="155"/>
                      <a:pt x="56" y="161"/>
                      <a:pt x="48" y="161"/>
                    </a:cubicBezTo>
                    <a:cubicBezTo>
                      <a:pt x="40" y="161"/>
                      <a:pt x="34" y="155"/>
                      <a:pt x="34" y="148"/>
                    </a:cubicBezTo>
                    <a:cubicBezTo>
                      <a:pt x="34" y="140"/>
                      <a:pt x="40" y="134"/>
                      <a:pt x="48" y="134"/>
                    </a:cubicBezTo>
                    <a:moveTo>
                      <a:pt x="38" y="65"/>
                    </a:moveTo>
                    <a:cubicBezTo>
                      <a:pt x="38" y="59"/>
                      <a:pt x="42" y="55"/>
                      <a:pt x="48" y="55"/>
                    </a:cubicBezTo>
                    <a:cubicBezTo>
                      <a:pt x="54" y="55"/>
                      <a:pt x="58" y="59"/>
                      <a:pt x="58" y="65"/>
                    </a:cubicBezTo>
                    <a:cubicBezTo>
                      <a:pt x="58" y="106"/>
                      <a:pt x="58" y="106"/>
                      <a:pt x="58" y="106"/>
                    </a:cubicBezTo>
                    <a:cubicBezTo>
                      <a:pt x="58" y="112"/>
                      <a:pt x="54" y="116"/>
                      <a:pt x="48" y="116"/>
                    </a:cubicBezTo>
                    <a:cubicBezTo>
                      <a:pt x="42" y="116"/>
                      <a:pt x="38" y="112"/>
                      <a:pt x="38" y="106"/>
                    </a:cubicBezTo>
                    <a:lnTo>
                      <a:pt x="38" y="65"/>
                    </a:lnTo>
                    <a:close/>
                    <a:moveTo>
                      <a:pt x="0" y="205"/>
                    </a:moveTo>
                    <a:cubicBezTo>
                      <a:pt x="237" y="118"/>
                      <a:pt x="237" y="118"/>
                      <a:pt x="237" y="118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0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91" name="Google Shape;9291;p89"/>
              <p:cNvSpPr/>
              <p:nvPr/>
            </p:nvSpPr>
            <p:spPr>
              <a:xfrm>
                <a:off x="3660775" y="1211263"/>
                <a:ext cx="311150" cy="301625"/>
              </a:xfrm>
              <a:custGeom>
                <a:avLst/>
                <a:gdLst/>
                <a:ahLst/>
                <a:cxnLst/>
                <a:rect l="l" t="t" r="r" b="b"/>
                <a:pathLst>
                  <a:path w="923" h="891" extrusionOk="0">
                    <a:moveTo>
                      <a:pt x="790" y="98"/>
                    </a:moveTo>
                    <a:cubicBezTo>
                      <a:pt x="724" y="32"/>
                      <a:pt x="641" y="0"/>
                      <a:pt x="558" y="0"/>
                    </a:cubicBezTo>
                    <a:cubicBezTo>
                      <a:pt x="473" y="0"/>
                      <a:pt x="385" y="32"/>
                      <a:pt x="318" y="98"/>
                    </a:cubicBezTo>
                    <a:cubicBezTo>
                      <a:pt x="207" y="211"/>
                      <a:pt x="195" y="382"/>
                      <a:pt x="272" y="511"/>
                    </a:cubicBezTo>
                    <a:cubicBezTo>
                      <a:pt x="22" y="766"/>
                      <a:pt x="22" y="766"/>
                      <a:pt x="22" y="766"/>
                    </a:cubicBezTo>
                    <a:cubicBezTo>
                      <a:pt x="0" y="784"/>
                      <a:pt x="0" y="820"/>
                      <a:pt x="22" y="842"/>
                    </a:cubicBezTo>
                    <a:cubicBezTo>
                      <a:pt x="50" y="869"/>
                      <a:pt x="50" y="869"/>
                      <a:pt x="50" y="869"/>
                    </a:cubicBezTo>
                    <a:cubicBezTo>
                      <a:pt x="72" y="891"/>
                      <a:pt x="108" y="891"/>
                      <a:pt x="125" y="869"/>
                    </a:cubicBezTo>
                    <a:cubicBezTo>
                      <a:pt x="379" y="617"/>
                      <a:pt x="379" y="617"/>
                      <a:pt x="379" y="617"/>
                    </a:cubicBezTo>
                    <a:cubicBezTo>
                      <a:pt x="435" y="651"/>
                      <a:pt x="494" y="667"/>
                      <a:pt x="558" y="667"/>
                    </a:cubicBezTo>
                    <a:cubicBezTo>
                      <a:pt x="641" y="667"/>
                      <a:pt x="724" y="635"/>
                      <a:pt x="790" y="571"/>
                    </a:cubicBezTo>
                    <a:cubicBezTo>
                      <a:pt x="923" y="440"/>
                      <a:pt x="923" y="227"/>
                      <a:pt x="790" y="98"/>
                    </a:cubicBezTo>
                    <a:moveTo>
                      <a:pt x="715" y="494"/>
                    </a:moveTo>
                    <a:cubicBezTo>
                      <a:pt x="673" y="535"/>
                      <a:pt x="615" y="559"/>
                      <a:pt x="558" y="559"/>
                    </a:cubicBezTo>
                    <a:cubicBezTo>
                      <a:pt x="496" y="559"/>
                      <a:pt x="439" y="535"/>
                      <a:pt x="395" y="494"/>
                    </a:cubicBezTo>
                    <a:cubicBezTo>
                      <a:pt x="308" y="404"/>
                      <a:pt x="308" y="261"/>
                      <a:pt x="395" y="173"/>
                    </a:cubicBezTo>
                    <a:cubicBezTo>
                      <a:pt x="439" y="130"/>
                      <a:pt x="496" y="106"/>
                      <a:pt x="558" y="106"/>
                    </a:cubicBezTo>
                    <a:cubicBezTo>
                      <a:pt x="615" y="106"/>
                      <a:pt x="673" y="130"/>
                      <a:pt x="715" y="173"/>
                    </a:cubicBezTo>
                    <a:cubicBezTo>
                      <a:pt x="758" y="215"/>
                      <a:pt x="782" y="273"/>
                      <a:pt x="782" y="334"/>
                    </a:cubicBezTo>
                    <a:cubicBezTo>
                      <a:pt x="782" y="392"/>
                      <a:pt x="758" y="450"/>
                      <a:pt x="715" y="49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92" name="Google Shape;9292;p89"/>
              <p:cNvSpPr/>
              <p:nvPr/>
            </p:nvSpPr>
            <p:spPr>
              <a:xfrm>
                <a:off x="3900488" y="1195388"/>
                <a:ext cx="173038" cy="228600"/>
              </a:xfrm>
              <a:custGeom>
                <a:avLst/>
                <a:gdLst/>
                <a:ahLst/>
                <a:cxnLst/>
                <a:rect l="l" t="t" r="r" b="b"/>
                <a:pathLst>
                  <a:path w="512" h="678" extrusionOk="0">
                    <a:moveTo>
                      <a:pt x="263" y="510"/>
                    </a:moveTo>
                    <a:cubicBezTo>
                      <a:pt x="341" y="416"/>
                      <a:pt x="433" y="359"/>
                      <a:pt x="475" y="337"/>
                    </a:cubicBezTo>
                    <a:cubicBezTo>
                      <a:pt x="477" y="339"/>
                      <a:pt x="481" y="343"/>
                      <a:pt x="483" y="347"/>
                    </a:cubicBezTo>
                    <a:cubicBezTo>
                      <a:pt x="481" y="393"/>
                      <a:pt x="469" y="438"/>
                      <a:pt x="449" y="478"/>
                    </a:cubicBezTo>
                    <a:cubicBezTo>
                      <a:pt x="381" y="504"/>
                      <a:pt x="315" y="510"/>
                      <a:pt x="263" y="510"/>
                    </a:cubicBezTo>
                    <a:moveTo>
                      <a:pt x="175" y="648"/>
                    </a:moveTo>
                    <a:cubicBezTo>
                      <a:pt x="197" y="599"/>
                      <a:pt x="225" y="555"/>
                      <a:pt x="255" y="518"/>
                    </a:cubicBezTo>
                    <a:cubicBezTo>
                      <a:pt x="271" y="518"/>
                      <a:pt x="271" y="518"/>
                      <a:pt x="271" y="518"/>
                    </a:cubicBezTo>
                    <a:cubicBezTo>
                      <a:pt x="321" y="518"/>
                      <a:pt x="381" y="512"/>
                      <a:pt x="443" y="490"/>
                    </a:cubicBezTo>
                    <a:cubicBezTo>
                      <a:pt x="391" y="583"/>
                      <a:pt x="291" y="646"/>
                      <a:pt x="175" y="648"/>
                    </a:cubicBezTo>
                    <a:moveTo>
                      <a:pt x="385" y="230"/>
                    </a:moveTo>
                    <a:cubicBezTo>
                      <a:pt x="399" y="190"/>
                      <a:pt x="405" y="159"/>
                      <a:pt x="409" y="139"/>
                    </a:cubicBezTo>
                    <a:cubicBezTo>
                      <a:pt x="451" y="188"/>
                      <a:pt x="479" y="254"/>
                      <a:pt x="483" y="323"/>
                    </a:cubicBezTo>
                    <a:cubicBezTo>
                      <a:pt x="481" y="323"/>
                      <a:pt x="479" y="325"/>
                      <a:pt x="477" y="325"/>
                    </a:cubicBezTo>
                    <a:cubicBezTo>
                      <a:pt x="449" y="287"/>
                      <a:pt x="417" y="256"/>
                      <a:pt x="385" y="230"/>
                    </a:cubicBezTo>
                    <a:moveTo>
                      <a:pt x="379" y="224"/>
                    </a:moveTo>
                    <a:cubicBezTo>
                      <a:pt x="351" y="204"/>
                      <a:pt x="323" y="186"/>
                      <a:pt x="297" y="174"/>
                    </a:cubicBezTo>
                    <a:cubicBezTo>
                      <a:pt x="301" y="137"/>
                      <a:pt x="303" y="97"/>
                      <a:pt x="301" y="57"/>
                    </a:cubicBezTo>
                    <a:cubicBezTo>
                      <a:pt x="339" y="75"/>
                      <a:pt x="373" y="99"/>
                      <a:pt x="401" y="131"/>
                    </a:cubicBezTo>
                    <a:cubicBezTo>
                      <a:pt x="399" y="147"/>
                      <a:pt x="393" y="182"/>
                      <a:pt x="379" y="224"/>
                    </a:cubicBezTo>
                    <a:moveTo>
                      <a:pt x="169" y="0"/>
                    </a:moveTo>
                    <a:cubicBezTo>
                      <a:pt x="108" y="0"/>
                      <a:pt x="50" y="16"/>
                      <a:pt x="0" y="44"/>
                    </a:cubicBezTo>
                    <a:cubicBezTo>
                      <a:pt x="12" y="50"/>
                      <a:pt x="22" y="56"/>
                      <a:pt x="32" y="61"/>
                    </a:cubicBezTo>
                    <a:cubicBezTo>
                      <a:pt x="72" y="42"/>
                      <a:pt x="116" y="30"/>
                      <a:pt x="162" y="30"/>
                    </a:cubicBezTo>
                    <a:cubicBezTo>
                      <a:pt x="144" y="44"/>
                      <a:pt x="116" y="65"/>
                      <a:pt x="86" y="97"/>
                    </a:cubicBezTo>
                    <a:cubicBezTo>
                      <a:pt x="88" y="99"/>
                      <a:pt x="90" y="101"/>
                      <a:pt x="92" y="103"/>
                    </a:cubicBezTo>
                    <a:cubicBezTo>
                      <a:pt x="126" y="65"/>
                      <a:pt x="158" y="42"/>
                      <a:pt x="175" y="30"/>
                    </a:cubicBezTo>
                    <a:cubicBezTo>
                      <a:pt x="217" y="30"/>
                      <a:pt x="257" y="38"/>
                      <a:pt x="293" y="54"/>
                    </a:cubicBezTo>
                    <a:cubicBezTo>
                      <a:pt x="295" y="93"/>
                      <a:pt x="293" y="133"/>
                      <a:pt x="289" y="171"/>
                    </a:cubicBezTo>
                    <a:cubicBezTo>
                      <a:pt x="227" y="143"/>
                      <a:pt x="167" y="131"/>
                      <a:pt x="118" y="129"/>
                    </a:cubicBezTo>
                    <a:cubicBezTo>
                      <a:pt x="120" y="131"/>
                      <a:pt x="124" y="135"/>
                      <a:pt x="126" y="137"/>
                    </a:cubicBezTo>
                    <a:cubicBezTo>
                      <a:pt x="173" y="141"/>
                      <a:pt x="229" y="153"/>
                      <a:pt x="287" y="178"/>
                    </a:cubicBezTo>
                    <a:cubicBezTo>
                      <a:pt x="275" y="254"/>
                      <a:pt x="249" y="325"/>
                      <a:pt x="219" y="389"/>
                    </a:cubicBezTo>
                    <a:cubicBezTo>
                      <a:pt x="219" y="395"/>
                      <a:pt x="219" y="402"/>
                      <a:pt x="217" y="408"/>
                    </a:cubicBezTo>
                    <a:cubicBezTo>
                      <a:pt x="251" y="343"/>
                      <a:pt x="281" y="266"/>
                      <a:pt x="295" y="182"/>
                    </a:cubicBezTo>
                    <a:cubicBezTo>
                      <a:pt x="321" y="196"/>
                      <a:pt x="349" y="212"/>
                      <a:pt x="375" y="234"/>
                    </a:cubicBezTo>
                    <a:cubicBezTo>
                      <a:pt x="365" y="262"/>
                      <a:pt x="351" y="293"/>
                      <a:pt x="331" y="325"/>
                    </a:cubicBezTo>
                    <a:cubicBezTo>
                      <a:pt x="305" y="367"/>
                      <a:pt x="267" y="414"/>
                      <a:pt x="211" y="454"/>
                    </a:cubicBezTo>
                    <a:cubicBezTo>
                      <a:pt x="211" y="458"/>
                      <a:pt x="209" y="462"/>
                      <a:pt x="209" y="466"/>
                    </a:cubicBezTo>
                    <a:cubicBezTo>
                      <a:pt x="269" y="424"/>
                      <a:pt x="311" y="375"/>
                      <a:pt x="339" y="329"/>
                    </a:cubicBezTo>
                    <a:cubicBezTo>
                      <a:pt x="357" y="299"/>
                      <a:pt x="371" y="268"/>
                      <a:pt x="383" y="238"/>
                    </a:cubicBezTo>
                    <a:cubicBezTo>
                      <a:pt x="413" y="264"/>
                      <a:pt x="443" y="293"/>
                      <a:pt x="469" y="329"/>
                    </a:cubicBezTo>
                    <a:cubicBezTo>
                      <a:pt x="427" y="353"/>
                      <a:pt x="331" y="412"/>
                      <a:pt x="251" y="510"/>
                    </a:cubicBezTo>
                    <a:cubicBezTo>
                      <a:pt x="231" y="510"/>
                      <a:pt x="213" y="508"/>
                      <a:pt x="197" y="504"/>
                    </a:cubicBezTo>
                    <a:cubicBezTo>
                      <a:pt x="197" y="508"/>
                      <a:pt x="195" y="510"/>
                      <a:pt x="195" y="514"/>
                    </a:cubicBezTo>
                    <a:cubicBezTo>
                      <a:pt x="209" y="515"/>
                      <a:pt x="225" y="518"/>
                      <a:pt x="245" y="518"/>
                    </a:cubicBezTo>
                    <a:cubicBezTo>
                      <a:pt x="215" y="555"/>
                      <a:pt x="187" y="599"/>
                      <a:pt x="167" y="648"/>
                    </a:cubicBezTo>
                    <a:cubicBezTo>
                      <a:pt x="148" y="648"/>
                      <a:pt x="128" y="646"/>
                      <a:pt x="108" y="642"/>
                    </a:cubicBezTo>
                    <a:cubicBezTo>
                      <a:pt x="100" y="650"/>
                      <a:pt x="90" y="658"/>
                      <a:pt x="82" y="666"/>
                    </a:cubicBezTo>
                    <a:cubicBezTo>
                      <a:pt x="110" y="674"/>
                      <a:pt x="140" y="678"/>
                      <a:pt x="169" y="678"/>
                    </a:cubicBezTo>
                    <a:cubicBezTo>
                      <a:pt x="359" y="678"/>
                      <a:pt x="512" y="525"/>
                      <a:pt x="512" y="339"/>
                    </a:cubicBezTo>
                    <a:cubicBezTo>
                      <a:pt x="512" y="151"/>
                      <a:pt x="359" y="0"/>
                      <a:pt x="16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293" name="Google Shape;9293;p89"/>
            <p:cNvSpPr/>
            <p:nvPr/>
          </p:nvSpPr>
          <p:spPr>
            <a:xfrm>
              <a:off x="6264737" y="1371081"/>
              <a:ext cx="497155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Intrusion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Detection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294" name="Google Shape;9294;p89"/>
          <p:cNvGrpSpPr/>
          <p:nvPr/>
        </p:nvGrpSpPr>
        <p:grpSpPr>
          <a:xfrm>
            <a:off x="1722027" y="2800620"/>
            <a:ext cx="783167" cy="1203298"/>
            <a:chOff x="4702587" y="3603618"/>
            <a:chExt cx="783167" cy="1203298"/>
          </a:xfrm>
        </p:grpSpPr>
        <p:sp>
          <p:nvSpPr>
            <p:cNvPr id="9295" name="Google Shape;9295;p89"/>
            <p:cNvSpPr/>
            <p:nvPr/>
          </p:nvSpPr>
          <p:spPr>
            <a:xfrm>
              <a:off x="4731093" y="4437584"/>
              <a:ext cx="726161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Disk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Encryption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296" name="Google Shape;9296;p89"/>
            <p:cNvGrpSpPr/>
            <p:nvPr/>
          </p:nvGrpSpPr>
          <p:grpSpPr>
            <a:xfrm>
              <a:off x="4702587" y="3603618"/>
              <a:ext cx="783167" cy="783167"/>
              <a:chOff x="3476654" y="3770885"/>
              <a:chExt cx="587375" cy="587375"/>
            </a:xfrm>
          </p:grpSpPr>
          <p:sp>
            <p:nvSpPr>
              <p:cNvPr id="9297" name="Google Shape;9297;p89"/>
              <p:cNvSpPr/>
              <p:nvPr/>
            </p:nvSpPr>
            <p:spPr>
              <a:xfrm>
                <a:off x="3476654" y="3770885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98" name="Google Shape;9298;p89"/>
              <p:cNvSpPr/>
              <p:nvPr/>
            </p:nvSpPr>
            <p:spPr>
              <a:xfrm>
                <a:off x="3652867" y="4182048"/>
                <a:ext cx="315913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5" extrusionOk="0">
                    <a:moveTo>
                      <a:pt x="892" y="0"/>
                    </a:moveTo>
                    <a:cubicBezTo>
                      <a:pt x="846" y="0"/>
                      <a:pt x="846" y="0"/>
                      <a:pt x="846" y="0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7" y="4"/>
                      <a:pt x="817" y="4"/>
                      <a:pt x="817" y="4"/>
                    </a:cubicBezTo>
                    <a:cubicBezTo>
                      <a:pt x="817" y="4"/>
                      <a:pt x="817" y="3"/>
                      <a:pt x="817" y="2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6" y="0"/>
                      <a:pt x="814" y="0"/>
                      <a:pt x="813" y="0"/>
                    </a:cubicBezTo>
                    <a:cubicBezTo>
                      <a:pt x="813" y="0"/>
                      <a:pt x="813" y="0"/>
                      <a:pt x="813" y="0"/>
                    </a:cubicBezTo>
                    <a:cubicBezTo>
                      <a:pt x="176" y="0"/>
                      <a:pt x="123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3"/>
                      <a:pt x="115" y="4"/>
                      <a:pt x="115" y="4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4" y="0"/>
                      <a:pt x="0" y="15"/>
                      <a:pt x="0" y="4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90"/>
                      <a:pt x="14" y="115"/>
                      <a:pt x="39" y="115"/>
                    </a:cubicBezTo>
                    <a:cubicBezTo>
                      <a:pt x="892" y="115"/>
                      <a:pt x="892" y="115"/>
                      <a:pt x="892" y="115"/>
                    </a:cubicBezTo>
                    <a:cubicBezTo>
                      <a:pt x="918" y="115"/>
                      <a:pt x="932" y="90"/>
                      <a:pt x="932" y="65"/>
                    </a:cubicBezTo>
                    <a:cubicBezTo>
                      <a:pt x="932" y="40"/>
                      <a:pt x="932" y="40"/>
                      <a:pt x="932" y="40"/>
                    </a:cubicBezTo>
                    <a:cubicBezTo>
                      <a:pt x="932" y="15"/>
                      <a:pt x="918" y="0"/>
                      <a:pt x="892" y="0"/>
                    </a:cubicBezTo>
                    <a:close/>
                    <a:moveTo>
                      <a:pt x="405" y="72"/>
                    </a:moveTo>
                    <a:cubicBezTo>
                      <a:pt x="394" y="72"/>
                      <a:pt x="383" y="65"/>
                      <a:pt x="383" y="54"/>
                    </a:cubicBezTo>
                    <a:cubicBezTo>
                      <a:pt x="383" y="43"/>
                      <a:pt x="394" y="33"/>
                      <a:pt x="405" y="33"/>
                    </a:cubicBezTo>
                    <a:cubicBezTo>
                      <a:pt x="416" y="33"/>
                      <a:pt x="423" y="43"/>
                      <a:pt x="423" y="54"/>
                    </a:cubicBezTo>
                    <a:cubicBezTo>
                      <a:pt x="423" y="65"/>
                      <a:pt x="416" y="72"/>
                      <a:pt x="405" y="72"/>
                    </a:cubicBezTo>
                    <a:close/>
                    <a:moveTo>
                      <a:pt x="466" y="72"/>
                    </a:moveTo>
                    <a:cubicBezTo>
                      <a:pt x="455" y="72"/>
                      <a:pt x="444" y="65"/>
                      <a:pt x="444" y="54"/>
                    </a:cubicBezTo>
                    <a:cubicBezTo>
                      <a:pt x="444" y="43"/>
                      <a:pt x="455" y="33"/>
                      <a:pt x="466" y="33"/>
                    </a:cubicBezTo>
                    <a:cubicBezTo>
                      <a:pt x="477" y="33"/>
                      <a:pt x="484" y="43"/>
                      <a:pt x="484" y="54"/>
                    </a:cubicBezTo>
                    <a:cubicBezTo>
                      <a:pt x="484" y="65"/>
                      <a:pt x="477" y="72"/>
                      <a:pt x="466" y="72"/>
                    </a:cubicBezTo>
                    <a:close/>
                    <a:moveTo>
                      <a:pt x="527" y="72"/>
                    </a:moveTo>
                    <a:cubicBezTo>
                      <a:pt x="516" y="72"/>
                      <a:pt x="505" y="65"/>
                      <a:pt x="505" y="54"/>
                    </a:cubicBezTo>
                    <a:cubicBezTo>
                      <a:pt x="505" y="43"/>
                      <a:pt x="516" y="33"/>
                      <a:pt x="527" y="33"/>
                    </a:cubicBezTo>
                    <a:cubicBezTo>
                      <a:pt x="538" y="33"/>
                      <a:pt x="545" y="43"/>
                      <a:pt x="545" y="54"/>
                    </a:cubicBezTo>
                    <a:cubicBezTo>
                      <a:pt x="545" y="65"/>
                      <a:pt x="538" y="72"/>
                      <a:pt x="527" y="72"/>
                    </a:cubicBezTo>
                    <a:close/>
                    <a:moveTo>
                      <a:pt x="846" y="72"/>
                    </a:moveTo>
                    <a:cubicBezTo>
                      <a:pt x="674" y="72"/>
                      <a:pt x="674" y="72"/>
                      <a:pt x="674" y="72"/>
                    </a:cubicBezTo>
                    <a:cubicBezTo>
                      <a:pt x="674" y="29"/>
                      <a:pt x="674" y="29"/>
                      <a:pt x="674" y="29"/>
                    </a:cubicBezTo>
                    <a:cubicBezTo>
                      <a:pt x="814" y="29"/>
                      <a:pt x="814" y="29"/>
                      <a:pt x="814" y="29"/>
                    </a:cubicBezTo>
                    <a:cubicBezTo>
                      <a:pt x="846" y="29"/>
                      <a:pt x="846" y="29"/>
                      <a:pt x="846" y="29"/>
                    </a:cubicBezTo>
                    <a:lnTo>
                      <a:pt x="846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299" name="Google Shape;9299;p89"/>
              <p:cNvSpPr/>
              <p:nvPr/>
            </p:nvSpPr>
            <p:spPr>
              <a:xfrm>
                <a:off x="3732242" y="4029648"/>
                <a:ext cx="16510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37" extrusionOk="0">
                    <a:moveTo>
                      <a:pt x="244" y="183"/>
                    </a:moveTo>
                    <a:cubicBezTo>
                      <a:pt x="280" y="172"/>
                      <a:pt x="280" y="172"/>
                      <a:pt x="280" y="172"/>
                    </a:cubicBezTo>
                    <a:cubicBezTo>
                      <a:pt x="305" y="215"/>
                      <a:pt x="359" y="236"/>
                      <a:pt x="409" y="219"/>
                    </a:cubicBezTo>
                    <a:cubicBezTo>
                      <a:pt x="463" y="201"/>
                      <a:pt x="491" y="140"/>
                      <a:pt x="473" y="83"/>
                    </a:cubicBezTo>
                    <a:cubicBezTo>
                      <a:pt x="452" y="29"/>
                      <a:pt x="391" y="0"/>
                      <a:pt x="337" y="18"/>
                    </a:cubicBezTo>
                    <a:cubicBezTo>
                      <a:pt x="334" y="22"/>
                      <a:pt x="334" y="22"/>
                      <a:pt x="334" y="22"/>
                    </a:cubicBezTo>
                    <a:cubicBezTo>
                      <a:pt x="287" y="40"/>
                      <a:pt x="258" y="90"/>
                      <a:pt x="266" y="136"/>
                    </a:cubicBezTo>
                    <a:cubicBezTo>
                      <a:pt x="162" y="172"/>
                      <a:pt x="162" y="172"/>
                      <a:pt x="162" y="17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7" y="229"/>
                      <a:pt x="0" y="240"/>
                      <a:pt x="4" y="251"/>
                    </a:cubicBezTo>
                    <a:cubicBezTo>
                      <a:pt x="4" y="251"/>
                      <a:pt x="4" y="251"/>
                      <a:pt x="4" y="254"/>
                    </a:cubicBezTo>
                    <a:cubicBezTo>
                      <a:pt x="11" y="258"/>
                      <a:pt x="22" y="261"/>
                      <a:pt x="33" y="258"/>
                    </a:cubicBezTo>
                    <a:cubicBezTo>
                      <a:pt x="47" y="254"/>
                      <a:pt x="47" y="254"/>
                      <a:pt x="47" y="254"/>
                    </a:cubicBezTo>
                    <a:cubicBezTo>
                      <a:pt x="76" y="326"/>
                      <a:pt x="76" y="326"/>
                      <a:pt x="76" y="326"/>
                    </a:cubicBezTo>
                    <a:cubicBezTo>
                      <a:pt x="76" y="333"/>
                      <a:pt x="86" y="337"/>
                      <a:pt x="97" y="333"/>
                    </a:cubicBezTo>
                    <a:cubicBezTo>
                      <a:pt x="108" y="329"/>
                      <a:pt x="111" y="322"/>
                      <a:pt x="108" y="315"/>
                    </a:cubicBezTo>
                    <a:cubicBezTo>
                      <a:pt x="101" y="294"/>
                      <a:pt x="101" y="294"/>
                      <a:pt x="101" y="294"/>
                    </a:cubicBezTo>
                    <a:cubicBezTo>
                      <a:pt x="129" y="283"/>
                      <a:pt x="129" y="283"/>
                      <a:pt x="129" y="283"/>
                    </a:cubicBezTo>
                    <a:cubicBezTo>
                      <a:pt x="136" y="304"/>
                      <a:pt x="136" y="304"/>
                      <a:pt x="136" y="304"/>
                    </a:cubicBezTo>
                    <a:cubicBezTo>
                      <a:pt x="140" y="312"/>
                      <a:pt x="151" y="315"/>
                      <a:pt x="158" y="312"/>
                    </a:cubicBezTo>
                    <a:cubicBezTo>
                      <a:pt x="169" y="308"/>
                      <a:pt x="176" y="301"/>
                      <a:pt x="172" y="294"/>
                    </a:cubicBezTo>
                    <a:cubicBezTo>
                      <a:pt x="151" y="233"/>
                      <a:pt x="151" y="233"/>
                      <a:pt x="151" y="233"/>
                    </a:cubicBezTo>
                    <a:cubicBezTo>
                      <a:pt x="147" y="219"/>
                      <a:pt x="147" y="219"/>
                      <a:pt x="147" y="219"/>
                    </a:cubicBezTo>
                    <a:cubicBezTo>
                      <a:pt x="183" y="204"/>
                      <a:pt x="183" y="204"/>
                      <a:pt x="183" y="204"/>
                    </a:cubicBezTo>
                    <a:cubicBezTo>
                      <a:pt x="244" y="183"/>
                      <a:pt x="244" y="183"/>
                      <a:pt x="244" y="183"/>
                    </a:cubicBezTo>
                    <a:close/>
                    <a:moveTo>
                      <a:pt x="405" y="68"/>
                    </a:moveTo>
                    <a:cubicBezTo>
                      <a:pt x="423" y="61"/>
                      <a:pt x="445" y="72"/>
                      <a:pt x="452" y="93"/>
                    </a:cubicBezTo>
                    <a:cubicBezTo>
                      <a:pt x="459" y="111"/>
                      <a:pt x="448" y="133"/>
                      <a:pt x="427" y="140"/>
                    </a:cubicBezTo>
                    <a:cubicBezTo>
                      <a:pt x="409" y="147"/>
                      <a:pt x="387" y="136"/>
                      <a:pt x="380" y="118"/>
                    </a:cubicBezTo>
                    <a:cubicBezTo>
                      <a:pt x="373" y="97"/>
                      <a:pt x="384" y="75"/>
                      <a:pt x="405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300" name="Google Shape;9300;p89"/>
              <p:cNvGrpSpPr/>
              <p:nvPr/>
            </p:nvGrpSpPr>
            <p:grpSpPr>
              <a:xfrm>
                <a:off x="3541891" y="3848392"/>
                <a:ext cx="252584" cy="251799"/>
                <a:chOff x="2158599" y="2755412"/>
                <a:chExt cx="990379" cy="987300"/>
              </a:xfrm>
            </p:grpSpPr>
            <p:sp>
              <p:nvSpPr>
                <p:cNvPr id="9301" name="Google Shape;9301;p89"/>
                <p:cNvSpPr/>
                <p:nvPr/>
              </p:nvSpPr>
              <p:spPr>
                <a:xfrm>
                  <a:off x="2161678" y="2755412"/>
                  <a:ext cx="987300" cy="9873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2" name="Google Shape;9302;p89"/>
                <p:cNvSpPr/>
                <p:nvPr/>
              </p:nvSpPr>
              <p:spPr>
                <a:xfrm>
                  <a:off x="2532205" y="2874660"/>
                  <a:ext cx="80693" cy="188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97" extrusionOk="0">
                      <a:moveTo>
                        <a:pt x="20" y="14"/>
                      </a:moveTo>
                      <a:cubicBezTo>
                        <a:pt x="14" y="17"/>
                        <a:pt x="9" y="19"/>
                        <a:pt x="0" y="19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25" y="33"/>
                        <a:pt x="25" y="33"/>
                        <a:pt x="25" y="33"/>
                      </a:cubicBezTo>
                      <a:cubicBezTo>
                        <a:pt x="25" y="97"/>
                        <a:pt x="25" y="97"/>
                        <a:pt x="25" y="97"/>
                      </a:cubicBezTo>
                      <a:cubicBezTo>
                        <a:pt x="44" y="97"/>
                        <a:pt x="44" y="97"/>
                        <a:pt x="44" y="97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5" y="7"/>
                        <a:pt x="23" y="10"/>
                        <a:pt x="20" y="14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3" name="Google Shape;9303;p89"/>
                <p:cNvSpPr/>
                <p:nvPr/>
              </p:nvSpPr>
              <p:spPr>
                <a:xfrm>
                  <a:off x="2658285" y="3161560"/>
                  <a:ext cx="134487" cy="197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01" extrusionOk="0">
                      <a:moveTo>
                        <a:pt x="19" y="49"/>
                      </a:moveTo>
                      <a:cubicBezTo>
                        <a:pt x="19" y="26"/>
                        <a:pt x="26" y="16"/>
                        <a:pt x="36" y="16"/>
                      </a:cubicBezTo>
                      <a:cubicBezTo>
                        <a:pt x="47" y="16"/>
                        <a:pt x="52" y="26"/>
                        <a:pt x="52" y="49"/>
                      </a:cubicBezTo>
                      <a:cubicBezTo>
                        <a:pt x="52" y="73"/>
                        <a:pt x="47" y="85"/>
                        <a:pt x="36" y="85"/>
                      </a:cubicBezTo>
                      <a:cubicBezTo>
                        <a:pt x="26" y="85"/>
                        <a:pt x="19" y="73"/>
                        <a:pt x="19" y="49"/>
                      </a:cubicBezTo>
                      <a:moveTo>
                        <a:pt x="65" y="87"/>
                      </a:moveTo>
                      <a:cubicBezTo>
                        <a:pt x="70" y="78"/>
                        <a:pt x="73" y="65"/>
                        <a:pt x="73" y="49"/>
                      </a:cubicBezTo>
                      <a:cubicBezTo>
                        <a:pt x="73" y="33"/>
                        <a:pt x="70" y="23"/>
                        <a:pt x="65" y="14"/>
                      </a:cubicBezTo>
                      <a:cubicBezTo>
                        <a:pt x="58" y="3"/>
                        <a:pt x="49" y="0"/>
                        <a:pt x="36" y="0"/>
                      </a:cubicBezTo>
                      <a:cubicBezTo>
                        <a:pt x="24" y="0"/>
                        <a:pt x="15" y="3"/>
                        <a:pt x="8" y="12"/>
                      </a:cubicBezTo>
                      <a:cubicBezTo>
                        <a:pt x="3" y="21"/>
                        <a:pt x="0" y="33"/>
                        <a:pt x="0" y="49"/>
                      </a:cubicBezTo>
                      <a:cubicBezTo>
                        <a:pt x="0" y="65"/>
                        <a:pt x="3" y="78"/>
                        <a:pt x="8" y="87"/>
                      </a:cubicBezTo>
                      <a:cubicBezTo>
                        <a:pt x="15" y="96"/>
                        <a:pt x="24" y="101"/>
                        <a:pt x="36" y="101"/>
                      </a:cubicBezTo>
                      <a:cubicBezTo>
                        <a:pt x="49" y="101"/>
                        <a:pt x="58" y="96"/>
                        <a:pt x="65" y="87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4" name="Google Shape;9304;p89"/>
                <p:cNvSpPr/>
                <p:nvPr/>
              </p:nvSpPr>
              <p:spPr>
                <a:xfrm>
                  <a:off x="2470004" y="3161560"/>
                  <a:ext cx="143450" cy="197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21" y="49"/>
                      </a:moveTo>
                      <a:cubicBezTo>
                        <a:pt x="21" y="26"/>
                        <a:pt x="27" y="16"/>
                        <a:pt x="37" y="16"/>
                      </a:cubicBezTo>
                      <a:cubicBezTo>
                        <a:pt x="48" y="16"/>
                        <a:pt x="55" y="26"/>
                        <a:pt x="55" y="49"/>
                      </a:cubicBezTo>
                      <a:cubicBezTo>
                        <a:pt x="55" y="73"/>
                        <a:pt x="48" y="85"/>
                        <a:pt x="37" y="85"/>
                      </a:cubicBezTo>
                      <a:cubicBezTo>
                        <a:pt x="27" y="85"/>
                        <a:pt x="21" y="73"/>
                        <a:pt x="21" y="49"/>
                      </a:cubicBezTo>
                      <a:moveTo>
                        <a:pt x="65" y="87"/>
                      </a:moveTo>
                      <a:cubicBezTo>
                        <a:pt x="71" y="78"/>
                        <a:pt x="74" y="65"/>
                        <a:pt x="74" y="49"/>
                      </a:cubicBezTo>
                      <a:cubicBezTo>
                        <a:pt x="74" y="33"/>
                        <a:pt x="71" y="23"/>
                        <a:pt x="65" y="14"/>
                      </a:cubicBezTo>
                      <a:cubicBezTo>
                        <a:pt x="58" y="3"/>
                        <a:pt x="50" y="0"/>
                        <a:pt x="37" y="0"/>
                      </a:cubicBezTo>
                      <a:cubicBezTo>
                        <a:pt x="25" y="0"/>
                        <a:pt x="16" y="3"/>
                        <a:pt x="9" y="12"/>
                      </a:cubicBezTo>
                      <a:cubicBezTo>
                        <a:pt x="4" y="21"/>
                        <a:pt x="0" y="33"/>
                        <a:pt x="0" y="49"/>
                      </a:cubicBezTo>
                      <a:cubicBezTo>
                        <a:pt x="0" y="65"/>
                        <a:pt x="4" y="78"/>
                        <a:pt x="9" y="87"/>
                      </a:cubicBezTo>
                      <a:cubicBezTo>
                        <a:pt x="16" y="96"/>
                        <a:pt x="25" y="101"/>
                        <a:pt x="37" y="101"/>
                      </a:cubicBezTo>
                      <a:cubicBezTo>
                        <a:pt x="50" y="101"/>
                        <a:pt x="58" y="96"/>
                        <a:pt x="65" y="87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5" name="Google Shape;9305;p89"/>
                <p:cNvSpPr/>
                <p:nvPr/>
              </p:nvSpPr>
              <p:spPr>
                <a:xfrm>
                  <a:off x="2532766" y="3457422"/>
                  <a:ext cx="80693" cy="179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97" extrusionOk="0">
                      <a:moveTo>
                        <a:pt x="20" y="15"/>
                      </a:moveTo>
                      <a:cubicBezTo>
                        <a:pt x="16" y="18"/>
                        <a:pt x="9" y="20"/>
                        <a:pt x="0" y="20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25" y="34"/>
                        <a:pt x="25" y="34"/>
                        <a:pt x="25" y="34"/>
                      </a:cubicBezTo>
                      <a:cubicBezTo>
                        <a:pt x="25" y="97"/>
                        <a:pt x="25" y="97"/>
                        <a:pt x="25" y="97"/>
                      </a:cubicBezTo>
                      <a:cubicBezTo>
                        <a:pt x="45" y="97"/>
                        <a:pt x="45" y="97"/>
                        <a:pt x="45" y="97"/>
                      </a:cubicBez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7" y="7"/>
                        <a:pt x="23" y="11"/>
                        <a:pt x="20" y="15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6" name="Google Shape;9306;p89"/>
                <p:cNvSpPr/>
                <p:nvPr/>
              </p:nvSpPr>
              <p:spPr>
                <a:xfrm>
                  <a:off x="2326554" y="3170522"/>
                  <a:ext cx="89656" cy="188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98" extrusionOk="0">
                      <a:moveTo>
                        <a:pt x="19" y="12"/>
                      </a:moveTo>
                      <a:cubicBezTo>
                        <a:pt x="14" y="16"/>
                        <a:pt x="9" y="18"/>
                        <a:pt x="0" y="18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98"/>
                        <a:pt x="24" y="98"/>
                        <a:pt x="24" y="98"/>
                      </a:cubicBezTo>
                      <a:cubicBezTo>
                        <a:pt x="44" y="98"/>
                        <a:pt x="44" y="98"/>
                        <a:pt x="44" y="98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4" y="5"/>
                        <a:pt x="23" y="10"/>
                        <a:pt x="19" y="12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7" name="Google Shape;9307;p89"/>
                <p:cNvSpPr/>
                <p:nvPr/>
              </p:nvSpPr>
              <p:spPr>
                <a:xfrm>
                  <a:off x="2694147" y="3448459"/>
                  <a:ext cx="134487" cy="197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37" y="85"/>
                      </a:moveTo>
                      <a:cubicBezTo>
                        <a:pt x="24" y="85"/>
                        <a:pt x="19" y="74"/>
                        <a:pt x="19" y="51"/>
                      </a:cubicBezTo>
                      <a:cubicBezTo>
                        <a:pt x="19" y="29"/>
                        <a:pt x="24" y="16"/>
                        <a:pt x="37" y="16"/>
                      </a:cubicBezTo>
                      <a:cubicBezTo>
                        <a:pt x="47" y="16"/>
                        <a:pt x="53" y="29"/>
                        <a:pt x="53" y="51"/>
                      </a:cubicBezTo>
                      <a:cubicBezTo>
                        <a:pt x="53" y="74"/>
                        <a:pt x="47" y="85"/>
                        <a:pt x="37" y="85"/>
                      </a:cubicBezTo>
                      <a:moveTo>
                        <a:pt x="37" y="0"/>
                      </a:moveTo>
                      <a:cubicBezTo>
                        <a:pt x="24" y="0"/>
                        <a:pt x="16" y="6"/>
                        <a:pt x="9" y="14"/>
                      </a:cubicBezTo>
                      <a:cubicBezTo>
                        <a:pt x="2" y="23"/>
                        <a:pt x="0" y="36"/>
                        <a:pt x="0" y="51"/>
                      </a:cubicBezTo>
                      <a:cubicBezTo>
                        <a:pt x="0" y="66"/>
                        <a:pt x="2" y="78"/>
                        <a:pt x="9" y="87"/>
                      </a:cubicBezTo>
                      <a:cubicBezTo>
                        <a:pt x="14" y="97"/>
                        <a:pt x="24" y="101"/>
                        <a:pt x="37" y="101"/>
                      </a:cubicBezTo>
                      <a:cubicBezTo>
                        <a:pt x="49" y="101"/>
                        <a:pt x="58" y="97"/>
                        <a:pt x="65" y="87"/>
                      </a:cubicBezTo>
                      <a:cubicBezTo>
                        <a:pt x="70" y="78"/>
                        <a:pt x="74" y="66"/>
                        <a:pt x="74" y="51"/>
                      </a:cubicBezTo>
                      <a:cubicBezTo>
                        <a:pt x="74" y="36"/>
                        <a:pt x="70" y="23"/>
                        <a:pt x="63" y="14"/>
                      </a:cubicBezTo>
                      <a:cubicBezTo>
                        <a:pt x="58" y="6"/>
                        <a:pt x="47" y="0"/>
                        <a:pt x="37" y="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8" name="Google Shape;9308;p89"/>
                <p:cNvSpPr/>
                <p:nvPr/>
              </p:nvSpPr>
              <p:spPr>
                <a:xfrm>
                  <a:off x="2694147" y="2874660"/>
                  <a:ext cx="143450" cy="188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100" extrusionOk="0">
                      <a:moveTo>
                        <a:pt x="38" y="84"/>
                      </a:moveTo>
                      <a:cubicBezTo>
                        <a:pt x="27" y="84"/>
                        <a:pt x="22" y="74"/>
                        <a:pt x="22" y="51"/>
                      </a:cubicBezTo>
                      <a:cubicBezTo>
                        <a:pt x="22" y="28"/>
                        <a:pt x="27" y="15"/>
                        <a:pt x="38" y="15"/>
                      </a:cubicBezTo>
                      <a:cubicBezTo>
                        <a:pt x="48" y="15"/>
                        <a:pt x="55" y="28"/>
                        <a:pt x="55" y="51"/>
                      </a:cubicBezTo>
                      <a:cubicBezTo>
                        <a:pt x="55" y="74"/>
                        <a:pt x="48" y="84"/>
                        <a:pt x="38" y="84"/>
                      </a:cubicBezTo>
                      <a:moveTo>
                        <a:pt x="38" y="0"/>
                      </a:moveTo>
                      <a:cubicBezTo>
                        <a:pt x="25" y="0"/>
                        <a:pt x="16" y="5"/>
                        <a:pt x="9" y="14"/>
                      </a:cubicBezTo>
                      <a:cubicBezTo>
                        <a:pt x="4" y="22"/>
                        <a:pt x="0" y="35"/>
                        <a:pt x="0" y="51"/>
                      </a:cubicBezTo>
                      <a:cubicBezTo>
                        <a:pt x="0" y="67"/>
                        <a:pt x="4" y="77"/>
                        <a:pt x="9" y="86"/>
                      </a:cubicBezTo>
                      <a:cubicBezTo>
                        <a:pt x="16" y="97"/>
                        <a:pt x="25" y="100"/>
                        <a:pt x="38" y="100"/>
                      </a:cubicBezTo>
                      <a:cubicBezTo>
                        <a:pt x="50" y="100"/>
                        <a:pt x="59" y="97"/>
                        <a:pt x="66" y="86"/>
                      </a:cubicBezTo>
                      <a:cubicBezTo>
                        <a:pt x="71" y="77"/>
                        <a:pt x="75" y="65"/>
                        <a:pt x="75" y="51"/>
                      </a:cubicBezTo>
                      <a:cubicBezTo>
                        <a:pt x="75" y="35"/>
                        <a:pt x="71" y="22"/>
                        <a:pt x="66" y="14"/>
                      </a:cubicBezTo>
                      <a:cubicBezTo>
                        <a:pt x="59" y="5"/>
                        <a:pt x="50" y="0"/>
                        <a:pt x="38" y="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09" name="Google Shape;9309;p89"/>
                <p:cNvSpPr/>
                <p:nvPr/>
              </p:nvSpPr>
              <p:spPr>
                <a:xfrm>
                  <a:off x="2837597" y="3170522"/>
                  <a:ext cx="80693" cy="188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98" extrusionOk="0">
                      <a:moveTo>
                        <a:pt x="19" y="12"/>
                      </a:moveTo>
                      <a:cubicBezTo>
                        <a:pt x="16" y="16"/>
                        <a:pt x="9" y="18"/>
                        <a:pt x="0" y="18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98"/>
                        <a:pt x="25" y="98"/>
                        <a:pt x="25" y="98"/>
                      </a:cubicBezTo>
                      <a:cubicBezTo>
                        <a:pt x="44" y="98"/>
                        <a:pt x="44" y="98"/>
                        <a:pt x="44" y="98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6" y="5"/>
                        <a:pt x="23" y="10"/>
                        <a:pt x="19" y="12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10" name="Google Shape;9310;p89"/>
                <p:cNvSpPr/>
                <p:nvPr/>
              </p:nvSpPr>
              <p:spPr>
                <a:xfrm>
                  <a:off x="2882377" y="3448459"/>
                  <a:ext cx="134487" cy="197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37" y="85"/>
                      </a:moveTo>
                      <a:cubicBezTo>
                        <a:pt x="24" y="85"/>
                        <a:pt x="19" y="74"/>
                        <a:pt x="19" y="51"/>
                      </a:cubicBezTo>
                      <a:cubicBezTo>
                        <a:pt x="19" y="29"/>
                        <a:pt x="24" y="16"/>
                        <a:pt x="37" y="16"/>
                      </a:cubicBezTo>
                      <a:cubicBezTo>
                        <a:pt x="47" y="16"/>
                        <a:pt x="53" y="29"/>
                        <a:pt x="53" y="51"/>
                      </a:cubicBezTo>
                      <a:cubicBezTo>
                        <a:pt x="53" y="74"/>
                        <a:pt x="47" y="85"/>
                        <a:pt x="37" y="85"/>
                      </a:cubicBezTo>
                      <a:moveTo>
                        <a:pt x="37" y="0"/>
                      </a:moveTo>
                      <a:cubicBezTo>
                        <a:pt x="24" y="0"/>
                        <a:pt x="16" y="6"/>
                        <a:pt x="9" y="14"/>
                      </a:cubicBezTo>
                      <a:cubicBezTo>
                        <a:pt x="2" y="23"/>
                        <a:pt x="0" y="36"/>
                        <a:pt x="0" y="51"/>
                      </a:cubicBezTo>
                      <a:cubicBezTo>
                        <a:pt x="0" y="66"/>
                        <a:pt x="2" y="78"/>
                        <a:pt x="9" y="87"/>
                      </a:cubicBezTo>
                      <a:cubicBezTo>
                        <a:pt x="14" y="97"/>
                        <a:pt x="24" y="101"/>
                        <a:pt x="37" y="101"/>
                      </a:cubicBezTo>
                      <a:cubicBezTo>
                        <a:pt x="49" y="101"/>
                        <a:pt x="58" y="97"/>
                        <a:pt x="65" y="87"/>
                      </a:cubicBezTo>
                      <a:cubicBezTo>
                        <a:pt x="70" y="78"/>
                        <a:pt x="74" y="66"/>
                        <a:pt x="74" y="51"/>
                      </a:cubicBezTo>
                      <a:cubicBezTo>
                        <a:pt x="74" y="36"/>
                        <a:pt x="70" y="23"/>
                        <a:pt x="63" y="14"/>
                      </a:cubicBezTo>
                      <a:cubicBezTo>
                        <a:pt x="58" y="6"/>
                        <a:pt x="47" y="0"/>
                        <a:pt x="37" y="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11" name="Google Shape;9311;p89"/>
                <p:cNvSpPr/>
                <p:nvPr/>
              </p:nvSpPr>
              <p:spPr>
                <a:xfrm>
                  <a:off x="2342810" y="3448459"/>
                  <a:ext cx="134487" cy="197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37" y="85"/>
                      </a:moveTo>
                      <a:cubicBezTo>
                        <a:pt x="24" y="85"/>
                        <a:pt x="19" y="74"/>
                        <a:pt x="19" y="51"/>
                      </a:cubicBezTo>
                      <a:cubicBezTo>
                        <a:pt x="19" y="29"/>
                        <a:pt x="24" y="16"/>
                        <a:pt x="37" y="16"/>
                      </a:cubicBezTo>
                      <a:cubicBezTo>
                        <a:pt x="47" y="16"/>
                        <a:pt x="53" y="29"/>
                        <a:pt x="53" y="51"/>
                      </a:cubicBezTo>
                      <a:cubicBezTo>
                        <a:pt x="53" y="74"/>
                        <a:pt x="47" y="85"/>
                        <a:pt x="37" y="85"/>
                      </a:cubicBezTo>
                      <a:moveTo>
                        <a:pt x="37" y="0"/>
                      </a:moveTo>
                      <a:cubicBezTo>
                        <a:pt x="24" y="0"/>
                        <a:pt x="16" y="6"/>
                        <a:pt x="9" y="14"/>
                      </a:cubicBezTo>
                      <a:cubicBezTo>
                        <a:pt x="2" y="23"/>
                        <a:pt x="0" y="36"/>
                        <a:pt x="0" y="51"/>
                      </a:cubicBezTo>
                      <a:cubicBezTo>
                        <a:pt x="0" y="66"/>
                        <a:pt x="2" y="78"/>
                        <a:pt x="9" y="87"/>
                      </a:cubicBezTo>
                      <a:cubicBezTo>
                        <a:pt x="14" y="97"/>
                        <a:pt x="24" y="101"/>
                        <a:pt x="37" y="101"/>
                      </a:cubicBezTo>
                      <a:cubicBezTo>
                        <a:pt x="49" y="101"/>
                        <a:pt x="58" y="97"/>
                        <a:pt x="65" y="87"/>
                      </a:cubicBezTo>
                      <a:cubicBezTo>
                        <a:pt x="70" y="78"/>
                        <a:pt x="74" y="66"/>
                        <a:pt x="74" y="51"/>
                      </a:cubicBezTo>
                      <a:cubicBezTo>
                        <a:pt x="74" y="36"/>
                        <a:pt x="70" y="23"/>
                        <a:pt x="63" y="14"/>
                      </a:cubicBezTo>
                      <a:cubicBezTo>
                        <a:pt x="58" y="6"/>
                        <a:pt x="47" y="0"/>
                        <a:pt x="37" y="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12" name="Google Shape;9312;p89"/>
                <p:cNvSpPr/>
                <p:nvPr/>
              </p:nvSpPr>
              <p:spPr>
                <a:xfrm>
                  <a:off x="2158599" y="3161560"/>
                  <a:ext cx="143450" cy="197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21" y="49"/>
                      </a:moveTo>
                      <a:cubicBezTo>
                        <a:pt x="21" y="26"/>
                        <a:pt x="27" y="16"/>
                        <a:pt x="37" y="16"/>
                      </a:cubicBezTo>
                      <a:cubicBezTo>
                        <a:pt x="48" y="16"/>
                        <a:pt x="55" y="26"/>
                        <a:pt x="55" y="49"/>
                      </a:cubicBezTo>
                      <a:cubicBezTo>
                        <a:pt x="55" y="73"/>
                        <a:pt x="48" y="85"/>
                        <a:pt x="37" y="85"/>
                      </a:cubicBezTo>
                      <a:cubicBezTo>
                        <a:pt x="27" y="85"/>
                        <a:pt x="21" y="73"/>
                        <a:pt x="21" y="49"/>
                      </a:cubicBezTo>
                      <a:moveTo>
                        <a:pt x="65" y="87"/>
                      </a:moveTo>
                      <a:cubicBezTo>
                        <a:pt x="71" y="78"/>
                        <a:pt x="74" y="65"/>
                        <a:pt x="74" y="49"/>
                      </a:cubicBezTo>
                      <a:cubicBezTo>
                        <a:pt x="74" y="33"/>
                        <a:pt x="71" y="23"/>
                        <a:pt x="65" y="14"/>
                      </a:cubicBezTo>
                      <a:cubicBezTo>
                        <a:pt x="58" y="3"/>
                        <a:pt x="50" y="0"/>
                        <a:pt x="37" y="0"/>
                      </a:cubicBezTo>
                      <a:cubicBezTo>
                        <a:pt x="25" y="0"/>
                        <a:pt x="16" y="3"/>
                        <a:pt x="9" y="12"/>
                      </a:cubicBezTo>
                      <a:cubicBezTo>
                        <a:pt x="4" y="21"/>
                        <a:pt x="0" y="33"/>
                        <a:pt x="0" y="49"/>
                      </a:cubicBezTo>
                      <a:cubicBezTo>
                        <a:pt x="0" y="65"/>
                        <a:pt x="4" y="78"/>
                        <a:pt x="9" y="87"/>
                      </a:cubicBezTo>
                      <a:cubicBezTo>
                        <a:pt x="16" y="96"/>
                        <a:pt x="25" y="101"/>
                        <a:pt x="37" y="101"/>
                      </a:cubicBezTo>
                      <a:cubicBezTo>
                        <a:pt x="50" y="101"/>
                        <a:pt x="58" y="96"/>
                        <a:pt x="65" y="87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13" name="Google Shape;9313;p89"/>
                <p:cNvSpPr/>
                <p:nvPr/>
              </p:nvSpPr>
              <p:spPr>
                <a:xfrm>
                  <a:off x="2982024" y="3161560"/>
                  <a:ext cx="143450" cy="197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21" y="49"/>
                      </a:moveTo>
                      <a:cubicBezTo>
                        <a:pt x="21" y="26"/>
                        <a:pt x="27" y="16"/>
                        <a:pt x="37" y="16"/>
                      </a:cubicBezTo>
                      <a:cubicBezTo>
                        <a:pt x="48" y="16"/>
                        <a:pt x="55" y="26"/>
                        <a:pt x="55" y="49"/>
                      </a:cubicBezTo>
                      <a:cubicBezTo>
                        <a:pt x="55" y="73"/>
                        <a:pt x="48" y="85"/>
                        <a:pt x="37" y="85"/>
                      </a:cubicBezTo>
                      <a:cubicBezTo>
                        <a:pt x="27" y="85"/>
                        <a:pt x="21" y="73"/>
                        <a:pt x="21" y="49"/>
                      </a:cubicBezTo>
                      <a:moveTo>
                        <a:pt x="65" y="87"/>
                      </a:moveTo>
                      <a:cubicBezTo>
                        <a:pt x="71" y="78"/>
                        <a:pt x="74" y="65"/>
                        <a:pt x="74" y="49"/>
                      </a:cubicBezTo>
                      <a:cubicBezTo>
                        <a:pt x="74" y="33"/>
                        <a:pt x="71" y="23"/>
                        <a:pt x="65" y="14"/>
                      </a:cubicBezTo>
                      <a:cubicBezTo>
                        <a:pt x="58" y="3"/>
                        <a:pt x="50" y="0"/>
                        <a:pt x="37" y="0"/>
                      </a:cubicBezTo>
                      <a:cubicBezTo>
                        <a:pt x="25" y="0"/>
                        <a:pt x="16" y="3"/>
                        <a:pt x="9" y="12"/>
                      </a:cubicBezTo>
                      <a:cubicBezTo>
                        <a:pt x="4" y="21"/>
                        <a:pt x="0" y="33"/>
                        <a:pt x="0" y="49"/>
                      </a:cubicBezTo>
                      <a:cubicBezTo>
                        <a:pt x="0" y="65"/>
                        <a:pt x="4" y="78"/>
                        <a:pt x="9" y="87"/>
                      </a:cubicBezTo>
                      <a:cubicBezTo>
                        <a:pt x="16" y="96"/>
                        <a:pt x="25" y="101"/>
                        <a:pt x="37" y="101"/>
                      </a:cubicBezTo>
                      <a:cubicBezTo>
                        <a:pt x="50" y="101"/>
                        <a:pt x="58" y="96"/>
                        <a:pt x="65" y="87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14" name="Google Shape;9314;p89"/>
                <p:cNvSpPr/>
                <p:nvPr/>
              </p:nvSpPr>
              <p:spPr>
                <a:xfrm>
                  <a:off x="2883425" y="2874660"/>
                  <a:ext cx="80693" cy="188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97" extrusionOk="0">
                      <a:moveTo>
                        <a:pt x="20" y="14"/>
                      </a:moveTo>
                      <a:cubicBezTo>
                        <a:pt x="14" y="17"/>
                        <a:pt x="9" y="19"/>
                        <a:pt x="0" y="19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25" y="33"/>
                        <a:pt x="25" y="33"/>
                        <a:pt x="25" y="33"/>
                      </a:cubicBezTo>
                      <a:cubicBezTo>
                        <a:pt x="25" y="97"/>
                        <a:pt x="25" y="97"/>
                        <a:pt x="25" y="97"/>
                      </a:cubicBezTo>
                      <a:cubicBezTo>
                        <a:pt x="44" y="97"/>
                        <a:pt x="44" y="97"/>
                        <a:pt x="44" y="97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5" y="7"/>
                        <a:pt x="23" y="10"/>
                        <a:pt x="20" y="14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315" name="Google Shape;9315;p89"/>
                <p:cNvSpPr/>
                <p:nvPr/>
              </p:nvSpPr>
              <p:spPr>
                <a:xfrm>
                  <a:off x="2333316" y="2874660"/>
                  <a:ext cx="143450" cy="188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100" extrusionOk="0">
                      <a:moveTo>
                        <a:pt x="38" y="84"/>
                      </a:moveTo>
                      <a:cubicBezTo>
                        <a:pt x="27" y="84"/>
                        <a:pt x="22" y="74"/>
                        <a:pt x="22" y="51"/>
                      </a:cubicBezTo>
                      <a:cubicBezTo>
                        <a:pt x="22" y="28"/>
                        <a:pt x="27" y="15"/>
                        <a:pt x="38" y="15"/>
                      </a:cubicBezTo>
                      <a:cubicBezTo>
                        <a:pt x="48" y="15"/>
                        <a:pt x="55" y="28"/>
                        <a:pt x="55" y="51"/>
                      </a:cubicBezTo>
                      <a:cubicBezTo>
                        <a:pt x="55" y="74"/>
                        <a:pt x="48" y="84"/>
                        <a:pt x="38" y="84"/>
                      </a:cubicBezTo>
                      <a:moveTo>
                        <a:pt x="38" y="0"/>
                      </a:moveTo>
                      <a:cubicBezTo>
                        <a:pt x="25" y="0"/>
                        <a:pt x="16" y="5"/>
                        <a:pt x="9" y="14"/>
                      </a:cubicBezTo>
                      <a:cubicBezTo>
                        <a:pt x="4" y="22"/>
                        <a:pt x="0" y="35"/>
                        <a:pt x="0" y="51"/>
                      </a:cubicBezTo>
                      <a:cubicBezTo>
                        <a:pt x="0" y="67"/>
                        <a:pt x="4" y="77"/>
                        <a:pt x="9" y="86"/>
                      </a:cubicBezTo>
                      <a:cubicBezTo>
                        <a:pt x="16" y="97"/>
                        <a:pt x="25" y="100"/>
                        <a:pt x="38" y="100"/>
                      </a:cubicBezTo>
                      <a:cubicBezTo>
                        <a:pt x="50" y="100"/>
                        <a:pt x="59" y="97"/>
                        <a:pt x="66" y="86"/>
                      </a:cubicBezTo>
                      <a:cubicBezTo>
                        <a:pt x="71" y="77"/>
                        <a:pt x="75" y="65"/>
                        <a:pt x="75" y="51"/>
                      </a:cubicBezTo>
                      <a:cubicBezTo>
                        <a:pt x="75" y="35"/>
                        <a:pt x="71" y="22"/>
                        <a:pt x="66" y="14"/>
                      </a:cubicBezTo>
                      <a:cubicBezTo>
                        <a:pt x="59" y="5"/>
                        <a:pt x="50" y="0"/>
                        <a:pt x="38" y="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9316" name="Google Shape;9316;p89"/>
          <p:cNvGrpSpPr/>
          <p:nvPr/>
        </p:nvGrpSpPr>
        <p:grpSpPr>
          <a:xfrm>
            <a:off x="2878697" y="1153933"/>
            <a:ext cx="929871" cy="1016517"/>
            <a:chOff x="4921923" y="1048544"/>
            <a:chExt cx="697403" cy="762388"/>
          </a:xfrm>
        </p:grpSpPr>
        <p:grpSp>
          <p:nvGrpSpPr>
            <p:cNvPr id="9317" name="Google Shape;9317;p89"/>
            <p:cNvGrpSpPr/>
            <p:nvPr/>
          </p:nvGrpSpPr>
          <p:grpSpPr>
            <a:xfrm>
              <a:off x="4976143" y="1048544"/>
              <a:ext cx="588963" cy="587375"/>
              <a:chOff x="4973447" y="1061407"/>
              <a:chExt cx="588963" cy="587375"/>
            </a:xfrm>
          </p:grpSpPr>
          <p:sp>
            <p:nvSpPr>
              <p:cNvPr id="9318" name="Google Shape;9318;p89"/>
              <p:cNvSpPr/>
              <p:nvPr/>
            </p:nvSpPr>
            <p:spPr>
              <a:xfrm>
                <a:off x="4973447" y="1061407"/>
                <a:ext cx="588963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19" name="Google Shape;9319;p89"/>
              <p:cNvSpPr/>
              <p:nvPr/>
            </p:nvSpPr>
            <p:spPr>
              <a:xfrm>
                <a:off x="5059172" y="1215395"/>
                <a:ext cx="201613" cy="163513"/>
              </a:xfrm>
              <a:custGeom>
                <a:avLst/>
                <a:gdLst/>
                <a:ahLst/>
                <a:cxnLst/>
                <a:rect l="l" t="t" r="r" b="b"/>
                <a:pathLst>
                  <a:path w="598" h="481" extrusionOk="0">
                    <a:moveTo>
                      <a:pt x="584" y="438"/>
                    </a:moveTo>
                    <a:cubicBezTo>
                      <a:pt x="95" y="438"/>
                      <a:pt x="95" y="438"/>
                      <a:pt x="95" y="438"/>
                    </a:cubicBezTo>
                    <a:cubicBezTo>
                      <a:pt x="72" y="438"/>
                      <a:pt x="55" y="419"/>
                      <a:pt x="55" y="398"/>
                    </a:cubicBezTo>
                    <a:cubicBezTo>
                      <a:pt x="55" y="87"/>
                      <a:pt x="55" y="87"/>
                      <a:pt x="55" y="87"/>
                    </a:cubicBezTo>
                    <a:cubicBezTo>
                      <a:pt x="55" y="64"/>
                      <a:pt x="72" y="46"/>
                      <a:pt x="95" y="46"/>
                    </a:cubicBezTo>
                    <a:cubicBezTo>
                      <a:pt x="560" y="46"/>
                      <a:pt x="560" y="46"/>
                      <a:pt x="560" y="46"/>
                    </a:cubicBezTo>
                    <a:cubicBezTo>
                      <a:pt x="560" y="0"/>
                      <a:pt x="560" y="0"/>
                      <a:pt x="560" y="0"/>
                    </a:cubicBezTo>
                    <a:cubicBezTo>
                      <a:pt x="57" y="0"/>
                      <a:pt x="57" y="0"/>
                      <a:pt x="57" y="0"/>
                    </a:cubicBezTo>
                    <a:cubicBezTo>
                      <a:pt x="26" y="0"/>
                      <a:pt x="0" y="23"/>
                      <a:pt x="0" y="54"/>
                    </a:cubicBezTo>
                    <a:cubicBezTo>
                      <a:pt x="0" y="481"/>
                      <a:pt x="0" y="481"/>
                      <a:pt x="0" y="481"/>
                    </a:cubicBezTo>
                    <a:cubicBezTo>
                      <a:pt x="598" y="481"/>
                      <a:pt x="598" y="481"/>
                      <a:pt x="598" y="481"/>
                    </a:cubicBezTo>
                    <a:cubicBezTo>
                      <a:pt x="592" y="467"/>
                      <a:pt x="588" y="452"/>
                      <a:pt x="584" y="4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20" name="Google Shape;9320;p89"/>
              <p:cNvSpPr/>
              <p:nvPr/>
            </p:nvSpPr>
            <p:spPr>
              <a:xfrm>
                <a:off x="5016310" y="1390020"/>
                <a:ext cx="298450" cy="65088"/>
              </a:xfrm>
              <a:custGeom>
                <a:avLst/>
                <a:gdLst/>
                <a:ahLst/>
                <a:cxnLst/>
                <a:rect l="l" t="t" r="r" b="b"/>
                <a:pathLst>
                  <a:path w="879" h="194" extrusionOk="0">
                    <a:moveTo>
                      <a:pt x="740" y="0"/>
                    </a:moveTo>
                    <a:cubicBezTo>
                      <a:pt x="127" y="0"/>
                      <a:pt x="127" y="0"/>
                      <a:pt x="127" y="0"/>
                    </a:cubicBezTo>
                    <a:cubicBezTo>
                      <a:pt x="0" y="194"/>
                      <a:pt x="0" y="194"/>
                      <a:pt x="0" y="194"/>
                    </a:cubicBezTo>
                    <a:cubicBezTo>
                      <a:pt x="879" y="194"/>
                      <a:pt x="879" y="194"/>
                      <a:pt x="879" y="194"/>
                    </a:cubicBezTo>
                    <a:cubicBezTo>
                      <a:pt x="820" y="138"/>
                      <a:pt x="772" y="72"/>
                      <a:pt x="74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21" name="Google Shape;9321;p89"/>
              <p:cNvSpPr/>
              <p:nvPr/>
            </p:nvSpPr>
            <p:spPr>
              <a:xfrm>
                <a:off x="5260785" y="1191582"/>
                <a:ext cx="244475" cy="295275"/>
              </a:xfrm>
              <a:custGeom>
                <a:avLst/>
                <a:gdLst/>
                <a:ahLst/>
                <a:cxnLst/>
                <a:rect l="l" t="t" r="r" b="b"/>
                <a:pathLst>
                  <a:path w="723" h="875" extrusionOk="0">
                    <a:moveTo>
                      <a:pt x="624" y="342"/>
                    </a:moveTo>
                    <a:cubicBezTo>
                      <a:pt x="624" y="376"/>
                      <a:pt x="622" y="407"/>
                      <a:pt x="614" y="439"/>
                    </a:cubicBezTo>
                    <a:cubicBezTo>
                      <a:pt x="586" y="577"/>
                      <a:pt x="491" y="699"/>
                      <a:pt x="363" y="766"/>
                    </a:cubicBezTo>
                    <a:cubicBezTo>
                      <a:pt x="310" y="739"/>
                      <a:pt x="264" y="703"/>
                      <a:pt x="224" y="661"/>
                    </a:cubicBezTo>
                    <a:cubicBezTo>
                      <a:pt x="624" y="262"/>
                      <a:pt x="624" y="262"/>
                      <a:pt x="624" y="262"/>
                    </a:cubicBezTo>
                    <a:lnTo>
                      <a:pt x="624" y="342"/>
                    </a:lnTo>
                    <a:close/>
                    <a:moveTo>
                      <a:pt x="110" y="439"/>
                    </a:moveTo>
                    <a:cubicBezTo>
                      <a:pt x="101" y="407"/>
                      <a:pt x="99" y="376"/>
                      <a:pt x="99" y="342"/>
                    </a:cubicBezTo>
                    <a:cubicBezTo>
                      <a:pt x="99" y="212"/>
                      <a:pt x="99" y="212"/>
                      <a:pt x="99" y="212"/>
                    </a:cubicBezTo>
                    <a:cubicBezTo>
                      <a:pt x="363" y="151"/>
                      <a:pt x="363" y="151"/>
                      <a:pt x="363" y="151"/>
                    </a:cubicBezTo>
                    <a:cubicBezTo>
                      <a:pt x="502" y="185"/>
                      <a:pt x="567" y="199"/>
                      <a:pt x="597" y="206"/>
                    </a:cubicBezTo>
                    <a:cubicBezTo>
                      <a:pt x="188" y="615"/>
                      <a:pt x="188" y="615"/>
                      <a:pt x="188" y="615"/>
                    </a:cubicBezTo>
                    <a:cubicBezTo>
                      <a:pt x="150" y="562"/>
                      <a:pt x="123" y="501"/>
                      <a:pt x="110" y="439"/>
                    </a:cubicBezTo>
                    <a:moveTo>
                      <a:pt x="590" y="53"/>
                    </a:moveTo>
                    <a:cubicBezTo>
                      <a:pt x="590" y="101"/>
                      <a:pt x="590" y="101"/>
                      <a:pt x="590" y="101"/>
                    </a:cubicBezTo>
                    <a:cubicBezTo>
                      <a:pt x="445" y="67"/>
                      <a:pt x="445" y="67"/>
                      <a:pt x="445" y="67"/>
                    </a:cubicBezTo>
                    <a:cubicBezTo>
                      <a:pt x="445" y="19"/>
                      <a:pt x="445" y="19"/>
                      <a:pt x="445" y="19"/>
                    </a:cubicBezTo>
                    <a:cubicBezTo>
                      <a:pt x="363" y="0"/>
                      <a:pt x="363" y="0"/>
                      <a:pt x="363" y="0"/>
                    </a:cubicBezTo>
                    <a:cubicBezTo>
                      <a:pt x="278" y="19"/>
                      <a:pt x="278" y="19"/>
                      <a:pt x="278" y="19"/>
                    </a:cubicBezTo>
                    <a:cubicBezTo>
                      <a:pt x="278" y="67"/>
                      <a:pt x="278" y="67"/>
                      <a:pt x="278" y="67"/>
                    </a:cubicBezTo>
                    <a:cubicBezTo>
                      <a:pt x="133" y="101"/>
                      <a:pt x="133" y="101"/>
                      <a:pt x="133" y="101"/>
                    </a:cubicBezTo>
                    <a:cubicBezTo>
                      <a:pt x="133" y="53"/>
                      <a:pt x="133" y="53"/>
                      <a:pt x="133" y="53"/>
                    </a:cubicBezTo>
                    <a:cubicBezTo>
                      <a:pt x="0" y="82"/>
                      <a:pt x="0" y="82"/>
                      <a:pt x="0" y="82"/>
                    </a:cubicBezTo>
                    <a:cubicBezTo>
                      <a:pt x="0" y="342"/>
                      <a:pt x="0" y="342"/>
                      <a:pt x="0" y="342"/>
                    </a:cubicBezTo>
                    <a:cubicBezTo>
                      <a:pt x="0" y="583"/>
                      <a:pt x="150" y="789"/>
                      <a:pt x="363" y="875"/>
                    </a:cubicBezTo>
                    <a:cubicBezTo>
                      <a:pt x="573" y="789"/>
                      <a:pt x="723" y="583"/>
                      <a:pt x="723" y="342"/>
                    </a:cubicBezTo>
                    <a:cubicBezTo>
                      <a:pt x="723" y="82"/>
                      <a:pt x="723" y="82"/>
                      <a:pt x="723" y="82"/>
                    </a:cubicBezTo>
                    <a:lnTo>
                      <a:pt x="590" y="5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322" name="Google Shape;9322;p89"/>
            <p:cNvSpPr/>
            <p:nvPr/>
          </p:nvSpPr>
          <p:spPr>
            <a:xfrm>
              <a:off x="4921923" y="1672432"/>
              <a:ext cx="697403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Anti-Malware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323" name="Google Shape;9323;p89"/>
          <p:cNvGrpSpPr/>
          <p:nvPr/>
        </p:nvGrpSpPr>
        <p:grpSpPr>
          <a:xfrm>
            <a:off x="10295217" y="2789311"/>
            <a:ext cx="783169" cy="1018633"/>
            <a:chOff x="2283144" y="745606"/>
            <a:chExt cx="587376" cy="763975"/>
          </a:xfrm>
        </p:grpSpPr>
        <p:grpSp>
          <p:nvGrpSpPr>
            <p:cNvPr id="9324" name="Google Shape;9324;p89"/>
            <p:cNvGrpSpPr/>
            <p:nvPr/>
          </p:nvGrpSpPr>
          <p:grpSpPr>
            <a:xfrm>
              <a:off x="2283144" y="745606"/>
              <a:ext cx="587376" cy="587375"/>
              <a:chOff x="854074" y="1049841"/>
              <a:chExt cx="587375" cy="587375"/>
            </a:xfrm>
          </p:grpSpPr>
          <p:sp>
            <p:nvSpPr>
              <p:cNvPr id="9325" name="Google Shape;9325;p89"/>
              <p:cNvSpPr/>
              <p:nvPr/>
            </p:nvSpPr>
            <p:spPr>
              <a:xfrm>
                <a:off x="854074" y="1049841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26" name="Google Shape;9326;p89"/>
              <p:cNvSpPr/>
              <p:nvPr/>
            </p:nvSpPr>
            <p:spPr>
              <a:xfrm>
                <a:off x="1127124" y="1143503"/>
                <a:ext cx="30163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90" h="43" extrusionOk="0">
                    <a:moveTo>
                      <a:pt x="25" y="0"/>
                    </a:moveTo>
                    <a:cubicBezTo>
                      <a:pt x="56" y="0"/>
                      <a:pt x="56" y="0"/>
                      <a:pt x="56" y="0"/>
                    </a:cubicBezTo>
                    <a:cubicBezTo>
                      <a:pt x="90" y="26"/>
                      <a:pt x="12" y="43"/>
                      <a:pt x="0" y="19"/>
                    </a:cubicBezTo>
                    <a:cubicBezTo>
                      <a:pt x="0" y="4"/>
                      <a:pt x="17" y="6"/>
                      <a:pt x="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27" name="Google Shape;9327;p89"/>
              <p:cNvSpPr/>
              <p:nvPr/>
            </p:nvSpPr>
            <p:spPr>
              <a:xfrm>
                <a:off x="1082674" y="1138741"/>
                <a:ext cx="144463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424" h="163" extrusionOk="0">
                    <a:moveTo>
                      <a:pt x="289" y="59"/>
                    </a:moveTo>
                    <a:cubicBezTo>
                      <a:pt x="268" y="59"/>
                      <a:pt x="252" y="53"/>
                      <a:pt x="237" y="62"/>
                    </a:cubicBezTo>
                    <a:cubicBezTo>
                      <a:pt x="267" y="82"/>
                      <a:pt x="311" y="82"/>
                      <a:pt x="347" y="97"/>
                    </a:cubicBezTo>
                    <a:cubicBezTo>
                      <a:pt x="379" y="109"/>
                      <a:pt x="421" y="122"/>
                      <a:pt x="424" y="163"/>
                    </a:cubicBezTo>
                    <a:cubicBezTo>
                      <a:pt x="392" y="155"/>
                      <a:pt x="363" y="134"/>
                      <a:pt x="329" y="122"/>
                    </a:cubicBezTo>
                    <a:cubicBezTo>
                      <a:pt x="276" y="102"/>
                      <a:pt x="227" y="108"/>
                      <a:pt x="154" y="100"/>
                    </a:cubicBezTo>
                    <a:cubicBezTo>
                      <a:pt x="134" y="97"/>
                      <a:pt x="115" y="87"/>
                      <a:pt x="95" y="87"/>
                    </a:cubicBezTo>
                    <a:cubicBezTo>
                      <a:pt x="59" y="88"/>
                      <a:pt x="32" y="121"/>
                      <a:pt x="0" y="103"/>
                    </a:cubicBezTo>
                    <a:cubicBezTo>
                      <a:pt x="13" y="38"/>
                      <a:pt x="109" y="65"/>
                      <a:pt x="172" y="56"/>
                    </a:cubicBezTo>
                    <a:cubicBezTo>
                      <a:pt x="211" y="50"/>
                      <a:pt x="276" y="0"/>
                      <a:pt x="289" y="5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28" name="Google Shape;9328;p89"/>
              <p:cNvSpPr/>
              <p:nvPr/>
            </p:nvSpPr>
            <p:spPr>
              <a:xfrm>
                <a:off x="1187449" y="1151441"/>
                <a:ext cx="22225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66" h="58" extrusionOk="0">
                    <a:moveTo>
                      <a:pt x="62" y="51"/>
                    </a:moveTo>
                    <a:cubicBezTo>
                      <a:pt x="40" y="58"/>
                      <a:pt x="14" y="43"/>
                      <a:pt x="0" y="32"/>
                    </a:cubicBezTo>
                    <a:cubicBezTo>
                      <a:pt x="6" y="0"/>
                      <a:pt x="66" y="22"/>
                      <a:pt x="62" y="5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29" name="Google Shape;9329;p89"/>
              <p:cNvSpPr/>
              <p:nvPr/>
            </p:nvSpPr>
            <p:spPr>
              <a:xfrm>
                <a:off x="1035049" y="1172078"/>
                <a:ext cx="238125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705" h="336" extrusionOk="0">
                    <a:moveTo>
                      <a:pt x="692" y="336"/>
                    </a:moveTo>
                    <a:cubicBezTo>
                      <a:pt x="668" y="313"/>
                      <a:pt x="660" y="286"/>
                      <a:pt x="642" y="259"/>
                    </a:cubicBezTo>
                    <a:cubicBezTo>
                      <a:pt x="627" y="235"/>
                      <a:pt x="597" y="216"/>
                      <a:pt x="587" y="191"/>
                    </a:cubicBezTo>
                    <a:cubicBezTo>
                      <a:pt x="581" y="177"/>
                      <a:pt x="584" y="157"/>
                      <a:pt x="578" y="142"/>
                    </a:cubicBezTo>
                    <a:cubicBezTo>
                      <a:pt x="557" y="95"/>
                      <a:pt x="453" y="55"/>
                      <a:pt x="380" y="50"/>
                    </a:cubicBezTo>
                    <a:cubicBezTo>
                      <a:pt x="319" y="45"/>
                      <a:pt x="280" y="45"/>
                      <a:pt x="228" y="34"/>
                    </a:cubicBezTo>
                    <a:cubicBezTo>
                      <a:pt x="248" y="71"/>
                      <a:pt x="316" y="61"/>
                      <a:pt x="370" y="65"/>
                    </a:cubicBezTo>
                    <a:cubicBezTo>
                      <a:pt x="457" y="71"/>
                      <a:pt x="550" y="103"/>
                      <a:pt x="562" y="170"/>
                    </a:cubicBezTo>
                    <a:cubicBezTo>
                      <a:pt x="499" y="143"/>
                      <a:pt x="446" y="99"/>
                      <a:pt x="364" y="93"/>
                    </a:cubicBezTo>
                    <a:cubicBezTo>
                      <a:pt x="338" y="90"/>
                      <a:pt x="309" y="96"/>
                      <a:pt x="281" y="93"/>
                    </a:cubicBezTo>
                    <a:cubicBezTo>
                      <a:pt x="258" y="90"/>
                      <a:pt x="236" y="73"/>
                      <a:pt x="213" y="71"/>
                    </a:cubicBezTo>
                    <a:cubicBezTo>
                      <a:pt x="128" y="65"/>
                      <a:pt x="87" y="168"/>
                      <a:pt x="6" y="167"/>
                    </a:cubicBezTo>
                    <a:cubicBezTo>
                      <a:pt x="0" y="130"/>
                      <a:pt x="49" y="119"/>
                      <a:pt x="77" y="102"/>
                    </a:cubicBezTo>
                    <a:cubicBezTo>
                      <a:pt x="110" y="82"/>
                      <a:pt x="154" y="43"/>
                      <a:pt x="194" y="19"/>
                    </a:cubicBezTo>
                    <a:cubicBezTo>
                      <a:pt x="226" y="0"/>
                      <a:pt x="262" y="13"/>
                      <a:pt x="299" y="19"/>
                    </a:cubicBezTo>
                    <a:cubicBezTo>
                      <a:pt x="329" y="24"/>
                      <a:pt x="359" y="20"/>
                      <a:pt x="389" y="22"/>
                    </a:cubicBezTo>
                    <a:cubicBezTo>
                      <a:pt x="458" y="27"/>
                      <a:pt x="569" y="67"/>
                      <a:pt x="602" y="114"/>
                    </a:cubicBezTo>
                    <a:cubicBezTo>
                      <a:pt x="615" y="134"/>
                      <a:pt x="613" y="156"/>
                      <a:pt x="621" y="176"/>
                    </a:cubicBezTo>
                    <a:cubicBezTo>
                      <a:pt x="627" y="191"/>
                      <a:pt x="642" y="197"/>
                      <a:pt x="655" y="213"/>
                    </a:cubicBezTo>
                    <a:cubicBezTo>
                      <a:pt x="680" y="243"/>
                      <a:pt x="705" y="289"/>
                      <a:pt x="692" y="3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30" name="Google Shape;9330;p89"/>
              <p:cNvSpPr/>
              <p:nvPr/>
            </p:nvSpPr>
            <p:spPr>
              <a:xfrm>
                <a:off x="1054099" y="1176841"/>
                <a:ext cx="26988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81" h="67" extrusionOk="0">
                    <a:moveTo>
                      <a:pt x="81" y="8"/>
                    </a:moveTo>
                    <a:cubicBezTo>
                      <a:pt x="70" y="43"/>
                      <a:pt x="33" y="66"/>
                      <a:pt x="0" y="67"/>
                    </a:cubicBezTo>
                    <a:cubicBezTo>
                      <a:pt x="11" y="31"/>
                      <a:pt x="40" y="0"/>
                      <a:pt x="81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31" name="Google Shape;9331;p89"/>
              <p:cNvSpPr/>
              <p:nvPr/>
            </p:nvSpPr>
            <p:spPr>
              <a:xfrm>
                <a:off x="1012824" y="1197478"/>
                <a:ext cx="101600" cy="95250"/>
              </a:xfrm>
              <a:custGeom>
                <a:avLst/>
                <a:gdLst/>
                <a:ahLst/>
                <a:cxnLst/>
                <a:rect l="l" t="t" r="r" b="b"/>
                <a:pathLst>
                  <a:path w="300" h="283" extrusionOk="0">
                    <a:moveTo>
                      <a:pt x="300" y="28"/>
                    </a:moveTo>
                    <a:cubicBezTo>
                      <a:pt x="252" y="59"/>
                      <a:pt x="202" y="73"/>
                      <a:pt x="170" y="115"/>
                    </a:cubicBezTo>
                    <a:cubicBezTo>
                      <a:pt x="160" y="128"/>
                      <a:pt x="158" y="144"/>
                      <a:pt x="148" y="156"/>
                    </a:cubicBezTo>
                    <a:cubicBezTo>
                      <a:pt x="128" y="178"/>
                      <a:pt x="97" y="191"/>
                      <a:pt x="74" y="215"/>
                    </a:cubicBezTo>
                    <a:cubicBezTo>
                      <a:pt x="51" y="238"/>
                      <a:pt x="41" y="270"/>
                      <a:pt x="9" y="283"/>
                    </a:cubicBezTo>
                    <a:cubicBezTo>
                      <a:pt x="0" y="239"/>
                      <a:pt x="37" y="208"/>
                      <a:pt x="68" y="180"/>
                    </a:cubicBezTo>
                    <a:cubicBezTo>
                      <a:pt x="85" y="165"/>
                      <a:pt x="109" y="157"/>
                      <a:pt x="123" y="143"/>
                    </a:cubicBezTo>
                    <a:cubicBezTo>
                      <a:pt x="138" y="128"/>
                      <a:pt x="144" y="99"/>
                      <a:pt x="160" y="81"/>
                    </a:cubicBezTo>
                    <a:cubicBezTo>
                      <a:pt x="189" y="51"/>
                      <a:pt x="263" y="0"/>
                      <a:pt x="300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32" name="Google Shape;9332;p89"/>
              <p:cNvSpPr/>
              <p:nvPr/>
            </p:nvSpPr>
            <p:spPr>
              <a:xfrm>
                <a:off x="1073149" y="1205416"/>
                <a:ext cx="211138" cy="209550"/>
              </a:xfrm>
              <a:custGeom>
                <a:avLst/>
                <a:gdLst/>
                <a:ahLst/>
                <a:cxnLst/>
                <a:rect l="l" t="t" r="r" b="b"/>
                <a:pathLst>
                  <a:path w="623" h="623" extrusionOk="0">
                    <a:moveTo>
                      <a:pt x="623" y="467"/>
                    </a:moveTo>
                    <a:cubicBezTo>
                      <a:pt x="623" y="533"/>
                      <a:pt x="623" y="533"/>
                      <a:pt x="623" y="533"/>
                    </a:cubicBezTo>
                    <a:cubicBezTo>
                      <a:pt x="611" y="564"/>
                      <a:pt x="615" y="611"/>
                      <a:pt x="583" y="623"/>
                    </a:cubicBezTo>
                    <a:cubicBezTo>
                      <a:pt x="581" y="569"/>
                      <a:pt x="597" y="515"/>
                      <a:pt x="593" y="461"/>
                    </a:cubicBezTo>
                    <a:cubicBezTo>
                      <a:pt x="583" y="341"/>
                      <a:pt x="504" y="206"/>
                      <a:pt x="442" y="142"/>
                    </a:cubicBezTo>
                    <a:cubicBezTo>
                      <a:pt x="366" y="63"/>
                      <a:pt x="205" y="0"/>
                      <a:pt x="76" y="74"/>
                    </a:cubicBezTo>
                    <a:cubicBezTo>
                      <a:pt x="49" y="89"/>
                      <a:pt x="36" y="126"/>
                      <a:pt x="0" y="120"/>
                    </a:cubicBezTo>
                    <a:cubicBezTo>
                      <a:pt x="10" y="79"/>
                      <a:pt x="51" y="56"/>
                      <a:pt x="86" y="39"/>
                    </a:cubicBezTo>
                    <a:cubicBezTo>
                      <a:pt x="139" y="14"/>
                      <a:pt x="217" y="3"/>
                      <a:pt x="279" y="17"/>
                    </a:cubicBezTo>
                    <a:cubicBezTo>
                      <a:pt x="471" y="63"/>
                      <a:pt x="596" y="253"/>
                      <a:pt x="623" y="46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33" name="Google Shape;9333;p89"/>
              <p:cNvSpPr/>
              <p:nvPr/>
            </p:nvSpPr>
            <p:spPr>
              <a:xfrm>
                <a:off x="1004887" y="1224466"/>
                <a:ext cx="265113" cy="180975"/>
              </a:xfrm>
              <a:custGeom>
                <a:avLst/>
                <a:gdLst/>
                <a:ahLst/>
                <a:cxnLst/>
                <a:rect l="l" t="t" r="r" b="b"/>
                <a:pathLst>
                  <a:path w="786" h="536" extrusionOk="0">
                    <a:moveTo>
                      <a:pt x="0" y="365"/>
                    </a:moveTo>
                    <a:cubicBezTo>
                      <a:pt x="0" y="340"/>
                      <a:pt x="0" y="340"/>
                      <a:pt x="0" y="340"/>
                    </a:cubicBezTo>
                    <a:cubicBezTo>
                      <a:pt x="27" y="249"/>
                      <a:pt x="95" y="139"/>
                      <a:pt x="169" y="102"/>
                    </a:cubicBezTo>
                    <a:cubicBezTo>
                      <a:pt x="189" y="93"/>
                      <a:pt x="210" y="90"/>
                      <a:pt x="228" y="80"/>
                    </a:cubicBezTo>
                    <a:cubicBezTo>
                      <a:pt x="254" y="67"/>
                      <a:pt x="273" y="45"/>
                      <a:pt x="293" y="33"/>
                    </a:cubicBezTo>
                    <a:cubicBezTo>
                      <a:pt x="333" y="11"/>
                      <a:pt x="383" y="0"/>
                      <a:pt x="453" y="2"/>
                    </a:cubicBezTo>
                    <a:cubicBezTo>
                      <a:pt x="534" y="5"/>
                      <a:pt x="607" y="61"/>
                      <a:pt x="651" y="111"/>
                    </a:cubicBezTo>
                    <a:cubicBezTo>
                      <a:pt x="717" y="189"/>
                      <a:pt x="780" y="302"/>
                      <a:pt x="780" y="430"/>
                    </a:cubicBezTo>
                    <a:cubicBezTo>
                      <a:pt x="780" y="467"/>
                      <a:pt x="786" y="510"/>
                      <a:pt x="752" y="536"/>
                    </a:cubicBezTo>
                    <a:cubicBezTo>
                      <a:pt x="736" y="496"/>
                      <a:pt x="748" y="456"/>
                      <a:pt x="746" y="421"/>
                    </a:cubicBezTo>
                    <a:cubicBezTo>
                      <a:pt x="741" y="306"/>
                      <a:pt x="686" y="211"/>
                      <a:pt x="632" y="146"/>
                    </a:cubicBezTo>
                    <a:cubicBezTo>
                      <a:pt x="570" y="71"/>
                      <a:pt x="440" y="0"/>
                      <a:pt x="318" y="58"/>
                    </a:cubicBezTo>
                    <a:cubicBezTo>
                      <a:pt x="287" y="72"/>
                      <a:pt x="267" y="103"/>
                      <a:pt x="234" y="118"/>
                    </a:cubicBezTo>
                    <a:cubicBezTo>
                      <a:pt x="218" y="125"/>
                      <a:pt x="197" y="124"/>
                      <a:pt x="179" y="133"/>
                    </a:cubicBezTo>
                    <a:cubicBezTo>
                      <a:pt x="120" y="162"/>
                      <a:pt x="79" y="234"/>
                      <a:pt x="52" y="290"/>
                    </a:cubicBezTo>
                    <a:cubicBezTo>
                      <a:pt x="40" y="317"/>
                      <a:pt x="26" y="378"/>
                      <a:pt x="0" y="36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34" name="Google Shape;9334;p89"/>
              <p:cNvSpPr/>
              <p:nvPr/>
            </p:nvSpPr>
            <p:spPr>
              <a:xfrm>
                <a:off x="1025524" y="1229228"/>
                <a:ext cx="28575" cy="26987"/>
              </a:xfrm>
              <a:custGeom>
                <a:avLst/>
                <a:gdLst/>
                <a:ahLst/>
                <a:cxnLst/>
                <a:rect l="l" t="t" r="r" b="b"/>
                <a:pathLst>
                  <a:path w="86" h="82" extrusionOk="0">
                    <a:moveTo>
                      <a:pt x="86" y="0"/>
                    </a:moveTo>
                    <a:cubicBezTo>
                      <a:pt x="80" y="51"/>
                      <a:pt x="37" y="63"/>
                      <a:pt x="1" y="82"/>
                    </a:cubicBezTo>
                    <a:cubicBezTo>
                      <a:pt x="0" y="37"/>
                      <a:pt x="41" y="8"/>
                      <a:pt x="8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35" name="Google Shape;9335;p89"/>
              <p:cNvSpPr/>
              <p:nvPr/>
            </p:nvSpPr>
            <p:spPr>
              <a:xfrm>
                <a:off x="1008062" y="1243516"/>
                <a:ext cx="215900" cy="274637"/>
              </a:xfrm>
              <a:custGeom>
                <a:avLst/>
                <a:gdLst/>
                <a:ahLst/>
                <a:cxnLst/>
                <a:rect l="l" t="t" r="r" b="b"/>
                <a:pathLst>
                  <a:path w="643" h="815" extrusionOk="0">
                    <a:moveTo>
                      <a:pt x="298" y="81"/>
                    </a:moveTo>
                    <a:cubicBezTo>
                      <a:pt x="323" y="83"/>
                      <a:pt x="340" y="68"/>
                      <a:pt x="363" y="66"/>
                    </a:cubicBezTo>
                    <a:cubicBezTo>
                      <a:pt x="508" y="49"/>
                      <a:pt x="643" y="182"/>
                      <a:pt x="643" y="307"/>
                    </a:cubicBezTo>
                    <a:cubicBezTo>
                      <a:pt x="643" y="315"/>
                      <a:pt x="642" y="325"/>
                      <a:pt x="640" y="332"/>
                    </a:cubicBezTo>
                    <a:cubicBezTo>
                      <a:pt x="611" y="475"/>
                      <a:pt x="621" y="592"/>
                      <a:pt x="535" y="672"/>
                    </a:cubicBezTo>
                    <a:cubicBezTo>
                      <a:pt x="503" y="703"/>
                      <a:pt x="464" y="709"/>
                      <a:pt x="418" y="725"/>
                    </a:cubicBezTo>
                    <a:cubicBezTo>
                      <a:pt x="387" y="736"/>
                      <a:pt x="368" y="761"/>
                      <a:pt x="335" y="774"/>
                    </a:cubicBezTo>
                    <a:cubicBezTo>
                      <a:pt x="305" y="787"/>
                      <a:pt x="269" y="781"/>
                      <a:pt x="233" y="790"/>
                    </a:cubicBezTo>
                    <a:cubicBezTo>
                      <a:pt x="215" y="795"/>
                      <a:pt x="198" y="815"/>
                      <a:pt x="172" y="809"/>
                    </a:cubicBezTo>
                    <a:cubicBezTo>
                      <a:pt x="170" y="752"/>
                      <a:pt x="253" y="764"/>
                      <a:pt x="301" y="747"/>
                    </a:cubicBezTo>
                    <a:cubicBezTo>
                      <a:pt x="411" y="707"/>
                      <a:pt x="507" y="608"/>
                      <a:pt x="532" y="484"/>
                    </a:cubicBezTo>
                    <a:cubicBezTo>
                      <a:pt x="538" y="459"/>
                      <a:pt x="528" y="427"/>
                      <a:pt x="551" y="403"/>
                    </a:cubicBezTo>
                    <a:cubicBezTo>
                      <a:pt x="589" y="419"/>
                      <a:pt x="565" y="473"/>
                      <a:pt x="557" y="505"/>
                    </a:cubicBezTo>
                    <a:cubicBezTo>
                      <a:pt x="540" y="570"/>
                      <a:pt x="518" y="625"/>
                      <a:pt x="480" y="666"/>
                    </a:cubicBezTo>
                    <a:cubicBezTo>
                      <a:pt x="567" y="634"/>
                      <a:pt x="582" y="525"/>
                      <a:pt x="591" y="409"/>
                    </a:cubicBezTo>
                    <a:cubicBezTo>
                      <a:pt x="595" y="361"/>
                      <a:pt x="609" y="320"/>
                      <a:pt x="600" y="279"/>
                    </a:cubicBezTo>
                    <a:cubicBezTo>
                      <a:pt x="581" y="194"/>
                      <a:pt x="502" y="105"/>
                      <a:pt x="403" y="103"/>
                    </a:cubicBezTo>
                    <a:cubicBezTo>
                      <a:pt x="341" y="102"/>
                      <a:pt x="292" y="127"/>
                      <a:pt x="252" y="159"/>
                    </a:cubicBezTo>
                    <a:cubicBezTo>
                      <a:pt x="222" y="183"/>
                      <a:pt x="182" y="219"/>
                      <a:pt x="156" y="249"/>
                    </a:cubicBezTo>
                    <a:cubicBezTo>
                      <a:pt x="128" y="281"/>
                      <a:pt x="111" y="344"/>
                      <a:pt x="88" y="391"/>
                    </a:cubicBezTo>
                    <a:cubicBezTo>
                      <a:pt x="69" y="430"/>
                      <a:pt x="57" y="481"/>
                      <a:pt x="14" y="499"/>
                    </a:cubicBezTo>
                    <a:cubicBezTo>
                      <a:pt x="0" y="455"/>
                      <a:pt x="39" y="413"/>
                      <a:pt x="61" y="369"/>
                    </a:cubicBezTo>
                    <a:cubicBezTo>
                      <a:pt x="81" y="328"/>
                      <a:pt x="92" y="278"/>
                      <a:pt x="116" y="239"/>
                    </a:cubicBezTo>
                    <a:cubicBezTo>
                      <a:pt x="137" y="204"/>
                      <a:pt x="177" y="174"/>
                      <a:pt x="205" y="143"/>
                    </a:cubicBezTo>
                    <a:cubicBezTo>
                      <a:pt x="263" y="82"/>
                      <a:pt x="285" y="13"/>
                      <a:pt x="387" y="4"/>
                    </a:cubicBezTo>
                    <a:cubicBezTo>
                      <a:pt x="404" y="3"/>
                      <a:pt x="441" y="0"/>
                      <a:pt x="443" y="20"/>
                    </a:cubicBezTo>
                    <a:cubicBezTo>
                      <a:pt x="445" y="45"/>
                      <a:pt x="387" y="39"/>
                      <a:pt x="363" y="44"/>
                    </a:cubicBezTo>
                    <a:cubicBezTo>
                      <a:pt x="336" y="51"/>
                      <a:pt x="309" y="60"/>
                      <a:pt x="298" y="8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36" name="Google Shape;9336;p89"/>
              <p:cNvSpPr/>
              <p:nvPr/>
            </p:nvSpPr>
            <p:spPr>
              <a:xfrm>
                <a:off x="1160462" y="1243516"/>
                <a:ext cx="90488" cy="161925"/>
              </a:xfrm>
              <a:custGeom>
                <a:avLst/>
                <a:gdLst/>
                <a:ahLst/>
                <a:cxnLst/>
                <a:rect l="l" t="t" r="r" b="b"/>
                <a:pathLst>
                  <a:path w="266" h="479" extrusionOk="0">
                    <a:moveTo>
                      <a:pt x="234" y="479"/>
                    </a:moveTo>
                    <a:cubicBezTo>
                      <a:pt x="212" y="451"/>
                      <a:pt x="238" y="401"/>
                      <a:pt x="231" y="361"/>
                    </a:cubicBezTo>
                    <a:cubicBezTo>
                      <a:pt x="229" y="346"/>
                      <a:pt x="219" y="335"/>
                      <a:pt x="216" y="321"/>
                    </a:cubicBezTo>
                    <a:cubicBezTo>
                      <a:pt x="203" y="276"/>
                      <a:pt x="199" y="240"/>
                      <a:pt x="179" y="202"/>
                    </a:cubicBezTo>
                    <a:cubicBezTo>
                      <a:pt x="152" y="153"/>
                      <a:pt x="106" y="99"/>
                      <a:pt x="61" y="72"/>
                    </a:cubicBezTo>
                    <a:cubicBezTo>
                      <a:pt x="41" y="59"/>
                      <a:pt x="4" y="60"/>
                      <a:pt x="0" y="25"/>
                    </a:cubicBezTo>
                    <a:cubicBezTo>
                      <a:pt x="35" y="0"/>
                      <a:pt x="124" y="66"/>
                      <a:pt x="154" y="103"/>
                    </a:cubicBezTo>
                    <a:cubicBezTo>
                      <a:pt x="207" y="169"/>
                      <a:pt x="256" y="269"/>
                      <a:pt x="262" y="349"/>
                    </a:cubicBezTo>
                    <a:cubicBezTo>
                      <a:pt x="266" y="396"/>
                      <a:pt x="266" y="458"/>
                      <a:pt x="234" y="47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37" name="Google Shape;9337;p89"/>
              <p:cNvSpPr/>
              <p:nvPr/>
            </p:nvSpPr>
            <p:spPr>
              <a:xfrm>
                <a:off x="1008062" y="1272091"/>
                <a:ext cx="71438" cy="109537"/>
              </a:xfrm>
              <a:custGeom>
                <a:avLst/>
                <a:gdLst/>
                <a:ahLst/>
                <a:cxnLst/>
                <a:rect l="l" t="t" r="r" b="b"/>
                <a:pathLst>
                  <a:path w="215" h="325" extrusionOk="0">
                    <a:moveTo>
                      <a:pt x="211" y="0"/>
                    </a:moveTo>
                    <a:cubicBezTo>
                      <a:pt x="215" y="46"/>
                      <a:pt x="166" y="63"/>
                      <a:pt x="141" y="90"/>
                    </a:cubicBezTo>
                    <a:cubicBezTo>
                      <a:pt x="116" y="116"/>
                      <a:pt x="92" y="152"/>
                      <a:pt x="77" y="189"/>
                    </a:cubicBezTo>
                    <a:cubicBezTo>
                      <a:pt x="57" y="237"/>
                      <a:pt x="51" y="294"/>
                      <a:pt x="6" y="325"/>
                    </a:cubicBezTo>
                    <a:cubicBezTo>
                      <a:pt x="0" y="284"/>
                      <a:pt x="23" y="244"/>
                      <a:pt x="37" y="208"/>
                    </a:cubicBezTo>
                    <a:cubicBezTo>
                      <a:pt x="51" y="171"/>
                      <a:pt x="64" y="129"/>
                      <a:pt x="83" y="99"/>
                    </a:cubicBezTo>
                    <a:cubicBezTo>
                      <a:pt x="106" y="63"/>
                      <a:pt x="168" y="21"/>
                      <a:pt x="205" y="0"/>
                    </a:cubicBezTo>
                    <a:lnTo>
                      <a:pt x="2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38" name="Google Shape;9338;p89"/>
              <p:cNvSpPr/>
              <p:nvPr/>
            </p:nvSpPr>
            <p:spPr>
              <a:xfrm>
                <a:off x="1030287" y="1280028"/>
                <a:ext cx="179388" cy="217487"/>
              </a:xfrm>
              <a:custGeom>
                <a:avLst/>
                <a:gdLst/>
                <a:ahLst/>
                <a:cxnLst/>
                <a:rect l="l" t="t" r="r" b="b"/>
                <a:pathLst>
                  <a:path w="533" h="646" extrusionOk="0">
                    <a:moveTo>
                      <a:pt x="486" y="283"/>
                    </a:moveTo>
                    <a:cubicBezTo>
                      <a:pt x="483" y="166"/>
                      <a:pt x="446" y="64"/>
                      <a:pt x="342" y="61"/>
                    </a:cubicBezTo>
                    <a:cubicBezTo>
                      <a:pt x="289" y="60"/>
                      <a:pt x="234" y="85"/>
                      <a:pt x="200" y="117"/>
                    </a:cubicBezTo>
                    <a:cubicBezTo>
                      <a:pt x="192" y="125"/>
                      <a:pt x="188" y="136"/>
                      <a:pt x="179" y="145"/>
                    </a:cubicBezTo>
                    <a:cubicBezTo>
                      <a:pt x="161" y="163"/>
                      <a:pt x="123" y="173"/>
                      <a:pt x="129" y="205"/>
                    </a:cubicBezTo>
                    <a:cubicBezTo>
                      <a:pt x="195" y="172"/>
                      <a:pt x="286" y="24"/>
                      <a:pt x="403" y="102"/>
                    </a:cubicBezTo>
                    <a:cubicBezTo>
                      <a:pt x="478" y="152"/>
                      <a:pt x="457" y="359"/>
                      <a:pt x="419" y="445"/>
                    </a:cubicBezTo>
                    <a:cubicBezTo>
                      <a:pt x="392" y="505"/>
                      <a:pt x="339" y="565"/>
                      <a:pt x="289" y="594"/>
                    </a:cubicBezTo>
                    <a:cubicBezTo>
                      <a:pt x="272" y="604"/>
                      <a:pt x="252" y="610"/>
                      <a:pt x="234" y="619"/>
                    </a:cubicBezTo>
                    <a:cubicBezTo>
                      <a:pt x="218" y="628"/>
                      <a:pt x="202" y="646"/>
                      <a:pt x="182" y="638"/>
                    </a:cubicBezTo>
                    <a:cubicBezTo>
                      <a:pt x="200" y="579"/>
                      <a:pt x="255" y="579"/>
                      <a:pt x="296" y="548"/>
                    </a:cubicBezTo>
                    <a:cubicBezTo>
                      <a:pt x="358" y="499"/>
                      <a:pt x="396" y="427"/>
                      <a:pt x="406" y="323"/>
                    </a:cubicBezTo>
                    <a:cubicBezTo>
                      <a:pt x="413" y="264"/>
                      <a:pt x="433" y="195"/>
                      <a:pt x="400" y="148"/>
                    </a:cubicBezTo>
                    <a:cubicBezTo>
                      <a:pt x="373" y="109"/>
                      <a:pt x="305" y="105"/>
                      <a:pt x="262" y="130"/>
                    </a:cubicBezTo>
                    <a:cubicBezTo>
                      <a:pt x="238" y="143"/>
                      <a:pt x="226" y="172"/>
                      <a:pt x="200" y="198"/>
                    </a:cubicBezTo>
                    <a:cubicBezTo>
                      <a:pt x="187" y="212"/>
                      <a:pt x="164" y="222"/>
                      <a:pt x="154" y="239"/>
                    </a:cubicBezTo>
                    <a:cubicBezTo>
                      <a:pt x="138" y="267"/>
                      <a:pt x="148" y="296"/>
                      <a:pt x="142" y="336"/>
                    </a:cubicBezTo>
                    <a:cubicBezTo>
                      <a:pt x="136" y="371"/>
                      <a:pt x="109" y="416"/>
                      <a:pt x="89" y="445"/>
                    </a:cubicBezTo>
                    <a:cubicBezTo>
                      <a:pt x="69" y="473"/>
                      <a:pt x="42" y="508"/>
                      <a:pt x="0" y="507"/>
                    </a:cubicBezTo>
                    <a:cubicBezTo>
                      <a:pt x="4" y="461"/>
                      <a:pt x="45" y="443"/>
                      <a:pt x="65" y="410"/>
                    </a:cubicBezTo>
                    <a:cubicBezTo>
                      <a:pt x="82" y="381"/>
                      <a:pt x="102" y="332"/>
                      <a:pt x="95" y="276"/>
                    </a:cubicBezTo>
                    <a:cubicBezTo>
                      <a:pt x="92" y="240"/>
                      <a:pt x="79" y="208"/>
                      <a:pt x="95" y="173"/>
                    </a:cubicBezTo>
                    <a:cubicBezTo>
                      <a:pt x="112" y="140"/>
                      <a:pt x="157" y="108"/>
                      <a:pt x="191" y="80"/>
                    </a:cubicBezTo>
                    <a:cubicBezTo>
                      <a:pt x="289" y="0"/>
                      <a:pt x="437" y="7"/>
                      <a:pt x="496" y="133"/>
                    </a:cubicBezTo>
                    <a:cubicBezTo>
                      <a:pt x="511" y="166"/>
                      <a:pt x="533" y="269"/>
                      <a:pt x="486" y="2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39" name="Google Shape;9339;p89"/>
              <p:cNvSpPr/>
              <p:nvPr/>
            </p:nvSpPr>
            <p:spPr>
              <a:xfrm>
                <a:off x="1135062" y="1316541"/>
                <a:ext cx="33338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72" extrusionOk="0">
                    <a:moveTo>
                      <a:pt x="77" y="72"/>
                    </a:moveTo>
                    <a:cubicBezTo>
                      <a:pt x="57" y="64"/>
                      <a:pt x="39" y="54"/>
                      <a:pt x="13" y="53"/>
                    </a:cubicBezTo>
                    <a:cubicBezTo>
                      <a:pt x="0" y="0"/>
                      <a:pt x="100" y="31"/>
                      <a:pt x="77" y="7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40" name="Google Shape;9340;p89"/>
              <p:cNvSpPr/>
              <p:nvPr/>
            </p:nvSpPr>
            <p:spPr>
              <a:xfrm>
                <a:off x="1076324" y="1318128"/>
                <a:ext cx="60325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76" h="206" extrusionOk="0">
                    <a:moveTo>
                      <a:pt x="175" y="36"/>
                    </a:moveTo>
                    <a:cubicBezTo>
                      <a:pt x="176" y="57"/>
                      <a:pt x="154" y="53"/>
                      <a:pt x="143" y="62"/>
                    </a:cubicBezTo>
                    <a:cubicBezTo>
                      <a:pt x="128" y="95"/>
                      <a:pt x="91" y="112"/>
                      <a:pt x="68" y="140"/>
                    </a:cubicBezTo>
                    <a:cubicBezTo>
                      <a:pt x="51" y="160"/>
                      <a:pt x="54" y="192"/>
                      <a:pt x="27" y="206"/>
                    </a:cubicBezTo>
                    <a:cubicBezTo>
                      <a:pt x="0" y="152"/>
                      <a:pt x="62" y="106"/>
                      <a:pt x="93" y="71"/>
                    </a:cubicBezTo>
                    <a:cubicBezTo>
                      <a:pt x="111" y="51"/>
                      <a:pt x="139" y="0"/>
                      <a:pt x="175" y="3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41" name="Google Shape;9341;p89"/>
              <p:cNvSpPr/>
              <p:nvPr/>
            </p:nvSpPr>
            <p:spPr>
              <a:xfrm>
                <a:off x="1038224" y="1335591"/>
                <a:ext cx="125413" cy="166687"/>
              </a:xfrm>
              <a:custGeom>
                <a:avLst/>
                <a:gdLst/>
                <a:ahLst/>
                <a:cxnLst/>
                <a:rect l="l" t="t" r="r" b="b"/>
                <a:pathLst>
                  <a:path w="371" h="494" extrusionOk="0">
                    <a:moveTo>
                      <a:pt x="40" y="478"/>
                    </a:moveTo>
                    <a:cubicBezTo>
                      <a:pt x="48" y="454"/>
                      <a:pt x="70" y="453"/>
                      <a:pt x="92" y="438"/>
                    </a:cubicBezTo>
                    <a:cubicBezTo>
                      <a:pt x="125" y="415"/>
                      <a:pt x="149" y="372"/>
                      <a:pt x="182" y="354"/>
                    </a:cubicBezTo>
                    <a:cubicBezTo>
                      <a:pt x="196" y="345"/>
                      <a:pt x="215" y="344"/>
                      <a:pt x="231" y="335"/>
                    </a:cubicBezTo>
                    <a:cubicBezTo>
                      <a:pt x="283" y="305"/>
                      <a:pt x="330" y="225"/>
                      <a:pt x="333" y="161"/>
                    </a:cubicBezTo>
                    <a:cubicBezTo>
                      <a:pt x="334" y="149"/>
                      <a:pt x="329" y="137"/>
                      <a:pt x="330" y="126"/>
                    </a:cubicBezTo>
                    <a:cubicBezTo>
                      <a:pt x="331" y="95"/>
                      <a:pt x="346" y="51"/>
                      <a:pt x="308" y="45"/>
                    </a:cubicBezTo>
                    <a:cubicBezTo>
                      <a:pt x="273" y="40"/>
                      <a:pt x="264" y="73"/>
                      <a:pt x="256" y="102"/>
                    </a:cubicBezTo>
                    <a:cubicBezTo>
                      <a:pt x="176" y="171"/>
                      <a:pt x="143" y="322"/>
                      <a:pt x="49" y="382"/>
                    </a:cubicBezTo>
                    <a:cubicBezTo>
                      <a:pt x="37" y="390"/>
                      <a:pt x="18" y="399"/>
                      <a:pt x="0" y="394"/>
                    </a:cubicBezTo>
                    <a:cubicBezTo>
                      <a:pt x="0" y="355"/>
                      <a:pt x="35" y="352"/>
                      <a:pt x="58" y="332"/>
                    </a:cubicBezTo>
                    <a:cubicBezTo>
                      <a:pt x="119" y="279"/>
                      <a:pt x="132" y="179"/>
                      <a:pt x="185" y="114"/>
                    </a:cubicBezTo>
                    <a:cubicBezTo>
                      <a:pt x="195" y="102"/>
                      <a:pt x="213" y="94"/>
                      <a:pt x="225" y="80"/>
                    </a:cubicBezTo>
                    <a:cubicBezTo>
                      <a:pt x="240" y="63"/>
                      <a:pt x="248" y="40"/>
                      <a:pt x="262" y="30"/>
                    </a:cubicBezTo>
                    <a:cubicBezTo>
                      <a:pt x="304" y="0"/>
                      <a:pt x="367" y="25"/>
                      <a:pt x="370" y="70"/>
                    </a:cubicBezTo>
                    <a:cubicBezTo>
                      <a:pt x="371" y="91"/>
                      <a:pt x="362" y="112"/>
                      <a:pt x="360" y="130"/>
                    </a:cubicBezTo>
                    <a:cubicBezTo>
                      <a:pt x="359" y="152"/>
                      <a:pt x="363" y="174"/>
                      <a:pt x="360" y="195"/>
                    </a:cubicBezTo>
                    <a:cubicBezTo>
                      <a:pt x="354" y="256"/>
                      <a:pt x="317" y="317"/>
                      <a:pt x="274" y="351"/>
                    </a:cubicBezTo>
                    <a:cubicBezTo>
                      <a:pt x="254" y="366"/>
                      <a:pt x="226" y="371"/>
                      <a:pt x="203" y="385"/>
                    </a:cubicBezTo>
                    <a:cubicBezTo>
                      <a:pt x="152" y="415"/>
                      <a:pt x="116" y="494"/>
                      <a:pt x="40" y="47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42" name="Google Shape;9342;p89"/>
              <p:cNvSpPr/>
              <p:nvPr/>
            </p:nvSpPr>
            <p:spPr>
              <a:xfrm>
                <a:off x="1041399" y="1357816"/>
                <a:ext cx="107950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97" extrusionOk="0">
                    <a:moveTo>
                      <a:pt x="200" y="205"/>
                    </a:moveTo>
                    <a:cubicBezTo>
                      <a:pt x="240" y="200"/>
                      <a:pt x="268" y="142"/>
                      <a:pt x="264" y="93"/>
                    </a:cubicBezTo>
                    <a:cubicBezTo>
                      <a:pt x="260" y="93"/>
                      <a:pt x="260" y="89"/>
                      <a:pt x="255" y="90"/>
                    </a:cubicBezTo>
                    <a:cubicBezTo>
                      <a:pt x="240" y="131"/>
                      <a:pt x="217" y="165"/>
                      <a:pt x="200" y="205"/>
                    </a:cubicBezTo>
                    <a:moveTo>
                      <a:pt x="298" y="0"/>
                    </a:moveTo>
                    <a:cubicBezTo>
                      <a:pt x="313" y="17"/>
                      <a:pt x="298" y="44"/>
                      <a:pt x="292" y="59"/>
                    </a:cubicBezTo>
                    <a:cubicBezTo>
                      <a:pt x="319" y="94"/>
                      <a:pt x="277" y="211"/>
                      <a:pt x="237" y="230"/>
                    </a:cubicBezTo>
                    <a:cubicBezTo>
                      <a:pt x="189" y="253"/>
                      <a:pt x="156" y="266"/>
                      <a:pt x="123" y="305"/>
                    </a:cubicBezTo>
                    <a:cubicBezTo>
                      <a:pt x="100" y="331"/>
                      <a:pt x="46" y="397"/>
                      <a:pt x="0" y="370"/>
                    </a:cubicBezTo>
                    <a:cubicBezTo>
                      <a:pt x="13" y="342"/>
                      <a:pt x="39" y="341"/>
                      <a:pt x="59" y="326"/>
                    </a:cubicBezTo>
                    <a:cubicBezTo>
                      <a:pt x="82" y="310"/>
                      <a:pt x="149" y="243"/>
                      <a:pt x="160" y="214"/>
                    </a:cubicBezTo>
                    <a:cubicBezTo>
                      <a:pt x="184" y="154"/>
                      <a:pt x="214" y="83"/>
                      <a:pt x="264" y="46"/>
                    </a:cubicBezTo>
                    <a:cubicBezTo>
                      <a:pt x="270" y="27"/>
                      <a:pt x="273" y="4"/>
                      <a:pt x="292" y="0"/>
                    </a:cubicBezTo>
                    <a:lnTo>
                      <a:pt x="29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43" name="Google Shape;9343;p89"/>
              <p:cNvSpPr/>
              <p:nvPr/>
            </p:nvSpPr>
            <p:spPr>
              <a:xfrm>
                <a:off x="1219199" y="1362578"/>
                <a:ext cx="19050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52" h="115" extrusionOk="0">
                    <a:moveTo>
                      <a:pt x="30" y="0"/>
                    </a:moveTo>
                    <a:cubicBezTo>
                      <a:pt x="52" y="23"/>
                      <a:pt x="40" y="104"/>
                      <a:pt x="11" y="115"/>
                    </a:cubicBezTo>
                    <a:cubicBezTo>
                      <a:pt x="10" y="80"/>
                      <a:pt x="0" y="12"/>
                      <a:pt x="3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44" name="Google Shape;9344;p89"/>
              <p:cNvSpPr/>
              <p:nvPr/>
            </p:nvSpPr>
            <p:spPr>
              <a:xfrm>
                <a:off x="1015999" y="1365753"/>
                <a:ext cx="41275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24" h="206" extrusionOk="0">
                    <a:moveTo>
                      <a:pt x="109" y="4"/>
                    </a:moveTo>
                    <a:cubicBezTo>
                      <a:pt x="124" y="49"/>
                      <a:pt x="107" y="93"/>
                      <a:pt x="87" y="124"/>
                    </a:cubicBezTo>
                    <a:cubicBezTo>
                      <a:pt x="68" y="154"/>
                      <a:pt x="42" y="187"/>
                      <a:pt x="16" y="206"/>
                    </a:cubicBezTo>
                    <a:cubicBezTo>
                      <a:pt x="0" y="123"/>
                      <a:pt x="83" y="86"/>
                      <a:pt x="94" y="10"/>
                    </a:cubicBezTo>
                    <a:cubicBezTo>
                      <a:pt x="95" y="6"/>
                      <a:pt x="99" y="5"/>
                      <a:pt x="100" y="0"/>
                    </a:cubicBezTo>
                    <a:cubicBezTo>
                      <a:pt x="105" y="0"/>
                      <a:pt x="105" y="4"/>
                      <a:pt x="109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45" name="Google Shape;9345;p89"/>
              <p:cNvSpPr/>
              <p:nvPr/>
            </p:nvSpPr>
            <p:spPr>
              <a:xfrm>
                <a:off x="1100137" y="1410203"/>
                <a:ext cx="131763" cy="134937"/>
              </a:xfrm>
              <a:custGeom>
                <a:avLst/>
                <a:gdLst/>
                <a:ahLst/>
                <a:cxnLst/>
                <a:rect l="l" t="t" r="r" b="b"/>
                <a:pathLst>
                  <a:path w="390" h="397" extrusionOk="0">
                    <a:moveTo>
                      <a:pt x="379" y="0"/>
                    </a:moveTo>
                    <a:cubicBezTo>
                      <a:pt x="390" y="52"/>
                      <a:pt x="364" y="105"/>
                      <a:pt x="342" y="146"/>
                    </a:cubicBezTo>
                    <a:cubicBezTo>
                      <a:pt x="319" y="186"/>
                      <a:pt x="292" y="230"/>
                      <a:pt x="252" y="251"/>
                    </a:cubicBezTo>
                    <a:cubicBezTo>
                      <a:pt x="211" y="275"/>
                      <a:pt x="159" y="272"/>
                      <a:pt x="123" y="307"/>
                    </a:cubicBezTo>
                    <a:cubicBezTo>
                      <a:pt x="168" y="317"/>
                      <a:pt x="209" y="280"/>
                      <a:pt x="243" y="279"/>
                    </a:cubicBezTo>
                    <a:cubicBezTo>
                      <a:pt x="239" y="352"/>
                      <a:pt x="149" y="325"/>
                      <a:pt x="95" y="345"/>
                    </a:cubicBezTo>
                    <a:cubicBezTo>
                      <a:pt x="60" y="357"/>
                      <a:pt x="38" y="397"/>
                      <a:pt x="0" y="385"/>
                    </a:cubicBezTo>
                    <a:cubicBezTo>
                      <a:pt x="4" y="357"/>
                      <a:pt x="28" y="357"/>
                      <a:pt x="43" y="345"/>
                    </a:cubicBezTo>
                    <a:cubicBezTo>
                      <a:pt x="67" y="325"/>
                      <a:pt x="82" y="293"/>
                      <a:pt x="105" y="276"/>
                    </a:cubicBezTo>
                    <a:cubicBezTo>
                      <a:pt x="152" y="240"/>
                      <a:pt x="213" y="244"/>
                      <a:pt x="256" y="211"/>
                    </a:cubicBezTo>
                    <a:cubicBezTo>
                      <a:pt x="322" y="160"/>
                      <a:pt x="326" y="94"/>
                      <a:pt x="363" y="12"/>
                    </a:cubicBezTo>
                    <a:cubicBezTo>
                      <a:pt x="365" y="9"/>
                      <a:pt x="366" y="4"/>
                      <a:pt x="369" y="0"/>
                    </a:cubicBezTo>
                    <a:lnTo>
                      <a:pt x="37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46" name="Google Shape;9346;p89"/>
              <p:cNvSpPr/>
              <p:nvPr/>
            </p:nvSpPr>
            <p:spPr>
              <a:xfrm>
                <a:off x="1187449" y="1411791"/>
                <a:ext cx="79375" cy="96837"/>
              </a:xfrm>
              <a:custGeom>
                <a:avLst/>
                <a:gdLst/>
                <a:ahLst/>
                <a:cxnLst/>
                <a:rect l="l" t="t" r="r" b="b"/>
                <a:pathLst>
                  <a:path w="233" h="287" extrusionOk="0">
                    <a:moveTo>
                      <a:pt x="220" y="3"/>
                    </a:moveTo>
                    <a:cubicBezTo>
                      <a:pt x="233" y="58"/>
                      <a:pt x="202" y="121"/>
                      <a:pt x="168" y="153"/>
                    </a:cubicBezTo>
                    <a:cubicBezTo>
                      <a:pt x="154" y="166"/>
                      <a:pt x="132" y="170"/>
                      <a:pt x="116" y="184"/>
                    </a:cubicBezTo>
                    <a:cubicBezTo>
                      <a:pt x="81" y="215"/>
                      <a:pt x="58" y="287"/>
                      <a:pt x="0" y="271"/>
                    </a:cubicBezTo>
                    <a:cubicBezTo>
                      <a:pt x="0" y="242"/>
                      <a:pt x="23" y="242"/>
                      <a:pt x="39" y="228"/>
                    </a:cubicBezTo>
                    <a:cubicBezTo>
                      <a:pt x="81" y="192"/>
                      <a:pt x="115" y="119"/>
                      <a:pt x="131" y="59"/>
                    </a:cubicBezTo>
                    <a:cubicBezTo>
                      <a:pt x="137" y="40"/>
                      <a:pt x="135" y="10"/>
                      <a:pt x="159" y="3"/>
                    </a:cubicBezTo>
                    <a:cubicBezTo>
                      <a:pt x="189" y="37"/>
                      <a:pt x="143" y="92"/>
                      <a:pt x="134" y="128"/>
                    </a:cubicBezTo>
                    <a:cubicBezTo>
                      <a:pt x="178" y="116"/>
                      <a:pt x="179" y="34"/>
                      <a:pt x="211" y="0"/>
                    </a:cubicBezTo>
                    <a:cubicBezTo>
                      <a:pt x="213" y="1"/>
                      <a:pt x="216" y="3"/>
                      <a:pt x="22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47" name="Google Shape;9347;p89"/>
              <p:cNvSpPr/>
              <p:nvPr/>
            </p:nvSpPr>
            <p:spPr>
              <a:xfrm>
                <a:off x="1169987" y="1462591"/>
                <a:ext cx="87313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257" h="206" extrusionOk="0">
                    <a:moveTo>
                      <a:pt x="253" y="0"/>
                    </a:moveTo>
                    <a:cubicBezTo>
                      <a:pt x="257" y="39"/>
                      <a:pt x="214" y="55"/>
                      <a:pt x="194" y="79"/>
                    </a:cubicBezTo>
                    <a:cubicBezTo>
                      <a:pt x="203" y="89"/>
                      <a:pt x="207" y="67"/>
                      <a:pt x="222" y="73"/>
                    </a:cubicBezTo>
                    <a:cubicBezTo>
                      <a:pt x="223" y="97"/>
                      <a:pt x="204" y="102"/>
                      <a:pt x="194" y="117"/>
                    </a:cubicBezTo>
                    <a:cubicBezTo>
                      <a:pt x="114" y="129"/>
                      <a:pt x="78" y="202"/>
                      <a:pt x="0" y="206"/>
                    </a:cubicBezTo>
                    <a:cubicBezTo>
                      <a:pt x="13" y="176"/>
                      <a:pt x="47" y="164"/>
                      <a:pt x="71" y="149"/>
                    </a:cubicBezTo>
                    <a:cubicBezTo>
                      <a:pt x="97" y="133"/>
                      <a:pt x="130" y="117"/>
                      <a:pt x="151" y="95"/>
                    </a:cubicBezTo>
                    <a:cubicBezTo>
                      <a:pt x="181" y="65"/>
                      <a:pt x="200" y="19"/>
                      <a:pt x="244" y="0"/>
                    </a:cubicBezTo>
                    <a:lnTo>
                      <a:pt x="25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48" name="Google Shape;9348;p89"/>
              <p:cNvSpPr/>
              <p:nvPr/>
            </p:nvSpPr>
            <p:spPr>
              <a:xfrm>
                <a:off x="1077912" y="1513391"/>
                <a:ext cx="36513" cy="23812"/>
              </a:xfrm>
              <a:custGeom>
                <a:avLst/>
                <a:gdLst/>
                <a:ahLst/>
                <a:cxnLst/>
                <a:rect l="l" t="t" r="r" b="b"/>
                <a:pathLst>
                  <a:path w="105" h="67" extrusionOk="0">
                    <a:moveTo>
                      <a:pt x="105" y="7"/>
                    </a:moveTo>
                    <a:cubicBezTo>
                      <a:pt x="94" y="37"/>
                      <a:pt x="29" y="67"/>
                      <a:pt x="0" y="40"/>
                    </a:cubicBezTo>
                    <a:cubicBezTo>
                      <a:pt x="7" y="5"/>
                      <a:pt x="75" y="0"/>
                      <a:pt x="105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49" name="Google Shape;9349;p89"/>
              <p:cNvSpPr/>
              <p:nvPr/>
            </p:nvSpPr>
            <p:spPr>
              <a:xfrm>
                <a:off x="1119187" y="1526091"/>
                <a:ext cx="36513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3" extrusionOk="0">
                    <a:moveTo>
                      <a:pt x="60" y="53"/>
                    </a:moveTo>
                    <a:cubicBezTo>
                      <a:pt x="29" y="53"/>
                      <a:pt x="29" y="53"/>
                      <a:pt x="29" y="53"/>
                    </a:cubicBezTo>
                    <a:cubicBezTo>
                      <a:pt x="0" y="23"/>
                      <a:pt x="83" y="0"/>
                      <a:pt x="110" y="20"/>
                    </a:cubicBezTo>
                    <a:cubicBezTo>
                      <a:pt x="105" y="44"/>
                      <a:pt x="78" y="44"/>
                      <a:pt x="60" y="5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350" name="Google Shape;9350;p89"/>
            <p:cNvSpPr/>
            <p:nvPr/>
          </p:nvSpPr>
          <p:spPr>
            <a:xfrm>
              <a:off x="2389881" y="1371081"/>
              <a:ext cx="373899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Identity</a:t>
              </a:r>
              <a:endParaRPr/>
            </a:p>
          </p:txBody>
        </p:sp>
      </p:grpSp>
      <p:grpSp>
        <p:nvGrpSpPr>
          <p:cNvPr id="9351" name="Google Shape;9351;p89"/>
          <p:cNvGrpSpPr/>
          <p:nvPr/>
        </p:nvGrpSpPr>
        <p:grpSpPr>
          <a:xfrm>
            <a:off x="10287000" y="1165132"/>
            <a:ext cx="783167" cy="1203298"/>
            <a:chOff x="3633248" y="2299799"/>
            <a:chExt cx="587375" cy="902474"/>
          </a:xfrm>
        </p:grpSpPr>
        <p:grpSp>
          <p:nvGrpSpPr>
            <p:cNvPr id="9352" name="Google Shape;9352;p89"/>
            <p:cNvGrpSpPr/>
            <p:nvPr/>
          </p:nvGrpSpPr>
          <p:grpSpPr>
            <a:xfrm>
              <a:off x="3633248" y="2299799"/>
              <a:ext cx="587375" cy="587375"/>
              <a:chOff x="2273772" y="2850666"/>
              <a:chExt cx="587375" cy="587375"/>
            </a:xfrm>
          </p:grpSpPr>
          <p:sp>
            <p:nvSpPr>
              <p:cNvPr id="9353" name="Google Shape;9353;p89"/>
              <p:cNvSpPr/>
              <p:nvPr/>
            </p:nvSpPr>
            <p:spPr>
              <a:xfrm>
                <a:off x="2273772" y="2850666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54" name="Google Shape;9354;p89"/>
              <p:cNvSpPr/>
              <p:nvPr/>
            </p:nvSpPr>
            <p:spPr>
              <a:xfrm>
                <a:off x="2302347" y="2926866"/>
                <a:ext cx="479425" cy="366712"/>
              </a:xfrm>
              <a:custGeom>
                <a:avLst/>
                <a:gdLst/>
                <a:ahLst/>
                <a:cxnLst/>
                <a:rect l="l" t="t" r="r" b="b"/>
                <a:pathLst>
                  <a:path w="1423" h="1086" extrusionOk="0">
                    <a:moveTo>
                      <a:pt x="1173" y="915"/>
                    </a:moveTo>
                    <a:cubicBezTo>
                      <a:pt x="1334" y="915"/>
                      <a:pt x="1423" y="857"/>
                      <a:pt x="1423" y="742"/>
                    </a:cubicBezTo>
                    <a:cubicBezTo>
                      <a:pt x="1423" y="617"/>
                      <a:pt x="1360" y="580"/>
                      <a:pt x="1287" y="554"/>
                    </a:cubicBezTo>
                    <a:cubicBezTo>
                      <a:pt x="1293" y="486"/>
                      <a:pt x="1230" y="450"/>
                      <a:pt x="1183" y="450"/>
                    </a:cubicBezTo>
                    <a:cubicBezTo>
                      <a:pt x="1256" y="42"/>
                      <a:pt x="647" y="0"/>
                      <a:pt x="594" y="293"/>
                    </a:cubicBezTo>
                    <a:cubicBezTo>
                      <a:pt x="428" y="204"/>
                      <a:pt x="303" y="345"/>
                      <a:pt x="323" y="450"/>
                    </a:cubicBezTo>
                    <a:cubicBezTo>
                      <a:pt x="0" y="450"/>
                      <a:pt x="32" y="915"/>
                      <a:pt x="308" y="915"/>
                    </a:cubicBezTo>
                    <a:cubicBezTo>
                      <a:pt x="407" y="915"/>
                      <a:pt x="693" y="915"/>
                      <a:pt x="693" y="915"/>
                    </a:cubicBezTo>
                    <a:cubicBezTo>
                      <a:pt x="693" y="915"/>
                      <a:pt x="721" y="915"/>
                      <a:pt x="764" y="915"/>
                    </a:cubicBezTo>
                    <a:cubicBezTo>
                      <a:pt x="764" y="978"/>
                      <a:pt x="764" y="978"/>
                      <a:pt x="764" y="978"/>
                    </a:cubicBezTo>
                    <a:cubicBezTo>
                      <a:pt x="749" y="984"/>
                      <a:pt x="738" y="996"/>
                      <a:pt x="732" y="1010"/>
                    </a:cubicBezTo>
                    <a:cubicBezTo>
                      <a:pt x="468" y="1010"/>
                      <a:pt x="468" y="1010"/>
                      <a:pt x="468" y="1010"/>
                    </a:cubicBezTo>
                    <a:cubicBezTo>
                      <a:pt x="459" y="989"/>
                      <a:pt x="439" y="974"/>
                      <a:pt x="416" y="974"/>
                    </a:cubicBezTo>
                    <a:cubicBezTo>
                      <a:pt x="385" y="974"/>
                      <a:pt x="360" y="999"/>
                      <a:pt x="360" y="1030"/>
                    </a:cubicBezTo>
                    <a:cubicBezTo>
                      <a:pt x="360" y="1061"/>
                      <a:pt x="385" y="1086"/>
                      <a:pt x="416" y="1086"/>
                    </a:cubicBezTo>
                    <a:cubicBezTo>
                      <a:pt x="439" y="1086"/>
                      <a:pt x="459" y="1072"/>
                      <a:pt x="468" y="1051"/>
                    </a:cubicBezTo>
                    <a:cubicBezTo>
                      <a:pt x="732" y="1051"/>
                      <a:pt x="732" y="1051"/>
                      <a:pt x="732" y="1051"/>
                    </a:cubicBezTo>
                    <a:cubicBezTo>
                      <a:pt x="740" y="1072"/>
                      <a:pt x="761" y="1086"/>
                      <a:pt x="784" y="1086"/>
                    </a:cubicBezTo>
                    <a:cubicBezTo>
                      <a:pt x="808" y="1086"/>
                      <a:pt x="828" y="1072"/>
                      <a:pt x="836" y="1051"/>
                    </a:cubicBezTo>
                    <a:cubicBezTo>
                      <a:pt x="1101" y="1051"/>
                      <a:pt x="1101" y="1051"/>
                      <a:pt x="1101" y="1051"/>
                    </a:cubicBezTo>
                    <a:cubicBezTo>
                      <a:pt x="1109" y="1072"/>
                      <a:pt x="1129" y="1086"/>
                      <a:pt x="1153" y="1086"/>
                    </a:cubicBezTo>
                    <a:cubicBezTo>
                      <a:pt x="1184" y="1086"/>
                      <a:pt x="1209" y="1061"/>
                      <a:pt x="1209" y="1030"/>
                    </a:cubicBezTo>
                    <a:cubicBezTo>
                      <a:pt x="1209" y="999"/>
                      <a:pt x="1184" y="974"/>
                      <a:pt x="1153" y="974"/>
                    </a:cubicBezTo>
                    <a:cubicBezTo>
                      <a:pt x="1129" y="974"/>
                      <a:pt x="1109" y="989"/>
                      <a:pt x="1101" y="1010"/>
                    </a:cubicBezTo>
                    <a:cubicBezTo>
                      <a:pt x="836" y="1010"/>
                      <a:pt x="836" y="1010"/>
                      <a:pt x="836" y="1010"/>
                    </a:cubicBezTo>
                    <a:cubicBezTo>
                      <a:pt x="830" y="996"/>
                      <a:pt x="819" y="984"/>
                      <a:pt x="805" y="978"/>
                    </a:cubicBezTo>
                    <a:cubicBezTo>
                      <a:pt x="805" y="915"/>
                      <a:pt x="805" y="915"/>
                      <a:pt x="805" y="915"/>
                    </a:cubicBezTo>
                    <a:cubicBezTo>
                      <a:pt x="912" y="915"/>
                      <a:pt x="1073" y="915"/>
                      <a:pt x="1173" y="915"/>
                    </a:cubicBezTo>
                    <a:close/>
                    <a:moveTo>
                      <a:pt x="798" y="834"/>
                    </a:moveTo>
                    <a:cubicBezTo>
                      <a:pt x="784" y="839"/>
                      <a:pt x="784" y="839"/>
                      <a:pt x="784" y="839"/>
                    </a:cubicBezTo>
                    <a:cubicBezTo>
                      <a:pt x="770" y="834"/>
                      <a:pt x="770" y="834"/>
                      <a:pt x="770" y="834"/>
                    </a:cubicBezTo>
                    <a:cubicBezTo>
                      <a:pt x="652" y="785"/>
                      <a:pt x="576" y="672"/>
                      <a:pt x="576" y="545"/>
                    </a:cubicBezTo>
                    <a:cubicBezTo>
                      <a:pt x="576" y="391"/>
                      <a:pt x="576" y="391"/>
                      <a:pt x="576" y="391"/>
                    </a:cubicBezTo>
                    <a:cubicBezTo>
                      <a:pt x="709" y="362"/>
                      <a:pt x="709" y="362"/>
                      <a:pt x="709" y="362"/>
                    </a:cubicBezTo>
                    <a:cubicBezTo>
                      <a:pt x="709" y="362"/>
                      <a:pt x="709" y="362"/>
                      <a:pt x="709" y="362"/>
                    </a:cubicBezTo>
                    <a:cubicBezTo>
                      <a:pt x="784" y="344"/>
                      <a:pt x="784" y="344"/>
                      <a:pt x="784" y="344"/>
                    </a:cubicBezTo>
                    <a:cubicBezTo>
                      <a:pt x="860" y="362"/>
                      <a:pt x="860" y="362"/>
                      <a:pt x="860" y="362"/>
                    </a:cubicBezTo>
                    <a:cubicBezTo>
                      <a:pt x="860" y="362"/>
                      <a:pt x="860" y="362"/>
                      <a:pt x="860" y="362"/>
                    </a:cubicBezTo>
                    <a:cubicBezTo>
                      <a:pt x="993" y="391"/>
                      <a:pt x="993" y="391"/>
                      <a:pt x="993" y="391"/>
                    </a:cubicBezTo>
                    <a:cubicBezTo>
                      <a:pt x="993" y="545"/>
                      <a:pt x="993" y="545"/>
                      <a:pt x="993" y="545"/>
                    </a:cubicBezTo>
                    <a:cubicBezTo>
                      <a:pt x="993" y="672"/>
                      <a:pt x="916" y="785"/>
                      <a:pt x="798" y="8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55" name="Google Shape;9355;p89"/>
              <p:cNvSpPr/>
              <p:nvPr/>
            </p:nvSpPr>
            <p:spPr>
              <a:xfrm>
                <a:off x="2508722" y="3055453"/>
                <a:ext cx="117475" cy="142875"/>
              </a:xfrm>
              <a:custGeom>
                <a:avLst/>
                <a:gdLst/>
                <a:ahLst/>
                <a:cxnLst/>
                <a:rect l="l" t="t" r="r" b="b"/>
                <a:pathLst>
                  <a:path w="345" h="420" extrusionOk="0">
                    <a:moveTo>
                      <a:pt x="345" y="39"/>
                    </a:moveTo>
                    <a:cubicBezTo>
                      <a:pt x="281" y="25"/>
                      <a:pt x="281" y="25"/>
                      <a:pt x="281" y="25"/>
                    </a:cubicBezTo>
                    <a:cubicBezTo>
                      <a:pt x="281" y="48"/>
                      <a:pt x="281" y="48"/>
                      <a:pt x="281" y="48"/>
                    </a:cubicBezTo>
                    <a:cubicBezTo>
                      <a:pt x="212" y="32"/>
                      <a:pt x="212" y="32"/>
                      <a:pt x="212" y="32"/>
                    </a:cubicBezTo>
                    <a:cubicBezTo>
                      <a:pt x="212" y="9"/>
                      <a:pt x="212" y="9"/>
                      <a:pt x="212" y="9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33" y="9"/>
                      <a:pt x="133" y="9"/>
                      <a:pt x="133" y="9"/>
                    </a:cubicBezTo>
                    <a:cubicBezTo>
                      <a:pt x="133" y="32"/>
                      <a:pt x="133" y="32"/>
                      <a:pt x="133" y="32"/>
                    </a:cubicBezTo>
                    <a:cubicBezTo>
                      <a:pt x="63" y="48"/>
                      <a:pt x="63" y="48"/>
                      <a:pt x="63" y="48"/>
                    </a:cubicBezTo>
                    <a:cubicBezTo>
                      <a:pt x="63" y="25"/>
                      <a:pt x="63" y="25"/>
                      <a:pt x="63" y="25"/>
                    </a:cubicBezTo>
                    <a:cubicBezTo>
                      <a:pt x="0" y="39"/>
                      <a:pt x="0" y="39"/>
                      <a:pt x="0" y="39"/>
                    </a:cubicBezTo>
                    <a:cubicBezTo>
                      <a:pt x="0" y="164"/>
                      <a:pt x="0" y="164"/>
                      <a:pt x="0" y="164"/>
                    </a:cubicBezTo>
                    <a:cubicBezTo>
                      <a:pt x="0" y="280"/>
                      <a:pt x="71" y="378"/>
                      <a:pt x="172" y="420"/>
                    </a:cubicBezTo>
                    <a:cubicBezTo>
                      <a:pt x="274" y="378"/>
                      <a:pt x="345" y="280"/>
                      <a:pt x="345" y="164"/>
                    </a:cubicBezTo>
                    <a:cubicBezTo>
                      <a:pt x="345" y="39"/>
                      <a:pt x="345" y="39"/>
                      <a:pt x="345" y="39"/>
                    </a:cubicBezTo>
                    <a:close/>
                    <a:moveTo>
                      <a:pt x="52" y="210"/>
                    </a:moveTo>
                    <a:cubicBezTo>
                      <a:pt x="48" y="195"/>
                      <a:pt x="47" y="180"/>
                      <a:pt x="47" y="164"/>
                    </a:cubicBezTo>
                    <a:cubicBezTo>
                      <a:pt x="47" y="102"/>
                      <a:pt x="47" y="102"/>
                      <a:pt x="47" y="102"/>
                    </a:cubicBezTo>
                    <a:cubicBezTo>
                      <a:pt x="47" y="102"/>
                      <a:pt x="47" y="102"/>
                      <a:pt x="172" y="72"/>
                    </a:cubicBezTo>
                    <a:cubicBezTo>
                      <a:pt x="239" y="88"/>
                      <a:pt x="270" y="95"/>
                      <a:pt x="284" y="99"/>
                    </a:cubicBezTo>
                    <a:cubicBezTo>
                      <a:pt x="89" y="294"/>
                      <a:pt x="89" y="294"/>
                      <a:pt x="89" y="294"/>
                    </a:cubicBezTo>
                    <a:cubicBezTo>
                      <a:pt x="71" y="269"/>
                      <a:pt x="58" y="240"/>
                      <a:pt x="52" y="210"/>
                    </a:cubicBezTo>
                    <a:close/>
                    <a:moveTo>
                      <a:pt x="297" y="164"/>
                    </a:moveTo>
                    <a:cubicBezTo>
                      <a:pt x="297" y="180"/>
                      <a:pt x="296" y="195"/>
                      <a:pt x="292" y="210"/>
                    </a:cubicBezTo>
                    <a:cubicBezTo>
                      <a:pt x="279" y="277"/>
                      <a:pt x="234" y="335"/>
                      <a:pt x="172" y="367"/>
                    </a:cubicBezTo>
                    <a:cubicBezTo>
                      <a:pt x="147" y="354"/>
                      <a:pt x="125" y="337"/>
                      <a:pt x="107" y="316"/>
                    </a:cubicBezTo>
                    <a:cubicBezTo>
                      <a:pt x="297" y="126"/>
                      <a:pt x="297" y="126"/>
                      <a:pt x="297" y="126"/>
                    </a:cubicBezTo>
                    <a:lnTo>
                      <a:pt x="297" y="1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356" name="Google Shape;9356;p89"/>
            <p:cNvSpPr/>
            <p:nvPr/>
          </p:nvSpPr>
          <p:spPr>
            <a:xfrm>
              <a:off x="3715339" y="2925274"/>
              <a:ext cx="423193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Cloud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Security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357" name="Google Shape;9357;p89"/>
          <p:cNvGrpSpPr/>
          <p:nvPr/>
        </p:nvGrpSpPr>
        <p:grpSpPr>
          <a:xfrm>
            <a:off x="9029700" y="4355480"/>
            <a:ext cx="783167" cy="1020749"/>
            <a:chOff x="3571748" y="3351524"/>
            <a:chExt cx="587375" cy="765563"/>
          </a:xfrm>
        </p:grpSpPr>
        <p:grpSp>
          <p:nvGrpSpPr>
            <p:cNvPr id="9358" name="Google Shape;9358;p89"/>
            <p:cNvGrpSpPr/>
            <p:nvPr/>
          </p:nvGrpSpPr>
          <p:grpSpPr>
            <a:xfrm>
              <a:off x="3571748" y="3351524"/>
              <a:ext cx="587375" cy="588963"/>
              <a:chOff x="854074" y="3356302"/>
              <a:chExt cx="587375" cy="588963"/>
            </a:xfrm>
          </p:grpSpPr>
          <p:sp>
            <p:nvSpPr>
              <p:cNvPr id="9359" name="Google Shape;9359;p89"/>
              <p:cNvSpPr/>
              <p:nvPr/>
            </p:nvSpPr>
            <p:spPr>
              <a:xfrm>
                <a:off x="854074" y="3356302"/>
                <a:ext cx="587375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60" name="Google Shape;9360;p89"/>
              <p:cNvSpPr/>
              <p:nvPr/>
            </p:nvSpPr>
            <p:spPr>
              <a:xfrm>
                <a:off x="1089024" y="3545215"/>
                <a:ext cx="128588" cy="136525"/>
              </a:xfrm>
              <a:custGeom>
                <a:avLst/>
                <a:gdLst/>
                <a:ahLst/>
                <a:cxnLst/>
                <a:rect l="l" t="t" r="r" b="b"/>
                <a:pathLst>
                  <a:path w="380" h="402" extrusionOk="0">
                    <a:moveTo>
                      <a:pt x="264" y="358"/>
                    </a:moveTo>
                    <a:cubicBezTo>
                      <a:pt x="216" y="358"/>
                      <a:pt x="216" y="358"/>
                      <a:pt x="216" y="358"/>
                    </a:cubicBezTo>
                    <a:cubicBezTo>
                      <a:pt x="216" y="345"/>
                      <a:pt x="205" y="334"/>
                      <a:pt x="191" y="332"/>
                    </a:cubicBezTo>
                    <a:cubicBezTo>
                      <a:pt x="191" y="232"/>
                      <a:pt x="191" y="232"/>
                      <a:pt x="191" y="232"/>
                    </a:cubicBezTo>
                    <a:cubicBezTo>
                      <a:pt x="240" y="232"/>
                      <a:pt x="240" y="232"/>
                      <a:pt x="240" y="232"/>
                    </a:cubicBezTo>
                    <a:cubicBezTo>
                      <a:pt x="242" y="243"/>
                      <a:pt x="253" y="254"/>
                      <a:pt x="264" y="254"/>
                    </a:cubicBezTo>
                    <a:lnTo>
                      <a:pt x="264" y="358"/>
                    </a:lnTo>
                    <a:close/>
                    <a:moveTo>
                      <a:pt x="25" y="60"/>
                    </a:moveTo>
                    <a:cubicBezTo>
                      <a:pt x="25" y="129"/>
                      <a:pt x="25" y="129"/>
                      <a:pt x="25" y="129"/>
                    </a:cubicBezTo>
                    <a:cubicBezTo>
                      <a:pt x="11" y="131"/>
                      <a:pt x="0" y="142"/>
                      <a:pt x="0" y="157"/>
                    </a:cubicBezTo>
                    <a:cubicBezTo>
                      <a:pt x="0" y="173"/>
                      <a:pt x="11" y="184"/>
                      <a:pt x="25" y="186"/>
                    </a:cubicBezTo>
                    <a:cubicBezTo>
                      <a:pt x="25" y="232"/>
                      <a:pt x="25" y="232"/>
                      <a:pt x="25" y="232"/>
                    </a:cubicBezTo>
                    <a:cubicBezTo>
                      <a:pt x="183" y="232"/>
                      <a:pt x="183" y="232"/>
                      <a:pt x="183" y="232"/>
                    </a:cubicBezTo>
                    <a:cubicBezTo>
                      <a:pt x="183" y="332"/>
                      <a:pt x="183" y="332"/>
                      <a:pt x="183" y="332"/>
                    </a:cubicBezTo>
                    <a:cubicBezTo>
                      <a:pt x="170" y="334"/>
                      <a:pt x="161" y="345"/>
                      <a:pt x="159" y="358"/>
                    </a:cubicBezTo>
                    <a:cubicBezTo>
                      <a:pt x="16" y="358"/>
                      <a:pt x="16" y="358"/>
                      <a:pt x="16" y="358"/>
                    </a:cubicBezTo>
                    <a:cubicBezTo>
                      <a:pt x="16" y="360"/>
                      <a:pt x="18" y="363"/>
                      <a:pt x="20" y="363"/>
                    </a:cubicBezTo>
                    <a:cubicBezTo>
                      <a:pt x="20" y="365"/>
                      <a:pt x="22" y="367"/>
                      <a:pt x="25" y="367"/>
                    </a:cubicBezTo>
                    <a:cubicBezTo>
                      <a:pt x="161" y="367"/>
                      <a:pt x="161" y="367"/>
                      <a:pt x="161" y="367"/>
                    </a:cubicBezTo>
                    <a:cubicBezTo>
                      <a:pt x="163" y="380"/>
                      <a:pt x="174" y="389"/>
                      <a:pt x="187" y="389"/>
                    </a:cubicBezTo>
                    <a:cubicBezTo>
                      <a:pt x="200" y="389"/>
                      <a:pt x="213" y="380"/>
                      <a:pt x="216" y="367"/>
                    </a:cubicBezTo>
                    <a:cubicBezTo>
                      <a:pt x="264" y="367"/>
                      <a:pt x="264" y="367"/>
                      <a:pt x="264" y="367"/>
                    </a:cubicBezTo>
                    <a:cubicBezTo>
                      <a:pt x="264" y="402"/>
                      <a:pt x="264" y="402"/>
                      <a:pt x="264" y="402"/>
                    </a:cubicBezTo>
                    <a:cubicBezTo>
                      <a:pt x="268" y="400"/>
                      <a:pt x="270" y="398"/>
                      <a:pt x="275" y="398"/>
                    </a:cubicBezTo>
                    <a:cubicBezTo>
                      <a:pt x="275" y="367"/>
                      <a:pt x="275" y="367"/>
                      <a:pt x="275" y="367"/>
                    </a:cubicBezTo>
                    <a:cubicBezTo>
                      <a:pt x="314" y="367"/>
                      <a:pt x="314" y="367"/>
                      <a:pt x="314" y="367"/>
                    </a:cubicBezTo>
                    <a:cubicBezTo>
                      <a:pt x="317" y="365"/>
                      <a:pt x="317" y="365"/>
                      <a:pt x="317" y="365"/>
                    </a:cubicBezTo>
                    <a:cubicBezTo>
                      <a:pt x="319" y="363"/>
                      <a:pt x="321" y="360"/>
                      <a:pt x="323" y="358"/>
                    </a:cubicBezTo>
                    <a:cubicBezTo>
                      <a:pt x="275" y="358"/>
                      <a:pt x="275" y="358"/>
                      <a:pt x="275" y="358"/>
                    </a:cubicBezTo>
                    <a:cubicBezTo>
                      <a:pt x="275" y="254"/>
                      <a:pt x="275" y="254"/>
                      <a:pt x="275" y="254"/>
                    </a:cubicBezTo>
                    <a:cubicBezTo>
                      <a:pt x="286" y="252"/>
                      <a:pt x="295" y="243"/>
                      <a:pt x="297" y="232"/>
                    </a:cubicBezTo>
                    <a:cubicBezTo>
                      <a:pt x="380" y="232"/>
                      <a:pt x="380" y="232"/>
                      <a:pt x="380" y="232"/>
                    </a:cubicBezTo>
                    <a:cubicBezTo>
                      <a:pt x="380" y="221"/>
                      <a:pt x="380" y="221"/>
                      <a:pt x="380" y="221"/>
                    </a:cubicBezTo>
                    <a:cubicBezTo>
                      <a:pt x="297" y="221"/>
                      <a:pt x="297" y="221"/>
                      <a:pt x="297" y="221"/>
                    </a:cubicBezTo>
                    <a:cubicBezTo>
                      <a:pt x="292" y="208"/>
                      <a:pt x="281" y="199"/>
                      <a:pt x="268" y="199"/>
                    </a:cubicBezTo>
                    <a:cubicBezTo>
                      <a:pt x="253" y="199"/>
                      <a:pt x="242" y="208"/>
                      <a:pt x="240" y="221"/>
                    </a:cubicBezTo>
                    <a:cubicBezTo>
                      <a:pt x="191" y="221"/>
                      <a:pt x="191" y="221"/>
                      <a:pt x="191" y="221"/>
                    </a:cubicBezTo>
                    <a:cubicBezTo>
                      <a:pt x="191" y="144"/>
                      <a:pt x="191" y="144"/>
                      <a:pt x="191" y="144"/>
                    </a:cubicBezTo>
                    <a:cubicBezTo>
                      <a:pt x="205" y="142"/>
                      <a:pt x="213" y="133"/>
                      <a:pt x="216" y="122"/>
                    </a:cubicBezTo>
                    <a:cubicBezTo>
                      <a:pt x="360" y="122"/>
                      <a:pt x="360" y="122"/>
                      <a:pt x="360" y="122"/>
                    </a:cubicBezTo>
                    <a:cubicBezTo>
                      <a:pt x="358" y="120"/>
                      <a:pt x="356" y="115"/>
                      <a:pt x="354" y="113"/>
                    </a:cubicBezTo>
                    <a:cubicBezTo>
                      <a:pt x="216" y="113"/>
                      <a:pt x="216" y="113"/>
                      <a:pt x="216" y="113"/>
                    </a:cubicBezTo>
                    <a:cubicBezTo>
                      <a:pt x="216" y="98"/>
                      <a:pt x="202" y="87"/>
                      <a:pt x="187" y="87"/>
                    </a:cubicBezTo>
                    <a:cubicBezTo>
                      <a:pt x="172" y="87"/>
                      <a:pt x="159" y="100"/>
                      <a:pt x="159" y="115"/>
                    </a:cubicBezTo>
                    <a:cubicBezTo>
                      <a:pt x="159" y="131"/>
                      <a:pt x="170" y="142"/>
                      <a:pt x="183" y="144"/>
                    </a:cubicBezTo>
                    <a:cubicBezTo>
                      <a:pt x="183" y="221"/>
                      <a:pt x="183" y="221"/>
                      <a:pt x="183" y="221"/>
                    </a:cubicBezTo>
                    <a:cubicBezTo>
                      <a:pt x="36" y="221"/>
                      <a:pt x="36" y="221"/>
                      <a:pt x="36" y="221"/>
                    </a:cubicBezTo>
                    <a:cubicBezTo>
                      <a:pt x="36" y="186"/>
                      <a:pt x="36" y="186"/>
                      <a:pt x="36" y="186"/>
                    </a:cubicBezTo>
                    <a:cubicBezTo>
                      <a:pt x="47" y="182"/>
                      <a:pt x="58" y="170"/>
                      <a:pt x="58" y="157"/>
                    </a:cubicBezTo>
                    <a:cubicBezTo>
                      <a:pt x="58" y="144"/>
                      <a:pt x="47" y="133"/>
                      <a:pt x="36" y="129"/>
                    </a:cubicBezTo>
                    <a:cubicBezTo>
                      <a:pt x="36" y="69"/>
                      <a:pt x="36" y="69"/>
                      <a:pt x="36" y="69"/>
                    </a:cubicBezTo>
                    <a:cubicBezTo>
                      <a:pt x="187" y="69"/>
                      <a:pt x="187" y="69"/>
                      <a:pt x="187" y="69"/>
                    </a:cubicBezTo>
                    <a:cubicBezTo>
                      <a:pt x="187" y="3"/>
                      <a:pt x="187" y="3"/>
                      <a:pt x="187" y="3"/>
                    </a:cubicBezTo>
                    <a:cubicBezTo>
                      <a:pt x="183" y="0"/>
                      <a:pt x="180" y="0"/>
                      <a:pt x="176" y="0"/>
                    </a:cubicBezTo>
                    <a:cubicBezTo>
                      <a:pt x="176" y="60"/>
                      <a:pt x="176" y="60"/>
                      <a:pt x="176" y="60"/>
                    </a:cubicBezTo>
                    <a:cubicBezTo>
                      <a:pt x="36" y="60"/>
                      <a:pt x="36" y="60"/>
                      <a:pt x="36" y="60"/>
                    </a:cubicBezTo>
                    <a:lnTo>
                      <a:pt x="25" y="6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61" name="Google Shape;9361;p89"/>
              <p:cNvSpPr/>
              <p:nvPr/>
            </p:nvSpPr>
            <p:spPr>
              <a:xfrm>
                <a:off x="939799" y="3492827"/>
                <a:ext cx="342900" cy="333375"/>
              </a:xfrm>
              <a:custGeom>
                <a:avLst/>
                <a:gdLst/>
                <a:ahLst/>
                <a:cxnLst/>
                <a:rect l="l" t="t" r="r" b="b"/>
                <a:pathLst>
                  <a:path w="1018" h="985" extrusionOk="0">
                    <a:moveTo>
                      <a:pt x="871" y="108"/>
                    </a:moveTo>
                    <a:cubicBezTo>
                      <a:pt x="799" y="36"/>
                      <a:pt x="707" y="0"/>
                      <a:pt x="615" y="0"/>
                    </a:cubicBezTo>
                    <a:cubicBezTo>
                      <a:pt x="521" y="0"/>
                      <a:pt x="425" y="36"/>
                      <a:pt x="350" y="108"/>
                    </a:cubicBezTo>
                    <a:cubicBezTo>
                      <a:pt x="228" y="233"/>
                      <a:pt x="215" y="422"/>
                      <a:pt x="300" y="565"/>
                    </a:cubicBezTo>
                    <a:cubicBezTo>
                      <a:pt x="24" y="846"/>
                      <a:pt x="24" y="846"/>
                      <a:pt x="24" y="846"/>
                    </a:cubicBezTo>
                    <a:cubicBezTo>
                      <a:pt x="0" y="866"/>
                      <a:pt x="0" y="905"/>
                      <a:pt x="24" y="930"/>
                    </a:cubicBezTo>
                    <a:cubicBezTo>
                      <a:pt x="55" y="960"/>
                      <a:pt x="55" y="960"/>
                      <a:pt x="55" y="960"/>
                    </a:cubicBezTo>
                    <a:cubicBezTo>
                      <a:pt x="79" y="985"/>
                      <a:pt x="118" y="985"/>
                      <a:pt x="138" y="960"/>
                    </a:cubicBezTo>
                    <a:cubicBezTo>
                      <a:pt x="418" y="681"/>
                      <a:pt x="418" y="681"/>
                      <a:pt x="418" y="681"/>
                    </a:cubicBezTo>
                    <a:cubicBezTo>
                      <a:pt x="479" y="719"/>
                      <a:pt x="545" y="736"/>
                      <a:pt x="615" y="736"/>
                    </a:cubicBezTo>
                    <a:cubicBezTo>
                      <a:pt x="707" y="736"/>
                      <a:pt x="799" y="701"/>
                      <a:pt x="871" y="631"/>
                    </a:cubicBezTo>
                    <a:cubicBezTo>
                      <a:pt x="1018" y="486"/>
                      <a:pt x="1018" y="251"/>
                      <a:pt x="871" y="108"/>
                    </a:cubicBezTo>
                    <a:moveTo>
                      <a:pt x="788" y="545"/>
                    </a:moveTo>
                    <a:cubicBezTo>
                      <a:pt x="742" y="591"/>
                      <a:pt x="679" y="618"/>
                      <a:pt x="615" y="618"/>
                    </a:cubicBezTo>
                    <a:cubicBezTo>
                      <a:pt x="547" y="618"/>
                      <a:pt x="484" y="591"/>
                      <a:pt x="436" y="545"/>
                    </a:cubicBezTo>
                    <a:cubicBezTo>
                      <a:pt x="339" y="446"/>
                      <a:pt x="339" y="288"/>
                      <a:pt x="436" y="192"/>
                    </a:cubicBezTo>
                    <a:cubicBezTo>
                      <a:pt x="484" y="143"/>
                      <a:pt x="547" y="117"/>
                      <a:pt x="615" y="117"/>
                    </a:cubicBezTo>
                    <a:cubicBezTo>
                      <a:pt x="679" y="117"/>
                      <a:pt x="742" y="143"/>
                      <a:pt x="788" y="192"/>
                    </a:cubicBezTo>
                    <a:cubicBezTo>
                      <a:pt x="836" y="238"/>
                      <a:pt x="863" y="301"/>
                      <a:pt x="863" y="369"/>
                    </a:cubicBezTo>
                    <a:cubicBezTo>
                      <a:pt x="863" y="433"/>
                      <a:pt x="836" y="497"/>
                      <a:pt x="788" y="5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62" name="Google Shape;9362;p89"/>
              <p:cNvSpPr/>
              <p:nvPr/>
            </p:nvSpPr>
            <p:spPr>
              <a:xfrm>
                <a:off x="1203324" y="3475365"/>
                <a:ext cx="188913" cy="254000"/>
              </a:xfrm>
              <a:custGeom>
                <a:avLst/>
                <a:gdLst/>
                <a:ahLst/>
                <a:cxnLst/>
                <a:rect l="l" t="t" r="r" b="b"/>
                <a:pathLst>
                  <a:path w="560" h="754" extrusionOk="0">
                    <a:moveTo>
                      <a:pt x="287" y="566"/>
                    </a:moveTo>
                    <a:cubicBezTo>
                      <a:pt x="372" y="463"/>
                      <a:pt x="475" y="399"/>
                      <a:pt x="518" y="375"/>
                    </a:cubicBezTo>
                    <a:cubicBezTo>
                      <a:pt x="523" y="377"/>
                      <a:pt x="525" y="381"/>
                      <a:pt x="527" y="386"/>
                    </a:cubicBezTo>
                    <a:cubicBezTo>
                      <a:pt x="527" y="436"/>
                      <a:pt x="514" y="487"/>
                      <a:pt x="492" y="531"/>
                    </a:cubicBezTo>
                    <a:cubicBezTo>
                      <a:pt x="416" y="560"/>
                      <a:pt x="343" y="566"/>
                      <a:pt x="287" y="566"/>
                    </a:cubicBezTo>
                    <a:moveTo>
                      <a:pt x="193" y="721"/>
                    </a:moveTo>
                    <a:cubicBezTo>
                      <a:pt x="217" y="666"/>
                      <a:pt x="247" y="617"/>
                      <a:pt x="280" y="575"/>
                    </a:cubicBezTo>
                    <a:cubicBezTo>
                      <a:pt x="298" y="575"/>
                      <a:pt x="298" y="575"/>
                      <a:pt x="298" y="575"/>
                    </a:cubicBezTo>
                    <a:cubicBezTo>
                      <a:pt x="350" y="575"/>
                      <a:pt x="416" y="569"/>
                      <a:pt x="485" y="544"/>
                    </a:cubicBezTo>
                    <a:cubicBezTo>
                      <a:pt x="426" y="648"/>
                      <a:pt x="317" y="719"/>
                      <a:pt x="193" y="721"/>
                    </a:cubicBezTo>
                    <a:moveTo>
                      <a:pt x="422" y="256"/>
                    </a:moveTo>
                    <a:cubicBezTo>
                      <a:pt x="435" y="212"/>
                      <a:pt x="444" y="176"/>
                      <a:pt x="446" y="154"/>
                    </a:cubicBezTo>
                    <a:cubicBezTo>
                      <a:pt x="494" y="209"/>
                      <a:pt x="523" y="282"/>
                      <a:pt x="527" y="359"/>
                    </a:cubicBezTo>
                    <a:cubicBezTo>
                      <a:pt x="525" y="359"/>
                      <a:pt x="525" y="361"/>
                      <a:pt x="523" y="361"/>
                    </a:cubicBezTo>
                    <a:cubicBezTo>
                      <a:pt x="490" y="320"/>
                      <a:pt x="455" y="284"/>
                      <a:pt x="422" y="256"/>
                    </a:cubicBezTo>
                    <a:moveTo>
                      <a:pt x="413" y="249"/>
                    </a:moveTo>
                    <a:cubicBezTo>
                      <a:pt x="385" y="227"/>
                      <a:pt x="354" y="207"/>
                      <a:pt x="324" y="194"/>
                    </a:cubicBezTo>
                    <a:cubicBezTo>
                      <a:pt x="330" y="152"/>
                      <a:pt x="333" y="108"/>
                      <a:pt x="328" y="64"/>
                    </a:cubicBezTo>
                    <a:cubicBezTo>
                      <a:pt x="370" y="84"/>
                      <a:pt x="407" y="110"/>
                      <a:pt x="437" y="145"/>
                    </a:cubicBezTo>
                    <a:cubicBezTo>
                      <a:pt x="435" y="163"/>
                      <a:pt x="429" y="203"/>
                      <a:pt x="413" y="249"/>
                    </a:cubicBezTo>
                    <a:moveTo>
                      <a:pt x="186" y="0"/>
                    </a:moveTo>
                    <a:cubicBezTo>
                      <a:pt x="118" y="0"/>
                      <a:pt x="55" y="18"/>
                      <a:pt x="0" y="48"/>
                    </a:cubicBezTo>
                    <a:cubicBezTo>
                      <a:pt x="11" y="55"/>
                      <a:pt x="22" y="62"/>
                      <a:pt x="35" y="68"/>
                    </a:cubicBezTo>
                    <a:cubicBezTo>
                      <a:pt x="77" y="46"/>
                      <a:pt x="125" y="33"/>
                      <a:pt x="177" y="33"/>
                    </a:cubicBezTo>
                    <a:cubicBezTo>
                      <a:pt x="156" y="48"/>
                      <a:pt x="125" y="73"/>
                      <a:pt x="92" y="108"/>
                    </a:cubicBezTo>
                    <a:cubicBezTo>
                      <a:pt x="99" y="115"/>
                      <a:pt x="99" y="115"/>
                      <a:pt x="99" y="115"/>
                    </a:cubicBezTo>
                    <a:cubicBezTo>
                      <a:pt x="138" y="73"/>
                      <a:pt x="173" y="46"/>
                      <a:pt x="193" y="33"/>
                    </a:cubicBezTo>
                    <a:cubicBezTo>
                      <a:pt x="236" y="33"/>
                      <a:pt x="280" y="42"/>
                      <a:pt x="319" y="59"/>
                    </a:cubicBezTo>
                    <a:cubicBezTo>
                      <a:pt x="324" y="104"/>
                      <a:pt x="322" y="148"/>
                      <a:pt x="315" y="190"/>
                    </a:cubicBezTo>
                    <a:cubicBezTo>
                      <a:pt x="247" y="159"/>
                      <a:pt x="184" y="145"/>
                      <a:pt x="127" y="143"/>
                    </a:cubicBezTo>
                    <a:cubicBezTo>
                      <a:pt x="132" y="145"/>
                      <a:pt x="134" y="150"/>
                      <a:pt x="136" y="152"/>
                    </a:cubicBezTo>
                    <a:cubicBezTo>
                      <a:pt x="191" y="156"/>
                      <a:pt x="252" y="170"/>
                      <a:pt x="313" y="198"/>
                    </a:cubicBezTo>
                    <a:cubicBezTo>
                      <a:pt x="300" y="282"/>
                      <a:pt x="274" y="361"/>
                      <a:pt x="239" y="432"/>
                    </a:cubicBezTo>
                    <a:cubicBezTo>
                      <a:pt x="239" y="454"/>
                      <a:pt x="239" y="454"/>
                      <a:pt x="239" y="454"/>
                    </a:cubicBezTo>
                    <a:cubicBezTo>
                      <a:pt x="276" y="381"/>
                      <a:pt x="308" y="295"/>
                      <a:pt x="322" y="203"/>
                    </a:cubicBezTo>
                    <a:cubicBezTo>
                      <a:pt x="352" y="218"/>
                      <a:pt x="381" y="236"/>
                      <a:pt x="411" y="260"/>
                    </a:cubicBezTo>
                    <a:cubicBezTo>
                      <a:pt x="398" y="291"/>
                      <a:pt x="383" y="326"/>
                      <a:pt x="363" y="361"/>
                    </a:cubicBezTo>
                    <a:cubicBezTo>
                      <a:pt x="333" y="408"/>
                      <a:pt x="291" y="461"/>
                      <a:pt x="232" y="505"/>
                    </a:cubicBezTo>
                    <a:cubicBezTo>
                      <a:pt x="230" y="509"/>
                      <a:pt x="230" y="514"/>
                      <a:pt x="228" y="518"/>
                    </a:cubicBezTo>
                    <a:cubicBezTo>
                      <a:pt x="295" y="472"/>
                      <a:pt x="339" y="417"/>
                      <a:pt x="370" y="366"/>
                    </a:cubicBezTo>
                    <a:cubicBezTo>
                      <a:pt x="392" y="333"/>
                      <a:pt x="407" y="298"/>
                      <a:pt x="418" y="264"/>
                    </a:cubicBezTo>
                    <a:cubicBezTo>
                      <a:pt x="450" y="293"/>
                      <a:pt x="483" y="326"/>
                      <a:pt x="514" y="366"/>
                    </a:cubicBezTo>
                    <a:cubicBezTo>
                      <a:pt x="466" y="392"/>
                      <a:pt x="363" y="458"/>
                      <a:pt x="276" y="566"/>
                    </a:cubicBezTo>
                    <a:cubicBezTo>
                      <a:pt x="252" y="566"/>
                      <a:pt x="232" y="564"/>
                      <a:pt x="217" y="560"/>
                    </a:cubicBezTo>
                    <a:cubicBezTo>
                      <a:pt x="215" y="564"/>
                      <a:pt x="215" y="566"/>
                      <a:pt x="212" y="571"/>
                    </a:cubicBezTo>
                    <a:cubicBezTo>
                      <a:pt x="228" y="573"/>
                      <a:pt x="247" y="575"/>
                      <a:pt x="269" y="575"/>
                    </a:cubicBezTo>
                    <a:cubicBezTo>
                      <a:pt x="234" y="617"/>
                      <a:pt x="206" y="666"/>
                      <a:pt x="182" y="721"/>
                    </a:cubicBezTo>
                    <a:cubicBezTo>
                      <a:pt x="160" y="721"/>
                      <a:pt x="138" y="719"/>
                      <a:pt x="118" y="714"/>
                    </a:cubicBezTo>
                    <a:cubicBezTo>
                      <a:pt x="108" y="723"/>
                      <a:pt x="99" y="732"/>
                      <a:pt x="88" y="741"/>
                    </a:cubicBezTo>
                    <a:cubicBezTo>
                      <a:pt x="118" y="749"/>
                      <a:pt x="151" y="754"/>
                      <a:pt x="186" y="754"/>
                    </a:cubicBezTo>
                    <a:cubicBezTo>
                      <a:pt x="392" y="754"/>
                      <a:pt x="560" y="584"/>
                      <a:pt x="560" y="377"/>
                    </a:cubicBezTo>
                    <a:cubicBezTo>
                      <a:pt x="560" y="168"/>
                      <a:pt x="392" y="0"/>
                      <a:pt x="186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363" name="Google Shape;9363;p89"/>
            <p:cNvSpPr/>
            <p:nvPr/>
          </p:nvSpPr>
          <p:spPr>
            <a:xfrm>
              <a:off x="3592212" y="3978587"/>
              <a:ext cx="546448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Monitoring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364" name="Google Shape;9364;p89"/>
          <p:cNvGrpSpPr/>
          <p:nvPr/>
        </p:nvGrpSpPr>
        <p:grpSpPr>
          <a:xfrm>
            <a:off x="7745548" y="4343400"/>
            <a:ext cx="953786" cy="1578466"/>
            <a:chOff x="8239950" y="4343006"/>
            <a:chExt cx="953786" cy="1578466"/>
          </a:xfrm>
        </p:grpSpPr>
        <p:grpSp>
          <p:nvGrpSpPr>
            <p:cNvPr id="9365" name="Google Shape;9365;p89"/>
            <p:cNvGrpSpPr/>
            <p:nvPr/>
          </p:nvGrpSpPr>
          <p:grpSpPr>
            <a:xfrm>
              <a:off x="8312802" y="4343006"/>
              <a:ext cx="783166" cy="785284"/>
              <a:chOff x="7692166" y="2197686"/>
              <a:chExt cx="587375" cy="588963"/>
            </a:xfrm>
          </p:grpSpPr>
          <p:sp>
            <p:nvSpPr>
              <p:cNvPr id="9366" name="Google Shape;9366;p89"/>
              <p:cNvSpPr/>
              <p:nvPr/>
            </p:nvSpPr>
            <p:spPr>
              <a:xfrm>
                <a:off x="7692166" y="2197686"/>
                <a:ext cx="587375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67" name="Google Shape;9367;p89"/>
              <p:cNvSpPr/>
              <p:nvPr/>
            </p:nvSpPr>
            <p:spPr>
              <a:xfrm>
                <a:off x="7773128" y="2492961"/>
                <a:ext cx="88900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262" h="260" extrusionOk="0">
                    <a:moveTo>
                      <a:pt x="186" y="260"/>
                    </a:moveTo>
                    <a:cubicBezTo>
                      <a:pt x="207" y="260"/>
                      <a:pt x="237" y="252"/>
                      <a:pt x="262" y="240"/>
                    </a:cubicBezTo>
                    <a:cubicBezTo>
                      <a:pt x="262" y="174"/>
                      <a:pt x="262" y="174"/>
                      <a:pt x="262" y="174"/>
                    </a:cubicBezTo>
                    <a:cubicBezTo>
                      <a:pt x="29" y="174"/>
                      <a:pt x="29" y="174"/>
                      <a:pt x="29" y="174"/>
                    </a:cubicBezTo>
                    <a:cubicBezTo>
                      <a:pt x="29" y="5"/>
                      <a:pt x="29" y="5"/>
                      <a:pt x="29" y="5"/>
                    </a:cubicBezTo>
                    <a:cubicBezTo>
                      <a:pt x="19" y="5"/>
                      <a:pt x="8" y="3"/>
                      <a:pt x="0" y="0"/>
                    </a:cubicBezTo>
                    <a:cubicBezTo>
                      <a:pt x="0" y="200"/>
                      <a:pt x="0" y="200"/>
                      <a:pt x="0" y="200"/>
                    </a:cubicBezTo>
                    <a:cubicBezTo>
                      <a:pt x="0" y="231"/>
                      <a:pt x="76" y="260"/>
                      <a:pt x="111" y="260"/>
                    </a:cubicBezTo>
                    <a:cubicBezTo>
                      <a:pt x="135" y="260"/>
                      <a:pt x="135" y="260"/>
                      <a:pt x="135" y="260"/>
                    </a:cubicBezTo>
                    <a:cubicBezTo>
                      <a:pt x="145" y="260"/>
                      <a:pt x="145" y="260"/>
                      <a:pt x="145" y="260"/>
                    </a:cubicBezTo>
                    <a:lnTo>
                      <a:pt x="186" y="260"/>
                    </a:lnTo>
                    <a:close/>
                    <a:moveTo>
                      <a:pt x="131" y="213"/>
                    </a:moveTo>
                    <a:cubicBezTo>
                      <a:pt x="131" y="200"/>
                      <a:pt x="139" y="192"/>
                      <a:pt x="152" y="192"/>
                    </a:cubicBezTo>
                    <a:cubicBezTo>
                      <a:pt x="158" y="192"/>
                      <a:pt x="166" y="200"/>
                      <a:pt x="166" y="213"/>
                    </a:cubicBezTo>
                    <a:cubicBezTo>
                      <a:pt x="166" y="221"/>
                      <a:pt x="158" y="229"/>
                      <a:pt x="152" y="229"/>
                    </a:cubicBezTo>
                    <a:cubicBezTo>
                      <a:pt x="139" y="229"/>
                      <a:pt x="131" y="221"/>
                      <a:pt x="131" y="2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68" name="Google Shape;9368;p89"/>
              <p:cNvSpPr/>
              <p:nvPr/>
            </p:nvSpPr>
            <p:spPr>
              <a:xfrm>
                <a:off x="8058878" y="2526299"/>
                <a:ext cx="174625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10" h="29" extrusionOk="0">
                    <a:moveTo>
                      <a:pt x="110" y="29"/>
                    </a:moveTo>
                    <a:lnTo>
                      <a:pt x="92" y="0"/>
                    </a:lnTo>
                    <a:lnTo>
                      <a:pt x="0" y="0"/>
                    </a:lnTo>
                    <a:lnTo>
                      <a:pt x="0" y="29"/>
                    </a:lnTo>
                    <a:lnTo>
                      <a:pt x="110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69" name="Google Shape;9369;p89"/>
              <p:cNvSpPr/>
              <p:nvPr/>
            </p:nvSpPr>
            <p:spPr>
              <a:xfrm>
                <a:off x="8058878" y="2492961"/>
                <a:ext cx="144463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430" h="77" extrusionOk="0">
                    <a:moveTo>
                      <a:pt x="395" y="19"/>
                    </a:moveTo>
                    <a:cubicBezTo>
                      <a:pt x="395" y="33"/>
                      <a:pt x="381" y="46"/>
                      <a:pt x="366" y="46"/>
                    </a:cubicBezTo>
                    <a:cubicBezTo>
                      <a:pt x="0" y="46"/>
                      <a:pt x="0" y="46"/>
                      <a:pt x="0" y="46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430" y="77"/>
                      <a:pt x="430" y="77"/>
                      <a:pt x="430" y="77"/>
                    </a:cubicBezTo>
                    <a:cubicBezTo>
                      <a:pt x="430" y="0"/>
                      <a:pt x="430" y="0"/>
                      <a:pt x="430" y="0"/>
                    </a:cubicBezTo>
                    <a:cubicBezTo>
                      <a:pt x="420" y="0"/>
                      <a:pt x="407" y="3"/>
                      <a:pt x="395" y="5"/>
                    </a:cubicBezTo>
                    <a:lnTo>
                      <a:pt x="395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70" name="Google Shape;9370;p89"/>
              <p:cNvSpPr/>
              <p:nvPr/>
            </p:nvSpPr>
            <p:spPr>
              <a:xfrm>
                <a:off x="7873141" y="2500899"/>
                <a:ext cx="174625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514" h="298" extrusionOk="0">
                    <a:moveTo>
                      <a:pt x="477" y="179"/>
                    </a:moveTo>
                    <a:cubicBezTo>
                      <a:pt x="37" y="179"/>
                      <a:pt x="37" y="179"/>
                      <a:pt x="37" y="179"/>
                    </a:cubicBezTo>
                    <a:cubicBezTo>
                      <a:pt x="37" y="2"/>
                      <a:pt x="37" y="2"/>
                      <a:pt x="37" y="2"/>
                    </a:cubicBezTo>
                    <a:cubicBezTo>
                      <a:pt x="24" y="2"/>
                      <a:pt x="12" y="2"/>
                      <a:pt x="0" y="0"/>
                    </a:cubicBezTo>
                    <a:cubicBezTo>
                      <a:pt x="0" y="273"/>
                      <a:pt x="0" y="273"/>
                      <a:pt x="0" y="273"/>
                    </a:cubicBezTo>
                    <a:cubicBezTo>
                      <a:pt x="0" y="288"/>
                      <a:pt x="10" y="298"/>
                      <a:pt x="22" y="298"/>
                    </a:cubicBezTo>
                    <a:cubicBezTo>
                      <a:pt x="491" y="298"/>
                      <a:pt x="491" y="298"/>
                      <a:pt x="491" y="298"/>
                    </a:cubicBezTo>
                    <a:cubicBezTo>
                      <a:pt x="503" y="298"/>
                      <a:pt x="514" y="288"/>
                      <a:pt x="514" y="273"/>
                    </a:cubicBezTo>
                    <a:cubicBezTo>
                      <a:pt x="514" y="6"/>
                      <a:pt x="514" y="6"/>
                      <a:pt x="514" y="6"/>
                    </a:cubicBezTo>
                    <a:cubicBezTo>
                      <a:pt x="501" y="8"/>
                      <a:pt x="489" y="8"/>
                      <a:pt x="477" y="8"/>
                    </a:cubicBezTo>
                    <a:lnTo>
                      <a:pt x="477" y="179"/>
                    </a:lnTo>
                    <a:close/>
                    <a:moveTo>
                      <a:pt x="258" y="267"/>
                    </a:moveTo>
                    <a:cubicBezTo>
                      <a:pt x="241" y="267"/>
                      <a:pt x="229" y="255"/>
                      <a:pt x="229" y="238"/>
                    </a:cubicBezTo>
                    <a:cubicBezTo>
                      <a:pt x="229" y="222"/>
                      <a:pt x="241" y="210"/>
                      <a:pt x="258" y="210"/>
                    </a:cubicBezTo>
                    <a:cubicBezTo>
                      <a:pt x="272" y="210"/>
                      <a:pt x="284" y="222"/>
                      <a:pt x="284" y="238"/>
                    </a:cubicBezTo>
                    <a:cubicBezTo>
                      <a:pt x="284" y="255"/>
                      <a:pt x="272" y="267"/>
                      <a:pt x="258" y="26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71" name="Google Shape;9371;p89"/>
              <p:cNvSpPr/>
              <p:nvPr/>
            </p:nvSpPr>
            <p:spPr>
              <a:xfrm>
                <a:off x="7708041" y="2377074"/>
                <a:ext cx="558800" cy="115888"/>
              </a:xfrm>
              <a:custGeom>
                <a:avLst/>
                <a:gdLst/>
                <a:ahLst/>
                <a:cxnLst/>
                <a:rect l="l" t="t" r="r" b="b"/>
                <a:pathLst>
                  <a:path w="1659" h="344" extrusionOk="0">
                    <a:moveTo>
                      <a:pt x="830" y="344"/>
                    </a:moveTo>
                    <a:cubicBezTo>
                      <a:pt x="1285" y="344"/>
                      <a:pt x="1655" y="303"/>
                      <a:pt x="1659" y="252"/>
                    </a:cubicBezTo>
                    <a:cubicBezTo>
                      <a:pt x="1659" y="230"/>
                      <a:pt x="1589" y="209"/>
                      <a:pt x="1471" y="195"/>
                    </a:cubicBezTo>
                    <a:cubicBezTo>
                      <a:pt x="1471" y="125"/>
                      <a:pt x="1471" y="125"/>
                      <a:pt x="1471" y="125"/>
                    </a:cubicBezTo>
                    <a:cubicBezTo>
                      <a:pt x="1471" y="104"/>
                      <a:pt x="1454" y="88"/>
                      <a:pt x="1434" y="88"/>
                    </a:cubicBezTo>
                    <a:cubicBezTo>
                      <a:pt x="1041" y="88"/>
                      <a:pt x="1041" y="88"/>
                      <a:pt x="1041" y="88"/>
                    </a:cubicBezTo>
                    <a:cubicBezTo>
                      <a:pt x="1041" y="121"/>
                      <a:pt x="1041" y="121"/>
                      <a:pt x="1041" y="121"/>
                    </a:cubicBezTo>
                    <a:cubicBezTo>
                      <a:pt x="1407" y="121"/>
                      <a:pt x="1407" y="121"/>
                      <a:pt x="1407" y="121"/>
                    </a:cubicBezTo>
                    <a:cubicBezTo>
                      <a:pt x="1422" y="121"/>
                      <a:pt x="1434" y="133"/>
                      <a:pt x="1434" y="147"/>
                    </a:cubicBezTo>
                    <a:cubicBezTo>
                      <a:pt x="1434" y="293"/>
                      <a:pt x="1434" y="293"/>
                      <a:pt x="1434" y="293"/>
                    </a:cubicBezTo>
                    <a:cubicBezTo>
                      <a:pt x="1332" y="308"/>
                      <a:pt x="1180" y="318"/>
                      <a:pt x="1006" y="324"/>
                    </a:cubicBezTo>
                    <a:cubicBezTo>
                      <a:pt x="1006" y="22"/>
                      <a:pt x="1006" y="22"/>
                      <a:pt x="1006" y="22"/>
                    </a:cubicBezTo>
                    <a:cubicBezTo>
                      <a:pt x="1006" y="10"/>
                      <a:pt x="996" y="0"/>
                      <a:pt x="984" y="0"/>
                    </a:cubicBezTo>
                    <a:cubicBezTo>
                      <a:pt x="515" y="0"/>
                      <a:pt x="515" y="0"/>
                      <a:pt x="515" y="0"/>
                    </a:cubicBezTo>
                    <a:cubicBezTo>
                      <a:pt x="501" y="0"/>
                      <a:pt x="491" y="10"/>
                      <a:pt x="491" y="22"/>
                    </a:cubicBezTo>
                    <a:cubicBezTo>
                      <a:pt x="491" y="316"/>
                      <a:pt x="491" y="316"/>
                      <a:pt x="491" y="316"/>
                    </a:cubicBezTo>
                    <a:cubicBezTo>
                      <a:pt x="386" y="312"/>
                      <a:pt x="294" y="303"/>
                      <a:pt x="225" y="293"/>
                    </a:cubicBezTo>
                    <a:cubicBezTo>
                      <a:pt x="225" y="150"/>
                      <a:pt x="225" y="150"/>
                      <a:pt x="225" y="150"/>
                    </a:cubicBezTo>
                    <a:cubicBezTo>
                      <a:pt x="458" y="150"/>
                      <a:pt x="458" y="150"/>
                      <a:pt x="458" y="150"/>
                    </a:cubicBezTo>
                    <a:cubicBezTo>
                      <a:pt x="458" y="82"/>
                      <a:pt x="458" y="82"/>
                      <a:pt x="458" y="82"/>
                    </a:cubicBezTo>
                    <a:cubicBezTo>
                      <a:pt x="433" y="69"/>
                      <a:pt x="401" y="63"/>
                      <a:pt x="382" y="63"/>
                    </a:cubicBezTo>
                    <a:cubicBezTo>
                      <a:pt x="345" y="63"/>
                      <a:pt x="345" y="63"/>
                      <a:pt x="345" y="63"/>
                    </a:cubicBezTo>
                    <a:cubicBezTo>
                      <a:pt x="339" y="63"/>
                      <a:pt x="339" y="63"/>
                      <a:pt x="339" y="63"/>
                    </a:cubicBezTo>
                    <a:cubicBezTo>
                      <a:pt x="307" y="63"/>
                      <a:pt x="307" y="63"/>
                      <a:pt x="307" y="63"/>
                    </a:cubicBezTo>
                    <a:cubicBezTo>
                      <a:pt x="272" y="63"/>
                      <a:pt x="196" y="86"/>
                      <a:pt x="196" y="123"/>
                    </a:cubicBezTo>
                    <a:cubicBezTo>
                      <a:pt x="196" y="193"/>
                      <a:pt x="196" y="193"/>
                      <a:pt x="196" y="193"/>
                    </a:cubicBezTo>
                    <a:cubicBezTo>
                      <a:pt x="73" y="209"/>
                      <a:pt x="0" y="230"/>
                      <a:pt x="0" y="252"/>
                    </a:cubicBezTo>
                    <a:cubicBezTo>
                      <a:pt x="4" y="303"/>
                      <a:pt x="374" y="344"/>
                      <a:pt x="830" y="344"/>
                    </a:cubicBezTo>
                    <a:moveTo>
                      <a:pt x="1471" y="207"/>
                    </a:moveTo>
                    <a:cubicBezTo>
                      <a:pt x="1542" y="219"/>
                      <a:pt x="1581" y="234"/>
                      <a:pt x="1581" y="248"/>
                    </a:cubicBezTo>
                    <a:cubicBezTo>
                      <a:pt x="1581" y="256"/>
                      <a:pt x="1567" y="264"/>
                      <a:pt x="1544" y="273"/>
                    </a:cubicBezTo>
                    <a:cubicBezTo>
                      <a:pt x="1526" y="279"/>
                      <a:pt x="1501" y="283"/>
                      <a:pt x="1471" y="289"/>
                    </a:cubicBezTo>
                    <a:lnTo>
                      <a:pt x="1471" y="207"/>
                    </a:lnTo>
                    <a:close/>
                    <a:moveTo>
                      <a:pt x="706" y="37"/>
                    </a:moveTo>
                    <a:cubicBezTo>
                      <a:pt x="794" y="37"/>
                      <a:pt x="794" y="37"/>
                      <a:pt x="794" y="37"/>
                    </a:cubicBezTo>
                    <a:cubicBezTo>
                      <a:pt x="796" y="37"/>
                      <a:pt x="796" y="37"/>
                      <a:pt x="796" y="41"/>
                    </a:cubicBezTo>
                    <a:cubicBezTo>
                      <a:pt x="796" y="41"/>
                      <a:pt x="796" y="43"/>
                      <a:pt x="794" y="43"/>
                    </a:cubicBezTo>
                    <a:cubicBezTo>
                      <a:pt x="706" y="43"/>
                      <a:pt x="706" y="43"/>
                      <a:pt x="706" y="43"/>
                    </a:cubicBezTo>
                    <a:cubicBezTo>
                      <a:pt x="703" y="43"/>
                      <a:pt x="701" y="41"/>
                      <a:pt x="701" y="41"/>
                    </a:cubicBezTo>
                    <a:cubicBezTo>
                      <a:pt x="701" y="37"/>
                      <a:pt x="703" y="37"/>
                      <a:pt x="706" y="37"/>
                    </a:cubicBezTo>
                    <a:moveTo>
                      <a:pt x="530" y="74"/>
                    </a:moveTo>
                    <a:cubicBezTo>
                      <a:pt x="969" y="74"/>
                      <a:pt x="969" y="74"/>
                      <a:pt x="969" y="74"/>
                    </a:cubicBezTo>
                    <a:cubicBezTo>
                      <a:pt x="969" y="324"/>
                      <a:pt x="969" y="324"/>
                      <a:pt x="969" y="324"/>
                    </a:cubicBezTo>
                    <a:cubicBezTo>
                      <a:pt x="924" y="324"/>
                      <a:pt x="877" y="326"/>
                      <a:pt x="830" y="326"/>
                    </a:cubicBezTo>
                    <a:cubicBezTo>
                      <a:pt x="724" y="326"/>
                      <a:pt x="622" y="322"/>
                      <a:pt x="530" y="318"/>
                    </a:cubicBezTo>
                    <a:lnTo>
                      <a:pt x="530" y="74"/>
                    </a:lnTo>
                    <a:close/>
                    <a:moveTo>
                      <a:pt x="290" y="115"/>
                    </a:moveTo>
                    <a:cubicBezTo>
                      <a:pt x="397" y="115"/>
                      <a:pt x="397" y="115"/>
                      <a:pt x="397" y="115"/>
                    </a:cubicBezTo>
                    <a:cubicBezTo>
                      <a:pt x="401" y="115"/>
                      <a:pt x="405" y="119"/>
                      <a:pt x="405" y="123"/>
                    </a:cubicBezTo>
                    <a:cubicBezTo>
                      <a:pt x="405" y="127"/>
                      <a:pt x="401" y="131"/>
                      <a:pt x="397" y="131"/>
                    </a:cubicBezTo>
                    <a:cubicBezTo>
                      <a:pt x="290" y="131"/>
                      <a:pt x="290" y="131"/>
                      <a:pt x="290" y="131"/>
                    </a:cubicBezTo>
                    <a:cubicBezTo>
                      <a:pt x="288" y="131"/>
                      <a:pt x="282" y="127"/>
                      <a:pt x="282" y="123"/>
                    </a:cubicBezTo>
                    <a:cubicBezTo>
                      <a:pt x="282" y="119"/>
                      <a:pt x="288" y="115"/>
                      <a:pt x="290" y="115"/>
                    </a:cubicBezTo>
                    <a:moveTo>
                      <a:pt x="196" y="207"/>
                    </a:moveTo>
                    <a:cubicBezTo>
                      <a:pt x="196" y="289"/>
                      <a:pt x="196" y="289"/>
                      <a:pt x="196" y="289"/>
                    </a:cubicBezTo>
                    <a:cubicBezTo>
                      <a:pt x="163" y="285"/>
                      <a:pt x="135" y="279"/>
                      <a:pt x="116" y="273"/>
                    </a:cubicBezTo>
                    <a:cubicBezTo>
                      <a:pt x="92" y="264"/>
                      <a:pt x="79" y="256"/>
                      <a:pt x="77" y="248"/>
                    </a:cubicBezTo>
                    <a:cubicBezTo>
                      <a:pt x="77" y="232"/>
                      <a:pt x="120" y="219"/>
                      <a:pt x="196" y="20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372" name="Google Shape;9372;p89"/>
            <p:cNvSpPr/>
            <p:nvPr/>
          </p:nvSpPr>
          <p:spPr>
            <a:xfrm>
              <a:off x="8239950" y="5182808"/>
              <a:ext cx="953786" cy="738664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Mobile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Device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Management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(MDM)</a:t>
              </a:r>
              <a:endParaRPr/>
            </a:p>
          </p:txBody>
        </p:sp>
      </p:grpSp>
      <p:grpSp>
        <p:nvGrpSpPr>
          <p:cNvPr id="9373" name="Google Shape;9373;p89"/>
          <p:cNvGrpSpPr/>
          <p:nvPr/>
        </p:nvGrpSpPr>
        <p:grpSpPr>
          <a:xfrm>
            <a:off x="2836894" y="4350138"/>
            <a:ext cx="993862" cy="1023287"/>
            <a:chOff x="6543615" y="5779008"/>
            <a:chExt cx="993862" cy="1023287"/>
          </a:xfrm>
        </p:grpSpPr>
        <p:grpSp>
          <p:nvGrpSpPr>
            <p:cNvPr id="9374" name="Google Shape;9374;p89"/>
            <p:cNvGrpSpPr/>
            <p:nvPr/>
          </p:nvGrpSpPr>
          <p:grpSpPr>
            <a:xfrm>
              <a:off x="6641988" y="5779008"/>
              <a:ext cx="786384" cy="786384"/>
              <a:chOff x="2759075" y="3937793"/>
              <a:chExt cx="234950" cy="234950"/>
            </a:xfrm>
          </p:grpSpPr>
          <p:sp>
            <p:nvSpPr>
              <p:cNvPr id="9375" name="Google Shape;9375;p89"/>
              <p:cNvSpPr/>
              <p:nvPr/>
            </p:nvSpPr>
            <p:spPr>
              <a:xfrm>
                <a:off x="2759075" y="39377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76" name="Google Shape;9376;p89"/>
              <p:cNvSpPr/>
              <p:nvPr/>
            </p:nvSpPr>
            <p:spPr>
              <a:xfrm>
                <a:off x="2776538" y="4040981"/>
                <a:ext cx="5080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20" extrusionOk="0">
                    <a:moveTo>
                      <a:pt x="0" y="7"/>
                    </a:moveTo>
                    <a:lnTo>
                      <a:pt x="0" y="14"/>
                    </a:lnTo>
                    <a:lnTo>
                      <a:pt x="22" y="14"/>
                    </a:lnTo>
                    <a:lnTo>
                      <a:pt x="22" y="20"/>
                    </a:lnTo>
                    <a:lnTo>
                      <a:pt x="32" y="10"/>
                    </a:lnTo>
                    <a:lnTo>
                      <a:pt x="22" y="0"/>
                    </a:lnTo>
                    <a:lnTo>
                      <a:pt x="22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77" name="Google Shape;9377;p89"/>
              <p:cNvSpPr/>
              <p:nvPr/>
            </p:nvSpPr>
            <p:spPr>
              <a:xfrm>
                <a:off x="2835275" y="4015581"/>
                <a:ext cx="82550" cy="84138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49" extrusionOk="0">
                    <a:moveTo>
                      <a:pt x="122" y="27"/>
                    </a:moveTo>
                    <a:cubicBezTo>
                      <a:pt x="69" y="27"/>
                      <a:pt x="26" y="71"/>
                      <a:pt x="26" y="124"/>
                    </a:cubicBezTo>
                    <a:cubicBezTo>
                      <a:pt x="26" y="178"/>
                      <a:pt x="69" y="221"/>
                      <a:pt x="122" y="221"/>
                    </a:cubicBezTo>
                    <a:cubicBezTo>
                      <a:pt x="175" y="221"/>
                      <a:pt x="218" y="178"/>
                      <a:pt x="218" y="124"/>
                    </a:cubicBezTo>
                    <a:cubicBezTo>
                      <a:pt x="218" y="71"/>
                      <a:pt x="175" y="27"/>
                      <a:pt x="122" y="27"/>
                    </a:cubicBezTo>
                    <a:moveTo>
                      <a:pt x="122" y="249"/>
                    </a:moveTo>
                    <a:cubicBezTo>
                      <a:pt x="55" y="249"/>
                      <a:pt x="0" y="193"/>
                      <a:pt x="0" y="124"/>
                    </a:cubicBezTo>
                    <a:cubicBezTo>
                      <a:pt x="0" y="56"/>
                      <a:pt x="55" y="0"/>
                      <a:pt x="122" y="0"/>
                    </a:cubicBezTo>
                    <a:cubicBezTo>
                      <a:pt x="190" y="0"/>
                      <a:pt x="245" y="56"/>
                      <a:pt x="245" y="124"/>
                    </a:cubicBezTo>
                    <a:cubicBezTo>
                      <a:pt x="245" y="193"/>
                      <a:pt x="190" y="249"/>
                      <a:pt x="122" y="2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78" name="Google Shape;9378;p89"/>
              <p:cNvSpPr/>
              <p:nvPr/>
            </p:nvSpPr>
            <p:spPr>
              <a:xfrm>
                <a:off x="2919413" y="4004468"/>
                <a:ext cx="46038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06" extrusionOk="0">
                    <a:moveTo>
                      <a:pt x="69" y="0"/>
                    </a:moveTo>
                    <a:cubicBezTo>
                      <a:pt x="85" y="28"/>
                      <a:pt x="85" y="28"/>
                      <a:pt x="85" y="2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7" y="86"/>
                      <a:pt x="13" y="96"/>
                      <a:pt x="17" y="106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18" y="85"/>
                      <a:pt x="118" y="85"/>
                      <a:pt x="118" y="85"/>
                    </a:cubicBezTo>
                    <a:cubicBezTo>
                      <a:pt x="136" y="18"/>
                      <a:pt x="136" y="18"/>
                      <a:pt x="136" y="18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79" name="Google Shape;9379;p89"/>
              <p:cNvSpPr/>
              <p:nvPr/>
            </p:nvSpPr>
            <p:spPr>
              <a:xfrm>
                <a:off x="2928938" y="4040981"/>
                <a:ext cx="46038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97" extrusionOk="0">
                    <a:moveTo>
                      <a:pt x="139" y="49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7"/>
                      <a:pt x="1" y="43"/>
                      <a:pt x="1" y="48"/>
                    </a:cubicBezTo>
                    <a:cubicBezTo>
                      <a:pt x="1" y="54"/>
                      <a:pt x="1" y="60"/>
                      <a:pt x="0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97"/>
                      <a:pt x="91" y="97"/>
                      <a:pt x="91" y="97"/>
                    </a:cubicBezTo>
                    <a:lnTo>
                      <a:pt x="139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80" name="Google Shape;9380;p89"/>
              <p:cNvSpPr/>
              <p:nvPr/>
            </p:nvSpPr>
            <p:spPr>
              <a:xfrm>
                <a:off x="2919413" y="4072731"/>
                <a:ext cx="460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03" extrusionOk="0">
                    <a:moveTo>
                      <a:pt x="136" y="85"/>
                    </a:moveTo>
                    <a:cubicBezTo>
                      <a:pt x="118" y="20"/>
                      <a:pt x="118" y="20"/>
                      <a:pt x="118" y="20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10"/>
                      <a:pt x="7" y="19"/>
                      <a:pt x="0" y="28"/>
                    </a:cubicBezTo>
                    <a:cubicBezTo>
                      <a:pt x="85" y="76"/>
                      <a:pt x="85" y="76"/>
                      <a:pt x="85" y="76"/>
                    </a:cubicBezTo>
                    <a:cubicBezTo>
                      <a:pt x="69" y="103"/>
                      <a:pt x="69" y="103"/>
                      <a:pt x="69" y="103"/>
                    </a:cubicBezTo>
                    <a:lnTo>
                      <a:pt x="136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381" name="Google Shape;9381;p89"/>
            <p:cNvSpPr/>
            <p:nvPr/>
          </p:nvSpPr>
          <p:spPr>
            <a:xfrm>
              <a:off x="6543615" y="6617629"/>
              <a:ext cx="993862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Load Balancer</a:t>
              </a:r>
              <a:endParaRPr/>
            </a:p>
          </p:txBody>
        </p:sp>
      </p:grpSp>
      <p:sp>
        <p:nvSpPr>
          <p:cNvPr id="9384" name="Google Shape;9384;p89"/>
          <p:cNvSpPr/>
          <p:nvPr/>
        </p:nvSpPr>
        <p:spPr>
          <a:xfrm>
            <a:off x="10232006" y="5183080"/>
            <a:ext cx="932948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Network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Anti-Malware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59" name="Group 358">
            <a:extLst>
              <a:ext uri="{FF2B5EF4-FFF2-40B4-BE49-F238E27FC236}">
                <a16:creationId xmlns:a16="http://schemas.microsoft.com/office/drawing/2014/main" id="{932C4AE1-1C43-4E07-9C63-6D42B5E6A0AE}"/>
              </a:ext>
            </a:extLst>
          </p:cNvPr>
          <p:cNvGrpSpPr/>
          <p:nvPr/>
        </p:nvGrpSpPr>
        <p:grpSpPr>
          <a:xfrm>
            <a:off x="10305288" y="4351444"/>
            <a:ext cx="777240" cy="777240"/>
            <a:chOff x="8464085" y="4273619"/>
            <a:chExt cx="312221" cy="312221"/>
          </a:xfrm>
        </p:grpSpPr>
        <p:sp>
          <p:nvSpPr>
            <p:cNvPr id="360" name="Graphic 2">
              <a:extLst>
                <a:ext uri="{FF2B5EF4-FFF2-40B4-BE49-F238E27FC236}">
                  <a16:creationId xmlns:a16="http://schemas.microsoft.com/office/drawing/2014/main" id="{89E24D2F-FDBA-4A67-A06F-E6A6CECC4DF7}"/>
                </a:ext>
              </a:extLst>
            </p:cNvPr>
            <p:cNvSpPr/>
            <p:nvPr/>
          </p:nvSpPr>
          <p:spPr>
            <a:xfrm>
              <a:off x="8464085" y="4273619"/>
              <a:ext cx="312221" cy="312221"/>
            </a:xfrm>
            <a:custGeom>
              <a:avLst/>
              <a:gdLst>
                <a:gd name="connsiteX0" fmla="*/ 312221 w 312221"/>
                <a:gd name="connsiteY0" fmla="*/ 156111 h 312221"/>
                <a:gd name="connsiteX1" fmla="*/ 156111 w 312221"/>
                <a:gd name="connsiteY1" fmla="*/ 312222 h 312221"/>
                <a:gd name="connsiteX2" fmla="*/ 0 w 312221"/>
                <a:gd name="connsiteY2" fmla="*/ 156111 h 312221"/>
                <a:gd name="connsiteX3" fmla="*/ 156111 w 312221"/>
                <a:gd name="connsiteY3" fmla="*/ 0 h 312221"/>
                <a:gd name="connsiteX4" fmla="*/ 312221 w 312221"/>
                <a:gd name="connsiteY4" fmla="*/ 156111 h 312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12221" h="312221">
                  <a:moveTo>
                    <a:pt x="312221" y="156111"/>
                  </a:moveTo>
                  <a:cubicBezTo>
                    <a:pt x="312221" y="242328"/>
                    <a:pt x="242328" y="312222"/>
                    <a:pt x="156111" y="312222"/>
                  </a:cubicBezTo>
                  <a:cubicBezTo>
                    <a:pt x="69893" y="312222"/>
                    <a:pt x="0" y="242328"/>
                    <a:pt x="0" y="156111"/>
                  </a:cubicBezTo>
                  <a:cubicBezTo>
                    <a:pt x="0" y="69893"/>
                    <a:pt x="69893" y="0"/>
                    <a:pt x="156111" y="0"/>
                  </a:cubicBezTo>
                  <a:cubicBezTo>
                    <a:pt x="242328" y="0"/>
                    <a:pt x="312221" y="69893"/>
                    <a:pt x="312221" y="156111"/>
                  </a:cubicBezTo>
                  <a:close/>
                </a:path>
              </a:pathLst>
            </a:custGeom>
            <a:solidFill>
              <a:srgbClr val="28A8E0"/>
            </a:solidFill>
            <a:ln w="23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61" name="Graphic 2">
              <a:extLst>
                <a:ext uri="{FF2B5EF4-FFF2-40B4-BE49-F238E27FC236}">
                  <a16:creationId xmlns:a16="http://schemas.microsoft.com/office/drawing/2014/main" id="{17255917-E714-4B55-8333-12A73A028442}"/>
                </a:ext>
              </a:extLst>
            </p:cNvPr>
            <p:cNvGrpSpPr/>
            <p:nvPr/>
          </p:nvGrpSpPr>
          <p:grpSpPr>
            <a:xfrm>
              <a:off x="8524250" y="4304039"/>
              <a:ext cx="190560" cy="219646"/>
              <a:chOff x="8524250" y="4304039"/>
              <a:chExt cx="190560" cy="219646"/>
            </a:xfrm>
            <a:solidFill>
              <a:srgbClr val="FFFFFF"/>
            </a:solidFill>
          </p:grpSpPr>
          <p:grpSp>
            <p:nvGrpSpPr>
              <p:cNvPr id="362" name="Graphic 2">
                <a:extLst>
                  <a:ext uri="{FF2B5EF4-FFF2-40B4-BE49-F238E27FC236}">
                    <a16:creationId xmlns:a16="http://schemas.microsoft.com/office/drawing/2014/main" id="{6B490133-0B64-40B0-AC7C-AB08FFBCC47D}"/>
                  </a:ext>
                </a:extLst>
              </p:cNvPr>
              <p:cNvGrpSpPr/>
              <p:nvPr/>
            </p:nvGrpSpPr>
            <p:grpSpPr>
              <a:xfrm>
                <a:off x="8524250" y="4426515"/>
                <a:ext cx="190560" cy="97169"/>
                <a:chOff x="8524250" y="4426515"/>
                <a:chExt cx="190560" cy="97169"/>
              </a:xfrm>
              <a:solidFill>
                <a:srgbClr val="FFFFFF"/>
              </a:solidFill>
            </p:grpSpPr>
            <p:sp>
              <p:nvSpPr>
                <p:cNvPr id="368" name="Graphic 2">
                  <a:extLst>
                    <a:ext uri="{FF2B5EF4-FFF2-40B4-BE49-F238E27FC236}">
                      <a16:creationId xmlns:a16="http://schemas.microsoft.com/office/drawing/2014/main" id="{C623AFFE-F94A-4060-A1B9-78B540A55950}"/>
                    </a:ext>
                  </a:extLst>
                </p:cNvPr>
                <p:cNvSpPr/>
                <p:nvPr/>
              </p:nvSpPr>
              <p:spPr>
                <a:xfrm>
                  <a:off x="8524250" y="4426515"/>
                  <a:ext cx="24792" cy="13130"/>
                </a:xfrm>
                <a:custGeom>
                  <a:avLst/>
                  <a:gdLst>
                    <a:gd name="connsiteX0" fmla="*/ 0 w 24792"/>
                    <a:gd name="connsiteY0" fmla="*/ 0 h 13130"/>
                    <a:gd name="connsiteX1" fmla="*/ 24793 w 24792"/>
                    <a:gd name="connsiteY1" fmla="*/ 0 h 13130"/>
                    <a:gd name="connsiteX2" fmla="*/ 24793 w 24792"/>
                    <a:gd name="connsiteY2" fmla="*/ 13130 h 13130"/>
                    <a:gd name="connsiteX3" fmla="*/ 0 w 24792"/>
                    <a:gd name="connsiteY3" fmla="*/ 13130 h 13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92" h="13130">
                      <a:moveTo>
                        <a:pt x="0" y="0"/>
                      </a:moveTo>
                      <a:lnTo>
                        <a:pt x="24793" y="0"/>
                      </a:lnTo>
                      <a:lnTo>
                        <a:pt x="24793" y="13130"/>
                      </a:lnTo>
                      <a:lnTo>
                        <a:pt x="0" y="131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69" name="Graphic 2">
                  <a:extLst>
                    <a:ext uri="{FF2B5EF4-FFF2-40B4-BE49-F238E27FC236}">
                      <a16:creationId xmlns:a16="http://schemas.microsoft.com/office/drawing/2014/main" id="{C61EFE01-6D34-471A-80A1-7C081737433C}"/>
                    </a:ext>
                  </a:extLst>
                </p:cNvPr>
                <p:cNvSpPr/>
                <p:nvPr/>
              </p:nvSpPr>
              <p:spPr>
                <a:xfrm>
                  <a:off x="8690018" y="4426515"/>
                  <a:ext cx="24792" cy="13130"/>
                </a:xfrm>
                <a:custGeom>
                  <a:avLst/>
                  <a:gdLst>
                    <a:gd name="connsiteX0" fmla="*/ 0 w 24792"/>
                    <a:gd name="connsiteY0" fmla="*/ 0 h 13130"/>
                    <a:gd name="connsiteX1" fmla="*/ 24793 w 24792"/>
                    <a:gd name="connsiteY1" fmla="*/ 0 h 13130"/>
                    <a:gd name="connsiteX2" fmla="*/ 24793 w 24792"/>
                    <a:gd name="connsiteY2" fmla="*/ 13130 h 13130"/>
                    <a:gd name="connsiteX3" fmla="*/ 0 w 24792"/>
                    <a:gd name="connsiteY3" fmla="*/ 13130 h 13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92" h="13130">
                      <a:moveTo>
                        <a:pt x="0" y="0"/>
                      </a:moveTo>
                      <a:lnTo>
                        <a:pt x="24793" y="0"/>
                      </a:lnTo>
                      <a:lnTo>
                        <a:pt x="24793" y="13130"/>
                      </a:lnTo>
                      <a:lnTo>
                        <a:pt x="0" y="131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0" name="Graphic 2">
                  <a:extLst>
                    <a:ext uri="{FF2B5EF4-FFF2-40B4-BE49-F238E27FC236}">
                      <a16:creationId xmlns:a16="http://schemas.microsoft.com/office/drawing/2014/main" id="{F0324E33-9A1B-4F90-AD4A-AE8AAD080FF4}"/>
                    </a:ext>
                  </a:extLst>
                </p:cNvPr>
                <p:cNvSpPr/>
                <p:nvPr/>
              </p:nvSpPr>
              <p:spPr>
                <a:xfrm>
                  <a:off x="8524250" y="4447105"/>
                  <a:ext cx="58302" cy="13340"/>
                </a:xfrm>
                <a:custGeom>
                  <a:avLst/>
                  <a:gdLst>
                    <a:gd name="connsiteX0" fmla="*/ 0 w 58302"/>
                    <a:gd name="connsiteY0" fmla="*/ 0 h 13340"/>
                    <a:gd name="connsiteX1" fmla="*/ 58303 w 58302"/>
                    <a:gd name="connsiteY1" fmla="*/ 0 h 13340"/>
                    <a:gd name="connsiteX2" fmla="*/ 58303 w 58302"/>
                    <a:gd name="connsiteY2" fmla="*/ 13341 h 13340"/>
                    <a:gd name="connsiteX3" fmla="*/ 0 w 58302"/>
                    <a:gd name="connsiteY3" fmla="*/ 13341 h 13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02" h="13340">
                      <a:moveTo>
                        <a:pt x="0" y="0"/>
                      </a:moveTo>
                      <a:lnTo>
                        <a:pt x="58303" y="0"/>
                      </a:lnTo>
                      <a:lnTo>
                        <a:pt x="58303" y="13341"/>
                      </a:lnTo>
                      <a:lnTo>
                        <a:pt x="0" y="133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1" name="Graphic 2">
                  <a:extLst>
                    <a:ext uri="{FF2B5EF4-FFF2-40B4-BE49-F238E27FC236}">
                      <a16:creationId xmlns:a16="http://schemas.microsoft.com/office/drawing/2014/main" id="{156CEA3D-EC51-491B-9C14-BC17AEE1532E}"/>
                    </a:ext>
                  </a:extLst>
                </p:cNvPr>
                <p:cNvSpPr/>
                <p:nvPr/>
              </p:nvSpPr>
              <p:spPr>
                <a:xfrm>
                  <a:off x="8590747" y="4447105"/>
                  <a:ext cx="58302" cy="13340"/>
                </a:xfrm>
                <a:custGeom>
                  <a:avLst/>
                  <a:gdLst>
                    <a:gd name="connsiteX0" fmla="*/ 0 w 58302"/>
                    <a:gd name="connsiteY0" fmla="*/ 0 h 13340"/>
                    <a:gd name="connsiteX1" fmla="*/ 58303 w 58302"/>
                    <a:gd name="connsiteY1" fmla="*/ 0 h 13340"/>
                    <a:gd name="connsiteX2" fmla="*/ 58303 w 58302"/>
                    <a:gd name="connsiteY2" fmla="*/ 13341 h 13340"/>
                    <a:gd name="connsiteX3" fmla="*/ 0 w 58302"/>
                    <a:gd name="connsiteY3" fmla="*/ 13341 h 13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02" h="13340">
                      <a:moveTo>
                        <a:pt x="0" y="0"/>
                      </a:moveTo>
                      <a:lnTo>
                        <a:pt x="58303" y="0"/>
                      </a:lnTo>
                      <a:lnTo>
                        <a:pt x="58303" y="13341"/>
                      </a:lnTo>
                      <a:lnTo>
                        <a:pt x="0" y="133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2" name="Graphic 2">
                  <a:extLst>
                    <a:ext uri="{FF2B5EF4-FFF2-40B4-BE49-F238E27FC236}">
                      <a16:creationId xmlns:a16="http://schemas.microsoft.com/office/drawing/2014/main" id="{1FB760D1-A839-4512-B9E4-D4B8065F6905}"/>
                    </a:ext>
                  </a:extLst>
                </p:cNvPr>
                <p:cNvSpPr/>
                <p:nvPr/>
              </p:nvSpPr>
              <p:spPr>
                <a:xfrm>
                  <a:off x="8656507" y="4447105"/>
                  <a:ext cx="58302" cy="13340"/>
                </a:xfrm>
                <a:custGeom>
                  <a:avLst/>
                  <a:gdLst>
                    <a:gd name="connsiteX0" fmla="*/ 0 w 58302"/>
                    <a:gd name="connsiteY0" fmla="*/ 0 h 13340"/>
                    <a:gd name="connsiteX1" fmla="*/ 58303 w 58302"/>
                    <a:gd name="connsiteY1" fmla="*/ 0 h 13340"/>
                    <a:gd name="connsiteX2" fmla="*/ 58303 w 58302"/>
                    <a:gd name="connsiteY2" fmla="*/ 13341 h 13340"/>
                    <a:gd name="connsiteX3" fmla="*/ 0 w 58302"/>
                    <a:gd name="connsiteY3" fmla="*/ 13341 h 1334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02" h="13340">
                      <a:moveTo>
                        <a:pt x="0" y="0"/>
                      </a:moveTo>
                      <a:lnTo>
                        <a:pt x="58303" y="0"/>
                      </a:lnTo>
                      <a:lnTo>
                        <a:pt x="58303" y="13341"/>
                      </a:lnTo>
                      <a:lnTo>
                        <a:pt x="0" y="13341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3" name="Graphic 2">
                  <a:extLst>
                    <a:ext uri="{FF2B5EF4-FFF2-40B4-BE49-F238E27FC236}">
                      <a16:creationId xmlns:a16="http://schemas.microsoft.com/office/drawing/2014/main" id="{CE14A2F3-D800-4BA0-998E-780E74B5A04A}"/>
                    </a:ext>
                  </a:extLst>
                </p:cNvPr>
                <p:cNvSpPr/>
                <p:nvPr/>
              </p:nvSpPr>
              <p:spPr>
                <a:xfrm>
                  <a:off x="8557550" y="4468430"/>
                  <a:ext cx="58302" cy="12606"/>
                </a:xfrm>
                <a:custGeom>
                  <a:avLst/>
                  <a:gdLst>
                    <a:gd name="connsiteX0" fmla="*/ 0 w 58302"/>
                    <a:gd name="connsiteY0" fmla="*/ 0 h 12606"/>
                    <a:gd name="connsiteX1" fmla="*/ 58303 w 58302"/>
                    <a:gd name="connsiteY1" fmla="*/ 0 h 12606"/>
                    <a:gd name="connsiteX2" fmla="*/ 58303 w 58302"/>
                    <a:gd name="connsiteY2" fmla="*/ 12607 h 12606"/>
                    <a:gd name="connsiteX3" fmla="*/ 0 w 58302"/>
                    <a:gd name="connsiteY3" fmla="*/ 12607 h 12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02" h="12606">
                      <a:moveTo>
                        <a:pt x="0" y="0"/>
                      </a:moveTo>
                      <a:lnTo>
                        <a:pt x="58303" y="0"/>
                      </a:lnTo>
                      <a:lnTo>
                        <a:pt x="58303" y="12607"/>
                      </a:lnTo>
                      <a:lnTo>
                        <a:pt x="0" y="126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4" name="Graphic 2">
                  <a:extLst>
                    <a:ext uri="{FF2B5EF4-FFF2-40B4-BE49-F238E27FC236}">
                      <a16:creationId xmlns:a16="http://schemas.microsoft.com/office/drawing/2014/main" id="{3DB9946A-599F-4613-BC8D-BF6176C2B6E5}"/>
                    </a:ext>
                  </a:extLst>
                </p:cNvPr>
                <p:cNvSpPr/>
                <p:nvPr/>
              </p:nvSpPr>
              <p:spPr>
                <a:xfrm>
                  <a:off x="8623310" y="4468430"/>
                  <a:ext cx="58302" cy="12606"/>
                </a:xfrm>
                <a:custGeom>
                  <a:avLst/>
                  <a:gdLst>
                    <a:gd name="connsiteX0" fmla="*/ 0 w 58302"/>
                    <a:gd name="connsiteY0" fmla="*/ 0 h 12606"/>
                    <a:gd name="connsiteX1" fmla="*/ 58303 w 58302"/>
                    <a:gd name="connsiteY1" fmla="*/ 0 h 12606"/>
                    <a:gd name="connsiteX2" fmla="*/ 58303 w 58302"/>
                    <a:gd name="connsiteY2" fmla="*/ 12607 h 12606"/>
                    <a:gd name="connsiteX3" fmla="*/ 0 w 58302"/>
                    <a:gd name="connsiteY3" fmla="*/ 12607 h 12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02" h="12606">
                      <a:moveTo>
                        <a:pt x="0" y="0"/>
                      </a:moveTo>
                      <a:lnTo>
                        <a:pt x="58303" y="0"/>
                      </a:lnTo>
                      <a:lnTo>
                        <a:pt x="58303" y="12607"/>
                      </a:lnTo>
                      <a:lnTo>
                        <a:pt x="0" y="126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5" name="Graphic 2">
                  <a:extLst>
                    <a:ext uri="{FF2B5EF4-FFF2-40B4-BE49-F238E27FC236}">
                      <a16:creationId xmlns:a16="http://schemas.microsoft.com/office/drawing/2014/main" id="{46BBA28E-1C91-48CC-BEED-8CC8A5D0C28B}"/>
                    </a:ext>
                  </a:extLst>
                </p:cNvPr>
                <p:cNvSpPr/>
                <p:nvPr/>
              </p:nvSpPr>
              <p:spPr>
                <a:xfrm>
                  <a:off x="8524250" y="4468430"/>
                  <a:ext cx="24792" cy="12606"/>
                </a:xfrm>
                <a:custGeom>
                  <a:avLst/>
                  <a:gdLst>
                    <a:gd name="connsiteX0" fmla="*/ 0 w 24792"/>
                    <a:gd name="connsiteY0" fmla="*/ 0 h 12606"/>
                    <a:gd name="connsiteX1" fmla="*/ 24793 w 24792"/>
                    <a:gd name="connsiteY1" fmla="*/ 0 h 12606"/>
                    <a:gd name="connsiteX2" fmla="*/ 24793 w 24792"/>
                    <a:gd name="connsiteY2" fmla="*/ 12607 h 12606"/>
                    <a:gd name="connsiteX3" fmla="*/ 0 w 24792"/>
                    <a:gd name="connsiteY3" fmla="*/ 12607 h 12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92" h="12606">
                      <a:moveTo>
                        <a:pt x="0" y="0"/>
                      </a:moveTo>
                      <a:lnTo>
                        <a:pt x="24793" y="0"/>
                      </a:lnTo>
                      <a:lnTo>
                        <a:pt x="24793" y="12607"/>
                      </a:lnTo>
                      <a:lnTo>
                        <a:pt x="0" y="126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6" name="Graphic 2">
                  <a:extLst>
                    <a:ext uri="{FF2B5EF4-FFF2-40B4-BE49-F238E27FC236}">
                      <a16:creationId xmlns:a16="http://schemas.microsoft.com/office/drawing/2014/main" id="{7816DA8F-FFD2-47A2-A053-5934EC357E24}"/>
                    </a:ext>
                  </a:extLst>
                </p:cNvPr>
                <p:cNvSpPr/>
                <p:nvPr/>
              </p:nvSpPr>
              <p:spPr>
                <a:xfrm>
                  <a:off x="8690018" y="4468430"/>
                  <a:ext cx="24792" cy="12606"/>
                </a:xfrm>
                <a:custGeom>
                  <a:avLst/>
                  <a:gdLst>
                    <a:gd name="connsiteX0" fmla="*/ 0 w 24792"/>
                    <a:gd name="connsiteY0" fmla="*/ 0 h 12606"/>
                    <a:gd name="connsiteX1" fmla="*/ 24793 w 24792"/>
                    <a:gd name="connsiteY1" fmla="*/ 0 h 12606"/>
                    <a:gd name="connsiteX2" fmla="*/ 24793 w 24792"/>
                    <a:gd name="connsiteY2" fmla="*/ 12607 h 12606"/>
                    <a:gd name="connsiteX3" fmla="*/ 0 w 24792"/>
                    <a:gd name="connsiteY3" fmla="*/ 12607 h 12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92" h="12606">
                      <a:moveTo>
                        <a:pt x="0" y="0"/>
                      </a:moveTo>
                      <a:lnTo>
                        <a:pt x="24793" y="0"/>
                      </a:lnTo>
                      <a:lnTo>
                        <a:pt x="24793" y="12607"/>
                      </a:lnTo>
                      <a:lnTo>
                        <a:pt x="0" y="12607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7" name="Graphic 2">
                  <a:extLst>
                    <a:ext uri="{FF2B5EF4-FFF2-40B4-BE49-F238E27FC236}">
                      <a16:creationId xmlns:a16="http://schemas.microsoft.com/office/drawing/2014/main" id="{823BFA0E-F76C-4945-A0E8-E2BF57F9C9AE}"/>
                    </a:ext>
                  </a:extLst>
                </p:cNvPr>
                <p:cNvSpPr/>
                <p:nvPr/>
              </p:nvSpPr>
              <p:spPr>
                <a:xfrm>
                  <a:off x="8524250" y="4489438"/>
                  <a:ext cx="58302" cy="12711"/>
                </a:xfrm>
                <a:custGeom>
                  <a:avLst/>
                  <a:gdLst>
                    <a:gd name="connsiteX0" fmla="*/ 0 w 58302"/>
                    <a:gd name="connsiteY0" fmla="*/ 0 h 12711"/>
                    <a:gd name="connsiteX1" fmla="*/ 58303 w 58302"/>
                    <a:gd name="connsiteY1" fmla="*/ 0 h 12711"/>
                    <a:gd name="connsiteX2" fmla="*/ 58303 w 58302"/>
                    <a:gd name="connsiteY2" fmla="*/ 12712 h 12711"/>
                    <a:gd name="connsiteX3" fmla="*/ 0 w 58302"/>
                    <a:gd name="connsiteY3" fmla="*/ 12712 h 12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02" h="12711">
                      <a:moveTo>
                        <a:pt x="0" y="0"/>
                      </a:moveTo>
                      <a:lnTo>
                        <a:pt x="58303" y="0"/>
                      </a:lnTo>
                      <a:lnTo>
                        <a:pt x="58303" y="12712"/>
                      </a:lnTo>
                      <a:lnTo>
                        <a:pt x="0" y="127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8" name="Graphic 2">
                  <a:extLst>
                    <a:ext uri="{FF2B5EF4-FFF2-40B4-BE49-F238E27FC236}">
                      <a16:creationId xmlns:a16="http://schemas.microsoft.com/office/drawing/2014/main" id="{8744AA06-9EF2-4580-A507-AFC55BBB4D1F}"/>
                    </a:ext>
                  </a:extLst>
                </p:cNvPr>
                <p:cNvSpPr/>
                <p:nvPr/>
              </p:nvSpPr>
              <p:spPr>
                <a:xfrm>
                  <a:off x="8590747" y="4489438"/>
                  <a:ext cx="58302" cy="12711"/>
                </a:xfrm>
                <a:custGeom>
                  <a:avLst/>
                  <a:gdLst>
                    <a:gd name="connsiteX0" fmla="*/ 0 w 58302"/>
                    <a:gd name="connsiteY0" fmla="*/ 0 h 12711"/>
                    <a:gd name="connsiteX1" fmla="*/ 58303 w 58302"/>
                    <a:gd name="connsiteY1" fmla="*/ 0 h 12711"/>
                    <a:gd name="connsiteX2" fmla="*/ 58303 w 58302"/>
                    <a:gd name="connsiteY2" fmla="*/ 12712 h 12711"/>
                    <a:gd name="connsiteX3" fmla="*/ 0 w 58302"/>
                    <a:gd name="connsiteY3" fmla="*/ 12712 h 12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02" h="12711">
                      <a:moveTo>
                        <a:pt x="0" y="0"/>
                      </a:moveTo>
                      <a:lnTo>
                        <a:pt x="58303" y="0"/>
                      </a:lnTo>
                      <a:lnTo>
                        <a:pt x="58303" y="12712"/>
                      </a:lnTo>
                      <a:lnTo>
                        <a:pt x="0" y="127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79" name="Graphic 2">
                  <a:extLst>
                    <a:ext uri="{FF2B5EF4-FFF2-40B4-BE49-F238E27FC236}">
                      <a16:creationId xmlns:a16="http://schemas.microsoft.com/office/drawing/2014/main" id="{0350AAE7-EBD8-40E6-9FC9-B3B3349523BB}"/>
                    </a:ext>
                  </a:extLst>
                </p:cNvPr>
                <p:cNvSpPr/>
                <p:nvPr/>
              </p:nvSpPr>
              <p:spPr>
                <a:xfrm>
                  <a:off x="8656507" y="4489438"/>
                  <a:ext cx="58302" cy="12711"/>
                </a:xfrm>
                <a:custGeom>
                  <a:avLst/>
                  <a:gdLst>
                    <a:gd name="connsiteX0" fmla="*/ 0 w 58302"/>
                    <a:gd name="connsiteY0" fmla="*/ 0 h 12711"/>
                    <a:gd name="connsiteX1" fmla="*/ 58303 w 58302"/>
                    <a:gd name="connsiteY1" fmla="*/ 0 h 12711"/>
                    <a:gd name="connsiteX2" fmla="*/ 58303 w 58302"/>
                    <a:gd name="connsiteY2" fmla="*/ 12712 h 12711"/>
                    <a:gd name="connsiteX3" fmla="*/ 0 w 58302"/>
                    <a:gd name="connsiteY3" fmla="*/ 12712 h 127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02" h="12711">
                      <a:moveTo>
                        <a:pt x="0" y="0"/>
                      </a:moveTo>
                      <a:lnTo>
                        <a:pt x="58303" y="0"/>
                      </a:lnTo>
                      <a:lnTo>
                        <a:pt x="58303" y="12712"/>
                      </a:lnTo>
                      <a:lnTo>
                        <a:pt x="0" y="12712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0" name="Graphic 2">
                  <a:extLst>
                    <a:ext uri="{FF2B5EF4-FFF2-40B4-BE49-F238E27FC236}">
                      <a16:creationId xmlns:a16="http://schemas.microsoft.com/office/drawing/2014/main" id="{1CC37305-337F-435C-BF6B-172ABB56E949}"/>
                    </a:ext>
                  </a:extLst>
                </p:cNvPr>
                <p:cNvSpPr/>
                <p:nvPr/>
              </p:nvSpPr>
              <p:spPr>
                <a:xfrm>
                  <a:off x="8557550" y="4510555"/>
                  <a:ext cx="58302" cy="13130"/>
                </a:xfrm>
                <a:custGeom>
                  <a:avLst/>
                  <a:gdLst>
                    <a:gd name="connsiteX0" fmla="*/ 0 w 58302"/>
                    <a:gd name="connsiteY0" fmla="*/ 0 h 13130"/>
                    <a:gd name="connsiteX1" fmla="*/ 58303 w 58302"/>
                    <a:gd name="connsiteY1" fmla="*/ 0 h 13130"/>
                    <a:gd name="connsiteX2" fmla="*/ 58303 w 58302"/>
                    <a:gd name="connsiteY2" fmla="*/ 13130 h 13130"/>
                    <a:gd name="connsiteX3" fmla="*/ 0 w 58302"/>
                    <a:gd name="connsiteY3" fmla="*/ 13130 h 13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02" h="13130">
                      <a:moveTo>
                        <a:pt x="0" y="0"/>
                      </a:moveTo>
                      <a:lnTo>
                        <a:pt x="58303" y="0"/>
                      </a:lnTo>
                      <a:lnTo>
                        <a:pt x="58303" y="13130"/>
                      </a:lnTo>
                      <a:lnTo>
                        <a:pt x="0" y="131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1" name="Graphic 2">
                  <a:extLst>
                    <a:ext uri="{FF2B5EF4-FFF2-40B4-BE49-F238E27FC236}">
                      <a16:creationId xmlns:a16="http://schemas.microsoft.com/office/drawing/2014/main" id="{A6067D34-7CDD-43E7-9572-CAF9352AC0D2}"/>
                    </a:ext>
                  </a:extLst>
                </p:cNvPr>
                <p:cNvSpPr/>
                <p:nvPr/>
              </p:nvSpPr>
              <p:spPr>
                <a:xfrm>
                  <a:off x="8623310" y="4510555"/>
                  <a:ext cx="58302" cy="13130"/>
                </a:xfrm>
                <a:custGeom>
                  <a:avLst/>
                  <a:gdLst>
                    <a:gd name="connsiteX0" fmla="*/ 0 w 58302"/>
                    <a:gd name="connsiteY0" fmla="*/ 0 h 13130"/>
                    <a:gd name="connsiteX1" fmla="*/ 58303 w 58302"/>
                    <a:gd name="connsiteY1" fmla="*/ 0 h 13130"/>
                    <a:gd name="connsiteX2" fmla="*/ 58303 w 58302"/>
                    <a:gd name="connsiteY2" fmla="*/ 13130 h 13130"/>
                    <a:gd name="connsiteX3" fmla="*/ 0 w 58302"/>
                    <a:gd name="connsiteY3" fmla="*/ 13130 h 13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58302" h="13130">
                      <a:moveTo>
                        <a:pt x="0" y="0"/>
                      </a:moveTo>
                      <a:lnTo>
                        <a:pt x="58303" y="0"/>
                      </a:lnTo>
                      <a:lnTo>
                        <a:pt x="58303" y="13130"/>
                      </a:lnTo>
                      <a:lnTo>
                        <a:pt x="0" y="131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2" name="Graphic 2">
                  <a:extLst>
                    <a:ext uri="{FF2B5EF4-FFF2-40B4-BE49-F238E27FC236}">
                      <a16:creationId xmlns:a16="http://schemas.microsoft.com/office/drawing/2014/main" id="{D15820F4-25B6-471F-8DCE-660CC7936E22}"/>
                    </a:ext>
                  </a:extLst>
                </p:cNvPr>
                <p:cNvSpPr/>
                <p:nvPr/>
              </p:nvSpPr>
              <p:spPr>
                <a:xfrm>
                  <a:off x="8524250" y="4510555"/>
                  <a:ext cx="24792" cy="13130"/>
                </a:xfrm>
                <a:custGeom>
                  <a:avLst/>
                  <a:gdLst>
                    <a:gd name="connsiteX0" fmla="*/ 0 w 24792"/>
                    <a:gd name="connsiteY0" fmla="*/ 0 h 13130"/>
                    <a:gd name="connsiteX1" fmla="*/ 24793 w 24792"/>
                    <a:gd name="connsiteY1" fmla="*/ 0 h 13130"/>
                    <a:gd name="connsiteX2" fmla="*/ 24793 w 24792"/>
                    <a:gd name="connsiteY2" fmla="*/ 13130 h 13130"/>
                    <a:gd name="connsiteX3" fmla="*/ 0 w 24792"/>
                    <a:gd name="connsiteY3" fmla="*/ 13130 h 13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92" h="13130">
                      <a:moveTo>
                        <a:pt x="0" y="0"/>
                      </a:moveTo>
                      <a:lnTo>
                        <a:pt x="24793" y="0"/>
                      </a:lnTo>
                      <a:lnTo>
                        <a:pt x="24793" y="13130"/>
                      </a:lnTo>
                      <a:lnTo>
                        <a:pt x="0" y="131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383" name="Graphic 2">
                  <a:extLst>
                    <a:ext uri="{FF2B5EF4-FFF2-40B4-BE49-F238E27FC236}">
                      <a16:creationId xmlns:a16="http://schemas.microsoft.com/office/drawing/2014/main" id="{54AECEF3-DF5A-4452-A4E4-4551D1E63EFB}"/>
                    </a:ext>
                  </a:extLst>
                </p:cNvPr>
                <p:cNvSpPr/>
                <p:nvPr/>
              </p:nvSpPr>
              <p:spPr>
                <a:xfrm>
                  <a:off x="8690018" y="4510555"/>
                  <a:ext cx="24792" cy="13130"/>
                </a:xfrm>
                <a:custGeom>
                  <a:avLst/>
                  <a:gdLst>
                    <a:gd name="connsiteX0" fmla="*/ 0 w 24792"/>
                    <a:gd name="connsiteY0" fmla="*/ 0 h 13130"/>
                    <a:gd name="connsiteX1" fmla="*/ 24793 w 24792"/>
                    <a:gd name="connsiteY1" fmla="*/ 0 h 13130"/>
                    <a:gd name="connsiteX2" fmla="*/ 24793 w 24792"/>
                    <a:gd name="connsiteY2" fmla="*/ 13130 h 13130"/>
                    <a:gd name="connsiteX3" fmla="*/ 0 w 24792"/>
                    <a:gd name="connsiteY3" fmla="*/ 13130 h 13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4792" h="13130">
                      <a:moveTo>
                        <a:pt x="0" y="0"/>
                      </a:moveTo>
                      <a:lnTo>
                        <a:pt x="24793" y="0"/>
                      </a:lnTo>
                      <a:lnTo>
                        <a:pt x="24793" y="13130"/>
                      </a:lnTo>
                      <a:lnTo>
                        <a:pt x="0" y="1313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  <p:sp>
            <p:nvSpPr>
              <p:cNvPr id="363" name="Graphic 2">
                <a:extLst>
                  <a:ext uri="{FF2B5EF4-FFF2-40B4-BE49-F238E27FC236}">
                    <a16:creationId xmlns:a16="http://schemas.microsoft.com/office/drawing/2014/main" id="{1A61F5BF-97A8-4B5E-B0AD-57AF3C632E5A}"/>
                  </a:ext>
                </a:extLst>
              </p:cNvPr>
              <p:cNvSpPr/>
              <p:nvPr/>
            </p:nvSpPr>
            <p:spPr>
              <a:xfrm>
                <a:off x="8663052" y="4405401"/>
                <a:ext cx="51758" cy="12606"/>
              </a:xfrm>
              <a:custGeom>
                <a:avLst/>
                <a:gdLst>
                  <a:gd name="connsiteX0" fmla="*/ 9002 w 51758"/>
                  <a:gd name="connsiteY0" fmla="*/ 0 h 12606"/>
                  <a:gd name="connsiteX1" fmla="*/ 5663 w 51758"/>
                  <a:gd name="connsiteY1" fmla="*/ 5187 h 12606"/>
                  <a:gd name="connsiteX2" fmla="*/ 0 w 51758"/>
                  <a:gd name="connsiteY2" fmla="*/ 12607 h 12606"/>
                  <a:gd name="connsiteX3" fmla="*/ 51758 w 51758"/>
                  <a:gd name="connsiteY3" fmla="*/ 12607 h 12606"/>
                  <a:gd name="connsiteX4" fmla="*/ 51758 w 51758"/>
                  <a:gd name="connsiteY4" fmla="*/ 0 h 12606"/>
                  <a:gd name="connsiteX5" fmla="*/ 9002 w 51758"/>
                  <a:gd name="connsiteY5" fmla="*/ 0 h 12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1758" h="12606">
                    <a:moveTo>
                      <a:pt x="9002" y="0"/>
                    </a:moveTo>
                    <a:cubicBezTo>
                      <a:pt x="7945" y="1757"/>
                      <a:pt x="6834" y="3488"/>
                      <a:pt x="5663" y="5187"/>
                    </a:cubicBezTo>
                    <a:cubicBezTo>
                      <a:pt x="3887" y="7759"/>
                      <a:pt x="1996" y="10233"/>
                      <a:pt x="0" y="12607"/>
                    </a:cubicBezTo>
                    <a:lnTo>
                      <a:pt x="51758" y="12607"/>
                    </a:lnTo>
                    <a:lnTo>
                      <a:pt x="51758" y="0"/>
                    </a:lnTo>
                    <a:lnTo>
                      <a:pt x="9002" y="0"/>
                    </a:lnTo>
                    <a:close/>
                  </a:path>
                </a:pathLst>
              </a:custGeom>
              <a:solidFill>
                <a:srgbClr val="FFFFFF"/>
              </a:solidFill>
              <a:ln w="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4" name="Graphic 2">
                <a:extLst>
                  <a:ext uri="{FF2B5EF4-FFF2-40B4-BE49-F238E27FC236}">
                    <a16:creationId xmlns:a16="http://schemas.microsoft.com/office/drawing/2014/main" id="{8F97D36C-1CFF-4BFD-8937-C262EAF7463A}"/>
                  </a:ext>
                </a:extLst>
              </p:cNvPr>
              <p:cNvSpPr/>
              <p:nvPr/>
            </p:nvSpPr>
            <p:spPr>
              <a:xfrm>
                <a:off x="8637313" y="4426515"/>
                <a:ext cx="44300" cy="13130"/>
              </a:xfrm>
              <a:custGeom>
                <a:avLst/>
                <a:gdLst>
                  <a:gd name="connsiteX0" fmla="*/ 0 w 44300"/>
                  <a:gd name="connsiteY0" fmla="*/ 13130 h 13130"/>
                  <a:gd name="connsiteX1" fmla="*/ 44300 w 44300"/>
                  <a:gd name="connsiteY1" fmla="*/ 13130 h 13130"/>
                  <a:gd name="connsiteX2" fmla="*/ 44300 w 44300"/>
                  <a:gd name="connsiteY2" fmla="*/ 0 h 13130"/>
                  <a:gd name="connsiteX3" fmla="*/ 17667 w 44300"/>
                  <a:gd name="connsiteY3" fmla="*/ 0 h 13130"/>
                  <a:gd name="connsiteX4" fmla="*/ 0 w 44300"/>
                  <a:gd name="connsiteY4" fmla="*/ 13130 h 1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4300" h="13130">
                    <a:moveTo>
                      <a:pt x="0" y="13130"/>
                    </a:moveTo>
                    <a:lnTo>
                      <a:pt x="44300" y="13130"/>
                    </a:lnTo>
                    <a:lnTo>
                      <a:pt x="44300" y="0"/>
                    </a:lnTo>
                    <a:lnTo>
                      <a:pt x="17667" y="0"/>
                    </a:lnTo>
                    <a:cubicBezTo>
                      <a:pt x="12298" y="5022"/>
                      <a:pt x="6377" y="9423"/>
                      <a:pt x="0" y="1313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5" name="Graphic 2">
                <a:extLst>
                  <a:ext uri="{FF2B5EF4-FFF2-40B4-BE49-F238E27FC236}">
                    <a16:creationId xmlns:a16="http://schemas.microsoft.com/office/drawing/2014/main" id="{A416F892-7D60-445F-B1EF-91346982282D}"/>
                  </a:ext>
                </a:extLst>
              </p:cNvPr>
              <p:cNvSpPr/>
              <p:nvPr/>
            </p:nvSpPr>
            <p:spPr>
              <a:xfrm>
                <a:off x="8557550" y="4426515"/>
                <a:ext cx="46900" cy="13130"/>
              </a:xfrm>
              <a:custGeom>
                <a:avLst/>
                <a:gdLst>
                  <a:gd name="connsiteX0" fmla="*/ 29121 w 46900"/>
                  <a:gd name="connsiteY0" fmla="*/ 0 h 13130"/>
                  <a:gd name="connsiteX1" fmla="*/ 0 w 46900"/>
                  <a:gd name="connsiteY1" fmla="*/ 0 h 13130"/>
                  <a:gd name="connsiteX2" fmla="*/ 0 w 46900"/>
                  <a:gd name="connsiteY2" fmla="*/ 13130 h 13130"/>
                  <a:gd name="connsiteX3" fmla="*/ 46901 w 46900"/>
                  <a:gd name="connsiteY3" fmla="*/ 13130 h 13130"/>
                  <a:gd name="connsiteX4" fmla="*/ 29121 w 46900"/>
                  <a:gd name="connsiteY4" fmla="*/ 0 h 1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6900" h="13130">
                    <a:moveTo>
                      <a:pt x="29121" y="0"/>
                    </a:moveTo>
                    <a:lnTo>
                      <a:pt x="0" y="0"/>
                    </a:lnTo>
                    <a:lnTo>
                      <a:pt x="0" y="13130"/>
                    </a:lnTo>
                    <a:lnTo>
                      <a:pt x="46901" y="13130"/>
                    </a:lnTo>
                    <a:cubicBezTo>
                      <a:pt x="40480" y="9425"/>
                      <a:pt x="34521" y="5022"/>
                      <a:pt x="291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6" name="Graphic 2">
                <a:extLst>
                  <a:ext uri="{FF2B5EF4-FFF2-40B4-BE49-F238E27FC236}">
                    <a16:creationId xmlns:a16="http://schemas.microsoft.com/office/drawing/2014/main" id="{45D564E3-6D09-4928-A166-6BBACF9ED71C}"/>
                  </a:ext>
                </a:extLst>
              </p:cNvPr>
              <p:cNvSpPr/>
              <p:nvPr/>
            </p:nvSpPr>
            <p:spPr>
              <a:xfrm>
                <a:off x="8524250" y="4405399"/>
                <a:ext cx="54310" cy="12606"/>
              </a:xfrm>
              <a:custGeom>
                <a:avLst/>
                <a:gdLst>
                  <a:gd name="connsiteX0" fmla="*/ 48636 w 54310"/>
                  <a:gd name="connsiteY0" fmla="*/ 5204 h 12606"/>
                  <a:gd name="connsiteX1" fmla="*/ 45273 w 54310"/>
                  <a:gd name="connsiteY1" fmla="*/ 0 h 12606"/>
                  <a:gd name="connsiteX2" fmla="*/ 0 w 54310"/>
                  <a:gd name="connsiteY2" fmla="*/ 0 h 12606"/>
                  <a:gd name="connsiteX3" fmla="*/ 0 w 54310"/>
                  <a:gd name="connsiteY3" fmla="*/ 12607 h 12606"/>
                  <a:gd name="connsiteX4" fmla="*/ 54311 w 54310"/>
                  <a:gd name="connsiteY4" fmla="*/ 12607 h 12606"/>
                  <a:gd name="connsiteX5" fmla="*/ 48636 w 54310"/>
                  <a:gd name="connsiteY5" fmla="*/ 5204 h 126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4310" h="12606">
                    <a:moveTo>
                      <a:pt x="48636" y="5204"/>
                    </a:moveTo>
                    <a:cubicBezTo>
                      <a:pt x="47455" y="3499"/>
                      <a:pt x="46337" y="1764"/>
                      <a:pt x="45273" y="0"/>
                    </a:cubicBezTo>
                    <a:lnTo>
                      <a:pt x="0" y="0"/>
                    </a:lnTo>
                    <a:lnTo>
                      <a:pt x="0" y="12607"/>
                    </a:lnTo>
                    <a:lnTo>
                      <a:pt x="54311" y="12607"/>
                    </a:lnTo>
                    <a:cubicBezTo>
                      <a:pt x="52313" y="10238"/>
                      <a:pt x="50417" y="7771"/>
                      <a:pt x="48636" y="52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7" name="Graphic 2">
                <a:extLst>
                  <a:ext uri="{FF2B5EF4-FFF2-40B4-BE49-F238E27FC236}">
                    <a16:creationId xmlns:a16="http://schemas.microsoft.com/office/drawing/2014/main" id="{17DBB51A-DCA1-4AF9-AB56-D19609EF9B11}"/>
                  </a:ext>
                </a:extLst>
              </p:cNvPr>
              <p:cNvSpPr/>
              <p:nvPr/>
            </p:nvSpPr>
            <p:spPr>
              <a:xfrm>
                <a:off x="8566145" y="4304039"/>
                <a:ext cx="109255" cy="132226"/>
              </a:xfrm>
              <a:custGeom>
                <a:avLst/>
                <a:gdLst>
                  <a:gd name="connsiteX0" fmla="*/ 89188 w 109255"/>
                  <a:gd name="connsiteY0" fmla="*/ 7926 h 132226"/>
                  <a:gd name="connsiteX1" fmla="*/ 89188 w 109255"/>
                  <a:gd name="connsiteY1" fmla="*/ 15219 h 132226"/>
                  <a:gd name="connsiteX2" fmla="*/ 67209 w 109255"/>
                  <a:gd name="connsiteY2" fmla="*/ 10147 h 132226"/>
                  <a:gd name="connsiteX3" fmla="*/ 67209 w 109255"/>
                  <a:gd name="connsiteY3" fmla="*/ 2854 h 132226"/>
                  <a:gd name="connsiteX4" fmla="*/ 54787 w 109255"/>
                  <a:gd name="connsiteY4" fmla="*/ 0 h 132226"/>
                  <a:gd name="connsiteX5" fmla="*/ 42046 w 109255"/>
                  <a:gd name="connsiteY5" fmla="*/ 2854 h 132226"/>
                  <a:gd name="connsiteX6" fmla="*/ 42046 w 109255"/>
                  <a:gd name="connsiteY6" fmla="*/ 10147 h 132226"/>
                  <a:gd name="connsiteX7" fmla="*/ 20067 w 109255"/>
                  <a:gd name="connsiteY7" fmla="*/ 15219 h 132226"/>
                  <a:gd name="connsiteX8" fmla="*/ 20067 w 109255"/>
                  <a:gd name="connsiteY8" fmla="*/ 7926 h 132226"/>
                  <a:gd name="connsiteX9" fmla="*/ 0 w 109255"/>
                  <a:gd name="connsiteY9" fmla="*/ 12365 h 132226"/>
                  <a:gd name="connsiteX10" fmla="*/ 0 w 109255"/>
                  <a:gd name="connsiteY10" fmla="*/ 51684 h 132226"/>
                  <a:gd name="connsiteX11" fmla="*/ 54787 w 109255"/>
                  <a:gd name="connsiteY11" fmla="*/ 132227 h 132226"/>
                  <a:gd name="connsiteX12" fmla="*/ 109255 w 109255"/>
                  <a:gd name="connsiteY12" fmla="*/ 51684 h 132226"/>
                  <a:gd name="connsiteX13" fmla="*/ 109255 w 109255"/>
                  <a:gd name="connsiteY13" fmla="*/ 12365 h 132226"/>
                  <a:gd name="connsiteX14" fmla="*/ 89188 w 109255"/>
                  <a:gd name="connsiteY14" fmla="*/ 7926 h 132226"/>
                  <a:gd name="connsiteX15" fmla="*/ 14973 w 109255"/>
                  <a:gd name="connsiteY15" fmla="*/ 51686 h 132226"/>
                  <a:gd name="connsiteX16" fmla="*/ 14973 w 109255"/>
                  <a:gd name="connsiteY16" fmla="*/ 32026 h 132226"/>
                  <a:gd name="connsiteX17" fmla="*/ 54789 w 109255"/>
                  <a:gd name="connsiteY17" fmla="*/ 22830 h 132226"/>
                  <a:gd name="connsiteX18" fmla="*/ 84518 w 109255"/>
                  <a:gd name="connsiteY18" fmla="*/ 29834 h 132226"/>
                  <a:gd name="connsiteX19" fmla="*/ 25577 w 109255"/>
                  <a:gd name="connsiteY19" fmla="*/ 88773 h 132226"/>
                  <a:gd name="connsiteX20" fmla="*/ 16565 w 109255"/>
                  <a:gd name="connsiteY20" fmla="*/ 66272 h 132226"/>
                  <a:gd name="connsiteX21" fmla="*/ 14973 w 109255"/>
                  <a:gd name="connsiteY21" fmla="*/ 51686 h 132226"/>
                  <a:gd name="connsiteX22" fmla="*/ 92693 w 109255"/>
                  <a:gd name="connsiteY22" fmla="*/ 66272 h 132226"/>
                  <a:gd name="connsiteX23" fmla="*/ 54789 w 109255"/>
                  <a:gd name="connsiteY23" fmla="*/ 115740 h 132226"/>
                  <a:gd name="connsiteX24" fmla="*/ 34086 w 109255"/>
                  <a:gd name="connsiteY24" fmla="*/ 100215 h 132226"/>
                  <a:gd name="connsiteX25" fmla="*/ 94285 w 109255"/>
                  <a:gd name="connsiteY25" fmla="*/ 40017 h 132226"/>
                  <a:gd name="connsiteX26" fmla="*/ 94285 w 109255"/>
                  <a:gd name="connsiteY26" fmla="*/ 51686 h 132226"/>
                  <a:gd name="connsiteX27" fmla="*/ 92693 w 109255"/>
                  <a:gd name="connsiteY27" fmla="*/ 66272 h 1322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109255" h="132226">
                    <a:moveTo>
                      <a:pt x="89188" y="7926"/>
                    </a:moveTo>
                    <a:lnTo>
                      <a:pt x="89188" y="15219"/>
                    </a:lnTo>
                    <a:lnTo>
                      <a:pt x="67209" y="10147"/>
                    </a:lnTo>
                    <a:lnTo>
                      <a:pt x="67209" y="2854"/>
                    </a:lnTo>
                    <a:lnTo>
                      <a:pt x="54787" y="0"/>
                    </a:lnTo>
                    <a:lnTo>
                      <a:pt x="42046" y="2854"/>
                    </a:lnTo>
                    <a:lnTo>
                      <a:pt x="42046" y="10147"/>
                    </a:lnTo>
                    <a:lnTo>
                      <a:pt x="20067" y="15219"/>
                    </a:lnTo>
                    <a:lnTo>
                      <a:pt x="20067" y="7926"/>
                    </a:lnTo>
                    <a:lnTo>
                      <a:pt x="0" y="12365"/>
                    </a:lnTo>
                    <a:lnTo>
                      <a:pt x="0" y="51684"/>
                    </a:lnTo>
                    <a:cubicBezTo>
                      <a:pt x="0" y="88151"/>
                      <a:pt x="22615" y="119225"/>
                      <a:pt x="54787" y="132227"/>
                    </a:cubicBezTo>
                    <a:cubicBezTo>
                      <a:pt x="86638" y="119225"/>
                      <a:pt x="109255" y="88151"/>
                      <a:pt x="109255" y="51684"/>
                    </a:cubicBezTo>
                    <a:lnTo>
                      <a:pt x="109255" y="12365"/>
                    </a:lnTo>
                    <a:lnTo>
                      <a:pt x="89188" y="7926"/>
                    </a:lnTo>
                    <a:close/>
                    <a:moveTo>
                      <a:pt x="14973" y="51686"/>
                    </a:moveTo>
                    <a:lnTo>
                      <a:pt x="14973" y="32026"/>
                    </a:lnTo>
                    <a:lnTo>
                      <a:pt x="54789" y="22830"/>
                    </a:lnTo>
                    <a:cubicBezTo>
                      <a:pt x="69506" y="26382"/>
                      <a:pt x="78762" y="28536"/>
                      <a:pt x="84518" y="29834"/>
                    </a:cubicBezTo>
                    <a:lnTo>
                      <a:pt x="25577" y="88773"/>
                    </a:lnTo>
                    <a:cubicBezTo>
                      <a:pt x="21279" y="81855"/>
                      <a:pt x="18152" y="74172"/>
                      <a:pt x="16565" y="66272"/>
                    </a:cubicBezTo>
                    <a:cubicBezTo>
                      <a:pt x="15291" y="61515"/>
                      <a:pt x="14973" y="56759"/>
                      <a:pt x="14973" y="51686"/>
                    </a:cubicBezTo>
                    <a:close/>
                    <a:moveTo>
                      <a:pt x="92693" y="66272"/>
                    </a:moveTo>
                    <a:cubicBezTo>
                      <a:pt x="88553" y="87200"/>
                      <a:pt x="74218" y="105593"/>
                      <a:pt x="54789" y="115740"/>
                    </a:cubicBezTo>
                    <a:cubicBezTo>
                      <a:pt x="46965" y="111691"/>
                      <a:pt x="40067" y="106413"/>
                      <a:pt x="34086" y="100215"/>
                    </a:cubicBezTo>
                    <a:lnTo>
                      <a:pt x="94285" y="40017"/>
                    </a:lnTo>
                    <a:lnTo>
                      <a:pt x="94285" y="51686"/>
                    </a:lnTo>
                    <a:cubicBezTo>
                      <a:pt x="94285" y="56759"/>
                      <a:pt x="93967" y="61515"/>
                      <a:pt x="92693" y="662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90" name="Google Shape;9390;p90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/>
              <a:t>Capability Icons</a:t>
            </a:r>
            <a:endParaRPr/>
          </a:p>
        </p:txBody>
      </p:sp>
      <p:grpSp>
        <p:nvGrpSpPr>
          <p:cNvPr id="9391" name="Google Shape;9391;p90"/>
          <p:cNvGrpSpPr/>
          <p:nvPr/>
        </p:nvGrpSpPr>
        <p:grpSpPr>
          <a:xfrm>
            <a:off x="5392511" y="2792047"/>
            <a:ext cx="783167" cy="1757296"/>
            <a:chOff x="3637620" y="3349313"/>
            <a:chExt cx="587375" cy="1317972"/>
          </a:xfrm>
        </p:grpSpPr>
        <p:grpSp>
          <p:nvGrpSpPr>
            <p:cNvPr id="9392" name="Google Shape;9392;p90"/>
            <p:cNvGrpSpPr/>
            <p:nvPr/>
          </p:nvGrpSpPr>
          <p:grpSpPr>
            <a:xfrm>
              <a:off x="3637620" y="3349313"/>
              <a:ext cx="587375" cy="587375"/>
              <a:chOff x="838071" y="3366100"/>
              <a:chExt cx="587375" cy="587375"/>
            </a:xfrm>
          </p:grpSpPr>
          <p:sp>
            <p:nvSpPr>
              <p:cNvPr id="9393" name="Google Shape;9393;p90"/>
              <p:cNvSpPr/>
              <p:nvPr/>
            </p:nvSpPr>
            <p:spPr>
              <a:xfrm>
                <a:off x="838071" y="3366100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94" name="Google Shape;9394;p90"/>
              <p:cNvSpPr/>
              <p:nvPr/>
            </p:nvSpPr>
            <p:spPr>
              <a:xfrm>
                <a:off x="1009521" y="3653438"/>
                <a:ext cx="158750" cy="128588"/>
              </a:xfrm>
              <a:custGeom>
                <a:avLst/>
                <a:gdLst/>
                <a:ahLst/>
                <a:cxnLst/>
                <a:rect l="l" t="t" r="r" b="b"/>
                <a:pathLst>
                  <a:path w="471" h="381" extrusionOk="0">
                    <a:moveTo>
                      <a:pt x="44" y="43"/>
                    </a:moveTo>
                    <a:cubicBezTo>
                      <a:pt x="17" y="49"/>
                      <a:pt x="0" y="77"/>
                      <a:pt x="7" y="105"/>
                    </a:cubicBezTo>
                    <a:cubicBezTo>
                      <a:pt x="12" y="132"/>
                      <a:pt x="39" y="149"/>
                      <a:pt x="66" y="143"/>
                    </a:cubicBezTo>
                    <a:cubicBezTo>
                      <a:pt x="202" y="112"/>
                      <a:pt x="337" y="200"/>
                      <a:pt x="367" y="339"/>
                    </a:cubicBezTo>
                    <a:cubicBezTo>
                      <a:pt x="370" y="353"/>
                      <a:pt x="378" y="364"/>
                      <a:pt x="390" y="371"/>
                    </a:cubicBezTo>
                    <a:cubicBezTo>
                      <a:pt x="400" y="378"/>
                      <a:pt x="414" y="381"/>
                      <a:pt x="427" y="378"/>
                    </a:cubicBezTo>
                    <a:cubicBezTo>
                      <a:pt x="454" y="371"/>
                      <a:pt x="471" y="345"/>
                      <a:pt x="465" y="317"/>
                    </a:cubicBezTo>
                    <a:cubicBezTo>
                      <a:pt x="423" y="122"/>
                      <a:pt x="233" y="0"/>
                      <a:pt x="44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95" name="Google Shape;9395;p90"/>
              <p:cNvSpPr/>
              <p:nvPr/>
            </p:nvSpPr>
            <p:spPr>
              <a:xfrm>
                <a:off x="1020633" y="3737575"/>
                <a:ext cx="73025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15" extrusionOk="0">
                    <a:moveTo>
                      <a:pt x="157" y="27"/>
                    </a:moveTo>
                    <a:cubicBezTo>
                      <a:pt x="113" y="0"/>
                      <a:pt x="56" y="13"/>
                      <a:pt x="28" y="57"/>
                    </a:cubicBezTo>
                    <a:cubicBezTo>
                      <a:pt x="0" y="101"/>
                      <a:pt x="13" y="159"/>
                      <a:pt x="57" y="187"/>
                    </a:cubicBezTo>
                    <a:cubicBezTo>
                      <a:pt x="100" y="215"/>
                      <a:pt x="159" y="202"/>
                      <a:pt x="187" y="158"/>
                    </a:cubicBezTo>
                    <a:cubicBezTo>
                      <a:pt x="215" y="114"/>
                      <a:pt x="202" y="55"/>
                      <a:pt x="157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96" name="Google Shape;9396;p90"/>
              <p:cNvSpPr/>
              <p:nvPr/>
            </p:nvSpPr>
            <p:spPr>
              <a:xfrm>
                <a:off x="969833" y="3520088"/>
                <a:ext cx="123825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66" extrusionOk="0">
                    <a:moveTo>
                      <a:pt x="365" y="18"/>
                    </a:moveTo>
                    <a:cubicBezTo>
                      <a:pt x="255" y="0"/>
                      <a:pt x="144" y="8"/>
                      <a:pt x="46" y="44"/>
                    </a:cubicBezTo>
                    <a:cubicBezTo>
                      <a:pt x="15" y="55"/>
                      <a:pt x="0" y="89"/>
                      <a:pt x="11" y="120"/>
                    </a:cubicBezTo>
                    <a:cubicBezTo>
                      <a:pt x="22" y="150"/>
                      <a:pt x="56" y="166"/>
                      <a:pt x="87" y="154"/>
                    </a:cubicBezTo>
                    <a:cubicBezTo>
                      <a:pt x="148" y="132"/>
                      <a:pt x="227" y="123"/>
                      <a:pt x="312" y="131"/>
                    </a:cubicBezTo>
                    <a:cubicBezTo>
                      <a:pt x="321" y="89"/>
                      <a:pt x="340" y="51"/>
                      <a:pt x="365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97" name="Google Shape;9397;p90"/>
              <p:cNvSpPr/>
              <p:nvPr/>
            </p:nvSpPr>
            <p:spPr>
              <a:xfrm>
                <a:off x="1236533" y="3635975"/>
                <a:ext cx="69850" cy="122238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2" extrusionOk="0">
                    <a:moveTo>
                      <a:pt x="199" y="294"/>
                    </a:moveTo>
                    <a:cubicBezTo>
                      <a:pt x="183" y="190"/>
                      <a:pt x="142" y="90"/>
                      <a:pt x="82" y="0"/>
                    </a:cubicBezTo>
                    <a:cubicBezTo>
                      <a:pt x="61" y="37"/>
                      <a:pt x="33" y="68"/>
                      <a:pt x="0" y="93"/>
                    </a:cubicBezTo>
                    <a:cubicBezTo>
                      <a:pt x="46" y="169"/>
                      <a:pt x="72" y="248"/>
                      <a:pt x="82" y="313"/>
                    </a:cubicBezTo>
                    <a:cubicBezTo>
                      <a:pt x="87" y="342"/>
                      <a:pt x="112" y="362"/>
                      <a:pt x="140" y="362"/>
                    </a:cubicBezTo>
                    <a:cubicBezTo>
                      <a:pt x="143" y="362"/>
                      <a:pt x="147" y="362"/>
                      <a:pt x="150" y="362"/>
                    </a:cubicBezTo>
                    <a:cubicBezTo>
                      <a:pt x="181" y="357"/>
                      <a:pt x="204" y="327"/>
                      <a:pt x="199" y="2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98" name="Google Shape;9398;p90"/>
              <p:cNvSpPr/>
              <p:nvPr/>
            </p:nvSpPr>
            <p:spPr>
              <a:xfrm>
                <a:off x="998408" y="3594700"/>
                <a:ext cx="87312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36" extrusionOk="0">
                    <a:moveTo>
                      <a:pt x="223" y="5"/>
                    </a:moveTo>
                    <a:cubicBezTo>
                      <a:pt x="170" y="0"/>
                      <a:pt x="116" y="3"/>
                      <a:pt x="62" y="16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19" y="26"/>
                      <a:pt x="0" y="58"/>
                      <a:pt x="7" y="87"/>
                    </a:cubicBezTo>
                    <a:cubicBezTo>
                      <a:pt x="18" y="119"/>
                      <a:pt x="46" y="136"/>
                      <a:pt x="78" y="129"/>
                    </a:cubicBezTo>
                    <a:cubicBezTo>
                      <a:pt x="81" y="129"/>
                      <a:pt x="81" y="129"/>
                      <a:pt x="81" y="129"/>
                    </a:cubicBezTo>
                    <a:cubicBezTo>
                      <a:pt x="87" y="127"/>
                      <a:pt x="87" y="127"/>
                      <a:pt x="87" y="127"/>
                    </a:cubicBezTo>
                    <a:cubicBezTo>
                      <a:pt x="147" y="113"/>
                      <a:pt x="206" y="113"/>
                      <a:pt x="262" y="125"/>
                    </a:cubicBezTo>
                    <a:cubicBezTo>
                      <a:pt x="241" y="89"/>
                      <a:pt x="227" y="48"/>
                      <a:pt x="22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399" name="Google Shape;9399;p90"/>
              <p:cNvSpPr/>
              <p:nvPr/>
            </p:nvSpPr>
            <p:spPr>
              <a:xfrm>
                <a:off x="1166683" y="3682013"/>
                <a:ext cx="66675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197" h="239" extrusionOk="0">
                    <a:moveTo>
                      <a:pt x="189" y="163"/>
                    </a:moveTo>
                    <a:cubicBezTo>
                      <a:pt x="186" y="150"/>
                      <a:pt x="186" y="150"/>
                      <a:pt x="186" y="150"/>
                    </a:cubicBezTo>
                    <a:cubicBezTo>
                      <a:pt x="173" y="96"/>
                      <a:pt x="152" y="46"/>
                      <a:pt x="125" y="0"/>
                    </a:cubicBezTo>
                    <a:cubicBezTo>
                      <a:pt x="94" y="11"/>
                      <a:pt x="60" y="18"/>
                      <a:pt x="24" y="18"/>
                    </a:cubicBezTo>
                    <a:cubicBezTo>
                      <a:pt x="16" y="18"/>
                      <a:pt x="8" y="17"/>
                      <a:pt x="0" y="16"/>
                    </a:cubicBezTo>
                    <a:cubicBezTo>
                      <a:pt x="35" y="62"/>
                      <a:pt x="62" y="116"/>
                      <a:pt x="76" y="176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9" y="189"/>
                      <a:pt x="79" y="189"/>
                      <a:pt x="79" y="189"/>
                    </a:cubicBezTo>
                    <a:cubicBezTo>
                      <a:pt x="86" y="219"/>
                      <a:pt x="115" y="239"/>
                      <a:pt x="144" y="236"/>
                    </a:cubicBezTo>
                    <a:cubicBezTo>
                      <a:pt x="176" y="228"/>
                      <a:pt x="197" y="199"/>
                      <a:pt x="190" y="167"/>
                    </a:cubicBezTo>
                    <a:lnTo>
                      <a:pt x="189" y="1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00" name="Google Shape;9400;p90"/>
              <p:cNvSpPr/>
              <p:nvPr/>
            </p:nvSpPr>
            <p:spPr>
              <a:xfrm>
                <a:off x="1177796" y="3556600"/>
                <a:ext cx="1587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7" h="97" extrusionOk="0">
                    <a:moveTo>
                      <a:pt x="3" y="0"/>
                    </a:moveTo>
                    <a:cubicBezTo>
                      <a:pt x="2" y="0"/>
                      <a:pt x="0" y="1"/>
                      <a:pt x="0" y="3"/>
                    </a:cubicBezTo>
                    <a:cubicBezTo>
                      <a:pt x="0" y="94"/>
                      <a:pt x="0" y="94"/>
                      <a:pt x="0" y="94"/>
                    </a:cubicBezTo>
                    <a:cubicBezTo>
                      <a:pt x="2" y="95"/>
                      <a:pt x="5" y="96"/>
                      <a:pt x="7" y="97"/>
                    </a:cubicBezTo>
                    <a:cubicBezTo>
                      <a:pt x="7" y="3"/>
                      <a:pt x="7" y="3"/>
                      <a:pt x="7" y="3"/>
                    </a:cubicBezTo>
                    <a:cubicBezTo>
                      <a:pt x="7" y="1"/>
                      <a:pt x="6" y="0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01" name="Google Shape;9401;p90"/>
              <p:cNvSpPr/>
              <p:nvPr/>
            </p:nvSpPr>
            <p:spPr>
              <a:xfrm>
                <a:off x="1179383" y="3556600"/>
                <a:ext cx="23812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69" h="62" extrusionOk="0">
                    <a:moveTo>
                      <a:pt x="14" y="41"/>
                    </a:moveTo>
                    <a:cubicBezTo>
                      <a:pt x="16" y="41"/>
                      <a:pt x="18" y="42"/>
                      <a:pt x="18" y="45"/>
                    </a:cubicBezTo>
                    <a:cubicBezTo>
                      <a:pt x="18" y="47"/>
                      <a:pt x="16" y="49"/>
                      <a:pt x="14" y="49"/>
                    </a:cubicBezTo>
                    <a:cubicBezTo>
                      <a:pt x="12" y="49"/>
                      <a:pt x="10" y="47"/>
                      <a:pt x="10" y="45"/>
                    </a:cubicBezTo>
                    <a:cubicBezTo>
                      <a:pt x="10" y="42"/>
                      <a:pt x="12" y="41"/>
                      <a:pt x="14" y="41"/>
                    </a:cubicBezTo>
                    <a:moveTo>
                      <a:pt x="11" y="20"/>
                    </a:moveTo>
                    <a:cubicBezTo>
                      <a:pt x="11" y="18"/>
                      <a:pt x="12" y="17"/>
                      <a:pt x="14" y="17"/>
                    </a:cubicBezTo>
                    <a:cubicBezTo>
                      <a:pt x="16" y="17"/>
                      <a:pt x="17" y="18"/>
                      <a:pt x="17" y="20"/>
                    </a:cubicBezTo>
                    <a:cubicBezTo>
                      <a:pt x="17" y="32"/>
                      <a:pt x="17" y="32"/>
                      <a:pt x="17" y="32"/>
                    </a:cubicBezTo>
                    <a:cubicBezTo>
                      <a:pt x="17" y="34"/>
                      <a:pt x="16" y="35"/>
                      <a:pt x="14" y="35"/>
                    </a:cubicBezTo>
                    <a:cubicBezTo>
                      <a:pt x="12" y="35"/>
                      <a:pt x="11" y="34"/>
                      <a:pt x="11" y="32"/>
                    </a:cubicBezTo>
                    <a:lnTo>
                      <a:pt x="11" y="20"/>
                    </a:lnTo>
                    <a:close/>
                    <a:moveTo>
                      <a:pt x="0" y="62"/>
                    </a:moveTo>
                    <a:cubicBezTo>
                      <a:pt x="69" y="36"/>
                      <a:pt x="69" y="36"/>
                      <a:pt x="69" y="36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6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02" name="Google Shape;9402;p90"/>
              <p:cNvSpPr/>
              <p:nvPr/>
            </p:nvSpPr>
            <p:spPr>
              <a:xfrm>
                <a:off x="1133346" y="3540725"/>
                <a:ext cx="85725" cy="87313"/>
              </a:xfrm>
              <a:custGeom>
                <a:avLst/>
                <a:gdLst/>
                <a:ahLst/>
                <a:cxnLst/>
                <a:rect l="l" t="t" r="r" b="b"/>
                <a:pathLst>
                  <a:path w="257" h="257" extrusionOk="0">
                    <a:moveTo>
                      <a:pt x="220" y="28"/>
                    </a:moveTo>
                    <a:cubicBezTo>
                      <a:pt x="202" y="9"/>
                      <a:pt x="178" y="0"/>
                      <a:pt x="155" y="0"/>
                    </a:cubicBezTo>
                    <a:cubicBezTo>
                      <a:pt x="132" y="0"/>
                      <a:pt x="107" y="9"/>
                      <a:pt x="89" y="28"/>
                    </a:cubicBezTo>
                    <a:cubicBezTo>
                      <a:pt x="58" y="61"/>
                      <a:pt x="54" y="110"/>
                      <a:pt x="76" y="147"/>
                    </a:cubicBezTo>
                    <a:cubicBezTo>
                      <a:pt x="6" y="221"/>
                      <a:pt x="6" y="221"/>
                      <a:pt x="6" y="221"/>
                    </a:cubicBezTo>
                    <a:cubicBezTo>
                      <a:pt x="0" y="226"/>
                      <a:pt x="0" y="236"/>
                      <a:pt x="6" y="242"/>
                    </a:cubicBezTo>
                    <a:cubicBezTo>
                      <a:pt x="14" y="250"/>
                      <a:pt x="14" y="250"/>
                      <a:pt x="14" y="250"/>
                    </a:cubicBezTo>
                    <a:cubicBezTo>
                      <a:pt x="20" y="257"/>
                      <a:pt x="30" y="257"/>
                      <a:pt x="35" y="250"/>
                    </a:cubicBezTo>
                    <a:cubicBezTo>
                      <a:pt x="106" y="178"/>
                      <a:pt x="106" y="178"/>
                      <a:pt x="106" y="178"/>
                    </a:cubicBezTo>
                    <a:cubicBezTo>
                      <a:pt x="121" y="187"/>
                      <a:pt x="138" y="192"/>
                      <a:pt x="155" y="192"/>
                    </a:cubicBezTo>
                    <a:cubicBezTo>
                      <a:pt x="178" y="192"/>
                      <a:pt x="202" y="183"/>
                      <a:pt x="220" y="165"/>
                    </a:cubicBezTo>
                    <a:cubicBezTo>
                      <a:pt x="257" y="127"/>
                      <a:pt x="257" y="66"/>
                      <a:pt x="220" y="28"/>
                    </a:cubicBezTo>
                    <a:moveTo>
                      <a:pt x="199" y="142"/>
                    </a:moveTo>
                    <a:cubicBezTo>
                      <a:pt x="187" y="154"/>
                      <a:pt x="171" y="161"/>
                      <a:pt x="155" y="161"/>
                    </a:cubicBezTo>
                    <a:cubicBezTo>
                      <a:pt x="138" y="161"/>
                      <a:pt x="122" y="154"/>
                      <a:pt x="110" y="142"/>
                    </a:cubicBezTo>
                    <a:cubicBezTo>
                      <a:pt x="86" y="116"/>
                      <a:pt x="86" y="75"/>
                      <a:pt x="110" y="50"/>
                    </a:cubicBezTo>
                    <a:cubicBezTo>
                      <a:pt x="122" y="38"/>
                      <a:pt x="138" y="31"/>
                      <a:pt x="155" y="31"/>
                    </a:cubicBezTo>
                    <a:cubicBezTo>
                      <a:pt x="171" y="31"/>
                      <a:pt x="187" y="38"/>
                      <a:pt x="199" y="50"/>
                    </a:cubicBezTo>
                    <a:cubicBezTo>
                      <a:pt x="211" y="62"/>
                      <a:pt x="218" y="79"/>
                      <a:pt x="218" y="96"/>
                    </a:cubicBezTo>
                    <a:cubicBezTo>
                      <a:pt x="218" y="113"/>
                      <a:pt x="211" y="130"/>
                      <a:pt x="199" y="14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03" name="Google Shape;9403;p90"/>
              <p:cNvSpPr/>
              <p:nvPr/>
            </p:nvSpPr>
            <p:spPr>
              <a:xfrm>
                <a:off x="1088896" y="3499450"/>
                <a:ext cx="174625" cy="174625"/>
              </a:xfrm>
              <a:custGeom>
                <a:avLst/>
                <a:gdLst/>
                <a:ahLst/>
                <a:cxnLst/>
                <a:rect l="l" t="t" r="r" b="b"/>
                <a:pathLst>
                  <a:path w="519" h="519" extrusionOk="0">
                    <a:moveTo>
                      <a:pt x="260" y="519"/>
                    </a:moveTo>
                    <a:cubicBezTo>
                      <a:pt x="116" y="519"/>
                      <a:pt x="0" y="403"/>
                      <a:pt x="0" y="259"/>
                    </a:cubicBezTo>
                    <a:cubicBezTo>
                      <a:pt x="0" y="116"/>
                      <a:pt x="116" y="0"/>
                      <a:pt x="260" y="0"/>
                    </a:cubicBezTo>
                    <a:cubicBezTo>
                      <a:pt x="403" y="0"/>
                      <a:pt x="519" y="116"/>
                      <a:pt x="519" y="259"/>
                    </a:cubicBezTo>
                    <a:cubicBezTo>
                      <a:pt x="519" y="403"/>
                      <a:pt x="403" y="519"/>
                      <a:pt x="260" y="519"/>
                    </a:cubicBezTo>
                    <a:close/>
                    <a:moveTo>
                      <a:pt x="260" y="62"/>
                    </a:moveTo>
                    <a:cubicBezTo>
                      <a:pt x="151" y="62"/>
                      <a:pt x="62" y="151"/>
                      <a:pt x="62" y="259"/>
                    </a:cubicBezTo>
                    <a:cubicBezTo>
                      <a:pt x="62" y="368"/>
                      <a:pt x="151" y="457"/>
                      <a:pt x="260" y="457"/>
                    </a:cubicBezTo>
                    <a:cubicBezTo>
                      <a:pt x="368" y="457"/>
                      <a:pt x="457" y="368"/>
                      <a:pt x="457" y="259"/>
                    </a:cubicBezTo>
                    <a:cubicBezTo>
                      <a:pt x="457" y="151"/>
                      <a:pt x="368" y="62"/>
                      <a:pt x="260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404" name="Google Shape;9404;p90"/>
            <p:cNvSpPr/>
            <p:nvPr/>
          </p:nvSpPr>
          <p:spPr>
            <a:xfrm>
              <a:off x="3665009" y="3974788"/>
              <a:ext cx="532598" cy="6924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Wireless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Intrusion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Detection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System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(WIDS)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05" name="Google Shape;9405;p90"/>
          <p:cNvGrpSpPr/>
          <p:nvPr/>
        </p:nvGrpSpPr>
        <p:grpSpPr>
          <a:xfrm>
            <a:off x="6611711" y="2783421"/>
            <a:ext cx="785470" cy="1757296"/>
            <a:chOff x="5060700" y="3349313"/>
            <a:chExt cx="589103" cy="1317972"/>
          </a:xfrm>
        </p:grpSpPr>
        <p:grpSp>
          <p:nvGrpSpPr>
            <p:cNvPr id="9406" name="Google Shape;9406;p90"/>
            <p:cNvGrpSpPr/>
            <p:nvPr/>
          </p:nvGrpSpPr>
          <p:grpSpPr>
            <a:xfrm>
              <a:off x="5060769" y="3349313"/>
              <a:ext cx="588964" cy="587375"/>
              <a:chOff x="2259322" y="3366100"/>
              <a:chExt cx="588963" cy="587375"/>
            </a:xfrm>
          </p:grpSpPr>
          <p:sp>
            <p:nvSpPr>
              <p:cNvPr id="9407" name="Google Shape;9407;p90"/>
              <p:cNvSpPr/>
              <p:nvPr/>
            </p:nvSpPr>
            <p:spPr>
              <a:xfrm>
                <a:off x="2259322" y="3366100"/>
                <a:ext cx="588963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08" name="Google Shape;9408;p90"/>
              <p:cNvSpPr/>
              <p:nvPr/>
            </p:nvSpPr>
            <p:spPr>
              <a:xfrm>
                <a:off x="2430772" y="3651850"/>
                <a:ext cx="160338" cy="125413"/>
              </a:xfrm>
              <a:custGeom>
                <a:avLst/>
                <a:gdLst/>
                <a:ahLst/>
                <a:cxnLst/>
                <a:rect l="l" t="t" r="r" b="b"/>
                <a:pathLst>
                  <a:path w="476" h="376" extrusionOk="0">
                    <a:moveTo>
                      <a:pt x="45" y="44"/>
                    </a:moveTo>
                    <a:cubicBezTo>
                      <a:pt x="17" y="49"/>
                      <a:pt x="0" y="76"/>
                      <a:pt x="5" y="104"/>
                    </a:cubicBezTo>
                    <a:cubicBezTo>
                      <a:pt x="12" y="131"/>
                      <a:pt x="39" y="148"/>
                      <a:pt x="67" y="142"/>
                    </a:cubicBezTo>
                    <a:cubicBezTo>
                      <a:pt x="203" y="111"/>
                      <a:pt x="340" y="198"/>
                      <a:pt x="371" y="336"/>
                    </a:cubicBezTo>
                    <a:cubicBezTo>
                      <a:pt x="374" y="350"/>
                      <a:pt x="382" y="361"/>
                      <a:pt x="394" y="367"/>
                    </a:cubicBezTo>
                    <a:cubicBezTo>
                      <a:pt x="405" y="374"/>
                      <a:pt x="417" y="376"/>
                      <a:pt x="431" y="374"/>
                    </a:cubicBezTo>
                    <a:cubicBezTo>
                      <a:pt x="459" y="368"/>
                      <a:pt x="476" y="341"/>
                      <a:pt x="469" y="313"/>
                    </a:cubicBezTo>
                    <a:cubicBezTo>
                      <a:pt x="427" y="121"/>
                      <a:pt x="237" y="0"/>
                      <a:pt x="45" y="4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09" name="Google Shape;9409;p90"/>
              <p:cNvSpPr/>
              <p:nvPr/>
            </p:nvSpPr>
            <p:spPr>
              <a:xfrm>
                <a:off x="2575234" y="3667725"/>
                <a:ext cx="79375" cy="92075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70" extrusionOk="0">
                    <a:moveTo>
                      <a:pt x="0" y="0"/>
                    </a:moveTo>
                    <a:cubicBezTo>
                      <a:pt x="65" y="60"/>
                      <a:pt x="113" y="137"/>
                      <a:pt x="133" y="229"/>
                    </a:cubicBezTo>
                    <a:cubicBezTo>
                      <a:pt x="135" y="243"/>
                      <a:pt x="144" y="254"/>
                      <a:pt x="155" y="261"/>
                    </a:cubicBezTo>
                    <a:cubicBezTo>
                      <a:pt x="166" y="269"/>
                      <a:pt x="181" y="270"/>
                      <a:pt x="193" y="267"/>
                    </a:cubicBezTo>
                    <a:cubicBezTo>
                      <a:pt x="221" y="261"/>
                      <a:pt x="238" y="235"/>
                      <a:pt x="233" y="206"/>
                    </a:cubicBezTo>
                    <a:cubicBezTo>
                      <a:pt x="214" y="130"/>
                      <a:pt x="182" y="60"/>
                      <a:pt x="138" y="0"/>
                    </a:cubicBezTo>
                    <a:cubicBezTo>
                      <a:pt x="116" y="6"/>
                      <a:pt x="93" y="9"/>
                      <a:pt x="69" y="9"/>
                    </a:cubicBezTo>
                    <a:cubicBezTo>
                      <a:pt x="45" y="9"/>
                      <a:pt x="23" y="6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10" name="Google Shape;9410;p90"/>
              <p:cNvSpPr/>
              <p:nvPr/>
            </p:nvSpPr>
            <p:spPr>
              <a:xfrm>
                <a:off x="2422834" y="3594700"/>
                <a:ext cx="104775" cy="44450"/>
              </a:xfrm>
              <a:custGeom>
                <a:avLst/>
                <a:gdLst/>
                <a:ahLst/>
                <a:cxnLst/>
                <a:rect l="l" t="t" r="r" b="b"/>
                <a:pathLst>
                  <a:path w="313" h="132" extrusionOk="0">
                    <a:moveTo>
                      <a:pt x="44" y="16"/>
                    </a:moveTo>
                    <a:cubicBezTo>
                      <a:pt x="16" y="23"/>
                      <a:pt x="0" y="49"/>
                      <a:pt x="5" y="77"/>
                    </a:cubicBezTo>
                    <a:cubicBezTo>
                      <a:pt x="12" y="103"/>
                      <a:pt x="38" y="119"/>
                      <a:pt x="65" y="114"/>
                    </a:cubicBezTo>
                    <a:cubicBezTo>
                      <a:pt x="151" y="94"/>
                      <a:pt x="237" y="103"/>
                      <a:pt x="313" y="132"/>
                    </a:cubicBezTo>
                    <a:cubicBezTo>
                      <a:pt x="284" y="97"/>
                      <a:pt x="262" y="57"/>
                      <a:pt x="252" y="12"/>
                    </a:cubicBezTo>
                    <a:cubicBezTo>
                      <a:pt x="184" y="0"/>
                      <a:pt x="115" y="1"/>
                      <a:pt x="44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11" name="Google Shape;9411;p90"/>
              <p:cNvSpPr/>
              <p:nvPr/>
            </p:nvSpPr>
            <p:spPr>
              <a:xfrm>
                <a:off x="2653022" y="3628038"/>
                <a:ext cx="66675" cy="109538"/>
              </a:xfrm>
              <a:custGeom>
                <a:avLst/>
                <a:gdLst/>
                <a:ahLst/>
                <a:cxnLst/>
                <a:rect l="l" t="t" r="r" b="b"/>
                <a:pathLst>
                  <a:path w="195" h="326" extrusionOk="0">
                    <a:moveTo>
                      <a:pt x="189" y="262"/>
                    </a:moveTo>
                    <a:cubicBezTo>
                      <a:pt x="166" y="166"/>
                      <a:pt x="127" y="77"/>
                      <a:pt x="72" y="0"/>
                    </a:cubicBezTo>
                    <a:cubicBezTo>
                      <a:pt x="52" y="30"/>
                      <a:pt x="28" y="55"/>
                      <a:pt x="0" y="75"/>
                    </a:cubicBezTo>
                    <a:cubicBezTo>
                      <a:pt x="41" y="138"/>
                      <a:pt x="72" y="208"/>
                      <a:pt x="89" y="284"/>
                    </a:cubicBezTo>
                    <a:cubicBezTo>
                      <a:pt x="92" y="298"/>
                      <a:pt x="100" y="309"/>
                      <a:pt x="111" y="316"/>
                    </a:cubicBezTo>
                    <a:cubicBezTo>
                      <a:pt x="123" y="323"/>
                      <a:pt x="135" y="326"/>
                      <a:pt x="149" y="322"/>
                    </a:cubicBezTo>
                    <a:cubicBezTo>
                      <a:pt x="178" y="316"/>
                      <a:pt x="195" y="290"/>
                      <a:pt x="189" y="26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12" name="Google Shape;9412;p90"/>
              <p:cNvSpPr/>
              <p:nvPr/>
            </p:nvSpPr>
            <p:spPr>
              <a:xfrm>
                <a:off x="2413309" y="3526438"/>
                <a:ext cx="104775" cy="42863"/>
              </a:xfrm>
              <a:custGeom>
                <a:avLst/>
                <a:gdLst/>
                <a:ahLst/>
                <a:cxnLst/>
                <a:rect l="l" t="t" r="r" b="b"/>
                <a:pathLst>
                  <a:path w="307" h="126" extrusionOk="0">
                    <a:moveTo>
                      <a:pt x="43" y="24"/>
                    </a:moveTo>
                    <a:cubicBezTo>
                      <a:pt x="16" y="29"/>
                      <a:pt x="0" y="55"/>
                      <a:pt x="5" y="83"/>
                    </a:cubicBezTo>
                    <a:cubicBezTo>
                      <a:pt x="11" y="109"/>
                      <a:pt x="39" y="126"/>
                      <a:pt x="65" y="120"/>
                    </a:cubicBezTo>
                    <a:cubicBezTo>
                      <a:pt x="135" y="105"/>
                      <a:pt x="205" y="102"/>
                      <a:pt x="273" y="109"/>
                    </a:cubicBezTo>
                    <a:cubicBezTo>
                      <a:pt x="279" y="75"/>
                      <a:pt x="290" y="43"/>
                      <a:pt x="307" y="14"/>
                    </a:cubicBezTo>
                    <a:cubicBezTo>
                      <a:pt x="220" y="0"/>
                      <a:pt x="131" y="4"/>
                      <a:pt x="43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13" name="Google Shape;9413;p90"/>
              <p:cNvSpPr/>
              <p:nvPr/>
            </p:nvSpPr>
            <p:spPr>
              <a:xfrm>
                <a:off x="2443472" y="3735988"/>
                <a:ext cx="71438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214" h="213" extrusionOk="0">
                    <a:moveTo>
                      <a:pt x="157" y="28"/>
                    </a:moveTo>
                    <a:cubicBezTo>
                      <a:pt x="114" y="0"/>
                      <a:pt x="56" y="12"/>
                      <a:pt x="28" y="57"/>
                    </a:cubicBezTo>
                    <a:cubicBezTo>
                      <a:pt x="0" y="100"/>
                      <a:pt x="13" y="158"/>
                      <a:pt x="57" y="185"/>
                    </a:cubicBezTo>
                    <a:cubicBezTo>
                      <a:pt x="100" y="213"/>
                      <a:pt x="158" y="201"/>
                      <a:pt x="186" y="156"/>
                    </a:cubicBezTo>
                    <a:cubicBezTo>
                      <a:pt x="214" y="113"/>
                      <a:pt x="201" y="55"/>
                      <a:pt x="157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14" name="Google Shape;9414;p90"/>
              <p:cNvSpPr/>
              <p:nvPr/>
            </p:nvSpPr>
            <p:spPr>
              <a:xfrm>
                <a:off x="2519672" y="3499450"/>
                <a:ext cx="158750" cy="155575"/>
              </a:xfrm>
              <a:custGeom>
                <a:avLst/>
                <a:gdLst/>
                <a:ahLst/>
                <a:cxnLst/>
                <a:rect l="l" t="t" r="r" b="b"/>
                <a:pathLst>
                  <a:path w="470" h="464" extrusionOk="0">
                    <a:moveTo>
                      <a:pt x="235" y="407"/>
                    </a:moveTo>
                    <a:cubicBezTo>
                      <a:pt x="137" y="407"/>
                      <a:pt x="58" y="329"/>
                      <a:pt x="58" y="232"/>
                    </a:cubicBezTo>
                    <a:cubicBezTo>
                      <a:pt x="58" y="135"/>
                      <a:pt x="137" y="57"/>
                      <a:pt x="235" y="57"/>
                    </a:cubicBezTo>
                    <a:cubicBezTo>
                      <a:pt x="333" y="57"/>
                      <a:pt x="412" y="135"/>
                      <a:pt x="412" y="232"/>
                    </a:cubicBezTo>
                    <a:cubicBezTo>
                      <a:pt x="412" y="329"/>
                      <a:pt x="333" y="407"/>
                      <a:pt x="235" y="407"/>
                    </a:cubicBezTo>
                    <a:moveTo>
                      <a:pt x="235" y="0"/>
                    </a:moveTo>
                    <a:cubicBezTo>
                      <a:pt x="105" y="0"/>
                      <a:pt x="0" y="104"/>
                      <a:pt x="0" y="232"/>
                    </a:cubicBezTo>
                    <a:cubicBezTo>
                      <a:pt x="0" y="361"/>
                      <a:pt x="105" y="464"/>
                      <a:pt x="235" y="464"/>
                    </a:cubicBezTo>
                    <a:cubicBezTo>
                      <a:pt x="364" y="464"/>
                      <a:pt x="470" y="361"/>
                      <a:pt x="470" y="232"/>
                    </a:cubicBezTo>
                    <a:cubicBezTo>
                      <a:pt x="470" y="104"/>
                      <a:pt x="364" y="0"/>
                      <a:pt x="23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15" name="Google Shape;9415;p90"/>
              <p:cNvSpPr/>
              <p:nvPr/>
            </p:nvSpPr>
            <p:spPr>
              <a:xfrm>
                <a:off x="2556184" y="3532788"/>
                <a:ext cx="85725" cy="93663"/>
              </a:xfrm>
              <a:custGeom>
                <a:avLst/>
                <a:gdLst/>
                <a:ahLst/>
                <a:cxnLst/>
                <a:rect l="l" t="t" r="r" b="b"/>
                <a:pathLst>
                  <a:path w="257" h="276" extrusionOk="0">
                    <a:moveTo>
                      <a:pt x="250" y="41"/>
                    </a:moveTo>
                    <a:cubicBezTo>
                      <a:pt x="241" y="42"/>
                      <a:pt x="233" y="42"/>
                      <a:pt x="225" y="42"/>
                    </a:cubicBezTo>
                    <a:cubicBezTo>
                      <a:pt x="192" y="42"/>
                      <a:pt x="169" y="35"/>
                      <a:pt x="155" y="25"/>
                    </a:cubicBezTo>
                    <a:cubicBezTo>
                      <a:pt x="146" y="20"/>
                      <a:pt x="142" y="17"/>
                      <a:pt x="139" y="14"/>
                    </a:cubicBezTo>
                    <a:cubicBezTo>
                      <a:pt x="138" y="11"/>
                      <a:pt x="137" y="10"/>
                      <a:pt x="135" y="10"/>
                    </a:cubicBezTo>
                    <a:cubicBezTo>
                      <a:pt x="135" y="8"/>
                      <a:pt x="135" y="8"/>
                      <a:pt x="135" y="8"/>
                    </a:cubicBezTo>
                    <a:cubicBezTo>
                      <a:pt x="130" y="0"/>
                      <a:pt x="130" y="0"/>
                      <a:pt x="130" y="0"/>
                    </a:cubicBezTo>
                    <a:cubicBezTo>
                      <a:pt x="124" y="8"/>
                      <a:pt x="124" y="8"/>
                      <a:pt x="124" y="8"/>
                    </a:cubicBezTo>
                    <a:cubicBezTo>
                      <a:pt x="123" y="10"/>
                      <a:pt x="123" y="10"/>
                      <a:pt x="123" y="10"/>
                    </a:cubicBezTo>
                    <a:cubicBezTo>
                      <a:pt x="117" y="14"/>
                      <a:pt x="92" y="42"/>
                      <a:pt x="33" y="42"/>
                    </a:cubicBezTo>
                    <a:cubicBezTo>
                      <a:pt x="25" y="42"/>
                      <a:pt x="16" y="42"/>
                      <a:pt x="8" y="41"/>
                    </a:cubicBezTo>
                    <a:cubicBezTo>
                      <a:pt x="0" y="41"/>
                      <a:pt x="0" y="41"/>
                      <a:pt x="0" y="41"/>
                    </a:cubicBezTo>
                    <a:cubicBezTo>
                      <a:pt x="0" y="48"/>
                      <a:pt x="0" y="48"/>
                      <a:pt x="0" y="48"/>
                    </a:cubicBezTo>
                    <a:cubicBezTo>
                      <a:pt x="0" y="48"/>
                      <a:pt x="0" y="91"/>
                      <a:pt x="16" y="142"/>
                    </a:cubicBezTo>
                    <a:cubicBezTo>
                      <a:pt x="22" y="163"/>
                      <a:pt x="30" y="184"/>
                      <a:pt x="43" y="204"/>
                    </a:cubicBezTo>
                    <a:cubicBezTo>
                      <a:pt x="50" y="197"/>
                      <a:pt x="60" y="187"/>
                      <a:pt x="74" y="173"/>
                    </a:cubicBezTo>
                    <a:cubicBezTo>
                      <a:pt x="67" y="162"/>
                      <a:pt x="64" y="151"/>
                      <a:pt x="64" y="138"/>
                    </a:cubicBezTo>
                    <a:cubicBezTo>
                      <a:pt x="64" y="121"/>
                      <a:pt x="71" y="104"/>
                      <a:pt x="82" y="91"/>
                    </a:cubicBezTo>
                    <a:cubicBezTo>
                      <a:pt x="109" y="66"/>
                      <a:pt x="149" y="66"/>
                      <a:pt x="174" y="91"/>
                    </a:cubicBezTo>
                    <a:cubicBezTo>
                      <a:pt x="187" y="104"/>
                      <a:pt x="194" y="121"/>
                      <a:pt x="194" y="138"/>
                    </a:cubicBezTo>
                    <a:cubicBezTo>
                      <a:pt x="194" y="155"/>
                      <a:pt x="187" y="172"/>
                      <a:pt x="174" y="184"/>
                    </a:cubicBezTo>
                    <a:cubicBezTo>
                      <a:pt x="153" y="207"/>
                      <a:pt x="120" y="208"/>
                      <a:pt x="95" y="193"/>
                    </a:cubicBezTo>
                    <a:cubicBezTo>
                      <a:pt x="60" y="228"/>
                      <a:pt x="60" y="228"/>
                      <a:pt x="60" y="228"/>
                    </a:cubicBezTo>
                    <a:cubicBezTo>
                      <a:pt x="77" y="248"/>
                      <a:pt x="99" y="265"/>
                      <a:pt x="127" y="276"/>
                    </a:cubicBezTo>
                    <a:cubicBezTo>
                      <a:pt x="130" y="276"/>
                      <a:pt x="130" y="276"/>
                      <a:pt x="130" y="276"/>
                    </a:cubicBezTo>
                    <a:cubicBezTo>
                      <a:pt x="132" y="276"/>
                      <a:pt x="132" y="276"/>
                      <a:pt x="132" y="276"/>
                    </a:cubicBezTo>
                    <a:cubicBezTo>
                      <a:pt x="197" y="251"/>
                      <a:pt x="227" y="193"/>
                      <a:pt x="243" y="142"/>
                    </a:cubicBezTo>
                    <a:cubicBezTo>
                      <a:pt x="257" y="91"/>
                      <a:pt x="257" y="48"/>
                      <a:pt x="257" y="48"/>
                    </a:cubicBezTo>
                    <a:cubicBezTo>
                      <a:pt x="257" y="41"/>
                      <a:pt x="257" y="41"/>
                      <a:pt x="257" y="41"/>
                    </a:cubicBezTo>
                    <a:lnTo>
                      <a:pt x="250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16" name="Google Shape;9416;p90"/>
              <p:cNvSpPr/>
              <p:nvPr/>
            </p:nvSpPr>
            <p:spPr>
              <a:xfrm>
                <a:off x="2584759" y="3564538"/>
                <a:ext cx="30163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88" h="94" extrusionOk="0">
                    <a:moveTo>
                      <a:pt x="74" y="77"/>
                    </a:moveTo>
                    <a:cubicBezTo>
                      <a:pt x="84" y="68"/>
                      <a:pt x="88" y="57"/>
                      <a:pt x="88" y="46"/>
                    </a:cubicBezTo>
                    <a:cubicBezTo>
                      <a:pt x="88" y="33"/>
                      <a:pt x="84" y="21"/>
                      <a:pt x="74" y="14"/>
                    </a:cubicBezTo>
                    <a:cubicBezTo>
                      <a:pt x="67" y="6"/>
                      <a:pt x="56" y="0"/>
                      <a:pt x="44" y="0"/>
                    </a:cubicBezTo>
                    <a:cubicBezTo>
                      <a:pt x="33" y="0"/>
                      <a:pt x="21" y="6"/>
                      <a:pt x="13" y="14"/>
                    </a:cubicBezTo>
                    <a:cubicBezTo>
                      <a:pt x="5" y="21"/>
                      <a:pt x="0" y="33"/>
                      <a:pt x="0" y="46"/>
                    </a:cubicBezTo>
                    <a:cubicBezTo>
                      <a:pt x="0" y="57"/>
                      <a:pt x="5" y="68"/>
                      <a:pt x="13" y="77"/>
                    </a:cubicBezTo>
                    <a:cubicBezTo>
                      <a:pt x="31" y="94"/>
                      <a:pt x="58" y="94"/>
                      <a:pt x="74" y="7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417" name="Google Shape;9417;p90"/>
            <p:cNvSpPr/>
            <p:nvPr/>
          </p:nvSpPr>
          <p:spPr>
            <a:xfrm>
              <a:off x="5060700" y="3974788"/>
              <a:ext cx="589103" cy="692497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Wireless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Intrusion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Prevention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System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(WIPS)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18" name="Google Shape;9418;p90"/>
          <p:cNvGrpSpPr/>
          <p:nvPr/>
        </p:nvGrpSpPr>
        <p:grpSpPr>
          <a:xfrm>
            <a:off x="8910012" y="1143901"/>
            <a:ext cx="1030474" cy="1205416"/>
            <a:chOff x="778872" y="2204265"/>
            <a:chExt cx="772855" cy="904062"/>
          </a:xfrm>
        </p:grpSpPr>
        <p:grpSp>
          <p:nvGrpSpPr>
            <p:cNvPr id="9419" name="Google Shape;9419;p90"/>
            <p:cNvGrpSpPr/>
            <p:nvPr/>
          </p:nvGrpSpPr>
          <p:grpSpPr>
            <a:xfrm>
              <a:off x="871613" y="2204265"/>
              <a:ext cx="587375" cy="588963"/>
              <a:chOff x="6342827" y="1075338"/>
              <a:chExt cx="587375" cy="588963"/>
            </a:xfrm>
          </p:grpSpPr>
          <p:sp>
            <p:nvSpPr>
              <p:cNvPr id="9420" name="Google Shape;9420;p90"/>
              <p:cNvSpPr/>
              <p:nvPr/>
            </p:nvSpPr>
            <p:spPr>
              <a:xfrm>
                <a:off x="6342827" y="1075338"/>
                <a:ext cx="587375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21" name="Google Shape;9421;p90"/>
              <p:cNvSpPr/>
              <p:nvPr/>
            </p:nvSpPr>
            <p:spPr>
              <a:xfrm>
                <a:off x="6387277" y="1265838"/>
                <a:ext cx="493713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1462" h="568" extrusionOk="0">
                    <a:moveTo>
                      <a:pt x="961" y="284"/>
                    </a:moveTo>
                    <a:cubicBezTo>
                      <a:pt x="961" y="308"/>
                      <a:pt x="956" y="319"/>
                      <a:pt x="945" y="319"/>
                    </a:cubicBezTo>
                    <a:cubicBezTo>
                      <a:pt x="932" y="319"/>
                      <a:pt x="927" y="308"/>
                      <a:pt x="927" y="284"/>
                    </a:cubicBezTo>
                    <a:cubicBezTo>
                      <a:pt x="927" y="260"/>
                      <a:pt x="932" y="249"/>
                      <a:pt x="945" y="249"/>
                    </a:cubicBezTo>
                    <a:cubicBezTo>
                      <a:pt x="956" y="249"/>
                      <a:pt x="961" y="260"/>
                      <a:pt x="961" y="284"/>
                    </a:cubicBezTo>
                    <a:moveTo>
                      <a:pt x="813" y="514"/>
                    </a:moveTo>
                    <a:cubicBezTo>
                      <a:pt x="802" y="520"/>
                      <a:pt x="791" y="522"/>
                      <a:pt x="780" y="525"/>
                    </a:cubicBezTo>
                    <a:cubicBezTo>
                      <a:pt x="771" y="527"/>
                      <a:pt x="764" y="527"/>
                      <a:pt x="755" y="529"/>
                    </a:cubicBezTo>
                    <a:cubicBezTo>
                      <a:pt x="748" y="529"/>
                      <a:pt x="741" y="531"/>
                      <a:pt x="732" y="531"/>
                    </a:cubicBezTo>
                    <a:cubicBezTo>
                      <a:pt x="725" y="531"/>
                      <a:pt x="716" y="529"/>
                      <a:pt x="709" y="529"/>
                    </a:cubicBezTo>
                    <a:cubicBezTo>
                      <a:pt x="700" y="527"/>
                      <a:pt x="693" y="527"/>
                      <a:pt x="684" y="525"/>
                    </a:cubicBezTo>
                    <a:cubicBezTo>
                      <a:pt x="673" y="522"/>
                      <a:pt x="662" y="520"/>
                      <a:pt x="652" y="514"/>
                    </a:cubicBezTo>
                    <a:cubicBezTo>
                      <a:pt x="644" y="512"/>
                      <a:pt x="637" y="509"/>
                      <a:pt x="630" y="505"/>
                    </a:cubicBezTo>
                    <a:cubicBezTo>
                      <a:pt x="623" y="503"/>
                      <a:pt x="618" y="499"/>
                      <a:pt x="610" y="496"/>
                    </a:cubicBezTo>
                    <a:cubicBezTo>
                      <a:pt x="621" y="494"/>
                      <a:pt x="628" y="488"/>
                      <a:pt x="634" y="481"/>
                    </a:cubicBezTo>
                    <a:cubicBezTo>
                      <a:pt x="639" y="472"/>
                      <a:pt x="643" y="459"/>
                      <a:pt x="643" y="442"/>
                    </a:cubicBezTo>
                    <a:cubicBezTo>
                      <a:pt x="643" y="427"/>
                      <a:pt x="639" y="414"/>
                      <a:pt x="632" y="405"/>
                    </a:cubicBezTo>
                    <a:cubicBezTo>
                      <a:pt x="626" y="394"/>
                      <a:pt x="616" y="390"/>
                      <a:pt x="605" y="390"/>
                    </a:cubicBezTo>
                    <a:cubicBezTo>
                      <a:pt x="592" y="390"/>
                      <a:pt x="584" y="394"/>
                      <a:pt x="576" y="403"/>
                    </a:cubicBezTo>
                    <a:cubicBezTo>
                      <a:pt x="569" y="414"/>
                      <a:pt x="567" y="427"/>
                      <a:pt x="567" y="442"/>
                    </a:cubicBezTo>
                    <a:cubicBezTo>
                      <a:pt x="567" y="460"/>
                      <a:pt x="567" y="460"/>
                      <a:pt x="567" y="460"/>
                    </a:cubicBezTo>
                    <a:cubicBezTo>
                      <a:pt x="564" y="457"/>
                      <a:pt x="564" y="457"/>
                      <a:pt x="564" y="457"/>
                    </a:cubicBezTo>
                    <a:cubicBezTo>
                      <a:pt x="566" y="457"/>
                      <a:pt x="566" y="457"/>
                      <a:pt x="566" y="459"/>
                    </a:cubicBezTo>
                    <a:cubicBezTo>
                      <a:pt x="562" y="455"/>
                      <a:pt x="562" y="455"/>
                      <a:pt x="562" y="455"/>
                    </a:cubicBezTo>
                    <a:cubicBezTo>
                      <a:pt x="564" y="457"/>
                      <a:pt x="564" y="457"/>
                      <a:pt x="564" y="457"/>
                    </a:cubicBezTo>
                    <a:cubicBezTo>
                      <a:pt x="562" y="455"/>
                      <a:pt x="560" y="451"/>
                      <a:pt x="558" y="449"/>
                    </a:cubicBezTo>
                    <a:cubicBezTo>
                      <a:pt x="550" y="440"/>
                      <a:pt x="542" y="431"/>
                      <a:pt x="537" y="421"/>
                    </a:cubicBezTo>
                    <a:cubicBezTo>
                      <a:pt x="533" y="418"/>
                      <a:pt x="532" y="412"/>
                      <a:pt x="528" y="408"/>
                    </a:cubicBezTo>
                    <a:cubicBezTo>
                      <a:pt x="526" y="405"/>
                      <a:pt x="521" y="392"/>
                      <a:pt x="521" y="392"/>
                    </a:cubicBezTo>
                    <a:cubicBezTo>
                      <a:pt x="514" y="377"/>
                      <a:pt x="508" y="362"/>
                      <a:pt x="505" y="345"/>
                    </a:cubicBezTo>
                    <a:cubicBezTo>
                      <a:pt x="503" y="343"/>
                      <a:pt x="503" y="340"/>
                      <a:pt x="503" y="336"/>
                    </a:cubicBezTo>
                    <a:cubicBezTo>
                      <a:pt x="503" y="338"/>
                      <a:pt x="503" y="338"/>
                      <a:pt x="503" y="338"/>
                    </a:cubicBezTo>
                    <a:cubicBezTo>
                      <a:pt x="516" y="338"/>
                      <a:pt x="524" y="332"/>
                      <a:pt x="532" y="321"/>
                    </a:cubicBezTo>
                    <a:cubicBezTo>
                      <a:pt x="537" y="312"/>
                      <a:pt x="541" y="299"/>
                      <a:pt x="541" y="284"/>
                    </a:cubicBezTo>
                    <a:cubicBezTo>
                      <a:pt x="541" y="267"/>
                      <a:pt x="537" y="254"/>
                      <a:pt x="532" y="245"/>
                    </a:cubicBezTo>
                    <a:cubicBezTo>
                      <a:pt x="524" y="236"/>
                      <a:pt x="516" y="230"/>
                      <a:pt x="503" y="230"/>
                    </a:cubicBezTo>
                    <a:cubicBezTo>
                      <a:pt x="501" y="230"/>
                      <a:pt x="501" y="230"/>
                      <a:pt x="501" y="230"/>
                    </a:cubicBezTo>
                    <a:cubicBezTo>
                      <a:pt x="503" y="225"/>
                      <a:pt x="505" y="217"/>
                      <a:pt x="507" y="210"/>
                    </a:cubicBezTo>
                    <a:cubicBezTo>
                      <a:pt x="510" y="199"/>
                      <a:pt x="516" y="187"/>
                      <a:pt x="521" y="176"/>
                    </a:cubicBezTo>
                    <a:cubicBezTo>
                      <a:pt x="521" y="174"/>
                      <a:pt x="524" y="167"/>
                      <a:pt x="524" y="167"/>
                    </a:cubicBezTo>
                    <a:cubicBezTo>
                      <a:pt x="528" y="160"/>
                      <a:pt x="533" y="152"/>
                      <a:pt x="537" y="147"/>
                    </a:cubicBezTo>
                    <a:cubicBezTo>
                      <a:pt x="548" y="130"/>
                      <a:pt x="558" y="117"/>
                      <a:pt x="571" y="104"/>
                    </a:cubicBezTo>
                    <a:cubicBezTo>
                      <a:pt x="571" y="109"/>
                      <a:pt x="569" y="117"/>
                      <a:pt x="569" y="126"/>
                    </a:cubicBezTo>
                    <a:cubicBezTo>
                      <a:pt x="569" y="141"/>
                      <a:pt x="573" y="154"/>
                      <a:pt x="578" y="163"/>
                    </a:cubicBezTo>
                    <a:cubicBezTo>
                      <a:pt x="585" y="173"/>
                      <a:pt x="594" y="178"/>
                      <a:pt x="607" y="178"/>
                    </a:cubicBezTo>
                    <a:cubicBezTo>
                      <a:pt x="619" y="178"/>
                      <a:pt x="630" y="173"/>
                      <a:pt x="635" y="163"/>
                    </a:cubicBezTo>
                    <a:cubicBezTo>
                      <a:pt x="641" y="154"/>
                      <a:pt x="644" y="141"/>
                      <a:pt x="644" y="126"/>
                    </a:cubicBezTo>
                    <a:cubicBezTo>
                      <a:pt x="644" y="109"/>
                      <a:pt x="641" y="96"/>
                      <a:pt x="635" y="87"/>
                    </a:cubicBezTo>
                    <a:cubicBezTo>
                      <a:pt x="630" y="78"/>
                      <a:pt x="621" y="74"/>
                      <a:pt x="610" y="72"/>
                    </a:cubicBezTo>
                    <a:cubicBezTo>
                      <a:pt x="646" y="50"/>
                      <a:pt x="687" y="37"/>
                      <a:pt x="732" y="37"/>
                    </a:cubicBezTo>
                    <a:cubicBezTo>
                      <a:pt x="788" y="37"/>
                      <a:pt x="838" y="57"/>
                      <a:pt x="877" y="89"/>
                    </a:cubicBezTo>
                    <a:cubicBezTo>
                      <a:pt x="873" y="93"/>
                      <a:pt x="866" y="93"/>
                      <a:pt x="859" y="93"/>
                    </a:cubicBezTo>
                    <a:cubicBezTo>
                      <a:pt x="859" y="109"/>
                      <a:pt x="859" y="109"/>
                      <a:pt x="859" y="109"/>
                    </a:cubicBezTo>
                    <a:cubicBezTo>
                      <a:pt x="884" y="109"/>
                      <a:pt x="884" y="109"/>
                      <a:pt x="884" y="109"/>
                    </a:cubicBezTo>
                    <a:cubicBezTo>
                      <a:pt x="884" y="176"/>
                      <a:pt x="884" y="176"/>
                      <a:pt x="884" y="176"/>
                    </a:cubicBezTo>
                    <a:cubicBezTo>
                      <a:pt x="904" y="176"/>
                      <a:pt x="904" y="176"/>
                      <a:pt x="904" y="176"/>
                    </a:cubicBezTo>
                    <a:cubicBezTo>
                      <a:pt x="904" y="117"/>
                      <a:pt x="904" y="117"/>
                      <a:pt x="904" y="117"/>
                    </a:cubicBezTo>
                    <a:cubicBezTo>
                      <a:pt x="913" y="126"/>
                      <a:pt x="920" y="135"/>
                      <a:pt x="927" y="147"/>
                    </a:cubicBezTo>
                    <a:cubicBezTo>
                      <a:pt x="932" y="152"/>
                      <a:pt x="936" y="160"/>
                      <a:pt x="940" y="167"/>
                    </a:cubicBezTo>
                    <a:cubicBezTo>
                      <a:pt x="947" y="180"/>
                      <a:pt x="952" y="195"/>
                      <a:pt x="958" y="210"/>
                    </a:cubicBezTo>
                    <a:cubicBezTo>
                      <a:pt x="959" y="217"/>
                      <a:pt x="961" y="225"/>
                      <a:pt x="963" y="232"/>
                    </a:cubicBezTo>
                    <a:cubicBezTo>
                      <a:pt x="963" y="236"/>
                      <a:pt x="963" y="236"/>
                      <a:pt x="963" y="236"/>
                    </a:cubicBezTo>
                    <a:cubicBezTo>
                      <a:pt x="958" y="232"/>
                      <a:pt x="952" y="230"/>
                      <a:pt x="945" y="230"/>
                    </a:cubicBezTo>
                    <a:cubicBezTo>
                      <a:pt x="932" y="230"/>
                      <a:pt x="924" y="236"/>
                      <a:pt x="916" y="245"/>
                    </a:cubicBezTo>
                    <a:cubicBezTo>
                      <a:pt x="909" y="254"/>
                      <a:pt x="907" y="267"/>
                      <a:pt x="907" y="284"/>
                    </a:cubicBezTo>
                    <a:cubicBezTo>
                      <a:pt x="907" y="301"/>
                      <a:pt x="909" y="314"/>
                      <a:pt x="916" y="323"/>
                    </a:cubicBezTo>
                    <a:cubicBezTo>
                      <a:pt x="922" y="332"/>
                      <a:pt x="932" y="338"/>
                      <a:pt x="945" y="338"/>
                    </a:cubicBezTo>
                    <a:cubicBezTo>
                      <a:pt x="952" y="338"/>
                      <a:pt x="958" y="336"/>
                      <a:pt x="963" y="332"/>
                    </a:cubicBezTo>
                    <a:cubicBezTo>
                      <a:pt x="963" y="334"/>
                      <a:pt x="963" y="334"/>
                      <a:pt x="963" y="334"/>
                    </a:cubicBezTo>
                    <a:cubicBezTo>
                      <a:pt x="961" y="338"/>
                      <a:pt x="961" y="342"/>
                      <a:pt x="961" y="345"/>
                    </a:cubicBezTo>
                    <a:cubicBezTo>
                      <a:pt x="954" y="373"/>
                      <a:pt x="943" y="397"/>
                      <a:pt x="927" y="421"/>
                    </a:cubicBezTo>
                    <a:cubicBezTo>
                      <a:pt x="925" y="414"/>
                      <a:pt x="924" y="408"/>
                      <a:pt x="920" y="405"/>
                    </a:cubicBezTo>
                    <a:cubicBezTo>
                      <a:pt x="915" y="394"/>
                      <a:pt x="904" y="390"/>
                      <a:pt x="893" y="390"/>
                    </a:cubicBezTo>
                    <a:cubicBezTo>
                      <a:pt x="881" y="390"/>
                      <a:pt x="872" y="394"/>
                      <a:pt x="864" y="403"/>
                    </a:cubicBezTo>
                    <a:cubicBezTo>
                      <a:pt x="857" y="414"/>
                      <a:pt x="856" y="427"/>
                      <a:pt x="856" y="442"/>
                    </a:cubicBezTo>
                    <a:cubicBezTo>
                      <a:pt x="856" y="459"/>
                      <a:pt x="857" y="472"/>
                      <a:pt x="864" y="481"/>
                    </a:cubicBezTo>
                    <a:cubicBezTo>
                      <a:pt x="864" y="483"/>
                      <a:pt x="866" y="485"/>
                      <a:pt x="868" y="485"/>
                    </a:cubicBezTo>
                    <a:cubicBezTo>
                      <a:pt x="857" y="494"/>
                      <a:pt x="847" y="499"/>
                      <a:pt x="834" y="505"/>
                    </a:cubicBezTo>
                    <a:cubicBezTo>
                      <a:pt x="827" y="509"/>
                      <a:pt x="820" y="512"/>
                      <a:pt x="813" y="514"/>
                    </a:cubicBezTo>
                    <a:moveTo>
                      <a:pt x="587" y="442"/>
                    </a:moveTo>
                    <a:cubicBezTo>
                      <a:pt x="587" y="418"/>
                      <a:pt x="592" y="407"/>
                      <a:pt x="605" y="407"/>
                    </a:cubicBezTo>
                    <a:cubicBezTo>
                      <a:pt x="616" y="407"/>
                      <a:pt x="621" y="418"/>
                      <a:pt x="621" y="442"/>
                    </a:cubicBezTo>
                    <a:cubicBezTo>
                      <a:pt x="621" y="466"/>
                      <a:pt x="616" y="479"/>
                      <a:pt x="605" y="479"/>
                    </a:cubicBezTo>
                    <a:cubicBezTo>
                      <a:pt x="592" y="479"/>
                      <a:pt x="587" y="466"/>
                      <a:pt x="587" y="442"/>
                    </a:cubicBezTo>
                    <a:moveTo>
                      <a:pt x="84" y="462"/>
                    </a:moveTo>
                    <a:cubicBezTo>
                      <a:pt x="72" y="460"/>
                      <a:pt x="43" y="395"/>
                      <a:pt x="43" y="282"/>
                    </a:cubicBezTo>
                    <a:cubicBezTo>
                      <a:pt x="43" y="169"/>
                      <a:pt x="72" y="104"/>
                      <a:pt x="84" y="102"/>
                    </a:cubicBezTo>
                    <a:cubicBezTo>
                      <a:pt x="97" y="104"/>
                      <a:pt x="125" y="169"/>
                      <a:pt x="125" y="282"/>
                    </a:cubicBezTo>
                    <a:cubicBezTo>
                      <a:pt x="125" y="395"/>
                      <a:pt x="97" y="460"/>
                      <a:pt x="84" y="462"/>
                    </a:cubicBezTo>
                    <a:moveTo>
                      <a:pt x="607" y="89"/>
                    </a:moveTo>
                    <a:cubicBezTo>
                      <a:pt x="618" y="89"/>
                      <a:pt x="625" y="102"/>
                      <a:pt x="625" y="126"/>
                    </a:cubicBezTo>
                    <a:cubicBezTo>
                      <a:pt x="625" y="148"/>
                      <a:pt x="618" y="161"/>
                      <a:pt x="607" y="161"/>
                    </a:cubicBezTo>
                    <a:cubicBezTo>
                      <a:pt x="596" y="161"/>
                      <a:pt x="591" y="148"/>
                      <a:pt x="591" y="126"/>
                    </a:cubicBezTo>
                    <a:cubicBezTo>
                      <a:pt x="591" y="102"/>
                      <a:pt x="596" y="89"/>
                      <a:pt x="607" y="89"/>
                    </a:cubicBezTo>
                    <a:moveTo>
                      <a:pt x="496" y="284"/>
                    </a:moveTo>
                    <a:cubicBezTo>
                      <a:pt x="496" y="271"/>
                      <a:pt x="498" y="260"/>
                      <a:pt x="499" y="249"/>
                    </a:cubicBezTo>
                    <a:cubicBezTo>
                      <a:pt x="503" y="249"/>
                      <a:pt x="503" y="249"/>
                      <a:pt x="503" y="249"/>
                    </a:cubicBezTo>
                    <a:cubicBezTo>
                      <a:pt x="514" y="249"/>
                      <a:pt x="519" y="260"/>
                      <a:pt x="519" y="284"/>
                    </a:cubicBezTo>
                    <a:cubicBezTo>
                      <a:pt x="519" y="308"/>
                      <a:pt x="514" y="319"/>
                      <a:pt x="503" y="319"/>
                    </a:cubicBezTo>
                    <a:cubicBezTo>
                      <a:pt x="499" y="319"/>
                      <a:pt x="499" y="319"/>
                      <a:pt x="499" y="319"/>
                    </a:cubicBezTo>
                    <a:cubicBezTo>
                      <a:pt x="498" y="308"/>
                      <a:pt x="496" y="295"/>
                      <a:pt x="496" y="284"/>
                    </a:cubicBezTo>
                    <a:moveTo>
                      <a:pt x="875" y="442"/>
                    </a:moveTo>
                    <a:cubicBezTo>
                      <a:pt x="875" y="418"/>
                      <a:pt x="881" y="407"/>
                      <a:pt x="893" y="407"/>
                    </a:cubicBezTo>
                    <a:cubicBezTo>
                      <a:pt x="904" y="407"/>
                      <a:pt x="909" y="418"/>
                      <a:pt x="909" y="442"/>
                    </a:cubicBezTo>
                    <a:cubicBezTo>
                      <a:pt x="909" y="446"/>
                      <a:pt x="909" y="446"/>
                      <a:pt x="909" y="446"/>
                    </a:cubicBezTo>
                    <a:cubicBezTo>
                      <a:pt x="909" y="447"/>
                      <a:pt x="907" y="447"/>
                      <a:pt x="906" y="449"/>
                    </a:cubicBezTo>
                    <a:cubicBezTo>
                      <a:pt x="904" y="453"/>
                      <a:pt x="902" y="455"/>
                      <a:pt x="898" y="459"/>
                    </a:cubicBezTo>
                    <a:cubicBezTo>
                      <a:pt x="893" y="464"/>
                      <a:pt x="888" y="468"/>
                      <a:pt x="882" y="473"/>
                    </a:cubicBezTo>
                    <a:cubicBezTo>
                      <a:pt x="877" y="468"/>
                      <a:pt x="875" y="459"/>
                      <a:pt x="875" y="442"/>
                    </a:cubicBezTo>
                    <a:moveTo>
                      <a:pt x="1378" y="57"/>
                    </a:moveTo>
                    <a:cubicBezTo>
                      <a:pt x="897" y="57"/>
                      <a:pt x="897" y="57"/>
                      <a:pt x="897" y="57"/>
                    </a:cubicBezTo>
                    <a:cubicBezTo>
                      <a:pt x="850" y="22"/>
                      <a:pt x="793" y="0"/>
                      <a:pt x="732" y="0"/>
                    </a:cubicBezTo>
                    <a:cubicBezTo>
                      <a:pt x="671" y="0"/>
                      <a:pt x="614" y="20"/>
                      <a:pt x="567" y="57"/>
                    </a:cubicBezTo>
                    <a:cubicBezTo>
                      <a:pt x="84" y="57"/>
                      <a:pt x="84" y="57"/>
                      <a:pt x="84" y="57"/>
                    </a:cubicBezTo>
                    <a:cubicBezTo>
                      <a:pt x="27" y="57"/>
                      <a:pt x="0" y="174"/>
                      <a:pt x="0" y="282"/>
                    </a:cubicBezTo>
                    <a:cubicBezTo>
                      <a:pt x="0" y="390"/>
                      <a:pt x="27" y="507"/>
                      <a:pt x="84" y="507"/>
                    </a:cubicBezTo>
                    <a:cubicBezTo>
                      <a:pt x="564" y="507"/>
                      <a:pt x="564" y="507"/>
                      <a:pt x="564" y="507"/>
                    </a:cubicBezTo>
                    <a:cubicBezTo>
                      <a:pt x="610" y="544"/>
                      <a:pt x="669" y="568"/>
                      <a:pt x="732" y="568"/>
                    </a:cubicBezTo>
                    <a:cubicBezTo>
                      <a:pt x="795" y="568"/>
                      <a:pt x="854" y="544"/>
                      <a:pt x="900" y="507"/>
                    </a:cubicBezTo>
                    <a:cubicBezTo>
                      <a:pt x="1378" y="507"/>
                      <a:pt x="1378" y="507"/>
                      <a:pt x="1378" y="507"/>
                    </a:cubicBezTo>
                    <a:cubicBezTo>
                      <a:pt x="1435" y="507"/>
                      <a:pt x="1462" y="390"/>
                      <a:pt x="1462" y="282"/>
                    </a:cubicBezTo>
                    <a:cubicBezTo>
                      <a:pt x="1462" y="174"/>
                      <a:pt x="1435" y="57"/>
                      <a:pt x="1378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22" name="Google Shape;9422;p90"/>
              <p:cNvSpPr/>
              <p:nvPr/>
            </p:nvSpPr>
            <p:spPr>
              <a:xfrm>
                <a:off x="6614290" y="1291238"/>
                <a:ext cx="1587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45" h="102" extrusionOk="0">
                    <a:moveTo>
                      <a:pt x="20" y="15"/>
                    </a:moveTo>
                    <a:cubicBezTo>
                      <a:pt x="16" y="18"/>
                      <a:pt x="9" y="18"/>
                      <a:pt x="0" y="18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45" y="102"/>
                      <a:pt x="45" y="102"/>
                      <a:pt x="45" y="102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7"/>
                      <a:pt x="23" y="11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23" name="Google Shape;9423;p90"/>
              <p:cNvSpPr/>
              <p:nvPr/>
            </p:nvSpPr>
            <p:spPr>
              <a:xfrm>
                <a:off x="6634927" y="1343626"/>
                <a:ext cx="25400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109" extrusionOk="0">
                    <a:moveTo>
                      <a:pt x="22" y="55"/>
                    </a:moveTo>
                    <a:cubicBezTo>
                      <a:pt x="22" y="30"/>
                      <a:pt x="27" y="19"/>
                      <a:pt x="38" y="19"/>
                    </a:cubicBezTo>
                    <a:cubicBezTo>
                      <a:pt x="50" y="19"/>
                      <a:pt x="55" y="30"/>
                      <a:pt x="55" y="55"/>
                    </a:cubicBezTo>
                    <a:cubicBezTo>
                      <a:pt x="55" y="79"/>
                      <a:pt x="50" y="90"/>
                      <a:pt x="38" y="90"/>
                    </a:cubicBezTo>
                    <a:cubicBezTo>
                      <a:pt x="27" y="90"/>
                      <a:pt x="22" y="79"/>
                      <a:pt x="22" y="55"/>
                    </a:cubicBezTo>
                    <a:moveTo>
                      <a:pt x="66" y="92"/>
                    </a:moveTo>
                    <a:cubicBezTo>
                      <a:pt x="73" y="83"/>
                      <a:pt x="75" y="70"/>
                      <a:pt x="75" y="55"/>
                    </a:cubicBezTo>
                    <a:cubicBezTo>
                      <a:pt x="75" y="38"/>
                      <a:pt x="71" y="25"/>
                      <a:pt x="66" y="15"/>
                    </a:cubicBezTo>
                    <a:cubicBezTo>
                      <a:pt x="59" y="6"/>
                      <a:pt x="50" y="0"/>
                      <a:pt x="38" y="0"/>
                    </a:cubicBezTo>
                    <a:cubicBezTo>
                      <a:pt x="25" y="0"/>
                      <a:pt x="16" y="6"/>
                      <a:pt x="11" y="15"/>
                    </a:cubicBezTo>
                    <a:cubicBezTo>
                      <a:pt x="4" y="25"/>
                      <a:pt x="0" y="38"/>
                      <a:pt x="0" y="55"/>
                    </a:cubicBezTo>
                    <a:cubicBezTo>
                      <a:pt x="0" y="71"/>
                      <a:pt x="4" y="84"/>
                      <a:pt x="9" y="94"/>
                    </a:cubicBezTo>
                    <a:cubicBezTo>
                      <a:pt x="16" y="103"/>
                      <a:pt x="25" y="109"/>
                      <a:pt x="38" y="109"/>
                    </a:cubicBezTo>
                    <a:cubicBezTo>
                      <a:pt x="50" y="109"/>
                      <a:pt x="61" y="103"/>
                      <a:pt x="66" y="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24" name="Google Shape;9424;p90"/>
              <p:cNvSpPr/>
              <p:nvPr/>
            </p:nvSpPr>
            <p:spPr>
              <a:xfrm>
                <a:off x="6601590" y="1343626"/>
                <a:ext cx="25400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109" extrusionOk="0">
                    <a:moveTo>
                      <a:pt x="22" y="55"/>
                    </a:moveTo>
                    <a:cubicBezTo>
                      <a:pt x="22" y="30"/>
                      <a:pt x="27" y="19"/>
                      <a:pt x="38" y="19"/>
                    </a:cubicBezTo>
                    <a:cubicBezTo>
                      <a:pt x="50" y="19"/>
                      <a:pt x="55" y="30"/>
                      <a:pt x="55" y="55"/>
                    </a:cubicBezTo>
                    <a:cubicBezTo>
                      <a:pt x="55" y="79"/>
                      <a:pt x="50" y="90"/>
                      <a:pt x="38" y="90"/>
                    </a:cubicBezTo>
                    <a:cubicBezTo>
                      <a:pt x="27" y="90"/>
                      <a:pt x="22" y="79"/>
                      <a:pt x="22" y="55"/>
                    </a:cubicBezTo>
                    <a:moveTo>
                      <a:pt x="66" y="92"/>
                    </a:moveTo>
                    <a:cubicBezTo>
                      <a:pt x="73" y="83"/>
                      <a:pt x="75" y="70"/>
                      <a:pt x="75" y="55"/>
                    </a:cubicBezTo>
                    <a:cubicBezTo>
                      <a:pt x="75" y="38"/>
                      <a:pt x="73" y="25"/>
                      <a:pt x="66" y="15"/>
                    </a:cubicBezTo>
                    <a:cubicBezTo>
                      <a:pt x="59" y="6"/>
                      <a:pt x="50" y="0"/>
                      <a:pt x="38" y="0"/>
                    </a:cubicBezTo>
                    <a:cubicBezTo>
                      <a:pt x="27" y="0"/>
                      <a:pt x="16" y="6"/>
                      <a:pt x="11" y="15"/>
                    </a:cubicBezTo>
                    <a:cubicBezTo>
                      <a:pt x="4" y="25"/>
                      <a:pt x="0" y="38"/>
                      <a:pt x="0" y="55"/>
                    </a:cubicBezTo>
                    <a:cubicBezTo>
                      <a:pt x="0" y="71"/>
                      <a:pt x="4" y="84"/>
                      <a:pt x="11" y="94"/>
                    </a:cubicBezTo>
                    <a:cubicBezTo>
                      <a:pt x="16" y="103"/>
                      <a:pt x="27" y="109"/>
                      <a:pt x="38" y="109"/>
                    </a:cubicBezTo>
                    <a:cubicBezTo>
                      <a:pt x="50" y="109"/>
                      <a:pt x="61" y="103"/>
                      <a:pt x="66" y="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25" name="Google Shape;9425;p90"/>
              <p:cNvSpPr/>
              <p:nvPr/>
            </p:nvSpPr>
            <p:spPr>
              <a:xfrm>
                <a:off x="6614290" y="1399188"/>
                <a:ext cx="14288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45" h="101" extrusionOk="0">
                    <a:moveTo>
                      <a:pt x="20" y="13"/>
                    </a:moveTo>
                    <a:cubicBezTo>
                      <a:pt x="15" y="16"/>
                      <a:pt x="8" y="18"/>
                      <a:pt x="0" y="18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4" y="35"/>
                      <a:pt x="24" y="35"/>
                      <a:pt x="24" y="35"/>
                    </a:cubicBezTo>
                    <a:cubicBezTo>
                      <a:pt x="24" y="101"/>
                      <a:pt x="24" y="101"/>
                      <a:pt x="24" y="101"/>
                    </a:cubicBezTo>
                    <a:cubicBezTo>
                      <a:pt x="45" y="101"/>
                      <a:pt x="45" y="101"/>
                      <a:pt x="45" y="101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6" y="5"/>
                      <a:pt x="24" y="11"/>
                      <a:pt x="20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26" name="Google Shape;9426;p90"/>
              <p:cNvSpPr/>
              <p:nvPr/>
            </p:nvSpPr>
            <p:spPr>
              <a:xfrm>
                <a:off x="6576190" y="1345213"/>
                <a:ext cx="15875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45" h="102" extrusionOk="0">
                    <a:moveTo>
                      <a:pt x="20" y="15"/>
                    </a:moveTo>
                    <a:cubicBezTo>
                      <a:pt x="16" y="18"/>
                      <a:pt x="9" y="20"/>
                      <a:pt x="0" y="2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5" y="35"/>
                      <a:pt x="25" y="35"/>
                      <a:pt x="25" y="35"/>
                    </a:cubicBezTo>
                    <a:cubicBezTo>
                      <a:pt x="25" y="102"/>
                      <a:pt x="25" y="102"/>
                      <a:pt x="25" y="102"/>
                    </a:cubicBezTo>
                    <a:cubicBezTo>
                      <a:pt x="45" y="102"/>
                      <a:pt x="45" y="102"/>
                      <a:pt x="45" y="102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7"/>
                      <a:pt x="23" y="11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27" name="Google Shape;9427;p90"/>
              <p:cNvSpPr/>
              <p:nvPr/>
            </p:nvSpPr>
            <p:spPr>
              <a:xfrm>
                <a:off x="6641277" y="1397601"/>
                <a:ext cx="25400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75" h="106" extrusionOk="0">
                    <a:moveTo>
                      <a:pt x="37" y="89"/>
                    </a:moveTo>
                    <a:cubicBezTo>
                      <a:pt x="27" y="89"/>
                      <a:pt x="20" y="76"/>
                      <a:pt x="20" y="52"/>
                    </a:cubicBezTo>
                    <a:cubicBezTo>
                      <a:pt x="20" y="28"/>
                      <a:pt x="27" y="17"/>
                      <a:pt x="37" y="17"/>
                    </a:cubicBezTo>
                    <a:cubicBezTo>
                      <a:pt x="48" y="17"/>
                      <a:pt x="53" y="28"/>
                      <a:pt x="53" y="52"/>
                    </a:cubicBezTo>
                    <a:cubicBezTo>
                      <a:pt x="53" y="76"/>
                      <a:pt x="48" y="89"/>
                      <a:pt x="37" y="89"/>
                    </a:cubicBezTo>
                    <a:moveTo>
                      <a:pt x="37" y="0"/>
                    </a:moveTo>
                    <a:cubicBezTo>
                      <a:pt x="25" y="0"/>
                      <a:pt x="16" y="4"/>
                      <a:pt x="9" y="13"/>
                    </a:cubicBezTo>
                    <a:cubicBezTo>
                      <a:pt x="4" y="24"/>
                      <a:pt x="0" y="37"/>
                      <a:pt x="0" y="52"/>
                    </a:cubicBezTo>
                    <a:cubicBezTo>
                      <a:pt x="0" y="69"/>
                      <a:pt x="4" y="82"/>
                      <a:pt x="9" y="91"/>
                    </a:cubicBezTo>
                    <a:cubicBezTo>
                      <a:pt x="16" y="100"/>
                      <a:pt x="25" y="106"/>
                      <a:pt x="37" y="106"/>
                    </a:cubicBezTo>
                    <a:cubicBezTo>
                      <a:pt x="50" y="106"/>
                      <a:pt x="59" y="100"/>
                      <a:pt x="66" y="91"/>
                    </a:cubicBezTo>
                    <a:cubicBezTo>
                      <a:pt x="71" y="82"/>
                      <a:pt x="75" y="69"/>
                      <a:pt x="75" y="52"/>
                    </a:cubicBezTo>
                    <a:cubicBezTo>
                      <a:pt x="75" y="37"/>
                      <a:pt x="71" y="24"/>
                      <a:pt x="66" y="15"/>
                    </a:cubicBezTo>
                    <a:cubicBezTo>
                      <a:pt x="59" y="4"/>
                      <a:pt x="50" y="0"/>
                      <a:pt x="3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28" name="Google Shape;9428;p90"/>
              <p:cNvSpPr/>
              <p:nvPr/>
            </p:nvSpPr>
            <p:spPr>
              <a:xfrm>
                <a:off x="6641277" y="1291238"/>
                <a:ext cx="2698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76" h="106" extrusionOk="0">
                    <a:moveTo>
                      <a:pt x="38" y="89"/>
                    </a:moveTo>
                    <a:cubicBezTo>
                      <a:pt x="27" y="89"/>
                      <a:pt x="22" y="76"/>
                      <a:pt x="22" y="54"/>
                    </a:cubicBezTo>
                    <a:cubicBezTo>
                      <a:pt x="22" y="30"/>
                      <a:pt x="27" y="17"/>
                      <a:pt x="38" y="17"/>
                    </a:cubicBezTo>
                    <a:cubicBezTo>
                      <a:pt x="51" y="17"/>
                      <a:pt x="56" y="30"/>
                      <a:pt x="56" y="54"/>
                    </a:cubicBezTo>
                    <a:cubicBezTo>
                      <a:pt x="56" y="76"/>
                      <a:pt x="51" y="89"/>
                      <a:pt x="38" y="89"/>
                    </a:cubicBezTo>
                    <a:moveTo>
                      <a:pt x="38" y="0"/>
                    </a:moveTo>
                    <a:cubicBezTo>
                      <a:pt x="27" y="0"/>
                      <a:pt x="17" y="4"/>
                      <a:pt x="11" y="15"/>
                    </a:cubicBezTo>
                    <a:cubicBezTo>
                      <a:pt x="4" y="24"/>
                      <a:pt x="0" y="37"/>
                      <a:pt x="0" y="54"/>
                    </a:cubicBezTo>
                    <a:cubicBezTo>
                      <a:pt x="0" y="69"/>
                      <a:pt x="4" y="82"/>
                      <a:pt x="11" y="91"/>
                    </a:cubicBezTo>
                    <a:cubicBezTo>
                      <a:pt x="17" y="100"/>
                      <a:pt x="27" y="106"/>
                      <a:pt x="38" y="106"/>
                    </a:cubicBezTo>
                    <a:cubicBezTo>
                      <a:pt x="51" y="106"/>
                      <a:pt x="61" y="100"/>
                      <a:pt x="67" y="91"/>
                    </a:cubicBezTo>
                    <a:cubicBezTo>
                      <a:pt x="74" y="82"/>
                      <a:pt x="76" y="69"/>
                      <a:pt x="76" y="54"/>
                    </a:cubicBezTo>
                    <a:cubicBezTo>
                      <a:pt x="76" y="37"/>
                      <a:pt x="74" y="24"/>
                      <a:pt x="67" y="15"/>
                    </a:cubicBezTo>
                    <a:cubicBezTo>
                      <a:pt x="60" y="6"/>
                      <a:pt x="51" y="0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29" name="Google Shape;9429;p90"/>
              <p:cNvSpPr/>
              <p:nvPr/>
            </p:nvSpPr>
            <p:spPr>
              <a:xfrm>
                <a:off x="6668265" y="1345213"/>
                <a:ext cx="14288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44" h="102" extrusionOk="0">
                    <a:moveTo>
                      <a:pt x="24" y="102"/>
                    </a:moveTo>
                    <a:cubicBezTo>
                      <a:pt x="44" y="102"/>
                      <a:pt x="44" y="102"/>
                      <a:pt x="44" y="102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7"/>
                      <a:pt x="23" y="11"/>
                      <a:pt x="19" y="15"/>
                    </a:cubicBezTo>
                    <a:cubicBezTo>
                      <a:pt x="16" y="18"/>
                      <a:pt x="9" y="20"/>
                      <a:pt x="0" y="20"/>
                    </a:cubicBezTo>
                    <a:cubicBezTo>
                      <a:pt x="0" y="35"/>
                      <a:pt x="0" y="35"/>
                      <a:pt x="0" y="35"/>
                    </a:cubicBezTo>
                    <a:cubicBezTo>
                      <a:pt x="24" y="35"/>
                      <a:pt x="24" y="35"/>
                      <a:pt x="24" y="35"/>
                    </a:cubicBezTo>
                    <a:lnTo>
                      <a:pt x="24" y="10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430" name="Google Shape;9430;p90"/>
            <p:cNvSpPr/>
            <p:nvPr/>
          </p:nvSpPr>
          <p:spPr>
            <a:xfrm>
              <a:off x="778872" y="2831328"/>
              <a:ext cx="772855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Virtual Private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Network (VPN)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31" name="Google Shape;9431;p90"/>
          <p:cNvGrpSpPr/>
          <p:nvPr/>
        </p:nvGrpSpPr>
        <p:grpSpPr>
          <a:xfrm>
            <a:off x="4099799" y="2792043"/>
            <a:ext cx="932307" cy="1018633"/>
            <a:chOff x="815685" y="3349313"/>
            <a:chExt cx="699230" cy="763975"/>
          </a:xfrm>
        </p:grpSpPr>
        <p:grpSp>
          <p:nvGrpSpPr>
            <p:cNvPr id="9432" name="Google Shape;9432;p90"/>
            <p:cNvGrpSpPr/>
            <p:nvPr/>
          </p:nvGrpSpPr>
          <p:grpSpPr>
            <a:xfrm>
              <a:off x="871613" y="3349313"/>
              <a:ext cx="587375" cy="588963"/>
              <a:chOff x="6341240" y="2214585"/>
              <a:chExt cx="587375" cy="588963"/>
            </a:xfrm>
          </p:grpSpPr>
          <p:sp>
            <p:nvSpPr>
              <p:cNvPr id="9433" name="Google Shape;9433;p90"/>
              <p:cNvSpPr/>
              <p:nvPr/>
            </p:nvSpPr>
            <p:spPr>
              <a:xfrm>
                <a:off x="6341240" y="2214585"/>
                <a:ext cx="587375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34" name="Google Shape;9434;p90"/>
              <p:cNvSpPr/>
              <p:nvPr/>
            </p:nvSpPr>
            <p:spPr>
              <a:xfrm>
                <a:off x="6663502" y="2287610"/>
                <a:ext cx="93663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276" h="202" extrusionOk="0">
                    <a:moveTo>
                      <a:pt x="86" y="38"/>
                    </a:moveTo>
                    <a:cubicBezTo>
                      <a:pt x="97" y="35"/>
                      <a:pt x="103" y="28"/>
                      <a:pt x="113" y="24"/>
                    </a:cubicBezTo>
                    <a:cubicBezTo>
                      <a:pt x="119" y="23"/>
                      <a:pt x="124" y="24"/>
                      <a:pt x="130" y="23"/>
                    </a:cubicBezTo>
                    <a:cubicBezTo>
                      <a:pt x="136" y="21"/>
                      <a:pt x="142" y="18"/>
                      <a:pt x="147" y="15"/>
                    </a:cubicBezTo>
                    <a:cubicBezTo>
                      <a:pt x="151" y="14"/>
                      <a:pt x="154" y="12"/>
                      <a:pt x="159" y="11"/>
                    </a:cubicBezTo>
                    <a:cubicBezTo>
                      <a:pt x="159" y="9"/>
                      <a:pt x="161" y="9"/>
                      <a:pt x="162" y="9"/>
                    </a:cubicBezTo>
                    <a:cubicBezTo>
                      <a:pt x="159" y="17"/>
                      <a:pt x="150" y="20"/>
                      <a:pt x="147" y="28"/>
                    </a:cubicBezTo>
                    <a:cubicBezTo>
                      <a:pt x="150" y="34"/>
                      <a:pt x="153" y="35"/>
                      <a:pt x="157" y="35"/>
                    </a:cubicBezTo>
                    <a:cubicBezTo>
                      <a:pt x="167" y="37"/>
                      <a:pt x="179" y="24"/>
                      <a:pt x="187" y="24"/>
                    </a:cubicBezTo>
                    <a:cubicBezTo>
                      <a:pt x="195" y="26"/>
                      <a:pt x="202" y="32"/>
                      <a:pt x="209" y="31"/>
                    </a:cubicBezTo>
                    <a:cubicBezTo>
                      <a:pt x="212" y="31"/>
                      <a:pt x="213" y="29"/>
                      <a:pt x="216" y="24"/>
                    </a:cubicBezTo>
                    <a:cubicBezTo>
                      <a:pt x="213" y="17"/>
                      <a:pt x="207" y="14"/>
                      <a:pt x="199" y="9"/>
                    </a:cubicBezTo>
                    <a:cubicBezTo>
                      <a:pt x="196" y="6"/>
                      <a:pt x="190" y="3"/>
                      <a:pt x="187" y="0"/>
                    </a:cubicBezTo>
                    <a:cubicBezTo>
                      <a:pt x="218" y="12"/>
                      <a:pt x="247" y="28"/>
                      <a:pt x="276" y="45"/>
                    </a:cubicBezTo>
                    <a:cubicBezTo>
                      <a:pt x="273" y="46"/>
                      <a:pt x="270" y="48"/>
                      <a:pt x="267" y="48"/>
                    </a:cubicBezTo>
                    <a:cubicBezTo>
                      <a:pt x="261" y="48"/>
                      <a:pt x="253" y="45"/>
                      <a:pt x="249" y="43"/>
                    </a:cubicBezTo>
                    <a:cubicBezTo>
                      <a:pt x="246" y="43"/>
                      <a:pt x="246" y="43"/>
                      <a:pt x="246" y="43"/>
                    </a:cubicBezTo>
                    <a:cubicBezTo>
                      <a:pt x="242" y="42"/>
                      <a:pt x="238" y="42"/>
                      <a:pt x="235" y="42"/>
                    </a:cubicBezTo>
                    <a:cubicBezTo>
                      <a:pt x="235" y="42"/>
                      <a:pt x="235" y="43"/>
                      <a:pt x="233" y="43"/>
                    </a:cubicBezTo>
                    <a:cubicBezTo>
                      <a:pt x="229" y="45"/>
                      <a:pt x="225" y="51"/>
                      <a:pt x="222" y="57"/>
                    </a:cubicBezTo>
                    <a:cubicBezTo>
                      <a:pt x="221" y="60"/>
                      <a:pt x="218" y="63"/>
                      <a:pt x="213" y="65"/>
                    </a:cubicBezTo>
                    <a:cubicBezTo>
                      <a:pt x="215" y="73"/>
                      <a:pt x="204" y="79"/>
                      <a:pt x="204" y="85"/>
                    </a:cubicBezTo>
                    <a:cubicBezTo>
                      <a:pt x="202" y="90"/>
                      <a:pt x="204" y="95"/>
                      <a:pt x="205" y="98"/>
                    </a:cubicBezTo>
                    <a:cubicBezTo>
                      <a:pt x="207" y="138"/>
                      <a:pt x="175" y="157"/>
                      <a:pt x="136" y="155"/>
                    </a:cubicBezTo>
                    <a:cubicBezTo>
                      <a:pt x="130" y="163"/>
                      <a:pt x="131" y="175"/>
                      <a:pt x="127" y="186"/>
                    </a:cubicBezTo>
                    <a:cubicBezTo>
                      <a:pt x="124" y="194"/>
                      <a:pt x="113" y="202"/>
                      <a:pt x="103" y="202"/>
                    </a:cubicBezTo>
                    <a:cubicBezTo>
                      <a:pt x="99" y="200"/>
                      <a:pt x="93" y="192"/>
                      <a:pt x="93" y="188"/>
                    </a:cubicBezTo>
                    <a:cubicBezTo>
                      <a:pt x="93" y="180"/>
                      <a:pt x="102" y="177"/>
                      <a:pt x="96" y="169"/>
                    </a:cubicBezTo>
                    <a:cubicBezTo>
                      <a:pt x="97" y="163"/>
                      <a:pt x="110" y="160"/>
                      <a:pt x="108" y="152"/>
                    </a:cubicBezTo>
                    <a:cubicBezTo>
                      <a:pt x="107" y="147"/>
                      <a:pt x="103" y="146"/>
                      <a:pt x="97" y="146"/>
                    </a:cubicBezTo>
                    <a:cubicBezTo>
                      <a:pt x="82" y="146"/>
                      <a:pt x="82" y="146"/>
                      <a:pt x="82" y="146"/>
                    </a:cubicBezTo>
                    <a:cubicBezTo>
                      <a:pt x="73" y="144"/>
                      <a:pt x="63" y="140"/>
                      <a:pt x="56" y="136"/>
                    </a:cubicBezTo>
                    <a:cubicBezTo>
                      <a:pt x="46" y="130"/>
                      <a:pt x="39" y="119"/>
                      <a:pt x="25" y="118"/>
                    </a:cubicBezTo>
                    <a:cubicBezTo>
                      <a:pt x="23" y="118"/>
                      <a:pt x="23" y="118"/>
                      <a:pt x="23" y="118"/>
                    </a:cubicBezTo>
                    <a:cubicBezTo>
                      <a:pt x="14" y="118"/>
                      <a:pt x="14" y="118"/>
                      <a:pt x="14" y="118"/>
                    </a:cubicBezTo>
                    <a:cubicBezTo>
                      <a:pt x="12" y="118"/>
                      <a:pt x="9" y="118"/>
                      <a:pt x="8" y="116"/>
                    </a:cubicBezTo>
                    <a:cubicBezTo>
                      <a:pt x="5" y="112"/>
                      <a:pt x="9" y="105"/>
                      <a:pt x="9" y="102"/>
                    </a:cubicBezTo>
                    <a:cubicBezTo>
                      <a:pt x="9" y="98"/>
                      <a:pt x="0" y="96"/>
                      <a:pt x="0" y="91"/>
                    </a:cubicBezTo>
                    <a:cubicBezTo>
                      <a:pt x="0" y="88"/>
                      <a:pt x="9" y="77"/>
                      <a:pt x="12" y="74"/>
                    </a:cubicBezTo>
                    <a:cubicBezTo>
                      <a:pt x="19" y="68"/>
                      <a:pt x="31" y="62"/>
                      <a:pt x="42" y="57"/>
                    </a:cubicBezTo>
                    <a:cubicBezTo>
                      <a:pt x="51" y="51"/>
                      <a:pt x="63" y="45"/>
                      <a:pt x="73" y="42"/>
                    </a:cubicBezTo>
                    <a:cubicBezTo>
                      <a:pt x="77" y="40"/>
                      <a:pt x="82" y="40"/>
                      <a:pt x="86" y="3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35" name="Google Shape;9435;p90"/>
              <p:cNvSpPr/>
              <p:nvPr/>
            </p:nvSpPr>
            <p:spPr>
              <a:xfrm>
                <a:off x="6766690" y="2309835"/>
                <a:ext cx="12700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37" h="31" extrusionOk="0">
                    <a:moveTo>
                      <a:pt x="0" y="17"/>
                    </a:moveTo>
                    <a:cubicBezTo>
                      <a:pt x="0" y="9"/>
                      <a:pt x="6" y="7"/>
                      <a:pt x="8" y="0"/>
                    </a:cubicBezTo>
                    <a:cubicBezTo>
                      <a:pt x="18" y="7"/>
                      <a:pt x="28" y="14"/>
                      <a:pt x="37" y="21"/>
                    </a:cubicBezTo>
                    <a:cubicBezTo>
                      <a:pt x="35" y="23"/>
                      <a:pt x="34" y="25"/>
                      <a:pt x="31" y="26"/>
                    </a:cubicBezTo>
                    <a:cubicBezTo>
                      <a:pt x="26" y="29"/>
                      <a:pt x="18" y="31"/>
                      <a:pt x="12" y="31"/>
                    </a:cubicBezTo>
                    <a:cubicBezTo>
                      <a:pt x="8" y="29"/>
                      <a:pt x="1" y="25"/>
                      <a:pt x="0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36" name="Google Shape;9436;p90"/>
              <p:cNvSpPr/>
              <p:nvPr/>
            </p:nvSpPr>
            <p:spPr>
              <a:xfrm>
                <a:off x="6600002" y="2481285"/>
                <a:ext cx="95250" cy="120650"/>
              </a:xfrm>
              <a:custGeom>
                <a:avLst/>
                <a:gdLst/>
                <a:ahLst/>
                <a:cxnLst/>
                <a:rect l="l" t="t" r="r" b="b"/>
                <a:pathLst>
                  <a:path w="280" h="358" extrusionOk="0">
                    <a:moveTo>
                      <a:pt x="97" y="358"/>
                    </a:moveTo>
                    <a:cubicBezTo>
                      <a:pt x="186" y="311"/>
                      <a:pt x="253" y="225"/>
                      <a:pt x="271" y="125"/>
                    </a:cubicBezTo>
                    <a:cubicBezTo>
                      <a:pt x="277" y="103"/>
                      <a:pt x="280" y="81"/>
                      <a:pt x="280" y="56"/>
                    </a:cubicBezTo>
                    <a:cubicBezTo>
                      <a:pt x="280" y="0"/>
                      <a:pt x="280" y="0"/>
                      <a:pt x="280" y="0"/>
                    </a:cubicBezTo>
                    <a:cubicBezTo>
                      <a:pt x="0" y="283"/>
                      <a:pt x="0" y="283"/>
                      <a:pt x="0" y="283"/>
                    </a:cubicBezTo>
                    <a:cubicBezTo>
                      <a:pt x="28" y="314"/>
                      <a:pt x="60" y="339"/>
                      <a:pt x="97" y="3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37" name="Google Shape;9437;p90"/>
              <p:cNvSpPr/>
              <p:nvPr/>
            </p:nvSpPr>
            <p:spPr>
              <a:xfrm>
                <a:off x="6571427" y="2454298"/>
                <a:ext cx="117475" cy="111125"/>
              </a:xfrm>
              <a:custGeom>
                <a:avLst/>
                <a:gdLst/>
                <a:ahLst/>
                <a:cxnLst/>
                <a:rect l="l" t="t" r="r" b="b"/>
                <a:pathLst>
                  <a:path w="346" h="328" extrusionOk="0">
                    <a:moveTo>
                      <a:pt x="0" y="44"/>
                    </a:moveTo>
                    <a:cubicBezTo>
                      <a:pt x="0" y="134"/>
                      <a:pt x="0" y="134"/>
                      <a:pt x="0" y="134"/>
                    </a:cubicBezTo>
                    <a:cubicBezTo>
                      <a:pt x="0" y="159"/>
                      <a:pt x="1" y="181"/>
                      <a:pt x="8" y="203"/>
                    </a:cubicBezTo>
                    <a:cubicBezTo>
                      <a:pt x="15" y="248"/>
                      <a:pt x="35" y="290"/>
                      <a:pt x="60" y="328"/>
                    </a:cubicBezTo>
                    <a:cubicBezTo>
                      <a:pt x="346" y="39"/>
                      <a:pt x="346" y="39"/>
                      <a:pt x="346" y="39"/>
                    </a:cubicBezTo>
                    <a:cubicBezTo>
                      <a:pt x="325" y="33"/>
                      <a:pt x="280" y="22"/>
                      <a:pt x="183" y="0"/>
                    </a:cubicBezTo>
                    <a:lnTo>
                      <a:pt x="0" y="4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38" name="Google Shape;9438;p90"/>
              <p:cNvSpPr/>
              <p:nvPr/>
            </p:nvSpPr>
            <p:spPr>
              <a:xfrm>
                <a:off x="6393627" y="2320948"/>
                <a:ext cx="479425" cy="428625"/>
              </a:xfrm>
              <a:custGeom>
                <a:avLst/>
                <a:gdLst/>
                <a:ahLst/>
                <a:cxnLst/>
                <a:rect l="l" t="t" r="r" b="b"/>
                <a:pathLst>
                  <a:path w="1421" h="1272" extrusionOk="0">
                    <a:moveTo>
                      <a:pt x="1408" y="415"/>
                    </a:moveTo>
                    <a:cubicBezTo>
                      <a:pt x="1404" y="403"/>
                      <a:pt x="1401" y="391"/>
                      <a:pt x="1398" y="378"/>
                    </a:cubicBezTo>
                    <a:cubicBezTo>
                      <a:pt x="1395" y="369"/>
                      <a:pt x="1394" y="359"/>
                      <a:pt x="1391" y="352"/>
                    </a:cubicBezTo>
                    <a:cubicBezTo>
                      <a:pt x="1357" y="241"/>
                      <a:pt x="1296" y="139"/>
                      <a:pt x="1213" y="55"/>
                    </a:cubicBezTo>
                    <a:cubicBezTo>
                      <a:pt x="1204" y="45"/>
                      <a:pt x="1193" y="34"/>
                      <a:pt x="1182" y="25"/>
                    </a:cubicBezTo>
                    <a:cubicBezTo>
                      <a:pt x="1180" y="28"/>
                      <a:pt x="1180" y="31"/>
                      <a:pt x="1180" y="34"/>
                    </a:cubicBezTo>
                    <a:cubicBezTo>
                      <a:pt x="1182" y="48"/>
                      <a:pt x="1199" y="48"/>
                      <a:pt x="1208" y="55"/>
                    </a:cubicBezTo>
                    <a:cubicBezTo>
                      <a:pt x="1211" y="58"/>
                      <a:pt x="1211" y="62"/>
                      <a:pt x="1214" y="65"/>
                    </a:cubicBezTo>
                    <a:cubicBezTo>
                      <a:pt x="1218" y="72"/>
                      <a:pt x="1224" y="72"/>
                      <a:pt x="1224" y="78"/>
                    </a:cubicBezTo>
                    <a:cubicBezTo>
                      <a:pt x="1225" y="92"/>
                      <a:pt x="1211" y="92"/>
                      <a:pt x="1211" y="109"/>
                    </a:cubicBezTo>
                    <a:cubicBezTo>
                      <a:pt x="1210" y="115"/>
                      <a:pt x="1202" y="114"/>
                      <a:pt x="1202" y="123"/>
                    </a:cubicBezTo>
                    <a:cubicBezTo>
                      <a:pt x="1202" y="129"/>
                      <a:pt x="1207" y="129"/>
                      <a:pt x="1213" y="131"/>
                    </a:cubicBezTo>
                    <a:cubicBezTo>
                      <a:pt x="1219" y="131"/>
                      <a:pt x="1219" y="131"/>
                      <a:pt x="1219" y="131"/>
                    </a:cubicBezTo>
                    <a:cubicBezTo>
                      <a:pt x="1222" y="132"/>
                      <a:pt x="1225" y="132"/>
                      <a:pt x="1227" y="135"/>
                    </a:cubicBezTo>
                    <a:cubicBezTo>
                      <a:pt x="1230" y="142"/>
                      <a:pt x="1227" y="145"/>
                      <a:pt x="1224" y="153"/>
                    </a:cubicBezTo>
                    <a:cubicBezTo>
                      <a:pt x="1231" y="160"/>
                      <a:pt x="1231" y="173"/>
                      <a:pt x="1219" y="173"/>
                    </a:cubicBezTo>
                    <a:cubicBezTo>
                      <a:pt x="1218" y="173"/>
                      <a:pt x="1218" y="173"/>
                      <a:pt x="1218" y="173"/>
                    </a:cubicBezTo>
                    <a:cubicBezTo>
                      <a:pt x="1210" y="173"/>
                      <a:pt x="1208" y="165"/>
                      <a:pt x="1202" y="163"/>
                    </a:cubicBezTo>
                    <a:cubicBezTo>
                      <a:pt x="1197" y="163"/>
                      <a:pt x="1194" y="163"/>
                      <a:pt x="1190" y="162"/>
                    </a:cubicBezTo>
                    <a:cubicBezTo>
                      <a:pt x="1188" y="162"/>
                      <a:pt x="1188" y="162"/>
                      <a:pt x="1188" y="162"/>
                    </a:cubicBezTo>
                    <a:cubicBezTo>
                      <a:pt x="1184" y="162"/>
                      <a:pt x="1180" y="160"/>
                      <a:pt x="1176" y="160"/>
                    </a:cubicBezTo>
                    <a:cubicBezTo>
                      <a:pt x="1171" y="159"/>
                      <a:pt x="1165" y="159"/>
                      <a:pt x="1160" y="159"/>
                    </a:cubicBezTo>
                    <a:cubicBezTo>
                      <a:pt x="1156" y="159"/>
                      <a:pt x="1151" y="159"/>
                      <a:pt x="1148" y="156"/>
                    </a:cubicBezTo>
                    <a:cubicBezTo>
                      <a:pt x="1157" y="142"/>
                      <a:pt x="1170" y="129"/>
                      <a:pt x="1182" y="118"/>
                    </a:cubicBezTo>
                    <a:cubicBezTo>
                      <a:pt x="1187" y="115"/>
                      <a:pt x="1194" y="112"/>
                      <a:pt x="1193" y="106"/>
                    </a:cubicBezTo>
                    <a:cubicBezTo>
                      <a:pt x="1191" y="104"/>
                      <a:pt x="1190" y="104"/>
                      <a:pt x="1188" y="104"/>
                    </a:cubicBezTo>
                    <a:cubicBezTo>
                      <a:pt x="1184" y="104"/>
                      <a:pt x="1177" y="107"/>
                      <a:pt x="1173" y="111"/>
                    </a:cubicBezTo>
                    <a:cubicBezTo>
                      <a:pt x="1165" y="114"/>
                      <a:pt x="1157" y="120"/>
                      <a:pt x="1150" y="121"/>
                    </a:cubicBezTo>
                    <a:cubicBezTo>
                      <a:pt x="1136" y="123"/>
                      <a:pt x="1119" y="117"/>
                      <a:pt x="1106" y="125"/>
                    </a:cubicBezTo>
                    <a:cubicBezTo>
                      <a:pt x="1105" y="131"/>
                      <a:pt x="1120" y="128"/>
                      <a:pt x="1117" y="137"/>
                    </a:cubicBezTo>
                    <a:cubicBezTo>
                      <a:pt x="1114" y="139"/>
                      <a:pt x="1111" y="139"/>
                      <a:pt x="1109" y="137"/>
                    </a:cubicBezTo>
                    <a:cubicBezTo>
                      <a:pt x="1106" y="137"/>
                      <a:pt x="1103" y="137"/>
                      <a:pt x="1100" y="134"/>
                    </a:cubicBezTo>
                    <a:cubicBezTo>
                      <a:pt x="1097" y="131"/>
                      <a:pt x="1099" y="126"/>
                      <a:pt x="1097" y="125"/>
                    </a:cubicBezTo>
                    <a:cubicBezTo>
                      <a:pt x="1094" y="123"/>
                      <a:pt x="1091" y="121"/>
                      <a:pt x="1086" y="121"/>
                    </a:cubicBezTo>
                    <a:cubicBezTo>
                      <a:pt x="1080" y="120"/>
                      <a:pt x="1075" y="120"/>
                      <a:pt x="1072" y="121"/>
                    </a:cubicBezTo>
                    <a:cubicBezTo>
                      <a:pt x="1063" y="123"/>
                      <a:pt x="1055" y="128"/>
                      <a:pt x="1054" y="135"/>
                    </a:cubicBezTo>
                    <a:cubicBezTo>
                      <a:pt x="1062" y="135"/>
                      <a:pt x="1062" y="135"/>
                      <a:pt x="1062" y="135"/>
                    </a:cubicBezTo>
                    <a:cubicBezTo>
                      <a:pt x="1068" y="135"/>
                      <a:pt x="1074" y="134"/>
                      <a:pt x="1079" y="137"/>
                    </a:cubicBezTo>
                    <a:cubicBezTo>
                      <a:pt x="1082" y="137"/>
                      <a:pt x="1085" y="139"/>
                      <a:pt x="1086" y="142"/>
                    </a:cubicBezTo>
                    <a:cubicBezTo>
                      <a:pt x="1080" y="153"/>
                      <a:pt x="1066" y="159"/>
                      <a:pt x="1068" y="173"/>
                    </a:cubicBezTo>
                    <a:cubicBezTo>
                      <a:pt x="1069" y="177"/>
                      <a:pt x="1074" y="184"/>
                      <a:pt x="1079" y="185"/>
                    </a:cubicBezTo>
                    <a:cubicBezTo>
                      <a:pt x="1083" y="185"/>
                      <a:pt x="1085" y="182"/>
                      <a:pt x="1089" y="182"/>
                    </a:cubicBezTo>
                    <a:cubicBezTo>
                      <a:pt x="1091" y="182"/>
                      <a:pt x="1091" y="182"/>
                      <a:pt x="1091" y="182"/>
                    </a:cubicBezTo>
                    <a:cubicBezTo>
                      <a:pt x="1096" y="182"/>
                      <a:pt x="1096" y="185"/>
                      <a:pt x="1099" y="187"/>
                    </a:cubicBezTo>
                    <a:cubicBezTo>
                      <a:pt x="1106" y="182"/>
                      <a:pt x="1111" y="173"/>
                      <a:pt x="1120" y="173"/>
                    </a:cubicBezTo>
                    <a:cubicBezTo>
                      <a:pt x="1122" y="173"/>
                      <a:pt x="1122" y="173"/>
                      <a:pt x="1122" y="173"/>
                    </a:cubicBezTo>
                    <a:cubicBezTo>
                      <a:pt x="1133" y="187"/>
                      <a:pt x="1113" y="193"/>
                      <a:pt x="1100" y="198"/>
                    </a:cubicBezTo>
                    <a:cubicBezTo>
                      <a:pt x="1088" y="202"/>
                      <a:pt x="1071" y="204"/>
                      <a:pt x="1060" y="209"/>
                    </a:cubicBezTo>
                    <a:cubicBezTo>
                      <a:pt x="1055" y="210"/>
                      <a:pt x="1043" y="223"/>
                      <a:pt x="1037" y="219"/>
                    </a:cubicBezTo>
                    <a:cubicBezTo>
                      <a:pt x="1034" y="219"/>
                      <a:pt x="1031" y="219"/>
                      <a:pt x="1031" y="215"/>
                    </a:cubicBezTo>
                    <a:cubicBezTo>
                      <a:pt x="1028" y="204"/>
                      <a:pt x="1040" y="207"/>
                      <a:pt x="1041" y="199"/>
                    </a:cubicBezTo>
                    <a:cubicBezTo>
                      <a:pt x="1031" y="198"/>
                      <a:pt x="1020" y="204"/>
                      <a:pt x="1009" y="209"/>
                    </a:cubicBezTo>
                    <a:cubicBezTo>
                      <a:pt x="992" y="215"/>
                      <a:pt x="964" y="219"/>
                      <a:pt x="960" y="238"/>
                    </a:cubicBezTo>
                    <a:cubicBezTo>
                      <a:pt x="960" y="241"/>
                      <a:pt x="961" y="247"/>
                      <a:pt x="960" y="251"/>
                    </a:cubicBezTo>
                    <a:cubicBezTo>
                      <a:pt x="956" y="252"/>
                      <a:pt x="946" y="254"/>
                      <a:pt x="940" y="255"/>
                    </a:cubicBezTo>
                    <a:cubicBezTo>
                      <a:pt x="932" y="257"/>
                      <a:pt x="926" y="263"/>
                      <a:pt x="921" y="265"/>
                    </a:cubicBezTo>
                    <a:cubicBezTo>
                      <a:pt x="916" y="266"/>
                      <a:pt x="912" y="266"/>
                      <a:pt x="909" y="266"/>
                    </a:cubicBezTo>
                    <a:cubicBezTo>
                      <a:pt x="906" y="268"/>
                      <a:pt x="902" y="271"/>
                      <a:pt x="901" y="274"/>
                    </a:cubicBezTo>
                    <a:cubicBezTo>
                      <a:pt x="782" y="247"/>
                      <a:pt x="782" y="247"/>
                      <a:pt x="782" y="247"/>
                    </a:cubicBezTo>
                    <a:cubicBezTo>
                      <a:pt x="709" y="233"/>
                      <a:pt x="709" y="233"/>
                      <a:pt x="709" y="233"/>
                    </a:cubicBezTo>
                    <a:cubicBezTo>
                      <a:pt x="640" y="249"/>
                      <a:pt x="640" y="249"/>
                      <a:pt x="640" y="249"/>
                    </a:cubicBezTo>
                    <a:cubicBezTo>
                      <a:pt x="640" y="249"/>
                      <a:pt x="400" y="302"/>
                      <a:pt x="397" y="303"/>
                    </a:cubicBezTo>
                    <a:cubicBezTo>
                      <a:pt x="397" y="495"/>
                      <a:pt x="397" y="495"/>
                      <a:pt x="397" y="495"/>
                    </a:cubicBezTo>
                    <a:cubicBezTo>
                      <a:pt x="397" y="538"/>
                      <a:pt x="404" y="579"/>
                      <a:pt x="414" y="619"/>
                    </a:cubicBezTo>
                    <a:cubicBezTo>
                      <a:pt x="411" y="616"/>
                      <a:pt x="408" y="615"/>
                      <a:pt x="405" y="613"/>
                    </a:cubicBezTo>
                    <a:cubicBezTo>
                      <a:pt x="400" y="611"/>
                      <a:pt x="394" y="611"/>
                      <a:pt x="391" y="608"/>
                    </a:cubicBezTo>
                    <a:cubicBezTo>
                      <a:pt x="385" y="607"/>
                      <a:pt x="380" y="601"/>
                      <a:pt x="374" y="596"/>
                    </a:cubicBezTo>
                    <a:cubicBezTo>
                      <a:pt x="368" y="593"/>
                      <a:pt x="360" y="585"/>
                      <a:pt x="360" y="580"/>
                    </a:cubicBezTo>
                    <a:cubicBezTo>
                      <a:pt x="360" y="574"/>
                      <a:pt x="366" y="568"/>
                      <a:pt x="366" y="562"/>
                    </a:cubicBezTo>
                    <a:cubicBezTo>
                      <a:pt x="370" y="543"/>
                      <a:pt x="354" y="527"/>
                      <a:pt x="345" y="517"/>
                    </a:cubicBezTo>
                    <a:cubicBezTo>
                      <a:pt x="339" y="507"/>
                      <a:pt x="331" y="501"/>
                      <a:pt x="325" y="493"/>
                    </a:cubicBezTo>
                    <a:cubicBezTo>
                      <a:pt x="325" y="481"/>
                      <a:pt x="325" y="481"/>
                      <a:pt x="325" y="481"/>
                    </a:cubicBezTo>
                    <a:cubicBezTo>
                      <a:pt x="319" y="476"/>
                      <a:pt x="316" y="468"/>
                      <a:pt x="309" y="461"/>
                    </a:cubicBezTo>
                    <a:cubicBezTo>
                      <a:pt x="305" y="454"/>
                      <a:pt x="295" y="447"/>
                      <a:pt x="294" y="440"/>
                    </a:cubicBezTo>
                    <a:cubicBezTo>
                      <a:pt x="292" y="431"/>
                      <a:pt x="297" y="422"/>
                      <a:pt x="294" y="414"/>
                    </a:cubicBezTo>
                    <a:cubicBezTo>
                      <a:pt x="288" y="398"/>
                      <a:pt x="268" y="405"/>
                      <a:pt x="271" y="425"/>
                    </a:cubicBezTo>
                    <a:cubicBezTo>
                      <a:pt x="271" y="431"/>
                      <a:pt x="278" y="437"/>
                      <a:pt x="280" y="443"/>
                    </a:cubicBezTo>
                    <a:cubicBezTo>
                      <a:pt x="283" y="448"/>
                      <a:pt x="283" y="456"/>
                      <a:pt x="285" y="462"/>
                    </a:cubicBezTo>
                    <a:cubicBezTo>
                      <a:pt x="286" y="468"/>
                      <a:pt x="294" y="475"/>
                      <a:pt x="295" y="481"/>
                    </a:cubicBezTo>
                    <a:cubicBezTo>
                      <a:pt x="299" y="492"/>
                      <a:pt x="299" y="504"/>
                      <a:pt x="302" y="512"/>
                    </a:cubicBezTo>
                    <a:cubicBezTo>
                      <a:pt x="305" y="518"/>
                      <a:pt x="316" y="524"/>
                      <a:pt x="309" y="532"/>
                    </a:cubicBezTo>
                    <a:cubicBezTo>
                      <a:pt x="302" y="534"/>
                      <a:pt x="299" y="526"/>
                      <a:pt x="294" y="521"/>
                    </a:cubicBezTo>
                    <a:cubicBezTo>
                      <a:pt x="291" y="518"/>
                      <a:pt x="282" y="513"/>
                      <a:pt x="280" y="507"/>
                    </a:cubicBezTo>
                    <a:cubicBezTo>
                      <a:pt x="278" y="503"/>
                      <a:pt x="283" y="496"/>
                      <a:pt x="282" y="490"/>
                    </a:cubicBezTo>
                    <a:cubicBezTo>
                      <a:pt x="278" y="478"/>
                      <a:pt x="255" y="478"/>
                      <a:pt x="255" y="467"/>
                    </a:cubicBezTo>
                    <a:cubicBezTo>
                      <a:pt x="255" y="459"/>
                      <a:pt x="265" y="457"/>
                      <a:pt x="265" y="450"/>
                    </a:cubicBezTo>
                    <a:cubicBezTo>
                      <a:pt x="265" y="442"/>
                      <a:pt x="254" y="436"/>
                      <a:pt x="252" y="429"/>
                    </a:cubicBezTo>
                    <a:cubicBezTo>
                      <a:pt x="249" y="423"/>
                      <a:pt x="249" y="412"/>
                      <a:pt x="249" y="405"/>
                    </a:cubicBezTo>
                    <a:cubicBezTo>
                      <a:pt x="248" y="397"/>
                      <a:pt x="249" y="386"/>
                      <a:pt x="248" y="380"/>
                    </a:cubicBezTo>
                    <a:cubicBezTo>
                      <a:pt x="246" y="375"/>
                      <a:pt x="237" y="367"/>
                      <a:pt x="232" y="364"/>
                    </a:cubicBezTo>
                    <a:cubicBezTo>
                      <a:pt x="224" y="359"/>
                      <a:pt x="218" y="361"/>
                      <a:pt x="215" y="355"/>
                    </a:cubicBezTo>
                    <a:cubicBezTo>
                      <a:pt x="212" y="350"/>
                      <a:pt x="210" y="339"/>
                      <a:pt x="209" y="335"/>
                    </a:cubicBezTo>
                    <a:cubicBezTo>
                      <a:pt x="207" y="324"/>
                      <a:pt x="209" y="313"/>
                      <a:pt x="209" y="302"/>
                    </a:cubicBezTo>
                    <a:cubicBezTo>
                      <a:pt x="207" y="293"/>
                      <a:pt x="207" y="283"/>
                      <a:pt x="209" y="272"/>
                    </a:cubicBezTo>
                    <a:cubicBezTo>
                      <a:pt x="206" y="272"/>
                      <a:pt x="206" y="272"/>
                      <a:pt x="206" y="272"/>
                    </a:cubicBezTo>
                    <a:cubicBezTo>
                      <a:pt x="206" y="271"/>
                      <a:pt x="206" y="271"/>
                      <a:pt x="206" y="271"/>
                    </a:cubicBezTo>
                    <a:cubicBezTo>
                      <a:pt x="210" y="261"/>
                      <a:pt x="218" y="258"/>
                      <a:pt x="221" y="251"/>
                    </a:cubicBezTo>
                    <a:cubicBezTo>
                      <a:pt x="224" y="244"/>
                      <a:pt x="226" y="238"/>
                      <a:pt x="229" y="232"/>
                    </a:cubicBezTo>
                    <a:cubicBezTo>
                      <a:pt x="235" y="221"/>
                      <a:pt x="248" y="212"/>
                      <a:pt x="257" y="201"/>
                    </a:cubicBezTo>
                    <a:cubicBezTo>
                      <a:pt x="266" y="190"/>
                      <a:pt x="275" y="179"/>
                      <a:pt x="280" y="165"/>
                    </a:cubicBezTo>
                    <a:cubicBezTo>
                      <a:pt x="282" y="160"/>
                      <a:pt x="288" y="151"/>
                      <a:pt x="286" y="145"/>
                    </a:cubicBezTo>
                    <a:cubicBezTo>
                      <a:pt x="286" y="137"/>
                      <a:pt x="271" y="131"/>
                      <a:pt x="272" y="120"/>
                    </a:cubicBezTo>
                    <a:cubicBezTo>
                      <a:pt x="272" y="115"/>
                      <a:pt x="282" y="115"/>
                      <a:pt x="283" y="109"/>
                    </a:cubicBezTo>
                    <a:cubicBezTo>
                      <a:pt x="285" y="106"/>
                      <a:pt x="286" y="98"/>
                      <a:pt x="286" y="93"/>
                    </a:cubicBezTo>
                    <a:cubicBezTo>
                      <a:pt x="286" y="86"/>
                      <a:pt x="282" y="78"/>
                      <a:pt x="283" y="70"/>
                    </a:cubicBezTo>
                    <a:cubicBezTo>
                      <a:pt x="285" y="62"/>
                      <a:pt x="295" y="59"/>
                      <a:pt x="291" y="51"/>
                    </a:cubicBezTo>
                    <a:cubicBezTo>
                      <a:pt x="289" y="50"/>
                      <a:pt x="288" y="50"/>
                      <a:pt x="286" y="48"/>
                    </a:cubicBezTo>
                    <a:cubicBezTo>
                      <a:pt x="283" y="50"/>
                      <a:pt x="278" y="51"/>
                      <a:pt x="274" y="51"/>
                    </a:cubicBezTo>
                    <a:cubicBezTo>
                      <a:pt x="272" y="51"/>
                      <a:pt x="271" y="51"/>
                      <a:pt x="269" y="50"/>
                    </a:cubicBezTo>
                    <a:cubicBezTo>
                      <a:pt x="263" y="45"/>
                      <a:pt x="269" y="41"/>
                      <a:pt x="271" y="31"/>
                    </a:cubicBezTo>
                    <a:cubicBezTo>
                      <a:pt x="271" y="28"/>
                      <a:pt x="268" y="23"/>
                      <a:pt x="269" y="22"/>
                    </a:cubicBezTo>
                    <a:cubicBezTo>
                      <a:pt x="269" y="17"/>
                      <a:pt x="277" y="11"/>
                      <a:pt x="274" y="9"/>
                    </a:cubicBezTo>
                    <a:cubicBezTo>
                      <a:pt x="272" y="6"/>
                      <a:pt x="271" y="3"/>
                      <a:pt x="269" y="0"/>
                    </a:cubicBezTo>
                    <a:cubicBezTo>
                      <a:pt x="263" y="5"/>
                      <a:pt x="258" y="8"/>
                      <a:pt x="252" y="11"/>
                    </a:cubicBezTo>
                    <a:cubicBezTo>
                      <a:pt x="98" y="142"/>
                      <a:pt x="0" y="338"/>
                      <a:pt x="0" y="557"/>
                    </a:cubicBezTo>
                    <a:cubicBezTo>
                      <a:pt x="0" y="952"/>
                      <a:pt x="319" y="1272"/>
                      <a:pt x="711" y="1272"/>
                    </a:cubicBezTo>
                    <a:cubicBezTo>
                      <a:pt x="770" y="1272"/>
                      <a:pt x="827" y="1265"/>
                      <a:pt x="882" y="1251"/>
                    </a:cubicBezTo>
                    <a:cubicBezTo>
                      <a:pt x="882" y="1249"/>
                      <a:pt x="881" y="1249"/>
                      <a:pt x="881" y="1248"/>
                    </a:cubicBezTo>
                    <a:cubicBezTo>
                      <a:pt x="881" y="1232"/>
                      <a:pt x="882" y="1221"/>
                      <a:pt x="881" y="1206"/>
                    </a:cubicBezTo>
                    <a:cubicBezTo>
                      <a:pt x="879" y="1195"/>
                      <a:pt x="876" y="1179"/>
                      <a:pt x="873" y="1171"/>
                    </a:cubicBezTo>
                    <a:cubicBezTo>
                      <a:pt x="868" y="1164"/>
                      <a:pt x="850" y="1151"/>
                      <a:pt x="842" y="1146"/>
                    </a:cubicBezTo>
                    <a:cubicBezTo>
                      <a:pt x="836" y="1143"/>
                      <a:pt x="830" y="1142"/>
                      <a:pt x="824" y="1139"/>
                    </a:cubicBezTo>
                    <a:cubicBezTo>
                      <a:pt x="821" y="1137"/>
                      <a:pt x="818" y="1136"/>
                      <a:pt x="814" y="1134"/>
                    </a:cubicBezTo>
                    <a:cubicBezTo>
                      <a:pt x="811" y="1129"/>
                      <a:pt x="811" y="1129"/>
                      <a:pt x="811" y="1129"/>
                    </a:cubicBezTo>
                    <a:cubicBezTo>
                      <a:pt x="777" y="1094"/>
                      <a:pt x="777" y="1094"/>
                      <a:pt x="777" y="1094"/>
                    </a:cubicBezTo>
                    <a:cubicBezTo>
                      <a:pt x="777" y="1092"/>
                      <a:pt x="777" y="1092"/>
                      <a:pt x="777" y="1092"/>
                    </a:cubicBezTo>
                    <a:cubicBezTo>
                      <a:pt x="773" y="1084"/>
                      <a:pt x="765" y="1076"/>
                      <a:pt x="760" y="1069"/>
                    </a:cubicBezTo>
                    <a:cubicBezTo>
                      <a:pt x="750" y="1053"/>
                      <a:pt x="742" y="1033"/>
                      <a:pt x="731" y="1017"/>
                    </a:cubicBezTo>
                    <a:cubicBezTo>
                      <a:pt x="726" y="1008"/>
                      <a:pt x="722" y="999"/>
                      <a:pt x="716" y="992"/>
                    </a:cubicBezTo>
                    <a:cubicBezTo>
                      <a:pt x="712" y="989"/>
                      <a:pt x="702" y="985"/>
                      <a:pt x="700" y="980"/>
                    </a:cubicBezTo>
                    <a:cubicBezTo>
                      <a:pt x="699" y="972"/>
                      <a:pt x="692" y="961"/>
                      <a:pt x="694" y="955"/>
                    </a:cubicBezTo>
                    <a:cubicBezTo>
                      <a:pt x="695" y="954"/>
                      <a:pt x="695" y="954"/>
                      <a:pt x="695" y="954"/>
                    </a:cubicBezTo>
                    <a:cubicBezTo>
                      <a:pt x="700" y="957"/>
                      <a:pt x="705" y="960"/>
                      <a:pt x="711" y="961"/>
                    </a:cubicBezTo>
                    <a:cubicBezTo>
                      <a:pt x="822" y="915"/>
                      <a:pt x="915" y="829"/>
                      <a:pt x="969" y="722"/>
                    </a:cubicBezTo>
                    <a:cubicBezTo>
                      <a:pt x="970" y="723"/>
                      <a:pt x="972" y="723"/>
                      <a:pt x="972" y="723"/>
                    </a:cubicBezTo>
                    <a:cubicBezTo>
                      <a:pt x="977" y="725"/>
                      <a:pt x="981" y="728"/>
                      <a:pt x="984" y="733"/>
                    </a:cubicBezTo>
                    <a:cubicBezTo>
                      <a:pt x="989" y="733"/>
                      <a:pt x="990" y="725"/>
                      <a:pt x="997" y="728"/>
                    </a:cubicBezTo>
                    <a:cubicBezTo>
                      <a:pt x="998" y="728"/>
                      <a:pt x="998" y="728"/>
                      <a:pt x="998" y="728"/>
                    </a:cubicBezTo>
                    <a:cubicBezTo>
                      <a:pt x="995" y="736"/>
                      <a:pt x="1000" y="739"/>
                      <a:pt x="1003" y="745"/>
                    </a:cubicBezTo>
                    <a:cubicBezTo>
                      <a:pt x="1004" y="748"/>
                      <a:pt x="1004" y="751"/>
                      <a:pt x="1006" y="753"/>
                    </a:cubicBezTo>
                    <a:cubicBezTo>
                      <a:pt x="1011" y="758"/>
                      <a:pt x="1017" y="758"/>
                      <a:pt x="1023" y="761"/>
                    </a:cubicBezTo>
                    <a:cubicBezTo>
                      <a:pt x="1029" y="765"/>
                      <a:pt x="1032" y="772"/>
                      <a:pt x="1040" y="779"/>
                    </a:cubicBezTo>
                    <a:cubicBezTo>
                      <a:pt x="1046" y="787"/>
                      <a:pt x="1057" y="795"/>
                      <a:pt x="1068" y="796"/>
                    </a:cubicBezTo>
                    <a:cubicBezTo>
                      <a:pt x="1075" y="796"/>
                      <a:pt x="1083" y="793"/>
                      <a:pt x="1089" y="795"/>
                    </a:cubicBezTo>
                    <a:cubicBezTo>
                      <a:pt x="1091" y="795"/>
                      <a:pt x="1091" y="795"/>
                      <a:pt x="1091" y="795"/>
                    </a:cubicBezTo>
                    <a:cubicBezTo>
                      <a:pt x="1092" y="795"/>
                      <a:pt x="1092" y="795"/>
                      <a:pt x="1092" y="795"/>
                    </a:cubicBezTo>
                    <a:cubicBezTo>
                      <a:pt x="1109" y="798"/>
                      <a:pt x="1120" y="806"/>
                      <a:pt x="1131" y="815"/>
                    </a:cubicBezTo>
                    <a:cubicBezTo>
                      <a:pt x="1139" y="820"/>
                      <a:pt x="1145" y="824"/>
                      <a:pt x="1146" y="831"/>
                    </a:cubicBezTo>
                    <a:cubicBezTo>
                      <a:pt x="1148" y="834"/>
                      <a:pt x="1146" y="840"/>
                      <a:pt x="1150" y="845"/>
                    </a:cubicBezTo>
                    <a:cubicBezTo>
                      <a:pt x="1153" y="856"/>
                      <a:pt x="1168" y="860"/>
                      <a:pt x="1162" y="877"/>
                    </a:cubicBezTo>
                    <a:cubicBezTo>
                      <a:pt x="1165" y="884"/>
                      <a:pt x="1170" y="885"/>
                      <a:pt x="1176" y="888"/>
                    </a:cubicBezTo>
                    <a:cubicBezTo>
                      <a:pt x="1180" y="891"/>
                      <a:pt x="1184" y="896"/>
                      <a:pt x="1188" y="898"/>
                    </a:cubicBezTo>
                    <a:cubicBezTo>
                      <a:pt x="1197" y="898"/>
                      <a:pt x="1197" y="898"/>
                      <a:pt x="1197" y="898"/>
                    </a:cubicBezTo>
                    <a:cubicBezTo>
                      <a:pt x="1201" y="898"/>
                      <a:pt x="1201" y="898"/>
                      <a:pt x="1201" y="898"/>
                    </a:cubicBezTo>
                    <a:cubicBezTo>
                      <a:pt x="1210" y="899"/>
                      <a:pt x="1216" y="902"/>
                      <a:pt x="1224" y="905"/>
                    </a:cubicBezTo>
                    <a:cubicBezTo>
                      <a:pt x="1228" y="907"/>
                      <a:pt x="1235" y="908"/>
                      <a:pt x="1239" y="910"/>
                    </a:cubicBezTo>
                    <a:cubicBezTo>
                      <a:pt x="1242" y="913"/>
                      <a:pt x="1244" y="922"/>
                      <a:pt x="1248" y="924"/>
                    </a:cubicBezTo>
                    <a:cubicBezTo>
                      <a:pt x="1251" y="926"/>
                      <a:pt x="1258" y="924"/>
                      <a:pt x="1262" y="924"/>
                    </a:cubicBezTo>
                    <a:cubicBezTo>
                      <a:pt x="1264" y="926"/>
                      <a:pt x="1264" y="926"/>
                      <a:pt x="1264" y="926"/>
                    </a:cubicBezTo>
                    <a:cubicBezTo>
                      <a:pt x="1265" y="926"/>
                      <a:pt x="1265" y="926"/>
                      <a:pt x="1265" y="926"/>
                    </a:cubicBezTo>
                    <a:cubicBezTo>
                      <a:pt x="1269" y="926"/>
                      <a:pt x="1275" y="927"/>
                      <a:pt x="1279" y="929"/>
                    </a:cubicBezTo>
                    <a:cubicBezTo>
                      <a:pt x="1284" y="930"/>
                      <a:pt x="1287" y="932"/>
                      <a:pt x="1292" y="932"/>
                    </a:cubicBezTo>
                    <a:cubicBezTo>
                      <a:pt x="1296" y="932"/>
                      <a:pt x="1299" y="929"/>
                      <a:pt x="1304" y="930"/>
                    </a:cubicBezTo>
                    <a:cubicBezTo>
                      <a:pt x="1306" y="930"/>
                      <a:pt x="1306" y="930"/>
                      <a:pt x="1306" y="930"/>
                    </a:cubicBezTo>
                    <a:cubicBezTo>
                      <a:pt x="1307" y="930"/>
                      <a:pt x="1307" y="930"/>
                      <a:pt x="1307" y="930"/>
                    </a:cubicBezTo>
                    <a:cubicBezTo>
                      <a:pt x="1309" y="930"/>
                      <a:pt x="1312" y="932"/>
                      <a:pt x="1313" y="932"/>
                    </a:cubicBezTo>
                    <a:cubicBezTo>
                      <a:pt x="1381" y="823"/>
                      <a:pt x="1421" y="695"/>
                      <a:pt x="1421" y="557"/>
                    </a:cubicBezTo>
                    <a:cubicBezTo>
                      <a:pt x="1421" y="509"/>
                      <a:pt x="1417" y="461"/>
                      <a:pt x="1408" y="415"/>
                    </a:cubicBezTo>
                    <a:close/>
                    <a:moveTo>
                      <a:pt x="963" y="531"/>
                    </a:moveTo>
                    <a:cubicBezTo>
                      <a:pt x="963" y="703"/>
                      <a:pt x="858" y="850"/>
                      <a:pt x="710" y="911"/>
                    </a:cubicBezTo>
                    <a:cubicBezTo>
                      <a:pt x="561" y="850"/>
                      <a:pt x="458" y="703"/>
                      <a:pt x="458" y="531"/>
                    </a:cubicBezTo>
                    <a:cubicBezTo>
                      <a:pt x="458" y="347"/>
                      <a:pt x="458" y="347"/>
                      <a:pt x="458" y="347"/>
                    </a:cubicBezTo>
                    <a:cubicBezTo>
                      <a:pt x="550" y="327"/>
                      <a:pt x="550" y="327"/>
                      <a:pt x="550" y="327"/>
                    </a:cubicBezTo>
                    <a:cubicBezTo>
                      <a:pt x="550" y="361"/>
                      <a:pt x="550" y="361"/>
                      <a:pt x="550" y="361"/>
                    </a:cubicBezTo>
                    <a:cubicBezTo>
                      <a:pt x="652" y="336"/>
                      <a:pt x="652" y="336"/>
                      <a:pt x="652" y="336"/>
                    </a:cubicBezTo>
                    <a:cubicBezTo>
                      <a:pt x="652" y="302"/>
                      <a:pt x="652" y="302"/>
                      <a:pt x="652" y="302"/>
                    </a:cubicBezTo>
                    <a:cubicBezTo>
                      <a:pt x="710" y="288"/>
                      <a:pt x="710" y="288"/>
                      <a:pt x="710" y="288"/>
                    </a:cubicBezTo>
                    <a:cubicBezTo>
                      <a:pt x="767" y="302"/>
                      <a:pt x="767" y="302"/>
                      <a:pt x="767" y="302"/>
                    </a:cubicBezTo>
                    <a:cubicBezTo>
                      <a:pt x="767" y="336"/>
                      <a:pt x="767" y="336"/>
                      <a:pt x="767" y="336"/>
                    </a:cubicBezTo>
                    <a:cubicBezTo>
                      <a:pt x="869" y="361"/>
                      <a:pt x="869" y="361"/>
                      <a:pt x="869" y="361"/>
                    </a:cubicBezTo>
                    <a:cubicBezTo>
                      <a:pt x="869" y="327"/>
                      <a:pt x="869" y="327"/>
                      <a:pt x="869" y="327"/>
                    </a:cubicBezTo>
                    <a:cubicBezTo>
                      <a:pt x="963" y="347"/>
                      <a:pt x="963" y="347"/>
                      <a:pt x="963" y="347"/>
                    </a:cubicBezTo>
                    <a:lnTo>
                      <a:pt x="963" y="5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439" name="Google Shape;9439;p90"/>
            <p:cNvSpPr/>
            <p:nvPr/>
          </p:nvSpPr>
          <p:spPr>
            <a:xfrm>
              <a:off x="815685" y="3974788"/>
              <a:ext cx="699230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Web Security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40" name="Google Shape;9440;p90"/>
          <p:cNvGrpSpPr/>
          <p:nvPr/>
        </p:nvGrpSpPr>
        <p:grpSpPr>
          <a:xfrm>
            <a:off x="10244412" y="1154430"/>
            <a:ext cx="908134" cy="1203298"/>
            <a:chOff x="2227196" y="2204265"/>
            <a:chExt cx="681101" cy="902474"/>
          </a:xfrm>
        </p:grpSpPr>
        <p:grpSp>
          <p:nvGrpSpPr>
            <p:cNvPr id="9441" name="Google Shape;9441;p90"/>
            <p:cNvGrpSpPr/>
            <p:nvPr/>
          </p:nvGrpSpPr>
          <p:grpSpPr>
            <a:xfrm>
              <a:off x="2273266" y="2204265"/>
              <a:ext cx="588963" cy="587375"/>
              <a:chOff x="7715175" y="1067967"/>
              <a:chExt cx="588963" cy="587375"/>
            </a:xfrm>
          </p:grpSpPr>
          <p:sp>
            <p:nvSpPr>
              <p:cNvPr id="9442" name="Google Shape;9442;p90"/>
              <p:cNvSpPr/>
              <p:nvPr/>
            </p:nvSpPr>
            <p:spPr>
              <a:xfrm>
                <a:off x="7715175" y="1067967"/>
                <a:ext cx="588963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3" name="Google Shape;9443;p90"/>
              <p:cNvSpPr/>
              <p:nvPr/>
            </p:nvSpPr>
            <p:spPr>
              <a:xfrm>
                <a:off x="7950125" y="1296567"/>
                <a:ext cx="12700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9" h="88" extrusionOk="0">
                    <a:moveTo>
                      <a:pt x="17" y="13"/>
                    </a:moveTo>
                    <a:cubicBezTo>
                      <a:pt x="12" y="16"/>
                      <a:pt x="7" y="16"/>
                      <a:pt x="0" y="16"/>
                    </a:cubicBezTo>
                    <a:cubicBezTo>
                      <a:pt x="0" y="31"/>
                      <a:pt x="0" y="31"/>
                      <a:pt x="0" y="31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2" y="88"/>
                      <a:pt x="22" y="88"/>
                      <a:pt x="22" y="88"/>
                    </a:cubicBezTo>
                    <a:cubicBezTo>
                      <a:pt x="39" y="88"/>
                      <a:pt x="39" y="88"/>
                      <a:pt x="39" y="88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3" y="0"/>
                      <a:pt x="23" y="0"/>
                      <a:pt x="23" y="0"/>
                    </a:cubicBezTo>
                    <a:cubicBezTo>
                      <a:pt x="22" y="7"/>
                      <a:pt x="20" y="10"/>
                      <a:pt x="1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4" name="Google Shape;9444;p90"/>
              <p:cNvSpPr/>
              <p:nvPr/>
            </p:nvSpPr>
            <p:spPr>
              <a:xfrm>
                <a:off x="7967587" y="1341017"/>
                <a:ext cx="22225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66" h="91" extrusionOk="0">
                    <a:moveTo>
                      <a:pt x="17" y="45"/>
                    </a:moveTo>
                    <a:cubicBezTo>
                      <a:pt x="17" y="25"/>
                      <a:pt x="23" y="15"/>
                      <a:pt x="33" y="15"/>
                    </a:cubicBezTo>
                    <a:cubicBezTo>
                      <a:pt x="42" y="15"/>
                      <a:pt x="47" y="25"/>
                      <a:pt x="47" y="45"/>
                    </a:cubicBezTo>
                    <a:cubicBezTo>
                      <a:pt x="47" y="66"/>
                      <a:pt x="42" y="75"/>
                      <a:pt x="33" y="75"/>
                    </a:cubicBezTo>
                    <a:cubicBezTo>
                      <a:pt x="23" y="75"/>
                      <a:pt x="17" y="66"/>
                      <a:pt x="17" y="45"/>
                    </a:cubicBezTo>
                    <a:moveTo>
                      <a:pt x="58" y="77"/>
                    </a:moveTo>
                    <a:cubicBezTo>
                      <a:pt x="62" y="69"/>
                      <a:pt x="66" y="58"/>
                      <a:pt x="66" y="45"/>
                    </a:cubicBezTo>
                    <a:cubicBezTo>
                      <a:pt x="66" y="31"/>
                      <a:pt x="62" y="20"/>
                      <a:pt x="58" y="12"/>
                    </a:cubicBezTo>
                    <a:cubicBezTo>
                      <a:pt x="52" y="4"/>
                      <a:pt x="44" y="0"/>
                      <a:pt x="33" y="0"/>
                    </a:cubicBezTo>
                    <a:cubicBezTo>
                      <a:pt x="22" y="0"/>
                      <a:pt x="14" y="4"/>
                      <a:pt x="8" y="12"/>
                    </a:cubicBezTo>
                    <a:cubicBezTo>
                      <a:pt x="3" y="20"/>
                      <a:pt x="0" y="31"/>
                      <a:pt x="0" y="45"/>
                    </a:cubicBezTo>
                    <a:cubicBezTo>
                      <a:pt x="0" y="59"/>
                      <a:pt x="3" y="70"/>
                      <a:pt x="8" y="78"/>
                    </a:cubicBezTo>
                    <a:cubicBezTo>
                      <a:pt x="14" y="86"/>
                      <a:pt x="22" y="91"/>
                      <a:pt x="33" y="91"/>
                    </a:cubicBezTo>
                    <a:cubicBezTo>
                      <a:pt x="44" y="91"/>
                      <a:pt x="52" y="86"/>
                      <a:pt x="58" y="7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5" name="Google Shape;9445;p90"/>
              <p:cNvSpPr/>
              <p:nvPr/>
            </p:nvSpPr>
            <p:spPr>
              <a:xfrm>
                <a:off x="7939012" y="1341017"/>
                <a:ext cx="22225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67" h="91" extrusionOk="0">
                    <a:moveTo>
                      <a:pt x="19" y="45"/>
                    </a:moveTo>
                    <a:cubicBezTo>
                      <a:pt x="19" y="25"/>
                      <a:pt x="24" y="15"/>
                      <a:pt x="33" y="15"/>
                    </a:cubicBezTo>
                    <a:cubicBezTo>
                      <a:pt x="43" y="15"/>
                      <a:pt x="49" y="25"/>
                      <a:pt x="49" y="45"/>
                    </a:cubicBezTo>
                    <a:cubicBezTo>
                      <a:pt x="49" y="66"/>
                      <a:pt x="43" y="75"/>
                      <a:pt x="33" y="75"/>
                    </a:cubicBezTo>
                    <a:cubicBezTo>
                      <a:pt x="24" y="75"/>
                      <a:pt x="19" y="66"/>
                      <a:pt x="19" y="45"/>
                    </a:cubicBezTo>
                    <a:moveTo>
                      <a:pt x="59" y="77"/>
                    </a:moveTo>
                    <a:cubicBezTo>
                      <a:pt x="63" y="69"/>
                      <a:pt x="67" y="58"/>
                      <a:pt x="67" y="45"/>
                    </a:cubicBezTo>
                    <a:cubicBezTo>
                      <a:pt x="67" y="31"/>
                      <a:pt x="63" y="20"/>
                      <a:pt x="59" y="12"/>
                    </a:cubicBezTo>
                    <a:cubicBezTo>
                      <a:pt x="52" y="4"/>
                      <a:pt x="44" y="0"/>
                      <a:pt x="33" y="0"/>
                    </a:cubicBezTo>
                    <a:cubicBezTo>
                      <a:pt x="22" y="0"/>
                      <a:pt x="14" y="4"/>
                      <a:pt x="8" y="12"/>
                    </a:cubicBezTo>
                    <a:cubicBezTo>
                      <a:pt x="3" y="20"/>
                      <a:pt x="0" y="31"/>
                      <a:pt x="0" y="45"/>
                    </a:cubicBezTo>
                    <a:cubicBezTo>
                      <a:pt x="0" y="59"/>
                      <a:pt x="3" y="70"/>
                      <a:pt x="8" y="78"/>
                    </a:cubicBezTo>
                    <a:cubicBezTo>
                      <a:pt x="14" y="86"/>
                      <a:pt x="22" y="91"/>
                      <a:pt x="33" y="91"/>
                    </a:cubicBezTo>
                    <a:cubicBezTo>
                      <a:pt x="44" y="91"/>
                      <a:pt x="52" y="86"/>
                      <a:pt x="59" y="7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6" name="Google Shape;9446;p90"/>
              <p:cNvSpPr/>
              <p:nvPr/>
            </p:nvSpPr>
            <p:spPr>
              <a:xfrm>
                <a:off x="7948537" y="1387055"/>
                <a:ext cx="14288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8" extrusionOk="0">
                    <a:moveTo>
                      <a:pt x="18" y="11"/>
                    </a:moveTo>
                    <a:cubicBezTo>
                      <a:pt x="15" y="14"/>
                      <a:pt x="8" y="16"/>
                      <a:pt x="0" y="16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3" y="30"/>
                      <a:pt x="23" y="30"/>
                      <a:pt x="23" y="30"/>
                    </a:cubicBezTo>
                    <a:cubicBezTo>
                      <a:pt x="23" y="88"/>
                      <a:pt x="23" y="88"/>
                      <a:pt x="23" y="88"/>
                    </a:cubicBezTo>
                    <a:cubicBezTo>
                      <a:pt x="41" y="88"/>
                      <a:pt x="41" y="88"/>
                      <a:pt x="41" y="88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5"/>
                      <a:pt x="21" y="10"/>
                      <a:pt x="18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7" name="Google Shape;9447;p90"/>
              <p:cNvSpPr/>
              <p:nvPr/>
            </p:nvSpPr>
            <p:spPr>
              <a:xfrm>
                <a:off x="7916787" y="1342605"/>
                <a:ext cx="12700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87" extrusionOk="0">
                    <a:moveTo>
                      <a:pt x="17" y="13"/>
                    </a:moveTo>
                    <a:cubicBezTo>
                      <a:pt x="12" y="16"/>
                      <a:pt x="8" y="17"/>
                      <a:pt x="0" y="1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87"/>
                      <a:pt x="22" y="87"/>
                      <a:pt x="22" y="87"/>
                    </a:cubicBez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4" y="0"/>
                      <a:pt x="24" y="0"/>
                      <a:pt x="24" y="0"/>
                    </a:cubicBezTo>
                    <a:cubicBezTo>
                      <a:pt x="22" y="6"/>
                      <a:pt x="20" y="9"/>
                      <a:pt x="17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8" name="Google Shape;9448;p90"/>
              <p:cNvSpPr/>
              <p:nvPr/>
            </p:nvSpPr>
            <p:spPr>
              <a:xfrm>
                <a:off x="7973937" y="1387055"/>
                <a:ext cx="22225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66" h="90" extrusionOk="0">
                    <a:moveTo>
                      <a:pt x="33" y="76"/>
                    </a:moveTo>
                    <a:cubicBezTo>
                      <a:pt x="22" y="76"/>
                      <a:pt x="17" y="65"/>
                      <a:pt x="17" y="44"/>
                    </a:cubicBezTo>
                    <a:cubicBezTo>
                      <a:pt x="17" y="24"/>
                      <a:pt x="22" y="14"/>
                      <a:pt x="33" y="14"/>
                    </a:cubicBezTo>
                    <a:cubicBezTo>
                      <a:pt x="42" y="14"/>
                      <a:pt x="47" y="24"/>
                      <a:pt x="47" y="44"/>
                    </a:cubicBezTo>
                    <a:cubicBezTo>
                      <a:pt x="47" y="65"/>
                      <a:pt x="42" y="76"/>
                      <a:pt x="33" y="76"/>
                    </a:cubicBezTo>
                    <a:moveTo>
                      <a:pt x="33" y="0"/>
                    </a:moveTo>
                    <a:cubicBezTo>
                      <a:pt x="22" y="0"/>
                      <a:pt x="14" y="3"/>
                      <a:pt x="8" y="11"/>
                    </a:cubicBezTo>
                    <a:cubicBezTo>
                      <a:pt x="2" y="21"/>
                      <a:pt x="0" y="32"/>
                      <a:pt x="0" y="44"/>
                    </a:cubicBezTo>
                    <a:cubicBezTo>
                      <a:pt x="0" y="59"/>
                      <a:pt x="2" y="70"/>
                      <a:pt x="8" y="78"/>
                    </a:cubicBezTo>
                    <a:cubicBezTo>
                      <a:pt x="13" y="86"/>
                      <a:pt x="22" y="90"/>
                      <a:pt x="33" y="90"/>
                    </a:cubicBezTo>
                    <a:cubicBezTo>
                      <a:pt x="44" y="90"/>
                      <a:pt x="52" y="86"/>
                      <a:pt x="58" y="78"/>
                    </a:cubicBezTo>
                    <a:cubicBezTo>
                      <a:pt x="63" y="70"/>
                      <a:pt x="66" y="59"/>
                      <a:pt x="66" y="44"/>
                    </a:cubicBezTo>
                    <a:cubicBezTo>
                      <a:pt x="66" y="32"/>
                      <a:pt x="63" y="21"/>
                      <a:pt x="56" y="13"/>
                    </a:cubicBezTo>
                    <a:cubicBezTo>
                      <a:pt x="52" y="3"/>
                      <a:pt x="42" y="0"/>
                      <a:pt x="3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49" name="Google Shape;9449;p90"/>
              <p:cNvSpPr/>
              <p:nvPr/>
            </p:nvSpPr>
            <p:spPr>
              <a:xfrm>
                <a:off x="7973937" y="1296567"/>
                <a:ext cx="22225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67" h="90" extrusionOk="0">
                    <a:moveTo>
                      <a:pt x="34" y="76"/>
                    </a:moveTo>
                    <a:cubicBezTo>
                      <a:pt x="24" y="76"/>
                      <a:pt x="19" y="65"/>
                      <a:pt x="19" y="46"/>
                    </a:cubicBezTo>
                    <a:cubicBezTo>
                      <a:pt x="19" y="25"/>
                      <a:pt x="24" y="14"/>
                      <a:pt x="34" y="14"/>
                    </a:cubicBezTo>
                    <a:cubicBezTo>
                      <a:pt x="43" y="14"/>
                      <a:pt x="49" y="25"/>
                      <a:pt x="49" y="46"/>
                    </a:cubicBezTo>
                    <a:cubicBezTo>
                      <a:pt x="49" y="65"/>
                      <a:pt x="43" y="76"/>
                      <a:pt x="34" y="76"/>
                    </a:cubicBezTo>
                    <a:moveTo>
                      <a:pt x="34" y="0"/>
                    </a:moveTo>
                    <a:cubicBezTo>
                      <a:pt x="22" y="0"/>
                      <a:pt x="15" y="3"/>
                      <a:pt x="8" y="13"/>
                    </a:cubicBezTo>
                    <a:cubicBezTo>
                      <a:pt x="4" y="21"/>
                      <a:pt x="0" y="32"/>
                      <a:pt x="0" y="46"/>
                    </a:cubicBezTo>
                    <a:cubicBezTo>
                      <a:pt x="0" y="59"/>
                      <a:pt x="4" y="70"/>
                      <a:pt x="8" y="78"/>
                    </a:cubicBezTo>
                    <a:cubicBezTo>
                      <a:pt x="15" y="85"/>
                      <a:pt x="22" y="90"/>
                      <a:pt x="34" y="90"/>
                    </a:cubicBezTo>
                    <a:cubicBezTo>
                      <a:pt x="45" y="90"/>
                      <a:pt x="53" y="85"/>
                      <a:pt x="59" y="78"/>
                    </a:cubicBezTo>
                    <a:cubicBezTo>
                      <a:pt x="64" y="70"/>
                      <a:pt x="67" y="59"/>
                      <a:pt x="67" y="46"/>
                    </a:cubicBezTo>
                    <a:cubicBezTo>
                      <a:pt x="67" y="32"/>
                      <a:pt x="64" y="21"/>
                      <a:pt x="59" y="13"/>
                    </a:cubicBezTo>
                    <a:cubicBezTo>
                      <a:pt x="53" y="5"/>
                      <a:pt x="45" y="0"/>
                      <a:pt x="3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50" name="Google Shape;9450;p90"/>
              <p:cNvSpPr/>
              <p:nvPr/>
            </p:nvSpPr>
            <p:spPr>
              <a:xfrm>
                <a:off x="7996162" y="1342605"/>
                <a:ext cx="14288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87" extrusionOk="0">
                    <a:moveTo>
                      <a:pt x="22" y="87"/>
                    </a:moveTo>
                    <a:cubicBezTo>
                      <a:pt x="39" y="87"/>
                      <a:pt x="39" y="87"/>
                      <a:pt x="39" y="87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24" y="6"/>
                      <a:pt x="20" y="9"/>
                      <a:pt x="17" y="13"/>
                    </a:cubicBezTo>
                    <a:cubicBezTo>
                      <a:pt x="14" y="16"/>
                      <a:pt x="8" y="17"/>
                      <a:pt x="0" y="17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22" y="30"/>
                      <a:pt x="22" y="30"/>
                      <a:pt x="22" y="30"/>
                    </a:cubicBezTo>
                    <a:lnTo>
                      <a:pt x="22" y="8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51" name="Google Shape;9451;p90"/>
              <p:cNvSpPr/>
              <p:nvPr/>
            </p:nvSpPr>
            <p:spPr>
              <a:xfrm>
                <a:off x="7807250" y="1218780"/>
                <a:ext cx="411163" cy="274638"/>
              </a:xfrm>
              <a:custGeom>
                <a:avLst/>
                <a:gdLst/>
                <a:ahLst/>
                <a:cxnLst/>
                <a:rect l="l" t="t" r="r" b="b"/>
                <a:pathLst>
                  <a:path w="1216" h="813" extrusionOk="0">
                    <a:moveTo>
                      <a:pt x="674" y="407"/>
                    </a:moveTo>
                    <a:cubicBezTo>
                      <a:pt x="674" y="428"/>
                      <a:pt x="669" y="437"/>
                      <a:pt x="658" y="437"/>
                    </a:cubicBezTo>
                    <a:cubicBezTo>
                      <a:pt x="649" y="437"/>
                      <a:pt x="644" y="428"/>
                      <a:pt x="644" y="407"/>
                    </a:cubicBezTo>
                    <a:cubicBezTo>
                      <a:pt x="644" y="387"/>
                      <a:pt x="649" y="377"/>
                      <a:pt x="658" y="377"/>
                    </a:cubicBezTo>
                    <a:cubicBezTo>
                      <a:pt x="669" y="377"/>
                      <a:pt x="674" y="387"/>
                      <a:pt x="674" y="407"/>
                    </a:cubicBezTo>
                    <a:moveTo>
                      <a:pt x="543" y="603"/>
                    </a:moveTo>
                    <a:cubicBezTo>
                      <a:pt x="533" y="607"/>
                      <a:pt x="524" y="609"/>
                      <a:pt x="513" y="612"/>
                    </a:cubicBezTo>
                    <a:cubicBezTo>
                      <a:pt x="507" y="614"/>
                      <a:pt x="500" y="614"/>
                      <a:pt x="492" y="615"/>
                    </a:cubicBezTo>
                    <a:cubicBezTo>
                      <a:pt x="486" y="615"/>
                      <a:pt x="478" y="617"/>
                      <a:pt x="472" y="617"/>
                    </a:cubicBezTo>
                    <a:cubicBezTo>
                      <a:pt x="464" y="617"/>
                      <a:pt x="458" y="615"/>
                      <a:pt x="450" y="615"/>
                    </a:cubicBezTo>
                    <a:cubicBezTo>
                      <a:pt x="443" y="614"/>
                      <a:pt x="436" y="614"/>
                      <a:pt x="429" y="612"/>
                    </a:cubicBezTo>
                    <a:cubicBezTo>
                      <a:pt x="420" y="609"/>
                      <a:pt x="409" y="607"/>
                      <a:pt x="399" y="603"/>
                    </a:cubicBezTo>
                    <a:cubicBezTo>
                      <a:pt x="393" y="601"/>
                      <a:pt x="387" y="598"/>
                      <a:pt x="382" y="595"/>
                    </a:cubicBezTo>
                    <a:cubicBezTo>
                      <a:pt x="376" y="593"/>
                      <a:pt x="369" y="590"/>
                      <a:pt x="365" y="587"/>
                    </a:cubicBezTo>
                    <a:cubicBezTo>
                      <a:pt x="372" y="585"/>
                      <a:pt x="379" y="581"/>
                      <a:pt x="383" y="574"/>
                    </a:cubicBezTo>
                    <a:cubicBezTo>
                      <a:pt x="390" y="566"/>
                      <a:pt x="391" y="555"/>
                      <a:pt x="391" y="541"/>
                    </a:cubicBezTo>
                    <a:cubicBezTo>
                      <a:pt x="391" y="529"/>
                      <a:pt x="390" y="518"/>
                      <a:pt x="383" y="510"/>
                    </a:cubicBezTo>
                    <a:cubicBezTo>
                      <a:pt x="377" y="500"/>
                      <a:pt x="369" y="497"/>
                      <a:pt x="358" y="497"/>
                    </a:cubicBezTo>
                    <a:cubicBezTo>
                      <a:pt x="347" y="497"/>
                      <a:pt x="339" y="500"/>
                      <a:pt x="335" y="508"/>
                    </a:cubicBezTo>
                    <a:cubicBezTo>
                      <a:pt x="328" y="518"/>
                      <a:pt x="325" y="529"/>
                      <a:pt x="325" y="541"/>
                    </a:cubicBezTo>
                    <a:cubicBezTo>
                      <a:pt x="325" y="548"/>
                      <a:pt x="327" y="552"/>
                      <a:pt x="327" y="557"/>
                    </a:cubicBezTo>
                    <a:cubicBezTo>
                      <a:pt x="323" y="554"/>
                      <a:pt x="323" y="554"/>
                      <a:pt x="323" y="554"/>
                    </a:cubicBezTo>
                    <a:cubicBezTo>
                      <a:pt x="325" y="555"/>
                      <a:pt x="325" y="555"/>
                      <a:pt x="325" y="555"/>
                    </a:cubicBezTo>
                    <a:cubicBezTo>
                      <a:pt x="322" y="552"/>
                      <a:pt x="322" y="552"/>
                      <a:pt x="322" y="552"/>
                    </a:cubicBezTo>
                    <a:cubicBezTo>
                      <a:pt x="323" y="554"/>
                      <a:pt x="323" y="554"/>
                      <a:pt x="323" y="554"/>
                    </a:cubicBezTo>
                    <a:cubicBezTo>
                      <a:pt x="322" y="552"/>
                      <a:pt x="320" y="549"/>
                      <a:pt x="317" y="548"/>
                    </a:cubicBezTo>
                    <a:cubicBezTo>
                      <a:pt x="311" y="540"/>
                      <a:pt x="305" y="532"/>
                      <a:pt x="300" y="524"/>
                    </a:cubicBezTo>
                    <a:cubicBezTo>
                      <a:pt x="297" y="521"/>
                      <a:pt x="293" y="516"/>
                      <a:pt x="292" y="513"/>
                    </a:cubicBezTo>
                    <a:cubicBezTo>
                      <a:pt x="290" y="510"/>
                      <a:pt x="284" y="499"/>
                      <a:pt x="284" y="499"/>
                    </a:cubicBezTo>
                    <a:cubicBezTo>
                      <a:pt x="279" y="486"/>
                      <a:pt x="273" y="473"/>
                      <a:pt x="270" y="459"/>
                    </a:cubicBezTo>
                    <a:cubicBezTo>
                      <a:pt x="270" y="458"/>
                      <a:pt x="270" y="454"/>
                      <a:pt x="268" y="451"/>
                    </a:cubicBezTo>
                    <a:cubicBezTo>
                      <a:pt x="268" y="453"/>
                      <a:pt x="268" y="453"/>
                      <a:pt x="270" y="453"/>
                    </a:cubicBezTo>
                    <a:cubicBezTo>
                      <a:pt x="281" y="453"/>
                      <a:pt x="289" y="448"/>
                      <a:pt x="295" y="439"/>
                    </a:cubicBezTo>
                    <a:cubicBezTo>
                      <a:pt x="300" y="431"/>
                      <a:pt x="303" y="420"/>
                      <a:pt x="303" y="407"/>
                    </a:cubicBezTo>
                    <a:cubicBezTo>
                      <a:pt x="303" y="393"/>
                      <a:pt x="300" y="382"/>
                      <a:pt x="293" y="374"/>
                    </a:cubicBezTo>
                    <a:cubicBezTo>
                      <a:pt x="289" y="366"/>
                      <a:pt x="279" y="361"/>
                      <a:pt x="270" y="361"/>
                    </a:cubicBezTo>
                    <a:cubicBezTo>
                      <a:pt x="268" y="361"/>
                      <a:pt x="268" y="361"/>
                      <a:pt x="268" y="361"/>
                    </a:cubicBezTo>
                    <a:cubicBezTo>
                      <a:pt x="270" y="357"/>
                      <a:pt x="271" y="350"/>
                      <a:pt x="273" y="344"/>
                    </a:cubicBezTo>
                    <a:cubicBezTo>
                      <a:pt x="276" y="335"/>
                      <a:pt x="279" y="325"/>
                      <a:pt x="284" y="316"/>
                    </a:cubicBezTo>
                    <a:cubicBezTo>
                      <a:pt x="286" y="314"/>
                      <a:pt x="289" y="308"/>
                      <a:pt x="289" y="308"/>
                    </a:cubicBezTo>
                    <a:cubicBezTo>
                      <a:pt x="292" y="301"/>
                      <a:pt x="295" y="295"/>
                      <a:pt x="300" y="290"/>
                    </a:cubicBezTo>
                    <a:cubicBezTo>
                      <a:pt x="308" y="276"/>
                      <a:pt x="319" y="265"/>
                      <a:pt x="330" y="254"/>
                    </a:cubicBezTo>
                    <a:cubicBezTo>
                      <a:pt x="328" y="259"/>
                      <a:pt x="328" y="265"/>
                      <a:pt x="328" y="273"/>
                    </a:cubicBezTo>
                    <a:cubicBezTo>
                      <a:pt x="328" y="286"/>
                      <a:pt x="331" y="297"/>
                      <a:pt x="336" y="305"/>
                    </a:cubicBezTo>
                    <a:cubicBezTo>
                      <a:pt x="342" y="313"/>
                      <a:pt x="350" y="317"/>
                      <a:pt x="361" y="317"/>
                    </a:cubicBezTo>
                    <a:cubicBezTo>
                      <a:pt x="372" y="317"/>
                      <a:pt x="380" y="313"/>
                      <a:pt x="387" y="305"/>
                    </a:cubicBezTo>
                    <a:cubicBezTo>
                      <a:pt x="391" y="297"/>
                      <a:pt x="395" y="286"/>
                      <a:pt x="395" y="273"/>
                    </a:cubicBezTo>
                    <a:cubicBezTo>
                      <a:pt x="395" y="259"/>
                      <a:pt x="391" y="248"/>
                      <a:pt x="387" y="240"/>
                    </a:cubicBezTo>
                    <a:cubicBezTo>
                      <a:pt x="380" y="232"/>
                      <a:pt x="374" y="229"/>
                      <a:pt x="365" y="227"/>
                    </a:cubicBezTo>
                    <a:cubicBezTo>
                      <a:pt x="396" y="208"/>
                      <a:pt x="432" y="197"/>
                      <a:pt x="472" y="197"/>
                    </a:cubicBezTo>
                    <a:cubicBezTo>
                      <a:pt x="519" y="197"/>
                      <a:pt x="563" y="215"/>
                      <a:pt x="600" y="242"/>
                    </a:cubicBezTo>
                    <a:cubicBezTo>
                      <a:pt x="595" y="245"/>
                      <a:pt x="590" y="245"/>
                      <a:pt x="584" y="245"/>
                    </a:cubicBezTo>
                    <a:cubicBezTo>
                      <a:pt x="584" y="259"/>
                      <a:pt x="584" y="259"/>
                      <a:pt x="584" y="259"/>
                    </a:cubicBezTo>
                    <a:cubicBezTo>
                      <a:pt x="606" y="259"/>
                      <a:pt x="606" y="259"/>
                      <a:pt x="606" y="259"/>
                    </a:cubicBezTo>
                    <a:cubicBezTo>
                      <a:pt x="606" y="316"/>
                      <a:pt x="606" y="316"/>
                      <a:pt x="606" y="316"/>
                    </a:cubicBezTo>
                    <a:cubicBezTo>
                      <a:pt x="623" y="316"/>
                      <a:pt x="623" y="316"/>
                      <a:pt x="623" y="316"/>
                    </a:cubicBezTo>
                    <a:cubicBezTo>
                      <a:pt x="623" y="265"/>
                      <a:pt x="623" y="265"/>
                      <a:pt x="623" y="265"/>
                    </a:cubicBezTo>
                    <a:cubicBezTo>
                      <a:pt x="631" y="273"/>
                      <a:pt x="638" y="281"/>
                      <a:pt x="644" y="290"/>
                    </a:cubicBezTo>
                    <a:cubicBezTo>
                      <a:pt x="647" y="295"/>
                      <a:pt x="650" y="301"/>
                      <a:pt x="653" y="308"/>
                    </a:cubicBezTo>
                    <a:cubicBezTo>
                      <a:pt x="661" y="319"/>
                      <a:pt x="666" y="331"/>
                      <a:pt x="669" y="344"/>
                    </a:cubicBezTo>
                    <a:cubicBezTo>
                      <a:pt x="672" y="350"/>
                      <a:pt x="674" y="357"/>
                      <a:pt x="674" y="363"/>
                    </a:cubicBezTo>
                    <a:cubicBezTo>
                      <a:pt x="674" y="363"/>
                      <a:pt x="676" y="365"/>
                      <a:pt x="676" y="366"/>
                    </a:cubicBezTo>
                    <a:cubicBezTo>
                      <a:pt x="671" y="363"/>
                      <a:pt x="665" y="361"/>
                      <a:pt x="658" y="361"/>
                    </a:cubicBezTo>
                    <a:cubicBezTo>
                      <a:pt x="647" y="361"/>
                      <a:pt x="639" y="366"/>
                      <a:pt x="635" y="374"/>
                    </a:cubicBezTo>
                    <a:cubicBezTo>
                      <a:pt x="628" y="382"/>
                      <a:pt x="625" y="393"/>
                      <a:pt x="625" y="407"/>
                    </a:cubicBezTo>
                    <a:cubicBezTo>
                      <a:pt x="625" y="421"/>
                      <a:pt x="628" y="432"/>
                      <a:pt x="633" y="440"/>
                    </a:cubicBezTo>
                    <a:cubicBezTo>
                      <a:pt x="639" y="448"/>
                      <a:pt x="647" y="453"/>
                      <a:pt x="658" y="453"/>
                    </a:cubicBezTo>
                    <a:cubicBezTo>
                      <a:pt x="665" y="453"/>
                      <a:pt x="671" y="451"/>
                      <a:pt x="676" y="448"/>
                    </a:cubicBezTo>
                    <a:cubicBezTo>
                      <a:pt x="676" y="448"/>
                      <a:pt x="676" y="450"/>
                      <a:pt x="674" y="450"/>
                    </a:cubicBezTo>
                    <a:cubicBezTo>
                      <a:pt x="674" y="453"/>
                      <a:pt x="674" y="456"/>
                      <a:pt x="672" y="459"/>
                    </a:cubicBezTo>
                    <a:cubicBezTo>
                      <a:pt x="666" y="483"/>
                      <a:pt x="657" y="503"/>
                      <a:pt x="644" y="524"/>
                    </a:cubicBezTo>
                    <a:cubicBezTo>
                      <a:pt x="642" y="518"/>
                      <a:pt x="641" y="513"/>
                      <a:pt x="638" y="510"/>
                    </a:cubicBezTo>
                    <a:cubicBezTo>
                      <a:pt x="631" y="500"/>
                      <a:pt x="623" y="497"/>
                      <a:pt x="612" y="497"/>
                    </a:cubicBezTo>
                    <a:cubicBezTo>
                      <a:pt x="601" y="497"/>
                      <a:pt x="593" y="500"/>
                      <a:pt x="589" y="508"/>
                    </a:cubicBezTo>
                    <a:cubicBezTo>
                      <a:pt x="582" y="518"/>
                      <a:pt x="579" y="529"/>
                      <a:pt x="579" y="541"/>
                    </a:cubicBezTo>
                    <a:cubicBezTo>
                      <a:pt x="579" y="555"/>
                      <a:pt x="582" y="566"/>
                      <a:pt x="587" y="574"/>
                    </a:cubicBezTo>
                    <a:cubicBezTo>
                      <a:pt x="589" y="576"/>
                      <a:pt x="590" y="577"/>
                      <a:pt x="590" y="577"/>
                    </a:cubicBezTo>
                    <a:cubicBezTo>
                      <a:pt x="582" y="585"/>
                      <a:pt x="571" y="590"/>
                      <a:pt x="562" y="595"/>
                    </a:cubicBezTo>
                    <a:cubicBezTo>
                      <a:pt x="556" y="598"/>
                      <a:pt x="549" y="601"/>
                      <a:pt x="543" y="603"/>
                    </a:cubicBezTo>
                    <a:moveTo>
                      <a:pt x="344" y="541"/>
                    </a:moveTo>
                    <a:cubicBezTo>
                      <a:pt x="344" y="521"/>
                      <a:pt x="349" y="511"/>
                      <a:pt x="358" y="511"/>
                    </a:cubicBezTo>
                    <a:cubicBezTo>
                      <a:pt x="369" y="511"/>
                      <a:pt x="374" y="521"/>
                      <a:pt x="374" y="541"/>
                    </a:cubicBezTo>
                    <a:cubicBezTo>
                      <a:pt x="374" y="562"/>
                      <a:pt x="369" y="573"/>
                      <a:pt x="358" y="573"/>
                    </a:cubicBezTo>
                    <a:cubicBezTo>
                      <a:pt x="349" y="573"/>
                      <a:pt x="344" y="562"/>
                      <a:pt x="344" y="541"/>
                    </a:cubicBezTo>
                    <a:moveTo>
                      <a:pt x="39" y="488"/>
                    </a:moveTo>
                    <a:cubicBezTo>
                      <a:pt x="35" y="486"/>
                      <a:pt x="20" y="458"/>
                      <a:pt x="20" y="407"/>
                    </a:cubicBezTo>
                    <a:cubicBezTo>
                      <a:pt x="20" y="355"/>
                      <a:pt x="35" y="327"/>
                      <a:pt x="39" y="325"/>
                    </a:cubicBezTo>
                    <a:cubicBezTo>
                      <a:pt x="46" y="327"/>
                      <a:pt x="60" y="355"/>
                      <a:pt x="60" y="407"/>
                    </a:cubicBezTo>
                    <a:cubicBezTo>
                      <a:pt x="60" y="458"/>
                      <a:pt x="46" y="486"/>
                      <a:pt x="39" y="488"/>
                    </a:cubicBezTo>
                    <a:moveTo>
                      <a:pt x="263" y="407"/>
                    </a:moveTo>
                    <a:cubicBezTo>
                      <a:pt x="263" y="396"/>
                      <a:pt x="265" y="387"/>
                      <a:pt x="265" y="377"/>
                    </a:cubicBezTo>
                    <a:cubicBezTo>
                      <a:pt x="270" y="377"/>
                      <a:pt x="270" y="377"/>
                      <a:pt x="270" y="377"/>
                    </a:cubicBezTo>
                    <a:cubicBezTo>
                      <a:pt x="279" y="377"/>
                      <a:pt x="284" y="387"/>
                      <a:pt x="284" y="407"/>
                    </a:cubicBezTo>
                    <a:cubicBezTo>
                      <a:pt x="284" y="428"/>
                      <a:pt x="279" y="437"/>
                      <a:pt x="270" y="437"/>
                    </a:cubicBezTo>
                    <a:cubicBezTo>
                      <a:pt x="265" y="437"/>
                      <a:pt x="265" y="437"/>
                      <a:pt x="265" y="437"/>
                    </a:cubicBezTo>
                    <a:cubicBezTo>
                      <a:pt x="265" y="428"/>
                      <a:pt x="263" y="417"/>
                      <a:pt x="263" y="407"/>
                    </a:cubicBezTo>
                    <a:moveTo>
                      <a:pt x="361" y="242"/>
                    </a:moveTo>
                    <a:cubicBezTo>
                      <a:pt x="371" y="242"/>
                      <a:pt x="376" y="253"/>
                      <a:pt x="376" y="273"/>
                    </a:cubicBezTo>
                    <a:cubicBezTo>
                      <a:pt x="376" y="292"/>
                      <a:pt x="371" y="303"/>
                      <a:pt x="361" y="303"/>
                    </a:cubicBezTo>
                    <a:cubicBezTo>
                      <a:pt x="350" y="303"/>
                      <a:pt x="346" y="292"/>
                      <a:pt x="346" y="273"/>
                    </a:cubicBezTo>
                    <a:cubicBezTo>
                      <a:pt x="346" y="253"/>
                      <a:pt x="350" y="242"/>
                      <a:pt x="361" y="242"/>
                    </a:cubicBezTo>
                    <a:moveTo>
                      <a:pt x="598" y="541"/>
                    </a:moveTo>
                    <a:cubicBezTo>
                      <a:pt x="598" y="521"/>
                      <a:pt x="603" y="511"/>
                      <a:pt x="612" y="511"/>
                    </a:cubicBezTo>
                    <a:cubicBezTo>
                      <a:pt x="623" y="511"/>
                      <a:pt x="628" y="521"/>
                      <a:pt x="628" y="541"/>
                    </a:cubicBezTo>
                    <a:cubicBezTo>
                      <a:pt x="628" y="544"/>
                      <a:pt x="628" y="544"/>
                      <a:pt x="628" y="544"/>
                    </a:cubicBezTo>
                    <a:cubicBezTo>
                      <a:pt x="627" y="546"/>
                      <a:pt x="627" y="546"/>
                      <a:pt x="625" y="548"/>
                    </a:cubicBezTo>
                    <a:cubicBezTo>
                      <a:pt x="623" y="551"/>
                      <a:pt x="620" y="552"/>
                      <a:pt x="619" y="555"/>
                    </a:cubicBezTo>
                    <a:cubicBezTo>
                      <a:pt x="614" y="560"/>
                      <a:pt x="609" y="563"/>
                      <a:pt x="605" y="568"/>
                    </a:cubicBezTo>
                    <a:cubicBezTo>
                      <a:pt x="600" y="563"/>
                      <a:pt x="598" y="555"/>
                      <a:pt x="598" y="541"/>
                    </a:cubicBezTo>
                    <a:moveTo>
                      <a:pt x="39" y="792"/>
                    </a:moveTo>
                    <a:cubicBezTo>
                      <a:pt x="35" y="790"/>
                      <a:pt x="20" y="762"/>
                      <a:pt x="20" y="710"/>
                    </a:cubicBezTo>
                    <a:cubicBezTo>
                      <a:pt x="20" y="660"/>
                      <a:pt x="35" y="631"/>
                      <a:pt x="39" y="630"/>
                    </a:cubicBezTo>
                    <a:cubicBezTo>
                      <a:pt x="46" y="631"/>
                      <a:pt x="60" y="660"/>
                      <a:pt x="60" y="710"/>
                    </a:cubicBezTo>
                    <a:cubicBezTo>
                      <a:pt x="60" y="762"/>
                      <a:pt x="46" y="790"/>
                      <a:pt x="39" y="792"/>
                    </a:cubicBezTo>
                    <a:moveTo>
                      <a:pt x="39" y="183"/>
                    </a:moveTo>
                    <a:cubicBezTo>
                      <a:pt x="35" y="182"/>
                      <a:pt x="20" y="153"/>
                      <a:pt x="20" y="101"/>
                    </a:cubicBezTo>
                    <a:cubicBezTo>
                      <a:pt x="20" y="51"/>
                      <a:pt x="35" y="22"/>
                      <a:pt x="39" y="21"/>
                    </a:cubicBezTo>
                    <a:cubicBezTo>
                      <a:pt x="46" y="22"/>
                      <a:pt x="60" y="51"/>
                      <a:pt x="60" y="101"/>
                    </a:cubicBezTo>
                    <a:cubicBezTo>
                      <a:pt x="60" y="153"/>
                      <a:pt x="46" y="182"/>
                      <a:pt x="39" y="183"/>
                    </a:cubicBezTo>
                    <a:moveTo>
                      <a:pt x="1141" y="216"/>
                    </a:moveTo>
                    <a:cubicBezTo>
                      <a:pt x="617" y="216"/>
                      <a:pt x="617" y="216"/>
                      <a:pt x="617" y="216"/>
                    </a:cubicBezTo>
                    <a:cubicBezTo>
                      <a:pt x="581" y="188"/>
                      <a:pt x="537" y="171"/>
                      <a:pt x="488" y="166"/>
                    </a:cubicBezTo>
                    <a:cubicBezTo>
                      <a:pt x="328" y="0"/>
                      <a:pt x="328" y="0"/>
                      <a:pt x="328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2" y="0"/>
                      <a:pt x="0" y="54"/>
                      <a:pt x="0" y="101"/>
                    </a:cubicBezTo>
                    <a:cubicBezTo>
                      <a:pt x="0" y="150"/>
                      <a:pt x="12" y="204"/>
                      <a:pt x="39" y="204"/>
                    </a:cubicBezTo>
                    <a:cubicBezTo>
                      <a:pt x="262" y="204"/>
                      <a:pt x="262" y="204"/>
                      <a:pt x="262" y="204"/>
                    </a:cubicBezTo>
                    <a:cubicBezTo>
                      <a:pt x="298" y="242"/>
                      <a:pt x="298" y="242"/>
                      <a:pt x="298" y="242"/>
                    </a:cubicBezTo>
                    <a:cubicBezTo>
                      <a:pt x="279" y="260"/>
                      <a:pt x="265" y="283"/>
                      <a:pt x="254" y="305"/>
                    </a:cubicBezTo>
                    <a:cubicBezTo>
                      <a:pt x="39" y="305"/>
                      <a:pt x="39" y="305"/>
                      <a:pt x="39" y="305"/>
                    </a:cubicBezTo>
                    <a:cubicBezTo>
                      <a:pt x="12" y="305"/>
                      <a:pt x="0" y="358"/>
                      <a:pt x="0" y="407"/>
                    </a:cubicBezTo>
                    <a:cubicBezTo>
                      <a:pt x="0" y="456"/>
                      <a:pt x="12" y="508"/>
                      <a:pt x="39" y="508"/>
                    </a:cubicBezTo>
                    <a:cubicBezTo>
                      <a:pt x="254" y="508"/>
                      <a:pt x="254" y="508"/>
                      <a:pt x="254" y="508"/>
                    </a:cubicBezTo>
                    <a:cubicBezTo>
                      <a:pt x="265" y="532"/>
                      <a:pt x="279" y="554"/>
                      <a:pt x="297" y="571"/>
                    </a:cubicBezTo>
                    <a:cubicBezTo>
                      <a:pt x="262" y="609"/>
                      <a:pt x="262" y="609"/>
                      <a:pt x="262" y="609"/>
                    </a:cubicBezTo>
                    <a:cubicBezTo>
                      <a:pt x="39" y="609"/>
                      <a:pt x="39" y="609"/>
                      <a:pt x="39" y="609"/>
                    </a:cubicBezTo>
                    <a:cubicBezTo>
                      <a:pt x="12" y="609"/>
                      <a:pt x="0" y="661"/>
                      <a:pt x="0" y="710"/>
                    </a:cubicBezTo>
                    <a:cubicBezTo>
                      <a:pt x="0" y="759"/>
                      <a:pt x="12" y="813"/>
                      <a:pt x="39" y="813"/>
                    </a:cubicBezTo>
                    <a:cubicBezTo>
                      <a:pt x="328" y="813"/>
                      <a:pt x="328" y="813"/>
                      <a:pt x="328" y="813"/>
                    </a:cubicBezTo>
                    <a:cubicBezTo>
                      <a:pt x="486" y="647"/>
                      <a:pt x="486" y="647"/>
                      <a:pt x="486" y="647"/>
                    </a:cubicBezTo>
                    <a:cubicBezTo>
                      <a:pt x="535" y="644"/>
                      <a:pt x="581" y="626"/>
                      <a:pt x="619" y="596"/>
                    </a:cubicBezTo>
                    <a:cubicBezTo>
                      <a:pt x="1141" y="596"/>
                      <a:pt x="1141" y="596"/>
                      <a:pt x="1141" y="596"/>
                    </a:cubicBezTo>
                    <a:cubicBezTo>
                      <a:pt x="1193" y="596"/>
                      <a:pt x="1216" y="499"/>
                      <a:pt x="1216" y="407"/>
                    </a:cubicBezTo>
                    <a:cubicBezTo>
                      <a:pt x="1216" y="314"/>
                      <a:pt x="1193" y="216"/>
                      <a:pt x="1141" y="2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452" name="Google Shape;9452;p90"/>
            <p:cNvSpPr/>
            <p:nvPr/>
          </p:nvSpPr>
          <p:spPr>
            <a:xfrm>
              <a:off x="2227196" y="2829740"/>
              <a:ext cx="68110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VPN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Concentrator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53" name="Google Shape;9453;p90"/>
          <p:cNvGrpSpPr/>
          <p:nvPr/>
        </p:nvGrpSpPr>
        <p:grpSpPr>
          <a:xfrm>
            <a:off x="454968" y="2781300"/>
            <a:ext cx="907300" cy="1205416"/>
            <a:chOff x="5015014" y="2204265"/>
            <a:chExt cx="680475" cy="904062"/>
          </a:xfrm>
        </p:grpSpPr>
        <p:grpSp>
          <p:nvGrpSpPr>
            <p:cNvPr id="9454" name="Google Shape;9454;p90"/>
            <p:cNvGrpSpPr/>
            <p:nvPr/>
          </p:nvGrpSpPr>
          <p:grpSpPr>
            <a:xfrm>
              <a:off x="5060770" y="2204265"/>
              <a:ext cx="588963" cy="588963"/>
              <a:chOff x="2269997" y="2211263"/>
              <a:chExt cx="588963" cy="588963"/>
            </a:xfrm>
          </p:grpSpPr>
          <p:sp>
            <p:nvSpPr>
              <p:cNvPr id="9455" name="Google Shape;9455;p90"/>
              <p:cNvSpPr/>
              <p:nvPr/>
            </p:nvSpPr>
            <p:spPr>
              <a:xfrm>
                <a:off x="2269997" y="2211263"/>
                <a:ext cx="588963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56" name="Google Shape;9456;p90"/>
              <p:cNvSpPr/>
              <p:nvPr/>
            </p:nvSpPr>
            <p:spPr>
              <a:xfrm>
                <a:off x="2327147" y="2270001"/>
                <a:ext cx="473075" cy="471488"/>
              </a:xfrm>
              <a:custGeom>
                <a:avLst/>
                <a:gdLst/>
                <a:ahLst/>
                <a:cxnLst/>
                <a:rect l="l" t="t" r="r" b="b"/>
                <a:pathLst>
                  <a:path w="1396" h="1397" extrusionOk="0">
                    <a:moveTo>
                      <a:pt x="888" y="1048"/>
                    </a:moveTo>
                    <a:cubicBezTo>
                      <a:pt x="933" y="994"/>
                      <a:pt x="981" y="944"/>
                      <a:pt x="1028" y="901"/>
                    </a:cubicBezTo>
                    <a:cubicBezTo>
                      <a:pt x="1230" y="901"/>
                      <a:pt x="1230" y="901"/>
                      <a:pt x="1230" y="901"/>
                    </a:cubicBezTo>
                    <a:cubicBezTo>
                      <a:pt x="1238" y="901"/>
                      <a:pt x="1247" y="892"/>
                      <a:pt x="1247" y="883"/>
                    </a:cubicBezTo>
                    <a:cubicBezTo>
                      <a:pt x="1247" y="881"/>
                      <a:pt x="1245" y="879"/>
                      <a:pt x="1245" y="875"/>
                    </a:cubicBezTo>
                    <a:cubicBezTo>
                      <a:pt x="1243" y="875"/>
                      <a:pt x="1243" y="875"/>
                      <a:pt x="1243" y="875"/>
                    </a:cubicBezTo>
                    <a:cubicBezTo>
                      <a:pt x="1219" y="831"/>
                      <a:pt x="1199" y="801"/>
                      <a:pt x="1186" y="775"/>
                    </a:cubicBezTo>
                    <a:cubicBezTo>
                      <a:pt x="1240" y="738"/>
                      <a:pt x="1288" y="710"/>
                      <a:pt x="1320" y="693"/>
                    </a:cubicBezTo>
                    <a:cubicBezTo>
                      <a:pt x="1325" y="699"/>
                      <a:pt x="1329" y="706"/>
                      <a:pt x="1336" y="715"/>
                    </a:cubicBezTo>
                    <a:cubicBezTo>
                      <a:pt x="1331" y="810"/>
                      <a:pt x="1307" y="901"/>
                      <a:pt x="1268" y="983"/>
                    </a:cubicBezTo>
                    <a:cubicBezTo>
                      <a:pt x="1128" y="1037"/>
                      <a:pt x="994" y="1050"/>
                      <a:pt x="888" y="1048"/>
                    </a:cubicBezTo>
                    <a:moveTo>
                      <a:pt x="710" y="1336"/>
                    </a:moveTo>
                    <a:cubicBezTo>
                      <a:pt x="753" y="1234"/>
                      <a:pt x="812" y="1143"/>
                      <a:pt x="872" y="1065"/>
                    </a:cubicBezTo>
                    <a:cubicBezTo>
                      <a:pt x="883" y="1065"/>
                      <a:pt x="894" y="1067"/>
                      <a:pt x="905" y="1067"/>
                    </a:cubicBezTo>
                    <a:cubicBezTo>
                      <a:pt x="1007" y="1067"/>
                      <a:pt x="1128" y="1052"/>
                      <a:pt x="1255" y="1007"/>
                    </a:cubicBezTo>
                    <a:cubicBezTo>
                      <a:pt x="1149" y="1200"/>
                      <a:pt x="944" y="1332"/>
                      <a:pt x="710" y="1336"/>
                    </a:cubicBezTo>
                    <a:moveTo>
                      <a:pt x="691" y="1336"/>
                    </a:moveTo>
                    <a:cubicBezTo>
                      <a:pt x="619" y="1334"/>
                      <a:pt x="548" y="1321"/>
                      <a:pt x="483" y="1299"/>
                    </a:cubicBezTo>
                    <a:cubicBezTo>
                      <a:pt x="511" y="1269"/>
                      <a:pt x="572" y="1200"/>
                      <a:pt x="639" y="1102"/>
                    </a:cubicBezTo>
                    <a:cubicBezTo>
                      <a:pt x="797" y="1102"/>
                      <a:pt x="797" y="1102"/>
                      <a:pt x="797" y="1102"/>
                    </a:cubicBezTo>
                    <a:cubicBezTo>
                      <a:pt x="805" y="1102"/>
                      <a:pt x="814" y="1096"/>
                      <a:pt x="814" y="1085"/>
                    </a:cubicBezTo>
                    <a:cubicBezTo>
                      <a:pt x="814" y="1083"/>
                      <a:pt x="812" y="1080"/>
                      <a:pt x="812" y="1078"/>
                    </a:cubicBezTo>
                    <a:cubicBezTo>
                      <a:pt x="812" y="1076"/>
                      <a:pt x="812" y="1076"/>
                      <a:pt x="812" y="1076"/>
                    </a:cubicBezTo>
                    <a:cubicBezTo>
                      <a:pt x="810" y="1076"/>
                      <a:pt x="810" y="1076"/>
                      <a:pt x="810" y="1076"/>
                    </a:cubicBezTo>
                    <a:cubicBezTo>
                      <a:pt x="808" y="1072"/>
                      <a:pt x="805" y="1065"/>
                      <a:pt x="803" y="1061"/>
                    </a:cubicBezTo>
                    <a:cubicBezTo>
                      <a:pt x="818" y="1063"/>
                      <a:pt x="834" y="1065"/>
                      <a:pt x="851" y="1065"/>
                    </a:cubicBezTo>
                    <a:cubicBezTo>
                      <a:pt x="790" y="1143"/>
                      <a:pt x="734" y="1234"/>
                      <a:pt x="691" y="1336"/>
                    </a:cubicBezTo>
                    <a:moveTo>
                      <a:pt x="241" y="1141"/>
                    </a:moveTo>
                    <a:cubicBezTo>
                      <a:pt x="373" y="1130"/>
                      <a:pt x="485" y="1102"/>
                      <a:pt x="582" y="1063"/>
                    </a:cubicBezTo>
                    <a:cubicBezTo>
                      <a:pt x="576" y="1076"/>
                      <a:pt x="576" y="1076"/>
                      <a:pt x="576" y="1076"/>
                    </a:cubicBezTo>
                    <a:cubicBezTo>
                      <a:pt x="574" y="1078"/>
                      <a:pt x="572" y="1083"/>
                      <a:pt x="572" y="1085"/>
                    </a:cubicBezTo>
                    <a:cubicBezTo>
                      <a:pt x="572" y="1096"/>
                      <a:pt x="580" y="1102"/>
                      <a:pt x="589" y="1102"/>
                    </a:cubicBezTo>
                    <a:cubicBezTo>
                      <a:pt x="617" y="1102"/>
                      <a:pt x="617" y="1102"/>
                      <a:pt x="617" y="1102"/>
                    </a:cubicBezTo>
                    <a:cubicBezTo>
                      <a:pt x="548" y="1200"/>
                      <a:pt x="489" y="1267"/>
                      <a:pt x="466" y="1293"/>
                    </a:cubicBezTo>
                    <a:cubicBezTo>
                      <a:pt x="379" y="1258"/>
                      <a:pt x="303" y="1206"/>
                      <a:pt x="241" y="1141"/>
                    </a:cubicBezTo>
                    <a:moveTo>
                      <a:pt x="204" y="1102"/>
                    </a:moveTo>
                    <a:cubicBezTo>
                      <a:pt x="202" y="1018"/>
                      <a:pt x="208" y="940"/>
                      <a:pt x="219" y="866"/>
                    </a:cubicBezTo>
                    <a:cubicBezTo>
                      <a:pt x="312" y="866"/>
                      <a:pt x="312" y="866"/>
                      <a:pt x="312" y="866"/>
                    </a:cubicBezTo>
                    <a:cubicBezTo>
                      <a:pt x="392" y="929"/>
                      <a:pt x="489" y="985"/>
                      <a:pt x="606" y="1022"/>
                    </a:cubicBezTo>
                    <a:cubicBezTo>
                      <a:pt x="604" y="1028"/>
                      <a:pt x="600" y="1033"/>
                      <a:pt x="598" y="1039"/>
                    </a:cubicBezTo>
                    <a:cubicBezTo>
                      <a:pt x="494" y="1083"/>
                      <a:pt x="370" y="1113"/>
                      <a:pt x="225" y="1124"/>
                    </a:cubicBezTo>
                    <a:cubicBezTo>
                      <a:pt x="219" y="1117"/>
                      <a:pt x="210" y="1109"/>
                      <a:pt x="204" y="1102"/>
                    </a:cubicBezTo>
                    <a:moveTo>
                      <a:pt x="186" y="1078"/>
                    </a:moveTo>
                    <a:cubicBezTo>
                      <a:pt x="109" y="972"/>
                      <a:pt x="61" y="840"/>
                      <a:pt x="61" y="697"/>
                    </a:cubicBezTo>
                    <a:cubicBezTo>
                      <a:pt x="61" y="665"/>
                      <a:pt x="63" y="632"/>
                      <a:pt x="67" y="600"/>
                    </a:cubicBezTo>
                    <a:cubicBezTo>
                      <a:pt x="91" y="637"/>
                      <a:pt x="132" y="691"/>
                      <a:pt x="189" y="751"/>
                    </a:cubicBezTo>
                    <a:cubicBezTo>
                      <a:pt x="137" y="838"/>
                      <a:pt x="137" y="838"/>
                      <a:pt x="137" y="838"/>
                    </a:cubicBezTo>
                    <a:cubicBezTo>
                      <a:pt x="135" y="842"/>
                      <a:pt x="132" y="844"/>
                      <a:pt x="132" y="849"/>
                    </a:cubicBezTo>
                    <a:cubicBezTo>
                      <a:pt x="132" y="857"/>
                      <a:pt x="141" y="866"/>
                      <a:pt x="150" y="866"/>
                    </a:cubicBezTo>
                    <a:cubicBezTo>
                      <a:pt x="202" y="866"/>
                      <a:pt x="202" y="866"/>
                      <a:pt x="202" y="866"/>
                    </a:cubicBezTo>
                    <a:cubicBezTo>
                      <a:pt x="191" y="933"/>
                      <a:pt x="186" y="1003"/>
                      <a:pt x="186" y="1078"/>
                    </a:cubicBezTo>
                    <a:moveTo>
                      <a:pt x="173" y="336"/>
                    </a:moveTo>
                    <a:cubicBezTo>
                      <a:pt x="219" y="321"/>
                      <a:pt x="297" y="299"/>
                      <a:pt x="399" y="288"/>
                    </a:cubicBezTo>
                    <a:cubicBezTo>
                      <a:pt x="401" y="290"/>
                      <a:pt x="403" y="292"/>
                      <a:pt x="405" y="295"/>
                    </a:cubicBezTo>
                    <a:cubicBezTo>
                      <a:pt x="396" y="308"/>
                      <a:pt x="396" y="308"/>
                      <a:pt x="396" y="308"/>
                    </a:cubicBezTo>
                    <a:cubicBezTo>
                      <a:pt x="394" y="310"/>
                      <a:pt x="392" y="314"/>
                      <a:pt x="392" y="318"/>
                    </a:cubicBezTo>
                    <a:cubicBezTo>
                      <a:pt x="392" y="327"/>
                      <a:pt x="401" y="336"/>
                      <a:pt x="409" y="336"/>
                    </a:cubicBezTo>
                    <a:cubicBezTo>
                      <a:pt x="414" y="336"/>
                      <a:pt x="414" y="336"/>
                      <a:pt x="414" y="336"/>
                    </a:cubicBezTo>
                    <a:cubicBezTo>
                      <a:pt x="355" y="418"/>
                      <a:pt x="295" y="526"/>
                      <a:pt x="251" y="656"/>
                    </a:cubicBezTo>
                    <a:cubicBezTo>
                      <a:pt x="245" y="658"/>
                      <a:pt x="241" y="660"/>
                      <a:pt x="238" y="667"/>
                    </a:cubicBezTo>
                    <a:cubicBezTo>
                      <a:pt x="221" y="693"/>
                      <a:pt x="208" y="717"/>
                      <a:pt x="197" y="736"/>
                    </a:cubicBezTo>
                    <a:cubicBezTo>
                      <a:pt x="135" y="669"/>
                      <a:pt x="93" y="608"/>
                      <a:pt x="74" y="574"/>
                    </a:cubicBezTo>
                    <a:cubicBezTo>
                      <a:pt x="91" y="487"/>
                      <a:pt x="126" y="407"/>
                      <a:pt x="173" y="336"/>
                    </a:cubicBezTo>
                    <a:moveTo>
                      <a:pt x="303" y="197"/>
                    </a:moveTo>
                    <a:cubicBezTo>
                      <a:pt x="318" y="210"/>
                      <a:pt x="349" y="234"/>
                      <a:pt x="383" y="271"/>
                    </a:cubicBezTo>
                    <a:cubicBezTo>
                      <a:pt x="303" y="282"/>
                      <a:pt x="236" y="299"/>
                      <a:pt x="191" y="312"/>
                    </a:cubicBezTo>
                    <a:cubicBezTo>
                      <a:pt x="223" y="269"/>
                      <a:pt x="262" y="232"/>
                      <a:pt x="303" y="197"/>
                    </a:cubicBezTo>
                    <a:moveTo>
                      <a:pt x="680" y="61"/>
                    </a:moveTo>
                    <a:cubicBezTo>
                      <a:pt x="647" y="85"/>
                      <a:pt x="602" y="121"/>
                      <a:pt x="552" y="171"/>
                    </a:cubicBezTo>
                    <a:cubicBezTo>
                      <a:pt x="528" y="132"/>
                      <a:pt x="528" y="132"/>
                      <a:pt x="528" y="132"/>
                    </a:cubicBezTo>
                    <a:cubicBezTo>
                      <a:pt x="526" y="128"/>
                      <a:pt x="520" y="123"/>
                      <a:pt x="513" y="123"/>
                    </a:cubicBezTo>
                    <a:cubicBezTo>
                      <a:pt x="507" y="123"/>
                      <a:pt x="500" y="130"/>
                      <a:pt x="498" y="134"/>
                    </a:cubicBezTo>
                    <a:cubicBezTo>
                      <a:pt x="459" y="201"/>
                      <a:pt x="435" y="243"/>
                      <a:pt x="420" y="269"/>
                    </a:cubicBezTo>
                    <a:cubicBezTo>
                      <a:pt x="405" y="269"/>
                      <a:pt x="405" y="269"/>
                      <a:pt x="405" y="269"/>
                    </a:cubicBezTo>
                    <a:cubicBezTo>
                      <a:pt x="368" y="227"/>
                      <a:pt x="336" y="201"/>
                      <a:pt x="318" y="186"/>
                    </a:cubicBezTo>
                    <a:cubicBezTo>
                      <a:pt x="420" y="111"/>
                      <a:pt x="544" y="65"/>
                      <a:pt x="680" y="61"/>
                    </a:cubicBezTo>
                    <a:moveTo>
                      <a:pt x="710" y="61"/>
                    </a:moveTo>
                    <a:cubicBezTo>
                      <a:pt x="795" y="63"/>
                      <a:pt x="875" y="80"/>
                      <a:pt x="948" y="113"/>
                    </a:cubicBezTo>
                    <a:cubicBezTo>
                      <a:pt x="950" y="158"/>
                      <a:pt x="953" y="204"/>
                      <a:pt x="948" y="247"/>
                    </a:cubicBezTo>
                    <a:cubicBezTo>
                      <a:pt x="946" y="247"/>
                      <a:pt x="944" y="245"/>
                      <a:pt x="942" y="245"/>
                    </a:cubicBezTo>
                    <a:cubicBezTo>
                      <a:pt x="933" y="245"/>
                      <a:pt x="927" y="251"/>
                      <a:pt x="924" y="256"/>
                    </a:cubicBezTo>
                    <a:cubicBezTo>
                      <a:pt x="909" y="284"/>
                      <a:pt x="894" y="308"/>
                      <a:pt x="883" y="327"/>
                    </a:cubicBezTo>
                    <a:cubicBezTo>
                      <a:pt x="786" y="290"/>
                      <a:pt x="691" y="273"/>
                      <a:pt x="606" y="266"/>
                    </a:cubicBezTo>
                    <a:cubicBezTo>
                      <a:pt x="587" y="232"/>
                      <a:pt x="572" y="206"/>
                      <a:pt x="561" y="186"/>
                    </a:cubicBezTo>
                    <a:cubicBezTo>
                      <a:pt x="624" y="126"/>
                      <a:pt x="678" y="85"/>
                      <a:pt x="710" y="61"/>
                    </a:cubicBezTo>
                    <a:moveTo>
                      <a:pt x="953" y="370"/>
                    </a:moveTo>
                    <a:cubicBezTo>
                      <a:pt x="953" y="377"/>
                      <a:pt x="948" y="381"/>
                      <a:pt x="942" y="381"/>
                    </a:cubicBezTo>
                    <a:cubicBezTo>
                      <a:pt x="935" y="381"/>
                      <a:pt x="929" y="377"/>
                      <a:pt x="929" y="370"/>
                    </a:cubicBezTo>
                    <a:cubicBezTo>
                      <a:pt x="929" y="325"/>
                      <a:pt x="929" y="325"/>
                      <a:pt x="929" y="325"/>
                    </a:cubicBezTo>
                    <a:cubicBezTo>
                      <a:pt x="929" y="318"/>
                      <a:pt x="935" y="314"/>
                      <a:pt x="942" y="314"/>
                    </a:cubicBezTo>
                    <a:cubicBezTo>
                      <a:pt x="948" y="314"/>
                      <a:pt x="953" y="318"/>
                      <a:pt x="953" y="325"/>
                    </a:cubicBezTo>
                    <a:lnTo>
                      <a:pt x="953" y="370"/>
                    </a:lnTo>
                    <a:close/>
                    <a:moveTo>
                      <a:pt x="942" y="431"/>
                    </a:moveTo>
                    <a:cubicBezTo>
                      <a:pt x="933" y="431"/>
                      <a:pt x="927" y="422"/>
                      <a:pt x="927" y="416"/>
                    </a:cubicBezTo>
                    <a:cubicBezTo>
                      <a:pt x="927" y="407"/>
                      <a:pt x="933" y="401"/>
                      <a:pt x="942" y="401"/>
                    </a:cubicBezTo>
                    <a:cubicBezTo>
                      <a:pt x="948" y="401"/>
                      <a:pt x="957" y="407"/>
                      <a:pt x="957" y="416"/>
                    </a:cubicBezTo>
                    <a:cubicBezTo>
                      <a:pt x="957" y="422"/>
                      <a:pt x="948" y="431"/>
                      <a:pt x="942" y="431"/>
                    </a:cubicBezTo>
                    <a:moveTo>
                      <a:pt x="966" y="119"/>
                    </a:moveTo>
                    <a:cubicBezTo>
                      <a:pt x="1043" y="156"/>
                      <a:pt x="1113" y="208"/>
                      <a:pt x="1169" y="269"/>
                    </a:cubicBezTo>
                    <a:cubicBezTo>
                      <a:pt x="1165" y="303"/>
                      <a:pt x="1154" y="375"/>
                      <a:pt x="1123" y="463"/>
                    </a:cubicBezTo>
                    <a:cubicBezTo>
                      <a:pt x="1098" y="444"/>
                      <a:pt x="1074" y="427"/>
                      <a:pt x="1048" y="411"/>
                    </a:cubicBezTo>
                    <a:cubicBezTo>
                      <a:pt x="998" y="327"/>
                      <a:pt x="976" y="288"/>
                      <a:pt x="966" y="271"/>
                    </a:cubicBezTo>
                    <a:cubicBezTo>
                      <a:pt x="968" y="221"/>
                      <a:pt x="970" y="171"/>
                      <a:pt x="966" y="119"/>
                    </a:cubicBezTo>
                    <a:moveTo>
                      <a:pt x="743" y="944"/>
                    </a:moveTo>
                    <a:cubicBezTo>
                      <a:pt x="816" y="816"/>
                      <a:pt x="896" y="647"/>
                      <a:pt x="937" y="457"/>
                    </a:cubicBezTo>
                    <a:cubicBezTo>
                      <a:pt x="1046" y="457"/>
                      <a:pt x="1046" y="457"/>
                      <a:pt x="1046" y="457"/>
                    </a:cubicBezTo>
                    <a:cubicBezTo>
                      <a:pt x="1054" y="457"/>
                      <a:pt x="1061" y="450"/>
                      <a:pt x="1061" y="442"/>
                    </a:cubicBezTo>
                    <a:cubicBezTo>
                      <a:pt x="1080" y="453"/>
                      <a:pt x="1098" y="468"/>
                      <a:pt x="1117" y="481"/>
                    </a:cubicBezTo>
                    <a:cubicBezTo>
                      <a:pt x="1095" y="539"/>
                      <a:pt x="1067" y="604"/>
                      <a:pt x="1026" y="671"/>
                    </a:cubicBezTo>
                    <a:cubicBezTo>
                      <a:pt x="968" y="767"/>
                      <a:pt x="877" y="875"/>
                      <a:pt x="743" y="961"/>
                    </a:cubicBezTo>
                    <a:cubicBezTo>
                      <a:pt x="740" y="957"/>
                      <a:pt x="738" y="955"/>
                      <a:pt x="736" y="951"/>
                    </a:cubicBezTo>
                    <a:cubicBezTo>
                      <a:pt x="738" y="948"/>
                      <a:pt x="740" y="946"/>
                      <a:pt x="743" y="944"/>
                    </a:cubicBezTo>
                    <a:moveTo>
                      <a:pt x="502" y="249"/>
                    </a:moveTo>
                    <a:cubicBezTo>
                      <a:pt x="502" y="204"/>
                      <a:pt x="502" y="204"/>
                      <a:pt x="502" y="204"/>
                    </a:cubicBezTo>
                    <a:cubicBezTo>
                      <a:pt x="502" y="197"/>
                      <a:pt x="507" y="193"/>
                      <a:pt x="513" y="193"/>
                    </a:cubicBezTo>
                    <a:cubicBezTo>
                      <a:pt x="520" y="193"/>
                      <a:pt x="524" y="197"/>
                      <a:pt x="524" y="204"/>
                    </a:cubicBezTo>
                    <a:cubicBezTo>
                      <a:pt x="524" y="249"/>
                      <a:pt x="524" y="249"/>
                      <a:pt x="524" y="249"/>
                    </a:cubicBezTo>
                    <a:cubicBezTo>
                      <a:pt x="524" y="256"/>
                      <a:pt x="520" y="260"/>
                      <a:pt x="513" y="260"/>
                    </a:cubicBezTo>
                    <a:cubicBezTo>
                      <a:pt x="507" y="260"/>
                      <a:pt x="502" y="256"/>
                      <a:pt x="502" y="249"/>
                    </a:cubicBezTo>
                    <a:moveTo>
                      <a:pt x="513" y="279"/>
                    </a:moveTo>
                    <a:cubicBezTo>
                      <a:pt x="522" y="279"/>
                      <a:pt x="528" y="286"/>
                      <a:pt x="528" y="295"/>
                    </a:cubicBezTo>
                    <a:cubicBezTo>
                      <a:pt x="528" y="301"/>
                      <a:pt x="522" y="310"/>
                      <a:pt x="513" y="310"/>
                    </a:cubicBezTo>
                    <a:cubicBezTo>
                      <a:pt x="505" y="310"/>
                      <a:pt x="498" y="301"/>
                      <a:pt x="498" y="295"/>
                    </a:cubicBezTo>
                    <a:cubicBezTo>
                      <a:pt x="498" y="286"/>
                      <a:pt x="505" y="279"/>
                      <a:pt x="513" y="279"/>
                    </a:cubicBezTo>
                    <a:moveTo>
                      <a:pt x="243" y="780"/>
                    </a:moveTo>
                    <a:cubicBezTo>
                      <a:pt x="243" y="734"/>
                      <a:pt x="243" y="734"/>
                      <a:pt x="243" y="734"/>
                    </a:cubicBezTo>
                    <a:cubicBezTo>
                      <a:pt x="243" y="728"/>
                      <a:pt x="247" y="723"/>
                      <a:pt x="254" y="723"/>
                    </a:cubicBezTo>
                    <a:cubicBezTo>
                      <a:pt x="260" y="723"/>
                      <a:pt x="264" y="728"/>
                      <a:pt x="264" y="734"/>
                    </a:cubicBezTo>
                    <a:cubicBezTo>
                      <a:pt x="264" y="780"/>
                      <a:pt x="264" y="780"/>
                      <a:pt x="264" y="780"/>
                    </a:cubicBezTo>
                    <a:cubicBezTo>
                      <a:pt x="264" y="786"/>
                      <a:pt x="260" y="790"/>
                      <a:pt x="254" y="790"/>
                    </a:cubicBezTo>
                    <a:cubicBezTo>
                      <a:pt x="247" y="790"/>
                      <a:pt x="243" y="786"/>
                      <a:pt x="243" y="780"/>
                    </a:cubicBezTo>
                    <a:moveTo>
                      <a:pt x="254" y="810"/>
                    </a:moveTo>
                    <a:cubicBezTo>
                      <a:pt x="262" y="810"/>
                      <a:pt x="269" y="816"/>
                      <a:pt x="269" y="825"/>
                    </a:cubicBezTo>
                    <a:cubicBezTo>
                      <a:pt x="269" y="834"/>
                      <a:pt x="262" y="840"/>
                      <a:pt x="254" y="840"/>
                    </a:cubicBezTo>
                    <a:cubicBezTo>
                      <a:pt x="245" y="840"/>
                      <a:pt x="238" y="834"/>
                      <a:pt x="238" y="825"/>
                    </a:cubicBezTo>
                    <a:cubicBezTo>
                      <a:pt x="238" y="816"/>
                      <a:pt x="245" y="810"/>
                      <a:pt x="254" y="810"/>
                    </a:cubicBezTo>
                    <a:moveTo>
                      <a:pt x="373" y="840"/>
                    </a:moveTo>
                    <a:cubicBezTo>
                      <a:pt x="373" y="840"/>
                      <a:pt x="373" y="840"/>
                      <a:pt x="373" y="840"/>
                    </a:cubicBezTo>
                    <a:cubicBezTo>
                      <a:pt x="269" y="665"/>
                      <a:pt x="269" y="665"/>
                      <a:pt x="269" y="665"/>
                    </a:cubicBezTo>
                    <a:cubicBezTo>
                      <a:pt x="269" y="663"/>
                      <a:pt x="269" y="663"/>
                      <a:pt x="267" y="663"/>
                    </a:cubicBezTo>
                    <a:cubicBezTo>
                      <a:pt x="312" y="528"/>
                      <a:pt x="375" y="418"/>
                      <a:pt x="435" y="336"/>
                    </a:cubicBezTo>
                    <a:cubicBezTo>
                      <a:pt x="437" y="336"/>
                      <a:pt x="437" y="336"/>
                      <a:pt x="437" y="336"/>
                    </a:cubicBezTo>
                    <a:cubicBezTo>
                      <a:pt x="528" y="453"/>
                      <a:pt x="634" y="645"/>
                      <a:pt x="663" y="929"/>
                    </a:cubicBezTo>
                    <a:cubicBezTo>
                      <a:pt x="643" y="961"/>
                      <a:pt x="628" y="987"/>
                      <a:pt x="615" y="1007"/>
                    </a:cubicBezTo>
                    <a:cubicBezTo>
                      <a:pt x="509" y="974"/>
                      <a:pt x="416" y="922"/>
                      <a:pt x="340" y="866"/>
                    </a:cubicBezTo>
                    <a:cubicBezTo>
                      <a:pt x="357" y="866"/>
                      <a:pt x="357" y="866"/>
                      <a:pt x="357" y="866"/>
                    </a:cubicBezTo>
                    <a:cubicBezTo>
                      <a:pt x="368" y="866"/>
                      <a:pt x="375" y="857"/>
                      <a:pt x="375" y="849"/>
                    </a:cubicBezTo>
                    <a:cubicBezTo>
                      <a:pt x="375" y="847"/>
                      <a:pt x="375" y="844"/>
                      <a:pt x="373" y="840"/>
                    </a:cubicBezTo>
                    <a:moveTo>
                      <a:pt x="693" y="892"/>
                    </a:moveTo>
                    <a:cubicBezTo>
                      <a:pt x="686" y="892"/>
                      <a:pt x="680" y="896"/>
                      <a:pt x="678" y="903"/>
                    </a:cubicBezTo>
                    <a:cubicBezTo>
                      <a:pt x="676" y="903"/>
                      <a:pt x="676" y="903"/>
                      <a:pt x="676" y="903"/>
                    </a:cubicBezTo>
                    <a:cubicBezTo>
                      <a:pt x="647" y="652"/>
                      <a:pt x="559" y="476"/>
                      <a:pt x="485" y="370"/>
                    </a:cubicBezTo>
                    <a:cubicBezTo>
                      <a:pt x="476" y="357"/>
                      <a:pt x="468" y="347"/>
                      <a:pt x="461" y="336"/>
                    </a:cubicBezTo>
                    <a:cubicBezTo>
                      <a:pt x="617" y="336"/>
                      <a:pt x="617" y="336"/>
                      <a:pt x="617" y="336"/>
                    </a:cubicBezTo>
                    <a:cubicBezTo>
                      <a:pt x="628" y="336"/>
                      <a:pt x="634" y="327"/>
                      <a:pt x="634" y="318"/>
                    </a:cubicBezTo>
                    <a:cubicBezTo>
                      <a:pt x="634" y="314"/>
                      <a:pt x="634" y="312"/>
                      <a:pt x="632" y="310"/>
                    </a:cubicBezTo>
                    <a:cubicBezTo>
                      <a:pt x="632" y="308"/>
                      <a:pt x="632" y="308"/>
                      <a:pt x="632" y="308"/>
                    </a:cubicBezTo>
                    <a:cubicBezTo>
                      <a:pt x="626" y="299"/>
                      <a:pt x="621" y="292"/>
                      <a:pt x="617" y="284"/>
                    </a:cubicBezTo>
                    <a:cubicBezTo>
                      <a:pt x="695" y="290"/>
                      <a:pt x="784" y="308"/>
                      <a:pt x="875" y="342"/>
                    </a:cubicBezTo>
                    <a:cubicBezTo>
                      <a:pt x="825" y="429"/>
                      <a:pt x="825" y="429"/>
                      <a:pt x="825" y="429"/>
                    </a:cubicBezTo>
                    <a:cubicBezTo>
                      <a:pt x="821" y="431"/>
                      <a:pt x="821" y="435"/>
                      <a:pt x="821" y="440"/>
                    </a:cubicBezTo>
                    <a:cubicBezTo>
                      <a:pt x="821" y="448"/>
                      <a:pt x="827" y="457"/>
                      <a:pt x="838" y="457"/>
                    </a:cubicBezTo>
                    <a:cubicBezTo>
                      <a:pt x="920" y="457"/>
                      <a:pt x="920" y="457"/>
                      <a:pt x="920" y="457"/>
                    </a:cubicBezTo>
                    <a:cubicBezTo>
                      <a:pt x="879" y="643"/>
                      <a:pt x="799" y="810"/>
                      <a:pt x="727" y="933"/>
                    </a:cubicBezTo>
                    <a:cubicBezTo>
                      <a:pt x="708" y="901"/>
                      <a:pt x="708" y="901"/>
                      <a:pt x="708" y="901"/>
                    </a:cubicBezTo>
                    <a:cubicBezTo>
                      <a:pt x="706" y="896"/>
                      <a:pt x="699" y="892"/>
                      <a:pt x="693" y="892"/>
                    </a:cubicBezTo>
                    <a:moveTo>
                      <a:pt x="682" y="1016"/>
                    </a:moveTo>
                    <a:cubicBezTo>
                      <a:pt x="682" y="972"/>
                      <a:pt x="682" y="972"/>
                      <a:pt x="682" y="972"/>
                    </a:cubicBezTo>
                    <a:cubicBezTo>
                      <a:pt x="682" y="966"/>
                      <a:pt x="686" y="959"/>
                      <a:pt x="693" y="959"/>
                    </a:cubicBezTo>
                    <a:cubicBezTo>
                      <a:pt x="699" y="959"/>
                      <a:pt x="704" y="966"/>
                      <a:pt x="704" y="972"/>
                    </a:cubicBezTo>
                    <a:cubicBezTo>
                      <a:pt x="704" y="1016"/>
                      <a:pt x="704" y="1016"/>
                      <a:pt x="704" y="1016"/>
                    </a:cubicBezTo>
                    <a:cubicBezTo>
                      <a:pt x="704" y="1022"/>
                      <a:pt x="699" y="1028"/>
                      <a:pt x="693" y="1028"/>
                    </a:cubicBezTo>
                    <a:cubicBezTo>
                      <a:pt x="686" y="1028"/>
                      <a:pt x="682" y="1022"/>
                      <a:pt x="682" y="1016"/>
                    </a:cubicBezTo>
                    <a:moveTo>
                      <a:pt x="693" y="1046"/>
                    </a:moveTo>
                    <a:cubicBezTo>
                      <a:pt x="702" y="1046"/>
                      <a:pt x="708" y="1052"/>
                      <a:pt x="708" y="1061"/>
                    </a:cubicBezTo>
                    <a:cubicBezTo>
                      <a:pt x="708" y="1070"/>
                      <a:pt x="702" y="1076"/>
                      <a:pt x="693" y="1076"/>
                    </a:cubicBezTo>
                    <a:cubicBezTo>
                      <a:pt x="684" y="1076"/>
                      <a:pt x="678" y="1070"/>
                      <a:pt x="678" y="1061"/>
                    </a:cubicBezTo>
                    <a:cubicBezTo>
                      <a:pt x="678" y="1052"/>
                      <a:pt x="684" y="1046"/>
                      <a:pt x="693" y="1046"/>
                    </a:cubicBezTo>
                    <a:moveTo>
                      <a:pt x="1126" y="691"/>
                    </a:moveTo>
                    <a:cubicBezTo>
                      <a:pt x="1119" y="691"/>
                      <a:pt x="1113" y="695"/>
                      <a:pt x="1111" y="702"/>
                    </a:cubicBezTo>
                    <a:cubicBezTo>
                      <a:pt x="1009" y="873"/>
                      <a:pt x="1009" y="873"/>
                      <a:pt x="1009" y="873"/>
                    </a:cubicBezTo>
                    <a:cubicBezTo>
                      <a:pt x="1007" y="877"/>
                      <a:pt x="1004" y="879"/>
                      <a:pt x="1004" y="883"/>
                    </a:cubicBezTo>
                    <a:cubicBezTo>
                      <a:pt x="1004" y="888"/>
                      <a:pt x="1007" y="892"/>
                      <a:pt x="1009" y="894"/>
                    </a:cubicBezTo>
                    <a:cubicBezTo>
                      <a:pt x="961" y="940"/>
                      <a:pt x="911" y="992"/>
                      <a:pt x="864" y="1048"/>
                    </a:cubicBezTo>
                    <a:cubicBezTo>
                      <a:pt x="838" y="1048"/>
                      <a:pt x="814" y="1046"/>
                      <a:pt x="792" y="1044"/>
                    </a:cubicBezTo>
                    <a:cubicBezTo>
                      <a:pt x="775" y="1016"/>
                      <a:pt x="762" y="994"/>
                      <a:pt x="751" y="977"/>
                    </a:cubicBezTo>
                    <a:cubicBezTo>
                      <a:pt x="890" y="888"/>
                      <a:pt x="981" y="780"/>
                      <a:pt x="1041" y="680"/>
                    </a:cubicBezTo>
                    <a:cubicBezTo>
                      <a:pt x="1080" y="615"/>
                      <a:pt x="1111" y="550"/>
                      <a:pt x="1130" y="492"/>
                    </a:cubicBezTo>
                    <a:cubicBezTo>
                      <a:pt x="1193" y="544"/>
                      <a:pt x="1253" y="604"/>
                      <a:pt x="1310" y="680"/>
                    </a:cubicBezTo>
                    <a:cubicBezTo>
                      <a:pt x="1277" y="697"/>
                      <a:pt x="1232" y="723"/>
                      <a:pt x="1178" y="762"/>
                    </a:cubicBezTo>
                    <a:cubicBezTo>
                      <a:pt x="1141" y="699"/>
                      <a:pt x="1141" y="699"/>
                      <a:pt x="1141" y="699"/>
                    </a:cubicBezTo>
                    <a:cubicBezTo>
                      <a:pt x="1139" y="693"/>
                      <a:pt x="1132" y="691"/>
                      <a:pt x="1126" y="691"/>
                    </a:cubicBezTo>
                    <a:moveTo>
                      <a:pt x="1115" y="814"/>
                    </a:moveTo>
                    <a:cubicBezTo>
                      <a:pt x="1115" y="769"/>
                      <a:pt x="1115" y="769"/>
                      <a:pt x="1115" y="769"/>
                    </a:cubicBezTo>
                    <a:cubicBezTo>
                      <a:pt x="1115" y="762"/>
                      <a:pt x="1119" y="758"/>
                      <a:pt x="1126" y="758"/>
                    </a:cubicBezTo>
                    <a:cubicBezTo>
                      <a:pt x="1132" y="758"/>
                      <a:pt x="1136" y="762"/>
                      <a:pt x="1136" y="769"/>
                    </a:cubicBezTo>
                    <a:cubicBezTo>
                      <a:pt x="1136" y="814"/>
                      <a:pt x="1136" y="814"/>
                      <a:pt x="1136" y="814"/>
                    </a:cubicBezTo>
                    <a:cubicBezTo>
                      <a:pt x="1136" y="821"/>
                      <a:pt x="1132" y="825"/>
                      <a:pt x="1126" y="825"/>
                    </a:cubicBezTo>
                    <a:cubicBezTo>
                      <a:pt x="1119" y="825"/>
                      <a:pt x="1115" y="821"/>
                      <a:pt x="1115" y="814"/>
                    </a:cubicBezTo>
                    <a:moveTo>
                      <a:pt x="1126" y="844"/>
                    </a:moveTo>
                    <a:cubicBezTo>
                      <a:pt x="1134" y="844"/>
                      <a:pt x="1141" y="851"/>
                      <a:pt x="1141" y="860"/>
                    </a:cubicBezTo>
                    <a:cubicBezTo>
                      <a:pt x="1141" y="868"/>
                      <a:pt x="1134" y="875"/>
                      <a:pt x="1126" y="875"/>
                    </a:cubicBezTo>
                    <a:cubicBezTo>
                      <a:pt x="1117" y="875"/>
                      <a:pt x="1111" y="868"/>
                      <a:pt x="1111" y="860"/>
                    </a:cubicBezTo>
                    <a:cubicBezTo>
                      <a:pt x="1111" y="851"/>
                      <a:pt x="1117" y="844"/>
                      <a:pt x="1126" y="844"/>
                    </a:cubicBezTo>
                    <a:moveTo>
                      <a:pt x="1333" y="665"/>
                    </a:moveTo>
                    <a:cubicBezTo>
                      <a:pt x="1331" y="667"/>
                      <a:pt x="1329" y="669"/>
                      <a:pt x="1325" y="671"/>
                    </a:cubicBezTo>
                    <a:cubicBezTo>
                      <a:pt x="1264" y="591"/>
                      <a:pt x="1201" y="528"/>
                      <a:pt x="1136" y="474"/>
                    </a:cubicBezTo>
                    <a:cubicBezTo>
                      <a:pt x="1165" y="394"/>
                      <a:pt x="1178" y="327"/>
                      <a:pt x="1184" y="286"/>
                    </a:cubicBezTo>
                    <a:cubicBezTo>
                      <a:pt x="1271" y="390"/>
                      <a:pt x="1327" y="522"/>
                      <a:pt x="1333" y="665"/>
                    </a:cubicBezTo>
                    <a:moveTo>
                      <a:pt x="697" y="0"/>
                    </a:moveTo>
                    <a:cubicBezTo>
                      <a:pt x="314" y="0"/>
                      <a:pt x="0" y="314"/>
                      <a:pt x="0" y="697"/>
                    </a:cubicBezTo>
                    <a:cubicBezTo>
                      <a:pt x="0" y="1083"/>
                      <a:pt x="314" y="1397"/>
                      <a:pt x="697" y="1397"/>
                    </a:cubicBezTo>
                    <a:cubicBezTo>
                      <a:pt x="1082" y="1397"/>
                      <a:pt x="1396" y="1083"/>
                      <a:pt x="1396" y="697"/>
                    </a:cubicBezTo>
                    <a:cubicBezTo>
                      <a:pt x="1396" y="314"/>
                      <a:pt x="1082" y="0"/>
                      <a:pt x="69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457" name="Google Shape;9457;p90"/>
            <p:cNvSpPr/>
            <p:nvPr/>
          </p:nvSpPr>
          <p:spPr>
            <a:xfrm>
              <a:off x="5015014" y="2831328"/>
              <a:ext cx="680475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Vulnerability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Management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58" name="Google Shape;9458;p90"/>
          <p:cNvGrpSpPr/>
          <p:nvPr/>
        </p:nvGrpSpPr>
        <p:grpSpPr>
          <a:xfrm>
            <a:off x="1723626" y="2783251"/>
            <a:ext cx="783167" cy="1390083"/>
            <a:chOff x="6333475" y="2204265"/>
            <a:chExt cx="587375" cy="1042562"/>
          </a:xfrm>
        </p:grpSpPr>
        <p:grpSp>
          <p:nvGrpSpPr>
            <p:cNvPr id="9459" name="Google Shape;9459;p90"/>
            <p:cNvGrpSpPr/>
            <p:nvPr/>
          </p:nvGrpSpPr>
          <p:grpSpPr>
            <a:xfrm>
              <a:off x="6333475" y="2204265"/>
              <a:ext cx="587375" cy="588963"/>
              <a:chOff x="3616377" y="2204266"/>
              <a:chExt cx="587375" cy="588963"/>
            </a:xfrm>
          </p:grpSpPr>
          <p:sp>
            <p:nvSpPr>
              <p:cNvPr id="9460" name="Google Shape;9460;p90"/>
              <p:cNvSpPr/>
              <p:nvPr/>
            </p:nvSpPr>
            <p:spPr>
              <a:xfrm>
                <a:off x="3616377" y="2204266"/>
                <a:ext cx="587375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1" name="Google Shape;9461;p90"/>
              <p:cNvSpPr/>
              <p:nvPr/>
            </p:nvSpPr>
            <p:spPr>
              <a:xfrm>
                <a:off x="3783065" y="2293166"/>
                <a:ext cx="374650" cy="387350"/>
              </a:xfrm>
              <a:custGeom>
                <a:avLst/>
                <a:gdLst/>
                <a:ahLst/>
                <a:cxnLst/>
                <a:rect l="l" t="t" r="r" b="b"/>
                <a:pathLst>
                  <a:path w="1107" h="1146" extrusionOk="0">
                    <a:moveTo>
                      <a:pt x="855" y="152"/>
                    </a:moveTo>
                    <a:cubicBezTo>
                      <a:pt x="850" y="153"/>
                      <a:pt x="843" y="157"/>
                      <a:pt x="839" y="155"/>
                    </a:cubicBezTo>
                    <a:cubicBezTo>
                      <a:pt x="836" y="155"/>
                      <a:pt x="831" y="150"/>
                      <a:pt x="829" y="145"/>
                    </a:cubicBezTo>
                    <a:cubicBezTo>
                      <a:pt x="829" y="138"/>
                      <a:pt x="834" y="138"/>
                      <a:pt x="836" y="131"/>
                    </a:cubicBezTo>
                    <a:cubicBezTo>
                      <a:pt x="834" y="128"/>
                      <a:pt x="831" y="128"/>
                      <a:pt x="826" y="126"/>
                    </a:cubicBezTo>
                    <a:cubicBezTo>
                      <a:pt x="824" y="122"/>
                      <a:pt x="821" y="119"/>
                      <a:pt x="817" y="116"/>
                    </a:cubicBezTo>
                    <a:cubicBezTo>
                      <a:pt x="833" y="126"/>
                      <a:pt x="848" y="136"/>
                      <a:pt x="862" y="146"/>
                    </a:cubicBezTo>
                    <a:cubicBezTo>
                      <a:pt x="860" y="148"/>
                      <a:pt x="857" y="150"/>
                      <a:pt x="855" y="152"/>
                    </a:cubicBezTo>
                    <a:moveTo>
                      <a:pt x="812" y="114"/>
                    </a:moveTo>
                    <a:cubicBezTo>
                      <a:pt x="808" y="114"/>
                      <a:pt x="805" y="116"/>
                      <a:pt x="802" y="116"/>
                    </a:cubicBezTo>
                    <a:cubicBezTo>
                      <a:pt x="796" y="117"/>
                      <a:pt x="791" y="114"/>
                      <a:pt x="786" y="112"/>
                    </a:cubicBezTo>
                    <a:cubicBezTo>
                      <a:pt x="783" y="112"/>
                      <a:pt x="781" y="110"/>
                      <a:pt x="777" y="112"/>
                    </a:cubicBezTo>
                    <a:cubicBezTo>
                      <a:pt x="772" y="114"/>
                      <a:pt x="771" y="119"/>
                      <a:pt x="769" y="122"/>
                    </a:cubicBezTo>
                    <a:cubicBezTo>
                      <a:pt x="767" y="126"/>
                      <a:pt x="765" y="128"/>
                      <a:pt x="762" y="129"/>
                    </a:cubicBezTo>
                    <a:cubicBezTo>
                      <a:pt x="764" y="134"/>
                      <a:pt x="755" y="140"/>
                      <a:pt x="753" y="143"/>
                    </a:cubicBezTo>
                    <a:cubicBezTo>
                      <a:pt x="753" y="146"/>
                      <a:pt x="755" y="150"/>
                      <a:pt x="755" y="153"/>
                    </a:cubicBezTo>
                    <a:cubicBezTo>
                      <a:pt x="757" y="183"/>
                      <a:pt x="733" y="196"/>
                      <a:pt x="703" y="196"/>
                    </a:cubicBezTo>
                    <a:cubicBezTo>
                      <a:pt x="698" y="202"/>
                      <a:pt x="700" y="212"/>
                      <a:pt x="696" y="219"/>
                    </a:cubicBezTo>
                    <a:cubicBezTo>
                      <a:pt x="693" y="226"/>
                      <a:pt x="684" y="233"/>
                      <a:pt x="677" y="231"/>
                    </a:cubicBezTo>
                    <a:cubicBezTo>
                      <a:pt x="674" y="231"/>
                      <a:pt x="669" y="224"/>
                      <a:pt x="669" y="221"/>
                    </a:cubicBezTo>
                    <a:cubicBezTo>
                      <a:pt x="669" y="215"/>
                      <a:pt x="676" y="212"/>
                      <a:pt x="672" y="207"/>
                    </a:cubicBezTo>
                    <a:cubicBezTo>
                      <a:pt x="672" y="202"/>
                      <a:pt x="681" y="200"/>
                      <a:pt x="681" y="193"/>
                    </a:cubicBezTo>
                    <a:cubicBezTo>
                      <a:pt x="679" y="186"/>
                      <a:pt x="669" y="190"/>
                      <a:pt x="660" y="190"/>
                    </a:cubicBezTo>
                    <a:cubicBezTo>
                      <a:pt x="655" y="188"/>
                      <a:pt x="646" y="184"/>
                      <a:pt x="641" y="181"/>
                    </a:cubicBezTo>
                    <a:cubicBezTo>
                      <a:pt x="634" y="177"/>
                      <a:pt x="627" y="169"/>
                      <a:pt x="619" y="169"/>
                    </a:cubicBezTo>
                    <a:cubicBezTo>
                      <a:pt x="614" y="167"/>
                      <a:pt x="609" y="171"/>
                      <a:pt x="605" y="167"/>
                    </a:cubicBezTo>
                    <a:cubicBezTo>
                      <a:pt x="603" y="164"/>
                      <a:pt x="607" y="159"/>
                      <a:pt x="607" y="157"/>
                    </a:cubicBezTo>
                    <a:cubicBezTo>
                      <a:pt x="607" y="153"/>
                      <a:pt x="600" y="152"/>
                      <a:pt x="600" y="148"/>
                    </a:cubicBezTo>
                    <a:cubicBezTo>
                      <a:pt x="598" y="145"/>
                      <a:pt x="605" y="138"/>
                      <a:pt x="609" y="134"/>
                    </a:cubicBezTo>
                    <a:cubicBezTo>
                      <a:pt x="614" y="131"/>
                      <a:pt x="622" y="126"/>
                      <a:pt x="629" y="122"/>
                    </a:cubicBezTo>
                    <a:cubicBezTo>
                      <a:pt x="638" y="117"/>
                      <a:pt x="646" y="114"/>
                      <a:pt x="653" y="110"/>
                    </a:cubicBezTo>
                    <a:cubicBezTo>
                      <a:pt x="657" y="110"/>
                      <a:pt x="660" y="110"/>
                      <a:pt x="664" y="109"/>
                    </a:cubicBezTo>
                    <a:cubicBezTo>
                      <a:pt x="672" y="107"/>
                      <a:pt x="677" y="100"/>
                      <a:pt x="684" y="98"/>
                    </a:cubicBezTo>
                    <a:cubicBezTo>
                      <a:pt x="688" y="98"/>
                      <a:pt x="693" y="98"/>
                      <a:pt x="696" y="97"/>
                    </a:cubicBezTo>
                    <a:cubicBezTo>
                      <a:pt x="702" y="97"/>
                      <a:pt x="705" y="93"/>
                      <a:pt x="710" y="91"/>
                    </a:cubicBezTo>
                    <a:cubicBezTo>
                      <a:pt x="712" y="90"/>
                      <a:pt x="715" y="88"/>
                      <a:pt x="719" y="88"/>
                    </a:cubicBezTo>
                    <a:cubicBezTo>
                      <a:pt x="721" y="86"/>
                      <a:pt x="722" y="86"/>
                      <a:pt x="724" y="86"/>
                    </a:cubicBezTo>
                    <a:cubicBezTo>
                      <a:pt x="722" y="93"/>
                      <a:pt x="714" y="93"/>
                      <a:pt x="712" y="102"/>
                    </a:cubicBezTo>
                    <a:cubicBezTo>
                      <a:pt x="719" y="116"/>
                      <a:pt x="733" y="98"/>
                      <a:pt x="741" y="98"/>
                    </a:cubicBezTo>
                    <a:cubicBezTo>
                      <a:pt x="748" y="98"/>
                      <a:pt x="757" y="109"/>
                      <a:pt x="762" y="98"/>
                    </a:cubicBezTo>
                    <a:cubicBezTo>
                      <a:pt x="760" y="93"/>
                      <a:pt x="755" y="90"/>
                      <a:pt x="750" y="86"/>
                    </a:cubicBezTo>
                    <a:cubicBezTo>
                      <a:pt x="745" y="83"/>
                      <a:pt x="738" y="81"/>
                      <a:pt x="738" y="76"/>
                    </a:cubicBezTo>
                    <a:cubicBezTo>
                      <a:pt x="764" y="86"/>
                      <a:pt x="789" y="98"/>
                      <a:pt x="814" y="114"/>
                    </a:cubicBezTo>
                    <a:lnTo>
                      <a:pt x="812" y="114"/>
                    </a:lnTo>
                    <a:close/>
                    <a:moveTo>
                      <a:pt x="596" y="47"/>
                    </a:moveTo>
                    <a:cubicBezTo>
                      <a:pt x="605" y="47"/>
                      <a:pt x="615" y="52"/>
                      <a:pt x="626" y="50"/>
                    </a:cubicBezTo>
                    <a:cubicBezTo>
                      <a:pt x="629" y="50"/>
                      <a:pt x="631" y="47"/>
                      <a:pt x="634" y="45"/>
                    </a:cubicBezTo>
                    <a:cubicBezTo>
                      <a:pt x="641" y="47"/>
                      <a:pt x="648" y="47"/>
                      <a:pt x="655" y="48"/>
                    </a:cubicBezTo>
                    <a:cubicBezTo>
                      <a:pt x="655" y="52"/>
                      <a:pt x="653" y="55"/>
                      <a:pt x="652" y="57"/>
                    </a:cubicBezTo>
                    <a:cubicBezTo>
                      <a:pt x="646" y="60"/>
                      <a:pt x="638" y="59"/>
                      <a:pt x="633" y="59"/>
                    </a:cubicBezTo>
                    <a:cubicBezTo>
                      <a:pt x="619" y="59"/>
                      <a:pt x="612" y="60"/>
                      <a:pt x="603" y="55"/>
                    </a:cubicBezTo>
                    <a:cubicBezTo>
                      <a:pt x="602" y="54"/>
                      <a:pt x="595" y="52"/>
                      <a:pt x="596" y="47"/>
                    </a:cubicBezTo>
                    <a:moveTo>
                      <a:pt x="674" y="54"/>
                    </a:moveTo>
                    <a:cubicBezTo>
                      <a:pt x="677" y="55"/>
                      <a:pt x="679" y="55"/>
                      <a:pt x="683" y="57"/>
                    </a:cubicBezTo>
                    <a:cubicBezTo>
                      <a:pt x="679" y="57"/>
                      <a:pt x="676" y="59"/>
                      <a:pt x="672" y="57"/>
                    </a:cubicBezTo>
                    <a:cubicBezTo>
                      <a:pt x="672" y="55"/>
                      <a:pt x="674" y="55"/>
                      <a:pt x="674" y="54"/>
                    </a:cubicBezTo>
                    <a:moveTo>
                      <a:pt x="517" y="40"/>
                    </a:moveTo>
                    <a:cubicBezTo>
                      <a:pt x="515" y="43"/>
                      <a:pt x="517" y="47"/>
                      <a:pt x="514" y="47"/>
                    </a:cubicBezTo>
                    <a:cubicBezTo>
                      <a:pt x="505" y="54"/>
                      <a:pt x="490" y="43"/>
                      <a:pt x="478" y="42"/>
                    </a:cubicBezTo>
                    <a:cubicBezTo>
                      <a:pt x="472" y="40"/>
                      <a:pt x="467" y="43"/>
                      <a:pt x="460" y="43"/>
                    </a:cubicBezTo>
                    <a:cubicBezTo>
                      <a:pt x="457" y="43"/>
                      <a:pt x="453" y="42"/>
                      <a:pt x="448" y="42"/>
                    </a:cubicBezTo>
                    <a:cubicBezTo>
                      <a:pt x="472" y="38"/>
                      <a:pt x="496" y="36"/>
                      <a:pt x="521" y="35"/>
                    </a:cubicBezTo>
                    <a:cubicBezTo>
                      <a:pt x="519" y="36"/>
                      <a:pt x="519" y="38"/>
                      <a:pt x="517" y="40"/>
                    </a:cubicBezTo>
                    <a:moveTo>
                      <a:pt x="445" y="43"/>
                    </a:moveTo>
                    <a:cubicBezTo>
                      <a:pt x="443" y="42"/>
                      <a:pt x="443" y="42"/>
                      <a:pt x="443" y="42"/>
                    </a:cubicBezTo>
                    <a:cubicBezTo>
                      <a:pt x="447" y="42"/>
                      <a:pt x="447" y="42"/>
                      <a:pt x="447" y="42"/>
                    </a:cubicBezTo>
                    <a:cubicBezTo>
                      <a:pt x="445" y="42"/>
                      <a:pt x="445" y="42"/>
                      <a:pt x="445" y="43"/>
                    </a:cubicBezTo>
                    <a:moveTo>
                      <a:pt x="938" y="169"/>
                    </a:moveTo>
                    <a:cubicBezTo>
                      <a:pt x="829" y="60"/>
                      <a:pt x="686" y="0"/>
                      <a:pt x="533" y="0"/>
                    </a:cubicBezTo>
                    <a:cubicBezTo>
                      <a:pt x="379" y="0"/>
                      <a:pt x="235" y="60"/>
                      <a:pt x="126" y="169"/>
                    </a:cubicBezTo>
                    <a:cubicBezTo>
                      <a:pt x="71" y="224"/>
                      <a:pt x="29" y="288"/>
                      <a:pt x="0" y="358"/>
                    </a:cubicBezTo>
                    <a:cubicBezTo>
                      <a:pt x="38" y="358"/>
                      <a:pt x="38" y="358"/>
                      <a:pt x="38" y="358"/>
                    </a:cubicBezTo>
                    <a:cubicBezTo>
                      <a:pt x="66" y="296"/>
                      <a:pt x="102" y="241"/>
                      <a:pt x="152" y="193"/>
                    </a:cubicBezTo>
                    <a:cubicBezTo>
                      <a:pt x="166" y="177"/>
                      <a:pt x="183" y="164"/>
                      <a:pt x="198" y="150"/>
                    </a:cubicBezTo>
                    <a:cubicBezTo>
                      <a:pt x="202" y="155"/>
                      <a:pt x="203" y="159"/>
                      <a:pt x="205" y="160"/>
                    </a:cubicBezTo>
                    <a:cubicBezTo>
                      <a:pt x="207" y="164"/>
                      <a:pt x="202" y="167"/>
                      <a:pt x="202" y="171"/>
                    </a:cubicBezTo>
                    <a:cubicBezTo>
                      <a:pt x="200" y="172"/>
                      <a:pt x="202" y="176"/>
                      <a:pt x="202" y="177"/>
                    </a:cubicBezTo>
                    <a:cubicBezTo>
                      <a:pt x="202" y="184"/>
                      <a:pt x="197" y="188"/>
                      <a:pt x="202" y="191"/>
                    </a:cubicBezTo>
                    <a:cubicBezTo>
                      <a:pt x="205" y="196"/>
                      <a:pt x="214" y="186"/>
                      <a:pt x="217" y="193"/>
                    </a:cubicBezTo>
                    <a:cubicBezTo>
                      <a:pt x="221" y="198"/>
                      <a:pt x="214" y="200"/>
                      <a:pt x="212" y="207"/>
                    </a:cubicBezTo>
                    <a:cubicBezTo>
                      <a:pt x="210" y="212"/>
                      <a:pt x="214" y="219"/>
                      <a:pt x="214" y="224"/>
                    </a:cubicBezTo>
                    <a:cubicBezTo>
                      <a:pt x="214" y="227"/>
                      <a:pt x="214" y="234"/>
                      <a:pt x="212" y="236"/>
                    </a:cubicBezTo>
                    <a:cubicBezTo>
                      <a:pt x="210" y="239"/>
                      <a:pt x="203" y="239"/>
                      <a:pt x="203" y="245"/>
                    </a:cubicBezTo>
                    <a:cubicBezTo>
                      <a:pt x="203" y="251"/>
                      <a:pt x="214" y="257"/>
                      <a:pt x="216" y="262"/>
                    </a:cubicBezTo>
                    <a:cubicBezTo>
                      <a:pt x="216" y="267"/>
                      <a:pt x="212" y="274"/>
                      <a:pt x="210" y="277"/>
                    </a:cubicBezTo>
                    <a:cubicBezTo>
                      <a:pt x="205" y="288"/>
                      <a:pt x="198" y="296"/>
                      <a:pt x="191" y="305"/>
                    </a:cubicBezTo>
                    <a:cubicBezTo>
                      <a:pt x="185" y="312"/>
                      <a:pt x="176" y="320"/>
                      <a:pt x="171" y="327"/>
                    </a:cubicBezTo>
                    <a:cubicBezTo>
                      <a:pt x="169" y="332"/>
                      <a:pt x="167" y="338"/>
                      <a:pt x="166" y="341"/>
                    </a:cubicBezTo>
                    <a:cubicBezTo>
                      <a:pt x="162" y="348"/>
                      <a:pt x="157" y="350"/>
                      <a:pt x="154" y="356"/>
                    </a:cubicBezTo>
                    <a:cubicBezTo>
                      <a:pt x="154" y="358"/>
                      <a:pt x="154" y="358"/>
                      <a:pt x="154" y="358"/>
                    </a:cubicBezTo>
                    <a:cubicBezTo>
                      <a:pt x="257" y="358"/>
                      <a:pt x="257" y="358"/>
                      <a:pt x="257" y="358"/>
                    </a:cubicBezTo>
                    <a:cubicBezTo>
                      <a:pt x="305" y="358"/>
                      <a:pt x="305" y="358"/>
                      <a:pt x="305" y="358"/>
                    </a:cubicBezTo>
                    <a:cubicBezTo>
                      <a:pt x="617" y="358"/>
                      <a:pt x="617" y="358"/>
                      <a:pt x="617" y="358"/>
                    </a:cubicBezTo>
                    <a:cubicBezTo>
                      <a:pt x="617" y="424"/>
                      <a:pt x="617" y="424"/>
                      <a:pt x="617" y="424"/>
                    </a:cubicBezTo>
                    <a:cubicBezTo>
                      <a:pt x="626" y="418"/>
                      <a:pt x="634" y="415"/>
                      <a:pt x="641" y="410"/>
                    </a:cubicBezTo>
                    <a:cubicBezTo>
                      <a:pt x="645" y="401"/>
                      <a:pt x="641" y="391"/>
                      <a:pt x="641" y="382"/>
                    </a:cubicBezTo>
                    <a:cubicBezTo>
                      <a:pt x="645" y="381"/>
                      <a:pt x="648" y="384"/>
                      <a:pt x="652" y="382"/>
                    </a:cubicBezTo>
                    <a:cubicBezTo>
                      <a:pt x="657" y="382"/>
                      <a:pt x="657" y="374"/>
                      <a:pt x="660" y="370"/>
                    </a:cubicBezTo>
                    <a:cubicBezTo>
                      <a:pt x="662" y="369"/>
                      <a:pt x="667" y="369"/>
                      <a:pt x="669" y="365"/>
                    </a:cubicBezTo>
                    <a:cubicBezTo>
                      <a:pt x="676" y="362"/>
                      <a:pt x="677" y="355"/>
                      <a:pt x="683" y="353"/>
                    </a:cubicBezTo>
                    <a:cubicBezTo>
                      <a:pt x="684" y="353"/>
                      <a:pt x="688" y="353"/>
                      <a:pt x="691" y="351"/>
                    </a:cubicBezTo>
                    <a:cubicBezTo>
                      <a:pt x="695" y="351"/>
                      <a:pt x="700" y="346"/>
                      <a:pt x="705" y="344"/>
                    </a:cubicBezTo>
                    <a:cubicBezTo>
                      <a:pt x="710" y="343"/>
                      <a:pt x="719" y="343"/>
                      <a:pt x="721" y="341"/>
                    </a:cubicBezTo>
                    <a:cubicBezTo>
                      <a:pt x="722" y="339"/>
                      <a:pt x="721" y="334"/>
                      <a:pt x="721" y="331"/>
                    </a:cubicBezTo>
                    <a:cubicBezTo>
                      <a:pt x="724" y="317"/>
                      <a:pt x="745" y="315"/>
                      <a:pt x="757" y="310"/>
                    </a:cubicBezTo>
                    <a:cubicBezTo>
                      <a:pt x="765" y="307"/>
                      <a:pt x="774" y="300"/>
                      <a:pt x="784" y="303"/>
                    </a:cubicBezTo>
                    <a:cubicBezTo>
                      <a:pt x="783" y="308"/>
                      <a:pt x="774" y="307"/>
                      <a:pt x="776" y="315"/>
                    </a:cubicBezTo>
                    <a:cubicBezTo>
                      <a:pt x="777" y="325"/>
                      <a:pt x="791" y="312"/>
                      <a:pt x="796" y="310"/>
                    </a:cubicBezTo>
                    <a:cubicBezTo>
                      <a:pt x="803" y="307"/>
                      <a:pt x="817" y="305"/>
                      <a:pt x="826" y="301"/>
                    </a:cubicBezTo>
                    <a:cubicBezTo>
                      <a:pt x="834" y="298"/>
                      <a:pt x="850" y="293"/>
                      <a:pt x="843" y="282"/>
                    </a:cubicBezTo>
                    <a:cubicBezTo>
                      <a:pt x="836" y="282"/>
                      <a:pt x="833" y="291"/>
                      <a:pt x="826" y="295"/>
                    </a:cubicBezTo>
                    <a:cubicBezTo>
                      <a:pt x="822" y="295"/>
                      <a:pt x="822" y="291"/>
                      <a:pt x="819" y="289"/>
                    </a:cubicBezTo>
                    <a:cubicBezTo>
                      <a:pt x="815" y="289"/>
                      <a:pt x="814" y="293"/>
                      <a:pt x="810" y="293"/>
                    </a:cubicBezTo>
                    <a:cubicBezTo>
                      <a:pt x="807" y="291"/>
                      <a:pt x="803" y="286"/>
                      <a:pt x="802" y="282"/>
                    </a:cubicBezTo>
                    <a:cubicBezTo>
                      <a:pt x="802" y="272"/>
                      <a:pt x="810" y="269"/>
                      <a:pt x="815" y="260"/>
                    </a:cubicBezTo>
                    <a:cubicBezTo>
                      <a:pt x="812" y="251"/>
                      <a:pt x="800" y="258"/>
                      <a:pt x="791" y="255"/>
                    </a:cubicBezTo>
                    <a:cubicBezTo>
                      <a:pt x="793" y="250"/>
                      <a:pt x="798" y="245"/>
                      <a:pt x="805" y="245"/>
                    </a:cubicBezTo>
                    <a:cubicBezTo>
                      <a:pt x="810" y="243"/>
                      <a:pt x="822" y="245"/>
                      <a:pt x="826" y="246"/>
                    </a:cubicBezTo>
                    <a:cubicBezTo>
                      <a:pt x="827" y="248"/>
                      <a:pt x="826" y="251"/>
                      <a:pt x="827" y="255"/>
                    </a:cubicBezTo>
                    <a:cubicBezTo>
                      <a:pt x="831" y="258"/>
                      <a:pt x="834" y="257"/>
                      <a:pt x="839" y="257"/>
                    </a:cubicBezTo>
                    <a:cubicBezTo>
                      <a:pt x="841" y="250"/>
                      <a:pt x="831" y="251"/>
                      <a:pt x="831" y="246"/>
                    </a:cubicBezTo>
                    <a:cubicBezTo>
                      <a:pt x="839" y="241"/>
                      <a:pt x="853" y="246"/>
                      <a:pt x="864" y="245"/>
                    </a:cubicBezTo>
                    <a:cubicBezTo>
                      <a:pt x="869" y="243"/>
                      <a:pt x="876" y="239"/>
                      <a:pt x="881" y="236"/>
                    </a:cubicBezTo>
                    <a:cubicBezTo>
                      <a:pt x="886" y="234"/>
                      <a:pt x="893" y="229"/>
                      <a:pt x="898" y="233"/>
                    </a:cubicBezTo>
                    <a:cubicBezTo>
                      <a:pt x="898" y="238"/>
                      <a:pt x="893" y="239"/>
                      <a:pt x="889" y="243"/>
                    </a:cubicBezTo>
                    <a:cubicBezTo>
                      <a:pt x="881" y="251"/>
                      <a:pt x="870" y="260"/>
                      <a:pt x="864" y="270"/>
                    </a:cubicBezTo>
                    <a:cubicBezTo>
                      <a:pt x="869" y="274"/>
                      <a:pt x="876" y="272"/>
                      <a:pt x="884" y="274"/>
                    </a:cubicBezTo>
                    <a:cubicBezTo>
                      <a:pt x="886" y="274"/>
                      <a:pt x="891" y="274"/>
                      <a:pt x="893" y="276"/>
                    </a:cubicBezTo>
                    <a:cubicBezTo>
                      <a:pt x="905" y="276"/>
                      <a:pt x="905" y="276"/>
                      <a:pt x="905" y="276"/>
                    </a:cubicBezTo>
                    <a:cubicBezTo>
                      <a:pt x="910" y="277"/>
                      <a:pt x="910" y="282"/>
                      <a:pt x="915" y="282"/>
                    </a:cubicBezTo>
                    <a:cubicBezTo>
                      <a:pt x="924" y="282"/>
                      <a:pt x="924" y="274"/>
                      <a:pt x="920" y="269"/>
                    </a:cubicBezTo>
                    <a:cubicBezTo>
                      <a:pt x="920" y="262"/>
                      <a:pt x="924" y="260"/>
                      <a:pt x="922" y="255"/>
                    </a:cubicBezTo>
                    <a:cubicBezTo>
                      <a:pt x="917" y="248"/>
                      <a:pt x="903" y="255"/>
                      <a:pt x="903" y="246"/>
                    </a:cubicBezTo>
                    <a:cubicBezTo>
                      <a:pt x="903" y="239"/>
                      <a:pt x="908" y="239"/>
                      <a:pt x="910" y="234"/>
                    </a:cubicBezTo>
                    <a:cubicBezTo>
                      <a:pt x="910" y="224"/>
                      <a:pt x="920" y="222"/>
                      <a:pt x="919" y="212"/>
                    </a:cubicBezTo>
                    <a:cubicBezTo>
                      <a:pt x="919" y="207"/>
                      <a:pt x="915" y="207"/>
                      <a:pt x="912" y="203"/>
                    </a:cubicBezTo>
                    <a:cubicBezTo>
                      <a:pt x="910" y="202"/>
                      <a:pt x="910" y="196"/>
                      <a:pt x="907" y="195"/>
                    </a:cubicBezTo>
                    <a:cubicBezTo>
                      <a:pt x="902" y="190"/>
                      <a:pt x="888" y="191"/>
                      <a:pt x="888" y="181"/>
                    </a:cubicBezTo>
                    <a:cubicBezTo>
                      <a:pt x="886" y="176"/>
                      <a:pt x="888" y="172"/>
                      <a:pt x="888" y="169"/>
                    </a:cubicBezTo>
                    <a:cubicBezTo>
                      <a:pt x="896" y="176"/>
                      <a:pt x="905" y="184"/>
                      <a:pt x="914" y="193"/>
                    </a:cubicBezTo>
                    <a:cubicBezTo>
                      <a:pt x="1015" y="295"/>
                      <a:pt x="1072" y="430"/>
                      <a:pt x="1072" y="573"/>
                    </a:cubicBezTo>
                    <a:cubicBezTo>
                      <a:pt x="1072" y="675"/>
                      <a:pt x="1045" y="770"/>
                      <a:pt x="993" y="854"/>
                    </a:cubicBezTo>
                    <a:cubicBezTo>
                      <a:pt x="989" y="850"/>
                      <a:pt x="986" y="849"/>
                      <a:pt x="981" y="849"/>
                    </a:cubicBezTo>
                    <a:cubicBezTo>
                      <a:pt x="979" y="849"/>
                      <a:pt x="976" y="850"/>
                      <a:pt x="972" y="850"/>
                    </a:cubicBezTo>
                    <a:cubicBezTo>
                      <a:pt x="965" y="850"/>
                      <a:pt x="957" y="845"/>
                      <a:pt x="950" y="845"/>
                    </a:cubicBezTo>
                    <a:cubicBezTo>
                      <a:pt x="946" y="845"/>
                      <a:pt x="939" y="847"/>
                      <a:pt x="938" y="845"/>
                    </a:cubicBezTo>
                    <a:cubicBezTo>
                      <a:pt x="934" y="844"/>
                      <a:pt x="934" y="837"/>
                      <a:pt x="931" y="835"/>
                    </a:cubicBezTo>
                    <a:cubicBezTo>
                      <a:pt x="927" y="833"/>
                      <a:pt x="922" y="831"/>
                      <a:pt x="919" y="830"/>
                    </a:cubicBezTo>
                    <a:cubicBezTo>
                      <a:pt x="914" y="828"/>
                      <a:pt x="908" y="825"/>
                      <a:pt x="902" y="825"/>
                    </a:cubicBezTo>
                    <a:cubicBezTo>
                      <a:pt x="900" y="825"/>
                      <a:pt x="896" y="826"/>
                      <a:pt x="893" y="826"/>
                    </a:cubicBezTo>
                    <a:cubicBezTo>
                      <a:pt x="889" y="825"/>
                      <a:pt x="886" y="819"/>
                      <a:pt x="883" y="818"/>
                    </a:cubicBezTo>
                    <a:cubicBezTo>
                      <a:pt x="879" y="816"/>
                      <a:pt x="874" y="814"/>
                      <a:pt x="872" y="811"/>
                    </a:cubicBezTo>
                    <a:cubicBezTo>
                      <a:pt x="877" y="797"/>
                      <a:pt x="865" y="794"/>
                      <a:pt x="864" y="785"/>
                    </a:cubicBezTo>
                    <a:cubicBezTo>
                      <a:pt x="862" y="782"/>
                      <a:pt x="862" y="778"/>
                      <a:pt x="860" y="775"/>
                    </a:cubicBezTo>
                    <a:cubicBezTo>
                      <a:pt x="860" y="770"/>
                      <a:pt x="855" y="768"/>
                      <a:pt x="850" y="763"/>
                    </a:cubicBezTo>
                    <a:cubicBezTo>
                      <a:pt x="841" y="756"/>
                      <a:pt x="833" y="751"/>
                      <a:pt x="821" y="749"/>
                    </a:cubicBezTo>
                    <a:cubicBezTo>
                      <a:pt x="814" y="747"/>
                      <a:pt x="808" y="751"/>
                      <a:pt x="802" y="749"/>
                    </a:cubicBezTo>
                    <a:cubicBezTo>
                      <a:pt x="795" y="749"/>
                      <a:pt x="786" y="742"/>
                      <a:pt x="781" y="737"/>
                    </a:cubicBezTo>
                    <a:cubicBezTo>
                      <a:pt x="776" y="730"/>
                      <a:pt x="772" y="725"/>
                      <a:pt x="769" y="723"/>
                    </a:cubicBezTo>
                    <a:cubicBezTo>
                      <a:pt x="764" y="720"/>
                      <a:pt x="758" y="720"/>
                      <a:pt x="755" y="716"/>
                    </a:cubicBezTo>
                    <a:cubicBezTo>
                      <a:pt x="753" y="716"/>
                      <a:pt x="753" y="714"/>
                      <a:pt x="753" y="711"/>
                    </a:cubicBezTo>
                    <a:cubicBezTo>
                      <a:pt x="750" y="706"/>
                      <a:pt x="746" y="704"/>
                      <a:pt x="750" y="699"/>
                    </a:cubicBezTo>
                    <a:cubicBezTo>
                      <a:pt x="745" y="696"/>
                      <a:pt x="745" y="702"/>
                      <a:pt x="739" y="702"/>
                    </a:cubicBezTo>
                    <a:cubicBezTo>
                      <a:pt x="734" y="696"/>
                      <a:pt x="731" y="692"/>
                      <a:pt x="719" y="694"/>
                    </a:cubicBezTo>
                    <a:cubicBezTo>
                      <a:pt x="714" y="696"/>
                      <a:pt x="712" y="701"/>
                      <a:pt x="705" y="701"/>
                    </a:cubicBezTo>
                    <a:cubicBezTo>
                      <a:pt x="702" y="702"/>
                      <a:pt x="696" y="696"/>
                      <a:pt x="691" y="696"/>
                    </a:cubicBezTo>
                    <a:cubicBezTo>
                      <a:pt x="686" y="694"/>
                      <a:pt x="681" y="697"/>
                      <a:pt x="677" y="696"/>
                    </a:cubicBezTo>
                    <a:cubicBezTo>
                      <a:pt x="672" y="696"/>
                      <a:pt x="671" y="690"/>
                      <a:pt x="665" y="687"/>
                    </a:cubicBezTo>
                    <a:cubicBezTo>
                      <a:pt x="662" y="685"/>
                      <a:pt x="655" y="682"/>
                      <a:pt x="653" y="682"/>
                    </a:cubicBezTo>
                    <a:cubicBezTo>
                      <a:pt x="646" y="682"/>
                      <a:pt x="643" y="694"/>
                      <a:pt x="634" y="690"/>
                    </a:cubicBezTo>
                    <a:cubicBezTo>
                      <a:pt x="629" y="685"/>
                      <a:pt x="641" y="682"/>
                      <a:pt x="636" y="677"/>
                    </a:cubicBezTo>
                    <a:cubicBezTo>
                      <a:pt x="633" y="673"/>
                      <a:pt x="629" y="678"/>
                      <a:pt x="626" y="680"/>
                    </a:cubicBezTo>
                    <a:cubicBezTo>
                      <a:pt x="622" y="682"/>
                      <a:pt x="621" y="683"/>
                      <a:pt x="617" y="685"/>
                    </a:cubicBezTo>
                    <a:cubicBezTo>
                      <a:pt x="617" y="701"/>
                      <a:pt x="617" y="701"/>
                      <a:pt x="617" y="701"/>
                    </a:cubicBezTo>
                    <a:cubicBezTo>
                      <a:pt x="617" y="756"/>
                      <a:pt x="617" y="756"/>
                      <a:pt x="617" y="756"/>
                    </a:cubicBezTo>
                    <a:cubicBezTo>
                      <a:pt x="617" y="799"/>
                      <a:pt x="617" y="799"/>
                      <a:pt x="617" y="799"/>
                    </a:cubicBezTo>
                    <a:cubicBezTo>
                      <a:pt x="617" y="857"/>
                      <a:pt x="617" y="857"/>
                      <a:pt x="617" y="857"/>
                    </a:cubicBezTo>
                    <a:cubicBezTo>
                      <a:pt x="617" y="900"/>
                      <a:pt x="617" y="900"/>
                      <a:pt x="617" y="900"/>
                    </a:cubicBezTo>
                    <a:cubicBezTo>
                      <a:pt x="617" y="1002"/>
                      <a:pt x="617" y="1002"/>
                      <a:pt x="617" y="1002"/>
                    </a:cubicBezTo>
                    <a:cubicBezTo>
                      <a:pt x="612" y="1002"/>
                      <a:pt x="612" y="1002"/>
                      <a:pt x="612" y="1002"/>
                    </a:cubicBezTo>
                    <a:cubicBezTo>
                      <a:pt x="615" y="1004"/>
                      <a:pt x="617" y="1004"/>
                      <a:pt x="619" y="1005"/>
                    </a:cubicBezTo>
                    <a:cubicBezTo>
                      <a:pt x="624" y="1007"/>
                      <a:pt x="629" y="1009"/>
                      <a:pt x="633" y="1010"/>
                    </a:cubicBezTo>
                    <a:cubicBezTo>
                      <a:pt x="640" y="1014"/>
                      <a:pt x="653" y="1024"/>
                      <a:pt x="657" y="1029"/>
                    </a:cubicBezTo>
                    <a:cubicBezTo>
                      <a:pt x="658" y="1035"/>
                      <a:pt x="660" y="1047"/>
                      <a:pt x="662" y="1055"/>
                    </a:cubicBezTo>
                    <a:cubicBezTo>
                      <a:pt x="664" y="1067"/>
                      <a:pt x="662" y="1074"/>
                      <a:pt x="664" y="1086"/>
                    </a:cubicBezTo>
                    <a:cubicBezTo>
                      <a:pt x="664" y="1097"/>
                      <a:pt x="664" y="1097"/>
                      <a:pt x="664" y="1097"/>
                    </a:cubicBezTo>
                    <a:cubicBezTo>
                      <a:pt x="622" y="1107"/>
                      <a:pt x="577" y="1112"/>
                      <a:pt x="533" y="1112"/>
                    </a:cubicBezTo>
                    <a:cubicBezTo>
                      <a:pt x="412" y="1112"/>
                      <a:pt x="298" y="1074"/>
                      <a:pt x="205" y="1002"/>
                    </a:cubicBezTo>
                    <a:cubicBezTo>
                      <a:pt x="152" y="1002"/>
                      <a:pt x="152" y="1002"/>
                      <a:pt x="152" y="1002"/>
                    </a:cubicBezTo>
                    <a:cubicBezTo>
                      <a:pt x="257" y="1095"/>
                      <a:pt x="390" y="1146"/>
                      <a:pt x="533" y="1146"/>
                    </a:cubicBezTo>
                    <a:cubicBezTo>
                      <a:pt x="686" y="1146"/>
                      <a:pt x="829" y="1088"/>
                      <a:pt x="938" y="979"/>
                    </a:cubicBezTo>
                    <a:cubicBezTo>
                      <a:pt x="1046" y="871"/>
                      <a:pt x="1107" y="726"/>
                      <a:pt x="1107" y="573"/>
                    </a:cubicBezTo>
                    <a:cubicBezTo>
                      <a:pt x="1107" y="420"/>
                      <a:pt x="1046" y="277"/>
                      <a:pt x="938" y="16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2" name="Google Shape;9462;p90"/>
              <p:cNvSpPr/>
              <p:nvPr/>
            </p:nvSpPr>
            <p:spPr>
              <a:xfrm>
                <a:off x="3671940" y="2428104"/>
                <a:ext cx="93663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3" name="Google Shape;9463;p90"/>
              <p:cNvSpPr/>
              <p:nvPr/>
            </p:nvSpPr>
            <p:spPr>
              <a:xfrm>
                <a:off x="3778302" y="2428104"/>
                <a:ext cx="93663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4" name="Google Shape;9464;p90"/>
              <p:cNvSpPr/>
              <p:nvPr/>
            </p:nvSpPr>
            <p:spPr>
              <a:xfrm>
                <a:off x="3884665" y="2428104"/>
                <a:ext cx="93663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5" name="Google Shape;9465;p90"/>
              <p:cNvSpPr/>
              <p:nvPr/>
            </p:nvSpPr>
            <p:spPr>
              <a:xfrm>
                <a:off x="3725915" y="2461441"/>
                <a:ext cx="93663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6" name="Google Shape;9466;p90"/>
              <p:cNvSpPr/>
              <p:nvPr/>
            </p:nvSpPr>
            <p:spPr>
              <a:xfrm>
                <a:off x="3832277" y="2461441"/>
                <a:ext cx="92075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7" name="Google Shape;9467;p90"/>
              <p:cNvSpPr/>
              <p:nvPr/>
            </p:nvSpPr>
            <p:spPr>
              <a:xfrm>
                <a:off x="3671940" y="2461441"/>
                <a:ext cx="39688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8" name="Google Shape;9468;p90"/>
              <p:cNvSpPr/>
              <p:nvPr/>
            </p:nvSpPr>
            <p:spPr>
              <a:xfrm>
                <a:off x="3938640" y="2461441"/>
                <a:ext cx="39688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69" name="Google Shape;9469;p90"/>
              <p:cNvSpPr/>
              <p:nvPr/>
            </p:nvSpPr>
            <p:spPr>
              <a:xfrm>
                <a:off x="3671940" y="2494779"/>
                <a:ext cx="93663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0" name="Google Shape;9470;p90"/>
              <p:cNvSpPr/>
              <p:nvPr/>
            </p:nvSpPr>
            <p:spPr>
              <a:xfrm>
                <a:off x="3778302" y="2494779"/>
                <a:ext cx="93663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1" name="Google Shape;9471;p90"/>
              <p:cNvSpPr/>
              <p:nvPr/>
            </p:nvSpPr>
            <p:spPr>
              <a:xfrm>
                <a:off x="3884665" y="2494779"/>
                <a:ext cx="93663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2" name="Google Shape;9472;p90"/>
              <p:cNvSpPr/>
              <p:nvPr/>
            </p:nvSpPr>
            <p:spPr>
              <a:xfrm>
                <a:off x="3725915" y="2528116"/>
                <a:ext cx="93663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3" name="Google Shape;9473;p90"/>
              <p:cNvSpPr/>
              <p:nvPr/>
            </p:nvSpPr>
            <p:spPr>
              <a:xfrm>
                <a:off x="3832277" y="2528116"/>
                <a:ext cx="92075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4" name="Google Shape;9474;p90"/>
              <p:cNvSpPr/>
              <p:nvPr/>
            </p:nvSpPr>
            <p:spPr>
              <a:xfrm>
                <a:off x="3671940" y="2528116"/>
                <a:ext cx="39688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5" name="Google Shape;9475;p90"/>
              <p:cNvSpPr/>
              <p:nvPr/>
            </p:nvSpPr>
            <p:spPr>
              <a:xfrm>
                <a:off x="3938640" y="2528116"/>
                <a:ext cx="39688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6" name="Google Shape;9476;p90"/>
              <p:cNvSpPr/>
              <p:nvPr/>
            </p:nvSpPr>
            <p:spPr>
              <a:xfrm>
                <a:off x="3671940" y="2563041"/>
                <a:ext cx="93663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7" name="Google Shape;9477;p90"/>
              <p:cNvSpPr/>
              <p:nvPr/>
            </p:nvSpPr>
            <p:spPr>
              <a:xfrm>
                <a:off x="3778302" y="2563041"/>
                <a:ext cx="93663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8" name="Google Shape;9478;p90"/>
              <p:cNvSpPr/>
              <p:nvPr/>
            </p:nvSpPr>
            <p:spPr>
              <a:xfrm>
                <a:off x="3884665" y="2563041"/>
                <a:ext cx="93663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79" name="Google Shape;9479;p90"/>
              <p:cNvSpPr/>
              <p:nvPr/>
            </p:nvSpPr>
            <p:spPr>
              <a:xfrm>
                <a:off x="3725915" y="2596379"/>
                <a:ext cx="93663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0" name="Google Shape;9480;p90"/>
              <p:cNvSpPr/>
              <p:nvPr/>
            </p:nvSpPr>
            <p:spPr>
              <a:xfrm>
                <a:off x="3832277" y="2596379"/>
                <a:ext cx="92075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1" name="Google Shape;9481;p90"/>
              <p:cNvSpPr/>
              <p:nvPr/>
            </p:nvSpPr>
            <p:spPr>
              <a:xfrm>
                <a:off x="3671940" y="2596379"/>
                <a:ext cx="39688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2" name="Google Shape;9482;p90"/>
              <p:cNvSpPr/>
              <p:nvPr/>
            </p:nvSpPr>
            <p:spPr>
              <a:xfrm>
                <a:off x="3938640" y="2596379"/>
                <a:ext cx="39688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483" name="Google Shape;9483;p90"/>
            <p:cNvSpPr/>
            <p:nvPr/>
          </p:nvSpPr>
          <p:spPr>
            <a:xfrm>
              <a:off x="6341627" y="2831328"/>
              <a:ext cx="571070" cy="4154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Web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Application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Firewall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484" name="Google Shape;9484;p90"/>
          <p:cNvGrpSpPr/>
          <p:nvPr/>
        </p:nvGrpSpPr>
        <p:grpSpPr>
          <a:xfrm>
            <a:off x="2751371" y="2792042"/>
            <a:ext cx="1159226" cy="1203298"/>
            <a:chOff x="7547299" y="2204265"/>
            <a:chExt cx="869420" cy="902474"/>
          </a:xfrm>
        </p:grpSpPr>
        <p:grpSp>
          <p:nvGrpSpPr>
            <p:cNvPr id="9485" name="Google Shape;9485;p90"/>
            <p:cNvGrpSpPr/>
            <p:nvPr/>
          </p:nvGrpSpPr>
          <p:grpSpPr>
            <a:xfrm>
              <a:off x="7688321" y="2204265"/>
              <a:ext cx="587375" cy="587375"/>
              <a:chOff x="7688321" y="2204265"/>
              <a:chExt cx="587375" cy="587375"/>
            </a:xfrm>
          </p:grpSpPr>
          <p:sp>
            <p:nvSpPr>
              <p:cNvPr id="9486" name="Google Shape;9486;p90"/>
              <p:cNvSpPr/>
              <p:nvPr/>
            </p:nvSpPr>
            <p:spPr>
              <a:xfrm>
                <a:off x="7688321" y="2204265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7" name="Google Shape;9487;p90"/>
              <p:cNvSpPr/>
              <p:nvPr/>
            </p:nvSpPr>
            <p:spPr>
              <a:xfrm>
                <a:off x="7780396" y="2524940"/>
                <a:ext cx="403225" cy="230188"/>
              </a:xfrm>
              <a:custGeom>
                <a:avLst/>
                <a:gdLst/>
                <a:ahLst/>
                <a:cxnLst/>
                <a:rect l="l" t="t" r="r" b="b"/>
                <a:pathLst>
                  <a:path w="1193" h="679" extrusionOk="0">
                    <a:moveTo>
                      <a:pt x="0" y="2"/>
                    </a:moveTo>
                    <a:cubicBezTo>
                      <a:pt x="269" y="226"/>
                      <a:pt x="452" y="226"/>
                      <a:pt x="452" y="614"/>
                    </a:cubicBezTo>
                    <a:cubicBezTo>
                      <a:pt x="452" y="651"/>
                      <a:pt x="519" y="679"/>
                      <a:pt x="601" y="679"/>
                    </a:cubicBezTo>
                    <a:cubicBezTo>
                      <a:pt x="684" y="679"/>
                      <a:pt x="752" y="651"/>
                      <a:pt x="752" y="614"/>
                    </a:cubicBezTo>
                    <a:cubicBezTo>
                      <a:pt x="752" y="226"/>
                      <a:pt x="928" y="226"/>
                      <a:pt x="1193" y="0"/>
                    </a:cubicBezTo>
                    <a:cubicBezTo>
                      <a:pt x="1063" y="65"/>
                      <a:pt x="845" y="106"/>
                      <a:pt x="596" y="106"/>
                    </a:cubicBezTo>
                    <a:cubicBezTo>
                      <a:pt x="348" y="106"/>
                      <a:pt x="130" y="65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8" name="Google Shape;9488;p90"/>
              <p:cNvSpPr/>
              <p:nvPr/>
            </p:nvSpPr>
            <p:spPr>
              <a:xfrm>
                <a:off x="8126471" y="2447153"/>
                <a:ext cx="71438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20" extrusionOk="0">
                    <a:moveTo>
                      <a:pt x="102" y="0"/>
                    </a:moveTo>
                    <a:cubicBezTo>
                      <a:pt x="90" y="78"/>
                      <a:pt x="62" y="151"/>
                      <a:pt x="21" y="213"/>
                    </a:cubicBezTo>
                    <a:cubicBezTo>
                      <a:pt x="14" y="215"/>
                      <a:pt x="7" y="218"/>
                      <a:pt x="0" y="220"/>
                    </a:cubicBezTo>
                    <a:cubicBezTo>
                      <a:pt x="132" y="189"/>
                      <a:pt x="213" y="146"/>
                      <a:pt x="213" y="96"/>
                    </a:cubicBezTo>
                    <a:cubicBezTo>
                      <a:pt x="213" y="61"/>
                      <a:pt x="173" y="28"/>
                      <a:pt x="10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89" name="Google Shape;9489;p90"/>
              <p:cNvSpPr/>
              <p:nvPr/>
            </p:nvSpPr>
            <p:spPr>
              <a:xfrm>
                <a:off x="7764521" y="2447153"/>
                <a:ext cx="71438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212" h="220" extrusionOk="0">
                    <a:moveTo>
                      <a:pt x="191" y="213"/>
                    </a:moveTo>
                    <a:cubicBezTo>
                      <a:pt x="151" y="151"/>
                      <a:pt x="123" y="78"/>
                      <a:pt x="112" y="0"/>
                    </a:cubicBezTo>
                    <a:cubicBezTo>
                      <a:pt x="41" y="28"/>
                      <a:pt x="0" y="61"/>
                      <a:pt x="0" y="96"/>
                    </a:cubicBezTo>
                    <a:cubicBezTo>
                      <a:pt x="0" y="146"/>
                      <a:pt x="83" y="189"/>
                      <a:pt x="212" y="220"/>
                    </a:cubicBezTo>
                    <a:cubicBezTo>
                      <a:pt x="205" y="218"/>
                      <a:pt x="198" y="215"/>
                      <a:pt x="191" y="2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0" name="Google Shape;9490;p90"/>
              <p:cNvSpPr/>
              <p:nvPr/>
            </p:nvSpPr>
            <p:spPr>
              <a:xfrm>
                <a:off x="7816908" y="2259828"/>
                <a:ext cx="331788" cy="279400"/>
              </a:xfrm>
              <a:custGeom>
                <a:avLst/>
                <a:gdLst/>
                <a:ahLst/>
                <a:cxnLst/>
                <a:rect l="l" t="t" r="r" b="b"/>
                <a:pathLst>
                  <a:path w="983" h="825" extrusionOk="0">
                    <a:moveTo>
                      <a:pt x="353" y="451"/>
                    </a:moveTo>
                    <a:cubicBezTo>
                      <a:pt x="353" y="449"/>
                      <a:pt x="355" y="447"/>
                      <a:pt x="357" y="444"/>
                    </a:cubicBezTo>
                    <a:cubicBezTo>
                      <a:pt x="358" y="440"/>
                      <a:pt x="357" y="435"/>
                      <a:pt x="358" y="431"/>
                    </a:cubicBezTo>
                    <a:cubicBezTo>
                      <a:pt x="360" y="424"/>
                      <a:pt x="371" y="419"/>
                      <a:pt x="376" y="416"/>
                    </a:cubicBezTo>
                    <a:cubicBezTo>
                      <a:pt x="385" y="412"/>
                      <a:pt x="392" y="405"/>
                      <a:pt x="400" y="405"/>
                    </a:cubicBezTo>
                    <a:cubicBezTo>
                      <a:pt x="404" y="405"/>
                      <a:pt x="411" y="407"/>
                      <a:pt x="415" y="407"/>
                    </a:cubicBezTo>
                    <a:cubicBezTo>
                      <a:pt x="420" y="409"/>
                      <a:pt x="422" y="411"/>
                      <a:pt x="425" y="411"/>
                    </a:cubicBezTo>
                    <a:cubicBezTo>
                      <a:pt x="436" y="412"/>
                      <a:pt x="437" y="404"/>
                      <a:pt x="446" y="400"/>
                    </a:cubicBezTo>
                    <a:cubicBezTo>
                      <a:pt x="453" y="402"/>
                      <a:pt x="460" y="398"/>
                      <a:pt x="467" y="400"/>
                    </a:cubicBezTo>
                    <a:cubicBezTo>
                      <a:pt x="472" y="400"/>
                      <a:pt x="476" y="405"/>
                      <a:pt x="479" y="405"/>
                    </a:cubicBezTo>
                    <a:cubicBezTo>
                      <a:pt x="483" y="405"/>
                      <a:pt x="486" y="404"/>
                      <a:pt x="488" y="404"/>
                    </a:cubicBezTo>
                    <a:cubicBezTo>
                      <a:pt x="492" y="404"/>
                      <a:pt x="497" y="411"/>
                      <a:pt x="497" y="414"/>
                    </a:cubicBezTo>
                    <a:cubicBezTo>
                      <a:pt x="499" y="419"/>
                      <a:pt x="494" y="423"/>
                      <a:pt x="495" y="428"/>
                    </a:cubicBezTo>
                    <a:cubicBezTo>
                      <a:pt x="501" y="433"/>
                      <a:pt x="509" y="435"/>
                      <a:pt x="516" y="437"/>
                    </a:cubicBezTo>
                    <a:cubicBezTo>
                      <a:pt x="522" y="433"/>
                      <a:pt x="518" y="426"/>
                      <a:pt x="516" y="421"/>
                    </a:cubicBezTo>
                    <a:cubicBezTo>
                      <a:pt x="516" y="414"/>
                      <a:pt x="516" y="414"/>
                      <a:pt x="516" y="414"/>
                    </a:cubicBezTo>
                    <a:cubicBezTo>
                      <a:pt x="516" y="411"/>
                      <a:pt x="515" y="407"/>
                      <a:pt x="515" y="404"/>
                    </a:cubicBezTo>
                    <a:cubicBezTo>
                      <a:pt x="515" y="390"/>
                      <a:pt x="527" y="383"/>
                      <a:pt x="537" y="376"/>
                    </a:cubicBezTo>
                    <a:cubicBezTo>
                      <a:pt x="541" y="374"/>
                      <a:pt x="544" y="369"/>
                      <a:pt x="548" y="367"/>
                    </a:cubicBezTo>
                    <a:cubicBezTo>
                      <a:pt x="553" y="365"/>
                      <a:pt x="558" y="364"/>
                      <a:pt x="562" y="362"/>
                    </a:cubicBezTo>
                    <a:cubicBezTo>
                      <a:pt x="571" y="357"/>
                      <a:pt x="578" y="353"/>
                      <a:pt x="583" y="348"/>
                    </a:cubicBezTo>
                    <a:cubicBezTo>
                      <a:pt x="587" y="341"/>
                      <a:pt x="583" y="332"/>
                      <a:pt x="583" y="325"/>
                    </a:cubicBezTo>
                    <a:cubicBezTo>
                      <a:pt x="587" y="324"/>
                      <a:pt x="588" y="327"/>
                      <a:pt x="592" y="327"/>
                    </a:cubicBezTo>
                    <a:cubicBezTo>
                      <a:pt x="597" y="325"/>
                      <a:pt x="597" y="318"/>
                      <a:pt x="601" y="317"/>
                    </a:cubicBezTo>
                    <a:cubicBezTo>
                      <a:pt x="602" y="315"/>
                      <a:pt x="606" y="313"/>
                      <a:pt x="608" y="311"/>
                    </a:cubicBezTo>
                    <a:cubicBezTo>
                      <a:pt x="613" y="308"/>
                      <a:pt x="615" y="303"/>
                      <a:pt x="618" y="301"/>
                    </a:cubicBezTo>
                    <a:cubicBezTo>
                      <a:pt x="620" y="301"/>
                      <a:pt x="623" y="301"/>
                      <a:pt x="625" y="299"/>
                    </a:cubicBezTo>
                    <a:cubicBezTo>
                      <a:pt x="629" y="299"/>
                      <a:pt x="634" y="296"/>
                      <a:pt x="639" y="294"/>
                    </a:cubicBezTo>
                    <a:cubicBezTo>
                      <a:pt x="643" y="292"/>
                      <a:pt x="650" y="292"/>
                      <a:pt x="652" y="290"/>
                    </a:cubicBezTo>
                    <a:cubicBezTo>
                      <a:pt x="652" y="284"/>
                      <a:pt x="652" y="284"/>
                      <a:pt x="652" y="284"/>
                    </a:cubicBezTo>
                    <a:cubicBezTo>
                      <a:pt x="653" y="271"/>
                      <a:pt x="673" y="268"/>
                      <a:pt x="683" y="264"/>
                    </a:cubicBezTo>
                    <a:cubicBezTo>
                      <a:pt x="690" y="263"/>
                      <a:pt x="697" y="257"/>
                      <a:pt x="706" y="259"/>
                    </a:cubicBezTo>
                    <a:cubicBezTo>
                      <a:pt x="704" y="264"/>
                      <a:pt x="697" y="263"/>
                      <a:pt x="697" y="270"/>
                    </a:cubicBezTo>
                    <a:cubicBezTo>
                      <a:pt x="699" y="278"/>
                      <a:pt x="713" y="266"/>
                      <a:pt x="715" y="264"/>
                    </a:cubicBezTo>
                    <a:cubicBezTo>
                      <a:pt x="722" y="263"/>
                      <a:pt x="732" y="261"/>
                      <a:pt x="741" y="257"/>
                    </a:cubicBezTo>
                    <a:cubicBezTo>
                      <a:pt x="748" y="254"/>
                      <a:pt x="762" y="250"/>
                      <a:pt x="755" y="242"/>
                    </a:cubicBezTo>
                    <a:cubicBezTo>
                      <a:pt x="750" y="242"/>
                      <a:pt x="746" y="249"/>
                      <a:pt x="741" y="250"/>
                    </a:cubicBezTo>
                    <a:cubicBezTo>
                      <a:pt x="738" y="252"/>
                      <a:pt x="739" y="249"/>
                      <a:pt x="736" y="249"/>
                    </a:cubicBezTo>
                    <a:cubicBezTo>
                      <a:pt x="732" y="247"/>
                      <a:pt x="731" y="250"/>
                      <a:pt x="729" y="250"/>
                    </a:cubicBezTo>
                    <a:cubicBezTo>
                      <a:pt x="725" y="249"/>
                      <a:pt x="722" y="245"/>
                      <a:pt x="720" y="242"/>
                    </a:cubicBezTo>
                    <a:cubicBezTo>
                      <a:pt x="720" y="233"/>
                      <a:pt x="729" y="230"/>
                      <a:pt x="732" y="223"/>
                    </a:cubicBezTo>
                    <a:cubicBezTo>
                      <a:pt x="729" y="216"/>
                      <a:pt x="718" y="221"/>
                      <a:pt x="711" y="217"/>
                    </a:cubicBezTo>
                    <a:cubicBezTo>
                      <a:pt x="713" y="214"/>
                      <a:pt x="718" y="210"/>
                      <a:pt x="723" y="209"/>
                    </a:cubicBezTo>
                    <a:cubicBezTo>
                      <a:pt x="727" y="209"/>
                      <a:pt x="738" y="209"/>
                      <a:pt x="741" y="212"/>
                    </a:cubicBezTo>
                    <a:cubicBezTo>
                      <a:pt x="741" y="212"/>
                      <a:pt x="741" y="216"/>
                      <a:pt x="743" y="217"/>
                    </a:cubicBezTo>
                    <a:cubicBezTo>
                      <a:pt x="746" y="221"/>
                      <a:pt x="748" y="221"/>
                      <a:pt x="752" y="219"/>
                    </a:cubicBezTo>
                    <a:cubicBezTo>
                      <a:pt x="753" y="214"/>
                      <a:pt x="745" y="216"/>
                      <a:pt x="746" y="212"/>
                    </a:cubicBezTo>
                    <a:cubicBezTo>
                      <a:pt x="753" y="207"/>
                      <a:pt x="764" y="210"/>
                      <a:pt x="773" y="209"/>
                    </a:cubicBezTo>
                    <a:cubicBezTo>
                      <a:pt x="778" y="209"/>
                      <a:pt x="783" y="205"/>
                      <a:pt x="788" y="202"/>
                    </a:cubicBezTo>
                    <a:cubicBezTo>
                      <a:pt x="792" y="200"/>
                      <a:pt x="797" y="196"/>
                      <a:pt x="803" y="200"/>
                    </a:cubicBezTo>
                    <a:cubicBezTo>
                      <a:pt x="803" y="203"/>
                      <a:pt x="797" y="205"/>
                      <a:pt x="795" y="207"/>
                    </a:cubicBezTo>
                    <a:cubicBezTo>
                      <a:pt x="788" y="216"/>
                      <a:pt x="780" y="223"/>
                      <a:pt x="773" y="231"/>
                    </a:cubicBezTo>
                    <a:cubicBezTo>
                      <a:pt x="776" y="235"/>
                      <a:pt x="783" y="233"/>
                      <a:pt x="790" y="233"/>
                    </a:cubicBezTo>
                    <a:cubicBezTo>
                      <a:pt x="794" y="235"/>
                      <a:pt x="795" y="235"/>
                      <a:pt x="799" y="235"/>
                    </a:cubicBezTo>
                    <a:cubicBezTo>
                      <a:pt x="803" y="237"/>
                      <a:pt x="806" y="237"/>
                      <a:pt x="808" y="237"/>
                    </a:cubicBezTo>
                    <a:cubicBezTo>
                      <a:pt x="813" y="238"/>
                      <a:pt x="813" y="242"/>
                      <a:pt x="818" y="242"/>
                    </a:cubicBezTo>
                    <a:cubicBezTo>
                      <a:pt x="825" y="242"/>
                      <a:pt x="825" y="235"/>
                      <a:pt x="822" y="230"/>
                    </a:cubicBezTo>
                    <a:cubicBezTo>
                      <a:pt x="822" y="224"/>
                      <a:pt x="824" y="223"/>
                      <a:pt x="822" y="219"/>
                    </a:cubicBezTo>
                    <a:cubicBezTo>
                      <a:pt x="820" y="212"/>
                      <a:pt x="808" y="219"/>
                      <a:pt x="806" y="210"/>
                    </a:cubicBezTo>
                    <a:cubicBezTo>
                      <a:pt x="806" y="205"/>
                      <a:pt x="811" y="205"/>
                      <a:pt x="813" y="202"/>
                    </a:cubicBezTo>
                    <a:cubicBezTo>
                      <a:pt x="813" y="191"/>
                      <a:pt x="822" y="191"/>
                      <a:pt x="820" y="181"/>
                    </a:cubicBezTo>
                    <a:cubicBezTo>
                      <a:pt x="820" y="177"/>
                      <a:pt x="817" y="177"/>
                      <a:pt x="815" y="174"/>
                    </a:cubicBezTo>
                    <a:cubicBezTo>
                      <a:pt x="813" y="172"/>
                      <a:pt x="811" y="169"/>
                      <a:pt x="811" y="167"/>
                    </a:cubicBezTo>
                    <a:cubicBezTo>
                      <a:pt x="804" y="163"/>
                      <a:pt x="794" y="163"/>
                      <a:pt x="794" y="155"/>
                    </a:cubicBezTo>
                    <a:cubicBezTo>
                      <a:pt x="794" y="148"/>
                      <a:pt x="794" y="148"/>
                      <a:pt x="794" y="148"/>
                    </a:cubicBezTo>
                    <a:cubicBezTo>
                      <a:pt x="801" y="155"/>
                      <a:pt x="808" y="162"/>
                      <a:pt x="815" y="167"/>
                    </a:cubicBezTo>
                    <a:cubicBezTo>
                      <a:pt x="901" y="254"/>
                      <a:pt x="948" y="367"/>
                      <a:pt x="948" y="487"/>
                    </a:cubicBezTo>
                    <a:cubicBezTo>
                      <a:pt x="948" y="572"/>
                      <a:pt x="925" y="652"/>
                      <a:pt x="882" y="722"/>
                    </a:cubicBezTo>
                    <a:cubicBezTo>
                      <a:pt x="880" y="722"/>
                      <a:pt x="876" y="720"/>
                      <a:pt x="874" y="720"/>
                    </a:cubicBezTo>
                    <a:cubicBezTo>
                      <a:pt x="871" y="720"/>
                      <a:pt x="869" y="722"/>
                      <a:pt x="866" y="722"/>
                    </a:cubicBezTo>
                    <a:cubicBezTo>
                      <a:pt x="860" y="722"/>
                      <a:pt x="852" y="719"/>
                      <a:pt x="846" y="717"/>
                    </a:cubicBezTo>
                    <a:cubicBezTo>
                      <a:pt x="843" y="717"/>
                      <a:pt x="838" y="719"/>
                      <a:pt x="836" y="717"/>
                    </a:cubicBezTo>
                    <a:cubicBezTo>
                      <a:pt x="832" y="715"/>
                      <a:pt x="832" y="710"/>
                      <a:pt x="831" y="708"/>
                    </a:cubicBezTo>
                    <a:cubicBezTo>
                      <a:pt x="827" y="706"/>
                      <a:pt x="824" y="706"/>
                      <a:pt x="820" y="705"/>
                    </a:cubicBezTo>
                    <a:cubicBezTo>
                      <a:pt x="815" y="703"/>
                      <a:pt x="811" y="701"/>
                      <a:pt x="806" y="699"/>
                    </a:cubicBezTo>
                    <a:cubicBezTo>
                      <a:pt x="803" y="699"/>
                      <a:pt x="801" y="701"/>
                      <a:pt x="799" y="701"/>
                    </a:cubicBezTo>
                    <a:cubicBezTo>
                      <a:pt x="795" y="699"/>
                      <a:pt x="794" y="696"/>
                      <a:pt x="790" y="694"/>
                    </a:cubicBezTo>
                    <a:cubicBezTo>
                      <a:pt x="787" y="693"/>
                      <a:pt x="783" y="691"/>
                      <a:pt x="781" y="687"/>
                    </a:cubicBezTo>
                    <a:cubicBezTo>
                      <a:pt x="785" y="677"/>
                      <a:pt x="774" y="673"/>
                      <a:pt x="773" y="666"/>
                    </a:cubicBezTo>
                    <a:cubicBezTo>
                      <a:pt x="771" y="663"/>
                      <a:pt x="773" y="659"/>
                      <a:pt x="771" y="658"/>
                    </a:cubicBezTo>
                    <a:cubicBezTo>
                      <a:pt x="769" y="654"/>
                      <a:pt x="766" y="651"/>
                      <a:pt x="762" y="647"/>
                    </a:cubicBezTo>
                    <a:cubicBezTo>
                      <a:pt x="753" y="642"/>
                      <a:pt x="746" y="637"/>
                      <a:pt x="736" y="635"/>
                    </a:cubicBezTo>
                    <a:cubicBezTo>
                      <a:pt x="731" y="635"/>
                      <a:pt x="727" y="637"/>
                      <a:pt x="720" y="637"/>
                    </a:cubicBezTo>
                    <a:cubicBezTo>
                      <a:pt x="715" y="637"/>
                      <a:pt x="708" y="630"/>
                      <a:pt x="702" y="625"/>
                    </a:cubicBezTo>
                    <a:cubicBezTo>
                      <a:pt x="697" y="621"/>
                      <a:pt x="695" y="616"/>
                      <a:pt x="692" y="614"/>
                    </a:cubicBezTo>
                    <a:cubicBezTo>
                      <a:pt x="688" y="611"/>
                      <a:pt x="683" y="611"/>
                      <a:pt x="681" y="609"/>
                    </a:cubicBezTo>
                    <a:cubicBezTo>
                      <a:pt x="680" y="607"/>
                      <a:pt x="680" y="605"/>
                      <a:pt x="678" y="604"/>
                    </a:cubicBezTo>
                    <a:cubicBezTo>
                      <a:pt x="676" y="600"/>
                      <a:pt x="674" y="599"/>
                      <a:pt x="676" y="593"/>
                    </a:cubicBezTo>
                    <a:cubicBezTo>
                      <a:pt x="673" y="592"/>
                      <a:pt x="671" y="597"/>
                      <a:pt x="667" y="597"/>
                    </a:cubicBezTo>
                    <a:cubicBezTo>
                      <a:pt x="664" y="590"/>
                      <a:pt x="660" y="588"/>
                      <a:pt x="650" y="590"/>
                    </a:cubicBezTo>
                    <a:cubicBezTo>
                      <a:pt x="646" y="590"/>
                      <a:pt x="643" y="595"/>
                      <a:pt x="639" y="595"/>
                    </a:cubicBezTo>
                    <a:cubicBezTo>
                      <a:pt x="634" y="595"/>
                      <a:pt x="630" y="592"/>
                      <a:pt x="625" y="590"/>
                    </a:cubicBezTo>
                    <a:cubicBezTo>
                      <a:pt x="622" y="590"/>
                      <a:pt x="616" y="592"/>
                      <a:pt x="615" y="592"/>
                    </a:cubicBezTo>
                    <a:cubicBezTo>
                      <a:pt x="609" y="590"/>
                      <a:pt x="608" y="586"/>
                      <a:pt x="604" y="585"/>
                    </a:cubicBezTo>
                    <a:cubicBezTo>
                      <a:pt x="601" y="581"/>
                      <a:pt x="595" y="578"/>
                      <a:pt x="594" y="579"/>
                    </a:cubicBezTo>
                    <a:cubicBezTo>
                      <a:pt x="588" y="579"/>
                      <a:pt x="585" y="590"/>
                      <a:pt x="578" y="586"/>
                    </a:cubicBezTo>
                    <a:cubicBezTo>
                      <a:pt x="574" y="581"/>
                      <a:pt x="583" y="579"/>
                      <a:pt x="580" y="574"/>
                    </a:cubicBezTo>
                    <a:cubicBezTo>
                      <a:pt x="576" y="572"/>
                      <a:pt x="573" y="576"/>
                      <a:pt x="571" y="578"/>
                    </a:cubicBezTo>
                    <a:cubicBezTo>
                      <a:pt x="567" y="579"/>
                      <a:pt x="565" y="583"/>
                      <a:pt x="562" y="583"/>
                    </a:cubicBezTo>
                    <a:cubicBezTo>
                      <a:pt x="555" y="586"/>
                      <a:pt x="550" y="585"/>
                      <a:pt x="544" y="588"/>
                    </a:cubicBezTo>
                    <a:cubicBezTo>
                      <a:pt x="539" y="590"/>
                      <a:pt x="539" y="595"/>
                      <a:pt x="536" y="600"/>
                    </a:cubicBezTo>
                    <a:cubicBezTo>
                      <a:pt x="534" y="604"/>
                      <a:pt x="529" y="611"/>
                      <a:pt x="523" y="611"/>
                    </a:cubicBezTo>
                    <a:cubicBezTo>
                      <a:pt x="520" y="611"/>
                      <a:pt x="516" y="605"/>
                      <a:pt x="511" y="604"/>
                    </a:cubicBezTo>
                    <a:cubicBezTo>
                      <a:pt x="499" y="599"/>
                      <a:pt x="494" y="607"/>
                      <a:pt x="483" y="607"/>
                    </a:cubicBezTo>
                    <a:cubicBezTo>
                      <a:pt x="474" y="607"/>
                      <a:pt x="460" y="593"/>
                      <a:pt x="462" y="585"/>
                    </a:cubicBezTo>
                    <a:cubicBezTo>
                      <a:pt x="462" y="579"/>
                      <a:pt x="464" y="571"/>
                      <a:pt x="465" y="564"/>
                    </a:cubicBezTo>
                    <a:cubicBezTo>
                      <a:pt x="465" y="558"/>
                      <a:pt x="469" y="557"/>
                      <a:pt x="469" y="552"/>
                    </a:cubicBezTo>
                    <a:cubicBezTo>
                      <a:pt x="469" y="545"/>
                      <a:pt x="460" y="539"/>
                      <a:pt x="457" y="539"/>
                    </a:cubicBezTo>
                    <a:cubicBezTo>
                      <a:pt x="446" y="538"/>
                      <a:pt x="434" y="543"/>
                      <a:pt x="422" y="539"/>
                    </a:cubicBezTo>
                    <a:cubicBezTo>
                      <a:pt x="420" y="536"/>
                      <a:pt x="425" y="532"/>
                      <a:pt x="425" y="529"/>
                    </a:cubicBezTo>
                    <a:cubicBezTo>
                      <a:pt x="427" y="527"/>
                      <a:pt x="425" y="525"/>
                      <a:pt x="427" y="522"/>
                    </a:cubicBezTo>
                    <a:cubicBezTo>
                      <a:pt x="429" y="520"/>
                      <a:pt x="432" y="517"/>
                      <a:pt x="434" y="513"/>
                    </a:cubicBezTo>
                    <a:cubicBezTo>
                      <a:pt x="434" y="512"/>
                      <a:pt x="434" y="506"/>
                      <a:pt x="436" y="503"/>
                    </a:cubicBezTo>
                    <a:cubicBezTo>
                      <a:pt x="437" y="499"/>
                      <a:pt x="439" y="498"/>
                      <a:pt x="439" y="494"/>
                    </a:cubicBezTo>
                    <a:cubicBezTo>
                      <a:pt x="441" y="491"/>
                      <a:pt x="439" y="487"/>
                      <a:pt x="436" y="485"/>
                    </a:cubicBezTo>
                    <a:cubicBezTo>
                      <a:pt x="427" y="485"/>
                      <a:pt x="422" y="485"/>
                      <a:pt x="416" y="487"/>
                    </a:cubicBezTo>
                    <a:cubicBezTo>
                      <a:pt x="406" y="492"/>
                      <a:pt x="407" y="508"/>
                      <a:pt x="397" y="512"/>
                    </a:cubicBezTo>
                    <a:cubicBezTo>
                      <a:pt x="392" y="513"/>
                      <a:pt x="386" y="513"/>
                      <a:pt x="383" y="513"/>
                    </a:cubicBezTo>
                    <a:cubicBezTo>
                      <a:pt x="379" y="515"/>
                      <a:pt x="374" y="517"/>
                      <a:pt x="371" y="517"/>
                    </a:cubicBezTo>
                    <a:cubicBezTo>
                      <a:pt x="365" y="517"/>
                      <a:pt x="358" y="512"/>
                      <a:pt x="355" y="510"/>
                    </a:cubicBezTo>
                    <a:cubicBezTo>
                      <a:pt x="353" y="506"/>
                      <a:pt x="346" y="494"/>
                      <a:pt x="346" y="491"/>
                    </a:cubicBezTo>
                    <a:cubicBezTo>
                      <a:pt x="341" y="477"/>
                      <a:pt x="346" y="463"/>
                      <a:pt x="353" y="451"/>
                    </a:cubicBezTo>
                    <a:moveTo>
                      <a:pt x="479" y="35"/>
                    </a:moveTo>
                    <a:cubicBezTo>
                      <a:pt x="479" y="36"/>
                      <a:pt x="479" y="36"/>
                      <a:pt x="479" y="36"/>
                    </a:cubicBezTo>
                    <a:cubicBezTo>
                      <a:pt x="478" y="40"/>
                      <a:pt x="478" y="42"/>
                      <a:pt x="476" y="43"/>
                    </a:cubicBezTo>
                    <a:cubicBezTo>
                      <a:pt x="469" y="49"/>
                      <a:pt x="455" y="40"/>
                      <a:pt x="446" y="38"/>
                    </a:cubicBezTo>
                    <a:cubicBezTo>
                      <a:pt x="457" y="36"/>
                      <a:pt x="467" y="36"/>
                      <a:pt x="479" y="35"/>
                    </a:cubicBezTo>
                    <a:moveTo>
                      <a:pt x="571" y="45"/>
                    </a:moveTo>
                    <a:cubicBezTo>
                      <a:pt x="573" y="45"/>
                      <a:pt x="574" y="43"/>
                      <a:pt x="574" y="43"/>
                    </a:cubicBezTo>
                    <a:cubicBezTo>
                      <a:pt x="581" y="43"/>
                      <a:pt x="588" y="45"/>
                      <a:pt x="595" y="47"/>
                    </a:cubicBezTo>
                    <a:cubicBezTo>
                      <a:pt x="594" y="49"/>
                      <a:pt x="594" y="50"/>
                      <a:pt x="592" y="52"/>
                    </a:cubicBezTo>
                    <a:cubicBezTo>
                      <a:pt x="588" y="54"/>
                      <a:pt x="581" y="52"/>
                      <a:pt x="576" y="52"/>
                    </a:cubicBezTo>
                    <a:cubicBezTo>
                      <a:pt x="565" y="54"/>
                      <a:pt x="558" y="54"/>
                      <a:pt x="551" y="50"/>
                    </a:cubicBezTo>
                    <a:cubicBezTo>
                      <a:pt x="550" y="49"/>
                      <a:pt x="544" y="47"/>
                      <a:pt x="544" y="43"/>
                    </a:cubicBezTo>
                    <a:cubicBezTo>
                      <a:pt x="553" y="43"/>
                      <a:pt x="562" y="47"/>
                      <a:pt x="571" y="45"/>
                    </a:cubicBezTo>
                    <a:moveTo>
                      <a:pt x="620" y="87"/>
                    </a:moveTo>
                    <a:cubicBezTo>
                      <a:pt x="623" y="85"/>
                      <a:pt x="627" y="85"/>
                      <a:pt x="630" y="85"/>
                    </a:cubicBezTo>
                    <a:cubicBezTo>
                      <a:pt x="636" y="83"/>
                      <a:pt x="639" y="82"/>
                      <a:pt x="643" y="80"/>
                    </a:cubicBezTo>
                    <a:cubicBezTo>
                      <a:pt x="644" y="78"/>
                      <a:pt x="646" y="78"/>
                      <a:pt x="650" y="76"/>
                    </a:cubicBezTo>
                    <a:cubicBezTo>
                      <a:pt x="652" y="76"/>
                      <a:pt x="652" y="75"/>
                      <a:pt x="653" y="75"/>
                    </a:cubicBezTo>
                    <a:cubicBezTo>
                      <a:pt x="652" y="82"/>
                      <a:pt x="646" y="82"/>
                      <a:pt x="644" y="89"/>
                    </a:cubicBezTo>
                    <a:cubicBezTo>
                      <a:pt x="650" y="99"/>
                      <a:pt x="660" y="85"/>
                      <a:pt x="669" y="85"/>
                    </a:cubicBezTo>
                    <a:cubicBezTo>
                      <a:pt x="676" y="85"/>
                      <a:pt x="681" y="96"/>
                      <a:pt x="687" y="87"/>
                    </a:cubicBezTo>
                    <a:cubicBezTo>
                      <a:pt x="685" y="82"/>
                      <a:pt x="680" y="78"/>
                      <a:pt x="676" y="76"/>
                    </a:cubicBezTo>
                    <a:cubicBezTo>
                      <a:pt x="673" y="75"/>
                      <a:pt x="669" y="73"/>
                      <a:pt x="667" y="69"/>
                    </a:cubicBezTo>
                    <a:cubicBezTo>
                      <a:pt x="688" y="78"/>
                      <a:pt x="708" y="89"/>
                      <a:pt x="725" y="99"/>
                    </a:cubicBezTo>
                    <a:cubicBezTo>
                      <a:pt x="723" y="99"/>
                      <a:pt x="722" y="101"/>
                      <a:pt x="720" y="101"/>
                    </a:cubicBezTo>
                    <a:cubicBezTo>
                      <a:pt x="716" y="101"/>
                      <a:pt x="711" y="99"/>
                      <a:pt x="708" y="97"/>
                    </a:cubicBezTo>
                    <a:cubicBezTo>
                      <a:pt x="701" y="97"/>
                      <a:pt x="701" y="97"/>
                      <a:pt x="701" y="97"/>
                    </a:cubicBezTo>
                    <a:cubicBezTo>
                      <a:pt x="699" y="97"/>
                      <a:pt x="699" y="97"/>
                      <a:pt x="699" y="97"/>
                    </a:cubicBezTo>
                    <a:cubicBezTo>
                      <a:pt x="695" y="99"/>
                      <a:pt x="694" y="103"/>
                      <a:pt x="692" y="106"/>
                    </a:cubicBezTo>
                    <a:cubicBezTo>
                      <a:pt x="690" y="109"/>
                      <a:pt x="688" y="111"/>
                      <a:pt x="687" y="111"/>
                    </a:cubicBezTo>
                    <a:cubicBezTo>
                      <a:pt x="687" y="116"/>
                      <a:pt x="680" y="120"/>
                      <a:pt x="680" y="123"/>
                    </a:cubicBezTo>
                    <a:cubicBezTo>
                      <a:pt x="680" y="127"/>
                      <a:pt x="681" y="130"/>
                      <a:pt x="681" y="132"/>
                    </a:cubicBezTo>
                    <a:cubicBezTo>
                      <a:pt x="683" y="158"/>
                      <a:pt x="662" y="169"/>
                      <a:pt x="637" y="169"/>
                    </a:cubicBezTo>
                    <a:cubicBezTo>
                      <a:pt x="632" y="174"/>
                      <a:pt x="634" y="181"/>
                      <a:pt x="630" y="188"/>
                    </a:cubicBezTo>
                    <a:cubicBezTo>
                      <a:pt x="629" y="193"/>
                      <a:pt x="620" y="198"/>
                      <a:pt x="615" y="198"/>
                    </a:cubicBezTo>
                    <a:cubicBezTo>
                      <a:pt x="611" y="198"/>
                      <a:pt x="608" y="193"/>
                      <a:pt x="608" y="190"/>
                    </a:cubicBezTo>
                    <a:cubicBezTo>
                      <a:pt x="608" y="184"/>
                      <a:pt x="613" y="183"/>
                      <a:pt x="609" y="177"/>
                    </a:cubicBezTo>
                    <a:cubicBezTo>
                      <a:pt x="609" y="174"/>
                      <a:pt x="618" y="172"/>
                      <a:pt x="616" y="165"/>
                    </a:cubicBezTo>
                    <a:cubicBezTo>
                      <a:pt x="616" y="160"/>
                      <a:pt x="608" y="163"/>
                      <a:pt x="601" y="162"/>
                    </a:cubicBezTo>
                    <a:cubicBezTo>
                      <a:pt x="595" y="162"/>
                      <a:pt x="588" y="158"/>
                      <a:pt x="583" y="156"/>
                    </a:cubicBezTo>
                    <a:cubicBezTo>
                      <a:pt x="578" y="153"/>
                      <a:pt x="573" y="146"/>
                      <a:pt x="564" y="144"/>
                    </a:cubicBezTo>
                    <a:cubicBezTo>
                      <a:pt x="560" y="144"/>
                      <a:pt x="555" y="146"/>
                      <a:pt x="553" y="144"/>
                    </a:cubicBezTo>
                    <a:cubicBezTo>
                      <a:pt x="551" y="141"/>
                      <a:pt x="555" y="137"/>
                      <a:pt x="555" y="136"/>
                    </a:cubicBezTo>
                    <a:cubicBezTo>
                      <a:pt x="555" y="132"/>
                      <a:pt x="548" y="130"/>
                      <a:pt x="548" y="129"/>
                    </a:cubicBezTo>
                    <a:cubicBezTo>
                      <a:pt x="548" y="125"/>
                      <a:pt x="553" y="118"/>
                      <a:pt x="555" y="116"/>
                    </a:cubicBezTo>
                    <a:cubicBezTo>
                      <a:pt x="560" y="113"/>
                      <a:pt x="567" y="109"/>
                      <a:pt x="574" y="106"/>
                    </a:cubicBezTo>
                    <a:cubicBezTo>
                      <a:pt x="581" y="103"/>
                      <a:pt x="588" y="99"/>
                      <a:pt x="595" y="97"/>
                    </a:cubicBezTo>
                    <a:cubicBezTo>
                      <a:pt x="597" y="96"/>
                      <a:pt x="601" y="96"/>
                      <a:pt x="604" y="96"/>
                    </a:cubicBezTo>
                    <a:cubicBezTo>
                      <a:pt x="609" y="92"/>
                      <a:pt x="615" y="89"/>
                      <a:pt x="620" y="87"/>
                    </a:cubicBezTo>
                    <a:moveTo>
                      <a:pt x="745" y="125"/>
                    </a:moveTo>
                    <a:cubicBezTo>
                      <a:pt x="745" y="120"/>
                      <a:pt x="748" y="120"/>
                      <a:pt x="750" y="115"/>
                    </a:cubicBezTo>
                    <a:cubicBezTo>
                      <a:pt x="755" y="118"/>
                      <a:pt x="762" y="123"/>
                      <a:pt x="769" y="129"/>
                    </a:cubicBezTo>
                    <a:cubicBezTo>
                      <a:pt x="767" y="130"/>
                      <a:pt x="767" y="130"/>
                      <a:pt x="766" y="130"/>
                    </a:cubicBezTo>
                    <a:cubicBezTo>
                      <a:pt x="762" y="132"/>
                      <a:pt x="757" y="136"/>
                      <a:pt x="752" y="134"/>
                    </a:cubicBezTo>
                    <a:cubicBezTo>
                      <a:pt x="750" y="134"/>
                      <a:pt x="745" y="130"/>
                      <a:pt x="745" y="125"/>
                    </a:cubicBezTo>
                    <a:moveTo>
                      <a:pt x="160" y="800"/>
                    </a:moveTo>
                    <a:cubicBezTo>
                      <a:pt x="79" y="715"/>
                      <a:pt x="35" y="605"/>
                      <a:pt x="35" y="487"/>
                    </a:cubicBezTo>
                    <a:cubicBezTo>
                      <a:pt x="35" y="367"/>
                      <a:pt x="83" y="254"/>
                      <a:pt x="169" y="167"/>
                    </a:cubicBezTo>
                    <a:cubicBezTo>
                      <a:pt x="181" y="155"/>
                      <a:pt x="195" y="143"/>
                      <a:pt x="209" y="132"/>
                    </a:cubicBezTo>
                    <a:cubicBezTo>
                      <a:pt x="211" y="136"/>
                      <a:pt x="211" y="137"/>
                      <a:pt x="213" y="139"/>
                    </a:cubicBezTo>
                    <a:cubicBezTo>
                      <a:pt x="214" y="141"/>
                      <a:pt x="209" y="144"/>
                      <a:pt x="209" y="146"/>
                    </a:cubicBezTo>
                    <a:cubicBezTo>
                      <a:pt x="209" y="148"/>
                      <a:pt x="211" y="151"/>
                      <a:pt x="211" y="153"/>
                    </a:cubicBezTo>
                    <a:cubicBezTo>
                      <a:pt x="209" y="158"/>
                      <a:pt x="206" y="162"/>
                      <a:pt x="209" y="165"/>
                    </a:cubicBezTo>
                    <a:cubicBezTo>
                      <a:pt x="213" y="169"/>
                      <a:pt x="220" y="160"/>
                      <a:pt x="223" y="165"/>
                    </a:cubicBezTo>
                    <a:cubicBezTo>
                      <a:pt x="227" y="170"/>
                      <a:pt x="220" y="172"/>
                      <a:pt x="218" y="177"/>
                    </a:cubicBezTo>
                    <a:cubicBezTo>
                      <a:pt x="218" y="183"/>
                      <a:pt x="220" y="188"/>
                      <a:pt x="220" y="193"/>
                    </a:cubicBezTo>
                    <a:cubicBezTo>
                      <a:pt x="220" y="195"/>
                      <a:pt x="220" y="200"/>
                      <a:pt x="218" y="202"/>
                    </a:cubicBezTo>
                    <a:cubicBezTo>
                      <a:pt x="216" y="205"/>
                      <a:pt x="211" y="205"/>
                      <a:pt x="211" y="209"/>
                    </a:cubicBezTo>
                    <a:cubicBezTo>
                      <a:pt x="211" y="216"/>
                      <a:pt x="220" y="219"/>
                      <a:pt x="221" y="224"/>
                    </a:cubicBezTo>
                    <a:cubicBezTo>
                      <a:pt x="221" y="228"/>
                      <a:pt x="218" y="235"/>
                      <a:pt x="216" y="238"/>
                    </a:cubicBezTo>
                    <a:cubicBezTo>
                      <a:pt x="213" y="245"/>
                      <a:pt x="207" y="252"/>
                      <a:pt x="200" y="259"/>
                    </a:cubicBezTo>
                    <a:cubicBezTo>
                      <a:pt x="195" y="266"/>
                      <a:pt x="186" y="273"/>
                      <a:pt x="183" y="280"/>
                    </a:cubicBezTo>
                    <a:cubicBezTo>
                      <a:pt x="181" y="284"/>
                      <a:pt x="181" y="287"/>
                      <a:pt x="179" y="290"/>
                    </a:cubicBezTo>
                    <a:cubicBezTo>
                      <a:pt x="176" y="296"/>
                      <a:pt x="172" y="299"/>
                      <a:pt x="169" y="304"/>
                    </a:cubicBezTo>
                    <a:cubicBezTo>
                      <a:pt x="169" y="324"/>
                      <a:pt x="169" y="324"/>
                      <a:pt x="169" y="324"/>
                    </a:cubicBezTo>
                    <a:cubicBezTo>
                      <a:pt x="169" y="344"/>
                      <a:pt x="169" y="344"/>
                      <a:pt x="169" y="344"/>
                    </a:cubicBezTo>
                    <a:cubicBezTo>
                      <a:pt x="170" y="348"/>
                      <a:pt x="170" y="355"/>
                      <a:pt x="174" y="357"/>
                    </a:cubicBezTo>
                    <a:cubicBezTo>
                      <a:pt x="176" y="362"/>
                      <a:pt x="179" y="360"/>
                      <a:pt x="185" y="362"/>
                    </a:cubicBezTo>
                    <a:cubicBezTo>
                      <a:pt x="188" y="365"/>
                      <a:pt x="193" y="369"/>
                      <a:pt x="193" y="372"/>
                    </a:cubicBezTo>
                    <a:cubicBezTo>
                      <a:pt x="195" y="377"/>
                      <a:pt x="195" y="383"/>
                      <a:pt x="195" y="388"/>
                    </a:cubicBezTo>
                    <a:cubicBezTo>
                      <a:pt x="195" y="393"/>
                      <a:pt x="195" y="400"/>
                      <a:pt x="197" y="404"/>
                    </a:cubicBezTo>
                    <a:cubicBezTo>
                      <a:pt x="199" y="409"/>
                      <a:pt x="206" y="412"/>
                      <a:pt x="206" y="418"/>
                    </a:cubicBezTo>
                    <a:cubicBezTo>
                      <a:pt x="206" y="423"/>
                      <a:pt x="199" y="423"/>
                      <a:pt x="199" y="428"/>
                    </a:cubicBezTo>
                    <a:cubicBezTo>
                      <a:pt x="199" y="435"/>
                      <a:pt x="214" y="435"/>
                      <a:pt x="216" y="442"/>
                    </a:cubicBezTo>
                    <a:cubicBezTo>
                      <a:pt x="216" y="445"/>
                      <a:pt x="214" y="451"/>
                      <a:pt x="214" y="454"/>
                    </a:cubicBezTo>
                    <a:cubicBezTo>
                      <a:pt x="216" y="458"/>
                      <a:pt x="221" y="459"/>
                      <a:pt x="223" y="461"/>
                    </a:cubicBezTo>
                    <a:cubicBezTo>
                      <a:pt x="227" y="465"/>
                      <a:pt x="228" y="470"/>
                      <a:pt x="234" y="468"/>
                    </a:cubicBezTo>
                    <a:cubicBezTo>
                      <a:pt x="237" y="465"/>
                      <a:pt x="230" y="459"/>
                      <a:pt x="228" y="456"/>
                    </a:cubicBezTo>
                    <a:cubicBezTo>
                      <a:pt x="227" y="452"/>
                      <a:pt x="227" y="444"/>
                      <a:pt x="225" y="437"/>
                    </a:cubicBezTo>
                    <a:cubicBezTo>
                      <a:pt x="223" y="431"/>
                      <a:pt x="220" y="428"/>
                      <a:pt x="218" y="424"/>
                    </a:cubicBezTo>
                    <a:cubicBezTo>
                      <a:pt x="216" y="421"/>
                      <a:pt x="216" y="416"/>
                      <a:pt x="216" y="412"/>
                    </a:cubicBezTo>
                    <a:cubicBezTo>
                      <a:pt x="214" y="409"/>
                      <a:pt x="209" y="405"/>
                      <a:pt x="209" y="402"/>
                    </a:cubicBezTo>
                    <a:cubicBezTo>
                      <a:pt x="207" y="388"/>
                      <a:pt x="220" y="384"/>
                      <a:pt x="223" y="393"/>
                    </a:cubicBezTo>
                    <a:cubicBezTo>
                      <a:pt x="227" y="400"/>
                      <a:pt x="223" y="405"/>
                      <a:pt x="223" y="411"/>
                    </a:cubicBezTo>
                    <a:cubicBezTo>
                      <a:pt x="225" y="416"/>
                      <a:pt x="230" y="419"/>
                      <a:pt x="234" y="424"/>
                    </a:cubicBezTo>
                    <a:cubicBezTo>
                      <a:pt x="237" y="430"/>
                      <a:pt x="241" y="433"/>
                      <a:pt x="242" y="437"/>
                    </a:cubicBezTo>
                    <a:cubicBezTo>
                      <a:pt x="244" y="440"/>
                      <a:pt x="244" y="440"/>
                      <a:pt x="242" y="444"/>
                    </a:cubicBezTo>
                    <a:cubicBezTo>
                      <a:pt x="248" y="449"/>
                      <a:pt x="253" y="454"/>
                      <a:pt x="257" y="459"/>
                    </a:cubicBezTo>
                    <a:cubicBezTo>
                      <a:pt x="264" y="466"/>
                      <a:pt x="272" y="475"/>
                      <a:pt x="271" y="487"/>
                    </a:cubicBezTo>
                    <a:cubicBezTo>
                      <a:pt x="271" y="492"/>
                      <a:pt x="267" y="496"/>
                      <a:pt x="267" y="499"/>
                    </a:cubicBezTo>
                    <a:cubicBezTo>
                      <a:pt x="267" y="503"/>
                      <a:pt x="271" y="506"/>
                      <a:pt x="274" y="510"/>
                    </a:cubicBezTo>
                    <a:cubicBezTo>
                      <a:pt x="279" y="513"/>
                      <a:pt x="283" y="517"/>
                      <a:pt x="286" y="517"/>
                    </a:cubicBezTo>
                    <a:cubicBezTo>
                      <a:pt x="288" y="518"/>
                      <a:pt x="293" y="518"/>
                      <a:pt x="295" y="520"/>
                    </a:cubicBezTo>
                    <a:cubicBezTo>
                      <a:pt x="299" y="522"/>
                      <a:pt x="302" y="525"/>
                      <a:pt x="306" y="527"/>
                    </a:cubicBezTo>
                    <a:cubicBezTo>
                      <a:pt x="313" y="531"/>
                      <a:pt x="320" y="532"/>
                      <a:pt x="325" y="536"/>
                    </a:cubicBezTo>
                    <a:cubicBezTo>
                      <a:pt x="332" y="538"/>
                      <a:pt x="341" y="543"/>
                      <a:pt x="344" y="543"/>
                    </a:cubicBezTo>
                    <a:cubicBezTo>
                      <a:pt x="350" y="543"/>
                      <a:pt x="355" y="538"/>
                      <a:pt x="360" y="538"/>
                    </a:cubicBezTo>
                    <a:cubicBezTo>
                      <a:pt x="374" y="536"/>
                      <a:pt x="379" y="553"/>
                      <a:pt x="390" y="558"/>
                    </a:cubicBezTo>
                    <a:cubicBezTo>
                      <a:pt x="392" y="560"/>
                      <a:pt x="395" y="560"/>
                      <a:pt x="399" y="560"/>
                    </a:cubicBezTo>
                    <a:cubicBezTo>
                      <a:pt x="402" y="560"/>
                      <a:pt x="404" y="562"/>
                      <a:pt x="407" y="564"/>
                    </a:cubicBezTo>
                    <a:cubicBezTo>
                      <a:pt x="413" y="565"/>
                      <a:pt x="420" y="564"/>
                      <a:pt x="423" y="567"/>
                    </a:cubicBezTo>
                    <a:cubicBezTo>
                      <a:pt x="430" y="569"/>
                      <a:pt x="436" y="581"/>
                      <a:pt x="441" y="585"/>
                    </a:cubicBezTo>
                    <a:cubicBezTo>
                      <a:pt x="441" y="595"/>
                      <a:pt x="441" y="595"/>
                      <a:pt x="441" y="595"/>
                    </a:cubicBezTo>
                    <a:cubicBezTo>
                      <a:pt x="444" y="600"/>
                      <a:pt x="448" y="599"/>
                      <a:pt x="453" y="600"/>
                    </a:cubicBezTo>
                    <a:cubicBezTo>
                      <a:pt x="458" y="604"/>
                      <a:pt x="460" y="611"/>
                      <a:pt x="465" y="614"/>
                    </a:cubicBezTo>
                    <a:cubicBezTo>
                      <a:pt x="474" y="614"/>
                      <a:pt x="474" y="614"/>
                      <a:pt x="474" y="614"/>
                    </a:cubicBezTo>
                    <a:cubicBezTo>
                      <a:pt x="481" y="618"/>
                      <a:pt x="483" y="625"/>
                      <a:pt x="488" y="623"/>
                    </a:cubicBezTo>
                    <a:cubicBezTo>
                      <a:pt x="494" y="623"/>
                      <a:pt x="492" y="618"/>
                      <a:pt x="494" y="614"/>
                    </a:cubicBezTo>
                    <a:cubicBezTo>
                      <a:pt x="495" y="612"/>
                      <a:pt x="499" y="607"/>
                      <a:pt x="502" y="607"/>
                    </a:cubicBezTo>
                    <a:cubicBezTo>
                      <a:pt x="509" y="607"/>
                      <a:pt x="509" y="614"/>
                      <a:pt x="513" y="619"/>
                    </a:cubicBezTo>
                    <a:cubicBezTo>
                      <a:pt x="513" y="625"/>
                      <a:pt x="516" y="626"/>
                      <a:pt x="518" y="630"/>
                    </a:cubicBezTo>
                    <a:cubicBezTo>
                      <a:pt x="520" y="637"/>
                      <a:pt x="518" y="656"/>
                      <a:pt x="518" y="661"/>
                    </a:cubicBezTo>
                    <a:cubicBezTo>
                      <a:pt x="516" y="665"/>
                      <a:pt x="509" y="666"/>
                      <a:pt x="506" y="672"/>
                    </a:cubicBezTo>
                    <a:cubicBezTo>
                      <a:pt x="504" y="675"/>
                      <a:pt x="502" y="679"/>
                      <a:pt x="501" y="680"/>
                    </a:cubicBezTo>
                    <a:cubicBezTo>
                      <a:pt x="499" y="684"/>
                      <a:pt x="495" y="684"/>
                      <a:pt x="492" y="687"/>
                    </a:cubicBezTo>
                    <a:cubicBezTo>
                      <a:pt x="492" y="689"/>
                      <a:pt x="490" y="693"/>
                      <a:pt x="490" y="694"/>
                    </a:cubicBezTo>
                    <a:cubicBezTo>
                      <a:pt x="486" y="701"/>
                      <a:pt x="481" y="706"/>
                      <a:pt x="485" y="713"/>
                    </a:cubicBezTo>
                    <a:cubicBezTo>
                      <a:pt x="486" y="717"/>
                      <a:pt x="492" y="719"/>
                      <a:pt x="492" y="724"/>
                    </a:cubicBezTo>
                    <a:cubicBezTo>
                      <a:pt x="492" y="727"/>
                      <a:pt x="481" y="731"/>
                      <a:pt x="481" y="736"/>
                    </a:cubicBezTo>
                    <a:cubicBezTo>
                      <a:pt x="479" y="739"/>
                      <a:pt x="483" y="746"/>
                      <a:pt x="485" y="752"/>
                    </a:cubicBezTo>
                    <a:cubicBezTo>
                      <a:pt x="485" y="755"/>
                      <a:pt x="492" y="757"/>
                      <a:pt x="495" y="760"/>
                    </a:cubicBezTo>
                    <a:cubicBezTo>
                      <a:pt x="499" y="764"/>
                      <a:pt x="501" y="771"/>
                      <a:pt x="504" y="774"/>
                    </a:cubicBezTo>
                    <a:cubicBezTo>
                      <a:pt x="511" y="785"/>
                      <a:pt x="516" y="797"/>
                      <a:pt x="523" y="807"/>
                    </a:cubicBezTo>
                    <a:cubicBezTo>
                      <a:pt x="527" y="813"/>
                      <a:pt x="532" y="818"/>
                      <a:pt x="534" y="823"/>
                    </a:cubicBezTo>
                    <a:cubicBezTo>
                      <a:pt x="534" y="825"/>
                      <a:pt x="534" y="825"/>
                      <a:pt x="534" y="825"/>
                    </a:cubicBezTo>
                    <a:cubicBezTo>
                      <a:pt x="662" y="821"/>
                      <a:pt x="781" y="809"/>
                      <a:pt x="878" y="788"/>
                    </a:cubicBezTo>
                    <a:cubicBezTo>
                      <a:pt x="946" y="703"/>
                      <a:pt x="983" y="599"/>
                      <a:pt x="983" y="487"/>
                    </a:cubicBezTo>
                    <a:cubicBezTo>
                      <a:pt x="983" y="358"/>
                      <a:pt x="932" y="235"/>
                      <a:pt x="839" y="143"/>
                    </a:cubicBezTo>
                    <a:cubicBezTo>
                      <a:pt x="746" y="50"/>
                      <a:pt x="622" y="0"/>
                      <a:pt x="492" y="0"/>
                    </a:cubicBezTo>
                    <a:cubicBezTo>
                      <a:pt x="360" y="0"/>
                      <a:pt x="237" y="50"/>
                      <a:pt x="144" y="143"/>
                    </a:cubicBezTo>
                    <a:cubicBezTo>
                      <a:pt x="51" y="235"/>
                      <a:pt x="0" y="358"/>
                      <a:pt x="0" y="487"/>
                    </a:cubicBezTo>
                    <a:cubicBezTo>
                      <a:pt x="0" y="599"/>
                      <a:pt x="37" y="705"/>
                      <a:pt x="106" y="790"/>
                    </a:cubicBezTo>
                    <a:cubicBezTo>
                      <a:pt x="123" y="793"/>
                      <a:pt x="142" y="797"/>
                      <a:pt x="160" y="80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491" name="Google Shape;9491;p90"/>
            <p:cNvSpPr/>
            <p:nvPr/>
          </p:nvSpPr>
          <p:spPr>
            <a:xfrm>
              <a:off x="7547299" y="2829740"/>
              <a:ext cx="869420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Web Reputation/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Filtering/DCS</a:t>
              </a:r>
              <a:endParaRPr/>
            </a:p>
          </p:txBody>
        </p:sp>
      </p:grpSp>
      <p:grpSp>
        <p:nvGrpSpPr>
          <p:cNvPr id="9492" name="Google Shape;9492;p90"/>
          <p:cNvGrpSpPr/>
          <p:nvPr/>
        </p:nvGrpSpPr>
        <p:grpSpPr>
          <a:xfrm>
            <a:off x="7684240" y="2792042"/>
            <a:ext cx="1083502" cy="1203299"/>
            <a:chOff x="8286937" y="4465751"/>
            <a:chExt cx="1083502" cy="1203299"/>
          </a:xfrm>
        </p:grpSpPr>
        <p:sp>
          <p:nvSpPr>
            <p:cNvPr id="9493" name="Google Shape;9493;p90"/>
            <p:cNvSpPr/>
            <p:nvPr/>
          </p:nvSpPr>
          <p:spPr>
            <a:xfrm>
              <a:off x="8286937" y="5299717"/>
              <a:ext cx="1083502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Wireless Rogue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Detection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494" name="Google Shape;9494;p90"/>
            <p:cNvGrpSpPr/>
            <p:nvPr/>
          </p:nvGrpSpPr>
          <p:grpSpPr>
            <a:xfrm>
              <a:off x="8437105" y="4465751"/>
              <a:ext cx="783167" cy="783167"/>
              <a:chOff x="6066502" y="3349313"/>
              <a:chExt cx="587375" cy="587375"/>
            </a:xfrm>
          </p:grpSpPr>
          <p:sp>
            <p:nvSpPr>
              <p:cNvPr id="9495" name="Google Shape;9495;p90"/>
              <p:cNvSpPr/>
              <p:nvPr/>
            </p:nvSpPr>
            <p:spPr>
              <a:xfrm>
                <a:off x="6066502" y="3349313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6" name="Google Shape;9496;p90"/>
              <p:cNvSpPr/>
              <p:nvPr/>
            </p:nvSpPr>
            <p:spPr>
              <a:xfrm>
                <a:off x="6237952" y="3636651"/>
                <a:ext cx="158750" cy="128588"/>
              </a:xfrm>
              <a:custGeom>
                <a:avLst/>
                <a:gdLst/>
                <a:ahLst/>
                <a:cxnLst/>
                <a:rect l="l" t="t" r="r" b="b"/>
                <a:pathLst>
                  <a:path w="471" h="381" extrusionOk="0">
                    <a:moveTo>
                      <a:pt x="44" y="43"/>
                    </a:moveTo>
                    <a:cubicBezTo>
                      <a:pt x="17" y="49"/>
                      <a:pt x="0" y="77"/>
                      <a:pt x="7" y="105"/>
                    </a:cubicBezTo>
                    <a:cubicBezTo>
                      <a:pt x="12" y="132"/>
                      <a:pt x="39" y="149"/>
                      <a:pt x="66" y="143"/>
                    </a:cubicBezTo>
                    <a:cubicBezTo>
                      <a:pt x="202" y="112"/>
                      <a:pt x="337" y="200"/>
                      <a:pt x="367" y="339"/>
                    </a:cubicBezTo>
                    <a:cubicBezTo>
                      <a:pt x="370" y="353"/>
                      <a:pt x="378" y="364"/>
                      <a:pt x="390" y="371"/>
                    </a:cubicBezTo>
                    <a:cubicBezTo>
                      <a:pt x="400" y="378"/>
                      <a:pt x="414" y="381"/>
                      <a:pt x="427" y="378"/>
                    </a:cubicBezTo>
                    <a:cubicBezTo>
                      <a:pt x="454" y="371"/>
                      <a:pt x="471" y="345"/>
                      <a:pt x="465" y="317"/>
                    </a:cubicBezTo>
                    <a:cubicBezTo>
                      <a:pt x="423" y="122"/>
                      <a:pt x="233" y="0"/>
                      <a:pt x="44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7" name="Google Shape;9497;p90"/>
              <p:cNvSpPr/>
              <p:nvPr/>
            </p:nvSpPr>
            <p:spPr>
              <a:xfrm>
                <a:off x="6249064" y="3720788"/>
                <a:ext cx="73025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215" h="215" extrusionOk="0">
                    <a:moveTo>
                      <a:pt x="157" y="27"/>
                    </a:moveTo>
                    <a:cubicBezTo>
                      <a:pt x="113" y="0"/>
                      <a:pt x="56" y="13"/>
                      <a:pt x="28" y="57"/>
                    </a:cubicBezTo>
                    <a:cubicBezTo>
                      <a:pt x="0" y="101"/>
                      <a:pt x="13" y="159"/>
                      <a:pt x="57" y="187"/>
                    </a:cubicBezTo>
                    <a:cubicBezTo>
                      <a:pt x="100" y="215"/>
                      <a:pt x="159" y="202"/>
                      <a:pt x="187" y="158"/>
                    </a:cubicBezTo>
                    <a:cubicBezTo>
                      <a:pt x="215" y="114"/>
                      <a:pt x="202" y="55"/>
                      <a:pt x="157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8" name="Google Shape;9498;p90"/>
              <p:cNvSpPr/>
              <p:nvPr/>
            </p:nvSpPr>
            <p:spPr>
              <a:xfrm>
                <a:off x="6198264" y="3503301"/>
                <a:ext cx="123825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365" h="166" extrusionOk="0">
                    <a:moveTo>
                      <a:pt x="365" y="18"/>
                    </a:moveTo>
                    <a:cubicBezTo>
                      <a:pt x="255" y="0"/>
                      <a:pt x="144" y="8"/>
                      <a:pt x="46" y="44"/>
                    </a:cubicBezTo>
                    <a:cubicBezTo>
                      <a:pt x="15" y="55"/>
                      <a:pt x="0" y="89"/>
                      <a:pt x="11" y="120"/>
                    </a:cubicBezTo>
                    <a:cubicBezTo>
                      <a:pt x="22" y="150"/>
                      <a:pt x="56" y="166"/>
                      <a:pt x="87" y="154"/>
                    </a:cubicBezTo>
                    <a:cubicBezTo>
                      <a:pt x="148" y="132"/>
                      <a:pt x="227" y="123"/>
                      <a:pt x="312" y="131"/>
                    </a:cubicBezTo>
                    <a:cubicBezTo>
                      <a:pt x="321" y="89"/>
                      <a:pt x="340" y="51"/>
                      <a:pt x="365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499" name="Google Shape;9499;p90"/>
              <p:cNvSpPr/>
              <p:nvPr/>
            </p:nvSpPr>
            <p:spPr>
              <a:xfrm>
                <a:off x="6464964" y="3619188"/>
                <a:ext cx="69850" cy="122238"/>
              </a:xfrm>
              <a:custGeom>
                <a:avLst/>
                <a:gdLst/>
                <a:ahLst/>
                <a:cxnLst/>
                <a:rect l="l" t="t" r="r" b="b"/>
                <a:pathLst>
                  <a:path w="204" h="362" extrusionOk="0">
                    <a:moveTo>
                      <a:pt x="199" y="294"/>
                    </a:moveTo>
                    <a:cubicBezTo>
                      <a:pt x="183" y="190"/>
                      <a:pt x="142" y="90"/>
                      <a:pt x="82" y="0"/>
                    </a:cubicBezTo>
                    <a:cubicBezTo>
                      <a:pt x="61" y="37"/>
                      <a:pt x="33" y="68"/>
                      <a:pt x="0" y="93"/>
                    </a:cubicBezTo>
                    <a:cubicBezTo>
                      <a:pt x="46" y="169"/>
                      <a:pt x="72" y="248"/>
                      <a:pt x="82" y="313"/>
                    </a:cubicBezTo>
                    <a:cubicBezTo>
                      <a:pt x="87" y="342"/>
                      <a:pt x="112" y="362"/>
                      <a:pt x="140" y="362"/>
                    </a:cubicBezTo>
                    <a:cubicBezTo>
                      <a:pt x="143" y="362"/>
                      <a:pt x="147" y="362"/>
                      <a:pt x="150" y="362"/>
                    </a:cubicBezTo>
                    <a:cubicBezTo>
                      <a:pt x="181" y="357"/>
                      <a:pt x="204" y="327"/>
                      <a:pt x="199" y="2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0" name="Google Shape;9500;p90"/>
              <p:cNvSpPr/>
              <p:nvPr/>
            </p:nvSpPr>
            <p:spPr>
              <a:xfrm>
                <a:off x="6226839" y="3577913"/>
                <a:ext cx="87312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262" h="136" extrusionOk="0">
                    <a:moveTo>
                      <a:pt x="223" y="5"/>
                    </a:moveTo>
                    <a:cubicBezTo>
                      <a:pt x="170" y="0"/>
                      <a:pt x="116" y="3"/>
                      <a:pt x="62" y="16"/>
                    </a:cubicBezTo>
                    <a:cubicBezTo>
                      <a:pt x="52" y="19"/>
                      <a:pt x="52" y="19"/>
                      <a:pt x="52" y="19"/>
                    </a:cubicBezTo>
                    <a:cubicBezTo>
                      <a:pt x="49" y="19"/>
                      <a:pt x="49" y="19"/>
                      <a:pt x="49" y="19"/>
                    </a:cubicBezTo>
                    <a:cubicBezTo>
                      <a:pt x="19" y="26"/>
                      <a:pt x="0" y="58"/>
                      <a:pt x="7" y="87"/>
                    </a:cubicBezTo>
                    <a:cubicBezTo>
                      <a:pt x="18" y="119"/>
                      <a:pt x="46" y="136"/>
                      <a:pt x="78" y="129"/>
                    </a:cubicBezTo>
                    <a:cubicBezTo>
                      <a:pt x="81" y="129"/>
                      <a:pt x="81" y="129"/>
                      <a:pt x="81" y="129"/>
                    </a:cubicBezTo>
                    <a:cubicBezTo>
                      <a:pt x="87" y="127"/>
                      <a:pt x="87" y="127"/>
                      <a:pt x="87" y="127"/>
                    </a:cubicBezTo>
                    <a:cubicBezTo>
                      <a:pt x="147" y="113"/>
                      <a:pt x="206" y="113"/>
                      <a:pt x="262" y="125"/>
                    </a:cubicBezTo>
                    <a:cubicBezTo>
                      <a:pt x="241" y="89"/>
                      <a:pt x="227" y="48"/>
                      <a:pt x="223" y="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1" name="Google Shape;9501;p90"/>
              <p:cNvSpPr/>
              <p:nvPr/>
            </p:nvSpPr>
            <p:spPr>
              <a:xfrm>
                <a:off x="6395114" y="3665226"/>
                <a:ext cx="66675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197" h="239" extrusionOk="0">
                    <a:moveTo>
                      <a:pt x="189" y="163"/>
                    </a:moveTo>
                    <a:cubicBezTo>
                      <a:pt x="186" y="150"/>
                      <a:pt x="186" y="150"/>
                      <a:pt x="186" y="150"/>
                    </a:cubicBezTo>
                    <a:cubicBezTo>
                      <a:pt x="173" y="96"/>
                      <a:pt x="152" y="46"/>
                      <a:pt x="125" y="0"/>
                    </a:cubicBezTo>
                    <a:cubicBezTo>
                      <a:pt x="94" y="11"/>
                      <a:pt x="60" y="18"/>
                      <a:pt x="24" y="18"/>
                    </a:cubicBezTo>
                    <a:cubicBezTo>
                      <a:pt x="16" y="18"/>
                      <a:pt x="8" y="17"/>
                      <a:pt x="0" y="16"/>
                    </a:cubicBezTo>
                    <a:cubicBezTo>
                      <a:pt x="35" y="62"/>
                      <a:pt x="62" y="116"/>
                      <a:pt x="76" y="176"/>
                    </a:cubicBezTo>
                    <a:cubicBezTo>
                      <a:pt x="78" y="186"/>
                      <a:pt x="78" y="186"/>
                      <a:pt x="78" y="186"/>
                    </a:cubicBezTo>
                    <a:cubicBezTo>
                      <a:pt x="79" y="189"/>
                      <a:pt x="79" y="189"/>
                      <a:pt x="79" y="189"/>
                    </a:cubicBezTo>
                    <a:cubicBezTo>
                      <a:pt x="86" y="219"/>
                      <a:pt x="115" y="239"/>
                      <a:pt x="144" y="236"/>
                    </a:cubicBezTo>
                    <a:cubicBezTo>
                      <a:pt x="176" y="228"/>
                      <a:pt x="197" y="199"/>
                      <a:pt x="190" y="167"/>
                    </a:cubicBezTo>
                    <a:lnTo>
                      <a:pt x="189" y="16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02" name="Google Shape;9502;p90"/>
              <p:cNvSpPr/>
              <p:nvPr/>
            </p:nvSpPr>
            <p:spPr>
              <a:xfrm>
                <a:off x="6317327" y="3482663"/>
                <a:ext cx="174625" cy="174625"/>
              </a:xfrm>
              <a:custGeom>
                <a:avLst/>
                <a:gdLst/>
                <a:ahLst/>
                <a:cxnLst/>
                <a:rect l="l" t="t" r="r" b="b"/>
                <a:pathLst>
                  <a:path w="519" h="519" extrusionOk="0">
                    <a:moveTo>
                      <a:pt x="260" y="519"/>
                    </a:moveTo>
                    <a:cubicBezTo>
                      <a:pt x="116" y="519"/>
                      <a:pt x="0" y="403"/>
                      <a:pt x="0" y="259"/>
                    </a:cubicBezTo>
                    <a:cubicBezTo>
                      <a:pt x="0" y="116"/>
                      <a:pt x="116" y="0"/>
                      <a:pt x="260" y="0"/>
                    </a:cubicBezTo>
                    <a:cubicBezTo>
                      <a:pt x="403" y="0"/>
                      <a:pt x="519" y="116"/>
                      <a:pt x="519" y="259"/>
                    </a:cubicBezTo>
                    <a:cubicBezTo>
                      <a:pt x="519" y="403"/>
                      <a:pt x="403" y="519"/>
                      <a:pt x="260" y="519"/>
                    </a:cubicBezTo>
                    <a:close/>
                    <a:moveTo>
                      <a:pt x="260" y="62"/>
                    </a:moveTo>
                    <a:cubicBezTo>
                      <a:pt x="151" y="62"/>
                      <a:pt x="62" y="151"/>
                      <a:pt x="62" y="259"/>
                    </a:cubicBezTo>
                    <a:cubicBezTo>
                      <a:pt x="62" y="368"/>
                      <a:pt x="151" y="457"/>
                      <a:pt x="260" y="457"/>
                    </a:cubicBezTo>
                    <a:cubicBezTo>
                      <a:pt x="368" y="457"/>
                      <a:pt x="457" y="368"/>
                      <a:pt x="457" y="259"/>
                    </a:cubicBezTo>
                    <a:cubicBezTo>
                      <a:pt x="457" y="151"/>
                      <a:pt x="368" y="62"/>
                      <a:pt x="260" y="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9503" name="Google Shape;9503;p90"/>
              <p:cNvGrpSpPr/>
              <p:nvPr/>
            </p:nvGrpSpPr>
            <p:grpSpPr>
              <a:xfrm>
                <a:off x="6353080" y="3518463"/>
                <a:ext cx="104471" cy="127255"/>
                <a:chOff x="5407257" y="5261744"/>
                <a:chExt cx="298450" cy="363537"/>
              </a:xfrm>
            </p:grpSpPr>
            <p:sp>
              <p:nvSpPr>
                <p:cNvPr id="9504" name="Google Shape;9504;p90"/>
                <p:cNvSpPr/>
                <p:nvPr/>
              </p:nvSpPr>
              <p:spPr>
                <a:xfrm>
                  <a:off x="5407257" y="5261744"/>
                  <a:ext cx="298450" cy="36353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879" h="1080" extrusionOk="0">
                      <a:moveTo>
                        <a:pt x="0" y="311"/>
                      </a:moveTo>
                      <a:cubicBezTo>
                        <a:pt x="0" y="329"/>
                        <a:pt x="66" y="350"/>
                        <a:pt x="171" y="363"/>
                      </a:cubicBezTo>
                      <a:cubicBezTo>
                        <a:pt x="162" y="391"/>
                        <a:pt x="155" y="420"/>
                        <a:pt x="155" y="452"/>
                      </a:cubicBezTo>
                      <a:cubicBezTo>
                        <a:pt x="155" y="482"/>
                        <a:pt x="162" y="511"/>
                        <a:pt x="171" y="538"/>
                      </a:cubicBezTo>
                      <a:cubicBezTo>
                        <a:pt x="159" y="538"/>
                        <a:pt x="159" y="538"/>
                        <a:pt x="159" y="538"/>
                      </a:cubicBezTo>
                      <a:cubicBezTo>
                        <a:pt x="134" y="538"/>
                        <a:pt x="114" y="559"/>
                        <a:pt x="114" y="584"/>
                      </a:cubicBezTo>
                      <a:cubicBezTo>
                        <a:pt x="114" y="634"/>
                        <a:pt x="114" y="634"/>
                        <a:pt x="114" y="634"/>
                      </a:cubicBezTo>
                      <a:cubicBezTo>
                        <a:pt x="77" y="639"/>
                        <a:pt x="50" y="673"/>
                        <a:pt x="50" y="716"/>
                      </a:cubicBezTo>
                      <a:cubicBezTo>
                        <a:pt x="50" y="998"/>
                        <a:pt x="50" y="998"/>
                        <a:pt x="50" y="998"/>
                      </a:cubicBezTo>
                      <a:cubicBezTo>
                        <a:pt x="50" y="1043"/>
                        <a:pt x="82" y="1080"/>
                        <a:pt x="123" y="1080"/>
                      </a:cubicBezTo>
                      <a:cubicBezTo>
                        <a:pt x="423" y="1080"/>
                        <a:pt x="423" y="1080"/>
                        <a:pt x="423" y="1080"/>
                      </a:cubicBezTo>
                      <a:cubicBezTo>
                        <a:pt x="423" y="716"/>
                        <a:pt x="423" y="716"/>
                        <a:pt x="423" y="716"/>
                      </a:cubicBezTo>
                      <a:cubicBezTo>
                        <a:pt x="455" y="716"/>
                        <a:pt x="455" y="716"/>
                        <a:pt x="455" y="716"/>
                      </a:cubicBezTo>
                      <a:cubicBezTo>
                        <a:pt x="455" y="1080"/>
                        <a:pt x="455" y="1080"/>
                        <a:pt x="455" y="1080"/>
                      </a:cubicBezTo>
                      <a:cubicBezTo>
                        <a:pt x="754" y="1080"/>
                        <a:pt x="754" y="1080"/>
                        <a:pt x="754" y="1080"/>
                      </a:cubicBezTo>
                      <a:cubicBezTo>
                        <a:pt x="795" y="1080"/>
                        <a:pt x="829" y="1043"/>
                        <a:pt x="829" y="998"/>
                      </a:cubicBezTo>
                      <a:cubicBezTo>
                        <a:pt x="829" y="716"/>
                        <a:pt x="829" y="716"/>
                        <a:pt x="829" y="716"/>
                      </a:cubicBezTo>
                      <a:cubicBezTo>
                        <a:pt x="829" y="673"/>
                        <a:pt x="800" y="639"/>
                        <a:pt x="763" y="634"/>
                      </a:cubicBezTo>
                      <a:cubicBezTo>
                        <a:pt x="763" y="584"/>
                        <a:pt x="763" y="584"/>
                        <a:pt x="763" y="584"/>
                      </a:cubicBezTo>
                      <a:cubicBezTo>
                        <a:pt x="763" y="559"/>
                        <a:pt x="743" y="538"/>
                        <a:pt x="718" y="538"/>
                      </a:cubicBezTo>
                      <a:cubicBezTo>
                        <a:pt x="707" y="538"/>
                        <a:pt x="707" y="538"/>
                        <a:pt x="707" y="538"/>
                      </a:cubicBezTo>
                      <a:cubicBezTo>
                        <a:pt x="718" y="511"/>
                        <a:pt x="723" y="482"/>
                        <a:pt x="723" y="452"/>
                      </a:cubicBezTo>
                      <a:cubicBezTo>
                        <a:pt x="723" y="420"/>
                        <a:pt x="718" y="391"/>
                        <a:pt x="707" y="363"/>
                      </a:cubicBezTo>
                      <a:cubicBezTo>
                        <a:pt x="811" y="350"/>
                        <a:pt x="879" y="329"/>
                        <a:pt x="879" y="311"/>
                      </a:cubicBezTo>
                      <a:cubicBezTo>
                        <a:pt x="877" y="282"/>
                        <a:pt x="798" y="250"/>
                        <a:pt x="677" y="236"/>
                      </a:cubicBezTo>
                      <a:cubicBezTo>
                        <a:pt x="614" y="18"/>
                        <a:pt x="614" y="18"/>
                        <a:pt x="614" y="18"/>
                      </a:cubicBezTo>
                      <a:cubicBezTo>
                        <a:pt x="609" y="9"/>
                        <a:pt x="602" y="0"/>
                        <a:pt x="589" y="0"/>
                      </a:cubicBezTo>
                      <a:cubicBezTo>
                        <a:pt x="289" y="0"/>
                        <a:pt x="289" y="0"/>
                        <a:pt x="289" y="0"/>
                      </a:cubicBezTo>
                      <a:cubicBezTo>
                        <a:pt x="275" y="0"/>
                        <a:pt x="268" y="9"/>
                        <a:pt x="266" y="18"/>
                      </a:cubicBezTo>
                      <a:cubicBezTo>
                        <a:pt x="200" y="236"/>
                        <a:pt x="200" y="236"/>
                        <a:pt x="200" y="236"/>
                      </a:cubicBezTo>
                      <a:cubicBezTo>
                        <a:pt x="80" y="250"/>
                        <a:pt x="0" y="282"/>
                        <a:pt x="0" y="311"/>
                      </a:cubicBezTo>
                      <a:moveTo>
                        <a:pt x="227" y="409"/>
                      </a:moveTo>
                      <a:cubicBezTo>
                        <a:pt x="227" y="393"/>
                        <a:pt x="230" y="382"/>
                        <a:pt x="237" y="370"/>
                      </a:cubicBezTo>
                      <a:cubicBezTo>
                        <a:pt x="296" y="377"/>
                        <a:pt x="364" y="379"/>
                        <a:pt x="434" y="379"/>
                      </a:cubicBezTo>
                      <a:cubicBezTo>
                        <a:pt x="436" y="379"/>
                        <a:pt x="436" y="379"/>
                        <a:pt x="436" y="379"/>
                      </a:cubicBezTo>
                      <a:cubicBezTo>
                        <a:pt x="441" y="379"/>
                        <a:pt x="441" y="379"/>
                        <a:pt x="441" y="379"/>
                      </a:cubicBezTo>
                      <a:cubicBezTo>
                        <a:pt x="445" y="379"/>
                        <a:pt x="445" y="379"/>
                        <a:pt x="445" y="379"/>
                      </a:cubicBezTo>
                      <a:cubicBezTo>
                        <a:pt x="516" y="379"/>
                        <a:pt x="582" y="377"/>
                        <a:pt x="641" y="370"/>
                      </a:cubicBezTo>
                      <a:cubicBezTo>
                        <a:pt x="648" y="382"/>
                        <a:pt x="652" y="393"/>
                        <a:pt x="652" y="409"/>
                      </a:cubicBezTo>
                      <a:cubicBezTo>
                        <a:pt x="652" y="491"/>
                        <a:pt x="652" y="491"/>
                        <a:pt x="652" y="491"/>
                      </a:cubicBezTo>
                      <a:cubicBezTo>
                        <a:pt x="652" y="511"/>
                        <a:pt x="643" y="529"/>
                        <a:pt x="629" y="538"/>
                      </a:cubicBezTo>
                      <a:cubicBezTo>
                        <a:pt x="595" y="538"/>
                        <a:pt x="595" y="538"/>
                        <a:pt x="595" y="538"/>
                      </a:cubicBezTo>
                      <a:cubicBezTo>
                        <a:pt x="570" y="538"/>
                        <a:pt x="550" y="559"/>
                        <a:pt x="550" y="584"/>
                      </a:cubicBezTo>
                      <a:cubicBezTo>
                        <a:pt x="550" y="675"/>
                        <a:pt x="550" y="675"/>
                        <a:pt x="550" y="675"/>
                      </a:cubicBezTo>
                      <a:cubicBezTo>
                        <a:pt x="486" y="711"/>
                        <a:pt x="391" y="711"/>
                        <a:pt x="327" y="675"/>
                      </a:cubicBezTo>
                      <a:cubicBezTo>
                        <a:pt x="327" y="584"/>
                        <a:pt x="327" y="584"/>
                        <a:pt x="327" y="584"/>
                      </a:cubicBezTo>
                      <a:cubicBezTo>
                        <a:pt x="327" y="559"/>
                        <a:pt x="307" y="538"/>
                        <a:pt x="282" y="538"/>
                      </a:cubicBezTo>
                      <a:cubicBezTo>
                        <a:pt x="248" y="538"/>
                        <a:pt x="248" y="538"/>
                        <a:pt x="248" y="538"/>
                      </a:cubicBezTo>
                      <a:cubicBezTo>
                        <a:pt x="237" y="529"/>
                        <a:pt x="227" y="511"/>
                        <a:pt x="227" y="491"/>
                      </a:cubicBezTo>
                      <a:lnTo>
                        <a:pt x="227" y="40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505" name="Google Shape;9505;p90"/>
                <p:cNvSpPr/>
                <p:nvPr/>
              </p:nvSpPr>
              <p:spPr>
                <a:xfrm>
                  <a:off x="5566007" y="5398269"/>
                  <a:ext cx="42863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5" h="109" extrusionOk="0">
                      <a:moveTo>
                        <a:pt x="30" y="0"/>
                      </a:moveTo>
                      <a:cubicBezTo>
                        <a:pt x="111" y="0"/>
                        <a:pt x="111" y="0"/>
                        <a:pt x="111" y="0"/>
                      </a:cubicBezTo>
                      <a:cubicBezTo>
                        <a:pt x="114" y="0"/>
                        <a:pt x="114" y="0"/>
                        <a:pt x="114" y="0"/>
                      </a:cubicBezTo>
                      <a:cubicBezTo>
                        <a:pt x="121" y="0"/>
                        <a:pt x="121" y="0"/>
                        <a:pt x="121" y="0"/>
                      </a:cubicBezTo>
                      <a:cubicBezTo>
                        <a:pt x="123" y="0"/>
                        <a:pt x="125" y="2"/>
                        <a:pt x="125" y="6"/>
                      </a:cubicBezTo>
                      <a:cubicBezTo>
                        <a:pt x="125" y="70"/>
                        <a:pt x="125" y="70"/>
                        <a:pt x="125" y="70"/>
                      </a:cubicBezTo>
                      <a:cubicBezTo>
                        <a:pt x="125" y="91"/>
                        <a:pt x="109" y="109"/>
                        <a:pt x="86" y="109"/>
                      </a:cubicBezTo>
                      <a:cubicBezTo>
                        <a:pt x="39" y="109"/>
                        <a:pt x="39" y="109"/>
                        <a:pt x="39" y="109"/>
                      </a:cubicBezTo>
                      <a:cubicBezTo>
                        <a:pt x="18" y="109"/>
                        <a:pt x="0" y="91"/>
                        <a:pt x="0" y="70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0" y="6"/>
                        <a:pt x="2" y="0"/>
                        <a:pt x="30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9506" name="Google Shape;9506;p90"/>
                <p:cNvSpPr/>
                <p:nvPr/>
              </p:nvSpPr>
              <p:spPr>
                <a:xfrm>
                  <a:off x="5497744" y="5398269"/>
                  <a:ext cx="46038" cy="3810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32" h="109" extrusionOk="0">
                      <a:moveTo>
                        <a:pt x="7" y="0"/>
                      </a:moveTo>
                      <a:cubicBezTo>
                        <a:pt x="16" y="0"/>
                        <a:pt x="16" y="0"/>
                        <a:pt x="16" y="0"/>
                      </a:cubicBezTo>
                      <a:cubicBezTo>
                        <a:pt x="103" y="0"/>
                        <a:pt x="103" y="0"/>
                        <a:pt x="103" y="0"/>
                      </a:cubicBezTo>
                      <a:cubicBezTo>
                        <a:pt x="132" y="0"/>
                        <a:pt x="128" y="6"/>
                        <a:pt x="128" y="31"/>
                      </a:cubicBezTo>
                      <a:cubicBezTo>
                        <a:pt x="128" y="70"/>
                        <a:pt x="128" y="70"/>
                        <a:pt x="128" y="70"/>
                      </a:cubicBezTo>
                      <a:cubicBezTo>
                        <a:pt x="125" y="91"/>
                        <a:pt x="109" y="109"/>
                        <a:pt x="89" y="109"/>
                      </a:cubicBezTo>
                      <a:cubicBezTo>
                        <a:pt x="39" y="109"/>
                        <a:pt x="39" y="109"/>
                        <a:pt x="39" y="109"/>
                      </a:cubicBezTo>
                      <a:cubicBezTo>
                        <a:pt x="18" y="109"/>
                        <a:pt x="0" y="91"/>
                        <a:pt x="0" y="70"/>
                      </a:cubicBezTo>
                      <a:cubicBezTo>
                        <a:pt x="0" y="6"/>
                        <a:pt x="0" y="6"/>
                        <a:pt x="0" y="6"/>
                      </a:cubicBezTo>
                      <a:cubicBezTo>
                        <a:pt x="0" y="2"/>
                        <a:pt x="3" y="0"/>
                        <a:pt x="7" y="0"/>
                      </a:cubicBezTo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9507" name="Google Shape;9507;p90"/>
          <p:cNvGrpSpPr/>
          <p:nvPr/>
        </p:nvGrpSpPr>
        <p:grpSpPr>
          <a:xfrm>
            <a:off x="4155007" y="1146549"/>
            <a:ext cx="785282" cy="1026514"/>
            <a:chOff x="913367" y="1048544"/>
            <a:chExt cx="588962" cy="769885"/>
          </a:xfrm>
        </p:grpSpPr>
        <p:grpSp>
          <p:nvGrpSpPr>
            <p:cNvPr id="9508" name="Google Shape;9508;p90"/>
            <p:cNvGrpSpPr/>
            <p:nvPr/>
          </p:nvGrpSpPr>
          <p:grpSpPr>
            <a:xfrm>
              <a:off x="913367" y="1048544"/>
              <a:ext cx="588962" cy="587375"/>
              <a:chOff x="865967" y="1048544"/>
              <a:chExt cx="588962" cy="587375"/>
            </a:xfrm>
          </p:grpSpPr>
          <p:sp>
            <p:nvSpPr>
              <p:cNvPr id="9509" name="Google Shape;9509;p90"/>
              <p:cNvSpPr/>
              <p:nvPr/>
            </p:nvSpPr>
            <p:spPr>
              <a:xfrm>
                <a:off x="865967" y="1048544"/>
                <a:ext cx="588962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0" name="Google Shape;9510;p90"/>
              <p:cNvSpPr/>
              <p:nvPr/>
            </p:nvSpPr>
            <p:spPr>
              <a:xfrm>
                <a:off x="978679" y="1139032"/>
                <a:ext cx="384175" cy="379413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126" extrusionOk="0">
                    <a:moveTo>
                      <a:pt x="525" y="566"/>
                    </a:moveTo>
                    <a:cubicBezTo>
                      <a:pt x="531" y="572"/>
                      <a:pt x="531" y="572"/>
                      <a:pt x="531" y="572"/>
                    </a:cubicBezTo>
                    <a:cubicBezTo>
                      <a:pt x="537" y="572"/>
                      <a:pt x="537" y="572"/>
                      <a:pt x="537" y="572"/>
                    </a:cubicBezTo>
                    <a:cubicBezTo>
                      <a:pt x="542" y="572"/>
                      <a:pt x="542" y="572"/>
                      <a:pt x="542" y="572"/>
                    </a:cubicBezTo>
                    <a:cubicBezTo>
                      <a:pt x="554" y="572"/>
                      <a:pt x="554" y="572"/>
                      <a:pt x="554" y="572"/>
                    </a:cubicBezTo>
                    <a:cubicBezTo>
                      <a:pt x="560" y="572"/>
                      <a:pt x="560" y="572"/>
                      <a:pt x="560" y="572"/>
                    </a:cubicBezTo>
                    <a:cubicBezTo>
                      <a:pt x="566" y="572"/>
                      <a:pt x="566" y="572"/>
                      <a:pt x="566" y="572"/>
                    </a:cubicBezTo>
                    <a:cubicBezTo>
                      <a:pt x="571" y="572"/>
                      <a:pt x="571" y="572"/>
                      <a:pt x="571" y="572"/>
                    </a:cubicBezTo>
                    <a:cubicBezTo>
                      <a:pt x="577" y="572"/>
                      <a:pt x="577" y="572"/>
                      <a:pt x="577" y="572"/>
                    </a:cubicBezTo>
                    <a:cubicBezTo>
                      <a:pt x="583" y="572"/>
                      <a:pt x="583" y="572"/>
                      <a:pt x="583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600" y="572"/>
                      <a:pt x="600" y="572"/>
                      <a:pt x="600" y="572"/>
                    </a:cubicBezTo>
                    <a:cubicBezTo>
                      <a:pt x="606" y="572"/>
                      <a:pt x="606" y="572"/>
                      <a:pt x="606" y="572"/>
                    </a:cubicBezTo>
                    <a:cubicBezTo>
                      <a:pt x="612" y="572"/>
                      <a:pt x="612" y="572"/>
                      <a:pt x="612" y="572"/>
                    </a:cubicBezTo>
                    <a:cubicBezTo>
                      <a:pt x="618" y="566"/>
                      <a:pt x="618" y="566"/>
                      <a:pt x="618" y="566"/>
                    </a:cubicBezTo>
                    <a:cubicBezTo>
                      <a:pt x="623" y="566"/>
                      <a:pt x="623" y="566"/>
                      <a:pt x="623" y="566"/>
                    </a:cubicBezTo>
                    <a:cubicBezTo>
                      <a:pt x="629" y="566"/>
                      <a:pt x="629" y="566"/>
                      <a:pt x="629" y="566"/>
                    </a:cubicBezTo>
                    <a:cubicBezTo>
                      <a:pt x="635" y="560"/>
                      <a:pt x="635" y="560"/>
                      <a:pt x="635" y="560"/>
                    </a:cubicBezTo>
                    <a:cubicBezTo>
                      <a:pt x="641" y="560"/>
                      <a:pt x="641" y="560"/>
                      <a:pt x="641" y="560"/>
                    </a:cubicBezTo>
                    <a:cubicBezTo>
                      <a:pt x="646" y="554"/>
                      <a:pt x="646" y="554"/>
                      <a:pt x="646" y="554"/>
                    </a:cubicBezTo>
                    <a:cubicBezTo>
                      <a:pt x="652" y="554"/>
                      <a:pt x="652" y="554"/>
                      <a:pt x="652" y="554"/>
                    </a:cubicBezTo>
                    <a:cubicBezTo>
                      <a:pt x="658" y="549"/>
                      <a:pt x="658" y="549"/>
                      <a:pt x="658" y="549"/>
                    </a:cubicBezTo>
                    <a:cubicBezTo>
                      <a:pt x="664" y="549"/>
                      <a:pt x="664" y="549"/>
                      <a:pt x="664" y="549"/>
                    </a:cubicBezTo>
                    <a:cubicBezTo>
                      <a:pt x="670" y="543"/>
                      <a:pt x="670" y="543"/>
                      <a:pt x="670" y="543"/>
                    </a:cubicBezTo>
                    <a:cubicBezTo>
                      <a:pt x="675" y="537"/>
                      <a:pt x="675" y="537"/>
                      <a:pt x="675" y="537"/>
                    </a:cubicBezTo>
                    <a:cubicBezTo>
                      <a:pt x="681" y="537"/>
                      <a:pt x="681" y="537"/>
                      <a:pt x="681" y="537"/>
                    </a:cubicBezTo>
                    <a:cubicBezTo>
                      <a:pt x="681" y="531"/>
                      <a:pt x="681" y="531"/>
                      <a:pt x="681" y="531"/>
                    </a:cubicBezTo>
                    <a:cubicBezTo>
                      <a:pt x="687" y="531"/>
                      <a:pt x="687" y="531"/>
                      <a:pt x="687" y="531"/>
                    </a:cubicBezTo>
                    <a:cubicBezTo>
                      <a:pt x="693" y="526"/>
                      <a:pt x="693" y="526"/>
                      <a:pt x="693" y="526"/>
                    </a:cubicBezTo>
                    <a:cubicBezTo>
                      <a:pt x="698" y="520"/>
                      <a:pt x="698" y="520"/>
                      <a:pt x="698" y="520"/>
                    </a:cubicBezTo>
                    <a:cubicBezTo>
                      <a:pt x="698" y="514"/>
                      <a:pt x="698" y="514"/>
                      <a:pt x="698" y="514"/>
                    </a:cubicBezTo>
                    <a:cubicBezTo>
                      <a:pt x="704" y="514"/>
                      <a:pt x="704" y="514"/>
                      <a:pt x="704" y="514"/>
                    </a:cubicBezTo>
                    <a:cubicBezTo>
                      <a:pt x="710" y="508"/>
                      <a:pt x="710" y="508"/>
                      <a:pt x="710" y="508"/>
                    </a:cubicBezTo>
                    <a:cubicBezTo>
                      <a:pt x="710" y="502"/>
                      <a:pt x="710" y="502"/>
                      <a:pt x="710" y="502"/>
                    </a:cubicBezTo>
                    <a:cubicBezTo>
                      <a:pt x="716" y="497"/>
                      <a:pt x="716" y="497"/>
                      <a:pt x="716" y="497"/>
                    </a:cubicBezTo>
                    <a:cubicBezTo>
                      <a:pt x="716" y="491"/>
                      <a:pt x="716" y="491"/>
                      <a:pt x="716" y="491"/>
                    </a:cubicBezTo>
                    <a:cubicBezTo>
                      <a:pt x="721" y="491"/>
                      <a:pt x="721" y="491"/>
                      <a:pt x="721" y="491"/>
                    </a:cubicBezTo>
                    <a:cubicBezTo>
                      <a:pt x="721" y="485"/>
                      <a:pt x="721" y="485"/>
                      <a:pt x="721" y="485"/>
                    </a:cubicBezTo>
                    <a:cubicBezTo>
                      <a:pt x="721" y="479"/>
                      <a:pt x="721" y="479"/>
                      <a:pt x="721" y="479"/>
                    </a:cubicBezTo>
                    <a:cubicBezTo>
                      <a:pt x="721" y="474"/>
                      <a:pt x="721" y="474"/>
                      <a:pt x="721" y="474"/>
                    </a:cubicBezTo>
                    <a:cubicBezTo>
                      <a:pt x="727" y="468"/>
                      <a:pt x="727" y="468"/>
                      <a:pt x="727" y="468"/>
                    </a:cubicBezTo>
                    <a:cubicBezTo>
                      <a:pt x="727" y="468"/>
                      <a:pt x="727" y="468"/>
                      <a:pt x="727" y="468"/>
                    </a:cubicBezTo>
                    <a:cubicBezTo>
                      <a:pt x="727" y="462"/>
                      <a:pt x="727" y="462"/>
                      <a:pt x="727" y="462"/>
                    </a:cubicBezTo>
                    <a:cubicBezTo>
                      <a:pt x="727" y="456"/>
                      <a:pt x="727" y="456"/>
                      <a:pt x="727" y="456"/>
                    </a:cubicBezTo>
                    <a:cubicBezTo>
                      <a:pt x="727" y="456"/>
                      <a:pt x="727" y="456"/>
                      <a:pt x="727" y="456"/>
                    </a:cubicBezTo>
                    <a:cubicBezTo>
                      <a:pt x="721" y="450"/>
                      <a:pt x="721" y="450"/>
                      <a:pt x="721" y="450"/>
                    </a:cubicBezTo>
                    <a:cubicBezTo>
                      <a:pt x="721" y="450"/>
                      <a:pt x="721" y="450"/>
                      <a:pt x="721" y="450"/>
                    </a:cubicBezTo>
                    <a:cubicBezTo>
                      <a:pt x="721" y="445"/>
                      <a:pt x="721" y="445"/>
                      <a:pt x="721" y="445"/>
                    </a:cubicBezTo>
                    <a:cubicBezTo>
                      <a:pt x="721" y="439"/>
                      <a:pt x="721" y="439"/>
                      <a:pt x="721" y="439"/>
                    </a:cubicBezTo>
                    <a:cubicBezTo>
                      <a:pt x="716" y="439"/>
                      <a:pt x="716" y="439"/>
                      <a:pt x="716" y="439"/>
                    </a:cubicBezTo>
                    <a:cubicBezTo>
                      <a:pt x="716" y="433"/>
                      <a:pt x="716" y="433"/>
                      <a:pt x="716" y="433"/>
                    </a:cubicBezTo>
                    <a:cubicBezTo>
                      <a:pt x="710" y="433"/>
                      <a:pt x="710" y="433"/>
                      <a:pt x="710" y="433"/>
                    </a:cubicBezTo>
                    <a:cubicBezTo>
                      <a:pt x="710" y="433"/>
                      <a:pt x="710" y="433"/>
                      <a:pt x="710" y="433"/>
                    </a:cubicBezTo>
                    <a:cubicBezTo>
                      <a:pt x="704" y="427"/>
                      <a:pt x="704" y="427"/>
                      <a:pt x="704" y="427"/>
                    </a:cubicBezTo>
                    <a:cubicBezTo>
                      <a:pt x="704" y="427"/>
                      <a:pt x="704" y="427"/>
                      <a:pt x="704" y="427"/>
                    </a:cubicBezTo>
                    <a:cubicBezTo>
                      <a:pt x="698" y="427"/>
                      <a:pt x="698" y="427"/>
                      <a:pt x="698" y="427"/>
                    </a:cubicBezTo>
                    <a:cubicBezTo>
                      <a:pt x="698" y="427"/>
                      <a:pt x="698" y="427"/>
                      <a:pt x="698" y="427"/>
                    </a:cubicBezTo>
                    <a:cubicBezTo>
                      <a:pt x="693" y="427"/>
                      <a:pt x="693" y="427"/>
                      <a:pt x="693" y="427"/>
                    </a:cubicBezTo>
                    <a:cubicBezTo>
                      <a:pt x="687" y="422"/>
                      <a:pt x="687" y="422"/>
                      <a:pt x="687" y="422"/>
                    </a:cubicBezTo>
                    <a:cubicBezTo>
                      <a:pt x="687" y="422"/>
                      <a:pt x="687" y="422"/>
                      <a:pt x="687" y="422"/>
                    </a:cubicBezTo>
                    <a:cubicBezTo>
                      <a:pt x="681" y="422"/>
                      <a:pt x="681" y="422"/>
                      <a:pt x="681" y="422"/>
                    </a:cubicBezTo>
                    <a:cubicBezTo>
                      <a:pt x="675" y="422"/>
                      <a:pt x="675" y="422"/>
                      <a:pt x="675" y="422"/>
                    </a:cubicBezTo>
                    <a:cubicBezTo>
                      <a:pt x="675" y="422"/>
                      <a:pt x="675" y="422"/>
                      <a:pt x="675" y="422"/>
                    </a:cubicBezTo>
                    <a:cubicBezTo>
                      <a:pt x="670" y="427"/>
                      <a:pt x="670" y="427"/>
                      <a:pt x="670" y="427"/>
                    </a:cubicBezTo>
                    <a:cubicBezTo>
                      <a:pt x="658" y="427"/>
                      <a:pt x="658" y="427"/>
                      <a:pt x="658" y="427"/>
                    </a:cubicBezTo>
                    <a:cubicBezTo>
                      <a:pt x="646" y="427"/>
                      <a:pt x="646" y="427"/>
                      <a:pt x="646" y="427"/>
                    </a:cubicBezTo>
                    <a:cubicBezTo>
                      <a:pt x="635" y="433"/>
                      <a:pt x="635" y="433"/>
                      <a:pt x="635" y="433"/>
                    </a:cubicBezTo>
                    <a:cubicBezTo>
                      <a:pt x="623" y="439"/>
                      <a:pt x="623" y="439"/>
                      <a:pt x="623" y="439"/>
                    </a:cubicBezTo>
                    <a:cubicBezTo>
                      <a:pt x="612" y="445"/>
                      <a:pt x="612" y="445"/>
                      <a:pt x="612" y="445"/>
                    </a:cubicBezTo>
                    <a:cubicBezTo>
                      <a:pt x="600" y="450"/>
                      <a:pt x="600" y="450"/>
                      <a:pt x="600" y="450"/>
                    </a:cubicBezTo>
                    <a:cubicBezTo>
                      <a:pt x="571" y="462"/>
                      <a:pt x="571" y="462"/>
                      <a:pt x="571" y="462"/>
                    </a:cubicBezTo>
                    <a:cubicBezTo>
                      <a:pt x="548" y="468"/>
                      <a:pt x="548" y="468"/>
                      <a:pt x="548" y="468"/>
                    </a:cubicBezTo>
                    <a:cubicBezTo>
                      <a:pt x="525" y="479"/>
                      <a:pt x="525" y="479"/>
                      <a:pt x="525" y="479"/>
                    </a:cubicBezTo>
                    <a:cubicBezTo>
                      <a:pt x="519" y="479"/>
                      <a:pt x="519" y="479"/>
                      <a:pt x="519" y="479"/>
                    </a:cubicBezTo>
                    <a:cubicBezTo>
                      <a:pt x="514" y="485"/>
                      <a:pt x="514" y="485"/>
                      <a:pt x="514" y="485"/>
                    </a:cubicBezTo>
                    <a:cubicBezTo>
                      <a:pt x="502" y="491"/>
                      <a:pt x="502" y="491"/>
                      <a:pt x="502" y="491"/>
                    </a:cubicBezTo>
                    <a:cubicBezTo>
                      <a:pt x="485" y="491"/>
                      <a:pt x="485" y="491"/>
                      <a:pt x="485" y="491"/>
                    </a:cubicBezTo>
                    <a:cubicBezTo>
                      <a:pt x="467" y="497"/>
                      <a:pt x="467" y="497"/>
                      <a:pt x="467" y="497"/>
                    </a:cubicBezTo>
                    <a:cubicBezTo>
                      <a:pt x="450" y="497"/>
                      <a:pt x="450" y="497"/>
                      <a:pt x="450" y="497"/>
                    </a:cubicBezTo>
                    <a:cubicBezTo>
                      <a:pt x="433" y="502"/>
                      <a:pt x="433" y="502"/>
                      <a:pt x="433" y="502"/>
                    </a:cubicBezTo>
                    <a:cubicBezTo>
                      <a:pt x="415" y="502"/>
                      <a:pt x="415" y="502"/>
                      <a:pt x="415" y="502"/>
                    </a:cubicBezTo>
                    <a:cubicBezTo>
                      <a:pt x="392" y="502"/>
                      <a:pt x="392" y="502"/>
                      <a:pt x="392" y="502"/>
                    </a:cubicBezTo>
                    <a:cubicBezTo>
                      <a:pt x="392" y="497"/>
                      <a:pt x="392" y="497"/>
                      <a:pt x="392" y="497"/>
                    </a:cubicBezTo>
                    <a:cubicBezTo>
                      <a:pt x="398" y="485"/>
                      <a:pt x="398" y="485"/>
                      <a:pt x="398" y="485"/>
                    </a:cubicBezTo>
                    <a:cubicBezTo>
                      <a:pt x="398" y="479"/>
                      <a:pt x="398" y="479"/>
                      <a:pt x="398" y="479"/>
                    </a:cubicBezTo>
                    <a:cubicBezTo>
                      <a:pt x="404" y="468"/>
                      <a:pt x="404" y="468"/>
                      <a:pt x="404" y="468"/>
                    </a:cubicBezTo>
                    <a:cubicBezTo>
                      <a:pt x="421" y="468"/>
                      <a:pt x="421" y="468"/>
                      <a:pt x="421" y="468"/>
                    </a:cubicBezTo>
                    <a:cubicBezTo>
                      <a:pt x="438" y="462"/>
                      <a:pt x="438" y="462"/>
                      <a:pt x="438" y="462"/>
                    </a:cubicBezTo>
                    <a:cubicBezTo>
                      <a:pt x="450" y="462"/>
                      <a:pt x="450" y="462"/>
                      <a:pt x="450" y="462"/>
                    </a:cubicBezTo>
                    <a:cubicBezTo>
                      <a:pt x="467" y="456"/>
                      <a:pt x="467" y="456"/>
                      <a:pt x="467" y="456"/>
                    </a:cubicBezTo>
                    <a:cubicBezTo>
                      <a:pt x="479" y="456"/>
                      <a:pt x="479" y="456"/>
                      <a:pt x="479" y="456"/>
                    </a:cubicBezTo>
                    <a:cubicBezTo>
                      <a:pt x="490" y="450"/>
                      <a:pt x="490" y="450"/>
                      <a:pt x="490" y="450"/>
                    </a:cubicBezTo>
                    <a:cubicBezTo>
                      <a:pt x="502" y="450"/>
                      <a:pt x="502" y="450"/>
                      <a:pt x="502" y="450"/>
                    </a:cubicBezTo>
                    <a:cubicBezTo>
                      <a:pt x="514" y="445"/>
                      <a:pt x="514" y="445"/>
                      <a:pt x="514" y="445"/>
                    </a:cubicBezTo>
                    <a:cubicBezTo>
                      <a:pt x="537" y="439"/>
                      <a:pt x="537" y="439"/>
                      <a:pt x="537" y="439"/>
                    </a:cubicBezTo>
                    <a:cubicBezTo>
                      <a:pt x="554" y="427"/>
                      <a:pt x="554" y="427"/>
                      <a:pt x="554" y="427"/>
                    </a:cubicBezTo>
                    <a:cubicBezTo>
                      <a:pt x="589" y="416"/>
                      <a:pt x="589" y="416"/>
                      <a:pt x="589" y="416"/>
                    </a:cubicBezTo>
                    <a:cubicBezTo>
                      <a:pt x="600" y="410"/>
                      <a:pt x="600" y="410"/>
                      <a:pt x="600" y="410"/>
                    </a:cubicBezTo>
                    <a:cubicBezTo>
                      <a:pt x="618" y="404"/>
                      <a:pt x="618" y="404"/>
                      <a:pt x="618" y="404"/>
                    </a:cubicBezTo>
                    <a:cubicBezTo>
                      <a:pt x="629" y="398"/>
                      <a:pt x="629" y="398"/>
                      <a:pt x="629" y="398"/>
                    </a:cubicBezTo>
                    <a:cubicBezTo>
                      <a:pt x="646" y="393"/>
                      <a:pt x="646" y="393"/>
                      <a:pt x="646" y="393"/>
                    </a:cubicBezTo>
                    <a:cubicBezTo>
                      <a:pt x="652" y="393"/>
                      <a:pt x="652" y="393"/>
                      <a:pt x="652" y="393"/>
                    </a:cubicBezTo>
                    <a:cubicBezTo>
                      <a:pt x="658" y="393"/>
                      <a:pt x="658" y="393"/>
                      <a:pt x="658" y="393"/>
                    </a:cubicBezTo>
                    <a:cubicBezTo>
                      <a:pt x="664" y="387"/>
                      <a:pt x="664" y="387"/>
                      <a:pt x="664" y="387"/>
                    </a:cubicBezTo>
                    <a:cubicBezTo>
                      <a:pt x="670" y="387"/>
                      <a:pt x="670" y="387"/>
                      <a:pt x="670" y="387"/>
                    </a:cubicBezTo>
                    <a:cubicBezTo>
                      <a:pt x="675" y="387"/>
                      <a:pt x="675" y="387"/>
                      <a:pt x="675" y="387"/>
                    </a:cubicBezTo>
                    <a:cubicBezTo>
                      <a:pt x="681" y="387"/>
                      <a:pt x="681" y="387"/>
                      <a:pt x="681" y="387"/>
                    </a:cubicBezTo>
                    <a:cubicBezTo>
                      <a:pt x="687" y="387"/>
                      <a:pt x="687" y="387"/>
                      <a:pt x="687" y="387"/>
                    </a:cubicBezTo>
                    <a:cubicBezTo>
                      <a:pt x="693" y="387"/>
                      <a:pt x="693" y="387"/>
                      <a:pt x="693" y="387"/>
                    </a:cubicBezTo>
                    <a:cubicBezTo>
                      <a:pt x="698" y="387"/>
                      <a:pt x="698" y="387"/>
                      <a:pt x="698" y="387"/>
                    </a:cubicBezTo>
                    <a:cubicBezTo>
                      <a:pt x="704" y="393"/>
                      <a:pt x="704" y="393"/>
                      <a:pt x="704" y="393"/>
                    </a:cubicBezTo>
                    <a:cubicBezTo>
                      <a:pt x="710" y="393"/>
                      <a:pt x="710" y="393"/>
                      <a:pt x="710" y="393"/>
                    </a:cubicBezTo>
                    <a:cubicBezTo>
                      <a:pt x="716" y="393"/>
                      <a:pt x="716" y="393"/>
                      <a:pt x="716" y="393"/>
                    </a:cubicBezTo>
                    <a:cubicBezTo>
                      <a:pt x="721" y="398"/>
                      <a:pt x="721" y="398"/>
                      <a:pt x="721" y="398"/>
                    </a:cubicBezTo>
                    <a:cubicBezTo>
                      <a:pt x="727" y="398"/>
                      <a:pt x="727" y="398"/>
                      <a:pt x="727" y="398"/>
                    </a:cubicBezTo>
                    <a:cubicBezTo>
                      <a:pt x="727" y="404"/>
                      <a:pt x="727" y="404"/>
                      <a:pt x="727" y="404"/>
                    </a:cubicBezTo>
                    <a:cubicBezTo>
                      <a:pt x="733" y="404"/>
                      <a:pt x="733" y="404"/>
                      <a:pt x="733" y="404"/>
                    </a:cubicBezTo>
                    <a:cubicBezTo>
                      <a:pt x="739" y="410"/>
                      <a:pt x="739" y="410"/>
                      <a:pt x="739" y="410"/>
                    </a:cubicBezTo>
                    <a:cubicBezTo>
                      <a:pt x="745" y="416"/>
                      <a:pt x="745" y="416"/>
                      <a:pt x="745" y="416"/>
                    </a:cubicBezTo>
                    <a:cubicBezTo>
                      <a:pt x="745" y="422"/>
                      <a:pt x="745" y="422"/>
                      <a:pt x="745" y="422"/>
                    </a:cubicBezTo>
                    <a:cubicBezTo>
                      <a:pt x="750" y="427"/>
                      <a:pt x="750" y="427"/>
                      <a:pt x="750" y="427"/>
                    </a:cubicBezTo>
                    <a:cubicBezTo>
                      <a:pt x="756" y="433"/>
                      <a:pt x="756" y="433"/>
                      <a:pt x="756" y="433"/>
                    </a:cubicBezTo>
                    <a:cubicBezTo>
                      <a:pt x="756" y="439"/>
                      <a:pt x="756" y="439"/>
                      <a:pt x="756" y="439"/>
                    </a:cubicBezTo>
                    <a:cubicBezTo>
                      <a:pt x="756" y="445"/>
                      <a:pt x="756" y="445"/>
                      <a:pt x="756" y="445"/>
                    </a:cubicBezTo>
                    <a:cubicBezTo>
                      <a:pt x="762" y="450"/>
                      <a:pt x="762" y="450"/>
                      <a:pt x="762" y="450"/>
                    </a:cubicBezTo>
                    <a:cubicBezTo>
                      <a:pt x="762" y="456"/>
                      <a:pt x="762" y="456"/>
                      <a:pt x="762" y="456"/>
                    </a:cubicBezTo>
                    <a:cubicBezTo>
                      <a:pt x="762" y="462"/>
                      <a:pt x="762" y="462"/>
                      <a:pt x="762" y="462"/>
                    </a:cubicBezTo>
                    <a:cubicBezTo>
                      <a:pt x="762" y="468"/>
                      <a:pt x="762" y="468"/>
                      <a:pt x="762" y="468"/>
                    </a:cubicBezTo>
                    <a:cubicBezTo>
                      <a:pt x="762" y="479"/>
                      <a:pt x="762" y="479"/>
                      <a:pt x="762" y="479"/>
                    </a:cubicBezTo>
                    <a:cubicBezTo>
                      <a:pt x="756" y="485"/>
                      <a:pt x="756" y="485"/>
                      <a:pt x="756" y="485"/>
                    </a:cubicBezTo>
                    <a:cubicBezTo>
                      <a:pt x="756" y="491"/>
                      <a:pt x="756" y="491"/>
                      <a:pt x="756" y="491"/>
                    </a:cubicBezTo>
                    <a:cubicBezTo>
                      <a:pt x="750" y="497"/>
                      <a:pt x="750" y="497"/>
                      <a:pt x="750" y="497"/>
                    </a:cubicBezTo>
                    <a:cubicBezTo>
                      <a:pt x="750" y="508"/>
                      <a:pt x="750" y="508"/>
                      <a:pt x="750" y="508"/>
                    </a:cubicBezTo>
                    <a:cubicBezTo>
                      <a:pt x="745" y="514"/>
                      <a:pt x="745" y="514"/>
                      <a:pt x="745" y="514"/>
                    </a:cubicBezTo>
                    <a:cubicBezTo>
                      <a:pt x="739" y="520"/>
                      <a:pt x="739" y="520"/>
                      <a:pt x="739" y="520"/>
                    </a:cubicBezTo>
                    <a:cubicBezTo>
                      <a:pt x="739" y="526"/>
                      <a:pt x="739" y="526"/>
                      <a:pt x="739" y="526"/>
                    </a:cubicBezTo>
                    <a:cubicBezTo>
                      <a:pt x="733" y="537"/>
                      <a:pt x="733" y="537"/>
                      <a:pt x="733" y="537"/>
                    </a:cubicBezTo>
                    <a:cubicBezTo>
                      <a:pt x="727" y="537"/>
                      <a:pt x="727" y="537"/>
                      <a:pt x="727" y="537"/>
                    </a:cubicBezTo>
                    <a:cubicBezTo>
                      <a:pt x="721" y="543"/>
                      <a:pt x="721" y="543"/>
                      <a:pt x="721" y="543"/>
                    </a:cubicBezTo>
                    <a:cubicBezTo>
                      <a:pt x="716" y="549"/>
                      <a:pt x="716" y="549"/>
                      <a:pt x="716" y="549"/>
                    </a:cubicBezTo>
                    <a:cubicBezTo>
                      <a:pt x="710" y="554"/>
                      <a:pt x="710" y="554"/>
                      <a:pt x="710" y="554"/>
                    </a:cubicBezTo>
                    <a:cubicBezTo>
                      <a:pt x="704" y="560"/>
                      <a:pt x="704" y="560"/>
                      <a:pt x="704" y="560"/>
                    </a:cubicBezTo>
                    <a:cubicBezTo>
                      <a:pt x="698" y="566"/>
                      <a:pt x="698" y="566"/>
                      <a:pt x="698" y="566"/>
                    </a:cubicBezTo>
                    <a:cubicBezTo>
                      <a:pt x="693" y="572"/>
                      <a:pt x="693" y="572"/>
                      <a:pt x="693" y="572"/>
                    </a:cubicBezTo>
                    <a:cubicBezTo>
                      <a:pt x="687" y="572"/>
                      <a:pt x="687" y="572"/>
                      <a:pt x="687" y="572"/>
                    </a:cubicBezTo>
                    <a:cubicBezTo>
                      <a:pt x="681" y="578"/>
                      <a:pt x="681" y="578"/>
                      <a:pt x="681" y="578"/>
                    </a:cubicBezTo>
                    <a:cubicBezTo>
                      <a:pt x="675" y="583"/>
                      <a:pt x="675" y="583"/>
                      <a:pt x="675" y="583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64" y="589"/>
                      <a:pt x="664" y="589"/>
                      <a:pt x="664" y="589"/>
                    </a:cubicBezTo>
                    <a:cubicBezTo>
                      <a:pt x="652" y="595"/>
                      <a:pt x="652" y="595"/>
                      <a:pt x="652" y="595"/>
                    </a:cubicBezTo>
                    <a:cubicBezTo>
                      <a:pt x="646" y="595"/>
                      <a:pt x="646" y="595"/>
                      <a:pt x="646" y="595"/>
                    </a:cubicBezTo>
                    <a:cubicBezTo>
                      <a:pt x="641" y="601"/>
                      <a:pt x="641" y="601"/>
                      <a:pt x="641" y="601"/>
                    </a:cubicBezTo>
                    <a:cubicBezTo>
                      <a:pt x="629" y="601"/>
                      <a:pt x="629" y="601"/>
                      <a:pt x="629" y="601"/>
                    </a:cubicBezTo>
                    <a:cubicBezTo>
                      <a:pt x="623" y="601"/>
                      <a:pt x="623" y="601"/>
                      <a:pt x="623" y="601"/>
                    </a:cubicBezTo>
                    <a:cubicBezTo>
                      <a:pt x="618" y="606"/>
                      <a:pt x="618" y="606"/>
                      <a:pt x="618" y="606"/>
                    </a:cubicBezTo>
                    <a:cubicBezTo>
                      <a:pt x="606" y="606"/>
                      <a:pt x="606" y="606"/>
                      <a:pt x="606" y="606"/>
                    </a:cubicBezTo>
                    <a:cubicBezTo>
                      <a:pt x="600" y="606"/>
                      <a:pt x="600" y="606"/>
                      <a:pt x="600" y="606"/>
                    </a:cubicBezTo>
                    <a:cubicBezTo>
                      <a:pt x="594" y="612"/>
                      <a:pt x="594" y="612"/>
                      <a:pt x="594" y="612"/>
                    </a:cubicBezTo>
                    <a:cubicBezTo>
                      <a:pt x="583" y="612"/>
                      <a:pt x="583" y="612"/>
                      <a:pt x="583" y="612"/>
                    </a:cubicBezTo>
                    <a:cubicBezTo>
                      <a:pt x="577" y="612"/>
                      <a:pt x="577" y="612"/>
                      <a:pt x="577" y="612"/>
                    </a:cubicBezTo>
                    <a:cubicBezTo>
                      <a:pt x="566" y="612"/>
                      <a:pt x="566" y="612"/>
                      <a:pt x="566" y="612"/>
                    </a:cubicBezTo>
                    <a:cubicBezTo>
                      <a:pt x="560" y="612"/>
                      <a:pt x="560" y="612"/>
                      <a:pt x="560" y="612"/>
                    </a:cubicBezTo>
                    <a:cubicBezTo>
                      <a:pt x="548" y="612"/>
                      <a:pt x="548" y="612"/>
                      <a:pt x="548" y="612"/>
                    </a:cubicBezTo>
                    <a:cubicBezTo>
                      <a:pt x="542" y="606"/>
                      <a:pt x="542" y="606"/>
                      <a:pt x="542" y="606"/>
                    </a:cubicBezTo>
                    <a:cubicBezTo>
                      <a:pt x="531" y="606"/>
                      <a:pt x="531" y="606"/>
                      <a:pt x="531" y="606"/>
                    </a:cubicBezTo>
                    <a:cubicBezTo>
                      <a:pt x="525" y="606"/>
                      <a:pt x="525" y="606"/>
                      <a:pt x="525" y="606"/>
                    </a:cubicBezTo>
                    <a:cubicBezTo>
                      <a:pt x="514" y="601"/>
                      <a:pt x="514" y="601"/>
                      <a:pt x="514" y="601"/>
                    </a:cubicBezTo>
                    <a:cubicBezTo>
                      <a:pt x="508" y="601"/>
                      <a:pt x="508" y="601"/>
                      <a:pt x="508" y="601"/>
                    </a:cubicBezTo>
                    <a:cubicBezTo>
                      <a:pt x="496" y="595"/>
                      <a:pt x="496" y="595"/>
                      <a:pt x="496" y="595"/>
                    </a:cubicBezTo>
                    <a:cubicBezTo>
                      <a:pt x="485" y="595"/>
                      <a:pt x="485" y="595"/>
                      <a:pt x="485" y="595"/>
                    </a:cubicBezTo>
                    <a:cubicBezTo>
                      <a:pt x="473" y="589"/>
                      <a:pt x="473" y="589"/>
                      <a:pt x="473" y="589"/>
                    </a:cubicBezTo>
                    <a:cubicBezTo>
                      <a:pt x="462" y="589"/>
                      <a:pt x="462" y="589"/>
                      <a:pt x="462" y="589"/>
                    </a:cubicBezTo>
                    <a:cubicBezTo>
                      <a:pt x="450" y="583"/>
                      <a:pt x="450" y="583"/>
                      <a:pt x="450" y="583"/>
                    </a:cubicBezTo>
                    <a:cubicBezTo>
                      <a:pt x="438" y="583"/>
                      <a:pt x="438" y="583"/>
                      <a:pt x="438" y="583"/>
                    </a:cubicBezTo>
                    <a:cubicBezTo>
                      <a:pt x="421" y="578"/>
                      <a:pt x="421" y="578"/>
                      <a:pt x="421" y="578"/>
                    </a:cubicBezTo>
                    <a:cubicBezTo>
                      <a:pt x="404" y="578"/>
                      <a:pt x="404" y="578"/>
                      <a:pt x="404" y="578"/>
                    </a:cubicBezTo>
                    <a:cubicBezTo>
                      <a:pt x="392" y="578"/>
                      <a:pt x="392" y="578"/>
                      <a:pt x="392" y="578"/>
                    </a:cubicBezTo>
                    <a:cubicBezTo>
                      <a:pt x="386" y="566"/>
                      <a:pt x="386" y="566"/>
                      <a:pt x="386" y="566"/>
                    </a:cubicBezTo>
                    <a:cubicBezTo>
                      <a:pt x="386" y="560"/>
                      <a:pt x="386" y="560"/>
                      <a:pt x="386" y="560"/>
                    </a:cubicBezTo>
                    <a:cubicBezTo>
                      <a:pt x="386" y="549"/>
                      <a:pt x="386" y="549"/>
                      <a:pt x="386" y="549"/>
                    </a:cubicBezTo>
                    <a:cubicBezTo>
                      <a:pt x="386" y="537"/>
                      <a:pt x="386" y="537"/>
                      <a:pt x="386" y="537"/>
                    </a:cubicBezTo>
                    <a:cubicBezTo>
                      <a:pt x="398" y="537"/>
                      <a:pt x="398" y="537"/>
                      <a:pt x="398" y="537"/>
                    </a:cubicBezTo>
                    <a:cubicBezTo>
                      <a:pt x="410" y="543"/>
                      <a:pt x="410" y="543"/>
                      <a:pt x="410" y="543"/>
                    </a:cubicBezTo>
                    <a:cubicBezTo>
                      <a:pt x="415" y="537"/>
                      <a:pt x="415" y="537"/>
                      <a:pt x="415" y="537"/>
                    </a:cubicBezTo>
                    <a:cubicBezTo>
                      <a:pt x="427" y="537"/>
                      <a:pt x="427" y="537"/>
                      <a:pt x="427" y="537"/>
                    </a:cubicBezTo>
                    <a:cubicBezTo>
                      <a:pt x="438" y="537"/>
                      <a:pt x="438" y="537"/>
                      <a:pt x="438" y="537"/>
                    </a:cubicBezTo>
                    <a:cubicBezTo>
                      <a:pt x="444" y="537"/>
                      <a:pt x="444" y="537"/>
                      <a:pt x="444" y="537"/>
                    </a:cubicBezTo>
                    <a:cubicBezTo>
                      <a:pt x="450" y="537"/>
                      <a:pt x="450" y="537"/>
                      <a:pt x="450" y="537"/>
                    </a:cubicBezTo>
                    <a:cubicBezTo>
                      <a:pt x="462" y="537"/>
                      <a:pt x="462" y="537"/>
                      <a:pt x="462" y="537"/>
                    </a:cubicBezTo>
                    <a:cubicBezTo>
                      <a:pt x="467" y="537"/>
                      <a:pt x="467" y="537"/>
                      <a:pt x="467" y="537"/>
                    </a:cubicBezTo>
                    <a:cubicBezTo>
                      <a:pt x="479" y="537"/>
                      <a:pt x="479" y="537"/>
                      <a:pt x="479" y="537"/>
                    </a:cubicBezTo>
                    <a:cubicBezTo>
                      <a:pt x="485" y="531"/>
                      <a:pt x="485" y="531"/>
                      <a:pt x="485" y="531"/>
                    </a:cubicBezTo>
                    <a:cubicBezTo>
                      <a:pt x="490" y="531"/>
                      <a:pt x="490" y="531"/>
                      <a:pt x="490" y="531"/>
                    </a:cubicBezTo>
                    <a:cubicBezTo>
                      <a:pt x="502" y="531"/>
                      <a:pt x="502" y="531"/>
                      <a:pt x="502" y="531"/>
                    </a:cubicBezTo>
                    <a:cubicBezTo>
                      <a:pt x="508" y="526"/>
                      <a:pt x="508" y="526"/>
                      <a:pt x="508" y="526"/>
                    </a:cubicBezTo>
                    <a:cubicBezTo>
                      <a:pt x="514" y="526"/>
                      <a:pt x="514" y="526"/>
                      <a:pt x="514" y="526"/>
                    </a:cubicBezTo>
                    <a:cubicBezTo>
                      <a:pt x="519" y="526"/>
                      <a:pt x="519" y="526"/>
                      <a:pt x="519" y="526"/>
                    </a:cubicBezTo>
                    <a:cubicBezTo>
                      <a:pt x="537" y="520"/>
                      <a:pt x="537" y="520"/>
                      <a:pt x="537" y="520"/>
                    </a:cubicBezTo>
                    <a:cubicBezTo>
                      <a:pt x="548" y="514"/>
                      <a:pt x="548" y="514"/>
                      <a:pt x="548" y="514"/>
                    </a:cubicBezTo>
                    <a:cubicBezTo>
                      <a:pt x="560" y="508"/>
                      <a:pt x="560" y="508"/>
                      <a:pt x="560" y="508"/>
                    </a:cubicBezTo>
                    <a:cubicBezTo>
                      <a:pt x="577" y="502"/>
                      <a:pt x="577" y="502"/>
                      <a:pt x="577" y="502"/>
                    </a:cubicBezTo>
                    <a:cubicBezTo>
                      <a:pt x="589" y="491"/>
                      <a:pt x="589" y="491"/>
                      <a:pt x="589" y="491"/>
                    </a:cubicBezTo>
                    <a:cubicBezTo>
                      <a:pt x="600" y="485"/>
                      <a:pt x="600" y="485"/>
                      <a:pt x="600" y="485"/>
                    </a:cubicBezTo>
                    <a:cubicBezTo>
                      <a:pt x="612" y="479"/>
                      <a:pt x="612" y="479"/>
                      <a:pt x="612" y="479"/>
                    </a:cubicBezTo>
                    <a:cubicBezTo>
                      <a:pt x="629" y="468"/>
                      <a:pt x="629" y="468"/>
                      <a:pt x="629" y="468"/>
                    </a:cubicBezTo>
                    <a:cubicBezTo>
                      <a:pt x="635" y="468"/>
                      <a:pt x="635" y="468"/>
                      <a:pt x="635" y="468"/>
                    </a:cubicBezTo>
                    <a:cubicBezTo>
                      <a:pt x="635" y="462"/>
                      <a:pt x="635" y="462"/>
                      <a:pt x="635" y="462"/>
                    </a:cubicBezTo>
                    <a:cubicBezTo>
                      <a:pt x="641" y="462"/>
                      <a:pt x="641" y="462"/>
                      <a:pt x="641" y="462"/>
                    </a:cubicBezTo>
                    <a:cubicBezTo>
                      <a:pt x="646" y="462"/>
                      <a:pt x="646" y="462"/>
                      <a:pt x="646" y="462"/>
                    </a:cubicBezTo>
                    <a:cubicBezTo>
                      <a:pt x="646" y="462"/>
                      <a:pt x="646" y="462"/>
                      <a:pt x="646" y="462"/>
                    </a:cubicBezTo>
                    <a:cubicBezTo>
                      <a:pt x="652" y="456"/>
                      <a:pt x="652" y="456"/>
                      <a:pt x="652" y="456"/>
                    </a:cubicBezTo>
                    <a:cubicBezTo>
                      <a:pt x="658" y="456"/>
                      <a:pt x="658" y="456"/>
                      <a:pt x="658" y="456"/>
                    </a:cubicBezTo>
                    <a:cubicBezTo>
                      <a:pt x="658" y="456"/>
                      <a:pt x="658" y="456"/>
                      <a:pt x="658" y="456"/>
                    </a:cubicBezTo>
                    <a:cubicBezTo>
                      <a:pt x="664" y="456"/>
                      <a:pt x="664" y="456"/>
                      <a:pt x="664" y="456"/>
                    </a:cubicBezTo>
                    <a:cubicBezTo>
                      <a:pt x="670" y="462"/>
                      <a:pt x="670" y="462"/>
                      <a:pt x="670" y="462"/>
                    </a:cubicBezTo>
                    <a:cubicBezTo>
                      <a:pt x="670" y="462"/>
                      <a:pt x="670" y="462"/>
                      <a:pt x="670" y="462"/>
                    </a:cubicBezTo>
                    <a:cubicBezTo>
                      <a:pt x="675" y="462"/>
                      <a:pt x="675" y="462"/>
                      <a:pt x="675" y="462"/>
                    </a:cubicBezTo>
                    <a:cubicBezTo>
                      <a:pt x="681" y="468"/>
                      <a:pt x="681" y="468"/>
                      <a:pt x="681" y="468"/>
                    </a:cubicBezTo>
                    <a:cubicBezTo>
                      <a:pt x="681" y="468"/>
                      <a:pt x="681" y="468"/>
                      <a:pt x="681" y="468"/>
                    </a:cubicBezTo>
                    <a:cubicBezTo>
                      <a:pt x="687" y="474"/>
                      <a:pt x="687" y="474"/>
                      <a:pt x="687" y="474"/>
                    </a:cubicBezTo>
                    <a:cubicBezTo>
                      <a:pt x="687" y="474"/>
                      <a:pt x="687" y="474"/>
                      <a:pt x="687" y="474"/>
                    </a:cubicBezTo>
                    <a:cubicBezTo>
                      <a:pt x="687" y="479"/>
                      <a:pt x="687" y="479"/>
                      <a:pt x="687" y="479"/>
                    </a:cubicBezTo>
                    <a:cubicBezTo>
                      <a:pt x="687" y="479"/>
                      <a:pt x="687" y="479"/>
                      <a:pt x="687" y="479"/>
                    </a:cubicBezTo>
                    <a:cubicBezTo>
                      <a:pt x="687" y="485"/>
                      <a:pt x="687" y="485"/>
                      <a:pt x="687" y="485"/>
                    </a:cubicBezTo>
                    <a:cubicBezTo>
                      <a:pt x="687" y="485"/>
                      <a:pt x="687" y="485"/>
                      <a:pt x="687" y="485"/>
                    </a:cubicBezTo>
                    <a:cubicBezTo>
                      <a:pt x="687" y="491"/>
                      <a:pt x="687" y="491"/>
                      <a:pt x="687" y="491"/>
                    </a:cubicBezTo>
                    <a:cubicBezTo>
                      <a:pt x="681" y="491"/>
                      <a:pt x="681" y="491"/>
                      <a:pt x="681" y="491"/>
                    </a:cubicBezTo>
                    <a:cubicBezTo>
                      <a:pt x="681" y="497"/>
                      <a:pt x="681" y="497"/>
                      <a:pt x="681" y="497"/>
                    </a:cubicBezTo>
                    <a:cubicBezTo>
                      <a:pt x="681" y="497"/>
                      <a:pt x="681" y="497"/>
                      <a:pt x="681" y="497"/>
                    </a:cubicBezTo>
                    <a:cubicBezTo>
                      <a:pt x="675" y="502"/>
                      <a:pt x="675" y="502"/>
                      <a:pt x="675" y="502"/>
                    </a:cubicBezTo>
                    <a:cubicBezTo>
                      <a:pt x="670" y="508"/>
                      <a:pt x="670" y="508"/>
                      <a:pt x="670" y="508"/>
                    </a:cubicBezTo>
                    <a:cubicBezTo>
                      <a:pt x="670" y="508"/>
                      <a:pt x="670" y="508"/>
                      <a:pt x="670" y="508"/>
                    </a:cubicBezTo>
                    <a:cubicBezTo>
                      <a:pt x="658" y="514"/>
                      <a:pt x="658" y="514"/>
                      <a:pt x="658" y="514"/>
                    </a:cubicBezTo>
                    <a:cubicBezTo>
                      <a:pt x="652" y="520"/>
                      <a:pt x="652" y="520"/>
                      <a:pt x="652" y="520"/>
                    </a:cubicBezTo>
                    <a:cubicBezTo>
                      <a:pt x="641" y="526"/>
                      <a:pt x="641" y="526"/>
                      <a:pt x="641" y="526"/>
                    </a:cubicBezTo>
                    <a:cubicBezTo>
                      <a:pt x="635" y="531"/>
                      <a:pt x="635" y="531"/>
                      <a:pt x="635" y="531"/>
                    </a:cubicBezTo>
                    <a:cubicBezTo>
                      <a:pt x="623" y="537"/>
                      <a:pt x="623" y="537"/>
                      <a:pt x="623" y="537"/>
                    </a:cubicBezTo>
                    <a:cubicBezTo>
                      <a:pt x="618" y="543"/>
                      <a:pt x="618" y="543"/>
                      <a:pt x="618" y="543"/>
                    </a:cubicBezTo>
                    <a:cubicBezTo>
                      <a:pt x="606" y="543"/>
                      <a:pt x="606" y="543"/>
                      <a:pt x="606" y="543"/>
                    </a:cubicBezTo>
                    <a:cubicBezTo>
                      <a:pt x="600" y="549"/>
                      <a:pt x="600" y="549"/>
                      <a:pt x="600" y="549"/>
                    </a:cubicBezTo>
                    <a:cubicBezTo>
                      <a:pt x="589" y="549"/>
                      <a:pt x="589" y="549"/>
                      <a:pt x="589" y="549"/>
                    </a:cubicBezTo>
                    <a:cubicBezTo>
                      <a:pt x="583" y="554"/>
                      <a:pt x="583" y="554"/>
                      <a:pt x="583" y="554"/>
                    </a:cubicBezTo>
                    <a:cubicBezTo>
                      <a:pt x="571" y="554"/>
                      <a:pt x="571" y="554"/>
                      <a:pt x="571" y="554"/>
                    </a:cubicBezTo>
                    <a:cubicBezTo>
                      <a:pt x="560" y="560"/>
                      <a:pt x="560" y="560"/>
                      <a:pt x="560" y="560"/>
                    </a:cubicBezTo>
                    <a:cubicBezTo>
                      <a:pt x="542" y="560"/>
                      <a:pt x="542" y="560"/>
                      <a:pt x="542" y="560"/>
                    </a:cubicBezTo>
                    <a:cubicBezTo>
                      <a:pt x="519" y="566"/>
                      <a:pt x="519" y="566"/>
                      <a:pt x="519" y="566"/>
                    </a:cubicBezTo>
                    <a:lnTo>
                      <a:pt x="525" y="566"/>
                    </a:lnTo>
                    <a:close/>
                    <a:moveTo>
                      <a:pt x="415" y="433"/>
                    </a:moveTo>
                    <a:cubicBezTo>
                      <a:pt x="421" y="422"/>
                      <a:pt x="421" y="422"/>
                      <a:pt x="421" y="422"/>
                    </a:cubicBezTo>
                    <a:cubicBezTo>
                      <a:pt x="421" y="410"/>
                      <a:pt x="421" y="410"/>
                      <a:pt x="421" y="410"/>
                    </a:cubicBezTo>
                    <a:cubicBezTo>
                      <a:pt x="427" y="404"/>
                      <a:pt x="427" y="404"/>
                      <a:pt x="427" y="404"/>
                    </a:cubicBezTo>
                    <a:cubicBezTo>
                      <a:pt x="438" y="398"/>
                      <a:pt x="438" y="398"/>
                      <a:pt x="438" y="398"/>
                    </a:cubicBezTo>
                    <a:cubicBezTo>
                      <a:pt x="450" y="398"/>
                      <a:pt x="450" y="398"/>
                      <a:pt x="450" y="398"/>
                    </a:cubicBezTo>
                    <a:cubicBezTo>
                      <a:pt x="456" y="398"/>
                      <a:pt x="456" y="398"/>
                      <a:pt x="456" y="398"/>
                    </a:cubicBezTo>
                    <a:cubicBezTo>
                      <a:pt x="467" y="393"/>
                      <a:pt x="467" y="393"/>
                      <a:pt x="467" y="393"/>
                    </a:cubicBezTo>
                    <a:cubicBezTo>
                      <a:pt x="473" y="393"/>
                      <a:pt x="473" y="393"/>
                      <a:pt x="473" y="393"/>
                    </a:cubicBezTo>
                    <a:cubicBezTo>
                      <a:pt x="485" y="387"/>
                      <a:pt x="485" y="387"/>
                      <a:pt x="485" y="387"/>
                    </a:cubicBezTo>
                    <a:cubicBezTo>
                      <a:pt x="490" y="387"/>
                      <a:pt x="490" y="387"/>
                      <a:pt x="490" y="387"/>
                    </a:cubicBezTo>
                    <a:cubicBezTo>
                      <a:pt x="496" y="387"/>
                      <a:pt x="496" y="387"/>
                      <a:pt x="496" y="387"/>
                    </a:cubicBezTo>
                    <a:cubicBezTo>
                      <a:pt x="514" y="375"/>
                      <a:pt x="514" y="375"/>
                      <a:pt x="514" y="375"/>
                    </a:cubicBezTo>
                    <a:cubicBezTo>
                      <a:pt x="531" y="370"/>
                      <a:pt x="531" y="370"/>
                      <a:pt x="531" y="370"/>
                    </a:cubicBezTo>
                    <a:cubicBezTo>
                      <a:pt x="566" y="352"/>
                      <a:pt x="566" y="352"/>
                      <a:pt x="566" y="352"/>
                    </a:cubicBezTo>
                    <a:cubicBezTo>
                      <a:pt x="577" y="347"/>
                      <a:pt x="577" y="347"/>
                      <a:pt x="577" y="347"/>
                    </a:cubicBezTo>
                    <a:cubicBezTo>
                      <a:pt x="594" y="341"/>
                      <a:pt x="594" y="341"/>
                      <a:pt x="594" y="341"/>
                    </a:cubicBezTo>
                    <a:cubicBezTo>
                      <a:pt x="612" y="335"/>
                      <a:pt x="612" y="335"/>
                      <a:pt x="612" y="335"/>
                    </a:cubicBezTo>
                    <a:cubicBezTo>
                      <a:pt x="629" y="323"/>
                      <a:pt x="629" y="323"/>
                      <a:pt x="629" y="323"/>
                    </a:cubicBezTo>
                    <a:cubicBezTo>
                      <a:pt x="635" y="323"/>
                      <a:pt x="635" y="323"/>
                      <a:pt x="635" y="323"/>
                    </a:cubicBezTo>
                    <a:cubicBezTo>
                      <a:pt x="646" y="318"/>
                      <a:pt x="646" y="318"/>
                      <a:pt x="646" y="318"/>
                    </a:cubicBezTo>
                    <a:cubicBezTo>
                      <a:pt x="652" y="318"/>
                      <a:pt x="652" y="318"/>
                      <a:pt x="652" y="318"/>
                    </a:cubicBezTo>
                    <a:cubicBezTo>
                      <a:pt x="658" y="318"/>
                      <a:pt x="658" y="318"/>
                      <a:pt x="658" y="318"/>
                    </a:cubicBezTo>
                    <a:cubicBezTo>
                      <a:pt x="670" y="312"/>
                      <a:pt x="670" y="312"/>
                      <a:pt x="670" y="312"/>
                    </a:cubicBezTo>
                    <a:cubicBezTo>
                      <a:pt x="675" y="312"/>
                      <a:pt x="675" y="312"/>
                      <a:pt x="675" y="312"/>
                    </a:cubicBezTo>
                    <a:cubicBezTo>
                      <a:pt x="687" y="312"/>
                      <a:pt x="687" y="312"/>
                      <a:pt x="687" y="312"/>
                    </a:cubicBezTo>
                    <a:cubicBezTo>
                      <a:pt x="693" y="312"/>
                      <a:pt x="693" y="312"/>
                      <a:pt x="693" y="312"/>
                    </a:cubicBezTo>
                    <a:cubicBezTo>
                      <a:pt x="698" y="312"/>
                      <a:pt x="698" y="312"/>
                      <a:pt x="698" y="312"/>
                    </a:cubicBezTo>
                    <a:cubicBezTo>
                      <a:pt x="710" y="312"/>
                      <a:pt x="710" y="312"/>
                      <a:pt x="710" y="312"/>
                    </a:cubicBezTo>
                    <a:cubicBezTo>
                      <a:pt x="716" y="312"/>
                      <a:pt x="716" y="312"/>
                      <a:pt x="716" y="312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27" y="312"/>
                      <a:pt x="727" y="312"/>
                      <a:pt x="727" y="312"/>
                    </a:cubicBezTo>
                    <a:cubicBezTo>
                      <a:pt x="739" y="312"/>
                      <a:pt x="739" y="312"/>
                      <a:pt x="739" y="312"/>
                    </a:cubicBezTo>
                    <a:cubicBezTo>
                      <a:pt x="745" y="318"/>
                      <a:pt x="745" y="318"/>
                      <a:pt x="745" y="318"/>
                    </a:cubicBezTo>
                    <a:cubicBezTo>
                      <a:pt x="750" y="318"/>
                      <a:pt x="750" y="318"/>
                      <a:pt x="750" y="318"/>
                    </a:cubicBezTo>
                    <a:cubicBezTo>
                      <a:pt x="762" y="323"/>
                      <a:pt x="762" y="323"/>
                      <a:pt x="762" y="323"/>
                    </a:cubicBezTo>
                    <a:cubicBezTo>
                      <a:pt x="768" y="329"/>
                      <a:pt x="768" y="329"/>
                      <a:pt x="768" y="329"/>
                    </a:cubicBezTo>
                    <a:cubicBezTo>
                      <a:pt x="773" y="335"/>
                      <a:pt x="773" y="335"/>
                      <a:pt x="773" y="335"/>
                    </a:cubicBezTo>
                    <a:cubicBezTo>
                      <a:pt x="779" y="341"/>
                      <a:pt x="779" y="341"/>
                      <a:pt x="779" y="341"/>
                    </a:cubicBezTo>
                    <a:cubicBezTo>
                      <a:pt x="785" y="347"/>
                      <a:pt x="785" y="347"/>
                      <a:pt x="785" y="347"/>
                    </a:cubicBezTo>
                    <a:cubicBezTo>
                      <a:pt x="791" y="352"/>
                      <a:pt x="791" y="352"/>
                      <a:pt x="791" y="352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8" y="370"/>
                      <a:pt x="808" y="370"/>
                      <a:pt x="808" y="370"/>
                    </a:cubicBezTo>
                    <a:cubicBezTo>
                      <a:pt x="808" y="375"/>
                      <a:pt x="808" y="375"/>
                      <a:pt x="808" y="375"/>
                    </a:cubicBezTo>
                    <a:cubicBezTo>
                      <a:pt x="814" y="381"/>
                      <a:pt x="814" y="381"/>
                      <a:pt x="814" y="381"/>
                    </a:cubicBezTo>
                    <a:cubicBezTo>
                      <a:pt x="814" y="387"/>
                      <a:pt x="814" y="387"/>
                      <a:pt x="814" y="387"/>
                    </a:cubicBezTo>
                    <a:cubicBezTo>
                      <a:pt x="820" y="393"/>
                      <a:pt x="820" y="393"/>
                      <a:pt x="820" y="393"/>
                    </a:cubicBezTo>
                    <a:cubicBezTo>
                      <a:pt x="820" y="398"/>
                      <a:pt x="820" y="398"/>
                      <a:pt x="820" y="398"/>
                    </a:cubicBezTo>
                    <a:cubicBezTo>
                      <a:pt x="825" y="404"/>
                      <a:pt x="825" y="404"/>
                      <a:pt x="825" y="404"/>
                    </a:cubicBezTo>
                    <a:cubicBezTo>
                      <a:pt x="825" y="410"/>
                      <a:pt x="825" y="410"/>
                      <a:pt x="825" y="410"/>
                    </a:cubicBezTo>
                    <a:cubicBezTo>
                      <a:pt x="825" y="416"/>
                      <a:pt x="825" y="416"/>
                      <a:pt x="825" y="416"/>
                    </a:cubicBezTo>
                    <a:cubicBezTo>
                      <a:pt x="831" y="427"/>
                      <a:pt x="831" y="427"/>
                      <a:pt x="831" y="427"/>
                    </a:cubicBezTo>
                    <a:cubicBezTo>
                      <a:pt x="831" y="433"/>
                      <a:pt x="831" y="433"/>
                      <a:pt x="831" y="433"/>
                    </a:cubicBezTo>
                    <a:cubicBezTo>
                      <a:pt x="831" y="439"/>
                      <a:pt x="831" y="439"/>
                      <a:pt x="831" y="439"/>
                    </a:cubicBezTo>
                    <a:cubicBezTo>
                      <a:pt x="831" y="445"/>
                      <a:pt x="831" y="445"/>
                      <a:pt x="831" y="445"/>
                    </a:cubicBezTo>
                    <a:cubicBezTo>
                      <a:pt x="831" y="450"/>
                      <a:pt x="831" y="450"/>
                      <a:pt x="831" y="450"/>
                    </a:cubicBezTo>
                    <a:cubicBezTo>
                      <a:pt x="831" y="456"/>
                      <a:pt x="831" y="456"/>
                      <a:pt x="831" y="456"/>
                    </a:cubicBezTo>
                    <a:cubicBezTo>
                      <a:pt x="831" y="468"/>
                      <a:pt x="831" y="468"/>
                      <a:pt x="831" y="468"/>
                    </a:cubicBezTo>
                    <a:cubicBezTo>
                      <a:pt x="831" y="474"/>
                      <a:pt x="831" y="474"/>
                      <a:pt x="831" y="474"/>
                    </a:cubicBezTo>
                    <a:cubicBezTo>
                      <a:pt x="831" y="479"/>
                      <a:pt x="831" y="479"/>
                      <a:pt x="831" y="479"/>
                    </a:cubicBezTo>
                    <a:cubicBezTo>
                      <a:pt x="825" y="485"/>
                      <a:pt x="825" y="485"/>
                      <a:pt x="825" y="485"/>
                    </a:cubicBezTo>
                    <a:cubicBezTo>
                      <a:pt x="825" y="491"/>
                      <a:pt x="825" y="491"/>
                      <a:pt x="825" y="491"/>
                    </a:cubicBezTo>
                    <a:cubicBezTo>
                      <a:pt x="825" y="502"/>
                      <a:pt x="825" y="502"/>
                      <a:pt x="825" y="502"/>
                    </a:cubicBezTo>
                    <a:cubicBezTo>
                      <a:pt x="820" y="508"/>
                      <a:pt x="820" y="508"/>
                      <a:pt x="820" y="508"/>
                    </a:cubicBezTo>
                    <a:cubicBezTo>
                      <a:pt x="820" y="514"/>
                      <a:pt x="820" y="514"/>
                      <a:pt x="820" y="514"/>
                    </a:cubicBezTo>
                    <a:cubicBezTo>
                      <a:pt x="820" y="520"/>
                      <a:pt x="820" y="520"/>
                      <a:pt x="820" y="520"/>
                    </a:cubicBezTo>
                    <a:cubicBezTo>
                      <a:pt x="814" y="531"/>
                      <a:pt x="814" y="531"/>
                      <a:pt x="814" y="531"/>
                    </a:cubicBezTo>
                    <a:cubicBezTo>
                      <a:pt x="808" y="537"/>
                      <a:pt x="808" y="537"/>
                      <a:pt x="808" y="537"/>
                    </a:cubicBezTo>
                    <a:cubicBezTo>
                      <a:pt x="808" y="543"/>
                      <a:pt x="808" y="543"/>
                      <a:pt x="808" y="543"/>
                    </a:cubicBezTo>
                    <a:cubicBezTo>
                      <a:pt x="802" y="549"/>
                      <a:pt x="802" y="549"/>
                      <a:pt x="802" y="549"/>
                    </a:cubicBezTo>
                    <a:cubicBezTo>
                      <a:pt x="797" y="554"/>
                      <a:pt x="797" y="554"/>
                      <a:pt x="797" y="554"/>
                    </a:cubicBezTo>
                    <a:cubicBezTo>
                      <a:pt x="791" y="560"/>
                      <a:pt x="791" y="560"/>
                      <a:pt x="791" y="560"/>
                    </a:cubicBezTo>
                    <a:cubicBezTo>
                      <a:pt x="791" y="572"/>
                      <a:pt x="791" y="572"/>
                      <a:pt x="791" y="572"/>
                    </a:cubicBezTo>
                    <a:cubicBezTo>
                      <a:pt x="785" y="578"/>
                      <a:pt x="785" y="578"/>
                      <a:pt x="785" y="578"/>
                    </a:cubicBezTo>
                    <a:cubicBezTo>
                      <a:pt x="779" y="583"/>
                      <a:pt x="779" y="583"/>
                      <a:pt x="779" y="583"/>
                    </a:cubicBezTo>
                    <a:cubicBezTo>
                      <a:pt x="773" y="589"/>
                      <a:pt x="773" y="589"/>
                      <a:pt x="773" y="589"/>
                    </a:cubicBezTo>
                    <a:cubicBezTo>
                      <a:pt x="762" y="601"/>
                      <a:pt x="762" y="601"/>
                      <a:pt x="762" y="601"/>
                    </a:cubicBezTo>
                    <a:cubicBezTo>
                      <a:pt x="756" y="606"/>
                      <a:pt x="756" y="606"/>
                      <a:pt x="756" y="606"/>
                    </a:cubicBezTo>
                    <a:cubicBezTo>
                      <a:pt x="750" y="612"/>
                      <a:pt x="750" y="612"/>
                      <a:pt x="750" y="612"/>
                    </a:cubicBezTo>
                    <a:cubicBezTo>
                      <a:pt x="745" y="618"/>
                      <a:pt x="745" y="618"/>
                      <a:pt x="745" y="618"/>
                    </a:cubicBezTo>
                    <a:cubicBezTo>
                      <a:pt x="733" y="624"/>
                      <a:pt x="733" y="624"/>
                      <a:pt x="733" y="624"/>
                    </a:cubicBezTo>
                    <a:cubicBezTo>
                      <a:pt x="727" y="630"/>
                      <a:pt x="727" y="630"/>
                      <a:pt x="727" y="630"/>
                    </a:cubicBezTo>
                    <a:cubicBezTo>
                      <a:pt x="716" y="635"/>
                      <a:pt x="716" y="635"/>
                      <a:pt x="716" y="635"/>
                    </a:cubicBezTo>
                    <a:cubicBezTo>
                      <a:pt x="710" y="641"/>
                      <a:pt x="710" y="641"/>
                      <a:pt x="710" y="641"/>
                    </a:cubicBezTo>
                    <a:cubicBezTo>
                      <a:pt x="698" y="647"/>
                      <a:pt x="698" y="647"/>
                      <a:pt x="698" y="647"/>
                    </a:cubicBezTo>
                    <a:cubicBezTo>
                      <a:pt x="693" y="653"/>
                      <a:pt x="693" y="653"/>
                      <a:pt x="693" y="653"/>
                    </a:cubicBezTo>
                    <a:cubicBezTo>
                      <a:pt x="681" y="658"/>
                      <a:pt x="681" y="658"/>
                      <a:pt x="681" y="658"/>
                    </a:cubicBezTo>
                    <a:cubicBezTo>
                      <a:pt x="670" y="664"/>
                      <a:pt x="670" y="664"/>
                      <a:pt x="670" y="664"/>
                    </a:cubicBezTo>
                    <a:cubicBezTo>
                      <a:pt x="664" y="664"/>
                      <a:pt x="664" y="664"/>
                      <a:pt x="664" y="664"/>
                    </a:cubicBezTo>
                    <a:cubicBezTo>
                      <a:pt x="652" y="670"/>
                      <a:pt x="652" y="670"/>
                      <a:pt x="652" y="670"/>
                    </a:cubicBezTo>
                    <a:cubicBezTo>
                      <a:pt x="641" y="676"/>
                      <a:pt x="641" y="676"/>
                      <a:pt x="641" y="676"/>
                    </a:cubicBezTo>
                    <a:cubicBezTo>
                      <a:pt x="635" y="676"/>
                      <a:pt x="635" y="676"/>
                      <a:pt x="635" y="676"/>
                    </a:cubicBezTo>
                    <a:cubicBezTo>
                      <a:pt x="623" y="682"/>
                      <a:pt x="623" y="682"/>
                      <a:pt x="623" y="682"/>
                    </a:cubicBezTo>
                    <a:cubicBezTo>
                      <a:pt x="600" y="682"/>
                      <a:pt x="600" y="682"/>
                      <a:pt x="600" y="682"/>
                    </a:cubicBezTo>
                    <a:cubicBezTo>
                      <a:pt x="594" y="682"/>
                      <a:pt x="594" y="682"/>
                      <a:pt x="594" y="682"/>
                    </a:cubicBezTo>
                    <a:cubicBezTo>
                      <a:pt x="583" y="687"/>
                      <a:pt x="583" y="687"/>
                      <a:pt x="583" y="687"/>
                    </a:cubicBezTo>
                    <a:cubicBezTo>
                      <a:pt x="571" y="687"/>
                      <a:pt x="571" y="687"/>
                      <a:pt x="571" y="687"/>
                    </a:cubicBezTo>
                    <a:cubicBezTo>
                      <a:pt x="560" y="687"/>
                      <a:pt x="560" y="687"/>
                      <a:pt x="560" y="687"/>
                    </a:cubicBezTo>
                    <a:cubicBezTo>
                      <a:pt x="548" y="687"/>
                      <a:pt x="548" y="687"/>
                      <a:pt x="548" y="687"/>
                    </a:cubicBezTo>
                    <a:cubicBezTo>
                      <a:pt x="537" y="682"/>
                      <a:pt x="537" y="682"/>
                      <a:pt x="537" y="682"/>
                    </a:cubicBezTo>
                    <a:cubicBezTo>
                      <a:pt x="531" y="682"/>
                      <a:pt x="531" y="682"/>
                      <a:pt x="531" y="682"/>
                    </a:cubicBezTo>
                    <a:cubicBezTo>
                      <a:pt x="519" y="682"/>
                      <a:pt x="519" y="682"/>
                      <a:pt x="519" y="682"/>
                    </a:cubicBezTo>
                    <a:cubicBezTo>
                      <a:pt x="508" y="676"/>
                      <a:pt x="508" y="676"/>
                      <a:pt x="508" y="676"/>
                    </a:cubicBezTo>
                    <a:cubicBezTo>
                      <a:pt x="496" y="676"/>
                      <a:pt x="496" y="676"/>
                      <a:pt x="496" y="676"/>
                    </a:cubicBezTo>
                    <a:cubicBezTo>
                      <a:pt x="485" y="670"/>
                      <a:pt x="485" y="670"/>
                      <a:pt x="485" y="670"/>
                    </a:cubicBezTo>
                    <a:cubicBezTo>
                      <a:pt x="479" y="664"/>
                      <a:pt x="479" y="664"/>
                      <a:pt x="479" y="664"/>
                    </a:cubicBezTo>
                    <a:cubicBezTo>
                      <a:pt x="467" y="664"/>
                      <a:pt x="467" y="664"/>
                      <a:pt x="467" y="664"/>
                    </a:cubicBezTo>
                    <a:cubicBezTo>
                      <a:pt x="462" y="658"/>
                      <a:pt x="462" y="658"/>
                      <a:pt x="462" y="658"/>
                    </a:cubicBezTo>
                    <a:cubicBezTo>
                      <a:pt x="450" y="658"/>
                      <a:pt x="450" y="658"/>
                      <a:pt x="450" y="658"/>
                    </a:cubicBezTo>
                    <a:cubicBezTo>
                      <a:pt x="444" y="653"/>
                      <a:pt x="444" y="653"/>
                      <a:pt x="444" y="653"/>
                    </a:cubicBezTo>
                    <a:cubicBezTo>
                      <a:pt x="433" y="653"/>
                      <a:pt x="433" y="653"/>
                      <a:pt x="433" y="653"/>
                    </a:cubicBezTo>
                    <a:cubicBezTo>
                      <a:pt x="427" y="647"/>
                      <a:pt x="427" y="647"/>
                      <a:pt x="427" y="647"/>
                    </a:cubicBezTo>
                    <a:cubicBezTo>
                      <a:pt x="410" y="641"/>
                      <a:pt x="410" y="641"/>
                      <a:pt x="410" y="641"/>
                    </a:cubicBezTo>
                    <a:cubicBezTo>
                      <a:pt x="404" y="630"/>
                      <a:pt x="404" y="630"/>
                      <a:pt x="404" y="630"/>
                    </a:cubicBezTo>
                    <a:cubicBezTo>
                      <a:pt x="398" y="624"/>
                      <a:pt x="398" y="624"/>
                      <a:pt x="398" y="624"/>
                    </a:cubicBezTo>
                    <a:cubicBezTo>
                      <a:pt x="398" y="612"/>
                      <a:pt x="398" y="612"/>
                      <a:pt x="398" y="612"/>
                    </a:cubicBezTo>
                    <a:cubicBezTo>
                      <a:pt x="392" y="601"/>
                      <a:pt x="392" y="601"/>
                      <a:pt x="392" y="601"/>
                    </a:cubicBezTo>
                    <a:cubicBezTo>
                      <a:pt x="410" y="606"/>
                      <a:pt x="410" y="606"/>
                      <a:pt x="410" y="606"/>
                    </a:cubicBezTo>
                    <a:cubicBezTo>
                      <a:pt x="421" y="606"/>
                      <a:pt x="421" y="606"/>
                      <a:pt x="421" y="606"/>
                    </a:cubicBezTo>
                    <a:cubicBezTo>
                      <a:pt x="433" y="612"/>
                      <a:pt x="433" y="612"/>
                      <a:pt x="433" y="612"/>
                    </a:cubicBezTo>
                    <a:cubicBezTo>
                      <a:pt x="444" y="618"/>
                      <a:pt x="444" y="618"/>
                      <a:pt x="444" y="618"/>
                    </a:cubicBezTo>
                    <a:cubicBezTo>
                      <a:pt x="456" y="618"/>
                      <a:pt x="456" y="618"/>
                      <a:pt x="456" y="618"/>
                    </a:cubicBezTo>
                    <a:cubicBezTo>
                      <a:pt x="467" y="624"/>
                      <a:pt x="467" y="624"/>
                      <a:pt x="467" y="624"/>
                    </a:cubicBezTo>
                    <a:cubicBezTo>
                      <a:pt x="479" y="630"/>
                      <a:pt x="479" y="630"/>
                      <a:pt x="479" y="630"/>
                    </a:cubicBezTo>
                    <a:cubicBezTo>
                      <a:pt x="490" y="635"/>
                      <a:pt x="490" y="635"/>
                      <a:pt x="490" y="635"/>
                    </a:cubicBezTo>
                    <a:cubicBezTo>
                      <a:pt x="502" y="635"/>
                      <a:pt x="502" y="635"/>
                      <a:pt x="502" y="635"/>
                    </a:cubicBezTo>
                    <a:cubicBezTo>
                      <a:pt x="508" y="641"/>
                      <a:pt x="508" y="641"/>
                      <a:pt x="508" y="641"/>
                    </a:cubicBezTo>
                    <a:cubicBezTo>
                      <a:pt x="519" y="641"/>
                      <a:pt x="519" y="641"/>
                      <a:pt x="519" y="641"/>
                    </a:cubicBezTo>
                    <a:cubicBezTo>
                      <a:pt x="525" y="647"/>
                      <a:pt x="525" y="647"/>
                      <a:pt x="525" y="647"/>
                    </a:cubicBezTo>
                    <a:cubicBezTo>
                      <a:pt x="537" y="647"/>
                      <a:pt x="537" y="647"/>
                      <a:pt x="537" y="647"/>
                    </a:cubicBezTo>
                    <a:cubicBezTo>
                      <a:pt x="542" y="647"/>
                      <a:pt x="542" y="647"/>
                      <a:pt x="542" y="647"/>
                    </a:cubicBezTo>
                    <a:cubicBezTo>
                      <a:pt x="554" y="647"/>
                      <a:pt x="554" y="647"/>
                      <a:pt x="554" y="647"/>
                    </a:cubicBezTo>
                    <a:cubicBezTo>
                      <a:pt x="566" y="653"/>
                      <a:pt x="566" y="653"/>
                      <a:pt x="566" y="653"/>
                    </a:cubicBezTo>
                    <a:cubicBezTo>
                      <a:pt x="571" y="653"/>
                      <a:pt x="571" y="653"/>
                      <a:pt x="571" y="653"/>
                    </a:cubicBezTo>
                    <a:cubicBezTo>
                      <a:pt x="583" y="647"/>
                      <a:pt x="583" y="647"/>
                      <a:pt x="583" y="647"/>
                    </a:cubicBezTo>
                    <a:cubicBezTo>
                      <a:pt x="589" y="647"/>
                      <a:pt x="589" y="647"/>
                      <a:pt x="589" y="647"/>
                    </a:cubicBezTo>
                    <a:cubicBezTo>
                      <a:pt x="600" y="647"/>
                      <a:pt x="600" y="647"/>
                      <a:pt x="600" y="647"/>
                    </a:cubicBezTo>
                    <a:cubicBezTo>
                      <a:pt x="606" y="647"/>
                      <a:pt x="606" y="647"/>
                      <a:pt x="606" y="647"/>
                    </a:cubicBezTo>
                    <a:cubicBezTo>
                      <a:pt x="618" y="641"/>
                      <a:pt x="618" y="641"/>
                      <a:pt x="618" y="641"/>
                    </a:cubicBezTo>
                    <a:cubicBezTo>
                      <a:pt x="623" y="641"/>
                      <a:pt x="623" y="641"/>
                      <a:pt x="623" y="641"/>
                    </a:cubicBezTo>
                    <a:cubicBezTo>
                      <a:pt x="635" y="641"/>
                      <a:pt x="635" y="641"/>
                      <a:pt x="635" y="641"/>
                    </a:cubicBezTo>
                    <a:cubicBezTo>
                      <a:pt x="641" y="635"/>
                      <a:pt x="641" y="635"/>
                      <a:pt x="641" y="635"/>
                    </a:cubicBezTo>
                    <a:cubicBezTo>
                      <a:pt x="652" y="630"/>
                      <a:pt x="652" y="630"/>
                      <a:pt x="652" y="630"/>
                    </a:cubicBezTo>
                    <a:cubicBezTo>
                      <a:pt x="658" y="630"/>
                      <a:pt x="658" y="630"/>
                      <a:pt x="658" y="630"/>
                    </a:cubicBezTo>
                    <a:cubicBezTo>
                      <a:pt x="670" y="624"/>
                      <a:pt x="670" y="624"/>
                      <a:pt x="670" y="624"/>
                    </a:cubicBezTo>
                    <a:cubicBezTo>
                      <a:pt x="675" y="624"/>
                      <a:pt x="675" y="624"/>
                      <a:pt x="675" y="624"/>
                    </a:cubicBezTo>
                    <a:cubicBezTo>
                      <a:pt x="681" y="618"/>
                      <a:pt x="681" y="618"/>
                      <a:pt x="681" y="618"/>
                    </a:cubicBezTo>
                    <a:cubicBezTo>
                      <a:pt x="693" y="612"/>
                      <a:pt x="693" y="612"/>
                      <a:pt x="693" y="612"/>
                    </a:cubicBezTo>
                    <a:cubicBezTo>
                      <a:pt x="698" y="606"/>
                      <a:pt x="698" y="606"/>
                      <a:pt x="698" y="606"/>
                    </a:cubicBezTo>
                    <a:cubicBezTo>
                      <a:pt x="704" y="601"/>
                      <a:pt x="704" y="601"/>
                      <a:pt x="704" y="601"/>
                    </a:cubicBezTo>
                    <a:cubicBezTo>
                      <a:pt x="716" y="595"/>
                      <a:pt x="716" y="595"/>
                      <a:pt x="716" y="595"/>
                    </a:cubicBezTo>
                    <a:cubicBezTo>
                      <a:pt x="721" y="589"/>
                      <a:pt x="721" y="589"/>
                      <a:pt x="721" y="589"/>
                    </a:cubicBezTo>
                    <a:cubicBezTo>
                      <a:pt x="727" y="583"/>
                      <a:pt x="727" y="583"/>
                      <a:pt x="727" y="583"/>
                    </a:cubicBezTo>
                    <a:cubicBezTo>
                      <a:pt x="733" y="578"/>
                      <a:pt x="733" y="578"/>
                      <a:pt x="733" y="578"/>
                    </a:cubicBezTo>
                    <a:cubicBezTo>
                      <a:pt x="739" y="572"/>
                      <a:pt x="739" y="572"/>
                      <a:pt x="739" y="572"/>
                    </a:cubicBezTo>
                    <a:cubicBezTo>
                      <a:pt x="745" y="566"/>
                      <a:pt x="745" y="566"/>
                      <a:pt x="745" y="566"/>
                    </a:cubicBezTo>
                    <a:cubicBezTo>
                      <a:pt x="750" y="560"/>
                      <a:pt x="750" y="560"/>
                      <a:pt x="750" y="560"/>
                    </a:cubicBezTo>
                    <a:cubicBezTo>
                      <a:pt x="756" y="554"/>
                      <a:pt x="756" y="554"/>
                      <a:pt x="756" y="554"/>
                    </a:cubicBezTo>
                    <a:cubicBezTo>
                      <a:pt x="762" y="549"/>
                      <a:pt x="762" y="549"/>
                      <a:pt x="762" y="549"/>
                    </a:cubicBezTo>
                    <a:cubicBezTo>
                      <a:pt x="762" y="543"/>
                      <a:pt x="762" y="543"/>
                      <a:pt x="762" y="543"/>
                    </a:cubicBezTo>
                    <a:cubicBezTo>
                      <a:pt x="768" y="537"/>
                      <a:pt x="768" y="537"/>
                      <a:pt x="768" y="537"/>
                    </a:cubicBezTo>
                    <a:cubicBezTo>
                      <a:pt x="773" y="531"/>
                      <a:pt x="773" y="531"/>
                      <a:pt x="773" y="531"/>
                    </a:cubicBezTo>
                    <a:cubicBezTo>
                      <a:pt x="773" y="526"/>
                      <a:pt x="773" y="526"/>
                      <a:pt x="773" y="526"/>
                    </a:cubicBezTo>
                    <a:cubicBezTo>
                      <a:pt x="779" y="520"/>
                      <a:pt x="779" y="520"/>
                      <a:pt x="779" y="520"/>
                    </a:cubicBezTo>
                    <a:cubicBezTo>
                      <a:pt x="779" y="514"/>
                      <a:pt x="779" y="514"/>
                      <a:pt x="779" y="514"/>
                    </a:cubicBezTo>
                    <a:cubicBezTo>
                      <a:pt x="785" y="508"/>
                      <a:pt x="785" y="508"/>
                      <a:pt x="785" y="508"/>
                    </a:cubicBezTo>
                    <a:cubicBezTo>
                      <a:pt x="785" y="502"/>
                      <a:pt x="785" y="502"/>
                      <a:pt x="785" y="502"/>
                    </a:cubicBezTo>
                    <a:cubicBezTo>
                      <a:pt x="785" y="497"/>
                      <a:pt x="785" y="497"/>
                      <a:pt x="785" y="497"/>
                    </a:cubicBezTo>
                    <a:cubicBezTo>
                      <a:pt x="791" y="491"/>
                      <a:pt x="791" y="491"/>
                      <a:pt x="791" y="491"/>
                    </a:cubicBezTo>
                    <a:cubicBezTo>
                      <a:pt x="791" y="485"/>
                      <a:pt x="791" y="485"/>
                      <a:pt x="791" y="485"/>
                    </a:cubicBezTo>
                    <a:cubicBezTo>
                      <a:pt x="791" y="479"/>
                      <a:pt x="791" y="479"/>
                      <a:pt x="791" y="479"/>
                    </a:cubicBezTo>
                    <a:cubicBezTo>
                      <a:pt x="797" y="474"/>
                      <a:pt x="797" y="474"/>
                      <a:pt x="797" y="474"/>
                    </a:cubicBezTo>
                    <a:cubicBezTo>
                      <a:pt x="797" y="468"/>
                      <a:pt x="797" y="468"/>
                      <a:pt x="797" y="468"/>
                    </a:cubicBezTo>
                    <a:cubicBezTo>
                      <a:pt x="797" y="468"/>
                      <a:pt x="797" y="468"/>
                      <a:pt x="797" y="468"/>
                    </a:cubicBezTo>
                    <a:cubicBezTo>
                      <a:pt x="797" y="462"/>
                      <a:pt x="797" y="462"/>
                      <a:pt x="797" y="462"/>
                    </a:cubicBezTo>
                    <a:cubicBezTo>
                      <a:pt x="797" y="456"/>
                      <a:pt x="797" y="456"/>
                      <a:pt x="797" y="456"/>
                    </a:cubicBezTo>
                    <a:cubicBezTo>
                      <a:pt x="797" y="450"/>
                      <a:pt x="797" y="450"/>
                      <a:pt x="797" y="450"/>
                    </a:cubicBezTo>
                    <a:cubicBezTo>
                      <a:pt x="797" y="445"/>
                      <a:pt x="797" y="445"/>
                      <a:pt x="797" y="445"/>
                    </a:cubicBezTo>
                    <a:cubicBezTo>
                      <a:pt x="797" y="439"/>
                      <a:pt x="797" y="439"/>
                      <a:pt x="797" y="439"/>
                    </a:cubicBezTo>
                    <a:cubicBezTo>
                      <a:pt x="797" y="433"/>
                      <a:pt x="797" y="433"/>
                      <a:pt x="797" y="433"/>
                    </a:cubicBezTo>
                    <a:cubicBezTo>
                      <a:pt x="791" y="427"/>
                      <a:pt x="791" y="427"/>
                      <a:pt x="791" y="427"/>
                    </a:cubicBezTo>
                    <a:cubicBezTo>
                      <a:pt x="791" y="422"/>
                      <a:pt x="791" y="422"/>
                      <a:pt x="791" y="422"/>
                    </a:cubicBezTo>
                    <a:cubicBezTo>
                      <a:pt x="791" y="416"/>
                      <a:pt x="791" y="416"/>
                      <a:pt x="791" y="416"/>
                    </a:cubicBezTo>
                    <a:cubicBezTo>
                      <a:pt x="791" y="410"/>
                      <a:pt x="791" y="410"/>
                      <a:pt x="791" y="410"/>
                    </a:cubicBezTo>
                    <a:cubicBezTo>
                      <a:pt x="785" y="410"/>
                      <a:pt x="785" y="410"/>
                      <a:pt x="785" y="410"/>
                    </a:cubicBezTo>
                    <a:cubicBezTo>
                      <a:pt x="785" y="404"/>
                      <a:pt x="785" y="404"/>
                      <a:pt x="785" y="404"/>
                    </a:cubicBezTo>
                    <a:cubicBezTo>
                      <a:pt x="785" y="398"/>
                      <a:pt x="785" y="398"/>
                      <a:pt x="785" y="398"/>
                    </a:cubicBezTo>
                    <a:cubicBezTo>
                      <a:pt x="779" y="393"/>
                      <a:pt x="779" y="393"/>
                      <a:pt x="779" y="393"/>
                    </a:cubicBezTo>
                    <a:cubicBezTo>
                      <a:pt x="779" y="387"/>
                      <a:pt x="779" y="387"/>
                      <a:pt x="779" y="387"/>
                    </a:cubicBezTo>
                    <a:cubicBezTo>
                      <a:pt x="773" y="381"/>
                      <a:pt x="773" y="381"/>
                      <a:pt x="773" y="381"/>
                    </a:cubicBezTo>
                    <a:cubicBezTo>
                      <a:pt x="768" y="375"/>
                      <a:pt x="768" y="375"/>
                      <a:pt x="768" y="375"/>
                    </a:cubicBezTo>
                    <a:cubicBezTo>
                      <a:pt x="762" y="370"/>
                      <a:pt x="762" y="370"/>
                      <a:pt x="762" y="370"/>
                    </a:cubicBezTo>
                    <a:cubicBezTo>
                      <a:pt x="756" y="370"/>
                      <a:pt x="756" y="370"/>
                      <a:pt x="756" y="370"/>
                    </a:cubicBezTo>
                    <a:cubicBezTo>
                      <a:pt x="756" y="364"/>
                      <a:pt x="756" y="364"/>
                      <a:pt x="756" y="364"/>
                    </a:cubicBezTo>
                    <a:cubicBezTo>
                      <a:pt x="750" y="358"/>
                      <a:pt x="750" y="358"/>
                      <a:pt x="750" y="358"/>
                    </a:cubicBezTo>
                    <a:cubicBezTo>
                      <a:pt x="745" y="358"/>
                      <a:pt x="745" y="358"/>
                      <a:pt x="745" y="358"/>
                    </a:cubicBezTo>
                    <a:cubicBezTo>
                      <a:pt x="739" y="352"/>
                      <a:pt x="739" y="352"/>
                      <a:pt x="739" y="352"/>
                    </a:cubicBezTo>
                    <a:cubicBezTo>
                      <a:pt x="733" y="352"/>
                      <a:pt x="733" y="352"/>
                      <a:pt x="733" y="352"/>
                    </a:cubicBezTo>
                    <a:cubicBezTo>
                      <a:pt x="727" y="347"/>
                      <a:pt x="727" y="347"/>
                      <a:pt x="727" y="347"/>
                    </a:cubicBezTo>
                    <a:cubicBezTo>
                      <a:pt x="721" y="347"/>
                      <a:pt x="721" y="347"/>
                      <a:pt x="721" y="347"/>
                    </a:cubicBezTo>
                    <a:cubicBezTo>
                      <a:pt x="716" y="347"/>
                      <a:pt x="716" y="347"/>
                      <a:pt x="716" y="347"/>
                    </a:cubicBezTo>
                    <a:cubicBezTo>
                      <a:pt x="710" y="347"/>
                      <a:pt x="710" y="347"/>
                      <a:pt x="710" y="347"/>
                    </a:cubicBezTo>
                    <a:cubicBezTo>
                      <a:pt x="704" y="347"/>
                      <a:pt x="704" y="347"/>
                      <a:pt x="704" y="347"/>
                    </a:cubicBezTo>
                    <a:cubicBezTo>
                      <a:pt x="704" y="347"/>
                      <a:pt x="704" y="347"/>
                      <a:pt x="704" y="347"/>
                    </a:cubicBezTo>
                    <a:cubicBezTo>
                      <a:pt x="698" y="347"/>
                      <a:pt x="698" y="347"/>
                      <a:pt x="698" y="347"/>
                    </a:cubicBezTo>
                    <a:cubicBezTo>
                      <a:pt x="687" y="347"/>
                      <a:pt x="687" y="347"/>
                      <a:pt x="687" y="347"/>
                    </a:cubicBezTo>
                    <a:cubicBezTo>
                      <a:pt x="681" y="347"/>
                      <a:pt x="681" y="347"/>
                      <a:pt x="681" y="347"/>
                    </a:cubicBezTo>
                    <a:cubicBezTo>
                      <a:pt x="675" y="347"/>
                      <a:pt x="675" y="347"/>
                      <a:pt x="675" y="347"/>
                    </a:cubicBezTo>
                    <a:cubicBezTo>
                      <a:pt x="670" y="352"/>
                      <a:pt x="670" y="352"/>
                      <a:pt x="670" y="352"/>
                    </a:cubicBezTo>
                    <a:cubicBezTo>
                      <a:pt x="664" y="352"/>
                      <a:pt x="664" y="352"/>
                      <a:pt x="664" y="352"/>
                    </a:cubicBezTo>
                    <a:cubicBezTo>
                      <a:pt x="658" y="352"/>
                      <a:pt x="658" y="352"/>
                      <a:pt x="658" y="352"/>
                    </a:cubicBezTo>
                    <a:cubicBezTo>
                      <a:pt x="641" y="358"/>
                      <a:pt x="641" y="358"/>
                      <a:pt x="641" y="358"/>
                    </a:cubicBezTo>
                    <a:cubicBezTo>
                      <a:pt x="629" y="364"/>
                      <a:pt x="629" y="364"/>
                      <a:pt x="629" y="364"/>
                    </a:cubicBezTo>
                    <a:cubicBezTo>
                      <a:pt x="612" y="370"/>
                      <a:pt x="612" y="370"/>
                      <a:pt x="612" y="370"/>
                    </a:cubicBezTo>
                    <a:cubicBezTo>
                      <a:pt x="594" y="381"/>
                      <a:pt x="594" y="381"/>
                      <a:pt x="594" y="381"/>
                    </a:cubicBezTo>
                    <a:cubicBezTo>
                      <a:pt x="577" y="387"/>
                      <a:pt x="577" y="387"/>
                      <a:pt x="577" y="387"/>
                    </a:cubicBezTo>
                    <a:cubicBezTo>
                      <a:pt x="548" y="404"/>
                      <a:pt x="548" y="404"/>
                      <a:pt x="548" y="404"/>
                    </a:cubicBezTo>
                    <a:cubicBezTo>
                      <a:pt x="531" y="410"/>
                      <a:pt x="531" y="410"/>
                      <a:pt x="531" y="410"/>
                    </a:cubicBezTo>
                    <a:cubicBezTo>
                      <a:pt x="514" y="416"/>
                      <a:pt x="514" y="416"/>
                      <a:pt x="514" y="416"/>
                    </a:cubicBezTo>
                    <a:cubicBezTo>
                      <a:pt x="502" y="422"/>
                      <a:pt x="502" y="422"/>
                      <a:pt x="502" y="422"/>
                    </a:cubicBezTo>
                    <a:cubicBezTo>
                      <a:pt x="490" y="427"/>
                      <a:pt x="490" y="427"/>
                      <a:pt x="490" y="427"/>
                    </a:cubicBezTo>
                    <a:cubicBezTo>
                      <a:pt x="479" y="427"/>
                      <a:pt x="479" y="427"/>
                      <a:pt x="479" y="427"/>
                    </a:cubicBezTo>
                    <a:cubicBezTo>
                      <a:pt x="467" y="433"/>
                      <a:pt x="467" y="433"/>
                      <a:pt x="467" y="433"/>
                    </a:cubicBezTo>
                    <a:cubicBezTo>
                      <a:pt x="456" y="433"/>
                      <a:pt x="456" y="433"/>
                      <a:pt x="456" y="433"/>
                    </a:cubicBezTo>
                    <a:cubicBezTo>
                      <a:pt x="438" y="439"/>
                      <a:pt x="438" y="439"/>
                      <a:pt x="438" y="439"/>
                    </a:cubicBezTo>
                    <a:cubicBezTo>
                      <a:pt x="427" y="439"/>
                      <a:pt x="427" y="439"/>
                      <a:pt x="427" y="439"/>
                    </a:cubicBezTo>
                    <a:cubicBezTo>
                      <a:pt x="410" y="439"/>
                      <a:pt x="410" y="439"/>
                      <a:pt x="410" y="439"/>
                    </a:cubicBezTo>
                    <a:lnTo>
                      <a:pt x="415" y="433"/>
                    </a:lnTo>
                    <a:close/>
                    <a:moveTo>
                      <a:pt x="456" y="364"/>
                    </a:moveTo>
                    <a:cubicBezTo>
                      <a:pt x="462" y="352"/>
                      <a:pt x="462" y="352"/>
                      <a:pt x="462" y="352"/>
                    </a:cubicBezTo>
                    <a:cubicBezTo>
                      <a:pt x="467" y="341"/>
                      <a:pt x="467" y="341"/>
                      <a:pt x="467" y="341"/>
                    </a:cubicBezTo>
                    <a:cubicBezTo>
                      <a:pt x="479" y="335"/>
                      <a:pt x="479" y="335"/>
                      <a:pt x="479" y="335"/>
                    </a:cubicBezTo>
                    <a:cubicBezTo>
                      <a:pt x="485" y="329"/>
                      <a:pt x="485" y="329"/>
                      <a:pt x="485" y="329"/>
                    </a:cubicBezTo>
                    <a:cubicBezTo>
                      <a:pt x="490" y="323"/>
                      <a:pt x="490" y="323"/>
                      <a:pt x="490" y="323"/>
                    </a:cubicBezTo>
                    <a:cubicBezTo>
                      <a:pt x="502" y="318"/>
                      <a:pt x="502" y="318"/>
                      <a:pt x="502" y="318"/>
                    </a:cubicBezTo>
                    <a:cubicBezTo>
                      <a:pt x="519" y="312"/>
                      <a:pt x="519" y="312"/>
                      <a:pt x="519" y="312"/>
                    </a:cubicBezTo>
                    <a:cubicBezTo>
                      <a:pt x="548" y="295"/>
                      <a:pt x="548" y="295"/>
                      <a:pt x="548" y="295"/>
                    </a:cubicBezTo>
                    <a:cubicBezTo>
                      <a:pt x="566" y="289"/>
                      <a:pt x="566" y="289"/>
                      <a:pt x="566" y="289"/>
                    </a:cubicBezTo>
                    <a:cubicBezTo>
                      <a:pt x="589" y="277"/>
                      <a:pt x="589" y="277"/>
                      <a:pt x="589" y="277"/>
                    </a:cubicBezTo>
                    <a:cubicBezTo>
                      <a:pt x="606" y="271"/>
                      <a:pt x="606" y="271"/>
                      <a:pt x="606" y="271"/>
                    </a:cubicBezTo>
                    <a:cubicBezTo>
                      <a:pt x="618" y="266"/>
                      <a:pt x="618" y="266"/>
                      <a:pt x="618" y="266"/>
                    </a:cubicBezTo>
                    <a:cubicBezTo>
                      <a:pt x="629" y="260"/>
                      <a:pt x="629" y="260"/>
                      <a:pt x="629" y="260"/>
                    </a:cubicBezTo>
                    <a:cubicBezTo>
                      <a:pt x="641" y="260"/>
                      <a:pt x="641" y="260"/>
                      <a:pt x="641" y="260"/>
                    </a:cubicBezTo>
                    <a:cubicBezTo>
                      <a:pt x="646" y="254"/>
                      <a:pt x="646" y="254"/>
                      <a:pt x="646" y="254"/>
                    </a:cubicBezTo>
                    <a:cubicBezTo>
                      <a:pt x="658" y="254"/>
                      <a:pt x="658" y="254"/>
                      <a:pt x="658" y="254"/>
                    </a:cubicBezTo>
                    <a:cubicBezTo>
                      <a:pt x="670" y="248"/>
                      <a:pt x="670" y="248"/>
                      <a:pt x="670" y="248"/>
                    </a:cubicBezTo>
                    <a:cubicBezTo>
                      <a:pt x="681" y="248"/>
                      <a:pt x="681" y="248"/>
                      <a:pt x="681" y="248"/>
                    </a:cubicBezTo>
                    <a:cubicBezTo>
                      <a:pt x="687" y="243"/>
                      <a:pt x="687" y="243"/>
                      <a:pt x="687" y="243"/>
                    </a:cubicBezTo>
                    <a:cubicBezTo>
                      <a:pt x="698" y="243"/>
                      <a:pt x="698" y="243"/>
                      <a:pt x="698" y="243"/>
                    </a:cubicBezTo>
                    <a:cubicBezTo>
                      <a:pt x="710" y="243"/>
                      <a:pt x="710" y="243"/>
                      <a:pt x="710" y="243"/>
                    </a:cubicBezTo>
                    <a:cubicBezTo>
                      <a:pt x="721" y="243"/>
                      <a:pt x="721" y="243"/>
                      <a:pt x="721" y="243"/>
                    </a:cubicBezTo>
                    <a:cubicBezTo>
                      <a:pt x="727" y="243"/>
                      <a:pt x="727" y="243"/>
                      <a:pt x="727" y="243"/>
                    </a:cubicBezTo>
                    <a:cubicBezTo>
                      <a:pt x="739" y="243"/>
                      <a:pt x="739" y="243"/>
                      <a:pt x="739" y="243"/>
                    </a:cubicBezTo>
                    <a:cubicBezTo>
                      <a:pt x="750" y="243"/>
                      <a:pt x="750" y="243"/>
                      <a:pt x="750" y="243"/>
                    </a:cubicBezTo>
                    <a:cubicBezTo>
                      <a:pt x="762" y="243"/>
                      <a:pt x="762" y="243"/>
                      <a:pt x="762" y="243"/>
                    </a:cubicBezTo>
                    <a:cubicBezTo>
                      <a:pt x="768" y="248"/>
                      <a:pt x="768" y="248"/>
                      <a:pt x="768" y="248"/>
                    </a:cubicBezTo>
                    <a:cubicBezTo>
                      <a:pt x="779" y="248"/>
                      <a:pt x="779" y="248"/>
                      <a:pt x="779" y="248"/>
                    </a:cubicBezTo>
                    <a:cubicBezTo>
                      <a:pt x="791" y="254"/>
                      <a:pt x="791" y="254"/>
                      <a:pt x="791" y="254"/>
                    </a:cubicBezTo>
                    <a:cubicBezTo>
                      <a:pt x="797" y="260"/>
                      <a:pt x="797" y="260"/>
                      <a:pt x="797" y="260"/>
                    </a:cubicBezTo>
                    <a:cubicBezTo>
                      <a:pt x="802" y="260"/>
                      <a:pt x="802" y="260"/>
                      <a:pt x="802" y="260"/>
                    </a:cubicBezTo>
                    <a:cubicBezTo>
                      <a:pt x="808" y="266"/>
                      <a:pt x="808" y="266"/>
                      <a:pt x="808" y="266"/>
                    </a:cubicBezTo>
                    <a:cubicBezTo>
                      <a:pt x="814" y="266"/>
                      <a:pt x="814" y="266"/>
                      <a:pt x="814" y="266"/>
                    </a:cubicBezTo>
                    <a:cubicBezTo>
                      <a:pt x="814" y="271"/>
                      <a:pt x="814" y="271"/>
                      <a:pt x="814" y="271"/>
                    </a:cubicBezTo>
                    <a:cubicBezTo>
                      <a:pt x="820" y="271"/>
                      <a:pt x="820" y="271"/>
                      <a:pt x="820" y="271"/>
                    </a:cubicBezTo>
                    <a:cubicBezTo>
                      <a:pt x="825" y="277"/>
                      <a:pt x="825" y="277"/>
                      <a:pt x="825" y="277"/>
                    </a:cubicBezTo>
                    <a:cubicBezTo>
                      <a:pt x="831" y="277"/>
                      <a:pt x="831" y="277"/>
                      <a:pt x="831" y="277"/>
                    </a:cubicBezTo>
                    <a:cubicBezTo>
                      <a:pt x="831" y="283"/>
                      <a:pt x="831" y="283"/>
                      <a:pt x="831" y="283"/>
                    </a:cubicBezTo>
                    <a:cubicBezTo>
                      <a:pt x="837" y="289"/>
                      <a:pt x="837" y="289"/>
                      <a:pt x="837" y="289"/>
                    </a:cubicBezTo>
                    <a:cubicBezTo>
                      <a:pt x="843" y="295"/>
                      <a:pt x="843" y="295"/>
                      <a:pt x="843" y="295"/>
                    </a:cubicBezTo>
                    <a:cubicBezTo>
                      <a:pt x="849" y="295"/>
                      <a:pt x="849" y="295"/>
                      <a:pt x="849" y="295"/>
                    </a:cubicBezTo>
                    <a:cubicBezTo>
                      <a:pt x="849" y="300"/>
                      <a:pt x="849" y="300"/>
                      <a:pt x="849" y="300"/>
                    </a:cubicBezTo>
                    <a:cubicBezTo>
                      <a:pt x="854" y="306"/>
                      <a:pt x="854" y="306"/>
                      <a:pt x="854" y="306"/>
                    </a:cubicBezTo>
                    <a:cubicBezTo>
                      <a:pt x="860" y="312"/>
                      <a:pt x="860" y="312"/>
                      <a:pt x="860" y="312"/>
                    </a:cubicBezTo>
                    <a:cubicBezTo>
                      <a:pt x="866" y="323"/>
                      <a:pt x="866" y="323"/>
                      <a:pt x="866" y="323"/>
                    </a:cubicBezTo>
                    <a:cubicBezTo>
                      <a:pt x="872" y="329"/>
                      <a:pt x="872" y="329"/>
                      <a:pt x="872" y="329"/>
                    </a:cubicBezTo>
                    <a:cubicBezTo>
                      <a:pt x="877" y="341"/>
                      <a:pt x="877" y="341"/>
                      <a:pt x="877" y="341"/>
                    </a:cubicBezTo>
                    <a:cubicBezTo>
                      <a:pt x="883" y="352"/>
                      <a:pt x="883" y="352"/>
                      <a:pt x="883" y="352"/>
                    </a:cubicBezTo>
                    <a:cubicBezTo>
                      <a:pt x="889" y="364"/>
                      <a:pt x="889" y="364"/>
                      <a:pt x="889" y="364"/>
                    </a:cubicBezTo>
                    <a:cubicBezTo>
                      <a:pt x="889" y="375"/>
                      <a:pt x="889" y="375"/>
                      <a:pt x="889" y="375"/>
                    </a:cubicBezTo>
                    <a:cubicBezTo>
                      <a:pt x="895" y="381"/>
                      <a:pt x="895" y="381"/>
                      <a:pt x="895" y="381"/>
                    </a:cubicBezTo>
                    <a:cubicBezTo>
                      <a:pt x="895" y="393"/>
                      <a:pt x="895" y="393"/>
                      <a:pt x="895" y="393"/>
                    </a:cubicBezTo>
                    <a:cubicBezTo>
                      <a:pt x="901" y="404"/>
                      <a:pt x="901" y="404"/>
                      <a:pt x="901" y="404"/>
                    </a:cubicBezTo>
                    <a:cubicBezTo>
                      <a:pt x="901" y="416"/>
                      <a:pt x="901" y="416"/>
                      <a:pt x="901" y="416"/>
                    </a:cubicBezTo>
                    <a:cubicBezTo>
                      <a:pt x="901" y="427"/>
                      <a:pt x="901" y="427"/>
                      <a:pt x="901" y="427"/>
                    </a:cubicBezTo>
                    <a:cubicBezTo>
                      <a:pt x="901" y="439"/>
                      <a:pt x="901" y="439"/>
                      <a:pt x="901" y="439"/>
                    </a:cubicBezTo>
                    <a:cubicBezTo>
                      <a:pt x="901" y="445"/>
                      <a:pt x="901" y="445"/>
                      <a:pt x="901" y="445"/>
                    </a:cubicBezTo>
                    <a:cubicBezTo>
                      <a:pt x="901" y="456"/>
                      <a:pt x="901" y="456"/>
                      <a:pt x="901" y="456"/>
                    </a:cubicBezTo>
                    <a:cubicBezTo>
                      <a:pt x="901" y="468"/>
                      <a:pt x="901" y="468"/>
                      <a:pt x="901" y="468"/>
                    </a:cubicBezTo>
                    <a:cubicBezTo>
                      <a:pt x="895" y="479"/>
                      <a:pt x="895" y="479"/>
                      <a:pt x="895" y="479"/>
                    </a:cubicBezTo>
                    <a:cubicBezTo>
                      <a:pt x="895" y="485"/>
                      <a:pt x="895" y="485"/>
                      <a:pt x="895" y="485"/>
                    </a:cubicBezTo>
                    <a:cubicBezTo>
                      <a:pt x="895" y="497"/>
                      <a:pt x="895" y="497"/>
                      <a:pt x="895" y="497"/>
                    </a:cubicBezTo>
                    <a:cubicBezTo>
                      <a:pt x="889" y="508"/>
                      <a:pt x="889" y="508"/>
                      <a:pt x="889" y="508"/>
                    </a:cubicBezTo>
                    <a:cubicBezTo>
                      <a:pt x="889" y="520"/>
                      <a:pt x="889" y="520"/>
                      <a:pt x="889" y="520"/>
                    </a:cubicBezTo>
                    <a:cubicBezTo>
                      <a:pt x="883" y="526"/>
                      <a:pt x="883" y="526"/>
                      <a:pt x="883" y="526"/>
                    </a:cubicBezTo>
                    <a:cubicBezTo>
                      <a:pt x="877" y="537"/>
                      <a:pt x="877" y="537"/>
                      <a:pt x="877" y="537"/>
                    </a:cubicBezTo>
                    <a:cubicBezTo>
                      <a:pt x="872" y="549"/>
                      <a:pt x="872" y="549"/>
                      <a:pt x="872" y="549"/>
                    </a:cubicBezTo>
                    <a:cubicBezTo>
                      <a:pt x="872" y="554"/>
                      <a:pt x="872" y="554"/>
                      <a:pt x="872" y="554"/>
                    </a:cubicBezTo>
                    <a:cubicBezTo>
                      <a:pt x="866" y="566"/>
                      <a:pt x="866" y="566"/>
                      <a:pt x="866" y="566"/>
                    </a:cubicBezTo>
                    <a:cubicBezTo>
                      <a:pt x="860" y="578"/>
                      <a:pt x="860" y="578"/>
                      <a:pt x="860" y="578"/>
                    </a:cubicBezTo>
                    <a:cubicBezTo>
                      <a:pt x="854" y="583"/>
                      <a:pt x="854" y="583"/>
                      <a:pt x="854" y="583"/>
                    </a:cubicBezTo>
                    <a:cubicBezTo>
                      <a:pt x="849" y="595"/>
                      <a:pt x="849" y="595"/>
                      <a:pt x="849" y="595"/>
                    </a:cubicBezTo>
                    <a:cubicBezTo>
                      <a:pt x="843" y="601"/>
                      <a:pt x="843" y="601"/>
                      <a:pt x="843" y="601"/>
                    </a:cubicBezTo>
                    <a:cubicBezTo>
                      <a:pt x="837" y="612"/>
                      <a:pt x="837" y="612"/>
                      <a:pt x="837" y="612"/>
                    </a:cubicBezTo>
                    <a:cubicBezTo>
                      <a:pt x="831" y="618"/>
                      <a:pt x="831" y="618"/>
                      <a:pt x="831" y="618"/>
                    </a:cubicBezTo>
                    <a:cubicBezTo>
                      <a:pt x="825" y="630"/>
                      <a:pt x="825" y="630"/>
                      <a:pt x="825" y="630"/>
                    </a:cubicBezTo>
                    <a:cubicBezTo>
                      <a:pt x="814" y="641"/>
                      <a:pt x="814" y="641"/>
                      <a:pt x="814" y="641"/>
                    </a:cubicBezTo>
                    <a:cubicBezTo>
                      <a:pt x="802" y="653"/>
                      <a:pt x="802" y="653"/>
                      <a:pt x="802" y="653"/>
                    </a:cubicBezTo>
                    <a:cubicBezTo>
                      <a:pt x="791" y="664"/>
                      <a:pt x="791" y="664"/>
                      <a:pt x="791" y="664"/>
                    </a:cubicBezTo>
                    <a:cubicBezTo>
                      <a:pt x="779" y="670"/>
                      <a:pt x="779" y="670"/>
                      <a:pt x="779" y="670"/>
                    </a:cubicBezTo>
                    <a:cubicBezTo>
                      <a:pt x="768" y="682"/>
                      <a:pt x="768" y="682"/>
                      <a:pt x="768" y="682"/>
                    </a:cubicBezTo>
                    <a:cubicBezTo>
                      <a:pt x="750" y="693"/>
                      <a:pt x="750" y="693"/>
                      <a:pt x="750" y="693"/>
                    </a:cubicBezTo>
                    <a:cubicBezTo>
                      <a:pt x="739" y="705"/>
                      <a:pt x="739" y="705"/>
                      <a:pt x="739" y="705"/>
                    </a:cubicBezTo>
                    <a:cubicBezTo>
                      <a:pt x="721" y="710"/>
                      <a:pt x="721" y="710"/>
                      <a:pt x="721" y="710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698" y="728"/>
                      <a:pt x="698" y="728"/>
                      <a:pt x="698" y="728"/>
                    </a:cubicBezTo>
                    <a:cubicBezTo>
                      <a:pt x="687" y="734"/>
                      <a:pt x="687" y="734"/>
                      <a:pt x="687" y="734"/>
                    </a:cubicBezTo>
                    <a:cubicBezTo>
                      <a:pt x="681" y="734"/>
                      <a:pt x="681" y="734"/>
                      <a:pt x="681" y="734"/>
                    </a:cubicBezTo>
                    <a:cubicBezTo>
                      <a:pt x="675" y="739"/>
                      <a:pt x="675" y="739"/>
                      <a:pt x="675" y="739"/>
                    </a:cubicBezTo>
                    <a:cubicBezTo>
                      <a:pt x="664" y="739"/>
                      <a:pt x="664" y="739"/>
                      <a:pt x="664" y="739"/>
                    </a:cubicBezTo>
                    <a:cubicBezTo>
                      <a:pt x="658" y="745"/>
                      <a:pt x="658" y="745"/>
                      <a:pt x="658" y="745"/>
                    </a:cubicBezTo>
                    <a:cubicBezTo>
                      <a:pt x="652" y="745"/>
                      <a:pt x="652" y="745"/>
                      <a:pt x="652" y="745"/>
                    </a:cubicBezTo>
                    <a:cubicBezTo>
                      <a:pt x="641" y="751"/>
                      <a:pt x="641" y="751"/>
                      <a:pt x="641" y="751"/>
                    </a:cubicBezTo>
                    <a:cubicBezTo>
                      <a:pt x="635" y="751"/>
                      <a:pt x="635" y="751"/>
                      <a:pt x="635" y="751"/>
                    </a:cubicBezTo>
                    <a:cubicBezTo>
                      <a:pt x="623" y="751"/>
                      <a:pt x="623" y="751"/>
                      <a:pt x="623" y="751"/>
                    </a:cubicBezTo>
                    <a:cubicBezTo>
                      <a:pt x="618" y="757"/>
                      <a:pt x="618" y="757"/>
                      <a:pt x="618" y="757"/>
                    </a:cubicBezTo>
                    <a:cubicBezTo>
                      <a:pt x="612" y="757"/>
                      <a:pt x="612" y="757"/>
                      <a:pt x="612" y="757"/>
                    </a:cubicBezTo>
                    <a:cubicBezTo>
                      <a:pt x="600" y="757"/>
                      <a:pt x="600" y="757"/>
                      <a:pt x="600" y="757"/>
                    </a:cubicBezTo>
                    <a:cubicBezTo>
                      <a:pt x="594" y="757"/>
                      <a:pt x="594" y="757"/>
                      <a:pt x="594" y="757"/>
                    </a:cubicBezTo>
                    <a:cubicBezTo>
                      <a:pt x="583" y="757"/>
                      <a:pt x="583" y="757"/>
                      <a:pt x="583" y="757"/>
                    </a:cubicBezTo>
                    <a:cubicBezTo>
                      <a:pt x="571" y="757"/>
                      <a:pt x="571" y="757"/>
                      <a:pt x="571" y="757"/>
                    </a:cubicBezTo>
                    <a:cubicBezTo>
                      <a:pt x="560" y="757"/>
                      <a:pt x="560" y="757"/>
                      <a:pt x="560" y="757"/>
                    </a:cubicBezTo>
                    <a:cubicBezTo>
                      <a:pt x="548" y="757"/>
                      <a:pt x="548" y="757"/>
                      <a:pt x="548" y="757"/>
                    </a:cubicBezTo>
                    <a:cubicBezTo>
                      <a:pt x="542" y="751"/>
                      <a:pt x="542" y="751"/>
                      <a:pt x="542" y="751"/>
                    </a:cubicBezTo>
                    <a:cubicBezTo>
                      <a:pt x="531" y="751"/>
                      <a:pt x="531" y="751"/>
                      <a:pt x="531" y="751"/>
                    </a:cubicBezTo>
                    <a:cubicBezTo>
                      <a:pt x="519" y="745"/>
                      <a:pt x="519" y="745"/>
                      <a:pt x="519" y="745"/>
                    </a:cubicBezTo>
                    <a:cubicBezTo>
                      <a:pt x="514" y="745"/>
                      <a:pt x="514" y="745"/>
                      <a:pt x="514" y="745"/>
                    </a:cubicBezTo>
                    <a:cubicBezTo>
                      <a:pt x="502" y="739"/>
                      <a:pt x="502" y="739"/>
                      <a:pt x="502" y="739"/>
                    </a:cubicBezTo>
                    <a:cubicBezTo>
                      <a:pt x="496" y="734"/>
                      <a:pt x="496" y="734"/>
                      <a:pt x="496" y="734"/>
                    </a:cubicBezTo>
                    <a:cubicBezTo>
                      <a:pt x="485" y="734"/>
                      <a:pt x="485" y="734"/>
                      <a:pt x="485" y="734"/>
                    </a:cubicBezTo>
                    <a:cubicBezTo>
                      <a:pt x="479" y="728"/>
                      <a:pt x="479" y="728"/>
                      <a:pt x="479" y="728"/>
                    </a:cubicBezTo>
                    <a:cubicBezTo>
                      <a:pt x="467" y="722"/>
                      <a:pt x="467" y="722"/>
                      <a:pt x="467" y="722"/>
                    </a:cubicBezTo>
                    <a:cubicBezTo>
                      <a:pt x="462" y="716"/>
                      <a:pt x="462" y="716"/>
                      <a:pt x="462" y="716"/>
                    </a:cubicBezTo>
                    <a:cubicBezTo>
                      <a:pt x="456" y="705"/>
                      <a:pt x="456" y="705"/>
                      <a:pt x="456" y="705"/>
                    </a:cubicBezTo>
                    <a:cubicBezTo>
                      <a:pt x="450" y="705"/>
                      <a:pt x="450" y="705"/>
                      <a:pt x="450" y="705"/>
                    </a:cubicBezTo>
                    <a:cubicBezTo>
                      <a:pt x="444" y="699"/>
                      <a:pt x="444" y="699"/>
                      <a:pt x="444" y="699"/>
                    </a:cubicBezTo>
                    <a:cubicBezTo>
                      <a:pt x="438" y="693"/>
                      <a:pt x="438" y="693"/>
                      <a:pt x="438" y="693"/>
                    </a:cubicBezTo>
                    <a:cubicBezTo>
                      <a:pt x="433" y="687"/>
                      <a:pt x="433" y="687"/>
                      <a:pt x="433" y="687"/>
                    </a:cubicBezTo>
                    <a:cubicBezTo>
                      <a:pt x="444" y="693"/>
                      <a:pt x="444" y="693"/>
                      <a:pt x="444" y="693"/>
                    </a:cubicBezTo>
                    <a:cubicBezTo>
                      <a:pt x="456" y="693"/>
                      <a:pt x="456" y="693"/>
                      <a:pt x="456" y="693"/>
                    </a:cubicBezTo>
                    <a:cubicBezTo>
                      <a:pt x="462" y="699"/>
                      <a:pt x="462" y="699"/>
                      <a:pt x="462" y="699"/>
                    </a:cubicBezTo>
                    <a:cubicBezTo>
                      <a:pt x="473" y="705"/>
                      <a:pt x="473" y="705"/>
                      <a:pt x="473" y="705"/>
                    </a:cubicBezTo>
                    <a:cubicBezTo>
                      <a:pt x="485" y="710"/>
                      <a:pt x="485" y="710"/>
                      <a:pt x="485" y="710"/>
                    </a:cubicBezTo>
                    <a:cubicBezTo>
                      <a:pt x="490" y="710"/>
                      <a:pt x="490" y="710"/>
                      <a:pt x="490" y="710"/>
                    </a:cubicBezTo>
                    <a:cubicBezTo>
                      <a:pt x="502" y="716"/>
                      <a:pt x="502" y="716"/>
                      <a:pt x="502" y="716"/>
                    </a:cubicBezTo>
                    <a:cubicBezTo>
                      <a:pt x="514" y="722"/>
                      <a:pt x="514" y="722"/>
                      <a:pt x="514" y="722"/>
                    </a:cubicBezTo>
                    <a:cubicBezTo>
                      <a:pt x="525" y="722"/>
                      <a:pt x="525" y="722"/>
                      <a:pt x="525" y="722"/>
                    </a:cubicBezTo>
                    <a:cubicBezTo>
                      <a:pt x="537" y="722"/>
                      <a:pt x="537" y="722"/>
                      <a:pt x="537" y="722"/>
                    </a:cubicBezTo>
                    <a:cubicBezTo>
                      <a:pt x="548" y="722"/>
                      <a:pt x="548" y="722"/>
                      <a:pt x="548" y="722"/>
                    </a:cubicBezTo>
                    <a:cubicBezTo>
                      <a:pt x="560" y="722"/>
                      <a:pt x="560" y="722"/>
                      <a:pt x="560" y="722"/>
                    </a:cubicBezTo>
                    <a:cubicBezTo>
                      <a:pt x="571" y="728"/>
                      <a:pt x="571" y="728"/>
                      <a:pt x="571" y="728"/>
                    </a:cubicBezTo>
                    <a:cubicBezTo>
                      <a:pt x="583" y="722"/>
                      <a:pt x="583" y="722"/>
                      <a:pt x="583" y="722"/>
                    </a:cubicBezTo>
                    <a:cubicBezTo>
                      <a:pt x="589" y="722"/>
                      <a:pt x="589" y="722"/>
                      <a:pt x="589" y="722"/>
                    </a:cubicBezTo>
                    <a:cubicBezTo>
                      <a:pt x="600" y="722"/>
                      <a:pt x="600" y="722"/>
                      <a:pt x="600" y="722"/>
                    </a:cubicBezTo>
                    <a:cubicBezTo>
                      <a:pt x="612" y="716"/>
                      <a:pt x="612" y="716"/>
                      <a:pt x="612" y="716"/>
                    </a:cubicBezTo>
                    <a:cubicBezTo>
                      <a:pt x="623" y="716"/>
                      <a:pt x="623" y="716"/>
                      <a:pt x="623" y="716"/>
                    </a:cubicBezTo>
                    <a:cubicBezTo>
                      <a:pt x="635" y="710"/>
                      <a:pt x="635" y="710"/>
                      <a:pt x="635" y="710"/>
                    </a:cubicBezTo>
                    <a:cubicBezTo>
                      <a:pt x="646" y="710"/>
                      <a:pt x="646" y="710"/>
                      <a:pt x="646" y="710"/>
                    </a:cubicBezTo>
                    <a:cubicBezTo>
                      <a:pt x="658" y="705"/>
                      <a:pt x="658" y="705"/>
                      <a:pt x="658" y="705"/>
                    </a:cubicBezTo>
                    <a:cubicBezTo>
                      <a:pt x="670" y="699"/>
                      <a:pt x="670" y="699"/>
                      <a:pt x="670" y="699"/>
                    </a:cubicBezTo>
                    <a:cubicBezTo>
                      <a:pt x="675" y="699"/>
                      <a:pt x="675" y="699"/>
                      <a:pt x="675" y="699"/>
                    </a:cubicBezTo>
                    <a:cubicBezTo>
                      <a:pt x="687" y="693"/>
                      <a:pt x="687" y="693"/>
                      <a:pt x="687" y="693"/>
                    </a:cubicBezTo>
                    <a:cubicBezTo>
                      <a:pt x="698" y="687"/>
                      <a:pt x="698" y="687"/>
                      <a:pt x="698" y="687"/>
                    </a:cubicBezTo>
                    <a:cubicBezTo>
                      <a:pt x="710" y="682"/>
                      <a:pt x="710" y="682"/>
                      <a:pt x="710" y="682"/>
                    </a:cubicBezTo>
                    <a:cubicBezTo>
                      <a:pt x="716" y="676"/>
                      <a:pt x="716" y="676"/>
                      <a:pt x="716" y="676"/>
                    </a:cubicBezTo>
                    <a:cubicBezTo>
                      <a:pt x="727" y="664"/>
                      <a:pt x="727" y="664"/>
                      <a:pt x="727" y="664"/>
                    </a:cubicBezTo>
                    <a:cubicBezTo>
                      <a:pt x="739" y="658"/>
                      <a:pt x="739" y="658"/>
                      <a:pt x="739" y="658"/>
                    </a:cubicBezTo>
                    <a:cubicBezTo>
                      <a:pt x="745" y="653"/>
                      <a:pt x="745" y="653"/>
                      <a:pt x="745" y="653"/>
                    </a:cubicBezTo>
                    <a:cubicBezTo>
                      <a:pt x="756" y="647"/>
                      <a:pt x="756" y="647"/>
                      <a:pt x="756" y="647"/>
                    </a:cubicBezTo>
                    <a:cubicBezTo>
                      <a:pt x="762" y="635"/>
                      <a:pt x="762" y="635"/>
                      <a:pt x="762" y="635"/>
                    </a:cubicBezTo>
                    <a:cubicBezTo>
                      <a:pt x="773" y="630"/>
                      <a:pt x="773" y="630"/>
                      <a:pt x="773" y="630"/>
                    </a:cubicBezTo>
                    <a:cubicBezTo>
                      <a:pt x="779" y="618"/>
                      <a:pt x="779" y="618"/>
                      <a:pt x="779" y="618"/>
                    </a:cubicBezTo>
                    <a:cubicBezTo>
                      <a:pt x="791" y="612"/>
                      <a:pt x="791" y="612"/>
                      <a:pt x="791" y="612"/>
                    </a:cubicBezTo>
                    <a:cubicBezTo>
                      <a:pt x="797" y="606"/>
                      <a:pt x="797" y="606"/>
                      <a:pt x="797" y="606"/>
                    </a:cubicBezTo>
                    <a:cubicBezTo>
                      <a:pt x="802" y="595"/>
                      <a:pt x="802" y="595"/>
                      <a:pt x="802" y="595"/>
                    </a:cubicBezTo>
                    <a:cubicBezTo>
                      <a:pt x="808" y="589"/>
                      <a:pt x="808" y="589"/>
                      <a:pt x="808" y="589"/>
                    </a:cubicBezTo>
                    <a:cubicBezTo>
                      <a:pt x="814" y="583"/>
                      <a:pt x="814" y="583"/>
                      <a:pt x="814" y="583"/>
                    </a:cubicBezTo>
                    <a:cubicBezTo>
                      <a:pt x="820" y="578"/>
                      <a:pt x="820" y="578"/>
                      <a:pt x="820" y="578"/>
                    </a:cubicBezTo>
                    <a:cubicBezTo>
                      <a:pt x="820" y="566"/>
                      <a:pt x="820" y="566"/>
                      <a:pt x="820" y="566"/>
                    </a:cubicBezTo>
                    <a:cubicBezTo>
                      <a:pt x="825" y="560"/>
                      <a:pt x="825" y="560"/>
                      <a:pt x="825" y="560"/>
                    </a:cubicBezTo>
                    <a:cubicBezTo>
                      <a:pt x="831" y="554"/>
                      <a:pt x="831" y="554"/>
                      <a:pt x="831" y="554"/>
                    </a:cubicBezTo>
                    <a:cubicBezTo>
                      <a:pt x="837" y="543"/>
                      <a:pt x="837" y="543"/>
                      <a:pt x="837" y="543"/>
                    </a:cubicBezTo>
                    <a:cubicBezTo>
                      <a:pt x="843" y="537"/>
                      <a:pt x="843" y="537"/>
                      <a:pt x="843" y="537"/>
                    </a:cubicBezTo>
                    <a:cubicBezTo>
                      <a:pt x="843" y="526"/>
                      <a:pt x="843" y="526"/>
                      <a:pt x="843" y="526"/>
                    </a:cubicBezTo>
                    <a:cubicBezTo>
                      <a:pt x="849" y="520"/>
                      <a:pt x="849" y="520"/>
                      <a:pt x="849" y="520"/>
                    </a:cubicBezTo>
                    <a:cubicBezTo>
                      <a:pt x="854" y="508"/>
                      <a:pt x="854" y="508"/>
                      <a:pt x="854" y="508"/>
                    </a:cubicBezTo>
                    <a:cubicBezTo>
                      <a:pt x="854" y="502"/>
                      <a:pt x="854" y="502"/>
                      <a:pt x="854" y="502"/>
                    </a:cubicBezTo>
                    <a:cubicBezTo>
                      <a:pt x="854" y="491"/>
                      <a:pt x="854" y="491"/>
                      <a:pt x="854" y="491"/>
                    </a:cubicBezTo>
                    <a:cubicBezTo>
                      <a:pt x="860" y="485"/>
                      <a:pt x="860" y="485"/>
                      <a:pt x="860" y="485"/>
                    </a:cubicBezTo>
                    <a:cubicBezTo>
                      <a:pt x="860" y="474"/>
                      <a:pt x="860" y="474"/>
                      <a:pt x="860" y="474"/>
                    </a:cubicBezTo>
                    <a:cubicBezTo>
                      <a:pt x="860" y="468"/>
                      <a:pt x="860" y="468"/>
                      <a:pt x="860" y="468"/>
                    </a:cubicBezTo>
                    <a:cubicBezTo>
                      <a:pt x="866" y="456"/>
                      <a:pt x="866" y="456"/>
                      <a:pt x="866" y="456"/>
                    </a:cubicBezTo>
                    <a:cubicBezTo>
                      <a:pt x="866" y="450"/>
                      <a:pt x="866" y="450"/>
                      <a:pt x="866" y="450"/>
                    </a:cubicBezTo>
                    <a:cubicBezTo>
                      <a:pt x="866" y="439"/>
                      <a:pt x="866" y="439"/>
                      <a:pt x="866" y="439"/>
                    </a:cubicBezTo>
                    <a:cubicBezTo>
                      <a:pt x="866" y="427"/>
                      <a:pt x="866" y="427"/>
                      <a:pt x="866" y="427"/>
                    </a:cubicBezTo>
                    <a:cubicBezTo>
                      <a:pt x="866" y="422"/>
                      <a:pt x="866" y="422"/>
                      <a:pt x="866" y="422"/>
                    </a:cubicBezTo>
                    <a:cubicBezTo>
                      <a:pt x="866" y="410"/>
                      <a:pt x="866" y="410"/>
                      <a:pt x="866" y="410"/>
                    </a:cubicBezTo>
                    <a:cubicBezTo>
                      <a:pt x="860" y="404"/>
                      <a:pt x="860" y="404"/>
                      <a:pt x="860" y="404"/>
                    </a:cubicBezTo>
                    <a:cubicBezTo>
                      <a:pt x="860" y="393"/>
                      <a:pt x="860" y="393"/>
                      <a:pt x="860" y="393"/>
                    </a:cubicBezTo>
                    <a:cubicBezTo>
                      <a:pt x="860" y="387"/>
                      <a:pt x="860" y="387"/>
                      <a:pt x="860" y="387"/>
                    </a:cubicBezTo>
                    <a:cubicBezTo>
                      <a:pt x="854" y="375"/>
                      <a:pt x="854" y="375"/>
                      <a:pt x="854" y="375"/>
                    </a:cubicBezTo>
                    <a:cubicBezTo>
                      <a:pt x="849" y="370"/>
                      <a:pt x="849" y="370"/>
                      <a:pt x="849" y="370"/>
                    </a:cubicBezTo>
                    <a:cubicBezTo>
                      <a:pt x="849" y="358"/>
                      <a:pt x="849" y="358"/>
                      <a:pt x="849" y="358"/>
                    </a:cubicBezTo>
                    <a:cubicBezTo>
                      <a:pt x="843" y="352"/>
                      <a:pt x="843" y="352"/>
                      <a:pt x="843" y="352"/>
                    </a:cubicBezTo>
                    <a:cubicBezTo>
                      <a:pt x="837" y="341"/>
                      <a:pt x="837" y="341"/>
                      <a:pt x="837" y="341"/>
                    </a:cubicBezTo>
                    <a:cubicBezTo>
                      <a:pt x="831" y="335"/>
                      <a:pt x="831" y="335"/>
                      <a:pt x="831" y="335"/>
                    </a:cubicBezTo>
                    <a:cubicBezTo>
                      <a:pt x="825" y="323"/>
                      <a:pt x="825" y="323"/>
                      <a:pt x="825" y="323"/>
                    </a:cubicBezTo>
                    <a:cubicBezTo>
                      <a:pt x="820" y="318"/>
                      <a:pt x="820" y="318"/>
                      <a:pt x="820" y="318"/>
                    </a:cubicBezTo>
                    <a:cubicBezTo>
                      <a:pt x="808" y="312"/>
                      <a:pt x="808" y="312"/>
                      <a:pt x="808" y="312"/>
                    </a:cubicBezTo>
                    <a:cubicBezTo>
                      <a:pt x="802" y="306"/>
                      <a:pt x="802" y="306"/>
                      <a:pt x="802" y="306"/>
                    </a:cubicBezTo>
                    <a:cubicBezTo>
                      <a:pt x="797" y="300"/>
                      <a:pt x="797" y="300"/>
                      <a:pt x="797" y="300"/>
                    </a:cubicBezTo>
                    <a:cubicBezTo>
                      <a:pt x="791" y="295"/>
                      <a:pt x="791" y="295"/>
                      <a:pt x="791" y="295"/>
                    </a:cubicBezTo>
                    <a:cubicBezTo>
                      <a:pt x="779" y="289"/>
                      <a:pt x="779" y="289"/>
                      <a:pt x="779" y="289"/>
                    </a:cubicBezTo>
                    <a:cubicBezTo>
                      <a:pt x="773" y="289"/>
                      <a:pt x="773" y="289"/>
                      <a:pt x="773" y="289"/>
                    </a:cubicBezTo>
                    <a:cubicBezTo>
                      <a:pt x="768" y="283"/>
                      <a:pt x="768" y="283"/>
                      <a:pt x="768" y="283"/>
                    </a:cubicBezTo>
                    <a:cubicBezTo>
                      <a:pt x="756" y="283"/>
                      <a:pt x="756" y="283"/>
                      <a:pt x="756" y="283"/>
                    </a:cubicBezTo>
                    <a:cubicBezTo>
                      <a:pt x="750" y="277"/>
                      <a:pt x="750" y="277"/>
                      <a:pt x="750" y="277"/>
                    </a:cubicBezTo>
                    <a:cubicBezTo>
                      <a:pt x="745" y="277"/>
                      <a:pt x="745" y="277"/>
                      <a:pt x="745" y="277"/>
                    </a:cubicBezTo>
                    <a:cubicBezTo>
                      <a:pt x="733" y="277"/>
                      <a:pt x="733" y="277"/>
                      <a:pt x="733" y="277"/>
                    </a:cubicBezTo>
                    <a:cubicBezTo>
                      <a:pt x="727" y="277"/>
                      <a:pt x="727" y="277"/>
                      <a:pt x="727" y="277"/>
                    </a:cubicBezTo>
                    <a:cubicBezTo>
                      <a:pt x="716" y="277"/>
                      <a:pt x="716" y="277"/>
                      <a:pt x="716" y="277"/>
                    </a:cubicBezTo>
                    <a:cubicBezTo>
                      <a:pt x="710" y="277"/>
                      <a:pt x="710" y="277"/>
                      <a:pt x="710" y="277"/>
                    </a:cubicBezTo>
                    <a:cubicBezTo>
                      <a:pt x="698" y="277"/>
                      <a:pt x="698" y="277"/>
                      <a:pt x="698" y="277"/>
                    </a:cubicBezTo>
                    <a:cubicBezTo>
                      <a:pt x="693" y="283"/>
                      <a:pt x="693" y="283"/>
                      <a:pt x="693" y="283"/>
                    </a:cubicBezTo>
                    <a:cubicBezTo>
                      <a:pt x="681" y="283"/>
                      <a:pt x="681" y="283"/>
                      <a:pt x="681" y="283"/>
                    </a:cubicBezTo>
                    <a:cubicBezTo>
                      <a:pt x="675" y="283"/>
                      <a:pt x="675" y="283"/>
                      <a:pt x="675" y="283"/>
                    </a:cubicBezTo>
                    <a:cubicBezTo>
                      <a:pt x="664" y="289"/>
                      <a:pt x="664" y="289"/>
                      <a:pt x="664" y="289"/>
                    </a:cubicBezTo>
                    <a:cubicBezTo>
                      <a:pt x="658" y="289"/>
                      <a:pt x="658" y="289"/>
                      <a:pt x="658" y="289"/>
                    </a:cubicBezTo>
                    <a:cubicBezTo>
                      <a:pt x="646" y="295"/>
                      <a:pt x="646" y="295"/>
                      <a:pt x="646" y="295"/>
                    </a:cubicBezTo>
                    <a:cubicBezTo>
                      <a:pt x="641" y="295"/>
                      <a:pt x="641" y="295"/>
                      <a:pt x="641" y="295"/>
                    </a:cubicBezTo>
                    <a:cubicBezTo>
                      <a:pt x="618" y="306"/>
                      <a:pt x="618" y="306"/>
                      <a:pt x="618" y="306"/>
                    </a:cubicBezTo>
                    <a:cubicBezTo>
                      <a:pt x="600" y="312"/>
                      <a:pt x="600" y="312"/>
                      <a:pt x="600" y="312"/>
                    </a:cubicBezTo>
                    <a:cubicBezTo>
                      <a:pt x="583" y="318"/>
                      <a:pt x="583" y="318"/>
                      <a:pt x="583" y="318"/>
                    </a:cubicBezTo>
                    <a:cubicBezTo>
                      <a:pt x="560" y="329"/>
                      <a:pt x="560" y="329"/>
                      <a:pt x="560" y="329"/>
                    </a:cubicBezTo>
                    <a:cubicBezTo>
                      <a:pt x="531" y="347"/>
                      <a:pt x="531" y="347"/>
                      <a:pt x="531" y="347"/>
                    </a:cubicBezTo>
                    <a:cubicBezTo>
                      <a:pt x="514" y="352"/>
                      <a:pt x="514" y="352"/>
                      <a:pt x="514" y="352"/>
                    </a:cubicBezTo>
                    <a:cubicBezTo>
                      <a:pt x="496" y="358"/>
                      <a:pt x="496" y="358"/>
                      <a:pt x="496" y="358"/>
                    </a:cubicBezTo>
                    <a:cubicBezTo>
                      <a:pt x="485" y="364"/>
                      <a:pt x="485" y="364"/>
                      <a:pt x="485" y="364"/>
                    </a:cubicBezTo>
                    <a:cubicBezTo>
                      <a:pt x="473" y="364"/>
                      <a:pt x="473" y="364"/>
                      <a:pt x="473" y="364"/>
                    </a:cubicBezTo>
                    <a:cubicBezTo>
                      <a:pt x="462" y="370"/>
                      <a:pt x="462" y="370"/>
                      <a:pt x="462" y="370"/>
                    </a:cubicBezTo>
                    <a:cubicBezTo>
                      <a:pt x="444" y="375"/>
                      <a:pt x="444" y="375"/>
                      <a:pt x="444" y="375"/>
                    </a:cubicBezTo>
                    <a:lnTo>
                      <a:pt x="456" y="364"/>
                    </a:lnTo>
                    <a:close/>
                    <a:moveTo>
                      <a:pt x="317" y="1126"/>
                    </a:moveTo>
                    <a:cubicBezTo>
                      <a:pt x="375" y="1126"/>
                      <a:pt x="433" y="1121"/>
                      <a:pt x="479" y="1109"/>
                    </a:cubicBezTo>
                    <a:cubicBezTo>
                      <a:pt x="502" y="1097"/>
                      <a:pt x="514" y="1097"/>
                      <a:pt x="525" y="1086"/>
                    </a:cubicBezTo>
                    <a:cubicBezTo>
                      <a:pt x="1074" y="537"/>
                      <a:pt x="1074" y="537"/>
                      <a:pt x="1074" y="537"/>
                    </a:cubicBezTo>
                    <a:cubicBezTo>
                      <a:pt x="1132" y="479"/>
                      <a:pt x="1126" y="393"/>
                      <a:pt x="1068" y="341"/>
                    </a:cubicBezTo>
                    <a:cubicBezTo>
                      <a:pt x="1068" y="341"/>
                      <a:pt x="1068" y="341"/>
                      <a:pt x="929" y="202"/>
                    </a:cubicBezTo>
                    <a:cubicBezTo>
                      <a:pt x="929" y="202"/>
                      <a:pt x="929" y="202"/>
                      <a:pt x="929" y="202"/>
                    </a:cubicBezTo>
                    <a:cubicBezTo>
                      <a:pt x="791" y="63"/>
                      <a:pt x="785" y="58"/>
                      <a:pt x="785" y="58"/>
                    </a:cubicBezTo>
                    <a:cubicBezTo>
                      <a:pt x="733" y="0"/>
                      <a:pt x="646" y="0"/>
                      <a:pt x="589" y="52"/>
                    </a:cubicBezTo>
                    <a:cubicBezTo>
                      <a:pt x="40" y="601"/>
                      <a:pt x="40" y="601"/>
                      <a:pt x="40" y="601"/>
                    </a:cubicBezTo>
                    <a:cubicBezTo>
                      <a:pt x="28" y="612"/>
                      <a:pt x="28" y="624"/>
                      <a:pt x="23" y="653"/>
                    </a:cubicBezTo>
                    <a:cubicBezTo>
                      <a:pt x="11" y="693"/>
                      <a:pt x="5" y="757"/>
                      <a:pt x="0" y="809"/>
                    </a:cubicBezTo>
                    <a:cubicBezTo>
                      <a:pt x="0" y="820"/>
                      <a:pt x="5" y="843"/>
                      <a:pt x="11" y="849"/>
                    </a:cubicBezTo>
                    <a:cubicBezTo>
                      <a:pt x="11" y="849"/>
                      <a:pt x="34" y="872"/>
                      <a:pt x="57" y="901"/>
                    </a:cubicBezTo>
                    <a:cubicBezTo>
                      <a:pt x="86" y="872"/>
                      <a:pt x="115" y="849"/>
                      <a:pt x="155" y="832"/>
                    </a:cubicBezTo>
                    <a:cubicBezTo>
                      <a:pt x="155" y="826"/>
                      <a:pt x="155" y="826"/>
                      <a:pt x="161" y="826"/>
                    </a:cubicBezTo>
                    <a:cubicBezTo>
                      <a:pt x="202" y="780"/>
                      <a:pt x="265" y="780"/>
                      <a:pt x="306" y="826"/>
                    </a:cubicBezTo>
                    <a:cubicBezTo>
                      <a:pt x="346" y="866"/>
                      <a:pt x="346" y="930"/>
                      <a:pt x="306" y="970"/>
                    </a:cubicBezTo>
                    <a:cubicBezTo>
                      <a:pt x="283" y="999"/>
                      <a:pt x="248" y="1005"/>
                      <a:pt x="213" y="999"/>
                    </a:cubicBezTo>
                    <a:cubicBezTo>
                      <a:pt x="202" y="1005"/>
                      <a:pt x="196" y="1017"/>
                      <a:pt x="184" y="1028"/>
                    </a:cubicBezTo>
                    <a:cubicBezTo>
                      <a:pt x="219" y="1063"/>
                      <a:pt x="277" y="1115"/>
                      <a:pt x="277" y="1115"/>
                    </a:cubicBezTo>
                    <a:cubicBezTo>
                      <a:pt x="288" y="1126"/>
                      <a:pt x="306" y="1126"/>
                      <a:pt x="317" y="11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1" name="Google Shape;9511;p90"/>
              <p:cNvSpPr/>
              <p:nvPr/>
            </p:nvSpPr>
            <p:spPr>
              <a:xfrm>
                <a:off x="912004" y="1094582"/>
                <a:ext cx="496887" cy="493713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467" extrusionOk="0">
                    <a:moveTo>
                      <a:pt x="433" y="988"/>
                    </a:moveTo>
                    <a:cubicBezTo>
                      <a:pt x="433" y="988"/>
                      <a:pt x="433" y="988"/>
                      <a:pt x="433" y="988"/>
                    </a:cubicBezTo>
                    <a:moveTo>
                      <a:pt x="734" y="0"/>
                    </a:moveTo>
                    <a:cubicBezTo>
                      <a:pt x="329" y="0"/>
                      <a:pt x="0" y="329"/>
                      <a:pt x="0" y="733"/>
                    </a:cubicBezTo>
                    <a:cubicBezTo>
                      <a:pt x="0" y="907"/>
                      <a:pt x="58" y="1068"/>
                      <a:pt x="162" y="1196"/>
                    </a:cubicBezTo>
                    <a:cubicBezTo>
                      <a:pt x="173" y="1167"/>
                      <a:pt x="185" y="1138"/>
                      <a:pt x="197" y="1115"/>
                    </a:cubicBezTo>
                    <a:cubicBezTo>
                      <a:pt x="121" y="1005"/>
                      <a:pt x="75" y="872"/>
                      <a:pt x="75" y="733"/>
                    </a:cubicBezTo>
                    <a:cubicBezTo>
                      <a:pt x="75" y="370"/>
                      <a:pt x="370" y="75"/>
                      <a:pt x="734" y="75"/>
                    </a:cubicBezTo>
                    <a:cubicBezTo>
                      <a:pt x="1098" y="75"/>
                      <a:pt x="1392" y="370"/>
                      <a:pt x="1392" y="733"/>
                    </a:cubicBezTo>
                    <a:cubicBezTo>
                      <a:pt x="1392" y="1097"/>
                      <a:pt x="1098" y="1392"/>
                      <a:pt x="734" y="1392"/>
                    </a:cubicBezTo>
                    <a:cubicBezTo>
                      <a:pt x="566" y="1392"/>
                      <a:pt x="410" y="1328"/>
                      <a:pt x="295" y="1224"/>
                    </a:cubicBezTo>
                    <a:cubicBezTo>
                      <a:pt x="295" y="1224"/>
                      <a:pt x="295" y="1224"/>
                      <a:pt x="295" y="1224"/>
                    </a:cubicBezTo>
                    <a:cubicBezTo>
                      <a:pt x="341" y="1080"/>
                      <a:pt x="451" y="1063"/>
                      <a:pt x="451" y="1063"/>
                    </a:cubicBezTo>
                    <a:cubicBezTo>
                      <a:pt x="474" y="1051"/>
                      <a:pt x="485" y="1028"/>
                      <a:pt x="474" y="1005"/>
                    </a:cubicBezTo>
                    <a:cubicBezTo>
                      <a:pt x="468" y="999"/>
                      <a:pt x="468" y="993"/>
                      <a:pt x="462" y="993"/>
                    </a:cubicBezTo>
                    <a:cubicBezTo>
                      <a:pt x="451" y="982"/>
                      <a:pt x="433" y="976"/>
                      <a:pt x="416" y="988"/>
                    </a:cubicBezTo>
                    <a:cubicBezTo>
                      <a:pt x="410" y="993"/>
                      <a:pt x="260" y="1022"/>
                      <a:pt x="208" y="1219"/>
                    </a:cubicBezTo>
                    <a:cubicBezTo>
                      <a:pt x="202" y="1236"/>
                      <a:pt x="220" y="1265"/>
                      <a:pt x="243" y="1276"/>
                    </a:cubicBezTo>
                    <a:cubicBezTo>
                      <a:pt x="243" y="1276"/>
                      <a:pt x="243" y="1276"/>
                      <a:pt x="243" y="1276"/>
                    </a:cubicBezTo>
                    <a:cubicBezTo>
                      <a:pt x="376" y="1398"/>
                      <a:pt x="543" y="1467"/>
                      <a:pt x="734" y="1467"/>
                    </a:cubicBezTo>
                    <a:cubicBezTo>
                      <a:pt x="1138" y="1467"/>
                      <a:pt x="1467" y="1138"/>
                      <a:pt x="1467" y="733"/>
                    </a:cubicBezTo>
                    <a:cubicBezTo>
                      <a:pt x="1467" y="329"/>
                      <a:pt x="1138" y="0"/>
                      <a:pt x="7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512" name="Google Shape;9512;p90"/>
            <p:cNvSpPr/>
            <p:nvPr/>
          </p:nvSpPr>
          <p:spPr>
            <a:xfrm>
              <a:off x="985462" y="1679929"/>
              <a:ext cx="472229" cy="138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Tagging</a:t>
              </a:r>
              <a:endParaRPr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13" name="Google Shape;9513;p90"/>
          <p:cNvGrpSpPr/>
          <p:nvPr/>
        </p:nvGrpSpPr>
        <p:grpSpPr>
          <a:xfrm>
            <a:off x="437542" y="1151876"/>
            <a:ext cx="923331" cy="1203299"/>
            <a:chOff x="4889782" y="3351524"/>
            <a:chExt cx="692497" cy="902474"/>
          </a:xfrm>
        </p:grpSpPr>
        <p:grpSp>
          <p:nvGrpSpPr>
            <p:cNvPr id="9514" name="Google Shape;9514;p90"/>
            <p:cNvGrpSpPr/>
            <p:nvPr/>
          </p:nvGrpSpPr>
          <p:grpSpPr>
            <a:xfrm>
              <a:off x="4942342" y="3351524"/>
              <a:ext cx="587376" cy="588963"/>
              <a:chOff x="2252469" y="3351524"/>
              <a:chExt cx="587375" cy="588963"/>
            </a:xfrm>
          </p:grpSpPr>
          <p:sp>
            <p:nvSpPr>
              <p:cNvPr id="9515" name="Google Shape;9515;p90"/>
              <p:cNvSpPr/>
              <p:nvPr/>
            </p:nvSpPr>
            <p:spPr>
              <a:xfrm>
                <a:off x="2252469" y="3351524"/>
                <a:ext cx="587375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6" name="Google Shape;9516;p90"/>
              <p:cNvSpPr/>
              <p:nvPr/>
            </p:nvSpPr>
            <p:spPr>
              <a:xfrm>
                <a:off x="2435031" y="3580124"/>
                <a:ext cx="65088" cy="60325"/>
              </a:xfrm>
              <a:custGeom>
                <a:avLst/>
                <a:gdLst/>
                <a:ahLst/>
                <a:cxnLst/>
                <a:rect l="l" t="t" r="r" b="b"/>
                <a:pathLst>
                  <a:path w="194" h="177" extrusionOk="0">
                    <a:moveTo>
                      <a:pt x="194" y="8"/>
                    </a:moveTo>
                    <a:cubicBezTo>
                      <a:pt x="188" y="0"/>
                      <a:pt x="188" y="0"/>
                      <a:pt x="188" y="0"/>
                    </a:cubicBezTo>
                    <a:cubicBezTo>
                      <a:pt x="164" y="13"/>
                      <a:pt x="140" y="32"/>
                      <a:pt x="116" y="55"/>
                    </a:cubicBezTo>
                    <a:cubicBezTo>
                      <a:pt x="91" y="80"/>
                      <a:pt x="71" y="105"/>
                      <a:pt x="55" y="129"/>
                    </a:cubicBezTo>
                    <a:cubicBezTo>
                      <a:pt x="51" y="120"/>
                      <a:pt x="51" y="120"/>
                      <a:pt x="51" y="120"/>
                    </a:cubicBezTo>
                    <a:cubicBezTo>
                      <a:pt x="43" y="103"/>
                      <a:pt x="35" y="93"/>
                      <a:pt x="27" y="93"/>
                    </a:cubicBezTo>
                    <a:cubicBezTo>
                      <a:pt x="19" y="93"/>
                      <a:pt x="10" y="97"/>
                      <a:pt x="0" y="109"/>
                    </a:cubicBezTo>
                    <a:cubicBezTo>
                      <a:pt x="5" y="110"/>
                      <a:pt x="12" y="114"/>
                      <a:pt x="15" y="120"/>
                    </a:cubicBezTo>
                    <a:cubicBezTo>
                      <a:pt x="19" y="124"/>
                      <a:pt x="22" y="129"/>
                      <a:pt x="25" y="135"/>
                    </a:cubicBezTo>
                    <a:cubicBezTo>
                      <a:pt x="25" y="135"/>
                      <a:pt x="25" y="135"/>
                      <a:pt x="25" y="135"/>
                    </a:cubicBezTo>
                    <a:cubicBezTo>
                      <a:pt x="27" y="138"/>
                      <a:pt x="28" y="141"/>
                      <a:pt x="30" y="144"/>
                    </a:cubicBezTo>
                    <a:cubicBezTo>
                      <a:pt x="34" y="155"/>
                      <a:pt x="34" y="155"/>
                      <a:pt x="34" y="155"/>
                    </a:cubicBezTo>
                    <a:cubicBezTo>
                      <a:pt x="39" y="165"/>
                      <a:pt x="41" y="173"/>
                      <a:pt x="43" y="177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3" y="177"/>
                      <a:pt x="43" y="177"/>
                      <a:pt x="43" y="177"/>
                    </a:cubicBezTo>
                    <a:cubicBezTo>
                      <a:pt x="47" y="173"/>
                      <a:pt x="51" y="169"/>
                      <a:pt x="61" y="164"/>
                    </a:cubicBezTo>
                    <a:cubicBezTo>
                      <a:pt x="71" y="158"/>
                      <a:pt x="71" y="158"/>
                      <a:pt x="71" y="158"/>
                    </a:cubicBezTo>
                    <a:cubicBezTo>
                      <a:pt x="71" y="158"/>
                      <a:pt x="71" y="158"/>
                      <a:pt x="71" y="158"/>
                    </a:cubicBezTo>
                    <a:cubicBezTo>
                      <a:pt x="73" y="157"/>
                      <a:pt x="73" y="157"/>
                      <a:pt x="73" y="157"/>
                    </a:cubicBezTo>
                    <a:cubicBezTo>
                      <a:pt x="76" y="150"/>
                      <a:pt x="80" y="143"/>
                      <a:pt x="84" y="135"/>
                    </a:cubicBezTo>
                    <a:cubicBezTo>
                      <a:pt x="83" y="135"/>
                      <a:pt x="83" y="135"/>
                      <a:pt x="83" y="135"/>
                    </a:cubicBezTo>
                    <a:cubicBezTo>
                      <a:pt x="95" y="115"/>
                      <a:pt x="109" y="95"/>
                      <a:pt x="126" y="74"/>
                    </a:cubicBezTo>
                    <a:cubicBezTo>
                      <a:pt x="150" y="44"/>
                      <a:pt x="174" y="21"/>
                      <a:pt x="194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7" name="Google Shape;9517;p90"/>
              <p:cNvSpPr/>
              <p:nvPr/>
            </p:nvSpPr>
            <p:spPr>
              <a:xfrm>
                <a:off x="2462019" y="3457887"/>
                <a:ext cx="160338" cy="106363"/>
              </a:xfrm>
              <a:custGeom>
                <a:avLst/>
                <a:gdLst/>
                <a:ahLst/>
                <a:cxnLst/>
                <a:rect l="l" t="t" r="r" b="b"/>
                <a:pathLst>
                  <a:path w="473" h="312" extrusionOk="0">
                    <a:moveTo>
                      <a:pt x="0" y="312"/>
                    </a:moveTo>
                    <a:cubicBezTo>
                      <a:pt x="473" y="312"/>
                      <a:pt x="473" y="312"/>
                      <a:pt x="473" y="312"/>
                    </a:cubicBezTo>
                    <a:cubicBezTo>
                      <a:pt x="472" y="305"/>
                      <a:pt x="471" y="299"/>
                      <a:pt x="470" y="294"/>
                    </a:cubicBezTo>
                    <a:cubicBezTo>
                      <a:pt x="462" y="253"/>
                      <a:pt x="440" y="224"/>
                      <a:pt x="398" y="214"/>
                    </a:cubicBezTo>
                    <a:cubicBezTo>
                      <a:pt x="392" y="213"/>
                      <a:pt x="386" y="211"/>
                      <a:pt x="380" y="208"/>
                    </a:cubicBezTo>
                    <a:cubicBezTo>
                      <a:pt x="359" y="200"/>
                      <a:pt x="349" y="185"/>
                      <a:pt x="349" y="162"/>
                    </a:cubicBezTo>
                    <a:cubicBezTo>
                      <a:pt x="350" y="145"/>
                      <a:pt x="350" y="128"/>
                      <a:pt x="349" y="111"/>
                    </a:cubicBezTo>
                    <a:cubicBezTo>
                      <a:pt x="347" y="55"/>
                      <a:pt x="301" y="7"/>
                      <a:pt x="245" y="4"/>
                    </a:cubicBezTo>
                    <a:cubicBezTo>
                      <a:pt x="185" y="0"/>
                      <a:pt x="134" y="39"/>
                      <a:pt x="125" y="97"/>
                    </a:cubicBezTo>
                    <a:cubicBezTo>
                      <a:pt x="122" y="119"/>
                      <a:pt x="123" y="142"/>
                      <a:pt x="123" y="165"/>
                    </a:cubicBezTo>
                    <a:cubicBezTo>
                      <a:pt x="123" y="184"/>
                      <a:pt x="114" y="197"/>
                      <a:pt x="97" y="206"/>
                    </a:cubicBezTo>
                    <a:cubicBezTo>
                      <a:pt x="90" y="208"/>
                      <a:pt x="84" y="212"/>
                      <a:pt x="76" y="213"/>
                    </a:cubicBezTo>
                    <a:cubicBezTo>
                      <a:pt x="27" y="224"/>
                      <a:pt x="5" y="259"/>
                      <a:pt x="0" y="312"/>
                    </a:cubicBezTo>
                    <a:close/>
                    <a:moveTo>
                      <a:pt x="233" y="80"/>
                    </a:moveTo>
                    <a:cubicBezTo>
                      <a:pt x="253" y="80"/>
                      <a:pt x="269" y="96"/>
                      <a:pt x="269" y="115"/>
                    </a:cubicBezTo>
                    <a:cubicBezTo>
                      <a:pt x="269" y="134"/>
                      <a:pt x="253" y="150"/>
                      <a:pt x="233" y="150"/>
                    </a:cubicBezTo>
                    <a:cubicBezTo>
                      <a:pt x="214" y="150"/>
                      <a:pt x="198" y="134"/>
                      <a:pt x="198" y="115"/>
                    </a:cubicBezTo>
                    <a:cubicBezTo>
                      <a:pt x="198" y="96"/>
                      <a:pt x="214" y="80"/>
                      <a:pt x="233" y="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8" name="Google Shape;9518;p90"/>
              <p:cNvSpPr/>
              <p:nvPr/>
            </p:nvSpPr>
            <p:spPr>
              <a:xfrm>
                <a:off x="2435031" y="3676962"/>
                <a:ext cx="17621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85" extrusionOk="0">
                    <a:moveTo>
                      <a:pt x="523" y="0"/>
                    </a:move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25"/>
                      <a:pt x="118" y="25"/>
                      <a:pt x="118" y="25"/>
                    </a:cubicBezTo>
                    <a:cubicBezTo>
                      <a:pt x="152" y="25"/>
                      <a:pt x="152" y="25"/>
                      <a:pt x="152" y="25"/>
                    </a:cubicBezTo>
                    <a:cubicBezTo>
                      <a:pt x="140" y="35"/>
                      <a:pt x="128" y="46"/>
                      <a:pt x="116" y="58"/>
                    </a:cubicBezTo>
                    <a:cubicBezTo>
                      <a:pt x="91" y="84"/>
                      <a:pt x="71" y="109"/>
                      <a:pt x="55" y="136"/>
                    </a:cubicBezTo>
                    <a:cubicBezTo>
                      <a:pt x="51" y="126"/>
                      <a:pt x="51" y="126"/>
                      <a:pt x="51" y="126"/>
                    </a:cubicBezTo>
                    <a:cubicBezTo>
                      <a:pt x="43" y="108"/>
                      <a:pt x="35" y="98"/>
                      <a:pt x="27" y="98"/>
                    </a:cubicBezTo>
                    <a:cubicBezTo>
                      <a:pt x="19" y="98"/>
                      <a:pt x="10" y="101"/>
                      <a:pt x="0" y="114"/>
                    </a:cubicBezTo>
                    <a:cubicBezTo>
                      <a:pt x="5" y="116"/>
                      <a:pt x="12" y="119"/>
                      <a:pt x="15" y="126"/>
                    </a:cubicBezTo>
                    <a:cubicBezTo>
                      <a:pt x="21" y="132"/>
                      <a:pt x="26" y="142"/>
                      <a:pt x="31" y="154"/>
                    </a:cubicBezTo>
                    <a:cubicBezTo>
                      <a:pt x="35" y="164"/>
                      <a:pt x="35" y="164"/>
                      <a:pt x="35" y="164"/>
                    </a:cubicBezTo>
                    <a:cubicBezTo>
                      <a:pt x="39" y="173"/>
                      <a:pt x="41" y="182"/>
                      <a:pt x="43" y="185"/>
                    </a:cubicBezTo>
                    <a:cubicBezTo>
                      <a:pt x="47" y="182"/>
                      <a:pt x="51" y="177"/>
                      <a:pt x="61" y="172"/>
                    </a:cubicBezTo>
                    <a:cubicBezTo>
                      <a:pt x="71" y="165"/>
                      <a:pt x="71" y="165"/>
                      <a:pt x="71" y="165"/>
                    </a:cubicBezTo>
                    <a:cubicBezTo>
                      <a:pt x="83" y="137"/>
                      <a:pt x="103" y="108"/>
                      <a:pt x="126" y="78"/>
                    </a:cubicBezTo>
                    <a:cubicBezTo>
                      <a:pt x="136" y="64"/>
                      <a:pt x="146" y="52"/>
                      <a:pt x="156" y="42"/>
                    </a:cubicBezTo>
                    <a:cubicBezTo>
                      <a:pt x="157" y="42"/>
                      <a:pt x="157" y="42"/>
                      <a:pt x="157" y="42"/>
                    </a:cubicBezTo>
                    <a:cubicBezTo>
                      <a:pt x="163" y="36"/>
                      <a:pt x="168" y="30"/>
                      <a:pt x="174" y="25"/>
                    </a:cubicBezTo>
                    <a:cubicBezTo>
                      <a:pt x="523" y="25"/>
                      <a:pt x="523" y="25"/>
                      <a:pt x="523" y="25"/>
                    </a:cubicBezTo>
                    <a:lnTo>
                      <a:pt x="5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19" name="Google Shape;9519;p90"/>
              <p:cNvSpPr/>
              <p:nvPr/>
            </p:nvSpPr>
            <p:spPr>
              <a:xfrm>
                <a:off x="2474719" y="3729349"/>
                <a:ext cx="13652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20" name="Google Shape;9520;p90"/>
              <p:cNvSpPr/>
              <p:nvPr/>
            </p:nvSpPr>
            <p:spPr>
              <a:xfrm>
                <a:off x="2396931" y="3483287"/>
                <a:ext cx="290513" cy="346075"/>
              </a:xfrm>
              <a:custGeom>
                <a:avLst/>
                <a:gdLst/>
                <a:ahLst/>
                <a:cxnLst/>
                <a:rect l="l" t="t" r="r" b="b"/>
                <a:pathLst>
                  <a:path w="861" h="1021" extrusionOk="0">
                    <a:moveTo>
                      <a:pt x="789" y="0"/>
                    </a:moveTo>
                    <a:cubicBezTo>
                      <a:pt x="627" y="0"/>
                      <a:pt x="627" y="0"/>
                      <a:pt x="627" y="0"/>
                    </a:cubicBezTo>
                    <a:cubicBezTo>
                      <a:pt x="614" y="0"/>
                      <a:pt x="614" y="0"/>
                      <a:pt x="614" y="0"/>
                    </a:cubicBezTo>
                    <a:cubicBezTo>
                      <a:pt x="614" y="30"/>
                      <a:pt x="614" y="30"/>
                      <a:pt x="614" y="30"/>
                    </a:cubicBezTo>
                    <a:cubicBezTo>
                      <a:pt x="614" y="63"/>
                      <a:pt x="632" y="81"/>
                      <a:pt x="664" y="81"/>
                    </a:cubicBezTo>
                    <a:cubicBezTo>
                      <a:pt x="743" y="81"/>
                      <a:pt x="743" y="81"/>
                      <a:pt x="743" y="81"/>
                    </a:cubicBezTo>
                    <a:cubicBezTo>
                      <a:pt x="770" y="81"/>
                      <a:pt x="781" y="92"/>
                      <a:pt x="781" y="120"/>
                    </a:cubicBezTo>
                    <a:cubicBezTo>
                      <a:pt x="781" y="193"/>
                      <a:pt x="782" y="266"/>
                      <a:pt x="782" y="340"/>
                    </a:cubicBezTo>
                    <a:cubicBezTo>
                      <a:pt x="782" y="905"/>
                      <a:pt x="782" y="905"/>
                      <a:pt x="782" y="905"/>
                    </a:cubicBezTo>
                    <a:cubicBezTo>
                      <a:pt x="782" y="930"/>
                      <a:pt x="769" y="942"/>
                      <a:pt x="745" y="942"/>
                    </a:cubicBezTo>
                    <a:cubicBezTo>
                      <a:pt x="536" y="942"/>
                      <a:pt x="327" y="942"/>
                      <a:pt x="117" y="943"/>
                    </a:cubicBezTo>
                    <a:cubicBezTo>
                      <a:pt x="91" y="943"/>
                      <a:pt x="79" y="931"/>
                      <a:pt x="79" y="905"/>
                    </a:cubicBezTo>
                    <a:cubicBezTo>
                      <a:pt x="79" y="118"/>
                      <a:pt x="79" y="118"/>
                      <a:pt x="79" y="118"/>
                    </a:cubicBezTo>
                    <a:cubicBezTo>
                      <a:pt x="79" y="93"/>
                      <a:pt x="91" y="81"/>
                      <a:pt x="116" y="81"/>
                    </a:cubicBezTo>
                    <a:cubicBezTo>
                      <a:pt x="144" y="81"/>
                      <a:pt x="172" y="81"/>
                      <a:pt x="200" y="81"/>
                    </a:cubicBezTo>
                    <a:cubicBezTo>
                      <a:pt x="224" y="80"/>
                      <a:pt x="244" y="65"/>
                      <a:pt x="246" y="42"/>
                    </a:cubicBezTo>
                    <a:cubicBezTo>
                      <a:pt x="248" y="29"/>
                      <a:pt x="247" y="15"/>
                      <a:pt x="247" y="0"/>
                    </a:cubicBezTo>
                    <a:cubicBezTo>
                      <a:pt x="234" y="0"/>
                      <a:pt x="234" y="0"/>
                      <a:pt x="234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31" y="0"/>
                      <a:pt x="0" y="30"/>
                      <a:pt x="0" y="70"/>
                    </a:cubicBezTo>
                    <a:cubicBezTo>
                      <a:pt x="0" y="364"/>
                      <a:pt x="0" y="658"/>
                      <a:pt x="0" y="952"/>
                    </a:cubicBezTo>
                    <a:cubicBezTo>
                      <a:pt x="0" y="991"/>
                      <a:pt x="30" y="1021"/>
                      <a:pt x="69" y="1021"/>
                    </a:cubicBezTo>
                    <a:cubicBezTo>
                      <a:pt x="792" y="1021"/>
                      <a:pt x="792" y="1021"/>
                      <a:pt x="792" y="1021"/>
                    </a:cubicBezTo>
                    <a:cubicBezTo>
                      <a:pt x="831" y="1021"/>
                      <a:pt x="860" y="991"/>
                      <a:pt x="860" y="952"/>
                    </a:cubicBezTo>
                    <a:cubicBezTo>
                      <a:pt x="861" y="658"/>
                      <a:pt x="861" y="365"/>
                      <a:pt x="860" y="71"/>
                    </a:cubicBezTo>
                    <a:cubicBezTo>
                      <a:pt x="860" y="30"/>
                      <a:pt x="830" y="0"/>
                      <a:pt x="7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21" name="Google Shape;9521;p90"/>
              <p:cNvSpPr/>
              <p:nvPr/>
            </p:nvSpPr>
            <p:spPr>
              <a:xfrm>
                <a:off x="2435031" y="3626162"/>
                <a:ext cx="17621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523" h="186" extrusionOk="0">
                    <a:moveTo>
                      <a:pt x="523" y="0"/>
                    </a:moveTo>
                    <a:cubicBezTo>
                      <a:pt x="118" y="0"/>
                      <a:pt x="118" y="0"/>
                      <a:pt x="118" y="0"/>
                    </a:cubicBezTo>
                    <a:cubicBezTo>
                      <a:pt x="118" y="26"/>
                      <a:pt x="118" y="26"/>
                      <a:pt x="118" y="26"/>
                    </a:cubicBezTo>
                    <a:cubicBezTo>
                      <a:pt x="161" y="26"/>
                      <a:pt x="161" y="26"/>
                      <a:pt x="161" y="26"/>
                    </a:cubicBezTo>
                    <a:cubicBezTo>
                      <a:pt x="146" y="37"/>
                      <a:pt x="131" y="49"/>
                      <a:pt x="116" y="64"/>
                    </a:cubicBezTo>
                    <a:cubicBezTo>
                      <a:pt x="91" y="88"/>
                      <a:pt x="71" y="113"/>
                      <a:pt x="55" y="138"/>
                    </a:cubicBezTo>
                    <a:cubicBezTo>
                      <a:pt x="51" y="128"/>
                      <a:pt x="51" y="128"/>
                      <a:pt x="51" y="128"/>
                    </a:cubicBezTo>
                    <a:cubicBezTo>
                      <a:pt x="43" y="111"/>
                      <a:pt x="35" y="102"/>
                      <a:pt x="27" y="102"/>
                    </a:cubicBezTo>
                    <a:cubicBezTo>
                      <a:pt x="19" y="102"/>
                      <a:pt x="10" y="106"/>
                      <a:pt x="0" y="117"/>
                    </a:cubicBezTo>
                    <a:cubicBezTo>
                      <a:pt x="5" y="119"/>
                      <a:pt x="12" y="123"/>
                      <a:pt x="15" y="128"/>
                    </a:cubicBezTo>
                    <a:cubicBezTo>
                      <a:pt x="21" y="134"/>
                      <a:pt x="26" y="144"/>
                      <a:pt x="31" y="155"/>
                    </a:cubicBezTo>
                    <a:cubicBezTo>
                      <a:pt x="35" y="165"/>
                      <a:pt x="35" y="165"/>
                      <a:pt x="35" y="165"/>
                    </a:cubicBezTo>
                    <a:cubicBezTo>
                      <a:pt x="39" y="174"/>
                      <a:pt x="41" y="182"/>
                      <a:pt x="43" y="186"/>
                    </a:cubicBezTo>
                    <a:cubicBezTo>
                      <a:pt x="47" y="182"/>
                      <a:pt x="51" y="178"/>
                      <a:pt x="61" y="172"/>
                    </a:cubicBezTo>
                    <a:cubicBezTo>
                      <a:pt x="71" y="166"/>
                      <a:pt x="71" y="166"/>
                      <a:pt x="71" y="166"/>
                    </a:cubicBezTo>
                    <a:cubicBezTo>
                      <a:pt x="83" y="140"/>
                      <a:pt x="103" y="111"/>
                      <a:pt x="126" y="83"/>
                    </a:cubicBezTo>
                    <a:cubicBezTo>
                      <a:pt x="145" y="59"/>
                      <a:pt x="164" y="39"/>
                      <a:pt x="181" y="26"/>
                    </a:cubicBezTo>
                    <a:cubicBezTo>
                      <a:pt x="523" y="26"/>
                      <a:pt x="523" y="26"/>
                      <a:pt x="523" y="26"/>
                    </a:cubicBezTo>
                    <a:lnTo>
                      <a:pt x="523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522" name="Google Shape;9522;p90"/>
            <p:cNvSpPr/>
            <p:nvPr/>
          </p:nvSpPr>
          <p:spPr>
            <a:xfrm>
              <a:off x="4889782" y="3976999"/>
              <a:ext cx="692497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Policy/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Configuration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23" name="Google Shape;9523;p90"/>
          <p:cNvGrpSpPr/>
          <p:nvPr/>
        </p:nvGrpSpPr>
        <p:grpSpPr>
          <a:xfrm>
            <a:off x="1695153" y="1151875"/>
            <a:ext cx="845808" cy="1203298"/>
            <a:chOff x="6196136" y="3351524"/>
            <a:chExt cx="634356" cy="902474"/>
          </a:xfrm>
        </p:grpSpPr>
        <p:grpSp>
          <p:nvGrpSpPr>
            <p:cNvPr id="9524" name="Google Shape;9524;p90"/>
            <p:cNvGrpSpPr/>
            <p:nvPr/>
          </p:nvGrpSpPr>
          <p:grpSpPr>
            <a:xfrm>
              <a:off x="6219627" y="3351524"/>
              <a:ext cx="587375" cy="587375"/>
              <a:chOff x="3606800" y="3354731"/>
              <a:chExt cx="587375" cy="587375"/>
            </a:xfrm>
          </p:grpSpPr>
          <p:sp>
            <p:nvSpPr>
              <p:cNvPr id="9525" name="Google Shape;9525;p90"/>
              <p:cNvSpPr/>
              <p:nvPr/>
            </p:nvSpPr>
            <p:spPr>
              <a:xfrm>
                <a:off x="3606800" y="3354731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26" name="Google Shape;9526;p90"/>
              <p:cNvSpPr/>
              <p:nvPr/>
            </p:nvSpPr>
            <p:spPr>
              <a:xfrm>
                <a:off x="3663950" y="3408706"/>
                <a:ext cx="473075" cy="476250"/>
              </a:xfrm>
              <a:custGeom>
                <a:avLst/>
                <a:gdLst/>
                <a:ahLst/>
                <a:cxnLst/>
                <a:rect l="l" t="t" r="r" b="b"/>
                <a:pathLst>
                  <a:path w="1401" h="1414" extrusionOk="0">
                    <a:moveTo>
                      <a:pt x="717" y="728"/>
                    </a:moveTo>
                    <a:cubicBezTo>
                      <a:pt x="717" y="728"/>
                      <a:pt x="717" y="728"/>
                      <a:pt x="717" y="728"/>
                    </a:cubicBezTo>
                    <a:cubicBezTo>
                      <a:pt x="717" y="728"/>
                      <a:pt x="730" y="719"/>
                      <a:pt x="736" y="725"/>
                    </a:cubicBezTo>
                    <a:cubicBezTo>
                      <a:pt x="743" y="732"/>
                      <a:pt x="743" y="732"/>
                      <a:pt x="743" y="732"/>
                    </a:cubicBezTo>
                    <a:cubicBezTo>
                      <a:pt x="782" y="765"/>
                      <a:pt x="838" y="776"/>
                      <a:pt x="888" y="754"/>
                    </a:cubicBezTo>
                    <a:cubicBezTo>
                      <a:pt x="960" y="723"/>
                      <a:pt x="995" y="640"/>
                      <a:pt x="964" y="568"/>
                    </a:cubicBezTo>
                    <a:cubicBezTo>
                      <a:pt x="932" y="495"/>
                      <a:pt x="849" y="460"/>
                      <a:pt x="778" y="491"/>
                    </a:cubicBezTo>
                    <a:cubicBezTo>
                      <a:pt x="728" y="513"/>
                      <a:pt x="695" y="561"/>
                      <a:pt x="691" y="614"/>
                    </a:cubicBezTo>
                    <a:cubicBezTo>
                      <a:pt x="693" y="633"/>
                      <a:pt x="665" y="646"/>
                      <a:pt x="665" y="646"/>
                    </a:cubicBezTo>
                    <a:cubicBezTo>
                      <a:pt x="454" y="736"/>
                      <a:pt x="454" y="736"/>
                      <a:pt x="454" y="736"/>
                    </a:cubicBezTo>
                    <a:cubicBezTo>
                      <a:pt x="454" y="736"/>
                      <a:pt x="436" y="743"/>
                      <a:pt x="432" y="756"/>
                    </a:cubicBezTo>
                    <a:cubicBezTo>
                      <a:pt x="428" y="769"/>
                      <a:pt x="410" y="806"/>
                      <a:pt x="410" y="806"/>
                    </a:cubicBezTo>
                    <a:cubicBezTo>
                      <a:pt x="410" y="806"/>
                      <a:pt x="406" y="831"/>
                      <a:pt x="434" y="837"/>
                    </a:cubicBezTo>
                    <a:cubicBezTo>
                      <a:pt x="482" y="855"/>
                      <a:pt x="482" y="855"/>
                      <a:pt x="482" y="855"/>
                    </a:cubicBezTo>
                    <a:cubicBezTo>
                      <a:pt x="499" y="848"/>
                      <a:pt x="499" y="848"/>
                      <a:pt x="499" y="848"/>
                    </a:cubicBezTo>
                    <a:cubicBezTo>
                      <a:pt x="508" y="826"/>
                      <a:pt x="508" y="826"/>
                      <a:pt x="508" y="826"/>
                    </a:cubicBezTo>
                    <a:cubicBezTo>
                      <a:pt x="521" y="820"/>
                      <a:pt x="521" y="820"/>
                      <a:pt x="521" y="820"/>
                    </a:cubicBezTo>
                    <a:cubicBezTo>
                      <a:pt x="541" y="828"/>
                      <a:pt x="541" y="828"/>
                      <a:pt x="541" y="828"/>
                    </a:cubicBezTo>
                    <a:cubicBezTo>
                      <a:pt x="560" y="820"/>
                      <a:pt x="560" y="820"/>
                      <a:pt x="560" y="820"/>
                    </a:cubicBezTo>
                    <a:cubicBezTo>
                      <a:pt x="567" y="802"/>
                      <a:pt x="567" y="802"/>
                      <a:pt x="567" y="802"/>
                    </a:cubicBezTo>
                    <a:cubicBezTo>
                      <a:pt x="591" y="793"/>
                      <a:pt x="591" y="793"/>
                      <a:pt x="591" y="793"/>
                    </a:cubicBezTo>
                    <a:cubicBezTo>
                      <a:pt x="610" y="800"/>
                      <a:pt x="610" y="800"/>
                      <a:pt x="610" y="800"/>
                    </a:cubicBezTo>
                    <a:cubicBezTo>
                      <a:pt x="619" y="796"/>
                      <a:pt x="619" y="796"/>
                      <a:pt x="619" y="796"/>
                    </a:cubicBezTo>
                    <a:cubicBezTo>
                      <a:pt x="632" y="767"/>
                      <a:pt x="632" y="767"/>
                      <a:pt x="632" y="767"/>
                    </a:cubicBezTo>
                    <a:cubicBezTo>
                      <a:pt x="673" y="749"/>
                      <a:pt x="673" y="749"/>
                      <a:pt x="673" y="749"/>
                    </a:cubicBezTo>
                    <a:cubicBezTo>
                      <a:pt x="686" y="782"/>
                      <a:pt x="686" y="782"/>
                      <a:pt x="686" y="782"/>
                    </a:cubicBezTo>
                    <a:cubicBezTo>
                      <a:pt x="702" y="776"/>
                      <a:pt x="702" y="776"/>
                      <a:pt x="702" y="776"/>
                    </a:cubicBezTo>
                    <a:cubicBezTo>
                      <a:pt x="717" y="736"/>
                      <a:pt x="717" y="736"/>
                      <a:pt x="717" y="736"/>
                    </a:cubicBezTo>
                    <a:lnTo>
                      <a:pt x="717" y="728"/>
                    </a:lnTo>
                    <a:close/>
                    <a:moveTo>
                      <a:pt x="851" y="611"/>
                    </a:moveTo>
                    <a:cubicBezTo>
                      <a:pt x="843" y="594"/>
                      <a:pt x="851" y="574"/>
                      <a:pt x="869" y="568"/>
                    </a:cubicBezTo>
                    <a:cubicBezTo>
                      <a:pt x="886" y="561"/>
                      <a:pt x="906" y="568"/>
                      <a:pt x="912" y="585"/>
                    </a:cubicBezTo>
                    <a:cubicBezTo>
                      <a:pt x="919" y="603"/>
                      <a:pt x="912" y="622"/>
                      <a:pt x="895" y="629"/>
                    </a:cubicBezTo>
                    <a:cubicBezTo>
                      <a:pt x="878" y="638"/>
                      <a:pt x="858" y="629"/>
                      <a:pt x="851" y="611"/>
                    </a:cubicBezTo>
                    <a:moveTo>
                      <a:pt x="252" y="749"/>
                    </a:moveTo>
                    <a:cubicBezTo>
                      <a:pt x="195" y="824"/>
                      <a:pt x="195" y="824"/>
                      <a:pt x="195" y="824"/>
                    </a:cubicBezTo>
                    <a:cubicBezTo>
                      <a:pt x="160" y="789"/>
                      <a:pt x="160" y="789"/>
                      <a:pt x="160" y="789"/>
                    </a:cubicBezTo>
                    <a:cubicBezTo>
                      <a:pt x="156" y="785"/>
                      <a:pt x="147" y="785"/>
                      <a:pt x="143" y="791"/>
                    </a:cubicBezTo>
                    <a:cubicBezTo>
                      <a:pt x="139" y="796"/>
                      <a:pt x="139" y="804"/>
                      <a:pt x="143" y="809"/>
                    </a:cubicBezTo>
                    <a:cubicBezTo>
                      <a:pt x="189" y="853"/>
                      <a:pt x="189" y="853"/>
                      <a:pt x="189" y="853"/>
                    </a:cubicBezTo>
                    <a:cubicBezTo>
                      <a:pt x="191" y="855"/>
                      <a:pt x="195" y="855"/>
                      <a:pt x="197" y="855"/>
                    </a:cubicBezTo>
                    <a:cubicBezTo>
                      <a:pt x="200" y="855"/>
                      <a:pt x="200" y="855"/>
                      <a:pt x="200" y="855"/>
                    </a:cubicBezTo>
                    <a:cubicBezTo>
                      <a:pt x="202" y="855"/>
                      <a:pt x="206" y="853"/>
                      <a:pt x="208" y="850"/>
                    </a:cubicBezTo>
                    <a:cubicBezTo>
                      <a:pt x="271" y="765"/>
                      <a:pt x="271" y="765"/>
                      <a:pt x="271" y="765"/>
                    </a:cubicBezTo>
                    <a:cubicBezTo>
                      <a:pt x="276" y="760"/>
                      <a:pt x="276" y="752"/>
                      <a:pt x="269" y="747"/>
                    </a:cubicBezTo>
                    <a:cubicBezTo>
                      <a:pt x="265" y="743"/>
                      <a:pt x="256" y="745"/>
                      <a:pt x="252" y="749"/>
                    </a:cubicBezTo>
                    <a:moveTo>
                      <a:pt x="912" y="1043"/>
                    </a:moveTo>
                    <a:cubicBezTo>
                      <a:pt x="856" y="1118"/>
                      <a:pt x="856" y="1118"/>
                      <a:pt x="856" y="1118"/>
                    </a:cubicBezTo>
                    <a:cubicBezTo>
                      <a:pt x="821" y="1083"/>
                      <a:pt x="821" y="1083"/>
                      <a:pt x="821" y="1083"/>
                    </a:cubicBezTo>
                    <a:cubicBezTo>
                      <a:pt x="817" y="1078"/>
                      <a:pt x="808" y="1078"/>
                      <a:pt x="804" y="1083"/>
                    </a:cubicBezTo>
                    <a:cubicBezTo>
                      <a:pt x="799" y="1087"/>
                      <a:pt x="799" y="1096"/>
                      <a:pt x="804" y="1100"/>
                    </a:cubicBezTo>
                    <a:cubicBezTo>
                      <a:pt x="849" y="1144"/>
                      <a:pt x="849" y="1144"/>
                      <a:pt x="849" y="1144"/>
                    </a:cubicBezTo>
                    <a:cubicBezTo>
                      <a:pt x="851" y="1146"/>
                      <a:pt x="856" y="1148"/>
                      <a:pt x="858" y="1148"/>
                    </a:cubicBezTo>
                    <a:cubicBezTo>
                      <a:pt x="860" y="1148"/>
                      <a:pt x="860" y="1148"/>
                      <a:pt x="860" y="1148"/>
                    </a:cubicBezTo>
                    <a:cubicBezTo>
                      <a:pt x="862" y="1148"/>
                      <a:pt x="867" y="1146"/>
                      <a:pt x="869" y="1144"/>
                    </a:cubicBezTo>
                    <a:cubicBezTo>
                      <a:pt x="932" y="1059"/>
                      <a:pt x="932" y="1059"/>
                      <a:pt x="932" y="1059"/>
                    </a:cubicBezTo>
                    <a:cubicBezTo>
                      <a:pt x="936" y="1052"/>
                      <a:pt x="936" y="1045"/>
                      <a:pt x="930" y="1041"/>
                    </a:cubicBezTo>
                    <a:cubicBezTo>
                      <a:pt x="925" y="1037"/>
                      <a:pt x="917" y="1037"/>
                      <a:pt x="912" y="1043"/>
                    </a:cubicBezTo>
                    <a:moveTo>
                      <a:pt x="480" y="248"/>
                    </a:moveTo>
                    <a:cubicBezTo>
                      <a:pt x="426" y="322"/>
                      <a:pt x="426" y="322"/>
                      <a:pt x="426" y="322"/>
                    </a:cubicBezTo>
                    <a:cubicBezTo>
                      <a:pt x="389" y="287"/>
                      <a:pt x="389" y="287"/>
                      <a:pt x="389" y="287"/>
                    </a:cubicBezTo>
                    <a:cubicBezTo>
                      <a:pt x="384" y="283"/>
                      <a:pt x="376" y="283"/>
                      <a:pt x="371" y="287"/>
                    </a:cubicBezTo>
                    <a:cubicBezTo>
                      <a:pt x="367" y="294"/>
                      <a:pt x="367" y="300"/>
                      <a:pt x="373" y="305"/>
                    </a:cubicBezTo>
                    <a:cubicBezTo>
                      <a:pt x="419" y="351"/>
                      <a:pt x="419" y="351"/>
                      <a:pt x="419" y="351"/>
                    </a:cubicBezTo>
                    <a:cubicBezTo>
                      <a:pt x="421" y="353"/>
                      <a:pt x="423" y="353"/>
                      <a:pt x="428" y="353"/>
                    </a:cubicBezTo>
                    <a:cubicBezTo>
                      <a:pt x="432" y="353"/>
                      <a:pt x="434" y="351"/>
                      <a:pt x="436" y="348"/>
                    </a:cubicBezTo>
                    <a:cubicBezTo>
                      <a:pt x="502" y="263"/>
                      <a:pt x="502" y="263"/>
                      <a:pt x="502" y="263"/>
                    </a:cubicBezTo>
                    <a:cubicBezTo>
                      <a:pt x="504" y="256"/>
                      <a:pt x="504" y="250"/>
                      <a:pt x="497" y="245"/>
                    </a:cubicBezTo>
                    <a:cubicBezTo>
                      <a:pt x="493" y="241"/>
                      <a:pt x="484" y="243"/>
                      <a:pt x="480" y="248"/>
                    </a:cubicBezTo>
                    <a:moveTo>
                      <a:pt x="623" y="986"/>
                    </a:moveTo>
                    <a:cubicBezTo>
                      <a:pt x="628" y="982"/>
                      <a:pt x="634" y="982"/>
                      <a:pt x="641" y="986"/>
                    </a:cubicBezTo>
                    <a:cubicBezTo>
                      <a:pt x="645" y="993"/>
                      <a:pt x="645" y="999"/>
                      <a:pt x="641" y="1004"/>
                    </a:cubicBezTo>
                    <a:cubicBezTo>
                      <a:pt x="610" y="1034"/>
                      <a:pt x="606" y="1039"/>
                      <a:pt x="606" y="1039"/>
                    </a:cubicBezTo>
                    <a:cubicBezTo>
                      <a:pt x="636" y="1069"/>
                      <a:pt x="641" y="1074"/>
                      <a:pt x="641" y="1074"/>
                    </a:cubicBezTo>
                    <a:cubicBezTo>
                      <a:pt x="645" y="1078"/>
                      <a:pt x="645" y="1087"/>
                      <a:pt x="641" y="1091"/>
                    </a:cubicBezTo>
                    <a:cubicBezTo>
                      <a:pt x="634" y="1096"/>
                      <a:pt x="628" y="1096"/>
                      <a:pt x="623" y="1091"/>
                    </a:cubicBezTo>
                    <a:cubicBezTo>
                      <a:pt x="593" y="1061"/>
                      <a:pt x="589" y="1056"/>
                      <a:pt x="589" y="1056"/>
                    </a:cubicBezTo>
                    <a:cubicBezTo>
                      <a:pt x="558" y="1087"/>
                      <a:pt x="554" y="1091"/>
                      <a:pt x="554" y="1091"/>
                    </a:cubicBezTo>
                    <a:cubicBezTo>
                      <a:pt x="547" y="1096"/>
                      <a:pt x="541" y="1096"/>
                      <a:pt x="536" y="1091"/>
                    </a:cubicBezTo>
                    <a:cubicBezTo>
                      <a:pt x="532" y="1087"/>
                      <a:pt x="532" y="1078"/>
                      <a:pt x="536" y="1074"/>
                    </a:cubicBezTo>
                    <a:cubicBezTo>
                      <a:pt x="567" y="1043"/>
                      <a:pt x="571" y="1039"/>
                      <a:pt x="571" y="1039"/>
                    </a:cubicBezTo>
                    <a:cubicBezTo>
                      <a:pt x="541" y="1008"/>
                      <a:pt x="536" y="1004"/>
                      <a:pt x="536" y="1004"/>
                    </a:cubicBezTo>
                    <a:cubicBezTo>
                      <a:pt x="532" y="999"/>
                      <a:pt x="532" y="991"/>
                      <a:pt x="536" y="986"/>
                    </a:cubicBezTo>
                    <a:cubicBezTo>
                      <a:pt x="541" y="982"/>
                      <a:pt x="547" y="982"/>
                      <a:pt x="554" y="986"/>
                    </a:cubicBezTo>
                    <a:cubicBezTo>
                      <a:pt x="584" y="1017"/>
                      <a:pt x="589" y="1021"/>
                      <a:pt x="589" y="1021"/>
                    </a:cubicBezTo>
                    <a:lnTo>
                      <a:pt x="623" y="986"/>
                    </a:lnTo>
                    <a:close/>
                    <a:moveTo>
                      <a:pt x="1260" y="708"/>
                    </a:moveTo>
                    <a:cubicBezTo>
                      <a:pt x="1264" y="703"/>
                      <a:pt x="1273" y="703"/>
                      <a:pt x="1277" y="708"/>
                    </a:cubicBezTo>
                    <a:cubicBezTo>
                      <a:pt x="1282" y="712"/>
                      <a:pt x="1282" y="721"/>
                      <a:pt x="1277" y="725"/>
                    </a:cubicBezTo>
                    <a:cubicBezTo>
                      <a:pt x="1247" y="756"/>
                      <a:pt x="1243" y="760"/>
                      <a:pt x="1243" y="760"/>
                    </a:cubicBezTo>
                    <a:cubicBezTo>
                      <a:pt x="1273" y="791"/>
                      <a:pt x="1277" y="796"/>
                      <a:pt x="1277" y="796"/>
                    </a:cubicBezTo>
                    <a:cubicBezTo>
                      <a:pt x="1282" y="800"/>
                      <a:pt x="1282" y="809"/>
                      <a:pt x="1277" y="813"/>
                    </a:cubicBezTo>
                    <a:cubicBezTo>
                      <a:pt x="1273" y="817"/>
                      <a:pt x="1264" y="817"/>
                      <a:pt x="1260" y="813"/>
                    </a:cubicBezTo>
                    <a:cubicBezTo>
                      <a:pt x="1230" y="782"/>
                      <a:pt x="1225" y="778"/>
                      <a:pt x="1225" y="778"/>
                    </a:cubicBezTo>
                    <a:cubicBezTo>
                      <a:pt x="1195" y="809"/>
                      <a:pt x="1190" y="813"/>
                      <a:pt x="1190" y="813"/>
                    </a:cubicBezTo>
                    <a:cubicBezTo>
                      <a:pt x="1186" y="817"/>
                      <a:pt x="1177" y="817"/>
                      <a:pt x="1173" y="813"/>
                    </a:cubicBezTo>
                    <a:cubicBezTo>
                      <a:pt x="1169" y="809"/>
                      <a:pt x="1169" y="800"/>
                      <a:pt x="1173" y="796"/>
                    </a:cubicBezTo>
                    <a:cubicBezTo>
                      <a:pt x="1203" y="765"/>
                      <a:pt x="1208" y="760"/>
                      <a:pt x="1208" y="760"/>
                    </a:cubicBezTo>
                    <a:cubicBezTo>
                      <a:pt x="1177" y="730"/>
                      <a:pt x="1173" y="725"/>
                      <a:pt x="1173" y="725"/>
                    </a:cubicBezTo>
                    <a:cubicBezTo>
                      <a:pt x="1169" y="721"/>
                      <a:pt x="1169" y="712"/>
                      <a:pt x="1173" y="708"/>
                    </a:cubicBezTo>
                    <a:cubicBezTo>
                      <a:pt x="1177" y="703"/>
                      <a:pt x="1186" y="703"/>
                      <a:pt x="1190" y="708"/>
                    </a:cubicBezTo>
                    <a:cubicBezTo>
                      <a:pt x="1221" y="739"/>
                      <a:pt x="1225" y="743"/>
                      <a:pt x="1225" y="743"/>
                    </a:cubicBezTo>
                    <a:lnTo>
                      <a:pt x="1260" y="708"/>
                    </a:lnTo>
                    <a:close/>
                    <a:moveTo>
                      <a:pt x="993" y="267"/>
                    </a:moveTo>
                    <a:cubicBezTo>
                      <a:pt x="997" y="263"/>
                      <a:pt x="1006" y="263"/>
                      <a:pt x="1010" y="267"/>
                    </a:cubicBezTo>
                    <a:cubicBezTo>
                      <a:pt x="1014" y="272"/>
                      <a:pt x="1014" y="280"/>
                      <a:pt x="1010" y="285"/>
                    </a:cubicBezTo>
                    <a:cubicBezTo>
                      <a:pt x="980" y="316"/>
                      <a:pt x="975" y="320"/>
                      <a:pt x="975" y="320"/>
                    </a:cubicBezTo>
                    <a:cubicBezTo>
                      <a:pt x="1006" y="351"/>
                      <a:pt x="1010" y="355"/>
                      <a:pt x="1010" y="355"/>
                    </a:cubicBezTo>
                    <a:cubicBezTo>
                      <a:pt x="1014" y="359"/>
                      <a:pt x="1014" y="366"/>
                      <a:pt x="1010" y="370"/>
                    </a:cubicBezTo>
                    <a:cubicBezTo>
                      <a:pt x="1006" y="377"/>
                      <a:pt x="997" y="377"/>
                      <a:pt x="993" y="370"/>
                    </a:cubicBezTo>
                    <a:cubicBezTo>
                      <a:pt x="962" y="340"/>
                      <a:pt x="958" y="335"/>
                      <a:pt x="958" y="335"/>
                    </a:cubicBezTo>
                    <a:cubicBezTo>
                      <a:pt x="927" y="366"/>
                      <a:pt x="923" y="370"/>
                      <a:pt x="923" y="370"/>
                    </a:cubicBezTo>
                    <a:cubicBezTo>
                      <a:pt x="919" y="377"/>
                      <a:pt x="912" y="377"/>
                      <a:pt x="906" y="370"/>
                    </a:cubicBezTo>
                    <a:cubicBezTo>
                      <a:pt x="901" y="366"/>
                      <a:pt x="901" y="359"/>
                      <a:pt x="906" y="355"/>
                    </a:cubicBezTo>
                    <a:cubicBezTo>
                      <a:pt x="936" y="324"/>
                      <a:pt x="941" y="320"/>
                      <a:pt x="941" y="320"/>
                    </a:cubicBezTo>
                    <a:cubicBezTo>
                      <a:pt x="910" y="289"/>
                      <a:pt x="906" y="283"/>
                      <a:pt x="906" y="283"/>
                    </a:cubicBezTo>
                    <a:cubicBezTo>
                      <a:pt x="901" y="278"/>
                      <a:pt x="901" y="272"/>
                      <a:pt x="906" y="267"/>
                    </a:cubicBezTo>
                    <a:cubicBezTo>
                      <a:pt x="912" y="261"/>
                      <a:pt x="919" y="261"/>
                      <a:pt x="923" y="267"/>
                    </a:cubicBezTo>
                    <a:cubicBezTo>
                      <a:pt x="954" y="298"/>
                      <a:pt x="958" y="302"/>
                      <a:pt x="958" y="302"/>
                    </a:cubicBezTo>
                    <a:lnTo>
                      <a:pt x="993" y="267"/>
                    </a:lnTo>
                    <a:close/>
                    <a:moveTo>
                      <a:pt x="977" y="1059"/>
                    </a:moveTo>
                    <a:cubicBezTo>
                      <a:pt x="971" y="1037"/>
                      <a:pt x="958" y="1017"/>
                      <a:pt x="941" y="1002"/>
                    </a:cubicBezTo>
                    <a:cubicBezTo>
                      <a:pt x="1006" y="931"/>
                      <a:pt x="1075" y="872"/>
                      <a:pt x="1136" y="826"/>
                    </a:cubicBezTo>
                    <a:cubicBezTo>
                      <a:pt x="1156" y="853"/>
                      <a:pt x="1188" y="870"/>
                      <a:pt x="1225" y="870"/>
                    </a:cubicBezTo>
                    <a:cubicBezTo>
                      <a:pt x="1286" y="870"/>
                      <a:pt x="1334" y="822"/>
                      <a:pt x="1334" y="760"/>
                    </a:cubicBezTo>
                    <a:cubicBezTo>
                      <a:pt x="1334" y="741"/>
                      <a:pt x="1329" y="721"/>
                      <a:pt x="1319" y="703"/>
                    </a:cubicBezTo>
                    <a:cubicBezTo>
                      <a:pt x="1321" y="703"/>
                      <a:pt x="1323" y="701"/>
                      <a:pt x="1325" y="701"/>
                    </a:cubicBezTo>
                    <a:cubicBezTo>
                      <a:pt x="1329" y="708"/>
                      <a:pt x="1334" y="714"/>
                      <a:pt x="1340" y="723"/>
                    </a:cubicBezTo>
                    <a:cubicBezTo>
                      <a:pt x="1336" y="820"/>
                      <a:pt x="1312" y="912"/>
                      <a:pt x="1273" y="995"/>
                    </a:cubicBezTo>
                    <a:cubicBezTo>
                      <a:pt x="1169" y="1037"/>
                      <a:pt x="1067" y="1054"/>
                      <a:pt x="977" y="1059"/>
                    </a:cubicBezTo>
                    <a:moveTo>
                      <a:pt x="712" y="1352"/>
                    </a:moveTo>
                    <a:cubicBezTo>
                      <a:pt x="738" y="1289"/>
                      <a:pt x="771" y="1229"/>
                      <a:pt x="806" y="1177"/>
                    </a:cubicBezTo>
                    <a:cubicBezTo>
                      <a:pt x="823" y="1190"/>
                      <a:pt x="847" y="1199"/>
                      <a:pt x="871" y="1199"/>
                    </a:cubicBezTo>
                    <a:cubicBezTo>
                      <a:pt x="932" y="1199"/>
                      <a:pt x="982" y="1151"/>
                      <a:pt x="982" y="1089"/>
                    </a:cubicBezTo>
                    <a:cubicBezTo>
                      <a:pt x="982" y="1076"/>
                      <a:pt x="982" y="1076"/>
                      <a:pt x="982" y="1076"/>
                    </a:cubicBezTo>
                    <a:cubicBezTo>
                      <a:pt x="1067" y="1072"/>
                      <a:pt x="1162" y="1054"/>
                      <a:pt x="1260" y="1019"/>
                    </a:cubicBezTo>
                    <a:cubicBezTo>
                      <a:pt x="1153" y="1214"/>
                      <a:pt x="947" y="1348"/>
                      <a:pt x="712" y="1352"/>
                    </a:cubicBezTo>
                    <a:moveTo>
                      <a:pt x="693" y="1352"/>
                    </a:moveTo>
                    <a:cubicBezTo>
                      <a:pt x="621" y="1350"/>
                      <a:pt x="549" y="1337"/>
                      <a:pt x="484" y="1315"/>
                    </a:cubicBezTo>
                    <a:cubicBezTo>
                      <a:pt x="510" y="1286"/>
                      <a:pt x="560" y="1227"/>
                      <a:pt x="621" y="1144"/>
                    </a:cubicBezTo>
                    <a:cubicBezTo>
                      <a:pt x="660" y="1133"/>
                      <a:pt x="688" y="1100"/>
                      <a:pt x="697" y="1059"/>
                    </a:cubicBezTo>
                    <a:cubicBezTo>
                      <a:pt x="715" y="1063"/>
                      <a:pt x="736" y="1067"/>
                      <a:pt x="765" y="1069"/>
                    </a:cubicBezTo>
                    <a:cubicBezTo>
                      <a:pt x="762" y="1076"/>
                      <a:pt x="762" y="1083"/>
                      <a:pt x="762" y="1089"/>
                    </a:cubicBezTo>
                    <a:cubicBezTo>
                      <a:pt x="762" y="1118"/>
                      <a:pt x="773" y="1146"/>
                      <a:pt x="793" y="1166"/>
                    </a:cubicBezTo>
                    <a:cubicBezTo>
                      <a:pt x="756" y="1223"/>
                      <a:pt x="721" y="1284"/>
                      <a:pt x="693" y="1352"/>
                    </a:cubicBezTo>
                    <a:moveTo>
                      <a:pt x="241" y="1155"/>
                    </a:moveTo>
                    <a:cubicBezTo>
                      <a:pt x="336" y="1146"/>
                      <a:pt x="423" y="1129"/>
                      <a:pt x="499" y="1105"/>
                    </a:cubicBezTo>
                    <a:cubicBezTo>
                      <a:pt x="519" y="1133"/>
                      <a:pt x="552" y="1151"/>
                      <a:pt x="589" y="1151"/>
                    </a:cubicBezTo>
                    <a:cubicBezTo>
                      <a:pt x="595" y="1151"/>
                      <a:pt x="595" y="1151"/>
                      <a:pt x="595" y="1151"/>
                    </a:cubicBezTo>
                    <a:cubicBezTo>
                      <a:pt x="536" y="1229"/>
                      <a:pt x="489" y="1284"/>
                      <a:pt x="467" y="1308"/>
                    </a:cubicBezTo>
                    <a:cubicBezTo>
                      <a:pt x="380" y="1273"/>
                      <a:pt x="304" y="1221"/>
                      <a:pt x="241" y="1155"/>
                    </a:cubicBezTo>
                    <a:moveTo>
                      <a:pt x="204" y="1116"/>
                    </a:moveTo>
                    <a:cubicBezTo>
                      <a:pt x="202" y="1041"/>
                      <a:pt x="206" y="973"/>
                      <a:pt x="215" y="907"/>
                    </a:cubicBezTo>
                    <a:cubicBezTo>
                      <a:pt x="250" y="905"/>
                      <a:pt x="278" y="890"/>
                      <a:pt x="297" y="863"/>
                    </a:cubicBezTo>
                    <a:cubicBezTo>
                      <a:pt x="354" y="909"/>
                      <a:pt x="417" y="953"/>
                      <a:pt x="491" y="988"/>
                    </a:cubicBezTo>
                    <a:cubicBezTo>
                      <a:pt x="482" y="1004"/>
                      <a:pt x="478" y="1021"/>
                      <a:pt x="478" y="1039"/>
                    </a:cubicBezTo>
                    <a:cubicBezTo>
                      <a:pt x="478" y="1059"/>
                      <a:pt x="482" y="1074"/>
                      <a:pt x="491" y="1089"/>
                    </a:cubicBezTo>
                    <a:cubicBezTo>
                      <a:pt x="413" y="1113"/>
                      <a:pt x="323" y="1131"/>
                      <a:pt x="226" y="1137"/>
                    </a:cubicBezTo>
                    <a:cubicBezTo>
                      <a:pt x="219" y="1131"/>
                      <a:pt x="210" y="1122"/>
                      <a:pt x="204" y="1116"/>
                    </a:cubicBezTo>
                    <a:moveTo>
                      <a:pt x="61" y="706"/>
                    </a:moveTo>
                    <a:cubicBezTo>
                      <a:pt x="61" y="673"/>
                      <a:pt x="63" y="640"/>
                      <a:pt x="67" y="607"/>
                    </a:cubicBezTo>
                    <a:cubicBezTo>
                      <a:pt x="84" y="633"/>
                      <a:pt x="111" y="668"/>
                      <a:pt x="143" y="710"/>
                    </a:cubicBezTo>
                    <a:cubicBezTo>
                      <a:pt x="117" y="730"/>
                      <a:pt x="102" y="760"/>
                      <a:pt x="102" y="796"/>
                    </a:cubicBezTo>
                    <a:cubicBezTo>
                      <a:pt x="102" y="853"/>
                      <a:pt x="143" y="899"/>
                      <a:pt x="197" y="905"/>
                    </a:cubicBezTo>
                    <a:cubicBezTo>
                      <a:pt x="191" y="964"/>
                      <a:pt x="187" y="1026"/>
                      <a:pt x="187" y="1091"/>
                    </a:cubicBezTo>
                    <a:cubicBezTo>
                      <a:pt x="108" y="984"/>
                      <a:pt x="61" y="850"/>
                      <a:pt x="61" y="706"/>
                    </a:cubicBezTo>
                    <a:moveTo>
                      <a:pt x="174" y="340"/>
                    </a:moveTo>
                    <a:cubicBezTo>
                      <a:pt x="208" y="329"/>
                      <a:pt x="263" y="313"/>
                      <a:pt x="330" y="300"/>
                    </a:cubicBezTo>
                    <a:cubicBezTo>
                      <a:pt x="332" y="337"/>
                      <a:pt x="354" y="368"/>
                      <a:pt x="382" y="388"/>
                    </a:cubicBezTo>
                    <a:cubicBezTo>
                      <a:pt x="330" y="469"/>
                      <a:pt x="280" y="570"/>
                      <a:pt x="243" y="690"/>
                    </a:cubicBezTo>
                    <a:cubicBezTo>
                      <a:pt x="232" y="688"/>
                      <a:pt x="221" y="686"/>
                      <a:pt x="210" y="686"/>
                    </a:cubicBezTo>
                    <a:cubicBezTo>
                      <a:pt x="191" y="686"/>
                      <a:pt x="174" y="690"/>
                      <a:pt x="158" y="699"/>
                    </a:cubicBezTo>
                    <a:cubicBezTo>
                      <a:pt x="117" y="651"/>
                      <a:pt x="89" y="607"/>
                      <a:pt x="74" y="581"/>
                    </a:cubicBezTo>
                    <a:cubicBezTo>
                      <a:pt x="91" y="493"/>
                      <a:pt x="126" y="412"/>
                      <a:pt x="174" y="340"/>
                    </a:cubicBezTo>
                    <a:moveTo>
                      <a:pt x="304" y="199"/>
                    </a:moveTo>
                    <a:cubicBezTo>
                      <a:pt x="313" y="208"/>
                      <a:pt x="328" y="219"/>
                      <a:pt x="345" y="237"/>
                    </a:cubicBezTo>
                    <a:cubicBezTo>
                      <a:pt x="339" y="250"/>
                      <a:pt x="332" y="265"/>
                      <a:pt x="330" y="283"/>
                    </a:cubicBezTo>
                    <a:cubicBezTo>
                      <a:pt x="273" y="294"/>
                      <a:pt x="226" y="305"/>
                      <a:pt x="191" y="316"/>
                    </a:cubicBezTo>
                    <a:cubicBezTo>
                      <a:pt x="224" y="272"/>
                      <a:pt x="263" y="234"/>
                      <a:pt x="304" y="199"/>
                    </a:cubicBezTo>
                    <a:moveTo>
                      <a:pt x="682" y="61"/>
                    </a:moveTo>
                    <a:cubicBezTo>
                      <a:pt x="641" y="92"/>
                      <a:pt x="580" y="142"/>
                      <a:pt x="515" y="213"/>
                    </a:cubicBezTo>
                    <a:cubicBezTo>
                      <a:pt x="495" y="195"/>
                      <a:pt x="469" y="182"/>
                      <a:pt x="441" y="182"/>
                    </a:cubicBezTo>
                    <a:cubicBezTo>
                      <a:pt x="406" y="182"/>
                      <a:pt x="378" y="197"/>
                      <a:pt x="356" y="221"/>
                    </a:cubicBezTo>
                    <a:cubicBezTo>
                      <a:pt x="341" y="208"/>
                      <a:pt x="328" y="197"/>
                      <a:pt x="319" y="188"/>
                    </a:cubicBezTo>
                    <a:cubicBezTo>
                      <a:pt x="421" y="112"/>
                      <a:pt x="545" y="66"/>
                      <a:pt x="682" y="61"/>
                    </a:cubicBezTo>
                    <a:moveTo>
                      <a:pt x="712" y="61"/>
                    </a:moveTo>
                    <a:cubicBezTo>
                      <a:pt x="797" y="63"/>
                      <a:pt x="878" y="81"/>
                      <a:pt x="951" y="114"/>
                    </a:cubicBezTo>
                    <a:cubicBezTo>
                      <a:pt x="954" y="145"/>
                      <a:pt x="954" y="177"/>
                      <a:pt x="954" y="208"/>
                    </a:cubicBezTo>
                    <a:cubicBezTo>
                      <a:pt x="895" y="210"/>
                      <a:pt x="849" y="259"/>
                      <a:pt x="849" y="318"/>
                    </a:cubicBezTo>
                    <a:cubicBezTo>
                      <a:pt x="749" y="285"/>
                      <a:pt x="656" y="270"/>
                      <a:pt x="573" y="267"/>
                    </a:cubicBezTo>
                    <a:cubicBezTo>
                      <a:pt x="565" y="265"/>
                      <a:pt x="556" y="265"/>
                      <a:pt x="547" y="265"/>
                    </a:cubicBezTo>
                    <a:cubicBezTo>
                      <a:pt x="543" y="252"/>
                      <a:pt x="536" y="239"/>
                      <a:pt x="528" y="226"/>
                    </a:cubicBezTo>
                    <a:cubicBezTo>
                      <a:pt x="604" y="142"/>
                      <a:pt x="673" y="90"/>
                      <a:pt x="712" y="61"/>
                    </a:cubicBezTo>
                    <a:moveTo>
                      <a:pt x="1173" y="272"/>
                    </a:moveTo>
                    <a:cubicBezTo>
                      <a:pt x="1169" y="307"/>
                      <a:pt x="1158" y="379"/>
                      <a:pt x="1127" y="469"/>
                    </a:cubicBezTo>
                    <a:cubicBezTo>
                      <a:pt x="1095" y="445"/>
                      <a:pt x="1062" y="423"/>
                      <a:pt x="1030" y="403"/>
                    </a:cubicBezTo>
                    <a:cubicBezTo>
                      <a:pt x="1054" y="383"/>
                      <a:pt x="1069" y="353"/>
                      <a:pt x="1069" y="320"/>
                    </a:cubicBezTo>
                    <a:cubicBezTo>
                      <a:pt x="1069" y="263"/>
                      <a:pt x="1025" y="215"/>
                      <a:pt x="971" y="208"/>
                    </a:cubicBezTo>
                    <a:cubicBezTo>
                      <a:pt x="971" y="180"/>
                      <a:pt x="971" y="151"/>
                      <a:pt x="969" y="120"/>
                    </a:cubicBezTo>
                    <a:cubicBezTo>
                      <a:pt x="1047" y="158"/>
                      <a:pt x="1117" y="210"/>
                      <a:pt x="1173" y="272"/>
                    </a:cubicBezTo>
                    <a:moveTo>
                      <a:pt x="258" y="697"/>
                    </a:moveTo>
                    <a:cubicBezTo>
                      <a:pt x="295" y="579"/>
                      <a:pt x="345" y="478"/>
                      <a:pt x="397" y="397"/>
                    </a:cubicBezTo>
                    <a:cubicBezTo>
                      <a:pt x="410" y="401"/>
                      <a:pt x="426" y="405"/>
                      <a:pt x="441" y="405"/>
                    </a:cubicBezTo>
                    <a:cubicBezTo>
                      <a:pt x="454" y="405"/>
                      <a:pt x="467" y="401"/>
                      <a:pt x="480" y="397"/>
                    </a:cubicBezTo>
                    <a:cubicBezTo>
                      <a:pt x="521" y="460"/>
                      <a:pt x="562" y="537"/>
                      <a:pt x="597" y="631"/>
                    </a:cubicBezTo>
                    <a:cubicBezTo>
                      <a:pt x="612" y="625"/>
                      <a:pt x="612" y="625"/>
                      <a:pt x="612" y="625"/>
                    </a:cubicBezTo>
                    <a:cubicBezTo>
                      <a:pt x="578" y="526"/>
                      <a:pt x="536" y="449"/>
                      <a:pt x="497" y="388"/>
                    </a:cubicBezTo>
                    <a:cubicBezTo>
                      <a:pt x="528" y="370"/>
                      <a:pt x="549" y="333"/>
                      <a:pt x="549" y="294"/>
                    </a:cubicBezTo>
                    <a:cubicBezTo>
                      <a:pt x="549" y="283"/>
                      <a:pt x="549" y="283"/>
                      <a:pt x="549" y="283"/>
                    </a:cubicBezTo>
                    <a:cubicBezTo>
                      <a:pt x="558" y="283"/>
                      <a:pt x="565" y="285"/>
                      <a:pt x="571" y="285"/>
                    </a:cubicBezTo>
                    <a:cubicBezTo>
                      <a:pt x="656" y="287"/>
                      <a:pt x="749" y="302"/>
                      <a:pt x="849" y="337"/>
                    </a:cubicBezTo>
                    <a:cubicBezTo>
                      <a:pt x="858" y="381"/>
                      <a:pt x="888" y="414"/>
                      <a:pt x="930" y="425"/>
                    </a:cubicBezTo>
                    <a:cubicBezTo>
                      <a:pt x="927" y="438"/>
                      <a:pt x="925" y="451"/>
                      <a:pt x="923" y="465"/>
                    </a:cubicBezTo>
                    <a:cubicBezTo>
                      <a:pt x="927" y="467"/>
                      <a:pt x="934" y="471"/>
                      <a:pt x="938" y="476"/>
                    </a:cubicBezTo>
                    <a:cubicBezTo>
                      <a:pt x="941" y="460"/>
                      <a:pt x="945" y="445"/>
                      <a:pt x="947" y="429"/>
                    </a:cubicBezTo>
                    <a:cubicBezTo>
                      <a:pt x="958" y="429"/>
                      <a:pt x="958" y="429"/>
                      <a:pt x="958" y="429"/>
                    </a:cubicBezTo>
                    <a:cubicBezTo>
                      <a:pt x="980" y="429"/>
                      <a:pt x="999" y="423"/>
                      <a:pt x="1014" y="414"/>
                    </a:cubicBezTo>
                    <a:cubicBezTo>
                      <a:pt x="1049" y="436"/>
                      <a:pt x="1086" y="460"/>
                      <a:pt x="1121" y="486"/>
                    </a:cubicBezTo>
                    <a:cubicBezTo>
                      <a:pt x="1099" y="546"/>
                      <a:pt x="1071" y="614"/>
                      <a:pt x="1030" y="679"/>
                    </a:cubicBezTo>
                    <a:cubicBezTo>
                      <a:pt x="967" y="782"/>
                      <a:pt x="871" y="896"/>
                      <a:pt x="725" y="986"/>
                    </a:cubicBezTo>
                    <a:cubicBezTo>
                      <a:pt x="732" y="975"/>
                      <a:pt x="738" y="966"/>
                      <a:pt x="745" y="956"/>
                    </a:cubicBezTo>
                    <a:cubicBezTo>
                      <a:pt x="771" y="909"/>
                      <a:pt x="797" y="859"/>
                      <a:pt x="823" y="804"/>
                    </a:cubicBezTo>
                    <a:cubicBezTo>
                      <a:pt x="817" y="804"/>
                      <a:pt x="810" y="804"/>
                      <a:pt x="804" y="802"/>
                    </a:cubicBezTo>
                    <a:cubicBezTo>
                      <a:pt x="780" y="855"/>
                      <a:pt x="754" y="903"/>
                      <a:pt x="730" y="947"/>
                    </a:cubicBezTo>
                    <a:cubicBezTo>
                      <a:pt x="717" y="966"/>
                      <a:pt x="706" y="986"/>
                      <a:pt x="693" y="1004"/>
                    </a:cubicBezTo>
                    <a:cubicBezTo>
                      <a:pt x="693" y="1006"/>
                      <a:pt x="693" y="1006"/>
                      <a:pt x="693" y="1006"/>
                    </a:cubicBezTo>
                    <a:cubicBezTo>
                      <a:pt x="691" y="999"/>
                      <a:pt x="688" y="993"/>
                      <a:pt x="684" y="986"/>
                    </a:cubicBezTo>
                    <a:cubicBezTo>
                      <a:pt x="682" y="931"/>
                      <a:pt x="675" y="881"/>
                      <a:pt x="667" y="833"/>
                    </a:cubicBezTo>
                    <a:cubicBezTo>
                      <a:pt x="656" y="811"/>
                      <a:pt x="656" y="811"/>
                      <a:pt x="656" y="811"/>
                    </a:cubicBezTo>
                    <a:cubicBezTo>
                      <a:pt x="649" y="826"/>
                      <a:pt x="649" y="826"/>
                      <a:pt x="649" y="826"/>
                    </a:cubicBezTo>
                    <a:cubicBezTo>
                      <a:pt x="647" y="826"/>
                      <a:pt x="647" y="826"/>
                      <a:pt x="647" y="826"/>
                    </a:cubicBezTo>
                    <a:cubicBezTo>
                      <a:pt x="656" y="870"/>
                      <a:pt x="662" y="914"/>
                      <a:pt x="665" y="960"/>
                    </a:cubicBezTo>
                    <a:cubicBezTo>
                      <a:pt x="645" y="940"/>
                      <a:pt x="619" y="929"/>
                      <a:pt x="589" y="929"/>
                    </a:cubicBezTo>
                    <a:cubicBezTo>
                      <a:pt x="552" y="929"/>
                      <a:pt x="519" y="947"/>
                      <a:pt x="499" y="973"/>
                    </a:cubicBezTo>
                    <a:cubicBezTo>
                      <a:pt x="426" y="938"/>
                      <a:pt x="363" y="894"/>
                      <a:pt x="308" y="850"/>
                    </a:cubicBezTo>
                    <a:cubicBezTo>
                      <a:pt x="317" y="835"/>
                      <a:pt x="321" y="815"/>
                      <a:pt x="321" y="796"/>
                    </a:cubicBezTo>
                    <a:cubicBezTo>
                      <a:pt x="321" y="752"/>
                      <a:pt x="295" y="714"/>
                      <a:pt x="258" y="697"/>
                    </a:cubicBezTo>
                    <a:moveTo>
                      <a:pt x="1310" y="690"/>
                    </a:moveTo>
                    <a:cubicBezTo>
                      <a:pt x="1290" y="664"/>
                      <a:pt x="1260" y="649"/>
                      <a:pt x="1225" y="649"/>
                    </a:cubicBezTo>
                    <a:cubicBezTo>
                      <a:pt x="1164" y="649"/>
                      <a:pt x="1114" y="699"/>
                      <a:pt x="1114" y="760"/>
                    </a:cubicBezTo>
                    <a:cubicBezTo>
                      <a:pt x="1114" y="778"/>
                      <a:pt x="1119" y="796"/>
                      <a:pt x="1127" y="811"/>
                    </a:cubicBezTo>
                    <a:cubicBezTo>
                      <a:pt x="1064" y="859"/>
                      <a:pt x="995" y="918"/>
                      <a:pt x="927" y="993"/>
                    </a:cubicBezTo>
                    <a:cubicBezTo>
                      <a:pt x="910" y="984"/>
                      <a:pt x="893" y="977"/>
                      <a:pt x="871" y="977"/>
                    </a:cubicBezTo>
                    <a:cubicBezTo>
                      <a:pt x="823" y="977"/>
                      <a:pt x="782" y="1008"/>
                      <a:pt x="769" y="1052"/>
                    </a:cubicBezTo>
                    <a:cubicBezTo>
                      <a:pt x="738" y="1050"/>
                      <a:pt x="717" y="1045"/>
                      <a:pt x="697" y="1041"/>
                    </a:cubicBezTo>
                    <a:cubicBezTo>
                      <a:pt x="697" y="1039"/>
                      <a:pt x="697" y="1039"/>
                      <a:pt x="697" y="1039"/>
                    </a:cubicBezTo>
                    <a:cubicBezTo>
                      <a:pt x="697" y="1032"/>
                      <a:pt x="697" y="1032"/>
                      <a:pt x="697" y="1032"/>
                    </a:cubicBezTo>
                    <a:cubicBezTo>
                      <a:pt x="699" y="1028"/>
                      <a:pt x="704" y="1023"/>
                      <a:pt x="706" y="1017"/>
                    </a:cubicBezTo>
                    <a:cubicBezTo>
                      <a:pt x="871" y="925"/>
                      <a:pt x="977" y="800"/>
                      <a:pt x="1045" y="688"/>
                    </a:cubicBezTo>
                    <a:cubicBezTo>
                      <a:pt x="1084" y="622"/>
                      <a:pt x="1114" y="557"/>
                      <a:pt x="1134" y="497"/>
                    </a:cubicBezTo>
                    <a:cubicBezTo>
                      <a:pt x="1197" y="550"/>
                      <a:pt x="1258" y="611"/>
                      <a:pt x="1314" y="688"/>
                    </a:cubicBezTo>
                    <a:cubicBezTo>
                      <a:pt x="1312" y="688"/>
                      <a:pt x="1312" y="688"/>
                      <a:pt x="1310" y="690"/>
                    </a:cubicBezTo>
                    <a:moveTo>
                      <a:pt x="1338" y="673"/>
                    </a:moveTo>
                    <a:cubicBezTo>
                      <a:pt x="1336" y="675"/>
                      <a:pt x="1334" y="677"/>
                      <a:pt x="1329" y="679"/>
                    </a:cubicBezTo>
                    <a:cubicBezTo>
                      <a:pt x="1269" y="598"/>
                      <a:pt x="1206" y="535"/>
                      <a:pt x="1140" y="480"/>
                    </a:cubicBezTo>
                    <a:cubicBezTo>
                      <a:pt x="1169" y="399"/>
                      <a:pt x="1182" y="331"/>
                      <a:pt x="1188" y="289"/>
                    </a:cubicBezTo>
                    <a:cubicBezTo>
                      <a:pt x="1275" y="394"/>
                      <a:pt x="1332" y="528"/>
                      <a:pt x="1338" y="673"/>
                    </a:cubicBezTo>
                    <a:moveTo>
                      <a:pt x="699" y="0"/>
                    </a:moveTo>
                    <a:cubicBezTo>
                      <a:pt x="315" y="0"/>
                      <a:pt x="0" y="318"/>
                      <a:pt x="0" y="706"/>
                    </a:cubicBezTo>
                    <a:cubicBezTo>
                      <a:pt x="0" y="1096"/>
                      <a:pt x="315" y="1414"/>
                      <a:pt x="699" y="1414"/>
                    </a:cubicBezTo>
                    <a:cubicBezTo>
                      <a:pt x="1086" y="1414"/>
                      <a:pt x="1401" y="1096"/>
                      <a:pt x="1401" y="706"/>
                    </a:cubicBezTo>
                    <a:cubicBezTo>
                      <a:pt x="1401" y="318"/>
                      <a:pt x="1086" y="0"/>
                      <a:pt x="69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527" name="Google Shape;9527;p90"/>
            <p:cNvSpPr/>
            <p:nvPr/>
          </p:nvSpPr>
          <p:spPr>
            <a:xfrm>
              <a:off x="6196136" y="3976999"/>
              <a:ext cx="634356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Posture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Assessment</a:t>
              </a:r>
              <a:endParaRPr/>
            </a:p>
          </p:txBody>
        </p:sp>
      </p:grpSp>
      <p:grpSp>
        <p:nvGrpSpPr>
          <p:cNvPr id="9528" name="Google Shape;9528;p90"/>
          <p:cNvGrpSpPr/>
          <p:nvPr/>
        </p:nvGrpSpPr>
        <p:grpSpPr>
          <a:xfrm>
            <a:off x="6604837" y="1146019"/>
            <a:ext cx="785284" cy="1203298"/>
            <a:chOff x="3636826" y="1062831"/>
            <a:chExt cx="588963" cy="902474"/>
          </a:xfrm>
        </p:grpSpPr>
        <p:grpSp>
          <p:nvGrpSpPr>
            <p:cNvPr id="9529" name="Google Shape;9529;p90"/>
            <p:cNvGrpSpPr/>
            <p:nvPr/>
          </p:nvGrpSpPr>
          <p:grpSpPr>
            <a:xfrm>
              <a:off x="3636826" y="1062831"/>
              <a:ext cx="588963" cy="588963"/>
              <a:chOff x="852359" y="1062831"/>
              <a:chExt cx="588963" cy="588963"/>
            </a:xfrm>
          </p:grpSpPr>
          <p:sp>
            <p:nvSpPr>
              <p:cNvPr id="9530" name="Google Shape;9530;p90"/>
              <p:cNvSpPr/>
              <p:nvPr/>
            </p:nvSpPr>
            <p:spPr>
              <a:xfrm>
                <a:off x="852359" y="1062831"/>
                <a:ext cx="588963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1" name="Google Shape;9531;p90"/>
              <p:cNvSpPr/>
              <p:nvPr/>
            </p:nvSpPr>
            <p:spPr>
              <a:xfrm>
                <a:off x="941259" y="1204119"/>
                <a:ext cx="409575" cy="274638"/>
              </a:xfrm>
              <a:custGeom>
                <a:avLst/>
                <a:gdLst/>
                <a:ahLst/>
                <a:cxnLst/>
                <a:rect l="l" t="t" r="r" b="b"/>
                <a:pathLst>
                  <a:path w="1215" h="813" extrusionOk="0">
                    <a:moveTo>
                      <a:pt x="943" y="277"/>
                    </a:moveTo>
                    <a:cubicBezTo>
                      <a:pt x="943" y="614"/>
                      <a:pt x="943" y="614"/>
                      <a:pt x="943" y="614"/>
                    </a:cubicBezTo>
                    <a:cubicBezTo>
                      <a:pt x="943" y="655"/>
                      <a:pt x="943" y="655"/>
                      <a:pt x="943" y="655"/>
                    </a:cubicBezTo>
                    <a:cubicBezTo>
                      <a:pt x="900" y="655"/>
                      <a:pt x="900" y="655"/>
                      <a:pt x="900" y="655"/>
                    </a:cubicBezTo>
                    <a:cubicBezTo>
                      <a:pt x="668" y="655"/>
                      <a:pt x="668" y="655"/>
                      <a:pt x="668" y="655"/>
                    </a:cubicBezTo>
                    <a:cubicBezTo>
                      <a:pt x="625" y="655"/>
                      <a:pt x="625" y="655"/>
                      <a:pt x="625" y="655"/>
                    </a:cubicBezTo>
                    <a:cubicBezTo>
                      <a:pt x="625" y="614"/>
                      <a:pt x="625" y="614"/>
                      <a:pt x="625" y="614"/>
                    </a:cubicBezTo>
                    <a:cubicBezTo>
                      <a:pt x="625" y="277"/>
                      <a:pt x="625" y="277"/>
                      <a:pt x="625" y="277"/>
                    </a:cubicBezTo>
                    <a:cubicBezTo>
                      <a:pt x="625" y="234"/>
                      <a:pt x="625" y="234"/>
                      <a:pt x="625" y="234"/>
                    </a:cubicBezTo>
                    <a:cubicBezTo>
                      <a:pt x="668" y="234"/>
                      <a:pt x="668" y="234"/>
                      <a:pt x="668" y="234"/>
                    </a:cubicBezTo>
                    <a:cubicBezTo>
                      <a:pt x="900" y="234"/>
                      <a:pt x="900" y="234"/>
                      <a:pt x="900" y="234"/>
                    </a:cubicBezTo>
                    <a:cubicBezTo>
                      <a:pt x="943" y="234"/>
                      <a:pt x="943" y="234"/>
                      <a:pt x="943" y="234"/>
                    </a:cubicBezTo>
                    <a:lnTo>
                      <a:pt x="943" y="277"/>
                    </a:lnTo>
                    <a:close/>
                    <a:moveTo>
                      <a:pt x="592" y="277"/>
                    </a:moveTo>
                    <a:cubicBezTo>
                      <a:pt x="592" y="614"/>
                      <a:pt x="592" y="614"/>
                      <a:pt x="592" y="614"/>
                    </a:cubicBezTo>
                    <a:cubicBezTo>
                      <a:pt x="592" y="655"/>
                      <a:pt x="592" y="655"/>
                      <a:pt x="592" y="655"/>
                    </a:cubicBezTo>
                    <a:cubicBezTo>
                      <a:pt x="549" y="655"/>
                      <a:pt x="549" y="655"/>
                      <a:pt x="549" y="655"/>
                    </a:cubicBezTo>
                    <a:cubicBezTo>
                      <a:pt x="316" y="655"/>
                      <a:pt x="316" y="655"/>
                      <a:pt x="316" y="655"/>
                    </a:cubicBezTo>
                    <a:cubicBezTo>
                      <a:pt x="275" y="655"/>
                      <a:pt x="275" y="655"/>
                      <a:pt x="275" y="655"/>
                    </a:cubicBezTo>
                    <a:cubicBezTo>
                      <a:pt x="275" y="614"/>
                      <a:pt x="275" y="614"/>
                      <a:pt x="275" y="614"/>
                    </a:cubicBezTo>
                    <a:cubicBezTo>
                      <a:pt x="275" y="277"/>
                      <a:pt x="275" y="277"/>
                      <a:pt x="275" y="277"/>
                    </a:cubicBezTo>
                    <a:cubicBezTo>
                      <a:pt x="275" y="234"/>
                      <a:pt x="275" y="234"/>
                      <a:pt x="275" y="234"/>
                    </a:cubicBezTo>
                    <a:cubicBezTo>
                      <a:pt x="316" y="234"/>
                      <a:pt x="316" y="234"/>
                      <a:pt x="316" y="234"/>
                    </a:cubicBezTo>
                    <a:cubicBezTo>
                      <a:pt x="549" y="234"/>
                      <a:pt x="549" y="234"/>
                      <a:pt x="549" y="234"/>
                    </a:cubicBezTo>
                    <a:cubicBezTo>
                      <a:pt x="592" y="234"/>
                      <a:pt x="592" y="234"/>
                      <a:pt x="592" y="234"/>
                    </a:cubicBezTo>
                    <a:lnTo>
                      <a:pt x="592" y="277"/>
                    </a:lnTo>
                    <a:close/>
                    <a:moveTo>
                      <a:pt x="1172" y="0"/>
                    </a:moveTo>
                    <a:cubicBezTo>
                      <a:pt x="931" y="0"/>
                      <a:pt x="931" y="0"/>
                      <a:pt x="931" y="0"/>
                    </a:cubicBezTo>
                    <a:cubicBezTo>
                      <a:pt x="921" y="0"/>
                      <a:pt x="911" y="5"/>
                      <a:pt x="903" y="12"/>
                    </a:cubicBezTo>
                    <a:cubicBezTo>
                      <a:pt x="837" y="70"/>
                      <a:pt x="837" y="70"/>
                      <a:pt x="837" y="70"/>
                    </a:cubicBezTo>
                    <a:cubicBezTo>
                      <a:pt x="830" y="77"/>
                      <a:pt x="820" y="82"/>
                      <a:pt x="809" y="82"/>
                    </a:cubicBezTo>
                    <a:cubicBezTo>
                      <a:pt x="43" y="82"/>
                      <a:pt x="43" y="82"/>
                      <a:pt x="43" y="82"/>
                    </a:cubicBezTo>
                    <a:cubicBezTo>
                      <a:pt x="20" y="82"/>
                      <a:pt x="0" y="100"/>
                      <a:pt x="0" y="123"/>
                    </a:cubicBezTo>
                    <a:cubicBezTo>
                      <a:pt x="0" y="769"/>
                      <a:pt x="0" y="769"/>
                      <a:pt x="0" y="769"/>
                    </a:cubicBezTo>
                    <a:cubicBezTo>
                      <a:pt x="0" y="793"/>
                      <a:pt x="20" y="813"/>
                      <a:pt x="43" y="813"/>
                    </a:cubicBezTo>
                    <a:cubicBezTo>
                      <a:pt x="1172" y="813"/>
                      <a:pt x="1172" y="813"/>
                      <a:pt x="1172" y="813"/>
                    </a:cubicBezTo>
                    <a:cubicBezTo>
                      <a:pt x="1196" y="813"/>
                      <a:pt x="1215" y="793"/>
                      <a:pt x="1215" y="769"/>
                    </a:cubicBezTo>
                    <a:cubicBezTo>
                      <a:pt x="1215" y="43"/>
                      <a:pt x="1215" y="43"/>
                      <a:pt x="1215" y="43"/>
                    </a:cubicBezTo>
                    <a:cubicBezTo>
                      <a:pt x="1215" y="20"/>
                      <a:pt x="1196" y="0"/>
                      <a:pt x="117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2" name="Google Shape;9532;p90"/>
              <p:cNvSpPr/>
              <p:nvPr/>
            </p:nvSpPr>
            <p:spPr>
              <a:xfrm>
                <a:off x="1049209" y="1307306"/>
                <a:ext cx="74613" cy="93663"/>
              </a:xfrm>
              <a:custGeom>
                <a:avLst/>
                <a:gdLst/>
                <a:ahLst/>
                <a:cxnLst/>
                <a:rect l="l" t="t" r="r" b="b"/>
                <a:pathLst>
                  <a:path w="223" h="275" extrusionOk="0">
                    <a:moveTo>
                      <a:pt x="165" y="126"/>
                    </a:moveTo>
                    <a:cubicBezTo>
                      <a:pt x="165" y="131"/>
                      <a:pt x="164" y="136"/>
                      <a:pt x="160" y="137"/>
                    </a:cubicBezTo>
                    <a:cubicBezTo>
                      <a:pt x="152" y="137"/>
                      <a:pt x="152" y="137"/>
                      <a:pt x="152" y="137"/>
                    </a:cubicBezTo>
                    <a:cubicBezTo>
                      <a:pt x="146" y="137"/>
                      <a:pt x="141" y="142"/>
                      <a:pt x="141" y="149"/>
                    </a:cubicBezTo>
                    <a:cubicBezTo>
                      <a:pt x="141" y="172"/>
                      <a:pt x="141" y="172"/>
                      <a:pt x="141" y="172"/>
                    </a:cubicBezTo>
                    <a:cubicBezTo>
                      <a:pt x="124" y="180"/>
                      <a:pt x="99" y="180"/>
                      <a:pt x="84" y="172"/>
                    </a:cubicBezTo>
                    <a:cubicBezTo>
                      <a:pt x="84" y="149"/>
                      <a:pt x="84" y="149"/>
                      <a:pt x="84" y="149"/>
                    </a:cubicBezTo>
                    <a:cubicBezTo>
                      <a:pt x="84" y="142"/>
                      <a:pt x="80" y="137"/>
                      <a:pt x="73" y="137"/>
                    </a:cubicBezTo>
                    <a:cubicBezTo>
                      <a:pt x="63" y="137"/>
                      <a:pt x="63" y="137"/>
                      <a:pt x="63" y="137"/>
                    </a:cubicBezTo>
                    <a:cubicBezTo>
                      <a:pt x="60" y="136"/>
                      <a:pt x="58" y="131"/>
                      <a:pt x="58" y="126"/>
                    </a:cubicBezTo>
                    <a:cubicBezTo>
                      <a:pt x="58" y="104"/>
                      <a:pt x="58" y="104"/>
                      <a:pt x="58" y="104"/>
                    </a:cubicBezTo>
                    <a:cubicBezTo>
                      <a:pt x="58" y="101"/>
                      <a:pt x="60" y="97"/>
                      <a:pt x="61" y="94"/>
                    </a:cubicBezTo>
                    <a:cubicBezTo>
                      <a:pt x="76" y="96"/>
                      <a:pt x="93" y="97"/>
                      <a:pt x="111" y="97"/>
                    </a:cubicBezTo>
                    <a:cubicBezTo>
                      <a:pt x="113" y="97"/>
                      <a:pt x="113" y="97"/>
                      <a:pt x="113" y="97"/>
                    </a:cubicBezTo>
                    <a:cubicBezTo>
                      <a:pt x="131" y="97"/>
                      <a:pt x="149" y="96"/>
                      <a:pt x="164" y="94"/>
                    </a:cubicBezTo>
                    <a:cubicBezTo>
                      <a:pt x="165" y="97"/>
                      <a:pt x="165" y="101"/>
                      <a:pt x="165" y="104"/>
                    </a:cubicBezTo>
                    <a:lnTo>
                      <a:pt x="165" y="126"/>
                    </a:lnTo>
                    <a:close/>
                    <a:moveTo>
                      <a:pt x="172" y="61"/>
                    </a:moveTo>
                    <a:cubicBezTo>
                      <a:pt x="155" y="5"/>
                      <a:pt x="155" y="5"/>
                      <a:pt x="155" y="5"/>
                    </a:cubicBezTo>
                    <a:cubicBezTo>
                      <a:pt x="155" y="3"/>
                      <a:pt x="154" y="0"/>
                      <a:pt x="150" y="0"/>
                    </a:cubicBezTo>
                    <a:cubicBezTo>
                      <a:pt x="75" y="0"/>
                      <a:pt x="75" y="0"/>
                      <a:pt x="75" y="0"/>
                    </a:cubicBezTo>
                    <a:cubicBezTo>
                      <a:pt x="71" y="0"/>
                      <a:pt x="70" y="3"/>
                      <a:pt x="68" y="5"/>
                    </a:cubicBezTo>
                    <a:cubicBezTo>
                      <a:pt x="52" y="61"/>
                      <a:pt x="52" y="61"/>
                      <a:pt x="52" y="61"/>
                    </a:cubicBezTo>
                    <a:cubicBezTo>
                      <a:pt x="22" y="64"/>
                      <a:pt x="0" y="73"/>
                      <a:pt x="0" y="79"/>
                    </a:cubicBezTo>
                    <a:cubicBezTo>
                      <a:pt x="0" y="84"/>
                      <a:pt x="19" y="89"/>
                      <a:pt x="45" y="92"/>
                    </a:cubicBezTo>
                    <a:cubicBezTo>
                      <a:pt x="42" y="99"/>
                      <a:pt x="40" y="107"/>
                      <a:pt x="40" y="116"/>
                    </a:cubicBezTo>
                    <a:cubicBezTo>
                      <a:pt x="40" y="122"/>
                      <a:pt x="42" y="131"/>
                      <a:pt x="45" y="137"/>
                    </a:cubicBezTo>
                    <a:cubicBezTo>
                      <a:pt x="42" y="137"/>
                      <a:pt x="42" y="137"/>
                      <a:pt x="42" y="137"/>
                    </a:cubicBezTo>
                    <a:cubicBezTo>
                      <a:pt x="35" y="137"/>
                      <a:pt x="30" y="142"/>
                      <a:pt x="30" y="149"/>
                    </a:cubicBezTo>
                    <a:cubicBezTo>
                      <a:pt x="30" y="162"/>
                      <a:pt x="30" y="162"/>
                      <a:pt x="30" y="162"/>
                    </a:cubicBezTo>
                    <a:cubicBezTo>
                      <a:pt x="20" y="162"/>
                      <a:pt x="14" y="172"/>
                      <a:pt x="14" y="182"/>
                    </a:cubicBezTo>
                    <a:cubicBezTo>
                      <a:pt x="14" y="253"/>
                      <a:pt x="14" y="253"/>
                      <a:pt x="14" y="253"/>
                    </a:cubicBezTo>
                    <a:cubicBezTo>
                      <a:pt x="14" y="265"/>
                      <a:pt x="22" y="275"/>
                      <a:pt x="32" y="275"/>
                    </a:cubicBezTo>
                    <a:cubicBezTo>
                      <a:pt x="108" y="275"/>
                      <a:pt x="108" y="275"/>
                      <a:pt x="108" y="275"/>
                    </a:cubicBezTo>
                    <a:cubicBezTo>
                      <a:pt x="108" y="182"/>
                      <a:pt x="108" y="182"/>
                      <a:pt x="108" y="182"/>
                    </a:cubicBezTo>
                    <a:cubicBezTo>
                      <a:pt x="116" y="182"/>
                      <a:pt x="116" y="182"/>
                      <a:pt x="116" y="182"/>
                    </a:cubicBezTo>
                    <a:cubicBezTo>
                      <a:pt x="116" y="275"/>
                      <a:pt x="116" y="275"/>
                      <a:pt x="116" y="275"/>
                    </a:cubicBezTo>
                    <a:cubicBezTo>
                      <a:pt x="192" y="275"/>
                      <a:pt x="192" y="275"/>
                      <a:pt x="192" y="275"/>
                    </a:cubicBezTo>
                    <a:cubicBezTo>
                      <a:pt x="202" y="275"/>
                      <a:pt x="210" y="265"/>
                      <a:pt x="210" y="253"/>
                    </a:cubicBezTo>
                    <a:cubicBezTo>
                      <a:pt x="210" y="182"/>
                      <a:pt x="210" y="182"/>
                      <a:pt x="210" y="182"/>
                    </a:cubicBezTo>
                    <a:cubicBezTo>
                      <a:pt x="210" y="172"/>
                      <a:pt x="203" y="162"/>
                      <a:pt x="195" y="162"/>
                    </a:cubicBezTo>
                    <a:cubicBezTo>
                      <a:pt x="195" y="149"/>
                      <a:pt x="195" y="149"/>
                      <a:pt x="195" y="149"/>
                    </a:cubicBezTo>
                    <a:cubicBezTo>
                      <a:pt x="195" y="142"/>
                      <a:pt x="188" y="137"/>
                      <a:pt x="183" y="137"/>
                    </a:cubicBezTo>
                    <a:cubicBezTo>
                      <a:pt x="180" y="137"/>
                      <a:pt x="180" y="137"/>
                      <a:pt x="180" y="137"/>
                    </a:cubicBezTo>
                    <a:cubicBezTo>
                      <a:pt x="182" y="131"/>
                      <a:pt x="183" y="122"/>
                      <a:pt x="183" y="116"/>
                    </a:cubicBezTo>
                    <a:cubicBezTo>
                      <a:pt x="183" y="107"/>
                      <a:pt x="182" y="99"/>
                      <a:pt x="180" y="92"/>
                    </a:cubicBezTo>
                    <a:cubicBezTo>
                      <a:pt x="207" y="89"/>
                      <a:pt x="223" y="84"/>
                      <a:pt x="223" y="79"/>
                    </a:cubicBezTo>
                    <a:cubicBezTo>
                      <a:pt x="223" y="73"/>
                      <a:pt x="203" y="64"/>
                      <a:pt x="172" y="6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3" name="Google Shape;9533;p90"/>
              <p:cNvSpPr/>
              <p:nvPr/>
            </p:nvSpPr>
            <p:spPr>
              <a:xfrm>
                <a:off x="1073021" y="1342231"/>
                <a:ext cx="11113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31" h="27" extrusionOk="0">
                    <a:moveTo>
                      <a:pt x="24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2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24"/>
                      <a:pt x="3" y="27"/>
                      <a:pt x="10" y="27"/>
                    </a:cubicBezTo>
                    <a:cubicBezTo>
                      <a:pt x="21" y="27"/>
                      <a:pt x="21" y="27"/>
                      <a:pt x="21" y="27"/>
                    </a:cubicBezTo>
                    <a:cubicBezTo>
                      <a:pt x="26" y="27"/>
                      <a:pt x="31" y="24"/>
                      <a:pt x="31" y="19"/>
                    </a:cubicBezTo>
                    <a:cubicBezTo>
                      <a:pt x="31" y="8"/>
                      <a:pt x="31" y="8"/>
                      <a:pt x="31" y="8"/>
                    </a:cubicBezTo>
                    <a:cubicBezTo>
                      <a:pt x="31" y="2"/>
                      <a:pt x="31" y="0"/>
                      <a:pt x="2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4" name="Google Shape;9534;p90"/>
              <p:cNvSpPr/>
              <p:nvPr/>
            </p:nvSpPr>
            <p:spPr>
              <a:xfrm>
                <a:off x="1090484" y="1342231"/>
                <a:ext cx="11113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34" h="27" extrusionOk="0">
                    <a:moveTo>
                      <a:pt x="32" y="0"/>
                    </a:moveTo>
                    <a:cubicBezTo>
                      <a:pt x="29" y="0"/>
                      <a:pt x="29" y="0"/>
                      <a:pt x="29" y="0"/>
                    </a:cubicBezTo>
                    <a:cubicBezTo>
                      <a:pt x="7" y="0"/>
                      <a:pt x="7" y="0"/>
                      <a:pt x="7" y="0"/>
                    </a:cubicBezTo>
                    <a:cubicBezTo>
                      <a:pt x="0" y="0"/>
                      <a:pt x="0" y="2"/>
                      <a:pt x="0" y="8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2" y="24"/>
                      <a:pt x="5" y="27"/>
                      <a:pt x="10" y="27"/>
                    </a:cubicBezTo>
                    <a:cubicBezTo>
                      <a:pt x="24" y="27"/>
                      <a:pt x="24" y="27"/>
                      <a:pt x="24" y="27"/>
                    </a:cubicBezTo>
                    <a:cubicBezTo>
                      <a:pt x="29" y="27"/>
                      <a:pt x="34" y="24"/>
                      <a:pt x="34" y="19"/>
                    </a:cubicBezTo>
                    <a:cubicBezTo>
                      <a:pt x="34" y="2"/>
                      <a:pt x="34" y="2"/>
                      <a:pt x="34" y="2"/>
                    </a:cubicBezTo>
                    <a:cubicBezTo>
                      <a:pt x="34" y="0"/>
                      <a:pt x="32" y="0"/>
                      <a:pt x="3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5" name="Google Shape;9535;p90"/>
              <p:cNvSpPr/>
              <p:nvPr/>
            </p:nvSpPr>
            <p:spPr>
              <a:xfrm>
                <a:off x="1166684" y="1307306"/>
                <a:ext cx="7778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6" name="Google Shape;9536;p90"/>
              <p:cNvSpPr/>
              <p:nvPr/>
            </p:nvSpPr>
            <p:spPr>
              <a:xfrm>
                <a:off x="1166684" y="1327944"/>
                <a:ext cx="635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7" name="Google Shape;9537;p90"/>
              <p:cNvSpPr/>
              <p:nvPr/>
            </p:nvSpPr>
            <p:spPr>
              <a:xfrm>
                <a:off x="1166684" y="1348581"/>
                <a:ext cx="7778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38" name="Google Shape;9538;p90"/>
              <p:cNvSpPr/>
              <p:nvPr/>
            </p:nvSpPr>
            <p:spPr>
              <a:xfrm>
                <a:off x="1166684" y="1369219"/>
                <a:ext cx="63500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539" name="Google Shape;9539;p90"/>
            <p:cNvSpPr/>
            <p:nvPr/>
          </p:nvSpPr>
          <p:spPr>
            <a:xfrm>
              <a:off x="3637647" y="1688306"/>
              <a:ext cx="587324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Threat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Intelligence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40" name="Google Shape;9540;p90"/>
          <p:cNvGrpSpPr/>
          <p:nvPr/>
        </p:nvGrpSpPr>
        <p:grpSpPr>
          <a:xfrm>
            <a:off x="7673657" y="1146020"/>
            <a:ext cx="1090234" cy="1203298"/>
            <a:chOff x="4946414" y="1062831"/>
            <a:chExt cx="817675" cy="902474"/>
          </a:xfrm>
        </p:grpSpPr>
        <p:grpSp>
          <p:nvGrpSpPr>
            <p:cNvPr id="9541" name="Google Shape;9541;p90"/>
            <p:cNvGrpSpPr/>
            <p:nvPr/>
          </p:nvGrpSpPr>
          <p:grpSpPr>
            <a:xfrm>
              <a:off x="5060770" y="1062831"/>
              <a:ext cx="588963" cy="588963"/>
              <a:chOff x="2279165" y="1075338"/>
              <a:chExt cx="588962" cy="588963"/>
            </a:xfrm>
          </p:grpSpPr>
          <p:sp>
            <p:nvSpPr>
              <p:cNvPr id="9542" name="Google Shape;9542;p90"/>
              <p:cNvSpPr/>
              <p:nvPr/>
            </p:nvSpPr>
            <p:spPr>
              <a:xfrm>
                <a:off x="2279165" y="1075338"/>
                <a:ext cx="588962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43" name="Google Shape;9543;p90"/>
              <p:cNvSpPr/>
              <p:nvPr/>
            </p:nvSpPr>
            <p:spPr>
              <a:xfrm>
                <a:off x="2347428" y="1142013"/>
                <a:ext cx="447675" cy="450850"/>
              </a:xfrm>
              <a:custGeom>
                <a:avLst/>
                <a:gdLst/>
                <a:ahLst/>
                <a:cxnLst/>
                <a:rect l="l" t="t" r="r" b="b"/>
                <a:pathLst>
                  <a:path w="1324" h="1332" extrusionOk="0">
                    <a:moveTo>
                      <a:pt x="662" y="0"/>
                    </a:moveTo>
                    <a:cubicBezTo>
                      <a:pt x="297" y="0"/>
                      <a:pt x="0" y="298"/>
                      <a:pt x="0" y="666"/>
                    </a:cubicBezTo>
                    <a:cubicBezTo>
                      <a:pt x="0" y="1033"/>
                      <a:pt x="297" y="1332"/>
                      <a:pt x="662" y="1332"/>
                    </a:cubicBezTo>
                    <a:cubicBezTo>
                      <a:pt x="1027" y="1332"/>
                      <a:pt x="1324" y="1033"/>
                      <a:pt x="1324" y="666"/>
                    </a:cubicBezTo>
                    <a:cubicBezTo>
                      <a:pt x="1324" y="298"/>
                      <a:pt x="1027" y="0"/>
                      <a:pt x="662" y="0"/>
                    </a:cubicBezTo>
                    <a:close/>
                    <a:moveTo>
                      <a:pt x="662" y="1225"/>
                    </a:moveTo>
                    <a:cubicBezTo>
                      <a:pt x="356" y="1225"/>
                      <a:pt x="107" y="974"/>
                      <a:pt x="107" y="666"/>
                    </a:cubicBezTo>
                    <a:cubicBezTo>
                      <a:pt x="107" y="357"/>
                      <a:pt x="356" y="107"/>
                      <a:pt x="662" y="107"/>
                    </a:cubicBezTo>
                    <a:cubicBezTo>
                      <a:pt x="968" y="107"/>
                      <a:pt x="1217" y="357"/>
                      <a:pt x="1217" y="666"/>
                    </a:cubicBezTo>
                    <a:cubicBezTo>
                      <a:pt x="1217" y="974"/>
                      <a:pt x="968" y="1225"/>
                      <a:pt x="662" y="12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44" name="Google Shape;9544;p90"/>
              <p:cNvSpPr/>
              <p:nvPr/>
            </p:nvSpPr>
            <p:spPr>
              <a:xfrm>
                <a:off x="2553803" y="1197576"/>
                <a:ext cx="128587" cy="195263"/>
              </a:xfrm>
              <a:custGeom>
                <a:avLst/>
                <a:gdLst/>
                <a:ahLst/>
                <a:cxnLst/>
                <a:rect l="l" t="t" r="r" b="b"/>
                <a:pathLst>
                  <a:path w="381" h="579" extrusionOk="0">
                    <a:moveTo>
                      <a:pt x="300" y="315"/>
                    </a:moveTo>
                    <a:cubicBezTo>
                      <a:pt x="97" y="444"/>
                      <a:pt x="97" y="444"/>
                      <a:pt x="97" y="444"/>
                    </a:cubicBezTo>
                    <a:cubicBezTo>
                      <a:pt x="97" y="48"/>
                      <a:pt x="97" y="48"/>
                      <a:pt x="97" y="48"/>
                    </a:cubicBezTo>
                    <a:cubicBezTo>
                      <a:pt x="97" y="21"/>
                      <a:pt x="75" y="0"/>
                      <a:pt x="49" y="0"/>
                    </a:cubicBezTo>
                    <a:cubicBezTo>
                      <a:pt x="22" y="0"/>
                      <a:pt x="0" y="21"/>
                      <a:pt x="0" y="48"/>
                    </a:cubicBezTo>
                    <a:cubicBezTo>
                      <a:pt x="0" y="530"/>
                      <a:pt x="0" y="530"/>
                      <a:pt x="0" y="530"/>
                    </a:cubicBezTo>
                    <a:cubicBezTo>
                      <a:pt x="0" y="544"/>
                      <a:pt x="6" y="556"/>
                      <a:pt x="15" y="565"/>
                    </a:cubicBezTo>
                    <a:cubicBezTo>
                      <a:pt x="17" y="566"/>
                      <a:pt x="19" y="568"/>
                      <a:pt x="20" y="569"/>
                    </a:cubicBezTo>
                    <a:cubicBezTo>
                      <a:pt x="21" y="570"/>
                      <a:pt x="22" y="570"/>
                      <a:pt x="23" y="571"/>
                    </a:cubicBezTo>
                    <a:cubicBezTo>
                      <a:pt x="31" y="576"/>
                      <a:pt x="40" y="579"/>
                      <a:pt x="49" y="579"/>
                    </a:cubicBezTo>
                    <a:cubicBezTo>
                      <a:pt x="58" y="579"/>
                      <a:pt x="67" y="577"/>
                      <a:pt x="75" y="572"/>
                    </a:cubicBezTo>
                    <a:cubicBezTo>
                      <a:pt x="352" y="397"/>
                      <a:pt x="352" y="397"/>
                      <a:pt x="352" y="397"/>
                    </a:cubicBezTo>
                    <a:cubicBezTo>
                      <a:pt x="374" y="383"/>
                      <a:pt x="381" y="353"/>
                      <a:pt x="367" y="330"/>
                    </a:cubicBezTo>
                    <a:cubicBezTo>
                      <a:pt x="353" y="308"/>
                      <a:pt x="323" y="301"/>
                      <a:pt x="300" y="3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545" name="Google Shape;9545;p90"/>
            <p:cNvSpPr/>
            <p:nvPr/>
          </p:nvSpPr>
          <p:spPr>
            <a:xfrm>
              <a:off x="4946414" y="1688306"/>
              <a:ext cx="817675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Time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Synchronization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46" name="Google Shape;9546;p90"/>
          <p:cNvGrpSpPr/>
          <p:nvPr/>
        </p:nvGrpSpPr>
        <p:grpSpPr>
          <a:xfrm>
            <a:off x="2853067" y="1151876"/>
            <a:ext cx="968535" cy="1203298"/>
            <a:chOff x="802100" y="1062831"/>
            <a:chExt cx="726401" cy="902474"/>
          </a:xfrm>
        </p:grpSpPr>
        <p:grpSp>
          <p:nvGrpSpPr>
            <p:cNvPr id="9547" name="Google Shape;9547;p90"/>
            <p:cNvGrpSpPr/>
            <p:nvPr/>
          </p:nvGrpSpPr>
          <p:grpSpPr>
            <a:xfrm>
              <a:off x="871613" y="1062831"/>
              <a:ext cx="587375" cy="587375"/>
              <a:chOff x="6333929" y="3351524"/>
              <a:chExt cx="587375" cy="587375"/>
            </a:xfrm>
          </p:grpSpPr>
          <p:sp>
            <p:nvSpPr>
              <p:cNvPr id="9548" name="Google Shape;9548;p90"/>
              <p:cNvSpPr/>
              <p:nvPr/>
            </p:nvSpPr>
            <p:spPr>
              <a:xfrm>
                <a:off x="6333929" y="3351524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49" name="Google Shape;9549;p90"/>
              <p:cNvSpPr/>
              <p:nvPr/>
            </p:nvSpPr>
            <p:spPr>
              <a:xfrm>
                <a:off x="6687942" y="3473762"/>
                <a:ext cx="95250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0" name="Google Shape;9550;p90"/>
              <p:cNvSpPr/>
              <p:nvPr/>
            </p:nvSpPr>
            <p:spPr>
              <a:xfrm>
                <a:off x="6473629" y="3473762"/>
                <a:ext cx="95250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1" name="Google Shape;9551;p90"/>
              <p:cNvSpPr/>
              <p:nvPr/>
            </p:nvSpPr>
            <p:spPr>
              <a:xfrm>
                <a:off x="6581579" y="3473762"/>
                <a:ext cx="95250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2" name="Google Shape;9552;p90"/>
              <p:cNvSpPr/>
              <p:nvPr/>
            </p:nvSpPr>
            <p:spPr>
              <a:xfrm>
                <a:off x="6527604" y="3508687"/>
                <a:ext cx="9525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3" name="Google Shape;9553;p90"/>
              <p:cNvSpPr/>
              <p:nvPr/>
            </p:nvSpPr>
            <p:spPr>
              <a:xfrm>
                <a:off x="6633967" y="3508687"/>
                <a:ext cx="9525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4" name="Google Shape;9554;p90"/>
              <p:cNvSpPr/>
              <p:nvPr/>
            </p:nvSpPr>
            <p:spPr>
              <a:xfrm>
                <a:off x="6473629" y="3508687"/>
                <a:ext cx="3810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5" name="Google Shape;9555;p90"/>
              <p:cNvSpPr/>
              <p:nvPr/>
            </p:nvSpPr>
            <p:spPr>
              <a:xfrm>
                <a:off x="6745092" y="3508687"/>
                <a:ext cx="3810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6" name="Google Shape;9556;p90"/>
              <p:cNvSpPr/>
              <p:nvPr/>
            </p:nvSpPr>
            <p:spPr>
              <a:xfrm>
                <a:off x="6473629" y="3627749"/>
                <a:ext cx="3810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7" name="Google Shape;9557;p90"/>
              <p:cNvSpPr/>
              <p:nvPr/>
            </p:nvSpPr>
            <p:spPr>
              <a:xfrm>
                <a:off x="6745092" y="3627749"/>
                <a:ext cx="3810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8" name="Google Shape;9558;p90"/>
              <p:cNvSpPr/>
              <p:nvPr/>
            </p:nvSpPr>
            <p:spPr>
              <a:xfrm>
                <a:off x="6687942" y="3713474"/>
                <a:ext cx="952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59" name="Google Shape;9559;p90"/>
              <p:cNvSpPr/>
              <p:nvPr/>
            </p:nvSpPr>
            <p:spPr>
              <a:xfrm>
                <a:off x="6473629" y="3713474"/>
                <a:ext cx="952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0" name="Google Shape;9560;p90"/>
              <p:cNvSpPr/>
              <p:nvPr/>
            </p:nvSpPr>
            <p:spPr>
              <a:xfrm>
                <a:off x="6527604" y="3748399"/>
                <a:ext cx="952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1" name="Google Shape;9561;p90"/>
              <p:cNvSpPr/>
              <p:nvPr/>
            </p:nvSpPr>
            <p:spPr>
              <a:xfrm>
                <a:off x="6633967" y="3748399"/>
                <a:ext cx="952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2" name="Google Shape;9562;p90"/>
              <p:cNvSpPr/>
              <p:nvPr/>
            </p:nvSpPr>
            <p:spPr>
              <a:xfrm>
                <a:off x="6473629" y="3748399"/>
                <a:ext cx="3810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3" name="Google Shape;9563;p90"/>
              <p:cNvSpPr/>
              <p:nvPr/>
            </p:nvSpPr>
            <p:spPr>
              <a:xfrm>
                <a:off x="6745092" y="3748399"/>
                <a:ext cx="3810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4" name="Google Shape;9564;p90"/>
              <p:cNvSpPr/>
              <p:nvPr/>
            </p:nvSpPr>
            <p:spPr>
              <a:xfrm>
                <a:off x="6473629" y="3780149"/>
                <a:ext cx="9525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5" name="Google Shape;9565;p90"/>
              <p:cNvSpPr/>
              <p:nvPr/>
            </p:nvSpPr>
            <p:spPr>
              <a:xfrm>
                <a:off x="6581579" y="3780149"/>
                <a:ext cx="9525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6" name="Google Shape;9566;p90"/>
              <p:cNvSpPr/>
              <p:nvPr/>
            </p:nvSpPr>
            <p:spPr>
              <a:xfrm>
                <a:off x="6687942" y="3780149"/>
                <a:ext cx="9525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7" name="Google Shape;9567;p90"/>
              <p:cNvSpPr/>
              <p:nvPr/>
            </p:nvSpPr>
            <p:spPr>
              <a:xfrm>
                <a:off x="6473629" y="3542024"/>
                <a:ext cx="9525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65" extrusionOk="0">
                    <a:moveTo>
                      <a:pt x="202" y="29"/>
                    </a:moveTo>
                    <a:cubicBezTo>
                      <a:pt x="202" y="29"/>
                      <a:pt x="203" y="28"/>
                      <a:pt x="282" y="11"/>
                    </a:cubicBezTo>
                    <a:cubicBezTo>
                      <a:pt x="282" y="0"/>
                      <a:pt x="282" y="0"/>
                      <a:pt x="28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202" y="65"/>
                      <a:pt x="202" y="65"/>
                      <a:pt x="202" y="65"/>
                    </a:cubicBezTo>
                    <a:lnTo>
                      <a:pt x="202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8" name="Google Shape;9568;p90"/>
              <p:cNvSpPr/>
              <p:nvPr/>
            </p:nvSpPr>
            <p:spPr>
              <a:xfrm>
                <a:off x="6649842" y="3542024"/>
                <a:ext cx="269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8" extrusionOk="0">
                    <a:moveTo>
                      <a:pt x="0" y="4"/>
                    </a:moveTo>
                    <a:lnTo>
                      <a:pt x="17" y="8"/>
                    </a:lnTo>
                    <a:lnTo>
                      <a:pt x="17" y="0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69" name="Google Shape;9569;p90"/>
              <p:cNvSpPr/>
              <p:nvPr/>
            </p:nvSpPr>
            <p:spPr>
              <a:xfrm>
                <a:off x="6581579" y="3542024"/>
                <a:ext cx="2540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7" extrusionOk="0">
                    <a:moveTo>
                      <a:pt x="79" y="18"/>
                    </a:moveTo>
                    <a:cubicBezTo>
                      <a:pt x="79" y="0"/>
                      <a:pt x="79" y="0"/>
                      <a:pt x="7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6" y="34"/>
                      <a:pt x="40" y="28"/>
                      <a:pt x="79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0" name="Google Shape;9570;p90"/>
              <p:cNvSpPr/>
              <p:nvPr/>
            </p:nvSpPr>
            <p:spPr>
              <a:xfrm>
                <a:off x="6687942" y="3542024"/>
                <a:ext cx="9525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60" h="14" extrusionOk="0">
                    <a:moveTo>
                      <a:pt x="0" y="0"/>
                    </a:moveTo>
                    <a:lnTo>
                      <a:pt x="0" y="3"/>
                    </a:lnTo>
                    <a:lnTo>
                      <a:pt x="18" y="7"/>
                    </a:lnTo>
                    <a:lnTo>
                      <a:pt x="18" y="14"/>
                    </a:lnTo>
                    <a:lnTo>
                      <a:pt x="60" y="14"/>
                    </a:lnTo>
                    <a:lnTo>
                      <a:pt x="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1" name="Google Shape;9571;p90"/>
              <p:cNvSpPr/>
              <p:nvPr/>
            </p:nvSpPr>
            <p:spPr>
              <a:xfrm>
                <a:off x="6473629" y="3594412"/>
                <a:ext cx="68263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2" name="Google Shape;9572;p90"/>
              <p:cNvSpPr/>
              <p:nvPr/>
            </p:nvSpPr>
            <p:spPr>
              <a:xfrm>
                <a:off x="6718104" y="3594412"/>
                <a:ext cx="65088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3" name="Google Shape;9573;p90"/>
              <p:cNvSpPr/>
              <p:nvPr/>
            </p:nvSpPr>
            <p:spPr>
              <a:xfrm>
                <a:off x="6527604" y="3627749"/>
                <a:ext cx="158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50" h="65" extrusionOk="0">
                    <a:moveTo>
                      <a:pt x="4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50" y="65"/>
                      <a:pt x="50" y="65"/>
                      <a:pt x="50" y="65"/>
                    </a:cubicBezTo>
                    <a:cubicBezTo>
                      <a:pt x="46" y="44"/>
                      <a:pt x="42" y="22"/>
                      <a:pt x="4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4" name="Google Shape;9574;p90"/>
              <p:cNvSpPr/>
              <p:nvPr/>
            </p:nvSpPr>
            <p:spPr>
              <a:xfrm>
                <a:off x="6713342" y="3627749"/>
                <a:ext cx="158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51" h="65" extrusionOk="0">
                    <a:moveTo>
                      <a:pt x="11" y="0"/>
                    </a:moveTo>
                    <a:cubicBezTo>
                      <a:pt x="9" y="22"/>
                      <a:pt x="5" y="44"/>
                      <a:pt x="0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1" y="0"/>
                      <a:pt x="51" y="0"/>
                      <a:pt x="51" y="0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5" name="Google Shape;9575;p90"/>
              <p:cNvSpPr/>
              <p:nvPr/>
            </p:nvSpPr>
            <p:spPr>
              <a:xfrm>
                <a:off x="6473629" y="3659499"/>
                <a:ext cx="8572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254" h="65" extrusionOk="0">
                    <a:moveTo>
                      <a:pt x="22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254" y="65"/>
                      <a:pt x="254" y="65"/>
                      <a:pt x="254" y="65"/>
                    </a:cubicBezTo>
                    <a:cubicBezTo>
                      <a:pt x="242" y="44"/>
                      <a:pt x="232" y="22"/>
                      <a:pt x="2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6" name="Google Shape;9576;p90"/>
              <p:cNvSpPr/>
              <p:nvPr/>
            </p:nvSpPr>
            <p:spPr>
              <a:xfrm>
                <a:off x="6651429" y="3713474"/>
                <a:ext cx="25400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73" h="57" extrusionOk="0">
                    <a:moveTo>
                      <a:pt x="0" y="57"/>
                    </a:move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50" y="21"/>
                      <a:pt x="26" y="41"/>
                      <a:pt x="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7" name="Google Shape;9577;p90"/>
              <p:cNvSpPr/>
              <p:nvPr/>
            </p:nvSpPr>
            <p:spPr>
              <a:xfrm>
                <a:off x="6581579" y="3713474"/>
                <a:ext cx="2381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57" extrusionOk="0">
                    <a:moveTo>
                      <a:pt x="0" y="0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46" y="41"/>
                      <a:pt x="21" y="2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8" name="Google Shape;9578;p90"/>
              <p:cNvSpPr/>
              <p:nvPr/>
            </p:nvSpPr>
            <p:spPr>
              <a:xfrm>
                <a:off x="6697467" y="3659499"/>
                <a:ext cx="8572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65" extrusionOk="0">
                    <a:moveTo>
                      <a:pt x="29" y="0"/>
                    </a:moveTo>
                    <a:cubicBezTo>
                      <a:pt x="20" y="22"/>
                      <a:pt x="11" y="44"/>
                      <a:pt x="0" y="65"/>
                    </a:cubicBezTo>
                    <a:cubicBezTo>
                      <a:pt x="253" y="65"/>
                      <a:pt x="253" y="65"/>
                      <a:pt x="253" y="65"/>
                    </a:cubicBezTo>
                    <a:cubicBezTo>
                      <a:pt x="253" y="0"/>
                      <a:pt x="253" y="0"/>
                      <a:pt x="253" y="0"/>
                    </a:cubicBez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79" name="Google Shape;9579;p90"/>
              <p:cNvSpPr/>
              <p:nvPr/>
            </p:nvSpPr>
            <p:spPr>
              <a:xfrm>
                <a:off x="6549829" y="3542024"/>
                <a:ext cx="158750" cy="190500"/>
              </a:xfrm>
              <a:custGeom>
                <a:avLst/>
                <a:gdLst/>
                <a:ahLst/>
                <a:cxnLst/>
                <a:rect l="l" t="t" r="r" b="b"/>
                <a:pathLst>
                  <a:path w="470" h="564" extrusionOk="0">
                    <a:moveTo>
                      <a:pt x="405" y="139"/>
                    </a:moveTo>
                    <a:cubicBezTo>
                      <a:pt x="403" y="137"/>
                      <a:pt x="403" y="137"/>
                      <a:pt x="403" y="137"/>
                    </a:cubicBezTo>
                    <a:cubicBezTo>
                      <a:pt x="405" y="138"/>
                      <a:pt x="405" y="138"/>
                      <a:pt x="405" y="138"/>
                    </a:cubicBezTo>
                    <a:lnTo>
                      <a:pt x="405" y="139"/>
                    </a:lnTo>
                    <a:close/>
                    <a:moveTo>
                      <a:pt x="405" y="221"/>
                    </a:moveTo>
                    <a:cubicBezTo>
                      <a:pt x="405" y="243"/>
                      <a:pt x="403" y="262"/>
                      <a:pt x="399" y="282"/>
                    </a:cubicBezTo>
                    <a:cubicBezTo>
                      <a:pt x="381" y="373"/>
                      <a:pt x="319" y="450"/>
                      <a:pt x="235" y="494"/>
                    </a:cubicBezTo>
                    <a:cubicBezTo>
                      <a:pt x="201" y="477"/>
                      <a:pt x="171" y="453"/>
                      <a:pt x="146" y="426"/>
                    </a:cubicBezTo>
                    <a:cubicBezTo>
                      <a:pt x="405" y="170"/>
                      <a:pt x="405" y="170"/>
                      <a:pt x="405" y="170"/>
                    </a:cubicBezTo>
                    <a:lnTo>
                      <a:pt x="405" y="221"/>
                    </a:lnTo>
                    <a:close/>
                    <a:moveTo>
                      <a:pt x="72" y="282"/>
                    </a:moveTo>
                    <a:cubicBezTo>
                      <a:pt x="66" y="262"/>
                      <a:pt x="64" y="243"/>
                      <a:pt x="64" y="221"/>
                    </a:cubicBezTo>
                    <a:cubicBezTo>
                      <a:pt x="64" y="138"/>
                      <a:pt x="64" y="138"/>
                      <a:pt x="64" y="138"/>
                    </a:cubicBezTo>
                    <a:cubicBezTo>
                      <a:pt x="235" y="98"/>
                      <a:pt x="235" y="98"/>
                      <a:pt x="235" y="98"/>
                    </a:cubicBezTo>
                    <a:cubicBezTo>
                      <a:pt x="326" y="119"/>
                      <a:pt x="368" y="129"/>
                      <a:pt x="388" y="133"/>
                    </a:cubicBezTo>
                    <a:cubicBezTo>
                      <a:pt x="121" y="396"/>
                      <a:pt x="121" y="396"/>
                      <a:pt x="121" y="396"/>
                    </a:cubicBezTo>
                    <a:cubicBezTo>
                      <a:pt x="97" y="362"/>
                      <a:pt x="80" y="324"/>
                      <a:pt x="72" y="282"/>
                    </a:cubicBezTo>
                    <a:moveTo>
                      <a:pt x="400" y="38"/>
                    </a:moveTo>
                    <a:cubicBezTo>
                      <a:pt x="399" y="69"/>
                      <a:pt x="399" y="69"/>
                      <a:pt x="399" y="69"/>
                    </a:cubicBezTo>
                    <a:cubicBezTo>
                      <a:pt x="383" y="65"/>
                      <a:pt x="383" y="65"/>
                      <a:pt x="383" y="65"/>
                    </a:cubicBezTo>
                    <a:cubicBezTo>
                      <a:pt x="289" y="43"/>
                      <a:pt x="289" y="43"/>
                      <a:pt x="289" y="43"/>
                    </a:cubicBezTo>
                    <a:cubicBezTo>
                      <a:pt x="289" y="42"/>
                      <a:pt x="289" y="42"/>
                      <a:pt x="289" y="42"/>
                    </a:cubicBezTo>
                    <a:cubicBezTo>
                      <a:pt x="274" y="39"/>
                      <a:pt x="274" y="39"/>
                      <a:pt x="274" y="39"/>
                    </a:cubicBezTo>
                    <a:cubicBezTo>
                      <a:pt x="274" y="9"/>
                      <a:pt x="274" y="9"/>
                      <a:pt x="274" y="9"/>
                    </a:cubicBezTo>
                    <a:cubicBezTo>
                      <a:pt x="236" y="0"/>
                      <a:pt x="235" y="0"/>
                      <a:pt x="235" y="0"/>
                    </a:cubicBezTo>
                    <a:cubicBezTo>
                      <a:pt x="216" y="4"/>
                      <a:pt x="203" y="7"/>
                      <a:pt x="196" y="9"/>
                    </a:cubicBezTo>
                    <a:cubicBezTo>
                      <a:pt x="196" y="39"/>
                      <a:pt x="196" y="39"/>
                      <a:pt x="196" y="39"/>
                    </a:cubicBezTo>
                    <a:cubicBezTo>
                      <a:pt x="181" y="42"/>
                      <a:pt x="181" y="42"/>
                      <a:pt x="181" y="42"/>
                    </a:cubicBezTo>
                    <a:cubicBezTo>
                      <a:pt x="181" y="43"/>
                      <a:pt x="181" y="43"/>
                      <a:pt x="181" y="43"/>
                    </a:cubicBezTo>
                    <a:cubicBezTo>
                      <a:pt x="128" y="56"/>
                      <a:pt x="105" y="61"/>
                      <a:pt x="94" y="63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1" y="52"/>
                      <a:pt x="0" y="53"/>
                      <a:pt x="0" y="53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376"/>
                      <a:pt x="96" y="508"/>
                      <a:pt x="235" y="564"/>
                    </a:cubicBezTo>
                    <a:cubicBezTo>
                      <a:pt x="373" y="508"/>
                      <a:pt x="470" y="376"/>
                      <a:pt x="470" y="221"/>
                    </a:cubicBezTo>
                    <a:cubicBezTo>
                      <a:pt x="470" y="53"/>
                      <a:pt x="470" y="53"/>
                      <a:pt x="470" y="53"/>
                    </a:cubicBezTo>
                    <a:lnTo>
                      <a:pt x="40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580" name="Google Shape;9580;p90"/>
            <p:cNvSpPr/>
            <p:nvPr/>
          </p:nvSpPr>
          <p:spPr>
            <a:xfrm>
              <a:off x="802100" y="1688306"/>
              <a:ext cx="726401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Server-Based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Security 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9581" name="Google Shape;9581;p90"/>
          <p:cNvGrpSpPr/>
          <p:nvPr/>
        </p:nvGrpSpPr>
        <p:grpSpPr>
          <a:xfrm>
            <a:off x="5381928" y="1151733"/>
            <a:ext cx="785284" cy="1203298"/>
            <a:chOff x="2273266" y="1062831"/>
            <a:chExt cx="588963" cy="902474"/>
          </a:xfrm>
        </p:grpSpPr>
        <p:grpSp>
          <p:nvGrpSpPr>
            <p:cNvPr id="9582" name="Google Shape;9582;p90"/>
            <p:cNvGrpSpPr/>
            <p:nvPr/>
          </p:nvGrpSpPr>
          <p:grpSpPr>
            <a:xfrm>
              <a:off x="2273266" y="1062831"/>
              <a:ext cx="588963" cy="587375"/>
              <a:chOff x="7703278" y="3371851"/>
              <a:chExt cx="588963" cy="587375"/>
            </a:xfrm>
          </p:grpSpPr>
          <p:sp>
            <p:nvSpPr>
              <p:cNvPr id="9583" name="Google Shape;9583;p90"/>
              <p:cNvSpPr/>
              <p:nvPr/>
            </p:nvSpPr>
            <p:spPr>
              <a:xfrm>
                <a:off x="7703278" y="3371851"/>
                <a:ext cx="588963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4" name="Google Shape;9584;p90"/>
              <p:cNvSpPr/>
              <p:nvPr/>
            </p:nvSpPr>
            <p:spPr>
              <a:xfrm>
                <a:off x="7977915" y="3525839"/>
                <a:ext cx="14288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44" h="97" extrusionOk="0">
                    <a:moveTo>
                      <a:pt x="20" y="14"/>
                    </a:moveTo>
                    <a:cubicBezTo>
                      <a:pt x="14" y="17"/>
                      <a:pt x="9" y="19"/>
                      <a:pt x="0" y="19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25" y="33"/>
                      <a:pt x="25" y="33"/>
                      <a:pt x="25" y="33"/>
                    </a:cubicBezTo>
                    <a:cubicBezTo>
                      <a:pt x="25" y="97"/>
                      <a:pt x="25" y="97"/>
                      <a:pt x="25" y="97"/>
                    </a:cubicBezTo>
                    <a:cubicBezTo>
                      <a:pt x="44" y="97"/>
                      <a:pt x="44" y="97"/>
                      <a:pt x="44" y="97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27" y="0"/>
                      <a:pt x="27" y="0"/>
                      <a:pt x="27" y="0"/>
                    </a:cubicBezTo>
                    <a:cubicBezTo>
                      <a:pt x="25" y="7"/>
                      <a:pt x="23" y="10"/>
                      <a:pt x="2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5" name="Google Shape;9585;p90"/>
              <p:cNvSpPr/>
              <p:nvPr/>
            </p:nvSpPr>
            <p:spPr>
              <a:xfrm>
                <a:off x="7998553" y="3576639"/>
                <a:ext cx="23813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73" h="101" extrusionOk="0">
                    <a:moveTo>
                      <a:pt x="19" y="49"/>
                    </a:moveTo>
                    <a:cubicBezTo>
                      <a:pt x="19" y="26"/>
                      <a:pt x="26" y="16"/>
                      <a:pt x="36" y="16"/>
                    </a:cubicBezTo>
                    <a:cubicBezTo>
                      <a:pt x="47" y="16"/>
                      <a:pt x="52" y="26"/>
                      <a:pt x="52" y="49"/>
                    </a:cubicBezTo>
                    <a:cubicBezTo>
                      <a:pt x="52" y="73"/>
                      <a:pt x="47" y="85"/>
                      <a:pt x="36" y="85"/>
                    </a:cubicBezTo>
                    <a:cubicBezTo>
                      <a:pt x="26" y="85"/>
                      <a:pt x="19" y="73"/>
                      <a:pt x="19" y="49"/>
                    </a:cubicBezTo>
                    <a:moveTo>
                      <a:pt x="65" y="87"/>
                    </a:moveTo>
                    <a:cubicBezTo>
                      <a:pt x="70" y="78"/>
                      <a:pt x="73" y="65"/>
                      <a:pt x="73" y="49"/>
                    </a:cubicBezTo>
                    <a:cubicBezTo>
                      <a:pt x="73" y="33"/>
                      <a:pt x="70" y="23"/>
                      <a:pt x="65" y="14"/>
                    </a:cubicBezTo>
                    <a:cubicBezTo>
                      <a:pt x="58" y="3"/>
                      <a:pt x="49" y="0"/>
                      <a:pt x="36" y="0"/>
                    </a:cubicBezTo>
                    <a:cubicBezTo>
                      <a:pt x="24" y="0"/>
                      <a:pt x="15" y="3"/>
                      <a:pt x="8" y="12"/>
                    </a:cubicBezTo>
                    <a:cubicBezTo>
                      <a:pt x="3" y="21"/>
                      <a:pt x="0" y="33"/>
                      <a:pt x="0" y="49"/>
                    </a:cubicBezTo>
                    <a:cubicBezTo>
                      <a:pt x="0" y="65"/>
                      <a:pt x="3" y="78"/>
                      <a:pt x="8" y="87"/>
                    </a:cubicBezTo>
                    <a:cubicBezTo>
                      <a:pt x="15" y="96"/>
                      <a:pt x="24" y="101"/>
                      <a:pt x="36" y="101"/>
                    </a:cubicBezTo>
                    <a:cubicBezTo>
                      <a:pt x="49" y="101"/>
                      <a:pt x="58" y="96"/>
                      <a:pt x="65" y="8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6" name="Google Shape;9586;p90"/>
              <p:cNvSpPr/>
              <p:nvPr/>
            </p:nvSpPr>
            <p:spPr>
              <a:xfrm>
                <a:off x="7965215" y="3576639"/>
                <a:ext cx="25400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1" extrusionOk="0">
                    <a:moveTo>
                      <a:pt x="21" y="49"/>
                    </a:moveTo>
                    <a:cubicBezTo>
                      <a:pt x="21" y="26"/>
                      <a:pt x="27" y="16"/>
                      <a:pt x="37" y="16"/>
                    </a:cubicBezTo>
                    <a:cubicBezTo>
                      <a:pt x="48" y="16"/>
                      <a:pt x="55" y="26"/>
                      <a:pt x="55" y="49"/>
                    </a:cubicBezTo>
                    <a:cubicBezTo>
                      <a:pt x="55" y="73"/>
                      <a:pt x="48" y="85"/>
                      <a:pt x="37" y="85"/>
                    </a:cubicBezTo>
                    <a:cubicBezTo>
                      <a:pt x="27" y="85"/>
                      <a:pt x="21" y="73"/>
                      <a:pt x="21" y="49"/>
                    </a:cubicBezTo>
                    <a:moveTo>
                      <a:pt x="65" y="87"/>
                    </a:moveTo>
                    <a:cubicBezTo>
                      <a:pt x="71" y="78"/>
                      <a:pt x="74" y="65"/>
                      <a:pt x="74" y="49"/>
                    </a:cubicBezTo>
                    <a:cubicBezTo>
                      <a:pt x="74" y="33"/>
                      <a:pt x="71" y="23"/>
                      <a:pt x="65" y="14"/>
                    </a:cubicBezTo>
                    <a:cubicBezTo>
                      <a:pt x="58" y="3"/>
                      <a:pt x="50" y="0"/>
                      <a:pt x="37" y="0"/>
                    </a:cubicBezTo>
                    <a:cubicBezTo>
                      <a:pt x="25" y="0"/>
                      <a:pt x="16" y="3"/>
                      <a:pt x="9" y="12"/>
                    </a:cubicBezTo>
                    <a:cubicBezTo>
                      <a:pt x="4" y="21"/>
                      <a:pt x="0" y="33"/>
                      <a:pt x="0" y="49"/>
                    </a:cubicBezTo>
                    <a:cubicBezTo>
                      <a:pt x="0" y="65"/>
                      <a:pt x="4" y="78"/>
                      <a:pt x="9" y="87"/>
                    </a:cubicBezTo>
                    <a:cubicBezTo>
                      <a:pt x="16" y="96"/>
                      <a:pt x="25" y="101"/>
                      <a:pt x="37" y="101"/>
                    </a:cubicBezTo>
                    <a:cubicBezTo>
                      <a:pt x="50" y="101"/>
                      <a:pt x="58" y="96"/>
                      <a:pt x="65" y="8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7" name="Google Shape;9587;p90"/>
              <p:cNvSpPr/>
              <p:nvPr/>
            </p:nvSpPr>
            <p:spPr>
              <a:xfrm>
                <a:off x="7976328" y="3629026"/>
                <a:ext cx="14288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45" h="97" extrusionOk="0">
                    <a:moveTo>
                      <a:pt x="20" y="15"/>
                    </a:moveTo>
                    <a:cubicBezTo>
                      <a:pt x="16" y="18"/>
                      <a:pt x="9" y="20"/>
                      <a:pt x="0" y="20"/>
                    </a:cubicBezTo>
                    <a:cubicBezTo>
                      <a:pt x="0" y="34"/>
                      <a:pt x="0" y="34"/>
                      <a:pt x="0" y="34"/>
                    </a:cubicBezTo>
                    <a:cubicBezTo>
                      <a:pt x="25" y="34"/>
                      <a:pt x="25" y="34"/>
                      <a:pt x="25" y="34"/>
                    </a:cubicBezTo>
                    <a:cubicBezTo>
                      <a:pt x="25" y="97"/>
                      <a:pt x="25" y="97"/>
                      <a:pt x="25" y="97"/>
                    </a:cubicBezTo>
                    <a:cubicBezTo>
                      <a:pt x="45" y="97"/>
                      <a:pt x="45" y="97"/>
                      <a:pt x="45" y="97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29" y="0"/>
                      <a:pt x="29" y="0"/>
                      <a:pt x="29" y="0"/>
                    </a:cubicBezTo>
                    <a:cubicBezTo>
                      <a:pt x="27" y="7"/>
                      <a:pt x="23" y="11"/>
                      <a:pt x="20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8" name="Google Shape;9588;p90"/>
              <p:cNvSpPr/>
              <p:nvPr/>
            </p:nvSpPr>
            <p:spPr>
              <a:xfrm>
                <a:off x="7939815" y="3578226"/>
                <a:ext cx="15875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44" h="98" extrusionOk="0">
                    <a:moveTo>
                      <a:pt x="19" y="12"/>
                    </a:moveTo>
                    <a:cubicBezTo>
                      <a:pt x="14" y="16"/>
                      <a:pt x="9" y="18"/>
                      <a:pt x="0" y="1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4" y="32"/>
                      <a:pt x="24" y="32"/>
                      <a:pt x="24" y="32"/>
                    </a:cubicBezTo>
                    <a:cubicBezTo>
                      <a:pt x="24" y="98"/>
                      <a:pt x="24" y="98"/>
                      <a:pt x="24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26" y="0"/>
                      <a:pt x="26" y="0"/>
                      <a:pt x="26" y="0"/>
                    </a:cubicBezTo>
                    <a:cubicBezTo>
                      <a:pt x="24" y="5"/>
                      <a:pt x="23" y="10"/>
                      <a:pt x="19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89" name="Google Shape;9589;p90"/>
              <p:cNvSpPr/>
              <p:nvPr/>
            </p:nvSpPr>
            <p:spPr>
              <a:xfrm>
                <a:off x="8004903" y="3627439"/>
                <a:ext cx="23813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74" h="101" extrusionOk="0">
                    <a:moveTo>
                      <a:pt x="37" y="85"/>
                    </a:moveTo>
                    <a:cubicBezTo>
                      <a:pt x="24" y="85"/>
                      <a:pt x="19" y="74"/>
                      <a:pt x="19" y="51"/>
                    </a:cubicBezTo>
                    <a:cubicBezTo>
                      <a:pt x="19" y="29"/>
                      <a:pt x="24" y="16"/>
                      <a:pt x="37" y="16"/>
                    </a:cubicBezTo>
                    <a:cubicBezTo>
                      <a:pt x="47" y="16"/>
                      <a:pt x="53" y="29"/>
                      <a:pt x="53" y="51"/>
                    </a:cubicBezTo>
                    <a:cubicBezTo>
                      <a:pt x="53" y="74"/>
                      <a:pt x="47" y="85"/>
                      <a:pt x="37" y="85"/>
                    </a:cubicBezTo>
                    <a:moveTo>
                      <a:pt x="37" y="0"/>
                    </a:moveTo>
                    <a:cubicBezTo>
                      <a:pt x="24" y="0"/>
                      <a:pt x="16" y="6"/>
                      <a:pt x="9" y="14"/>
                    </a:cubicBezTo>
                    <a:cubicBezTo>
                      <a:pt x="2" y="23"/>
                      <a:pt x="0" y="36"/>
                      <a:pt x="0" y="51"/>
                    </a:cubicBezTo>
                    <a:cubicBezTo>
                      <a:pt x="0" y="66"/>
                      <a:pt x="2" y="78"/>
                      <a:pt x="9" y="87"/>
                    </a:cubicBezTo>
                    <a:cubicBezTo>
                      <a:pt x="14" y="97"/>
                      <a:pt x="24" y="101"/>
                      <a:pt x="37" y="101"/>
                    </a:cubicBezTo>
                    <a:cubicBezTo>
                      <a:pt x="49" y="101"/>
                      <a:pt x="58" y="97"/>
                      <a:pt x="65" y="87"/>
                    </a:cubicBezTo>
                    <a:cubicBezTo>
                      <a:pt x="70" y="78"/>
                      <a:pt x="74" y="66"/>
                      <a:pt x="74" y="51"/>
                    </a:cubicBezTo>
                    <a:cubicBezTo>
                      <a:pt x="74" y="36"/>
                      <a:pt x="70" y="23"/>
                      <a:pt x="63" y="14"/>
                    </a:cubicBezTo>
                    <a:cubicBezTo>
                      <a:pt x="58" y="6"/>
                      <a:pt x="47" y="0"/>
                      <a:pt x="3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0" name="Google Shape;9590;p90"/>
              <p:cNvSpPr/>
              <p:nvPr/>
            </p:nvSpPr>
            <p:spPr>
              <a:xfrm>
                <a:off x="8004903" y="3525839"/>
                <a:ext cx="25400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75" h="100" extrusionOk="0">
                    <a:moveTo>
                      <a:pt x="38" y="84"/>
                    </a:moveTo>
                    <a:cubicBezTo>
                      <a:pt x="27" y="84"/>
                      <a:pt x="22" y="74"/>
                      <a:pt x="22" y="51"/>
                    </a:cubicBezTo>
                    <a:cubicBezTo>
                      <a:pt x="22" y="28"/>
                      <a:pt x="27" y="15"/>
                      <a:pt x="38" y="15"/>
                    </a:cubicBezTo>
                    <a:cubicBezTo>
                      <a:pt x="48" y="15"/>
                      <a:pt x="55" y="28"/>
                      <a:pt x="55" y="51"/>
                    </a:cubicBezTo>
                    <a:cubicBezTo>
                      <a:pt x="55" y="74"/>
                      <a:pt x="48" y="84"/>
                      <a:pt x="38" y="84"/>
                    </a:cubicBezTo>
                    <a:moveTo>
                      <a:pt x="38" y="0"/>
                    </a:moveTo>
                    <a:cubicBezTo>
                      <a:pt x="25" y="0"/>
                      <a:pt x="16" y="5"/>
                      <a:pt x="9" y="14"/>
                    </a:cubicBezTo>
                    <a:cubicBezTo>
                      <a:pt x="4" y="22"/>
                      <a:pt x="0" y="35"/>
                      <a:pt x="0" y="51"/>
                    </a:cubicBezTo>
                    <a:cubicBezTo>
                      <a:pt x="0" y="67"/>
                      <a:pt x="4" y="77"/>
                      <a:pt x="9" y="86"/>
                    </a:cubicBezTo>
                    <a:cubicBezTo>
                      <a:pt x="16" y="97"/>
                      <a:pt x="25" y="100"/>
                      <a:pt x="38" y="100"/>
                    </a:cubicBezTo>
                    <a:cubicBezTo>
                      <a:pt x="50" y="100"/>
                      <a:pt x="59" y="97"/>
                      <a:pt x="66" y="86"/>
                    </a:cubicBezTo>
                    <a:cubicBezTo>
                      <a:pt x="71" y="77"/>
                      <a:pt x="75" y="65"/>
                      <a:pt x="75" y="51"/>
                    </a:cubicBezTo>
                    <a:cubicBezTo>
                      <a:pt x="75" y="35"/>
                      <a:pt x="71" y="22"/>
                      <a:pt x="66" y="14"/>
                    </a:cubicBezTo>
                    <a:cubicBezTo>
                      <a:pt x="59" y="5"/>
                      <a:pt x="50" y="0"/>
                      <a:pt x="3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1" name="Google Shape;9591;p90"/>
              <p:cNvSpPr/>
              <p:nvPr/>
            </p:nvSpPr>
            <p:spPr>
              <a:xfrm>
                <a:off x="8030303" y="3578226"/>
                <a:ext cx="14288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44" h="98" extrusionOk="0">
                    <a:moveTo>
                      <a:pt x="19" y="12"/>
                    </a:moveTo>
                    <a:cubicBezTo>
                      <a:pt x="16" y="16"/>
                      <a:pt x="9" y="18"/>
                      <a:pt x="0" y="18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25" y="32"/>
                      <a:pt x="25" y="32"/>
                      <a:pt x="25" y="32"/>
                    </a:cubicBezTo>
                    <a:cubicBezTo>
                      <a:pt x="25" y="98"/>
                      <a:pt x="25" y="98"/>
                      <a:pt x="25" y="98"/>
                    </a:cubicBezTo>
                    <a:cubicBezTo>
                      <a:pt x="44" y="98"/>
                      <a:pt x="44" y="98"/>
                      <a:pt x="44" y="98"/>
                    </a:cubicBezTo>
                    <a:cubicBezTo>
                      <a:pt x="44" y="0"/>
                      <a:pt x="44" y="0"/>
                      <a:pt x="44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26" y="5"/>
                      <a:pt x="23" y="10"/>
                      <a:pt x="19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2" name="Google Shape;9592;p90"/>
              <p:cNvSpPr/>
              <p:nvPr/>
            </p:nvSpPr>
            <p:spPr>
              <a:xfrm>
                <a:off x="7752490" y="3502026"/>
                <a:ext cx="496888" cy="261938"/>
              </a:xfrm>
              <a:custGeom>
                <a:avLst/>
                <a:gdLst/>
                <a:ahLst/>
                <a:cxnLst/>
                <a:rect l="l" t="t" r="r" b="b"/>
                <a:pathLst>
                  <a:path w="1470" h="773" extrusionOk="0">
                    <a:moveTo>
                      <a:pt x="949" y="271"/>
                    </a:moveTo>
                    <a:cubicBezTo>
                      <a:pt x="949" y="294"/>
                      <a:pt x="944" y="306"/>
                      <a:pt x="931" y="306"/>
                    </a:cubicBezTo>
                    <a:cubicBezTo>
                      <a:pt x="921" y="306"/>
                      <a:pt x="915" y="294"/>
                      <a:pt x="915" y="271"/>
                    </a:cubicBezTo>
                    <a:cubicBezTo>
                      <a:pt x="915" y="248"/>
                      <a:pt x="921" y="237"/>
                      <a:pt x="931" y="237"/>
                    </a:cubicBezTo>
                    <a:cubicBezTo>
                      <a:pt x="944" y="237"/>
                      <a:pt x="949" y="248"/>
                      <a:pt x="949" y="271"/>
                    </a:cubicBezTo>
                    <a:moveTo>
                      <a:pt x="931" y="221"/>
                    </a:moveTo>
                    <a:cubicBezTo>
                      <a:pt x="919" y="221"/>
                      <a:pt x="910" y="225"/>
                      <a:pt x="905" y="234"/>
                    </a:cubicBezTo>
                    <a:cubicBezTo>
                      <a:pt x="898" y="242"/>
                      <a:pt x="894" y="255"/>
                      <a:pt x="894" y="271"/>
                    </a:cubicBezTo>
                    <a:cubicBezTo>
                      <a:pt x="894" y="287"/>
                      <a:pt x="898" y="299"/>
                      <a:pt x="903" y="308"/>
                    </a:cubicBezTo>
                    <a:cubicBezTo>
                      <a:pt x="910" y="317"/>
                      <a:pt x="919" y="322"/>
                      <a:pt x="931" y="322"/>
                    </a:cubicBezTo>
                    <a:cubicBezTo>
                      <a:pt x="938" y="322"/>
                      <a:pt x="945" y="320"/>
                      <a:pt x="951" y="317"/>
                    </a:cubicBezTo>
                    <a:cubicBezTo>
                      <a:pt x="951" y="318"/>
                      <a:pt x="951" y="318"/>
                      <a:pt x="949" y="320"/>
                    </a:cubicBezTo>
                    <a:cubicBezTo>
                      <a:pt x="949" y="324"/>
                      <a:pt x="949" y="326"/>
                      <a:pt x="947" y="329"/>
                    </a:cubicBezTo>
                    <a:cubicBezTo>
                      <a:pt x="940" y="356"/>
                      <a:pt x="930" y="380"/>
                      <a:pt x="915" y="402"/>
                    </a:cubicBezTo>
                    <a:cubicBezTo>
                      <a:pt x="914" y="396"/>
                      <a:pt x="912" y="391"/>
                      <a:pt x="908" y="386"/>
                    </a:cubicBezTo>
                    <a:cubicBezTo>
                      <a:pt x="901" y="377"/>
                      <a:pt x="892" y="372"/>
                      <a:pt x="880" y="372"/>
                    </a:cubicBezTo>
                    <a:cubicBezTo>
                      <a:pt x="868" y="372"/>
                      <a:pt x="859" y="377"/>
                      <a:pt x="854" y="386"/>
                    </a:cubicBezTo>
                    <a:cubicBezTo>
                      <a:pt x="847" y="395"/>
                      <a:pt x="843" y="407"/>
                      <a:pt x="843" y="423"/>
                    </a:cubicBezTo>
                    <a:cubicBezTo>
                      <a:pt x="843" y="437"/>
                      <a:pt x="847" y="449"/>
                      <a:pt x="852" y="458"/>
                    </a:cubicBezTo>
                    <a:cubicBezTo>
                      <a:pt x="854" y="460"/>
                      <a:pt x="855" y="462"/>
                      <a:pt x="855" y="464"/>
                    </a:cubicBezTo>
                    <a:cubicBezTo>
                      <a:pt x="847" y="471"/>
                      <a:pt x="834" y="478"/>
                      <a:pt x="824" y="483"/>
                    </a:cubicBezTo>
                    <a:cubicBezTo>
                      <a:pt x="817" y="487"/>
                      <a:pt x="809" y="488"/>
                      <a:pt x="802" y="492"/>
                    </a:cubicBezTo>
                    <a:cubicBezTo>
                      <a:pt x="792" y="495"/>
                      <a:pt x="781" y="499"/>
                      <a:pt x="769" y="501"/>
                    </a:cubicBezTo>
                    <a:cubicBezTo>
                      <a:pt x="762" y="502"/>
                      <a:pt x="755" y="504"/>
                      <a:pt x="746" y="504"/>
                    </a:cubicBezTo>
                    <a:cubicBezTo>
                      <a:pt x="739" y="506"/>
                      <a:pt x="730" y="506"/>
                      <a:pt x="723" y="506"/>
                    </a:cubicBezTo>
                    <a:cubicBezTo>
                      <a:pt x="714" y="506"/>
                      <a:pt x="707" y="506"/>
                      <a:pt x="698" y="504"/>
                    </a:cubicBezTo>
                    <a:cubicBezTo>
                      <a:pt x="691" y="504"/>
                      <a:pt x="682" y="502"/>
                      <a:pt x="675" y="501"/>
                    </a:cubicBezTo>
                    <a:cubicBezTo>
                      <a:pt x="665" y="499"/>
                      <a:pt x="652" y="495"/>
                      <a:pt x="642" y="492"/>
                    </a:cubicBezTo>
                    <a:cubicBezTo>
                      <a:pt x="635" y="488"/>
                      <a:pt x="628" y="487"/>
                      <a:pt x="622" y="483"/>
                    </a:cubicBezTo>
                    <a:cubicBezTo>
                      <a:pt x="615" y="479"/>
                      <a:pt x="608" y="476"/>
                      <a:pt x="603" y="472"/>
                    </a:cubicBezTo>
                    <a:cubicBezTo>
                      <a:pt x="612" y="471"/>
                      <a:pt x="619" y="465"/>
                      <a:pt x="624" y="458"/>
                    </a:cubicBezTo>
                    <a:cubicBezTo>
                      <a:pt x="631" y="449"/>
                      <a:pt x="633" y="437"/>
                      <a:pt x="633" y="423"/>
                    </a:cubicBezTo>
                    <a:cubicBezTo>
                      <a:pt x="633" y="407"/>
                      <a:pt x="631" y="395"/>
                      <a:pt x="624" y="386"/>
                    </a:cubicBezTo>
                    <a:cubicBezTo>
                      <a:pt x="617" y="377"/>
                      <a:pt x="608" y="372"/>
                      <a:pt x="596" y="372"/>
                    </a:cubicBezTo>
                    <a:cubicBezTo>
                      <a:pt x="583" y="372"/>
                      <a:pt x="575" y="377"/>
                      <a:pt x="569" y="386"/>
                    </a:cubicBezTo>
                    <a:cubicBezTo>
                      <a:pt x="562" y="395"/>
                      <a:pt x="559" y="407"/>
                      <a:pt x="559" y="423"/>
                    </a:cubicBezTo>
                    <a:cubicBezTo>
                      <a:pt x="559" y="428"/>
                      <a:pt x="560" y="433"/>
                      <a:pt x="560" y="439"/>
                    </a:cubicBezTo>
                    <a:cubicBezTo>
                      <a:pt x="557" y="435"/>
                      <a:pt x="557" y="435"/>
                      <a:pt x="557" y="435"/>
                    </a:cubicBezTo>
                    <a:cubicBezTo>
                      <a:pt x="557" y="437"/>
                      <a:pt x="557" y="437"/>
                      <a:pt x="559" y="437"/>
                    </a:cubicBezTo>
                    <a:cubicBezTo>
                      <a:pt x="555" y="433"/>
                      <a:pt x="555" y="433"/>
                      <a:pt x="555" y="433"/>
                    </a:cubicBezTo>
                    <a:cubicBezTo>
                      <a:pt x="557" y="435"/>
                      <a:pt x="557" y="435"/>
                      <a:pt x="557" y="435"/>
                    </a:cubicBezTo>
                    <a:cubicBezTo>
                      <a:pt x="550" y="428"/>
                      <a:pt x="550" y="428"/>
                      <a:pt x="550" y="428"/>
                    </a:cubicBezTo>
                    <a:cubicBezTo>
                      <a:pt x="543" y="421"/>
                      <a:pt x="536" y="412"/>
                      <a:pt x="530" y="402"/>
                    </a:cubicBezTo>
                    <a:cubicBezTo>
                      <a:pt x="527" y="398"/>
                      <a:pt x="523" y="393"/>
                      <a:pt x="522" y="389"/>
                    </a:cubicBezTo>
                    <a:cubicBezTo>
                      <a:pt x="520" y="386"/>
                      <a:pt x="513" y="373"/>
                      <a:pt x="513" y="373"/>
                    </a:cubicBezTo>
                    <a:cubicBezTo>
                      <a:pt x="507" y="359"/>
                      <a:pt x="500" y="345"/>
                      <a:pt x="497" y="329"/>
                    </a:cubicBezTo>
                    <a:cubicBezTo>
                      <a:pt x="497" y="327"/>
                      <a:pt x="497" y="324"/>
                      <a:pt x="495" y="322"/>
                    </a:cubicBezTo>
                    <a:cubicBezTo>
                      <a:pt x="497" y="322"/>
                      <a:pt x="497" y="322"/>
                      <a:pt x="497" y="322"/>
                    </a:cubicBezTo>
                    <a:cubicBezTo>
                      <a:pt x="509" y="322"/>
                      <a:pt x="518" y="317"/>
                      <a:pt x="525" y="308"/>
                    </a:cubicBezTo>
                    <a:cubicBezTo>
                      <a:pt x="530" y="299"/>
                      <a:pt x="534" y="287"/>
                      <a:pt x="534" y="271"/>
                    </a:cubicBezTo>
                    <a:cubicBezTo>
                      <a:pt x="534" y="255"/>
                      <a:pt x="530" y="244"/>
                      <a:pt x="523" y="235"/>
                    </a:cubicBezTo>
                    <a:cubicBezTo>
                      <a:pt x="518" y="225"/>
                      <a:pt x="507" y="221"/>
                      <a:pt x="497" y="221"/>
                    </a:cubicBezTo>
                    <a:cubicBezTo>
                      <a:pt x="495" y="221"/>
                      <a:pt x="495" y="221"/>
                      <a:pt x="495" y="221"/>
                    </a:cubicBezTo>
                    <a:cubicBezTo>
                      <a:pt x="497" y="214"/>
                      <a:pt x="499" y="207"/>
                      <a:pt x="500" y="202"/>
                    </a:cubicBezTo>
                    <a:cubicBezTo>
                      <a:pt x="504" y="189"/>
                      <a:pt x="507" y="179"/>
                      <a:pt x="513" y="168"/>
                    </a:cubicBezTo>
                    <a:cubicBezTo>
                      <a:pt x="514" y="166"/>
                      <a:pt x="518" y="159"/>
                      <a:pt x="518" y="159"/>
                    </a:cubicBezTo>
                    <a:cubicBezTo>
                      <a:pt x="522" y="152"/>
                      <a:pt x="525" y="147"/>
                      <a:pt x="530" y="140"/>
                    </a:cubicBezTo>
                    <a:cubicBezTo>
                      <a:pt x="539" y="126"/>
                      <a:pt x="552" y="111"/>
                      <a:pt x="564" y="99"/>
                    </a:cubicBezTo>
                    <a:cubicBezTo>
                      <a:pt x="562" y="104"/>
                      <a:pt x="562" y="111"/>
                      <a:pt x="562" y="120"/>
                    </a:cubicBezTo>
                    <a:cubicBezTo>
                      <a:pt x="562" y="136"/>
                      <a:pt x="566" y="147"/>
                      <a:pt x="571" y="156"/>
                    </a:cubicBezTo>
                    <a:cubicBezTo>
                      <a:pt x="578" y="166"/>
                      <a:pt x="587" y="170"/>
                      <a:pt x="599" y="170"/>
                    </a:cubicBezTo>
                    <a:cubicBezTo>
                      <a:pt x="612" y="170"/>
                      <a:pt x="620" y="166"/>
                      <a:pt x="628" y="156"/>
                    </a:cubicBezTo>
                    <a:cubicBezTo>
                      <a:pt x="633" y="147"/>
                      <a:pt x="636" y="134"/>
                      <a:pt x="636" y="120"/>
                    </a:cubicBezTo>
                    <a:cubicBezTo>
                      <a:pt x="636" y="104"/>
                      <a:pt x="633" y="92"/>
                      <a:pt x="628" y="83"/>
                    </a:cubicBezTo>
                    <a:cubicBezTo>
                      <a:pt x="620" y="74"/>
                      <a:pt x="613" y="71"/>
                      <a:pt x="603" y="69"/>
                    </a:cubicBezTo>
                    <a:cubicBezTo>
                      <a:pt x="638" y="48"/>
                      <a:pt x="679" y="37"/>
                      <a:pt x="723" y="37"/>
                    </a:cubicBezTo>
                    <a:cubicBezTo>
                      <a:pt x="776" y="37"/>
                      <a:pt x="825" y="55"/>
                      <a:pt x="866" y="87"/>
                    </a:cubicBezTo>
                    <a:cubicBezTo>
                      <a:pt x="861" y="88"/>
                      <a:pt x="855" y="90"/>
                      <a:pt x="848" y="90"/>
                    </a:cubicBezTo>
                    <a:cubicBezTo>
                      <a:pt x="848" y="104"/>
                      <a:pt x="848" y="104"/>
                      <a:pt x="848" y="104"/>
                    </a:cubicBezTo>
                    <a:cubicBezTo>
                      <a:pt x="873" y="104"/>
                      <a:pt x="873" y="104"/>
                      <a:pt x="873" y="104"/>
                    </a:cubicBezTo>
                    <a:cubicBezTo>
                      <a:pt x="873" y="168"/>
                      <a:pt x="873" y="168"/>
                      <a:pt x="873" y="168"/>
                    </a:cubicBezTo>
                    <a:cubicBezTo>
                      <a:pt x="892" y="168"/>
                      <a:pt x="892" y="168"/>
                      <a:pt x="892" y="168"/>
                    </a:cubicBezTo>
                    <a:cubicBezTo>
                      <a:pt x="892" y="111"/>
                      <a:pt x="892" y="111"/>
                      <a:pt x="892" y="111"/>
                    </a:cubicBezTo>
                    <a:cubicBezTo>
                      <a:pt x="901" y="120"/>
                      <a:pt x="908" y="129"/>
                      <a:pt x="915" y="140"/>
                    </a:cubicBezTo>
                    <a:cubicBezTo>
                      <a:pt x="919" y="147"/>
                      <a:pt x="923" y="152"/>
                      <a:pt x="926" y="159"/>
                    </a:cubicBezTo>
                    <a:cubicBezTo>
                      <a:pt x="935" y="172"/>
                      <a:pt x="940" y="186"/>
                      <a:pt x="944" y="202"/>
                    </a:cubicBezTo>
                    <a:cubicBezTo>
                      <a:pt x="947" y="209"/>
                      <a:pt x="949" y="216"/>
                      <a:pt x="949" y="223"/>
                    </a:cubicBezTo>
                    <a:cubicBezTo>
                      <a:pt x="949" y="223"/>
                      <a:pt x="951" y="223"/>
                      <a:pt x="951" y="226"/>
                    </a:cubicBezTo>
                    <a:cubicBezTo>
                      <a:pt x="945" y="223"/>
                      <a:pt x="938" y="221"/>
                      <a:pt x="931" y="221"/>
                    </a:cubicBezTo>
                    <a:moveTo>
                      <a:pt x="898" y="425"/>
                    </a:moveTo>
                    <a:cubicBezTo>
                      <a:pt x="896" y="426"/>
                      <a:pt x="896" y="428"/>
                      <a:pt x="894" y="428"/>
                    </a:cubicBezTo>
                    <a:cubicBezTo>
                      <a:pt x="892" y="432"/>
                      <a:pt x="889" y="433"/>
                      <a:pt x="887" y="437"/>
                    </a:cubicBezTo>
                    <a:cubicBezTo>
                      <a:pt x="882" y="442"/>
                      <a:pt x="877" y="448"/>
                      <a:pt x="871" y="451"/>
                    </a:cubicBezTo>
                    <a:cubicBezTo>
                      <a:pt x="866" y="446"/>
                      <a:pt x="864" y="437"/>
                      <a:pt x="864" y="423"/>
                    </a:cubicBezTo>
                    <a:cubicBezTo>
                      <a:pt x="864" y="400"/>
                      <a:pt x="870" y="387"/>
                      <a:pt x="880" y="387"/>
                    </a:cubicBezTo>
                    <a:cubicBezTo>
                      <a:pt x="892" y="387"/>
                      <a:pt x="898" y="400"/>
                      <a:pt x="898" y="423"/>
                    </a:cubicBezTo>
                    <a:lnTo>
                      <a:pt x="898" y="425"/>
                    </a:lnTo>
                    <a:close/>
                    <a:moveTo>
                      <a:pt x="580" y="423"/>
                    </a:moveTo>
                    <a:cubicBezTo>
                      <a:pt x="580" y="400"/>
                      <a:pt x="585" y="387"/>
                      <a:pt x="596" y="387"/>
                    </a:cubicBezTo>
                    <a:cubicBezTo>
                      <a:pt x="608" y="387"/>
                      <a:pt x="613" y="400"/>
                      <a:pt x="613" y="423"/>
                    </a:cubicBezTo>
                    <a:cubicBezTo>
                      <a:pt x="613" y="446"/>
                      <a:pt x="608" y="456"/>
                      <a:pt x="596" y="456"/>
                    </a:cubicBezTo>
                    <a:cubicBezTo>
                      <a:pt x="585" y="456"/>
                      <a:pt x="580" y="446"/>
                      <a:pt x="580" y="423"/>
                    </a:cubicBezTo>
                    <a:moveTo>
                      <a:pt x="490" y="271"/>
                    </a:moveTo>
                    <a:cubicBezTo>
                      <a:pt x="490" y="260"/>
                      <a:pt x="492" y="248"/>
                      <a:pt x="492" y="237"/>
                    </a:cubicBezTo>
                    <a:cubicBezTo>
                      <a:pt x="497" y="237"/>
                      <a:pt x="497" y="237"/>
                      <a:pt x="497" y="237"/>
                    </a:cubicBezTo>
                    <a:cubicBezTo>
                      <a:pt x="507" y="237"/>
                      <a:pt x="513" y="248"/>
                      <a:pt x="513" y="271"/>
                    </a:cubicBezTo>
                    <a:cubicBezTo>
                      <a:pt x="513" y="294"/>
                      <a:pt x="507" y="306"/>
                      <a:pt x="497" y="306"/>
                    </a:cubicBezTo>
                    <a:cubicBezTo>
                      <a:pt x="495" y="306"/>
                      <a:pt x="493" y="306"/>
                      <a:pt x="492" y="304"/>
                    </a:cubicBezTo>
                    <a:cubicBezTo>
                      <a:pt x="492" y="294"/>
                      <a:pt x="490" y="283"/>
                      <a:pt x="490" y="271"/>
                    </a:cubicBezTo>
                    <a:moveTo>
                      <a:pt x="599" y="85"/>
                    </a:moveTo>
                    <a:cubicBezTo>
                      <a:pt x="610" y="85"/>
                      <a:pt x="615" y="97"/>
                      <a:pt x="615" y="120"/>
                    </a:cubicBezTo>
                    <a:cubicBezTo>
                      <a:pt x="615" y="143"/>
                      <a:pt x="610" y="154"/>
                      <a:pt x="599" y="154"/>
                    </a:cubicBezTo>
                    <a:cubicBezTo>
                      <a:pt x="587" y="154"/>
                      <a:pt x="582" y="143"/>
                      <a:pt x="582" y="120"/>
                    </a:cubicBezTo>
                    <a:cubicBezTo>
                      <a:pt x="582" y="97"/>
                      <a:pt x="587" y="85"/>
                      <a:pt x="599" y="85"/>
                    </a:cubicBezTo>
                    <a:moveTo>
                      <a:pt x="45" y="750"/>
                    </a:moveTo>
                    <a:cubicBezTo>
                      <a:pt x="38" y="748"/>
                      <a:pt x="23" y="717"/>
                      <a:pt x="23" y="658"/>
                    </a:cubicBezTo>
                    <a:cubicBezTo>
                      <a:pt x="23" y="602"/>
                      <a:pt x="38" y="570"/>
                      <a:pt x="45" y="568"/>
                    </a:cubicBezTo>
                    <a:cubicBezTo>
                      <a:pt x="52" y="570"/>
                      <a:pt x="66" y="602"/>
                      <a:pt x="66" y="658"/>
                    </a:cubicBezTo>
                    <a:cubicBezTo>
                      <a:pt x="66" y="717"/>
                      <a:pt x="52" y="748"/>
                      <a:pt x="45" y="750"/>
                    </a:cubicBezTo>
                    <a:moveTo>
                      <a:pt x="1426" y="545"/>
                    </a:moveTo>
                    <a:cubicBezTo>
                      <a:pt x="1237" y="545"/>
                      <a:pt x="1237" y="545"/>
                      <a:pt x="1237" y="545"/>
                    </a:cubicBezTo>
                    <a:cubicBezTo>
                      <a:pt x="990" y="267"/>
                      <a:pt x="990" y="267"/>
                      <a:pt x="990" y="267"/>
                    </a:cubicBezTo>
                    <a:cubicBezTo>
                      <a:pt x="988" y="120"/>
                      <a:pt x="870" y="0"/>
                      <a:pt x="723" y="0"/>
                    </a:cubicBezTo>
                    <a:cubicBezTo>
                      <a:pt x="651" y="0"/>
                      <a:pt x="583" y="28"/>
                      <a:pt x="532" y="80"/>
                    </a:cubicBezTo>
                    <a:cubicBezTo>
                      <a:pt x="483" y="131"/>
                      <a:pt x="454" y="198"/>
                      <a:pt x="454" y="271"/>
                    </a:cubicBezTo>
                    <a:cubicBezTo>
                      <a:pt x="454" y="280"/>
                      <a:pt x="454" y="287"/>
                      <a:pt x="456" y="294"/>
                    </a:cubicBezTo>
                    <a:cubicBezTo>
                      <a:pt x="234" y="545"/>
                      <a:pt x="234" y="545"/>
                      <a:pt x="234" y="545"/>
                    </a:cubicBezTo>
                    <a:cubicBezTo>
                      <a:pt x="45" y="545"/>
                      <a:pt x="45" y="545"/>
                      <a:pt x="45" y="545"/>
                    </a:cubicBezTo>
                    <a:cubicBezTo>
                      <a:pt x="15" y="545"/>
                      <a:pt x="0" y="603"/>
                      <a:pt x="0" y="658"/>
                    </a:cubicBezTo>
                    <a:cubicBezTo>
                      <a:pt x="0" y="713"/>
                      <a:pt x="15" y="773"/>
                      <a:pt x="45" y="773"/>
                    </a:cubicBezTo>
                    <a:cubicBezTo>
                      <a:pt x="605" y="773"/>
                      <a:pt x="605" y="773"/>
                      <a:pt x="605" y="773"/>
                    </a:cubicBezTo>
                    <a:cubicBezTo>
                      <a:pt x="605" y="731"/>
                      <a:pt x="605" y="731"/>
                      <a:pt x="605" y="731"/>
                    </a:cubicBezTo>
                    <a:cubicBezTo>
                      <a:pt x="347" y="731"/>
                      <a:pt x="347" y="731"/>
                      <a:pt x="347" y="731"/>
                    </a:cubicBezTo>
                    <a:cubicBezTo>
                      <a:pt x="373" y="699"/>
                      <a:pt x="373" y="699"/>
                      <a:pt x="373" y="699"/>
                    </a:cubicBezTo>
                    <a:cubicBezTo>
                      <a:pt x="555" y="699"/>
                      <a:pt x="555" y="699"/>
                      <a:pt x="555" y="699"/>
                    </a:cubicBezTo>
                    <a:cubicBezTo>
                      <a:pt x="555" y="656"/>
                      <a:pt x="555" y="656"/>
                      <a:pt x="555" y="656"/>
                    </a:cubicBezTo>
                    <a:cubicBezTo>
                      <a:pt x="410" y="656"/>
                      <a:pt x="410" y="656"/>
                      <a:pt x="410" y="656"/>
                    </a:cubicBezTo>
                    <a:cubicBezTo>
                      <a:pt x="560" y="487"/>
                      <a:pt x="560" y="487"/>
                      <a:pt x="560" y="487"/>
                    </a:cubicBezTo>
                    <a:cubicBezTo>
                      <a:pt x="606" y="520"/>
                      <a:pt x="661" y="541"/>
                      <a:pt x="723" y="541"/>
                    </a:cubicBezTo>
                    <a:cubicBezTo>
                      <a:pt x="790" y="541"/>
                      <a:pt x="852" y="517"/>
                      <a:pt x="898" y="474"/>
                    </a:cubicBezTo>
                    <a:cubicBezTo>
                      <a:pt x="1059" y="656"/>
                      <a:pt x="1059" y="656"/>
                      <a:pt x="1059" y="656"/>
                    </a:cubicBezTo>
                    <a:cubicBezTo>
                      <a:pt x="979" y="656"/>
                      <a:pt x="979" y="656"/>
                      <a:pt x="979" y="656"/>
                    </a:cubicBezTo>
                    <a:cubicBezTo>
                      <a:pt x="979" y="699"/>
                      <a:pt x="979" y="699"/>
                      <a:pt x="979" y="699"/>
                    </a:cubicBezTo>
                    <a:cubicBezTo>
                      <a:pt x="1097" y="699"/>
                      <a:pt x="1097" y="699"/>
                      <a:pt x="1097" y="699"/>
                    </a:cubicBezTo>
                    <a:cubicBezTo>
                      <a:pt x="1124" y="731"/>
                      <a:pt x="1124" y="731"/>
                      <a:pt x="1124" y="731"/>
                    </a:cubicBezTo>
                    <a:cubicBezTo>
                      <a:pt x="1029" y="731"/>
                      <a:pt x="1029" y="731"/>
                      <a:pt x="1029" y="731"/>
                    </a:cubicBezTo>
                    <a:cubicBezTo>
                      <a:pt x="1029" y="773"/>
                      <a:pt x="1029" y="773"/>
                      <a:pt x="1029" y="773"/>
                    </a:cubicBezTo>
                    <a:cubicBezTo>
                      <a:pt x="1426" y="773"/>
                      <a:pt x="1426" y="773"/>
                      <a:pt x="1426" y="773"/>
                    </a:cubicBezTo>
                    <a:cubicBezTo>
                      <a:pt x="1456" y="773"/>
                      <a:pt x="1470" y="713"/>
                      <a:pt x="1470" y="658"/>
                    </a:cubicBezTo>
                    <a:cubicBezTo>
                      <a:pt x="1470" y="603"/>
                      <a:pt x="1456" y="545"/>
                      <a:pt x="1426" y="54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3" name="Google Shape;9593;p90"/>
              <p:cNvSpPr/>
              <p:nvPr/>
            </p:nvSpPr>
            <p:spPr>
              <a:xfrm>
                <a:off x="7965215" y="3724276"/>
                <a:ext cx="34925" cy="142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4" name="Google Shape;9594;p90"/>
              <p:cNvSpPr/>
              <p:nvPr/>
            </p:nvSpPr>
            <p:spPr>
              <a:xfrm>
                <a:off x="8023953" y="3724276"/>
                <a:ext cx="36513" cy="142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5" name="Google Shape;9595;p90"/>
              <p:cNvSpPr/>
              <p:nvPr/>
            </p:nvSpPr>
            <p:spPr>
              <a:xfrm>
                <a:off x="8039828" y="3749676"/>
                <a:ext cx="36513" cy="142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596" name="Google Shape;9596;p90"/>
              <p:cNvSpPr/>
              <p:nvPr/>
            </p:nvSpPr>
            <p:spPr>
              <a:xfrm>
                <a:off x="7981090" y="3749676"/>
                <a:ext cx="34925" cy="1428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597" name="Google Shape;9597;p90"/>
            <p:cNvSpPr/>
            <p:nvPr/>
          </p:nvSpPr>
          <p:spPr>
            <a:xfrm>
              <a:off x="2380196" y="1688306"/>
              <a:ext cx="375103" cy="276999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TLS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Offload</a:t>
              </a:r>
              <a:endParaRPr sz="1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6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03" name="Google Shape;9603;p91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/>
              <a:t>Capability Icons – 2021</a:t>
            </a:r>
            <a:endParaRPr/>
          </a:p>
        </p:txBody>
      </p:sp>
      <p:sp>
        <p:nvSpPr>
          <p:cNvPr id="9606" name="Google Shape;9606;p91"/>
          <p:cNvSpPr/>
          <p:nvPr/>
        </p:nvSpPr>
        <p:spPr>
          <a:xfrm>
            <a:off x="407114" y="1988436"/>
            <a:ext cx="883255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API Interface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09" name="Google Shape;9609;p91"/>
          <p:cNvSpPr/>
          <p:nvPr/>
        </p:nvSpPr>
        <p:spPr>
          <a:xfrm>
            <a:off x="1767723" y="1993347"/>
            <a:ext cx="70852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Certificate</a:t>
            </a:r>
            <a:endParaRPr dirty="0"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Authority</a:t>
            </a:r>
            <a:endParaRPr sz="18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2" name="Google Shape;9612;p91"/>
          <p:cNvSpPr/>
          <p:nvPr/>
        </p:nvSpPr>
        <p:spPr>
          <a:xfrm>
            <a:off x="2990559" y="2007227"/>
            <a:ext cx="70852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Certificate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Services</a:t>
            </a:r>
            <a:endParaRPr sz="180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15" name="Google Shape;9615;p91"/>
          <p:cNvSpPr/>
          <p:nvPr/>
        </p:nvSpPr>
        <p:spPr>
          <a:xfrm>
            <a:off x="4291944" y="2010334"/>
            <a:ext cx="551433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Data </a:t>
            </a:r>
            <a:endParaRPr dirty="0"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Integrity</a:t>
            </a:r>
            <a:endParaRPr dirty="0"/>
          </a:p>
        </p:txBody>
      </p:sp>
      <p:sp>
        <p:nvSpPr>
          <p:cNvPr id="9618" name="Google Shape;9618;p91"/>
          <p:cNvSpPr/>
          <p:nvPr/>
        </p:nvSpPr>
        <p:spPr>
          <a:xfrm>
            <a:off x="5534063" y="2007227"/>
            <a:ext cx="55464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Device </a:t>
            </a:r>
            <a:endParaRPr dirty="0"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Profiling</a:t>
            </a:r>
            <a:endParaRPr dirty="0"/>
          </a:p>
        </p:txBody>
      </p:sp>
      <p:sp>
        <p:nvSpPr>
          <p:cNvPr id="9621" name="Google Shape;9621;p91"/>
          <p:cNvSpPr/>
          <p:nvPr/>
        </p:nvSpPr>
        <p:spPr>
          <a:xfrm>
            <a:off x="7862538" y="2025134"/>
            <a:ext cx="737382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Federation</a:t>
            </a:r>
            <a:endParaRPr dirty="0"/>
          </a:p>
        </p:txBody>
      </p:sp>
      <p:sp>
        <p:nvSpPr>
          <p:cNvPr id="9624" name="Google Shape;9624;p91"/>
          <p:cNvSpPr/>
          <p:nvPr/>
        </p:nvSpPr>
        <p:spPr>
          <a:xfrm>
            <a:off x="6666878" y="2007227"/>
            <a:ext cx="690895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Device </a:t>
            </a:r>
            <a:endParaRPr dirty="0"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Trajectory</a:t>
            </a:r>
            <a:endParaRPr dirty="0"/>
          </a:p>
        </p:txBody>
      </p:sp>
      <p:sp>
        <p:nvSpPr>
          <p:cNvPr id="9627" name="Google Shape;9627;p91"/>
          <p:cNvSpPr/>
          <p:nvPr/>
        </p:nvSpPr>
        <p:spPr>
          <a:xfrm>
            <a:off x="9104685" y="2018651"/>
            <a:ext cx="690895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File </a:t>
            </a:r>
            <a:endParaRPr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Trajectory</a:t>
            </a:r>
            <a:endParaRPr/>
          </a:p>
        </p:txBody>
      </p:sp>
      <p:sp>
        <p:nvSpPr>
          <p:cNvPr id="9633" name="Google Shape;9633;p91"/>
          <p:cNvSpPr/>
          <p:nvPr/>
        </p:nvSpPr>
        <p:spPr>
          <a:xfrm>
            <a:off x="1625427" y="3655827"/>
            <a:ext cx="985847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Multi-Factor</a:t>
            </a:r>
            <a:endParaRPr dirty="0"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Authentication</a:t>
            </a:r>
            <a:endParaRPr dirty="0"/>
          </a:p>
        </p:txBody>
      </p:sp>
      <p:sp>
        <p:nvSpPr>
          <p:cNvPr id="9636" name="Google Shape;9636;p91"/>
          <p:cNvSpPr/>
          <p:nvPr/>
        </p:nvSpPr>
        <p:spPr>
          <a:xfrm>
            <a:off x="2945689" y="3655827"/>
            <a:ext cx="774250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Secure API</a:t>
            </a:r>
            <a:endParaRPr dirty="0"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Gateway</a:t>
            </a:r>
            <a:endParaRPr dirty="0"/>
          </a:p>
        </p:txBody>
      </p:sp>
      <p:sp>
        <p:nvSpPr>
          <p:cNvPr id="9639" name="Google Shape;9639;p91"/>
          <p:cNvSpPr/>
          <p:nvPr/>
        </p:nvSpPr>
        <p:spPr>
          <a:xfrm>
            <a:off x="4218577" y="3655827"/>
            <a:ext cx="690894" cy="369332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Secure </a:t>
            </a:r>
            <a:endParaRPr dirty="0"/>
          </a:p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File Share</a:t>
            </a:r>
            <a:endParaRPr dirty="0"/>
          </a:p>
        </p:txBody>
      </p:sp>
      <p:sp>
        <p:nvSpPr>
          <p:cNvPr id="9642" name="Google Shape;9642;p91"/>
          <p:cNvSpPr/>
          <p:nvPr/>
        </p:nvSpPr>
        <p:spPr>
          <a:xfrm>
            <a:off x="5463982" y="3655827"/>
            <a:ext cx="591509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 err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SecureX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9645" name="Google Shape;9645;p91"/>
          <p:cNvSpPr/>
          <p:nvPr/>
        </p:nvSpPr>
        <p:spPr>
          <a:xfrm>
            <a:off x="6611774" y="3658362"/>
            <a:ext cx="755015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SOAR XDR</a:t>
            </a:r>
            <a:endParaRPr dirty="0"/>
          </a:p>
        </p:txBody>
      </p: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B774BC0F-3F9A-45E8-A215-3ACBD3681760}"/>
              </a:ext>
            </a:extLst>
          </p:cNvPr>
          <p:cNvGrpSpPr/>
          <p:nvPr/>
        </p:nvGrpSpPr>
        <p:grpSpPr>
          <a:xfrm>
            <a:off x="1717619" y="2804285"/>
            <a:ext cx="777240" cy="777240"/>
            <a:chOff x="1717619" y="2804285"/>
            <a:chExt cx="781018" cy="781018"/>
          </a:xfrm>
        </p:grpSpPr>
        <p:sp>
          <p:nvSpPr>
            <p:cNvPr id="189" name="Graphic 69">
              <a:extLst>
                <a:ext uri="{FF2B5EF4-FFF2-40B4-BE49-F238E27FC236}">
                  <a16:creationId xmlns:a16="http://schemas.microsoft.com/office/drawing/2014/main" id="{36072A81-8E28-471B-8D50-497DE6D7FB94}"/>
                </a:ext>
              </a:extLst>
            </p:cNvPr>
            <p:cNvSpPr/>
            <p:nvPr/>
          </p:nvSpPr>
          <p:spPr>
            <a:xfrm>
              <a:off x="1717619" y="2804285"/>
              <a:ext cx="781018" cy="781018"/>
            </a:xfrm>
            <a:custGeom>
              <a:avLst/>
              <a:gdLst>
                <a:gd name="connsiteX0" fmla="*/ 781018 w 781018"/>
                <a:gd name="connsiteY0" fmla="*/ 390509 h 781018"/>
                <a:gd name="connsiteX1" fmla="*/ 390509 w 781018"/>
                <a:gd name="connsiteY1" fmla="*/ 781019 h 781018"/>
                <a:gd name="connsiteX2" fmla="*/ 0 w 781018"/>
                <a:gd name="connsiteY2" fmla="*/ 390509 h 781018"/>
                <a:gd name="connsiteX3" fmla="*/ 390509 w 781018"/>
                <a:gd name="connsiteY3" fmla="*/ 0 h 781018"/>
                <a:gd name="connsiteX4" fmla="*/ 781018 w 781018"/>
                <a:gd name="connsiteY4" fmla="*/ 390509 h 781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018" h="781018">
                  <a:moveTo>
                    <a:pt x="781018" y="390509"/>
                  </a:moveTo>
                  <a:cubicBezTo>
                    <a:pt x="781018" y="606182"/>
                    <a:pt x="606181" y="781019"/>
                    <a:pt x="390509" y="781019"/>
                  </a:cubicBezTo>
                  <a:cubicBezTo>
                    <a:pt x="174837" y="781019"/>
                    <a:pt x="0" y="606182"/>
                    <a:pt x="0" y="390509"/>
                  </a:cubicBezTo>
                  <a:cubicBezTo>
                    <a:pt x="0" y="174837"/>
                    <a:pt x="174837" y="0"/>
                    <a:pt x="390509" y="0"/>
                  </a:cubicBezTo>
                  <a:cubicBezTo>
                    <a:pt x="606181" y="0"/>
                    <a:pt x="781018" y="174837"/>
                    <a:pt x="781018" y="390509"/>
                  </a:cubicBezTo>
                  <a:close/>
                </a:path>
              </a:pathLst>
            </a:custGeom>
            <a:solidFill>
              <a:srgbClr val="28A8E0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90" name="Graphic 69">
              <a:extLst>
                <a:ext uri="{FF2B5EF4-FFF2-40B4-BE49-F238E27FC236}">
                  <a16:creationId xmlns:a16="http://schemas.microsoft.com/office/drawing/2014/main" id="{B8B06F64-B2FF-4B36-A632-E0D5F57CF555}"/>
                </a:ext>
              </a:extLst>
            </p:cNvPr>
            <p:cNvGrpSpPr/>
            <p:nvPr/>
          </p:nvGrpSpPr>
          <p:grpSpPr>
            <a:xfrm>
              <a:off x="1795225" y="2882489"/>
              <a:ext cx="623688" cy="623688"/>
              <a:chOff x="1795225" y="2882489"/>
              <a:chExt cx="623688" cy="623688"/>
            </a:xfrm>
            <a:solidFill>
              <a:srgbClr val="FFFFFF"/>
            </a:solidFill>
          </p:grpSpPr>
          <p:sp>
            <p:nvSpPr>
              <p:cNvPr id="191" name="Graphic 69">
                <a:extLst>
                  <a:ext uri="{FF2B5EF4-FFF2-40B4-BE49-F238E27FC236}">
                    <a16:creationId xmlns:a16="http://schemas.microsoft.com/office/drawing/2014/main" id="{403BF1A0-BC45-4C0B-8C2F-12B97AEE8343}"/>
                  </a:ext>
                </a:extLst>
              </p:cNvPr>
              <p:cNvSpPr/>
              <p:nvPr/>
            </p:nvSpPr>
            <p:spPr>
              <a:xfrm>
                <a:off x="1795225" y="2882489"/>
                <a:ext cx="623688" cy="623688"/>
              </a:xfrm>
              <a:custGeom>
                <a:avLst/>
                <a:gdLst>
                  <a:gd name="connsiteX0" fmla="*/ 311844 w 623688"/>
                  <a:gd name="connsiteY0" fmla="*/ 0 h 623688"/>
                  <a:gd name="connsiteX1" fmla="*/ 0 w 623688"/>
                  <a:gd name="connsiteY1" fmla="*/ 311844 h 623688"/>
                  <a:gd name="connsiteX2" fmla="*/ 311844 w 623688"/>
                  <a:gd name="connsiteY2" fmla="*/ 623688 h 623688"/>
                  <a:gd name="connsiteX3" fmla="*/ 623688 w 623688"/>
                  <a:gd name="connsiteY3" fmla="*/ 311844 h 623688"/>
                  <a:gd name="connsiteX4" fmla="*/ 311844 w 623688"/>
                  <a:gd name="connsiteY4" fmla="*/ 0 h 623688"/>
                  <a:gd name="connsiteX5" fmla="*/ 510366 w 623688"/>
                  <a:gd name="connsiteY5" fmla="*/ 113328 h 623688"/>
                  <a:gd name="connsiteX6" fmla="*/ 570549 w 623688"/>
                  <a:gd name="connsiteY6" fmla="*/ 202576 h 623688"/>
                  <a:gd name="connsiteX7" fmla="*/ 592601 w 623688"/>
                  <a:gd name="connsiteY7" fmla="*/ 311850 h 623688"/>
                  <a:gd name="connsiteX8" fmla="*/ 570549 w 623688"/>
                  <a:gd name="connsiteY8" fmla="*/ 421124 h 623688"/>
                  <a:gd name="connsiteX9" fmla="*/ 562507 w 623688"/>
                  <a:gd name="connsiteY9" fmla="*/ 438470 h 623688"/>
                  <a:gd name="connsiteX10" fmla="*/ 328461 w 623688"/>
                  <a:gd name="connsiteY10" fmla="*/ 303341 h 623688"/>
                  <a:gd name="connsiteX11" fmla="*/ 328461 w 623688"/>
                  <a:gd name="connsiteY11" fmla="*/ 31577 h 623688"/>
                  <a:gd name="connsiteX12" fmla="*/ 421118 w 623688"/>
                  <a:gd name="connsiteY12" fmla="*/ 53145 h 623688"/>
                  <a:gd name="connsiteX13" fmla="*/ 510366 w 623688"/>
                  <a:gd name="connsiteY13" fmla="*/ 113328 h 623688"/>
                  <a:gd name="connsiteX14" fmla="*/ 53139 w 623688"/>
                  <a:gd name="connsiteY14" fmla="*/ 202576 h 623688"/>
                  <a:gd name="connsiteX15" fmla="*/ 113322 w 623688"/>
                  <a:gd name="connsiteY15" fmla="*/ 113328 h 623688"/>
                  <a:gd name="connsiteX16" fmla="*/ 202570 w 623688"/>
                  <a:gd name="connsiteY16" fmla="*/ 53145 h 623688"/>
                  <a:gd name="connsiteX17" fmla="*/ 297362 w 623688"/>
                  <a:gd name="connsiteY17" fmla="*/ 31458 h 623688"/>
                  <a:gd name="connsiteX18" fmla="*/ 297362 w 623688"/>
                  <a:gd name="connsiteY18" fmla="*/ 303341 h 623688"/>
                  <a:gd name="connsiteX19" fmla="*/ 61660 w 623688"/>
                  <a:gd name="connsiteY19" fmla="*/ 439415 h 623688"/>
                  <a:gd name="connsiteX20" fmla="*/ 53139 w 623688"/>
                  <a:gd name="connsiteY20" fmla="*/ 421124 h 623688"/>
                  <a:gd name="connsiteX21" fmla="*/ 31087 w 623688"/>
                  <a:gd name="connsiteY21" fmla="*/ 311850 h 623688"/>
                  <a:gd name="connsiteX22" fmla="*/ 53139 w 623688"/>
                  <a:gd name="connsiteY22" fmla="*/ 202576 h 623688"/>
                  <a:gd name="connsiteX23" fmla="*/ 269301 w 623688"/>
                  <a:gd name="connsiteY23" fmla="*/ 504650 h 623688"/>
                  <a:gd name="connsiteX24" fmla="*/ 274568 w 623688"/>
                  <a:gd name="connsiteY24" fmla="*/ 504650 h 623688"/>
                  <a:gd name="connsiteX25" fmla="*/ 277923 w 623688"/>
                  <a:gd name="connsiteY25" fmla="*/ 590586 h 623688"/>
                  <a:gd name="connsiteX26" fmla="*/ 269313 w 623688"/>
                  <a:gd name="connsiteY26" fmla="*/ 589420 h 623688"/>
                  <a:gd name="connsiteX27" fmla="*/ 269301 w 623688"/>
                  <a:gd name="connsiteY27" fmla="*/ 504650 h 623688"/>
                  <a:gd name="connsiteX28" fmla="*/ 355954 w 623688"/>
                  <a:gd name="connsiteY28" fmla="*/ 589169 h 623688"/>
                  <a:gd name="connsiteX29" fmla="*/ 347350 w 623688"/>
                  <a:gd name="connsiteY29" fmla="*/ 590389 h 623688"/>
                  <a:gd name="connsiteX30" fmla="*/ 350692 w 623688"/>
                  <a:gd name="connsiteY30" fmla="*/ 504644 h 623688"/>
                  <a:gd name="connsiteX31" fmla="*/ 355960 w 623688"/>
                  <a:gd name="connsiteY31" fmla="*/ 504644 h 623688"/>
                  <a:gd name="connsiteX32" fmla="*/ 355954 w 623688"/>
                  <a:gd name="connsiteY32" fmla="*/ 589169 h 623688"/>
                  <a:gd name="connsiteX33" fmla="*/ 510366 w 623688"/>
                  <a:gd name="connsiteY33" fmla="*/ 510373 h 623688"/>
                  <a:gd name="connsiteX34" fmla="*/ 421118 w 623688"/>
                  <a:gd name="connsiteY34" fmla="*/ 570555 h 623688"/>
                  <a:gd name="connsiteX35" fmla="*/ 386605 w 623688"/>
                  <a:gd name="connsiteY35" fmla="*/ 582562 h 623688"/>
                  <a:gd name="connsiteX36" fmla="*/ 386611 w 623688"/>
                  <a:gd name="connsiteY36" fmla="*/ 485140 h 623688"/>
                  <a:gd name="connsiteX37" fmla="*/ 355249 w 623688"/>
                  <a:gd name="connsiteY37" fmla="*/ 453772 h 623688"/>
                  <a:gd name="connsiteX38" fmla="*/ 270012 w 623688"/>
                  <a:gd name="connsiteY38" fmla="*/ 453772 h 623688"/>
                  <a:gd name="connsiteX39" fmla="*/ 238650 w 623688"/>
                  <a:gd name="connsiteY39" fmla="*/ 485140 h 623688"/>
                  <a:gd name="connsiteX40" fmla="*/ 238656 w 623688"/>
                  <a:gd name="connsiteY40" fmla="*/ 582999 h 623688"/>
                  <a:gd name="connsiteX41" fmla="*/ 202564 w 623688"/>
                  <a:gd name="connsiteY41" fmla="*/ 570561 h 623688"/>
                  <a:gd name="connsiteX42" fmla="*/ 113316 w 623688"/>
                  <a:gd name="connsiteY42" fmla="*/ 510379 h 623688"/>
                  <a:gd name="connsiteX43" fmla="*/ 77308 w 623688"/>
                  <a:gd name="connsiteY43" fmla="*/ 466286 h 623688"/>
                  <a:gd name="connsiteX44" fmla="*/ 312914 w 623688"/>
                  <a:gd name="connsiteY44" fmla="*/ 330273 h 623688"/>
                  <a:gd name="connsiteX45" fmla="*/ 546960 w 623688"/>
                  <a:gd name="connsiteY45" fmla="*/ 465401 h 623688"/>
                  <a:gd name="connsiteX46" fmla="*/ 510366 w 623688"/>
                  <a:gd name="connsiteY46" fmla="*/ 510373 h 6236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</a:cxnLst>
                <a:rect l="l" t="t" r="r" b="b"/>
                <a:pathLst>
                  <a:path w="623688" h="623688">
                    <a:moveTo>
                      <a:pt x="311844" y="0"/>
                    </a:moveTo>
                    <a:cubicBezTo>
                      <a:pt x="139619" y="0"/>
                      <a:pt x="0" y="139619"/>
                      <a:pt x="0" y="311844"/>
                    </a:cubicBezTo>
                    <a:cubicBezTo>
                      <a:pt x="0" y="484069"/>
                      <a:pt x="139619" y="623688"/>
                      <a:pt x="311844" y="623688"/>
                    </a:cubicBezTo>
                    <a:cubicBezTo>
                      <a:pt x="484069" y="623688"/>
                      <a:pt x="623688" y="484069"/>
                      <a:pt x="623688" y="311844"/>
                    </a:cubicBezTo>
                    <a:cubicBezTo>
                      <a:pt x="623688" y="139619"/>
                      <a:pt x="484069" y="0"/>
                      <a:pt x="311844" y="0"/>
                    </a:cubicBezTo>
                    <a:close/>
                    <a:moveTo>
                      <a:pt x="510366" y="113328"/>
                    </a:moveTo>
                    <a:cubicBezTo>
                      <a:pt x="536162" y="139123"/>
                      <a:pt x="556408" y="169152"/>
                      <a:pt x="570549" y="202576"/>
                    </a:cubicBezTo>
                    <a:cubicBezTo>
                      <a:pt x="585181" y="237167"/>
                      <a:pt x="592601" y="273935"/>
                      <a:pt x="592601" y="311850"/>
                    </a:cubicBezTo>
                    <a:cubicBezTo>
                      <a:pt x="592601" y="349766"/>
                      <a:pt x="585181" y="386527"/>
                      <a:pt x="570549" y="421124"/>
                    </a:cubicBezTo>
                    <a:cubicBezTo>
                      <a:pt x="568056" y="427014"/>
                      <a:pt x="565371" y="432796"/>
                      <a:pt x="562507" y="438470"/>
                    </a:cubicBezTo>
                    <a:lnTo>
                      <a:pt x="328461" y="303341"/>
                    </a:lnTo>
                    <a:lnTo>
                      <a:pt x="328461" y="31577"/>
                    </a:lnTo>
                    <a:cubicBezTo>
                      <a:pt x="360504" y="33431"/>
                      <a:pt x="391603" y="40660"/>
                      <a:pt x="421118" y="53145"/>
                    </a:cubicBezTo>
                    <a:cubicBezTo>
                      <a:pt x="454543" y="67286"/>
                      <a:pt x="484571" y="87533"/>
                      <a:pt x="510366" y="113328"/>
                    </a:cubicBezTo>
                    <a:close/>
                    <a:moveTo>
                      <a:pt x="53139" y="202576"/>
                    </a:moveTo>
                    <a:cubicBezTo>
                      <a:pt x="67280" y="169146"/>
                      <a:pt x="87527" y="139123"/>
                      <a:pt x="113322" y="113328"/>
                    </a:cubicBezTo>
                    <a:cubicBezTo>
                      <a:pt x="139117" y="87533"/>
                      <a:pt x="169145" y="67286"/>
                      <a:pt x="202570" y="53145"/>
                    </a:cubicBezTo>
                    <a:cubicBezTo>
                      <a:pt x="232742" y="40385"/>
                      <a:pt x="264565" y="33108"/>
                      <a:pt x="297362" y="31458"/>
                    </a:cubicBezTo>
                    <a:lnTo>
                      <a:pt x="297362" y="303341"/>
                    </a:lnTo>
                    <a:lnTo>
                      <a:pt x="61660" y="439415"/>
                    </a:lnTo>
                    <a:cubicBezTo>
                      <a:pt x="58610" y="433442"/>
                      <a:pt x="55770" y="427343"/>
                      <a:pt x="53139" y="421124"/>
                    </a:cubicBezTo>
                    <a:cubicBezTo>
                      <a:pt x="38507" y="386533"/>
                      <a:pt x="31087" y="349766"/>
                      <a:pt x="31087" y="311850"/>
                    </a:cubicBezTo>
                    <a:cubicBezTo>
                      <a:pt x="31087" y="273935"/>
                      <a:pt x="38507" y="237167"/>
                      <a:pt x="53139" y="202576"/>
                    </a:cubicBezTo>
                    <a:close/>
                    <a:moveTo>
                      <a:pt x="269301" y="504650"/>
                    </a:moveTo>
                    <a:lnTo>
                      <a:pt x="274568" y="504650"/>
                    </a:lnTo>
                    <a:lnTo>
                      <a:pt x="277923" y="590586"/>
                    </a:lnTo>
                    <a:cubicBezTo>
                      <a:pt x="275041" y="590240"/>
                      <a:pt x="272171" y="589857"/>
                      <a:pt x="269313" y="589420"/>
                    </a:cubicBezTo>
                    <a:lnTo>
                      <a:pt x="269301" y="504650"/>
                    </a:lnTo>
                    <a:close/>
                    <a:moveTo>
                      <a:pt x="355954" y="589169"/>
                    </a:moveTo>
                    <a:cubicBezTo>
                      <a:pt x="353096" y="589618"/>
                      <a:pt x="350226" y="590030"/>
                      <a:pt x="347350" y="590389"/>
                    </a:cubicBezTo>
                    <a:lnTo>
                      <a:pt x="350692" y="504644"/>
                    </a:lnTo>
                    <a:lnTo>
                      <a:pt x="355960" y="504644"/>
                    </a:lnTo>
                    <a:lnTo>
                      <a:pt x="355954" y="589169"/>
                    </a:lnTo>
                    <a:close/>
                    <a:moveTo>
                      <a:pt x="510366" y="510373"/>
                    </a:moveTo>
                    <a:cubicBezTo>
                      <a:pt x="484571" y="536168"/>
                      <a:pt x="454543" y="556414"/>
                      <a:pt x="421118" y="570555"/>
                    </a:cubicBezTo>
                    <a:cubicBezTo>
                      <a:pt x="409835" y="575327"/>
                      <a:pt x="398312" y="579327"/>
                      <a:pt x="386605" y="582562"/>
                    </a:cubicBezTo>
                    <a:lnTo>
                      <a:pt x="386611" y="485140"/>
                    </a:lnTo>
                    <a:cubicBezTo>
                      <a:pt x="386611" y="467811"/>
                      <a:pt x="372577" y="453772"/>
                      <a:pt x="355249" y="453772"/>
                    </a:cubicBezTo>
                    <a:lnTo>
                      <a:pt x="270012" y="453772"/>
                    </a:lnTo>
                    <a:cubicBezTo>
                      <a:pt x="252684" y="453772"/>
                      <a:pt x="238650" y="467811"/>
                      <a:pt x="238650" y="485140"/>
                    </a:cubicBezTo>
                    <a:lnTo>
                      <a:pt x="238656" y="582999"/>
                    </a:lnTo>
                    <a:cubicBezTo>
                      <a:pt x="226398" y="579698"/>
                      <a:pt x="214356" y="575548"/>
                      <a:pt x="202564" y="570561"/>
                    </a:cubicBezTo>
                    <a:cubicBezTo>
                      <a:pt x="169133" y="556420"/>
                      <a:pt x="139111" y="536174"/>
                      <a:pt x="113316" y="510379"/>
                    </a:cubicBezTo>
                    <a:cubicBezTo>
                      <a:pt x="99748" y="496811"/>
                      <a:pt x="87718" y="482072"/>
                      <a:pt x="77308" y="466286"/>
                    </a:cubicBezTo>
                    <a:lnTo>
                      <a:pt x="312914" y="330273"/>
                    </a:lnTo>
                    <a:lnTo>
                      <a:pt x="546960" y="465401"/>
                    </a:lnTo>
                    <a:cubicBezTo>
                      <a:pt x="536407" y="481516"/>
                      <a:pt x="524185" y="496554"/>
                      <a:pt x="510366" y="510373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2" name="Graphic 69">
                <a:extLst>
                  <a:ext uri="{FF2B5EF4-FFF2-40B4-BE49-F238E27FC236}">
                    <a16:creationId xmlns:a16="http://schemas.microsoft.com/office/drawing/2014/main" id="{1088637E-9B8C-481B-8067-77186B134824}"/>
                  </a:ext>
                </a:extLst>
              </p:cNvPr>
              <p:cNvSpPr/>
              <p:nvPr/>
            </p:nvSpPr>
            <p:spPr>
              <a:xfrm>
                <a:off x="2076341" y="3261620"/>
                <a:ext cx="63046" cy="63070"/>
              </a:xfrm>
              <a:custGeom>
                <a:avLst/>
                <a:gdLst>
                  <a:gd name="connsiteX0" fmla="*/ 31518 w 63046"/>
                  <a:gd name="connsiteY0" fmla="*/ 0 h 63070"/>
                  <a:gd name="connsiteX1" fmla="*/ 0 w 63046"/>
                  <a:gd name="connsiteY1" fmla="*/ 31529 h 63070"/>
                  <a:gd name="connsiteX2" fmla="*/ 31512 w 63046"/>
                  <a:gd name="connsiteY2" fmla="*/ 63071 h 63070"/>
                  <a:gd name="connsiteX3" fmla="*/ 63047 w 63046"/>
                  <a:gd name="connsiteY3" fmla="*/ 31535 h 63070"/>
                  <a:gd name="connsiteX4" fmla="*/ 31518 w 63046"/>
                  <a:gd name="connsiteY4" fmla="*/ 0 h 630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3046" h="63070">
                    <a:moveTo>
                      <a:pt x="31518" y="0"/>
                    </a:moveTo>
                    <a:cubicBezTo>
                      <a:pt x="14099" y="0"/>
                      <a:pt x="0" y="14117"/>
                      <a:pt x="0" y="31529"/>
                    </a:cubicBezTo>
                    <a:cubicBezTo>
                      <a:pt x="0" y="48941"/>
                      <a:pt x="14094" y="63071"/>
                      <a:pt x="31512" y="63071"/>
                    </a:cubicBezTo>
                    <a:cubicBezTo>
                      <a:pt x="48930" y="63071"/>
                      <a:pt x="63047" y="48953"/>
                      <a:pt x="63047" y="31535"/>
                    </a:cubicBezTo>
                    <a:cubicBezTo>
                      <a:pt x="63047" y="14117"/>
                      <a:pt x="48936" y="0"/>
                      <a:pt x="315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3" name="Graphic 69">
                <a:extLst>
                  <a:ext uri="{FF2B5EF4-FFF2-40B4-BE49-F238E27FC236}">
                    <a16:creationId xmlns:a16="http://schemas.microsoft.com/office/drawing/2014/main" id="{B575E228-A227-475A-8364-D28F714F2EF4}"/>
                  </a:ext>
                </a:extLst>
              </p:cNvPr>
              <p:cNvSpPr/>
              <p:nvPr/>
            </p:nvSpPr>
            <p:spPr>
              <a:xfrm>
                <a:off x="2167312" y="3081466"/>
                <a:ext cx="158119" cy="78611"/>
              </a:xfrm>
              <a:custGeom>
                <a:avLst/>
                <a:gdLst>
                  <a:gd name="connsiteX0" fmla="*/ 11068 w 158119"/>
                  <a:gd name="connsiteY0" fmla="*/ 54173 h 78611"/>
                  <a:gd name="connsiteX1" fmla="*/ 25436 w 158119"/>
                  <a:gd name="connsiteY1" fmla="*/ 54173 h 78611"/>
                  <a:gd name="connsiteX2" fmla="*/ 30740 w 158119"/>
                  <a:gd name="connsiteY2" fmla="*/ 59262 h 78611"/>
                  <a:gd name="connsiteX3" fmla="*/ 36092 w 158119"/>
                  <a:gd name="connsiteY3" fmla="*/ 64297 h 78611"/>
                  <a:gd name="connsiteX4" fmla="*/ 41395 w 158119"/>
                  <a:gd name="connsiteY4" fmla="*/ 59262 h 78611"/>
                  <a:gd name="connsiteX5" fmla="*/ 46693 w 158119"/>
                  <a:gd name="connsiteY5" fmla="*/ 54173 h 78611"/>
                  <a:gd name="connsiteX6" fmla="*/ 51997 w 158119"/>
                  <a:gd name="connsiteY6" fmla="*/ 59262 h 78611"/>
                  <a:gd name="connsiteX7" fmla="*/ 57355 w 158119"/>
                  <a:gd name="connsiteY7" fmla="*/ 64297 h 78611"/>
                  <a:gd name="connsiteX8" fmla="*/ 62652 w 158119"/>
                  <a:gd name="connsiteY8" fmla="*/ 59262 h 78611"/>
                  <a:gd name="connsiteX9" fmla="*/ 67956 w 158119"/>
                  <a:gd name="connsiteY9" fmla="*/ 54173 h 78611"/>
                  <a:gd name="connsiteX10" fmla="*/ 82426 w 158119"/>
                  <a:gd name="connsiteY10" fmla="*/ 54173 h 78611"/>
                  <a:gd name="connsiteX11" fmla="*/ 118841 w 158119"/>
                  <a:gd name="connsiteY11" fmla="*/ 78611 h 78611"/>
                  <a:gd name="connsiteX12" fmla="*/ 158120 w 158119"/>
                  <a:gd name="connsiteY12" fmla="*/ 39279 h 78611"/>
                  <a:gd name="connsiteX13" fmla="*/ 118841 w 158119"/>
                  <a:gd name="connsiteY13" fmla="*/ 0 h 78611"/>
                  <a:gd name="connsiteX14" fmla="*/ 82426 w 158119"/>
                  <a:gd name="connsiteY14" fmla="*/ 24438 h 78611"/>
                  <a:gd name="connsiteX15" fmla="*/ 11080 w 158119"/>
                  <a:gd name="connsiteY15" fmla="*/ 24438 h 78611"/>
                  <a:gd name="connsiteX16" fmla="*/ 0 w 158119"/>
                  <a:gd name="connsiteY16" fmla="*/ 39279 h 78611"/>
                  <a:gd name="connsiteX17" fmla="*/ 11068 w 158119"/>
                  <a:gd name="connsiteY17" fmla="*/ 54173 h 78611"/>
                  <a:gd name="connsiteX18" fmla="*/ 136695 w 158119"/>
                  <a:gd name="connsiteY18" fmla="*/ 28570 h 78611"/>
                  <a:gd name="connsiteX19" fmla="*/ 147404 w 158119"/>
                  <a:gd name="connsiteY19" fmla="*/ 39279 h 78611"/>
                  <a:gd name="connsiteX20" fmla="*/ 136695 w 158119"/>
                  <a:gd name="connsiteY20" fmla="*/ 50042 h 78611"/>
                  <a:gd name="connsiteX21" fmla="*/ 125932 w 158119"/>
                  <a:gd name="connsiteY21" fmla="*/ 39279 h 78611"/>
                  <a:gd name="connsiteX22" fmla="*/ 136695 w 158119"/>
                  <a:gd name="connsiteY22" fmla="*/ 28570 h 78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158119" h="78611">
                    <a:moveTo>
                      <a:pt x="11068" y="54173"/>
                    </a:moveTo>
                    <a:lnTo>
                      <a:pt x="25436" y="54173"/>
                    </a:lnTo>
                    <a:lnTo>
                      <a:pt x="30740" y="59262"/>
                    </a:lnTo>
                    <a:lnTo>
                      <a:pt x="36092" y="64297"/>
                    </a:lnTo>
                    <a:lnTo>
                      <a:pt x="41395" y="59262"/>
                    </a:lnTo>
                    <a:lnTo>
                      <a:pt x="46693" y="54173"/>
                    </a:lnTo>
                    <a:lnTo>
                      <a:pt x="51997" y="59262"/>
                    </a:lnTo>
                    <a:lnTo>
                      <a:pt x="57355" y="64297"/>
                    </a:lnTo>
                    <a:lnTo>
                      <a:pt x="62652" y="59262"/>
                    </a:lnTo>
                    <a:lnTo>
                      <a:pt x="67956" y="54173"/>
                    </a:lnTo>
                    <a:lnTo>
                      <a:pt x="82426" y="54173"/>
                    </a:lnTo>
                    <a:cubicBezTo>
                      <a:pt x="88310" y="68542"/>
                      <a:pt x="102409" y="78611"/>
                      <a:pt x="118841" y="78611"/>
                    </a:cubicBezTo>
                    <a:cubicBezTo>
                      <a:pt x="140522" y="78611"/>
                      <a:pt x="158120" y="61014"/>
                      <a:pt x="158120" y="39279"/>
                    </a:cubicBezTo>
                    <a:cubicBezTo>
                      <a:pt x="158120" y="17597"/>
                      <a:pt x="140522" y="0"/>
                      <a:pt x="118841" y="0"/>
                    </a:cubicBezTo>
                    <a:cubicBezTo>
                      <a:pt x="102409" y="0"/>
                      <a:pt x="88310" y="10069"/>
                      <a:pt x="82426" y="24438"/>
                    </a:cubicBezTo>
                    <a:lnTo>
                      <a:pt x="11080" y="24438"/>
                    </a:lnTo>
                    <a:lnTo>
                      <a:pt x="0" y="39279"/>
                    </a:lnTo>
                    <a:lnTo>
                      <a:pt x="11068" y="54173"/>
                    </a:lnTo>
                    <a:close/>
                    <a:moveTo>
                      <a:pt x="136695" y="28570"/>
                    </a:moveTo>
                    <a:cubicBezTo>
                      <a:pt x="142579" y="28570"/>
                      <a:pt x="147404" y="33395"/>
                      <a:pt x="147404" y="39279"/>
                    </a:cubicBezTo>
                    <a:cubicBezTo>
                      <a:pt x="147404" y="45216"/>
                      <a:pt x="142585" y="50042"/>
                      <a:pt x="136695" y="50042"/>
                    </a:cubicBezTo>
                    <a:cubicBezTo>
                      <a:pt x="130758" y="50042"/>
                      <a:pt x="125932" y="45216"/>
                      <a:pt x="125932" y="39279"/>
                    </a:cubicBezTo>
                    <a:cubicBezTo>
                      <a:pt x="125938" y="33389"/>
                      <a:pt x="130758" y="28570"/>
                      <a:pt x="136695" y="2857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94" name="Graphic 69">
                <a:extLst>
                  <a:ext uri="{FF2B5EF4-FFF2-40B4-BE49-F238E27FC236}">
                    <a16:creationId xmlns:a16="http://schemas.microsoft.com/office/drawing/2014/main" id="{EA72587B-2AEF-4728-B961-8EE148BD50AE}"/>
                  </a:ext>
                </a:extLst>
              </p:cNvPr>
              <p:cNvSpPr/>
              <p:nvPr/>
            </p:nvSpPr>
            <p:spPr>
              <a:xfrm>
                <a:off x="1892917" y="3059952"/>
                <a:ext cx="149700" cy="120084"/>
              </a:xfrm>
              <a:custGeom>
                <a:avLst/>
                <a:gdLst>
                  <a:gd name="connsiteX0" fmla="*/ 42376 w 149700"/>
                  <a:gd name="connsiteY0" fmla="*/ 86110 h 120084"/>
                  <a:gd name="connsiteX1" fmla="*/ 43949 w 149700"/>
                  <a:gd name="connsiteY1" fmla="*/ 86110 h 120084"/>
                  <a:gd name="connsiteX2" fmla="*/ 59471 w 149700"/>
                  <a:gd name="connsiteY2" fmla="*/ 120084 h 120084"/>
                  <a:gd name="connsiteX3" fmla="*/ 74994 w 149700"/>
                  <a:gd name="connsiteY3" fmla="*/ 86110 h 120084"/>
                  <a:gd name="connsiteX4" fmla="*/ 107318 w 149700"/>
                  <a:gd name="connsiteY4" fmla="*/ 86110 h 120084"/>
                  <a:gd name="connsiteX5" fmla="*/ 149700 w 149700"/>
                  <a:gd name="connsiteY5" fmla="*/ 43727 h 120084"/>
                  <a:gd name="connsiteX6" fmla="*/ 149700 w 149700"/>
                  <a:gd name="connsiteY6" fmla="*/ 42382 h 120084"/>
                  <a:gd name="connsiteX7" fmla="*/ 107318 w 149700"/>
                  <a:gd name="connsiteY7" fmla="*/ 0 h 120084"/>
                  <a:gd name="connsiteX8" fmla="*/ 42382 w 149700"/>
                  <a:gd name="connsiteY8" fmla="*/ 0 h 120084"/>
                  <a:gd name="connsiteX9" fmla="*/ 0 w 149700"/>
                  <a:gd name="connsiteY9" fmla="*/ 42382 h 120084"/>
                  <a:gd name="connsiteX10" fmla="*/ 0 w 149700"/>
                  <a:gd name="connsiteY10" fmla="*/ 43727 h 120084"/>
                  <a:gd name="connsiteX11" fmla="*/ 42376 w 149700"/>
                  <a:gd name="connsiteY11" fmla="*/ 86110 h 120084"/>
                  <a:gd name="connsiteX12" fmla="*/ 108156 w 149700"/>
                  <a:gd name="connsiteY12" fmla="*/ 31948 h 120084"/>
                  <a:gd name="connsiteX13" fmla="*/ 118865 w 149700"/>
                  <a:gd name="connsiteY13" fmla="*/ 42657 h 120084"/>
                  <a:gd name="connsiteX14" fmla="*/ 108156 w 149700"/>
                  <a:gd name="connsiteY14" fmla="*/ 53420 h 120084"/>
                  <a:gd name="connsiteX15" fmla="*/ 97393 w 149700"/>
                  <a:gd name="connsiteY15" fmla="*/ 42657 h 120084"/>
                  <a:gd name="connsiteX16" fmla="*/ 108156 w 149700"/>
                  <a:gd name="connsiteY16" fmla="*/ 31948 h 120084"/>
                  <a:gd name="connsiteX17" fmla="*/ 74163 w 149700"/>
                  <a:gd name="connsiteY17" fmla="*/ 31948 h 120084"/>
                  <a:gd name="connsiteX18" fmla="*/ 84872 w 149700"/>
                  <a:gd name="connsiteY18" fmla="*/ 42657 h 120084"/>
                  <a:gd name="connsiteX19" fmla="*/ 74163 w 149700"/>
                  <a:gd name="connsiteY19" fmla="*/ 53420 h 120084"/>
                  <a:gd name="connsiteX20" fmla="*/ 63400 w 149700"/>
                  <a:gd name="connsiteY20" fmla="*/ 42657 h 120084"/>
                  <a:gd name="connsiteX21" fmla="*/ 74163 w 149700"/>
                  <a:gd name="connsiteY21" fmla="*/ 31948 h 120084"/>
                  <a:gd name="connsiteX22" fmla="*/ 40170 w 149700"/>
                  <a:gd name="connsiteY22" fmla="*/ 31948 h 120084"/>
                  <a:gd name="connsiteX23" fmla="*/ 50879 w 149700"/>
                  <a:gd name="connsiteY23" fmla="*/ 42657 h 120084"/>
                  <a:gd name="connsiteX24" fmla="*/ 40170 w 149700"/>
                  <a:gd name="connsiteY24" fmla="*/ 53420 h 120084"/>
                  <a:gd name="connsiteX25" fmla="*/ 29407 w 149700"/>
                  <a:gd name="connsiteY25" fmla="*/ 42657 h 120084"/>
                  <a:gd name="connsiteX26" fmla="*/ 40170 w 149700"/>
                  <a:gd name="connsiteY26" fmla="*/ 31948 h 120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49700" h="120084">
                    <a:moveTo>
                      <a:pt x="42376" y="86110"/>
                    </a:moveTo>
                    <a:lnTo>
                      <a:pt x="43949" y="86110"/>
                    </a:lnTo>
                    <a:lnTo>
                      <a:pt x="59471" y="120084"/>
                    </a:lnTo>
                    <a:lnTo>
                      <a:pt x="74994" y="86110"/>
                    </a:lnTo>
                    <a:lnTo>
                      <a:pt x="107318" y="86110"/>
                    </a:lnTo>
                    <a:cubicBezTo>
                      <a:pt x="130728" y="86110"/>
                      <a:pt x="149700" y="67137"/>
                      <a:pt x="149700" y="43727"/>
                    </a:cubicBezTo>
                    <a:lnTo>
                      <a:pt x="149700" y="42382"/>
                    </a:lnTo>
                    <a:cubicBezTo>
                      <a:pt x="149700" y="18973"/>
                      <a:pt x="130728" y="0"/>
                      <a:pt x="107318" y="0"/>
                    </a:cubicBezTo>
                    <a:lnTo>
                      <a:pt x="42382" y="0"/>
                    </a:lnTo>
                    <a:cubicBezTo>
                      <a:pt x="18973" y="0"/>
                      <a:pt x="0" y="18973"/>
                      <a:pt x="0" y="42382"/>
                    </a:cubicBezTo>
                    <a:lnTo>
                      <a:pt x="0" y="43727"/>
                    </a:lnTo>
                    <a:cubicBezTo>
                      <a:pt x="-6" y="67137"/>
                      <a:pt x="18973" y="86110"/>
                      <a:pt x="42376" y="86110"/>
                    </a:cubicBezTo>
                    <a:close/>
                    <a:moveTo>
                      <a:pt x="108156" y="31948"/>
                    </a:moveTo>
                    <a:cubicBezTo>
                      <a:pt x="114039" y="31948"/>
                      <a:pt x="118865" y="36773"/>
                      <a:pt x="118865" y="42657"/>
                    </a:cubicBezTo>
                    <a:cubicBezTo>
                      <a:pt x="118865" y="48595"/>
                      <a:pt x="114045" y="53420"/>
                      <a:pt x="108156" y="53420"/>
                    </a:cubicBezTo>
                    <a:cubicBezTo>
                      <a:pt x="102218" y="53420"/>
                      <a:pt x="97393" y="48595"/>
                      <a:pt x="97393" y="42657"/>
                    </a:cubicBezTo>
                    <a:cubicBezTo>
                      <a:pt x="97399" y="36773"/>
                      <a:pt x="102218" y="31948"/>
                      <a:pt x="108156" y="31948"/>
                    </a:cubicBezTo>
                    <a:close/>
                    <a:moveTo>
                      <a:pt x="74163" y="31948"/>
                    </a:moveTo>
                    <a:cubicBezTo>
                      <a:pt x="80046" y="31948"/>
                      <a:pt x="84872" y="36773"/>
                      <a:pt x="84872" y="42657"/>
                    </a:cubicBezTo>
                    <a:cubicBezTo>
                      <a:pt x="84872" y="48595"/>
                      <a:pt x="80052" y="53420"/>
                      <a:pt x="74163" y="53420"/>
                    </a:cubicBezTo>
                    <a:cubicBezTo>
                      <a:pt x="68225" y="53420"/>
                      <a:pt x="63400" y="48595"/>
                      <a:pt x="63400" y="42657"/>
                    </a:cubicBezTo>
                    <a:cubicBezTo>
                      <a:pt x="63400" y="36773"/>
                      <a:pt x="68225" y="31948"/>
                      <a:pt x="74163" y="31948"/>
                    </a:cubicBezTo>
                    <a:close/>
                    <a:moveTo>
                      <a:pt x="40170" y="31948"/>
                    </a:moveTo>
                    <a:cubicBezTo>
                      <a:pt x="46053" y="31948"/>
                      <a:pt x="50879" y="36773"/>
                      <a:pt x="50879" y="42657"/>
                    </a:cubicBezTo>
                    <a:cubicBezTo>
                      <a:pt x="50879" y="48595"/>
                      <a:pt x="46059" y="53420"/>
                      <a:pt x="40170" y="53420"/>
                    </a:cubicBezTo>
                    <a:cubicBezTo>
                      <a:pt x="34232" y="53420"/>
                      <a:pt x="29407" y="48595"/>
                      <a:pt x="29407" y="42657"/>
                    </a:cubicBezTo>
                    <a:cubicBezTo>
                      <a:pt x="29407" y="36773"/>
                      <a:pt x="34232" y="31948"/>
                      <a:pt x="40170" y="3194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96" name="Group 195">
            <a:extLst>
              <a:ext uri="{FF2B5EF4-FFF2-40B4-BE49-F238E27FC236}">
                <a16:creationId xmlns:a16="http://schemas.microsoft.com/office/drawing/2014/main" id="{50086AC3-8B58-4659-8A19-9826BFDB0A0F}"/>
              </a:ext>
            </a:extLst>
          </p:cNvPr>
          <p:cNvGrpSpPr/>
          <p:nvPr/>
        </p:nvGrpSpPr>
        <p:grpSpPr>
          <a:xfrm>
            <a:off x="2913513" y="2804285"/>
            <a:ext cx="777240" cy="777240"/>
            <a:chOff x="2913513" y="2804285"/>
            <a:chExt cx="781018" cy="781018"/>
          </a:xfrm>
        </p:grpSpPr>
        <p:sp>
          <p:nvSpPr>
            <p:cNvPr id="197" name="Graphic 70">
              <a:extLst>
                <a:ext uri="{FF2B5EF4-FFF2-40B4-BE49-F238E27FC236}">
                  <a16:creationId xmlns:a16="http://schemas.microsoft.com/office/drawing/2014/main" id="{9C2B6426-7A82-401B-B134-D050DD8BC27D}"/>
                </a:ext>
              </a:extLst>
            </p:cNvPr>
            <p:cNvSpPr/>
            <p:nvPr/>
          </p:nvSpPr>
          <p:spPr>
            <a:xfrm>
              <a:off x="2913513" y="2804285"/>
              <a:ext cx="781018" cy="781018"/>
            </a:xfrm>
            <a:custGeom>
              <a:avLst/>
              <a:gdLst>
                <a:gd name="connsiteX0" fmla="*/ 781018 w 781018"/>
                <a:gd name="connsiteY0" fmla="*/ 390509 h 781018"/>
                <a:gd name="connsiteX1" fmla="*/ 390509 w 781018"/>
                <a:gd name="connsiteY1" fmla="*/ 781018 h 781018"/>
                <a:gd name="connsiteX2" fmla="*/ 0 w 781018"/>
                <a:gd name="connsiteY2" fmla="*/ 390509 h 781018"/>
                <a:gd name="connsiteX3" fmla="*/ 390509 w 781018"/>
                <a:gd name="connsiteY3" fmla="*/ 0 h 781018"/>
                <a:gd name="connsiteX4" fmla="*/ 781018 w 781018"/>
                <a:gd name="connsiteY4" fmla="*/ 390509 h 781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018" h="781018">
                  <a:moveTo>
                    <a:pt x="781018" y="390509"/>
                  </a:moveTo>
                  <a:cubicBezTo>
                    <a:pt x="781018" y="606181"/>
                    <a:pt x="606181" y="781018"/>
                    <a:pt x="390509" y="781018"/>
                  </a:cubicBezTo>
                  <a:cubicBezTo>
                    <a:pt x="174837" y="781018"/>
                    <a:pt x="0" y="606181"/>
                    <a:pt x="0" y="390509"/>
                  </a:cubicBezTo>
                  <a:cubicBezTo>
                    <a:pt x="0" y="174837"/>
                    <a:pt x="174837" y="0"/>
                    <a:pt x="390509" y="0"/>
                  </a:cubicBezTo>
                  <a:cubicBezTo>
                    <a:pt x="606181" y="0"/>
                    <a:pt x="781018" y="174837"/>
                    <a:pt x="781018" y="390509"/>
                  </a:cubicBezTo>
                  <a:close/>
                </a:path>
              </a:pathLst>
            </a:custGeom>
            <a:solidFill>
              <a:srgbClr val="28A8E0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198" name="Graphic 70">
              <a:extLst>
                <a:ext uri="{FF2B5EF4-FFF2-40B4-BE49-F238E27FC236}">
                  <a16:creationId xmlns:a16="http://schemas.microsoft.com/office/drawing/2014/main" id="{FE9A67EC-EC27-4682-944F-DA23A6784D7F}"/>
                </a:ext>
              </a:extLst>
            </p:cNvPr>
            <p:cNvGrpSpPr/>
            <p:nvPr/>
          </p:nvGrpSpPr>
          <p:grpSpPr>
            <a:xfrm>
              <a:off x="2986493" y="2973687"/>
              <a:ext cx="698311" cy="442350"/>
              <a:chOff x="2986493" y="2973687"/>
              <a:chExt cx="698311" cy="442350"/>
            </a:xfrm>
            <a:solidFill>
              <a:srgbClr val="FFFFFF"/>
            </a:solidFill>
          </p:grpSpPr>
          <p:sp>
            <p:nvSpPr>
              <p:cNvPr id="199" name="Graphic 70">
                <a:extLst>
                  <a:ext uri="{FF2B5EF4-FFF2-40B4-BE49-F238E27FC236}">
                    <a16:creationId xmlns:a16="http://schemas.microsoft.com/office/drawing/2014/main" id="{075DE58B-C123-4398-9FFD-C9A6BDBEF839}"/>
                  </a:ext>
                </a:extLst>
              </p:cNvPr>
              <p:cNvSpPr/>
              <p:nvPr/>
            </p:nvSpPr>
            <p:spPr>
              <a:xfrm>
                <a:off x="3284776" y="3119196"/>
                <a:ext cx="103270" cy="146824"/>
              </a:xfrm>
              <a:custGeom>
                <a:avLst/>
                <a:gdLst>
                  <a:gd name="connsiteX0" fmla="*/ 96603 w 103270"/>
                  <a:gd name="connsiteY0" fmla="*/ 53294 h 146824"/>
                  <a:gd name="connsiteX1" fmla="*/ 91605 w 103270"/>
                  <a:gd name="connsiteY1" fmla="*/ 53294 h 146824"/>
                  <a:gd name="connsiteX2" fmla="*/ 91605 w 103270"/>
                  <a:gd name="connsiteY2" fmla="*/ 41838 h 146824"/>
                  <a:gd name="connsiteX3" fmla="*/ 51632 w 103270"/>
                  <a:gd name="connsiteY3" fmla="*/ 0 h 146824"/>
                  <a:gd name="connsiteX4" fmla="*/ 11660 w 103270"/>
                  <a:gd name="connsiteY4" fmla="*/ 41838 h 146824"/>
                  <a:gd name="connsiteX5" fmla="*/ 11660 w 103270"/>
                  <a:gd name="connsiteY5" fmla="*/ 53294 h 146824"/>
                  <a:gd name="connsiteX6" fmla="*/ 6667 w 103270"/>
                  <a:gd name="connsiteY6" fmla="*/ 53294 h 146824"/>
                  <a:gd name="connsiteX7" fmla="*/ 0 w 103270"/>
                  <a:gd name="connsiteY7" fmla="*/ 59979 h 146824"/>
                  <a:gd name="connsiteX8" fmla="*/ 0 w 103270"/>
                  <a:gd name="connsiteY8" fmla="*/ 140163 h 146824"/>
                  <a:gd name="connsiteX9" fmla="*/ 6667 w 103270"/>
                  <a:gd name="connsiteY9" fmla="*/ 146824 h 146824"/>
                  <a:gd name="connsiteX10" fmla="*/ 96609 w 103270"/>
                  <a:gd name="connsiteY10" fmla="*/ 146824 h 146824"/>
                  <a:gd name="connsiteX11" fmla="*/ 103270 w 103270"/>
                  <a:gd name="connsiteY11" fmla="*/ 140163 h 146824"/>
                  <a:gd name="connsiteX12" fmla="*/ 103270 w 103270"/>
                  <a:gd name="connsiteY12" fmla="*/ 59979 h 146824"/>
                  <a:gd name="connsiteX13" fmla="*/ 96603 w 103270"/>
                  <a:gd name="connsiteY13" fmla="*/ 53294 h 146824"/>
                  <a:gd name="connsiteX14" fmla="*/ 78282 w 103270"/>
                  <a:gd name="connsiteY14" fmla="*/ 53294 h 146824"/>
                  <a:gd name="connsiteX15" fmla="*/ 24982 w 103270"/>
                  <a:gd name="connsiteY15" fmla="*/ 53294 h 146824"/>
                  <a:gd name="connsiteX16" fmla="*/ 24982 w 103270"/>
                  <a:gd name="connsiteY16" fmla="*/ 41838 h 146824"/>
                  <a:gd name="connsiteX17" fmla="*/ 51632 w 103270"/>
                  <a:gd name="connsiteY17" fmla="*/ 13322 h 146824"/>
                  <a:gd name="connsiteX18" fmla="*/ 78282 w 103270"/>
                  <a:gd name="connsiteY18" fmla="*/ 41838 h 146824"/>
                  <a:gd name="connsiteX19" fmla="*/ 78282 w 103270"/>
                  <a:gd name="connsiteY19" fmla="*/ 53294 h 1468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03270" h="146824">
                    <a:moveTo>
                      <a:pt x="96603" y="53294"/>
                    </a:moveTo>
                    <a:lnTo>
                      <a:pt x="91605" y="53294"/>
                    </a:lnTo>
                    <a:lnTo>
                      <a:pt x="91605" y="41838"/>
                    </a:lnTo>
                    <a:cubicBezTo>
                      <a:pt x="91605" y="17203"/>
                      <a:pt x="74874" y="0"/>
                      <a:pt x="51632" y="0"/>
                    </a:cubicBezTo>
                    <a:cubicBezTo>
                      <a:pt x="28390" y="0"/>
                      <a:pt x="11660" y="17203"/>
                      <a:pt x="11660" y="41838"/>
                    </a:cubicBezTo>
                    <a:lnTo>
                      <a:pt x="11660" y="53294"/>
                    </a:lnTo>
                    <a:lnTo>
                      <a:pt x="6667" y="53294"/>
                    </a:lnTo>
                    <a:cubicBezTo>
                      <a:pt x="2990" y="53294"/>
                      <a:pt x="0" y="56302"/>
                      <a:pt x="0" y="59979"/>
                    </a:cubicBezTo>
                    <a:lnTo>
                      <a:pt x="0" y="140163"/>
                    </a:lnTo>
                    <a:cubicBezTo>
                      <a:pt x="0" y="143841"/>
                      <a:pt x="2984" y="146824"/>
                      <a:pt x="6667" y="146824"/>
                    </a:cubicBezTo>
                    <a:lnTo>
                      <a:pt x="96609" y="146824"/>
                    </a:lnTo>
                    <a:cubicBezTo>
                      <a:pt x="100287" y="146824"/>
                      <a:pt x="103270" y="143841"/>
                      <a:pt x="103270" y="140163"/>
                    </a:cubicBezTo>
                    <a:lnTo>
                      <a:pt x="103270" y="59979"/>
                    </a:lnTo>
                    <a:cubicBezTo>
                      <a:pt x="103264" y="56302"/>
                      <a:pt x="100287" y="53294"/>
                      <a:pt x="96603" y="53294"/>
                    </a:cubicBezTo>
                    <a:close/>
                    <a:moveTo>
                      <a:pt x="78282" y="53294"/>
                    </a:moveTo>
                    <a:lnTo>
                      <a:pt x="24982" y="53294"/>
                    </a:lnTo>
                    <a:lnTo>
                      <a:pt x="24982" y="41838"/>
                    </a:lnTo>
                    <a:cubicBezTo>
                      <a:pt x="24982" y="24785"/>
                      <a:pt x="35990" y="13322"/>
                      <a:pt x="51632" y="13322"/>
                    </a:cubicBezTo>
                    <a:cubicBezTo>
                      <a:pt x="67274" y="13322"/>
                      <a:pt x="78282" y="24779"/>
                      <a:pt x="78282" y="41838"/>
                    </a:cubicBezTo>
                    <a:lnTo>
                      <a:pt x="78282" y="53294"/>
                    </a:ln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0" name="Graphic 70">
                <a:extLst>
                  <a:ext uri="{FF2B5EF4-FFF2-40B4-BE49-F238E27FC236}">
                    <a16:creationId xmlns:a16="http://schemas.microsoft.com/office/drawing/2014/main" id="{A9B895C4-4C69-4FD9-BF38-054F5926E449}"/>
                  </a:ext>
                </a:extLst>
              </p:cNvPr>
              <p:cNvSpPr/>
              <p:nvPr/>
            </p:nvSpPr>
            <p:spPr>
              <a:xfrm>
                <a:off x="2986493" y="2973687"/>
                <a:ext cx="698311" cy="442350"/>
              </a:xfrm>
              <a:custGeom>
                <a:avLst/>
                <a:gdLst>
                  <a:gd name="connsiteX0" fmla="*/ 693833 w 698311"/>
                  <a:gd name="connsiteY0" fmla="*/ 208915 h 442350"/>
                  <a:gd name="connsiteX1" fmla="*/ 691309 w 698311"/>
                  <a:gd name="connsiteY1" fmla="*/ 205560 h 442350"/>
                  <a:gd name="connsiteX2" fmla="*/ 624567 w 698311"/>
                  <a:gd name="connsiteY2" fmla="*/ 138818 h 442350"/>
                  <a:gd name="connsiteX3" fmla="*/ 601188 w 698311"/>
                  <a:gd name="connsiteY3" fmla="*/ 138818 h 442350"/>
                  <a:gd name="connsiteX4" fmla="*/ 598832 w 698311"/>
                  <a:gd name="connsiteY4" fmla="*/ 141186 h 442350"/>
                  <a:gd name="connsiteX5" fmla="*/ 598832 w 698311"/>
                  <a:gd name="connsiteY5" fmla="*/ 164559 h 442350"/>
                  <a:gd name="connsiteX6" fmla="*/ 637931 w 698311"/>
                  <a:gd name="connsiteY6" fmla="*/ 203677 h 442350"/>
                  <a:gd name="connsiteX7" fmla="*/ 568959 w 698311"/>
                  <a:gd name="connsiteY7" fmla="*/ 203677 h 442350"/>
                  <a:gd name="connsiteX8" fmla="*/ 568947 w 698311"/>
                  <a:gd name="connsiteY8" fmla="*/ 202953 h 442350"/>
                  <a:gd name="connsiteX9" fmla="*/ 550901 w 698311"/>
                  <a:gd name="connsiteY9" fmla="*/ 184489 h 442350"/>
                  <a:gd name="connsiteX10" fmla="*/ 509218 w 698311"/>
                  <a:gd name="connsiteY10" fmla="*/ 184172 h 442350"/>
                  <a:gd name="connsiteX11" fmla="*/ 488685 w 698311"/>
                  <a:gd name="connsiteY11" fmla="*/ 133741 h 442350"/>
                  <a:gd name="connsiteX12" fmla="*/ 517888 w 698311"/>
                  <a:gd name="connsiteY12" fmla="*/ 103856 h 442350"/>
                  <a:gd name="connsiteX13" fmla="*/ 517918 w 698311"/>
                  <a:gd name="connsiteY13" fmla="*/ 78988 h 442350"/>
                  <a:gd name="connsiteX14" fmla="*/ 491525 w 698311"/>
                  <a:gd name="connsiteY14" fmla="*/ 51943 h 442350"/>
                  <a:gd name="connsiteX15" fmla="*/ 465718 w 698311"/>
                  <a:gd name="connsiteY15" fmla="*/ 53988 h 442350"/>
                  <a:gd name="connsiteX16" fmla="*/ 438321 w 698311"/>
                  <a:gd name="connsiteY16" fmla="*/ 81457 h 442350"/>
                  <a:gd name="connsiteX17" fmla="*/ 386455 w 698311"/>
                  <a:gd name="connsiteY17" fmla="*/ 59896 h 442350"/>
                  <a:gd name="connsiteX18" fmla="*/ 386951 w 698311"/>
                  <a:gd name="connsiteY18" fmla="*/ 18877 h 442350"/>
                  <a:gd name="connsiteX19" fmla="*/ 368906 w 698311"/>
                  <a:gd name="connsiteY19" fmla="*/ 413 h 442350"/>
                  <a:gd name="connsiteX20" fmla="*/ 332497 w 698311"/>
                  <a:gd name="connsiteY20" fmla="*/ 0 h 442350"/>
                  <a:gd name="connsiteX21" fmla="*/ 313124 w 698311"/>
                  <a:gd name="connsiteY21" fmla="*/ 20186 h 442350"/>
                  <a:gd name="connsiteX22" fmla="*/ 313919 w 698311"/>
                  <a:gd name="connsiteY22" fmla="*/ 59860 h 442350"/>
                  <a:gd name="connsiteX23" fmla="*/ 262675 w 698311"/>
                  <a:gd name="connsiteY23" fmla="*/ 82468 h 442350"/>
                  <a:gd name="connsiteX24" fmla="*/ 233036 w 698311"/>
                  <a:gd name="connsiteY24" fmla="*/ 51250 h 442350"/>
                  <a:gd name="connsiteX25" fmla="*/ 207228 w 698311"/>
                  <a:gd name="connsiteY25" fmla="*/ 53294 h 442350"/>
                  <a:gd name="connsiteX26" fmla="*/ 182127 w 698311"/>
                  <a:gd name="connsiteY26" fmla="*/ 77290 h 442350"/>
                  <a:gd name="connsiteX27" fmla="*/ 180805 w 698311"/>
                  <a:gd name="connsiteY27" fmla="*/ 103504 h 442350"/>
                  <a:gd name="connsiteX28" fmla="*/ 210672 w 698311"/>
                  <a:gd name="connsiteY28" fmla="*/ 132868 h 442350"/>
                  <a:gd name="connsiteX29" fmla="*/ 189296 w 698311"/>
                  <a:gd name="connsiteY29" fmla="*/ 184841 h 442350"/>
                  <a:gd name="connsiteX30" fmla="*/ 147614 w 698311"/>
                  <a:gd name="connsiteY30" fmla="*/ 184525 h 442350"/>
                  <a:gd name="connsiteX31" fmla="*/ 130034 w 698311"/>
                  <a:gd name="connsiteY31" fmla="*/ 202295 h 442350"/>
                  <a:gd name="connsiteX32" fmla="*/ 130022 w 698311"/>
                  <a:gd name="connsiteY32" fmla="*/ 203677 h 442350"/>
                  <a:gd name="connsiteX33" fmla="*/ 60362 w 698311"/>
                  <a:gd name="connsiteY33" fmla="*/ 203677 h 442350"/>
                  <a:gd name="connsiteX34" fmla="*/ 99461 w 698311"/>
                  <a:gd name="connsiteY34" fmla="*/ 164559 h 442350"/>
                  <a:gd name="connsiteX35" fmla="*/ 99461 w 698311"/>
                  <a:gd name="connsiteY35" fmla="*/ 141186 h 442350"/>
                  <a:gd name="connsiteX36" fmla="*/ 97106 w 698311"/>
                  <a:gd name="connsiteY36" fmla="*/ 138818 h 442350"/>
                  <a:gd name="connsiteX37" fmla="*/ 73726 w 698311"/>
                  <a:gd name="connsiteY37" fmla="*/ 138818 h 442350"/>
                  <a:gd name="connsiteX38" fmla="*/ 6996 w 698311"/>
                  <a:gd name="connsiteY38" fmla="*/ 205560 h 442350"/>
                  <a:gd name="connsiteX39" fmla="*/ 4473 w 698311"/>
                  <a:gd name="connsiteY39" fmla="*/ 208915 h 442350"/>
                  <a:gd name="connsiteX40" fmla="*/ 0 w 698311"/>
                  <a:gd name="connsiteY40" fmla="*/ 220204 h 442350"/>
                  <a:gd name="connsiteX41" fmla="*/ 0 w 698311"/>
                  <a:gd name="connsiteY41" fmla="*/ 223546 h 442350"/>
                  <a:gd name="connsiteX42" fmla="*/ 6051 w 698311"/>
                  <a:gd name="connsiteY42" fmla="*/ 236324 h 442350"/>
                  <a:gd name="connsiteX43" fmla="*/ 6996 w 698311"/>
                  <a:gd name="connsiteY43" fmla="*/ 237478 h 442350"/>
                  <a:gd name="connsiteX44" fmla="*/ 73738 w 698311"/>
                  <a:gd name="connsiteY44" fmla="*/ 304220 h 442350"/>
                  <a:gd name="connsiteX45" fmla="*/ 97118 w 698311"/>
                  <a:gd name="connsiteY45" fmla="*/ 304220 h 442350"/>
                  <a:gd name="connsiteX46" fmla="*/ 99473 w 698311"/>
                  <a:gd name="connsiteY46" fmla="*/ 301852 h 442350"/>
                  <a:gd name="connsiteX47" fmla="*/ 99473 w 698311"/>
                  <a:gd name="connsiteY47" fmla="*/ 278479 h 442350"/>
                  <a:gd name="connsiteX48" fmla="*/ 61074 w 698311"/>
                  <a:gd name="connsiteY48" fmla="*/ 240067 h 442350"/>
                  <a:gd name="connsiteX49" fmla="*/ 129813 w 698311"/>
                  <a:gd name="connsiteY49" fmla="*/ 240067 h 442350"/>
                  <a:gd name="connsiteX50" fmla="*/ 148552 w 698311"/>
                  <a:gd name="connsiteY50" fmla="*/ 256989 h 442350"/>
                  <a:gd name="connsiteX51" fmla="*/ 189446 w 698311"/>
                  <a:gd name="connsiteY51" fmla="*/ 257581 h 442350"/>
                  <a:gd name="connsiteX52" fmla="*/ 209979 w 698311"/>
                  <a:gd name="connsiteY52" fmla="*/ 308011 h 442350"/>
                  <a:gd name="connsiteX53" fmla="*/ 180775 w 698311"/>
                  <a:gd name="connsiteY53" fmla="*/ 337896 h 442350"/>
                  <a:gd name="connsiteX54" fmla="*/ 182880 w 698311"/>
                  <a:gd name="connsiteY54" fmla="*/ 363787 h 442350"/>
                  <a:gd name="connsiteX55" fmla="*/ 207145 w 698311"/>
                  <a:gd name="connsiteY55" fmla="*/ 389810 h 442350"/>
                  <a:gd name="connsiteX56" fmla="*/ 235361 w 698311"/>
                  <a:gd name="connsiteY56" fmla="*/ 389570 h 442350"/>
                  <a:gd name="connsiteX57" fmla="*/ 262484 w 698311"/>
                  <a:gd name="connsiteY57" fmla="*/ 361306 h 442350"/>
                  <a:gd name="connsiteX58" fmla="*/ 312221 w 698311"/>
                  <a:gd name="connsiteY58" fmla="*/ 381851 h 442350"/>
                  <a:gd name="connsiteX59" fmla="*/ 315151 w 698311"/>
                  <a:gd name="connsiteY59" fmla="*/ 422541 h 442350"/>
                  <a:gd name="connsiteX60" fmla="*/ 331899 w 698311"/>
                  <a:gd name="connsiteY60" fmla="*/ 442351 h 442350"/>
                  <a:gd name="connsiteX61" fmla="*/ 369318 w 698311"/>
                  <a:gd name="connsiteY61" fmla="*/ 440628 h 442350"/>
                  <a:gd name="connsiteX62" fmla="*/ 387681 w 698311"/>
                  <a:gd name="connsiteY62" fmla="*/ 422577 h 442350"/>
                  <a:gd name="connsiteX63" fmla="*/ 386880 w 698311"/>
                  <a:gd name="connsiteY63" fmla="*/ 382903 h 442350"/>
                  <a:gd name="connsiteX64" fmla="*/ 438123 w 698311"/>
                  <a:gd name="connsiteY64" fmla="*/ 360295 h 442350"/>
                  <a:gd name="connsiteX65" fmla="*/ 465634 w 698311"/>
                  <a:gd name="connsiteY65" fmla="*/ 390497 h 442350"/>
                  <a:gd name="connsiteX66" fmla="*/ 493068 w 698311"/>
                  <a:gd name="connsiteY66" fmla="*/ 390539 h 442350"/>
                  <a:gd name="connsiteX67" fmla="*/ 519969 w 698311"/>
                  <a:gd name="connsiteY67" fmla="*/ 364134 h 442350"/>
                  <a:gd name="connsiteX68" fmla="*/ 518654 w 698311"/>
                  <a:gd name="connsiteY68" fmla="*/ 337968 h 442350"/>
                  <a:gd name="connsiteX69" fmla="*/ 490132 w 698311"/>
                  <a:gd name="connsiteY69" fmla="*/ 309901 h 442350"/>
                  <a:gd name="connsiteX70" fmla="*/ 511508 w 698311"/>
                  <a:gd name="connsiteY70" fmla="*/ 257928 h 442350"/>
                  <a:gd name="connsiteX71" fmla="*/ 551056 w 698311"/>
                  <a:gd name="connsiteY71" fmla="*/ 257222 h 442350"/>
                  <a:gd name="connsiteX72" fmla="*/ 569437 w 698311"/>
                  <a:gd name="connsiteY72" fmla="*/ 240055 h 442350"/>
                  <a:gd name="connsiteX73" fmla="*/ 637238 w 698311"/>
                  <a:gd name="connsiteY73" fmla="*/ 240055 h 442350"/>
                  <a:gd name="connsiteX74" fmla="*/ 598838 w 698311"/>
                  <a:gd name="connsiteY74" fmla="*/ 278467 h 442350"/>
                  <a:gd name="connsiteX75" fmla="*/ 598838 w 698311"/>
                  <a:gd name="connsiteY75" fmla="*/ 301840 h 442350"/>
                  <a:gd name="connsiteX76" fmla="*/ 601194 w 698311"/>
                  <a:gd name="connsiteY76" fmla="*/ 304208 h 442350"/>
                  <a:gd name="connsiteX77" fmla="*/ 624573 w 698311"/>
                  <a:gd name="connsiteY77" fmla="*/ 304208 h 442350"/>
                  <a:gd name="connsiteX78" fmla="*/ 691315 w 698311"/>
                  <a:gd name="connsiteY78" fmla="*/ 237466 h 442350"/>
                  <a:gd name="connsiteX79" fmla="*/ 692260 w 698311"/>
                  <a:gd name="connsiteY79" fmla="*/ 236312 h 442350"/>
                  <a:gd name="connsiteX80" fmla="*/ 698311 w 698311"/>
                  <a:gd name="connsiteY80" fmla="*/ 223534 h 442350"/>
                  <a:gd name="connsiteX81" fmla="*/ 698311 w 698311"/>
                  <a:gd name="connsiteY81" fmla="*/ 220192 h 442350"/>
                  <a:gd name="connsiteX82" fmla="*/ 693833 w 698311"/>
                  <a:gd name="connsiteY82" fmla="*/ 208915 h 442350"/>
                  <a:gd name="connsiteX83" fmla="*/ 429555 w 698311"/>
                  <a:gd name="connsiteY83" fmla="*/ 301207 h 442350"/>
                  <a:gd name="connsiteX84" fmla="*/ 271023 w 698311"/>
                  <a:gd name="connsiteY84" fmla="*/ 300585 h 442350"/>
                  <a:gd name="connsiteX85" fmla="*/ 271250 w 698311"/>
                  <a:gd name="connsiteY85" fmla="*/ 141574 h 442350"/>
                  <a:gd name="connsiteX86" fmla="*/ 429782 w 698311"/>
                  <a:gd name="connsiteY86" fmla="*/ 142190 h 442350"/>
                  <a:gd name="connsiteX87" fmla="*/ 429555 w 698311"/>
                  <a:gd name="connsiteY87" fmla="*/ 301207 h 4423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</a:cxnLst>
                <a:rect l="l" t="t" r="r" b="b"/>
                <a:pathLst>
                  <a:path w="698311" h="442350">
                    <a:moveTo>
                      <a:pt x="693833" y="208915"/>
                    </a:moveTo>
                    <a:cubicBezTo>
                      <a:pt x="693133" y="207731"/>
                      <a:pt x="692338" y="206583"/>
                      <a:pt x="691309" y="205560"/>
                    </a:cubicBezTo>
                    <a:lnTo>
                      <a:pt x="624567" y="138818"/>
                    </a:lnTo>
                    <a:cubicBezTo>
                      <a:pt x="618115" y="132366"/>
                      <a:pt x="607651" y="132366"/>
                      <a:pt x="601188" y="138818"/>
                    </a:cubicBezTo>
                    <a:lnTo>
                      <a:pt x="598832" y="141186"/>
                    </a:lnTo>
                    <a:cubicBezTo>
                      <a:pt x="592374" y="147644"/>
                      <a:pt x="592374" y="158101"/>
                      <a:pt x="598832" y="164559"/>
                    </a:cubicBezTo>
                    <a:lnTo>
                      <a:pt x="637931" y="203677"/>
                    </a:lnTo>
                    <a:lnTo>
                      <a:pt x="568959" y="203677"/>
                    </a:lnTo>
                    <a:lnTo>
                      <a:pt x="568947" y="202953"/>
                    </a:lnTo>
                    <a:cubicBezTo>
                      <a:pt x="570585" y="192603"/>
                      <a:pt x="562513" y="184812"/>
                      <a:pt x="550901" y="184489"/>
                    </a:cubicBezTo>
                    <a:lnTo>
                      <a:pt x="509218" y="184172"/>
                    </a:lnTo>
                    <a:cubicBezTo>
                      <a:pt x="507048" y="168069"/>
                      <a:pt x="499550" y="149419"/>
                      <a:pt x="488685" y="133741"/>
                    </a:cubicBezTo>
                    <a:lnTo>
                      <a:pt x="517888" y="103856"/>
                    </a:lnTo>
                    <a:cubicBezTo>
                      <a:pt x="524346" y="97129"/>
                      <a:pt x="524639" y="85482"/>
                      <a:pt x="517918" y="78988"/>
                    </a:cubicBezTo>
                    <a:lnTo>
                      <a:pt x="491525" y="51943"/>
                    </a:lnTo>
                    <a:cubicBezTo>
                      <a:pt x="485588" y="45168"/>
                      <a:pt x="474257" y="45635"/>
                      <a:pt x="465718" y="53988"/>
                    </a:cubicBezTo>
                    <a:lnTo>
                      <a:pt x="438321" y="81457"/>
                    </a:lnTo>
                    <a:cubicBezTo>
                      <a:pt x="423073" y="70880"/>
                      <a:pt x="405015" y="64853"/>
                      <a:pt x="386455" y="59896"/>
                    </a:cubicBezTo>
                    <a:lnTo>
                      <a:pt x="386951" y="18877"/>
                    </a:lnTo>
                    <a:cubicBezTo>
                      <a:pt x="385170" y="8856"/>
                      <a:pt x="379226" y="2081"/>
                      <a:pt x="368906" y="413"/>
                    </a:cubicBezTo>
                    <a:lnTo>
                      <a:pt x="332497" y="0"/>
                    </a:lnTo>
                    <a:cubicBezTo>
                      <a:pt x="321166" y="466"/>
                      <a:pt x="312627" y="8820"/>
                      <a:pt x="313124" y="20186"/>
                    </a:cubicBezTo>
                    <a:lnTo>
                      <a:pt x="313919" y="59860"/>
                    </a:lnTo>
                    <a:cubicBezTo>
                      <a:pt x="294731" y="63113"/>
                      <a:pt x="278288" y="71603"/>
                      <a:pt x="262675" y="82468"/>
                    </a:cubicBezTo>
                    <a:lnTo>
                      <a:pt x="233036" y="51250"/>
                    </a:lnTo>
                    <a:cubicBezTo>
                      <a:pt x="225806" y="45820"/>
                      <a:pt x="215761" y="44941"/>
                      <a:pt x="207228" y="53294"/>
                    </a:cubicBezTo>
                    <a:lnTo>
                      <a:pt x="182127" y="77290"/>
                    </a:lnTo>
                    <a:cubicBezTo>
                      <a:pt x="174377" y="85362"/>
                      <a:pt x="174084" y="97010"/>
                      <a:pt x="180805" y="103504"/>
                    </a:cubicBezTo>
                    <a:lnTo>
                      <a:pt x="210672" y="132868"/>
                    </a:lnTo>
                    <a:cubicBezTo>
                      <a:pt x="200167" y="148134"/>
                      <a:pt x="193918" y="165444"/>
                      <a:pt x="189296" y="184841"/>
                    </a:cubicBezTo>
                    <a:lnTo>
                      <a:pt x="147614" y="184525"/>
                    </a:lnTo>
                    <a:cubicBezTo>
                      <a:pt x="139422" y="183879"/>
                      <a:pt x="130889" y="192232"/>
                      <a:pt x="130034" y="202295"/>
                    </a:cubicBezTo>
                    <a:lnTo>
                      <a:pt x="130022" y="203677"/>
                    </a:lnTo>
                    <a:lnTo>
                      <a:pt x="60362" y="203677"/>
                    </a:lnTo>
                    <a:lnTo>
                      <a:pt x="99461" y="164559"/>
                    </a:lnTo>
                    <a:cubicBezTo>
                      <a:pt x="105919" y="158107"/>
                      <a:pt x="105919" y="147644"/>
                      <a:pt x="99461" y="141186"/>
                    </a:cubicBezTo>
                    <a:lnTo>
                      <a:pt x="97106" y="138818"/>
                    </a:lnTo>
                    <a:cubicBezTo>
                      <a:pt x="90642" y="132366"/>
                      <a:pt x="80178" y="132366"/>
                      <a:pt x="73726" y="138818"/>
                    </a:cubicBezTo>
                    <a:lnTo>
                      <a:pt x="6996" y="205560"/>
                    </a:lnTo>
                    <a:cubicBezTo>
                      <a:pt x="5967" y="206577"/>
                      <a:pt x="5178" y="207731"/>
                      <a:pt x="4473" y="208915"/>
                    </a:cubicBezTo>
                    <a:cubicBezTo>
                      <a:pt x="1704" y="211880"/>
                      <a:pt x="0" y="215839"/>
                      <a:pt x="0" y="220204"/>
                    </a:cubicBezTo>
                    <a:lnTo>
                      <a:pt x="0" y="223546"/>
                    </a:lnTo>
                    <a:cubicBezTo>
                      <a:pt x="0" y="228694"/>
                      <a:pt x="2362" y="233287"/>
                      <a:pt x="6051" y="236324"/>
                    </a:cubicBezTo>
                    <a:cubicBezTo>
                      <a:pt x="6368" y="236701"/>
                      <a:pt x="6637" y="237119"/>
                      <a:pt x="6996" y="237478"/>
                    </a:cubicBezTo>
                    <a:lnTo>
                      <a:pt x="73738" y="304220"/>
                    </a:lnTo>
                    <a:cubicBezTo>
                      <a:pt x="80190" y="310672"/>
                      <a:pt x="90666" y="310672"/>
                      <a:pt x="97118" y="304220"/>
                    </a:cubicBezTo>
                    <a:lnTo>
                      <a:pt x="99473" y="301852"/>
                    </a:lnTo>
                    <a:cubicBezTo>
                      <a:pt x="105931" y="295401"/>
                      <a:pt x="105931" y="284937"/>
                      <a:pt x="99473" y="278479"/>
                    </a:cubicBezTo>
                    <a:lnTo>
                      <a:pt x="61074" y="240067"/>
                    </a:lnTo>
                    <a:lnTo>
                      <a:pt x="129813" y="240067"/>
                    </a:lnTo>
                    <a:cubicBezTo>
                      <a:pt x="130841" y="250800"/>
                      <a:pt x="138938" y="258687"/>
                      <a:pt x="148552" y="256989"/>
                    </a:cubicBezTo>
                    <a:lnTo>
                      <a:pt x="189446" y="257581"/>
                    </a:lnTo>
                    <a:cubicBezTo>
                      <a:pt x="193745" y="274700"/>
                      <a:pt x="201243" y="293350"/>
                      <a:pt x="209979" y="308011"/>
                    </a:cubicBezTo>
                    <a:lnTo>
                      <a:pt x="180775" y="337896"/>
                    </a:lnTo>
                    <a:cubicBezTo>
                      <a:pt x="174318" y="344623"/>
                      <a:pt x="174808" y="355990"/>
                      <a:pt x="182880" y="363787"/>
                    </a:cubicBezTo>
                    <a:lnTo>
                      <a:pt x="207145" y="389810"/>
                    </a:lnTo>
                    <a:cubicBezTo>
                      <a:pt x="215211" y="397601"/>
                      <a:pt x="226548" y="397134"/>
                      <a:pt x="235361" y="389570"/>
                    </a:cubicBezTo>
                    <a:lnTo>
                      <a:pt x="262484" y="361306"/>
                    </a:lnTo>
                    <a:cubicBezTo>
                      <a:pt x="277732" y="371883"/>
                      <a:pt x="295000" y="378186"/>
                      <a:pt x="312221" y="381851"/>
                    </a:cubicBezTo>
                    <a:lnTo>
                      <a:pt x="315151" y="422541"/>
                    </a:lnTo>
                    <a:cubicBezTo>
                      <a:pt x="313512" y="432891"/>
                      <a:pt x="321860" y="441472"/>
                      <a:pt x="331899" y="442351"/>
                    </a:cubicBezTo>
                    <a:lnTo>
                      <a:pt x="369318" y="440628"/>
                    </a:lnTo>
                    <a:cubicBezTo>
                      <a:pt x="379639" y="442297"/>
                      <a:pt x="386043" y="432921"/>
                      <a:pt x="387681" y="422577"/>
                    </a:cubicBezTo>
                    <a:lnTo>
                      <a:pt x="386880" y="382903"/>
                    </a:lnTo>
                    <a:cubicBezTo>
                      <a:pt x="403939" y="378628"/>
                      <a:pt x="422792" y="371943"/>
                      <a:pt x="438123" y="360295"/>
                    </a:cubicBezTo>
                    <a:lnTo>
                      <a:pt x="465634" y="390497"/>
                    </a:lnTo>
                    <a:cubicBezTo>
                      <a:pt x="474998" y="396943"/>
                      <a:pt x="485038" y="397822"/>
                      <a:pt x="493068" y="390539"/>
                    </a:cubicBezTo>
                    <a:lnTo>
                      <a:pt x="519969" y="364134"/>
                    </a:lnTo>
                    <a:cubicBezTo>
                      <a:pt x="525082" y="356104"/>
                      <a:pt x="525937" y="346040"/>
                      <a:pt x="518654" y="337968"/>
                    </a:cubicBezTo>
                    <a:lnTo>
                      <a:pt x="490132" y="309901"/>
                    </a:lnTo>
                    <a:cubicBezTo>
                      <a:pt x="498509" y="293613"/>
                      <a:pt x="506886" y="277325"/>
                      <a:pt x="511508" y="257928"/>
                    </a:cubicBezTo>
                    <a:lnTo>
                      <a:pt x="551056" y="257222"/>
                    </a:lnTo>
                    <a:cubicBezTo>
                      <a:pt x="561108" y="258849"/>
                      <a:pt x="569461" y="250968"/>
                      <a:pt x="569437" y="240055"/>
                    </a:cubicBezTo>
                    <a:lnTo>
                      <a:pt x="637238" y="240055"/>
                    </a:lnTo>
                    <a:lnTo>
                      <a:pt x="598838" y="278467"/>
                    </a:lnTo>
                    <a:cubicBezTo>
                      <a:pt x="592380" y="284919"/>
                      <a:pt x="592380" y="295383"/>
                      <a:pt x="598838" y="301840"/>
                    </a:cubicBezTo>
                    <a:lnTo>
                      <a:pt x="601194" y="304208"/>
                    </a:lnTo>
                    <a:cubicBezTo>
                      <a:pt x="607645" y="310660"/>
                      <a:pt x="618121" y="310660"/>
                      <a:pt x="624573" y="304208"/>
                    </a:cubicBezTo>
                    <a:lnTo>
                      <a:pt x="691315" y="237466"/>
                    </a:lnTo>
                    <a:cubicBezTo>
                      <a:pt x="691668" y="237107"/>
                      <a:pt x="691943" y="236689"/>
                      <a:pt x="692260" y="236312"/>
                    </a:cubicBezTo>
                    <a:cubicBezTo>
                      <a:pt x="695949" y="233281"/>
                      <a:pt x="698311" y="228682"/>
                      <a:pt x="698311" y="223534"/>
                    </a:cubicBezTo>
                    <a:lnTo>
                      <a:pt x="698311" y="220192"/>
                    </a:lnTo>
                    <a:cubicBezTo>
                      <a:pt x="698305" y="215833"/>
                      <a:pt x="696601" y="211880"/>
                      <a:pt x="693833" y="208915"/>
                    </a:cubicBezTo>
                    <a:close/>
                    <a:moveTo>
                      <a:pt x="429555" y="301207"/>
                    </a:moveTo>
                    <a:cubicBezTo>
                      <a:pt x="386371" y="344043"/>
                      <a:pt x="315964" y="345030"/>
                      <a:pt x="271023" y="300585"/>
                    </a:cubicBezTo>
                    <a:cubicBezTo>
                      <a:pt x="226865" y="255865"/>
                      <a:pt x="227056" y="186546"/>
                      <a:pt x="271250" y="141574"/>
                    </a:cubicBezTo>
                    <a:cubicBezTo>
                      <a:pt x="314379" y="96095"/>
                      <a:pt x="384841" y="97751"/>
                      <a:pt x="429782" y="142190"/>
                    </a:cubicBezTo>
                    <a:cubicBezTo>
                      <a:pt x="471811" y="185894"/>
                      <a:pt x="474030" y="257025"/>
                      <a:pt x="429555" y="30120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02" name="Group 201">
            <a:extLst>
              <a:ext uri="{FF2B5EF4-FFF2-40B4-BE49-F238E27FC236}">
                <a16:creationId xmlns:a16="http://schemas.microsoft.com/office/drawing/2014/main" id="{21A713EB-41F1-4D53-AD8B-E6FDC3737867}"/>
              </a:ext>
            </a:extLst>
          </p:cNvPr>
          <p:cNvGrpSpPr/>
          <p:nvPr/>
        </p:nvGrpSpPr>
        <p:grpSpPr>
          <a:xfrm>
            <a:off x="4174154" y="2804285"/>
            <a:ext cx="777240" cy="777240"/>
            <a:chOff x="4174154" y="2804285"/>
            <a:chExt cx="781017" cy="781018"/>
          </a:xfrm>
        </p:grpSpPr>
        <p:sp>
          <p:nvSpPr>
            <p:cNvPr id="203" name="Graphic 71">
              <a:extLst>
                <a:ext uri="{FF2B5EF4-FFF2-40B4-BE49-F238E27FC236}">
                  <a16:creationId xmlns:a16="http://schemas.microsoft.com/office/drawing/2014/main" id="{0ED69EE1-751F-406E-9E8C-306568C72A95}"/>
                </a:ext>
              </a:extLst>
            </p:cNvPr>
            <p:cNvSpPr/>
            <p:nvPr/>
          </p:nvSpPr>
          <p:spPr>
            <a:xfrm>
              <a:off x="4174154" y="2804285"/>
              <a:ext cx="781017" cy="781018"/>
            </a:xfrm>
            <a:custGeom>
              <a:avLst/>
              <a:gdLst>
                <a:gd name="connsiteX0" fmla="*/ 781018 w 781017"/>
                <a:gd name="connsiteY0" fmla="*/ 390509 h 781018"/>
                <a:gd name="connsiteX1" fmla="*/ 390509 w 781017"/>
                <a:gd name="connsiteY1" fmla="*/ 781018 h 781018"/>
                <a:gd name="connsiteX2" fmla="*/ 0 w 781017"/>
                <a:gd name="connsiteY2" fmla="*/ 390509 h 781018"/>
                <a:gd name="connsiteX3" fmla="*/ 390509 w 781017"/>
                <a:gd name="connsiteY3" fmla="*/ 0 h 781018"/>
                <a:gd name="connsiteX4" fmla="*/ 781018 w 781017"/>
                <a:gd name="connsiteY4" fmla="*/ 390509 h 781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017" h="781018">
                  <a:moveTo>
                    <a:pt x="781018" y="390509"/>
                  </a:moveTo>
                  <a:cubicBezTo>
                    <a:pt x="781018" y="606181"/>
                    <a:pt x="606181" y="781018"/>
                    <a:pt x="390509" y="781018"/>
                  </a:cubicBezTo>
                  <a:cubicBezTo>
                    <a:pt x="174837" y="781018"/>
                    <a:pt x="0" y="606181"/>
                    <a:pt x="0" y="390509"/>
                  </a:cubicBezTo>
                  <a:cubicBezTo>
                    <a:pt x="0" y="174837"/>
                    <a:pt x="174837" y="0"/>
                    <a:pt x="390509" y="0"/>
                  </a:cubicBezTo>
                  <a:cubicBezTo>
                    <a:pt x="606181" y="0"/>
                    <a:pt x="781018" y="174837"/>
                    <a:pt x="781018" y="390509"/>
                  </a:cubicBezTo>
                  <a:close/>
                </a:path>
              </a:pathLst>
            </a:custGeom>
            <a:solidFill>
              <a:srgbClr val="28A8E0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04" name="Graphic 71">
              <a:extLst>
                <a:ext uri="{FF2B5EF4-FFF2-40B4-BE49-F238E27FC236}">
                  <a16:creationId xmlns:a16="http://schemas.microsoft.com/office/drawing/2014/main" id="{A801331F-1D48-4BD9-8BE2-59ECBB8C685C}"/>
                </a:ext>
              </a:extLst>
            </p:cNvPr>
            <p:cNvGrpSpPr/>
            <p:nvPr/>
          </p:nvGrpSpPr>
          <p:grpSpPr>
            <a:xfrm>
              <a:off x="4226126" y="2979726"/>
              <a:ext cx="676760" cy="432837"/>
              <a:chOff x="4226126" y="2979726"/>
              <a:chExt cx="676760" cy="432837"/>
            </a:xfrm>
            <a:solidFill>
              <a:srgbClr val="FFFFFF"/>
            </a:solidFill>
          </p:grpSpPr>
          <p:sp>
            <p:nvSpPr>
              <p:cNvPr id="205" name="Graphic 71">
                <a:extLst>
                  <a:ext uri="{FF2B5EF4-FFF2-40B4-BE49-F238E27FC236}">
                    <a16:creationId xmlns:a16="http://schemas.microsoft.com/office/drawing/2014/main" id="{E2D049D0-38F0-41D6-A052-42E76E9EA296}"/>
                  </a:ext>
                </a:extLst>
              </p:cNvPr>
              <p:cNvSpPr/>
              <p:nvPr/>
            </p:nvSpPr>
            <p:spPr>
              <a:xfrm>
                <a:off x="4489310" y="3108469"/>
                <a:ext cx="147135" cy="217542"/>
              </a:xfrm>
              <a:custGeom>
                <a:avLst/>
                <a:gdLst>
                  <a:gd name="connsiteX0" fmla="*/ 137646 w 147135"/>
                  <a:gd name="connsiteY0" fmla="*/ 79897 h 217542"/>
                  <a:gd name="connsiteX1" fmla="*/ 130524 w 147135"/>
                  <a:gd name="connsiteY1" fmla="*/ 79897 h 217542"/>
                  <a:gd name="connsiteX2" fmla="*/ 130524 w 147135"/>
                  <a:gd name="connsiteY2" fmla="*/ 59615 h 217542"/>
                  <a:gd name="connsiteX3" fmla="*/ 73565 w 147135"/>
                  <a:gd name="connsiteY3" fmla="*/ 0 h 217542"/>
                  <a:gd name="connsiteX4" fmla="*/ 16611 w 147135"/>
                  <a:gd name="connsiteY4" fmla="*/ 59615 h 217542"/>
                  <a:gd name="connsiteX5" fmla="*/ 16611 w 147135"/>
                  <a:gd name="connsiteY5" fmla="*/ 79897 h 217542"/>
                  <a:gd name="connsiteX6" fmla="*/ 9495 w 147135"/>
                  <a:gd name="connsiteY6" fmla="*/ 79897 h 217542"/>
                  <a:gd name="connsiteX7" fmla="*/ 0 w 147135"/>
                  <a:gd name="connsiteY7" fmla="*/ 89422 h 217542"/>
                  <a:gd name="connsiteX8" fmla="*/ 0 w 147135"/>
                  <a:gd name="connsiteY8" fmla="*/ 208048 h 217542"/>
                  <a:gd name="connsiteX9" fmla="*/ 9495 w 147135"/>
                  <a:gd name="connsiteY9" fmla="*/ 217543 h 217542"/>
                  <a:gd name="connsiteX10" fmla="*/ 137646 w 147135"/>
                  <a:gd name="connsiteY10" fmla="*/ 217543 h 217542"/>
                  <a:gd name="connsiteX11" fmla="*/ 147135 w 147135"/>
                  <a:gd name="connsiteY11" fmla="*/ 208048 h 217542"/>
                  <a:gd name="connsiteX12" fmla="*/ 147135 w 147135"/>
                  <a:gd name="connsiteY12" fmla="*/ 89422 h 217542"/>
                  <a:gd name="connsiteX13" fmla="*/ 137646 w 147135"/>
                  <a:gd name="connsiteY13" fmla="*/ 79897 h 217542"/>
                  <a:gd name="connsiteX14" fmla="*/ 111540 w 147135"/>
                  <a:gd name="connsiteY14" fmla="*/ 79897 h 217542"/>
                  <a:gd name="connsiteX15" fmla="*/ 35595 w 147135"/>
                  <a:gd name="connsiteY15" fmla="*/ 79897 h 217542"/>
                  <a:gd name="connsiteX16" fmla="*/ 35595 w 147135"/>
                  <a:gd name="connsiteY16" fmla="*/ 59615 h 217542"/>
                  <a:gd name="connsiteX17" fmla="*/ 73565 w 147135"/>
                  <a:gd name="connsiteY17" fmla="*/ 18985 h 217542"/>
                  <a:gd name="connsiteX18" fmla="*/ 111534 w 147135"/>
                  <a:gd name="connsiteY18" fmla="*/ 59615 h 217542"/>
                  <a:gd name="connsiteX19" fmla="*/ 111534 w 147135"/>
                  <a:gd name="connsiteY19" fmla="*/ 79897 h 2175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47135" h="217542">
                    <a:moveTo>
                      <a:pt x="137646" y="79897"/>
                    </a:moveTo>
                    <a:lnTo>
                      <a:pt x="130524" y="79897"/>
                    </a:lnTo>
                    <a:lnTo>
                      <a:pt x="130524" y="59615"/>
                    </a:lnTo>
                    <a:cubicBezTo>
                      <a:pt x="130524" y="24516"/>
                      <a:pt x="106685" y="0"/>
                      <a:pt x="73565" y="0"/>
                    </a:cubicBezTo>
                    <a:cubicBezTo>
                      <a:pt x="40451" y="0"/>
                      <a:pt x="16611" y="24516"/>
                      <a:pt x="16611" y="59615"/>
                    </a:cubicBezTo>
                    <a:lnTo>
                      <a:pt x="16611" y="79897"/>
                    </a:lnTo>
                    <a:lnTo>
                      <a:pt x="9495" y="79897"/>
                    </a:lnTo>
                    <a:cubicBezTo>
                      <a:pt x="4251" y="79897"/>
                      <a:pt x="0" y="84184"/>
                      <a:pt x="0" y="89422"/>
                    </a:cubicBezTo>
                    <a:lnTo>
                      <a:pt x="0" y="208048"/>
                    </a:lnTo>
                    <a:cubicBezTo>
                      <a:pt x="0" y="213291"/>
                      <a:pt x="4251" y="217543"/>
                      <a:pt x="9495" y="217543"/>
                    </a:cubicBezTo>
                    <a:lnTo>
                      <a:pt x="137646" y="217543"/>
                    </a:lnTo>
                    <a:cubicBezTo>
                      <a:pt x="142890" y="217543"/>
                      <a:pt x="147135" y="213291"/>
                      <a:pt x="147135" y="208048"/>
                    </a:cubicBezTo>
                    <a:lnTo>
                      <a:pt x="147135" y="89422"/>
                    </a:lnTo>
                    <a:cubicBezTo>
                      <a:pt x="147135" y="84184"/>
                      <a:pt x="142890" y="79897"/>
                      <a:pt x="137646" y="79897"/>
                    </a:cubicBezTo>
                    <a:close/>
                    <a:moveTo>
                      <a:pt x="111540" y="79897"/>
                    </a:moveTo>
                    <a:lnTo>
                      <a:pt x="35595" y="79897"/>
                    </a:lnTo>
                    <a:lnTo>
                      <a:pt x="35595" y="59615"/>
                    </a:lnTo>
                    <a:cubicBezTo>
                      <a:pt x="35595" y="35314"/>
                      <a:pt x="51279" y="18985"/>
                      <a:pt x="73565" y="18985"/>
                    </a:cubicBezTo>
                    <a:cubicBezTo>
                      <a:pt x="95850" y="18985"/>
                      <a:pt x="111534" y="35314"/>
                      <a:pt x="111534" y="59615"/>
                    </a:cubicBezTo>
                    <a:lnTo>
                      <a:pt x="111534" y="79897"/>
                    </a:ln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06" name="Graphic 71">
                <a:extLst>
                  <a:ext uri="{FF2B5EF4-FFF2-40B4-BE49-F238E27FC236}">
                    <a16:creationId xmlns:a16="http://schemas.microsoft.com/office/drawing/2014/main" id="{CA6810DB-7075-4846-A6B7-E9E9055A80DE}"/>
                  </a:ext>
                </a:extLst>
              </p:cNvPr>
              <p:cNvSpPr/>
              <p:nvPr/>
            </p:nvSpPr>
            <p:spPr>
              <a:xfrm>
                <a:off x="4226126" y="2979726"/>
                <a:ext cx="676760" cy="432837"/>
              </a:xfrm>
              <a:custGeom>
                <a:avLst/>
                <a:gdLst>
                  <a:gd name="connsiteX0" fmla="*/ 672294 w 676760"/>
                  <a:gd name="connsiteY0" fmla="*/ 202875 h 432837"/>
                  <a:gd name="connsiteX1" fmla="*/ 669771 w 676760"/>
                  <a:gd name="connsiteY1" fmla="*/ 199521 h 432837"/>
                  <a:gd name="connsiteX2" fmla="*/ 603029 w 676760"/>
                  <a:gd name="connsiteY2" fmla="*/ 132779 h 432837"/>
                  <a:gd name="connsiteX3" fmla="*/ 579649 w 676760"/>
                  <a:gd name="connsiteY3" fmla="*/ 132779 h 432837"/>
                  <a:gd name="connsiteX4" fmla="*/ 577294 w 676760"/>
                  <a:gd name="connsiteY4" fmla="*/ 135147 h 432837"/>
                  <a:gd name="connsiteX5" fmla="*/ 577294 w 676760"/>
                  <a:gd name="connsiteY5" fmla="*/ 158520 h 432837"/>
                  <a:gd name="connsiteX6" fmla="*/ 616393 w 676760"/>
                  <a:gd name="connsiteY6" fmla="*/ 197637 h 432837"/>
                  <a:gd name="connsiteX7" fmla="*/ 505415 w 676760"/>
                  <a:gd name="connsiteY7" fmla="*/ 197637 h 432837"/>
                  <a:gd name="connsiteX8" fmla="*/ 505415 w 676760"/>
                  <a:gd name="connsiteY8" fmla="*/ 85129 h 432837"/>
                  <a:gd name="connsiteX9" fmla="*/ 420286 w 676760"/>
                  <a:gd name="connsiteY9" fmla="*/ 0 h 432837"/>
                  <a:gd name="connsiteX10" fmla="*/ 208065 w 676760"/>
                  <a:gd name="connsiteY10" fmla="*/ 0 h 432837"/>
                  <a:gd name="connsiteX11" fmla="*/ 171459 w 676760"/>
                  <a:gd name="connsiteY11" fmla="*/ 36606 h 432837"/>
                  <a:gd name="connsiteX12" fmla="*/ 171459 w 676760"/>
                  <a:gd name="connsiteY12" fmla="*/ 197631 h 432837"/>
                  <a:gd name="connsiteX13" fmla="*/ 60380 w 676760"/>
                  <a:gd name="connsiteY13" fmla="*/ 197631 h 432837"/>
                  <a:gd name="connsiteX14" fmla="*/ 99479 w 676760"/>
                  <a:gd name="connsiteY14" fmla="*/ 158514 h 432837"/>
                  <a:gd name="connsiteX15" fmla="*/ 99479 w 676760"/>
                  <a:gd name="connsiteY15" fmla="*/ 135141 h 432837"/>
                  <a:gd name="connsiteX16" fmla="*/ 97123 w 676760"/>
                  <a:gd name="connsiteY16" fmla="*/ 132773 h 432837"/>
                  <a:gd name="connsiteX17" fmla="*/ 73744 w 676760"/>
                  <a:gd name="connsiteY17" fmla="*/ 132773 h 432837"/>
                  <a:gd name="connsiteX18" fmla="*/ 6996 w 676760"/>
                  <a:gd name="connsiteY18" fmla="*/ 199521 h 432837"/>
                  <a:gd name="connsiteX19" fmla="*/ 4473 w 676760"/>
                  <a:gd name="connsiteY19" fmla="*/ 202875 h 432837"/>
                  <a:gd name="connsiteX20" fmla="*/ 0 w 676760"/>
                  <a:gd name="connsiteY20" fmla="*/ 214164 h 432837"/>
                  <a:gd name="connsiteX21" fmla="*/ 0 w 676760"/>
                  <a:gd name="connsiteY21" fmla="*/ 217507 h 432837"/>
                  <a:gd name="connsiteX22" fmla="*/ 6051 w 676760"/>
                  <a:gd name="connsiteY22" fmla="*/ 230285 h 432837"/>
                  <a:gd name="connsiteX23" fmla="*/ 6996 w 676760"/>
                  <a:gd name="connsiteY23" fmla="*/ 231439 h 432837"/>
                  <a:gd name="connsiteX24" fmla="*/ 73738 w 676760"/>
                  <a:gd name="connsiteY24" fmla="*/ 298181 h 432837"/>
                  <a:gd name="connsiteX25" fmla="*/ 97117 w 676760"/>
                  <a:gd name="connsiteY25" fmla="*/ 298181 h 432837"/>
                  <a:gd name="connsiteX26" fmla="*/ 99473 w 676760"/>
                  <a:gd name="connsiteY26" fmla="*/ 295813 h 432837"/>
                  <a:gd name="connsiteX27" fmla="*/ 99473 w 676760"/>
                  <a:gd name="connsiteY27" fmla="*/ 272440 h 432837"/>
                  <a:gd name="connsiteX28" fmla="*/ 61074 w 676760"/>
                  <a:gd name="connsiteY28" fmla="*/ 234028 h 432837"/>
                  <a:gd name="connsiteX29" fmla="*/ 171459 w 676760"/>
                  <a:gd name="connsiteY29" fmla="*/ 234028 h 432837"/>
                  <a:gd name="connsiteX30" fmla="*/ 171459 w 676760"/>
                  <a:gd name="connsiteY30" fmla="*/ 396231 h 432837"/>
                  <a:gd name="connsiteX31" fmla="*/ 208065 w 676760"/>
                  <a:gd name="connsiteY31" fmla="*/ 432837 h 432837"/>
                  <a:gd name="connsiteX32" fmla="*/ 468809 w 676760"/>
                  <a:gd name="connsiteY32" fmla="*/ 432837 h 432837"/>
                  <a:gd name="connsiteX33" fmla="*/ 505415 w 676760"/>
                  <a:gd name="connsiteY33" fmla="*/ 396231 h 432837"/>
                  <a:gd name="connsiteX34" fmla="*/ 505415 w 676760"/>
                  <a:gd name="connsiteY34" fmla="*/ 234034 h 432837"/>
                  <a:gd name="connsiteX35" fmla="*/ 615687 w 676760"/>
                  <a:gd name="connsiteY35" fmla="*/ 234034 h 432837"/>
                  <a:gd name="connsiteX36" fmla="*/ 577288 w 676760"/>
                  <a:gd name="connsiteY36" fmla="*/ 272446 h 432837"/>
                  <a:gd name="connsiteX37" fmla="*/ 577288 w 676760"/>
                  <a:gd name="connsiteY37" fmla="*/ 295819 h 432837"/>
                  <a:gd name="connsiteX38" fmla="*/ 579643 w 676760"/>
                  <a:gd name="connsiteY38" fmla="*/ 298187 h 432837"/>
                  <a:gd name="connsiteX39" fmla="*/ 603023 w 676760"/>
                  <a:gd name="connsiteY39" fmla="*/ 298187 h 432837"/>
                  <a:gd name="connsiteX40" fmla="*/ 669765 w 676760"/>
                  <a:gd name="connsiteY40" fmla="*/ 231445 h 432837"/>
                  <a:gd name="connsiteX41" fmla="*/ 670710 w 676760"/>
                  <a:gd name="connsiteY41" fmla="*/ 230291 h 432837"/>
                  <a:gd name="connsiteX42" fmla="*/ 676761 w 676760"/>
                  <a:gd name="connsiteY42" fmla="*/ 217513 h 432837"/>
                  <a:gd name="connsiteX43" fmla="*/ 676761 w 676760"/>
                  <a:gd name="connsiteY43" fmla="*/ 214170 h 432837"/>
                  <a:gd name="connsiteX44" fmla="*/ 672294 w 676760"/>
                  <a:gd name="connsiteY44" fmla="*/ 202875 h 432837"/>
                  <a:gd name="connsiteX45" fmla="*/ 210894 w 676760"/>
                  <a:gd name="connsiteY45" fmla="*/ 393415 h 432837"/>
                  <a:gd name="connsiteX46" fmla="*/ 210894 w 676760"/>
                  <a:gd name="connsiteY46" fmla="*/ 39434 h 432837"/>
                  <a:gd name="connsiteX47" fmla="*/ 385492 w 676760"/>
                  <a:gd name="connsiteY47" fmla="*/ 39434 h 432837"/>
                  <a:gd name="connsiteX48" fmla="*/ 385492 w 676760"/>
                  <a:gd name="connsiteY48" fmla="*/ 102493 h 432837"/>
                  <a:gd name="connsiteX49" fmla="*/ 402821 w 676760"/>
                  <a:gd name="connsiteY49" fmla="*/ 119821 h 432837"/>
                  <a:gd name="connsiteX50" fmla="*/ 465987 w 676760"/>
                  <a:gd name="connsiteY50" fmla="*/ 119821 h 432837"/>
                  <a:gd name="connsiteX51" fmla="*/ 465987 w 676760"/>
                  <a:gd name="connsiteY51" fmla="*/ 393415 h 432837"/>
                  <a:gd name="connsiteX52" fmla="*/ 210894 w 676760"/>
                  <a:gd name="connsiteY52" fmla="*/ 393415 h 4328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676760" h="432837">
                    <a:moveTo>
                      <a:pt x="672294" y="202875"/>
                    </a:moveTo>
                    <a:cubicBezTo>
                      <a:pt x="671595" y="201691"/>
                      <a:pt x="670800" y="200543"/>
                      <a:pt x="669771" y="199521"/>
                    </a:cubicBezTo>
                    <a:lnTo>
                      <a:pt x="603029" y="132779"/>
                    </a:lnTo>
                    <a:cubicBezTo>
                      <a:pt x="596577" y="126327"/>
                      <a:pt x="586113" y="126327"/>
                      <a:pt x="579649" y="132779"/>
                    </a:cubicBezTo>
                    <a:lnTo>
                      <a:pt x="577294" y="135147"/>
                    </a:lnTo>
                    <a:cubicBezTo>
                      <a:pt x="570836" y="141604"/>
                      <a:pt x="570836" y="152062"/>
                      <a:pt x="577294" y="158520"/>
                    </a:cubicBezTo>
                    <a:lnTo>
                      <a:pt x="616393" y="197637"/>
                    </a:lnTo>
                    <a:lnTo>
                      <a:pt x="505415" y="197637"/>
                    </a:lnTo>
                    <a:lnTo>
                      <a:pt x="505415" y="85129"/>
                    </a:lnTo>
                    <a:lnTo>
                      <a:pt x="420286" y="0"/>
                    </a:lnTo>
                    <a:lnTo>
                      <a:pt x="208065" y="0"/>
                    </a:lnTo>
                    <a:cubicBezTo>
                      <a:pt x="187879" y="0"/>
                      <a:pt x="171459" y="16419"/>
                      <a:pt x="171459" y="36606"/>
                    </a:cubicBezTo>
                    <a:lnTo>
                      <a:pt x="171459" y="197631"/>
                    </a:lnTo>
                    <a:lnTo>
                      <a:pt x="60380" y="197631"/>
                    </a:lnTo>
                    <a:lnTo>
                      <a:pt x="99479" y="158514"/>
                    </a:lnTo>
                    <a:cubicBezTo>
                      <a:pt x="105937" y="152062"/>
                      <a:pt x="105937" y="141598"/>
                      <a:pt x="99479" y="135141"/>
                    </a:cubicBezTo>
                    <a:lnTo>
                      <a:pt x="97123" y="132773"/>
                    </a:lnTo>
                    <a:cubicBezTo>
                      <a:pt x="90660" y="126321"/>
                      <a:pt x="80196" y="126321"/>
                      <a:pt x="73744" y="132773"/>
                    </a:cubicBezTo>
                    <a:lnTo>
                      <a:pt x="6996" y="199521"/>
                    </a:lnTo>
                    <a:cubicBezTo>
                      <a:pt x="5967" y="200537"/>
                      <a:pt x="5178" y="201691"/>
                      <a:pt x="4473" y="202875"/>
                    </a:cubicBezTo>
                    <a:cubicBezTo>
                      <a:pt x="1704" y="205841"/>
                      <a:pt x="0" y="209800"/>
                      <a:pt x="0" y="214164"/>
                    </a:cubicBezTo>
                    <a:lnTo>
                      <a:pt x="0" y="217507"/>
                    </a:lnTo>
                    <a:cubicBezTo>
                      <a:pt x="0" y="222655"/>
                      <a:pt x="2362" y="227247"/>
                      <a:pt x="6051" y="230285"/>
                    </a:cubicBezTo>
                    <a:cubicBezTo>
                      <a:pt x="6368" y="230662"/>
                      <a:pt x="6637" y="231080"/>
                      <a:pt x="6996" y="231439"/>
                    </a:cubicBezTo>
                    <a:lnTo>
                      <a:pt x="73738" y="298181"/>
                    </a:lnTo>
                    <a:cubicBezTo>
                      <a:pt x="80190" y="304633"/>
                      <a:pt x="90666" y="304633"/>
                      <a:pt x="97117" y="298181"/>
                    </a:cubicBezTo>
                    <a:lnTo>
                      <a:pt x="99473" y="295813"/>
                    </a:lnTo>
                    <a:cubicBezTo>
                      <a:pt x="105931" y="289361"/>
                      <a:pt x="105931" y="278898"/>
                      <a:pt x="99473" y="272440"/>
                    </a:cubicBezTo>
                    <a:lnTo>
                      <a:pt x="61074" y="234028"/>
                    </a:lnTo>
                    <a:lnTo>
                      <a:pt x="171459" y="234028"/>
                    </a:lnTo>
                    <a:lnTo>
                      <a:pt x="171459" y="396231"/>
                    </a:lnTo>
                    <a:cubicBezTo>
                      <a:pt x="171459" y="416418"/>
                      <a:pt x="187879" y="432837"/>
                      <a:pt x="208065" y="432837"/>
                    </a:cubicBezTo>
                    <a:lnTo>
                      <a:pt x="468809" y="432837"/>
                    </a:lnTo>
                    <a:cubicBezTo>
                      <a:pt x="488996" y="432837"/>
                      <a:pt x="505415" y="416412"/>
                      <a:pt x="505415" y="396231"/>
                    </a:cubicBezTo>
                    <a:lnTo>
                      <a:pt x="505415" y="234034"/>
                    </a:lnTo>
                    <a:lnTo>
                      <a:pt x="615687" y="234034"/>
                    </a:lnTo>
                    <a:lnTo>
                      <a:pt x="577288" y="272446"/>
                    </a:lnTo>
                    <a:cubicBezTo>
                      <a:pt x="570830" y="278898"/>
                      <a:pt x="570830" y="289361"/>
                      <a:pt x="577288" y="295819"/>
                    </a:cubicBezTo>
                    <a:lnTo>
                      <a:pt x="579643" y="298187"/>
                    </a:lnTo>
                    <a:cubicBezTo>
                      <a:pt x="586095" y="304639"/>
                      <a:pt x="596571" y="304639"/>
                      <a:pt x="603023" y="298187"/>
                    </a:cubicBezTo>
                    <a:lnTo>
                      <a:pt x="669765" y="231445"/>
                    </a:lnTo>
                    <a:cubicBezTo>
                      <a:pt x="670118" y="231086"/>
                      <a:pt x="670393" y="230668"/>
                      <a:pt x="670710" y="230291"/>
                    </a:cubicBezTo>
                    <a:cubicBezTo>
                      <a:pt x="674399" y="227259"/>
                      <a:pt x="676761" y="222661"/>
                      <a:pt x="676761" y="217513"/>
                    </a:cubicBezTo>
                    <a:lnTo>
                      <a:pt x="676761" y="214170"/>
                    </a:lnTo>
                    <a:cubicBezTo>
                      <a:pt x="676767" y="209794"/>
                      <a:pt x="675057" y="205841"/>
                      <a:pt x="672294" y="202875"/>
                    </a:cubicBezTo>
                    <a:close/>
                    <a:moveTo>
                      <a:pt x="210894" y="393415"/>
                    </a:moveTo>
                    <a:lnTo>
                      <a:pt x="210894" y="39434"/>
                    </a:lnTo>
                    <a:lnTo>
                      <a:pt x="385492" y="39434"/>
                    </a:lnTo>
                    <a:lnTo>
                      <a:pt x="385492" y="102493"/>
                    </a:lnTo>
                    <a:cubicBezTo>
                      <a:pt x="385492" y="112060"/>
                      <a:pt x="393247" y="119821"/>
                      <a:pt x="402821" y="119821"/>
                    </a:cubicBezTo>
                    <a:lnTo>
                      <a:pt x="465987" y="119821"/>
                    </a:lnTo>
                    <a:lnTo>
                      <a:pt x="465987" y="393415"/>
                    </a:lnTo>
                    <a:lnTo>
                      <a:pt x="210894" y="393415"/>
                    </a:ln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</p:grpSp>
      </p:grpSp>
      <p:grpSp>
        <p:nvGrpSpPr>
          <p:cNvPr id="208" name="Group 207">
            <a:extLst>
              <a:ext uri="{FF2B5EF4-FFF2-40B4-BE49-F238E27FC236}">
                <a16:creationId xmlns:a16="http://schemas.microsoft.com/office/drawing/2014/main" id="{7479B160-F430-4F36-86A8-621B400AA794}"/>
              </a:ext>
            </a:extLst>
          </p:cNvPr>
          <p:cNvGrpSpPr/>
          <p:nvPr/>
        </p:nvGrpSpPr>
        <p:grpSpPr>
          <a:xfrm>
            <a:off x="5402421" y="2804285"/>
            <a:ext cx="777240" cy="777240"/>
            <a:chOff x="5402421" y="2804285"/>
            <a:chExt cx="781017" cy="781017"/>
          </a:xfrm>
        </p:grpSpPr>
        <p:sp>
          <p:nvSpPr>
            <p:cNvPr id="209" name="Graphic 72">
              <a:extLst>
                <a:ext uri="{FF2B5EF4-FFF2-40B4-BE49-F238E27FC236}">
                  <a16:creationId xmlns:a16="http://schemas.microsoft.com/office/drawing/2014/main" id="{BCDA2B96-F503-46B8-93CA-7941E8D66CD3}"/>
                </a:ext>
              </a:extLst>
            </p:cNvPr>
            <p:cNvSpPr/>
            <p:nvPr/>
          </p:nvSpPr>
          <p:spPr>
            <a:xfrm>
              <a:off x="5402421" y="2804285"/>
              <a:ext cx="781017" cy="781017"/>
            </a:xfrm>
            <a:custGeom>
              <a:avLst/>
              <a:gdLst>
                <a:gd name="connsiteX0" fmla="*/ 781018 w 781017"/>
                <a:gd name="connsiteY0" fmla="*/ 390509 h 781017"/>
                <a:gd name="connsiteX1" fmla="*/ 390509 w 781017"/>
                <a:gd name="connsiteY1" fmla="*/ 781018 h 781017"/>
                <a:gd name="connsiteX2" fmla="*/ 0 w 781017"/>
                <a:gd name="connsiteY2" fmla="*/ 390509 h 781017"/>
                <a:gd name="connsiteX3" fmla="*/ 390509 w 781017"/>
                <a:gd name="connsiteY3" fmla="*/ 0 h 781017"/>
                <a:gd name="connsiteX4" fmla="*/ 781018 w 781017"/>
                <a:gd name="connsiteY4" fmla="*/ 390509 h 78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017" h="781017">
                  <a:moveTo>
                    <a:pt x="781018" y="390509"/>
                  </a:moveTo>
                  <a:cubicBezTo>
                    <a:pt x="781018" y="606181"/>
                    <a:pt x="606181" y="781018"/>
                    <a:pt x="390509" y="781018"/>
                  </a:cubicBezTo>
                  <a:cubicBezTo>
                    <a:pt x="174837" y="781018"/>
                    <a:pt x="0" y="606181"/>
                    <a:pt x="0" y="390509"/>
                  </a:cubicBezTo>
                  <a:cubicBezTo>
                    <a:pt x="0" y="174837"/>
                    <a:pt x="174837" y="0"/>
                    <a:pt x="390509" y="0"/>
                  </a:cubicBezTo>
                  <a:cubicBezTo>
                    <a:pt x="606181" y="0"/>
                    <a:pt x="781018" y="174837"/>
                    <a:pt x="781018" y="390509"/>
                  </a:cubicBezTo>
                  <a:close/>
                </a:path>
              </a:pathLst>
            </a:custGeom>
            <a:solidFill>
              <a:srgbClr val="28A8E0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grpSp>
          <p:nvGrpSpPr>
            <p:cNvPr id="210" name="Graphic 72">
              <a:extLst>
                <a:ext uri="{FF2B5EF4-FFF2-40B4-BE49-F238E27FC236}">
                  <a16:creationId xmlns:a16="http://schemas.microsoft.com/office/drawing/2014/main" id="{958A6D87-9460-4460-AE38-19B0E93D1288}"/>
                </a:ext>
              </a:extLst>
            </p:cNvPr>
            <p:cNvGrpSpPr/>
            <p:nvPr/>
          </p:nvGrpSpPr>
          <p:grpSpPr>
            <a:xfrm>
              <a:off x="5565564" y="2961245"/>
              <a:ext cx="454723" cy="467105"/>
              <a:chOff x="5565564" y="2961245"/>
              <a:chExt cx="454723" cy="467105"/>
            </a:xfrm>
            <a:solidFill>
              <a:srgbClr val="FFFFFF"/>
            </a:solidFill>
          </p:grpSpPr>
          <p:sp>
            <p:nvSpPr>
              <p:cNvPr id="211" name="Graphic 72">
                <a:extLst>
                  <a:ext uri="{FF2B5EF4-FFF2-40B4-BE49-F238E27FC236}">
                    <a16:creationId xmlns:a16="http://schemas.microsoft.com/office/drawing/2014/main" id="{D6EAA104-F156-4CC9-9575-3182235C6D1D}"/>
                  </a:ext>
                </a:extLst>
              </p:cNvPr>
              <p:cNvSpPr/>
              <p:nvPr/>
            </p:nvSpPr>
            <p:spPr>
              <a:xfrm>
                <a:off x="5565564" y="2973623"/>
                <a:ext cx="263457" cy="442353"/>
              </a:xfrm>
              <a:custGeom>
                <a:avLst/>
                <a:gdLst>
                  <a:gd name="connsiteX0" fmla="*/ 51039 w 263457"/>
                  <a:gd name="connsiteY0" fmla="*/ 8758 h 442353"/>
                  <a:gd name="connsiteX1" fmla="*/ 8758 w 263457"/>
                  <a:gd name="connsiteY1" fmla="*/ 8758 h 442353"/>
                  <a:gd name="connsiteX2" fmla="*/ 8758 w 263457"/>
                  <a:gd name="connsiteY2" fmla="*/ 51039 h 442353"/>
                  <a:gd name="connsiteX3" fmla="*/ 178896 w 263457"/>
                  <a:gd name="connsiteY3" fmla="*/ 221177 h 442353"/>
                  <a:gd name="connsiteX4" fmla="*/ 8758 w 263457"/>
                  <a:gd name="connsiteY4" fmla="*/ 391315 h 442353"/>
                  <a:gd name="connsiteX5" fmla="*/ 8758 w 263457"/>
                  <a:gd name="connsiteY5" fmla="*/ 433595 h 442353"/>
                  <a:gd name="connsiteX6" fmla="*/ 51039 w 263457"/>
                  <a:gd name="connsiteY6" fmla="*/ 433595 h 442353"/>
                  <a:gd name="connsiteX7" fmla="*/ 263457 w 263457"/>
                  <a:gd name="connsiteY7" fmla="*/ 221177 h 442353"/>
                  <a:gd name="connsiteX8" fmla="*/ 51039 w 263457"/>
                  <a:gd name="connsiteY8" fmla="*/ 8758 h 4423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63457" h="442353">
                    <a:moveTo>
                      <a:pt x="51039" y="8758"/>
                    </a:moveTo>
                    <a:cubicBezTo>
                      <a:pt x="39361" y="-2919"/>
                      <a:pt x="20436" y="-2919"/>
                      <a:pt x="8758" y="8758"/>
                    </a:cubicBezTo>
                    <a:cubicBezTo>
                      <a:pt x="-2919" y="20436"/>
                      <a:pt x="-2919" y="39361"/>
                      <a:pt x="8758" y="51039"/>
                    </a:cubicBezTo>
                    <a:lnTo>
                      <a:pt x="178896" y="221177"/>
                    </a:lnTo>
                    <a:lnTo>
                      <a:pt x="8758" y="391315"/>
                    </a:lnTo>
                    <a:cubicBezTo>
                      <a:pt x="-2919" y="402992"/>
                      <a:pt x="-2919" y="421917"/>
                      <a:pt x="8758" y="433595"/>
                    </a:cubicBezTo>
                    <a:cubicBezTo>
                      <a:pt x="20436" y="445273"/>
                      <a:pt x="39361" y="445273"/>
                      <a:pt x="51039" y="433595"/>
                    </a:cubicBezTo>
                    <a:lnTo>
                      <a:pt x="263457" y="221177"/>
                    </a:lnTo>
                    <a:lnTo>
                      <a:pt x="51039" y="8758"/>
                    </a:ln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2" name="Graphic 72">
                <a:extLst>
                  <a:ext uri="{FF2B5EF4-FFF2-40B4-BE49-F238E27FC236}">
                    <a16:creationId xmlns:a16="http://schemas.microsoft.com/office/drawing/2014/main" id="{099A673A-88F4-4EE2-A1AF-BED45A21697C}"/>
                  </a:ext>
                </a:extLst>
              </p:cNvPr>
              <p:cNvSpPr/>
              <p:nvPr/>
            </p:nvSpPr>
            <p:spPr>
              <a:xfrm rot="-2700000">
                <a:off x="5803794" y="3033407"/>
                <a:ext cx="228871" cy="59793"/>
              </a:xfrm>
              <a:custGeom>
                <a:avLst/>
                <a:gdLst>
                  <a:gd name="connsiteX0" fmla="*/ 0 w 228871"/>
                  <a:gd name="connsiteY0" fmla="*/ 0 h 59793"/>
                  <a:gd name="connsiteX1" fmla="*/ 228872 w 228871"/>
                  <a:gd name="connsiteY1" fmla="*/ 0 h 59793"/>
                  <a:gd name="connsiteX2" fmla="*/ 228872 w 228871"/>
                  <a:gd name="connsiteY2" fmla="*/ 59793 h 59793"/>
                  <a:gd name="connsiteX3" fmla="*/ 0 w 228871"/>
                  <a:gd name="connsiteY3" fmla="*/ 59793 h 5979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8871" h="59793">
                    <a:moveTo>
                      <a:pt x="0" y="0"/>
                    </a:moveTo>
                    <a:lnTo>
                      <a:pt x="228872" y="0"/>
                    </a:lnTo>
                    <a:lnTo>
                      <a:pt x="228872" y="59793"/>
                    </a:lnTo>
                    <a:lnTo>
                      <a:pt x="0" y="59793"/>
                    </a:ln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13" name="Graphic 72">
                <a:extLst>
                  <a:ext uri="{FF2B5EF4-FFF2-40B4-BE49-F238E27FC236}">
                    <a16:creationId xmlns:a16="http://schemas.microsoft.com/office/drawing/2014/main" id="{6A7451BA-CAE4-4C41-BE9A-34EC306C387F}"/>
                  </a:ext>
                </a:extLst>
              </p:cNvPr>
              <p:cNvSpPr/>
              <p:nvPr/>
            </p:nvSpPr>
            <p:spPr>
              <a:xfrm rot="-2700000">
                <a:off x="5888326" y="3211856"/>
                <a:ext cx="59793" cy="228871"/>
              </a:xfrm>
              <a:custGeom>
                <a:avLst/>
                <a:gdLst>
                  <a:gd name="connsiteX0" fmla="*/ 0 w 59793"/>
                  <a:gd name="connsiteY0" fmla="*/ 0 h 228871"/>
                  <a:gd name="connsiteX1" fmla="*/ 59793 w 59793"/>
                  <a:gd name="connsiteY1" fmla="*/ 0 h 228871"/>
                  <a:gd name="connsiteX2" fmla="*/ 59793 w 59793"/>
                  <a:gd name="connsiteY2" fmla="*/ 228871 h 228871"/>
                  <a:gd name="connsiteX3" fmla="*/ 0 w 59793"/>
                  <a:gd name="connsiteY3" fmla="*/ 228871 h 2288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9793" h="228871">
                    <a:moveTo>
                      <a:pt x="0" y="0"/>
                    </a:moveTo>
                    <a:lnTo>
                      <a:pt x="59793" y="0"/>
                    </a:lnTo>
                    <a:lnTo>
                      <a:pt x="59793" y="228871"/>
                    </a:lnTo>
                    <a:lnTo>
                      <a:pt x="0" y="228871"/>
                    </a:ln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15" name="Group 214">
            <a:extLst>
              <a:ext uri="{FF2B5EF4-FFF2-40B4-BE49-F238E27FC236}">
                <a16:creationId xmlns:a16="http://schemas.microsoft.com/office/drawing/2014/main" id="{1FF2F9B8-CDE9-4C0A-B77F-3C62F2A75919}"/>
              </a:ext>
            </a:extLst>
          </p:cNvPr>
          <p:cNvGrpSpPr/>
          <p:nvPr/>
        </p:nvGrpSpPr>
        <p:grpSpPr>
          <a:xfrm>
            <a:off x="6630686" y="2804285"/>
            <a:ext cx="777240" cy="777240"/>
            <a:chOff x="6630686" y="2804285"/>
            <a:chExt cx="781017" cy="781017"/>
          </a:xfrm>
        </p:grpSpPr>
        <p:sp>
          <p:nvSpPr>
            <p:cNvPr id="216" name="Graphic 73">
              <a:extLst>
                <a:ext uri="{FF2B5EF4-FFF2-40B4-BE49-F238E27FC236}">
                  <a16:creationId xmlns:a16="http://schemas.microsoft.com/office/drawing/2014/main" id="{4451F39C-07E2-47E9-998F-44CE009A2841}"/>
                </a:ext>
              </a:extLst>
            </p:cNvPr>
            <p:cNvSpPr/>
            <p:nvPr/>
          </p:nvSpPr>
          <p:spPr>
            <a:xfrm>
              <a:off x="6630686" y="2804285"/>
              <a:ext cx="781017" cy="781017"/>
            </a:xfrm>
            <a:custGeom>
              <a:avLst/>
              <a:gdLst>
                <a:gd name="connsiteX0" fmla="*/ 781017 w 781017"/>
                <a:gd name="connsiteY0" fmla="*/ 390509 h 781017"/>
                <a:gd name="connsiteX1" fmla="*/ 390509 w 781017"/>
                <a:gd name="connsiteY1" fmla="*/ 781018 h 781017"/>
                <a:gd name="connsiteX2" fmla="*/ 0 w 781017"/>
                <a:gd name="connsiteY2" fmla="*/ 390509 h 781017"/>
                <a:gd name="connsiteX3" fmla="*/ 390509 w 781017"/>
                <a:gd name="connsiteY3" fmla="*/ 0 h 781017"/>
                <a:gd name="connsiteX4" fmla="*/ 781017 w 781017"/>
                <a:gd name="connsiteY4" fmla="*/ 390509 h 78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017" h="781017">
                  <a:moveTo>
                    <a:pt x="781017" y="390509"/>
                  </a:moveTo>
                  <a:cubicBezTo>
                    <a:pt x="781017" y="606181"/>
                    <a:pt x="606181" y="781018"/>
                    <a:pt x="390509" y="781018"/>
                  </a:cubicBezTo>
                  <a:cubicBezTo>
                    <a:pt x="174837" y="781018"/>
                    <a:pt x="0" y="606181"/>
                    <a:pt x="0" y="390509"/>
                  </a:cubicBezTo>
                  <a:cubicBezTo>
                    <a:pt x="0" y="174837"/>
                    <a:pt x="174837" y="0"/>
                    <a:pt x="390509" y="0"/>
                  </a:cubicBezTo>
                  <a:cubicBezTo>
                    <a:pt x="606181" y="0"/>
                    <a:pt x="781017" y="174837"/>
                    <a:pt x="781017" y="390509"/>
                  </a:cubicBezTo>
                  <a:close/>
                </a:path>
              </a:pathLst>
            </a:custGeom>
            <a:solidFill>
              <a:srgbClr val="28A8E0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17" name="Graphic 73">
              <a:extLst>
                <a:ext uri="{FF2B5EF4-FFF2-40B4-BE49-F238E27FC236}">
                  <a16:creationId xmlns:a16="http://schemas.microsoft.com/office/drawing/2014/main" id="{D6CAF788-CBF0-4165-AEFA-14462A50F56F}"/>
                </a:ext>
              </a:extLst>
            </p:cNvPr>
            <p:cNvSpPr/>
            <p:nvPr/>
          </p:nvSpPr>
          <p:spPr>
            <a:xfrm>
              <a:off x="6731059" y="2911310"/>
              <a:ext cx="574994" cy="505169"/>
            </a:xfrm>
            <a:custGeom>
              <a:avLst/>
              <a:gdLst>
                <a:gd name="connsiteX0" fmla="*/ 537641 w 574994"/>
                <a:gd name="connsiteY0" fmla="*/ 357012 h 505169"/>
                <a:gd name="connsiteX1" fmla="*/ 518447 w 574994"/>
                <a:gd name="connsiteY1" fmla="*/ 357012 h 505169"/>
                <a:gd name="connsiteX2" fmla="*/ 518447 w 574994"/>
                <a:gd name="connsiteY2" fmla="*/ 269689 h 505169"/>
                <a:gd name="connsiteX3" fmla="*/ 464794 w 574994"/>
                <a:gd name="connsiteY3" fmla="*/ 216036 h 505169"/>
                <a:gd name="connsiteX4" fmla="*/ 305090 w 574994"/>
                <a:gd name="connsiteY4" fmla="*/ 216036 h 505169"/>
                <a:gd name="connsiteX5" fmla="*/ 305090 w 574994"/>
                <a:gd name="connsiteY5" fmla="*/ 146190 h 505169"/>
                <a:gd name="connsiteX6" fmla="*/ 334706 w 574994"/>
                <a:gd name="connsiteY6" fmla="*/ 146190 h 505169"/>
                <a:gd name="connsiteX7" fmla="*/ 363234 w 574994"/>
                <a:gd name="connsiteY7" fmla="*/ 117663 h 505169"/>
                <a:gd name="connsiteX8" fmla="*/ 363234 w 574994"/>
                <a:gd name="connsiteY8" fmla="*/ 28528 h 505169"/>
                <a:gd name="connsiteX9" fmla="*/ 334706 w 574994"/>
                <a:gd name="connsiteY9" fmla="*/ 0 h 505169"/>
                <a:gd name="connsiteX10" fmla="*/ 245571 w 574994"/>
                <a:gd name="connsiteY10" fmla="*/ 0 h 505169"/>
                <a:gd name="connsiteX11" fmla="*/ 217043 w 574994"/>
                <a:gd name="connsiteY11" fmla="*/ 28528 h 505169"/>
                <a:gd name="connsiteX12" fmla="*/ 217043 w 574994"/>
                <a:gd name="connsiteY12" fmla="*/ 117663 h 505169"/>
                <a:gd name="connsiteX13" fmla="*/ 245571 w 574994"/>
                <a:gd name="connsiteY13" fmla="*/ 146190 h 505169"/>
                <a:gd name="connsiteX14" fmla="*/ 275187 w 574994"/>
                <a:gd name="connsiteY14" fmla="*/ 146190 h 505169"/>
                <a:gd name="connsiteX15" fmla="*/ 275187 w 574994"/>
                <a:gd name="connsiteY15" fmla="*/ 216036 h 505169"/>
                <a:gd name="connsiteX16" fmla="*/ 115483 w 574994"/>
                <a:gd name="connsiteY16" fmla="*/ 216036 h 505169"/>
                <a:gd name="connsiteX17" fmla="*/ 61830 w 574994"/>
                <a:gd name="connsiteY17" fmla="*/ 269689 h 505169"/>
                <a:gd name="connsiteX18" fmla="*/ 61830 w 574994"/>
                <a:gd name="connsiteY18" fmla="*/ 366920 h 505169"/>
                <a:gd name="connsiteX19" fmla="*/ 25948 w 574994"/>
                <a:gd name="connsiteY19" fmla="*/ 366926 h 505169"/>
                <a:gd name="connsiteX20" fmla="*/ 3112 w 574994"/>
                <a:gd name="connsiteY20" fmla="*/ 380559 h 505169"/>
                <a:gd name="connsiteX21" fmla="*/ 4278 w 574994"/>
                <a:gd name="connsiteY21" fmla="*/ 407132 h 505169"/>
                <a:gd name="connsiteX22" fmla="*/ 54469 w 574994"/>
                <a:gd name="connsiteY22" fmla="*/ 483417 h 505169"/>
                <a:gd name="connsiteX23" fmla="*/ 76145 w 574994"/>
                <a:gd name="connsiteY23" fmla="*/ 495101 h 505169"/>
                <a:gd name="connsiteX24" fmla="*/ 76151 w 574994"/>
                <a:gd name="connsiteY24" fmla="*/ 495101 h 505169"/>
                <a:gd name="connsiteX25" fmla="*/ 97826 w 574994"/>
                <a:gd name="connsiteY25" fmla="*/ 483405 h 505169"/>
                <a:gd name="connsiteX26" fmla="*/ 97826 w 574994"/>
                <a:gd name="connsiteY26" fmla="*/ 483405 h 505169"/>
                <a:gd name="connsiteX27" fmla="*/ 147987 w 574994"/>
                <a:gd name="connsiteY27" fmla="*/ 407114 h 505169"/>
                <a:gd name="connsiteX28" fmla="*/ 149141 w 574994"/>
                <a:gd name="connsiteY28" fmla="*/ 380541 h 505169"/>
                <a:gd name="connsiteX29" fmla="*/ 126306 w 574994"/>
                <a:gd name="connsiteY29" fmla="*/ 366914 h 505169"/>
                <a:gd name="connsiteX30" fmla="*/ 126300 w 574994"/>
                <a:gd name="connsiteY30" fmla="*/ 366914 h 505169"/>
                <a:gd name="connsiteX31" fmla="*/ 91727 w 574994"/>
                <a:gd name="connsiteY31" fmla="*/ 366920 h 505169"/>
                <a:gd name="connsiteX32" fmla="*/ 91727 w 574994"/>
                <a:gd name="connsiteY32" fmla="*/ 269689 h 505169"/>
                <a:gd name="connsiteX33" fmla="*/ 115483 w 574994"/>
                <a:gd name="connsiteY33" fmla="*/ 245933 h 505169"/>
                <a:gd name="connsiteX34" fmla="*/ 275187 w 574994"/>
                <a:gd name="connsiteY34" fmla="*/ 245933 h 505169"/>
                <a:gd name="connsiteX35" fmla="*/ 275187 w 574994"/>
                <a:gd name="connsiteY35" fmla="*/ 358423 h 505169"/>
                <a:gd name="connsiteX36" fmla="*/ 238025 w 574994"/>
                <a:gd name="connsiteY36" fmla="*/ 378574 h 505169"/>
                <a:gd name="connsiteX37" fmla="*/ 216308 w 574994"/>
                <a:gd name="connsiteY37" fmla="*/ 431007 h 505169"/>
                <a:gd name="connsiteX38" fmla="*/ 290452 w 574994"/>
                <a:gd name="connsiteY38" fmla="*/ 505170 h 505169"/>
                <a:gd name="connsiteX39" fmla="*/ 290458 w 574994"/>
                <a:gd name="connsiteY39" fmla="*/ 505170 h 505169"/>
                <a:gd name="connsiteX40" fmla="*/ 364585 w 574994"/>
                <a:gd name="connsiteY40" fmla="*/ 431025 h 505169"/>
                <a:gd name="connsiteX41" fmla="*/ 342892 w 574994"/>
                <a:gd name="connsiteY41" fmla="*/ 378586 h 505169"/>
                <a:gd name="connsiteX42" fmla="*/ 305084 w 574994"/>
                <a:gd name="connsiteY42" fmla="*/ 358286 h 505169"/>
                <a:gd name="connsiteX43" fmla="*/ 305084 w 574994"/>
                <a:gd name="connsiteY43" fmla="*/ 245933 h 505169"/>
                <a:gd name="connsiteX44" fmla="*/ 464788 w 574994"/>
                <a:gd name="connsiteY44" fmla="*/ 245933 h 505169"/>
                <a:gd name="connsiteX45" fmla="*/ 488544 w 574994"/>
                <a:gd name="connsiteY45" fmla="*/ 269689 h 505169"/>
                <a:gd name="connsiteX46" fmla="*/ 488544 w 574994"/>
                <a:gd name="connsiteY46" fmla="*/ 357012 h 505169"/>
                <a:gd name="connsiteX47" fmla="*/ 467640 w 574994"/>
                <a:gd name="connsiteY47" fmla="*/ 357012 h 505169"/>
                <a:gd name="connsiteX48" fmla="*/ 430287 w 574994"/>
                <a:gd name="connsiteY48" fmla="*/ 394366 h 505169"/>
                <a:gd name="connsiteX49" fmla="*/ 430287 w 574994"/>
                <a:gd name="connsiteY49" fmla="*/ 464366 h 505169"/>
                <a:gd name="connsiteX50" fmla="*/ 467640 w 574994"/>
                <a:gd name="connsiteY50" fmla="*/ 501720 h 505169"/>
                <a:gd name="connsiteX51" fmla="*/ 537641 w 574994"/>
                <a:gd name="connsiteY51" fmla="*/ 501720 h 505169"/>
                <a:gd name="connsiteX52" fmla="*/ 574994 w 574994"/>
                <a:gd name="connsiteY52" fmla="*/ 464366 h 505169"/>
                <a:gd name="connsiteX53" fmla="*/ 574994 w 574994"/>
                <a:gd name="connsiteY53" fmla="*/ 394366 h 505169"/>
                <a:gd name="connsiteX54" fmla="*/ 537641 w 574994"/>
                <a:gd name="connsiteY54" fmla="*/ 357012 h 505169"/>
                <a:gd name="connsiteX55" fmla="*/ 76145 w 574994"/>
                <a:gd name="connsiteY55" fmla="*/ 461963 h 505169"/>
                <a:gd name="connsiteX56" fmla="*/ 33284 w 574994"/>
                <a:gd name="connsiteY56" fmla="*/ 396817 h 505169"/>
                <a:gd name="connsiteX57" fmla="*/ 118981 w 574994"/>
                <a:gd name="connsiteY57" fmla="*/ 396811 h 505169"/>
                <a:gd name="connsiteX58" fmla="*/ 76145 w 574994"/>
                <a:gd name="connsiteY58" fmla="*/ 461963 h 505169"/>
                <a:gd name="connsiteX59" fmla="*/ 334688 w 574994"/>
                <a:gd name="connsiteY59" fmla="*/ 431019 h 505169"/>
                <a:gd name="connsiteX60" fmla="*/ 290458 w 574994"/>
                <a:gd name="connsiteY60" fmla="*/ 475267 h 505169"/>
                <a:gd name="connsiteX61" fmla="*/ 246205 w 574994"/>
                <a:gd name="connsiteY61" fmla="*/ 431007 h 505169"/>
                <a:gd name="connsiteX62" fmla="*/ 259162 w 574994"/>
                <a:gd name="connsiteY62" fmla="*/ 399711 h 505169"/>
                <a:gd name="connsiteX63" fmla="*/ 290458 w 574994"/>
                <a:gd name="connsiteY63" fmla="*/ 386748 h 505169"/>
                <a:gd name="connsiteX64" fmla="*/ 321731 w 574994"/>
                <a:gd name="connsiteY64" fmla="*/ 399711 h 505169"/>
                <a:gd name="connsiteX65" fmla="*/ 334688 w 574994"/>
                <a:gd name="connsiteY65" fmla="*/ 431019 h 505169"/>
                <a:gd name="connsiteX66" fmla="*/ 545091 w 574994"/>
                <a:gd name="connsiteY66" fmla="*/ 464360 h 505169"/>
                <a:gd name="connsiteX67" fmla="*/ 537635 w 574994"/>
                <a:gd name="connsiteY67" fmla="*/ 471817 h 505169"/>
                <a:gd name="connsiteX68" fmla="*/ 467634 w 574994"/>
                <a:gd name="connsiteY68" fmla="*/ 471817 h 505169"/>
                <a:gd name="connsiteX69" fmla="*/ 460178 w 574994"/>
                <a:gd name="connsiteY69" fmla="*/ 464360 h 505169"/>
                <a:gd name="connsiteX70" fmla="*/ 460178 w 574994"/>
                <a:gd name="connsiteY70" fmla="*/ 394360 h 505169"/>
                <a:gd name="connsiteX71" fmla="*/ 467634 w 574994"/>
                <a:gd name="connsiteY71" fmla="*/ 386903 h 505169"/>
                <a:gd name="connsiteX72" fmla="*/ 537635 w 574994"/>
                <a:gd name="connsiteY72" fmla="*/ 386903 h 505169"/>
                <a:gd name="connsiteX73" fmla="*/ 545091 w 574994"/>
                <a:gd name="connsiteY73" fmla="*/ 394360 h 505169"/>
                <a:gd name="connsiteX74" fmla="*/ 545091 w 574994"/>
                <a:gd name="connsiteY74" fmla="*/ 464360 h 505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74994" h="505169">
                  <a:moveTo>
                    <a:pt x="537641" y="357012"/>
                  </a:moveTo>
                  <a:lnTo>
                    <a:pt x="518447" y="357012"/>
                  </a:lnTo>
                  <a:lnTo>
                    <a:pt x="518447" y="269689"/>
                  </a:lnTo>
                  <a:cubicBezTo>
                    <a:pt x="518447" y="240103"/>
                    <a:pt x="494380" y="216036"/>
                    <a:pt x="464794" y="216036"/>
                  </a:cubicBezTo>
                  <a:lnTo>
                    <a:pt x="305090" y="216036"/>
                  </a:lnTo>
                  <a:lnTo>
                    <a:pt x="305090" y="146190"/>
                  </a:lnTo>
                  <a:lnTo>
                    <a:pt x="334706" y="146190"/>
                  </a:lnTo>
                  <a:cubicBezTo>
                    <a:pt x="350462" y="146190"/>
                    <a:pt x="363234" y="133418"/>
                    <a:pt x="363234" y="117663"/>
                  </a:cubicBezTo>
                  <a:lnTo>
                    <a:pt x="363234" y="28528"/>
                  </a:lnTo>
                  <a:cubicBezTo>
                    <a:pt x="363234" y="12772"/>
                    <a:pt x="350462" y="0"/>
                    <a:pt x="334706" y="0"/>
                  </a:cubicBezTo>
                  <a:lnTo>
                    <a:pt x="245571" y="0"/>
                  </a:lnTo>
                  <a:cubicBezTo>
                    <a:pt x="229815" y="0"/>
                    <a:pt x="217043" y="12772"/>
                    <a:pt x="217043" y="28528"/>
                  </a:cubicBezTo>
                  <a:lnTo>
                    <a:pt x="217043" y="117663"/>
                  </a:lnTo>
                  <a:cubicBezTo>
                    <a:pt x="217043" y="133418"/>
                    <a:pt x="229815" y="146190"/>
                    <a:pt x="245571" y="146190"/>
                  </a:cubicBezTo>
                  <a:lnTo>
                    <a:pt x="275187" y="146190"/>
                  </a:lnTo>
                  <a:lnTo>
                    <a:pt x="275187" y="216036"/>
                  </a:lnTo>
                  <a:lnTo>
                    <a:pt x="115483" y="216036"/>
                  </a:lnTo>
                  <a:cubicBezTo>
                    <a:pt x="85897" y="216036"/>
                    <a:pt x="61830" y="240103"/>
                    <a:pt x="61830" y="269689"/>
                  </a:cubicBezTo>
                  <a:lnTo>
                    <a:pt x="61830" y="366920"/>
                  </a:lnTo>
                  <a:lnTo>
                    <a:pt x="25948" y="366926"/>
                  </a:lnTo>
                  <a:cubicBezTo>
                    <a:pt x="16393" y="366926"/>
                    <a:pt x="7645" y="372152"/>
                    <a:pt x="3112" y="380559"/>
                  </a:cubicBezTo>
                  <a:cubicBezTo>
                    <a:pt x="-1420" y="388966"/>
                    <a:pt x="-978" y="399149"/>
                    <a:pt x="4278" y="407132"/>
                  </a:cubicBezTo>
                  <a:lnTo>
                    <a:pt x="54469" y="483417"/>
                  </a:lnTo>
                  <a:cubicBezTo>
                    <a:pt x="59283" y="490736"/>
                    <a:pt x="67385" y="495101"/>
                    <a:pt x="76145" y="495101"/>
                  </a:cubicBezTo>
                  <a:cubicBezTo>
                    <a:pt x="76145" y="495101"/>
                    <a:pt x="76151" y="495101"/>
                    <a:pt x="76151" y="495101"/>
                  </a:cubicBezTo>
                  <a:cubicBezTo>
                    <a:pt x="84911" y="495101"/>
                    <a:pt x="93013" y="490730"/>
                    <a:pt x="97826" y="483405"/>
                  </a:cubicBezTo>
                  <a:lnTo>
                    <a:pt x="97826" y="483405"/>
                  </a:lnTo>
                  <a:lnTo>
                    <a:pt x="147987" y="407114"/>
                  </a:lnTo>
                  <a:cubicBezTo>
                    <a:pt x="153237" y="399131"/>
                    <a:pt x="153680" y="388948"/>
                    <a:pt x="149141" y="380541"/>
                  </a:cubicBezTo>
                  <a:cubicBezTo>
                    <a:pt x="144609" y="372134"/>
                    <a:pt x="135855" y="366914"/>
                    <a:pt x="126306" y="366914"/>
                  </a:cubicBezTo>
                  <a:cubicBezTo>
                    <a:pt x="126306" y="366914"/>
                    <a:pt x="126306" y="366914"/>
                    <a:pt x="126300" y="366914"/>
                  </a:cubicBezTo>
                  <a:lnTo>
                    <a:pt x="91727" y="366920"/>
                  </a:lnTo>
                  <a:lnTo>
                    <a:pt x="91727" y="269689"/>
                  </a:lnTo>
                  <a:cubicBezTo>
                    <a:pt x="91727" y="256588"/>
                    <a:pt x="102382" y="245933"/>
                    <a:pt x="115483" y="245933"/>
                  </a:cubicBezTo>
                  <a:lnTo>
                    <a:pt x="275187" y="245933"/>
                  </a:lnTo>
                  <a:lnTo>
                    <a:pt x="275187" y="358423"/>
                  </a:lnTo>
                  <a:cubicBezTo>
                    <a:pt x="261201" y="361335"/>
                    <a:pt x="248357" y="368242"/>
                    <a:pt x="238025" y="378574"/>
                  </a:cubicBezTo>
                  <a:cubicBezTo>
                    <a:pt x="224021" y="392578"/>
                    <a:pt x="216308" y="411204"/>
                    <a:pt x="216308" y="431007"/>
                  </a:cubicBezTo>
                  <a:cubicBezTo>
                    <a:pt x="216302" y="471895"/>
                    <a:pt x="249559" y="505164"/>
                    <a:pt x="290452" y="505170"/>
                  </a:cubicBezTo>
                  <a:cubicBezTo>
                    <a:pt x="290452" y="505170"/>
                    <a:pt x="290452" y="505170"/>
                    <a:pt x="290458" y="505170"/>
                  </a:cubicBezTo>
                  <a:cubicBezTo>
                    <a:pt x="331328" y="505170"/>
                    <a:pt x="364579" y="471907"/>
                    <a:pt x="364585" y="431025"/>
                  </a:cubicBezTo>
                  <a:cubicBezTo>
                    <a:pt x="364585" y="411216"/>
                    <a:pt x="356884" y="392596"/>
                    <a:pt x="342892" y="378586"/>
                  </a:cubicBezTo>
                  <a:cubicBezTo>
                    <a:pt x="332404" y="368086"/>
                    <a:pt x="319321" y="361120"/>
                    <a:pt x="305084" y="358286"/>
                  </a:cubicBezTo>
                  <a:lnTo>
                    <a:pt x="305084" y="245933"/>
                  </a:lnTo>
                  <a:lnTo>
                    <a:pt x="464788" y="245933"/>
                  </a:lnTo>
                  <a:cubicBezTo>
                    <a:pt x="477889" y="245933"/>
                    <a:pt x="488544" y="256588"/>
                    <a:pt x="488544" y="269689"/>
                  </a:cubicBezTo>
                  <a:lnTo>
                    <a:pt x="488544" y="357012"/>
                  </a:lnTo>
                  <a:lnTo>
                    <a:pt x="467640" y="357012"/>
                  </a:lnTo>
                  <a:cubicBezTo>
                    <a:pt x="447041" y="357012"/>
                    <a:pt x="430287" y="373767"/>
                    <a:pt x="430287" y="394366"/>
                  </a:cubicBezTo>
                  <a:lnTo>
                    <a:pt x="430287" y="464366"/>
                  </a:lnTo>
                  <a:cubicBezTo>
                    <a:pt x="430287" y="484966"/>
                    <a:pt x="447041" y="501720"/>
                    <a:pt x="467640" y="501720"/>
                  </a:cubicBezTo>
                  <a:lnTo>
                    <a:pt x="537641" y="501720"/>
                  </a:lnTo>
                  <a:cubicBezTo>
                    <a:pt x="558240" y="501720"/>
                    <a:pt x="574994" y="484966"/>
                    <a:pt x="574994" y="464366"/>
                  </a:cubicBezTo>
                  <a:lnTo>
                    <a:pt x="574994" y="394366"/>
                  </a:lnTo>
                  <a:cubicBezTo>
                    <a:pt x="574988" y="373767"/>
                    <a:pt x="558234" y="357012"/>
                    <a:pt x="537641" y="357012"/>
                  </a:cubicBezTo>
                  <a:close/>
                  <a:moveTo>
                    <a:pt x="76145" y="461963"/>
                  </a:moveTo>
                  <a:lnTo>
                    <a:pt x="33284" y="396817"/>
                  </a:lnTo>
                  <a:lnTo>
                    <a:pt x="118981" y="396811"/>
                  </a:lnTo>
                  <a:lnTo>
                    <a:pt x="76145" y="461963"/>
                  </a:lnTo>
                  <a:close/>
                  <a:moveTo>
                    <a:pt x="334688" y="431019"/>
                  </a:moveTo>
                  <a:cubicBezTo>
                    <a:pt x="334688" y="455421"/>
                    <a:pt x="314842" y="475273"/>
                    <a:pt x="290458" y="475267"/>
                  </a:cubicBezTo>
                  <a:cubicBezTo>
                    <a:pt x="266057" y="475261"/>
                    <a:pt x="246205" y="455409"/>
                    <a:pt x="246205" y="431007"/>
                  </a:cubicBezTo>
                  <a:cubicBezTo>
                    <a:pt x="246205" y="419180"/>
                    <a:pt x="250809" y="408064"/>
                    <a:pt x="259162" y="399711"/>
                  </a:cubicBezTo>
                  <a:cubicBezTo>
                    <a:pt x="267522" y="391352"/>
                    <a:pt x="278637" y="386748"/>
                    <a:pt x="290458" y="386748"/>
                  </a:cubicBezTo>
                  <a:cubicBezTo>
                    <a:pt x="302274" y="386748"/>
                    <a:pt x="313383" y="391352"/>
                    <a:pt x="321731" y="399711"/>
                  </a:cubicBezTo>
                  <a:cubicBezTo>
                    <a:pt x="330090" y="408070"/>
                    <a:pt x="334688" y="419192"/>
                    <a:pt x="334688" y="431019"/>
                  </a:cubicBezTo>
                  <a:close/>
                  <a:moveTo>
                    <a:pt x="545091" y="464360"/>
                  </a:moveTo>
                  <a:cubicBezTo>
                    <a:pt x="545091" y="468474"/>
                    <a:pt x="541749" y="471817"/>
                    <a:pt x="537635" y="471817"/>
                  </a:cubicBezTo>
                  <a:lnTo>
                    <a:pt x="467634" y="471817"/>
                  </a:lnTo>
                  <a:cubicBezTo>
                    <a:pt x="463520" y="471817"/>
                    <a:pt x="460178" y="468474"/>
                    <a:pt x="460178" y="464360"/>
                  </a:cubicBezTo>
                  <a:lnTo>
                    <a:pt x="460178" y="394360"/>
                  </a:lnTo>
                  <a:cubicBezTo>
                    <a:pt x="460178" y="390246"/>
                    <a:pt x="463520" y="386903"/>
                    <a:pt x="467634" y="386903"/>
                  </a:cubicBezTo>
                  <a:lnTo>
                    <a:pt x="537635" y="386903"/>
                  </a:lnTo>
                  <a:cubicBezTo>
                    <a:pt x="541749" y="386903"/>
                    <a:pt x="545091" y="390246"/>
                    <a:pt x="545091" y="394360"/>
                  </a:cubicBezTo>
                  <a:lnTo>
                    <a:pt x="545091" y="464360"/>
                  </a:lnTo>
                  <a:close/>
                </a:path>
              </a:pathLst>
            </a:custGeom>
            <a:solidFill>
              <a:srgbClr val="FFFFFF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19" name="Group 218">
            <a:extLst>
              <a:ext uri="{FF2B5EF4-FFF2-40B4-BE49-F238E27FC236}">
                <a16:creationId xmlns:a16="http://schemas.microsoft.com/office/drawing/2014/main" id="{45D4B1B3-459C-4548-B3C0-846605619423}"/>
              </a:ext>
            </a:extLst>
          </p:cNvPr>
          <p:cNvGrpSpPr/>
          <p:nvPr/>
        </p:nvGrpSpPr>
        <p:grpSpPr>
          <a:xfrm>
            <a:off x="7858951" y="1163504"/>
            <a:ext cx="777240" cy="777240"/>
            <a:chOff x="7858951" y="1163505"/>
            <a:chExt cx="781017" cy="781017"/>
          </a:xfrm>
        </p:grpSpPr>
        <p:sp>
          <p:nvSpPr>
            <p:cNvPr id="220" name="Graphic 67">
              <a:extLst>
                <a:ext uri="{FF2B5EF4-FFF2-40B4-BE49-F238E27FC236}">
                  <a16:creationId xmlns:a16="http://schemas.microsoft.com/office/drawing/2014/main" id="{0FE06C92-DBA0-4999-A739-6E8CF250743B}"/>
                </a:ext>
              </a:extLst>
            </p:cNvPr>
            <p:cNvSpPr/>
            <p:nvPr/>
          </p:nvSpPr>
          <p:spPr>
            <a:xfrm>
              <a:off x="7858951" y="1163505"/>
              <a:ext cx="781017" cy="781017"/>
            </a:xfrm>
            <a:custGeom>
              <a:avLst/>
              <a:gdLst>
                <a:gd name="connsiteX0" fmla="*/ 781017 w 781017"/>
                <a:gd name="connsiteY0" fmla="*/ 390509 h 781017"/>
                <a:gd name="connsiteX1" fmla="*/ 390509 w 781017"/>
                <a:gd name="connsiteY1" fmla="*/ 781018 h 781017"/>
                <a:gd name="connsiteX2" fmla="*/ 0 w 781017"/>
                <a:gd name="connsiteY2" fmla="*/ 390509 h 781017"/>
                <a:gd name="connsiteX3" fmla="*/ 390509 w 781017"/>
                <a:gd name="connsiteY3" fmla="*/ 0 h 781017"/>
                <a:gd name="connsiteX4" fmla="*/ 781017 w 781017"/>
                <a:gd name="connsiteY4" fmla="*/ 390509 h 78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017" h="781017">
                  <a:moveTo>
                    <a:pt x="781017" y="390509"/>
                  </a:moveTo>
                  <a:cubicBezTo>
                    <a:pt x="781017" y="606181"/>
                    <a:pt x="606181" y="781018"/>
                    <a:pt x="390509" y="781018"/>
                  </a:cubicBezTo>
                  <a:cubicBezTo>
                    <a:pt x="174837" y="781018"/>
                    <a:pt x="0" y="606181"/>
                    <a:pt x="0" y="390509"/>
                  </a:cubicBezTo>
                  <a:cubicBezTo>
                    <a:pt x="0" y="174837"/>
                    <a:pt x="174837" y="0"/>
                    <a:pt x="390509" y="0"/>
                  </a:cubicBezTo>
                  <a:cubicBezTo>
                    <a:pt x="606181" y="0"/>
                    <a:pt x="781017" y="174837"/>
                    <a:pt x="781017" y="390509"/>
                  </a:cubicBezTo>
                  <a:close/>
                </a:path>
              </a:pathLst>
            </a:custGeom>
            <a:solidFill>
              <a:srgbClr val="28A8E0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221" name="Graphic 67">
              <a:extLst>
                <a:ext uri="{FF2B5EF4-FFF2-40B4-BE49-F238E27FC236}">
                  <a16:creationId xmlns:a16="http://schemas.microsoft.com/office/drawing/2014/main" id="{FA799B19-877A-4AC2-9496-E9F012B14858}"/>
                </a:ext>
              </a:extLst>
            </p:cNvPr>
            <p:cNvSpPr/>
            <p:nvPr/>
          </p:nvSpPr>
          <p:spPr>
            <a:xfrm>
              <a:off x="7931744" y="1228244"/>
              <a:ext cx="635442" cy="656747"/>
            </a:xfrm>
            <a:custGeom>
              <a:avLst/>
              <a:gdLst>
                <a:gd name="connsiteX0" fmla="*/ 628471 w 635442"/>
                <a:gd name="connsiteY0" fmla="*/ 333621 h 656747"/>
                <a:gd name="connsiteX1" fmla="*/ 609510 w 635442"/>
                <a:gd name="connsiteY1" fmla="*/ 305488 h 656747"/>
                <a:gd name="connsiteX2" fmla="*/ 581377 w 635442"/>
                <a:gd name="connsiteY2" fmla="*/ 286527 h 656747"/>
                <a:gd name="connsiteX3" fmla="*/ 546900 w 635442"/>
                <a:gd name="connsiteY3" fmla="*/ 279555 h 656747"/>
                <a:gd name="connsiteX4" fmla="*/ 512423 w 635442"/>
                <a:gd name="connsiteY4" fmla="*/ 286527 h 656747"/>
                <a:gd name="connsiteX5" fmla="*/ 507705 w 635442"/>
                <a:gd name="connsiteY5" fmla="*/ 288692 h 656747"/>
                <a:gd name="connsiteX6" fmla="*/ 386772 w 635442"/>
                <a:gd name="connsiteY6" fmla="*/ 143972 h 656747"/>
                <a:gd name="connsiteX7" fmla="*/ 399292 w 635442"/>
                <a:gd name="connsiteY7" fmla="*/ 123020 h 656747"/>
                <a:gd name="connsiteX8" fmla="*/ 406264 w 635442"/>
                <a:gd name="connsiteY8" fmla="*/ 88543 h 656747"/>
                <a:gd name="connsiteX9" fmla="*/ 399292 w 635442"/>
                <a:gd name="connsiteY9" fmla="*/ 54066 h 656747"/>
                <a:gd name="connsiteX10" fmla="*/ 380332 w 635442"/>
                <a:gd name="connsiteY10" fmla="*/ 25933 h 656747"/>
                <a:gd name="connsiteX11" fmla="*/ 352199 w 635442"/>
                <a:gd name="connsiteY11" fmla="*/ 6972 h 656747"/>
                <a:gd name="connsiteX12" fmla="*/ 317721 w 635442"/>
                <a:gd name="connsiteY12" fmla="*/ 0 h 656747"/>
                <a:gd name="connsiteX13" fmla="*/ 283244 w 635442"/>
                <a:gd name="connsiteY13" fmla="*/ 6972 h 656747"/>
                <a:gd name="connsiteX14" fmla="*/ 255111 w 635442"/>
                <a:gd name="connsiteY14" fmla="*/ 25933 h 656747"/>
                <a:gd name="connsiteX15" fmla="*/ 236150 w 635442"/>
                <a:gd name="connsiteY15" fmla="*/ 54066 h 656747"/>
                <a:gd name="connsiteX16" fmla="*/ 229178 w 635442"/>
                <a:gd name="connsiteY16" fmla="*/ 88543 h 656747"/>
                <a:gd name="connsiteX17" fmla="*/ 236150 w 635442"/>
                <a:gd name="connsiteY17" fmla="*/ 123020 h 656747"/>
                <a:gd name="connsiteX18" fmla="*/ 248695 w 635442"/>
                <a:gd name="connsiteY18" fmla="*/ 144002 h 656747"/>
                <a:gd name="connsiteX19" fmla="*/ 127750 w 635442"/>
                <a:gd name="connsiteY19" fmla="*/ 288698 h 656747"/>
                <a:gd name="connsiteX20" fmla="*/ 123020 w 635442"/>
                <a:gd name="connsiteY20" fmla="*/ 286527 h 656747"/>
                <a:gd name="connsiteX21" fmla="*/ 88543 w 635442"/>
                <a:gd name="connsiteY21" fmla="*/ 279555 h 656747"/>
                <a:gd name="connsiteX22" fmla="*/ 54066 w 635442"/>
                <a:gd name="connsiteY22" fmla="*/ 286527 h 656747"/>
                <a:gd name="connsiteX23" fmla="*/ 25933 w 635442"/>
                <a:gd name="connsiteY23" fmla="*/ 305488 h 656747"/>
                <a:gd name="connsiteX24" fmla="*/ 6972 w 635442"/>
                <a:gd name="connsiteY24" fmla="*/ 333621 h 656747"/>
                <a:gd name="connsiteX25" fmla="*/ 0 w 635442"/>
                <a:gd name="connsiteY25" fmla="*/ 368098 h 656747"/>
                <a:gd name="connsiteX26" fmla="*/ 6972 w 635442"/>
                <a:gd name="connsiteY26" fmla="*/ 402575 h 656747"/>
                <a:gd name="connsiteX27" fmla="*/ 25933 w 635442"/>
                <a:gd name="connsiteY27" fmla="*/ 430708 h 656747"/>
                <a:gd name="connsiteX28" fmla="*/ 54066 w 635442"/>
                <a:gd name="connsiteY28" fmla="*/ 449669 h 656747"/>
                <a:gd name="connsiteX29" fmla="*/ 88543 w 635442"/>
                <a:gd name="connsiteY29" fmla="*/ 456641 h 656747"/>
                <a:gd name="connsiteX30" fmla="*/ 123020 w 635442"/>
                <a:gd name="connsiteY30" fmla="*/ 449669 h 656747"/>
                <a:gd name="connsiteX31" fmla="*/ 140420 w 635442"/>
                <a:gd name="connsiteY31" fmla="*/ 439857 h 656747"/>
                <a:gd name="connsiteX32" fmla="*/ 240426 w 635442"/>
                <a:gd name="connsiteY32" fmla="*/ 524998 h 656747"/>
                <a:gd name="connsiteX33" fmla="*/ 236150 w 635442"/>
                <a:gd name="connsiteY33" fmla="*/ 533728 h 656747"/>
                <a:gd name="connsiteX34" fmla="*/ 229178 w 635442"/>
                <a:gd name="connsiteY34" fmla="*/ 568205 h 656747"/>
                <a:gd name="connsiteX35" fmla="*/ 236150 w 635442"/>
                <a:gd name="connsiteY35" fmla="*/ 602682 h 656747"/>
                <a:gd name="connsiteX36" fmla="*/ 255111 w 635442"/>
                <a:gd name="connsiteY36" fmla="*/ 630815 h 656747"/>
                <a:gd name="connsiteX37" fmla="*/ 283244 w 635442"/>
                <a:gd name="connsiteY37" fmla="*/ 649776 h 656747"/>
                <a:gd name="connsiteX38" fmla="*/ 317721 w 635442"/>
                <a:gd name="connsiteY38" fmla="*/ 656748 h 656747"/>
                <a:gd name="connsiteX39" fmla="*/ 352199 w 635442"/>
                <a:gd name="connsiteY39" fmla="*/ 649776 h 656747"/>
                <a:gd name="connsiteX40" fmla="*/ 380332 w 635442"/>
                <a:gd name="connsiteY40" fmla="*/ 630815 h 656747"/>
                <a:gd name="connsiteX41" fmla="*/ 399292 w 635442"/>
                <a:gd name="connsiteY41" fmla="*/ 602682 h 656747"/>
                <a:gd name="connsiteX42" fmla="*/ 406264 w 635442"/>
                <a:gd name="connsiteY42" fmla="*/ 568205 h 656747"/>
                <a:gd name="connsiteX43" fmla="*/ 399292 w 635442"/>
                <a:gd name="connsiteY43" fmla="*/ 533728 h 656747"/>
                <a:gd name="connsiteX44" fmla="*/ 395047 w 635442"/>
                <a:gd name="connsiteY44" fmla="*/ 525051 h 656747"/>
                <a:gd name="connsiteX45" fmla="*/ 495035 w 635442"/>
                <a:gd name="connsiteY45" fmla="*/ 439869 h 656747"/>
                <a:gd name="connsiteX46" fmla="*/ 512423 w 635442"/>
                <a:gd name="connsiteY46" fmla="*/ 449669 h 656747"/>
                <a:gd name="connsiteX47" fmla="*/ 546900 w 635442"/>
                <a:gd name="connsiteY47" fmla="*/ 456641 h 656747"/>
                <a:gd name="connsiteX48" fmla="*/ 581377 w 635442"/>
                <a:gd name="connsiteY48" fmla="*/ 449669 h 656747"/>
                <a:gd name="connsiteX49" fmla="*/ 609510 w 635442"/>
                <a:gd name="connsiteY49" fmla="*/ 430708 h 656747"/>
                <a:gd name="connsiteX50" fmla="*/ 628471 w 635442"/>
                <a:gd name="connsiteY50" fmla="*/ 402575 h 656747"/>
                <a:gd name="connsiteX51" fmla="*/ 635443 w 635442"/>
                <a:gd name="connsiteY51" fmla="*/ 368098 h 656747"/>
                <a:gd name="connsiteX52" fmla="*/ 628471 w 635442"/>
                <a:gd name="connsiteY52" fmla="*/ 333621 h 656747"/>
                <a:gd name="connsiteX53" fmla="*/ 465329 w 635442"/>
                <a:gd name="connsiteY53" fmla="*/ 402575 h 656747"/>
                <a:gd name="connsiteX54" fmla="*/ 469586 w 635442"/>
                <a:gd name="connsiteY54" fmla="*/ 411275 h 656747"/>
                <a:gd name="connsiteX55" fmla="*/ 369611 w 635442"/>
                <a:gd name="connsiteY55" fmla="*/ 496452 h 656747"/>
                <a:gd name="connsiteX56" fmla="*/ 352199 w 635442"/>
                <a:gd name="connsiteY56" fmla="*/ 486634 h 656747"/>
                <a:gd name="connsiteX57" fmla="*/ 336856 w 635442"/>
                <a:gd name="connsiteY57" fmla="*/ 481737 h 656747"/>
                <a:gd name="connsiteX58" fmla="*/ 336856 w 635442"/>
                <a:gd name="connsiteY58" fmla="*/ 175011 h 656747"/>
                <a:gd name="connsiteX59" fmla="*/ 352199 w 635442"/>
                <a:gd name="connsiteY59" fmla="*/ 170114 h 656747"/>
                <a:gd name="connsiteX60" fmla="*/ 356934 w 635442"/>
                <a:gd name="connsiteY60" fmla="*/ 167938 h 656747"/>
                <a:gd name="connsiteX61" fmla="*/ 477862 w 635442"/>
                <a:gd name="connsiteY61" fmla="*/ 312651 h 656747"/>
                <a:gd name="connsiteX62" fmla="*/ 465329 w 635442"/>
                <a:gd name="connsiteY62" fmla="*/ 333621 h 656747"/>
                <a:gd name="connsiteX63" fmla="*/ 458357 w 635442"/>
                <a:gd name="connsiteY63" fmla="*/ 368098 h 656747"/>
                <a:gd name="connsiteX64" fmla="*/ 465329 w 635442"/>
                <a:gd name="connsiteY64" fmla="*/ 402575 h 656747"/>
                <a:gd name="connsiteX65" fmla="*/ 283238 w 635442"/>
                <a:gd name="connsiteY65" fmla="*/ 486634 h 656747"/>
                <a:gd name="connsiteX66" fmla="*/ 265874 w 635442"/>
                <a:gd name="connsiteY66" fmla="*/ 496416 h 656747"/>
                <a:gd name="connsiteX67" fmla="*/ 165857 w 635442"/>
                <a:gd name="connsiteY67" fmla="*/ 411263 h 656747"/>
                <a:gd name="connsiteX68" fmla="*/ 170108 w 635442"/>
                <a:gd name="connsiteY68" fmla="*/ 402575 h 656747"/>
                <a:gd name="connsiteX69" fmla="*/ 177080 w 635442"/>
                <a:gd name="connsiteY69" fmla="*/ 368098 h 656747"/>
                <a:gd name="connsiteX70" fmla="*/ 170108 w 635442"/>
                <a:gd name="connsiteY70" fmla="*/ 333621 h 656747"/>
                <a:gd name="connsiteX71" fmla="*/ 157587 w 635442"/>
                <a:gd name="connsiteY71" fmla="*/ 312669 h 656747"/>
                <a:gd name="connsiteX72" fmla="*/ 278544 w 635442"/>
                <a:gd name="connsiteY72" fmla="*/ 167961 h 656747"/>
                <a:gd name="connsiteX73" fmla="*/ 283244 w 635442"/>
                <a:gd name="connsiteY73" fmla="*/ 170114 h 656747"/>
                <a:gd name="connsiteX74" fmla="*/ 298587 w 635442"/>
                <a:gd name="connsiteY74" fmla="*/ 175011 h 656747"/>
                <a:gd name="connsiteX75" fmla="*/ 298587 w 635442"/>
                <a:gd name="connsiteY75" fmla="*/ 481743 h 656747"/>
                <a:gd name="connsiteX76" fmla="*/ 283238 w 635442"/>
                <a:gd name="connsiteY76" fmla="*/ 486634 h 656747"/>
                <a:gd name="connsiteX77" fmla="*/ 317715 w 635442"/>
                <a:gd name="connsiteY77" fmla="*/ 38262 h 656747"/>
                <a:gd name="connsiteX78" fmla="*/ 367996 w 635442"/>
                <a:gd name="connsiteY78" fmla="*/ 88543 h 656747"/>
                <a:gd name="connsiteX79" fmla="*/ 317715 w 635442"/>
                <a:gd name="connsiteY79" fmla="*/ 138824 h 656747"/>
                <a:gd name="connsiteX80" fmla="*/ 267435 w 635442"/>
                <a:gd name="connsiteY80" fmla="*/ 88543 h 656747"/>
                <a:gd name="connsiteX81" fmla="*/ 317715 w 635442"/>
                <a:gd name="connsiteY81" fmla="*/ 38262 h 656747"/>
                <a:gd name="connsiteX82" fmla="*/ 38256 w 635442"/>
                <a:gd name="connsiteY82" fmla="*/ 368098 h 656747"/>
                <a:gd name="connsiteX83" fmla="*/ 88537 w 635442"/>
                <a:gd name="connsiteY83" fmla="*/ 317817 h 656747"/>
                <a:gd name="connsiteX84" fmla="*/ 138818 w 635442"/>
                <a:gd name="connsiteY84" fmla="*/ 368098 h 656747"/>
                <a:gd name="connsiteX85" fmla="*/ 88537 w 635442"/>
                <a:gd name="connsiteY85" fmla="*/ 418379 h 656747"/>
                <a:gd name="connsiteX86" fmla="*/ 38256 w 635442"/>
                <a:gd name="connsiteY86" fmla="*/ 368098 h 656747"/>
                <a:gd name="connsiteX87" fmla="*/ 317715 w 635442"/>
                <a:gd name="connsiteY87" fmla="*/ 618486 h 656747"/>
                <a:gd name="connsiteX88" fmla="*/ 267435 w 635442"/>
                <a:gd name="connsiteY88" fmla="*/ 568205 h 656747"/>
                <a:gd name="connsiteX89" fmla="*/ 317715 w 635442"/>
                <a:gd name="connsiteY89" fmla="*/ 517924 h 656747"/>
                <a:gd name="connsiteX90" fmla="*/ 367996 w 635442"/>
                <a:gd name="connsiteY90" fmla="*/ 568205 h 656747"/>
                <a:gd name="connsiteX91" fmla="*/ 317715 w 635442"/>
                <a:gd name="connsiteY91" fmla="*/ 618486 h 656747"/>
                <a:gd name="connsiteX92" fmla="*/ 546900 w 635442"/>
                <a:gd name="connsiteY92" fmla="*/ 418379 h 656747"/>
                <a:gd name="connsiteX93" fmla="*/ 496619 w 635442"/>
                <a:gd name="connsiteY93" fmla="*/ 368098 h 656747"/>
                <a:gd name="connsiteX94" fmla="*/ 546900 w 635442"/>
                <a:gd name="connsiteY94" fmla="*/ 317817 h 656747"/>
                <a:gd name="connsiteX95" fmla="*/ 597181 w 635442"/>
                <a:gd name="connsiteY95" fmla="*/ 368098 h 656747"/>
                <a:gd name="connsiteX96" fmla="*/ 546900 w 635442"/>
                <a:gd name="connsiteY96" fmla="*/ 418379 h 656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635442" h="656747">
                  <a:moveTo>
                    <a:pt x="628471" y="333621"/>
                  </a:moveTo>
                  <a:cubicBezTo>
                    <a:pt x="624010" y="323073"/>
                    <a:pt x="617630" y="313608"/>
                    <a:pt x="609510" y="305488"/>
                  </a:cubicBezTo>
                  <a:cubicBezTo>
                    <a:pt x="601390" y="297368"/>
                    <a:pt x="591925" y="290988"/>
                    <a:pt x="581377" y="286527"/>
                  </a:cubicBezTo>
                  <a:cubicBezTo>
                    <a:pt x="570435" y="281899"/>
                    <a:pt x="558835" y="279555"/>
                    <a:pt x="546900" y="279555"/>
                  </a:cubicBezTo>
                  <a:cubicBezTo>
                    <a:pt x="534965" y="279555"/>
                    <a:pt x="523365" y="281899"/>
                    <a:pt x="512423" y="286527"/>
                  </a:cubicBezTo>
                  <a:cubicBezTo>
                    <a:pt x="510826" y="287203"/>
                    <a:pt x="509254" y="287926"/>
                    <a:pt x="507705" y="288692"/>
                  </a:cubicBezTo>
                  <a:lnTo>
                    <a:pt x="386772" y="143972"/>
                  </a:lnTo>
                  <a:cubicBezTo>
                    <a:pt x="391890" y="137610"/>
                    <a:pt x="396087" y="130596"/>
                    <a:pt x="399292" y="123020"/>
                  </a:cubicBezTo>
                  <a:cubicBezTo>
                    <a:pt x="403920" y="112078"/>
                    <a:pt x="406264" y="100478"/>
                    <a:pt x="406264" y="88543"/>
                  </a:cubicBezTo>
                  <a:cubicBezTo>
                    <a:pt x="406264" y="76608"/>
                    <a:pt x="403920" y="65008"/>
                    <a:pt x="399292" y="54066"/>
                  </a:cubicBezTo>
                  <a:cubicBezTo>
                    <a:pt x="394832" y="43518"/>
                    <a:pt x="388452" y="34053"/>
                    <a:pt x="380332" y="25933"/>
                  </a:cubicBezTo>
                  <a:cubicBezTo>
                    <a:pt x="372212" y="17813"/>
                    <a:pt x="362746" y="11433"/>
                    <a:pt x="352199" y="6972"/>
                  </a:cubicBezTo>
                  <a:cubicBezTo>
                    <a:pt x="341256" y="2344"/>
                    <a:pt x="329656" y="0"/>
                    <a:pt x="317721" y="0"/>
                  </a:cubicBezTo>
                  <a:cubicBezTo>
                    <a:pt x="305787" y="0"/>
                    <a:pt x="294187" y="2344"/>
                    <a:pt x="283244" y="6972"/>
                  </a:cubicBezTo>
                  <a:cubicBezTo>
                    <a:pt x="272697" y="11433"/>
                    <a:pt x="263231" y="17813"/>
                    <a:pt x="255111" y="25933"/>
                  </a:cubicBezTo>
                  <a:cubicBezTo>
                    <a:pt x="246991" y="34053"/>
                    <a:pt x="240611" y="43518"/>
                    <a:pt x="236150" y="54066"/>
                  </a:cubicBezTo>
                  <a:cubicBezTo>
                    <a:pt x="231522" y="65008"/>
                    <a:pt x="229178" y="76608"/>
                    <a:pt x="229178" y="88543"/>
                  </a:cubicBezTo>
                  <a:cubicBezTo>
                    <a:pt x="229178" y="100478"/>
                    <a:pt x="231522" y="112078"/>
                    <a:pt x="236150" y="123020"/>
                  </a:cubicBezTo>
                  <a:cubicBezTo>
                    <a:pt x="239361" y="130608"/>
                    <a:pt x="243565" y="137634"/>
                    <a:pt x="248695" y="144002"/>
                  </a:cubicBezTo>
                  <a:lnTo>
                    <a:pt x="127750" y="288698"/>
                  </a:lnTo>
                  <a:cubicBezTo>
                    <a:pt x="126195" y="287932"/>
                    <a:pt x="124623" y="287203"/>
                    <a:pt x="123020" y="286527"/>
                  </a:cubicBezTo>
                  <a:cubicBezTo>
                    <a:pt x="112078" y="281899"/>
                    <a:pt x="100478" y="279555"/>
                    <a:pt x="88543" y="279555"/>
                  </a:cubicBezTo>
                  <a:cubicBezTo>
                    <a:pt x="76608" y="279555"/>
                    <a:pt x="65008" y="281899"/>
                    <a:pt x="54066" y="286527"/>
                  </a:cubicBezTo>
                  <a:cubicBezTo>
                    <a:pt x="43518" y="290988"/>
                    <a:pt x="34053" y="297368"/>
                    <a:pt x="25933" y="305488"/>
                  </a:cubicBezTo>
                  <a:cubicBezTo>
                    <a:pt x="17813" y="313608"/>
                    <a:pt x="11433" y="323073"/>
                    <a:pt x="6972" y="333621"/>
                  </a:cubicBezTo>
                  <a:cubicBezTo>
                    <a:pt x="2344" y="344563"/>
                    <a:pt x="0" y="356163"/>
                    <a:pt x="0" y="368098"/>
                  </a:cubicBezTo>
                  <a:cubicBezTo>
                    <a:pt x="0" y="380033"/>
                    <a:pt x="2344" y="391633"/>
                    <a:pt x="6972" y="402575"/>
                  </a:cubicBezTo>
                  <a:cubicBezTo>
                    <a:pt x="11433" y="413123"/>
                    <a:pt x="17813" y="422588"/>
                    <a:pt x="25933" y="430708"/>
                  </a:cubicBezTo>
                  <a:cubicBezTo>
                    <a:pt x="34053" y="438828"/>
                    <a:pt x="43518" y="445208"/>
                    <a:pt x="54066" y="449669"/>
                  </a:cubicBezTo>
                  <a:cubicBezTo>
                    <a:pt x="65008" y="454297"/>
                    <a:pt x="76608" y="456641"/>
                    <a:pt x="88543" y="456641"/>
                  </a:cubicBezTo>
                  <a:cubicBezTo>
                    <a:pt x="100478" y="456641"/>
                    <a:pt x="112078" y="454297"/>
                    <a:pt x="123020" y="449669"/>
                  </a:cubicBezTo>
                  <a:cubicBezTo>
                    <a:pt x="129215" y="447050"/>
                    <a:pt x="135027" y="443761"/>
                    <a:pt x="140420" y="439857"/>
                  </a:cubicBezTo>
                  <a:lnTo>
                    <a:pt x="240426" y="524998"/>
                  </a:lnTo>
                  <a:cubicBezTo>
                    <a:pt x="238853" y="527814"/>
                    <a:pt x="237424" y="530726"/>
                    <a:pt x="236150" y="533728"/>
                  </a:cubicBezTo>
                  <a:cubicBezTo>
                    <a:pt x="231522" y="544670"/>
                    <a:pt x="229178" y="556270"/>
                    <a:pt x="229178" y="568205"/>
                  </a:cubicBezTo>
                  <a:cubicBezTo>
                    <a:pt x="229178" y="580140"/>
                    <a:pt x="231522" y="591740"/>
                    <a:pt x="236150" y="602682"/>
                  </a:cubicBezTo>
                  <a:cubicBezTo>
                    <a:pt x="240611" y="613230"/>
                    <a:pt x="246991" y="622695"/>
                    <a:pt x="255111" y="630815"/>
                  </a:cubicBezTo>
                  <a:cubicBezTo>
                    <a:pt x="263231" y="638935"/>
                    <a:pt x="272697" y="645315"/>
                    <a:pt x="283244" y="649776"/>
                  </a:cubicBezTo>
                  <a:cubicBezTo>
                    <a:pt x="294187" y="654404"/>
                    <a:pt x="305787" y="656748"/>
                    <a:pt x="317721" y="656748"/>
                  </a:cubicBezTo>
                  <a:cubicBezTo>
                    <a:pt x="329656" y="656748"/>
                    <a:pt x="341256" y="654404"/>
                    <a:pt x="352199" y="649776"/>
                  </a:cubicBezTo>
                  <a:cubicBezTo>
                    <a:pt x="362746" y="645315"/>
                    <a:pt x="372212" y="638935"/>
                    <a:pt x="380332" y="630815"/>
                  </a:cubicBezTo>
                  <a:cubicBezTo>
                    <a:pt x="388452" y="622695"/>
                    <a:pt x="394832" y="613230"/>
                    <a:pt x="399292" y="602682"/>
                  </a:cubicBezTo>
                  <a:cubicBezTo>
                    <a:pt x="403920" y="591740"/>
                    <a:pt x="406264" y="580140"/>
                    <a:pt x="406264" y="568205"/>
                  </a:cubicBezTo>
                  <a:cubicBezTo>
                    <a:pt x="406264" y="556270"/>
                    <a:pt x="403920" y="544670"/>
                    <a:pt x="399292" y="533728"/>
                  </a:cubicBezTo>
                  <a:cubicBezTo>
                    <a:pt x="398031" y="530744"/>
                    <a:pt x="396614" y="527856"/>
                    <a:pt x="395047" y="525051"/>
                  </a:cubicBezTo>
                  <a:lnTo>
                    <a:pt x="495035" y="439869"/>
                  </a:lnTo>
                  <a:cubicBezTo>
                    <a:pt x="500422" y="443767"/>
                    <a:pt x="506234" y="447050"/>
                    <a:pt x="512423" y="449669"/>
                  </a:cubicBezTo>
                  <a:cubicBezTo>
                    <a:pt x="523365" y="454297"/>
                    <a:pt x="534965" y="456641"/>
                    <a:pt x="546900" y="456641"/>
                  </a:cubicBezTo>
                  <a:cubicBezTo>
                    <a:pt x="558835" y="456641"/>
                    <a:pt x="570435" y="454297"/>
                    <a:pt x="581377" y="449669"/>
                  </a:cubicBezTo>
                  <a:cubicBezTo>
                    <a:pt x="591925" y="445208"/>
                    <a:pt x="601390" y="438828"/>
                    <a:pt x="609510" y="430708"/>
                  </a:cubicBezTo>
                  <a:cubicBezTo>
                    <a:pt x="617630" y="422588"/>
                    <a:pt x="624010" y="413123"/>
                    <a:pt x="628471" y="402575"/>
                  </a:cubicBezTo>
                  <a:cubicBezTo>
                    <a:pt x="633099" y="391633"/>
                    <a:pt x="635443" y="380033"/>
                    <a:pt x="635443" y="368098"/>
                  </a:cubicBezTo>
                  <a:cubicBezTo>
                    <a:pt x="635443" y="356163"/>
                    <a:pt x="633099" y="344563"/>
                    <a:pt x="628471" y="333621"/>
                  </a:cubicBezTo>
                  <a:close/>
                  <a:moveTo>
                    <a:pt x="465329" y="402575"/>
                  </a:moveTo>
                  <a:cubicBezTo>
                    <a:pt x="466597" y="405565"/>
                    <a:pt x="468020" y="408465"/>
                    <a:pt x="469586" y="411275"/>
                  </a:cubicBezTo>
                  <a:lnTo>
                    <a:pt x="369611" y="496452"/>
                  </a:lnTo>
                  <a:cubicBezTo>
                    <a:pt x="364217" y="492541"/>
                    <a:pt x="358393" y="489253"/>
                    <a:pt x="352199" y="486634"/>
                  </a:cubicBezTo>
                  <a:cubicBezTo>
                    <a:pt x="347212" y="484523"/>
                    <a:pt x="342087" y="482897"/>
                    <a:pt x="336856" y="481737"/>
                  </a:cubicBezTo>
                  <a:lnTo>
                    <a:pt x="336856" y="175011"/>
                  </a:lnTo>
                  <a:cubicBezTo>
                    <a:pt x="342087" y="173857"/>
                    <a:pt x="347212" y="172225"/>
                    <a:pt x="352199" y="170114"/>
                  </a:cubicBezTo>
                  <a:cubicBezTo>
                    <a:pt x="353801" y="169432"/>
                    <a:pt x="355380" y="168709"/>
                    <a:pt x="356934" y="167938"/>
                  </a:cubicBezTo>
                  <a:lnTo>
                    <a:pt x="477862" y="312651"/>
                  </a:lnTo>
                  <a:cubicBezTo>
                    <a:pt x="472737" y="319019"/>
                    <a:pt x="468534" y="326039"/>
                    <a:pt x="465329" y="333621"/>
                  </a:cubicBezTo>
                  <a:cubicBezTo>
                    <a:pt x="460701" y="344563"/>
                    <a:pt x="458357" y="356163"/>
                    <a:pt x="458357" y="368098"/>
                  </a:cubicBezTo>
                  <a:cubicBezTo>
                    <a:pt x="458357" y="380033"/>
                    <a:pt x="460701" y="391633"/>
                    <a:pt x="465329" y="402575"/>
                  </a:cubicBezTo>
                  <a:close/>
                  <a:moveTo>
                    <a:pt x="283238" y="486634"/>
                  </a:moveTo>
                  <a:cubicBezTo>
                    <a:pt x="277062" y="489247"/>
                    <a:pt x="271256" y="492523"/>
                    <a:pt x="265874" y="496416"/>
                  </a:cubicBezTo>
                  <a:lnTo>
                    <a:pt x="165857" y="411263"/>
                  </a:lnTo>
                  <a:cubicBezTo>
                    <a:pt x="167423" y="408459"/>
                    <a:pt x="168846" y="405565"/>
                    <a:pt x="170108" y="402575"/>
                  </a:cubicBezTo>
                  <a:cubicBezTo>
                    <a:pt x="174736" y="391633"/>
                    <a:pt x="177080" y="380033"/>
                    <a:pt x="177080" y="368098"/>
                  </a:cubicBezTo>
                  <a:cubicBezTo>
                    <a:pt x="177080" y="356163"/>
                    <a:pt x="174736" y="344563"/>
                    <a:pt x="170108" y="333621"/>
                  </a:cubicBezTo>
                  <a:cubicBezTo>
                    <a:pt x="166903" y="326045"/>
                    <a:pt x="162705" y="319031"/>
                    <a:pt x="157587" y="312669"/>
                  </a:cubicBezTo>
                  <a:lnTo>
                    <a:pt x="278544" y="167961"/>
                  </a:lnTo>
                  <a:cubicBezTo>
                    <a:pt x="280087" y="168721"/>
                    <a:pt x="281648" y="169444"/>
                    <a:pt x="283244" y="170114"/>
                  </a:cubicBezTo>
                  <a:cubicBezTo>
                    <a:pt x="288231" y="172225"/>
                    <a:pt x="293355" y="173851"/>
                    <a:pt x="298587" y="175011"/>
                  </a:cubicBezTo>
                  <a:lnTo>
                    <a:pt x="298587" y="481743"/>
                  </a:lnTo>
                  <a:cubicBezTo>
                    <a:pt x="293349" y="482897"/>
                    <a:pt x="288225" y="484523"/>
                    <a:pt x="283238" y="486634"/>
                  </a:cubicBezTo>
                  <a:close/>
                  <a:moveTo>
                    <a:pt x="317715" y="38262"/>
                  </a:moveTo>
                  <a:cubicBezTo>
                    <a:pt x="345484" y="38262"/>
                    <a:pt x="367996" y="60775"/>
                    <a:pt x="367996" y="88543"/>
                  </a:cubicBezTo>
                  <a:cubicBezTo>
                    <a:pt x="367996" y="116311"/>
                    <a:pt x="345484" y="138824"/>
                    <a:pt x="317715" y="138824"/>
                  </a:cubicBezTo>
                  <a:cubicBezTo>
                    <a:pt x="289947" y="138824"/>
                    <a:pt x="267435" y="116311"/>
                    <a:pt x="267435" y="88543"/>
                  </a:cubicBezTo>
                  <a:cubicBezTo>
                    <a:pt x="267435" y="60775"/>
                    <a:pt x="289947" y="38262"/>
                    <a:pt x="317715" y="38262"/>
                  </a:cubicBezTo>
                  <a:close/>
                  <a:moveTo>
                    <a:pt x="38256" y="368098"/>
                  </a:moveTo>
                  <a:cubicBezTo>
                    <a:pt x="38256" y="340330"/>
                    <a:pt x="60769" y="317817"/>
                    <a:pt x="88537" y="317817"/>
                  </a:cubicBezTo>
                  <a:cubicBezTo>
                    <a:pt x="116305" y="317817"/>
                    <a:pt x="138818" y="340330"/>
                    <a:pt x="138818" y="368098"/>
                  </a:cubicBezTo>
                  <a:cubicBezTo>
                    <a:pt x="138818" y="395866"/>
                    <a:pt x="116305" y="418379"/>
                    <a:pt x="88537" y="418379"/>
                  </a:cubicBezTo>
                  <a:cubicBezTo>
                    <a:pt x="60769" y="418379"/>
                    <a:pt x="38256" y="395866"/>
                    <a:pt x="38256" y="368098"/>
                  </a:cubicBezTo>
                  <a:close/>
                  <a:moveTo>
                    <a:pt x="317715" y="618486"/>
                  </a:moveTo>
                  <a:cubicBezTo>
                    <a:pt x="289947" y="618486"/>
                    <a:pt x="267435" y="595973"/>
                    <a:pt x="267435" y="568205"/>
                  </a:cubicBezTo>
                  <a:cubicBezTo>
                    <a:pt x="267435" y="540436"/>
                    <a:pt x="289947" y="517924"/>
                    <a:pt x="317715" y="517924"/>
                  </a:cubicBezTo>
                  <a:cubicBezTo>
                    <a:pt x="345484" y="517924"/>
                    <a:pt x="367996" y="540436"/>
                    <a:pt x="367996" y="568205"/>
                  </a:cubicBezTo>
                  <a:cubicBezTo>
                    <a:pt x="367996" y="595973"/>
                    <a:pt x="345484" y="618486"/>
                    <a:pt x="317715" y="618486"/>
                  </a:cubicBezTo>
                  <a:close/>
                  <a:moveTo>
                    <a:pt x="546900" y="418379"/>
                  </a:moveTo>
                  <a:cubicBezTo>
                    <a:pt x="519132" y="418379"/>
                    <a:pt x="496619" y="395866"/>
                    <a:pt x="496619" y="368098"/>
                  </a:cubicBezTo>
                  <a:cubicBezTo>
                    <a:pt x="496619" y="340330"/>
                    <a:pt x="519132" y="317817"/>
                    <a:pt x="546900" y="317817"/>
                  </a:cubicBezTo>
                  <a:cubicBezTo>
                    <a:pt x="574668" y="317817"/>
                    <a:pt x="597181" y="340330"/>
                    <a:pt x="597181" y="368098"/>
                  </a:cubicBezTo>
                  <a:cubicBezTo>
                    <a:pt x="597175" y="395866"/>
                    <a:pt x="574668" y="418379"/>
                    <a:pt x="546900" y="418379"/>
                  </a:cubicBezTo>
                  <a:close/>
                </a:path>
              </a:pathLst>
            </a:custGeom>
            <a:solidFill>
              <a:srgbClr val="FFFFFF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23" name="Group 222">
            <a:extLst>
              <a:ext uri="{FF2B5EF4-FFF2-40B4-BE49-F238E27FC236}">
                <a16:creationId xmlns:a16="http://schemas.microsoft.com/office/drawing/2014/main" id="{9B6A2C3E-C0A8-4456-AE10-17C181442908}"/>
              </a:ext>
            </a:extLst>
          </p:cNvPr>
          <p:cNvGrpSpPr/>
          <p:nvPr/>
        </p:nvGrpSpPr>
        <p:grpSpPr>
          <a:xfrm>
            <a:off x="6630687" y="1163504"/>
            <a:ext cx="777240" cy="777240"/>
            <a:chOff x="6630687" y="1163505"/>
            <a:chExt cx="781017" cy="781017"/>
          </a:xfrm>
        </p:grpSpPr>
        <p:sp>
          <p:nvSpPr>
            <p:cNvPr id="224" name="Graphic 66">
              <a:extLst>
                <a:ext uri="{FF2B5EF4-FFF2-40B4-BE49-F238E27FC236}">
                  <a16:creationId xmlns:a16="http://schemas.microsoft.com/office/drawing/2014/main" id="{8B050E84-2FAB-4154-9E3F-988AE1716C72}"/>
                </a:ext>
              </a:extLst>
            </p:cNvPr>
            <p:cNvSpPr/>
            <p:nvPr/>
          </p:nvSpPr>
          <p:spPr>
            <a:xfrm>
              <a:off x="6630687" y="1163505"/>
              <a:ext cx="781017" cy="781017"/>
            </a:xfrm>
            <a:custGeom>
              <a:avLst/>
              <a:gdLst>
                <a:gd name="connsiteX0" fmla="*/ 781018 w 781017"/>
                <a:gd name="connsiteY0" fmla="*/ 390509 h 781017"/>
                <a:gd name="connsiteX1" fmla="*/ 390509 w 781017"/>
                <a:gd name="connsiteY1" fmla="*/ 781018 h 781017"/>
                <a:gd name="connsiteX2" fmla="*/ 0 w 781017"/>
                <a:gd name="connsiteY2" fmla="*/ 390509 h 781017"/>
                <a:gd name="connsiteX3" fmla="*/ 390509 w 781017"/>
                <a:gd name="connsiteY3" fmla="*/ 0 h 781017"/>
                <a:gd name="connsiteX4" fmla="*/ 781018 w 781017"/>
                <a:gd name="connsiteY4" fmla="*/ 390509 h 78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017" h="781017">
                  <a:moveTo>
                    <a:pt x="781018" y="390509"/>
                  </a:moveTo>
                  <a:cubicBezTo>
                    <a:pt x="781018" y="606181"/>
                    <a:pt x="606181" y="781018"/>
                    <a:pt x="390509" y="781018"/>
                  </a:cubicBezTo>
                  <a:cubicBezTo>
                    <a:pt x="174837" y="781018"/>
                    <a:pt x="0" y="606181"/>
                    <a:pt x="0" y="390509"/>
                  </a:cubicBezTo>
                  <a:cubicBezTo>
                    <a:pt x="0" y="174837"/>
                    <a:pt x="174837" y="0"/>
                    <a:pt x="390509" y="0"/>
                  </a:cubicBezTo>
                  <a:cubicBezTo>
                    <a:pt x="606181" y="0"/>
                    <a:pt x="781018" y="174837"/>
                    <a:pt x="781018" y="390509"/>
                  </a:cubicBezTo>
                  <a:close/>
                </a:path>
              </a:pathLst>
            </a:custGeom>
            <a:solidFill>
              <a:srgbClr val="28A8E0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25" name="Graphic 66">
              <a:extLst>
                <a:ext uri="{FF2B5EF4-FFF2-40B4-BE49-F238E27FC236}">
                  <a16:creationId xmlns:a16="http://schemas.microsoft.com/office/drawing/2014/main" id="{541358CE-88AF-46F6-99E6-3ADE983F99B1}"/>
                </a:ext>
              </a:extLst>
            </p:cNvPr>
            <p:cNvGrpSpPr/>
            <p:nvPr/>
          </p:nvGrpSpPr>
          <p:grpSpPr>
            <a:xfrm>
              <a:off x="6759381" y="1318515"/>
              <a:ext cx="518981" cy="505755"/>
              <a:chOff x="6759381" y="1318515"/>
              <a:chExt cx="518981" cy="505755"/>
            </a:xfrm>
            <a:solidFill>
              <a:srgbClr val="FFFFFF"/>
            </a:solidFill>
          </p:grpSpPr>
          <p:sp>
            <p:nvSpPr>
              <p:cNvPr id="226" name="Graphic 66">
                <a:extLst>
                  <a:ext uri="{FF2B5EF4-FFF2-40B4-BE49-F238E27FC236}">
                    <a16:creationId xmlns:a16="http://schemas.microsoft.com/office/drawing/2014/main" id="{CA3687AA-118B-4570-9826-45D5C026CDA7}"/>
                  </a:ext>
                </a:extLst>
              </p:cNvPr>
              <p:cNvSpPr/>
              <p:nvPr/>
            </p:nvSpPr>
            <p:spPr>
              <a:xfrm>
                <a:off x="6837263" y="1592963"/>
                <a:ext cx="365078" cy="231307"/>
              </a:xfrm>
              <a:custGeom>
                <a:avLst/>
                <a:gdLst>
                  <a:gd name="connsiteX0" fmla="*/ 339499 w 365078"/>
                  <a:gd name="connsiteY0" fmla="*/ 180136 h 231307"/>
                  <a:gd name="connsiteX1" fmla="*/ 335690 w 365078"/>
                  <a:gd name="connsiteY1" fmla="*/ 180136 h 231307"/>
                  <a:gd name="connsiteX2" fmla="*/ 335690 w 365078"/>
                  <a:gd name="connsiteY2" fmla="*/ 28623 h 231307"/>
                  <a:gd name="connsiteX3" fmla="*/ 307066 w 365078"/>
                  <a:gd name="connsiteY3" fmla="*/ 0 h 231307"/>
                  <a:gd name="connsiteX4" fmla="*/ 58018 w 365078"/>
                  <a:gd name="connsiteY4" fmla="*/ 0 h 231307"/>
                  <a:gd name="connsiteX5" fmla="*/ 29395 w 365078"/>
                  <a:gd name="connsiteY5" fmla="*/ 28623 h 231307"/>
                  <a:gd name="connsiteX6" fmla="*/ 29395 w 365078"/>
                  <a:gd name="connsiteY6" fmla="*/ 180136 h 231307"/>
                  <a:gd name="connsiteX7" fmla="*/ 25586 w 365078"/>
                  <a:gd name="connsiteY7" fmla="*/ 180136 h 231307"/>
                  <a:gd name="connsiteX8" fmla="*/ 0 w 365078"/>
                  <a:gd name="connsiteY8" fmla="*/ 205721 h 231307"/>
                  <a:gd name="connsiteX9" fmla="*/ 25586 w 365078"/>
                  <a:gd name="connsiteY9" fmla="*/ 231307 h 231307"/>
                  <a:gd name="connsiteX10" fmla="*/ 339493 w 365078"/>
                  <a:gd name="connsiteY10" fmla="*/ 231307 h 231307"/>
                  <a:gd name="connsiteX11" fmla="*/ 365078 w 365078"/>
                  <a:gd name="connsiteY11" fmla="*/ 205721 h 231307"/>
                  <a:gd name="connsiteX12" fmla="*/ 339499 w 365078"/>
                  <a:gd name="connsiteY12" fmla="*/ 180136 h 231307"/>
                  <a:gd name="connsiteX13" fmla="*/ 313189 w 365078"/>
                  <a:gd name="connsiteY13" fmla="*/ 180136 h 231307"/>
                  <a:gd name="connsiteX14" fmla="*/ 51907 w 365078"/>
                  <a:gd name="connsiteY14" fmla="*/ 180136 h 231307"/>
                  <a:gd name="connsiteX15" fmla="*/ 51907 w 365078"/>
                  <a:gd name="connsiteY15" fmla="*/ 28623 h 231307"/>
                  <a:gd name="connsiteX16" fmla="*/ 58024 w 365078"/>
                  <a:gd name="connsiteY16" fmla="*/ 22506 h 231307"/>
                  <a:gd name="connsiteX17" fmla="*/ 307072 w 365078"/>
                  <a:gd name="connsiteY17" fmla="*/ 22506 h 231307"/>
                  <a:gd name="connsiteX18" fmla="*/ 313189 w 365078"/>
                  <a:gd name="connsiteY18" fmla="*/ 28623 h 231307"/>
                  <a:gd name="connsiteX19" fmla="*/ 313189 w 365078"/>
                  <a:gd name="connsiteY19" fmla="*/ 180136 h 2313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65078" h="231307">
                    <a:moveTo>
                      <a:pt x="339499" y="180136"/>
                    </a:moveTo>
                    <a:lnTo>
                      <a:pt x="335690" y="180136"/>
                    </a:lnTo>
                    <a:lnTo>
                      <a:pt x="335690" y="28623"/>
                    </a:lnTo>
                    <a:cubicBezTo>
                      <a:pt x="335690" y="12844"/>
                      <a:pt x="322846" y="0"/>
                      <a:pt x="307066" y="0"/>
                    </a:cubicBezTo>
                    <a:lnTo>
                      <a:pt x="58018" y="0"/>
                    </a:lnTo>
                    <a:cubicBezTo>
                      <a:pt x="42239" y="0"/>
                      <a:pt x="29395" y="12844"/>
                      <a:pt x="29395" y="28623"/>
                    </a:cubicBezTo>
                    <a:lnTo>
                      <a:pt x="29395" y="180136"/>
                    </a:lnTo>
                    <a:lnTo>
                      <a:pt x="25586" y="180136"/>
                    </a:lnTo>
                    <a:cubicBezTo>
                      <a:pt x="11480" y="180136"/>
                      <a:pt x="0" y="191616"/>
                      <a:pt x="0" y="205721"/>
                    </a:cubicBezTo>
                    <a:cubicBezTo>
                      <a:pt x="0" y="219827"/>
                      <a:pt x="11480" y="231307"/>
                      <a:pt x="25586" y="231307"/>
                    </a:cubicBezTo>
                    <a:lnTo>
                      <a:pt x="339493" y="231307"/>
                    </a:lnTo>
                    <a:cubicBezTo>
                      <a:pt x="353598" y="231307"/>
                      <a:pt x="365078" y="219827"/>
                      <a:pt x="365078" y="205721"/>
                    </a:cubicBezTo>
                    <a:cubicBezTo>
                      <a:pt x="365090" y="191616"/>
                      <a:pt x="353610" y="180136"/>
                      <a:pt x="339499" y="180136"/>
                    </a:cubicBezTo>
                    <a:close/>
                    <a:moveTo>
                      <a:pt x="313189" y="180136"/>
                    </a:moveTo>
                    <a:lnTo>
                      <a:pt x="51907" y="180136"/>
                    </a:lnTo>
                    <a:lnTo>
                      <a:pt x="51907" y="28623"/>
                    </a:lnTo>
                    <a:cubicBezTo>
                      <a:pt x="51907" y="25245"/>
                      <a:pt x="54652" y="22506"/>
                      <a:pt x="58024" y="22506"/>
                    </a:cubicBezTo>
                    <a:lnTo>
                      <a:pt x="307072" y="22506"/>
                    </a:lnTo>
                    <a:cubicBezTo>
                      <a:pt x="310451" y="22506"/>
                      <a:pt x="313189" y="25251"/>
                      <a:pt x="313189" y="28623"/>
                    </a:cubicBezTo>
                    <a:lnTo>
                      <a:pt x="313189" y="180136"/>
                    </a:ln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7" name="Graphic 66">
                <a:extLst>
                  <a:ext uri="{FF2B5EF4-FFF2-40B4-BE49-F238E27FC236}">
                    <a16:creationId xmlns:a16="http://schemas.microsoft.com/office/drawing/2014/main" id="{E8DBEDF8-1E04-4C47-8E66-4EF880337D90}"/>
                  </a:ext>
                </a:extLst>
              </p:cNvPr>
              <p:cNvSpPr/>
              <p:nvPr/>
            </p:nvSpPr>
            <p:spPr>
              <a:xfrm>
                <a:off x="6773556" y="1621560"/>
                <a:ext cx="25121" cy="25116"/>
              </a:xfrm>
              <a:custGeom>
                <a:avLst/>
                <a:gdLst>
                  <a:gd name="connsiteX0" fmla="*/ 24375 w 25121"/>
                  <a:gd name="connsiteY0" fmla="*/ 8296 h 25116"/>
                  <a:gd name="connsiteX1" fmla="*/ 8296 w 25121"/>
                  <a:gd name="connsiteY1" fmla="*/ 750 h 25116"/>
                  <a:gd name="connsiteX2" fmla="*/ 750 w 25121"/>
                  <a:gd name="connsiteY2" fmla="*/ 16823 h 25116"/>
                  <a:gd name="connsiteX3" fmla="*/ 12565 w 25121"/>
                  <a:gd name="connsiteY3" fmla="*/ 25116 h 25116"/>
                  <a:gd name="connsiteX4" fmla="*/ 16829 w 25121"/>
                  <a:gd name="connsiteY4" fmla="*/ 24369 h 25116"/>
                  <a:gd name="connsiteX5" fmla="*/ 24375 w 25121"/>
                  <a:gd name="connsiteY5" fmla="*/ 8296 h 25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21" h="25116">
                    <a:moveTo>
                      <a:pt x="24375" y="8296"/>
                    </a:moveTo>
                    <a:cubicBezTo>
                      <a:pt x="22019" y="1773"/>
                      <a:pt x="14820" y="-1606"/>
                      <a:pt x="8296" y="750"/>
                    </a:cubicBezTo>
                    <a:cubicBezTo>
                      <a:pt x="1773" y="3100"/>
                      <a:pt x="-1606" y="10299"/>
                      <a:pt x="750" y="16823"/>
                    </a:cubicBezTo>
                    <a:cubicBezTo>
                      <a:pt x="2598" y="21935"/>
                      <a:pt x="7423" y="25116"/>
                      <a:pt x="12565" y="25116"/>
                    </a:cubicBezTo>
                    <a:cubicBezTo>
                      <a:pt x="13977" y="25116"/>
                      <a:pt x="15418" y="24877"/>
                      <a:pt x="16829" y="24369"/>
                    </a:cubicBezTo>
                    <a:cubicBezTo>
                      <a:pt x="23346" y="22013"/>
                      <a:pt x="26725" y="14814"/>
                      <a:pt x="24375" y="829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8" name="Graphic 66">
                <a:extLst>
                  <a:ext uri="{FF2B5EF4-FFF2-40B4-BE49-F238E27FC236}">
                    <a16:creationId xmlns:a16="http://schemas.microsoft.com/office/drawing/2014/main" id="{28AED050-FB97-4727-95DC-30E4A63CD94D}"/>
                  </a:ext>
                </a:extLst>
              </p:cNvPr>
              <p:cNvSpPr/>
              <p:nvPr/>
            </p:nvSpPr>
            <p:spPr>
              <a:xfrm>
                <a:off x="6785751" y="1425239"/>
                <a:ext cx="25119" cy="25121"/>
              </a:xfrm>
              <a:custGeom>
                <a:avLst/>
                <a:gdLst>
                  <a:gd name="connsiteX0" fmla="*/ 6858 w 25119"/>
                  <a:gd name="connsiteY0" fmla="*/ 23747 h 25121"/>
                  <a:gd name="connsiteX1" fmla="*/ 12551 w 25119"/>
                  <a:gd name="connsiteY1" fmla="*/ 25122 h 25121"/>
                  <a:gd name="connsiteX2" fmla="*/ 23750 w 25119"/>
                  <a:gd name="connsiteY2" fmla="*/ 18264 h 25121"/>
                  <a:gd name="connsiteX3" fmla="*/ 18261 w 25119"/>
                  <a:gd name="connsiteY3" fmla="*/ 1372 h 25121"/>
                  <a:gd name="connsiteX4" fmla="*/ 1369 w 25119"/>
                  <a:gd name="connsiteY4" fmla="*/ 6861 h 25121"/>
                  <a:gd name="connsiteX5" fmla="*/ 6858 w 25119"/>
                  <a:gd name="connsiteY5" fmla="*/ 23747 h 25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19" h="25121">
                    <a:moveTo>
                      <a:pt x="6858" y="23747"/>
                    </a:moveTo>
                    <a:cubicBezTo>
                      <a:pt x="8688" y="24679"/>
                      <a:pt x="10631" y="25122"/>
                      <a:pt x="12551" y="25122"/>
                    </a:cubicBezTo>
                    <a:cubicBezTo>
                      <a:pt x="17125" y="25122"/>
                      <a:pt x="21532" y="22617"/>
                      <a:pt x="23750" y="18264"/>
                    </a:cubicBezTo>
                    <a:cubicBezTo>
                      <a:pt x="26895" y="12081"/>
                      <a:pt x="24438" y="4517"/>
                      <a:pt x="18261" y="1372"/>
                    </a:cubicBezTo>
                    <a:cubicBezTo>
                      <a:pt x="12078" y="-1779"/>
                      <a:pt x="4520" y="684"/>
                      <a:pt x="1369" y="6861"/>
                    </a:cubicBezTo>
                    <a:cubicBezTo>
                      <a:pt x="-1776" y="13038"/>
                      <a:pt x="681" y="20601"/>
                      <a:pt x="6858" y="2374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29" name="Graphic 66">
                <a:extLst>
                  <a:ext uri="{FF2B5EF4-FFF2-40B4-BE49-F238E27FC236}">
                    <a16:creationId xmlns:a16="http://schemas.microsoft.com/office/drawing/2014/main" id="{0EEFEF5F-F4EF-459D-BC0F-11264CDC0240}"/>
                  </a:ext>
                </a:extLst>
              </p:cNvPr>
              <p:cNvSpPr/>
              <p:nvPr/>
            </p:nvSpPr>
            <p:spPr>
              <a:xfrm>
                <a:off x="6813136" y="1382835"/>
                <a:ext cx="25113" cy="25113"/>
              </a:xfrm>
              <a:custGeom>
                <a:avLst/>
                <a:gdLst>
                  <a:gd name="connsiteX0" fmla="*/ 22357 w 25113"/>
                  <a:gd name="connsiteY0" fmla="*/ 20408 h 25113"/>
                  <a:gd name="connsiteX1" fmla="*/ 20408 w 25113"/>
                  <a:gd name="connsiteY1" fmla="*/ 2757 h 25113"/>
                  <a:gd name="connsiteX2" fmla="*/ 2757 w 25113"/>
                  <a:gd name="connsiteY2" fmla="*/ 4706 h 25113"/>
                  <a:gd name="connsiteX3" fmla="*/ 4706 w 25113"/>
                  <a:gd name="connsiteY3" fmla="*/ 22357 h 25113"/>
                  <a:gd name="connsiteX4" fmla="*/ 12551 w 25113"/>
                  <a:gd name="connsiteY4" fmla="*/ 25114 h 25113"/>
                  <a:gd name="connsiteX5" fmla="*/ 22357 w 25113"/>
                  <a:gd name="connsiteY5" fmla="*/ 20408 h 25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13" h="25113">
                    <a:moveTo>
                      <a:pt x="22357" y="20408"/>
                    </a:moveTo>
                    <a:cubicBezTo>
                      <a:pt x="26692" y="14991"/>
                      <a:pt x="25819" y="7092"/>
                      <a:pt x="20408" y="2757"/>
                    </a:cubicBezTo>
                    <a:cubicBezTo>
                      <a:pt x="14990" y="-1578"/>
                      <a:pt x="7092" y="-705"/>
                      <a:pt x="2757" y="4706"/>
                    </a:cubicBezTo>
                    <a:cubicBezTo>
                      <a:pt x="-1578" y="10123"/>
                      <a:pt x="-705" y="18022"/>
                      <a:pt x="4706" y="22357"/>
                    </a:cubicBezTo>
                    <a:cubicBezTo>
                      <a:pt x="7026" y="24211"/>
                      <a:pt x="9794" y="25114"/>
                      <a:pt x="12551" y="25114"/>
                    </a:cubicBezTo>
                    <a:cubicBezTo>
                      <a:pt x="16228" y="25114"/>
                      <a:pt x="19876" y="23505"/>
                      <a:pt x="22357" y="20408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0" name="Graphic 66">
                <a:extLst>
                  <a:ext uri="{FF2B5EF4-FFF2-40B4-BE49-F238E27FC236}">
                    <a16:creationId xmlns:a16="http://schemas.microsoft.com/office/drawing/2014/main" id="{EA6DD860-95D4-42DB-ACF3-29219F34B99B}"/>
                  </a:ext>
                </a:extLst>
              </p:cNvPr>
              <p:cNvSpPr/>
              <p:nvPr/>
            </p:nvSpPr>
            <p:spPr>
              <a:xfrm>
                <a:off x="6795479" y="1667031"/>
                <a:ext cx="25118" cy="25118"/>
              </a:xfrm>
              <a:custGeom>
                <a:avLst/>
                <a:gdLst>
                  <a:gd name="connsiteX0" fmla="*/ 5979 w 25118"/>
                  <a:gd name="connsiteY0" fmla="*/ 1865 h 25118"/>
                  <a:gd name="connsiteX1" fmla="*/ 1865 w 25118"/>
                  <a:gd name="connsiteY1" fmla="*/ 19140 h 25118"/>
                  <a:gd name="connsiteX2" fmla="*/ 12568 w 25118"/>
                  <a:gd name="connsiteY2" fmla="*/ 25119 h 25118"/>
                  <a:gd name="connsiteX3" fmla="*/ 19140 w 25118"/>
                  <a:gd name="connsiteY3" fmla="*/ 23253 h 25118"/>
                  <a:gd name="connsiteX4" fmla="*/ 23253 w 25118"/>
                  <a:gd name="connsiteY4" fmla="*/ 5979 h 25118"/>
                  <a:gd name="connsiteX5" fmla="*/ 5979 w 25118"/>
                  <a:gd name="connsiteY5" fmla="*/ 1865 h 25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18" h="25118">
                    <a:moveTo>
                      <a:pt x="5979" y="1865"/>
                    </a:moveTo>
                    <a:cubicBezTo>
                      <a:pt x="71" y="5495"/>
                      <a:pt x="-1770" y="13232"/>
                      <a:pt x="1865" y="19140"/>
                    </a:cubicBezTo>
                    <a:cubicBezTo>
                      <a:pt x="4239" y="22990"/>
                      <a:pt x="8353" y="25119"/>
                      <a:pt x="12568" y="25119"/>
                    </a:cubicBezTo>
                    <a:cubicBezTo>
                      <a:pt x="14816" y="25119"/>
                      <a:pt x="17089" y="24515"/>
                      <a:pt x="19140" y="23253"/>
                    </a:cubicBezTo>
                    <a:cubicBezTo>
                      <a:pt x="25047" y="19618"/>
                      <a:pt x="26889" y="11880"/>
                      <a:pt x="23253" y="5979"/>
                    </a:cubicBezTo>
                    <a:cubicBezTo>
                      <a:pt x="19618" y="71"/>
                      <a:pt x="11886" y="-1770"/>
                      <a:pt x="5979" y="18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1" name="Graphic 66">
                <a:extLst>
                  <a:ext uri="{FF2B5EF4-FFF2-40B4-BE49-F238E27FC236}">
                    <a16:creationId xmlns:a16="http://schemas.microsoft.com/office/drawing/2014/main" id="{8E6C146C-8081-41C6-A2C5-B07F64E7528F}"/>
                  </a:ext>
                </a:extLst>
              </p:cNvPr>
              <p:cNvSpPr/>
              <p:nvPr/>
            </p:nvSpPr>
            <p:spPr>
              <a:xfrm>
                <a:off x="6761384" y="1572573"/>
                <a:ext cx="25114" cy="25120"/>
              </a:xfrm>
              <a:custGeom>
                <a:avLst/>
                <a:gdLst>
                  <a:gd name="connsiteX0" fmla="*/ 14321 w 25114"/>
                  <a:gd name="connsiteY0" fmla="*/ 24995 h 25120"/>
                  <a:gd name="connsiteX1" fmla="*/ 24989 w 25114"/>
                  <a:gd name="connsiteY1" fmla="*/ 10793 h 25120"/>
                  <a:gd name="connsiteX2" fmla="*/ 10794 w 25114"/>
                  <a:gd name="connsiteY2" fmla="*/ 126 h 25120"/>
                  <a:gd name="connsiteX3" fmla="*/ 126 w 25114"/>
                  <a:gd name="connsiteY3" fmla="*/ 14321 h 25120"/>
                  <a:gd name="connsiteX4" fmla="*/ 12540 w 25114"/>
                  <a:gd name="connsiteY4" fmla="*/ 25120 h 25120"/>
                  <a:gd name="connsiteX5" fmla="*/ 14321 w 25114"/>
                  <a:gd name="connsiteY5" fmla="*/ 24995 h 251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14" h="25120">
                    <a:moveTo>
                      <a:pt x="14321" y="24995"/>
                    </a:moveTo>
                    <a:cubicBezTo>
                      <a:pt x="21186" y="24014"/>
                      <a:pt x="25963" y="17658"/>
                      <a:pt x="24989" y="10793"/>
                    </a:cubicBezTo>
                    <a:cubicBezTo>
                      <a:pt x="24014" y="3929"/>
                      <a:pt x="17658" y="-848"/>
                      <a:pt x="10794" y="126"/>
                    </a:cubicBezTo>
                    <a:cubicBezTo>
                      <a:pt x="3923" y="1101"/>
                      <a:pt x="-848" y="7457"/>
                      <a:pt x="126" y="14321"/>
                    </a:cubicBezTo>
                    <a:cubicBezTo>
                      <a:pt x="1017" y="20594"/>
                      <a:pt x="6387" y="25114"/>
                      <a:pt x="12540" y="25120"/>
                    </a:cubicBezTo>
                    <a:cubicBezTo>
                      <a:pt x="13132" y="25120"/>
                      <a:pt x="13723" y="25078"/>
                      <a:pt x="14321" y="249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2" name="Graphic 66">
                <a:extLst>
                  <a:ext uri="{FF2B5EF4-FFF2-40B4-BE49-F238E27FC236}">
                    <a16:creationId xmlns:a16="http://schemas.microsoft.com/office/drawing/2014/main" id="{4CB64C32-4F1D-43D1-96A9-0826F7B39B07}"/>
                  </a:ext>
                </a:extLst>
              </p:cNvPr>
              <p:cNvSpPr/>
              <p:nvPr/>
            </p:nvSpPr>
            <p:spPr>
              <a:xfrm>
                <a:off x="6767571" y="1472326"/>
                <a:ext cx="25121" cy="25116"/>
              </a:xfrm>
              <a:custGeom>
                <a:avLst/>
                <a:gdLst>
                  <a:gd name="connsiteX0" fmla="*/ 9264 w 25121"/>
                  <a:gd name="connsiteY0" fmla="*/ 24674 h 25116"/>
                  <a:gd name="connsiteX1" fmla="*/ 12565 w 25121"/>
                  <a:gd name="connsiteY1" fmla="*/ 25116 h 25116"/>
                  <a:gd name="connsiteX2" fmla="*/ 24679 w 25121"/>
                  <a:gd name="connsiteY2" fmla="*/ 15854 h 25116"/>
                  <a:gd name="connsiteX3" fmla="*/ 15854 w 25121"/>
                  <a:gd name="connsiteY3" fmla="*/ 445 h 25116"/>
                  <a:gd name="connsiteX4" fmla="*/ 445 w 25121"/>
                  <a:gd name="connsiteY4" fmla="*/ 9265 h 25116"/>
                  <a:gd name="connsiteX5" fmla="*/ 9264 w 25121"/>
                  <a:gd name="connsiteY5" fmla="*/ 24674 h 25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21" h="25116">
                    <a:moveTo>
                      <a:pt x="9264" y="24674"/>
                    </a:moveTo>
                    <a:cubicBezTo>
                      <a:pt x="10364" y="24979"/>
                      <a:pt x="11477" y="25116"/>
                      <a:pt x="12565" y="25116"/>
                    </a:cubicBezTo>
                    <a:cubicBezTo>
                      <a:pt x="18090" y="25116"/>
                      <a:pt x="23154" y="21445"/>
                      <a:pt x="24679" y="15854"/>
                    </a:cubicBezTo>
                    <a:cubicBezTo>
                      <a:pt x="26497" y="9163"/>
                      <a:pt x="22550" y="2263"/>
                      <a:pt x="15854" y="445"/>
                    </a:cubicBezTo>
                    <a:cubicBezTo>
                      <a:pt x="9163" y="-1379"/>
                      <a:pt x="2262" y="2568"/>
                      <a:pt x="445" y="9265"/>
                    </a:cubicBezTo>
                    <a:cubicBezTo>
                      <a:pt x="-1379" y="15956"/>
                      <a:pt x="2573" y="22856"/>
                      <a:pt x="9264" y="2467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3" name="Graphic 66">
                <a:extLst>
                  <a:ext uri="{FF2B5EF4-FFF2-40B4-BE49-F238E27FC236}">
                    <a16:creationId xmlns:a16="http://schemas.microsoft.com/office/drawing/2014/main" id="{E0723122-1A51-4A7F-A738-9027E4E76E11}"/>
                  </a:ext>
                </a:extLst>
              </p:cNvPr>
              <p:cNvSpPr/>
              <p:nvPr/>
            </p:nvSpPr>
            <p:spPr>
              <a:xfrm>
                <a:off x="6759381" y="1522125"/>
                <a:ext cx="25113" cy="25113"/>
              </a:xfrm>
              <a:custGeom>
                <a:avLst/>
                <a:gdLst>
                  <a:gd name="connsiteX0" fmla="*/ 11791 w 25113"/>
                  <a:gd name="connsiteY0" fmla="*/ 25090 h 25113"/>
                  <a:gd name="connsiteX1" fmla="*/ 12569 w 25113"/>
                  <a:gd name="connsiteY1" fmla="*/ 25114 h 25113"/>
                  <a:gd name="connsiteX2" fmla="*/ 25090 w 25113"/>
                  <a:gd name="connsiteY2" fmla="*/ 13322 h 25113"/>
                  <a:gd name="connsiteX3" fmla="*/ 13322 w 25113"/>
                  <a:gd name="connsiteY3" fmla="*/ 24 h 25113"/>
                  <a:gd name="connsiteX4" fmla="*/ 24 w 25113"/>
                  <a:gd name="connsiteY4" fmla="*/ 11791 h 25113"/>
                  <a:gd name="connsiteX5" fmla="*/ 11791 w 25113"/>
                  <a:gd name="connsiteY5" fmla="*/ 25090 h 25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13" h="25113">
                    <a:moveTo>
                      <a:pt x="11791" y="25090"/>
                    </a:moveTo>
                    <a:cubicBezTo>
                      <a:pt x="12055" y="25108"/>
                      <a:pt x="12312" y="25114"/>
                      <a:pt x="12569" y="25114"/>
                    </a:cubicBezTo>
                    <a:cubicBezTo>
                      <a:pt x="19152" y="25114"/>
                      <a:pt x="24683" y="19983"/>
                      <a:pt x="25090" y="13322"/>
                    </a:cubicBezTo>
                    <a:cubicBezTo>
                      <a:pt x="25514" y="6404"/>
                      <a:pt x="20246" y="448"/>
                      <a:pt x="13322" y="24"/>
                    </a:cubicBezTo>
                    <a:cubicBezTo>
                      <a:pt x="6404" y="-401"/>
                      <a:pt x="449" y="4873"/>
                      <a:pt x="24" y="11791"/>
                    </a:cubicBezTo>
                    <a:cubicBezTo>
                      <a:pt x="-401" y="18716"/>
                      <a:pt x="4867" y="24671"/>
                      <a:pt x="11791" y="250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4" name="Graphic 66">
                <a:extLst>
                  <a:ext uri="{FF2B5EF4-FFF2-40B4-BE49-F238E27FC236}">
                    <a16:creationId xmlns:a16="http://schemas.microsoft.com/office/drawing/2014/main" id="{23422B80-A771-4BEC-BAB1-5EA20819F4D9}"/>
                  </a:ext>
                </a:extLst>
              </p:cNvPr>
              <p:cNvSpPr/>
              <p:nvPr/>
            </p:nvSpPr>
            <p:spPr>
              <a:xfrm>
                <a:off x="6826195" y="1707141"/>
                <a:ext cx="25113" cy="25112"/>
              </a:xfrm>
              <a:custGeom>
                <a:avLst/>
                <a:gdLst>
                  <a:gd name="connsiteX0" fmla="*/ 12557 w 25113"/>
                  <a:gd name="connsiteY0" fmla="*/ 25112 h 25112"/>
                  <a:gd name="connsiteX1" fmla="*/ 13794 w 25113"/>
                  <a:gd name="connsiteY1" fmla="*/ 25052 h 25112"/>
                  <a:gd name="connsiteX2" fmla="*/ 15014 w 25113"/>
                  <a:gd name="connsiteY2" fmla="*/ 24867 h 25112"/>
                  <a:gd name="connsiteX3" fmla="*/ 16204 w 25113"/>
                  <a:gd name="connsiteY3" fmla="*/ 24568 h 25112"/>
                  <a:gd name="connsiteX4" fmla="*/ 17358 w 25113"/>
                  <a:gd name="connsiteY4" fmla="*/ 24149 h 25112"/>
                  <a:gd name="connsiteX5" fmla="*/ 18470 w 25113"/>
                  <a:gd name="connsiteY5" fmla="*/ 23623 h 25112"/>
                  <a:gd name="connsiteX6" fmla="*/ 19529 w 25113"/>
                  <a:gd name="connsiteY6" fmla="*/ 22995 h 25112"/>
                  <a:gd name="connsiteX7" fmla="*/ 20521 w 25113"/>
                  <a:gd name="connsiteY7" fmla="*/ 22266 h 25112"/>
                  <a:gd name="connsiteX8" fmla="*/ 21436 w 25113"/>
                  <a:gd name="connsiteY8" fmla="*/ 21435 h 25112"/>
                  <a:gd name="connsiteX9" fmla="*/ 22267 w 25113"/>
                  <a:gd name="connsiteY9" fmla="*/ 20520 h 25112"/>
                  <a:gd name="connsiteX10" fmla="*/ 22997 w 25113"/>
                  <a:gd name="connsiteY10" fmla="*/ 19527 h 25112"/>
                  <a:gd name="connsiteX11" fmla="*/ 23625 w 25113"/>
                  <a:gd name="connsiteY11" fmla="*/ 18469 h 25112"/>
                  <a:gd name="connsiteX12" fmla="*/ 24151 w 25113"/>
                  <a:gd name="connsiteY12" fmla="*/ 17357 h 25112"/>
                  <a:gd name="connsiteX13" fmla="*/ 24569 w 25113"/>
                  <a:gd name="connsiteY13" fmla="*/ 16203 h 25112"/>
                  <a:gd name="connsiteX14" fmla="*/ 24868 w 25113"/>
                  <a:gd name="connsiteY14" fmla="*/ 15007 h 25112"/>
                  <a:gd name="connsiteX15" fmla="*/ 25054 w 25113"/>
                  <a:gd name="connsiteY15" fmla="*/ 13793 h 25112"/>
                  <a:gd name="connsiteX16" fmla="*/ 25113 w 25113"/>
                  <a:gd name="connsiteY16" fmla="*/ 12555 h 25112"/>
                  <a:gd name="connsiteX17" fmla="*/ 25054 w 25113"/>
                  <a:gd name="connsiteY17" fmla="*/ 11317 h 25112"/>
                  <a:gd name="connsiteX18" fmla="*/ 24868 w 25113"/>
                  <a:gd name="connsiteY18" fmla="*/ 10104 h 25112"/>
                  <a:gd name="connsiteX19" fmla="*/ 24569 w 25113"/>
                  <a:gd name="connsiteY19" fmla="*/ 8908 h 25112"/>
                  <a:gd name="connsiteX20" fmla="*/ 24151 w 25113"/>
                  <a:gd name="connsiteY20" fmla="*/ 7754 h 25112"/>
                  <a:gd name="connsiteX21" fmla="*/ 23625 w 25113"/>
                  <a:gd name="connsiteY21" fmla="*/ 6642 h 25112"/>
                  <a:gd name="connsiteX22" fmla="*/ 22997 w 25113"/>
                  <a:gd name="connsiteY22" fmla="*/ 5583 h 25112"/>
                  <a:gd name="connsiteX23" fmla="*/ 22267 w 25113"/>
                  <a:gd name="connsiteY23" fmla="*/ 4591 h 25112"/>
                  <a:gd name="connsiteX24" fmla="*/ 21436 w 25113"/>
                  <a:gd name="connsiteY24" fmla="*/ 3676 h 25112"/>
                  <a:gd name="connsiteX25" fmla="*/ 20521 w 25113"/>
                  <a:gd name="connsiteY25" fmla="*/ 2845 h 25112"/>
                  <a:gd name="connsiteX26" fmla="*/ 19529 w 25113"/>
                  <a:gd name="connsiteY26" fmla="*/ 2115 h 25112"/>
                  <a:gd name="connsiteX27" fmla="*/ 18470 w 25113"/>
                  <a:gd name="connsiteY27" fmla="*/ 1487 h 25112"/>
                  <a:gd name="connsiteX28" fmla="*/ 17358 w 25113"/>
                  <a:gd name="connsiteY28" fmla="*/ 961 h 25112"/>
                  <a:gd name="connsiteX29" fmla="*/ 16204 w 25113"/>
                  <a:gd name="connsiteY29" fmla="*/ 549 h 25112"/>
                  <a:gd name="connsiteX30" fmla="*/ 15014 w 25113"/>
                  <a:gd name="connsiteY30" fmla="*/ 244 h 25112"/>
                  <a:gd name="connsiteX31" fmla="*/ 13794 w 25113"/>
                  <a:gd name="connsiteY31" fmla="*/ 58 h 25112"/>
                  <a:gd name="connsiteX32" fmla="*/ 11325 w 25113"/>
                  <a:gd name="connsiteY32" fmla="*/ 58 h 25112"/>
                  <a:gd name="connsiteX33" fmla="*/ 10105 w 25113"/>
                  <a:gd name="connsiteY33" fmla="*/ 244 h 25112"/>
                  <a:gd name="connsiteX34" fmla="*/ 8909 w 25113"/>
                  <a:gd name="connsiteY34" fmla="*/ 549 h 25112"/>
                  <a:gd name="connsiteX35" fmla="*/ 7755 w 25113"/>
                  <a:gd name="connsiteY35" fmla="*/ 961 h 25112"/>
                  <a:gd name="connsiteX36" fmla="*/ 6643 w 25113"/>
                  <a:gd name="connsiteY36" fmla="*/ 1487 h 25112"/>
                  <a:gd name="connsiteX37" fmla="*/ 5585 w 25113"/>
                  <a:gd name="connsiteY37" fmla="*/ 2115 h 25112"/>
                  <a:gd name="connsiteX38" fmla="*/ 4598 w 25113"/>
                  <a:gd name="connsiteY38" fmla="*/ 2845 h 25112"/>
                  <a:gd name="connsiteX39" fmla="*/ 3677 w 25113"/>
                  <a:gd name="connsiteY39" fmla="*/ 3676 h 25112"/>
                  <a:gd name="connsiteX40" fmla="*/ 2852 w 25113"/>
                  <a:gd name="connsiteY40" fmla="*/ 4591 h 25112"/>
                  <a:gd name="connsiteX41" fmla="*/ 2117 w 25113"/>
                  <a:gd name="connsiteY41" fmla="*/ 5583 h 25112"/>
                  <a:gd name="connsiteX42" fmla="*/ 1489 w 25113"/>
                  <a:gd name="connsiteY42" fmla="*/ 6642 h 25112"/>
                  <a:gd name="connsiteX43" fmla="*/ 963 w 25113"/>
                  <a:gd name="connsiteY43" fmla="*/ 7754 h 25112"/>
                  <a:gd name="connsiteX44" fmla="*/ 550 w 25113"/>
                  <a:gd name="connsiteY44" fmla="*/ 8908 h 25112"/>
                  <a:gd name="connsiteX45" fmla="*/ 245 w 25113"/>
                  <a:gd name="connsiteY45" fmla="*/ 10104 h 25112"/>
                  <a:gd name="connsiteX46" fmla="*/ 66 w 25113"/>
                  <a:gd name="connsiteY46" fmla="*/ 11317 h 25112"/>
                  <a:gd name="connsiteX47" fmla="*/ 0 w 25113"/>
                  <a:gd name="connsiteY47" fmla="*/ 12555 h 25112"/>
                  <a:gd name="connsiteX48" fmla="*/ 66 w 25113"/>
                  <a:gd name="connsiteY48" fmla="*/ 13793 h 25112"/>
                  <a:gd name="connsiteX49" fmla="*/ 245 w 25113"/>
                  <a:gd name="connsiteY49" fmla="*/ 15007 h 25112"/>
                  <a:gd name="connsiteX50" fmla="*/ 550 w 25113"/>
                  <a:gd name="connsiteY50" fmla="*/ 16203 h 25112"/>
                  <a:gd name="connsiteX51" fmla="*/ 963 w 25113"/>
                  <a:gd name="connsiteY51" fmla="*/ 17357 h 25112"/>
                  <a:gd name="connsiteX52" fmla="*/ 1489 w 25113"/>
                  <a:gd name="connsiteY52" fmla="*/ 18469 h 25112"/>
                  <a:gd name="connsiteX53" fmla="*/ 2117 w 25113"/>
                  <a:gd name="connsiteY53" fmla="*/ 19527 h 25112"/>
                  <a:gd name="connsiteX54" fmla="*/ 2852 w 25113"/>
                  <a:gd name="connsiteY54" fmla="*/ 20520 h 25112"/>
                  <a:gd name="connsiteX55" fmla="*/ 3677 w 25113"/>
                  <a:gd name="connsiteY55" fmla="*/ 21435 h 25112"/>
                  <a:gd name="connsiteX56" fmla="*/ 4598 w 25113"/>
                  <a:gd name="connsiteY56" fmla="*/ 22266 h 25112"/>
                  <a:gd name="connsiteX57" fmla="*/ 5585 w 25113"/>
                  <a:gd name="connsiteY57" fmla="*/ 22995 h 25112"/>
                  <a:gd name="connsiteX58" fmla="*/ 6643 w 25113"/>
                  <a:gd name="connsiteY58" fmla="*/ 23623 h 25112"/>
                  <a:gd name="connsiteX59" fmla="*/ 7755 w 25113"/>
                  <a:gd name="connsiteY59" fmla="*/ 24149 h 25112"/>
                  <a:gd name="connsiteX60" fmla="*/ 8909 w 25113"/>
                  <a:gd name="connsiteY60" fmla="*/ 24568 h 25112"/>
                  <a:gd name="connsiteX61" fmla="*/ 10105 w 25113"/>
                  <a:gd name="connsiteY61" fmla="*/ 24867 h 25112"/>
                  <a:gd name="connsiteX62" fmla="*/ 11325 w 25113"/>
                  <a:gd name="connsiteY62" fmla="*/ 25052 h 25112"/>
                  <a:gd name="connsiteX63" fmla="*/ 12557 w 25113"/>
                  <a:gd name="connsiteY63" fmla="*/ 25112 h 25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5113" h="25112">
                    <a:moveTo>
                      <a:pt x="12557" y="25112"/>
                    </a:moveTo>
                    <a:cubicBezTo>
                      <a:pt x="12969" y="25112"/>
                      <a:pt x="13382" y="25094"/>
                      <a:pt x="13794" y="25052"/>
                    </a:cubicBezTo>
                    <a:cubicBezTo>
                      <a:pt x="14201" y="25010"/>
                      <a:pt x="14608" y="24945"/>
                      <a:pt x="15014" y="24867"/>
                    </a:cubicBezTo>
                    <a:cubicBezTo>
                      <a:pt x="15409" y="24783"/>
                      <a:pt x="15810" y="24681"/>
                      <a:pt x="16204" y="24568"/>
                    </a:cubicBezTo>
                    <a:cubicBezTo>
                      <a:pt x="16593" y="24448"/>
                      <a:pt x="16982" y="24305"/>
                      <a:pt x="17358" y="24149"/>
                    </a:cubicBezTo>
                    <a:cubicBezTo>
                      <a:pt x="17735" y="23994"/>
                      <a:pt x="18112" y="23814"/>
                      <a:pt x="18470" y="23623"/>
                    </a:cubicBezTo>
                    <a:cubicBezTo>
                      <a:pt x="18835" y="23432"/>
                      <a:pt x="19188" y="23223"/>
                      <a:pt x="19529" y="22995"/>
                    </a:cubicBezTo>
                    <a:cubicBezTo>
                      <a:pt x="19870" y="22768"/>
                      <a:pt x="20204" y="22523"/>
                      <a:pt x="20521" y="22266"/>
                    </a:cubicBezTo>
                    <a:cubicBezTo>
                      <a:pt x="20838" y="22003"/>
                      <a:pt x="21149" y="21722"/>
                      <a:pt x="21436" y="21435"/>
                    </a:cubicBezTo>
                    <a:cubicBezTo>
                      <a:pt x="21723" y="21148"/>
                      <a:pt x="22004" y="20837"/>
                      <a:pt x="22267" y="20520"/>
                    </a:cubicBezTo>
                    <a:cubicBezTo>
                      <a:pt x="22524" y="20203"/>
                      <a:pt x="22770" y="19868"/>
                      <a:pt x="22997" y="19527"/>
                    </a:cubicBezTo>
                    <a:cubicBezTo>
                      <a:pt x="23224" y="19186"/>
                      <a:pt x="23433" y="18828"/>
                      <a:pt x="23625" y="18469"/>
                    </a:cubicBezTo>
                    <a:cubicBezTo>
                      <a:pt x="23822" y="18110"/>
                      <a:pt x="23995" y="17733"/>
                      <a:pt x="24151" y="17357"/>
                    </a:cubicBezTo>
                    <a:cubicBezTo>
                      <a:pt x="24306" y="16980"/>
                      <a:pt x="24450" y="16591"/>
                      <a:pt x="24569" y="16203"/>
                    </a:cubicBezTo>
                    <a:cubicBezTo>
                      <a:pt x="24689" y="15808"/>
                      <a:pt x="24791" y="15407"/>
                      <a:pt x="24868" y="15007"/>
                    </a:cubicBezTo>
                    <a:cubicBezTo>
                      <a:pt x="24952" y="14606"/>
                      <a:pt x="25012" y="14200"/>
                      <a:pt x="25054" y="13793"/>
                    </a:cubicBezTo>
                    <a:cubicBezTo>
                      <a:pt x="25096" y="13380"/>
                      <a:pt x="25113" y="12968"/>
                      <a:pt x="25113" y="12555"/>
                    </a:cubicBezTo>
                    <a:cubicBezTo>
                      <a:pt x="25113" y="12143"/>
                      <a:pt x="25096" y="11730"/>
                      <a:pt x="25054" y="11317"/>
                    </a:cubicBezTo>
                    <a:cubicBezTo>
                      <a:pt x="25012" y="10917"/>
                      <a:pt x="24952" y="10504"/>
                      <a:pt x="24868" y="10104"/>
                    </a:cubicBezTo>
                    <a:cubicBezTo>
                      <a:pt x="24791" y="9703"/>
                      <a:pt x="24689" y="9302"/>
                      <a:pt x="24569" y="8908"/>
                    </a:cubicBezTo>
                    <a:cubicBezTo>
                      <a:pt x="24450" y="8519"/>
                      <a:pt x="24306" y="8130"/>
                      <a:pt x="24151" y="7754"/>
                    </a:cubicBezTo>
                    <a:cubicBezTo>
                      <a:pt x="23995" y="7377"/>
                      <a:pt x="23822" y="7000"/>
                      <a:pt x="23625" y="6642"/>
                    </a:cubicBezTo>
                    <a:cubicBezTo>
                      <a:pt x="23433" y="6283"/>
                      <a:pt x="23224" y="5924"/>
                      <a:pt x="22997" y="5583"/>
                    </a:cubicBezTo>
                    <a:cubicBezTo>
                      <a:pt x="22770" y="5242"/>
                      <a:pt x="22524" y="4908"/>
                      <a:pt x="22267" y="4591"/>
                    </a:cubicBezTo>
                    <a:cubicBezTo>
                      <a:pt x="22004" y="4274"/>
                      <a:pt x="21723" y="3963"/>
                      <a:pt x="21436" y="3676"/>
                    </a:cubicBezTo>
                    <a:cubicBezTo>
                      <a:pt x="21149" y="3389"/>
                      <a:pt x="20838" y="3108"/>
                      <a:pt x="20521" y="2845"/>
                    </a:cubicBezTo>
                    <a:cubicBezTo>
                      <a:pt x="20204" y="2588"/>
                      <a:pt x="19870" y="2342"/>
                      <a:pt x="19529" y="2115"/>
                    </a:cubicBezTo>
                    <a:cubicBezTo>
                      <a:pt x="19188" y="1888"/>
                      <a:pt x="18835" y="1679"/>
                      <a:pt x="18470" y="1487"/>
                    </a:cubicBezTo>
                    <a:cubicBezTo>
                      <a:pt x="18112" y="1296"/>
                      <a:pt x="17735" y="1117"/>
                      <a:pt x="17358" y="961"/>
                    </a:cubicBezTo>
                    <a:cubicBezTo>
                      <a:pt x="16982" y="806"/>
                      <a:pt x="16593" y="662"/>
                      <a:pt x="16204" y="549"/>
                    </a:cubicBezTo>
                    <a:cubicBezTo>
                      <a:pt x="15816" y="423"/>
                      <a:pt x="15409" y="327"/>
                      <a:pt x="15014" y="244"/>
                    </a:cubicBezTo>
                    <a:cubicBezTo>
                      <a:pt x="14608" y="166"/>
                      <a:pt x="14201" y="100"/>
                      <a:pt x="13794" y="58"/>
                    </a:cubicBezTo>
                    <a:cubicBezTo>
                      <a:pt x="12975" y="-19"/>
                      <a:pt x="12144" y="-19"/>
                      <a:pt x="11325" y="58"/>
                    </a:cubicBezTo>
                    <a:cubicBezTo>
                      <a:pt x="10918" y="100"/>
                      <a:pt x="10506" y="166"/>
                      <a:pt x="10105" y="244"/>
                    </a:cubicBezTo>
                    <a:cubicBezTo>
                      <a:pt x="9705" y="327"/>
                      <a:pt x="9304" y="423"/>
                      <a:pt x="8909" y="549"/>
                    </a:cubicBezTo>
                    <a:cubicBezTo>
                      <a:pt x="8521" y="662"/>
                      <a:pt x="8132" y="806"/>
                      <a:pt x="7755" y="961"/>
                    </a:cubicBezTo>
                    <a:cubicBezTo>
                      <a:pt x="7379" y="1117"/>
                      <a:pt x="7002" y="1296"/>
                      <a:pt x="6643" y="1487"/>
                    </a:cubicBezTo>
                    <a:cubicBezTo>
                      <a:pt x="6284" y="1679"/>
                      <a:pt x="5926" y="1888"/>
                      <a:pt x="5585" y="2115"/>
                    </a:cubicBezTo>
                    <a:cubicBezTo>
                      <a:pt x="5244" y="2342"/>
                      <a:pt x="4915" y="2588"/>
                      <a:pt x="4598" y="2845"/>
                    </a:cubicBezTo>
                    <a:cubicBezTo>
                      <a:pt x="4275" y="3108"/>
                      <a:pt x="3970" y="3389"/>
                      <a:pt x="3677" y="3676"/>
                    </a:cubicBezTo>
                    <a:cubicBezTo>
                      <a:pt x="3390" y="3963"/>
                      <a:pt x="3109" y="4274"/>
                      <a:pt x="2852" y="4591"/>
                    </a:cubicBezTo>
                    <a:cubicBezTo>
                      <a:pt x="2589" y="4908"/>
                      <a:pt x="2344" y="5242"/>
                      <a:pt x="2117" y="5583"/>
                    </a:cubicBezTo>
                    <a:cubicBezTo>
                      <a:pt x="1889" y="5924"/>
                      <a:pt x="1680" y="6283"/>
                      <a:pt x="1489" y="6642"/>
                    </a:cubicBezTo>
                    <a:cubicBezTo>
                      <a:pt x="1298" y="7000"/>
                      <a:pt x="1118" y="7377"/>
                      <a:pt x="963" y="7754"/>
                    </a:cubicBezTo>
                    <a:cubicBezTo>
                      <a:pt x="807" y="8130"/>
                      <a:pt x="670" y="8519"/>
                      <a:pt x="550" y="8908"/>
                    </a:cubicBezTo>
                    <a:cubicBezTo>
                      <a:pt x="430" y="9302"/>
                      <a:pt x="329" y="9703"/>
                      <a:pt x="245" y="10104"/>
                    </a:cubicBezTo>
                    <a:cubicBezTo>
                      <a:pt x="167" y="10504"/>
                      <a:pt x="102" y="10917"/>
                      <a:pt x="66" y="11317"/>
                    </a:cubicBezTo>
                    <a:cubicBezTo>
                      <a:pt x="24" y="11730"/>
                      <a:pt x="0" y="12143"/>
                      <a:pt x="0" y="12555"/>
                    </a:cubicBezTo>
                    <a:cubicBezTo>
                      <a:pt x="0" y="12968"/>
                      <a:pt x="24" y="13380"/>
                      <a:pt x="66" y="13793"/>
                    </a:cubicBezTo>
                    <a:cubicBezTo>
                      <a:pt x="102" y="14200"/>
                      <a:pt x="167" y="14606"/>
                      <a:pt x="245" y="15007"/>
                    </a:cubicBezTo>
                    <a:cubicBezTo>
                      <a:pt x="329" y="15407"/>
                      <a:pt x="430" y="15808"/>
                      <a:pt x="550" y="16203"/>
                    </a:cubicBezTo>
                    <a:cubicBezTo>
                      <a:pt x="670" y="16591"/>
                      <a:pt x="807" y="16980"/>
                      <a:pt x="963" y="17357"/>
                    </a:cubicBezTo>
                    <a:cubicBezTo>
                      <a:pt x="1118" y="17733"/>
                      <a:pt x="1298" y="18110"/>
                      <a:pt x="1489" y="18469"/>
                    </a:cubicBezTo>
                    <a:cubicBezTo>
                      <a:pt x="1680" y="18828"/>
                      <a:pt x="1889" y="19186"/>
                      <a:pt x="2117" y="19527"/>
                    </a:cubicBezTo>
                    <a:cubicBezTo>
                      <a:pt x="2344" y="19868"/>
                      <a:pt x="2589" y="20203"/>
                      <a:pt x="2852" y="20520"/>
                    </a:cubicBezTo>
                    <a:cubicBezTo>
                      <a:pt x="3109" y="20837"/>
                      <a:pt x="3390" y="21148"/>
                      <a:pt x="3677" y="21435"/>
                    </a:cubicBezTo>
                    <a:cubicBezTo>
                      <a:pt x="3970" y="21722"/>
                      <a:pt x="4275" y="22003"/>
                      <a:pt x="4598" y="22266"/>
                    </a:cubicBezTo>
                    <a:cubicBezTo>
                      <a:pt x="4915" y="22523"/>
                      <a:pt x="5244" y="22768"/>
                      <a:pt x="5585" y="22995"/>
                    </a:cubicBezTo>
                    <a:cubicBezTo>
                      <a:pt x="5926" y="23223"/>
                      <a:pt x="6284" y="23432"/>
                      <a:pt x="6643" y="23623"/>
                    </a:cubicBezTo>
                    <a:cubicBezTo>
                      <a:pt x="7002" y="23814"/>
                      <a:pt x="7379" y="23994"/>
                      <a:pt x="7755" y="24149"/>
                    </a:cubicBezTo>
                    <a:cubicBezTo>
                      <a:pt x="8132" y="24305"/>
                      <a:pt x="8521" y="24448"/>
                      <a:pt x="8909" y="24568"/>
                    </a:cubicBezTo>
                    <a:cubicBezTo>
                      <a:pt x="9304" y="24681"/>
                      <a:pt x="9705" y="24783"/>
                      <a:pt x="10105" y="24867"/>
                    </a:cubicBezTo>
                    <a:cubicBezTo>
                      <a:pt x="10506" y="24945"/>
                      <a:pt x="10918" y="25010"/>
                      <a:pt x="11325" y="25052"/>
                    </a:cubicBezTo>
                    <a:cubicBezTo>
                      <a:pt x="11732" y="25094"/>
                      <a:pt x="12150" y="25112"/>
                      <a:pt x="12557" y="2511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5" name="Graphic 66">
                <a:extLst>
                  <a:ext uri="{FF2B5EF4-FFF2-40B4-BE49-F238E27FC236}">
                    <a16:creationId xmlns:a16="http://schemas.microsoft.com/office/drawing/2014/main" id="{26F3FCB5-ED7D-48D9-8F8E-9DF847185CCB}"/>
                  </a:ext>
                </a:extLst>
              </p:cNvPr>
              <p:cNvSpPr/>
              <p:nvPr/>
            </p:nvSpPr>
            <p:spPr>
              <a:xfrm>
                <a:off x="6818500" y="1318515"/>
                <a:ext cx="112640" cy="99234"/>
              </a:xfrm>
              <a:custGeom>
                <a:avLst/>
                <a:gdLst>
                  <a:gd name="connsiteX0" fmla="*/ 112640 w 112640"/>
                  <a:gd name="connsiteY0" fmla="*/ 0 h 99234"/>
                  <a:gd name="connsiteX1" fmla="*/ 0 w 112640"/>
                  <a:gd name="connsiteY1" fmla="*/ 3354 h 99234"/>
                  <a:gd name="connsiteX2" fmla="*/ 59232 w 112640"/>
                  <a:gd name="connsiteY2" fmla="*/ 99234 h 992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2640" h="99234">
                    <a:moveTo>
                      <a:pt x="112640" y="0"/>
                    </a:moveTo>
                    <a:lnTo>
                      <a:pt x="0" y="3354"/>
                    </a:lnTo>
                    <a:lnTo>
                      <a:pt x="59232" y="99234"/>
                    </a:ln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6" name="Graphic 66">
                <a:extLst>
                  <a:ext uri="{FF2B5EF4-FFF2-40B4-BE49-F238E27FC236}">
                    <a16:creationId xmlns:a16="http://schemas.microsoft.com/office/drawing/2014/main" id="{5A879B86-A894-4CDD-9003-D24B3B44A264}"/>
                  </a:ext>
                </a:extLst>
              </p:cNvPr>
              <p:cNvSpPr/>
              <p:nvPr/>
            </p:nvSpPr>
            <p:spPr>
              <a:xfrm>
                <a:off x="7187178" y="1706712"/>
                <a:ext cx="25113" cy="25116"/>
              </a:xfrm>
              <a:custGeom>
                <a:avLst/>
                <a:gdLst>
                  <a:gd name="connsiteX0" fmla="*/ 24868 w 25113"/>
                  <a:gd name="connsiteY0" fmla="*/ 10102 h 25116"/>
                  <a:gd name="connsiteX1" fmla="*/ 24569 w 25113"/>
                  <a:gd name="connsiteY1" fmla="*/ 8912 h 25116"/>
                  <a:gd name="connsiteX2" fmla="*/ 24151 w 25113"/>
                  <a:gd name="connsiteY2" fmla="*/ 7752 h 25116"/>
                  <a:gd name="connsiteX3" fmla="*/ 23631 w 25113"/>
                  <a:gd name="connsiteY3" fmla="*/ 6640 h 25116"/>
                  <a:gd name="connsiteX4" fmla="*/ 22997 w 25113"/>
                  <a:gd name="connsiteY4" fmla="*/ 5588 h 25116"/>
                  <a:gd name="connsiteX5" fmla="*/ 22267 w 25113"/>
                  <a:gd name="connsiteY5" fmla="*/ 4595 h 25116"/>
                  <a:gd name="connsiteX6" fmla="*/ 21436 w 25113"/>
                  <a:gd name="connsiteY6" fmla="*/ 3674 h 25116"/>
                  <a:gd name="connsiteX7" fmla="*/ 20521 w 25113"/>
                  <a:gd name="connsiteY7" fmla="*/ 2849 h 25116"/>
                  <a:gd name="connsiteX8" fmla="*/ 19529 w 25113"/>
                  <a:gd name="connsiteY8" fmla="*/ 2114 h 25116"/>
                  <a:gd name="connsiteX9" fmla="*/ 18470 w 25113"/>
                  <a:gd name="connsiteY9" fmla="*/ 1486 h 25116"/>
                  <a:gd name="connsiteX10" fmla="*/ 17358 w 25113"/>
                  <a:gd name="connsiteY10" fmla="*/ 960 h 25116"/>
                  <a:gd name="connsiteX11" fmla="*/ 16204 w 25113"/>
                  <a:gd name="connsiteY11" fmla="*/ 547 h 25116"/>
                  <a:gd name="connsiteX12" fmla="*/ 15014 w 25113"/>
                  <a:gd name="connsiteY12" fmla="*/ 242 h 25116"/>
                  <a:gd name="connsiteX13" fmla="*/ 13795 w 25113"/>
                  <a:gd name="connsiteY13" fmla="*/ 63 h 25116"/>
                  <a:gd name="connsiteX14" fmla="*/ 11325 w 25113"/>
                  <a:gd name="connsiteY14" fmla="*/ 63 h 25116"/>
                  <a:gd name="connsiteX15" fmla="*/ 10105 w 25113"/>
                  <a:gd name="connsiteY15" fmla="*/ 242 h 25116"/>
                  <a:gd name="connsiteX16" fmla="*/ 8909 w 25113"/>
                  <a:gd name="connsiteY16" fmla="*/ 547 h 25116"/>
                  <a:gd name="connsiteX17" fmla="*/ 7755 w 25113"/>
                  <a:gd name="connsiteY17" fmla="*/ 960 h 25116"/>
                  <a:gd name="connsiteX18" fmla="*/ 6643 w 25113"/>
                  <a:gd name="connsiteY18" fmla="*/ 1486 h 25116"/>
                  <a:gd name="connsiteX19" fmla="*/ 5585 w 25113"/>
                  <a:gd name="connsiteY19" fmla="*/ 2114 h 25116"/>
                  <a:gd name="connsiteX20" fmla="*/ 4598 w 25113"/>
                  <a:gd name="connsiteY20" fmla="*/ 2849 h 25116"/>
                  <a:gd name="connsiteX21" fmla="*/ 3677 w 25113"/>
                  <a:gd name="connsiteY21" fmla="*/ 3674 h 25116"/>
                  <a:gd name="connsiteX22" fmla="*/ 2852 w 25113"/>
                  <a:gd name="connsiteY22" fmla="*/ 4595 h 25116"/>
                  <a:gd name="connsiteX23" fmla="*/ 2117 w 25113"/>
                  <a:gd name="connsiteY23" fmla="*/ 5588 h 25116"/>
                  <a:gd name="connsiteX24" fmla="*/ 1489 w 25113"/>
                  <a:gd name="connsiteY24" fmla="*/ 6640 h 25116"/>
                  <a:gd name="connsiteX25" fmla="*/ 963 w 25113"/>
                  <a:gd name="connsiteY25" fmla="*/ 7752 h 25116"/>
                  <a:gd name="connsiteX26" fmla="*/ 550 w 25113"/>
                  <a:gd name="connsiteY26" fmla="*/ 8912 h 25116"/>
                  <a:gd name="connsiteX27" fmla="*/ 245 w 25113"/>
                  <a:gd name="connsiteY27" fmla="*/ 10102 h 25116"/>
                  <a:gd name="connsiteX28" fmla="*/ 66 w 25113"/>
                  <a:gd name="connsiteY28" fmla="*/ 11322 h 25116"/>
                  <a:gd name="connsiteX29" fmla="*/ 0 w 25113"/>
                  <a:gd name="connsiteY29" fmla="*/ 12554 h 25116"/>
                  <a:gd name="connsiteX30" fmla="*/ 66 w 25113"/>
                  <a:gd name="connsiteY30" fmla="*/ 13791 h 25116"/>
                  <a:gd name="connsiteX31" fmla="*/ 245 w 25113"/>
                  <a:gd name="connsiteY31" fmla="*/ 15011 h 25116"/>
                  <a:gd name="connsiteX32" fmla="*/ 550 w 25113"/>
                  <a:gd name="connsiteY32" fmla="*/ 16201 h 25116"/>
                  <a:gd name="connsiteX33" fmla="*/ 963 w 25113"/>
                  <a:gd name="connsiteY33" fmla="*/ 17361 h 25116"/>
                  <a:gd name="connsiteX34" fmla="*/ 1489 w 25113"/>
                  <a:gd name="connsiteY34" fmla="*/ 18467 h 25116"/>
                  <a:gd name="connsiteX35" fmla="*/ 2117 w 25113"/>
                  <a:gd name="connsiteY35" fmla="*/ 19526 h 25116"/>
                  <a:gd name="connsiteX36" fmla="*/ 2852 w 25113"/>
                  <a:gd name="connsiteY36" fmla="*/ 20518 h 25116"/>
                  <a:gd name="connsiteX37" fmla="*/ 3677 w 25113"/>
                  <a:gd name="connsiteY37" fmla="*/ 21433 h 25116"/>
                  <a:gd name="connsiteX38" fmla="*/ 4598 w 25113"/>
                  <a:gd name="connsiteY38" fmla="*/ 22264 h 25116"/>
                  <a:gd name="connsiteX39" fmla="*/ 5591 w 25113"/>
                  <a:gd name="connsiteY39" fmla="*/ 22994 h 25116"/>
                  <a:gd name="connsiteX40" fmla="*/ 6643 w 25113"/>
                  <a:gd name="connsiteY40" fmla="*/ 23628 h 25116"/>
                  <a:gd name="connsiteX41" fmla="*/ 7755 w 25113"/>
                  <a:gd name="connsiteY41" fmla="*/ 24148 h 25116"/>
                  <a:gd name="connsiteX42" fmla="*/ 8909 w 25113"/>
                  <a:gd name="connsiteY42" fmla="*/ 24566 h 25116"/>
                  <a:gd name="connsiteX43" fmla="*/ 10105 w 25113"/>
                  <a:gd name="connsiteY43" fmla="*/ 24865 h 25116"/>
                  <a:gd name="connsiteX44" fmla="*/ 11325 w 25113"/>
                  <a:gd name="connsiteY44" fmla="*/ 25051 h 25116"/>
                  <a:gd name="connsiteX45" fmla="*/ 12557 w 25113"/>
                  <a:gd name="connsiteY45" fmla="*/ 25116 h 25116"/>
                  <a:gd name="connsiteX46" fmla="*/ 13795 w 25113"/>
                  <a:gd name="connsiteY46" fmla="*/ 25051 h 25116"/>
                  <a:gd name="connsiteX47" fmla="*/ 15014 w 25113"/>
                  <a:gd name="connsiteY47" fmla="*/ 24865 h 25116"/>
                  <a:gd name="connsiteX48" fmla="*/ 16204 w 25113"/>
                  <a:gd name="connsiteY48" fmla="*/ 24566 h 25116"/>
                  <a:gd name="connsiteX49" fmla="*/ 17358 w 25113"/>
                  <a:gd name="connsiteY49" fmla="*/ 24148 h 25116"/>
                  <a:gd name="connsiteX50" fmla="*/ 18470 w 25113"/>
                  <a:gd name="connsiteY50" fmla="*/ 23628 h 25116"/>
                  <a:gd name="connsiteX51" fmla="*/ 19529 w 25113"/>
                  <a:gd name="connsiteY51" fmla="*/ 22994 h 25116"/>
                  <a:gd name="connsiteX52" fmla="*/ 20521 w 25113"/>
                  <a:gd name="connsiteY52" fmla="*/ 22264 h 25116"/>
                  <a:gd name="connsiteX53" fmla="*/ 21436 w 25113"/>
                  <a:gd name="connsiteY53" fmla="*/ 21433 h 25116"/>
                  <a:gd name="connsiteX54" fmla="*/ 22267 w 25113"/>
                  <a:gd name="connsiteY54" fmla="*/ 20518 h 25116"/>
                  <a:gd name="connsiteX55" fmla="*/ 22997 w 25113"/>
                  <a:gd name="connsiteY55" fmla="*/ 19526 h 25116"/>
                  <a:gd name="connsiteX56" fmla="*/ 23631 w 25113"/>
                  <a:gd name="connsiteY56" fmla="*/ 18467 h 25116"/>
                  <a:gd name="connsiteX57" fmla="*/ 24151 w 25113"/>
                  <a:gd name="connsiteY57" fmla="*/ 17361 h 25116"/>
                  <a:gd name="connsiteX58" fmla="*/ 24569 w 25113"/>
                  <a:gd name="connsiteY58" fmla="*/ 16201 h 25116"/>
                  <a:gd name="connsiteX59" fmla="*/ 24868 w 25113"/>
                  <a:gd name="connsiteY59" fmla="*/ 15011 h 25116"/>
                  <a:gd name="connsiteX60" fmla="*/ 25054 w 25113"/>
                  <a:gd name="connsiteY60" fmla="*/ 13791 h 25116"/>
                  <a:gd name="connsiteX61" fmla="*/ 25113 w 25113"/>
                  <a:gd name="connsiteY61" fmla="*/ 12554 h 25116"/>
                  <a:gd name="connsiteX62" fmla="*/ 25054 w 25113"/>
                  <a:gd name="connsiteY62" fmla="*/ 11322 h 25116"/>
                  <a:gd name="connsiteX63" fmla="*/ 24868 w 25113"/>
                  <a:gd name="connsiteY63" fmla="*/ 10102 h 25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5113" h="25116">
                    <a:moveTo>
                      <a:pt x="24868" y="10102"/>
                    </a:moveTo>
                    <a:cubicBezTo>
                      <a:pt x="24791" y="9702"/>
                      <a:pt x="24689" y="9301"/>
                      <a:pt x="24569" y="8912"/>
                    </a:cubicBezTo>
                    <a:cubicBezTo>
                      <a:pt x="24450" y="8518"/>
                      <a:pt x="24306" y="8129"/>
                      <a:pt x="24151" y="7752"/>
                    </a:cubicBezTo>
                    <a:cubicBezTo>
                      <a:pt x="23995" y="7376"/>
                      <a:pt x="23822" y="7005"/>
                      <a:pt x="23631" y="6640"/>
                    </a:cubicBezTo>
                    <a:cubicBezTo>
                      <a:pt x="23433" y="6281"/>
                      <a:pt x="23224" y="5929"/>
                      <a:pt x="22997" y="5588"/>
                    </a:cubicBezTo>
                    <a:cubicBezTo>
                      <a:pt x="22770" y="5247"/>
                      <a:pt x="22524" y="4912"/>
                      <a:pt x="22267" y="4595"/>
                    </a:cubicBezTo>
                    <a:cubicBezTo>
                      <a:pt x="22004" y="4278"/>
                      <a:pt x="21729" y="3967"/>
                      <a:pt x="21436" y="3674"/>
                    </a:cubicBezTo>
                    <a:cubicBezTo>
                      <a:pt x="21149" y="3387"/>
                      <a:pt x="20838" y="3106"/>
                      <a:pt x="20521" y="2849"/>
                    </a:cubicBezTo>
                    <a:cubicBezTo>
                      <a:pt x="20204" y="2586"/>
                      <a:pt x="19870" y="2341"/>
                      <a:pt x="19529" y="2114"/>
                    </a:cubicBezTo>
                    <a:cubicBezTo>
                      <a:pt x="19188" y="1892"/>
                      <a:pt x="18835" y="1677"/>
                      <a:pt x="18470" y="1486"/>
                    </a:cubicBezTo>
                    <a:cubicBezTo>
                      <a:pt x="18112" y="1295"/>
                      <a:pt x="17735" y="1115"/>
                      <a:pt x="17358" y="960"/>
                    </a:cubicBezTo>
                    <a:cubicBezTo>
                      <a:pt x="16982" y="804"/>
                      <a:pt x="16593" y="667"/>
                      <a:pt x="16204" y="547"/>
                    </a:cubicBezTo>
                    <a:cubicBezTo>
                      <a:pt x="15810" y="428"/>
                      <a:pt x="15409" y="326"/>
                      <a:pt x="15014" y="242"/>
                    </a:cubicBezTo>
                    <a:cubicBezTo>
                      <a:pt x="14608" y="164"/>
                      <a:pt x="14201" y="105"/>
                      <a:pt x="13795" y="63"/>
                    </a:cubicBezTo>
                    <a:cubicBezTo>
                      <a:pt x="12975" y="-21"/>
                      <a:pt x="12144" y="-21"/>
                      <a:pt x="11325" y="63"/>
                    </a:cubicBezTo>
                    <a:cubicBezTo>
                      <a:pt x="10918" y="105"/>
                      <a:pt x="10506" y="164"/>
                      <a:pt x="10105" y="242"/>
                    </a:cubicBezTo>
                    <a:cubicBezTo>
                      <a:pt x="9705" y="326"/>
                      <a:pt x="9304" y="428"/>
                      <a:pt x="8909" y="547"/>
                    </a:cubicBezTo>
                    <a:cubicBezTo>
                      <a:pt x="8521" y="667"/>
                      <a:pt x="8132" y="804"/>
                      <a:pt x="7755" y="960"/>
                    </a:cubicBezTo>
                    <a:cubicBezTo>
                      <a:pt x="7379" y="1115"/>
                      <a:pt x="7002" y="1295"/>
                      <a:pt x="6643" y="1486"/>
                    </a:cubicBezTo>
                    <a:cubicBezTo>
                      <a:pt x="6284" y="1677"/>
                      <a:pt x="5926" y="1892"/>
                      <a:pt x="5585" y="2114"/>
                    </a:cubicBezTo>
                    <a:cubicBezTo>
                      <a:pt x="5244" y="2341"/>
                      <a:pt x="4915" y="2586"/>
                      <a:pt x="4598" y="2849"/>
                    </a:cubicBezTo>
                    <a:cubicBezTo>
                      <a:pt x="4275" y="3106"/>
                      <a:pt x="3970" y="3387"/>
                      <a:pt x="3677" y="3674"/>
                    </a:cubicBezTo>
                    <a:cubicBezTo>
                      <a:pt x="3390" y="3967"/>
                      <a:pt x="3109" y="4278"/>
                      <a:pt x="2852" y="4595"/>
                    </a:cubicBezTo>
                    <a:cubicBezTo>
                      <a:pt x="2589" y="4912"/>
                      <a:pt x="2344" y="5247"/>
                      <a:pt x="2117" y="5588"/>
                    </a:cubicBezTo>
                    <a:cubicBezTo>
                      <a:pt x="1890" y="5929"/>
                      <a:pt x="1680" y="6281"/>
                      <a:pt x="1489" y="6640"/>
                    </a:cubicBezTo>
                    <a:cubicBezTo>
                      <a:pt x="1298" y="7005"/>
                      <a:pt x="1118" y="7376"/>
                      <a:pt x="963" y="7752"/>
                    </a:cubicBezTo>
                    <a:cubicBezTo>
                      <a:pt x="807" y="8129"/>
                      <a:pt x="670" y="8518"/>
                      <a:pt x="550" y="8912"/>
                    </a:cubicBezTo>
                    <a:cubicBezTo>
                      <a:pt x="430" y="9301"/>
                      <a:pt x="329" y="9702"/>
                      <a:pt x="245" y="10102"/>
                    </a:cubicBezTo>
                    <a:cubicBezTo>
                      <a:pt x="167" y="10503"/>
                      <a:pt x="102" y="10915"/>
                      <a:pt x="66" y="11322"/>
                    </a:cubicBezTo>
                    <a:cubicBezTo>
                      <a:pt x="24" y="11729"/>
                      <a:pt x="0" y="12147"/>
                      <a:pt x="0" y="12554"/>
                    </a:cubicBezTo>
                    <a:cubicBezTo>
                      <a:pt x="0" y="12966"/>
                      <a:pt x="24" y="13379"/>
                      <a:pt x="66" y="13791"/>
                    </a:cubicBezTo>
                    <a:cubicBezTo>
                      <a:pt x="102" y="14198"/>
                      <a:pt x="167" y="14605"/>
                      <a:pt x="245" y="15011"/>
                    </a:cubicBezTo>
                    <a:cubicBezTo>
                      <a:pt x="329" y="15412"/>
                      <a:pt x="430" y="15813"/>
                      <a:pt x="550" y="16201"/>
                    </a:cubicBezTo>
                    <a:cubicBezTo>
                      <a:pt x="670" y="16590"/>
                      <a:pt x="807" y="16978"/>
                      <a:pt x="963" y="17361"/>
                    </a:cubicBezTo>
                    <a:cubicBezTo>
                      <a:pt x="1118" y="17738"/>
                      <a:pt x="1298" y="18109"/>
                      <a:pt x="1489" y="18467"/>
                    </a:cubicBezTo>
                    <a:cubicBezTo>
                      <a:pt x="1680" y="18832"/>
                      <a:pt x="1890" y="19185"/>
                      <a:pt x="2117" y="19526"/>
                    </a:cubicBezTo>
                    <a:cubicBezTo>
                      <a:pt x="2344" y="19867"/>
                      <a:pt x="2589" y="20201"/>
                      <a:pt x="2852" y="20518"/>
                    </a:cubicBezTo>
                    <a:cubicBezTo>
                      <a:pt x="3109" y="20835"/>
                      <a:pt x="3390" y="21146"/>
                      <a:pt x="3677" y="21433"/>
                    </a:cubicBezTo>
                    <a:cubicBezTo>
                      <a:pt x="3970" y="21726"/>
                      <a:pt x="4275" y="22001"/>
                      <a:pt x="4598" y="22264"/>
                    </a:cubicBezTo>
                    <a:cubicBezTo>
                      <a:pt x="4915" y="22521"/>
                      <a:pt x="5244" y="22767"/>
                      <a:pt x="5591" y="22994"/>
                    </a:cubicBezTo>
                    <a:cubicBezTo>
                      <a:pt x="5926" y="23221"/>
                      <a:pt x="6284" y="23436"/>
                      <a:pt x="6643" y="23628"/>
                    </a:cubicBezTo>
                    <a:cubicBezTo>
                      <a:pt x="7002" y="23819"/>
                      <a:pt x="7379" y="23992"/>
                      <a:pt x="7755" y="24148"/>
                    </a:cubicBezTo>
                    <a:cubicBezTo>
                      <a:pt x="8132" y="24309"/>
                      <a:pt x="8521" y="24447"/>
                      <a:pt x="8909" y="24566"/>
                    </a:cubicBezTo>
                    <a:cubicBezTo>
                      <a:pt x="9304" y="24686"/>
                      <a:pt x="9705" y="24788"/>
                      <a:pt x="10105" y="24865"/>
                    </a:cubicBezTo>
                    <a:cubicBezTo>
                      <a:pt x="10506" y="24949"/>
                      <a:pt x="10918" y="25009"/>
                      <a:pt x="11325" y="25051"/>
                    </a:cubicBezTo>
                    <a:cubicBezTo>
                      <a:pt x="11732" y="25093"/>
                      <a:pt x="12150" y="25116"/>
                      <a:pt x="12557" y="25116"/>
                    </a:cubicBezTo>
                    <a:cubicBezTo>
                      <a:pt x="12969" y="25116"/>
                      <a:pt x="13382" y="25093"/>
                      <a:pt x="13795" y="25051"/>
                    </a:cubicBezTo>
                    <a:cubicBezTo>
                      <a:pt x="14201" y="25009"/>
                      <a:pt x="14608" y="24949"/>
                      <a:pt x="15014" y="24865"/>
                    </a:cubicBezTo>
                    <a:cubicBezTo>
                      <a:pt x="15409" y="24788"/>
                      <a:pt x="15810" y="24686"/>
                      <a:pt x="16204" y="24566"/>
                    </a:cubicBezTo>
                    <a:cubicBezTo>
                      <a:pt x="16593" y="24447"/>
                      <a:pt x="16982" y="24309"/>
                      <a:pt x="17358" y="24148"/>
                    </a:cubicBezTo>
                    <a:cubicBezTo>
                      <a:pt x="17735" y="23992"/>
                      <a:pt x="18112" y="23819"/>
                      <a:pt x="18470" y="23628"/>
                    </a:cubicBezTo>
                    <a:cubicBezTo>
                      <a:pt x="18835" y="23436"/>
                      <a:pt x="19188" y="23221"/>
                      <a:pt x="19529" y="22994"/>
                    </a:cubicBezTo>
                    <a:cubicBezTo>
                      <a:pt x="19870" y="22767"/>
                      <a:pt x="20204" y="22521"/>
                      <a:pt x="20521" y="22264"/>
                    </a:cubicBezTo>
                    <a:cubicBezTo>
                      <a:pt x="20838" y="22001"/>
                      <a:pt x="21149" y="21726"/>
                      <a:pt x="21436" y="21433"/>
                    </a:cubicBezTo>
                    <a:cubicBezTo>
                      <a:pt x="21729" y="21146"/>
                      <a:pt x="22004" y="20835"/>
                      <a:pt x="22267" y="20518"/>
                    </a:cubicBezTo>
                    <a:cubicBezTo>
                      <a:pt x="22524" y="20201"/>
                      <a:pt x="22770" y="19867"/>
                      <a:pt x="22997" y="19526"/>
                    </a:cubicBezTo>
                    <a:cubicBezTo>
                      <a:pt x="23224" y="19185"/>
                      <a:pt x="23433" y="18832"/>
                      <a:pt x="23631" y="18467"/>
                    </a:cubicBezTo>
                    <a:cubicBezTo>
                      <a:pt x="23822" y="18109"/>
                      <a:pt x="23995" y="17738"/>
                      <a:pt x="24151" y="17361"/>
                    </a:cubicBezTo>
                    <a:cubicBezTo>
                      <a:pt x="24306" y="16978"/>
                      <a:pt x="24450" y="16590"/>
                      <a:pt x="24569" y="16201"/>
                    </a:cubicBezTo>
                    <a:cubicBezTo>
                      <a:pt x="24689" y="15813"/>
                      <a:pt x="24791" y="15412"/>
                      <a:pt x="24868" y="15011"/>
                    </a:cubicBezTo>
                    <a:cubicBezTo>
                      <a:pt x="24952" y="14605"/>
                      <a:pt x="25012" y="14198"/>
                      <a:pt x="25054" y="13791"/>
                    </a:cubicBezTo>
                    <a:cubicBezTo>
                      <a:pt x="25096" y="13379"/>
                      <a:pt x="25113" y="12966"/>
                      <a:pt x="25113" y="12554"/>
                    </a:cubicBezTo>
                    <a:cubicBezTo>
                      <a:pt x="25113" y="12147"/>
                      <a:pt x="25096" y="11729"/>
                      <a:pt x="25054" y="11322"/>
                    </a:cubicBezTo>
                    <a:cubicBezTo>
                      <a:pt x="25012" y="10915"/>
                      <a:pt x="24952" y="10503"/>
                      <a:pt x="24868" y="1010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7" name="Graphic 66">
                <a:extLst>
                  <a:ext uri="{FF2B5EF4-FFF2-40B4-BE49-F238E27FC236}">
                    <a16:creationId xmlns:a16="http://schemas.microsoft.com/office/drawing/2014/main" id="{5DA657B5-81E2-4EBC-B242-4AFDC5B61769}"/>
                  </a:ext>
                </a:extLst>
              </p:cNvPr>
              <p:cNvSpPr/>
              <p:nvPr/>
            </p:nvSpPr>
            <p:spPr>
              <a:xfrm>
                <a:off x="7253251" y="1517331"/>
                <a:ext cx="25112" cy="25112"/>
              </a:xfrm>
              <a:custGeom>
                <a:avLst/>
                <a:gdLst>
                  <a:gd name="connsiteX0" fmla="*/ 11551 w 25112"/>
                  <a:gd name="connsiteY0" fmla="*/ 41 h 25112"/>
                  <a:gd name="connsiteX1" fmla="*/ 41 w 25112"/>
                  <a:gd name="connsiteY1" fmla="*/ 13566 h 25112"/>
                  <a:gd name="connsiteX2" fmla="*/ 12544 w 25112"/>
                  <a:gd name="connsiteY2" fmla="*/ 25113 h 25112"/>
                  <a:gd name="connsiteX3" fmla="*/ 13567 w 25112"/>
                  <a:gd name="connsiteY3" fmla="*/ 25077 h 25112"/>
                  <a:gd name="connsiteX4" fmla="*/ 25071 w 25112"/>
                  <a:gd name="connsiteY4" fmla="*/ 11551 h 25112"/>
                  <a:gd name="connsiteX5" fmla="*/ 11551 w 25112"/>
                  <a:gd name="connsiteY5" fmla="*/ 41 h 251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12" h="25112">
                    <a:moveTo>
                      <a:pt x="11551" y="41"/>
                    </a:moveTo>
                    <a:cubicBezTo>
                      <a:pt x="4633" y="597"/>
                      <a:pt x="-515" y="6654"/>
                      <a:pt x="41" y="13566"/>
                    </a:cubicBezTo>
                    <a:cubicBezTo>
                      <a:pt x="567" y="20138"/>
                      <a:pt x="6062" y="25113"/>
                      <a:pt x="12544" y="25113"/>
                    </a:cubicBezTo>
                    <a:cubicBezTo>
                      <a:pt x="12879" y="25113"/>
                      <a:pt x="13220" y="25101"/>
                      <a:pt x="13567" y="25077"/>
                    </a:cubicBezTo>
                    <a:cubicBezTo>
                      <a:pt x="20479" y="24515"/>
                      <a:pt x="25627" y="18464"/>
                      <a:pt x="25071" y="11551"/>
                    </a:cubicBezTo>
                    <a:cubicBezTo>
                      <a:pt x="24515" y="4639"/>
                      <a:pt x="18464" y="-515"/>
                      <a:pt x="11551" y="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8" name="Graphic 66">
                <a:extLst>
                  <a:ext uri="{FF2B5EF4-FFF2-40B4-BE49-F238E27FC236}">
                    <a16:creationId xmlns:a16="http://schemas.microsoft.com/office/drawing/2014/main" id="{A8932F44-6AC6-4F60-9B5C-652F70C456FA}"/>
                  </a:ext>
                </a:extLst>
              </p:cNvPr>
              <p:cNvSpPr/>
              <p:nvPr/>
            </p:nvSpPr>
            <p:spPr>
              <a:xfrm>
                <a:off x="7240306" y="1619029"/>
                <a:ext cx="25121" cy="25117"/>
              </a:xfrm>
              <a:custGeom>
                <a:avLst/>
                <a:gdLst>
                  <a:gd name="connsiteX0" fmla="*/ 16693 w 25121"/>
                  <a:gd name="connsiteY0" fmla="*/ 704 h 25117"/>
                  <a:gd name="connsiteX1" fmla="*/ 704 w 25121"/>
                  <a:gd name="connsiteY1" fmla="*/ 8424 h 25117"/>
                  <a:gd name="connsiteX2" fmla="*/ 8424 w 25121"/>
                  <a:gd name="connsiteY2" fmla="*/ 24412 h 25117"/>
                  <a:gd name="connsiteX3" fmla="*/ 12561 w 25121"/>
                  <a:gd name="connsiteY3" fmla="*/ 25118 h 25117"/>
                  <a:gd name="connsiteX4" fmla="*/ 24418 w 25121"/>
                  <a:gd name="connsiteY4" fmla="*/ 16693 h 25117"/>
                  <a:gd name="connsiteX5" fmla="*/ 16693 w 25121"/>
                  <a:gd name="connsiteY5" fmla="*/ 704 h 2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21" h="25117">
                    <a:moveTo>
                      <a:pt x="16693" y="704"/>
                    </a:moveTo>
                    <a:cubicBezTo>
                      <a:pt x="10146" y="-1580"/>
                      <a:pt x="2988" y="1876"/>
                      <a:pt x="704" y="8424"/>
                    </a:cubicBezTo>
                    <a:cubicBezTo>
                      <a:pt x="-1580" y="14971"/>
                      <a:pt x="1876" y="22128"/>
                      <a:pt x="8424" y="24412"/>
                    </a:cubicBezTo>
                    <a:cubicBezTo>
                      <a:pt x="9793" y="24891"/>
                      <a:pt x="11186" y="25118"/>
                      <a:pt x="12561" y="25118"/>
                    </a:cubicBezTo>
                    <a:cubicBezTo>
                      <a:pt x="17751" y="25118"/>
                      <a:pt x="22607" y="21871"/>
                      <a:pt x="24418" y="16693"/>
                    </a:cubicBezTo>
                    <a:cubicBezTo>
                      <a:pt x="26703" y="10146"/>
                      <a:pt x="23240" y="2982"/>
                      <a:pt x="16693" y="7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39" name="Graphic 66">
                <a:extLst>
                  <a:ext uri="{FF2B5EF4-FFF2-40B4-BE49-F238E27FC236}">
                    <a16:creationId xmlns:a16="http://schemas.microsoft.com/office/drawing/2014/main" id="{4A01CBE9-742E-4D9E-9FB6-23F9E46CF727}"/>
                  </a:ext>
                </a:extLst>
              </p:cNvPr>
              <p:cNvSpPr/>
              <p:nvPr/>
            </p:nvSpPr>
            <p:spPr>
              <a:xfrm>
                <a:off x="7243783" y="1466667"/>
                <a:ext cx="25120" cy="25118"/>
              </a:xfrm>
              <a:custGeom>
                <a:avLst/>
                <a:gdLst>
                  <a:gd name="connsiteX0" fmla="*/ 528 w 25120"/>
                  <a:gd name="connsiteY0" fmla="*/ 16144 h 25118"/>
                  <a:gd name="connsiteX1" fmla="*/ 12553 w 25120"/>
                  <a:gd name="connsiteY1" fmla="*/ 25119 h 25118"/>
                  <a:gd name="connsiteX2" fmla="*/ 16146 w 25120"/>
                  <a:gd name="connsiteY2" fmla="*/ 24593 h 25118"/>
                  <a:gd name="connsiteX3" fmla="*/ 24595 w 25120"/>
                  <a:gd name="connsiteY3" fmla="*/ 8974 h 25118"/>
                  <a:gd name="connsiteX4" fmla="*/ 8977 w 25120"/>
                  <a:gd name="connsiteY4" fmla="*/ 525 h 25118"/>
                  <a:gd name="connsiteX5" fmla="*/ 528 w 25120"/>
                  <a:gd name="connsiteY5" fmla="*/ 16144 h 251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20" h="25118">
                    <a:moveTo>
                      <a:pt x="528" y="16144"/>
                    </a:moveTo>
                    <a:cubicBezTo>
                      <a:pt x="2148" y="21597"/>
                      <a:pt x="7147" y="25119"/>
                      <a:pt x="12553" y="25119"/>
                    </a:cubicBezTo>
                    <a:cubicBezTo>
                      <a:pt x="13743" y="25119"/>
                      <a:pt x="14950" y="24951"/>
                      <a:pt x="16146" y="24593"/>
                    </a:cubicBezTo>
                    <a:cubicBezTo>
                      <a:pt x="22789" y="22613"/>
                      <a:pt x="26574" y="15617"/>
                      <a:pt x="24595" y="8974"/>
                    </a:cubicBezTo>
                    <a:cubicBezTo>
                      <a:pt x="22616" y="2331"/>
                      <a:pt x="15620" y="-1454"/>
                      <a:pt x="8977" y="525"/>
                    </a:cubicBezTo>
                    <a:cubicBezTo>
                      <a:pt x="2328" y="2505"/>
                      <a:pt x="-1457" y="9501"/>
                      <a:pt x="528" y="1614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0" name="Graphic 66">
                <a:extLst>
                  <a:ext uri="{FF2B5EF4-FFF2-40B4-BE49-F238E27FC236}">
                    <a16:creationId xmlns:a16="http://schemas.microsoft.com/office/drawing/2014/main" id="{3C21D92E-C89E-4058-AB1A-DF94C9C293D1}"/>
                  </a:ext>
                </a:extLst>
              </p:cNvPr>
              <p:cNvSpPr/>
              <p:nvPr/>
            </p:nvSpPr>
            <p:spPr>
              <a:xfrm>
                <a:off x="7223971" y="1419090"/>
                <a:ext cx="25120" cy="25117"/>
              </a:xfrm>
              <a:custGeom>
                <a:avLst/>
                <a:gdLst>
                  <a:gd name="connsiteX0" fmla="*/ 12572 w 25120"/>
                  <a:gd name="connsiteY0" fmla="*/ 25117 h 25117"/>
                  <a:gd name="connsiteX1" fmla="*/ 18570 w 25120"/>
                  <a:gd name="connsiteY1" fmla="*/ 23580 h 25117"/>
                  <a:gd name="connsiteX2" fmla="*/ 23586 w 25120"/>
                  <a:gd name="connsiteY2" fmla="*/ 6545 h 25117"/>
                  <a:gd name="connsiteX3" fmla="*/ 6545 w 25120"/>
                  <a:gd name="connsiteY3" fmla="*/ 1534 h 25117"/>
                  <a:gd name="connsiteX4" fmla="*/ 1534 w 25120"/>
                  <a:gd name="connsiteY4" fmla="*/ 18570 h 25117"/>
                  <a:gd name="connsiteX5" fmla="*/ 12572 w 25120"/>
                  <a:gd name="connsiteY5" fmla="*/ 25117 h 2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20" h="25117">
                    <a:moveTo>
                      <a:pt x="12572" y="25117"/>
                    </a:moveTo>
                    <a:cubicBezTo>
                      <a:pt x="14605" y="25117"/>
                      <a:pt x="16662" y="24621"/>
                      <a:pt x="18570" y="23580"/>
                    </a:cubicBezTo>
                    <a:cubicBezTo>
                      <a:pt x="24663" y="20262"/>
                      <a:pt x="26905" y="12632"/>
                      <a:pt x="23586" y="6545"/>
                    </a:cubicBezTo>
                    <a:cubicBezTo>
                      <a:pt x="20262" y="458"/>
                      <a:pt x="12632" y="-1784"/>
                      <a:pt x="6545" y="1534"/>
                    </a:cubicBezTo>
                    <a:cubicBezTo>
                      <a:pt x="458" y="4853"/>
                      <a:pt x="-1784" y="12483"/>
                      <a:pt x="1534" y="18570"/>
                    </a:cubicBezTo>
                    <a:cubicBezTo>
                      <a:pt x="3813" y="22749"/>
                      <a:pt x="8124" y="25117"/>
                      <a:pt x="12572" y="251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1" name="Graphic 66">
                <a:extLst>
                  <a:ext uri="{FF2B5EF4-FFF2-40B4-BE49-F238E27FC236}">
                    <a16:creationId xmlns:a16="http://schemas.microsoft.com/office/drawing/2014/main" id="{5A0682E6-2F4A-4A62-8231-3D33549AEB47}"/>
                  </a:ext>
                </a:extLst>
              </p:cNvPr>
              <p:cNvSpPr/>
              <p:nvPr/>
            </p:nvSpPr>
            <p:spPr>
              <a:xfrm>
                <a:off x="7218333" y="1665646"/>
                <a:ext cx="25118" cy="25116"/>
              </a:xfrm>
              <a:custGeom>
                <a:avLst/>
                <a:gdLst>
                  <a:gd name="connsiteX0" fmla="*/ 19071 w 25118"/>
                  <a:gd name="connsiteY0" fmla="*/ 1821 h 25116"/>
                  <a:gd name="connsiteX1" fmla="*/ 1821 w 25118"/>
                  <a:gd name="connsiteY1" fmla="*/ 6048 h 25116"/>
                  <a:gd name="connsiteX2" fmla="*/ 6048 w 25118"/>
                  <a:gd name="connsiteY2" fmla="*/ 23293 h 25116"/>
                  <a:gd name="connsiteX3" fmla="*/ 12548 w 25118"/>
                  <a:gd name="connsiteY3" fmla="*/ 25117 h 25116"/>
                  <a:gd name="connsiteX4" fmla="*/ 23299 w 25118"/>
                  <a:gd name="connsiteY4" fmla="*/ 19071 h 25116"/>
                  <a:gd name="connsiteX5" fmla="*/ 19071 w 25118"/>
                  <a:gd name="connsiteY5" fmla="*/ 1821 h 251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18" h="25116">
                    <a:moveTo>
                      <a:pt x="19071" y="1821"/>
                    </a:moveTo>
                    <a:cubicBezTo>
                      <a:pt x="13140" y="-1773"/>
                      <a:pt x="5420" y="117"/>
                      <a:pt x="1821" y="6048"/>
                    </a:cubicBezTo>
                    <a:cubicBezTo>
                      <a:pt x="-1773" y="11980"/>
                      <a:pt x="117" y="19699"/>
                      <a:pt x="6048" y="23293"/>
                    </a:cubicBezTo>
                    <a:cubicBezTo>
                      <a:pt x="8081" y="24531"/>
                      <a:pt x="10329" y="25117"/>
                      <a:pt x="12548" y="25117"/>
                    </a:cubicBezTo>
                    <a:cubicBezTo>
                      <a:pt x="16793" y="25117"/>
                      <a:pt x="20937" y="22964"/>
                      <a:pt x="23299" y="19071"/>
                    </a:cubicBezTo>
                    <a:cubicBezTo>
                      <a:pt x="26892" y="13140"/>
                      <a:pt x="24997" y="5414"/>
                      <a:pt x="19071" y="182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2" name="Graphic 66">
                <a:extLst>
                  <a:ext uri="{FF2B5EF4-FFF2-40B4-BE49-F238E27FC236}">
                    <a16:creationId xmlns:a16="http://schemas.microsoft.com/office/drawing/2014/main" id="{8A878659-E3A0-4F15-84F6-846D614B1392}"/>
                  </a:ext>
                </a:extLst>
              </p:cNvPr>
              <p:cNvSpPr/>
              <p:nvPr/>
            </p:nvSpPr>
            <p:spPr>
              <a:xfrm>
                <a:off x="7194721" y="1376658"/>
                <a:ext cx="25113" cy="25113"/>
              </a:xfrm>
              <a:custGeom>
                <a:avLst/>
                <a:gdLst>
                  <a:gd name="connsiteX0" fmla="*/ 22102 w 25113"/>
                  <a:gd name="connsiteY0" fmla="*/ 4395 h 25113"/>
                  <a:gd name="connsiteX1" fmla="*/ 4397 w 25113"/>
                  <a:gd name="connsiteY1" fmla="*/ 3014 h 25113"/>
                  <a:gd name="connsiteX2" fmla="*/ 3016 w 25113"/>
                  <a:gd name="connsiteY2" fmla="*/ 20719 h 25113"/>
                  <a:gd name="connsiteX3" fmla="*/ 12565 w 25113"/>
                  <a:gd name="connsiteY3" fmla="*/ 25114 h 25113"/>
                  <a:gd name="connsiteX4" fmla="*/ 20721 w 25113"/>
                  <a:gd name="connsiteY4" fmla="*/ 22100 h 25113"/>
                  <a:gd name="connsiteX5" fmla="*/ 22102 w 25113"/>
                  <a:gd name="connsiteY5" fmla="*/ 4395 h 251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13" h="25113">
                    <a:moveTo>
                      <a:pt x="22102" y="4395"/>
                    </a:moveTo>
                    <a:cubicBezTo>
                      <a:pt x="17594" y="-873"/>
                      <a:pt x="9665" y="-1495"/>
                      <a:pt x="4397" y="3014"/>
                    </a:cubicBezTo>
                    <a:cubicBezTo>
                      <a:pt x="-877" y="7522"/>
                      <a:pt x="-1493" y="15445"/>
                      <a:pt x="3016" y="20719"/>
                    </a:cubicBezTo>
                    <a:cubicBezTo>
                      <a:pt x="5497" y="23619"/>
                      <a:pt x="9019" y="25114"/>
                      <a:pt x="12565" y="25114"/>
                    </a:cubicBezTo>
                    <a:cubicBezTo>
                      <a:pt x="15447" y="25114"/>
                      <a:pt x="18353" y="24121"/>
                      <a:pt x="20721" y="22100"/>
                    </a:cubicBezTo>
                    <a:cubicBezTo>
                      <a:pt x="25989" y="17592"/>
                      <a:pt x="26605" y="9663"/>
                      <a:pt x="22102" y="43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3" name="Graphic 66">
                <a:extLst>
                  <a:ext uri="{FF2B5EF4-FFF2-40B4-BE49-F238E27FC236}">
                    <a16:creationId xmlns:a16="http://schemas.microsoft.com/office/drawing/2014/main" id="{392D8A43-B599-4B5E-A6C8-60CB57AA10A2}"/>
                  </a:ext>
                </a:extLst>
              </p:cNvPr>
              <p:cNvSpPr/>
              <p:nvPr/>
            </p:nvSpPr>
            <p:spPr>
              <a:xfrm>
                <a:off x="7252086" y="1568856"/>
                <a:ext cx="25116" cy="25117"/>
              </a:xfrm>
              <a:custGeom>
                <a:avLst/>
                <a:gdLst>
                  <a:gd name="connsiteX0" fmla="*/ 14134 w 25116"/>
                  <a:gd name="connsiteY0" fmla="*/ 100 h 25117"/>
                  <a:gd name="connsiteX1" fmla="*/ 100 w 25116"/>
                  <a:gd name="connsiteY1" fmla="*/ 10983 h 25117"/>
                  <a:gd name="connsiteX2" fmla="*/ 10983 w 25116"/>
                  <a:gd name="connsiteY2" fmla="*/ 25016 h 25117"/>
                  <a:gd name="connsiteX3" fmla="*/ 12573 w 25116"/>
                  <a:gd name="connsiteY3" fmla="*/ 25118 h 25117"/>
                  <a:gd name="connsiteX4" fmla="*/ 25016 w 25116"/>
                  <a:gd name="connsiteY4" fmla="*/ 14134 h 25117"/>
                  <a:gd name="connsiteX5" fmla="*/ 14134 w 25116"/>
                  <a:gd name="connsiteY5" fmla="*/ 100 h 251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116" h="25117">
                    <a:moveTo>
                      <a:pt x="14134" y="100"/>
                    </a:moveTo>
                    <a:cubicBezTo>
                      <a:pt x="7251" y="-767"/>
                      <a:pt x="973" y="4100"/>
                      <a:pt x="100" y="10983"/>
                    </a:cubicBezTo>
                    <a:cubicBezTo>
                      <a:pt x="-767" y="17865"/>
                      <a:pt x="4100" y="24143"/>
                      <a:pt x="10983" y="25016"/>
                    </a:cubicBezTo>
                    <a:cubicBezTo>
                      <a:pt x="11521" y="25082"/>
                      <a:pt x="12047" y="25118"/>
                      <a:pt x="12573" y="25118"/>
                    </a:cubicBezTo>
                    <a:cubicBezTo>
                      <a:pt x="18810" y="25118"/>
                      <a:pt x="24215" y="20478"/>
                      <a:pt x="25016" y="14134"/>
                    </a:cubicBezTo>
                    <a:cubicBezTo>
                      <a:pt x="25883" y="7257"/>
                      <a:pt x="21016" y="973"/>
                      <a:pt x="14134" y="10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44" name="Graphic 66">
                <a:extLst>
                  <a:ext uri="{FF2B5EF4-FFF2-40B4-BE49-F238E27FC236}">
                    <a16:creationId xmlns:a16="http://schemas.microsoft.com/office/drawing/2014/main" id="{D327B98F-1EB2-45C6-AE1F-6FB19A5A78F8}"/>
                  </a:ext>
                </a:extLst>
              </p:cNvPr>
              <p:cNvSpPr/>
              <p:nvPr/>
            </p:nvSpPr>
            <p:spPr>
              <a:xfrm>
                <a:off x="7106952" y="1318515"/>
                <a:ext cx="100161" cy="87167"/>
              </a:xfrm>
              <a:custGeom>
                <a:avLst/>
                <a:gdLst>
                  <a:gd name="connsiteX0" fmla="*/ 100161 w 100161"/>
                  <a:gd name="connsiteY0" fmla="*/ 831 h 87167"/>
                  <a:gd name="connsiteX1" fmla="*/ 0 w 100161"/>
                  <a:gd name="connsiteY1" fmla="*/ 0 h 87167"/>
                  <a:gd name="connsiteX2" fmla="*/ 49354 w 100161"/>
                  <a:gd name="connsiteY2" fmla="*/ 87168 h 87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0161" h="87167">
                    <a:moveTo>
                      <a:pt x="100161" y="831"/>
                    </a:moveTo>
                    <a:lnTo>
                      <a:pt x="0" y="0"/>
                    </a:lnTo>
                    <a:lnTo>
                      <a:pt x="49354" y="87168"/>
                    </a:ln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46" name="Group 245">
            <a:extLst>
              <a:ext uri="{FF2B5EF4-FFF2-40B4-BE49-F238E27FC236}">
                <a16:creationId xmlns:a16="http://schemas.microsoft.com/office/drawing/2014/main" id="{220E1D5F-6452-484D-AC45-31E554101C26}"/>
              </a:ext>
            </a:extLst>
          </p:cNvPr>
          <p:cNvGrpSpPr/>
          <p:nvPr/>
        </p:nvGrpSpPr>
        <p:grpSpPr>
          <a:xfrm>
            <a:off x="5402421" y="1163504"/>
            <a:ext cx="777240" cy="777240"/>
            <a:chOff x="5402421" y="1163505"/>
            <a:chExt cx="781017" cy="781018"/>
          </a:xfrm>
        </p:grpSpPr>
        <p:sp>
          <p:nvSpPr>
            <p:cNvPr id="247" name="Graphic 65">
              <a:extLst>
                <a:ext uri="{FF2B5EF4-FFF2-40B4-BE49-F238E27FC236}">
                  <a16:creationId xmlns:a16="http://schemas.microsoft.com/office/drawing/2014/main" id="{2EDE7CEF-CAE3-476C-903E-09CD8BA476E3}"/>
                </a:ext>
              </a:extLst>
            </p:cNvPr>
            <p:cNvSpPr/>
            <p:nvPr/>
          </p:nvSpPr>
          <p:spPr>
            <a:xfrm>
              <a:off x="5402421" y="1163505"/>
              <a:ext cx="781017" cy="781018"/>
            </a:xfrm>
            <a:custGeom>
              <a:avLst/>
              <a:gdLst>
                <a:gd name="connsiteX0" fmla="*/ 781018 w 781017"/>
                <a:gd name="connsiteY0" fmla="*/ 390509 h 781018"/>
                <a:gd name="connsiteX1" fmla="*/ 390509 w 781017"/>
                <a:gd name="connsiteY1" fmla="*/ 781018 h 781018"/>
                <a:gd name="connsiteX2" fmla="*/ 0 w 781017"/>
                <a:gd name="connsiteY2" fmla="*/ 390509 h 781018"/>
                <a:gd name="connsiteX3" fmla="*/ 390509 w 781017"/>
                <a:gd name="connsiteY3" fmla="*/ 0 h 781018"/>
                <a:gd name="connsiteX4" fmla="*/ 781018 w 781017"/>
                <a:gd name="connsiteY4" fmla="*/ 390509 h 781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017" h="781018">
                  <a:moveTo>
                    <a:pt x="781018" y="390509"/>
                  </a:moveTo>
                  <a:cubicBezTo>
                    <a:pt x="781018" y="606181"/>
                    <a:pt x="606181" y="781018"/>
                    <a:pt x="390509" y="781018"/>
                  </a:cubicBezTo>
                  <a:cubicBezTo>
                    <a:pt x="174837" y="781018"/>
                    <a:pt x="0" y="606181"/>
                    <a:pt x="0" y="390509"/>
                  </a:cubicBezTo>
                  <a:cubicBezTo>
                    <a:pt x="0" y="174837"/>
                    <a:pt x="174837" y="0"/>
                    <a:pt x="390509" y="0"/>
                  </a:cubicBezTo>
                  <a:cubicBezTo>
                    <a:pt x="606181" y="0"/>
                    <a:pt x="781018" y="174837"/>
                    <a:pt x="781018" y="390509"/>
                  </a:cubicBezTo>
                  <a:close/>
                </a:path>
              </a:pathLst>
            </a:custGeom>
            <a:solidFill>
              <a:srgbClr val="28A8E0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248" name="Graphic 65">
              <a:extLst>
                <a:ext uri="{FF2B5EF4-FFF2-40B4-BE49-F238E27FC236}">
                  <a16:creationId xmlns:a16="http://schemas.microsoft.com/office/drawing/2014/main" id="{291CA5C3-5D70-4979-A7B7-E3A42311C968}"/>
                </a:ext>
              </a:extLst>
            </p:cNvPr>
            <p:cNvSpPr/>
            <p:nvPr/>
          </p:nvSpPr>
          <p:spPr>
            <a:xfrm>
              <a:off x="5518971" y="1309073"/>
              <a:ext cx="546523" cy="528893"/>
            </a:xfrm>
            <a:custGeom>
              <a:avLst/>
              <a:gdLst>
                <a:gd name="connsiteX0" fmla="*/ 526624 w 546523"/>
                <a:gd name="connsiteY0" fmla="*/ 0 h 528893"/>
                <a:gd name="connsiteX1" fmla="*/ 19989 w 546523"/>
                <a:gd name="connsiteY1" fmla="*/ 0 h 528893"/>
                <a:gd name="connsiteX2" fmla="*/ 0 w 546523"/>
                <a:gd name="connsiteY2" fmla="*/ 19325 h 528893"/>
                <a:gd name="connsiteX3" fmla="*/ 0 w 546523"/>
                <a:gd name="connsiteY3" fmla="*/ 341269 h 528893"/>
                <a:gd name="connsiteX4" fmla="*/ 19989 w 546523"/>
                <a:gd name="connsiteY4" fmla="*/ 360660 h 528893"/>
                <a:gd name="connsiteX5" fmla="*/ 149748 w 546523"/>
                <a:gd name="connsiteY5" fmla="*/ 360660 h 528893"/>
                <a:gd name="connsiteX6" fmla="*/ 157378 w 546523"/>
                <a:gd name="connsiteY6" fmla="*/ 375399 h 528893"/>
                <a:gd name="connsiteX7" fmla="*/ 54018 w 546523"/>
                <a:gd name="connsiteY7" fmla="*/ 479943 h 528893"/>
                <a:gd name="connsiteX8" fmla="*/ 54018 w 546523"/>
                <a:gd name="connsiteY8" fmla="*/ 510815 h 528893"/>
                <a:gd name="connsiteX9" fmla="*/ 65265 w 546523"/>
                <a:gd name="connsiteY9" fmla="*/ 522050 h 528893"/>
                <a:gd name="connsiteX10" fmla="*/ 96908 w 546523"/>
                <a:gd name="connsiteY10" fmla="*/ 522050 h 528893"/>
                <a:gd name="connsiteX11" fmla="*/ 201685 w 546523"/>
                <a:gd name="connsiteY11" fmla="*/ 418899 h 528893"/>
                <a:gd name="connsiteX12" fmla="*/ 371865 w 546523"/>
                <a:gd name="connsiteY12" fmla="*/ 399957 h 528893"/>
                <a:gd name="connsiteX13" fmla="*/ 411945 w 546523"/>
                <a:gd name="connsiteY13" fmla="*/ 302415 h 528893"/>
                <a:gd name="connsiteX14" fmla="*/ 371865 w 546523"/>
                <a:gd name="connsiteY14" fmla="*/ 205584 h 528893"/>
                <a:gd name="connsiteX15" fmla="*/ 177062 w 546523"/>
                <a:gd name="connsiteY15" fmla="*/ 205584 h 528893"/>
                <a:gd name="connsiteX16" fmla="*/ 137694 w 546523"/>
                <a:gd name="connsiteY16" fmla="*/ 302415 h 528893"/>
                <a:gd name="connsiteX17" fmla="*/ 138046 w 546523"/>
                <a:gd name="connsiteY17" fmla="*/ 312866 h 528893"/>
                <a:gd name="connsiteX18" fmla="*/ 51847 w 546523"/>
                <a:gd name="connsiteY18" fmla="*/ 312866 h 528893"/>
                <a:gd name="connsiteX19" fmla="*/ 51847 w 546523"/>
                <a:gd name="connsiteY19" fmla="*/ 47728 h 528893"/>
                <a:gd name="connsiteX20" fmla="*/ 494921 w 546523"/>
                <a:gd name="connsiteY20" fmla="*/ 47728 h 528893"/>
                <a:gd name="connsiteX21" fmla="*/ 494921 w 546523"/>
                <a:gd name="connsiteY21" fmla="*/ 312861 h 528893"/>
                <a:gd name="connsiteX22" fmla="*/ 454578 w 546523"/>
                <a:gd name="connsiteY22" fmla="*/ 312861 h 528893"/>
                <a:gd name="connsiteX23" fmla="*/ 442147 w 546523"/>
                <a:gd name="connsiteY23" fmla="*/ 360660 h 528893"/>
                <a:gd name="connsiteX24" fmla="*/ 526624 w 546523"/>
                <a:gd name="connsiteY24" fmla="*/ 360660 h 528893"/>
                <a:gd name="connsiteX25" fmla="*/ 546524 w 546523"/>
                <a:gd name="connsiteY25" fmla="*/ 341269 h 528893"/>
                <a:gd name="connsiteX26" fmla="*/ 546524 w 546523"/>
                <a:gd name="connsiteY26" fmla="*/ 19319 h 528893"/>
                <a:gd name="connsiteX27" fmla="*/ 526624 w 546523"/>
                <a:gd name="connsiteY27" fmla="*/ 0 h 528893"/>
                <a:gd name="connsiteX28" fmla="*/ 208017 w 546523"/>
                <a:gd name="connsiteY28" fmla="*/ 237149 h 528893"/>
                <a:gd name="connsiteX29" fmla="*/ 274819 w 546523"/>
                <a:gd name="connsiteY29" fmla="*/ 209094 h 528893"/>
                <a:gd name="connsiteX30" fmla="*/ 340210 w 546523"/>
                <a:gd name="connsiteY30" fmla="*/ 237149 h 528893"/>
                <a:gd name="connsiteX31" fmla="*/ 368349 w 546523"/>
                <a:gd name="connsiteY31" fmla="*/ 302409 h 528893"/>
                <a:gd name="connsiteX32" fmla="*/ 367709 w 546523"/>
                <a:gd name="connsiteY32" fmla="*/ 312861 h 528893"/>
                <a:gd name="connsiteX33" fmla="*/ 224945 w 546523"/>
                <a:gd name="connsiteY33" fmla="*/ 312861 h 528893"/>
                <a:gd name="connsiteX34" fmla="*/ 244420 w 546523"/>
                <a:gd name="connsiteY34" fmla="*/ 360660 h 528893"/>
                <a:gd name="connsiteX35" fmla="*/ 347152 w 546523"/>
                <a:gd name="connsiteY35" fmla="*/ 360660 h 528893"/>
                <a:gd name="connsiteX36" fmla="*/ 340210 w 546523"/>
                <a:gd name="connsiteY36" fmla="*/ 368373 h 528893"/>
                <a:gd name="connsiteX37" fmla="*/ 208017 w 546523"/>
                <a:gd name="connsiteY37" fmla="*/ 368373 h 528893"/>
                <a:gd name="connsiteX38" fmla="*/ 181296 w 546523"/>
                <a:gd name="connsiteY38" fmla="*/ 302409 h 528893"/>
                <a:gd name="connsiteX39" fmla="*/ 208017 w 546523"/>
                <a:gd name="connsiteY39" fmla="*/ 237149 h 528893"/>
                <a:gd name="connsiteX40" fmla="*/ 536496 w 546523"/>
                <a:gd name="connsiteY40" fmla="*/ 185816 h 528893"/>
                <a:gd name="connsiteX41" fmla="*/ 526552 w 546523"/>
                <a:gd name="connsiteY41" fmla="*/ 195479 h 528893"/>
                <a:gd name="connsiteX42" fmla="*/ 517416 w 546523"/>
                <a:gd name="connsiteY42" fmla="*/ 195479 h 528893"/>
                <a:gd name="connsiteX43" fmla="*/ 507472 w 546523"/>
                <a:gd name="connsiteY43" fmla="*/ 185816 h 528893"/>
                <a:gd name="connsiteX44" fmla="*/ 507472 w 546523"/>
                <a:gd name="connsiteY44" fmla="*/ 176907 h 528893"/>
                <a:gd name="connsiteX45" fmla="*/ 517416 w 546523"/>
                <a:gd name="connsiteY45" fmla="*/ 167226 h 528893"/>
                <a:gd name="connsiteX46" fmla="*/ 526552 w 546523"/>
                <a:gd name="connsiteY46" fmla="*/ 167226 h 528893"/>
                <a:gd name="connsiteX47" fmla="*/ 536496 w 546523"/>
                <a:gd name="connsiteY47" fmla="*/ 176907 h 528893"/>
                <a:gd name="connsiteX48" fmla="*/ 536496 w 546523"/>
                <a:gd name="connsiteY48" fmla="*/ 185816 h 5288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6523" h="528893">
                  <a:moveTo>
                    <a:pt x="526624" y="0"/>
                  </a:moveTo>
                  <a:lnTo>
                    <a:pt x="19989" y="0"/>
                  </a:lnTo>
                  <a:cubicBezTo>
                    <a:pt x="8909" y="0"/>
                    <a:pt x="0" y="8628"/>
                    <a:pt x="0" y="19325"/>
                  </a:cubicBezTo>
                  <a:lnTo>
                    <a:pt x="0" y="341269"/>
                  </a:lnTo>
                  <a:cubicBezTo>
                    <a:pt x="0" y="351966"/>
                    <a:pt x="8909" y="360660"/>
                    <a:pt x="19989" y="360660"/>
                  </a:cubicBezTo>
                  <a:lnTo>
                    <a:pt x="149748" y="360660"/>
                  </a:lnTo>
                  <a:cubicBezTo>
                    <a:pt x="151973" y="365665"/>
                    <a:pt x="154514" y="370580"/>
                    <a:pt x="157378" y="375399"/>
                  </a:cubicBezTo>
                  <a:lnTo>
                    <a:pt x="54018" y="479943"/>
                  </a:lnTo>
                  <a:cubicBezTo>
                    <a:pt x="44875" y="487657"/>
                    <a:pt x="44875" y="502390"/>
                    <a:pt x="54018" y="510815"/>
                  </a:cubicBezTo>
                  <a:lnTo>
                    <a:pt x="65265" y="522050"/>
                  </a:lnTo>
                  <a:cubicBezTo>
                    <a:pt x="74408" y="531175"/>
                    <a:pt x="89177" y="531175"/>
                    <a:pt x="96908" y="522050"/>
                  </a:cubicBezTo>
                  <a:lnTo>
                    <a:pt x="201685" y="418899"/>
                  </a:lnTo>
                  <a:cubicBezTo>
                    <a:pt x="254430" y="451876"/>
                    <a:pt x="325459" y="446267"/>
                    <a:pt x="371865" y="399957"/>
                  </a:cubicBezTo>
                  <a:cubicBezTo>
                    <a:pt x="398575" y="373300"/>
                    <a:pt x="411945" y="336802"/>
                    <a:pt x="411945" y="302415"/>
                  </a:cubicBezTo>
                  <a:cubicBezTo>
                    <a:pt x="411945" y="267333"/>
                    <a:pt x="398575" y="232946"/>
                    <a:pt x="371865" y="205584"/>
                  </a:cubicBezTo>
                  <a:cubicBezTo>
                    <a:pt x="318415" y="152266"/>
                    <a:pt x="230512" y="152266"/>
                    <a:pt x="177062" y="205584"/>
                  </a:cubicBezTo>
                  <a:cubicBezTo>
                    <a:pt x="151046" y="232952"/>
                    <a:pt x="137694" y="267339"/>
                    <a:pt x="137694" y="302415"/>
                  </a:cubicBezTo>
                  <a:cubicBezTo>
                    <a:pt x="137694" y="305924"/>
                    <a:pt x="137813" y="309410"/>
                    <a:pt x="138046" y="312866"/>
                  </a:cubicBezTo>
                  <a:lnTo>
                    <a:pt x="51847" y="312866"/>
                  </a:lnTo>
                  <a:lnTo>
                    <a:pt x="51847" y="47728"/>
                  </a:lnTo>
                  <a:lnTo>
                    <a:pt x="494921" y="47728"/>
                  </a:lnTo>
                  <a:lnTo>
                    <a:pt x="494921" y="312861"/>
                  </a:lnTo>
                  <a:lnTo>
                    <a:pt x="454578" y="312861"/>
                  </a:lnTo>
                  <a:cubicBezTo>
                    <a:pt x="453323" y="328999"/>
                    <a:pt x="449179" y="345329"/>
                    <a:pt x="442147" y="360660"/>
                  </a:cubicBezTo>
                  <a:lnTo>
                    <a:pt x="526624" y="360660"/>
                  </a:lnTo>
                  <a:cubicBezTo>
                    <a:pt x="537638" y="360660"/>
                    <a:pt x="546524" y="351966"/>
                    <a:pt x="546524" y="341269"/>
                  </a:cubicBezTo>
                  <a:lnTo>
                    <a:pt x="546524" y="19319"/>
                  </a:lnTo>
                  <a:cubicBezTo>
                    <a:pt x="546530" y="8622"/>
                    <a:pt x="537638" y="0"/>
                    <a:pt x="526624" y="0"/>
                  </a:cubicBezTo>
                  <a:close/>
                  <a:moveTo>
                    <a:pt x="208017" y="237149"/>
                  </a:moveTo>
                  <a:cubicBezTo>
                    <a:pt x="226303" y="219618"/>
                    <a:pt x="250202" y="209094"/>
                    <a:pt x="274819" y="209094"/>
                  </a:cubicBezTo>
                  <a:cubicBezTo>
                    <a:pt x="299425" y="209094"/>
                    <a:pt x="323336" y="219618"/>
                    <a:pt x="340210" y="237149"/>
                  </a:cubicBezTo>
                  <a:cubicBezTo>
                    <a:pt x="357790" y="253993"/>
                    <a:pt x="368349" y="277851"/>
                    <a:pt x="368349" y="302409"/>
                  </a:cubicBezTo>
                  <a:cubicBezTo>
                    <a:pt x="368349" y="305912"/>
                    <a:pt x="368128" y="309398"/>
                    <a:pt x="367709" y="312861"/>
                  </a:cubicBezTo>
                  <a:lnTo>
                    <a:pt x="224945" y="312861"/>
                  </a:lnTo>
                  <a:cubicBezTo>
                    <a:pt x="226918" y="330261"/>
                    <a:pt x="233759" y="346883"/>
                    <a:pt x="244420" y="360660"/>
                  </a:cubicBezTo>
                  <a:lnTo>
                    <a:pt x="347152" y="360660"/>
                  </a:lnTo>
                  <a:cubicBezTo>
                    <a:pt x="344982" y="363345"/>
                    <a:pt x="342662" y="365922"/>
                    <a:pt x="340210" y="368373"/>
                  </a:cubicBezTo>
                  <a:cubicBezTo>
                    <a:pt x="304358" y="404160"/>
                    <a:pt x="245287" y="404160"/>
                    <a:pt x="208017" y="368373"/>
                  </a:cubicBezTo>
                  <a:cubicBezTo>
                    <a:pt x="191144" y="350824"/>
                    <a:pt x="181296" y="326978"/>
                    <a:pt x="181296" y="302409"/>
                  </a:cubicBezTo>
                  <a:cubicBezTo>
                    <a:pt x="181290" y="277857"/>
                    <a:pt x="191144" y="253993"/>
                    <a:pt x="208017" y="237149"/>
                  </a:cubicBezTo>
                  <a:close/>
                  <a:moveTo>
                    <a:pt x="536496" y="185816"/>
                  </a:moveTo>
                  <a:cubicBezTo>
                    <a:pt x="536496" y="191144"/>
                    <a:pt x="532059" y="195479"/>
                    <a:pt x="526552" y="195479"/>
                  </a:cubicBezTo>
                  <a:lnTo>
                    <a:pt x="517416" y="195479"/>
                  </a:lnTo>
                  <a:cubicBezTo>
                    <a:pt x="511963" y="195479"/>
                    <a:pt x="507472" y="191150"/>
                    <a:pt x="507472" y="185816"/>
                  </a:cubicBezTo>
                  <a:lnTo>
                    <a:pt x="507472" y="176907"/>
                  </a:lnTo>
                  <a:cubicBezTo>
                    <a:pt x="507472" y="171555"/>
                    <a:pt x="511963" y="167226"/>
                    <a:pt x="517416" y="167226"/>
                  </a:cubicBezTo>
                  <a:lnTo>
                    <a:pt x="526552" y="167226"/>
                  </a:lnTo>
                  <a:cubicBezTo>
                    <a:pt x="532059" y="167226"/>
                    <a:pt x="536496" y="171555"/>
                    <a:pt x="536496" y="176907"/>
                  </a:cubicBezTo>
                  <a:lnTo>
                    <a:pt x="536496" y="185816"/>
                  </a:lnTo>
                  <a:close/>
                </a:path>
              </a:pathLst>
            </a:custGeom>
            <a:solidFill>
              <a:srgbClr val="FFFFFF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250" name="Group 249">
            <a:extLst>
              <a:ext uri="{FF2B5EF4-FFF2-40B4-BE49-F238E27FC236}">
                <a16:creationId xmlns:a16="http://schemas.microsoft.com/office/drawing/2014/main" id="{75F446FE-335C-4033-BEA7-F45EB3A76931}"/>
              </a:ext>
            </a:extLst>
          </p:cNvPr>
          <p:cNvGrpSpPr/>
          <p:nvPr/>
        </p:nvGrpSpPr>
        <p:grpSpPr>
          <a:xfrm>
            <a:off x="4174154" y="1163504"/>
            <a:ext cx="777240" cy="777240"/>
            <a:chOff x="4174154" y="1163505"/>
            <a:chExt cx="781018" cy="781018"/>
          </a:xfrm>
        </p:grpSpPr>
        <p:sp>
          <p:nvSpPr>
            <p:cNvPr id="251" name="Graphic 64">
              <a:extLst>
                <a:ext uri="{FF2B5EF4-FFF2-40B4-BE49-F238E27FC236}">
                  <a16:creationId xmlns:a16="http://schemas.microsoft.com/office/drawing/2014/main" id="{18F85B3C-C79F-4701-B5B1-EC6869781FB6}"/>
                </a:ext>
              </a:extLst>
            </p:cNvPr>
            <p:cNvSpPr/>
            <p:nvPr/>
          </p:nvSpPr>
          <p:spPr>
            <a:xfrm>
              <a:off x="4174154" y="1163505"/>
              <a:ext cx="781018" cy="781018"/>
            </a:xfrm>
            <a:custGeom>
              <a:avLst/>
              <a:gdLst>
                <a:gd name="connsiteX0" fmla="*/ 781018 w 781018"/>
                <a:gd name="connsiteY0" fmla="*/ 390509 h 781018"/>
                <a:gd name="connsiteX1" fmla="*/ 390509 w 781018"/>
                <a:gd name="connsiteY1" fmla="*/ 781018 h 781018"/>
                <a:gd name="connsiteX2" fmla="*/ 0 w 781018"/>
                <a:gd name="connsiteY2" fmla="*/ 390509 h 781018"/>
                <a:gd name="connsiteX3" fmla="*/ 390509 w 781018"/>
                <a:gd name="connsiteY3" fmla="*/ 0 h 781018"/>
                <a:gd name="connsiteX4" fmla="*/ 781018 w 781018"/>
                <a:gd name="connsiteY4" fmla="*/ 390509 h 781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018" h="781018">
                  <a:moveTo>
                    <a:pt x="781018" y="390509"/>
                  </a:moveTo>
                  <a:cubicBezTo>
                    <a:pt x="781018" y="606181"/>
                    <a:pt x="606181" y="781018"/>
                    <a:pt x="390509" y="781018"/>
                  </a:cubicBezTo>
                  <a:cubicBezTo>
                    <a:pt x="174837" y="781018"/>
                    <a:pt x="0" y="606181"/>
                    <a:pt x="0" y="390509"/>
                  </a:cubicBezTo>
                  <a:cubicBezTo>
                    <a:pt x="0" y="174837"/>
                    <a:pt x="174837" y="0"/>
                    <a:pt x="390509" y="0"/>
                  </a:cubicBezTo>
                  <a:cubicBezTo>
                    <a:pt x="606181" y="0"/>
                    <a:pt x="781018" y="174837"/>
                    <a:pt x="781018" y="390509"/>
                  </a:cubicBezTo>
                  <a:close/>
                </a:path>
              </a:pathLst>
            </a:custGeom>
            <a:solidFill>
              <a:srgbClr val="28A8E0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2" name="Graphic 64">
              <a:extLst>
                <a:ext uri="{FF2B5EF4-FFF2-40B4-BE49-F238E27FC236}">
                  <a16:creationId xmlns:a16="http://schemas.microsoft.com/office/drawing/2014/main" id="{AEEE9A49-52AF-4F94-BE80-A9326CCB8BFF}"/>
                </a:ext>
              </a:extLst>
            </p:cNvPr>
            <p:cNvGrpSpPr/>
            <p:nvPr/>
          </p:nvGrpSpPr>
          <p:grpSpPr>
            <a:xfrm>
              <a:off x="4310652" y="1347778"/>
              <a:ext cx="507047" cy="398868"/>
              <a:chOff x="4310652" y="1347778"/>
              <a:chExt cx="507047" cy="398868"/>
            </a:xfrm>
            <a:solidFill>
              <a:srgbClr val="FFFFFF"/>
            </a:solidFill>
          </p:grpSpPr>
          <p:sp>
            <p:nvSpPr>
              <p:cNvPr id="253" name="Graphic 64">
                <a:extLst>
                  <a:ext uri="{FF2B5EF4-FFF2-40B4-BE49-F238E27FC236}">
                    <a16:creationId xmlns:a16="http://schemas.microsoft.com/office/drawing/2014/main" id="{E51804F8-9D8E-407A-9AE6-7140E17A30C2}"/>
                  </a:ext>
                </a:extLst>
              </p:cNvPr>
              <p:cNvSpPr/>
              <p:nvPr/>
            </p:nvSpPr>
            <p:spPr>
              <a:xfrm>
                <a:off x="4310652" y="1347778"/>
                <a:ext cx="507047" cy="398868"/>
              </a:xfrm>
              <a:custGeom>
                <a:avLst/>
                <a:gdLst>
                  <a:gd name="connsiteX0" fmla="*/ 464624 w 507047"/>
                  <a:gd name="connsiteY0" fmla="*/ 66425 h 398868"/>
                  <a:gd name="connsiteX1" fmla="*/ 449634 w 507047"/>
                  <a:gd name="connsiteY1" fmla="*/ 66425 h 398868"/>
                  <a:gd name="connsiteX2" fmla="*/ 396106 w 507047"/>
                  <a:gd name="connsiteY2" fmla="*/ 0 h 398868"/>
                  <a:gd name="connsiteX3" fmla="*/ 278951 w 507047"/>
                  <a:gd name="connsiteY3" fmla="*/ 0 h 398868"/>
                  <a:gd name="connsiteX4" fmla="*/ 246352 w 507047"/>
                  <a:gd name="connsiteY4" fmla="*/ 32600 h 398868"/>
                  <a:gd name="connsiteX5" fmla="*/ 246352 w 507047"/>
                  <a:gd name="connsiteY5" fmla="*/ 66419 h 398868"/>
                  <a:gd name="connsiteX6" fmla="*/ 42424 w 507047"/>
                  <a:gd name="connsiteY6" fmla="*/ 66419 h 398868"/>
                  <a:gd name="connsiteX7" fmla="*/ 0 w 507047"/>
                  <a:gd name="connsiteY7" fmla="*/ 108843 h 398868"/>
                  <a:gd name="connsiteX8" fmla="*/ 0 w 507047"/>
                  <a:gd name="connsiteY8" fmla="*/ 356444 h 398868"/>
                  <a:gd name="connsiteX9" fmla="*/ 42424 w 507047"/>
                  <a:gd name="connsiteY9" fmla="*/ 398868 h 398868"/>
                  <a:gd name="connsiteX10" fmla="*/ 464624 w 507047"/>
                  <a:gd name="connsiteY10" fmla="*/ 398868 h 398868"/>
                  <a:gd name="connsiteX11" fmla="*/ 507048 w 507047"/>
                  <a:gd name="connsiteY11" fmla="*/ 356444 h 398868"/>
                  <a:gd name="connsiteX12" fmla="*/ 507048 w 507047"/>
                  <a:gd name="connsiteY12" fmla="*/ 108855 h 398868"/>
                  <a:gd name="connsiteX13" fmla="*/ 464624 w 507047"/>
                  <a:gd name="connsiteY13" fmla="*/ 66425 h 398868"/>
                  <a:gd name="connsiteX14" fmla="*/ 275047 w 507047"/>
                  <a:gd name="connsiteY14" fmla="*/ 32606 h 398868"/>
                  <a:gd name="connsiteX15" fmla="*/ 278945 w 507047"/>
                  <a:gd name="connsiteY15" fmla="*/ 28707 h 398868"/>
                  <a:gd name="connsiteX16" fmla="*/ 382371 w 507047"/>
                  <a:gd name="connsiteY16" fmla="*/ 28707 h 398868"/>
                  <a:gd name="connsiteX17" fmla="*/ 412771 w 507047"/>
                  <a:gd name="connsiteY17" fmla="*/ 66431 h 398868"/>
                  <a:gd name="connsiteX18" fmla="*/ 275047 w 507047"/>
                  <a:gd name="connsiteY18" fmla="*/ 66431 h 398868"/>
                  <a:gd name="connsiteX19" fmla="*/ 275047 w 507047"/>
                  <a:gd name="connsiteY19" fmla="*/ 32606 h 398868"/>
                  <a:gd name="connsiteX20" fmla="*/ 478347 w 507047"/>
                  <a:gd name="connsiteY20" fmla="*/ 356456 h 398868"/>
                  <a:gd name="connsiteX21" fmla="*/ 464624 w 507047"/>
                  <a:gd name="connsiteY21" fmla="*/ 370179 h 398868"/>
                  <a:gd name="connsiteX22" fmla="*/ 42424 w 507047"/>
                  <a:gd name="connsiteY22" fmla="*/ 370179 h 398868"/>
                  <a:gd name="connsiteX23" fmla="*/ 28701 w 507047"/>
                  <a:gd name="connsiteY23" fmla="*/ 356456 h 398868"/>
                  <a:gd name="connsiteX24" fmla="*/ 28701 w 507047"/>
                  <a:gd name="connsiteY24" fmla="*/ 108855 h 398868"/>
                  <a:gd name="connsiteX25" fmla="*/ 42424 w 507047"/>
                  <a:gd name="connsiteY25" fmla="*/ 95132 h 398868"/>
                  <a:gd name="connsiteX26" fmla="*/ 246352 w 507047"/>
                  <a:gd name="connsiteY26" fmla="*/ 95132 h 398868"/>
                  <a:gd name="connsiteX27" fmla="*/ 246352 w 507047"/>
                  <a:gd name="connsiteY27" fmla="*/ 95138 h 398868"/>
                  <a:gd name="connsiteX28" fmla="*/ 464833 w 507047"/>
                  <a:gd name="connsiteY28" fmla="*/ 95138 h 398868"/>
                  <a:gd name="connsiteX29" fmla="*/ 478353 w 507047"/>
                  <a:gd name="connsiteY29" fmla="*/ 108855 h 398868"/>
                  <a:gd name="connsiteX30" fmla="*/ 478353 w 507047"/>
                  <a:gd name="connsiteY30" fmla="*/ 356456 h 39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507047" h="398868">
                    <a:moveTo>
                      <a:pt x="464624" y="66425"/>
                    </a:moveTo>
                    <a:lnTo>
                      <a:pt x="449634" y="66425"/>
                    </a:lnTo>
                    <a:lnTo>
                      <a:pt x="396106" y="0"/>
                    </a:lnTo>
                    <a:lnTo>
                      <a:pt x="278951" y="0"/>
                    </a:lnTo>
                    <a:cubicBezTo>
                      <a:pt x="260977" y="0"/>
                      <a:pt x="246352" y="14626"/>
                      <a:pt x="246352" y="32600"/>
                    </a:cubicBezTo>
                    <a:lnTo>
                      <a:pt x="246352" y="66419"/>
                    </a:lnTo>
                    <a:lnTo>
                      <a:pt x="42424" y="66419"/>
                    </a:lnTo>
                    <a:cubicBezTo>
                      <a:pt x="19032" y="66419"/>
                      <a:pt x="0" y="85452"/>
                      <a:pt x="0" y="108843"/>
                    </a:cubicBezTo>
                    <a:lnTo>
                      <a:pt x="0" y="356444"/>
                    </a:lnTo>
                    <a:cubicBezTo>
                      <a:pt x="0" y="379836"/>
                      <a:pt x="19032" y="398868"/>
                      <a:pt x="42424" y="398868"/>
                    </a:cubicBezTo>
                    <a:lnTo>
                      <a:pt x="464624" y="398868"/>
                    </a:lnTo>
                    <a:cubicBezTo>
                      <a:pt x="488015" y="398868"/>
                      <a:pt x="507048" y="379836"/>
                      <a:pt x="507048" y="356444"/>
                    </a:cubicBezTo>
                    <a:lnTo>
                      <a:pt x="507048" y="108855"/>
                    </a:lnTo>
                    <a:cubicBezTo>
                      <a:pt x="507048" y="85458"/>
                      <a:pt x="488015" y="66425"/>
                      <a:pt x="464624" y="66425"/>
                    </a:cubicBezTo>
                    <a:close/>
                    <a:moveTo>
                      <a:pt x="275047" y="32606"/>
                    </a:moveTo>
                    <a:cubicBezTo>
                      <a:pt x="275047" y="30453"/>
                      <a:pt x="276793" y="28707"/>
                      <a:pt x="278945" y="28707"/>
                    </a:cubicBezTo>
                    <a:lnTo>
                      <a:pt x="382371" y="28707"/>
                    </a:lnTo>
                    <a:lnTo>
                      <a:pt x="412771" y="66431"/>
                    </a:lnTo>
                    <a:lnTo>
                      <a:pt x="275047" y="66431"/>
                    </a:lnTo>
                    <a:lnTo>
                      <a:pt x="275047" y="32606"/>
                    </a:lnTo>
                    <a:close/>
                    <a:moveTo>
                      <a:pt x="478347" y="356456"/>
                    </a:moveTo>
                    <a:cubicBezTo>
                      <a:pt x="478347" y="364026"/>
                      <a:pt x="472188" y="370179"/>
                      <a:pt x="464624" y="370179"/>
                    </a:cubicBezTo>
                    <a:lnTo>
                      <a:pt x="42424" y="370179"/>
                    </a:lnTo>
                    <a:cubicBezTo>
                      <a:pt x="34854" y="370179"/>
                      <a:pt x="28701" y="364020"/>
                      <a:pt x="28701" y="356456"/>
                    </a:cubicBezTo>
                    <a:lnTo>
                      <a:pt x="28701" y="108855"/>
                    </a:lnTo>
                    <a:cubicBezTo>
                      <a:pt x="28701" y="101285"/>
                      <a:pt x="34860" y="95132"/>
                      <a:pt x="42424" y="95132"/>
                    </a:cubicBezTo>
                    <a:lnTo>
                      <a:pt x="246352" y="95132"/>
                    </a:lnTo>
                    <a:lnTo>
                      <a:pt x="246352" y="95138"/>
                    </a:lnTo>
                    <a:lnTo>
                      <a:pt x="464833" y="95138"/>
                    </a:lnTo>
                    <a:cubicBezTo>
                      <a:pt x="472307" y="95252"/>
                      <a:pt x="478353" y="101357"/>
                      <a:pt x="478353" y="108855"/>
                    </a:cubicBezTo>
                    <a:lnTo>
                      <a:pt x="478353" y="356456"/>
                    </a:ln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54" name="Graphic 64">
                <a:extLst>
                  <a:ext uri="{FF2B5EF4-FFF2-40B4-BE49-F238E27FC236}">
                    <a16:creationId xmlns:a16="http://schemas.microsoft.com/office/drawing/2014/main" id="{03840F04-ED3C-4FF9-9CB0-E5F5E640D175}"/>
                  </a:ext>
                </a:extLst>
              </p:cNvPr>
              <p:cNvSpPr/>
              <p:nvPr/>
            </p:nvSpPr>
            <p:spPr>
              <a:xfrm>
                <a:off x="4457398" y="1497801"/>
                <a:ext cx="220900" cy="155566"/>
              </a:xfrm>
              <a:custGeom>
                <a:avLst/>
                <a:gdLst>
                  <a:gd name="connsiteX0" fmla="*/ 203760 w 220900"/>
                  <a:gd name="connsiteY0" fmla="*/ 0 h 155566"/>
                  <a:gd name="connsiteX1" fmla="*/ 191634 w 220900"/>
                  <a:gd name="connsiteY1" fmla="*/ 5023 h 155566"/>
                  <a:gd name="connsiteX2" fmla="*/ 79652 w 220900"/>
                  <a:gd name="connsiteY2" fmla="*/ 117005 h 155566"/>
                  <a:gd name="connsiteX3" fmla="*/ 29275 w 220900"/>
                  <a:gd name="connsiteY3" fmla="*/ 66629 h 155566"/>
                  <a:gd name="connsiteX4" fmla="*/ 17149 w 220900"/>
                  <a:gd name="connsiteY4" fmla="*/ 61606 h 155566"/>
                  <a:gd name="connsiteX5" fmla="*/ 17149 w 220900"/>
                  <a:gd name="connsiteY5" fmla="*/ 61606 h 155566"/>
                  <a:gd name="connsiteX6" fmla="*/ 5023 w 220900"/>
                  <a:gd name="connsiteY6" fmla="*/ 66629 h 155566"/>
                  <a:gd name="connsiteX7" fmla="*/ 0 w 220900"/>
                  <a:gd name="connsiteY7" fmla="*/ 78755 h 155566"/>
                  <a:gd name="connsiteX8" fmla="*/ 5023 w 220900"/>
                  <a:gd name="connsiteY8" fmla="*/ 90881 h 155566"/>
                  <a:gd name="connsiteX9" fmla="*/ 62670 w 220900"/>
                  <a:gd name="connsiteY9" fmla="*/ 148528 h 155566"/>
                  <a:gd name="connsiteX10" fmla="*/ 79652 w 220900"/>
                  <a:gd name="connsiteY10" fmla="*/ 155566 h 155566"/>
                  <a:gd name="connsiteX11" fmla="*/ 96633 w 220900"/>
                  <a:gd name="connsiteY11" fmla="*/ 148528 h 155566"/>
                  <a:gd name="connsiteX12" fmla="*/ 215887 w 220900"/>
                  <a:gd name="connsiteY12" fmla="*/ 29275 h 155566"/>
                  <a:gd name="connsiteX13" fmla="*/ 215887 w 220900"/>
                  <a:gd name="connsiteY13" fmla="*/ 5023 h 155566"/>
                  <a:gd name="connsiteX14" fmla="*/ 203760 w 220900"/>
                  <a:gd name="connsiteY14" fmla="*/ 0 h 1555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0900" h="155566">
                    <a:moveTo>
                      <a:pt x="203760" y="0"/>
                    </a:moveTo>
                    <a:cubicBezTo>
                      <a:pt x="199180" y="0"/>
                      <a:pt x="194875" y="1782"/>
                      <a:pt x="191634" y="5023"/>
                    </a:cubicBezTo>
                    <a:lnTo>
                      <a:pt x="79652" y="117005"/>
                    </a:lnTo>
                    <a:lnTo>
                      <a:pt x="29275" y="66629"/>
                    </a:lnTo>
                    <a:cubicBezTo>
                      <a:pt x="26034" y="63388"/>
                      <a:pt x="21729" y="61606"/>
                      <a:pt x="17149" y="61606"/>
                    </a:cubicBezTo>
                    <a:cubicBezTo>
                      <a:pt x="17149" y="61606"/>
                      <a:pt x="17149" y="61606"/>
                      <a:pt x="17149" y="61606"/>
                    </a:cubicBezTo>
                    <a:cubicBezTo>
                      <a:pt x="12569" y="61606"/>
                      <a:pt x="8264" y="63388"/>
                      <a:pt x="5023" y="66629"/>
                    </a:cubicBezTo>
                    <a:cubicBezTo>
                      <a:pt x="1782" y="69869"/>
                      <a:pt x="0" y="74175"/>
                      <a:pt x="0" y="78755"/>
                    </a:cubicBezTo>
                    <a:cubicBezTo>
                      <a:pt x="0" y="83335"/>
                      <a:pt x="1782" y="87640"/>
                      <a:pt x="5023" y="90881"/>
                    </a:cubicBezTo>
                    <a:lnTo>
                      <a:pt x="62670" y="148528"/>
                    </a:lnTo>
                    <a:cubicBezTo>
                      <a:pt x="67209" y="153067"/>
                      <a:pt x="73236" y="155566"/>
                      <a:pt x="79652" y="155566"/>
                    </a:cubicBezTo>
                    <a:cubicBezTo>
                      <a:pt x="86068" y="155566"/>
                      <a:pt x="92101" y="153067"/>
                      <a:pt x="96633" y="148528"/>
                    </a:cubicBezTo>
                    <a:lnTo>
                      <a:pt x="215887" y="29275"/>
                    </a:lnTo>
                    <a:cubicBezTo>
                      <a:pt x="222571" y="22590"/>
                      <a:pt x="222571" y="11708"/>
                      <a:pt x="215887" y="5023"/>
                    </a:cubicBezTo>
                    <a:cubicBezTo>
                      <a:pt x="212646" y="1782"/>
                      <a:pt x="208341" y="0"/>
                      <a:pt x="20376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56" name="Group 255">
            <a:extLst>
              <a:ext uri="{FF2B5EF4-FFF2-40B4-BE49-F238E27FC236}">
                <a16:creationId xmlns:a16="http://schemas.microsoft.com/office/drawing/2014/main" id="{97A2E083-1BEE-40F3-96CC-008B3E4F6050}"/>
              </a:ext>
            </a:extLst>
          </p:cNvPr>
          <p:cNvGrpSpPr/>
          <p:nvPr/>
        </p:nvGrpSpPr>
        <p:grpSpPr>
          <a:xfrm>
            <a:off x="489351" y="1163504"/>
            <a:ext cx="777240" cy="777240"/>
            <a:chOff x="489351" y="1163504"/>
            <a:chExt cx="781018" cy="781019"/>
          </a:xfrm>
        </p:grpSpPr>
        <p:sp>
          <p:nvSpPr>
            <p:cNvPr id="257" name="Graphic 2">
              <a:extLst>
                <a:ext uri="{FF2B5EF4-FFF2-40B4-BE49-F238E27FC236}">
                  <a16:creationId xmlns:a16="http://schemas.microsoft.com/office/drawing/2014/main" id="{1BE5D537-A614-41BA-8318-AA98EACFC17B}"/>
                </a:ext>
              </a:extLst>
            </p:cNvPr>
            <p:cNvSpPr/>
            <p:nvPr/>
          </p:nvSpPr>
          <p:spPr>
            <a:xfrm>
              <a:off x="489351" y="1163504"/>
              <a:ext cx="781018" cy="781019"/>
            </a:xfrm>
            <a:custGeom>
              <a:avLst/>
              <a:gdLst>
                <a:gd name="connsiteX0" fmla="*/ 781019 w 781018"/>
                <a:gd name="connsiteY0" fmla="*/ 390510 h 781019"/>
                <a:gd name="connsiteX1" fmla="*/ 390509 w 781018"/>
                <a:gd name="connsiteY1" fmla="*/ 781020 h 781019"/>
                <a:gd name="connsiteX2" fmla="*/ 0 w 781018"/>
                <a:gd name="connsiteY2" fmla="*/ 390510 h 781019"/>
                <a:gd name="connsiteX3" fmla="*/ 390509 w 781018"/>
                <a:gd name="connsiteY3" fmla="*/ 0 h 781019"/>
                <a:gd name="connsiteX4" fmla="*/ 781019 w 781018"/>
                <a:gd name="connsiteY4" fmla="*/ 390510 h 781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018" h="781019">
                  <a:moveTo>
                    <a:pt x="781019" y="390510"/>
                  </a:moveTo>
                  <a:cubicBezTo>
                    <a:pt x="781019" y="606182"/>
                    <a:pt x="606182" y="781020"/>
                    <a:pt x="390509" y="781020"/>
                  </a:cubicBezTo>
                  <a:cubicBezTo>
                    <a:pt x="174837" y="781020"/>
                    <a:pt x="0" y="606182"/>
                    <a:pt x="0" y="390510"/>
                  </a:cubicBezTo>
                  <a:cubicBezTo>
                    <a:pt x="0" y="174837"/>
                    <a:pt x="174837" y="0"/>
                    <a:pt x="390509" y="0"/>
                  </a:cubicBezTo>
                  <a:cubicBezTo>
                    <a:pt x="606182" y="0"/>
                    <a:pt x="781019" y="174837"/>
                    <a:pt x="781019" y="390510"/>
                  </a:cubicBezTo>
                  <a:close/>
                </a:path>
              </a:pathLst>
            </a:custGeom>
            <a:solidFill>
              <a:srgbClr val="28A8E0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58" name="Graphic 2">
              <a:extLst>
                <a:ext uri="{FF2B5EF4-FFF2-40B4-BE49-F238E27FC236}">
                  <a16:creationId xmlns:a16="http://schemas.microsoft.com/office/drawing/2014/main" id="{AA689C60-C0A3-439B-A549-7A230C2642B4}"/>
                </a:ext>
              </a:extLst>
            </p:cNvPr>
            <p:cNvGrpSpPr/>
            <p:nvPr/>
          </p:nvGrpSpPr>
          <p:grpSpPr>
            <a:xfrm>
              <a:off x="630340" y="1321247"/>
              <a:ext cx="531325" cy="507828"/>
              <a:chOff x="630340" y="1321247"/>
              <a:chExt cx="531325" cy="507828"/>
            </a:xfrm>
            <a:solidFill>
              <a:srgbClr val="FFFFFF"/>
            </a:solidFill>
          </p:grpSpPr>
          <p:sp>
            <p:nvSpPr>
              <p:cNvPr id="259" name="Graphic 2">
                <a:extLst>
                  <a:ext uri="{FF2B5EF4-FFF2-40B4-BE49-F238E27FC236}">
                    <a16:creationId xmlns:a16="http://schemas.microsoft.com/office/drawing/2014/main" id="{4153802A-ADBD-478E-8E21-450E2BF698E9}"/>
                  </a:ext>
                </a:extLst>
              </p:cNvPr>
              <p:cNvSpPr/>
              <p:nvPr/>
            </p:nvSpPr>
            <p:spPr>
              <a:xfrm>
                <a:off x="630340" y="1321247"/>
                <a:ext cx="429303" cy="401792"/>
              </a:xfrm>
              <a:custGeom>
                <a:avLst/>
                <a:gdLst>
                  <a:gd name="connsiteX0" fmla="*/ 27643 w 429303"/>
                  <a:gd name="connsiteY0" fmla="*/ 354233 h 401792"/>
                  <a:gd name="connsiteX1" fmla="*/ 27643 w 429303"/>
                  <a:gd name="connsiteY1" fmla="*/ 107743 h 401792"/>
                  <a:gd name="connsiteX2" fmla="*/ 43082 w 429303"/>
                  <a:gd name="connsiteY2" fmla="*/ 92304 h 401792"/>
                  <a:gd name="connsiteX3" fmla="*/ 387849 w 429303"/>
                  <a:gd name="connsiteY3" fmla="*/ 92304 h 401792"/>
                  <a:gd name="connsiteX4" fmla="*/ 403287 w 429303"/>
                  <a:gd name="connsiteY4" fmla="*/ 107743 h 401792"/>
                  <a:gd name="connsiteX5" fmla="*/ 403287 w 429303"/>
                  <a:gd name="connsiteY5" fmla="*/ 174880 h 401792"/>
                  <a:gd name="connsiteX6" fmla="*/ 429304 w 429303"/>
                  <a:gd name="connsiteY6" fmla="*/ 174880 h 401792"/>
                  <a:gd name="connsiteX7" fmla="*/ 429304 w 429303"/>
                  <a:gd name="connsiteY7" fmla="*/ 23320 h 401792"/>
                  <a:gd name="connsiteX8" fmla="*/ 405984 w 429303"/>
                  <a:gd name="connsiteY8" fmla="*/ 0 h 401792"/>
                  <a:gd name="connsiteX9" fmla="*/ 23320 w 429303"/>
                  <a:gd name="connsiteY9" fmla="*/ 0 h 401792"/>
                  <a:gd name="connsiteX10" fmla="*/ 0 w 429303"/>
                  <a:gd name="connsiteY10" fmla="*/ 23320 h 401792"/>
                  <a:gd name="connsiteX11" fmla="*/ 0 w 429303"/>
                  <a:gd name="connsiteY11" fmla="*/ 378473 h 401792"/>
                  <a:gd name="connsiteX12" fmla="*/ 23320 w 429303"/>
                  <a:gd name="connsiteY12" fmla="*/ 401793 h 401792"/>
                  <a:gd name="connsiteX13" fmla="*/ 213148 w 429303"/>
                  <a:gd name="connsiteY13" fmla="*/ 401793 h 401792"/>
                  <a:gd name="connsiteX14" fmla="*/ 213148 w 429303"/>
                  <a:gd name="connsiteY14" fmla="*/ 369678 h 401792"/>
                  <a:gd name="connsiteX15" fmla="*/ 43088 w 429303"/>
                  <a:gd name="connsiteY15" fmla="*/ 369678 h 401792"/>
                  <a:gd name="connsiteX16" fmla="*/ 27643 w 429303"/>
                  <a:gd name="connsiteY16" fmla="*/ 354233 h 401792"/>
                  <a:gd name="connsiteX17" fmla="*/ 152864 w 429303"/>
                  <a:gd name="connsiteY17" fmla="*/ 26656 h 401792"/>
                  <a:gd name="connsiteX18" fmla="*/ 170114 w 429303"/>
                  <a:gd name="connsiteY18" fmla="*/ 43907 h 401792"/>
                  <a:gd name="connsiteX19" fmla="*/ 152864 w 429303"/>
                  <a:gd name="connsiteY19" fmla="*/ 61158 h 401792"/>
                  <a:gd name="connsiteX20" fmla="*/ 135613 w 429303"/>
                  <a:gd name="connsiteY20" fmla="*/ 43907 h 401792"/>
                  <a:gd name="connsiteX21" fmla="*/ 152864 w 429303"/>
                  <a:gd name="connsiteY21" fmla="*/ 26656 h 401792"/>
                  <a:gd name="connsiteX22" fmla="*/ 98385 w 429303"/>
                  <a:gd name="connsiteY22" fmla="*/ 26656 h 401792"/>
                  <a:gd name="connsiteX23" fmla="*/ 115636 w 429303"/>
                  <a:gd name="connsiteY23" fmla="*/ 43907 h 401792"/>
                  <a:gd name="connsiteX24" fmla="*/ 98385 w 429303"/>
                  <a:gd name="connsiteY24" fmla="*/ 61158 h 401792"/>
                  <a:gd name="connsiteX25" fmla="*/ 81135 w 429303"/>
                  <a:gd name="connsiteY25" fmla="*/ 43907 h 401792"/>
                  <a:gd name="connsiteX26" fmla="*/ 98385 w 429303"/>
                  <a:gd name="connsiteY26" fmla="*/ 26656 h 401792"/>
                  <a:gd name="connsiteX27" fmla="*/ 43907 w 429303"/>
                  <a:gd name="connsiteY27" fmla="*/ 26656 h 401792"/>
                  <a:gd name="connsiteX28" fmla="*/ 61157 w 429303"/>
                  <a:gd name="connsiteY28" fmla="*/ 43907 h 401792"/>
                  <a:gd name="connsiteX29" fmla="*/ 43907 w 429303"/>
                  <a:gd name="connsiteY29" fmla="*/ 61158 h 401792"/>
                  <a:gd name="connsiteX30" fmla="*/ 26656 w 429303"/>
                  <a:gd name="connsiteY30" fmla="*/ 43907 h 401792"/>
                  <a:gd name="connsiteX31" fmla="*/ 43907 w 429303"/>
                  <a:gd name="connsiteY31" fmla="*/ 26656 h 4017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</a:cxnLst>
                <a:rect l="l" t="t" r="r" b="b"/>
                <a:pathLst>
                  <a:path w="429303" h="401792">
                    <a:moveTo>
                      <a:pt x="27643" y="354233"/>
                    </a:moveTo>
                    <a:lnTo>
                      <a:pt x="27643" y="107743"/>
                    </a:lnTo>
                    <a:cubicBezTo>
                      <a:pt x="27643" y="99216"/>
                      <a:pt x="34555" y="92304"/>
                      <a:pt x="43082" y="92304"/>
                    </a:cubicBezTo>
                    <a:lnTo>
                      <a:pt x="387849" y="92304"/>
                    </a:lnTo>
                    <a:cubicBezTo>
                      <a:pt x="396375" y="92304"/>
                      <a:pt x="403287" y="99216"/>
                      <a:pt x="403287" y="107743"/>
                    </a:cubicBezTo>
                    <a:lnTo>
                      <a:pt x="403287" y="174880"/>
                    </a:lnTo>
                    <a:lnTo>
                      <a:pt x="429304" y="174880"/>
                    </a:lnTo>
                    <a:lnTo>
                      <a:pt x="429304" y="23320"/>
                    </a:lnTo>
                    <a:cubicBezTo>
                      <a:pt x="429304" y="10440"/>
                      <a:pt x="418864" y="0"/>
                      <a:pt x="405984" y="0"/>
                    </a:cubicBezTo>
                    <a:lnTo>
                      <a:pt x="23320" y="0"/>
                    </a:lnTo>
                    <a:cubicBezTo>
                      <a:pt x="10440" y="0"/>
                      <a:pt x="0" y="10440"/>
                      <a:pt x="0" y="23320"/>
                    </a:cubicBezTo>
                    <a:lnTo>
                      <a:pt x="0" y="378473"/>
                    </a:lnTo>
                    <a:cubicBezTo>
                      <a:pt x="0" y="391353"/>
                      <a:pt x="10440" y="401793"/>
                      <a:pt x="23320" y="401793"/>
                    </a:cubicBezTo>
                    <a:lnTo>
                      <a:pt x="213148" y="401793"/>
                    </a:lnTo>
                    <a:lnTo>
                      <a:pt x="213148" y="369678"/>
                    </a:lnTo>
                    <a:lnTo>
                      <a:pt x="43088" y="369678"/>
                    </a:lnTo>
                    <a:cubicBezTo>
                      <a:pt x="34561" y="369678"/>
                      <a:pt x="27643" y="362759"/>
                      <a:pt x="27643" y="354233"/>
                    </a:cubicBezTo>
                    <a:close/>
                    <a:moveTo>
                      <a:pt x="152864" y="26656"/>
                    </a:moveTo>
                    <a:cubicBezTo>
                      <a:pt x="162389" y="26656"/>
                      <a:pt x="170114" y="34376"/>
                      <a:pt x="170114" y="43907"/>
                    </a:cubicBezTo>
                    <a:cubicBezTo>
                      <a:pt x="170114" y="53432"/>
                      <a:pt x="162395" y="61158"/>
                      <a:pt x="152864" y="61158"/>
                    </a:cubicBezTo>
                    <a:cubicBezTo>
                      <a:pt x="143333" y="61158"/>
                      <a:pt x="135613" y="53438"/>
                      <a:pt x="135613" y="43907"/>
                    </a:cubicBezTo>
                    <a:cubicBezTo>
                      <a:pt x="135613" y="34382"/>
                      <a:pt x="143333" y="26656"/>
                      <a:pt x="152864" y="26656"/>
                    </a:cubicBezTo>
                    <a:close/>
                    <a:moveTo>
                      <a:pt x="98385" y="26656"/>
                    </a:moveTo>
                    <a:cubicBezTo>
                      <a:pt x="107910" y="26656"/>
                      <a:pt x="115636" y="34376"/>
                      <a:pt x="115636" y="43907"/>
                    </a:cubicBezTo>
                    <a:cubicBezTo>
                      <a:pt x="115636" y="53432"/>
                      <a:pt x="107916" y="61158"/>
                      <a:pt x="98385" y="61158"/>
                    </a:cubicBezTo>
                    <a:cubicBezTo>
                      <a:pt x="88860" y="61158"/>
                      <a:pt x="81135" y="53438"/>
                      <a:pt x="81135" y="43907"/>
                    </a:cubicBezTo>
                    <a:cubicBezTo>
                      <a:pt x="81135" y="34382"/>
                      <a:pt x="88860" y="26656"/>
                      <a:pt x="98385" y="26656"/>
                    </a:cubicBezTo>
                    <a:close/>
                    <a:moveTo>
                      <a:pt x="43907" y="26656"/>
                    </a:moveTo>
                    <a:cubicBezTo>
                      <a:pt x="53432" y="26656"/>
                      <a:pt x="61157" y="34376"/>
                      <a:pt x="61157" y="43907"/>
                    </a:cubicBezTo>
                    <a:cubicBezTo>
                      <a:pt x="61157" y="53432"/>
                      <a:pt x="53438" y="61158"/>
                      <a:pt x="43907" y="61158"/>
                    </a:cubicBezTo>
                    <a:cubicBezTo>
                      <a:pt x="34376" y="61158"/>
                      <a:pt x="26656" y="53438"/>
                      <a:pt x="26656" y="43907"/>
                    </a:cubicBezTo>
                    <a:cubicBezTo>
                      <a:pt x="26656" y="34382"/>
                      <a:pt x="34382" y="26656"/>
                      <a:pt x="43907" y="26656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/>
              </a:p>
            </p:txBody>
          </p:sp>
          <p:sp>
            <p:nvSpPr>
              <p:cNvPr id="260" name="Graphic 2">
                <a:extLst>
                  <a:ext uri="{FF2B5EF4-FFF2-40B4-BE49-F238E27FC236}">
                    <a16:creationId xmlns:a16="http://schemas.microsoft.com/office/drawing/2014/main" id="{AB7ABCD9-883A-49F1-94B3-A87535B8F8FD}"/>
                  </a:ext>
                </a:extLst>
              </p:cNvPr>
              <p:cNvSpPr/>
              <p:nvPr/>
            </p:nvSpPr>
            <p:spPr>
              <a:xfrm>
                <a:off x="870013" y="1536448"/>
                <a:ext cx="291652" cy="292628"/>
              </a:xfrm>
              <a:custGeom>
                <a:avLst/>
                <a:gdLst>
                  <a:gd name="connsiteX0" fmla="*/ 282963 w 291652"/>
                  <a:gd name="connsiteY0" fmla="*/ 168546 h 292628"/>
                  <a:gd name="connsiteX1" fmla="*/ 256325 w 291652"/>
                  <a:gd name="connsiteY1" fmla="*/ 158872 h 292628"/>
                  <a:gd name="connsiteX2" fmla="*/ 254627 w 291652"/>
                  <a:gd name="connsiteY2" fmla="*/ 121889 h 292628"/>
                  <a:gd name="connsiteX3" fmla="*/ 280135 w 291652"/>
                  <a:gd name="connsiteY3" fmla="*/ 109368 h 292628"/>
                  <a:gd name="connsiteX4" fmla="*/ 285803 w 291652"/>
                  <a:gd name="connsiteY4" fmla="*/ 93439 h 292628"/>
                  <a:gd name="connsiteX5" fmla="*/ 275034 w 291652"/>
                  <a:gd name="connsiteY5" fmla="*/ 70107 h 292628"/>
                  <a:gd name="connsiteX6" fmla="*/ 258029 w 291652"/>
                  <a:gd name="connsiteY6" fmla="*/ 65557 h 292628"/>
                  <a:gd name="connsiteX7" fmla="*/ 234225 w 291652"/>
                  <a:gd name="connsiteY7" fmla="*/ 76936 h 292628"/>
                  <a:gd name="connsiteX8" fmla="*/ 205882 w 291652"/>
                  <a:gd name="connsiteY8" fmla="*/ 51332 h 292628"/>
                  <a:gd name="connsiteX9" fmla="*/ 215515 w 291652"/>
                  <a:gd name="connsiteY9" fmla="*/ 25160 h 292628"/>
                  <a:gd name="connsiteX10" fmla="*/ 208149 w 291652"/>
                  <a:gd name="connsiteY10" fmla="*/ 9231 h 292628"/>
                  <a:gd name="connsiteX11" fmla="*/ 184913 w 291652"/>
                  <a:gd name="connsiteY11" fmla="*/ 698 h 292628"/>
                  <a:gd name="connsiteX12" fmla="*/ 167907 w 291652"/>
                  <a:gd name="connsiteY12" fmla="*/ 9231 h 292628"/>
                  <a:gd name="connsiteX13" fmla="*/ 159404 w 291652"/>
                  <a:gd name="connsiteY13" fmla="*/ 34835 h 292628"/>
                  <a:gd name="connsiteX14" fmla="*/ 121429 w 291652"/>
                  <a:gd name="connsiteY14" fmla="*/ 37681 h 292628"/>
                  <a:gd name="connsiteX15" fmla="*/ 109530 w 291652"/>
                  <a:gd name="connsiteY15" fmla="*/ 10935 h 292628"/>
                  <a:gd name="connsiteX16" fmla="*/ 92525 w 291652"/>
                  <a:gd name="connsiteY16" fmla="*/ 6385 h 292628"/>
                  <a:gd name="connsiteX17" fmla="*/ 70987 w 291652"/>
                  <a:gd name="connsiteY17" fmla="*/ 16059 h 292628"/>
                  <a:gd name="connsiteX18" fmla="*/ 64182 w 291652"/>
                  <a:gd name="connsiteY18" fmla="*/ 32562 h 292628"/>
                  <a:gd name="connsiteX19" fmla="*/ 76649 w 291652"/>
                  <a:gd name="connsiteY19" fmla="*/ 58166 h 292628"/>
                  <a:gd name="connsiteX20" fmla="*/ 51141 w 291652"/>
                  <a:gd name="connsiteY20" fmla="*/ 86616 h 292628"/>
                  <a:gd name="connsiteX21" fmla="*/ 24503 w 291652"/>
                  <a:gd name="connsiteY21" fmla="*/ 76942 h 292628"/>
                  <a:gd name="connsiteX22" fmla="*/ 9202 w 291652"/>
                  <a:gd name="connsiteY22" fmla="*/ 84338 h 292628"/>
                  <a:gd name="connsiteX23" fmla="*/ 699 w 291652"/>
                  <a:gd name="connsiteY23" fmla="*/ 107670 h 292628"/>
                  <a:gd name="connsiteX24" fmla="*/ 8634 w 291652"/>
                  <a:gd name="connsiteY24" fmla="*/ 123599 h 292628"/>
                  <a:gd name="connsiteX25" fmla="*/ 34704 w 291652"/>
                  <a:gd name="connsiteY25" fmla="*/ 133274 h 292628"/>
                  <a:gd name="connsiteX26" fmla="*/ 36402 w 291652"/>
                  <a:gd name="connsiteY26" fmla="*/ 170256 h 292628"/>
                  <a:gd name="connsiteX27" fmla="*/ 10894 w 291652"/>
                  <a:gd name="connsiteY27" fmla="*/ 182777 h 292628"/>
                  <a:gd name="connsiteX28" fmla="*/ 6361 w 291652"/>
                  <a:gd name="connsiteY28" fmla="*/ 199849 h 292628"/>
                  <a:gd name="connsiteX29" fmla="*/ 15994 w 291652"/>
                  <a:gd name="connsiteY29" fmla="*/ 222038 h 292628"/>
                  <a:gd name="connsiteX30" fmla="*/ 34130 w 291652"/>
                  <a:gd name="connsiteY30" fmla="*/ 228299 h 292628"/>
                  <a:gd name="connsiteX31" fmla="*/ 57934 w 291652"/>
                  <a:gd name="connsiteY31" fmla="*/ 216352 h 292628"/>
                  <a:gd name="connsiteX32" fmla="*/ 85140 w 291652"/>
                  <a:gd name="connsiteY32" fmla="*/ 240820 h 292628"/>
                  <a:gd name="connsiteX33" fmla="*/ 77773 w 291652"/>
                  <a:gd name="connsiteY33" fmla="*/ 267560 h 292628"/>
                  <a:gd name="connsiteX34" fmla="*/ 84010 w 291652"/>
                  <a:gd name="connsiteY34" fmla="*/ 284063 h 292628"/>
                  <a:gd name="connsiteX35" fmla="*/ 108382 w 291652"/>
                  <a:gd name="connsiteY35" fmla="*/ 291459 h 292628"/>
                  <a:gd name="connsiteX36" fmla="*/ 124251 w 291652"/>
                  <a:gd name="connsiteY36" fmla="*/ 284063 h 292628"/>
                  <a:gd name="connsiteX37" fmla="*/ 132754 w 291652"/>
                  <a:gd name="connsiteY37" fmla="*/ 258459 h 292628"/>
                  <a:gd name="connsiteX38" fmla="*/ 170729 w 291652"/>
                  <a:gd name="connsiteY38" fmla="*/ 255613 h 292628"/>
                  <a:gd name="connsiteX39" fmla="*/ 181498 w 291652"/>
                  <a:gd name="connsiteY39" fmla="*/ 281217 h 292628"/>
                  <a:gd name="connsiteX40" fmla="*/ 199072 w 291652"/>
                  <a:gd name="connsiteY40" fmla="*/ 287477 h 292628"/>
                  <a:gd name="connsiteX41" fmla="*/ 222308 w 291652"/>
                  <a:gd name="connsiteY41" fmla="*/ 276666 h 292628"/>
                  <a:gd name="connsiteX42" fmla="*/ 227408 w 291652"/>
                  <a:gd name="connsiteY42" fmla="*/ 259595 h 292628"/>
                  <a:gd name="connsiteX43" fmla="*/ 215503 w 291652"/>
                  <a:gd name="connsiteY43" fmla="*/ 235127 h 292628"/>
                  <a:gd name="connsiteX44" fmla="*/ 241011 w 291652"/>
                  <a:gd name="connsiteY44" fmla="*/ 206677 h 292628"/>
                  <a:gd name="connsiteX45" fmla="*/ 266520 w 291652"/>
                  <a:gd name="connsiteY45" fmla="*/ 215210 h 292628"/>
                  <a:gd name="connsiteX46" fmla="*/ 282389 w 291652"/>
                  <a:gd name="connsiteY46" fmla="*/ 207813 h 292628"/>
                  <a:gd name="connsiteX47" fmla="*/ 290324 w 291652"/>
                  <a:gd name="connsiteY47" fmla="*/ 184482 h 292628"/>
                  <a:gd name="connsiteX48" fmla="*/ 282963 w 291652"/>
                  <a:gd name="connsiteY48" fmla="*/ 168546 h 292628"/>
                  <a:gd name="connsiteX49" fmla="*/ 178676 w 291652"/>
                  <a:gd name="connsiteY49" fmla="*/ 215772 h 292628"/>
                  <a:gd name="connsiteX50" fmla="*/ 77223 w 291652"/>
                  <a:gd name="connsiteY50" fmla="*/ 179357 h 292628"/>
                  <a:gd name="connsiteX51" fmla="*/ 113500 w 291652"/>
                  <a:gd name="connsiteY51" fmla="*/ 77510 h 292628"/>
                  <a:gd name="connsiteX52" fmla="*/ 214953 w 291652"/>
                  <a:gd name="connsiteY52" fmla="*/ 113924 h 292628"/>
                  <a:gd name="connsiteX53" fmla="*/ 178676 w 291652"/>
                  <a:gd name="connsiteY53" fmla="*/ 215772 h 2926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</a:cxnLst>
                <a:rect l="l" t="t" r="r" b="b"/>
                <a:pathLst>
                  <a:path w="291652" h="292628">
                    <a:moveTo>
                      <a:pt x="282963" y="168546"/>
                    </a:moveTo>
                    <a:lnTo>
                      <a:pt x="256325" y="158872"/>
                    </a:lnTo>
                    <a:cubicBezTo>
                      <a:pt x="258591" y="148061"/>
                      <a:pt x="258023" y="134404"/>
                      <a:pt x="254627" y="121889"/>
                    </a:cubicBezTo>
                    <a:lnTo>
                      <a:pt x="280135" y="109368"/>
                    </a:lnTo>
                    <a:cubicBezTo>
                      <a:pt x="285803" y="106522"/>
                      <a:pt x="288637" y="99125"/>
                      <a:pt x="285803" y="93439"/>
                    </a:cubicBezTo>
                    <a:lnTo>
                      <a:pt x="275034" y="70107"/>
                    </a:lnTo>
                    <a:cubicBezTo>
                      <a:pt x="272768" y="64415"/>
                      <a:pt x="265401" y="62143"/>
                      <a:pt x="258029" y="65557"/>
                    </a:cubicBezTo>
                    <a:lnTo>
                      <a:pt x="234225" y="76936"/>
                    </a:lnTo>
                    <a:cubicBezTo>
                      <a:pt x="226858" y="66693"/>
                      <a:pt x="216651" y="58728"/>
                      <a:pt x="205882" y="51332"/>
                    </a:cubicBezTo>
                    <a:lnTo>
                      <a:pt x="215515" y="25160"/>
                    </a:lnTo>
                    <a:cubicBezTo>
                      <a:pt x="216651" y="18331"/>
                      <a:pt x="214379" y="12645"/>
                      <a:pt x="208149" y="9231"/>
                    </a:cubicBezTo>
                    <a:lnTo>
                      <a:pt x="184913" y="698"/>
                    </a:lnTo>
                    <a:cubicBezTo>
                      <a:pt x="177546" y="-1580"/>
                      <a:pt x="170179" y="1834"/>
                      <a:pt x="167907" y="9231"/>
                    </a:cubicBezTo>
                    <a:lnTo>
                      <a:pt x="159404" y="34835"/>
                    </a:lnTo>
                    <a:cubicBezTo>
                      <a:pt x="146369" y="32556"/>
                      <a:pt x="133902" y="34267"/>
                      <a:pt x="121429" y="37681"/>
                    </a:cubicBezTo>
                    <a:lnTo>
                      <a:pt x="109530" y="10935"/>
                    </a:lnTo>
                    <a:cubicBezTo>
                      <a:pt x="106128" y="5817"/>
                      <a:pt x="99897" y="2970"/>
                      <a:pt x="92525" y="6385"/>
                    </a:cubicBezTo>
                    <a:lnTo>
                      <a:pt x="70987" y="16059"/>
                    </a:lnTo>
                    <a:cubicBezTo>
                      <a:pt x="64182" y="19474"/>
                      <a:pt x="61354" y="26870"/>
                      <a:pt x="64182" y="32562"/>
                    </a:cubicBezTo>
                    <a:lnTo>
                      <a:pt x="76649" y="58166"/>
                    </a:lnTo>
                    <a:cubicBezTo>
                      <a:pt x="66448" y="65563"/>
                      <a:pt x="58514" y="75238"/>
                      <a:pt x="51141" y="86616"/>
                    </a:cubicBezTo>
                    <a:lnTo>
                      <a:pt x="24503" y="76942"/>
                    </a:lnTo>
                    <a:cubicBezTo>
                      <a:pt x="19402" y="74664"/>
                      <a:pt x="12036" y="78078"/>
                      <a:pt x="9202" y="84338"/>
                    </a:cubicBezTo>
                    <a:lnTo>
                      <a:pt x="699" y="107670"/>
                    </a:lnTo>
                    <a:cubicBezTo>
                      <a:pt x="-1567" y="115067"/>
                      <a:pt x="1835" y="122463"/>
                      <a:pt x="8634" y="123599"/>
                    </a:cubicBezTo>
                    <a:lnTo>
                      <a:pt x="34704" y="133274"/>
                    </a:lnTo>
                    <a:cubicBezTo>
                      <a:pt x="33568" y="145221"/>
                      <a:pt x="34136" y="158878"/>
                      <a:pt x="36402" y="170256"/>
                    </a:cubicBezTo>
                    <a:lnTo>
                      <a:pt x="10894" y="182777"/>
                    </a:lnTo>
                    <a:cubicBezTo>
                      <a:pt x="5225" y="185624"/>
                      <a:pt x="2959" y="193020"/>
                      <a:pt x="6361" y="199849"/>
                    </a:cubicBezTo>
                    <a:lnTo>
                      <a:pt x="15994" y="222038"/>
                    </a:lnTo>
                    <a:cubicBezTo>
                      <a:pt x="19396" y="228867"/>
                      <a:pt x="26763" y="231145"/>
                      <a:pt x="34130" y="228299"/>
                    </a:cubicBezTo>
                    <a:lnTo>
                      <a:pt x="57934" y="216352"/>
                    </a:lnTo>
                    <a:cubicBezTo>
                      <a:pt x="65300" y="226595"/>
                      <a:pt x="74939" y="234559"/>
                      <a:pt x="85140" y="240820"/>
                    </a:cubicBezTo>
                    <a:lnTo>
                      <a:pt x="77773" y="267560"/>
                    </a:lnTo>
                    <a:cubicBezTo>
                      <a:pt x="74371" y="273820"/>
                      <a:pt x="77773" y="281217"/>
                      <a:pt x="84010" y="284063"/>
                    </a:cubicBezTo>
                    <a:lnTo>
                      <a:pt x="108382" y="291459"/>
                    </a:lnTo>
                    <a:cubicBezTo>
                      <a:pt x="114619" y="294874"/>
                      <a:pt x="120849" y="290323"/>
                      <a:pt x="124251" y="284063"/>
                    </a:cubicBezTo>
                    <a:lnTo>
                      <a:pt x="132754" y="258459"/>
                    </a:lnTo>
                    <a:cubicBezTo>
                      <a:pt x="144659" y="259595"/>
                      <a:pt x="158262" y="259595"/>
                      <a:pt x="170729" y="255613"/>
                    </a:cubicBezTo>
                    <a:lnTo>
                      <a:pt x="181498" y="281217"/>
                    </a:lnTo>
                    <a:cubicBezTo>
                      <a:pt x="186031" y="287477"/>
                      <a:pt x="192267" y="290323"/>
                      <a:pt x="199072" y="287477"/>
                    </a:cubicBezTo>
                    <a:lnTo>
                      <a:pt x="222308" y="276666"/>
                    </a:lnTo>
                    <a:cubicBezTo>
                      <a:pt x="227408" y="272684"/>
                      <a:pt x="230242" y="266424"/>
                      <a:pt x="227408" y="259595"/>
                    </a:cubicBezTo>
                    <a:lnTo>
                      <a:pt x="215503" y="235127"/>
                    </a:lnTo>
                    <a:cubicBezTo>
                      <a:pt x="224574" y="226595"/>
                      <a:pt x="233639" y="218056"/>
                      <a:pt x="241011" y="206677"/>
                    </a:cubicBezTo>
                    <a:lnTo>
                      <a:pt x="266520" y="215210"/>
                    </a:lnTo>
                    <a:cubicBezTo>
                      <a:pt x="272756" y="218624"/>
                      <a:pt x="280123" y="215210"/>
                      <a:pt x="282389" y="207813"/>
                    </a:cubicBezTo>
                    <a:lnTo>
                      <a:pt x="290324" y="184482"/>
                    </a:lnTo>
                    <a:cubicBezTo>
                      <a:pt x="293732" y="178215"/>
                      <a:pt x="290336" y="171393"/>
                      <a:pt x="282963" y="168546"/>
                    </a:cubicBezTo>
                    <a:close/>
                    <a:moveTo>
                      <a:pt x="178676" y="215772"/>
                    </a:moveTo>
                    <a:cubicBezTo>
                      <a:pt x="141269" y="233411"/>
                      <a:pt x="95927" y="218050"/>
                      <a:pt x="77223" y="179357"/>
                    </a:cubicBezTo>
                    <a:cubicBezTo>
                      <a:pt x="59088" y="140664"/>
                      <a:pt x="74957" y="96285"/>
                      <a:pt x="113500" y="77510"/>
                    </a:cubicBezTo>
                    <a:cubicBezTo>
                      <a:pt x="151476" y="58166"/>
                      <a:pt x="196250" y="75232"/>
                      <a:pt x="214953" y="113924"/>
                    </a:cubicBezTo>
                    <a:cubicBezTo>
                      <a:pt x="231953" y="151475"/>
                      <a:pt x="217219" y="197565"/>
                      <a:pt x="178676" y="21577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61" name="Graphic 52">
            <a:extLst>
              <a:ext uri="{FF2B5EF4-FFF2-40B4-BE49-F238E27FC236}">
                <a16:creationId xmlns:a16="http://schemas.microsoft.com/office/drawing/2014/main" id="{E3239ABD-B216-4201-9D4F-624B59F7CDE1}"/>
              </a:ext>
            </a:extLst>
          </p:cNvPr>
          <p:cNvGrpSpPr/>
          <p:nvPr/>
        </p:nvGrpSpPr>
        <p:grpSpPr>
          <a:xfrm>
            <a:off x="1717619" y="1163504"/>
            <a:ext cx="777240" cy="777240"/>
            <a:chOff x="1717619" y="1163505"/>
            <a:chExt cx="781018" cy="781018"/>
          </a:xfrm>
        </p:grpSpPr>
        <p:sp>
          <p:nvSpPr>
            <p:cNvPr id="262" name="Graphic 52">
              <a:extLst>
                <a:ext uri="{FF2B5EF4-FFF2-40B4-BE49-F238E27FC236}">
                  <a16:creationId xmlns:a16="http://schemas.microsoft.com/office/drawing/2014/main" id="{6621905B-732E-444E-9BBA-E5C83716F89E}"/>
                </a:ext>
              </a:extLst>
            </p:cNvPr>
            <p:cNvSpPr/>
            <p:nvPr/>
          </p:nvSpPr>
          <p:spPr>
            <a:xfrm>
              <a:off x="1717619" y="1163505"/>
              <a:ext cx="781018" cy="781018"/>
            </a:xfrm>
            <a:custGeom>
              <a:avLst/>
              <a:gdLst>
                <a:gd name="connsiteX0" fmla="*/ 781019 w 781018"/>
                <a:gd name="connsiteY0" fmla="*/ 390509 h 781018"/>
                <a:gd name="connsiteX1" fmla="*/ 390509 w 781018"/>
                <a:gd name="connsiteY1" fmla="*/ 781019 h 781018"/>
                <a:gd name="connsiteX2" fmla="*/ 0 w 781018"/>
                <a:gd name="connsiteY2" fmla="*/ 390509 h 781018"/>
                <a:gd name="connsiteX3" fmla="*/ 390509 w 781018"/>
                <a:gd name="connsiteY3" fmla="*/ 0 h 781018"/>
                <a:gd name="connsiteX4" fmla="*/ 781019 w 781018"/>
                <a:gd name="connsiteY4" fmla="*/ 390509 h 781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018" h="781018">
                  <a:moveTo>
                    <a:pt x="781019" y="390509"/>
                  </a:moveTo>
                  <a:cubicBezTo>
                    <a:pt x="781019" y="606182"/>
                    <a:pt x="606182" y="781019"/>
                    <a:pt x="390509" y="781019"/>
                  </a:cubicBezTo>
                  <a:cubicBezTo>
                    <a:pt x="174837" y="781019"/>
                    <a:pt x="0" y="606182"/>
                    <a:pt x="0" y="390509"/>
                  </a:cubicBezTo>
                  <a:cubicBezTo>
                    <a:pt x="0" y="174837"/>
                    <a:pt x="174837" y="0"/>
                    <a:pt x="390509" y="0"/>
                  </a:cubicBezTo>
                  <a:cubicBezTo>
                    <a:pt x="606182" y="0"/>
                    <a:pt x="781019" y="174837"/>
                    <a:pt x="781019" y="390509"/>
                  </a:cubicBezTo>
                  <a:close/>
                </a:path>
              </a:pathLst>
            </a:custGeom>
            <a:solidFill>
              <a:srgbClr val="28A8E0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63" name="Graphic 52">
              <a:extLst>
                <a:ext uri="{FF2B5EF4-FFF2-40B4-BE49-F238E27FC236}">
                  <a16:creationId xmlns:a16="http://schemas.microsoft.com/office/drawing/2014/main" id="{D32EBFC6-8C84-4A96-8F00-1BA7B97C3240}"/>
                </a:ext>
              </a:extLst>
            </p:cNvPr>
            <p:cNvGrpSpPr/>
            <p:nvPr/>
          </p:nvGrpSpPr>
          <p:grpSpPr>
            <a:xfrm>
              <a:off x="1930725" y="1318557"/>
              <a:ext cx="395502" cy="530887"/>
              <a:chOff x="1930725" y="1318557"/>
              <a:chExt cx="395502" cy="530887"/>
            </a:xfrm>
            <a:solidFill>
              <a:srgbClr val="FFFFFF"/>
            </a:solidFill>
          </p:grpSpPr>
          <p:sp>
            <p:nvSpPr>
              <p:cNvPr id="264" name="Graphic 52">
                <a:extLst>
                  <a:ext uri="{FF2B5EF4-FFF2-40B4-BE49-F238E27FC236}">
                    <a16:creationId xmlns:a16="http://schemas.microsoft.com/office/drawing/2014/main" id="{FC713570-DF3F-4C73-A6F8-F2EBD9B8C091}"/>
                  </a:ext>
                </a:extLst>
              </p:cNvPr>
              <p:cNvSpPr/>
              <p:nvPr/>
            </p:nvSpPr>
            <p:spPr>
              <a:xfrm>
                <a:off x="2013468" y="1409181"/>
                <a:ext cx="189852" cy="28701"/>
              </a:xfrm>
              <a:custGeom>
                <a:avLst/>
                <a:gdLst>
                  <a:gd name="connsiteX0" fmla="*/ 175502 w 189852"/>
                  <a:gd name="connsiteY0" fmla="*/ 0 h 28701"/>
                  <a:gd name="connsiteX1" fmla="*/ 14351 w 189852"/>
                  <a:gd name="connsiteY1" fmla="*/ 0 h 28701"/>
                  <a:gd name="connsiteX2" fmla="*/ 0 w 189852"/>
                  <a:gd name="connsiteY2" fmla="*/ 14351 h 28701"/>
                  <a:gd name="connsiteX3" fmla="*/ 14351 w 189852"/>
                  <a:gd name="connsiteY3" fmla="*/ 28701 h 28701"/>
                  <a:gd name="connsiteX4" fmla="*/ 175502 w 189852"/>
                  <a:gd name="connsiteY4" fmla="*/ 28701 h 28701"/>
                  <a:gd name="connsiteX5" fmla="*/ 189852 w 189852"/>
                  <a:gd name="connsiteY5" fmla="*/ 14351 h 28701"/>
                  <a:gd name="connsiteX6" fmla="*/ 175502 w 189852"/>
                  <a:gd name="connsiteY6" fmla="*/ 0 h 28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9852" h="28701">
                    <a:moveTo>
                      <a:pt x="175502" y="0"/>
                    </a:moveTo>
                    <a:lnTo>
                      <a:pt x="14351" y="0"/>
                    </a:lnTo>
                    <a:cubicBezTo>
                      <a:pt x="6428" y="0"/>
                      <a:pt x="0" y="6428"/>
                      <a:pt x="0" y="14351"/>
                    </a:cubicBezTo>
                    <a:cubicBezTo>
                      <a:pt x="0" y="22273"/>
                      <a:pt x="6428" y="28701"/>
                      <a:pt x="14351" y="28701"/>
                    </a:cubicBezTo>
                    <a:lnTo>
                      <a:pt x="175502" y="28701"/>
                    </a:lnTo>
                    <a:cubicBezTo>
                      <a:pt x="183424" y="28701"/>
                      <a:pt x="189852" y="22273"/>
                      <a:pt x="189852" y="14351"/>
                    </a:cubicBezTo>
                    <a:cubicBezTo>
                      <a:pt x="189852" y="6428"/>
                      <a:pt x="183424" y="0"/>
                      <a:pt x="1755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5" name="Graphic 52">
                <a:extLst>
                  <a:ext uri="{FF2B5EF4-FFF2-40B4-BE49-F238E27FC236}">
                    <a16:creationId xmlns:a16="http://schemas.microsoft.com/office/drawing/2014/main" id="{BF1D365C-FD23-45A7-82F8-71AF6461FF48}"/>
                  </a:ext>
                </a:extLst>
              </p:cNvPr>
              <p:cNvSpPr/>
              <p:nvPr/>
            </p:nvSpPr>
            <p:spPr>
              <a:xfrm>
                <a:off x="2013468" y="1489903"/>
                <a:ext cx="189852" cy="28701"/>
              </a:xfrm>
              <a:custGeom>
                <a:avLst/>
                <a:gdLst>
                  <a:gd name="connsiteX0" fmla="*/ 175502 w 189852"/>
                  <a:gd name="connsiteY0" fmla="*/ 0 h 28701"/>
                  <a:gd name="connsiteX1" fmla="*/ 14351 w 189852"/>
                  <a:gd name="connsiteY1" fmla="*/ 0 h 28701"/>
                  <a:gd name="connsiteX2" fmla="*/ 0 w 189852"/>
                  <a:gd name="connsiteY2" fmla="*/ 14351 h 28701"/>
                  <a:gd name="connsiteX3" fmla="*/ 14351 w 189852"/>
                  <a:gd name="connsiteY3" fmla="*/ 28701 h 28701"/>
                  <a:gd name="connsiteX4" fmla="*/ 175502 w 189852"/>
                  <a:gd name="connsiteY4" fmla="*/ 28701 h 28701"/>
                  <a:gd name="connsiteX5" fmla="*/ 189852 w 189852"/>
                  <a:gd name="connsiteY5" fmla="*/ 14351 h 28701"/>
                  <a:gd name="connsiteX6" fmla="*/ 175502 w 189852"/>
                  <a:gd name="connsiteY6" fmla="*/ 0 h 28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9852" h="28701">
                    <a:moveTo>
                      <a:pt x="175502" y="0"/>
                    </a:moveTo>
                    <a:lnTo>
                      <a:pt x="14351" y="0"/>
                    </a:lnTo>
                    <a:cubicBezTo>
                      <a:pt x="6428" y="0"/>
                      <a:pt x="0" y="6428"/>
                      <a:pt x="0" y="14351"/>
                    </a:cubicBezTo>
                    <a:cubicBezTo>
                      <a:pt x="0" y="22273"/>
                      <a:pt x="6428" y="28701"/>
                      <a:pt x="14351" y="28701"/>
                    </a:cubicBezTo>
                    <a:lnTo>
                      <a:pt x="175502" y="28701"/>
                    </a:lnTo>
                    <a:cubicBezTo>
                      <a:pt x="183424" y="28701"/>
                      <a:pt x="189852" y="22273"/>
                      <a:pt x="189852" y="14351"/>
                    </a:cubicBezTo>
                    <a:cubicBezTo>
                      <a:pt x="189852" y="6428"/>
                      <a:pt x="183424" y="0"/>
                      <a:pt x="1755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6" name="Graphic 52">
                <a:extLst>
                  <a:ext uri="{FF2B5EF4-FFF2-40B4-BE49-F238E27FC236}">
                    <a16:creationId xmlns:a16="http://schemas.microsoft.com/office/drawing/2014/main" id="{D867757D-F714-4537-863D-89CF1798923A}"/>
                  </a:ext>
                </a:extLst>
              </p:cNvPr>
              <p:cNvSpPr/>
              <p:nvPr/>
            </p:nvSpPr>
            <p:spPr>
              <a:xfrm>
                <a:off x="2013468" y="1570625"/>
                <a:ext cx="99270" cy="28701"/>
              </a:xfrm>
              <a:custGeom>
                <a:avLst/>
                <a:gdLst>
                  <a:gd name="connsiteX0" fmla="*/ 84920 w 99270"/>
                  <a:gd name="connsiteY0" fmla="*/ 0 h 28701"/>
                  <a:gd name="connsiteX1" fmla="*/ 14351 w 99270"/>
                  <a:gd name="connsiteY1" fmla="*/ 0 h 28701"/>
                  <a:gd name="connsiteX2" fmla="*/ 0 w 99270"/>
                  <a:gd name="connsiteY2" fmla="*/ 14351 h 28701"/>
                  <a:gd name="connsiteX3" fmla="*/ 14351 w 99270"/>
                  <a:gd name="connsiteY3" fmla="*/ 28701 h 28701"/>
                  <a:gd name="connsiteX4" fmla="*/ 84920 w 99270"/>
                  <a:gd name="connsiteY4" fmla="*/ 28701 h 28701"/>
                  <a:gd name="connsiteX5" fmla="*/ 99270 w 99270"/>
                  <a:gd name="connsiteY5" fmla="*/ 14351 h 28701"/>
                  <a:gd name="connsiteX6" fmla="*/ 84920 w 99270"/>
                  <a:gd name="connsiteY6" fmla="*/ 0 h 28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9270" h="28701">
                    <a:moveTo>
                      <a:pt x="84920" y="0"/>
                    </a:moveTo>
                    <a:lnTo>
                      <a:pt x="14351" y="0"/>
                    </a:lnTo>
                    <a:cubicBezTo>
                      <a:pt x="6428" y="0"/>
                      <a:pt x="0" y="6428"/>
                      <a:pt x="0" y="14351"/>
                    </a:cubicBezTo>
                    <a:cubicBezTo>
                      <a:pt x="0" y="22273"/>
                      <a:pt x="6428" y="28701"/>
                      <a:pt x="14351" y="28701"/>
                    </a:cubicBezTo>
                    <a:lnTo>
                      <a:pt x="84920" y="28701"/>
                    </a:lnTo>
                    <a:cubicBezTo>
                      <a:pt x="92842" y="28701"/>
                      <a:pt x="99270" y="22273"/>
                      <a:pt x="99270" y="14351"/>
                    </a:cubicBezTo>
                    <a:cubicBezTo>
                      <a:pt x="99270" y="6428"/>
                      <a:pt x="92842" y="0"/>
                      <a:pt x="849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7" name="Graphic 52">
                <a:extLst>
                  <a:ext uri="{FF2B5EF4-FFF2-40B4-BE49-F238E27FC236}">
                    <a16:creationId xmlns:a16="http://schemas.microsoft.com/office/drawing/2014/main" id="{B4AB05E3-CB1F-4F17-BCFF-4578C62609B0}"/>
                  </a:ext>
                </a:extLst>
              </p:cNvPr>
              <p:cNvSpPr/>
              <p:nvPr/>
            </p:nvSpPr>
            <p:spPr>
              <a:xfrm>
                <a:off x="1930725" y="1318557"/>
                <a:ext cx="352713" cy="444862"/>
              </a:xfrm>
              <a:custGeom>
                <a:avLst/>
                <a:gdLst>
                  <a:gd name="connsiteX0" fmla="*/ 32289 w 352713"/>
                  <a:gd name="connsiteY0" fmla="*/ 392052 h 444862"/>
                  <a:gd name="connsiteX1" fmla="*/ 32289 w 352713"/>
                  <a:gd name="connsiteY1" fmla="*/ 52810 h 444862"/>
                  <a:gd name="connsiteX2" fmla="*/ 52810 w 352713"/>
                  <a:gd name="connsiteY2" fmla="*/ 32289 h 444862"/>
                  <a:gd name="connsiteX3" fmla="*/ 299903 w 352713"/>
                  <a:gd name="connsiteY3" fmla="*/ 32289 h 444862"/>
                  <a:gd name="connsiteX4" fmla="*/ 320425 w 352713"/>
                  <a:gd name="connsiteY4" fmla="*/ 52810 h 444862"/>
                  <a:gd name="connsiteX5" fmla="*/ 320425 w 352713"/>
                  <a:gd name="connsiteY5" fmla="*/ 254424 h 444862"/>
                  <a:gd name="connsiteX6" fmla="*/ 352714 w 352713"/>
                  <a:gd name="connsiteY6" fmla="*/ 254424 h 444862"/>
                  <a:gd name="connsiteX7" fmla="*/ 352714 w 352713"/>
                  <a:gd name="connsiteY7" fmla="*/ 52810 h 444862"/>
                  <a:gd name="connsiteX8" fmla="*/ 299903 w 352713"/>
                  <a:gd name="connsiteY8" fmla="*/ 0 h 444862"/>
                  <a:gd name="connsiteX9" fmla="*/ 52810 w 352713"/>
                  <a:gd name="connsiteY9" fmla="*/ 0 h 444862"/>
                  <a:gd name="connsiteX10" fmla="*/ 0 w 352713"/>
                  <a:gd name="connsiteY10" fmla="*/ 52810 h 444862"/>
                  <a:gd name="connsiteX11" fmla="*/ 0 w 352713"/>
                  <a:gd name="connsiteY11" fmla="*/ 392052 h 444862"/>
                  <a:gd name="connsiteX12" fmla="*/ 52810 w 352713"/>
                  <a:gd name="connsiteY12" fmla="*/ 444862 h 444862"/>
                  <a:gd name="connsiteX13" fmla="*/ 169451 w 352713"/>
                  <a:gd name="connsiteY13" fmla="*/ 444862 h 444862"/>
                  <a:gd name="connsiteX14" fmla="*/ 169451 w 352713"/>
                  <a:gd name="connsiteY14" fmla="*/ 412573 h 444862"/>
                  <a:gd name="connsiteX15" fmla="*/ 52810 w 352713"/>
                  <a:gd name="connsiteY15" fmla="*/ 412573 h 444862"/>
                  <a:gd name="connsiteX16" fmla="*/ 32289 w 352713"/>
                  <a:gd name="connsiteY16" fmla="*/ 392052 h 4448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352713" h="444862">
                    <a:moveTo>
                      <a:pt x="32289" y="392052"/>
                    </a:moveTo>
                    <a:lnTo>
                      <a:pt x="32289" y="52810"/>
                    </a:lnTo>
                    <a:cubicBezTo>
                      <a:pt x="32289" y="41491"/>
                      <a:pt x="41497" y="32289"/>
                      <a:pt x="52810" y="32289"/>
                    </a:cubicBezTo>
                    <a:lnTo>
                      <a:pt x="299903" y="32289"/>
                    </a:lnTo>
                    <a:cubicBezTo>
                      <a:pt x="311222" y="32289"/>
                      <a:pt x="320425" y="41497"/>
                      <a:pt x="320425" y="52810"/>
                    </a:cubicBezTo>
                    <a:lnTo>
                      <a:pt x="320425" y="254424"/>
                    </a:lnTo>
                    <a:lnTo>
                      <a:pt x="352714" y="254424"/>
                    </a:lnTo>
                    <a:lnTo>
                      <a:pt x="352714" y="52810"/>
                    </a:lnTo>
                    <a:cubicBezTo>
                      <a:pt x="352714" y="23690"/>
                      <a:pt x="329023" y="0"/>
                      <a:pt x="299903" y="0"/>
                    </a:cubicBezTo>
                    <a:lnTo>
                      <a:pt x="52810" y="0"/>
                    </a:lnTo>
                    <a:cubicBezTo>
                      <a:pt x="23691" y="0"/>
                      <a:pt x="0" y="23690"/>
                      <a:pt x="0" y="52810"/>
                    </a:cubicBezTo>
                    <a:lnTo>
                      <a:pt x="0" y="392052"/>
                    </a:lnTo>
                    <a:cubicBezTo>
                      <a:pt x="0" y="421172"/>
                      <a:pt x="23691" y="444862"/>
                      <a:pt x="52810" y="444862"/>
                    </a:cubicBezTo>
                    <a:lnTo>
                      <a:pt x="169451" y="444862"/>
                    </a:lnTo>
                    <a:lnTo>
                      <a:pt x="169451" y="412573"/>
                    </a:lnTo>
                    <a:lnTo>
                      <a:pt x="52810" y="412573"/>
                    </a:lnTo>
                    <a:cubicBezTo>
                      <a:pt x="41497" y="412573"/>
                      <a:pt x="32289" y="403371"/>
                      <a:pt x="32289" y="392052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68" name="Graphic 52">
                <a:extLst>
                  <a:ext uri="{FF2B5EF4-FFF2-40B4-BE49-F238E27FC236}">
                    <a16:creationId xmlns:a16="http://schemas.microsoft.com/office/drawing/2014/main" id="{6145F47A-B856-44F9-A52F-E5360CF92F76}"/>
                  </a:ext>
                </a:extLst>
              </p:cNvPr>
              <p:cNvSpPr/>
              <p:nvPr/>
            </p:nvSpPr>
            <p:spPr>
              <a:xfrm>
                <a:off x="2115948" y="1604157"/>
                <a:ext cx="210279" cy="245287"/>
              </a:xfrm>
              <a:custGeom>
                <a:avLst/>
                <a:gdLst>
                  <a:gd name="connsiteX0" fmla="*/ 209365 w 210279"/>
                  <a:gd name="connsiteY0" fmla="*/ 207103 h 245287"/>
                  <a:gd name="connsiteX1" fmla="*/ 171832 w 210279"/>
                  <a:gd name="connsiteY1" fmla="*/ 148116 h 245287"/>
                  <a:gd name="connsiteX2" fmla="*/ 183545 w 210279"/>
                  <a:gd name="connsiteY2" fmla="*/ 142483 h 245287"/>
                  <a:gd name="connsiteX3" fmla="*/ 186840 w 210279"/>
                  <a:gd name="connsiteY3" fmla="*/ 136779 h 245287"/>
                  <a:gd name="connsiteX4" fmla="*/ 185447 w 210279"/>
                  <a:gd name="connsiteY4" fmla="*/ 118548 h 245287"/>
                  <a:gd name="connsiteX5" fmla="*/ 187247 w 210279"/>
                  <a:gd name="connsiteY5" fmla="*/ 111815 h 245287"/>
                  <a:gd name="connsiteX6" fmla="*/ 197573 w 210279"/>
                  <a:gd name="connsiteY6" fmla="*/ 96723 h 245287"/>
                  <a:gd name="connsiteX7" fmla="*/ 197573 w 210279"/>
                  <a:gd name="connsiteY7" fmla="*/ 90134 h 245287"/>
                  <a:gd name="connsiteX8" fmla="*/ 187259 w 210279"/>
                  <a:gd name="connsiteY8" fmla="*/ 75024 h 245287"/>
                  <a:gd name="connsiteX9" fmla="*/ 185447 w 210279"/>
                  <a:gd name="connsiteY9" fmla="*/ 68279 h 245287"/>
                  <a:gd name="connsiteX10" fmla="*/ 186828 w 210279"/>
                  <a:gd name="connsiteY10" fmla="*/ 50036 h 245287"/>
                  <a:gd name="connsiteX11" fmla="*/ 183533 w 210279"/>
                  <a:gd name="connsiteY11" fmla="*/ 44331 h 245287"/>
                  <a:gd name="connsiteX12" fmla="*/ 167060 w 210279"/>
                  <a:gd name="connsiteY12" fmla="*/ 36427 h 245287"/>
                  <a:gd name="connsiteX13" fmla="*/ 162133 w 210279"/>
                  <a:gd name="connsiteY13" fmla="*/ 31500 h 245287"/>
                  <a:gd name="connsiteX14" fmla="*/ 154216 w 210279"/>
                  <a:gd name="connsiteY14" fmla="*/ 15014 h 245287"/>
                  <a:gd name="connsiteX15" fmla="*/ 148500 w 210279"/>
                  <a:gd name="connsiteY15" fmla="*/ 11720 h 245287"/>
                  <a:gd name="connsiteX16" fmla="*/ 130281 w 210279"/>
                  <a:gd name="connsiteY16" fmla="*/ 13113 h 245287"/>
                  <a:gd name="connsiteX17" fmla="*/ 123548 w 210279"/>
                  <a:gd name="connsiteY17" fmla="*/ 11313 h 245287"/>
                  <a:gd name="connsiteX18" fmla="*/ 108444 w 210279"/>
                  <a:gd name="connsiteY18" fmla="*/ 987 h 245287"/>
                  <a:gd name="connsiteX19" fmla="*/ 108330 w 210279"/>
                  <a:gd name="connsiteY19" fmla="*/ 933 h 245287"/>
                  <a:gd name="connsiteX20" fmla="*/ 105137 w 210279"/>
                  <a:gd name="connsiteY20" fmla="*/ 0 h 245287"/>
                  <a:gd name="connsiteX21" fmla="*/ 101956 w 210279"/>
                  <a:gd name="connsiteY21" fmla="*/ 933 h 245287"/>
                  <a:gd name="connsiteX22" fmla="*/ 101831 w 210279"/>
                  <a:gd name="connsiteY22" fmla="*/ 987 h 245287"/>
                  <a:gd name="connsiteX23" fmla="*/ 86727 w 210279"/>
                  <a:gd name="connsiteY23" fmla="*/ 11313 h 245287"/>
                  <a:gd name="connsiteX24" fmla="*/ 80006 w 210279"/>
                  <a:gd name="connsiteY24" fmla="*/ 13113 h 245287"/>
                  <a:gd name="connsiteX25" fmla="*/ 61775 w 210279"/>
                  <a:gd name="connsiteY25" fmla="*/ 11720 h 245287"/>
                  <a:gd name="connsiteX26" fmla="*/ 56070 w 210279"/>
                  <a:gd name="connsiteY26" fmla="*/ 15014 h 245287"/>
                  <a:gd name="connsiteX27" fmla="*/ 48142 w 210279"/>
                  <a:gd name="connsiteY27" fmla="*/ 31512 h 245287"/>
                  <a:gd name="connsiteX28" fmla="*/ 43227 w 210279"/>
                  <a:gd name="connsiteY28" fmla="*/ 36427 h 245287"/>
                  <a:gd name="connsiteX29" fmla="*/ 26753 w 210279"/>
                  <a:gd name="connsiteY29" fmla="*/ 44331 h 245287"/>
                  <a:gd name="connsiteX30" fmla="*/ 23459 w 210279"/>
                  <a:gd name="connsiteY30" fmla="*/ 50036 h 245287"/>
                  <a:gd name="connsiteX31" fmla="*/ 24828 w 210279"/>
                  <a:gd name="connsiteY31" fmla="*/ 68273 h 245287"/>
                  <a:gd name="connsiteX32" fmla="*/ 23016 w 210279"/>
                  <a:gd name="connsiteY32" fmla="*/ 75024 h 245287"/>
                  <a:gd name="connsiteX33" fmla="*/ 12702 w 210279"/>
                  <a:gd name="connsiteY33" fmla="*/ 90134 h 245287"/>
                  <a:gd name="connsiteX34" fmla="*/ 12714 w 210279"/>
                  <a:gd name="connsiteY34" fmla="*/ 96723 h 245287"/>
                  <a:gd name="connsiteX35" fmla="*/ 23028 w 210279"/>
                  <a:gd name="connsiteY35" fmla="*/ 111815 h 245287"/>
                  <a:gd name="connsiteX36" fmla="*/ 24828 w 210279"/>
                  <a:gd name="connsiteY36" fmla="*/ 118548 h 245287"/>
                  <a:gd name="connsiteX37" fmla="*/ 23447 w 210279"/>
                  <a:gd name="connsiteY37" fmla="*/ 136779 h 245287"/>
                  <a:gd name="connsiteX38" fmla="*/ 26729 w 210279"/>
                  <a:gd name="connsiteY38" fmla="*/ 142483 h 245287"/>
                  <a:gd name="connsiteX39" fmla="*/ 38455 w 210279"/>
                  <a:gd name="connsiteY39" fmla="*/ 148116 h 245287"/>
                  <a:gd name="connsiteX40" fmla="*/ 910 w 210279"/>
                  <a:gd name="connsiteY40" fmla="*/ 207103 h 245287"/>
                  <a:gd name="connsiteX41" fmla="*/ 1161 w 210279"/>
                  <a:gd name="connsiteY41" fmla="*/ 213728 h 245287"/>
                  <a:gd name="connsiteX42" fmla="*/ 7446 w 210279"/>
                  <a:gd name="connsiteY42" fmla="*/ 215851 h 245287"/>
                  <a:gd name="connsiteX43" fmla="*/ 42718 w 210279"/>
                  <a:gd name="connsiteY43" fmla="*/ 205775 h 245287"/>
                  <a:gd name="connsiteX44" fmla="*/ 52794 w 210279"/>
                  <a:gd name="connsiteY44" fmla="*/ 241042 h 245287"/>
                  <a:gd name="connsiteX45" fmla="*/ 58062 w 210279"/>
                  <a:gd name="connsiteY45" fmla="*/ 245269 h 245287"/>
                  <a:gd name="connsiteX46" fmla="*/ 58402 w 210279"/>
                  <a:gd name="connsiteY46" fmla="*/ 245281 h 245287"/>
                  <a:gd name="connsiteX47" fmla="*/ 63796 w 210279"/>
                  <a:gd name="connsiteY47" fmla="*/ 241688 h 245287"/>
                  <a:gd name="connsiteX48" fmla="*/ 90332 w 210279"/>
                  <a:gd name="connsiteY48" fmla="*/ 178001 h 245287"/>
                  <a:gd name="connsiteX49" fmla="*/ 101831 w 210279"/>
                  <a:gd name="connsiteY49" fmla="*/ 185858 h 245287"/>
                  <a:gd name="connsiteX50" fmla="*/ 102094 w 210279"/>
                  <a:gd name="connsiteY50" fmla="*/ 185978 h 245287"/>
                  <a:gd name="connsiteX51" fmla="*/ 103122 w 210279"/>
                  <a:gd name="connsiteY51" fmla="*/ 186474 h 245287"/>
                  <a:gd name="connsiteX52" fmla="*/ 103589 w 210279"/>
                  <a:gd name="connsiteY52" fmla="*/ 186653 h 245287"/>
                  <a:gd name="connsiteX53" fmla="*/ 105084 w 210279"/>
                  <a:gd name="connsiteY53" fmla="*/ 186869 h 245287"/>
                  <a:gd name="connsiteX54" fmla="*/ 105131 w 210279"/>
                  <a:gd name="connsiteY54" fmla="*/ 186880 h 245287"/>
                  <a:gd name="connsiteX55" fmla="*/ 105143 w 210279"/>
                  <a:gd name="connsiteY55" fmla="*/ 186880 h 245287"/>
                  <a:gd name="connsiteX56" fmla="*/ 105191 w 210279"/>
                  <a:gd name="connsiteY56" fmla="*/ 186869 h 245287"/>
                  <a:gd name="connsiteX57" fmla="*/ 106686 w 210279"/>
                  <a:gd name="connsiteY57" fmla="*/ 186653 h 245287"/>
                  <a:gd name="connsiteX58" fmla="*/ 107152 w 210279"/>
                  <a:gd name="connsiteY58" fmla="*/ 186474 h 245287"/>
                  <a:gd name="connsiteX59" fmla="*/ 108181 w 210279"/>
                  <a:gd name="connsiteY59" fmla="*/ 185978 h 245287"/>
                  <a:gd name="connsiteX60" fmla="*/ 108432 w 210279"/>
                  <a:gd name="connsiteY60" fmla="*/ 185858 h 245287"/>
                  <a:gd name="connsiteX61" fmla="*/ 119930 w 210279"/>
                  <a:gd name="connsiteY61" fmla="*/ 178001 h 245287"/>
                  <a:gd name="connsiteX62" fmla="*/ 146479 w 210279"/>
                  <a:gd name="connsiteY62" fmla="*/ 241694 h 245287"/>
                  <a:gd name="connsiteX63" fmla="*/ 151866 w 210279"/>
                  <a:gd name="connsiteY63" fmla="*/ 245287 h 245287"/>
                  <a:gd name="connsiteX64" fmla="*/ 152207 w 210279"/>
                  <a:gd name="connsiteY64" fmla="*/ 245275 h 245287"/>
                  <a:gd name="connsiteX65" fmla="*/ 157487 w 210279"/>
                  <a:gd name="connsiteY65" fmla="*/ 241048 h 245287"/>
                  <a:gd name="connsiteX66" fmla="*/ 167562 w 210279"/>
                  <a:gd name="connsiteY66" fmla="*/ 205781 h 245287"/>
                  <a:gd name="connsiteX67" fmla="*/ 202835 w 210279"/>
                  <a:gd name="connsiteY67" fmla="*/ 215857 h 245287"/>
                  <a:gd name="connsiteX68" fmla="*/ 209119 w 210279"/>
                  <a:gd name="connsiteY68" fmla="*/ 213734 h 245287"/>
                  <a:gd name="connsiteX69" fmla="*/ 209365 w 210279"/>
                  <a:gd name="connsiteY69" fmla="*/ 207103 h 245287"/>
                  <a:gd name="connsiteX70" fmla="*/ 105371 w 210279"/>
                  <a:gd name="connsiteY70" fmla="*/ 149384 h 245287"/>
                  <a:gd name="connsiteX71" fmla="*/ 49349 w 210279"/>
                  <a:gd name="connsiteY71" fmla="*/ 93362 h 245287"/>
                  <a:gd name="connsiteX72" fmla="*/ 105371 w 210279"/>
                  <a:gd name="connsiteY72" fmla="*/ 37341 h 245287"/>
                  <a:gd name="connsiteX73" fmla="*/ 161392 w 210279"/>
                  <a:gd name="connsiteY73" fmla="*/ 93362 h 245287"/>
                  <a:gd name="connsiteX74" fmla="*/ 105371 w 210279"/>
                  <a:gd name="connsiteY74" fmla="*/ 149384 h 245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0279" h="245287">
                    <a:moveTo>
                      <a:pt x="209365" y="207103"/>
                    </a:moveTo>
                    <a:lnTo>
                      <a:pt x="171832" y="148116"/>
                    </a:lnTo>
                    <a:lnTo>
                      <a:pt x="183545" y="142483"/>
                    </a:lnTo>
                    <a:cubicBezTo>
                      <a:pt x="185710" y="141443"/>
                      <a:pt x="187025" y="139177"/>
                      <a:pt x="186840" y="136779"/>
                    </a:cubicBezTo>
                    <a:lnTo>
                      <a:pt x="185447" y="118548"/>
                    </a:lnTo>
                    <a:cubicBezTo>
                      <a:pt x="185309" y="116724"/>
                      <a:pt x="186224" y="113322"/>
                      <a:pt x="187247" y="111815"/>
                    </a:cubicBezTo>
                    <a:lnTo>
                      <a:pt x="197573" y="96723"/>
                    </a:lnTo>
                    <a:cubicBezTo>
                      <a:pt x="198930" y="94738"/>
                      <a:pt x="198930" y="92125"/>
                      <a:pt x="197573" y="90134"/>
                    </a:cubicBezTo>
                    <a:lnTo>
                      <a:pt x="187259" y="75024"/>
                    </a:lnTo>
                    <a:cubicBezTo>
                      <a:pt x="186218" y="73511"/>
                      <a:pt x="185309" y="70109"/>
                      <a:pt x="185447" y="68279"/>
                    </a:cubicBezTo>
                    <a:lnTo>
                      <a:pt x="186828" y="50036"/>
                    </a:lnTo>
                    <a:cubicBezTo>
                      <a:pt x="187013" y="47638"/>
                      <a:pt x="185698" y="45378"/>
                      <a:pt x="183533" y="44331"/>
                    </a:cubicBezTo>
                    <a:lnTo>
                      <a:pt x="167060" y="36427"/>
                    </a:lnTo>
                    <a:cubicBezTo>
                      <a:pt x="165404" y="35631"/>
                      <a:pt x="162916" y="33150"/>
                      <a:pt x="162133" y="31500"/>
                    </a:cubicBezTo>
                    <a:lnTo>
                      <a:pt x="154216" y="15014"/>
                    </a:lnTo>
                    <a:cubicBezTo>
                      <a:pt x="153176" y="12850"/>
                      <a:pt x="150886" y="11522"/>
                      <a:pt x="148500" y="11720"/>
                    </a:cubicBezTo>
                    <a:lnTo>
                      <a:pt x="130281" y="13113"/>
                    </a:lnTo>
                    <a:cubicBezTo>
                      <a:pt x="128421" y="13232"/>
                      <a:pt x="125055" y="12347"/>
                      <a:pt x="123548" y="11313"/>
                    </a:cubicBezTo>
                    <a:lnTo>
                      <a:pt x="108444" y="987"/>
                    </a:lnTo>
                    <a:cubicBezTo>
                      <a:pt x="108408" y="963"/>
                      <a:pt x="108366" y="963"/>
                      <a:pt x="108330" y="933"/>
                    </a:cubicBezTo>
                    <a:cubicBezTo>
                      <a:pt x="108055" y="753"/>
                      <a:pt x="106417" y="0"/>
                      <a:pt x="105137" y="0"/>
                    </a:cubicBezTo>
                    <a:cubicBezTo>
                      <a:pt x="103858" y="0"/>
                      <a:pt x="102261" y="729"/>
                      <a:pt x="101956" y="933"/>
                    </a:cubicBezTo>
                    <a:cubicBezTo>
                      <a:pt x="101909" y="963"/>
                      <a:pt x="101867" y="963"/>
                      <a:pt x="101831" y="987"/>
                    </a:cubicBezTo>
                    <a:lnTo>
                      <a:pt x="86727" y="11313"/>
                    </a:lnTo>
                    <a:cubicBezTo>
                      <a:pt x="85220" y="12353"/>
                      <a:pt x="81776" y="13209"/>
                      <a:pt x="80006" y="13113"/>
                    </a:cubicBezTo>
                    <a:lnTo>
                      <a:pt x="61775" y="11720"/>
                    </a:lnTo>
                    <a:cubicBezTo>
                      <a:pt x="59413" y="11528"/>
                      <a:pt x="57111" y="12850"/>
                      <a:pt x="56070" y="15014"/>
                    </a:cubicBezTo>
                    <a:lnTo>
                      <a:pt x="48142" y="31512"/>
                    </a:lnTo>
                    <a:cubicBezTo>
                      <a:pt x="47364" y="33156"/>
                      <a:pt x="44865" y="35637"/>
                      <a:pt x="43227" y="36427"/>
                    </a:cubicBezTo>
                    <a:lnTo>
                      <a:pt x="26753" y="44331"/>
                    </a:lnTo>
                    <a:cubicBezTo>
                      <a:pt x="24589" y="45378"/>
                      <a:pt x="23273" y="47638"/>
                      <a:pt x="23459" y="50036"/>
                    </a:cubicBezTo>
                    <a:lnTo>
                      <a:pt x="24828" y="68273"/>
                    </a:lnTo>
                    <a:cubicBezTo>
                      <a:pt x="24965" y="70103"/>
                      <a:pt x="24051" y="73511"/>
                      <a:pt x="23016" y="75024"/>
                    </a:cubicBezTo>
                    <a:lnTo>
                      <a:pt x="12702" y="90134"/>
                    </a:lnTo>
                    <a:cubicBezTo>
                      <a:pt x="11344" y="92125"/>
                      <a:pt x="11356" y="94738"/>
                      <a:pt x="12714" y="96723"/>
                    </a:cubicBezTo>
                    <a:lnTo>
                      <a:pt x="23028" y="111815"/>
                    </a:lnTo>
                    <a:cubicBezTo>
                      <a:pt x="24068" y="113322"/>
                      <a:pt x="24965" y="116718"/>
                      <a:pt x="24828" y="118548"/>
                    </a:cubicBezTo>
                    <a:lnTo>
                      <a:pt x="23447" y="136779"/>
                    </a:lnTo>
                    <a:cubicBezTo>
                      <a:pt x="23261" y="139177"/>
                      <a:pt x="24565" y="141443"/>
                      <a:pt x="26729" y="142483"/>
                    </a:cubicBezTo>
                    <a:lnTo>
                      <a:pt x="38455" y="148116"/>
                    </a:lnTo>
                    <a:lnTo>
                      <a:pt x="910" y="207103"/>
                    </a:lnTo>
                    <a:cubicBezTo>
                      <a:pt x="-393" y="209142"/>
                      <a:pt x="-286" y="211785"/>
                      <a:pt x="1161" y="213728"/>
                    </a:cubicBezTo>
                    <a:cubicBezTo>
                      <a:pt x="2608" y="215671"/>
                      <a:pt x="5108" y="216509"/>
                      <a:pt x="7446" y="215851"/>
                    </a:cubicBezTo>
                    <a:lnTo>
                      <a:pt x="42718" y="205775"/>
                    </a:lnTo>
                    <a:lnTo>
                      <a:pt x="52794" y="241042"/>
                    </a:lnTo>
                    <a:cubicBezTo>
                      <a:pt x="53475" y="243434"/>
                      <a:pt x="55586" y="245120"/>
                      <a:pt x="58062" y="245269"/>
                    </a:cubicBezTo>
                    <a:cubicBezTo>
                      <a:pt x="58175" y="245275"/>
                      <a:pt x="58289" y="245281"/>
                      <a:pt x="58402" y="245281"/>
                    </a:cubicBezTo>
                    <a:cubicBezTo>
                      <a:pt x="60752" y="245281"/>
                      <a:pt x="62887" y="243870"/>
                      <a:pt x="63796" y="241688"/>
                    </a:cubicBezTo>
                    <a:lnTo>
                      <a:pt x="90332" y="178001"/>
                    </a:lnTo>
                    <a:lnTo>
                      <a:pt x="101831" y="185858"/>
                    </a:lnTo>
                    <a:cubicBezTo>
                      <a:pt x="101909" y="185912"/>
                      <a:pt x="102004" y="185930"/>
                      <a:pt x="102094" y="185978"/>
                    </a:cubicBezTo>
                    <a:cubicBezTo>
                      <a:pt x="102423" y="186181"/>
                      <a:pt x="102770" y="186342"/>
                      <a:pt x="103122" y="186474"/>
                    </a:cubicBezTo>
                    <a:cubicBezTo>
                      <a:pt x="103284" y="186534"/>
                      <a:pt x="103427" y="186605"/>
                      <a:pt x="103589" y="186653"/>
                    </a:cubicBezTo>
                    <a:cubicBezTo>
                      <a:pt x="104067" y="186785"/>
                      <a:pt x="104569" y="186869"/>
                      <a:pt x="105084" y="186869"/>
                    </a:cubicBezTo>
                    <a:cubicBezTo>
                      <a:pt x="105096" y="186869"/>
                      <a:pt x="105107" y="186880"/>
                      <a:pt x="105131" y="186880"/>
                    </a:cubicBezTo>
                    <a:lnTo>
                      <a:pt x="105143" y="186880"/>
                    </a:lnTo>
                    <a:cubicBezTo>
                      <a:pt x="105155" y="186880"/>
                      <a:pt x="105167" y="186869"/>
                      <a:pt x="105191" y="186869"/>
                    </a:cubicBezTo>
                    <a:cubicBezTo>
                      <a:pt x="105693" y="186869"/>
                      <a:pt x="106196" y="186785"/>
                      <a:pt x="106686" y="186653"/>
                    </a:cubicBezTo>
                    <a:cubicBezTo>
                      <a:pt x="106848" y="186605"/>
                      <a:pt x="106997" y="186534"/>
                      <a:pt x="107152" y="186474"/>
                    </a:cubicBezTo>
                    <a:cubicBezTo>
                      <a:pt x="107505" y="186342"/>
                      <a:pt x="107846" y="186181"/>
                      <a:pt x="108181" y="185978"/>
                    </a:cubicBezTo>
                    <a:cubicBezTo>
                      <a:pt x="108259" y="185930"/>
                      <a:pt x="108354" y="185912"/>
                      <a:pt x="108432" y="185858"/>
                    </a:cubicBezTo>
                    <a:lnTo>
                      <a:pt x="119930" y="178001"/>
                    </a:lnTo>
                    <a:lnTo>
                      <a:pt x="146479" y="241694"/>
                    </a:lnTo>
                    <a:cubicBezTo>
                      <a:pt x="147382" y="243870"/>
                      <a:pt x="149517" y="245287"/>
                      <a:pt x="151866" y="245287"/>
                    </a:cubicBezTo>
                    <a:cubicBezTo>
                      <a:pt x="151980" y="245287"/>
                      <a:pt x="152094" y="245281"/>
                      <a:pt x="152207" y="245275"/>
                    </a:cubicBezTo>
                    <a:cubicBezTo>
                      <a:pt x="154683" y="245126"/>
                      <a:pt x="156805" y="243440"/>
                      <a:pt x="157487" y="241048"/>
                    </a:cubicBezTo>
                    <a:lnTo>
                      <a:pt x="167562" y="205781"/>
                    </a:lnTo>
                    <a:lnTo>
                      <a:pt x="202835" y="215857"/>
                    </a:lnTo>
                    <a:cubicBezTo>
                      <a:pt x="205149" y="216520"/>
                      <a:pt x="207660" y="215677"/>
                      <a:pt x="209119" y="213734"/>
                    </a:cubicBezTo>
                    <a:cubicBezTo>
                      <a:pt x="210572" y="211785"/>
                      <a:pt x="210668" y="209142"/>
                      <a:pt x="209365" y="207103"/>
                    </a:cubicBezTo>
                    <a:close/>
                    <a:moveTo>
                      <a:pt x="105371" y="149384"/>
                    </a:moveTo>
                    <a:cubicBezTo>
                      <a:pt x="74487" y="149384"/>
                      <a:pt x="49349" y="124252"/>
                      <a:pt x="49349" y="93362"/>
                    </a:cubicBezTo>
                    <a:cubicBezTo>
                      <a:pt x="49349" y="62467"/>
                      <a:pt x="74481" y="37341"/>
                      <a:pt x="105371" y="37341"/>
                    </a:cubicBezTo>
                    <a:cubicBezTo>
                      <a:pt x="136254" y="37341"/>
                      <a:pt x="161392" y="62467"/>
                      <a:pt x="161392" y="93362"/>
                    </a:cubicBezTo>
                    <a:cubicBezTo>
                      <a:pt x="161392" y="124246"/>
                      <a:pt x="136254" y="149384"/>
                      <a:pt x="105371" y="149384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270" name="Group 269">
            <a:extLst>
              <a:ext uri="{FF2B5EF4-FFF2-40B4-BE49-F238E27FC236}">
                <a16:creationId xmlns:a16="http://schemas.microsoft.com/office/drawing/2014/main" id="{CE7A6684-E097-4E31-B889-EB0BBD85DAD2}"/>
              </a:ext>
            </a:extLst>
          </p:cNvPr>
          <p:cNvGrpSpPr/>
          <p:nvPr/>
        </p:nvGrpSpPr>
        <p:grpSpPr>
          <a:xfrm>
            <a:off x="2945887" y="1163504"/>
            <a:ext cx="777240" cy="777240"/>
            <a:chOff x="2945887" y="1163505"/>
            <a:chExt cx="781018" cy="781018"/>
          </a:xfrm>
        </p:grpSpPr>
        <p:sp>
          <p:nvSpPr>
            <p:cNvPr id="271" name="Graphic 53">
              <a:extLst>
                <a:ext uri="{FF2B5EF4-FFF2-40B4-BE49-F238E27FC236}">
                  <a16:creationId xmlns:a16="http://schemas.microsoft.com/office/drawing/2014/main" id="{30BDEDFA-8C80-43B3-B38B-062C1E149D4F}"/>
                </a:ext>
              </a:extLst>
            </p:cNvPr>
            <p:cNvSpPr/>
            <p:nvPr/>
          </p:nvSpPr>
          <p:spPr>
            <a:xfrm>
              <a:off x="2945887" y="1163505"/>
              <a:ext cx="781018" cy="781018"/>
            </a:xfrm>
            <a:custGeom>
              <a:avLst/>
              <a:gdLst>
                <a:gd name="connsiteX0" fmla="*/ 781018 w 781018"/>
                <a:gd name="connsiteY0" fmla="*/ 390509 h 781018"/>
                <a:gd name="connsiteX1" fmla="*/ 390509 w 781018"/>
                <a:gd name="connsiteY1" fmla="*/ 781019 h 781018"/>
                <a:gd name="connsiteX2" fmla="*/ 0 w 781018"/>
                <a:gd name="connsiteY2" fmla="*/ 390509 h 781018"/>
                <a:gd name="connsiteX3" fmla="*/ 390509 w 781018"/>
                <a:gd name="connsiteY3" fmla="*/ 0 h 781018"/>
                <a:gd name="connsiteX4" fmla="*/ 781018 w 781018"/>
                <a:gd name="connsiteY4" fmla="*/ 390509 h 781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81018" h="781018">
                  <a:moveTo>
                    <a:pt x="781018" y="390509"/>
                  </a:moveTo>
                  <a:cubicBezTo>
                    <a:pt x="781018" y="606182"/>
                    <a:pt x="606181" y="781019"/>
                    <a:pt x="390509" y="781019"/>
                  </a:cubicBezTo>
                  <a:cubicBezTo>
                    <a:pt x="174837" y="781019"/>
                    <a:pt x="0" y="606182"/>
                    <a:pt x="0" y="390509"/>
                  </a:cubicBezTo>
                  <a:cubicBezTo>
                    <a:pt x="0" y="174837"/>
                    <a:pt x="174837" y="0"/>
                    <a:pt x="390509" y="0"/>
                  </a:cubicBezTo>
                  <a:cubicBezTo>
                    <a:pt x="606181" y="0"/>
                    <a:pt x="781018" y="174837"/>
                    <a:pt x="781018" y="390509"/>
                  </a:cubicBezTo>
                  <a:close/>
                </a:path>
              </a:pathLst>
            </a:custGeom>
            <a:solidFill>
              <a:srgbClr val="28A8E0"/>
            </a:solidFill>
            <a:ln w="596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272" name="Graphic 53">
              <a:extLst>
                <a:ext uri="{FF2B5EF4-FFF2-40B4-BE49-F238E27FC236}">
                  <a16:creationId xmlns:a16="http://schemas.microsoft.com/office/drawing/2014/main" id="{173687BC-ECAD-4709-A0B0-97D355F68386}"/>
                </a:ext>
              </a:extLst>
            </p:cNvPr>
            <p:cNvGrpSpPr/>
            <p:nvPr/>
          </p:nvGrpSpPr>
          <p:grpSpPr>
            <a:xfrm>
              <a:off x="2997860" y="1318557"/>
              <a:ext cx="676749" cy="530882"/>
              <a:chOff x="2997860" y="1318557"/>
              <a:chExt cx="676749" cy="530882"/>
            </a:xfrm>
            <a:solidFill>
              <a:srgbClr val="FFFFFF"/>
            </a:solidFill>
          </p:grpSpPr>
          <p:sp>
            <p:nvSpPr>
              <p:cNvPr id="273" name="Graphic 53">
                <a:extLst>
                  <a:ext uri="{FF2B5EF4-FFF2-40B4-BE49-F238E27FC236}">
                    <a16:creationId xmlns:a16="http://schemas.microsoft.com/office/drawing/2014/main" id="{EE5691EA-34FF-4D47-B30D-0CB139562173}"/>
                  </a:ext>
                </a:extLst>
              </p:cNvPr>
              <p:cNvSpPr/>
              <p:nvPr/>
            </p:nvSpPr>
            <p:spPr>
              <a:xfrm>
                <a:off x="3241736" y="1409181"/>
                <a:ext cx="189852" cy="28701"/>
              </a:xfrm>
              <a:custGeom>
                <a:avLst/>
                <a:gdLst>
                  <a:gd name="connsiteX0" fmla="*/ 14351 w 189852"/>
                  <a:gd name="connsiteY0" fmla="*/ 28701 h 28701"/>
                  <a:gd name="connsiteX1" fmla="*/ 175502 w 189852"/>
                  <a:gd name="connsiteY1" fmla="*/ 28701 h 28701"/>
                  <a:gd name="connsiteX2" fmla="*/ 189852 w 189852"/>
                  <a:gd name="connsiteY2" fmla="*/ 14351 h 28701"/>
                  <a:gd name="connsiteX3" fmla="*/ 175502 w 189852"/>
                  <a:gd name="connsiteY3" fmla="*/ 0 h 28701"/>
                  <a:gd name="connsiteX4" fmla="*/ 14351 w 189852"/>
                  <a:gd name="connsiteY4" fmla="*/ 0 h 28701"/>
                  <a:gd name="connsiteX5" fmla="*/ 0 w 189852"/>
                  <a:gd name="connsiteY5" fmla="*/ 14351 h 28701"/>
                  <a:gd name="connsiteX6" fmla="*/ 14351 w 189852"/>
                  <a:gd name="connsiteY6" fmla="*/ 28701 h 28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9852" h="28701">
                    <a:moveTo>
                      <a:pt x="14351" y="28701"/>
                    </a:moveTo>
                    <a:lnTo>
                      <a:pt x="175502" y="28701"/>
                    </a:lnTo>
                    <a:cubicBezTo>
                      <a:pt x="183424" y="28701"/>
                      <a:pt x="189852" y="22273"/>
                      <a:pt x="189852" y="14351"/>
                    </a:cubicBezTo>
                    <a:cubicBezTo>
                      <a:pt x="189852" y="6428"/>
                      <a:pt x="183424" y="0"/>
                      <a:pt x="175502" y="0"/>
                    </a:cubicBezTo>
                    <a:lnTo>
                      <a:pt x="14351" y="0"/>
                    </a:lnTo>
                    <a:cubicBezTo>
                      <a:pt x="6428" y="0"/>
                      <a:pt x="0" y="6428"/>
                      <a:pt x="0" y="14351"/>
                    </a:cubicBezTo>
                    <a:cubicBezTo>
                      <a:pt x="0" y="22273"/>
                      <a:pt x="6428" y="28701"/>
                      <a:pt x="14351" y="287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4" name="Graphic 53">
                <a:extLst>
                  <a:ext uri="{FF2B5EF4-FFF2-40B4-BE49-F238E27FC236}">
                    <a16:creationId xmlns:a16="http://schemas.microsoft.com/office/drawing/2014/main" id="{4F369072-61F4-4E70-8557-93DFF7866B6D}"/>
                  </a:ext>
                </a:extLst>
              </p:cNvPr>
              <p:cNvSpPr/>
              <p:nvPr/>
            </p:nvSpPr>
            <p:spPr>
              <a:xfrm>
                <a:off x="3241736" y="1489903"/>
                <a:ext cx="189852" cy="28701"/>
              </a:xfrm>
              <a:custGeom>
                <a:avLst/>
                <a:gdLst>
                  <a:gd name="connsiteX0" fmla="*/ 14351 w 189852"/>
                  <a:gd name="connsiteY0" fmla="*/ 28701 h 28701"/>
                  <a:gd name="connsiteX1" fmla="*/ 175502 w 189852"/>
                  <a:gd name="connsiteY1" fmla="*/ 28701 h 28701"/>
                  <a:gd name="connsiteX2" fmla="*/ 189852 w 189852"/>
                  <a:gd name="connsiteY2" fmla="*/ 14351 h 28701"/>
                  <a:gd name="connsiteX3" fmla="*/ 175502 w 189852"/>
                  <a:gd name="connsiteY3" fmla="*/ 0 h 28701"/>
                  <a:gd name="connsiteX4" fmla="*/ 14351 w 189852"/>
                  <a:gd name="connsiteY4" fmla="*/ 0 h 28701"/>
                  <a:gd name="connsiteX5" fmla="*/ 0 w 189852"/>
                  <a:gd name="connsiteY5" fmla="*/ 14351 h 28701"/>
                  <a:gd name="connsiteX6" fmla="*/ 14351 w 189852"/>
                  <a:gd name="connsiteY6" fmla="*/ 28701 h 28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89852" h="28701">
                    <a:moveTo>
                      <a:pt x="14351" y="28701"/>
                    </a:moveTo>
                    <a:lnTo>
                      <a:pt x="175502" y="28701"/>
                    </a:lnTo>
                    <a:cubicBezTo>
                      <a:pt x="183424" y="28701"/>
                      <a:pt x="189852" y="22273"/>
                      <a:pt x="189852" y="14351"/>
                    </a:cubicBezTo>
                    <a:cubicBezTo>
                      <a:pt x="189852" y="6428"/>
                      <a:pt x="183424" y="0"/>
                      <a:pt x="175502" y="0"/>
                    </a:cubicBezTo>
                    <a:lnTo>
                      <a:pt x="14351" y="0"/>
                    </a:lnTo>
                    <a:cubicBezTo>
                      <a:pt x="6428" y="0"/>
                      <a:pt x="0" y="6428"/>
                      <a:pt x="0" y="14351"/>
                    </a:cubicBezTo>
                    <a:cubicBezTo>
                      <a:pt x="0" y="22273"/>
                      <a:pt x="6428" y="28701"/>
                      <a:pt x="14351" y="28701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5" name="Graphic 53">
                <a:extLst>
                  <a:ext uri="{FF2B5EF4-FFF2-40B4-BE49-F238E27FC236}">
                    <a16:creationId xmlns:a16="http://schemas.microsoft.com/office/drawing/2014/main" id="{FF52A50B-20E9-4539-BC90-39FB7257970F}"/>
                  </a:ext>
                </a:extLst>
              </p:cNvPr>
              <p:cNvSpPr/>
              <p:nvPr/>
            </p:nvSpPr>
            <p:spPr>
              <a:xfrm>
                <a:off x="3241736" y="1570625"/>
                <a:ext cx="99270" cy="28701"/>
              </a:xfrm>
              <a:custGeom>
                <a:avLst/>
                <a:gdLst>
                  <a:gd name="connsiteX0" fmla="*/ 84920 w 99270"/>
                  <a:gd name="connsiteY0" fmla="*/ 0 h 28701"/>
                  <a:gd name="connsiteX1" fmla="*/ 14351 w 99270"/>
                  <a:gd name="connsiteY1" fmla="*/ 0 h 28701"/>
                  <a:gd name="connsiteX2" fmla="*/ 0 w 99270"/>
                  <a:gd name="connsiteY2" fmla="*/ 14351 h 28701"/>
                  <a:gd name="connsiteX3" fmla="*/ 14351 w 99270"/>
                  <a:gd name="connsiteY3" fmla="*/ 28701 h 28701"/>
                  <a:gd name="connsiteX4" fmla="*/ 84920 w 99270"/>
                  <a:gd name="connsiteY4" fmla="*/ 28701 h 28701"/>
                  <a:gd name="connsiteX5" fmla="*/ 99270 w 99270"/>
                  <a:gd name="connsiteY5" fmla="*/ 14351 h 28701"/>
                  <a:gd name="connsiteX6" fmla="*/ 84920 w 99270"/>
                  <a:gd name="connsiteY6" fmla="*/ 0 h 287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9270" h="28701">
                    <a:moveTo>
                      <a:pt x="84920" y="0"/>
                    </a:moveTo>
                    <a:lnTo>
                      <a:pt x="14351" y="0"/>
                    </a:lnTo>
                    <a:cubicBezTo>
                      <a:pt x="6428" y="0"/>
                      <a:pt x="0" y="6428"/>
                      <a:pt x="0" y="14351"/>
                    </a:cubicBezTo>
                    <a:cubicBezTo>
                      <a:pt x="0" y="22273"/>
                      <a:pt x="6428" y="28701"/>
                      <a:pt x="14351" y="28701"/>
                    </a:cubicBezTo>
                    <a:lnTo>
                      <a:pt x="84920" y="28701"/>
                    </a:lnTo>
                    <a:cubicBezTo>
                      <a:pt x="92842" y="28701"/>
                      <a:pt x="99270" y="22273"/>
                      <a:pt x="99270" y="14351"/>
                    </a:cubicBezTo>
                    <a:cubicBezTo>
                      <a:pt x="99270" y="6428"/>
                      <a:pt x="92842" y="0"/>
                      <a:pt x="849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6" name="Graphic 53">
                <a:extLst>
                  <a:ext uri="{FF2B5EF4-FFF2-40B4-BE49-F238E27FC236}">
                    <a16:creationId xmlns:a16="http://schemas.microsoft.com/office/drawing/2014/main" id="{8B084AB4-3888-4508-B30C-F5A0B4CEC61D}"/>
                  </a:ext>
                </a:extLst>
              </p:cNvPr>
              <p:cNvSpPr/>
              <p:nvPr/>
            </p:nvSpPr>
            <p:spPr>
              <a:xfrm>
                <a:off x="3344216" y="1604151"/>
                <a:ext cx="210274" cy="245287"/>
              </a:xfrm>
              <a:custGeom>
                <a:avLst/>
                <a:gdLst>
                  <a:gd name="connsiteX0" fmla="*/ 171832 w 210274"/>
                  <a:gd name="connsiteY0" fmla="*/ 148116 h 245287"/>
                  <a:gd name="connsiteX1" fmla="*/ 183545 w 210274"/>
                  <a:gd name="connsiteY1" fmla="*/ 142483 h 245287"/>
                  <a:gd name="connsiteX2" fmla="*/ 186840 w 210274"/>
                  <a:gd name="connsiteY2" fmla="*/ 136779 h 245287"/>
                  <a:gd name="connsiteX3" fmla="*/ 185447 w 210274"/>
                  <a:gd name="connsiteY3" fmla="*/ 118548 h 245287"/>
                  <a:gd name="connsiteX4" fmla="*/ 187247 w 210274"/>
                  <a:gd name="connsiteY4" fmla="*/ 111815 h 245287"/>
                  <a:gd name="connsiteX5" fmla="*/ 197573 w 210274"/>
                  <a:gd name="connsiteY5" fmla="*/ 96723 h 245287"/>
                  <a:gd name="connsiteX6" fmla="*/ 197573 w 210274"/>
                  <a:gd name="connsiteY6" fmla="*/ 90134 h 245287"/>
                  <a:gd name="connsiteX7" fmla="*/ 187259 w 210274"/>
                  <a:gd name="connsiteY7" fmla="*/ 75024 h 245287"/>
                  <a:gd name="connsiteX8" fmla="*/ 185447 w 210274"/>
                  <a:gd name="connsiteY8" fmla="*/ 68279 h 245287"/>
                  <a:gd name="connsiteX9" fmla="*/ 186828 w 210274"/>
                  <a:gd name="connsiteY9" fmla="*/ 50036 h 245287"/>
                  <a:gd name="connsiteX10" fmla="*/ 183533 w 210274"/>
                  <a:gd name="connsiteY10" fmla="*/ 44331 h 245287"/>
                  <a:gd name="connsiteX11" fmla="*/ 167060 w 210274"/>
                  <a:gd name="connsiteY11" fmla="*/ 36427 h 245287"/>
                  <a:gd name="connsiteX12" fmla="*/ 162133 w 210274"/>
                  <a:gd name="connsiteY12" fmla="*/ 31500 h 245287"/>
                  <a:gd name="connsiteX13" fmla="*/ 154216 w 210274"/>
                  <a:gd name="connsiteY13" fmla="*/ 15014 h 245287"/>
                  <a:gd name="connsiteX14" fmla="*/ 148500 w 210274"/>
                  <a:gd name="connsiteY14" fmla="*/ 11720 h 245287"/>
                  <a:gd name="connsiteX15" fmla="*/ 130281 w 210274"/>
                  <a:gd name="connsiteY15" fmla="*/ 13113 h 245287"/>
                  <a:gd name="connsiteX16" fmla="*/ 123548 w 210274"/>
                  <a:gd name="connsiteY16" fmla="*/ 11313 h 245287"/>
                  <a:gd name="connsiteX17" fmla="*/ 108444 w 210274"/>
                  <a:gd name="connsiteY17" fmla="*/ 987 h 245287"/>
                  <a:gd name="connsiteX18" fmla="*/ 108330 w 210274"/>
                  <a:gd name="connsiteY18" fmla="*/ 933 h 245287"/>
                  <a:gd name="connsiteX19" fmla="*/ 105137 w 210274"/>
                  <a:gd name="connsiteY19" fmla="*/ 0 h 245287"/>
                  <a:gd name="connsiteX20" fmla="*/ 101956 w 210274"/>
                  <a:gd name="connsiteY20" fmla="*/ 933 h 245287"/>
                  <a:gd name="connsiteX21" fmla="*/ 101831 w 210274"/>
                  <a:gd name="connsiteY21" fmla="*/ 987 h 245287"/>
                  <a:gd name="connsiteX22" fmla="*/ 86727 w 210274"/>
                  <a:gd name="connsiteY22" fmla="*/ 11313 h 245287"/>
                  <a:gd name="connsiteX23" fmla="*/ 80006 w 210274"/>
                  <a:gd name="connsiteY23" fmla="*/ 13113 h 245287"/>
                  <a:gd name="connsiteX24" fmla="*/ 61775 w 210274"/>
                  <a:gd name="connsiteY24" fmla="*/ 11720 h 245287"/>
                  <a:gd name="connsiteX25" fmla="*/ 56070 w 210274"/>
                  <a:gd name="connsiteY25" fmla="*/ 15014 h 245287"/>
                  <a:gd name="connsiteX26" fmla="*/ 48142 w 210274"/>
                  <a:gd name="connsiteY26" fmla="*/ 31512 h 245287"/>
                  <a:gd name="connsiteX27" fmla="*/ 43227 w 210274"/>
                  <a:gd name="connsiteY27" fmla="*/ 36427 h 245287"/>
                  <a:gd name="connsiteX28" fmla="*/ 26753 w 210274"/>
                  <a:gd name="connsiteY28" fmla="*/ 44331 h 245287"/>
                  <a:gd name="connsiteX29" fmla="*/ 23459 w 210274"/>
                  <a:gd name="connsiteY29" fmla="*/ 50036 h 245287"/>
                  <a:gd name="connsiteX30" fmla="*/ 24828 w 210274"/>
                  <a:gd name="connsiteY30" fmla="*/ 68273 h 245287"/>
                  <a:gd name="connsiteX31" fmla="*/ 23016 w 210274"/>
                  <a:gd name="connsiteY31" fmla="*/ 75024 h 245287"/>
                  <a:gd name="connsiteX32" fmla="*/ 12702 w 210274"/>
                  <a:gd name="connsiteY32" fmla="*/ 90134 h 245287"/>
                  <a:gd name="connsiteX33" fmla="*/ 12714 w 210274"/>
                  <a:gd name="connsiteY33" fmla="*/ 96723 h 245287"/>
                  <a:gd name="connsiteX34" fmla="*/ 23028 w 210274"/>
                  <a:gd name="connsiteY34" fmla="*/ 111815 h 245287"/>
                  <a:gd name="connsiteX35" fmla="*/ 24828 w 210274"/>
                  <a:gd name="connsiteY35" fmla="*/ 118548 h 245287"/>
                  <a:gd name="connsiteX36" fmla="*/ 23447 w 210274"/>
                  <a:gd name="connsiteY36" fmla="*/ 136779 h 245287"/>
                  <a:gd name="connsiteX37" fmla="*/ 26729 w 210274"/>
                  <a:gd name="connsiteY37" fmla="*/ 142483 h 245287"/>
                  <a:gd name="connsiteX38" fmla="*/ 38455 w 210274"/>
                  <a:gd name="connsiteY38" fmla="*/ 148116 h 245287"/>
                  <a:gd name="connsiteX39" fmla="*/ 910 w 210274"/>
                  <a:gd name="connsiteY39" fmla="*/ 207103 h 245287"/>
                  <a:gd name="connsiteX40" fmla="*/ 1161 w 210274"/>
                  <a:gd name="connsiteY40" fmla="*/ 213728 h 245287"/>
                  <a:gd name="connsiteX41" fmla="*/ 7446 w 210274"/>
                  <a:gd name="connsiteY41" fmla="*/ 215851 h 245287"/>
                  <a:gd name="connsiteX42" fmla="*/ 42718 w 210274"/>
                  <a:gd name="connsiteY42" fmla="*/ 205775 h 245287"/>
                  <a:gd name="connsiteX43" fmla="*/ 52794 w 210274"/>
                  <a:gd name="connsiteY43" fmla="*/ 241042 h 245287"/>
                  <a:gd name="connsiteX44" fmla="*/ 58061 w 210274"/>
                  <a:gd name="connsiteY44" fmla="*/ 245269 h 245287"/>
                  <a:gd name="connsiteX45" fmla="*/ 58402 w 210274"/>
                  <a:gd name="connsiteY45" fmla="*/ 245281 h 245287"/>
                  <a:gd name="connsiteX46" fmla="*/ 63796 w 210274"/>
                  <a:gd name="connsiteY46" fmla="*/ 241688 h 245287"/>
                  <a:gd name="connsiteX47" fmla="*/ 90332 w 210274"/>
                  <a:gd name="connsiteY47" fmla="*/ 178001 h 245287"/>
                  <a:gd name="connsiteX48" fmla="*/ 101831 w 210274"/>
                  <a:gd name="connsiteY48" fmla="*/ 185858 h 245287"/>
                  <a:gd name="connsiteX49" fmla="*/ 102094 w 210274"/>
                  <a:gd name="connsiteY49" fmla="*/ 185978 h 245287"/>
                  <a:gd name="connsiteX50" fmla="*/ 103122 w 210274"/>
                  <a:gd name="connsiteY50" fmla="*/ 186474 h 245287"/>
                  <a:gd name="connsiteX51" fmla="*/ 103589 w 210274"/>
                  <a:gd name="connsiteY51" fmla="*/ 186653 h 245287"/>
                  <a:gd name="connsiteX52" fmla="*/ 105083 w 210274"/>
                  <a:gd name="connsiteY52" fmla="*/ 186869 h 245287"/>
                  <a:gd name="connsiteX53" fmla="*/ 105131 w 210274"/>
                  <a:gd name="connsiteY53" fmla="*/ 186880 h 245287"/>
                  <a:gd name="connsiteX54" fmla="*/ 105143 w 210274"/>
                  <a:gd name="connsiteY54" fmla="*/ 186880 h 245287"/>
                  <a:gd name="connsiteX55" fmla="*/ 105191 w 210274"/>
                  <a:gd name="connsiteY55" fmla="*/ 186869 h 245287"/>
                  <a:gd name="connsiteX56" fmla="*/ 106686 w 210274"/>
                  <a:gd name="connsiteY56" fmla="*/ 186653 h 245287"/>
                  <a:gd name="connsiteX57" fmla="*/ 107152 w 210274"/>
                  <a:gd name="connsiteY57" fmla="*/ 186474 h 245287"/>
                  <a:gd name="connsiteX58" fmla="*/ 108181 w 210274"/>
                  <a:gd name="connsiteY58" fmla="*/ 185978 h 245287"/>
                  <a:gd name="connsiteX59" fmla="*/ 108432 w 210274"/>
                  <a:gd name="connsiteY59" fmla="*/ 185858 h 245287"/>
                  <a:gd name="connsiteX60" fmla="*/ 119930 w 210274"/>
                  <a:gd name="connsiteY60" fmla="*/ 178001 h 245287"/>
                  <a:gd name="connsiteX61" fmla="*/ 146479 w 210274"/>
                  <a:gd name="connsiteY61" fmla="*/ 241694 h 245287"/>
                  <a:gd name="connsiteX62" fmla="*/ 151866 w 210274"/>
                  <a:gd name="connsiteY62" fmla="*/ 245287 h 245287"/>
                  <a:gd name="connsiteX63" fmla="*/ 152207 w 210274"/>
                  <a:gd name="connsiteY63" fmla="*/ 245275 h 245287"/>
                  <a:gd name="connsiteX64" fmla="*/ 157487 w 210274"/>
                  <a:gd name="connsiteY64" fmla="*/ 241048 h 245287"/>
                  <a:gd name="connsiteX65" fmla="*/ 167562 w 210274"/>
                  <a:gd name="connsiteY65" fmla="*/ 205781 h 245287"/>
                  <a:gd name="connsiteX66" fmla="*/ 202835 w 210274"/>
                  <a:gd name="connsiteY66" fmla="*/ 215857 h 245287"/>
                  <a:gd name="connsiteX67" fmla="*/ 209119 w 210274"/>
                  <a:gd name="connsiteY67" fmla="*/ 213734 h 245287"/>
                  <a:gd name="connsiteX68" fmla="*/ 209358 w 210274"/>
                  <a:gd name="connsiteY68" fmla="*/ 207109 h 245287"/>
                  <a:gd name="connsiteX69" fmla="*/ 171832 w 210274"/>
                  <a:gd name="connsiteY69" fmla="*/ 148116 h 245287"/>
                  <a:gd name="connsiteX70" fmla="*/ 105371 w 210274"/>
                  <a:gd name="connsiteY70" fmla="*/ 149390 h 245287"/>
                  <a:gd name="connsiteX71" fmla="*/ 49349 w 210274"/>
                  <a:gd name="connsiteY71" fmla="*/ 93368 h 245287"/>
                  <a:gd name="connsiteX72" fmla="*/ 105371 w 210274"/>
                  <a:gd name="connsiteY72" fmla="*/ 37347 h 245287"/>
                  <a:gd name="connsiteX73" fmla="*/ 161392 w 210274"/>
                  <a:gd name="connsiteY73" fmla="*/ 93368 h 245287"/>
                  <a:gd name="connsiteX74" fmla="*/ 105371 w 210274"/>
                  <a:gd name="connsiteY74" fmla="*/ 149390 h 24528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</a:cxnLst>
                <a:rect l="l" t="t" r="r" b="b"/>
                <a:pathLst>
                  <a:path w="210274" h="245287">
                    <a:moveTo>
                      <a:pt x="171832" y="148116"/>
                    </a:moveTo>
                    <a:lnTo>
                      <a:pt x="183545" y="142483"/>
                    </a:lnTo>
                    <a:cubicBezTo>
                      <a:pt x="185710" y="141443"/>
                      <a:pt x="187025" y="139177"/>
                      <a:pt x="186840" y="136779"/>
                    </a:cubicBezTo>
                    <a:lnTo>
                      <a:pt x="185447" y="118548"/>
                    </a:lnTo>
                    <a:cubicBezTo>
                      <a:pt x="185309" y="116724"/>
                      <a:pt x="186224" y="113322"/>
                      <a:pt x="187247" y="111815"/>
                    </a:cubicBezTo>
                    <a:lnTo>
                      <a:pt x="197573" y="96723"/>
                    </a:lnTo>
                    <a:cubicBezTo>
                      <a:pt x="198930" y="94738"/>
                      <a:pt x="198930" y="92125"/>
                      <a:pt x="197573" y="90134"/>
                    </a:cubicBezTo>
                    <a:lnTo>
                      <a:pt x="187259" y="75024"/>
                    </a:lnTo>
                    <a:cubicBezTo>
                      <a:pt x="186218" y="73511"/>
                      <a:pt x="185309" y="70109"/>
                      <a:pt x="185447" y="68279"/>
                    </a:cubicBezTo>
                    <a:lnTo>
                      <a:pt x="186828" y="50036"/>
                    </a:lnTo>
                    <a:cubicBezTo>
                      <a:pt x="187013" y="47638"/>
                      <a:pt x="185698" y="45378"/>
                      <a:pt x="183533" y="44331"/>
                    </a:cubicBezTo>
                    <a:lnTo>
                      <a:pt x="167060" y="36427"/>
                    </a:lnTo>
                    <a:cubicBezTo>
                      <a:pt x="165404" y="35631"/>
                      <a:pt x="162916" y="33150"/>
                      <a:pt x="162133" y="31500"/>
                    </a:cubicBezTo>
                    <a:lnTo>
                      <a:pt x="154216" y="15014"/>
                    </a:lnTo>
                    <a:cubicBezTo>
                      <a:pt x="153176" y="12850"/>
                      <a:pt x="150886" y="11522"/>
                      <a:pt x="148500" y="11720"/>
                    </a:cubicBezTo>
                    <a:lnTo>
                      <a:pt x="130281" y="13113"/>
                    </a:lnTo>
                    <a:cubicBezTo>
                      <a:pt x="128421" y="13232"/>
                      <a:pt x="125055" y="12347"/>
                      <a:pt x="123548" y="11313"/>
                    </a:cubicBezTo>
                    <a:lnTo>
                      <a:pt x="108444" y="987"/>
                    </a:lnTo>
                    <a:cubicBezTo>
                      <a:pt x="108408" y="963"/>
                      <a:pt x="108366" y="963"/>
                      <a:pt x="108330" y="933"/>
                    </a:cubicBezTo>
                    <a:cubicBezTo>
                      <a:pt x="108055" y="753"/>
                      <a:pt x="106417" y="0"/>
                      <a:pt x="105137" y="0"/>
                    </a:cubicBezTo>
                    <a:cubicBezTo>
                      <a:pt x="103858" y="0"/>
                      <a:pt x="102261" y="729"/>
                      <a:pt x="101956" y="933"/>
                    </a:cubicBezTo>
                    <a:cubicBezTo>
                      <a:pt x="101908" y="963"/>
                      <a:pt x="101867" y="963"/>
                      <a:pt x="101831" y="987"/>
                    </a:cubicBezTo>
                    <a:lnTo>
                      <a:pt x="86727" y="11313"/>
                    </a:lnTo>
                    <a:cubicBezTo>
                      <a:pt x="85220" y="12353"/>
                      <a:pt x="81776" y="13209"/>
                      <a:pt x="80006" y="13113"/>
                    </a:cubicBezTo>
                    <a:lnTo>
                      <a:pt x="61775" y="11720"/>
                    </a:lnTo>
                    <a:cubicBezTo>
                      <a:pt x="59413" y="11528"/>
                      <a:pt x="57111" y="12850"/>
                      <a:pt x="56070" y="15014"/>
                    </a:cubicBezTo>
                    <a:lnTo>
                      <a:pt x="48142" y="31512"/>
                    </a:lnTo>
                    <a:cubicBezTo>
                      <a:pt x="47364" y="33156"/>
                      <a:pt x="44865" y="35637"/>
                      <a:pt x="43227" y="36427"/>
                    </a:cubicBezTo>
                    <a:lnTo>
                      <a:pt x="26753" y="44331"/>
                    </a:lnTo>
                    <a:cubicBezTo>
                      <a:pt x="24589" y="45378"/>
                      <a:pt x="23273" y="47638"/>
                      <a:pt x="23459" y="50036"/>
                    </a:cubicBezTo>
                    <a:lnTo>
                      <a:pt x="24828" y="68273"/>
                    </a:lnTo>
                    <a:cubicBezTo>
                      <a:pt x="24965" y="70103"/>
                      <a:pt x="24051" y="73511"/>
                      <a:pt x="23016" y="75024"/>
                    </a:cubicBezTo>
                    <a:lnTo>
                      <a:pt x="12702" y="90134"/>
                    </a:lnTo>
                    <a:cubicBezTo>
                      <a:pt x="11344" y="92125"/>
                      <a:pt x="11356" y="94738"/>
                      <a:pt x="12714" y="96723"/>
                    </a:cubicBezTo>
                    <a:lnTo>
                      <a:pt x="23028" y="111815"/>
                    </a:lnTo>
                    <a:cubicBezTo>
                      <a:pt x="24068" y="113322"/>
                      <a:pt x="24965" y="116718"/>
                      <a:pt x="24828" y="118548"/>
                    </a:cubicBezTo>
                    <a:lnTo>
                      <a:pt x="23447" y="136779"/>
                    </a:lnTo>
                    <a:cubicBezTo>
                      <a:pt x="23261" y="139177"/>
                      <a:pt x="24565" y="141443"/>
                      <a:pt x="26729" y="142483"/>
                    </a:cubicBezTo>
                    <a:lnTo>
                      <a:pt x="38455" y="148116"/>
                    </a:lnTo>
                    <a:lnTo>
                      <a:pt x="910" y="207103"/>
                    </a:lnTo>
                    <a:cubicBezTo>
                      <a:pt x="-393" y="209142"/>
                      <a:pt x="-286" y="211785"/>
                      <a:pt x="1161" y="213728"/>
                    </a:cubicBezTo>
                    <a:cubicBezTo>
                      <a:pt x="2608" y="215671"/>
                      <a:pt x="5108" y="216509"/>
                      <a:pt x="7446" y="215851"/>
                    </a:cubicBezTo>
                    <a:lnTo>
                      <a:pt x="42718" y="205775"/>
                    </a:lnTo>
                    <a:lnTo>
                      <a:pt x="52794" y="241042"/>
                    </a:lnTo>
                    <a:cubicBezTo>
                      <a:pt x="53475" y="243434"/>
                      <a:pt x="55586" y="245120"/>
                      <a:pt x="58061" y="245269"/>
                    </a:cubicBezTo>
                    <a:cubicBezTo>
                      <a:pt x="58175" y="245275"/>
                      <a:pt x="58289" y="245281"/>
                      <a:pt x="58402" y="245281"/>
                    </a:cubicBezTo>
                    <a:cubicBezTo>
                      <a:pt x="60752" y="245281"/>
                      <a:pt x="62887" y="243870"/>
                      <a:pt x="63796" y="241688"/>
                    </a:cubicBezTo>
                    <a:lnTo>
                      <a:pt x="90332" y="178001"/>
                    </a:lnTo>
                    <a:lnTo>
                      <a:pt x="101831" y="185858"/>
                    </a:lnTo>
                    <a:cubicBezTo>
                      <a:pt x="101908" y="185912"/>
                      <a:pt x="102004" y="185930"/>
                      <a:pt x="102094" y="185978"/>
                    </a:cubicBezTo>
                    <a:cubicBezTo>
                      <a:pt x="102423" y="186181"/>
                      <a:pt x="102769" y="186342"/>
                      <a:pt x="103122" y="186474"/>
                    </a:cubicBezTo>
                    <a:cubicBezTo>
                      <a:pt x="103284" y="186534"/>
                      <a:pt x="103427" y="186605"/>
                      <a:pt x="103589" y="186653"/>
                    </a:cubicBezTo>
                    <a:cubicBezTo>
                      <a:pt x="104067" y="186785"/>
                      <a:pt x="104569" y="186869"/>
                      <a:pt x="105083" y="186869"/>
                    </a:cubicBezTo>
                    <a:cubicBezTo>
                      <a:pt x="105095" y="186869"/>
                      <a:pt x="105107" y="186880"/>
                      <a:pt x="105131" y="186880"/>
                    </a:cubicBezTo>
                    <a:lnTo>
                      <a:pt x="105143" y="186880"/>
                    </a:lnTo>
                    <a:cubicBezTo>
                      <a:pt x="105155" y="186880"/>
                      <a:pt x="105167" y="186869"/>
                      <a:pt x="105191" y="186869"/>
                    </a:cubicBezTo>
                    <a:cubicBezTo>
                      <a:pt x="105693" y="186869"/>
                      <a:pt x="106196" y="186785"/>
                      <a:pt x="106686" y="186653"/>
                    </a:cubicBezTo>
                    <a:cubicBezTo>
                      <a:pt x="106847" y="186605"/>
                      <a:pt x="106997" y="186534"/>
                      <a:pt x="107152" y="186474"/>
                    </a:cubicBezTo>
                    <a:cubicBezTo>
                      <a:pt x="107505" y="186342"/>
                      <a:pt x="107846" y="186181"/>
                      <a:pt x="108181" y="185978"/>
                    </a:cubicBezTo>
                    <a:cubicBezTo>
                      <a:pt x="108259" y="185930"/>
                      <a:pt x="108354" y="185912"/>
                      <a:pt x="108432" y="185858"/>
                    </a:cubicBezTo>
                    <a:lnTo>
                      <a:pt x="119930" y="178001"/>
                    </a:lnTo>
                    <a:lnTo>
                      <a:pt x="146479" y="241694"/>
                    </a:lnTo>
                    <a:cubicBezTo>
                      <a:pt x="147382" y="243870"/>
                      <a:pt x="149516" y="245287"/>
                      <a:pt x="151866" y="245287"/>
                    </a:cubicBezTo>
                    <a:cubicBezTo>
                      <a:pt x="151980" y="245287"/>
                      <a:pt x="152094" y="245281"/>
                      <a:pt x="152207" y="245275"/>
                    </a:cubicBezTo>
                    <a:cubicBezTo>
                      <a:pt x="154683" y="245126"/>
                      <a:pt x="156805" y="243440"/>
                      <a:pt x="157487" y="241048"/>
                    </a:cubicBezTo>
                    <a:lnTo>
                      <a:pt x="167562" y="205781"/>
                    </a:lnTo>
                    <a:lnTo>
                      <a:pt x="202835" y="215857"/>
                    </a:lnTo>
                    <a:cubicBezTo>
                      <a:pt x="205149" y="216520"/>
                      <a:pt x="207660" y="215677"/>
                      <a:pt x="209119" y="213734"/>
                    </a:cubicBezTo>
                    <a:cubicBezTo>
                      <a:pt x="210566" y="211791"/>
                      <a:pt x="210662" y="209148"/>
                      <a:pt x="209358" y="207109"/>
                    </a:cubicBezTo>
                    <a:lnTo>
                      <a:pt x="171832" y="148116"/>
                    </a:lnTo>
                    <a:close/>
                    <a:moveTo>
                      <a:pt x="105371" y="149390"/>
                    </a:moveTo>
                    <a:cubicBezTo>
                      <a:pt x="74487" y="149390"/>
                      <a:pt x="49349" y="124258"/>
                      <a:pt x="49349" y="93368"/>
                    </a:cubicBezTo>
                    <a:cubicBezTo>
                      <a:pt x="49349" y="62473"/>
                      <a:pt x="74481" y="37347"/>
                      <a:pt x="105371" y="37347"/>
                    </a:cubicBezTo>
                    <a:cubicBezTo>
                      <a:pt x="136254" y="37347"/>
                      <a:pt x="161392" y="62473"/>
                      <a:pt x="161392" y="93368"/>
                    </a:cubicBezTo>
                    <a:cubicBezTo>
                      <a:pt x="161392" y="124252"/>
                      <a:pt x="136254" y="149390"/>
                      <a:pt x="105371" y="149390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277" name="Graphic 53">
                <a:extLst>
                  <a:ext uri="{FF2B5EF4-FFF2-40B4-BE49-F238E27FC236}">
                    <a16:creationId xmlns:a16="http://schemas.microsoft.com/office/drawing/2014/main" id="{296DCBF5-4118-483A-8FBB-9593B3D67C2E}"/>
                  </a:ext>
                </a:extLst>
              </p:cNvPr>
              <p:cNvSpPr/>
              <p:nvPr/>
            </p:nvSpPr>
            <p:spPr>
              <a:xfrm>
                <a:off x="2997860" y="1318557"/>
                <a:ext cx="676749" cy="444856"/>
              </a:xfrm>
              <a:custGeom>
                <a:avLst/>
                <a:gdLst>
                  <a:gd name="connsiteX0" fmla="*/ 672295 w 676749"/>
                  <a:gd name="connsiteY0" fmla="*/ 223265 h 444856"/>
                  <a:gd name="connsiteX1" fmla="*/ 669771 w 676749"/>
                  <a:gd name="connsiteY1" fmla="*/ 219911 h 444856"/>
                  <a:gd name="connsiteX2" fmla="*/ 603029 w 676749"/>
                  <a:gd name="connsiteY2" fmla="*/ 153169 h 444856"/>
                  <a:gd name="connsiteX3" fmla="*/ 579650 w 676749"/>
                  <a:gd name="connsiteY3" fmla="*/ 153169 h 444856"/>
                  <a:gd name="connsiteX4" fmla="*/ 577294 w 676749"/>
                  <a:gd name="connsiteY4" fmla="*/ 155536 h 444856"/>
                  <a:gd name="connsiteX5" fmla="*/ 577294 w 676749"/>
                  <a:gd name="connsiteY5" fmla="*/ 178910 h 444856"/>
                  <a:gd name="connsiteX6" fmla="*/ 616393 w 676749"/>
                  <a:gd name="connsiteY6" fmla="*/ 218027 h 444856"/>
                  <a:gd name="connsiteX7" fmla="*/ 513852 w 676749"/>
                  <a:gd name="connsiteY7" fmla="*/ 218027 h 444856"/>
                  <a:gd name="connsiteX8" fmla="*/ 513852 w 676749"/>
                  <a:gd name="connsiteY8" fmla="*/ 52810 h 444856"/>
                  <a:gd name="connsiteX9" fmla="*/ 461042 w 676749"/>
                  <a:gd name="connsiteY9" fmla="*/ 0 h 444856"/>
                  <a:gd name="connsiteX10" fmla="*/ 213949 w 676749"/>
                  <a:gd name="connsiteY10" fmla="*/ 0 h 444856"/>
                  <a:gd name="connsiteX11" fmla="*/ 161139 w 676749"/>
                  <a:gd name="connsiteY11" fmla="*/ 52810 h 444856"/>
                  <a:gd name="connsiteX12" fmla="*/ 161139 w 676749"/>
                  <a:gd name="connsiteY12" fmla="*/ 218027 h 444856"/>
                  <a:gd name="connsiteX13" fmla="*/ 60380 w 676749"/>
                  <a:gd name="connsiteY13" fmla="*/ 218027 h 444856"/>
                  <a:gd name="connsiteX14" fmla="*/ 99479 w 676749"/>
                  <a:gd name="connsiteY14" fmla="*/ 178910 h 444856"/>
                  <a:gd name="connsiteX15" fmla="*/ 99479 w 676749"/>
                  <a:gd name="connsiteY15" fmla="*/ 155536 h 444856"/>
                  <a:gd name="connsiteX16" fmla="*/ 97124 w 676749"/>
                  <a:gd name="connsiteY16" fmla="*/ 153169 h 444856"/>
                  <a:gd name="connsiteX17" fmla="*/ 73744 w 676749"/>
                  <a:gd name="connsiteY17" fmla="*/ 153169 h 444856"/>
                  <a:gd name="connsiteX18" fmla="*/ 6996 w 676749"/>
                  <a:gd name="connsiteY18" fmla="*/ 219911 h 444856"/>
                  <a:gd name="connsiteX19" fmla="*/ 4473 w 676749"/>
                  <a:gd name="connsiteY19" fmla="*/ 223265 h 444856"/>
                  <a:gd name="connsiteX20" fmla="*/ 0 w 676749"/>
                  <a:gd name="connsiteY20" fmla="*/ 234554 h 444856"/>
                  <a:gd name="connsiteX21" fmla="*/ 0 w 676749"/>
                  <a:gd name="connsiteY21" fmla="*/ 237897 h 444856"/>
                  <a:gd name="connsiteX22" fmla="*/ 6051 w 676749"/>
                  <a:gd name="connsiteY22" fmla="*/ 250675 h 444856"/>
                  <a:gd name="connsiteX23" fmla="*/ 6996 w 676749"/>
                  <a:gd name="connsiteY23" fmla="*/ 251829 h 444856"/>
                  <a:gd name="connsiteX24" fmla="*/ 73738 w 676749"/>
                  <a:gd name="connsiteY24" fmla="*/ 318571 h 444856"/>
                  <a:gd name="connsiteX25" fmla="*/ 97118 w 676749"/>
                  <a:gd name="connsiteY25" fmla="*/ 318571 h 444856"/>
                  <a:gd name="connsiteX26" fmla="*/ 99473 w 676749"/>
                  <a:gd name="connsiteY26" fmla="*/ 316203 h 444856"/>
                  <a:gd name="connsiteX27" fmla="*/ 99473 w 676749"/>
                  <a:gd name="connsiteY27" fmla="*/ 292830 h 444856"/>
                  <a:gd name="connsiteX28" fmla="*/ 61074 w 676749"/>
                  <a:gd name="connsiteY28" fmla="*/ 254418 h 444856"/>
                  <a:gd name="connsiteX29" fmla="*/ 161127 w 676749"/>
                  <a:gd name="connsiteY29" fmla="*/ 254418 h 444856"/>
                  <a:gd name="connsiteX30" fmla="*/ 161127 w 676749"/>
                  <a:gd name="connsiteY30" fmla="*/ 392046 h 444856"/>
                  <a:gd name="connsiteX31" fmla="*/ 213937 w 676749"/>
                  <a:gd name="connsiteY31" fmla="*/ 444856 h 444856"/>
                  <a:gd name="connsiteX32" fmla="*/ 330578 w 676749"/>
                  <a:gd name="connsiteY32" fmla="*/ 444856 h 444856"/>
                  <a:gd name="connsiteX33" fmla="*/ 330578 w 676749"/>
                  <a:gd name="connsiteY33" fmla="*/ 412567 h 444856"/>
                  <a:gd name="connsiteX34" fmla="*/ 213937 w 676749"/>
                  <a:gd name="connsiteY34" fmla="*/ 412567 h 444856"/>
                  <a:gd name="connsiteX35" fmla="*/ 193416 w 676749"/>
                  <a:gd name="connsiteY35" fmla="*/ 392046 h 444856"/>
                  <a:gd name="connsiteX36" fmla="*/ 193416 w 676749"/>
                  <a:gd name="connsiteY36" fmla="*/ 52810 h 444856"/>
                  <a:gd name="connsiteX37" fmla="*/ 213937 w 676749"/>
                  <a:gd name="connsiteY37" fmla="*/ 32289 h 444856"/>
                  <a:gd name="connsiteX38" fmla="*/ 461030 w 676749"/>
                  <a:gd name="connsiteY38" fmla="*/ 32289 h 444856"/>
                  <a:gd name="connsiteX39" fmla="*/ 481552 w 676749"/>
                  <a:gd name="connsiteY39" fmla="*/ 52810 h 444856"/>
                  <a:gd name="connsiteX40" fmla="*/ 481552 w 676749"/>
                  <a:gd name="connsiteY40" fmla="*/ 254424 h 444856"/>
                  <a:gd name="connsiteX41" fmla="*/ 503652 w 676749"/>
                  <a:gd name="connsiteY41" fmla="*/ 254424 h 444856"/>
                  <a:gd name="connsiteX42" fmla="*/ 513840 w 676749"/>
                  <a:gd name="connsiteY42" fmla="*/ 254424 h 444856"/>
                  <a:gd name="connsiteX43" fmla="*/ 615676 w 676749"/>
                  <a:gd name="connsiteY43" fmla="*/ 254424 h 444856"/>
                  <a:gd name="connsiteX44" fmla="*/ 577276 w 676749"/>
                  <a:gd name="connsiteY44" fmla="*/ 292836 h 444856"/>
                  <a:gd name="connsiteX45" fmla="*/ 577276 w 676749"/>
                  <a:gd name="connsiteY45" fmla="*/ 316209 h 444856"/>
                  <a:gd name="connsiteX46" fmla="*/ 579632 w 676749"/>
                  <a:gd name="connsiteY46" fmla="*/ 318577 h 444856"/>
                  <a:gd name="connsiteX47" fmla="*/ 603011 w 676749"/>
                  <a:gd name="connsiteY47" fmla="*/ 318577 h 444856"/>
                  <a:gd name="connsiteX48" fmla="*/ 669754 w 676749"/>
                  <a:gd name="connsiteY48" fmla="*/ 251835 h 444856"/>
                  <a:gd name="connsiteX49" fmla="*/ 670698 w 676749"/>
                  <a:gd name="connsiteY49" fmla="*/ 250681 h 444856"/>
                  <a:gd name="connsiteX50" fmla="*/ 676749 w 676749"/>
                  <a:gd name="connsiteY50" fmla="*/ 237903 h 444856"/>
                  <a:gd name="connsiteX51" fmla="*/ 676749 w 676749"/>
                  <a:gd name="connsiteY51" fmla="*/ 234560 h 444856"/>
                  <a:gd name="connsiteX52" fmla="*/ 672295 w 676749"/>
                  <a:gd name="connsiteY52" fmla="*/ 223265 h 444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676749" h="444856">
                    <a:moveTo>
                      <a:pt x="672295" y="223265"/>
                    </a:moveTo>
                    <a:cubicBezTo>
                      <a:pt x="671595" y="222081"/>
                      <a:pt x="670800" y="220933"/>
                      <a:pt x="669771" y="219911"/>
                    </a:cubicBezTo>
                    <a:lnTo>
                      <a:pt x="603029" y="153169"/>
                    </a:lnTo>
                    <a:cubicBezTo>
                      <a:pt x="596578" y="146717"/>
                      <a:pt x="586114" y="146717"/>
                      <a:pt x="579650" y="153169"/>
                    </a:cubicBezTo>
                    <a:lnTo>
                      <a:pt x="577294" y="155536"/>
                    </a:lnTo>
                    <a:cubicBezTo>
                      <a:pt x="570836" y="161994"/>
                      <a:pt x="570836" y="172452"/>
                      <a:pt x="577294" y="178910"/>
                    </a:cubicBezTo>
                    <a:lnTo>
                      <a:pt x="616393" y="218027"/>
                    </a:lnTo>
                    <a:lnTo>
                      <a:pt x="513852" y="218027"/>
                    </a:lnTo>
                    <a:lnTo>
                      <a:pt x="513852" y="52810"/>
                    </a:lnTo>
                    <a:cubicBezTo>
                      <a:pt x="513852" y="23690"/>
                      <a:pt x="490162" y="0"/>
                      <a:pt x="461042" y="0"/>
                    </a:cubicBezTo>
                    <a:lnTo>
                      <a:pt x="213949" y="0"/>
                    </a:lnTo>
                    <a:cubicBezTo>
                      <a:pt x="184829" y="0"/>
                      <a:pt x="161139" y="23690"/>
                      <a:pt x="161139" y="52810"/>
                    </a:cubicBezTo>
                    <a:lnTo>
                      <a:pt x="161139" y="218027"/>
                    </a:lnTo>
                    <a:lnTo>
                      <a:pt x="60380" y="218027"/>
                    </a:lnTo>
                    <a:lnTo>
                      <a:pt x="99479" y="178910"/>
                    </a:lnTo>
                    <a:cubicBezTo>
                      <a:pt x="105937" y="172458"/>
                      <a:pt x="105937" y="161994"/>
                      <a:pt x="99479" y="155536"/>
                    </a:cubicBezTo>
                    <a:lnTo>
                      <a:pt x="97124" y="153169"/>
                    </a:lnTo>
                    <a:cubicBezTo>
                      <a:pt x="90660" y="146717"/>
                      <a:pt x="80196" y="146717"/>
                      <a:pt x="73744" y="153169"/>
                    </a:cubicBezTo>
                    <a:lnTo>
                      <a:pt x="6996" y="219911"/>
                    </a:lnTo>
                    <a:cubicBezTo>
                      <a:pt x="5967" y="220927"/>
                      <a:pt x="5178" y="222081"/>
                      <a:pt x="4473" y="223265"/>
                    </a:cubicBezTo>
                    <a:cubicBezTo>
                      <a:pt x="1704" y="226231"/>
                      <a:pt x="0" y="230189"/>
                      <a:pt x="0" y="234554"/>
                    </a:cubicBezTo>
                    <a:lnTo>
                      <a:pt x="0" y="237897"/>
                    </a:lnTo>
                    <a:cubicBezTo>
                      <a:pt x="0" y="243045"/>
                      <a:pt x="2362" y="247637"/>
                      <a:pt x="6051" y="250675"/>
                    </a:cubicBezTo>
                    <a:cubicBezTo>
                      <a:pt x="6368" y="251052"/>
                      <a:pt x="6637" y="251470"/>
                      <a:pt x="6996" y="251829"/>
                    </a:cubicBezTo>
                    <a:lnTo>
                      <a:pt x="73738" y="318571"/>
                    </a:lnTo>
                    <a:cubicBezTo>
                      <a:pt x="80190" y="325023"/>
                      <a:pt x="90666" y="325023"/>
                      <a:pt x="97118" y="318571"/>
                    </a:cubicBezTo>
                    <a:lnTo>
                      <a:pt x="99473" y="316203"/>
                    </a:lnTo>
                    <a:cubicBezTo>
                      <a:pt x="105931" y="309751"/>
                      <a:pt x="105931" y="299287"/>
                      <a:pt x="99473" y="292830"/>
                    </a:cubicBezTo>
                    <a:lnTo>
                      <a:pt x="61074" y="254418"/>
                    </a:lnTo>
                    <a:lnTo>
                      <a:pt x="161127" y="254418"/>
                    </a:lnTo>
                    <a:lnTo>
                      <a:pt x="161127" y="392046"/>
                    </a:lnTo>
                    <a:cubicBezTo>
                      <a:pt x="161127" y="421166"/>
                      <a:pt x="184818" y="444856"/>
                      <a:pt x="213937" y="444856"/>
                    </a:cubicBezTo>
                    <a:lnTo>
                      <a:pt x="330578" y="444856"/>
                    </a:lnTo>
                    <a:lnTo>
                      <a:pt x="330578" y="412567"/>
                    </a:lnTo>
                    <a:lnTo>
                      <a:pt x="213937" y="412567"/>
                    </a:lnTo>
                    <a:cubicBezTo>
                      <a:pt x="202618" y="412567"/>
                      <a:pt x="193416" y="403359"/>
                      <a:pt x="193416" y="392046"/>
                    </a:cubicBezTo>
                    <a:lnTo>
                      <a:pt x="193416" y="52810"/>
                    </a:lnTo>
                    <a:cubicBezTo>
                      <a:pt x="193416" y="41491"/>
                      <a:pt x="202624" y="32289"/>
                      <a:pt x="213937" y="32289"/>
                    </a:cubicBezTo>
                    <a:lnTo>
                      <a:pt x="461030" y="32289"/>
                    </a:lnTo>
                    <a:cubicBezTo>
                      <a:pt x="472349" y="32289"/>
                      <a:pt x="481552" y="41497"/>
                      <a:pt x="481552" y="52810"/>
                    </a:cubicBezTo>
                    <a:lnTo>
                      <a:pt x="481552" y="254424"/>
                    </a:lnTo>
                    <a:lnTo>
                      <a:pt x="503652" y="254424"/>
                    </a:lnTo>
                    <a:lnTo>
                      <a:pt x="513840" y="254424"/>
                    </a:lnTo>
                    <a:lnTo>
                      <a:pt x="615676" y="254424"/>
                    </a:lnTo>
                    <a:lnTo>
                      <a:pt x="577276" y="292836"/>
                    </a:lnTo>
                    <a:cubicBezTo>
                      <a:pt x="570818" y="299287"/>
                      <a:pt x="570818" y="309751"/>
                      <a:pt x="577276" y="316209"/>
                    </a:cubicBezTo>
                    <a:lnTo>
                      <a:pt x="579632" y="318577"/>
                    </a:lnTo>
                    <a:cubicBezTo>
                      <a:pt x="586084" y="325029"/>
                      <a:pt x="596560" y="325029"/>
                      <a:pt x="603011" y="318577"/>
                    </a:cubicBezTo>
                    <a:lnTo>
                      <a:pt x="669754" y="251835"/>
                    </a:lnTo>
                    <a:cubicBezTo>
                      <a:pt x="670106" y="251476"/>
                      <a:pt x="670381" y="251058"/>
                      <a:pt x="670698" y="250681"/>
                    </a:cubicBezTo>
                    <a:cubicBezTo>
                      <a:pt x="674388" y="247649"/>
                      <a:pt x="676749" y="243051"/>
                      <a:pt x="676749" y="237903"/>
                    </a:cubicBezTo>
                    <a:lnTo>
                      <a:pt x="676749" y="234560"/>
                    </a:lnTo>
                    <a:cubicBezTo>
                      <a:pt x="676767" y="230183"/>
                      <a:pt x="675057" y="226231"/>
                      <a:pt x="672295" y="223265"/>
                    </a:cubicBezTo>
                    <a:close/>
                  </a:path>
                </a:pathLst>
              </a:custGeom>
              <a:solidFill>
                <a:srgbClr val="FFFFFF"/>
              </a:solidFill>
              <a:ln w="59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sp>
        <p:nvSpPr>
          <p:cNvPr id="323" name="Google Shape;9630;p91">
            <a:extLst>
              <a:ext uri="{FF2B5EF4-FFF2-40B4-BE49-F238E27FC236}">
                <a16:creationId xmlns:a16="http://schemas.microsoft.com/office/drawing/2014/main" id="{640E141D-4E64-4103-A8CA-504D7673E795}"/>
              </a:ext>
            </a:extLst>
          </p:cNvPr>
          <p:cNvSpPr/>
          <p:nvPr/>
        </p:nvSpPr>
        <p:spPr>
          <a:xfrm>
            <a:off x="10015169" y="2025134"/>
            <a:ext cx="1325684" cy="184666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2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Micro segmentation</a:t>
            </a:r>
            <a:endParaRPr sz="1200" dirty="0">
              <a:solidFill>
                <a:schemeClr val="dk1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6" name="Group 325">
            <a:extLst>
              <a:ext uri="{FF2B5EF4-FFF2-40B4-BE49-F238E27FC236}">
                <a16:creationId xmlns:a16="http://schemas.microsoft.com/office/drawing/2014/main" id="{2CE4C322-64B8-4EC4-86F7-64006416C23C}"/>
              </a:ext>
            </a:extLst>
          </p:cNvPr>
          <p:cNvGrpSpPr/>
          <p:nvPr/>
        </p:nvGrpSpPr>
        <p:grpSpPr>
          <a:xfrm>
            <a:off x="10310443" y="1124343"/>
            <a:ext cx="777240" cy="777240"/>
            <a:chOff x="10310443" y="1124343"/>
            <a:chExt cx="812922" cy="812923"/>
          </a:xfrm>
        </p:grpSpPr>
        <p:sp>
          <p:nvSpPr>
            <p:cNvPr id="327" name="Graphic 282">
              <a:extLst>
                <a:ext uri="{FF2B5EF4-FFF2-40B4-BE49-F238E27FC236}">
                  <a16:creationId xmlns:a16="http://schemas.microsoft.com/office/drawing/2014/main" id="{69AE6882-5A2F-416B-9EF9-50CE4B857059}"/>
                </a:ext>
              </a:extLst>
            </p:cNvPr>
            <p:cNvSpPr/>
            <p:nvPr/>
          </p:nvSpPr>
          <p:spPr>
            <a:xfrm>
              <a:off x="10310443" y="1124343"/>
              <a:ext cx="812922" cy="812923"/>
            </a:xfrm>
            <a:custGeom>
              <a:avLst/>
              <a:gdLst>
                <a:gd name="connsiteX0" fmla="*/ 812923 w 812922"/>
                <a:gd name="connsiteY0" fmla="*/ 406462 h 812923"/>
                <a:gd name="connsiteX1" fmla="*/ 406461 w 812922"/>
                <a:gd name="connsiteY1" fmla="*/ 812923 h 812923"/>
                <a:gd name="connsiteX2" fmla="*/ 0 w 812922"/>
                <a:gd name="connsiteY2" fmla="*/ 406462 h 812923"/>
                <a:gd name="connsiteX3" fmla="*/ 406461 w 812922"/>
                <a:gd name="connsiteY3" fmla="*/ 0 h 812923"/>
                <a:gd name="connsiteX4" fmla="*/ 812923 w 812922"/>
                <a:gd name="connsiteY4" fmla="*/ 406462 h 81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922" h="812923">
                  <a:moveTo>
                    <a:pt x="812923" y="406462"/>
                  </a:moveTo>
                  <a:cubicBezTo>
                    <a:pt x="812923" y="630944"/>
                    <a:pt x="630944" y="812923"/>
                    <a:pt x="406461" y="812923"/>
                  </a:cubicBezTo>
                  <a:cubicBezTo>
                    <a:pt x="181979" y="812923"/>
                    <a:pt x="0" y="630944"/>
                    <a:pt x="0" y="406462"/>
                  </a:cubicBezTo>
                  <a:cubicBezTo>
                    <a:pt x="0" y="181979"/>
                    <a:pt x="181979" y="0"/>
                    <a:pt x="406461" y="0"/>
                  </a:cubicBezTo>
                  <a:cubicBezTo>
                    <a:pt x="630944" y="0"/>
                    <a:pt x="812923" y="181979"/>
                    <a:pt x="812923" y="406462"/>
                  </a:cubicBezTo>
                  <a:close/>
                </a:path>
              </a:pathLst>
            </a:custGeom>
            <a:solidFill>
              <a:srgbClr val="28A8E0"/>
            </a:solidFill>
            <a:ln w="6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28" name="Graphic 282">
              <a:extLst>
                <a:ext uri="{FF2B5EF4-FFF2-40B4-BE49-F238E27FC236}">
                  <a16:creationId xmlns:a16="http://schemas.microsoft.com/office/drawing/2014/main" id="{08277D4A-1987-4622-AF7D-CC0FDAF2EE47}"/>
                </a:ext>
              </a:extLst>
            </p:cNvPr>
            <p:cNvGrpSpPr/>
            <p:nvPr/>
          </p:nvGrpSpPr>
          <p:grpSpPr>
            <a:xfrm>
              <a:off x="10432675" y="1203800"/>
              <a:ext cx="565861" cy="654319"/>
              <a:chOff x="10432675" y="1203800"/>
              <a:chExt cx="565861" cy="654319"/>
            </a:xfrm>
            <a:solidFill>
              <a:srgbClr val="FFFFFF"/>
            </a:solidFill>
          </p:grpSpPr>
          <p:sp>
            <p:nvSpPr>
              <p:cNvPr id="329" name="Graphic 282">
                <a:extLst>
                  <a:ext uri="{FF2B5EF4-FFF2-40B4-BE49-F238E27FC236}">
                    <a16:creationId xmlns:a16="http://schemas.microsoft.com/office/drawing/2014/main" id="{1F445587-5D8B-42A5-A6E6-74ECF27C6316}"/>
                  </a:ext>
                </a:extLst>
              </p:cNvPr>
              <p:cNvSpPr/>
              <p:nvPr/>
            </p:nvSpPr>
            <p:spPr>
              <a:xfrm>
                <a:off x="10432675" y="1569211"/>
                <a:ext cx="168953" cy="173011"/>
              </a:xfrm>
              <a:custGeom>
                <a:avLst/>
                <a:gdLst>
                  <a:gd name="connsiteX0" fmla="*/ 133137 w 168953"/>
                  <a:gd name="connsiteY0" fmla="*/ 0 h 173011"/>
                  <a:gd name="connsiteX1" fmla="*/ 35811 w 168953"/>
                  <a:gd name="connsiteY1" fmla="*/ 0 h 173011"/>
                  <a:gd name="connsiteX2" fmla="*/ 0 w 168953"/>
                  <a:gd name="connsiteY2" fmla="*/ 35823 h 173011"/>
                  <a:gd name="connsiteX3" fmla="*/ 12 w 168953"/>
                  <a:gd name="connsiteY3" fmla="*/ 155492 h 173011"/>
                  <a:gd name="connsiteX4" fmla="*/ 17501 w 168953"/>
                  <a:gd name="connsiteY4" fmla="*/ 173012 h 173011"/>
                  <a:gd name="connsiteX5" fmla="*/ 35008 w 168953"/>
                  <a:gd name="connsiteY5" fmla="*/ 155486 h 173011"/>
                  <a:gd name="connsiteX6" fmla="*/ 35002 w 168953"/>
                  <a:gd name="connsiteY6" fmla="*/ 58110 h 173011"/>
                  <a:gd name="connsiteX7" fmla="*/ 41014 w 168953"/>
                  <a:gd name="connsiteY7" fmla="*/ 58110 h 173011"/>
                  <a:gd name="connsiteX8" fmla="*/ 45433 w 168953"/>
                  <a:gd name="connsiteY8" fmla="*/ 171381 h 173011"/>
                  <a:gd name="connsiteX9" fmla="*/ 45657 w 168953"/>
                  <a:gd name="connsiteY9" fmla="*/ 171381 h 173011"/>
                  <a:gd name="connsiteX10" fmla="*/ 123527 w 168953"/>
                  <a:gd name="connsiteY10" fmla="*/ 171232 h 173011"/>
                  <a:gd name="connsiteX11" fmla="*/ 127940 w 168953"/>
                  <a:gd name="connsiteY11" fmla="*/ 58110 h 173011"/>
                  <a:gd name="connsiteX12" fmla="*/ 133952 w 168953"/>
                  <a:gd name="connsiteY12" fmla="*/ 58110 h 173011"/>
                  <a:gd name="connsiteX13" fmla="*/ 133946 w 168953"/>
                  <a:gd name="connsiteY13" fmla="*/ 155486 h 173011"/>
                  <a:gd name="connsiteX14" fmla="*/ 151453 w 168953"/>
                  <a:gd name="connsiteY14" fmla="*/ 173012 h 173011"/>
                  <a:gd name="connsiteX15" fmla="*/ 168941 w 168953"/>
                  <a:gd name="connsiteY15" fmla="*/ 155492 h 173011"/>
                  <a:gd name="connsiteX16" fmla="*/ 168954 w 168953"/>
                  <a:gd name="connsiteY16" fmla="*/ 35823 h 173011"/>
                  <a:gd name="connsiteX17" fmla="*/ 133137 w 168953"/>
                  <a:gd name="connsiteY17" fmla="*/ 0 h 173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8953" h="173011">
                    <a:moveTo>
                      <a:pt x="133137" y="0"/>
                    </a:moveTo>
                    <a:lnTo>
                      <a:pt x="35811" y="0"/>
                    </a:lnTo>
                    <a:cubicBezTo>
                      <a:pt x="16026" y="0"/>
                      <a:pt x="-6" y="16032"/>
                      <a:pt x="0" y="35823"/>
                    </a:cubicBezTo>
                    <a:lnTo>
                      <a:pt x="12" y="155492"/>
                    </a:lnTo>
                    <a:cubicBezTo>
                      <a:pt x="12" y="165176"/>
                      <a:pt x="7854" y="173012"/>
                      <a:pt x="17501" y="173012"/>
                    </a:cubicBezTo>
                    <a:cubicBezTo>
                      <a:pt x="27185" y="173012"/>
                      <a:pt x="35008" y="165170"/>
                      <a:pt x="35008" y="155486"/>
                    </a:cubicBezTo>
                    <a:lnTo>
                      <a:pt x="35002" y="58110"/>
                    </a:lnTo>
                    <a:lnTo>
                      <a:pt x="41014" y="58110"/>
                    </a:lnTo>
                    <a:lnTo>
                      <a:pt x="45433" y="171381"/>
                    </a:lnTo>
                    <a:lnTo>
                      <a:pt x="45657" y="171381"/>
                    </a:lnTo>
                    <a:lnTo>
                      <a:pt x="123527" y="171232"/>
                    </a:lnTo>
                    <a:lnTo>
                      <a:pt x="127940" y="58110"/>
                    </a:lnTo>
                    <a:lnTo>
                      <a:pt x="133952" y="58110"/>
                    </a:lnTo>
                    <a:lnTo>
                      <a:pt x="133946" y="155486"/>
                    </a:lnTo>
                    <a:cubicBezTo>
                      <a:pt x="133946" y="165176"/>
                      <a:pt x="141769" y="173012"/>
                      <a:pt x="151453" y="173012"/>
                    </a:cubicBezTo>
                    <a:cubicBezTo>
                      <a:pt x="161100" y="173012"/>
                      <a:pt x="168941" y="165176"/>
                      <a:pt x="168941" y="155492"/>
                    </a:cubicBezTo>
                    <a:lnTo>
                      <a:pt x="168954" y="35823"/>
                    </a:lnTo>
                    <a:cubicBezTo>
                      <a:pt x="168954" y="16038"/>
                      <a:pt x="152928" y="6"/>
                      <a:pt x="133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0" name="Graphic 282">
                <a:extLst>
                  <a:ext uri="{FF2B5EF4-FFF2-40B4-BE49-F238E27FC236}">
                    <a16:creationId xmlns:a16="http://schemas.microsoft.com/office/drawing/2014/main" id="{3283A02B-29AC-4EF1-808A-B4C4CD6A8DA5}"/>
                  </a:ext>
                </a:extLst>
              </p:cNvPr>
              <p:cNvSpPr/>
              <p:nvPr/>
            </p:nvSpPr>
            <p:spPr>
              <a:xfrm>
                <a:off x="10481139" y="1483984"/>
                <a:ext cx="71995" cy="72020"/>
              </a:xfrm>
              <a:custGeom>
                <a:avLst/>
                <a:gdLst>
                  <a:gd name="connsiteX0" fmla="*/ 36010 w 71995"/>
                  <a:gd name="connsiteY0" fmla="*/ 72020 h 72020"/>
                  <a:gd name="connsiteX1" fmla="*/ 71995 w 71995"/>
                  <a:gd name="connsiteY1" fmla="*/ 36004 h 72020"/>
                  <a:gd name="connsiteX2" fmla="*/ 36004 w 71995"/>
                  <a:gd name="connsiteY2" fmla="*/ 0 h 72020"/>
                  <a:gd name="connsiteX3" fmla="*/ 0 w 71995"/>
                  <a:gd name="connsiteY3" fmla="*/ 36010 h 72020"/>
                  <a:gd name="connsiteX4" fmla="*/ 36010 w 71995"/>
                  <a:gd name="connsiteY4" fmla="*/ 72020 h 7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995" h="72020">
                    <a:moveTo>
                      <a:pt x="36010" y="72020"/>
                    </a:moveTo>
                    <a:cubicBezTo>
                      <a:pt x="55901" y="72020"/>
                      <a:pt x="71995" y="55889"/>
                      <a:pt x="71995" y="36004"/>
                    </a:cubicBezTo>
                    <a:cubicBezTo>
                      <a:pt x="71995" y="16119"/>
                      <a:pt x="55895" y="0"/>
                      <a:pt x="36004" y="0"/>
                    </a:cubicBezTo>
                    <a:cubicBezTo>
                      <a:pt x="16113" y="6"/>
                      <a:pt x="0" y="16126"/>
                      <a:pt x="0" y="36010"/>
                    </a:cubicBezTo>
                    <a:cubicBezTo>
                      <a:pt x="0" y="55901"/>
                      <a:pt x="16119" y="72027"/>
                      <a:pt x="36010" y="720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1" name="Graphic 282">
                <a:extLst>
                  <a:ext uri="{FF2B5EF4-FFF2-40B4-BE49-F238E27FC236}">
                    <a16:creationId xmlns:a16="http://schemas.microsoft.com/office/drawing/2014/main" id="{7BF9F1B4-883E-4AF4-A7C6-EAE49DB073BC}"/>
                  </a:ext>
                </a:extLst>
              </p:cNvPr>
              <p:cNvSpPr/>
              <p:nvPr/>
            </p:nvSpPr>
            <p:spPr>
              <a:xfrm>
                <a:off x="10829583" y="1569211"/>
                <a:ext cx="168953" cy="173011"/>
              </a:xfrm>
              <a:custGeom>
                <a:avLst/>
                <a:gdLst>
                  <a:gd name="connsiteX0" fmla="*/ 133143 w 168953"/>
                  <a:gd name="connsiteY0" fmla="*/ 0 h 173011"/>
                  <a:gd name="connsiteX1" fmla="*/ 35811 w 168953"/>
                  <a:gd name="connsiteY1" fmla="*/ 0 h 173011"/>
                  <a:gd name="connsiteX2" fmla="*/ 0 w 168953"/>
                  <a:gd name="connsiteY2" fmla="*/ 35823 h 173011"/>
                  <a:gd name="connsiteX3" fmla="*/ 12 w 168953"/>
                  <a:gd name="connsiteY3" fmla="*/ 155492 h 173011"/>
                  <a:gd name="connsiteX4" fmla="*/ 17501 w 168953"/>
                  <a:gd name="connsiteY4" fmla="*/ 173012 h 173011"/>
                  <a:gd name="connsiteX5" fmla="*/ 35008 w 168953"/>
                  <a:gd name="connsiteY5" fmla="*/ 155486 h 173011"/>
                  <a:gd name="connsiteX6" fmla="*/ 35002 w 168953"/>
                  <a:gd name="connsiteY6" fmla="*/ 58110 h 173011"/>
                  <a:gd name="connsiteX7" fmla="*/ 41014 w 168953"/>
                  <a:gd name="connsiteY7" fmla="*/ 58110 h 173011"/>
                  <a:gd name="connsiteX8" fmla="*/ 45427 w 168953"/>
                  <a:gd name="connsiteY8" fmla="*/ 171232 h 173011"/>
                  <a:gd name="connsiteX9" fmla="*/ 123297 w 168953"/>
                  <a:gd name="connsiteY9" fmla="*/ 171381 h 173011"/>
                  <a:gd name="connsiteX10" fmla="*/ 123521 w 168953"/>
                  <a:gd name="connsiteY10" fmla="*/ 171381 h 173011"/>
                  <a:gd name="connsiteX11" fmla="*/ 127940 w 168953"/>
                  <a:gd name="connsiteY11" fmla="*/ 58110 h 173011"/>
                  <a:gd name="connsiteX12" fmla="*/ 133952 w 168953"/>
                  <a:gd name="connsiteY12" fmla="*/ 58110 h 173011"/>
                  <a:gd name="connsiteX13" fmla="*/ 133946 w 168953"/>
                  <a:gd name="connsiteY13" fmla="*/ 155486 h 173011"/>
                  <a:gd name="connsiteX14" fmla="*/ 151453 w 168953"/>
                  <a:gd name="connsiteY14" fmla="*/ 173012 h 173011"/>
                  <a:gd name="connsiteX15" fmla="*/ 168941 w 168953"/>
                  <a:gd name="connsiteY15" fmla="*/ 155492 h 173011"/>
                  <a:gd name="connsiteX16" fmla="*/ 168954 w 168953"/>
                  <a:gd name="connsiteY16" fmla="*/ 35823 h 173011"/>
                  <a:gd name="connsiteX17" fmla="*/ 133143 w 168953"/>
                  <a:gd name="connsiteY17" fmla="*/ 0 h 173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8953" h="173011">
                    <a:moveTo>
                      <a:pt x="133143" y="0"/>
                    </a:moveTo>
                    <a:lnTo>
                      <a:pt x="35811" y="0"/>
                    </a:lnTo>
                    <a:cubicBezTo>
                      <a:pt x="16026" y="0"/>
                      <a:pt x="-6" y="16032"/>
                      <a:pt x="0" y="35823"/>
                    </a:cubicBezTo>
                    <a:lnTo>
                      <a:pt x="12" y="155492"/>
                    </a:lnTo>
                    <a:cubicBezTo>
                      <a:pt x="12" y="165176"/>
                      <a:pt x="7854" y="173012"/>
                      <a:pt x="17501" y="173012"/>
                    </a:cubicBezTo>
                    <a:cubicBezTo>
                      <a:pt x="27185" y="173012"/>
                      <a:pt x="35008" y="165170"/>
                      <a:pt x="35008" y="155486"/>
                    </a:cubicBezTo>
                    <a:lnTo>
                      <a:pt x="35002" y="58110"/>
                    </a:lnTo>
                    <a:lnTo>
                      <a:pt x="41014" y="58110"/>
                    </a:lnTo>
                    <a:lnTo>
                      <a:pt x="45427" y="171232"/>
                    </a:lnTo>
                    <a:lnTo>
                      <a:pt x="123297" y="171381"/>
                    </a:lnTo>
                    <a:lnTo>
                      <a:pt x="123521" y="171381"/>
                    </a:lnTo>
                    <a:lnTo>
                      <a:pt x="127940" y="58110"/>
                    </a:lnTo>
                    <a:lnTo>
                      <a:pt x="133952" y="58110"/>
                    </a:lnTo>
                    <a:lnTo>
                      <a:pt x="133946" y="155486"/>
                    </a:lnTo>
                    <a:cubicBezTo>
                      <a:pt x="133946" y="165176"/>
                      <a:pt x="141769" y="173012"/>
                      <a:pt x="151453" y="173012"/>
                    </a:cubicBezTo>
                    <a:cubicBezTo>
                      <a:pt x="161100" y="173012"/>
                      <a:pt x="168941" y="165176"/>
                      <a:pt x="168941" y="155492"/>
                    </a:cubicBezTo>
                    <a:lnTo>
                      <a:pt x="168954" y="35823"/>
                    </a:lnTo>
                    <a:cubicBezTo>
                      <a:pt x="168954" y="16038"/>
                      <a:pt x="152928" y="6"/>
                      <a:pt x="13314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2" name="Graphic 282">
                <a:extLst>
                  <a:ext uri="{FF2B5EF4-FFF2-40B4-BE49-F238E27FC236}">
                    <a16:creationId xmlns:a16="http://schemas.microsoft.com/office/drawing/2014/main" id="{7A59FD4B-C6A6-4D4A-AF8D-FA5C6AF1ED11}"/>
                  </a:ext>
                </a:extLst>
              </p:cNvPr>
              <p:cNvSpPr/>
              <p:nvPr/>
            </p:nvSpPr>
            <p:spPr>
              <a:xfrm>
                <a:off x="10878072" y="1483984"/>
                <a:ext cx="71995" cy="72020"/>
              </a:xfrm>
              <a:custGeom>
                <a:avLst/>
                <a:gdLst>
                  <a:gd name="connsiteX0" fmla="*/ 0 w 71995"/>
                  <a:gd name="connsiteY0" fmla="*/ 36004 h 72020"/>
                  <a:gd name="connsiteX1" fmla="*/ 35985 w 71995"/>
                  <a:gd name="connsiteY1" fmla="*/ 72020 h 72020"/>
                  <a:gd name="connsiteX2" fmla="*/ 71995 w 71995"/>
                  <a:gd name="connsiteY2" fmla="*/ 36010 h 72020"/>
                  <a:gd name="connsiteX3" fmla="*/ 35991 w 71995"/>
                  <a:gd name="connsiteY3" fmla="*/ 0 h 72020"/>
                  <a:gd name="connsiteX4" fmla="*/ 0 w 71995"/>
                  <a:gd name="connsiteY4" fmla="*/ 36004 h 7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995" h="72020">
                    <a:moveTo>
                      <a:pt x="0" y="36004"/>
                    </a:moveTo>
                    <a:cubicBezTo>
                      <a:pt x="0" y="55889"/>
                      <a:pt x="16094" y="72020"/>
                      <a:pt x="35985" y="72020"/>
                    </a:cubicBezTo>
                    <a:cubicBezTo>
                      <a:pt x="55876" y="72020"/>
                      <a:pt x="71995" y="55901"/>
                      <a:pt x="71995" y="36010"/>
                    </a:cubicBezTo>
                    <a:cubicBezTo>
                      <a:pt x="72002" y="16126"/>
                      <a:pt x="55882" y="6"/>
                      <a:pt x="35991" y="0"/>
                    </a:cubicBezTo>
                    <a:cubicBezTo>
                      <a:pt x="16107" y="6"/>
                      <a:pt x="6" y="16126"/>
                      <a:pt x="0" y="360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3" name="Graphic 282">
                <a:extLst>
                  <a:ext uri="{FF2B5EF4-FFF2-40B4-BE49-F238E27FC236}">
                    <a16:creationId xmlns:a16="http://schemas.microsoft.com/office/drawing/2014/main" id="{F761AD8C-DF11-4A78-A7C1-763ACBB93CF6}"/>
                  </a:ext>
                </a:extLst>
              </p:cNvPr>
              <p:cNvSpPr/>
              <p:nvPr/>
            </p:nvSpPr>
            <p:spPr>
              <a:xfrm>
                <a:off x="10680141" y="1273032"/>
                <a:ext cx="71995" cy="72020"/>
              </a:xfrm>
              <a:custGeom>
                <a:avLst/>
                <a:gdLst>
                  <a:gd name="connsiteX0" fmla="*/ 35985 w 71995"/>
                  <a:gd name="connsiteY0" fmla="*/ 72020 h 72020"/>
                  <a:gd name="connsiteX1" fmla="*/ 71995 w 71995"/>
                  <a:gd name="connsiteY1" fmla="*/ 36010 h 72020"/>
                  <a:gd name="connsiteX2" fmla="*/ 35991 w 71995"/>
                  <a:gd name="connsiteY2" fmla="*/ 0 h 72020"/>
                  <a:gd name="connsiteX3" fmla="*/ 0 w 71995"/>
                  <a:gd name="connsiteY3" fmla="*/ 36004 h 72020"/>
                  <a:gd name="connsiteX4" fmla="*/ 35985 w 71995"/>
                  <a:gd name="connsiteY4" fmla="*/ 72020 h 7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995" h="72020">
                    <a:moveTo>
                      <a:pt x="35985" y="72020"/>
                    </a:moveTo>
                    <a:cubicBezTo>
                      <a:pt x="55876" y="72020"/>
                      <a:pt x="71995" y="55901"/>
                      <a:pt x="71995" y="36010"/>
                    </a:cubicBezTo>
                    <a:cubicBezTo>
                      <a:pt x="72002" y="16126"/>
                      <a:pt x="55882" y="6"/>
                      <a:pt x="35991" y="0"/>
                    </a:cubicBezTo>
                    <a:cubicBezTo>
                      <a:pt x="16107" y="0"/>
                      <a:pt x="0" y="16119"/>
                      <a:pt x="0" y="36004"/>
                    </a:cubicBezTo>
                    <a:cubicBezTo>
                      <a:pt x="0" y="55889"/>
                      <a:pt x="16094" y="72020"/>
                      <a:pt x="35985" y="7202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4" name="Graphic 282">
                <a:extLst>
                  <a:ext uri="{FF2B5EF4-FFF2-40B4-BE49-F238E27FC236}">
                    <a16:creationId xmlns:a16="http://schemas.microsoft.com/office/drawing/2014/main" id="{2FEAFF7D-F553-41DC-8A1A-B3113776EFF8}"/>
                  </a:ext>
                </a:extLst>
              </p:cNvPr>
              <p:cNvSpPr/>
              <p:nvPr/>
            </p:nvSpPr>
            <p:spPr>
              <a:xfrm>
                <a:off x="10631652" y="1685108"/>
                <a:ext cx="168953" cy="173011"/>
              </a:xfrm>
              <a:custGeom>
                <a:avLst/>
                <a:gdLst>
                  <a:gd name="connsiteX0" fmla="*/ 133137 w 168953"/>
                  <a:gd name="connsiteY0" fmla="*/ 0 h 173011"/>
                  <a:gd name="connsiteX1" fmla="*/ 35811 w 168953"/>
                  <a:gd name="connsiteY1" fmla="*/ 0 h 173011"/>
                  <a:gd name="connsiteX2" fmla="*/ 0 w 168953"/>
                  <a:gd name="connsiteY2" fmla="*/ 35823 h 173011"/>
                  <a:gd name="connsiteX3" fmla="*/ 12 w 168953"/>
                  <a:gd name="connsiteY3" fmla="*/ 155492 h 173011"/>
                  <a:gd name="connsiteX4" fmla="*/ 17501 w 168953"/>
                  <a:gd name="connsiteY4" fmla="*/ 173012 h 173011"/>
                  <a:gd name="connsiteX5" fmla="*/ 35008 w 168953"/>
                  <a:gd name="connsiteY5" fmla="*/ 155486 h 173011"/>
                  <a:gd name="connsiteX6" fmla="*/ 35002 w 168953"/>
                  <a:gd name="connsiteY6" fmla="*/ 58110 h 173011"/>
                  <a:gd name="connsiteX7" fmla="*/ 41014 w 168953"/>
                  <a:gd name="connsiteY7" fmla="*/ 58110 h 173011"/>
                  <a:gd name="connsiteX8" fmla="*/ 45427 w 168953"/>
                  <a:gd name="connsiteY8" fmla="*/ 171232 h 173011"/>
                  <a:gd name="connsiteX9" fmla="*/ 123297 w 168953"/>
                  <a:gd name="connsiteY9" fmla="*/ 171381 h 173011"/>
                  <a:gd name="connsiteX10" fmla="*/ 123521 w 168953"/>
                  <a:gd name="connsiteY10" fmla="*/ 171381 h 173011"/>
                  <a:gd name="connsiteX11" fmla="*/ 127940 w 168953"/>
                  <a:gd name="connsiteY11" fmla="*/ 58110 h 173011"/>
                  <a:gd name="connsiteX12" fmla="*/ 133952 w 168953"/>
                  <a:gd name="connsiteY12" fmla="*/ 58110 h 173011"/>
                  <a:gd name="connsiteX13" fmla="*/ 133946 w 168953"/>
                  <a:gd name="connsiteY13" fmla="*/ 155486 h 173011"/>
                  <a:gd name="connsiteX14" fmla="*/ 151453 w 168953"/>
                  <a:gd name="connsiteY14" fmla="*/ 173012 h 173011"/>
                  <a:gd name="connsiteX15" fmla="*/ 168941 w 168953"/>
                  <a:gd name="connsiteY15" fmla="*/ 155492 h 173011"/>
                  <a:gd name="connsiteX16" fmla="*/ 168954 w 168953"/>
                  <a:gd name="connsiteY16" fmla="*/ 35823 h 173011"/>
                  <a:gd name="connsiteX17" fmla="*/ 133137 w 168953"/>
                  <a:gd name="connsiteY17" fmla="*/ 0 h 1730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68953" h="173011">
                    <a:moveTo>
                      <a:pt x="133137" y="0"/>
                    </a:moveTo>
                    <a:lnTo>
                      <a:pt x="35811" y="0"/>
                    </a:lnTo>
                    <a:cubicBezTo>
                      <a:pt x="16026" y="0"/>
                      <a:pt x="-6" y="16032"/>
                      <a:pt x="0" y="35823"/>
                    </a:cubicBezTo>
                    <a:lnTo>
                      <a:pt x="12" y="155492"/>
                    </a:lnTo>
                    <a:cubicBezTo>
                      <a:pt x="12" y="165176"/>
                      <a:pt x="7854" y="173012"/>
                      <a:pt x="17501" y="173012"/>
                    </a:cubicBezTo>
                    <a:cubicBezTo>
                      <a:pt x="27185" y="173012"/>
                      <a:pt x="35008" y="165170"/>
                      <a:pt x="35008" y="155486"/>
                    </a:cubicBezTo>
                    <a:lnTo>
                      <a:pt x="35002" y="58110"/>
                    </a:lnTo>
                    <a:lnTo>
                      <a:pt x="41014" y="58110"/>
                    </a:lnTo>
                    <a:lnTo>
                      <a:pt x="45427" y="171232"/>
                    </a:lnTo>
                    <a:lnTo>
                      <a:pt x="123297" y="171381"/>
                    </a:lnTo>
                    <a:lnTo>
                      <a:pt x="123521" y="171381"/>
                    </a:lnTo>
                    <a:lnTo>
                      <a:pt x="127940" y="58110"/>
                    </a:lnTo>
                    <a:lnTo>
                      <a:pt x="133952" y="58110"/>
                    </a:lnTo>
                    <a:lnTo>
                      <a:pt x="133946" y="155486"/>
                    </a:lnTo>
                    <a:cubicBezTo>
                      <a:pt x="133946" y="165176"/>
                      <a:pt x="141769" y="173012"/>
                      <a:pt x="151453" y="173012"/>
                    </a:cubicBezTo>
                    <a:cubicBezTo>
                      <a:pt x="161100" y="173012"/>
                      <a:pt x="168941" y="165176"/>
                      <a:pt x="168941" y="155492"/>
                    </a:cubicBezTo>
                    <a:lnTo>
                      <a:pt x="168954" y="35823"/>
                    </a:lnTo>
                    <a:cubicBezTo>
                      <a:pt x="168954" y="16038"/>
                      <a:pt x="152928" y="0"/>
                      <a:pt x="13313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5" name="Graphic 282">
                <a:extLst>
                  <a:ext uri="{FF2B5EF4-FFF2-40B4-BE49-F238E27FC236}">
                    <a16:creationId xmlns:a16="http://schemas.microsoft.com/office/drawing/2014/main" id="{4AE69F82-B755-47FF-9E23-8B589B992D69}"/>
                  </a:ext>
                </a:extLst>
              </p:cNvPr>
              <p:cNvSpPr/>
              <p:nvPr/>
            </p:nvSpPr>
            <p:spPr>
              <a:xfrm>
                <a:off x="10680141" y="1599881"/>
                <a:ext cx="71995" cy="72020"/>
              </a:xfrm>
              <a:custGeom>
                <a:avLst/>
                <a:gdLst>
                  <a:gd name="connsiteX0" fmla="*/ 0 w 71995"/>
                  <a:gd name="connsiteY0" fmla="*/ 36004 h 72020"/>
                  <a:gd name="connsiteX1" fmla="*/ 35985 w 71995"/>
                  <a:gd name="connsiteY1" fmla="*/ 72020 h 72020"/>
                  <a:gd name="connsiteX2" fmla="*/ 71995 w 71995"/>
                  <a:gd name="connsiteY2" fmla="*/ 36010 h 72020"/>
                  <a:gd name="connsiteX3" fmla="*/ 35991 w 71995"/>
                  <a:gd name="connsiteY3" fmla="*/ 0 h 72020"/>
                  <a:gd name="connsiteX4" fmla="*/ 0 w 71995"/>
                  <a:gd name="connsiteY4" fmla="*/ 36004 h 7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71995" h="72020">
                    <a:moveTo>
                      <a:pt x="0" y="36004"/>
                    </a:moveTo>
                    <a:cubicBezTo>
                      <a:pt x="0" y="55888"/>
                      <a:pt x="16094" y="72020"/>
                      <a:pt x="35985" y="72020"/>
                    </a:cubicBezTo>
                    <a:cubicBezTo>
                      <a:pt x="55876" y="72020"/>
                      <a:pt x="71995" y="55901"/>
                      <a:pt x="71995" y="36010"/>
                    </a:cubicBezTo>
                    <a:cubicBezTo>
                      <a:pt x="72002" y="16126"/>
                      <a:pt x="55882" y="6"/>
                      <a:pt x="35991" y="0"/>
                    </a:cubicBezTo>
                    <a:cubicBezTo>
                      <a:pt x="16107" y="0"/>
                      <a:pt x="0" y="16119"/>
                      <a:pt x="0" y="360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36" name="Graphic 282">
                <a:extLst>
                  <a:ext uri="{FF2B5EF4-FFF2-40B4-BE49-F238E27FC236}">
                    <a16:creationId xmlns:a16="http://schemas.microsoft.com/office/drawing/2014/main" id="{72E51B5D-2F35-4CEC-9546-25413F203228}"/>
                  </a:ext>
                </a:extLst>
              </p:cNvPr>
              <p:cNvSpPr/>
              <p:nvPr/>
            </p:nvSpPr>
            <p:spPr>
              <a:xfrm>
                <a:off x="10545013" y="1203800"/>
                <a:ext cx="343782" cy="343782"/>
              </a:xfrm>
              <a:custGeom>
                <a:avLst/>
                <a:gdLst>
                  <a:gd name="connsiteX0" fmla="*/ 171891 w 343782"/>
                  <a:gd name="connsiteY0" fmla="*/ 343783 h 343782"/>
                  <a:gd name="connsiteX1" fmla="*/ 343783 w 343782"/>
                  <a:gd name="connsiteY1" fmla="*/ 171891 h 343782"/>
                  <a:gd name="connsiteX2" fmla="*/ 171891 w 343782"/>
                  <a:gd name="connsiteY2" fmla="*/ 0 h 343782"/>
                  <a:gd name="connsiteX3" fmla="*/ 0 w 343782"/>
                  <a:gd name="connsiteY3" fmla="*/ 171891 h 343782"/>
                  <a:gd name="connsiteX4" fmla="*/ 171891 w 343782"/>
                  <a:gd name="connsiteY4" fmla="*/ 343783 h 343782"/>
                  <a:gd name="connsiteX5" fmla="*/ 121635 w 343782"/>
                  <a:gd name="connsiteY5" fmla="*/ 212563 h 343782"/>
                  <a:gd name="connsiteX6" fmla="*/ 127647 w 343782"/>
                  <a:gd name="connsiteY6" fmla="*/ 212563 h 343782"/>
                  <a:gd name="connsiteX7" fmla="*/ 130803 w 343782"/>
                  <a:gd name="connsiteY7" fmla="*/ 293527 h 343782"/>
                  <a:gd name="connsiteX8" fmla="*/ 121635 w 343782"/>
                  <a:gd name="connsiteY8" fmla="*/ 290035 h 343782"/>
                  <a:gd name="connsiteX9" fmla="*/ 121635 w 343782"/>
                  <a:gd name="connsiteY9" fmla="*/ 212563 h 343782"/>
                  <a:gd name="connsiteX10" fmla="*/ 220585 w 343782"/>
                  <a:gd name="connsiteY10" fmla="*/ 290695 h 343782"/>
                  <a:gd name="connsiteX11" fmla="*/ 211399 w 343782"/>
                  <a:gd name="connsiteY11" fmla="*/ 294050 h 343782"/>
                  <a:gd name="connsiteX12" fmla="*/ 214580 w 343782"/>
                  <a:gd name="connsiteY12" fmla="*/ 212569 h 343782"/>
                  <a:gd name="connsiteX13" fmla="*/ 220592 w 343782"/>
                  <a:gd name="connsiteY13" fmla="*/ 212569 h 343782"/>
                  <a:gd name="connsiteX14" fmla="*/ 220585 w 343782"/>
                  <a:gd name="connsiteY14" fmla="*/ 290695 h 343782"/>
                  <a:gd name="connsiteX15" fmla="*/ 81157 w 343782"/>
                  <a:gd name="connsiteY15" fmla="*/ 81157 h 343782"/>
                  <a:gd name="connsiteX16" fmla="*/ 171898 w 343782"/>
                  <a:gd name="connsiteY16" fmla="*/ 43572 h 343782"/>
                  <a:gd name="connsiteX17" fmla="*/ 262639 w 343782"/>
                  <a:gd name="connsiteY17" fmla="*/ 81157 h 343782"/>
                  <a:gd name="connsiteX18" fmla="*/ 300223 w 343782"/>
                  <a:gd name="connsiteY18" fmla="*/ 171898 h 343782"/>
                  <a:gd name="connsiteX19" fmla="*/ 262639 w 343782"/>
                  <a:gd name="connsiteY19" fmla="*/ 262639 h 343782"/>
                  <a:gd name="connsiteX20" fmla="*/ 255587 w 343782"/>
                  <a:gd name="connsiteY20" fmla="*/ 269186 h 343782"/>
                  <a:gd name="connsiteX21" fmla="*/ 255594 w 343782"/>
                  <a:gd name="connsiteY21" fmla="*/ 190282 h 343782"/>
                  <a:gd name="connsiteX22" fmla="*/ 219783 w 343782"/>
                  <a:gd name="connsiteY22" fmla="*/ 154459 h 343782"/>
                  <a:gd name="connsiteX23" fmla="*/ 122457 w 343782"/>
                  <a:gd name="connsiteY23" fmla="*/ 154459 h 343782"/>
                  <a:gd name="connsiteX24" fmla="*/ 86646 w 343782"/>
                  <a:gd name="connsiteY24" fmla="*/ 190282 h 343782"/>
                  <a:gd name="connsiteX25" fmla="*/ 86652 w 343782"/>
                  <a:gd name="connsiteY25" fmla="*/ 267804 h 343782"/>
                  <a:gd name="connsiteX26" fmla="*/ 81163 w 343782"/>
                  <a:gd name="connsiteY26" fmla="*/ 262633 h 343782"/>
                  <a:gd name="connsiteX27" fmla="*/ 43578 w 343782"/>
                  <a:gd name="connsiteY27" fmla="*/ 171891 h 343782"/>
                  <a:gd name="connsiteX28" fmla="*/ 81157 w 343782"/>
                  <a:gd name="connsiteY28" fmla="*/ 81157 h 3437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343782" h="343782">
                    <a:moveTo>
                      <a:pt x="171891" y="343783"/>
                    </a:moveTo>
                    <a:cubicBezTo>
                      <a:pt x="266821" y="343783"/>
                      <a:pt x="343783" y="266827"/>
                      <a:pt x="343783" y="171891"/>
                    </a:cubicBezTo>
                    <a:cubicBezTo>
                      <a:pt x="343783" y="76956"/>
                      <a:pt x="266827" y="0"/>
                      <a:pt x="171891" y="0"/>
                    </a:cubicBezTo>
                    <a:cubicBezTo>
                      <a:pt x="76956" y="0"/>
                      <a:pt x="0" y="76956"/>
                      <a:pt x="0" y="171891"/>
                    </a:cubicBezTo>
                    <a:cubicBezTo>
                      <a:pt x="0" y="266827"/>
                      <a:pt x="76962" y="343783"/>
                      <a:pt x="171891" y="343783"/>
                    </a:cubicBezTo>
                    <a:close/>
                    <a:moveTo>
                      <a:pt x="121635" y="212563"/>
                    </a:moveTo>
                    <a:lnTo>
                      <a:pt x="127647" y="212563"/>
                    </a:lnTo>
                    <a:lnTo>
                      <a:pt x="130803" y="293527"/>
                    </a:lnTo>
                    <a:cubicBezTo>
                      <a:pt x="127703" y="292481"/>
                      <a:pt x="124648" y="291317"/>
                      <a:pt x="121635" y="290035"/>
                    </a:cubicBezTo>
                    <a:lnTo>
                      <a:pt x="121635" y="212563"/>
                    </a:lnTo>
                    <a:close/>
                    <a:moveTo>
                      <a:pt x="220585" y="290695"/>
                    </a:moveTo>
                    <a:cubicBezTo>
                      <a:pt x="217567" y="291934"/>
                      <a:pt x="214505" y="293048"/>
                      <a:pt x="211399" y="294050"/>
                    </a:cubicBezTo>
                    <a:lnTo>
                      <a:pt x="214580" y="212569"/>
                    </a:lnTo>
                    <a:lnTo>
                      <a:pt x="220592" y="212569"/>
                    </a:lnTo>
                    <a:lnTo>
                      <a:pt x="220585" y="290695"/>
                    </a:lnTo>
                    <a:close/>
                    <a:moveTo>
                      <a:pt x="81157" y="81157"/>
                    </a:moveTo>
                    <a:cubicBezTo>
                      <a:pt x="105392" y="56922"/>
                      <a:pt x="137618" y="43572"/>
                      <a:pt x="171898" y="43572"/>
                    </a:cubicBezTo>
                    <a:cubicBezTo>
                      <a:pt x="206171" y="43572"/>
                      <a:pt x="238398" y="56922"/>
                      <a:pt x="262639" y="81157"/>
                    </a:cubicBezTo>
                    <a:cubicBezTo>
                      <a:pt x="286874" y="105392"/>
                      <a:pt x="300223" y="137618"/>
                      <a:pt x="300223" y="171898"/>
                    </a:cubicBezTo>
                    <a:cubicBezTo>
                      <a:pt x="300223" y="206171"/>
                      <a:pt x="286874" y="238398"/>
                      <a:pt x="262639" y="262639"/>
                    </a:cubicBezTo>
                    <a:cubicBezTo>
                      <a:pt x="260361" y="264917"/>
                      <a:pt x="258008" y="267101"/>
                      <a:pt x="255587" y="269186"/>
                    </a:cubicBezTo>
                    <a:lnTo>
                      <a:pt x="255594" y="190282"/>
                    </a:lnTo>
                    <a:cubicBezTo>
                      <a:pt x="255594" y="170497"/>
                      <a:pt x="239568" y="154465"/>
                      <a:pt x="219783" y="154459"/>
                    </a:cubicBezTo>
                    <a:lnTo>
                      <a:pt x="122457" y="154459"/>
                    </a:lnTo>
                    <a:cubicBezTo>
                      <a:pt x="102672" y="154459"/>
                      <a:pt x="86640" y="170491"/>
                      <a:pt x="86646" y="190282"/>
                    </a:cubicBezTo>
                    <a:lnTo>
                      <a:pt x="86652" y="267804"/>
                    </a:lnTo>
                    <a:cubicBezTo>
                      <a:pt x="84785" y="266137"/>
                      <a:pt x="82949" y="264419"/>
                      <a:pt x="81163" y="262633"/>
                    </a:cubicBezTo>
                    <a:cubicBezTo>
                      <a:pt x="56928" y="238398"/>
                      <a:pt x="43578" y="206171"/>
                      <a:pt x="43578" y="171891"/>
                    </a:cubicBezTo>
                    <a:cubicBezTo>
                      <a:pt x="43572" y="137618"/>
                      <a:pt x="56915" y="105398"/>
                      <a:pt x="81157" y="8115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337" name="Group 336">
            <a:extLst>
              <a:ext uri="{FF2B5EF4-FFF2-40B4-BE49-F238E27FC236}">
                <a16:creationId xmlns:a16="http://schemas.microsoft.com/office/drawing/2014/main" id="{AB81403C-3AD8-4C18-B343-A55C4ACBF47E}"/>
              </a:ext>
            </a:extLst>
          </p:cNvPr>
          <p:cNvGrpSpPr/>
          <p:nvPr/>
        </p:nvGrpSpPr>
        <p:grpSpPr>
          <a:xfrm>
            <a:off x="9041883" y="1123758"/>
            <a:ext cx="777240" cy="777240"/>
            <a:chOff x="9041883" y="1123758"/>
            <a:chExt cx="812923" cy="812923"/>
          </a:xfrm>
        </p:grpSpPr>
        <p:sp>
          <p:nvSpPr>
            <p:cNvPr id="338" name="Graphic 134">
              <a:extLst>
                <a:ext uri="{FF2B5EF4-FFF2-40B4-BE49-F238E27FC236}">
                  <a16:creationId xmlns:a16="http://schemas.microsoft.com/office/drawing/2014/main" id="{50EDF106-8E78-43DC-BF5C-715222DE9610}"/>
                </a:ext>
              </a:extLst>
            </p:cNvPr>
            <p:cNvSpPr/>
            <p:nvPr/>
          </p:nvSpPr>
          <p:spPr>
            <a:xfrm>
              <a:off x="9041883" y="1123758"/>
              <a:ext cx="812923" cy="812923"/>
            </a:xfrm>
            <a:custGeom>
              <a:avLst/>
              <a:gdLst>
                <a:gd name="connsiteX0" fmla="*/ 812923 w 812923"/>
                <a:gd name="connsiteY0" fmla="*/ 406462 h 812923"/>
                <a:gd name="connsiteX1" fmla="*/ 406462 w 812923"/>
                <a:gd name="connsiteY1" fmla="*/ 812923 h 812923"/>
                <a:gd name="connsiteX2" fmla="*/ 0 w 812923"/>
                <a:gd name="connsiteY2" fmla="*/ 406462 h 812923"/>
                <a:gd name="connsiteX3" fmla="*/ 406462 w 812923"/>
                <a:gd name="connsiteY3" fmla="*/ 0 h 812923"/>
                <a:gd name="connsiteX4" fmla="*/ 812923 w 812923"/>
                <a:gd name="connsiteY4" fmla="*/ 406462 h 812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812923" h="812923">
                  <a:moveTo>
                    <a:pt x="812923" y="406462"/>
                  </a:moveTo>
                  <a:cubicBezTo>
                    <a:pt x="812923" y="630944"/>
                    <a:pt x="630944" y="812923"/>
                    <a:pt x="406462" y="812923"/>
                  </a:cubicBezTo>
                  <a:cubicBezTo>
                    <a:pt x="181979" y="812923"/>
                    <a:pt x="0" y="630944"/>
                    <a:pt x="0" y="406462"/>
                  </a:cubicBezTo>
                  <a:cubicBezTo>
                    <a:pt x="0" y="181979"/>
                    <a:pt x="181979" y="0"/>
                    <a:pt x="406462" y="0"/>
                  </a:cubicBezTo>
                  <a:cubicBezTo>
                    <a:pt x="630944" y="0"/>
                    <a:pt x="812923" y="181979"/>
                    <a:pt x="812923" y="406462"/>
                  </a:cubicBezTo>
                  <a:close/>
                </a:path>
              </a:pathLst>
            </a:custGeom>
            <a:solidFill>
              <a:srgbClr val="28A8E0"/>
            </a:solidFill>
            <a:ln w="62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grpSp>
          <p:nvGrpSpPr>
            <p:cNvPr id="339" name="Graphic 134">
              <a:extLst>
                <a:ext uri="{FF2B5EF4-FFF2-40B4-BE49-F238E27FC236}">
                  <a16:creationId xmlns:a16="http://schemas.microsoft.com/office/drawing/2014/main" id="{84347398-7522-43A1-A670-38CDB1ACEFA5}"/>
                </a:ext>
              </a:extLst>
            </p:cNvPr>
            <p:cNvGrpSpPr/>
            <p:nvPr/>
          </p:nvGrpSpPr>
          <p:grpSpPr>
            <a:xfrm>
              <a:off x="9175835" y="1285100"/>
              <a:ext cx="540182" cy="555779"/>
              <a:chOff x="9175835" y="1285100"/>
              <a:chExt cx="540182" cy="555779"/>
            </a:xfrm>
            <a:solidFill>
              <a:srgbClr val="FFFFFF"/>
            </a:solidFill>
          </p:grpSpPr>
          <p:sp>
            <p:nvSpPr>
              <p:cNvPr id="340" name="Graphic 134">
                <a:extLst>
                  <a:ext uri="{FF2B5EF4-FFF2-40B4-BE49-F238E27FC236}">
                    <a16:creationId xmlns:a16="http://schemas.microsoft.com/office/drawing/2014/main" id="{C4CF81D8-5288-4138-A08F-8D54C49CCAA2}"/>
                  </a:ext>
                </a:extLst>
              </p:cNvPr>
              <p:cNvSpPr/>
              <p:nvPr/>
            </p:nvSpPr>
            <p:spPr>
              <a:xfrm>
                <a:off x="9175835" y="1497028"/>
                <a:ext cx="26139" cy="26139"/>
              </a:xfrm>
              <a:custGeom>
                <a:avLst/>
                <a:gdLst>
                  <a:gd name="connsiteX0" fmla="*/ 12273 w 26139"/>
                  <a:gd name="connsiteY0" fmla="*/ 26115 h 26139"/>
                  <a:gd name="connsiteX1" fmla="*/ 13082 w 26139"/>
                  <a:gd name="connsiteY1" fmla="*/ 26139 h 26139"/>
                  <a:gd name="connsiteX2" fmla="*/ 26115 w 26139"/>
                  <a:gd name="connsiteY2" fmla="*/ 13866 h 26139"/>
                  <a:gd name="connsiteX3" fmla="*/ 13866 w 26139"/>
                  <a:gd name="connsiteY3" fmla="*/ 25 h 26139"/>
                  <a:gd name="connsiteX4" fmla="*/ 25 w 26139"/>
                  <a:gd name="connsiteY4" fmla="*/ 12273 h 26139"/>
                  <a:gd name="connsiteX5" fmla="*/ 12273 w 26139"/>
                  <a:gd name="connsiteY5" fmla="*/ 26115 h 26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39" h="26139">
                    <a:moveTo>
                      <a:pt x="12273" y="26115"/>
                    </a:moveTo>
                    <a:cubicBezTo>
                      <a:pt x="12547" y="26133"/>
                      <a:pt x="12815" y="26139"/>
                      <a:pt x="13082" y="26139"/>
                    </a:cubicBezTo>
                    <a:cubicBezTo>
                      <a:pt x="19934" y="26139"/>
                      <a:pt x="25691" y="20800"/>
                      <a:pt x="26115" y="13866"/>
                    </a:cubicBezTo>
                    <a:cubicBezTo>
                      <a:pt x="26556" y="6666"/>
                      <a:pt x="21073" y="467"/>
                      <a:pt x="13866" y="25"/>
                    </a:cubicBezTo>
                    <a:cubicBezTo>
                      <a:pt x="6666" y="-417"/>
                      <a:pt x="467" y="5072"/>
                      <a:pt x="25" y="12273"/>
                    </a:cubicBezTo>
                    <a:cubicBezTo>
                      <a:pt x="-417" y="19480"/>
                      <a:pt x="5066" y="25679"/>
                      <a:pt x="12273" y="261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1" name="Graphic 134">
                <a:extLst>
                  <a:ext uri="{FF2B5EF4-FFF2-40B4-BE49-F238E27FC236}">
                    <a16:creationId xmlns:a16="http://schemas.microsoft.com/office/drawing/2014/main" id="{B3B64E44-EDBF-4DC8-AED3-089787ADD215}"/>
                  </a:ext>
                </a:extLst>
              </p:cNvPr>
              <p:cNvSpPr/>
              <p:nvPr/>
            </p:nvSpPr>
            <p:spPr>
              <a:xfrm>
                <a:off x="9184359" y="1445195"/>
                <a:ext cx="26147" cy="26142"/>
              </a:xfrm>
              <a:custGeom>
                <a:avLst/>
                <a:gdLst>
                  <a:gd name="connsiteX0" fmla="*/ 9643 w 26147"/>
                  <a:gd name="connsiteY0" fmla="*/ 25682 h 26142"/>
                  <a:gd name="connsiteX1" fmla="*/ 13078 w 26147"/>
                  <a:gd name="connsiteY1" fmla="*/ 26142 h 26142"/>
                  <a:gd name="connsiteX2" fmla="*/ 25687 w 26147"/>
                  <a:gd name="connsiteY2" fmla="*/ 16502 h 26142"/>
                  <a:gd name="connsiteX3" fmla="*/ 16501 w 26147"/>
                  <a:gd name="connsiteY3" fmla="*/ 463 h 26142"/>
                  <a:gd name="connsiteX4" fmla="*/ 463 w 26147"/>
                  <a:gd name="connsiteY4" fmla="*/ 9643 h 26142"/>
                  <a:gd name="connsiteX5" fmla="*/ 9643 w 26147"/>
                  <a:gd name="connsiteY5" fmla="*/ 25682 h 26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47" h="26142">
                    <a:moveTo>
                      <a:pt x="9643" y="25682"/>
                    </a:moveTo>
                    <a:cubicBezTo>
                      <a:pt x="10788" y="25999"/>
                      <a:pt x="11945" y="26142"/>
                      <a:pt x="13078" y="26142"/>
                    </a:cubicBezTo>
                    <a:cubicBezTo>
                      <a:pt x="18829" y="26142"/>
                      <a:pt x="24100" y="22321"/>
                      <a:pt x="25687" y="16502"/>
                    </a:cubicBezTo>
                    <a:cubicBezTo>
                      <a:pt x="27579" y="9537"/>
                      <a:pt x="23472" y="2355"/>
                      <a:pt x="16501" y="463"/>
                    </a:cubicBezTo>
                    <a:cubicBezTo>
                      <a:pt x="9537" y="-1435"/>
                      <a:pt x="2355" y="2673"/>
                      <a:pt x="463" y="9643"/>
                    </a:cubicBezTo>
                    <a:cubicBezTo>
                      <a:pt x="-1435" y="16607"/>
                      <a:pt x="2678" y="23790"/>
                      <a:pt x="9643" y="2568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2" name="Graphic 134">
                <a:extLst>
                  <a:ext uri="{FF2B5EF4-FFF2-40B4-BE49-F238E27FC236}">
                    <a16:creationId xmlns:a16="http://schemas.microsoft.com/office/drawing/2014/main" id="{0468E241-990A-4685-98D6-CAEFCBEDCA35}"/>
                  </a:ext>
                </a:extLst>
              </p:cNvPr>
              <p:cNvSpPr/>
              <p:nvPr/>
            </p:nvSpPr>
            <p:spPr>
              <a:xfrm>
                <a:off x="9213408" y="1647853"/>
                <a:ext cx="26144" cy="26145"/>
              </a:xfrm>
              <a:custGeom>
                <a:avLst/>
                <a:gdLst>
                  <a:gd name="connsiteX0" fmla="*/ 6223 w 26144"/>
                  <a:gd name="connsiteY0" fmla="*/ 1941 h 26145"/>
                  <a:gd name="connsiteX1" fmla="*/ 1941 w 26144"/>
                  <a:gd name="connsiteY1" fmla="*/ 19921 h 26145"/>
                  <a:gd name="connsiteX2" fmla="*/ 13082 w 26144"/>
                  <a:gd name="connsiteY2" fmla="*/ 26145 h 26145"/>
                  <a:gd name="connsiteX3" fmla="*/ 19921 w 26144"/>
                  <a:gd name="connsiteY3" fmla="*/ 24203 h 26145"/>
                  <a:gd name="connsiteX4" fmla="*/ 24203 w 26144"/>
                  <a:gd name="connsiteY4" fmla="*/ 6223 h 26145"/>
                  <a:gd name="connsiteX5" fmla="*/ 6223 w 26144"/>
                  <a:gd name="connsiteY5" fmla="*/ 1941 h 261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44" h="26145">
                    <a:moveTo>
                      <a:pt x="6223" y="1941"/>
                    </a:moveTo>
                    <a:cubicBezTo>
                      <a:pt x="74" y="5719"/>
                      <a:pt x="-1843" y="13772"/>
                      <a:pt x="1941" y="19921"/>
                    </a:cubicBezTo>
                    <a:cubicBezTo>
                      <a:pt x="4412" y="23929"/>
                      <a:pt x="8694" y="26145"/>
                      <a:pt x="13082" y="26145"/>
                    </a:cubicBezTo>
                    <a:cubicBezTo>
                      <a:pt x="15422" y="26145"/>
                      <a:pt x="17787" y="25516"/>
                      <a:pt x="19921" y="24203"/>
                    </a:cubicBezTo>
                    <a:cubicBezTo>
                      <a:pt x="26070" y="20419"/>
                      <a:pt x="27987" y="12366"/>
                      <a:pt x="24203" y="6223"/>
                    </a:cubicBezTo>
                    <a:cubicBezTo>
                      <a:pt x="20419" y="74"/>
                      <a:pt x="12372" y="-1843"/>
                      <a:pt x="6223" y="1941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3" name="Graphic 134">
                <a:extLst>
                  <a:ext uri="{FF2B5EF4-FFF2-40B4-BE49-F238E27FC236}">
                    <a16:creationId xmlns:a16="http://schemas.microsoft.com/office/drawing/2014/main" id="{2C08F0B3-622A-4319-BA09-951F29370161}"/>
                  </a:ext>
                </a:extLst>
              </p:cNvPr>
              <p:cNvSpPr/>
              <p:nvPr/>
            </p:nvSpPr>
            <p:spPr>
              <a:xfrm>
                <a:off x="9177919" y="1549537"/>
                <a:ext cx="26140" cy="26146"/>
              </a:xfrm>
              <a:custGeom>
                <a:avLst/>
                <a:gdLst>
                  <a:gd name="connsiteX0" fmla="*/ 14906 w 26140"/>
                  <a:gd name="connsiteY0" fmla="*/ 26016 h 26146"/>
                  <a:gd name="connsiteX1" fmla="*/ 26009 w 26140"/>
                  <a:gd name="connsiteY1" fmla="*/ 11234 h 26146"/>
                  <a:gd name="connsiteX2" fmla="*/ 11234 w 26140"/>
                  <a:gd name="connsiteY2" fmla="*/ 131 h 26146"/>
                  <a:gd name="connsiteX3" fmla="*/ 131 w 26140"/>
                  <a:gd name="connsiteY3" fmla="*/ 14906 h 26146"/>
                  <a:gd name="connsiteX4" fmla="*/ 13052 w 26140"/>
                  <a:gd name="connsiteY4" fmla="*/ 26146 h 26146"/>
                  <a:gd name="connsiteX5" fmla="*/ 14906 w 26140"/>
                  <a:gd name="connsiteY5" fmla="*/ 26016 h 261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40" h="26146">
                    <a:moveTo>
                      <a:pt x="14906" y="26016"/>
                    </a:moveTo>
                    <a:cubicBezTo>
                      <a:pt x="22051" y="24995"/>
                      <a:pt x="27024" y="18379"/>
                      <a:pt x="26009" y="11234"/>
                    </a:cubicBezTo>
                    <a:cubicBezTo>
                      <a:pt x="24995" y="4090"/>
                      <a:pt x="18379" y="-883"/>
                      <a:pt x="11234" y="131"/>
                    </a:cubicBezTo>
                    <a:cubicBezTo>
                      <a:pt x="4083" y="1146"/>
                      <a:pt x="-883" y="7762"/>
                      <a:pt x="131" y="14906"/>
                    </a:cubicBezTo>
                    <a:cubicBezTo>
                      <a:pt x="1059" y="21435"/>
                      <a:pt x="6648" y="26140"/>
                      <a:pt x="13052" y="26146"/>
                    </a:cubicBezTo>
                    <a:cubicBezTo>
                      <a:pt x="13668" y="26146"/>
                      <a:pt x="14284" y="26103"/>
                      <a:pt x="14906" y="260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4" name="Graphic 134">
                <a:extLst>
                  <a:ext uri="{FF2B5EF4-FFF2-40B4-BE49-F238E27FC236}">
                    <a16:creationId xmlns:a16="http://schemas.microsoft.com/office/drawing/2014/main" id="{31E3DA32-A45E-4B99-A629-DDD1051A0E4A}"/>
                  </a:ext>
                </a:extLst>
              </p:cNvPr>
              <p:cNvSpPr/>
              <p:nvPr/>
            </p:nvSpPr>
            <p:spPr>
              <a:xfrm>
                <a:off x="9190589" y="1600525"/>
                <a:ext cx="26148" cy="26142"/>
              </a:xfrm>
              <a:custGeom>
                <a:avLst/>
                <a:gdLst>
                  <a:gd name="connsiteX0" fmla="*/ 25370 w 26148"/>
                  <a:gd name="connsiteY0" fmla="*/ 8635 h 26142"/>
                  <a:gd name="connsiteX1" fmla="*/ 8635 w 26148"/>
                  <a:gd name="connsiteY1" fmla="*/ 781 h 26142"/>
                  <a:gd name="connsiteX2" fmla="*/ 781 w 26148"/>
                  <a:gd name="connsiteY2" fmla="*/ 17510 h 26142"/>
                  <a:gd name="connsiteX3" fmla="*/ 13079 w 26148"/>
                  <a:gd name="connsiteY3" fmla="*/ 26142 h 26142"/>
                  <a:gd name="connsiteX4" fmla="*/ 17516 w 26148"/>
                  <a:gd name="connsiteY4" fmla="*/ 25364 h 26142"/>
                  <a:gd name="connsiteX5" fmla="*/ 25370 w 26148"/>
                  <a:gd name="connsiteY5" fmla="*/ 8635 h 26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48" h="26142">
                    <a:moveTo>
                      <a:pt x="25370" y="8635"/>
                    </a:moveTo>
                    <a:cubicBezTo>
                      <a:pt x="22918" y="1845"/>
                      <a:pt x="15425" y="-1671"/>
                      <a:pt x="8635" y="781"/>
                    </a:cubicBezTo>
                    <a:cubicBezTo>
                      <a:pt x="1845" y="3227"/>
                      <a:pt x="-1671" y="10720"/>
                      <a:pt x="781" y="17510"/>
                    </a:cubicBezTo>
                    <a:cubicBezTo>
                      <a:pt x="2704" y="22831"/>
                      <a:pt x="7726" y="26142"/>
                      <a:pt x="13079" y="26142"/>
                    </a:cubicBezTo>
                    <a:cubicBezTo>
                      <a:pt x="14547" y="26142"/>
                      <a:pt x="16047" y="25893"/>
                      <a:pt x="17516" y="25364"/>
                    </a:cubicBezTo>
                    <a:cubicBezTo>
                      <a:pt x="24300" y="22912"/>
                      <a:pt x="27816" y="15419"/>
                      <a:pt x="25370" y="863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5" name="Graphic 134">
                <a:extLst>
                  <a:ext uri="{FF2B5EF4-FFF2-40B4-BE49-F238E27FC236}">
                    <a16:creationId xmlns:a16="http://schemas.microsoft.com/office/drawing/2014/main" id="{E88FAEF8-A6E6-46D6-B86E-AAAB664AEDD0}"/>
                  </a:ext>
                </a:extLst>
              </p:cNvPr>
              <p:cNvSpPr/>
              <p:nvPr/>
            </p:nvSpPr>
            <p:spPr>
              <a:xfrm>
                <a:off x="9203282" y="1396184"/>
                <a:ext cx="26145" cy="26148"/>
              </a:xfrm>
              <a:custGeom>
                <a:avLst/>
                <a:gdLst>
                  <a:gd name="connsiteX0" fmla="*/ 7138 w 26145"/>
                  <a:gd name="connsiteY0" fmla="*/ 24717 h 26148"/>
                  <a:gd name="connsiteX1" fmla="*/ 13063 w 26145"/>
                  <a:gd name="connsiteY1" fmla="*/ 26148 h 26148"/>
                  <a:gd name="connsiteX2" fmla="*/ 24720 w 26145"/>
                  <a:gd name="connsiteY2" fmla="*/ 19010 h 26148"/>
                  <a:gd name="connsiteX3" fmla="*/ 19007 w 26145"/>
                  <a:gd name="connsiteY3" fmla="*/ 1428 h 26148"/>
                  <a:gd name="connsiteX4" fmla="*/ 1425 w 26145"/>
                  <a:gd name="connsiteY4" fmla="*/ 7141 h 26148"/>
                  <a:gd name="connsiteX5" fmla="*/ 7138 w 26145"/>
                  <a:gd name="connsiteY5" fmla="*/ 24717 h 261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45" h="26148">
                    <a:moveTo>
                      <a:pt x="7138" y="24717"/>
                    </a:moveTo>
                    <a:cubicBezTo>
                      <a:pt x="9043" y="25688"/>
                      <a:pt x="11066" y="26148"/>
                      <a:pt x="13063" y="26148"/>
                    </a:cubicBezTo>
                    <a:cubicBezTo>
                      <a:pt x="17824" y="26148"/>
                      <a:pt x="22411" y="23540"/>
                      <a:pt x="24720" y="19010"/>
                    </a:cubicBezTo>
                    <a:cubicBezTo>
                      <a:pt x="27994" y="12574"/>
                      <a:pt x="25436" y="4701"/>
                      <a:pt x="19007" y="1428"/>
                    </a:cubicBezTo>
                    <a:cubicBezTo>
                      <a:pt x="12572" y="-1852"/>
                      <a:pt x="4705" y="712"/>
                      <a:pt x="1425" y="7141"/>
                    </a:cubicBezTo>
                    <a:cubicBezTo>
                      <a:pt x="-1849" y="13570"/>
                      <a:pt x="709" y="21443"/>
                      <a:pt x="7138" y="24717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6" name="Graphic 134">
                <a:extLst>
                  <a:ext uri="{FF2B5EF4-FFF2-40B4-BE49-F238E27FC236}">
                    <a16:creationId xmlns:a16="http://schemas.microsoft.com/office/drawing/2014/main" id="{A0D834BA-51EC-4336-A90B-8276CCD6A5F4}"/>
                  </a:ext>
                </a:extLst>
              </p:cNvPr>
              <p:cNvSpPr/>
              <p:nvPr/>
            </p:nvSpPr>
            <p:spPr>
              <a:xfrm>
                <a:off x="9231786" y="1352048"/>
                <a:ext cx="26139" cy="26139"/>
              </a:xfrm>
              <a:custGeom>
                <a:avLst/>
                <a:gdLst>
                  <a:gd name="connsiteX0" fmla="*/ 23270 w 26139"/>
                  <a:gd name="connsiteY0" fmla="*/ 21242 h 26139"/>
                  <a:gd name="connsiteX1" fmla="*/ 21242 w 26139"/>
                  <a:gd name="connsiteY1" fmla="*/ 2869 h 26139"/>
                  <a:gd name="connsiteX2" fmla="*/ 2869 w 26139"/>
                  <a:gd name="connsiteY2" fmla="*/ 4898 h 26139"/>
                  <a:gd name="connsiteX3" fmla="*/ 4898 w 26139"/>
                  <a:gd name="connsiteY3" fmla="*/ 23270 h 26139"/>
                  <a:gd name="connsiteX4" fmla="*/ 13064 w 26139"/>
                  <a:gd name="connsiteY4" fmla="*/ 26140 h 26139"/>
                  <a:gd name="connsiteX5" fmla="*/ 23270 w 26139"/>
                  <a:gd name="connsiteY5" fmla="*/ 21242 h 26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39" h="26139">
                    <a:moveTo>
                      <a:pt x="23270" y="21242"/>
                    </a:moveTo>
                    <a:cubicBezTo>
                      <a:pt x="27783" y="15603"/>
                      <a:pt x="26874" y="7381"/>
                      <a:pt x="21242" y="2869"/>
                    </a:cubicBezTo>
                    <a:cubicBezTo>
                      <a:pt x="15603" y="-1643"/>
                      <a:pt x="7381" y="-734"/>
                      <a:pt x="2869" y="4898"/>
                    </a:cubicBezTo>
                    <a:cubicBezTo>
                      <a:pt x="-1643" y="10537"/>
                      <a:pt x="-734" y="18758"/>
                      <a:pt x="4898" y="23270"/>
                    </a:cubicBezTo>
                    <a:cubicBezTo>
                      <a:pt x="7313" y="25200"/>
                      <a:pt x="10194" y="26140"/>
                      <a:pt x="13064" y="26140"/>
                    </a:cubicBezTo>
                    <a:cubicBezTo>
                      <a:pt x="16891" y="26140"/>
                      <a:pt x="20688" y="24465"/>
                      <a:pt x="23270" y="21242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7" name="Graphic 134">
                <a:extLst>
                  <a:ext uri="{FF2B5EF4-FFF2-40B4-BE49-F238E27FC236}">
                    <a16:creationId xmlns:a16="http://schemas.microsoft.com/office/drawing/2014/main" id="{8A601328-212F-4145-A75F-1C52A3D08AAB}"/>
                  </a:ext>
                </a:extLst>
              </p:cNvPr>
              <p:cNvSpPr/>
              <p:nvPr/>
            </p:nvSpPr>
            <p:spPr>
              <a:xfrm>
                <a:off x="9245379" y="1689603"/>
                <a:ext cx="26139" cy="26137"/>
              </a:xfrm>
              <a:custGeom>
                <a:avLst/>
                <a:gdLst>
                  <a:gd name="connsiteX0" fmla="*/ 25884 w 26139"/>
                  <a:gd name="connsiteY0" fmla="*/ 10516 h 26137"/>
                  <a:gd name="connsiteX1" fmla="*/ 25573 w 26139"/>
                  <a:gd name="connsiteY1" fmla="*/ 9272 h 26137"/>
                  <a:gd name="connsiteX2" fmla="*/ 25137 w 26139"/>
                  <a:gd name="connsiteY2" fmla="*/ 8071 h 26137"/>
                  <a:gd name="connsiteX3" fmla="*/ 24590 w 26139"/>
                  <a:gd name="connsiteY3" fmla="*/ 6913 h 26137"/>
                  <a:gd name="connsiteX4" fmla="*/ 23936 w 26139"/>
                  <a:gd name="connsiteY4" fmla="*/ 5811 h 26137"/>
                  <a:gd name="connsiteX5" fmla="*/ 23177 w 26139"/>
                  <a:gd name="connsiteY5" fmla="*/ 4778 h 26137"/>
                  <a:gd name="connsiteX6" fmla="*/ 22312 w 26139"/>
                  <a:gd name="connsiteY6" fmla="*/ 3826 h 26137"/>
                  <a:gd name="connsiteX7" fmla="*/ 21360 w 26139"/>
                  <a:gd name="connsiteY7" fmla="*/ 2961 h 26137"/>
                  <a:gd name="connsiteX8" fmla="*/ 20327 w 26139"/>
                  <a:gd name="connsiteY8" fmla="*/ 2202 h 26137"/>
                  <a:gd name="connsiteX9" fmla="*/ 19225 w 26139"/>
                  <a:gd name="connsiteY9" fmla="*/ 1548 h 26137"/>
                  <a:gd name="connsiteX10" fmla="*/ 18067 w 26139"/>
                  <a:gd name="connsiteY10" fmla="*/ 1000 h 26137"/>
                  <a:gd name="connsiteX11" fmla="*/ 16866 w 26139"/>
                  <a:gd name="connsiteY11" fmla="*/ 571 h 26137"/>
                  <a:gd name="connsiteX12" fmla="*/ 15628 w 26139"/>
                  <a:gd name="connsiteY12" fmla="*/ 254 h 26137"/>
                  <a:gd name="connsiteX13" fmla="*/ 14358 w 26139"/>
                  <a:gd name="connsiteY13" fmla="*/ 61 h 26137"/>
                  <a:gd name="connsiteX14" fmla="*/ 11788 w 26139"/>
                  <a:gd name="connsiteY14" fmla="*/ 61 h 26137"/>
                  <a:gd name="connsiteX15" fmla="*/ 10518 w 26139"/>
                  <a:gd name="connsiteY15" fmla="*/ 254 h 26137"/>
                  <a:gd name="connsiteX16" fmla="*/ 9273 w 26139"/>
                  <a:gd name="connsiteY16" fmla="*/ 571 h 26137"/>
                  <a:gd name="connsiteX17" fmla="*/ 8072 w 26139"/>
                  <a:gd name="connsiteY17" fmla="*/ 1000 h 26137"/>
                  <a:gd name="connsiteX18" fmla="*/ 6914 w 26139"/>
                  <a:gd name="connsiteY18" fmla="*/ 1548 h 26137"/>
                  <a:gd name="connsiteX19" fmla="*/ 5813 w 26139"/>
                  <a:gd name="connsiteY19" fmla="*/ 2202 h 26137"/>
                  <a:gd name="connsiteX20" fmla="*/ 4786 w 26139"/>
                  <a:gd name="connsiteY20" fmla="*/ 2961 h 26137"/>
                  <a:gd name="connsiteX21" fmla="*/ 3828 w 26139"/>
                  <a:gd name="connsiteY21" fmla="*/ 3826 h 26137"/>
                  <a:gd name="connsiteX22" fmla="*/ 2969 w 26139"/>
                  <a:gd name="connsiteY22" fmla="*/ 4778 h 26137"/>
                  <a:gd name="connsiteX23" fmla="*/ 2203 w 26139"/>
                  <a:gd name="connsiteY23" fmla="*/ 5811 h 26137"/>
                  <a:gd name="connsiteX24" fmla="*/ 1550 w 26139"/>
                  <a:gd name="connsiteY24" fmla="*/ 6913 h 26137"/>
                  <a:gd name="connsiteX25" fmla="*/ 1002 w 26139"/>
                  <a:gd name="connsiteY25" fmla="*/ 8071 h 26137"/>
                  <a:gd name="connsiteX26" fmla="*/ 573 w 26139"/>
                  <a:gd name="connsiteY26" fmla="*/ 9272 h 26137"/>
                  <a:gd name="connsiteX27" fmla="*/ 255 w 26139"/>
                  <a:gd name="connsiteY27" fmla="*/ 10516 h 26137"/>
                  <a:gd name="connsiteX28" fmla="*/ 68 w 26139"/>
                  <a:gd name="connsiteY28" fmla="*/ 11780 h 26137"/>
                  <a:gd name="connsiteX29" fmla="*/ 0 w 26139"/>
                  <a:gd name="connsiteY29" fmla="*/ 13068 h 26137"/>
                  <a:gd name="connsiteX30" fmla="*/ 68 w 26139"/>
                  <a:gd name="connsiteY30" fmla="*/ 14356 h 26137"/>
                  <a:gd name="connsiteX31" fmla="*/ 255 w 26139"/>
                  <a:gd name="connsiteY31" fmla="*/ 15620 h 26137"/>
                  <a:gd name="connsiteX32" fmla="*/ 573 w 26139"/>
                  <a:gd name="connsiteY32" fmla="*/ 16865 h 26137"/>
                  <a:gd name="connsiteX33" fmla="*/ 1002 w 26139"/>
                  <a:gd name="connsiteY33" fmla="*/ 18066 h 26137"/>
                  <a:gd name="connsiteX34" fmla="*/ 1550 w 26139"/>
                  <a:gd name="connsiteY34" fmla="*/ 19223 h 26137"/>
                  <a:gd name="connsiteX35" fmla="*/ 2203 w 26139"/>
                  <a:gd name="connsiteY35" fmla="*/ 20325 h 26137"/>
                  <a:gd name="connsiteX36" fmla="*/ 2969 w 26139"/>
                  <a:gd name="connsiteY36" fmla="*/ 21358 h 26137"/>
                  <a:gd name="connsiteX37" fmla="*/ 3828 w 26139"/>
                  <a:gd name="connsiteY37" fmla="*/ 22310 h 26137"/>
                  <a:gd name="connsiteX38" fmla="*/ 4786 w 26139"/>
                  <a:gd name="connsiteY38" fmla="*/ 23175 h 26137"/>
                  <a:gd name="connsiteX39" fmla="*/ 5813 w 26139"/>
                  <a:gd name="connsiteY39" fmla="*/ 23935 h 26137"/>
                  <a:gd name="connsiteX40" fmla="*/ 6914 w 26139"/>
                  <a:gd name="connsiteY40" fmla="*/ 24588 h 26137"/>
                  <a:gd name="connsiteX41" fmla="*/ 8072 w 26139"/>
                  <a:gd name="connsiteY41" fmla="*/ 25136 h 26137"/>
                  <a:gd name="connsiteX42" fmla="*/ 9273 w 26139"/>
                  <a:gd name="connsiteY42" fmla="*/ 25571 h 26137"/>
                  <a:gd name="connsiteX43" fmla="*/ 10518 w 26139"/>
                  <a:gd name="connsiteY43" fmla="*/ 25883 h 26137"/>
                  <a:gd name="connsiteX44" fmla="*/ 11788 w 26139"/>
                  <a:gd name="connsiteY44" fmla="*/ 26076 h 26137"/>
                  <a:gd name="connsiteX45" fmla="*/ 13070 w 26139"/>
                  <a:gd name="connsiteY45" fmla="*/ 26138 h 26137"/>
                  <a:gd name="connsiteX46" fmla="*/ 14358 w 26139"/>
                  <a:gd name="connsiteY46" fmla="*/ 26076 h 26137"/>
                  <a:gd name="connsiteX47" fmla="*/ 15628 w 26139"/>
                  <a:gd name="connsiteY47" fmla="*/ 25883 h 26137"/>
                  <a:gd name="connsiteX48" fmla="*/ 16866 w 26139"/>
                  <a:gd name="connsiteY48" fmla="*/ 25571 h 26137"/>
                  <a:gd name="connsiteX49" fmla="*/ 18067 w 26139"/>
                  <a:gd name="connsiteY49" fmla="*/ 25136 h 26137"/>
                  <a:gd name="connsiteX50" fmla="*/ 19225 w 26139"/>
                  <a:gd name="connsiteY50" fmla="*/ 24588 h 26137"/>
                  <a:gd name="connsiteX51" fmla="*/ 20327 w 26139"/>
                  <a:gd name="connsiteY51" fmla="*/ 23935 h 26137"/>
                  <a:gd name="connsiteX52" fmla="*/ 21360 w 26139"/>
                  <a:gd name="connsiteY52" fmla="*/ 23175 h 26137"/>
                  <a:gd name="connsiteX53" fmla="*/ 22312 w 26139"/>
                  <a:gd name="connsiteY53" fmla="*/ 22310 h 26137"/>
                  <a:gd name="connsiteX54" fmla="*/ 23177 w 26139"/>
                  <a:gd name="connsiteY54" fmla="*/ 21358 h 26137"/>
                  <a:gd name="connsiteX55" fmla="*/ 23936 w 26139"/>
                  <a:gd name="connsiteY55" fmla="*/ 20325 h 26137"/>
                  <a:gd name="connsiteX56" fmla="*/ 24590 w 26139"/>
                  <a:gd name="connsiteY56" fmla="*/ 19223 h 26137"/>
                  <a:gd name="connsiteX57" fmla="*/ 25137 w 26139"/>
                  <a:gd name="connsiteY57" fmla="*/ 18066 h 26137"/>
                  <a:gd name="connsiteX58" fmla="*/ 25573 w 26139"/>
                  <a:gd name="connsiteY58" fmla="*/ 16865 h 26137"/>
                  <a:gd name="connsiteX59" fmla="*/ 25884 w 26139"/>
                  <a:gd name="connsiteY59" fmla="*/ 15620 h 26137"/>
                  <a:gd name="connsiteX60" fmla="*/ 26077 w 26139"/>
                  <a:gd name="connsiteY60" fmla="*/ 14356 h 26137"/>
                  <a:gd name="connsiteX61" fmla="*/ 26139 w 26139"/>
                  <a:gd name="connsiteY61" fmla="*/ 13068 h 26137"/>
                  <a:gd name="connsiteX62" fmla="*/ 26077 w 26139"/>
                  <a:gd name="connsiteY62" fmla="*/ 11780 h 26137"/>
                  <a:gd name="connsiteX63" fmla="*/ 25884 w 26139"/>
                  <a:gd name="connsiteY63" fmla="*/ 10516 h 261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6139" h="26137">
                    <a:moveTo>
                      <a:pt x="25884" y="10516"/>
                    </a:moveTo>
                    <a:cubicBezTo>
                      <a:pt x="25803" y="10099"/>
                      <a:pt x="25698" y="9682"/>
                      <a:pt x="25573" y="9272"/>
                    </a:cubicBezTo>
                    <a:cubicBezTo>
                      <a:pt x="25449" y="8867"/>
                      <a:pt x="25299" y="8463"/>
                      <a:pt x="25137" y="8071"/>
                    </a:cubicBezTo>
                    <a:cubicBezTo>
                      <a:pt x="24976" y="7678"/>
                      <a:pt x="24795" y="7286"/>
                      <a:pt x="24590" y="6913"/>
                    </a:cubicBezTo>
                    <a:cubicBezTo>
                      <a:pt x="24391" y="6539"/>
                      <a:pt x="24173" y="6166"/>
                      <a:pt x="23936" y="5811"/>
                    </a:cubicBezTo>
                    <a:cubicBezTo>
                      <a:pt x="23700" y="5457"/>
                      <a:pt x="23445" y="5108"/>
                      <a:pt x="23177" y="4778"/>
                    </a:cubicBezTo>
                    <a:cubicBezTo>
                      <a:pt x="22903" y="4448"/>
                      <a:pt x="22611" y="4125"/>
                      <a:pt x="22312" y="3826"/>
                    </a:cubicBezTo>
                    <a:cubicBezTo>
                      <a:pt x="22013" y="3527"/>
                      <a:pt x="21689" y="3235"/>
                      <a:pt x="21360" y="2961"/>
                    </a:cubicBezTo>
                    <a:cubicBezTo>
                      <a:pt x="21030" y="2693"/>
                      <a:pt x="20681" y="2438"/>
                      <a:pt x="20327" y="2202"/>
                    </a:cubicBezTo>
                    <a:cubicBezTo>
                      <a:pt x="19972" y="1965"/>
                      <a:pt x="19605" y="1747"/>
                      <a:pt x="19225" y="1548"/>
                    </a:cubicBezTo>
                    <a:cubicBezTo>
                      <a:pt x="18852" y="1349"/>
                      <a:pt x="18459" y="1162"/>
                      <a:pt x="18067" y="1000"/>
                    </a:cubicBezTo>
                    <a:cubicBezTo>
                      <a:pt x="17675" y="839"/>
                      <a:pt x="17271" y="689"/>
                      <a:pt x="16866" y="571"/>
                    </a:cubicBezTo>
                    <a:cubicBezTo>
                      <a:pt x="16462" y="440"/>
                      <a:pt x="16038" y="341"/>
                      <a:pt x="15628" y="254"/>
                    </a:cubicBezTo>
                    <a:cubicBezTo>
                      <a:pt x="15204" y="173"/>
                      <a:pt x="14781" y="104"/>
                      <a:pt x="14358" y="61"/>
                    </a:cubicBezTo>
                    <a:cubicBezTo>
                      <a:pt x="13505" y="-20"/>
                      <a:pt x="12640" y="-20"/>
                      <a:pt x="11788" y="61"/>
                    </a:cubicBezTo>
                    <a:cubicBezTo>
                      <a:pt x="11364" y="104"/>
                      <a:pt x="10935" y="173"/>
                      <a:pt x="10518" y="254"/>
                    </a:cubicBezTo>
                    <a:cubicBezTo>
                      <a:pt x="10101" y="341"/>
                      <a:pt x="9684" y="440"/>
                      <a:pt x="9273" y="571"/>
                    </a:cubicBezTo>
                    <a:cubicBezTo>
                      <a:pt x="8869" y="689"/>
                      <a:pt x="8464" y="839"/>
                      <a:pt x="8072" y="1000"/>
                    </a:cubicBezTo>
                    <a:cubicBezTo>
                      <a:pt x="7680" y="1162"/>
                      <a:pt x="7288" y="1349"/>
                      <a:pt x="6914" y="1548"/>
                    </a:cubicBezTo>
                    <a:cubicBezTo>
                      <a:pt x="6541" y="1747"/>
                      <a:pt x="6168" y="1965"/>
                      <a:pt x="5813" y="2202"/>
                    </a:cubicBezTo>
                    <a:cubicBezTo>
                      <a:pt x="5458" y="2438"/>
                      <a:pt x="5116" y="2693"/>
                      <a:pt x="4786" y="2961"/>
                    </a:cubicBezTo>
                    <a:cubicBezTo>
                      <a:pt x="4450" y="3235"/>
                      <a:pt x="4133" y="3527"/>
                      <a:pt x="3828" y="3826"/>
                    </a:cubicBezTo>
                    <a:cubicBezTo>
                      <a:pt x="3529" y="4125"/>
                      <a:pt x="3236" y="4448"/>
                      <a:pt x="2969" y="4778"/>
                    </a:cubicBezTo>
                    <a:cubicBezTo>
                      <a:pt x="2695" y="5108"/>
                      <a:pt x="2440" y="5457"/>
                      <a:pt x="2203" y="5811"/>
                    </a:cubicBezTo>
                    <a:cubicBezTo>
                      <a:pt x="1967" y="6166"/>
                      <a:pt x="1749" y="6539"/>
                      <a:pt x="1550" y="6913"/>
                    </a:cubicBezTo>
                    <a:cubicBezTo>
                      <a:pt x="1351" y="7286"/>
                      <a:pt x="1164" y="7678"/>
                      <a:pt x="1002" y="8071"/>
                    </a:cubicBezTo>
                    <a:cubicBezTo>
                      <a:pt x="840" y="8463"/>
                      <a:pt x="697" y="8867"/>
                      <a:pt x="573" y="9272"/>
                    </a:cubicBezTo>
                    <a:cubicBezTo>
                      <a:pt x="448" y="9682"/>
                      <a:pt x="342" y="10099"/>
                      <a:pt x="255" y="10516"/>
                    </a:cubicBezTo>
                    <a:cubicBezTo>
                      <a:pt x="174" y="10933"/>
                      <a:pt x="106" y="11363"/>
                      <a:pt x="68" y="11780"/>
                    </a:cubicBezTo>
                    <a:cubicBezTo>
                      <a:pt x="25" y="12209"/>
                      <a:pt x="0" y="12639"/>
                      <a:pt x="0" y="13068"/>
                    </a:cubicBezTo>
                    <a:cubicBezTo>
                      <a:pt x="0" y="13498"/>
                      <a:pt x="25" y="13927"/>
                      <a:pt x="68" y="14356"/>
                    </a:cubicBezTo>
                    <a:cubicBezTo>
                      <a:pt x="106" y="14780"/>
                      <a:pt x="174" y="15203"/>
                      <a:pt x="255" y="15620"/>
                    </a:cubicBezTo>
                    <a:cubicBezTo>
                      <a:pt x="342" y="16037"/>
                      <a:pt x="448" y="16454"/>
                      <a:pt x="573" y="16865"/>
                    </a:cubicBezTo>
                    <a:cubicBezTo>
                      <a:pt x="697" y="17269"/>
                      <a:pt x="840" y="17674"/>
                      <a:pt x="1002" y="18066"/>
                    </a:cubicBezTo>
                    <a:cubicBezTo>
                      <a:pt x="1164" y="18458"/>
                      <a:pt x="1351" y="18850"/>
                      <a:pt x="1550" y="19223"/>
                    </a:cubicBezTo>
                    <a:cubicBezTo>
                      <a:pt x="1749" y="19597"/>
                      <a:pt x="1967" y="19970"/>
                      <a:pt x="2203" y="20325"/>
                    </a:cubicBezTo>
                    <a:cubicBezTo>
                      <a:pt x="2440" y="20680"/>
                      <a:pt x="2695" y="21028"/>
                      <a:pt x="2969" y="21358"/>
                    </a:cubicBezTo>
                    <a:cubicBezTo>
                      <a:pt x="3236" y="21688"/>
                      <a:pt x="3529" y="22012"/>
                      <a:pt x="3828" y="22310"/>
                    </a:cubicBezTo>
                    <a:cubicBezTo>
                      <a:pt x="4133" y="22609"/>
                      <a:pt x="4450" y="22902"/>
                      <a:pt x="4786" y="23175"/>
                    </a:cubicBezTo>
                    <a:cubicBezTo>
                      <a:pt x="5116" y="23443"/>
                      <a:pt x="5458" y="23698"/>
                      <a:pt x="5813" y="23935"/>
                    </a:cubicBezTo>
                    <a:cubicBezTo>
                      <a:pt x="6168" y="24171"/>
                      <a:pt x="6541" y="24389"/>
                      <a:pt x="6914" y="24588"/>
                    </a:cubicBezTo>
                    <a:cubicBezTo>
                      <a:pt x="7288" y="24787"/>
                      <a:pt x="7680" y="24974"/>
                      <a:pt x="8072" y="25136"/>
                    </a:cubicBezTo>
                    <a:cubicBezTo>
                      <a:pt x="8464" y="25298"/>
                      <a:pt x="8869" y="25447"/>
                      <a:pt x="9273" y="25571"/>
                    </a:cubicBezTo>
                    <a:cubicBezTo>
                      <a:pt x="9684" y="25690"/>
                      <a:pt x="10101" y="25796"/>
                      <a:pt x="10518" y="25883"/>
                    </a:cubicBezTo>
                    <a:cubicBezTo>
                      <a:pt x="10935" y="25964"/>
                      <a:pt x="11364" y="26032"/>
                      <a:pt x="11788" y="26076"/>
                    </a:cubicBezTo>
                    <a:cubicBezTo>
                      <a:pt x="12211" y="26119"/>
                      <a:pt x="12647" y="26138"/>
                      <a:pt x="13070" y="26138"/>
                    </a:cubicBezTo>
                    <a:cubicBezTo>
                      <a:pt x="13499" y="26138"/>
                      <a:pt x="13929" y="26119"/>
                      <a:pt x="14358" y="26076"/>
                    </a:cubicBezTo>
                    <a:cubicBezTo>
                      <a:pt x="14781" y="26032"/>
                      <a:pt x="15204" y="25964"/>
                      <a:pt x="15628" y="25883"/>
                    </a:cubicBezTo>
                    <a:cubicBezTo>
                      <a:pt x="16038" y="25796"/>
                      <a:pt x="16455" y="25690"/>
                      <a:pt x="16866" y="25571"/>
                    </a:cubicBezTo>
                    <a:cubicBezTo>
                      <a:pt x="17271" y="25447"/>
                      <a:pt x="17675" y="25298"/>
                      <a:pt x="18067" y="25136"/>
                    </a:cubicBezTo>
                    <a:cubicBezTo>
                      <a:pt x="18459" y="24974"/>
                      <a:pt x="18852" y="24787"/>
                      <a:pt x="19225" y="24588"/>
                    </a:cubicBezTo>
                    <a:cubicBezTo>
                      <a:pt x="19605" y="24389"/>
                      <a:pt x="19972" y="24171"/>
                      <a:pt x="20327" y="23935"/>
                    </a:cubicBezTo>
                    <a:cubicBezTo>
                      <a:pt x="20681" y="23698"/>
                      <a:pt x="21030" y="23443"/>
                      <a:pt x="21360" y="23175"/>
                    </a:cubicBezTo>
                    <a:cubicBezTo>
                      <a:pt x="21689" y="22902"/>
                      <a:pt x="22013" y="22609"/>
                      <a:pt x="22312" y="22310"/>
                    </a:cubicBezTo>
                    <a:cubicBezTo>
                      <a:pt x="22611" y="22012"/>
                      <a:pt x="22903" y="21688"/>
                      <a:pt x="23177" y="21358"/>
                    </a:cubicBezTo>
                    <a:cubicBezTo>
                      <a:pt x="23445" y="21028"/>
                      <a:pt x="23700" y="20680"/>
                      <a:pt x="23936" y="20325"/>
                    </a:cubicBezTo>
                    <a:cubicBezTo>
                      <a:pt x="24173" y="19970"/>
                      <a:pt x="24391" y="19597"/>
                      <a:pt x="24590" y="19223"/>
                    </a:cubicBezTo>
                    <a:cubicBezTo>
                      <a:pt x="24795" y="18850"/>
                      <a:pt x="24976" y="18458"/>
                      <a:pt x="25137" y="18066"/>
                    </a:cubicBezTo>
                    <a:cubicBezTo>
                      <a:pt x="25299" y="17674"/>
                      <a:pt x="25449" y="17269"/>
                      <a:pt x="25573" y="16865"/>
                    </a:cubicBezTo>
                    <a:cubicBezTo>
                      <a:pt x="25698" y="16454"/>
                      <a:pt x="25803" y="16037"/>
                      <a:pt x="25884" y="15620"/>
                    </a:cubicBezTo>
                    <a:cubicBezTo>
                      <a:pt x="25971" y="15203"/>
                      <a:pt x="26034" y="14780"/>
                      <a:pt x="26077" y="14356"/>
                    </a:cubicBezTo>
                    <a:cubicBezTo>
                      <a:pt x="26121" y="13927"/>
                      <a:pt x="26139" y="13498"/>
                      <a:pt x="26139" y="13068"/>
                    </a:cubicBezTo>
                    <a:cubicBezTo>
                      <a:pt x="26139" y="12639"/>
                      <a:pt x="26121" y="12209"/>
                      <a:pt x="26077" y="11780"/>
                    </a:cubicBezTo>
                    <a:cubicBezTo>
                      <a:pt x="26034" y="11363"/>
                      <a:pt x="25971" y="10933"/>
                      <a:pt x="25884" y="10516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8" name="Graphic 134">
                <a:extLst>
                  <a:ext uri="{FF2B5EF4-FFF2-40B4-BE49-F238E27FC236}">
                    <a16:creationId xmlns:a16="http://schemas.microsoft.com/office/drawing/2014/main" id="{006ADBE6-C942-446C-AC49-C4B2D22C491B}"/>
                  </a:ext>
                </a:extLst>
              </p:cNvPr>
              <p:cNvSpPr/>
              <p:nvPr/>
            </p:nvSpPr>
            <p:spPr>
              <a:xfrm>
                <a:off x="9237369" y="1285100"/>
                <a:ext cx="117241" cy="103288"/>
              </a:xfrm>
              <a:custGeom>
                <a:avLst/>
                <a:gdLst>
                  <a:gd name="connsiteX0" fmla="*/ 0 w 117241"/>
                  <a:gd name="connsiteY0" fmla="*/ 3491 h 103288"/>
                  <a:gd name="connsiteX1" fmla="*/ 61652 w 117241"/>
                  <a:gd name="connsiteY1" fmla="*/ 103288 h 103288"/>
                  <a:gd name="connsiteX2" fmla="*/ 117241 w 117241"/>
                  <a:gd name="connsiteY2" fmla="*/ 0 h 1032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7241" h="103288">
                    <a:moveTo>
                      <a:pt x="0" y="3491"/>
                    </a:moveTo>
                    <a:lnTo>
                      <a:pt x="61652" y="103288"/>
                    </a:lnTo>
                    <a:lnTo>
                      <a:pt x="117241" y="0"/>
                    </a:ln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49" name="Graphic 134">
                <a:extLst>
                  <a:ext uri="{FF2B5EF4-FFF2-40B4-BE49-F238E27FC236}">
                    <a16:creationId xmlns:a16="http://schemas.microsoft.com/office/drawing/2014/main" id="{556DEB6C-39B4-4CF2-BD9A-C6B106FB382E}"/>
                  </a:ext>
                </a:extLst>
              </p:cNvPr>
              <p:cNvSpPr/>
              <p:nvPr/>
            </p:nvSpPr>
            <p:spPr>
              <a:xfrm>
                <a:off x="9621108" y="1689156"/>
                <a:ext cx="26139" cy="26142"/>
              </a:xfrm>
              <a:custGeom>
                <a:avLst/>
                <a:gdLst>
                  <a:gd name="connsiteX0" fmla="*/ 25884 w 26139"/>
                  <a:gd name="connsiteY0" fmla="*/ 10515 h 26142"/>
                  <a:gd name="connsiteX1" fmla="*/ 25573 w 26139"/>
                  <a:gd name="connsiteY1" fmla="*/ 9276 h 26142"/>
                  <a:gd name="connsiteX2" fmla="*/ 25137 w 26139"/>
                  <a:gd name="connsiteY2" fmla="*/ 8069 h 26142"/>
                  <a:gd name="connsiteX3" fmla="*/ 24596 w 26139"/>
                  <a:gd name="connsiteY3" fmla="*/ 6911 h 26142"/>
                  <a:gd name="connsiteX4" fmla="*/ 23936 w 26139"/>
                  <a:gd name="connsiteY4" fmla="*/ 5816 h 26142"/>
                  <a:gd name="connsiteX5" fmla="*/ 23177 w 26139"/>
                  <a:gd name="connsiteY5" fmla="*/ 4783 h 26142"/>
                  <a:gd name="connsiteX6" fmla="*/ 22312 w 26139"/>
                  <a:gd name="connsiteY6" fmla="*/ 3824 h 26142"/>
                  <a:gd name="connsiteX7" fmla="*/ 21360 w 26139"/>
                  <a:gd name="connsiteY7" fmla="*/ 2966 h 26142"/>
                  <a:gd name="connsiteX8" fmla="*/ 20327 w 26139"/>
                  <a:gd name="connsiteY8" fmla="*/ 2200 h 26142"/>
                  <a:gd name="connsiteX9" fmla="*/ 19225 w 26139"/>
                  <a:gd name="connsiteY9" fmla="*/ 1547 h 26142"/>
                  <a:gd name="connsiteX10" fmla="*/ 18067 w 26139"/>
                  <a:gd name="connsiteY10" fmla="*/ 999 h 26142"/>
                  <a:gd name="connsiteX11" fmla="*/ 16866 w 26139"/>
                  <a:gd name="connsiteY11" fmla="*/ 569 h 26142"/>
                  <a:gd name="connsiteX12" fmla="*/ 15628 w 26139"/>
                  <a:gd name="connsiteY12" fmla="*/ 252 h 26142"/>
                  <a:gd name="connsiteX13" fmla="*/ 14358 w 26139"/>
                  <a:gd name="connsiteY13" fmla="*/ 65 h 26142"/>
                  <a:gd name="connsiteX14" fmla="*/ 11788 w 26139"/>
                  <a:gd name="connsiteY14" fmla="*/ 65 h 26142"/>
                  <a:gd name="connsiteX15" fmla="*/ 10518 w 26139"/>
                  <a:gd name="connsiteY15" fmla="*/ 252 h 26142"/>
                  <a:gd name="connsiteX16" fmla="*/ 9273 w 26139"/>
                  <a:gd name="connsiteY16" fmla="*/ 569 h 26142"/>
                  <a:gd name="connsiteX17" fmla="*/ 8072 w 26139"/>
                  <a:gd name="connsiteY17" fmla="*/ 999 h 26142"/>
                  <a:gd name="connsiteX18" fmla="*/ 6914 w 26139"/>
                  <a:gd name="connsiteY18" fmla="*/ 1547 h 26142"/>
                  <a:gd name="connsiteX19" fmla="*/ 5813 w 26139"/>
                  <a:gd name="connsiteY19" fmla="*/ 2200 h 26142"/>
                  <a:gd name="connsiteX20" fmla="*/ 4786 w 26139"/>
                  <a:gd name="connsiteY20" fmla="*/ 2966 h 26142"/>
                  <a:gd name="connsiteX21" fmla="*/ 3828 w 26139"/>
                  <a:gd name="connsiteY21" fmla="*/ 3824 h 26142"/>
                  <a:gd name="connsiteX22" fmla="*/ 2969 w 26139"/>
                  <a:gd name="connsiteY22" fmla="*/ 4783 h 26142"/>
                  <a:gd name="connsiteX23" fmla="*/ 2203 w 26139"/>
                  <a:gd name="connsiteY23" fmla="*/ 5816 h 26142"/>
                  <a:gd name="connsiteX24" fmla="*/ 1550 w 26139"/>
                  <a:gd name="connsiteY24" fmla="*/ 6911 h 26142"/>
                  <a:gd name="connsiteX25" fmla="*/ 1002 w 26139"/>
                  <a:gd name="connsiteY25" fmla="*/ 8069 h 26142"/>
                  <a:gd name="connsiteX26" fmla="*/ 573 w 26139"/>
                  <a:gd name="connsiteY26" fmla="*/ 9276 h 26142"/>
                  <a:gd name="connsiteX27" fmla="*/ 255 w 26139"/>
                  <a:gd name="connsiteY27" fmla="*/ 10515 h 26142"/>
                  <a:gd name="connsiteX28" fmla="*/ 68 w 26139"/>
                  <a:gd name="connsiteY28" fmla="*/ 11785 h 26142"/>
                  <a:gd name="connsiteX29" fmla="*/ 0 w 26139"/>
                  <a:gd name="connsiteY29" fmla="*/ 13067 h 26142"/>
                  <a:gd name="connsiteX30" fmla="*/ 68 w 26139"/>
                  <a:gd name="connsiteY30" fmla="*/ 14355 h 26142"/>
                  <a:gd name="connsiteX31" fmla="*/ 255 w 26139"/>
                  <a:gd name="connsiteY31" fmla="*/ 15624 h 26142"/>
                  <a:gd name="connsiteX32" fmla="*/ 573 w 26139"/>
                  <a:gd name="connsiteY32" fmla="*/ 16863 h 26142"/>
                  <a:gd name="connsiteX33" fmla="*/ 1002 w 26139"/>
                  <a:gd name="connsiteY33" fmla="*/ 18070 h 26142"/>
                  <a:gd name="connsiteX34" fmla="*/ 1550 w 26139"/>
                  <a:gd name="connsiteY34" fmla="*/ 19222 h 26142"/>
                  <a:gd name="connsiteX35" fmla="*/ 2203 w 26139"/>
                  <a:gd name="connsiteY35" fmla="*/ 20323 h 26142"/>
                  <a:gd name="connsiteX36" fmla="*/ 2969 w 26139"/>
                  <a:gd name="connsiteY36" fmla="*/ 21357 h 26142"/>
                  <a:gd name="connsiteX37" fmla="*/ 3828 w 26139"/>
                  <a:gd name="connsiteY37" fmla="*/ 22309 h 26142"/>
                  <a:gd name="connsiteX38" fmla="*/ 4786 w 26139"/>
                  <a:gd name="connsiteY38" fmla="*/ 23174 h 26142"/>
                  <a:gd name="connsiteX39" fmla="*/ 5819 w 26139"/>
                  <a:gd name="connsiteY39" fmla="*/ 23933 h 26142"/>
                  <a:gd name="connsiteX40" fmla="*/ 6914 w 26139"/>
                  <a:gd name="connsiteY40" fmla="*/ 24593 h 26142"/>
                  <a:gd name="connsiteX41" fmla="*/ 8072 w 26139"/>
                  <a:gd name="connsiteY41" fmla="*/ 25134 h 26142"/>
                  <a:gd name="connsiteX42" fmla="*/ 9273 w 26139"/>
                  <a:gd name="connsiteY42" fmla="*/ 25570 h 26142"/>
                  <a:gd name="connsiteX43" fmla="*/ 10518 w 26139"/>
                  <a:gd name="connsiteY43" fmla="*/ 25881 h 26142"/>
                  <a:gd name="connsiteX44" fmla="*/ 11788 w 26139"/>
                  <a:gd name="connsiteY44" fmla="*/ 26074 h 26142"/>
                  <a:gd name="connsiteX45" fmla="*/ 13070 w 26139"/>
                  <a:gd name="connsiteY45" fmla="*/ 26142 h 26142"/>
                  <a:gd name="connsiteX46" fmla="*/ 14358 w 26139"/>
                  <a:gd name="connsiteY46" fmla="*/ 26074 h 26142"/>
                  <a:gd name="connsiteX47" fmla="*/ 15628 w 26139"/>
                  <a:gd name="connsiteY47" fmla="*/ 25881 h 26142"/>
                  <a:gd name="connsiteX48" fmla="*/ 16866 w 26139"/>
                  <a:gd name="connsiteY48" fmla="*/ 25570 h 26142"/>
                  <a:gd name="connsiteX49" fmla="*/ 18067 w 26139"/>
                  <a:gd name="connsiteY49" fmla="*/ 25134 h 26142"/>
                  <a:gd name="connsiteX50" fmla="*/ 19225 w 26139"/>
                  <a:gd name="connsiteY50" fmla="*/ 24593 h 26142"/>
                  <a:gd name="connsiteX51" fmla="*/ 20327 w 26139"/>
                  <a:gd name="connsiteY51" fmla="*/ 23933 h 26142"/>
                  <a:gd name="connsiteX52" fmla="*/ 21360 w 26139"/>
                  <a:gd name="connsiteY52" fmla="*/ 23174 h 26142"/>
                  <a:gd name="connsiteX53" fmla="*/ 22312 w 26139"/>
                  <a:gd name="connsiteY53" fmla="*/ 22309 h 26142"/>
                  <a:gd name="connsiteX54" fmla="*/ 23177 w 26139"/>
                  <a:gd name="connsiteY54" fmla="*/ 21357 h 26142"/>
                  <a:gd name="connsiteX55" fmla="*/ 23936 w 26139"/>
                  <a:gd name="connsiteY55" fmla="*/ 20323 h 26142"/>
                  <a:gd name="connsiteX56" fmla="*/ 24596 w 26139"/>
                  <a:gd name="connsiteY56" fmla="*/ 19222 h 26142"/>
                  <a:gd name="connsiteX57" fmla="*/ 25137 w 26139"/>
                  <a:gd name="connsiteY57" fmla="*/ 18070 h 26142"/>
                  <a:gd name="connsiteX58" fmla="*/ 25573 w 26139"/>
                  <a:gd name="connsiteY58" fmla="*/ 16863 h 26142"/>
                  <a:gd name="connsiteX59" fmla="*/ 25884 w 26139"/>
                  <a:gd name="connsiteY59" fmla="*/ 15624 h 26142"/>
                  <a:gd name="connsiteX60" fmla="*/ 26077 w 26139"/>
                  <a:gd name="connsiteY60" fmla="*/ 14355 h 26142"/>
                  <a:gd name="connsiteX61" fmla="*/ 26139 w 26139"/>
                  <a:gd name="connsiteY61" fmla="*/ 13067 h 26142"/>
                  <a:gd name="connsiteX62" fmla="*/ 26077 w 26139"/>
                  <a:gd name="connsiteY62" fmla="*/ 11785 h 26142"/>
                  <a:gd name="connsiteX63" fmla="*/ 25884 w 26139"/>
                  <a:gd name="connsiteY63" fmla="*/ 10515 h 26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26139" h="26142">
                    <a:moveTo>
                      <a:pt x="25884" y="10515"/>
                    </a:moveTo>
                    <a:cubicBezTo>
                      <a:pt x="25803" y="10098"/>
                      <a:pt x="25698" y="9681"/>
                      <a:pt x="25573" y="9276"/>
                    </a:cubicBezTo>
                    <a:cubicBezTo>
                      <a:pt x="25449" y="8866"/>
                      <a:pt x="25299" y="8461"/>
                      <a:pt x="25137" y="8069"/>
                    </a:cubicBezTo>
                    <a:cubicBezTo>
                      <a:pt x="24976" y="7677"/>
                      <a:pt x="24795" y="7291"/>
                      <a:pt x="24596" y="6911"/>
                    </a:cubicBezTo>
                    <a:cubicBezTo>
                      <a:pt x="24391" y="6538"/>
                      <a:pt x="24173" y="6171"/>
                      <a:pt x="23936" y="5816"/>
                    </a:cubicBezTo>
                    <a:cubicBezTo>
                      <a:pt x="23700" y="5461"/>
                      <a:pt x="23445" y="5113"/>
                      <a:pt x="23177" y="4783"/>
                    </a:cubicBezTo>
                    <a:cubicBezTo>
                      <a:pt x="22903" y="4453"/>
                      <a:pt x="22617" y="4129"/>
                      <a:pt x="22312" y="3824"/>
                    </a:cubicBezTo>
                    <a:cubicBezTo>
                      <a:pt x="22013" y="3526"/>
                      <a:pt x="21689" y="3233"/>
                      <a:pt x="21360" y="2966"/>
                    </a:cubicBezTo>
                    <a:cubicBezTo>
                      <a:pt x="21030" y="2692"/>
                      <a:pt x="20681" y="2437"/>
                      <a:pt x="20327" y="2200"/>
                    </a:cubicBezTo>
                    <a:cubicBezTo>
                      <a:pt x="19972" y="1970"/>
                      <a:pt x="19605" y="1746"/>
                      <a:pt x="19225" y="1547"/>
                    </a:cubicBezTo>
                    <a:cubicBezTo>
                      <a:pt x="18852" y="1347"/>
                      <a:pt x="18459" y="1161"/>
                      <a:pt x="18067" y="999"/>
                    </a:cubicBezTo>
                    <a:cubicBezTo>
                      <a:pt x="17675" y="837"/>
                      <a:pt x="17271" y="694"/>
                      <a:pt x="16866" y="569"/>
                    </a:cubicBezTo>
                    <a:cubicBezTo>
                      <a:pt x="16455" y="445"/>
                      <a:pt x="16038" y="339"/>
                      <a:pt x="15628" y="252"/>
                    </a:cubicBezTo>
                    <a:cubicBezTo>
                      <a:pt x="15204" y="171"/>
                      <a:pt x="14781" y="109"/>
                      <a:pt x="14358" y="65"/>
                    </a:cubicBezTo>
                    <a:cubicBezTo>
                      <a:pt x="13505" y="-22"/>
                      <a:pt x="12640" y="-22"/>
                      <a:pt x="11788" y="65"/>
                    </a:cubicBezTo>
                    <a:cubicBezTo>
                      <a:pt x="11364" y="109"/>
                      <a:pt x="10935" y="171"/>
                      <a:pt x="10518" y="252"/>
                    </a:cubicBezTo>
                    <a:cubicBezTo>
                      <a:pt x="10101" y="339"/>
                      <a:pt x="9684" y="445"/>
                      <a:pt x="9273" y="569"/>
                    </a:cubicBezTo>
                    <a:cubicBezTo>
                      <a:pt x="8869" y="694"/>
                      <a:pt x="8464" y="837"/>
                      <a:pt x="8072" y="999"/>
                    </a:cubicBezTo>
                    <a:cubicBezTo>
                      <a:pt x="7680" y="1161"/>
                      <a:pt x="7288" y="1347"/>
                      <a:pt x="6914" y="1547"/>
                    </a:cubicBezTo>
                    <a:cubicBezTo>
                      <a:pt x="6541" y="1746"/>
                      <a:pt x="6168" y="1970"/>
                      <a:pt x="5813" y="2200"/>
                    </a:cubicBezTo>
                    <a:cubicBezTo>
                      <a:pt x="5458" y="2437"/>
                      <a:pt x="5116" y="2692"/>
                      <a:pt x="4786" y="2966"/>
                    </a:cubicBezTo>
                    <a:cubicBezTo>
                      <a:pt x="4450" y="3233"/>
                      <a:pt x="4133" y="3526"/>
                      <a:pt x="3828" y="3824"/>
                    </a:cubicBezTo>
                    <a:cubicBezTo>
                      <a:pt x="3529" y="4129"/>
                      <a:pt x="3236" y="4453"/>
                      <a:pt x="2969" y="4783"/>
                    </a:cubicBezTo>
                    <a:cubicBezTo>
                      <a:pt x="2695" y="5113"/>
                      <a:pt x="2440" y="5461"/>
                      <a:pt x="2203" y="5816"/>
                    </a:cubicBezTo>
                    <a:cubicBezTo>
                      <a:pt x="1967" y="6171"/>
                      <a:pt x="1749" y="6538"/>
                      <a:pt x="1550" y="6911"/>
                    </a:cubicBezTo>
                    <a:cubicBezTo>
                      <a:pt x="1351" y="7291"/>
                      <a:pt x="1164" y="7677"/>
                      <a:pt x="1002" y="8069"/>
                    </a:cubicBezTo>
                    <a:cubicBezTo>
                      <a:pt x="840" y="8461"/>
                      <a:pt x="697" y="8866"/>
                      <a:pt x="573" y="9276"/>
                    </a:cubicBezTo>
                    <a:cubicBezTo>
                      <a:pt x="448" y="9681"/>
                      <a:pt x="342" y="10098"/>
                      <a:pt x="255" y="10515"/>
                    </a:cubicBezTo>
                    <a:cubicBezTo>
                      <a:pt x="174" y="10932"/>
                      <a:pt x="106" y="11361"/>
                      <a:pt x="68" y="11785"/>
                    </a:cubicBezTo>
                    <a:cubicBezTo>
                      <a:pt x="25" y="12208"/>
                      <a:pt x="0" y="12643"/>
                      <a:pt x="0" y="13067"/>
                    </a:cubicBezTo>
                    <a:cubicBezTo>
                      <a:pt x="0" y="13496"/>
                      <a:pt x="25" y="13925"/>
                      <a:pt x="68" y="14355"/>
                    </a:cubicBezTo>
                    <a:cubicBezTo>
                      <a:pt x="106" y="14778"/>
                      <a:pt x="174" y="15201"/>
                      <a:pt x="255" y="15624"/>
                    </a:cubicBezTo>
                    <a:cubicBezTo>
                      <a:pt x="342" y="16041"/>
                      <a:pt x="448" y="16458"/>
                      <a:pt x="573" y="16863"/>
                    </a:cubicBezTo>
                    <a:cubicBezTo>
                      <a:pt x="697" y="17268"/>
                      <a:pt x="840" y="17672"/>
                      <a:pt x="1002" y="18070"/>
                    </a:cubicBezTo>
                    <a:cubicBezTo>
                      <a:pt x="1164" y="18462"/>
                      <a:pt x="1351" y="18848"/>
                      <a:pt x="1550" y="19222"/>
                    </a:cubicBezTo>
                    <a:cubicBezTo>
                      <a:pt x="1749" y="19601"/>
                      <a:pt x="1967" y="19969"/>
                      <a:pt x="2203" y="20323"/>
                    </a:cubicBezTo>
                    <a:cubicBezTo>
                      <a:pt x="2440" y="20678"/>
                      <a:pt x="2695" y="21027"/>
                      <a:pt x="2969" y="21357"/>
                    </a:cubicBezTo>
                    <a:cubicBezTo>
                      <a:pt x="3236" y="21686"/>
                      <a:pt x="3529" y="22010"/>
                      <a:pt x="3828" y="22309"/>
                    </a:cubicBezTo>
                    <a:cubicBezTo>
                      <a:pt x="4133" y="22614"/>
                      <a:pt x="4450" y="22900"/>
                      <a:pt x="4786" y="23174"/>
                    </a:cubicBezTo>
                    <a:cubicBezTo>
                      <a:pt x="5116" y="23441"/>
                      <a:pt x="5458" y="23697"/>
                      <a:pt x="5819" y="23933"/>
                    </a:cubicBezTo>
                    <a:cubicBezTo>
                      <a:pt x="6168" y="24170"/>
                      <a:pt x="6541" y="24394"/>
                      <a:pt x="6914" y="24593"/>
                    </a:cubicBezTo>
                    <a:cubicBezTo>
                      <a:pt x="7288" y="24792"/>
                      <a:pt x="7680" y="24972"/>
                      <a:pt x="8072" y="25134"/>
                    </a:cubicBezTo>
                    <a:cubicBezTo>
                      <a:pt x="8464" y="25302"/>
                      <a:pt x="8869" y="25445"/>
                      <a:pt x="9273" y="25570"/>
                    </a:cubicBezTo>
                    <a:cubicBezTo>
                      <a:pt x="9684" y="25694"/>
                      <a:pt x="10101" y="25800"/>
                      <a:pt x="10518" y="25881"/>
                    </a:cubicBezTo>
                    <a:cubicBezTo>
                      <a:pt x="10935" y="25968"/>
                      <a:pt x="11364" y="26031"/>
                      <a:pt x="11788" y="26074"/>
                    </a:cubicBezTo>
                    <a:cubicBezTo>
                      <a:pt x="12211" y="26118"/>
                      <a:pt x="12647" y="26142"/>
                      <a:pt x="13070" y="26142"/>
                    </a:cubicBezTo>
                    <a:cubicBezTo>
                      <a:pt x="13499" y="26142"/>
                      <a:pt x="13929" y="26118"/>
                      <a:pt x="14358" y="26074"/>
                    </a:cubicBezTo>
                    <a:cubicBezTo>
                      <a:pt x="14781" y="26031"/>
                      <a:pt x="15204" y="25968"/>
                      <a:pt x="15628" y="25881"/>
                    </a:cubicBezTo>
                    <a:cubicBezTo>
                      <a:pt x="16038" y="25800"/>
                      <a:pt x="16455" y="25694"/>
                      <a:pt x="16866" y="25570"/>
                    </a:cubicBezTo>
                    <a:cubicBezTo>
                      <a:pt x="17271" y="25445"/>
                      <a:pt x="17675" y="25302"/>
                      <a:pt x="18067" y="25134"/>
                    </a:cubicBezTo>
                    <a:cubicBezTo>
                      <a:pt x="18459" y="24972"/>
                      <a:pt x="18852" y="24792"/>
                      <a:pt x="19225" y="24593"/>
                    </a:cubicBezTo>
                    <a:cubicBezTo>
                      <a:pt x="19605" y="24394"/>
                      <a:pt x="19972" y="24170"/>
                      <a:pt x="20327" y="23933"/>
                    </a:cubicBezTo>
                    <a:cubicBezTo>
                      <a:pt x="20681" y="23697"/>
                      <a:pt x="21030" y="23441"/>
                      <a:pt x="21360" y="23174"/>
                    </a:cubicBezTo>
                    <a:cubicBezTo>
                      <a:pt x="21689" y="22900"/>
                      <a:pt x="22013" y="22614"/>
                      <a:pt x="22312" y="22309"/>
                    </a:cubicBezTo>
                    <a:cubicBezTo>
                      <a:pt x="22617" y="22010"/>
                      <a:pt x="22903" y="21686"/>
                      <a:pt x="23177" y="21357"/>
                    </a:cubicBezTo>
                    <a:cubicBezTo>
                      <a:pt x="23445" y="21027"/>
                      <a:pt x="23700" y="20678"/>
                      <a:pt x="23936" y="20323"/>
                    </a:cubicBezTo>
                    <a:cubicBezTo>
                      <a:pt x="24173" y="19969"/>
                      <a:pt x="24391" y="19601"/>
                      <a:pt x="24596" y="19222"/>
                    </a:cubicBezTo>
                    <a:cubicBezTo>
                      <a:pt x="24795" y="18848"/>
                      <a:pt x="24976" y="18462"/>
                      <a:pt x="25137" y="18070"/>
                    </a:cubicBezTo>
                    <a:cubicBezTo>
                      <a:pt x="25299" y="17672"/>
                      <a:pt x="25449" y="17268"/>
                      <a:pt x="25573" y="16863"/>
                    </a:cubicBezTo>
                    <a:cubicBezTo>
                      <a:pt x="25698" y="16458"/>
                      <a:pt x="25803" y="16041"/>
                      <a:pt x="25884" y="15624"/>
                    </a:cubicBezTo>
                    <a:cubicBezTo>
                      <a:pt x="25971" y="15201"/>
                      <a:pt x="26034" y="14778"/>
                      <a:pt x="26077" y="14355"/>
                    </a:cubicBezTo>
                    <a:cubicBezTo>
                      <a:pt x="26121" y="13925"/>
                      <a:pt x="26139" y="13496"/>
                      <a:pt x="26139" y="13067"/>
                    </a:cubicBezTo>
                    <a:cubicBezTo>
                      <a:pt x="26139" y="12643"/>
                      <a:pt x="26121" y="12208"/>
                      <a:pt x="26077" y="11785"/>
                    </a:cubicBezTo>
                    <a:cubicBezTo>
                      <a:pt x="26034" y="11361"/>
                      <a:pt x="25971" y="10932"/>
                      <a:pt x="25884" y="1051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0" name="Graphic 134">
                <a:extLst>
                  <a:ext uri="{FF2B5EF4-FFF2-40B4-BE49-F238E27FC236}">
                    <a16:creationId xmlns:a16="http://schemas.microsoft.com/office/drawing/2014/main" id="{D1794AEE-D923-4866-AEB3-9C969BE12874}"/>
                  </a:ext>
                </a:extLst>
              </p:cNvPr>
              <p:cNvSpPr/>
              <p:nvPr/>
            </p:nvSpPr>
            <p:spPr>
              <a:xfrm>
                <a:off x="9659404" y="1389785"/>
                <a:ext cx="26146" cy="26143"/>
              </a:xfrm>
              <a:custGeom>
                <a:avLst/>
                <a:gdLst>
                  <a:gd name="connsiteX0" fmla="*/ 13086 w 26146"/>
                  <a:gd name="connsiteY0" fmla="*/ 26143 h 26143"/>
                  <a:gd name="connsiteX1" fmla="*/ 19328 w 26146"/>
                  <a:gd name="connsiteY1" fmla="*/ 24544 h 26143"/>
                  <a:gd name="connsiteX2" fmla="*/ 24550 w 26146"/>
                  <a:gd name="connsiteY2" fmla="*/ 6813 h 26143"/>
                  <a:gd name="connsiteX3" fmla="*/ 6812 w 26146"/>
                  <a:gd name="connsiteY3" fmla="*/ 1597 h 26143"/>
                  <a:gd name="connsiteX4" fmla="*/ 1597 w 26146"/>
                  <a:gd name="connsiteY4" fmla="*/ 19328 h 26143"/>
                  <a:gd name="connsiteX5" fmla="*/ 13086 w 26146"/>
                  <a:gd name="connsiteY5" fmla="*/ 26143 h 26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46" h="26143">
                    <a:moveTo>
                      <a:pt x="13086" y="26143"/>
                    </a:moveTo>
                    <a:cubicBezTo>
                      <a:pt x="15202" y="26143"/>
                      <a:pt x="17343" y="25627"/>
                      <a:pt x="19328" y="24544"/>
                    </a:cubicBezTo>
                    <a:cubicBezTo>
                      <a:pt x="25670" y="21090"/>
                      <a:pt x="28004" y="13148"/>
                      <a:pt x="24550" y="6813"/>
                    </a:cubicBezTo>
                    <a:cubicBezTo>
                      <a:pt x="21090" y="477"/>
                      <a:pt x="13148" y="-1857"/>
                      <a:pt x="6812" y="1597"/>
                    </a:cubicBezTo>
                    <a:cubicBezTo>
                      <a:pt x="477" y="5051"/>
                      <a:pt x="-1857" y="12993"/>
                      <a:pt x="1597" y="19328"/>
                    </a:cubicBezTo>
                    <a:cubicBezTo>
                      <a:pt x="3968" y="23679"/>
                      <a:pt x="8456" y="26143"/>
                      <a:pt x="13086" y="261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1" name="Graphic 134">
                <a:extLst>
                  <a:ext uri="{FF2B5EF4-FFF2-40B4-BE49-F238E27FC236}">
                    <a16:creationId xmlns:a16="http://schemas.microsoft.com/office/drawing/2014/main" id="{619661EB-92D3-487A-83B5-A315FDB9A306}"/>
                  </a:ext>
                </a:extLst>
              </p:cNvPr>
              <p:cNvSpPr/>
              <p:nvPr/>
            </p:nvSpPr>
            <p:spPr>
              <a:xfrm>
                <a:off x="9689880" y="1492038"/>
                <a:ext cx="26137" cy="26138"/>
              </a:xfrm>
              <a:custGeom>
                <a:avLst/>
                <a:gdLst>
                  <a:gd name="connsiteX0" fmla="*/ 12023 w 26137"/>
                  <a:gd name="connsiteY0" fmla="*/ 43 h 26138"/>
                  <a:gd name="connsiteX1" fmla="*/ 43 w 26137"/>
                  <a:gd name="connsiteY1" fmla="*/ 14121 h 26138"/>
                  <a:gd name="connsiteX2" fmla="*/ 13056 w 26137"/>
                  <a:gd name="connsiteY2" fmla="*/ 26139 h 26138"/>
                  <a:gd name="connsiteX3" fmla="*/ 14121 w 26137"/>
                  <a:gd name="connsiteY3" fmla="*/ 26101 h 26138"/>
                  <a:gd name="connsiteX4" fmla="*/ 26095 w 26137"/>
                  <a:gd name="connsiteY4" fmla="*/ 12023 h 26138"/>
                  <a:gd name="connsiteX5" fmla="*/ 12023 w 26137"/>
                  <a:gd name="connsiteY5" fmla="*/ 43 h 26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37" h="26138">
                    <a:moveTo>
                      <a:pt x="12023" y="43"/>
                    </a:moveTo>
                    <a:cubicBezTo>
                      <a:pt x="4823" y="622"/>
                      <a:pt x="-536" y="6926"/>
                      <a:pt x="43" y="14121"/>
                    </a:cubicBezTo>
                    <a:cubicBezTo>
                      <a:pt x="590" y="20961"/>
                      <a:pt x="6310" y="26139"/>
                      <a:pt x="13056" y="26139"/>
                    </a:cubicBezTo>
                    <a:cubicBezTo>
                      <a:pt x="13405" y="26139"/>
                      <a:pt x="13760" y="26126"/>
                      <a:pt x="14121" y="26101"/>
                    </a:cubicBezTo>
                    <a:cubicBezTo>
                      <a:pt x="21315" y="25516"/>
                      <a:pt x="26674" y="19218"/>
                      <a:pt x="26095" y="12023"/>
                    </a:cubicBezTo>
                    <a:cubicBezTo>
                      <a:pt x="25516" y="4829"/>
                      <a:pt x="19218" y="-536"/>
                      <a:pt x="12023" y="4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2" name="Graphic 134">
                <a:extLst>
                  <a:ext uri="{FF2B5EF4-FFF2-40B4-BE49-F238E27FC236}">
                    <a16:creationId xmlns:a16="http://schemas.microsoft.com/office/drawing/2014/main" id="{DC483B09-06A2-488F-A395-B3B14DA46404}"/>
                  </a:ext>
                </a:extLst>
              </p:cNvPr>
              <p:cNvSpPr/>
              <p:nvPr/>
            </p:nvSpPr>
            <p:spPr>
              <a:xfrm>
                <a:off x="9680025" y="1439305"/>
                <a:ext cx="26146" cy="26144"/>
              </a:xfrm>
              <a:custGeom>
                <a:avLst/>
                <a:gdLst>
                  <a:gd name="connsiteX0" fmla="*/ 550 w 26146"/>
                  <a:gd name="connsiteY0" fmla="*/ 16803 h 26144"/>
                  <a:gd name="connsiteX1" fmla="*/ 13065 w 26146"/>
                  <a:gd name="connsiteY1" fmla="*/ 26145 h 26144"/>
                  <a:gd name="connsiteX2" fmla="*/ 16806 w 26146"/>
                  <a:gd name="connsiteY2" fmla="*/ 25597 h 26144"/>
                  <a:gd name="connsiteX3" fmla="*/ 25600 w 26146"/>
                  <a:gd name="connsiteY3" fmla="*/ 9341 h 26144"/>
                  <a:gd name="connsiteX4" fmla="*/ 9344 w 26146"/>
                  <a:gd name="connsiteY4" fmla="*/ 547 h 26144"/>
                  <a:gd name="connsiteX5" fmla="*/ 550 w 26146"/>
                  <a:gd name="connsiteY5" fmla="*/ 16803 h 26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46" h="26144">
                    <a:moveTo>
                      <a:pt x="550" y="16803"/>
                    </a:moveTo>
                    <a:cubicBezTo>
                      <a:pt x="2236" y="22479"/>
                      <a:pt x="7439" y="26145"/>
                      <a:pt x="13065" y="26145"/>
                    </a:cubicBezTo>
                    <a:cubicBezTo>
                      <a:pt x="14304" y="26145"/>
                      <a:pt x="15561" y="25971"/>
                      <a:pt x="16806" y="25597"/>
                    </a:cubicBezTo>
                    <a:cubicBezTo>
                      <a:pt x="23720" y="23537"/>
                      <a:pt x="27660" y="16255"/>
                      <a:pt x="25600" y="9341"/>
                    </a:cubicBezTo>
                    <a:cubicBezTo>
                      <a:pt x="23540" y="2426"/>
                      <a:pt x="16258" y="-1513"/>
                      <a:pt x="9344" y="547"/>
                    </a:cubicBezTo>
                    <a:cubicBezTo>
                      <a:pt x="2423" y="2607"/>
                      <a:pt x="-1517" y="9889"/>
                      <a:pt x="550" y="1680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3" name="Graphic 134">
                <a:extLst>
                  <a:ext uri="{FF2B5EF4-FFF2-40B4-BE49-F238E27FC236}">
                    <a16:creationId xmlns:a16="http://schemas.microsoft.com/office/drawing/2014/main" id="{E77ED9F6-FFF7-4DBE-92C3-E57B909C98AD}"/>
                  </a:ext>
                </a:extLst>
              </p:cNvPr>
              <p:cNvSpPr/>
              <p:nvPr/>
            </p:nvSpPr>
            <p:spPr>
              <a:xfrm>
                <a:off x="9676406" y="1597891"/>
                <a:ext cx="26148" cy="26144"/>
              </a:xfrm>
              <a:custGeom>
                <a:avLst/>
                <a:gdLst>
                  <a:gd name="connsiteX0" fmla="*/ 17375 w 26148"/>
                  <a:gd name="connsiteY0" fmla="*/ 733 h 26144"/>
                  <a:gd name="connsiteX1" fmla="*/ 733 w 26148"/>
                  <a:gd name="connsiteY1" fmla="*/ 8768 h 26144"/>
                  <a:gd name="connsiteX2" fmla="*/ 8768 w 26148"/>
                  <a:gd name="connsiteY2" fmla="*/ 25410 h 26144"/>
                  <a:gd name="connsiteX3" fmla="*/ 13074 w 26148"/>
                  <a:gd name="connsiteY3" fmla="*/ 26144 h 26144"/>
                  <a:gd name="connsiteX4" fmla="*/ 25416 w 26148"/>
                  <a:gd name="connsiteY4" fmla="*/ 17375 h 26144"/>
                  <a:gd name="connsiteX5" fmla="*/ 17375 w 26148"/>
                  <a:gd name="connsiteY5" fmla="*/ 733 h 261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48" h="26144">
                    <a:moveTo>
                      <a:pt x="17375" y="733"/>
                    </a:moveTo>
                    <a:cubicBezTo>
                      <a:pt x="10560" y="-1645"/>
                      <a:pt x="3110" y="1953"/>
                      <a:pt x="733" y="8768"/>
                    </a:cubicBezTo>
                    <a:cubicBezTo>
                      <a:pt x="-1645" y="15583"/>
                      <a:pt x="1953" y="23032"/>
                      <a:pt x="8768" y="25410"/>
                    </a:cubicBezTo>
                    <a:cubicBezTo>
                      <a:pt x="10193" y="25908"/>
                      <a:pt x="11643" y="26144"/>
                      <a:pt x="13074" y="26144"/>
                    </a:cubicBezTo>
                    <a:cubicBezTo>
                      <a:pt x="18477" y="26144"/>
                      <a:pt x="23530" y="22765"/>
                      <a:pt x="25416" y="17375"/>
                    </a:cubicBezTo>
                    <a:cubicBezTo>
                      <a:pt x="27793" y="10560"/>
                      <a:pt x="24190" y="3104"/>
                      <a:pt x="17375" y="733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4" name="Graphic 134">
                <a:extLst>
                  <a:ext uri="{FF2B5EF4-FFF2-40B4-BE49-F238E27FC236}">
                    <a16:creationId xmlns:a16="http://schemas.microsoft.com/office/drawing/2014/main" id="{0EDBD8C7-8C58-4A47-9C26-5077645EF912}"/>
                  </a:ext>
                </a:extLst>
              </p:cNvPr>
              <p:cNvSpPr/>
              <p:nvPr/>
            </p:nvSpPr>
            <p:spPr>
              <a:xfrm>
                <a:off x="9653536" y="1646412"/>
                <a:ext cx="26144" cy="26142"/>
              </a:xfrm>
              <a:custGeom>
                <a:avLst/>
                <a:gdLst>
                  <a:gd name="connsiteX0" fmla="*/ 19850 w 26144"/>
                  <a:gd name="connsiteY0" fmla="*/ 1895 h 26142"/>
                  <a:gd name="connsiteX1" fmla="*/ 1895 w 26144"/>
                  <a:gd name="connsiteY1" fmla="*/ 6295 h 26142"/>
                  <a:gd name="connsiteX2" fmla="*/ 6295 w 26144"/>
                  <a:gd name="connsiteY2" fmla="*/ 24244 h 26142"/>
                  <a:gd name="connsiteX3" fmla="*/ 13060 w 26144"/>
                  <a:gd name="connsiteY3" fmla="*/ 26143 h 26142"/>
                  <a:gd name="connsiteX4" fmla="*/ 24251 w 26144"/>
                  <a:gd name="connsiteY4" fmla="*/ 19850 h 26142"/>
                  <a:gd name="connsiteX5" fmla="*/ 19850 w 26144"/>
                  <a:gd name="connsiteY5" fmla="*/ 1895 h 261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44" h="26142">
                    <a:moveTo>
                      <a:pt x="19850" y="1895"/>
                    </a:moveTo>
                    <a:cubicBezTo>
                      <a:pt x="13677" y="-1845"/>
                      <a:pt x="5642" y="121"/>
                      <a:pt x="1895" y="6295"/>
                    </a:cubicBezTo>
                    <a:cubicBezTo>
                      <a:pt x="-1845" y="12469"/>
                      <a:pt x="121" y="20504"/>
                      <a:pt x="6295" y="24244"/>
                    </a:cubicBezTo>
                    <a:cubicBezTo>
                      <a:pt x="8411" y="25533"/>
                      <a:pt x="10751" y="26143"/>
                      <a:pt x="13060" y="26143"/>
                    </a:cubicBezTo>
                    <a:cubicBezTo>
                      <a:pt x="17479" y="26143"/>
                      <a:pt x="21792" y="23902"/>
                      <a:pt x="24251" y="19850"/>
                    </a:cubicBezTo>
                    <a:cubicBezTo>
                      <a:pt x="27991" y="13677"/>
                      <a:pt x="26018" y="5636"/>
                      <a:pt x="19850" y="189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5" name="Graphic 134">
                <a:extLst>
                  <a:ext uri="{FF2B5EF4-FFF2-40B4-BE49-F238E27FC236}">
                    <a16:creationId xmlns:a16="http://schemas.microsoft.com/office/drawing/2014/main" id="{6C276839-910B-422D-AA66-74814DB2B48D}"/>
                  </a:ext>
                </a:extLst>
              </p:cNvPr>
              <p:cNvSpPr/>
              <p:nvPr/>
            </p:nvSpPr>
            <p:spPr>
              <a:xfrm>
                <a:off x="9688667" y="1545668"/>
                <a:ext cx="26142" cy="26143"/>
              </a:xfrm>
              <a:custGeom>
                <a:avLst/>
                <a:gdLst>
                  <a:gd name="connsiteX0" fmla="*/ 14711 w 26142"/>
                  <a:gd name="connsiteY0" fmla="*/ 104 h 26143"/>
                  <a:gd name="connsiteX1" fmla="*/ 104 w 26142"/>
                  <a:gd name="connsiteY1" fmla="*/ 11431 h 26143"/>
                  <a:gd name="connsiteX2" fmla="*/ 11431 w 26142"/>
                  <a:gd name="connsiteY2" fmla="*/ 26038 h 26143"/>
                  <a:gd name="connsiteX3" fmla="*/ 13087 w 26142"/>
                  <a:gd name="connsiteY3" fmla="*/ 26144 h 26143"/>
                  <a:gd name="connsiteX4" fmla="*/ 26038 w 26142"/>
                  <a:gd name="connsiteY4" fmla="*/ 14711 h 26143"/>
                  <a:gd name="connsiteX5" fmla="*/ 14711 w 26142"/>
                  <a:gd name="connsiteY5" fmla="*/ 104 h 261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42" h="26143">
                    <a:moveTo>
                      <a:pt x="14711" y="104"/>
                    </a:moveTo>
                    <a:cubicBezTo>
                      <a:pt x="7548" y="-798"/>
                      <a:pt x="1013" y="4268"/>
                      <a:pt x="104" y="11431"/>
                    </a:cubicBezTo>
                    <a:cubicBezTo>
                      <a:pt x="-798" y="18595"/>
                      <a:pt x="4268" y="25129"/>
                      <a:pt x="11431" y="26038"/>
                    </a:cubicBezTo>
                    <a:cubicBezTo>
                      <a:pt x="11991" y="26107"/>
                      <a:pt x="12539" y="26144"/>
                      <a:pt x="13087" y="26144"/>
                    </a:cubicBezTo>
                    <a:cubicBezTo>
                      <a:pt x="19578" y="26144"/>
                      <a:pt x="25204" y="21314"/>
                      <a:pt x="26038" y="14711"/>
                    </a:cubicBezTo>
                    <a:cubicBezTo>
                      <a:pt x="26941" y="7554"/>
                      <a:pt x="21875" y="1013"/>
                      <a:pt x="14711" y="104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6" name="Graphic 134">
                <a:extLst>
                  <a:ext uri="{FF2B5EF4-FFF2-40B4-BE49-F238E27FC236}">
                    <a16:creationId xmlns:a16="http://schemas.microsoft.com/office/drawing/2014/main" id="{B048A4AB-33DD-49AF-A471-3A0856D75CA3}"/>
                  </a:ext>
                </a:extLst>
              </p:cNvPr>
              <p:cNvSpPr/>
              <p:nvPr/>
            </p:nvSpPr>
            <p:spPr>
              <a:xfrm>
                <a:off x="9628960" y="1345619"/>
                <a:ext cx="26139" cy="26139"/>
              </a:xfrm>
              <a:custGeom>
                <a:avLst/>
                <a:gdLst>
                  <a:gd name="connsiteX0" fmla="*/ 23005 w 26139"/>
                  <a:gd name="connsiteY0" fmla="*/ 4575 h 26139"/>
                  <a:gd name="connsiteX1" fmla="*/ 4577 w 26139"/>
                  <a:gd name="connsiteY1" fmla="*/ 3137 h 26139"/>
                  <a:gd name="connsiteX2" fmla="*/ 3139 w 26139"/>
                  <a:gd name="connsiteY2" fmla="*/ 21565 h 26139"/>
                  <a:gd name="connsiteX3" fmla="*/ 13078 w 26139"/>
                  <a:gd name="connsiteY3" fmla="*/ 26140 h 26139"/>
                  <a:gd name="connsiteX4" fmla="*/ 21567 w 26139"/>
                  <a:gd name="connsiteY4" fmla="*/ 23003 h 26139"/>
                  <a:gd name="connsiteX5" fmla="*/ 23005 w 26139"/>
                  <a:gd name="connsiteY5" fmla="*/ 4575 h 26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6139" h="26139">
                    <a:moveTo>
                      <a:pt x="23005" y="4575"/>
                    </a:moveTo>
                    <a:cubicBezTo>
                      <a:pt x="18312" y="-908"/>
                      <a:pt x="10060" y="-1556"/>
                      <a:pt x="4577" y="3137"/>
                    </a:cubicBezTo>
                    <a:cubicBezTo>
                      <a:pt x="-912" y="7830"/>
                      <a:pt x="-1554" y="16076"/>
                      <a:pt x="3139" y="21565"/>
                    </a:cubicBezTo>
                    <a:cubicBezTo>
                      <a:pt x="5722" y="24584"/>
                      <a:pt x="9388" y="26140"/>
                      <a:pt x="13078" y="26140"/>
                    </a:cubicBezTo>
                    <a:cubicBezTo>
                      <a:pt x="16078" y="26140"/>
                      <a:pt x="19103" y="25107"/>
                      <a:pt x="21567" y="23003"/>
                    </a:cubicBezTo>
                    <a:cubicBezTo>
                      <a:pt x="27050" y="18310"/>
                      <a:pt x="27691" y="10058"/>
                      <a:pt x="23005" y="4575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7" name="Graphic 134">
                <a:extLst>
                  <a:ext uri="{FF2B5EF4-FFF2-40B4-BE49-F238E27FC236}">
                    <a16:creationId xmlns:a16="http://schemas.microsoft.com/office/drawing/2014/main" id="{EFB53D3B-2CFF-41B5-9283-4C5C42268472}"/>
                  </a:ext>
                </a:extLst>
              </p:cNvPr>
              <p:cNvSpPr/>
              <p:nvPr/>
            </p:nvSpPr>
            <p:spPr>
              <a:xfrm>
                <a:off x="9537605" y="1285100"/>
                <a:ext cx="104252" cy="90728"/>
              </a:xfrm>
              <a:custGeom>
                <a:avLst/>
                <a:gdLst>
                  <a:gd name="connsiteX0" fmla="*/ 0 w 104252"/>
                  <a:gd name="connsiteY0" fmla="*/ 0 h 90728"/>
                  <a:gd name="connsiteX1" fmla="*/ 51370 w 104252"/>
                  <a:gd name="connsiteY1" fmla="*/ 90729 h 90728"/>
                  <a:gd name="connsiteX2" fmla="*/ 104253 w 104252"/>
                  <a:gd name="connsiteY2" fmla="*/ 865 h 907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04252" h="90728">
                    <a:moveTo>
                      <a:pt x="0" y="0"/>
                    </a:moveTo>
                    <a:lnTo>
                      <a:pt x="51370" y="90729"/>
                    </a:lnTo>
                    <a:lnTo>
                      <a:pt x="104253" y="865"/>
                    </a:ln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8" name="Graphic 134">
                <a:extLst>
                  <a:ext uri="{FF2B5EF4-FFF2-40B4-BE49-F238E27FC236}">
                    <a16:creationId xmlns:a16="http://schemas.microsoft.com/office/drawing/2014/main" id="{0D92523A-C0AB-4F14-8D7A-BA3CBEF817F6}"/>
                  </a:ext>
                </a:extLst>
              </p:cNvPr>
              <p:cNvSpPr/>
              <p:nvPr/>
            </p:nvSpPr>
            <p:spPr>
              <a:xfrm>
                <a:off x="9317735" y="1504677"/>
                <a:ext cx="259396" cy="336202"/>
              </a:xfrm>
              <a:custGeom>
                <a:avLst/>
                <a:gdLst>
                  <a:gd name="connsiteX0" fmla="*/ 28436 w 259396"/>
                  <a:gd name="connsiteY0" fmla="*/ 0 h 336202"/>
                  <a:gd name="connsiteX1" fmla="*/ 0 w 259396"/>
                  <a:gd name="connsiteY1" fmla="*/ 28436 h 336202"/>
                  <a:gd name="connsiteX2" fmla="*/ 0 w 259396"/>
                  <a:gd name="connsiteY2" fmla="*/ 307767 h 336202"/>
                  <a:gd name="connsiteX3" fmla="*/ 28436 w 259396"/>
                  <a:gd name="connsiteY3" fmla="*/ 336203 h 336202"/>
                  <a:gd name="connsiteX4" fmla="*/ 230960 w 259396"/>
                  <a:gd name="connsiteY4" fmla="*/ 336203 h 336202"/>
                  <a:gd name="connsiteX5" fmla="*/ 259396 w 259396"/>
                  <a:gd name="connsiteY5" fmla="*/ 307767 h 336202"/>
                  <a:gd name="connsiteX6" fmla="*/ 259396 w 259396"/>
                  <a:gd name="connsiteY6" fmla="*/ 66120 h 336202"/>
                  <a:gd name="connsiteX7" fmla="*/ 193276 w 259396"/>
                  <a:gd name="connsiteY7" fmla="*/ 0 h 336202"/>
                  <a:gd name="connsiteX8" fmla="*/ 28436 w 259396"/>
                  <a:gd name="connsiteY8" fmla="*/ 0 h 336202"/>
                  <a:gd name="connsiteX9" fmla="*/ 30627 w 259396"/>
                  <a:gd name="connsiteY9" fmla="*/ 305576 h 336202"/>
                  <a:gd name="connsiteX10" fmla="*/ 30627 w 259396"/>
                  <a:gd name="connsiteY10" fmla="*/ 30633 h 336202"/>
                  <a:gd name="connsiteX11" fmla="*/ 160745 w 259396"/>
                  <a:gd name="connsiteY11" fmla="*/ 30633 h 336202"/>
                  <a:gd name="connsiteX12" fmla="*/ 160745 w 259396"/>
                  <a:gd name="connsiteY12" fmla="*/ 83341 h 336202"/>
                  <a:gd name="connsiteX13" fmla="*/ 176061 w 259396"/>
                  <a:gd name="connsiteY13" fmla="*/ 98658 h 336202"/>
                  <a:gd name="connsiteX14" fmla="*/ 228763 w 259396"/>
                  <a:gd name="connsiteY14" fmla="*/ 98658 h 336202"/>
                  <a:gd name="connsiteX15" fmla="*/ 228763 w 259396"/>
                  <a:gd name="connsiteY15" fmla="*/ 305582 h 336202"/>
                  <a:gd name="connsiteX16" fmla="*/ 30627 w 259396"/>
                  <a:gd name="connsiteY16" fmla="*/ 305582 h 3362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9396" h="336202">
                    <a:moveTo>
                      <a:pt x="28436" y="0"/>
                    </a:moveTo>
                    <a:cubicBezTo>
                      <a:pt x="12759" y="0"/>
                      <a:pt x="0" y="12759"/>
                      <a:pt x="0" y="28436"/>
                    </a:cubicBezTo>
                    <a:lnTo>
                      <a:pt x="0" y="307767"/>
                    </a:lnTo>
                    <a:cubicBezTo>
                      <a:pt x="0" y="323444"/>
                      <a:pt x="12759" y="336203"/>
                      <a:pt x="28436" y="336203"/>
                    </a:cubicBezTo>
                    <a:lnTo>
                      <a:pt x="230960" y="336203"/>
                    </a:lnTo>
                    <a:cubicBezTo>
                      <a:pt x="246638" y="336203"/>
                      <a:pt x="259396" y="323444"/>
                      <a:pt x="259396" y="307767"/>
                    </a:cubicBezTo>
                    <a:lnTo>
                      <a:pt x="259396" y="66120"/>
                    </a:lnTo>
                    <a:lnTo>
                      <a:pt x="193276" y="0"/>
                    </a:lnTo>
                    <a:lnTo>
                      <a:pt x="28436" y="0"/>
                    </a:lnTo>
                    <a:close/>
                    <a:moveTo>
                      <a:pt x="30627" y="305576"/>
                    </a:moveTo>
                    <a:lnTo>
                      <a:pt x="30627" y="30633"/>
                    </a:lnTo>
                    <a:lnTo>
                      <a:pt x="160745" y="30633"/>
                    </a:lnTo>
                    <a:lnTo>
                      <a:pt x="160745" y="83341"/>
                    </a:lnTo>
                    <a:cubicBezTo>
                      <a:pt x="160745" y="91799"/>
                      <a:pt x="167603" y="98658"/>
                      <a:pt x="176061" y="98658"/>
                    </a:cubicBezTo>
                    <a:lnTo>
                      <a:pt x="228763" y="98658"/>
                    </a:lnTo>
                    <a:lnTo>
                      <a:pt x="228763" y="305582"/>
                    </a:lnTo>
                    <a:lnTo>
                      <a:pt x="30627" y="305582"/>
                    </a:ln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59" name="Graphic 134">
                <a:extLst>
                  <a:ext uri="{FF2B5EF4-FFF2-40B4-BE49-F238E27FC236}">
                    <a16:creationId xmlns:a16="http://schemas.microsoft.com/office/drawing/2014/main" id="{086CF78B-AE7E-4697-B06C-AE92F062E969}"/>
                  </a:ext>
                </a:extLst>
              </p:cNvPr>
              <p:cNvSpPr/>
              <p:nvPr/>
            </p:nvSpPr>
            <p:spPr>
              <a:xfrm>
                <a:off x="9376499" y="1739496"/>
                <a:ext cx="144071" cy="29873"/>
              </a:xfrm>
              <a:custGeom>
                <a:avLst/>
                <a:gdLst>
                  <a:gd name="connsiteX0" fmla="*/ 129135 w 144071"/>
                  <a:gd name="connsiteY0" fmla="*/ 0 h 29873"/>
                  <a:gd name="connsiteX1" fmla="*/ 14937 w 144071"/>
                  <a:gd name="connsiteY1" fmla="*/ 0 h 29873"/>
                  <a:gd name="connsiteX2" fmla="*/ 0 w 144071"/>
                  <a:gd name="connsiteY2" fmla="*/ 14937 h 29873"/>
                  <a:gd name="connsiteX3" fmla="*/ 14937 w 144071"/>
                  <a:gd name="connsiteY3" fmla="*/ 29874 h 29873"/>
                  <a:gd name="connsiteX4" fmla="*/ 129135 w 144071"/>
                  <a:gd name="connsiteY4" fmla="*/ 29874 h 29873"/>
                  <a:gd name="connsiteX5" fmla="*/ 144072 w 144071"/>
                  <a:gd name="connsiteY5" fmla="*/ 14937 h 29873"/>
                  <a:gd name="connsiteX6" fmla="*/ 129135 w 144071"/>
                  <a:gd name="connsiteY6" fmla="*/ 0 h 29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4071" h="29873">
                    <a:moveTo>
                      <a:pt x="129135" y="0"/>
                    </a:moveTo>
                    <a:lnTo>
                      <a:pt x="14937" y="0"/>
                    </a:lnTo>
                    <a:cubicBezTo>
                      <a:pt x="6690" y="0"/>
                      <a:pt x="0" y="6690"/>
                      <a:pt x="0" y="14937"/>
                    </a:cubicBezTo>
                    <a:cubicBezTo>
                      <a:pt x="0" y="23183"/>
                      <a:pt x="6690" y="29874"/>
                      <a:pt x="14937" y="29874"/>
                    </a:cubicBezTo>
                    <a:lnTo>
                      <a:pt x="129135" y="29874"/>
                    </a:lnTo>
                    <a:cubicBezTo>
                      <a:pt x="137381" y="29874"/>
                      <a:pt x="144072" y="23183"/>
                      <a:pt x="144072" y="14937"/>
                    </a:cubicBezTo>
                    <a:cubicBezTo>
                      <a:pt x="144072" y="6690"/>
                      <a:pt x="137381" y="0"/>
                      <a:pt x="1291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0" name="Graphic 134">
                <a:extLst>
                  <a:ext uri="{FF2B5EF4-FFF2-40B4-BE49-F238E27FC236}">
                    <a16:creationId xmlns:a16="http://schemas.microsoft.com/office/drawing/2014/main" id="{360373FE-8CE0-4010-AC5D-71CA48CC5793}"/>
                  </a:ext>
                </a:extLst>
              </p:cNvPr>
              <p:cNvSpPr/>
              <p:nvPr/>
            </p:nvSpPr>
            <p:spPr>
              <a:xfrm>
                <a:off x="9376499" y="1629649"/>
                <a:ext cx="144071" cy="29873"/>
              </a:xfrm>
              <a:custGeom>
                <a:avLst/>
                <a:gdLst>
                  <a:gd name="connsiteX0" fmla="*/ 129135 w 144071"/>
                  <a:gd name="connsiteY0" fmla="*/ 0 h 29873"/>
                  <a:gd name="connsiteX1" fmla="*/ 14937 w 144071"/>
                  <a:gd name="connsiteY1" fmla="*/ 0 h 29873"/>
                  <a:gd name="connsiteX2" fmla="*/ 0 w 144071"/>
                  <a:gd name="connsiteY2" fmla="*/ 14937 h 29873"/>
                  <a:gd name="connsiteX3" fmla="*/ 14937 w 144071"/>
                  <a:gd name="connsiteY3" fmla="*/ 29874 h 29873"/>
                  <a:gd name="connsiteX4" fmla="*/ 129135 w 144071"/>
                  <a:gd name="connsiteY4" fmla="*/ 29874 h 29873"/>
                  <a:gd name="connsiteX5" fmla="*/ 144072 w 144071"/>
                  <a:gd name="connsiteY5" fmla="*/ 14937 h 29873"/>
                  <a:gd name="connsiteX6" fmla="*/ 129135 w 144071"/>
                  <a:gd name="connsiteY6" fmla="*/ 0 h 29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4071" h="29873">
                    <a:moveTo>
                      <a:pt x="129135" y="0"/>
                    </a:moveTo>
                    <a:lnTo>
                      <a:pt x="14937" y="0"/>
                    </a:lnTo>
                    <a:cubicBezTo>
                      <a:pt x="6690" y="0"/>
                      <a:pt x="0" y="6690"/>
                      <a:pt x="0" y="14937"/>
                    </a:cubicBezTo>
                    <a:cubicBezTo>
                      <a:pt x="0" y="23183"/>
                      <a:pt x="6690" y="29874"/>
                      <a:pt x="14937" y="29874"/>
                    </a:cubicBezTo>
                    <a:lnTo>
                      <a:pt x="129135" y="29874"/>
                    </a:lnTo>
                    <a:cubicBezTo>
                      <a:pt x="137381" y="29874"/>
                      <a:pt x="144072" y="23183"/>
                      <a:pt x="144072" y="14937"/>
                    </a:cubicBezTo>
                    <a:cubicBezTo>
                      <a:pt x="144072" y="6690"/>
                      <a:pt x="137381" y="0"/>
                      <a:pt x="1291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361" name="Graphic 134">
                <a:extLst>
                  <a:ext uri="{FF2B5EF4-FFF2-40B4-BE49-F238E27FC236}">
                    <a16:creationId xmlns:a16="http://schemas.microsoft.com/office/drawing/2014/main" id="{CF9CC2D5-8CC6-4DBB-86C5-DC75306BCACA}"/>
                  </a:ext>
                </a:extLst>
              </p:cNvPr>
              <p:cNvSpPr/>
              <p:nvPr/>
            </p:nvSpPr>
            <p:spPr>
              <a:xfrm>
                <a:off x="9376499" y="1684573"/>
                <a:ext cx="144071" cy="29873"/>
              </a:xfrm>
              <a:custGeom>
                <a:avLst/>
                <a:gdLst>
                  <a:gd name="connsiteX0" fmla="*/ 129135 w 144071"/>
                  <a:gd name="connsiteY0" fmla="*/ 0 h 29873"/>
                  <a:gd name="connsiteX1" fmla="*/ 14937 w 144071"/>
                  <a:gd name="connsiteY1" fmla="*/ 0 h 29873"/>
                  <a:gd name="connsiteX2" fmla="*/ 0 w 144071"/>
                  <a:gd name="connsiteY2" fmla="*/ 14937 h 29873"/>
                  <a:gd name="connsiteX3" fmla="*/ 14937 w 144071"/>
                  <a:gd name="connsiteY3" fmla="*/ 29874 h 29873"/>
                  <a:gd name="connsiteX4" fmla="*/ 129135 w 144071"/>
                  <a:gd name="connsiteY4" fmla="*/ 29874 h 29873"/>
                  <a:gd name="connsiteX5" fmla="*/ 144072 w 144071"/>
                  <a:gd name="connsiteY5" fmla="*/ 14937 h 29873"/>
                  <a:gd name="connsiteX6" fmla="*/ 129135 w 144071"/>
                  <a:gd name="connsiteY6" fmla="*/ 0 h 298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44071" h="29873">
                    <a:moveTo>
                      <a:pt x="129135" y="0"/>
                    </a:moveTo>
                    <a:lnTo>
                      <a:pt x="14937" y="0"/>
                    </a:lnTo>
                    <a:cubicBezTo>
                      <a:pt x="6690" y="0"/>
                      <a:pt x="0" y="6690"/>
                      <a:pt x="0" y="14937"/>
                    </a:cubicBezTo>
                    <a:cubicBezTo>
                      <a:pt x="0" y="23183"/>
                      <a:pt x="6690" y="29874"/>
                      <a:pt x="14937" y="29874"/>
                    </a:cubicBezTo>
                    <a:lnTo>
                      <a:pt x="129135" y="29874"/>
                    </a:lnTo>
                    <a:cubicBezTo>
                      <a:pt x="137381" y="29874"/>
                      <a:pt x="144072" y="23183"/>
                      <a:pt x="144072" y="14937"/>
                    </a:cubicBezTo>
                    <a:cubicBezTo>
                      <a:pt x="144072" y="6690"/>
                      <a:pt x="137381" y="0"/>
                      <a:pt x="12913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 w="62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4854DC4F-0839-4E4C-9D44-DEB826EEB50A}"/>
              </a:ext>
            </a:extLst>
          </p:cNvPr>
          <p:cNvGrpSpPr/>
          <p:nvPr/>
        </p:nvGrpSpPr>
        <p:grpSpPr>
          <a:xfrm>
            <a:off x="226827" y="2789599"/>
            <a:ext cx="1325684" cy="1017896"/>
            <a:chOff x="226827" y="2789599"/>
            <a:chExt cx="1325684" cy="1017896"/>
          </a:xfrm>
        </p:grpSpPr>
        <p:sp>
          <p:nvSpPr>
            <p:cNvPr id="9648" name="Google Shape;9648;p91"/>
            <p:cNvSpPr/>
            <p:nvPr/>
          </p:nvSpPr>
          <p:spPr>
            <a:xfrm>
              <a:off x="226827" y="3622829"/>
              <a:ext cx="1325684" cy="184666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12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Microsegmentation</a:t>
              </a:r>
              <a:endParaRPr sz="12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9" name="Google Shape;10194;p92">
              <a:extLst>
                <a:ext uri="{FF2B5EF4-FFF2-40B4-BE49-F238E27FC236}">
                  <a16:creationId xmlns:a16="http://schemas.microsoft.com/office/drawing/2014/main" id="{76DDCFDE-CB65-416D-8F7D-DFB8FDB735DD}"/>
                </a:ext>
              </a:extLst>
            </p:cNvPr>
            <p:cNvGrpSpPr>
              <a:grpSpLocks noChangeAspect="1"/>
            </p:cNvGrpSpPr>
            <p:nvPr/>
          </p:nvGrpSpPr>
          <p:grpSpPr>
            <a:xfrm>
              <a:off x="505622" y="2789599"/>
              <a:ext cx="777239" cy="777240"/>
              <a:chOff x="496477" y="2791172"/>
              <a:chExt cx="783608" cy="783608"/>
            </a:xfrm>
          </p:grpSpPr>
          <p:sp>
            <p:nvSpPr>
              <p:cNvPr id="380" name="Google Shape;10195;p92">
                <a:extLst>
                  <a:ext uri="{FF2B5EF4-FFF2-40B4-BE49-F238E27FC236}">
                    <a16:creationId xmlns:a16="http://schemas.microsoft.com/office/drawing/2014/main" id="{5E86BB12-1761-42EC-87B5-15ABEF2ED22F}"/>
                  </a:ext>
                </a:extLst>
              </p:cNvPr>
              <p:cNvSpPr/>
              <p:nvPr/>
            </p:nvSpPr>
            <p:spPr>
              <a:xfrm>
                <a:off x="496477" y="2791172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1" name="Google Shape;10196;p92">
                <a:extLst>
                  <a:ext uri="{FF2B5EF4-FFF2-40B4-BE49-F238E27FC236}">
                    <a16:creationId xmlns:a16="http://schemas.microsoft.com/office/drawing/2014/main" id="{DB9593BE-8445-45EC-B77F-E708E7995961}"/>
                  </a:ext>
                </a:extLst>
              </p:cNvPr>
              <p:cNvSpPr/>
              <p:nvPr/>
            </p:nvSpPr>
            <p:spPr>
              <a:xfrm>
                <a:off x="612187" y="2906864"/>
                <a:ext cx="550468" cy="289460"/>
              </a:xfrm>
              <a:custGeom>
                <a:avLst/>
                <a:gdLst/>
                <a:ahLst/>
                <a:cxnLst/>
                <a:rect l="l" t="t" r="r" b="b"/>
                <a:pathLst>
                  <a:path w="550468" h="289460" extrusionOk="0">
                    <a:moveTo>
                      <a:pt x="528662" y="167934"/>
                    </a:moveTo>
                    <a:cubicBezTo>
                      <a:pt x="469362" y="27970"/>
                      <a:pt x="307827" y="-37421"/>
                      <a:pt x="167863" y="21878"/>
                    </a:cubicBezTo>
                    <a:cubicBezTo>
                      <a:pt x="66165" y="64965"/>
                      <a:pt x="75" y="164672"/>
                      <a:pt x="0" y="275120"/>
                    </a:cubicBezTo>
                    <a:lnTo>
                      <a:pt x="0" y="289460"/>
                    </a:lnTo>
                    <a:lnTo>
                      <a:pt x="550469" y="289460"/>
                    </a:lnTo>
                    <a:lnTo>
                      <a:pt x="550469" y="275120"/>
                    </a:lnTo>
                    <a:cubicBezTo>
                      <a:pt x="550502" y="238286"/>
                      <a:pt x="543085" y="201826"/>
                      <a:pt x="528662" y="167934"/>
                    </a:cubicBezTo>
                    <a:close/>
                    <a:moveTo>
                      <a:pt x="449362" y="100794"/>
                    </a:moveTo>
                    <a:cubicBezTo>
                      <a:pt x="454649" y="106081"/>
                      <a:pt x="459671" y="111632"/>
                      <a:pt x="464429" y="117381"/>
                    </a:cubicBezTo>
                    <a:cubicBezTo>
                      <a:pt x="445755" y="124471"/>
                      <a:pt x="426692" y="130494"/>
                      <a:pt x="407334" y="135421"/>
                    </a:cubicBezTo>
                    <a:cubicBezTo>
                      <a:pt x="401680" y="117567"/>
                      <a:pt x="394449" y="100251"/>
                      <a:pt x="385725" y="83679"/>
                    </a:cubicBezTo>
                    <a:cubicBezTo>
                      <a:pt x="378091" y="69085"/>
                      <a:pt x="368825" y="55406"/>
                      <a:pt x="358102" y="42906"/>
                    </a:cubicBezTo>
                    <a:cubicBezTo>
                      <a:pt x="362464" y="44426"/>
                      <a:pt x="366759" y="46144"/>
                      <a:pt x="371319" y="47928"/>
                    </a:cubicBezTo>
                    <a:cubicBezTo>
                      <a:pt x="400521" y="60347"/>
                      <a:pt x="427045" y="78300"/>
                      <a:pt x="449428" y="100794"/>
                    </a:cubicBezTo>
                    <a:close/>
                    <a:moveTo>
                      <a:pt x="230034" y="45945"/>
                    </a:moveTo>
                    <a:cubicBezTo>
                      <a:pt x="239061" y="38508"/>
                      <a:pt x="249623" y="33160"/>
                      <a:pt x="260961" y="30284"/>
                    </a:cubicBezTo>
                    <a:lnTo>
                      <a:pt x="260961" y="152074"/>
                    </a:lnTo>
                    <a:cubicBezTo>
                      <a:pt x="230707" y="151279"/>
                      <a:pt x="200576" y="147918"/>
                      <a:pt x="170890" y="142030"/>
                    </a:cubicBezTo>
                    <a:cubicBezTo>
                      <a:pt x="175939" y="126640"/>
                      <a:pt x="182260" y="111698"/>
                      <a:pt x="189789" y="97358"/>
                    </a:cubicBezTo>
                    <a:cubicBezTo>
                      <a:pt x="199584" y="77653"/>
                      <a:pt x="213301" y="60158"/>
                      <a:pt x="230100" y="45945"/>
                    </a:cubicBezTo>
                    <a:close/>
                    <a:moveTo>
                      <a:pt x="289508" y="30284"/>
                    </a:moveTo>
                    <a:cubicBezTo>
                      <a:pt x="300846" y="33160"/>
                      <a:pt x="311407" y="38508"/>
                      <a:pt x="320435" y="45945"/>
                    </a:cubicBezTo>
                    <a:cubicBezTo>
                      <a:pt x="337215" y="60176"/>
                      <a:pt x="350929" y="77667"/>
                      <a:pt x="360745" y="97358"/>
                    </a:cubicBezTo>
                    <a:cubicBezTo>
                      <a:pt x="368139" y="111710"/>
                      <a:pt x="374328" y="126652"/>
                      <a:pt x="379249" y="142030"/>
                    </a:cubicBezTo>
                    <a:cubicBezTo>
                      <a:pt x="349650" y="147907"/>
                      <a:pt x="319608" y="151267"/>
                      <a:pt x="289442" y="152074"/>
                    </a:cubicBezTo>
                    <a:close/>
                    <a:moveTo>
                      <a:pt x="179150" y="47928"/>
                    </a:moveTo>
                    <a:cubicBezTo>
                      <a:pt x="183446" y="46144"/>
                      <a:pt x="187741" y="44426"/>
                      <a:pt x="192367" y="42906"/>
                    </a:cubicBezTo>
                    <a:cubicBezTo>
                      <a:pt x="181610" y="55465"/>
                      <a:pt x="172320" y="69212"/>
                      <a:pt x="164678" y="83877"/>
                    </a:cubicBezTo>
                    <a:cubicBezTo>
                      <a:pt x="155902" y="100390"/>
                      <a:pt x="148583" y="117637"/>
                      <a:pt x="142805" y="135421"/>
                    </a:cubicBezTo>
                    <a:cubicBezTo>
                      <a:pt x="123423" y="130422"/>
                      <a:pt x="104339" y="124333"/>
                      <a:pt x="85643" y="117183"/>
                    </a:cubicBezTo>
                    <a:cubicBezTo>
                      <a:pt x="90407" y="111404"/>
                      <a:pt x="95458" y="105868"/>
                      <a:pt x="100776" y="100596"/>
                    </a:cubicBezTo>
                    <a:cubicBezTo>
                      <a:pt x="123255" y="78144"/>
                      <a:pt x="149870" y="60259"/>
                      <a:pt x="179150" y="47928"/>
                    </a:cubicBezTo>
                    <a:close/>
                    <a:moveTo>
                      <a:pt x="47910" y="179168"/>
                    </a:moveTo>
                    <a:cubicBezTo>
                      <a:pt x="53410" y="165997"/>
                      <a:pt x="60043" y="153327"/>
                      <a:pt x="67735" y="141303"/>
                    </a:cubicBezTo>
                    <a:cubicBezTo>
                      <a:pt x="89583" y="150028"/>
                      <a:pt x="111965" y="157356"/>
                      <a:pt x="134743" y="163242"/>
                    </a:cubicBezTo>
                    <a:cubicBezTo>
                      <a:pt x="127138" y="195290"/>
                      <a:pt x="122930" y="228049"/>
                      <a:pt x="122187" y="260978"/>
                    </a:cubicBezTo>
                    <a:lnTo>
                      <a:pt x="28944" y="260978"/>
                    </a:lnTo>
                    <a:cubicBezTo>
                      <a:pt x="30522" y="232822"/>
                      <a:pt x="36938" y="205147"/>
                      <a:pt x="47910" y="179168"/>
                    </a:cubicBezTo>
                    <a:close/>
                    <a:moveTo>
                      <a:pt x="163026" y="169718"/>
                    </a:moveTo>
                    <a:cubicBezTo>
                      <a:pt x="195278" y="176303"/>
                      <a:pt x="228053" y="179996"/>
                      <a:pt x="260961" y="180754"/>
                    </a:cubicBezTo>
                    <a:lnTo>
                      <a:pt x="260961" y="260978"/>
                    </a:lnTo>
                    <a:lnTo>
                      <a:pt x="151065" y="260978"/>
                    </a:lnTo>
                    <a:cubicBezTo>
                      <a:pt x="151835" y="230223"/>
                      <a:pt x="155844" y="199634"/>
                      <a:pt x="163026" y="169718"/>
                    </a:cubicBezTo>
                    <a:close/>
                    <a:moveTo>
                      <a:pt x="289442" y="260978"/>
                    </a:moveTo>
                    <a:lnTo>
                      <a:pt x="289442" y="180754"/>
                    </a:lnTo>
                    <a:cubicBezTo>
                      <a:pt x="322284" y="179984"/>
                      <a:pt x="354992" y="176291"/>
                      <a:pt x="387178" y="169718"/>
                    </a:cubicBezTo>
                    <a:cubicBezTo>
                      <a:pt x="394305" y="199642"/>
                      <a:pt x="398292" y="230228"/>
                      <a:pt x="399073" y="260978"/>
                    </a:cubicBezTo>
                    <a:close/>
                    <a:moveTo>
                      <a:pt x="427819" y="260978"/>
                    </a:moveTo>
                    <a:cubicBezTo>
                      <a:pt x="426983" y="228135"/>
                      <a:pt x="422731" y="195469"/>
                      <a:pt x="415131" y="163507"/>
                    </a:cubicBezTo>
                    <a:cubicBezTo>
                      <a:pt x="437921" y="157662"/>
                      <a:pt x="460306" y="150333"/>
                      <a:pt x="482139" y="141567"/>
                    </a:cubicBezTo>
                    <a:cubicBezTo>
                      <a:pt x="489856" y="153577"/>
                      <a:pt x="496490" y="166248"/>
                      <a:pt x="501964" y="179432"/>
                    </a:cubicBezTo>
                    <a:cubicBezTo>
                      <a:pt x="513028" y="205303"/>
                      <a:pt x="519534" y="232891"/>
                      <a:pt x="521194" y="2609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" name="Google Shape;10197;p92">
                <a:extLst>
                  <a:ext uri="{FF2B5EF4-FFF2-40B4-BE49-F238E27FC236}">
                    <a16:creationId xmlns:a16="http://schemas.microsoft.com/office/drawing/2014/main" id="{D5980814-D495-4DEA-9CE1-FB99217E25C2}"/>
                  </a:ext>
                </a:extLst>
              </p:cNvPr>
              <p:cNvSpPr/>
              <p:nvPr/>
            </p:nvSpPr>
            <p:spPr>
              <a:xfrm>
                <a:off x="753208" y="3222361"/>
                <a:ext cx="86039" cy="86039"/>
              </a:xfrm>
              <a:custGeom>
                <a:avLst/>
                <a:gdLst/>
                <a:ahLst/>
                <a:cxnLst/>
                <a:rect l="l" t="t" r="r" b="b"/>
                <a:pathLst>
                  <a:path w="86039" h="86039" extrusionOk="0">
                    <a:moveTo>
                      <a:pt x="86040" y="43020"/>
                    </a:moveTo>
                    <a:cubicBezTo>
                      <a:pt x="86040" y="19260"/>
                      <a:pt x="66779" y="0"/>
                      <a:pt x="43020" y="0"/>
                    </a:cubicBezTo>
                    <a:cubicBezTo>
                      <a:pt x="19260" y="0"/>
                      <a:pt x="0" y="19260"/>
                      <a:pt x="0" y="43020"/>
                    </a:cubicBezTo>
                    <a:cubicBezTo>
                      <a:pt x="0" y="66779"/>
                      <a:pt x="19260" y="86040"/>
                      <a:pt x="43020" y="86040"/>
                    </a:cubicBezTo>
                    <a:cubicBezTo>
                      <a:pt x="43042" y="86040"/>
                      <a:pt x="43064" y="86040"/>
                      <a:pt x="43086" y="86040"/>
                    </a:cubicBezTo>
                    <a:cubicBezTo>
                      <a:pt x="66820" y="86003"/>
                      <a:pt x="86040" y="66753"/>
                      <a:pt x="86040" y="43020"/>
                    </a:cubicBezTo>
                    <a:close/>
                    <a:moveTo>
                      <a:pt x="60796" y="60796"/>
                    </a:moveTo>
                    <a:cubicBezTo>
                      <a:pt x="51124" y="70735"/>
                      <a:pt x="35225" y="70951"/>
                      <a:pt x="25287" y="61278"/>
                    </a:cubicBezTo>
                    <a:cubicBezTo>
                      <a:pt x="15348" y="51606"/>
                      <a:pt x="15132" y="35708"/>
                      <a:pt x="24804" y="25769"/>
                    </a:cubicBezTo>
                    <a:cubicBezTo>
                      <a:pt x="29600" y="20840"/>
                      <a:pt x="36209" y="18094"/>
                      <a:pt x="43086" y="18173"/>
                    </a:cubicBezTo>
                    <a:lnTo>
                      <a:pt x="43086" y="18173"/>
                    </a:lnTo>
                    <a:cubicBezTo>
                      <a:pt x="49733" y="18150"/>
                      <a:pt x="56111" y="20792"/>
                      <a:pt x="60796" y="25508"/>
                    </a:cubicBezTo>
                    <a:cubicBezTo>
                      <a:pt x="70585" y="35311"/>
                      <a:pt x="70585" y="51191"/>
                      <a:pt x="60796" y="609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" name="Google Shape;10198;p92">
                <a:extLst>
                  <a:ext uri="{FF2B5EF4-FFF2-40B4-BE49-F238E27FC236}">
                    <a16:creationId xmlns:a16="http://schemas.microsoft.com/office/drawing/2014/main" id="{1E081CD8-DFD3-44D1-9C0F-E983664D70AD}"/>
                  </a:ext>
                </a:extLst>
              </p:cNvPr>
              <p:cNvSpPr/>
              <p:nvPr/>
            </p:nvSpPr>
            <p:spPr>
              <a:xfrm>
                <a:off x="854117" y="3305427"/>
                <a:ext cx="68858" cy="68858"/>
              </a:xfrm>
              <a:custGeom>
                <a:avLst/>
                <a:gdLst/>
                <a:ahLst/>
                <a:cxnLst/>
                <a:rect l="l" t="t" r="r" b="b"/>
                <a:pathLst>
                  <a:path w="68858" h="68858" extrusionOk="0">
                    <a:moveTo>
                      <a:pt x="34495" y="0"/>
                    </a:moveTo>
                    <a:cubicBezTo>
                      <a:pt x="15480" y="-36"/>
                      <a:pt x="36" y="15349"/>
                      <a:pt x="0" y="34364"/>
                    </a:cubicBezTo>
                    <a:cubicBezTo>
                      <a:pt x="-36" y="53378"/>
                      <a:pt x="15349" y="68822"/>
                      <a:pt x="34364" y="68858"/>
                    </a:cubicBezTo>
                    <a:cubicBezTo>
                      <a:pt x="53378" y="68895"/>
                      <a:pt x="68822" y="53509"/>
                      <a:pt x="68858" y="34495"/>
                    </a:cubicBezTo>
                    <a:cubicBezTo>
                      <a:pt x="68858" y="34407"/>
                      <a:pt x="68858" y="34319"/>
                      <a:pt x="68858" y="34231"/>
                    </a:cubicBezTo>
                    <a:cubicBezTo>
                      <a:pt x="68749" y="15319"/>
                      <a:pt x="53406" y="36"/>
                      <a:pt x="34495" y="0"/>
                    </a:cubicBezTo>
                    <a:close/>
                    <a:moveTo>
                      <a:pt x="48636" y="48637"/>
                    </a:moveTo>
                    <a:cubicBezTo>
                      <a:pt x="41124" y="56602"/>
                      <a:pt x="28577" y="56969"/>
                      <a:pt x="20612" y="49457"/>
                    </a:cubicBezTo>
                    <a:cubicBezTo>
                      <a:pt x="16437" y="45519"/>
                      <a:pt x="14173" y="39966"/>
                      <a:pt x="14405" y="34231"/>
                    </a:cubicBezTo>
                    <a:cubicBezTo>
                      <a:pt x="14736" y="23287"/>
                      <a:pt x="23875" y="14683"/>
                      <a:pt x="34819" y="15013"/>
                    </a:cubicBezTo>
                    <a:cubicBezTo>
                      <a:pt x="45763" y="15343"/>
                      <a:pt x="54367" y="24482"/>
                      <a:pt x="54037" y="35426"/>
                    </a:cubicBezTo>
                    <a:cubicBezTo>
                      <a:pt x="53891" y="40279"/>
                      <a:pt x="51969" y="44909"/>
                      <a:pt x="48636" y="484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" name="Google Shape;10199;p92">
                <a:extLst>
                  <a:ext uri="{FF2B5EF4-FFF2-40B4-BE49-F238E27FC236}">
                    <a16:creationId xmlns:a16="http://schemas.microsoft.com/office/drawing/2014/main" id="{C76AEA6A-74C9-4E9E-A8E4-D8D451741EAA}"/>
                  </a:ext>
                </a:extLst>
              </p:cNvPr>
              <p:cNvSpPr/>
              <p:nvPr/>
            </p:nvSpPr>
            <p:spPr>
              <a:xfrm>
                <a:off x="801911" y="3397943"/>
                <a:ext cx="55113" cy="55113"/>
              </a:xfrm>
              <a:custGeom>
                <a:avLst/>
                <a:gdLst/>
                <a:ahLst/>
                <a:cxnLst/>
                <a:rect l="l" t="t" r="r" b="b"/>
                <a:pathLst>
                  <a:path w="55113" h="55113" extrusionOk="0">
                    <a:moveTo>
                      <a:pt x="27623" y="0"/>
                    </a:moveTo>
                    <a:cubicBezTo>
                      <a:pt x="12404" y="-36"/>
                      <a:pt x="36" y="12272"/>
                      <a:pt x="0" y="27491"/>
                    </a:cubicBezTo>
                    <a:cubicBezTo>
                      <a:pt x="-36" y="42709"/>
                      <a:pt x="12272" y="55073"/>
                      <a:pt x="27490" y="55113"/>
                    </a:cubicBezTo>
                    <a:cubicBezTo>
                      <a:pt x="42709" y="55146"/>
                      <a:pt x="55077" y="42842"/>
                      <a:pt x="55113" y="27623"/>
                    </a:cubicBezTo>
                    <a:cubicBezTo>
                      <a:pt x="55149" y="12404"/>
                      <a:pt x="42841" y="36"/>
                      <a:pt x="27623" y="0"/>
                    </a:cubicBezTo>
                    <a:close/>
                    <a:moveTo>
                      <a:pt x="27623" y="43549"/>
                    </a:moveTo>
                    <a:cubicBezTo>
                      <a:pt x="18772" y="44118"/>
                      <a:pt x="11136" y="37404"/>
                      <a:pt x="10568" y="28553"/>
                    </a:cubicBezTo>
                    <a:cubicBezTo>
                      <a:pt x="10000" y="19703"/>
                      <a:pt x="16713" y="12067"/>
                      <a:pt x="25564" y="11498"/>
                    </a:cubicBezTo>
                    <a:cubicBezTo>
                      <a:pt x="26249" y="11454"/>
                      <a:pt x="26937" y="11454"/>
                      <a:pt x="27623" y="11498"/>
                    </a:cubicBezTo>
                    <a:lnTo>
                      <a:pt x="27623" y="11498"/>
                    </a:lnTo>
                    <a:cubicBezTo>
                      <a:pt x="31887" y="11478"/>
                      <a:pt x="35981" y="13168"/>
                      <a:pt x="38989" y="16190"/>
                    </a:cubicBezTo>
                    <a:cubicBezTo>
                      <a:pt x="45230" y="22491"/>
                      <a:pt x="45181" y="32659"/>
                      <a:pt x="38880" y="38900"/>
                    </a:cubicBezTo>
                    <a:cubicBezTo>
                      <a:pt x="35884" y="41867"/>
                      <a:pt x="31840" y="43537"/>
                      <a:pt x="27623" y="435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5" name="Google Shape;10200;p92">
                <a:extLst>
                  <a:ext uri="{FF2B5EF4-FFF2-40B4-BE49-F238E27FC236}">
                    <a16:creationId xmlns:a16="http://schemas.microsoft.com/office/drawing/2014/main" id="{187F30D5-28A0-4C39-9B13-3E2A3045645E}"/>
                  </a:ext>
                </a:extLst>
              </p:cNvPr>
              <p:cNvSpPr/>
              <p:nvPr/>
            </p:nvSpPr>
            <p:spPr>
              <a:xfrm>
                <a:off x="917754" y="3397943"/>
                <a:ext cx="55113" cy="55113"/>
              </a:xfrm>
              <a:custGeom>
                <a:avLst/>
                <a:gdLst/>
                <a:ahLst/>
                <a:cxnLst/>
                <a:rect l="l" t="t" r="r" b="b"/>
                <a:pathLst>
                  <a:path w="55113" h="55113" extrusionOk="0">
                    <a:moveTo>
                      <a:pt x="27623" y="0"/>
                    </a:moveTo>
                    <a:cubicBezTo>
                      <a:pt x="12404" y="-36"/>
                      <a:pt x="36" y="12272"/>
                      <a:pt x="0" y="27491"/>
                    </a:cubicBezTo>
                    <a:cubicBezTo>
                      <a:pt x="-36" y="42709"/>
                      <a:pt x="12272" y="55073"/>
                      <a:pt x="27491" y="55113"/>
                    </a:cubicBezTo>
                    <a:cubicBezTo>
                      <a:pt x="42709" y="55146"/>
                      <a:pt x="55077" y="42842"/>
                      <a:pt x="55113" y="27623"/>
                    </a:cubicBezTo>
                    <a:cubicBezTo>
                      <a:pt x="55149" y="12404"/>
                      <a:pt x="42842" y="36"/>
                      <a:pt x="27623" y="0"/>
                    </a:cubicBezTo>
                    <a:close/>
                    <a:moveTo>
                      <a:pt x="27623" y="43549"/>
                    </a:moveTo>
                    <a:cubicBezTo>
                      <a:pt x="18772" y="44118"/>
                      <a:pt x="11136" y="37404"/>
                      <a:pt x="10568" y="28553"/>
                    </a:cubicBezTo>
                    <a:cubicBezTo>
                      <a:pt x="9999" y="19703"/>
                      <a:pt x="16713" y="12067"/>
                      <a:pt x="25564" y="11498"/>
                    </a:cubicBezTo>
                    <a:cubicBezTo>
                      <a:pt x="26249" y="11454"/>
                      <a:pt x="26937" y="11454"/>
                      <a:pt x="27623" y="11498"/>
                    </a:cubicBezTo>
                    <a:lnTo>
                      <a:pt x="27623" y="11498"/>
                    </a:lnTo>
                    <a:cubicBezTo>
                      <a:pt x="31887" y="11478"/>
                      <a:pt x="35981" y="13168"/>
                      <a:pt x="38989" y="16190"/>
                    </a:cubicBezTo>
                    <a:cubicBezTo>
                      <a:pt x="45230" y="22491"/>
                      <a:pt x="45181" y="32659"/>
                      <a:pt x="38880" y="38900"/>
                    </a:cubicBezTo>
                    <a:cubicBezTo>
                      <a:pt x="35884" y="41867"/>
                      <a:pt x="31840" y="43537"/>
                      <a:pt x="27623" y="435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" name="Google Shape;10201;p92">
                <a:extLst>
                  <a:ext uri="{FF2B5EF4-FFF2-40B4-BE49-F238E27FC236}">
                    <a16:creationId xmlns:a16="http://schemas.microsoft.com/office/drawing/2014/main" id="{CA190878-EA2E-4BA9-93DF-370CCF9AF702}"/>
                  </a:ext>
                </a:extLst>
              </p:cNvPr>
              <p:cNvSpPr/>
              <p:nvPr/>
            </p:nvSpPr>
            <p:spPr>
              <a:xfrm>
                <a:off x="609346" y="3232736"/>
                <a:ext cx="102560" cy="77977"/>
              </a:xfrm>
              <a:custGeom>
                <a:avLst/>
                <a:gdLst/>
                <a:ahLst/>
                <a:cxnLst/>
                <a:rect l="l" t="t" r="r" b="b"/>
                <a:pathLst>
                  <a:path w="102560" h="77977" extrusionOk="0">
                    <a:moveTo>
                      <a:pt x="0" y="0"/>
                    </a:moveTo>
                    <a:lnTo>
                      <a:pt x="51280" y="77978"/>
                    </a:lnTo>
                    <a:lnTo>
                      <a:pt x="1025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" name="Google Shape;10202;p92">
                <a:extLst>
                  <a:ext uri="{FF2B5EF4-FFF2-40B4-BE49-F238E27FC236}">
                    <a16:creationId xmlns:a16="http://schemas.microsoft.com/office/drawing/2014/main" id="{4EF8843C-E0ED-425A-A3BF-23E63FE42A2B}"/>
                  </a:ext>
                </a:extLst>
              </p:cNvPr>
              <p:cNvSpPr/>
              <p:nvPr/>
            </p:nvSpPr>
            <p:spPr>
              <a:xfrm>
                <a:off x="1057254" y="3222361"/>
                <a:ext cx="86039" cy="86039"/>
              </a:xfrm>
              <a:custGeom>
                <a:avLst/>
                <a:gdLst/>
                <a:ahLst/>
                <a:cxnLst/>
                <a:rect l="l" t="t" r="r" b="b"/>
                <a:pathLst>
                  <a:path w="86039" h="86039" extrusionOk="0">
                    <a:moveTo>
                      <a:pt x="43020" y="0"/>
                    </a:moveTo>
                    <a:cubicBezTo>
                      <a:pt x="19260" y="0"/>
                      <a:pt x="0" y="19260"/>
                      <a:pt x="0" y="43020"/>
                    </a:cubicBezTo>
                    <a:cubicBezTo>
                      <a:pt x="0" y="66779"/>
                      <a:pt x="19260" y="86040"/>
                      <a:pt x="43020" y="86040"/>
                    </a:cubicBezTo>
                    <a:cubicBezTo>
                      <a:pt x="66779" y="86040"/>
                      <a:pt x="86040" y="66779"/>
                      <a:pt x="86040" y="43020"/>
                    </a:cubicBezTo>
                    <a:cubicBezTo>
                      <a:pt x="86040" y="19260"/>
                      <a:pt x="66779" y="0"/>
                      <a:pt x="43020" y="0"/>
                    </a:cubicBezTo>
                    <a:close/>
                    <a:moveTo>
                      <a:pt x="60730" y="60796"/>
                    </a:moveTo>
                    <a:cubicBezTo>
                      <a:pt x="51057" y="70735"/>
                      <a:pt x="35159" y="70951"/>
                      <a:pt x="25220" y="61278"/>
                    </a:cubicBezTo>
                    <a:cubicBezTo>
                      <a:pt x="15282" y="51606"/>
                      <a:pt x="15066" y="35708"/>
                      <a:pt x="24738" y="25769"/>
                    </a:cubicBezTo>
                    <a:cubicBezTo>
                      <a:pt x="29534" y="20840"/>
                      <a:pt x="36143" y="18094"/>
                      <a:pt x="43020" y="18173"/>
                    </a:cubicBezTo>
                    <a:lnTo>
                      <a:pt x="43020" y="18173"/>
                    </a:lnTo>
                    <a:cubicBezTo>
                      <a:pt x="49666" y="18150"/>
                      <a:pt x="56045" y="20792"/>
                      <a:pt x="60730" y="25508"/>
                    </a:cubicBezTo>
                    <a:cubicBezTo>
                      <a:pt x="70519" y="35311"/>
                      <a:pt x="70519" y="51191"/>
                      <a:pt x="60730" y="609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" name="Google Shape;10203;p92">
                <a:extLst>
                  <a:ext uri="{FF2B5EF4-FFF2-40B4-BE49-F238E27FC236}">
                    <a16:creationId xmlns:a16="http://schemas.microsoft.com/office/drawing/2014/main" id="{752F86D3-4A7E-4B7E-ACD7-EFF4291015B9}"/>
                  </a:ext>
                </a:extLst>
              </p:cNvPr>
              <p:cNvSpPr/>
              <p:nvPr/>
            </p:nvSpPr>
            <p:spPr>
              <a:xfrm>
                <a:off x="913326" y="3232736"/>
                <a:ext cx="102560" cy="77977"/>
              </a:xfrm>
              <a:custGeom>
                <a:avLst/>
                <a:gdLst/>
                <a:ahLst/>
                <a:cxnLst/>
                <a:rect l="l" t="t" r="r" b="b"/>
                <a:pathLst>
                  <a:path w="102560" h="77977" extrusionOk="0">
                    <a:moveTo>
                      <a:pt x="102560" y="0"/>
                    </a:moveTo>
                    <a:lnTo>
                      <a:pt x="0" y="0"/>
                    </a:lnTo>
                    <a:lnTo>
                      <a:pt x="51280" y="77978"/>
                    </a:lnTo>
                    <a:lnTo>
                      <a:pt x="1025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" name="Google Shape;10204;p92">
                <a:extLst>
                  <a:ext uri="{FF2B5EF4-FFF2-40B4-BE49-F238E27FC236}">
                    <a16:creationId xmlns:a16="http://schemas.microsoft.com/office/drawing/2014/main" id="{0B10D30C-B389-47F2-AF8C-15F10971DBA2}"/>
                  </a:ext>
                </a:extLst>
              </p:cNvPr>
              <p:cNvSpPr/>
              <p:nvPr/>
            </p:nvSpPr>
            <p:spPr>
              <a:xfrm>
                <a:off x="695187" y="3333314"/>
                <a:ext cx="82074" cy="62382"/>
              </a:xfrm>
              <a:custGeom>
                <a:avLst/>
                <a:gdLst/>
                <a:ahLst/>
                <a:cxnLst/>
                <a:rect l="l" t="t" r="r" b="b"/>
                <a:pathLst>
                  <a:path w="82074" h="62382" extrusionOk="0">
                    <a:moveTo>
                      <a:pt x="41037" y="62382"/>
                    </a:moveTo>
                    <a:lnTo>
                      <a:pt x="82075" y="0"/>
                    </a:lnTo>
                    <a:lnTo>
                      <a:pt x="0" y="0"/>
                    </a:lnTo>
                    <a:lnTo>
                      <a:pt x="41037" y="623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0" name="Google Shape;10205;p92">
                <a:extLst>
                  <a:ext uri="{FF2B5EF4-FFF2-40B4-BE49-F238E27FC236}">
                    <a16:creationId xmlns:a16="http://schemas.microsoft.com/office/drawing/2014/main" id="{D28565D2-9767-4BA8-9D1D-298C726B0779}"/>
                  </a:ext>
                </a:extLst>
              </p:cNvPr>
              <p:cNvSpPr/>
              <p:nvPr/>
            </p:nvSpPr>
            <p:spPr>
              <a:xfrm>
                <a:off x="998507" y="3333314"/>
                <a:ext cx="82074" cy="62382"/>
              </a:xfrm>
              <a:custGeom>
                <a:avLst/>
                <a:gdLst/>
                <a:ahLst/>
                <a:cxnLst/>
                <a:rect l="l" t="t" r="r" b="b"/>
                <a:pathLst>
                  <a:path w="82074" h="62382" extrusionOk="0">
                    <a:moveTo>
                      <a:pt x="41037" y="62382"/>
                    </a:moveTo>
                    <a:lnTo>
                      <a:pt x="82075" y="0"/>
                    </a:lnTo>
                    <a:lnTo>
                      <a:pt x="0" y="0"/>
                    </a:lnTo>
                    <a:lnTo>
                      <a:pt x="41037" y="623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6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54" name="Google Shape;9654;p92"/>
          <p:cNvSpPr txBox="1">
            <a:spLocks noGrp="1"/>
          </p:cNvSpPr>
          <p:nvPr>
            <p:ph type="title"/>
          </p:nvPr>
        </p:nvSpPr>
        <p:spPr>
          <a:xfrm>
            <a:off x="182880" y="182880"/>
            <a:ext cx="10515600" cy="627929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lvl="0" indent="0" algn="l" rtl="0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866"/>
              <a:buFont typeface="Arial"/>
              <a:buNone/>
            </a:pPr>
            <a:r>
              <a:rPr lang="en-US" sz="3866"/>
              <a:t>Mini Capability Icons</a:t>
            </a:r>
            <a:endParaRPr/>
          </a:p>
        </p:txBody>
      </p:sp>
      <p:sp>
        <p:nvSpPr>
          <p:cNvPr id="9655" name="Google Shape;9655;p92"/>
          <p:cNvSpPr txBox="1"/>
          <p:nvPr/>
        </p:nvSpPr>
        <p:spPr>
          <a:xfrm>
            <a:off x="193818" y="631460"/>
            <a:ext cx="11868641" cy="297454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45700" rIns="91425" bIns="45700" anchor="t" anchorCtr="0">
            <a:spAutoFit/>
          </a:bodyPr>
          <a:lstStyle/>
          <a:p>
            <a:pPr marL="0" marR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333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Use these icons with the architectural icons. Labels are for identification purposes only and should not appear within the architectural icon mats.</a:t>
            </a:r>
            <a:endParaRPr/>
          </a:p>
        </p:txBody>
      </p:sp>
      <p:grpSp>
        <p:nvGrpSpPr>
          <p:cNvPr id="9656" name="Google Shape;9656;p92"/>
          <p:cNvGrpSpPr/>
          <p:nvPr/>
        </p:nvGrpSpPr>
        <p:grpSpPr>
          <a:xfrm>
            <a:off x="8039237" y="5057180"/>
            <a:ext cx="394339" cy="485062"/>
            <a:chOff x="8048606" y="3674235"/>
            <a:chExt cx="394339" cy="485062"/>
          </a:xfrm>
        </p:grpSpPr>
        <p:grpSp>
          <p:nvGrpSpPr>
            <p:cNvPr id="9657" name="Google Shape;9657;p92"/>
            <p:cNvGrpSpPr/>
            <p:nvPr/>
          </p:nvGrpSpPr>
          <p:grpSpPr>
            <a:xfrm>
              <a:off x="8087749" y="3674235"/>
              <a:ext cx="313267" cy="315384"/>
              <a:chOff x="712788" y="1186656"/>
              <a:chExt cx="234950" cy="236538"/>
            </a:xfrm>
          </p:grpSpPr>
          <p:sp>
            <p:nvSpPr>
              <p:cNvPr id="9658" name="Google Shape;9658;p92"/>
              <p:cNvSpPr/>
              <p:nvPr/>
            </p:nvSpPr>
            <p:spPr>
              <a:xfrm>
                <a:off x="712788" y="1186656"/>
                <a:ext cx="234950" cy="236538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59" name="Google Shape;9659;p92"/>
              <p:cNvSpPr/>
              <p:nvPr/>
            </p:nvSpPr>
            <p:spPr>
              <a:xfrm>
                <a:off x="757238" y="1223169"/>
                <a:ext cx="152400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453" h="451" extrusionOk="0">
                    <a:moveTo>
                      <a:pt x="210" y="227"/>
                    </a:moveTo>
                    <a:cubicBezTo>
                      <a:pt x="213" y="229"/>
                      <a:pt x="213" y="229"/>
                      <a:pt x="213" y="229"/>
                    </a:cubicBezTo>
                    <a:cubicBezTo>
                      <a:pt x="215" y="229"/>
                      <a:pt x="215" y="229"/>
                      <a:pt x="215" y="229"/>
                    </a:cubicBezTo>
                    <a:cubicBezTo>
                      <a:pt x="217" y="229"/>
                      <a:pt x="217" y="229"/>
                      <a:pt x="217" y="229"/>
                    </a:cubicBezTo>
                    <a:cubicBezTo>
                      <a:pt x="222" y="229"/>
                      <a:pt x="222" y="229"/>
                      <a:pt x="222" y="229"/>
                    </a:cubicBezTo>
                    <a:cubicBezTo>
                      <a:pt x="224" y="229"/>
                      <a:pt x="224" y="229"/>
                      <a:pt x="224" y="229"/>
                    </a:cubicBezTo>
                    <a:cubicBezTo>
                      <a:pt x="227" y="229"/>
                      <a:pt x="227" y="229"/>
                      <a:pt x="227" y="229"/>
                    </a:cubicBezTo>
                    <a:cubicBezTo>
                      <a:pt x="229" y="229"/>
                      <a:pt x="229" y="229"/>
                      <a:pt x="229" y="229"/>
                    </a:cubicBezTo>
                    <a:cubicBezTo>
                      <a:pt x="231" y="229"/>
                      <a:pt x="231" y="229"/>
                      <a:pt x="231" y="229"/>
                    </a:cubicBezTo>
                    <a:cubicBezTo>
                      <a:pt x="233" y="229"/>
                      <a:pt x="233" y="229"/>
                      <a:pt x="233" y="229"/>
                    </a:cubicBezTo>
                    <a:cubicBezTo>
                      <a:pt x="236" y="229"/>
                      <a:pt x="236" y="229"/>
                      <a:pt x="236" y="229"/>
                    </a:cubicBezTo>
                    <a:cubicBezTo>
                      <a:pt x="240" y="229"/>
                      <a:pt x="240" y="229"/>
                      <a:pt x="240" y="229"/>
                    </a:cubicBezTo>
                    <a:cubicBezTo>
                      <a:pt x="243" y="229"/>
                      <a:pt x="243" y="229"/>
                      <a:pt x="243" y="229"/>
                    </a:cubicBezTo>
                    <a:cubicBezTo>
                      <a:pt x="245" y="229"/>
                      <a:pt x="245" y="229"/>
                      <a:pt x="245" y="229"/>
                    </a:cubicBezTo>
                    <a:cubicBezTo>
                      <a:pt x="247" y="227"/>
                      <a:pt x="247" y="227"/>
                      <a:pt x="247" y="227"/>
                    </a:cubicBezTo>
                    <a:cubicBezTo>
                      <a:pt x="250" y="227"/>
                      <a:pt x="250" y="227"/>
                      <a:pt x="250" y="227"/>
                    </a:cubicBezTo>
                    <a:cubicBezTo>
                      <a:pt x="252" y="227"/>
                      <a:pt x="252" y="227"/>
                      <a:pt x="252" y="227"/>
                    </a:cubicBezTo>
                    <a:cubicBezTo>
                      <a:pt x="254" y="225"/>
                      <a:pt x="254" y="225"/>
                      <a:pt x="254" y="225"/>
                    </a:cubicBezTo>
                    <a:cubicBezTo>
                      <a:pt x="257" y="225"/>
                      <a:pt x="257" y="225"/>
                      <a:pt x="257" y="225"/>
                    </a:cubicBezTo>
                    <a:cubicBezTo>
                      <a:pt x="259" y="222"/>
                      <a:pt x="259" y="222"/>
                      <a:pt x="259" y="222"/>
                    </a:cubicBezTo>
                    <a:cubicBezTo>
                      <a:pt x="261" y="222"/>
                      <a:pt x="261" y="222"/>
                      <a:pt x="261" y="222"/>
                    </a:cubicBezTo>
                    <a:cubicBezTo>
                      <a:pt x="263" y="220"/>
                      <a:pt x="263" y="220"/>
                      <a:pt x="263" y="220"/>
                    </a:cubicBezTo>
                    <a:cubicBezTo>
                      <a:pt x="266" y="220"/>
                      <a:pt x="266" y="220"/>
                      <a:pt x="266" y="220"/>
                    </a:cubicBezTo>
                    <a:cubicBezTo>
                      <a:pt x="268" y="218"/>
                      <a:pt x="268" y="218"/>
                      <a:pt x="268" y="218"/>
                    </a:cubicBezTo>
                    <a:cubicBezTo>
                      <a:pt x="270" y="215"/>
                      <a:pt x="270" y="215"/>
                      <a:pt x="270" y="215"/>
                    </a:cubicBezTo>
                    <a:cubicBezTo>
                      <a:pt x="273" y="215"/>
                      <a:pt x="273" y="215"/>
                      <a:pt x="273" y="215"/>
                    </a:cubicBezTo>
                    <a:cubicBezTo>
                      <a:pt x="273" y="213"/>
                      <a:pt x="273" y="213"/>
                      <a:pt x="273" y="213"/>
                    </a:cubicBezTo>
                    <a:cubicBezTo>
                      <a:pt x="275" y="213"/>
                      <a:pt x="275" y="213"/>
                      <a:pt x="275" y="213"/>
                    </a:cubicBezTo>
                    <a:cubicBezTo>
                      <a:pt x="277" y="211"/>
                      <a:pt x="277" y="211"/>
                      <a:pt x="277" y="211"/>
                    </a:cubicBezTo>
                    <a:cubicBezTo>
                      <a:pt x="280" y="208"/>
                      <a:pt x="280" y="208"/>
                      <a:pt x="280" y="208"/>
                    </a:cubicBezTo>
                    <a:cubicBezTo>
                      <a:pt x="280" y="206"/>
                      <a:pt x="280" y="206"/>
                      <a:pt x="280" y="206"/>
                    </a:cubicBezTo>
                    <a:cubicBezTo>
                      <a:pt x="282" y="206"/>
                      <a:pt x="282" y="206"/>
                      <a:pt x="282" y="206"/>
                    </a:cubicBezTo>
                    <a:cubicBezTo>
                      <a:pt x="284" y="204"/>
                      <a:pt x="284" y="204"/>
                      <a:pt x="284" y="204"/>
                    </a:cubicBezTo>
                    <a:cubicBezTo>
                      <a:pt x="284" y="202"/>
                      <a:pt x="284" y="202"/>
                      <a:pt x="284" y="202"/>
                    </a:cubicBezTo>
                    <a:cubicBezTo>
                      <a:pt x="287" y="199"/>
                      <a:pt x="287" y="199"/>
                      <a:pt x="287" y="199"/>
                    </a:cubicBezTo>
                    <a:cubicBezTo>
                      <a:pt x="287" y="197"/>
                      <a:pt x="287" y="197"/>
                      <a:pt x="287" y="197"/>
                    </a:cubicBezTo>
                    <a:cubicBezTo>
                      <a:pt x="289" y="197"/>
                      <a:pt x="289" y="197"/>
                      <a:pt x="289" y="197"/>
                    </a:cubicBezTo>
                    <a:cubicBezTo>
                      <a:pt x="289" y="195"/>
                      <a:pt x="289" y="195"/>
                      <a:pt x="289" y="195"/>
                    </a:cubicBezTo>
                    <a:cubicBezTo>
                      <a:pt x="289" y="192"/>
                      <a:pt x="289" y="192"/>
                      <a:pt x="289" y="192"/>
                    </a:cubicBezTo>
                    <a:cubicBezTo>
                      <a:pt x="289" y="190"/>
                      <a:pt x="289" y="190"/>
                      <a:pt x="289" y="190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8"/>
                      <a:pt x="291" y="188"/>
                      <a:pt x="291" y="188"/>
                    </a:cubicBezTo>
                    <a:cubicBezTo>
                      <a:pt x="291" y="185"/>
                      <a:pt x="291" y="185"/>
                      <a:pt x="291" y="185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91" y="183"/>
                      <a:pt x="291" y="183"/>
                      <a:pt x="291" y="183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81"/>
                      <a:pt x="289" y="181"/>
                      <a:pt x="289" y="181"/>
                    </a:cubicBezTo>
                    <a:cubicBezTo>
                      <a:pt x="289" y="178"/>
                      <a:pt x="289" y="178"/>
                      <a:pt x="289" y="178"/>
                    </a:cubicBezTo>
                    <a:cubicBezTo>
                      <a:pt x="289" y="176"/>
                      <a:pt x="289" y="176"/>
                      <a:pt x="289" y="176"/>
                    </a:cubicBezTo>
                    <a:cubicBezTo>
                      <a:pt x="287" y="176"/>
                      <a:pt x="287" y="176"/>
                      <a:pt x="287" y="176"/>
                    </a:cubicBezTo>
                    <a:cubicBezTo>
                      <a:pt x="287" y="174"/>
                      <a:pt x="287" y="174"/>
                      <a:pt x="287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4" y="174"/>
                      <a:pt x="284" y="174"/>
                      <a:pt x="284" y="174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2" y="171"/>
                      <a:pt x="282" y="171"/>
                      <a:pt x="282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80" y="171"/>
                      <a:pt x="280" y="171"/>
                      <a:pt x="280" y="171"/>
                    </a:cubicBezTo>
                    <a:cubicBezTo>
                      <a:pt x="277" y="171"/>
                      <a:pt x="277" y="171"/>
                      <a:pt x="277" y="171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5" y="169"/>
                      <a:pt x="275" y="169"/>
                      <a:pt x="275" y="169"/>
                    </a:cubicBezTo>
                    <a:cubicBezTo>
                      <a:pt x="273" y="169"/>
                      <a:pt x="273" y="169"/>
                      <a:pt x="273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70" y="169"/>
                      <a:pt x="270" y="169"/>
                      <a:pt x="270" y="169"/>
                    </a:cubicBezTo>
                    <a:cubicBezTo>
                      <a:pt x="268" y="171"/>
                      <a:pt x="268" y="171"/>
                      <a:pt x="268" y="171"/>
                    </a:cubicBezTo>
                    <a:cubicBezTo>
                      <a:pt x="263" y="171"/>
                      <a:pt x="263" y="171"/>
                      <a:pt x="263" y="171"/>
                    </a:cubicBezTo>
                    <a:cubicBezTo>
                      <a:pt x="259" y="171"/>
                      <a:pt x="259" y="171"/>
                      <a:pt x="259" y="171"/>
                    </a:cubicBezTo>
                    <a:cubicBezTo>
                      <a:pt x="254" y="174"/>
                      <a:pt x="254" y="174"/>
                      <a:pt x="254" y="174"/>
                    </a:cubicBezTo>
                    <a:cubicBezTo>
                      <a:pt x="250" y="176"/>
                      <a:pt x="250" y="176"/>
                      <a:pt x="250" y="176"/>
                    </a:cubicBezTo>
                    <a:cubicBezTo>
                      <a:pt x="245" y="178"/>
                      <a:pt x="245" y="178"/>
                      <a:pt x="245" y="178"/>
                    </a:cubicBezTo>
                    <a:cubicBezTo>
                      <a:pt x="240" y="181"/>
                      <a:pt x="240" y="181"/>
                      <a:pt x="240" y="181"/>
                    </a:cubicBezTo>
                    <a:cubicBezTo>
                      <a:pt x="229" y="185"/>
                      <a:pt x="229" y="185"/>
                      <a:pt x="229" y="185"/>
                    </a:cubicBezTo>
                    <a:cubicBezTo>
                      <a:pt x="220" y="188"/>
                      <a:pt x="220" y="188"/>
                      <a:pt x="220" y="188"/>
                    </a:cubicBezTo>
                    <a:cubicBezTo>
                      <a:pt x="210" y="192"/>
                      <a:pt x="210" y="192"/>
                      <a:pt x="210" y="192"/>
                    </a:cubicBezTo>
                    <a:cubicBezTo>
                      <a:pt x="208" y="192"/>
                      <a:pt x="208" y="192"/>
                      <a:pt x="208" y="192"/>
                    </a:cubicBezTo>
                    <a:cubicBezTo>
                      <a:pt x="206" y="195"/>
                      <a:pt x="206" y="195"/>
                      <a:pt x="206" y="195"/>
                    </a:cubicBezTo>
                    <a:cubicBezTo>
                      <a:pt x="201" y="197"/>
                      <a:pt x="201" y="197"/>
                      <a:pt x="201" y="197"/>
                    </a:cubicBezTo>
                    <a:cubicBezTo>
                      <a:pt x="194" y="197"/>
                      <a:pt x="194" y="197"/>
                      <a:pt x="194" y="197"/>
                    </a:cubicBezTo>
                    <a:cubicBezTo>
                      <a:pt x="187" y="199"/>
                      <a:pt x="187" y="199"/>
                      <a:pt x="187" y="199"/>
                    </a:cubicBezTo>
                    <a:cubicBezTo>
                      <a:pt x="180" y="199"/>
                      <a:pt x="180" y="199"/>
                      <a:pt x="180" y="199"/>
                    </a:cubicBezTo>
                    <a:cubicBezTo>
                      <a:pt x="173" y="202"/>
                      <a:pt x="173" y="202"/>
                      <a:pt x="173" y="202"/>
                    </a:cubicBezTo>
                    <a:cubicBezTo>
                      <a:pt x="166" y="202"/>
                      <a:pt x="166" y="202"/>
                      <a:pt x="166" y="202"/>
                    </a:cubicBezTo>
                    <a:cubicBezTo>
                      <a:pt x="157" y="202"/>
                      <a:pt x="157" y="202"/>
                      <a:pt x="157" y="202"/>
                    </a:cubicBezTo>
                    <a:cubicBezTo>
                      <a:pt x="157" y="199"/>
                      <a:pt x="157" y="199"/>
                      <a:pt x="157" y="199"/>
                    </a:cubicBezTo>
                    <a:cubicBezTo>
                      <a:pt x="160" y="195"/>
                      <a:pt x="160" y="195"/>
                      <a:pt x="160" y="195"/>
                    </a:cubicBezTo>
                    <a:cubicBezTo>
                      <a:pt x="160" y="192"/>
                      <a:pt x="160" y="192"/>
                      <a:pt x="160" y="192"/>
                    </a:cubicBezTo>
                    <a:cubicBezTo>
                      <a:pt x="162" y="188"/>
                      <a:pt x="162" y="188"/>
                      <a:pt x="162" y="188"/>
                    </a:cubicBezTo>
                    <a:cubicBezTo>
                      <a:pt x="169" y="188"/>
                      <a:pt x="169" y="188"/>
                      <a:pt x="169" y="188"/>
                    </a:cubicBezTo>
                    <a:cubicBezTo>
                      <a:pt x="176" y="185"/>
                      <a:pt x="176" y="185"/>
                      <a:pt x="176" y="185"/>
                    </a:cubicBezTo>
                    <a:cubicBezTo>
                      <a:pt x="180" y="185"/>
                      <a:pt x="180" y="185"/>
                      <a:pt x="180" y="185"/>
                    </a:cubicBezTo>
                    <a:cubicBezTo>
                      <a:pt x="187" y="183"/>
                      <a:pt x="187" y="183"/>
                      <a:pt x="187" y="183"/>
                    </a:cubicBezTo>
                    <a:cubicBezTo>
                      <a:pt x="192" y="183"/>
                      <a:pt x="192" y="183"/>
                      <a:pt x="192" y="183"/>
                    </a:cubicBezTo>
                    <a:cubicBezTo>
                      <a:pt x="196" y="181"/>
                      <a:pt x="196" y="181"/>
                      <a:pt x="196" y="181"/>
                    </a:cubicBezTo>
                    <a:cubicBezTo>
                      <a:pt x="201" y="181"/>
                      <a:pt x="201" y="181"/>
                      <a:pt x="201" y="181"/>
                    </a:cubicBezTo>
                    <a:cubicBezTo>
                      <a:pt x="206" y="178"/>
                      <a:pt x="206" y="178"/>
                      <a:pt x="206" y="178"/>
                    </a:cubicBezTo>
                    <a:cubicBezTo>
                      <a:pt x="215" y="176"/>
                      <a:pt x="215" y="176"/>
                      <a:pt x="215" y="176"/>
                    </a:cubicBezTo>
                    <a:cubicBezTo>
                      <a:pt x="222" y="171"/>
                      <a:pt x="222" y="171"/>
                      <a:pt x="222" y="171"/>
                    </a:cubicBezTo>
                    <a:cubicBezTo>
                      <a:pt x="236" y="167"/>
                      <a:pt x="236" y="167"/>
                      <a:pt x="236" y="167"/>
                    </a:cubicBezTo>
                    <a:cubicBezTo>
                      <a:pt x="240" y="165"/>
                      <a:pt x="240" y="165"/>
                      <a:pt x="240" y="165"/>
                    </a:cubicBezTo>
                    <a:cubicBezTo>
                      <a:pt x="247" y="162"/>
                      <a:pt x="247" y="162"/>
                      <a:pt x="247" y="162"/>
                    </a:cubicBezTo>
                    <a:cubicBezTo>
                      <a:pt x="252" y="160"/>
                      <a:pt x="252" y="160"/>
                      <a:pt x="252" y="160"/>
                    </a:cubicBezTo>
                    <a:cubicBezTo>
                      <a:pt x="259" y="158"/>
                      <a:pt x="259" y="158"/>
                      <a:pt x="259" y="158"/>
                    </a:cubicBezTo>
                    <a:cubicBezTo>
                      <a:pt x="261" y="158"/>
                      <a:pt x="261" y="158"/>
                      <a:pt x="261" y="158"/>
                    </a:cubicBezTo>
                    <a:cubicBezTo>
                      <a:pt x="263" y="158"/>
                      <a:pt x="263" y="158"/>
                      <a:pt x="263" y="158"/>
                    </a:cubicBezTo>
                    <a:cubicBezTo>
                      <a:pt x="266" y="155"/>
                      <a:pt x="266" y="155"/>
                      <a:pt x="266" y="155"/>
                    </a:cubicBezTo>
                    <a:cubicBezTo>
                      <a:pt x="268" y="155"/>
                      <a:pt x="268" y="155"/>
                      <a:pt x="268" y="155"/>
                    </a:cubicBezTo>
                    <a:cubicBezTo>
                      <a:pt x="270" y="155"/>
                      <a:pt x="270" y="155"/>
                      <a:pt x="270" y="155"/>
                    </a:cubicBezTo>
                    <a:cubicBezTo>
                      <a:pt x="273" y="155"/>
                      <a:pt x="273" y="155"/>
                      <a:pt x="273" y="155"/>
                    </a:cubicBezTo>
                    <a:cubicBezTo>
                      <a:pt x="275" y="155"/>
                      <a:pt x="275" y="155"/>
                      <a:pt x="275" y="155"/>
                    </a:cubicBezTo>
                    <a:cubicBezTo>
                      <a:pt x="277" y="155"/>
                      <a:pt x="277" y="155"/>
                      <a:pt x="277" y="155"/>
                    </a:cubicBezTo>
                    <a:cubicBezTo>
                      <a:pt x="280" y="155"/>
                      <a:pt x="280" y="155"/>
                      <a:pt x="280" y="155"/>
                    </a:cubicBezTo>
                    <a:cubicBezTo>
                      <a:pt x="282" y="158"/>
                      <a:pt x="282" y="158"/>
                      <a:pt x="282" y="158"/>
                    </a:cubicBezTo>
                    <a:cubicBezTo>
                      <a:pt x="284" y="158"/>
                      <a:pt x="284" y="158"/>
                      <a:pt x="284" y="158"/>
                    </a:cubicBezTo>
                    <a:cubicBezTo>
                      <a:pt x="287" y="158"/>
                      <a:pt x="287" y="158"/>
                      <a:pt x="287" y="158"/>
                    </a:cubicBezTo>
                    <a:cubicBezTo>
                      <a:pt x="289" y="160"/>
                      <a:pt x="289" y="160"/>
                      <a:pt x="289" y="160"/>
                    </a:cubicBezTo>
                    <a:cubicBezTo>
                      <a:pt x="291" y="160"/>
                      <a:pt x="291" y="160"/>
                      <a:pt x="291" y="160"/>
                    </a:cubicBezTo>
                    <a:cubicBezTo>
                      <a:pt x="291" y="162"/>
                      <a:pt x="291" y="162"/>
                      <a:pt x="291" y="162"/>
                    </a:cubicBezTo>
                    <a:cubicBezTo>
                      <a:pt x="294" y="162"/>
                      <a:pt x="294" y="162"/>
                      <a:pt x="294" y="162"/>
                    </a:cubicBezTo>
                    <a:cubicBezTo>
                      <a:pt x="296" y="165"/>
                      <a:pt x="296" y="165"/>
                      <a:pt x="296" y="165"/>
                    </a:cubicBezTo>
                    <a:cubicBezTo>
                      <a:pt x="298" y="167"/>
                      <a:pt x="298" y="167"/>
                      <a:pt x="298" y="167"/>
                    </a:cubicBezTo>
                    <a:cubicBezTo>
                      <a:pt x="298" y="169"/>
                      <a:pt x="298" y="169"/>
                      <a:pt x="298" y="169"/>
                    </a:cubicBezTo>
                    <a:cubicBezTo>
                      <a:pt x="300" y="171"/>
                      <a:pt x="300" y="171"/>
                      <a:pt x="300" y="171"/>
                    </a:cubicBezTo>
                    <a:cubicBezTo>
                      <a:pt x="303" y="174"/>
                      <a:pt x="303" y="174"/>
                      <a:pt x="303" y="174"/>
                    </a:cubicBezTo>
                    <a:cubicBezTo>
                      <a:pt x="303" y="176"/>
                      <a:pt x="303" y="176"/>
                      <a:pt x="303" y="176"/>
                    </a:cubicBezTo>
                    <a:cubicBezTo>
                      <a:pt x="303" y="178"/>
                      <a:pt x="303" y="178"/>
                      <a:pt x="303" y="178"/>
                    </a:cubicBezTo>
                    <a:cubicBezTo>
                      <a:pt x="305" y="181"/>
                      <a:pt x="305" y="181"/>
                      <a:pt x="305" y="181"/>
                    </a:cubicBezTo>
                    <a:cubicBezTo>
                      <a:pt x="305" y="183"/>
                      <a:pt x="305" y="183"/>
                      <a:pt x="305" y="183"/>
                    </a:cubicBezTo>
                    <a:cubicBezTo>
                      <a:pt x="305" y="185"/>
                      <a:pt x="305" y="185"/>
                      <a:pt x="305" y="185"/>
                    </a:cubicBezTo>
                    <a:cubicBezTo>
                      <a:pt x="305" y="188"/>
                      <a:pt x="305" y="188"/>
                      <a:pt x="305" y="188"/>
                    </a:cubicBezTo>
                    <a:cubicBezTo>
                      <a:pt x="305" y="192"/>
                      <a:pt x="305" y="192"/>
                      <a:pt x="305" y="192"/>
                    </a:cubicBezTo>
                    <a:cubicBezTo>
                      <a:pt x="303" y="195"/>
                      <a:pt x="303" y="195"/>
                      <a:pt x="303" y="195"/>
                    </a:cubicBezTo>
                    <a:cubicBezTo>
                      <a:pt x="303" y="197"/>
                      <a:pt x="303" y="197"/>
                      <a:pt x="303" y="197"/>
                    </a:cubicBezTo>
                    <a:cubicBezTo>
                      <a:pt x="300" y="199"/>
                      <a:pt x="300" y="199"/>
                      <a:pt x="300" y="199"/>
                    </a:cubicBezTo>
                    <a:cubicBezTo>
                      <a:pt x="300" y="204"/>
                      <a:pt x="300" y="204"/>
                      <a:pt x="300" y="204"/>
                    </a:cubicBezTo>
                    <a:cubicBezTo>
                      <a:pt x="298" y="206"/>
                      <a:pt x="298" y="206"/>
                      <a:pt x="298" y="206"/>
                    </a:cubicBezTo>
                    <a:cubicBezTo>
                      <a:pt x="296" y="208"/>
                      <a:pt x="296" y="208"/>
                      <a:pt x="296" y="208"/>
                    </a:cubicBezTo>
                    <a:cubicBezTo>
                      <a:pt x="296" y="211"/>
                      <a:pt x="296" y="211"/>
                      <a:pt x="296" y="211"/>
                    </a:cubicBezTo>
                    <a:cubicBezTo>
                      <a:pt x="294" y="215"/>
                      <a:pt x="294" y="215"/>
                      <a:pt x="294" y="215"/>
                    </a:cubicBezTo>
                    <a:cubicBezTo>
                      <a:pt x="291" y="215"/>
                      <a:pt x="291" y="215"/>
                      <a:pt x="291" y="215"/>
                    </a:cubicBezTo>
                    <a:cubicBezTo>
                      <a:pt x="289" y="218"/>
                      <a:pt x="289" y="218"/>
                      <a:pt x="289" y="218"/>
                    </a:cubicBezTo>
                    <a:cubicBezTo>
                      <a:pt x="287" y="220"/>
                      <a:pt x="287" y="220"/>
                      <a:pt x="287" y="220"/>
                    </a:cubicBezTo>
                    <a:cubicBezTo>
                      <a:pt x="284" y="222"/>
                      <a:pt x="284" y="222"/>
                      <a:pt x="284" y="222"/>
                    </a:cubicBezTo>
                    <a:cubicBezTo>
                      <a:pt x="282" y="225"/>
                      <a:pt x="282" y="225"/>
                      <a:pt x="282" y="225"/>
                    </a:cubicBezTo>
                    <a:cubicBezTo>
                      <a:pt x="280" y="227"/>
                      <a:pt x="280" y="227"/>
                      <a:pt x="280" y="227"/>
                    </a:cubicBezTo>
                    <a:cubicBezTo>
                      <a:pt x="277" y="229"/>
                      <a:pt x="277" y="229"/>
                      <a:pt x="277" y="229"/>
                    </a:cubicBezTo>
                    <a:cubicBezTo>
                      <a:pt x="275" y="229"/>
                      <a:pt x="275" y="229"/>
                      <a:pt x="275" y="229"/>
                    </a:cubicBezTo>
                    <a:cubicBezTo>
                      <a:pt x="273" y="232"/>
                      <a:pt x="273" y="232"/>
                      <a:pt x="273" y="232"/>
                    </a:cubicBezTo>
                    <a:cubicBezTo>
                      <a:pt x="270" y="234"/>
                      <a:pt x="270" y="234"/>
                      <a:pt x="270" y="234"/>
                    </a:cubicBezTo>
                    <a:cubicBezTo>
                      <a:pt x="268" y="234"/>
                      <a:pt x="268" y="234"/>
                      <a:pt x="268" y="234"/>
                    </a:cubicBezTo>
                    <a:cubicBezTo>
                      <a:pt x="266" y="236"/>
                      <a:pt x="266" y="236"/>
                      <a:pt x="266" y="236"/>
                    </a:cubicBezTo>
                    <a:cubicBezTo>
                      <a:pt x="261" y="238"/>
                      <a:pt x="261" y="238"/>
                      <a:pt x="261" y="238"/>
                    </a:cubicBezTo>
                    <a:cubicBezTo>
                      <a:pt x="259" y="238"/>
                      <a:pt x="259" y="238"/>
                      <a:pt x="259" y="238"/>
                    </a:cubicBezTo>
                    <a:cubicBezTo>
                      <a:pt x="257" y="241"/>
                      <a:pt x="257" y="241"/>
                      <a:pt x="257" y="241"/>
                    </a:cubicBezTo>
                    <a:cubicBezTo>
                      <a:pt x="252" y="241"/>
                      <a:pt x="252" y="241"/>
                      <a:pt x="252" y="241"/>
                    </a:cubicBezTo>
                    <a:cubicBezTo>
                      <a:pt x="250" y="241"/>
                      <a:pt x="250" y="241"/>
                      <a:pt x="250" y="241"/>
                    </a:cubicBezTo>
                    <a:cubicBezTo>
                      <a:pt x="247" y="243"/>
                      <a:pt x="247" y="243"/>
                      <a:pt x="247" y="243"/>
                    </a:cubicBezTo>
                    <a:cubicBezTo>
                      <a:pt x="243" y="243"/>
                      <a:pt x="243" y="243"/>
                      <a:pt x="243" y="243"/>
                    </a:cubicBezTo>
                    <a:cubicBezTo>
                      <a:pt x="240" y="243"/>
                      <a:pt x="240" y="243"/>
                      <a:pt x="240" y="243"/>
                    </a:cubicBezTo>
                    <a:cubicBezTo>
                      <a:pt x="238" y="245"/>
                      <a:pt x="238" y="245"/>
                      <a:pt x="238" y="245"/>
                    </a:cubicBezTo>
                    <a:cubicBezTo>
                      <a:pt x="233" y="245"/>
                      <a:pt x="233" y="245"/>
                      <a:pt x="233" y="245"/>
                    </a:cubicBezTo>
                    <a:cubicBezTo>
                      <a:pt x="231" y="245"/>
                      <a:pt x="231" y="245"/>
                      <a:pt x="231" y="245"/>
                    </a:cubicBezTo>
                    <a:cubicBezTo>
                      <a:pt x="227" y="245"/>
                      <a:pt x="227" y="245"/>
                      <a:pt x="227" y="245"/>
                    </a:cubicBezTo>
                    <a:cubicBezTo>
                      <a:pt x="224" y="245"/>
                      <a:pt x="224" y="245"/>
                      <a:pt x="224" y="245"/>
                    </a:cubicBezTo>
                    <a:cubicBezTo>
                      <a:pt x="220" y="245"/>
                      <a:pt x="220" y="245"/>
                      <a:pt x="220" y="245"/>
                    </a:cubicBezTo>
                    <a:cubicBezTo>
                      <a:pt x="217" y="243"/>
                      <a:pt x="217" y="243"/>
                      <a:pt x="217" y="243"/>
                    </a:cubicBezTo>
                    <a:cubicBezTo>
                      <a:pt x="213" y="243"/>
                      <a:pt x="213" y="243"/>
                      <a:pt x="213" y="243"/>
                    </a:cubicBezTo>
                    <a:cubicBezTo>
                      <a:pt x="210" y="243"/>
                      <a:pt x="210" y="243"/>
                      <a:pt x="210" y="243"/>
                    </a:cubicBezTo>
                    <a:cubicBezTo>
                      <a:pt x="206" y="241"/>
                      <a:pt x="206" y="241"/>
                      <a:pt x="206" y="241"/>
                    </a:cubicBezTo>
                    <a:cubicBezTo>
                      <a:pt x="203" y="241"/>
                      <a:pt x="203" y="241"/>
                      <a:pt x="203" y="241"/>
                    </a:cubicBezTo>
                    <a:cubicBezTo>
                      <a:pt x="199" y="238"/>
                      <a:pt x="199" y="238"/>
                      <a:pt x="199" y="238"/>
                    </a:cubicBezTo>
                    <a:cubicBezTo>
                      <a:pt x="194" y="238"/>
                      <a:pt x="194" y="238"/>
                      <a:pt x="194" y="238"/>
                    </a:cubicBezTo>
                    <a:cubicBezTo>
                      <a:pt x="190" y="236"/>
                      <a:pt x="190" y="236"/>
                      <a:pt x="190" y="236"/>
                    </a:cubicBezTo>
                    <a:cubicBezTo>
                      <a:pt x="185" y="236"/>
                      <a:pt x="185" y="236"/>
                      <a:pt x="185" y="236"/>
                    </a:cubicBezTo>
                    <a:cubicBezTo>
                      <a:pt x="180" y="234"/>
                      <a:pt x="180" y="234"/>
                      <a:pt x="180" y="234"/>
                    </a:cubicBezTo>
                    <a:cubicBezTo>
                      <a:pt x="176" y="234"/>
                      <a:pt x="176" y="234"/>
                      <a:pt x="176" y="234"/>
                    </a:cubicBezTo>
                    <a:cubicBezTo>
                      <a:pt x="169" y="232"/>
                      <a:pt x="169" y="232"/>
                      <a:pt x="169" y="232"/>
                    </a:cubicBezTo>
                    <a:cubicBezTo>
                      <a:pt x="162" y="232"/>
                      <a:pt x="162" y="232"/>
                      <a:pt x="162" y="232"/>
                    </a:cubicBezTo>
                    <a:cubicBezTo>
                      <a:pt x="157" y="232"/>
                      <a:pt x="157" y="232"/>
                      <a:pt x="157" y="232"/>
                    </a:cubicBezTo>
                    <a:cubicBezTo>
                      <a:pt x="155" y="227"/>
                      <a:pt x="155" y="227"/>
                      <a:pt x="155" y="227"/>
                    </a:cubicBezTo>
                    <a:cubicBezTo>
                      <a:pt x="155" y="225"/>
                      <a:pt x="155" y="225"/>
                      <a:pt x="155" y="225"/>
                    </a:cubicBezTo>
                    <a:cubicBezTo>
                      <a:pt x="155" y="220"/>
                      <a:pt x="155" y="220"/>
                      <a:pt x="155" y="220"/>
                    </a:cubicBezTo>
                    <a:cubicBezTo>
                      <a:pt x="155" y="215"/>
                      <a:pt x="155" y="215"/>
                      <a:pt x="155" y="215"/>
                    </a:cubicBezTo>
                    <a:cubicBezTo>
                      <a:pt x="160" y="215"/>
                      <a:pt x="160" y="215"/>
                      <a:pt x="160" y="215"/>
                    </a:cubicBezTo>
                    <a:cubicBezTo>
                      <a:pt x="164" y="218"/>
                      <a:pt x="164" y="218"/>
                      <a:pt x="164" y="218"/>
                    </a:cubicBezTo>
                    <a:cubicBezTo>
                      <a:pt x="166" y="215"/>
                      <a:pt x="166" y="215"/>
                      <a:pt x="166" y="215"/>
                    </a:cubicBezTo>
                    <a:cubicBezTo>
                      <a:pt x="171" y="215"/>
                      <a:pt x="171" y="215"/>
                      <a:pt x="171" y="215"/>
                    </a:cubicBezTo>
                    <a:cubicBezTo>
                      <a:pt x="176" y="215"/>
                      <a:pt x="176" y="215"/>
                      <a:pt x="176" y="215"/>
                    </a:cubicBezTo>
                    <a:cubicBezTo>
                      <a:pt x="178" y="215"/>
                      <a:pt x="178" y="215"/>
                      <a:pt x="178" y="215"/>
                    </a:cubicBezTo>
                    <a:cubicBezTo>
                      <a:pt x="180" y="215"/>
                      <a:pt x="180" y="215"/>
                      <a:pt x="180" y="215"/>
                    </a:cubicBezTo>
                    <a:cubicBezTo>
                      <a:pt x="185" y="215"/>
                      <a:pt x="185" y="215"/>
                      <a:pt x="185" y="215"/>
                    </a:cubicBezTo>
                    <a:cubicBezTo>
                      <a:pt x="187" y="215"/>
                      <a:pt x="187" y="215"/>
                      <a:pt x="187" y="215"/>
                    </a:cubicBezTo>
                    <a:cubicBezTo>
                      <a:pt x="192" y="215"/>
                      <a:pt x="192" y="215"/>
                      <a:pt x="192" y="215"/>
                    </a:cubicBezTo>
                    <a:cubicBezTo>
                      <a:pt x="194" y="213"/>
                      <a:pt x="194" y="213"/>
                      <a:pt x="194" y="213"/>
                    </a:cubicBezTo>
                    <a:cubicBezTo>
                      <a:pt x="196" y="213"/>
                      <a:pt x="196" y="213"/>
                      <a:pt x="196" y="213"/>
                    </a:cubicBezTo>
                    <a:cubicBezTo>
                      <a:pt x="201" y="213"/>
                      <a:pt x="201" y="213"/>
                      <a:pt x="201" y="213"/>
                    </a:cubicBezTo>
                    <a:cubicBezTo>
                      <a:pt x="203" y="211"/>
                      <a:pt x="203" y="211"/>
                      <a:pt x="203" y="211"/>
                    </a:cubicBezTo>
                    <a:cubicBezTo>
                      <a:pt x="206" y="211"/>
                      <a:pt x="206" y="211"/>
                      <a:pt x="206" y="211"/>
                    </a:cubicBezTo>
                    <a:cubicBezTo>
                      <a:pt x="208" y="211"/>
                      <a:pt x="208" y="211"/>
                      <a:pt x="208" y="211"/>
                    </a:cubicBezTo>
                    <a:cubicBezTo>
                      <a:pt x="215" y="208"/>
                      <a:pt x="215" y="208"/>
                      <a:pt x="215" y="208"/>
                    </a:cubicBezTo>
                    <a:cubicBezTo>
                      <a:pt x="220" y="206"/>
                      <a:pt x="220" y="206"/>
                      <a:pt x="220" y="206"/>
                    </a:cubicBezTo>
                    <a:cubicBezTo>
                      <a:pt x="224" y="204"/>
                      <a:pt x="224" y="204"/>
                      <a:pt x="224" y="204"/>
                    </a:cubicBezTo>
                    <a:cubicBezTo>
                      <a:pt x="231" y="202"/>
                      <a:pt x="231" y="202"/>
                      <a:pt x="231" y="202"/>
                    </a:cubicBezTo>
                    <a:cubicBezTo>
                      <a:pt x="236" y="197"/>
                      <a:pt x="236" y="197"/>
                      <a:pt x="236" y="197"/>
                    </a:cubicBezTo>
                    <a:cubicBezTo>
                      <a:pt x="240" y="195"/>
                      <a:pt x="240" y="195"/>
                      <a:pt x="240" y="195"/>
                    </a:cubicBezTo>
                    <a:cubicBezTo>
                      <a:pt x="245" y="192"/>
                      <a:pt x="245" y="192"/>
                      <a:pt x="245" y="192"/>
                    </a:cubicBezTo>
                    <a:cubicBezTo>
                      <a:pt x="252" y="188"/>
                      <a:pt x="252" y="188"/>
                      <a:pt x="252" y="188"/>
                    </a:cubicBezTo>
                    <a:cubicBezTo>
                      <a:pt x="254" y="188"/>
                      <a:pt x="254" y="188"/>
                      <a:pt x="254" y="188"/>
                    </a:cubicBezTo>
                    <a:cubicBezTo>
                      <a:pt x="254" y="185"/>
                      <a:pt x="254" y="185"/>
                      <a:pt x="254" y="185"/>
                    </a:cubicBezTo>
                    <a:cubicBezTo>
                      <a:pt x="257" y="185"/>
                      <a:pt x="257" y="185"/>
                      <a:pt x="257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59" y="185"/>
                      <a:pt x="259" y="185"/>
                      <a:pt x="259" y="185"/>
                    </a:cubicBezTo>
                    <a:cubicBezTo>
                      <a:pt x="261" y="183"/>
                      <a:pt x="261" y="183"/>
                      <a:pt x="261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3" y="183"/>
                      <a:pt x="263" y="183"/>
                      <a:pt x="263" y="183"/>
                    </a:cubicBezTo>
                    <a:cubicBezTo>
                      <a:pt x="266" y="183"/>
                      <a:pt x="266" y="183"/>
                      <a:pt x="266" y="183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68" y="185"/>
                      <a:pt x="268" y="185"/>
                      <a:pt x="268" y="185"/>
                    </a:cubicBezTo>
                    <a:cubicBezTo>
                      <a:pt x="270" y="185"/>
                      <a:pt x="270" y="185"/>
                      <a:pt x="270" y="185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3" y="188"/>
                      <a:pt x="273" y="188"/>
                      <a:pt x="273" y="188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0"/>
                      <a:pt x="275" y="190"/>
                      <a:pt x="275" y="190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2"/>
                      <a:pt x="275" y="192"/>
                      <a:pt x="275" y="192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5"/>
                      <a:pt x="275" y="195"/>
                      <a:pt x="275" y="195"/>
                    </a:cubicBezTo>
                    <a:cubicBezTo>
                      <a:pt x="275" y="197"/>
                      <a:pt x="275" y="197"/>
                      <a:pt x="275" y="197"/>
                    </a:cubicBezTo>
                    <a:cubicBezTo>
                      <a:pt x="273" y="197"/>
                      <a:pt x="273" y="197"/>
                      <a:pt x="273" y="197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3" y="199"/>
                      <a:pt x="273" y="199"/>
                      <a:pt x="273" y="199"/>
                    </a:cubicBezTo>
                    <a:cubicBezTo>
                      <a:pt x="270" y="202"/>
                      <a:pt x="270" y="202"/>
                      <a:pt x="270" y="202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8" y="204"/>
                      <a:pt x="268" y="204"/>
                      <a:pt x="268" y="204"/>
                    </a:cubicBezTo>
                    <a:cubicBezTo>
                      <a:pt x="263" y="206"/>
                      <a:pt x="263" y="206"/>
                      <a:pt x="263" y="206"/>
                    </a:cubicBezTo>
                    <a:cubicBezTo>
                      <a:pt x="261" y="208"/>
                      <a:pt x="261" y="208"/>
                      <a:pt x="261" y="208"/>
                    </a:cubicBezTo>
                    <a:cubicBezTo>
                      <a:pt x="257" y="211"/>
                      <a:pt x="257" y="211"/>
                      <a:pt x="257" y="211"/>
                    </a:cubicBezTo>
                    <a:cubicBezTo>
                      <a:pt x="254" y="213"/>
                      <a:pt x="254" y="213"/>
                      <a:pt x="254" y="213"/>
                    </a:cubicBezTo>
                    <a:cubicBezTo>
                      <a:pt x="250" y="215"/>
                      <a:pt x="250" y="215"/>
                      <a:pt x="250" y="215"/>
                    </a:cubicBezTo>
                    <a:cubicBezTo>
                      <a:pt x="247" y="218"/>
                      <a:pt x="247" y="218"/>
                      <a:pt x="247" y="218"/>
                    </a:cubicBezTo>
                    <a:cubicBezTo>
                      <a:pt x="243" y="218"/>
                      <a:pt x="243" y="218"/>
                      <a:pt x="243" y="218"/>
                    </a:cubicBezTo>
                    <a:cubicBezTo>
                      <a:pt x="240" y="220"/>
                      <a:pt x="240" y="220"/>
                      <a:pt x="240" y="220"/>
                    </a:cubicBezTo>
                    <a:cubicBezTo>
                      <a:pt x="236" y="220"/>
                      <a:pt x="236" y="220"/>
                      <a:pt x="236" y="220"/>
                    </a:cubicBezTo>
                    <a:cubicBezTo>
                      <a:pt x="233" y="222"/>
                      <a:pt x="233" y="222"/>
                      <a:pt x="233" y="222"/>
                    </a:cubicBezTo>
                    <a:cubicBezTo>
                      <a:pt x="229" y="222"/>
                      <a:pt x="229" y="222"/>
                      <a:pt x="229" y="222"/>
                    </a:cubicBezTo>
                    <a:cubicBezTo>
                      <a:pt x="224" y="225"/>
                      <a:pt x="224" y="225"/>
                      <a:pt x="224" y="225"/>
                    </a:cubicBezTo>
                    <a:cubicBezTo>
                      <a:pt x="217" y="225"/>
                      <a:pt x="217" y="225"/>
                      <a:pt x="217" y="225"/>
                    </a:cubicBezTo>
                    <a:cubicBezTo>
                      <a:pt x="208" y="227"/>
                      <a:pt x="208" y="227"/>
                      <a:pt x="208" y="227"/>
                    </a:cubicBezTo>
                    <a:lnTo>
                      <a:pt x="210" y="227"/>
                    </a:lnTo>
                    <a:close/>
                    <a:moveTo>
                      <a:pt x="166" y="174"/>
                    </a:moveTo>
                    <a:cubicBezTo>
                      <a:pt x="169" y="169"/>
                      <a:pt x="169" y="169"/>
                      <a:pt x="169" y="169"/>
                    </a:cubicBezTo>
                    <a:cubicBezTo>
                      <a:pt x="169" y="165"/>
                      <a:pt x="169" y="165"/>
                      <a:pt x="169" y="165"/>
                    </a:cubicBezTo>
                    <a:cubicBezTo>
                      <a:pt x="171" y="162"/>
                      <a:pt x="171" y="162"/>
                      <a:pt x="171" y="162"/>
                    </a:cubicBezTo>
                    <a:cubicBezTo>
                      <a:pt x="176" y="160"/>
                      <a:pt x="176" y="160"/>
                      <a:pt x="176" y="160"/>
                    </a:cubicBezTo>
                    <a:cubicBezTo>
                      <a:pt x="180" y="160"/>
                      <a:pt x="180" y="160"/>
                      <a:pt x="180" y="160"/>
                    </a:cubicBezTo>
                    <a:cubicBezTo>
                      <a:pt x="183" y="160"/>
                      <a:pt x="183" y="160"/>
                      <a:pt x="183" y="160"/>
                    </a:cubicBezTo>
                    <a:cubicBezTo>
                      <a:pt x="187" y="158"/>
                      <a:pt x="187" y="158"/>
                      <a:pt x="187" y="158"/>
                    </a:cubicBezTo>
                    <a:cubicBezTo>
                      <a:pt x="190" y="158"/>
                      <a:pt x="190" y="158"/>
                      <a:pt x="190" y="158"/>
                    </a:cubicBezTo>
                    <a:cubicBezTo>
                      <a:pt x="194" y="155"/>
                      <a:pt x="194" y="155"/>
                      <a:pt x="194" y="155"/>
                    </a:cubicBezTo>
                    <a:cubicBezTo>
                      <a:pt x="196" y="155"/>
                      <a:pt x="196" y="155"/>
                      <a:pt x="196" y="155"/>
                    </a:cubicBezTo>
                    <a:cubicBezTo>
                      <a:pt x="199" y="155"/>
                      <a:pt x="199" y="155"/>
                      <a:pt x="199" y="155"/>
                    </a:cubicBezTo>
                    <a:cubicBezTo>
                      <a:pt x="206" y="151"/>
                      <a:pt x="206" y="151"/>
                      <a:pt x="206" y="151"/>
                    </a:cubicBezTo>
                    <a:cubicBezTo>
                      <a:pt x="213" y="148"/>
                      <a:pt x="213" y="148"/>
                      <a:pt x="213" y="148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31" y="139"/>
                      <a:pt x="231" y="139"/>
                      <a:pt x="231" y="139"/>
                    </a:cubicBezTo>
                    <a:cubicBezTo>
                      <a:pt x="238" y="137"/>
                      <a:pt x="238" y="137"/>
                      <a:pt x="238" y="137"/>
                    </a:cubicBezTo>
                    <a:cubicBezTo>
                      <a:pt x="245" y="135"/>
                      <a:pt x="245" y="135"/>
                      <a:pt x="245" y="135"/>
                    </a:cubicBezTo>
                    <a:cubicBezTo>
                      <a:pt x="252" y="130"/>
                      <a:pt x="252" y="130"/>
                      <a:pt x="252" y="130"/>
                    </a:cubicBezTo>
                    <a:cubicBezTo>
                      <a:pt x="254" y="130"/>
                      <a:pt x="254" y="130"/>
                      <a:pt x="254" y="130"/>
                    </a:cubicBezTo>
                    <a:cubicBezTo>
                      <a:pt x="259" y="128"/>
                      <a:pt x="259" y="128"/>
                      <a:pt x="259" y="128"/>
                    </a:cubicBezTo>
                    <a:cubicBezTo>
                      <a:pt x="261" y="128"/>
                      <a:pt x="261" y="128"/>
                      <a:pt x="261" y="128"/>
                    </a:cubicBezTo>
                    <a:cubicBezTo>
                      <a:pt x="263" y="128"/>
                      <a:pt x="263" y="128"/>
                      <a:pt x="263" y="128"/>
                    </a:cubicBezTo>
                    <a:cubicBezTo>
                      <a:pt x="268" y="125"/>
                      <a:pt x="268" y="125"/>
                      <a:pt x="268" y="125"/>
                    </a:cubicBezTo>
                    <a:cubicBezTo>
                      <a:pt x="270" y="125"/>
                      <a:pt x="270" y="125"/>
                      <a:pt x="270" y="125"/>
                    </a:cubicBezTo>
                    <a:cubicBezTo>
                      <a:pt x="275" y="125"/>
                      <a:pt x="275" y="125"/>
                      <a:pt x="275" y="125"/>
                    </a:cubicBezTo>
                    <a:cubicBezTo>
                      <a:pt x="277" y="125"/>
                      <a:pt x="277" y="125"/>
                      <a:pt x="277" y="125"/>
                    </a:cubicBezTo>
                    <a:cubicBezTo>
                      <a:pt x="280" y="125"/>
                      <a:pt x="280" y="125"/>
                      <a:pt x="280" y="125"/>
                    </a:cubicBezTo>
                    <a:cubicBezTo>
                      <a:pt x="284" y="125"/>
                      <a:pt x="284" y="125"/>
                      <a:pt x="284" y="125"/>
                    </a:cubicBezTo>
                    <a:cubicBezTo>
                      <a:pt x="287" y="125"/>
                      <a:pt x="287" y="125"/>
                      <a:pt x="287" y="125"/>
                    </a:cubicBezTo>
                    <a:cubicBezTo>
                      <a:pt x="289" y="125"/>
                      <a:pt x="289" y="125"/>
                      <a:pt x="289" y="125"/>
                    </a:cubicBezTo>
                    <a:cubicBezTo>
                      <a:pt x="291" y="125"/>
                      <a:pt x="291" y="125"/>
                      <a:pt x="291" y="125"/>
                    </a:cubicBezTo>
                    <a:cubicBezTo>
                      <a:pt x="296" y="125"/>
                      <a:pt x="296" y="125"/>
                      <a:pt x="296" y="125"/>
                    </a:cubicBezTo>
                    <a:cubicBezTo>
                      <a:pt x="298" y="128"/>
                      <a:pt x="298" y="128"/>
                      <a:pt x="298" y="128"/>
                    </a:cubicBezTo>
                    <a:cubicBezTo>
                      <a:pt x="300" y="128"/>
                      <a:pt x="300" y="128"/>
                      <a:pt x="300" y="128"/>
                    </a:cubicBezTo>
                    <a:cubicBezTo>
                      <a:pt x="305" y="130"/>
                      <a:pt x="305" y="130"/>
                      <a:pt x="305" y="130"/>
                    </a:cubicBezTo>
                    <a:cubicBezTo>
                      <a:pt x="307" y="132"/>
                      <a:pt x="307" y="132"/>
                      <a:pt x="307" y="132"/>
                    </a:cubicBezTo>
                    <a:cubicBezTo>
                      <a:pt x="310" y="135"/>
                      <a:pt x="310" y="135"/>
                      <a:pt x="310" y="135"/>
                    </a:cubicBezTo>
                    <a:cubicBezTo>
                      <a:pt x="312" y="137"/>
                      <a:pt x="312" y="137"/>
                      <a:pt x="312" y="137"/>
                    </a:cubicBezTo>
                    <a:cubicBezTo>
                      <a:pt x="314" y="139"/>
                      <a:pt x="314" y="139"/>
                      <a:pt x="314" y="139"/>
                    </a:cubicBezTo>
                    <a:cubicBezTo>
                      <a:pt x="317" y="141"/>
                      <a:pt x="317" y="141"/>
                      <a:pt x="317" y="141"/>
                    </a:cubicBezTo>
                    <a:cubicBezTo>
                      <a:pt x="321" y="144"/>
                      <a:pt x="321" y="144"/>
                      <a:pt x="321" y="144"/>
                    </a:cubicBezTo>
                    <a:cubicBezTo>
                      <a:pt x="324" y="148"/>
                      <a:pt x="324" y="148"/>
                      <a:pt x="324" y="148"/>
                    </a:cubicBezTo>
                    <a:cubicBezTo>
                      <a:pt x="324" y="151"/>
                      <a:pt x="324" y="151"/>
                      <a:pt x="324" y="151"/>
                    </a:cubicBezTo>
                    <a:cubicBezTo>
                      <a:pt x="326" y="153"/>
                      <a:pt x="326" y="153"/>
                      <a:pt x="326" y="153"/>
                    </a:cubicBezTo>
                    <a:cubicBezTo>
                      <a:pt x="326" y="155"/>
                      <a:pt x="326" y="155"/>
                      <a:pt x="326" y="155"/>
                    </a:cubicBezTo>
                    <a:cubicBezTo>
                      <a:pt x="328" y="158"/>
                      <a:pt x="328" y="158"/>
                      <a:pt x="328" y="158"/>
                    </a:cubicBezTo>
                    <a:cubicBezTo>
                      <a:pt x="328" y="160"/>
                      <a:pt x="328" y="160"/>
                      <a:pt x="328" y="160"/>
                    </a:cubicBezTo>
                    <a:cubicBezTo>
                      <a:pt x="330" y="162"/>
                      <a:pt x="330" y="162"/>
                      <a:pt x="330" y="162"/>
                    </a:cubicBezTo>
                    <a:cubicBezTo>
                      <a:pt x="330" y="165"/>
                      <a:pt x="330" y="165"/>
                      <a:pt x="330" y="165"/>
                    </a:cubicBezTo>
                    <a:cubicBezTo>
                      <a:pt x="330" y="167"/>
                      <a:pt x="330" y="167"/>
                      <a:pt x="330" y="167"/>
                    </a:cubicBezTo>
                    <a:cubicBezTo>
                      <a:pt x="333" y="171"/>
                      <a:pt x="333" y="171"/>
                      <a:pt x="333" y="171"/>
                    </a:cubicBezTo>
                    <a:cubicBezTo>
                      <a:pt x="333" y="174"/>
                      <a:pt x="333" y="174"/>
                      <a:pt x="333" y="174"/>
                    </a:cubicBezTo>
                    <a:cubicBezTo>
                      <a:pt x="333" y="176"/>
                      <a:pt x="333" y="176"/>
                      <a:pt x="333" y="176"/>
                    </a:cubicBezTo>
                    <a:cubicBezTo>
                      <a:pt x="333" y="178"/>
                      <a:pt x="333" y="178"/>
                      <a:pt x="333" y="178"/>
                    </a:cubicBezTo>
                    <a:cubicBezTo>
                      <a:pt x="333" y="181"/>
                      <a:pt x="333" y="181"/>
                      <a:pt x="333" y="181"/>
                    </a:cubicBezTo>
                    <a:cubicBezTo>
                      <a:pt x="333" y="183"/>
                      <a:pt x="333" y="183"/>
                      <a:pt x="333" y="183"/>
                    </a:cubicBezTo>
                    <a:cubicBezTo>
                      <a:pt x="333" y="188"/>
                      <a:pt x="333" y="188"/>
                      <a:pt x="333" y="188"/>
                    </a:cubicBezTo>
                    <a:cubicBezTo>
                      <a:pt x="333" y="190"/>
                      <a:pt x="333" y="190"/>
                      <a:pt x="333" y="190"/>
                    </a:cubicBezTo>
                    <a:cubicBezTo>
                      <a:pt x="333" y="192"/>
                      <a:pt x="333" y="192"/>
                      <a:pt x="333" y="192"/>
                    </a:cubicBezTo>
                    <a:cubicBezTo>
                      <a:pt x="330" y="195"/>
                      <a:pt x="330" y="195"/>
                      <a:pt x="330" y="195"/>
                    </a:cubicBezTo>
                    <a:cubicBezTo>
                      <a:pt x="330" y="197"/>
                      <a:pt x="330" y="197"/>
                      <a:pt x="330" y="197"/>
                    </a:cubicBezTo>
                    <a:cubicBezTo>
                      <a:pt x="330" y="202"/>
                      <a:pt x="330" y="202"/>
                      <a:pt x="330" y="202"/>
                    </a:cubicBezTo>
                    <a:cubicBezTo>
                      <a:pt x="328" y="204"/>
                      <a:pt x="328" y="204"/>
                      <a:pt x="328" y="204"/>
                    </a:cubicBezTo>
                    <a:cubicBezTo>
                      <a:pt x="328" y="206"/>
                      <a:pt x="328" y="206"/>
                      <a:pt x="328" y="206"/>
                    </a:cubicBezTo>
                    <a:cubicBezTo>
                      <a:pt x="328" y="208"/>
                      <a:pt x="328" y="208"/>
                      <a:pt x="328" y="208"/>
                    </a:cubicBezTo>
                    <a:cubicBezTo>
                      <a:pt x="326" y="213"/>
                      <a:pt x="326" y="213"/>
                      <a:pt x="326" y="213"/>
                    </a:cubicBezTo>
                    <a:cubicBezTo>
                      <a:pt x="324" y="215"/>
                      <a:pt x="324" y="215"/>
                      <a:pt x="324" y="215"/>
                    </a:cubicBezTo>
                    <a:cubicBezTo>
                      <a:pt x="324" y="218"/>
                      <a:pt x="324" y="218"/>
                      <a:pt x="324" y="218"/>
                    </a:cubicBezTo>
                    <a:cubicBezTo>
                      <a:pt x="321" y="220"/>
                      <a:pt x="321" y="220"/>
                      <a:pt x="321" y="220"/>
                    </a:cubicBezTo>
                    <a:cubicBezTo>
                      <a:pt x="319" y="222"/>
                      <a:pt x="319" y="222"/>
                      <a:pt x="319" y="222"/>
                    </a:cubicBezTo>
                    <a:cubicBezTo>
                      <a:pt x="317" y="225"/>
                      <a:pt x="317" y="225"/>
                      <a:pt x="317" y="225"/>
                    </a:cubicBezTo>
                    <a:cubicBezTo>
                      <a:pt x="317" y="229"/>
                      <a:pt x="317" y="229"/>
                      <a:pt x="317" y="229"/>
                    </a:cubicBezTo>
                    <a:cubicBezTo>
                      <a:pt x="314" y="232"/>
                      <a:pt x="314" y="232"/>
                      <a:pt x="314" y="232"/>
                    </a:cubicBezTo>
                    <a:cubicBezTo>
                      <a:pt x="312" y="234"/>
                      <a:pt x="312" y="234"/>
                      <a:pt x="312" y="234"/>
                    </a:cubicBezTo>
                    <a:cubicBezTo>
                      <a:pt x="310" y="236"/>
                      <a:pt x="310" y="236"/>
                      <a:pt x="310" y="236"/>
                    </a:cubicBezTo>
                    <a:cubicBezTo>
                      <a:pt x="305" y="241"/>
                      <a:pt x="305" y="241"/>
                      <a:pt x="305" y="241"/>
                    </a:cubicBezTo>
                    <a:cubicBezTo>
                      <a:pt x="303" y="243"/>
                      <a:pt x="303" y="243"/>
                      <a:pt x="303" y="243"/>
                    </a:cubicBezTo>
                    <a:cubicBezTo>
                      <a:pt x="300" y="245"/>
                      <a:pt x="300" y="245"/>
                      <a:pt x="300" y="245"/>
                    </a:cubicBezTo>
                    <a:cubicBezTo>
                      <a:pt x="298" y="248"/>
                      <a:pt x="298" y="248"/>
                      <a:pt x="298" y="248"/>
                    </a:cubicBezTo>
                    <a:cubicBezTo>
                      <a:pt x="294" y="250"/>
                      <a:pt x="294" y="250"/>
                      <a:pt x="294" y="250"/>
                    </a:cubicBezTo>
                    <a:cubicBezTo>
                      <a:pt x="291" y="252"/>
                      <a:pt x="291" y="252"/>
                      <a:pt x="291" y="252"/>
                    </a:cubicBezTo>
                    <a:cubicBezTo>
                      <a:pt x="287" y="255"/>
                      <a:pt x="287" y="255"/>
                      <a:pt x="287" y="255"/>
                    </a:cubicBezTo>
                    <a:cubicBezTo>
                      <a:pt x="284" y="257"/>
                      <a:pt x="284" y="257"/>
                      <a:pt x="284" y="257"/>
                    </a:cubicBezTo>
                    <a:cubicBezTo>
                      <a:pt x="280" y="259"/>
                      <a:pt x="280" y="259"/>
                      <a:pt x="280" y="259"/>
                    </a:cubicBezTo>
                    <a:cubicBezTo>
                      <a:pt x="277" y="262"/>
                      <a:pt x="277" y="262"/>
                      <a:pt x="277" y="262"/>
                    </a:cubicBezTo>
                    <a:cubicBezTo>
                      <a:pt x="273" y="264"/>
                      <a:pt x="273" y="264"/>
                      <a:pt x="273" y="264"/>
                    </a:cubicBezTo>
                    <a:cubicBezTo>
                      <a:pt x="268" y="266"/>
                      <a:pt x="268" y="266"/>
                      <a:pt x="268" y="266"/>
                    </a:cubicBezTo>
                    <a:cubicBezTo>
                      <a:pt x="266" y="266"/>
                      <a:pt x="266" y="266"/>
                      <a:pt x="266" y="266"/>
                    </a:cubicBezTo>
                    <a:cubicBezTo>
                      <a:pt x="261" y="269"/>
                      <a:pt x="261" y="269"/>
                      <a:pt x="261" y="269"/>
                    </a:cubicBezTo>
                    <a:cubicBezTo>
                      <a:pt x="257" y="271"/>
                      <a:pt x="257" y="271"/>
                      <a:pt x="257" y="271"/>
                    </a:cubicBezTo>
                    <a:cubicBezTo>
                      <a:pt x="254" y="271"/>
                      <a:pt x="254" y="271"/>
                      <a:pt x="254" y="271"/>
                    </a:cubicBezTo>
                    <a:cubicBezTo>
                      <a:pt x="250" y="273"/>
                      <a:pt x="250" y="273"/>
                      <a:pt x="250" y="273"/>
                    </a:cubicBezTo>
                    <a:cubicBezTo>
                      <a:pt x="240" y="273"/>
                      <a:pt x="240" y="273"/>
                      <a:pt x="240" y="273"/>
                    </a:cubicBezTo>
                    <a:cubicBezTo>
                      <a:pt x="238" y="273"/>
                      <a:pt x="238" y="273"/>
                      <a:pt x="238" y="273"/>
                    </a:cubicBezTo>
                    <a:cubicBezTo>
                      <a:pt x="233" y="275"/>
                      <a:pt x="233" y="275"/>
                      <a:pt x="233" y="275"/>
                    </a:cubicBezTo>
                    <a:cubicBezTo>
                      <a:pt x="229" y="275"/>
                      <a:pt x="229" y="275"/>
                      <a:pt x="229" y="275"/>
                    </a:cubicBezTo>
                    <a:cubicBezTo>
                      <a:pt x="224" y="275"/>
                      <a:pt x="224" y="275"/>
                      <a:pt x="224" y="275"/>
                    </a:cubicBezTo>
                    <a:cubicBezTo>
                      <a:pt x="220" y="275"/>
                      <a:pt x="220" y="275"/>
                      <a:pt x="220" y="275"/>
                    </a:cubicBezTo>
                    <a:cubicBezTo>
                      <a:pt x="215" y="273"/>
                      <a:pt x="215" y="273"/>
                      <a:pt x="215" y="273"/>
                    </a:cubicBezTo>
                    <a:cubicBezTo>
                      <a:pt x="213" y="273"/>
                      <a:pt x="213" y="273"/>
                      <a:pt x="213" y="273"/>
                    </a:cubicBezTo>
                    <a:cubicBezTo>
                      <a:pt x="208" y="273"/>
                      <a:pt x="208" y="273"/>
                      <a:pt x="208" y="273"/>
                    </a:cubicBezTo>
                    <a:cubicBezTo>
                      <a:pt x="203" y="271"/>
                      <a:pt x="203" y="271"/>
                      <a:pt x="203" y="271"/>
                    </a:cubicBezTo>
                    <a:cubicBezTo>
                      <a:pt x="199" y="271"/>
                      <a:pt x="199" y="271"/>
                      <a:pt x="199" y="271"/>
                    </a:cubicBezTo>
                    <a:cubicBezTo>
                      <a:pt x="194" y="269"/>
                      <a:pt x="194" y="269"/>
                      <a:pt x="194" y="269"/>
                    </a:cubicBezTo>
                    <a:cubicBezTo>
                      <a:pt x="192" y="266"/>
                      <a:pt x="192" y="266"/>
                      <a:pt x="192" y="266"/>
                    </a:cubicBezTo>
                    <a:cubicBezTo>
                      <a:pt x="187" y="266"/>
                      <a:pt x="187" y="266"/>
                      <a:pt x="187" y="266"/>
                    </a:cubicBezTo>
                    <a:cubicBezTo>
                      <a:pt x="185" y="264"/>
                      <a:pt x="185" y="264"/>
                      <a:pt x="185" y="264"/>
                    </a:cubicBezTo>
                    <a:cubicBezTo>
                      <a:pt x="180" y="264"/>
                      <a:pt x="180" y="264"/>
                      <a:pt x="180" y="264"/>
                    </a:cubicBezTo>
                    <a:cubicBezTo>
                      <a:pt x="178" y="262"/>
                      <a:pt x="178" y="262"/>
                      <a:pt x="178" y="262"/>
                    </a:cubicBezTo>
                    <a:cubicBezTo>
                      <a:pt x="173" y="262"/>
                      <a:pt x="173" y="262"/>
                      <a:pt x="173" y="262"/>
                    </a:cubicBezTo>
                    <a:cubicBezTo>
                      <a:pt x="171" y="259"/>
                      <a:pt x="171" y="259"/>
                      <a:pt x="171" y="259"/>
                    </a:cubicBezTo>
                    <a:cubicBezTo>
                      <a:pt x="164" y="257"/>
                      <a:pt x="164" y="257"/>
                      <a:pt x="164" y="257"/>
                    </a:cubicBezTo>
                    <a:cubicBezTo>
                      <a:pt x="162" y="252"/>
                      <a:pt x="162" y="252"/>
                      <a:pt x="162" y="252"/>
                    </a:cubicBezTo>
                    <a:cubicBezTo>
                      <a:pt x="160" y="250"/>
                      <a:pt x="160" y="250"/>
                      <a:pt x="160" y="250"/>
                    </a:cubicBezTo>
                    <a:cubicBezTo>
                      <a:pt x="160" y="245"/>
                      <a:pt x="160" y="245"/>
                      <a:pt x="160" y="245"/>
                    </a:cubicBezTo>
                    <a:cubicBezTo>
                      <a:pt x="157" y="241"/>
                      <a:pt x="157" y="241"/>
                      <a:pt x="157" y="241"/>
                    </a:cubicBezTo>
                    <a:cubicBezTo>
                      <a:pt x="164" y="243"/>
                      <a:pt x="164" y="243"/>
                      <a:pt x="164" y="243"/>
                    </a:cubicBezTo>
                    <a:cubicBezTo>
                      <a:pt x="169" y="243"/>
                      <a:pt x="169" y="243"/>
                      <a:pt x="169" y="243"/>
                    </a:cubicBezTo>
                    <a:cubicBezTo>
                      <a:pt x="173" y="245"/>
                      <a:pt x="173" y="245"/>
                      <a:pt x="173" y="245"/>
                    </a:cubicBezTo>
                    <a:cubicBezTo>
                      <a:pt x="178" y="248"/>
                      <a:pt x="178" y="248"/>
                      <a:pt x="178" y="248"/>
                    </a:cubicBezTo>
                    <a:cubicBezTo>
                      <a:pt x="183" y="248"/>
                      <a:pt x="183" y="248"/>
                      <a:pt x="183" y="248"/>
                    </a:cubicBezTo>
                    <a:cubicBezTo>
                      <a:pt x="187" y="250"/>
                      <a:pt x="187" y="250"/>
                      <a:pt x="187" y="250"/>
                    </a:cubicBezTo>
                    <a:cubicBezTo>
                      <a:pt x="192" y="252"/>
                      <a:pt x="192" y="252"/>
                      <a:pt x="192" y="252"/>
                    </a:cubicBezTo>
                    <a:cubicBezTo>
                      <a:pt x="196" y="255"/>
                      <a:pt x="196" y="255"/>
                      <a:pt x="196" y="255"/>
                    </a:cubicBezTo>
                    <a:cubicBezTo>
                      <a:pt x="201" y="255"/>
                      <a:pt x="201" y="255"/>
                      <a:pt x="201" y="255"/>
                    </a:cubicBezTo>
                    <a:cubicBezTo>
                      <a:pt x="203" y="257"/>
                      <a:pt x="203" y="257"/>
                      <a:pt x="203" y="257"/>
                    </a:cubicBezTo>
                    <a:cubicBezTo>
                      <a:pt x="208" y="257"/>
                      <a:pt x="208" y="257"/>
                      <a:pt x="208" y="257"/>
                    </a:cubicBezTo>
                    <a:cubicBezTo>
                      <a:pt x="210" y="259"/>
                      <a:pt x="210" y="259"/>
                      <a:pt x="210" y="259"/>
                    </a:cubicBezTo>
                    <a:cubicBezTo>
                      <a:pt x="215" y="259"/>
                      <a:pt x="215" y="259"/>
                      <a:pt x="215" y="259"/>
                    </a:cubicBezTo>
                    <a:cubicBezTo>
                      <a:pt x="217" y="259"/>
                      <a:pt x="217" y="259"/>
                      <a:pt x="217" y="259"/>
                    </a:cubicBezTo>
                    <a:cubicBezTo>
                      <a:pt x="222" y="259"/>
                      <a:pt x="222" y="259"/>
                      <a:pt x="222" y="259"/>
                    </a:cubicBezTo>
                    <a:cubicBezTo>
                      <a:pt x="227" y="262"/>
                      <a:pt x="227" y="262"/>
                      <a:pt x="227" y="262"/>
                    </a:cubicBezTo>
                    <a:cubicBezTo>
                      <a:pt x="229" y="262"/>
                      <a:pt x="229" y="262"/>
                      <a:pt x="229" y="262"/>
                    </a:cubicBezTo>
                    <a:cubicBezTo>
                      <a:pt x="233" y="259"/>
                      <a:pt x="233" y="259"/>
                      <a:pt x="233" y="259"/>
                    </a:cubicBezTo>
                    <a:cubicBezTo>
                      <a:pt x="236" y="259"/>
                      <a:pt x="236" y="259"/>
                      <a:pt x="236" y="259"/>
                    </a:cubicBezTo>
                    <a:cubicBezTo>
                      <a:pt x="240" y="259"/>
                      <a:pt x="240" y="259"/>
                      <a:pt x="240" y="259"/>
                    </a:cubicBezTo>
                    <a:cubicBezTo>
                      <a:pt x="243" y="259"/>
                      <a:pt x="243" y="259"/>
                      <a:pt x="243" y="259"/>
                    </a:cubicBezTo>
                    <a:cubicBezTo>
                      <a:pt x="247" y="257"/>
                      <a:pt x="247" y="257"/>
                      <a:pt x="247" y="257"/>
                    </a:cubicBezTo>
                    <a:cubicBezTo>
                      <a:pt x="250" y="257"/>
                      <a:pt x="250" y="257"/>
                      <a:pt x="250" y="257"/>
                    </a:cubicBezTo>
                    <a:cubicBezTo>
                      <a:pt x="254" y="257"/>
                      <a:pt x="254" y="257"/>
                      <a:pt x="254" y="257"/>
                    </a:cubicBezTo>
                    <a:cubicBezTo>
                      <a:pt x="257" y="255"/>
                      <a:pt x="257" y="255"/>
                      <a:pt x="257" y="255"/>
                    </a:cubicBezTo>
                    <a:cubicBezTo>
                      <a:pt x="261" y="252"/>
                      <a:pt x="261" y="252"/>
                      <a:pt x="261" y="252"/>
                    </a:cubicBezTo>
                    <a:cubicBezTo>
                      <a:pt x="263" y="252"/>
                      <a:pt x="263" y="252"/>
                      <a:pt x="263" y="252"/>
                    </a:cubicBezTo>
                    <a:cubicBezTo>
                      <a:pt x="268" y="250"/>
                      <a:pt x="268" y="250"/>
                      <a:pt x="268" y="250"/>
                    </a:cubicBezTo>
                    <a:cubicBezTo>
                      <a:pt x="270" y="250"/>
                      <a:pt x="270" y="250"/>
                      <a:pt x="270" y="250"/>
                    </a:cubicBezTo>
                    <a:cubicBezTo>
                      <a:pt x="273" y="248"/>
                      <a:pt x="273" y="248"/>
                      <a:pt x="273" y="248"/>
                    </a:cubicBezTo>
                    <a:cubicBezTo>
                      <a:pt x="277" y="245"/>
                      <a:pt x="277" y="245"/>
                      <a:pt x="277" y="245"/>
                    </a:cubicBezTo>
                    <a:cubicBezTo>
                      <a:pt x="280" y="243"/>
                      <a:pt x="280" y="243"/>
                      <a:pt x="280" y="243"/>
                    </a:cubicBezTo>
                    <a:cubicBezTo>
                      <a:pt x="282" y="241"/>
                      <a:pt x="282" y="241"/>
                      <a:pt x="282" y="241"/>
                    </a:cubicBezTo>
                    <a:cubicBezTo>
                      <a:pt x="287" y="238"/>
                      <a:pt x="287" y="238"/>
                      <a:pt x="287" y="238"/>
                    </a:cubicBezTo>
                    <a:cubicBezTo>
                      <a:pt x="289" y="236"/>
                      <a:pt x="289" y="236"/>
                      <a:pt x="289" y="236"/>
                    </a:cubicBezTo>
                    <a:cubicBezTo>
                      <a:pt x="291" y="234"/>
                      <a:pt x="291" y="234"/>
                      <a:pt x="291" y="234"/>
                    </a:cubicBezTo>
                    <a:cubicBezTo>
                      <a:pt x="294" y="232"/>
                      <a:pt x="294" y="232"/>
                      <a:pt x="294" y="232"/>
                    </a:cubicBezTo>
                    <a:cubicBezTo>
                      <a:pt x="296" y="229"/>
                      <a:pt x="296" y="229"/>
                      <a:pt x="296" y="229"/>
                    </a:cubicBezTo>
                    <a:cubicBezTo>
                      <a:pt x="298" y="227"/>
                      <a:pt x="298" y="227"/>
                      <a:pt x="298" y="227"/>
                    </a:cubicBezTo>
                    <a:cubicBezTo>
                      <a:pt x="300" y="225"/>
                      <a:pt x="300" y="225"/>
                      <a:pt x="300" y="225"/>
                    </a:cubicBezTo>
                    <a:cubicBezTo>
                      <a:pt x="303" y="222"/>
                      <a:pt x="303" y="222"/>
                      <a:pt x="303" y="222"/>
                    </a:cubicBezTo>
                    <a:cubicBezTo>
                      <a:pt x="305" y="220"/>
                      <a:pt x="305" y="220"/>
                      <a:pt x="305" y="220"/>
                    </a:cubicBezTo>
                    <a:cubicBezTo>
                      <a:pt x="305" y="218"/>
                      <a:pt x="305" y="218"/>
                      <a:pt x="305" y="218"/>
                    </a:cubicBezTo>
                    <a:cubicBezTo>
                      <a:pt x="307" y="215"/>
                      <a:pt x="307" y="215"/>
                      <a:pt x="307" y="215"/>
                    </a:cubicBezTo>
                    <a:cubicBezTo>
                      <a:pt x="310" y="213"/>
                      <a:pt x="310" y="213"/>
                      <a:pt x="310" y="213"/>
                    </a:cubicBezTo>
                    <a:cubicBezTo>
                      <a:pt x="310" y="211"/>
                      <a:pt x="310" y="211"/>
                      <a:pt x="310" y="211"/>
                    </a:cubicBezTo>
                    <a:cubicBezTo>
                      <a:pt x="312" y="208"/>
                      <a:pt x="312" y="208"/>
                      <a:pt x="312" y="208"/>
                    </a:cubicBezTo>
                    <a:cubicBezTo>
                      <a:pt x="312" y="206"/>
                      <a:pt x="312" y="206"/>
                      <a:pt x="312" y="206"/>
                    </a:cubicBezTo>
                    <a:cubicBezTo>
                      <a:pt x="314" y="204"/>
                      <a:pt x="314" y="204"/>
                      <a:pt x="314" y="204"/>
                    </a:cubicBezTo>
                    <a:cubicBezTo>
                      <a:pt x="314" y="202"/>
                      <a:pt x="314" y="202"/>
                      <a:pt x="314" y="202"/>
                    </a:cubicBezTo>
                    <a:cubicBezTo>
                      <a:pt x="314" y="199"/>
                      <a:pt x="314" y="199"/>
                      <a:pt x="314" y="199"/>
                    </a:cubicBezTo>
                    <a:cubicBezTo>
                      <a:pt x="317" y="197"/>
                      <a:pt x="317" y="197"/>
                      <a:pt x="317" y="197"/>
                    </a:cubicBezTo>
                    <a:cubicBezTo>
                      <a:pt x="317" y="195"/>
                      <a:pt x="317" y="195"/>
                      <a:pt x="317" y="195"/>
                    </a:cubicBezTo>
                    <a:cubicBezTo>
                      <a:pt x="317" y="192"/>
                      <a:pt x="317" y="192"/>
                      <a:pt x="317" y="192"/>
                    </a:cubicBezTo>
                    <a:cubicBezTo>
                      <a:pt x="319" y="190"/>
                      <a:pt x="319" y="190"/>
                      <a:pt x="319" y="190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8"/>
                      <a:pt x="319" y="188"/>
                      <a:pt x="319" y="188"/>
                    </a:cubicBezTo>
                    <a:cubicBezTo>
                      <a:pt x="319" y="185"/>
                      <a:pt x="319" y="185"/>
                      <a:pt x="319" y="185"/>
                    </a:cubicBezTo>
                    <a:cubicBezTo>
                      <a:pt x="319" y="183"/>
                      <a:pt x="319" y="183"/>
                      <a:pt x="319" y="183"/>
                    </a:cubicBezTo>
                    <a:cubicBezTo>
                      <a:pt x="319" y="181"/>
                      <a:pt x="319" y="181"/>
                      <a:pt x="319" y="181"/>
                    </a:cubicBezTo>
                    <a:cubicBezTo>
                      <a:pt x="319" y="178"/>
                      <a:pt x="319" y="178"/>
                      <a:pt x="319" y="178"/>
                    </a:cubicBezTo>
                    <a:cubicBezTo>
                      <a:pt x="319" y="176"/>
                      <a:pt x="319" y="176"/>
                      <a:pt x="319" y="176"/>
                    </a:cubicBezTo>
                    <a:cubicBezTo>
                      <a:pt x="319" y="174"/>
                      <a:pt x="319" y="174"/>
                      <a:pt x="319" y="174"/>
                    </a:cubicBezTo>
                    <a:cubicBezTo>
                      <a:pt x="317" y="171"/>
                      <a:pt x="317" y="171"/>
                      <a:pt x="317" y="171"/>
                    </a:cubicBezTo>
                    <a:cubicBezTo>
                      <a:pt x="317" y="169"/>
                      <a:pt x="317" y="169"/>
                      <a:pt x="317" y="169"/>
                    </a:cubicBezTo>
                    <a:cubicBezTo>
                      <a:pt x="317" y="167"/>
                      <a:pt x="317" y="167"/>
                      <a:pt x="317" y="167"/>
                    </a:cubicBezTo>
                    <a:cubicBezTo>
                      <a:pt x="317" y="165"/>
                      <a:pt x="317" y="165"/>
                      <a:pt x="317" y="165"/>
                    </a:cubicBezTo>
                    <a:cubicBezTo>
                      <a:pt x="314" y="165"/>
                      <a:pt x="314" y="165"/>
                      <a:pt x="314" y="165"/>
                    </a:cubicBezTo>
                    <a:cubicBezTo>
                      <a:pt x="314" y="162"/>
                      <a:pt x="314" y="162"/>
                      <a:pt x="314" y="162"/>
                    </a:cubicBezTo>
                    <a:cubicBezTo>
                      <a:pt x="314" y="160"/>
                      <a:pt x="314" y="160"/>
                      <a:pt x="314" y="160"/>
                    </a:cubicBezTo>
                    <a:cubicBezTo>
                      <a:pt x="312" y="158"/>
                      <a:pt x="312" y="158"/>
                      <a:pt x="312" y="158"/>
                    </a:cubicBezTo>
                    <a:cubicBezTo>
                      <a:pt x="312" y="155"/>
                      <a:pt x="312" y="155"/>
                      <a:pt x="312" y="155"/>
                    </a:cubicBezTo>
                    <a:cubicBezTo>
                      <a:pt x="310" y="153"/>
                      <a:pt x="310" y="153"/>
                      <a:pt x="310" y="153"/>
                    </a:cubicBezTo>
                    <a:cubicBezTo>
                      <a:pt x="307" y="151"/>
                      <a:pt x="307" y="151"/>
                      <a:pt x="307" y="151"/>
                    </a:cubicBezTo>
                    <a:cubicBezTo>
                      <a:pt x="305" y="148"/>
                      <a:pt x="305" y="148"/>
                      <a:pt x="305" y="148"/>
                    </a:cubicBezTo>
                    <a:cubicBezTo>
                      <a:pt x="303" y="148"/>
                      <a:pt x="303" y="148"/>
                      <a:pt x="303" y="148"/>
                    </a:cubicBezTo>
                    <a:cubicBezTo>
                      <a:pt x="303" y="146"/>
                      <a:pt x="303" y="146"/>
                      <a:pt x="303" y="146"/>
                    </a:cubicBezTo>
                    <a:cubicBezTo>
                      <a:pt x="300" y="144"/>
                      <a:pt x="300" y="144"/>
                      <a:pt x="300" y="144"/>
                    </a:cubicBezTo>
                    <a:cubicBezTo>
                      <a:pt x="298" y="144"/>
                      <a:pt x="298" y="144"/>
                      <a:pt x="298" y="144"/>
                    </a:cubicBezTo>
                    <a:cubicBezTo>
                      <a:pt x="296" y="141"/>
                      <a:pt x="296" y="141"/>
                      <a:pt x="296" y="141"/>
                    </a:cubicBezTo>
                    <a:cubicBezTo>
                      <a:pt x="294" y="141"/>
                      <a:pt x="294" y="141"/>
                      <a:pt x="294" y="141"/>
                    </a:cubicBezTo>
                    <a:cubicBezTo>
                      <a:pt x="291" y="139"/>
                      <a:pt x="291" y="139"/>
                      <a:pt x="291" y="139"/>
                    </a:cubicBezTo>
                    <a:cubicBezTo>
                      <a:pt x="289" y="139"/>
                      <a:pt x="289" y="139"/>
                      <a:pt x="289" y="139"/>
                    </a:cubicBezTo>
                    <a:cubicBezTo>
                      <a:pt x="287" y="139"/>
                      <a:pt x="287" y="139"/>
                      <a:pt x="287" y="139"/>
                    </a:cubicBezTo>
                    <a:cubicBezTo>
                      <a:pt x="284" y="139"/>
                      <a:pt x="284" y="139"/>
                      <a:pt x="284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2" y="139"/>
                      <a:pt x="282" y="139"/>
                      <a:pt x="282" y="139"/>
                    </a:cubicBezTo>
                    <a:cubicBezTo>
                      <a:pt x="280" y="139"/>
                      <a:pt x="280" y="139"/>
                      <a:pt x="280" y="139"/>
                    </a:cubicBezTo>
                    <a:cubicBezTo>
                      <a:pt x="275" y="139"/>
                      <a:pt x="275" y="139"/>
                      <a:pt x="275" y="139"/>
                    </a:cubicBezTo>
                    <a:cubicBezTo>
                      <a:pt x="273" y="139"/>
                      <a:pt x="273" y="139"/>
                      <a:pt x="273" y="139"/>
                    </a:cubicBezTo>
                    <a:cubicBezTo>
                      <a:pt x="270" y="139"/>
                      <a:pt x="270" y="139"/>
                      <a:pt x="270" y="139"/>
                    </a:cubicBezTo>
                    <a:cubicBezTo>
                      <a:pt x="268" y="141"/>
                      <a:pt x="268" y="141"/>
                      <a:pt x="268" y="141"/>
                    </a:cubicBezTo>
                    <a:cubicBezTo>
                      <a:pt x="266" y="141"/>
                      <a:pt x="266" y="141"/>
                      <a:pt x="266" y="141"/>
                    </a:cubicBezTo>
                    <a:cubicBezTo>
                      <a:pt x="263" y="141"/>
                      <a:pt x="263" y="141"/>
                      <a:pt x="263" y="141"/>
                    </a:cubicBezTo>
                    <a:cubicBezTo>
                      <a:pt x="257" y="144"/>
                      <a:pt x="257" y="144"/>
                      <a:pt x="257" y="144"/>
                    </a:cubicBezTo>
                    <a:cubicBezTo>
                      <a:pt x="252" y="146"/>
                      <a:pt x="252" y="146"/>
                      <a:pt x="252" y="146"/>
                    </a:cubicBezTo>
                    <a:cubicBezTo>
                      <a:pt x="245" y="148"/>
                      <a:pt x="245" y="148"/>
                      <a:pt x="245" y="148"/>
                    </a:cubicBezTo>
                    <a:cubicBezTo>
                      <a:pt x="238" y="153"/>
                      <a:pt x="238" y="153"/>
                      <a:pt x="238" y="153"/>
                    </a:cubicBezTo>
                    <a:cubicBezTo>
                      <a:pt x="231" y="155"/>
                      <a:pt x="231" y="155"/>
                      <a:pt x="231" y="155"/>
                    </a:cubicBezTo>
                    <a:cubicBezTo>
                      <a:pt x="220" y="162"/>
                      <a:pt x="220" y="162"/>
                      <a:pt x="220" y="162"/>
                    </a:cubicBezTo>
                    <a:cubicBezTo>
                      <a:pt x="213" y="165"/>
                      <a:pt x="213" y="165"/>
                      <a:pt x="213" y="165"/>
                    </a:cubicBezTo>
                    <a:cubicBezTo>
                      <a:pt x="206" y="167"/>
                      <a:pt x="206" y="167"/>
                      <a:pt x="206" y="167"/>
                    </a:cubicBezTo>
                    <a:cubicBezTo>
                      <a:pt x="201" y="169"/>
                      <a:pt x="201" y="169"/>
                      <a:pt x="201" y="169"/>
                    </a:cubicBezTo>
                    <a:cubicBezTo>
                      <a:pt x="196" y="171"/>
                      <a:pt x="196" y="171"/>
                      <a:pt x="196" y="171"/>
                    </a:cubicBezTo>
                    <a:cubicBezTo>
                      <a:pt x="192" y="171"/>
                      <a:pt x="192" y="171"/>
                      <a:pt x="192" y="171"/>
                    </a:cubicBezTo>
                    <a:cubicBezTo>
                      <a:pt x="187" y="174"/>
                      <a:pt x="187" y="174"/>
                      <a:pt x="187" y="174"/>
                    </a:cubicBezTo>
                    <a:cubicBezTo>
                      <a:pt x="183" y="174"/>
                      <a:pt x="183" y="174"/>
                      <a:pt x="183" y="174"/>
                    </a:cubicBezTo>
                    <a:cubicBezTo>
                      <a:pt x="176" y="176"/>
                      <a:pt x="176" y="176"/>
                      <a:pt x="176" y="176"/>
                    </a:cubicBezTo>
                    <a:cubicBezTo>
                      <a:pt x="171" y="176"/>
                      <a:pt x="171" y="176"/>
                      <a:pt x="171" y="176"/>
                    </a:cubicBezTo>
                    <a:cubicBezTo>
                      <a:pt x="164" y="176"/>
                      <a:pt x="164" y="176"/>
                      <a:pt x="164" y="176"/>
                    </a:cubicBezTo>
                    <a:lnTo>
                      <a:pt x="166" y="174"/>
                    </a:lnTo>
                    <a:close/>
                    <a:moveTo>
                      <a:pt x="183" y="146"/>
                    </a:moveTo>
                    <a:cubicBezTo>
                      <a:pt x="185" y="141"/>
                      <a:pt x="185" y="141"/>
                      <a:pt x="185" y="141"/>
                    </a:cubicBezTo>
                    <a:cubicBezTo>
                      <a:pt x="187" y="137"/>
                      <a:pt x="187" y="137"/>
                      <a:pt x="187" y="137"/>
                    </a:cubicBezTo>
                    <a:cubicBezTo>
                      <a:pt x="192" y="135"/>
                      <a:pt x="192" y="135"/>
                      <a:pt x="192" y="135"/>
                    </a:cubicBezTo>
                    <a:cubicBezTo>
                      <a:pt x="194" y="132"/>
                      <a:pt x="194" y="132"/>
                      <a:pt x="194" y="132"/>
                    </a:cubicBezTo>
                    <a:cubicBezTo>
                      <a:pt x="196" y="130"/>
                      <a:pt x="196" y="130"/>
                      <a:pt x="196" y="130"/>
                    </a:cubicBezTo>
                    <a:cubicBezTo>
                      <a:pt x="201" y="128"/>
                      <a:pt x="201" y="128"/>
                      <a:pt x="201" y="128"/>
                    </a:cubicBezTo>
                    <a:cubicBezTo>
                      <a:pt x="208" y="125"/>
                      <a:pt x="208" y="125"/>
                      <a:pt x="208" y="125"/>
                    </a:cubicBezTo>
                    <a:cubicBezTo>
                      <a:pt x="220" y="118"/>
                      <a:pt x="220" y="118"/>
                      <a:pt x="220" y="118"/>
                    </a:cubicBezTo>
                    <a:cubicBezTo>
                      <a:pt x="227" y="116"/>
                      <a:pt x="227" y="116"/>
                      <a:pt x="227" y="116"/>
                    </a:cubicBezTo>
                    <a:cubicBezTo>
                      <a:pt x="236" y="111"/>
                      <a:pt x="236" y="111"/>
                      <a:pt x="236" y="111"/>
                    </a:cubicBezTo>
                    <a:cubicBezTo>
                      <a:pt x="243" y="109"/>
                      <a:pt x="243" y="109"/>
                      <a:pt x="243" y="109"/>
                    </a:cubicBezTo>
                    <a:cubicBezTo>
                      <a:pt x="247" y="107"/>
                      <a:pt x="247" y="107"/>
                      <a:pt x="247" y="107"/>
                    </a:cubicBezTo>
                    <a:cubicBezTo>
                      <a:pt x="252" y="104"/>
                      <a:pt x="252" y="104"/>
                      <a:pt x="252" y="104"/>
                    </a:cubicBezTo>
                    <a:cubicBezTo>
                      <a:pt x="257" y="104"/>
                      <a:pt x="257" y="104"/>
                      <a:pt x="257" y="104"/>
                    </a:cubicBezTo>
                    <a:cubicBezTo>
                      <a:pt x="259" y="102"/>
                      <a:pt x="259" y="102"/>
                      <a:pt x="259" y="102"/>
                    </a:cubicBezTo>
                    <a:cubicBezTo>
                      <a:pt x="263" y="102"/>
                      <a:pt x="263" y="102"/>
                      <a:pt x="263" y="102"/>
                    </a:cubicBezTo>
                    <a:cubicBezTo>
                      <a:pt x="268" y="100"/>
                      <a:pt x="268" y="100"/>
                      <a:pt x="268" y="100"/>
                    </a:cubicBezTo>
                    <a:cubicBezTo>
                      <a:pt x="273" y="100"/>
                      <a:pt x="273" y="100"/>
                      <a:pt x="273" y="100"/>
                    </a:cubicBezTo>
                    <a:cubicBezTo>
                      <a:pt x="275" y="98"/>
                      <a:pt x="275" y="98"/>
                      <a:pt x="275" y="98"/>
                    </a:cubicBezTo>
                    <a:cubicBezTo>
                      <a:pt x="280" y="98"/>
                      <a:pt x="280" y="98"/>
                      <a:pt x="280" y="98"/>
                    </a:cubicBezTo>
                    <a:cubicBezTo>
                      <a:pt x="284" y="98"/>
                      <a:pt x="284" y="98"/>
                      <a:pt x="284" y="98"/>
                    </a:cubicBezTo>
                    <a:cubicBezTo>
                      <a:pt x="289" y="98"/>
                      <a:pt x="289" y="98"/>
                      <a:pt x="289" y="98"/>
                    </a:cubicBezTo>
                    <a:cubicBezTo>
                      <a:pt x="291" y="98"/>
                      <a:pt x="291" y="98"/>
                      <a:pt x="291" y="98"/>
                    </a:cubicBezTo>
                    <a:cubicBezTo>
                      <a:pt x="296" y="98"/>
                      <a:pt x="296" y="98"/>
                      <a:pt x="296" y="98"/>
                    </a:cubicBezTo>
                    <a:cubicBezTo>
                      <a:pt x="300" y="98"/>
                      <a:pt x="300" y="98"/>
                      <a:pt x="300" y="98"/>
                    </a:cubicBezTo>
                    <a:cubicBezTo>
                      <a:pt x="305" y="98"/>
                      <a:pt x="305" y="98"/>
                      <a:pt x="305" y="98"/>
                    </a:cubicBezTo>
                    <a:cubicBezTo>
                      <a:pt x="307" y="100"/>
                      <a:pt x="307" y="100"/>
                      <a:pt x="307" y="100"/>
                    </a:cubicBezTo>
                    <a:cubicBezTo>
                      <a:pt x="312" y="100"/>
                      <a:pt x="312" y="100"/>
                      <a:pt x="312" y="100"/>
                    </a:cubicBezTo>
                    <a:cubicBezTo>
                      <a:pt x="317" y="102"/>
                      <a:pt x="317" y="102"/>
                      <a:pt x="317" y="102"/>
                    </a:cubicBezTo>
                    <a:cubicBezTo>
                      <a:pt x="319" y="104"/>
                      <a:pt x="319" y="104"/>
                      <a:pt x="319" y="104"/>
                    </a:cubicBezTo>
                    <a:cubicBezTo>
                      <a:pt x="321" y="104"/>
                      <a:pt x="321" y="104"/>
                      <a:pt x="321" y="104"/>
                    </a:cubicBezTo>
                    <a:cubicBezTo>
                      <a:pt x="324" y="107"/>
                      <a:pt x="324" y="107"/>
                      <a:pt x="324" y="107"/>
                    </a:cubicBezTo>
                    <a:cubicBezTo>
                      <a:pt x="326" y="107"/>
                      <a:pt x="326" y="107"/>
                      <a:pt x="326" y="107"/>
                    </a:cubicBezTo>
                    <a:cubicBezTo>
                      <a:pt x="326" y="109"/>
                      <a:pt x="326" y="109"/>
                      <a:pt x="326" y="109"/>
                    </a:cubicBezTo>
                    <a:cubicBezTo>
                      <a:pt x="328" y="109"/>
                      <a:pt x="328" y="109"/>
                      <a:pt x="328" y="109"/>
                    </a:cubicBezTo>
                    <a:cubicBezTo>
                      <a:pt x="330" y="111"/>
                      <a:pt x="330" y="111"/>
                      <a:pt x="330" y="111"/>
                    </a:cubicBezTo>
                    <a:cubicBezTo>
                      <a:pt x="333" y="111"/>
                      <a:pt x="333" y="111"/>
                      <a:pt x="333" y="111"/>
                    </a:cubicBezTo>
                    <a:cubicBezTo>
                      <a:pt x="333" y="114"/>
                      <a:pt x="333" y="114"/>
                      <a:pt x="333" y="114"/>
                    </a:cubicBezTo>
                    <a:cubicBezTo>
                      <a:pt x="335" y="116"/>
                      <a:pt x="335" y="116"/>
                      <a:pt x="335" y="116"/>
                    </a:cubicBezTo>
                    <a:cubicBezTo>
                      <a:pt x="337" y="118"/>
                      <a:pt x="337" y="118"/>
                      <a:pt x="337" y="118"/>
                    </a:cubicBezTo>
                    <a:cubicBezTo>
                      <a:pt x="340" y="118"/>
                      <a:pt x="340" y="118"/>
                      <a:pt x="340" y="118"/>
                    </a:cubicBezTo>
                    <a:cubicBezTo>
                      <a:pt x="340" y="121"/>
                      <a:pt x="340" y="121"/>
                      <a:pt x="340" y="121"/>
                    </a:cubicBezTo>
                    <a:cubicBezTo>
                      <a:pt x="342" y="123"/>
                      <a:pt x="342" y="123"/>
                      <a:pt x="342" y="123"/>
                    </a:cubicBezTo>
                    <a:cubicBezTo>
                      <a:pt x="344" y="125"/>
                      <a:pt x="344" y="125"/>
                      <a:pt x="344" y="125"/>
                    </a:cubicBezTo>
                    <a:cubicBezTo>
                      <a:pt x="347" y="130"/>
                      <a:pt x="347" y="130"/>
                      <a:pt x="347" y="130"/>
                    </a:cubicBezTo>
                    <a:cubicBezTo>
                      <a:pt x="349" y="132"/>
                      <a:pt x="349" y="132"/>
                      <a:pt x="349" y="132"/>
                    </a:cubicBezTo>
                    <a:cubicBezTo>
                      <a:pt x="351" y="137"/>
                      <a:pt x="351" y="137"/>
                      <a:pt x="351" y="137"/>
                    </a:cubicBezTo>
                    <a:cubicBezTo>
                      <a:pt x="354" y="141"/>
                      <a:pt x="354" y="141"/>
                      <a:pt x="354" y="141"/>
                    </a:cubicBezTo>
                    <a:cubicBezTo>
                      <a:pt x="356" y="146"/>
                      <a:pt x="356" y="146"/>
                      <a:pt x="356" y="146"/>
                    </a:cubicBezTo>
                    <a:cubicBezTo>
                      <a:pt x="356" y="151"/>
                      <a:pt x="356" y="151"/>
                      <a:pt x="356" y="151"/>
                    </a:cubicBezTo>
                    <a:cubicBezTo>
                      <a:pt x="358" y="153"/>
                      <a:pt x="358" y="153"/>
                      <a:pt x="358" y="153"/>
                    </a:cubicBezTo>
                    <a:cubicBezTo>
                      <a:pt x="358" y="158"/>
                      <a:pt x="358" y="158"/>
                      <a:pt x="358" y="158"/>
                    </a:cubicBezTo>
                    <a:cubicBezTo>
                      <a:pt x="361" y="162"/>
                      <a:pt x="361" y="162"/>
                      <a:pt x="361" y="162"/>
                    </a:cubicBezTo>
                    <a:cubicBezTo>
                      <a:pt x="361" y="167"/>
                      <a:pt x="361" y="167"/>
                      <a:pt x="361" y="167"/>
                    </a:cubicBezTo>
                    <a:cubicBezTo>
                      <a:pt x="361" y="171"/>
                      <a:pt x="361" y="171"/>
                      <a:pt x="361" y="171"/>
                    </a:cubicBezTo>
                    <a:cubicBezTo>
                      <a:pt x="361" y="176"/>
                      <a:pt x="361" y="176"/>
                      <a:pt x="361" y="176"/>
                    </a:cubicBezTo>
                    <a:cubicBezTo>
                      <a:pt x="361" y="178"/>
                      <a:pt x="361" y="178"/>
                      <a:pt x="361" y="178"/>
                    </a:cubicBezTo>
                    <a:cubicBezTo>
                      <a:pt x="361" y="183"/>
                      <a:pt x="361" y="183"/>
                      <a:pt x="361" y="183"/>
                    </a:cubicBezTo>
                    <a:cubicBezTo>
                      <a:pt x="361" y="188"/>
                      <a:pt x="361" y="188"/>
                      <a:pt x="361" y="188"/>
                    </a:cubicBezTo>
                    <a:cubicBezTo>
                      <a:pt x="358" y="192"/>
                      <a:pt x="358" y="192"/>
                      <a:pt x="358" y="192"/>
                    </a:cubicBezTo>
                    <a:cubicBezTo>
                      <a:pt x="358" y="195"/>
                      <a:pt x="358" y="195"/>
                      <a:pt x="358" y="195"/>
                    </a:cubicBezTo>
                    <a:cubicBezTo>
                      <a:pt x="358" y="199"/>
                      <a:pt x="358" y="199"/>
                      <a:pt x="358" y="199"/>
                    </a:cubicBezTo>
                    <a:cubicBezTo>
                      <a:pt x="356" y="204"/>
                      <a:pt x="356" y="204"/>
                      <a:pt x="356" y="204"/>
                    </a:cubicBezTo>
                    <a:cubicBezTo>
                      <a:pt x="356" y="208"/>
                      <a:pt x="356" y="208"/>
                      <a:pt x="356" y="208"/>
                    </a:cubicBezTo>
                    <a:cubicBezTo>
                      <a:pt x="354" y="211"/>
                      <a:pt x="354" y="211"/>
                      <a:pt x="354" y="211"/>
                    </a:cubicBezTo>
                    <a:cubicBezTo>
                      <a:pt x="351" y="215"/>
                      <a:pt x="351" y="215"/>
                      <a:pt x="351" y="215"/>
                    </a:cubicBezTo>
                    <a:cubicBezTo>
                      <a:pt x="349" y="220"/>
                      <a:pt x="349" y="220"/>
                      <a:pt x="349" y="220"/>
                    </a:cubicBezTo>
                    <a:cubicBezTo>
                      <a:pt x="349" y="222"/>
                      <a:pt x="349" y="222"/>
                      <a:pt x="349" y="222"/>
                    </a:cubicBezTo>
                    <a:cubicBezTo>
                      <a:pt x="347" y="227"/>
                      <a:pt x="347" y="227"/>
                      <a:pt x="347" y="227"/>
                    </a:cubicBezTo>
                    <a:cubicBezTo>
                      <a:pt x="344" y="232"/>
                      <a:pt x="344" y="232"/>
                      <a:pt x="344" y="232"/>
                    </a:cubicBezTo>
                    <a:cubicBezTo>
                      <a:pt x="342" y="234"/>
                      <a:pt x="342" y="234"/>
                      <a:pt x="342" y="234"/>
                    </a:cubicBezTo>
                    <a:cubicBezTo>
                      <a:pt x="340" y="238"/>
                      <a:pt x="340" y="238"/>
                      <a:pt x="340" y="238"/>
                    </a:cubicBezTo>
                    <a:cubicBezTo>
                      <a:pt x="337" y="241"/>
                      <a:pt x="337" y="241"/>
                      <a:pt x="337" y="241"/>
                    </a:cubicBezTo>
                    <a:cubicBezTo>
                      <a:pt x="335" y="245"/>
                      <a:pt x="335" y="245"/>
                      <a:pt x="335" y="245"/>
                    </a:cubicBezTo>
                    <a:cubicBezTo>
                      <a:pt x="333" y="248"/>
                      <a:pt x="333" y="248"/>
                      <a:pt x="333" y="248"/>
                    </a:cubicBezTo>
                    <a:cubicBezTo>
                      <a:pt x="330" y="252"/>
                      <a:pt x="330" y="252"/>
                      <a:pt x="330" y="252"/>
                    </a:cubicBezTo>
                    <a:cubicBezTo>
                      <a:pt x="326" y="257"/>
                      <a:pt x="326" y="257"/>
                      <a:pt x="326" y="257"/>
                    </a:cubicBezTo>
                    <a:cubicBezTo>
                      <a:pt x="321" y="262"/>
                      <a:pt x="321" y="262"/>
                      <a:pt x="321" y="262"/>
                    </a:cubicBezTo>
                    <a:cubicBezTo>
                      <a:pt x="317" y="266"/>
                      <a:pt x="317" y="266"/>
                      <a:pt x="317" y="266"/>
                    </a:cubicBezTo>
                    <a:cubicBezTo>
                      <a:pt x="312" y="269"/>
                      <a:pt x="312" y="269"/>
                      <a:pt x="312" y="269"/>
                    </a:cubicBezTo>
                    <a:cubicBezTo>
                      <a:pt x="307" y="273"/>
                      <a:pt x="307" y="273"/>
                      <a:pt x="307" y="273"/>
                    </a:cubicBezTo>
                    <a:cubicBezTo>
                      <a:pt x="300" y="278"/>
                      <a:pt x="300" y="278"/>
                      <a:pt x="300" y="278"/>
                    </a:cubicBezTo>
                    <a:cubicBezTo>
                      <a:pt x="296" y="282"/>
                      <a:pt x="296" y="282"/>
                      <a:pt x="296" y="282"/>
                    </a:cubicBezTo>
                    <a:cubicBezTo>
                      <a:pt x="289" y="285"/>
                      <a:pt x="289" y="285"/>
                      <a:pt x="289" y="285"/>
                    </a:cubicBezTo>
                    <a:cubicBezTo>
                      <a:pt x="284" y="289"/>
                      <a:pt x="284" y="289"/>
                      <a:pt x="284" y="289"/>
                    </a:cubicBezTo>
                    <a:cubicBezTo>
                      <a:pt x="280" y="292"/>
                      <a:pt x="280" y="292"/>
                      <a:pt x="280" y="292"/>
                    </a:cubicBezTo>
                    <a:cubicBezTo>
                      <a:pt x="275" y="294"/>
                      <a:pt x="275" y="294"/>
                      <a:pt x="275" y="294"/>
                    </a:cubicBezTo>
                    <a:cubicBezTo>
                      <a:pt x="273" y="294"/>
                      <a:pt x="273" y="294"/>
                      <a:pt x="273" y="294"/>
                    </a:cubicBezTo>
                    <a:cubicBezTo>
                      <a:pt x="270" y="296"/>
                      <a:pt x="270" y="296"/>
                      <a:pt x="270" y="296"/>
                    </a:cubicBezTo>
                    <a:cubicBezTo>
                      <a:pt x="266" y="296"/>
                      <a:pt x="266" y="296"/>
                      <a:pt x="266" y="296"/>
                    </a:cubicBezTo>
                    <a:cubicBezTo>
                      <a:pt x="263" y="299"/>
                      <a:pt x="263" y="299"/>
                      <a:pt x="263" y="299"/>
                    </a:cubicBezTo>
                    <a:cubicBezTo>
                      <a:pt x="261" y="299"/>
                      <a:pt x="261" y="299"/>
                      <a:pt x="261" y="299"/>
                    </a:cubicBezTo>
                    <a:cubicBezTo>
                      <a:pt x="257" y="301"/>
                      <a:pt x="257" y="301"/>
                      <a:pt x="257" y="301"/>
                    </a:cubicBezTo>
                    <a:cubicBezTo>
                      <a:pt x="254" y="301"/>
                      <a:pt x="254" y="301"/>
                      <a:pt x="254" y="301"/>
                    </a:cubicBezTo>
                    <a:cubicBezTo>
                      <a:pt x="250" y="301"/>
                      <a:pt x="250" y="301"/>
                      <a:pt x="250" y="301"/>
                    </a:cubicBezTo>
                    <a:cubicBezTo>
                      <a:pt x="247" y="303"/>
                      <a:pt x="247" y="303"/>
                      <a:pt x="247" y="303"/>
                    </a:cubicBezTo>
                    <a:cubicBezTo>
                      <a:pt x="245" y="303"/>
                      <a:pt x="245" y="303"/>
                      <a:pt x="245" y="303"/>
                    </a:cubicBezTo>
                    <a:cubicBezTo>
                      <a:pt x="240" y="303"/>
                      <a:pt x="240" y="303"/>
                      <a:pt x="240" y="303"/>
                    </a:cubicBezTo>
                    <a:cubicBezTo>
                      <a:pt x="238" y="303"/>
                      <a:pt x="238" y="303"/>
                      <a:pt x="238" y="303"/>
                    </a:cubicBezTo>
                    <a:cubicBezTo>
                      <a:pt x="233" y="303"/>
                      <a:pt x="233" y="303"/>
                      <a:pt x="233" y="303"/>
                    </a:cubicBezTo>
                    <a:cubicBezTo>
                      <a:pt x="229" y="303"/>
                      <a:pt x="229" y="303"/>
                      <a:pt x="229" y="303"/>
                    </a:cubicBezTo>
                    <a:cubicBezTo>
                      <a:pt x="224" y="303"/>
                      <a:pt x="224" y="303"/>
                      <a:pt x="224" y="303"/>
                    </a:cubicBezTo>
                    <a:cubicBezTo>
                      <a:pt x="220" y="303"/>
                      <a:pt x="220" y="303"/>
                      <a:pt x="220" y="303"/>
                    </a:cubicBezTo>
                    <a:cubicBezTo>
                      <a:pt x="217" y="301"/>
                      <a:pt x="217" y="301"/>
                      <a:pt x="217" y="301"/>
                    </a:cubicBezTo>
                    <a:cubicBezTo>
                      <a:pt x="213" y="301"/>
                      <a:pt x="213" y="301"/>
                      <a:pt x="213" y="301"/>
                    </a:cubicBezTo>
                    <a:cubicBezTo>
                      <a:pt x="208" y="299"/>
                      <a:pt x="208" y="299"/>
                      <a:pt x="208" y="299"/>
                    </a:cubicBezTo>
                    <a:cubicBezTo>
                      <a:pt x="206" y="299"/>
                      <a:pt x="206" y="299"/>
                      <a:pt x="206" y="299"/>
                    </a:cubicBezTo>
                    <a:cubicBezTo>
                      <a:pt x="201" y="296"/>
                      <a:pt x="201" y="296"/>
                      <a:pt x="201" y="296"/>
                    </a:cubicBezTo>
                    <a:cubicBezTo>
                      <a:pt x="199" y="294"/>
                      <a:pt x="199" y="294"/>
                      <a:pt x="199" y="294"/>
                    </a:cubicBezTo>
                    <a:cubicBezTo>
                      <a:pt x="194" y="294"/>
                      <a:pt x="194" y="294"/>
                      <a:pt x="194" y="294"/>
                    </a:cubicBezTo>
                    <a:cubicBezTo>
                      <a:pt x="192" y="292"/>
                      <a:pt x="192" y="292"/>
                      <a:pt x="192" y="292"/>
                    </a:cubicBezTo>
                    <a:cubicBezTo>
                      <a:pt x="187" y="289"/>
                      <a:pt x="187" y="289"/>
                      <a:pt x="187" y="289"/>
                    </a:cubicBezTo>
                    <a:cubicBezTo>
                      <a:pt x="185" y="287"/>
                      <a:pt x="185" y="287"/>
                      <a:pt x="185" y="287"/>
                    </a:cubicBezTo>
                    <a:cubicBezTo>
                      <a:pt x="183" y="282"/>
                      <a:pt x="183" y="282"/>
                      <a:pt x="183" y="282"/>
                    </a:cubicBezTo>
                    <a:cubicBezTo>
                      <a:pt x="180" y="282"/>
                      <a:pt x="180" y="282"/>
                      <a:pt x="180" y="282"/>
                    </a:cubicBezTo>
                    <a:cubicBezTo>
                      <a:pt x="178" y="280"/>
                      <a:pt x="178" y="280"/>
                      <a:pt x="178" y="280"/>
                    </a:cubicBezTo>
                    <a:cubicBezTo>
                      <a:pt x="176" y="278"/>
                      <a:pt x="176" y="278"/>
                      <a:pt x="176" y="278"/>
                    </a:cubicBezTo>
                    <a:cubicBezTo>
                      <a:pt x="173" y="275"/>
                      <a:pt x="173" y="275"/>
                      <a:pt x="173" y="275"/>
                    </a:cubicBezTo>
                    <a:cubicBezTo>
                      <a:pt x="178" y="278"/>
                      <a:pt x="178" y="278"/>
                      <a:pt x="178" y="278"/>
                    </a:cubicBezTo>
                    <a:cubicBezTo>
                      <a:pt x="183" y="278"/>
                      <a:pt x="183" y="278"/>
                      <a:pt x="183" y="278"/>
                    </a:cubicBezTo>
                    <a:cubicBezTo>
                      <a:pt x="185" y="280"/>
                      <a:pt x="185" y="280"/>
                      <a:pt x="185" y="280"/>
                    </a:cubicBezTo>
                    <a:cubicBezTo>
                      <a:pt x="190" y="282"/>
                      <a:pt x="190" y="282"/>
                      <a:pt x="190" y="282"/>
                    </a:cubicBezTo>
                    <a:cubicBezTo>
                      <a:pt x="194" y="285"/>
                      <a:pt x="194" y="285"/>
                      <a:pt x="194" y="285"/>
                    </a:cubicBezTo>
                    <a:cubicBezTo>
                      <a:pt x="196" y="285"/>
                      <a:pt x="196" y="285"/>
                      <a:pt x="196" y="285"/>
                    </a:cubicBezTo>
                    <a:cubicBezTo>
                      <a:pt x="201" y="287"/>
                      <a:pt x="201" y="287"/>
                      <a:pt x="201" y="287"/>
                    </a:cubicBezTo>
                    <a:cubicBezTo>
                      <a:pt x="206" y="289"/>
                      <a:pt x="206" y="289"/>
                      <a:pt x="206" y="289"/>
                    </a:cubicBezTo>
                    <a:cubicBezTo>
                      <a:pt x="210" y="289"/>
                      <a:pt x="210" y="289"/>
                      <a:pt x="210" y="289"/>
                    </a:cubicBezTo>
                    <a:cubicBezTo>
                      <a:pt x="215" y="289"/>
                      <a:pt x="215" y="289"/>
                      <a:pt x="215" y="289"/>
                    </a:cubicBezTo>
                    <a:cubicBezTo>
                      <a:pt x="220" y="289"/>
                      <a:pt x="220" y="289"/>
                      <a:pt x="220" y="289"/>
                    </a:cubicBezTo>
                    <a:cubicBezTo>
                      <a:pt x="224" y="289"/>
                      <a:pt x="224" y="289"/>
                      <a:pt x="224" y="289"/>
                    </a:cubicBezTo>
                    <a:cubicBezTo>
                      <a:pt x="229" y="292"/>
                      <a:pt x="229" y="292"/>
                      <a:pt x="229" y="292"/>
                    </a:cubicBezTo>
                    <a:cubicBezTo>
                      <a:pt x="233" y="289"/>
                      <a:pt x="233" y="289"/>
                      <a:pt x="233" y="289"/>
                    </a:cubicBezTo>
                    <a:cubicBezTo>
                      <a:pt x="236" y="289"/>
                      <a:pt x="236" y="289"/>
                      <a:pt x="236" y="289"/>
                    </a:cubicBezTo>
                    <a:cubicBezTo>
                      <a:pt x="240" y="289"/>
                      <a:pt x="240" y="289"/>
                      <a:pt x="240" y="289"/>
                    </a:cubicBezTo>
                    <a:cubicBezTo>
                      <a:pt x="245" y="287"/>
                      <a:pt x="245" y="287"/>
                      <a:pt x="245" y="287"/>
                    </a:cubicBezTo>
                    <a:cubicBezTo>
                      <a:pt x="250" y="287"/>
                      <a:pt x="250" y="287"/>
                      <a:pt x="250" y="287"/>
                    </a:cubicBezTo>
                    <a:cubicBezTo>
                      <a:pt x="254" y="285"/>
                      <a:pt x="254" y="285"/>
                      <a:pt x="254" y="285"/>
                    </a:cubicBezTo>
                    <a:cubicBezTo>
                      <a:pt x="259" y="285"/>
                      <a:pt x="259" y="285"/>
                      <a:pt x="259" y="285"/>
                    </a:cubicBezTo>
                    <a:cubicBezTo>
                      <a:pt x="263" y="282"/>
                      <a:pt x="263" y="282"/>
                      <a:pt x="263" y="282"/>
                    </a:cubicBezTo>
                    <a:cubicBezTo>
                      <a:pt x="268" y="280"/>
                      <a:pt x="268" y="280"/>
                      <a:pt x="268" y="280"/>
                    </a:cubicBezTo>
                    <a:cubicBezTo>
                      <a:pt x="270" y="280"/>
                      <a:pt x="270" y="280"/>
                      <a:pt x="270" y="280"/>
                    </a:cubicBezTo>
                    <a:cubicBezTo>
                      <a:pt x="275" y="278"/>
                      <a:pt x="275" y="278"/>
                      <a:pt x="275" y="278"/>
                    </a:cubicBezTo>
                    <a:cubicBezTo>
                      <a:pt x="280" y="275"/>
                      <a:pt x="280" y="275"/>
                      <a:pt x="280" y="275"/>
                    </a:cubicBezTo>
                    <a:cubicBezTo>
                      <a:pt x="284" y="273"/>
                      <a:pt x="284" y="273"/>
                      <a:pt x="284" y="273"/>
                    </a:cubicBezTo>
                    <a:cubicBezTo>
                      <a:pt x="287" y="271"/>
                      <a:pt x="287" y="271"/>
                      <a:pt x="287" y="271"/>
                    </a:cubicBezTo>
                    <a:cubicBezTo>
                      <a:pt x="291" y="266"/>
                      <a:pt x="291" y="266"/>
                      <a:pt x="291" y="266"/>
                    </a:cubicBezTo>
                    <a:cubicBezTo>
                      <a:pt x="296" y="264"/>
                      <a:pt x="296" y="264"/>
                      <a:pt x="296" y="264"/>
                    </a:cubicBezTo>
                    <a:cubicBezTo>
                      <a:pt x="298" y="262"/>
                      <a:pt x="298" y="262"/>
                      <a:pt x="298" y="262"/>
                    </a:cubicBezTo>
                    <a:cubicBezTo>
                      <a:pt x="303" y="259"/>
                      <a:pt x="303" y="259"/>
                      <a:pt x="303" y="259"/>
                    </a:cubicBezTo>
                    <a:cubicBezTo>
                      <a:pt x="305" y="255"/>
                      <a:pt x="305" y="255"/>
                      <a:pt x="305" y="255"/>
                    </a:cubicBezTo>
                    <a:cubicBezTo>
                      <a:pt x="310" y="252"/>
                      <a:pt x="310" y="252"/>
                      <a:pt x="310" y="252"/>
                    </a:cubicBezTo>
                    <a:cubicBezTo>
                      <a:pt x="312" y="248"/>
                      <a:pt x="312" y="248"/>
                      <a:pt x="312" y="248"/>
                    </a:cubicBezTo>
                    <a:cubicBezTo>
                      <a:pt x="317" y="245"/>
                      <a:pt x="317" y="245"/>
                      <a:pt x="317" y="245"/>
                    </a:cubicBezTo>
                    <a:cubicBezTo>
                      <a:pt x="319" y="243"/>
                      <a:pt x="319" y="243"/>
                      <a:pt x="319" y="243"/>
                    </a:cubicBezTo>
                    <a:cubicBezTo>
                      <a:pt x="321" y="238"/>
                      <a:pt x="321" y="238"/>
                      <a:pt x="321" y="238"/>
                    </a:cubicBezTo>
                    <a:cubicBezTo>
                      <a:pt x="324" y="236"/>
                      <a:pt x="324" y="236"/>
                      <a:pt x="324" y="236"/>
                    </a:cubicBezTo>
                    <a:cubicBezTo>
                      <a:pt x="326" y="234"/>
                      <a:pt x="326" y="234"/>
                      <a:pt x="326" y="234"/>
                    </a:cubicBezTo>
                    <a:cubicBezTo>
                      <a:pt x="328" y="232"/>
                      <a:pt x="328" y="232"/>
                      <a:pt x="328" y="232"/>
                    </a:cubicBezTo>
                    <a:cubicBezTo>
                      <a:pt x="328" y="227"/>
                      <a:pt x="328" y="227"/>
                      <a:pt x="328" y="227"/>
                    </a:cubicBezTo>
                    <a:cubicBezTo>
                      <a:pt x="330" y="225"/>
                      <a:pt x="330" y="225"/>
                      <a:pt x="330" y="225"/>
                    </a:cubicBezTo>
                    <a:cubicBezTo>
                      <a:pt x="333" y="222"/>
                      <a:pt x="333" y="222"/>
                      <a:pt x="333" y="222"/>
                    </a:cubicBezTo>
                    <a:cubicBezTo>
                      <a:pt x="335" y="218"/>
                      <a:pt x="335" y="218"/>
                      <a:pt x="335" y="218"/>
                    </a:cubicBezTo>
                    <a:cubicBezTo>
                      <a:pt x="337" y="215"/>
                      <a:pt x="337" y="215"/>
                      <a:pt x="337" y="215"/>
                    </a:cubicBezTo>
                    <a:cubicBezTo>
                      <a:pt x="337" y="211"/>
                      <a:pt x="337" y="211"/>
                      <a:pt x="337" y="211"/>
                    </a:cubicBezTo>
                    <a:cubicBezTo>
                      <a:pt x="340" y="208"/>
                      <a:pt x="340" y="208"/>
                      <a:pt x="340" y="208"/>
                    </a:cubicBezTo>
                    <a:cubicBezTo>
                      <a:pt x="342" y="204"/>
                      <a:pt x="342" y="204"/>
                      <a:pt x="342" y="204"/>
                    </a:cubicBezTo>
                    <a:cubicBezTo>
                      <a:pt x="342" y="202"/>
                      <a:pt x="342" y="202"/>
                      <a:pt x="342" y="202"/>
                    </a:cubicBezTo>
                    <a:cubicBezTo>
                      <a:pt x="342" y="197"/>
                      <a:pt x="342" y="197"/>
                      <a:pt x="342" y="197"/>
                    </a:cubicBezTo>
                    <a:cubicBezTo>
                      <a:pt x="344" y="195"/>
                      <a:pt x="344" y="195"/>
                      <a:pt x="344" y="195"/>
                    </a:cubicBezTo>
                    <a:cubicBezTo>
                      <a:pt x="344" y="190"/>
                      <a:pt x="344" y="190"/>
                      <a:pt x="344" y="190"/>
                    </a:cubicBezTo>
                    <a:cubicBezTo>
                      <a:pt x="344" y="188"/>
                      <a:pt x="344" y="188"/>
                      <a:pt x="344" y="188"/>
                    </a:cubicBezTo>
                    <a:cubicBezTo>
                      <a:pt x="347" y="183"/>
                      <a:pt x="347" y="183"/>
                      <a:pt x="347" y="183"/>
                    </a:cubicBezTo>
                    <a:cubicBezTo>
                      <a:pt x="347" y="181"/>
                      <a:pt x="347" y="181"/>
                      <a:pt x="347" y="181"/>
                    </a:cubicBezTo>
                    <a:cubicBezTo>
                      <a:pt x="347" y="176"/>
                      <a:pt x="347" y="176"/>
                      <a:pt x="347" y="176"/>
                    </a:cubicBezTo>
                    <a:cubicBezTo>
                      <a:pt x="347" y="171"/>
                      <a:pt x="347" y="171"/>
                      <a:pt x="347" y="171"/>
                    </a:cubicBezTo>
                    <a:cubicBezTo>
                      <a:pt x="347" y="169"/>
                      <a:pt x="347" y="169"/>
                      <a:pt x="347" y="169"/>
                    </a:cubicBezTo>
                    <a:cubicBezTo>
                      <a:pt x="347" y="165"/>
                      <a:pt x="347" y="165"/>
                      <a:pt x="347" y="165"/>
                    </a:cubicBezTo>
                    <a:cubicBezTo>
                      <a:pt x="344" y="162"/>
                      <a:pt x="344" y="162"/>
                      <a:pt x="344" y="162"/>
                    </a:cubicBezTo>
                    <a:cubicBezTo>
                      <a:pt x="344" y="158"/>
                      <a:pt x="344" y="158"/>
                      <a:pt x="344" y="158"/>
                    </a:cubicBezTo>
                    <a:cubicBezTo>
                      <a:pt x="344" y="155"/>
                      <a:pt x="344" y="155"/>
                      <a:pt x="344" y="155"/>
                    </a:cubicBezTo>
                    <a:cubicBezTo>
                      <a:pt x="342" y="151"/>
                      <a:pt x="342" y="151"/>
                      <a:pt x="342" y="151"/>
                    </a:cubicBezTo>
                    <a:cubicBezTo>
                      <a:pt x="340" y="148"/>
                      <a:pt x="340" y="148"/>
                      <a:pt x="340" y="148"/>
                    </a:cubicBezTo>
                    <a:cubicBezTo>
                      <a:pt x="340" y="144"/>
                      <a:pt x="340" y="144"/>
                      <a:pt x="340" y="144"/>
                    </a:cubicBezTo>
                    <a:cubicBezTo>
                      <a:pt x="337" y="141"/>
                      <a:pt x="337" y="141"/>
                      <a:pt x="337" y="141"/>
                    </a:cubicBezTo>
                    <a:cubicBezTo>
                      <a:pt x="335" y="137"/>
                      <a:pt x="335" y="137"/>
                      <a:pt x="335" y="137"/>
                    </a:cubicBezTo>
                    <a:cubicBezTo>
                      <a:pt x="333" y="135"/>
                      <a:pt x="333" y="135"/>
                      <a:pt x="333" y="135"/>
                    </a:cubicBezTo>
                    <a:cubicBezTo>
                      <a:pt x="330" y="130"/>
                      <a:pt x="330" y="130"/>
                      <a:pt x="330" y="130"/>
                    </a:cubicBezTo>
                    <a:cubicBezTo>
                      <a:pt x="328" y="128"/>
                      <a:pt x="328" y="128"/>
                      <a:pt x="328" y="128"/>
                    </a:cubicBezTo>
                    <a:cubicBezTo>
                      <a:pt x="324" y="125"/>
                      <a:pt x="324" y="125"/>
                      <a:pt x="324" y="125"/>
                    </a:cubicBezTo>
                    <a:cubicBezTo>
                      <a:pt x="321" y="123"/>
                      <a:pt x="321" y="123"/>
                      <a:pt x="321" y="123"/>
                    </a:cubicBezTo>
                    <a:cubicBezTo>
                      <a:pt x="319" y="121"/>
                      <a:pt x="319" y="121"/>
                      <a:pt x="319" y="121"/>
                    </a:cubicBezTo>
                    <a:cubicBezTo>
                      <a:pt x="317" y="118"/>
                      <a:pt x="317" y="118"/>
                      <a:pt x="317" y="118"/>
                    </a:cubicBezTo>
                    <a:cubicBezTo>
                      <a:pt x="312" y="116"/>
                      <a:pt x="312" y="116"/>
                      <a:pt x="312" y="116"/>
                    </a:cubicBezTo>
                    <a:cubicBezTo>
                      <a:pt x="310" y="116"/>
                      <a:pt x="310" y="116"/>
                      <a:pt x="310" y="116"/>
                    </a:cubicBezTo>
                    <a:cubicBezTo>
                      <a:pt x="307" y="114"/>
                      <a:pt x="307" y="114"/>
                      <a:pt x="307" y="114"/>
                    </a:cubicBezTo>
                    <a:cubicBezTo>
                      <a:pt x="303" y="114"/>
                      <a:pt x="303" y="114"/>
                      <a:pt x="303" y="114"/>
                    </a:cubicBezTo>
                    <a:cubicBezTo>
                      <a:pt x="300" y="111"/>
                      <a:pt x="300" y="111"/>
                      <a:pt x="300" y="111"/>
                    </a:cubicBezTo>
                    <a:cubicBezTo>
                      <a:pt x="298" y="111"/>
                      <a:pt x="298" y="111"/>
                      <a:pt x="298" y="111"/>
                    </a:cubicBezTo>
                    <a:cubicBezTo>
                      <a:pt x="294" y="111"/>
                      <a:pt x="294" y="111"/>
                      <a:pt x="294" y="111"/>
                    </a:cubicBezTo>
                    <a:cubicBezTo>
                      <a:pt x="291" y="111"/>
                      <a:pt x="291" y="111"/>
                      <a:pt x="291" y="111"/>
                    </a:cubicBezTo>
                    <a:cubicBezTo>
                      <a:pt x="287" y="111"/>
                      <a:pt x="287" y="111"/>
                      <a:pt x="287" y="111"/>
                    </a:cubicBezTo>
                    <a:cubicBezTo>
                      <a:pt x="284" y="111"/>
                      <a:pt x="284" y="111"/>
                      <a:pt x="284" y="111"/>
                    </a:cubicBezTo>
                    <a:cubicBezTo>
                      <a:pt x="280" y="111"/>
                      <a:pt x="280" y="111"/>
                      <a:pt x="280" y="111"/>
                    </a:cubicBezTo>
                    <a:cubicBezTo>
                      <a:pt x="277" y="114"/>
                      <a:pt x="277" y="114"/>
                      <a:pt x="277" y="114"/>
                    </a:cubicBezTo>
                    <a:cubicBezTo>
                      <a:pt x="273" y="114"/>
                      <a:pt x="273" y="114"/>
                      <a:pt x="273" y="114"/>
                    </a:cubicBezTo>
                    <a:cubicBezTo>
                      <a:pt x="270" y="114"/>
                      <a:pt x="270" y="114"/>
                      <a:pt x="270" y="114"/>
                    </a:cubicBezTo>
                    <a:cubicBezTo>
                      <a:pt x="266" y="116"/>
                      <a:pt x="266" y="116"/>
                      <a:pt x="266" y="116"/>
                    </a:cubicBezTo>
                    <a:cubicBezTo>
                      <a:pt x="263" y="116"/>
                      <a:pt x="263" y="116"/>
                      <a:pt x="263" y="116"/>
                    </a:cubicBezTo>
                    <a:cubicBezTo>
                      <a:pt x="259" y="118"/>
                      <a:pt x="259" y="118"/>
                      <a:pt x="259" y="118"/>
                    </a:cubicBezTo>
                    <a:cubicBezTo>
                      <a:pt x="257" y="118"/>
                      <a:pt x="257" y="118"/>
                      <a:pt x="257" y="118"/>
                    </a:cubicBezTo>
                    <a:cubicBezTo>
                      <a:pt x="247" y="123"/>
                      <a:pt x="247" y="123"/>
                      <a:pt x="247" y="123"/>
                    </a:cubicBezTo>
                    <a:cubicBezTo>
                      <a:pt x="240" y="125"/>
                      <a:pt x="240" y="125"/>
                      <a:pt x="240" y="125"/>
                    </a:cubicBezTo>
                    <a:cubicBezTo>
                      <a:pt x="233" y="128"/>
                      <a:pt x="233" y="128"/>
                      <a:pt x="233" y="128"/>
                    </a:cubicBezTo>
                    <a:cubicBezTo>
                      <a:pt x="224" y="132"/>
                      <a:pt x="224" y="132"/>
                      <a:pt x="224" y="132"/>
                    </a:cubicBezTo>
                    <a:cubicBezTo>
                      <a:pt x="213" y="139"/>
                      <a:pt x="213" y="139"/>
                      <a:pt x="213" y="139"/>
                    </a:cubicBezTo>
                    <a:cubicBezTo>
                      <a:pt x="206" y="141"/>
                      <a:pt x="206" y="141"/>
                      <a:pt x="206" y="141"/>
                    </a:cubicBezTo>
                    <a:cubicBezTo>
                      <a:pt x="199" y="144"/>
                      <a:pt x="199" y="144"/>
                      <a:pt x="199" y="144"/>
                    </a:cubicBezTo>
                    <a:cubicBezTo>
                      <a:pt x="194" y="146"/>
                      <a:pt x="194" y="146"/>
                      <a:pt x="194" y="146"/>
                    </a:cubicBezTo>
                    <a:cubicBezTo>
                      <a:pt x="190" y="146"/>
                      <a:pt x="190" y="146"/>
                      <a:pt x="190" y="146"/>
                    </a:cubicBezTo>
                    <a:cubicBezTo>
                      <a:pt x="185" y="148"/>
                      <a:pt x="185" y="148"/>
                      <a:pt x="185" y="148"/>
                    </a:cubicBezTo>
                    <a:cubicBezTo>
                      <a:pt x="178" y="151"/>
                      <a:pt x="178" y="151"/>
                      <a:pt x="178" y="151"/>
                    </a:cubicBezTo>
                    <a:lnTo>
                      <a:pt x="183" y="146"/>
                    </a:lnTo>
                    <a:close/>
                    <a:moveTo>
                      <a:pt x="127" y="451"/>
                    </a:moveTo>
                    <a:cubicBezTo>
                      <a:pt x="150" y="451"/>
                      <a:pt x="173" y="449"/>
                      <a:pt x="192" y="444"/>
                    </a:cubicBezTo>
                    <a:cubicBezTo>
                      <a:pt x="201" y="439"/>
                      <a:pt x="206" y="439"/>
                      <a:pt x="210" y="435"/>
                    </a:cubicBezTo>
                    <a:cubicBezTo>
                      <a:pt x="430" y="215"/>
                      <a:pt x="430" y="215"/>
                      <a:pt x="430" y="215"/>
                    </a:cubicBezTo>
                    <a:cubicBezTo>
                      <a:pt x="453" y="192"/>
                      <a:pt x="451" y="158"/>
                      <a:pt x="428" y="137"/>
                    </a:cubicBezTo>
                    <a:cubicBezTo>
                      <a:pt x="428" y="137"/>
                      <a:pt x="428" y="137"/>
                      <a:pt x="372" y="81"/>
                    </a:cubicBezTo>
                    <a:cubicBezTo>
                      <a:pt x="372" y="81"/>
                      <a:pt x="372" y="81"/>
                      <a:pt x="372" y="81"/>
                    </a:cubicBezTo>
                    <a:cubicBezTo>
                      <a:pt x="317" y="26"/>
                      <a:pt x="314" y="24"/>
                      <a:pt x="314" y="24"/>
                    </a:cubicBezTo>
                    <a:cubicBezTo>
                      <a:pt x="294" y="0"/>
                      <a:pt x="259" y="0"/>
                      <a:pt x="236" y="21"/>
                    </a:cubicBezTo>
                    <a:cubicBezTo>
                      <a:pt x="16" y="241"/>
                      <a:pt x="16" y="241"/>
                      <a:pt x="16" y="241"/>
                    </a:cubicBezTo>
                    <a:cubicBezTo>
                      <a:pt x="12" y="245"/>
                      <a:pt x="12" y="250"/>
                      <a:pt x="9" y="262"/>
                    </a:cubicBezTo>
                    <a:cubicBezTo>
                      <a:pt x="5" y="278"/>
                      <a:pt x="2" y="303"/>
                      <a:pt x="0" y="324"/>
                    </a:cubicBezTo>
                    <a:cubicBezTo>
                      <a:pt x="0" y="329"/>
                      <a:pt x="2" y="338"/>
                      <a:pt x="5" y="340"/>
                    </a:cubicBezTo>
                    <a:cubicBezTo>
                      <a:pt x="5" y="340"/>
                      <a:pt x="14" y="349"/>
                      <a:pt x="23" y="361"/>
                    </a:cubicBezTo>
                    <a:cubicBezTo>
                      <a:pt x="35" y="349"/>
                      <a:pt x="46" y="340"/>
                      <a:pt x="62" y="333"/>
                    </a:cubicBezTo>
                    <a:cubicBezTo>
                      <a:pt x="62" y="331"/>
                      <a:pt x="62" y="331"/>
                      <a:pt x="65" y="331"/>
                    </a:cubicBezTo>
                    <a:cubicBezTo>
                      <a:pt x="81" y="312"/>
                      <a:pt x="106" y="312"/>
                      <a:pt x="123" y="331"/>
                    </a:cubicBezTo>
                    <a:cubicBezTo>
                      <a:pt x="139" y="347"/>
                      <a:pt x="139" y="372"/>
                      <a:pt x="123" y="389"/>
                    </a:cubicBezTo>
                    <a:cubicBezTo>
                      <a:pt x="113" y="400"/>
                      <a:pt x="99" y="403"/>
                      <a:pt x="86" y="400"/>
                    </a:cubicBezTo>
                    <a:cubicBezTo>
                      <a:pt x="81" y="403"/>
                      <a:pt x="79" y="407"/>
                      <a:pt x="74" y="412"/>
                    </a:cubicBezTo>
                    <a:cubicBezTo>
                      <a:pt x="88" y="426"/>
                      <a:pt x="111" y="446"/>
                      <a:pt x="111" y="446"/>
                    </a:cubicBezTo>
                    <a:cubicBezTo>
                      <a:pt x="116" y="451"/>
                      <a:pt x="123" y="451"/>
                      <a:pt x="127" y="4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0" name="Google Shape;9660;p92"/>
              <p:cNvSpPr/>
              <p:nvPr/>
            </p:nvSpPr>
            <p:spPr>
              <a:xfrm>
                <a:off x="731838" y="1204119"/>
                <a:ext cx="196850" cy="200025"/>
              </a:xfrm>
              <a:custGeom>
                <a:avLst/>
                <a:gdLst/>
                <a:ahLst/>
                <a:cxnLst/>
                <a:rect l="l" t="t" r="r" b="b"/>
                <a:pathLst>
                  <a:path w="586" h="587" extrusionOk="0">
                    <a:moveTo>
                      <a:pt x="173" y="395"/>
                    </a:moveTo>
                    <a:cubicBezTo>
                      <a:pt x="173" y="395"/>
                      <a:pt x="173" y="395"/>
                      <a:pt x="173" y="395"/>
                    </a:cubicBezTo>
                    <a:moveTo>
                      <a:pt x="293" y="0"/>
                    </a:moveTo>
                    <a:cubicBezTo>
                      <a:pt x="131" y="0"/>
                      <a:pt x="0" y="132"/>
                      <a:pt x="0" y="294"/>
                    </a:cubicBezTo>
                    <a:cubicBezTo>
                      <a:pt x="0" y="363"/>
                      <a:pt x="23" y="428"/>
                      <a:pt x="64" y="479"/>
                    </a:cubicBezTo>
                    <a:cubicBezTo>
                      <a:pt x="69" y="467"/>
                      <a:pt x="73" y="455"/>
                      <a:pt x="78" y="446"/>
                    </a:cubicBezTo>
                    <a:cubicBezTo>
                      <a:pt x="48" y="402"/>
                      <a:pt x="30" y="349"/>
                      <a:pt x="30" y="294"/>
                    </a:cubicBezTo>
                    <a:cubicBezTo>
                      <a:pt x="30" y="148"/>
                      <a:pt x="147" y="30"/>
                      <a:pt x="293" y="30"/>
                    </a:cubicBezTo>
                    <a:cubicBezTo>
                      <a:pt x="439" y="30"/>
                      <a:pt x="556" y="148"/>
                      <a:pt x="556" y="294"/>
                    </a:cubicBezTo>
                    <a:cubicBezTo>
                      <a:pt x="556" y="439"/>
                      <a:pt x="439" y="557"/>
                      <a:pt x="293" y="557"/>
                    </a:cubicBezTo>
                    <a:cubicBezTo>
                      <a:pt x="226" y="557"/>
                      <a:pt x="164" y="532"/>
                      <a:pt x="117" y="490"/>
                    </a:cubicBezTo>
                    <a:cubicBezTo>
                      <a:pt x="117" y="490"/>
                      <a:pt x="117" y="490"/>
                      <a:pt x="117" y="490"/>
                    </a:cubicBezTo>
                    <a:cubicBezTo>
                      <a:pt x="136" y="432"/>
                      <a:pt x="180" y="425"/>
                      <a:pt x="180" y="425"/>
                    </a:cubicBezTo>
                    <a:cubicBezTo>
                      <a:pt x="189" y="421"/>
                      <a:pt x="194" y="412"/>
                      <a:pt x="189" y="402"/>
                    </a:cubicBezTo>
                    <a:cubicBezTo>
                      <a:pt x="187" y="400"/>
                      <a:pt x="187" y="398"/>
                      <a:pt x="184" y="398"/>
                    </a:cubicBezTo>
                    <a:cubicBezTo>
                      <a:pt x="180" y="393"/>
                      <a:pt x="173" y="391"/>
                      <a:pt x="166" y="395"/>
                    </a:cubicBezTo>
                    <a:cubicBezTo>
                      <a:pt x="164" y="398"/>
                      <a:pt x="104" y="409"/>
                      <a:pt x="83" y="488"/>
                    </a:cubicBezTo>
                    <a:cubicBezTo>
                      <a:pt x="80" y="495"/>
                      <a:pt x="87" y="506"/>
                      <a:pt x="97" y="511"/>
                    </a:cubicBezTo>
                    <a:cubicBezTo>
                      <a:pt x="97" y="511"/>
                      <a:pt x="97" y="511"/>
                      <a:pt x="97" y="511"/>
                    </a:cubicBezTo>
                    <a:cubicBezTo>
                      <a:pt x="150" y="559"/>
                      <a:pt x="217" y="587"/>
                      <a:pt x="293" y="587"/>
                    </a:cubicBezTo>
                    <a:cubicBezTo>
                      <a:pt x="455" y="587"/>
                      <a:pt x="586" y="455"/>
                      <a:pt x="586" y="294"/>
                    </a:cubicBezTo>
                    <a:cubicBezTo>
                      <a:pt x="586" y="132"/>
                      <a:pt x="455" y="0"/>
                      <a:pt x="29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661" name="Google Shape;9661;p92"/>
            <p:cNvSpPr/>
            <p:nvPr/>
          </p:nvSpPr>
          <p:spPr>
            <a:xfrm>
              <a:off x="8048606" y="4036186"/>
              <a:ext cx="394339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Tagging</a:t>
              </a:r>
              <a:endParaRPr dirty="0"/>
            </a:p>
          </p:txBody>
        </p:sp>
      </p:grpSp>
      <p:grpSp>
        <p:nvGrpSpPr>
          <p:cNvPr id="9662" name="Google Shape;9662;p92"/>
          <p:cNvGrpSpPr/>
          <p:nvPr/>
        </p:nvGrpSpPr>
        <p:grpSpPr>
          <a:xfrm>
            <a:off x="647374" y="1050142"/>
            <a:ext cx="504946" cy="620872"/>
            <a:chOff x="647374" y="1050142"/>
            <a:chExt cx="504946" cy="620872"/>
          </a:xfrm>
        </p:grpSpPr>
        <p:grpSp>
          <p:nvGrpSpPr>
            <p:cNvPr id="9663" name="Google Shape;9663;p92"/>
            <p:cNvGrpSpPr/>
            <p:nvPr/>
          </p:nvGrpSpPr>
          <p:grpSpPr>
            <a:xfrm>
              <a:off x="743214" y="1050142"/>
              <a:ext cx="313267" cy="313267"/>
              <a:chOff x="1743076" y="1194593"/>
              <a:chExt cx="234950" cy="234950"/>
            </a:xfrm>
          </p:grpSpPr>
          <p:sp>
            <p:nvSpPr>
              <p:cNvPr id="9664" name="Google Shape;9664;p92"/>
              <p:cNvSpPr/>
              <p:nvPr/>
            </p:nvSpPr>
            <p:spPr>
              <a:xfrm>
                <a:off x="1743076" y="11945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5" name="Google Shape;9665;p92"/>
              <p:cNvSpPr/>
              <p:nvPr/>
            </p:nvSpPr>
            <p:spPr>
              <a:xfrm>
                <a:off x="1801813" y="1243806"/>
                <a:ext cx="114300" cy="115888"/>
              </a:xfrm>
              <a:custGeom>
                <a:avLst/>
                <a:gdLst/>
                <a:ahLst/>
                <a:cxnLst/>
                <a:rect l="l" t="t" r="r" b="b"/>
                <a:pathLst>
                  <a:path w="339" h="340" extrusionOk="0">
                    <a:moveTo>
                      <a:pt x="263" y="300"/>
                    </a:moveTo>
                    <a:cubicBezTo>
                      <a:pt x="249" y="272"/>
                      <a:pt x="249" y="272"/>
                      <a:pt x="249" y="272"/>
                    </a:cubicBezTo>
                    <a:cubicBezTo>
                      <a:pt x="260" y="262"/>
                      <a:pt x="270" y="252"/>
                      <a:pt x="278" y="239"/>
                    </a:cubicBezTo>
                    <a:cubicBezTo>
                      <a:pt x="308" y="249"/>
                      <a:pt x="308" y="249"/>
                      <a:pt x="308" y="249"/>
                    </a:cubicBezTo>
                    <a:cubicBezTo>
                      <a:pt x="315" y="253"/>
                      <a:pt x="323" y="249"/>
                      <a:pt x="326" y="240"/>
                    </a:cubicBezTo>
                    <a:cubicBezTo>
                      <a:pt x="335" y="214"/>
                      <a:pt x="335" y="214"/>
                      <a:pt x="335" y="214"/>
                    </a:cubicBezTo>
                    <a:cubicBezTo>
                      <a:pt x="339" y="206"/>
                      <a:pt x="335" y="199"/>
                      <a:pt x="326" y="195"/>
                    </a:cubicBezTo>
                    <a:cubicBezTo>
                      <a:pt x="296" y="184"/>
                      <a:pt x="296" y="184"/>
                      <a:pt x="296" y="184"/>
                    </a:cubicBezTo>
                    <a:cubicBezTo>
                      <a:pt x="299" y="172"/>
                      <a:pt x="298" y="156"/>
                      <a:pt x="294" y="142"/>
                    </a:cubicBezTo>
                    <a:cubicBezTo>
                      <a:pt x="323" y="128"/>
                      <a:pt x="323" y="128"/>
                      <a:pt x="323" y="128"/>
                    </a:cubicBezTo>
                    <a:cubicBezTo>
                      <a:pt x="330" y="124"/>
                      <a:pt x="333" y="116"/>
                      <a:pt x="330" y="109"/>
                    </a:cubicBezTo>
                    <a:cubicBezTo>
                      <a:pt x="317" y="83"/>
                      <a:pt x="317" y="83"/>
                      <a:pt x="317" y="83"/>
                    </a:cubicBezTo>
                    <a:cubicBezTo>
                      <a:pt x="315" y="76"/>
                      <a:pt x="306" y="73"/>
                      <a:pt x="298" y="77"/>
                    </a:cubicBezTo>
                    <a:cubicBezTo>
                      <a:pt x="271" y="90"/>
                      <a:pt x="271" y="90"/>
                      <a:pt x="271" y="90"/>
                    </a:cubicBezTo>
                    <a:cubicBezTo>
                      <a:pt x="262" y="79"/>
                      <a:pt x="250" y="69"/>
                      <a:pt x="238" y="61"/>
                    </a:cubicBezTo>
                    <a:cubicBezTo>
                      <a:pt x="249" y="31"/>
                      <a:pt x="249" y="31"/>
                      <a:pt x="249" y="31"/>
                    </a:cubicBezTo>
                    <a:cubicBezTo>
                      <a:pt x="250" y="23"/>
                      <a:pt x="248" y="17"/>
                      <a:pt x="241" y="13"/>
                    </a:cubicBezTo>
                    <a:cubicBezTo>
                      <a:pt x="214" y="3"/>
                      <a:pt x="214" y="3"/>
                      <a:pt x="214" y="3"/>
                    </a:cubicBezTo>
                    <a:cubicBezTo>
                      <a:pt x="206" y="0"/>
                      <a:pt x="197" y="4"/>
                      <a:pt x="195" y="13"/>
                    </a:cubicBezTo>
                    <a:cubicBezTo>
                      <a:pt x="185" y="42"/>
                      <a:pt x="185" y="42"/>
                      <a:pt x="185" y="42"/>
                    </a:cubicBezTo>
                    <a:cubicBezTo>
                      <a:pt x="170" y="40"/>
                      <a:pt x="156" y="41"/>
                      <a:pt x="141" y="45"/>
                    </a:cubicBezTo>
                    <a:cubicBezTo>
                      <a:pt x="128" y="15"/>
                      <a:pt x="128" y="15"/>
                      <a:pt x="128" y="15"/>
                    </a:cubicBezTo>
                    <a:cubicBezTo>
                      <a:pt x="124" y="9"/>
                      <a:pt x="117" y="6"/>
                      <a:pt x="108" y="10"/>
                    </a:cubicBezTo>
                    <a:cubicBezTo>
                      <a:pt x="84" y="21"/>
                      <a:pt x="84" y="21"/>
                      <a:pt x="84" y="21"/>
                    </a:cubicBezTo>
                    <a:cubicBezTo>
                      <a:pt x="76" y="25"/>
                      <a:pt x="73" y="33"/>
                      <a:pt x="76" y="40"/>
                    </a:cubicBezTo>
                    <a:cubicBezTo>
                      <a:pt x="90" y="69"/>
                      <a:pt x="90" y="69"/>
                      <a:pt x="90" y="69"/>
                    </a:cubicBezTo>
                    <a:cubicBezTo>
                      <a:pt x="78" y="77"/>
                      <a:pt x="69" y="88"/>
                      <a:pt x="61" y="101"/>
                    </a:cubicBezTo>
                    <a:cubicBezTo>
                      <a:pt x="30" y="90"/>
                      <a:pt x="30" y="90"/>
                      <a:pt x="30" y="90"/>
                    </a:cubicBezTo>
                    <a:cubicBezTo>
                      <a:pt x="25" y="88"/>
                      <a:pt x="16" y="92"/>
                      <a:pt x="13" y="99"/>
                    </a:cubicBezTo>
                    <a:cubicBezTo>
                      <a:pt x="3" y="126"/>
                      <a:pt x="3" y="126"/>
                      <a:pt x="3" y="126"/>
                    </a:cubicBezTo>
                    <a:cubicBezTo>
                      <a:pt x="0" y="134"/>
                      <a:pt x="4" y="142"/>
                      <a:pt x="12" y="144"/>
                    </a:cubicBezTo>
                    <a:cubicBezTo>
                      <a:pt x="42" y="155"/>
                      <a:pt x="42" y="155"/>
                      <a:pt x="42" y="155"/>
                    </a:cubicBezTo>
                    <a:cubicBezTo>
                      <a:pt x="41" y="169"/>
                      <a:pt x="41" y="184"/>
                      <a:pt x="44" y="197"/>
                    </a:cubicBezTo>
                    <a:cubicBezTo>
                      <a:pt x="15" y="212"/>
                      <a:pt x="15" y="212"/>
                      <a:pt x="15" y="212"/>
                    </a:cubicBezTo>
                    <a:cubicBezTo>
                      <a:pt x="8" y="215"/>
                      <a:pt x="6" y="223"/>
                      <a:pt x="10" y="231"/>
                    </a:cubicBezTo>
                    <a:cubicBezTo>
                      <a:pt x="21" y="257"/>
                      <a:pt x="21" y="257"/>
                      <a:pt x="21" y="257"/>
                    </a:cubicBezTo>
                    <a:cubicBezTo>
                      <a:pt x="25" y="264"/>
                      <a:pt x="33" y="267"/>
                      <a:pt x="41" y="264"/>
                    </a:cubicBezTo>
                    <a:cubicBezTo>
                      <a:pt x="69" y="250"/>
                      <a:pt x="69" y="250"/>
                      <a:pt x="69" y="250"/>
                    </a:cubicBezTo>
                    <a:cubicBezTo>
                      <a:pt x="77" y="262"/>
                      <a:pt x="88" y="271"/>
                      <a:pt x="100" y="278"/>
                    </a:cubicBezTo>
                    <a:cubicBezTo>
                      <a:pt x="91" y="309"/>
                      <a:pt x="91" y="309"/>
                      <a:pt x="91" y="309"/>
                    </a:cubicBezTo>
                    <a:cubicBezTo>
                      <a:pt x="87" y="316"/>
                      <a:pt x="91" y="324"/>
                      <a:pt x="99" y="328"/>
                    </a:cubicBezTo>
                    <a:cubicBezTo>
                      <a:pt x="126" y="336"/>
                      <a:pt x="126" y="336"/>
                      <a:pt x="126" y="336"/>
                    </a:cubicBezTo>
                    <a:cubicBezTo>
                      <a:pt x="134" y="340"/>
                      <a:pt x="141" y="335"/>
                      <a:pt x="145" y="328"/>
                    </a:cubicBezTo>
                    <a:cubicBezTo>
                      <a:pt x="154" y="298"/>
                      <a:pt x="154" y="298"/>
                      <a:pt x="154" y="298"/>
                    </a:cubicBezTo>
                    <a:cubicBezTo>
                      <a:pt x="168" y="300"/>
                      <a:pt x="184" y="300"/>
                      <a:pt x="198" y="295"/>
                    </a:cubicBezTo>
                    <a:cubicBezTo>
                      <a:pt x="210" y="324"/>
                      <a:pt x="210" y="324"/>
                      <a:pt x="210" y="324"/>
                    </a:cubicBezTo>
                    <a:cubicBezTo>
                      <a:pt x="215" y="332"/>
                      <a:pt x="223" y="335"/>
                      <a:pt x="230" y="332"/>
                    </a:cubicBezTo>
                    <a:cubicBezTo>
                      <a:pt x="257" y="319"/>
                      <a:pt x="257" y="319"/>
                      <a:pt x="257" y="319"/>
                    </a:cubicBezTo>
                    <a:cubicBezTo>
                      <a:pt x="263" y="315"/>
                      <a:pt x="266" y="307"/>
                      <a:pt x="263" y="300"/>
                    </a:cubicBezTo>
                    <a:moveTo>
                      <a:pt x="91" y="208"/>
                    </a:moveTo>
                    <a:cubicBezTo>
                      <a:pt x="70" y="163"/>
                      <a:pt x="88" y="113"/>
                      <a:pt x="132" y="91"/>
                    </a:cubicBezTo>
                    <a:cubicBezTo>
                      <a:pt x="176" y="69"/>
                      <a:pt x="227" y="88"/>
                      <a:pt x="249" y="133"/>
                    </a:cubicBezTo>
                    <a:cubicBezTo>
                      <a:pt x="268" y="176"/>
                      <a:pt x="251" y="229"/>
                      <a:pt x="207" y="249"/>
                    </a:cubicBezTo>
                    <a:cubicBezTo>
                      <a:pt x="164" y="270"/>
                      <a:pt x="112" y="252"/>
                      <a:pt x="91" y="20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6" name="Google Shape;9666;p92"/>
              <p:cNvSpPr/>
              <p:nvPr/>
            </p:nvSpPr>
            <p:spPr>
              <a:xfrm>
                <a:off x="1831976" y="1293018"/>
                <a:ext cx="1270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39" h="49" extrusionOk="0">
                    <a:moveTo>
                      <a:pt x="0" y="33"/>
                    </a:moveTo>
                    <a:cubicBezTo>
                      <a:pt x="10" y="32"/>
                      <a:pt x="10" y="32"/>
                      <a:pt x="10" y="32"/>
                    </a:cubicBezTo>
                    <a:cubicBezTo>
                      <a:pt x="10" y="35"/>
                      <a:pt x="11" y="38"/>
                      <a:pt x="13" y="39"/>
                    </a:cubicBezTo>
                    <a:cubicBezTo>
                      <a:pt x="15" y="40"/>
                      <a:pt x="17" y="41"/>
                      <a:pt x="20" y="41"/>
                    </a:cubicBezTo>
                    <a:cubicBezTo>
                      <a:pt x="23" y="41"/>
                      <a:pt x="25" y="40"/>
                      <a:pt x="27" y="39"/>
                    </a:cubicBezTo>
                    <a:cubicBezTo>
                      <a:pt x="28" y="38"/>
                      <a:pt x="29" y="36"/>
                      <a:pt x="29" y="34"/>
                    </a:cubicBezTo>
                    <a:cubicBezTo>
                      <a:pt x="29" y="33"/>
                      <a:pt x="29" y="32"/>
                      <a:pt x="28" y="32"/>
                    </a:cubicBezTo>
                    <a:cubicBezTo>
                      <a:pt x="27" y="31"/>
                      <a:pt x="26" y="30"/>
                      <a:pt x="25" y="29"/>
                    </a:cubicBezTo>
                    <a:cubicBezTo>
                      <a:pt x="24" y="29"/>
                      <a:pt x="21" y="29"/>
                      <a:pt x="17" y="27"/>
                    </a:cubicBezTo>
                    <a:cubicBezTo>
                      <a:pt x="12" y="26"/>
                      <a:pt x="9" y="25"/>
                      <a:pt x="7" y="23"/>
                    </a:cubicBezTo>
                    <a:cubicBezTo>
                      <a:pt x="3" y="20"/>
                      <a:pt x="2" y="17"/>
                      <a:pt x="2" y="13"/>
                    </a:cubicBezTo>
                    <a:cubicBezTo>
                      <a:pt x="2" y="11"/>
                      <a:pt x="3" y="8"/>
                      <a:pt x="4" y="6"/>
                    </a:cubicBezTo>
                    <a:cubicBezTo>
                      <a:pt x="5" y="4"/>
                      <a:pt x="7" y="3"/>
                      <a:pt x="10" y="2"/>
                    </a:cubicBezTo>
                    <a:cubicBezTo>
                      <a:pt x="12" y="1"/>
                      <a:pt x="15" y="0"/>
                      <a:pt x="19" y="0"/>
                    </a:cubicBezTo>
                    <a:cubicBezTo>
                      <a:pt x="25" y="0"/>
                      <a:pt x="29" y="1"/>
                      <a:pt x="32" y="4"/>
                    </a:cubicBezTo>
                    <a:cubicBezTo>
                      <a:pt x="36" y="6"/>
                      <a:pt x="37" y="10"/>
                      <a:pt x="37" y="15"/>
                    </a:cubicBezTo>
                    <a:cubicBezTo>
                      <a:pt x="27" y="15"/>
                      <a:pt x="27" y="15"/>
                      <a:pt x="27" y="15"/>
                    </a:cubicBezTo>
                    <a:cubicBezTo>
                      <a:pt x="27" y="12"/>
                      <a:pt x="26" y="11"/>
                      <a:pt x="25" y="10"/>
                    </a:cubicBezTo>
                    <a:cubicBezTo>
                      <a:pt x="24" y="8"/>
                      <a:pt x="22" y="8"/>
                      <a:pt x="19" y="8"/>
                    </a:cubicBezTo>
                    <a:cubicBezTo>
                      <a:pt x="16" y="8"/>
                      <a:pt x="14" y="8"/>
                      <a:pt x="13" y="10"/>
                    </a:cubicBezTo>
                    <a:cubicBezTo>
                      <a:pt x="12" y="10"/>
                      <a:pt x="11" y="11"/>
                      <a:pt x="11" y="13"/>
                    </a:cubicBezTo>
                    <a:cubicBezTo>
                      <a:pt x="11" y="14"/>
                      <a:pt x="12" y="15"/>
                      <a:pt x="12" y="15"/>
                    </a:cubicBezTo>
                    <a:cubicBezTo>
                      <a:pt x="14" y="17"/>
                      <a:pt x="17" y="18"/>
                      <a:pt x="21" y="18"/>
                    </a:cubicBezTo>
                    <a:cubicBezTo>
                      <a:pt x="26" y="20"/>
                      <a:pt x="29" y="21"/>
                      <a:pt x="31" y="22"/>
                    </a:cubicBezTo>
                    <a:cubicBezTo>
                      <a:pt x="34" y="23"/>
                      <a:pt x="36" y="25"/>
                      <a:pt x="37" y="27"/>
                    </a:cubicBezTo>
                    <a:cubicBezTo>
                      <a:pt x="38" y="29"/>
                      <a:pt x="39" y="31"/>
                      <a:pt x="39" y="34"/>
                    </a:cubicBezTo>
                    <a:cubicBezTo>
                      <a:pt x="39" y="37"/>
                      <a:pt x="37" y="40"/>
                      <a:pt x="36" y="42"/>
                    </a:cubicBezTo>
                    <a:cubicBezTo>
                      <a:pt x="35" y="45"/>
                      <a:pt x="32" y="47"/>
                      <a:pt x="30" y="47"/>
                    </a:cubicBezTo>
                    <a:cubicBezTo>
                      <a:pt x="27" y="48"/>
                      <a:pt x="24" y="49"/>
                      <a:pt x="20" y="49"/>
                    </a:cubicBezTo>
                    <a:cubicBezTo>
                      <a:pt x="14" y="49"/>
                      <a:pt x="9" y="48"/>
                      <a:pt x="6" y="45"/>
                    </a:cubicBezTo>
                    <a:cubicBezTo>
                      <a:pt x="3" y="42"/>
                      <a:pt x="1" y="38"/>
                      <a:pt x="0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7" name="Google Shape;9667;p92"/>
              <p:cNvSpPr/>
              <p:nvPr/>
            </p:nvSpPr>
            <p:spPr>
              <a:xfrm>
                <a:off x="1854201" y="1294606"/>
                <a:ext cx="12700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8" h="10" extrusionOk="0">
                    <a:moveTo>
                      <a:pt x="0" y="10"/>
                    </a:moveTo>
                    <a:lnTo>
                      <a:pt x="0" y="0"/>
                    </a:lnTo>
                    <a:lnTo>
                      <a:pt x="7" y="0"/>
                    </a:lnTo>
                    <a:lnTo>
                      <a:pt x="7" y="2"/>
                    </a:lnTo>
                    <a:lnTo>
                      <a:pt x="2" y="2"/>
                    </a:lnTo>
                    <a:lnTo>
                      <a:pt x="2" y="4"/>
                    </a:lnTo>
                    <a:lnTo>
                      <a:pt x="7" y="4"/>
                    </a:lnTo>
                    <a:lnTo>
                      <a:pt x="7" y="6"/>
                    </a:lnTo>
                    <a:lnTo>
                      <a:pt x="2" y="6"/>
                    </a:lnTo>
                    <a:lnTo>
                      <a:pt x="2" y="8"/>
                    </a:lnTo>
                    <a:lnTo>
                      <a:pt x="8" y="8"/>
                    </a:lnTo>
                    <a:lnTo>
                      <a:pt x="8" y="10"/>
                    </a:lnTo>
                    <a:lnTo>
                      <a:pt x="0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8" name="Google Shape;9668;p92"/>
              <p:cNvSpPr/>
              <p:nvPr/>
            </p:nvSpPr>
            <p:spPr>
              <a:xfrm>
                <a:off x="1847851" y="1293018"/>
                <a:ext cx="3175" cy="174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69" name="Google Shape;9669;p92"/>
              <p:cNvSpPr/>
              <p:nvPr/>
            </p:nvSpPr>
            <p:spPr>
              <a:xfrm>
                <a:off x="1868488" y="1293018"/>
                <a:ext cx="15875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1" extrusionOk="0">
                    <a:moveTo>
                      <a:pt x="0" y="11"/>
                    </a:moveTo>
                    <a:lnTo>
                      <a:pt x="0" y="0"/>
                    </a:lnTo>
                    <a:lnTo>
                      <a:pt x="3" y="0"/>
                    </a:lnTo>
                    <a:lnTo>
                      <a:pt x="5" y="7"/>
                    </a:lnTo>
                    <a:lnTo>
                      <a:pt x="7" y="0"/>
                    </a:lnTo>
                    <a:lnTo>
                      <a:pt x="10" y="0"/>
                    </a:lnTo>
                    <a:lnTo>
                      <a:pt x="10" y="11"/>
                    </a:lnTo>
                    <a:lnTo>
                      <a:pt x="8" y="11"/>
                    </a:lnTo>
                    <a:lnTo>
                      <a:pt x="8" y="3"/>
                    </a:lnTo>
                    <a:lnTo>
                      <a:pt x="6" y="11"/>
                    </a:lnTo>
                    <a:lnTo>
                      <a:pt x="4" y="11"/>
                    </a:lnTo>
                    <a:lnTo>
                      <a:pt x="2" y="3"/>
                    </a:lnTo>
                    <a:lnTo>
                      <a:pt x="2" y="11"/>
                    </a:lnTo>
                    <a:lnTo>
                      <a:pt x="0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0" name="Google Shape;9670;p92"/>
              <p:cNvSpPr/>
              <p:nvPr/>
            </p:nvSpPr>
            <p:spPr>
              <a:xfrm>
                <a:off x="1909763" y="1277143"/>
                <a:ext cx="41275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20" extrusionOk="0">
                    <a:moveTo>
                      <a:pt x="70" y="81"/>
                    </a:moveTo>
                    <a:cubicBezTo>
                      <a:pt x="82" y="75"/>
                      <a:pt x="86" y="61"/>
                      <a:pt x="80" y="49"/>
                    </a:cubicBezTo>
                    <a:cubicBezTo>
                      <a:pt x="74" y="38"/>
                      <a:pt x="60" y="34"/>
                      <a:pt x="49" y="39"/>
                    </a:cubicBezTo>
                    <a:cubicBezTo>
                      <a:pt x="38" y="45"/>
                      <a:pt x="33" y="60"/>
                      <a:pt x="39" y="71"/>
                    </a:cubicBezTo>
                    <a:cubicBezTo>
                      <a:pt x="45" y="82"/>
                      <a:pt x="59" y="86"/>
                      <a:pt x="70" y="81"/>
                    </a:cubicBezTo>
                    <a:moveTo>
                      <a:pt x="120" y="48"/>
                    </a:moveTo>
                    <a:cubicBezTo>
                      <a:pt x="119" y="77"/>
                      <a:pt x="119" y="77"/>
                      <a:pt x="119" y="77"/>
                    </a:cubicBezTo>
                    <a:cubicBezTo>
                      <a:pt x="119" y="79"/>
                      <a:pt x="117" y="80"/>
                      <a:pt x="116" y="80"/>
                    </a:cubicBezTo>
                    <a:cubicBezTo>
                      <a:pt x="95" y="79"/>
                      <a:pt x="95" y="79"/>
                      <a:pt x="95" y="79"/>
                    </a:cubicBezTo>
                    <a:cubicBezTo>
                      <a:pt x="93" y="81"/>
                      <a:pt x="93" y="82"/>
                      <a:pt x="91" y="83"/>
                    </a:cubicBezTo>
                    <a:cubicBezTo>
                      <a:pt x="102" y="103"/>
                      <a:pt x="102" y="103"/>
                      <a:pt x="102" y="103"/>
                    </a:cubicBezTo>
                    <a:cubicBezTo>
                      <a:pt x="102" y="104"/>
                      <a:pt x="102" y="105"/>
                      <a:pt x="100" y="106"/>
                    </a:cubicBezTo>
                    <a:cubicBezTo>
                      <a:pt x="74" y="120"/>
                      <a:pt x="74" y="120"/>
                      <a:pt x="74" y="120"/>
                    </a:cubicBezTo>
                    <a:cubicBezTo>
                      <a:pt x="73" y="120"/>
                      <a:pt x="72" y="120"/>
                      <a:pt x="71" y="118"/>
                    </a:cubicBezTo>
                    <a:cubicBezTo>
                      <a:pt x="61" y="99"/>
                      <a:pt x="61" y="99"/>
                      <a:pt x="61" y="99"/>
                    </a:cubicBezTo>
                    <a:cubicBezTo>
                      <a:pt x="56" y="99"/>
                      <a:pt x="56" y="99"/>
                      <a:pt x="56" y="99"/>
                    </a:cubicBezTo>
                    <a:cubicBezTo>
                      <a:pt x="44" y="118"/>
                      <a:pt x="44" y="118"/>
                      <a:pt x="44" y="118"/>
                    </a:cubicBezTo>
                    <a:cubicBezTo>
                      <a:pt x="43" y="119"/>
                      <a:pt x="41" y="119"/>
                      <a:pt x="40" y="118"/>
                    </a:cubicBezTo>
                    <a:cubicBezTo>
                      <a:pt x="16" y="103"/>
                      <a:pt x="16" y="103"/>
                      <a:pt x="16" y="103"/>
                    </a:cubicBezTo>
                    <a:cubicBezTo>
                      <a:pt x="15" y="102"/>
                      <a:pt x="14" y="100"/>
                      <a:pt x="15" y="99"/>
                    </a:cubicBezTo>
                    <a:cubicBezTo>
                      <a:pt x="26" y="81"/>
                      <a:pt x="26" y="81"/>
                      <a:pt x="26" y="81"/>
                    </a:cubicBezTo>
                    <a:cubicBezTo>
                      <a:pt x="26" y="80"/>
                      <a:pt x="26" y="79"/>
                      <a:pt x="25" y="79"/>
                    </a:cubicBezTo>
                    <a:cubicBezTo>
                      <a:pt x="24" y="77"/>
                      <a:pt x="24" y="77"/>
                      <a:pt x="24" y="76"/>
                    </a:cubicBezTo>
                    <a:cubicBezTo>
                      <a:pt x="2" y="75"/>
                      <a:pt x="2" y="75"/>
                      <a:pt x="2" y="75"/>
                    </a:cubicBezTo>
                    <a:cubicBezTo>
                      <a:pt x="1" y="75"/>
                      <a:pt x="0" y="73"/>
                      <a:pt x="0" y="72"/>
                    </a:cubicBezTo>
                    <a:cubicBezTo>
                      <a:pt x="1" y="43"/>
                      <a:pt x="1" y="43"/>
                      <a:pt x="1" y="43"/>
                    </a:cubicBezTo>
                    <a:cubicBezTo>
                      <a:pt x="1" y="41"/>
                      <a:pt x="2" y="40"/>
                      <a:pt x="4" y="40"/>
                    </a:cubicBezTo>
                    <a:cubicBezTo>
                      <a:pt x="25" y="41"/>
                      <a:pt x="25" y="41"/>
                      <a:pt x="25" y="41"/>
                    </a:cubicBezTo>
                    <a:cubicBezTo>
                      <a:pt x="26" y="39"/>
                      <a:pt x="27" y="38"/>
                      <a:pt x="28" y="37"/>
                    </a:cubicBezTo>
                    <a:cubicBezTo>
                      <a:pt x="18" y="17"/>
                      <a:pt x="18" y="17"/>
                      <a:pt x="18" y="17"/>
                    </a:cubicBezTo>
                    <a:cubicBezTo>
                      <a:pt x="17" y="16"/>
                      <a:pt x="18" y="15"/>
                      <a:pt x="19" y="14"/>
                    </a:cubicBezTo>
                    <a:cubicBezTo>
                      <a:pt x="45" y="0"/>
                      <a:pt x="45" y="0"/>
                      <a:pt x="45" y="0"/>
                    </a:cubicBezTo>
                    <a:cubicBezTo>
                      <a:pt x="46" y="0"/>
                      <a:pt x="48" y="0"/>
                      <a:pt x="49" y="2"/>
                    </a:cubicBezTo>
                    <a:cubicBezTo>
                      <a:pt x="59" y="20"/>
                      <a:pt x="59" y="20"/>
                      <a:pt x="59" y="20"/>
                    </a:cubicBezTo>
                    <a:cubicBezTo>
                      <a:pt x="61" y="20"/>
                      <a:pt x="62" y="20"/>
                      <a:pt x="64" y="21"/>
                    </a:cubicBezTo>
                    <a:cubicBezTo>
                      <a:pt x="76" y="2"/>
                      <a:pt x="76" y="2"/>
                      <a:pt x="76" y="2"/>
                    </a:cubicBezTo>
                    <a:cubicBezTo>
                      <a:pt x="76" y="2"/>
                      <a:pt x="78" y="1"/>
                      <a:pt x="80" y="2"/>
                    </a:cubicBezTo>
                    <a:cubicBezTo>
                      <a:pt x="104" y="17"/>
                      <a:pt x="104" y="17"/>
                      <a:pt x="104" y="17"/>
                    </a:cubicBezTo>
                    <a:cubicBezTo>
                      <a:pt x="105" y="18"/>
                      <a:pt x="106" y="20"/>
                      <a:pt x="105" y="21"/>
                    </a:cubicBezTo>
                    <a:cubicBezTo>
                      <a:pt x="93" y="39"/>
                      <a:pt x="93" y="39"/>
                      <a:pt x="93" y="39"/>
                    </a:cubicBezTo>
                    <a:cubicBezTo>
                      <a:pt x="94" y="40"/>
                      <a:pt x="94" y="41"/>
                      <a:pt x="95" y="42"/>
                    </a:cubicBezTo>
                    <a:cubicBezTo>
                      <a:pt x="95" y="43"/>
                      <a:pt x="95" y="43"/>
                      <a:pt x="96" y="44"/>
                    </a:cubicBezTo>
                    <a:cubicBezTo>
                      <a:pt x="117" y="45"/>
                      <a:pt x="117" y="45"/>
                      <a:pt x="117" y="45"/>
                    </a:cubicBezTo>
                    <a:cubicBezTo>
                      <a:pt x="119" y="45"/>
                      <a:pt x="120" y="47"/>
                      <a:pt x="120" y="4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1" name="Google Shape;9671;p92"/>
              <p:cNvSpPr/>
              <p:nvPr/>
            </p:nvSpPr>
            <p:spPr>
              <a:xfrm>
                <a:off x="1787526" y="1332706"/>
                <a:ext cx="44450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35" h="135" extrusionOk="0">
                    <a:moveTo>
                      <a:pt x="76" y="91"/>
                    </a:moveTo>
                    <a:cubicBezTo>
                      <a:pt x="90" y="86"/>
                      <a:pt x="96" y="71"/>
                      <a:pt x="91" y="59"/>
                    </a:cubicBezTo>
                    <a:cubicBezTo>
                      <a:pt x="86" y="45"/>
                      <a:pt x="71" y="38"/>
                      <a:pt x="58" y="44"/>
                    </a:cubicBezTo>
                    <a:cubicBezTo>
                      <a:pt x="45" y="49"/>
                      <a:pt x="39" y="64"/>
                      <a:pt x="44" y="77"/>
                    </a:cubicBezTo>
                    <a:cubicBezTo>
                      <a:pt x="49" y="90"/>
                      <a:pt x="64" y="96"/>
                      <a:pt x="76" y="91"/>
                    </a:cubicBezTo>
                    <a:moveTo>
                      <a:pt x="134" y="61"/>
                    </a:moveTo>
                    <a:cubicBezTo>
                      <a:pt x="130" y="93"/>
                      <a:pt x="130" y="93"/>
                      <a:pt x="130" y="93"/>
                    </a:cubicBezTo>
                    <a:cubicBezTo>
                      <a:pt x="130" y="95"/>
                      <a:pt x="128" y="96"/>
                      <a:pt x="126" y="96"/>
                    </a:cubicBezTo>
                    <a:cubicBezTo>
                      <a:pt x="103" y="92"/>
                      <a:pt x="103" y="92"/>
                      <a:pt x="103" y="92"/>
                    </a:cubicBezTo>
                    <a:cubicBezTo>
                      <a:pt x="102" y="94"/>
                      <a:pt x="100" y="95"/>
                      <a:pt x="99" y="97"/>
                    </a:cubicBezTo>
                    <a:cubicBezTo>
                      <a:pt x="107" y="119"/>
                      <a:pt x="107" y="119"/>
                      <a:pt x="107" y="119"/>
                    </a:cubicBezTo>
                    <a:cubicBezTo>
                      <a:pt x="108" y="121"/>
                      <a:pt x="108" y="122"/>
                      <a:pt x="106" y="123"/>
                    </a:cubicBezTo>
                    <a:cubicBezTo>
                      <a:pt x="76" y="135"/>
                      <a:pt x="76" y="135"/>
                      <a:pt x="76" y="135"/>
                    </a:cubicBezTo>
                    <a:cubicBezTo>
                      <a:pt x="74" y="135"/>
                      <a:pt x="73" y="135"/>
                      <a:pt x="72" y="133"/>
                    </a:cubicBezTo>
                    <a:cubicBezTo>
                      <a:pt x="64" y="111"/>
                      <a:pt x="64" y="111"/>
                      <a:pt x="64" y="111"/>
                    </a:cubicBezTo>
                    <a:cubicBezTo>
                      <a:pt x="61" y="111"/>
                      <a:pt x="60" y="110"/>
                      <a:pt x="58" y="110"/>
                    </a:cubicBezTo>
                    <a:cubicBezTo>
                      <a:pt x="43" y="129"/>
                      <a:pt x="43" y="129"/>
                      <a:pt x="43" y="129"/>
                    </a:cubicBezTo>
                    <a:cubicBezTo>
                      <a:pt x="42" y="130"/>
                      <a:pt x="40" y="130"/>
                      <a:pt x="39" y="129"/>
                    </a:cubicBezTo>
                    <a:cubicBezTo>
                      <a:pt x="14" y="109"/>
                      <a:pt x="14" y="109"/>
                      <a:pt x="14" y="109"/>
                    </a:cubicBezTo>
                    <a:cubicBezTo>
                      <a:pt x="13" y="108"/>
                      <a:pt x="12" y="106"/>
                      <a:pt x="13" y="105"/>
                    </a:cubicBezTo>
                    <a:cubicBezTo>
                      <a:pt x="28" y="86"/>
                      <a:pt x="28" y="86"/>
                      <a:pt x="28" y="86"/>
                    </a:cubicBezTo>
                    <a:cubicBezTo>
                      <a:pt x="27" y="83"/>
                      <a:pt x="27" y="83"/>
                      <a:pt x="27" y="83"/>
                    </a:cubicBezTo>
                    <a:cubicBezTo>
                      <a:pt x="26" y="81"/>
                      <a:pt x="26" y="81"/>
                      <a:pt x="26" y="81"/>
                    </a:cubicBezTo>
                    <a:cubicBezTo>
                      <a:pt x="3" y="77"/>
                      <a:pt x="3" y="77"/>
                      <a:pt x="3" y="77"/>
                    </a:cubicBezTo>
                    <a:cubicBezTo>
                      <a:pt x="1" y="77"/>
                      <a:pt x="0" y="75"/>
                      <a:pt x="0" y="73"/>
                    </a:cubicBezTo>
                    <a:cubicBezTo>
                      <a:pt x="5" y="42"/>
                      <a:pt x="5" y="42"/>
                      <a:pt x="5" y="42"/>
                    </a:cubicBezTo>
                    <a:cubicBezTo>
                      <a:pt x="5" y="40"/>
                      <a:pt x="7" y="39"/>
                      <a:pt x="8" y="39"/>
                    </a:cubicBezTo>
                    <a:cubicBezTo>
                      <a:pt x="32" y="43"/>
                      <a:pt x="32" y="43"/>
                      <a:pt x="32" y="43"/>
                    </a:cubicBezTo>
                    <a:cubicBezTo>
                      <a:pt x="33" y="41"/>
                      <a:pt x="34" y="40"/>
                      <a:pt x="36" y="38"/>
                    </a:cubicBezTo>
                    <a:cubicBezTo>
                      <a:pt x="27" y="16"/>
                      <a:pt x="27" y="16"/>
                      <a:pt x="27" y="16"/>
                    </a:cubicBezTo>
                    <a:cubicBezTo>
                      <a:pt x="26" y="15"/>
                      <a:pt x="27" y="13"/>
                      <a:pt x="29" y="12"/>
                    </a:cubicBezTo>
                    <a:cubicBezTo>
                      <a:pt x="58" y="1"/>
                      <a:pt x="58" y="1"/>
                      <a:pt x="58" y="1"/>
                    </a:cubicBezTo>
                    <a:cubicBezTo>
                      <a:pt x="60" y="0"/>
                      <a:pt x="62" y="1"/>
                      <a:pt x="62" y="2"/>
                    </a:cubicBezTo>
                    <a:cubicBezTo>
                      <a:pt x="71" y="25"/>
                      <a:pt x="71" y="25"/>
                      <a:pt x="71" y="25"/>
                    </a:cubicBezTo>
                    <a:cubicBezTo>
                      <a:pt x="73" y="25"/>
                      <a:pt x="75" y="25"/>
                      <a:pt x="77" y="26"/>
                    </a:cubicBezTo>
                    <a:cubicBezTo>
                      <a:pt x="92" y="7"/>
                      <a:pt x="92" y="7"/>
                      <a:pt x="92" y="7"/>
                    </a:cubicBezTo>
                    <a:cubicBezTo>
                      <a:pt x="93" y="5"/>
                      <a:pt x="95" y="5"/>
                      <a:pt x="96" y="6"/>
                    </a:cubicBezTo>
                    <a:cubicBezTo>
                      <a:pt x="121" y="26"/>
                      <a:pt x="121" y="26"/>
                      <a:pt x="121" y="26"/>
                    </a:cubicBezTo>
                    <a:cubicBezTo>
                      <a:pt x="122" y="27"/>
                      <a:pt x="122" y="29"/>
                      <a:pt x="122" y="31"/>
                    </a:cubicBezTo>
                    <a:cubicBezTo>
                      <a:pt x="106" y="49"/>
                      <a:pt x="106" y="49"/>
                      <a:pt x="106" y="49"/>
                    </a:cubicBezTo>
                    <a:cubicBezTo>
                      <a:pt x="107" y="52"/>
                      <a:pt x="107" y="52"/>
                      <a:pt x="107" y="52"/>
                    </a:cubicBezTo>
                    <a:cubicBezTo>
                      <a:pt x="108" y="55"/>
                      <a:pt x="108" y="55"/>
                      <a:pt x="108" y="55"/>
                    </a:cubicBezTo>
                    <a:cubicBezTo>
                      <a:pt x="132" y="58"/>
                      <a:pt x="132" y="58"/>
                      <a:pt x="132" y="58"/>
                    </a:cubicBezTo>
                    <a:cubicBezTo>
                      <a:pt x="133" y="58"/>
                      <a:pt x="135" y="60"/>
                      <a:pt x="134" y="6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672" name="Google Shape;9672;p92"/>
            <p:cNvSpPr/>
            <p:nvPr/>
          </p:nvSpPr>
          <p:spPr>
            <a:xfrm>
              <a:off x="647374" y="1424793"/>
              <a:ext cx="504946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Analysis/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Correlation</a:t>
              </a:r>
              <a:endParaRPr/>
            </a:p>
          </p:txBody>
        </p:sp>
      </p:grpSp>
      <p:grpSp>
        <p:nvGrpSpPr>
          <p:cNvPr id="9673" name="Google Shape;9673;p92"/>
          <p:cNvGrpSpPr/>
          <p:nvPr/>
        </p:nvGrpSpPr>
        <p:grpSpPr>
          <a:xfrm>
            <a:off x="2110658" y="1050142"/>
            <a:ext cx="442430" cy="620872"/>
            <a:chOff x="2110658" y="1050142"/>
            <a:chExt cx="442430" cy="620872"/>
          </a:xfrm>
        </p:grpSpPr>
        <p:grpSp>
          <p:nvGrpSpPr>
            <p:cNvPr id="9674" name="Google Shape;9674;p92"/>
            <p:cNvGrpSpPr/>
            <p:nvPr/>
          </p:nvGrpSpPr>
          <p:grpSpPr>
            <a:xfrm>
              <a:off x="2171006" y="1050142"/>
              <a:ext cx="313267" cy="313267"/>
              <a:chOff x="2760663" y="1194593"/>
              <a:chExt cx="234950" cy="234950"/>
            </a:xfrm>
          </p:grpSpPr>
          <p:sp>
            <p:nvSpPr>
              <p:cNvPr id="9675" name="Google Shape;9675;p92"/>
              <p:cNvSpPr/>
              <p:nvPr/>
            </p:nvSpPr>
            <p:spPr>
              <a:xfrm>
                <a:off x="2760663" y="11945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6" name="Google Shape;9676;p92"/>
              <p:cNvSpPr/>
              <p:nvPr/>
            </p:nvSpPr>
            <p:spPr>
              <a:xfrm>
                <a:off x="2835275" y="1296193"/>
                <a:ext cx="11113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34" h="98" extrusionOk="0">
                    <a:moveTo>
                      <a:pt x="0" y="0"/>
                    </a:moveTo>
                    <a:cubicBezTo>
                      <a:pt x="0" y="98"/>
                      <a:pt x="0" y="98"/>
                      <a:pt x="0" y="98"/>
                    </a:cubicBezTo>
                    <a:cubicBezTo>
                      <a:pt x="20" y="98"/>
                      <a:pt x="20" y="98"/>
                      <a:pt x="20" y="98"/>
                    </a:cubicBezTo>
                    <a:cubicBezTo>
                      <a:pt x="20" y="29"/>
                      <a:pt x="20" y="29"/>
                      <a:pt x="20" y="29"/>
                    </a:cubicBezTo>
                    <a:cubicBezTo>
                      <a:pt x="29" y="45"/>
                      <a:pt x="29" y="45"/>
                      <a:pt x="29" y="45"/>
                    </a:cubicBezTo>
                    <a:cubicBezTo>
                      <a:pt x="30" y="35"/>
                      <a:pt x="32" y="25"/>
                      <a:pt x="34" y="15"/>
                    </a:cubicBezTo>
                    <a:cubicBezTo>
                      <a:pt x="26" y="0"/>
                      <a:pt x="26" y="0"/>
                      <a:pt x="26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7" name="Google Shape;9677;p92"/>
              <p:cNvSpPr/>
              <p:nvPr/>
            </p:nvSpPr>
            <p:spPr>
              <a:xfrm>
                <a:off x="2854325" y="1245393"/>
                <a:ext cx="30163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87" h="94" extrusionOk="0">
                    <a:moveTo>
                      <a:pt x="45" y="15"/>
                    </a:moveTo>
                    <a:cubicBezTo>
                      <a:pt x="55" y="15"/>
                      <a:pt x="62" y="22"/>
                      <a:pt x="65" y="34"/>
                    </a:cubicBezTo>
                    <a:cubicBezTo>
                      <a:pt x="87" y="34"/>
                      <a:pt x="87" y="34"/>
                      <a:pt x="87" y="34"/>
                    </a:cubicBezTo>
                    <a:cubicBezTo>
                      <a:pt x="83" y="11"/>
                      <a:pt x="67" y="0"/>
                      <a:pt x="45" y="0"/>
                    </a:cubicBezTo>
                    <a:cubicBezTo>
                      <a:pt x="17" y="0"/>
                      <a:pt x="0" y="18"/>
                      <a:pt x="0" y="51"/>
                    </a:cubicBezTo>
                    <a:cubicBezTo>
                      <a:pt x="0" y="71"/>
                      <a:pt x="7" y="86"/>
                      <a:pt x="17" y="94"/>
                    </a:cubicBezTo>
                    <a:cubicBezTo>
                      <a:pt x="22" y="89"/>
                      <a:pt x="27" y="85"/>
                      <a:pt x="32" y="81"/>
                    </a:cubicBezTo>
                    <a:cubicBezTo>
                      <a:pt x="26" y="76"/>
                      <a:pt x="23" y="66"/>
                      <a:pt x="23" y="51"/>
                    </a:cubicBezTo>
                    <a:cubicBezTo>
                      <a:pt x="23" y="26"/>
                      <a:pt x="32" y="15"/>
                      <a:pt x="45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8" name="Google Shape;9678;p92"/>
              <p:cNvSpPr/>
              <p:nvPr/>
            </p:nvSpPr>
            <p:spPr>
              <a:xfrm>
                <a:off x="2892425" y="1245393"/>
                <a:ext cx="28575" cy="23813"/>
              </a:xfrm>
              <a:custGeom>
                <a:avLst/>
                <a:gdLst/>
                <a:ahLst/>
                <a:cxnLst/>
                <a:rect l="l" t="t" r="r" b="b"/>
                <a:pathLst>
                  <a:path w="83" h="68" extrusionOk="0">
                    <a:moveTo>
                      <a:pt x="80" y="68"/>
                    </a:moveTo>
                    <a:cubicBezTo>
                      <a:pt x="82" y="63"/>
                      <a:pt x="83" y="56"/>
                      <a:pt x="83" y="49"/>
                    </a:cubicBezTo>
                    <a:cubicBezTo>
                      <a:pt x="83" y="16"/>
                      <a:pt x="66" y="0"/>
                      <a:pt x="36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49"/>
                      <a:pt x="0" y="49"/>
                      <a:pt x="0" y="49"/>
                    </a:cubicBezTo>
                    <a:cubicBezTo>
                      <a:pt x="7" y="49"/>
                      <a:pt x="7" y="49"/>
                      <a:pt x="7" y="49"/>
                    </a:cubicBezTo>
                    <a:cubicBezTo>
                      <a:pt x="12" y="49"/>
                      <a:pt x="17" y="49"/>
                      <a:pt x="22" y="49"/>
                    </a:cubicBezTo>
                    <a:cubicBezTo>
                      <a:pt x="22" y="16"/>
                      <a:pt x="22" y="16"/>
                      <a:pt x="22" y="16"/>
                    </a:cubicBezTo>
                    <a:cubicBezTo>
                      <a:pt x="36" y="16"/>
                      <a:pt x="36" y="16"/>
                      <a:pt x="36" y="16"/>
                    </a:cubicBezTo>
                    <a:cubicBezTo>
                      <a:pt x="51" y="16"/>
                      <a:pt x="60" y="26"/>
                      <a:pt x="60" y="49"/>
                    </a:cubicBezTo>
                    <a:cubicBezTo>
                      <a:pt x="60" y="52"/>
                      <a:pt x="60" y="55"/>
                      <a:pt x="60" y="59"/>
                    </a:cubicBezTo>
                    <a:cubicBezTo>
                      <a:pt x="67" y="62"/>
                      <a:pt x="74" y="65"/>
                      <a:pt x="80" y="6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79" name="Google Shape;9679;p92"/>
              <p:cNvSpPr/>
              <p:nvPr/>
            </p:nvSpPr>
            <p:spPr>
              <a:xfrm>
                <a:off x="2894013" y="1359693"/>
                <a:ext cx="19050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56" h="53" extrusionOk="0">
                    <a:moveTo>
                      <a:pt x="56" y="0"/>
                    </a:moveTo>
                    <a:cubicBezTo>
                      <a:pt x="49" y="3"/>
                      <a:pt x="42" y="5"/>
                      <a:pt x="35" y="6"/>
                    </a:cubicBezTo>
                    <a:cubicBezTo>
                      <a:pt x="27" y="36"/>
                      <a:pt x="27" y="36"/>
                      <a:pt x="27" y="36"/>
                    </a:cubicBezTo>
                    <a:cubicBezTo>
                      <a:pt x="20" y="9"/>
                      <a:pt x="20" y="9"/>
                      <a:pt x="20" y="9"/>
                    </a:cubicBezTo>
                    <a:cubicBezTo>
                      <a:pt x="14" y="10"/>
                      <a:pt x="9" y="10"/>
                      <a:pt x="4" y="10"/>
                    </a:cubicBezTo>
                    <a:cubicBezTo>
                      <a:pt x="0" y="10"/>
                      <a:pt x="0" y="10"/>
                      <a:pt x="0" y="10"/>
                    </a:cubicBezTo>
                    <a:cubicBezTo>
                      <a:pt x="13" y="53"/>
                      <a:pt x="13" y="53"/>
                      <a:pt x="13" y="53"/>
                    </a:cubicBezTo>
                    <a:cubicBezTo>
                      <a:pt x="39" y="53"/>
                      <a:pt x="39" y="53"/>
                      <a:pt x="39" y="53"/>
                    </a:cubicBezTo>
                    <a:lnTo>
                      <a:pt x="5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0" name="Google Shape;9680;p92"/>
              <p:cNvSpPr/>
              <p:nvPr/>
            </p:nvSpPr>
            <p:spPr>
              <a:xfrm>
                <a:off x="2854325" y="1346993"/>
                <a:ext cx="26988" cy="33338"/>
              </a:xfrm>
              <a:custGeom>
                <a:avLst/>
                <a:gdLst/>
                <a:ahLst/>
                <a:cxnLst/>
                <a:rect l="l" t="t" r="r" b="b"/>
                <a:pathLst>
                  <a:path w="83" h="98" extrusionOk="0">
                    <a:moveTo>
                      <a:pt x="18" y="9"/>
                    </a:moveTo>
                    <a:cubicBezTo>
                      <a:pt x="18" y="9"/>
                      <a:pt x="18" y="9"/>
                      <a:pt x="18" y="9"/>
                    </a:cubicBezTo>
                    <a:cubicBezTo>
                      <a:pt x="14" y="6"/>
                      <a:pt x="11" y="3"/>
                      <a:pt x="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85"/>
                      <a:pt x="15" y="98"/>
                      <a:pt x="42" y="98"/>
                    </a:cubicBezTo>
                    <a:cubicBezTo>
                      <a:pt x="68" y="98"/>
                      <a:pt x="83" y="85"/>
                      <a:pt x="83" y="64"/>
                    </a:cubicBezTo>
                    <a:cubicBezTo>
                      <a:pt x="83" y="46"/>
                      <a:pt x="83" y="46"/>
                      <a:pt x="83" y="46"/>
                    </a:cubicBezTo>
                    <a:cubicBezTo>
                      <a:pt x="75" y="44"/>
                      <a:pt x="69" y="41"/>
                      <a:pt x="61" y="38"/>
                    </a:cubicBezTo>
                    <a:cubicBezTo>
                      <a:pt x="61" y="65"/>
                      <a:pt x="61" y="65"/>
                      <a:pt x="61" y="65"/>
                    </a:cubicBezTo>
                    <a:cubicBezTo>
                      <a:pt x="61" y="76"/>
                      <a:pt x="54" y="82"/>
                      <a:pt x="42" y="82"/>
                    </a:cubicBezTo>
                    <a:cubicBezTo>
                      <a:pt x="30" y="82"/>
                      <a:pt x="23" y="76"/>
                      <a:pt x="23" y="65"/>
                    </a:cubicBezTo>
                    <a:cubicBezTo>
                      <a:pt x="23" y="14"/>
                      <a:pt x="23" y="14"/>
                      <a:pt x="23" y="14"/>
                    </a:cubicBezTo>
                    <a:cubicBezTo>
                      <a:pt x="21" y="13"/>
                      <a:pt x="20" y="11"/>
                      <a:pt x="18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1" name="Google Shape;9681;p92"/>
              <p:cNvSpPr/>
              <p:nvPr/>
            </p:nvSpPr>
            <p:spPr>
              <a:xfrm>
                <a:off x="2789238" y="1223168"/>
                <a:ext cx="177800" cy="179388"/>
              </a:xfrm>
              <a:custGeom>
                <a:avLst/>
                <a:gdLst/>
                <a:ahLst/>
                <a:cxnLst/>
                <a:rect l="l" t="t" r="r" b="b"/>
                <a:pathLst>
                  <a:path w="527" h="531" extrusionOk="0">
                    <a:moveTo>
                      <a:pt x="130" y="452"/>
                    </a:moveTo>
                    <a:cubicBezTo>
                      <a:pt x="127" y="449"/>
                      <a:pt x="123" y="447"/>
                      <a:pt x="120" y="444"/>
                    </a:cubicBezTo>
                    <a:cubicBezTo>
                      <a:pt x="123" y="447"/>
                      <a:pt x="127" y="449"/>
                      <a:pt x="130" y="452"/>
                    </a:cubicBezTo>
                    <a:moveTo>
                      <a:pt x="41" y="313"/>
                    </a:moveTo>
                    <a:cubicBezTo>
                      <a:pt x="40" y="312"/>
                      <a:pt x="40" y="311"/>
                      <a:pt x="39" y="309"/>
                    </a:cubicBezTo>
                    <a:cubicBezTo>
                      <a:pt x="40" y="311"/>
                      <a:pt x="40" y="312"/>
                      <a:pt x="41" y="313"/>
                    </a:cubicBezTo>
                    <a:moveTo>
                      <a:pt x="41" y="216"/>
                    </a:moveTo>
                    <a:cubicBezTo>
                      <a:pt x="40" y="218"/>
                      <a:pt x="40" y="220"/>
                      <a:pt x="39" y="221"/>
                    </a:cubicBezTo>
                    <a:cubicBezTo>
                      <a:pt x="40" y="220"/>
                      <a:pt x="40" y="218"/>
                      <a:pt x="41" y="216"/>
                    </a:cubicBezTo>
                    <a:moveTo>
                      <a:pt x="63" y="154"/>
                    </a:moveTo>
                    <a:cubicBezTo>
                      <a:pt x="65" y="150"/>
                      <a:pt x="67" y="147"/>
                      <a:pt x="69" y="144"/>
                    </a:cubicBezTo>
                    <a:cubicBezTo>
                      <a:pt x="67" y="147"/>
                      <a:pt x="65" y="150"/>
                      <a:pt x="63" y="154"/>
                    </a:cubicBezTo>
                    <a:moveTo>
                      <a:pt x="71" y="390"/>
                    </a:moveTo>
                    <a:cubicBezTo>
                      <a:pt x="69" y="387"/>
                      <a:pt x="67" y="383"/>
                      <a:pt x="66" y="380"/>
                    </a:cubicBezTo>
                    <a:cubicBezTo>
                      <a:pt x="67" y="383"/>
                      <a:pt x="69" y="387"/>
                      <a:pt x="71" y="390"/>
                    </a:cubicBezTo>
                    <a:moveTo>
                      <a:pt x="131" y="83"/>
                    </a:moveTo>
                    <a:cubicBezTo>
                      <a:pt x="140" y="83"/>
                      <a:pt x="146" y="87"/>
                      <a:pt x="146" y="95"/>
                    </a:cubicBezTo>
                    <a:cubicBezTo>
                      <a:pt x="146" y="103"/>
                      <a:pt x="141" y="107"/>
                      <a:pt x="132" y="107"/>
                    </a:cubicBezTo>
                    <a:cubicBezTo>
                      <a:pt x="121" y="107"/>
                      <a:pt x="121" y="107"/>
                      <a:pt x="121" y="107"/>
                    </a:cubicBezTo>
                    <a:cubicBezTo>
                      <a:pt x="121" y="86"/>
                      <a:pt x="121" y="86"/>
                      <a:pt x="121" y="86"/>
                    </a:cubicBezTo>
                    <a:cubicBezTo>
                      <a:pt x="119" y="87"/>
                      <a:pt x="117" y="88"/>
                      <a:pt x="115" y="90"/>
                    </a:cubicBezTo>
                    <a:cubicBezTo>
                      <a:pt x="121" y="85"/>
                      <a:pt x="127" y="80"/>
                      <a:pt x="133" y="76"/>
                    </a:cubicBezTo>
                    <a:cubicBezTo>
                      <a:pt x="130" y="78"/>
                      <a:pt x="127" y="80"/>
                      <a:pt x="124" y="83"/>
                    </a:cubicBezTo>
                    <a:lnTo>
                      <a:pt x="131" y="83"/>
                    </a:lnTo>
                    <a:close/>
                    <a:moveTo>
                      <a:pt x="133" y="150"/>
                    </a:moveTo>
                    <a:cubicBezTo>
                      <a:pt x="121" y="150"/>
                      <a:pt x="121" y="150"/>
                      <a:pt x="121" y="150"/>
                    </a:cubicBezTo>
                    <a:cubicBezTo>
                      <a:pt x="121" y="121"/>
                      <a:pt x="121" y="121"/>
                      <a:pt x="121" y="121"/>
                    </a:cubicBezTo>
                    <a:cubicBezTo>
                      <a:pt x="134" y="121"/>
                      <a:pt x="134" y="121"/>
                      <a:pt x="134" y="121"/>
                    </a:cubicBezTo>
                    <a:cubicBezTo>
                      <a:pt x="144" y="121"/>
                      <a:pt x="149" y="126"/>
                      <a:pt x="149" y="136"/>
                    </a:cubicBezTo>
                    <a:cubicBezTo>
                      <a:pt x="149" y="146"/>
                      <a:pt x="145" y="150"/>
                      <a:pt x="133" y="150"/>
                    </a:cubicBezTo>
                    <a:moveTo>
                      <a:pt x="264" y="496"/>
                    </a:moveTo>
                    <a:cubicBezTo>
                      <a:pt x="215" y="496"/>
                      <a:pt x="169" y="480"/>
                      <a:pt x="132" y="453"/>
                    </a:cubicBezTo>
                    <a:cubicBezTo>
                      <a:pt x="135" y="456"/>
                      <a:pt x="139" y="458"/>
                      <a:pt x="143" y="461"/>
                    </a:cubicBezTo>
                    <a:cubicBezTo>
                      <a:pt x="143" y="382"/>
                      <a:pt x="143" y="382"/>
                      <a:pt x="143" y="382"/>
                    </a:cubicBezTo>
                    <a:cubicBezTo>
                      <a:pt x="171" y="382"/>
                      <a:pt x="171" y="382"/>
                      <a:pt x="171" y="382"/>
                    </a:cubicBezTo>
                    <a:cubicBezTo>
                      <a:pt x="171" y="365"/>
                      <a:pt x="171" y="365"/>
                      <a:pt x="171" y="365"/>
                    </a:cubicBezTo>
                    <a:cubicBezTo>
                      <a:pt x="92" y="365"/>
                      <a:pt x="92" y="365"/>
                      <a:pt x="92" y="365"/>
                    </a:cubicBezTo>
                    <a:cubicBezTo>
                      <a:pt x="92" y="382"/>
                      <a:pt x="92" y="382"/>
                      <a:pt x="92" y="382"/>
                    </a:cubicBezTo>
                    <a:cubicBezTo>
                      <a:pt x="120" y="382"/>
                      <a:pt x="120" y="382"/>
                      <a:pt x="120" y="382"/>
                    </a:cubicBezTo>
                    <a:cubicBezTo>
                      <a:pt x="120" y="444"/>
                      <a:pt x="120" y="444"/>
                      <a:pt x="120" y="444"/>
                    </a:cubicBezTo>
                    <a:cubicBezTo>
                      <a:pt x="101" y="429"/>
                      <a:pt x="85" y="410"/>
                      <a:pt x="71" y="390"/>
                    </a:cubicBezTo>
                    <a:cubicBezTo>
                      <a:pt x="72" y="390"/>
                      <a:pt x="72" y="390"/>
                      <a:pt x="72" y="390"/>
                    </a:cubicBezTo>
                    <a:cubicBezTo>
                      <a:pt x="71" y="381"/>
                      <a:pt x="67" y="374"/>
                      <a:pt x="61" y="370"/>
                    </a:cubicBezTo>
                    <a:cubicBezTo>
                      <a:pt x="62" y="374"/>
                      <a:pt x="64" y="377"/>
                      <a:pt x="66" y="380"/>
                    </a:cubicBezTo>
                    <a:cubicBezTo>
                      <a:pt x="54" y="360"/>
                      <a:pt x="45" y="337"/>
                      <a:pt x="41" y="313"/>
                    </a:cubicBezTo>
                    <a:cubicBezTo>
                      <a:pt x="56" y="313"/>
                      <a:pt x="56" y="313"/>
                      <a:pt x="56" y="313"/>
                    </a:cubicBezTo>
                    <a:cubicBezTo>
                      <a:pt x="56" y="271"/>
                      <a:pt x="56" y="271"/>
                      <a:pt x="56" y="271"/>
                    </a:cubicBezTo>
                    <a:cubicBezTo>
                      <a:pt x="92" y="313"/>
                      <a:pt x="92" y="313"/>
                      <a:pt x="92" y="313"/>
                    </a:cubicBezTo>
                    <a:cubicBezTo>
                      <a:pt x="121" y="313"/>
                      <a:pt x="121" y="313"/>
                      <a:pt x="121" y="313"/>
                    </a:cubicBezTo>
                    <a:cubicBezTo>
                      <a:pt x="76" y="261"/>
                      <a:pt x="76" y="261"/>
                      <a:pt x="76" y="261"/>
                    </a:cubicBezTo>
                    <a:cubicBezTo>
                      <a:pt x="117" y="216"/>
                      <a:pt x="117" y="216"/>
                      <a:pt x="117" y="216"/>
                    </a:cubicBezTo>
                    <a:cubicBezTo>
                      <a:pt x="90" y="216"/>
                      <a:pt x="90" y="216"/>
                      <a:pt x="90" y="216"/>
                    </a:cubicBezTo>
                    <a:cubicBezTo>
                      <a:pt x="56" y="257"/>
                      <a:pt x="56" y="257"/>
                      <a:pt x="56" y="257"/>
                    </a:cubicBezTo>
                    <a:cubicBezTo>
                      <a:pt x="56" y="216"/>
                      <a:pt x="56" y="216"/>
                      <a:pt x="56" y="216"/>
                    </a:cubicBezTo>
                    <a:cubicBezTo>
                      <a:pt x="41" y="216"/>
                      <a:pt x="41" y="216"/>
                      <a:pt x="41" y="216"/>
                    </a:cubicBezTo>
                    <a:cubicBezTo>
                      <a:pt x="45" y="195"/>
                      <a:pt x="53" y="173"/>
                      <a:pt x="63" y="154"/>
                    </a:cubicBezTo>
                    <a:cubicBezTo>
                      <a:pt x="61" y="158"/>
                      <a:pt x="60" y="161"/>
                      <a:pt x="58" y="165"/>
                    </a:cubicBezTo>
                    <a:cubicBezTo>
                      <a:pt x="77" y="165"/>
                      <a:pt x="77" y="165"/>
                      <a:pt x="77" y="165"/>
                    </a:cubicBezTo>
                    <a:cubicBezTo>
                      <a:pt x="69" y="144"/>
                      <a:pt x="69" y="144"/>
                      <a:pt x="69" y="144"/>
                    </a:cubicBezTo>
                    <a:cubicBezTo>
                      <a:pt x="82" y="124"/>
                      <a:pt x="96" y="107"/>
                      <a:pt x="114" y="91"/>
                    </a:cubicBezTo>
                    <a:cubicBezTo>
                      <a:pt x="108" y="96"/>
                      <a:pt x="103" y="101"/>
                      <a:pt x="98" y="107"/>
                    </a:cubicBezTo>
                    <a:cubicBezTo>
                      <a:pt x="98" y="165"/>
                      <a:pt x="98" y="165"/>
                      <a:pt x="98" y="165"/>
                    </a:cubicBezTo>
                    <a:cubicBezTo>
                      <a:pt x="133" y="165"/>
                      <a:pt x="133" y="165"/>
                      <a:pt x="133" y="165"/>
                    </a:cubicBezTo>
                    <a:cubicBezTo>
                      <a:pt x="161" y="165"/>
                      <a:pt x="172" y="155"/>
                      <a:pt x="172" y="137"/>
                    </a:cubicBezTo>
                    <a:cubicBezTo>
                      <a:pt x="172" y="124"/>
                      <a:pt x="164" y="116"/>
                      <a:pt x="151" y="113"/>
                    </a:cubicBezTo>
                    <a:cubicBezTo>
                      <a:pt x="160" y="111"/>
                      <a:pt x="168" y="104"/>
                      <a:pt x="168" y="94"/>
                    </a:cubicBezTo>
                    <a:cubicBezTo>
                      <a:pt x="168" y="80"/>
                      <a:pt x="161" y="72"/>
                      <a:pt x="143" y="69"/>
                    </a:cubicBezTo>
                    <a:cubicBezTo>
                      <a:pt x="140" y="71"/>
                      <a:pt x="137" y="74"/>
                      <a:pt x="133" y="76"/>
                    </a:cubicBezTo>
                    <a:cubicBezTo>
                      <a:pt x="170" y="50"/>
                      <a:pt x="215" y="35"/>
                      <a:pt x="264" y="35"/>
                    </a:cubicBezTo>
                    <a:cubicBezTo>
                      <a:pt x="390" y="35"/>
                      <a:pt x="492" y="138"/>
                      <a:pt x="492" y="265"/>
                    </a:cubicBezTo>
                    <a:cubicBezTo>
                      <a:pt x="492" y="298"/>
                      <a:pt x="486" y="329"/>
                      <a:pt x="473" y="357"/>
                    </a:cubicBezTo>
                    <a:cubicBezTo>
                      <a:pt x="499" y="384"/>
                      <a:pt x="499" y="384"/>
                      <a:pt x="499" y="384"/>
                    </a:cubicBezTo>
                    <a:cubicBezTo>
                      <a:pt x="517" y="348"/>
                      <a:pt x="527" y="308"/>
                      <a:pt x="527" y="265"/>
                    </a:cubicBezTo>
                    <a:cubicBezTo>
                      <a:pt x="527" y="119"/>
                      <a:pt x="409" y="0"/>
                      <a:pt x="264" y="0"/>
                    </a:cubicBezTo>
                    <a:cubicBezTo>
                      <a:pt x="193" y="0"/>
                      <a:pt x="127" y="27"/>
                      <a:pt x="78" y="78"/>
                    </a:cubicBezTo>
                    <a:cubicBezTo>
                      <a:pt x="28" y="128"/>
                      <a:pt x="0" y="194"/>
                      <a:pt x="0" y="265"/>
                    </a:cubicBezTo>
                    <a:cubicBezTo>
                      <a:pt x="0" y="411"/>
                      <a:pt x="119" y="531"/>
                      <a:pt x="264" y="531"/>
                    </a:cubicBezTo>
                    <a:cubicBezTo>
                      <a:pt x="332" y="531"/>
                      <a:pt x="394" y="504"/>
                      <a:pt x="441" y="461"/>
                    </a:cubicBezTo>
                    <a:cubicBezTo>
                      <a:pt x="416" y="436"/>
                      <a:pt x="416" y="436"/>
                      <a:pt x="416" y="436"/>
                    </a:cubicBezTo>
                    <a:cubicBezTo>
                      <a:pt x="375" y="473"/>
                      <a:pt x="322" y="496"/>
                      <a:pt x="264" y="49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2" name="Google Shape;9682;p92"/>
              <p:cNvSpPr/>
              <p:nvPr/>
            </p:nvSpPr>
            <p:spPr>
              <a:xfrm>
                <a:off x="2846388" y="1269206"/>
                <a:ext cx="123825" cy="117475"/>
              </a:xfrm>
              <a:custGeom>
                <a:avLst/>
                <a:gdLst/>
                <a:ahLst/>
                <a:cxnLst/>
                <a:rect l="l" t="t" r="r" b="b"/>
                <a:pathLst>
                  <a:path w="362" h="350" extrusionOk="0">
                    <a:moveTo>
                      <a:pt x="207" y="195"/>
                    </a:moveTo>
                    <a:cubicBezTo>
                      <a:pt x="190" y="211"/>
                      <a:pt x="167" y="220"/>
                      <a:pt x="144" y="220"/>
                    </a:cubicBezTo>
                    <a:cubicBezTo>
                      <a:pt x="120" y="220"/>
                      <a:pt x="97" y="211"/>
                      <a:pt x="81" y="195"/>
                    </a:cubicBezTo>
                    <a:cubicBezTo>
                      <a:pt x="65" y="177"/>
                      <a:pt x="55" y="155"/>
                      <a:pt x="55" y="131"/>
                    </a:cubicBezTo>
                    <a:cubicBezTo>
                      <a:pt x="55" y="108"/>
                      <a:pt x="65" y="85"/>
                      <a:pt x="81" y="69"/>
                    </a:cubicBezTo>
                    <a:cubicBezTo>
                      <a:pt x="97" y="52"/>
                      <a:pt x="120" y="42"/>
                      <a:pt x="144" y="42"/>
                    </a:cubicBezTo>
                    <a:cubicBezTo>
                      <a:pt x="167" y="42"/>
                      <a:pt x="190" y="52"/>
                      <a:pt x="207" y="69"/>
                    </a:cubicBezTo>
                    <a:cubicBezTo>
                      <a:pt x="241" y="103"/>
                      <a:pt x="241" y="159"/>
                      <a:pt x="207" y="195"/>
                    </a:cubicBezTo>
                    <a:moveTo>
                      <a:pt x="353" y="301"/>
                    </a:moveTo>
                    <a:cubicBezTo>
                      <a:pt x="255" y="201"/>
                      <a:pt x="255" y="201"/>
                      <a:pt x="255" y="201"/>
                    </a:cubicBezTo>
                    <a:cubicBezTo>
                      <a:pt x="286" y="150"/>
                      <a:pt x="281" y="83"/>
                      <a:pt x="237" y="38"/>
                    </a:cubicBezTo>
                    <a:cubicBezTo>
                      <a:pt x="211" y="13"/>
                      <a:pt x="176" y="0"/>
                      <a:pt x="144" y="0"/>
                    </a:cubicBezTo>
                    <a:cubicBezTo>
                      <a:pt x="110" y="0"/>
                      <a:pt x="77" y="13"/>
                      <a:pt x="51" y="38"/>
                    </a:cubicBezTo>
                    <a:cubicBezTo>
                      <a:pt x="0" y="89"/>
                      <a:pt x="0" y="173"/>
                      <a:pt x="51" y="224"/>
                    </a:cubicBezTo>
                    <a:cubicBezTo>
                      <a:pt x="77" y="249"/>
                      <a:pt x="110" y="262"/>
                      <a:pt x="144" y="262"/>
                    </a:cubicBezTo>
                    <a:cubicBezTo>
                      <a:pt x="168" y="262"/>
                      <a:pt x="192" y="256"/>
                      <a:pt x="213" y="243"/>
                    </a:cubicBezTo>
                    <a:cubicBezTo>
                      <a:pt x="313" y="342"/>
                      <a:pt x="313" y="342"/>
                      <a:pt x="313" y="342"/>
                    </a:cubicBezTo>
                    <a:cubicBezTo>
                      <a:pt x="320" y="350"/>
                      <a:pt x="334" y="350"/>
                      <a:pt x="342" y="342"/>
                    </a:cubicBezTo>
                    <a:cubicBezTo>
                      <a:pt x="353" y="331"/>
                      <a:pt x="353" y="331"/>
                      <a:pt x="353" y="331"/>
                    </a:cubicBezTo>
                    <a:cubicBezTo>
                      <a:pt x="362" y="322"/>
                      <a:pt x="362" y="308"/>
                      <a:pt x="353" y="30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3" name="Google Shape;9683;p92"/>
              <p:cNvSpPr/>
              <p:nvPr/>
            </p:nvSpPr>
            <p:spPr>
              <a:xfrm>
                <a:off x="2873375" y="1289843"/>
                <a:ext cx="42863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125" h="109" extrusionOk="0">
                    <a:moveTo>
                      <a:pt x="63" y="96"/>
                    </a:moveTo>
                    <a:cubicBezTo>
                      <a:pt x="59" y="96"/>
                      <a:pt x="55" y="92"/>
                      <a:pt x="55" y="88"/>
                    </a:cubicBezTo>
                    <a:cubicBezTo>
                      <a:pt x="55" y="83"/>
                      <a:pt x="59" y="80"/>
                      <a:pt x="63" y="80"/>
                    </a:cubicBezTo>
                    <a:cubicBezTo>
                      <a:pt x="67" y="80"/>
                      <a:pt x="71" y="83"/>
                      <a:pt x="71" y="88"/>
                    </a:cubicBezTo>
                    <a:cubicBezTo>
                      <a:pt x="71" y="92"/>
                      <a:pt x="67" y="96"/>
                      <a:pt x="63" y="96"/>
                    </a:cubicBezTo>
                    <a:moveTo>
                      <a:pt x="57" y="42"/>
                    </a:moveTo>
                    <a:cubicBezTo>
                      <a:pt x="57" y="38"/>
                      <a:pt x="59" y="36"/>
                      <a:pt x="63" y="36"/>
                    </a:cubicBezTo>
                    <a:cubicBezTo>
                      <a:pt x="66" y="36"/>
                      <a:pt x="69" y="38"/>
                      <a:pt x="69" y="42"/>
                    </a:cubicBezTo>
                    <a:cubicBezTo>
                      <a:pt x="69" y="65"/>
                      <a:pt x="69" y="65"/>
                      <a:pt x="69" y="65"/>
                    </a:cubicBezTo>
                    <a:cubicBezTo>
                      <a:pt x="69" y="68"/>
                      <a:pt x="66" y="71"/>
                      <a:pt x="63" y="71"/>
                    </a:cubicBezTo>
                    <a:cubicBezTo>
                      <a:pt x="59" y="71"/>
                      <a:pt x="57" y="68"/>
                      <a:pt x="57" y="65"/>
                    </a:cubicBezTo>
                    <a:lnTo>
                      <a:pt x="57" y="42"/>
                    </a:lnTo>
                    <a:close/>
                    <a:moveTo>
                      <a:pt x="124" y="97"/>
                    </a:moveTo>
                    <a:cubicBezTo>
                      <a:pt x="123" y="95"/>
                      <a:pt x="123" y="95"/>
                      <a:pt x="123" y="95"/>
                    </a:cubicBezTo>
                    <a:cubicBezTo>
                      <a:pt x="71" y="5"/>
                      <a:pt x="71" y="5"/>
                      <a:pt x="71" y="5"/>
                    </a:cubicBezTo>
                    <a:cubicBezTo>
                      <a:pt x="69" y="2"/>
                      <a:pt x="66" y="0"/>
                      <a:pt x="63" y="0"/>
                    </a:cubicBezTo>
                    <a:cubicBezTo>
                      <a:pt x="59" y="0"/>
                      <a:pt x="56" y="3"/>
                      <a:pt x="55" y="6"/>
                    </a:cubicBezTo>
                    <a:cubicBezTo>
                      <a:pt x="2" y="95"/>
                      <a:pt x="2" y="95"/>
                      <a:pt x="2" y="95"/>
                    </a:cubicBezTo>
                    <a:cubicBezTo>
                      <a:pt x="1" y="97"/>
                      <a:pt x="0" y="99"/>
                      <a:pt x="0" y="101"/>
                    </a:cubicBezTo>
                    <a:cubicBezTo>
                      <a:pt x="0" y="105"/>
                      <a:pt x="4" y="109"/>
                      <a:pt x="10" y="109"/>
                    </a:cubicBezTo>
                    <a:cubicBezTo>
                      <a:pt x="116" y="109"/>
                      <a:pt x="116" y="109"/>
                      <a:pt x="116" y="109"/>
                    </a:cubicBezTo>
                    <a:cubicBezTo>
                      <a:pt x="121" y="109"/>
                      <a:pt x="125" y="105"/>
                      <a:pt x="125" y="101"/>
                    </a:cubicBezTo>
                    <a:cubicBezTo>
                      <a:pt x="125" y="99"/>
                      <a:pt x="125" y="97"/>
                      <a:pt x="124" y="9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684" name="Google Shape;9684;p92"/>
            <p:cNvSpPr/>
            <p:nvPr/>
          </p:nvSpPr>
          <p:spPr>
            <a:xfrm>
              <a:off x="2110658" y="1424793"/>
              <a:ext cx="442430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Anomaly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Detection</a:t>
              </a:r>
              <a:endParaRPr/>
            </a:p>
          </p:txBody>
        </p:sp>
      </p:grpSp>
      <p:grpSp>
        <p:nvGrpSpPr>
          <p:cNvPr id="9685" name="Google Shape;9685;p92"/>
          <p:cNvGrpSpPr/>
          <p:nvPr/>
        </p:nvGrpSpPr>
        <p:grpSpPr>
          <a:xfrm>
            <a:off x="3592549" y="1050142"/>
            <a:ext cx="620363" cy="497762"/>
            <a:chOff x="3592549" y="1050142"/>
            <a:chExt cx="620363" cy="497762"/>
          </a:xfrm>
        </p:grpSpPr>
        <p:grpSp>
          <p:nvGrpSpPr>
            <p:cNvPr id="9686" name="Google Shape;9686;p92"/>
            <p:cNvGrpSpPr/>
            <p:nvPr/>
          </p:nvGrpSpPr>
          <p:grpSpPr>
            <a:xfrm>
              <a:off x="3746097" y="1050142"/>
              <a:ext cx="313267" cy="313267"/>
              <a:chOff x="3779838" y="1194593"/>
              <a:chExt cx="234950" cy="234950"/>
            </a:xfrm>
          </p:grpSpPr>
          <p:sp>
            <p:nvSpPr>
              <p:cNvPr id="9687" name="Google Shape;9687;p92"/>
              <p:cNvSpPr/>
              <p:nvPr/>
            </p:nvSpPr>
            <p:spPr>
              <a:xfrm>
                <a:off x="3779838" y="11945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8" name="Google Shape;9688;p92"/>
              <p:cNvSpPr/>
              <p:nvPr/>
            </p:nvSpPr>
            <p:spPr>
              <a:xfrm>
                <a:off x="3813176" y="1256506"/>
                <a:ext cx="80963" cy="65088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93" extrusionOk="0">
                    <a:moveTo>
                      <a:pt x="233" y="175"/>
                    </a:moveTo>
                    <a:cubicBezTo>
                      <a:pt x="38" y="175"/>
                      <a:pt x="38" y="175"/>
                      <a:pt x="38" y="175"/>
                    </a:cubicBezTo>
                    <a:cubicBezTo>
                      <a:pt x="28" y="175"/>
                      <a:pt x="21" y="168"/>
                      <a:pt x="21" y="160"/>
                    </a:cubicBezTo>
                    <a:cubicBezTo>
                      <a:pt x="21" y="35"/>
                      <a:pt x="21" y="35"/>
                      <a:pt x="21" y="35"/>
                    </a:cubicBezTo>
                    <a:cubicBezTo>
                      <a:pt x="21" y="26"/>
                      <a:pt x="28" y="19"/>
                      <a:pt x="38" y="19"/>
                    </a:cubicBezTo>
                    <a:cubicBezTo>
                      <a:pt x="223" y="19"/>
                      <a:pt x="223" y="19"/>
                      <a:pt x="223" y="19"/>
                    </a:cubicBezTo>
                    <a:cubicBezTo>
                      <a:pt x="223" y="0"/>
                      <a:pt x="223" y="0"/>
                      <a:pt x="223" y="0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10" y="0"/>
                      <a:pt x="0" y="10"/>
                      <a:pt x="0" y="22"/>
                    </a:cubicBezTo>
                    <a:cubicBezTo>
                      <a:pt x="0" y="193"/>
                      <a:pt x="0" y="193"/>
                      <a:pt x="0" y="193"/>
                    </a:cubicBezTo>
                    <a:cubicBezTo>
                      <a:pt x="239" y="193"/>
                      <a:pt x="239" y="193"/>
                      <a:pt x="239" y="193"/>
                    </a:cubicBezTo>
                    <a:cubicBezTo>
                      <a:pt x="236" y="187"/>
                      <a:pt x="234" y="181"/>
                      <a:pt x="233" y="17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89" name="Google Shape;9689;p92"/>
              <p:cNvSpPr/>
              <p:nvPr/>
            </p:nvSpPr>
            <p:spPr>
              <a:xfrm>
                <a:off x="3797301" y="1326356"/>
                <a:ext cx="1174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351" h="78" extrusionOk="0">
                    <a:moveTo>
                      <a:pt x="295" y="0"/>
                    </a:moveTo>
                    <a:cubicBezTo>
                      <a:pt x="50" y="0"/>
                      <a:pt x="50" y="0"/>
                      <a:pt x="50" y="0"/>
                    </a:cubicBezTo>
                    <a:cubicBezTo>
                      <a:pt x="0" y="78"/>
                      <a:pt x="0" y="78"/>
                      <a:pt x="0" y="78"/>
                    </a:cubicBezTo>
                    <a:cubicBezTo>
                      <a:pt x="351" y="78"/>
                      <a:pt x="351" y="78"/>
                      <a:pt x="351" y="78"/>
                    </a:cubicBezTo>
                    <a:cubicBezTo>
                      <a:pt x="328" y="56"/>
                      <a:pt x="308" y="29"/>
                      <a:pt x="29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90" name="Google Shape;9690;p92"/>
              <p:cNvSpPr/>
              <p:nvPr/>
            </p:nvSpPr>
            <p:spPr>
              <a:xfrm>
                <a:off x="3894138" y="1246981"/>
                <a:ext cx="98425" cy="119063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50" extrusionOk="0">
                    <a:moveTo>
                      <a:pt x="249" y="137"/>
                    </a:moveTo>
                    <a:cubicBezTo>
                      <a:pt x="249" y="150"/>
                      <a:pt x="248" y="163"/>
                      <a:pt x="245" y="175"/>
                    </a:cubicBezTo>
                    <a:cubicBezTo>
                      <a:pt x="234" y="231"/>
                      <a:pt x="196" y="280"/>
                      <a:pt x="145" y="306"/>
                    </a:cubicBezTo>
                    <a:cubicBezTo>
                      <a:pt x="124" y="295"/>
                      <a:pt x="105" y="281"/>
                      <a:pt x="89" y="264"/>
                    </a:cubicBezTo>
                    <a:cubicBezTo>
                      <a:pt x="249" y="105"/>
                      <a:pt x="249" y="105"/>
                      <a:pt x="249" y="105"/>
                    </a:cubicBezTo>
                    <a:lnTo>
                      <a:pt x="249" y="137"/>
                    </a:lnTo>
                    <a:close/>
                    <a:moveTo>
                      <a:pt x="44" y="175"/>
                    </a:moveTo>
                    <a:cubicBezTo>
                      <a:pt x="40" y="163"/>
                      <a:pt x="39" y="150"/>
                      <a:pt x="39" y="137"/>
                    </a:cubicBezTo>
                    <a:cubicBezTo>
                      <a:pt x="39" y="85"/>
                      <a:pt x="39" y="85"/>
                      <a:pt x="39" y="85"/>
                    </a:cubicBezTo>
                    <a:cubicBezTo>
                      <a:pt x="145" y="60"/>
                      <a:pt x="145" y="60"/>
                      <a:pt x="145" y="60"/>
                    </a:cubicBezTo>
                    <a:cubicBezTo>
                      <a:pt x="200" y="74"/>
                      <a:pt x="226" y="80"/>
                      <a:pt x="238" y="82"/>
                    </a:cubicBezTo>
                    <a:cubicBezTo>
                      <a:pt x="75" y="246"/>
                      <a:pt x="75" y="246"/>
                      <a:pt x="75" y="246"/>
                    </a:cubicBezTo>
                    <a:cubicBezTo>
                      <a:pt x="60" y="225"/>
                      <a:pt x="49" y="201"/>
                      <a:pt x="44" y="175"/>
                    </a:cubicBezTo>
                    <a:moveTo>
                      <a:pt x="236" y="21"/>
                    </a:moveTo>
                    <a:cubicBezTo>
                      <a:pt x="236" y="40"/>
                      <a:pt x="236" y="40"/>
                      <a:pt x="236" y="40"/>
                    </a:cubicBezTo>
                    <a:cubicBezTo>
                      <a:pt x="178" y="27"/>
                      <a:pt x="178" y="27"/>
                      <a:pt x="178" y="27"/>
                    </a:cubicBezTo>
                    <a:cubicBezTo>
                      <a:pt x="178" y="8"/>
                      <a:pt x="178" y="8"/>
                      <a:pt x="178" y="8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11" y="8"/>
                      <a:pt x="111" y="8"/>
                      <a:pt x="111" y="8"/>
                    </a:cubicBezTo>
                    <a:cubicBezTo>
                      <a:pt x="111" y="27"/>
                      <a:pt x="111" y="27"/>
                      <a:pt x="111" y="27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233"/>
                      <a:pt x="60" y="316"/>
                      <a:pt x="145" y="350"/>
                    </a:cubicBezTo>
                    <a:cubicBezTo>
                      <a:pt x="229" y="316"/>
                      <a:pt x="289" y="233"/>
                      <a:pt x="289" y="137"/>
                    </a:cubicBezTo>
                    <a:cubicBezTo>
                      <a:pt x="289" y="33"/>
                      <a:pt x="289" y="33"/>
                      <a:pt x="289" y="33"/>
                    </a:cubicBezTo>
                    <a:lnTo>
                      <a:pt x="236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691" name="Google Shape;9691;p92"/>
            <p:cNvSpPr/>
            <p:nvPr/>
          </p:nvSpPr>
          <p:spPr>
            <a:xfrm>
              <a:off x="3592549" y="1424793"/>
              <a:ext cx="620363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Anti-Malware</a:t>
              </a:r>
              <a:endParaRPr/>
            </a:p>
          </p:txBody>
        </p:sp>
      </p:grpSp>
      <p:grpSp>
        <p:nvGrpSpPr>
          <p:cNvPr id="9692" name="Google Shape;9692;p92"/>
          <p:cNvGrpSpPr/>
          <p:nvPr/>
        </p:nvGrpSpPr>
        <p:grpSpPr>
          <a:xfrm>
            <a:off x="5060695" y="1050142"/>
            <a:ext cx="498534" cy="497762"/>
            <a:chOff x="5060695" y="1050142"/>
            <a:chExt cx="498534" cy="497762"/>
          </a:xfrm>
        </p:grpSpPr>
        <p:grpSp>
          <p:nvGrpSpPr>
            <p:cNvPr id="9693" name="Google Shape;9693;p92"/>
            <p:cNvGrpSpPr/>
            <p:nvPr/>
          </p:nvGrpSpPr>
          <p:grpSpPr>
            <a:xfrm>
              <a:off x="5152270" y="1050142"/>
              <a:ext cx="315384" cy="313267"/>
              <a:chOff x="4818063" y="1194593"/>
              <a:chExt cx="236538" cy="234950"/>
            </a:xfrm>
          </p:grpSpPr>
          <p:sp>
            <p:nvSpPr>
              <p:cNvPr id="9694" name="Google Shape;9694;p92"/>
              <p:cNvSpPr/>
              <p:nvPr/>
            </p:nvSpPr>
            <p:spPr>
              <a:xfrm>
                <a:off x="4818063" y="1194593"/>
                <a:ext cx="236538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95" name="Google Shape;9695;p92"/>
              <p:cNvSpPr/>
              <p:nvPr/>
            </p:nvSpPr>
            <p:spPr>
              <a:xfrm>
                <a:off x="4860926" y="1278731"/>
                <a:ext cx="106363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315" h="139" extrusionOk="0">
                    <a:moveTo>
                      <a:pt x="281" y="73"/>
                    </a:moveTo>
                    <a:cubicBezTo>
                      <a:pt x="281" y="71"/>
                      <a:pt x="280" y="70"/>
                      <a:pt x="280" y="68"/>
                    </a:cubicBezTo>
                    <a:cubicBezTo>
                      <a:pt x="280" y="60"/>
                      <a:pt x="283" y="53"/>
                      <a:pt x="287" y="47"/>
                    </a:cubicBezTo>
                    <a:cubicBezTo>
                      <a:pt x="315" y="0"/>
                      <a:pt x="315" y="0"/>
                      <a:pt x="315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6" y="0"/>
                      <a:pt x="7" y="2"/>
                      <a:pt x="0" y="5"/>
                    </a:cubicBezTo>
                    <a:cubicBezTo>
                      <a:pt x="188" y="139"/>
                      <a:pt x="188" y="139"/>
                      <a:pt x="188" y="139"/>
                    </a:cubicBezTo>
                    <a:lnTo>
                      <a:pt x="281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96" name="Google Shape;9696;p92"/>
              <p:cNvSpPr/>
              <p:nvPr/>
            </p:nvSpPr>
            <p:spPr>
              <a:xfrm>
                <a:off x="4852988" y="1285081"/>
                <a:ext cx="47625" cy="74613"/>
              </a:xfrm>
              <a:custGeom>
                <a:avLst/>
                <a:gdLst/>
                <a:ahLst/>
                <a:cxnLst/>
                <a:rect l="l" t="t" r="r" b="b"/>
                <a:pathLst>
                  <a:path w="142" h="218" extrusionOk="0">
                    <a:moveTo>
                      <a:pt x="8" y="0"/>
                    </a:moveTo>
                    <a:cubicBezTo>
                      <a:pt x="3" y="6"/>
                      <a:pt x="0" y="14"/>
                      <a:pt x="0" y="22"/>
                    </a:cubicBezTo>
                    <a:cubicBezTo>
                      <a:pt x="0" y="197"/>
                      <a:pt x="0" y="197"/>
                      <a:pt x="0" y="197"/>
                    </a:cubicBezTo>
                    <a:cubicBezTo>
                      <a:pt x="0" y="205"/>
                      <a:pt x="3" y="212"/>
                      <a:pt x="6" y="218"/>
                    </a:cubicBezTo>
                    <a:cubicBezTo>
                      <a:pt x="142" y="95"/>
                      <a:pt x="142" y="95"/>
                      <a:pt x="142" y="95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97" name="Google Shape;9697;p92"/>
              <p:cNvSpPr/>
              <p:nvPr/>
            </p:nvSpPr>
            <p:spPr>
              <a:xfrm>
                <a:off x="4859338" y="1323181"/>
                <a:ext cx="130175" cy="44450"/>
              </a:xfrm>
              <a:custGeom>
                <a:avLst/>
                <a:gdLst/>
                <a:ahLst/>
                <a:cxnLst/>
                <a:rect l="l" t="t" r="r" b="b"/>
                <a:pathLst>
                  <a:path w="382" h="135" extrusionOk="0">
                    <a:moveTo>
                      <a:pt x="200" y="31"/>
                    </a:moveTo>
                    <a:cubicBezTo>
                      <a:pt x="197" y="33"/>
                      <a:pt x="193" y="35"/>
                      <a:pt x="191" y="35"/>
                    </a:cubicBezTo>
                    <a:cubicBezTo>
                      <a:pt x="188" y="35"/>
                      <a:pt x="184" y="33"/>
                      <a:pt x="183" y="31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0" y="127"/>
                      <a:pt x="0" y="127"/>
                      <a:pt x="0" y="127"/>
                    </a:cubicBezTo>
                    <a:cubicBezTo>
                      <a:pt x="9" y="132"/>
                      <a:pt x="18" y="135"/>
                      <a:pt x="28" y="135"/>
                    </a:cubicBezTo>
                    <a:cubicBezTo>
                      <a:pt x="353" y="135"/>
                      <a:pt x="353" y="135"/>
                      <a:pt x="353" y="135"/>
                    </a:cubicBezTo>
                    <a:cubicBezTo>
                      <a:pt x="364" y="135"/>
                      <a:pt x="373" y="132"/>
                      <a:pt x="382" y="127"/>
                    </a:cubicBezTo>
                    <a:cubicBezTo>
                      <a:pt x="244" y="0"/>
                      <a:pt x="244" y="0"/>
                      <a:pt x="244" y="0"/>
                    </a:cubicBezTo>
                    <a:lnTo>
                      <a:pt x="200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98" name="Google Shape;9698;p92"/>
              <p:cNvSpPr/>
              <p:nvPr/>
            </p:nvSpPr>
            <p:spPr>
              <a:xfrm>
                <a:off x="4948238" y="1310481"/>
                <a:ext cx="49213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45" h="144" extrusionOk="0">
                    <a:moveTo>
                      <a:pt x="56" y="9"/>
                    </a:moveTo>
                    <a:cubicBezTo>
                      <a:pt x="47" y="9"/>
                      <a:pt x="38" y="5"/>
                      <a:pt x="31" y="0"/>
                    </a:cubicBezTo>
                    <a:cubicBezTo>
                      <a:pt x="0" y="21"/>
                      <a:pt x="0" y="21"/>
                      <a:pt x="0" y="21"/>
                    </a:cubicBezTo>
                    <a:cubicBezTo>
                      <a:pt x="138" y="144"/>
                      <a:pt x="138" y="144"/>
                      <a:pt x="138" y="144"/>
                    </a:cubicBezTo>
                    <a:cubicBezTo>
                      <a:pt x="142" y="138"/>
                      <a:pt x="145" y="131"/>
                      <a:pt x="145" y="123"/>
                    </a:cubicBezTo>
                    <a:cubicBezTo>
                      <a:pt x="145" y="9"/>
                      <a:pt x="145" y="9"/>
                      <a:pt x="145" y="9"/>
                    </a:cubicBezTo>
                    <a:lnTo>
                      <a:pt x="56" y="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699" name="Google Shape;9699;p92"/>
              <p:cNvSpPr/>
              <p:nvPr/>
            </p:nvSpPr>
            <p:spPr>
              <a:xfrm>
                <a:off x="4962526" y="1246981"/>
                <a:ext cx="68263" cy="58738"/>
              </a:xfrm>
              <a:custGeom>
                <a:avLst/>
                <a:gdLst/>
                <a:ahLst/>
                <a:cxnLst/>
                <a:rect l="l" t="t" r="r" b="b"/>
                <a:pathLst>
                  <a:path w="199" h="174" extrusionOk="0">
                    <a:moveTo>
                      <a:pt x="100" y="152"/>
                    </a:moveTo>
                    <a:cubicBezTo>
                      <a:pt x="93" y="152"/>
                      <a:pt x="88" y="146"/>
                      <a:pt x="88" y="140"/>
                    </a:cubicBezTo>
                    <a:cubicBezTo>
                      <a:pt x="88" y="133"/>
                      <a:pt x="93" y="127"/>
                      <a:pt x="100" y="127"/>
                    </a:cubicBezTo>
                    <a:cubicBezTo>
                      <a:pt x="107" y="127"/>
                      <a:pt x="112" y="133"/>
                      <a:pt x="112" y="140"/>
                    </a:cubicBezTo>
                    <a:cubicBezTo>
                      <a:pt x="112" y="146"/>
                      <a:pt x="107" y="152"/>
                      <a:pt x="100" y="152"/>
                    </a:cubicBezTo>
                    <a:moveTo>
                      <a:pt x="91" y="66"/>
                    </a:moveTo>
                    <a:cubicBezTo>
                      <a:pt x="91" y="60"/>
                      <a:pt x="95" y="56"/>
                      <a:pt x="100" y="56"/>
                    </a:cubicBezTo>
                    <a:cubicBezTo>
                      <a:pt x="105" y="56"/>
                      <a:pt x="109" y="60"/>
                      <a:pt x="109" y="66"/>
                    </a:cubicBezTo>
                    <a:cubicBezTo>
                      <a:pt x="109" y="103"/>
                      <a:pt x="109" y="103"/>
                      <a:pt x="109" y="103"/>
                    </a:cubicBezTo>
                    <a:cubicBezTo>
                      <a:pt x="109" y="108"/>
                      <a:pt x="105" y="112"/>
                      <a:pt x="100" y="112"/>
                    </a:cubicBezTo>
                    <a:cubicBezTo>
                      <a:pt x="95" y="112"/>
                      <a:pt x="91" y="108"/>
                      <a:pt x="91" y="103"/>
                    </a:cubicBezTo>
                    <a:lnTo>
                      <a:pt x="91" y="66"/>
                    </a:lnTo>
                    <a:close/>
                    <a:moveTo>
                      <a:pt x="197" y="153"/>
                    </a:moveTo>
                    <a:cubicBezTo>
                      <a:pt x="197" y="153"/>
                      <a:pt x="197" y="153"/>
                      <a:pt x="197" y="153"/>
                    </a:cubicBezTo>
                    <a:cubicBezTo>
                      <a:pt x="197" y="152"/>
                      <a:pt x="197" y="152"/>
                      <a:pt x="197" y="152"/>
                    </a:cubicBezTo>
                    <a:cubicBezTo>
                      <a:pt x="197" y="151"/>
                      <a:pt x="197" y="151"/>
                      <a:pt x="197" y="151"/>
                    </a:cubicBezTo>
                    <a:cubicBezTo>
                      <a:pt x="112" y="7"/>
                      <a:pt x="112" y="7"/>
                      <a:pt x="112" y="7"/>
                    </a:cubicBezTo>
                    <a:cubicBezTo>
                      <a:pt x="110" y="3"/>
                      <a:pt x="105" y="0"/>
                      <a:pt x="100" y="0"/>
                    </a:cubicBezTo>
                    <a:cubicBezTo>
                      <a:pt x="94" y="0"/>
                      <a:pt x="89" y="4"/>
                      <a:pt x="87" y="9"/>
                    </a:cubicBezTo>
                    <a:cubicBezTo>
                      <a:pt x="3" y="151"/>
                      <a:pt x="3" y="151"/>
                      <a:pt x="3" y="151"/>
                    </a:cubicBezTo>
                    <a:cubicBezTo>
                      <a:pt x="1" y="153"/>
                      <a:pt x="0" y="157"/>
                      <a:pt x="0" y="160"/>
                    </a:cubicBezTo>
                    <a:cubicBezTo>
                      <a:pt x="0" y="167"/>
                      <a:pt x="6" y="174"/>
                      <a:pt x="15" y="174"/>
                    </a:cubicBezTo>
                    <a:cubicBezTo>
                      <a:pt x="185" y="174"/>
                      <a:pt x="185" y="174"/>
                      <a:pt x="185" y="174"/>
                    </a:cubicBezTo>
                    <a:cubicBezTo>
                      <a:pt x="193" y="174"/>
                      <a:pt x="199" y="167"/>
                      <a:pt x="199" y="160"/>
                    </a:cubicBezTo>
                    <a:cubicBezTo>
                      <a:pt x="199" y="157"/>
                      <a:pt x="199" y="155"/>
                      <a:pt x="197" y="15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700" name="Google Shape;9700;p92"/>
            <p:cNvSpPr/>
            <p:nvPr/>
          </p:nvSpPr>
          <p:spPr>
            <a:xfrm>
              <a:off x="5060695" y="1424793"/>
              <a:ext cx="498534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Anti-Spam</a:t>
              </a:r>
              <a:endParaRPr/>
            </a:p>
          </p:txBody>
        </p:sp>
      </p:grpSp>
      <p:grpSp>
        <p:nvGrpSpPr>
          <p:cNvPr id="9701" name="Google Shape;9701;p92"/>
          <p:cNvGrpSpPr/>
          <p:nvPr/>
        </p:nvGrpSpPr>
        <p:grpSpPr>
          <a:xfrm>
            <a:off x="9433709" y="1061164"/>
            <a:ext cx="896079" cy="620872"/>
            <a:chOff x="7799766" y="1044884"/>
            <a:chExt cx="896079" cy="620872"/>
          </a:xfrm>
        </p:grpSpPr>
        <p:grpSp>
          <p:nvGrpSpPr>
            <p:cNvPr id="9702" name="Google Shape;9702;p92"/>
            <p:cNvGrpSpPr/>
            <p:nvPr/>
          </p:nvGrpSpPr>
          <p:grpSpPr>
            <a:xfrm>
              <a:off x="8091173" y="1044884"/>
              <a:ext cx="313267" cy="313267"/>
              <a:chOff x="5849938" y="1194593"/>
              <a:chExt cx="234950" cy="234950"/>
            </a:xfrm>
          </p:grpSpPr>
          <p:sp>
            <p:nvSpPr>
              <p:cNvPr id="9703" name="Google Shape;9703;p92"/>
              <p:cNvSpPr/>
              <p:nvPr/>
            </p:nvSpPr>
            <p:spPr>
              <a:xfrm>
                <a:off x="5849938" y="11945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04" name="Google Shape;9704;p92"/>
              <p:cNvSpPr/>
              <p:nvPr/>
            </p:nvSpPr>
            <p:spPr>
              <a:xfrm>
                <a:off x="5886450" y="1258093"/>
                <a:ext cx="150813" cy="106363"/>
              </a:xfrm>
              <a:custGeom>
                <a:avLst/>
                <a:gdLst/>
                <a:ahLst/>
                <a:cxnLst/>
                <a:rect l="l" t="t" r="r" b="b"/>
                <a:pathLst>
                  <a:path w="446" h="316" extrusionOk="0">
                    <a:moveTo>
                      <a:pt x="92" y="48"/>
                    </a:moveTo>
                    <a:cubicBezTo>
                      <a:pt x="446" y="48"/>
                      <a:pt x="446" y="48"/>
                      <a:pt x="446" y="48"/>
                    </a:cubicBezTo>
                    <a:cubicBezTo>
                      <a:pt x="446" y="17"/>
                      <a:pt x="446" y="17"/>
                      <a:pt x="446" y="17"/>
                    </a:cubicBezTo>
                    <a:cubicBezTo>
                      <a:pt x="446" y="7"/>
                      <a:pt x="438" y="0"/>
                      <a:pt x="429" y="0"/>
                    </a:cubicBezTo>
                    <a:cubicBezTo>
                      <a:pt x="332" y="0"/>
                      <a:pt x="332" y="0"/>
                      <a:pt x="332" y="0"/>
                    </a:cubicBezTo>
                    <a:cubicBezTo>
                      <a:pt x="328" y="0"/>
                      <a:pt x="324" y="1"/>
                      <a:pt x="320" y="4"/>
                    </a:cubicBezTo>
                    <a:cubicBezTo>
                      <a:pt x="294" y="28"/>
                      <a:pt x="294" y="28"/>
                      <a:pt x="294" y="28"/>
                    </a:cubicBezTo>
                    <a:cubicBezTo>
                      <a:pt x="291" y="31"/>
                      <a:pt x="286" y="32"/>
                      <a:pt x="282" y="32"/>
                    </a:cubicBezTo>
                    <a:cubicBezTo>
                      <a:pt x="19" y="32"/>
                      <a:pt x="19" y="32"/>
                      <a:pt x="19" y="32"/>
                    </a:cubicBezTo>
                    <a:cubicBezTo>
                      <a:pt x="9" y="32"/>
                      <a:pt x="0" y="40"/>
                      <a:pt x="0" y="50"/>
                    </a:cubicBezTo>
                    <a:cubicBezTo>
                      <a:pt x="0" y="316"/>
                      <a:pt x="0" y="316"/>
                      <a:pt x="0" y="316"/>
                    </a:cubicBezTo>
                    <a:cubicBezTo>
                      <a:pt x="62" y="72"/>
                      <a:pt x="62" y="72"/>
                      <a:pt x="62" y="72"/>
                    </a:cubicBezTo>
                    <a:cubicBezTo>
                      <a:pt x="65" y="58"/>
                      <a:pt x="78" y="48"/>
                      <a:pt x="92" y="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05" name="Google Shape;9705;p92"/>
              <p:cNvSpPr/>
              <p:nvPr/>
            </p:nvSpPr>
            <p:spPr>
              <a:xfrm>
                <a:off x="5992813" y="1343818"/>
                <a:ext cx="7938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24" h="32" extrusionOk="0">
                    <a:moveTo>
                      <a:pt x="12" y="0"/>
                    </a:moveTo>
                    <a:cubicBezTo>
                      <a:pt x="6" y="0"/>
                      <a:pt x="0" y="6"/>
                      <a:pt x="0" y="15"/>
                    </a:cubicBezTo>
                    <a:cubicBezTo>
                      <a:pt x="0" y="28"/>
                      <a:pt x="6" y="32"/>
                      <a:pt x="12" y="32"/>
                    </a:cubicBezTo>
                    <a:cubicBezTo>
                      <a:pt x="19" y="32"/>
                      <a:pt x="24" y="27"/>
                      <a:pt x="24" y="15"/>
                    </a:cubicBezTo>
                    <a:cubicBezTo>
                      <a:pt x="24" y="5"/>
                      <a:pt x="20" y="0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06" name="Google Shape;9706;p92"/>
              <p:cNvSpPr/>
              <p:nvPr/>
            </p:nvSpPr>
            <p:spPr>
              <a:xfrm>
                <a:off x="5970588" y="1343818"/>
                <a:ext cx="9525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24" h="32" extrusionOk="0">
                    <a:moveTo>
                      <a:pt x="13" y="0"/>
                    </a:moveTo>
                    <a:cubicBezTo>
                      <a:pt x="6" y="0"/>
                      <a:pt x="0" y="6"/>
                      <a:pt x="0" y="15"/>
                    </a:cubicBezTo>
                    <a:cubicBezTo>
                      <a:pt x="0" y="28"/>
                      <a:pt x="5" y="32"/>
                      <a:pt x="12" y="32"/>
                    </a:cubicBezTo>
                    <a:cubicBezTo>
                      <a:pt x="19" y="32"/>
                      <a:pt x="24" y="27"/>
                      <a:pt x="24" y="15"/>
                    </a:cubicBezTo>
                    <a:cubicBezTo>
                      <a:pt x="24" y="5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07" name="Google Shape;9707;p92"/>
              <p:cNvSpPr/>
              <p:nvPr/>
            </p:nvSpPr>
            <p:spPr>
              <a:xfrm>
                <a:off x="5949950" y="1339056"/>
                <a:ext cx="635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4" h="6" extrusionOk="0">
                    <a:moveTo>
                      <a:pt x="0" y="6"/>
                    </a:moveTo>
                    <a:lnTo>
                      <a:pt x="4" y="6"/>
                    </a:lnTo>
                    <a:lnTo>
                      <a:pt x="2" y="0"/>
                    </a:ln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08" name="Google Shape;9708;p92"/>
              <p:cNvSpPr/>
              <p:nvPr/>
            </p:nvSpPr>
            <p:spPr>
              <a:xfrm>
                <a:off x="5888038" y="1277143"/>
                <a:ext cx="173038" cy="98425"/>
              </a:xfrm>
              <a:custGeom>
                <a:avLst/>
                <a:gdLst/>
                <a:ahLst/>
                <a:cxnLst/>
                <a:rect l="l" t="t" r="r" b="b"/>
                <a:pathLst>
                  <a:path w="515" h="294" extrusionOk="0">
                    <a:moveTo>
                      <a:pt x="498" y="0"/>
                    </a:moveTo>
                    <a:cubicBezTo>
                      <a:pt x="90" y="0"/>
                      <a:pt x="90" y="0"/>
                      <a:pt x="90" y="0"/>
                    </a:cubicBezTo>
                    <a:cubicBezTo>
                      <a:pt x="80" y="0"/>
                      <a:pt x="70" y="8"/>
                      <a:pt x="68" y="18"/>
                    </a:cubicBezTo>
                    <a:cubicBezTo>
                      <a:pt x="3" y="276"/>
                      <a:pt x="3" y="276"/>
                      <a:pt x="3" y="276"/>
                    </a:cubicBezTo>
                    <a:cubicBezTo>
                      <a:pt x="0" y="286"/>
                      <a:pt x="7" y="294"/>
                      <a:pt x="17" y="294"/>
                    </a:cubicBezTo>
                    <a:cubicBezTo>
                      <a:pt x="425" y="294"/>
                      <a:pt x="425" y="294"/>
                      <a:pt x="425" y="294"/>
                    </a:cubicBezTo>
                    <a:cubicBezTo>
                      <a:pt x="435" y="294"/>
                      <a:pt x="446" y="286"/>
                      <a:pt x="448" y="276"/>
                    </a:cubicBezTo>
                    <a:cubicBezTo>
                      <a:pt x="512" y="18"/>
                      <a:pt x="512" y="18"/>
                      <a:pt x="512" y="18"/>
                    </a:cubicBezTo>
                    <a:cubicBezTo>
                      <a:pt x="515" y="8"/>
                      <a:pt x="508" y="0"/>
                      <a:pt x="498" y="0"/>
                    </a:cubicBezTo>
                    <a:close/>
                    <a:moveTo>
                      <a:pt x="210" y="243"/>
                    </a:moveTo>
                    <a:cubicBezTo>
                      <a:pt x="205" y="226"/>
                      <a:pt x="205" y="226"/>
                      <a:pt x="205" y="226"/>
                    </a:cubicBezTo>
                    <a:cubicBezTo>
                      <a:pt x="179" y="226"/>
                      <a:pt x="179" y="226"/>
                      <a:pt x="179" y="226"/>
                    </a:cubicBezTo>
                    <a:cubicBezTo>
                      <a:pt x="175" y="243"/>
                      <a:pt x="175" y="243"/>
                      <a:pt x="175" y="243"/>
                    </a:cubicBezTo>
                    <a:cubicBezTo>
                      <a:pt x="158" y="243"/>
                      <a:pt x="158" y="243"/>
                      <a:pt x="158" y="243"/>
                    </a:cubicBezTo>
                    <a:cubicBezTo>
                      <a:pt x="183" y="172"/>
                      <a:pt x="183" y="172"/>
                      <a:pt x="183" y="172"/>
                    </a:cubicBezTo>
                    <a:cubicBezTo>
                      <a:pt x="202" y="172"/>
                      <a:pt x="202" y="172"/>
                      <a:pt x="202" y="172"/>
                    </a:cubicBezTo>
                    <a:cubicBezTo>
                      <a:pt x="227" y="243"/>
                      <a:pt x="227" y="243"/>
                      <a:pt x="227" y="243"/>
                    </a:cubicBezTo>
                    <a:lnTo>
                      <a:pt x="210" y="243"/>
                    </a:lnTo>
                    <a:close/>
                    <a:moveTo>
                      <a:pt x="262" y="244"/>
                    </a:moveTo>
                    <a:cubicBezTo>
                      <a:pt x="256" y="244"/>
                      <a:pt x="252" y="242"/>
                      <a:pt x="248" y="238"/>
                    </a:cubicBezTo>
                    <a:cubicBezTo>
                      <a:pt x="248" y="260"/>
                      <a:pt x="248" y="260"/>
                      <a:pt x="248" y="260"/>
                    </a:cubicBezTo>
                    <a:cubicBezTo>
                      <a:pt x="232" y="260"/>
                      <a:pt x="232" y="260"/>
                      <a:pt x="232" y="260"/>
                    </a:cubicBezTo>
                    <a:cubicBezTo>
                      <a:pt x="232" y="191"/>
                      <a:pt x="232" y="191"/>
                      <a:pt x="232" y="191"/>
                    </a:cubicBezTo>
                    <a:cubicBezTo>
                      <a:pt x="244" y="191"/>
                      <a:pt x="244" y="191"/>
                      <a:pt x="244" y="191"/>
                    </a:cubicBezTo>
                    <a:cubicBezTo>
                      <a:pt x="247" y="197"/>
                      <a:pt x="247" y="197"/>
                      <a:pt x="247" y="197"/>
                    </a:cubicBezTo>
                    <a:cubicBezTo>
                      <a:pt x="251" y="193"/>
                      <a:pt x="256" y="190"/>
                      <a:pt x="264" y="190"/>
                    </a:cubicBezTo>
                    <a:cubicBezTo>
                      <a:pt x="278" y="190"/>
                      <a:pt x="287" y="199"/>
                      <a:pt x="287" y="216"/>
                    </a:cubicBezTo>
                    <a:cubicBezTo>
                      <a:pt x="287" y="234"/>
                      <a:pt x="276" y="244"/>
                      <a:pt x="262" y="244"/>
                    </a:cubicBezTo>
                    <a:close/>
                    <a:moveTo>
                      <a:pt x="325" y="244"/>
                    </a:moveTo>
                    <a:cubicBezTo>
                      <a:pt x="320" y="244"/>
                      <a:pt x="314" y="242"/>
                      <a:pt x="311" y="238"/>
                    </a:cubicBezTo>
                    <a:cubicBezTo>
                      <a:pt x="311" y="260"/>
                      <a:pt x="311" y="260"/>
                      <a:pt x="311" y="260"/>
                    </a:cubicBezTo>
                    <a:cubicBezTo>
                      <a:pt x="296" y="260"/>
                      <a:pt x="296" y="260"/>
                      <a:pt x="296" y="260"/>
                    </a:cubicBezTo>
                    <a:cubicBezTo>
                      <a:pt x="296" y="191"/>
                      <a:pt x="296" y="191"/>
                      <a:pt x="296" y="191"/>
                    </a:cubicBezTo>
                    <a:cubicBezTo>
                      <a:pt x="307" y="191"/>
                      <a:pt x="307" y="191"/>
                      <a:pt x="307" y="191"/>
                    </a:cubicBezTo>
                    <a:cubicBezTo>
                      <a:pt x="310" y="197"/>
                      <a:pt x="310" y="197"/>
                      <a:pt x="310" y="197"/>
                    </a:cubicBezTo>
                    <a:cubicBezTo>
                      <a:pt x="314" y="193"/>
                      <a:pt x="320" y="190"/>
                      <a:pt x="326" y="190"/>
                    </a:cubicBezTo>
                    <a:cubicBezTo>
                      <a:pt x="340" y="190"/>
                      <a:pt x="349" y="199"/>
                      <a:pt x="349" y="216"/>
                    </a:cubicBezTo>
                    <a:cubicBezTo>
                      <a:pt x="349" y="234"/>
                      <a:pt x="339" y="244"/>
                      <a:pt x="325" y="244"/>
                    </a:cubicBezTo>
                    <a:close/>
                    <a:moveTo>
                      <a:pt x="149" y="99"/>
                    </a:moveTo>
                    <a:cubicBezTo>
                      <a:pt x="207" y="20"/>
                      <a:pt x="300" y="20"/>
                      <a:pt x="358" y="99"/>
                    </a:cubicBezTo>
                    <a:cubicBezTo>
                      <a:pt x="300" y="177"/>
                      <a:pt x="207" y="177"/>
                      <a:pt x="149" y="9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09" name="Google Shape;9709;p92"/>
              <p:cNvSpPr/>
              <p:nvPr/>
            </p:nvSpPr>
            <p:spPr>
              <a:xfrm>
                <a:off x="5959475" y="1296193"/>
                <a:ext cx="28575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83" h="82" extrusionOk="0">
                    <a:moveTo>
                      <a:pt x="42" y="0"/>
                    </a:moveTo>
                    <a:cubicBezTo>
                      <a:pt x="19" y="0"/>
                      <a:pt x="0" y="18"/>
                      <a:pt x="0" y="41"/>
                    </a:cubicBezTo>
                    <a:cubicBezTo>
                      <a:pt x="0" y="63"/>
                      <a:pt x="19" y="82"/>
                      <a:pt x="42" y="82"/>
                    </a:cubicBezTo>
                    <a:cubicBezTo>
                      <a:pt x="64" y="82"/>
                      <a:pt x="83" y="63"/>
                      <a:pt x="83" y="41"/>
                    </a:cubicBezTo>
                    <a:cubicBezTo>
                      <a:pt x="83" y="18"/>
                      <a:pt x="64" y="0"/>
                      <a:pt x="42" y="0"/>
                    </a:cubicBezTo>
                    <a:close/>
                    <a:moveTo>
                      <a:pt x="42" y="59"/>
                    </a:moveTo>
                    <a:cubicBezTo>
                      <a:pt x="32" y="59"/>
                      <a:pt x="24" y="51"/>
                      <a:pt x="24" y="41"/>
                    </a:cubicBezTo>
                    <a:cubicBezTo>
                      <a:pt x="24" y="31"/>
                      <a:pt x="32" y="23"/>
                      <a:pt x="42" y="23"/>
                    </a:cubicBezTo>
                    <a:cubicBezTo>
                      <a:pt x="52" y="23"/>
                      <a:pt x="60" y="31"/>
                      <a:pt x="60" y="41"/>
                    </a:cubicBezTo>
                    <a:cubicBezTo>
                      <a:pt x="60" y="51"/>
                      <a:pt x="52" y="59"/>
                      <a:pt x="42" y="5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710" name="Google Shape;9710;p92"/>
            <p:cNvSpPr/>
            <p:nvPr/>
          </p:nvSpPr>
          <p:spPr>
            <a:xfrm>
              <a:off x="7799766" y="1419535"/>
              <a:ext cx="896079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Application Visibility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Control (AVC)</a:t>
              </a:r>
              <a:endParaRPr/>
            </a:p>
          </p:txBody>
        </p:sp>
      </p:grpSp>
      <p:grpSp>
        <p:nvGrpSpPr>
          <p:cNvPr id="9711" name="Google Shape;9711;p92"/>
          <p:cNvGrpSpPr/>
          <p:nvPr/>
        </p:nvGrpSpPr>
        <p:grpSpPr>
          <a:xfrm>
            <a:off x="3592549" y="1896580"/>
            <a:ext cx="628377" cy="610288"/>
            <a:chOff x="10968702" y="1046298"/>
            <a:chExt cx="628377" cy="610288"/>
          </a:xfrm>
        </p:grpSpPr>
        <p:grpSp>
          <p:nvGrpSpPr>
            <p:cNvPr id="9712" name="Google Shape;9712;p92"/>
            <p:cNvGrpSpPr/>
            <p:nvPr/>
          </p:nvGrpSpPr>
          <p:grpSpPr>
            <a:xfrm>
              <a:off x="11125200" y="1046298"/>
              <a:ext cx="315383" cy="313267"/>
              <a:chOff x="6872288" y="1196181"/>
              <a:chExt cx="236537" cy="234950"/>
            </a:xfrm>
          </p:grpSpPr>
          <p:sp>
            <p:nvSpPr>
              <p:cNvPr id="9713" name="Google Shape;9713;p92"/>
              <p:cNvSpPr/>
              <p:nvPr/>
            </p:nvSpPr>
            <p:spPr>
              <a:xfrm>
                <a:off x="6872288" y="1196181"/>
                <a:ext cx="236537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14" name="Google Shape;9714;p92"/>
              <p:cNvSpPr/>
              <p:nvPr/>
            </p:nvSpPr>
            <p:spPr>
              <a:xfrm>
                <a:off x="6904038" y="1231106"/>
                <a:ext cx="153987" cy="128587"/>
              </a:xfrm>
              <a:custGeom>
                <a:avLst/>
                <a:gdLst/>
                <a:ahLst/>
                <a:cxnLst/>
                <a:rect l="l" t="t" r="r" b="b"/>
                <a:pathLst>
                  <a:path w="455" h="385" extrusionOk="0">
                    <a:moveTo>
                      <a:pt x="151" y="293"/>
                    </a:moveTo>
                    <a:cubicBezTo>
                      <a:pt x="151" y="385"/>
                      <a:pt x="151" y="385"/>
                      <a:pt x="151" y="385"/>
                    </a:cubicBezTo>
                    <a:cubicBezTo>
                      <a:pt x="162" y="385"/>
                      <a:pt x="162" y="385"/>
                      <a:pt x="162" y="385"/>
                    </a:cubicBezTo>
                    <a:cubicBezTo>
                      <a:pt x="162" y="293"/>
                      <a:pt x="162" y="293"/>
                      <a:pt x="162" y="293"/>
                    </a:cubicBezTo>
                    <a:cubicBezTo>
                      <a:pt x="162" y="293"/>
                      <a:pt x="162" y="293"/>
                      <a:pt x="162" y="293"/>
                    </a:cubicBezTo>
                    <a:cubicBezTo>
                      <a:pt x="162" y="258"/>
                      <a:pt x="162" y="258"/>
                      <a:pt x="162" y="258"/>
                    </a:cubicBezTo>
                    <a:cubicBezTo>
                      <a:pt x="186" y="254"/>
                      <a:pt x="201" y="251"/>
                      <a:pt x="201" y="251"/>
                    </a:cubicBezTo>
                    <a:cubicBezTo>
                      <a:pt x="197" y="186"/>
                      <a:pt x="197" y="186"/>
                      <a:pt x="197" y="186"/>
                    </a:cubicBezTo>
                    <a:cubicBezTo>
                      <a:pt x="196" y="179"/>
                      <a:pt x="195" y="173"/>
                      <a:pt x="192" y="167"/>
                    </a:cubicBezTo>
                    <a:cubicBezTo>
                      <a:pt x="328" y="167"/>
                      <a:pt x="328" y="167"/>
                      <a:pt x="328" y="167"/>
                    </a:cubicBezTo>
                    <a:cubicBezTo>
                      <a:pt x="328" y="167"/>
                      <a:pt x="328" y="167"/>
                      <a:pt x="328" y="167"/>
                    </a:cubicBezTo>
                    <a:cubicBezTo>
                      <a:pt x="442" y="167"/>
                      <a:pt x="442" y="167"/>
                      <a:pt x="442" y="167"/>
                    </a:cubicBezTo>
                    <a:cubicBezTo>
                      <a:pt x="443" y="167"/>
                      <a:pt x="443" y="167"/>
                      <a:pt x="443" y="167"/>
                    </a:cubicBezTo>
                    <a:cubicBezTo>
                      <a:pt x="443" y="385"/>
                      <a:pt x="443" y="385"/>
                      <a:pt x="443" y="385"/>
                    </a:cubicBezTo>
                    <a:cubicBezTo>
                      <a:pt x="455" y="385"/>
                      <a:pt x="455" y="385"/>
                      <a:pt x="455" y="385"/>
                    </a:cubicBezTo>
                    <a:cubicBezTo>
                      <a:pt x="455" y="167"/>
                      <a:pt x="455" y="167"/>
                      <a:pt x="455" y="167"/>
                    </a:cubicBezTo>
                    <a:cubicBezTo>
                      <a:pt x="455" y="162"/>
                      <a:pt x="449" y="156"/>
                      <a:pt x="442" y="156"/>
                    </a:cubicBezTo>
                    <a:cubicBezTo>
                      <a:pt x="328" y="156"/>
                      <a:pt x="328" y="156"/>
                      <a:pt x="328" y="156"/>
                    </a:cubicBezTo>
                    <a:cubicBezTo>
                      <a:pt x="248" y="156"/>
                      <a:pt x="207" y="156"/>
                      <a:pt x="186" y="156"/>
                    </a:cubicBezTo>
                    <a:cubicBezTo>
                      <a:pt x="177" y="145"/>
                      <a:pt x="165" y="137"/>
                      <a:pt x="151" y="134"/>
                    </a:cubicBezTo>
                    <a:cubicBezTo>
                      <a:pt x="142" y="132"/>
                      <a:pt x="135" y="129"/>
                      <a:pt x="128" y="124"/>
                    </a:cubicBezTo>
                    <a:cubicBezTo>
                      <a:pt x="126" y="123"/>
                      <a:pt x="124" y="121"/>
                      <a:pt x="121" y="119"/>
                    </a:cubicBezTo>
                    <a:cubicBezTo>
                      <a:pt x="119" y="118"/>
                      <a:pt x="118" y="116"/>
                      <a:pt x="117" y="115"/>
                    </a:cubicBezTo>
                    <a:cubicBezTo>
                      <a:pt x="132" y="106"/>
                      <a:pt x="143" y="84"/>
                      <a:pt x="144" y="59"/>
                    </a:cubicBezTo>
                    <a:cubicBezTo>
                      <a:pt x="145" y="52"/>
                      <a:pt x="146" y="30"/>
                      <a:pt x="145" y="21"/>
                    </a:cubicBezTo>
                    <a:cubicBezTo>
                      <a:pt x="143" y="13"/>
                      <a:pt x="141" y="14"/>
                      <a:pt x="139" y="13"/>
                    </a:cubicBezTo>
                    <a:cubicBezTo>
                      <a:pt x="135" y="11"/>
                      <a:pt x="131" y="4"/>
                      <a:pt x="124" y="3"/>
                    </a:cubicBezTo>
                    <a:cubicBezTo>
                      <a:pt x="114" y="0"/>
                      <a:pt x="101" y="1"/>
                      <a:pt x="94" y="3"/>
                    </a:cubicBezTo>
                    <a:cubicBezTo>
                      <a:pt x="88" y="5"/>
                      <a:pt x="85" y="5"/>
                      <a:pt x="79" y="4"/>
                    </a:cubicBezTo>
                    <a:cubicBezTo>
                      <a:pt x="77" y="4"/>
                      <a:pt x="74" y="4"/>
                      <a:pt x="71" y="5"/>
                    </a:cubicBezTo>
                    <a:cubicBezTo>
                      <a:pt x="66" y="6"/>
                      <a:pt x="58" y="12"/>
                      <a:pt x="55" y="22"/>
                    </a:cubicBezTo>
                    <a:cubicBezTo>
                      <a:pt x="53" y="32"/>
                      <a:pt x="56" y="60"/>
                      <a:pt x="57" y="63"/>
                    </a:cubicBezTo>
                    <a:cubicBezTo>
                      <a:pt x="59" y="86"/>
                      <a:pt x="69" y="105"/>
                      <a:pt x="83" y="114"/>
                    </a:cubicBezTo>
                    <a:cubicBezTo>
                      <a:pt x="82" y="115"/>
                      <a:pt x="81" y="117"/>
                      <a:pt x="79" y="118"/>
                    </a:cubicBezTo>
                    <a:cubicBezTo>
                      <a:pt x="77" y="120"/>
                      <a:pt x="75" y="122"/>
                      <a:pt x="73" y="123"/>
                    </a:cubicBezTo>
                    <a:cubicBezTo>
                      <a:pt x="66" y="129"/>
                      <a:pt x="59" y="131"/>
                      <a:pt x="50" y="134"/>
                    </a:cubicBezTo>
                    <a:cubicBezTo>
                      <a:pt x="26" y="141"/>
                      <a:pt x="6" y="160"/>
                      <a:pt x="4" y="186"/>
                    </a:cubicBezTo>
                    <a:cubicBezTo>
                      <a:pt x="4" y="186"/>
                      <a:pt x="4" y="186"/>
                      <a:pt x="0" y="251"/>
                    </a:cubicBezTo>
                    <a:cubicBezTo>
                      <a:pt x="0" y="251"/>
                      <a:pt x="42" y="262"/>
                      <a:pt x="101" y="262"/>
                    </a:cubicBezTo>
                    <a:cubicBezTo>
                      <a:pt x="119" y="262"/>
                      <a:pt x="136" y="261"/>
                      <a:pt x="151" y="259"/>
                    </a:cubicBezTo>
                    <a:cubicBezTo>
                      <a:pt x="151" y="293"/>
                      <a:pt x="151" y="293"/>
                      <a:pt x="151" y="2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15" name="Google Shape;9715;p92"/>
              <p:cNvSpPr/>
              <p:nvPr/>
            </p:nvSpPr>
            <p:spPr>
              <a:xfrm>
                <a:off x="6943725" y="1359693"/>
                <a:ext cx="125412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73" h="46" extrusionOk="0">
                    <a:moveTo>
                      <a:pt x="357" y="0"/>
                    </a:moveTo>
                    <a:cubicBezTo>
                      <a:pt x="339" y="0"/>
                      <a:pt x="339" y="0"/>
                      <a:pt x="339" y="0"/>
                    </a:cubicBezTo>
                    <a:cubicBezTo>
                      <a:pt x="327" y="0"/>
                      <a:pt x="327" y="0"/>
                      <a:pt x="327" y="0"/>
                    </a:cubicBezTo>
                    <a:cubicBezTo>
                      <a:pt x="327" y="1"/>
                      <a:pt x="327" y="1"/>
                      <a:pt x="327" y="1"/>
                    </a:cubicBezTo>
                    <a:cubicBezTo>
                      <a:pt x="327" y="1"/>
                      <a:pt x="327" y="1"/>
                      <a:pt x="327" y="0"/>
                    </a:cubicBezTo>
                    <a:cubicBezTo>
                      <a:pt x="327" y="0"/>
                      <a:pt x="327" y="0"/>
                      <a:pt x="327" y="0"/>
                    </a:cubicBezTo>
                    <a:cubicBezTo>
                      <a:pt x="327" y="0"/>
                      <a:pt x="326" y="0"/>
                      <a:pt x="326" y="0"/>
                    </a:cubicBezTo>
                    <a:cubicBezTo>
                      <a:pt x="326" y="0"/>
                      <a:pt x="326" y="0"/>
                      <a:pt x="326" y="0"/>
                    </a:cubicBezTo>
                    <a:cubicBezTo>
                      <a:pt x="71" y="0"/>
                      <a:pt x="50" y="0"/>
                      <a:pt x="48" y="0"/>
                    </a:cubicBezTo>
                    <a:cubicBezTo>
                      <a:pt x="48" y="0"/>
                      <a:pt x="48" y="0"/>
                      <a:pt x="48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6" y="0"/>
                      <a:pt x="46" y="0"/>
                      <a:pt x="46" y="0"/>
                    </a:cubicBezTo>
                    <a:cubicBezTo>
                      <a:pt x="35" y="0"/>
                      <a:pt x="35" y="0"/>
                      <a:pt x="35" y="0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6" y="0"/>
                      <a:pt x="0" y="5"/>
                      <a:pt x="0" y="15"/>
                    </a:cubicBezTo>
                    <a:cubicBezTo>
                      <a:pt x="0" y="25"/>
                      <a:pt x="0" y="25"/>
                      <a:pt x="0" y="25"/>
                    </a:cubicBezTo>
                    <a:cubicBezTo>
                      <a:pt x="0" y="36"/>
                      <a:pt x="6" y="46"/>
                      <a:pt x="16" y="46"/>
                    </a:cubicBezTo>
                    <a:cubicBezTo>
                      <a:pt x="357" y="46"/>
                      <a:pt x="357" y="46"/>
                      <a:pt x="357" y="46"/>
                    </a:cubicBezTo>
                    <a:cubicBezTo>
                      <a:pt x="367" y="46"/>
                      <a:pt x="373" y="36"/>
                      <a:pt x="373" y="25"/>
                    </a:cubicBezTo>
                    <a:cubicBezTo>
                      <a:pt x="373" y="15"/>
                      <a:pt x="373" y="15"/>
                      <a:pt x="373" y="15"/>
                    </a:cubicBezTo>
                    <a:cubicBezTo>
                      <a:pt x="373" y="5"/>
                      <a:pt x="367" y="0"/>
                      <a:pt x="357" y="0"/>
                    </a:cubicBezTo>
                    <a:close/>
                    <a:moveTo>
                      <a:pt x="162" y="28"/>
                    </a:moveTo>
                    <a:cubicBezTo>
                      <a:pt x="158" y="28"/>
                      <a:pt x="154" y="25"/>
                      <a:pt x="154" y="21"/>
                    </a:cubicBezTo>
                    <a:cubicBezTo>
                      <a:pt x="154" y="17"/>
                      <a:pt x="158" y="13"/>
                      <a:pt x="162" y="13"/>
                    </a:cubicBezTo>
                    <a:cubicBezTo>
                      <a:pt x="167" y="13"/>
                      <a:pt x="169" y="17"/>
                      <a:pt x="169" y="21"/>
                    </a:cubicBezTo>
                    <a:cubicBezTo>
                      <a:pt x="169" y="25"/>
                      <a:pt x="167" y="28"/>
                      <a:pt x="162" y="28"/>
                    </a:cubicBezTo>
                    <a:close/>
                    <a:moveTo>
                      <a:pt x="187" y="28"/>
                    </a:moveTo>
                    <a:cubicBezTo>
                      <a:pt x="182" y="28"/>
                      <a:pt x="178" y="25"/>
                      <a:pt x="178" y="21"/>
                    </a:cubicBezTo>
                    <a:cubicBezTo>
                      <a:pt x="178" y="17"/>
                      <a:pt x="182" y="13"/>
                      <a:pt x="187" y="13"/>
                    </a:cubicBezTo>
                    <a:cubicBezTo>
                      <a:pt x="191" y="13"/>
                      <a:pt x="194" y="17"/>
                      <a:pt x="194" y="21"/>
                    </a:cubicBezTo>
                    <a:cubicBezTo>
                      <a:pt x="194" y="25"/>
                      <a:pt x="191" y="28"/>
                      <a:pt x="187" y="28"/>
                    </a:cubicBezTo>
                    <a:close/>
                    <a:moveTo>
                      <a:pt x="211" y="28"/>
                    </a:moveTo>
                    <a:cubicBezTo>
                      <a:pt x="207" y="28"/>
                      <a:pt x="202" y="25"/>
                      <a:pt x="202" y="21"/>
                    </a:cubicBezTo>
                    <a:cubicBezTo>
                      <a:pt x="202" y="17"/>
                      <a:pt x="207" y="13"/>
                      <a:pt x="211" y="13"/>
                    </a:cubicBezTo>
                    <a:cubicBezTo>
                      <a:pt x="215" y="13"/>
                      <a:pt x="218" y="17"/>
                      <a:pt x="218" y="21"/>
                    </a:cubicBezTo>
                    <a:cubicBezTo>
                      <a:pt x="218" y="25"/>
                      <a:pt x="215" y="28"/>
                      <a:pt x="211" y="28"/>
                    </a:cubicBezTo>
                    <a:close/>
                    <a:moveTo>
                      <a:pt x="339" y="28"/>
                    </a:moveTo>
                    <a:cubicBezTo>
                      <a:pt x="270" y="28"/>
                      <a:pt x="270" y="28"/>
                      <a:pt x="270" y="28"/>
                    </a:cubicBezTo>
                    <a:cubicBezTo>
                      <a:pt x="270" y="11"/>
                      <a:pt x="270" y="11"/>
                      <a:pt x="270" y="11"/>
                    </a:cubicBezTo>
                    <a:cubicBezTo>
                      <a:pt x="326" y="11"/>
                      <a:pt x="326" y="11"/>
                      <a:pt x="326" y="11"/>
                    </a:cubicBezTo>
                    <a:cubicBezTo>
                      <a:pt x="339" y="11"/>
                      <a:pt x="339" y="11"/>
                      <a:pt x="339" y="11"/>
                    </a:cubicBezTo>
                    <a:lnTo>
                      <a:pt x="339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16" name="Google Shape;9716;p92"/>
              <p:cNvSpPr/>
              <p:nvPr/>
            </p:nvSpPr>
            <p:spPr>
              <a:xfrm>
                <a:off x="6975475" y="1299368"/>
                <a:ext cx="66675" cy="46037"/>
              </a:xfrm>
              <a:custGeom>
                <a:avLst/>
                <a:gdLst/>
                <a:ahLst/>
                <a:cxnLst/>
                <a:rect l="l" t="t" r="r" b="b"/>
                <a:pathLst>
                  <a:path w="196" h="134" extrusionOk="0">
                    <a:moveTo>
                      <a:pt x="97" y="73"/>
                    </a:moveTo>
                    <a:cubicBezTo>
                      <a:pt x="111" y="68"/>
                      <a:pt x="111" y="68"/>
                      <a:pt x="111" y="68"/>
                    </a:cubicBezTo>
                    <a:cubicBezTo>
                      <a:pt x="121" y="85"/>
                      <a:pt x="143" y="94"/>
                      <a:pt x="163" y="87"/>
                    </a:cubicBezTo>
                    <a:cubicBezTo>
                      <a:pt x="185" y="80"/>
                      <a:pt x="196" y="55"/>
                      <a:pt x="189" y="32"/>
                    </a:cubicBezTo>
                    <a:cubicBezTo>
                      <a:pt x="180" y="11"/>
                      <a:pt x="156" y="0"/>
                      <a:pt x="134" y="7"/>
                    </a:cubicBezTo>
                    <a:cubicBezTo>
                      <a:pt x="133" y="8"/>
                      <a:pt x="133" y="8"/>
                      <a:pt x="133" y="8"/>
                    </a:cubicBezTo>
                    <a:cubicBezTo>
                      <a:pt x="114" y="15"/>
                      <a:pt x="103" y="35"/>
                      <a:pt x="106" y="54"/>
                    </a:cubicBezTo>
                    <a:cubicBezTo>
                      <a:pt x="64" y="68"/>
                      <a:pt x="64" y="68"/>
                      <a:pt x="64" y="68"/>
                    </a:cubicBezTo>
                    <a:cubicBezTo>
                      <a:pt x="7" y="88"/>
                      <a:pt x="7" y="88"/>
                      <a:pt x="7" y="88"/>
                    </a:cubicBezTo>
                    <a:cubicBezTo>
                      <a:pt x="2" y="91"/>
                      <a:pt x="0" y="95"/>
                      <a:pt x="1" y="100"/>
                    </a:cubicBezTo>
                    <a:cubicBezTo>
                      <a:pt x="1" y="100"/>
                      <a:pt x="1" y="100"/>
                      <a:pt x="1" y="101"/>
                    </a:cubicBezTo>
                    <a:cubicBezTo>
                      <a:pt x="4" y="103"/>
                      <a:pt x="8" y="104"/>
                      <a:pt x="13" y="103"/>
                    </a:cubicBezTo>
                    <a:cubicBezTo>
                      <a:pt x="18" y="101"/>
                      <a:pt x="18" y="101"/>
                      <a:pt x="18" y="101"/>
                    </a:cubicBezTo>
                    <a:cubicBezTo>
                      <a:pt x="30" y="130"/>
                      <a:pt x="30" y="130"/>
                      <a:pt x="30" y="130"/>
                    </a:cubicBezTo>
                    <a:cubicBezTo>
                      <a:pt x="30" y="133"/>
                      <a:pt x="34" y="134"/>
                      <a:pt x="38" y="133"/>
                    </a:cubicBezTo>
                    <a:cubicBezTo>
                      <a:pt x="43" y="131"/>
                      <a:pt x="44" y="128"/>
                      <a:pt x="43" y="126"/>
                    </a:cubicBezTo>
                    <a:cubicBezTo>
                      <a:pt x="40" y="117"/>
                      <a:pt x="40" y="117"/>
                      <a:pt x="40" y="117"/>
                    </a:cubicBezTo>
                    <a:cubicBezTo>
                      <a:pt x="51" y="113"/>
                      <a:pt x="51" y="113"/>
                      <a:pt x="51" y="113"/>
                    </a:cubicBezTo>
                    <a:cubicBezTo>
                      <a:pt x="54" y="121"/>
                      <a:pt x="54" y="121"/>
                      <a:pt x="54" y="121"/>
                    </a:cubicBezTo>
                    <a:cubicBezTo>
                      <a:pt x="56" y="124"/>
                      <a:pt x="60" y="126"/>
                      <a:pt x="63" y="124"/>
                    </a:cubicBezTo>
                    <a:cubicBezTo>
                      <a:pt x="67" y="123"/>
                      <a:pt x="70" y="120"/>
                      <a:pt x="68" y="117"/>
                    </a:cubicBezTo>
                    <a:cubicBezTo>
                      <a:pt x="60" y="93"/>
                      <a:pt x="60" y="93"/>
                      <a:pt x="60" y="93"/>
                    </a:cubicBezTo>
                    <a:cubicBezTo>
                      <a:pt x="58" y="87"/>
                      <a:pt x="58" y="87"/>
                      <a:pt x="58" y="87"/>
                    </a:cubicBezTo>
                    <a:cubicBezTo>
                      <a:pt x="73" y="81"/>
                      <a:pt x="73" y="81"/>
                      <a:pt x="73" y="81"/>
                    </a:cubicBezTo>
                    <a:cubicBezTo>
                      <a:pt x="97" y="73"/>
                      <a:pt x="97" y="73"/>
                      <a:pt x="97" y="73"/>
                    </a:cubicBezTo>
                    <a:close/>
                    <a:moveTo>
                      <a:pt x="162" y="27"/>
                    </a:moveTo>
                    <a:cubicBezTo>
                      <a:pt x="169" y="24"/>
                      <a:pt x="177" y="28"/>
                      <a:pt x="180" y="37"/>
                    </a:cubicBezTo>
                    <a:cubicBezTo>
                      <a:pt x="183" y="44"/>
                      <a:pt x="179" y="53"/>
                      <a:pt x="170" y="55"/>
                    </a:cubicBezTo>
                    <a:cubicBezTo>
                      <a:pt x="163" y="58"/>
                      <a:pt x="154" y="54"/>
                      <a:pt x="152" y="47"/>
                    </a:cubicBezTo>
                    <a:cubicBezTo>
                      <a:pt x="149" y="38"/>
                      <a:pt x="153" y="30"/>
                      <a:pt x="162" y="2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717" name="Google Shape;9717;p92"/>
            <p:cNvSpPr/>
            <p:nvPr/>
          </p:nvSpPr>
          <p:spPr>
            <a:xfrm>
              <a:off x="10968702" y="1410365"/>
              <a:ext cx="628377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Client-Based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Security</a:t>
              </a:r>
              <a:endParaRPr/>
            </a:p>
          </p:txBody>
        </p:sp>
      </p:grpSp>
      <p:grpSp>
        <p:nvGrpSpPr>
          <p:cNvPr id="9718" name="Google Shape;9718;p92"/>
          <p:cNvGrpSpPr/>
          <p:nvPr/>
        </p:nvGrpSpPr>
        <p:grpSpPr>
          <a:xfrm>
            <a:off x="5115998" y="1904656"/>
            <a:ext cx="387927" cy="610288"/>
            <a:chOff x="691317" y="2117588"/>
            <a:chExt cx="387927" cy="610288"/>
          </a:xfrm>
        </p:grpSpPr>
        <p:grpSp>
          <p:nvGrpSpPr>
            <p:cNvPr id="9719" name="Google Shape;9719;p92"/>
            <p:cNvGrpSpPr/>
            <p:nvPr/>
          </p:nvGrpSpPr>
          <p:grpSpPr>
            <a:xfrm>
              <a:off x="728647" y="2117588"/>
              <a:ext cx="313267" cy="313267"/>
              <a:chOff x="7908925" y="1196181"/>
              <a:chExt cx="234950" cy="234950"/>
            </a:xfrm>
          </p:grpSpPr>
          <p:sp>
            <p:nvSpPr>
              <p:cNvPr id="9720" name="Google Shape;9720;p92"/>
              <p:cNvSpPr/>
              <p:nvPr/>
            </p:nvSpPr>
            <p:spPr>
              <a:xfrm>
                <a:off x="7908925" y="1196181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21" name="Google Shape;9721;p92"/>
              <p:cNvSpPr/>
              <p:nvPr/>
            </p:nvSpPr>
            <p:spPr>
              <a:xfrm>
                <a:off x="7920038" y="1226343"/>
                <a:ext cx="193675" cy="147637"/>
              </a:xfrm>
              <a:custGeom>
                <a:avLst/>
                <a:gdLst/>
                <a:ahLst/>
                <a:cxnLst/>
                <a:rect l="l" t="t" r="r" b="b"/>
                <a:pathLst>
                  <a:path w="569" h="435" extrusionOk="0">
                    <a:moveTo>
                      <a:pt x="469" y="366"/>
                    </a:moveTo>
                    <a:cubicBezTo>
                      <a:pt x="534" y="366"/>
                      <a:pt x="569" y="343"/>
                      <a:pt x="569" y="297"/>
                    </a:cubicBezTo>
                    <a:cubicBezTo>
                      <a:pt x="569" y="247"/>
                      <a:pt x="544" y="232"/>
                      <a:pt x="515" y="222"/>
                    </a:cubicBezTo>
                    <a:cubicBezTo>
                      <a:pt x="517" y="195"/>
                      <a:pt x="492" y="180"/>
                      <a:pt x="473" y="180"/>
                    </a:cubicBezTo>
                    <a:cubicBezTo>
                      <a:pt x="502" y="17"/>
                      <a:pt x="258" y="0"/>
                      <a:pt x="238" y="117"/>
                    </a:cubicBezTo>
                    <a:cubicBezTo>
                      <a:pt x="171" y="82"/>
                      <a:pt x="121" y="138"/>
                      <a:pt x="129" y="180"/>
                    </a:cubicBezTo>
                    <a:cubicBezTo>
                      <a:pt x="0" y="180"/>
                      <a:pt x="13" y="366"/>
                      <a:pt x="123" y="366"/>
                    </a:cubicBezTo>
                    <a:cubicBezTo>
                      <a:pt x="163" y="366"/>
                      <a:pt x="277" y="366"/>
                      <a:pt x="277" y="366"/>
                    </a:cubicBezTo>
                    <a:cubicBezTo>
                      <a:pt x="277" y="366"/>
                      <a:pt x="288" y="366"/>
                      <a:pt x="305" y="366"/>
                    </a:cubicBezTo>
                    <a:cubicBezTo>
                      <a:pt x="305" y="391"/>
                      <a:pt x="305" y="391"/>
                      <a:pt x="305" y="391"/>
                    </a:cubicBezTo>
                    <a:cubicBezTo>
                      <a:pt x="300" y="394"/>
                      <a:pt x="295" y="398"/>
                      <a:pt x="293" y="404"/>
                    </a:cubicBezTo>
                    <a:cubicBezTo>
                      <a:pt x="187" y="404"/>
                      <a:pt x="187" y="404"/>
                      <a:pt x="187" y="404"/>
                    </a:cubicBezTo>
                    <a:cubicBezTo>
                      <a:pt x="184" y="396"/>
                      <a:pt x="176" y="390"/>
                      <a:pt x="166" y="390"/>
                    </a:cubicBezTo>
                    <a:cubicBezTo>
                      <a:pt x="154" y="390"/>
                      <a:pt x="144" y="400"/>
                      <a:pt x="144" y="412"/>
                    </a:cubicBezTo>
                    <a:cubicBezTo>
                      <a:pt x="144" y="425"/>
                      <a:pt x="154" y="435"/>
                      <a:pt x="166" y="435"/>
                    </a:cubicBezTo>
                    <a:cubicBezTo>
                      <a:pt x="176" y="435"/>
                      <a:pt x="184" y="429"/>
                      <a:pt x="187" y="420"/>
                    </a:cubicBezTo>
                    <a:cubicBezTo>
                      <a:pt x="293" y="420"/>
                      <a:pt x="293" y="420"/>
                      <a:pt x="293" y="420"/>
                    </a:cubicBezTo>
                    <a:cubicBezTo>
                      <a:pt x="296" y="429"/>
                      <a:pt x="304" y="435"/>
                      <a:pt x="314" y="435"/>
                    </a:cubicBezTo>
                    <a:cubicBezTo>
                      <a:pt x="323" y="435"/>
                      <a:pt x="331" y="429"/>
                      <a:pt x="334" y="420"/>
                    </a:cubicBezTo>
                    <a:cubicBezTo>
                      <a:pt x="440" y="420"/>
                      <a:pt x="440" y="420"/>
                      <a:pt x="440" y="420"/>
                    </a:cubicBezTo>
                    <a:cubicBezTo>
                      <a:pt x="443" y="429"/>
                      <a:pt x="451" y="435"/>
                      <a:pt x="461" y="435"/>
                    </a:cubicBezTo>
                    <a:cubicBezTo>
                      <a:pt x="473" y="435"/>
                      <a:pt x="483" y="425"/>
                      <a:pt x="483" y="412"/>
                    </a:cubicBezTo>
                    <a:cubicBezTo>
                      <a:pt x="483" y="400"/>
                      <a:pt x="473" y="390"/>
                      <a:pt x="461" y="390"/>
                    </a:cubicBezTo>
                    <a:cubicBezTo>
                      <a:pt x="451" y="390"/>
                      <a:pt x="443" y="396"/>
                      <a:pt x="440" y="404"/>
                    </a:cubicBezTo>
                    <a:cubicBezTo>
                      <a:pt x="334" y="404"/>
                      <a:pt x="334" y="404"/>
                      <a:pt x="334" y="404"/>
                    </a:cubicBezTo>
                    <a:cubicBezTo>
                      <a:pt x="332" y="398"/>
                      <a:pt x="327" y="394"/>
                      <a:pt x="322" y="391"/>
                    </a:cubicBezTo>
                    <a:cubicBezTo>
                      <a:pt x="322" y="366"/>
                      <a:pt x="322" y="366"/>
                      <a:pt x="322" y="366"/>
                    </a:cubicBezTo>
                    <a:cubicBezTo>
                      <a:pt x="365" y="366"/>
                      <a:pt x="429" y="366"/>
                      <a:pt x="469" y="366"/>
                    </a:cubicBezTo>
                    <a:close/>
                    <a:moveTo>
                      <a:pt x="319" y="334"/>
                    </a:moveTo>
                    <a:cubicBezTo>
                      <a:pt x="314" y="336"/>
                      <a:pt x="314" y="336"/>
                      <a:pt x="314" y="336"/>
                    </a:cubicBezTo>
                    <a:cubicBezTo>
                      <a:pt x="308" y="334"/>
                      <a:pt x="308" y="334"/>
                      <a:pt x="308" y="334"/>
                    </a:cubicBezTo>
                    <a:cubicBezTo>
                      <a:pt x="261" y="314"/>
                      <a:pt x="230" y="269"/>
                      <a:pt x="230" y="218"/>
                    </a:cubicBezTo>
                    <a:cubicBezTo>
                      <a:pt x="230" y="156"/>
                      <a:pt x="230" y="156"/>
                      <a:pt x="230" y="156"/>
                    </a:cubicBezTo>
                    <a:cubicBezTo>
                      <a:pt x="283" y="145"/>
                      <a:pt x="283" y="145"/>
                      <a:pt x="283" y="145"/>
                    </a:cubicBezTo>
                    <a:cubicBezTo>
                      <a:pt x="283" y="145"/>
                      <a:pt x="283" y="145"/>
                      <a:pt x="283" y="145"/>
                    </a:cubicBezTo>
                    <a:cubicBezTo>
                      <a:pt x="314" y="138"/>
                      <a:pt x="314" y="138"/>
                      <a:pt x="314" y="138"/>
                    </a:cubicBezTo>
                    <a:cubicBezTo>
                      <a:pt x="344" y="145"/>
                      <a:pt x="344" y="145"/>
                      <a:pt x="344" y="145"/>
                    </a:cubicBezTo>
                    <a:cubicBezTo>
                      <a:pt x="344" y="145"/>
                      <a:pt x="344" y="145"/>
                      <a:pt x="344" y="145"/>
                    </a:cubicBezTo>
                    <a:cubicBezTo>
                      <a:pt x="397" y="156"/>
                      <a:pt x="397" y="156"/>
                      <a:pt x="397" y="156"/>
                    </a:cubicBezTo>
                    <a:cubicBezTo>
                      <a:pt x="397" y="218"/>
                      <a:pt x="397" y="218"/>
                      <a:pt x="397" y="218"/>
                    </a:cubicBezTo>
                    <a:cubicBezTo>
                      <a:pt x="397" y="269"/>
                      <a:pt x="366" y="314"/>
                      <a:pt x="319" y="3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22" name="Google Shape;9722;p92"/>
              <p:cNvSpPr/>
              <p:nvPr/>
            </p:nvSpPr>
            <p:spPr>
              <a:xfrm>
                <a:off x="8002588" y="1278731"/>
                <a:ext cx="47625" cy="55562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68" extrusionOk="0">
                    <a:moveTo>
                      <a:pt x="139" y="16"/>
                    </a:moveTo>
                    <a:cubicBezTo>
                      <a:pt x="113" y="11"/>
                      <a:pt x="113" y="11"/>
                      <a:pt x="113" y="11"/>
                    </a:cubicBezTo>
                    <a:cubicBezTo>
                      <a:pt x="113" y="20"/>
                      <a:pt x="113" y="20"/>
                      <a:pt x="113" y="20"/>
                    </a:cubicBezTo>
                    <a:cubicBezTo>
                      <a:pt x="85" y="13"/>
                      <a:pt x="85" y="13"/>
                      <a:pt x="85" y="13"/>
                    </a:cubicBezTo>
                    <a:cubicBezTo>
                      <a:pt x="85" y="4"/>
                      <a:pt x="85" y="4"/>
                      <a:pt x="85" y="4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54" y="4"/>
                      <a:pt x="54" y="4"/>
                      <a:pt x="54" y="4"/>
                    </a:cubicBezTo>
                    <a:cubicBezTo>
                      <a:pt x="54" y="13"/>
                      <a:pt x="54" y="13"/>
                      <a:pt x="54" y="13"/>
                    </a:cubicBezTo>
                    <a:cubicBezTo>
                      <a:pt x="26" y="20"/>
                      <a:pt x="26" y="20"/>
                      <a:pt x="26" y="20"/>
                    </a:cubicBezTo>
                    <a:cubicBezTo>
                      <a:pt x="26" y="11"/>
                      <a:pt x="26" y="11"/>
                      <a:pt x="26" y="11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0" y="66"/>
                      <a:pt x="0" y="66"/>
                      <a:pt x="0" y="66"/>
                    </a:cubicBezTo>
                    <a:cubicBezTo>
                      <a:pt x="0" y="112"/>
                      <a:pt x="29" y="152"/>
                      <a:pt x="70" y="168"/>
                    </a:cubicBezTo>
                    <a:cubicBezTo>
                      <a:pt x="110" y="152"/>
                      <a:pt x="139" y="112"/>
                      <a:pt x="139" y="66"/>
                    </a:cubicBezTo>
                    <a:cubicBezTo>
                      <a:pt x="139" y="16"/>
                      <a:pt x="139" y="16"/>
                      <a:pt x="139" y="16"/>
                    </a:cubicBezTo>
                    <a:close/>
                    <a:moveTo>
                      <a:pt x="22" y="84"/>
                    </a:moveTo>
                    <a:cubicBezTo>
                      <a:pt x="20" y="78"/>
                      <a:pt x="19" y="73"/>
                      <a:pt x="19" y="66"/>
                    </a:cubicBezTo>
                    <a:cubicBezTo>
                      <a:pt x="19" y="41"/>
                      <a:pt x="19" y="41"/>
                      <a:pt x="19" y="41"/>
                    </a:cubicBezTo>
                    <a:cubicBezTo>
                      <a:pt x="19" y="41"/>
                      <a:pt x="19" y="41"/>
                      <a:pt x="70" y="29"/>
                    </a:cubicBezTo>
                    <a:cubicBezTo>
                      <a:pt x="96" y="36"/>
                      <a:pt x="109" y="39"/>
                      <a:pt x="114" y="40"/>
                    </a:cubicBezTo>
                    <a:cubicBezTo>
                      <a:pt x="36" y="118"/>
                      <a:pt x="36" y="118"/>
                      <a:pt x="36" y="118"/>
                    </a:cubicBezTo>
                    <a:cubicBezTo>
                      <a:pt x="29" y="108"/>
                      <a:pt x="24" y="97"/>
                      <a:pt x="22" y="84"/>
                    </a:cubicBezTo>
                    <a:close/>
                    <a:moveTo>
                      <a:pt x="120" y="66"/>
                    </a:moveTo>
                    <a:cubicBezTo>
                      <a:pt x="120" y="73"/>
                      <a:pt x="119" y="78"/>
                      <a:pt x="117" y="84"/>
                    </a:cubicBezTo>
                    <a:cubicBezTo>
                      <a:pt x="112" y="111"/>
                      <a:pt x="94" y="134"/>
                      <a:pt x="70" y="147"/>
                    </a:cubicBezTo>
                    <a:cubicBezTo>
                      <a:pt x="60" y="142"/>
                      <a:pt x="51" y="135"/>
                      <a:pt x="43" y="127"/>
                    </a:cubicBezTo>
                    <a:cubicBezTo>
                      <a:pt x="120" y="51"/>
                      <a:pt x="120" y="51"/>
                      <a:pt x="120" y="51"/>
                    </a:cubicBezTo>
                    <a:lnTo>
                      <a:pt x="120" y="6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723" name="Google Shape;9723;p92"/>
            <p:cNvSpPr/>
            <p:nvPr/>
          </p:nvSpPr>
          <p:spPr>
            <a:xfrm>
              <a:off x="691317" y="2481655"/>
              <a:ext cx="387927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Cloud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Security</a:t>
              </a:r>
              <a:endParaRPr/>
            </a:p>
          </p:txBody>
        </p:sp>
      </p:grpSp>
      <p:grpSp>
        <p:nvGrpSpPr>
          <p:cNvPr id="9724" name="Google Shape;9724;p92"/>
          <p:cNvGrpSpPr/>
          <p:nvPr/>
        </p:nvGrpSpPr>
        <p:grpSpPr>
          <a:xfrm>
            <a:off x="7845173" y="1873811"/>
            <a:ext cx="790280" cy="610288"/>
            <a:chOff x="1941284" y="2117059"/>
            <a:chExt cx="790280" cy="610288"/>
          </a:xfrm>
        </p:grpSpPr>
        <p:grpSp>
          <p:nvGrpSpPr>
            <p:cNvPr id="9725" name="Google Shape;9725;p92"/>
            <p:cNvGrpSpPr/>
            <p:nvPr/>
          </p:nvGrpSpPr>
          <p:grpSpPr>
            <a:xfrm>
              <a:off x="2179792" y="2117059"/>
              <a:ext cx="313267" cy="313268"/>
              <a:chOff x="696913" y="2101063"/>
              <a:chExt cx="234950" cy="234951"/>
            </a:xfrm>
          </p:grpSpPr>
          <p:sp>
            <p:nvSpPr>
              <p:cNvPr id="9726" name="Google Shape;9726;p92"/>
              <p:cNvSpPr/>
              <p:nvPr/>
            </p:nvSpPr>
            <p:spPr>
              <a:xfrm>
                <a:off x="696913" y="2101063"/>
                <a:ext cx="234950" cy="234951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27" name="Google Shape;9727;p92"/>
              <p:cNvSpPr/>
              <p:nvPr/>
            </p:nvSpPr>
            <p:spPr>
              <a:xfrm>
                <a:off x="736601" y="2137576"/>
                <a:ext cx="147638" cy="152400"/>
              </a:xfrm>
              <a:custGeom>
                <a:avLst/>
                <a:gdLst/>
                <a:ahLst/>
                <a:cxnLst/>
                <a:rect l="l" t="t" r="r" b="b"/>
                <a:pathLst>
                  <a:path w="434" h="451" extrusionOk="0">
                    <a:moveTo>
                      <a:pt x="193" y="102"/>
                    </a:moveTo>
                    <a:cubicBezTo>
                      <a:pt x="173" y="121"/>
                      <a:pt x="161" y="149"/>
                      <a:pt x="161" y="179"/>
                    </a:cubicBezTo>
                    <a:cubicBezTo>
                      <a:pt x="161" y="208"/>
                      <a:pt x="173" y="236"/>
                      <a:pt x="193" y="257"/>
                    </a:cubicBezTo>
                    <a:cubicBezTo>
                      <a:pt x="237" y="300"/>
                      <a:pt x="306" y="300"/>
                      <a:pt x="349" y="257"/>
                    </a:cubicBezTo>
                    <a:cubicBezTo>
                      <a:pt x="370" y="236"/>
                      <a:pt x="382" y="208"/>
                      <a:pt x="382" y="179"/>
                    </a:cubicBezTo>
                    <a:cubicBezTo>
                      <a:pt x="382" y="149"/>
                      <a:pt x="370" y="121"/>
                      <a:pt x="349" y="102"/>
                    </a:cubicBezTo>
                    <a:cubicBezTo>
                      <a:pt x="329" y="80"/>
                      <a:pt x="301" y="68"/>
                      <a:pt x="272" y="68"/>
                    </a:cubicBezTo>
                    <a:cubicBezTo>
                      <a:pt x="242" y="68"/>
                      <a:pt x="214" y="80"/>
                      <a:pt x="193" y="102"/>
                    </a:cubicBezTo>
                    <a:moveTo>
                      <a:pt x="386" y="64"/>
                    </a:moveTo>
                    <a:cubicBezTo>
                      <a:pt x="418" y="96"/>
                      <a:pt x="434" y="137"/>
                      <a:pt x="434" y="179"/>
                    </a:cubicBezTo>
                    <a:cubicBezTo>
                      <a:pt x="434" y="220"/>
                      <a:pt x="418" y="263"/>
                      <a:pt x="386" y="295"/>
                    </a:cubicBezTo>
                    <a:cubicBezTo>
                      <a:pt x="331" y="350"/>
                      <a:pt x="248" y="356"/>
                      <a:pt x="185" y="318"/>
                    </a:cubicBezTo>
                    <a:cubicBezTo>
                      <a:pt x="61" y="440"/>
                      <a:pt x="61" y="440"/>
                      <a:pt x="61" y="440"/>
                    </a:cubicBezTo>
                    <a:cubicBezTo>
                      <a:pt x="52" y="451"/>
                      <a:pt x="34" y="451"/>
                      <a:pt x="24" y="440"/>
                    </a:cubicBezTo>
                    <a:cubicBezTo>
                      <a:pt x="10" y="427"/>
                      <a:pt x="10" y="427"/>
                      <a:pt x="10" y="427"/>
                    </a:cubicBezTo>
                    <a:cubicBezTo>
                      <a:pt x="0" y="416"/>
                      <a:pt x="0" y="399"/>
                      <a:pt x="10" y="389"/>
                    </a:cubicBezTo>
                    <a:cubicBezTo>
                      <a:pt x="133" y="266"/>
                      <a:pt x="133" y="266"/>
                      <a:pt x="133" y="266"/>
                    </a:cubicBezTo>
                    <a:cubicBezTo>
                      <a:pt x="117" y="239"/>
                      <a:pt x="109" y="210"/>
                      <a:pt x="109" y="179"/>
                    </a:cubicBezTo>
                    <a:cubicBezTo>
                      <a:pt x="109" y="137"/>
                      <a:pt x="125" y="96"/>
                      <a:pt x="156" y="64"/>
                    </a:cubicBezTo>
                    <a:cubicBezTo>
                      <a:pt x="220" y="0"/>
                      <a:pt x="324" y="0"/>
                      <a:pt x="386" y="6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28" name="Google Shape;9728;p92"/>
              <p:cNvSpPr/>
              <p:nvPr/>
            </p:nvSpPr>
            <p:spPr>
              <a:xfrm>
                <a:off x="798513" y="2185201"/>
                <a:ext cx="20638" cy="23813"/>
              </a:xfrm>
              <a:custGeom>
                <a:avLst/>
                <a:gdLst/>
                <a:ahLst/>
                <a:cxnLst/>
                <a:rect l="l" t="t" r="r" b="b"/>
                <a:pathLst>
                  <a:path w="60" h="70" extrusionOk="0">
                    <a:moveTo>
                      <a:pt x="16" y="11"/>
                    </a:moveTo>
                    <a:cubicBezTo>
                      <a:pt x="16" y="58"/>
                      <a:pt x="16" y="58"/>
                      <a:pt x="16" y="58"/>
                    </a:cubicBezTo>
                    <a:cubicBezTo>
                      <a:pt x="25" y="58"/>
                      <a:pt x="25" y="58"/>
                      <a:pt x="25" y="58"/>
                    </a:cubicBezTo>
                    <a:cubicBezTo>
                      <a:pt x="36" y="58"/>
                      <a:pt x="44" y="51"/>
                      <a:pt x="44" y="35"/>
                    </a:cubicBezTo>
                    <a:cubicBezTo>
                      <a:pt x="44" y="18"/>
                      <a:pt x="36" y="11"/>
                      <a:pt x="25" y="11"/>
                    </a:cubicBezTo>
                    <a:lnTo>
                      <a:pt x="16" y="11"/>
                    </a:lnTo>
                    <a:close/>
                    <a:moveTo>
                      <a:pt x="25" y="0"/>
                    </a:moveTo>
                    <a:cubicBezTo>
                      <a:pt x="47" y="0"/>
                      <a:pt x="60" y="11"/>
                      <a:pt x="60" y="35"/>
                    </a:cubicBezTo>
                    <a:cubicBezTo>
                      <a:pt x="60" y="59"/>
                      <a:pt x="47" y="70"/>
                      <a:pt x="25" y="7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29" name="Google Shape;9729;p92"/>
              <p:cNvSpPr/>
              <p:nvPr/>
            </p:nvSpPr>
            <p:spPr>
              <a:xfrm>
                <a:off x="820738" y="2185201"/>
                <a:ext cx="15875" cy="23813"/>
              </a:xfrm>
              <a:custGeom>
                <a:avLst/>
                <a:gdLst/>
                <a:ahLst/>
                <a:cxnLst/>
                <a:rect l="l" t="t" r="r" b="b"/>
                <a:pathLst>
                  <a:path w="10" h="15" extrusionOk="0">
                    <a:moveTo>
                      <a:pt x="4" y="0"/>
                    </a:moveTo>
                    <a:lnTo>
                      <a:pt x="4" y="12"/>
                    </a:lnTo>
                    <a:lnTo>
                      <a:pt x="10" y="12"/>
                    </a:lnTo>
                    <a:lnTo>
                      <a:pt x="10" y="15"/>
                    </a:lnTo>
                    <a:lnTo>
                      <a:pt x="0" y="15"/>
                    </a:lnTo>
                    <a:lnTo>
                      <a:pt x="0" y="0"/>
                    </a:ln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30" name="Google Shape;9730;p92"/>
              <p:cNvSpPr/>
              <p:nvPr/>
            </p:nvSpPr>
            <p:spPr>
              <a:xfrm>
                <a:off x="839788" y="2185201"/>
                <a:ext cx="19050" cy="23813"/>
              </a:xfrm>
              <a:custGeom>
                <a:avLst/>
                <a:gdLst/>
                <a:ahLst/>
                <a:cxnLst/>
                <a:rect l="l" t="t" r="r" b="b"/>
                <a:pathLst>
                  <a:path w="57" h="70" extrusionOk="0">
                    <a:moveTo>
                      <a:pt x="17" y="11"/>
                    </a:moveTo>
                    <a:cubicBezTo>
                      <a:pt x="17" y="35"/>
                      <a:pt x="17" y="35"/>
                      <a:pt x="17" y="35"/>
                    </a:cubicBezTo>
                    <a:cubicBezTo>
                      <a:pt x="27" y="35"/>
                      <a:pt x="27" y="35"/>
                      <a:pt x="27" y="35"/>
                    </a:cubicBezTo>
                    <a:cubicBezTo>
                      <a:pt x="35" y="35"/>
                      <a:pt x="40" y="31"/>
                      <a:pt x="40" y="23"/>
                    </a:cubicBezTo>
                    <a:cubicBezTo>
                      <a:pt x="40" y="14"/>
                      <a:pt x="35" y="11"/>
                      <a:pt x="26" y="11"/>
                    </a:cubicBezTo>
                    <a:lnTo>
                      <a:pt x="17" y="11"/>
                    </a:lnTo>
                    <a:close/>
                    <a:moveTo>
                      <a:pt x="26" y="0"/>
                    </a:moveTo>
                    <a:cubicBezTo>
                      <a:pt x="48" y="0"/>
                      <a:pt x="57" y="7"/>
                      <a:pt x="57" y="23"/>
                    </a:cubicBezTo>
                    <a:cubicBezTo>
                      <a:pt x="57" y="39"/>
                      <a:pt x="46" y="46"/>
                      <a:pt x="26" y="46"/>
                    </a:cubicBezTo>
                    <a:cubicBezTo>
                      <a:pt x="17" y="46"/>
                      <a:pt x="17" y="46"/>
                      <a:pt x="17" y="46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0" y="70"/>
                      <a:pt x="0" y="70"/>
                      <a:pt x="0" y="7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26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731" name="Google Shape;9731;p92"/>
            <p:cNvSpPr/>
            <p:nvPr/>
          </p:nvSpPr>
          <p:spPr>
            <a:xfrm>
              <a:off x="1941284" y="2481126"/>
              <a:ext cx="790280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Data Loss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Prevention (DLP)</a:t>
              </a:r>
              <a:endParaRPr/>
            </a:p>
          </p:txBody>
        </p:sp>
      </p:grpSp>
      <p:grpSp>
        <p:nvGrpSpPr>
          <p:cNvPr id="9732" name="Google Shape;9732;p92"/>
          <p:cNvGrpSpPr/>
          <p:nvPr/>
        </p:nvGrpSpPr>
        <p:grpSpPr>
          <a:xfrm>
            <a:off x="1856204" y="2658030"/>
            <a:ext cx="969817" cy="610288"/>
            <a:chOff x="3405525" y="2120051"/>
            <a:chExt cx="969817" cy="610288"/>
          </a:xfrm>
        </p:grpSpPr>
        <p:grpSp>
          <p:nvGrpSpPr>
            <p:cNvPr id="9733" name="Google Shape;9733;p92"/>
            <p:cNvGrpSpPr/>
            <p:nvPr/>
          </p:nvGrpSpPr>
          <p:grpSpPr>
            <a:xfrm>
              <a:off x="3733800" y="2120051"/>
              <a:ext cx="313267" cy="313267"/>
              <a:chOff x="2759075" y="2101056"/>
              <a:chExt cx="234950" cy="234950"/>
            </a:xfrm>
          </p:grpSpPr>
          <p:sp>
            <p:nvSpPr>
              <p:cNvPr id="9734" name="Google Shape;9734;p92"/>
              <p:cNvSpPr/>
              <p:nvPr/>
            </p:nvSpPr>
            <p:spPr>
              <a:xfrm>
                <a:off x="2759075" y="2101056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35" name="Google Shape;9735;p92"/>
              <p:cNvSpPr/>
              <p:nvPr/>
            </p:nvSpPr>
            <p:spPr>
              <a:xfrm>
                <a:off x="2841625" y="2237581"/>
                <a:ext cx="6985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44" h="11" extrusionOk="0">
                    <a:moveTo>
                      <a:pt x="38" y="8"/>
                    </a:moveTo>
                    <a:lnTo>
                      <a:pt x="21" y="8"/>
                    </a:lnTo>
                    <a:lnTo>
                      <a:pt x="21" y="7"/>
                    </a:lnTo>
                    <a:lnTo>
                      <a:pt x="20" y="7"/>
                    </a:lnTo>
                    <a:lnTo>
                      <a:pt x="19" y="6"/>
                    </a:lnTo>
                    <a:lnTo>
                      <a:pt x="19" y="5"/>
                    </a:lnTo>
                    <a:lnTo>
                      <a:pt x="19" y="5"/>
                    </a:lnTo>
                    <a:lnTo>
                      <a:pt x="20" y="4"/>
                    </a:lnTo>
                    <a:lnTo>
                      <a:pt x="21" y="4"/>
                    </a:lnTo>
                    <a:lnTo>
                      <a:pt x="21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40" y="4"/>
                    </a:lnTo>
                    <a:lnTo>
                      <a:pt x="40" y="5"/>
                    </a:lnTo>
                    <a:lnTo>
                      <a:pt x="40" y="5"/>
                    </a:lnTo>
                    <a:lnTo>
                      <a:pt x="40" y="6"/>
                    </a:lnTo>
                    <a:lnTo>
                      <a:pt x="40" y="7"/>
                    </a:lnTo>
                    <a:lnTo>
                      <a:pt x="39" y="7"/>
                    </a:lnTo>
                    <a:lnTo>
                      <a:pt x="38" y="8"/>
                    </a:lnTo>
                    <a:close/>
                    <a:moveTo>
                      <a:pt x="44" y="4"/>
                    </a:moveTo>
                    <a:lnTo>
                      <a:pt x="44" y="4"/>
                    </a:lnTo>
                    <a:lnTo>
                      <a:pt x="43" y="2"/>
                    </a:lnTo>
                    <a:lnTo>
                      <a:pt x="42" y="1"/>
                    </a:lnTo>
                    <a:lnTo>
                      <a:pt x="41" y="0"/>
                    </a:lnTo>
                    <a:lnTo>
                      <a:pt x="40" y="0"/>
                    </a:lnTo>
                    <a:lnTo>
                      <a:pt x="3" y="0"/>
                    </a:lnTo>
                    <a:lnTo>
                      <a:pt x="2" y="0"/>
                    </a:lnTo>
                    <a:lnTo>
                      <a:pt x="1" y="1"/>
                    </a:lnTo>
                    <a:lnTo>
                      <a:pt x="0" y="2"/>
                    </a:lnTo>
                    <a:lnTo>
                      <a:pt x="0" y="4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1" y="10"/>
                    </a:lnTo>
                    <a:lnTo>
                      <a:pt x="2" y="11"/>
                    </a:lnTo>
                    <a:lnTo>
                      <a:pt x="3" y="11"/>
                    </a:lnTo>
                    <a:lnTo>
                      <a:pt x="40" y="11"/>
                    </a:lnTo>
                    <a:lnTo>
                      <a:pt x="41" y="11"/>
                    </a:lnTo>
                    <a:lnTo>
                      <a:pt x="42" y="10"/>
                    </a:lnTo>
                    <a:lnTo>
                      <a:pt x="43" y="9"/>
                    </a:lnTo>
                    <a:lnTo>
                      <a:pt x="44" y="7"/>
                    </a:lnTo>
                    <a:lnTo>
                      <a:pt x="44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36" name="Google Shape;9736;p92"/>
              <p:cNvSpPr/>
              <p:nvPr/>
            </p:nvSpPr>
            <p:spPr>
              <a:xfrm>
                <a:off x="2841625" y="2183606"/>
                <a:ext cx="69850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44" h="32" extrusionOk="0">
                    <a:moveTo>
                      <a:pt x="4" y="6"/>
                    </a:moveTo>
                    <a:lnTo>
                      <a:pt x="4" y="6"/>
                    </a:lnTo>
                    <a:lnTo>
                      <a:pt x="4" y="5"/>
                    </a:lnTo>
                    <a:lnTo>
                      <a:pt x="4" y="5"/>
                    </a:lnTo>
                    <a:lnTo>
                      <a:pt x="5" y="4"/>
                    </a:lnTo>
                    <a:lnTo>
                      <a:pt x="5" y="4"/>
                    </a:lnTo>
                    <a:lnTo>
                      <a:pt x="38" y="4"/>
                    </a:lnTo>
                    <a:lnTo>
                      <a:pt x="39" y="4"/>
                    </a:lnTo>
                    <a:lnTo>
                      <a:pt x="39" y="5"/>
                    </a:lnTo>
                    <a:lnTo>
                      <a:pt x="40" y="5"/>
                    </a:lnTo>
                    <a:lnTo>
                      <a:pt x="40" y="6"/>
                    </a:lnTo>
                    <a:lnTo>
                      <a:pt x="40" y="26"/>
                    </a:lnTo>
                    <a:lnTo>
                      <a:pt x="40" y="27"/>
                    </a:lnTo>
                    <a:lnTo>
                      <a:pt x="39" y="27"/>
                    </a:lnTo>
                    <a:lnTo>
                      <a:pt x="39" y="28"/>
                    </a:lnTo>
                    <a:lnTo>
                      <a:pt x="38" y="28"/>
                    </a:lnTo>
                    <a:lnTo>
                      <a:pt x="5" y="28"/>
                    </a:lnTo>
                    <a:lnTo>
                      <a:pt x="5" y="28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6"/>
                    </a:lnTo>
                    <a:lnTo>
                      <a:pt x="4" y="6"/>
                    </a:lnTo>
                    <a:close/>
                    <a:moveTo>
                      <a:pt x="5" y="32"/>
                    </a:moveTo>
                    <a:lnTo>
                      <a:pt x="38" y="32"/>
                    </a:lnTo>
                    <a:lnTo>
                      <a:pt x="39" y="32"/>
                    </a:lnTo>
                    <a:lnTo>
                      <a:pt x="40" y="31"/>
                    </a:lnTo>
                    <a:lnTo>
                      <a:pt x="41" y="31"/>
                    </a:lnTo>
                    <a:lnTo>
                      <a:pt x="42" y="30"/>
                    </a:lnTo>
                    <a:lnTo>
                      <a:pt x="42" y="29"/>
                    </a:lnTo>
                    <a:lnTo>
                      <a:pt x="43" y="29"/>
                    </a:lnTo>
                    <a:lnTo>
                      <a:pt x="44" y="27"/>
                    </a:lnTo>
                    <a:lnTo>
                      <a:pt x="44" y="26"/>
                    </a:lnTo>
                    <a:lnTo>
                      <a:pt x="44" y="6"/>
                    </a:lnTo>
                    <a:lnTo>
                      <a:pt x="44" y="5"/>
                    </a:lnTo>
                    <a:lnTo>
                      <a:pt x="43" y="4"/>
                    </a:lnTo>
                    <a:lnTo>
                      <a:pt x="42" y="3"/>
                    </a:lnTo>
                    <a:lnTo>
                      <a:pt x="42" y="2"/>
                    </a:lnTo>
                    <a:lnTo>
                      <a:pt x="41" y="1"/>
                    </a:lnTo>
                    <a:lnTo>
                      <a:pt x="40" y="1"/>
                    </a:lnTo>
                    <a:lnTo>
                      <a:pt x="39" y="0"/>
                    </a:lnTo>
                    <a:lnTo>
                      <a:pt x="38" y="0"/>
                    </a:lnTo>
                    <a:lnTo>
                      <a:pt x="5" y="0"/>
                    </a:lnTo>
                    <a:lnTo>
                      <a:pt x="4" y="0"/>
                    </a:lnTo>
                    <a:lnTo>
                      <a:pt x="3" y="1"/>
                    </a:lnTo>
                    <a:lnTo>
                      <a:pt x="2" y="1"/>
                    </a:lnTo>
                    <a:lnTo>
                      <a:pt x="1" y="2"/>
                    </a:lnTo>
                    <a:lnTo>
                      <a:pt x="1" y="3"/>
                    </a:lnTo>
                    <a:lnTo>
                      <a:pt x="0" y="4"/>
                    </a:lnTo>
                    <a:lnTo>
                      <a:pt x="0" y="5"/>
                    </a:lnTo>
                    <a:lnTo>
                      <a:pt x="0" y="6"/>
                    </a:lnTo>
                    <a:lnTo>
                      <a:pt x="0" y="26"/>
                    </a:lnTo>
                    <a:lnTo>
                      <a:pt x="0" y="27"/>
                    </a:lnTo>
                    <a:lnTo>
                      <a:pt x="0" y="29"/>
                    </a:lnTo>
                    <a:lnTo>
                      <a:pt x="1" y="29"/>
                    </a:lnTo>
                    <a:lnTo>
                      <a:pt x="1" y="30"/>
                    </a:lnTo>
                    <a:lnTo>
                      <a:pt x="2" y="31"/>
                    </a:lnTo>
                    <a:lnTo>
                      <a:pt x="3" y="31"/>
                    </a:lnTo>
                    <a:lnTo>
                      <a:pt x="4" y="32"/>
                    </a:lnTo>
                    <a:lnTo>
                      <a:pt x="5" y="3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37" name="Google Shape;9737;p92"/>
              <p:cNvSpPr/>
              <p:nvPr/>
            </p:nvSpPr>
            <p:spPr>
              <a:xfrm>
                <a:off x="2801938" y="2147094"/>
                <a:ext cx="38100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15" y="18"/>
                    </a:moveTo>
                    <a:lnTo>
                      <a:pt x="21" y="24"/>
                    </a:lnTo>
                    <a:lnTo>
                      <a:pt x="22" y="23"/>
                    </a:lnTo>
                    <a:lnTo>
                      <a:pt x="22" y="22"/>
                    </a:lnTo>
                    <a:lnTo>
                      <a:pt x="23" y="21"/>
                    </a:lnTo>
                    <a:lnTo>
                      <a:pt x="24" y="21"/>
                    </a:lnTo>
                    <a:lnTo>
                      <a:pt x="18" y="15"/>
                    </a:lnTo>
                    <a:lnTo>
                      <a:pt x="19" y="13"/>
                    </a:lnTo>
                    <a:lnTo>
                      <a:pt x="19" y="12"/>
                    </a:lnTo>
                    <a:lnTo>
                      <a:pt x="20" y="10"/>
                    </a:lnTo>
                    <a:lnTo>
                      <a:pt x="20" y="8"/>
                    </a:lnTo>
                    <a:lnTo>
                      <a:pt x="19" y="7"/>
                    </a:lnTo>
                    <a:lnTo>
                      <a:pt x="19" y="5"/>
                    </a:lnTo>
                    <a:lnTo>
                      <a:pt x="18" y="4"/>
                    </a:lnTo>
                    <a:lnTo>
                      <a:pt x="17" y="3"/>
                    </a:lnTo>
                    <a:lnTo>
                      <a:pt x="15" y="1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0"/>
                    </a:lnTo>
                    <a:lnTo>
                      <a:pt x="6" y="0"/>
                    </a:lnTo>
                    <a:lnTo>
                      <a:pt x="5" y="1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6"/>
                    </a:lnTo>
                    <a:lnTo>
                      <a:pt x="0" y="7"/>
                    </a:lnTo>
                    <a:lnTo>
                      <a:pt x="0" y="10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2" y="14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6" y="18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10" y="19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5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38" name="Google Shape;9738;p92"/>
              <p:cNvSpPr/>
              <p:nvPr/>
            </p:nvSpPr>
            <p:spPr>
              <a:xfrm>
                <a:off x="2860675" y="2123281"/>
                <a:ext cx="30163" cy="55563"/>
              </a:xfrm>
              <a:custGeom>
                <a:avLst/>
                <a:gdLst/>
                <a:ahLst/>
                <a:cxnLst/>
                <a:rect l="l" t="t" r="r" b="b"/>
                <a:pathLst>
                  <a:path w="19" h="35" extrusionOk="0">
                    <a:moveTo>
                      <a:pt x="7" y="19"/>
                    </a:moveTo>
                    <a:lnTo>
                      <a:pt x="7" y="35"/>
                    </a:lnTo>
                    <a:lnTo>
                      <a:pt x="12" y="35"/>
                    </a:lnTo>
                    <a:lnTo>
                      <a:pt x="12" y="19"/>
                    </a:lnTo>
                    <a:lnTo>
                      <a:pt x="13" y="18"/>
                    </a:lnTo>
                    <a:lnTo>
                      <a:pt x="15" y="18"/>
                    </a:lnTo>
                    <a:lnTo>
                      <a:pt x="16" y="16"/>
                    </a:lnTo>
                    <a:lnTo>
                      <a:pt x="17" y="15"/>
                    </a:lnTo>
                    <a:lnTo>
                      <a:pt x="18" y="14"/>
                    </a:lnTo>
                    <a:lnTo>
                      <a:pt x="19" y="13"/>
                    </a:lnTo>
                    <a:lnTo>
                      <a:pt x="19" y="11"/>
                    </a:lnTo>
                    <a:lnTo>
                      <a:pt x="19" y="9"/>
                    </a:lnTo>
                    <a:lnTo>
                      <a:pt x="19" y="8"/>
                    </a:lnTo>
                    <a:lnTo>
                      <a:pt x="19" y="6"/>
                    </a:lnTo>
                    <a:lnTo>
                      <a:pt x="17" y="4"/>
                    </a:lnTo>
                    <a:lnTo>
                      <a:pt x="16" y="3"/>
                    </a:lnTo>
                    <a:lnTo>
                      <a:pt x="15" y="2"/>
                    </a:lnTo>
                    <a:lnTo>
                      <a:pt x="13" y="1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7" y="0"/>
                    </a:lnTo>
                    <a:lnTo>
                      <a:pt x="6" y="1"/>
                    </a:lnTo>
                    <a:lnTo>
                      <a:pt x="4" y="2"/>
                    </a:lnTo>
                    <a:lnTo>
                      <a:pt x="3" y="3"/>
                    </a:lnTo>
                    <a:lnTo>
                      <a:pt x="2" y="4"/>
                    </a:lnTo>
                    <a:lnTo>
                      <a:pt x="1" y="6"/>
                    </a:lnTo>
                    <a:lnTo>
                      <a:pt x="0" y="8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1" y="14"/>
                    </a:lnTo>
                    <a:lnTo>
                      <a:pt x="2" y="16"/>
                    </a:lnTo>
                    <a:lnTo>
                      <a:pt x="3" y="17"/>
                    </a:lnTo>
                    <a:lnTo>
                      <a:pt x="5" y="18"/>
                    </a:lnTo>
                    <a:lnTo>
                      <a:pt x="6" y="18"/>
                    </a:lnTo>
                    <a:lnTo>
                      <a:pt x="7" y="1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39" name="Google Shape;9739;p92"/>
              <p:cNvSpPr/>
              <p:nvPr/>
            </p:nvSpPr>
            <p:spPr>
              <a:xfrm>
                <a:off x="2779713" y="2204244"/>
                <a:ext cx="55563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5" h="19" extrusionOk="0">
                    <a:moveTo>
                      <a:pt x="18" y="12"/>
                    </a:moveTo>
                    <a:lnTo>
                      <a:pt x="35" y="12"/>
                    </a:lnTo>
                    <a:lnTo>
                      <a:pt x="35" y="7"/>
                    </a:lnTo>
                    <a:lnTo>
                      <a:pt x="18" y="7"/>
                    </a:lnTo>
                    <a:lnTo>
                      <a:pt x="18" y="6"/>
                    </a:lnTo>
                    <a:lnTo>
                      <a:pt x="18" y="4"/>
                    </a:lnTo>
                    <a:lnTo>
                      <a:pt x="17" y="3"/>
                    </a:lnTo>
                    <a:lnTo>
                      <a:pt x="15" y="2"/>
                    </a:lnTo>
                    <a:lnTo>
                      <a:pt x="14" y="1"/>
                    </a:lnTo>
                    <a:lnTo>
                      <a:pt x="13" y="1"/>
                    </a:lnTo>
                    <a:lnTo>
                      <a:pt x="11" y="0"/>
                    </a:lnTo>
                    <a:lnTo>
                      <a:pt x="9" y="0"/>
                    </a:lnTo>
                    <a:lnTo>
                      <a:pt x="7" y="0"/>
                    </a:lnTo>
                    <a:lnTo>
                      <a:pt x="6" y="1"/>
                    </a:lnTo>
                    <a:lnTo>
                      <a:pt x="4" y="1"/>
                    </a:lnTo>
                    <a:lnTo>
                      <a:pt x="3" y="3"/>
                    </a:lnTo>
                    <a:lnTo>
                      <a:pt x="1" y="4"/>
                    </a:lnTo>
                    <a:lnTo>
                      <a:pt x="1" y="5"/>
                    </a:lnTo>
                    <a:lnTo>
                      <a:pt x="0" y="7"/>
                    </a:lnTo>
                    <a:lnTo>
                      <a:pt x="0" y="9"/>
                    </a:lnTo>
                    <a:lnTo>
                      <a:pt x="0" y="11"/>
                    </a:lnTo>
                    <a:lnTo>
                      <a:pt x="1" y="13"/>
                    </a:lnTo>
                    <a:lnTo>
                      <a:pt x="1" y="15"/>
                    </a:lnTo>
                    <a:lnTo>
                      <a:pt x="3" y="16"/>
                    </a:lnTo>
                    <a:lnTo>
                      <a:pt x="4" y="17"/>
                    </a:lnTo>
                    <a:lnTo>
                      <a:pt x="6" y="18"/>
                    </a:lnTo>
                    <a:lnTo>
                      <a:pt x="7" y="19"/>
                    </a:lnTo>
                    <a:lnTo>
                      <a:pt x="9" y="19"/>
                    </a:lnTo>
                    <a:lnTo>
                      <a:pt x="11" y="19"/>
                    </a:lnTo>
                    <a:lnTo>
                      <a:pt x="13" y="18"/>
                    </a:lnTo>
                    <a:lnTo>
                      <a:pt x="14" y="17"/>
                    </a:lnTo>
                    <a:lnTo>
                      <a:pt x="15" y="17"/>
                    </a:lnTo>
                    <a:lnTo>
                      <a:pt x="16" y="16"/>
                    </a:lnTo>
                    <a:lnTo>
                      <a:pt x="17" y="14"/>
                    </a:lnTo>
                    <a:lnTo>
                      <a:pt x="18" y="13"/>
                    </a:lnTo>
                    <a:lnTo>
                      <a:pt x="18" y="1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40" name="Google Shape;9740;p92"/>
              <p:cNvSpPr/>
              <p:nvPr/>
            </p:nvSpPr>
            <p:spPr>
              <a:xfrm>
                <a:off x="2911475" y="2147094"/>
                <a:ext cx="36513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23" h="24" extrusionOk="0">
                    <a:moveTo>
                      <a:pt x="2" y="24"/>
                    </a:moveTo>
                    <a:lnTo>
                      <a:pt x="9" y="18"/>
                    </a:lnTo>
                    <a:lnTo>
                      <a:pt x="10" y="18"/>
                    </a:lnTo>
                    <a:lnTo>
                      <a:pt x="12" y="19"/>
                    </a:lnTo>
                    <a:lnTo>
                      <a:pt x="13" y="19"/>
                    </a:lnTo>
                    <a:lnTo>
                      <a:pt x="15" y="19"/>
                    </a:lnTo>
                    <a:lnTo>
                      <a:pt x="16" y="19"/>
                    </a:lnTo>
                    <a:lnTo>
                      <a:pt x="18" y="18"/>
                    </a:lnTo>
                    <a:lnTo>
                      <a:pt x="19" y="17"/>
                    </a:lnTo>
                    <a:lnTo>
                      <a:pt x="20" y="16"/>
                    </a:lnTo>
                    <a:lnTo>
                      <a:pt x="21" y="14"/>
                    </a:lnTo>
                    <a:lnTo>
                      <a:pt x="22" y="13"/>
                    </a:lnTo>
                    <a:lnTo>
                      <a:pt x="23" y="11"/>
                    </a:lnTo>
                    <a:lnTo>
                      <a:pt x="23" y="10"/>
                    </a:lnTo>
                    <a:lnTo>
                      <a:pt x="23" y="7"/>
                    </a:lnTo>
                    <a:lnTo>
                      <a:pt x="22" y="6"/>
                    </a:lnTo>
                    <a:lnTo>
                      <a:pt x="21" y="4"/>
                    </a:lnTo>
                    <a:lnTo>
                      <a:pt x="20" y="3"/>
                    </a:lnTo>
                    <a:lnTo>
                      <a:pt x="19" y="1"/>
                    </a:lnTo>
                    <a:lnTo>
                      <a:pt x="17" y="0"/>
                    </a:lnTo>
                    <a:lnTo>
                      <a:pt x="15" y="0"/>
                    </a:lnTo>
                    <a:lnTo>
                      <a:pt x="13" y="0"/>
                    </a:lnTo>
                    <a:lnTo>
                      <a:pt x="12" y="0"/>
                    </a:lnTo>
                    <a:lnTo>
                      <a:pt x="10" y="0"/>
                    </a:lnTo>
                    <a:lnTo>
                      <a:pt x="8" y="1"/>
                    </a:lnTo>
                    <a:lnTo>
                      <a:pt x="7" y="3"/>
                    </a:lnTo>
                    <a:lnTo>
                      <a:pt x="6" y="4"/>
                    </a:lnTo>
                    <a:lnTo>
                      <a:pt x="5" y="5"/>
                    </a:lnTo>
                    <a:lnTo>
                      <a:pt x="4" y="7"/>
                    </a:lnTo>
                    <a:lnTo>
                      <a:pt x="4" y="8"/>
                    </a:lnTo>
                    <a:lnTo>
                      <a:pt x="4" y="10"/>
                    </a:lnTo>
                    <a:lnTo>
                      <a:pt x="4" y="12"/>
                    </a:lnTo>
                    <a:lnTo>
                      <a:pt x="5" y="13"/>
                    </a:lnTo>
                    <a:lnTo>
                      <a:pt x="6" y="15"/>
                    </a:lnTo>
                    <a:lnTo>
                      <a:pt x="0" y="21"/>
                    </a:lnTo>
                    <a:lnTo>
                      <a:pt x="1" y="21"/>
                    </a:lnTo>
                    <a:lnTo>
                      <a:pt x="1" y="22"/>
                    </a:lnTo>
                    <a:lnTo>
                      <a:pt x="2" y="23"/>
                    </a:lnTo>
                    <a:lnTo>
                      <a:pt x="2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41" name="Google Shape;9741;p92"/>
              <p:cNvSpPr/>
              <p:nvPr/>
            </p:nvSpPr>
            <p:spPr>
              <a:xfrm>
                <a:off x="2801938" y="2255044"/>
                <a:ext cx="39688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25" h="24" extrusionOk="0">
                    <a:moveTo>
                      <a:pt x="22" y="0"/>
                    </a:moveTo>
                    <a:lnTo>
                      <a:pt x="16" y="6"/>
                    </a:lnTo>
                    <a:lnTo>
                      <a:pt x="14" y="5"/>
                    </a:lnTo>
                    <a:lnTo>
                      <a:pt x="13" y="5"/>
                    </a:lnTo>
                    <a:lnTo>
                      <a:pt x="11" y="5"/>
                    </a:lnTo>
                    <a:lnTo>
                      <a:pt x="9" y="5"/>
                    </a:lnTo>
                    <a:lnTo>
                      <a:pt x="7" y="5"/>
                    </a:lnTo>
                    <a:lnTo>
                      <a:pt x="6" y="5"/>
                    </a:lnTo>
                    <a:lnTo>
                      <a:pt x="5" y="6"/>
                    </a:lnTo>
                    <a:lnTo>
                      <a:pt x="3" y="7"/>
                    </a:lnTo>
                    <a:lnTo>
                      <a:pt x="2" y="9"/>
                    </a:lnTo>
                    <a:lnTo>
                      <a:pt x="1" y="11"/>
                    </a:lnTo>
                    <a:lnTo>
                      <a:pt x="0" y="12"/>
                    </a:lnTo>
                    <a:lnTo>
                      <a:pt x="0" y="14"/>
                    </a:lnTo>
                    <a:lnTo>
                      <a:pt x="0" y="16"/>
                    </a:lnTo>
                    <a:lnTo>
                      <a:pt x="1" y="18"/>
                    </a:lnTo>
                    <a:lnTo>
                      <a:pt x="2" y="20"/>
                    </a:lnTo>
                    <a:lnTo>
                      <a:pt x="3" y="21"/>
                    </a:lnTo>
                    <a:lnTo>
                      <a:pt x="5" y="22"/>
                    </a:lnTo>
                    <a:lnTo>
                      <a:pt x="6" y="23"/>
                    </a:lnTo>
                    <a:lnTo>
                      <a:pt x="8" y="24"/>
                    </a:lnTo>
                    <a:lnTo>
                      <a:pt x="10" y="24"/>
                    </a:lnTo>
                    <a:lnTo>
                      <a:pt x="12" y="24"/>
                    </a:lnTo>
                    <a:lnTo>
                      <a:pt x="14" y="23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8" y="20"/>
                    </a:lnTo>
                    <a:lnTo>
                      <a:pt x="19" y="18"/>
                    </a:lnTo>
                    <a:lnTo>
                      <a:pt x="19" y="17"/>
                    </a:lnTo>
                    <a:lnTo>
                      <a:pt x="20" y="15"/>
                    </a:lnTo>
                    <a:lnTo>
                      <a:pt x="20" y="14"/>
                    </a:lnTo>
                    <a:lnTo>
                      <a:pt x="20" y="12"/>
                    </a:lnTo>
                    <a:lnTo>
                      <a:pt x="19" y="11"/>
                    </a:lnTo>
                    <a:lnTo>
                      <a:pt x="18" y="9"/>
                    </a:lnTo>
                    <a:lnTo>
                      <a:pt x="25" y="3"/>
                    </a:lnTo>
                    <a:lnTo>
                      <a:pt x="24" y="2"/>
                    </a:lnTo>
                    <a:lnTo>
                      <a:pt x="23" y="2"/>
                    </a:lnTo>
                    <a:lnTo>
                      <a:pt x="22" y="1"/>
                    </a:lnTo>
                    <a:lnTo>
                      <a:pt x="2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42" name="Google Shape;9742;p92"/>
              <p:cNvSpPr/>
              <p:nvPr/>
            </p:nvSpPr>
            <p:spPr>
              <a:xfrm>
                <a:off x="2914650" y="2204244"/>
                <a:ext cx="57150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36" h="19" extrusionOk="0">
                    <a:moveTo>
                      <a:pt x="27" y="0"/>
                    </a:moveTo>
                    <a:lnTo>
                      <a:pt x="27" y="0"/>
                    </a:lnTo>
                    <a:lnTo>
                      <a:pt x="25" y="0"/>
                    </a:lnTo>
                    <a:lnTo>
                      <a:pt x="23" y="1"/>
                    </a:lnTo>
                    <a:lnTo>
                      <a:pt x="22" y="1"/>
                    </a:lnTo>
                    <a:lnTo>
                      <a:pt x="21" y="2"/>
                    </a:lnTo>
                    <a:lnTo>
                      <a:pt x="19" y="3"/>
                    </a:lnTo>
                    <a:lnTo>
                      <a:pt x="19" y="4"/>
                    </a:lnTo>
                    <a:lnTo>
                      <a:pt x="18" y="6"/>
                    </a:lnTo>
                    <a:lnTo>
                      <a:pt x="17" y="7"/>
                    </a:lnTo>
                    <a:lnTo>
                      <a:pt x="0" y="7"/>
                    </a:lnTo>
                    <a:lnTo>
                      <a:pt x="0" y="12"/>
                    </a:lnTo>
                    <a:lnTo>
                      <a:pt x="17" y="12"/>
                    </a:lnTo>
                    <a:lnTo>
                      <a:pt x="18" y="13"/>
                    </a:lnTo>
                    <a:lnTo>
                      <a:pt x="19" y="14"/>
                    </a:lnTo>
                    <a:lnTo>
                      <a:pt x="20" y="16"/>
                    </a:lnTo>
                    <a:lnTo>
                      <a:pt x="21" y="17"/>
                    </a:lnTo>
                    <a:lnTo>
                      <a:pt x="22" y="17"/>
                    </a:lnTo>
                    <a:lnTo>
                      <a:pt x="24" y="18"/>
                    </a:lnTo>
                    <a:lnTo>
                      <a:pt x="25" y="19"/>
                    </a:lnTo>
                    <a:lnTo>
                      <a:pt x="27" y="19"/>
                    </a:lnTo>
                    <a:lnTo>
                      <a:pt x="29" y="19"/>
                    </a:lnTo>
                    <a:lnTo>
                      <a:pt x="30" y="18"/>
                    </a:lnTo>
                    <a:lnTo>
                      <a:pt x="32" y="17"/>
                    </a:lnTo>
                    <a:lnTo>
                      <a:pt x="33" y="16"/>
                    </a:lnTo>
                    <a:lnTo>
                      <a:pt x="35" y="15"/>
                    </a:lnTo>
                    <a:lnTo>
                      <a:pt x="36" y="13"/>
                    </a:lnTo>
                    <a:lnTo>
                      <a:pt x="36" y="11"/>
                    </a:lnTo>
                    <a:lnTo>
                      <a:pt x="36" y="9"/>
                    </a:lnTo>
                    <a:lnTo>
                      <a:pt x="36" y="7"/>
                    </a:lnTo>
                    <a:lnTo>
                      <a:pt x="36" y="5"/>
                    </a:lnTo>
                    <a:lnTo>
                      <a:pt x="35" y="4"/>
                    </a:lnTo>
                    <a:lnTo>
                      <a:pt x="33" y="3"/>
                    </a:lnTo>
                    <a:lnTo>
                      <a:pt x="32" y="1"/>
                    </a:lnTo>
                    <a:lnTo>
                      <a:pt x="30" y="1"/>
                    </a:lnTo>
                    <a:lnTo>
                      <a:pt x="29" y="0"/>
                    </a:lnTo>
                    <a:lnTo>
                      <a:pt x="2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43" name="Google Shape;9743;p92"/>
              <p:cNvSpPr/>
              <p:nvPr/>
            </p:nvSpPr>
            <p:spPr>
              <a:xfrm>
                <a:off x="2909888" y="2255044"/>
                <a:ext cx="38100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24" h="24" extrusionOk="0">
                    <a:moveTo>
                      <a:pt x="9" y="6"/>
                    </a:moveTo>
                    <a:lnTo>
                      <a:pt x="3" y="0"/>
                    </a:lnTo>
                    <a:lnTo>
                      <a:pt x="2" y="1"/>
                    </a:lnTo>
                    <a:lnTo>
                      <a:pt x="2" y="2"/>
                    </a:lnTo>
                    <a:lnTo>
                      <a:pt x="1" y="2"/>
                    </a:lnTo>
                    <a:lnTo>
                      <a:pt x="0" y="3"/>
                    </a:lnTo>
                    <a:lnTo>
                      <a:pt x="6" y="9"/>
                    </a:lnTo>
                    <a:lnTo>
                      <a:pt x="6" y="11"/>
                    </a:lnTo>
                    <a:lnTo>
                      <a:pt x="5" y="12"/>
                    </a:lnTo>
                    <a:lnTo>
                      <a:pt x="5" y="14"/>
                    </a:lnTo>
                    <a:lnTo>
                      <a:pt x="5" y="15"/>
                    </a:lnTo>
                    <a:lnTo>
                      <a:pt x="5" y="17"/>
                    </a:lnTo>
                    <a:lnTo>
                      <a:pt x="6" y="18"/>
                    </a:lnTo>
                    <a:lnTo>
                      <a:pt x="6" y="20"/>
                    </a:lnTo>
                    <a:lnTo>
                      <a:pt x="8" y="21"/>
                    </a:lnTo>
                    <a:lnTo>
                      <a:pt x="9" y="22"/>
                    </a:lnTo>
                    <a:lnTo>
                      <a:pt x="11" y="23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6" y="24"/>
                    </a:lnTo>
                    <a:lnTo>
                      <a:pt x="18" y="23"/>
                    </a:lnTo>
                    <a:lnTo>
                      <a:pt x="20" y="22"/>
                    </a:lnTo>
                    <a:lnTo>
                      <a:pt x="21" y="21"/>
                    </a:lnTo>
                    <a:lnTo>
                      <a:pt x="22" y="20"/>
                    </a:lnTo>
                    <a:lnTo>
                      <a:pt x="23" y="18"/>
                    </a:lnTo>
                    <a:lnTo>
                      <a:pt x="24" y="16"/>
                    </a:lnTo>
                    <a:lnTo>
                      <a:pt x="24" y="14"/>
                    </a:lnTo>
                    <a:lnTo>
                      <a:pt x="24" y="12"/>
                    </a:lnTo>
                    <a:lnTo>
                      <a:pt x="23" y="11"/>
                    </a:lnTo>
                    <a:lnTo>
                      <a:pt x="22" y="9"/>
                    </a:lnTo>
                    <a:lnTo>
                      <a:pt x="21" y="7"/>
                    </a:lnTo>
                    <a:lnTo>
                      <a:pt x="20" y="6"/>
                    </a:lnTo>
                    <a:lnTo>
                      <a:pt x="19" y="5"/>
                    </a:lnTo>
                    <a:lnTo>
                      <a:pt x="17" y="5"/>
                    </a:lnTo>
                    <a:lnTo>
                      <a:pt x="15" y="5"/>
                    </a:lnTo>
                    <a:lnTo>
                      <a:pt x="14" y="5"/>
                    </a:lnTo>
                    <a:lnTo>
                      <a:pt x="12" y="5"/>
                    </a:lnTo>
                    <a:lnTo>
                      <a:pt x="11" y="5"/>
                    </a:lnTo>
                    <a:lnTo>
                      <a:pt x="9" y="6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44" name="Google Shape;9744;p92"/>
              <p:cNvSpPr/>
              <p:nvPr/>
            </p:nvSpPr>
            <p:spPr>
              <a:xfrm>
                <a:off x="2860675" y="2259806"/>
                <a:ext cx="30163" cy="57150"/>
              </a:xfrm>
              <a:custGeom>
                <a:avLst/>
                <a:gdLst/>
                <a:ahLst/>
                <a:cxnLst/>
                <a:rect l="l" t="t" r="r" b="b"/>
                <a:pathLst>
                  <a:path w="19" h="36" extrusionOk="0">
                    <a:moveTo>
                      <a:pt x="12" y="17"/>
                    </a:moveTo>
                    <a:lnTo>
                      <a:pt x="12" y="0"/>
                    </a:lnTo>
                    <a:lnTo>
                      <a:pt x="7" y="0"/>
                    </a:lnTo>
                    <a:lnTo>
                      <a:pt x="7" y="17"/>
                    </a:lnTo>
                    <a:lnTo>
                      <a:pt x="6" y="17"/>
                    </a:lnTo>
                    <a:lnTo>
                      <a:pt x="5" y="18"/>
                    </a:lnTo>
                    <a:lnTo>
                      <a:pt x="3" y="19"/>
                    </a:lnTo>
                    <a:lnTo>
                      <a:pt x="2" y="20"/>
                    </a:lnTo>
                    <a:lnTo>
                      <a:pt x="1" y="21"/>
                    </a:lnTo>
                    <a:lnTo>
                      <a:pt x="1" y="23"/>
                    </a:lnTo>
                    <a:lnTo>
                      <a:pt x="0" y="24"/>
                    </a:lnTo>
                    <a:lnTo>
                      <a:pt x="0" y="26"/>
                    </a:lnTo>
                    <a:lnTo>
                      <a:pt x="0" y="28"/>
                    </a:lnTo>
                    <a:lnTo>
                      <a:pt x="1" y="30"/>
                    </a:lnTo>
                    <a:lnTo>
                      <a:pt x="2" y="31"/>
                    </a:lnTo>
                    <a:lnTo>
                      <a:pt x="3" y="33"/>
                    </a:lnTo>
                    <a:lnTo>
                      <a:pt x="4" y="34"/>
                    </a:lnTo>
                    <a:lnTo>
                      <a:pt x="6" y="35"/>
                    </a:lnTo>
                    <a:lnTo>
                      <a:pt x="7" y="36"/>
                    </a:lnTo>
                    <a:lnTo>
                      <a:pt x="10" y="36"/>
                    </a:lnTo>
                    <a:lnTo>
                      <a:pt x="12" y="36"/>
                    </a:lnTo>
                    <a:lnTo>
                      <a:pt x="13" y="35"/>
                    </a:lnTo>
                    <a:lnTo>
                      <a:pt x="15" y="34"/>
                    </a:lnTo>
                    <a:lnTo>
                      <a:pt x="16" y="33"/>
                    </a:lnTo>
                    <a:lnTo>
                      <a:pt x="17" y="31"/>
                    </a:lnTo>
                    <a:lnTo>
                      <a:pt x="19" y="30"/>
                    </a:lnTo>
                    <a:lnTo>
                      <a:pt x="19" y="28"/>
                    </a:lnTo>
                    <a:lnTo>
                      <a:pt x="19" y="26"/>
                    </a:lnTo>
                    <a:lnTo>
                      <a:pt x="19" y="24"/>
                    </a:lnTo>
                    <a:lnTo>
                      <a:pt x="19" y="23"/>
                    </a:lnTo>
                    <a:lnTo>
                      <a:pt x="18" y="21"/>
                    </a:lnTo>
                    <a:lnTo>
                      <a:pt x="17" y="20"/>
                    </a:lnTo>
                    <a:lnTo>
                      <a:pt x="16" y="19"/>
                    </a:lnTo>
                    <a:lnTo>
                      <a:pt x="15" y="18"/>
                    </a:lnTo>
                    <a:lnTo>
                      <a:pt x="13" y="17"/>
                    </a:lnTo>
                    <a:lnTo>
                      <a:pt x="12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45" name="Google Shape;9745;p92"/>
              <p:cNvSpPr/>
              <p:nvPr/>
            </p:nvSpPr>
            <p:spPr>
              <a:xfrm>
                <a:off x="2862263" y="2193131"/>
                <a:ext cx="26988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82" h="97" extrusionOk="0">
                    <a:moveTo>
                      <a:pt x="11" y="38"/>
                    </a:moveTo>
                    <a:cubicBezTo>
                      <a:pt x="11" y="24"/>
                      <a:pt x="11" y="24"/>
                      <a:pt x="11" y="24"/>
                    </a:cubicBezTo>
                    <a:cubicBezTo>
                      <a:pt x="41" y="17"/>
                      <a:pt x="41" y="17"/>
                      <a:pt x="41" y="17"/>
                    </a:cubicBezTo>
                    <a:cubicBezTo>
                      <a:pt x="57" y="21"/>
                      <a:pt x="64" y="22"/>
                      <a:pt x="68" y="23"/>
                    </a:cubicBezTo>
                    <a:cubicBezTo>
                      <a:pt x="21" y="68"/>
                      <a:pt x="21" y="68"/>
                      <a:pt x="21" y="68"/>
                    </a:cubicBezTo>
                    <a:cubicBezTo>
                      <a:pt x="17" y="62"/>
                      <a:pt x="14" y="56"/>
                      <a:pt x="12" y="49"/>
                    </a:cubicBezTo>
                    <a:cubicBezTo>
                      <a:pt x="11" y="45"/>
                      <a:pt x="11" y="42"/>
                      <a:pt x="11" y="38"/>
                    </a:cubicBezTo>
                    <a:moveTo>
                      <a:pt x="71" y="38"/>
                    </a:moveTo>
                    <a:cubicBezTo>
                      <a:pt x="71" y="42"/>
                      <a:pt x="71" y="45"/>
                      <a:pt x="70" y="49"/>
                    </a:cubicBezTo>
                    <a:cubicBezTo>
                      <a:pt x="67" y="64"/>
                      <a:pt x="56" y="78"/>
                      <a:pt x="41" y="85"/>
                    </a:cubicBezTo>
                    <a:cubicBezTo>
                      <a:pt x="35" y="82"/>
                      <a:pt x="30" y="78"/>
                      <a:pt x="25" y="73"/>
                    </a:cubicBezTo>
                    <a:cubicBezTo>
                      <a:pt x="71" y="29"/>
                      <a:pt x="71" y="29"/>
                      <a:pt x="71" y="29"/>
                    </a:cubicBezTo>
                    <a:lnTo>
                      <a:pt x="71" y="38"/>
                    </a:lnTo>
                    <a:close/>
                    <a:moveTo>
                      <a:pt x="41" y="97"/>
                    </a:moveTo>
                    <a:cubicBezTo>
                      <a:pt x="65" y="88"/>
                      <a:pt x="82" y="65"/>
                      <a:pt x="82" y="38"/>
                    </a:cubicBezTo>
                    <a:cubicBezTo>
                      <a:pt x="82" y="9"/>
                      <a:pt x="82" y="9"/>
                      <a:pt x="82" y="9"/>
                    </a:cubicBezTo>
                    <a:cubicBezTo>
                      <a:pt x="67" y="6"/>
                      <a:pt x="67" y="6"/>
                      <a:pt x="67" y="6"/>
                    </a:cubicBezTo>
                    <a:cubicBezTo>
                      <a:pt x="67" y="12"/>
                      <a:pt x="67" y="12"/>
                      <a:pt x="67" y="12"/>
                    </a:cubicBezTo>
                    <a:cubicBezTo>
                      <a:pt x="50" y="8"/>
                      <a:pt x="50" y="8"/>
                      <a:pt x="50" y="8"/>
                    </a:cubicBezTo>
                    <a:cubicBezTo>
                      <a:pt x="50" y="2"/>
                      <a:pt x="50" y="2"/>
                      <a:pt x="50" y="2"/>
                    </a:cubicBezTo>
                    <a:cubicBezTo>
                      <a:pt x="41" y="0"/>
                      <a:pt x="41" y="0"/>
                      <a:pt x="41" y="0"/>
                    </a:cubicBezTo>
                    <a:cubicBezTo>
                      <a:pt x="32" y="2"/>
                      <a:pt x="32" y="2"/>
                      <a:pt x="32" y="2"/>
                    </a:cubicBezTo>
                    <a:cubicBezTo>
                      <a:pt x="32" y="8"/>
                      <a:pt x="32" y="8"/>
                      <a:pt x="32" y="8"/>
                    </a:cubicBezTo>
                    <a:cubicBezTo>
                      <a:pt x="15" y="12"/>
                      <a:pt x="15" y="12"/>
                      <a:pt x="15" y="12"/>
                    </a:cubicBezTo>
                    <a:cubicBezTo>
                      <a:pt x="15" y="6"/>
                      <a:pt x="15" y="6"/>
                      <a:pt x="15" y="6"/>
                    </a:cubicBezTo>
                    <a:cubicBezTo>
                      <a:pt x="0" y="9"/>
                      <a:pt x="0" y="9"/>
                      <a:pt x="0" y="9"/>
                    </a:cubicBezTo>
                    <a:cubicBezTo>
                      <a:pt x="0" y="38"/>
                      <a:pt x="0" y="38"/>
                      <a:pt x="0" y="38"/>
                    </a:cubicBezTo>
                    <a:cubicBezTo>
                      <a:pt x="0" y="65"/>
                      <a:pt x="17" y="88"/>
                      <a:pt x="41" y="9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746" name="Google Shape;9746;p92"/>
            <p:cNvSpPr/>
            <p:nvPr/>
          </p:nvSpPr>
          <p:spPr>
            <a:xfrm>
              <a:off x="3405525" y="2484118"/>
              <a:ext cx="969817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Distributed Denial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of Service Protection</a:t>
              </a:r>
              <a:endParaRPr/>
            </a:p>
          </p:txBody>
        </p:sp>
      </p:grpSp>
      <p:grpSp>
        <p:nvGrpSpPr>
          <p:cNvPr id="9747" name="Google Shape;9747;p92"/>
          <p:cNvGrpSpPr/>
          <p:nvPr/>
        </p:nvGrpSpPr>
        <p:grpSpPr>
          <a:xfrm>
            <a:off x="4936450" y="2631717"/>
            <a:ext cx="755014" cy="487178"/>
            <a:chOff x="6424710" y="2111924"/>
            <a:chExt cx="755014" cy="487178"/>
          </a:xfrm>
        </p:grpSpPr>
        <p:grpSp>
          <p:nvGrpSpPr>
            <p:cNvPr id="9748" name="Google Shape;9748;p92"/>
            <p:cNvGrpSpPr/>
            <p:nvPr/>
          </p:nvGrpSpPr>
          <p:grpSpPr>
            <a:xfrm>
              <a:off x="6645584" y="2111924"/>
              <a:ext cx="313267" cy="313267"/>
              <a:chOff x="3797300" y="2101056"/>
              <a:chExt cx="234950" cy="234950"/>
            </a:xfrm>
          </p:grpSpPr>
          <p:sp>
            <p:nvSpPr>
              <p:cNvPr id="9749" name="Google Shape;9749;p92"/>
              <p:cNvSpPr/>
              <p:nvPr/>
            </p:nvSpPr>
            <p:spPr>
              <a:xfrm>
                <a:off x="3797300" y="2101056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0" name="Google Shape;9750;p92"/>
              <p:cNvSpPr/>
              <p:nvPr/>
            </p:nvSpPr>
            <p:spPr>
              <a:xfrm>
                <a:off x="3841750" y="2185193"/>
                <a:ext cx="92075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273" h="141" extrusionOk="0">
                    <a:moveTo>
                      <a:pt x="273" y="73"/>
                    </a:moveTo>
                    <a:cubicBezTo>
                      <a:pt x="261" y="52"/>
                      <a:pt x="254" y="28"/>
                      <a:pt x="254" y="2"/>
                    </a:cubicBezTo>
                    <a:cubicBezTo>
                      <a:pt x="254" y="0"/>
                      <a:pt x="254" y="0"/>
                      <a:pt x="254" y="0"/>
                    </a:cubicBezTo>
                    <a:cubicBezTo>
                      <a:pt x="25" y="0"/>
                      <a:pt x="25" y="0"/>
                      <a:pt x="25" y="0"/>
                    </a:cubicBezTo>
                    <a:cubicBezTo>
                      <a:pt x="15" y="0"/>
                      <a:pt x="7" y="2"/>
                      <a:pt x="0" y="5"/>
                    </a:cubicBezTo>
                    <a:cubicBezTo>
                      <a:pt x="182" y="141"/>
                      <a:pt x="182" y="141"/>
                      <a:pt x="182" y="141"/>
                    </a:cubicBezTo>
                    <a:lnTo>
                      <a:pt x="273" y="7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1" name="Google Shape;9751;p92"/>
              <p:cNvSpPr/>
              <p:nvPr/>
            </p:nvSpPr>
            <p:spPr>
              <a:xfrm>
                <a:off x="3832225" y="2193131"/>
                <a:ext cx="47625" cy="74612"/>
              </a:xfrm>
              <a:custGeom>
                <a:avLst/>
                <a:gdLst/>
                <a:ahLst/>
                <a:cxnLst/>
                <a:rect l="l" t="t" r="r" b="b"/>
                <a:pathLst>
                  <a:path w="138" h="220" extrusionOk="0">
                    <a:moveTo>
                      <a:pt x="8" y="0"/>
                    </a:moveTo>
                    <a:cubicBezTo>
                      <a:pt x="3" y="6"/>
                      <a:pt x="0" y="15"/>
                      <a:pt x="0" y="23"/>
                    </a:cubicBezTo>
                    <a:cubicBezTo>
                      <a:pt x="0" y="199"/>
                      <a:pt x="0" y="199"/>
                      <a:pt x="0" y="199"/>
                    </a:cubicBezTo>
                    <a:cubicBezTo>
                      <a:pt x="0" y="206"/>
                      <a:pt x="3" y="213"/>
                      <a:pt x="6" y="220"/>
                    </a:cubicBezTo>
                    <a:cubicBezTo>
                      <a:pt x="138" y="96"/>
                      <a:pt x="138" y="96"/>
                      <a:pt x="138" y="96"/>
                    </a:cubicBezTo>
                    <a:lnTo>
                      <a:pt x="8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2" name="Google Shape;9752;p92"/>
              <p:cNvSpPr/>
              <p:nvPr/>
            </p:nvSpPr>
            <p:spPr>
              <a:xfrm>
                <a:off x="3925888" y="2216943"/>
                <a:ext cx="47625" cy="5080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51" extrusionOk="0">
                    <a:moveTo>
                      <a:pt x="120" y="37"/>
                    </a:moveTo>
                    <a:cubicBezTo>
                      <a:pt x="88" y="37"/>
                      <a:pt x="58" y="22"/>
                      <a:pt x="37" y="0"/>
                    </a:cubicBezTo>
                    <a:cubicBezTo>
                      <a:pt x="0" y="27"/>
                      <a:pt x="0" y="27"/>
                      <a:pt x="0" y="27"/>
                    </a:cubicBezTo>
                    <a:cubicBezTo>
                      <a:pt x="132" y="151"/>
                      <a:pt x="132" y="151"/>
                      <a:pt x="132" y="151"/>
                    </a:cubicBezTo>
                    <a:cubicBezTo>
                      <a:pt x="136" y="144"/>
                      <a:pt x="139" y="137"/>
                      <a:pt x="139" y="130"/>
                    </a:cubicBezTo>
                    <a:cubicBezTo>
                      <a:pt x="139" y="35"/>
                      <a:pt x="139" y="35"/>
                      <a:pt x="139" y="35"/>
                    </a:cubicBezTo>
                    <a:cubicBezTo>
                      <a:pt x="132" y="36"/>
                      <a:pt x="127" y="37"/>
                      <a:pt x="120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3" name="Google Shape;9753;p92"/>
              <p:cNvSpPr/>
              <p:nvPr/>
            </p:nvSpPr>
            <p:spPr>
              <a:xfrm>
                <a:off x="3840163" y="2229643"/>
                <a:ext cx="123825" cy="46037"/>
              </a:xfrm>
              <a:custGeom>
                <a:avLst/>
                <a:gdLst/>
                <a:ahLst/>
                <a:cxnLst/>
                <a:rect l="l" t="t" r="r" b="b"/>
                <a:pathLst>
                  <a:path w="367" h="135" extrusionOk="0">
                    <a:moveTo>
                      <a:pt x="193" y="31"/>
                    </a:moveTo>
                    <a:cubicBezTo>
                      <a:pt x="190" y="32"/>
                      <a:pt x="187" y="34"/>
                      <a:pt x="184" y="34"/>
                    </a:cubicBezTo>
                    <a:cubicBezTo>
                      <a:pt x="181" y="34"/>
                      <a:pt x="177" y="32"/>
                      <a:pt x="176" y="31"/>
                    </a:cubicBezTo>
                    <a:cubicBezTo>
                      <a:pt x="134" y="0"/>
                      <a:pt x="134" y="0"/>
                      <a:pt x="134" y="0"/>
                    </a:cubicBezTo>
                    <a:cubicBezTo>
                      <a:pt x="0" y="128"/>
                      <a:pt x="0" y="128"/>
                      <a:pt x="0" y="128"/>
                    </a:cubicBezTo>
                    <a:cubicBezTo>
                      <a:pt x="9" y="132"/>
                      <a:pt x="18" y="135"/>
                      <a:pt x="29" y="135"/>
                    </a:cubicBezTo>
                    <a:cubicBezTo>
                      <a:pt x="340" y="135"/>
                      <a:pt x="340" y="135"/>
                      <a:pt x="340" y="135"/>
                    </a:cubicBezTo>
                    <a:cubicBezTo>
                      <a:pt x="350" y="135"/>
                      <a:pt x="359" y="132"/>
                      <a:pt x="367" y="128"/>
                    </a:cubicBezTo>
                    <a:cubicBezTo>
                      <a:pt x="235" y="0"/>
                      <a:pt x="235" y="0"/>
                      <a:pt x="235" y="0"/>
                    </a:cubicBezTo>
                    <a:lnTo>
                      <a:pt x="193" y="3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4" name="Google Shape;9754;p92"/>
              <p:cNvSpPr/>
              <p:nvPr/>
            </p:nvSpPr>
            <p:spPr>
              <a:xfrm>
                <a:off x="3973513" y="2204243"/>
                <a:ext cx="3175" cy="95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5" name="Google Shape;9755;p92"/>
              <p:cNvSpPr/>
              <p:nvPr/>
            </p:nvSpPr>
            <p:spPr>
              <a:xfrm>
                <a:off x="3986213" y="2204243"/>
                <a:ext cx="4762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13" h="32" extrusionOk="0">
                    <a:moveTo>
                      <a:pt x="7" y="0"/>
                    </a:moveTo>
                    <a:cubicBezTo>
                      <a:pt x="3" y="0"/>
                      <a:pt x="0" y="6"/>
                      <a:pt x="0" y="18"/>
                    </a:cubicBezTo>
                    <a:cubicBezTo>
                      <a:pt x="0" y="25"/>
                      <a:pt x="1" y="30"/>
                      <a:pt x="3" y="32"/>
                    </a:cubicBezTo>
                    <a:cubicBezTo>
                      <a:pt x="5" y="30"/>
                      <a:pt x="7" y="28"/>
                      <a:pt x="9" y="25"/>
                    </a:cubicBezTo>
                    <a:cubicBezTo>
                      <a:pt x="10" y="23"/>
                      <a:pt x="11" y="22"/>
                      <a:pt x="12" y="21"/>
                    </a:cubicBezTo>
                    <a:cubicBezTo>
                      <a:pt x="12" y="20"/>
                      <a:pt x="13" y="20"/>
                      <a:pt x="13" y="19"/>
                    </a:cubicBezTo>
                    <a:cubicBezTo>
                      <a:pt x="13" y="18"/>
                      <a:pt x="13" y="18"/>
                      <a:pt x="13" y="18"/>
                    </a:cubicBezTo>
                    <a:cubicBezTo>
                      <a:pt x="13" y="6"/>
                      <a:pt x="11" y="0"/>
                      <a:pt x="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6" name="Google Shape;9756;p92"/>
              <p:cNvSpPr/>
              <p:nvPr/>
            </p:nvSpPr>
            <p:spPr>
              <a:xfrm>
                <a:off x="3956050" y="2180431"/>
                <a:ext cx="4762" cy="111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7" name="Google Shape;9757;p92"/>
              <p:cNvSpPr/>
              <p:nvPr/>
            </p:nvSpPr>
            <p:spPr>
              <a:xfrm>
                <a:off x="3946525" y="2204243"/>
                <a:ext cx="4762" cy="95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8" name="Google Shape;9758;p92"/>
              <p:cNvSpPr/>
              <p:nvPr/>
            </p:nvSpPr>
            <p:spPr>
              <a:xfrm>
                <a:off x="3970338" y="2180431"/>
                <a:ext cx="3175" cy="111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59" name="Google Shape;9759;p92"/>
              <p:cNvSpPr/>
              <p:nvPr/>
            </p:nvSpPr>
            <p:spPr>
              <a:xfrm>
                <a:off x="3933825" y="2151856"/>
                <a:ext cx="65087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95" h="207" extrusionOk="0">
                    <a:moveTo>
                      <a:pt x="158" y="124"/>
                    </a:moveTo>
                    <a:cubicBezTo>
                      <a:pt x="150" y="124"/>
                      <a:pt x="150" y="124"/>
                      <a:pt x="150" y="124"/>
                    </a:cubicBezTo>
                    <a:cubicBezTo>
                      <a:pt x="150" y="96"/>
                      <a:pt x="150" y="96"/>
                      <a:pt x="150" y="96"/>
                    </a:cubicBezTo>
                    <a:cubicBezTo>
                      <a:pt x="139" y="96"/>
                      <a:pt x="139" y="96"/>
                      <a:pt x="139" y="96"/>
                    </a:cubicBezTo>
                    <a:cubicBezTo>
                      <a:pt x="139" y="90"/>
                      <a:pt x="139" y="90"/>
                      <a:pt x="139" y="90"/>
                    </a:cubicBezTo>
                    <a:cubicBezTo>
                      <a:pt x="143" y="90"/>
                      <a:pt x="146" y="89"/>
                      <a:pt x="147" y="87"/>
                    </a:cubicBezTo>
                    <a:cubicBezTo>
                      <a:pt x="149" y="87"/>
                      <a:pt x="151" y="85"/>
                      <a:pt x="151" y="81"/>
                    </a:cubicBezTo>
                    <a:cubicBezTo>
                      <a:pt x="158" y="81"/>
                      <a:pt x="158" y="81"/>
                      <a:pt x="158" y="81"/>
                    </a:cubicBezTo>
                    <a:lnTo>
                      <a:pt x="158" y="124"/>
                    </a:lnTo>
                    <a:close/>
                    <a:moveTo>
                      <a:pt x="136" y="52"/>
                    </a:moveTo>
                    <a:cubicBezTo>
                      <a:pt x="133" y="57"/>
                      <a:pt x="129" y="58"/>
                      <a:pt x="123" y="58"/>
                    </a:cubicBezTo>
                    <a:cubicBezTo>
                      <a:pt x="118" y="58"/>
                      <a:pt x="114" y="57"/>
                      <a:pt x="112" y="53"/>
                    </a:cubicBezTo>
                    <a:cubicBezTo>
                      <a:pt x="109" y="49"/>
                      <a:pt x="108" y="43"/>
                      <a:pt x="108" y="37"/>
                    </a:cubicBezTo>
                    <a:cubicBezTo>
                      <a:pt x="108" y="30"/>
                      <a:pt x="109" y="24"/>
                      <a:pt x="112" y="20"/>
                    </a:cubicBezTo>
                    <a:cubicBezTo>
                      <a:pt x="115" y="16"/>
                      <a:pt x="118" y="14"/>
                      <a:pt x="123" y="14"/>
                    </a:cubicBezTo>
                    <a:cubicBezTo>
                      <a:pt x="129" y="14"/>
                      <a:pt x="133" y="16"/>
                      <a:pt x="135" y="20"/>
                    </a:cubicBezTo>
                    <a:cubicBezTo>
                      <a:pt x="138" y="24"/>
                      <a:pt x="139" y="30"/>
                      <a:pt x="139" y="37"/>
                    </a:cubicBezTo>
                    <a:cubicBezTo>
                      <a:pt x="139" y="43"/>
                      <a:pt x="138" y="48"/>
                      <a:pt x="136" y="52"/>
                    </a:cubicBezTo>
                    <a:moveTo>
                      <a:pt x="134" y="186"/>
                    </a:moveTo>
                    <a:cubicBezTo>
                      <a:pt x="132" y="190"/>
                      <a:pt x="128" y="192"/>
                      <a:pt x="122" y="192"/>
                    </a:cubicBezTo>
                    <a:cubicBezTo>
                      <a:pt x="117" y="192"/>
                      <a:pt x="113" y="190"/>
                      <a:pt x="110" y="186"/>
                    </a:cubicBezTo>
                    <a:cubicBezTo>
                      <a:pt x="108" y="182"/>
                      <a:pt x="107" y="177"/>
                      <a:pt x="107" y="170"/>
                    </a:cubicBezTo>
                    <a:cubicBezTo>
                      <a:pt x="107" y="163"/>
                      <a:pt x="108" y="158"/>
                      <a:pt x="110" y="154"/>
                    </a:cubicBezTo>
                    <a:cubicBezTo>
                      <a:pt x="113" y="149"/>
                      <a:pt x="117" y="147"/>
                      <a:pt x="122" y="147"/>
                    </a:cubicBezTo>
                    <a:cubicBezTo>
                      <a:pt x="128" y="147"/>
                      <a:pt x="131" y="149"/>
                      <a:pt x="134" y="154"/>
                    </a:cubicBezTo>
                    <a:cubicBezTo>
                      <a:pt x="137" y="158"/>
                      <a:pt x="138" y="163"/>
                      <a:pt x="138" y="170"/>
                    </a:cubicBezTo>
                    <a:cubicBezTo>
                      <a:pt x="138" y="176"/>
                      <a:pt x="137" y="182"/>
                      <a:pt x="134" y="186"/>
                    </a:cubicBezTo>
                    <a:moveTo>
                      <a:pt x="102" y="119"/>
                    </a:moveTo>
                    <a:cubicBezTo>
                      <a:pt x="100" y="115"/>
                      <a:pt x="99" y="110"/>
                      <a:pt x="99" y="103"/>
                    </a:cubicBezTo>
                    <a:cubicBezTo>
                      <a:pt x="99" y="96"/>
                      <a:pt x="100" y="91"/>
                      <a:pt x="102" y="87"/>
                    </a:cubicBezTo>
                    <a:cubicBezTo>
                      <a:pt x="105" y="83"/>
                      <a:pt x="109" y="81"/>
                      <a:pt x="114" y="81"/>
                    </a:cubicBezTo>
                    <a:cubicBezTo>
                      <a:pt x="120" y="81"/>
                      <a:pt x="123" y="83"/>
                      <a:pt x="126" y="87"/>
                    </a:cubicBezTo>
                    <a:cubicBezTo>
                      <a:pt x="129" y="91"/>
                      <a:pt x="130" y="96"/>
                      <a:pt x="130" y="103"/>
                    </a:cubicBezTo>
                    <a:cubicBezTo>
                      <a:pt x="130" y="110"/>
                      <a:pt x="129" y="115"/>
                      <a:pt x="126" y="119"/>
                    </a:cubicBezTo>
                    <a:cubicBezTo>
                      <a:pt x="124" y="123"/>
                      <a:pt x="120" y="126"/>
                      <a:pt x="114" y="126"/>
                    </a:cubicBezTo>
                    <a:cubicBezTo>
                      <a:pt x="109" y="126"/>
                      <a:pt x="105" y="123"/>
                      <a:pt x="102" y="119"/>
                    </a:cubicBezTo>
                    <a:moveTo>
                      <a:pt x="92" y="58"/>
                    </a:moveTo>
                    <a:cubicBezTo>
                      <a:pt x="83" y="58"/>
                      <a:pt x="83" y="58"/>
                      <a:pt x="83" y="58"/>
                    </a:cubicBezTo>
                    <a:cubicBezTo>
                      <a:pt x="83" y="30"/>
                      <a:pt x="83" y="30"/>
                      <a:pt x="83" y="30"/>
                    </a:cubicBezTo>
                    <a:cubicBezTo>
                      <a:pt x="73" y="30"/>
                      <a:pt x="73" y="30"/>
                      <a:pt x="73" y="30"/>
                    </a:cubicBezTo>
                    <a:cubicBezTo>
                      <a:pt x="73" y="23"/>
                      <a:pt x="73" y="23"/>
                      <a:pt x="73" y="23"/>
                    </a:cubicBezTo>
                    <a:cubicBezTo>
                      <a:pt x="76" y="23"/>
                      <a:pt x="79" y="23"/>
                      <a:pt x="81" y="21"/>
                    </a:cubicBezTo>
                    <a:cubicBezTo>
                      <a:pt x="83" y="19"/>
                      <a:pt x="84" y="18"/>
                      <a:pt x="84" y="15"/>
                    </a:cubicBezTo>
                    <a:cubicBezTo>
                      <a:pt x="92" y="15"/>
                      <a:pt x="92" y="15"/>
                      <a:pt x="92" y="15"/>
                    </a:cubicBezTo>
                    <a:lnTo>
                      <a:pt x="92" y="58"/>
                    </a:lnTo>
                    <a:close/>
                    <a:moveTo>
                      <a:pt x="91" y="191"/>
                    </a:moveTo>
                    <a:cubicBezTo>
                      <a:pt x="82" y="191"/>
                      <a:pt x="82" y="191"/>
                      <a:pt x="82" y="191"/>
                    </a:cubicBezTo>
                    <a:cubicBezTo>
                      <a:pt x="82" y="163"/>
                      <a:pt x="82" y="163"/>
                      <a:pt x="82" y="163"/>
                    </a:cubicBezTo>
                    <a:cubicBezTo>
                      <a:pt x="71" y="163"/>
                      <a:pt x="71" y="163"/>
                      <a:pt x="71" y="163"/>
                    </a:cubicBezTo>
                    <a:cubicBezTo>
                      <a:pt x="71" y="156"/>
                      <a:pt x="71" y="156"/>
                      <a:pt x="71" y="156"/>
                    </a:cubicBezTo>
                    <a:cubicBezTo>
                      <a:pt x="75" y="156"/>
                      <a:pt x="78" y="156"/>
                      <a:pt x="80" y="154"/>
                    </a:cubicBezTo>
                    <a:cubicBezTo>
                      <a:pt x="81" y="153"/>
                      <a:pt x="83" y="151"/>
                      <a:pt x="83" y="149"/>
                    </a:cubicBezTo>
                    <a:cubicBezTo>
                      <a:pt x="91" y="149"/>
                      <a:pt x="91" y="149"/>
                      <a:pt x="91" y="149"/>
                    </a:cubicBezTo>
                    <a:lnTo>
                      <a:pt x="91" y="191"/>
                    </a:lnTo>
                    <a:close/>
                    <a:moveTo>
                      <a:pt x="62" y="119"/>
                    </a:moveTo>
                    <a:cubicBezTo>
                      <a:pt x="59" y="115"/>
                      <a:pt x="58" y="110"/>
                      <a:pt x="58" y="103"/>
                    </a:cubicBezTo>
                    <a:cubicBezTo>
                      <a:pt x="58" y="96"/>
                      <a:pt x="59" y="91"/>
                      <a:pt x="62" y="87"/>
                    </a:cubicBezTo>
                    <a:cubicBezTo>
                      <a:pt x="65" y="83"/>
                      <a:pt x="68" y="81"/>
                      <a:pt x="74" y="81"/>
                    </a:cubicBezTo>
                    <a:cubicBezTo>
                      <a:pt x="79" y="81"/>
                      <a:pt x="83" y="83"/>
                      <a:pt x="86" y="87"/>
                    </a:cubicBezTo>
                    <a:cubicBezTo>
                      <a:pt x="88" y="91"/>
                      <a:pt x="89" y="96"/>
                      <a:pt x="89" y="103"/>
                    </a:cubicBezTo>
                    <a:cubicBezTo>
                      <a:pt x="89" y="110"/>
                      <a:pt x="88" y="115"/>
                      <a:pt x="86" y="119"/>
                    </a:cubicBezTo>
                    <a:cubicBezTo>
                      <a:pt x="83" y="123"/>
                      <a:pt x="79" y="126"/>
                      <a:pt x="74" y="126"/>
                    </a:cubicBezTo>
                    <a:cubicBezTo>
                      <a:pt x="68" y="126"/>
                      <a:pt x="65" y="123"/>
                      <a:pt x="62" y="119"/>
                    </a:cubicBezTo>
                    <a:moveTo>
                      <a:pt x="45" y="124"/>
                    </a:moveTo>
                    <a:cubicBezTo>
                      <a:pt x="36" y="124"/>
                      <a:pt x="36" y="124"/>
                      <a:pt x="36" y="124"/>
                    </a:cubicBezTo>
                    <a:cubicBezTo>
                      <a:pt x="36" y="96"/>
                      <a:pt x="36" y="96"/>
                      <a:pt x="36" y="96"/>
                    </a:cubicBezTo>
                    <a:cubicBezTo>
                      <a:pt x="26" y="96"/>
                      <a:pt x="26" y="96"/>
                      <a:pt x="26" y="96"/>
                    </a:cubicBezTo>
                    <a:cubicBezTo>
                      <a:pt x="26" y="90"/>
                      <a:pt x="26" y="90"/>
                      <a:pt x="26" y="90"/>
                    </a:cubicBezTo>
                    <a:cubicBezTo>
                      <a:pt x="29" y="90"/>
                      <a:pt x="33" y="89"/>
                      <a:pt x="34" y="87"/>
                    </a:cubicBezTo>
                    <a:cubicBezTo>
                      <a:pt x="36" y="87"/>
                      <a:pt x="37" y="85"/>
                      <a:pt x="38" y="81"/>
                    </a:cubicBezTo>
                    <a:cubicBezTo>
                      <a:pt x="45" y="81"/>
                      <a:pt x="45" y="81"/>
                      <a:pt x="45" y="81"/>
                    </a:cubicBezTo>
                    <a:lnTo>
                      <a:pt x="45" y="124"/>
                    </a:lnTo>
                    <a:close/>
                    <a:moveTo>
                      <a:pt x="175" y="119"/>
                    </a:moveTo>
                    <a:cubicBezTo>
                      <a:pt x="173" y="115"/>
                      <a:pt x="171" y="110"/>
                      <a:pt x="171" y="103"/>
                    </a:cubicBezTo>
                    <a:cubicBezTo>
                      <a:pt x="171" y="96"/>
                      <a:pt x="173" y="91"/>
                      <a:pt x="175" y="87"/>
                    </a:cubicBezTo>
                    <a:cubicBezTo>
                      <a:pt x="178" y="83"/>
                      <a:pt x="182" y="81"/>
                      <a:pt x="187" y="81"/>
                    </a:cubicBezTo>
                    <a:cubicBezTo>
                      <a:pt x="190" y="81"/>
                      <a:pt x="193" y="81"/>
                      <a:pt x="195" y="83"/>
                    </a:cubicBezTo>
                    <a:cubicBezTo>
                      <a:pt x="195" y="82"/>
                      <a:pt x="194" y="81"/>
                      <a:pt x="194" y="81"/>
                    </a:cubicBezTo>
                    <a:cubicBezTo>
                      <a:pt x="194" y="78"/>
                      <a:pt x="193" y="75"/>
                      <a:pt x="193" y="72"/>
                    </a:cubicBezTo>
                    <a:cubicBezTo>
                      <a:pt x="191" y="65"/>
                      <a:pt x="188" y="60"/>
                      <a:pt x="185" y="54"/>
                    </a:cubicBezTo>
                    <a:cubicBezTo>
                      <a:pt x="183" y="51"/>
                      <a:pt x="181" y="48"/>
                      <a:pt x="180" y="45"/>
                    </a:cubicBezTo>
                    <a:cubicBezTo>
                      <a:pt x="177" y="41"/>
                      <a:pt x="174" y="37"/>
                      <a:pt x="170" y="32"/>
                    </a:cubicBezTo>
                    <a:cubicBezTo>
                      <a:pt x="170" y="58"/>
                      <a:pt x="170" y="58"/>
                      <a:pt x="170" y="58"/>
                    </a:cubicBezTo>
                    <a:cubicBezTo>
                      <a:pt x="162" y="58"/>
                      <a:pt x="162" y="58"/>
                      <a:pt x="162" y="58"/>
                    </a:cubicBezTo>
                    <a:cubicBezTo>
                      <a:pt x="162" y="30"/>
                      <a:pt x="162" y="30"/>
                      <a:pt x="162" y="30"/>
                    </a:cubicBezTo>
                    <a:cubicBezTo>
                      <a:pt x="151" y="30"/>
                      <a:pt x="151" y="30"/>
                      <a:pt x="151" y="30"/>
                    </a:cubicBezTo>
                    <a:cubicBezTo>
                      <a:pt x="151" y="23"/>
                      <a:pt x="151" y="23"/>
                      <a:pt x="151" y="23"/>
                    </a:cubicBezTo>
                    <a:cubicBezTo>
                      <a:pt x="154" y="23"/>
                      <a:pt x="157" y="23"/>
                      <a:pt x="159" y="21"/>
                    </a:cubicBezTo>
                    <a:cubicBezTo>
                      <a:pt x="142" y="8"/>
                      <a:pt x="121" y="0"/>
                      <a:pt x="97" y="0"/>
                    </a:cubicBezTo>
                    <a:cubicBezTo>
                      <a:pt x="79" y="0"/>
                      <a:pt x="62" y="5"/>
                      <a:pt x="47" y="14"/>
                    </a:cubicBezTo>
                    <a:cubicBezTo>
                      <a:pt x="51" y="14"/>
                      <a:pt x="54" y="17"/>
                      <a:pt x="57" y="20"/>
                    </a:cubicBezTo>
                    <a:cubicBezTo>
                      <a:pt x="60" y="24"/>
                      <a:pt x="61" y="30"/>
                      <a:pt x="61" y="37"/>
                    </a:cubicBezTo>
                    <a:cubicBezTo>
                      <a:pt x="61" y="43"/>
                      <a:pt x="60" y="48"/>
                      <a:pt x="57" y="52"/>
                    </a:cubicBezTo>
                    <a:cubicBezTo>
                      <a:pt x="54" y="57"/>
                      <a:pt x="50" y="58"/>
                      <a:pt x="45" y="58"/>
                    </a:cubicBezTo>
                    <a:cubicBezTo>
                      <a:pt x="40" y="58"/>
                      <a:pt x="36" y="57"/>
                      <a:pt x="33" y="53"/>
                    </a:cubicBezTo>
                    <a:cubicBezTo>
                      <a:pt x="31" y="49"/>
                      <a:pt x="29" y="43"/>
                      <a:pt x="29" y="37"/>
                    </a:cubicBezTo>
                    <a:cubicBezTo>
                      <a:pt x="29" y="33"/>
                      <a:pt x="29" y="30"/>
                      <a:pt x="30" y="27"/>
                    </a:cubicBezTo>
                    <a:cubicBezTo>
                      <a:pt x="25" y="33"/>
                      <a:pt x="20" y="39"/>
                      <a:pt x="15" y="45"/>
                    </a:cubicBezTo>
                    <a:cubicBezTo>
                      <a:pt x="13" y="48"/>
                      <a:pt x="12" y="51"/>
                      <a:pt x="10" y="54"/>
                    </a:cubicBezTo>
                    <a:cubicBezTo>
                      <a:pt x="10" y="54"/>
                      <a:pt x="8" y="57"/>
                      <a:pt x="8" y="58"/>
                    </a:cubicBezTo>
                    <a:cubicBezTo>
                      <a:pt x="6" y="62"/>
                      <a:pt x="4" y="67"/>
                      <a:pt x="3" y="72"/>
                    </a:cubicBezTo>
                    <a:cubicBezTo>
                      <a:pt x="2" y="75"/>
                      <a:pt x="1" y="78"/>
                      <a:pt x="0" y="81"/>
                    </a:cubicBezTo>
                    <a:cubicBezTo>
                      <a:pt x="1" y="81"/>
                      <a:pt x="1" y="81"/>
                      <a:pt x="1" y="81"/>
                    </a:cubicBezTo>
                    <a:cubicBezTo>
                      <a:pt x="6" y="81"/>
                      <a:pt x="10" y="83"/>
                      <a:pt x="13" y="87"/>
                    </a:cubicBezTo>
                    <a:cubicBezTo>
                      <a:pt x="16" y="91"/>
                      <a:pt x="17" y="96"/>
                      <a:pt x="17" y="103"/>
                    </a:cubicBezTo>
                    <a:cubicBezTo>
                      <a:pt x="17" y="110"/>
                      <a:pt x="16" y="115"/>
                      <a:pt x="13" y="119"/>
                    </a:cubicBezTo>
                    <a:cubicBezTo>
                      <a:pt x="10" y="123"/>
                      <a:pt x="7" y="126"/>
                      <a:pt x="1" y="126"/>
                    </a:cubicBezTo>
                    <a:cubicBezTo>
                      <a:pt x="1" y="126"/>
                      <a:pt x="1" y="127"/>
                      <a:pt x="2" y="129"/>
                    </a:cubicBezTo>
                    <a:cubicBezTo>
                      <a:pt x="4" y="136"/>
                      <a:pt x="5" y="142"/>
                      <a:pt x="8" y="149"/>
                    </a:cubicBezTo>
                    <a:cubicBezTo>
                      <a:pt x="8" y="149"/>
                      <a:pt x="11" y="154"/>
                      <a:pt x="12" y="155"/>
                    </a:cubicBezTo>
                    <a:cubicBezTo>
                      <a:pt x="13" y="157"/>
                      <a:pt x="14" y="159"/>
                      <a:pt x="15" y="161"/>
                    </a:cubicBezTo>
                    <a:cubicBezTo>
                      <a:pt x="18" y="165"/>
                      <a:pt x="21" y="169"/>
                      <a:pt x="24" y="173"/>
                    </a:cubicBezTo>
                    <a:cubicBezTo>
                      <a:pt x="25" y="174"/>
                      <a:pt x="26" y="175"/>
                      <a:pt x="27" y="176"/>
                    </a:cubicBezTo>
                    <a:cubicBezTo>
                      <a:pt x="29" y="177"/>
                      <a:pt x="29" y="177"/>
                      <a:pt x="29" y="177"/>
                    </a:cubicBezTo>
                    <a:cubicBezTo>
                      <a:pt x="28" y="175"/>
                      <a:pt x="28" y="172"/>
                      <a:pt x="28" y="170"/>
                    </a:cubicBezTo>
                    <a:cubicBezTo>
                      <a:pt x="28" y="163"/>
                      <a:pt x="29" y="158"/>
                      <a:pt x="32" y="154"/>
                    </a:cubicBezTo>
                    <a:cubicBezTo>
                      <a:pt x="35" y="149"/>
                      <a:pt x="39" y="147"/>
                      <a:pt x="44" y="147"/>
                    </a:cubicBezTo>
                    <a:cubicBezTo>
                      <a:pt x="49" y="147"/>
                      <a:pt x="53" y="149"/>
                      <a:pt x="55" y="154"/>
                    </a:cubicBezTo>
                    <a:cubicBezTo>
                      <a:pt x="58" y="158"/>
                      <a:pt x="60" y="163"/>
                      <a:pt x="60" y="170"/>
                    </a:cubicBezTo>
                    <a:cubicBezTo>
                      <a:pt x="60" y="176"/>
                      <a:pt x="58" y="182"/>
                      <a:pt x="56" y="186"/>
                    </a:cubicBezTo>
                    <a:cubicBezTo>
                      <a:pt x="54" y="189"/>
                      <a:pt x="50" y="191"/>
                      <a:pt x="47" y="192"/>
                    </a:cubicBezTo>
                    <a:cubicBezTo>
                      <a:pt x="49" y="193"/>
                      <a:pt x="52" y="195"/>
                      <a:pt x="55" y="197"/>
                    </a:cubicBezTo>
                    <a:cubicBezTo>
                      <a:pt x="57" y="198"/>
                      <a:pt x="60" y="199"/>
                      <a:pt x="63" y="200"/>
                    </a:cubicBezTo>
                    <a:cubicBezTo>
                      <a:pt x="68" y="202"/>
                      <a:pt x="73" y="204"/>
                      <a:pt x="78" y="204"/>
                    </a:cubicBezTo>
                    <a:cubicBezTo>
                      <a:pt x="81" y="205"/>
                      <a:pt x="84" y="205"/>
                      <a:pt x="88" y="206"/>
                    </a:cubicBezTo>
                    <a:cubicBezTo>
                      <a:pt x="91" y="206"/>
                      <a:pt x="94" y="207"/>
                      <a:pt x="97" y="207"/>
                    </a:cubicBezTo>
                    <a:cubicBezTo>
                      <a:pt x="101" y="207"/>
                      <a:pt x="104" y="206"/>
                      <a:pt x="108" y="206"/>
                    </a:cubicBezTo>
                    <a:cubicBezTo>
                      <a:pt x="111" y="205"/>
                      <a:pt x="114" y="205"/>
                      <a:pt x="118" y="204"/>
                    </a:cubicBezTo>
                    <a:cubicBezTo>
                      <a:pt x="123" y="204"/>
                      <a:pt x="127" y="202"/>
                      <a:pt x="132" y="200"/>
                    </a:cubicBezTo>
                    <a:cubicBezTo>
                      <a:pt x="134" y="199"/>
                      <a:pt x="138" y="198"/>
                      <a:pt x="141" y="197"/>
                    </a:cubicBezTo>
                    <a:cubicBezTo>
                      <a:pt x="146" y="194"/>
                      <a:pt x="151" y="191"/>
                      <a:pt x="155" y="188"/>
                    </a:cubicBezTo>
                    <a:cubicBezTo>
                      <a:pt x="154" y="187"/>
                      <a:pt x="154" y="186"/>
                      <a:pt x="153" y="186"/>
                    </a:cubicBezTo>
                    <a:cubicBezTo>
                      <a:pt x="151" y="182"/>
                      <a:pt x="149" y="177"/>
                      <a:pt x="149" y="170"/>
                    </a:cubicBezTo>
                    <a:cubicBezTo>
                      <a:pt x="149" y="163"/>
                      <a:pt x="151" y="158"/>
                      <a:pt x="154" y="154"/>
                    </a:cubicBezTo>
                    <a:cubicBezTo>
                      <a:pt x="156" y="149"/>
                      <a:pt x="160" y="147"/>
                      <a:pt x="165" y="147"/>
                    </a:cubicBezTo>
                    <a:cubicBezTo>
                      <a:pt x="170" y="147"/>
                      <a:pt x="174" y="149"/>
                      <a:pt x="177" y="154"/>
                    </a:cubicBezTo>
                    <a:cubicBezTo>
                      <a:pt x="178" y="156"/>
                      <a:pt x="180" y="158"/>
                      <a:pt x="180" y="161"/>
                    </a:cubicBezTo>
                    <a:cubicBezTo>
                      <a:pt x="186" y="151"/>
                      <a:pt x="191" y="140"/>
                      <a:pt x="194" y="129"/>
                    </a:cubicBezTo>
                    <a:cubicBezTo>
                      <a:pt x="194" y="127"/>
                      <a:pt x="194" y="126"/>
                      <a:pt x="194" y="124"/>
                    </a:cubicBezTo>
                    <a:cubicBezTo>
                      <a:pt x="195" y="124"/>
                      <a:pt x="195" y="124"/>
                      <a:pt x="195" y="123"/>
                    </a:cubicBezTo>
                    <a:cubicBezTo>
                      <a:pt x="193" y="124"/>
                      <a:pt x="190" y="126"/>
                      <a:pt x="187" y="126"/>
                    </a:cubicBezTo>
                    <a:cubicBezTo>
                      <a:pt x="182" y="126"/>
                      <a:pt x="178" y="123"/>
                      <a:pt x="175" y="1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0" name="Google Shape;9760;p92"/>
              <p:cNvSpPr/>
              <p:nvPr/>
            </p:nvSpPr>
            <p:spPr>
              <a:xfrm>
                <a:off x="3994150" y="2180431"/>
                <a:ext cx="4762" cy="111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1" name="Google Shape;9761;p92"/>
              <p:cNvSpPr/>
              <p:nvPr/>
            </p:nvSpPr>
            <p:spPr>
              <a:xfrm>
                <a:off x="3973513" y="2159793"/>
                <a:ext cx="3175" cy="95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2" name="Google Shape;9762;p92"/>
              <p:cNvSpPr/>
              <p:nvPr/>
            </p:nvSpPr>
            <p:spPr>
              <a:xfrm>
                <a:off x="3946525" y="2159793"/>
                <a:ext cx="4762" cy="952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3" name="Google Shape;9763;p92"/>
              <p:cNvSpPr/>
              <p:nvPr/>
            </p:nvSpPr>
            <p:spPr>
              <a:xfrm>
                <a:off x="3932238" y="2180431"/>
                <a:ext cx="4762" cy="11112"/>
              </a:xfrm>
              <a:custGeom>
                <a:avLst/>
                <a:gdLst/>
                <a:ahLst/>
                <a:cxnLst/>
                <a:rect l="l" t="t" r="r" b="b"/>
                <a:pathLst>
                  <a:path w="13" h="32" extrusionOk="0">
                    <a:moveTo>
                      <a:pt x="13" y="17"/>
                    </a:moveTo>
                    <a:cubicBezTo>
                      <a:pt x="13" y="6"/>
                      <a:pt x="10" y="0"/>
                      <a:pt x="3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6"/>
                      <a:pt x="0" y="11"/>
                      <a:pt x="0" y="17"/>
                    </a:cubicBezTo>
                    <a:cubicBezTo>
                      <a:pt x="0" y="22"/>
                      <a:pt x="0" y="27"/>
                      <a:pt x="1" y="32"/>
                    </a:cubicBezTo>
                    <a:cubicBezTo>
                      <a:pt x="3" y="32"/>
                      <a:pt x="3" y="32"/>
                      <a:pt x="3" y="32"/>
                    </a:cubicBezTo>
                    <a:cubicBezTo>
                      <a:pt x="10" y="32"/>
                      <a:pt x="13" y="27"/>
                      <a:pt x="13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764" name="Google Shape;9764;p92"/>
            <p:cNvSpPr/>
            <p:nvPr/>
          </p:nvSpPr>
          <p:spPr>
            <a:xfrm>
              <a:off x="6424710" y="2475991"/>
              <a:ext cx="755014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Email Encryption</a:t>
              </a:r>
              <a:endParaRPr/>
            </a:p>
          </p:txBody>
        </p:sp>
      </p:grpSp>
      <p:grpSp>
        <p:nvGrpSpPr>
          <p:cNvPr id="9765" name="Google Shape;9765;p92"/>
          <p:cNvGrpSpPr/>
          <p:nvPr/>
        </p:nvGrpSpPr>
        <p:grpSpPr>
          <a:xfrm>
            <a:off x="6500623" y="2651880"/>
            <a:ext cx="671659" cy="487178"/>
            <a:chOff x="7915872" y="2120051"/>
            <a:chExt cx="671659" cy="487178"/>
          </a:xfrm>
        </p:grpSpPr>
        <p:grpSp>
          <p:nvGrpSpPr>
            <p:cNvPr id="9766" name="Google Shape;9766;p92"/>
            <p:cNvGrpSpPr/>
            <p:nvPr/>
          </p:nvGrpSpPr>
          <p:grpSpPr>
            <a:xfrm>
              <a:off x="8095068" y="2120051"/>
              <a:ext cx="313267" cy="313267"/>
              <a:chOff x="4813300" y="2101056"/>
              <a:chExt cx="234950" cy="234950"/>
            </a:xfrm>
          </p:grpSpPr>
          <p:sp>
            <p:nvSpPr>
              <p:cNvPr id="9767" name="Google Shape;9767;p92"/>
              <p:cNvSpPr/>
              <p:nvPr/>
            </p:nvSpPr>
            <p:spPr>
              <a:xfrm>
                <a:off x="4813300" y="2101056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8" name="Google Shape;9768;p92"/>
              <p:cNvSpPr/>
              <p:nvPr/>
            </p:nvSpPr>
            <p:spPr>
              <a:xfrm>
                <a:off x="4846638" y="2175668"/>
                <a:ext cx="49213" cy="84137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51" extrusionOk="0">
                    <a:moveTo>
                      <a:pt x="146" y="104"/>
                    </a:moveTo>
                    <a:cubicBezTo>
                      <a:pt x="146" y="96"/>
                      <a:pt x="146" y="96"/>
                      <a:pt x="146" y="96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3" y="7"/>
                      <a:pt x="0" y="16"/>
                      <a:pt x="0" y="27"/>
                    </a:cubicBezTo>
                    <a:cubicBezTo>
                      <a:pt x="0" y="226"/>
                      <a:pt x="0" y="226"/>
                      <a:pt x="0" y="226"/>
                    </a:cubicBezTo>
                    <a:cubicBezTo>
                      <a:pt x="0" y="236"/>
                      <a:pt x="3" y="244"/>
                      <a:pt x="7" y="251"/>
                    </a:cubicBezTo>
                    <a:cubicBezTo>
                      <a:pt x="147" y="125"/>
                      <a:pt x="147" y="125"/>
                      <a:pt x="147" y="125"/>
                    </a:cubicBezTo>
                    <a:cubicBezTo>
                      <a:pt x="146" y="118"/>
                      <a:pt x="146" y="111"/>
                      <a:pt x="146" y="10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69" name="Google Shape;9769;p92"/>
              <p:cNvSpPr/>
              <p:nvPr/>
            </p:nvSpPr>
            <p:spPr>
              <a:xfrm>
                <a:off x="4856163" y="2167731"/>
                <a:ext cx="146050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433" h="85" extrusionOk="0">
                    <a:moveTo>
                      <a:pt x="114" y="51"/>
                    </a:moveTo>
                    <a:cubicBezTo>
                      <a:pt x="180" y="37"/>
                      <a:pt x="180" y="37"/>
                      <a:pt x="180" y="37"/>
                    </a:cubicBezTo>
                    <a:cubicBezTo>
                      <a:pt x="180" y="36"/>
                      <a:pt x="180" y="36"/>
                      <a:pt x="180" y="36"/>
                    </a:cubicBezTo>
                    <a:cubicBezTo>
                      <a:pt x="217" y="27"/>
                      <a:pt x="217" y="27"/>
                      <a:pt x="217" y="27"/>
                    </a:cubicBezTo>
                    <a:cubicBezTo>
                      <a:pt x="255" y="36"/>
                      <a:pt x="255" y="36"/>
                      <a:pt x="255" y="36"/>
                    </a:cubicBezTo>
                    <a:cubicBezTo>
                      <a:pt x="255" y="37"/>
                      <a:pt x="255" y="37"/>
                      <a:pt x="255" y="37"/>
                    </a:cubicBezTo>
                    <a:cubicBezTo>
                      <a:pt x="320" y="51"/>
                      <a:pt x="320" y="51"/>
                      <a:pt x="320" y="51"/>
                    </a:cubicBezTo>
                    <a:cubicBezTo>
                      <a:pt x="320" y="85"/>
                      <a:pt x="320" y="85"/>
                      <a:pt x="320" y="85"/>
                    </a:cubicBezTo>
                    <a:cubicBezTo>
                      <a:pt x="433" y="5"/>
                      <a:pt x="433" y="5"/>
                      <a:pt x="433" y="5"/>
                    </a:cubicBezTo>
                    <a:cubicBezTo>
                      <a:pt x="425" y="2"/>
                      <a:pt x="416" y="0"/>
                      <a:pt x="404" y="0"/>
                    </a:cubicBezTo>
                    <a:cubicBezTo>
                      <a:pt x="325" y="0"/>
                      <a:pt x="325" y="0"/>
                      <a:pt x="325" y="0"/>
                    </a:cubicBezTo>
                    <a:cubicBezTo>
                      <a:pt x="109" y="0"/>
                      <a:pt x="109" y="0"/>
                      <a:pt x="109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9" y="0"/>
                      <a:pt x="9" y="2"/>
                      <a:pt x="0" y="5"/>
                    </a:cubicBezTo>
                    <a:cubicBezTo>
                      <a:pt x="114" y="85"/>
                      <a:pt x="114" y="85"/>
                      <a:pt x="114" y="85"/>
                    </a:cubicBezTo>
                    <a:lnTo>
                      <a:pt x="114" y="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0" name="Google Shape;9770;p92"/>
              <p:cNvSpPr/>
              <p:nvPr/>
            </p:nvSpPr>
            <p:spPr>
              <a:xfrm>
                <a:off x="4964113" y="2175668"/>
                <a:ext cx="49213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252" extrusionOk="0">
                    <a:moveTo>
                      <a:pt x="140" y="251"/>
                    </a:moveTo>
                    <a:cubicBezTo>
                      <a:pt x="144" y="244"/>
                      <a:pt x="147" y="236"/>
                      <a:pt x="147" y="226"/>
                    </a:cubicBezTo>
                    <a:cubicBezTo>
                      <a:pt x="147" y="27"/>
                      <a:pt x="147" y="27"/>
                      <a:pt x="147" y="27"/>
                    </a:cubicBezTo>
                    <a:cubicBezTo>
                      <a:pt x="147" y="16"/>
                      <a:pt x="144" y="7"/>
                      <a:pt x="138" y="0"/>
                    </a:cubicBezTo>
                    <a:cubicBezTo>
                      <a:pt x="1" y="96"/>
                      <a:pt x="1" y="96"/>
                      <a:pt x="1" y="96"/>
                    </a:cubicBezTo>
                    <a:cubicBezTo>
                      <a:pt x="1" y="104"/>
                      <a:pt x="1" y="104"/>
                      <a:pt x="1" y="104"/>
                    </a:cubicBezTo>
                    <a:cubicBezTo>
                      <a:pt x="1" y="112"/>
                      <a:pt x="1" y="119"/>
                      <a:pt x="0" y="127"/>
                    </a:cubicBezTo>
                    <a:cubicBezTo>
                      <a:pt x="140" y="252"/>
                      <a:pt x="140" y="252"/>
                      <a:pt x="140" y="252"/>
                    </a:cubicBezTo>
                    <a:lnTo>
                      <a:pt x="140" y="25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1" name="Google Shape;9771;p92"/>
              <p:cNvSpPr/>
              <p:nvPr/>
            </p:nvSpPr>
            <p:spPr>
              <a:xfrm>
                <a:off x="4856163" y="2228056"/>
                <a:ext cx="147638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440" h="122" extrusionOk="0">
                    <a:moveTo>
                      <a:pt x="259" y="73"/>
                    </a:moveTo>
                    <a:cubicBezTo>
                      <a:pt x="250" y="80"/>
                      <a:pt x="239" y="86"/>
                      <a:pt x="228" y="90"/>
                    </a:cubicBezTo>
                    <a:cubicBezTo>
                      <a:pt x="221" y="93"/>
                      <a:pt x="221" y="93"/>
                      <a:pt x="221" y="93"/>
                    </a:cubicBezTo>
                    <a:cubicBezTo>
                      <a:pt x="214" y="90"/>
                      <a:pt x="214" y="90"/>
                      <a:pt x="214" y="90"/>
                    </a:cubicBezTo>
                    <a:cubicBezTo>
                      <a:pt x="182" y="77"/>
                      <a:pt x="156" y="54"/>
                      <a:pt x="139" y="26"/>
                    </a:cubicBezTo>
                    <a:cubicBezTo>
                      <a:pt x="135" y="18"/>
                      <a:pt x="130" y="10"/>
                      <a:pt x="127" y="1"/>
                    </a:cubicBezTo>
                    <a:cubicBezTo>
                      <a:pt x="127" y="0"/>
                      <a:pt x="127" y="0"/>
                      <a:pt x="127" y="0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10" y="118"/>
                      <a:pt x="21" y="122"/>
                      <a:pt x="34" y="122"/>
                    </a:cubicBezTo>
                    <a:cubicBezTo>
                      <a:pt x="407" y="122"/>
                      <a:pt x="407" y="122"/>
                      <a:pt x="407" y="122"/>
                    </a:cubicBezTo>
                    <a:cubicBezTo>
                      <a:pt x="419" y="122"/>
                      <a:pt x="430" y="118"/>
                      <a:pt x="440" y="113"/>
                    </a:cubicBezTo>
                    <a:cubicBezTo>
                      <a:pt x="315" y="1"/>
                      <a:pt x="315" y="1"/>
                      <a:pt x="315" y="1"/>
                    </a:cubicBezTo>
                    <a:cubicBezTo>
                      <a:pt x="304" y="30"/>
                      <a:pt x="285" y="55"/>
                      <a:pt x="259" y="7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2" name="Google Shape;9772;p92"/>
              <p:cNvSpPr/>
              <p:nvPr/>
            </p:nvSpPr>
            <p:spPr>
              <a:xfrm>
                <a:off x="4902200" y="2183606"/>
                <a:ext cx="571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171" h="206" extrusionOk="0">
                    <a:moveTo>
                      <a:pt x="44" y="144"/>
                    </a:moveTo>
                    <a:cubicBezTo>
                      <a:pt x="35" y="132"/>
                      <a:pt x="29" y="118"/>
                      <a:pt x="26" y="103"/>
                    </a:cubicBezTo>
                    <a:cubicBezTo>
                      <a:pt x="24" y="96"/>
                      <a:pt x="23" y="89"/>
                      <a:pt x="23" y="80"/>
                    </a:cubicBezTo>
                    <a:cubicBezTo>
                      <a:pt x="23" y="50"/>
                      <a:pt x="23" y="50"/>
                      <a:pt x="23" y="50"/>
                    </a:cubicBezTo>
                    <a:cubicBezTo>
                      <a:pt x="85" y="36"/>
                      <a:pt x="85" y="36"/>
                      <a:pt x="85" y="36"/>
                    </a:cubicBezTo>
                    <a:cubicBezTo>
                      <a:pt x="118" y="43"/>
                      <a:pt x="133" y="47"/>
                      <a:pt x="140" y="48"/>
                    </a:cubicBezTo>
                    <a:lnTo>
                      <a:pt x="44" y="144"/>
                    </a:lnTo>
                    <a:close/>
                    <a:moveTo>
                      <a:pt x="147" y="80"/>
                    </a:moveTo>
                    <a:cubicBezTo>
                      <a:pt x="147" y="89"/>
                      <a:pt x="146" y="96"/>
                      <a:pt x="144" y="103"/>
                    </a:cubicBezTo>
                    <a:cubicBezTo>
                      <a:pt x="138" y="136"/>
                      <a:pt x="116" y="164"/>
                      <a:pt x="85" y="180"/>
                    </a:cubicBezTo>
                    <a:cubicBezTo>
                      <a:pt x="72" y="174"/>
                      <a:pt x="62" y="166"/>
                      <a:pt x="52" y="155"/>
                    </a:cubicBezTo>
                    <a:cubicBezTo>
                      <a:pt x="147" y="61"/>
                      <a:pt x="147" y="61"/>
                      <a:pt x="147" y="61"/>
                    </a:cubicBezTo>
                    <a:lnTo>
                      <a:pt x="147" y="80"/>
                    </a:lnTo>
                    <a:close/>
                    <a:moveTo>
                      <a:pt x="139" y="23"/>
                    </a:moveTo>
                    <a:cubicBezTo>
                      <a:pt x="105" y="16"/>
                      <a:pt x="105" y="16"/>
                      <a:pt x="105" y="16"/>
                    </a:cubicBezTo>
                    <a:cubicBezTo>
                      <a:pt x="105" y="4"/>
                      <a:pt x="105" y="4"/>
                      <a:pt x="105" y="4"/>
                    </a:cubicBezTo>
                    <a:cubicBezTo>
                      <a:pt x="85" y="0"/>
                      <a:pt x="85" y="0"/>
                      <a:pt x="85" y="0"/>
                    </a:cubicBezTo>
                    <a:cubicBezTo>
                      <a:pt x="66" y="4"/>
                      <a:pt x="66" y="4"/>
                      <a:pt x="66" y="4"/>
                    </a:cubicBezTo>
                    <a:cubicBezTo>
                      <a:pt x="66" y="16"/>
                      <a:pt x="66" y="16"/>
                      <a:pt x="66" y="16"/>
                    </a:cubicBezTo>
                    <a:cubicBezTo>
                      <a:pt x="31" y="23"/>
                      <a:pt x="31" y="23"/>
                      <a:pt x="31" y="23"/>
                    </a:cubicBezTo>
                    <a:cubicBezTo>
                      <a:pt x="31" y="12"/>
                      <a:pt x="31" y="12"/>
                      <a:pt x="31" y="12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80"/>
                      <a:pt x="0" y="80"/>
                      <a:pt x="0" y="80"/>
                    </a:cubicBezTo>
                    <a:cubicBezTo>
                      <a:pt x="0" y="137"/>
                      <a:pt x="35" y="186"/>
                      <a:pt x="85" y="206"/>
                    </a:cubicBezTo>
                    <a:cubicBezTo>
                      <a:pt x="135" y="186"/>
                      <a:pt x="171" y="137"/>
                      <a:pt x="171" y="80"/>
                    </a:cubicBezTo>
                    <a:cubicBezTo>
                      <a:pt x="171" y="19"/>
                      <a:pt x="171" y="19"/>
                      <a:pt x="171" y="19"/>
                    </a:cubicBezTo>
                    <a:cubicBezTo>
                      <a:pt x="139" y="12"/>
                      <a:pt x="139" y="12"/>
                      <a:pt x="139" y="12"/>
                    </a:cubicBezTo>
                    <a:lnTo>
                      <a:pt x="139" y="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773" name="Google Shape;9773;p92"/>
            <p:cNvSpPr/>
            <p:nvPr/>
          </p:nvSpPr>
          <p:spPr>
            <a:xfrm>
              <a:off x="7915872" y="2484118"/>
              <a:ext cx="671659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Email Security</a:t>
              </a:r>
              <a:endParaRPr/>
            </a:p>
          </p:txBody>
        </p:sp>
      </p:grpSp>
      <p:grpSp>
        <p:nvGrpSpPr>
          <p:cNvPr id="9774" name="Google Shape;9774;p92"/>
          <p:cNvGrpSpPr/>
          <p:nvPr/>
        </p:nvGrpSpPr>
        <p:grpSpPr>
          <a:xfrm>
            <a:off x="9685172" y="2650060"/>
            <a:ext cx="421589" cy="495148"/>
            <a:chOff x="9652717" y="2109371"/>
            <a:chExt cx="421589" cy="495148"/>
          </a:xfrm>
        </p:grpSpPr>
        <p:grpSp>
          <p:nvGrpSpPr>
            <p:cNvPr id="9775" name="Google Shape;9775;p92"/>
            <p:cNvGrpSpPr/>
            <p:nvPr/>
          </p:nvGrpSpPr>
          <p:grpSpPr>
            <a:xfrm>
              <a:off x="9694028" y="2109371"/>
              <a:ext cx="313267" cy="313267"/>
              <a:chOff x="6873875" y="2102643"/>
              <a:chExt cx="234950" cy="234950"/>
            </a:xfrm>
          </p:grpSpPr>
          <p:sp>
            <p:nvSpPr>
              <p:cNvPr id="9776" name="Google Shape;9776;p92"/>
              <p:cNvSpPr/>
              <p:nvPr/>
            </p:nvSpPr>
            <p:spPr>
              <a:xfrm>
                <a:off x="6873875" y="210264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7" name="Google Shape;9777;p92"/>
              <p:cNvSpPr/>
              <p:nvPr/>
            </p:nvSpPr>
            <p:spPr>
              <a:xfrm>
                <a:off x="6908800" y="2164556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8" name="Google Shape;9778;p92"/>
              <p:cNvSpPr/>
              <p:nvPr/>
            </p:nvSpPr>
            <p:spPr>
              <a:xfrm>
                <a:off x="6965950" y="2164556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79" name="Google Shape;9779;p92"/>
              <p:cNvSpPr/>
              <p:nvPr/>
            </p:nvSpPr>
            <p:spPr>
              <a:xfrm>
                <a:off x="7023100" y="2164556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0" name="Google Shape;9780;p92"/>
              <p:cNvSpPr/>
              <p:nvPr/>
            </p:nvSpPr>
            <p:spPr>
              <a:xfrm>
                <a:off x="6937375" y="2183606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1" name="Google Shape;9781;p92"/>
              <p:cNvSpPr/>
              <p:nvPr/>
            </p:nvSpPr>
            <p:spPr>
              <a:xfrm>
                <a:off x="6994525" y="2183606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2" name="Google Shape;9782;p92"/>
              <p:cNvSpPr/>
              <p:nvPr/>
            </p:nvSpPr>
            <p:spPr>
              <a:xfrm>
                <a:off x="6908800" y="2183606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3" name="Google Shape;9783;p92"/>
              <p:cNvSpPr/>
              <p:nvPr/>
            </p:nvSpPr>
            <p:spPr>
              <a:xfrm>
                <a:off x="7051675" y="2183606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4" name="Google Shape;9784;p92"/>
              <p:cNvSpPr/>
              <p:nvPr/>
            </p:nvSpPr>
            <p:spPr>
              <a:xfrm>
                <a:off x="6908800" y="2201068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5" name="Google Shape;9785;p92"/>
              <p:cNvSpPr/>
              <p:nvPr/>
            </p:nvSpPr>
            <p:spPr>
              <a:xfrm>
                <a:off x="6965950" y="2201068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6" name="Google Shape;9786;p92"/>
              <p:cNvSpPr/>
              <p:nvPr/>
            </p:nvSpPr>
            <p:spPr>
              <a:xfrm>
                <a:off x="7023100" y="2201068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7" name="Google Shape;9787;p92"/>
              <p:cNvSpPr/>
              <p:nvPr/>
            </p:nvSpPr>
            <p:spPr>
              <a:xfrm>
                <a:off x="6937375" y="2218531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8" name="Google Shape;9788;p92"/>
              <p:cNvSpPr/>
              <p:nvPr/>
            </p:nvSpPr>
            <p:spPr>
              <a:xfrm>
                <a:off x="6994525" y="2218531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89" name="Google Shape;9789;p92"/>
              <p:cNvSpPr/>
              <p:nvPr/>
            </p:nvSpPr>
            <p:spPr>
              <a:xfrm>
                <a:off x="6908800" y="2218531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0" name="Google Shape;9790;p92"/>
              <p:cNvSpPr/>
              <p:nvPr/>
            </p:nvSpPr>
            <p:spPr>
              <a:xfrm>
                <a:off x="7051675" y="2218531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1" name="Google Shape;9791;p92"/>
              <p:cNvSpPr/>
              <p:nvPr/>
            </p:nvSpPr>
            <p:spPr>
              <a:xfrm>
                <a:off x="6908800" y="2237581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2" name="Google Shape;9792;p92"/>
              <p:cNvSpPr/>
              <p:nvPr/>
            </p:nvSpPr>
            <p:spPr>
              <a:xfrm>
                <a:off x="6965950" y="2237581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3" name="Google Shape;9793;p92"/>
              <p:cNvSpPr/>
              <p:nvPr/>
            </p:nvSpPr>
            <p:spPr>
              <a:xfrm>
                <a:off x="7023100" y="2237581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4" name="Google Shape;9794;p92"/>
              <p:cNvSpPr/>
              <p:nvPr/>
            </p:nvSpPr>
            <p:spPr>
              <a:xfrm>
                <a:off x="6937375" y="2255043"/>
                <a:ext cx="50800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5" name="Google Shape;9795;p92"/>
              <p:cNvSpPr/>
              <p:nvPr/>
            </p:nvSpPr>
            <p:spPr>
              <a:xfrm>
                <a:off x="6994525" y="2255043"/>
                <a:ext cx="49213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6" name="Google Shape;9796;p92"/>
              <p:cNvSpPr/>
              <p:nvPr/>
            </p:nvSpPr>
            <p:spPr>
              <a:xfrm>
                <a:off x="6908800" y="2255043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797" name="Google Shape;9797;p92"/>
              <p:cNvSpPr/>
              <p:nvPr/>
            </p:nvSpPr>
            <p:spPr>
              <a:xfrm>
                <a:off x="7051675" y="2255043"/>
                <a:ext cx="20638" cy="1111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798" name="Google Shape;9798;p92"/>
            <p:cNvSpPr/>
            <p:nvPr/>
          </p:nvSpPr>
          <p:spPr>
            <a:xfrm>
              <a:off x="9652717" y="2481408"/>
              <a:ext cx="421589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Firewall</a:t>
              </a:r>
              <a:endParaRPr dirty="0"/>
            </a:p>
          </p:txBody>
        </p:sp>
      </p:grpSp>
      <p:sp>
        <p:nvSpPr>
          <p:cNvPr id="9799" name="Google Shape;9799;p92"/>
          <p:cNvSpPr/>
          <p:nvPr/>
        </p:nvSpPr>
        <p:spPr>
          <a:xfrm>
            <a:off x="11141828" y="1442938"/>
            <a:ext cx="282129" cy="123111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0" tIns="0" rIns="0" bIns="0" anchor="t" anchorCtr="0">
            <a:spAutoFit/>
          </a:bodyPr>
          <a:lstStyle/>
          <a:p>
            <a:pPr marL="0" marR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rPr>
              <a:t>CASB</a:t>
            </a:r>
            <a:endParaRPr/>
          </a:p>
        </p:txBody>
      </p:sp>
      <p:grpSp>
        <p:nvGrpSpPr>
          <p:cNvPr id="9800" name="Google Shape;9800;p92"/>
          <p:cNvGrpSpPr/>
          <p:nvPr/>
        </p:nvGrpSpPr>
        <p:grpSpPr>
          <a:xfrm>
            <a:off x="10968653" y="2651880"/>
            <a:ext cx="654025" cy="487178"/>
            <a:chOff x="10975866" y="2109371"/>
            <a:chExt cx="654025" cy="487178"/>
          </a:xfrm>
        </p:grpSpPr>
        <p:grpSp>
          <p:nvGrpSpPr>
            <p:cNvPr id="9801" name="Google Shape;9801;p92"/>
            <p:cNvGrpSpPr/>
            <p:nvPr/>
          </p:nvGrpSpPr>
          <p:grpSpPr>
            <a:xfrm>
              <a:off x="11146245" y="2109371"/>
              <a:ext cx="313267" cy="313267"/>
              <a:chOff x="700088" y="3023393"/>
              <a:chExt cx="234950" cy="234950"/>
            </a:xfrm>
          </p:grpSpPr>
          <p:sp>
            <p:nvSpPr>
              <p:cNvPr id="9802" name="Google Shape;9802;p92"/>
              <p:cNvSpPr/>
              <p:nvPr/>
            </p:nvSpPr>
            <p:spPr>
              <a:xfrm>
                <a:off x="700088" y="30233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03" name="Google Shape;9803;p92"/>
              <p:cNvSpPr/>
              <p:nvPr/>
            </p:nvSpPr>
            <p:spPr>
              <a:xfrm>
                <a:off x="814388" y="3151981"/>
                <a:ext cx="15875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04" name="Google Shape;9804;p92"/>
              <p:cNvSpPr/>
              <p:nvPr/>
            </p:nvSpPr>
            <p:spPr>
              <a:xfrm>
                <a:off x="806450" y="3151981"/>
                <a:ext cx="4762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05" name="Google Shape;9805;p92"/>
              <p:cNvSpPr/>
              <p:nvPr/>
            </p:nvSpPr>
            <p:spPr>
              <a:xfrm>
                <a:off x="809625" y="3139281"/>
                <a:ext cx="15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" h="2" extrusionOk="0">
                    <a:moveTo>
                      <a:pt x="0" y="2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2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06" name="Google Shape;9806;p92"/>
              <p:cNvSpPr/>
              <p:nvPr/>
            </p:nvSpPr>
            <p:spPr>
              <a:xfrm>
                <a:off x="801688" y="3126581"/>
                <a:ext cx="63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" h="2" extrusionOk="0">
                    <a:moveTo>
                      <a:pt x="1" y="2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3" y="2"/>
                    </a:lnTo>
                    <a:lnTo>
                      <a:pt x="1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07" name="Google Shape;9807;p92"/>
              <p:cNvSpPr/>
              <p:nvPr/>
            </p:nvSpPr>
            <p:spPr>
              <a:xfrm>
                <a:off x="793750" y="3113881"/>
                <a:ext cx="174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55" h="10" extrusionOk="0">
                    <a:moveTo>
                      <a:pt x="51" y="10"/>
                    </a:moveTo>
                    <a:cubicBezTo>
                      <a:pt x="55" y="0"/>
                      <a:pt x="55" y="0"/>
                      <a:pt x="5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4" y="4"/>
                      <a:pt x="2" y="7"/>
                      <a:pt x="0" y="10"/>
                    </a:cubicBezTo>
                    <a:lnTo>
                      <a:pt x="51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08" name="Google Shape;9808;p92"/>
              <p:cNvSpPr/>
              <p:nvPr/>
            </p:nvSpPr>
            <p:spPr>
              <a:xfrm>
                <a:off x="788988" y="3126581"/>
                <a:ext cx="79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0" h="11" extrusionOk="0">
                    <a:moveTo>
                      <a:pt x="16" y="11"/>
                    </a:moveTo>
                    <a:cubicBezTo>
                      <a:pt x="20" y="0"/>
                      <a:pt x="20" y="0"/>
                      <a:pt x="20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4"/>
                      <a:pt x="0" y="8"/>
                      <a:pt x="0" y="11"/>
                    </a:cubicBezTo>
                    <a:lnTo>
                      <a:pt x="16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09" name="Google Shape;9809;p92"/>
              <p:cNvSpPr/>
              <p:nvPr/>
            </p:nvSpPr>
            <p:spPr>
              <a:xfrm>
                <a:off x="828675" y="3126581"/>
                <a:ext cx="1111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7" h="2" extrusionOk="0">
                    <a:moveTo>
                      <a:pt x="6" y="2"/>
                    </a:moveTo>
                    <a:lnTo>
                      <a:pt x="7" y="0"/>
                    </a:lnTo>
                    <a:lnTo>
                      <a:pt x="0" y="0"/>
                    </a:lnTo>
                    <a:lnTo>
                      <a:pt x="1" y="2"/>
                    </a:lnTo>
                    <a:lnTo>
                      <a:pt x="6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10" name="Google Shape;9810;p92"/>
              <p:cNvSpPr/>
              <p:nvPr/>
            </p:nvSpPr>
            <p:spPr>
              <a:xfrm>
                <a:off x="790575" y="3139281"/>
                <a:ext cx="1587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5" h="7" extrusionOk="0">
                    <a:moveTo>
                      <a:pt x="0" y="0"/>
                    </a:moveTo>
                    <a:cubicBezTo>
                      <a:pt x="1" y="3"/>
                      <a:pt x="1" y="4"/>
                      <a:pt x="2" y="7"/>
                    </a:cubicBezTo>
                    <a:cubicBezTo>
                      <a:pt x="5" y="0"/>
                      <a:pt x="5" y="0"/>
                      <a:pt x="5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11" name="Google Shape;9811;p92"/>
              <p:cNvSpPr/>
              <p:nvPr/>
            </p:nvSpPr>
            <p:spPr>
              <a:xfrm>
                <a:off x="817563" y="3139281"/>
                <a:ext cx="95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6" h="2" extrusionOk="0">
                    <a:moveTo>
                      <a:pt x="0" y="2"/>
                    </a:moveTo>
                    <a:lnTo>
                      <a:pt x="6" y="2"/>
                    </a:lnTo>
                    <a:lnTo>
                      <a:pt x="5" y="0"/>
                    </a:lnTo>
                    <a:lnTo>
                      <a:pt x="1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12" name="Google Shape;9812;p92"/>
              <p:cNvSpPr/>
              <p:nvPr/>
            </p:nvSpPr>
            <p:spPr>
              <a:xfrm>
                <a:off x="854075" y="3090068"/>
                <a:ext cx="555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65" h="12" extrusionOk="0">
                    <a:moveTo>
                      <a:pt x="8" y="10"/>
                    </a:moveTo>
                    <a:cubicBezTo>
                      <a:pt x="10" y="12"/>
                      <a:pt x="10" y="12"/>
                      <a:pt x="10" y="12"/>
                    </a:cubicBezTo>
                    <a:cubicBezTo>
                      <a:pt x="160" y="12"/>
                      <a:pt x="160" y="12"/>
                      <a:pt x="160" y="12"/>
                    </a:cubicBezTo>
                    <a:cubicBezTo>
                      <a:pt x="162" y="12"/>
                      <a:pt x="165" y="10"/>
                      <a:pt x="165" y="6"/>
                    </a:cubicBezTo>
                    <a:cubicBezTo>
                      <a:pt x="165" y="3"/>
                      <a:pt x="162" y="0"/>
                      <a:pt x="160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" y="3"/>
                      <a:pt x="6" y="6"/>
                      <a:pt x="8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13" name="Google Shape;9813;p92"/>
              <p:cNvSpPr/>
              <p:nvPr/>
            </p:nvSpPr>
            <p:spPr>
              <a:xfrm>
                <a:off x="825500" y="3113881"/>
                <a:ext cx="158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10" extrusionOk="0">
                    <a:moveTo>
                      <a:pt x="3" y="10"/>
                    </a:moveTo>
                    <a:cubicBezTo>
                      <a:pt x="49" y="10"/>
                      <a:pt x="49" y="10"/>
                      <a:pt x="49" y="10"/>
                    </a:cubicBezTo>
                    <a:cubicBezTo>
                      <a:pt x="48" y="7"/>
                      <a:pt x="45" y="4"/>
                      <a:pt x="42" y="0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3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14" name="Google Shape;9814;p92"/>
              <p:cNvSpPr/>
              <p:nvPr/>
            </p:nvSpPr>
            <p:spPr>
              <a:xfrm>
                <a:off x="796925" y="3151981"/>
                <a:ext cx="47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2" h="10" extrusionOk="0">
                    <a:moveTo>
                      <a:pt x="0" y="0"/>
                    </a:moveTo>
                    <a:cubicBezTo>
                      <a:pt x="0" y="0"/>
                      <a:pt x="1" y="0"/>
                      <a:pt x="1" y="1"/>
                    </a:cubicBezTo>
                    <a:cubicBezTo>
                      <a:pt x="4" y="3"/>
                      <a:pt x="8" y="7"/>
                      <a:pt x="12" y="10"/>
                    </a:cubicBezTo>
                    <a:cubicBezTo>
                      <a:pt x="9" y="0"/>
                      <a:pt x="9" y="0"/>
                      <a:pt x="9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15" name="Google Shape;9815;p92"/>
              <p:cNvSpPr/>
              <p:nvPr/>
            </p:nvSpPr>
            <p:spPr>
              <a:xfrm>
                <a:off x="817563" y="3113881"/>
                <a:ext cx="317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" h="2" extrusionOk="0">
                    <a:moveTo>
                      <a:pt x="0" y="2"/>
                    </a:moveTo>
                    <a:lnTo>
                      <a:pt x="1" y="2"/>
                    </a:lnTo>
                    <a:lnTo>
                      <a:pt x="2" y="0"/>
                    </a:lnTo>
                    <a:lnTo>
                      <a:pt x="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16" name="Google Shape;9816;p92"/>
              <p:cNvSpPr/>
              <p:nvPr/>
            </p:nvSpPr>
            <p:spPr>
              <a:xfrm>
                <a:off x="806450" y="3102768"/>
                <a:ext cx="9525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8" h="8" extrusionOk="0">
                    <a:moveTo>
                      <a:pt x="0" y="8"/>
                    </a:moveTo>
                    <a:cubicBezTo>
                      <a:pt x="26" y="8"/>
                      <a:pt x="26" y="8"/>
                      <a:pt x="26" y="8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8" y="1"/>
                      <a:pt x="8" y="4"/>
                      <a:pt x="0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17" name="Google Shape;9817;p92"/>
              <p:cNvSpPr/>
              <p:nvPr/>
            </p:nvSpPr>
            <p:spPr>
              <a:xfrm>
                <a:off x="866775" y="3151981"/>
                <a:ext cx="428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0" extrusionOk="0">
                    <a:moveTo>
                      <a:pt x="119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2" y="3"/>
                      <a:pt x="1" y="6"/>
                      <a:pt x="0" y="10"/>
                    </a:cubicBezTo>
                    <a:cubicBezTo>
                      <a:pt x="119" y="10"/>
                      <a:pt x="119" y="10"/>
                      <a:pt x="119" y="10"/>
                    </a:cubicBezTo>
                    <a:cubicBezTo>
                      <a:pt x="121" y="10"/>
                      <a:pt x="124" y="7"/>
                      <a:pt x="124" y="5"/>
                    </a:cubicBezTo>
                    <a:cubicBezTo>
                      <a:pt x="124" y="2"/>
                      <a:pt x="121" y="0"/>
                      <a:pt x="11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18" name="Google Shape;9818;p92"/>
              <p:cNvSpPr/>
              <p:nvPr/>
            </p:nvSpPr>
            <p:spPr>
              <a:xfrm>
                <a:off x="871538" y="3139281"/>
                <a:ext cx="381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13" h="10" extrusionOk="0">
                    <a:moveTo>
                      <a:pt x="108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1" y="7"/>
                      <a:pt x="0" y="10"/>
                    </a:cubicBezTo>
                    <a:cubicBezTo>
                      <a:pt x="108" y="10"/>
                      <a:pt x="108" y="10"/>
                      <a:pt x="108" y="10"/>
                    </a:cubicBezTo>
                    <a:cubicBezTo>
                      <a:pt x="110" y="10"/>
                      <a:pt x="113" y="9"/>
                      <a:pt x="113" y="5"/>
                    </a:cubicBezTo>
                    <a:cubicBezTo>
                      <a:pt x="113" y="3"/>
                      <a:pt x="110" y="0"/>
                      <a:pt x="10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19" name="Google Shape;9819;p92"/>
              <p:cNvSpPr/>
              <p:nvPr/>
            </p:nvSpPr>
            <p:spPr>
              <a:xfrm>
                <a:off x="750888" y="3151981"/>
                <a:ext cx="1746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52" h="10" extrusionOk="0">
                    <a:moveTo>
                      <a:pt x="5" y="10"/>
                    </a:moveTo>
                    <a:cubicBezTo>
                      <a:pt x="52" y="10"/>
                      <a:pt x="52" y="10"/>
                      <a:pt x="52" y="10"/>
                    </a:cubicBezTo>
                    <a:cubicBezTo>
                      <a:pt x="51" y="6"/>
                      <a:pt x="49" y="3"/>
                      <a:pt x="4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5"/>
                    </a:cubicBezTo>
                    <a:cubicBezTo>
                      <a:pt x="0" y="7"/>
                      <a:pt x="2" y="10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20" name="Google Shape;9820;p92"/>
              <p:cNvSpPr/>
              <p:nvPr/>
            </p:nvSpPr>
            <p:spPr>
              <a:xfrm>
                <a:off x="750888" y="3139281"/>
                <a:ext cx="127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10" extrusionOk="0">
                    <a:moveTo>
                      <a:pt x="5" y="10"/>
                    </a:moveTo>
                    <a:cubicBezTo>
                      <a:pt x="40" y="10"/>
                      <a:pt x="40" y="10"/>
                      <a:pt x="40" y="10"/>
                    </a:cubicBezTo>
                    <a:cubicBezTo>
                      <a:pt x="39" y="7"/>
                      <a:pt x="38" y="4"/>
                      <a:pt x="38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9"/>
                      <a:pt x="2" y="10"/>
                      <a:pt x="5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21" name="Google Shape;9821;p92"/>
              <p:cNvSpPr/>
              <p:nvPr/>
            </p:nvSpPr>
            <p:spPr>
              <a:xfrm>
                <a:off x="863600" y="3102768"/>
                <a:ext cx="460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34" h="11" extrusionOk="0">
                    <a:moveTo>
                      <a:pt x="129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3" y="4"/>
                      <a:pt x="4" y="8"/>
                      <a:pt x="6" y="11"/>
                    </a:cubicBezTo>
                    <a:cubicBezTo>
                      <a:pt x="129" y="11"/>
                      <a:pt x="129" y="11"/>
                      <a:pt x="129" y="11"/>
                    </a:cubicBezTo>
                    <a:cubicBezTo>
                      <a:pt x="131" y="11"/>
                      <a:pt x="134" y="9"/>
                      <a:pt x="134" y="6"/>
                    </a:cubicBezTo>
                    <a:cubicBezTo>
                      <a:pt x="134" y="2"/>
                      <a:pt x="131" y="0"/>
                      <a:pt x="12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22" name="Google Shape;9822;p92"/>
              <p:cNvSpPr/>
              <p:nvPr/>
            </p:nvSpPr>
            <p:spPr>
              <a:xfrm>
                <a:off x="871538" y="3126581"/>
                <a:ext cx="381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09" h="11" extrusionOk="0">
                    <a:moveTo>
                      <a:pt x="104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1" y="8"/>
                      <a:pt x="1" y="11"/>
                    </a:cubicBezTo>
                    <a:cubicBezTo>
                      <a:pt x="104" y="11"/>
                      <a:pt x="104" y="11"/>
                      <a:pt x="104" y="11"/>
                    </a:cubicBezTo>
                    <a:cubicBezTo>
                      <a:pt x="106" y="11"/>
                      <a:pt x="109" y="9"/>
                      <a:pt x="109" y="6"/>
                    </a:cubicBezTo>
                    <a:cubicBezTo>
                      <a:pt x="109" y="2"/>
                      <a:pt x="106" y="0"/>
                      <a:pt x="10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23" name="Google Shape;9823;p92"/>
              <p:cNvSpPr/>
              <p:nvPr/>
            </p:nvSpPr>
            <p:spPr>
              <a:xfrm>
                <a:off x="869950" y="3113881"/>
                <a:ext cx="396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118" h="10" extrusionOk="0">
                    <a:moveTo>
                      <a:pt x="113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1" y="4"/>
                      <a:pt x="2" y="7"/>
                      <a:pt x="3" y="10"/>
                    </a:cubicBezTo>
                    <a:cubicBezTo>
                      <a:pt x="113" y="10"/>
                      <a:pt x="113" y="10"/>
                      <a:pt x="113" y="10"/>
                    </a:cubicBezTo>
                    <a:cubicBezTo>
                      <a:pt x="115" y="10"/>
                      <a:pt x="118" y="9"/>
                      <a:pt x="118" y="5"/>
                    </a:cubicBezTo>
                    <a:cubicBezTo>
                      <a:pt x="118" y="3"/>
                      <a:pt x="115" y="0"/>
                      <a:pt x="1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24" name="Google Shape;9824;p92"/>
              <p:cNvSpPr/>
              <p:nvPr/>
            </p:nvSpPr>
            <p:spPr>
              <a:xfrm>
                <a:off x="750888" y="3090068"/>
                <a:ext cx="317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93" h="12" extrusionOk="0">
                    <a:moveTo>
                      <a:pt x="6" y="12"/>
                    </a:moveTo>
                    <a:cubicBezTo>
                      <a:pt x="82" y="12"/>
                      <a:pt x="82" y="12"/>
                      <a:pt x="82" y="12"/>
                    </a:cubicBezTo>
                    <a:cubicBezTo>
                      <a:pt x="82" y="11"/>
                      <a:pt x="83" y="11"/>
                      <a:pt x="84" y="10"/>
                    </a:cubicBezTo>
                    <a:cubicBezTo>
                      <a:pt x="87" y="6"/>
                      <a:pt x="90" y="3"/>
                      <a:pt x="93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6"/>
                    </a:cubicBezTo>
                    <a:cubicBezTo>
                      <a:pt x="0" y="10"/>
                      <a:pt x="2" y="12"/>
                      <a:pt x="6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25" name="Google Shape;9825;p92"/>
              <p:cNvSpPr/>
              <p:nvPr/>
            </p:nvSpPr>
            <p:spPr>
              <a:xfrm>
                <a:off x="750888" y="3126581"/>
                <a:ext cx="127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37" h="11" extrusionOk="0">
                    <a:moveTo>
                      <a:pt x="5" y="11"/>
                    </a:moveTo>
                    <a:cubicBezTo>
                      <a:pt x="36" y="11"/>
                      <a:pt x="36" y="11"/>
                      <a:pt x="36" y="11"/>
                    </a:cubicBezTo>
                    <a:cubicBezTo>
                      <a:pt x="36" y="8"/>
                      <a:pt x="36" y="4"/>
                      <a:pt x="37" y="0"/>
                    </a:cubicBezTo>
                    <a:cubicBezTo>
                      <a:pt x="5" y="0"/>
                      <a:pt x="5" y="0"/>
                      <a:pt x="5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5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26" name="Google Shape;9826;p92"/>
              <p:cNvSpPr/>
              <p:nvPr/>
            </p:nvSpPr>
            <p:spPr>
              <a:xfrm>
                <a:off x="838200" y="3139281"/>
                <a:ext cx="635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2" h="10" extrusionOk="0">
                    <a:moveTo>
                      <a:pt x="4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17" y="10"/>
                      <a:pt x="17" y="10"/>
                      <a:pt x="17" y="10"/>
                    </a:cubicBezTo>
                    <a:cubicBezTo>
                      <a:pt x="19" y="7"/>
                      <a:pt x="20" y="4"/>
                      <a:pt x="22" y="0"/>
                    </a:cubicBezTo>
                    <a:lnTo>
                      <a:pt x="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27" name="Google Shape;9827;p92"/>
              <p:cNvSpPr/>
              <p:nvPr/>
            </p:nvSpPr>
            <p:spPr>
              <a:xfrm>
                <a:off x="817563" y="3102768"/>
                <a:ext cx="11112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36" h="8" extrusionOk="0">
                    <a:moveTo>
                      <a:pt x="0" y="0"/>
                    </a:moveTo>
                    <a:cubicBezTo>
                      <a:pt x="0" y="8"/>
                      <a:pt x="0" y="8"/>
                      <a:pt x="0" y="8"/>
                    </a:cubicBezTo>
                    <a:cubicBezTo>
                      <a:pt x="36" y="8"/>
                      <a:pt x="36" y="8"/>
                      <a:pt x="36" y="8"/>
                    </a:cubicBezTo>
                    <a:cubicBezTo>
                      <a:pt x="25" y="3"/>
                      <a:pt x="14" y="0"/>
                      <a:pt x="2" y="0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28" name="Google Shape;9828;p92"/>
              <p:cNvSpPr/>
              <p:nvPr/>
            </p:nvSpPr>
            <p:spPr>
              <a:xfrm>
                <a:off x="750888" y="3113881"/>
                <a:ext cx="1428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45" h="10" extrusionOk="0">
                    <a:moveTo>
                      <a:pt x="6" y="10"/>
                    </a:moveTo>
                    <a:cubicBezTo>
                      <a:pt x="41" y="10"/>
                      <a:pt x="41" y="10"/>
                      <a:pt x="41" y="10"/>
                    </a:cubicBezTo>
                    <a:cubicBezTo>
                      <a:pt x="42" y="7"/>
                      <a:pt x="44" y="4"/>
                      <a:pt x="45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3"/>
                      <a:pt x="0" y="5"/>
                    </a:cubicBezTo>
                    <a:cubicBezTo>
                      <a:pt x="0" y="9"/>
                      <a:pt x="2" y="10"/>
                      <a:pt x="6" y="1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29" name="Google Shape;9829;p92"/>
              <p:cNvSpPr/>
              <p:nvPr/>
            </p:nvSpPr>
            <p:spPr>
              <a:xfrm>
                <a:off x="835025" y="3151981"/>
                <a:ext cx="3175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8" h="6" extrusionOk="0">
                    <a:moveTo>
                      <a:pt x="2" y="0"/>
                    </a:moveTo>
                    <a:cubicBezTo>
                      <a:pt x="0" y="6"/>
                      <a:pt x="0" y="6"/>
                      <a:pt x="0" y="6"/>
                    </a:cubicBezTo>
                    <a:cubicBezTo>
                      <a:pt x="3" y="5"/>
                      <a:pt x="6" y="2"/>
                      <a:pt x="7" y="1"/>
                    </a:cubicBezTo>
                    <a:cubicBezTo>
                      <a:pt x="8" y="0"/>
                      <a:pt x="8" y="0"/>
                      <a:pt x="8" y="0"/>
                    </a:cubicBezTo>
                    <a:lnTo>
                      <a:pt x="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30" name="Google Shape;9830;p92"/>
              <p:cNvSpPr/>
              <p:nvPr/>
            </p:nvSpPr>
            <p:spPr>
              <a:xfrm>
                <a:off x="750888" y="3102768"/>
                <a:ext cx="20637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61" h="11" extrusionOk="0">
                    <a:moveTo>
                      <a:pt x="6" y="11"/>
                    </a:moveTo>
                    <a:cubicBezTo>
                      <a:pt x="55" y="11"/>
                      <a:pt x="55" y="11"/>
                      <a:pt x="55" y="11"/>
                    </a:cubicBezTo>
                    <a:cubicBezTo>
                      <a:pt x="57" y="8"/>
                      <a:pt x="60" y="4"/>
                      <a:pt x="61" y="0"/>
                    </a:cubicBezTo>
                    <a:cubicBezTo>
                      <a:pt x="6" y="0"/>
                      <a:pt x="6" y="0"/>
                      <a:pt x="6" y="0"/>
                    </a:cubicBezTo>
                    <a:cubicBezTo>
                      <a:pt x="2" y="0"/>
                      <a:pt x="0" y="2"/>
                      <a:pt x="0" y="6"/>
                    </a:cubicBezTo>
                    <a:cubicBezTo>
                      <a:pt x="0" y="9"/>
                      <a:pt x="2" y="11"/>
                      <a:pt x="6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31" name="Google Shape;9831;p92"/>
              <p:cNvSpPr/>
              <p:nvPr/>
            </p:nvSpPr>
            <p:spPr>
              <a:xfrm>
                <a:off x="792163" y="3107531"/>
                <a:ext cx="53975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57" h="143" extrusionOk="0">
                    <a:moveTo>
                      <a:pt x="63" y="123"/>
                    </a:moveTo>
                    <a:cubicBezTo>
                      <a:pt x="92" y="48"/>
                      <a:pt x="92" y="48"/>
                      <a:pt x="92" y="48"/>
                    </a:cubicBezTo>
                    <a:cubicBezTo>
                      <a:pt x="120" y="140"/>
                      <a:pt x="120" y="140"/>
                      <a:pt x="120" y="140"/>
                    </a:cubicBezTo>
                    <a:cubicBezTo>
                      <a:pt x="135" y="82"/>
                      <a:pt x="135" y="82"/>
                      <a:pt x="135" y="82"/>
                    </a:cubicBezTo>
                    <a:cubicBezTo>
                      <a:pt x="149" y="79"/>
                      <a:pt x="149" y="79"/>
                      <a:pt x="149" y="79"/>
                    </a:cubicBezTo>
                    <a:cubicBezTo>
                      <a:pt x="157" y="52"/>
                      <a:pt x="157" y="52"/>
                      <a:pt x="157" y="52"/>
                    </a:cubicBezTo>
                    <a:cubicBezTo>
                      <a:pt x="156" y="47"/>
                      <a:pt x="155" y="41"/>
                      <a:pt x="152" y="36"/>
                    </a:cubicBezTo>
                    <a:cubicBezTo>
                      <a:pt x="151" y="37"/>
                      <a:pt x="151" y="37"/>
                      <a:pt x="151" y="37"/>
                    </a:cubicBezTo>
                    <a:cubicBezTo>
                      <a:pt x="141" y="71"/>
                      <a:pt x="141" y="71"/>
                      <a:pt x="141" y="71"/>
                    </a:cubicBezTo>
                    <a:cubicBezTo>
                      <a:pt x="127" y="73"/>
                      <a:pt x="127" y="73"/>
                      <a:pt x="127" y="73"/>
                    </a:cubicBezTo>
                    <a:cubicBezTo>
                      <a:pt x="119" y="101"/>
                      <a:pt x="119" y="101"/>
                      <a:pt x="119" y="101"/>
                    </a:cubicBezTo>
                    <a:cubicBezTo>
                      <a:pt x="93" y="15"/>
                      <a:pt x="93" y="15"/>
                      <a:pt x="93" y="15"/>
                    </a:cubicBezTo>
                    <a:cubicBezTo>
                      <a:pt x="72" y="71"/>
                      <a:pt x="72" y="71"/>
                      <a:pt x="72" y="71"/>
                    </a:cubicBezTo>
                    <a:cubicBezTo>
                      <a:pt x="70" y="0"/>
                      <a:pt x="70" y="0"/>
                      <a:pt x="70" y="0"/>
                    </a:cubicBezTo>
                    <a:cubicBezTo>
                      <a:pt x="35" y="104"/>
                      <a:pt x="35" y="104"/>
                      <a:pt x="35" y="104"/>
                    </a:cubicBezTo>
                    <a:cubicBezTo>
                      <a:pt x="22" y="46"/>
                      <a:pt x="22" y="46"/>
                      <a:pt x="22" y="46"/>
                    </a:cubicBezTo>
                    <a:cubicBezTo>
                      <a:pt x="0" y="106"/>
                      <a:pt x="0" y="106"/>
                      <a:pt x="0" y="106"/>
                    </a:cubicBezTo>
                    <a:cubicBezTo>
                      <a:pt x="2" y="110"/>
                      <a:pt x="4" y="114"/>
                      <a:pt x="6" y="118"/>
                    </a:cubicBezTo>
                    <a:cubicBezTo>
                      <a:pt x="20" y="83"/>
                      <a:pt x="20" y="83"/>
                      <a:pt x="20" y="83"/>
                    </a:cubicBezTo>
                    <a:cubicBezTo>
                      <a:pt x="33" y="142"/>
                      <a:pt x="33" y="142"/>
                      <a:pt x="33" y="142"/>
                    </a:cubicBezTo>
                    <a:cubicBezTo>
                      <a:pt x="33" y="143"/>
                      <a:pt x="33" y="143"/>
                      <a:pt x="33" y="143"/>
                    </a:cubicBezTo>
                    <a:cubicBezTo>
                      <a:pt x="61" y="59"/>
                      <a:pt x="61" y="59"/>
                      <a:pt x="61" y="59"/>
                    </a:cubicBezTo>
                    <a:lnTo>
                      <a:pt x="63" y="12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32" name="Google Shape;9832;p92"/>
              <p:cNvSpPr/>
              <p:nvPr/>
            </p:nvSpPr>
            <p:spPr>
              <a:xfrm>
                <a:off x="735013" y="3082131"/>
                <a:ext cx="136525" cy="131763"/>
              </a:xfrm>
              <a:custGeom>
                <a:avLst/>
                <a:gdLst/>
                <a:ahLst/>
                <a:cxnLst/>
                <a:rect l="l" t="t" r="r" b="b"/>
                <a:pathLst>
                  <a:path w="407" h="393" extrusionOk="0">
                    <a:moveTo>
                      <a:pt x="348" y="43"/>
                    </a:moveTo>
                    <a:cubicBezTo>
                      <a:pt x="319" y="15"/>
                      <a:pt x="283" y="0"/>
                      <a:pt x="246" y="0"/>
                    </a:cubicBezTo>
                    <a:cubicBezTo>
                      <a:pt x="208" y="0"/>
                      <a:pt x="170" y="15"/>
                      <a:pt x="140" y="43"/>
                    </a:cubicBezTo>
                    <a:cubicBezTo>
                      <a:pt x="91" y="93"/>
                      <a:pt x="86" y="169"/>
                      <a:pt x="120" y="226"/>
                    </a:cubicBezTo>
                    <a:cubicBezTo>
                      <a:pt x="10" y="338"/>
                      <a:pt x="10" y="338"/>
                      <a:pt x="10" y="338"/>
                    </a:cubicBezTo>
                    <a:cubicBezTo>
                      <a:pt x="0" y="346"/>
                      <a:pt x="0" y="362"/>
                      <a:pt x="10" y="371"/>
                    </a:cubicBezTo>
                    <a:cubicBezTo>
                      <a:pt x="22" y="384"/>
                      <a:pt x="22" y="384"/>
                      <a:pt x="22" y="384"/>
                    </a:cubicBezTo>
                    <a:cubicBezTo>
                      <a:pt x="31" y="393"/>
                      <a:pt x="47" y="393"/>
                      <a:pt x="55" y="384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92" y="287"/>
                      <a:pt x="218" y="294"/>
                      <a:pt x="246" y="294"/>
                    </a:cubicBezTo>
                    <a:cubicBezTo>
                      <a:pt x="283" y="294"/>
                      <a:pt x="319" y="280"/>
                      <a:pt x="348" y="252"/>
                    </a:cubicBezTo>
                    <a:cubicBezTo>
                      <a:pt x="407" y="194"/>
                      <a:pt x="407" y="100"/>
                      <a:pt x="348" y="43"/>
                    </a:cubicBezTo>
                    <a:moveTo>
                      <a:pt x="315" y="218"/>
                    </a:moveTo>
                    <a:cubicBezTo>
                      <a:pt x="297" y="236"/>
                      <a:pt x="271" y="247"/>
                      <a:pt x="246" y="247"/>
                    </a:cubicBezTo>
                    <a:cubicBezTo>
                      <a:pt x="219" y="247"/>
                      <a:pt x="193" y="236"/>
                      <a:pt x="174" y="218"/>
                    </a:cubicBezTo>
                    <a:cubicBezTo>
                      <a:pt x="136" y="178"/>
                      <a:pt x="136" y="116"/>
                      <a:pt x="174" y="77"/>
                    </a:cubicBezTo>
                    <a:cubicBezTo>
                      <a:pt x="193" y="58"/>
                      <a:pt x="219" y="47"/>
                      <a:pt x="246" y="47"/>
                    </a:cubicBezTo>
                    <a:cubicBezTo>
                      <a:pt x="271" y="47"/>
                      <a:pt x="297" y="58"/>
                      <a:pt x="315" y="77"/>
                    </a:cubicBezTo>
                    <a:cubicBezTo>
                      <a:pt x="334" y="95"/>
                      <a:pt x="345" y="120"/>
                      <a:pt x="345" y="148"/>
                    </a:cubicBezTo>
                    <a:cubicBezTo>
                      <a:pt x="345" y="173"/>
                      <a:pt x="334" y="198"/>
                      <a:pt x="315" y="2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833" name="Google Shape;9833;p92"/>
            <p:cNvSpPr/>
            <p:nvPr/>
          </p:nvSpPr>
          <p:spPr>
            <a:xfrm>
              <a:off x="10975866" y="2473438"/>
              <a:ext cx="654025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Flow Analytics</a:t>
              </a:r>
              <a:endParaRPr/>
            </a:p>
          </p:txBody>
        </p:sp>
      </p:grpSp>
      <p:grpSp>
        <p:nvGrpSpPr>
          <p:cNvPr id="9834" name="Google Shape;9834;p92"/>
          <p:cNvGrpSpPr/>
          <p:nvPr/>
        </p:nvGrpSpPr>
        <p:grpSpPr>
          <a:xfrm>
            <a:off x="2157250" y="3486456"/>
            <a:ext cx="360675" cy="487178"/>
            <a:chOff x="2159885" y="2878460"/>
            <a:chExt cx="360675" cy="487178"/>
          </a:xfrm>
        </p:grpSpPr>
        <p:grpSp>
          <p:nvGrpSpPr>
            <p:cNvPr id="9835" name="Google Shape;9835;p92"/>
            <p:cNvGrpSpPr/>
            <p:nvPr/>
          </p:nvGrpSpPr>
          <p:grpSpPr>
            <a:xfrm>
              <a:off x="2183590" y="2878460"/>
              <a:ext cx="313267" cy="313267"/>
              <a:chOff x="2763838" y="3023393"/>
              <a:chExt cx="234950" cy="234950"/>
            </a:xfrm>
          </p:grpSpPr>
          <p:sp>
            <p:nvSpPr>
              <p:cNvPr id="9836" name="Google Shape;9836;p92"/>
              <p:cNvSpPr/>
              <p:nvPr/>
            </p:nvSpPr>
            <p:spPr>
              <a:xfrm>
                <a:off x="2763838" y="30233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37" name="Google Shape;9837;p92"/>
              <p:cNvSpPr/>
              <p:nvPr/>
            </p:nvSpPr>
            <p:spPr>
              <a:xfrm>
                <a:off x="2871788" y="3061493"/>
                <a:ext cx="12700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37" h="17" extrusionOk="0">
                    <a:moveTo>
                      <a:pt x="10" y="0"/>
                    </a:moveTo>
                    <a:cubicBezTo>
                      <a:pt x="23" y="0"/>
                      <a:pt x="23" y="0"/>
                      <a:pt x="23" y="0"/>
                    </a:cubicBezTo>
                    <a:cubicBezTo>
                      <a:pt x="37" y="10"/>
                      <a:pt x="5" y="17"/>
                      <a:pt x="0" y="7"/>
                    </a:cubicBezTo>
                    <a:cubicBezTo>
                      <a:pt x="0" y="1"/>
                      <a:pt x="7" y="2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38" name="Google Shape;9838;p92"/>
              <p:cNvSpPr/>
              <p:nvPr/>
            </p:nvSpPr>
            <p:spPr>
              <a:xfrm>
                <a:off x="2855913" y="3058318"/>
                <a:ext cx="5715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169" h="65" extrusionOk="0">
                    <a:moveTo>
                      <a:pt x="115" y="24"/>
                    </a:moveTo>
                    <a:cubicBezTo>
                      <a:pt x="107" y="24"/>
                      <a:pt x="101" y="21"/>
                      <a:pt x="95" y="25"/>
                    </a:cubicBezTo>
                    <a:cubicBezTo>
                      <a:pt x="106" y="33"/>
                      <a:pt x="124" y="33"/>
                      <a:pt x="139" y="39"/>
                    </a:cubicBezTo>
                    <a:cubicBezTo>
                      <a:pt x="152" y="44"/>
                      <a:pt x="168" y="49"/>
                      <a:pt x="169" y="65"/>
                    </a:cubicBezTo>
                    <a:cubicBezTo>
                      <a:pt x="157" y="62"/>
                      <a:pt x="145" y="54"/>
                      <a:pt x="131" y="49"/>
                    </a:cubicBezTo>
                    <a:cubicBezTo>
                      <a:pt x="110" y="41"/>
                      <a:pt x="91" y="43"/>
                      <a:pt x="61" y="40"/>
                    </a:cubicBezTo>
                    <a:cubicBezTo>
                      <a:pt x="53" y="39"/>
                      <a:pt x="46" y="35"/>
                      <a:pt x="38" y="35"/>
                    </a:cubicBezTo>
                    <a:cubicBezTo>
                      <a:pt x="24" y="35"/>
                      <a:pt x="13" y="48"/>
                      <a:pt x="0" y="41"/>
                    </a:cubicBezTo>
                    <a:cubicBezTo>
                      <a:pt x="5" y="15"/>
                      <a:pt x="44" y="26"/>
                      <a:pt x="69" y="22"/>
                    </a:cubicBezTo>
                    <a:cubicBezTo>
                      <a:pt x="84" y="20"/>
                      <a:pt x="110" y="0"/>
                      <a:pt x="115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39" name="Google Shape;9839;p92"/>
              <p:cNvSpPr/>
              <p:nvPr/>
            </p:nvSpPr>
            <p:spPr>
              <a:xfrm>
                <a:off x="2897188" y="3063081"/>
                <a:ext cx="9525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26" h="23" extrusionOk="0">
                    <a:moveTo>
                      <a:pt x="25" y="20"/>
                    </a:moveTo>
                    <a:cubicBezTo>
                      <a:pt x="16" y="23"/>
                      <a:pt x="5" y="17"/>
                      <a:pt x="0" y="13"/>
                    </a:cubicBezTo>
                    <a:cubicBezTo>
                      <a:pt x="2" y="0"/>
                      <a:pt x="26" y="9"/>
                      <a:pt x="25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40" name="Google Shape;9840;p92"/>
              <p:cNvSpPr/>
              <p:nvPr/>
            </p:nvSpPr>
            <p:spPr>
              <a:xfrm>
                <a:off x="2836863" y="3072606"/>
                <a:ext cx="93663" cy="44450"/>
              </a:xfrm>
              <a:custGeom>
                <a:avLst/>
                <a:gdLst/>
                <a:ahLst/>
                <a:cxnLst/>
                <a:rect l="l" t="t" r="r" b="b"/>
                <a:pathLst>
                  <a:path w="282" h="134" extrusionOk="0">
                    <a:moveTo>
                      <a:pt x="276" y="134"/>
                    </a:moveTo>
                    <a:cubicBezTo>
                      <a:pt x="267" y="125"/>
                      <a:pt x="264" y="114"/>
                      <a:pt x="257" y="104"/>
                    </a:cubicBezTo>
                    <a:cubicBezTo>
                      <a:pt x="250" y="94"/>
                      <a:pt x="238" y="86"/>
                      <a:pt x="234" y="76"/>
                    </a:cubicBezTo>
                    <a:cubicBezTo>
                      <a:pt x="232" y="71"/>
                      <a:pt x="233" y="63"/>
                      <a:pt x="231" y="57"/>
                    </a:cubicBezTo>
                    <a:cubicBezTo>
                      <a:pt x="223" y="38"/>
                      <a:pt x="181" y="22"/>
                      <a:pt x="152" y="20"/>
                    </a:cubicBezTo>
                    <a:cubicBezTo>
                      <a:pt x="127" y="18"/>
                      <a:pt x="112" y="18"/>
                      <a:pt x="91" y="14"/>
                    </a:cubicBezTo>
                    <a:cubicBezTo>
                      <a:pt x="99" y="28"/>
                      <a:pt x="126" y="24"/>
                      <a:pt x="148" y="26"/>
                    </a:cubicBezTo>
                    <a:cubicBezTo>
                      <a:pt x="182" y="28"/>
                      <a:pt x="220" y="41"/>
                      <a:pt x="224" y="68"/>
                    </a:cubicBezTo>
                    <a:cubicBezTo>
                      <a:pt x="199" y="57"/>
                      <a:pt x="178" y="40"/>
                      <a:pt x="145" y="37"/>
                    </a:cubicBezTo>
                    <a:cubicBezTo>
                      <a:pt x="135" y="36"/>
                      <a:pt x="123" y="38"/>
                      <a:pt x="112" y="37"/>
                    </a:cubicBezTo>
                    <a:cubicBezTo>
                      <a:pt x="103" y="36"/>
                      <a:pt x="94" y="29"/>
                      <a:pt x="85" y="28"/>
                    </a:cubicBezTo>
                    <a:cubicBezTo>
                      <a:pt x="51" y="26"/>
                      <a:pt x="34" y="67"/>
                      <a:pt x="2" y="67"/>
                    </a:cubicBezTo>
                    <a:cubicBezTo>
                      <a:pt x="0" y="52"/>
                      <a:pt x="19" y="48"/>
                      <a:pt x="30" y="41"/>
                    </a:cubicBezTo>
                    <a:cubicBezTo>
                      <a:pt x="44" y="33"/>
                      <a:pt x="61" y="17"/>
                      <a:pt x="77" y="8"/>
                    </a:cubicBezTo>
                    <a:cubicBezTo>
                      <a:pt x="90" y="0"/>
                      <a:pt x="104" y="5"/>
                      <a:pt x="119" y="8"/>
                    </a:cubicBezTo>
                    <a:cubicBezTo>
                      <a:pt x="131" y="9"/>
                      <a:pt x="143" y="8"/>
                      <a:pt x="155" y="9"/>
                    </a:cubicBezTo>
                    <a:cubicBezTo>
                      <a:pt x="183" y="11"/>
                      <a:pt x="227" y="27"/>
                      <a:pt x="241" y="46"/>
                    </a:cubicBezTo>
                    <a:cubicBezTo>
                      <a:pt x="246" y="53"/>
                      <a:pt x="245" y="62"/>
                      <a:pt x="248" y="70"/>
                    </a:cubicBezTo>
                    <a:cubicBezTo>
                      <a:pt x="250" y="76"/>
                      <a:pt x="257" y="79"/>
                      <a:pt x="262" y="85"/>
                    </a:cubicBezTo>
                    <a:cubicBezTo>
                      <a:pt x="272" y="97"/>
                      <a:pt x="282" y="116"/>
                      <a:pt x="276" y="13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41" name="Google Shape;9841;p92"/>
              <p:cNvSpPr/>
              <p:nvPr/>
            </p:nvSpPr>
            <p:spPr>
              <a:xfrm>
                <a:off x="2843213" y="3074193"/>
                <a:ext cx="11113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32" h="27" extrusionOk="0">
                    <a:moveTo>
                      <a:pt x="32" y="3"/>
                    </a:moveTo>
                    <a:cubicBezTo>
                      <a:pt x="28" y="17"/>
                      <a:pt x="13" y="26"/>
                      <a:pt x="0" y="27"/>
                    </a:cubicBezTo>
                    <a:cubicBezTo>
                      <a:pt x="4" y="12"/>
                      <a:pt x="16" y="0"/>
                      <a:pt x="3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42" name="Google Shape;9842;p92"/>
              <p:cNvSpPr/>
              <p:nvPr/>
            </p:nvSpPr>
            <p:spPr>
              <a:xfrm>
                <a:off x="2827338" y="3082131"/>
                <a:ext cx="39688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13" extrusionOk="0">
                    <a:moveTo>
                      <a:pt x="120" y="11"/>
                    </a:moveTo>
                    <a:cubicBezTo>
                      <a:pt x="101" y="24"/>
                      <a:pt x="81" y="29"/>
                      <a:pt x="68" y="46"/>
                    </a:cubicBezTo>
                    <a:cubicBezTo>
                      <a:pt x="64" y="51"/>
                      <a:pt x="64" y="57"/>
                      <a:pt x="60" y="62"/>
                    </a:cubicBezTo>
                    <a:cubicBezTo>
                      <a:pt x="51" y="71"/>
                      <a:pt x="39" y="76"/>
                      <a:pt x="30" y="86"/>
                    </a:cubicBezTo>
                    <a:cubicBezTo>
                      <a:pt x="21" y="95"/>
                      <a:pt x="17" y="108"/>
                      <a:pt x="4" y="113"/>
                    </a:cubicBezTo>
                    <a:cubicBezTo>
                      <a:pt x="0" y="95"/>
                      <a:pt x="15" y="83"/>
                      <a:pt x="27" y="72"/>
                    </a:cubicBezTo>
                    <a:cubicBezTo>
                      <a:pt x="34" y="66"/>
                      <a:pt x="44" y="63"/>
                      <a:pt x="50" y="57"/>
                    </a:cubicBezTo>
                    <a:cubicBezTo>
                      <a:pt x="55" y="51"/>
                      <a:pt x="58" y="39"/>
                      <a:pt x="64" y="32"/>
                    </a:cubicBezTo>
                    <a:cubicBezTo>
                      <a:pt x="76" y="20"/>
                      <a:pt x="106" y="0"/>
                      <a:pt x="120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43" name="Google Shape;9843;p92"/>
              <p:cNvSpPr/>
              <p:nvPr/>
            </p:nvSpPr>
            <p:spPr>
              <a:xfrm>
                <a:off x="2851150" y="3085306"/>
                <a:ext cx="84138" cy="84138"/>
              </a:xfrm>
              <a:custGeom>
                <a:avLst/>
                <a:gdLst/>
                <a:ahLst/>
                <a:cxnLst/>
                <a:rect l="l" t="t" r="r" b="b"/>
                <a:pathLst>
                  <a:path w="249" h="250" extrusionOk="0">
                    <a:moveTo>
                      <a:pt x="249" y="187"/>
                    </a:moveTo>
                    <a:cubicBezTo>
                      <a:pt x="249" y="213"/>
                      <a:pt x="249" y="213"/>
                      <a:pt x="249" y="213"/>
                    </a:cubicBezTo>
                    <a:cubicBezTo>
                      <a:pt x="244" y="226"/>
                      <a:pt x="246" y="245"/>
                      <a:pt x="233" y="250"/>
                    </a:cubicBezTo>
                    <a:cubicBezTo>
                      <a:pt x="232" y="228"/>
                      <a:pt x="238" y="206"/>
                      <a:pt x="237" y="185"/>
                    </a:cubicBezTo>
                    <a:cubicBezTo>
                      <a:pt x="233" y="137"/>
                      <a:pt x="201" y="83"/>
                      <a:pt x="177" y="57"/>
                    </a:cubicBezTo>
                    <a:cubicBezTo>
                      <a:pt x="146" y="25"/>
                      <a:pt x="82" y="0"/>
                      <a:pt x="30" y="30"/>
                    </a:cubicBezTo>
                    <a:cubicBezTo>
                      <a:pt x="19" y="36"/>
                      <a:pt x="14" y="51"/>
                      <a:pt x="0" y="49"/>
                    </a:cubicBezTo>
                    <a:cubicBezTo>
                      <a:pt x="4" y="32"/>
                      <a:pt x="20" y="23"/>
                      <a:pt x="34" y="16"/>
                    </a:cubicBezTo>
                    <a:cubicBezTo>
                      <a:pt x="55" y="6"/>
                      <a:pt x="86" y="1"/>
                      <a:pt x="111" y="7"/>
                    </a:cubicBezTo>
                    <a:cubicBezTo>
                      <a:pt x="188" y="26"/>
                      <a:pt x="238" y="102"/>
                      <a:pt x="249" y="18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44" name="Google Shape;9844;p92"/>
              <p:cNvSpPr/>
              <p:nvPr/>
            </p:nvSpPr>
            <p:spPr>
              <a:xfrm>
                <a:off x="2824163" y="3093243"/>
                <a:ext cx="106363" cy="71438"/>
              </a:xfrm>
              <a:custGeom>
                <a:avLst/>
                <a:gdLst/>
                <a:ahLst/>
                <a:cxnLst/>
                <a:rect l="l" t="t" r="r" b="b"/>
                <a:pathLst>
                  <a:path w="314" h="215" extrusionOk="0">
                    <a:moveTo>
                      <a:pt x="0" y="146"/>
                    </a:moveTo>
                    <a:cubicBezTo>
                      <a:pt x="0" y="136"/>
                      <a:pt x="0" y="136"/>
                      <a:pt x="0" y="136"/>
                    </a:cubicBezTo>
                    <a:cubicBezTo>
                      <a:pt x="10" y="100"/>
                      <a:pt x="38" y="56"/>
                      <a:pt x="67" y="41"/>
                    </a:cubicBezTo>
                    <a:cubicBezTo>
                      <a:pt x="75" y="38"/>
                      <a:pt x="83" y="36"/>
                      <a:pt x="91" y="33"/>
                    </a:cubicBezTo>
                    <a:cubicBezTo>
                      <a:pt x="101" y="27"/>
                      <a:pt x="109" y="19"/>
                      <a:pt x="117" y="14"/>
                    </a:cubicBezTo>
                    <a:cubicBezTo>
                      <a:pt x="133" y="5"/>
                      <a:pt x="153" y="0"/>
                      <a:pt x="181" y="1"/>
                    </a:cubicBezTo>
                    <a:cubicBezTo>
                      <a:pt x="213" y="3"/>
                      <a:pt x="243" y="25"/>
                      <a:pt x="260" y="45"/>
                    </a:cubicBezTo>
                    <a:cubicBezTo>
                      <a:pt x="286" y="76"/>
                      <a:pt x="312" y="121"/>
                      <a:pt x="312" y="173"/>
                    </a:cubicBezTo>
                    <a:cubicBezTo>
                      <a:pt x="312" y="187"/>
                      <a:pt x="314" y="205"/>
                      <a:pt x="301" y="215"/>
                    </a:cubicBezTo>
                    <a:cubicBezTo>
                      <a:pt x="294" y="199"/>
                      <a:pt x="299" y="183"/>
                      <a:pt x="298" y="169"/>
                    </a:cubicBezTo>
                    <a:cubicBezTo>
                      <a:pt x="296" y="123"/>
                      <a:pt x="274" y="85"/>
                      <a:pt x="253" y="59"/>
                    </a:cubicBezTo>
                    <a:cubicBezTo>
                      <a:pt x="228" y="29"/>
                      <a:pt x="176" y="0"/>
                      <a:pt x="127" y="24"/>
                    </a:cubicBezTo>
                    <a:cubicBezTo>
                      <a:pt x="115" y="30"/>
                      <a:pt x="107" y="42"/>
                      <a:pt x="93" y="48"/>
                    </a:cubicBezTo>
                    <a:cubicBezTo>
                      <a:pt x="87" y="50"/>
                      <a:pt x="79" y="50"/>
                      <a:pt x="71" y="54"/>
                    </a:cubicBezTo>
                    <a:cubicBezTo>
                      <a:pt x="48" y="65"/>
                      <a:pt x="31" y="94"/>
                      <a:pt x="21" y="116"/>
                    </a:cubicBezTo>
                    <a:cubicBezTo>
                      <a:pt x="16" y="127"/>
                      <a:pt x="10" y="152"/>
                      <a:pt x="0" y="1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45" name="Google Shape;9845;p92"/>
              <p:cNvSpPr/>
              <p:nvPr/>
            </p:nvSpPr>
            <p:spPr>
              <a:xfrm>
                <a:off x="2832100" y="3094831"/>
                <a:ext cx="1111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35" h="33" extrusionOk="0">
                    <a:moveTo>
                      <a:pt x="35" y="0"/>
                    </a:moveTo>
                    <a:cubicBezTo>
                      <a:pt x="32" y="20"/>
                      <a:pt x="15" y="25"/>
                      <a:pt x="1" y="33"/>
                    </a:cubicBezTo>
                    <a:cubicBezTo>
                      <a:pt x="0" y="15"/>
                      <a:pt x="17" y="3"/>
                      <a:pt x="3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46" name="Google Shape;9846;p92"/>
              <p:cNvSpPr/>
              <p:nvPr/>
            </p:nvSpPr>
            <p:spPr>
              <a:xfrm>
                <a:off x="2824163" y="3101181"/>
                <a:ext cx="87313" cy="109538"/>
              </a:xfrm>
              <a:custGeom>
                <a:avLst/>
                <a:gdLst/>
                <a:ahLst/>
                <a:cxnLst/>
                <a:rect l="l" t="t" r="r" b="b"/>
                <a:pathLst>
                  <a:path w="258" h="326" extrusionOk="0">
                    <a:moveTo>
                      <a:pt x="119" y="33"/>
                    </a:moveTo>
                    <a:cubicBezTo>
                      <a:pt x="130" y="34"/>
                      <a:pt x="136" y="28"/>
                      <a:pt x="145" y="27"/>
                    </a:cubicBezTo>
                    <a:cubicBezTo>
                      <a:pt x="203" y="20"/>
                      <a:pt x="258" y="73"/>
                      <a:pt x="258" y="123"/>
                    </a:cubicBezTo>
                    <a:cubicBezTo>
                      <a:pt x="258" y="126"/>
                      <a:pt x="257" y="130"/>
                      <a:pt x="256" y="133"/>
                    </a:cubicBezTo>
                    <a:cubicBezTo>
                      <a:pt x="245" y="190"/>
                      <a:pt x="249" y="237"/>
                      <a:pt x="214" y="269"/>
                    </a:cubicBezTo>
                    <a:cubicBezTo>
                      <a:pt x="201" y="282"/>
                      <a:pt x="186" y="284"/>
                      <a:pt x="168" y="290"/>
                    </a:cubicBezTo>
                    <a:cubicBezTo>
                      <a:pt x="155" y="295"/>
                      <a:pt x="147" y="305"/>
                      <a:pt x="134" y="310"/>
                    </a:cubicBezTo>
                    <a:cubicBezTo>
                      <a:pt x="122" y="315"/>
                      <a:pt x="108" y="313"/>
                      <a:pt x="94" y="316"/>
                    </a:cubicBezTo>
                    <a:cubicBezTo>
                      <a:pt x="86" y="318"/>
                      <a:pt x="79" y="326"/>
                      <a:pt x="69" y="324"/>
                    </a:cubicBezTo>
                    <a:cubicBezTo>
                      <a:pt x="68" y="301"/>
                      <a:pt x="102" y="306"/>
                      <a:pt x="121" y="299"/>
                    </a:cubicBezTo>
                    <a:cubicBezTo>
                      <a:pt x="165" y="283"/>
                      <a:pt x="203" y="244"/>
                      <a:pt x="213" y="194"/>
                    </a:cubicBezTo>
                    <a:cubicBezTo>
                      <a:pt x="215" y="184"/>
                      <a:pt x="212" y="171"/>
                      <a:pt x="221" y="162"/>
                    </a:cubicBezTo>
                    <a:cubicBezTo>
                      <a:pt x="236" y="168"/>
                      <a:pt x="226" y="190"/>
                      <a:pt x="223" y="203"/>
                    </a:cubicBezTo>
                    <a:cubicBezTo>
                      <a:pt x="216" y="228"/>
                      <a:pt x="207" y="250"/>
                      <a:pt x="192" y="267"/>
                    </a:cubicBezTo>
                    <a:cubicBezTo>
                      <a:pt x="227" y="254"/>
                      <a:pt x="233" y="210"/>
                      <a:pt x="237" y="164"/>
                    </a:cubicBezTo>
                    <a:cubicBezTo>
                      <a:pt x="238" y="145"/>
                      <a:pt x="244" y="129"/>
                      <a:pt x="240" y="112"/>
                    </a:cubicBezTo>
                    <a:cubicBezTo>
                      <a:pt x="233" y="78"/>
                      <a:pt x="201" y="42"/>
                      <a:pt x="161" y="42"/>
                    </a:cubicBezTo>
                    <a:cubicBezTo>
                      <a:pt x="137" y="41"/>
                      <a:pt x="117" y="51"/>
                      <a:pt x="101" y="64"/>
                    </a:cubicBezTo>
                    <a:cubicBezTo>
                      <a:pt x="89" y="73"/>
                      <a:pt x="73" y="88"/>
                      <a:pt x="63" y="100"/>
                    </a:cubicBezTo>
                    <a:cubicBezTo>
                      <a:pt x="52" y="113"/>
                      <a:pt x="45" y="138"/>
                      <a:pt x="36" y="157"/>
                    </a:cubicBezTo>
                    <a:cubicBezTo>
                      <a:pt x="28" y="173"/>
                      <a:pt x="23" y="193"/>
                      <a:pt x="6" y="200"/>
                    </a:cubicBezTo>
                    <a:cubicBezTo>
                      <a:pt x="0" y="182"/>
                      <a:pt x="16" y="166"/>
                      <a:pt x="24" y="148"/>
                    </a:cubicBezTo>
                    <a:cubicBezTo>
                      <a:pt x="32" y="132"/>
                      <a:pt x="37" y="112"/>
                      <a:pt x="47" y="96"/>
                    </a:cubicBezTo>
                    <a:cubicBezTo>
                      <a:pt x="55" y="82"/>
                      <a:pt x="71" y="70"/>
                      <a:pt x="82" y="58"/>
                    </a:cubicBezTo>
                    <a:cubicBezTo>
                      <a:pt x="106" y="33"/>
                      <a:pt x="114" y="6"/>
                      <a:pt x="155" y="2"/>
                    </a:cubicBezTo>
                    <a:cubicBezTo>
                      <a:pt x="162" y="1"/>
                      <a:pt x="177" y="0"/>
                      <a:pt x="177" y="8"/>
                    </a:cubicBezTo>
                    <a:cubicBezTo>
                      <a:pt x="178" y="18"/>
                      <a:pt x="155" y="16"/>
                      <a:pt x="145" y="18"/>
                    </a:cubicBezTo>
                    <a:cubicBezTo>
                      <a:pt x="135" y="21"/>
                      <a:pt x="124" y="24"/>
                      <a:pt x="119" y="3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47" name="Google Shape;9847;p92"/>
              <p:cNvSpPr/>
              <p:nvPr/>
            </p:nvSpPr>
            <p:spPr>
              <a:xfrm>
                <a:off x="2886075" y="3101181"/>
                <a:ext cx="36513" cy="63500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92" extrusionOk="0">
                    <a:moveTo>
                      <a:pt x="94" y="192"/>
                    </a:moveTo>
                    <a:cubicBezTo>
                      <a:pt x="85" y="181"/>
                      <a:pt x="96" y="161"/>
                      <a:pt x="93" y="145"/>
                    </a:cubicBezTo>
                    <a:cubicBezTo>
                      <a:pt x="92" y="139"/>
                      <a:pt x="88" y="134"/>
                      <a:pt x="87" y="129"/>
                    </a:cubicBezTo>
                    <a:cubicBezTo>
                      <a:pt x="82" y="111"/>
                      <a:pt x="80" y="96"/>
                      <a:pt x="72" y="81"/>
                    </a:cubicBezTo>
                    <a:cubicBezTo>
                      <a:pt x="61" y="61"/>
                      <a:pt x="43" y="40"/>
                      <a:pt x="25" y="29"/>
                    </a:cubicBezTo>
                    <a:cubicBezTo>
                      <a:pt x="17" y="24"/>
                      <a:pt x="2" y="24"/>
                      <a:pt x="0" y="10"/>
                    </a:cubicBezTo>
                    <a:cubicBezTo>
                      <a:pt x="15" y="0"/>
                      <a:pt x="50" y="27"/>
                      <a:pt x="62" y="42"/>
                    </a:cubicBezTo>
                    <a:cubicBezTo>
                      <a:pt x="83" y="68"/>
                      <a:pt x="103" y="108"/>
                      <a:pt x="105" y="140"/>
                    </a:cubicBezTo>
                    <a:cubicBezTo>
                      <a:pt x="107" y="159"/>
                      <a:pt x="107" y="183"/>
                      <a:pt x="94" y="19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48" name="Google Shape;9848;p92"/>
              <p:cNvSpPr/>
              <p:nvPr/>
            </p:nvSpPr>
            <p:spPr>
              <a:xfrm>
                <a:off x="2824163" y="3112293"/>
                <a:ext cx="30163" cy="42863"/>
              </a:xfrm>
              <a:custGeom>
                <a:avLst/>
                <a:gdLst/>
                <a:ahLst/>
                <a:cxnLst/>
                <a:rect l="l" t="t" r="r" b="b"/>
                <a:pathLst>
                  <a:path w="86" h="130" extrusionOk="0">
                    <a:moveTo>
                      <a:pt x="85" y="0"/>
                    </a:moveTo>
                    <a:cubicBezTo>
                      <a:pt x="86" y="19"/>
                      <a:pt x="67" y="26"/>
                      <a:pt x="57" y="36"/>
                    </a:cubicBezTo>
                    <a:cubicBezTo>
                      <a:pt x="46" y="47"/>
                      <a:pt x="37" y="61"/>
                      <a:pt x="31" y="76"/>
                    </a:cubicBezTo>
                    <a:cubicBezTo>
                      <a:pt x="23" y="95"/>
                      <a:pt x="21" y="118"/>
                      <a:pt x="3" y="130"/>
                    </a:cubicBezTo>
                    <a:cubicBezTo>
                      <a:pt x="0" y="114"/>
                      <a:pt x="9" y="98"/>
                      <a:pt x="15" y="83"/>
                    </a:cubicBezTo>
                    <a:cubicBezTo>
                      <a:pt x="21" y="69"/>
                      <a:pt x="26" y="52"/>
                      <a:pt x="33" y="40"/>
                    </a:cubicBezTo>
                    <a:cubicBezTo>
                      <a:pt x="43" y="25"/>
                      <a:pt x="68" y="8"/>
                      <a:pt x="82" y="0"/>
                    </a:cubicBezTo>
                    <a:lnTo>
                      <a:pt x="85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49" name="Google Shape;9849;p92"/>
              <p:cNvSpPr/>
              <p:nvPr/>
            </p:nvSpPr>
            <p:spPr>
              <a:xfrm>
                <a:off x="2833688" y="3115468"/>
                <a:ext cx="73025" cy="85725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58" extrusionOk="0">
                    <a:moveTo>
                      <a:pt x="195" y="113"/>
                    </a:moveTo>
                    <a:cubicBezTo>
                      <a:pt x="193" y="66"/>
                      <a:pt x="179" y="26"/>
                      <a:pt x="137" y="24"/>
                    </a:cubicBezTo>
                    <a:cubicBezTo>
                      <a:pt x="116" y="24"/>
                      <a:pt x="94" y="34"/>
                      <a:pt x="80" y="47"/>
                    </a:cubicBezTo>
                    <a:cubicBezTo>
                      <a:pt x="77" y="50"/>
                      <a:pt x="75" y="54"/>
                      <a:pt x="72" y="58"/>
                    </a:cubicBezTo>
                    <a:cubicBezTo>
                      <a:pt x="64" y="65"/>
                      <a:pt x="49" y="69"/>
                      <a:pt x="52" y="82"/>
                    </a:cubicBezTo>
                    <a:cubicBezTo>
                      <a:pt x="78" y="69"/>
                      <a:pt x="115" y="9"/>
                      <a:pt x="161" y="40"/>
                    </a:cubicBezTo>
                    <a:cubicBezTo>
                      <a:pt x="191" y="60"/>
                      <a:pt x="183" y="143"/>
                      <a:pt x="168" y="178"/>
                    </a:cubicBezTo>
                    <a:cubicBezTo>
                      <a:pt x="157" y="202"/>
                      <a:pt x="136" y="226"/>
                      <a:pt x="116" y="237"/>
                    </a:cubicBezTo>
                    <a:cubicBezTo>
                      <a:pt x="109" y="242"/>
                      <a:pt x="101" y="244"/>
                      <a:pt x="94" y="247"/>
                    </a:cubicBezTo>
                    <a:cubicBezTo>
                      <a:pt x="87" y="251"/>
                      <a:pt x="81" y="258"/>
                      <a:pt x="73" y="255"/>
                    </a:cubicBezTo>
                    <a:cubicBezTo>
                      <a:pt x="80" y="232"/>
                      <a:pt x="102" y="231"/>
                      <a:pt x="118" y="219"/>
                    </a:cubicBezTo>
                    <a:cubicBezTo>
                      <a:pt x="143" y="199"/>
                      <a:pt x="158" y="170"/>
                      <a:pt x="163" y="129"/>
                    </a:cubicBezTo>
                    <a:cubicBezTo>
                      <a:pt x="165" y="105"/>
                      <a:pt x="173" y="78"/>
                      <a:pt x="160" y="59"/>
                    </a:cubicBezTo>
                    <a:cubicBezTo>
                      <a:pt x="149" y="43"/>
                      <a:pt x="122" y="42"/>
                      <a:pt x="105" y="52"/>
                    </a:cubicBezTo>
                    <a:cubicBezTo>
                      <a:pt x="95" y="57"/>
                      <a:pt x="90" y="69"/>
                      <a:pt x="80" y="79"/>
                    </a:cubicBezTo>
                    <a:cubicBezTo>
                      <a:pt x="75" y="85"/>
                      <a:pt x="66" y="88"/>
                      <a:pt x="62" y="95"/>
                    </a:cubicBezTo>
                    <a:cubicBezTo>
                      <a:pt x="55" y="107"/>
                      <a:pt x="59" y="118"/>
                      <a:pt x="57" y="134"/>
                    </a:cubicBezTo>
                    <a:cubicBezTo>
                      <a:pt x="55" y="148"/>
                      <a:pt x="44" y="166"/>
                      <a:pt x="36" y="178"/>
                    </a:cubicBezTo>
                    <a:cubicBezTo>
                      <a:pt x="28" y="189"/>
                      <a:pt x="17" y="203"/>
                      <a:pt x="0" y="203"/>
                    </a:cubicBezTo>
                    <a:cubicBezTo>
                      <a:pt x="2" y="184"/>
                      <a:pt x="18" y="177"/>
                      <a:pt x="26" y="164"/>
                    </a:cubicBezTo>
                    <a:cubicBezTo>
                      <a:pt x="33" y="152"/>
                      <a:pt x="41" y="132"/>
                      <a:pt x="38" y="110"/>
                    </a:cubicBezTo>
                    <a:cubicBezTo>
                      <a:pt x="37" y="96"/>
                      <a:pt x="32" y="83"/>
                      <a:pt x="38" y="69"/>
                    </a:cubicBezTo>
                    <a:cubicBezTo>
                      <a:pt x="45" y="56"/>
                      <a:pt x="63" y="43"/>
                      <a:pt x="76" y="32"/>
                    </a:cubicBezTo>
                    <a:cubicBezTo>
                      <a:pt x="116" y="0"/>
                      <a:pt x="175" y="3"/>
                      <a:pt x="198" y="53"/>
                    </a:cubicBezTo>
                    <a:cubicBezTo>
                      <a:pt x="204" y="66"/>
                      <a:pt x="213" y="108"/>
                      <a:pt x="195" y="1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50" name="Google Shape;9850;p92"/>
              <p:cNvSpPr/>
              <p:nvPr/>
            </p:nvSpPr>
            <p:spPr>
              <a:xfrm>
                <a:off x="2876550" y="3129756"/>
                <a:ext cx="12700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40" h="28" extrusionOk="0">
                    <a:moveTo>
                      <a:pt x="31" y="28"/>
                    </a:moveTo>
                    <a:cubicBezTo>
                      <a:pt x="23" y="25"/>
                      <a:pt x="16" y="22"/>
                      <a:pt x="5" y="21"/>
                    </a:cubicBezTo>
                    <a:cubicBezTo>
                      <a:pt x="0" y="0"/>
                      <a:pt x="40" y="12"/>
                      <a:pt x="31" y="2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51" name="Google Shape;9851;p92"/>
              <p:cNvSpPr/>
              <p:nvPr/>
            </p:nvSpPr>
            <p:spPr>
              <a:xfrm>
                <a:off x="2852738" y="3129756"/>
                <a:ext cx="23813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71" h="82" extrusionOk="0">
                    <a:moveTo>
                      <a:pt x="70" y="14"/>
                    </a:moveTo>
                    <a:cubicBezTo>
                      <a:pt x="71" y="23"/>
                      <a:pt x="62" y="21"/>
                      <a:pt x="58" y="24"/>
                    </a:cubicBezTo>
                    <a:cubicBezTo>
                      <a:pt x="51" y="38"/>
                      <a:pt x="37" y="44"/>
                      <a:pt x="27" y="56"/>
                    </a:cubicBezTo>
                    <a:cubicBezTo>
                      <a:pt x="21" y="64"/>
                      <a:pt x="22" y="76"/>
                      <a:pt x="11" y="82"/>
                    </a:cubicBezTo>
                    <a:cubicBezTo>
                      <a:pt x="0" y="61"/>
                      <a:pt x="25" y="42"/>
                      <a:pt x="37" y="28"/>
                    </a:cubicBezTo>
                    <a:cubicBezTo>
                      <a:pt x="45" y="20"/>
                      <a:pt x="56" y="0"/>
                      <a:pt x="70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52" name="Google Shape;9852;p92"/>
              <p:cNvSpPr/>
              <p:nvPr/>
            </p:nvSpPr>
            <p:spPr>
              <a:xfrm>
                <a:off x="2836863" y="3137693"/>
                <a:ext cx="50800" cy="66675"/>
              </a:xfrm>
              <a:custGeom>
                <a:avLst/>
                <a:gdLst/>
                <a:ahLst/>
                <a:cxnLst/>
                <a:rect l="l" t="t" r="r" b="b"/>
                <a:pathLst>
                  <a:path w="148" h="197" extrusionOk="0">
                    <a:moveTo>
                      <a:pt x="16" y="191"/>
                    </a:moveTo>
                    <a:cubicBezTo>
                      <a:pt x="19" y="181"/>
                      <a:pt x="28" y="181"/>
                      <a:pt x="37" y="175"/>
                    </a:cubicBezTo>
                    <a:cubicBezTo>
                      <a:pt x="50" y="166"/>
                      <a:pt x="59" y="149"/>
                      <a:pt x="72" y="141"/>
                    </a:cubicBezTo>
                    <a:cubicBezTo>
                      <a:pt x="78" y="138"/>
                      <a:pt x="86" y="137"/>
                      <a:pt x="92" y="134"/>
                    </a:cubicBezTo>
                    <a:cubicBezTo>
                      <a:pt x="113" y="122"/>
                      <a:pt x="132" y="90"/>
                      <a:pt x="133" y="64"/>
                    </a:cubicBezTo>
                    <a:cubicBezTo>
                      <a:pt x="133" y="59"/>
                      <a:pt x="131" y="55"/>
                      <a:pt x="132" y="50"/>
                    </a:cubicBezTo>
                    <a:cubicBezTo>
                      <a:pt x="132" y="37"/>
                      <a:pt x="138" y="20"/>
                      <a:pt x="123" y="18"/>
                    </a:cubicBezTo>
                    <a:cubicBezTo>
                      <a:pt x="109" y="16"/>
                      <a:pt x="105" y="29"/>
                      <a:pt x="102" y="40"/>
                    </a:cubicBezTo>
                    <a:cubicBezTo>
                      <a:pt x="70" y="68"/>
                      <a:pt x="57" y="128"/>
                      <a:pt x="19" y="152"/>
                    </a:cubicBezTo>
                    <a:cubicBezTo>
                      <a:pt x="14" y="155"/>
                      <a:pt x="7" y="159"/>
                      <a:pt x="0" y="157"/>
                    </a:cubicBezTo>
                    <a:cubicBezTo>
                      <a:pt x="0" y="142"/>
                      <a:pt x="14" y="140"/>
                      <a:pt x="23" y="132"/>
                    </a:cubicBezTo>
                    <a:cubicBezTo>
                      <a:pt x="47" y="111"/>
                      <a:pt x="52" y="71"/>
                      <a:pt x="74" y="45"/>
                    </a:cubicBezTo>
                    <a:cubicBezTo>
                      <a:pt x="78" y="41"/>
                      <a:pt x="85" y="37"/>
                      <a:pt x="90" y="31"/>
                    </a:cubicBezTo>
                    <a:cubicBezTo>
                      <a:pt x="95" y="25"/>
                      <a:pt x="99" y="16"/>
                      <a:pt x="104" y="12"/>
                    </a:cubicBezTo>
                    <a:cubicBezTo>
                      <a:pt x="121" y="0"/>
                      <a:pt x="146" y="10"/>
                      <a:pt x="148" y="28"/>
                    </a:cubicBezTo>
                    <a:cubicBezTo>
                      <a:pt x="148" y="36"/>
                      <a:pt x="144" y="45"/>
                      <a:pt x="144" y="51"/>
                    </a:cubicBezTo>
                    <a:cubicBezTo>
                      <a:pt x="143" y="60"/>
                      <a:pt x="145" y="69"/>
                      <a:pt x="144" y="78"/>
                    </a:cubicBezTo>
                    <a:cubicBezTo>
                      <a:pt x="141" y="102"/>
                      <a:pt x="127" y="126"/>
                      <a:pt x="109" y="140"/>
                    </a:cubicBezTo>
                    <a:cubicBezTo>
                      <a:pt x="101" y="146"/>
                      <a:pt x="90" y="148"/>
                      <a:pt x="81" y="154"/>
                    </a:cubicBezTo>
                    <a:cubicBezTo>
                      <a:pt x="61" y="166"/>
                      <a:pt x="46" y="197"/>
                      <a:pt x="16" y="19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53" name="Google Shape;9853;p92"/>
              <p:cNvSpPr/>
              <p:nvPr/>
            </p:nvSpPr>
            <p:spPr>
              <a:xfrm>
                <a:off x="2838450" y="3145631"/>
                <a:ext cx="42863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128" h="159" extrusionOk="0">
                    <a:moveTo>
                      <a:pt x="80" y="82"/>
                    </a:moveTo>
                    <a:cubicBezTo>
                      <a:pt x="96" y="80"/>
                      <a:pt x="107" y="57"/>
                      <a:pt x="106" y="37"/>
                    </a:cubicBezTo>
                    <a:cubicBezTo>
                      <a:pt x="104" y="37"/>
                      <a:pt x="104" y="35"/>
                      <a:pt x="102" y="36"/>
                    </a:cubicBezTo>
                    <a:cubicBezTo>
                      <a:pt x="96" y="52"/>
                      <a:pt x="87" y="66"/>
                      <a:pt x="80" y="82"/>
                    </a:cubicBezTo>
                    <a:moveTo>
                      <a:pt x="119" y="0"/>
                    </a:moveTo>
                    <a:cubicBezTo>
                      <a:pt x="126" y="6"/>
                      <a:pt x="119" y="17"/>
                      <a:pt x="117" y="23"/>
                    </a:cubicBezTo>
                    <a:cubicBezTo>
                      <a:pt x="128" y="37"/>
                      <a:pt x="111" y="84"/>
                      <a:pt x="95" y="92"/>
                    </a:cubicBezTo>
                    <a:cubicBezTo>
                      <a:pt x="76" y="101"/>
                      <a:pt x="63" y="106"/>
                      <a:pt x="49" y="122"/>
                    </a:cubicBezTo>
                    <a:cubicBezTo>
                      <a:pt x="40" y="132"/>
                      <a:pt x="19" y="159"/>
                      <a:pt x="0" y="148"/>
                    </a:cubicBezTo>
                    <a:cubicBezTo>
                      <a:pt x="6" y="137"/>
                      <a:pt x="16" y="136"/>
                      <a:pt x="24" y="130"/>
                    </a:cubicBezTo>
                    <a:cubicBezTo>
                      <a:pt x="33" y="124"/>
                      <a:pt x="60" y="97"/>
                      <a:pt x="64" y="86"/>
                    </a:cubicBezTo>
                    <a:cubicBezTo>
                      <a:pt x="74" y="62"/>
                      <a:pt x="86" y="33"/>
                      <a:pt x="106" y="18"/>
                    </a:cubicBezTo>
                    <a:cubicBezTo>
                      <a:pt x="108" y="11"/>
                      <a:pt x="109" y="2"/>
                      <a:pt x="117" y="0"/>
                    </a:cubicBezTo>
                    <a:lnTo>
                      <a:pt x="11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54" name="Google Shape;9854;p92"/>
              <p:cNvSpPr/>
              <p:nvPr/>
            </p:nvSpPr>
            <p:spPr>
              <a:xfrm>
                <a:off x="2909888" y="3147218"/>
                <a:ext cx="7938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21" h="46" extrusionOk="0">
                    <a:moveTo>
                      <a:pt x="12" y="0"/>
                    </a:moveTo>
                    <a:cubicBezTo>
                      <a:pt x="21" y="10"/>
                      <a:pt x="16" y="42"/>
                      <a:pt x="4" y="46"/>
                    </a:cubicBezTo>
                    <a:cubicBezTo>
                      <a:pt x="4" y="32"/>
                      <a:pt x="0" y="5"/>
                      <a:pt x="1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55" name="Google Shape;9855;p92"/>
              <p:cNvSpPr/>
              <p:nvPr/>
            </p:nvSpPr>
            <p:spPr>
              <a:xfrm>
                <a:off x="2828925" y="3148806"/>
                <a:ext cx="15875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49" h="83" extrusionOk="0">
                    <a:moveTo>
                      <a:pt x="44" y="2"/>
                    </a:moveTo>
                    <a:cubicBezTo>
                      <a:pt x="49" y="20"/>
                      <a:pt x="43" y="37"/>
                      <a:pt x="35" y="50"/>
                    </a:cubicBezTo>
                    <a:cubicBezTo>
                      <a:pt x="27" y="62"/>
                      <a:pt x="17" y="75"/>
                      <a:pt x="6" y="83"/>
                    </a:cubicBezTo>
                    <a:cubicBezTo>
                      <a:pt x="0" y="49"/>
                      <a:pt x="33" y="35"/>
                      <a:pt x="37" y="4"/>
                    </a:cubicBezTo>
                    <a:cubicBezTo>
                      <a:pt x="38" y="3"/>
                      <a:pt x="39" y="2"/>
                      <a:pt x="40" y="1"/>
                    </a:cubicBezTo>
                    <a:cubicBezTo>
                      <a:pt x="42" y="0"/>
                      <a:pt x="42" y="2"/>
                      <a:pt x="4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56" name="Google Shape;9856;p92"/>
              <p:cNvSpPr/>
              <p:nvPr/>
            </p:nvSpPr>
            <p:spPr>
              <a:xfrm>
                <a:off x="2862263" y="3167856"/>
                <a:ext cx="52388" cy="52388"/>
              </a:xfrm>
              <a:custGeom>
                <a:avLst/>
                <a:gdLst/>
                <a:ahLst/>
                <a:cxnLst/>
                <a:rect l="l" t="t" r="r" b="b"/>
                <a:pathLst>
                  <a:path w="156" h="159" extrusionOk="0">
                    <a:moveTo>
                      <a:pt x="152" y="0"/>
                    </a:moveTo>
                    <a:cubicBezTo>
                      <a:pt x="156" y="21"/>
                      <a:pt x="146" y="42"/>
                      <a:pt x="137" y="58"/>
                    </a:cubicBezTo>
                    <a:cubicBezTo>
                      <a:pt x="128" y="74"/>
                      <a:pt x="117" y="92"/>
                      <a:pt x="101" y="101"/>
                    </a:cubicBezTo>
                    <a:cubicBezTo>
                      <a:pt x="84" y="110"/>
                      <a:pt x="64" y="109"/>
                      <a:pt x="49" y="123"/>
                    </a:cubicBezTo>
                    <a:cubicBezTo>
                      <a:pt x="67" y="127"/>
                      <a:pt x="83" y="112"/>
                      <a:pt x="97" y="112"/>
                    </a:cubicBezTo>
                    <a:cubicBezTo>
                      <a:pt x="96" y="141"/>
                      <a:pt x="60" y="130"/>
                      <a:pt x="38" y="138"/>
                    </a:cubicBezTo>
                    <a:cubicBezTo>
                      <a:pt x="24" y="143"/>
                      <a:pt x="15" y="159"/>
                      <a:pt x="0" y="154"/>
                    </a:cubicBezTo>
                    <a:cubicBezTo>
                      <a:pt x="2" y="143"/>
                      <a:pt x="11" y="143"/>
                      <a:pt x="17" y="138"/>
                    </a:cubicBezTo>
                    <a:cubicBezTo>
                      <a:pt x="27" y="130"/>
                      <a:pt x="33" y="117"/>
                      <a:pt x="42" y="110"/>
                    </a:cubicBezTo>
                    <a:cubicBezTo>
                      <a:pt x="61" y="96"/>
                      <a:pt x="85" y="97"/>
                      <a:pt x="102" y="84"/>
                    </a:cubicBezTo>
                    <a:cubicBezTo>
                      <a:pt x="129" y="64"/>
                      <a:pt x="131" y="38"/>
                      <a:pt x="145" y="5"/>
                    </a:cubicBezTo>
                    <a:cubicBezTo>
                      <a:pt x="146" y="4"/>
                      <a:pt x="146" y="1"/>
                      <a:pt x="148" y="0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57" name="Google Shape;9857;p92"/>
              <p:cNvSpPr/>
              <p:nvPr/>
            </p:nvSpPr>
            <p:spPr>
              <a:xfrm>
                <a:off x="2897188" y="3167856"/>
                <a:ext cx="31750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93" h="115" extrusionOk="0">
                    <a:moveTo>
                      <a:pt x="88" y="1"/>
                    </a:moveTo>
                    <a:cubicBezTo>
                      <a:pt x="93" y="23"/>
                      <a:pt x="81" y="48"/>
                      <a:pt x="67" y="61"/>
                    </a:cubicBezTo>
                    <a:cubicBezTo>
                      <a:pt x="62" y="66"/>
                      <a:pt x="53" y="68"/>
                      <a:pt x="46" y="74"/>
                    </a:cubicBezTo>
                    <a:cubicBezTo>
                      <a:pt x="32" y="86"/>
                      <a:pt x="23" y="115"/>
                      <a:pt x="0" y="109"/>
                    </a:cubicBezTo>
                    <a:cubicBezTo>
                      <a:pt x="0" y="97"/>
                      <a:pt x="9" y="97"/>
                      <a:pt x="16" y="91"/>
                    </a:cubicBezTo>
                    <a:cubicBezTo>
                      <a:pt x="32" y="77"/>
                      <a:pt x="46" y="48"/>
                      <a:pt x="52" y="24"/>
                    </a:cubicBezTo>
                    <a:cubicBezTo>
                      <a:pt x="55" y="16"/>
                      <a:pt x="54" y="4"/>
                      <a:pt x="63" y="1"/>
                    </a:cubicBezTo>
                    <a:cubicBezTo>
                      <a:pt x="75" y="15"/>
                      <a:pt x="57" y="37"/>
                      <a:pt x="54" y="51"/>
                    </a:cubicBezTo>
                    <a:cubicBezTo>
                      <a:pt x="71" y="46"/>
                      <a:pt x="72" y="14"/>
                      <a:pt x="84" y="0"/>
                    </a:cubicBezTo>
                    <a:cubicBezTo>
                      <a:pt x="85" y="0"/>
                      <a:pt x="86" y="1"/>
                      <a:pt x="88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58" name="Google Shape;9858;p92"/>
              <p:cNvSpPr/>
              <p:nvPr/>
            </p:nvSpPr>
            <p:spPr>
              <a:xfrm>
                <a:off x="2890838" y="3188493"/>
                <a:ext cx="33338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103" h="83" extrusionOk="0">
                    <a:moveTo>
                      <a:pt x="101" y="0"/>
                    </a:moveTo>
                    <a:cubicBezTo>
                      <a:pt x="103" y="16"/>
                      <a:pt x="85" y="22"/>
                      <a:pt x="77" y="32"/>
                    </a:cubicBezTo>
                    <a:cubicBezTo>
                      <a:pt x="81" y="36"/>
                      <a:pt x="83" y="27"/>
                      <a:pt x="88" y="29"/>
                    </a:cubicBezTo>
                    <a:cubicBezTo>
                      <a:pt x="89" y="39"/>
                      <a:pt x="81" y="41"/>
                      <a:pt x="77" y="47"/>
                    </a:cubicBezTo>
                    <a:cubicBezTo>
                      <a:pt x="45" y="52"/>
                      <a:pt x="31" y="81"/>
                      <a:pt x="0" y="83"/>
                    </a:cubicBezTo>
                    <a:cubicBezTo>
                      <a:pt x="5" y="71"/>
                      <a:pt x="18" y="66"/>
                      <a:pt x="28" y="60"/>
                    </a:cubicBezTo>
                    <a:cubicBezTo>
                      <a:pt x="39" y="53"/>
                      <a:pt x="52" y="47"/>
                      <a:pt x="60" y="38"/>
                    </a:cubicBezTo>
                    <a:cubicBezTo>
                      <a:pt x="72" y="26"/>
                      <a:pt x="80" y="8"/>
                      <a:pt x="97" y="0"/>
                    </a:cubicBezTo>
                    <a:lnTo>
                      <a:pt x="10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59" name="Google Shape;9859;p92"/>
              <p:cNvSpPr/>
              <p:nvPr/>
            </p:nvSpPr>
            <p:spPr>
              <a:xfrm>
                <a:off x="2852738" y="3209131"/>
                <a:ext cx="14288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42" h="26" extrusionOk="0">
                    <a:moveTo>
                      <a:pt x="42" y="2"/>
                    </a:moveTo>
                    <a:cubicBezTo>
                      <a:pt x="38" y="14"/>
                      <a:pt x="12" y="26"/>
                      <a:pt x="0" y="16"/>
                    </a:cubicBezTo>
                    <a:cubicBezTo>
                      <a:pt x="3" y="1"/>
                      <a:pt x="30" y="0"/>
                      <a:pt x="42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60" name="Google Shape;9860;p92"/>
              <p:cNvSpPr/>
              <p:nvPr/>
            </p:nvSpPr>
            <p:spPr>
              <a:xfrm>
                <a:off x="2870200" y="3212306"/>
                <a:ext cx="14288" cy="7938"/>
              </a:xfrm>
              <a:custGeom>
                <a:avLst/>
                <a:gdLst/>
                <a:ahLst/>
                <a:cxnLst/>
                <a:rect l="l" t="t" r="r" b="b"/>
                <a:pathLst>
                  <a:path w="44" h="21" extrusionOk="0">
                    <a:moveTo>
                      <a:pt x="24" y="21"/>
                    </a:moveTo>
                    <a:cubicBezTo>
                      <a:pt x="11" y="21"/>
                      <a:pt x="11" y="21"/>
                      <a:pt x="11" y="21"/>
                    </a:cubicBezTo>
                    <a:cubicBezTo>
                      <a:pt x="0" y="9"/>
                      <a:pt x="33" y="0"/>
                      <a:pt x="44" y="8"/>
                    </a:cubicBezTo>
                    <a:cubicBezTo>
                      <a:pt x="42" y="17"/>
                      <a:pt x="31" y="17"/>
                      <a:pt x="24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861" name="Google Shape;9861;p92"/>
            <p:cNvSpPr/>
            <p:nvPr/>
          </p:nvSpPr>
          <p:spPr>
            <a:xfrm>
              <a:off x="2159885" y="3242527"/>
              <a:ext cx="360675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Identity </a:t>
              </a:r>
              <a:endParaRPr/>
            </a:p>
          </p:txBody>
        </p:sp>
      </p:grpSp>
      <p:grpSp>
        <p:nvGrpSpPr>
          <p:cNvPr id="9862" name="Google Shape;9862;p92"/>
          <p:cNvGrpSpPr/>
          <p:nvPr/>
        </p:nvGrpSpPr>
        <p:grpSpPr>
          <a:xfrm>
            <a:off x="3674302" y="3487803"/>
            <a:ext cx="456856" cy="610288"/>
            <a:chOff x="3675620" y="2878460"/>
            <a:chExt cx="456856" cy="610288"/>
          </a:xfrm>
        </p:grpSpPr>
        <p:grpSp>
          <p:nvGrpSpPr>
            <p:cNvPr id="9863" name="Google Shape;9863;p92"/>
            <p:cNvGrpSpPr/>
            <p:nvPr/>
          </p:nvGrpSpPr>
          <p:grpSpPr>
            <a:xfrm>
              <a:off x="3747415" y="2878460"/>
              <a:ext cx="313267" cy="313267"/>
              <a:chOff x="3786188" y="3023393"/>
              <a:chExt cx="234950" cy="234950"/>
            </a:xfrm>
          </p:grpSpPr>
          <p:sp>
            <p:nvSpPr>
              <p:cNvPr id="9864" name="Google Shape;9864;p92"/>
              <p:cNvSpPr/>
              <p:nvPr/>
            </p:nvSpPr>
            <p:spPr>
              <a:xfrm>
                <a:off x="3786188" y="30233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65" name="Google Shape;9865;p92"/>
              <p:cNvSpPr/>
              <p:nvPr/>
            </p:nvSpPr>
            <p:spPr>
              <a:xfrm>
                <a:off x="3887788" y="3110706"/>
                <a:ext cx="3175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10" h="139" extrusionOk="0">
                    <a:moveTo>
                      <a:pt x="5" y="0"/>
                    </a:moveTo>
                    <a:cubicBezTo>
                      <a:pt x="3" y="0"/>
                      <a:pt x="0" y="3"/>
                      <a:pt x="0" y="5"/>
                    </a:cubicBezTo>
                    <a:cubicBezTo>
                      <a:pt x="0" y="135"/>
                      <a:pt x="0" y="135"/>
                      <a:pt x="0" y="135"/>
                    </a:cubicBezTo>
                    <a:cubicBezTo>
                      <a:pt x="3" y="137"/>
                      <a:pt x="7" y="138"/>
                      <a:pt x="10" y="139"/>
                    </a:cubicBezTo>
                    <a:cubicBezTo>
                      <a:pt x="10" y="5"/>
                      <a:pt x="10" y="5"/>
                      <a:pt x="10" y="5"/>
                    </a:cubicBezTo>
                    <a:cubicBezTo>
                      <a:pt x="10" y="3"/>
                      <a:pt x="8" y="0"/>
                      <a:pt x="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66" name="Google Shape;9866;p92"/>
              <p:cNvSpPr/>
              <p:nvPr/>
            </p:nvSpPr>
            <p:spPr>
              <a:xfrm>
                <a:off x="3890963" y="3112293"/>
                <a:ext cx="31750" cy="26988"/>
              </a:xfrm>
              <a:custGeom>
                <a:avLst/>
                <a:gdLst/>
                <a:ahLst/>
                <a:cxnLst/>
                <a:rect l="l" t="t" r="r" b="b"/>
                <a:pathLst>
                  <a:path w="94" h="82" extrusionOk="0">
                    <a:moveTo>
                      <a:pt x="19" y="53"/>
                    </a:moveTo>
                    <a:cubicBezTo>
                      <a:pt x="22" y="53"/>
                      <a:pt x="25" y="56"/>
                      <a:pt x="25" y="59"/>
                    </a:cubicBezTo>
                    <a:cubicBezTo>
                      <a:pt x="25" y="62"/>
                      <a:pt x="22" y="64"/>
                      <a:pt x="19" y="64"/>
                    </a:cubicBezTo>
                    <a:cubicBezTo>
                      <a:pt x="16" y="64"/>
                      <a:pt x="13" y="62"/>
                      <a:pt x="13" y="59"/>
                    </a:cubicBezTo>
                    <a:cubicBezTo>
                      <a:pt x="13" y="56"/>
                      <a:pt x="16" y="53"/>
                      <a:pt x="19" y="53"/>
                    </a:cubicBezTo>
                    <a:moveTo>
                      <a:pt x="15" y="26"/>
                    </a:moveTo>
                    <a:cubicBezTo>
                      <a:pt x="15" y="23"/>
                      <a:pt x="17" y="22"/>
                      <a:pt x="19" y="22"/>
                    </a:cubicBezTo>
                    <a:cubicBezTo>
                      <a:pt x="21" y="22"/>
                      <a:pt x="23" y="23"/>
                      <a:pt x="23" y="26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3" y="45"/>
                      <a:pt x="21" y="46"/>
                      <a:pt x="19" y="46"/>
                    </a:cubicBezTo>
                    <a:cubicBezTo>
                      <a:pt x="17" y="46"/>
                      <a:pt x="15" y="45"/>
                      <a:pt x="15" y="42"/>
                    </a:cubicBezTo>
                    <a:lnTo>
                      <a:pt x="15" y="26"/>
                    </a:lnTo>
                    <a:close/>
                    <a:moveTo>
                      <a:pt x="0" y="82"/>
                    </a:moveTo>
                    <a:cubicBezTo>
                      <a:pt x="94" y="47"/>
                      <a:pt x="94" y="47"/>
                      <a:pt x="94" y="47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67" name="Google Shape;9867;p92"/>
              <p:cNvSpPr/>
              <p:nvPr/>
            </p:nvSpPr>
            <p:spPr>
              <a:xfrm>
                <a:off x="3822700" y="3088481"/>
                <a:ext cx="123825" cy="120650"/>
              </a:xfrm>
              <a:custGeom>
                <a:avLst/>
                <a:gdLst/>
                <a:ahLst/>
                <a:cxnLst/>
                <a:rect l="l" t="t" r="r" b="b"/>
                <a:pathLst>
                  <a:path w="369" h="357" extrusionOk="0">
                    <a:moveTo>
                      <a:pt x="316" y="39"/>
                    </a:moveTo>
                    <a:cubicBezTo>
                      <a:pt x="290" y="13"/>
                      <a:pt x="256" y="0"/>
                      <a:pt x="223" y="0"/>
                    </a:cubicBezTo>
                    <a:cubicBezTo>
                      <a:pt x="189" y="0"/>
                      <a:pt x="154" y="13"/>
                      <a:pt x="127" y="39"/>
                    </a:cubicBezTo>
                    <a:cubicBezTo>
                      <a:pt x="82" y="85"/>
                      <a:pt x="78" y="153"/>
                      <a:pt x="109" y="205"/>
                    </a:cubicBezTo>
                    <a:cubicBezTo>
                      <a:pt x="9" y="306"/>
                      <a:pt x="9" y="306"/>
                      <a:pt x="9" y="306"/>
                    </a:cubicBezTo>
                    <a:cubicBezTo>
                      <a:pt x="0" y="314"/>
                      <a:pt x="0" y="328"/>
                      <a:pt x="9" y="337"/>
                    </a:cubicBezTo>
                    <a:cubicBezTo>
                      <a:pt x="20" y="348"/>
                      <a:pt x="20" y="348"/>
                      <a:pt x="20" y="348"/>
                    </a:cubicBezTo>
                    <a:cubicBezTo>
                      <a:pt x="28" y="357"/>
                      <a:pt x="43" y="357"/>
                      <a:pt x="50" y="348"/>
                    </a:cubicBezTo>
                    <a:cubicBezTo>
                      <a:pt x="151" y="247"/>
                      <a:pt x="151" y="247"/>
                      <a:pt x="151" y="247"/>
                    </a:cubicBezTo>
                    <a:cubicBezTo>
                      <a:pt x="174" y="260"/>
                      <a:pt x="197" y="267"/>
                      <a:pt x="223" y="267"/>
                    </a:cubicBezTo>
                    <a:cubicBezTo>
                      <a:pt x="256" y="267"/>
                      <a:pt x="290" y="254"/>
                      <a:pt x="316" y="229"/>
                    </a:cubicBezTo>
                    <a:cubicBezTo>
                      <a:pt x="369" y="176"/>
                      <a:pt x="369" y="91"/>
                      <a:pt x="316" y="39"/>
                    </a:cubicBezTo>
                    <a:moveTo>
                      <a:pt x="286" y="197"/>
                    </a:moveTo>
                    <a:cubicBezTo>
                      <a:pt x="269" y="214"/>
                      <a:pt x="246" y="224"/>
                      <a:pt x="223" y="224"/>
                    </a:cubicBezTo>
                    <a:cubicBezTo>
                      <a:pt x="198" y="224"/>
                      <a:pt x="175" y="214"/>
                      <a:pt x="158" y="197"/>
                    </a:cubicBezTo>
                    <a:cubicBezTo>
                      <a:pt x="123" y="162"/>
                      <a:pt x="123" y="104"/>
                      <a:pt x="158" y="69"/>
                    </a:cubicBezTo>
                    <a:cubicBezTo>
                      <a:pt x="175" y="52"/>
                      <a:pt x="198" y="42"/>
                      <a:pt x="223" y="42"/>
                    </a:cubicBezTo>
                    <a:cubicBezTo>
                      <a:pt x="246" y="42"/>
                      <a:pt x="269" y="52"/>
                      <a:pt x="286" y="69"/>
                    </a:cubicBezTo>
                    <a:cubicBezTo>
                      <a:pt x="303" y="86"/>
                      <a:pt x="313" y="109"/>
                      <a:pt x="313" y="134"/>
                    </a:cubicBezTo>
                    <a:cubicBezTo>
                      <a:pt x="313" y="157"/>
                      <a:pt x="303" y="180"/>
                      <a:pt x="286" y="19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68" name="Google Shape;9868;p92"/>
              <p:cNvSpPr/>
              <p:nvPr/>
            </p:nvSpPr>
            <p:spPr>
              <a:xfrm>
                <a:off x="3917950" y="3082131"/>
                <a:ext cx="69850" cy="92075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72" extrusionOk="0">
                    <a:moveTo>
                      <a:pt x="105" y="204"/>
                    </a:moveTo>
                    <a:cubicBezTo>
                      <a:pt x="136" y="167"/>
                      <a:pt x="173" y="144"/>
                      <a:pt x="190" y="135"/>
                    </a:cubicBezTo>
                    <a:cubicBezTo>
                      <a:pt x="190" y="136"/>
                      <a:pt x="192" y="137"/>
                      <a:pt x="193" y="139"/>
                    </a:cubicBezTo>
                    <a:cubicBezTo>
                      <a:pt x="192" y="157"/>
                      <a:pt x="187" y="176"/>
                      <a:pt x="179" y="191"/>
                    </a:cubicBezTo>
                    <a:cubicBezTo>
                      <a:pt x="152" y="202"/>
                      <a:pt x="126" y="204"/>
                      <a:pt x="105" y="204"/>
                    </a:cubicBezTo>
                    <a:moveTo>
                      <a:pt x="70" y="260"/>
                    </a:moveTo>
                    <a:cubicBezTo>
                      <a:pt x="79" y="240"/>
                      <a:pt x="90" y="222"/>
                      <a:pt x="102" y="207"/>
                    </a:cubicBezTo>
                    <a:cubicBezTo>
                      <a:pt x="108" y="207"/>
                      <a:pt x="108" y="207"/>
                      <a:pt x="108" y="207"/>
                    </a:cubicBezTo>
                    <a:cubicBezTo>
                      <a:pt x="128" y="207"/>
                      <a:pt x="152" y="205"/>
                      <a:pt x="177" y="196"/>
                    </a:cubicBezTo>
                    <a:cubicBezTo>
                      <a:pt x="156" y="233"/>
                      <a:pt x="116" y="259"/>
                      <a:pt x="70" y="260"/>
                    </a:cubicBezTo>
                    <a:moveTo>
                      <a:pt x="154" y="92"/>
                    </a:moveTo>
                    <a:cubicBezTo>
                      <a:pt x="159" y="76"/>
                      <a:pt x="162" y="64"/>
                      <a:pt x="163" y="56"/>
                    </a:cubicBezTo>
                    <a:cubicBezTo>
                      <a:pt x="180" y="76"/>
                      <a:pt x="191" y="102"/>
                      <a:pt x="193" y="130"/>
                    </a:cubicBezTo>
                    <a:cubicBezTo>
                      <a:pt x="192" y="130"/>
                      <a:pt x="191" y="130"/>
                      <a:pt x="190" y="130"/>
                    </a:cubicBezTo>
                    <a:cubicBezTo>
                      <a:pt x="179" y="115"/>
                      <a:pt x="166" y="103"/>
                      <a:pt x="154" y="92"/>
                    </a:cubicBezTo>
                    <a:moveTo>
                      <a:pt x="151" y="90"/>
                    </a:moveTo>
                    <a:cubicBezTo>
                      <a:pt x="140" y="82"/>
                      <a:pt x="129" y="75"/>
                      <a:pt x="119" y="70"/>
                    </a:cubicBezTo>
                    <a:cubicBezTo>
                      <a:pt x="120" y="55"/>
                      <a:pt x="121" y="39"/>
                      <a:pt x="120" y="23"/>
                    </a:cubicBezTo>
                    <a:cubicBezTo>
                      <a:pt x="135" y="30"/>
                      <a:pt x="149" y="40"/>
                      <a:pt x="160" y="53"/>
                    </a:cubicBezTo>
                    <a:cubicBezTo>
                      <a:pt x="159" y="59"/>
                      <a:pt x="157" y="73"/>
                      <a:pt x="151" y="90"/>
                    </a:cubicBezTo>
                    <a:moveTo>
                      <a:pt x="68" y="0"/>
                    </a:moveTo>
                    <a:cubicBezTo>
                      <a:pt x="43" y="0"/>
                      <a:pt x="20" y="7"/>
                      <a:pt x="0" y="18"/>
                    </a:cubicBezTo>
                    <a:cubicBezTo>
                      <a:pt x="5" y="20"/>
                      <a:pt x="9" y="22"/>
                      <a:pt x="13" y="25"/>
                    </a:cubicBezTo>
                    <a:cubicBezTo>
                      <a:pt x="28" y="17"/>
                      <a:pt x="46" y="12"/>
                      <a:pt x="64" y="12"/>
                    </a:cubicBezTo>
                    <a:cubicBezTo>
                      <a:pt x="57" y="18"/>
                      <a:pt x="46" y="26"/>
                      <a:pt x="34" y="39"/>
                    </a:cubicBezTo>
                    <a:cubicBezTo>
                      <a:pt x="35" y="40"/>
                      <a:pt x="36" y="41"/>
                      <a:pt x="36" y="42"/>
                    </a:cubicBezTo>
                    <a:cubicBezTo>
                      <a:pt x="50" y="26"/>
                      <a:pt x="63" y="17"/>
                      <a:pt x="70" y="12"/>
                    </a:cubicBezTo>
                    <a:cubicBezTo>
                      <a:pt x="87" y="12"/>
                      <a:pt x="103" y="15"/>
                      <a:pt x="117" y="22"/>
                    </a:cubicBezTo>
                    <a:cubicBezTo>
                      <a:pt x="118" y="38"/>
                      <a:pt x="117" y="53"/>
                      <a:pt x="115" y="68"/>
                    </a:cubicBezTo>
                    <a:cubicBezTo>
                      <a:pt x="91" y="57"/>
                      <a:pt x="67" y="53"/>
                      <a:pt x="47" y="52"/>
                    </a:cubicBezTo>
                    <a:cubicBezTo>
                      <a:pt x="48" y="53"/>
                      <a:pt x="49" y="54"/>
                      <a:pt x="50" y="55"/>
                    </a:cubicBezTo>
                    <a:cubicBezTo>
                      <a:pt x="69" y="57"/>
                      <a:pt x="91" y="61"/>
                      <a:pt x="115" y="72"/>
                    </a:cubicBezTo>
                    <a:cubicBezTo>
                      <a:pt x="110" y="102"/>
                      <a:pt x="99" y="130"/>
                      <a:pt x="87" y="156"/>
                    </a:cubicBezTo>
                    <a:cubicBezTo>
                      <a:pt x="87" y="158"/>
                      <a:pt x="87" y="161"/>
                      <a:pt x="87" y="164"/>
                    </a:cubicBezTo>
                    <a:cubicBezTo>
                      <a:pt x="100" y="137"/>
                      <a:pt x="112" y="107"/>
                      <a:pt x="118" y="73"/>
                    </a:cubicBezTo>
                    <a:cubicBezTo>
                      <a:pt x="128" y="79"/>
                      <a:pt x="139" y="85"/>
                      <a:pt x="150" y="94"/>
                    </a:cubicBezTo>
                    <a:cubicBezTo>
                      <a:pt x="146" y="105"/>
                      <a:pt x="140" y="118"/>
                      <a:pt x="132" y="130"/>
                    </a:cubicBezTo>
                    <a:cubicBezTo>
                      <a:pt x="122" y="147"/>
                      <a:pt x="107" y="166"/>
                      <a:pt x="84" y="182"/>
                    </a:cubicBezTo>
                    <a:cubicBezTo>
                      <a:pt x="84" y="183"/>
                      <a:pt x="83" y="185"/>
                      <a:pt x="83" y="187"/>
                    </a:cubicBezTo>
                    <a:cubicBezTo>
                      <a:pt x="107" y="170"/>
                      <a:pt x="124" y="150"/>
                      <a:pt x="135" y="132"/>
                    </a:cubicBezTo>
                    <a:cubicBezTo>
                      <a:pt x="143" y="120"/>
                      <a:pt x="148" y="107"/>
                      <a:pt x="153" y="95"/>
                    </a:cubicBezTo>
                    <a:cubicBezTo>
                      <a:pt x="165" y="106"/>
                      <a:pt x="177" y="118"/>
                      <a:pt x="187" y="132"/>
                    </a:cubicBezTo>
                    <a:cubicBezTo>
                      <a:pt x="170" y="141"/>
                      <a:pt x="132" y="165"/>
                      <a:pt x="100" y="204"/>
                    </a:cubicBezTo>
                    <a:cubicBezTo>
                      <a:pt x="92" y="204"/>
                      <a:pt x="85" y="203"/>
                      <a:pt x="79" y="202"/>
                    </a:cubicBezTo>
                    <a:cubicBezTo>
                      <a:pt x="79" y="203"/>
                      <a:pt x="78" y="204"/>
                      <a:pt x="78" y="206"/>
                    </a:cubicBezTo>
                    <a:cubicBezTo>
                      <a:pt x="83" y="206"/>
                      <a:pt x="90" y="207"/>
                      <a:pt x="98" y="207"/>
                    </a:cubicBezTo>
                    <a:cubicBezTo>
                      <a:pt x="86" y="222"/>
                      <a:pt x="75" y="240"/>
                      <a:pt x="67" y="260"/>
                    </a:cubicBezTo>
                    <a:cubicBezTo>
                      <a:pt x="59" y="260"/>
                      <a:pt x="51" y="259"/>
                      <a:pt x="43" y="257"/>
                    </a:cubicBezTo>
                    <a:cubicBezTo>
                      <a:pt x="40" y="260"/>
                      <a:pt x="36" y="264"/>
                      <a:pt x="32" y="267"/>
                    </a:cubicBezTo>
                    <a:cubicBezTo>
                      <a:pt x="44" y="270"/>
                      <a:pt x="56" y="272"/>
                      <a:pt x="68" y="272"/>
                    </a:cubicBezTo>
                    <a:cubicBezTo>
                      <a:pt x="143" y="272"/>
                      <a:pt x="205" y="210"/>
                      <a:pt x="205" y="136"/>
                    </a:cubicBezTo>
                    <a:cubicBezTo>
                      <a:pt x="205" y="61"/>
                      <a:pt x="143" y="0"/>
                      <a:pt x="6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869" name="Google Shape;9869;p92"/>
            <p:cNvSpPr/>
            <p:nvPr/>
          </p:nvSpPr>
          <p:spPr>
            <a:xfrm>
              <a:off x="3675620" y="3242527"/>
              <a:ext cx="456856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Intrusion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Detection</a:t>
              </a:r>
              <a:endParaRPr/>
            </a:p>
          </p:txBody>
        </p:sp>
      </p:grpSp>
      <p:grpSp>
        <p:nvGrpSpPr>
          <p:cNvPr id="9870" name="Google Shape;9870;p92"/>
          <p:cNvGrpSpPr/>
          <p:nvPr/>
        </p:nvGrpSpPr>
        <p:grpSpPr>
          <a:xfrm>
            <a:off x="5060695" y="3492422"/>
            <a:ext cx="506550" cy="610288"/>
            <a:chOff x="5068530" y="2881960"/>
            <a:chExt cx="506550" cy="610288"/>
          </a:xfrm>
        </p:grpSpPr>
        <p:grpSp>
          <p:nvGrpSpPr>
            <p:cNvPr id="9871" name="Google Shape;9871;p92"/>
            <p:cNvGrpSpPr/>
            <p:nvPr/>
          </p:nvGrpSpPr>
          <p:grpSpPr>
            <a:xfrm>
              <a:off x="5165172" y="2881960"/>
              <a:ext cx="313267" cy="313267"/>
              <a:chOff x="4818063" y="3023393"/>
              <a:chExt cx="234950" cy="234950"/>
            </a:xfrm>
          </p:grpSpPr>
          <p:sp>
            <p:nvSpPr>
              <p:cNvPr id="9872" name="Google Shape;9872;p92"/>
              <p:cNvSpPr/>
              <p:nvPr/>
            </p:nvSpPr>
            <p:spPr>
              <a:xfrm>
                <a:off x="4818063" y="30233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73" name="Google Shape;9873;p92"/>
              <p:cNvSpPr/>
              <p:nvPr/>
            </p:nvSpPr>
            <p:spPr>
              <a:xfrm>
                <a:off x="4884738" y="3091656"/>
                <a:ext cx="98425" cy="115888"/>
              </a:xfrm>
              <a:custGeom>
                <a:avLst/>
                <a:gdLst/>
                <a:ahLst/>
                <a:cxnLst/>
                <a:rect l="l" t="t" r="r" b="b"/>
                <a:pathLst>
                  <a:path w="292" h="341" extrusionOk="0">
                    <a:moveTo>
                      <a:pt x="132" y="124"/>
                    </a:moveTo>
                    <a:cubicBezTo>
                      <a:pt x="132" y="124"/>
                      <a:pt x="132" y="124"/>
                      <a:pt x="132" y="124"/>
                    </a:cubicBezTo>
                    <a:cubicBezTo>
                      <a:pt x="131" y="126"/>
                      <a:pt x="129" y="128"/>
                      <a:pt x="128" y="128"/>
                    </a:cubicBezTo>
                    <a:cubicBezTo>
                      <a:pt x="125" y="127"/>
                      <a:pt x="124" y="124"/>
                      <a:pt x="124" y="123"/>
                    </a:cubicBezTo>
                    <a:cubicBezTo>
                      <a:pt x="132" y="99"/>
                      <a:pt x="156" y="84"/>
                      <a:pt x="181" y="88"/>
                    </a:cubicBezTo>
                    <a:cubicBezTo>
                      <a:pt x="183" y="88"/>
                      <a:pt x="184" y="91"/>
                      <a:pt x="183" y="93"/>
                    </a:cubicBezTo>
                    <a:cubicBezTo>
                      <a:pt x="183" y="95"/>
                      <a:pt x="182" y="96"/>
                      <a:pt x="180" y="95"/>
                    </a:cubicBezTo>
                    <a:cubicBezTo>
                      <a:pt x="158" y="93"/>
                      <a:pt x="138" y="104"/>
                      <a:pt x="132" y="124"/>
                    </a:cubicBezTo>
                    <a:moveTo>
                      <a:pt x="213" y="153"/>
                    </a:moveTo>
                    <a:cubicBezTo>
                      <a:pt x="225" y="129"/>
                      <a:pt x="216" y="98"/>
                      <a:pt x="191" y="85"/>
                    </a:cubicBezTo>
                    <a:cubicBezTo>
                      <a:pt x="167" y="73"/>
                      <a:pt x="136" y="82"/>
                      <a:pt x="123" y="106"/>
                    </a:cubicBezTo>
                    <a:cubicBezTo>
                      <a:pt x="110" y="130"/>
                      <a:pt x="119" y="162"/>
                      <a:pt x="143" y="174"/>
                    </a:cubicBezTo>
                    <a:cubicBezTo>
                      <a:pt x="168" y="188"/>
                      <a:pt x="199" y="178"/>
                      <a:pt x="213" y="153"/>
                    </a:cubicBezTo>
                    <a:moveTo>
                      <a:pt x="268" y="49"/>
                    </a:moveTo>
                    <a:cubicBezTo>
                      <a:pt x="198" y="49"/>
                      <a:pt x="162" y="16"/>
                      <a:pt x="147" y="0"/>
                    </a:cubicBezTo>
                    <a:cubicBezTo>
                      <a:pt x="133" y="16"/>
                      <a:pt x="93" y="49"/>
                      <a:pt x="26" y="49"/>
                    </a:cubicBezTo>
                    <a:cubicBezTo>
                      <a:pt x="17" y="49"/>
                      <a:pt x="9" y="48"/>
                      <a:pt x="0" y="48"/>
                    </a:cubicBezTo>
                    <a:cubicBezTo>
                      <a:pt x="2" y="54"/>
                      <a:pt x="2" y="64"/>
                      <a:pt x="4" y="77"/>
                    </a:cubicBezTo>
                    <a:cubicBezTo>
                      <a:pt x="6" y="100"/>
                      <a:pt x="9" y="133"/>
                      <a:pt x="20" y="166"/>
                    </a:cubicBezTo>
                    <a:cubicBezTo>
                      <a:pt x="30" y="203"/>
                      <a:pt x="45" y="241"/>
                      <a:pt x="68" y="273"/>
                    </a:cubicBezTo>
                    <a:cubicBezTo>
                      <a:pt x="71" y="267"/>
                      <a:pt x="80" y="250"/>
                      <a:pt x="108" y="199"/>
                    </a:cubicBezTo>
                    <a:cubicBezTo>
                      <a:pt x="116" y="203"/>
                      <a:pt x="116" y="203"/>
                      <a:pt x="116" y="203"/>
                    </a:cubicBezTo>
                    <a:cubicBezTo>
                      <a:pt x="125" y="186"/>
                      <a:pt x="125" y="186"/>
                      <a:pt x="125" y="186"/>
                    </a:cubicBezTo>
                    <a:cubicBezTo>
                      <a:pt x="98" y="166"/>
                      <a:pt x="88" y="128"/>
                      <a:pt x="105" y="96"/>
                    </a:cubicBezTo>
                    <a:cubicBezTo>
                      <a:pt x="123" y="62"/>
                      <a:pt x="166" y="49"/>
                      <a:pt x="201" y="67"/>
                    </a:cubicBezTo>
                    <a:cubicBezTo>
                      <a:pt x="235" y="85"/>
                      <a:pt x="248" y="128"/>
                      <a:pt x="230" y="163"/>
                    </a:cubicBezTo>
                    <a:cubicBezTo>
                      <a:pt x="213" y="193"/>
                      <a:pt x="178" y="207"/>
                      <a:pt x="145" y="197"/>
                    </a:cubicBezTo>
                    <a:cubicBezTo>
                      <a:pt x="135" y="214"/>
                      <a:pt x="135" y="214"/>
                      <a:pt x="135" y="214"/>
                    </a:cubicBezTo>
                    <a:cubicBezTo>
                      <a:pt x="143" y="219"/>
                      <a:pt x="143" y="219"/>
                      <a:pt x="143" y="219"/>
                    </a:cubicBezTo>
                    <a:cubicBezTo>
                      <a:pt x="143" y="219"/>
                      <a:pt x="136" y="234"/>
                      <a:pt x="97" y="307"/>
                    </a:cubicBezTo>
                    <a:cubicBezTo>
                      <a:pt x="111" y="320"/>
                      <a:pt x="128" y="332"/>
                      <a:pt x="147" y="341"/>
                    </a:cubicBezTo>
                    <a:cubicBezTo>
                      <a:pt x="253" y="292"/>
                      <a:pt x="283" y="148"/>
                      <a:pt x="290" y="77"/>
                    </a:cubicBezTo>
                    <a:cubicBezTo>
                      <a:pt x="292" y="64"/>
                      <a:pt x="292" y="54"/>
                      <a:pt x="292" y="48"/>
                    </a:cubicBezTo>
                    <a:cubicBezTo>
                      <a:pt x="283" y="48"/>
                      <a:pt x="275" y="49"/>
                      <a:pt x="268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74" name="Google Shape;9874;p92"/>
              <p:cNvSpPr/>
              <p:nvPr/>
            </p:nvSpPr>
            <p:spPr>
              <a:xfrm>
                <a:off x="4873625" y="3074193"/>
                <a:ext cx="122238" cy="147638"/>
              </a:xfrm>
              <a:custGeom>
                <a:avLst/>
                <a:gdLst/>
                <a:ahLst/>
                <a:cxnLst/>
                <a:rect l="l" t="t" r="r" b="b"/>
                <a:pathLst>
                  <a:path w="366" h="436" extrusionOk="0">
                    <a:moveTo>
                      <a:pt x="345" y="118"/>
                    </a:moveTo>
                    <a:cubicBezTo>
                      <a:pt x="337" y="197"/>
                      <a:pt x="304" y="360"/>
                      <a:pt x="184" y="415"/>
                    </a:cubicBezTo>
                    <a:cubicBezTo>
                      <a:pt x="104" y="379"/>
                      <a:pt x="62" y="296"/>
                      <a:pt x="41" y="218"/>
                    </a:cubicBezTo>
                    <a:cubicBezTo>
                      <a:pt x="29" y="182"/>
                      <a:pt x="25" y="144"/>
                      <a:pt x="23" y="118"/>
                    </a:cubicBezTo>
                    <a:cubicBezTo>
                      <a:pt x="21" y="103"/>
                      <a:pt x="21" y="93"/>
                      <a:pt x="19" y="84"/>
                    </a:cubicBezTo>
                    <a:cubicBezTo>
                      <a:pt x="29" y="84"/>
                      <a:pt x="37" y="87"/>
                      <a:pt x="47" y="87"/>
                    </a:cubicBezTo>
                    <a:cubicBezTo>
                      <a:pt x="124" y="87"/>
                      <a:pt x="168" y="50"/>
                      <a:pt x="184" y="31"/>
                    </a:cubicBezTo>
                    <a:cubicBezTo>
                      <a:pt x="200" y="50"/>
                      <a:pt x="242" y="87"/>
                      <a:pt x="320" y="87"/>
                    </a:cubicBezTo>
                    <a:cubicBezTo>
                      <a:pt x="329" y="87"/>
                      <a:pt x="337" y="84"/>
                      <a:pt x="348" y="84"/>
                    </a:cubicBezTo>
                    <a:cubicBezTo>
                      <a:pt x="348" y="93"/>
                      <a:pt x="348" y="103"/>
                      <a:pt x="345" y="118"/>
                    </a:cubicBezTo>
                    <a:moveTo>
                      <a:pt x="356" y="64"/>
                    </a:moveTo>
                    <a:cubicBezTo>
                      <a:pt x="344" y="66"/>
                      <a:pt x="331" y="66"/>
                      <a:pt x="320" y="66"/>
                    </a:cubicBezTo>
                    <a:cubicBezTo>
                      <a:pt x="273" y="66"/>
                      <a:pt x="240" y="54"/>
                      <a:pt x="220" y="39"/>
                    </a:cubicBezTo>
                    <a:cubicBezTo>
                      <a:pt x="209" y="31"/>
                      <a:pt x="203" y="25"/>
                      <a:pt x="199" y="21"/>
                    </a:cubicBezTo>
                    <a:cubicBezTo>
                      <a:pt x="196" y="17"/>
                      <a:pt x="195" y="15"/>
                      <a:pt x="192" y="15"/>
                    </a:cubicBezTo>
                    <a:cubicBezTo>
                      <a:pt x="192" y="13"/>
                      <a:pt x="192" y="13"/>
                      <a:pt x="192" y="13"/>
                    </a:cubicBezTo>
                    <a:cubicBezTo>
                      <a:pt x="184" y="0"/>
                      <a:pt x="184" y="0"/>
                      <a:pt x="184" y="0"/>
                    </a:cubicBezTo>
                    <a:cubicBezTo>
                      <a:pt x="176" y="13"/>
                      <a:pt x="176" y="13"/>
                      <a:pt x="176" y="13"/>
                    </a:cubicBezTo>
                    <a:cubicBezTo>
                      <a:pt x="174" y="15"/>
                      <a:pt x="174" y="15"/>
                      <a:pt x="174" y="15"/>
                    </a:cubicBezTo>
                    <a:cubicBezTo>
                      <a:pt x="165" y="23"/>
                      <a:pt x="130" y="66"/>
                      <a:pt x="47" y="66"/>
                    </a:cubicBezTo>
                    <a:cubicBezTo>
                      <a:pt x="36" y="66"/>
                      <a:pt x="23" y="66"/>
                      <a:pt x="11" y="64"/>
                    </a:cubicBezTo>
                    <a:cubicBezTo>
                      <a:pt x="0" y="64"/>
                      <a:pt x="0" y="64"/>
                      <a:pt x="0" y="64"/>
                    </a:cubicBezTo>
                    <a:cubicBezTo>
                      <a:pt x="0" y="74"/>
                      <a:pt x="0" y="74"/>
                      <a:pt x="0" y="74"/>
                    </a:cubicBezTo>
                    <a:cubicBezTo>
                      <a:pt x="0" y="74"/>
                      <a:pt x="0" y="144"/>
                      <a:pt x="23" y="224"/>
                    </a:cubicBezTo>
                    <a:cubicBezTo>
                      <a:pt x="43" y="305"/>
                      <a:pt x="89" y="394"/>
                      <a:pt x="180" y="436"/>
                    </a:cubicBezTo>
                    <a:cubicBezTo>
                      <a:pt x="184" y="436"/>
                      <a:pt x="184" y="436"/>
                      <a:pt x="184" y="436"/>
                    </a:cubicBezTo>
                    <a:cubicBezTo>
                      <a:pt x="188" y="436"/>
                      <a:pt x="188" y="436"/>
                      <a:pt x="188" y="436"/>
                    </a:cubicBezTo>
                    <a:cubicBezTo>
                      <a:pt x="280" y="394"/>
                      <a:pt x="323" y="305"/>
                      <a:pt x="345" y="224"/>
                    </a:cubicBezTo>
                    <a:cubicBezTo>
                      <a:pt x="366" y="144"/>
                      <a:pt x="366" y="74"/>
                      <a:pt x="366" y="74"/>
                    </a:cubicBezTo>
                    <a:cubicBezTo>
                      <a:pt x="366" y="64"/>
                      <a:pt x="366" y="64"/>
                      <a:pt x="366" y="64"/>
                    </a:cubicBezTo>
                    <a:lnTo>
                      <a:pt x="356" y="6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875" name="Google Shape;9875;p92"/>
            <p:cNvSpPr/>
            <p:nvPr/>
          </p:nvSpPr>
          <p:spPr>
            <a:xfrm>
              <a:off x="5068530" y="3246027"/>
              <a:ext cx="506550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Intrusion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Prevention</a:t>
              </a:r>
              <a:endParaRPr/>
            </a:p>
          </p:txBody>
        </p:sp>
      </p:grpSp>
      <p:grpSp>
        <p:nvGrpSpPr>
          <p:cNvPr id="9876" name="Google Shape;9876;p92"/>
          <p:cNvGrpSpPr/>
          <p:nvPr/>
        </p:nvGrpSpPr>
        <p:grpSpPr>
          <a:xfrm>
            <a:off x="6499210" y="3497580"/>
            <a:ext cx="679674" cy="486354"/>
            <a:chOff x="6461206" y="2877922"/>
            <a:chExt cx="679674" cy="486354"/>
          </a:xfrm>
        </p:grpSpPr>
        <p:grpSp>
          <p:nvGrpSpPr>
            <p:cNvPr id="9877" name="Google Shape;9877;p92"/>
            <p:cNvGrpSpPr/>
            <p:nvPr/>
          </p:nvGrpSpPr>
          <p:grpSpPr>
            <a:xfrm>
              <a:off x="6644411" y="2877922"/>
              <a:ext cx="313267" cy="313267"/>
              <a:chOff x="2759075" y="3937793"/>
              <a:chExt cx="234950" cy="234950"/>
            </a:xfrm>
          </p:grpSpPr>
          <p:sp>
            <p:nvSpPr>
              <p:cNvPr id="9878" name="Google Shape;9878;p92"/>
              <p:cNvSpPr/>
              <p:nvPr/>
            </p:nvSpPr>
            <p:spPr>
              <a:xfrm>
                <a:off x="2759075" y="39377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79" name="Google Shape;9879;p92"/>
              <p:cNvSpPr/>
              <p:nvPr/>
            </p:nvSpPr>
            <p:spPr>
              <a:xfrm>
                <a:off x="2776538" y="4040981"/>
                <a:ext cx="5080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32" h="20" extrusionOk="0">
                    <a:moveTo>
                      <a:pt x="0" y="7"/>
                    </a:moveTo>
                    <a:lnTo>
                      <a:pt x="0" y="14"/>
                    </a:lnTo>
                    <a:lnTo>
                      <a:pt x="22" y="14"/>
                    </a:lnTo>
                    <a:lnTo>
                      <a:pt x="22" y="20"/>
                    </a:lnTo>
                    <a:lnTo>
                      <a:pt x="32" y="10"/>
                    </a:lnTo>
                    <a:lnTo>
                      <a:pt x="22" y="0"/>
                    </a:lnTo>
                    <a:lnTo>
                      <a:pt x="22" y="7"/>
                    </a:lnTo>
                    <a:lnTo>
                      <a:pt x="0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0" name="Google Shape;9880;p92"/>
              <p:cNvSpPr/>
              <p:nvPr/>
            </p:nvSpPr>
            <p:spPr>
              <a:xfrm>
                <a:off x="2835275" y="4015581"/>
                <a:ext cx="82550" cy="84138"/>
              </a:xfrm>
              <a:custGeom>
                <a:avLst/>
                <a:gdLst/>
                <a:ahLst/>
                <a:cxnLst/>
                <a:rect l="l" t="t" r="r" b="b"/>
                <a:pathLst>
                  <a:path w="245" h="249" extrusionOk="0">
                    <a:moveTo>
                      <a:pt x="122" y="27"/>
                    </a:moveTo>
                    <a:cubicBezTo>
                      <a:pt x="69" y="27"/>
                      <a:pt x="26" y="71"/>
                      <a:pt x="26" y="124"/>
                    </a:cubicBezTo>
                    <a:cubicBezTo>
                      <a:pt x="26" y="178"/>
                      <a:pt x="69" y="221"/>
                      <a:pt x="122" y="221"/>
                    </a:cubicBezTo>
                    <a:cubicBezTo>
                      <a:pt x="175" y="221"/>
                      <a:pt x="218" y="178"/>
                      <a:pt x="218" y="124"/>
                    </a:cubicBezTo>
                    <a:cubicBezTo>
                      <a:pt x="218" y="71"/>
                      <a:pt x="175" y="27"/>
                      <a:pt x="122" y="27"/>
                    </a:cubicBezTo>
                    <a:moveTo>
                      <a:pt x="122" y="249"/>
                    </a:moveTo>
                    <a:cubicBezTo>
                      <a:pt x="55" y="249"/>
                      <a:pt x="0" y="193"/>
                      <a:pt x="0" y="124"/>
                    </a:cubicBezTo>
                    <a:cubicBezTo>
                      <a:pt x="0" y="56"/>
                      <a:pt x="55" y="0"/>
                      <a:pt x="122" y="0"/>
                    </a:cubicBezTo>
                    <a:cubicBezTo>
                      <a:pt x="190" y="0"/>
                      <a:pt x="245" y="56"/>
                      <a:pt x="245" y="124"/>
                    </a:cubicBezTo>
                    <a:cubicBezTo>
                      <a:pt x="245" y="193"/>
                      <a:pt x="190" y="249"/>
                      <a:pt x="122" y="2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1" name="Google Shape;9881;p92"/>
              <p:cNvSpPr/>
              <p:nvPr/>
            </p:nvSpPr>
            <p:spPr>
              <a:xfrm>
                <a:off x="2919413" y="4004468"/>
                <a:ext cx="46038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06" extrusionOk="0">
                    <a:moveTo>
                      <a:pt x="69" y="0"/>
                    </a:moveTo>
                    <a:cubicBezTo>
                      <a:pt x="85" y="28"/>
                      <a:pt x="85" y="28"/>
                      <a:pt x="85" y="28"/>
                    </a:cubicBezTo>
                    <a:cubicBezTo>
                      <a:pt x="0" y="77"/>
                      <a:pt x="0" y="77"/>
                      <a:pt x="0" y="77"/>
                    </a:cubicBezTo>
                    <a:cubicBezTo>
                      <a:pt x="7" y="86"/>
                      <a:pt x="13" y="96"/>
                      <a:pt x="17" y="106"/>
                    </a:cubicBezTo>
                    <a:cubicBezTo>
                      <a:pt x="102" y="57"/>
                      <a:pt x="102" y="57"/>
                      <a:pt x="102" y="57"/>
                    </a:cubicBezTo>
                    <a:cubicBezTo>
                      <a:pt x="118" y="85"/>
                      <a:pt x="118" y="85"/>
                      <a:pt x="118" y="85"/>
                    </a:cubicBezTo>
                    <a:cubicBezTo>
                      <a:pt x="136" y="18"/>
                      <a:pt x="136" y="18"/>
                      <a:pt x="136" y="18"/>
                    </a:cubicBezTo>
                    <a:lnTo>
                      <a:pt x="6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2" name="Google Shape;9882;p92"/>
              <p:cNvSpPr/>
              <p:nvPr/>
            </p:nvSpPr>
            <p:spPr>
              <a:xfrm>
                <a:off x="2928938" y="4040981"/>
                <a:ext cx="46038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97" extrusionOk="0">
                    <a:moveTo>
                      <a:pt x="139" y="49"/>
                    </a:moveTo>
                    <a:cubicBezTo>
                      <a:pt x="91" y="0"/>
                      <a:pt x="91" y="0"/>
                      <a:pt x="91" y="0"/>
                    </a:cubicBezTo>
                    <a:cubicBezTo>
                      <a:pt x="91" y="32"/>
                      <a:pt x="91" y="32"/>
                      <a:pt x="91" y="32"/>
                    </a:cubicBezTo>
                    <a:cubicBezTo>
                      <a:pt x="0" y="32"/>
                      <a:pt x="0" y="32"/>
                      <a:pt x="0" y="32"/>
                    </a:cubicBezTo>
                    <a:cubicBezTo>
                      <a:pt x="1" y="37"/>
                      <a:pt x="1" y="43"/>
                      <a:pt x="1" y="48"/>
                    </a:cubicBezTo>
                    <a:cubicBezTo>
                      <a:pt x="1" y="54"/>
                      <a:pt x="1" y="60"/>
                      <a:pt x="0" y="65"/>
                    </a:cubicBezTo>
                    <a:cubicBezTo>
                      <a:pt x="91" y="65"/>
                      <a:pt x="91" y="65"/>
                      <a:pt x="91" y="65"/>
                    </a:cubicBezTo>
                    <a:cubicBezTo>
                      <a:pt x="91" y="97"/>
                      <a:pt x="91" y="97"/>
                      <a:pt x="91" y="97"/>
                    </a:cubicBezTo>
                    <a:lnTo>
                      <a:pt x="139" y="4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3" name="Google Shape;9883;p92"/>
              <p:cNvSpPr/>
              <p:nvPr/>
            </p:nvSpPr>
            <p:spPr>
              <a:xfrm>
                <a:off x="2919413" y="4072731"/>
                <a:ext cx="4603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136" h="103" extrusionOk="0">
                    <a:moveTo>
                      <a:pt x="136" y="85"/>
                    </a:moveTo>
                    <a:cubicBezTo>
                      <a:pt x="118" y="20"/>
                      <a:pt x="118" y="20"/>
                      <a:pt x="118" y="20"/>
                    </a:cubicBezTo>
                    <a:cubicBezTo>
                      <a:pt x="102" y="47"/>
                      <a:pt x="102" y="47"/>
                      <a:pt x="102" y="47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3" y="10"/>
                      <a:pt x="7" y="19"/>
                      <a:pt x="0" y="28"/>
                    </a:cubicBezTo>
                    <a:cubicBezTo>
                      <a:pt x="85" y="76"/>
                      <a:pt x="85" y="76"/>
                      <a:pt x="85" y="76"/>
                    </a:cubicBezTo>
                    <a:cubicBezTo>
                      <a:pt x="69" y="103"/>
                      <a:pt x="69" y="103"/>
                      <a:pt x="69" y="103"/>
                    </a:cubicBezTo>
                    <a:lnTo>
                      <a:pt x="136" y="8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884" name="Google Shape;9884;p92"/>
            <p:cNvSpPr/>
            <p:nvPr/>
          </p:nvSpPr>
          <p:spPr>
            <a:xfrm>
              <a:off x="6461206" y="3241165"/>
              <a:ext cx="679674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Load Balancer</a:t>
              </a:r>
              <a:endParaRPr/>
            </a:p>
          </p:txBody>
        </p:sp>
      </p:grpSp>
      <p:grpSp>
        <p:nvGrpSpPr>
          <p:cNvPr id="9885" name="Google Shape;9885;p92"/>
          <p:cNvGrpSpPr/>
          <p:nvPr/>
        </p:nvGrpSpPr>
        <p:grpSpPr>
          <a:xfrm>
            <a:off x="8012998" y="3491215"/>
            <a:ext cx="444031" cy="612433"/>
            <a:chOff x="8018088" y="2906497"/>
            <a:chExt cx="444031" cy="612433"/>
          </a:xfrm>
        </p:grpSpPr>
        <p:grpSp>
          <p:nvGrpSpPr>
            <p:cNvPr id="9886" name="Google Shape;9886;p92"/>
            <p:cNvGrpSpPr/>
            <p:nvPr/>
          </p:nvGrpSpPr>
          <p:grpSpPr>
            <a:xfrm>
              <a:off x="8088769" y="2906497"/>
              <a:ext cx="313267" cy="313267"/>
              <a:chOff x="3790951" y="3959223"/>
              <a:chExt cx="234950" cy="234950"/>
            </a:xfrm>
          </p:grpSpPr>
          <p:sp>
            <p:nvSpPr>
              <p:cNvPr id="9887" name="Google Shape;9887;p92"/>
              <p:cNvSpPr/>
              <p:nvPr/>
            </p:nvSpPr>
            <p:spPr>
              <a:xfrm>
                <a:off x="3790951" y="395922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8" name="Google Shape;9888;p92"/>
              <p:cNvSpPr/>
              <p:nvPr/>
            </p:nvSpPr>
            <p:spPr>
              <a:xfrm>
                <a:off x="3886201" y="4012406"/>
                <a:ext cx="46038" cy="42863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30" extrusionOk="0">
                    <a:moveTo>
                      <a:pt x="7" y="130"/>
                    </a:moveTo>
                    <a:cubicBezTo>
                      <a:pt x="7" y="7"/>
                      <a:pt x="7" y="7"/>
                      <a:pt x="7" y="7"/>
                    </a:cubicBezTo>
                    <a:cubicBezTo>
                      <a:pt x="79" y="7"/>
                      <a:pt x="79" y="7"/>
                      <a:pt x="79" y="7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9" y="57"/>
                      <a:pt x="81" y="59"/>
                      <a:pt x="83" y="59"/>
                    </a:cubicBezTo>
                    <a:cubicBezTo>
                      <a:pt x="131" y="59"/>
                      <a:pt x="131" y="59"/>
                      <a:pt x="131" y="59"/>
                    </a:cubicBezTo>
                    <a:cubicBezTo>
                      <a:pt x="131" y="130"/>
                      <a:pt x="131" y="130"/>
                      <a:pt x="131" y="130"/>
                    </a:cubicBezTo>
                    <a:cubicBezTo>
                      <a:pt x="138" y="130"/>
                      <a:pt x="138" y="130"/>
                      <a:pt x="138" y="130"/>
                    </a:cubicBezTo>
                    <a:cubicBezTo>
                      <a:pt x="138" y="56"/>
                      <a:pt x="138" y="56"/>
                      <a:pt x="138" y="56"/>
                    </a:cubicBezTo>
                    <a:cubicBezTo>
                      <a:pt x="138" y="55"/>
                      <a:pt x="138" y="55"/>
                      <a:pt x="138" y="55"/>
                    </a:cubicBezTo>
                    <a:cubicBezTo>
                      <a:pt x="138" y="54"/>
                      <a:pt x="138" y="54"/>
                      <a:pt x="138" y="54"/>
                    </a:cubicBezTo>
                    <a:cubicBezTo>
                      <a:pt x="138" y="54"/>
                      <a:pt x="138" y="53"/>
                      <a:pt x="137" y="53"/>
                    </a:cubicBezTo>
                    <a:cubicBezTo>
                      <a:pt x="85" y="1"/>
                      <a:pt x="85" y="1"/>
                      <a:pt x="85" y="1"/>
                    </a:cubicBezTo>
                    <a:cubicBezTo>
                      <a:pt x="84" y="1"/>
                      <a:pt x="84" y="0"/>
                      <a:pt x="84" y="0"/>
                    </a:cubicBezTo>
                    <a:cubicBezTo>
                      <a:pt x="84" y="0"/>
                      <a:pt x="84" y="0"/>
                      <a:pt x="84" y="0"/>
                    </a:cubicBezTo>
                    <a:cubicBezTo>
                      <a:pt x="83" y="0"/>
                      <a:pt x="83" y="0"/>
                      <a:pt x="83" y="0"/>
                    </a:cubicBezTo>
                    <a:cubicBezTo>
                      <a:pt x="4" y="0"/>
                      <a:pt x="4" y="0"/>
                      <a:pt x="4" y="0"/>
                    </a:cubicBezTo>
                    <a:cubicBezTo>
                      <a:pt x="1" y="0"/>
                      <a:pt x="0" y="2"/>
                      <a:pt x="0" y="3"/>
                    </a:cubicBezTo>
                    <a:cubicBezTo>
                      <a:pt x="0" y="130"/>
                      <a:pt x="0" y="130"/>
                      <a:pt x="0" y="130"/>
                    </a:cubicBezTo>
                    <a:lnTo>
                      <a:pt x="7" y="13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89" name="Google Shape;9889;p92"/>
              <p:cNvSpPr/>
              <p:nvPr/>
            </p:nvSpPr>
            <p:spPr>
              <a:xfrm>
                <a:off x="3892551" y="4037806"/>
                <a:ext cx="33338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99" h="7" extrusionOk="0">
                    <a:moveTo>
                      <a:pt x="3" y="7"/>
                    </a:moveTo>
                    <a:cubicBezTo>
                      <a:pt x="95" y="7"/>
                      <a:pt x="95" y="7"/>
                      <a:pt x="95" y="7"/>
                    </a:cubicBezTo>
                    <a:cubicBezTo>
                      <a:pt x="97" y="7"/>
                      <a:pt x="99" y="6"/>
                      <a:pt x="99" y="4"/>
                    </a:cubicBezTo>
                    <a:cubicBezTo>
                      <a:pt x="99" y="2"/>
                      <a:pt x="97" y="0"/>
                      <a:pt x="95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2"/>
                      <a:pt x="0" y="4"/>
                    </a:cubicBezTo>
                    <a:cubicBezTo>
                      <a:pt x="0" y="6"/>
                      <a:pt x="1" y="7"/>
                      <a:pt x="3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0" name="Google Shape;9890;p92"/>
              <p:cNvSpPr/>
              <p:nvPr/>
            </p:nvSpPr>
            <p:spPr>
              <a:xfrm>
                <a:off x="3892551" y="4047331"/>
                <a:ext cx="33338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99" h="7" extrusionOk="0">
                    <a:moveTo>
                      <a:pt x="95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4"/>
                    </a:cubicBezTo>
                    <a:cubicBezTo>
                      <a:pt x="0" y="5"/>
                      <a:pt x="1" y="7"/>
                      <a:pt x="3" y="7"/>
                    </a:cubicBezTo>
                    <a:cubicBezTo>
                      <a:pt x="95" y="7"/>
                      <a:pt x="95" y="7"/>
                      <a:pt x="95" y="7"/>
                    </a:cubicBezTo>
                    <a:cubicBezTo>
                      <a:pt x="97" y="7"/>
                      <a:pt x="99" y="5"/>
                      <a:pt x="99" y="4"/>
                    </a:cubicBezTo>
                    <a:cubicBezTo>
                      <a:pt x="99" y="1"/>
                      <a:pt x="97" y="0"/>
                      <a:pt x="9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1" name="Google Shape;9891;p92"/>
              <p:cNvSpPr/>
              <p:nvPr/>
            </p:nvSpPr>
            <p:spPr>
              <a:xfrm>
                <a:off x="3852863" y="3990181"/>
                <a:ext cx="28575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86" h="115" extrusionOk="0">
                    <a:moveTo>
                      <a:pt x="82" y="111"/>
                    </a:moveTo>
                    <a:cubicBezTo>
                      <a:pt x="4" y="111"/>
                      <a:pt x="4" y="111"/>
                      <a:pt x="4" y="111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50" y="4"/>
                      <a:pt x="50" y="4"/>
                      <a:pt x="50" y="4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50" y="36"/>
                      <a:pt x="51" y="36"/>
                      <a:pt x="52" y="36"/>
                    </a:cubicBezTo>
                    <a:cubicBezTo>
                      <a:pt x="82" y="36"/>
                      <a:pt x="82" y="36"/>
                      <a:pt x="82" y="36"/>
                    </a:cubicBezTo>
                    <a:lnTo>
                      <a:pt x="82" y="111"/>
                    </a:lnTo>
                    <a:close/>
                    <a:moveTo>
                      <a:pt x="86" y="34"/>
                    </a:moveTo>
                    <a:cubicBezTo>
                      <a:pt x="86" y="34"/>
                      <a:pt x="86" y="34"/>
                      <a:pt x="86" y="34"/>
                    </a:cubicBezTo>
                    <a:cubicBezTo>
                      <a:pt x="86" y="34"/>
                      <a:pt x="86" y="33"/>
                      <a:pt x="85" y="33"/>
                    </a:cubicBezTo>
                    <a:cubicBezTo>
                      <a:pt x="53" y="0"/>
                      <a:pt x="53" y="0"/>
                      <a:pt x="53" y="0"/>
                    </a:cubicBezTo>
                    <a:cubicBezTo>
                      <a:pt x="52" y="0"/>
                      <a:pt x="52" y="0"/>
                      <a:pt x="5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2"/>
                    </a:cubicBezTo>
                    <a:cubicBezTo>
                      <a:pt x="0" y="113"/>
                      <a:pt x="0" y="113"/>
                      <a:pt x="0" y="113"/>
                    </a:cubicBezTo>
                    <a:cubicBezTo>
                      <a:pt x="0" y="114"/>
                      <a:pt x="1" y="115"/>
                      <a:pt x="2" y="115"/>
                    </a:cubicBezTo>
                    <a:cubicBezTo>
                      <a:pt x="84" y="115"/>
                      <a:pt x="84" y="115"/>
                      <a:pt x="84" y="115"/>
                    </a:cubicBezTo>
                    <a:cubicBezTo>
                      <a:pt x="85" y="115"/>
                      <a:pt x="86" y="114"/>
                      <a:pt x="86" y="113"/>
                    </a:cubicBezTo>
                    <a:lnTo>
                      <a:pt x="86" y="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2" name="Google Shape;9892;p92"/>
              <p:cNvSpPr/>
              <p:nvPr/>
            </p:nvSpPr>
            <p:spPr>
              <a:xfrm>
                <a:off x="3932238" y="3967956"/>
                <a:ext cx="36513" cy="47625"/>
              </a:xfrm>
              <a:custGeom>
                <a:avLst/>
                <a:gdLst/>
                <a:ahLst/>
                <a:cxnLst/>
                <a:rect l="l" t="t" r="r" b="b"/>
                <a:pathLst>
                  <a:path w="107" h="142" extrusionOk="0">
                    <a:moveTo>
                      <a:pt x="101" y="137"/>
                    </a:moveTo>
                    <a:cubicBezTo>
                      <a:pt x="5" y="137"/>
                      <a:pt x="5" y="137"/>
                      <a:pt x="5" y="137"/>
                    </a:cubicBezTo>
                    <a:cubicBezTo>
                      <a:pt x="5" y="5"/>
                      <a:pt x="5" y="5"/>
                      <a:pt x="5" y="5"/>
                    </a:cubicBezTo>
                    <a:cubicBezTo>
                      <a:pt x="61" y="5"/>
                      <a:pt x="61" y="5"/>
                      <a:pt x="61" y="5"/>
                    </a:cubicBezTo>
                    <a:cubicBezTo>
                      <a:pt x="61" y="42"/>
                      <a:pt x="61" y="42"/>
                      <a:pt x="61" y="42"/>
                    </a:cubicBezTo>
                    <a:cubicBezTo>
                      <a:pt x="61" y="44"/>
                      <a:pt x="62" y="45"/>
                      <a:pt x="64" y="45"/>
                    </a:cubicBezTo>
                    <a:cubicBezTo>
                      <a:pt x="101" y="45"/>
                      <a:pt x="101" y="45"/>
                      <a:pt x="101" y="45"/>
                    </a:cubicBezTo>
                    <a:lnTo>
                      <a:pt x="101" y="137"/>
                    </a:lnTo>
                    <a:close/>
                    <a:moveTo>
                      <a:pt x="107" y="42"/>
                    </a:moveTo>
                    <a:cubicBezTo>
                      <a:pt x="107" y="41"/>
                      <a:pt x="107" y="41"/>
                      <a:pt x="107" y="41"/>
                    </a:cubicBezTo>
                    <a:cubicBezTo>
                      <a:pt x="107" y="41"/>
                      <a:pt x="106" y="41"/>
                      <a:pt x="106" y="40"/>
                    </a:cubicBezTo>
                    <a:cubicBezTo>
                      <a:pt x="66" y="1"/>
                      <a:pt x="66" y="1"/>
                      <a:pt x="66" y="1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64" y="0"/>
                      <a:pt x="64" y="0"/>
                      <a:pt x="64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139"/>
                      <a:pt x="0" y="139"/>
                      <a:pt x="0" y="139"/>
                    </a:cubicBezTo>
                    <a:cubicBezTo>
                      <a:pt x="0" y="141"/>
                      <a:pt x="1" y="142"/>
                      <a:pt x="2" y="142"/>
                    </a:cubicBezTo>
                    <a:cubicBezTo>
                      <a:pt x="104" y="142"/>
                      <a:pt x="104" y="142"/>
                      <a:pt x="104" y="142"/>
                    </a:cubicBezTo>
                    <a:cubicBezTo>
                      <a:pt x="106" y="142"/>
                      <a:pt x="107" y="141"/>
                      <a:pt x="107" y="139"/>
                    </a:cubicBezTo>
                    <a:lnTo>
                      <a:pt x="107" y="4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3" name="Google Shape;9893;p92"/>
              <p:cNvSpPr/>
              <p:nvPr/>
            </p:nvSpPr>
            <p:spPr>
              <a:xfrm>
                <a:off x="3856038" y="4006056"/>
                <a:ext cx="20638" cy="0"/>
              </a:xfrm>
              <a:custGeom>
                <a:avLst/>
                <a:gdLst/>
                <a:ahLst/>
                <a:cxnLst/>
                <a:rect l="l" t="t" r="r" b="b"/>
                <a:pathLst>
                  <a:path w="61" h="3" extrusionOk="0">
                    <a:moveTo>
                      <a:pt x="59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59" y="0"/>
                      <a:pt x="59" y="0"/>
                      <a:pt x="59" y="0"/>
                    </a:cubicBezTo>
                    <a:cubicBezTo>
                      <a:pt x="60" y="0"/>
                      <a:pt x="61" y="0"/>
                      <a:pt x="61" y="0"/>
                    </a:cubicBezTo>
                    <a:cubicBezTo>
                      <a:pt x="61" y="0"/>
                      <a:pt x="60" y="0"/>
                      <a:pt x="5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4" name="Google Shape;9894;p92"/>
              <p:cNvSpPr/>
              <p:nvPr/>
            </p:nvSpPr>
            <p:spPr>
              <a:xfrm>
                <a:off x="3856038" y="4010818"/>
                <a:ext cx="20638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61" h="5" extrusionOk="0">
                    <a:moveTo>
                      <a:pt x="59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2"/>
                      <a:pt x="0" y="3"/>
                    </a:cubicBezTo>
                    <a:cubicBezTo>
                      <a:pt x="0" y="4"/>
                      <a:pt x="0" y="5"/>
                      <a:pt x="1" y="5"/>
                    </a:cubicBezTo>
                    <a:cubicBezTo>
                      <a:pt x="59" y="5"/>
                      <a:pt x="59" y="5"/>
                      <a:pt x="59" y="5"/>
                    </a:cubicBezTo>
                    <a:cubicBezTo>
                      <a:pt x="60" y="5"/>
                      <a:pt x="61" y="4"/>
                      <a:pt x="61" y="3"/>
                    </a:cubicBezTo>
                    <a:cubicBezTo>
                      <a:pt x="61" y="2"/>
                      <a:pt x="60" y="0"/>
                      <a:pt x="5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5" name="Google Shape;9895;p92"/>
              <p:cNvSpPr/>
              <p:nvPr/>
            </p:nvSpPr>
            <p:spPr>
              <a:xfrm>
                <a:off x="3856038" y="4017168"/>
                <a:ext cx="20638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61" h="3" extrusionOk="0">
                    <a:moveTo>
                      <a:pt x="59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1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0" y="3"/>
                      <a:pt x="61" y="2"/>
                      <a:pt x="61" y="1"/>
                    </a:cubicBezTo>
                    <a:cubicBezTo>
                      <a:pt x="61" y="0"/>
                      <a:pt x="60" y="0"/>
                      <a:pt x="5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6" name="Google Shape;9896;p92"/>
              <p:cNvSpPr/>
              <p:nvPr/>
            </p:nvSpPr>
            <p:spPr>
              <a:xfrm>
                <a:off x="3856038" y="4023518"/>
                <a:ext cx="20638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61" h="3" extrusionOk="0">
                    <a:moveTo>
                      <a:pt x="59" y="0"/>
                    </a:move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1"/>
                      <a:pt x="0" y="2"/>
                    </a:cubicBezTo>
                    <a:cubicBezTo>
                      <a:pt x="0" y="2"/>
                      <a:pt x="0" y="3"/>
                      <a:pt x="1" y="3"/>
                    </a:cubicBezTo>
                    <a:cubicBezTo>
                      <a:pt x="59" y="3"/>
                      <a:pt x="59" y="3"/>
                      <a:pt x="59" y="3"/>
                    </a:cubicBezTo>
                    <a:cubicBezTo>
                      <a:pt x="60" y="3"/>
                      <a:pt x="61" y="2"/>
                      <a:pt x="61" y="2"/>
                    </a:cubicBezTo>
                    <a:cubicBezTo>
                      <a:pt x="61" y="1"/>
                      <a:pt x="60" y="0"/>
                      <a:pt x="5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7" name="Google Shape;9897;p92"/>
              <p:cNvSpPr/>
              <p:nvPr/>
            </p:nvSpPr>
            <p:spPr>
              <a:xfrm>
                <a:off x="3938588" y="3987006"/>
                <a:ext cx="254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75" h="6" extrusionOk="0">
                    <a:moveTo>
                      <a:pt x="3" y="6"/>
                    </a:moveTo>
                    <a:cubicBezTo>
                      <a:pt x="72" y="6"/>
                      <a:pt x="72" y="6"/>
                      <a:pt x="72" y="6"/>
                    </a:cubicBezTo>
                    <a:cubicBezTo>
                      <a:pt x="74" y="6"/>
                      <a:pt x="75" y="4"/>
                      <a:pt x="75" y="3"/>
                    </a:cubicBezTo>
                    <a:cubicBezTo>
                      <a:pt x="75" y="1"/>
                      <a:pt x="74" y="0"/>
                      <a:pt x="72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4"/>
                      <a:pt x="2" y="6"/>
                      <a:pt x="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8" name="Google Shape;9898;p92"/>
              <p:cNvSpPr/>
              <p:nvPr/>
            </p:nvSpPr>
            <p:spPr>
              <a:xfrm>
                <a:off x="3938588" y="3994943"/>
                <a:ext cx="2540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75" h="4" extrusionOk="0">
                    <a:moveTo>
                      <a:pt x="72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1"/>
                      <a:pt x="0" y="2"/>
                    </a:cubicBezTo>
                    <a:cubicBezTo>
                      <a:pt x="0" y="3"/>
                      <a:pt x="2" y="4"/>
                      <a:pt x="3" y="4"/>
                    </a:cubicBezTo>
                    <a:cubicBezTo>
                      <a:pt x="72" y="4"/>
                      <a:pt x="72" y="4"/>
                      <a:pt x="72" y="4"/>
                    </a:cubicBezTo>
                    <a:cubicBezTo>
                      <a:pt x="74" y="4"/>
                      <a:pt x="75" y="3"/>
                      <a:pt x="75" y="2"/>
                    </a:cubicBezTo>
                    <a:cubicBezTo>
                      <a:pt x="75" y="1"/>
                      <a:pt x="74" y="0"/>
                      <a:pt x="7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899" name="Google Shape;9899;p92"/>
              <p:cNvSpPr/>
              <p:nvPr/>
            </p:nvSpPr>
            <p:spPr>
              <a:xfrm>
                <a:off x="3938588" y="4001293"/>
                <a:ext cx="25400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75" h="6" extrusionOk="0">
                    <a:moveTo>
                      <a:pt x="72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1"/>
                      <a:pt x="0" y="3"/>
                    </a:cubicBezTo>
                    <a:cubicBezTo>
                      <a:pt x="0" y="5"/>
                      <a:pt x="2" y="6"/>
                      <a:pt x="3" y="6"/>
                    </a:cubicBezTo>
                    <a:cubicBezTo>
                      <a:pt x="72" y="6"/>
                      <a:pt x="72" y="6"/>
                      <a:pt x="72" y="6"/>
                    </a:cubicBezTo>
                    <a:cubicBezTo>
                      <a:pt x="74" y="6"/>
                      <a:pt x="75" y="5"/>
                      <a:pt x="75" y="3"/>
                    </a:cubicBezTo>
                    <a:cubicBezTo>
                      <a:pt x="75" y="1"/>
                      <a:pt x="74" y="0"/>
                      <a:pt x="7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0" name="Google Shape;9900;p92"/>
              <p:cNvSpPr/>
              <p:nvPr/>
            </p:nvSpPr>
            <p:spPr>
              <a:xfrm>
                <a:off x="3938588" y="4009231"/>
                <a:ext cx="25400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75" h="5" extrusionOk="0">
                    <a:moveTo>
                      <a:pt x="72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0" y="2"/>
                      <a:pt x="0" y="3"/>
                    </a:cubicBezTo>
                    <a:cubicBezTo>
                      <a:pt x="0" y="4"/>
                      <a:pt x="2" y="5"/>
                      <a:pt x="3" y="5"/>
                    </a:cubicBezTo>
                    <a:cubicBezTo>
                      <a:pt x="72" y="5"/>
                      <a:pt x="72" y="5"/>
                      <a:pt x="72" y="5"/>
                    </a:cubicBezTo>
                    <a:cubicBezTo>
                      <a:pt x="74" y="5"/>
                      <a:pt x="75" y="4"/>
                      <a:pt x="75" y="3"/>
                    </a:cubicBezTo>
                    <a:cubicBezTo>
                      <a:pt x="75" y="2"/>
                      <a:pt x="74" y="0"/>
                      <a:pt x="7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1" name="Google Shape;9901;p92"/>
              <p:cNvSpPr/>
              <p:nvPr/>
            </p:nvSpPr>
            <p:spPr>
              <a:xfrm>
                <a:off x="3894138" y="3977481"/>
                <a:ext cx="15875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0" h="16" extrusionOk="0">
                    <a:moveTo>
                      <a:pt x="7" y="0"/>
                    </a:moveTo>
                    <a:lnTo>
                      <a:pt x="3" y="0"/>
                    </a:lnTo>
                    <a:lnTo>
                      <a:pt x="3" y="11"/>
                    </a:lnTo>
                    <a:lnTo>
                      <a:pt x="0" y="11"/>
                    </a:lnTo>
                    <a:lnTo>
                      <a:pt x="5" y="16"/>
                    </a:lnTo>
                    <a:lnTo>
                      <a:pt x="10" y="11"/>
                    </a:lnTo>
                    <a:lnTo>
                      <a:pt x="7" y="11"/>
                    </a:lnTo>
                    <a:lnTo>
                      <a:pt x="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2" name="Google Shape;9902;p92"/>
              <p:cNvSpPr/>
              <p:nvPr/>
            </p:nvSpPr>
            <p:spPr>
              <a:xfrm>
                <a:off x="3949701" y="4020343"/>
                <a:ext cx="17463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11" h="16" extrusionOk="0">
                    <a:moveTo>
                      <a:pt x="7" y="10"/>
                    </a:moveTo>
                    <a:lnTo>
                      <a:pt x="7" y="0"/>
                    </a:lnTo>
                    <a:lnTo>
                      <a:pt x="4" y="0"/>
                    </a:lnTo>
                    <a:lnTo>
                      <a:pt x="4" y="10"/>
                    </a:lnTo>
                    <a:lnTo>
                      <a:pt x="0" y="10"/>
                    </a:lnTo>
                    <a:lnTo>
                      <a:pt x="5" y="16"/>
                    </a:lnTo>
                    <a:lnTo>
                      <a:pt x="11" y="10"/>
                    </a:lnTo>
                    <a:lnTo>
                      <a:pt x="7" y="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3" name="Google Shape;9903;p92"/>
              <p:cNvSpPr/>
              <p:nvPr/>
            </p:nvSpPr>
            <p:spPr>
              <a:xfrm>
                <a:off x="3841751" y="4047331"/>
                <a:ext cx="133350" cy="88900"/>
              </a:xfrm>
              <a:custGeom>
                <a:avLst/>
                <a:gdLst/>
                <a:ahLst/>
                <a:cxnLst/>
                <a:rect l="l" t="t" r="r" b="b"/>
                <a:pathLst>
                  <a:path w="398" h="262" extrusionOk="0">
                    <a:moveTo>
                      <a:pt x="371" y="252"/>
                    </a:moveTo>
                    <a:cubicBezTo>
                      <a:pt x="28" y="252"/>
                      <a:pt x="28" y="252"/>
                      <a:pt x="28" y="252"/>
                    </a:cubicBezTo>
                    <a:cubicBezTo>
                      <a:pt x="28" y="70"/>
                      <a:pt x="28" y="70"/>
                      <a:pt x="28" y="70"/>
                    </a:cubicBezTo>
                    <a:cubicBezTo>
                      <a:pt x="371" y="70"/>
                      <a:pt x="371" y="70"/>
                      <a:pt x="371" y="70"/>
                    </a:cubicBezTo>
                    <a:lnTo>
                      <a:pt x="371" y="252"/>
                    </a:lnTo>
                    <a:close/>
                    <a:moveTo>
                      <a:pt x="396" y="60"/>
                    </a:moveTo>
                    <a:cubicBezTo>
                      <a:pt x="337" y="1"/>
                      <a:pt x="337" y="1"/>
                      <a:pt x="337" y="1"/>
                    </a:cubicBezTo>
                    <a:cubicBezTo>
                      <a:pt x="336" y="1"/>
                      <a:pt x="334" y="0"/>
                      <a:pt x="333" y="0"/>
                    </a:cubicBezTo>
                    <a:cubicBezTo>
                      <a:pt x="281" y="0"/>
                      <a:pt x="281" y="0"/>
                      <a:pt x="281" y="0"/>
                    </a:cubicBezTo>
                    <a:cubicBezTo>
                      <a:pt x="277" y="0"/>
                      <a:pt x="275" y="2"/>
                      <a:pt x="275" y="5"/>
                    </a:cubicBezTo>
                    <a:cubicBezTo>
                      <a:pt x="275" y="8"/>
                      <a:pt x="277" y="10"/>
                      <a:pt x="281" y="10"/>
                    </a:cubicBezTo>
                    <a:cubicBezTo>
                      <a:pt x="331" y="10"/>
                      <a:pt x="331" y="10"/>
                      <a:pt x="331" y="10"/>
                    </a:cubicBezTo>
                    <a:cubicBezTo>
                      <a:pt x="379" y="59"/>
                      <a:pt x="379" y="59"/>
                      <a:pt x="379" y="59"/>
                    </a:cubicBezTo>
                    <a:cubicBezTo>
                      <a:pt x="18" y="59"/>
                      <a:pt x="18" y="59"/>
                      <a:pt x="18" y="59"/>
                    </a:cubicBezTo>
                    <a:cubicBezTo>
                      <a:pt x="67" y="10"/>
                      <a:pt x="67" y="10"/>
                      <a:pt x="67" y="10"/>
                    </a:cubicBezTo>
                    <a:cubicBezTo>
                      <a:pt x="123" y="10"/>
                      <a:pt x="123" y="10"/>
                      <a:pt x="123" y="10"/>
                    </a:cubicBezTo>
                    <a:cubicBezTo>
                      <a:pt x="126" y="10"/>
                      <a:pt x="128" y="8"/>
                      <a:pt x="128" y="5"/>
                    </a:cubicBezTo>
                    <a:cubicBezTo>
                      <a:pt x="128" y="2"/>
                      <a:pt x="126" y="0"/>
                      <a:pt x="123" y="0"/>
                    </a:cubicBezTo>
                    <a:cubicBezTo>
                      <a:pt x="65" y="0"/>
                      <a:pt x="65" y="0"/>
                      <a:pt x="65" y="0"/>
                    </a:cubicBezTo>
                    <a:cubicBezTo>
                      <a:pt x="63" y="0"/>
                      <a:pt x="63" y="1"/>
                      <a:pt x="61" y="1"/>
                    </a:cubicBezTo>
                    <a:cubicBezTo>
                      <a:pt x="2" y="60"/>
                      <a:pt x="2" y="60"/>
                      <a:pt x="2" y="60"/>
                    </a:cubicBezTo>
                    <a:cubicBezTo>
                      <a:pt x="0" y="62"/>
                      <a:pt x="0" y="65"/>
                      <a:pt x="1" y="66"/>
                    </a:cubicBezTo>
                    <a:cubicBezTo>
                      <a:pt x="2" y="68"/>
                      <a:pt x="4" y="70"/>
                      <a:pt x="5" y="70"/>
                    </a:cubicBezTo>
                    <a:cubicBezTo>
                      <a:pt x="18" y="70"/>
                      <a:pt x="18" y="70"/>
                      <a:pt x="18" y="70"/>
                    </a:cubicBezTo>
                    <a:cubicBezTo>
                      <a:pt x="18" y="257"/>
                      <a:pt x="18" y="257"/>
                      <a:pt x="18" y="257"/>
                    </a:cubicBezTo>
                    <a:cubicBezTo>
                      <a:pt x="18" y="261"/>
                      <a:pt x="19" y="262"/>
                      <a:pt x="23" y="262"/>
                    </a:cubicBezTo>
                    <a:cubicBezTo>
                      <a:pt x="376" y="262"/>
                      <a:pt x="376" y="262"/>
                      <a:pt x="376" y="262"/>
                    </a:cubicBezTo>
                    <a:cubicBezTo>
                      <a:pt x="378" y="262"/>
                      <a:pt x="381" y="261"/>
                      <a:pt x="381" y="257"/>
                    </a:cubicBezTo>
                    <a:cubicBezTo>
                      <a:pt x="381" y="70"/>
                      <a:pt x="381" y="70"/>
                      <a:pt x="381" y="70"/>
                    </a:cubicBezTo>
                    <a:cubicBezTo>
                      <a:pt x="392" y="70"/>
                      <a:pt x="392" y="70"/>
                      <a:pt x="392" y="70"/>
                    </a:cubicBezTo>
                    <a:cubicBezTo>
                      <a:pt x="394" y="70"/>
                      <a:pt x="397" y="68"/>
                      <a:pt x="397" y="66"/>
                    </a:cubicBezTo>
                    <a:cubicBezTo>
                      <a:pt x="398" y="65"/>
                      <a:pt x="398" y="62"/>
                      <a:pt x="396" y="6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4" name="Google Shape;9904;p92"/>
              <p:cNvSpPr/>
              <p:nvPr/>
            </p:nvSpPr>
            <p:spPr>
              <a:xfrm>
                <a:off x="3859213" y="4061618"/>
                <a:ext cx="98425" cy="1588"/>
              </a:xfrm>
              <a:custGeom>
                <a:avLst/>
                <a:gdLst/>
                <a:ahLst/>
                <a:cxnLst/>
                <a:rect l="l" t="t" r="r" b="b"/>
                <a:pathLst>
                  <a:path w="290" h="6" extrusionOk="0">
                    <a:moveTo>
                      <a:pt x="287" y="0"/>
                    </a:move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1"/>
                      <a:pt x="0" y="3"/>
                    </a:cubicBezTo>
                    <a:cubicBezTo>
                      <a:pt x="0" y="5"/>
                      <a:pt x="1" y="6"/>
                      <a:pt x="3" y="6"/>
                    </a:cubicBezTo>
                    <a:cubicBezTo>
                      <a:pt x="287" y="6"/>
                      <a:pt x="287" y="6"/>
                      <a:pt x="287" y="6"/>
                    </a:cubicBezTo>
                    <a:cubicBezTo>
                      <a:pt x="288" y="6"/>
                      <a:pt x="290" y="5"/>
                      <a:pt x="290" y="3"/>
                    </a:cubicBezTo>
                    <a:cubicBezTo>
                      <a:pt x="290" y="1"/>
                      <a:pt x="288" y="0"/>
                      <a:pt x="28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05" name="Google Shape;9905;p92"/>
              <p:cNvSpPr/>
              <p:nvPr/>
            </p:nvSpPr>
            <p:spPr>
              <a:xfrm>
                <a:off x="3868738" y="4055268"/>
                <a:ext cx="80963" cy="3175"/>
              </a:xfrm>
              <a:custGeom>
                <a:avLst/>
                <a:gdLst/>
                <a:ahLst/>
                <a:cxnLst/>
                <a:rect l="l" t="t" r="r" b="b"/>
                <a:pathLst>
                  <a:path w="240" h="8" extrusionOk="0">
                    <a:moveTo>
                      <a:pt x="3" y="8"/>
                    </a:moveTo>
                    <a:cubicBezTo>
                      <a:pt x="236" y="8"/>
                      <a:pt x="236" y="8"/>
                      <a:pt x="236" y="8"/>
                    </a:cubicBezTo>
                    <a:cubicBezTo>
                      <a:pt x="238" y="8"/>
                      <a:pt x="240" y="6"/>
                      <a:pt x="240" y="4"/>
                    </a:cubicBezTo>
                    <a:cubicBezTo>
                      <a:pt x="240" y="2"/>
                      <a:pt x="238" y="0"/>
                      <a:pt x="236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1" y="0"/>
                      <a:pt x="0" y="2"/>
                      <a:pt x="0" y="4"/>
                    </a:cubicBezTo>
                    <a:cubicBezTo>
                      <a:pt x="0" y="6"/>
                      <a:pt x="1" y="8"/>
                      <a:pt x="3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06" name="Google Shape;9906;p92"/>
            <p:cNvSpPr/>
            <p:nvPr/>
          </p:nvSpPr>
          <p:spPr>
            <a:xfrm>
              <a:off x="8018088" y="3272709"/>
              <a:ext cx="444031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Logging/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Reporting</a:t>
              </a:r>
              <a:endParaRPr/>
            </a:p>
          </p:txBody>
        </p:sp>
      </p:grpSp>
      <p:grpSp>
        <p:nvGrpSpPr>
          <p:cNvPr id="9907" name="Google Shape;9907;p92"/>
          <p:cNvGrpSpPr/>
          <p:nvPr/>
        </p:nvGrpSpPr>
        <p:grpSpPr>
          <a:xfrm>
            <a:off x="9645137" y="3491901"/>
            <a:ext cx="421590" cy="566764"/>
            <a:chOff x="9620561" y="2877922"/>
            <a:chExt cx="421590" cy="566764"/>
          </a:xfrm>
        </p:grpSpPr>
        <p:grpSp>
          <p:nvGrpSpPr>
            <p:cNvPr id="9908" name="Google Shape;9908;p92"/>
            <p:cNvGrpSpPr/>
            <p:nvPr/>
          </p:nvGrpSpPr>
          <p:grpSpPr>
            <a:xfrm>
              <a:off x="9695890" y="2877922"/>
              <a:ext cx="313267" cy="313267"/>
              <a:chOff x="4816476" y="3929856"/>
              <a:chExt cx="234950" cy="234950"/>
            </a:xfrm>
          </p:grpSpPr>
          <p:sp>
            <p:nvSpPr>
              <p:cNvPr id="9909" name="Google Shape;9909;p92"/>
              <p:cNvSpPr/>
              <p:nvPr/>
            </p:nvSpPr>
            <p:spPr>
              <a:xfrm>
                <a:off x="4816476" y="3929856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0" name="Google Shape;9910;p92"/>
              <p:cNvSpPr/>
              <p:nvPr/>
            </p:nvSpPr>
            <p:spPr>
              <a:xfrm>
                <a:off x="4835526" y="4021931"/>
                <a:ext cx="196850" cy="80963"/>
              </a:xfrm>
              <a:custGeom>
                <a:avLst/>
                <a:gdLst/>
                <a:ahLst/>
                <a:cxnLst/>
                <a:rect l="l" t="t" r="r" b="b"/>
                <a:pathLst>
                  <a:path w="580" h="243" extrusionOk="0">
                    <a:moveTo>
                      <a:pt x="532" y="219"/>
                    </a:moveTo>
                    <a:cubicBezTo>
                      <a:pt x="274" y="220"/>
                      <a:pt x="274" y="220"/>
                      <a:pt x="274" y="220"/>
                    </a:cubicBezTo>
                    <a:cubicBezTo>
                      <a:pt x="49" y="219"/>
                      <a:pt x="49" y="219"/>
                      <a:pt x="49" y="219"/>
                    </a:cubicBezTo>
                    <a:cubicBezTo>
                      <a:pt x="49" y="108"/>
                      <a:pt x="49" y="108"/>
                      <a:pt x="49" y="108"/>
                    </a:cubicBezTo>
                    <a:cubicBezTo>
                      <a:pt x="280" y="109"/>
                      <a:pt x="280" y="109"/>
                      <a:pt x="280" y="109"/>
                    </a:cubicBezTo>
                    <a:cubicBezTo>
                      <a:pt x="532" y="108"/>
                      <a:pt x="532" y="108"/>
                      <a:pt x="532" y="108"/>
                    </a:cubicBezTo>
                    <a:lnTo>
                      <a:pt x="532" y="219"/>
                    </a:lnTo>
                    <a:close/>
                    <a:moveTo>
                      <a:pt x="576" y="89"/>
                    </a:moveTo>
                    <a:cubicBezTo>
                      <a:pt x="491" y="3"/>
                      <a:pt x="491" y="3"/>
                      <a:pt x="491" y="3"/>
                    </a:cubicBezTo>
                    <a:cubicBezTo>
                      <a:pt x="489" y="2"/>
                      <a:pt x="485" y="0"/>
                      <a:pt x="483" y="0"/>
                    </a:cubicBezTo>
                    <a:cubicBezTo>
                      <a:pt x="406" y="0"/>
                      <a:pt x="406" y="0"/>
                      <a:pt x="406" y="0"/>
                    </a:cubicBezTo>
                    <a:cubicBezTo>
                      <a:pt x="401" y="0"/>
                      <a:pt x="395" y="6"/>
                      <a:pt x="395" y="11"/>
                    </a:cubicBezTo>
                    <a:cubicBezTo>
                      <a:pt x="395" y="18"/>
                      <a:pt x="401" y="23"/>
                      <a:pt x="406" y="23"/>
                    </a:cubicBezTo>
                    <a:cubicBezTo>
                      <a:pt x="478" y="23"/>
                      <a:pt x="478" y="23"/>
                      <a:pt x="478" y="23"/>
                    </a:cubicBezTo>
                    <a:cubicBezTo>
                      <a:pt x="540" y="85"/>
                      <a:pt x="540" y="85"/>
                      <a:pt x="540" y="85"/>
                    </a:cubicBezTo>
                    <a:cubicBezTo>
                      <a:pt x="280" y="86"/>
                      <a:pt x="280" y="86"/>
                      <a:pt x="280" y="86"/>
                    </a:cubicBezTo>
                    <a:cubicBezTo>
                      <a:pt x="40" y="85"/>
                      <a:pt x="40" y="85"/>
                      <a:pt x="40" y="85"/>
                    </a:cubicBezTo>
                    <a:cubicBezTo>
                      <a:pt x="102" y="23"/>
                      <a:pt x="102" y="23"/>
                      <a:pt x="102" y="23"/>
                    </a:cubicBezTo>
                    <a:cubicBezTo>
                      <a:pt x="174" y="23"/>
                      <a:pt x="174" y="23"/>
                      <a:pt x="174" y="23"/>
                    </a:cubicBezTo>
                    <a:cubicBezTo>
                      <a:pt x="180" y="23"/>
                      <a:pt x="185" y="18"/>
                      <a:pt x="185" y="11"/>
                    </a:cubicBezTo>
                    <a:cubicBezTo>
                      <a:pt x="185" y="6"/>
                      <a:pt x="180" y="0"/>
                      <a:pt x="174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5" y="0"/>
                      <a:pt x="92" y="2"/>
                      <a:pt x="89" y="3"/>
                    </a:cubicBezTo>
                    <a:cubicBezTo>
                      <a:pt x="5" y="89"/>
                      <a:pt x="5" y="89"/>
                      <a:pt x="5" y="89"/>
                    </a:cubicBezTo>
                    <a:cubicBezTo>
                      <a:pt x="1" y="92"/>
                      <a:pt x="0" y="97"/>
                      <a:pt x="2" y="102"/>
                    </a:cubicBezTo>
                    <a:cubicBezTo>
                      <a:pt x="5" y="106"/>
                      <a:pt x="9" y="108"/>
                      <a:pt x="13" y="108"/>
                    </a:cubicBezTo>
                    <a:cubicBezTo>
                      <a:pt x="26" y="108"/>
                      <a:pt x="26" y="108"/>
                      <a:pt x="26" y="108"/>
                    </a:cubicBezTo>
                    <a:cubicBezTo>
                      <a:pt x="26" y="231"/>
                      <a:pt x="26" y="231"/>
                      <a:pt x="26" y="231"/>
                    </a:cubicBezTo>
                    <a:cubicBezTo>
                      <a:pt x="26" y="237"/>
                      <a:pt x="31" y="242"/>
                      <a:pt x="37" y="242"/>
                    </a:cubicBezTo>
                    <a:cubicBezTo>
                      <a:pt x="274" y="243"/>
                      <a:pt x="274" y="243"/>
                      <a:pt x="274" y="243"/>
                    </a:cubicBezTo>
                    <a:cubicBezTo>
                      <a:pt x="543" y="242"/>
                      <a:pt x="543" y="242"/>
                      <a:pt x="543" y="242"/>
                    </a:cubicBezTo>
                    <a:cubicBezTo>
                      <a:pt x="550" y="242"/>
                      <a:pt x="555" y="237"/>
                      <a:pt x="555" y="231"/>
                    </a:cubicBezTo>
                    <a:cubicBezTo>
                      <a:pt x="555" y="108"/>
                      <a:pt x="555" y="108"/>
                      <a:pt x="555" y="108"/>
                    </a:cubicBezTo>
                    <a:cubicBezTo>
                      <a:pt x="568" y="108"/>
                      <a:pt x="568" y="108"/>
                      <a:pt x="568" y="108"/>
                    </a:cubicBezTo>
                    <a:cubicBezTo>
                      <a:pt x="572" y="108"/>
                      <a:pt x="577" y="106"/>
                      <a:pt x="578" y="102"/>
                    </a:cubicBezTo>
                    <a:cubicBezTo>
                      <a:pt x="580" y="97"/>
                      <a:pt x="579" y="92"/>
                      <a:pt x="576" y="8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1" name="Google Shape;9911;p92"/>
              <p:cNvSpPr/>
              <p:nvPr/>
            </p:nvSpPr>
            <p:spPr>
              <a:xfrm>
                <a:off x="4937126" y="4010819"/>
                <a:ext cx="39688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02" extrusionOk="0">
                    <a:moveTo>
                      <a:pt x="60" y="0"/>
                    </a:moveTo>
                    <a:cubicBezTo>
                      <a:pt x="59" y="1"/>
                      <a:pt x="57" y="2"/>
                      <a:pt x="56" y="3"/>
                    </a:cubicBezTo>
                    <a:cubicBezTo>
                      <a:pt x="41" y="11"/>
                      <a:pt x="22" y="16"/>
                      <a:pt x="0" y="16"/>
                    </a:cubicBezTo>
                    <a:cubicBezTo>
                      <a:pt x="0" y="102"/>
                      <a:pt x="0" y="102"/>
                      <a:pt x="0" y="102"/>
                    </a:cubicBezTo>
                    <a:cubicBezTo>
                      <a:pt x="76" y="102"/>
                      <a:pt x="76" y="102"/>
                      <a:pt x="76" y="102"/>
                    </a:cubicBezTo>
                    <a:cubicBezTo>
                      <a:pt x="77" y="96"/>
                      <a:pt x="78" y="89"/>
                      <a:pt x="78" y="83"/>
                    </a:cubicBezTo>
                    <a:cubicBezTo>
                      <a:pt x="109" y="83"/>
                      <a:pt x="109" y="83"/>
                      <a:pt x="109" y="83"/>
                    </a:cubicBezTo>
                    <a:cubicBezTo>
                      <a:pt x="115" y="83"/>
                      <a:pt x="118" y="78"/>
                      <a:pt x="119" y="74"/>
                    </a:cubicBezTo>
                    <a:cubicBezTo>
                      <a:pt x="119" y="68"/>
                      <a:pt x="115" y="65"/>
                      <a:pt x="110" y="65"/>
                    </a:cubicBezTo>
                    <a:cubicBezTo>
                      <a:pt x="78" y="65"/>
                      <a:pt x="78" y="65"/>
                      <a:pt x="78" y="65"/>
                    </a:cubicBezTo>
                    <a:cubicBezTo>
                      <a:pt x="78" y="55"/>
                      <a:pt x="76" y="46"/>
                      <a:pt x="74" y="38"/>
                    </a:cubicBezTo>
                    <a:cubicBezTo>
                      <a:pt x="105" y="24"/>
                      <a:pt x="105" y="24"/>
                      <a:pt x="105" y="24"/>
                    </a:cubicBezTo>
                    <a:cubicBezTo>
                      <a:pt x="109" y="22"/>
                      <a:pt x="111" y="16"/>
                      <a:pt x="109" y="12"/>
                    </a:cubicBezTo>
                    <a:cubicBezTo>
                      <a:pt x="108" y="7"/>
                      <a:pt x="102" y="6"/>
                      <a:pt x="98" y="7"/>
                    </a:cubicBezTo>
                    <a:cubicBezTo>
                      <a:pt x="69" y="19"/>
                      <a:pt x="69" y="19"/>
                      <a:pt x="69" y="19"/>
                    </a:cubicBezTo>
                    <a:cubicBezTo>
                      <a:pt x="67" y="13"/>
                      <a:pt x="64" y="6"/>
                      <a:pt x="6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2" name="Google Shape;9912;p92"/>
              <p:cNvSpPr/>
              <p:nvPr/>
            </p:nvSpPr>
            <p:spPr>
              <a:xfrm>
                <a:off x="4891088" y="4010819"/>
                <a:ext cx="42863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124" h="102" extrusionOk="0">
                    <a:moveTo>
                      <a:pt x="9" y="83"/>
                    </a:moveTo>
                    <a:cubicBezTo>
                      <a:pt x="44" y="83"/>
                      <a:pt x="44" y="83"/>
                      <a:pt x="44" y="83"/>
                    </a:cubicBezTo>
                    <a:cubicBezTo>
                      <a:pt x="44" y="89"/>
                      <a:pt x="45" y="96"/>
                      <a:pt x="46" y="102"/>
                    </a:cubicBezTo>
                    <a:cubicBezTo>
                      <a:pt x="124" y="102"/>
                      <a:pt x="124" y="102"/>
                      <a:pt x="124" y="102"/>
                    </a:cubicBezTo>
                    <a:cubicBezTo>
                      <a:pt x="124" y="16"/>
                      <a:pt x="124" y="16"/>
                      <a:pt x="124" y="16"/>
                    </a:cubicBezTo>
                    <a:cubicBezTo>
                      <a:pt x="101" y="16"/>
                      <a:pt x="82" y="11"/>
                      <a:pt x="66" y="3"/>
                    </a:cubicBezTo>
                    <a:cubicBezTo>
                      <a:pt x="65" y="2"/>
                      <a:pt x="63" y="1"/>
                      <a:pt x="62" y="0"/>
                    </a:cubicBezTo>
                    <a:cubicBezTo>
                      <a:pt x="57" y="6"/>
                      <a:pt x="55" y="13"/>
                      <a:pt x="52" y="20"/>
                    </a:cubicBezTo>
                    <a:cubicBezTo>
                      <a:pt x="21" y="7"/>
                      <a:pt x="21" y="7"/>
                      <a:pt x="21" y="7"/>
                    </a:cubicBezTo>
                    <a:cubicBezTo>
                      <a:pt x="17" y="6"/>
                      <a:pt x="11" y="7"/>
                      <a:pt x="9" y="12"/>
                    </a:cubicBezTo>
                    <a:cubicBezTo>
                      <a:pt x="8" y="16"/>
                      <a:pt x="10" y="22"/>
                      <a:pt x="15" y="24"/>
                    </a:cubicBezTo>
                    <a:cubicBezTo>
                      <a:pt x="47" y="38"/>
                      <a:pt x="47" y="38"/>
                      <a:pt x="47" y="38"/>
                    </a:cubicBezTo>
                    <a:cubicBezTo>
                      <a:pt x="46" y="47"/>
                      <a:pt x="44" y="56"/>
                      <a:pt x="44" y="65"/>
                    </a:cubicBezTo>
                    <a:cubicBezTo>
                      <a:pt x="9" y="65"/>
                      <a:pt x="9" y="65"/>
                      <a:pt x="9" y="65"/>
                    </a:cubicBezTo>
                    <a:cubicBezTo>
                      <a:pt x="3" y="65"/>
                      <a:pt x="0" y="68"/>
                      <a:pt x="0" y="74"/>
                    </a:cubicBezTo>
                    <a:cubicBezTo>
                      <a:pt x="0" y="78"/>
                      <a:pt x="3" y="83"/>
                      <a:pt x="9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3" name="Google Shape;9913;p92"/>
              <p:cNvSpPr/>
              <p:nvPr/>
            </p:nvSpPr>
            <p:spPr>
              <a:xfrm>
                <a:off x="4905376" y="3980656"/>
                <a:ext cx="58738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172" h="93" extrusionOk="0">
                    <a:moveTo>
                      <a:pt x="16" y="32"/>
                    </a:moveTo>
                    <a:cubicBezTo>
                      <a:pt x="20" y="32"/>
                      <a:pt x="20" y="32"/>
                      <a:pt x="20" y="32"/>
                    </a:cubicBezTo>
                    <a:cubicBezTo>
                      <a:pt x="43" y="59"/>
                      <a:pt x="43" y="59"/>
                      <a:pt x="43" y="59"/>
                    </a:cubicBezTo>
                    <a:cubicBezTo>
                      <a:pt x="37" y="65"/>
                      <a:pt x="31" y="71"/>
                      <a:pt x="27" y="78"/>
                    </a:cubicBezTo>
                    <a:cubicBezTo>
                      <a:pt x="28" y="79"/>
                      <a:pt x="29" y="80"/>
                      <a:pt x="30" y="80"/>
                    </a:cubicBezTo>
                    <a:cubicBezTo>
                      <a:pt x="45" y="88"/>
                      <a:pt x="65" y="93"/>
                      <a:pt x="87" y="93"/>
                    </a:cubicBezTo>
                    <a:cubicBezTo>
                      <a:pt x="109" y="93"/>
                      <a:pt x="129" y="88"/>
                      <a:pt x="144" y="80"/>
                    </a:cubicBezTo>
                    <a:cubicBezTo>
                      <a:pt x="145" y="80"/>
                      <a:pt x="146" y="79"/>
                      <a:pt x="148" y="78"/>
                    </a:cubicBezTo>
                    <a:cubicBezTo>
                      <a:pt x="143" y="70"/>
                      <a:pt x="136" y="63"/>
                      <a:pt x="129" y="59"/>
                    </a:cubicBezTo>
                    <a:cubicBezTo>
                      <a:pt x="146" y="40"/>
                      <a:pt x="151" y="34"/>
                      <a:pt x="153" y="32"/>
                    </a:cubicBezTo>
                    <a:cubicBezTo>
                      <a:pt x="156" y="32"/>
                      <a:pt x="156" y="32"/>
                      <a:pt x="156" y="32"/>
                    </a:cubicBezTo>
                    <a:cubicBezTo>
                      <a:pt x="165" y="32"/>
                      <a:pt x="172" y="25"/>
                      <a:pt x="172" y="16"/>
                    </a:cubicBezTo>
                    <a:cubicBezTo>
                      <a:pt x="172" y="8"/>
                      <a:pt x="165" y="0"/>
                      <a:pt x="156" y="0"/>
                    </a:cubicBezTo>
                    <a:cubicBezTo>
                      <a:pt x="147" y="0"/>
                      <a:pt x="140" y="8"/>
                      <a:pt x="140" y="16"/>
                    </a:cubicBezTo>
                    <a:cubicBezTo>
                      <a:pt x="140" y="19"/>
                      <a:pt x="140" y="21"/>
                      <a:pt x="142" y="23"/>
                    </a:cubicBezTo>
                    <a:cubicBezTo>
                      <a:pt x="117" y="51"/>
                      <a:pt x="117" y="51"/>
                      <a:pt x="117" y="51"/>
                    </a:cubicBezTo>
                    <a:cubicBezTo>
                      <a:pt x="108" y="46"/>
                      <a:pt x="98" y="43"/>
                      <a:pt x="87" y="43"/>
                    </a:cubicBezTo>
                    <a:cubicBezTo>
                      <a:pt x="76" y="43"/>
                      <a:pt x="65" y="46"/>
                      <a:pt x="55" y="51"/>
                    </a:cubicBezTo>
                    <a:cubicBezTo>
                      <a:pt x="37" y="31"/>
                      <a:pt x="31" y="25"/>
                      <a:pt x="30" y="23"/>
                    </a:cubicBezTo>
                    <a:cubicBezTo>
                      <a:pt x="31" y="21"/>
                      <a:pt x="32" y="19"/>
                      <a:pt x="32" y="16"/>
                    </a:cubicBezTo>
                    <a:cubicBezTo>
                      <a:pt x="32" y="8"/>
                      <a:pt x="25" y="0"/>
                      <a:pt x="16" y="0"/>
                    </a:cubicBezTo>
                    <a:cubicBezTo>
                      <a:pt x="7" y="0"/>
                      <a:pt x="0" y="8"/>
                      <a:pt x="0" y="16"/>
                    </a:cubicBezTo>
                    <a:cubicBezTo>
                      <a:pt x="0" y="25"/>
                      <a:pt x="7" y="32"/>
                      <a:pt x="16" y="3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14" name="Google Shape;9914;p92"/>
            <p:cNvSpPr/>
            <p:nvPr/>
          </p:nvSpPr>
          <p:spPr>
            <a:xfrm>
              <a:off x="9620561" y="3198465"/>
              <a:ext cx="421590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Malware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Sandbox</a:t>
              </a:r>
              <a:endParaRPr/>
            </a:p>
          </p:txBody>
        </p:sp>
      </p:grpSp>
      <p:grpSp>
        <p:nvGrpSpPr>
          <p:cNvPr id="9915" name="Google Shape;9915;p92"/>
          <p:cNvGrpSpPr/>
          <p:nvPr/>
        </p:nvGrpSpPr>
        <p:grpSpPr>
          <a:xfrm>
            <a:off x="3431447" y="4252686"/>
            <a:ext cx="942566" cy="566764"/>
            <a:chOff x="410309" y="3656216"/>
            <a:chExt cx="942566" cy="566764"/>
          </a:xfrm>
        </p:grpSpPr>
        <p:grpSp>
          <p:nvGrpSpPr>
            <p:cNvPr id="9916" name="Google Shape;9916;p92"/>
            <p:cNvGrpSpPr/>
            <p:nvPr/>
          </p:nvGrpSpPr>
          <p:grpSpPr>
            <a:xfrm>
              <a:off x="723900" y="3656216"/>
              <a:ext cx="315384" cy="313267"/>
              <a:chOff x="5851525" y="3929856"/>
              <a:chExt cx="236538" cy="234950"/>
            </a:xfrm>
          </p:grpSpPr>
          <p:sp>
            <p:nvSpPr>
              <p:cNvPr id="9917" name="Google Shape;9917;p92"/>
              <p:cNvSpPr/>
              <p:nvPr/>
            </p:nvSpPr>
            <p:spPr>
              <a:xfrm>
                <a:off x="5851525" y="3929856"/>
                <a:ext cx="236538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8" name="Google Shape;9918;p92"/>
              <p:cNvSpPr/>
              <p:nvPr/>
            </p:nvSpPr>
            <p:spPr>
              <a:xfrm>
                <a:off x="5884863" y="4047331"/>
                <a:ext cx="349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03" extrusionOk="0">
                    <a:moveTo>
                      <a:pt x="74" y="103"/>
                    </a:moveTo>
                    <a:cubicBezTo>
                      <a:pt x="83" y="103"/>
                      <a:pt x="95" y="100"/>
                      <a:pt x="105" y="95"/>
                    </a:cubicBezTo>
                    <a:cubicBezTo>
                      <a:pt x="105" y="69"/>
                      <a:pt x="105" y="69"/>
                      <a:pt x="105" y="69"/>
                    </a:cubicBezTo>
                    <a:cubicBezTo>
                      <a:pt x="11" y="69"/>
                      <a:pt x="11" y="69"/>
                      <a:pt x="11" y="69"/>
                    </a:cubicBezTo>
                    <a:cubicBezTo>
                      <a:pt x="11" y="1"/>
                      <a:pt x="11" y="1"/>
                      <a:pt x="11" y="1"/>
                    </a:cubicBezTo>
                    <a:cubicBezTo>
                      <a:pt x="7" y="1"/>
                      <a:pt x="3" y="0"/>
                      <a:pt x="0" y="0"/>
                    </a:cubicBezTo>
                    <a:cubicBezTo>
                      <a:pt x="0" y="79"/>
                      <a:pt x="0" y="79"/>
                      <a:pt x="0" y="79"/>
                    </a:cubicBezTo>
                    <a:cubicBezTo>
                      <a:pt x="0" y="92"/>
                      <a:pt x="30" y="103"/>
                      <a:pt x="44" y="103"/>
                    </a:cubicBezTo>
                    <a:cubicBezTo>
                      <a:pt x="54" y="103"/>
                      <a:pt x="54" y="103"/>
                      <a:pt x="54" y="103"/>
                    </a:cubicBezTo>
                    <a:cubicBezTo>
                      <a:pt x="58" y="103"/>
                      <a:pt x="58" y="103"/>
                      <a:pt x="58" y="103"/>
                    </a:cubicBezTo>
                    <a:lnTo>
                      <a:pt x="74" y="103"/>
                    </a:lnTo>
                    <a:close/>
                    <a:moveTo>
                      <a:pt x="52" y="84"/>
                    </a:moveTo>
                    <a:cubicBezTo>
                      <a:pt x="52" y="79"/>
                      <a:pt x="56" y="76"/>
                      <a:pt x="60" y="76"/>
                    </a:cubicBezTo>
                    <a:cubicBezTo>
                      <a:pt x="63" y="76"/>
                      <a:pt x="66" y="79"/>
                      <a:pt x="66" y="84"/>
                    </a:cubicBezTo>
                    <a:cubicBezTo>
                      <a:pt x="66" y="88"/>
                      <a:pt x="63" y="91"/>
                      <a:pt x="60" y="91"/>
                    </a:cubicBezTo>
                    <a:cubicBezTo>
                      <a:pt x="56" y="91"/>
                      <a:pt x="52" y="88"/>
                      <a:pt x="52" y="8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19" name="Google Shape;9919;p92"/>
              <p:cNvSpPr/>
              <p:nvPr/>
            </p:nvSpPr>
            <p:spPr>
              <a:xfrm>
                <a:off x="5999163" y="4061619"/>
                <a:ext cx="69850" cy="17463"/>
              </a:xfrm>
              <a:custGeom>
                <a:avLst/>
                <a:gdLst/>
                <a:ahLst/>
                <a:cxnLst/>
                <a:rect l="l" t="t" r="r" b="b"/>
                <a:pathLst>
                  <a:path w="44" h="11" extrusionOk="0">
                    <a:moveTo>
                      <a:pt x="44" y="11"/>
                    </a:moveTo>
                    <a:lnTo>
                      <a:pt x="37" y="0"/>
                    </a:lnTo>
                    <a:lnTo>
                      <a:pt x="0" y="0"/>
                    </a:lnTo>
                    <a:lnTo>
                      <a:pt x="0" y="11"/>
                    </a:lnTo>
                    <a:lnTo>
                      <a:pt x="44" y="1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0" name="Google Shape;9920;p92"/>
              <p:cNvSpPr/>
              <p:nvPr/>
            </p:nvSpPr>
            <p:spPr>
              <a:xfrm>
                <a:off x="5999163" y="4047331"/>
                <a:ext cx="58738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172" h="30" extrusionOk="0">
                    <a:moveTo>
                      <a:pt x="158" y="7"/>
                    </a:moveTo>
                    <a:cubicBezTo>
                      <a:pt x="158" y="13"/>
                      <a:pt x="152" y="18"/>
                      <a:pt x="146" y="18"/>
                    </a:cubicBezTo>
                    <a:cubicBezTo>
                      <a:pt x="0" y="18"/>
                      <a:pt x="0" y="18"/>
                      <a:pt x="0" y="18"/>
                    </a:cubicBezTo>
                    <a:cubicBezTo>
                      <a:pt x="0" y="30"/>
                      <a:pt x="0" y="30"/>
                      <a:pt x="0" y="30"/>
                    </a:cubicBezTo>
                    <a:cubicBezTo>
                      <a:pt x="172" y="30"/>
                      <a:pt x="172" y="30"/>
                      <a:pt x="172" y="30"/>
                    </a:cubicBezTo>
                    <a:cubicBezTo>
                      <a:pt x="172" y="0"/>
                      <a:pt x="172" y="0"/>
                      <a:pt x="172" y="0"/>
                    </a:cubicBezTo>
                    <a:cubicBezTo>
                      <a:pt x="168" y="0"/>
                      <a:pt x="163" y="0"/>
                      <a:pt x="158" y="1"/>
                    </a:cubicBezTo>
                    <a:lnTo>
                      <a:pt x="158" y="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1" name="Google Shape;9921;p92"/>
              <p:cNvSpPr/>
              <p:nvPr/>
            </p:nvSpPr>
            <p:spPr>
              <a:xfrm>
                <a:off x="5924550" y="4052094"/>
                <a:ext cx="69850" cy="39688"/>
              </a:xfrm>
              <a:custGeom>
                <a:avLst/>
                <a:gdLst/>
                <a:ahLst/>
                <a:cxnLst/>
                <a:rect l="l" t="t" r="r" b="b"/>
                <a:pathLst>
                  <a:path w="205" h="119" extrusionOk="0">
                    <a:moveTo>
                      <a:pt x="190" y="71"/>
                    </a:moveTo>
                    <a:cubicBezTo>
                      <a:pt x="14" y="71"/>
                      <a:pt x="14" y="71"/>
                      <a:pt x="14" y="71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9" y="1"/>
                      <a:pt x="4" y="1"/>
                      <a:pt x="0" y="0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15"/>
                      <a:pt x="4" y="119"/>
                      <a:pt x="9" y="119"/>
                    </a:cubicBezTo>
                    <a:cubicBezTo>
                      <a:pt x="196" y="119"/>
                      <a:pt x="196" y="119"/>
                      <a:pt x="196" y="119"/>
                    </a:cubicBezTo>
                    <a:cubicBezTo>
                      <a:pt x="201" y="119"/>
                      <a:pt x="205" y="115"/>
                      <a:pt x="205" y="109"/>
                    </a:cubicBezTo>
                    <a:cubicBezTo>
                      <a:pt x="205" y="2"/>
                      <a:pt x="205" y="2"/>
                      <a:pt x="205" y="2"/>
                    </a:cubicBezTo>
                    <a:cubicBezTo>
                      <a:pt x="200" y="3"/>
                      <a:pt x="195" y="3"/>
                      <a:pt x="190" y="3"/>
                    </a:cubicBezTo>
                    <a:lnTo>
                      <a:pt x="190" y="71"/>
                    </a:lnTo>
                    <a:close/>
                    <a:moveTo>
                      <a:pt x="103" y="107"/>
                    </a:moveTo>
                    <a:cubicBezTo>
                      <a:pt x="96" y="107"/>
                      <a:pt x="91" y="102"/>
                      <a:pt x="91" y="95"/>
                    </a:cubicBezTo>
                    <a:cubicBezTo>
                      <a:pt x="91" y="88"/>
                      <a:pt x="96" y="84"/>
                      <a:pt x="103" y="84"/>
                    </a:cubicBezTo>
                    <a:cubicBezTo>
                      <a:pt x="108" y="84"/>
                      <a:pt x="113" y="88"/>
                      <a:pt x="113" y="95"/>
                    </a:cubicBezTo>
                    <a:cubicBezTo>
                      <a:pt x="113" y="102"/>
                      <a:pt x="108" y="107"/>
                      <a:pt x="103" y="10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2" name="Google Shape;9922;p92"/>
              <p:cNvSpPr/>
              <p:nvPr/>
            </p:nvSpPr>
            <p:spPr>
              <a:xfrm>
                <a:off x="5857875" y="4001294"/>
                <a:ext cx="225425" cy="46038"/>
              </a:xfrm>
              <a:custGeom>
                <a:avLst/>
                <a:gdLst/>
                <a:ahLst/>
                <a:cxnLst/>
                <a:rect l="l" t="t" r="r" b="b"/>
                <a:pathLst>
                  <a:path w="664" h="138" extrusionOk="0">
                    <a:moveTo>
                      <a:pt x="333" y="138"/>
                    </a:moveTo>
                    <a:cubicBezTo>
                      <a:pt x="514" y="138"/>
                      <a:pt x="662" y="121"/>
                      <a:pt x="664" y="101"/>
                    </a:cubicBezTo>
                    <a:cubicBezTo>
                      <a:pt x="664" y="92"/>
                      <a:pt x="636" y="83"/>
                      <a:pt x="589" y="78"/>
                    </a:cubicBezTo>
                    <a:cubicBezTo>
                      <a:pt x="589" y="50"/>
                      <a:pt x="589" y="50"/>
                      <a:pt x="589" y="50"/>
                    </a:cubicBezTo>
                    <a:cubicBezTo>
                      <a:pt x="589" y="41"/>
                      <a:pt x="582" y="35"/>
                      <a:pt x="574" y="35"/>
                    </a:cubicBezTo>
                    <a:cubicBezTo>
                      <a:pt x="417" y="35"/>
                      <a:pt x="417" y="35"/>
                      <a:pt x="417" y="35"/>
                    </a:cubicBezTo>
                    <a:cubicBezTo>
                      <a:pt x="417" y="48"/>
                      <a:pt x="417" y="48"/>
                      <a:pt x="417" y="48"/>
                    </a:cubicBezTo>
                    <a:cubicBezTo>
                      <a:pt x="563" y="48"/>
                      <a:pt x="563" y="48"/>
                      <a:pt x="563" y="48"/>
                    </a:cubicBezTo>
                    <a:cubicBezTo>
                      <a:pt x="569" y="48"/>
                      <a:pt x="574" y="53"/>
                      <a:pt x="574" y="59"/>
                    </a:cubicBezTo>
                    <a:cubicBezTo>
                      <a:pt x="574" y="117"/>
                      <a:pt x="574" y="117"/>
                      <a:pt x="574" y="117"/>
                    </a:cubicBezTo>
                    <a:cubicBezTo>
                      <a:pt x="533" y="123"/>
                      <a:pt x="473" y="127"/>
                      <a:pt x="403" y="129"/>
                    </a:cubicBezTo>
                    <a:cubicBezTo>
                      <a:pt x="403" y="9"/>
                      <a:pt x="403" y="9"/>
                      <a:pt x="403" y="9"/>
                    </a:cubicBezTo>
                    <a:cubicBezTo>
                      <a:pt x="403" y="4"/>
                      <a:pt x="399" y="0"/>
                      <a:pt x="394" y="0"/>
                    </a:cubicBezTo>
                    <a:cubicBezTo>
                      <a:pt x="207" y="0"/>
                      <a:pt x="207" y="0"/>
                      <a:pt x="207" y="0"/>
                    </a:cubicBezTo>
                    <a:cubicBezTo>
                      <a:pt x="201" y="0"/>
                      <a:pt x="197" y="4"/>
                      <a:pt x="197" y="9"/>
                    </a:cubicBezTo>
                    <a:cubicBezTo>
                      <a:pt x="197" y="126"/>
                      <a:pt x="197" y="126"/>
                      <a:pt x="197" y="126"/>
                    </a:cubicBezTo>
                    <a:cubicBezTo>
                      <a:pt x="155" y="124"/>
                      <a:pt x="118" y="121"/>
                      <a:pt x="90" y="117"/>
                    </a:cubicBezTo>
                    <a:cubicBezTo>
                      <a:pt x="90" y="60"/>
                      <a:pt x="90" y="60"/>
                      <a:pt x="90" y="60"/>
                    </a:cubicBezTo>
                    <a:cubicBezTo>
                      <a:pt x="184" y="60"/>
                      <a:pt x="184" y="60"/>
                      <a:pt x="184" y="60"/>
                    </a:cubicBezTo>
                    <a:cubicBezTo>
                      <a:pt x="184" y="32"/>
                      <a:pt x="184" y="32"/>
                      <a:pt x="184" y="32"/>
                    </a:cubicBezTo>
                    <a:cubicBezTo>
                      <a:pt x="174" y="28"/>
                      <a:pt x="161" y="25"/>
                      <a:pt x="153" y="25"/>
                    </a:cubicBezTo>
                    <a:cubicBezTo>
                      <a:pt x="139" y="25"/>
                      <a:pt x="139" y="25"/>
                      <a:pt x="139" y="25"/>
                    </a:cubicBezTo>
                    <a:cubicBezTo>
                      <a:pt x="136" y="25"/>
                      <a:pt x="136" y="25"/>
                      <a:pt x="136" y="25"/>
                    </a:cubicBezTo>
                    <a:cubicBezTo>
                      <a:pt x="123" y="25"/>
                      <a:pt x="123" y="25"/>
                      <a:pt x="123" y="25"/>
                    </a:cubicBezTo>
                    <a:cubicBezTo>
                      <a:pt x="109" y="25"/>
                      <a:pt x="79" y="34"/>
                      <a:pt x="79" y="49"/>
                    </a:cubicBezTo>
                    <a:cubicBezTo>
                      <a:pt x="79" y="77"/>
                      <a:pt x="79" y="77"/>
                      <a:pt x="79" y="77"/>
                    </a:cubicBezTo>
                    <a:cubicBezTo>
                      <a:pt x="30" y="83"/>
                      <a:pt x="0" y="92"/>
                      <a:pt x="0" y="101"/>
                    </a:cubicBezTo>
                    <a:cubicBezTo>
                      <a:pt x="2" y="121"/>
                      <a:pt x="150" y="138"/>
                      <a:pt x="333" y="138"/>
                    </a:cubicBezTo>
                    <a:moveTo>
                      <a:pt x="589" y="83"/>
                    </a:moveTo>
                    <a:cubicBezTo>
                      <a:pt x="617" y="87"/>
                      <a:pt x="633" y="93"/>
                      <a:pt x="633" y="99"/>
                    </a:cubicBezTo>
                    <a:cubicBezTo>
                      <a:pt x="633" y="102"/>
                      <a:pt x="627" y="106"/>
                      <a:pt x="618" y="109"/>
                    </a:cubicBezTo>
                    <a:cubicBezTo>
                      <a:pt x="611" y="111"/>
                      <a:pt x="601" y="113"/>
                      <a:pt x="589" y="115"/>
                    </a:cubicBezTo>
                    <a:lnTo>
                      <a:pt x="589" y="83"/>
                    </a:lnTo>
                    <a:close/>
                    <a:moveTo>
                      <a:pt x="283" y="14"/>
                    </a:moveTo>
                    <a:cubicBezTo>
                      <a:pt x="318" y="14"/>
                      <a:pt x="318" y="14"/>
                      <a:pt x="318" y="14"/>
                    </a:cubicBezTo>
                    <a:cubicBezTo>
                      <a:pt x="319" y="14"/>
                      <a:pt x="319" y="14"/>
                      <a:pt x="319" y="16"/>
                    </a:cubicBezTo>
                    <a:cubicBezTo>
                      <a:pt x="319" y="16"/>
                      <a:pt x="319" y="17"/>
                      <a:pt x="318" y="17"/>
                    </a:cubicBezTo>
                    <a:cubicBezTo>
                      <a:pt x="283" y="17"/>
                      <a:pt x="283" y="17"/>
                      <a:pt x="283" y="17"/>
                    </a:cubicBezTo>
                    <a:cubicBezTo>
                      <a:pt x="282" y="17"/>
                      <a:pt x="281" y="16"/>
                      <a:pt x="281" y="16"/>
                    </a:cubicBezTo>
                    <a:cubicBezTo>
                      <a:pt x="281" y="14"/>
                      <a:pt x="282" y="14"/>
                      <a:pt x="283" y="14"/>
                    </a:cubicBezTo>
                    <a:moveTo>
                      <a:pt x="212" y="29"/>
                    </a:moveTo>
                    <a:cubicBezTo>
                      <a:pt x="388" y="29"/>
                      <a:pt x="388" y="29"/>
                      <a:pt x="388" y="29"/>
                    </a:cubicBezTo>
                    <a:cubicBezTo>
                      <a:pt x="388" y="129"/>
                      <a:pt x="388" y="129"/>
                      <a:pt x="388" y="129"/>
                    </a:cubicBezTo>
                    <a:cubicBezTo>
                      <a:pt x="370" y="129"/>
                      <a:pt x="351" y="130"/>
                      <a:pt x="333" y="130"/>
                    </a:cubicBezTo>
                    <a:cubicBezTo>
                      <a:pt x="290" y="130"/>
                      <a:pt x="249" y="129"/>
                      <a:pt x="212" y="127"/>
                    </a:cubicBezTo>
                    <a:lnTo>
                      <a:pt x="212" y="29"/>
                    </a:lnTo>
                    <a:close/>
                    <a:moveTo>
                      <a:pt x="117" y="46"/>
                    </a:moveTo>
                    <a:cubicBezTo>
                      <a:pt x="159" y="46"/>
                      <a:pt x="159" y="46"/>
                      <a:pt x="159" y="46"/>
                    </a:cubicBezTo>
                    <a:cubicBezTo>
                      <a:pt x="161" y="46"/>
                      <a:pt x="162" y="47"/>
                      <a:pt x="162" y="49"/>
                    </a:cubicBezTo>
                    <a:cubicBezTo>
                      <a:pt x="162" y="51"/>
                      <a:pt x="161" y="52"/>
                      <a:pt x="159" y="52"/>
                    </a:cubicBezTo>
                    <a:cubicBezTo>
                      <a:pt x="117" y="52"/>
                      <a:pt x="117" y="52"/>
                      <a:pt x="117" y="52"/>
                    </a:cubicBezTo>
                    <a:cubicBezTo>
                      <a:pt x="116" y="52"/>
                      <a:pt x="113" y="51"/>
                      <a:pt x="113" y="49"/>
                    </a:cubicBezTo>
                    <a:cubicBezTo>
                      <a:pt x="113" y="47"/>
                      <a:pt x="116" y="46"/>
                      <a:pt x="117" y="46"/>
                    </a:cubicBezTo>
                    <a:moveTo>
                      <a:pt x="79" y="83"/>
                    </a:moveTo>
                    <a:cubicBezTo>
                      <a:pt x="79" y="115"/>
                      <a:pt x="79" y="115"/>
                      <a:pt x="79" y="115"/>
                    </a:cubicBezTo>
                    <a:cubicBezTo>
                      <a:pt x="66" y="114"/>
                      <a:pt x="54" y="111"/>
                      <a:pt x="47" y="109"/>
                    </a:cubicBezTo>
                    <a:cubicBezTo>
                      <a:pt x="37" y="106"/>
                      <a:pt x="32" y="102"/>
                      <a:pt x="31" y="99"/>
                    </a:cubicBezTo>
                    <a:cubicBezTo>
                      <a:pt x="31" y="92"/>
                      <a:pt x="49" y="87"/>
                      <a:pt x="79" y="8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23" name="Google Shape;9923;p92"/>
            <p:cNvSpPr/>
            <p:nvPr/>
          </p:nvSpPr>
          <p:spPr>
            <a:xfrm>
              <a:off x="410309" y="3976759"/>
              <a:ext cx="942566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Mobile Device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Management (MDM)</a:t>
              </a:r>
              <a:endParaRPr/>
            </a:p>
          </p:txBody>
        </p:sp>
      </p:grpSp>
      <p:grpSp>
        <p:nvGrpSpPr>
          <p:cNvPr id="9924" name="Google Shape;9924;p92"/>
          <p:cNvGrpSpPr/>
          <p:nvPr/>
        </p:nvGrpSpPr>
        <p:grpSpPr>
          <a:xfrm>
            <a:off x="5069407" y="4254633"/>
            <a:ext cx="484107" cy="473435"/>
            <a:chOff x="2106731" y="3682650"/>
            <a:chExt cx="484107" cy="473435"/>
          </a:xfrm>
        </p:grpSpPr>
        <p:grpSp>
          <p:nvGrpSpPr>
            <p:cNvPr id="9925" name="Google Shape;9925;p92"/>
            <p:cNvGrpSpPr/>
            <p:nvPr/>
          </p:nvGrpSpPr>
          <p:grpSpPr>
            <a:xfrm>
              <a:off x="2192152" y="3682650"/>
              <a:ext cx="313267" cy="313267"/>
              <a:chOff x="6867526" y="3937793"/>
              <a:chExt cx="234950" cy="234950"/>
            </a:xfrm>
          </p:grpSpPr>
          <p:sp>
            <p:nvSpPr>
              <p:cNvPr id="9926" name="Google Shape;9926;p92"/>
              <p:cNvSpPr/>
              <p:nvPr/>
            </p:nvSpPr>
            <p:spPr>
              <a:xfrm>
                <a:off x="6867526" y="39377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7" name="Google Shape;9927;p92"/>
              <p:cNvSpPr/>
              <p:nvPr/>
            </p:nvSpPr>
            <p:spPr>
              <a:xfrm>
                <a:off x="6961188" y="4013993"/>
                <a:ext cx="50800" cy="53975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61" extrusionOk="0">
                    <a:moveTo>
                      <a:pt x="105" y="143"/>
                    </a:moveTo>
                    <a:cubicBezTo>
                      <a:pt x="86" y="143"/>
                      <a:pt x="86" y="143"/>
                      <a:pt x="86" y="143"/>
                    </a:cubicBezTo>
                    <a:cubicBezTo>
                      <a:pt x="86" y="138"/>
                      <a:pt x="81" y="133"/>
                      <a:pt x="76" y="132"/>
                    </a:cubicBezTo>
                    <a:cubicBezTo>
                      <a:pt x="76" y="93"/>
                      <a:pt x="76" y="93"/>
                      <a:pt x="76" y="93"/>
                    </a:cubicBezTo>
                    <a:cubicBezTo>
                      <a:pt x="95" y="93"/>
                      <a:pt x="95" y="93"/>
                      <a:pt x="95" y="93"/>
                    </a:cubicBezTo>
                    <a:cubicBezTo>
                      <a:pt x="96" y="97"/>
                      <a:pt x="101" y="101"/>
                      <a:pt x="105" y="101"/>
                    </a:cubicBezTo>
                    <a:lnTo>
                      <a:pt x="105" y="143"/>
                    </a:lnTo>
                    <a:close/>
                    <a:moveTo>
                      <a:pt x="9" y="24"/>
                    </a:moveTo>
                    <a:cubicBezTo>
                      <a:pt x="9" y="51"/>
                      <a:pt x="9" y="51"/>
                      <a:pt x="9" y="51"/>
                    </a:cubicBezTo>
                    <a:cubicBezTo>
                      <a:pt x="4" y="52"/>
                      <a:pt x="0" y="56"/>
                      <a:pt x="0" y="63"/>
                    </a:cubicBezTo>
                    <a:cubicBezTo>
                      <a:pt x="0" y="69"/>
                      <a:pt x="4" y="73"/>
                      <a:pt x="9" y="74"/>
                    </a:cubicBezTo>
                    <a:cubicBezTo>
                      <a:pt x="9" y="93"/>
                      <a:pt x="9" y="93"/>
                      <a:pt x="9" y="93"/>
                    </a:cubicBezTo>
                    <a:cubicBezTo>
                      <a:pt x="72" y="93"/>
                      <a:pt x="72" y="93"/>
                      <a:pt x="72" y="93"/>
                    </a:cubicBezTo>
                    <a:cubicBezTo>
                      <a:pt x="72" y="132"/>
                      <a:pt x="72" y="132"/>
                      <a:pt x="72" y="132"/>
                    </a:cubicBezTo>
                    <a:cubicBezTo>
                      <a:pt x="67" y="133"/>
                      <a:pt x="64" y="138"/>
                      <a:pt x="63" y="143"/>
                    </a:cubicBezTo>
                    <a:cubicBezTo>
                      <a:pt x="6" y="143"/>
                      <a:pt x="6" y="143"/>
                      <a:pt x="6" y="143"/>
                    </a:cubicBezTo>
                    <a:cubicBezTo>
                      <a:pt x="6" y="144"/>
                      <a:pt x="7" y="145"/>
                      <a:pt x="7" y="145"/>
                    </a:cubicBezTo>
                    <a:cubicBezTo>
                      <a:pt x="7" y="146"/>
                      <a:pt x="8" y="147"/>
                      <a:pt x="9" y="147"/>
                    </a:cubicBezTo>
                    <a:cubicBezTo>
                      <a:pt x="64" y="147"/>
                      <a:pt x="64" y="147"/>
                      <a:pt x="64" y="147"/>
                    </a:cubicBezTo>
                    <a:cubicBezTo>
                      <a:pt x="65" y="152"/>
                      <a:pt x="69" y="155"/>
                      <a:pt x="74" y="155"/>
                    </a:cubicBezTo>
                    <a:cubicBezTo>
                      <a:pt x="79" y="155"/>
                      <a:pt x="85" y="152"/>
                      <a:pt x="86" y="147"/>
                    </a:cubicBezTo>
                    <a:cubicBezTo>
                      <a:pt x="105" y="147"/>
                      <a:pt x="105" y="147"/>
                      <a:pt x="105" y="147"/>
                    </a:cubicBezTo>
                    <a:cubicBezTo>
                      <a:pt x="105" y="161"/>
                      <a:pt x="105" y="161"/>
                      <a:pt x="105" y="161"/>
                    </a:cubicBezTo>
                    <a:cubicBezTo>
                      <a:pt x="107" y="160"/>
                      <a:pt x="108" y="159"/>
                      <a:pt x="109" y="159"/>
                    </a:cubicBezTo>
                    <a:cubicBezTo>
                      <a:pt x="109" y="147"/>
                      <a:pt x="109" y="147"/>
                      <a:pt x="109" y="147"/>
                    </a:cubicBezTo>
                    <a:cubicBezTo>
                      <a:pt x="125" y="147"/>
                      <a:pt x="125" y="147"/>
                      <a:pt x="125" y="147"/>
                    </a:cubicBezTo>
                    <a:cubicBezTo>
                      <a:pt x="126" y="146"/>
                      <a:pt x="126" y="146"/>
                      <a:pt x="126" y="146"/>
                    </a:cubicBezTo>
                    <a:cubicBezTo>
                      <a:pt x="127" y="145"/>
                      <a:pt x="128" y="144"/>
                      <a:pt x="129" y="143"/>
                    </a:cubicBezTo>
                    <a:cubicBezTo>
                      <a:pt x="109" y="143"/>
                      <a:pt x="109" y="143"/>
                      <a:pt x="109" y="143"/>
                    </a:cubicBezTo>
                    <a:cubicBezTo>
                      <a:pt x="109" y="101"/>
                      <a:pt x="109" y="101"/>
                      <a:pt x="109" y="101"/>
                    </a:cubicBezTo>
                    <a:cubicBezTo>
                      <a:pt x="114" y="101"/>
                      <a:pt x="117" y="97"/>
                      <a:pt x="118" y="93"/>
                    </a:cubicBezTo>
                    <a:cubicBezTo>
                      <a:pt x="151" y="93"/>
                      <a:pt x="151" y="93"/>
                      <a:pt x="151" y="93"/>
                    </a:cubicBezTo>
                    <a:cubicBezTo>
                      <a:pt x="151" y="88"/>
                      <a:pt x="151" y="88"/>
                      <a:pt x="151" y="88"/>
                    </a:cubicBezTo>
                    <a:cubicBezTo>
                      <a:pt x="118" y="88"/>
                      <a:pt x="118" y="88"/>
                      <a:pt x="118" y="88"/>
                    </a:cubicBezTo>
                    <a:cubicBezTo>
                      <a:pt x="116" y="83"/>
                      <a:pt x="112" y="79"/>
                      <a:pt x="107" y="79"/>
                    </a:cubicBezTo>
                    <a:cubicBezTo>
                      <a:pt x="101" y="79"/>
                      <a:pt x="96" y="83"/>
                      <a:pt x="95" y="88"/>
                    </a:cubicBezTo>
                    <a:cubicBezTo>
                      <a:pt x="76" y="88"/>
                      <a:pt x="76" y="88"/>
                      <a:pt x="76" y="88"/>
                    </a:cubicBezTo>
                    <a:cubicBezTo>
                      <a:pt x="76" y="57"/>
                      <a:pt x="76" y="57"/>
                      <a:pt x="76" y="57"/>
                    </a:cubicBezTo>
                    <a:cubicBezTo>
                      <a:pt x="81" y="56"/>
                      <a:pt x="85" y="53"/>
                      <a:pt x="86" y="48"/>
                    </a:cubicBezTo>
                    <a:cubicBezTo>
                      <a:pt x="144" y="48"/>
                      <a:pt x="144" y="48"/>
                      <a:pt x="144" y="48"/>
                    </a:cubicBezTo>
                    <a:cubicBezTo>
                      <a:pt x="143" y="48"/>
                      <a:pt x="142" y="46"/>
                      <a:pt x="141" y="45"/>
                    </a:cubicBezTo>
                    <a:cubicBezTo>
                      <a:pt x="86" y="45"/>
                      <a:pt x="86" y="45"/>
                      <a:pt x="86" y="45"/>
                    </a:cubicBezTo>
                    <a:cubicBezTo>
                      <a:pt x="86" y="39"/>
                      <a:pt x="80" y="34"/>
                      <a:pt x="74" y="34"/>
                    </a:cubicBezTo>
                    <a:cubicBezTo>
                      <a:pt x="68" y="34"/>
                      <a:pt x="63" y="40"/>
                      <a:pt x="63" y="46"/>
                    </a:cubicBezTo>
                    <a:cubicBezTo>
                      <a:pt x="63" y="52"/>
                      <a:pt x="67" y="56"/>
                      <a:pt x="72" y="57"/>
                    </a:cubicBezTo>
                    <a:cubicBezTo>
                      <a:pt x="72" y="88"/>
                      <a:pt x="72" y="88"/>
                      <a:pt x="72" y="88"/>
                    </a:cubicBezTo>
                    <a:cubicBezTo>
                      <a:pt x="14" y="88"/>
                      <a:pt x="14" y="88"/>
                      <a:pt x="14" y="88"/>
                    </a:cubicBezTo>
                    <a:cubicBezTo>
                      <a:pt x="14" y="74"/>
                      <a:pt x="14" y="74"/>
                      <a:pt x="14" y="74"/>
                    </a:cubicBezTo>
                    <a:cubicBezTo>
                      <a:pt x="18" y="72"/>
                      <a:pt x="22" y="68"/>
                      <a:pt x="22" y="63"/>
                    </a:cubicBezTo>
                    <a:cubicBezTo>
                      <a:pt x="22" y="57"/>
                      <a:pt x="18" y="53"/>
                      <a:pt x="14" y="51"/>
                    </a:cubicBezTo>
                    <a:cubicBezTo>
                      <a:pt x="14" y="27"/>
                      <a:pt x="14" y="27"/>
                      <a:pt x="14" y="27"/>
                    </a:cubicBezTo>
                    <a:cubicBezTo>
                      <a:pt x="74" y="27"/>
                      <a:pt x="74" y="27"/>
                      <a:pt x="74" y="27"/>
                    </a:cubicBezTo>
                    <a:cubicBezTo>
                      <a:pt x="74" y="1"/>
                      <a:pt x="74" y="1"/>
                      <a:pt x="74" y="1"/>
                    </a:cubicBezTo>
                    <a:cubicBezTo>
                      <a:pt x="72" y="0"/>
                      <a:pt x="72" y="0"/>
                      <a:pt x="70" y="0"/>
                    </a:cubicBezTo>
                    <a:cubicBezTo>
                      <a:pt x="70" y="24"/>
                      <a:pt x="70" y="24"/>
                      <a:pt x="70" y="24"/>
                    </a:cubicBezTo>
                    <a:cubicBezTo>
                      <a:pt x="14" y="24"/>
                      <a:pt x="14" y="24"/>
                      <a:pt x="14" y="24"/>
                    </a:cubicBezTo>
                    <a:lnTo>
                      <a:pt x="9" y="2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8" name="Google Shape;9928;p92"/>
              <p:cNvSpPr/>
              <p:nvPr/>
            </p:nvSpPr>
            <p:spPr>
              <a:xfrm>
                <a:off x="6900863" y="3991768"/>
                <a:ext cx="138113" cy="133350"/>
              </a:xfrm>
              <a:custGeom>
                <a:avLst/>
                <a:gdLst/>
                <a:ahLst/>
                <a:cxnLst/>
                <a:rect l="l" t="t" r="r" b="b"/>
                <a:pathLst>
                  <a:path w="407" h="394" extrusionOk="0">
                    <a:moveTo>
                      <a:pt x="349" y="43"/>
                    </a:moveTo>
                    <a:cubicBezTo>
                      <a:pt x="320" y="14"/>
                      <a:pt x="283" y="0"/>
                      <a:pt x="246" y="0"/>
                    </a:cubicBezTo>
                    <a:cubicBezTo>
                      <a:pt x="208" y="0"/>
                      <a:pt x="170" y="14"/>
                      <a:pt x="140" y="43"/>
                    </a:cubicBezTo>
                    <a:cubicBezTo>
                      <a:pt x="91" y="93"/>
                      <a:pt x="86" y="169"/>
                      <a:pt x="120" y="226"/>
                    </a:cubicBezTo>
                    <a:cubicBezTo>
                      <a:pt x="10" y="338"/>
                      <a:pt x="10" y="338"/>
                      <a:pt x="10" y="338"/>
                    </a:cubicBezTo>
                    <a:cubicBezTo>
                      <a:pt x="0" y="346"/>
                      <a:pt x="0" y="362"/>
                      <a:pt x="10" y="372"/>
                    </a:cubicBezTo>
                    <a:cubicBezTo>
                      <a:pt x="22" y="384"/>
                      <a:pt x="22" y="384"/>
                      <a:pt x="22" y="384"/>
                    </a:cubicBezTo>
                    <a:cubicBezTo>
                      <a:pt x="31" y="394"/>
                      <a:pt x="47" y="394"/>
                      <a:pt x="55" y="384"/>
                    </a:cubicBezTo>
                    <a:cubicBezTo>
                      <a:pt x="167" y="272"/>
                      <a:pt x="167" y="272"/>
                      <a:pt x="167" y="272"/>
                    </a:cubicBezTo>
                    <a:cubicBezTo>
                      <a:pt x="192" y="287"/>
                      <a:pt x="218" y="294"/>
                      <a:pt x="246" y="294"/>
                    </a:cubicBezTo>
                    <a:cubicBezTo>
                      <a:pt x="283" y="294"/>
                      <a:pt x="320" y="280"/>
                      <a:pt x="349" y="252"/>
                    </a:cubicBezTo>
                    <a:cubicBezTo>
                      <a:pt x="407" y="194"/>
                      <a:pt x="407" y="100"/>
                      <a:pt x="349" y="43"/>
                    </a:cubicBezTo>
                    <a:moveTo>
                      <a:pt x="315" y="218"/>
                    </a:moveTo>
                    <a:cubicBezTo>
                      <a:pt x="297" y="236"/>
                      <a:pt x="271" y="247"/>
                      <a:pt x="246" y="247"/>
                    </a:cubicBezTo>
                    <a:cubicBezTo>
                      <a:pt x="219" y="247"/>
                      <a:pt x="194" y="236"/>
                      <a:pt x="174" y="218"/>
                    </a:cubicBezTo>
                    <a:cubicBezTo>
                      <a:pt x="136" y="178"/>
                      <a:pt x="136" y="115"/>
                      <a:pt x="174" y="76"/>
                    </a:cubicBezTo>
                    <a:cubicBezTo>
                      <a:pt x="194" y="57"/>
                      <a:pt x="219" y="46"/>
                      <a:pt x="246" y="46"/>
                    </a:cubicBezTo>
                    <a:cubicBezTo>
                      <a:pt x="271" y="46"/>
                      <a:pt x="297" y="57"/>
                      <a:pt x="315" y="76"/>
                    </a:cubicBezTo>
                    <a:cubicBezTo>
                      <a:pt x="335" y="95"/>
                      <a:pt x="345" y="120"/>
                      <a:pt x="345" y="148"/>
                    </a:cubicBezTo>
                    <a:cubicBezTo>
                      <a:pt x="345" y="173"/>
                      <a:pt x="335" y="198"/>
                      <a:pt x="315" y="2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29" name="Google Shape;9929;p92"/>
              <p:cNvSpPr/>
              <p:nvPr/>
            </p:nvSpPr>
            <p:spPr>
              <a:xfrm>
                <a:off x="7007226" y="3985418"/>
                <a:ext cx="76200" cy="101600"/>
              </a:xfrm>
              <a:custGeom>
                <a:avLst/>
                <a:gdLst/>
                <a:ahLst/>
                <a:cxnLst/>
                <a:rect l="l" t="t" r="r" b="b"/>
                <a:pathLst>
                  <a:path w="223" h="302" extrusionOk="0">
                    <a:moveTo>
                      <a:pt x="114" y="227"/>
                    </a:moveTo>
                    <a:cubicBezTo>
                      <a:pt x="148" y="185"/>
                      <a:pt x="189" y="160"/>
                      <a:pt x="207" y="150"/>
                    </a:cubicBezTo>
                    <a:cubicBezTo>
                      <a:pt x="209" y="151"/>
                      <a:pt x="209" y="153"/>
                      <a:pt x="210" y="154"/>
                    </a:cubicBezTo>
                    <a:cubicBezTo>
                      <a:pt x="210" y="175"/>
                      <a:pt x="205" y="195"/>
                      <a:pt x="196" y="213"/>
                    </a:cubicBezTo>
                    <a:cubicBezTo>
                      <a:pt x="166" y="224"/>
                      <a:pt x="137" y="227"/>
                      <a:pt x="114" y="227"/>
                    </a:cubicBezTo>
                    <a:moveTo>
                      <a:pt x="77" y="288"/>
                    </a:moveTo>
                    <a:cubicBezTo>
                      <a:pt x="86" y="266"/>
                      <a:pt x="99" y="247"/>
                      <a:pt x="112" y="230"/>
                    </a:cubicBezTo>
                    <a:cubicBezTo>
                      <a:pt x="119" y="230"/>
                      <a:pt x="119" y="230"/>
                      <a:pt x="119" y="230"/>
                    </a:cubicBezTo>
                    <a:cubicBezTo>
                      <a:pt x="140" y="230"/>
                      <a:pt x="166" y="228"/>
                      <a:pt x="194" y="218"/>
                    </a:cubicBezTo>
                    <a:cubicBezTo>
                      <a:pt x="170" y="259"/>
                      <a:pt x="126" y="288"/>
                      <a:pt x="77" y="288"/>
                    </a:cubicBezTo>
                    <a:moveTo>
                      <a:pt x="168" y="102"/>
                    </a:moveTo>
                    <a:cubicBezTo>
                      <a:pt x="174" y="85"/>
                      <a:pt x="177" y="71"/>
                      <a:pt x="178" y="62"/>
                    </a:cubicBezTo>
                    <a:cubicBezTo>
                      <a:pt x="197" y="84"/>
                      <a:pt x="209" y="113"/>
                      <a:pt x="210" y="144"/>
                    </a:cubicBezTo>
                    <a:cubicBezTo>
                      <a:pt x="209" y="144"/>
                      <a:pt x="209" y="145"/>
                      <a:pt x="209" y="145"/>
                    </a:cubicBezTo>
                    <a:cubicBezTo>
                      <a:pt x="195" y="128"/>
                      <a:pt x="182" y="114"/>
                      <a:pt x="168" y="102"/>
                    </a:cubicBezTo>
                    <a:moveTo>
                      <a:pt x="165" y="100"/>
                    </a:moveTo>
                    <a:cubicBezTo>
                      <a:pt x="154" y="91"/>
                      <a:pt x="141" y="83"/>
                      <a:pt x="129" y="78"/>
                    </a:cubicBezTo>
                    <a:cubicBezTo>
                      <a:pt x="132" y="61"/>
                      <a:pt x="133" y="43"/>
                      <a:pt x="131" y="26"/>
                    </a:cubicBezTo>
                    <a:cubicBezTo>
                      <a:pt x="147" y="34"/>
                      <a:pt x="162" y="44"/>
                      <a:pt x="175" y="58"/>
                    </a:cubicBezTo>
                    <a:cubicBezTo>
                      <a:pt x="174" y="65"/>
                      <a:pt x="171" y="81"/>
                      <a:pt x="165" y="100"/>
                    </a:cubicBezTo>
                    <a:moveTo>
                      <a:pt x="74" y="0"/>
                    </a:moveTo>
                    <a:cubicBezTo>
                      <a:pt x="47" y="0"/>
                      <a:pt x="22" y="7"/>
                      <a:pt x="0" y="20"/>
                    </a:cubicBezTo>
                    <a:cubicBezTo>
                      <a:pt x="4" y="22"/>
                      <a:pt x="9" y="25"/>
                      <a:pt x="14" y="27"/>
                    </a:cubicBezTo>
                    <a:cubicBezTo>
                      <a:pt x="30" y="19"/>
                      <a:pt x="50" y="13"/>
                      <a:pt x="71" y="13"/>
                    </a:cubicBezTo>
                    <a:cubicBezTo>
                      <a:pt x="62" y="20"/>
                      <a:pt x="50" y="29"/>
                      <a:pt x="36" y="43"/>
                    </a:cubicBezTo>
                    <a:cubicBezTo>
                      <a:pt x="39" y="46"/>
                      <a:pt x="39" y="46"/>
                      <a:pt x="39" y="46"/>
                    </a:cubicBezTo>
                    <a:cubicBezTo>
                      <a:pt x="55" y="29"/>
                      <a:pt x="69" y="19"/>
                      <a:pt x="77" y="13"/>
                    </a:cubicBezTo>
                    <a:cubicBezTo>
                      <a:pt x="94" y="13"/>
                      <a:pt x="112" y="17"/>
                      <a:pt x="127" y="24"/>
                    </a:cubicBezTo>
                    <a:cubicBezTo>
                      <a:pt x="129" y="42"/>
                      <a:pt x="128" y="59"/>
                      <a:pt x="126" y="76"/>
                    </a:cubicBezTo>
                    <a:cubicBezTo>
                      <a:pt x="99" y="64"/>
                      <a:pt x="73" y="58"/>
                      <a:pt x="50" y="57"/>
                    </a:cubicBezTo>
                    <a:cubicBezTo>
                      <a:pt x="52" y="58"/>
                      <a:pt x="53" y="60"/>
                      <a:pt x="54" y="61"/>
                    </a:cubicBezTo>
                    <a:cubicBezTo>
                      <a:pt x="76" y="63"/>
                      <a:pt x="100" y="68"/>
                      <a:pt x="125" y="79"/>
                    </a:cubicBezTo>
                    <a:cubicBezTo>
                      <a:pt x="119" y="113"/>
                      <a:pt x="109" y="145"/>
                      <a:pt x="95" y="173"/>
                    </a:cubicBezTo>
                    <a:cubicBezTo>
                      <a:pt x="95" y="182"/>
                      <a:pt x="95" y="182"/>
                      <a:pt x="95" y="182"/>
                    </a:cubicBezTo>
                    <a:cubicBezTo>
                      <a:pt x="110" y="153"/>
                      <a:pt x="123" y="118"/>
                      <a:pt x="128" y="81"/>
                    </a:cubicBezTo>
                    <a:cubicBezTo>
                      <a:pt x="140" y="87"/>
                      <a:pt x="152" y="94"/>
                      <a:pt x="164" y="104"/>
                    </a:cubicBezTo>
                    <a:cubicBezTo>
                      <a:pt x="159" y="116"/>
                      <a:pt x="153" y="131"/>
                      <a:pt x="145" y="145"/>
                    </a:cubicBezTo>
                    <a:cubicBezTo>
                      <a:pt x="133" y="163"/>
                      <a:pt x="116" y="184"/>
                      <a:pt x="92" y="202"/>
                    </a:cubicBezTo>
                    <a:cubicBezTo>
                      <a:pt x="92" y="204"/>
                      <a:pt x="92" y="206"/>
                      <a:pt x="91" y="207"/>
                    </a:cubicBezTo>
                    <a:cubicBezTo>
                      <a:pt x="118" y="189"/>
                      <a:pt x="135" y="167"/>
                      <a:pt x="147" y="146"/>
                    </a:cubicBezTo>
                    <a:cubicBezTo>
                      <a:pt x="156" y="133"/>
                      <a:pt x="162" y="119"/>
                      <a:pt x="167" y="106"/>
                    </a:cubicBezTo>
                    <a:cubicBezTo>
                      <a:pt x="180" y="117"/>
                      <a:pt x="193" y="131"/>
                      <a:pt x="205" y="146"/>
                    </a:cubicBezTo>
                    <a:cubicBezTo>
                      <a:pt x="186" y="157"/>
                      <a:pt x="145" y="184"/>
                      <a:pt x="110" y="227"/>
                    </a:cubicBezTo>
                    <a:cubicBezTo>
                      <a:pt x="100" y="227"/>
                      <a:pt x="92" y="226"/>
                      <a:pt x="86" y="224"/>
                    </a:cubicBezTo>
                    <a:cubicBezTo>
                      <a:pt x="85" y="226"/>
                      <a:pt x="85" y="227"/>
                      <a:pt x="85" y="228"/>
                    </a:cubicBezTo>
                    <a:cubicBezTo>
                      <a:pt x="91" y="229"/>
                      <a:pt x="99" y="230"/>
                      <a:pt x="107" y="230"/>
                    </a:cubicBezTo>
                    <a:cubicBezTo>
                      <a:pt x="93" y="247"/>
                      <a:pt x="82" y="266"/>
                      <a:pt x="72" y="288"/>
                    </a:cubicBezTo>
                    <a:cubicBezTo>
                      <a:pt x="64" y="288"/>
                      <a:pt x="55" y="288"/>
                      <a:pt x="47" y="286"/>
                    </a:cubicBezTo>
                    <a:cubicBezTo>
                      <a:pt x="43" y="289"/>
                      <a:pt x="39" y="293"/>
                      <a:pt x="35" y="296"/>
                    </a:cubicBezTo>
                    <a:cubicBezTo>
                      <a:pt x="47" y="300"/>
                      <a:pt x="60" y="302"/>
                      <a:pt x="74" y="302"/>
                    </a:cubicBezTo>
                    <a:cubicBezTo>
                      <a:pt x="156" y="302"/>
                      <a:pt x="223" y="234"/>
                      <a:pt x="223" y="151"/>
                    </a:cubicBezTo>
                    <a:cubicBezTo>
                      <a:pt x="223" y="67"/>
                      <a:pt x="156" y="0"/>
                      <a:pt x="7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30" name="Google Shape;9930;p92"/>
            <p:cNvSpPr/>
            <p:nvPr/>
          </p:nvSpPr>
          <p:spPr>
            <a:xfrm>
              <a:off x="2106731" y="4032974"/>
              <a:ext cx="484107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Monitoring</a:t>
              </a:r>
              <a:endParaRPr/>
            </a:p>
          </p:txBody>
        </p:sp>
      </p:grpSp>
      <p:grpSp>
        <p:nvGrpSpPr>
          <p:cNvPr id="9931" name="Google Shape;9931;p92"/>
          <p:cNvGrpSpPr/>
          <p:nvPr/>
        </p:nvGrpSpPr>
        <p:grpSpPr>
          <a:xfrm>
            <a:off x="9420488" y="4251155"/>
            <a:ext cx="921727" cy="473435"/>
            <a:chOff x="3452919" y="3675380"/>
            <a:chExt cx="921727" cy="473435"/>
          </a:xfrm>
        </p:grpSpPr>
        <p:grpSp>
          <p:nvGrpSpPr>
            <p:cNvPr id="9932" name="Google Shape;9932;p92"/>
            <p:cNvGrpSpPr/>
            <p:nvPr/>
          </p:nvGrpSpPr>
          <p:grpSpPr>
            <a:xfrm>
              <a:off x="3757150" y="3675380"/>
              <a:ext cx="313267" cy="313267"/>
              <a:chOff x="7904163" y="3937793"/>
              <a:chExt cx="234950" cy="234950"/>
            </a:xfrm>
          </p:grpSpPr>
          <p:sp>
            <p:nvSpPr>
              <p:cNvPr id="9933" name="Google Shape;9933;p92"/>
              <p:cNvSpPr/>
              <p:nvPr/>
            </p:nvSpPr>
            <p:spPr>
              <a:xfrm>
                <a:off x="7904163" y="3937793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4" name="Google Shape;9934;p92"/>
              <p:cNvSpPr/>
              <p:nvPr/>
            </p:nvSpPr>
            <p:spPr>
              <a:xfrm>
                <a:off x="7977188" y="4029868"/>
                <a:ext cx="25400" cy="23813"/>
              </a:xfrm>
              <a:custGeom>
                <a:avLst/>
                <a:gdLst/>
                <a:ahLst/>
                <a:cxnLst/>
                <a:rect l="l" t="t" r="r" b="b"/>
                <a:pathLst>
                  <a:path w="77" h="70" extrusionOk="0">
                    <a:moveTo>
                      <a:pt x="77" y="3"/>
                    </a:moveTo>
                    <a:cubicBezTo>
                      <a:pt x="75" y="0"/>
                      <a:pt x="75" y="0"/>
                      <a:pt x="75" y="0"/>
                    </a:cubicBezTo>
                    <a:cubicBezTo>
                      <a:pt x="65" y="5"/>
                      <a:pt x="56" y="12"/>
                      <a:pt x="46" y="22"/>
                    </a:cubicBezTo>
                    <a:cubicBezTo>
                      <a:pt x="36" y="32"/>
                      <a:pt x="28" y="41"/>
                      <a:pt x="22" y="51"/>
                    </a:cubicBezTo>
                    <a:cubicBezTo>
                      <a:pt x="20" y="48"/>
                      <a:pt x="20" y="48"/>
                      <a:pt x="20" y="48"/>
                    </a:cubicBezTo>
                    <a:cubicBezTo>
                      <a:pt x="17" y="41"/>
                      <a:pt x="14" y="37"/>
                      <a:pt x="11" y="37"/>
                    </a:cubicBezTo>
                    <a:cubicBezTo>
                      <a:pt x="8" y="37"/>
                      <a:pt x="4" y="38"/>
                      <a:pt x="0" y="43"/>
                    </a:cubicBezTo>
                    <a:cubicBezTo>
                      <a:pt x="2" y="44"/>
                      <a:pt x="4" y="45"/>
                      <a:pt x="6" y="48"/>
                    </a:cubicBezTo>
                    <a:cubicBezTo>
                      <a:pt x="7" y="49"/>
                      <a:pt x="9" y="51"/>
                      <a:pt x="10" y="54"/>
                    </a:cubicBezTo>
                    <a:cubicBezTo>
                      <a:pt x="10" y="54"/>
                      <a:pt x="10" y="54"/>
                      <a:pt x="10" y="54"/>
                    </a:cubicBezTo>
                    <a:cubicBezTo>
                      <a:pt x="10" y="55"/>
                      <a:pt x="11" y="56"/>
                      <a:pt x="12" y="57"/>
                    </a:cubicBezTo>
                    <a:cubicBezTo>
                      <a:pt x="14" y="61"/>
                      <a:pt x="14" y="61"/>
                      <a:pt x="14" y="61"/>
                    </a:cubicBezTo>
                    <a:cubicBezTo>
                      <a:pt x="15" y="66"/>
                      <a:pt x="16" y="69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7" y="70"/>
                      <a:pt x="17" y="70"/>
                      <a:pt x="17" y="70"/>
                    </a:cubicBezTo>
                    <a:cubicBezTo>
                      <a:pt x="19" y="69"/>
                      <a:pt x="20" y="67"/>
                      <a:pt x="24" y="65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8" y="63"/>
                      <a:pt x="28" y="63"/>
                      <a:pt x="28" y="63"/>
                    </a:cubicBezTo>
                    <a:cubicBezTo>
                      <a:pt x="29" y="62"/>
                      <a:pt x="29" y="62"/>
                      <a:pt x="29" y="62"/>
                    </a:cubicBezTo>
                    <a:cubicBezTo>
                      <a:pt x="30" y="59"/>
                      <a:pt x="32" y="57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8" y="46"/>
                      <a:pt x="44" y="37"/>
                      <a:pt x="50" y="29"/>
                    </a:cubicBezTo>
                    <a:cubicBezTo>
                      <a:pt x="60" y="17"/>
                      <a:pt x="69" y="8"/>
                      <a:pt x="77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5" name="Google Shape;9935;p92"/>
              <p:cNvSpPr/>
              <p:nvPr/>
            </p:nvSpPr>
            <p:spPr>
              <a:xfrm>
                <a:off x="7988301" y="3980656"/>
                <a:ext cx="63500" cy="41275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25" extrusionOk="0">
                    <a:moveTo>
                      <a:pt x="0" y="125"/>
                    </a:moveTo>
                    <a:cubicBezTo>
                      <a:pt x="189" y="125"/>
                      <a:pt x="189" y="125"/>
                      <a:pt x="189" y="125"/>
                    </a:cubicBezTo>
                    <a:cubicBezTo>
                      <a:pt x="189" y="123"/>
                      <a:pt x="189" y="120"/>
                      <a:pt x="188" y="118"/>
                    </a:cubicBezTo>
                    <a:cubicBezTo>
                      <a:pt x="185" y="102"/>
                      <a:pt x="177" y="90"/>
                      <a:pt x="159" y="86"/>
                    </a:cubicBezTo>
                    <a:cubicBezTo>
                      <a:pt x="157" y="85"/>
                      <a:pt x="155" y="85"/>
                      <a:pt x="152" y="84"/>
                    </a:cubicBezTo>
                    <a:cubicBezTo>
                      <a:pt x="144" y="80"/>
                      <a:pt x="140" y="75"/>
                      <a:pt x="140" y="65"/>
                    </a:cubicBezTo>
                    <a:cubicBezTo>
                      <a:pt x="140" y="59"/>
                      <a:pt x="140" y="52"/>
                      <a:pt x="140" y="45"/>
                    </a:cubicBezTo>
                    <a:cubicBezTo>
                      <a:pt x="139" y="22"/>
                      <a:pt x="121" y="3"/>
                      <a:pt x="98" y="2"/>
                    </a:cubicBezTo>
                    <a:cubicBezTo>
                      <a:pt x="74" y="0"/>
                      <a:pt x="54" y="16"/>
                      <a:pt x="50" y="39"/>
                    </a:cubicBezTo>
                    <a:cubicBezTo>
                      <a:pt x="49" y="48"/>
                      <a:pt x="50" y="57"/>
                      <a:pt x="50" y="67"/>
                    </a:cubicBezTo>
                    <a:cubicBezTo>
                      <a:pt x="49" y="74"/>
                      <a:pt x="46" y="79"/>
                      <a:pt x="39" y="83"/>
                    </a:cubicBezTo>
                    <a:cubicBezTo>
                      <a:pt x="37" y="84"/>
                      <a:pt x="34" y="85"/>
                      <a:pt x="31" y="86"/>
                    </a:cubicBezTo>
                    <a:cubicBezTo>
                      <a:pt x="11" y="90"/>
                      <a:pt x="2" y="104"/>
                      <a:pt x="0" y="125"/>
                    </a:cubicBezTo>
                    <a:close/>
                    <a:moveTo>
                      <a:pt x="94" y="32"/>
                    </a:moveTo>
                    <a:cubicBezTo>
                      <a:pt x="102" y="32"/>
                      <a:pt x="108" y="39"/>
                      <a:pt x="108" y="46"/>
                    </a:cubicBezTo>
                    <a:cubicBezTo>
                      <a:pt x="108" y="54"/>
                      <a:pt x="102" y="60"/>
                      <a:pt x="94" y="60"/>
                    </a:cubicBezTo>
                    <a:cubicBezTo>
                      <a:pt x="86" y="60"/>
                      <a:pt x="79" y="54"/>
                      <a:pt x="79" y="46"/>
                    </a:cubicBezTo>
                    <a:cubicBezTo>
                      <a:pt x="79" y="39"/>
                      <a:pt x="86" y="32"/>
                      <a:pt x="94" y="3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6" name="Google Shape;9936;p92"/>
              <p:cNvSpPr/>
              <p:nvPr/>
            </p:nvSpPr>
            <p:spPr>
              <a:xfrm>
                <a:off x="7977188" y="4067968"/>
                <a:ext cx="714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75" extrusionOk="0">
                    <a:moveTo>
                      <a:pt x="209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60" y="10"/>
                      <a:pt x="60" y="10"/>
                      <a:pt x="60" y="10"/>
                    </a:cubicBezTo>
                    <a:cubicBezTo>
                      <a:pt x="56" y="14"/>
                      <a:pt x="51" y="19"/>
                      <a:pt x="46" y="23"/>
                    </a:cubicBezTo>
                    <a:cubicBezTo>
                      <a:pt x="36" y="34"/>
                      <a:pt x="28" y="44"/>
                      <a:pt x="22" y="55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17" y="43"/>
                      <a:pt x="14" y="39"/>
                      <a:pt x="11" y="39"/>
                    </a:cubicBezTo>
                    <a:cubicBezTo>
                      <a:pt x="8" y="39"/>
                      <a:pt x="4" y="41"/>
                      <a:pt x="0" y="46"/>
                    </a:cubicBezTo>
                    <a:cubicBezTo>
                      <a:pt x="2" y="47"/>
                      <a:pt x="4" y="48"/>
                      <a:pt x="6" y="51"/>
                    </a:cubicBezTo>
                    <a:cubicBezTo>
                      <a:pt x="8" y="53"/>
                      <a:pt x="10" y="57"/>
                      <a:pt x="12" y="62"/>
                    </a:cubicBezTo>
                    <a:cubicBezTo>
                      <a:pt x="14" y="66"/>
                      <a:pt x="14" y="66"/>
                      <a:pt x="14" y="66"/>
                    </a:cubicBezTo>
                    <a:cubicBezTo>
                      <a:pt x="15" y="70"/>
                      <a:pt x="16" y="73"/>
                      <a:pt x="17" y="75"/>
                    </a:cubicBezTo>
                    <a:cubicBezTo>
                      <a:pt x="19" y="73"/>
                      <a:pt x="20" y="71"/>
                      <a:pt x="24" y="69"/>
                    </a:cubicBezTo>
                    <a:cubicBezTo>
                      <a:pt x="28" y="67"/>
                      <a:pt x="28" y="67"/>
                      <a:pt x="28" y="67"/>
                    </a:cubicBezTo>
                    <a:cubicBezTo>
                      <a:pt x="33" y="55"/>
                      <a:pt x="41" y="43"/>
                      <a:pt x="50" y="31"/>
                    </a:cubicBezTo>
                    <a:cubicBezTo>
                      <a:pt x="54" y="26"/>
                      <a:pt x="58" y="21"/>
                      <a:pt x="62" y="17"/>
                    </a:cubicBezTo>
                    <a:cubicBezTo>
                      <a:pt x="63" y="17"/>
                      <a:pt x="63" y="17"/>
                      <a:pt x="63" y="17"/>
                    </a:cubicBezTo>
                    <a:cubicBezTo>
                      <a:pt x="65" y="15"/>
                      <a:pt x="67" y="12"/>
                      <a:pt x="69" y="10"/>
                    </a:cubicBezTo>
                    <a:cubicBezTo>
                      <a:pt x="209" y="10"/>
                      <a:pt x="209" y="10"/>
                      <a:pt x="209" y="10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7" name="Google Shape;9937;p92"/>
              <p:cNvSpPr/>
              <p:nvPr/>
            </p:nvSpPr>
            <p:spPr>
              <a:xfrm>
                <a:off x="7993063" y="4088606"/>
                <a:ext cx="55563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8" name="Google Shape;9938;p92"/>
              <p:cNvSpPr/>
              <p:nvPr/>
            </p:nvSpPr>
            <p:spPr>
              <a:xfrm>
                <a:off x="7962901" y="3990181"/>
                <a:ext cx="115888" cy="138113"/>
              </a:xfrm>
              <a:custGeom>
                <a:avLst/>
                <a:gdLst/>
                <a:ahLst/>
                <a:cxnLst/>
                <a:rect l="l" t="t" r="r" b="b"/>
                <a:pathLst>
                  <a:path w="344" h="408" extrusionOk="0">
                    <a:moveTo>
                      <a:pt x="315" y="0"/>
                    </a:moveTo>
                    <a:cubicBezTo>
                      <a:pt x="250" y="0"/>
                      <a:pt x="250" y="0"/>
                      <a:pt x="25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45" y="12"/>
                      <a:pt x="245" y="12"/>
                      <a:pt x="245" y="12"/>
                    </a:cubicBezTo>
                    <a:cubicBezTo>
                      <a:pt x="245" y="25"/>
                      <a:pt x="253" y="32"/>
                      <a:pt x="266" y="32"/>
                    </a:cubicBezTo>
                    <a:cubicBezTo>
                      <a:pt x="297" y="32"/>
                      <a:pt x="297" y="32"/>
                      <a:pt x="297" y="32"/>
                    </a:cubicBezTo>
                    <a:cubicBezTo>
                      <a:pt x="308" y="32"/>
                      <a:pt x="312" y="36"/>
                      <a:pt x="312" y="48"/>
                    </a:cubicBezTo>
                    <a:cubicBezTo>
                      <a:pt x="312" y="77"/>
                      <a:pt x="313" y="106"/>
                      <a:pt x="313" y="136"/>
                    </a:cubicBezTo>
                    <a:cubicBezTo>
                      <a:pt x="313" y="362"/>
                      <a:pt x="313" y="362"/>
                      <a:pt x="313" y="362"/>
                    </a:cubicBezTo>
                    <a:cubicBezTo>
                      <a:pt x="313" y="372"/>
                      <a:pt x="308" y="377"/>
                      <a:pt x="298" y="377"/>
                    </a:cubicBezTo>
                    <a:cubicBezTo>
                      <a:pt x="214" y="377"/>
                      <a:pt x="130" y="377"/>
                      <a:pt x="47" y="377"/>
                    </a:cubicBezTo>
                    <a:cubicBezTo>
                      <a:pt x="36" y="377"/>
                      <a:pt x="31" y="372"/>
                      <a:pt x="31" y="362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1" y="37"/>
                      <a:pt x="36" y="32"/>
                      <a:pt x="46" y="32"/>
                    </a:cubicBezTo>
                    <a:cubicBezTo>
                      <a:pt x="57" y="32"/>
                      <a:pt x="69" y="32"/>
                      <a:pt x="80" y="32"/>
                    </a:cubicBezTo>
                    <a:cubicBezTo>
                      <a:pt x="90" y="32"/>
                      <a:pt x="97" y="26"/>
                      <a:pt x="98" y="17"/>
                    </a:cubicBezTo>
                    <a:cubicBezTo>
                      <a:pt x="99" y="11"/>
                      <a:pt x="98" y="6"/>
                      <a:pt x="98" y="0"/>
                    </a:cubicBezTo>
                    <a:cubicBezTo>
                      <a:pt x="93" y="0"/>
                      <a:pt x="93" y="0"/>
                      <a:pt x="93" y="0"/>
                    </a:cubicBezTo>
                    <a:cubicBezTo>
                      <a:pt x="28" y="0"/>
                      <a:pt x="28" y="0"/>
                      <a:pt x="28" y="0"/>
                    </a:cubicBezTo>
                    <a:cubicBezTo>
                      <a:pt x="12" y="0"/>
                      <a:pt x="0" y="12"/>
                      <a:pt x="0" y="28"/>
                    </a:cubicBezTo>
                    <a:cubicBezTo>
                      <a:pt x="0" y="145"/>
                      <a:pt x="0" y="263"/>
                      <a:pt x="0" y="381"/>
                    </a:cubicBezTo>
                    <a:cubicBezTo>
                      <a:pt x="0" y="396"/>
                      <a:pt x="12" y="408"/>
                      <a:pt x="28" y="408"/>
                    </a:cubicBezTo>
                    <a:cubicBezTo>
                      <a:pt x="316" y="408"/>
                      <a:pt x="316" y="408"/>
                      <a:pt x="316" y="408"/>
                    </a:cubicBezTo>
                    <a:cubicBezTo>
                      <a:pt x="332" y="408"/>
                      <a:pt x="344" y="396"/>
                      <a:pt x="344" y="381"/>
                    </a:cubicBezTo>
                    <a:cubicBezTo>
                      <a:pt x="344" y="263"/>
                      <a:pt x="344" y="146"/>
                      <a:pt x="344" y="28"/>
                    </a:cubicBezTo>
                    <a:cubicBezTo>
                      <a:pt x="344" y="12"/>
                      <a:pt x="332" y="0"/>
                      <a:pt x="31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39" name="Google Shape;9939;p92"/>
              <p:cNvSpPr/>
              <p:nvPr/>
            </p:nvSpPr>
            <p:spPr>
              <a:xfrm>
                <a:off x="7977188" y="4047331"/>
                <a:ext cx="71438" cy="25400"/>
              </a:xfrm>
              <a:custGeom>
                <a:avLst/>
                <a:gdLst/>
                <a:ahLst/>
                <a:cxnLst/>
                <a:rect l="l" t="t" r="r" b="b"/>
                <a:pathLst>
                  <a:path w="209" h="74" extrusionOk="0">
                    <a:moveTo>
                      <a:pt x="209" y="0"/>
                    </a:moveTo>
                    <a:cubicBezTo>
                      <a:pt x="47" y="0"/>
                      <a:pt x="47" y="0"/>
                      <a:pt x="47" y="0"/>
                    </a:cubicBezTo>
                    <a:cubicBezTo>
                      <a:pt x="47" y="10"/>
                      <a:pt x="47" y="10"/>
                      <a:pt x="47" y="10"/>
                    </a:cubicBezTo>
                    <a:cubicBezTo>
                      <a:pt x="64" y="10"/>
                      <a:pt x="64" y="10"/>
                      <a:pt x="64" y="10"/>
                    </a:cubicBezTo>
                    <a:cubicBezTo>
                      <a:pt x="58" y="14"/>
                      <a:pt x="52" y="19"/>
                      <a:pt x="46" y="25"/>
                    </a:cubicBezTo>
                    <a:cubicBezTo>
                      <a:pt x="36" y="35"/>
                      <a:pt x="28" y="45"/>
                      <a:pt x="22" y="55"/>
                    </a:cubicBezTo>
                    <a:cubicBezTo>
                      <a:pt x="20" y="51"/>
                      <a:pt x="20" y="51"/>
                      <a:pt x="20" y="51"/>
                    </a:cubicBezTo>
                    <a:cubicBezTo>
                      <a:pt x="17" y="44"/>
                      <a:pt x="14" y="40"/>
                      <a:pt x="11" y="40"/>
                    </a:cubicBezTo>
                    <a:cubicBezTo>
                      <a:pt x="8" y="40"/>
                      <a:pt x="4" y="42"/>
                      <a:pt x="0" y="46"/>
                    </a:cubicBezTo>
                    <a:cubicBezTo>
                      <a:pt x="2" y="47"/>
                      <a:pt x="4" y="49"/>
                      <a:pt x="6" y="51"/>
                    </a:cubicBezTo>
                    <a:cubicBezTo>
                      <a:pt x="8" y="53"/>
                      <a:pt x="10" y="57"/>
                      <a:pt x="12" y="62"/>
                    </a:cubicBezTo>
                    <a:cubicBezTo>
                      <a:pt x="14" y="65"/>
                      <a:pt x="14" y="65"/>
                      <a:pt x="14" y="65"/>
                    </a:cubicBezTo>
                    <a:cubicBezTo>
                      <a:pt x="15" y="69"/>
                      <a:pt x="16" y="72"/>
                      <a:pt x="17" y="74"/>
                    </a:cubicBezTo>
                    <a:cubicBezTo>
                      <a:pt x="19" y="72"/>
                      <a:pt x="20" y="71"/>
                      <a:pt x="24" y="69"/>
                    </a:cubicBezTo>
                    <a:cubicBezTo>
                      <a:pt x="28" y="66"/>
                      <a:pt x="28" y="66"/>
                      <a:pt x="28" y="66"/>
                    </a:cubicBezTo>
                    <a:cubicBezTo>
                      <a:pt x="33" y="55"/>
                      <a:pt x="41" y="44"/>
                      <a:pt x="50" y="33"/>
                    </a:cubicBezTo>
                    <a:cubicBezTo>
                      <a:pt x="58" y="23"/>
                      <a:pt x="65" y="15"/>
                      <a:pt x="72" y="10"/>
                    </a:cubicBezTo>
                    <a:cubicBezTo>
                      <a:pt x="209" y="10"/>
                      <a:pt x="209" y="10"/>
                      <a:pt x="209" y="10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40" name="Google Shape;9940;p92"/>
            <p:cNvSpPr/>
            <p:nvPr/>
          </p:nvSpPr>
          <p:spPr>
            <a:xfrm>
              <a:off x="3452919" y="4025704"/>
              <a:ext cx="921727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Policy/Configuration</a:t>
              </a:r>
              <a:endParaRPr/>
            </a:p>
          </p:txBody>
        </p:sp>
      </p:grpSp>
      <p:grpSp>
        <p:nvGrpSpPr>
          <p:cNvPr id="9941" name="Google Shape;9941;p92"/>
          <p:cNvGrpSpPr/>
          <p:nvPr/>
        </p:nvGrpSpPr>
        <p:grpSpPr>
          <a:xfrm>
            <a:off x="11009827" y="4250711"/>
            <a:ext cx="561051" cy="596545"/>
            <a:chOff x="5044337" y="3674923"/>
            <a:chExt cx="561051" cy="596545"/>
          </a:xfrm>
        </p:grpSpPr>
        <p:grpSp>
          <p:nvGrpSpPr>
            <p:cNvPr id="9942" name="Google Shape;9942;p92"/>
            <p:cNvGrpSpPr/>
            <p:nvPr/>
          </p:nvGrpSpPr>
          <p:grpSpPr>
            <a:xfrm>
              <a:off x="5168229" y="3674923"/>
              <a:ext cx="313267" cy="313267"/>
              <a:chOff x="711402" y="1246187"/>
              <a:chExt cx="234950" cy="234950"/>
            </a:xfrm>
          </p:grpSpPr>
          <p:sp>
            <p:nvSpPr>
              <p:cNvPr id="9943" name="Google Shape;9943;p92"/>
              <p:cNvSpPr/>
              <p:nvPr/>
            </p:nvSpPr>
            <p:spPr>
              <a:xfrm>
                <a:off x="711402" y="1246187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4" name="Google Shape;9944;p92"/>
              <p:cNvSpPr/>
              <p:nvPr/>
            </p:nvSpPr>
            <p:spPr>
              <a:xfrm>
                <a:off x="735215" y="1266825"/>
                <a:ext cx="188912" cy="192088"/>
              </a:xfrm>
              <a:custGeom>
                <a:avLst/>
                <a:gdLst/>
                <a:ahLst/>
                <a:cxnLst/>
                <a:rect l="l" t="t" r="r" b="b"/>
                <a:pathLst>
                  <a:path w="561" h="566" extrusionOk="0">
                    <a:moveTo>
                      <a:pt x="287" y="292"/>
                    </a:moveTo>
                    <a:cubicBezTo>
                      <a:pt x="287" y="292"/>
                      <a:pt x="287" y="292"/>
                      <a:pt x="287" y="292"/>
                    </a:cubicBezTo>
                    <a:cubicBezTo>
                      <a:pt x="287" y="292"/>
                      <a:pt x="292" y="288"/>
                      <a:pt x="295" y="291"/>
                    </a:cubicBezTo>
                    <a:cubicBezTo>
                      <a:pt x="298" y="293"/>
                      <a:pt x="298" y="293"/>
                      <a:pt x="298" y="293"/>
                    </a:cubicBezTo>
                    <a:cubicBezTo>
                      <a:pt x="313" y="306"/>
                      <a:pt x="336" y="311"/>
                      <a:pt x="356" y="302"/>
                    </a:cubicBezTo>
                    <a:cubicBezTo>
                      <a:pt x="384" y="290"/>
                      <a:pt x="398" y="256"/>
                      <a:pt x="386" y="228"/>
                    </a:cubicBezTo>
                    <a:cubicBezTo>
                      <a:pt x="373" y="199"/>
                      <a:pt x="340" y="185"/>
                      <a:pt x="311" y="197"/>
                    </a:cubicBezTo>
                    <a:cubicBezTo>
                      <a:pt x="291" y="206"/>
                      <a:pt x="278" y="225"/>
                      <a:pt x="277" y="246"/>
                    </a:cubicBezTo>
                    <a:cubicBezTo>
                      <a:pt x="278" y="254"/>
                      <a:pt x="266" y="259"/>
                      <a:pt x="266" y="259"/>
                    </a:cubicBezTo>
                    <a:cubicBezTo>
                      <a:pt x="182" y="295"/>
                      <a:pt x="182" y="295"/>
                      <a:pt x="182" y="295"/>
                    </a:cubicBezTo>
                    <a:cubicBezTo>
                      <a:pt x="182" y="295"/>
                      <a:pt x="175" y="298"/>
                      <a:pt x="173" y="303"/>
                    </a:cubicBezTo>
                    <a:cubicBezTo>
                      <a:pt x="172" y="308"/>
                      <a:pt x="165" y="323"/>
                      <a:pt x="165" y="323"/>
                    </a:cubicBezTo>
                    <a:cubicBezTo>
                      <a:pt x="165" y="323"/>
                      <a:pt x="163" y="333"/>
                      <a:pt x="174" y="335"/>
                    </a:cubicBezTo>
                    <a:cubicBezTo>
                      <a:pt x="193" y="342"/>
                      <a:pt x="193" y="342"/>
                      <a:pt x="193" y="342"/>
                    </a:cubicBezTo>
                    <a:cubicBezTo>
                      <a:pt x="200" y="340"/>
                      <a:pt x="200" y="340"/>
                      <a:pt x="200" y="340"/>
                    </a:cubicBezTo>
                    <a:cubicBezTo>
                      <a:pt x="204" y="331"/>
                      <a:pt x="204" y="331"/>
                      <a:pt x="204" y="331"/>
                    </a:cubicBezTo>
                    <a:cubicBezTo>
                      <a:pt x="209" y="328"/>
                      <a:pt x="209" y="328"/>
                      <a:pt x="209" y="328"/>
                    </a:cubicBezTo>
                    <a:cubicBezTo>
                      <a:pt x="217" y="332"/>
                      <a:pt x="217" y="332"/>
                      <a:pt x="217" y="332"/>
                    </a:cubicBezTo>
                    <a:cubicBezTo>
                      <a:pt x="225" y="328"/>
                      <a:pt x="225" y="328"/>
                      <a:pt x="225" y="328"/>
                    </a:cubicBezTo>
                    <a:cubicBezTo>
                      <a:pt x="227" y="321"/>
                      <a:pt x="227" y="321"/>
                      <a:pt x="227" y="321"/>
                    </a:cubicBezTo>
                    <a:cubicBezTo>
                      <a:pt x="237" y="318"/>
                      <a:pt x="237" y="318"/>
                      <a:pt x="237" y="318"/>
                    </a:cubicBezTo>
                    <a:cubicBezTo>
                      <a:pt x="245" y="320"/>
                      <a:pt x="245" y="320"/>
                      <a:pt x="245" y="320"/>
                    </a:cubicBezTo>
                    <a:cubicBezTo>
                      <a:pt x="248" y="319"/>
                      <a:pt x="248" y="319"/>
                      <a:pt x="248" y="319"/>
                    </a:cubicBezTo>
                    <a:cubicBezTo>
                      <a:pt x="253" y="307"/>
                      <a:pt x="253" y="307"/>
                      <a:pt x="253" y="307"/>
                    </a:cubicBezTo>
                    <a:cubicBezTo>
                      <a:pt x="270" y="300"/>
                      <a:pt x="270" y="300"/>
                      <a:pt x="270" y="300"/>
                    </a:cubicBezTo>
                    <a:cubicBezTo>
                      <a:pt x="275" y="313"/>
                      <a:pt x="275" y="313"/>
                      <a:pt x="275" y="313"/>
                    </a:cubicBezTo>
                    <a:cubicBezTo>
                      <a:pt x="281" y="311"/>
                      <a:pt x="281" y="311"/>
                      <a:pt x="281" y="311"/>
                    </a:cubicBezTo>
                    <a:cubicBezTo>
                      <a:pt x="287" y="295"/>
                      <a:pt x="287" y="295"/>
                      <a:pt x="287" y="295"/>
                    </a:cubicBezTo>
                    <a:lnTo>
                      <a:pt x="287" y="292"/>
                    </a:lnTo>
                    <a:close/>
                    <a:moveTo>
                      <a:pt x="341" y="245"/>
                    </a:moveTo>
                    <a:cubicBezTo>
                      <a:pt x="338" y="238"/>
                      <a:pt x="341" y="230"/>
                      <a:pt x="348" y="228"/>
                    </a:cubicBezTo>
                    <a:cubicBezTo>
                      <a:pt x="355" y="225"/>
                      <a:pt x="363" y="228"/>
                      <a:pt x="365" y="235"/>
                    </a:cubicBezTo>
                    <a:cubicBezTo>
                      <a:pt x="368" y="242"/>
                      <a:pt x="365" y="249"/>
                      <a:pt x="358" y="252"/>
                    </a:cubicBezTo>
                    <a:cubicBezTo>
                      <a:pt x="351" y="256"/>
                      <a:pt x="344" y="252"/>
                      <a:pt x="341" y="245"/>
                    </a:cubicBezTo>
                    <a:moveTo>
                      <a:pt x="101" y="300"/>
                    </a:moveTo>
                    <a:cubicBezTo>
                      <a:pt x="79" y="330"/>
                      <a:pt x="79" y="330"/>
                      <a:pt x="79" y="330"/>
                    </a:cubicBezTo>
                    <a:cubicBezTo>
                      <a:pt x="65" y="316"/>
                      <a:pt x="65" y="316"/>
                      <a:pt x="65" y="316"/>
                    </a:cubicBezTo>
                    <a:cubicBezTo>
                      <a:pt x="63" y="314"/>
                      <a:pt x="59" y="314"/>
                      <a:pt x="58" y="317"/>
                    </a:cubicBezTo>
                    <a:cubicBezTo>
                      <a:pt x="56" y="319"/>
                      <a:pt x="56" y="322"/>
                      <a:pt x="58" y="324"/>
                    </a:cubicBezTo>
                    <a:cubicBezTo>
                      <a:pt x="76" y="342"/>
                      <a:pt x="76" y="342"/>
                      <a:pt x="76" y="342"/>
                    </a:cubicBezTo>
                    <a:cubicBezTo>
                      <a:pt x="77" y="342"/>
                      <a:pt x="79" y="342"/>
                      <a:pt x="79" y="342"/>
                    </a:cubicBezTo>
                    <a:cubicBezTo>
                      <a:pt x="80" y="342"/>
                      <a:pt x="80" y="342"/>
                      <a:pt x="80" y="342"/>
                    </a:cubicBezTo>
                    <a:cubicBezTo>
                      <a:pt x="81" y="342"/>
                      <a:pt x="83" y="342"/>
                      <a:pt x="84" y="341"/>
                    </a:cubicBezTo>
                    <a:cubicBezTo>
                      <a:pt x="109" y="306"/>
                      <a:pt x="109" y="306"/>
                      <a:pt x="109" y="306"/>
                    </a:cubicBezTo>
                    <a:cubicBezTo>
                      <a:pt x="111" y="305"/>
                      <a:pt x="111" y="301"/>
                      <a:pt x="108" y="299"/>
                    </a:cubicBezTo>
                    <a:cubicBezTo>
                      <a:pt x="106" y="298"/>
                      <a:pt x="103" y="299"/>
                      <a:pt x="101" y="300"/>
                    </a:cubicBezTo>
                    <a:moveTo>
                      <a:pt x="365" y="418"/>
                    </a:moveTo>
                    <a:cubicBezTo>
                      <a:pt x="343" y="448"/>
                      <a:pt x="343" y="448"/>
                      <a:pt x="343" y="448"/>
                    </a:cubicBezTo>
                    <a:cubicBezTo>
                      <a:pt x="329" y="434"/>
                      <a:pt x="329" y="434"/>
                      <a:pt x="329" y="434"/>
                    </a:cubicBezTo>
                    <a:cubicBezTo>
                      <a:pt x="327" y="432"/>
                      <a:pt x="324" y="432"/>
                      <a:pt x="322" y="434"/>
                    </a:cubicBezTo>
                    <a:cubicBezTo>
                      <a:pt x="320" y="435"/>
                      <a:pt x="320" y="439"/>
                      <a:pt x="322" y="441"/>
                    </a:cubicBezTo>
                    <a:cubicBezTo>
                      <a:pt x="340" y="458"/>
                      <a:pt x="340" y="458"/>
                      <a:pt x="340" y="458"/>
                    </a:cubicBezTo>
                    <a:cubicBezTo>
                      <a:pt x="341" y="459"/>
                      <a:pt x="343" y="460"/>
                      <a:pt x="344" y="460"/>
                    </a:cubicBezTo>
                    <a:cubicBezTo>
                      <a:pt x="345" y="460"/>
                      <a:pt x="345" y="460"/>
                      <a:pt x="345" y="460"/>
                    </a:cubicBezTo>
                    <a:cubicBezTo>
                      <a:pt x="345" y="460"/>
                      <a:pt x="347" y="459"/>
                      <a:pt x="348" y="458"/>
                    </a:cubicBezTo>
                    <a:cubicBezTo>
                      <a:pt x="373" y="424"/>
                      <a:pt x="373" y="424"/>
                      <a:pt x="373" y="424"/>
                    </a:cubicBezTo>
                    <a:cubicBezTo>
                      <a:pt x="375" y="421"/>
                      <a:pt x="375" y="419"/>
                      <a:pt x="372" y="417"/>
                    </a:cubicBezTo>
                    <a:cubicBezTo>
                      <a:pt x="371" y="415"/>
                      <a:pt x="367" y="415"/>
                      <a:pt x="365" y="418"/>
                    </a:cubicBezTo>
                    <a:moveTo>
                      <a:pt x="192" y="100"/>
                    </a:moveTo>
                    <a:cubicBezTo>
                      <a:pt x="171" y="129"/>
                      <a:pt x="171" y="129"/>
                      <a:pt x="171" y="129"/>
                    </a:cubicBezTo>
                    <a:cubicBezTo>
                      <a:pt x="156" y="115"/>
                      <a:pt x="156" y="115"/>
                      <a:pt x="156" y="115"/>
                    </a:cubicBezTo>
                    <a:cubicBezTo>
                      <a:pt x="154" y="114"/>
                      <a:pt x="151" y="114"/>
                      <a:pt x="149" y="115"/>
                    </a:cubicBezTo>
                    <a:cubicBezTo>
                      <a:pt x="147" y="118"/>
                      <a:pt x="147" y="121"/>
                      <a:pt x="150" y="122"/>
                    </a:cubicBezTo>
                    <a:cubicBezTo>
                      <a:pt x="168" y="141"/>
                      <a:pt x="168" y="141"/>
                      <a:pt x="168" y="141"/>
                    </a:cubicBezTo>
                    <a:cubicBezTo>
                      <a:pt x="169" y="142"/>
                      <a:pt x="170" y="142"/>
                      <a:pt x="172" y="142"/>
                    </a:cubicBezTo>
                    <a:cubicBezTo>
                      <a:pt x="173" y="142"/>
                      <a:pt x="174" y="141"/>
                      <a:pt x="175" y="140"/>
                    </a:cubicBezTo>
                    <a:cubicBezTo>
                      <a:pt x="201" y="106"/>
                      <a:pt x="201" y="106"/>
                      <a:pt x="201" y="106"/>
                    </a:cubicBezTo>
                    <a:cubicBezTo>
                      <a:pt x="202" y="103"/>
                      <a:pt x="202" y="100"/>
                      <a:pt x="199" y="99"/>
                    </a:cubicBezTo>
                    <a:cubicBezTo>
                      <a:pt x="198" y="97"/>
                      <a:pt x="194" y="98"/>
                      <a:pt x="192" y="100"/>
                    </a:cubicBezTo>
                    <a:moveTo>
                      <a:pt x="250" y="395"/>
                    </a:moveTo>
                    <a:cubicBezTo>
                      <a:pt x="252" y="393"/>
                      <a:pt x="254" y="393"/>
                      <a:pt x="257" y="395"/>
                    </a:cubicBezTo>
                    <a:cubicBezTo>
                      <a:pt x="258" y="398"/>
                      <a:pt x="258" y="400"/>
                      <a:pt x="257" y="402"/>
                    </a:cubicBezTo>
                    <a:cubicBezTo>
                      <a:pt x="245" y="414"/>
                      <a:pt x="243" y="416"/>
                      <a:pt x="243" y="416"/>
                    </a:cubicBezTo>
                    <a:cubicBezTo>
                      <a:pt x="255" y="428"/>
                      <a:pt x="257" y="430"/>
                      <a:pt x="257" y="430"/>
                    </a:cubicBezTo>
                    <a:cubicBezTo>
                      <a:pt x="258" y="432"/>
                      <a:pt x="258" y="435"/>
                      <a:pt x="257" y="437"/>
                    </a:cubicBezTo>
                    <a:cubicBezTo>
                      <a:pt x="254" y="439"/>
                      <a:pt x="252" y="439"/>
                      <a:pt x="250" y="437"/>
                    </a:cubicBezTo>
                    <a:cubicBezTo>
                      <a:pt x="238" y="425"/>
                      <a:pt x="236" y="423"/>
                      <a:pt x="236" y="423"/>
                    </a:cubicBezTo>
                    <a:cubicBezTo>
                      <a:pt x="224" y="435"/>
                      <a:pt x="222" y="437"/>
                      <a:pt x="222" y="437"/>
                    </a:cubicBezTo>
                    <a:cubicBezTo>
                      <a:pt x="219" y="439"/>
                      <a:pt x="217" y="439"/>
                      <a:pt x="215" y="437"/>
                    </a:cubicBezTo>
                    <a:cubicBezTo>
                      <a:pt x="213" y="435"/>
                      <a:pt x="213" y="432"/>
                      <a:pt x="215" y="430"/>
                    </a:cubicBezTo>
                    <a:cubicBezTo>
                      <a:pt x="227" y="418"/>
                      <a:pt x="229" y="416"/>
                      <a:pt x="229" y="416"/>
                    </a:cubicBezTo>
                    <a:cubicBezTo>
                      <a:pt x="217" y="404"/>
                      <a:pt x="215" y="402"/>
                      <a:pt x="215" y="402"/>
                    </a:cubicBezTo>
                    <a:cubicBezTo>
                      <a:pt x="213" y="400"/>
                      <a:pt x="213" y="397"/>
                      <a:pt x="215" y="395"/>
                    </a:cubicBezTo>
                    <a:cubicBezTo>
                      <a:pt x="217" y="393"/>
                      <a:pt x="219" y="393"/>
                      <a:pt x="222" y="395"/>
                    </a:cubicBezTo>
                    <a:cubicBezTo>
                      <a:pt x="234" y="407"/>
                      <a:pt x="236" y="409"/>
                      <a:pt x="236" y="409"/>
                    </a:cubicBezTo>
                    <a:lnTo>
                      <a:pt x="250" y="395"/>
                    </a:lnTo>
                    <a:close/>
                    <a:moveTo>
                      <a:pt x="504" y="284"/>
                    </a:moveTo>
                    <a:cubicBezTo>
                      <a:pt x="506" y="282"/>
                      <a:pt x="510" y="282"/>
                      <a:pt x="511" y="284"/>
                    </a:cubicBezTo>
                    <a:cubicBezTo>
                      <a:pt x="513" y="285"/>
                      <a:pt x="513" y="289"/>
                      <a:pt x="511" y="291"/>
                    </a:cubicBezTo>
                    <a:cubicBezTo>
                      <a:pt x="499" y="303"/>
                      <a:pt x="497" y="305"/>
                      <a:pt x="497" y="305"/>
                    </a:cubicBezTo>
                    <a:cubicBezTo>
                      <a:pt x="510" y="317"/>
                      <a:pt x="511" y="319"/>
                      <a:pt x="511" y="319"/>
                    </a:cubicBezTo>
                    <a:cubicBezTo>
                      <a:pt x="513" y="320"/>
                      <a:pt x="513" y="324"/>
                      <a:pt x="511" y="326"/>
                    </a:cubicBezTo>
                    <a:cubicBezTo>
                      <a:pt x="510" y="327"/>
                      <a:pt x="506" y="327"/>
                      <a:pt x="504" y="326"/>
                    </a:cubicBezTo>
                    <a:cubicBezTo>
                      <a:pt x="492" y="313"/>
                      <a:pt x="491" y="312"/>
                      <a:pt x="491" y="312"/>
                    </a:cubicBezTo>
                    <a:cubicBezTo>
                      <a:pt x="478" y="324"/>
                      <a:pt x="477" y="326"/>
                      <a:pt x="477" y="326"/>
                    </a:cubicBezTo>
                    <a:cubicBezTo>
                      <a:pt x="475" y="327"/>
                      <a:pt x="471" y="327"/>
                      <a:pt x="470" y="326"/>
                    </a:cubicBezTo>
                    <a:cubicBezTo>
                      <a:pt x="468" y="324"/>
                      <a:pt x="468" y="320"/>
                      <a:pt x="470" y="319"/>
                    </a:cubicBezTo>
                    <a:cubicBezTo>
                      <a:pt x="482" y="306"/>
                      <a:pt x="484" y="305"/>
                      <a:pt x="484" y="305"/>
                    </a:cubicBezTo>
                    <a:cubicBezTo>
                      <a:pt x="471" y="292"/>
                      <a:pt x="470" y="291"/>
                      <a:pt x="470" y="291"/>
                    </a:cubicBezTo>
                    <a:cubicBezTo>
                      <a:pt x="468" y="289"/>
                      <a:pt x="468" y="285"/>
                      <a:pt x="470" y="284"/>
                    </a:cubicBezTo>
                    <a:cubicBezTo>
                      <a:pt x="471" y="282"/>
                      <a:pt x="475" y="282"/>
                      <a:pt x="477" y="284"/>
                    </a:cubicBezTo>
                    <a:cubicBezTo>
                      <a:pt x="489" y="296"/>
                      <a:pt x="491" y="298"/>
                      <a:pt x="491" y="298"/>
                    </a:cubicBezTo>
                    <a:lnTo>
                      <a:pt x="504" y="284"/>
                    </a:lnTo>
                    <a:close/>
                    <a:moveTo>
                      <a:pt x="398" y="107"/>
                    </a:moveTo>
                    <a:cubicBezTo>
                      <a:pt x="399" y="106"/>
                      <a:pt x="403" y="106"/>
                      <a:pt x="404" y="107"/>
                    </a:cubicBezTo>
                    <a:cubicBezTo>
                      <a:pt x="406" y="109"/>
                      <a:pt x="406" y="113"/>
                      <a:pt x="404" y="114"/>
                    </a:cubicBezTo>
                    <a:cubicBezTo>
                      <a:pt x="392" y="127"/>
                      <a:pt x="391" y="128"/>
                      <a:pt x="391" y="128"/>
                    </a:cubicBezTo>
                    <a:cubicBezTo>
                      <a:pt x="403" y="141"/>
                      <a:pt x="404" y="143"/>
                      <a:pt x="404" y="143"/>
                    </a:cubicBezTo>
                    <a:cubicBezTo>
                      <a:pt x="406" y="144"/>
                      <a:pt x="406" y="147"/>
                      <a:pt x="404" y="149"/>
                    </a:cubicBezTo>
                    <a:cubicBezTo>
                      <a:pt x="403" y="151"/>
                      <a:pt x="399" y="151"/>
                      <a:pt x="398" y="149"/>
                    </a:cubicBezTo>
                    <a:cubicBezTo>
                      <a:pt x="385" y="136"/>
                      <a:pt x="384" y="135"/>
                      <a:pt x="384" y="135"/>
                    </a:cubicBezTo>
                    <a:cubicBezTo>
                      <a:pt x="371" y="147"/>
                      <a:pt x="370" y="149"/>
                      <a:pt x="370" y="149"/>
                    </a:cubicBezTo>
                    <a:cubicBezTo>
                      <a:pt x="368" y="151"/>
                      <a:pt x="365" y="151"/>
                      <a:pt x="363" y="149"/>
                    </a:cubicBezTo>
                    <a:cubicBezTo>
                      <a:pt x="361" y="147"/>
                      <a:pt x="361" y="144"/>
                      <a:pt x="363" y="143"/>
                    </a:cubicBezTo>
                    <a:cubicBezTo>
                      <a:pt x="375" y="130"/>
                      <a:pt x="377" y="128"/>
                      <a:pt x="377" y="128"/>
                    </a:cubicBezTo>
                    <a:cubicBezTo>
                      <a:pt x="364" y="116"/>
                      <a:pt x="363" y="114"/>
                      <a:pt x="363" y="114"/>
                    </a:cubicBezTo>
                    <a:cubicBezTo>
                      <a:pt x="361" y="112"/>
                      <a:pt x="361" y="109"/>
                      <a:pt x="363" y="107"/>
                    </a:cubicBezTo>
                    <a:cubicBezTo>
                      <a:pt x="365" y="105"/>
                      <a:pt x="368" y="105"/>
                      <a:pt x="370" y="107"/>
                    </a:cubicBezTo>
                    <a:cubicBezTo>
                      <a:pt x="382" y="120"/>
                      <a:pt x="384" y="121"/>
                      <a:pt x="384" y="121"/>
                    </a:cubicBezTo>
                    <a:lnTo>
                      <a:pt x="398" y="107"/>
                    </a:lnTo>
                    <a:close/>
                    <a:moveTo>
                      <a:pt x="391" y="424"/>
                    </a:moveTo>
                    <a:cubicBezTo>
                      <a:pt x="389" y="415"/>
                      <a:pt x="384" y="407"/>
                      <a:pt x="377" y="401"/>
                    </a:cubicBezTo>
                    <a:cubicBezTo>
                      <a:pt x="403" y="373"/>
                      <a:pt x="431" y="349"/>
                      <a:pt x="455" y="331"/>
                    </a:cubicBezTo>
                    <a:cubicBezTo>
                      <a:pt x="463" y="342"/>
                      <a:pt x="476" y="349"/>
                      <a:pt x="491" y="349"/>
                    </a:cubicBezTo>
                    <a:cubicBezTo>
                      <a:pt x="515" y="349"/>
                      <a:pt x="534" y="329"/>
                      <a:pt x="534" y="305"/>
                    </a:cubicBezTo>
                    <a:cubicBezTo>
                      <a:pt x="534" y="297"/>
                      <a:pt x="532" y="289"/>
                      <a:pt x="528" y="282"/>
                    </a:cubicBezTo>
                    <a:cubicBezTo>
                      <a:pt x="529" y="282"/>
                      <a:pt x="530" y="281"/>
                      <a:pt x="531" y="281"/>
                    </a:cubicBezTo>
                    <a:cubicBezTo>
                      <a:pt x="532" y="284"/>
                      <a:pt x="534" y="286"/>
                      <a:pt x="537" y="290"/>
                    </a:cubicBezTo>
                    <a:cubicBezTo>
                      <a:pt x="535" y="328"/>
                      <a:pt x="525" y="365"/>
                      <a:pt x="510" y="399"/>
                    </a:cubicBezTo>
                    <a:cubicBezTo>
                      <a:pt x="468" y="415"/>
                      <a:pt x="427" y="422"/>
                      <a:pt x="391" y="424"/>
                    </a:cubicBezTo>
                    <a:moveTo>
                      <a:pt x="285" y="541"/>
                    </a:moveTo>
                    <a:cubicBezTo>
                      <a:pt x="296" y="516"/>
                      <a:pt x="309" y="492"/>
                      <a:pt x="323" y="471"/>
                    </a:cubicBezTo>
                    <a:cubicBezTo>
                      <a:pt x="330" y="477"/>
                      <a:pt x="339" y="480"/>
                      <a:pt x="349" y="480"/>
                    </a:cubicBezTo>
                    <a:cubicBezTo>
                      <a:pt x="373" y="480"/>
                      <a:pt x="393" y="461"/>
                      <a:pt x="393" y="436"/>
                    </a:cubicBezTo>
                    <a:cubicBezTo>
                      <a:pt x="393" y="431"/>
                      <a:pt x="393" y="431"/>
                      <a:pt x="393" y="431"/>
                    </a:cubicBezTo>
                    <a:cubicBezTo>
                      <a:pt x="427" y="429"/>
                      <a:pt x="465" y="422"/>
                      <a:pt x="504" y="408"/>
                    </a:cubicBezTo>
                    <a:cubicBezTo>
                      <a:pt x="462" y="486"/>
                      <a:pt x="379" y="540"/>
                      <a:pt x="285" y="541"/>
                    </a:cubicBezTo>
                    <a:moveTo>
                      <a:pt x="278" y="541"/>
                    </a:moveTo>
                    <a:cubicBezTo>
                      <a:pt x="249" y="541"/>
                      <a:pt x="220" y="535"/>
                      <a:pt x="194" y="527"/>
                    </a:cubicBezTo>
                    <a:cubicBezTo>
                      <a:pt x="205" y="515"/>
                      <a:pt x="225" y="491"/>
                      <a:pt x="249" y="458"/>
                    </a:cubicBezTo>
                    <a:cubicBezTo>
                      <a:pt x="265" y="454"/>
                      <a:pt x="276" y="441"/>
                      <a:pt x="279" y="424"/>
                    </a:cubicBezTo>
                    <a:cubicBezTo>
                      <a:pt x="286" y="426"/>
                      <a:pt x="295" y="427"/>
                      <a:pt x="306" y="428"/>
                    </a:cubicBezTo>
                    <a:cubicBezTo>
                      <a:pt x="305" y="431"/>
                      <a:pt x="305" y="434"/>
                      <a:pt x="305" y="436"/>
                    </a:cubicBezTo>
                    <a:cubicBezTo>
                      <a:pt x="305" y="448"/>
                      <a:pt x="310" y="459"/>
                      <a:pt x="318" y="467"/>
                    </a:cubicBezTo>
                    <a:cubicBezTo>
                      <a:pt x="303" y="490"/>
                      <a:pt x="289" y="514"/>
                      <a:pt x="278" y="541"/>
                    </a:cubicBezTo>
                    <a:moveTo>
                      <a:pt x="97" y="463"/>
                    </a:moveTo>
                    <a:cubicBezTo>
                      <a:pt x="135" y="459"/>
                      <a:pt x="170" y="452"/>
                      <a:pt x="200" y="442"/>
                    </a:cubicBezTo>
                    <a:cubicBezTo>
                      <a:pt x="208" y="454"/>
                      <a:pt x="221" y="461"/>
                      <a:pt x="236" y="461"/>
                    </a:cubicBezTo>
                    <a:cubicBezTo>
                      <a:pt x="238" y="461"/>
                      <a:pt x="238" y="461"/>
                      <a:pt x="238" y="461"/>
                    </a:cubicBezTo>
                    <a:cubicBezTo>
                      <a:pt x="215" y="492"/>
                      <a:pt x="196" y="514"/>
                      <a:pt x="187" y="524"/>
                    </a:cubicBezTo>
                    <a:cubicBezTo>
                      <a:pt x="152" y="510"/>
                      <a:pt x="122" y="489"/>
                      <a:pt x="97" y="463"/>
                    </a:cubicBezTo>
                    <a:moveTo>
                      <a:pt x="82" y="447"/>
                    </a:moveTo>
                    <a:cubicBezTo>
                      <a:pt x="81" y="417"/>
                      <a:pt x="83" y="390"/>
                      <a:pt x="86" y="363"/>
                    </a:cubicBezTo>
                    <a:cubicBezTo>
                      <a:pt x="100" y="363"/>
                      <a:pt x="112" y="356"/>
                      <a:pt x="119" y="346"/>
                    </a:cubicBezTo>
                    <a:cubicBezTo>
                      <a:pt x="142" y="364"/>
                      <a:pt x="167" y="382"/>
                      <a:pt x="197" y="396"/>
                    </a:cubicBezTo>
                    <a:cubicBezTo>
                      <a:pt x="193" y="402"/>
                      <a:pt x="192" y="409"/>
                      <a:pt x="192" y="416"/>
                    </a:cubicBezTo>
                    <a:cubicBezTo>
                      <a:pt x="192" y="424"/>
                      <a:pt x="193" y="430"/>
                      <a:pt x="197" y="436"/>
                    </a:cubicBezTo>
                    <a:cubicBezTo>
                      <a:pt x="165" y="446"/>
                      <a:pt x="130" y="453"/>
                      <a:pt x="91" y="455"/>
                    </a:cubicBezTo>
                    <a:cubicBezTo>
                      <a:pt x="88" y="453"/>
                      <a:pt x="85" y="449"/>
                      <a:pt x="82" y="447"/>
                    </a:cubicBezTo>
                    <a:moveTo>
                      <a:pt x="25" y="283"/>
                    </a:moveTo>
                    <a:cubicBezTo>
                      <a:pt x="25" y="270"/>
                      <a:pt x="26" y="256"/>
                      <a:pt x="27" y="243"/>
                    </a:cubicBezTo>
                    <a:cubicBezTo>
                      <a:pt x="34" y="254"/>
                      <a:pt x="45" y="268"/>
                      <a:pt x="58" y="285"/>
                    </a:cubicBezTo>
                    <a:cubicBezTo>
                      <a:pt x="47" y="292"/>
                      <a:pt x="41" y="305"/>
                      <a:pt x="41" y="319"/>
                    </a:cubicBezTo>
                    <a:cubicBezTo>
                      <a:pt x="41" y="342"/>
                      <a:pt x="58" y="360"/>
                      <a:pt x="79" y="363"/>
                    </a:cubicBezTo>
                    <a:cubicBezTo>
                      <a:pt x="77" y="386"/>
                      <a:pt x="75" y="411"/>
                      <a:pt x="75" y="437"/>
                    </a:cubicBezTo>
                    <a:cubicBezTo>
                      <a:pt x="44" y="394"/>
                      <a:pt x="25" y="341"/>
                      <a:pt x="25" y="283"/>
                    </a:cubicBezTo>
                    <a:moveTo>
                      <a:pt x="70" y="136"/>
                    </a:moveTo>
                    <a:cubicBezTo>
                      <a:pt x="84" y="132"/>
                      <a:pt x="106" y="126"/>
                      <a:pt x="132" y="121"/>
                    </a:cubicBezTo>
                    <a:cubicBezTo>
                      <a:pt x="133" y="135"/>
                      <a:pt x="142" y="148"/>
                      <a:pt x="153" y="156"/>
                    </a:cubicBezTo>
                    <a:cubicBezTo>
                      <a:pt x="132" y="188"/>
                      <a:pt x="112" y="228"/>
                      <a:pt x="98" y="277"/>
                    </a:cubicBezTo>
                    <a:cubicBezTo>
                      <a:pt x="93" y="276"/>
                      <a:pt x="89" y="275"/>
                      <a:pt x="85" y="275"/>
                    </a:cubicBezTo>
                    <a:cubicBezTo>
                      <a:pt x="77" y="275"/>
                      <a:pt x="70" y="277"/>
                      <a:pt x="64" y="280"/>
                    </a:cubicBezTo>
                    <a:cubicBezTo>
                      <a:pt x="47" y="261"/>
                      <a:pt x="36" y="243"/>
                      <a:pt x="30" y="233"/>
                    </a:cubicBezTo>
                    <a:cubicBezTo>
                      <a:pt x="37" y="198"/>
                      <a:pt x="51" y="165"/>
                      <a:pt x="70" y="136"/>
                    </a:cubicBezTo>
                    <a:moveTo>
                      <a:pt x="122" y="80"/>
                    </a:moveTo>
                    <a:cubicBezTo>
                      <a:pt x="125" y="84"/>
                      <a:pt x="132" y="88"/>
                      <a:pt x="139" y="95"/>
                    </a:cubicBezTo>
                    <a:cubicBezTo>
                      <a:pt x="136" y="100"/>
                      <a:pt x="133" y="107"/>
                      <a:pt x="132" y="114"/>
                    </a:cubicBezTo>
                    <a:cubicBezTo>
                      <a:pt x="110" y="118"/>
                      <a:pt x="91" y="122"/>
                      <a:pt x="77" y="127"/>
                    </a:cubicBezTo>
                    <a:cubicBezTo>
                      <a:pt x="90" y="109"/>
                      <a:pt x="106" y="94"/>
                      <a:pt x="122" y="80"/>
                    </a:cubicBezTo>
                    <a:moveTo>
                      <a:pt x="273" y="25"/>
                    </a:moveTo>
                    <a:cubicBezTo>
                      <a:pt x="257" y="37"/>
                      <a:pt x="232" y="57"/>
                      <a:pt x="206" y="86"/>
                    </a:cubicBezTo>
                    <a:cubicBezTo>
                      <a:pt x="198" y="79"/>
                      <a:pt x="188" y="73"/>
                      <a:pt x="177" y="73"/>
                    </a:cubicBezTo>
                    <a:cubicBezTo>
                      <a:pt x="163" y="73"/>
                      <a:pt x="152" y="79"/>
                      <a:pt x="143" y="89"/>
                    </a:cubicBezTo>
                    <a:cubicBezTo>
                      <a:pt x="137" y="84"/>
                      <a:pt x="132" y="79"/>
                      <a:pt x="128" y="76"/>
                    </a:cubicBezTo>
                    <a:cubicBezTo>
                      <a:pt x="169" y="45"/>
                      <a:pt x="218" y="27"/>
                      <a:pt x="273" y="25"/>
                    </a:cubicBezTo>
                    <a:moveTo>
                      <a:pt x="285" y="25"/>
                    </a:moveTo>
                    <a:cubicBezTo>
                      <a:pt x="319" y="26"/>
                      <a:pt x="351" y="33"/>
                      <a:pt x="381" y="46"/>
                    </a:cubicBezTo>
                    <a:cubicBezTo>
                      <a:pt x="382" y="58"/>
                      <a:pt x="382" y="71"/>
                      <a:pt x="382" y="84"/>
                    </a:cubicBezTo>
                    <a:cubicBezTo>
                      <a:pt x="358" y="85"/>
                      <a:pt x="340" y="104"/>
                      <a:pt x="340" y="128"/>
                    </a:cubicBezTo>
                    <a:cubicBezTo>
                      <a:pt x="300" y="114"/>
                      <a:pt x="263" y="108"/>
                      <a:pt x="230" y="107"/>
                    </a:cubicBezTo>
                    <a:cubicBezTo>
                      <a:pt x="226" y="107"/>
                      <a:pt x="223" y="107"/>
                      <a:pt x="219" y="107"/>
                    </a:cubicBezTo>
                    <a:cubicBezTo>
                      <a:pt x="218" y="101"/>
                      <a:pt x="215" y="96"/>
                      <a:pt x="212" y="91"/>
                    </a:cubicBezTo>
                    <a:cubicBezTo>
                      <a:pt x="242" y="57"/>
                      <a:pt x="270" y="36"/>
                      <a:pt x="285" y="25"/>
                    </a:cubicBezTo>
                    <a:moveTo>
                      <a:pt x="470" y="109"/>
                    </a:moveTo>
                    <a:cubicBezTo>
                      <a:pt x="468" y="123"/>
                      <a:pt x="464" y="152"/>
                      <a:pt x="451" y="188"/>
                    </a:cubicBezTo>
                    <a:cubicBezTo>
                      <a:pt x="438" y="178"/>
                      <a:pt x="425" y="170"/>
                      <a:pt x="412" y="162"/>
                    </a:cubicBezTo>
                    <a:cubicBezTo>
                      <a:pt x="422" y="154"/>
                      <a:pt x="428" y="142"/>
                      <a:pt x="428" y="128"/>
                    </a:cubicBezTo>
                    <a:cubicBezTo>
                      <a:pt x="428" y="106"/>
                      <a:pt x="411" y="86"/>
                      <a:pt x="389" y="84"/>
                    </a:cubicBezTo>
                    <a:cubicBezTo>
                      <a:pt x="389" y="72"/>
                      <a:pt x="389" y="61"/>
                      <a:pt x="388" y="49"/>
                    </a:cubicBezTo>
                    <a:cubicBezTo>
                      <a:pt x="419" y="64"/>
                      <a:pt x="447" y="85"/>
                      <a:pt x="470" y="109"/>
                    </a:cubicBezTo>
                    <a:moveTo>
                      <a:pt x="104" y="279"/>
                    </a:moveTo>
                    <a:cubicBezTo>
                      <a:pt x="119" y="232"/>
                      <a:pt x="139" y="192"/>
                      <a:pt x="159" y="159"/>
                    </a:cubicBezTo>
                    <a:cubicBezTo>
                      <a:pt x="165" y="161"/>
                      <a:pt x="171" y="163"/>
                      <a:pt x="177" y="163"/>
                    </a:cubicBezTo>
                    <a:cubicBezTo>
                      <a:pt x="182" y="163"/>
                      <a:pt x="187" y="161"/>
                      <a:pt x="192" y="159"/>
                    </a:cubicBezTo>
                    <a:cubicBezTo>
                      <a:pt x="209" y="185"/>
                      <a:pt x="225" y="215"/>
                      <a:pt x="239" y="253"/>
                    </a:cubicBezTo>
                    <a:cubicBezTo>
                      <a:pt x="245" y="250"/>
                      <a:pt x="245" y="250"/>
                      <a:pt x="245" y="250"/>
                    </a:cubicBezTo>
                    <a:cubicBezTo>
                      <a:pt x="232" y="211"/>
                      <a:pt x="215" y="180"/>
                      <a:pt x="199" y="156"/>
                    </a:cubicBezTo>
                    <a:cubicBezTo>
                      <a:pt x="212" y="149"/>
                      <a:pt x="220" y="134"/>
                      <a:pt x="220" y="118"/>
                    </a:cubicBezTo>
                    <a:cubicBezTo>
                      <a:pt x="220" y="114"/>
                      <a:pt x="220" y="114"/>
                      <a:pt x="220" y="114"/>
                    </a:cubicBezTo>
                    <a:cubicBezTo>
                      <a:pt x="224" y="114"/>
                      <a:pt x="226" y="114"/>
                      <a:pt x="229" y="114"/>
                    </a:cubicBezTo>
                    <a:cubicBezTo>
                      <a:pt x="263" y="115"/>
                      <a:pt x="300" y="121"/>
                      <a:pt x="340" y="135"/>
                    </a:cubicBezTo>
                    <a:cubicBezTo>
                      <a:pt x="344" y="153"/>
                      <a:pt x="356" y="166"/>
                      <a:pt x="372" y="171"/>
                    </a:cubicBezTo>
                    <a:cubicBezTo>
                      <a:pt x="371" y="176"/>
                      <a:pt x="371" y="181"/>
                      <a:pt x="370" y="186"/>
                    </a:cubicBezTo>
                    <a:cubicBezTo>
                      <a:pt x="371" y="187"/>
                      <a:pt x="374" y="189"/>
                      <a:pt x="376" y="191"/>
                    </a:cubicBezTo>
                    <a:cubicBezTo>
                      <a:pt x="377" y="185"/>
                      <a:pt x="378" y="178"/>
                      <a:pt x="379" y="172"/>
                    </a:cubicBezTo>
                    <a:cubicBezTo>
                      <a:pt x="384" y="172"/>
                      <a:pt x="384" y="172"/>
                      <a:pt x="384" y="172"/>
                    </a:cubicBezTo>
                    <a:cubicBezTo>
                      <a:pt x="392" y="172"/>
                      <a:pt x="400" y="170"/>
                      <a:pt x="406" y="166"/>
                    </a:cubicBezTo>
                    <a:cubicBezTo>
                      <a:pt x="420" y="175"/>
                      <a:pt x="435" y="185"/>
                      <a:pt x="449" y="195"/>
                    </a:cubicBezTo>
                    <a:cubicBezTo>
                      <a:pt x="440" y="219"/>
                      <a:pt x="429" y="246"/>
                      <a:pt x="412" y="272"/>
                    </a:cubicBezTo>
                    <a:cubicBezTo>
                      <a:pt x="387" y="313"/>
                      <a:pt x="349" y="359"/>
                      <a:pt x="291" y="395"/>
                    </a:cubicBezTo>
                    <a:cubicBezTo>
                      <a:pt x="293" y="391"/>
                      <a:pt x="296" y="387"/>
                      <a:pt x="298" y="383"/>
                    </a:cubicBezTo>
                    <a:cubicBezTo>
                      <a:pt x="309" y="364"/>
                      <a:pt x="319" y="344"/>
                      <a:pt x="330" y="322"/>
                    </a:cubicBezTo>
                    <a:cubicBezTo>
                      <a:pt x="327" y="322"/>
                      <a:pt x="325" y="322"/>
                      <a:pt x="322" y="321"/>
                    </a:cubicBezTo>
                    <a:cubicBezTo>
                      <a:pt x="312" y="342"/>
                      <a:pt x="302" y="362"/>
                      <a:pt x="292" y="379"/>
                    </a:cubicBezTo>
                    <a:cubicBezTo>
                      <a:pt x="287" y="387"/>
                      <a:pt x="283" y="395"/>
                      <a:pt x="278" y="402"/>
                    </a:cubicBezTo>
                    <a:cubicBezTo>
                      <a:pt x="278" y="403"/>
                      <a:pt x="278" y="403"/>
                      <a:pt x="278" y="403"/>
                    </a:cubicBezTo>
                    <a:cubicBezTo>
                      <a:pt x="277" y="400"/>
                      <a:pt x="276" y="398"/>
                      <a:pt x="274" y="395"/>
                    </a:cubicBezTo>
                    <a:cubicBezTo>
                      <a:pt x="273" y="373"/>
                      <a:pt x="271" y="353"/>
                      <a:pt x="267" y="334"/>
                    </a:cubicBezTo>
                    <a:cubicBezTo>
                      <a:pt x="263" y="325"/>
                      <a:pt x="263" y="325"/>
                      <a:pt x="263" y="325"/>
                    </a:cubicBezTo>
                    <a:cubicBezTo>
                      <a:pt x="260" y="331"/>
                      <a:pt x="260" y="331"/>
                      <a:pt x="260" y="331"/>
                    </a:cubicBezTo>
                    <a:cubicBezTo>
                      <a:pt x="259" y="331"/>
                      <a:pt x="259" y="331"/>
                      <a:pt x="259" y="331"/>
                    </a:cubicBezTo>
                    <a:cubicBezTo>
                      <a:pt x="263" y="349"/>
                      <a:pt x="265" y="366"/>
                      <a:pt x="266" y="384"/>
                    </a:cubicBezTo>
                    <a:cubicBezTo>
                      <a:pt x="258" y="377"/>
                      <a:pt x="248" y="372"/>
                      <a:pt x="236" y="372"/>
                    </a:cubicBezTo>
                    <a:cubicBezTo>
                      <a:pt x="221" y="372"/>
                      <a:pt x="208" y="379"/>
                      <a:pt x="200" y="390"/>
                    </a:cubicBezTo>
                    <a:cubicBezTo>
                      <a:pt x="171" y="376"/>
                      <a:pt x="145" y="358"/>
                      <a:pt x="124" y="341"/>
                    </a:cubicBezTo>
                    <a:cubicBezTo>
                      <a:pt x="127" y="335"/>
                      <a:pt x="129" y="327"/>
                      <a:pt x="129" y="319"/>
                    </a:cubicBezTo>
                    <a:cubicBezTo>
                      <a:pt x="129" y="301"/>
                      <a:pt x="119" y="286"/>
                      <a:pt x="104" y="279"/>
                    </a:cubicBezTo>
                    <a:moveTo>
                      <a:pt x="524" y="277"/>
                    </a:moveTo>
                    <a:cubicBezTo>
                      <a:pt x="517" y="266"/>
                      <a:pt x="504" y="260"/>
                      <a:pt x="491" y="260"/>
                    </a:cubicBezTo>
                    <a:cubicBezTo>
                      <a:pt x="466" y="260"/>
                      <a:pt x="446" y="280"/>
                      <a:pt x="446" y="305"/>
                    </a:cubicBezTo>
                    <a:cubicBezTo>
                      <a:pt x="446" y="312"/>
                      <a:pt x="448" y="319"/>
                      <a:pt x="451" y="325"/>
                    </a:cubicBezTo>
                    <a:cubicBezTo>
                      <a:pt x="426" y="344"/>
                      <a:pt x="398" y="368"/>
                      <a:pt x="371" y="398"/>
                    </a:cubicBezTo>
                    <a:cubicBezTo>
                      <a:pt x="364" y="394"/>
                      <a:pt x="358" y="391"/>
                      <a:pt x="349" y="391"/>
                    </a:cubicBezTo>
                    <a:cubicBezTo>
                      <a:pt x="330" y="391"/>
                      <a:pt x="313" y="404"/>
                      <a:pt x="308" y="421"/>
                    </a:cubicBezTo>
                    <a:cubicBezTo>
                      <a:pt x="296" y="420"/>
                      <a:pt x="287" y="419"/>
                      <a:pt x="279" y="417"/>
                    </a:cubicBezTo>
                    <a:cubicBezTo>
                      <a:pt x="279" y="416"/>
                      <a:pt x="279" y="416"/>
                      <a:pt x="279" y="416"/>
                    </a:cubicBezTo>
                    <a:cubicBezTo>
                      <a:pt x="279" y="413"/>
                      <a:pt x="279" y="413"/>
                      <a:pt x="279" y="413"/>
                    </a:cubicBezTo>
                    <a:cubicBezTo>
                      <a:pt x="280" y="412"/>
                      <a:pt x="282" y="410"/>
                      <a:pt x="283" y="407"/>
                    </a:cubicBezTo>
                    <a:cubicBezTo>
                      <a:pt x="349" y="370"/>
                      <a:pt x="391" y="320"/>
                      <a:pt x="418" y="276"/>
                    </a:cubicBezTo>
                    <a:cubicBezTo>
                      <a:pt x="434" y="249"/>
                      <a:pt x="446" y="223"/>
                      <a:pt x="454" y="199"/>
                    </a:cubicBezTo>
                    <a:cubicBezTo>
                      <a:pt x="479" y="221"/>
                      <a:pt x="504" y="245"/>
                      <a:pt x="526" y="276"/>
                    </a:cubicBezTo>
                    <a:cubicBezTo>
                      <a:pt x="525" y="276"/>
                      <a:pt x="525" y="276"/>
                      <a:pt x="524" y="277"/>
                    </a:cubicBezTo>
                    <a:moveTo>
                      <a:pt x="536" y="270"/>
                    </a:moveTo>
                    <a:cubicBezTo>
                      <a:pt x="535" y="271"/>
                      <a:pt x="534" y="271"/>
                      <a:pt x="532" y="272"/>
                    </a:cubicBezTo>
                    <a:cubicBezTo>
                      <a:pt x="508" y="240"/>
                      <a:pt x="483" y="214"/>
                      <a:pt x="457" y="192"/>
                    </a:cubicBezTo>
                    <a:cubicBezTo>
                      <a:pt x="468" y="160"/>
                      <a:pt x="473" y="133"/>
                      <a:pt x="476" y="116"/>
                    </a:cubicBezTo>
                    <a:cubicBezTo>
                      <a:pt x="511" y="158"/>
                      <a:pt x="533" y="212"/>
                      <a:pt x="536" y="270"/>
                    </a:cubicBezTo>
                    <a:moveTo>
                      <a:pt x="280" y="0"/>
                    </a:moveTo>
                    <a:cubicBezTo>
                      <a:pt x="126" y="0"/>
                      <a:pt x="0" y="128"/>
                      <a:pt x="0" y="283"/>
                    </a:cubicBezTo>
                    <a:cubicBezTo>
                      <a:pt x="0" y="439"/>
                      <a:pt x="126" y="566"/>
                      <a:pt x="280" y="566"/>
                    </a:cubicBezTo>
                    <a:cubicBezTo>
                      <a:pt x="435" y="566"/>
                      <a:pt x="561" y="439"/>
                      <a:pt x="561" y="283"/>
                    </a:cubicBezTo>
                    <a:cubicBezTo>
                      <a:pt x="561" y="128"/>
                      <a:pt x="435" y="0"/>
                      <a:pt x="28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45" name="Google Shape;9945;p92"/>
            <p:cNvSpPr/>
            <p:nvPr/>
          </p:nvSpPr>
          <p:spPr>
            <a:xfrm>
              <a:off x="5044337" y="4025247"/>
              <a:ext cx="561051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Posture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Assessment</a:t>
              </a:r>
              <a:endParaRPr/>
            </a:p>
          </p:txBody>
        </p:sp>
      </p:grpSp>
      <p:grpSp>
        <p:nvGrpSpPr>
          <p:cNvPr id="9946" name="Google Shape;9946;p92"/>
          <p:cNvGrpSpPr/>
          <p:nvPr/>
        </p:nvGrpSpPr>
        <p:grpSpPr>
          <a:xfrm>
            <a:off x="9609643" y="5058976"/>
            <a:ext cx="543418" cy="473435"/>
            <a:chOff x="6523293" y="3688961"/>
            <a:chExt cx="543418" cy="473435"/>
          </a:xfrm>
        </p:grpSpPr>
        <p:grpSp>
          <p:nvGrpSpPr>
            <p:cNvPr id="9947" name="Google Shape;9947;p92"/>
            <p:cNvGrpSpPr/>
            <p:nvPr/>
          </p:nvGrpSpPr>
          <p:grpSpPr>
            <a:xfrm>
              <a:off x="6638370" y="3688961"/>
              <a:ext cx="313267" cy="313268"/>
              <a:chOff x="3865563" y="1258394"/>
              <a:chExt cx="234950" cy="234951"/>
            </a:xfrm>
          </p:grpSpPr>
          <p:sp>
            <p:nvSpPr>
              <p:cNvPr id="9948" name="Google Shape;9948;p92"/>
              <p:cNvSpPr/>
              <p:nvPr/>
            </p:nvSpPr>
            <p:spPr>
              <a:xfrm>
                <a:off x="3865563" y="1258394"/>
                <a:ext cx="234950" cy="234951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49" name="Google Shape;9949;p92"/>
              <p:cNvSpPr/>
              <p:nvPr/>
            </p:nvSpPr>
            <p:spPr>
              <a:xfrm>
                <a:off x="3973513" y="1320307"/>
                <a:ext cx="6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8" h="39" extrusionOk="0">
                    <a:moveTo>
                      <a:pt x="8" y="6"/>
                    </a:moveTo>
                    <a:cubicBezTo>
                      <a:pt x="6" y="7"/>
                      <a:pt x="4" y="8"/>
                      <a:pt x="0" y="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3"/>
                      <a:pt x="9" y="4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0" name="Google Shape;9950;p92"/>
              <p:cNvSpPr/>
              <p:nvPr/>
            </p:nvSpPr>
            <p:spPr>
              <a:xfrm>
                <a:off x="3983038" y="1340944"/>
                <a:ext cx="9525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0" h="41" extrusionOk="0">
                    <a:moveTo>
                      <a:pt x="8" y="20"/>
                    </a:moveTo>
                    <a:cubicBezTo>
                      <a:pt x="8" y="11"/>
                      <a:pt x="11" y="7"/>
                      <a:pt x="15" y="7"/>
                    </a:cubicBezTo>
                    <a:cubicBezTo>
                      <a:pt x="19" y="7"/>
                      <a:pt x="21" y="11"/>
                      <a:pt x="21" y="20"/>
                    </a:cubicBezTo>
                    <a:cubicBezTo>
                      <a:pt x="21" y="29"/>
                      <a:pt x="19" y="34"/>
                      <a:pt x="15" y="34"/>
                    </a:cubicBezTo>
                    <a:cubicBezTo>
                      <a:pt x="11" y="34"/>
                      <a:pt x="8" y="29"/>
                      <a:pt x="8" y="20"/>
                    </a:cubicBezTo>
                    <a:moveTo>
                      <a:pt x="26" y="35"/>
                    </a:moveTo>
                    <a:cubicBezTo>
                      <a:pt x="28" y="31"/>
                      <a:pt x="30" y="26"/>
                      <a:pt x="30" y="20"/>
                    </a:cubicBezTo>
                    <a:cubicBezTo>
                      <a:pt x="30" y="14"/>
                      <a:pt x="28" y="9"/>
                      <a:pt x="26" y="6"/>
                    </a:cubicBezTo>
                    <a:cubicBezTo>
                      <a:pt x="23" y="2"/>
                      <a:pt x="20" y="0"/>
                      <a:pt x="15" y="0"/>
                    </a:cubicBezTo>
                    <a:cubicBezTo>
                      <a:pt x="10" y="0"/>
                      <a:pt x="7" y="2"/>
                      <a:pt x="4" y="5"/>
                    </a:cubicBezTo>
                    <a:cubicBezTo>
                      <a:pt x="2" y="9"/>
                      <a:pt x="0" y="14"/>
                      <a:pt x="0" y="20"/>
                    </a:cubicBezTo>
                    <a:cubicBezTo>
                      <a:pt x="0" y="26"/>
                      <a:pt x="2" y="31"/>
                      <a:pt x="4" y="35"/>
                    </a:cubicBezTo>
                    <a:cubicBezTo>
                      <a:pt x="7" y="39"/>
                      <a:pt x="10" y="41"/>
                      <a:pt x="15" y="41"/>
                    </a:cubicBezTo>
                    <a:cubicBezTo>
                      <a:pt x="20" y="41"/>
                      <a:pt x="23" y="39"/>
                      <a:pt x="26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1" name="Google Shape;9951;p92"/>
              <p:cNvSpPr/>
              <p:nvPr/>
            </p:nvSpPr>
            <p:spPr>
              <a:xfrm>
                <a:off x="3968750" y="1340944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30" h="41" extrusionOk="0">
                    <a:moveTo>
                      <a:pt x="9" y="20"/>
                    </a:moveTo>
                    <a:cubicBezTo>
                      <a:pt x="9" y="11"/>
                      <a:pt x="11" y="7"/>
                      <a:pt x="15" y="7"/>
                    </a:cubicBezTo>
                    <a:cubicBezTo>
                      <a:pt x="19" y="7"/>
                      <a:pt x="22" y="11"/>
                      <a:pt x="22" y="20"/>
                    </a:cubicBezTo>
                    <a:cubicBezTo>
                      <a:pt x="22" y="29"/>
                      <a:pt x="19" y="34"/>
                      <a:pt x="15" y="34"/>
                    </a:cubicBezTo>
                    <a:cubicBezTo>
                      <a:pt x="11" y="34"/>
                      <a:pt x="9" y="29"/>
                      <a:pt x="9" y="20"/>
                    </a:cubicBezTo>
                    <a:moveTo>
                      <a:pt x="26" y="35"/>
                    </a:moveTo>
                    <a:cubicBezTo>
                      <a:pt x="28" y="31"/>
                      <a:pt x="30" y="26"/>
                      <a:pt x="30" y="20"/>
                    </a:cubicBezTo>
                    <a:cubicBezTo>
                      <a:pt x="30" y="14"/>
                      <a:pt x="28" y="9"/>
                      <a:pt x="26" y="6"/>
                    </a:cubicBezTo>
                    <a:cubicBezTo>
                      <a:pt x="23" y="2"/>
                      <a:pt x="20" y="0"/>
                      <a:pt x="15" y="0"/>
                    </a:cubicBezTo>
                    <a:cubicBezTo>
                      <a:pt x="10" y="0"/>
                      <a:pt x="7" y="2"/>
                      <a:pt x="4" y="5"/>
                    </a:cubicBezTo>
                    <a:cubicBezTo>
                      <a:pt x="2" y="9"/>
                      <a:pt x="0" y="14"/>
                      <a:pt x="0" y="20"/>
                    </a:cubicBezTo>
                    <a:cubicBezTo>
                      <a:pt x="0" y="26"/>
                      <a:pt x="2" y="31"/>
                      <a:pt x="4" y="35"/>
                    </a:cubicBezTo>
                    <a:cubicBezTo>
                      <a:pt x="7" y="39"/>
                      <a:pt x="10" y="41"/>
                      <a:pt x="15" y="41"/>
                    </a:cubicBezTo>
                    <a:cubicBezTo>
                      <a:pt x="20" y="41"/>
                      <a:pt x="23" y="39"/>
                      <a:pt x="26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2" name="Google Shape;9952;p92"/>
              <p:cNvSpPr/>
              <p:nvPr/>
            </p:nvSpPr>
            <p:spPr>
              <a:xfrm>
                <a:off x="3973513" y="1361582"/>
                <a:ext cx="6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39" extrusionOk="0">
                    <a:moveTo>
                      <a:pt x="7" y="6"/>
                    </a:moveTo>
                    <a:cubicBezTo>
                      <a:pt x="6" y="7"/>
                      <a:pt x="3" y="8"/>
                      <a:pt x="0" y="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39"/>
                      <a:pt x="9" y="39"/>
                      <a:pt x="9" y="39"/>
                    </a:cubicBezTo>
                    <a:cubicBezTo>
                      <a:pt x="17" y="39"/>
                      <a:pt x="17" y="39"/>
                      <a:pt x="17" y="39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3"/>
                      <a:pt x="9" y="4"/>
                      <a:pt x="7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3" name="Google Shape;9953;p92"/>
              <p:cNvSpPr/>
              <p:nvPr/>
            </p:nvSpPr>
            <p:spPr>
              <a:xfrm>
                <a:off x="3959225" y="1340944"/>
                <a:ext cx="6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8" h="39" extrusionOk="0">
                    <a:moveTo>
                      <a:pt x="8" y="5"/>
                    </a:moveTo>
                    <a:cubicBezTo>
                      <a:pt x="6" y="6"/>
                      <a:pt x="4" y="7"/>
                      <a:pt x="0" y="7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2"/>
                      <a:pt x="10" y="4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4" name="Google Shape;9954;p92"/>
              <p:cNvSpPr/>
              <p:nvPr/>
            </p:nvSpPr>
            <p:spPr>
              <a:xfrm>
                <a:off x="3984625" y="1359994"/>
                <a:ext cx="95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29" h="41" extrusionOk="0">
                    <a:moveTo>
                      <a:pt x="15" y="34"/>
                    </a:moveTo>
                    <a:cubicBezTo>
                      <a:pt x="10" y="34"/>
                      <a:pt x="8" y="30"/>
                      <a:pt x="8" y="21"/>
                    </a:cubicBezTo>
                    <a:cubicBezTo>
                      <a:pt x="8" y="12"/>
                      <a:pt x="10" y="7"/>
                      <a:pt x="15" y="7"/>
                    </a:cubicBezTo>
                    <a:cubicBezTo>
                      <a:pt x="19" y="7"/>
                      <a:pt x="21" y="12"/>
                      <a:pt x="21" y="21"/>
                    </a:cubicBezTo>
                    <a:cubicBezTo>
                      <a:pt x="21" y="30"/>
                      <a:pt x="19" y="34"/>
                      <a:pt x="15" y="34"/>
                    </a:cubicBezTo>
                    <a:moveTo>
                      <a:pt x="15" y="0"/>
                    </a:moveTo>
                    <a:cubicBezTo>
                      <a:pt x="10" y="0"/>
                      <a:pt x="6" y="2"/>
                      <a:pt x="4" y="6"/>
                    </a:cubicBezTo>
                    <a:cubicBezTo>
                      <a:pt x="1" y="10"/>
                      <a:pt x="0" y="14"/>
                      <a:pt x="0" y="21"/>
                    </a:cubicBezTo>
                    <a:cubicBezTo>
                      <a:pt x="0" y="27"/>
                      <a:pt x="1" y="31"/>
                      <a:pt x="4" y="35"/>
                    </a:cubicBezTo>
                    <a:cubicBezTo>
                      <a:pt x="6" y="39"/>
                      <a:pt x="10" y="41"/>
                      <a:pt x="15" y="41"/>
                    </a:cubicBezTo>
                    <a:cubicBezTo>
                      <a:pt x="20" y="41"/>
                      <a:pt x="23" y="39"/>
                      <a:pt x="26" y="35"/>
                    </a:cubicBezTo>
                    <a:cubicBezTo>
                      <a:pt x="28" y="31"/>
                      <a:pt x="29" y="27"/>
                      <a:pt x="29" y="21"/>
                    </a:cubicBezTo>
                    <a:cubicBezTo>
                      <a:pt x="29" y="14"/>
                      <a:pt x="28" y="10"/>
                      <a:pt x="25" y="6"/>
                    </a:cubicBezTo>
                    <a:cubicBezTo>
                      <a:pt x="23" y="2"/>
                      <a:pt x="19" y="0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5" name="Google Shape;9955;p92"/>
              <p:cNvSpPr/>
              <p:nvPr/>
            </p:nvSpPr>
            <p:spPr>
              <a:xfrm>
                <a:off x="3984625" y="1320307"/>
                <a:ext cx="1111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9" h="41" extrusionOk="0">
                    <a:moveTo>
                      <a:pt x="14" y="34"/>
                    </a:moveTo>
                    <a:cubicBezTo>
                      <a:pt x="10" y="34"/>
                      <a:pt x="8" y="30"/>
                      <a:pt x="8" y="21"/>
                    </a:cubicBezTo>
                    <a:cubicBezTo>
                      <a:pt x="8" y="12"/>
                      <a:pt x="10" y="7"/>
                      <a:pt x="14" y="7"/>
                    </a:cubicBezTo>
                    <a:cubicBezTo>
                      <a:pt x="19" y="7"/>
                      <a:pt x="22" y="12"/>
                      <a:pt x="22" y="21"/>
                    </a:cubicBezTo>
                    <a:cubicBezTo>
                      <a:pt x="22" y="30"/>
                      <a:pt x="19" y="34"/>
                      <a:pt x="14" y="34"/>
                    </a:cubicBezTo>
                    <a:moveTo>
                      <a:pt x="14" y="0"/>
                    </a:moveTo>
                    <a:cubicBezTo>
                      <a:pt x="9" y="0"/>
                      <a:pt x="6" y="2"/>
                      <a:pt x="3" y="6"/>
                    </a:cubicBezTo>
                    <a:cubicBezTo>
                      <a:pt x="1" y="9"/>
                      <a:pt x="0" y="14"/>
                      <a:pt x="0" y="21"/>
                    </a:cubicBezTo>
                    <a:cubicBezTo>
                      <a:pt x="0" y="27"/>
                      <a:pt x="1" y="31"/>
                      <a:pt x="3" y="35"/>
                    </a:cubicBezTo>
                    <a:cubicBezTo>
                      <a:pt x="6" y="39"/>
                      <a:pt x="9" y="41"/>
                      <a:pt x="14" y="41"/>
                    </a:cubicBezTo>
                    <a:cubicBezTo>
                      <a:pt x="19" y="41"/>
                      <a:pt x="23" y="39"/>
                      <a:pt x="26" y="35"/>
                    </a:cubicBezTo>
                    <a:cubicBezTo>
                      <a:pt x="28" y="31"/>
                      <a:pt x="29" y="26"/>
                      <a:pt x="29" y="21"/>
                    </a:cubicBezTo>
                    <a:cubicBezTo>
                      <a:pt x="29" y="14"/>
                      <a:pt x="28" y="9"/>
                      <a:pt x="26" y="6"/>
                    </a:cubicBezTo>
                    <a:cubicBezTo>
                      <a:pt x="23" y="2"/>
                      <a:pt x="19" y="0"/>
                      <a:pt x="1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6" name="Google Shape;9956;p92"/>
              <p:cNvSpPr/>
              <p:nvPr/>
            </p:nvSpPr>
            <p:spPr>
              <a:xfrm>
                <a:off x="3995738" y="1340944"/>
                <a:ext cx="47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8" h="39" extrusionOk="0">
                    <a:moveTo>
                      <a:pt x="8" y="5"/>
                    </a:moveTo>
                    <a:cubicBezTo>
                      <a:pt x="7" y="6"/>
                      <a:pt x="4" y="7"/>
                      <a:pt x="0" y="7"/>
                    </a:cubicBezTo>
                    <a:cubicBezTo>
                      <a:pt x="0" y="13"/>
                      <a:pt x="0" y="13"/>
                      <a:pt x="0" y="13"/>
                    </a:cubicBezTo>
                    <a:cubicBezTo>
                      <a:pt x="10" y="13"/>
                      <a:pt x="10" y="13"/>
                      <a:pt x="10" y="13"/>
                    </a:cubicBezTo>
                    <a:cubicBezTo>
                      <a:pt x="10" y="39"/>
                      <a:pt x="10" y="39"/>
                      <a:pt x="10" y="39"/>
                    </a:cubicBezTo>
                    <a:cubicBezTo>
                      <a:pt x="18" y="39"/>
                      <a:pt x="18" y="39"/>
                      <a:pt x="18" y="39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2"/>
                      <a:pt x="10" y="4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7" name="Google Shape;9957;p92"/>
              <p:cNvSpPr/>
              <p:nvPr/>
            </p:nvSpPr>
            <p:spPr>
              <a:xfrm>
                <a:off x="3884613" y="1310782"/>
                <a:ext cx="198438" cy="104775"/>
              </a:xfrm>
              <a:custGeom>
                <a:avLst/>
                <a:gdLst/>
                <a:ahLst/>
                <a:cxnLst/>
                <a:rect l="l" t="t" r="r" b="b"/>
                <a:pathLst>
                  <a:path w="587" h="309" extrusionOk="0">
                    <a:moveTo>
                      <a:pt x="379" y="108"/>
                    </a:moveTo>
                    <a:cubicBezTo>
                      <a:pt x="379" y="117"/>
                      <a:pt x="377" y="122"/>
                      <a:pt x="372" y="122"/>
                    </a:cubicBezTo>
                    <a:cubicBezTo>
                      <a:pt x="368" y="122"/>
                      <a:pt x="366" y="117"/>
                      <a:pt x="366" y="108"/>
                    </a:cubicBezTo>
                    <a:cubicBezTo>
                      <a:pt x="366" y="99"/>
                      <a:pt x="368" y="95"/>
                      <a:pt x="372" y="95"/>
                    </a:cubicBezTo>
                    <a:cubicBezTo>
                      <a:pt x="377" y="95"/>
                      <a:pt x="379" y="99"/>
                      <a:pt x="379" y="108"/>
                    </a:cubicBezTo>
                    <a:moveTo>
                      <a:pt x="372" y="88"/>
                    </a:moveTo>
                    <a:cubicBezTo>
                      <a:pt x="367" y="88"/>
                      <a:pt x="364" y="90"/>
                      <a:pt x="361" y="93"/>
                    </a:cubicBezTo>
                    <a:cubicBezTo>
                      <a:pt x="359" y="97"/>
                      <a:pt x="357" y="102"/>
                      <a:pt x="357" y="108"/>
                    </a:cubicBezTo>
                    <a:cubicBezTo>
                      <a:pt x="357" y="115"/>
                      <a:pt x="359" y="119"/>
                      <a:pt x="361" y="123"/>
                    </a:cubicBezTo>
                    <a:cubicBezTo>
                      <a:pt x="364" y="127"/>
                      <a:pt x="367" y="129"/>
                      <a:pt x="372" y="129"/>
                    </a:cubicBezTo>
                    <a:cubicBezTo>
                      <a:pt x="375" y="129"/>
                      <a:pt x="378" y="128"/>
                      <a:pt x="380" y="127"/>
                    </a:cubicBezTo>
                    <a:cubicBezTo>
                      <a:pt x="380" y="127"/>
                      <a:pt x="380" y="127"/>
                      <a:pt x="379" y="128"/>
                    </a:cubicBezTo>
                    <a:cubicBezTo>
                      <a:pt x="379" y="129"/>
                      <a:pt x="379" y="130"/>
                      <a:pt x="378" y="131"/>
                    </a:cubicBezTo>
                    <a:cubicBezTo>
                      <a:pt x="376" y="142"/>
                      <a:pt x="371" y="152"/>
                      <a:pt x="366" y="161"/>
                    </a:cubicBezTo>
                    <a:cubicBezTo>
                      <a:pt x="365" y="158"/>
                      <a:pt x="364" y="156"/>
                      <a:pt x="363" y="154"/>
                    </a:cubicBezTo>
                    <a:cubicBezTo>
                      <a:pt x="360" y="151"/>
                      <a:pt x="356" y="148"/>
                      <a:pt x="351" y="148"/>
                    </a:cubicBezTo>
                    <a:cubicBezTo>
                      <a:pt x="347" y="148"/>
                      <a:pt x="343" y="151"/>
                      <a:pt x="341" y="154"/>
                    </a:cubicBezTo>
                    <a:cubicBezTo>
                      <a:pt x="338" y="158"/>
                      <a:pt x="337" y="163"/>
                      <a:pt x="337" y="169"/>
                    </a:cubicBezTo>
                    <a:cubicBezTo>
                      <a:pt x="337" y="175"/>
                      <a:pt x="338" y="180"/>
                      <a:pt x="340" y="183"/>
                    </a:cubicBezTo>
                    <a:cubicBezTo>
                      <a:pt x="341" y="184"/>
                      <a:pt x="342" y="185"/>
                      <a:pt x="342" y="185"/>
                    </a:cubicBezTo>
                    <a:cubicBezTo>
                      <a:pt x="338" y="188"/>
                      <a:pt x="333" y="191"/>
                      <a:pt x="329" y="193"/>
                    </a:cubicBezTo>
                    <a:cubicBezTo>
                      <a:pt x="326" y="194"/>
                      <a:pt x="323" y="195"/>
                      <a:pt x="320" y="197"/>
                    </a:cubicBezTo>
                    <a:cubicBezTo>
                      <a:pt x="316" y="198"/>
                      <a:pt x="312" y="199"/>
                      <a:pt x="307" y="200"/>
                    </a:cubicBezTo>
                    <a:cubicBezTo>
                      <a:pt x="304" y="201"/>
                      <a:pt x="301" y="202"/>
                      <a:pt x="298" y="202"/>
                    </a:cubicBezTo>
                    <a:cubicBezTo>
                      <a:pt x="295" y="202"/>
                      <a:pt x="291" y="202"/>
                      <a:pt x="289" y="202"/>
                    </a:cubicBezTo>
                    <a:cubicBezTo>
                      <a:pt x="285" y="202"/>
                      <a:pt x="282" y="202"/>
                      <a:pt x="279" y="202"/>
                    </a:cubicBezTo>
                    <a:cubicBezTo>
                      <a:pt x="276" y="202"/>
                      <a:pt x="272" y="201"/>
                      <a:pt x="270" y="200"/>
                    </a:cubicBezTo>
                    <a:cubicBezTo>
                      <a:pt x="265" y="199"/>
                      <a:pt x="260" y="198"/>
                      <a:pt x="256" y="197"/>
                    </a:cubicBezTo>
                    <a:cubicBezTo>
                      <a:pt x="253" y="195"/>
                      <a:pt x="250" y="194"/>
                      <a:pt x="248" y="193"/>
                    </a:cubicBezTo>
                    <a:cubicBezTo>
                      <a:pt x="246" y="192"/>
                      <a:pt x="243" y="190"/>
                      <a:pt x="241" y="189"/>
                    </a:cubicBezTo>
                    <a:cubicBezTo>
                      <a:pt x="244" y="188"/>
                      <a:pt x="247" y="186"/>
                      <a:pt x="249" y="183"/>
                    </a:cubicBezTo>
                    <a:cubicBezTo>
                      <a:pt x="252" y="180"/>
                      <a:pt x="253" y="175"/>
                      <a:pt x="253" y="169"/>
                    </a:cubicBezTo>
                    <a:cubicBezTo>
                      <a:pt x="253" y="163"/>
                      <a:pt x="252" y="158"/>
                      <a:pt x="249" y="154"/>
                    </a:cubicBezTo>
                    <a:cubicBezTo>
                      <a:pt x="246" y="151"/>
                      <a:pt x="243" y="148"/>
                      <a:pt x="238" y="148"/>
                    </a:cubicBezTo>
                    <a:cubicBezTo>
                      <a:pt x="233" y="148"/>
                      <a:pt x="229" y="151"/>
                      <a:pt x="227" y="154"/>
                    </a:cubicBezTo>
                    <a:cubicBezTo>
                      <a:pt x="224" y="158"/>
                      <a:pt x="223" y="163"/>
                      <a:pt x="223" y="169"/>
                    </a:cubicBezTo>
                    <a:cubicBezTo>
                      <a:pt x="223" y="171"/>
                      <a:pt x="224" y="173"/>
                      <a:pt x="224" y="175"/>
                    </a:cubicBezTo>
                    <a:cubicBezTo>
                      <a:pt x="222" y="174"/>
                      <a:pt x="222" y="174"/>
                      <a:pt x="222" y="174"/>
                    </a:cubicBezTo>
                    <a:cubicBezTo>
                      <a:pt x="222" y="175"/>
                      <a:pt x="222" y="175"/>
                      <a:pt x="223" y="175"/>
                    </a:cubicBezTo>
                    <a:cubicBezTo>
                      <a:pt x="221" y="173"/>
                      <a:pt x="221" y="173"/>
                      <a:pt x="221" y="173"/>
                    </a:cubicBezTo>
                    <a:cubicBezTo>
                      <a:pt x="222" y="174"/>
                      <a:pt x="222" y="174"/>
                      <a:pt x="222" y="174"/>
                    </a:cubicBezTo>
                    <a:cubicBezTo>
                      <a:pt x="219" y="171"/>
                      <a:pt x="219" y="171"/>
                      <a:pt x="219" y="171"/>
                    </a:cubicBezTo>
                    <a:cubicBezTo>
                      <a:pt x="217" y="168"/>
                      <a:pt x="214" y="165"/>
                      <a:pt x="212" y="161"/>
                    </a:cubicBezTo>
                    <a:cubicBezTo>
                      <a:pt x="210" y="159"/>
                      <a:pt x="209" y="157"/>
                      <a:pt x="208" y="156"/>
                    </a:cubicBezTo>
                    <a:cubicBezTo>
                      <a:pt x="207" y="154"/>
                      <a:pt x="205" y="149"/>
                      <a:pt x="205" y="149"/>
                    </a:cubicBezTo>
                    <a:cubicBezTo>
                      <a:pt x="202" y="144"/>
                      <a:pt x="200" y="138"/>
                      <a:pt x="198" y="131"/>
                    </a:cubicBezTo>
                    <a:cubicBezTo>
                      <a:pt x="198" y="131"/>
                      <a:pt x="198" y="129"/>
                      <a:pt x="197" y="129"/>
                    </a:cubicBezTo>
                    <a:cubicBezTo>
                      <a:pt x="198" y="129"/>
                      <a:pt x="198" y="129"/>
                      <a:pt x="198" y="129"/>
                    </a:cubicBezTo>
                    <a:cubicBezTo>
                      <a:pt x="203" y="129"/>
                      <a:pt x="207" y="127"/>
                      <a:pt x="209" y="123"/>
                    </a:cubicBezTo>
                    <a:cubicBezTo>
                      <a:pt x="212" y="119"/>
                      <a:pt x="213" y="115"/>
                      <a:pt x="213" y="108"/>
                    </a:cubicBezTo>
                    <a:cubicBezTo>
                      <a:pt x="213" y="102"/>
                      <a:pt x="212" y="98"/>
                      <a:pt x="209" y="94"/>
                    </a:cubicBezTo>
                    <a:cubicBezTo>
                      <a:pt x="207" y="90"/>
                      <a:pt x="202" y="88"/>
                      <a:pt x="198" y="88"/>
                    </a:cubicBezTo>
                    <a:cubicBezTo>
                      <a:pt x="197" y="88"/>
                      <a:pt x="197" y="88"/>
                      <a:pt x="197" y="88"/>
                    </a:cubicBezTo>
                    <a:cubicBezTo>
                      <a:pt x="198" y="85"/>
                      <a:pt x="199" y="83"/>
                      <a:pt x="200" y="81"/>
                    </a:cubicBezTo>
                    <a:cubicBezTo>
                      <a:pt x="201" y="76"/>
                      <a:pt x="202" y="71"/>
                      <a:pt x="205" y="67"/>
                    </a:cubicBezTo>
                    <a:cubicBezTo>
                      <a:pt x="205" y="66"/>
                      <a:pt x="207" y="64"/>
                      <a:pt x="207" y="64"/>
                    </a:cubicBezTo>
                    <a:cubicBezTo>
                      <a:pt x="208" y="61"/>
                      <a:pt x="209" y="59"/>
                      <a:pt x="212" y="56"/>
                    </a:cubicBezTo>
                    <a:cubicBezTo>
                      <a:pt x="215" y="50"/>
                      <a:pt x="220" y="44"/>
                      <a:pt x="225" y="39"/>
                    </a:cubicBezTo>
                    <a:cubicBezTo>
                      <a:pt x="224" y="42"/>
                      <a:pt x="224" y="44"/>
                      <a:pt x="224" y="48"/>
                    </a:cubicBezTo>
                    <a:cubicBezTo>
                      <a:pt x="224" y="54"/>
                      <a:pt x="226" y="59"/>
                      <a:pt x="228" y="62"/>
                    </a:cubicBezTo>
                    <a:cubicBezTo>
                      <a:pt x="231" y="66"/>
                      <a:pt x="234" y="68"/>
                      <a:pt x="239" y="68"/>
                    </a:cubicBezTo>
                    <a:cubicBezTo>
                      <a:pt x="244" y="68"/>
                      <a:pt x="248" y="66"/>
                      <a:pt x="250" y="62"/>
                    </a:cubicBezTo>
                    <a:cubicBezTo>
                      <a:pt x="253" y="59"/>
                      <a:pt x="254" y="54"/>
                      <a:pt x="254" y="48"/>
                    </a:cubicBezTo>
                    <a:cubicBezTo>
                      <a:pt x="254" y="42"/>
                      <a:pt x="253" y="37"/>
                      <a:pt x="250" y="33"/>
                    </a:cubicBezTo>
                    <a:cubicBezTo>
                      <a:pt x="248" y="30"/>
                      <a:pt x="245" y="28"/>
                      <a:pt x="241" y="27"/>
                    </a:cubicBezTo>
                    <a:cubicBezTo>
                      <a:pt x="255" y="19"/>
                      <a:pt x="271" y="15"/>
                      <a:pt x="289" y="15"/>
                    </a:cubicBezTo>
                    <a:cubicBezTo>
                      <a:pt x="310" y="15"/>
                      <a:pt x="330" y="22"/>
                      <a:pt x="346" y="35"/>
                    </a:cubicBezTo>
                    <a:cubicBezTo>
                      <a:pt x="344" y="35"/>
                      <a:pt x="342" y="36"/>
                      <a:pt x="339" y="36"/>
                    </a:cubicBezTo>
                    <a:cubicBezTo>
                      <a:pt x="339" y="42"/>
                      <a:pt x="339" y="42"/>
                      <a:pt x="339" y="42"/>
                    </a:cubicBezTo>
                    <a:cubicBezTo>
                      <a:pt x="349" y="42"/>
                      <a:pt x="349" y="42"/>
                      <a:pt x="349" y="42"/>
                    </a:cubicBezTo>
                    <a:cubicBezTo>
                      <a:pt x="349" y="67"/>
                      <a:pt x="349" y="67"/>
                      <a:pt x="349" y="67"/>
                    </a:cubicBezTo>
                    <a:cubicBezTo>
                      <a:pt x="356" y="67"/>
                      <a:pt x="356" y="67"/>
                      <a:pt x="356" y="67"/>
                    </a:cubicBezTo>
                    <a:cubicBezTo>
                      <a:pt x="356" y="44"/>
                      <a:pt x="356" y="44"/>
                      <a:pt x="356" y="44"/>
                    </a:cubicBezTo>
                    <a:cubicBezTo>
                      <a:pt x="360" y="48"/>
                      <a:pt x="363" y="52"/>
                      <a:pt x="366" y="56"/>
                    </a:cubicBezTo>
                    <a:cubicBezTo>
                      <a:pt x="367" y="59"/>
                      <a:pt x="368" y="61"/>
                      <a:pt x="370" y="64"/>
                    </a:cubicBezTo>
                    <a:cubicBezTo>
                      <a:pt x="373" y="69"/>
                      <a:pt x="376" y="74"/>
                      <a:pt x="377" y="81"/>
                    </a:cubicBezTo>
                    <a:cubicBezTo>
                      <a:pt x="378" y="83"/>
                      <a:pt x="379" y="86"/>
                      <a:pt x="379" y="89"/>
                    </a:cubicBezTo>
                    <a:cubicBezTo>
                      <a:pt x="379" y="89"/>
                      <a:pt x="380" y="89"/>
                      <a:pt x="380" y="90"/>
                    </a:cubicBezTo>
                    <a:cubicBezTo>
                      <a:pt x="378" y="89"/>
                      <a:pt x="375" y="88"/>
                      <a:pt x="372" y="88"/>
                    </a:cubicBezTo>
                    <a:moveTo>
                      <a:pt x="359" y="170"/>
                    </a:moveTo>
                    <a:cubicBezTo>
                      <a:pt x="358" y="170"/>
                      <a:pt x="358" y="171"/>
                      <a:pt x="357" y="171"/>
                    </a:cubicBezTo>
                    <a:cubicBezTo>
                      <a:pt x="356" y="173"/>
                      <a:pt x="355" y="173"/>
                      <a:pt x="354" y="175"/>
                    </a:cubicBezTo>
                    <a:cubicBezTo>
                      <a:pt x="352" y="177"/>
                      <a:pt x="350" y="179"/>
                      <a:pt x="348" y="180"/>
                    </a:cubicBezTo>
                    <a:cubicBezTo>
                      <a:pt x="346" y="178"/>
                      <a:pt x="345" y="175"/>
                      <a:pt x="345" y="169"/>
                    </a:cubicBezTo>
                    <a:cubicBezTo>
                      <a:pt x="345" y="160"/>
                      <a:pt x="347" y="155"/>
                      <a:pt x="351" y="155"/>
                    </a:cubicBezTo>
                    <a:cubicBezTo>
                      <a:pt x="356" y="155"/>
                      <a:pt x="359" y="160"/>
                      <a:pt x="359" y="169"/>
                    </a:cubicBezTo>
                    <a:lnTo>
                      <a:pt x="359" y="170"/>
                    </a:lnTo>
                    <a:close/>
                    <a:moveTo>
                      <a:pt x="231" y="169"/>
                    </a:moveTo>
                    <a:cubicBezTo>
                      <a:pt x="231" y="160"/>
                      <a:pt x="233" y="155"/>
                      <a:pt x="238" y="155"/>
                    </a:cubicBezTo>
                    <a:cubicBezTo>
                      <a:pt x="243" y="155"/>
                      <a:pt x="245" y="160"/>
                      <a:pt x="245" y="169"/>
                    </a:cubicBezTo>
                    <a:cubicBezTo>
                      <a:pt x="245" y="178"/>
                      <a:pt x="243" y="182"/>
                      <a:pt x="238" y="182"/>
                    </a:cubicBezTo>
                    <a:cubicBezTo>
                      <a:pt x="233" y="182"/>
                      <a:pt x="231" y="178"/>
                      <a:pt x="231" y="169"/>
                    </a:cubicBezTo>
                    <a:moveTo>
                      <a:pt x="195" y="108"/>
                    </a:moveTo>
                    <a:cubicBezTo>
                      <a:pt x="195" y="104"/>
                      <a:pt x="196" y="99"/>
                      <a:pt x="196" y="95"/>
                    </a:cubicBezTo>
                    <a:cubicBezTo>
                      <a:pt x="198" y="95"/>
                      <a:pt x="198" y="95"/>
                      <a:pt x="198" y="95"/>
                    </a:cubicBezTo>
                    <a:cubicBezTo>
                      <a:pt x="202" y="95"/>
                      <a:pt x="205" y="99"/>
                      <a:pt x="205" y="108"/>
                    </a:cubicBezTo>
                    <a:cubicBezTo>
                      <a:pt x="205" y="117"/>
                      <a:pt x="202" y="122"/>
                      <a:pt x="198" y="122"/>
                    </a:cubicBezTo>
                    <a:cubicBezTo>
                      <a:pt x="197" y="122"/>
                      <a:pt x="197" y="122"/>
                      <a:pt x="196" y="122"/>
                    </a:cubicBezTo>
                    <a:cubicBezTo>
                      <a:pt x="196" y="117"/>
                      <a:pt x="195" y="113"/>
                      <a:pt x="195" y="108"/>
                    </a:cubicBezTo>
                    <a:moveTo>
                      <a:pt x="239" y="34"/>
                    </a:moveTo>
                    <a:cubicBezTo>
                      <a:pt x="243" y="34"/>
                      <a:pt x="246" y="39"/>
                      <a:pt x="246" y="48"/>
                    </a:cubicBezTo>
                    <a:cubicBezTo>
                      <a:pt x="246" y="57"/>
                      <a:pt x="243" y="61"/>
                      <a:pt x="239" y="61"/>
                    </a:cubicBezTo>
                    <a:cubicBezTo>
                      <a:pt x="234" y="61"/>
                      <a:pt x="232" y="57"/>
                      <a:pt x="232" y="48"/>
                    </a:cubicBezTo>
                    <a:cubicBezTo>
                      <a:pt x="232" y="39"/>
                      <a:pt x="234" y="34"/>
                      <a:pt x="239" y="34"/>
                    </a:cubicBezTo>
                    <a:moveTo>
                      <a:pt x="17" y="300"/>
                    </a:moveTo>
                    <a:cubicBezTo>
                      <a:pt x="14" y="299"/>
                      <a:pt x="9" y="286"/>
                      <a:pt x="9" y="263"/>
                    </a:cubicBezTo>
                    <a:cubicBezTo>
                      <a:pt x="9" y="240"/>
                      <a:pt x="14" y="228"/>
                      <a:pt x="17" y="227"/>
                    </a:cubicBezTo>
                    <a:cubicBezTo>
                      <a:pt x="20" y="228"/>
                      <a:pt x="26" y="240"/>
                      <a:pt x="26" y="263"/>
                    </a:cubicBezTo>
                    <a:cubicBezTo>
                      <a:pt x="26" y="286"/>
                      <a:pt x="20" y="299"/>
                      <a:pt x="17" y="300"/>
                    </a:cubicBezTo>
                    <a:moveTo>
                      <a:pt x="570" y="218"/>
                    </a:moveTo>
                    <a:cubicBezTo>
                      <a:pt x="494" y="218"/>
                      <a:pt x="494" y="218"/>
                      <a:pt x="494" y="218"/>
                    </a:cubicBezTo>
                    <a:cubicBezTo>
                      <a:pt x="395" y="107"/>
                      <a:pt x="395" y="107"/>
                      <a:pt x="395" y="107"/>
                    </a:cubicBezTo>
                    <a:cubicBezTo>
                      <a:pt x="395" y="48"/>
                      <a:pt x="347" y="0"/>
                      <a:pt x="289" y="0"/>
                    </a:cubicBezTo>
                    <a:cubicBezTo>
                      <a:pt x="260" y="0"/>
                      <a:pt x="233" y="11"/>
                      <a:pt x="212" y="32"/>
                    </a:cubicBezTo>
                    <a:cubicBezTo>
                      <a:pt x="193" y="52"/>
                      <a:pt x="181" y="79"/>
                      <a:pt x="181" y="108"/>
                    </a:cubicBezTo>
                    <a:cubicBezTo>
                      <a:pt x="181" y="112"/>
                      <a:pt x="181" y="115"/>
                      <a:pt x="182" y="117"/>
                    </a:cubicBezTo>
                    <a:cubicBezTo>
                      <a:pt x="93" y="218"/>
                      <a:pt x="93" y="218"/>
                      <a:pt x="93" y="218"/>
                    </a:cubicBezTo>
                    <a:cubicBezTo>
                      <a:pt x="17" y="218"/>
                      <a:pt x="17" y="218"/>
                      <a:pt x="17" y="218"/>
                    </a:cubicBezTo>
                    <a:cubicBezTo>
                      <a:pt x="5" y="218"/>
                      <a:pt x="0" y="241"/>
                      <a:pt x="0" y="263"/>
                    </a:cubicBezTo>
                    <a:cubicBezTo>
                      <a:pt x="0" y="285"/>
                      <a:pt x="5" y="309"/>
                      <a:pt x="17" y="309"/>
                    </a:cubicBezTo>
                    <a:cubicBezTo>
                      <a:pt x="241" y="309"/>
                      <a:pt x="241" y="309"/>
                      <a:pt x="241" y="309"/>
                    </a:cubicBezTo>
                    <a:cubicBezTo>
                      <a:pt x="241" y="292"/>
                      <a:pt x="241" y="292"/>
                      <a:pt x="241" y="292"/>
                    </a:cubicBezTo>
                    <a:cubicBezTo>
                      <a:pt x="138" y="292"/>
                      <a:pt x="138" y="292"/>
                      <a:pt x="138" y="292"/>
                    </a:cubicBezTo>
                    <a:cubicBezTo>
                      <a:pt x="149" y="279"/>
                      <a:pt x="149" y="279"/>
                      <a:pt x="149" y="279"/>
                    </a:cubicBezTo>
                    <a:cubicBezTo>
                      <a:pt x="221" y="279"/>
                      <a:pt x="221" y="279"/>
                      <a:pt x="221" y="279"/>
                    </a:cubicBezTo>
                    <a:cubicBezTo>
                      <a:pt x="221" y="262"/>
                      <a:pt x="221" y="262"/>
                      <a:pt x="221" y="262"/>
                    </a:cubicBezTo>
                    <a:cubicBezTo>
                      <a:pt x="164" y="262"/>
                      <a:pt x="164" y="262"/>
                      <a:pt x="164" y="262"/>
                    </a:cubicBezTo>
                    <a:cubicBezTo>
                      <a:pt x="224" y="194"/>
                      <a:pt x="224" y="194"/>
                      <a:pt x="224" y="194"/>
                    </a:cubicBezTo>
                    <a:cubicBezTo>
                      <a:pt x="242" y="208"/>
                      <a:pt x="264" y="216"/>
                      <a:pt x="289" y="216"/>
                    </a:cubicBezTo>
                    <a:cubicBezTo>
                      <a:pt x="315" y="216"/>
                      <a:pt x="340" y="207"/>
                      <a:pt x="359" y="190"/>
                    </a:cubicBezTo>
                    <a:cubicBezTo>
                      <a:pt x="423" y="262"/>
                      <a:pt x="423" y="262"/>
                      <a:pt x="423" y="262"/>
                    </a:cubicBezTo>
                    <a:cubicBezTo>
                      <a:pt x="391" y="262"/>
                      <a:pt x="391" y="262"/>
                      <a:pt x="391" y="262"/>
                    </a:cubicBezTo>
                    <a:cubicBezTo>
                      <a:pt x="391" y="279"/>
                      <a:pt x="391" y="279"/>
                      <a:pt x="391" y="279"/>
                    </a:cubicBezTo>
                    <a:cubicBezTo>
                      <a:pt x="438" y="279"/>
                      <a:pt x="438" y="279"/>
                      <a:pt x="438" y="279"/>
                    </a:cubicBezTo>
                    <a:cubicBezTo>
                      <a:pt x="449" y="292"/>
                      <a:pt x="449" y="292"/>
                      <a:pt x="449" y="292"/>
                    </a:cubicBezTo>
                    <a:cubicBezTo>
                      <a:pt x="411" y="292"/>
                      <a:pt x="411" y="292"/>
                      <a:pt x="411" y="292"/>
                    </a:cubicBezTo>
                    <a:cubicBezTo>
                      <a:pt x="411" y="309"/>
                      <a:pt x="411" y="309"/>
                      <a:pt x="411" y="309"/>
                    </a:cubicBezTo>
                    <a:cubicBezTo>
                      <a:pt x="570" y="309"/>
                      <a:pt x="570" y="309"/>
                      <a:pt x="570" y="309"/>
                    </a:cubicBezTo>
                    <a:cubicBezTo>
                      <a:pt x="582" y="309"/>
                      <a:pt x="587" y="285"/>
                      <a:pt x="587" y="263"/>
                    </a:cubicBezTo>
                    <a:cubicBezTo>
                      <a:pt x="587" y="241"/>
                      <a:pt x="582" y="218"/>
                      <a:pt x="570" y="2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8" name="Google Shape;9958;p92"/>
              <p:cNvSpPr/>
              <p:nvPr/>
            </p:nvSpPr>
            <p:spPr>
              <a:xfrm>
                <a:off x="3968750" y="1399682"/>
                <a:ext cx="14288" cy="47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59" name="Google Shape;9959;p92"/>
              <p:cNvSpPr/>
              <p:nvPr/>
            </p:nvSpPr>
            <p:spPr>
              <a:xfrm>
                <a:off x="3992563" y="1399682"/>
                <a:ext cx="14288" cy="47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0" name="Google Shape;9960;p92"/>
              <p:cNvSpPr/>
              <p:nvPr/>
            </p:nvSpPr>
            <p:spPr>
              <a:xfrm>
                <a:off x="3998913" y="1409207"/>
                <a:ext cx="14288" cy="63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1" name="Google Shape;9961;p92"/>
              <p:cNvSpPr/>
              <p:nvPr/>
            </p:nvSpPr>
            <p:spPr>
              <a:xfrm>
                <a:off x="3975100" y="1409207"/>
                <a:ext cx="14288" cy="63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62" name="Google Shape;9962;p92"/>
            <p:cNvSpPr/>
            <p:nvPr/>
          </p:nvSpPr>
          <p:spPr>
            <a:xfrm>
              <a:off x="6523293" y="4039285"/>
              <a:ext cx="543418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TLS Offload</a:t>
              </a:r>
              <a:endParaRPr/>
            </a:p>
          </p:txBody>
        </p:sp>
      </p:grpSp>
      <p:grpSp>
        <p:nvGrpSpPr>
          <p:cNvPr id="9963" name="Google Shape;9963;p92"/>
          <p:cNvGrpSpPr/>
          <p:nvPr/>
        </p:nvGrpSpPr>
        <p:grpSpPr>
          <a:xfrm>
            <a:off x="11029865" y="5050520"/>
            <a:ext cx="520976" cy="608172"/>
            <a:chOff x="9606321" y="3682402"/>
            <a:chExt cx="520976" cy="608172"/>
          </a:xfrm>
        </p:grpSpPr>
        <p:grpSp>
          <p:nvGrpSpPr>
            <p:cNvPr id="9964" name="Google Shape;9964;p92"/>
            <p:cNvGrpSpPr/>
            <p:nvPr/>
          </p:nvGrpSpPr>
          <p:grpSpPr>
            <a:xfrm>
              <a:off x="9710176" y="3682402"/>
              <a:ext cx="313267" cy="313267"/>
              <a:chOff x="5918200" y="1259976"/>
              <a:chExt cx="234950" cy="234950"/>
            </a:xfrm>
          </p:grpSpPr>
          <p:sp>
            <p:nvSpPr>
              <p:cNvPr id="9965" name="Google Shape;9965;p92"/>
              <p:cNvSpPr/>
              <p:nvPr/>
            </p:nvSpPr>
            <p:spPr>
              <a:xfrm>
                <a:off x="5918200" y="1259976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6" name="Google Shape;9966;p92"/>
              <p:cNvSpPr/>
              <p:nvPr/>
            </p:nvSpPr>
            <p:spPr>
              <a:xfrm>
                <a:off x="5953125" y="1315539"/>
                <a:ext cx="165100" cy="109538"/>
              </a:xfrm>
              <a:custGeom>
                <a:avLst/>
                <a:gdLst/>
                <a:ahLst/>
                <a:cxnLst/>
                <a:rect l="l" t="t" r="r" b="b"/>
                <a:pathLst>
                  <a:path w="486" h="325" extrusionOk="0">
                    <a:moveTo>
                      <a:pt x="377" y="111"/>
                    </a:moveTo>
                    <a:cubicBezTo>
                      <a:pt x="377" y="246"/>
                      <a:pt x="377" y="246"/>
                      <a:pt x="377" y="246"/>
                    </a:cubicBezTo>
                    <a:cubicBezTo>
                      <a:pt x="377" y="262"/>
                      <a:pt x="377" y="262"/>
                      <a:pt x="377" y="262"/>
                    </a:cubicBezTo>
                    <a:cubicBezTo>
                      <a:pt x="360" y="262"/>
                      <a:pt x="360" y="262"/>
                      <a:pt x="360" y="262"/>
                    </a:cubicBezTo>
                    <a:cubicBezTo>
                      <a:pt x="267" y="262"/>
                      <a:pt x="267" y="262"/>
                      <a:pt x="267" y="262"/>
                    </a:cubicBezTo>
                    <a:cubicBezTo>
                      <a:pt x="250" y="262"/>
                      <a:pt x="250" y="262"/>
                      <a:pt x="250" y="262"/>
                    </a:cubicBezTo>
                    <a:cubicBezTo>
                      <a:pt x="250" y="246"/>
                      <a:pt x="250" y="246"/>
                      <a:pt x="250" y="246"/>
                    </a:cubicBezTo>
                    <a:cubicBezTo>
                      <a:pt x="250" y="111"/>
                      <a:pt x="250" y="111"/>
                      <a:pt x="250" y="111"/>
                    </a:cubicBezTo>
                    <a:cubicBezTo>
                      <a:pt x="250" y="94"/>
                      <a:pt x="250" y="94"/>
                      <a:pt x="250" y="94"/>
                    </a:cubicBezTo>
                    <a:cubicBezTo>
                      <a:pt x="267" y="94"/>
                      <a:pt x="267" y="94"/>
                      <a:pt x="267" y="94"/>
                    </a:cubicBezTo>
                    <a:cubicBezTo>
                      <a:pt x="360" y="94"/>
                      <a:pt x="360" y="94"/>
                      <a:pt x="360" y="94"/>
                    </a:cubicBezTo>
                    <a:cubicBezTo>
                      <a:pt x="377" y="94"/>
                      <a:pt x="377" y="94"/>
                      <a:pt x="377" y="94"/>
                    </a:cubicBezTo>
                    <a:lnTo>
                      <a:pt x="377" y="111"/>
                    </a:lnTo>
                    <a:close/>
                    <a:moveTo>
                      <a:pt x="237" y="111"/>
                    </a:moveTo>
                    <a:cubicBezTo>
                      <a:pt x="237" y="246"/>
                      <a:pt x="237" y="246"/>
                      <a:pt x="237" y="246"/>
                    </a:cubicBezTo>
                    <a:cubicBezTo>
                      <a:pt x="237" y="262"/>
                      <a:pt x="237" y="262"/>
                      <a:pt x="237" y="262"/>
                    </a:cubicBezTo>
                    <a:cubicBezTo>
                      <a:pt x="220" y="262"/>
                      <a:pt x="220" y="262"/>
                      <a:pt x="220" y="262"/>
                    </a:cubicBezTo>
                    <a:cubicBezTo>
                      <a:pt x="126" y="262"/>
                      <a:pt x="126" y="262"/>
                      <a:pt x="126" y="262"/>
                    </a:cubicBezTo>
                    <a:cubicBezTo>
                      <a:pt x="110" y="262"/>
                      <a:pt x="110" y="262"/>
                      <a:pt x="110" y="262"/>
                    </a:cubicBezTo>
                    <a:cubicBezTo>
                      <a:pt x="110" y="246"/>
                      <a:pt x="110" y="246"/>
                      <a:pt x="110" y="246"/>
                    </a:cubicBezTo>
                    <a:cubicBezTo>
                      <a:pt x="110" y="111"/>
                      <a:pt x="110" y="111"/>
                      <a:pt x="110" y="111"/>
                    </a:cubicBezTo>
                    <a:cubicBezTo>
                      <a:pt x="110" y="94"/>
                      <a:pt x="110" y="94"/>
                      <a:pt x="110" y="94"/>
                    </a:cubicBezTo>
                    <a:cubicBezTo>
                      <a:pt x="126" y="94"/>
                      <a:pt x="126" y="94"/>
                      <a:pt x="126" y="94"/>
                    </a:cubicBezTo>
                    <a:cubicBezTo>
                      <a:pt x="220" y="94"/>
                      <a:pt x="220" y="94"/>
                      <a:pt x="220" y="94"/>
                    </a:cubicBezTo>
                    <a:cubicBezTo>
                      <a:pt x="237" y="94"/>
                      <a:pt x="237" y="94"/>
                      <a:pt x="237" y="94"/>
                    </a:cubicBezTo>
                    <a:lnTo>
                      <a:pt x="237" y="111"/>
                    </a:lnTo>
                    <a:close/>
                    <a:moveTo>
                      <a:pt x="469" y="0"/>
                    </a:moveTo>
                    <a:cubicBezTo>
                      <a:pt x="372" y="0"/>
                      <a:pt x="372" y="0"/>
                      <a:pt x="372" y="0"/>
                    </a:cubicBezTo>
                    <a:cubicBezTo>
                      <a:pt x="368" y="0"/>
                      <a:pt x="364" y="2"/>
                      <a:pt x="361" y="5"/>
                    </a:cubicBezTo>
                    <a:cubicBezTo>
                      <a:pt x="335" y="28"/>
                      <a:pt x="335" y="28"/>
                      <a:pt x="335" y="28"/>
                    </a:cubicBezTo>
                    <a:cubicBezTo>
                      <a:pt x="332" y="31"/>
                      <a:pt x="328" y="33"/>
                      <a:pt x="323" y="33"/>
                    </a:cubicBezTo>
                    <a:cubicBezTo>
                      <a:pt x="17" y="33"/>
                      <a:pt x="17" y="33"/>
                      <a:pt x="17" y="33"/>
                    </a:cubicBezTo>
                    <a:cubicBezTo>
                      <a:pt x="8" y="33"/>
                      <a:pt x="0" y="40"/>
                      <a:pt x="0" y="49"/>
                    </a:cubicBezTo>
                    <a:cubicBezTo>
                      <a:pt x="0" y="308"/>
                      <a:pt x="0" y="308"/>
                      <a:pt x="0" y="308"/>
                    </a:cubicBezTo>
                    <a:cubicBezTo>
                      <a:pt x="0" y="317"/>
                      <a:pt x="8" y="325"/>
                      <a:pt x="17" y="325"/>
                    </a:cubicBezTo>
                    <a:cubicBezTo>
                      <a:pt x="469" y="325"/>
                      <a:pt x="469" y="325"/>
                      <a:pt x="469" y="325"/>
                    </a:cubicBezTo>
                    <a:cubicBezTo>
                      <a:pt x="478" y="325"/>
                      <a:pt x="486" y="317"/>
                      <a:pt x="486" y="308"/>
                    </a:cubicBezTo>
                    <a:cubicBezTo>
                      <a:pt x="486" y="17"/>
                      <a:pt x="486" y="17"/>
                      <a:pt x="486" y="17"/>
                    </a:cubicBezTo>
                    <a:cubicBezTo>
                      <a:pt x="486" y="8"/>
                      <a:pt x="478" y="0"/>
                      <a:pt x="469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7" name="Google Shape;9967;p92"/>
              <p:cNvSpPr/>
              <p:nvPr/>
            </p:nvSpPr>
            <p:spPr>
              <a:xfrm>
                <a:off x="5997575" y="1358401"/>
                <a:ext cx="30162" cy="36513"/>
              </a:xfrm>
              <a:custGeom>
                <a:avLst/>
                <a:gdLst/>
                <a:ahLst/>
                <a:cxnLst/>
                <a:rect l="l" t="t" r="r" b="b"/>
                <a:pathLst>
                  <a:path w="89" h="110" extrusionOk="0">
                    <a:moveTo>
                      <a:pt x="66" y="50"/>
                    </a:moveTo>
                    <a:cubicBezTo>
                      <a:pt x="66" y="52"/>
                      <a:pt x="66" y="54"/>
                      <a:pt x="64" y="55"/>
                    </a:cubicBezTo>
                    <a:cubicBezTo>
                      <a:pt x="61" y="55"/>
                      <a:pt x="61" y="55"/>
                      <a:pt x="61" y="55"/>
                    </a:cubicBezTo>
                    <a:cubicBezTo>
                      <a:pt x="58" y="55"/>
                      <a:pt x="56" y="57"/>
                      <a:pt x="56" y="59"/>
                    </a:cubicBezTo>
                    <a:cubicBezTo>
                      <a:pt x="56" y="69"/>
                      <a:pt x="56" y="69"/>
                      <a:pt x="56" y="69"/>
                    </a:cubicBezTo>
                    <a:cubicBezTo>
                      <a:pt x="50" y="72"/>
                      <a:pt x="40" y="72"/>
                      <a:pt x="34" y="69"/>
                    </a:cubicBezTo>
                    <a:cubicBezTo>
                      <a:pt x="34" y="59"/>
                      <a:pt x="34" y="59"/>
                      <a:pt x="34" y="59"/>
                    </a:cubicBezTo>
                    <a:cubicBezTo>
                      <a:pt x="34" y="57"/>
                      <a:pt x="32" y="55"/>
                      <a:pt x="29" y="55"/>
                    </a:cubicBezTo>
                    <a:cubicBezTo>
                      <a:pt x="25" y="55"/>
                      <a:pt x="25" y="55"/>
                      <a:pt x="25" y="55"/>
                    </a:cubicBezTo>
                    <a:cubicBezTo>
                      <a:pt x="24" y="54"/>
                      <a:pt x="23" y="52"/>
                      <a:pt x="23" y="50"/>
                    </a:cubicBezTo>
                    <a:cubicBezTo>
                      <a:pt x="23" y="42"/>
                      <a:pt x="23" y="42"/>
                      <a:pt x="23" y="42"/>
                    </a:cubicBezTo>
                    <a:cubicBezTo>
                      <a:pt x="23" y="40"/>
                      <a:pt x="24" y="39"/>
                      <a:pt x="25" y="38"/>
                    </a:cubicBezTo>
                    <a:cubicBezTo>
                      <a:pt x="31" y="38"/>
                      <a:pt x="37" y="39"/>
                      <a:pt x="45" y="39"/>
                    </a:cubicBezTo>
                    <a:cubicBezTo>
                      <a:pt x="45" y="39"/>
                      <a:pt x="45" y="39"/>
                      <a:pt x="45" y="39"/>
                    </a:cubicBezTo>
                    <a:cubicBezTo>
                      <a:pt x="53" y="39"/>
                      <a:pt x="60" y="38"/>
                      <a:pt x="66" y="38"/>
                    </a:cubicBezTo>
                    <a:cubicBezTo>
                      <a:pt x="66" y="39"/>
                      <a:pt x="66" y="40"/>
                      <a:pt x="66" y="42"/>
                    </a:cubicBezTo>
                    <a:lnTo>
                      <a:pt x="66" y="50"/>
                    </a:lnTo>
                    <a:close/>
                    <a:moveTo>
                      <a:pt x="69" y="24"/>
                    </a:moveTo>
                    <a:cubicBezTo>
                      <a:pt x="62" y="2"/>
                      <a:pt x="62" y="2"/>
                      <a:pt x="62" y="2"/>
                    </a:cubicBezTo>
                    <a:cubicBezTo>
                      <a:pt x="62" y="1"/>
                      <a:pt x="62" y="0"/>
                      <a:pt x="6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29" y="0"/>
                      <a:pt x="28" y="1"/>
                      <a:pt x="27" y="2"/>
                    </a:cubicBezTo>
                    <a:cubicBezTo>
                      <a:pt x="21" y="24"/>
                      <a:pt x="21" y="24"/>
                      <a:pt x="21" y="24"/>
                    </a:cubicBezTo>
                    <a:cubicBezTo>
                      <a:pt x="9" y="26"/>
                      <a:pt x="0" y="29"/>
                      <a:pt x="0" y="32"/>
                    </a:cubicBezTo>
                    <a:cubicBezTo>
                      <a:pt x="0" y="34"/>
                      <a:pt x="8" y="36"/>
                      <a:pt x="18" y="37"/>
                    </a:cubicBezTo>
                    <a:cubicBezTo>
                      <a:pt x="17" y="40"/>
                      <a:pt x="16" y="43"/>
                      <a:pt x="16" y="46"/>
                    </a:cubicBezTo>
                    <a:cubicBezTo>
                      <a:pt x="16" y="49"/>
                      <a:pt x="17" y="52"/>
                      <a:pt x="18" y="55"/>
                    </a:cubicBezTo>
                    <a:cubicBezTo>
                      <a:pt x="17" y="55"/>
                      <a:pt x="17" y="55"/>
                      <a:pt x="17" y="55"/>
                    </a:cubicBezTo>
                    <a:cubicBezTo>
                      <a:pt x="14" y="55"/>
                      <a:pt x="12" y="57"/>
                      <a:pt x="12" y="59"/>
                    </a:cubicBezTo>
                    <a:cubicBezTo>
                      <a:pt x="12" y="65"/>
                      <a:pt x="12" y="65"/>
                      <a:pt x="12" y="65"/>
                    </a:cubicBezTo>
                    <a:cubicBezTo>
                      <a:pt x="8" y="65"/>
                      <a:pt x="6" y="69"/>
                      <a:pt x="6" y="73"/>
                    </a:cubicBezTo>
                    <a:cubicBezTo>
                      <a:pt x="6" y="101"/>
                      <a:pt x="6" y="101"/>
                      <a:pt x="6" y="101"/>
                    </a:cubicBezTo>
                    <a:cubicBezTo>
                      <a:pt x="6" y="106"/>
                      <a:pt x="9" y="110"/>
                      <a:pt x="13" y="110"/>
                    </a:cubicBezTo>
                    <a:cubicBezTo>
                      <a:pt x="43" y="110"/>
                      <a:pt x="43" y="110"/>
                      <a:pt x="43" y="110"/>
                    </a:cubicBezTo>
                    <a:cubicBezTo>
                      <a:pt x="43" y="73"/>
                      <a:pt x="43" y="73"/>
                      <a:pt x="43" y="73"/>
                    </a:cubicBezTo>
                    <a:cubicBezTo>
                      <a:pt x="47" y="73"/>
                      <a:pt x="47" y="73"/>
                      <a:pt x="47" y="73"/>
                    </a:cubicBezTo>
                    <a:cubicBezTo>
                      <a:pt x="47" y="110"/>
                      <a:pt x="47" y="110"/>
                      <a:pt x="47" y="110"/>
                    </a:cubicBezTo>
                    <a:cubicBezTo>
                      <a:pt x="77" y="110"/>
                      <a:pt x="77" y="110"/>
                      <a:pt x="77" y="110"/>
                    </a:cubicBezTo>
                    <a:cubicBezTo>
                      <a:pt x="81" y="110"/>
                      <a:pt x="84" y="106"/>
                      <a:pt x="84" y="101"/>
                    </a:cubicBezTo>
                    <a:cubicBezTo>
                      <a:pt x="84" y="73"/>
                      <a:pt x="84" y="73"/>
                      <a:pt x="84" y="73"/>
                    </a:cubicBezTo>
                    <a:cubicBezTo>
                      <a:pt x="84" y="69"/>
                      <a:pt x="82" y="65"/>
                      <a:pt x="78" y="65"/>
                    </a:cubicBezTo>
                    <a:cubicBezTo>
                      <a:pt x="78" y="59"/>
                      <a:pt x="78" y="59"/>
                      <a:pt x="78" y="59"/>
                    </a:cubicBezTo>
                    <a:cubicBezTo>
                      <a:pt x="78" y="57"/>
                      <a:pt x="76" y="55"/>
                      <a:pt x="74" y="55"/>
                    </a:cubicBezTo>
                    <a:cubicBezTo>
                      <a:pt x="72" y="55"/>
                      <a:pt x="72" y="55"/>
                      <a:pt x="72" y="55"/>
                    </a:cubicBezTo>
                    <a:cubicBezTo>
                      <a:pt x="73" y="52"/>
                      <a:pt x="74" y="49"/>
                      <a:pt x="74" y="46"/>
                    </a:cubicBezTo>
                    <a:cubicBezTo>
                      <a:pt x="74" y="43"/>
                      <a:pt x="73" y="40"/>
                      <a:pt x="72" y="37"/>
                    </a:cubicBezTo>
                    <a:cubicBezTo>
                      <a:pt x="83" y="36"/>
                      <a:pt x="89" y="34"/>
                      <a:pt x="89" y="32"/>
                    </a:cubicBezTo>
                    <a:cubicBezTo>
                      <a:pt x="89" y="29"/>
                      <a:pt x="82" y="26"/>
                      <a:pt x="69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8" name="Google Shape;9968;p92"/>
              <p:cNvSpPr/>
              <p:nvPr/>
            </p:nvSpPr>
            <p:spPr>
              <a:xfrm>
                <a:off x="6007100" y="1371101"/>
                <a:ext cx="4762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3" h="10" extrusionOk="0">
                    <a:moveTo>
                      <a:pt x="10" y="0"/>
                    </a:moveTo>
                    <a:cubicBezTo>
                      <a:pt x="2" y="0"/>
                      <a:pt x="2" y="0"/>
                      <a:pt x="2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0" y="9"/>
                      <a:pt x="2" y="10"/>
                      <a:pt x="4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10"/>
                      <a:pt x="13" y="9"/>
                      <a:pt x="13" y="7"/>
                    </a:cubicBezTo>
                    <a:cubicBezTo>
                      <a:pt x="13" y="3"/>
                      <a:pt x="13" y="3"/>
                      <a:pt x="13" y="3"/>
                    </a:cubicBezTo>
                    <a:cubicBezTo>
                      <a:pt x="13" y="0"/>
                      <a:pt x="13" y="0"/>
                      <a:pt x="1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69" name="Google Shape;9969;p92"/>
              <p:cNvSpPr/>
              <p:nvPr/>
            </p:nvSpPr>
            <p:spPr>
              <a:xfrm>
                <a:off x="6013450" y="1371101"/>
                <a:ext cx="4762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3" h="10" extrusionOk="0">
                    <a:moveTo>
                      <a:pt x="13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0" y="0"/>
                      <a:pt x="0" y="0"/>
                      <a:pt x="0" y="3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1" y="9"/>
                      <a:pt x="2" y="10"/>
                      <a:pt x="4" y="10"/>
                    </a:cubicBezTo>
                    <a:cubicBezTo>
                      <a:pt x="9" y="10"/>
                      <a:pt x="9" y="10"/>
                      <a:pt x="9" y="10"/>
                    </a:cubicBezTo>
                    <a:cubicBezTo>
                      <a:pt x="11" y="10"/>
                      <a:pt x="13" y="9"/>
                      <a:pt x="13" y="7"/>
                    </a:cubicBezTo>
                    <a:cubicBezTo>
                      <a:pt x="13" y="0"/>
                      <a:pt x="13" y="0"/>
                      <a:pt x="13" y="0"/>
                    </a:cubicBezTo>
                    <a:cubicBezTo>
                      <a:pt x="13" y="0"/>
                      <a:pt x="13" y="0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70" name="Google Shape;9970;p92"/>
              <p:cNvSpPr/>
              <p:nvPr/>
            </p:nvSpPr>
            <p:spPr>
              <a:xfrm>
                <a:off x="6043612" y="1358401"/>
                <a:ext cx="31750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71" name="Google Shape;9971;p92"/>
              <p:cNvSpPr/>
              <p:nvPr/>
            </p:nvSpPr>
            <p:spPr>
              <a:xfrm>
                <a:off x="6043612" y="1366339"/>
                <a:ext cx="25400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72" name="Google Shape;9972;p92"/>
              <p:cNvSpPr/>
              <p:nvPr/>
            </p:nvSpPr>
            <p:spPr>
              <a:xfrm>
                <a:off x="6043612" y="1374276"/>
                <a:ext cx="31750" cy="317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73" name="Google Shape;9973;p92"/>
              <p:cNvSpPr/>
              <p:nvPr/>
            </p:nvSpPr>
            <p:spPr>
              <a:xfrm>
                <a:off x="6043612" y="1382214"/>
                <a:ext cx="25400" cy="4763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74" name="Google Shape;9974;p92"/>
            <p:cNvSpPr/>
            <p:nvPr/>
          </p:nvSpPr>
          <p:spPr>
            <a:xfrm>
              <a:off x="9606321" y="4044353"/>
              <a:ext cx="520976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Threat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Intelligence</a:t>
              </a:r>
              <a:endParaRPr/>
            </a:p>
          </p:txBody>
        </p:sp>
      </p:grpSp>
      <p:grpSp>
        <p:nvGrpSpPr>
          <p:cNvPr id="9975" name="Google Shape;9975;p92"/>
          <p:cNvGrpSpPr/>
          <p:nvPr/>
        </p:nvGrpSpPr>
        <p:grpSpPr>
          <a:xfrm>
            <a:off x="511133" y="5858447"/>
            <a:ext cx="753411" cy="608172"/>
            <a:chOff x="10921312" y="3682832"/>
            <a:chExt cx="753411" cy="608172"/>
          </a:xfrm>
        </p:grpSpPr>
        <p:grpSp>
          <p:nvGrpSpPr>
            <p:cNvPr id="9976" name="Google Shape;9976;p92"/>
            <p:cNvGrpSpPr/>
            <p:nvPr/>
          </p:nvGrpSpPr>
          <p:grpSpPr>
            <a:xfrm>
              <a:off x="11141384" y="3682832"/>
              <a:ext cx="313267" cy="313267"/>
              <a:chOff x="786500" y="5146393"/>
              <a:chExt cx="313267" cy="313267"/>
            </a:xfrm>
          </p:grpSpPr>
          <p:sp>
            <p:nvSpPr>
              <p:cNvPr id="9977" name="Google Shape;9977;p92"/>
              <p:cNvSpPr/>
              <p:nvPr/>
            </p:nvSpPr>
            <p:spPr>
              <a:xfrm>
                <a:off x="786500" y="5146393"/>
                <a:ext cx="313267" cy="313267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78" name="Google Shape;9978;p92"/>
              <p:cNvSpPr/>
              <p:nvPr/>
            </p:nvSpPr>
            <p:spPr>
              <a:xfrm>
                <a:off x="824600" y="5182377"/>
                <a:ext cx="237067" cy="239184"/>
              </a:xfrm>
              <a:custGeom>
                <a:avLst/>
                <a:gdLst/>
                <a:ahLst/>
                <a:cxnLst/>
                <a:rect l="l" t="t" r="r" b="b"/>
                <a:pathLst>
                  <a:path w="530" h="533" extrusionOk="0">
                    <a:moveTo>
                      <a:pt x="265" y="0"/>
                    </a:moveTo>
                    <a:cubicBezTo>
                      <a:pt x="119" y="0"/>
                      <a:pt x="0" y="120"/>
                      <a:pt x="0" y="267"/>
                    </a:cubicBezTo>
                    <a:cubicBezTo>
                      <a:pt x="0" y="414"/>
                      <a:pt x="119" y="533"/>
                      <a:pt x="265" y="533"/>
                    </a:cubicBezTo>
                    <a:cubicBezTo>
                      <a:pt x="411" y="533"/>
                      <a:pt x="530" y="414"/>
                      <a:pt x="530" y="267"/>
                    </a:cubicBezTo>
                    <a:cubicBezTo>
                      <a:pt x="530" y="120"/>
                      <a:pt x="411" y="0"/>
                      <a:pt x="265" y="0"/>
                    </a:cubicBezTo>
                    <a:close/>
                    <a:moveTo>
                      <a:pt x="265" y="490"/>
                    </a:moveTo>
                    <a:cubicBezTo>
                      <a:pt x="143" y="490"/>
                      <a:pt x="43" y="390"/>
                      <a:pt x="43" y="267"/>
                    </a:cubicBezTo>
                    <a:cubicBezTo>
                      <a:pt x="43" y="143"/>
                      <a:pt x="143" y="43"/>
                      <a:pt x="265" y="43"/>
                    </a:cubicBezTo>
                    <a:cubicBezTo>
                      <a:pt x="388" y="43"/>
                      <a:pt x="487" y="143"/>
                      <a:pt x="487" y="267"/>
                    </a:cubicBezTo>
                    <a:cubicBezTo>
                      <a:pt x="487" y="390"/>
                      <a:pt x="388" y="490"/>
                      <a:pt x="265" y="49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79" name="Google Shape;9979;p92"/>
              <p:cNvSpPr/>
              <p:nvPr/>
            </p:nvSpPr>
            <p:spPr>
              <a:xfrm>
                <a:off x="909267" y="5212011"/>
                <a:ext cx="67733" cy="103717"/>
              </a:xfrm>
              <a:custGeom>
                <a:avLst/>
                <a:gdLst/>
                <a:ahLst/>
                <a:cxnLst/>
                <a:rect l="l" t="t" r="r" b="b"/>
                <a:pathLst>
                  <a:path w="152" h="232" extrusionOk="0">
                    <a:moveTo>
                      <a:pt x="120" y="126"/>
                    </a:moveTo>
                    <a:cubicBezTo>
                      <a:pt x="38" y="178"/>
                      <a:pt x="38" y="178"/>
                      <a:pt x="38" y="178"/>
                    </a:cubicBezTo>
                    <a:cubicBezTo>
                      <a:pt x="38" y="19"/>
                      <a:pt x="38" y="19"/>
                      <a:pt x="38" y="19"/>
                    </a:cubicBezTo>
                    <a:cubicBezTo>
                      <a:pt x="38" y="9"/>
                      <a:pt x="30" y="0"/>
                      <a:pt x="19" y="0"/>
                    </a:cubicBezTo>
                    <a:cubicBezTo>
                      <a:pt x="8" y="0"/>
                      <a:pt x="0" y="9"/>
                      <a:pt x="0" y="19"/>
                    </a:cubicBezTo>
                    <a:cubicBezTo>
                      <a:pt x="0" y="212"/>
                      <a:pt x="0" y="212"/>
                      <a:pt x="0" y="212"/>
                    </a:cubicBezTo>
                    <a:cubicBezTo>
                      <a:pt x="0" y="218"/>
                      <a:pt x="2" y="223"/>
                      <a:pt x="6" y="226"/>
                    </a:cubicBezTo>
                    <a:cubicBezTo>
                      <a:pt x="6" y="227"/>
                      <a:pt x="7" y="227"/>
                      <a:pt x="8" y="228"/>
                    </a:cubicBezTo>
                    <a:cubicBezTo>
                      <a:pt x="8" y="228"/>
                      <a:pt x="8" y="228"/>
                      <a:pt x="8" y="228"/>
                    </a:cubicBezTo>
                    <a:cubicBezTo>
                      <a:pt x="12" y="230"/>
                      <a:pt x="15" y="232"/>
                      <a:pt x="19" y="232"/>
                    </a:cubicBezTo>
                    <a:cubicBezTo>
                      <a:pt x="23" y="232"/>
                      <a:pt x="26" y="231"/>
                      <a:pt x="30" y="229"/>
                    </a:cubicBezTo>
                    <a:cubicBezTo>
                      <a:pt x="140" y="159"/>
                      <a:pt x="140" y="159"/>
                      <a:pt x="140" y="159"/>
                    </a:cubicBezTo>
                    <a:cubicBezTo>
                      <a:pt x="149" y="153"/>
                      <a:pt x="152" y="141"/>
                      <a:pt x="146" y="132"/>
                    </a:cubicBezTo>
                    <a:cubicBezTo>
                      <a:pt x="141" y="123"/>
                      <a:pt x="129" y="120"/>
                      <a:pt x="120" y="1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9980" name="Google Shape;9980;p92"/>
            <p:cNvSpPr/>
            <p:nvPr/>
          </p:nvSpPr>
          <p:spPr>
            <a:xfrm>
              <a:off x="10921312" y="4044783"/>
              <a:ext cx="753411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Time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Synchronization</a:t>
              </a:r>
              <a:endParaRPr/>
            </a:p>
          </p:txBody>
        </p:sp>
      </p:grpSp>
      <p:grpSp>
        <p:nvGrpSpPr>
          <p:cNvPr id="9981" name="Google Shape;9981;p92"/>
          <p:cNvGrpSpPr/>
          <p:nvPr/>
        </p:nvGrpSpPr>
        <p:grpSpPr>
          <a:xfrm>
            <a:off x="1990454" y="5857542"/>
            <a:ext cx="684482" cy="731283"/>
            <a:chOff x="542811" y="4455250"/>
            <a:chExt cx="684482" cy="731283"/>
          </a:xfrm>
        </p:grpSpPr>
        <p:sp>
          <p:nvSpPr>
            <p:cNvPr id="9982" name="Google Shape;9982;p92"/>
            <p:cNvSpPr/>
            <p:nvPr/>
          </p:nvSpPr>
          <p:spPr>
            <a:xfrm>
              <a:off x="542811" y="4817201"/>
              <a:ext cx="684482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Virtual Private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Network (VPN)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9983" name="Google Shape;9983;p92"/>
            <p:cNvGrpSpPr/>
            <p:nvPr/>
          </p:nvGrpSpPr>
          <p:grpSpPr>
            <a:xfrm>
              <a:off x="728418" y="4455250"/>
              <a:ext cx="313267" cy="313267"/>
              <a:chOff x="776287" y="2782389"/>
              <a:chExt cx="234950" cy="234950"/>
            </a:xfrm>
          </p:grpSpPr>
          <p:sp>
            <p:nvSpPr>
              <p:cNvPr id="9984" name="Google Shape;9984;p92"/>
              <p:cNvSpPr/>
              <p:nvPr/>
            </p:nvSpPr>
            <p:spPr>
              <a:xfrm>
                <a:off x="776287" y="2782389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85" name="Google Shape;9985;p92"/>
              <p:cNvSpPr/>
              <p:nvPr/>
            </p:nvSpPr>
            <p:spPr>
              <a:xfrm>
                <a:off x="793750" y="2858589"/>
                <a:ext cx="196850" cy="76200"/>
              </a:xfrm>
              <a:custGeom>
                <a:avLst/>
                <a:gdLst/>
                <a:ahLst/>
                <a:cxnLst/>
                <a:rect l="l" t="t" r="r" b="b"/>
                <a:pathLst>
                  <a:path w="585" h="227" extrusionOk="0">
                    <a:moveTo>
                      <a:pt x="385" y="114"/>
                    </a:moveTo>
                    <a:cubicBezTo>
                      <a:pt x="385" y="123"/>
                      <a:pt x="383" y="128"/>
                      <a:pt x="378" y="128"/>
                    </a:cubicBezTo>
                    <a:cubicBezTo>
                      <a:pt x="373" y="128"/>
                      <a:pt x="371" y="123"/>
                      <a:pt x="371" y="114"/>
                    </a:cubicBezTo>
                    <a:cubicBezTo>
                      <a:pt x="371" y="104"/>
                      <a:pt x="373" y="100"/>
                      <a:pt x="378" y="100"/>
                    </a:cubicBezTo>
                    <a:cubicBezTo>
                      <a:pt x="383" y="100"/>
                      <a:pt x="385" y="104"/>
                      <a:pt x="385" y="114"/>
                    </a:cubicBezTo>
                    <a:moveTo>
                      <a:pt x="325" y="206"/>
                    </a:moveTo>
                    <a:cubicBezTo>
                      <a:pt x="321" y="208"/>
                      <a:pt x="317" y="209"/>
                      <a:pt x="312" y="210"/>
                    </a:cubicBezTo>
                    <a:cubicBezTo>
                      <a:pt x="309" y="211"/>
                      <a:pt x="306" y="211"/>
                      <a:pt x="302" y="212"/>
                    </a:cubicBezTo>
                    <a:cubicBezTo>
                      <a:pt x="300" y="212"/>
                      <a:pt x="297" y="213"/>
                      <a:pt x="293" y="213"/>
                    </a:cubicBezTo>
                    <a:cubicBezTo>
                      <a:pt x="290" y="213"/>
                      <a:pt x="287" y="212"/>
                      <a:pt x="284" y="212"/>
                    </a:cubicBezTo>
                    <a:cubicBezTo>
                      <a:pt x="280" y="211"/>
                      <a:pt x="277" y="211"/>
                      <a:pt x="274" y="210"/>
                    </a:cubicBezTo>
                    <a:cubicBezTo>
                      <a:pt x="269" y="209"/>
                      <a:pt x="265" y="208"/>
                      <a:pt x="261" y="206"/>
                    </a:cubicBezTo>
                    <a:cubicBezTo>
                      <a:pt x="258" y="205"/>
                      <a:pt x="255" y="204"/>
                      <a:pt x="252" y="202"/>
                    </a:cubicBezTo>
                    <a:cubicBezTo>
                      <a:pt x="249" y="201"/>
                      <a:pt x="247" y="200"/>
                      <a:pt x="244" y="198"/>
                    </a:cubicBezTo>
                    <a:cubicBezTo>
                      <a:pt x="249" y="198"/>
                      <a:pt x="252" y="195"/>
                      <a:pt x="254" y="193"/>
                    </a:cubicBezTo>
                    <a:cubicBezTo>
                      <a:pt x="256" y="189"/>
                      <a:pt x="257" y="184"/>
                      <a:pt x="257" y="177"/>
                    </a:cubicBezTo>
                    <a:cubicBezTo>
                      <a:pt x="257" y="171"/>
                      <a:pt x="256" y="166"/>
                      <a:pt x="253" y="162"/>
                    </a:cubicBezTo>
                    <a:cubicBezTo>
                      <a:pt x="251" y="158"/>
                      <a:pt x="247" y="156"/>
                      <a:pt x="242" y="156"/>
                    </a:cubicBezTo>
                    <a:cubicBezTo>
                      <a:pt x="237" y="156"/>
                      <a:pt x="234" y="158"/>
                      <a:pt x="231" y="161"/>
                    </a:cubicBezTo>
                    <a:cubicBezTo>
                      <a:pt x="228" y="166"/>
                      <a:pt x="227" y="171"/>
                      <a:pt x="227" y="177"/>
                    </a:cubicBezTo>
                    <a:cubicBezTo>
                      <a:pt x="227" y="184"/>
                      <a:pt x="227" y="184"/>
                      <a:pt x="227" y="184"/>
                    </a:cubicBezTo>
                    <a:cubicBezTo>
                      <a:pt x="226" y="183"/>
                      <a:pt x="226" y="183"/>
                      <a:pt x="226" y="183"/>
                    </a:cubicBezTo>
                    <a:cubicBezTo>
                      <a:pt x="227" y="183"/>
                      <a:pt x="227" y="183"/>
                      <a:pt x="227" y="184"/>
                    </a:cubicBezTo>
                    <a:cubicBezTo>
                      <a:pt x="225" y="182"/>
                      <a:pt x="225" y="182"/>
                      <a:pt x="225" y="182"/>
                    </a:cubicBezTo>
                    <a:cubicBezTo>
                      <a:pt x="226" y="183"/>
                      <a:pt x="226" y="183"/>
                      <a:pt x="226" y="183"/>
                    </a:cubicBezTo>
                    <a:cubicBezTo>
                      <a:pt x="225" y="182"/>
                      <a:pt x="224" y="181"/>
                      <a:pt x="224" y="180"/>
                    </a:cubicBezTo>
                    <a:cubicBezTo>
                      <a:pt x="220" y="176"/>
                      <a:pt x="217" y="172"/>
                      <a:pt x="215" y="169"/>
                    </a:cubicBezTo>
                    <a:cubicBezTo>
                      <a:pt x="214" y="167"/>
                      <a:pt x="213" y="165"/>
                      <a:pt x="211" y="164"/>
                    </a:cubicBezTo>
                    <a:cubicBezTo>
                      <a:pt x="211" y="162"/>
                      <a:pt x="209" y="157"/>
                      <a:pt x="209" y="157"/>
                    </a:cubicBezTo>
                    <a:cubicBezTo>
                      <a:pt x="206" y="151"/>
                      <a:pt x="204" y="145"/>
                      <a:pt x="202" y="138"/>
                    </a:cubicBezTo>
                    <a:cubicBezTo>
                      <a:pt x="201" y="138"/>
                      <a:pt x="201" y="136"/>
                      <a:pt x="201" y="135"/>
                    </a:cubicBezTo>
                    <a:cubicBezTo>
                      <a:pt x="201" y="135"/>
                      <a:pt x="201" y="135"/>
                      <a:pt x="201" y="135"/>
                    </a:cubicBezTo>
                    <a:cubicBezTo>
                      <a:pt x="206" y="135"/>
                      <a:pt x="210" y="133"/>
                      <a:pt x="213" y="129"/>
                    </a:cubicBezTo>
                    <a:cubicBezTo>
                      <a:pt x="215" y="125"/>
                      <a:pt x="216" y="120"/>
                      <a:pt x="216" y="114"/>
                    </a:cubicBezTo>
                    <a:cubicBezTo>
                      <a:pt x="216" y="107"/>
                      <a:pt x="215" y="102"/>
                      <a:pt x="213" y="98"/>
                    </a:cubicBezTo>
                    <a:cubicBezTo>
                      <a:pt x="210" y="94"/>
                      <a:pt x="206" y="92"/>
                      <a:pt x="201" y="92"/>
                    </a:cubicBezTo>
                    <a:cubicBezTo>
                      <a:pt x="201" y="92"/>
                      <a:pt x="201" y="92"/>
                      <a:pt x="201" y="92"/>
                    </a:cubicBezTo>
                    <a:cubicBezTo>
                      <a:pt x="201" y="90"/>
                      <a:pt x="202" y="87"/>
                      <a:pt x="203" y="84"/>
                    </a:cubicBezTo>
                    <a:cubicBezTo>
                      <a:pt x="204" y="80"/>
                      <a:pt x="206" y="75"/>
                      <a:pt x="209" y="71"/>
                    </a:cubicBezTo>
                    <a:cubicBezTo>
                      <a:pt x="209" y="70"/>
                      <a:pt x="210" y="67"/>
                      <a:pt x="210" y="67"/>
                    </a:cubicBezTo>
                    <a:cubicBezTo>
                      <a:pt x="211" y="64"/>
                      <a:pt x="214" y="61"/>
                      <a:pt x="215" y="59"/>
                    </a:cubicBezTo>
                    <a:cubicBezTo>
                      <a:pt x="219" y="52"/>
                      <a:pt x="224" y="47"/>
                      <a:pt x="229" y="42"/>
                    </a:cubicBezTo>
                    <a:cubicBezTo>
                      <a:pt x="229" y="44"/>
                      <a:pt x="228" y="47"/>
                      <a:pt x="228" y="51"/>
                    </a:cubicBezTo>
                    <a:cubicBezTo>
                      <a:pt x="228" y="57"/>
                      <a:pt x="229" y="62"/>
                      <a:pt x="232" y="65"/>
                    </a:cubicBezTo>
                    <a:cubicBezTo>
                      <a:pt x="234" y="69"/>
                      <a:pt x="238" y="71"/>
                      <a:pt x="243" y="71"/>
                    </a:cubicBezTo>
                    <a:cubicBezTo>
                      <a:pt x="248" y="71"/>
                      <a:pt x="252" y="69"/>
                      <a:pt x="254" y="65"/>
                    </a:cubicBezTo>
                    <a:cubicBezTo>
                      <a:pt x="257" y="62"/>
                      <a:pt x="258" y="57"/>
                      <a:pt x="258" y="51"/>
                    </a:cubicBezTo>
                    <a:cubicBezTo>
                      <a:pt x="258" y="44"/>
                      <a:pt x="257" y="39"/>
                      <a:pt x="254" y="35"/>
                    </a:cubicBezTo>
                    <a:cubicBezTo>
                      <a:pt x="252" y="31"/>
                      <a:pt x="249" y="30"/>
                      <a:pt x="244" y="29"/>
                    </a:cubicBezTo>
                    <a:cubicBezTo>
                      <a:pt x="259" y="20"/>
                      <a:pt x="275" y="15"/>
                      <a:pt x="293" y="15"/>
                    </a:cubicBezTo>
                    <a:cubicBezTo>
                      <a:pt x="315" y="15"/>
                      <a:pt x="335" y="23"/>
                      <a:pt x="351" y="36"/>
                    </a:cubicBezTo>
                    <a:cubicBezTo>
                      <a:pt x="350" y="37"/>
                      <a:pt x="347" y="37"/>
                      <a:pt x="344" y="37"/>
                    </a:cubicBezTo>
                    <a:cubicBezTo>
                      <a:pt x="344" y="44"/>
                      <a:pt x="344" y="44"/>
                      <a:pt x="344" y="44"/>
                    </a:cubicBezTo>
                    <a:cubicBezTo>
                      <a:pt x="354" y="44"/>
                      <a:pt x="354" y="44"/>
                      <a:pt x="354" y="44"/>
                    </a:cubicBezTo>
                    <a:cubicBezTo>
                      <a:pt x="354" y="71"/>
                      <a:pt x="354" y="71"/>
                      <a:pt x="354" y="71"/>
                    </a:cubicBezTo>
                    <a:cubicBezTo>
                      <a:pt x="362" y="71"/>
                      <a:pt x="362" y="71"/>
                      <a:pt x="362" y="71"/>
                    </a:cubicBezTo>
                    <a:cubicBezTo>
                      <a:pt x="362" y="47"/>
                      <a:pt x="362" y="47"/>
                      <a:pt x="362" y="47"/>
                    </a:cubicBezTo>
                    <a:cubicBezTo>
                      <a:pt x="365" y="51"/>
                      <a:pt x="368" y="54"/>
                      <a:pt x="371" y="59"/>
                    </a:cubicBezTo>
                    <a:cubicBezTo>
                      <a:pt x="373" y="61"/>
                      <a:pt x="375" y="64"/>
                      <a:pt x="376" y="67"/>
                    </a:cubicBezTo>
                    <a:cubicBezTo>
                      <a:pt x="379" y="72"/>
                      <a:pt x="381" y="78"/>
                      <a:pt x="383" y="84"/>
                    </a:cubicBezTo>
                    <a:cubicBezTo>
                      <a:pt x="384" y="87"/>
                      <a:pt x="385" y="90"/>
                      <a:pt x="385" y="93"/>
                    </a:cubicBezTo>
                    <a:cubicBezTo>
                      <a:pt x="385" y="94"/>
                      <a:pt x="385" y="94"/>
                      <a:pt x="385" y="94"/>
                    </a:cubicBezTo>
                    <a:cubicBezTo>
                      <a:pt x="383" y="93"/>
                      <a:pt x="381" y="92"/>
                      <a:pt x="378" y="92"/>
                    </a:cubicBezTo>
                    <a:cubicBezTo>
                      <a:pt x="373" y="92"/>
                      <a:pt x="370" y="94"/>
                      <a:pt x="367" y="98"/>
                    </a:cubicBezTo>
                    <a:cubicBezTo>
                      <a:pt x="364" y="102"/>
                      <a:pt x="363" y="107"/>
                      <a:pt x="363" y="114"/>
                    </a:cubicBezTo>
                    <a:cubicBezTo>
                      <a:pt x="363" y="120"/>
                      <a:pt x="364" y="126"/>
                      <a:pt x="367" y="129"/>
                    </a:cubicBezTo>
                    <a:cubicBezTo>
                      <a:pt x="369" y="133"/>
                      <a:pt x="373" y="135"/>
                      <a:pt x="378" y="135"/>
                    </a:cubicBezTo>
                    <a:cubicBezTo>
                      <a:pt x="381" y="135"/>
                      <a:pt x="383" y="135"/>
                      <a:pt x="385" y="133"/>
                    </a:cubicBezTo>
                    <a:cubicBezTo>
                      <a:pt x="385" y="134"/>
                      <a:pt x="385" y="134"/>
                      <a:pt x="385" y="134"/>
                    </a:cubicBezTo>
                    <a:cubicBezTo>
                      <a:pt x="385" y="135"/>
                      <a:pt x="385" y="137"/>
                      <a:pt x="385" y="138"/>
                    </a:cubicBezTo>
                    <a:cubicBezTo>
                      <a:pt x="382" y="149"/>
                      <a:pt x="378" y="159"/>
                      <a:pt x="371" y="169"/>
                    </a:cubicBezTo>
                    <a:cubicBezTo>
                      <a:pt x="370" y="166"/>
                      <a:pt x="370" y="164"/>
                      <a:pt x="368" y="162"/>
                    </a:cubicBezTo>
                    <a:cubicBezTo>
                      <a:pt x="366" y="158"/>
                      <a:pt x="362" y="156"/>
                      <a:pt x="357" y="156"/>
                    </a:cubicBezTo>
                    <a:cubicBezTo>
                      <a:pt x="352" y="156"/>
                      <a:pt x="349" y="158"/>
                      <a:pt x="346" y="161"/>
                    </a:cubicBezTo>
                    <a:cubicBezTo>
                      <a:pt x="343" y="166"/>
                      <a:pt x="342" y="171"/>
                      <a:pt x="342" y="177"/>
                    </a:cubicBezTo>
                    <a:cubicBezTo>
                      <a:pt x="342" y="184"/>
                      <a:pt x="343" y="189"/>
                      <a:pt x="346" y="193"/>
                    </a:cubicBezTo>
                    <a:cubicBezTo>
                      <a:pt x="346" y="193"/>
                      <a:pt x="347" y="194"/>
                      <a:pt x="347" y="194"/>
                    </a:cubicBezTo>
                    <a:cubicBezTo>
                      <a:pt x="343" y="198"/>
                      <a:pt x="339" y="200"/>
                      <a:pt x="334" y="202"/>
                    </a:cubicBezTo>
                    <a:cubicBezTo>
                      <a:pt x="331" y="204"/>
                      <a:pt x="328" y="205"/>
                      <a:pt x="325" y="206"/>
                    </a:cubicBezTo>
                    <a:moveTo>
                      <a:pt x="235" y="177"/>
                    </a:moveTo>
                    <a:cubicBezTo>
                      <a:pt x="235" y="167"/>
                      <a:pt x="237" y="163"/>
                      <a:pt x="242" y="163"/>
                    </a:cubicBezTo>
                    <a:cubicBezTo>
                      <a:pt x="247" y="163"/>
                      <a:pt x="249" y="167"/>
                      <a:pt x="249" y="177"/>
                    </a:cubicBezTo>
                    <a:cubicBezTo>
                      <a:pt x="249" y="187"/>
                      <a:pt x="247" y="192"/>
                      <a:pt x="242" y="192"/>
                    </a:cubicBezTo>
                    <a:cubicBezTo>
                      <a:pt x="237" y="192"/>
                      <a:pt x="235" y="187"/>
                      <a:pt x="235" y="177"/>
                    </a:cubicBezTo>
                    <a:moveTo>
                      <a:pt x="34" y="185"/>
                    </a:moveTo>
                    <a:cubicBezTo>
                      <a:pt x="29" y="184"/>
                      <a:pt x="18" y="158"/>
                      <a:pt x="18" y="113"/>
                    </a:cubicBezTo>
                    <a:cubicBezTo>
                      <a:pt x="18" y="68"/>
                      <a:pt x="29" y="42"/>
                      <a:pt x="34" y="41"/>
                    </a:cubicBezTo>
                    <a:cubicBezTo>
                      <a:pt x="39" y="42"/>
                      <a:pt x="50" y="68"/>
                      <a:pt x="50" y="113"/>
                    </a:cubicBezTo>
                    <a:cubicBezTo>
                      <a:pt x="50" y="158"/>
                      <a:pt x="39" y="184"/>
                      <a:pt x="34" y="185"/>
                    </a:cubicBezTo>
                    <a:moveTo>
                      <a:pt x="243" y="36"/>
                    </a:moveTo>
                    <a:cubicBezTo>
                      <a:pt x="247" y="36"/>
                      <a:pt x="250" y="41"/>
                      <a:pt x="250" y="51"/>
                    </a:cubicBezTo>
                    <a:cubicBezTo>
                      <a:pt x="250" y="60"/>
                      <a:pt x="247" y="65"/>
                      <a:pt x="243" y="65"/>
                    </a:cubicBezTo>
                    <a:cubicBezTo>
                      <a:pt x="239" y="65"/>
                      <a:pt x="237" y="60"/>
                      <a:pt x="237" y="51"/>
                    </a:cubicBezTo>
                    <a:cubicBezTo>
                      <a:pt x="237" y="41"/>
                      <a:pt x="239" y="36"/>
                      <a:pt x="243" y="36"/>
                    </a:cubicBezTo>
                    <a:moveTo>
                      <a:pt x="199" y="114"/>
                    </a:moveTo>
                    <a:cubicBezTo>
                      <a:pt x="199" y="109"/>
                      <a:pt x="199" y="104"/>
                      <a:pt x="200" y="100"/>
                    </a:cubicBezTo>
                    <a:cubicBezTo>
                      <a:pt x="201" y="100"/>
                      <a:pt x="201" y="100"/>
                      <a:pt x="201" y="100"/>
                    </a:cubicBezTo>
                    <a:cubicBezTo>
                      <a:pt x="206" y="100"/>
                      <a:pt x="208" y="104"/>
                      <a:pt x="208" y="114"/>
                    </a:cubicBezTo>
                    <a:cubicBezTo>
                      <a:pt x="208" y="123"/>
                      <a:pt x="206" y="128"/>
                      <a:pt x="201" y="128"/>
                    </a:cubicBezTo>
                    <a:cubicBezTo>
                      <a:pt x="200" y="128"/>
                      <a:pt x="200" y="128"/>
                      <a:pt x="200" y="128"/>
                    </a:cubicBezTo>
                    <a:cubicBezTo>
                      <a:pt x="199" y="123"/>
                      <a:pt x="199" y="118"/>
                      <a:pt x="199" y="114"/>
                    </a:cubicBezTo>
                    <a:moveTo>
                      <a:pt x="350" y="177"/>
                    </a:moveTo>
                    <a:cubicBezTo>
                      <a:pt x="350" y="167"/>
                      <a:pt x="352" y="163"/>
                      <a:pt x="357" y="163"/>
                    </a:cubicBezTo>
                    <a:cubicBezTo>
                      <a:pt x="362" y="163"/>
                      <a:pt x="364" y="167"/>
                      <a:pt x="364" y="177"/>
                    </a:cubicBezTo>
                    <a:cubicBezTo>
                      <a:pt x="364" y="178"/>
                      <a:pt x="364" y="178"/>
                      <a:pt x="364" y="178"/>
                    </a:cubicBezTo>
                    <a:cubicBezTo>
                      <a:pt x="364" y="179"/>
                      <a:pt x="363" y="179"/>
                      <a:pt x="362" y="180"/>
                    </a:cubicBezTo>
                    <a:cubicBezTo>
                      <a:pt x="362" y="181"/>
                      <a:pt x="361" y="182"/>
                      <a:pt x="360" y="184"/>
                    </a:cubicBezTo>
                    <a:cubicBezTo>
                      <a:pt x="357" y="186"/>
                      <a:pt x="355" y="187"/>
                      <a:pt x="353" y="190"/>
                    </a:cubicBezTo>
                    <a:cubicBezTo>
                      <a:pt x="351" y="187"/>
                      <a:pt x="350" y="184"/>
                      <a:pt x="350" y="177"/>
                    </a:cubicBezTo>
                    <a:moveTo>
                      <a:pt x="551" y="23"/>
                    </a:moveTo>
                    <a:cubicBezTo>
                      <a:pt x="359" y="23"/>
                      <a:pt x="359" y="23"/>
                      <a:pt x="359" y="23"/>
                    </a:cubicBezTo>
                    <a:cubicBezTo>
                      <a:pt x="340" y="9"/>
                      <a:pt x="317" y="0"/>
                      <a:pt x="293" y="0"/>
                    </a:cubicBezTo>
                    <a:cubicBezTo>
                      <a:pt x="269" y="0"/>
                      <a:pt x="246" y="8"/>
                      <a:pt x="227" y="23"/>
                    </a:cubicBezTo>
                    <a:cubicBezTo>
                      <a:pt x="34" y="23"/>
                      <a:pt x="34" y="23"/>
                      <a:pt x="34" y="23"/>
                    </a:cubicBezTo>
                    <a:cubicBezTo>
                      <a:pt x="11" y="23"/>
                      <a:pt x="0" y="70"/>
                      <a:pt x="0" y="113"/>
                    </a:cubicBezTo>
                    <a:cubicBezTo>
                      <a:pt x="0" y="156"/>
                      <a:pt x="11" y="203"/>
                      <a:pt x="34" y="203"/>
                    </a:cubicBezTo>
                    <a:cubicBezTo>
                      <a:pt x="226" y="203"/>
                      <a:pt x="226" y="203"/>
                      <a:pt x="226" y="203"/>
                    </a:cubicBezTo>
                    <a:cubicBezTo>
                      <a:pt x="244" y="218"/>
                      <a:pt x="268" y="227"/>
                      <a:pt x="293" y="227"/>
                    </a:cubicBezTo>
                    <a:cubicBezTo>
                      <a:pt x="318" y="227"/>
                      <a:pt x="342" y="218"/>
                      <a:pt x="360" y="203"/>
                    </a:cubicBezTo>
                    <a:cubicBezTo>
                      <a:pt x="551" y="203"/>
                      <a:pt x="551" y="203"/>
                      <a:pt x="551" y="203"/>
                    </a:cubicBezTo>
                    <a:cubicBezTo>
                      <a:pt x="574" y="203"/>
                      <a:pt x="585" y="156"/>
                      <a:pt x="585" y="113"/>
                    </a:cubicBezTo>
                    <a:cubicBezTo>
                      <a:pt x="585" y="70"/>
                      <a:pt x="574" y="23"/>
                      <a:pt x="551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86" name="Google Shape;9986;p92"/>
              <p:cNvSpPr/>
              <p:nvPr/>
            </p:nvSpPr>
            <p:spPr>
              <a:xfrm>
                <a:off x="884237" y="2868114"/>
                <a:ext cx="6350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40" extrusionOk="0">
                    <a:moveTo>
                      <a:pt x="8" y="6"/>
                    </a:moveTo>
                    <a:cubicBezTo>
                      <a:pt x="7" y="7"/>
                      <a:pt x="4" y="7"/>
                      <a:pt x="0" y="7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40"/>
                      <a:pt x="10" y="40"/>
                      <a:pt x="10" y="40"/>
                    </a:cubicBezTo>
                    <a:cubicBezTo>
                      <a:pt x="18" y="40"/>
                      <a:pt x="18" y="40"/>
                      <a:pt x="18" y="40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3"/>
                      <a:pt x="10" y="4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87" name="Google Shape;9987;p92"/>
              <p:cNvSpPr/>
              <p:nvPr/>
            </p:nvSpPr>
            <p:spPr>
              <a:xfrm>
                <a:off x="892175" y="2888752"/>
                <a:ext cx="11112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0" h="43" extrusionOk="0">
                    <a:moveTo>
                      <a:pt x="9" y="22"/>
                    </a:moveTo>
                    <a:cubicBezTo>
                      <a:pt x="9" y="12"/>
                      <a:pt x="11" y="7"/>
                      <a:pt x="15" y="7"/>
                    </a:cubicBezTo>
                    <a:cubicBezTo>
                      <a:pt x="20" y="7"/>
                      <a:pt x="22" y="12"/>
                      <a:pt x="22" y="22"/>
                    </a:cubicBezTo>
                    <a:cubicBezTo>
                      <a:pt x="22" y="31"/>
                      <a:pt x="20" y="36"/>
                      <a:pt x="15" y="36"/>
                    </a:cubicBezTo>
                    <a:cubicBezTo>
                      <a:pt x="11" y="36"/>
                      <a:pt x="9" y="31"/>
                      <a:pt x="9" y="22"/>
                    </a:cubicBezTo>
                    <a:moveTo>
                      <a:pt x="26" y="37"/>
                    </a:moveTo>
                    <a:cubicBezTo>
                      <a:pt x="29" y="33"/>
                      <a:pt x="30" y="28"/>
                      <a:pt x="30" y="22"/>
                    </a:cubicBezTo>
                    <a:cubicBezTo>
                      <a:pt x="30" y="15"/>
                      <a:pt x="28" y="10"/>
                      <a:pt x="26" y="6"/>
                    </a:cubicBezTo>
                    <a:cubicBezTo>
                      <a:pt x="23" y="2"/>
                      <a:pt x="20" y="0"/>
                      <a:pt x="15" y="0"/>
                    </a:cubicBezTo>
                    <a:cubicBezTo>
                      <a:pt x="10" y="0"/>
                      <a:pt x="6" y="2"/>
                      <a:pt x="4" y="6"/>
                    </a:cubicBezTo>
                    <a:cubicBezTo>
                      <a:pt x="1" y="10"/>
                      <a:pt x="0" y="15"/>
                      <a:pt x="0" y="22"/>
                    </a:cubicBezTo>
                    <a:cubicBezTo>
                      <a:pt x="0" y="28"/>
                      <a:pt x="1" y="34"/>
                      <a:pt x="4" y="37"/>
                    </a:cubicBezTo>
                    <a:cubicBezTo>
                      <a:pt x="6" y="41"/>
                      <a:pt x="10" y="43"/>
                      <a:pt x="15" y="43"/>
                    </a:cubicBezTo>
                    <a:cubicBezTo>
                      <a:pt x="20" y="43"/>
                      <a:pt x="24" y="41"/>
                      <a:pt x="26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88" name="Google Shape;9988;p92"/>
              <p:cNvSpPr/>
              <p:nvPr/>
            </p:nvSpPr>
            <p:spPr>
              <a:xfrm>
                <a:off x="879475" y="2888752"/>
                <a:ext cx="9525" cy="15875"/>
              </a:xfrm>
              <a:custGeom>
                <a:avLst/>
                <a:gdLst/>
                <a:ahLst/>
                <a:cxnLst/>
                <a:rect l="l" t="t" r="r" b="b"/>
                <a:pathLst>
                  <a:path w="30" h="43" extrusionOk="0">
                    <a:moveTo>
                      <a:pt x="9" y="22"/>
                    </a:moveTo>
                    <a:cubicBezTo>
                      <a:pt x="9" y="12"/>
                      <a:pt x="11" y="7"/>
                      <a:pt x="15" y="7"/>
                    </a:cubicBezTo>
                    <a:cubicBezTo>
                      <a:pt x="20" y="7"/>
                      <a:pt x="22" y="12"/>
                      <a:pt x="22" y="22"/>
                    </a:cubicBezTo>
                    <a:cubicBezTo>
                      <a:pt x="22" y="31"/>
                      <a:pt x="20" y="36"/>
                      <a:pt x="15" y="36"/>
                    </a:cubicBezTo>
                    <a:cubicBezTo>
                      <a:pt x="11" y="36"/>
                      <a:pt x="9" y="31"/>
                      <a:pt x="9" y="22"/>
                    </a:cubicBezTo>
                    <a:moveTo>
                      <a:pt x="26" y="37"/>
                    </a:moveTo>
                    <a:cubicBezTo>
                      <a:pt x="29" y="33"/>
                      <a:pt x="30" y="28"/>
                      <a:pt x="30" y="22"/>
                    </a:cubicBezTo>
                    <a:cubicBezTo>
                      <a:pt x="30" y="15"/>
                      <a:pt x="29" y="10"/>
                      <a:pt x="26" y="6"/>
                    </a:cubicBezTo>
                    <a:cubicBezTo>
                      <a:pt x="24" y="2"/>
                      <a:pt x="20" y="0"/>
                      <a:pt x="15" y="0"/>
                    </a:cubicBezTo>
                    <a:cubicBezTo>
                      <a:pt x="11" y="0"/>
                      <a:pt x="7" y="2"/>
                      <a:pt x="4" y="6"/>
                    </a:cubicBezTo>
                    <a:cubicBezTo>
                      <a:pt x="2" y="10"/>
                      <a:pt x="0" y="15"/>
                      <a:pt x="0" y="22"/>
                    </a:cubicBezTo>
                    <a:cubicBezTo>
                      <a:pt x="0" y="28"/>
                      <a:pt x="2" y="34"/>
                      <a:pt x="4" y="37"/>
                    </a:cubicBezTo>
                    <a:cubicBezTo>
                      <a:pt x="7" y="41"/>
                      <a:pt x="11" y="43"/>
                      <a:pt x="15" y="43"/>
                    </a:cubicBezTo>
                    <a:cubicBezTo>
                      <a:pt x="20" y="43"/>
                      <a:pt x="24" y="41"/>
                      <a:pt x="26" y="3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89" name="Google Shape;9989;p92"/>
              <p:cNvSpPr/>
              <p:nvPr/>
            </p:nvSpPr>
            <p:spPr>
              <a:xfrm>
                <a:off x="884237" y="2910977"/>
                <a:ext cx="6350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18" h="41" extrusionOk="0">
                    <a:moveTo>
                      <a:pt x="8" y="5"/>
                    </a:moveTo>
                    <a:cubicBezTo>
                      <a:pt x="6" y="7"/>
                      <a:pt x="3" y="7"/>
                      <a:pt x="0" y="7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9" y="14"/>
                      <a:pt x="9" y="14"/>
                      <a:pt x="9" y="14"/>
                    </a:cubicBezTo>
                    <a:cubicBezTo>
                      <a:pt x="9" y="41"/>
                      <a:pt x="9" y="41"/>
                      <a:pt x="9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2"/>
                      <a:pt x="9" y="4"/>
                      <a:pt x="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90" name="Google Shape;9990;p92"/>
              <p:cNvSpPr/>
              <p:nvPr/>
            </p:nvSpPr>
            <p:spPr>
              <a:xfrm>
                <a:off x="868362" y="2890339"/>
                <a:ext cx="6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8" h="41" extrusionOk="0">
                    <a:moveTo>
                      <a:pt x="8" y="6"/>
                    </a:moveTo>
                    <a:cubicBezTo>
                      <a:pt x="7" y="7"/>
                      <a:pt x="4" y="8"/>
                      <a:pt x="0" y="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10" y="14"/>
                      <a:pt x="10" y="14"/>
                      <a:pt x="10" y="14"/>
                    </a:cubicBezTo>
                    <a:cubicBezTo>
                      <a:pt x="10" y="41"/>
                      <a:pt x="10" y="41"/>
                      <a:pt x="10" y="41"/>
                    </a:cubicBezTo>
                    <a:cubicBezTo>
                      <a:pt x="18" y="41"/>
                      <a:pt x="18" y="41"/>
                      <a:pt x="18" y="41"/>
                    </a:cubicBezTo>
                    <a:cubicBezTo>
                      <a:pt x="18" y="0"/>
                      <a:pt x="18" y="0"/>
                      <a:pt x="18" y="0"/>
                    </a:cubicBezTo>
                    <a:cubicBezTo>
                      <a:pt x="12" y="0"/>
                      <a:pt x="12" y="0"/>
                      <a:pt x="12" y="0"/>
                    </a:cubicBezTo>
                    <a:cubicBezTo>
                      <a:pt x="11" y="3"/>
                      <a:pt x="9" y="4"/>
                      <a:pt x="8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91" name="Google Shape;9991;p92"/>
              <p:cNvSpPr/>
              <p:nvPr/>
            </p:nvSpPr>
            <p:spPr>
              <a:xfrm>
                <a:off x="895350" y="2910977"/>
                <a:ext cx="95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0" h="42" extrusionOk="0">
                    <a:moveTo>
                      <a:pt x="15" y="36"/>
                    </a:moveTo>
                    <a:cubicBezTo>
                      <a:pt x="10" y="36"/>
                      <a:pt x="8" y="31"/>
                      <a:pt x="8" y="21"/>
                    </a:cubicBezTo>
                    <a:cubicBezTo>
                      <a:pt x="8" y="11"/>
                      <a:pt x="10" y="7"/>
                      <a:pt x="15" y="7"/>
                    </a:cubicBezTo>
                    <a:cubicBezTo>
                      <a:pt x="19" y="7"/>
                      <a:pt x="21" y="11"/>
                      <a:pt x="21" y="21"/>
                    </a:cubicBezTo>
                    <a:cubicBezTo>
                      <a:pt x="21" y="31"/>
                      <a:pt x="19" y="36"/>
                      <a:pt x="15" y="36"/>
                    </a:cubicBezTo>
                    <a:moveTo>
                      <a:pt x="15" y="0"/>
                    </a:moveTo>
                    <a:cubicBezTo>
                      <a:pt x="10" y="0"/>
                      <a:pt x="6" y="2"/>
                      <a:pt x="3" y="5"/>
                    </a:cubicBezTo>
                    <a:cubicBezTo>
                      <a:pt x="1" y="10"/>
                      <a:pt x="0" y="15"/>
                      <a:pt x="0" y="21"/>
                    </a:cubicBezTo>
                    <a:cubicBezTo>
                      <a:pt x="0" y="28"/>
                      <a:pt x="1" y="33"/>
                      <a:pt x="3" y="36"/>
                    </a:cubicBezTo>
                    <a:cubicBezTo>
                      <a:pt x="6" y="40"/>
                      <a:pt x="10" y="42"/>
                      <a:pt x="15" y="42"/>
                    </a:cubicBezTo>
                    <a:cubicBezTo>
                      <a:pt x="20" y="42"/>
                      <a:pt x="23" y="40"/>
                      <a:pt x="26" y="36"/>
                    </a:cubicBezTo>
                    <a:cubicBezTo>
                      <a:pt x="28" y="33"/>
                      <a:pt x="30" y="28"/>
                      <a:pt x="30" y="21"/>
                    </a:cubicBezTo>
                    <a:cubicBezTo>
                      <a:pt x="30" y="15"/>
                      <a:pt x="28" y="10"/>
                      <a:pt x="26" y="6"/>
                    </a:cubicBezTo>
                    <a:cubicBezTo>
                      <a:pt x="23" y="2"/>
                      <a:pt x="20" y="0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92" name="Google Shape;9992;p92"/>
              <p:cNvSpPr/>
              <p:nvPr/>
            </p:nvSpPr>
            <p:spPr>
              <a:xfrm>
                <a:off x="895350" y="2868114"/>
                <a:ext cx="9525" cy="14288"/>
              </a:xfrm>
              <a:custGeom>
                <a:avLst/>
                <a:gdLst/>
                <a:ahLst/>
                <a:cxnLst/>
                <a:rect l="l" t="t" r="r" b="b"/>
                <a:pathLst>
                  <a:path w="31" h="42" extrusionOk="0">
                    <a:moveTo>
                      <a:pt x="15" y="36"/>
                    </a:moveTo>
                    <a:cubicBezTo>
                      <a:pt x="11" y="36"/>
                      <a:pt x="9" y="30"/>
                      <a:pt x="9" y="22"/>
                    </a:cubicBezTo>
                    <a:cubicBezTo>
                      <a:pt x="9" y="12"/>
                      <a:pt x="11" y="7"/>
                      <a:pt x="15" y="7"/>
                    </a:cubicBezTo>
                    <a:cubicBezTo>
                      <a:pt x="20" y="7"/>
                      <a:pt x="23" y="12"/>
                      <a:pt x="23" y="22"/>
                    </a:cubicBezTo>
                    <a:cubicBezTo>
                      <a:pt x="23" y="30"/>
                      <a:pt x="20" y="36"/>
                      <a:pt x="15" y="36"/>
                    </a:cubicBezTo>
                    <a:moveTo>
                      <a:pt x="15" y="0"/>
                    </a:moveTo>
                    <a:cubicBezTo>
                      <a:pt x="11" y="0"/>
                      <a:pt x="7" y="2"/>
                      <a:pt x="5" y="6"/>
                    </a:cubicBezTo>
                    <a:cubicBezTo>
                      <a:pt x="2" y="10"/>
                      <a:pt x="0" y="15"/>
                      <a:pt x="0" y="22"/>
                    </a:cubicBezTo>
                    <a:cubicBezTo>
                      <a:pt x="0" y="27"/>
                      <a:pt x="2" y="33"/>
                      <a:pt x="5" y="36"/>
                    </a:cubicBezTo>
                    <a:cubicBezTo>
                      <a:pt x="7" y="40"/>
                      <a:pt x="11" y="42"/>
                      <a:pt x="15" y="42"/>
                    </a:cubicBezTo>
                    <a:cubicBezTo>
                      <a:pt x="20" y="42"/>
                      <a:pt x="25" y="40"/>
                      <a:pt x="27" y="36"/>
                    </a:cubicBezTo>
                    <a:cubicBezTo>
                      <a:pt x="30" y="33"/>
                      <a:pt x="31" y="27"/>
                      <a:pt x="31" y="22"/>
                    </a:cubicBezTo>
                    <a:cubicBezTo>
                      <a:pt x="31" y="15"/>
                      <a:pt x="30" y="10"/>
                      <a:pt x="27" y="6"/>
                    </a:cubicBezTo>
                    <a:cubicBezTo>
                      <a:pt x="24" y="2"/>
                      <a:pt x="20" y="0"/>
                      <a:pt x="1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93" name="Google Shape;9993;p92"/>
              <p:cNvSpPr/>
              <p:nvPr/>
            </p:nvSpPr>
            <p:spPr>
              <a:xfrm>
                <a:off x="904875" y="2890339"/>
                <a:ext cx="635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41" extrusionOk="0">
                    <a:moveTo>
                      <a:pt x="9" y="41"/>
                    </a:moveTo>
                    <a:cubicBezTo>
                      <a:pt x="17" y="41"/>
                      <a:pt x="17" y="41"/>
                      <a:pt x="17" y="41"/>
                    </a:cubicBezTo>
                    <a:cubicBezTo>
                      <a:pt x="17" y="0"/>
                      <a:pt x="17" y="0"/>
                      <a:pt x="17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3"/>
                      <a:pt x="9" y="4"/>
                      <a:pt x="7" y="6"/>
                    </a:cubicBezTo>
                    <a:cubicBezTo>
                      <a:pt x="6" y="7"/>
                      <a:pt x="3" y="8"/>
                      <a:pt x="0" y="8"/>
                    </a:cubicBezTo>
                    <a:cubicBezTo>
                      <a:pt x="0" y="14"/>
                      <a:pt x="0" y="14"/>
                      <a:pt x="0" y="14"/>
                    </a:cubicBezTo>
                    <a:cubicBezTo>
                      <a:pt x="9" y="14"/>
                      <a:pt x="9" y="14"/>
                      <a:pt x="9" y="14"/>
                    </a:cubicBezTo>
                    <a:lnTo>
                      <a:pt x="9" y="4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9994" name="Google Shape;9994;p92"/>
          <p:cNvGrpSpPr/>
          <p:nvPr/>
        </p:nvGrpSpPr>
        <p:grpSpPr>
          <a:xfrm>
            <a:off x="3587741" y="5859308"/>
            <a:ext cx="625171" cy="610288"/>
            <a:chOff x="2030640" y="4457632"/>
            <a:chExt cx="625171" cy="610288"/>
          </a:xfrm>
        </p:grpSpPr>
        <p:grpSp>
          <p:nvGrpSpPr>
            <p:cNvPr id="9995" name="Google Shape;9995;p92"/>
            <p:cNvGrpSpPr/>
            <p:nvPr/>
          </p:nvGrpSpPr>
          <p:grpSpPr>
            <a:xfrm>
              <a:off x="2186593" y="4457632"/>
              <a:ext cx="313267" cy="313267"/>
              <a:chOff x="3862387" y="2782389"/>
              <a:chExt cx="234950" cy="234950"/>
            </a:xfrm>
          </p:grpSpPr>
          <p:sp>
            <p:nvSpPr>
              <p:cNvPr id="9996" name="Google Shape;9996;p92"/>
              <p:cNvSpPr/>
              <p:nvPr/>
            </p:nvSpPr>
            <p:spPr>
              <a:xfrm>
                <a:off x="3862387" y="2782389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97" name="Google Shape;9997;p92"/>
              <p:cNvSpPr/>
              <p:nvPr/>
            </p:nvSpPr>
            <p:spPr>
              <a:xfrm>
                <a:off x="3956050" y="2872877"/>
                <a:ext cx="47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5" h="35" extrusionOk="0">
                    <a:moveTo>
                      <a:pt x="6" y="5"/>
                    </a:moveTo>
                    <a:cubicBezTo>
                      <a:pt x="5" y="7"/>
                      <a:pt x="3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8" y="12"/>
                      <a:pt x="8" y="12"/>
                      <a:pt x="8" y="12"/>
                    </a:cubicBezTo>
                    <a:cubicBezTo>
                      <a:pt x="8" y="35"/>
                      <a:pt x="8" y="35"/>
                      <a:pt x="8" y="35"/>
                    </a:cubicBezTo>
                    <a:cubicBezTo>
                      <a:pt x="15" y="35"/>
                      <a:pt x="15" y="35"/>
                      <a:pt x="15" y="35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9" y="0"/>
                      <a:pt x="9" y="0"/>
                      <a:pt x="9" y="0"/>
                    </a:cubicBezTo>
                    <a:cubicBezTo>
                      <a:pt x="8" y="3"/>
                      <a:pt x="8" y="4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98" name="Google Shape;9998;p92"/>
              <p:cNvSpPr/>
              <p:nvPr/>
            </p:nvSpPr>
            <p:spPr>
              <a:xfrm>
                <a:off x="3963987" y="2891927"/>
                <a:ext cx="7938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27" h="36" extrusionOk="0">
                    <a:moveTo>
                      <a:pt x="7" y="18"/>
                    </a:moveTo>
                    <a:cubicBezTo>
                      <a:pt x="7" y="10"/>
                      <a:pt x="10" y="6"/>
                      <a:pt x="13" y="6"/>
                    </a:cubicBezTo>
                    <a:cubicBezTo>
                      <a:pt x="17" y="6"/>
                      <a:pt x="19" y="10"/>
                      <a:pt x="19" y="18"/>
                    </a:cubicBezTo>
                    <a:cubicBezTo>
                      <a:pt x="19" y="26"/>
                      <a:pt x="17" y="30"/>
                      <a:pt x="13" y="30"/>
                    </a:cubicBezTo>
                    <a:cubicBezTo>
                      <a:pt x="10" y="30"/>
                      <a:pt x="7" y="26"/>
                      <a:pt x="7" y="18"/>
                    </a:cubicBezTo>
                    <a:moveTo>
                      <a:pt x="23" y="30"/>
                    </a:moveTo>
                    <a:cubicBezTo>
                      <a:pt x="25" y="27"/>
                      <a:pt x="27" y="23"/>
                      <a:pt x="27" y="18"/>
                    </a:cubicBezTo>
                    <a:cubicBezTo>
                      <a:pt x="27" y="12"/>
                      <a:pt x="25" y="8"/>
                      <a:pt x="23" y="5"/>
                    </a:cubicBezTo>
                    <a:cubicBezTo>
                      <a:pt x="21" y="1"/>
                      <a:pt x="18" y="0"/>
                      <a:pt x="13" y="0"/>
                    </a:cubicBezTo>
                    <a:cubicBezTo>
                      <a:pt x="9" y="0"/>
                      <a:pt x="6" y="1"/>
                      <a:pt x="3" y="5"/>
                    </a:cubicBezTo>
                    <a:cubicBezTo>
                      <a:pt x="1" y="8"/>
                      <a:pt x="0" y="12"/>
                      <a:pt x="0" y="18"/>
                    </a:cubicBezTo>
                    <a:cubicBezTo>
                      <a:pt x="0" y="23"/>
                      <a:pt x="1" y="28"/>
                      <a:pt x="3" y="31"/>
                    </a:cubicBezTo>
                    <a:cubicBezTo>
                      <a:pt x="6" y="34"/>
                      <a:pt x="9" y="36"/>
                      <a:pt x="13" y="36"/>
                    </a:cubicBezTo>
                    <a:cubicBezTo>
                      <a:pt x="18" y="36"/>
                      <a:pt x="21" y="34"/>
                      <a:pt x="23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9999" name="Google Shape;9999;p92"/>
              <p:cNvSpPr/>
              <p:nvPr/>
            </p:nvSpPr>
            <p:spPr>
              <a:xfrm>
                <a:off x="3951287" y="2891927"/>
                <a:ext cx="9525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27" h="36" extrusionOk="0">
                    <a:moveTo>
                      <a:pt x="7" y="18"/>
                    </a:moveTo>
                    <a:cubicBezTo>
                      <a:pt x="7" y="10"/>
                      <a:pt x="9" y="6"/>
                      <a:pt x="13" y="6"/>
                    </a:cubicBezTo>
                    <a:cubicBezTo>
                      <a:pt x="17" y="6"/>
                      <a:pt x="20" y="10"/>
                      <a:pt x="20" y="18"/>
                    </a:cubicBezTo>
                    <a:cubicBezTo>
                      <a:pt x="20" y="26"/>
                      <a:pt x="17" y="30"/>
                      <a:pt x="13" y="30"/>
                    </a:cubicBezTo>
                    <a:cubicBezTo>
                      <a:pt x="9" y="30"/>
                      <a:pt x="7" y="26"/>
                      <a:pt x="7" y="18"/>
                    </a:cubicBezTo>
                    <a:moveTo>
                      <a:pt x="23" y="30"/>
                    </a:moveTo>
                    <a:cubicBezTo>
                      <a:pt x="25" y="27"/>
                      <a:pt x="27" y="23"/>
                      <a:pt x="27" y="18"/>
                    </a:cubicBezTo>
                    <a:cubicBezTo>
                      <a:pt x="27" y="12"/>
                      <a:pt x="25" y="8"/>
                      <a:pt x="23" y="5"/>
                    </a:cubicBezTo>
                    <a:cubicBezTo>
                      <a:pt x="21" y="1"/>
                      <a:pt x="18" y="0"/>
                      <a:pt x="13" y="0"/>
                    </a:cubicBezTo>
                    <a:cubicBezTo>
                      <a:pt x="9" y="0"/>
                      <a:pt x="5" y="1"/>
                      <a:pt x="3" y="5"/>
                    </a:cubicBezTo>
                    <a:cubicBezTo>
                      <a:pt x="1" y="8"/>
                      <a:pt x="0" y="12"/>
                      <a:pt x="0" y="18"/>
                    </a:cubicBezTo>
                    <a:cubicBezTo>
                      <a:pt x="0" y="23"/>
                      <a:pt x="1" y="28"/>
                      <a:pt x="3" y="31"/>
                    </a:cubicBezTo>
                    <a:cubicBezTo>
                      <a:pt x="5" y="34"/>
                      <a:pt x="9" y="36"/>
                      <a:pt x="13" y="36"/>
                    </a:cubicBezTo>
                    <a:cubicBezTo>
                      <a:pt x="18" y="36"/>
                      <a:pt x="21" y="34"/>
                      <a:pt x="23" y="3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0" name="Google Shape;10000;p92"/>
              <p:cNvSpPr/>
              <p:nvPr/>
            </p:nvSpPr>
            <p:spPr>
              <a:xfrm>
                <a:off x="3956050" y="2909389"/>
                <a:ext cx="4763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6" h="35" extrusionOk="0">
                    <a:moveTo>
                      <a:pt x="7" y="5"/>
                    </a:moveTo>
                    <a:cubicBezTo>
                      <a:pt x="6" y="6"/>
                      <a:pt x="3" y="6"/>
                      <a:pt x="0" y="6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0" y="2"/>
                      <a:pt x="9" y="4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1" name="Google Shape;10001;p92"/>
              <p:cNvSpPr/>
              <p:nvPr/>
            </p:nvSpPr>
            <p:spPr>
              <a:xfrm>
                <a:off x="3943350" y="2891927"/>
                <a:ext cx="476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16" h="35" extrusionOk="0">
                    <a:moveTo>
                      <a:pt x="7" y="5"/>
                    </a:moveTo>
                    <a:cubicBezTo>
                      <a:pt x="5" y="6"/>
                      <a:pt x="4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9" y="12"/>
                      <a:pt x="9" y="12"/>
                      <a:pt x="9" y="12"/>
                    </a:cubicBezTo>
                    <a:cubicBezTo>
                      <a:pt x="9" y="35"/>
                      <a:pt x="9" y="35"/>
                      <a:pt x="9" y="35"/>
                    </a:cubicBez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9" y="3"/>
                      <a:pt x="9" y="4"/>
                      <a:pt x="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2" name="Google Shape;10002;p92"/>
              <p:cNvSpPr/>
              <p:nvPr/>
            </p:nvSpPr>
            <p:spPr>
              <a:xfrm>
                <a:off x="3965575" y="2909389"/>
                <a:ext cx="9525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36" extrusionOk="0">
                    <a:moveTo>
                      <a:pt x="13" y="30"/>
                    </a:moveTo>
                    <a:cubicBezTo>
                      <a:pt x="9" y="30"/>
                      <a:pt x="7" y="26"/>
                      <a:pt x="7" y="17"/>
                    </a:cubicBezTo>
                    <a:cubicBezTo>
                      <a:pt x="7" y="9"/>
                      <a:pt x="9" y="5"/>
                      <a:pt x="13" y="5"/>
                    </a:cubicBezTo>
                    <a:cubicBezTo>
                      <a:pt x="17" y="5"/>
                      <a:pt x="19" y="9"/>
                      <a:pt x="19" y="17"/>
                    </a:cubicBezTo>
                    <a:cubicBezTo>
                      <a:pt x="19" y="26"/>
                      <a:pt x="17" y="30"/>
                      <a:pt x="13" y="30"/>
                    </a:cubicBezTo>
                    <a:moveTo>
                      <a:pt x="13" y="0"/>
                    </a:moveTo>
                    <a:cubicBezTo>
                      <a:pt x="9" y="0"/>
                      <a:pt x="6" y="1"/>
                      <a:pt x="3" y="4"/>
                    </a:cubicBezTo>
                    <a:cubicBezTo>
                      <a:pt x="1" y="8"/>
                      <a:pt x="0" y="12"/>
                      <a:pt x="0" y="17"/>
                    </a:cubicBezTo>
                    <a:cubicBezTo>
                      <a:pt x="0" y="23"/>
                      <a:pt x="1" y="28"/>
                      <a:pt x="3" y="31"/>
                    </a:cubicBezTo>
                    <a:cubicBezTo>
                      <a:pt x="5" y="34"/>
                      <a:pt x="9" y="36"/>
                      <a:pt x="13" y="36"/>
                    </a:cubicBezTo>
                    <a:cubicBezTo>
                      <a:pt x="18" y="36"/>
                      <a:pt x="21" y="34"/>
                      <a:pt x="23" y="31"/>
                    </a:cubicBezTo>
                    <a:cubicBezTo>
                      <a:pt x="25" y="28"/>
                      <a:pt x="26" y="23"/>
                      <a:pt x="26" y="17"/>
                    </a:cubicBezTo>
                    <a:cubicBezTo>
                      <a:pt x="26" y="12"/>
                      <a:pt x="25" y="8"/>
                      <a:pt x="23" y="5"/>
                    </a:cubicBezTo>
                    <a:cubicBezTo>
                      <a:pt x="21" y="1"/>
                      <a:pt x="17" y="0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3" name="Google Shape;10003;p92"/>
              <p:cNvSpPr/>
              <p:nvPr/>
            </p:nvSpPr>
            <p:spPr>
              <a:xfrm>
                <a:off x="3965575" y="2872877"/>
                <a:ext cx="9525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26" h="36" extrusionOk="0">
                    <a:moveTo>
                      <a:pt x="13" y="30"/>
                    </a:moveTo>
                    <a:cubicBezTo>
                      <a:pt x="9" y="30"/>
                      <a:pt x="7" y="26"/>
                      <a:pt x="7" y="18"/>
                    </a:cubicBezTo>
                    <a:cubicBezTo>
                      <a:pt x="7" y="10"/>
                      <a:pt x="9" y="5"/>
                      <a:pt x="13" y="5"/>
                    </a:cubicBezTo>
                    <a:cubicBezTo>
                      <a:pt x="17" y="5"/>
                      <a:pt x="19" y="10"/>
                      <a:pt x="19" y="18"/>
                    </a:cubicBezTo>
                    <a:cubicBezTo>
                      <a:pt x="19" y="26"/>
                      <a:pt x="17" y="30"/>
                      <a:pt x="13" y="30"/>
                    </a:cubicBezTo>
                    <a:moveTo>
                      <a:pt x="13" y="0"/>
                    </a:moveTo>
                    <a:cubicBezTo>
                      <a:pt x="8" y="0"/>
                      <a:pt x="5" y="1"/>
                      <a:pt x="3" y="5"/>
                    </a:cubicBezTo>
                    <a:cubicBezTo>
                      <a:pt x="1" y="8"/>
                      <a:pt x="0" y="12"/>
                      <a:pt x="0" y="18"/>
                    </a:cubicBezTo>
                    <a:cubicBezTo>
                      <a:pt x="0" y="23"/>
                      <a:pt x="1" y="28"/>
                      <a:pt x="3" y="31"/>
                    </a:cubicBezTo>
                    <a:cubicBezTo>
                      <a:pt x="5" y="34"/>
                      <a:pt x="8" y="36"/>
                      <a:pt x="13" y="36"/>
                    </a:cubicBezTo>
                    <a:cubicBezTo>
                      <a:pt x="17" y="36"/>
                      <a:pt x="21" y="34"/>
                      <a:pt x="23" y="31"/>
                    </a:cubicBezTo>
                    <a:cubicBezTo>
                      <a:pt x="25" y="28"/>
                      <a:pt x="26" y="23"/>
                      <a:pt x="26" y="18"/>
                    </a:cubicBezTo>
                    <a:cubicBezTo>
                      <a:pt x="26" y="12"/>
                      <a:pt x="25" y="8"/>
                      <a:pt x="23" y="5"/>
                    </a:cubicBezTo>
                    <a:cubicBezTo>
                      <a:pt x="21" y="2"/>
                      <a:pt x="17" y="0"/>
                      <a:pt x="1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4" name="Google Shape;10004;p92"/>
              <p:cNvSpPr/>
              <p:nvPr/>
            </p:nvSpPr>
            <p:spPr>
              <a:xfrm>
                <a:off x="3975100" y="2891927"/>
                <a:ext cx="4763" cy="11113"/>
              </a:xfrm>
              <a:custGeom>
                <a:avLst/>
                <a:gdLst/>
                <a:ahLst/>
                <a:cxnLst/>
                <a:rect l="l" t="t" r="r" b="b"/>
                <a:pathLst>
                  <a:path w="16" h="35" extrusionOk="0">
                    <a:moveTo>
                      <a:pt x="9" y="35"/>
                    </a:moveTo>
                    <a:cubicBezTo>
                      <a:pt x="16" y="35"/>
                      <a:pt x="16" y="35"/>
                      <a:pt x="16" y="35"/>
                    </a:cubicBezTo>
                    <a:cubicBezTo>
                      <a:pt x="16" y="0"/>
                      <a:pt x="16" y="0"/>
                      <a:pt x="16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3"/>
                      <a:pt x="8" y="4"/>
                      <a:pt x="7" y="5"/>
                    </a:cubicBezTo>
                    <a:cubicBezTo>
                      <a:pt x="6" y="6"/>
                      <a:pt x="3" y="7"/>
                      <a:pt x="0" y="7"/>
                    </a:cubicBezTo>
                    <a:cubicBezTo>
                      <a:pt x="0" y="12"/>
                      <a:pt x="0" y="12"/>
                      <a:pt x="0" y="12"/>
                    </a:cubicBezTo>
                    <a:cubicBezTo>
                      <a:pt x="9" y="12"/>
                      <a:pt x="9" y="12"/>
                      <a:pt x="9" y="12"/>
                    </a:cubicBezTo>
                    <a:lnTo>
                      <a:pt x="9" y="3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05" name="Google Shape;10005;p92"/>
              <p:cNvSpPr/>
              <p:nvPr/>
            </p:nvSpPr>
            <p:spPr>
              <a:xfrm>
                <a:off x="3900487" y="2842714"/>
                <a:ext cx="163513" cy="109538"/>
              </a:xfrm>
              <a:custGeom>
                <a:avLst/>
                <a:gdLst/>
                <a:ahLst/>
                <a:cxnLst/>
                <a:rect l="l" t="t" r="r" b="b"/>
                <a:pathLst>
                  <a:path w="486" h="325" extrusionOk="0">
                    <a:moveTo>
                      <a:pt x="269" y="163"/>
                    </a:moveTo>
                    <a:cubicBezTo>
                      <a:pt x="269" y="171"/>
                      <a:pt x="267" y="175"/>
                      <a:pt x="263" y="175"/>
                    </a:cubicBezTo>
                    <a:cubicBezTo>
                      <a:pt x="259" y="175"/>
                      <a:pt x="257" y="171"/>
                      <a:pt x="257" y="163"/>
                    </a:cubicBezTo>
                    <a:cubicBezTo>
                      <a:pt x="257" y="155"/>
                      <a:pt x="259" y="151"/>
                      <a:pt x="263" y="151"/>
                    </a:cubicBezTo>
                    <a:cubicBezTo>
                      <a:pt x="267" y="151"/>
                      <a:pt x="269" y="155"/>
                      <a:pt x="269" y="163"/>
                    </a:cubicBezTo>
                    <a:moveTo>
                      <a:pt x="217" y="241"/>
                    </a:moveTo>
                    <a:cubicBezTo>
                      <a:pt x="213" y="243"/>
                      <a:pt x="209" y="243"/>
                      <a:pt x="205" y="245"/>
                    </a:cubicBezTo>
                    <a:cubicBezTo>
                      <a:pt x="202" y="245"/>
                      <a:pt x="200" y="245"/>
                      <a:pt x="197" y="246"/>
                    </a:cubicBezTo>
                    <a:cubicBezTo>
                      <a:pt x="194" y="246"/>
                      <a:pt x="191" y="247"/>
                      <a:pt x="188" y="247"/>
                    </a:cubicBezTo>
                    <a:cubicBezTo>
                      <a:pt x="185" y="247"/>
                      <a:pt x="183" y="246"/>
                      <a:pt x="180" y="246"/>
                    </a:cubicBezTo>
                    <a:cubicBezTo>
                      <a:pt x="177" y="245"/>
                      <a:pt x="174" y="245"/>
                      <a:pt x="171" y="245"/>
                    </a:cubicBezTo>
                    <a:cubicBezTo>
                      <a:pt x="168" y="243"/>
                      <a:pt x="163" y="243"/>
                      <a:pt x="159" y="241"/>
                    </a:cubicBezTo>
                    <a:cubicBezTo>
                      <a:pt x="157" y="240"/>
                      <a:pt x="154" y="239"/>
                      <a:pt x="152" y="238"/>
                    </a:cubicBezTo>
                    <a:cubicBezTo>
                      <a:pt x="150" y="237"/>
                      <a:pt x="147" y="236"/>
                      <a:pt x="146" y="235"/>
                    </a:cubicBezTo>
                    <a:cubicBezTo>
                      <a:pt x="149" y="234"/>
                      <a:pt x="151" y="232"/>
                      <a:pt x="153" y="230"/>
                    </a:cubicBezTo>
                    <a:cubicBezTo>
                      <a:pt x="156" y="226"/>
                      <a:pt x="156" y="222"/>
                      <a:pt x="156" y="216"/>
                    </a:cubicBezTo>
                    <a:cubicBezTo>
                      <a:pt x="156" y="211"/>
                      <a:pt x="156" y="207"/>
                      <a:pt x="153" y="204"/>
                    </a:cubicBezTo>
                    <a:cubicBezTo>
                      <a:pt x="151" y="200"/>
                      <a:pt x="147" y="199"/>
                      <a:pt x="143" y="199"/>
                    </a:cubicBezTo>
                    <a:cubicBezTo>
                      <a:pt x="139" y="199"/>
                      <a:pt x="135" y="200"/>
                      <a:pt x="134" y="203"/>
                    </a:cubicBezTo>
                    <a:cubicBezTo>
                      <a:pt x="131" y="207"/>
                      <a:pt x="130" y="211"/>
                      <a:pt x="130" y="216"/>
                    </a:cubicBezTo>
                    <a:cubicBezTo>
                      <a:pt x="130" y="219"/>
                      <a:pt x="130" y="221"/>
                      <a:pt x="130" y="223"/>
                    </a:cubicBezTo>
                    <a:cubicBezTo>
                      <a:pt x="129" y="221"/>
                      <a:pt x="129" y="221"/>
                      <a:pt x="129" y="221"/>
                    </a:cubicBezTo>
                    <a:cubicBezTo>
                      <a:pt x="130" y="222"/>
                      <a:pt x="130" y="222"/>
                      <a:pt x="130" y="222"/>
                    </a:cubicBezTo>
                    <a:cubicBezTo>
                      <a:pt x="128" y="221"/>
                      <a:pt x="128" y="221"/>
                      <a:pt x="128" y="221"/>
                    </a:cubicBezTo>
                    <a:cubicBezTo>
                      <a:pt x="129" y="221"/>
                      <a:pt x="129" y="221"/>
                      <a:pt x="129" y="221"/>
                    </a:cubicBezTo>
                    <a:cubicBezTo>
                      <a:pt x="128" y="221"/>
                      <a:pt x="128" y="220"/>
                      <a:pt x="127" y="219"/>
                    </a:cubicBezTo>
                    <a:cubicBezTo>
                      <a:pt x="124" y="216"/>
                      <a:pt x="122" y="213"/>
                      <a:pt x="120" y="209"/>
                    </a:cubicBezTo>
                    <a:cubicBezTo>
                      <a:pt x="118" y="208"/>
                      <a:pt x="117" y="206"/>
                      <a:pt x="116" y="205"/>
                    </a:cubicBezTo>
                    <a:cubicBezTo>
                      <a:pt x="116" y="204"/>
                      <a:pt x="113" y="199"/>
                      <a:pt x="113" y="199"/>
                    </a:cubicBezTo>
                    <a:cubicBezTo>
                      <a:pt x="111" y="194"/>
                      <a:pt x="109" y="189"/>
                      <a:pt x="108" y="184"/>
                    </a:cubicBezTo>
                    <a:cubicBezTo>
                      <a:pt x="108" y="183"/>
                      <a:pt x="108" y="182"/>
                      <a:pt x="107" y="180"/>
                    </a:cubicBezTo>
                    <a:cubicBezTo>
                      <a:pt x="107" y="181"/>
                      <a:pt x="107" y="181"/>
                      <a:pt x="108" y="181"/>
                    </a:cubicBezTo>
                    <a:cubicBezTo>
                      <a:pt x="112" y="181"/>
                      <a:pt x="115" y="179"/>
                      <a:pt x="118" y="175"/>
                    </a:cubicBezTo>
                    <a:cubicBezTo>
                      <a:pt x="120" y="172"/>
                      <a:pt x="121" y="168"/>
                      <a:pt x="121" y="163"/>
                    </a:cubicBezTo>
                    <a:cubicBezTo>
                      <a:pt x="121" y="157"/>
                      <a:pt x="120" y="153"/>
                      <a:pt x="117" y="149"/>
                    </a:cubicBezTo>
                    <a:cubicBezTo>
                      <a:pt x="115" y="146"/>
                      <a:pt x="111" y="144"/>
                      <a:pt x="108" y="144"/>
                    </a:cubicBezTo>
                    <a:cubicBezTo>
                      <a:pt x="107" y="144"/>
                      <a:pt x="107" y="144"/>
                      <a:pt x="107" y="144"/>
                    </a:cubicBezTo>
                    <a:cubicBezTo>
                      <a:pt x="108" y="143"/>
                      <a:pt x="108" y="140"/>
                      <a:pt x="109" y="138"/>
                    </a:cubicBezTo>
                    <a:cubicBezTo>
                      <a:pt x="110" y="134"/>
                      <a:pt x="111" y="130"/>
                      <a:pt x="113" y="126"/>
                    </a:cubicBezTo>
                    <a:cubicBezTo>
                      <a:pt x="114" y="126"/>
                      <a:pt x="115" y="123"/>
                      <a:pt x="115" y="123"/>
                    </a:cubicBezTo>
                    <a:cubicBezTo>
                      <a:pt x="116" y="120"/>
                      <a:pt x="118" y="118"/>
                      <a:pt x="120" y="116"/>
                    </a:cubicBezTo>
                    <a:cubicBezTo>
                      <a:pt x="123" y="110"/>
                      <a:pt x="127" y="106"/>
                      <a:pt x="132" y="102"/>
                    </a:cubicBezTo>
                    <a:cubicBezTo>
                      <a:pt x="131" y="103"/>
                      <a:pt x="131" y="106"/>
                      <a:pt x="131" y="109"/>
                    </a:cubicBezTo>
                    <a:cubicBezTo>
                      <a:pt x="131" y="114"/>
                      <a:pt x="132" y="119"/>
                      <a:pt x="134" y="122"/>
                    </a:cubicBezTo>
                    <a:cubicBezTo>
                      <a:pt x="137" y="125"/>
                      <a:pt x="140" y="127"/>
                      <a:pt x="144" y="127"/>
                    </a:cubicBezTo>
                    <a:cubicBezTo>
                      <a:pt x="149" y="127"/>
                      <a:pt x="152" y="125"/>
                      <a:pt x="154" y="122"/>
                    </a:cubicBezTo>
                    <a:cubicBezTo>
                      <a:pt x="156" y="119"/>
                      <a:pt x="158" y="114"/>
                      <a:pt x="158" y="109"/>
                    </a:cubicBezTo>
                    <a:cubicBezTo>
                      <a:pt x="158" y="103"/>
                      <a:pt x="156" y="99"/>
                      <a:pt x="154" y="96"/>
                    </a:cubicBezTo>
                    <a:cubicBezTo>
                      <a:pt x="152" y="93"/>
                      <a:pt x="149" y="91"/>
                      <a:pt x="146" y="91"/>
                    </a:cubicBezTo>
                    <a:cubicBezTo>
                      <a:pt x="158" y="83"/>
                      <a:pt x="173" y="79"/>
                      <a:pt x="188" y="79"/>
                    </a:cubicBezTo>
                    <a:cubicBezTo>
                      <a:pt x="207" y="79"/>
                      <a:pt x="225" y="86"/>
                      <a:pt x="240" y="96"/>
                    </a:cubicBezTo>
                    <a:cubicBezTo>
                      <a:pt x="238" y="98"/>
                      <a:pt x="236" y="98"/>
                      <a:pt x="233" y="98"/>
                    </a:cubicBezTo>
                    <a:cubicBezTo>
                      <a:pt x="233" y="103"/>
                      <a:pt x="233" y="103"/>
                      <a:pt x="233" y="103"/>
                    </a:cubicBezTo>
                    <a:cubicBezTo>
                      <a:pt x="242" y="103"/>
                      <a:pt x="242" y="103"/>
                      <a:pt x="242" y="103"/>
                    </a:cubicBezTo>
                    <a:cubicBezTo>
                      <a:pt x="242" y="126"/>
                      <a:pt x="242" y="126"/>
                      <a:pt x="242" y="126"/>
                    </a:cubicBezTo>
                    <a:cubicBezTo>
                      <a:pt x="249" y="126"/>
                      <a:pt x="249" y="126"/>
                      <a:pt x="249" y="126"/>
                    </a:cubicBezTo>
                    <a:cubicBezTo>
                      <a:pt x="249" y="106"/>
                      <a:pt x="249" y="106"/>
                      <a:pt x="249" y="106"/>
                    </a:cubicBezTo>
                    <a:cubicBezTo>
                      <a:pt x="252" y="109"/>
                      <a:pt x="255" y="112"/>
                      <a:pt x="257" y="116"/>
                    </a:cubicBezTo>
                    <a:cubicBezTo>
                      <a:pt x="259" y="118"/>
                      <a:pt x="260" y="120"/>
                      <a:pt x="261" y="123"/>
                    </a:cubicBezTo>
                    <a:cubicBezTo>
                      <a:pt x="264" y="127"/>
                      <a:pt x="266" y="132"/>
                      <a:pt x="267" y="138"/>
                    </a:cubicBezTo>
                    <a:cubicBezTo>
                      <a:pt x="269" y="140"/>
                      <a:pt x="269" y="143"/>
                      <a:pt x="269" y="145"/>
                    </a:cubicBezTo>
                    <a:cubicBezTo>
                      <a:pt x="269" y="145"/>
                      <a:pt x="270" y="146"/>
                      <a:pt x="270" y="146"/>
                    </a:cubicBezTo>
                    <a:cubicBezTo>
                      <a:pt x="268" y="145"/>
                      <a:pt x="266" y="144"/>
                      <a:pt x="263" y="144"/>
                    </a:cubicBezTo>
                    <a:cubicBezTo>
                      <a:pt x="259" y="144"/>
                      <a:pt x="255" y="146"/>
                      <a:pt x="254" y="149"/>
                    </a:cubicBezTo>
                    <a:cubicBezTo>
                      <a:pt x="251" y="153"/>
                      <a:pt x="250" y="157"/>
                      <a:pt x="250" y="163"/>
                    </a:cubicBezTo>
                    <a:cubicBezTo>
                      <a:pt x="250" y="168"/>
                      <a:pt x="251" y="173"/>
                      <a:pt x="253" y="176"/>
                    </a:cubicBezTo>
                    <a:cubicBezTo>
                      <a:pt x="255" y="179"/>
                      <a:pt x="259" y="181"/>
                      <a:pt x="263" y="181"/>
                    </a:cubicBezTo>
                    <a:cubicBezTo>
                      <a:pt x="266" y="181"/>
                      <a:pt x="268" y="180"/>
                      <a:pt x="270" y="179"/>
                    </a:cubicBezTo>
                    <a:cubicBezTo>
                      <a:pt x="270" y="179"/>
                      <a:pt x="270" y="180"/>
                      <a:pt x="269" y="180"/>
                    </a:cubicBezTo>
                    <a:cubicBezTo>
                      <a:pt x="269" y="181"/>
                      <a:pt x="269" y="182"/>
                      <a:pt x="269" y="184"/>
                    </a:cubicBezTo>
                    <a:cubicBezTo>
                      <a:pt x="266" y="193"/>
                      <a:pt x="262" y="201"/>
                      <a:pt x="257" y="209"/>
                    </a:cubicBezTo>
                    <a:cubicBezTo>
                      <a:pt x="257" y="207"/>
                      <a:pt x="256" y="205"/>
                      <a:pt x="255" y="204"/>
                    </a:cubicBezTo>
                    <a:cubicBezTo>
                      <a:pt x="252" y="200"/>
                      <a:pt x="249" y="199"/>
                      <a:pt x="245" y="199"/>
                    </a:cubicBezTo>
                    <a:cubicBezTo>
                      <a:pt x="240" y="199"/>
                      <a:pt x="237" y="200"/>
                      <a:pt x="235" y="203"/>
                    </a:cubicBezTo>
                    <a:cubicBezTo>
                      <a:pt x="233" y="207"/>
                      <a:pt x="231" y="211"/>
                      <a:pt x="231" y="216"/>
                    </a:cubicBezTo>
                    <a:cubicBezTo>
                      <a:pt x="231" y="222"/>
                      <a:pt x="233" y="226"/>
                      <a:pt x="235" y="230"/>
                    </a:cubicBezTo>
                    <a:cubicBezTo>
                      <a:pt x="235" y="230"/>
                      <a:pt x="236" y="231"/>
                      <a:pt x="236" y="231"/>
                    </a:cubicBezTo>
                    <a:cubicBezTo>
                      <a:pt x="233" y="234"/>
                      <a:pt x="228" y="236"/>
                      <a:pt x="224" y="238"/>
                    </a:cubicBezTo>
                    <a:cubicBezTo>
                      <a:pt x="222" y="239"/>
                      <a:pt x="219" y="240"/>
                      <a:pt x="217" y="241"/>
                    </a:cubicBezTo>
                    <a:moveTo>
                      <a:pt x="137" y="216"/>
                    </a:moveTo>
                    <a:cubicBezTo>
                      <a:pt x="137" y="208"/>
                      <a:pt x="139" y="204"/>
                      <a:pt x="143" y="204"/>
                    </a:cubicBezTo>
                    <a:cubicBezTo>
                      <a:pt x="147" y="204"/>
                      <a:pt x="149" y="208"/>
                      <a:pt x="149" y="216"/>
                    </a:cubicBezTo>
                    <a:cubicBezTo>
                      <a:pt x="149" y="225"/>
                      <a:pt x="147" y="229"/>
                      <a:pt x="143" y="229"/>
                    </a:cubicBezTo>
                    <a:cubicBezTo>
                      <a:pt x="139" y="229"/>
                      <a:pt x="137" y="225"/>
                      <a:pt x="137" y="216"/>
                    </a:cubicBezTo>
                    <a:moveTo>
                      <a:pt x="15" y="195"/>
                    </a:moveTo>
                    <a:cubicBezTo>
                      <a:pt x="14" y="194"/>
                      <a:pt x="8" y="183"/>
                      <a:pt x="8" y="163"/>
                    </a:cubicBezTo>
                    <a:cubicBezTo>
                      <a:pt x="8" y="142"/>
                      <a:pt x="14" y="131"/>
                      <a:pt x="15" y="130"/>
                    </a:cubicBezTo>
                    <a:cubicBezTo>
                      <a:pt x="18" y="131"/>
                      <a:pt x="24" y="142"/>
                      <a:pt x="24" y="163"/>
                    </a:cubicBezTo>
                    <a:cubicBezTo>
                      <a:pt x="24" y="183"/>
                      <a:pt x="18" y="194"/>
                      <a:pt x="15" y="195"/>
                    </a:cubicBezTo>
                    <a:moveTo>
                      <a:pt x="105" y="163"/>
                    </a:moveTo>
                    <a:cubicBezTo>
                      <a:pt x="105" y="158"/>
                      <a:pt x="106" y="155"/>
                      <a:pt x="106" y="151"/>
                    </a:cubicBezTo>
                    <a:cubicBezTo>
                      <a:pt x="108" y="151"/>
                      <a:pt x="108" y="151"/>
                      <a:pt x="108" y="151"/>
                    </a:cubicBezTo>
                    <a:cubicBezTo>
                      <a:pt x="111" y="151"/>
                      <a:pt x="113" y="155"/>
                      <a:pt x="113" y="163"/>
                    </a:cubicBezTo>
                    <a:cubicBezTo>
                      <a:pt x="113" y="171"/>
                      <a:pt x="111" y="175"/>
                      <a:pt x="108" y="175"/>
                    </a:cubicBezTo>
                    <a:cubicBezTo>
                      <a:pt x="106" y="175"/>
                      <a:pt x="106" y="175"/>
                      <a:pt x="106" y="175"/>
                    </a:cubicBezTo>
                    <a:cubicBezTo>
                      <a:pt x="106" y="171"/>
                      <a:pt x="105" y="167"/>
                      <a:pt x="105" y="163"/>
                    </a:cubicBezTo>
                    <a:moveTo>
                      <a:pt x="144" y="96"/>
                    </a:moveTo>
                    <a:cubicBezTo>
                      <a:pt x="148" y="96"/>
                      <a:pt x="150" y="101"/>
                      <a:pt x="150" y="109"/>
                    </a:cubicBezTo>
                    <a:cubicBezTo>
                      <a:pt x="150" y="117"/>
                      <a:pt x="148" y="121"/>
                      <a:pt x="144" y="121"/>
                    </a:cubicBezTo>
                    <a:cubicBezTo>
                      <a:pt x="140" y="121"/>
                      <a:pt x="138" y="117"/>
                      <a:pt x="138" y="109"/>
                    </a:cubicBezTo>
                    <a:cubicBezTo>
                      <a:pt x="138" y="101"/>
                      <a:pt x="140" y="96"/>
                      <a:pt x="144" y="96"/>
                    </a:cubicBezTo>
                    <a:moveTo>
                      <a:pt x="239" y="216"/>
                    </a:moveTo>
                    <a:cubicBezTo>
                      <a:pt x="239" y="208"/>
                      <a:pt x="241" y="204"/>
                      <a:pt x="245" y="204"/>
                    </a:cubicBezTo>
                    <a:cubicBezTo>
                      <a:pt x="249" y="204"/>
                      <a:pt x="251" y="208"/>
                      <a:pt x="251" y="216"/>
                    </a:cubicBezTo>
                    <a:cubicBezTo>
                      <a:pt x="251" y="218"/>
                      <a:pt x="251" y="218"/>
                      <a:pt x="251" y="218"/>
                    </a:cubicBezTo>
                    <a:cubicBezTo>
                      <a:pt x="250" y="218"/>
                      <a:pt x="250" y="218"/>
                      <a:pt x="250" y="219"/>
                    </a:cubicBezTo>
                    <a:cubicBezTo>
                      <a:pt x="249" y="220"/>
                      <a:pt x="248" y="221"/>
                      <a:pt x="247" y="222"/>
                    </a:cubicBezTo>
                    <a:cubicBezTo>
                      <a:pt x="245" y="224"/>
                      <a:pt x="243" y="225"/>
                      <a:pt x="242" y="227"/>
                    </a:cubicBezTo>
                    <a:cubicBezTo>
                      <a:pt x="240" y="225"/>
                      <a:pt x="239" y="222"/>
                      <a:pt x="239" y="216"/>
                    </a:cubicBezTo>
                    <a:moveTo>
                      <a:pt x="15" y="317"/>
                    </a:moveTo>
                    <a:cubicBezTo>
                      <a:pt x="14" y="316"/>
                      <a:pt x="8" y="305"/>
                      <a:pt x="8" y="284"/>
                    </a:cubicBezTo>
                    <a:cubicBezTo>
                      <a:pt x="8" y="264"/>
                      <a:pt x="14" y="252"/>
                      <a:pt x="15" y="252"/>
                    </a:cubicBezTo>
                    <a:cubicBezTo>
                      <a:pt x="18" y="252"/>
                      <a:pt x="24" y="264"/>
                      <a:pt x="24" y="284"/>
                    </a:cubicBezTo>
                    <a:cubicBezTo>
                      <a:pt x="24" y="305"/>
                      <a:pt x="18" y="316"/>
                      <a:pt x="15" y="317"/>
                    </a:cubicBezTo>
                    <a:moveTo>
                      <a:pt x="15" y="73"/>
                    </a:moveTo>
                    <a:cubicBezTo>
                      <a:pt x="14" y="73"/>
                      <a:pt x="8" y="61"/>
                      <a:pt x="8" y="40"/>
                    </a:cubicBezTo>
                    <a:cubicBezTo>
                      <a:pt x="8" y="20"/>
                      <a:pt x="14" y="9"/>
                      <a:pt x="15" y="8"/>
                    </a:cubicBezTo>
                    <a:cubicBezTo>
                      <a:pt x="18" y="9"/>
                      <a:pt x="24" y="20"/>
                      <a:pt x="24" y="40"/>
                    </a:cubicBezTo>
                    <a:cubicBezTo>
                      <a:pt x="24" y="61"/>
                      <a:pt x="18" y="73"/>
                      <a:pt x="15" y="73"/>
                    </a:cubicBezTo>
                    <a:moveTo>
                      <a:pt x="456" y="86"/>
                    </a:moveTo>
                    <a:cubicBezTo>
                      <a:pt x="247" y="86"/>
                      <a:pt x="247" y="86"/>
                      <a:pt x="247" y="86"/>
                    </a:cubicBezTo>
                    <a:cubicBezTo>
                      <a:pt x="232" y="75"/>
                      <a:pt x="214" y="68"/>
                      <a:pt x="195" y="66"/>
                    </a:cubicBezTo>
                    <a:cubicBezTo>
                      <a:pt x="131" y="0"/>
                      <a:pt x="131" y="0"/>
                      <a:pt x="131" y="0"/>
                    </a:cubicBezTo>
                    <a:cubicBezTo>
                      <a:pt x="15" y="0"/>
                      <a:pt x="15" y="0"/>
                      <a:pt x="15" y="0"/>
                    </a:cubicBezTo>
                    <a:cubicBezTo>
                      <a:pt x="5" y="0"/>
                      <a:pt x="0" y="21"/>
                      <a:pt x="0" y="40"/>
                    </a:cubicBezTo>
                    <a:cubicBezTo>
                      <a:pt x="0" y="60"/>
                      <a:pt x="5" y="81"/>
                      <a:pt x="15" y="81"/>
                    </a:cubicBezTo>
                    <a:cubicBezTo>
                      <a:pt x="104" y="81"/>
                      <a:pt x="104" y="81"/>
                      <a:pt x="104" y="81"/>
                    </a:cubicBezTo>
                    <a:cubicBezTo>
                      <a:pt x="119" y="96"/>
                      <a:pt x="119" y="96"/>
                      <a:pt x="119" y="96"/>
                    </a:cubicBezTo>
                    <a:cubicBezTo>
                      <a:pt x="111" y="104"/>
                      <a:pt x="106" y="113"/>
                      <a:pt x="101" y="122"/>
                    </a:cubicBezTo>
                    <a:cubicBezTo>
                      <a:pt x="15" y="122"/>
                      <a:pt x="15" y="122"/>
                      <a:pt x="15" y="122"/>
                    </a:cubicBezTo>
                    <a:cubicBezTo>
                      <a:pt x="5" y="122"/>
                      <a:pt x="0" y="143"/>
                      <a:pt x="0" y="163"/>
                    </a:cubicBezTo>
                    <a:cubicBezTo>
                      <a:pt x="0" y="182"/>
                      <a:pt x="5" y="203"/>
                      <a:pt x="15" y="203"/>
                    </a:cubicBezTo>
                    <a:cubicBezTo>
                      <a:pt x="101" y="203"/>
                      <a:pt x="101" y="203"/>
                      <a:pt x="101" y="203"/>
                    </a:cubicBezTo>
                    <a:cubicBezTo>
                      <a:pt x="106" y="213"/>
                      <a:pt x="111" y="221"/>
                      <a:pt x="118" y="228"/>
                    </a:cubicBezTo>
                    <a:cubicBezTo>
                      <a:pt x="104" y="243"/>
                      <a:pt x="104" y="243"/>
                      <a:pt x="104" y="243"/>
                    </a:cubicBezTo>
                    <a:cubicBezTo>
                      <a:pt x="15" y="243"/>
                      <a:pt x="15" y="243"/>
                      <a:pt x="15" y="243"/>
                    </a:cubicBezTo>
                    <a:cubicBezTo>
                      <a:pt x="5" y="243"/>
                      <a:pt x="0" y="264"/>
                      <a:pt x="0" y="284"/>
                    </a:cubicBezTo>
                    <a:cubicBezTo>
                      <a:pt x="0" y="303"/>
                      <a:pt x="5" y="325"/>
                      <a:pt x="15" y="325"/>
                    </a:cubicBezTo>
                    <a:cubicBezTo>
                      <a:pt x="131" y="325"/>
                      <a:pt x="131" y="325"/>
                      <a:pt x="131" y="325"/>
                    </a:cubicBezTo>
                    <a:cubicBezTo>
                      <a:pt x="194" y="259"/>
                      <a:pt x="194" y="259"/>
                      <a:pt x="194" y="259"/>
                    </a:cubicBezTo>
                    <a:cubicBezTo>
                      <a:pt x="214" y="257"/>
                      <a:pt x="232" y="250"/>
                      <a:pt x="247" y="238"/>
                    </a:cubicBezTo>
                    <a:cubicBezTo>
                      <a:pt x="456" y="238"/>
                      <a:pt x="456" y="238"/>
                      <a:pt x="456" y="238"/>
                    </a:cubicBezTo>
                    <a:cubicBezTo>
                      <a:pt x="477" y="238"/>
                      <a:pt x="486" y="199"/>
                      <a:pt x="486" y="163"/>
                    </a:cubicBezTo>
                    <a:cubicBezTo>
                      <a:pt x="486" y="126"/>
                      <a:pt x="477" y="86"/>
                      <a:pt x="456" y="8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006" name="Google Shape;10006;p92"/>
            <p:cNvSpPr/>
            <p:nvPr/>
          </p:nvSpPr>
          <p:spPr>
            <a:xfrm>
              <a:off x="2030640" y="4821699"/>
              <a:ext cx="625171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VPN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Concentrator</a:t>
              </a:r>
              <a:endParaRPr/>
            </a:p>
          </p:txBody>
        </p:sp>
      </p:grpSp>
      <p:grpSp>
        <p:nvGrpSpPr>
          <p:cNvPr id="10007" name="Google Shape;10007;p92"/>
          <p:cNvGrpSpPr/>
          <p:nvPr/>
        </p:nvGrpSpPr>
        <p:grpSpPr>
          <a:xfrm>
            <a:off x="6460547" y="5859117"/>
            <a:ext cx="751809" cy="610288"/>
            <a:chOff x="4945929" y="4441448"/>
            <a:chExt cx="751809" cy="610288"/>
          </a:xfrm>
        </p:grpSpPr>
        <p:grpSp>
          <p:nvGrpSpPr>
            <p:cNvPr id="10008" name="Google Shape;10008;p92"/>
            <p:cNvGrpSpPr/>
            <p:nvPr/>
          </p:nvGrpSpPr>
          <p:grpSpPr>
            <a:xfrm>
              <a:off x="5165200" y="4441448"/>
              <a:ext cx="313267" cy="313267"/>
              <a:chOff x="5905500" y="2780802"/>
              <a:chExt cx="234950" cy="234950"/>
            </a:xfrm>
          </p:grpSpPr>
          <p:sp>
            <p:nvSpPr>
              <p:cNvPr id="10009" name="Google Shape;10009;p92"/>
              <p:cNvSpPr/>
              <p:nvPr/>
            </p:nvSpPr>
            <p:spPr>
              <a:xfrm>
                <a:off x="5905500" y="2780802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0" name="Google Shape;10010;p92"/>
              <p:cNvSpPr/>
              <p:nvPr/>
            </p:nvSpPr>
            <p:spPr>
              <a:xfrm>
                <a:off x="5972175" y="2815727"/>
                <a:ext cx="149225" cy="155575"/>
              </a:xfrm>
              <a:custGeom>
                <a:avLst/>
                <a:gdLst/>
                <a:ahLst/>
                <a:cxnLst/>
                <a:rect l="l" t="t" r="r" b="b"/>
                <a:pathLst>
                  <a:path w="443" h="458" extrusionOk="0">
                    <a:moveTo>
                      <a:pt x="342" y="60"/>
                    </a:moveTo>
                    <a:cubicBezTo>
                      <a:pt x="340" y="61"/>
                      <a:pt x="337" y="62"/>
                      <a:pt x="336" y="62"/>
                    </a:cubicBezTo>
                    <a:cubicBezTo>
                      <a:pt x="335" y="62"/>
                      <a:pt x="333" y="60"/>
                      <a:pt x="332" y="58"/>
                    </a:cubicBezTo>
                    <a:cubicBezTo>
                      <a:pt x="332" y="55"/>
                      <a:pt x="334" y="55"/>
                      <a:pt x="335" y="52"/>
                    </a:cubicBezTo>
                    <a:cubicBezTo>
                      <a:pt x="334" y="51"/>
                      <a:pt x="333" y="51"/>
                      <a:pt x="331" y="50"/>
                    </a:cubicBezTo>
                    <a:cubicBezTo>
                      <a:pt x="330" y="49"/>
                      <a:pt x="328" y="47"/>
                      <a:pt x="327" y="46"/>
                    </a:cubicBezTo>
                    <a:cubicBezTo>
                      <a:pt x="333" y="50"/>
                      <a:pt x="339" y="54"/>
                      <a:pt x="345" y="58"/>
                    </a:cubicBezTo>
                    <a:cubicBezTo>
                      <a:pt x="344" y="59"/>
                      <a:pt x="343" y="60"/>
                      <a:pt x="342" y="60"/>
                    </a:cubicBezTo>
                    <a:moveTo>
                      <a:pt x="325" y="45"/>
                    </a:moveTo>
                    <a:cubicBezTo>
                      <a:pt x="324" y="45"/>
                      <a:pt x="322" y="46"/>
                      <a:pt x="321" y="46"/>
                    </a:cubicBezTo>
                    <a:cubicBezTo>
                      <a:pt x="319" y="47"/>
                      <a:pt x="317" y="45"/>
                      <a:pt x="315" y="45"/>
                    </a:cubicBezTo>
                    <a:cubicBezTo>
                      <a:pt x="313" y="45"/>
                      <a:pt x="313" y="44"/>
                      <a:pt x="311" y="45"/>
                    </a:cubicBezTo>
                    <a:cubicBezTo>
                      <a:pt x="309" y="45"/>
                      <a:pt x="308" y="47"/>
                      <a:pt x="308" y="49"/>
                    </a:cubicBezTo>
                    <a:cubicBezTo>
                      <a:pt x="307" y="50"/>
                      <a:pt x="306" y="51"/>
                      <a:pt x="305" y="51"/>
                    </a:cubicBezTo>
                    <a:cubicBezTo>
                      <a:pt x="306" y="53"/>
                      <a:pt x="302" y="56"/>
                      <a:pt x="302" y="57"/>
                    </a:cubicBezTo>
                    <a:cubicBezTo>
                      <a:pt x="302" y="58"/>
                      <a:pt x="302" y="60"/>
                      <a:pt x="302" y="61"/>
                    </a:cubicBezTo>
                    <a:cubicBezTo>
                      <a:pt x="303" y="73"/>
                      <a:pt x="293" y="78"/>
                      <a:pt x="282" y="78"/>
                    </a:cubicBezTo>
                    <a:cubicBezTo>
                      <a:pt x="280" y="80"/>
                      <a:pt x="280" y="84"/>
                      <a:pt x="279" y="87"/>
                    </a:cubicBezTo>
                    <a:cubicBezTo>
                      <a:pt x="277" y="90"/>
                      <a:pt x="274" y="93"/>
                      <a:pt x="271" y="92"/>
                    </a:cubicBezTo>
                    <a:cubicBezTo>
                      <a:pt x="270" y="92"/>
                      <a:pt x="268" y="89"/>
                      <a:pt x="268" y="88"/>
                    </a:cubicBezTo>
                    <a:cubicBezTo>
                      <a:pt x="268" y="86"/>
                      <a:pt x="271" y="84"/>
                      <a:pt x="269" y="82"/>
                    </a:cubicBezTo>
                    <a:cubicBezTo>
                      <a:pt x="269" y="80"/>
                      <a:pt x="273" y="80"/>
                      <a:pt x="273" y="77"/>
                    </a:cubicBezTo>
                    <a:cubicBezTo>
                      <a:pt x="272" y="74"/>
                      <a:pt x="268" y="76"/>
                      <a:pt x="264" y="76"/>
                    </a:cubicBezTo>
                    <a:cubicBezTo>
                      <a:pt x="262" y="75"/>
                      <a:pt x="259" y="73"/>
                      <a:pt x="257" y="72"/>
                    </a:cubicBezTo>
                    <a:cubicBezTo>
                      <a:pt x="254" y="71"/>
                      <a:pt x="251" y="67"/>
                      <a:pt x="248" y="67"/>
                    </a:cubicBezTo>
                    <a:cubicBezTo>
                      <a:pt x="246" y="67"/>
                      <a:pt x="244" y="68"/>
                      <a:pt x="242" y="67"/>
                    </a:cubicBezTo>
                    <a:cubicBezTo>
                      <a:pt x="242" y="65"/>
                      <a:pt x="243" y="63"/>
                      <a:pt x="243" y="62"/>
                    </a:cubicBezTo>
                    <a:cubicBezTo>
                      <a:pt x="243" y="61"/>
                      <a:pt x="240" y="60"/>
                      <a:pt x="240" y="59"/>
                    </a:cubicBezTo>
                    <a:cubicBezTo>
                      <a:pt x="240" y="58"/>
                      <a:pt x="242" y="55"/>
                      <a:pt x="244" y="53"/>
                    </a:cubicBezTo>
                    <a:cubicBezTo>
                      <a:pt x="246" y="52"/>
                      <a:pt x="249" y="50"/>
                      <a:pt x="252" y="49"/>
                    </a:cubicBezTo>
                    <a:cubicBezTo>
                      <a:pt x="255" y="47"/>
                      <a:pt x="259" y="45"/>
                      <a:pt x="262" y="44"/>
                    </a:cubicBezTo>
                    <a:cubicBezTo>
                      <a:pt x="263" y="44"/>
                      <a:pt x="264" y="44"/>
                      <a:pt x="266" y="43"/>
                    </a:cubicBezTo>
                    <a:cubicBezTo>
                      <a:pt x="269" y="42"/>
                      <a:pt x="271" y="40"/>
                      <a:pt x="274" y="39"/>
                    </a:cubicBezTo>
                    <a:cubicBezTo>
                      <a:pt x="275" y="39"/>
                      <a:pt x="277" y="39"/>
                      <a:pt x="279" y="38"/>
                    </a:cubicBezTo>
                    <a:cubicBezTo>
                      <a:pt x="281" y="38"/>
                      <a:pt x="282" y="37"/>
                      <a:pt x="284" y="36"/>
                    </a:cubicBezTo>
                    <a:cubicBezTo>
                      <a:pt x="285" y="36"/>
                      <a:pt x="286" y="35"/>
                      <a:pt x="288" y="35"/>
                    </a:cubicBezTo>
                    <a:cubicBezTo>
                      <a:pt x="288" y="34"/>
                      <a:pt x="289" y="34"/>
                      <a:pt x="290" y="34"/>
                    </a:cubicBezTo>
                    <a:cubicBezTo>
                      <a:pt x="289" y="37"/>
                      <a:pt x="286" y="37"/>
                      <a:pt x="285" y="40"/>
                    </a:cubicBezTo>
                    <a:cubicBezTo>
                      <a:pt x="288" y="46"/>
                      <a:pt x="293" y="39"/>
                      <a:pt x="297" y="39"/>
                    </a:cubicBezTo>
                    <a:cubicBezTo>
                      <a:pt x="300" y="39"/>
                      <a:pt x="303" y="43"/>
                      <a:pt x="305" y="39"/>
                    </a:cubicBezTo>
                    <a:cubicBezTo>
                      <a:pt x="304" y="37"/>
                      <a:pt x="302" y="36"/>
                      <a:pt x="300" y="34"/>
                    </a:cubicBezTo>
                    <a:cubicBezTo>
                      <a:pt x="298" y="33"/>
                      <a:pt x="295" y="32"/>
                      <a:pt x="295" y="30"/>
                    </a:cubicBezTo>
                    <a:cubicBezTo>
                      <a:pt x="306" y="34"/>
                      <a:pt x="316" y="39"/>
                      <a:pt x="326" y="45"/>
                    </a:cubicBezTo>
                    <a:lnTo>
                      <a:pt x="325" y="45"/>
                    </a:lnTo>
                    <a:close/>
                    <a:moveTo>
                      <a:pt x="239" y="18"/>
                    </a:moveTo>
                    <a:cubicBezTo>
                      <a:pt x="242" y="18"/>
                      <a:pt x="246" y="20"/>
                      <a:pt x="251" y="20"/>
                    </a:cubicBezTo>
                    <a:cubicBezTo>
                      <a:pt x="252" y="20"/>
                      <a:pt x="253" y="18"/>
                      <a:pt x="254" y="18"/>
                    </a:cubicBezTo>
                    <a:cubicBezTo>
                      <a:pt x="257" y="18"/>
                      <a:pt x="260" y="18"/>
                      <a:pt x="262" y="19"/>
                    </a:cubicBezTo>
                    <a:cubicBezTo>
                      <a:pt x="262" y="20"/>
                      <a:pt x="262" y="22"/>
                      <a:pt x="261" y="23"/>
                    </a:cubicBezTo>
                    <a:cubicBezTo>
                      <a:pt x="259" y="24"/>
                      <a:pt x="255" y="23"/>
                      <a:pt x="253" y="23"/>
                    </a:cubicBezTo>
                    <a:cubicBezTo>
                      <a:pt x="248" y="23"/>
                      <a:pt x="245" y="24"/>
                      <a:pt x="242" y="22"/>
                    </a:cubicBezTo>
                    <a:cubicBezTo>
                      <a:pt x="241" y="21"/>
                      <a:pt x="238" y="20"/>
                      <a:pt x="239" y="18"/>
                    </a:cubicBezTo>
                    <a:moveTo>
                      <a:pt x="270" y="21"/>
                    </a:moveTo>
                    <a:cubicBezTo>
                      <a:pt x="271" y="22"/>
                      <a:pt x="272" y="22"/>
                      <a:pt x="273" y="23"/>
                    </a:cubicBezTo>
                    <a:cubicBezTo>
                      <a:pt x="272" y="23"/>
                      <a:pt x="271" y="23"/>
                      <a:pt x="269" y="23"/>
                    </a:cubicBezTo>
                    <a:cubicBezTo>
                      <a:pt x="269" y="22"/>
                      <a:pt x="270" y="22"/>
                      <a:pt x="270" y="21"/>
                    </a:cubicBezTo>
                    <a:moveTo>
                      <a:pt x="207" y="16"/>
                    </a:moveTo>
                    <a:cubicBezTo>
                      <a:pt x="206" y="17"/>
                      <a:pt x="207" y="18"/>
                      <a:pt x="206" y="18"/>
                    </a:cubicBezTo>
                    <a:cubicBezTo>
                      <a:pt x="202" y="21"/>
                      <a:pt x="196" y="17"/>
                      <a:pt x="191" y="16"/>
                    </a:cubicBezTo>
                    <a:cubicBezTo>
                      <a:pt x="189" y="16"/>
                      <a:pt x="187" y="17"/>
                      <a:pt x="184" y="17"/>
                    </a:cubicBezTo>
                    <a:cubicBezTo>
                      <a:pt x="183" y="17"/>
                      <a:pt x="182" y="16"/>
                      <a:pt x="180" y="16"/>
                    </a:cubicBezTo>
                    <a:cubicBezTo>
                      <a:pt x="189" y="15"/>
                      <a:pt x="199" y="14"/>
                      <a:pt x="209" y="14"/>
                    </a:cubicBezTo>
                    <a:cubicBezTo>
                      <a:pt x="208" y="14"/>
                      <a:pt x="208" y="15"/>
                      <a:pt x="207" y="16"/>
                    </a:cubicBezTo>
                    <a:moveTo>
                      <a:pt x="178" y="17"/>
                    </a:moveTo>
                    <a:cubicBezTo>
                      <a:pt x="177" y="16"/>
                      <a:pt x="177" y="16"/>
                      <a:pt x="177" y="16"/>
                    </a:cubicBezTo>
                    <a:cubicBezTo>
                      <a:pt x="179" y="16"/>
                      <a:pt x="179" y="16"/>
                      <a:pt x="179" y="16"/>
                    </a:cubicBezTo>
                    <a:cubicBezTo>
                      <a:pt x="178" y="16"/>
                      <a:pt x="178" y="16"/>
                      <a:pt x="178" y="17"/>
                    </a:cubicBezTo>
                    <a:moveTo>
                      <a:pt x="375" y="67"/>
                    </a:moveTo>
                    <a:cubicBezTo>
                      <a:pt x="332" y="24"/>
                      <a:pt x="275" y="0"/>
                      <a:pt x="213" y="0"/>
                    </a:cubicBezTo>
                    <a:cubicBezTo>
                      <a:pt x="152" y="0"/>
                      <a:pt x="94" y="24"/>
                      <a:pt x="51" y="67"/>
                    </a:cubicBezTo>
                    <a:cubicBezTo>
                      <a:pt x="29" y="89"/>
                      <a:pt x="12" y="115"/>
                      <a:pt x="0" y="143"/>
                    </a:cubicBezTo>
                    <a:cubicBezTo>
                      <a:pt x="15" y="143"/>
                      <a:pt x="15" y="143"/>
                      <a:pt x="15" y="143"/>
                    </a:cubicBezTo>
                    <a:cubicBezTo>
                      <a:pt x="27" y="118"/>
                      <a:pt x="41" y="96"/>
                      <a:pt x="61" y="77"/>
                    </a:cubicBezTo>
                    <a:cubicBezTo>
                      <a:pt x="66" y="71"/>
                      <a:pt x="73" y="65"/>
                      <a:pt x="80" y="60"/>
                    </a:cubicBezTo>
                    <a:cubicBezTo>
                      <a:pt x="81" y="62"/>
                      <a:pt x="82" y="63"/>
                      <a:pt x="82" y="64"/>
                    </a:cubicBezTo>
                    <a:cubicBezTo>
                      <a:pt x="83" y="65"/>
                      <a:pt x="81" y="67"/>
                      <a:pt x="81" y="68"/>
                    </a:cubicBezTo>
                    <a:cubicBezTo>
                      <a:pt x="80" y="69"/>
                      <a:pt x="81" y="70"/>
                      <a:pt x="81" y="71"/>
                    </a:cubicBezTo>
                    <a:cubicBezTo>
                      <a:pt x="81" y="73"/>
                      <a:pt x="79" y="75"/>
                      <a:pt x="81" y="76"/>
                    </a:cubicBezTo>
                    <a:cubicBezTo>
                      <a:pt x="82" y="78"/>
                      <a:pt x="86" y="74"/>
                      <a:pt x="87" y="77"/>
                    </a:cubicBezTo>
                    <a:cubicBezTo>
                      <a:pt x="89" y="79"/>
                      <a:pt x="86" y="80"/>
                      <a:pt x="85" y="82"/>
                    </a:cubicBezTo>
                    <a:cubicBezTo>
                      <a:pt x="84" y="84"/>
                      <a:pt x="86" y="87"/>
                      <a:pt x="86" y="89"/>
                    </a:cubicBezTo>
                    <a:cubicBezTo>
                      <a:pt x="86" y="91"/>
                      <a:pt x="86" y="93"/>
                      <a:pt x="85" y="94"/>
                    </a:cubicBezTo>
                    <a:cubicBezTo>
                      <a:pt x="84" y="95"/>
                      <a:pt x="82" y="95"/>
                      <a:pt x="82" y="98"/>
                    </a:cubicBezTo>
                    <a:cubicBezTo>
                      <a:pt x="82" y="100"/>
                      <a:pt x="86" y="102"/>
                      <a:pt x="86" y="104"/>
                    </a:cubicBezTo>
                    <a:cubicBezTo>
                      <a:pt x="86" y="107"/>
                      <a:pt x="85" y="109"/>
                      <a:pt x="84" y="111"/>
                    </a:cubicBezTo>
                    <a:cubicBezTo>
                      <a:pt x="82" y="115"/>
                      <a:pt x="80" y="118"/>
                      <a:pt x="77" y="122"/>
                    </a:cubicBezTo>
                    <a:cubicBezTo>
                      <a:pt x="74" y="124"/>
                      <a:pt x="71" y="128"/>
                      <a:pt x="69" y="131"/>
                    </a:cubicBezTo>
                    <a:cubicBezTo>
                      <a:pt x="68" y="133"/>
                      <a:pt x="67" y="135"/>
                      <a:pt x="66" y="136"/>
                    </a:cubicBezTo>
                    <a:cubicBezTo>
                      <a:pt x="65" y="139"/>
                      <a:pt x="63" y="140"/>
                      <a:pt x="62" y="142"/>
                    </a:cubicBezTo>
                    <a:cubicBezTo>
                      <a:pt x="62" y="143"/>
                      <a:pt x="62" y="143"/>
                      <a:pt x="62" y="143"/>
                    </a:cubicBezTo>
                    <a:cubicBezTo>
                      <a:pt x="103" y="143"/>
                      <a:pt x="103" y="143"/>
                      <a:pt x="103" y="143"/>
                    </a:cubicBezTo>
                    <a:cubicBezTo>
                      <a:pt x="122" y="143"/>
                      <a:pt x="122" y="143"/>
                      <a:pt x="122" y="143"/>
                    </a:cubicBezTo>
                    <a:cubicBezTo>
                      <a:pt x="247" y="143"/>
                      <a:pt x="247" y="143"/>
                      <a:pt x="247" y="143"/>
                    </a:cubicBezTo>
                    <a:cubicBezTo>
                      <a:pt x="247" y="169"/>
                      <a:pt x="247" y="169"/>
                      <a:pt x="247" y="169"/>
                    </a:cubicBezTo>
                    <a:cubicBezTo>
                      <a:pt x="251" y="167"/>
                      <a:pt x="254" y="166"/>
                      <a:pt x="257" y="164"/>
                    </a:cubicBezTo>
                    <a:cubicBezTo>
                      <a:pt x="258" y="160"/>
                      <a:pt x="257" y="156"/>
                      <a:pt x="257" y="153"/>
                    </a:cubicBezTo>
                    <a:cubicBezTo>
                      <a:pt x="258" y="152"/>
                      <a:pt x="260" y="153"/>
                      <a:pt x="261" y="153"/>
                    </a:cubicBezTo>
                    <a:cubicBezTo>
                      <a:pt x="263" y="153"/>
                      <a:pt x="263" y="149"/>
                      <a:pt x="264" y="148"/>
                    </a:cubicBezTo>
                    <a:cubicBezTo>
                      <a:pt x="265" y="147"/>
                      <a:pt x="267" y="147"/>
                      <a:pt x="268" y="146"/>
                    </a:cubicBezTo>
                    <a:cubicBezTo>
                      <a:pt x="271" y="144"/>
                      <a:pt x="271" y="142"/>
                      <a:pt x="273" y="141"/>
                    </a:cubicBezTo>
                    <a:cubicBezTo>
                      <a:pt x="274" y="141"/>
                      <a:pt x="275" y="141"/>
                      <a:pt x="277" y="140"/>
                    </a:cubicBezTo>
                    <a:cubicBezTo>
                      <a:pt x="278" y="140"/>
                      <a:pt x="280" y="138"/>
                      <a:pt x="282" y="137"/>
                    </a:cubicBezTo>
                    <a:cubicBezTo>
                      <a:pt x="284" y="137"/>
                      <a:pt x="288" y="137"/>
                      <a:pt x="288" y="136"/>
                    </a:cubicBezTo>
                    <a:cubicBezTo>
                      <a:pt x="289" y="135"/>
                      <a:pt x="288" y="133"/>
                      <a:pt x="288" y="132"/>
                    </a:cubicBezTo>
                    <a:cubicBezTo>
                      <a:pt x="290" y="126"/>
                      <a:pt x="298" y="126"/>
                      <a:pt x="303" y="124"/>
                    </a:cubicBezTo>
                    <a:cubicBezTo>
                      <a:pt x="306" y="122"/>
                      <a:pt x="310" y="120"/>
                      <a:pt x="314" y="121"/>
                    </a:cubicBezTo>
                    <a:cubicBezTo>
                      <a:pt x="313" y="123"/>
                      <a:pt x="310" y="122"/>
                      <a:pt x="311" y="126"/>
                    </a:cubicBezTo>
                    <a:cubicBezTo>
                      <a:pt x="311" y="130"/>
                      <a:pt x="317" y="124"/>
                      <a:pt x="319" y="124"/>
                    </a:cubicBezTo>
                    <a:cubicBezTo>
                      <a:pt x="322" y="122"/>
                      <a:pt x="327" y="122"/>
                      <a:pt x="331" y="120"/>
                    </a:cubicBezTo>
                    <a:cubicBezTo>
                      <a:pt x="334" y="119"/>
                      <a:pt x="340" y="117"/>
                      <a:pt x="337" y="113"/>
                    </a:cubicBezTo>
                    <a:cubicBezTo>
                      <a:pt x="335" y="113"/>
                      <a:pt x="333" y="116"/>
                      <a:pt x="331" y="118"/>
                    </a:cubicBezTo>
                    <a:cubicBezTo>
                      <a:pt x="329" y="118"/>
                      <a:pt x="329" y="116"/>
                      <a:pt x="328" y="115"/>
                    </a:cubicBezTo>
                    <a:cubicBezTo>
                      <a:pt x="326" y="115"/>
                      <a:pt x="326" y="117"/>
                      <a:pt x="324" y="117"/>
                    </a:cubicBezTo>
                    <a:cubicBezTo>
                      <a:pt x="323" y="116"/>
                      <a:pt x="322" y="114"/>
                      <a:pt x="321" y="113"/>
                    </a:cubicBezTo>
                    <a:cubicBezTo>
                      <a:pt x="321" y="109"/>
                      <a:pt x="324" y="107"/>
                      <a:pt x="326" y="104"/>
                    </a:cubicBezTo>
                    <a:cubicBezTo>
                      <a:pt x="325" y="100"/>
                      <a:pt x="320" y="103"/>
                      <a:pt x="317" y="102"/>
                    </a:cubicBezTo>
                    <a:cubicBezTo>
                      <a:pt x="317" y="100"/>
                      <a:pt x="319" y="98"/>
                      <a:pt x="322" y="98"/>
                    </a:cubicBezTo>
                    <a:cubicBezTo>
                      <a:pt x="324" y="97"/>
                      <a:pt x="329" y="98"/>
                      <a:pt x="331" y="98"/>
                    </a:cubicBezTo>
                    <a:cubicBezTo>
                      <a:pt x="331" y="99"/>
                      <a:pt x="331" y="100"/>
                      <a:pt x="331" y="102"/>
                    </a:cubicBezTo>
                    <a:cubicBezTo>
                      <a:pt x="333" y="103"/>
                      <a:pt x="334" y="102"/>
                      <a:pt x="336" y="102"/>
                    </a:cubicBezTo>
                    <a:cubicBezTo>
                      <a:pt x="337" y="100"/>
                      <a:pt x="333" y="100"/>
                      <a:pt x="333" y="98"/>
                    </a:cubicBezTo>
                    <a:cubicBezTo>
                      <a:pt x="336" y="96"/>
                      <a:pt x="342" y="98"/>
                      <a:pt x="346" y="98"/>
                    </a:cubicBezTo>
                    <a:cubicBezTo>
                      <a:pt x="348" y="97"/>
                      <a:pt x="351" y="95"/>
                      <a:pt x="353" y="94"/>
                    </a:cubicBezTo>
                    <a:cubicBezTo>
                      <a:pt x="355" y="93"/>
                      <a:pt x="357" y="91"/>
                      <a:pt x="359" y="93"/>
                    </a:cubicBezTo>
                    <a:cubicBezTo>
                      <a:pt x="359" y="95"/>
                      <a:pt x="357" y="95"/>
                      <a:pt x="356" y="97"/>
                    </a:cubicBezTo>
                    <a:cubicBezTo>
                      <a:pt x="353" y="100"/>
                      <a:pt x="348" y="104"/>
                      <a:pt x="346" y="108"/>
                    </a:cubicBezTo>
                    <a:cubicBezTo>
                      <a:pt x="348" y="109"/>
                      <a:pt x="351" y="109"/>
                      <a:pt x="354" y="109"/>
                    </a:cubicBezTo>
                    <a:cubicBezTo>
                      <a:pt x="355" y="109"/>
                      <a:pt x="357" y="109"/>
                      <a:pt x="357" y="110"/>
                    </a:cubicBezTo>
                    <a:cubicBezTo>
                      <a:pt x="362" y="110"/>
                      <a:pt x="362" y="110"/>
                      <a:pt x="362" y="110"/>
                    </a:cubicBezTo>
                    <a:cubicBezTo>
                      <a:pt x="364" y="111"/>
                      <a:pt x="364" y="113"/>
                      <a:pt x="366" y="113"/>
                    </a:cubicBezTo>
                    <a:cubicBezTo>
                      <a:pt x="370" y="113"/>
                      <a:pt x="370" y="109"/>
                      <a:pt x="368" y="107"/>
                    </a:cubicBezTo>
                    <a:cubicBezTo>
                      <a:pt x="368" y="104"/>
                      <a:pt x="370" y="104"/>
                      <a:pt x="369" y="102"/>
                    </a:cubicBezTo>
                    <a:cubicBezTo>
                      <a:pt x="367" y="99"/>
                      <a:pt x="362" y="102"/>
                      <a:pt x="362" y="98"/>
                    </a:cubicBezTo>
                    <a:cubicBezTo>
                      <a:pt x="362" y="95"/>
                      <a:pt x="364" y="95"/>
                      <a:pt x="364" y="93"/>
                    </a:cubicBezTo>
                    <a:cubicBezTo>
                      <a:pt x="364" y="89"/>
                      <a:pt x="368" y="89"/>
                      <a:pt x="368" y="84"/>
                    </a:cubicBezTo>
                    <a:cubicBezTo>
                      <a:pt x="368" y="82"/>
                      <a:pt x="366" y="82"/>
                      <a:pt x="365" y="81"/>
                    </a:cubicBezTo>
                    <a:cubicBezTo>
                      <a:pt x="364" y="80"/>
                      <a:pt x="364" y="78"/>
                      <a:pt x="363" y="78"/>
                    </a:cubicBezTo>
                    <a:cubicBezTo>
                      <a:pt x="361" y="76"/>
                      <a:pt x="355" y="76"/>
                      <a:pt x="355" y="72"/>
                    </a:cubicBezTo>
                    <a:cubicBezTo>
                      <a:pt x="355" y="70"/>
                      <a:pt x="355" y="69"/>
                      <a:pt x="355" y="67"/>
                    </a:cubicBezTo>
                    <a:cubicBezTo>
                      <a:pt x="359" y="70"/>
                      <a:pt x="362" y="73"/>
                      <a:pt x="366" y="77"/>
                    </a:cubicBezTo>
                    <a:cubicBezTo>
                      <a:pt x="406" y="118"/>
                      <a:pt x="429" y="172"/>
                      <a:pt x="429" y="229"/>
                    </a:cubicBezTo>
                    <a:cubicBezTo>
                      <a:pt x="429" y="270"/>
                      <a:pt x="418" y="308"/>
                      <a:pt x="397" y="341"/>
                    </a:cubicBezTo>
                    <a:cubicBezTo>
                      <a:pt x="396" y="340"/>
                      <a:pt x="395" y="339"/>
                      <a:pt x="393" y="339"/>
                    </a:cubicBezTo>
                    <a:cubicBezTo>
                      <a:pt x="392" y="339"/>
                      <a:pt x="391" y="340"/>
                      <a:pt x="389" y="340"/>
                    </a:cubicBezTo>
                    <a:cubicBezTo>
                      <a:pt x="386" y="340"/>
                      <a:pt x="383" y="338"/>
                      <a:pt x="380" y="338"/>
                    </a:cubicBezTo>
                    <a:cubicBezTo>
                      <a:pt x="379" y="338"/>
                      <a:pt x="376" y="339"/>
                      <a:pt x="375" y="338"/>
                    </a:cubicBezTo>
                    <a:cubicBezTo>
                      <a:pt x="374" y="337"/>
                      <a:pt x="374" y="334"/>
                      <a:pt x="373" y="334"/>
                    </a:cubicBezTo>
                    <a:cubicBezTo>
                      <a:pt x="371" y="333"/>
                      <a:pt x="369" y="332"/>
                      <a:pt x="368" y="332"/>
                    </a:cubicBezTo>
                    <a:cubicBezTo>
                      <a:pt x="366" y="331"/>
                      <a:pt x="364" y="330"/>
                      <a:pt x="361" y="330"/>
                    </a:cubicBezTo>
                    <a:cubicBezTo>
                      <a:pt x="360" y="330"/>
                      <a:pt x="359" y="330"/>
                      <a:pt x="357" y="330"/>
                    </a:cubicBezTo>
                    <a:cubicBezTo>
                      <a:pt x="356" y="330"/>
                      <a:pt x="355" y="327"/>
                      <a:pt x="353" y="327"/>
                    </a:cubicBezTo>
                    <a:cubicBezTo>
                      <a:pt x="352" y="326"/>
                      <a:pt x="350" y="325"/>
                      <a:pt x="349" y="324"/>
                    </a:cubicBezTo>
                    <a:cubicBezTo>
                      <a:pt x="351" y="319"/>
                      <a:pt x="346" y="317"/>
                      <a:pt x="346" y="314"/>
                    </a:cubicBezTo>
                    <a:cubicBezTo>
                      <a:pt x="345" y="312"/>
                      <a:pt x="345" y="311"/>
                      <a:pt x="344" y="310"/>
                    </a:cubicBezTo>
                    <a:cubicBezTo>
                      <a:pt x="344" y="308"/>
                      <a:pt x="342" y="307"/>
                      <a:pt x="340" y="305"/>
                    </a:cubicBezTo>
                    <a:cubicBezTo>
                      <a:pt x="337" y="302"/>
                      <a:pt x="333" y="300"/>
                      <a:pt x="328" y="299"/>
                    </a:cubicBezTo>
                    <a:cubicBezTo>
                      <a:pt x="326" y="299"/>
                      <a:pt x="324" y="300"/>
                      <a:pt x="321" y="299"/>
                    </a:cubicBezTo>
                    <a:cubicBezTo>
                      <a:pt x="318" y="299"/>
                      <a:pt x="315" y="297"/>
                      <a:pt x="313" y="294"/>
                    </a:cubicBezTo>
                    <a:cubicBezTo>
                      <a:pt x="311" y="292"/>
                      <a:pt x="309" y="290"/>
                      <a:pt x="308" y="289"/>
                    </a:cubicBezTo>
                    <a:cubicBezTo>
                      <a:pt x="306" y="288"/>
                      <a:pt x="304" y="288"/>
                      <a:pt x="302" y="286"/>
                    </a:cubicBezTo>
                    <a:cubicBezTo>
                      <a:pt x="302" y="286"/>
                      <a:pt x="302" y="285"/>
                      <a:pt x="302" y="284"/>
                    </a:cubicBezTo>
                    <a:cubicBezTo>
                      <a:pt x="300" y="282"/>
                      <a:pt x="299" y="281"/>
                      <a:pt x="300" y="279"/>
                    </a:cubicBezTo>
                    <a:cubicBezTo>
                      <a:pt x="298" y="278"/>
                      <a:pt x="298" y="281"/>
                      <a:pt x="296" y="281"/>
                    </a:cubicBezTo>
                    <a:cubicBezTo>
                      <a:pt x="294" y="278"/>
                      <a:pt x="293" y="277"/>
                      <a:pt x="288" y="277"/>
                    </a:cubicBezTo>
                    <a:cubicBezTo>
                      <a:pt x="286" y="278"/>
                      <a:pt x="285" y="280"/>
                      <a:pt x="282" y="280"/>
                    </a:cubicBezTo>
                    <a:cubicBezTo>
                      <a:pt x="281" y="281"/>
                      <a:pt x="279" y="278"/>
                      <a:pt x="277" y="278"/>
                    </a:cubicBezTo>
                    <a:cubicBezTo>
                      <a:pt x="275" y="277"/>
                      <a:pt x="273" y="279"/>
                      <a:pt x="271" y="278"/>
                    </a:cubicBezTo>
                    <a:cubicBezTo>
                      <a:pt x="269" y="278"/>
                      <a:pt x="268" y="276"/>
                      <a:pt x="266" y="274"/>
                    </a:cubicBezTo>
                    <a:cubicBezTo>
                      <a:pt x="265" y="274"/>
                      <a:pt x="262" y="272"/>
                      <a:pt x="262" y="272"/>
                    </a:cubicBezTo>
                    <a:cubicBezTo>
                      <a:pt x="259" y="272"/>
                      <a:pt x="257" y="277"/>
                      <a:pt x="254" y="276"/>
                    </a:cubicBezTo>
                    <a:cubicBezTo>
                      <a:pt x="252" y="274"/>
                      <a:pt x="257" y="272"/>
                      <a:pt x="255" y="270"/>
                    </a:cubicBezTo>
                    <a:cubicBezTo>
                      <a:pt x="253" y="269"/>
                      <a:pt x="252" y="271"/>
                      <a:pt x="251" y="272"/>
                    </a:cubicBezTo>
                    <a:cubicBezTo>
                      <a:pt x="249" y="272"/>
                      <a:pt x="248" y="273"/>
                      <a:pt x="247" y="274"/>
                    </a:cubicBezTo>
                    <a:cubicBezTo>
                      <a:pt x="247" y="280"/>
                      <a:pt x="247" y="280"/>
                      <a:pt x="247" y="280"/>
                    </a:cubicBezTo>
                    <a:cubicBezTo>
                      <a:pt x="247" y="302"/>
                      <a:pt x="247" y="302"/>
                      <a:pt x="247" y="302"/>
                    </a:cubicBezTo>
                    <a:cubicBezTo>
                      <a:pt x="247" y="319"/>
                      <a:pt x="247" y="319"/>
                      <a:pt x="247" y="319"/>
                    </a:cubicBezTo>
                    <a:cubicBezTo>
                      <a:pt x="247" y="343"/>
                      <a:pt x="247" y="343"/>
                      <a:pt x="247" y="343"/>
                    </a:cubicBezTo>
                    <a:cubicBezTo>
                      <a:pt x="247" y="360"/>
                      <a:pt x="247" y="360"/>
                      <a:pt x="247" y="360"/>
                    </a:cubicBezTo>
                    <a:cubicBezTo>
                      <a:pt x="247" y="400"/>
                      <a:pt x="247" y="400"/>
                      <a:pt x="247" y="400"/>
                    </a:cubicBezTo>
                    <a:cubicBezTo>
                      <a:pt x="245" y="400"/>
                      <a:pt x="245" y="400"/>
                      <a:pt x="245" y="400"/>
                    </a:cubicBezTo>
                    <a:cubicBezTo>
                      <a:pt x="246" y="401"/>
                      <a:pt x="247" y="401"/>
                      <a:pt x="248" y="402"/>
                    </a:cubicBezTo>
                    <a:cubicBezTo>
                      <a:pt x="250" y="403"/>
                      <a:pt x="252" y="403"/>
                      <a:pt x="253" y="404"/>
                    </a:cubicBezTo>
                    <a:cubicBezTo>
                      <a:pt x="256" y="405"/>
                      <a:pt x="262" y="409"/>
                      <a:pt x="263" y="411"/>
                    </a:cubicBezTo>
                    <a:cubicBezTo>
                      <a:pt x="264" y="414"/>
                      <a:pt x="264" y="418"/>
                      <a:pt x="265" y="422"/>
                    </a:cubicBezTo>
                    <a:cubicBezTo>
                      <a:pt x="266" y="427"/>
                      <a:pt x="265" y="429"/>
                      <a:pt x="266" y="434"/>
                    </a:cubicBezTo>
                    <a:cubicBezTo>
                      <a:pt x="266" y="438"/>
                      <a:pt x="266" y="438"/>
                      <a:pt x="266" y="438"/>
                    </a:cubicBezTo>
                    <a:cubicBezTo>
                      <a:pt x="249" y="442"/>
                      <a:pt x="231" y="445"/>
                      <a:pt x="213" y="445"/>
                    </a:cubicBezTo>
                    <a:cubicBezTo>
                      <a:pt x="165" y="445"/>
                      <a:pt x="120" y="429"/>
                      <a:pt x="82" y="400"/>
                    </a:cubicBezTo>
                    <a:cubicBezTo>
                      <a:pt x="61" y="400"/>
                      <a:pt x="61" y="400"/>
                      <a:pt x="61" y="400"/>
                    </a:cubicBezTo>
                    <a:cubicBezTo>
                      <a:pt x="103" y="438"/>
                      <a:pt x="156" y="458"/>
                      <a:pt x="213" y="458"/>
                    </a:cubicBezTo>
                    <a:cubicBezTo>
                      <a:pt x="275" y="458"/>
                      <a:pt x="332" y="435"/>
                      <a:pt x="375" y="392"/>
                    </a:cubicBezTo>
                    <a:cubicBezTo>
                      <a:pt x="419" y="348"/>
                      <a:pt x="443" y="290"/>
                      <a:pt x="443" y="229"/>
                    </a:cubicBezTo>
                    <a:cubicBezTo>
                      <a:pt x="443" y="168"/>
                      <a:pt x="419" y="111"/>
                      <a:pt x="375" y="6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1" name="Google Shape;10011;p92"/>
              <p:cNvSpPr/>
              <p:nvPr/>
            </p:nvSpPr>
            <p:spPr>
              <a:xfrm>
                <a:off x="5927725" y="2869702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2" name="Google Shape;10012;p92"/>
              <p:cNvSpPr/>
              <p:nvPr/>
            </p:nvSpPr>
            <p:spPr>
              <a:xfrm>
                <a:off x="5970587" y="2869702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3" name="Google Shape;10013;p92"/>
              <p:cNvSpPr/>
              <p:nvPr/>
            </p:nvSpPr>
            <p:spPr>
              <a:xfrm>
                <a:off x="6013450" y="2869702"/>
                <a:ext cx="36513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4" name="Google Shape;10014;p92"/>
              <p:cNvSpPr/>
              <p:nvPr/>
            </p:nvSpPr>
            <p:spPr>
              <a:xfrm>
                <a:off x="5948362" y="2883990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5" name="Google Shape;10015;p92"/>
              <p:cNvSpPr/>
              <p:nvPr/>
            </p:nvSpPr>
            <p:spPr>
              <a:xfrm>
                <a:off x="5991225" y="2883990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6" name="Google Shape;10016;p92"/>
              <p:cNvSpPr/>
              <p:nvPr/>
            </p:nvSpPr>
            <p:spPr>
              <a:xfrm>
                <a:off x="5927725" y="2883990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7" name="Google Shape;10017;p92"/>
              <p:cNvSpPr/>
              <p:nvPr/>
            </p:nvSpPr>
            <p:spPr>
              <a:xfrm>
                <a:off x="6034087" y="2883990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8" name="Google Shape;10018;p92"/>
              <p:cNvSpPr/>
              <p:nvPr/>
            </p:nvSpPr>
            <p:spPr>
              <a:xfrm>
                <a:off x="5927725" y="2896690"/>
                <a:ext cx="38100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19" name="Google Shape;10019;p92"/>
              <p:cNvSpPr/>
              <p:nvPr/>
            </p:nvSpPr>
            <p:spPr>
              <a:xfrm>
                <a:off x="5970587" y="2896690"/>
                <a:ext cx="38100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0" name="Google Shape;10020;p92"/>
              <p:cNvSpPr/>
              <p:nvPr/>
            </p:nvSpPr>
            <p:spPr>
              <a:xfrm>
                <a:off x="6013450" y="2896690"/>
                <a:ext cx="36513" cy="95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1" name="Google Shape;10021;p92"/>
              <p:cNvSpPr/>
              <p:nvPr/>
            </p:nvSpPr>
            <p:spPr>
              <a:xfrm>
                <a:off x="5948362" y="2910977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2" name="Google Shape;10022;p92"/>
              <p:cNvSpPr/>
              <p:nvPr/>
            </p:nvSpPr>
            <p:spPr>
              <a:xfrm>
                <a:off x="5991225" y="2910977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3" name="Google Shape;10023;p92"/>
              <p:cNvSpPr/>
              <p:nvPr/>
            </p:nvSpPr>
            <p:spPr>
              <a:xfrm>
                <a:off x="5927725" y="2910977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4" name="Google Shape;10024;p92"/>
              <p:cNvSpPr/>
              <p:nvPr/>
            </p:nvSpPr>
            <p:spPr>
              <a:xfrm>
                <a:off x="6034087" y="2910977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5" name="Google Shape;10025;p92"/>
              <p:cNvSpPr/>
              <p:nvPr/>
            </p:nvSpPr>
            <p:spPr>
              <a:xfrm>
                <a:off x="5927725" y="2923677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6" name="Google Shape;10026;p92"/>
              <p:cNvSpPr/>
              <p:nvPr/>
            </p:nvSpPr>
            <p:spPr>
              <a:xfrm>
                <a:off x="5970587" y="2923677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7" name="Google Shape;10027;p92"/>
              <p:cNvSpPr/>
              <p:nvPr/>
            </p:nvSpPr>
            <p:spPr>
              <a:xfrm>
                <a:off x="6013450" y="2923677"/>
                <a:ext cx="36513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8" name="Google Shape;10028;p92"/>
              <p:cNvSpPr/>
              <p:nvPr/>
            </p:nvSpPr>
            <p:spPr>
              <a:xfrm>
                <a:off x="5948362" y="2937965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29" name="Google Shape;10029;p92"/>
              <p:cNvSpPr/>
              <p:nvPr/>
            </p:nvSpPr>
            <p:spPr>
              <a:xfrm>
                <a:off x="5991225" y="2937965"/>
                <a:ext cx="38100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0" name="Google Shape;10030;p92"/>
              <p:cNvSpPr/>
              <p:nvPr/>
            </p:nvSpPr>
            <p:spPr>
              <a:xfrm>
                <a:off x="5927725" y="2937965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1" name="Google Shape;10031;p92"/>
              <p:cNvSpPr/>
              <p:nvPr/>
            </p:nvSpPr>
            <p:spPr>
              <a:xfrm>
                <a:off x="6034087" y="2937965"/>
                <a:ext cx="15875" cy="79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032" name="Google Shape;10032;p92"/>
            <p:cNvSpPr/>
            <p:nvPr/>
          </p:nvSpPr>
          <p:spPr>
            <a:xfrm>
              <a:off x="4945929" y="4805515"/>
              <a:ext cx="751809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Web Application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Firewall</a:t>
              </a:r>
              <a:endParaRPr/>
            </a:p>
          </p:txBody>
        </p:sp>
      </p:grpSp>
      <p:grpSp>
        <p:nvGrpSpPr>
          <p:cNvPr id="10033" name="Google Shape;10033;p92"/>
          <p:cNvGrpSpPr/>
          <p:nvPr/>
        </p:nvGrpSpPr>
        <p:grpSpPr>
          <a:xfrm>
            <a:off x="7857665" y="5856331"/>
            <a:ext cx="774251" cy="610288"/>
            <a:chOff x="6417419" y="4440400"/>
            <a:chExt cx="774251" cy="610288"/>
          </a:xfrm>
        </p:grpSpPr>
        <p:grpSp>
          <p:nvGrpSpPr>
            <p:cNvPr id="10034" name="Google Shape;10034;p92"/>
            <p:cNvGrpSpPr/>
            <p:nvPr/>
          </p:nvGrpSpPr>
          <p:grpSpPr>
            <a:xfrm>
              <a:off x="6647912" y="4440400"/>
              <a:ext cx="313267" cy="313267"/>
              <a:chOff x="6937378" y="2780804"/>
              <a:chExt cx="234950" cy="234950"/>
            </a:xfrm>
          </p:grpSpPr>
          <p:sp>
            <p:nvSpPr>
              <p:cNvPr id="10035" name="Google Shape;10035;p92"/>
              <p:cNvSpPr/>
              <p:nvPr/>
            </p:nvSpPr>
            <p:spPr>
              <a:xfrm>
                <a:off x="6937378" y="2780804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6" name="Google Shape;10036;p92"/>
              <p:cNvSpPr/>
              <p:nvPr/>
            </p:nvSpPr>
            <p:spPr>
              <a:xfrm>
                <a:off x="6973891" y="2909392"/>
                <a:ext cx="160338" cy="90488"/>
              </a:xfrm>
              <a:custGeom>
                <a:avLst/>
                <a:gdLst/>
                <a:ahLst/>
                <a:cxnLst/>
                <a:rect l="l" t="t" r="r" b="b"/>
                <a:pathLst>
                  <a:path w="477" h="271" extrusionOk="0">
                    <a:moveTo>
                      <a:pt x="0" y="1"/>
                    </a:moveTo>
                    <a:cubicBezTo>
                      <a:pt x="108" y="91"/>
                      <a:pt x="181" y="91"/>
                      <a:pt x="181" y="246"/>
                    </a:cubicBezTo>
                    <a:cubicBezTo>
                      <a:pt x="181" y="260"/>
                      <a:pt x="207" y="271"/>
                      <a:pt x="240" y="271"/>
                    </a:cubicBezTo>
                    <a:cubicBezTo>
                      <a:pt x="273" y="271"/>
                      <a:pt x="301" y="260"/>
                      <a:pt x="301" y="246"/>
                    </a:cubicBezTo>
                    <a:cubicBezTo>
                      <a:pt x="301" y="91"/>
                      <a:pt x="371" y="91"/>
                      <a:pt x="477" y="0"/>
                    </a:cubicBezTo>
                    <a:cubicBezTo>
                      <a:pt x="425" y="26"/>
                      <a:pt x="338" y="43"/>
                      <a:pt x="238" y="43"/>
                    </a:cubicBezTo>
                    <a:cubicBezTo>
                      <a:pt x="139" y="43"/>
                      <a:pt x="52" y="26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7" name="Google Shape;10037;p92"/>
              <p:cNvSpPr/>
              <p:nvPr/>
            </p:nvSpPr>
            <p:spPr>
              <a:xfrm>
                <a:off x="7112003" y="2877642"/>
                <a:ext cx="28575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85" h="88" extrusionOk="0">
                    <a:moveTo>
                      <a:pt x="40" y="0"/>
                    </a:moveTo>
                    <a:cubicBezTo>
                      <a:pt x="35" y="31"/>
                      <a:pt x="24" y="60"/>
                      <a:pt x="8" y="85"/>
                    </a:cubicBezTo>
                    <a:cubicBezTo>
                      <a:pt x="5" y="86"/>
                      <a:pt x="2" y="87"/>
                      <a:pt x="0" y="88"/>
                    </a:cubicBezTo>
                    <a:cubicBezTo>
                      <a:pt x="52" y="76"/>
                      <a:pt x="85" y="58"/>
                      <a:pt x="85" y="38"/>
                    </a:cubicBezTo>
                    <a:cubicBezTo>
                      <a:pt x="85" y="24"/>
                      <a:pt x="68" y="11"/>
                      <a:pt x="4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8" name="Google Shape;10038;p92"/>
              <p:cNvSpPr/>
              <p:nvPr/>
            </p:nvSpPr>
            <p:spPr>
              <a:xfrm>
                <a:off x="6967541" y="2877642"/>
                <a:ext cx="28575" cy="30163"/>
              </a:xfrm>
              <a:custGeom>
                <a:avLst/>
                <a:gdLst/>
                <a:ahLst/>
                <a:cxnLst/>
                <a:rect l="l" t="t" r="r" b="b"/>
                <a:pathLst>
                  <a:path w="84" h="88" extrusionOk="0">
                    <a:moveTo>
                      <a:pt x="76" y="85"/>
                    </a:moveTo>
                    <a:cubicBezTo>
                      <a:pt x="60" y="60"/>
                      <a:pt x="49" y="31"/>
                      <a:pt x="45" y="0"/>
                    </a:cubicBezTo>
                    <a:cubicBezTo>
                      <a:pt x="16" y="11"/>
                      <a:pt x="0" y="24"/>
                      <a:pt x="0" y="38"/>
                    </a:cubicBezTo>
                    <a:cubicBezTo>
                      <a:pt x="0" y="58"/>
                      <a:pt x="33" y="76"/>
                      <a:pt x="84" y="88"/>
                    </a:cubicBezTo>
                    <a:cubicBezTo>
                      <a:pt x="82" y="87"/>
                      <a:pt x="79" y="86"/>
                      <a:pt x="76" y="8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39" name="Google Shape;10039;p92"/>
              <p:cNvSpPr/>
              <p:nvPr/>
            </p:nvSpPr>
            <p:spPr>
              <a:xfrm>
                <a:off x="6988178" y="2803029"/>
                <a:ext cx="133350" cy="111125"/>
              </a:xfrm>
              <a:custGeom>
                <a:avLst/>
                <a:gdLst/>
                <a:ahLst/>
                <a:cxnLst/>
                <a:rect l="l" t="t" r="r" b="b"/>
                <a:pathLst>
                  <a:path w="394" h="330" extrusionOk="0">
                    <a:moveTo>
                      <a:pt x="141" y="180"/>
                    </a:moveTo>
                    <a:cubicBezTo>
                      <a:pt x="141" y="179"/>
                      <a:pt x="142" y="178"/>
                      <a:pt x="143" y="177"/>
                    </a:cubicBezTo>
                    <a:cubicBezTo>
                      <a:pt x="144" y="176"/>
                      <a:pt x="143" y="174"/>
                      <a:pt x="144" y="172"/>
                    </a:cubicBezTo>
                    <a:cubicBezTo>
                      <a:pt x="144" y="169"/>
                      <a:pt x="148" y="167"/>
                      <a:pt x="151" y="166"/>
                    </a:cubicBezTo>
                    <a:cubicBezTo>
                      <a:pt x="154" y="165"/>
                      <a:pt x="157" y="162"/>
                      <a:pt x="160" y="162"/>
                    </a:cubicBezTo>
                    <a:cubicBezTo>
                      <a:pt x="162" y="162"/>
                      <a:pt x="165" y="162"/>
                      <a:pt x="166" y="162"/>
                    </a:cubicBezTo>
                    <a:cubicBezTo>
                      <a:pt x="168" y="163"/>
                      <a:pt x="169" y="164"/>
                      <a:pt x="170" y="164"/>
                    </a:cubicBezTo>
                    <a:cubicBezTo>
                      <a:pt x="174" y="165"/>
                      <a:pt x="175" y="161"/>
                      <a:pt x="179" y="160"/>
                    </a:cubicBezTo>
                    <a:cubicBezTo>
                      <a:pt x="181" y="160"/>
                      <a:pt x="184" y="159"/>
                      <a:pt x="187" y="160"/>
                    </a:cubicBezTo>
                    <a:cubicBezTo>
                      <a:pt x="189" y="160"/>
                      <a:pt x="191" y="162"/>
                      <a:pt x="192" y="162"/>
                    </a:cubicBezTo>
                    <a:cubicBezTo>
                      <a:pt x="193" y="162"/>
                      <a:pt x="195" y="161"/>
                      <a:pt x="196" y="161"/>
                    </a:cubicBezTo>
                    <a:cubicBezTo>
                      <a:pt x="197" y="161"/>
                      <a:pt x="199" y="164"/>
                      <a:pt x="199" y="165"/>
                    </a:cubicBezTo>
                    <a:cubicBezTo>
                      <a:pt x="200" y="167"/>
                      <a:pt x="198" y="169"/>
                      <a:pt x="198" y="171"/>
                    </a:cubicBezTo>
                    <a:cubicBezTo>
                      <a:pt x="200" y="173"/>
                      <a:pt x="204" y="174"/>
                      <a:pt x="207" y="174"/>
                    </a:cubicBezTo>
                    <a:cubicBezTo>
                      <a:pt x="209" y="173"/>
                      <a:pt x="207" y="170"/>
                      <a:pt x="207" y="168"/>
                    </a:cubicBezTo>
                    <a:cubicBezTo>
                      <a:pt x="207" y="165"/>
                      <a:pt x="207" y="165"/>
                      <a:pt x="207" y="165"/>
                    </a:cubicBezTo>
                    <a:cubicBezTo>
                      <a:pt x="207" y="164"/>
                      <a:pt x="206" y="162"/>
                      <a:pt x="206" y="161"/>
                    </a:cubicBezTo>
                    <a:cubicBezTo>
                      <a:pt x="206" y="156"/>
                      <a:pt x="211" y="153"/>
                      <a:pt x="215" y="150"/>
                    </a:cubicBezTo>
                    <a:cubicBezTo>
                      <a:pt x="217" y="149"/>
                      <a:pt x="218" y="147"/>
                      <a:pt x="219" y="146"/>
                    </a:cubicBezTo>
                    <a:cubicBezTo>
                      <a:pt x="222" y="146"/>
                      <a:pt x="224" y="145"/>
                      <a:pt x="225" y="144"/>
                    </a:cubicBezTo>
                    <a:cubicBezTo>
                      <a:pt x="229" y="142"/>
                      <a:pt x="231" y="141"/>
                      <a:pt x="233" y="139"/>
                    </a:cubicBezTo>
                    <a:cubicBezTo>
                      <a:pt x="235" y="136"/>
                      <a:pt x="233" y="133"/>
                      <a:pt x="233" y="130"/>
                    </a:cubicBezTo>
                    <a:cubicBezTo>
                      <a:pt x="235" y="129"/>
                      <a:pt x="236" y="130"/>
                      <a:pt x="237" y="130"/>
                    </a:cubicBezTo>
                    <a:cubicBezTo>
                      <a:pt x="239" y="130"/>
                      <a:pt x="239" y="127"/>
                      <a:pt x="240" y="126"/>
                    </a:cubicBezTo>
                    <a:cubicBezTo>
                      <a:pt x="241" y="126"/>
                      <a:pt x="243" y="125"/>
                      <a:pt x="243" y="124"/>
                    </a:cubicBezTo>
                    <a:cubicBezTo>
                      <a:pt x="245" y="123"/>
                      <a:pt x="246" y="121"/>
                      <a:pt x="247" y="120"/>
                    </a:cubicBezTo>
                    <a:cubicBezTo>
                      <a:pt x="248" y="120"/>
                      <a:pt x="250" y="120"/>
                      <a:pt x="250" y="119"/>
                    </a:cubicBezTo>
                    <a:cubicBezTo>
                      <a:pt x="252" y="119"/>
                      <a:pt x="254" y="118"/>
                      <a:pt x="256" y="117"/>
                    </a:cubicBezTo>
                    <a:cubicBezTo>
                      <a:pt x="257" y="117"/>
                      <a:pt x="260" y="117"/>
                      <a:pt x="261" y="116"/>
                    </a:cubicBezTo>
                    <a:cubicBezTo>
                      <a:pt x="261" y="113"/>
                      <a:pt x="261" y="113"/>
                      <a:pt x="261" y="113"/>
                    </a:cubicBezTo>
                    <a:cubicBezTo>
                      <a:pt x="262" y="108"/>
                      <a:pt x="269" y="107"/>
                      <a:pt x="273" y="105"/>
                    </a:cubicBezTo>
                    <a:cubicBezTo>
                      <a:pt x="276" y="105"/>
                      <a:pt x="279" y="103"/>
                      <a:pt x="283" y="103"/>
                    </a:cubicBezTo>
                    <a:cubicBezTo>
                      <a:pt x="282" y="105"/>
                      <a:pt x="279" y="105"/>
                      <a:pt x="279" y="107"/>
                    </a:cubicBezTo>
                    <a:cubicBezTo>
                      <a:pt x="280" y="111"/>
                      <a:pt x="285" y="106"/>
                      <a:pt x="286" y="105"/>
                    </a:cubicBezTo>
                    <a:cubicBezTo>
                      <a:pt x="289" y="105"/>
                      <a:pt x="293" y="104"/>
                      <a:pt x="297" y="103"/>
                    </a:cubicBezTo>
                    <a:cubicBezTo>
                      <a:pt x="299" y="101"/>
                      <a:pt x="305" y="100"/>
                      <a:pt x="302" y="96"/>
                    </a:cubicBezTo>
                    <a:cubicBezTo>
                      <a:pt x="300" y="96"/>
                      <a:pt x="299" y="99"/>
                      <a:pt x="297" y="100"/>
                    </a:cubicBezTo>
                    <a:cubicBezTo>
                      <a:pt x="295" y="101"/>
                      <a:pt x="296" y="99"/>
                      <a:pt x="295" y="99"/>
                    </a:cubicBezTo>
                    <a:cubicBezTo>
                      <a:pt x="293" y="98"/>
                      <a:pt x="292" y="100"/>
                      <a:pt x="292" y="100"/>
                    </a:cubicBezTo>
                    <a:cubicBezTo>
                      <a:pt x="290" y="99"/>
                      <a:pt x="289" y="98"/>
                      <a:pt x="288" y="96"/>
                    </a:cubicBezTo>
                    <a:cubicBezTo>
                      <a:pt x="288" y="93"/>
                      <a:pt x="292" y="91"/>
                      <a:pt x="293" y="89"/>
                    </a:cubicBezTo>
                    <a:cubicBezTo>
                      <a:pt x="292" y="86"/>
                      <a:pt x="288" y="88"/>
                      <a:pt x="285" y="87"/>
                    </a:cubicBezTo>
                    <a:cubicBezTo>
                      <a:pt x="285" y="85"/>
                      <a:pt x="288" y="84"/>
                      <a:pt x="290" y="83"/>
                    </a:cubicBezTo>
                    <a:cubicBezTo>
                      <a:pt x="291" y="83"/>
                      <a:pt x="295" y="83"/>
                      <a:pt x="297" y="85"/>
                    </a:cubicBezTo>
                    <a:cubicBezTo>
                      <a:pt x="297" y="85"/>
                      <a:pt x="297" y="86"/>
                      <a:pt x="297" y="87"/>
                    </a:cubicBezTo>
                    <a:cubicBezTo>
                      <a:pt x="299" y="88"/>
                      <a:pt x="299" y="88"/>
                      <a:pt x="301" y="87"/>
                    </a:cubicBezTo>
                    <a:cubicBezTo>
                      <a:pt x="302" y="85"/>
                      <a:pt x="298" y="86"/>
                      <a:pt x="299" y="85"/>
                    </a:cubicBezTo>
                    <a:cubicBezTo>
                      <a:pt x="302" y="82"/>
                      <a:pt x="306" y="84"/>
                      <a:pt x="309" y="83"/>
                    </a:cubicBezTo>
                    <a:cubicBezTo>
                      <a:pt x="311" y="83"/>
                      <a:pt x="314" y="82"/>
                      <a:pt x="316" y="80"/>
                    </a:cubicBezTo>
                    <a:cubicBezTo>
                      <a:pt x="317" y="80"/>
                      <a:pt x="319" y="78"/>
                      <a:pt x="321" y="80"/>
                    </a:cubicBezTo>
                    <a:cubicBezTo>
                      <a:pt x="321" y="81"/>
                      <a:pt x="319" y="82"/>
                      <a:pt x="318" y="82"/>
                    </a:cubicBezTo>
                    <a:cubicBezTo>
                      <a:pt x="316" y="86"/>
                      <a:pt x="312" y="89"/>
                      <a:pt x="309" y="92"/>
                    </a:cubicBezTo>
                    <a:cubicBezTo>
                      <a:pt x="311" y="94"/>
                      <a:pt x="314" y="93"/>
                      <a:pt x="316" y="93"/>
                    </a:cubicBezTo>
                    <a:cubicBezTo>
                      <a:pt x="318" y="94"/>
                      <a:pt x="318" y="94"/>
                      <a:pt x="320" y="94"/>
                    </a:cubicBezTo>
                    <a:cubicBezTo>
                      <a:pt x="321" y="94"/>
                      <a:pt x="323" y="94"/>
                      <a:pt x="323" y="94"/>
                    </a:cubicBezTo>
                    <a:cubicBezTo>
                      <a:pt x="325" y="95"/>
                      <a:pt x="325" y="96"/>
                      <a:pt x="328" y="96"/>
                    </a:cubicBezTo>
                    <a:cubicBezTo>
                      <a:pt x="330" y="96"/>
                      <a:pt x="330" y="94"/>
                      <a:pt x="329" y="91"/>
                    </a:cubicBezTo>
                    <a:cubicBezTo>
                      <a:pt x="329" y="89"/>
                      <a:pt x="330" y="89"/>
                      <a:pt x="329" y="87"/>
                    </a:cubicBezTo>
                    <a:cubicBezTo>
                      <a:pt x="328" y="85"/>
                      <a:pt x="323" y="87"/>
                      <a:pt x="323" y="84"/>
                    </a:cubicBezTo>
                    <a:cubicBezTo>
                      <a:pt x="323" y="82"/>
                      <a:pt x="325" y="82"/>
                      <a:pt x="325" y="80"/>
                    </a:cubicBezTo>
                    <a:cubicBezTo>
                      <a:pt x="325" y="76"/>
                      <a:pt x="329" y="76"/>
                      <a:pt x="328" y="72"/>
                    </a:cubicBezTo>
                    <a:cubicBezTo>
                      <a:pt x="328" y="71"/>
                      <a:pt x="327" y="71"/>
                      <a:pt x="326" y="69"/>
                    </a:cubicBezTo>
                    <a:cubicBezTo>
                      <a:pt x="325" y="68"/>
                      <a:pt x="325" y="67"/>
                      <a:pt x="325" y="66"/>
                    </a:cubicBezTo>
                    <a:cubicBezTo>
                      <a:pt x="322" y="65"/>
                      <a:pt x="318" y="65"/>
                      <a:pt x="318" y="62"/>
                    </a:cubicBezTo>
                    <a:cubicBezTo>
                      <a:pt x="318" y="59"/>
                      <a:pt x="318" y="59"/>
                      <a:pt x="318" y="59"/>
                    </a:cubicBezTo>
                    <a:cubicBezTo>
                      <a:pt x="321" y="62"/>
                      <a:pt x="323" y="64"/>
                      <a:pt x="326" y="66"/>
                    </a:cubicBezTo>
                    <a:cubicBezTo>
                      <a:pt x="361" y="101"/>
                      <a:pt x="380" y="146"/>
                      <a:pt x="380" y="194"/>
                    </a:cubicBezTo>
                    <a:cubicBezTo>
                      <a:pt x="380" y="229"/>
                      <a:pt x="370" y="261"/>
                      <a:pt x="353" y="288"/>
                    </a:cubicBezTo>
                    <a:cubicBezTo>
                      <a:pt x="352" y="288"/>
                      <a:pt x="351" y="288"/>
                      <a:pt x="350" y="288"/>
                    </a:cubicBezTo>
                    <a:cubicBezTo>
                      <a:pt x="349" y="288"/>
                      <a:pt x="348" y="288"/>
                      <a:pt x="347" y="288"/>
                    </a:cubicBezTo>
                    <a:cubicBezTo>
                      <a:pt x="344" y="288"/>
                      <a:pt x="341" y="287"/>
                      <a:pt x="339" y="286"/>
                    </a:cubicBezTo>
                    <a:cubicBezTo>
                      <a:pt x="337" y="286"/>
                      <a:pt x="335" y="287"/>
                      <a:pt x="335" y="286"/>
                    </a:cubicBezTo>
                    <a:cubicBezTo>
                      <a:pt x="333" y="286"/>
                      <a:pt x="333" y="284"/>
                      <a:pt x="332" y="283"/>
                    </a:cubicBezTo>
                    <a:cubicBezTo>
                      <a:pt x="331" y="282"/>
                      <a:pt x="330" y="282"/>
                      <a:pt x="328" y="282"/>
                    </a:cubicBezTo>
                    <a:cubicBezTo>
                      <a:pt x="326" y="281"/>
                      <a:pt x="325" y="280"/>
                      <a:pt x="323" y="279"/>
                    </a:cubicBezTo>
                    <a:cubicBezTo>
                      <a:pt x="321" y="279"/>
                      <a:pt x="321" y="280"/>
                      <a:pt x="320" y="280"/>
                    </a:cubicBezTo>
                    <a:cubicBezTo>
                      <a:pt x="318" y="279"/>
                      <a:pt x="318" y="278"/>
                      <a:pt x="316" y="277"/>
                    </a:cubicBezTo>
                    <a:cubicBezTo>
                      <a:pt x="315" y="277"/>
                      <a:pt x="314" y="276"/>
                      <a:pt x="313" y="275"/>
                    </a:cubicBezTo>
                    <a:cubicBezTo>
                      <a:pt x="314" y="270"/>
                      <a:pt x="310" y="269"/>
                      <a:pt x="309" y="266"/>
                    </a:cubicBezTo>
                    <a:cubicBezTo>
                      <a:pt x="309" y="265"/>
                      <a:pt x="309" y="263"/>
                      <a:pt x="309" y="263"/>
                    </a:cubicBezTo>
                    <a:cubicBezTo>
                      <a:pt x="308" y="261"/>
                      <a:pt x="306" y="260"/>
                      <a:pt x="305" y="259"/>
                    </a:cubicBezTo>
                    <a:cubicBezTo>
                      <a:pt x="302" y="256"/>
                      <a:pt x="299" y="254"/>
                      <a:pt x="295" y="254"/>
                    </a:cubicBezTo>
                    <a:cubicBezTo>
                      <a:pt x="292" y="254"/>
                      <a:pt x="291" y="254"/>
                      <a:pt x="288" y="254"/>
                    </a:cubicBezTo>
                    <a:cubicBezTo>
                      <a:pt x="286" y="254"/>
                      <a:pt x="283" y="252"/>
                      <a:pt x="281" y="249"/>
                    </a:cubicBezTo>
                    <a:cubicBezTo>
                      <a:pt x="279" y="248"/>
                      <a:pt x="278" y="246"/>
                      <a:pt x="277" y="245"/>
                    </a:cubicBezTo>
                    <a:cubicBezTo>
                      <a:pt x="276" y="244"/>
                      <a:pt x="273" y="244"/>
                      <a:pt x="273" y="243"/>
                    </a:cubicBezTo>
                    <a:cubicBezTo>
                      <a:pt x="272" y="243"/>
                      <a:pt x="272" y="242"/>
                      <a:pt x="271" y="241"/>
                    </a:cubicBezTo>
                    <a:cubicBezTo>
                      <a:pt x="271" y="240"/>
                      <a:pt x="270" y="239"/>
                      <a:pt x="271" y="237"/>
                    </a:cubicBezTo>
                    <a:cubicBezTo>
                      <a:pt x="269" y="236"/>
                      <a:pt x="269" y="238"/>
                      <a:pt x="267" y="238"/>
                    </a:cubicBezTo>
                    <a:cubicBezTo>
                      <a:pt x="266" y="236"/>
                      <a:pt x="264" y="235"/>
                      <a:pt x="260" y="236"/>
                    </a:cubicBezTo>
                    <a:cubicBezTo>
                      <a:pt x="259" y="236"/>
                      <a:pt x="257" y="238"/>
                      <a:pt x="256" y="238"/>
                    </a:cubicBezTo>
                    <a:cubicBezTo>
                      <a:pt x="254" y="238"/>
                      <a:pt x="252" y="236"/>
                      <a:pt x="250" y="236"/>
                    </a:cubicBezTo>
                    <a:cubicBezTo>
                      <a:pt x="249" y="236"/>
                      <a:pt x="247" y="236"/>
                      <a:pt x="246" y="236"/>
                    </a:cubicBezTo>
                    <a:cubicBezTo>
                      <a:pt x="244" y="236"/>
                      <a:pt x="243" y="234"/>
                      <a:pt x="242" y="233"/>
                    </a:cubicBezTo>
                    <a:cubicBezTo>
                      <a:pt x="240" y="232"/>
                      <a:pt x="238" y="231"/>
                      <a:pt x="238" y="231"/>
                    </a:cubicBezTo>
                    <a:cubicBezTo>
                      <a:pt x="236" y="231"/>
                      <a:pt x="234" y="236"/>
                      <a:pt x="231" y="234"/>
                    </a:cubicBezTo>
                    <a:cubicBezTo>
                      <a:pt x="230" y="232"/>
                      <a:pt x="233" y="231"/>
                      <a:pt x="232" y="229"/>
                    </a:cubicBezTo>
                    <a:cubicBezTo>
                      <a:pt x="231" y="229"/>
                      <a:pt x="229" y="230"/>
                      <a:pt x="229" y="231"/>
                    </a:cubicBezTo>
                    <a:cubicBezTo>
                      <a:pt x="227" y="231"/>
                      <a:pt x="226" y="233"/>
                      <a:pt x="225" y="233"/>
                    </a:cubicBezTo>
                    <a:cubicBezTo>
                      <a:pt x="222" y="234"/>
                      <a:pt x="220" y="233"/>
                      <a:pt x="218" y="235"/>
                    </a:cubicBezTo>
                    <a:cubicBezTo>
                      <a:pt x="216" y="236"/>
                      <a:pt x="216" y="238"/>
                      <a:pt x="214" y="240"/>
                    </a:cubicBezTo>
                    <a:cubicBezTo>
                      <a:pt x="214" y="241"/>
                      <a:pt x="212" y="244"/>
                      <a:pt x="210" y="244"/>
                    </a:cubicBezTo>
                    <a:cubicBezTo>
                      <a:pt x="208" y="244"/>
                      <a:pt x="207" y="242"/>
                      <a:pt x="205" y="241"/>
                    </a:cubicBezTo>
                    <a:cubicBezTo>
                      <a:pt x="200" y="239"/>
                      <a:pt x="198" y="243"/>
                      <a:pt x="193" y="243"/>
                    </a:cubicBezTo>
                    <a:cubicBezTo>
                      <a:pt x="190" y="243"/>
                      <a:pt x="184" y="237"/>
                      <a:pt x="185" y="233"/>
                    </a:cubicBezTo>
                    <a:cubicBezTo>
                      <a:pt x="185" y="231"/>
                      <a:pt x="186" y="228"/>
                      <a:pt x="186" y="225"/>
                    </a:cubicBezTo>
                    <a:cubicBezTo>
                      <a:pt x="186" y="223"/>
                      <a:pt x="188" y="222"/>
                      <a:pt x="188" y="220"/>
                    </a:cubicBezTo>
                    <a:cubicBezTo>
                      <a:pt x="188" y="217"/>
                      <a:pt x="184" y="215"/>
                      <a:pt x="183" y="215"/>
                    </a:cubicBezTo>
                    <a:cubicBezTo>
                      <a:pt x="179" y="215"/>
                      <a:pt x="174" y="217"/>
                      <a:pt x="169" y="215"/>
                    </a:cubicBezTo>
                    <a:cubicBezTo>
                      <a:pt x="168" y="214"/>
                      <a:pt x="170" y="213"/>
                      <a:pt x="170" y="211"/>
                    </a:cubicBezTo>
                    <a:cubicBezTo>
                      <a:pt x="171" y="211"/>
                      <a:pt x="170" y="210"/>
                      <a:pt x="171" y="208"/>
                    </a:cubicBezTo>
                    <a:cubicBezTo>
                      <a:pt x="172" y="208"/>
                      <a:pt x="173" y="206"/>
                      <a:pt x="174" y="205"/>
                    </a:cubicBezTo>
                    <a:cubicBezTo>
                      <a:pt x="174" y="204"/>
                      <a:pt x="174" y="202"/>
                      <a:pt x="174" y="201"/>
                    </a:cubicBezTo>
                    <a:cubicBezTo>
                      <a:pt x="175" y="199"/>
                      <a:pt x="176" y="199"/>
                      <a:pt x="176" y="197"/>
                    </a:cubicBezTo>
                    <a:cubicBezTo>
                      <a:pt x="177" y="196"/>
                      <a:pt x="176" y="194"/>
                      <a:pt x="174" y="194"/>
                    </a:cubicBezTo>
                    <a:cubicBezTo>
                      <a:pt x="171" y="194"/>
                      <a:pt x="169" y="194"/>
                      <a:pt x="167" y="194"/>
                    </a:cubicBezTo>
                    <a:cubicBezTo>
                      <a:pt x="163" y="197"/>
                      <a:pt x="163" y="203"/>
                      <a:pt x="159" y="204"/>
                    </a:cubicBezTo>
                    <a:cubicBezTo>
                      <a:pt x="157" y="205"/>
                      <a:pt x="155" y="205"/>
                      <a:pt x="153" y="205"/>
                    </a:cubicBezTo>
                    <a:cubicBezTo>
                      <a:pt x="152" y="206"/>
                      <a:pt x="150" y="206"/>
                      <a:pt x="148" y="206"/>
                    </a:cubicBezTo>
                    <a:cubicBezTo>
                      <a:pt x="146" y="206"/>
                      <a:pt x="144" y="204"/>
                      <a:pt x="142" y="204"/>
                    </a:cubicBezTo>
                    <a:cubicBezTo>
                      <a:pt x="141" y="202"/>
                      <a:pt x="139" y="197"/>
                      <a:pt x="139" y="196"/>
                    </a:cubicBezTo>
                    <a:cubicBezTo>
                      <a:pt x="137" y="190"/>
                      <a:pt x="139" y="185"/>
                      <a:pt x="141" y="180"/>
                    </a:cubicBezTo>
                    <a:moveTo>
                      <a:pt x="192" y="13"/>
                    </a:moveTo>
                    <a:cubicBezTo>
                      <a:pt x="192" y="14"/>
                      <a:pt x="192" y="14"/>
                      <a:pt x="192" y="14"/>
                    </a:cubicBezTo>
                    <a:cubicBezTo>
                      <a:pt x="191" y="16"/>
                      <a:pt x="191" y="16"/>
                      <a:pt x="191" y="17"/>
                    </a:cubicBezTo>
                    <a:cubicBezTo>
                      <a:pt x="188" y="19"/>
                      <a:pt x="182" y="16"/>
                      <a:pt x="179" y="15"/>
                    </a:cubicBezTo>
                    <a:cubicBezTo>
                      <a:pt x="183" y="14"/>
                      <a:pt x="187" y="14"/>
                      <a:pt x="192" y="13"/>
                    </a:cubicBezTo>
                    <a:moveTo>
                      <a:pt x="229" y="18"/>
                    </a:moveTo>
                    <a:cubicBezTo>
                      <a:pt x="229" y="18"/>
                      <a:pt x="230" y="17"/>
                      <a:pt x="230" y="17"/>
                    </a:cubicBezTo>
                    <a:cubicBezTo>
                      <a:pt x="233" y="17"/>
                      <a:pt x="236" y="18"/>
                      <a:pt x="238" y="18"/>
                    </a:cubicBezTo>
                    <a:cubicBezTo>
                      <a:pt x="238" y="19"/>
                      <a:pt x="238" y="20"/>
                      <a:pt x="237" y="20"/>
                    </a:cubicBezTo>
                    <a:cubicBezTo>
                      <a:pt x="236" y="21"/>
                      <a:pt x="233" y="20"/>
                      <a:pt x="231" y="20"/>
                    </a:cubicBezTo>
                    <a:cubicBezTo>
                      <a:pt x="226" y="21"/>
                      <a:pt x="224" y="21"/>
                      <a:pt x="221" y="20"/>
                    </a:cubicBezTo>
                    <a:cubicBezTo>
                      <a:pt x="220" y="19"/>
                      <a:pt x="218" y="18"/>
                      <a:pt x="218" y="17"/>
                    </a:cubicBezTo>
                    <a:cubicBezTo>
                      <a:pt x="222" y="17"/>
                      <a:pt x="225" y="18"/>
                      <a:pt x="229" y="18"/>
                    </a:cubicBezTo>
                    <a:moveTo>
                      <a:pt x="248" y="34"/>
                    </a:moveTo>
                    <a:cubicBezTo>
                      <a:pt x="250" y="34"/>
                      <a:pt x="251" y="34"/>
                      <a:pt x="252" y="34"/>
                    </a:cubicBezTo>
                    <a:cubicBezTo>
                      <a:pt x="255" y="33"/>
                      <a:pt x="256" y="32"/>
                      <a:pt x="257" y="32"/>
                    </a:cubicBezTo>
                    <a:cubicBezTo>
                      <a:pt x="258" y="31"/>
                      <a:pt x="259" y="31"/>
                      <a:pt x="260" y="30"/>
                    </a:cubicBezTo>
                    <a:cubicBezTo>
                      <a:pt x="261" y="30"/>
                      <a:pt x="261" y="30"/>
                      <a:pt x="262" y="30"/>
                    </a:cubicBezTo>
                    <a:cubicBezTo>
                      <a:pt x="261" y="32"/>
                      <a:pt x="259" y="32"/>
                      <a:pt x="258" y="35"/>
                    </a:cubicBezTo>
                    <a:cubicBezTo>
                      <a:pt x="260" y="39"/>
                      <a:pt x="264" y="34"/>
                      <a:pt x="268" y="34"/>
                    </a:cubicBezTo>
                    <a:cubicBezTo>
                      <a:pt x="271" y="34"/>
                      <a:pt x="273" y="38"/>
                      <a:pt x="275" y="34"/>
                    </a:cubicBezTo>
                    <a:cubicBezTo>
                      <a:pt x="274" y="32"/>
                      <a:pt x="272" y="31"/>
                      <a:pt x="271" y="30"/>
                    </a:cubicBezTo>
                    <a:cubicBezTo>
                      <a:pt x="269" y="30"/>
                      <a:pt x="268" y="29"/>
                      <a:pt x="267" y="27"/>
                    </a:cubicBezTo>
                    <a:cubicBezTo>
                      <a:pt x="276" y="31"/>
                      <a:pt x="283" y="35"/>
                      <a:pt x="290" y="39"/>
                    </a:cubicBezTo>
                    <a:cubicBezTo>
                      <a:pt x="290" y="39"/>
                      <a:pt x="289" y="40"/>
                      <a:pt x="288" y="40"/>
                    </a:cubicBezTo>
                    <a:cubicBezTo>
                      <a:pt x="287" y="40"/>
                      <a:pt x="285" y="39"/>
                      <a:pt x="283" y="39"/>
                    </a:cubicBezTo>
                    <a:cubicBezTo>
                      <a:pt x="280" y="39"/>
                      <a:pt x="280" y="39"/>
                      <a:pt x="280" y="39"/>
                    </a:cubicBezTo>
                    <a:cubicBezTo>
                      <a:pt x="280" y="39"/>
                      <a:pt x="280" y="39"/>
                      <a:pt x="280" y="39"/>
                    </a:cubicBezTo>
                    <a:cubicBezTo>
                      <a:pt x="278" y="39"/>
                      <a:pt x="278" y="41"/>
                      <a:pt x="277" y="42"/>
                    </a:cubicBezTo>
                    <a:cubicBezTo>
                      <a:pt x="276" y="43"/>
                      <a:pt x="276" y="44"/>
                      <a:pt x="275" y="44"/>
                    </a:cubicBezTo>
                    <a:cubicBezTo>
                      <a:pt x="275" y="46"/>
                      <a:pt x="272" y="48"/>
                      <a:pt x="272" y="49"/>
                    </a:cubicBezTo>
                    <a:cubicBezTo>
                      <a:pt x="272" y="50"/>
                      <a:pt x="273" y="52"/>
                      <a:pt x="273" y="52"/>
                    </a:cubicBezTo>
                    <a:cubicBezTo>
                      <a:pt x="273" y="63"/>
                      <a:pt x="265" y="67"/>
                      <a:pt x="255" y="67"/>
                    </a:cubicBezTo>
                    <a:cubicBezTo>
                      <a:pt x="253" y="69"/>
                      <a:pt x="254" y="72"/>
                      <a:pt x="252" y="75"/>
                    </a:cubicBezTo>
                    <a:cubicBezTo>
                      <a:pt x="252" y="77"/>
                      <a:pt x="248" y="79"/>
                      <a:pt x="246" y="79"/>
                    </a:cubicBezTo>
                    <a:cubicBezTo>
                      <a:pt x="245" y="79"/>
                      <a:pt x="243" y="77"/>
                      <a:pt x="243" y="75"/>
                    </a:cubicBezTo>
                    <a:cubicBezTo>
                      <a:pt x="243" y="73"/>
                      <a:pt x="245" y="73"/>
                      <a:pt x="244" y="71"/>
                    </a:cubicBezTo>
                    <a:cubicBezTo>
                      <a:pt x="244" y="69"/>
                      <a:pt x="247" y="68"/>
                      <a:pt x="247" y="66"/>
                    </a:cubicBezTo>
                    <a:cubicBezTo>
                      <a:pt x="247" y="64"/>
                      <a:pt x="243" y="65"/>
                      <a:pt x="240" y="64"/>
                    </a:cubicBezTo>
                    <a:cubicBezTo>
                      <a:pt x="238" y="64"/>
                      <a:pt x="236" y="63"/>
                      <a:pt x="233" y="62"/>
                    </a:cubicBezTo>
                    <a:cubicBezTo>
                      <a:pt x="231" y="61"/>
                      <a:pt x="229" y="58"/>
                      <a:pt x="226" y="57"/>
                    </a:cubicBezTo>
                    <a:cubicBezTo>
                      <a:pt x="224" y="57"/>
                      <a:pt x="222" y="58"/>
                      <a:pt x="222" y="57"/>
                    </a:cubicBezTo>
                    <a:cubicBezTo>
                      <a:pt x="221" y="56"/>
                      <a:pt x="222" y="55"/>
                      <a:pt x="222" y="54"/>
                    </a:cubicBezTo>
                    <a:cubicBezTo>
                      <a:pt x="222" y="52"/>
                      <a:pt x="219" y="52"/>
                      <a:pt x="219" y="51"/>
                    </a:cubicBezTo>
                    <a:cubicBezTo>
                      <a:pt x="219" y="50"/>
                      <a:pt x="222" y="47"/>
                      <a:pt x="222" y="46"/>
                    </a:cubicBezTo>
                    <a:cubicBezTo>
                      <a:pt x="224" y="45"/>
                      <a:pt x="227" y="43"/>
                      <a:pt x="230" y="42"/>
                    </a:cubicBezTo>
                    <a:cubicBezTo>
                      <a:pt x="233" y="41"/>
                      <a:pt x="236" y="39"/>
                      <a:pt x="238" y="39"/>
                    </a:cubicBezTo>
                    <a:cubicBezTo>
                      <a:pt x="239" y="38"/>
                      <a:pt x="240" y="38"/>
                      <a:pt x="242" y="38"/>
                    </a:cubicBezTo>
                    <a:cubicBezTo>
                      <a:pt x="244" y="36"/>
                      <a:pt x="246" y="35"/>
                      <a:pt x="248" y="34"/>
                    </a:cubicBezTo>
                    <a:moveTo>
                      <a:pt x="298" y="50"/>
                    </a:moveTo>
                    <a:cubicBezTo>
                      <a:pt x="298" y="48"/>
                      <a:pt x="299" y="48"/>
                      <a:pt x="300" y="46"/>
                    </a:cubicBezTo>
                    <a:cubicBezTo>
                      <a:pt x="302" y="47"/>
                      <a:pt x="305" y="49"/>
                      <a:pt x="308" y="51"/>
                    </a:cubicBezTo>
                    <a:cubicBezTo>
                      <a:pt x="307" y="52"/>
                      <a:pt x="307" y="52"/>
                      <a:pt x="306" y="52"/>
                    </a:cubicBezTo>
                    <a:cubicBezTo>
                      <a:pt x="305" y="52"/>
                      <a:pt x="303" y="54"/>
                      <a:pt x="301" y="53"/>
                    </a:cubicBezTo>
                    <a:cubicBezTo>
                      <a:pt x="300" y="53"/>
                      <a:pt x="298" y="52"/>
                      <a:pt x="298" y="50"/>
                    </a:cubicBezTo>
                    <a:moveTo>
                      <a:pt x="64" y="320"/>
                    </a:moveTo>
                    <a:cubicBezTo>
                      <a:pt x="32" y="286"/>
                      <a:pt x="14" y="242"/>
                      <a:pt x="14" y="194"/>
                    </a:cubicBezTo>
                    <a:cubicBezTo>
                      <a:pt x="14" y="146"/>
                      <a:pt x="33" y="101"/>
                      <a:pt x="68" y="66"/>
                    </a:cubicBezTo>
                    <a:cubicBezTo>
                      <a:pt x="73" y="62"/>
                      <a:pt x="78" y="57"/>
                      <a:pt x="84" y="52"/>
                    </a:cubicBezTo>
                    <a:cubicBezTo>
                      <a:pt x="85" y="54"/>
                      <a:pt x="85" y="55"/>
                      <a:pt x="85" y="55"/>
                    </a:cubicBezTo>
                    <a:cubicBezTo>
                      <a:pt x="86" y="56"/>
                      <a:pt x="84" y="57"/>
                      <a:pt x="84" y="58"/>
                    </a:cubicBezTo>
                    <a:cubicBezTo>
                      <a:pt x="84" y="59"/>
                      <a:pt x="85" y="60"/>
                      <a:pt x="85" y="61"/>
                    </a:cubicBezTo>
                    <a:cubicBezTo>
                      <a:pt x="84" y="63"/>
                      <a:pt x="82" y="64"/>
                      <a:pt x="84" y="66"/>
                    </a:cubicBezTo>
                    <a:cubicBezTo>
                      <a:pt x="85" y="67"/>
                      <a:pt x="88" y="64"/>
                      <a:pt x="89" y="66"/>
                    </a:cubicBezTo>
                    <a:cubicBezTo>
                      <a:pt x="91" y="68"/>
                      <a:pt x="88" y="68"/>
                      <a:pt x="87" y="71"/>
                    </a:cubicBezTo>
                    <a:cubicBezTo>
                      <a:pt x="87" y="73"/>
                      <a:pt x="88" y="75"/>
                      <a:pt x="88" y="77"/>
                    </a:cubicBezTo>
                    <a:cubicBezTo>
                      <a:pt x="88" y="78"/>
                      <a:pt x="88" y="80"/>
                      <a:pt x="87" y="80"/>
                    </a:cubicBezTo>
                    <a:cubicBezTo>
                      <a:pt x="87" y="82"/>
                      <a:pt x="85" y="82"/>
                      <a:pt x="85" y="83"/>
                    </a:cubicBezTo>
                    <a:cubicBezTo>
                      <a:pt x="85" y="86"/>
                      <a:pt x="88" y="87"/>
                      <a:pt x="89" y="89"/>
                    </a:cubicBezTo>
                    <a:cubicBezTo>
                      <a:pt x="89" y="91"/>
                      <a:pt x="87" y="94"/>
                      <a:pt x="87" y="95"/>
                    </a:cubicBezTo>
                    <a:cubicBezTo>
                      <a:pt x="85" y="98"/>
                      <a:pt x="83" y="101"/>
                      <a:pt x="80" y="103"/>
                    </a:cubicBezTo>
                    <a:cubicBezTo>
                      <a:pt x="78" y="106"/>
                      <a:pt x="75" y="109"/>
                      <a:pt x="73" y="112"/>
                    </a:cubicBezTo>
                    <a:cubicBezTo>
                      <a:pt x="73" y="113"/>
                      <a:pt x="73" y="114"/>
                      <a:pt x="72" y="116"/>
                    </a:cubicBezTo>
                    <a:cubicBezTo>
                      <a:pt x="71" y="118"/>
                      <a:pt x="69" y="119"/>
                      <a:pt x="68" y="121"/>
                    </a:cubicBezTo>
                    <a:cubicBezTo>
                      <a:pt x="68" y="129"/>
                      <a:pt x="68" y="129"/>
                      <a:pt x="68" y="129"/>
                    </a:cubicBezTo>
                    <a:cubicBezTo>
                      <a:pt x="68" y="137"/>
                      <a:pt x="68" y="137"/>
                      <a:pt x="68" y="137"/>
                    </a:cubicBezTo>
                    <a:cubicBezTo>
                      <a:pt x="68" y="139"/>
                      <a:pt x="68" y="142"/>
                      <a:pt x="70" y="142"/>
                    </a:cubicBezTo>
                    <a:cubicBezTo>
                      <a:pt x="71" y="144"/>
                      <a:pt x="72" y="144"/>
                      <a:pt x="74" y="144"/>
                    </a:cubicBezTo>
                    <a:cubicBezTo>
                      <a:pt x="75" y="146"/>
                      <a:pt x="78" y="147"/>
                      <a:pt x="78" y="149"/>
                    </a:cubicBezTo>
                    <a:cubicBezTo>
                      <a:pt x="78" y="151"/>
                      <a:pt x="78" y="153"/>
                      <a:pt x="78" y="155"/>
                    </a:cubicBezTo>
                    <a:cubicBezTo>
                      <a:pt x="78" y="157"/>
                      <a:pt x="78" y="160"/>
                      <a:pt x="79" y="161"/>
                    </a:cubicBezTo>
                    <a:cubicBezTo>
                      <a:pt x="80" y="163"/>
                      <a:pt x="82" y="165"/>
                      <a:pt x="82" y="167"/>
                    </a:cubicBezTo>
                    <a:cubicBezTo>
                      <a:pt x="82" y="169"/>
                      <a:pt x="80" y="169"/>
                      <a:pt x="80" y="171"/>
                    </a:cubicBezTo>
                    <a:cubicBezTo>
                      <a:pt x="80" y="174"/>
                      <a:pt x="86" y="174"/>
                      <a:pt x="87" y="176"/>
                    </a:cubicBezTo>
                    <a:cubicBezTo>
                      <a:pt x="87" y="178"/>
                      <a:pt x="86" y="180"/>
                      <a:pt x="86" y="181"/>
                    </a:cubicBezTo>
                    <a:cubicBezTo>
                      <a:pt x="87" y="183"/>
                      <a:pt x="89" y="183"/>
                      <a:pt x="89" y="184"/>
                    </a:cubicBezTo>
                    <a:cubicBezTo>
                      <a:pt x="91" y="185"/>
                      <a:pt x="92" y="188"/>
                      <a:pt x="94" y="187"/>
                    </a:cubicBezTo>
                    <a:cubicBezTo>
                      <a:pt x="95" y="185"/>
                      <a:pt x="92" y="183"/>
                      <a:pt x="92" y="182"/>
                    </a:cubicBezTo>
                    <a:cubicBezTo>
                      <a:pt x="91" y="181"/>
                      <a:pt x="91" y="177"/>
                      <a:pt x="90" y="174"/>
                    </a:cubicBezTo>
                    <a:cubicBezTo>
                      <a:pt x="89" y="172"/>
                      <a:pt x="88" y="171"/>
                      <a:pt x="87" y="169"/>
                    </a:cubicBezTo>
                    <a:cubicBezTo>
                      <a:pt x="87" y="168"/>
                      <a:pt x="87" y="166"/>
                      <a:pt x="87" y="165"/>
                    </a:cubicBezTo>
                    <a:cubicBezTo>
                      <a:pt x="86" y="163"/>
                      <a:pt x="84" y="162"/>
                      <a:pt x="84" y="160"/>
                    </a:cubicBezTo>
                    <a:cubicBezTo>
                      <a:pt x="83" y="155"/>
                      <a:pt x="88" y="153"/>
                      <a:pt x="89" y="157"/>
                    </a:cubicBezTo>
                    <a:cubicBezTo>
                      <a:pt x="91" y="160"/>
                      <a:pt x="89" y="162"/>
                      <a:pt x="89" y="164"/>
                    </a:cubicBezTo>
                    <a:cubicBezTo>
                      <a:pt x="90" y="166"/>
                      <a:pt x="92" y="167"/>
                      <a:pt x="94" y="169"/>
                    </a:cubicBezTo>
                    <a:cubicBezTo>
                      <a:pt x="95" y="172"/>
                      <a:pt x="97" y="173"/>
                      <a:pt x="97" y="174"/>
                    </a:cubicBezTo>
                    <a:cubicBezTo>
                      <a:pt x="98" y="176"/>
                      <a:pt x="98" y="176"/>
                      <a:pt x="97" y="177"/>
                    </a:cubicBezTo>
                    <a:cubicBezTo>
                      <a:pt x="99" y="179"/>
                      <a:pt x="101" y="181"/>
                      <a:pt x="103" y="183"/>
                    </a:cubicBezTo>
                    <a:cubicBezTo>
                      <a:pt x="106" y="186"/>
                      <a:pt x="109" y="190"/>
                      <a:pt x="108" y="194"/>
                    </a:cubicBezTo>
                    <a:cubicBezTo>
                      <a:pt x="108" y="197"/>
                      <a:pt x="107" y="198"/>
                      <a:pt x="107" y="199"/>
                    </a:cubicBezTo>
                    <a:cubicBezTo>
                      <a:pt x="107" y="201"/>
                      <a:pt x="108" y="202"/>
                      <a:pt x="110" y="204"/>
                    </a:cubicBezTo>
                    <a:cubicBezTo>
                      <a:pt x="112" y="205"/>
                      <a:pt x="113" y="206"/>
                      <a:pt x="115" y="206"/>
                    </a:cubicBezTo>
                    <a:cubicBezTo>
                      <a:pt x="115" y="207"/>
                      <a:pt x="118" y="207"/>
                      <a:pt x="118" y="208"/>
                    </a:cubicBezTo>
                    <a:cubicBezTo>
                      <a:pt x="120" y="208"/>
                      <a:pt x="121" y="210"/>
                      <a:pt x="122" y="211"/>
                    </a:cubicBezTo>
                    <a:cubicBezTo>
                      <a:pt x="125" y="212"/>
                      <a:pt x="128" y="213"/>
                      <a:pt x="130" y="214"/>
                    </a:cubicBezTo>
                    <a:cubicBezTo>
                      <a:pt x="133" y="215"/>
                      <a:pt x="137" y="217"/>
                      <a:pt x="138" y="217"/>
                    </a:cubicBezTo>
                    <a:cubicBezTo>
                      <a:pt x="140" y="217"/>
                      <a:pt x="142" y="215"/>
                      <a:pt x="144" y="215"/>
                    </a:cubicBezTo>
                    <a:cubicBezTo>
                      <a:pt x="150" y="214"/>
                      <a:pt x="152" y="221"/>
                      <a:pt x="156" y="223"/>
                    </a:cubicBezTo>
                    <a:cubicBezTo>
                      <a:pt x="157" y="224"/>
                      <a:pt x="158" y="224"/>
                      <a:pt x="160" y="224"/>
                    </a:cubicBezTo>
                    <a:cubicBezTo>
                      <a:pt x="161" y="224"/>
                      <a:pt x="162" y="224"/>
                      <a:pt x="163" y="225"/>
                    </a:cubicBezTo>
                    <a:cubicBezTo>
                      <a:pt x="165" y="226"/>
                      <a:pt x="168" y="225"/>
                      <a:pt x="170" y="227"/>
                    </a:cubicBezTo>
                    <a:cubicBezTo>
                      <a:pt x="172" y="227"/>
                      <a:pt x="174" y="232"/>
                      <a:pt x="177" y="233"/>
                    </a:cubicBezTo>
                    <a:cubicBezTo>
                      <a:pt x="177" y="238"/>
                      <a:pt x="177" y="238"/>
                      <a:pt x="177" y="238"/>
                    </a:cubicBezTo>
                    <a:cubicBezTo>
                      <a:pt x="178" y="240"/>
                      <a:pt x="179" y="239"/>
                      <a:pt x="181" y="240"/>
                    </a:cubicBezTo>
                    <a:cubicBezTo>
                      <a:pt x="184" y="241"/>
                      <a:pt x="184" y="244"/>
                      <a:pt x="186" y="245"/>
                    </a:cubicBezTo>
                    <a:cubicBezTo>
                      <a:pt x="190" y="245"/>
                      <a:pt x="190" y="245"/>
                      <a:pt x="190" y="245"/>
                    </a:cubicBezTo>
                    <a:cubicBezTo>
                      <a:pt x="193" y="247"/>
                      <a:pt x="193" y="249"/>
                      <a:pt x="196" y="249"/>
                    </a:cubicBezTo>
                    <a:cubicBezTo>
                      <a:pt x="198" y="249"/>
                      <a:pt x="197" y="247"/>
                      <a:pt x="198" y="245"/>
                    </a:cubicBezTo>
                    <a:cubicBezTo>
                      <a:pt x="198" y="245"/>
                      <a:pt x="200" y="243"/>
                      <a:pt x="201" y="243"/>
                    </a:cubicBezTo>
                    <a:cubicBezTo>
                      <a:pt x="204" y="243"/>
                      <a:pt x="204" y="245"/>
                      <a:pt x="205" y="247"/>
                    </a:cubicBezTo>
                    <a:cubicBezTo>
                      <a:pt x="205" y="249"/>
                      <a:pt x="207" y="250"/>
                      <a:pt x="207" y="252"/>
                    </a:cubicBezTo>
                    <a:cubicBezTo>
                      <a:pt x="208" y="254"/>
                      <a:pt x="207" y="262"/>
                      <a:pt x="207" y="264"/>
                    </a:cubicBezTo>
                    <a:cubicBezTo>
                      <a:pt x="207" y="266"/>
                      <a:pt x="204" y="266"/>
                      <a:pt x="203" y="268"/>
                    </a:cubicBezTo>
                    <a:cubicBezTo>
                      <a:pt x="202" y="270"/>
                      <a:pt x="201" y="271"/>
                      <a:pt x="200" y="272"/>
                    </a:cubicBezTo>
                    <a:cubicBezTo>
                      <a:pt x="200" y="273"/>
                      <a:pt x="198" y="273"/>
                      <a:pt x="197" y="275"/>
                    </a:cubicBezTo>
                    <a:cubicBezTo>
                      <a:pt x="197" y="275"/>
                      <a:pt x="196" y="277"/>
                      <a:pt x="196" y="277"/>
                    </a:cubicBezTo>
                    <a:cubicBezTo>
                      <a:pt x="195" y="280"/>
                      <a:pt x="193" y="282"/>
                      <a:pt x="194" y="285"/>
                    </a:cubicBezTo>
                    <a:cubicBezTo>
                      <a:pt x="195" y="286"/>
                      <a:pt x="197" y="287"/>
                      <a:pt x="197" y="289"/>
                    </a:cubicBezTo>
                    <a:cubicBezTo>
                      <a:pt x="197" y="291"/>
                      <a:pt x="193" y="292"/>
                      <a:pt x="193" y="294"/>
                    </a:cubicBezTo>
                    <a:cubicBezTo>
                      <a:pt x="192" y="295"/>
                      <a:pt x="193" y="298"/>
                      <a:pt x="194" y="300"/>
                    </a:cubicBezTo>
                    <a:cubicBezTo>
                      <a:pt x="194" y="302"/>
                      <a:pt x="197" y="302"/>
                      <a:pt x="198" y="304"/>
                    </a:cubicBezTo>
                    <a:cubicBezTo>
                      <a:pt x="200" y="305"/>
                      <a:pt x="200" y="308"/>
                      <a:pt x="202" y="309"/>
                    </a:cubicBezTo>
                    <a:cubicBezTo>
                      <a:pt x="205" y="314"/>
                      <a:pt x="207" y="318"/>
                      <a:pt x="210" y="323"/>
                    </a:cubicBezTo>
                    <a:cubicBezTo>
                      <a:pt x="211" y="325"/>
                      <a:pt x="213" y="327"/>
                      <a:pt x="214" y="329"/>
                    </a:cubicBezTo>
                    <a:cubicBezTo>
                      <a:pt x="214" y="330"/>
                      <a:pt x="214" y="330"/>
                      <a:pt x="214" y="330"/>
                    </a:cubicBezTo>
                    <a:cubicBezTo>
                      <a:pt x="265" y="328"/>
                      <a:pt x="313" y="323"/>
                      <a:pt x="351" y="315"/>
                    </a:cubicBezTo>
                    <a:cubicBezTo>
                      <a:pt x="379" y="281"/>
                      <a:pt x="394" y="239"/>
                      <a:pt x="394" y="194"/>
                    </a:cubicBezTo>
                    <a:cubicBezTo>
                      <a:pt x="394" y="143"/>
                      <a:pt x="373" y="94"/>
                      <a:pt x="336" y="57"/>
                    </a:cubicBezTo>
                    <a:cubicBezTo>
                      <a:pt x="299" y="20"/>
                      <a:pt x="249" y="0"/>
                      <a:pt x="197" y="0"/>
                    </a:cubicBezTo>
                    <a:cubicBezTo>
                      <a:pt x="144" y="0"/>
                      <a:pt x="95" y="20"/>
                      <a:pt x="58" y="57"/>
                    </a:cubicBezTo>
                    <a:cubicBezTo>
                      <a:pt x="21" y="94"/>
                      <a:pt x="0" y="143"/>
                      <a:pt x="0" y="194"/>
                    </a:cubicBezTo>
                    <a:cubicBezTo>
                      <a:pt x="0" y="239"/>
                      <a:pt x="15" y="282"/>
                      <a:pt x="42" y="316"/>
                    </a:cubicBezTo>
                    <a:cubicBezTo>
                      <a:pt x="49" y="317"/>
                      <a:pt x="57" y="318"/>
                      <a:pt x="64" y="3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040" name="Google Shape;10040;p92"/>
            <p:cNvSpPr/>
            <p:nvPr/>
          </p:nvSpPr>
          <p:spPr>
            <a:xfrm>
              <a:off x="6417419" y="4804467"/>
              <a:ext cx="774251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Web Reputation/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Filtering/DCS</a:t>
              </a:r>
              <a:endParaRPr/>
            </a:p>
          </p:txBody>
        </p:sp>
      </p:grpSp>
      <p:grpSp>
        <p:nvGrpSpPr>
          <p:cNvPr id="10041" name="Google Shape;10041;p92"/>
          <p:cNvGrpSpPr/>
          <p:nvPr/>
        </p:nvGrpSpPr>
        <p:grpSpPr>
          <a:xfrm>
            <a:off x="9561947" y="5851612"/>
            <a:ext cx="639599" cy="487178"/>
            <a:chOff x="7920514" y="4433356"/>
            <a:chExt cx="639599" cy="487178"/>
          </a:xfrm>
        </p:grpSpPr>
        <p:grpSp>
          <p:nvGrpSpPr>
            <p:cNvPr id="10042" name="Google Shape;10042;p92"/>
            <p:cNvGrpSpPr/>
            <p:nvPr/>
          </p:nvGrpSpPr>
          <p:grpSpPr>
            <a:xfrm>
              <a:off x="8083680" y="4433356"/>
              <a:ext cx="313267" cy="313267"/>
              <a:chOff x="7983537" y="2782389"/>
              <a:chExt cx="234950" cy="234950"/>
            </a:xfrm>
          </p:grpSpPr>
          <p:sp>
            <p:nvSpPr>
              <p:cNvPr id="10043" name="Google Shape;10043;p92"/>
              <p:cNvSpPr/>
              <p:nvPr/>
            </p:nvSpPr>
            <p:spPr>
              <a:xfrm>
                <a:off x="7983537" y="2782389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44" name="Google Shape;10044;p92"/>
              <p:cNvSpPr/>
              <p:nvPr/>
            </p:nvSpPr>
            <p:spPr>
              <a:xfrm>
                <a:off x="8112125" y="2810964"/>
                <a:ext cx="36513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111" h="81" extrusionOk="0">
                    <a:moveTo>
                      <a:pt x="35" y="15"/>
                    </a:moveTo>
                    <a:cubicBezTo>
                      <a:pt x="39" y="14"/>
                      <a:pt x="41" y="11"/>
                      <a:pt x="45" y="10"/>
                    </a:cubicBezTo>
                    <a:cubicBezTo>
                      <a:pt x="48" y="9"/>
                      <a:pt x="50" y="10"/>
                      <a:pt x="52" y="9"/>
                    </a:cubicBezTo>
                    <a:cubicBezTo>
                      <a:pt x="54" y="8"/>
                      <a:pt x="57" y="7"/>
                      <a:pt x="59" y="6"/>
                    </a:cubicBezTo>
                    <a:cubicBezTo>
                      <a:pt x="61" y="5"/>
                      <a:pt x="62" y="5"/>
                      <a:pt x="64" y="4"/>
                    </a:cubicBezTo>
                    <a:cubicBezTo>
                      <a:pt x="64" y="3"/>
                      <a:pt x="64" y="3"/>
                      <a:pt x="65" y="3"/>
                    </a:cubicBezTo>
                    <a:cubicBezTo>
                      <a:pt x="64" y="7"/>
                      <a:pt x="60" y="8"/>
                      <a:pt x="59" y="11"/>
                    </a:cubicBezTo>
                    <a:cubicBezTo>
                      <a:pt x="60" y="13"/>
                      <a:pt x="61" y="14"/>
                      <a:pt x="63" y="14"/>
                    </a:cubicBezTo>
                    <a:cubicBezTo>
                      <a:pt x="67" y="15"/>
                      <a:pt x="72" y="10"/>
                      <a:pt x="75" y="10"/>
                    </a:cubicBezTo>
                    <a:cubicBezTo>
                      <a:pt x="78" y="10"/>
                      <a:pt x="81" y="13"/>
                      <a:pt x="84" y="12"/>
                    </a:cubicBezTo>
                    <a:cubicBezTo>
                      <a:pt x="85" y="12"/>
                      <a:pt x="85" y="11"/>
                      <a:pt x="87" y="10"/>
                    </a:cubicBezTo>
                    <a:cubicBezTo>
                      <a:pt x="85" y="7"/>
                      <a:pt x="83" y="5"/>
                      <a:pt x="80" y="3"/>
                    </a:cubicBezTo>
                    <a:cubicBezTo>
                      <a:pt x="79" y="2"/>
                      <a:pt x="76" y="1"/>
                      <a:pt x="75" y="0"/>
                    </a:cubicBezTo>
                    <a:cubicBezTo>
                      <a:pt x="87" y="5"/>
                      <a:pt x="99" y="11"/>
                      <a:pt x="111" y="18"/>
                    </a:cubicBezTo>
                    <a:cubicBezTo>
                      <a:pt x="109" y="18"/>
                      <a:pt x="108" y="19"/>
                      <a:pt x="107" y="19"/>
                    </a:cubicBezTo>
                    <a:cubicBezTo>
                      <a:pt x="104" y="19"/>
                      <a:pt x="101" y="18"/>
                      <a:pt x="100" y="17"/>
                    </a:cubicBezTo>
                    <a:cubicBezTo>
                      <a:pt x="98" y="17"/>
                      <a:pt x="98" y="17"/>
                      <a:pt x="98" y="17"/>
                    </a:cubicBezTo>
                    <a:cubicBezTo>
                      <a:pt x="97" y="16"/>
                      <a:pt x="95" y="16"/>
                      <a:pt x="94" y="16"/>
                    </a:cubicBezTo>
                    <a:cubicBezTo>
                      <a:pt x="94" y="16"/>
                      <a:pt x="94" y="17"/>
                      <a:pt x="93" y="17"/>
                    </a:cubicBezTo>
                    <a:cubicBezTo>
                      <a:pt x="92" y="18"/>
                      <a:pt x="90" y="20"/>
                      <a:pt x="89" y="23"/>
                    </a:cubicBezTo>
                    <a:cubicBezTo>
                      <a:pt x="88" y="24"/>
                      <a:pt x="87" y="25"/>
                      <a:pt x="85" y="26"/>
                    </a:cubicBezTo>
                    <a:cubicBezTo>
                      <a:pt x="86" y="29"/>
                      <a:pt x="82" y="31"/>
                      <a:pt x="82" y="34"/>
                    </a:cubicBezTo>
                    <a:cubicBezTo>
                      <a:pt x="81" y="36"/>
                      <a:pt x="82" y="38"/>
                      <a:pt x="82" y="39"/>
                    </a:cubicBezTo>
                    <a:cubicBezTo>
                      <a:pt x="83" y="55"/>
                      <a:pt x="70" y="62"/>
                      <a:pt x="54" y="62"/>
                    </a:cubicBezTo>
                    <a:cubicBezTo>
                      <a:pt x="52" y="65"/>
                      <a:pt x="53" y="70"/>
                      <a:pt x="51" y="74"/>
                    </a:cubicBezTo>
                    <a:cubicBezTo>
                      <a:pt x="50" y="77"/>
                      <a:pt x="45" y="81"/>
                      <a:pt x="41" y="81"/>
                    </a:cubicBezTo>
                    <a:cubicBezTo>
                      <a:pt x="40" y="80"/>
                      <a:pt x="37" y="77"/>
                      <a:pt x="37" y="75"/>
                    </a:cubicBezTo>
                    <a:cubicBezTo>
                      <a:pt x="37" y="72"/>
                      <a:pt x="41" y="71"/>
                      <a:pt x="38" y="67"/>
                    </a:cubicBezTo>
                    <a:cubicBezTo>
                      <a:pt x="39" y="65"/>
                      <a:pt x="44" y="64"/>
                      <a:pt x="43" y="61"/>
                    </a:cubicBezTo>
                    <a:cubicBezTo>
                      <a:pt x="43" y="59"/>
                      <a:pt x="41" y="58"/>
                      <a:pt x="39" y="58"/>
                    </a:cubicBezTo>
                    <a:cubicBezTo>
                      <a:pt x="33" y="58"/>
                      <a:pt x="33" y="58"/>
                      <a:pt x="33" y="58"/>
                    </a:cubicBezTo>
                    <a:cubicBezTo>
                      <a:pt x="29" y="58"/>
                      <a:pt x="25" y="56"/>
                      <a:pt x="22" y="54"/>
                    </a:cubicBezTo>
                    <a:cubicBezTo>
                      <a:pt x="19" y="52"/>
                      <a:pt x="16" y="48"/>
                      <a:pt x="10" y="47"/>
                    </a:cubicBezTo>
                    <a:cubicBezTo>
                      <a:pt x="9" y="47"/>
                      <a:pt x="9" y="47"/>
                      <a:pt x="9" y="47"/>
                    </a:cubicBezTo>
                    <a:cubicBezTo>
                      <a:pt x="6" y="47"/>
                      <a:pt x="6" y="47"/>
                      <a:pt x="6" y="47"/>
                    </a:cubicBezTo>
                    <a:cubicBezTo>
                      <a:pt x="5" y="47"/>
                      <a:pt x="4" y="47"/>
                      <a:pt x="3" y="46"/>
                    </a:cubicBezTo>
                    <a:cubicBezTo>
                      <a:pt x="2" y="44"/>
                      <a:pt x="4" y="42"/>
                      <a:pt x="4" y="41"/>
                    </a:cubicBezTo>
                    <a:cubicBezTo>
                      <a:pt x="4" y="39"/>
                      <a:pt x="0" y="38"/>
                      <a:pt x="0" y="36"/>
                    </a:cubicBezTo>
                    <a:cubicBezTo>
                      <a:pt x="0" y="35"/>
                      <a:pt x="4" y="31"/>
                      <a:pt x="5" y="30"/>
                    </a:cubicBezTo>
                    <a:cubicBezTo>
                      <a:pt x="8" y="27"/>
                      <a:pt x="12" y="25"/>
                      <a:pt x="17" y="23"/>
                    </a:cubicBezTo>
                    <a:cubicBezTo>
                      <a:pt x="20" y="20"/>
                      <a:pt x="25" y="18"/>
                      <a:pt x="29" y="16"/>
                    </a:cubicBezTo>
                    <a:cubicBezTo>
                      <a:pt x="31" y="16"/>
                      <a:pt x="33" y="16"/>
                      <a:pt x="35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45" name="Google Shape;10045;p92"/>
              <p:cNvSpPr/>
              <p:nvPr/>
            </p:nvSpPr>
            <p:spPr>
              <a:xfrm>
                <a:off x="8153400" y="2820489"/>
                <a:ext cx="4763" cy="4763"/>
              </a:xfrm>
              <a:custGeom>
                <a:avLst/>
                <a:gdLst/>
                <a:ahLst/>
                <a:cxnLst/>
                <a:rect l="l" t="t" r="r" b="b"/>
                <a:pathLst>
                  <a:path w="15" h="12" extrusionOk="0">
                    <a:moveTo>
                      <a:pt x="0" y="6"/>
                    </a:moveTo>
                    <a:cubicBezTo>
                      <a:pt x="0" y="3"/>
                      <a:pt x="3" y="3"/>
                      <a:pt x="4" y="0"/>
                    </a:cubicBezTo>
                    <a:cubicBezTo>
                      <a:pt x="8" y="3"/>
                      <a:pt x="12" y="5"/>
                      <a:pt x="15" y="8"/>
                    </a:cubicBezTo>
                    <a:cubicBezTo>
                      <a:pt x="15" y="9"/>
                      <a:pt x="14" y="10"/>
                      <a:pt x="13" y="10"/>
                    </a:cubicBezTo>
                    <a:cubicBezTo>
                      <a:pt x="11" y="11"/>
                      <a:pt x="8" y="12"/>
                      <a:pt x="5" y="12"/>
                    </a:cubicBezTo>
                    <a:cubicBezTo>
                      <a:pt x="4" y="11"/>
                      <a:pt x="1" y="10"/>
                      <a:pt x="0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46" name="Google Shape;10046;p92"/>
              <p:cNvSpPr/>
              <p:nvPr/>
            </p:nvSpPr>
            <p:spPr>
              <a:xfrm>
                <a:off x="8086725" y="2888752"/>
                <a:ext cx="38100" cy="49213"/>
              </a:xfrm>
              <a:custGeom>
                <a:avLst/>
                <a:gdLst/>
                <a:ahLst/>
                <a:cxnLst/>
                <a:rect l="l" t="t" r="r" b="b"/>
                <a:pathLst>
                  <a:path w="112" h="144" extrusionOk="0">
                    <a:moveTo>
                      <a:pt x="39" y="144"/>
                    </a:moveTo>
                    <a:cubicBezTo>
                      <a:pt x="74" y="125"/>
                      <a:pt x="101" y="90"/>
                      <a:pt x="108" y="50"/>
                    </a:cubicBezTo>
                    <a:cubicBezTo>
                      <a:pt x="111" y="42"/>
                      <a:pt x="112" y="33"/>
                      <a:pt x="112" y="23"/>
                    </a:cubicBezTo>
                    <a:cubicBezTo>
                      <a:pt x="112" y="0"/>
                      <a:pt x="112" y="0"/>
                      <a:pt x="112" y="0"/>
                    </a:cubicBezTo>
                    <a:cubicBezTo>
                      <a:pt x="0" y="114"/>
                      <a:pt x="0" y="114"/>
                      <a:pt x="0" y="114"/>
                    </a:cubicBezTo>
                    <a:cubicBezTo>
                      <a:pt x="11" y="126"/>
                      <a:pt x="24" y="136"/>
                      <a:pt x="39" y="1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47" name="Google Shape;10047;p92"/>
              <p:cNvSpPr/>
              <p:nvPr/>
            </p:nvSpPr>
            <p:spPr>
              <a:xfrm>
                <a:off x="8075612" y="2877639"/>
                <a:ext cx="46038" cy="4445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131" extrusionOk="0">
                    <a:moveTo>
                      <a:pt x="0" y="18"/>
                    </a:moveTo>
                    <a:cubicBezTo>
                      <a:pt x="0" y="54"/>
                      <a:pt x="0" y="54"/>
                      <a:pt x="0" y="54"/>
                    </a:cubicBezTo>
                    <a:cubicBezTo>
                      <a:pt x="0" y="64"/>
                      <a:pt x="1" y="73"/>
                      <a:pt x="3" y="81"/>
                    </a:cubicBezTo>
                    <a:cubicBezTo>
                      <a:pt x="6" y="100"/>
                      <a:pt x="14" y="116"/>
                      <a:pt x="24" y="131"/>
                    </a:cubicBezTo>
                    <a:cubicBezTo>
                      <a:pt x="139" y="16"/>
                      <a:pt x="139" y="16"/>
                      <a:pt x="139" y="16"/>
                    </a:cubicBezTo>
                    <a:cubicBezTo>
                      <a:pt x="130" y="13"/>
                      <a:pt x="112" y="9"/>
                      <a:pt x="74" y="0"/>
                    </a:cubicBezTo>
                    <a:lnTo>
                      <a:pt x="0" y="1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48" name="Google Shape;10048;p92"/>
              <p:cNvSpPr/>
              <p:nvPr/>
            </p:nvSpPr>
            <p:spPr>
              <a:xfrm>
                <a:off x="8004175" y="2825252"/>
                <a:ext cx="192088" cy="171450"/>
              </a:xfrm>
              <a:custGeom>
                <a:avLst/>
                <a:gdLst/>
                <a:ahLst/>
                <a:cxnLst/>
                <a:rect l="l" t="t" r="r" b="b"/>
                <a:pathLst>
                  <a:path w="568" h="509" extrusionOk="0">
                    <a:moveTo>
                      <a:pt x="563" y="167"/>
                    </a:moveTo>
                    <a:cubicBezTo>
                      <a:pt x="561" y="162"/>
                      <a:pt x="560" y="157"/>
                      <a:pt x="559" y="152"/>
                    </a:cubicBezTo>
                    <a:cubicBezTo>
                      <a:pt x="558" y="148"/>
                      <a:pt x="557" y="144"/>
                      <a:pt x="556" y="141"/>
                    </a:cubicBezTo>
                    <a:cubicBezTo>
                      <a:pt x="542" y="97"/>
                      <a:pt x="518" y="56"/>
                      <a:pt x="485" y="22"/>
                    </a:cubicBezTo>
                    <a:cubicBezTo>
                      <a:pt x="481" y="19"/>
                      <a:pt x="477" y="14"/>
                      <a:pt x="472" y="10"/>
                    </a:cubicBezTo>
                    <a:cubicBezTo>
                      <a:pt x="472" y="12"/>
                      <a:pt x="472" y="13"/>
                      <a:pt x="472" y="14"/>
                    </a:cubicBezTo>
                    <a:cubicBezTo>
                      <a:pt x="472" y="20"/>
                      <a:pt x="479" y="20"/>
                      <a:pt x="483" y="22"/>
                    </a:cubicBezTo>
                    <a:cubicBezTo>
                      <a:pt x="484" y="23"/>
                      <a:pt x="484" y="25"/>
                      <a:pt x="485" y="27"/>
                    </a:cubicBezTo>
                    <a:cubicBezTo>
                      <a:pt x="487" y="29"/>
                      <a:pt x="489" y="29"/>
                      <a:pt x="489" y="32"/>
                    </a:cubicBezTo>
                    <a:cubicBezTo>
                      <a:pt x="490" y="37"/>
                      <a:pt x="484" y="37"/>
                      <a:pt x="484" y="44"/>
                    </a:cubicBezTo>
                    <a:cubicBezTo>
                      <a:pt x="483" y="47"/>
                      <a:pt x="480" y="46"/>
                      <a:pt x="480" y="50"/>
                    </a:cubicBezTo>
                    <a:cubicBezTo>
                      <a:pt x="480" y="52"/>
                      <a:pt x="482" y="52"/>
                      <a:pt x="485" y="53"/>
                    </a:cubicBezTo>
                    <a:cubicBezTo>
                      <a:pt x="487" y="53"/>
                      <a:pt x="487" y="53"/>
                      <a:pt x="487" y="53"/>
                    </a:cubicBezTo>
                    <a:cubicBezTo>
                      <a:pt x="488" y="53"/>
                      <a:pt x="490" y="53"/>
                      <a:pt x="490" y="55"/>
                    </a:cubicBezTo>
                    <a:cubicBezTo>
                      <a:pt x="491" y="57"/>
                      <a:pt x="490" y="58"/>
                      <a:pt x="489" y="61"/>
                    </a:cubicBezTo>
                    <a:cubicBezTo>
                      <a:pt x="492" y="65"/>
                      <a:pt x="492" y="70"/>
                      <a:pt x="487" y="70"/>
                    </a:cubicBezTo>
                    <a:cubicBezTo>
                      <a:pt x="487" y="70"/>
                      <a:pt x="487" y="70"/>
                      <a:pt x="487" y="70"/>
                    </a:cubicBezTo>
                    <a:cubicBezTo>
                      <a:pt x="483" y="70"/>
                      <a:pt x="483" y="66"/>
                      <a:pt x="480" y="66"/>
                    </a:cubicBezTo>
                    <a:cubicBezTo>
                      <a:pt x="478" y="66"/>
                      <a:pt x="477" y="66"/>
                      <a:pt x="475" y="65"/>
                    </a:cubicBezTo>
                    <a:cubicBezTo>
                      <a:pt x="475" y="65"/>
                      <a:pt x="475" y="65"/>
                      <a:pt x="475" y="65"/>
                    </a:cubicBezTo>
                    <a:cubicBezTo>
                      <a:pt x="473" y="65"/>
                      <a:pt x="472" y="65"/>
                      <a:pt x="470" y="65"/>
                    </a:cubicBezTo>
                    <a:cubicBezTo>
                      <a:pt x="468" y="64"/>
                      <a:pt x="466" y="64"/>
                      <a:pt x="464" y="64"/>
                    </a:cubicBezTo>
                    <a:cubicBezTo>
                      <a:pt x="462" y="64"/>
                      <a:pt x="460" y="64"/>
                      <a:pt x="459" y="63"/>
                    </a:cubicBezTo>
                    <a:cubicBezTo>
                      <a:pt x="462" y="57"/>
                      <a:pt x="467" y="52"/>
                      <a:pt x="472" y="48"/>
                    </a:cubicBezTo>
                    <a:cubicBezTo>
                      <a:pt x="474" y="47"/>
                      <a:pt x="477" y="45"/>
                      <a:pt x="477" y="43"/>
                    </a:cubicBezTo>
                    <a:cubicBezTo>
                      <a:pt x="476" y="42"/>
                      <a:pt x="475" y="42"/>
                      <a:pt x="475" y="42"/>
                    </a:cubicBezTo>
                    <a:cubicBezTo>
                      <a:pt x="473" y="42"/>
                      <a:pt x="470" y="43"/>
                      <a:pt x="469" y="45"/>
                    </a:cubicBezTo>
                    <a:cubicBezTo>
                      <a:pt x="466" y="46"/>
                      <a:pt x="462" y="48"/>
                      <a:pt x="459" y="49"/>
                    </a:cubicBezTo>
                    <a:cubicBezTo>
                      <a:pt x="454" y="50"/>
                      <a:pt x="447" y="47"/>
                      <a:pt x="442" y="50"/>
                    </a:cubicBezTo>
                    <a:cubicBezTo>
                      <a:pt x="441" y="53"/>
                      <a:pt x="448" y="51"/>
                      <a:pt x="446" y="55"/>
                    </a:cubicBezTo>
                    <a:cubicBezTo>
                      <a:pt x="445" y="56"/>
                      <a:pt x="444" y="56"/>
                      <a:pt x="443" y="55"/>
                    </a:cubicBezTo>
                    <a:cubicBezTo>
                      <a:pt x="442" y="55"/>
                      <a:pt x="441" y="55"/>
                      <a:pt x="440" y="54"/>
                    </a:cubicBezTo>
                    <a:cubicBezTo>
                      <a:pt x="438" y="53"/>
                      <a:pt x="439" y="51"/>
                      <a:pt x="438" y="50"/>
                    </a:cubicBezTo>
                    <a:cubicBezTo>
                      <a:pt x="437" y="50"/>
                      <a:pt x="436" y="49"/>
                      <a:pt x="434" y="49"/>
                    </a:cubicBezTo>
                    <a:cubicBezTo>
                      <a:pt x="432" y="48"/>
                      <a:pt x="430" y="48"/>
                      <a:pt x="428" y="49"/>
                    </a:cubicBezTo>
                    <a:cubicBezTo>
                      <a:pt x="425" y="50"/>
                      <a:pt x="422" y="51"/>
                      <a:pt x="421" y="55"/>
                    </a:cubicBezTo>
                    <a:cubicBezTo>
                      <a:pt x="424" y="55"/>
                      <a:pt x="424" y="55"/>
                      <a:pt x="424" y="55"/>
                    </a:cubicBezTo>
                    <a:cubicBezTo>
                      <a:pt x="427" y="55"/>
                      <a:pt x="429" y="54"/>
                      <a:pt x="431" y="55"/>
                    </a:cubicBezTo>
                    <a:cubicBezTo>
                      <a:pt x="432" y="55"/>
                      <a:pt x="433" y="56"/>
                      <a:pt x="434" y="57"/>
                    </a:cubicBezTo>
                    <a:cubicBezTo>
                      <a:pt x="432" y="61"/>
                      <a:pt x="426" y="64"/>
                      <a:pt x="427" y="70"/>
                    </a:cubicBezTo>
                    <a:cubicBezTo>
                      <a:pt x="427" y="71"/>
                      <a:pt x="429" y="74"/>
                      <a:pt x="431" y="75"/>
                    </a:cubicBezTo>
                    <a:cubicBezTo>
                      <a:pt x="433" y="75"/>
                      <a:pt x="433" y="73"/>
                      <a:pt x="435" y="73"/>
                    </a:cubicBezTo>
                    <a:cubicBezTo>
                      <a:pt x="436" y="73"/>
                      <a:pt x="436" y="73"/>
                      <a:pt x="436" y="73"/>
                    </a:cubicBezTo>
                    <a:cubicBezTo>
                      <a:pt x="438" y="73"/>
                      <a:pt x="438" y="75"/>
                      <a:pt x="439" y="75"/>
                    </a:cubicBezTo>
                    <a:cubicBezTo>
                      <a:pt x="442" y="73"/>
                      <a:pt x="444" y="70"/>
                      <a:pt x="448" y="70"/>
                    </a:cubicBezTo>
                    <a:cubicBezTo>
                      <a:pt x="448" y="70"/>
                      <a:pt x="448" y="70"/>
                      <a:pt x="448" y="70"/>
                    </a:cubicBezTo>
                    <a:cubicBezTo>
                      <a:pt x="453" y="75"/>
                      <a:pt x="445" y="78"/>
                      <a:pt x="440" y="79"/>
                    </a:cubicBezTo>
                    <a:cubicBezTo>
                      <a:pt x="435" y="81"/>
                      <a:pt x="428" y="82"/>
                      <a:pt x="423" y="84"/>
                    </a:cubicBezTo>
                    <a:cubicBezTo>
                      <a:pt x="422" y="84"/>
                      <a:pt x="417" y="89"/>
                      <a:pt x="414" y="88"/>
                    </a:cubicBezTo>
                    <a:cubicBezTo>
                      <a:pt x="413" y="88"/>
                      <a:pt x="412" y="88"/>
                      <a:pt x="412" y="86"/>
                    </a:cubicBezTo>
                    <a:cubicBezTo>
                      <a:pt x="411" y="82"/>
                      <a:pt x="415" y="83"/>
                      <a:pt x="416" y="80"/>
                    </a:cubicBezTo>
                    <a:cubicBezTo>
                      <a:pt x="412" y="79"/>
                      <a:pt x="407" y="82"/>
                      <a:pt x="403" y="84"/>
                    </a:cubicBezTo>
                    <a:cubicBezTo>
                      <a:pt x="396" y="86"/>
                      <a:pt x="385" y="88"/>
                      <a:pt x="383" y="96"/>
                    </a:cubicBezTo>
                    <a:cubicBezTo>
                      <a:pt x="383" y="97"/>
                      <a:pt x="384" y="99"/>
                      <a:pt x="383" y="101"/>
                    </a:cubicBezTo>
                    <a:cubicBezTo>
                      <a:pt x="382" y="101"/>
                      <a:pt x="378" y="102"/>
                      <a:pt x="375" y="102"/>
                    </a:cubicBezTo>
                    <a:cubicBezTo>
                      <a:pt x="372" y="103"/>
                      <a:pt x="370" y="106"/>
                      <a:pt x="368" y="106"/>
                    </a:cubicBezTo>
                    <a:cubicBezTo>
                      <a:pt x="366" y="107"/>
                      <a:pt x="364" y="107"/>
                      <a:pt x="363" y="107"/>
                    </a:cubicBezTo>
                    <a:cubicBezTo>
                      <a:pt x="362" y="107"/>
                      <a:pt x="360" y="109"/>
                      <a:pt x="360" y="110"/>
                    </a:cubicBezTo>
                    <a:cubicBezTo>
                      <a:pt x="312" y="99"/>
                      <a:pt x="312" y="99"/>
                      <a:pt x="312" y="99"/>
                    </a:cubicBezTo>
                    <a:cubicBezTo>
                      <a:pt x="283" y="94"/>
                      <a:pt x="283" y="94"/>
                      <a:pt x="283" y="94"/>
                    </a:cubicBezTo>
                    <a:cubicBezTo>
                      <a:pt x="255" y="100"/>
                      <a:pt x="255" y="100"/>
                      <a:pt x="255" y="100"/>
                    </a:cubicBezTo>
                    <a:cubicBezTo>
                      <a:pt x="255" y="100"/>
                      <a:pt x="160" y="121"/>
                      <a:pt x="158" y="122"/>
                    </a:cubicBezTo>
                    <a:cubicBezTo>
                      <a:pt x="158" y="198"/>
                      <a:pt x="158" y="198"/>
                      <a:pt x="158" y="198"/>
                    </a:cubicBezTo>
                    <a:cubicBezTo>
                      <a:pt x="158" y="216"/>
                      <a:pt x="161" y="232"/>
                      <a:pt x="165" y="248"/>
                    </a:cubicBezTo>
                    <a:cubicBezTo>
                      <a:pt x="164" y="247"/>
                      <a:pt x="163" y="246"/>
                      <a:pt x="162" y="246"/>
                    </a:cubicBezTo>
                    <a:cubicBezTo>
                      <a:pt x="160" y="245"/>
                      <a:pt x="157" y="245"/>
                      <a:pt x="156" y="244"/>
                    </a:cubicBezTo>
                    <a:cubicBezTo>
                      <a:pt x="154" y="243"/>
                      <a:pt x="152" y="241"/>
                      <a:pt x="149" y="239"/>
                    </a:cubicBezTo>
                    <a:cubicBezTo>
                      <a:pt x="147" y="237"/>
                      <a:pt x="144" y="234"/>
                      <a:pt x="144" y="233"/>
                    </a:cubicBezTo>
                    <a:cubicBezTo>
                      <a:pt x="144" y="230"/>
                      <a:pt x="146" y="228"/>
                      <a:pt x="146" y="225"/>
                    </a:cubicBezTo>
                    <a:cubicBezTo>
                      <a:pt x="147" y="218"/>
                      <a:pt x="141" y="211"/>
                      <a:pt x="137" y="207"/>
                    </a:cubicBezTo>
                    <a:cubicBezTo>
                      <a:pt x="135" y="203"/>
                      <a:pt x="132" y="201"/>
                      <a:pt x="129" y="198"/>
                    </a:cubicBezTo>
                    <a:cubicBezTo>
                      <a:pt x="129" y="193"/>
                      <a:pt x="129" y="193"/>
                      <a:pt x="129" y="193"/>
                    </a:cubicBezTo>
                    <a:cubicBezTo>
                      <a:pt x="127" y="191"/>
                      <a:pt x="126" y="188"/>
                      <a:pt x="123" y="185"/>
                    </a:cubicBezTo>
                    <a:cubicBezTo>
                      <a:pt x="121" y="182"/>
                      <a:pt x="118" y="179"/>
                      <a:pt x="117" y="177"/>
                    </a:cubicBezTo>
                    <a:cubicBezTo>
                      <a:pt x="116" y="173"/>
                      <a:pt x="118" y="169"/>
                      <a:pt x="117" y="166"/>
                    </a:cubicBezTo>
                    <a:cubicBezTo>
                      <a:pt x="115" y="160"/>
                      <a:pt x="107" y="162"/>
                      <a:pt x="108" y="170"/>
                    </a:cubicBezTo>
                    <a:cubicBezTo>
                      <a:pt x="108" y="173"/>
                      <a:pt x="111" y="175"/>
                      <a:pt x="112" y="178"/>
                    </a:cubicBezTo>
                    <a:cubicBezTo>
                      <a:pt x="113" y="180"/>
                      <a:pt x="113" y="183"/>
                      <a:pt x="113" y="185"/>
                    </a:cubicBezTo>
                    <a:cubicBezTo>
                      <a:pt x="114" y="188"/>
                      <a:pt x="117" y="190"/>
                      <a:pt x="118" y="193"/>
                    </a:cubicBezTo>
                    <a:cubicBezTo>
                      <a:pt x="119" y="197"/>
                      <a:pt x="119" y="202"/>
                      <a:pt x="120" y="205"/>
                    </a:cubicBezTo>
                    <a:cubicBezTo>
                      <a:pt x="121" y="208"/>
                      <a:pt x="126" y="210"/>
                      <a:pt x="123" y="213"/>
                    </a:cubicBezTo>
                    <a:cubicBezTo>
                      <a:pt x="120" y="214"/>
                      <a:pt x="119" y="211"/>
                      <a:pt x="117" y="209"/>
                    </a:cubicBezTo>
                    <a:cubicBezTo>
                      <a:pt x="116" y="208"/>
                      <a:pt x="112" y="206"/>
                      <a:pt x="112" y="203"/>
                    </a:cubicBezTo>
                    <a:cubicBezTo>
                      <a:pt x="111" y="201"/>
                      <a:pt x="113" y="199"/>
                      <a:pt x="112" y="196"/>
                    </a:cubicBezTo>
                    <a:cubicBezTo>
                      <a:pt x="111" y="191"/>
                      <a:pt x="102" y="191"/>
                      <a:pt x="102" y="187"/>
                    </a:cubicBezTo>
                    <a:cubicBezTo>
                      <a:pt x="102" y="184"/>
                      <a:pt x="105" y="183"/>
                      <a:pt x="105" y="180"/>
                    </a:cubicBezTo>
                    <a:cubicBezTo>
                      <a:pt x="105" y="177"/>
                      <a:pt x="101" y="175"/>
                      <a:pt x="100" y="172"/>
                    </a:cubicBezTo>
                    <a:cubicBezTo>
                      <a:pt x="99" y="170"/>
                      <a:pt x="99" y="165"/>
                      <a:pt x="99" y="162"/>
                    </a:cubicBezTo>
                    <a:cubicBezTo>
                      <a:pt x="99" y="159"/>
                      <a:pt x="99" y="155"/>
                      <a:pt x="99" y="152"/>
                    </a:cubicBezTo>
                    <a:cubicBezTo>
                      <a:pt x="98" y="150"/>
                      <a:pt x="94" y="147"/>
                      <a:pt x="92" y="146"/>
                    </a:cubicBezTo>
                    <a:cubicBezTo>
                      <a:pt x="89" y="144"/>
                      <a:pt x="87" y="145"/>
                      <a:pt x="86" y="142"/>
                    </a:cubicBezTo>
                    <a:cubicBezTo>
                      <a:pt x="84" y="140"/>
                      <a:pt x="84" y="136"/>
                      <a:pt x="83" y="134"/>
                    </a:cubicBezTo>
                    <a:cubicBezTo>
                      <a:pt x="82" y="130"/>
                      <a:pt x="83" y="126"/>
                      <a:pt x="83" y="121"/>
                    </a:cubicBezTo>
                    <a:cubicBezTo>
                      <a:pt x="82" y="117"/>
                      <a:pt x="82" y="114"/>
                      <a:pt x="83" y="109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2" y="109"/>
                      <a:pt x="82" y="109"/>
                      <a:pt x="82" y="109"/>
                    </a:cubicBezTo>
                    <a:cubicBezTo>
                      <a:pt x="84" y="105"/>
                      <a:pt x="87" y="104"/>
                      <a:pt x="88" y="101"/>
                    </a:cubicBezTo>
                    <a:cubicBezTo>
                      <a:pt x="89" y="98"/>
                      <a:pt x="90" y="96"/>
                      <a:pt x="91" y="93"/>
                    </a:cubicBezTo>
                    <a:cubicBezTo>
                      <a:pt x="94" y="89"/>
                      <a:pt x="99" y="85"/>
                      <a:pt x="102" y="81"/>
                    </a:cubicBezTo>
                    <a:cubicBezTo>
                      <a:pt x="106" y="76"/>
                      <a:pt x="110" y="72"/>
                      <a:pt x="112" y="66"/>
                    </a:cubicBezTo>
                    <a:cubicBezTo>
                      <a:pt x="112" y="65"/>
                      <a:pt x="115" y="61"/>
                      <a:pt x="114" y="58"/>
                    </a:cubicBezTo>
                    <a:cubicBezTo>
                      <a:pt x="114" y="55"/>
                      <a:pt x="108" y="53"/>
                      <a:pt x="108" y="48"/>
                    </a:cubicBezTo>
                    <a:cubicBezTo>
                      <a:pt x="108" y="47"/>
                      <a:pt x="112" y="47"/>
                      <a:pt x="113" y="44"/>
                    </a:cubicBezTo>
                    <a:cubicBezTo>
                      <a:pt x="113" y="43"/>
                      <a:pt x="114" y="40"/>
                      <a:pt x="114" y="38"/>
                    </a:cubicBezTo>
                    <a:cubicBezTo>
                      <a:pt x="114" y="35"/>
                      <a:pt x="112" y="32"/>
                      <a:pt x="113" y="28"/>
                    </a:cubicBezTo>
                    <a:cubicBezTo>
                      <a:pt x="113" y="25"/>
                      <a:pt x="118" y="24"/>
                      <a:pt x="116" y="21"/>
                    </a:cubicBezTo>
                    <a:cubicBezTo>
                      <a:pt x="115" y="20"/>
                      <a:pt x="115" y="20"/>
                      <a:pt x="114" y="20"/>
                    </a:cubicBezTo>
                    <a:cubicBezTo>
                      <a:pt x="113" y="20"/>
                      <a:pt x="111" y="21"/>
                      <a:pt x="109" y="21"/>
                    </a:cubicBezTo>
                    <a:cubicBezTo>
                      <a:pt x="108" y="21"/>
                      <a:pt x="108" y="21"/>
                      <a:pt x="107" y="20"/>
                    </a:cubicBezTo>
                    <a:cubicBezTo>
                      <a:pt x="105" y="19"/>
                      <a:pt x="107" y="17"/>
                      <a:pt x="108" y="13"/>
                    </a:cubicBezTo>
                    <a:cubicBezTo>
                      <a:pt x="108" y="12"/>
                      <a:pt x="107" y="10"/>
                      <a:pt x="107" y="9"/>
                    </a:cubicBezTo>
                    <a:cubicBezTo>
                      <a:pt x="107" y="7"/>
                      <a:pt x="110" y="5"/>
                      <a:pt x="109" y="4"/>
                    </a:cubicBezTo>
                    <a:cubicBezTo>
                      <a:pt x="108" y="3"/>
                      <a:pt x="108" y="2"/>
                      <a:pt x="107" y="0"/>
                    </a:cubicBezTo>
                    <a:cubicBezTo>
                      <a:pt x="105" y="2"/>
                      <a:pt x="103" y="4"/>
                      <a:pt x="100" y="5"/>
                    </a:cubicBezTo>
                    <a:cubicBezTo>
                      <a:pt x="39" y="57"/>
                      <a:pt x="0" y="135"/>
                      <a:pt x="0" y="223"/>
                    </a:cubicBezTo>
                    <a:cubicBezTo>
                      <a:pt x="0" y="381"/>
                      <a:pt x="127" y="509"/>
                      <a:pt x="284" y="509"/>
                    </a:cubicBezTo>
                    <a:cubicBezTo>
                      <a:pt x="307" y="509"/>
                      <a:pt x="330" y="506"/>
                      <a:pt x="352" y="501"/>
                    </a:cubicBezTo>
                    <a:cubicBezTo>
                      <a:pt x="352" y="500"/>
                      <a:pt x="352" y="500"/>
                      <a:pt x="352" y="499"/>
                    </a:cubicBezTo>
                    <a:cubicBezTo>
                      <a:pt x="352" y="493"/>
                      <a:pt x="352" y="489"/>
                      <a:pt x="352" y="483"/>
                    </a:cubicBezTo>
                    <a:cubicBezTo>
                      <a:pt x="351" y="478"/>
                      <a:pt x="350" y="472"/>
                      <a:pt x="349" y="469"/>
                    </a:cubicBezTo>
                    <a:cubicBezTo>
                      <a:pt x="347" y="466"/>
                      <a:pt x="339" y="461"/>
                      <a:pt x="336" y="459"/>
                    </a:cubicBezTo>
                    <a:cubicBezTo>
                      <a:pt x="334" y="458"/>
                      <a:pt x="331" y="457"/>
                      <a:pt x="329" y="456"/>
                    </a:cubicBezTo>
                    <a:cubicBezTo>
                      <a:pt x="328" y="455"/>
                      <a:pt x="327" y="455"/>
                      <a:pt x="325" y="454"/>
                    </a:cubicBezTo>
                    <a:cubicBezTo>
                      <a:pt x="324" y="452"/>
                      <a:pt x="324" y="452"/>
                      <a:pt x="324" y="452"/>
                    </a:cubicBezTo>
                    <a:cubicBezTo>
                      <a:pt x="310" y="438"/>
                      <a:pt x="310" y="438"/>
                      <a:pt x="310" y="438"/>
                    </a:cubicBezTo>
                    <a:cubicBezTo>
                      <a:pt x="310" y="437"/>
                      <a:pt x="310" y="437"/>
                      <a:pt x="310" y="437"/>
                    </a:cubicBezTo>
                    <a:cubicBezTo>
                      <a:pt x="309" y="434"/>
                      <a:pt x="305" y="431"/>
                      <a:pt x="304" y="428"/>
                    </a:cubicBezTo>
                    <a:cubicBezTo>
                      <a:pt x="299" y="422"/>
                      <a:pt x="296" y="414"/>
                      <a:pt x="292" y="407"/>
                    </a:cubicBezTo>
                    <a:cubicBezTo>
                      <a:pt x="290" y="404"/>
                      <a:pt x="288" y="400"/>
                      <a:pt x="286" y="397"/>
                    </a:cubicBezTo>
                    <a:cubicBezTo>
                      <a:pt x="284" y="396"/>
                      <a:pt x="280" y="394"/>
                      <a:pt x="280" y="392"/>
                    </a:cubicBezTo>
                    <a:cubicBezTo>
                      <a:pt x="279" y="389"/>
                      <a:pt x="276" y="385"/>
                      <a:pt x="277" y="382"/>
                    </a:cubicBezTo>
                    <a:cubicBezTo>
                      <a:pt x="278" y="382"/>
                      <a:pt x="278" y="382"/>
                      <a:pt x="278" y="382"/>
                    </a:cubicBezTo>
                    <a:cubicBezTo>
                      <a:pt x="280" y="383"/>
                      <a:pt x="281" y="384"/>
                      <a:pt x="284" y="385"/>
                    </a:cubicBezTo>
                    <a:cubicBezTo>
                      <a:pt x="328" y="366"/>
                      <a:pt x="365" y="332"/>
                      <a:pt x="387" y="289"/>
                    </a:cubicBezTo>
                    <a:cubicBezTo>
                      <a:pt x="388" y="290"/>
                      <a:pt x="388" y="290"/>
                      <a:pt x="388" y="290"/>
                    </a:cubicBezTo>
                    <a:cubicBezTo>
                      <a:pt x="390" y="290"/>
                      <a:pt x="392" y="292"/>
                      <a:pt x="393" y="293"/>
                    </a:cubicBezTo>
                    <a:cubicBezTo>
                      <a:pt x="395" y="293"/>
                      <a:pt x="396" y="290"/>
                      <a:pt x="398" y="292"/>
                    </a:cubicBezTo>
                    <a:cubicBezTo>
                      <a:pt x="399" y="292"/>
                      <a:pt x="399" y="292"/>
                      <a:pt x="399" y="292"/>
                    </a:cubicBezTo>
                    <a:cubicBezTo>
                      <a:pt x="398" y="295"/>
                      <a:pt x="399" y="296"/>
                      <a:pt x="401" y="298"/>
                    </a:cubicBezTo>
                    <a:cubicBezTo>
                      <a:pt x="401" y="300"/>
                      <a:pt x="401" y="301"/>
                      <a:pt x="402" y="302"/>
                    </a:cubicBezTo>
                    <a:cubicBezTo>
                      <a:pt x="404" y="303"/>
                      <a:pt x="406" y="303"/>
                      <a:pt x="409" y="305"/>
                    </a:cubicBezTo>
                    <a:cubicBezTo>
                      <a:pt x="411" y="307"/>
                      <a:pt x="412" y="309"/>
                      <a:pt x="415" y="312"/>
                    </a:cubicBezTo>
                    <a:cubicBezTo>
                      <a:pt x="418" y="315"/>
                      <a:pt x="422" y="318"/>
                      <a:pt x="427" y="319"/>
                    </a:cubicBezTo>
                    <a:cubicBezTo>
                      <a:pt x="430" y="319"/>
                      <a:pt x="433" y="318"/>
                      <a:pt x="435" y="318"/>
                    </a:cubicBezTo>
                    <a:cubicBezTo>
                      <a:pt x="436" y="318"/>
                      <a:pt x="436" y="318"/>
                      <a:pt x="436" y="318"/>
                    </a:cubicBezTo>
                    <a:cubicBezTo>
                      <a:pt x="436" y="318"/>
                      <a:pt x="436" y="318"/>
                      <a:pt x="436" y="318"/>
                    </a:cubicBezTo>
                    <a:cubicBezTo>
                      <a:pt x="443" y="320"/>
                      <a:pt x="448" y="323"/>
                      <a:pt x="452" y="326"/>
                    </a:cubicBezTo>
                    <a:cubicBezTo>
                      <a:pt x="455" y="328"/>
                      <a:pt x="457" y="330"/>
                      <a:pt x="458" y="333"/>
                    </a:cubicBezTo>
                    <a:cubicBezTo>
                      <a:pt x="459" y="334"/>
                      <a:pt x="458" y="336"/>
                      <a:pt x="459" y="338"/>
                    </a:cubicBezTo>
                    <a:cubicBezTo>
                      <a:pt x="461" y="343"/>
                      <a:pt x="467" y="345"/>
                      <a:pt x="464" y="351"/>
                    </a:cubicBezTo>
                    <a:cubicBezTo>
                      <a:pt x="466" y="354"/>
                      <a:pt x="467" y="354"/>
                      <a:pt x="470" y="356"/>
                    </a:cubicBezTo>
                    <a:cubicBezTo>
                      <a:pt x="472" y="357"/>
                      <a:pt x="473" y="359"/>
                      <a:pt x="475" y="359"/>
                    </a:cubicBezTo>
                    <a:cubicBezTo>
                      <a:pt x="478" y="359"/>
                      <a:pt x="478" y="359"/>
                      <a:pt x="478" y="359"/>
                    </a:cubicBezTo>
                    <a:cubicBezTo>
                      <a:pt x="480" y="359"/>
                      <a:pt x="480" y="359"/>
                      <a:pt x="480" y="359"/>
                    </a:cubicBezTo>
                    <a:cubicBezTo>
                      <a:pt x="483" y="360"/>
                      <a:pt x="486" y="361"/>
                      <a:pt x="489" y="363"/>
                    </a:cubicBezTo>
                    <a:cubicBezTo>
                      <a:pt x="491" y="363"/>
                      <a:pt x="493" y="364"/>
                      <a:pt x="495" y="364"/>
                    </a:cubicBezTo>
                    <a:cubicBezTo>
                      <a:pt x="496" y="366"/>
                      <a:pt x="497" y="369"/>
                      <a:pt x="499" y="370"/>
                    </a:cubicBezTo>
                    <a:cubicBezTo>
                      <a:pt x="500" y="371"/>
                      <a:pt x="503" y="370"/>
                      <a:pt x="504" y="370"/>
                    </a:cubicBezTo>
                    <a:cubicBezTo>
                      <a:pt x="505" y="371"/>
                      <a:pt x="505" y="371"/>
                      <a:pt x="505" y="371"/>
                    </a:cubicBezTo>
                    <a:cubicBezTo>
                      <a:pt x="506" y="371"/>
                      <a:pt x="506" y="371"/>
                      <a:pt x="506" y="371"/>
                    </a:cubicBezTo>
                    <a:cubicBezTo>
                      <a:pt x="507" y="371"/>
                      <a:pt x="509" y="371"/>
                      <a:pt x="511" y="372"/>
                    </a:cubicBezTo>
                    <a:cubicBezTo>
                      <a:pt x="513" y="372"/>
                      <a:pt x="514" y="373"/>
                      <a:pt x="516" y="373"/>
                    </a:cubicBezTo>
                    <a:cubicBezTo>
                      <a:pt x="518" y="373"/>
                      <a:pt x="519" y="372"/>
                      <a:pt x="521" y="372"/>
                    </a:cubicBezTo>
                    <a:cubicBezTo>
                      <a:pt x="522" y="372"/>
                      <a:pt x="522" y="372"/>
                      <a:pt x="522" y="372"/>
                    </a:cubicBezTo>
                    <a:cubicBezTo>
                      <a:pt x="522" y="372"/>
                      <a:pt x="522" y="372"/>
                      <a:pt x="522" y="372"/>
                    </a:cubicBezTo>
                    <a:cubicBezTo>
                      <a:pt x="523" y="372"/>
                      <a:pt x="524" y="373"/>
                      <a:pt x="525" y="373"/>
                    </a:cubicBezTo>
                    <a:cubicBezTo>
                      <a:pt x="552" y="330"/>
                      <a:pt x="568" y="279"/>
                      <a:pt x="568" y="223"/>
                    </a:cubicBezTo>
                    <a:cubicBezTo>
                      <a:pt x="568" y="204"/>
                      <a:pt x="566" y="185"/>
                      <a:pt x="563" y="167"/>
                    </a:cubicBezTo>
                    <a:close/>
                    <a:moveTo>
                      <a:pt x="385" y="213"/>
                    </a:moveTo>
                    <a:cubicBezTo>
                      <a:pt x="385" y="282"/>
                      <a:pt x="343" y="340"/>
                      <a:pt x="284" y="365"/>
                    </a:cubicBezTo>
                    <a:cubicBezTo>
                      <a:pt x="224" y="340"/>
                      <a:pt x="183" y="282"/>
                      <a:pt x="183" y="213"/>
                    </a:cubicBezTo>
                    <a:cubicBezTo>
                      <a:pt x="183" y="139"/>
                      <a:pt x="183" y="139"/>
                      <a:pt x="183" y="139"/>
                    </a:cubicBezTo>
                    <a:cubicBezTo>
                      <a:pt x="219" y="131"/>
                      <a:pt x="219" y="131"/>
                      <a:pt x="219" y="131"/>
                    </a:cubicBezTo>
                    <a:cubicBezTo>
                      <a:pt x="219" y="145"/>
                      <a:pt x="219" y="145"/>
                      <a:pt x="219" y="145"/>
                    </a:cubicBezTo>
                    <a:cubicBezTo>
                      <a:pt x="260" y="135"/>
                      <a:pt x="260" y="135"/>
                      <a:pt x="260" y="135"/>
                    </a:cubicBezTo>
                    <a:cubicBezTo>
                      <a:pt x="260" y="121"/>
                      <a:pt x="260" y="121"/>
                      <a:pt x="260" y="121"/>
                    </a:cubicBezTo>
                    <a:cubicBezTo>
                      <a:pt x="284" y="115"/>
                      <a:pt x="284" y="115"/>
                      <a:pt x="284" y="115"/>
                    </a:cubicBezTo>
                    <a:cubicBezTo>
                      <a:pt x="306" y="121"/>
                      <a:pt x="306" y="121"/>
                      <a:pt x="306" y="121"/>
                    </a:cubicBezTo>
                    <a:cubicBezTo>
                      <a:pt x="306" y="135"/>
                      <a:pt x="306" y="135"/>
                      <a:pt x="306" y="135"/>
                    </a:cubicBezTo>
                    <a:cubicBezTo>
                      <a:pt x="347" y="145"/>
                      <a:pt x="347" y="145"/>
                      <a:pt x="347" y="145"/>
                    </a:cubicBezTo>
                    <a:cubicBezTo>
                      <a:pt x="347" y="131"/>
                      <a:pt x="347" y="131"/>
                      <a:pt x="347" y="131"/>
                    </a:cubicBezTo>
                    <a:cubicBezTo>
                      <a:pt x="385" y="139"/>
                      <a:pt x="385" y="139"/>
                      <a:pt x="385" y="139"/>
                    </a:cubicBezTo>
                    <a:lnTo>
                      <a:pt x="385" y="21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049" name="Google Shape;10049;p92"/>
            <p:cNvSpPr/>
            <p:nvPr/>
          </p:nvSpPr>
          <p:spPr>
            <a:xfrm>
              <a:off x="7920514" y="4797423"/>
              <a:ext cx="639599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Web Security</a:t>
              </a:r>
              <a:endParaRPr/>
            </a:p>
          </p:txBody>
        </p:sp>
      </p:grpSp>
      <p:grpSp>
        <p:nvGrpSpPr>
          <p:cNvPr id="10050" name="Google Shape;10050;p92"/>
          <p:cNvGrpSpPr/>
          <p:nvPr/>
        </p:nvGrpSpPr>
        <p:grpSpPr>
          <a:xfrm>
            <a:off x="10859698" y="5859840"/>
            <a:ext cx="846386" cy="733399"/>
            <a:chOff x="9427024" y="4442574"/>
            <a:chExt cx="846386" cy="733399"/>
          </a:xfrm>
        </p:grpSpPr>
        <p:grpSp>
          <p:nvGrpSpPr>
            <p:cNvPr id="10051" name="Google Shape;10051;p92"/>
            <p:cNvGrpSpPr/>
            <p:nvPr/>
          </p:nvGrpSpPr>
          <p:grpSpPr>
            <a:xfrm>
              <a:off x="9693584" y="4442574"/>
              <a:ext cx="313267" cy="313267"/>
              <a:chOff x="1800225" y="3695202"/>
              <a:chExt cx="234950" cy="234950"/>
            </a:xfrm>
          </p:grpSpPr>
          <p:sp>
            <p:nvSpPr>
              <p:cNvPr id="10052" name="Google Shape;10052;p92"/>
              <p:cNvSpPr/>
              <p:nvPr/>
            </p:nvSpPr>
            <p:spPr>
              <a:xfrm>
                <a:off x="1800225" y="3695202"/>
                <a:ext cx="234950" cy="234950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53" name="Google Shape;10053;p92"/>
              <p:cNvSpPr/>
              <p:nvPr/>
            </p:nvSpPr>
            <p:spPr>
              <a:xfrm>
                <a:off x="1868488" y="3809502"/>
                <a:ext cx="63500" cy="5238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53" extrusionOk="0">
                    <a:moveTo>
                      <a:pt x="18" y="18"/>
                    </a:moveTo>
                    <a:cubicBezTo>
                      <a:pt x="7" y="20"/>
                      <a:pt x="0" y="31"/>
                      <a:pt x="3" y="42"/>
                    </a:cubicBezTo>
                    <a:cubicBezTo>
                      <a:pt x="5" y="53"/>
                      <a:pt x="16" y="60"/>
                      <a:pt x="27" y="58"/>
                    </a:cubicBezTo>
                    <a:cubicBezTo>
                      <a:pt x="81" y="45"/>
                      <a:pt x="135" y="80"/>
                      <a:pt x="147" y="136"/>
                    </a:cubicBezTo>
                    <a:cubicBezTo>
                      <a:pt x="148" y="142"/>
                      <a:pt x="152" y="146"/>
                      <a:pt x="156" y="149"/>
                    </a:cubicBezTo>
                    <a:cubicBezTo>
                      <a:pt x="160" y="152"/>
                      <a:pt x="166" y="153"/>
                      <a:pt x="171" y="152"/>
                    </a:cubicBezTo>
                    <a:cubicBezTo>
                      <a:pt x="182" y="149"/>
                      <a:pt x="189" y="138"/>
                      <a:pt x="186" y="127"/>
                    </a:cubicBezTo>
                    <a:cubicBezTo>
                      <a:pt x="170" y="49"/>
                      <a:pt x="94" y="0"/>
                      <a:pt x="18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54" name="Google Shape;10054;p92"/>
              <p:cNvSpPr/>
              <p:nvPr/>
            </p:nvSpPr>
            <p:spPr>
              <a:xfrm>
                <a:off x="1873250" y="3844427"/>
                <a:ext cx="28575" cy="28575"/>
              </a:xfrm>
              <a:custGeom>
                <a:avLst/>
                <a:gdLst/>
                <a:ahLst/>
                <a:cxnLst/>
                <a:rect l="l" t="t" r="r" b="b"/>
                <a:pathLst>
                  <a:path w="86" h="86" extrusionOk="0">
                    <a:moveTo>
                      <a:pt x="63" y="11"/>
                    </a:moveTo>
                    <a:cubicBezTo>
                      <a:pt x="46" y="0"/>
                      <a:pt x="23" y="5"/>
                      <a:pt x="11" y="23"/>
                    </a:cubicBezTo>
                    <a:cubicBezTo>
                      <a:pt x="0" y="40"/>
                      <a:pt x="6" y="64"/>
                      <a:pt x="23" y="75"/>
                    </a:cubicBezTo>
                    <a:cubicBezTo>
                      <a:pt x="40" y="86"/>
                      <a:pt x="64" y="81"/>
                      <a:pt x="75" y="63"/>
                    </a:cubicBezTo>
                    <a:cubicBezTo>
                      <a:pt x="86" y="46"/>
                      <a:pt x="81" y="22"/>
                      <a:pt x="63" y="1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55" name="Google Shape;10055;p92"/>
              <p:cNvSpPr/>
              <p:nvPr/>
            </p:nvSpPr>
            <p:spPr>
              <a:xfrm>
                <a:off x="1852613" y="3757114"/>
                <a:ext cx="49213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147" h="66" extrusionOk="0">
                    <a:moveTo>
                      <a:pt x="147" y="7"/>
                    </a:moveTo>
                    <a:cubicBezTo>
                      <a:pt x="102" y="0"/>
                      <a:pt x="58" y="3"/>
                      <a:pt x="19" y="17"/>
                    </a:cubicBezTo>
                    <a:cubicBezTo>
                      <a:pt x="7" y="21"/>
                      <a:pt x="0" y="35"/>
                      <a:pt x="5" y="47"/>
                    </a:cubicBezTo>
                    <a:cubicBezTo>
                      <a:pt x="9" y="59"/>
                      <a:pt x="23" y="66"/>
                      <a:pt x="35" y="61"/>
                    </a:cubicBezTo>
                    <a:cubicBezTo>
                      <a:pt x="60" y="52"/>
                      <a:pt x="91" y="49"/>
                      <a:pt x="125" y="52"/>
                    </a:cubicBezTo>
                    <a:cubicBezTo>
                      <a:pt x="129" y="35"/>
                      <a:pt x="137" y="20"/>
                      <a:pt x="147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56" name="Google Shape;10056;p92"/>
              <p:cNvSpPr/>
              <p:nvPr/>
            </p:nvSpPr>
            <p:spPr>
              <a:xfrm>
                <a:off x="1958975" y="3803152"/>
                <a:ext cx="28575" cy="49212"/>
              </a:xfrm>
              <a:custGeom>
                <a:avLst/>
                <a:gdLst/>
                <a:ahLst/>
                <a:cxnLst/>
                <a:rect l="l" t="t" r="r" b="b"/>
                <a:pathLst>
                  <a:path w="81" h="145" extrusionOk="0">
                    <a:moveTo>
                      <a:pt x="79" y="118"/>
                    </a:moveTo>
                    <a:cubicBezTo>
                      <a:pt x="73" y="76"/>
                      <a:pt x="56" y="36"/>
                      <a:pt x="33" y="0"/>
                    </a:cubicBezTo>
                    <a:cubicBezTo>
                      <a:pt x="24" y="15"/>
                      <a:pt x="13" y="27"/>
                      <a:pt x="0" y="37"/>
                    </a:cubicBezTo>
                    <a:cubicBezTo>
                      <a:pt x="18" y="68"/>
                      <a:pt x="29" y="99"/>
                      <a:pt x="33" y="125"/>
                    </a:cubicBezTo>
                    <a:cubicBezTo>
                      <a:pt x="35" y="137"/>
                      <a:pt x="45" y="145"/>
                      <a:pt x="56" y="145"/>
                    </a:cubicBezTo>
                    <a:cubicBezTo>
                      <a:pt x="57" y="145"/>
                      <a:pt x="58" y="145"/>
                      <a:pt x="60" y="145"/>
                    </a:cubicBezTo>
                    <a:cubicBezTo>
                      <a:pt x="72" y="143"/>
                      <a:pt x="81" y="131"/>
                      <a:pt x="79" y="1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57" name="Google Shape;10057;p92"/>
              <p:cNvSpPr/>
              <p:nvPr/>
            </p:nvSpPr>
            <p:spPr>
              <a:xfrm>
                <a:off x="1863725" y="3787277"/>
                <a:ext cx="34925" cy="17462"/>
              </a:xfrm>
              <a:custGeom>
                <a:avLst/>
                <a:gdLst/>
                <a:ahLst/>
                <a:cxnLst/>
                <a:rect l="l" t="t" r="r" b="b"/>
                <a:pathLst>
                  <a:path w="105" h="55" extrusionOk="0">
                    <a:moveTo>
                      <a:pt x="89" y="2"/>
                    </a:moveTo>
                    <a:cubicBezTo>
                      <a:pt x="68" y="0"/>
                      <a:pt x="46" y="2"/>
                      <a:pt x="25" y="7"/>
                    </a:cubicBezTo>
                    <a:cubicBezTo>
                      <a:pt x="20" y="8"/>
                      <a:pt x="20" y="8"/>
                      <a:pt x="20" y="8"/>
                    </a:cubicBezTo>
                    <a:cubicBezTo>
                      <a:pt x="19" y="8"/>
                      <a:pt x="19" y="8"/>
                      <a:pt x="19" y="8"/>
                    </a:cubicBezTo>
                    <a:cubicBezTo>
                      <a:pt x="8" y="11"/>
                      <a:pt x="0" y="24"/>
                      <a:pt x="3" y="35"/>
                    </a:cubicBezTo>
                    <a:cubicBezTo>
                      <a:pt x="7" y="48"/>
                      <a:pt x="18" y="55"/>
                      <a:pt x="31" y="52"/>
                    </a:cubicBezTo>
                    <a:cubicBezTo>
                      <a:pt x="32" y="52"/>
                      <a:pt x="32" y="52"/>
                      <a:pt x="32" y="52"/>
                    </a:cubicBezTo>
                    <a:cubicBezTo>
                      <a:pt x="35" y="51"/>
                      <a:pt x="35" y="51"/>
                      <a:pt x="35" y="51"/>
                    </a:cubicBezTo>
                    <a:cubicBezTo>
                      <a:pt x="58" y="45"/>
                      <a:pt x="82" y="46"/>
                      <a:pt x="105" y="50"/>
                    </a:cubicBezTo>
                    <a:cubicBezTo>
                      <a:pt x="96" y="36"/>
                      <a:pt x="91" y="20"/>
                      <a:pt x="89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58" name="Google Shape;10058;p92"/>
              <p:cNvSpPr/>
              <p:nvPr/>
            </p:nvSpPr>
            <p:spPr>
              <a:xfrm>
                <a:off x="1931988" y="3822202"/>
                <a:ext cx="25400" cy="31750"/>
              </a:xfrm>
              <a:custGeom>
                <a:avLst/>
                <a:gdLst/>
                <a:ahLst/>
                <a:cxnLst/>
                <a:rect l="l" t="t" r="r" b="b"/>
                <a:pathLst>
                  <a:path w="78" h="96" extrusionOk="0">
                    <a:moveTo>
                      <a:pt x="75" y="65"/>
                    </a:moveTo>
                    <a:cubicBezTo>
                      <a:pt x="74" y="60"/>
                      <a:pt x="74" y="60"/>
                      <a:pt x="74" y="60"/>
                    </a:cubicBezTo>
                    <a:cubicBezTo>
                      <a:pt x="69" y="38"/>
                      <a:pt x="60" y="18"/>
                      <a:pt x="50" y="0"/>
                    </a:cubicBezTo>
                    <a:cubicBezTo>
                      <a:pt x="37" y="4"/>
                      <a:pt x="23" y="7"/>
                      <a:pt x="9" y="7"/>
                    </a:cubicBezTo>
                    <a:cubicBezTo>
                      <a:pt x="6" y="7"/>
                      <a:pt x="3" y="7"/>
                      <a:pt x="0" y="6"/>
                    </a:cubicBezTo>
                    <a:cubicBezTo>
                      <a:pt x="14" y="25"/>
                      <a:pt x="24" y="46"/>
                      <a:pt x="30" y="70"/>
                    </a:cubicBezTo>
                    <a:cubicBezTo>
                      <a:pt x="31" y="74"/>
                      <a:pt x="31" y="74"/>
                      <a:pt x="31" y="74"/>
                    </a:cubicBezTo>
                    <a:cubicBezTo>
                      <a:pt x="31" y="75"/>
                      <a:pt x="31" y="75"/>
                      <a:pt x="31" y="75"/>
                    </a:cubicBezTo>
                    <a:cubicBezTo>
                      <a:pt x="34" y="87"/>
                      <a:pt x="46" y="96"/>
                      <a:pt x="57" y="94"/>
                    </a:cubicBezTo>
                    <a:cubicBezTo>
                      <a:pt x="70" y="91"/>
                      <a:pt x="78" y="79"/>
                      <a:pt x="75" y="67"/>
                    </a:cubicBezTo>
                    <a:lnTo>
                      <a:pt x="75" y="6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59" name="Google Shape;10059;p92"/>
              <p:cNvSpPr/>
              <p:nvPr/>
            </p:nvSpPr>
            <p:spPr>
              <a:xfrm>
                <a:off x="1935163" y="3771402"/>
                <a:ext cx="1588" cy="14287"/>
              </a:xfrm>
              <a:custGeom>
                <a:avLst/>
                <a:gdLst/>
                <a:ahLst/>
                <a:cxnLst/>
                <a:rect l="l" t="t" r="r" b="b"/>
                <a:pathLst>
                  <a:path w="3" h="39" extrusionOk="0">
                    <a:moveTo>
                      <a:pt x="1" y="0"/>
                    </a:moveTo>
                    <a:cubicBezTo>
                      <a:pt x="1" y="0"/>
                      <a:pt x="0" y="0"/>
                      <a:pt x="0" y="1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2" y="38"/>
                      <a:pt x="3" y="39"/>
                    </a:cubicBezTo>
                    <a:cubicBezTo>
                      <a:pt x="3" y="1"/>
                      <a:pt x="3" y="1"/>
                      <a:pt x="3" y="1"/>
                    </a:cubicBezTo>
                    <a:cubicBezTo>
                      <a:pt x="3" y="0"/>
                      <a:pt x="2" y="0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60" name="Google Shape;10060;p92"/>
              <p:cNvSpPr/>
              <p:nvPr/>
            </p:nvSpPr>
            <p:spPr>
              <a:xfrm>
                <a:off x="1936750" y="3771402"/>
                <a:ext cx="9525" cy="9525"/>
              </a:xfrm>
              <a:custGeom>
                <a:avLst/>
                <a:gdLst/>
                <a:ahLst/>
                <a:cxnLst/>
                <a:rect l="l" t="t" r="r" b="b"/>
                <a:pathLst>
                  <a:path w="27" h="25" extrusionOk="0">
                    <a:moveTo>
                      <a:pt x="5" y="16"/>
                    </a:moveTo>
                    <a:cubicBezTo>
                      <a:pt x="6" y="16"/>
                      <a:pt x="7" y="17"/>
                      <a:pt x="7" y="18"/>
                    </a:cubicBezTo>
                    <a:cubicBezTo>
                      <a:pt x="7" y="19"/>
                      <a:pt x="6" y="19"/>
                      <a:pt x="5" y="19"/>
                    </a:cubicBezTo>
                    <a:cubicBezTo>
                      <a:pt x="4" y="19"/>
                      <a:pt x="4" y="19"/>
                      <a:pt x="4" y="18"/>
                    </a:cubicBezTo>
                    <a:cubicBezTo>
                      <a:pt x="4" y="17"/>
                      <a:pt x="4" y="16"/>
                      <a:pt x="5" y="16"/>
                    </a:cubicBezTo>
                    <a:moveTo>
                      <a:pt x="4" y="8"/>
                    </a:moveTo>
                    <a:cubicBezTo>
                      <a:pt x="4" y="7"/>
                      <a:pt x="5" y="7"/>
                      <a:pt x="5" y="7"/>
                    </a:cubicBezTo>
                    <a:cubicBezTo>
                      <a:pt x="6" y="7"/>
                      <a:pt x="7" y="7"/>
                      <a:pt x="7" y="8"/>
                    </a:cubicBezTo>
                    <a:cubicBezTo>
                      <a:pt x="7" y="13"/>
                      <a:pt x="7" y="13"/>
                      <a:pt x="7" y="13"/>
                    </a:cubicBezTo>
                    <a:cubicBezTo>
                      <a:pt x="7" y="13"/>
                      <a:pt x="6" y="14"/>
                      <a:pt x="5" y="14"/>
                    </a:cubicBezTo>
                    <a:cubicBezTo>
                      <a:pt x="5" y="14"/>
                      <a:pt x="4" y="13"/>
                      <a:pt x="4" y="13"/>
                    </a:cubicBezTo>
                    <a:lnTo>
                      <a:pt x="4" y="8"/>
                    </a:lnTo>
                    <a:close/>
                    <a:moveTo>
                      <a:pt x="0" y="25"/>
                    </a:moveTo>
                    <a:cubicBezTo>
                      <a:pt x="27" y="14"/>
                      <a:pt x="27" y="14"/>
                      <a:pt x="27" y="14"/>
                    </a:cubicBezTo>
                    <a:cubicBezTo>
                      <a:pt x="0" y="0"/>
                      <a:pt x="0" y="0"/>
                      <a:pt x="0" y="0"/>
                    </a:cubicBezTo>
                    <a:lnTo>
                      <a:pt x="0" y="2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61" name="Google Shape;10061;p92"/>
              <p:cNvSpPr/>
              <p:nvPr/>
            </p:nvSpPr>
            <p:spPr>
              <a:xfrm>
                <a:off x="1917700" y="3765052"/>
                <a:ext cx="34925" cy="34925"/>
              </a:xfrm>
              <a:custGeom>
                <a:avLst/>
                <a:gdLst/>
                <a:ahLst/>
                <a:cxnLst/>
                <a:rect l="l" t="t" r="r" b="b"/>
                <a:pathLst>
                  <a:path w="103" h="103" extrusionOk="0">
                    <a:moveTo>
                      <a:pt x="88" y="12"/>
                    </a:moveTo>
                    <a:cubicBezTo>
                      <a:pt x="81" y="4"/>
                      <a:pt x="72" y="0"/>
                      <a:pt x="62" y="0"/>
                    </a:cubicBezTo>
                    <a:cubicBezTo>
                      <a:pt x="53" y="0"/>
                      <a:pt x="43" y="4"/>
                      <a:pt x="36" y="12"/>
                    </a:cubicBezTo>
                    <a:cubicBezTo>
                      <a:pt x="23" y="25"/>
                      <a:pt x="22" y="44"/>
                      <a:pt x="31" y="59"/>
                    </a:cubicBezTo>
                    <a:cubicBezTo>
                      <a:pt x="3" y="89"/>
                      <a:pt x="3" y="89"/>
                      <a:pt x="3" y="89"/>
                    </a:cubicBezTo>
                    <a:cubicBezTo>
                      <a:pt x="0" y="91"/>
                      <a:pt x="0" y="95"/>
                      <a:pt x="3" y="97"/>
                    </a:cubicBezTo>
                    <a:cubicBezTo>
                      <a:pt x="6" y="100"/>
                      <a:pt x="6" y="100"/>
                      <a:pt x="6" y="100"/>
                    </a:cubicBezTo>
                    <a:cubicBezTo>
                      <a:pt x="8" y="103"/>
                      <a:pt x="12" y="103"/>
                      <a:pt x="14" y="100"/>
                    </a:cubicBezTo>
                    <a:cubicBezTo>
                      <a:pt x="42" y="71"/>
                      <a:pt x="42" y="71"/>
                      <a:pt x="42" y="71"/>
                    </a:cubicBezTo>
                    <a:cubicBezTo>
                      <a:pt x="49" y="75"/>
                      <a:pt x="55" y="77"/>
                      <a:pt x="62" y="77"/>
                    </a:cubicBezTo>
                    <a:cubicBezTo>
                      <a:pt x="72" y="77"/>
                      <a:pt x="81" y="73"/>
                      <a:pt x="88" y="66"/>
                    </a:cubicBezTo>
                    <a:cubicBezTo>
                      <a:pt x="103" y="51"/>
                      <a:pt x="103" y="26"/>
                      <a:pt x="88" y="12"/>
                    </a:cubicBezTo>
                    <a:moveTo>
                      <a:pt x="80" y="57"/>
                    </a:moveTo>
                    <a:cubicBezTo>
                      <a:pt x="75" y="62"/>
                      <a:pt x="69" y="65"/>
                      <a:pt x="62" y="65"/>
                    </a:cubicBezTo>
                    <a:cubicBezTo>
                      <a:pt x="55" y="65"/>
                      <a:pt x="49" y="62"/>
                      <a:pt x="44" y="57"/>
                    </a:cubicBezTo>
                    <a:cubicBezTo>
                      <a:pt x="34" y="47"/>
                      <a:pt x="34" y="30"/>
                      <a:pt x="44" y="20"/>
                    </a:cubicBezTo>
                    <a:cubicBezTo>
                      <a:pt x="49" y="15"/>
                      <a:pt x="55" y="13"/>
                      <a:pt x="62" y="13"/>
                    </a:cubicBezTo>
                    <a:cubicBezTo>
                      <a:pt x="69" y="13"/>
                      <a:pt x="75" y="15"/>
                      <a:pt x="80" y="20"/>
                    </a:cubicBezTo>
                    <a:cubicBezTo>
                      <a:pt x="85" y="25"/>
                      <a:pt x="87" y="32"/>
                      <a:pt x="87" y="39"/>
                    </a:cubicBezTo>
                    <a:cubicBezTo>
                      <a:pt x="87" y="45"/>
                      <a:pt x="85" y="52"/>
                      <a:pt x="8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62" name="Google Shape;10062;p92"/>
              <p:cNvSpPr/>
              <p:nvPr/>
            </p:nvSpPr>
            <p:spPr>
              <a:xfrm>
                <a:off x="1900238" y="3749177"/>
                <a:ext cx="69850" cy="69850"/>
              </a:xfrm>
              <a:custGeom>
                <a:avLst/>
                <a:gdLst/>
                <a:ahLst/>
                <a:cxnLst/>
                <a:rect l="l" t="t" r="r" b="b"/>
                <a:pathLst>
                  <a:path w="207" h="207" extrusionOk="0">
                    <a:moveTo>
                      <a:pt x="104" y="207"/>
                    </a:moveTo>
                    <a:cubicBezTo>
                      <a:pt x="46" y="207"/>
                      <a:pt x="0" y="161"/>
                      <a:pt x="0" y="103"/>
                    </a:cubicBezTo>
                    <a:cubicBezTo>
                      <a:pt x="0" y="46"/>
                      <a:pt x="46" y="0"/>
                      <a:pt x="104" y="0"/>
                    </a:cubicBezTo>
                    <a:cubicBezTo>
                      <a:pt x="161" y="0"/>
                      <a:pt x="207" y="46"/>
                      <a:pt x="207" y="103"/>
                    </a:cubicBezTo>
                    <a:cubicBezTo>
                      <a:pt x="207" y="161"/>
                      <a:pt x="161" y="207"/>
                      <a:pt x="104" y="207"/>
                    </a:cubicBezTo>
                    <a:close/>
                    <a:moveTo>
                      <a:pt x="104" y="24"/>
                    </a:moveTo>
                    <a:cubicBezTo>
                      <a:pt x="60" y="24"/>
                      <a:pt x="25" y="60"/>
                      <a:pt x="25" y="103"/>
                    </a:cubicBezTo>
                    <a:cubicBezTo>
                      <a:pt x="25" y="147"/>
                      <a:pt x="60" y="182"/>
                      <a:pt x="104" y="182"/>
                    </a:cubicBezTo>
                    <a:cubicBezTo>
                      <a:pt x="147" y="182"/>
                      <a:pt x="183" y="147"/>
                      <a:pt x="183" y="103"/>
                    </a:cubicBezTo>
                    <a:cubicBezTo>
                      <a:pt x="183" y="60"/>
                      <a:pt x="147" y="24"/>
                      <a:pt x="104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063" name="Google Shape;10063;p92"/>
            <p:cNvSpPr/>
            <p:nvPr/>
          </p:nvSpPr>
          <p:spPr>
            <a:xfrm>
              <a:off x="9427024" y="4806641"/>
              <a:ext cx="846386" cy="369332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Wireless Intrusion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Detection System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(WIDS)</a:t>
              </a:r>
              <a:endParaRPr/>
            </a:p>
          </p:txBody>
        </p:sp>
      </p:grpSp>
      <p:grpSp>
        <p:nvGrpSpPr>
          <p:cNvPr id="10064" name="Google Shape;10064;p92"/>
          <p:cNvGrpSpPr/>
          <p:nvPr/>
        </p:nvGrpSpPr>
        <p:grpSpPr>
          <a:xfrm>
            <a:off x="6575797" y="1050142"/>
            <a:ext cx="458459" cy="497762"/>
            <a:chOff x="6575797" y="1050142"/>
            <a:chExt cx="458459" cy="497762"/>
          </a:xfrm>
        </p:grpSpPr>
        <p:sp>
          <p:nvSpPr>
            <p:cNvPr id="10065" name="Google Shape;10065;p92"/>
            <p:cNvSpPr/>
            <p:nvPr/>
          </p:nvSpPr>
          <p:spPr>
            <a:xfrm>
              <a:off x="6575797" y="1424793"/>
              <a:ext cx="458459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Anti-Virus</a:t>
              </a:r>
              <a:endParaRPr/>
            </a:p>
          </p:txBody>
        </p:sp>
        <p:grpSp>
          <p:nvGrpSpPr>
            <p:cNvPr id="10066" name="Google Shape;10066;p92"/>
            <p:cNvGrpSpPr/>
            <p:nvPr/>
          </p:nvGrpSpPr>
          <p:grpSpPr>
            <a:xfrm>
              <a:off x="6653684" y="1050142"/>
              <a:ext cx="302684" cy="302684"/>
              <a:chOff x="5876436" y="583408"/>
              <a:chExt cx="227013" cy="227013"/>
            </a:xfrm>
          </p:grpSpPr>
          <p:sp>
            <p:nvSpPr>
              <p:cNvPr id="10067" name="Google Shape;10067;p92"/>
              <p:cNvSpPr/>
              <p:nvPr/>
            </p:nvSpPr>
            <p:spPr>
              <a:xfrm>
                <a:off x="5876436" y="583408"/>
                <a:ext cx="227013" cy="22701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68" name="Google Shape;10068;p92"/>
              <p:cNvSpPr/>
              <p:nvPr/>
            </p:nvSpPr>
            <p:spPr>
              <a:xfrm>
                <a:off x="5938349" y="691358"/>
                <a:ext cx="36513" cy="52388"/>
              </a:xfrm>
              <a:custGeom>
                <a:avLst/>
                <a:gdLst/>
                <a:ahLst/>
                <a:cxnLst/>
                <a:rect l="l" t="t" r="r" b="b"/>
                <a:pathLst>
                  <a:path w="111" h="163" extrusionOk="0">
                    <a:moveTo>
                      <a:pt x="40" y="18"/>
                    </a:moveTo>
                    <a:cubicBezTo>
                      <a:pt x="40" y="14"/>
                      <a:pt x="41" y="10"/>
                      <a:pt x="41" y="6"/>
                    </a:cubicBezTo>
                    <a:cubicBezTo>
                      <a:pt x="32" y="2"/>
                      <a:pt x="22" y="1"/>
                      <a:pt x="12" y="0"/>
                    </a:cubicBezTo>
                    <a:cubicBezTo>
                      <a:pt x="11" y="0"/>
                      <a:pt x="9" y="0"/>
                      <a:pt x="7" y="0"/>
                    </a:cubicBezTo>
                    <a:cubicBezTo>
                      <a:pt x="5" y="0"/>
                      <a:pt x="3" y="0"/>
                      <a:pt x="1" y="0"/>
                    </a:cubicBezTo>
                    <a:cubicBezTo>
                      <a:pt x="1" y="6"/>
                      <a:pt x="0" y="12"/>
                      <a:pt x="0" y="18"/>
                    </a:cubicBezTo>
                    <a:cubicBezTo>
                      <a:pt x="0" y="40"/>
                      <a:pt x="5" y="60"/>
                      <a:pt x="13" y="80"/>
                    </a:cubicBezTo>
                    <a:cubicBezTo>
                      <a:pt x="21" y="99"/>
                      <a:pt x="32" y="115"/>
                      <a:pt x="47" y="130"/>
                    </a:cubicBezTo>
                    <a:cubicBezTo>
                      <a:pt x="61" y="144"/>
                      <a:pt x="77" y="155"/>
                      <a:pt x="96" y="163"/>
                    </a:cubicBezTo>
                    <a:cubicBezTo>
                      <a:pt x="98" y="160"/>
                      <a:pt x="100" y="157"/>
                      <a:pt x="101" y="154"/>
                    </a:cubicBezTo>
                    <a:cubicBezTo>
                      <a:pt x="106" y="145"/>
                      <a:pt x="109" y="136"/>
                      <a:pt x="111" y="126"/>
                    </a:cubicBezTo>
                    <a:cubicBezTo>
                      <a:pt x="98" y="120"/>
                      <a:pt x="85" y="112"/>
                      <a:pt x="75" y="102"/>
                    </a:cubicBezTo>
                    <a:cubicBezTo>
                      <a:pt x="53" y="79"/>
                      <a:pt x="40" y="50"/>
                      <a:pt x="4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69" name="Google Shape;10069;p92"/>
              <p:cNvSpPr/>
              <p:nvPr/>
            </p:nvSpPr>
            <p:spPr>
              <a:xfrm>
                <a:off x="5958986" y="645321"/>
                <a:ext cx="58738" cy="20638"/>
              </a:xfrm>
              <a:custGeom>
                <a:avLst/>
                <a:gdLst/>
                <a:ahLst/>
                <a:cxnLst/>
                <a:rect l="l" t="t" r="r" b="b"/>
                <a:pathLst>
                  <a:path w="183" h="63" extrusionOk="0">
                    <a:moveTo>
                      <a:pt x="183" y="28"/>
                    </a:moveTo>
                    <a:cubicBezTo>
                      <a:pt x="175" y="22"/>
                      <a:pt x="165" y="17"/>
                      <a:pt x="156" y="13"/>
                    </a:cubicBezTo>
                    <a:cubicBezTo>
                      <a:pt x="136" y="4"/>
                      <a:pt x="116" y="0"/>
                      <a:pt x="94" y="0"/>
                    </a:cubicBezTo>
                    <a:cubicBezTo>
                      <a:pt x="73" y="0"/>
                      <a:pt x="52" y="4"/>
                      <a:pt x="33" y="13"/>
                    </a:cubicBezTo>
                    <a:cubicBezTo>
                      <a:pt x="21" y="18"/>
                      <a:pt x="10" y="24"/>
                      <a:pt x="0" y="31"/>
                    </a:cubicBezTo>
                    <a:cubicBezTo>
                      <a:pt x="2" y="35"/>
                      <a:pt x="4" y="38"/>
                      <a:pt x="6" y="41"/>
                    </a:cubicBezTo>
                    <a:cubicBezTo>
                      <a:pt x="11" y="49"/>
                      <a:pt x="17" y="57"/>
                      <a:pt x="25" y="63"/>
                    </a:cubicBezTo>
                    <a:cubicBezTo>
                      <a:pt x="45" y="48"/>
                      <a:pt x="69" y="40"/>
                      <a:pt x="94" y="40"/>
                    </a:cubicBezTo>
                    <a:cubicBezTo>
                      <a:pt x="102" y="40"/>
                      <a:pt x="109" y="41"/>
                      <a:pt x="116" y="42"/>
                    </a:cubicBezTo>
                    <a:lnTo>
                      <a:pt x="183" y="2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0" name="Google Shape;10070;p92"/>
              <p:cNvSpPr/>
              <p:nvPr/>
            </p:nvSpPr>
            <p:spPr>
              <a:xfrm>
                <a:off x="5889136" y="597696"/>
                <a:ext cx="195263" cy="185738"/>
              </a:xfrm>
              <a:custGeom>
                <a:avLst/>
                <a:gdLst/>
                <a:ahLst/>
                <a:cxnLst/>
                <a:rect l="l" t="t" r="r" b="b"/>
                <a:pathLst>
                  <a:path w="601" h="566" extrusionOk="0">
                    <a:moveTo>
                      <a:pt x="582" y="375"/>
                    </a:moveTo>
                    <a:cubicBezTo>
                      <a:pt x="586" y="400"/>
                      <a:pt x="581" y="427"/>
                      <a:pt x="567" y="451"/>
                    </a:cubicBezTo>
                    <a:cubicBezTo>
                      <a:pt x="533" y="510"/>
                      <a:pt x="459" y="530"/>
                      <a:pt x="401" y="496"/>
                    </a:cubicBezTo>
                    <a:cubicBezTo>
                      <a:pt x="380" y="484"/>
                      <a:pt x="364" y="466"/>
                      <a:pt x="353" y="446"/>
                    </a:cubicBezTo>
                    <a:cubicBezTo>
                      <a:pt x="346" y="433"/>
                      <a:pt x="342" y="419"/>
                      <a:pt x="341" y="404"/>
                    </a:cubicBezTo>
                    <a:cubicBezTo>
                      <a:pt x="328" y="384"/>
                      <a:pt x="320" y="362"/>
                      <a:pt x="315" y="339"/>
                    </a:cubicBezTo>
                    <a:cubicBezTo>
                      <a:pt x="314" y="339"/>
                      <a:pt x="312" y="339"/>
                      <a:pt x="310" y="339"/>
                    </a:cubicBezTo>
                    <a:cubicBezTo>
                      <a:pt x="299" y="339"/>
                      <a:pt x="289" y="334"/>
                      <a:pt x="283" y="326"/>
                    </a:cubicBezTo>
                    <a:cubicBezTo>
                      <a:pt x="268" y="335"/>
                      <a:pt x="268" y="335"/>
                      <a:pt x="268" y="335"/>
                    </a:cubicBezTo>
                    <a:cubicBezTo>
                      <a:pt x="269" y="337"/>
                      <a:pt x="270" y="340"/>
                      <a:pt x="271" y="343"/>
                    </a:cubicBezTo>
                    <a:cubicBezTo>
                      <a:pt x="286" y="377"/>
                      <a:pt x="284" y="415"/>
                      <a:pt x="268" y="446"/>
                    </a:cubicBezTo>
                    <a:cubicBezTo>
                      <a:pt x="257" y="466"/>
                      <a:pt x="241" y="484"/>
                      <a:pt x="220" y="496"/>
                    </a:cubicBezTo>
                    <a:cubicBezTo>
                      <a:pt x="162" y="530"/>
                      <a:pt x="87" y="510"/>
                      <a:pt x="54" y="451"/>
                    </a:cubicBezTo>
                    <a:cubicBezTo>
                      <a:pt x="20" y="393"/>
                      <a:pt x="40" y="319"/>
                      <a:pt x="98" y="285"/>
                    </a:cubicBezTo>
                    <a:cubicBezTo>
                      <a:pt x="119" y="273"/>
                      <a:pt x="143" y="268"/>
                      <a:pt x="165" y="269"/>
                    </a:cubicBezTo>
                    <a:cubicBezTo>
                      <a:pt x="200" y="271"/>
                      <a:pt x="234" y="288"/>
                      <a:pt x="257" y="317"/>
                    </a:cubicBezTo>
                    <a:cubicBezTo>
                      <a:pt x="258" y="320"/>
                      <a:pt x="260" y="322"/>
                      <a:pt x="262" y="325"/>
                    </a:cubicBezTo>
                    <a:cubicBezTo>
                      <a:pt x="277" y="316"/>
                      <a:pt x="277" y="316"/>
                      <a:pt x="277" y="316"/>
                    </a:cubicBezTo>
                    <a:cubicBezTo>
                      <a:pt x="275" y="312"/>
                      <a:pt x="275" y="308"/>
                      <a:pt x="275" y="303"/>
                    </a:cubicBezTo>
                    <a:cubicBezTo>
                      <a:pt x="275" y="286"/>
                      <a:pt x="288" y="271"/>
                      <a:pt x="304" y="268"/>
                    </a:cubicBezTo>
                    <a:cubicBezTo>
                      <a:pt x="304" y="250"/>
                      <a:pt x="304" y="250"/>
                      <a:pt x="304" y="250"/>
                    </a:cubicBezTo>
                    <a:cubicBezTo>
                      <a:pt x="301" y="250"/>
                      <a:pt x="299" y="250"/>
                      <a:pt x="296" y="250"/>
                    </a:cubicBezTo>
                    <a:cubicBezTo>
                      <a:pt x="259" y="245"/>
                      <a:pt x="227" y="224"/>
                      <a:pt x="208" y="195"/>
                    </a:cubicBezTo>
                    <a:cubicBezTo>
                      <a:pt x="196" y="176"/>
                      <a:pt x="189" y="153"/>
                      <a:pt x="189" y="129"/>
                    </a:cubicBezTo>
                    <a:cubicBezTo>
                      <a:pt x="189" y="61"/>
                      <a:pt x="243" y="7"/>
                      <a:pt x="310" y="7"/>
                    </a:cubicBezTo>
                    <a:cubicBezTo>
                      <a:pt x="378" y="7"/>
                      <a:pt x="432" y="61"/>
                      <a:pt x="432" y="129"/>
                    </a:cubicBezTo>
                    <a:cubicBezTo>
                      <a:pt x="432" y="142"/>
                      <a:pt x="430" y="154"/>
                      <a:pt x="426" y="166"/>
                    </a:cubicBezTo>
                    <a:cubicBezTo>
                      <a:pt x="455" y="160"/>
                      <a:pt x="455" y="160"/>
                      <a:pt x="455" y="160"/>
                    </a:cubicBezTo>
                    <a:cubicBezTo>
                      <a:pt x="484" y="166"/>
                      <a:pt x="484" y="166"/>
                      <a:pt x="484" y="166"/>
                    </a:cubicBezTo>
                    <a:cubicBezTo>
                      <a:pt x="480" y="74"/>
                      <a:pt x="404" y="0"/>
                      <a:pt x="310" y="0"/>
                    </a:cubicBezTo>
                    <a:cubicBezTo>
                      <a:pt x="214" y="0"/>
                      <a:pt x="137" y="78"/>
                      <a:pt x="137" y="174"/>
                    </a:cubicBezTo>
                    <a:cubicBezTo>
                      <a:pt x="137" y="184"/>
                      <a:pt x="138" y="195"/>
                      <a:pt x="140" y="205"/>
                    </a:cubicBezTo>
                    <a:cubicBezTo>
                      <a:pt x="130" y="208"/>
                      <a:pt x="120" y="212"/>
                      <a:pt x="111" y="218"/>
                    </a:cubicBezTo>
                    <a:cubicBezTo>
                      <a:pt x="28" y="266"/>
                      <a:pt x="0" y="372"/>
                      <a:pt x="48" y="455"/>
                    </a:cubicBezTo>
                    <a:cubicBezTo>
                      <a:pt x="96" y="538"/>
                      <a:pt x="202" y="566"/>
                      <a:pt x="285" y="518"/>
                    </a:cubicBezTo>
                    <a:cubicBezTo>
                      <a:pt x="294" y="513"/>
                      <a:pt x="303" y="507"/>
                      <a:pt x="310" y="501"/>
                    </a:cubicBezTo>
                    <a:cubicBezTo>
                      <a:pt x="318" y="507"/>
                      <a:pt x="327" y="513"/>
                      <a:pt x="336" y="518"/>
                    </a:cubicBezTo>
                    <a:cubicBezTo>
                      <a:pt x="419" y="566"/>
                      <a:pt x="525" y="538"/>
                      <a:pt x="573" y="455"/>
                    </a:cubicBezTo>
                    <a:cubicBezTo>
                      <a:pt x="594" y="418"/>
                      <a:pt x="601" y="376"/>
                      <a:pt x="593" y="337"/>
                    </a:cubicBezTo>
                    <a:cubicBezTo>
                      <a:pt x="591" y="350"/>
                      <a:pt x="587" y="363"/>
                      <a:pt x="582" y="37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1" name="Google Shape;10071;p92"/>
              <p:cNvSpPr/>
              <p:nvPr/>
            </p:nvSpPr>
            <p:spPr>
              <a:xfrm>
                <a:off x="5998674" y="659608"/>
                <a:ext cx="76200" cy="90488"/>
              </a:xfrm>
              <a:custGeom>
                <a:avLst/>
                <a:gdLst/>
                <a:ahLst/>
                <a:cxnLst/>
                <a:rect l="l" t="t" r="r" b="b"/>
                <a:pathLst>
                  <a:path w="231" h="280" extrusionOk="0">
                    <a:moveTo>
                      <a:pt x="199" y="109"/>
                    </a:moveTo>
                    <a:cubicBezTo>
                      <a:pt x="199" y="120"/>
                      <a:pt x="198" y="130"/>
                      <a:pt x="196" y="140"/>
                    </a:cubicBezTo>
                    <a:cubicBezTo>
                      <a:pt x="187" y="184"/>
                      <a:pt x="157" y="223"/>
                      <a:pt x="115" y="245"/>
                    </a:cubicBezTo>
                    <a:cubicBezTo>
                      <a:pt x="99" y="236"/>
                      <a:pt x="84" y="225"/>
                      <a:pt x="71" y="211"/>
                    </a:cubicBezTo>
                    <a:cubicBezTo>
                      <a:pt x="199" y="84"/>
                      <a:pt x="199" y="84"/>
                      <a:pt x="199" y="84"/>
                    </a:cubicBezTo>
                    <a:lnTo>
                      <a:pt x="199" y="109"/>
                    </a:lnTo>
                    <a:close/>
                    <a:moveTo>
                      <a:pt x="35" y="140"/>
                    </a:moveTo>
                    <a:cubicBezTo>
                      <a:pt x="32" y="130"/>
                      <a:pt x="31" y="120"/>
                      <a:pt x="31" y="109"/>
                    </a:cubicBezTo>
                    <a:cubicBezTo>
                      <a:pt x="31" y="68"/>
                      <a:pt x="31" y="68"/>
                      <a:pt x="31" y="68"/>
                    </a:cubicBezTo>
                    <a:cubicBezTo>
                      <a:pt x="115" y="48"/>
                      <a:pt x="115" y="48"/>
                      <a:pt x="115" y="48"/>
                    </a:cubicBezTo>
                    <a:cubicBezTo>
                      <a:pt x="160" y="59"/>
                      <a:pt x="181" y="64"/>
                      <a:pt x="190" y="66"/>
                    </a:cubicBezTo>
                    <a:cubicBezTo>
                      <a:pt x="60" y="197"/>
                      <a:pt x="60" y="197"/>
                      <a:pt x="60" y="197"/>
                    </a:cubicBezTo>
                    <a:cubicBezTo>
                      <a:pt x="47" y="180"/>
                      <a:pt x="39" y="160"/>
                      <a:pt x="35" y="140"/>
                    </a:cubicBezTo>
                    <a:moveTo>
                      <a:pt x="188" y="17"/>
                    </a:moveTo>
                    <a:cubicBezTo>
                      <a:pt x="188" y="32"/>
                      <a:pt x="188" y="32"/>
                      <a:pt x="188" y="32"/>
                    </a:cubicBezTo>
                    <a:cubicBezTo>
                      <a:pt x="142" y="21"/>
                      <a:pt x="142" y="21"/>
                      <a:pt x="142" y="21"/>
                    </a:cubicBezTo>
                    <a:cubicBezTo>
                      <a:pt x="142" y="6"/>
                      <a:pt x="142" y="6"/>
                      <a:pt x="142" y="6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89" y="6"/>
                      <a:pt x="89" y="6"/>
                      <a:pt x="89" y="6"/>
                    </a:cubicBezTo>
                    <a:cubicBezTo>
                      <a:pt x="89" y="21"/>
                      <a:pt x="89" y="21"/>
                      <a:pt x="89" y="21"/>
                    </a:cubicBezTo>
                    <a:cubicBezTo>
                      <a:pt x="42" y="32"/>
                      <a:pt x="42" y="32"/>
                      <a:pt x="42" y="32"/>
                    </a:cubicBezTo>
                    <a:cubicBezTo>
                      <a:pt x="42" y="17"/>
                      <a:pt x="42" y="17"/>
                      <a:pt x="42" y="17"/>
                    </a:cubicBezTo>
                    <a:cubicBezTo>
                      <a:pt x="0" y="26"/>
                      <a:pt x="0" y="26"/>
                      <a:pt x="0" y="26"/>
                    </a:cubicBezTo>
                    <a:cubicBezTo>
                      <a:pt x="0" y="109"/>
                      <a:pt x="0" y="109"/>
                      <a:pt x="0" y="109"/>
                    </a:cubicBezTo>
                    <a:cubicBezTo>
                      <a:pt x="0" y="186"/>
                      <a:pt x="47" y="252"/>
                      <a:pt x="115" y="280"/>
                    </a:cubicBezTo>
                    <a:cubicBezTo>
                      <a:pt x="183" y="252"/>
                      <a:pt x="231" y="186"/>
                      <a:pt x="231" y="109"/>
                    </a:cubicBezTo>
                    <a:cubicBezTo>
                      <a:pt x="231" y="26"/>
                      <a:pt x="231" y="26"/>
                      <a:pt x="231" y="26"/>
                    </a:cubicBezTo>
                    <a:lnTo>
                      <a:pt x="188" y="17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072" name="Google Shape;10072;p92"/>
          <p:cNvGrpSpPr/>
          <p:nvPr/>
        </p:nvGrpSpPr>
        <p:grpSpPr>
          <a:xfrm>
            <a:off x="3710056" y="2646082"/>
            <a:ext cx="387928" cy="610288"/>
            <a:chOff x="5123218" y="2129123"/>
            <a:chExt cx="387928" cy="610288"/>
          </a:xfrm>
        </p:grpSpPr>
        <p:sp>
          <p:nvSpPr>
            <p:cNvPr id="10073" name="Google Shape;10073;p92"/>
            <p:cNvSpPr/>
            <p:nvPr/>
          </p:nvSpPr>
          <p:spPr>
            <a:xfrm>
              <a:off x="5123218" y="2493190"/>
              <a:ext cx="387928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DNS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Security</a:t>
              </a:r>
              <a:endParaRPr/>
            </a:p>
          </p:txBody>
        </p:sp>
        <p:grpSp>
          <p:nvGrpSpPr>
            <p:cNvPr id="10074" name="Google Shape;10074;p92"/>
            <p:cNvGrpSpPr/>
            <p:nvPr/>
          </p:nvGrpSpPr>
          <p:grpSpPr>
            <a:xfrm>
              <a:off x="5158405" y="2129123"/>
              <a:ext cx="317555" cy="318413"/>
              <a:chOff x="2027903" y="3373227"/>
              <a:chExt cx="587375" cy="588963"/>
            </a:xfrm>
          </p:grpSpPr>
          <p:sp>
            <p:nvSpPr>
              <p:cNvPr id="10075" name="Google Shape;10075;p92"/>
              <p:cNvSpPr/>
              <p:nvPr/>
            </p:nvSpPr>
            <p:spPr>
              <a:xfrm>
                <a:off x="2027903" y="3373227"/>
                <a:ext cx="587375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6" name="Google Shape;10076;p92"/>
              <p:cNvSpPr/>
              <p:nvPr/>
            </p:nvSpPr>
            <p:spPr>
              <a:xfrm>
                <a:off x="2079814" y="3425932"/>
                <a:ext cx="483553" cy="483553"/>
              </a:xfrm>
              <a:custGeom>
                <a:avLst/>
                <a:gdLst/>
                <a:ahLst/>
                <a:cxnLst/>
                <a:rect l="l" t="t" r="r" b="b"/>
                <a:pathLst>
                  <a:path w="4320" h="4320" extrusionOk="0">
                    <a:moveTo>
                      <a:pt x="2160" y="0"/>
                    </a:moveTo>
                    <a:lnTo>
                      <a:pt x="2160" y="0"/>
                    </a:lnTo>
                    <a:lnTo>
                      <a:pt x="2103" y="0"/>
                    </a:lnTo>
                    <a:lnTo>
                      <a:pt x="2049" y="4"/>
                    </a:lnTo>
                    <a:lnTo>
                      <a:pt x="1994" y="6"/>
                    </a:lnTo>
                    <a:lnTo>
                      <a:pt x="1940" y="12"/>
                    </a:lnTo>
                    <a:lnTo>
                      <a:pt x="1885" y="18"/>
                    </a:lnTo>
                    <a:lnTo>
                      <a:pt x="1831" y="25"/>
                    </a:lnTo>
                    <a:lnTo>
                      <a:pt x="1778" y="33"/>
                    </a:lnTo>
                    <a:lnTo>
                      <a:pt x="1725" y="45"/>
                    </a:lnTo>
                    <a:lnTo>
                      <a:pt x="1673" y="55"/>
                    </a:lnTo>
                    <a:lnTo>
                      <a:pt x="1620" y="68"/>
                    </a:lnTo>
                    <a:lnTo>
                      <a:pt x="1569" y="82"/>
                    </a:lnTo>
                    <a:lnTo>
                      <a:pt x="1519" y="97"/>
                    </a:lnTo>
                    <a:lnTo>
                      <a:pt x="1468" y="113"/>
                    </a:lnTo>
                    <a:lnTo>
                      <a:pt x="1417" y="131"/>
                    </a:lnTo>
                    <a:lnTo>
                      <a:pt x="1369" y="150"/>
                    </a:lnTo>
                    <a:lnTo>
                      <a:pt x="1320" y="170"/>
                    </a:lnTo>
                    <a:lnTo>
                      <a:pt x="1271" y="191"/>
                    </a:lnTo>
                    <a:lnTo>
                      <a:pt x="1224" y="212"/>
                    </a:lnTo>
                    <a:lnTo>
                      <a:pt x="1177" y="236"/>
                    </a:lnTo>
                    <a:lnTo>
                      <a:pt x="1131" y="261"/>
                    </a:lnTo>
                    <a:lnTo>
                      <a:pt x="1086" y="287"/>
                    </a:lnTo>
                    <a:lnTo>
                      <a:pt x="1039" y="312"/>
                    </a:lnTo>
                    <a:lnTo>
                      <a:pt x="996" y="341"/>
                    </a:lnTo>
                    <a:lnTo>
                      <a:pt x="953" y="368"/>
                    </a:lnTo>
                    <a:lnTo>
                      <a:pt x="910" y="398"/>
                    </a:lnTo>
                    <a:lnTo>
                      <a:pt x="868" y="429"/>
                    </a:lnTo>
                    <a:lnTo>
                      <a:pt x="827" y="460"/>
                    </a:lnTo>
                    <a:lnTo>
                      <a:pt x="786" y="493"/>
                    </a:lnTo>
                    <a:lnTo>
                      <a:pt x="747" y="526"/>
                    </a:lnTo>
                    <a:lnTo>
                      <a:pt x="708" y="561"/>
                    </a:lnTo>
                    <a:lnTo>
                      <a:pt x="671" y="597"/>
                    </a:lnTo>
                    <a:lnTo>
                      <a:pt x="634" y="634"/>
                    </a:lnTo>
                    <a:lnTo>
                      <a:pt x="597" y="671"/>
                    </a:lnTo>
                    <a:lnTo>
                      <a:pt x="561" y="708"/>
                    </a:lnTo>
                    <a:lnTo>
                      <a:pt x="526" y="747"/>
                    </a:lnTo>
                    <a:lnTo>
                      <a:pt x="493" y="786"/>
                    </a:lnTo>
                    <a:lnTo>
                      <a:pt x="460" y="827"/>
                    </a:lnTo>
                    <a:lnTo>
                      <a:pt x="429" y="868"/>
                    </a:lnTo>
                    <a:lnTo>
                      <a:pt x="398" y="910"/>
                    </a:lnTo>
                    <a:lnTo>
                      <a:pt x="368" y="953"/>
                    </a:lnTo>
                    <a:lnTo>
                      <a:pt x="341" y="996"/>
                    </a:lnTo>
                    <a:lnTo>
                      <a:pt x="312" y="1039"/>
                    </a:lnTo>
                    <a:lnTo>
                      <a:pt x="287" y="1086"/>
                    </a:lnTo>
                    <a:lnTo>
                      <a:pt x="261" y="1131"/>
                    </a:lnTo>
                    <a:lnTo>
                      <a:pt x="236" y="1177"/>
                    </a:lnTo>
                    <a:lnTo>
                      <a:pt x="212" y="1224"/>
                    </a:lnTo>
                    <a:lnTo>
                      <a:pt x="191" y="1271"/>
                    </a:lnTo>
                    <a:lnTo>
                      <a:pt x="170" y="1320"/>
                    </a:lnTo>
                    <a:lnTo>
                      <a:pt x="150" y="1369"/>
                    </a:lnTo>
                    <a:lnTo>
                      <a:pt x="131" y="1417"/>
                    </a:lnTo>
                    <a:lnTo>
                      <a:pt x="113" y="1468"/>
                    </a:lnTo>
                    <a:lnTo>
                      <a:pt x="97" y="1519"/>
                    </a:lnTo>
                    <a:lnTo>
                      <a:pt x="82" y="1569"/>
                    </a:lnTo>
                    <a:lnTo>
                      <a:pt x="68" y="1620"/>
                    </a:lnTo>
                    <a:lnTo>
                      <a:pt x="55" y="1673"/>
                    </a:lnTo>
                    <a:lnTo>
                      <a:pt x="45" y="1725"/>
                    </a:lnTo>
                    <a:lnTo>
                      <a:pt x="33" y="1778"/>
                    </a:lnTo>
                    <a:lnTo>
                      <a:pt x="25" y="1831"/>
                    </a:lnTo>
                    <a:lnTo>
                      <a:pt x="18" y="1885"/>
                    </a:lnTo>
                    <a:lnTo>
                      <a:pt x="12" y="1940"/>
                    </a:lnTo>
                    <a:lnTo>
                      <a:pt x="6" y="1994"/>
                    </a:lnTo>
                    <a:lnTo>
                      <a:pt x="4" y="2049"/>
                    </a:lnTo>
                    <a:lnTo>
                      <a:pt x="0" y="2103"/>
                    </a:lnTo>
                    <a:lnTo>
                      <a:pt x="0" y="2160"/>
                    </a:lnTo>
                    <a:lnTo>
                      <a:pt x="0" y="2160"/>
                    </a:lnTo>
                    <a:lnTo>
                      <a:pt x="0" y="2217"/>
                    </a:lnTo>
                    <a:lnTo>
                      <a:pt x="4" y="2271"/>
                    </a:lnTo>
                    <a:lnTo>
                      <a:pt x="6" y="2326"/>
                    </a:lnTo>
                    <a:lnTo>
                      <a:pt x="12" y="2380"/>
                    </a:lnTo>
                    <a:lnTo>
                      <a:pt x="18" y="2435"/>
                    </a:lnTo>
                    <a:lnTo>
                      <a:pt x="25" y="2489"/>
                    </a:lnTo>
                    <a:lnTo>
                      <a:pt x="33" y="2542"/>
                    </a:lnTo>
                    <a:lnTo>
                      <a:pt x="45" y="2595"/>
                    </a:lnTo>
                    <a:lnTo>
                      <a:pt x="55" y="2647"/>
                    </a:lnTo>
                    <a:lnTo>
                      <a:pt x="68" y="2700"/>
                    </a:lnTo>
                    <a:lnTo>
                      <a:pt x="82" y="2751"/>
                    </a:lnTo>
                    <a:lnTo>
                      <a:pt x="97" y="2801"/>
                    </a:lnTo>
                    <a:lnTo>
                      <a:pt x="113" y="2852"/>
                    </a:lnTo>
                    <a:lnTo>
                      <a:pt x="131" y="2903"/>
                    </a:lnTo>
                    <a:lnTo>
                      <a:pt x="150" y="2951"/>
                    </a:lnTo>
                    <a:lnTo>
                      <a:pt x="170" y="3000"/>
                    </a:lnTo>
                    <a:lnTo>
                      <a:pt x="191" y="3049"/>
                    </a:lnTo>
                    <a:lnTo>
                      <a:pt x="212" y="3096"/>
                    </a:lnTo>
                    <a:lnTo>
                      <a:pt x="236" y="3143"/>
                    </a:lnTo>
                    <a:lnTo>
                      <a:pt x="261" y="3189"/>
                    </a:lnTo>
                    <a:lnTo>
                      <a:pt x="287" y="3234"/>
                    </a:lnTo>
                    <a:lnTo>
                      <a:pt x="312" y="3281"/>
                    </a:lnTo>
                    <a:lnTo>
                      <a:pt x="341" y="3324"/>
                    </a:lnTo>
                    <a:lnTo>
                      <a:pt x="368" y="3367"/>
                    </a:lnTo>
                    <a:lnTo>
                      <a:pt x="398" y="3410"/>
                    </a:lnTo>
                    <a:lnTo>
                      <a:pt x="429" y="3452"/>
                    </a:lnTo>
                    <a:lnTo>
                      <a:pt x="460" y="3493"/>
                    </a:lnTo>
                    <a:lnTo>
                      <a:pt x="493" y="3534"/>
                    </a:lnTo>
                    <a:lnTo>
                      <a:pt x="526" y="3573"/>
                    </a:lnTo>
                    <a:lnTo>
                      <a:pt x="561" y="3612"/>
                    </a:lnTo>
                    <a:lnTo>
                      <a:pt x="597" y="3649"/>
                    </a:lnTo>
                    <a:lnTo>
                      <a:pt x="634" y="3686"/>
                    </a:lnTo>
                    <a:lnTo>
                      <a:pt x="671" y="3723"/>
                    </a:lnTo>
                    <a:lnTo>
                      <a:pt x="708" y="3759"/>
                    </a:lnTo>
                    <a:lnTo>
                      <a:pt x="747" y="3794"/>
                    </a:lnTo>
                    <a:lnTo>
                      <a:pt x="786" y="3827"/>
                    </a:lnTo>
                    <a:lnTo>
                      <a:pt x="827" y="3860"/>
                    </a:lnTo>
                    <a:lnTo>
                      <a:pt x="868" y="3891"/>
                    </a:lnTo>
                    <a:lnTo>
                      <a:pt x="910" y="3922"/>
                    </a:lnTo>
                    <a:lnTo>
                      <a:pt x="953" y="3952"/>
                    </a:lnTo>
                    <a:lnTo>
                      <a:pt x="996" y="3979"/>
                    </a:lnTo>
                    <a:lnTo>
                      <a:pt x="1039" y="4008"/>
                    </a:lnTo>
                    <a:lnTo>
                      <a:pt x="1086" y="4033"/>
                    </a:lnTo>
                    <a:lnTo>
                      <a:pt x="1131" y="4059"/>
                    </a:lnTo>
                    <a:lnTo>
                      <a:pt x="1177" y="4084"/>
                    </a:lnTo>
                    <a:lnTo>
                      <a:pt x="1224" y="4108"/>
                    </a:lnTo>
                    <a:lnTo>
                      <a:pt x="1271" y="4129"/>
                    </a:lnTo>
                    <a:lnTo>
                      <a:pt x="1320" y="4150"/>
                    </a:lnTo>
                    <a:lnTo>
                      <a:pt x="1369" y="4170"/>
                    </a:lnTo>
                    <a:lnTo>
                      <a:pt x="1417" y="4189"/>
                    </a:lnTo>
                    <a:lnTo>
                      <a:pt x="1468" y="4207"/>
                    </a:lnTo>
                    <a:lnTo>
                      <a:pt x="1519" y="4223"/>
                    </a:lnTo>
                    <a:lnTo>
                      <a:pt x="1569" y="4238"/>
                    </a:lnTo>
                    <a:lnTo>
                      <a:pt x="1620" y="4252"/>
                    </a:lnTo>
                    <a:lnTo>
                      <a:pt x="1673" y="4265"/>
                    </a:lnTo>
                    <a:lnTo>
                      <a:pt x="1725" y="4275"/>
                    </a:lnTo>
                    <a:lnTo>
                      <a:pt x="1778" y="4287"/>
                    </a:lnTo>
                    <a:lnTo>
                      <a:pt x="1831" y="4295"/>
                    </a:lnTo>
                    <a:lnTo>
                      <a:pt x="1885" y="4302"/>
                    </a:lnTo>
                    <a:lnTo>
                      <a:pt x="1940" y="4308"/>
                    </a:lnTo>
                    <a:lnTo>
                      <a:pt x="1994" y="4314"/>
                    </a:lnTo>
                    <a:lnTo>
                      <a:pt x="2049" y="4316"/>
                    </a:lnTo>
                    <a:lnTo>
                      <a:pt x="2103" y="4320"/>
                    </a:lnTo>
                    <a:lnTo>
                      <a:pt x="2160" y="4320"/>
                    </a:lnTo>
                    <a:lnTo>
                      <a:pt x="2160" y="4320"/>
                    </a:lnTo>
                    <a:lnTo>
                      <a:pt x="2217" y="4320"/>
                    </a:lnTo>
                    <a:lnTo>
                      <a:pt x="2271" y="4316"/>
                    </a:lnTo>
                    <a:lnTo>
                      <a:pt x="2326" y="4314"/>
                    </a:lnTo>
                    <a:lnTo>
                      <a:pt x="2380" y="4308"/>
                    </a:lnTo>
                    <a:lnTo>
                      <a:pt x="2435" y="4302"/>
                    </a:lnTo>
                    <a:lnTo>
                      <a:pt x="2489" y="4295"/>
                    </a:lnTo>
                    <a:lnTo>
                      <a:pt x="2542" y="4287"/>
                    </a:lnTo>
                    <a:lnTo>
                      <a:pt x="2595" y="4275"/>
                    </a:lnTo>
                    <a:lnTo>
                      <a:pt x="2647" y="4265"/>
                    </a:lnTo>
                    <a:lnTo>
                      <a:pt x="2700" y="4252"/>
                    </a:lnTo>
                    <a:lnTo>
                      <a:pt x="2751" y="4238"/>
                    </a:lnTo>
                    <a:lnTo>
                      <a:pt x="2801" y="4223"/>
                    </a:lnTo>
                    <a:lnTo>
                      <a:pt x="2852" y="4207"/>
                    </a:lnTo>
                    <a:lnTo>
                      <a:pt x="2903" y="4189"/>
                    </a:lnTo>
                    <a:lnTo>
                      <a:pt x="2951" y="4170"/>
                    </a:lnTo>
                    <a:lnTo>
                      <a:pt x="3000" y="4150"/>
                    </a:lnTo>
                    <a:lnTo>
                      <a:pt x="3049" y="4129"/>
                    </a:lnTo>
                    <a:lnTo>
                      <a:pt x="3096" y="4108"/>
                    </a:lnTo>
                    <a:lnTo>
                      <a:pt x="3143" y="4084"/>
                    </a:lnTo>
                    <a:lnTo>
                      <a:pt x="3189" y="4059"/>
                    </a:lnTo>
                    <a:lnTo>
                      <a:pt x="3234" y="4033"/>
                    </a:lnTo>
                    <a:lnTo>
                      <a:pt x="3281" y="4008"/>
                    </a:lnTo>
                    <a:lnTo>
                      <a:pt x="3324" y="3979"/>
                    </a:lnTo>
                    <a:lnTo>
                      <a:pt x="3367" y="3952"/>
                    </a:lnTo>
                    <a:lnTo>
                      <a:pt x="3410" y="3922"/>
                    </a:lnTo>
                    <a:lnTo>
                      <a:pt x="3452" y="3891"/>
                    </a:lnTo>
                    <a:lnTo>
                      <a:pt x="3493" y="3860"/>
                    </a:lnTo>
                    <a:lnTo>
                      <a:pt x="3534" y="3827"/>
                    </a:lnTo>
                    <a:lnTo>
                      <a:pt x="3573" y="3794"/>
                    </a:lnTo>
                    <a:lnTo>
                      <a:pt x="3612" y="3759"/>
                    </a:lnTo>
                    <a:lnTo>
                      <a:pt x="3649" y="3723"/>
                    </a:lnTo>
                    <a:lnTo>
                      <a:pt x="3686" y="3686"/>
                    </a:lnTo>
                    <a:lnTo>
                      <a:pt x="3723" y="3649"/>
                    </a:lnTo>
                    <a:lnTo>
                      <a:pt x="3759" y="3612"/>
                    </a:lnTo>
                    <a:lnTo>
                      <a:pt x="3794" y="3573"/>
                    </a:lnTo>
                    <a:lnTo>
                      <a:pt x="3827" y="3534"/>
                    </a:lnTo>
                    <a:lnTo>
                      <a:pt x="3860" y="3493"/>
                    </a:lnTo>
                    <a:lnTo>
                      <a:pt x="3891" y="3452"/>
                    </a:lnTo>
                    <a:lnTo>
                      <a:pt x="3922" y="3410"/>
                    </a:lnTo>
                    <a:lnTo>
                      <a:pt x="3952" y="3367"/>
                    </a:lnTo>
                    <a:lnTo>
                      <a:pt x="3979" y="3324"/>
                    </a:lnTo>
                    <a:lnTo>
                      <a:pt x="4008" y="3281"/>
                    </a:lnTo>
                    <a:lnTo>
                      <a:pt x="4033" y="3234"/>
                    </a:lnTo>
                    <a:lnTo>
                      <a:pt x="4059" y="3189"/>
                    </a:lnTo>
                    <a:lnTo>
                      <a:pt x="4084" y="3143"/>
                    </a:lnTo>
                    <a:lnTo>
                      <a:pt x="4108" y="3096"/>
                    </a:lnTo>
                    <a:lnTo>
                      <a:pt x="4129" y="3049"/>
                    </a:lnTo>
                    <a:lnTo>
                      <a:pt x="4150" y="3000"/>
                    </a:lnTo>
                    <a:lnTo>
                      <a:pt x="4170" y="2951"/>
                    </a:lnTo>
                    <a:lnTo>
                      <a:pt x="4189" y="2903"/>
                    </a:lnTo>
                    <a:lnTo>
                      <a:pt x="4207" y="2852"/>
                    </a:lnTo>
                    <a:lnTo>
                      <a:pt x="4223" y="2801"/>
                    </a:lnTo>
                    <a:lnTo>
                      <a:pt x="4238" y="2751"/>
                    </a:lnTo>
                    <a:lnTo>
                      <a:pt x="4252" y="2700"/>
                    </a:lnTo>
                    <a:lnTo>
                      <a:pt x="4265" y="2647"/>
                    </a:lnTo>
                    <a:lnTo>
                      <a:pt x="4275" y="2595"/>
                    </a:lnTo>
                    <a:lnTo>
                      <a:pt x="4287" y="2542"/>
                    </a:lnTo>
                    <a:lnTo>
                      <a:pt x="4295" y="2489"/>
                    </a:lnTo>
                    <a:lnTo>
                      <a:pt x="4302" y="2435"/>
                    </a:lnTo>
                    <a:lnTo>
                      <a:pt x="4308" y="2380"/>
                    </a:lnTo>
                    <a:lnTo>
                      <a:pt x="4314" y="2326"/>
                    </a:lnTo>
                    <a:lnTo>
                      <a:pt x="4316" y="2271"/>
                    </a:lnTo>
                    <a:lnTo>
                      <a:pt x="4320" y="2217"/>
                    </a:lnTo>
                    <a:lnTo>
                      <a:pt x="4320" y="2160"/>
                    </a:lnTo>
                    <a:lnTo>
                      <a:pt x="4320" y="2160"/>
                    </a:lnTo>
                    <a:lnTo>
                      <a:pt x="4320" y="2103"/>
                    </a:lnTo>
                    <a:lnTo>
                      <a:pt x="4316" y="2049"/>
                    </a:lnTo>
                    <a:lnTo>
                      <a:pt x="4314" y="1994"/>
                    </a:lnTo>
                    <a:lnTo>
                      <a:pt x="4308" y="1940"/>
                    </a:lnTo>
                    <a:lnTo>
                      <a:pt x="4302" y="1885"/>
                    </a:lnTo>
                    <a:lnTo>
                      <a:pt x="4295" y="1831"/>
                    </a:lnTo>
                    <a:lnTo>
                      <a:pt x="4287" y="1778"/>
                    </a:lnTo>
                    <a:lnTo>
                      <a:pt x="4275" y="1725"/>
                    </a:lnTo>
                    <a:lnTo>
                      <a:pt x="4265" y="1673"/>
                    </a:lnTo>
                    <a:lnTo>
                      <a:pt x="4252" y="1620"/>
                    </a:lnTo>
                    <a:lnTo>
                      <a:pt x="4238" y="1569"/>
                    </a:lnTo>
                    <a:lnTo>
                      <a:pt x="4223" y="1519"/>
                    </a:lnTo>
                    <a:lnTo>
                      <a:pt x="4207" y="1468"/>
                    </a:lnTo>
                    <a:lnTo>
                      <a:pt x="4189" y="1417"/>
                    </a:lnTo>
                    <a:lnTo>
                      <a:pt x="4170" y="1369"/>
                    </a:lnTo>
                    <a:lnTo>
                      <a:pt x="4150" y="1320"/>
                    </a:lnTo>
                    <a:lnTo>
                      <a:pt x="4129" y="1271"/>
                    </a:lnTo>
                    <a:lnTo>
                      <a:pt x="4108" y="1224"/>
                    </a:lnTo>
                    <a:lnTo>
                      <a:pt x="4084" y="1177"/>
                    </a:lnTo>
                    <a:lnTo>
                      <a:pt x="4059" y="1131"/>
                    </a:lnTo>
                    <a:lnTo>
                      <a:pt x="4033" y="1086"/>
                    </a:lnTo>
                    <a:lnTo>
                      <a:pt x="4008" y="1039"/>
                    </a:lnTo>
                    <a:lnTo>
                      <a:pt x="3979" y="996"/>
                    </a:lnTo>
                    <a:lnTo>
                      <a:pt x="3952" y="953"/>
                    </a:lnTo>
                    <a:lnTo>
                      <a:pt x="3922" y="910"/>
                    </a:lnTo>
                    <a:lnTo>
                      <a:pt x="3891" y="868"/>
                    </a:lnTo>
                    <a:lnTo>
                      <a:pt x="3860" y="827"/>
                    </a:lnTo>
                    <a:lnTo>
                      <a:pt x="3827" y="786"/>
                    </a:lnTo>
                    <a:lnTo>
                      <a:pt x="3794" y="747"/>
                    </a:lnTo>
                    <a:lnTo>
                      <a:pt x="3759" y="708"/>
                    </a:lnTo>
                    <a:lnTo>
                      <a:pt x="3723" y="671"/>
                    </a:lnTo>
                    <a:lnTo>
                      <a:pt x="3686" y="634"/>
                    </a:lnTo>
                    <a:lnTo>
                      <a:pt x="3649" y="597"/>
                    </a:lnTo>
                    <a:lnTo>
                      <a:pt x="3612" y="561"/>
                    </a:lnTo>
                    <a:lnTo>
                      <a:pt x="3573" y="526"/>
                    </a:lnTo>
                    <a:lnTo>
                      <a:pt x="3534" y="493"/>
                    </a:lnTo>
                    <a:lnTo>
                      <a:pt x="3493" y="460"/>
                    </a:lnTo>
                    <a:lnTo>
                      <a:pt x="3452" y="429"/>
                    </a:lnTo>
                    <a:lnTo>
                      <a:pt x="3410" y="398"/>
                    </a:lnTo>
                    <a:lnTo>
                      <a:pt x="3367" y="368"/>
                    </a:lnTo>
                    <a:lnTo>
                      <a:pt x="3324" y="341"/>
                    </a:lnTo>
                    <a:lnTo>
                      <a:pt x="3281" y="312"/>
                    </a:lnTo>
                    <a:lnTo>
                      <a:pt x="3234" y="287"/>
                    </a:lnTo>
                    <a:lnTo>
                      <a:pt x="3189" y="261"/>
                    </a:lnTo>
                    <a:lnTo>
                      <a:pt x="3143" y="236"/>
                    </a:lnTo>
                    <a:lnTo>
                      <a:pt x="3096" y="212"/>
                    </a:lnTo>
                    <a:lnTo>
                      <a:pt x="3049" y="191"/>
                    </a:lnTo>
                    <a:lnTo>
                      <a:pt x="3000" y="170"/>
                    </a:lnTo>
                    <a:lnTo>
                      <a:pt x="2951" y="150"/>
                    </a:lnTo>
                    <a:lnTo>
                      <a:pt x="2903" y="131"/>
                    </a:lnTo>
                    <a:lnTo>
                      <a:pt x="2852" y="113"/>
                    </a:lnTo>
                    <a:lnTo>
                      <a:pt x="2801" y="97"/>
                    </a:lnTo>
                    <a:lnTo>
                      <a:pt x="2751" y="82"/>
                    </a:lnTo>
                    <a:lnTo>
                      <a:pt x="2700" y="68"/>
                    </a:lnTo>
                    <a:lnTo>
                      <a:pt x="2647" y="55"/>
                    </a:lnTo>
                    <a:lnTo>
                      <a:pt x="2595" y="45"/>
                    </a:lnTo>
                    <a:lnTo>
                      <a:pt x="2542" y="33"/>
                    </a:lnTo>
                    <a:lnTo>
                      <a:pt x="2489" y="25"/>
                    </a:lnTo>
                    <a:lnTo>
                      <a:pt x="2435" y="18"/>
                    </a:lnTo>
                    <a:lnTo>
                      <a:pt x="2380" y="12"/>
                    </a:lnTo>
                    <a:lnTo>
                      <a:pt x="2326" y="6"/>
                    </a:lnTo>
                    <a:lnTo>
                      <a:pt x="2271" y="4"/>
                    </a:lnTo>
                    <a:lnTo>
                      <a:pt x="2217" y="0"/>
                    </a:lnTo>
                    <a:lnTo>
                      <a:pt x="2160" y="0"/>
                    </a:lnTo>
                    <a:lnTo>
                      <a:pt x="2160" y="0"/>
                    </a:lnTo>
                    <a:close/>
                    <a:moveTo>
                      <a:pt x="4037" y="2090"/>
                    </a:moveTo>
                    <a:lnTo>
                      <a:pt x="3203" y="2090"/>
                    </a:lnTo>
                    <a:lnTo>
                      <a:pt x="3203" y="2090"/>
                    </a:lnTo>
                    <a:lnTo>
                      <a:pt x="3197" y="1975"/>
                    </a:lnTo>
                    <a:lnTo>
                      <a:pt x="3187" y="1862"/>
                    </a:lnTo>
                    <a:lnTo>
                      <a:pt x="3174" y="1749"/>
                    </a:lnTo>
                    <a:lnTo>
                      <a:pt x="3156" y="1639"/>
                    </a:lnTo>
                    <a:lnTo>
                      <a:pt x="3133" y="1530"/>
                    </a:lnTo>
                    <a:lnTo>
                      <a:pt x="3107" y="1423"/>
                    </a:lnTo>
                    <a:lnTo>
                      <a:pt x="3076" y="1320"/>
                    </a:lnTo>
                    <a:lnTo>
                      <a:pt x="3043" y="1216"/>
                    </a:lnTo>
                    <a:lnTo>
                      <a:pt x="3043" y="1216"/>
                    </a:lnTo>
                    <a:lnTo>
                      <a:pt x="3111" y="1187"/>
                    </a:lnTo>
                    <a:lnTo>
                      <a:pt x="3182" y="1154"/>
                    </a:lnTo>
                    <a:lnTo>
                      <a:pt x="3248" y="1119"/>
                    </a:lnTo>
                    <a:lnTo>
                      <a:pt x="3314" y="1080"/>
                    </a:lnTo>
                    <a:lnTo>
                      <a:pt x="3378" y="1041"/>
                    </a:lnTo>
                    <a:lnTo>
                      <a:pt x="3441" y="1000"/>
                    </a:lnTo>
                    <a:lnTo>
                      <a:pt x="3503" y="955"/>
                    </a:lnTo>
                    <a:lnTo>
                      <a:pt x="3564" y="910"/>
                    </a:lnTo>
                    <a:lnTo>
                      <a:pt x="3564" y="910"/>
                    </a:lnTo>
                    <a:lnTo>
                      <a:pt x="3614" y="971"/>
                    </a:lnTo>
                    <a:lnTo>
                      <a:pt x="3663" y="1033"/>
                    </a:lnTo>
                    <a:lnTo>
                      <a:pt x="3710" y="1098"/>
                    </a:lnTo>
                    <a:lnTo>
                      <a:pt x="3753" y="1166"/>
                    </a:lnTo>
                    <a:lnTo>
                      <a:pt x="3794" y="1234"/>
                    </a:lnTo>
                    <a:lnTo>
                      <a:pt x="3833" y="1304"/>
                    </a:lnTo>
                    <a:lnTo>
                      <a:pt x="3868" y="1376"/>
                    </a:lnTo>
                    <a:lnTo>
                      <a:pt x="3899" y="1450"/>
                    </a:lnTo>
                    <a:lnTo>
                      <a:pt x="3928" y="1524"/>
                    </a:lnTo>
                    <a:lnTo>
                      <a:pt x="3954" y="1602"/>
                    </a:lnTo>
                    <a:lnTo>
                      <a:pt x="3977" y="1680"/>
                    </a:lnTo>
                    <a:lnTo>
                      <a:pt x="3996" y="1760"/>
                    </a:lnTo>
                    <a:lnTo>
                      <a:pt x="4012" y="1840"/>
                    </a:lnTo>
                    <a:lnTo>
                      <a:pt x="4024" y="1922"/>
                    </a:lnTo>
                    <a:lnTo>
                      <a:pt x="4033" y="2006"/>
                    </a:lnTo>
                    <a:lnTo>
                      <a:pt x="4037" y="2090"/>
                    </a:lnTo>
                    <a:lnTo>
                      <a:pt x="4037" y="2090"/>
                    </a:lnTo>
                    <a:close/>
                    <a:moveTo>
                      <a:pt x="2082" y="4037"/>
                    </a:moveTo>
                    <a:lnTo>
                      <a:pt x="2082" y="4037"/>
                    </a:lnTo>
                    <a:lnTo>
                      <a:pt x="2039" y="4000"/>
                    </a:lnTo>
                    <a:lnTo>
                      <a:pt x="1998" y="3963"/>
                    </a:lnTo>
                    <a:lnTo>
                      <a:pt x="1957" y="3922"/>
                    </a:lnTo>
                    <a:lnTo>
                      <a:pt x="1916" y="3881"/>
                    </a:lnTo>
                    <a:lnTo>
                      <a:pt x="1877" y="3840"/>
                    </a:lnTo>
                    <a:lnTo>
                      <a:pt x="1838" y="3798"/>
                    </a:lnTo>
                    <a:lnTo>
                      <a:pt x="1801" y="3753"/>
                    </a:lnTo>
                    <a:lnTo>
                      <a:pt x="1766" y="3708"/>
                    </a:lnTo>
                    <a:lnTo>
                      <a:pt x="1731" y="3661"/>
                    </a:lnTo>
                    <a:lnTo>
                      <a:pt x="1696" y="3612"/>
                    </a:lnTo>
                    <a:lnTo>
                      <a:pt x="1663" y="3564"/>
                    </a:lnTo>
                    <a:lnTo>
                      <a:pt x="1632" y="3513"/>
                    </a:lnTo>
                    <a:lnTo>
                      <a:pt x="1601" y="3462"/>
                    </a:lnTo>
                    <a:lnTo>
                      <a:pt x="1571" y="3410"/>
                    </a:lnTo>
                    <a:lnTo>
                      <a:pt x="1542" y="3357"/>
                    </a:lnTo>
                    <a:lnTo>
                      <a:pt x="1515" y="3302"/>
                    </a:lnTo>
                    <a:lnTo>
                      <a:pt x="1515" y="3302"/>
                    </a:lnTo>
                    <a:lnTo>
                      <a:pt x="1583" y="3283"/>
                    </a:lnTo>
                    <a:lnTo>
                      <a:pt x="1653" y="3265"/>
                    </a:lnTo>
                    <a:lnTo>
                      <a:pt x="1725" y="3250"/>
                    </a:lnTo>
                    <a:lnTo>
                      <a:pt x="1795" y="3236"/>
                    </a:lnTo>
                    <a:lnTo>
                      <a:pt x="1870" y="3226"/>
                    </a:lnTo>
                    <a:lnTo>
                      <a:pt x="1942" y="3219"/>
                    </a:lnTo>
                    <a:lnTo>
                      <a:pt x="2016" y="3213"/>
                    </a:lnTo>
                    <a:lnTo>
                      <a:pt x="2090" y="3209"/>
                    </a:lnTo>
                    <a:lnTo>
                      <a:pt x="2090" y="4037"/>
                    </a:lnTo>
                    <a:lnTo>
                      <a:pt x="2090" y="4037"/>
                    </a:lnTo>
                    <a:lnTo>
                      <a:pt x="2082" y="4037"/>
                    </a:lnTo>
                    <a:lnTo>
                      <a:pt x="2082" y="4037"/>
                    </a:lnTo>
                    <a:close/>
                    <a:moveTo>
                      <a:pt x="2236" y="283"/>
                    </a:moveTo>
                    <a:lnTo>
                      <a:pt x="2236" y="283"/>
                    </a:lnTo>
                    <a:lnTo>
                      <a:pt x="2285" y="326"/>
                    </a:lnTo>
                    <a:lnTo>
                      <a:pt x="2334" y="368"/>
                    </a:lnTo>
                    <a:lnTo>
                      <a:pt x="2380" y="413"/>
                    </a:lnTo>
                    <a:lnTo>
                      <a:pt x="2425" y="460"/>
                    </a:lnTo>
                    <a:lnTo>
                      <a:pt x="2468" y="509"/>
                    </a:lnTo>
                    <a:lnTo>
                      <a:pt x="2511" y="559"/>
                    </a:lnTo>
                    <a:lnTo>
                      <a:pt x="2552" y="610"/>
                    </a:lnTo>
                    <a:lnTo>
                      <a:pt x="2593" y="663"/>
                    </a:lnTo>
                    <a:lnTo>
                      <a:pt x="2630" y="717"/>
                    </a:lnTo>
                    <a:lnTo>
                      <a:pt x="2667" y="774"/>
                    </a:lnTo>
                    <a:lnTo>
                      <a:pt x="2704" y="830"/>
                    </a:lnTo>
                    <a:lnTo>
                      <a:pt x="2737" y="889"/>
                    </a:lnTo>
                    <a:lnTo>
                      <a:pt x="2770" y="949"/>
                    </a:lnTo>
                    <a:lnTo>
                      <a:pt x="2801" y="1010"/>
                    </a:lnTo>
                    <a:lnTo>
                      <a:pt x="2831" y="1072"/>
                    </a:lnTo>
                    <a:lnTo>
                      <a:pt x="2860" y="1137"/>
                    </a:lnTo>
                    <a:lnTo>
                      <a:pt x="2860" y="1137"/>
                    </a:lnTo>
                    <a:lnTo>
                      <a:pt x="2784" y="1160"/>
                    </a:lnTo>
                    <a:lnTo>
                      <a:pt x="2708" y="1181"/>
                    </a:lnTo>
                    <a:lnTo>
                      <a:pt x="2630" y="1201"/>
                    </a:lnTo>
                    <a:lnTo>
                      <a:pt x="2552" y="1216"/>
                    </a:lnTo>
                    <a:lnTo>
                      <a:pt x="2474" y="1230"/>
                    </a:lnTo>
                    <a:lnTo>
                      <a:pt x="2392" y="1240"/>
                    </a:lnTo>
                    <a:lnTo>
                      <a:pt x="2312" y="1246"/>
                    </a:lnTo>
                    <a:lnTo>
                      <a:pt x="2230" y="1252"/>
                    </a:lnTo>
                    <a:lnTo>
                      <a:pt x="2230" y="283"/>
                    </a:lnTo>
                    <a:lnTo>
                      <a:pt x="2230" y="283"/>
                    </a:lnTo>
                    <a:lnTo>
                      <a:pt x="2236" y="283"/>
                    </a:lnTo>
                    <a:lnTo>
                      <a:pt x="2236" y="283"/>
                    </a:lnTo>
                    <a:close/>
                    <a:moveTo>
                      <a:pt x="2468" y="306"/>
                    </a:moveTo>
                    <a:lnTo>
                      <a:pt x="2468" y="306"/>
                    </a:lnTo>
                    <a:lnTo>
                      <a:pt x="2540" y="320"/>
                    </a:lnTo>
                    <a:lnTo>
                      <a:pt x="2610" y="335"/>
                    </a:lnTo>
                    <a:lnTo>
                      <a:pt x="2681" y="355"/>
                    </a:lnTo>
                    <a:lnTo>
                      <a:pt x="2749" y="376"/>
                    </a:lnTo>
                    <a:lnTo>
                      <a:pt x="2817" y="400"/>
                    </a:lnTo>
                    <a:lnTo>
                      <a:pt x="2883" y="425"/>
                    </a:lnTo>
                    <a:lnTo>
                      <a:pt x="2948" y="454"/>
                    </a:lnTo>
                    <a:lnTo>
                      <a:pt x="3012" y="485"/>
                    </a:lnTo>
                    <a:lnTo>
                      <a:pt x="3074" y="519"/>
                    </a:lnTo>
                    <a:lnTo>
                      <a:pt x="3135" y="554"/>
                    </a:lnTo>
                    <a:lnTo>
                      <a:pt x="3193" y="591"/>
                    </a:lnTo>
                    <a:lnTo>
                      <a:pt x="3252" y="630"/>
                    </a:lnTo>
                    <a:lnTo>
                      <a:pt x="3308" y="673"/>
                    </a:lnTo>
                    <a:lnTo>
                      <a:pt x="3363" y="715"/>
                    </a:lnTo>
                    <a:lnTo>
                      <a:pt x="3415" y="762"/>
                    </a:lnTo>
                    <a:lnTo>
                      <a:pt x="3468" y="811"/>
                    </a:lnTo>
                    <a:lnTo>
                      <a:pt x="3468" y="811"/>
                    </a:lnTo>
                    <a:lnTo>
                      <a:pt x="3412" y="852"/>
                    </a:lnTo>
                    <a:lnTo>
                      <a:pt x="3355" y="891"/>
                    </a:lnTo>
                    <a:lnTo>
                      <a:pt x="3297" y="928"/>
                    </a:lnTo>
                    <a:lnTo>
                      <a:pt x="3238" y="965"/>
                    </a:lnTo>
                    <a:lnTo>
                      <a:pt x="3178" y="998"/>
                    </a:lnTo>
                    <a:lnTo>
                      <a:pt x="3117" y="1031"/>
                    </a:lnTo>
                    <a:lnTo>
                      <a:pt x="3053" y="1061"/>
                    </a:lnTo>
                    <a:lnTo>
                      <a:pt x="2990" y="1088"/>
                    </a:lnTo>
                    <a:lnTo>
                      <a:pt x="2990" y="1088"/>
                    </a:lnTo>
                    <a:lnTo>
                      <a:pt x="2965" y="1033"/>
                    </a:lnTo>
                    <a:lnTo>
                      <a:pt x="2940" y="977"/>
                    </a:lnTo>
                    <a:lnTo>
                      <a:pt x="2912" y="924"/>
                    </a:lnTo>
                    <a:lnTo>
                      <a:pt x="2885" y="869"/>
                    </a:lnTo>
                    <a:lnTo>
                      <a:pt x="2856" y="817"/>
                    </a:lnTo>
                    <a:lnTo>
                      <a:pt x="2827" y="766"/>
                    </a:lnTo>
                    <a:lnTo>
                      <a:pt x="2796" y="715"/>
                    </a:lnTo>
                    <a:lnTo>
                      <a:pt x="2762" y="665"/>
                    </a:lnTo>
                    <a:lnTo>
                      <a:pt x="2729" y="616"/>
                    </a:lnTo>
                    <a:lnTo>
                      <a:pt x="2694" y="569"/>
                    </a:lnTo>
                    <a:lnTo>
                      <a:pt x="2659" y="522"/>
                    </a:lnTo>
                    <a:lnTo>
                      <a:pt x="2624" y="478"/>
                    </a:lnTo>
                    <a:lnTo>
                      <a:pt x="2587" y="433"/>
                    </a:lnTo>
                    <a:lnTo>
                      <a:pt x="2548" y="390"/>
                    </a:lnTo>
                    <a:lnTo>
                      <a:pt x="2509" y="347"/>
                    </a:lnTo>
                    <a:lnTo>
                      <a:pt x="2468" y="306"/>
                    </a:lnTo>
                    <a:lnTo>
                      <a:pt x="2468" y="306"/>
                    </a:lnTo>
                    <a:close/>
                    <a:moveTo>
                      <a:pt x="2090" y="283"/>
                    </a:moveTo>
                    <a:lnTo>
                      <a:pt x="2090" y="1252"/>
                    </a:lnTo>
                    <a:lnTo>
                      <a:pt x="2090" y="1252"/>
                    </a:lnTo>
                    <a:lnTo>
                      <a:pt x="2008" y="1246"/>
                    </a:lnTo>
                    <a:lnTo>
                      <a:pt x="1928" y="1240"/>
                    </a:lnTo>
                    <a:lnTo>
                      <a:pt x="1846" y="1230"/>
                    </a:lnTo>
                    <a:lnTo>
                      <a:pt x="1768" y="1216"/>
                    </a:lnTo>
                    <a:lnTo>
                      <a:pt x="1690" y="1201"/>
                    </a:lnTo>
                    <a:lnTo>
                      <a:pt x="1612" y="1181"/>
                    </a:lnTo>
                    <a:lnTo>
                      <a:pt x="1536" y="1160"/>
                    </a:lnTo>
                    <a:lnTo>
                      <a:pt x="1460" y="1137"/>
                    </a:lnTo>
                    <a:lnTo>
                      <a:pt x="1460" y="1137"/>
                    </a:lnTo>
                    <a:lnTo>
                      <a:pt x="1489" y="1072"/>
                    </a:lnTo>
                    <a:lnTo>
                      <a:pt x="1519" y="1010"/>
                    </a:lnTo>
                    <a:lnTo>
                      <a:pt x="1550" y="949"/>
                    </a:lnTo>
                    <a:lnTo>
                      <a:pt x="1583" y="889"/>
                    </a:lnTo>
                    <a:lnTo>
                      <a:pt x="1616" y="830"/>
                    </a:lnTo>
                    <a:lnTo>
                      <a:pt x="1651" y="774"/>
                    </a:lnTo>
                    <a:lnTo>
                      <a:pt x="1690" y="717"/>
                    </a:lnTo>
                    <a:lnTo>
                      <a:pt x="1727" y="663"/>
                    </a:lnTo>
                    <a:lnTo>
                      <a:pt x="1768" y="610"/>
                    </a:lnTo>
                    <a:lnTo>
                      <a:pt x="1809" y="559"/>
                    </a:lnTo>
                    <a:lnTo>
                      <a:pt x="1852" y="509"/>
                    </a:lnTo>
                    <a:lnTo>
                      <a:pt x="1895" y="460"/>
                    </a:lnTo>
                    <a:lnTo>
                      <a:pt x="1940" y="413"/>
                    </a:lnTo>
                    <a:lnTo>
                      <a:pt x="1986" y="368"/>
                    </a:lnTo>
                    <a:lnTo>
                      <a:pt x="2035" y="326"/>
                    </a:lnTo>
                    <a:lnTo>
                      <a:pt x="2084" y="283"/>
                    </a:lnTo>
                    <a:lnTo>
                      <a:pt x="2084" y="283"/>
                    </a:lnTo>
                    <a:lnTo>
                      <a:pt x="2090" y="283"/>
                    </a:lnTo>
                    <a:lnTo>
                      <a:pt x="2090" y="283"/>
                    </a:lnTo>
                    <a:close/>
                    <a:moveTo>
                      <a:pt x="1330" y="1088"/>
                    </a:moveTo>
                    <a:lnTo>
                      <a:pt x="1330" y="1088"/>
                    </a:lnTo>
                    <a:lnTo>
                      <a:pt x="1267" y="1061"/>
                    </a:lnTo>
                    <a:lnTo>
                      <a:pt x="1203" y="1031"/>
                    </a:lnTo>
                    <a:lnTo>
                      <a:pt x="1142" y="998"/>
                    </a:lnTo>
                    <a:lnTo>
                      <a:pt x="1082" y="965"/>
                    </a:lnTo>
                    <a:lnTo>
                      <a:pt x="1023" y="928"/>
                    </a:lnTo>
                    <a:lnTo>
                      <a:pt x="965" y="891"/>
                    </a:lnTo>
                    <a:lnTo>
                      <a:pt x="908" y="852"/>
                    </a:lnTo>
                    <a:lnTo>
                      <a:pt x="852" y="811"/>
                    </a:lnTo>
                    <a:lnTo>
                      <a:pt x="852" y="811"/>
                    </a:lnTo>
                    <a:lnTo>
                      <a:pt x="905" y="762"/>
                    </a:lnTo>
                    <a:lnTo>
                      <a:pt x="957" y="717"/>
                    </a:lnTo>
                    <a:lnTo>
                      <a:pt x="1012" y="673"/>
                    </a:lnTo>
                    <a:lnTo>
                      <a:pt x="1068" y="632"/>
                    </a:lnTo>
                    <a:lnTo>
                      <a:pt x="1127" y="591"/>
                    </a:lnTo>
                    <a:lnTo>
                      <a:pt x="1185" y="554"/>
                    </a:lnTo>
                    <a:lnTo>
                      <a:pt x="1246" y="519"/>
                    </a:lnTo>
                    <a:lnTo>
                      <a:pt x="1308" y="485"/>
                    </a:lnTo>
                    <a:lnTo>
                      <a:pt x="1372" y="454"/>
                    </a:lnTo>
                    <a:lnTo>
                      <a:pt x="1437" y="425"/>
                    </a:lnTo>
                    <a:lnTo>
                      <a:pt x="1503" y="400"/>
                    </a:lnTo>
                    <a:lnTo>
                      <a:pt x="1571" y="376"/>
                    </a:lnTo>
                    <a:lnTo>
                      <a:pt x="1639" y="355"/>
                    </a:lnTo>
                    <a:lnTo>
                      <a:pt x="1710" y="335"/>
                    </a:lnTo>
                    <a:lnTo>
                      <a:pt x="1780" y="320"/>
                    </a:lnTo>
                    <a:lnTo>
                      <a:pt x="1852" y="306"/>
                    </a:lnTo>
                    <a:lnTo>
                      <a:pt x="1852" y="306"/>
                    </a:lnTo>
                    <a:lnTo>
                      <a:pt x="1811" y="347"/>
                    </a:lnTo>
                    <a:lnTo>
                      <a:pt x="1772" y="390"/>
                    </a:lnTo>
                    <a:lnTo>
                      <a:pt x="1733" y="433"/>
                    </a:lnTo>
                    <a:lnTo>
                      <a:pt x="1696" y="478"/>
                    </a:lnTo>
                    <a:lnTo>
                      <a:pt x="1661" y="522"/>
                    </a:lnTo>
                    <a:lnTo>
                      <a:pt x="1624" y="569"/>
                    </a:lnTo>
                    <a:lnTo>
                      <a:pt x="1591" y="618"/>
                    </a:lnTo>
                    <a:lnTo>
                      <a:pt x="1558" y="665"/>
                    </a:lnTo>
                    <a:lnTo>
                      <a:pt x="1524" y="715"/>
                    </a:lnTo>
                    <a:lnTo>
                      <a:pt x="1493" y="766"/>
                    </a:lnTo>
                    <a:lnTo>
                      <a:pt x="1464" y="817"/>
                    </a:lnTo>
                    <a:lnTo>
                      <a:pt x="1435" y="869"/>
                    </a:lnTo>
                    <a:lnTo>
                      <a:pt x="1408" y="924"/>
                    </a:lnTo>
                    <a:lnTo>
                      <a:pt x="1380" y="977"/>
                    </a:lnTo>
                    <a:lnTo>
                      <a:pt x="1355" y="1033"/>
                    </a:lnTo>
                    <a:lnTo>
                      <a:pt x="1330" y="1088"/>
                    </a:lnTo>
                    <a:lnTo>
                      <a:pt x="1330" y="1088"/>
                    </a:lnTo>
                    <a:close/>
                    <a:moveTo>
                      <a:pt x="1408" y="1265"/>
                    </a:moveTo>
                    <a:lnTo>
                      <a:pt x="1408" y="1265"/>
                    </a:lnTo>
                    <a:lnTo>
                      <a:pt x="1489" y="1291"/>
                    </a:lnTo>
                    <a:lnTo>
                      <a:pt x="1571" y="1314"/>
                    </a:lnTo>
                    <a:lnTo>
                      <a:pt x="1655" y="1335"/>
                    </a:lnTo>
                    <a:lnTo>
                      <a:pt x="1741" y="1353"/>
                    </a:lnTo>
                    <a:lnTo>
                      <a:pt x="1827" y="1367"/>
                    </a:lnTo>
                    <a:lnTo>
                      <a:pt x="1914" y="1378"/>
                    </a:lnTo>
                    <a:lnTo>
                      <a:pt x="2002" y="1386"/>
                    </a:lnTo>
                    <a:lnTo>
                      <a:pt x="2090" y="1390"/>
                    </a:lnTo>
                    <a:lnTo>
                      <a:pt x="2090" y="2090"/>
                    </a:lnTo>
                    <a:lnTo>
                      <a:pt x="1257" y="2090"/>
                    </a:lnTo>
                    <a:lnTo>
                      <a:pt x="1257" y="2090"/>
                    </a:lnTo>
                    <a:lnTo>
                      <a:pt x="1261" y="1981"/>
                    </a:lnTo>
                    <a:lnTo>
                      <a:pt x="1271" y="1873"/>
                    </a:lnTo>
                    <a:lnTo>
                      <a:pt x="1285" y="1768"/>
                    </a:lnTo>
                    <a:lnTo>
                      <a:pt x="1300" y="1663"/>
                    </a:lnTo>
                    <a:lnTo>
                      <a:pt x="1322" y="1562"/>
                    </a:lnTo>
                    <a:lnTo>
                      <a:pt x="1347" y="1460"/>
                    </a:lnTo>
                    <a:lnTo>
                      <a:pt x="1376" y="1361"/>
                    </a:lnTo>
                    <a:lnTo>
                      <a:pt x="1408" y="1265"/>
                    </a:lnTo>
                    <a:lnTo>
                      <a:pt x="1408" y="1265"/>
                    </a:lnTo>
                    <a:close/>
                    <a:moveTo>
                      <a:pt x="2090" y="2230"/>
                    </a:moveTo>
                    <a:lnTo>
                      <a:pt x="2090" y="3068"/>
                    </a:lnTo>
                    <a:lnTo>
                      <a:pt x="2090" y="3068"/>
                    </a:lnTo>
                    <a:lnTo>
                      <a:pt x="2008" y="3072"/>
                    </a:lnTo>
                    <a:lnTo>
                      <a:pt x="1926" y="3080"/>
                    </a:lnTo>
                    <a:lnTo>
                      <a:pt x="1846" y="3090"/>
                    </a:lnTo>
                    <a:lnTo>
                      <a:pt x="1766" y="3102"/>
                    </a:lnTo>
                    <a:lnTo>
                      <a:pt x="1688" y="3115"/>
                    </a:lnTo>
                    <a:lnTo>
                      <a:pt x="1610" y="3133"/>
                    </a:lnTo>
                    <a:lnTo>
                      <a:pt x="1534" y="3154"/>
                    </a:lnTo>
                    <a:lnTo>
                      <a:pt x="1458" y="3176"/>
                    </a:lnTo>
                    <a:lnTo>
                      <a:pt x="1458" y="3176"/>
                    </a:lnTo>
                    <a:lnTo>
                      <a:pt x="1437" y="3123"/>
                    </a:lnTo>
                    <a:lnTo>
                      <a:pt x="1415" y="3066"/>
                    </a:lnTo>
                    <a:lnTo>
                      <a:pt x="1396" y="3012"/>
                    </a:lnTo>
                    <a:lnTo>
                      <a:pt x="1376" y="2955"/>
                    </a:lnTo>
                    <a:lnTo>
                      <a:pt x="1359" y="2899"/>
                    </a:lnTo>
                    <a:lnTo>
                      <a:pt x="1343" y="2840"/>
                    </a:lnTo>
                    <a:lnTo>
                      <a:pt x="1330" y="2782"/>
                    </a:lnTo>
                    <a:lnTo>
                      <a:pt x="1316" y="2723"/>
                    </a:lnTo>
                    <a:lnTo>
                      <a:pt x="1304" y="2663"/>
                    </a:lnTo>
                    <a:lnTo>
                      <a:pt x="1292" y="2603"/>
                    </a:lnTo>
                    <a:lnTo>
                      <a:pt x="1283" y="2542"/>
                    </a:lnTo>
                    <a:lnTo>
                      <a:pt x="1275" y="2480"/>
                    </a:lnTo>
                    <a:lnTo>
                      <a:pt x="1269" y="2419"/>
                    </a:lnTo>
                    <a:lnTo>
                      <a:pt x="1263" y="2357"/>
                    </a:lnTo>
                    <a:lnTo>
                      <a:pt x="1259" y="2293"/>
                    </a:lnTo>
                    <a:lnTo>
                      <a:pt x="1257" y="2230"/>
                    </a:lnTo>
                    <a:lnTo>
                      <a:pt x="2090" y="2230"/>
                    </a:lnTo>
                    <a:close/>
                    <a:moveTo>
                      <a:pt x="1852" y="4014"/>
                    </a:moveTo>
                    <a:lnTo>
                      <a:pt x="1852" y="4014"/>
                    </a:lnTo>
                    <a:lnTo>
                      <a:pt x="1788" y="4002"/>
                    </a:lnTo>
                    <a:lnTo>
                      <a:pt x="1723" y="3989"/>
                    </a:lnTo>
                    <a:lnTo>
                      <a:pt x="1661" y="3971"/>
                    </a:lnTo>
                    <a:lnTo>
                      <a:pt x="1599" y="3954"/>
                    </a:lnTo>
                    <a:lnTo>
                      <a:pt x="1538" y="3934"/>
                    </a:lnTo>
                    <a:lnTo>
                      <a:pt x="1478" y="3911"/>
                    </a:lnTo>
                    <a:lnTo>
                      <a:pt x="1419" y="3887"/>
                    </a:lnTo>
                    <a:lnTo>
                      <a:pt x="1361" y="3862"/>
                    </a:lnTo>
                    <a:lnTo>
                      <a:pt x="1304" y="3833"/>
                    </a:lnTo>
                    <a:lnTo>
                      <a:pt x="1248" y="3803"/>
                    </a:lnTo>
                    <a:lnTo>
                      <a:pt x="1193" y="3772"/>
                    </a:lnTo>
                    <a:lnTo>
                      <a:pt x="1140" y="3739"/>
                    </a:lnTo>
                    <a:lnTo>
                      <a:pt x="1088" y="3704"/>
                    </a:lnTo>
                    <a:lnTo>
                      <a:pt x="1037" y="3667"/>
                    </a:lnTo>
                    <a:lnTo>
                      <a:pt x="988" y="3628"/>
                    </a:lnTo>
                    <a:lnTo>
                      <a:pt x="940" y="3589"/>
                    </a:lnTo>
                    <a:lnTo>
                      <a:pt x="940" y="3589"/>
                    </a:lnTo>
                    <a:lnTo>
                      <a:pt x="990" y="3554"/>
                    </a:lnTo>
                    <a:lnTo>
                      <a:pt x="1045" y="3519"/>
                    </a:lnTo>
                    <a:lnTo>
                      <a:pt x="1098" y="3488"/>
                    </a:lnTo>
                    <a:lnTo>
                      <a:pt x="1154" y="3456"/>
                    </a:lnTo>
                    <a:lnTo>
                      <a:pt x="1209" y="3429"/>
                    </a:lnTo>
                    <a:lnTo>
                      <a:pt x="1267" y="3402"/>
                    </a:lnTo>
                    <a:lnTo>
                      <a:pt x="1324" y="3375"/>
                    </a:lnTo>
                    <a:lnTo>
                      <a:pt x="1384" y="3351"/>
                    </a:lnTo>
                    <a:lnTo>
                      <a:pt x="1384" y="3351"/>
                    </a:lnTo>
                    <a:lnTo>
                      <a:pt x="1431" y="3445"/>
                    </a:lnTo>
                    <a:lnTo>
                      <a:pt x="1482" y="3534"/>
                    </a:lnTo>
                    <a:lnTo>
                      <a:pt x="1536" y="3622"/>
                    </a:lnTo>
                    <a:lnTo>
                      <a:pt x="1593" y="3708"/>
                    </a:lnTo>
                    <a:lnTo>
                      <a:pt x="1653" y="3788"/>
                    </a:lnTo>
                    <a:lnTo>
                      <a:pt x="1716" y="3868"/>
                    </a:lnTo>
                    <a:lnTo>
                      <a:pt x="1782" y="3942"/>
                    </a:lnTo>
                    <a:lnTo>
                      <a:pt x="1852" y="4014"/>
                    </a:lnTo>
                    <a:lnTo>
                      <a:pt x="1852" y="4014"/>
                    </a:lnTo>
                    <a:close/>
                    <a:moveTo>
                      <a:pt x="2230" y="4037"/>
                    </a:moveTo>
                    <a:lnTo>
                      <a:pt x="2230" y="3209"/>
                    </a:lnTo>
                    <a:lnTo>
                      <a:pt x="2230" y="3209"/>
                    </a:lnTo>
                    <a:lnTo>
                      <a:pt x="2304" y="3213"/>
                    </a:lnTo>
                    <a:lnTo>
                      <a:pt x="2378" y="3219"/>
                    </a:lnTo>
                    <a:lnTo>
                      <a:pt x="2450" y="3226"/>
                    </a:lnTo>
                    <a:lnTo>
                      <a:pt x="2525" y="3236"/>
                    </a:lnTo>
                    <a:lnTo>
                      <a:pt x="2595" y="3250"/>
                    </a:lnTo>
                    <a:lnTo>
                      <a:pt x="2667" y="3265"/>
                    </a:lnTo>
                    <a:lnTo>
                      <a:pt x="2737" y="3283"/>
                    </a:lnTo>
                    <a:lnTo>
                      <a:pt x="2805" y="3302"/>
                    </a:lnTo>
                    <a:lnTo>
                      <a:pt x="2805" y="3302"/>
                    </a:lnTo>
                    <a:lnTo>
                      <a:pt x="2778" y="3357"/>
                    </a:lnTo>
                    <a:lnTo>
                      <a:pt x="2749" y="3410"/>
                    </a:lnTo>
                    <a:lnTo>
                      <a:pt x="2719" y="3462"/>
                    </a:lnTo>
                    <a:lnTo>
                      <a:pt x="2688" y="3513"/>
                    </a:lnTo>
                    <a:lnTo>
                      <a:pt x="2657" y="3564"/>
                    </a:lnTo>
                    <a:lnTo>
                      <a:pt x="2624" y="3612"/>
                    </a:lnTo>
                    <a:lnTo>
                      <a:pt x="2589" y="3661"/>
                    </a:lnTo>
                    <a:lnTo>
                      <a:pt x="2554" y="3708"/>
                    </a:lnTo>
                    <a:lnTo>
                      <a:pt x="2519" y="3753"/>
                    </a:lnTo>
                    <a:lnTo>
                      <a:pt x="2482" y="3798"/>
                    </a:lnTo>
                    <a:lnTo>
                      <a:pt x="2443" y="3840"/>
                    </a:lnTo>
                    <a:lnTo>
                      <a:pt x="2404" y="3881"/>
                    </a:lnTo>
                    <a:lnTo>
                      <a:pt x="2363" y="3922"/>
                    </a:lnTo>
                    <a:lnTo>
                      <a:pt x="2322" y="3963"/>
                    </a:lnTo>
                    <a:lnTo>
                      <a:pt x="2281" y="4000"/>
                    </a:lnTo>
                    <a:lnTo>
                      <a:pt x="2238" y="4037"/>
                    </a:lnTo>
                    <a:lnTo>
                      <a:pt x="2238" y="4037"/>
                    </a:lnTo>
                    <a:lnTo>
                      <a:pt x="2230" y="4037"/>
                    </a:lnTo>
                    <a:lnTo>
                      <a:pt x="2230" y="4037"/>
                    </a:lnTo>
                    <a:close/>
                    <a:moveTo>
                      <a:pt x="2936" y="3351"/>
                    </a:moveTo>
                    <a:lnTo>
                      <a:pt x="2936" y="3351"/>
                    </a:lnTo>
                    <a:lnTo>
                      <a:pt x="2996" y="3375"/>
                    </a:lnTo>
                    <a:lnTo>
                      <a:pt x="3053" y="3402"/>
                    </a:lnTo>
                    <a:lnTo>
                      <a:pt x="3111" y="3429"/>
                    </a:lnTo>
                    <a:lnTo>
                      <a:pt x="3166" y="3456"/>
                    </a:lnTo>
                    <a:lnTo>
                      <a:pt x="3222" y="3488"/>
                    </a:lnTo>
                    <a:lnTo>
                      <a:pt x="3275" y="3521"/>
                    </a:lnTo>
                    <a:lnTo>
                      <a:pt x="3330" y="3554"/>
                    </a:lnTo>
                    <a:lnTo>
                      <a:pt x="3380" y="3589"/>
                    </a:lnTo>
                    <a:lnTo>
                      <a:pt x="3380" y="3589"/>
                    </a:lnTo>
                    <a:lnTo>
                      <a:pt x="3332" y="3628"/>
                    </a:lnTo>
                    <a:lnTo>
                      <a:pt x="3283" y="3667"/>
                    </a:lnTo>
                    <a:lnTo>
                      <a:pt x="3232" y="3704"/>
                    </a:lnTo>
                    <a:lnTo>
                      <a:pt x="3180" y="3739"/>
                    </a:lnTo>
                    <a:lnTo>
                      <a:pt x="3127" y="3772"/>
                    </a:lnTo>
                    <a:lnTo>
                      <a:pt x="3070" y="3803"/>
                    </a:lnTo>
                    <a:lnTo>
                      <a:pt x="3016" y="3833"/>
                    </a:lnTo>
                    <a:lnTo>
                      <a:pt x="2959" y="3862"/>
                    </a:lnTo>
                    <a:lnTo>
                      <a:pt x="2901" y="3887"/>
                    </a:lnTo>
                    <a:lnTo>
                      <a:pt x="2842" y="3911"/>
                    </a:lnTo>
                    <a:lnTo>
                      <a:pt x="2782" y="3934"/>
                    </a:lnTo>
                    <a:lnTo>
                      <a:pt x="2721" y="3954"/>
                    </a:lnTo>
                    <a:lnTo>
                      <a:pt x="2659" y="3971"/>
                    </a:lnTo>
                    <a:lnTo>
                      <a:pt x="2597" y="3989"/>
                    </a:lnTo>
                    <a:lnTo>
                      <a:pt x="2532" y="4002"/>
                    </a:lnTo>
                    <a:lnTo>
                      <a:pt x="2468" y="4014"/>
                    </a:lnTo>
                    <a:lnTo>
                      <a:pt x="2468" y="4014"/>
                    </a:lnTo>
                    <a:lnTo>
                      <a:pt x="2538" y="3942"/>
                    </a:lnTo>
                    <a:lnTo>
                      <a:pt x="2604" y="3868"/>
                    </a:lnTo>
                    <a:lnTo>
                      <a:pt x="2667" y="3788"/>
                    </a:lnTo>
                    <a:lnTo>
                      <a:pt x="2727" y="3708"/>
                    </a:lnTo>
                    <a:lnTo>
                      <a:pt x="2784" y="3622"/>
                    </a:lnTo>
                    <a:lnTo>
                      <a:pt x="2838" y="3534"/>
                    </a:lnTo>
                    <a:lnTo>
                      <a:pt x="2889" y="3445"/>
                    </a:lnTo>
                    <a:lnTo>
                      <a:pt x="2936" y="3351"/>
                    </a:lnTo>
                    <a:lnTo>
                      <a:pt x="2936" y="3351"/>
                    </a:lnTo>
                    <a:close/>
                    <a:moveTo>
                      <a:pt x="2862" y="3176"/>
                    </a:moveTo>
                    <a:lnTo>
                      <a:pt x="2862" y="3176"/>
                    </a:lnTo>
                    <a:lnTo>
                      <a:pt x="2786" y="3154"/>
                    </a:lnTo>
                    <a:lnTo>
                      <a:pt x="2710" y="3133"/>
                    </a:lnTo>
                    <a:lnTo>
                      <a:pt x="2632" y="3115"/>
                    </a:lnTo>
                    <a:lnTo>
                      <a:pt x="2554" y="3102"/>
                    </a:lnTo>
                    <a:lnTo>
                      <a:pt x="2474" y="3090"/>
                    </a:lnTo>
                    <a:lnTo>
                      <a:pt x="2394" y="3080"/>
                    </a:lnTo>
                    <a:lnTo>
                      <a:pt x="2312" y="3072"/>
                    </a:lnTo>
                    <a:lnTo>
                      <a:pt x="2230" y="3068"/>
                    </a:lnTo>
                    <a:lnTo>
                      <a:pt x="2230" y="2230"/>
                    </a:lnTo>
                    <a:lnTo>
                      <a:pt x="3063" y="2230"/>
                    </a:lnTo>
                    <a:lnTo>
                      <a:pt x="3063" y="2230"/>
                    </a:lnTo>
                    <a:lnTo>
                      <a:pt x="3061" y="2293"/>
                    </a:lnTo>
                    <a:lnTo>
                      <a:pt x="3057" y="2357"/>
                    </a:lnTo>
                    <a:lnTo>
                      <a:pt x="3051" y="2419"/>
                    </a:lnTo>
                    <a:lnTo>
                      <a:pt x="3045" y="2480"/>
                    </a:lnTo>
                    <a:lnTo>
                      <a:pt x="3037" y="2542"/>
                    </a:lnTo>
                    <a:lnTo>
                      <a:pt x="3028" y="2603"/>
                    </a:lnTo>
                    <a:lnTo>
                      <a:pt x="3016" y="2663"/>
                    </a:lnTo>
                    <a:lnTo>
                      <a:pt x="3004" y="2723"/>
                    </a:lnTo>
                    <a:lnTo>
                      <a:pt x="2990" y="2782"/>
                    </a:lnTo>
                    <a:lnTo>
                      <a:pt x="2977" y="2840"/>
                    </a:lnTo>
                    <a:lnTo>
                      <a:pt x="2961" y="2899"/>
                    </a:lnTo>
                    <a:lnTo>
                      <a:pt x="2944" y="2955"/>
                    </a:lnTo>
                    <a:lnTo>
                      <a:pt x="2924" y="3012"/>
                    </a:lnTo>
                    <a:lnTo>
                      <a:pt x="2905" y="3066"/>
                    </a:lnTo>
                    <a:lnTo>
                      <a:pt x="2883" y="3123"/>
                    </a:lnTo>
                    <a:lnTo>
                      <a:pt x="2862" y="3176"/>
                    </a:lnTo>
                    <a:lnTo>
                      <a:pt x="2862" y="3176"/>
                    </a:lnTo>
                    <a:close/>
                    <a:moveTo>
                      <a:pt x="2230" y="2090"/>
                    </a:moveTo>
                    <a:lnTo>
                      <a:pt x="2230" y="1390"/>
                    </a:lnTo>
                    <a:lnTo>
                      <a:pt x="2230" y="1390"/>
                    </a:lnTo>
                    <a:lnTo>
                      <a:pt x="2318" y="1386"/>
                    </a:lnTo>
                    <a:lnTo>
                      <a:pt x="2406" y="1378"/>
                    </a:lnTo>
                    <a:lnTo>
                      <a:pt x="2493" y="1367"/>
                    </a:lnTo>
                    <a:lnTo>
                      <a:pt x="2579" y="1353"/>
                    </a:lnTo>
                    <a:lnTo>
                      <a:pt x="2665" y="1335"/>
                    </a:lnTo>
                    <a:lnTo>
                      <a:pt x="2749" y="1316"/>
                    </a:lnTo>
                    <a:lnTo>
                      <a:pt x="2831" y="1291"/>
                    </a:lnTo>
                    <a:lnTo>
                      <a:pt x="2912" y="1265"/>
                    </a:lnTo>
                    <a:lnTo>
                      <a:pt x="2912" y="1265"/>
                    </a:lnTo>
                    <a:lnTo>
                      <a:pt x="2944" y="1361"/>
                    </a:lnTo>
                    <a:lnTo>
                      <a:pt x="2973" y="1460"/>
                    </a:lnTo>
                    <a:lnTo>
                      <a:pt x="2998" y="1562"/>
                    </a:lnTo>
                    <a:lnTo>
                      <a:pt x="3020" y="1665"/>
                    </a:lnTo>
                    <a:lnTo>
                      <a:pt x="3035" y="1768"/>
                    </a:lnTo>
                    <a:lnTo>
                      <a:pt x="3049" y="1873"/>
                    </a:lnTo>
                    <a:lnTo>
                      <a:pt x="3059" y="1983"/>
                    </a:lnTo>
                    <a:lnTo>
                      <a:pt x="3063" y="2090"/>
                    </a:lnTo>
                    <a:lnTo>
                      <a:pt x="2230" y="2090"/>
                    </a:lnTo>
                    <a:lnTo>
                      <a:pt x="2230" y="2090"/>
                    </a:lnTo>
                    <a:close/>
                    <a:moveTo>
                      <a:pt x="756" y="910"/>
                    </a:moveTo>
                    <a:lnTo>
                      <a:pt x="756" y="910"/>
                    </a:lnTo>
                    <a:lnTo>
                      <a:pt x="817" y="955"/>
                    </a:lnTo>
                    <a:lnTo>
                      <a:pt x="879" y="1000"/>
                    </a:lnTo>
                    <a:lnTo>
                      <a:pt x="942" y="1041"/>
                    </a:lnTo>
                    <a:lnTo>
                      <a:pt x="1006" y="1080"/>
                    </a:lnTo>
                    <a:lnTo>
                      <a:pt x="1072" y="1119"/>
                    </a:lnTo>
                    <a:lnTo>
                      <a:pt x="1140" y="1154"/>
                    </a:lnTo>
                    <a:lnTo>
                      <a:pt x="1209" y="1187"/>
                    </a:lnTo>
                    <a:lnTo>
                      <a:pt x="1277" y="1216"/>
                    </a:lnTo>
                    <a:lnTo>
                      <a:pt x="1277" y="1216"/>
                    </a:lnTo>
                    <a:lnTo>
                      <a:pt x="1244" y="1320"/>
                    </a:lnTo>
                    <a:lnTo>
                      <a:pt x="1213" y="1423"/>
                    </a:lnTo>
                    <a:lnTo>
                      <a:pt x="1187" y="1530"/>
                    </a:lnTo>
                    <a:lnTo>
                      <a:pt x="1164" y="1639"/>
                    </a:lnTo>
                    <a:lnTo>
                      <a:pt x="1146" y="1749"/>
                    </a:lnTo>
                    <a:lnTo>
                      <a:pt x="1133" y="1862"/>
                    </a:lnTo>
                    <a:lnTo>
                      <a:pt x="1123" y="1975"/>
                    </a:lnTo>
                    <a:lnTo>
                      <a:pt x="1117" y="2090"/>
                    </a:lnTo>
                    <a:lnTo>
                      <a:pt x="283" y="2090"/>
                    </a:lnTo>
                    <a:lnTo>
                      <a:pt x="283" y="2090"/>
                    </a:lnTo>
                    <a:lnTo>
                      <a:pt x="287" y="2006"/>
                    </a:lnTo>
                    <a:lnTo>
                      <a:pt x="296" y="1922"/>
                    </a:lnTo>
                    <a:lnTo>
                      <a:pt x="308" y="1840"/>
                    </a:lnTo>
                    <a:lnTo>
                      <a:pt x="324" y="1760"/>
                    </a:lnTo>
                    <a:lnTo>
                      <a:pt x="343" y="1680"/>
                    </a:lnTo>
                    <a:lnTo>
                      <a:pt x="366" y="1602"/>
                    </a:lnTo>
                    <a:lnTo>
                      <a:pt x="392" y="1524"/>
                    </a:lnTo>
                    <a:lnTo>
                      <a:pt x="421" y="1450"/>
                    </a:lnTo>
                    <a:lnTo>
                      <a:pt x="452" y="1376"/>
                    </a:lnTo>
                    <a:lnTo>
                      <a:pt x="487" y="1304"/>
                    </a:lnTo>
                    <a:lnTo>
                      <a:pt x="526" y="1234"/>
                    </a:lnTo>
                    <a:lnTo>
                      <a:pt x="567" y="1166"/>
                    </a:lnTo>
                    <a:lnTo>
                      <a:pt x="610" y="1098"/>
                    </a:lnTo>
                    <a:lnTo>
                      <a:pt x="657" y="1033"/>
                    </a:lnTo>
                    <a:lnTo>
                      <a:pt x="706" y="971"/>
                    </a:lnTo>
                    <a:lnTo>
                      <a:pt x="756" y="910"/>
                    </a:lnTo>
                    <a:lnTo>
                      <a:pt x="756" y="910"/>
                    </a:lnTo>
                    <a:close/>
                    <a:moveTo>
                      <a:pt x="283" y="2230"/>
                    </a:moveTo>
                    <a:lnTo>
                      <a:pt x="1117" y="2230"/>
                    </a:lnTo>
                    <a:lnTo>
                      <a:pt x="1117" y="2230"/>
                    </a:lnTo>
                    <a:lnTo>
                      <a:pt x="1121" y="2296"/>
                    </a:lnTo>
                    <a:lnTo>
                      <a:pt x="1125" y="2363"/>
                    </a:lnTo>
                    <a:lnTo>
                      <a:pt x="1129" y="2427"/>
                    </a:lnTo>
                    <a:lnTo>
                      <a:pt x="1137" y="2493"/>
                    </a:lnTo>
                    <a:lnTo>
                      <a:pt x="1144" y="2558"/>
                    </a:lnTo>
                    <a:lnTo>
                      <a:pt x="1154" y="2622"/>
                    </a:lnTo>
                    <a:lnTo>
                      <a:pt x="1166" y="2684"/>
                    </a:lnTo>
                    <a:lnTo>
                      <a:pt x="1177" y="2747"/>
                    </a:lnTo>
                    <a:lnTo>
                      <a:pt x="1193" y="2809"/>
                    </a:lnTo>
                    <a:lnTo>
                      <a:pt x="1209" y="2870"/>
                    </a:lnTo>
                    <a:lnTo>
                      <a:pt x="1224" y="2932"/>
                    </a:lnTo>
                    <a:lnTo>
                      <a:pt x="1242" y="2990"/>
                    </a:lnTo>
                    <a:lnTo>
                      <a:pt x="1261" y="3051"/>
                    </a:lnTo>
                    <a:lnTo>
                      <a:pt x="1283" y="3109"/>
                    </a:lnTo>
                    <a:lnTo>
                      <a:pt x="1304" y="3168"/>
                    </a:lnTo>
                    <a:lnTo>
                      <a:pt x="1328" y="3224"/>
                    </a:lnTo>
                    <a:lnTo>
                      <a:pt x="1328" y="3224"/>
                    </a:lnTo>
                    <a:lnTo>
                      <a:pt x="1261" y="3252"/>
                    </a:lnTo>
                    <a:lnTo>
                      <a:pt x="1197" y="3281"/>
                    </a:lnTo>
                    <a:lnTo>
                      <a:pt x="1135" y="3310"/>
                    </a:lnTo>
                    <a:lnTo>
                      <a:pt x="1072" y="3343"/>
                    </a:lnTo>
                    <a:lnTo>
                      <a:pt x="1010" y="3378"/>
                    </a:lnTo>
                    <a:lnTo>
                      <a:pt x="951" y="3415"/>
                    </a:lnTo>
                    <a:lnTo>
                      <a:pt x="891" y="3452"/>
                    </a:lnTo>
                    <a:lnTo>
                      <a:pt x="834" y="3493"/>
                    </a:lnTo>
                    <a:lnTo>
                      <a:pt x="834" y="3493"/>
                    </a:lnTo>
                    <a:lnTo>
                      <a:pt x="774" y="3431"/>
                    </a:lnTo>
                    <a:lnTo>
                      <a:pt x="717" y="3365"/>
                    </a:lnTo>
                    <a:lnTo>
                      <a:pt x="663" y="3298"/>
                    </a:lnTo>
                    <a:lnTo>
                      <a:pt x="612" y="3228"/>
                    </a:lnTo>
                    <a:lnTo>
                      <a:pt x="565" y="3154"/>
                    </a:lnTo>
                    <a:lnTo>
                      <a:pt x="521" y="3080"/>
                    </a:lnTo>
                    <a:lnTo>
                      <a:pt x="480" y="3004"/>
                    </a:lnTo>
                    <a:lnTo>
                      <a:pt x="443" y="2924"/>
                    </a:lnTo>
                    <a:lnTo>
                      <a:pt x="409" y="2842"/>
                    </a:lnTo>
                    <a:lnTo>
                      <a:pt x="378" y="2760"/>
                    </a:lnTo>
                    <a:lnTo>
                      <a:pt x="353" y="2675"/>
                    </a:lnTo>
                    <a:lnTo>
                      <a:pt x="329" y="2589"/>
                    </a:lnTo>
                    <a:lnTo>
                      <a:pt x="312" y="2501"/>
                    </a:lnTo>
                    <a:lnTo>
                      <a:pt x="298" y="2411"/>
                    </a:lnTo>
                    <a:lnTo>
                      <a:pt x="289" y="2322"/>
                    </a:lnTo>
                    <a:lnTo>
                      <a:pt x="283" y="2230"/>
                    </a:lnTo>
                    <a:lnTo>
                      <a:pt x="283" y="2230"/>
                    </a:lnTo>
                    <a:close/>
                    <a:moveTo>
                      <a:pt x="3486" y="3493"/>
                    </a:moveTo>
                    <a:lnTo>
                      <a:pt x="3486" y="3493"/>
                    </a:lnTo>
                    <a:lnTo>
                      <a:pt x="3429" y="3452"/>
                    </a:lnTo>
                    <a:lnTo>
                      <a:pt x="3369" y="3415"/>
                    </a:lnTo>
                    <a:lnTo>
                      <a:pt x="3310" y="3378"/>
                    </a:lnTo>
                    <a:lnTo>
                      <a:pt x="3248" y="3343"/>
                    </a:lnTo>
                    <a:lnTo>
                      <a:pt x="3185" y="3310"/>
                    </a:lnTo>
                    <a:lnTo>
                      <a:pt x="3123" y="3279"/>
                    </a:lnTo>
                    <a:lnTo>
                      <a:pt x="3059" y="3252"/>
                    </a:lnTo>
                    <a:lnTo>
                      <a:pt x="2992" y="3224"/>
                    </a:lnTo>
                    <a:lnTo>
                      <a:pt x="2992" y="3224"/>
                    </a:lnTo>
                    <a:lnTo>
                      <a:pt x="3016" y="3168"/>
                    </a:lnTo>
                    <a:lnTo>
                      <a:pt x="3037" y="3109"/>
                    </a:lnTo>
                    <a:lnTo>
                      <a:pt x="3059" y="3051"/>
                    </a:lnTo>
                    <a:lnTo>
                      <a:pt x="3078" y="2990"/>
                    </a:lnTo>
                    <a:lnTo>
                      <a:pt x="3096" y="2932"/>
                    </a:lnTo>
                    <a:lnTo>
                      <a:pt x="3111" y="2870"/>
                    </a:lnTo>
                    <a:lnTo>
                      <a:pt x="3127" y="2809"/>
                    </a:lnTo>
                    <a:lnTo>
                      <a:pt x="3141" y="2747"/>
                    </a:lnTo>
                    <a:lnTo>
                      <a:pt x="3154" y="2684"/>
                    </a:lnTo>
                    <a:lnTo>
                      <a:pt x="3166" y="2620"/>
                    </a:lnTo>
                    <a:lnTo>
                      <a:pt x="3176" y="2558"/>
                    </a:lnTo>
                    <a:lnTo>
                      <a:pt x="3183" y="2493"/>
                    </a:lnTo>
                    <a:lnTo>
                      <a:pt x="3191" y="2427"/>
                    </a:lnTo>
                    <a:lnTo>
                      <a:pt x="3195" y="2363"/>
                    </a:lnTo>
                    <a:lnTo>
                      <a:pt x="3199" y="2296"/>
                    </a:lnTo>
                    <a:lnTo>
                      <a:pt x="3203" y="2230"/>
                    </a:lnTo>
                    <a:lnTo>
                      <a:pt x="4037" y="2230"/>
                    </a:lnTo>
                    <a:lnTo>
                      <a:pt x="4037" y="2230"/>
                    </a:lnTo>
                    <a:lnTo>
                      <a:pt x="4031" y="2322"/>
                    </a:lnTo>
                    <a:lnTo>
                      <a:pt x="4022" y="2411"/>
                    </a:lnTo>
                    <a:lnTo>
                      <a:pt x="4008" y="2501"/>
                    </a:lnTo>
                    <a:lnTo>
                      <a:pt x="3991" y="2589"/>
                    </a:lnTo>
                    <a:lnTo>
                      <a:pt x="3967" y="2675"/>
                    </a:lnTo>
                    <a:lnTo>
                      <a:pt x="3942" y="2760"/>
                    </a:lnTo>
                    <a:lnTo>
                      <a:pt x="3911" y="2842"/>
                    </a:lnTo>
                    <a:lnTo>
                      <a:pt x="3877" y="2924"/>
                    </a:lnTo>
                    <a:lnTo>
                      <a:pt x="3840" y="3004"/>
                    </a:lnTo>
                    <a:lnTo>
                      <a:pt x="3799" y="3080"/>
                    </a:lnTo>
                    <a:lnTo>
                      <a:pt x="3755" y="3154"/>
                    </a:lnTo>
                    <a:lnTo>
                      <a:pt x="3708" y="3228"/>
                    </a:lnTo>
                    <a:lnTo>
                      <a:pt x="3657" y="3298"/>
                    </a:lnTo>
                    <a:lnTo>
                      <a:pt x="3603" y="3365"/>
                    </a:lnTo>
                    <a:lnTo>
                      <a:pt x="3546" y="3431"/>
                    </a:lnTo>
                    <a:lnTo>
                      <a:pt x="3486" y="3493"/>
                    </a:lnTo>
                    <a:lnTo>
                      <a:pt x="3486" y="349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62550" tIns="81275" rIns="162550" bIns="81275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77" name="Google Shape;10077;p92"/>
              <p:cNvSpPr/>
              <p:nvPr/>
            </p:nvSpPr>
            <p:spPr>
              <a:xfrm>
                <a:off x="2211901" y="3612917"/>
                <a:ext cx="219379" cy="109582"/>
              </a:xfrm>
              <a:prstGeom prst="roundRect">
                <a:avLst>
                  <a:gd name="adj" fmla="val 16667"/>
                </a:avLst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0" tIns="0" rIns="0" bIns="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rPr lang="en-US" sz="300" b="1" dirty="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rPr>
                  <a:t>DNS</a:t>
                </a:r>
                <a:endParaRPr dirty="0"/>
              </a:p>
            </p:txBody>
          </p:sp>
          <p:grpSp>
            <p:nvGrpSpPr>
              <p:cNvPr id="10078" name="Google Shape;10078;p92"/>
              <p:cNvGrpSpPr/>
              <p:nvPr/>
            </p:nvGrpSpPr>
            <p:grpSpPr>
              <a:xfrm>
                <a:off x="2410870" y="3665880"/>
                <a:ext cx="168722" cy="218651"/>
                <a:chOff x="4185087" y="2531841"/>
                <a:chExt cx="798869" cy="1035272"/>
              </a:xfrm>
            </p:grpSpPr>
            <p:sp>
              <p:nvSpPr>
                <p:cNvPr id="10079" name="Google Shape;10079;p92"/>
                <p:cNvSpPr/>
                <p:nvPr/>
              </p:nvSpPr>
              <p:spPr>
                <a:xfrm rot="-740842">
                  <a:off x="4212025" y="2566941"/>
                  <a:ext cx="336786" cy="78581"/>
                </a:xfrm>
                <a:prstGeom prst="rect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80" name="Google Shape;10080;p92"/>
                <p:cNvSpPr/>
                <p:nvPr/>
              </p:nvSpPr>
              <p:spPr>
                <a:xfrm rot="740842" flipH="1">
                  <a:off x="4622709" y="2566943"/>
                  <a:ext cx="336786" cy="78581"/>
                </a:xfrm>
                <a:prstGeom prst="rect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81" name="Google Shape;10081;p92"/>
                <p:cNvSpPr/>
                <p:nvPr/>
              </p:nvSpPr>
              <p:spPr>
                <a:xfrm rot="5400000">
                  <a:off x="4239754" y="2789577"/>
                  <a:ext cx="712723" cy="637567"/>
                </a:xfrm>
                <a:prstGeom prst="flowChartDelay">
                  <a:avLst/>
                </a:pr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082" name="Google Shape;10082;p92"/>
                <p:cNvSpPr/>
                <p:nvPr/>
              </p:nvSpPr>
              <p:spPr>
                <a:xfrm>
                  <a:off x="4185087" y="2595516"/>
                  <a:ext cx="798869" cy="97159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345" h="420" extrusionOk="0">
                      <a:moveTo>
                        <a:pt x="345" y="39"/>
                      </a:moveTo>
                      <a:cubicBezTo>
                        <a:pt x="281" y="25"/>
                        <a:pt x="281" y="25"/>
                        <a:pt x="281" y="25"/>
                      </a:cubicBezTo>
                      <a:cubicBezTo>
                        <a:pt x="281" y="48"/>
                        <a:pt x="281" y="48"/>
                        <a:pt x="281" y="48"/>
                      </a:cubicBezTo>
                      <a:cubicBezTo>
                        <a:pt x="212" y="32"/>
                        <a:pt x="212" y="32"/>
                        <a:pt x="212" y="32"/>
                      </a:cubicBezTo>
                      <a:cubicBezTo>
                        <a:pt x="212" y="9"/>
                        <a:pt x="212" y="9"/>
                        <a:pt x="212" y="9"/>
                      </a:cubicBezTo>
                      <a:cubicBezTo>
                        <a:pt x="172" y="0"/>
                        <a:pt x="172" y="0"/>
                        <a:pt x="172" y="0"/>
                      </a:cubicBezTo>
                      <a:cubicBezTo>
                        <a:pt x="133" y="9"/>
                        <a:pt x="133" y="9"/>
                        <a:pt x="133" y="9"/>
                      </a:cubicBezTo>
                      <a:cubicBezTo>
                        <a:pt x="133" y="32"/>
                        <a:pt x="133" y="32"/>
                        <a:pt x="133" y="32"/>
                      </a:cubicBezTo>
                      <a:cubicBezTo>
                        <a:pt x="63" y="48"/>
                        <a:pt x="63" y="48"/>
                        <a:pt x="63" y="48"/>
                      </a:cubicBezTo>
                      <a:cubicBezTo>
                        <a:pt x="63" y="25"/>
                        <a:pt x="63" y="25"/>
                        <a:pt x="63" y="25"/>
                      </a:cubicBezTo>
                      <a:cubicBezTo>
                        <a:pt x="0" y="39"/>
                        <a:pt x="0" y="39"/>
                        <a:pt x="0" y="39"/>
                      </a:cubicBezTo>
                      <a:cubicBezTo>
                        <a:pt x="0" y="164"/>
                        <a:pt x="0" y="164"/>
                        <a:pt x="0" y="164"/>
                      </a:cubicBezTo>
                      <a:cubicBezTo>
                        <a:pt x="0" y="280"/>
                        <a:pt x="71" y="378"/>
                        <a:pt x="172" y="420"/>
                      </a:cubicBezTo>
                      <a:cubicBezTo>
                        <a:pt x="274" y="378"/>
                        <a:pt x="345" y="280"/>
                        <a:pt x="345" y="164"/>
                      </a:cubicBezTo>
                      <a:cubicBezTo>
                        <a:pt x="345" y="39"/>
                        <a:pt x="345" y="39"/>
                        <a:pt x="345" y="39"/>
                      </a:cubicBezTo>
                      <a:close/>
                      <a:moveTo>
                        <a:pt x="52" y="210"/>
                      </a:moveTo>
                      <a:cubicBezTo>
                        <a:pt x="48" y="195"/>
                        <a:pt x="47" y="180"/>
                        <a:pt x="47" y="164"/>
                      </a:cubicBezTo>
                      <a:cubicBezTo>
                        <a:pt x="47" y="102"/>
                        <a:pt x="47" y="102"/>
                        <a:pt x="47" y="102"/>
                      </a:cubicBezTo>
                      <a:cubicBezTo>
                        <a:pt x="47" y="102"/>
                        <a:pt x="47" y="102"/>
                        <a:pt x="172" y="72"/>
                      </a:cubicBezTo>
                      <a:cubicBezTo>
                        <a:pt x="239" y="88"/>
                        <a:pt x="270" y="95"/>
                        <a:pt x="284" y="99"/>
                      </a:cubicBezTo>
                      <a:cubicBezTo>
                        <a:pt x="89" y="294"/>
                        <a:pt x="89" y="294"/>
                        <a:pt x="89" y="294"/>
                      </a:cubicBezTo>
                      <a:cubicBezTo>
                        <a:pt x="71" y="269"/>
                        <a:pt x="58" y="240"/>
                        <a:pt x="52" y="210"/>
                      </a:cubicBezTo>
                      <a:close/>
                      <a:moveTo>
                        <a:pt x="297" y="164"/>
                      </a:moveTo>
                      <a:cubicBezTo>
                        <a:pt x="297" y="180"/>
                        <a:pt x="296" y="195"/>
                        <a:pt x="292" y="210"/>
                      </a:cubicBezTo>
                      <a:cubicBezTo>
                        <a:pt x="279" y="277"/>
                        <a:pt x="234" y="335"/>
                        <a:pt x="172" y="367"/>
                      </a:cubicBezTo>
                      <a:cubicBezTo>
                        <a:pt x="147" y="354"/>
                        <a:pt x="125" y="337"/>
                        <a:pt x="107" y="316"/>
                      </a:cubicBezTo>
                      <a:cubicBezTo>
                        <a:pt x="297" y="126"/>
                        <a:pt x="297" y="126"/>
                        <a:pt x="297" y="126"/>
                      </a:cubicBezTo>
                      <a:lnTo>
                        <a:pt x="297" y="164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ffectLst>
                  <a:outerShdw sx="116000" sy="116000" algn="ctr" rotWithShape="0">
                    <a:srgbClr val="28A8E0"/>
                  </a:outerShdw>
                </a:effectLst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10083" name="Google Shape;10083;p92"/>
          <p:cNvGrpSpPr/>
          <p:nvPr/>
        </p:nvGrpSpPr>
        <p:grpSpPr>
          <a:xfrm>
            <a:off x="11125200" y="1078871"/>
            <a:ext cx="315384" cy="315384"/>
            <a:chOff x="4377086" y="2651430"/>
            <a:chExt cx="587375" cy="587375"/>
          </a:xfrm>
        </p:grpSpPr>
        <p:sp>
          <p:nvSpPr>
            <p:cNvPr id="10084" name="Google Shape;10084;p92"/>
            <p:cNvSpPr/>
            <p:nvPr/>
          </p:nvSpPr>
          <p:spPr>
            <a:xfrm>
              <a:off x="4377086" y="2651430"/>
              <a:ext cx="587375" cy="587375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121900" tIns="60950" rIns="121900" bIns="60950" anchor="t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5" name="Google Shape;10085;p92"/>
            <p:cNvSpPr/>
            <p:nvPr/>
          </p:nvSpPr>
          <p:spPr>
            <a:xfrm>
              <a:off x="4465829" y="2740173"/>
              <a:ext cx="409888" cy="40988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6" name="Google Shape;10086;p92"/>
            <p:cNvSpPr/>
            <p:nvPr/>
          </p:nvSpPr>
          <p:spPr>
            <a:xfrm>
              <a:off x="4580571" y="2789199"/>
              <a:ext cx="180404" cy="186421"/>
            </a:xfrm>
            <a:prstGeom prst="ellipse">
              <a:avLst/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0087" name="Google Shape;10087;p92"/>
            <p:cNvSpPr/>
            <p:nvPr/>
          </p:nvSpPr>
          <p:spPr>
            <a:xfrm>
              <a:off x="4588509" y="2863972"/>
              <a:ext cx="164528" cy="300411"/>
            </a:xfrm>
            <a:prstGeom prst="trapezoid">
              <a:avLst>
                <a:gd name="adj" fmla="val 38026"/>
              </a:avLst>
            </a:prstGeom>
            <a:solidFill>
              <a:srgbClr val="28A8E0"/>
            </a:solidFill>
            <a:ln>
              <a:noFill/>
            </a:ln>
          </p:spPr>
          <p:txBody>
            <a:bodyPr spcFirstLastPara="1" wrap="square" lIns="91425" tIns="45700" rIns="91425" bIns="45700" anchor="ctr" anchorCtr="0">
              <a:no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088" name="Google Shape;10088;p92"/>
            <p:cNvGrpSpPr/>
            <p:nvPr/>
          </p:nvGrpSpPr>
          <p:grpSpPr>
            <a:xfrm>
              <a:off x="4619054" y="3065114"/>
              <a:ext cx="103439" cy="125128"/>
              <a:chOff x="9385483" y="4669932"/>
              <a:chExt cx="189086" cy="228734"/>
            </a:xfrm>
          </p:grpSpPr>
          <p:sp>
            <p:nvSpPr>
              <p:cNvPr id="10089" name="Google Shape;10089;p92"/>
              <p:cNvSpPr/>
              <p:nvPr/>
            </p:nvSpPr>
            <p:spPr>
              <a:xfrm>
                <a:off x="9403556" y="4709514"/>
                <a:ext cx="150020" cy="157762"/>
              </a:xfrm>
              <a:prstGeom prst="flowChartOffpageConnector">
                <a:avLst/>
              </a:prstGeom>
              <a:solidFill>
                <a:srgbClr val="36A4D7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0" name="Google Shape;10090;p92"/>
              <p:cNvSpPr/>
              <p:nvPr/>
            </p:nvSpPr>
            <p:spPr>
              <a:xfrm>
                <a:off x="9385483" y="4669932"/>
                <a:ext cx="189086" cy="228734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50" extrusionOk="0">
                    <a:moveTo>
                      <a:pt x="249" y="137"/>
                    </a:moveTo>
                    <a:cubicBezTo>
                      <a:pt x="249" y="150"/>
                      <a:pt x="248" y="163"/>
                      <a:pt x="245" y="175"/>
                    </a:cubicBezTo>
                    <a:cubicBezTo>
                      <a:pt x="234" y="231"/>
                      <a:pt x="196" y="280"/>
                      <a:pt x="145" y="306"/>
                    </a:cubicBezTo>
                    <a:cubicBezTo>
                      <a:pt x="124" y="295"/>
                      <a:pt x="105" y="281"/>
                      <a:pt x="89" y="264"/>
                    </a:cubicBezTo>
                    <a:cubicBezTo>
                      <a:pt x="249" y="105"/>
                      <a:pt x="249" y="105"/>
                      <a:pt x="249" y="105"/>
                    </a:cubicBezTo>
                    <a:lnTo>
                      <a:pt x="249" y="137"/>
                    </a:lnTo>
                    <a:close/>
                    <a:moveTo>
                      <a:pt x="44" y="175"/>
                    </a:moveTo>
                    <a:cubicBezTo>
                      <a:pt x="40" y="163"/>
                      <a:pt x="39" y="150"/>
                      <a:pt x="39" y="137"/>
                    </a:cubicBezTo>
                    <a:cubicBezTo>
                      <a:pt x="39" y="85"/>
                      <a:pt x="39" y="85"/>
                      <a:pt x="39" y="85"/>
                    </a:cubicBezTo>
                    <a:cubicBezTo>
                      <a:pt x="145" y="60"/>
                      <a:pt x="145" y="60"/>
                      <a:pt x="145" y="60"/>
                    </a:cubicBezTo>
                    <a:cubicBezTo>
                      <a:pt x="200" y="74"/>
                      <a:pt x="226" y="80"/>
                      <a:pt x="238" y="82"/>
                    </a:cubicBezTo>
                    <a:cubicBezTo>
                      <a:pt x="75" y="246"/>
                      <a:pt x="75" y="246"/>
                      <a:pt x="75" y="246"/>
                    </a:cubicBezTo>
                    <a:cubicBezTo>
                      <a:pt x="60" y="225"/>
                      <a:pt x="49" y="201"/>
                      <a:pt x="44" y="175"/>
                    </a:cubicBezTo>
                    <a:moveTo>
                      <a:pt x="236" y="21"/>
                    </a:moveTo>
                    <a:cubicBezTo>
                      <a:pt x="236" y="40"/>
                      <a:pt x="236" y="40"/>
                      <a:pt x="236" y="40"/>
                    </a:cubicBezTo>
                    <a:cubicBezTo>
                      <a:pt x="178" y="27"/>
                      <a:pt x="178" y="27"/>
                      <a:pt x="178" y="27"/>
                    </a:cubicBezTo>
                    <a:cubicBezTo>
                      <a:pt x="178" y="8"/>
                      <a:pt x="178" y="8"/>
                      <a:pt x="178" y="8"/>
                    </a:cubicBezTo>
                    <a:cubicBezTo>
                      <a:pt x="145" y="0"/>
                      <a:pt x="145" y="0"/>
                      <a:pt x="145" y="0"/>
                    </a:cubicBezTo>
                    <a:cubicBezTo>
                      <a:pt x="111" y="8"/>
                      <a:pt x="111" y="8"/>
                      <a:pt x="111" y="8"/>
                    </a:cubicBezTo>
                    <a:cubicBezTo>
                      <a:pt x="111" y="27"/>
                      <a:pt x="111" y="27"/>
                      <a:pt x="111" y="27"/>
                    </a:cubicBezTo>
                    <a:cubicBezTo>
                      <a:pt x="53" y="40"/>
                      <a:pt x="53" y="40"/>
                      <a:pt x="53" y="40"/>
                    </a:cubicBezTo>
                    <a:cubicBezTo>
                      <a:pt x="53" y="21"/>
                      <a:pt x="53" y="21"/>
                      <a:pt x="53" y="21"/>
                    </a:cubicBezTo>
                    <a:cubicBezTo>
                      <a:pt x="0" y="33"/>
                      <a:pt x="0" y="33"/>
                      <a:pt x="0" y="33"/>
                    </a:cubicBezTo>
                    <a:cubicBezTo>
                      <a:pt x="0" y="137"/>
                      <a:pt x="0" y="137"/>
                      <a:pt x="0" y="137"/>
                    </a:cubicBezTo>
                    <a:cubicBezTo>
                      <a:pt x="0" y="233"/>
                      <a:pt x="60" y="316"/>
                      <a:pt x="145" y="350"/>
                    </a:cubicBezTo>
                    <a:cubicBezTo>
                      <a:pt x="229" y="316"/>
                      <a:pt x="289" y="233"/>
                      <a:pt x="289" y="137"/>
                    </a:cubicBezTo>
                    <a:cubicBezTo>
                      <a:pt x="289" y="33"/>
                      <a:pt x="289" y="33"/>
                      <a:pt x="289" y="33"/>
                    </a:cubicBezTo>
                    <a:lnTo>
                      <a:pt x="236" y="2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ffectLst>
                <a:outerShdw dist="12700" dir="13500000" algn="br" rotWithShape="0">
                  <a:srgbClr val="28A8E0"/>
                </a:outerShdw>
              </a:effectLst>
            </p:spPr>
            <p:txBody>
              <a:bodyPr spcFirstLastPara="1" wrap="square" lIns="91425" tIns="45700" rIns="91425" bIns="4570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091" name="Google Shape;10091;p92"/>
          <p:cNvGrpSpPr/>
          <p:nvPr/>
        </p:nvGrpSpPr>
        <p:grpSpPr>
          <a:xfrm>
            <a:off x="7957549" y="1073241"/>
            <a:ext cx="588303" cy="468811"/>
            <a:chOff x="554590" y="1642736"/>
            <a:chExt cx="588303" cy="468811"/>
          </a:xfrm>
        </p:grpSpPr>
        <p:sp>
          <p:nvSpPr>
            <p:cNvPr id="10092" name="Google Shape;10092;p92"/>
            <p:cNvSpPr/>
            <p:nvPr/>
          </p:nvSpPr>
          <p:spPr>
            <a:xfrm>
              <a:off x="554590" y="1988436"/>
              <a:ext cx="588303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API Interface</a:t>
              </a: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093" name="Google Shape;10093;p92"/>
            <p:cNvGrpSpPr/>
            <p:nvPr/>
          </p:nvGrpSpPr>
          <p:grpSpPr>
            <a:xfrm>
              <a:off x="693293" y="1642736"/>
              <a:ext cx="309799" cy="309799"/>
              <a:chOff x="505405" y="1160710"/>
              <a:chExt cx="783609" cy="783609"/>
            </a:xfrm>
          </p:grpSpPr>
          <p:sp>
            <p:nvSpPr>
              <p:cNvPr id="10094" name="Google Shape;10094;p92"/>
              <p:cNvSpPr/>
              <p:nvPr/>
            </p:nvSpPr>
            <p:spPr>
              <a:xfrm>
                <a:off x="505405" y="1160710"/>
                <a:ext cx="783609" cy="783609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5" name="Google Shape;10095;p92"/>
              <p:cNvSpPr/>
              <p:nvPr/>
            </p:nvSpPr>
            <p:spPr>
              <a:xfrm>
                <a:off x="646755" y="1321423"/>
                <a:ext cx="429405" cy="401848"/>
              </a:xfrm>
              <a:custGeom>
                <a:avLst/>
                <a:gdLst/>
                <a:ahLst/>
                <a:cxnLst/>
                <a:rect l="l" t="t" r="r" b="b"/>
                <a:pathLst>
                  <a:path w="429405" h="401848" extrusionOk="0">
                    <a:moveTo>
                      <a:pt x="27689" y="354269"/>
                    </a:moveTo>
                    <a:lnTo>
                      <a:pt x="27689" y="107781"/>
                    </a:lnTo>
                    <a:cubicBezTo>
                      <a:pt x="27652" y="99277"/>
                      <a:pt x="34516" y="92354"/>
                      <a:pt x="43020" y="92318"/>
                    </a:cubicBezTo>
                    <a:cubicBezTo>
                      <a:pt x="43042" y="92318"/>
                      <a:pt x="43064" y="92318"/>
                      <a:pt x="43086" y="92318"/>
                    </a:cubicBezTo>
                    <a:lnTo>
                      <a:pt x="387905" y="92318"/>
                    </a:lnTo>
                    <a:cubicBezTo>
                      <a:pt x="396445" y="92318"/>
                      <a:pt x="403369" y="99241"/>
                      <a:pt x="403369" y="107781"/>
                    </a:cubicBezTo>
                    <a:lnTo>
                      <a:pt x="403369" y="174921"/>
                    </a:lnTo>
                    <a:lnTo>
                      <a:pt x="429405" y="174921"/>
                    </a:lnTo>
                    <a:lnTo>
                      <a:pt x="429405" y="23327"/>
                    </a:lnTo>
                    <a:cubicBezTo>
                      <a:pt x="429405" y="10444"/>
                      <a:pt x="418962" y="0"/>
                      <a:pt x="406078" y="0"/>
                    </a:cubicBezTo>
                    <a:lnTo>
                      <a:pt x="23327" y="0"/>
                    </a:lnTo>
                    <a:cubicBezTo>
                      <a:pt x="10444" y="0"/>
                      <a:pt x="0" y="10444"/>
                      <a:pt x="0" y="23327"/>
                    </a:cubicBezTo>
                    <a:lnTo>
                      <a:pt x="0" y="378522"/>
                    </a:lnTo>
                    <a:cubicBezTo>
                      <a:pt x="0" y="391405"/>
                      <a:pt x="10444" y="401849"/>
                      <a:pt x="23327" y="401849"/>
                    </a:cubicBezTo>
                    <a:lnTo>
                      <a:pt x="213183" y="401849"/>
                    </a:lnTo>
                    <a:lnTo>
                      <a:pt x="213183" y="369733"/>
                    </a:lnTo>
                    <a:lnTo>
                      <a:pt x="43086" y="369733"/>
                    </a:lnTo>
                    <a:cubicBezTo>
                      <a:pt x="34582" y="369733"/>
                      <a:pt x="27689" y="362839"/>
                      <a:pt x="27689" y="354335"/>
                    </a:cubicBezTo>
                    <a:cubicBezTo>
                      <a:pt x="27689" y="354314"/>
                      <a:pt x="27689" y="354291"/>
                      <a:pt x="27689" y="354269"/>
                    </a:cubicBezTo>
                    <a:close/>
                    <a:moveTo>
                      <a:pt x="153246" y="26631"/>
                    </a:moveTo>
                    <a:cubicBezTo>
                      <a:pt x="162770" y="26815"/>
                      <a:pt x="170341" y="34684"/>
                      <a:pt x="170158" y="44208"/>
                    </a:cubicBezTo>
                    <a:cubicBezTo>
                      <a:pt x="169974" y="53732"/>
                      <a:pt x="162105" y="61304"/>
                      <a:pt x="152581" y="61120"/>
                    </a:cubicBezTo>
                    <a:cubicBezTo>
                      <a:pt x="143290" y="60941"/>
                      <a:pt x="135812" y="53434"/>
                      <a:pt x="135668" y="44143"/>
                    </a:cubicBezTo>
                    <a:cubicBezTo>
                      <a:pt x="135522" y="34619"/>
                      <a:pt x="143125" y="26779"/>
                      <a:pt x="152649" y="26633"/>
                    </a:cubicBezTo>
                    <a:cubicBezTo>
                      <a:pt x="152738" y="26632"/>
                      <a:pt x="152827" y="26631"/>
                      <a:pt x="152915" y="26631"/>
                    </a:cubicBezTo>
                    <a:close/>
                    <a:moveTo>
                      <a:pt x="98728" y="26631"/>
                    </a:moveTo>
                    <a:cubicBezTo>
                      <a:pt x="108251" y="26815"/>
                      <a:pt x="115823" y="34684"/>
                      <a:pt x="115639" y="44208"/>
                    </a:cubicBezTo>
                    <a:cubicBezTo>
                      <a:pt x="115456" y="53732"/>
                      <a:pt x="107587" y="61304"/>
                      <a:pt x="98063" y="61120"/>
                    </a:cubicBezTo>
                    <a:cubicBezTo>
                      <a:pt x="88772" y="60941"/>
                      <a:pt x="81294" y="53434"/>
                      <a:pt x="81150" y="44143"/>
                    </a:cubicBezTo>
                    <a:cubicBezTo>
                      <a:pt x="81004" y="34619"/>
                      <a:pt x="88606" y="26779"/>
                      <a:pt x="98131" y="26633"/>
                    </a:cubicBezTo>
                    <a:cubicBezTo>
                      <a:pt x="98219" y="26632"/>
                      <a:pt x="98309" y="26631"/>
                      <a:pt x="98397" y="26631"/>
                    </a:cubicBezTo>
                    <a:close/>
                    <a:moveTo>
                      <a:pt x="44275" y="26631"/>
                    </a:moveTo>
                    <a:cubicBezTo>
                      <a:pt x="53799" y="26815"/>
                      <a:pt x="61371" y="34684"/>
                      <a:pt x="61187" y="44208"/>
                    </a:cubicBezTo>
                    <a:cubicBezTo>
                      <a:pt x="61004" y="53732"/>
                      <a:pt x="53134" y="61304"/>
                      <a:pt x="43611" y="61120"/>
                    </a:cubicBezTo>
                    <a:cubicBezTo>
                      <a:pt x="34320" y="60941"/>
                      <a:pt x="26841" y="53434"/>
                      <a:pt x="26697" y="44143"/>
                    </a:cubicBezTo>
                    <a:cubicBezTo>
                      <a:pt x="26550" y="34619"/>
                      <a:pt x="34152" y="26779"/>
                      <a:pt x="43677" y="26631"/>
                    </a:cubicBezTo>
                    <a:cubicBezTo>
                      <a:pt x="43678" y="26631"/>
                      <a:pt x="43679" y="26631"/>
                      <a:pt x="43681" y="2663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096" name="Google Shape;10096;p92"/>
              <p:cNvSpPr/>
              <p:nvPr/>
            </p:nvSpPr>
            <p:spPr>
              <a:xfrm>
                <a:off x="886451" y="1536640"/>
                <a:ext cx="291543" cy="292683"/>
              </a:xfrm>
              <a:custGeom>
                <a:avLst/>
                <a:gdLst/>
                <a:ahLst/>
                <a:cxnLst/>
                <a:rect l="l" t="t" r="r" b="b"/>
                <a:pathLst>
                  <a:path w="291543" h="292683" extrusionOk="0">
                    <a:moveTo>
                      <a:pt x="283018" y="168591"/>
                    </a:moveTo>
                    <a:lnTo>
                      <a:pt x="256585" y="158943"/>
                    </a:lnTo>
                    <a:cubicBezTo>
                      <a:pt x="258845" y="146641"/>
                      <a:pt x="258281" y="133987"/>
                      <a:pt x="254933" y="121936"/>
                    </a:cubicBezTo>
                    <a:lnTo>
                      <a:pt x="280441" y="109381"/>
                    </a:lnTo>
                    <a:cubicBezTo>
                      <a:pt x="286217" y="106379"/>
                      <a:pt x="288668" y="99414"/>
                      <a:pt x="286058" y="93455"/>
                    </a:cubicBezTo>
                    <a:lnTo>
                      <a:pt x="275088" y="70127"/>
                    </a:lnTo>
                    <a:cubicBezTo>
                      <a:pt x="271971" y="64263"/>
                      <a:pt x="264688" y="62036"/>
                      <a:pt x="258823" y="65154"/>
                    </a:cubicBezTo>
                    <a:cubicBezTo>
                      <a:pt x="258579" y="65284"/>
                      <a:pt x="258340" y="65422"/>
                      <a:pt x="258105" y="65568"/>
                    </a:cubicBezTo>
                    <a:lnTo>
                      <a:pt x="234315" y="76934"/>
                    </a:lnTo>
                    <a:cubicBezTo>
                      <a:pt x="226394" y="66854"/>
                      <a:pt x="216806" y="58205"/>
                      <a:pt x="205966" y="51360"/>
                    </a:cubicBezTo>
                    <a:lnTo>
                      <a:pt x="215614" y="24927"/>
                    </a:lnTo>
                    <a:cubicBezTo>
                      <a:pt x="217141" y="18544"/>
                      <a:pt x="214076" y="11949"/>
                      <a:pt x="208213" y="9001"/>
                    </a:cubicBezTo>
                    <a:lnTo>
                      <a:pt x="184952" y="741"/>
                    </a:lnTo>
                    <a:cubicBezTo>
                      <a:pt x="178059" y="-1663"/>
                      <a:pt x="170524" y="1976"/>
                      <a:pt x="168120" y="8868"/>
                    </a:cubicBezTo>
                    <a:cubicBezTo>
                      <a:pt x="168067" y="9022"/>
                      <a:pt x="168016" y="9176"/>
                      <a:pt x="167968" y="9331"/>
                    </a:cubicBezTo>
                    <a:lnTo>
                      <a:pt x="159444" y="34905"/>
                    </a:lnTo>
                    <a:cubicBezTo>
                      <a:pt x="146746" y="33027"/>
                      <a:pt x="133788" y="33997"/>
                      <a:pt x="121512" y="37747"/>
                    </a:cubicBezTo>
                    <a:lnTo>
                      <a:pt x="109551" y="11314"/>
                    </a:lnTo>
                    <a:cubicBezTo>
                      <a:pt x="106010" y="5510"/>
                      <a:pt x="98539" y="3505"/>
                      <a:pt x="92568" y="6754"/>
                    </a:cubicBezTo>
                    <a:lnTo>
                      <a:pt x="71025" y="16402"/>
                    </a:lnTo>
                    <a:cubicBezTo>
                      <a:pt x="64683" y="19183"/>
                      <a:pt x="61742" y="26535"/>
                      <a:pt x="64417" y="32923"/>
                    </a:cubicBezTo>
                    <a:lnTo>
                      <a:pt x="76907" y="58497"/>
                    </a:lnTo>
                    <a:cubicBezTo>
                      <a:pt x="66647" y="66185"/>
                      <a:pt x="57927" y="75735"/>
                      <a:pt x="51200" y="86648"/>
                    </a:cubicBezTo>
                    <a:lnTo>
                      <a:pt x="24767" y="76934"/>
                    </a:lnTo>
                    <a:cubicBezTo>
                      <a:pt x="18517" y="75130"/>
                      <a:pt x="11911" y="78319"/>
                      <a:pt x="9436" y="84335"/>
                    </a:cubicBezTo>
                    <a:lnTo>
                      <a:pt x="911" y="107728"/>
                    </a:lnTo>
                    <a:cubicBezTo>
                      <a:pt x="-1592" y="113723"/>
                      <a:pt x="1238" y="120612"/>
                      <a:pt x="7234" y="123115"/>
                    </a:cubicBezTo>
                    <a:cubicBezTo>
                      <a:pt x="7756" y="123333"/>
                      <a:pt x="8293" y="123514"/>
                      <a:pt x="8841" y="123654"/>
                    </a:cubicBezTo>
                    <a:lnTo>
                      <a:pt x="35274" y="133302"/>
                    </a:lnTo>
                    <a:cubicBezTo>
                      <a:pt x="34149" y="145659"/>
                      <a:pt x="34727" y="158111"/>
                      <a:pt x="36993" y="170309"/>
                    </a:cubicBezTo>
                    <a:lnTo>
                      <a:pt x="11485" y="182798"/>
                    </a:lnTo>
                    <a:cubicBezTo>
                      <a:pt x="5506" y="186239"/>
                      <a:pt x="3449" y="193875"/>
                      <a:pt x="6890" y="199853"/>
                    </a:cubicBezTo>
                    <a:cubicBezTo>
                      <a:pt x="6902" y="199874"/>
                      <a:pt x="6913" y="199894"/>
                      <a:pt x="6925" y="199914"/>
                    </a:cubicBezTo>
                    <a:lnTo>
                      <a:pt x="16573" y="222118"/>
                    </a:lnTo>
                    <a:cubicBezTo>
                      <a:pt x="19939" y="228779"/>
                      <a:pt x="28007" y="231536"/>
                      <a:pt x="34746" y="228329"/>
                    </a:cubicBezTo>
                    <a:lnTo>
                      <a:pt x="58535" y="216368"/>
                    </a:lnTo>
                    <a:cubicBezTo>
                      <a:pt x="65886" y="226274"/>
                      <a:pt x="75143" y="234609"/>
                      <a:pt x="85762" y="240885"/>
                    </a:cubicBezTo>
                    <a:lnTo>
                      <a:pt x="78360" y="267318"/>
                    </a:lnTo>
                    <a:cubicBezTo>
                      <a:pt x="75405" y="273308"/>
                      <a:pt x="77865" y="280558"/>
                      <a:pt x="83855" y="283514"/>
                    </a:cubicBezTo>
                    <a:cubicBezTo>
                      <a:pt x="84090" y="283630"/>
                      <a:pt x="84330" y="283738"/>
                      <a:pt x="84572" y="283839"/>
                    </a:cubicBezTo>
                    <a:lnTo>
                      <a:pt x="108428" y="291504"/>
                    </a:lnTo>
                    <a:cubicBezTo>
                      <a:pt x="115036" y="294941"/>
                      <a:pt x="120918" y="290381"/>
                      <a:pt x="124288" y="284103"/>
                    </a:cubicBezTo>
                    <a:lnTo>
                      <a:pt x="132812" y="258463"/>
                    </a:lnTo>
                    <a:cubicBezTo>
                      <a:pt x="145542" y="260034"/>
                      <a:pt x="158456" y="259068"/>
                      <a:pt x="170810" y="255622"/>
                    </a:cubicBezTo>
                    <a:lnTo>
                      <a:pt x="181581" y="281196"/>
                    </a:lnTo>
                    <a:cubicBezTo>
                      <a:pt x="184921" y="287533"/>
                      <a:pt x="192472" y="290368"/>
                      <a:pt x="199159" y="287804"/>
                    </a:cubicBezTo>
                    <a:lnTo>
                      <a:pt x="222421" y="276966"/>
                    </a:lnTo>
                    <a:cubicBezTo>
                      <a:pt x="227927" y="273196"/>
                      <a:pt x="230048" y="266089"/>
                      <a:pt x="227509" y="259917"/>
                    </a:cubicBezTo>
                    <a:lnTo>
                      <a:pt x="215614" y="235466"/>
                    </a:lnTo>
                    <a:cubicBezTo>
                      <a:pt x="225234" y="227035"/>
                      <a:pt x="233799" y="217473"/>
                      <a:pt x="241122" y="206985"/>
                    </a:cubicBezTo>
                    <a:lnTo>
                      <a:pt x="266564" y="215245"/>
                    </a:lnTo>
                    <a:cubicBezTo>
                      <a:pt x="271973" y="218054"/>
                      <a:pt x="278635" y="215947"/>
                      <a:pt x="281446" y="210538"/>
                    </a:cubicBezTo>
                    <a:cubicBezTo>
                      <a:pt x="281888" y="209686"/>
                      <a:pt x="282219" y="208781"/>
                      <a:pt x="282424" y="207844"/>
                    </a:cubicBezTo>
                    <a:lnTo>
                      <a:pt x="290354" y="184517"/>
                    </a:lnTo>
                    <a:cubicBezTo>
                      <a:pt x="293129" y="178967"/>
                      <a:pt x="290882" y="172219"/>
                      <a:pt x="285331" y="169444"/>
                    </a:cubicBezTo>
                    <a:cubicBezTo>
                      <a:pt x="284591" y="169076"/>
                      <a:pt x="283818" y="168790"/>
                      <a:pt x="283018" y="168591"/>
                    </a:cubicBezTo>
                    <a:close/>
                    <a:moveTo>
                      <a:pt x="178740" y="215840"/>
                    </a:moveTo>
                    <a:cubicBezTo>
                      <a:pt x="140546" y="233851"/>
                      <a:pt x="94983" y="217490"/>
                      <a:pt x="76973" y="179296"/>
                    </a:cubicBezTo>
                    <a:cubicBezTo>
                      <a:pt x="58962" y="141102"/>
                      <a:pt x="75322" y="95539"/>
                      <a:pt x="113516" y="77529"/>
                    </a:cubicBezTo>
                    <a:cubicBezTo>
                      <a:pt x="150576" y="59187"/>
                      <a:pt x="195489" y="74361"/>
                      <a:pt x="213831" y="111421"/>
                    </a:cubicBezTo>
                    <a:cubicBezTo>
                      <a:pt x="214242" y="112253"/>
                      <a:pt x="214639" y="113093"/>
                      <a:pt x="215019" y="113940"/>
                    </a:cubicBezTo>
                    <a:cubicBezTo>
                      <a:pt x="232614" y="152122"/>
                      <a:pt x="216505" y="197368"/>
                      <a:pt x="178740" y="2158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097" name="Google Shape;10097;p92"/>
          <p:cNvGrpSpPr/>
          <p:nvPr/>
        </p:nvGrpSpPr>
        <p:grpSpPr>
          <a:xfrm>
            <a:off x="647374" y="1888771"/>
            <a:ext cx="471283" cy="603370"/>
            <a:chOff x="1886345" y="1636198"/>
            <a:chExt cx="471283" cy="603370"/>
          </a:xfrm>
        </p:grpSpPr>
        <p:sp>
          <p:nvSpPr>
            <p:cNvPr id="10098" name="Google Shape;10098;p92"/>
            <p:cNvSpPr/>
            <p:nvPr/>
          </p:nvSpPr>
          <p:spPr>
            <a:xfrm>
              <a:off x="1886345" y="1993347"/>
              <a:ext cx="471283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Certificate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Authority</a:t>
              </a: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099" name="Google Shape;10099;p92"/>
            <p:cNvGrpSpPr/>
            <p:nvPr/>
          </p:nvGrpSpPr>
          <p:grpSpPr>
            <a:xfrm>
              <a:off x="1971592" y="1636198"/>
              <a:ext cx="309799" cy="309799"/>
              <a:chOff x="1728794" y="1147574"/>
              <a:chExt cx="783608" cy="783608"/>
            </a:xfrm>
          </p:grpSpPr>
          <p:sp>
            <p:nvSpPr>
              <p:cNvPr id="10100" name="Google Shape;10100;p92"/>
              <p:cNvSpPr/>
              <p:nvPr/>
            </p:nvSpPr>
            <p:spPr>
              <a:xfrm>
                <a:off x="1728794" y="1147574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1" name="Google Shape;10101;p92"/>
              <p:cNvSpPr/>
              <p:nvPr/>
            </p:nvSpPr>
            <p:spPr>
              <a:xfrm>
                <a:off x="2026810" y="1394062"/>
                <a:ext cx="188038" cy="28745"/>
              </a:xfrm>
              <a:custGeom>
                <a:avLst/>
                <a:gdLst/>
                <a:ahLst/>
                <a:cxnLst/>
                <a:rect l="l" t="t" r="r" b="b"/>
                <a:pathLst>
                  <a:path w="188038" h="28745" extrusionOk="0">
                    <a:moveTo>
                      <a:pt x="174607" y="0"/>
                    </a:moveTo>
                    <a:lnTo>
                      <a:pt x="13431" y="0"/>
                    </a:lnTo>
                    <a:cubicBezTo>
                      <a:pt x="5493" y="539"/>
                      <a:pt x="-505" y="7410"/>
                      <a:pt x="34" y="15348"/>
                    </a:cubicBezTo>
                    <a:cubicBezTo>
                      <a:pt x="521" y="22536"/>
                      <a:pt x="6243" y="28258"/>
                      <a:pt x="13431" y="28746"/>
                    </a:cubicBezTo>
                    <a:lnTo>
                      <a:pt x="174607" y="28746"/>
                    </a:lnTo>
                    <a:cubicBezTo>
                      <a:pt x="182545" y="28207"/>
                      <a:pt x="188543" y="21336"/>
                      <a:pt x="188005" y="13398"/>
                    </a:cubicBezTo>
                    <a:cubicBezTo>
                      <a:pt x="187517" y="6210"/>
                      <a:pt x="181795" y="488"/>
                      <a:pt x="17460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2" name="Google Shape;10102;p92"/>
              <p:cNvSpPr/>
              <p:nvPr/>
            </p:nvSpPr>
            <p:spPr>
              <a:xfrm>
                <a:off x="2025901" y="1474815"/>
                <a:ext cx="189855" cy="28679"/>
              </a:xfrm>
              <a:custGeom>
                <a:avLst/>
                <a:gdLst/>
                <a:ahLst/>
                <a:cxnLst/>
                <a:rect l="l" t="t" r="r" b="b"/>
                <a:pathLst>
                  <a:path w="189855" h="28679" extrusionOk="0">
                    <a:moveTo>
                      <a:pt x="175516" y="0"/>
                    </a:moveTo>
                    <a:lnTo>
                      <a:pt x="14340" y="0"/>
                    </a:lnTo>
                    <a:cubicBezTo>
                      <a:pt x="6420" y="0"/>
                      <a:pt x="0" y="6420"/>
                      <a:pt x="0" y="14340"/>
                    </a:cubicBezTo>
                    <a:cubicBezTo>
                      <a:pt x="0" y="22260"/>
                      <a:pt x="6420" y="28680"/>
                      <a:pt x="14340" y="28680"/>
                    </a:cubicBezTo>
                    <a:lnTo>
                      <a:pt x="175516" y="28680"/>
                    </a:lnTo>
                    <a:cubicBezTo>
                      <a:pt x="183436" y="28680"/>
                      <a:pt x="189856" y="22260"/>
                      <a:pt x="189856" y="14340"/>
                    </a:cubicBezTo>
                    <a:cubicBezTo>
                      <a:pt x="189856" y="6420"/>
                      <a:pt x="183436" y="0"/>
                      <a:pt x="1755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3" name="Google Shape;10103;p92"/>
              <p:cNvSpPr/>
              <p:nvPr/>
            </p:nvSpPr>
            <p:spPr>
              <a:xfrm>
                <a:off x="2025901" y="1555568"/>
                <a:ext cx="99256" cy="28679"/>
              </a:xfrm>
              <a:custGeom>
                <a:avLst/>
                <a:gdLst/>
                <a:ahLst/>
                <a:cxnLst/>
                <a:rect l="l" t="t" r="r" b="b"/>
                <a:pathLst>
                  <a:path w="99256" h="28679" extrusionOk="0">
                    <a:moveTo>
                      <a:pt x="84916" y="0"/>
                    </a:moveTo>
                    <a:lnTo>
                      <a:pt x="14340" y="0"/>
                    </a:lnTo>
                    <a:cubicBezTo>
                      <a:pt x="6420" y="0"/>
                      <a:pt x="0" y="6420"/>
                      <a:pt x="0" y="14340"/>
                    </a:cubicBezTo>
                    <a:cubicBezTo>
                      <a:pt x="0" y="22260"/>
                      <a:pt x="6420" y="28680"/>
                      <a:pt x="14340" y="28680"/>
                    </a:cubicBezTo>
                    <a:lnTo>
                      <a:pt x="84916" y="28680"/>
                    </a:lnTo>
                    <a:cubicBezTo>
                      <a:pt x="92836" y="28680"/>
                      <a:pt x="99256" y="22260"/>
                      <a:pt x="99256" y="14340"/>
                    </a:cubicBezTo>
                    <a:cubicBezTo>
                      <a:pt x="99256" y="6420"/>
                      <a:pt x="92836" y="0"/>
                      <a:pt x="8491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4" name="Google Shape;10104;p92"/>
              <p:cNvSpPr/>
              <p:nvPr/>
            </p:nvSpPr>
            <p:spPr>
              <a:xfrm>
                <a:off x="1943100" y="1303396"/>
                <a:ext cx="352815" cy="445066"/>
              </a:xfrm>
              <a:custGeom>
                <a:avLst/>
                <a:gdLst/>
                <a:ahLst/>
                <a:cxnLst/>
                <a:rect l="l" t="t" r="r" b="b"/>
                <a:pathLst>
                  <a:path w="352815" h="445066" extrusionOk="0">
                    <a:moveTo>
                      <a:pt x="32314" y="392201"/>
                    </a:moveTo>
                    <a:lnTo>
                      <a:pt x="32314" y="52866"/>
                    </a:lnTo>
                    <a:cubicBezTo>
                      <a:pt x="32351" y="41531"/>
                      <a:pt x="41531" y="32351"/>
                      <a:pt x="52866" y="32314"/>
                    </a:cubicBezTo>
                    <a:lnTo>
                      <a:pt x="300015" y="32314"/>
                    </a:lnTo>
                    <a:cubicBezTo>
                      <a:pt x="311351" y="32351"/>
                      <a:pt x="320531" y="41531"/>
                      <a:pt x="320567" y="52866"/>
                    </a:cubicBezTo>
                    <a:lnTo>
                      <a:pt x="320567" y="254484"/>
                    </a:lnTo>
                    <a:lnTo>
                      <a:pt x="352815" y="254484"/>
                    </a:lnTo>
                    <a:lnTo>
                      <a:pt x="352815" y="52866"/>
                    </a:lnTo>
                    <a:cubicBezTo>
                      <a:pt x="352815" y="23669"/>
                      <a:pt x="329147" y="0"/>
                      <a:pt x="299949" y="0"/>
                    </a:cubicBezTo>
                    <a:lnTo>
                      <a:pt x="52866" y="0"/>
                    </a:lnTo>
                    <a:cubicBezTo>
                      <a:pt x="23669" y="0"/>
                      <a:pt x="0" y="23669"/>
                      <a:pt x="0" y="52866"/>
                    </a:cubicBezTo>
                    <a:lnTo>
                      <a:pt x="0" y="392201"/>
                    </a:lnTo>
                    <a:cubicBezTo>
                      <a:pt x="0" y="421398"/>
                      <a:pt x="23669" y="445067"/>
                      <a:pt x="52866" y="445067"/>
                    </a:cubicBezTo>
                    <a:lnTo>
                      <a:pt x="169502" y="445067"/>
                    </a:lnTo>
                    <a:lnTo>
                      <a:pt x="169502" y="412488"/>
                    </a:lnTo>
                    <a:lnTo>
                      <a:pt x="52866" y="412488"/>
                    </a:lnTo>
                    <a:cubicBezTo>
                      <a:pt x="41618" y="412489"/>
                      <a:pt x="32459" y="403448"/>
                      <a:pt x="32314" y="39220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05" name="Google Shape;10105;p92"/>
              <p:cNvSpPr/>
              <p:nvPr/>
            </p:nvSpPr>
            <p:spPr>
              <a:xfrm>
                <a:off x="2128246" y="1589336"/>
                <a:ext cx="210572" cy="245365"/>
              </a:xfrm>
              <a:custGeom>
                <a:avLst/>
                <a:gdLst/>
                <a:ahLst/>
                <a:cxnLst/>
                <a:rect l="l" t="t" r="r" b="b"/>
                <a:pathLst>
                  <a:path w="210572" h="245365" extrusionOk="0">
                    <a:moveTo>
                      <a:pt x="209565" y="206905"/>
                    </a:moveTo>
                    <a:lnTo>
                      <a:pt x="172030" y="147893"/>
                    </a:lnTo>
                    <a:lnTo>
                      <a:pt x="183727" y="142276"/>
                    </a:lnTo>
                    <a:cubicBezTo>
                      <a:pt x="185920" y="141237"/>
                      <a:pt x="187237" y="138945"/>
                      <a:pt x="187031" y="136527"/>
                    </a:cubicBezTo>
                    <a:lnTo>
                      <a:pt x="185643" y="118354"/>
                    </a:lnTo>
                    <a:cubicBezTo>
                      <a:pt x="185677" y="116037"/>
                      <a:pt x="186290" y="113765"/>
                      <a:pt x="187427" y="111746"/>
                    </a:cubicBezTo>
                    <a:lnTo>
                      <a:pt x="197802" y="96613"/>
                    </a:lnTo>
                    <a:cubicBezTo>
                      <a:pt x="199157" y="94619"/>
                      <a:pt x="199157" y="91999"/>
                      <a:pt x="197802" y="90005"/>
                    </a:cubicBezTo>
                    <a:lnTo>
                      <a:pt x="187427" y="74872"/>
                    </a:lnTo>
                    <a:cubicBezTo>
                      <a:pt x="186305" y="72846"/>
                      <a:pt x="185694" y="70578"/>
                      <a:pt x="185643" y="68263"/>
                    </a:cubicBezTo>
                    <a:lnTo>
                      <a:pt x="187031" y="50025"/>
                    </a:lnTo>
                    <a:cubicBezTo>
                      <a:pt x="187237" y="47607"/>
                      <a:pt x="185920" y="45315"/>
                      <a:pt x="183727" y="44275"/>
                    </a:cubicBezTo>
                    <a:lnTo>
                      <a:pt x="167272" y="36412"/>
                    </a:lnTo>
                    <a:cubicBezTo>
                      <a:pt x="165218" y="35218"/>
                      <a:pt x="163510" y="33510"/>
                      <a:pt x="162316" y="31455"/>
                    </a:cubicBezTo>
                    <a:lnTo>
                      <a:pt x="154386" y="15001"/>
                    </a:lnTo>
                    <a:cubicBezTo>
                      <a:pt x="153370" y="12818"/>
                      <a:pt x="151103" y="11500"/>
                      <a:pt x="148703" y="11697"/>
                    </a:cubicBezTo>
                    <a:lnTo>
                      <a:pt x="130464" y="13084"/>
                    </a:lnTo>
                    <a:cubicBezTo>
                      <a:pt x="128148" y="13043"/>
                      <a:pt x="125878" y="12430"/>
                      <a:pt x="123856" y="11300"/>
                    </a:cubicBezTo>
                    <a:lnTo>
                      <a:pt x="108657" y="991"/>
                    </a:lnTo>
                    <a:lnTo>
                      <a:pt x="108657" y="991"/>
                    </a:lnTo>
                    <a:cubicBezTo>
                      <a:pt x="107688" y="425"/>
                      <a:pt x="106604" y="86"/>
                      <a:pt x="105485" y="0"/>
                    </a:cubicBezTo>
                    <a:cubicBezTo>
                      <a:pt x="104338" y="44"/>
                      <a:pt x="103222" y="385"/>
                      <a:pt x="102247" y="991"/>
                    </a:cubicBezTo>
                    <a:lnTo>
                      <a:pt x="102247" y="991"/>
                    </a:lnTo>
                    <a:lnTo>
                      <a:pt x="86916" y="11102"/>
                    </a:lnTo>
                    <a:cubicBezTo>
                      <a:pt x="84879" y="12196"/>
                      <a:pt x="82618" y="12806"/>
                      <a:pt x="80307" y="12886"/>
                    </a:cubicBezTo>
                    <a:lnTo>
                      <a:pt x="62069" y="11498"/>
                    </a:lnTo>
                    <a:cubicBezTo>
                      <a:pt x="59674" y="11321"/>
                      <a:pt x="57416" y="12633"/>
                      <a:pt x="56386" y="14803"/>
                    </a:cubicBezTo>
                    <a:lnTo>
                      <a:pt x="48456" y="31257"/>
                    </a:lnTo>
                    <a:cubicBezTo>
                      <a:pt x="47262" y="33312"/>
                      <a:pt x="45554" y="35020"/>
                      <a:pt x="43499" y="36213"/>
                    </a:cubicBezTo>
                    <a:lnTo>
                      <a:pt x="27045" y="44077"/>
                    </a:lnTo>
                    <a:cubicBezTo>
                      <a:pt x="24878" y="45145"/>
                      <a:pt x="23572" y="47417"/>
                      <a:pt x="23741" y="49826"/>
                    </a:cubicBezTo>
                    <a:lnTo>
                      <a:pt x="25128" y="68065"/>
                    </a:lnTo>
                    <a:cubicBezTo>
                      <a:pt x="25078" y="70380"/>
                      <a:pt x="24466" y="72648"/>
                      <a:pt x="23344" y="74673"/>
                    </a:cubicBezTo>
                    <a:lnTo>
                      <a:pt x="12969" y="89806"/>
                    </a:lnTo>
                    <a:cubicBezTo>
                      <a:pt x="11577" y="91789"/>
                      <a:pt x="11577" y="94432"/>
                      <a:pt x="12969" y="96415"/>
                    </a:cubicBezTo>
                    <a:lnTo>
                      <a:pt x="23476" y="111614"/>
                    </a:lnTo>
                    <a:cubicBezTo>
                      <a:pt x="24614" y="113633"/>
                      <a:pt x="25227" y="115905"/>
                      <a:pt x="25261" y="118222"/>
                    </a:cubicBezTo>
                    <a:lnTo>
                      <a:pt x="23476" y="136527"/>
                    </a:lnTo>
                    <a:cubicBezTo>
                      <a:pt x="23270" y="138945"/>
                      <a:pt x="24587" y="141237"/>
                      <a:pt x="26780" y="142276"/>
                    </a:cubicBezTo>
                    <a:lnTo>
                      <a:pt x="38477" y="147893"/>
                    </a:lnTo>
                    <a:lnTo>
                      <a:pt x="942" y="206905"/>
                    </a:lnTo>
                    <a:cubicBezTo>
                      <a:pt x="-810" y="209596"/>
                      <a:pt x="-48" y="213199"/>
                      <a:pt x="2644" y="214951"/>
                    </a:cubicBezTo>
                    <a:cubicBezTo>
                      <a:pt x="4096" y="215897"/>
                      <a:pt x="5896" y="216145"/>
                      <a:pt x="7550" y="215628"/>
                    </a:cubicBezTo>
                    <a:lnTo>
                      <a:pt x="42905" y="205848"/>
                    </a:lnTo>
                    <a:lnTo>
                      <a:pt x="52949" y="241136"/>
                    </a:lnTo>
                    <a:cubicBezTo>
                      <a:pt x="53675" y="243495"/>
                      <a:pt x="55772" y="245173"/>
                      <a:pt x="58236" y="245365"/>
                    </a:cubicBezTo>
                    <a:lnTo>
                      <a:pt x="58236" y="245365"/>
                    </a:lnTo>
                    <a:cubicBezTo>
                      <a:pt x="60610" y="245358"/>
                      <a:pt x="62747" y="243924"/>
                      <a:pt x="63655" y="241730"/>
                    </a:cubicBezTo>
                    <a:lnTo>
                      <a:pt x="90088" y="178027"/>
                    </a:lnTo>
                    <a:lnTo>
                      <a:pt x="101586" y="185891"/>
                    </a:lnTo>
                    <a:lnTo>
                      <a:pt x="101586" y="185891"/>
                    </a:lnTo>
                    <a:lnTo>
                      <a:pt x="102577" y="186419"/>
                    </a:lnTo>
                    <a:lnTo>
                      <a:pt x="103040" y="186419"/>
                    </a:lnTo>
                    <a:cubicBezTo>
                      <a:pt x="103544" y="186488"/>
                      <a:pt x="104056" y="186488"/>
                      <a:pt x="104560" y="186419"/>
                    </a:cubicBezTo>
                    <a:lnTo>
                      <a:pt x="104560" y="186419"/>
                    </a:lnTo>
                    <a:cubicBezTo>
                      <a:pt x="105064" y="186488"/>
                      <a:pt x="105575" y="186488"/>
                      <a:pt x="106080" y="186419"/>
                    </a:cubicBezTo>
                    <a:lnTo>
                      <a:pt x="106542" y="186419"/>
                    </a:lnTo>
                    <a:lnTo>
                      <a:pt x="107600" y="185891"/>
                    </a:lnTo>
                    <a:lnTo>
                      <a:pt x="107600" y="185891"/>
                    </a:lnTo>
                    <a:lnTo>
                      <a:pt x="119098" y="178027"/>
                    </a:lnTo>
                    <a:lnTo>
                      <a:pt x="145531" y="241730"/>
                    </a:lnTo>
                    <a:cubicBezTo>
                      <a:pt x="146438" y="243924"/>
                      <a:pt x="148576" y="245358"/>
                      <a:pt x="150950" y="245365"/>
                    </a:cubicBezTo>
                    <a:lnTo>
                      <a:pt x="151280" y="245365"/>
                    </a:lnTo>
                    <a:cubicBezTo>
                      <a:pt x="153744" y="245173"/>
                      <a:pt x="155841" y="243495"/>
                      <a:pt x="156567" y="241136"/>
                    </a:cubicBezTo>
                    <a:lnTo>
                      <a:pt x="167735" y="205848"/>
                    </a:lnTo>
                    <a:lnTo>
                      <a:pt x="203023" y="215892"/>
                    </a:lnTo>
                    <a:cubicBezTo>
                      <a:pt x="206089" y="216850"/>
                      <a:pt x="209350" y="215141"/>
                      <a:pt x="210308" y="212076"/>
                    </a:cubicBezTo>
                    <a:cubicBezTo>
                      <a:pt x="210825" y="210421"/>
                      <a:pt x="210577" y="208622"/>
                      <a:pt x="209631" y="207169"/>
                    </a:cubicBezTo>
                    <a:close/>
                    <a:moveTo>
                      <a:pt x="105551" y="149149"/>
                    </a:moveTo>
                    <a:cubicBezTo>
                      <a:pt x="74602" y="149149"/>
                      <a:pt x="49513" y="124060"/>
                      <a:pt x="49513" y="93111"/>
                    </a:cubicBezTo>
                    <a:cubicBezTo>
                      <a:pt x="49513" y="62161"/>
                      <a:pt x="74602" y="37072"/>
                      <a:pt x="105551" y="37072"/>
                    </a:cubicBezTo>
                    <a:cubicBezTo>
                      <a:pt x="136500" y="37072"/>
                      <a:pt x="161589" y="62161"/>
                      <a:pt x="161589" y="93111"/>
                    </a:cubicBezTo>
                    <a:cubicBezTo>
                      <a:pt x="161589" y="124060"/>
                      <a:pt x="136500" y="149149"/>
                      <a:pt x="105551" y="1491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106" name="Google Shape;10106;p92"/>
          <p:cNvGrpSpPr/>
          <p:nvPr/>
        </p:nvGrpSpPr>
        <p:grpSpPr>
          <a:xfrm>
            <a:off x="2114154" y="1898416"/>
            <a:ext cx="471283" cy="622767"/>
            <a:chOff x="3109181" y="1630681"/>
            <a:chExt cx="471283" cy="622767"/>
          </a:xfrm>
        </p:grpSpPr>
        <p:sp>
          <p:nvSpPr>
            <p:cNvPr id="10107" name="Google Shape;10107;p92"/>
            <p:cNvSpPr/>
            <p:nvPr/>
          </p:nvSpPr>
          <p:spPr>
            <a:xfrm>
              <a:off x="3109181" y="2007227"/>
              <a:ext cx="471283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Certificate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Services</a:t>
              </a: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108" name="Google Shape;10108;p92"/>
            <p:cNvGrpSpPr/>
            <p:nvPr/>
          </p:nvGrpSpPr>
          <p:grpSpPr>
            <a:xfrm>
              <a:off x="3185012" y="1630681"/>
              <a:ext cx="309799" cy="309799"/>
              <a:chOff x="2951631" y="1147574"/>
              <a:chExt cx="783608" cy="783608"/>
            </a:xfrm>
          </p:grpSpPr>
          <p:sp>
            <p:nvSpPr>
              <p:cNvPr id="10109" name="Google Shape;10109;p92"/>
              <p:cNvSpPr/>
              <p:nvPr/>
            </p:nvSpPr>
            <p:spPr>
              <a:xfrm>
                <a:off x="2951631" y="1147574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0" name="Google Shape;10110;p92"/>
              <p:cNvSpPr/>
              <p:nvPr/>
            </p:nvSpPr>
            <p:spPr>
              <a:xfrm>
                <a:off x="3249531" y="1393665"/>
                <a:ext cx="189855" cy="28679"/>
              </a:xfrm>
              <a:custGeom>
                <a:avLst/>
                <a:gdLst/>
                <a:ahLst/>
                <a:cxnLst/>
                <a:rect l="l" t="t" r="r" b="b"/>
                <a:pathLst>
                  <a:path w="189855" h="28679" extrusionOk="0">
                    <a:moveTo>
                      <a:pt x="14340" y="28680"/>
                    </a:moveTo>
                    <a:lnTo>
                      <a:pt x="175516" y="28680"/>
                    </a:lnTo>
                    <a:cubicBezTo>
                      <a:pt x="183436" y="28680"/>
                      <a:pt x="189856" y="22260"/>
                      <a:pt x="189856" y="14340"/>
                    </a:cubicBezTo>
                    <a:cubicBezTo>
                      <a:pt x="189856" y="6420"/>
                      <a:pt x="183436" y="0"/>
                      <a:pt x="175516" y="0"/>
                    </a:cubicBezTo>
                    <a:lnTo>
                      <a:pt x="14340" y="0"/>
                    </a:lnTo>
                    <a:cubicBezTo>
                      <a:pt x="6420" y="0"/>
                      <a:pt x="0" y="6420"/>
                      <a:pt x="0" y="14340"/>
                    </a:cubicBezTo>
                    <a:cubicBezTo>
                      <a:pt x="0" y="22260"/>
                      <a:pt x="6420" y="28680"/>
                      <a:pt x="14340" y="2868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1" name="Google Shape;10111;p92"/>
              <p:cNvSpPr/>
              <p:nvPr/>
            </p:nvSpPr>
            <p:spPr>
              <a:xfrm>
                <a:off x="3250440" y="1474352"/>
                <a:ext cx="188038" cy="28745"/>
              </a:xfrm>
              <a:custGeom>
                <a:avLst/>
                <a:gdLst/>
                <a:ahLst/>
                <a:cxnLst/>
                <a:rect l="l" t="t" r="r" b="b"/>
                <a:pathLst>
                  <a:path w="188038" h="28745" extrusionOk="0">
                    <a:moveTo>
                      <a:pt x="13431" y="28746"/>
                    </a:moveTo>
                    <a:lnTo>
                      <a:pt x="174607" y="28746"/>
                    </a:lnTo>
                    <a:cubicBezTo>
                      <a:pt x="182545" y="28207"/>
                      <a:pt x="188543" y="21336"/>
                      <a:pt x="188004" y="13398"/>
                    </a:cubicBezTo>
                    <a:cubicBezTo>
                      <a:pt x="187517" y="6210"/>
                      <a:pt x="181795" y="488"/>
                      <a:pt x="174607" y="0"/>
                    </a:cubicBezTo>
                    <a:lnTo>
                      <a:pt x="13431" y="0"/>
                    </a:lnTo>
                    <a:cubicBezTo>
                      <a:pt x="5493" y="539"/>
                      <a:pt x="-505" y="7410"/>
                      <a:pt x="34" y="15348"/>
                    </a:cubicBezTo>
                    <a:cubicBezTo>
                      <a:pt x="521" y="22536"/>
                      <a:pt x="6243" y="28258"/>
                      <a:pt x="13431" y="287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2" name="Google Shape;10112;p92"/>
              <p:cNvSpPr/>
              <p:nvPr/>
            </p:nvSpPr>
            <p:spPr>
              <a:xfrm>
                <a:off x="3250440" y="1555105"/>
                <a:ext cx="97438" cy="28745"/>
              </a:xfrm>
              <a:custGeom>
                <a:avLst/>
                <a:gdLst/>
                <a:ahLst/>
                <a:cxnLst/>
                <a:rect l="l" t="t" r="r" b="b"/>
                <a:pathLst>
                  <a:path w="97438" h="28745" extrusionOk="0">
                    <a:moveTo>
                      <a:pt x="84008" y="0"/>
                    </a:moveTo>
                    <a:lnTo>
                      <a:pt x="13431" y="0"/>
                    </a:lnTo>
                    <a:cubicBezTo>
                      <a:pt x="5493" y="539"/>
                      <a:pt x="-505" y="7410"/>
                      <a:pt x="34" y="15348"/>
                    </a:cubicBezTo>
                    <a:cubicBezTo>
                      <a:pt x="521" y="22536"/>
                      <a:pt x="6243" y="28258"/>
                      <a:pt x="13431" y="28746"/>
                    </a:cubicBezTo>
                    <a:lnTo>
                      <a:pt x="84008" y="28746"/>
                    </a:lnTo>
                    <a:cubicBezTo>
                      <a:pt x="91945" y="28207"/>
                      <a:pt x="97944" y="21336"/>
                      <a:pt x="97405" y="13398"/>
                    </a:cubicBezTo>
                    <a:cubicBezTo>
                      <a:pt x="96917" y="6210"/>
                      <a:pt x="91195" y="488"/>
                      <a:pt x="8400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3" name="Google Shape;10113;p92"/>
              <p:cNvSpPr/>
              <p:nvPr/>
            </p:nvSpPr>
            <p:spPr>
              <a:xfrm>
                <a:off x="3352372" y="1588742"/>
                <a:ext cx="210124" cy="245233"/>
              </a:xfrm>
              <a:custGeom>
                <a:avLst/>
                <a:gdLst/>
                <a:ahLst/>
                <a:cxnLst/>
                <a:rect l="l" t="t" r="r" b="b"/>
                <a:pathLst>
                  <a:path w="210124" h="245233" extrusionOk="0">
                    <a:moveTo>
                      <a:pt x="171534" y="148025"/>
                    </a:moveTo>
                    <a:lnTo>
                      <a:pt x="183231" y="142408"/>
                    </a:lnTo>
                    <a:cubicBezTo>
                      <a:pt x="185400" y="141378"/>
                      <a:pt x="186713" y="139120"/>
                      <a:pt x="186535" y="136725"/>
                    </a:cubicBezTo>
                    <a:lnTo>
                      <a:pt x="185147" y="118486"/>
                    </a:lnTo>
                    <a:cubicBezTo>
                      <a:pt x="185190" y="116170"/>
                      <a:pt x="185802" y="113900"/>
                      <a:pt x="186932" y="111878"/>
                    </a:cubicBezTo>
                    <a:lnTo>
                      <a:pt x="197240" y="96811"/>
                    </a:lnTo>
                    <a:cubicBezTo>
                      <a:pt x="198633" y="94829"/>
                      <a:pt x="198633" y="92185"/>
                      <a:pt x="197240" y="90203"/>
                    </a:cubicBezTo>
                    <a:lnTo>
                      <a:pt x="186932" y="74938"/>
                    </a:lnTo>
                    <a:cubicBezTo>
                      <a:pt x="185802" y="72916"/>
                      <a:pt x="185189" y="70646"/>
                      <a:pt x="185147" y="68329"/>
                    </a:cubicBezTo>
                    <a:lnTo>
                      <a:pt x="186535" y="50091"/>
                    </a:lnTo>
                    <a:cubicBezTo>
                      <a:pt x="186713" y="47696"/>
                      <a:pt x="185400" y="45438"/>
                      <a:pt x="183231" y="44408"/>
                    </a:cubicBezTo>
                    <a:lnTo>
                      <a:pt x="166776" y="36478"/>
                    </a:lnTo>
                    <a:cubicBezTo>
                      <a:pt x="164717" y="35320"/>
                      <a:pt x="163006" y="33631"/>
                      <a:pt x="161820" y="31588"/>
                    </a:cubicBezTo>
                    <a:lnTo>
                      <a:pt x="153890" y="14803"/>
                    </a:lnTo>
                    <a:cubicBezTo>
                      <a:pt x="152860" y="12633"/>
                      <a:pt x="150602" y="11321"/>
                      <a:pt x="148207" y="11498"/>
                    </a:cubicBezTo>
                    <a:lnTo>
                      <a:pt x="129968" y="12886"/>
                    </a:lnTo>
                    <a:cubicBezTo>
                      <a:pt x="127647" y="12882"/>
                      <a:pt x="125368" y="12266"/>
                      <a:pt x="123360" y="11102"/>
                    </a:cubicBezTo>
                    <a:lnTo>
                      <a:pt x="108095" y="925"/>
                    </a:lnTo>
                    <a:lnTo>
                      <a:pt x="108095" y="925"/>
                    </a:lnTo>
                    <a:cubicBezTo>
                      <a:pt x="107098" y="379"/>
                      <a:pt x="105992" y="62"/>
                      <a:pt x="104857" y="0"/>
                    </a:cubicBezTo>
                    <a:cubicBezTo>
                      <a:pt x="103746" y="82"/>
                      <a:pt x="102666" y="398"/>
                      <a:pt x="101685" y="925"/>
                    </a:cubicBezTo>
                    <a:lnTo>
                      <a:pt x="101685" y="925"/>
                    </a:lnTo>
                    <a:lnTo>
                      <a:pt x="86618" y="11234"/>
                    </a:lnTo>
                    <a:cubicBezTo>
                      <a:pt x="84610" y="12399"/>
                      <a:pt x="82331" y="13014"/>
                      <a:pt x="80010" y="13018"/>
                    </a:cubicBezTo>
                    <a:lnTo>
                      <a:pt x="61771" y="11631"/>
                    </a:lnTo>
                    <a:cubicBezTo>
                      <a:pt x="59371" y="11434"/>
                      <a:pt x="57104" y="12752"/>
                      <a:pt x="56088" y="14935"/>
                    </a:cubicBezTo>
                    <a:lnTo>
                      <a:pt x="48158" y="31455"/>
                    </a:lnTo>
                    <a:cubicBezTo>
                      <a:pt x="46972" y="33499"/>
                      <a:pt x="45261" y="35188"/>
                      <a:pt x="43202" y="36345"/>
                    </a:cubicBezTo>
                    <a:lnTo>
                      <a:pt x="26747" y="44275"/>
                    </a:lnTo>
                    <a:cubicBezTo>
                      <a:pt x="24578" y="45306"/>
                      <a:pt x="23265" y="47564"/>
                      <a:pt x="23443" y="49958"/>
                    </a:cubicBezTo>
                    <a:lnTo>
                      <a:pt x="24831" y="68197"/>
                    </a:lnTo>
                    <a:cubicBezTo>
                      <a:pt x="24806" y="70525"/>
                      <a:pt x="24169" y="72804"/>
                      <a:pt x="22980" y="74806"/>
                    </a:cubicBezTo>
                    <a:lnTo>
                      <a:pt x="12672" y="89939"/>
                    </a:lnTo>
                    <a:cubicBezTo>
                      <a:pt x="11353" y="91944"/>
                      <a:pt x="11353" y="94541"/>
                      <a:pt x="12672" y="96547"/>
                    </a:cubicBezTo>
                    <a:lnTo>
                      <a:pt x="23046" y="111614"/>
                    </a:lnTo>
                    <a:cubicBezTo>
                      <a:pt x="24176" y="113636"/>
                      <a:pt x="24789" y="115906"/>
                      <a:pt x="24831" y="118222"/>
                    </a:cubicBezTo>
                    <a:lnTo>
                      <a:pt x="23443" y="136461"/>
                    </a:lnTo>
                    <a:cubicBezTo>
                      <a:pt x="23265" y="138856"/>
                      <a:pt x="24578" y="141114"/>
                      <a:pt x="26747" y="142144"/>
                    </a:cubicBezTo>
                    <a:lnTo>
                      <a:pt x="38444" y="147761"/>
                    </a:lnTo>
                    <a:lnTo>
                      <a:pt x="909" y="206773"/>
                    </a:lnTo>
                    <a:cubicBezTo>
                      <a:pt x="-825" y="209520"/>
                      <a:pt x="-4" y="213152"/>
                      <a:pt x="2743" y="214886"/>
                    </a:cubicBezTo>
                    <a:cubicBezTo>
                      <a:pt x="4165" y="215783"/>
                      <a:pt x="5902" y="216029"/>
                      <a:pt x="7517" y="215562"/>
                    </a:cubicBezTo>
                    <a:lnTo>
                      <a:pt x="42805" y="205451"/>
                    </a:lnTo>
                    <a:lnTo>
                      <a:pt x="52850" y="240739"/>
                    </a:lnTo>
                    <a:cubicBezTo>
                      <a:pt x="53559" y="243112"/>
                      <a:pt x="55666" y="244797"/>
                      <a:pt x="58136" y="244969"/>
                    </a:cubicBezTo>
                    <a:lnTo>
                      <a:pt x="58467" y="244969"/>
                    </a:lnTo>
                    <a:cubicBezTo>
                      <a:pt x="60831" y="244988"/>
                      <a:pt x="62972" y="243581"/>
                      <a:pt x="63886" y="241400"/>
                    </a:cubicBezTo>
                    <a:lnTo>
                      <a:pt x="90319" y="177696"/>
                    </a:lnTo>
                    <a:lnTo>
                      <a:pt x="101487" y="185824"/>
                    </a:lnTo>
                    <a:lnTo>
                      <a:pt x="101487" y="185824"/>
                    </a:lnTo>
                    <a:cubicBezTo>
                      <a:pt x="101810" y="186052"/>
                      <a:pt x="102167" y="186231"/>
                      <a:pt x="102544" y="186353"/>
                    </a:cubicBezTo>
                    <a:lnTo>
                      <a:pt x="103007" y="186353"/>
                    </a:lnTo>
                    <a:cubicBezTo>
                      <a:pt x="103511" y="186422"/>
                      <a:pt x="104022" y="186422"/>
                      <a:pt x="104526" y="186353"/>
                    </a:cubicBezTo>
                    <a:lnTo>
                      <a:pt x="104526" y="186353"/>
                    </a:lnTo>
                    <a:cubicBezTo>
                      <a:pt x="105031" y="186417"/>
                      <a:pt x="105541" y="186417"/>
                      <a:pt x="106046" y="186353"/>
                    </a:cubicBezTo>
                    <a:lnTo>
                      <a:pt x="106509" y="186353"/>
                    </a:lnTo>
                    <a:cubicBezTo>
                      <a:pt x="106864" y="186230"/>
                      <a:pt x="107199" y="186051"/>
                      <a:pt x="107500" y="185824"/>
                    </a:cubicBezTo>
                    <a:lnTo>
                      <a:pt x="107500" y="185824"/>
                    </a:lnTo>
                    <a:lnTo>
                      <a:pt x="118999" y="177961"/>
                    </a:lnTo>
                    <a:lnTo>
                      <a:pt x="145432" y="241664"/>
                    </a:lnTo>
                    <a:cubicBezTo>
                      <a:pt x="146345" y="243845"/>
                      <a:pt x="148487" y="245253"/>
                      <a:pt x="150850" y="245233"/>
                    </a:cubicBezTo>
                    <a:lnTo>
                      <a:pt x="150850" y="245233"/>
                    </a:lnTo>
                    <a:cubicBezTo>
                      <a:pt x="153321" y="245061"/>
                      <a:pt x="155427" y="243376"/>
                      <a:pt x="156137" y="241004"/>
                    </a:cubicBezTo>
                    <a:lnTo>
                      <a:pt x="167569" y="205715"/>
                    </a:lnTo>
                    <a:lnTo>
                      <a:pt x="202857" y="215826"/>
                    </a:lnTo>
                    <a:cubicBezTo>
                      <a:pt x="205186" y="216479"/>
                      <a:pt x="207676" y="215640"/>
                      <a:pt x="209135" y="213711"/>
                    </a:cubicBezTo>
                    <a:cubicBezTo>
                      <a:pt x="210454" y="211706"/>
                      <a:pt x="210454" y="209109"/>
                      <a:pt x="209135" y="207103"/>
                    </a:cubicBezTo>
                    <a:close/>
                    <a:moveTo>
                      <a:pt x="105055" y="149347"/>
                    </a:moveTo>
                    <a:cubicBezTo>
                      <a:pt x="74106" y="149420"/>
                      <a:pt x="48958" y="124390"/>
                      <a:pt x="48885" y="93441"/>
                    </a:cubicBezTo>
                    <a:cubicBezTo>
                      <a:pt x="48812" y="62492"/>
                      <a:pt x="73842" y="37344"/>
                      <a:pt x="104791" y="37271"/>
                    </a:cubicBezTo>
                    <a:cubicBezTo>
                      <a:pt x="135740" y="37198"/>
                      <a:pt x="160888" y="62228"/>
                      <a:pt x="160961" y="93177"/>
                    </a:cubicBezTo>
                    <a:cubicBezTo>
                      <a:pt x="160961" y="93221"/>
                      <a:pt x="160961" y="93264"/>
                      <a:pt x="160961" y="93309"/>
                    </a:cubicBezTo>
                    <a:cubicBezTo>
                      <a:pt x="160925" y="124191"/>
                      <a:pt x="135938" y="149238"/>
                      <a:pt x="105055" y="14934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4" name="Google Shape;10114;p92"/>
              <p:cNvSpPr/>
              <p:nvPr/>
            </p:nvSpPr>
            <p:spPr>
              <a:xfrm>
                <a:off x="3005620" y="1303000"/>
                <a:ext cx="677215" cy="445000"/>
              </a:xfrm>
              <a:custGeom>
                <a:avLst/>
                <a:gdLst/>
                <a:ahLst/>
                <a:cxnLst/>
                <a:rect l="l" t="t" r="r" b="b"/>
                <a:pathLst>
                  <a:path w="677215" h="445000" extrusionOk="0">
                    <a:moveTo>
                      <a:pt x="672391" y="223293"/>
                    </a:moveTo>
                    <a:cubicBezTo>
                      <a:pt x="671698" y="222072"/>
                      <a:pt x="670852" y="220940"/>
                      <a:pt x="669880" y="219923"/>
                    </a:cubicBezTo>
                    <a:lnTo>
                      <a:pt x="603137" y="153180"/>
                    </a:lnTo>
                    <a:cubicBezTo>
                      <a:pt x="596652" y="146781"/>
                      <a:pt x="586228" y="146781"/>
                      <a:pt x="579743" y="153180"/>
                    </a:cubicBezTo>
                    <a:lnTo>
                      <a:pt x="577364" y="155559"/>
                    </a:lnTo>
                    <a:cubicBezTo>
                      <a:pt x="570966" y="162043"/>
                      <a:pt x="570966" y="172467"/>
                      <a:pt x="577364" y="178952"/>
                    </a:cubicBezTo>
                    <a:lnTo>
                      <a:pt x="616485" y="218073"/>
                    </a:lnTo>
                    <a:lnTo>
                      <a:pt x="513925" y="218073"/>
                    </a:lnTo>
                    <a:lnTo>
                      <a:pt x="513925" y="52866"/>
                    </a:lnTo>
                    <a:cubicBezTo>
                      <a:pt x="513925" y="23669"/>
                      <a:pt x="490256" y="0"/>
                      <a:pt x="461059" y="0"/>
                    </a:cubicBezTo>
                    <a:lnTo>
                      <a:pt x="213976" y="0"/>
                    </a:lnTo>
                    <a:cubicBezTo>
                      <a:pt x="184778" y="0"/>
                      <a:pt x="161110" y="23669"/>
                      <a:pt x="161110" y="52866"/>
                    </a:cubicBezTo>
                    <a:lnTo>
                      <a:pt x="161110" y="218073"/>
                    </a:lnTo>
                    <a:lnTo>
                      <a:pt x="60400" y="218073"/>
                    </a:lnTo>
                    <a:lnTo>
                      <a:pt x="99454" y="178952"/>
                    </a:lnTo>
                    <a:cubicBezTo>
                      <a:pt x="105914" y="172508"/>
                      <a:pt x="105927" y="162048"/>
                      <a:pt x="99484" y="155588"/>
                    </a:cubicBezTo>
                    <a:cubicBezTo>
                      <a:pt x="99474" y="155578"/>
                      <a:pt x="99464" y="155569"/>
                      <a:pt x="99454" y="155559"/>
                    </a:cubicBezTo>
                    <a:lnTo>
                      <a:pt x="97142" y="153180"/>
                    </a:lnTo>
                    <a:cubicBezTo>
                      <a:pt x="90657" y="146781"/>
                      <a:pt x="80233" y="146781"/>
                      <a:pt x="73748" y="153180"/>
                    </a:cubicBezTo>
                    <a:lnTo>
                      <a:pt x="7005" y="219923"/>
                    </a:lnTo>
                    <a:cubicBezTo>
                      <a:pt x="6012" y="220922"/>
                      <a:pt x="5167" y="222057"/>
                      <a:pt x="4494" y="223293"/>
                    </a:cubicBezTo>
                    <a:cubicBezTo>
                      <a:pt x="1644" y="226319"/>
                      <a:pt x="40" y="230306"/>
                      <a:pt x="0" y="234461"/>
                    </a:cubicBezTo>
                    <a:lnTo>
                      <a:pt x="0" y="237832"/>
                    </a:lnTo>
                    <a:cubicBezTo>
                      <a:pt x="8" y="242766"/>
                      <a:pt x="2212" y="247440"/>
                      <a:pt x="6014" y="250586"/>
                    </a:cubicBezTo>
                    <a:cubicBezTo>
                      <a:pt x="6344" y="250982"/>
                      <a:pt x="6608" y="251379"/>
                      <a:pt x="7005" y="251775"/>
                    </a:cubicBezTo>
                    <a:lnTo>
                      <a:pt x="73748" y="318519"/>
                    </a:lnTo>
                    <a:cubicBezTo>
                      <a:pt x="80233" y="324917"/>
                      <a:pt x="90657" y="324917"/>
                      <a:pt x="97142" y="318519"/>
                    </a:cubicBezTo>
                    <a:lnTo>
                      <a:pt x="99454" y="316140"/>
                    </a:lnTo>
                    <a:cubicBezTo>
                      <a:pt x="105914" y="309696"/>
                      <a:pt x="105927" y="299236"/>
                      <a:pt x="99484" y="292776"/>
                    </a:cubicBezTo>
                    <a:cubicBezTo>
                      <a:pt x="99474" y="292766"/>
                      <a:pt x="99464" y="292756"/>
                      <a:pt x="99454" y="292746"/>
                    </a:cubicBezTo>
                    <a:lnTo>
                      <a:pt x="61060" y="254286"/>
                    </a:lnTo>
                    <a:lnTo>
                      <a:pt x="161176" y="254286"/>
                    </a:lnTo>
                    <a:lnTo>
                      <a:pt x="161176" y="392135"/>
                    </a:lnTo>
                    <a:cubicBezTo>
                      <a:pt x="161176" y="421332"/>
                      <a:pt x="184845" y="445001"/>
                      <a:pt x="214042" y="445001"/>
                    </a:cubicBezTo>
                    <a:lnTo>
                      <a:pt x="330612" y="445001"/>
                    </a:lnTo>
                    <a:lnTo>
                      <a:pt x="330612" y="412885"/>
                    </a:lnTo>
                    <a:lnTo>
                      <a:pt x="213976" y="412885"/>
                    </a:lnTo>
                    <a:cubicBezTo>
                      <a:pt x="202641" y="412848"/>
                      <a:pt x="193460" y="403668"/>
                      <a:pt x="193424" y="392333"/>
                    </a:cubicBezTo>
                    <a:lnTo>
                      <a:pt x="193424" y="52800"/>
                    </a:lnTo>
                    <a:cubicBezTo>
                      <a:pt x="193460" y="41475"/>
                      <a:pt x="202651" y="32314"/>
                      <a:pt x="213976" y="32314"/>
                    </a:cubicBezTo>
                    <a:lnTo>
                      <a:pt x="461455" y="32314"/>
                    </a:lnTo>
                    <a:cubicBezTo>
                      <a:pt x="472769" y="32314"/>
                      <a:pt x="481941" y="41486"/>
                      <a:pt x="481941" y="52800"/>
                    </a:cubicBezTo>
                    <a:lnTo>
                      <a:pt x="481941" y="254286"/>
                    </a:lnTo>
                    <a:lnTo>
                      <a:pt x="616089" y="254286"/>
                    </a:lnTo>
                    <a:lnTo>
                      <a:pt x="577695" y="292680"/>
                    </a:lnTo>
                    <a:cubicBezTo>
                      <a:pt x="571296" y="299165"/>
                      <a:pt x="571296" y="309589"/>
                      <a:pt x="577695" y="316074"/>
                    </a:cubicBezTo>
                    <a:lnTo>
                      <a:pt x="580074" y="318452"/>
                    </a:lnTo>
                    <a:cubicBezTo>
                      <a:pt x="586559" y="324851"/>
                      <a:pt x="596982" y="324851"/>
                      <a:pt x="603467" y="318452"/>
                    </a:cubicBezTo>
                    <a:lnTo>
                      <a:pt x="670211" y="251709"/>
                    </a:lnTo>
                    <a:lnTo>
                      <a:pt x="671136" y="250519"/>
                    </a:lnTo>
                    <a:cubicBezTo>
                      <a:pt x="674975" y="247399"/>
                      <a:pt x="677209" y="242715"/>
                      <a:pt x="677215" y="237766"/>
                    </a:cubicBezTo>
                    <a:lnTo>
                      <a:pt x="677215" y="234461"/>
                    </a:lnTo>
                    <a:cubicBezTo>
                      <a:pt x="677083" y="230261"/>
                      <a:pt x="675359" y="226267"/>
                      <a:pt x="672391" y="22329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115" name="Google Shape;10115;p92"/>
          <p:cNvGrpSpPr/>
          <p:nvPr/>
        </p:nvGrpSpPr>
        <p:grpSpPr>
          <a:xfrm>
            <a:off x="6658874" y="1885638"/>
            <a:ext cx="365485" cy="613819"/>
            <a:chOff x="4384918" y="1642736"/>
            <a:chExt cx="365485" cy="613819"/>
          </a:xfrm>
        </p:grpSpPr>
        <p:sp>
          <p:nvSpPr>
            <p:cNvPr id="10116" name="Google Shape;10116;p92"/>
            <p:cNvSpPr/>
            <p:nvPr/>
          </p:nvSpPr>
          <p:spPr>
            <a:xfrm>
              <a:off x="4384918" y="2010334"/>
              <a:ext cx="365485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Data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Integrity</a:t>
              </a:r>
              <a:endParaRPr/>
            </a:p>
          </p:txBody>
        </p:sp>
        <p:grpSp>
          <p:nvGrpSpPr>
            <p:cNvPr id="10117" name="Google Shape;10117;p92"/>
            <p:cNvGrpSpPr/>
            <p:nvPr/>
          </p:nvGrpSpPr>
          <p:grpSpPr>
            <a:xfrm>
              <a:off x="4408575" y="1642736"/>
              <a:ext cx="309799" cy="309799"/>
              <a:chOff x="4174468" y="1160710"/>
              <a:chExt cx="783608" cy="783608"/>
            </a:xfrm>
          </p:grpSpPr>
          <p:sp>
            <p:nvSpPr>
              <p:cNvPr id="10118" name="Google Shape;10118;p92"/>
              <p:cNvSpPr/>
              <p:nvPr/>
            </p:nvSpPr>
            <p:spPr>
              <a:xfrm>
                <a:off x="4174468" y="1160710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19" name="Google Shape;10119;p92"/>
              <p:cNvSpPr/>
              <p:nvPr/>
            </p:nvSpPr>
            <p:spPr>
              <a:xfrm>
                <a:off x="4312118" y="1347129"/>
                <a:ext cx="507118" cy="399007"/>
              </a:xfrm>
              <a:custGeom>
                <a:avLst/>
                <a:gdLst/>
                <a:ahLst/>
                <a:cxnLst/>
                <a:rect l="l" t="t" r="r" b="b"/>
                <a:pathLst>
                  <a:path w="507118" h="399007" extrusionOk="0">
                    <a:moveTo>
                      <a:pt x="464693" y="66479"/>
                    </a:moveTo>
                    <a:lnTo>
                      <a:pt x="449693" y="66479"/>
                    </a:lnTo>
                    <a:lnTo>
                      <a:pt x="396166" y="0"/>
                    </a:lnTo>
                    <a:lnTo>
                      <a:pt x="279001" y="0"/>
                    </a:lnTo>
                    <a:cubicBezTo>
                      <a:pt x="261061" y="214"/>
                      <a:pt x="246570" y="14705"/>
                      <a:pt x="246356" y="32645"/>
                    </a:cubicBezTo>
                    <a:lnTo>
                      <a:pt x="246356" y="66479"/>
                    </a:lnTo>
                    <a:lnTo>
                      <a:pt x="42425" y="66479"/>
                    </a:lnTo>
                    <a:cubicBezTo>
                      <a:pt x="19009" y="66516"/>
                      <a:pt x="36" y="85489"/>
                      <a:pt x="0" y="108904"/>
                    </a:cubicBezTo>
                    <a:lnTo>
                      <a:pt x="0" y="356516"/>
                    </a:lnTo>
                    <a:cubicBezTo>
                      <a:pt x="0" y="379958"/>
                      <a:pt x="18984" y="398971"/>
                      <a:pt x="42425" y="399007"/>
                    </a:cubicBezTo>
                    <a:lnTo>
                      <a:pt x="464693" y="399007"/>
                    </a:lnTo>
                    <a:cubicBezTo>
                      <a:pt x="488135" y="398971"/>
                      <a:pt x="507119" y="379958"/>
                      <a:pt x="507119" y="356516"/>
                    </a:cubicBezTo>
                    <a:lnTo>
                      <a:pt x="507119" y="108904"/>
                    </a:lnTo>
                    <a:cubicBezTo>
                      <a:pt x="507082" y="85489"/>
                      <a:pt x="488109" y="66516"/>
                      <a:pt x="464693" y="66479"/>
                    </a:cubicBezTo>
                    <a:close/>
                    <a:moveTo>
                      <a:pt x="275102" y="32645"/>
                    </a:moveTo>
                    <a:cubicBezTo>
                      <a:pt x="275065" y="30528"/>
                      <a:pt x="276751" y="28783"/>
                      <a:pt x="278868" y="28746"/>
                    </a:cubicBezTo>
                    <a:cubicBezTo>
                      <a:pt x="278912" y="28745"/>
                      <a:pt x="278957" y="28745"/>
                      <a:pt x="279001" y="28746"/>
                    </a:cubicBezTo>
                    <a:lnTo>
                      <a:pt x="382421" y="28746"/>
                    </a:lnTo>
                    <a:lnTo>
                      <a:pt x="412819" y="66479"/>
                    </a:lnTo>
                    <a:lnTo>
                      <a:pt x="275102" y="66479"/>
                    </a:lnTo>
                    <a:close/>
                    <a:moveTo>
                      <a:pt x="478439" y="356450"/>
                    </a:moveTo>
                    <a:cubicBezTo>
                      <a:pt x="478439" y="364042"/>
                      <a:pt x="472285" y="370195"/>
                      <a:pt x="464693" y="370195"/>
                    </a:cubicBezTo>
                    <a:lnTo>
                      <a:pt x="42425" y="370195"/>
                    </a:lnTo>
                    <a:cubicBezTo>
                      <a:pt x="34834" y="370195"/>
                      <a:pt x="28680" y="364042"/>
                      <a:pt x="28680" y="356450"/>
                    </a:cubicBezTo>
                    <a:lnTo>
                      <a:pt x="28680" y="108904"/>
                    </a:lnTo>
                    <a:cubicBezTo>
                      <a:pt x="28680" y="101313"/>
                      <a:pt x="34834" y="95159"/>
                      <a:pt x="42425" y="95159"/>
                    </a:cubicBezTo>
                    <a:lnTo>
                      <a:pt x="464892" y="95159"/>
                    </a:lnTo>
                    <a:cubicBezTo>
                      <a:pt x="472261" y="95477"/>
                      <a:pt x="478080" y="101529"/>
                      <a:pt x="478108" y="10890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0" name="Google Shape;10120;p92"/>
              <p:cNvSpPr/>
              <p:nvPr/>
            </p:nvSpPr>
            <p:spPr>
              <a:xfrm>
                <a:off x="4458895" y="1497202"/>
                <a:ext cx="220563" cy="155546"/>
              </a:xfrm>
              <a:custGeom>
                <a:avLst/>
                <a:gdLst/>
                <a:ahLst/>
                <a:cxnLst/>
                <a:rect l="l" t="t" r="r" b="b"/>
                <a:pathLst>
                  <a:path w="220563" h="155546" extrusionOk="0">
                    <a:moveTo>
                      <a:pt x="203792" y="0"/>
                    </a:moveTo>
                    <a:cubicBezTo>
                      <a:pt x="199230" y="-20"/>
                      <a:pt x="194851" y="1789"/>
                      <a:pt x="191633" y="5022"/>
                    </a:cubicBezTo>
                    <a:lnTo>
                      <a:pt x="79292" y="117033"/>
                    </a:lnTo>
                    <a:lnTo>
                      <a:pt x="29268" y="66612"/>
                    </a:lnTo>
                    <a:cubicBezTo>
                      <a:pt x="26049" y="63378"/>
                      <a:pt x="21670" y="61569"/>
                      <a:pt x="17108" y="61589"/>
                    </a:cubicBezTo>
                    <a:lnTo>
                      <a:pt x="17108" y="61589"/>
                    </a:lnTo>
                    <a:cubicBezTo>
                      <a:pt x="12568" y="61579"/>
                      <a:pt x="8213" y="63388"/>
                      <a:pt x="5015" y="66612"/>
                    </a:cubicBezTo>
                    <a:cubicBezTo>
                      <a:pt x="-1672" y="73339"/>
                      <a:pt x="-1672" y="84203"/>
                      <a:pt x="5015" y="90930"/>
                    </a:cubicBezTo>
                    <a:lnTo>
                      <a:pt x="62639" y="148554"/>
                    </a:lnTo>
                    <a:cubicBezTo>
                      <a:pt x="72042" y="157878"/>
                      <a:pt x="87203" y="157878"/>
                      <a:pt x="96606" y="148554"/>
                    </a:cubicBezTo>
                    <a:lnTo>
                      <a:pt x="215555" y="29275"/>
                    </a:lnTo>
                    <a:cubicBezTo>
                      <a:pt x="222234" y="22570"/>
                      <a:pt x="222234" y="11727"/>
                      <a:pt x="215555" y="5022"/>
                    </a:cubicBezTo>
                    <a:cubicBezTo>
                      <a:pt x="212438" y="1880"/>
                      <a:pt x="208217" y="78"/>
                      <a:pt x="20379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121" name="Google Shape;10121;p92"/>
          <p:cNvGrpSpPr/>
          <p:nvPr/>
        </p:nvGrpSpPr>
        <p:grpSpPr>
          <a:xfrm>
            <a:off x="9677511" y="1903895"/>
            <a:ext cx="421589" cy="611808"/>
            <a:chOff x="5622085" y="1641639"/>
            <a:chExt cx="421589" cy="611808"/>
          </a:xfrm>
        </p:grpSpPr>
        <p:sp>
          <p:nvSpPr>
            <p:cNvPr id="10122" name="Google Shape;10122;p92"/>
            <p:cNvSpPr/>
            <p:nvPr/>
          </p:nvSpPr>
          <p:spPr>
            <a:xfrm>
              <a:off x="5622085" y="2007226"/>
              <a:ext cx="421589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Device </a:t>
              </a:r>
              <a:endParaRPr dirty="0"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Profiling</a:t>
              </a:r>
              <a:endParaRPr dirty="0"/>
            </a:p>
          </p:txBody>
        </p:sp>
        <p:grpSp>
          <p:nvGrpSpPr>
            <p:cNvPr id="10123" name="Google Shape;10123;p92"/>
            <p:cNvGrpSpPr/>
            <p:nvPr/>
          </p:nvGrpSpPr>
          <p:grpSpPr>
            <a:xfrm>
              <a:off x="5655935" y="1641639"/>
              <a:ext cx="309799" cy="309799"/>
              <a:chOff x="5397305" y="1167248"/>
              <a:chExt cx="783608" cy="783608"/>
            </a:xfrm>
          </p:grpSpPr>
          <p:sp>
            <p:nvSpPr>
              <p:cNvPr id="10124" name="Google Shape;10124;p92"/>
              <p:cNvSpPr/>
              <p:nvPr/>
            </p:nvSpPr>
            <p:spPr>
              <a:xfrm>
                <a:off x="5397305" y="1167248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25" name="Google Shape;10125;p92"/>
              <p:cNvSpPr/>
              <p:nvPr/>
            </p:nvSpPr>
            <p:spPr>
              <a:xfrm>
                <a:off x="5514073" y="1312629"/>
                <a:ext cx="546371" cy="529214"/>
              </a:xfrm>
              <a:custGeom>
                <a:avLst/>
                <a:gdLst/>
                <a:ahLst/>
                <a:cxnLst/>
                <a:rect l="l" t="t" r="r" b="b"/>
                <a:pathLst>
                  <a:path w="546371" h="529214" extrusionOk="0">
                    <a:moveTo>
                      <a:pt x="526547" y="0"/>
                    </a:moveTo>
                    <a:lnTo>
                      <a:pt x="19825" y="0"/>
                    </a:lnTo>
                    <a:cubicBezTo>
                      <a:pt x="9054" y="-3"/>
                      <a:pt x="251" y="8594"/>
                      <a:pt x="0" y="19362"/>
                    </a:cubicBezTo>
                    <a:lnTo>
                      <a:pt x="0" y="341515"/>
                    </a:lnTo>
                    <a:cubicBezTo>
                      <a:pt x="216" y="352309"/>
                      <a:pt x="9029" y="360946"/>
                      <a:pt x="19825" y="360944"/>
                    </a:cubicBezTo>
                    <a:lnTo>
                      <a:pt x="149545" y="360944"/>
                    </a:lnTo>
                    <a:cubicBezTo>
                      <a:pt x="151824" y="365995"/>
                      <a:pt x="154383" y="370915"/>
                      <a:pt x="157211" y="375680"/>
                    </a:cubicBezTo>
                    <a:lnTo>
                      <a:pt x="53857" y="480223"/>
                    </a:lnTo>
                    <a:cubicBezTo>
                      <a:pt x="45335" y="487885"/>
                      <a:pt x="44638" y="501005"/>
                      <a:pt x="52300" y="509527"/>
                    </a:cubicBezTo>
                    <a:cubicBezTo>
                      <a:pt x="52791" y="510072"/>
                      <a:pt x="53311" y="510593"/>
                      <a:pt x="53857" y="511084"/>
                    </a:cubicBezTo>
                    <a:lnTo>
                      <a:pt x="65091" y="522318"/>
                    </a:lnTo>
                    <a:cubicBezTo>
                      <a:pt x="73217" y="531060"/>
                      <a:pt x="86890" y="531556"/>
                      <a:pt x="95631" y="523434"/>
                    </a:cubicBezTo>
                    <a:cubicBezTo>
                      <a:pt x="96016" y="523071"/>
                      <a:pt x="96388" y="522701"/>
                      <a:pt x="96745" y="522318"/>
                    </a:cubicBezTo>
                    <a:lnTo>
                      <a:pt x="201552" y="419163"/>
                    </a:lnTo>
                    <a:cubicBezTo>
                      <a:pt x="255785" y="453119"/>
                      <a:pt x="326255" y="445292"/>
                      <a:pt x="371715" y="400263"/>
                    </a:cubicBezTo>
                    <a:cubicBezTo>
                      <a:pt x="397380" y="374250"/>
                      <a:pt x="411808" y="339201"/>
                      <a:pt x="411893" y="302659"/>
                    </a:cubicBezTo>
                    <a:cubicBezTo>
                      <a:pt x="411785" y="226710"/>
                      <a:pt x="350129" y="165229"/>
                      <a:pt x="274179" y="165337"/>
                    </a:cubicBezTo>
                    <a:cubicBezTo>
                      <a:pt x="237661" y="165389"/>
                      <a:pt x="202664" y="179964"/>
                      <a:pt x="176903" y="205848"/>
                    </a:cubicBezTo>
                    <a:cubicBezTo>
                      <a:pt x="151647" y="231765"/>
                      <a:pt x="137432" y="266471"/>
                      <a:pt x="137254" y="302659"/>
                    </a:cubicBezTo>
                    <a:cubicBezTo>
                      <a:pt x="137254" y="306161"/>
                      <a:pt x="137254" y="309664"/>
                      <a:pt x="137584" y="313100"/>
                    </a:cubicBezTo>
                    <a:lnTo>
                      <a:pt x="51677" y="313100"/>
                    </a:lnTo>
                    <a:lnTo>
                      <a:pt x="51677" y="47976"/>
                    </a:lnTo>
                    <a:lnTo>
                      <a:pt x="494827" y="47976"/>
                    </a:lnTo>
                    <a:lnTo>
                      <a:pt x="494827" y="313100"/>
                    </a:lnTo>
                    <a:lnTo>
                      <a:pt x="454451" y="313100"/>
                    </a:lnTo>
                    <a:cubicBezTo>
                      <a:pt x="453140" y="329652"/>
                      <a:pt x="448935" y="345845"/>
                      <a:pt x="442027" y="360944"/>
                    </a:cubicBezTo>
                    <a:lnTo>
                      <a:pt x="526547" y="360944"/>
                    </a:lnTo>
                    <a:cubicBezTo>
                      <a:pt x="537343" y="360946"/>
                      <a:pt x="546154" y="352309"/>
                      <a:pt x="546372" y="341515"/>
                    </a:cubicBezTo>
                    <a:lnTo>
                      <a:pt x="546372" y="19825"/>
                    </a:lnTo>
                    <a:cubicBezTo>
                      <a:pt x="546372" y="8876"/>
                      <a:pt x="537496" y="0"/>
                      <a:pt x="526547" y="0"/>
                    </a:cubicBezTo>
                    <a:close/>
                    <a:moveTo>
                      <a:pt x="207830" y="237435"/>
                    </a:moveTo>
                    <a:cubicBezTo>
                      <a:pt x="225659" y="219829"/>
                      <a:pt x="249586" y="209770"/>
                      <a:pt x="274640" y="209350"/>
                    </a:cubicBezTo>
                    <a:cubicBezTo>
                      <a:pt x="325649" y="210696"/>
                      <a:pt x="366723" y="251653"/>
                      <a:pt x="368213" y="302659"/>
                    </a:cubicBezTo>
                    <a:cubicBezTo>
                      <a:pt x="368225" y="306150"/>
                      <a:pt x="368005" y="309638"/>
                      <a:pt x="367552" y="313100"/>
                    </a:cubicBezTo>
                    <a:lnTo>
                      <a:pt x="224813" y="313100"/>
                    </a:lnTo>
                    <a:cubicBezTo>
                      <a:pt x="226789" y="330525"/>
                      <a:pt x="233509" y="347074"/>
                      <a:pt x="244242" y="360944"/>
                    </a:cubicBezTo>
                    <a:lnTo>
                      <a:pt x="347000" y="360944"/>
                    </a:lnTo>
                    <a:cubicBezTo>
                      <a:pt x="344798" y="363587"/>
                      <a:pt x="342485" y="366164"/>
                      <a:pt x="340062" y="368675"/>
                    </a:cubicBezTo>
                    <a:cubicBezTo>
                      <a:pt x="303248" y="404397"/>
                      <a:pt x="244710" y="404397"/>
                      <a:pt x="207896" y="368675"/>
                    </a:cubicBezTo>
                    <a:cubicBezTo>
                      <a:pt x="190945" y="350848"/>
                      <a:pt x="181484" y="327193"/>
                      <a:pt x="181463" y="302593"/>
                    </a:cubicBezTo>
                    <a:cubicBezTo>
                      <a:pt x="181338" y="278250"/>
                      <a:pt x="190811" y="254840"/>
                      <a:pt x="207830" y="237435"/>
                    </a:cubicBezTo>
                    <a:close/>
                    <a:moveTo>
                      <a:pt x="536393" y="186089"/>
                    </a:moveTo>
                    <a:cubicBezTo>
                      <a:pt x="536321" y="191490"/>
                      <a:pt x="531884" y="195810"/>
                      <a:pt x="526483" y="195737"/>
                    </a:cubicBezTo>
                    <a:cubicBezTo>
                      <a:pt x="526482" y="195737"/>
                      <a:pt x="526481" y="195737"/>
                      <a:pt x="526481" y="195737"/>
                    </a:cubicBezTo>
                    <a:lnTo>
                      <a:pt x="517626" y="195737"/>
                    </a:lnTo>
                    <a:cubicBezTo>
                      <a:pt x="512239" y="195774"/>
                      <a:pt x="507822" y="191475"/>
                      <a:pt x="507713" y="186089"/>
                    </a:cubicBezTo>
                    <a:lnTo>
                      <a:pt x="507713" y="177168"/>
                    </a:lnTo>
                    <a:cubicBezTo>
                      <a:pt x="507786" y="171756"/>
                      <a:pt x="512214" y="167417"/>
                      <a:pt x="517626" y="167454"/>
                    </a:cubicBezTo>
                    <a:lnTo>
                      <a:pt x="526811" y="167454"/>
                    </a:lnTo>
                    <a:cubicBezTo>
                      <a:pt x="532223" y="167417"/>
                      <a:pt x="536651" y="171756"/>
                      <a:pt x="536724" y="1771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126" name="Google Shape;10126;p92"/>
          <p:cNvGrpSpPr/>
          <p:nvPr/>
        </p:nvGrpSpPr>
        <p:grpSpPr>
          <a:xfrm>
            <a:off x="11059521" y="1906261"/>
            <a:ext cx="461665" cy="628803"/>
            <a:chOff x="6781493" y="1624645"/>
            <a:chExt cx="461665" cy="628803"/>
          </a:xfrm>
        </p:grpSpPr>
        <p:sp>
          <p:nvSpPr>
            <p:cNvPr id="10127" name="Google Shape;10127;p92"/>
            <p:cNvSpPr/>
            <p:nvPr/>
          </p:nvSpPr>
          <p:spPr>
            <a:xfrm>
              <a:off x="6781493" y="2007227"/>
              <a:ext cx="461665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Device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Trajectory</a:t>
              </a:r>
              <a:endParaRPr/>
            </a:p>
          </p:txBody>
        </p:sp>
        <p:grpSp>
          <p:nvGrpSpPr>
            <p:cNvPr id="10128" name="Google Shape;10128;p92"/>
            <p:cNvGrpSpPr/>
            <p:nvPr/>
          </p:nvGrpSpPr>
          <p:grpSpPr>
            <a:xfrm>
              <a:off x="6856877" y="1624645"/>
              <a:ext cx="309799" cy="309799"/>
              <a:chOff x="6619038" y="1167248"/>
              <a:chExt cx="783608" cy="783608"/>
            </a:xfrm>
          </p:grpSpPr>
          <p:sp>
            <p:nvSpPr>
              <p:cNvPr id="10129" name="Google Shape;10129;p92"/>
              <p:cNvSpPr/>
              <p:nvPr/>
            </p:nvSpPr>
            <p:spPr>
              <a:xfrm>
                <a:off x="6619038" y="1167248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0" name="Google Shape;10130;p92"/>
              <p:cNvSpPr/>
              <p:nvPr/>
            </p:nvSpPr>
            <p:spPr>
              <a:xfrm>
                <a:off x="6824442" y="1596785"/>
                <a:ext cx="365438" cy="231720"/>
              </a:xfrm>
              <a:custGeom>
                <a:avLst/>
                <a:gdLst/>
                <a:ahLst/>
                <a:cxnLst/>
                <a:rect l="l" t="t" r="r" b="b"/>
                <a:pathLst>
                  <a:path w="365438" h="231720" extrusionOk="0">
                    <a:moveTo>
                      <a:pt x="341099" y="180472"/>
                    </a:moveTo>
                    <a:lnTo>
                      <a:pt x="337266" y="180472"/>
                    </a:lnTo>
                    <a:lnTo>
                      <a:pt x="337266" y="28878"/>
                    </a:lnTo>
                    <a:cubicBezTo>
                      <a:pt x="337376" y="13039"/>
                      <a:pt x="324625" y="110"/>
                      <a:pt x="308785" y="1"/>
                    </a:cubicBezTo>
                    <a:cubicBezTo>
                      <a:pt x="308719" y="0"/>
                      <a:pt x="308652" y="0"/>
                      <a:pt x="308586" y="0"/>
                    </a:cubicBezTo>
                    <a:lnTo>
                      <a:pt x="59388" y="0"/>
                    </a:lnTo>
                    <a:cubicBezTo>
                      <a:pt x="43585" y="0"/>
                      <a:pt x="30775" y="12811"/>
                      <a:pt x="30775" y="28614"/>
                    </a:cubicBezTo>
                    <a:lnTo>
                      <a:pt x="30775" y="180472"/>
                    </a:lnTo>
                    <a:lnTo>
                      <a:pt x="26942" y="180472"/>
                    </a:lnTo>
                    <a:cubicBezTo>
                      <a:pt x="12800" y="179753"/>
                      <a:pt x="752" y="190635"/>
                      <a:pt x="34" y="204778"/>
                    </a:cubicBezTo>
                    <a:cubicBezTo>
                      <a:pt x="-685" y="218920"/>
                      <a:pt x="10197" y="230967"/>
                      <a:pt x="24340" y="231686"/>
                    </a:cubicBezTo>
                    <a:cubicBezTo>
                      <a:pt x="25207" y="231732"/>
                      <a:pt x="26075" y="231732"/>
                      <a:pt x="26942" y="231686"/>
                    </a:cubicBezTo>
                    <a:lnTo>
                      <a:pt x="341099" y="231686"/>
                    </a:lnTo>
                    <a:cubicBezTo>
                      <a:pt x="355241" y="230967"/>
                      <a:pt x="366123" y="218920"/>
                      <a:pt x="365405" y="204778"/>
                    </a:cubicBezTo>
                    <a:cubicBezTo>
                      <a:pt x="364737" y="191640"/>
                      <a:pt x="354236" y="181139"/>
                      <a:pt x="341099" y="180472"/>
                    </a:cubicBezTo>
                    <a:close/>
                    <a:moveTo>
                      <a:pt x="314666" y="180472"/>
                    </a:moveTo>
                    <a:lnTo>
                      <a:pt x="53243" y="180472"/>
                    </a:lnTo>
                    <a:lnTo>
                      <a:pt x="53243" y="28878"/>
                    </a:lnTo>
                    <a:cubicBezTo>
                      <a:pt x="53243" y="25484"/>
                      <a:pt x="55994" y="22732"/>
                      <a:pt x="59388" y="22732"/>
                    </a:cubicBezTo>
                    <a:lnTo>
                      <a:pt x="308586" y="22732"/>
                    </a:lnTo>
                    <a:cubicBezTo>
                      <a:pt x="311980" y="22732"/>
                      <a:pt x="314732" y="25484"/>
                      <a:pt x="314732" y="288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1" name="Google Shape;10131;p92"/>
              <p:cNvSpPr/>
              <p:nvPr/>
            </p:nvSpPr>
            <p:spPr>
              <a:xfrm>
                <a:off x="6762068" y="1625660"/>
                <a:ext cx="25080" cy="25114"/>
              </a:xfrm>
              <a:custGeom>
                <a:avLst/>
                <a:gdLst/>
                <a:ahLst/>
                <a:cxnLst/>
                <a:rect l="l" t="t" r="r" b="b"/>
                <a:pathLst>
                  <a:path w="25080" h="25114" extrusionOk="0">
                    <a:moveTo>
                      <a:pt x="24357" y="8264"/>
                    </a:moveTo>
                    <a:cubicBezTo>
                      <a:pt x="21985" y="1748"/>
                      <a:pt x="14780" y="-1611"/>
                      <a:pt x="8263" y="761"/>
                    </a:cubicBezTo>
                    <a:cubicBezTo>
                      <a:pt x="1748" y="3133"/>
                      <a:pt x="-1611" y="10339"/>
                      <a:pt x="761" y="16855"/>
                    </a:cubicBezTo>
                    <a:cubicBezTo>
                      <a:pt x="2562" y="21803"/>
                      <a:pt x="7262" y="25102"/>
                      <a:pt x="12528" y="25115"/>
                    </a:cubicBezTo>
                    <a:cubicBezTo>
                      <a:pt x="13968" y="25099"/>
                      <a:pt x="15396" y="24853"/>
                      <a:pt x="16758" y="24388"/>
                    </a:cubicBezTo>
                    <a:cubicBezTo>
                      <a:pt x="23275" y="21998"/>
                      <a:pt x="26662" y="14813"/>
                      <a:pt x="24357" y="82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2" name="Google Shape;10132;p92"/>
              <p:cNvSpPr/>
              <p:nvPr/>
            </p:nvSpPr>
            <p:spPr>
              <a:xfrm>
                <a:off x="6774226" y="1429172"/>
                <a:ext cx="25094" cy="25116"/>
              </a:xfrm>
              <a:custGeom>
                <a:avLst/>
                <a:gdLst/>
                <a:ahLst/>
                <a:cxnLst/>
                <a:rect l="l" t="t" r="r" b="b"/>
                <a:pathLst>
                  <a:path w="25094" h="25116" extrusionOk="0">
                    <a:moveTo>
                      <a:pt x="6846" y="23751"/>
                    </a:moveTo>
                    <a:cubicBezTo>
                      <a:pt x="13027" y="26893"/>
                      <a:pt x="20586" y="24430"/>
                      <a:pt x="23728" y="18248"/>
                    </a:cubicBezTo>
                    <a:cubicBezTo>
                      <a:pt x="26871" y="12067"/>
                      <a:pt x="24407" y="4508"/>
                      <a:pt x="18225" y="1366"/>
                    </a:cubicBezTo>
                    <a:cubicBezTo>
                      <a:pt x="12058" y="-1770"/>
                      <a:pt x="4516" y="675"/>
                      <a:pt x="1361" y="6834"/>
                    </a:cubicBezTo>
                    <a:cubicBezTo>
                      <a:pt x="-1769" y="13022"/>
                      <a:pt x="681" y="20576"/>
                      <a:pt x="6846" y="237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3" name="Google Shape;10133;p92"/>
              <p:cNvSpPr/>
              <p:nvPr/>
            </p:nvSpPr>
            <p:spPr>
              <a:xfrm>
                <a:off x="6801497" y="1386774"/>
                <a:ext cx="25112" cy="25112"/>
              </a:xfrm>
              <a:custGeom>
                <a:avLst/>
                <a:gdLst/>
                <a:ahLst/>
                <a:cxnLst/>
                <a:rect l="l" t="t" r="r" b="b"/>
                <a:pathLst>
                  <a:path w="25112" h="25112" extrusionOk="0">
                    <a:moveTo>
                      <a:pt x="22397" y="20354"/>
                    </a:moveTo>
                    <a:cubicBezTo>
                      <a:pt x="26704" y="14919"/>
                      <a:pt x="25789" y="7022"/>
                      <a:pt x="20354" y="2715"/>
                    </a:cubicBezTo>
                    <a:cubicBezTo>
                      <a:pt x="14919" y="-1591"/>
                      <a:pt x="7022" y="-676"/>
                      <a:pt x="2716" y="4759"/>
                    </a:cubicBezTo>
                    <a:cubicBezTo>
                      <a:pt x="-1591" y="10193"/>
                      <a:pt x="-677" y="18091"/>
                      <a:pt x="4758" y="22397"/>
                    </a:cubicBezTo>
                    <a:cubicBezTo>
                      <a:pt x="6976" y="24154"/>
                      <a:pt x="9722" y="25111"/>
                      <a:pt x="12551" y="25112"/>
                    </a:cubicBezTo>
                    <a:cubicBezTo>
                      <a:pt x="16387" y="25114"/>
                      <a:pt x="20014" y="23361"/>
                      <a:pt x="22397" y="203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4" name="Google Shape;10134;p92"/>
              <p:cNvSpPr/>
              <p:nvPr/>
            </p:nvSpPr>
            <p:spPr>
              <a:xfrm>
                <a:off x="6783957" y="1671135"/>
                <a:ext cx="25114" cy="25090"/>
              </a:xfrm>
              <a:custGeom>
                <a:avLst/>
                <a:gdLst/>
                <a:ahLst/>
                <a:cxnLst/>
                <a:rect l="l" t="t" r="r" b="b"/>
                <a:pathLst>
                  <a:path w="25114" h="25090" extrusionOk="0">
                    <a:moveTo>
                      <a:pt x="5970" y="1844"/>
                    </a:moveTo>
                    <a:cubicBezTo>
                      <a:pt x="67" y="5481"/>
                      <a:pt x="-1769" y="13216"/>
                      <a:pt x="1868" y="19120"/>
                    </a:cubicBezTo>
                    <a:cubicBezTo>
                      <a:pt x="5506" y="25023"/>
                      <a:pt x="13241" y="26860"/>
                      <a:pt x="19144" y="23222"/>
                    </a:cubicBezTo>
                    <a:cubicBezTo>
                      <a:pt x="25024" y="19599"/>
                      <a:pt x="26873" y="11907"/>
                      <a:pt x="23284" y="6007"/>
                    </a:cubicBezTo>
                    <a:cubicBezTo>
                      <a:pt x="19642" y="90"/>
                      <a:pt x="11904" y="-1770"/>
                      <a:pt x="5970" y="18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5" name="Google Shape;10135;p92"/>
              <p:cNvSpPr/>
              <p:nvPr/>
            </p:nvSpPr>
            <p:spPr>
              <a:xfrm>
                <a:off x="6751037" y="1576661"/>
                <a:ext cx="24980" cy="24996"/>
              </a:xfrm>
              <a:custGeom>
                <a:avLst/>
                <a:gdLst/>
                <a:ahLst/>
                <a:cxnLst/>
                <a:rect l="l" t="t" r="r" b="b"/>
                <a:pathLst>
                  <a:path w="24980" h="24996" extrusionOk="0">
                    <a:moveTo>
                      <a:pt x="13382" y="24948"/>
                    </a:moveTo>
                    <a:cubicBezTo>
                      <a:pt x="20263" y="24455"/>
                      <a:pt x="25441" y="18478"/>
                      <a:pt x="24948" y="11598"/>
                    </a:cubicBezTo>
                    <a:cubicBezTo>
                      <a:pt x="24455" y="4718"/>
                      <a:pt x="18479" y="-461"/>
                      <a:pt x="11598" y="32"/>
                    </a:cubicBezTo>
                    <a:cubicBezTo>
                      <a:pt x="4718" y="525"/>
                      <a:pt x="-460" y="6502"/>
                      <a:pt x="32" y="13382"/>
                    </a:cubicBezTo>
                    <a:cubicBezTo>
                      <a:pt x="476" y="19576"/>
                      <a:pt x="5404" y="24504"/>
                      <a:pt x="11598" y="24948"/>
                    </a:cubicBezTo>
                    <a:cubicBezTo>
                      <a:pt x="12191" y="25013"/>
                      <a:pt x="12790" y="25013"/>
                      <a:pt x="13382" y="249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6" name="Google Shape;10136;p92"/>
              <p:cNvSpPr/>
              <p:nvPr/>
            </p:nvSpPr>
            <p:spPr>
              <a:xfrm>
                <a:off x="6756032" y="1476316"/>
                <a:ext cx="25125" cy="25111"/>
              </a:xfrm>
              <a:custGeom>
                <a:avLst/>
                <a:gdLst/>
                <a:ahLst/>
                <a:cxnLst/>
                <a:rect l="l" t="t" r="r" b="b"/>
                <a:pathLst>
                  <a:path w="25125" h="25111" extrusionOk="0">
                    <a:moveTo>
                      <a:pt x="9246" y="24649"/>
                    </a:moveTo>
                    <a:cubicBezTo>
                      <a:pt x="10320" y="24960"/>
                      <a:pt x="11432" y="25116"/>
                      <a:pt x="12550" y="25111"/>
                    </a:cubicBezTo>
                    <a:cubicBezTo>
                      <a:pt x="19484" y="25123"/>
                      <a:pt x="25115" y="19510"/>
                      <a:pt x="25126" y="12576"/>
                    </a:cubicBezTo>
                    <a:cubicBezTo>
                      <a:pt x="25137" y="5641"/>
                      <a:pt x="19525" y="11"/>
                      <a:pt x="12591" y="0"/>
                    </a:cubicBezTo>
                    <a:cubicBezTo>
                      <a:pt x="6921" y="-9"/>
                      <a:pt x="1949" y="3782"/>
                      <a:pt x="457" y="9252"/>
                    </a:cubicBezTo>
                    <a:cubicBezTo>
                      <a:pt x="-1386" y="15899"/>
                      <a:pt x="2508" y="22781"/>
                      <a:pt x="9156" y="24624"/>
                    </a:cubicBezTo>
                    <a:cubicBezTo>
                      <a:pt x="9186" y="24632"/>
                      <a:pt x="9216" y="24641"/>
                      <a:pt x="9246" y="246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7" name="Google Shape;10137;p92"/>
              <p:cNvSpPr/>
              <p:nvPr/>
            </p:nvSpPr>
            <p:spPr>
              <a:xfrm>
                <a:off x="6747767" y="1526809"/>
                <a:ext cx="24450" cy="24444"/>
              </a:xfrm>
              <a:custGeom>
                <a:avLst/>
                <a:gdLst/>
                <a:ahLst/>
                <a:cxnLst/>
                <a:rect l="l" t="t" r="r" b="b"/>
                <a:pathLst>
                  <a:path w="24450" h="24444" extrusionOk="0">
                    <a:moveTo>
                      <a:pt x="11829" y="24445"/>
                    </a:moveTo>
                    <a:lnTo>
                      <a:pt x="12622" y="24445"/>
                    </a:lnTo>
                    <a:cubicBezTo>
                      <a:pt x="19370" y="24226"/>
                      <a:pt x="24663" y="18578"/>
                      <a:pt x="24444" y="11829"/>
                    </a:cubicBezTo>
                    <a:cubicBezTo>
                      <a:pt x="24225" y="5081"/>
                      <a:pt x="18577" y="-212"/>
                      <a:pt x="11829" y="7"/>
                    </a:cubicBezTo>
                    <a:cubicBezTo>
                      <a:pt x="5080" y="226"/>
                      <a:pt x="-213" y="5874"/>
                      <a:pt x="7" y="12622"/>
                    </a:cubicBezTo>
                    <a:cubicBezTo>
                      <a:pt x="215" y="19063"/>
                      <a:pt x="5388" y="24236"/>
                      <a:pt x="11829" y="244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8" name="Google Shape;10138;p92"/>
              <p:cNvSpPr/>
              <p:nvPr/>
            </p:nvSpPr>
            <p:spPr>
              <a:xfrm>
                <a:off x="6814616" y="1711653"/>
                <a:ext cx="24737" cy="24764"/>
              </a:xfrm>
              <a:custGeom>
                <a:avLst/>
                <a:gdLst/>
                <a:ahLst/>
                <a:cxnLst/>
                <a:rect l="l" t="t" r="r" b="b"/>
                <a:pathLst>
                  <a:path w="24737" h="24764" extrusionOk="0">
                    <a:moveTo>
                      <a:pt x="12649" y="24764"/>
                    </a:moveTo>
                    <a:lnTo>
                      <a:pt x="13904" y="24764"/>
                    </a:lnTo>
                    <a:lnTo>
                      <a:pt x="15094" y="24764"/>
                    </a:lnTo>
                    <a:lnTo>
                      <a:pt x="16283" y="24764"/>
                    </a:lnTo>
                    <a:lnTo>
                      <a:pt x="17473" y="24302"/>
                    </a:lnTo>
                    <a:lnTo>
                      <a:pt x="18530" y="23773"/>
                    </a:lnTo>
                    <a:lnTo>
                      <a:pt x="19587" y="23179"/>
                    </a:lnTo>
                    <a:cubicBezTo>
                      <a:pt x="19939" y="22968"/>
                      <a:pt x="20271" y="22724"/>
                      <a:pt x="20578" y="22452"/>
                    </a:cubicBezTo>
                    <a:cubicBezTo>
                      <a:pt x="21216" y="21902"/>
                      <a:pt x="21813" y="21305"/>
                      <a:pt x="22363" y="20667"/>
                    </a:cubicBezTo>
                    <a:cubicBezTo>
                      <a:pt x="22883" y="20040"/>
                      <a:pt x="23328" y="19352"/>
                      <a:pt x="23684" y="18619"/>
                    </a:cubicBezTo>
                    <a:cubicBezTo>
                      <a:pt x="23900" y="18264"/>
                      <a:pt x="24077" y="17887"/>
                      <a:pt x="24213" y="17495"/>
                    </a:cubicBezTo>
                    <a:cubicBezTo>
                      <a:pt x="24407" y="17139"/>
                      <a:pt x="24561" y="16762"/>
                      <a:pt x="24676" y="16372"/>
                    </a:cubicBezTo>
                    <a:cubicBezTo>
                      <a:pt x="24707" y="15976"/>
                      <a:pt x="24707" y="15578"/>
                      <a:pt x="24676" y="15183"/>
                    </a:cubicBezTo>
                    <a:cubicBezTo>
                      <a:pt x="24758" y="14370"/>
                      <a:pt x="24758" y="13550"/>
                      <a:pt x="24676" y="12737"/>
                    </a:cubicBezTo>
                    <a:cubicBezTo>
                      <a:pt x="24710" y="12320"/>
                      <a:pt x="24710" y="11900"/>
                      <a:pt x="24676" y="11482"/>
                    </a:cubicBezTo>
                    <a:cubicBezTo>
                      <a:pt x="24707" y="11086"/>
                      <a:pt x="24707" y="10688"/>
                      <a:pt x="24676" y="10292"/>
                    </a:cubicBezTo>
                    <a:cubicBezTo>
                      <a:pt x="24707" y="9875"/>
                      <a:pt x="24707" y="9454"/>
                      <a:pt x="24676" y="9037"/>
                    </a:cubicBezTo>
                    <a:cubicBezTo>
                      <a:pt x="24676" y="9037"/>
                      <a:pt x="24676" y="8310"/>
                      <a:pt x="24213" y="7913"/>
                    </a:cubicBezTo>
                    <a:cubicBezTo>
                      <a:pt x="23892" y="7160"/>
                      <a:pt x="23517" y="6431"/>
                      <a:pt x="23090" y="5733"/>
                    </a:cubicBezTo>
                    <a:lnTo>
                      <a:pt x="22495" y="4081"/>
                    </a:lnTo>
                    <a:lnTo>
                      <a:pt x="21636" y="3155"/>
                    </a:lnTo>
                    <a:lnTo>
                      <a:pt x="20711" y="2362"/>
                    </a:lnTo>
                    <a:cubicBezTo>
                      <a:pt x="20421" y="2068"/>
                      <a:pt x="20087" y="1823"/>
                      <a:pt x="19719" y="1636"/>
                    </a:cubicBezTo>
                    <a:lnTo>
                      <a:pt x="18662" y="975"/>
                    </a:lnTo>
                    <a:lnTo>
                      <a:pt x="17605" y="446"/>
                    </a:lnTo>
                    <a:lnTo>
                      <a:pt x="16415" y="50"/>
                    </a:lnTo>
                    <a:lnTo>
                      <a:pt x="15226" y="50"/>
                    </a:lnTo>
                    <a:lnTo>
                      <a:pt x="14036" y="50"/>
                    </a:lnTo>
                    <a:cubicBezTo>
                      <a:pt x="13200" y="-17"/>
                      <a:pt x="12361" y="-17"/>
                      <a:pt x="11525" y="50"/>
                    </a:cubicBezTo>
                    <a:lnTo>
                      <a:pt x="10336" y="50"/>
                    </a:lnTo>
                    <a:lnTo>
                      <a:pt x="9146" y="50"/>
                    </a:lnTo>
                    <a:lnTo>
                      <a:pt x="7957" y="446"/>
                    </a:lnTo>
                    <a:lnTo>
                      <a:pt x="6833" y="975"/>
                    </a:lnTo>
                    <a:lnTo>
                      <a:pt x="5776" y="1636"/>
                    </a:lnTo>
                    <a:lnTo>
                      <a:pt x="4785" y="2362"/>
                    </a:lnTo>
                    <a:lnTo>
                      <a:pt x="3860" y="3155"/>
                    </a:lnTo>
                    <a:lnTo>
                      <a:pt x="2670" y="4081"/>
                    </a:lnTo>
                    <a:lnTo>
                      <a:pt x="1943" y="5072"/>
                    </a:lnTo>
                    <a:cubicBezTo>
                      <a:pt x="1699" y="5409"/>
                      <a:pt x="1479" y="5762"/>
                      <a:pt x="1282" y="6129"/>
                    </a:cubicBezTo>
                    <a:lnTo>
                      <a:pt x="754" y="7253"/>
                    </a:lnTo>
                    <a:lnTo>
                      <a:pt x="357" y="8376"/>
                    </a:lnTo>
                    <a:cubicBezTo>
                      <a:pt x="357" y="8772"/>
                      <a:pt x="357" y="9235"/>
                      <a:pt x="27" y="9632"/>
                    </a:cubicBezTo>
                    <a:cubicBezTo>
                      <a:pt x="-6" y="10027"/>
                      <a:pt x="-6" y="10425"/>
                      <a:pt x="27" y="10821"/>
                    </a:cubicBezTo>
                    <a:cubicBezTo>
                      <a:pt x="-8" y="11239"/>
                      <a:pt x="-8" y="11659"/>
                      <a:pt x="27" y="12077"/>
                    </a:cubicBezTo>
                    <a:cubicBezTo>
                      <a:pt x="-6" y="12472"/>
                      <a:pt x="-6" y="12870"/>
                      <a:pt x="27" y="13266"/>
                    </a:cubicBezTo>
                    <a:cubicBezTo>
                      <a:pt x="-9" y="13684"/>
                      <a:pt x="-9" y="14104"/>
                      <a:pt x="27" y="14522"/>
                    </a:cubicBezTo>
                    <a:cubicBezTo>
                      <a:pt x="27" y="14918"/>
                      <a:pt x="27" y="15315"/>
                      <a:pt x="357" y="15711"/>
                    </a:cubicBezTo>
                    <a:lnTo>
                      <a:pt x="754" y="16835"/>
                    </a:lnTo>
                    <a:cubicBezTo>
                      <a:pt x="754" y="17231"/>
                      <a:pt x="1084" y="17628"/>
                      <a:pt x="1282" y="17958"/>
                    </a:cubicBezTo>
                    <a:cubicBezTo>
                      <a:pt x="1463" y="18333"/>
                      <a:pt x="1685" y="18688"/>
                      <a:pt x="1943" y="19015"/>
                    </a:cubicBezTo>
                    <a:cubicBezTo>
                      <a:pt x="2147" y="19372"/>
                      <a:pt x="2391" y="19705"/>
                      <a:pt x="2670" y="20007"/>
                    </a:cubicBezTo>
                    <a:lnTo>
                      <a:pt x="3463" y="20932"/>
                    </a:lnTo>
                    <a:lnTo>
                      <a:pt x="4388" y="21791"/>
                    </a:lnTo>
                    <a:lnTo>
                      <a:pt x="5379" y="22518"/>
                    </a:lnTo>
                    <a:lnTo>
                      <a:pt x="6437" y="23112"/>
                    </a:lnTo>
                    <a:lnTo>
                      <a:pt x="7560" y="23641"/>
                    </a:lnTo>
                    <a:lnTo>
                      <a:pt x="8750" y="24104"/>
                    </a:lnTo>
                    <a:lnTo>
                      <a:pt x="9939" y="24104"/>
                    </a:lnTo>
                    <a:lnTo>
                      <a:pt x="11129" y="2410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39" name="Google Shape;10139;p92"/>
              <p:cNvSpPr/>
              <p:nvPr/>
            </p:nvSpPr>
            <p:spPr>
              <a:xfrm>
                <a:off x="6806977" y="1322344"/>
                <a:ext cx="112737" cy="99322"/>
              </a:xfrm>
              <a:custGeom>
                <a:avLst/>
                <a:gdLst/>
                <a:ahLst/>
                <a:cxnLst/>
                <a:rect l="l" t="t" r="r" b="b"/>
                <a:pathLst>
                  <a:path w="112737" h="99322" extrusionOk="0">
                    <a:moveTo>
                      <a:pt x="112737" y="0"/>
                    </a:moveTo>
                    <a:lnTo>
                      <a:pt x="0" y="3370"/>
                    </a:lnTo>
                    <a:lnTo>
                      <a:pt x="59276" y="99322"/>
                    </a:lnTo>
                    <a:lnTo>
                      <a:pt x="112737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0" name="Google Shape;10140;p92"/>
              <p:cNvSpPr/>
              <p:nvPr/>
            </p:nvSpPr>
            <p:spPr>
              <a:xfrm>
                <a:off x="7176484" y="1711372"/>
                <a:ext cx="24345" cy="24318"/>
              </a:xfrm>
              <a:custGeom>
                <a:avLst/>
                <a:gdLst/>
                <a:ahLst/>
                <a:cxnLst/>
                <a:rect l="l" t="t" r="r" b="b"/>
                <a:pathLst>
                  <a:path w="24345" h="24318" extrusionOk="0">
                    <a:moveTo>
                      <a:pt x="24081" y="9582"/>
                    </a:moveTo>
                    <a:cubicBezTo>
                      <a:pt x="24002" y="9178"/>
                      <a:pt x="23891" y="8780"/>
                      <a:pt x="23750" y="8393"/>
                    </a:cubicBezTo>
                    <a:cubicBezTo>
                      <a:pt x="23648" y="7987"/>
                      <a:pt x="23516" y="7589"/>
                      <a:pt x="23354" y="7203"/>
                    </a:cubicBezTo>
                    <a:cubicBezTo>
                      <a:pt x="23205" y="6838"/>
                      <a:pt x="23028" y="6485"/>
                      <a:pt x="22825" y="6146"/>
                    </a:cubicBezTo>
                    <a:lnTo>
                      <a:pt x="22231" y="5088"/>
                    </a:lnTo>
                    <a:cubicBezTo>
                      <a:pt x="22231" y="5088"/>
                      <a:pt x="21702" y="4361"/>
                      <a:pt x="21438" y="4097"/>
                    </a:cubicBezTo>
                    <a:cubicBezTo>
                      <a:pt x="21210" y="3759"/>
                      <a:pt x="20943" y="3449"/>
                      <a:pt x="20645" y="3172"/>
                    </a:cubicBezTo>
                    <a:cubicBezTo>
                      <a:pt x="20369" y="2852"/>
                      <a:pt x="20058" y="2564"/>
                      <a:pt x="19719" y="2313"/>
                    </a:cubicBezTo>
                    <a:lnTo>
                      <a:pt x="18728" y="1586"/>
                    </a:lnTo>
                    <a:cubicBezTo>
                      <a:pt x="18399" y="1349"/>
                      <a:pt x="18044" y="1150"/>
                      <a:pt x="17671" y="991"/>
                    </a:cubicBezTo>
                    <a:lnTo>
                      <a:pt x="16547" y="463"/>
                    </a:lnTo>
                    <a:lnTo>
                      <a:pt x="15424" y="0"/>
                    </a:lnTo>
                    <a:lnTo>
                      <a:pt x="14235" y="0"/>
                    </a:lnTo>
                    <a:lnTo>
                      <a:pt x="12979" y="0"/>
                    </a:lnTo>
                    <a:lnTo>
                      <a:pt x="10864" y="0"/>
                    </a:lnTo>
                    <a:lnTo>
                      <a:pt x="9609" y="0"/>
                    </a:lnTo>
                    <a:lnTo>
                      <a:pt x="8419" y="0"/>
                    </a:lnTo>
                    <a:lnTo>
                      <a:pt x="7296" y="463"/>
                    </a:lnTo>
                    <a:lnTo>
                      <a:pt x="6172" y="991"/>
                    </a:lnTo>
                    <a:cubicBezTo>
                      <a:pt x="5799" y="1150"/>
                      <a:pt x="5444" y="1349"/>
                      <a:pt x="5115" y="1586"/>
                    </a:cubicBezTo>
                    <a:lnTo>
                      <a:pt x="4124" y="2313"/>
                    </a:lnTo>
                    <a:cubicBezTo>
                      <a:pt x="3784" y="2564"/>
                      <a:pt x="3474" y="2852"/>
                      <a:pt x="3199" y="3172"/>
                    </a:cubicBezTo>
                    <a:lnTo>
                      <a:pt x="2274" y="4361"/>
                    </a:lnTo>
                    <a:lnTo>
                      <a:pt x="1547" y="5353"/>
                    </a:lnTo>
                    <a:lnTo>
                      <a:pt x="952" y="6410"/>
                    </a:lnTo>
                    <a:cubicBezTo>
                      <a:pt x="750" y="6749"/>
                      <a:pt x="573" y="7102"/>
                      <a:pt x="423" y="7467"/>
                    </a:cubicBezTo>
                    <a:cubicBezTo>
                      <a:pt x="261" y="7853"/>
                      <a:pt x="129" y="8251"/>
                      <a:pt x="27" y="8657"/>
                    </a:cubicBezTo>
                    <a:cubicBezTo>
                      <a:pt x="-3" y="9053"/>
                      <a:pt x="-3" y="9451"/>
                      <a:pt x="27" y="9846"/>
                    </a:cubicBezTo>
                    <a:lnTo>
                      <a:pt x="27" y="11102"/>
                    </a:lnTo>
                    <a:cubicBezTo>
                      <a:pt x="27" y="11498"/>
                      <a:pt x="27" y="11895"/>
                      <a:pt x="27" y="12291"/>
                    </a:cubicBezTo>
                    <a:cubicBezTo>
                      <a:pt x="27" y="12688"/>
                      <a:pt x="27" y="13150"/>
                      <a:pt x="27" y="13547"/>
                    </a:cubicBezTo>
                    <a:lnTo>
                      <a:pt x="27" y="14736"/>
                    </a:lnTo>
                    <a:cubicBezTo>
                      <a:pt x="-9" y="15132"/>
                      <a:pt x="-9" y="15530"/>
                      <a:pt x="27" y="15926"/>
                    </a:cubicBezTo>
                    <a:cubicBezTo>
                      <a:pt x="129" y="16332"/>
                      <a:pt x="261" y="16730"/>
                      <a:pt x="423" y="17115"/>
                    </a:cubicBezTo>
                    <a:cubicBezTo>
                      <a:pt x="572" y="17502"/>
                      <a:pt x="749" y="17877"/>
                      <a:pt x="952" y="18239"/>
                    </a:cubicBezTo>
                    <a:lnTo>
                      <a:pt x="1547" y="19296"/>
                    </a:lnTo>
                    <a:lnTo>
                      <a:pt x="2274" y="20287"/>
                    </a:lnTo>
                    <a:lnTo>
                      <a:pt x="3133" y="21213"/>
                    </a:lnTo>
                    <a:lnTo>
                      <a:pt x="4058" y="22006"/>
                    </a:lnTo>
                    <a:lnTo>
                      <a:pt x="5049" y="22732"/>
                    </a:lnTo>
                    <a:lnTo>
                      <a:pt x="6106" y="23393"/>
                    </a:lnTo>
                    <a:lnTo>
                      <a:pt x="7230" y="23922"/>
                    </a:lnTo>
                    <a:lnTo>
                      <a:pt x="8353" y="24318"/>
                    </a:lnTo>
                    <a:lnTo>
                      <a:pt x="9543" y="24318"/>
                    </a:lnTo>
                    <a:lnTo>
                      <a:pt x="10798" y="24318"/>
                    </a:lnTo>
                    <a:lnTo>
                      <a:pt x="13243" y="24318"/>
                    </a:lnTo>
                    <a:lnTo>
                      <a:pt x="14499" y="24318"/>
                    </a:lnTo>
                    <a:lnTo>
                      <a:pt x="15688" y="24318"/>
                    </a:lnTo>
                    <a:lnTo>
                      <a:pt x="16812" y="23922"/>
                    </a:lnTo>
                    <a:lnTo>
                      <a:pt x="17935" y="23393"/>
                    </a:lnTo>
                    <a:lnTo>
                      <a:pt x="18993" y="22732"/>
                    </a:lnTo>
                    <a:lnTo>
                      <a:pt x="19984" y="22006"/>
                    </a:lnTo>
                    <a:lnTo>
                      <a:pt x="20909" y="21213"/>
                    </a:lnTo>
                    <a:cubicBezTo>
                      <a:pt x="21192" y="20921"/>
                      <a:pt x="21457" y="20612"/>
                      <a:pt x="21702" y="20287"/>
                    </a:cubicBezTo>
                    <a:lnTo>
                      <a:pt x="22495" y="19296"/>
                    </a:lnTo>
                    <a:lnTo>
                      <a:pt x="23090" y="18239"/>
                    </a:lnTo>
                    <a:cubicBezTo>
                      <a:pt x="23292" y="17877"/>
                      <a:pt x="23470" y="17502"/>
                      <a:pt x="23618" y="17115"/>
                    </a:cubicBezTo>
                    <a:cubicBezTo>
                      <a:pt x="23780" y="16730"/>
                      <a:pt x="23912" y="16332"/>
                      <a:pt x="24015" y="15926"/>
                    </a:cubicBezTo>
                    <a:cubicBezTo>
                      <a:pt x="24161" y="15541"/>
                      <a:pt x="24273" y="15142"/>
                      <a:pt x="24345" y="14736"/>
                    </a:cubicBezTo>
                    <a:lnTo>
                      <a:pt x="24345" y="13547"/>
                    </a:lnTo>
                    <a:cubicBezTo>
                      <a:pt x="24345" y="13150"/>
                      <a:pt x="24345" y="12688"/>
                      <a:pt x="24345" y="12291"/>
                    </a:cubicBezTo>
                    <a:cubicBezTo>
                      <a:pt x="24345" y="11895"/>
                      <a:pt x="24345" y="11498"/>
                      <a:pt x="24345" y="111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1" name="Google Shape;10141;p92"/>
              <p:cNvSpPr/>
              <p:nvPr/>
            </p:nvSpPr>
            <p:spPr>
              <a:xfrm>
                <a:off x="7242133" y="1521345"/>
                <a:ext cx="24851" cy="25085"/>
              </a:xfrm>
              <a:custGeom>
                <a:avLst/>
                <a:gdLst/>
                <a:ahLst/>
                <a:cxnLst/>
                <a:rect l="l" t="t" r="r" b="b"/>
                <a:pathLst>
                  <a:path w="24851" h="25085" extrusionOk="0">
                    <a:moveTo>
                      <a:pt x="11298" y="40"/>
                    </a:moveTo>
                    <a:cubicBezTo>
                      <a:pt x="4399" y="735"/>
                      <a:pt x="-631" y="6891"/>
                      <a:pt x="64" y="13791"/>
                    </a:cubicBezTo>
                    <a:cubicBezTo>
                      <a:pt x="701" y="20104"/>
                      <a:pt x="5946" y="24950"/>
                      <a:pt x="12289" y="25085"/>
                    </a:cubicBezTo>
                    <a:lnTo>
                      <a:pt x="13281" y="25085"/>
                    </a:lnTo>
                    <a:cubicBezTo>
                      <a:pt x="20197" y="24538"/>
                      <a:pt x="25359" y="18487"/>
                      <a:pt x="24812" y="11571"/>
                    </a:cubicBezTo>
                    <a:cubicBezTo>
                      <a:pt x="24265" y="4655"/>
                      <a:pt x="18214" y="-507"/>
                      <a:pt x="11298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2" name="Google Shape;10142;p92"/>
              <p:cNvSpPr/>
              <p:nvPr/>
            </p:nvSpPr>
            <p:spPr>
              <a:xfrm>
                <a:off x="7229094" y="1623100"/>
                <a:ext cx="25276" cy="25164"/>
              </a:xfrm>
              <a:custGeom>
                <a:avLst/>
                <a:gdLst/>
                <a:ahLst/>
                <a:cxnLst/>
                <a:rect l="l" t="t" r="r" b="b"/>
                <a:pathLst>
                  <a:path w="25276" h="25164" extrusionOk="0">
                    <a:moveTo>
                      <a:pt x="16738" y="713"/>
                    </a:moveTo>
                    <a:cubicBezTo>
                      <a:pt x="10187" y="-1586"/>
                      <a:pt x="3012" y="1860"/>
                      <a:pt x="713" y="8411"/>
                    </a:cubicBezTo>
                    <a:cubicBezTo>
                      <a:pt x="-1586" y="14962"/>
                      <a:pt x="1860" y="22137"/>
                      <a:pt x="8411" y="24436"/>
                    </a:cubicBezTo>
                    <a:cubicBezTo>
                      <a:pt x="9751" y="24900"/>
                      <a:pt x="11157" y="25146"/>
                      <a:pt x="12575" y="25163"/>
                    </a:cubicBezTo>
                    <a:cubicBezTo>
                      <a:pt x="19509" y="25244"/>
                      <a:pt x="25195" y="19688"/>
                      <a:pt x="25276" y="12754"/>
                    </a:cubicBezTo>
                    <a:cubicBezTo>
                      <a:pt x="25338" y="7315"/>
                      <a:pt x="21892" y="2453"/>
                      <a:pt x="16738" y="7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3" name="Google Shape;10143;p92"/>
              <p:cNvSpPr/>
              <p:nvPr/>
            </p:nvSpPr>
            <p:spPr>
              <a:xfrm>
                <a:off x="7232558" y="1470635"/>
                <a:ext cx="25117" cy="25111"/>
              </a:xfrm>
              <a:custGeom>
                <a:avLst/>
                <a:gdLst/>
                <a:ahLst/>
                <a:cxnLst/>
                <a:rect l="l" t="t" r="r" b="b"/>
                <a:pathLst>
                  <a:path w="25117" h="25111" extrusionOk="0">
                    <a:moveTo>
                      <a:pt x="520" y="16122"/>
                    </a:moveTo>
                    <a:cubicBezTo>
                      <a:pt x="2124" y="21459"/>
                      <a:pt x="7039" y="25112"/>
                      <a:pt x="12613" y="25110"/>
                    </a:cubicBezTo>
                    <a:cubicBezTo>
                      <a:pt x="13823" y="25129"/>
                      <a:pt x="15029" y="24950"/>
                      <a:pt x="16181" y="24581"/>
                    </a:cubicBezTo>
                    <a:cubicBezTo>
                      <a:pt x="22820" y="22581"/>
                      <a:pt x="26581" y="15576"/>
                      <a:pt x="24581" y="8937"/>
                    </a:cubicBezTo>
                    <a:cubicBezTo>
                      <a:pt x="22581" y="2297"/>
                      <a:pt x="15577" y="-1464"/>
                      <a:pt x="8937" y="537"/>
                    </a:cubicBezTo>
                    <a:cubicBezTo>
                      <a:pt x="2320" y="2530"/>
                      <a:pt x="-1442" y="9496"/>
                      <a:pt x="520" y="161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4" name="Google Shape;10144;p92"/>
              <p:cNvSpPr/>
              <p:nvPr/>
            </p:nvSpPr>
            <p:spPr>
              <a:xfrm>
                <a:off x="7212763" y="1423039"/>
                <a:ext cx="25153" cy="25126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25126" extrusionOk="0">
                    <a:moveTo>
                      <a:pt x="12584" y="25126"/>
                    </a:moveTo>
                    <a:cubicBezTo>
                      <a:pt x="14680" y="25104"/>
                      <a:pt x="16742" y="24583"/>
                      <a:pt x="18597" y="23606"/>
                    </a:cubicBezTo>
                    <a:cubicBezTo>
                      <a:pt x="24692" y="20285"/>
                      <a:pt x="26941" y="12652"/>
                      <a:pt x="23619" y="6557"/>
                    </a:cubicBezTo>
                    <a:cubicBezTo>
                      <a:pt x="20298" y="462"/>
                      <a:pt x="12665" y="-1787"/>
                      <a:pt x="6570" y="1534"/>
                    </a:cubicBezTo>
                    <a:cubicBezTo>
                      <a:pt x="475" y="4841"/>
                      <a:pt x="-1785" y="12463"/>
                      <a:pt x="1522" y="18558"/>
                    </a:cubicBezTo>
                    <a:cubicBezTo>
                      <a:pt x="3723" y="22614"/>
                      <a:pt x="7970" y="25135"/>
                      <a:pt x="12584" y="251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5" name="Google Shape;10145;p92"/>
              <p:cNvSpPr/>
              <p:nvPr/>
            </p:nvSpPr>
            <p:spPr>
              <a:xfrm>
                <a:off x="7206986" y="1669718"/>
                <a:ext cx="25324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5324" h="25200" extrusionOk="0">
                    <a:moveTo>
                      <a:pt x="19219" y="1872"/>
                    </a:moveTo>
                    <a:cubicBezTo>
                      <a:pt x="13288" y="-1777"/>
                      <a:pt x="5522" y="72"/>
                      <a:pt x="1872" y="6002"/>
                    </a:cubicBezTo>
                    <a:cubicBezTo>
                      <a:pt x="-1777" y="11933"/>
                      <a:pt x="72" y="19699"/>
                      <a:pt x="6002" y="23349"/>
                    </a:cubicBezTo>
                    <a:cubicBezTo>
                      <a:pt x="7984" y="24584"/>
                      <a:pt x="10277" y="25227"/>
                      <a:pt x="12611" y="25199"/>
                    </a:cubicBezTo>
                    <a:cubicBezTo>
                      <a:pt x="19545" y="25287"/>
                      <a:pt x="25237" y="19737"/>
                      <a:pt x="25324" y="12803"/>
                    </a:cubicBezTo>
                    <a:cubicBezTo>
                      <a:pt x="25381" y="8333"/>
                      <a:pt x="23055" y="4169"/>
                      <a:pt x="19219" y="18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6" name="Google Shape;10146;p92"/>
              <p:cNvSpPr/>
              <p:nvPr/>
            </p:nvSpPr>
            <p:spPr>
              <a:xfrm>
                <a:off x="7183518" y="1380562"/>
                <a:ext cx="25111" cy="25111"/>
              </a:xfrm>
              <a:custGeom>
                <a:avLst/>
                <a:gdLst/>
                <a:ahLst/>
                <a:cxnLst/>
                <a:rect l="l" t="t" r="r" b="b"/>
                <a:pathLst>
                  <a:path w="25111" h="25111" extrusionOk="0">
                    <a:moveTo>
                      <a:pt x="22069" y="4362"/>
                    </a:moveTo>
                    <a:cubicBezTo>
                      <a:pt x="17544" y="-892"/>
                      <a:pt x="9616" y="-1483"/>
                      <a:pt x="4362" y="3043"/>
                    </a:cubicBezTo>
                    <a:cubicBezTo>
                      <a:pt x="-892" y="7568"/>
                      <a:pt x="-1483" y="15496"/>
                      <a:pt x="3042" y="20750"/>
                    </a:cubicBezTo>
                    <a:cubicBezTo>
                      <a:pt x="5427" y="23518"/>
                      <a:pt x="8899" y="25111"/>
                      <a:pt x="12553" y="25112"/>
                    </a:cubicBezTo>
                    <a:cubicBezTo>
                      <a:pt x="19487" y="25113"/>
                      <a:pt x="25110" y="19493"/>
                      <a:pt x="25111" y="12559"/>
                    </a:cubicBezTo>
                    <a:cubicBezTo>
                      <a:pt x="25112" y="9550"/>
                      <a:pt x="24032" y="6642"/>
                      <a:pt x="22069" y="43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7" name="Google Shape;10147;p92"/>
              <p:cNvSpPr/>
              <p:nvPr/>
            </p:nvSpPr>
            <p:spPr>
              <a:xfrm>
                <a:off x="7241166" y="1572863"/>
                <a:ext cx="25147" cy="25048"/>
              </a:xfrm>
              <a:custGeom>
                <a:avLst/>
                <a:gdLst/>
                <a:ahLst/>
                <a:cxnLst/>
                <a:rect l="l" t="t" r="r" b="b"/>
                <a:pathLst>
                  <a:path w="25147" h="25048" extrusionOk="0">
                    <a:moveTo>
                      <a:pt x="13851" y="132"/>
                    </a:moveTo>
                    <a:cubicBezTo>
                      <a:pt x="6954" y="-583"/>
                      <a:pt x="783" y="4429"/>
                      <a:pt x="68" y="11326"/>
                    </a:cubicBezTo>
                    <a:cubicBezTo>
                      <a:pt x="-627" y="18022"/>
                      <a:pt x="4084" y="24075"/>
                      <a:pt x="10746" y="25045"/>
                    </a:cubicBezTo>
                    <a:lnTo>
                      <a:pt x="12332" y="25045"/>
                    </a:lnTo>
                    <a:cubicBezTo>
                      <a:pt x="19264" y="25189"/>
                      <a:pt x="25001" y="19685"/>
                      <a:pt x="25144" y="12752"/>
                    </a:cubicBezTo>
                    <a:cubicBezTo>
                      <a:pt x="25280" y="6208"/>
                      <a:pt x="20365" y="657"/>
                      <a:pt x="138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48" name="Google Shape;10148;p92"/>
              <p:cNvSpPr/>
              <p:nvPr/>
            </p:nvSpPr>
            <p:spPr>
              <a:xfrm>
                <a:off x="7095626" y="1322344"/>
                <a:ext cx="100247" cy="87229"/>
              </a:xfrm>
              <a:custGeom>
                <a:avLst/>
                <a:gdLst/>
                <a:ahLst/>
                <a:cxnLst/>
                <a:rect l="l" t="t" r="r" b="b"/>
                <a:pathLst>
                  <a:path w="100247" h="87229" extrusionOk="0">
                    <a:moveTo>
                      <a:pt x="100247" y="859"/>
                    </a:moveTo>
                    <a:lnTo>
                      <a:pt x="0" y="0"/>
                    </a:lnTo>
                    <a:lnTo>
                      <a:pt x="49430" y="87229"/>
                    </a:lnTo>
                    <a:lnTo>
                      <a:pt x="100247" y="85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149" name="Google Shape;10149;p92"/>
          <p:cNvGrpSpPr/>
          <p:nvPr/>
        </p:nvGrpSpPr>
        <p:grpSpPr>
          <a:xfrm>
            <a:off x="7989755" y="2648010"/>
            <a:ext cx="490519" cy="523600"/>
            <a:chOff x="7985969" y="1624645"/>
            <a:chExt cx="490519" cy="523600"/>
          </a:xfrm>
        </p:grpSpPr>
        <p:sp>
          <p:nvSpPr>
            <p:cNvPr id="10150" name="Google Shape;10150;p92"/>
            <p:cNvSpPr/>
            <p:nvPr/>
          </p:nvSpPr>
          <p:spPr>
            <a:xfrm>
              <a:off x="7985969" y="2025134"/>
              <a:ext cx="490519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Federation</a:t>
              </a:r>
              <a:endParaRPr/>
            </a:p>
          </p:txBody>
        </p:sp>
        <p:grpSp>
          <p:nvGrpSpPr>
            <p:cNvPr id="10151" name="Google Shape;10151;p92"/>
            <p:cNvGrpSpPr/>
            <p:nvPr/>
          </p:nvGrpSpPr>
          <p:grpSpPr>
            <a:xfrm>
              <a:off x="8080440" y="1624645"/>
              <a:ext cx="309799" cy="309799"/>
              <a:chOff x="7838037" y="1167248"/>
              <a:chExt cx="783608" cy="783608"/>
            </a:xfrm>
          </p:grpSpPr>
          <p:sp>
            <p:nvSpPr>
              <p:cNvPr id="10152" name="Google Shape;10152;p92"/>
              <p:cNvSpPr/>
              <p:nvPr/>
            </p:nvSpPr>
            <p:spPr>
              <a:xfrm>
                <a:off x="7838037" y="1167248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53" name="Google Shape;10153;p92"/>
              <p:cNvSpPr/>
              <p:nvPr/>
            </p:nvSpPr>
            <p:spPr>
              <a:xfrm>
                <a:off x="7911644" y="1233183"/>
                <a:ext cx="636116" cy="657081"/>
              </a:xfrm>
              <a:custGeom>
                <a:avLst/>
                <a:gdLst/>
                <a:ahLst/>
                <a:cxnLst/>
                <a:rect l="l" t="t" r="r" b="b"/>
                <a:pathLst>
                  <a:path w="636116" h="657081" extrusionOk="0">
                    <a:moveTo>
                      <a:pt x="629182" y="333733"/>
                    </a:moveTo>
                    <a:cubicBezTo>
                      <a:pt x="624735" y="323213"/>
                      <a:pt x="618299" y="313654"/>
                      <a:pt x="610217" y="305582"/>
                    </a:cubicBezTo>
                    <a:cubicBezTo>
                      <a:pt x="602135" y="297497"/>
                      <a:pt x="592579" y="291036"/>
                      <a:pt x="582065" y="286550"/>
                    </a:cubicBezTo>
                    <a:cubicBezTo>
                      <a:pt x="559975" y="277302"/>
                      <a:pt x="535099" y="277302"/>
                      <a:pt x="513009" y="286550"/>
                    </a:cubicBezTo>
                    <a:lnTo>
                      <a:pt x="508317" y="288731"/>
                    </a:lnTo>
                    <a:lnTo>
                      <a:pt x="387320" y="143943"/>
                    </a:lnTo>
                    <a:cubicBezTo>
                      <a:pt x="407704" y="118516"/>
                      <a:pt x="412500" y="83956"/>
                      <a:pt x="399809" y="53939"/>
                    </a:cubicBezTo>
                    <a:cubicBezTo>
                      <a:pt x="395387" y="43406"/>
                      <a:pt x="388944" y="33842"/>
                      <a:pt x="380844" y="25788"/>
                    </a:cubicBezTo>
                    <a:cubicBezTo>
                      <a:pt x="346107" y="-8742"/>
                      <a:pt x="289957" y="-8574"/>
                      <a:pt x="255427" y="26162"/>
                    </a:cubicBezTo>
                    <a:cubicBezTo>
                      <a:pt x="230122" y="51619"/>
                      <a:pt x="222658" y="89819"/>
                      <a:pt x="236519" y="122929"/>
                    </a:cubicBezTo>
                    <a:cubicBezTo>
                      <a:pt x="239726" y="130474"/>
                      <a:pt x="243951" y="137544"/>
                      <a:pt x="249075" y="143943"/>
                    </a:cubicBezTo>
                    <a:lnTo>
                      <a:pt x="128077" y="288731"/>
                    </a:lnTo>
                    <a:lnTo>
                      <a:pt x="123319" y="286550"/>
                    </a:lnTo>
                    <a:cubicBezTo>
                      <a:pt x="78226" y="267434"/>
                      <a:pt x="26173" y="288492"/>
                      <a:pt x="7057" y="333586"/>
                    </a:cubicBezTo>
                    <a:cubicBezTo>
                      <a:pt x="-12060" y="378679"/>
                      <a:pt x="8999" y="430732"/>
                      <a:pt x="54092" y="449848"/>
                    </a:cubicBezTo>
                    <a:cubicBezTo>
                      <a:pt x="82713" y="461982"/>
                      <a:pt x="115598" y="458243"/>
                      <a:pt x="140765" y="439994"/>
                    </a:cubicBezTo>
                    <a:lnTo>
                      <a:pt x="240814" y="525241"/>
                    </a:lnTo>
                    <a:cubicBezTo>
                      <a:pt x="239228" y="528082"/>
                      <a:pt x="237841" y="530990"/>
                      <a:pt x="236519" y="533964"/>
                    </a:cubicBezTo>
                    <a:cubicBezTo>
                      <a:pt x="217523" y="579055"/>
                      <a:pt x="238637" y="631013"/>
                      <a:pt x="283702" y="650071"/>
                    </a:cubicBezTo>
                    <a:cubicBezTo>
                      <a:pt x="328775" y="669116"/>
                      <a:pt x="380752" y="648022"/>
                      <a:pt x="399809" y="602954"/>
                    </a:cubicBezTo>
                    <a:cubicBezTo>
                      <a:pt x="409151" y="580906"/>
                      <a:pt x="409151" y="556011"/>
                      <a:pt x="399809" y="533964"/>
                    </a:cubicBezTo>
                    <a:cubicBezTo>
                      <a:pt x="398546" y="531008"/>
                      <a:pt x="397135" y="528119"/>
                      <a:pt x="395580" y="525307"/>
                    </a:cubicBezTo>
                    <a:lnTo>
                      <a:pt x="495629" y="440060"/>
                    </a:lnTo>
                    <a:cubicBezTo>
                      <a:pt x="501049" y="443942"/>
                      <a:pt x="506877" y="447222"/>
                      <a:pt x="513009" y="449840"/>
                    </a:cubicBezTo>
                    <a:cubicBezTo>
                      <a:pt x="558147" y="468853"/>
                      <a:pt x="610151" y="447674"/>
                      <a:pt x="629162" y="402537"/>
                    </a:cubicBezTo>
                    <a:cubicBezTo>
                      <a:pt x="638427" y="380539"/>
                      <a:pt x="638434" y="355736"/>
                      <a:pt x="629182" y="333733"/>
                    </a:cubicBezTo>
                    <a:close/>
                    <a:moveTo>
                      <a:pt x="465892" y="402723"/>
                    </a:moveTo>
                    <a:cubicBezTo>
                      <a:pt x="467163" y="405707"/>
                      <a:pt x="468597" y="408619"/>
                      <a:pt x="470187" y="411446"/>
                    </a:cubicBezTo>
                    <a:lnTo>
                      <a:pt x="370138" y="496693"/>
                    </a:lnTo>
                    <a:cubicBezTo>
                      <a:pt x="364721" y="492750"/>
                      <a:pt x="358867" y="489447"/>
                      <a:pt x="352692" y="486847"/>
                    </a:cubicBezTo>
                    <a:cubicBezTo>
                      <a:pt x="347746" y="484741"/>
                      <a:pt x="342613" y="483103"/>
                      <a:pt x="337361" y="481956"/>
                    </a:cubicBezTo>
                    <a:lnTo>
                      <a:pt x="337361" y="175002"/>
                    </a:lnTo>
                    <a:cubicBezTo>
                      <a:pt x="342605" y="173824"/>
                      <a:pt x="347735" y="172188"/>
                      <a:pt x="352692" y="170112"/>
                    </a:cubicBezTo>
                    <a:lnTo>
                      <a:pt x="357450" y="167932"/>
                    </a:lnTo>
                    <a:lnTo>
                      <a:pt x="478448" y="312719"/>
                    </a:lnTo>
                    <a:cubicBezTo>
                      <a:pt x="473314" y="319112"/>
                      <a:pt x="469090" y="326184"/>
                      <a:pt x="465892" y="333733"/>
                    </a:cubicBezTo>
                    <a:cubicBezTo>
                      <a:pt x="456640" y="355799"/>
                      <a:pt x="456640" y="380657"/>
                      <a:pt x="465892" y="402723"/>
                    </a:cubicBezTo>
                    <a:close/>
                    <a:moveTo>
                      <a:pt x="283702" y="486847"/>
                    </a:moveTo>
                    <a:cubicBezTo>
                      <a:pt x="277543" y="489410"/>
                      <a:pt x="271709" y="492693"/>
                      <a:pt x="266322" y="496627"/>
                    </a:cubicBezTo>
                    <a:lnTo>
                      <a:pt x="166207" y="411380"/>
                    </a:lnTo>
                    <a:cubicBezTo>
                      <a:pt x="167788" y="408582"/>
                      <a:pt x="169201" y="405690"/>
                      <a:pt x="170436" y="402723"/>
                    </a:cubicBezTo>
                    <a:cubicBezTo>
                      <a:pt x="182995" y="372651"/>
                      <a:pt x="178101" y="338118"/>
                      <a:pt x="157682" y="312719"/>
                    </a:cubicBezTo>
                    <a:lnTo>
                      <a:pt x="279010" y="167932"/>
                    </a:lnTo>
                    <a:lnTo>
                      <a:pt x="283702" y="170112"/>
                    </a:lnTo>
                    <a:cubicBezTo>
                      <a:pt x="288656" y="172197"/>
                      <a:pt x="293787" y="173834"/>
                      <a:pt x="299033" y="175002"/>
                    </a:cubicBezTo>
                    <a:lnTo>
                      <a:pt x="299033" y="481956"/>
                    </a:lnTo>
                    <a:cubicBezTo>
                      <a:pt x="293779" y="483095"/>
                      <a:pt x="288645" y="484733"/>
                      <a:pt x="283702" y="486847"/>
                    </a:cubicBezTo>
                    <a:close/>
                    <a:moveTo>
                      <a:pt x="318197" y="38145"/>
                    </a:moveTo>
                    <a:cubicBezTo>
                      <a:pt x="346007" y="38145"/>
                      <a:pt x="368552" y="60690"/>
                      <a:pt x="368552" y="88500"/>
                    </a:cubicBezTo>
                    <a:cubicBezTo>
                      <a:pt x="368552" y="116310"/>
                      <a:pt x="346007" y="138855"/>
                      <a:pt x="318197" y="138855"/>
                    </a:cubicBezTo>
                    <a:cubicBezTo>
                      <a:pt x="290387" y="138855"/>
                      <a:pt x="267842" y="116310"/>
                      <a:pt x="267842" y="88500"/>
                    </a:cubicBezTo>
                    <a:cubicBezTo>
                      <a:pt x="267842" y="88478"/>
                      <a:pt x="267842" y="88456"/>
                      <a:pt x="267842" y="88434"/>
                    </a:cubicBezTo>
                    <a:cubicBezTo>
                      <a:pt x="267842" y="60660"/>
                      <a:pt x="290357" y="38145"/>
                      <a:pt x="318131" y="38145"/>
                    </a:cubicBezTo>
                    <a:cubicBezTo>
                      <a:pt x="318153" y="38145"/>
                      <a:pt x="318175" y="38145"/>
                      <a:pt x="318197" y="38145"/>
                    </a:cubicBezTo>
                    <a:close/>
                    <a:moveTo>
                      <a:pt x="38733" y="368228"/>
                    </a:moveTo>
                    <a:cubicBezTo>
                      <a:pt x="38697" y="340418"/>
                      <a:pt x="61212" y="317843"/>
                      <a:pt x="89022" y="317807"/>
                    </a:cubicBezTo>
                    <a:cubicBezTo>
                      <a:pt x="116833" y="317771"/>
                      <a:pt x="139407" y="340286"/>
                      <a:pt x="139443" y="368096"/>
                    </a:cubicBezTo>
                    <a:cubicBezTo>
                      <a:pt x="139480" y="395906"/>
                      <a:pt x="116965" y="418481"/>
                      <a:pt x="89155" y="418517"/>
                    </a:cubicBezTo>
                    <a:cubicBezTo>
                      <a:pt x="89110" y="418517"/>
                      <a:pt x="89067" y="418517"/>
                      <a:pt x="89022" y="418517"/>
                    </a:cubicBezTo>
                    <a:cubicBezTo>
                      <a:pt x="61264" y="418481"/>
                      <a:pt x="38770" y="395987"/>
                      <a:pt x="38733" y="368228"/>
                    </a:cubicBezTo>
                    <a:close/>
                    <a:moveTo>
                      <a:pt x="318395" y="618814"/>
                    </a:moveTo>
                    <a:cubicBezTo>
                      <a:pt x="290585" y="618959"/>
                      <a:pt x="267923" y="596531"/>
                      <a:pt x="267777" y="568724"/>
                    </a:cubicBezTo>
                    <a:cubicBezTo>
                      <a:pt x="267631" y="540914"/>
                      <a:pt x="290057" y="518251"/>
                      <a:pt x="317867" y="518105"/>
                    </a:cubicBezTo>
                    <a:cubicBezTo>
                      <a:pt x="345676" y="517959"/>
                      <a:pt x="368339" y="540385"/>
                      <a:pt x="368485" y="568195"/>
                    </a:cubicBezTo>
                    <a:cubicBezTo>
                      <a:pt x="368486" y="568283"/>
                      <a:pt x="368486" y="568371"/>
                      <a:pt x="368486" y="568459"/>
                    </a:cubicBezTo>
                    <a:cubicBezTo>
                      <a:pt x="368486" y="596246"/>
                      <a:pt x="345982" y="618774"/>
                      <a:pt x="318197" y="618814"/>
                    </a:cubicBezTo>
                    <a:close/>
                    <a:moveTo>
                      <a:pt x="547570" y="418517"/>
                    </a:moveTo>
                    <a:cubicBezTo>
                      <a:pt x="519760" y="418517"/>
                      <a:pt x="497215" y="395972"/>
                      <a:pt x="497215" y="368162"/>
                    </a:cubicBezTo>
                    <a:cubicBezTo>
                      <a:pt x="497215" y="340352"/>
                      <a:pt x="519760" y="317807"/>
                      <a:pt x="547570" y="317807"/>
                    </a:cubicBezTo>
                    <a:cubicBezTo>
                      <a:pt x="575380" y="317807"/>
                      <a:pt x="597925" y="340352"/>
                      <a:pt x="597925" y="368162"/>
                    </a:cubicBezTo>
                    <a:cubicBezTo>
                      <a:pt x="597925" y="368184"/>
                      <a:pt x="597925" y="368206"/>
                      <a:pt x="597925" y="368228"/>
                    </a:cubicBezTo>
                    <a:cubicBezTo>
                      <a:pt x="597925" y="396002"/>
                      <a:pt x="575410" y="418517"/>
                      <a:pt x="547636" y="418517"/>
                    </a:cubicBezTo>
                    <a:cubicBezTo>
                      <a:pt x="547614" y="418517"/>
                      <a:pt x="547592" y="418517"/>
                      <a:pt x="547570" y="4185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154" name="Google Shape;10154;p92"/>
          <p:cNvGrpSpPr/>
          <p:nvPr/>
        </p:nvGrpSpPr>
        <p:grpSpPr>
          <a:xfrm>
            <a:off x="662707" y="3496061"/>
            <a:ext cx="461665" cy="631608"/>
            <a:chOff x="9219300" y="1633264"/>
            <a:chExt cx="461665" cy="631608"/>
          </a:xfrm>
        </p:grpSpPr>
        <p:sp>
          <p:nvSpPr>
            <p:cNvPr id="10155" name="Google Shape;10155;p92"/>
            <p:cNvSpPr/>
            <p:nvPr/>
          </p:nvSpPr>
          <p:spPr>
            <a:xfrm>
              <a:off x="9219300" y="2018651"/>
              <a:ext cx="461665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File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Trajectory</a:t>
              </a:r>
              <a:endParaRPr/>
            </a:p>
          </p:txBody>
        </p:sp>
        <p:grpSp>
          <p:nvGrpSpPr>
            <p:cNvPr id="10156" name="Google Shape;10156;p92"/>
            <p:cNvGrpSpPr/>
            <p:nvPr/>
          </p:nvGrpSpPr>
          <p:grpSpPr>
            <a:xfrm>
              <a:off x="9294684" y="1633264"/>
              <a:ext cx="309799" cy="309799"/>
              <a:chOff x="9065816" y="1147574"/>
              <a:chExt cx="783608" cy="783608"/>
            </a:xfrm>
          </p:grpSpPr>
          <p:sp>
            <p:nvSpPr>
              <p:cNvPr id="10157" name="Google Shape;10157;p92"/>
              <p:cNvSpPr/>
              <p:nvPr/>
            </p:nvSpPr>
            <p:spPr>
              <a:xfrm>
                <a:off x="9065816" y="1147574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58" name="Google Shape;10158;p92"/>
              <p:cNvSpPr/>
              <p:nvPr/>
            </p:nvSpPr>
            <p:spPr>
              <a:xfrm>
                <a:off x="9194545" y="1507135"/>
                <a:ext cx="24450" cy="24444"/>
              </a:xfrm>
              <a:custGeom>
                <a:avLst/>
                <a:gdLst/>
                <a:ahLst/>
                <a:cxnLst/>
                <a:rect l="l" t="t" r="r" b="b"/>
                <a:pathLst>
                  <a:path w="24450" h="24444" extrusionOk="0">
                    <a:moveTo>
                      <a:pt x="11829" y="24445"/>
                    </a:moveTo>
                    <a:lnTo>
                      <a:pt x="12622" y="24445"/>
                    </a:lnTo>
                    <a:cubicBezTo>
                      <a:pt x="19370" y="24226"/>
                      <a:pt x="24663" y="18578"/>
                      <a:pt x="24444" y="11829"/>
                    </a:cubicBezTo>
                    <a:cubicBezTo>
                      <a:pt x="24225" y="5081"/>
                      <a:pt x="18577" y="-212"/>
                      <a:pt x="11829" y="7"/>
                    </a:cubicBezTo>
                    <a:cubicBezTo>
                      <a:pt x="5080" y="226"/>
                      <a:pt x="-213" y="5874"/>
                      <a:pt x="7" y="12622"/>
                    </a:cubicBezTo>
                    <a:cubicBezTo>
                      <a:pt x="215" y="19063"/>
                      <a:pt x="5388" y="24236"/>
                      <a:pt x="11829" y="2444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59" name="Google Shape;10159;p92"/>
              <p:cNvSpPr/>
              <p:nvPr/>
            </p:nvSpPr>
            <p:spPr>
              <a:xfrm>
                <a:off x="9202810" y="1456642"/>
                <a:ext cx="25125" cy="25111"/>
              </a:xfrm>
              <a:custGeom>
                <a:avLst/>
                <a:gdLst/>
                <a:ahLst/>
                <a:cxnLst/>
                <a:rect l="l" t="t" r="r" b="b"/>
                <a:pathLst>
                  <a:path w="25125" h="25111" extrusionOk="0">
                    <a:moveTo>
                      <a:pt x="9246" y="24649"/>
                    </a:moveTo>
                    <a:cubicBezTo>
                      <a:pt x="10320" y="24960"/>
                      <a:pt x="11432" y="25116"/>
                      <a:pt x="12550" y="25111"/>
                    </a:cubicBezTo>
                    <a:cubicBezTo>
                      <a:pt x="19484" y="25123"/>
                      <a:pt x="25115" y="19510"/>
                      <a:pt x="25126" y="12576"/>
                    </a:cubicBezTo>
                    <a:cubicBezTo>
                      <a:pt x="25137" y="5641"/>
                      <a:pt x="19525" y="11"/>
                      <a:pt x="12591" y="0"/>
                    </a:cubicBezTo>
                    <a:cubicBezTo>
                      <a:pt x="6921" y="-9"/>
                      <a:pt x="1949" y="3782"/>
                      <a:pt x="457" y="9252"/>
                    </a:cubicBezTo>
                    <a:cubicBezTo>
                      <a:pt x="-1386" y="15899"/>
                      <a:pt x="2508" y="22781"/>
                      <a:pt x="9156" y="24624"/>
                    </a:cubicBezTo>
                    <a:cubicBezTo>
                      <a:pt x="9186" y="24632"/>
                      <a:pt x="9216" y="24641"/>
                      <a:pt x="9246" y="246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0" name="Google Shape;10160;p92"/>
              <p:cNvSpPr/>
              <p:nvPr/>
            </p:nvSpPr>
            <p:spPr>
              <a:xfrm>
                <a:off x="9230735" y="1651461"/>
                <a:ext cx="25114" cy="25090"/>
              </a:xfrm>
              <a:custGeom>
                <a:avLst/>
                <a:gdLst/>
                <a:ahLst/>
                <a:cxnLst/>
                <a:rect l="l" t="t" r="r" b="b"/>
                <a:pathLst>
                  <a:path w="25114" h="25090" extrusionOk="0">
                    <a:moveTo>
                      <a:pt x="5970" y="1844"/>
                    </a:moveTo>
                    <a:cubicBezTo>
                      <a:pt x="67" y="5481"/>
                      <a:pt x="-1769" y="13216"/>
                      <a:pt x="1868" y="19120"/>
                    </a:cubicBezTo>
                    <a:cubicBezTo>
                      <a:pt x="5506" y="25023"/>
                      <a:pt x="13241" y="26860"/>
                      <a:pt x="19144" y="23222"/>
                    </a:cubicBezTo>
                    <a:cubicBezTo>
                      <a:pt x="25024" y="19599"/>
                      <a:pt x="26873" y="11907"/>
                      <a:pt x="23284" y="6007"/>
                    </a:cubicBezTo>
                    <a:cubicBezTo>
                      <a:pt x="19642" y="90"/>
                      <a:pt x="11904" y="-1770"/>
                      <a:pt x="5970" y="184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1" name="Google Shape;10161;p92"/>
              <p:cNvSpPr/>
              <p:nvPr/>
            </p:nvSpPr>
            <p:spPr>
              <a:xfrm>
                <a:off x="9197815" y="1556987"/>
                <a:ext cx="24980" cy="24996"/>
              </a:xfrm>
              <a:custGeom>
                <a:avLst/>
                <a:gdLst/>
                <a:ahLst/>
                <a:cxnLst/>
                <a:rect l="l" t="t" r="r" b="b"/>
                <a:pathLst>
                  <a:path w="24980" h="24996" extrusionOk="0">
                    <a:moveTo>
                      <a:pt x="13382" y="24948"/>
                    </a:moveTo>
                    <a:cubicBezTo>
                      <a:pt x="20263" y="24455"/>
                      <a:pt x="25441" y="18478"/>
                      <a:pt x="24948" y="11598"/>
                    </a:cubicBezTo>
                    <a:cubicBezTo>
                      <a:pt x="24455" y="4718"/>
                      <a:pt x="18479" y="-461"/>
                      <a:pt x="11598" y="32"/>
                    </a:cubicBezTo>
                    <a:cubicBezTo>
                      <a:pt x="4718" y="525"/>
                      <a:pt x="-460" y="6502"/>
                      <a:pt x="32" y="13382"/>
                    </a:cubicBezTo>
                    <a:cubicBezTo>
                      <a:pt x="476" y="19576"/>
                      <a:pt x="5404" y="24504"/>
                      <a:pt x="11598" y="24948"/>
                    </a:cubicBezTo>
                    <a:cubicBezTo>
                      <a:pt x="12191" y="25013"/>
                      <a:pt x="12790" y="25013"/>
                      <a:pt x="13382" y="2494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2" name="Google Shape;10162;p92"/>
              <p:cNvSpPr/>
              <p:nvPr/>
            </p:nvSpPr>
            <p:spPr>
              <a:xfrm>
                <a:off x="9208846" y="1605986"/>
                <a:ext cx="25080" cy="25114"/>
              </a:xfrm>
              <a:custGeom>
                <a:avLst/>
                <a:gdLst/>
                <a:ahLst/>
                <a:cxnLst/>
                <a:rect l="l" t="t" r="r" b="b"/>
                <a:pathLst>
                  <a:path w="25080" h="25114" extrusionOk="0">
                    <a:moveTo>
                      <a:pt x="24357" y="8264"/>
                    </a:moveTo>
                    <a:cubicBezTo>
                      <a:pt x="21985" y="1748"/>
                      <a:pt x="14780" y="-1611"/>
                      <a:pt x="8263" y="761"/>
                    </a:cubicBezTo>
                    <a:cubicBezTo>
                      <a:pt x="1748" y="3133"/>
                      <a:pt x="-1611" y="10339"/>
                      <a:pt x="761" y="16855"/>
                    </a:cubicBezTo>
                    <a:cubicBezTo>
                      <a:pt x="2562" y="21803"/>
                      <a:pt x="7262" y="25102"/>
                      <a:pt x="12528" y="25115"/>
                    </a:cubicBezTo>
                    <a:cubicBezTo>
                      <a:pt x="13968" y="25099"/>
                      <a:pt x="15396" y="24853"/>
                      <a:pt x="16758" y="24388"/>
                    </a:cubicBezTo>
                    <a:cubicBezTo>
                      <a:pt x="23275" y="21998"/>
                      <a:pt x="26662" y="14813"/>
                      <a:pt x="24357" y="82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3" name="Google Shape;10163;p92"/>
              <p:cNvSpPr/>
              <p:nvPr/>
            </p:nvSpPr>
            <p:spPr>
              <a:xfrm>
                <a:off x="9221004" y="1409498"/>
                <a:ext cx="25094" cy="25116"/>
              </a:xfrm>
              <a:custGeom>
                <a:avLst/>
                <a:gdLst/>
                <a:ahLst/>
                <a:cxnLst/>
                <a:rect l="l" t="t" r="r" b="b"/>
                <a:pathLst>
                  <a:path w="25094" h="25116" extrusionOk="0">
                    <a:moveTo>
                      <a:pt x="6846" y="23751"/>
                    </a:moveTo>
                    <a:cubicBezTo>
                      <a:pt x="13027" y="26893"/>
                      <a:pt x="20586" y="24430"/>
                      <a:pt x="23728" y="18248"/>
                    </a:cubicBezTo>
                    <a:cubicBezTo>
                      <a:pt x="26871" y="12067"/>
                      <a:pt x="24407" y="4508"/>
                      <a:pt x="18225" y="1366"/>
                    </a:cubicBezTo>
                    <a:cubicBezTo>
                      <a:pt x="12058" y="-1770"/>
                      <a:pt x="4516" y="675"/>
                      <a:pt x="1361" y="6834"/>
                    </a:cubicBezTo>
                    <a:cubicBezTo>
                      <a:pt x="-1769" y="13022"/>
                      <a:pt x="681" y="20576"/>
                      <a:pt x="6846" y="2375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4" name="Google Shape;10164;p92"/>
              <p:cNvSpPr/>
              <p:nvPr/>
            </p:nvSpPr>
            <p:spPr>
              <a:xfrm>
                <a:off x="9248275" y="1367100"/>
                <a:ext cx="25112" cy="25112"/>
              </a:xfrm>
              <a:custGeom>
                <a:avLst/>
                <a:gdLst/>
                <a:ahLst/>
                <a:cxnLst/>
                <a:rect l="l" t="t" r="r" b="b"/>
                <a:pathLst>
                  <a:path w="25112" h="25112" extrusionOk="0">
                    <a:moveTo>
                      <a:pt x="22397" y="20354"/>
                    </a:moveTo>
                    <a:cubicBezTo>
                      <a:pt x="26704" y="14919"/>
                      <a:pt x="25789" y="7022"/>
                      <a:pt x="20354" y="2715"/>
                    </a:cubicBezTo>
                    <a:cubicBezTo>
                      <a:pt x="14919" y="-1591"/>
                      <a:pt x="7022" y="-676"/>
                      <a:pt x="2716" y="4759"/>
                    </a:cubicBezTo>
                    <a:cubicBezTo>
                      <a:pt x="-1591" y="10193"/>
                      <a:pt x="-677" y="18091"/>
                      <a:pt x="4758" y="22397"/>
                    </a:cubicBezTo>
                    <a:cubicBezTo>
                      <a:pt x="6976" y="24154"/>
                      <a:pt x="9722" y="25111"/>
                      <a:pt x="12551" y="25112"/>
                    </a:cubicBezTo>
                    <a:cubicBezTo>
                      <a:pt x="16387" y="25114"/>
                      <a:pt x="20014" y="23361"/>
                      <a:pt x="22397" y="2035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5" name="Google Shape;10165;p92"/>
              <p:cNvSpPr/>
              <p:nvPr/>
            </p:nvSpPr>
            <p:spPr>
              <a:xfrm>
                <a:off x="9261394" y="1691979"/>
                <a:ext cx="24963" cy="24103"/>
              </a:xfrm>
              <a:custGeom>
                <a:avLst/>
                <a:gdLst/>
                <a:ahLst/>
                <a:cxnLst/>
                <a:rect l="l" t="t" r="r" b="b"/>
                <a:pathLst>
                  <a:path w="24963" h="24103" extrusionOk="0">
                    <a:moveTo>
                      <a:pt x="24940" y="9764"/>
                    </a:moveTo>
                    <a:cubicBezTo>
                      <a:pt x="24971" y="9346"/>
                      <a:pt x="24971" y="8926"/>
                      <a:pt x="24940" y="8508"/>
                    </a:cubicBezTo>
                    <a:cubicBezTo>
                      <a:pt x="24940" y="8508"/>
                      <a:pt x="24940" y="7781"/>
                      <a:pt x="24477" y="7385"/>
                    </a:cubicBezTo>
                    <a:cubicBezTo>
                      <a:pt x="24156" y="6631"/>
                      <a:pt x="23781" y="5903"/>
                      <a:pt x="23354" y="5204"/>
                    </a:cubicBezTo>
                    <a:lnTo>
                      <a:pt x="22495" y="4081"/>
                    </a:lnTo>
                    <a:lnTo>
                      <a:pt x="21636" y="3155"/>
                    </a:lnTo>
                    <a:lnTo>
                      <a:pt x="20711" y="2362"/>
                    </a:lnTo>
                    <a:cubicBezTo>
                      <a:pt x="20421" y="2068"/>
                      <a:pt x="20087" y="1823"/>
                      <a:pt x="19719" y="1636"/>
                    </a:cubicBezTo>
                    <a:lnTo>
                      <a:pt x="18662" y="975"/>
                    </a:lnTo>
                    <a:lnTo>
                      <a:pt x="17605" y="446"/>
                    </a:lnTo>
                    <a:lnTo>
                      <a:pt x="16415" y="50"/>
                    </a:lnTo>
                    <a:lnTo>
                      <a:pt x="15226" y="50"/>
                    </a:lnTo>
                    <a:lnTo>
                      <a:pt x="14036" y="50"/>
                    </a:lnTo>
                    <a:cubicBezTo>
                      <a:pt x="13200" y="-17"/>
                      <a:pt x="12361" y="-17"/>
                      <a:pt x="11525" y="50"/>
                    </a:cubicBezTo>
                    <a:lnTo>
                      <a:pt x="10336" y="50"/>
                    </a:lnTo>
                    <a:lnTo>
                      <a:pt x="9146" y="50"/>
                    </a:lnTo>
                    <a:lnTo>
                      <a:pt x="7957" y="446"/>
                    </a:lnTo>
                    <a:lnTo>
                      <a:pt x="6833" y="975"/>
                    </a:lnTo>
                    <a:lnTo>
                      <a:pt x="5776" y="1636"/>
                    </a:lnTo>
                    <a:lnTo>
                      <a:pt x="4785" y="2362"/>
                    </a:lnTo>
                    <a:lnTo>
                      <a:pt x="3860" y="3155"/>
                    </a:lnTo>
                    <a:lnTo>
                      <a:pt x="2670" y="4081"/>
                    </a:lnTo>
                    <a:lnTo>
                      <a:pt x="1943" y="5072"/>
                    </a:lnTo>
                    <a:cubicBezTo>
                      <a:pt x="1699" y="5409"/>
                      <a:pt x="1479" y="5762"/>
                      <a:pt x="1282" y="6129"/>
                    </a:cubicBezTo>
                    <a:lnTo>
                      <a:pt x="754" y="7253"/>
                    </a:lnTo>
                    <a:lnTo>
                      <a:pt x="357" y="8376"/>
                    </a:lnTo>
                    <a:cubicBezTo>
                      <a:pt x="357" y="8772"/>
                      <a:pt x="357" y="9235"/>
                      <a:pt x="27" y="9632"/>
                    </a:cubicBezTo>
                    <a:cubicBezTo>
                      <a:pt x="-6" y="10027"/>
                      <a:pt x="-6" y="10425"/>
                      <a:pt x="27" y="10821"/>
                    </a:cubicBezTo>
                    <a:cubicBezTo>
                      <a:pt x="-8" y="11239"/>
                      <a:pt x="-8" y="11659"/>
                      <a:pt x="27" y="12077"/>
                    </a:cubicBezTo>
                    <a:cubicBezTo>
                      <a:pt x="-6" y="12472"/>
                      <a:pt x="-6" y="12870"/>
                      <a:pt x="27" y="13266"/>
                    </a:cubicBezTo>
                    <a:cubicBezTo>
                      <a:pt x="-9" y="13684"/>
                      <a:pt x="-9" y="14104"/>
                      <a:pt x="27" y="14522"/>
                    </a:cubicBezTo>
                    <a:cubicBezTo>
                      <a:pt x="27" y="14918"/>
                      <a:pt x="27" y="15315"/>
                      <a:pt x="357" y="15711"/>
                    </a:cubicBezTo>
                    <a:lnTo>
                      <a:pt x="754" y="16835"/>
                    </a:lnTo>
                    <a:cubicBezTo>
                      <a:pt x="754" y="17231"/>
                      <a:pt x="1084" y="17628"/>
                      <a:pt x="1282" y="17958"/>
                    </a:cubicBezTo>
                    <a:cubicBezTo>
                      <a:pt x="1463" y="18333"/>
                      <a:pt x="1685" y="18688"/>
                      <a:pt x="1943" y="19015"/>
                    </a:cubicBezTo>
                    <a:cubicBezTo>
                      <a:pt x="2147" y="19372"/>
                      <a:pt x="2391" y="19705"/>
                      <a:pt x="2670" y="20007"/>
                    </a:cubicBezTo>
                    <a:lnTo>
                      <a:pt x="3463" y="20932"/>
                    </a:lnTo>
                    <a:lnTo>
                      <a:pt x="4388" y="21791"/>
                    </a:lnTo>
                    <a:lnTo>
                      <a:pt x="5379" y="22518"/>
                    </a:lnTo>
                    <a:lnTo>
                      <a:pt x="6437" y="23112"/>
                    </a:lnTo>
                    <a:lnTo>
                      <a:pt x="7560" y="23641"/>
                    </a:lnTo>
                    <a:lnTo>
                      <a:pt x="8750" y="24104"/>
                    </a:lnTo>
                    <a:lnTo>
                      <a:pt x="9939" y="24104"/>
                    </a:lnTo>
                    <a:lnTo>
                      <a:pt x="11129" y="24104"/>
                    </a:lnTo>
                    <a:lnTo>
                      <a:pt x="13640" y="24104"/>
                    </a:lnTo>
                    <a:lnTo>
                      <a:pt x="14829" y="24104"/>
                    </a:lnTo>
                    <a:lnTo>
                      <a:pt x="16019" y="24104"/>
                    </a:lnTo>
                    <a:lnTo>
                      <a:pt x="17208" y="23641"/>
                    </a:lnTo>
                    <a:lnTo>
                      <a:pt x="18266" y="23112"/>
                    </a:lnTo>
                    <a:lnTo>
                      <a:pt x="19323" y="22518"/>
                    </a:lnTo>
                    <a:cubicBezTo>
                      <a:pt x="19675" y="22307"/>
                      <a:pt x="20007" y="22063"/>
                      <a:pt x="20314" y="21791"/>
                    </a:cubicBezTo>
                    <a:cubicBezTo>
                      <a:pt x="20952" y="21241"/>
                      <a:pt x="21549" y="20644"/>
                      <a:pt x="22098" y="20007"/>
                    </a:cubicBezTo>
                    <a:cubicBezTo>
                      <a:pt x="22619" y="19379"/>
                      <a:pt x="23063" y="18691"/>
                      <a:pt x="23420" y="17958"/>
                    </a:cubicBezTo>
                    <a:cubicBezTo>
                      <a:pt x="23635" y="17603"/>
                      <a:pt x="23813" y="17226"/>
                      <a:pt x="23949" y="16835"/>
                    </a:cubicBezTo>
                    <a:cubicBezTo>
                      <a:pt x="24142" y="16478"/>
                      <a:pt x="24297" y="16101"/>
                      <a:pt x="24411" y="15711"/>
                    </a:cubicBezTo>
                    <a:cubicBezTo>
                      <a:pt x="24442" y="15315"/>
                      <a:pt x="24442" y="14918"/>
                      <a:pt x="24411" y="14522"/>
                    </a:cubicBezTo>
                    <a:cubicBezTo>
                      <a:pt x="24493" y="13709"/>
                      <a:pt x="24493" y="12889"/>
                      <a:pt x="24411" y="12077"/>
                    </a:cubicBezTo>
                    <a:cubicBezTo>
                      <a:pt x="24446" y="11659"/>
                      <a:pt x="24446" y="11239"/>
                      <a:pt x="24411" y="10821"/>
                    </a:cubicBezTo>
                    <a:cubicBezTo>
                      <a:pt x="24615" y="10483"/>
                      <a:pt x="24792" y="10130"/>
                      <a:pt x="24940" y="976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6" name="Google Shape;10166;p92"/>
              <p:cNvSpPr/>
              <p:nvPr/>
            </p:nvSpPr>
            <p:spPr>
              <a:xfrm>
                <a:off x="9253755" y="1302670"/>
                <a:ext cx="112737" cy="99322"/>
              </a:xfrm>
              <a:custGeom>
                <a:avLst/>
                <a:gdLst/>
                <a:ahLst/>
                <a:cxnLst/>
                <a:rect l="l" t="t" r="r" b="b"/>
                <a:pathLst>
                  <a:path w="112737" h="99322" extrusionOk="0">
                    <a:moveTo>
                      <a:pt x="0" y="3370"/>
                    </a:moveTo>
                    <a:lnTo>
                      <a:pt x="59276" y="99322"/>
                    </a:lnTo>
                    <a:lnTo>
                      <a:pt x="112737" y="0"/>
                    </a:lnTo>
                    <a:lnTo>
                      <a:pt x="0" y="337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7" name="Google Shape;10167;p92"/>
              <p:cNvSpPr/>
              <p:nvPr/>
            </p:nvSpPr>
            <p:spPr>
              <a:xfrm>
                <a:off x="9623262" y="1691698"/>
                <a:ext cx="24345" cy="24318"/>
              </a:xfrm>
              <a:custGeom>
                <a:avLst/>
                <a:gdLst/>
                <a:ahLst/>
                <a:cxnLst/>
                <a:rect l="l" t="t" r="r" b="b"/>
                <a:pathLst>
                  <a:path w="24345" h="24318" extrusionOk="0">
                    <a:moveTo>
                      <a:pt x="24081" y="9582"/>
                    </a:moveTo>
                    <a:cubicBezTo>
                      <a:pt x="24002" y="9178"/>
                      <a:pt x="23891" y="8780"/>
                      <a:pt x="23750" y="8393"/>
                    </a:cubicBezTo>
                    <a:cubicBezTo>
                      <a:pt x="23648" y="7987"/>
                      <a:pt x="23516" y="7589"/>
                      <a:pt x="23354" y="7203"/>
                    </a:cubicBezTo>
                    <a:cubicBezTo>
                      <a:pt x="23205" y="6838"/>
                      <a:pt x="23028" y="6485"/>
                      <a:pt x="22825" y="6146"/>
                    </a:cubicBezTo>
                    <a:lnTo>
                      <a:pt x="22231" y="5088"/>
                    </a:lnTo>
                    <a:cubicBezTo>
                      <a:pt x="22231" y="5088"/>
                      <a:pt x="21702" y="4361"/>
                      <a:pt x="21438" y="4097"/>
                    </a:cubicBezTo>
                    <a:cubicBezTo>
                      <a:pt x="21210" y="3759"/>
                      <a:pt x="20943" y="3449"/>
                      <a:pt x="20645" y="3172"/>
                    </a:cubicBezTo>
                    <a:cubicBezTo>
                      <a:pt x="20369" y="2852"/>
                      <a:pt x="20058" y="2564"/>
                      <a:pt x="19719" y="2313"/>
                    </a:cubicBezTo>
                    <a:lnTo>
                      <a:pt x="18728" y="1586"/>
                    </a:lnTo>
                    <a:cubicBezTo>
                      <a:pt x="18399" y="1349"/>
                      <a:pt x="18044" y="1150"/>
                      <a:pt x="17671" y="991"/>
                    </a:cubicBezTo>
                    <a:lnTo>
                      <a:pt x="16547" y="463"/>
                    </a:lnTo>
                    <a:lnTo>
                      <a:pt x="15424" y="0"/>
                    </a:lnTo>
                    <a:lnTo>
                      <a:pt x="14235" y="0"/>
                    </a:lnTo>
                    <a:lnTo>
                      <a:pt x="12979" y="0"/>
                    </a:lnTo>
                    <a:lnTo>
                      <a:pt x="10864" y="0"/>
                    </a:lnTo>
                    <a:lnTo>
                      <a:pt x="9609" y="0"/>
                    </a:lnTo>
                    <a:lnTo>
                      <a:pt x="8419" y="0"/>
                    </a:lnTo>
                    <a:lnTo>
                      <a:pt x="7296" y="463"/>
                    </a:lnTo>
                    <a:lnTo>
                      <a:pt x="6172" y="991"/>
                    </a:lnTo>
                    <a:cubicBezTo>
                      <a:pt x="5799" y="1150"/>
                      <a:pt x="5444" y="1349"/>
                      <a:pt x="5115" y="1586"/>
                    </a:cubicBezTo>
                    <a:lnTo>
                      <a:pt x="4124" y="2313"/>
                    </a:lnTo>
                    <a:cubicBezTo>
                      <a:pt x="3784" y="2564"/>
                      <a:pt x="3474" y="2852"/>
                      <a:pt x="3199" y="3172"/>
                    </a:cubicBezTo>
                    <a:lnTo>
                      <a:pt x="2274" y="4361"/>
                    </a:lnTo>
                    <a:lnTo>
                      <a:pt x="1547" y="5353"/>
                    </a:lnTo>
                    <a:lnTo>
                      <a:pt x="952" y="6410"/>
                    </a:lnTo>
                    <a:cubicBezTo>
                      <a:pt x="750" y="6749"/>
                      <a:pt x="573" y="7102"/>
                      <a:pt x="423" y="7467"/>
                    </a:cubicBezTo>
                    <a:cubicBezTo>
                      <a:pt x="261" y="7853"/>
                      <a:pt x="129" y="8251"/>
                      <a:pt x="27" y="8657"/>
                    </a:cubicBezTo>
                    <a:cubicBezTo>
                      <a:pt x="-3" y="9053"/>
                      <a:pt x="-3" y="9451"/>
                      <a:pt x="27" y="9846"/>
                    </a:cubicBezTo>
                    <a:lnTo>
                      <a:pt x="27" y="11102"/>
                    </a:lnTo>
                    <a:cubicBezTo>
                      <a:pt x="27" y="11498"/>
                      <a:pt x="27" y="11895"/>
                      <a:pt x="27" y="12291"/>
                    </a:cubicBezTo>
                    <a:cubicBezTo>
                      <a:pt x="27" y="12688"/>
                      <a:pt x="27" y="13150"/>
                      <a:pt x="27" y="13547"/>
                    </a:cubicBezTo>
                    <a:lnTo>
                      <a:pt x="27" y="14736"/>
                    </a:lnTo>
                    <a:cubicBezTo>
                      <a:pt x="-9" y="15132"/>
                      <a:pt x="-9" y="15530"/>
                      <a:pt x="27" y="15926"/>
                    </a:cubicBezTo>
                    <a:cubicBezTo>
                      <a:pt x="129" y="16332"/>
                      <a:pt x="261" y="16730"/>
                      <a:pt x="423" y="17115"/>
                    </a:cubicBezTo>
                    <a:cubicBezTo>
                      <a:pt x="572" y="17502"/>
                      <a:pt x="749" y="17877"/>
                      <a:pt x="952" y="18239"/>
                    </a:cubicBezTo>
                    <a:lnTo>
                      <a:pt x="1547" y="19296"/>
                    </a:lnTo>
                    <a:lnTo>
                      <a:pt x="2274" y="20287"/>
                    </a:lnTo>
                    <a:lnTo>
                      <a:pt x="3133" y="21213"/>
                    </a:lnTo>
                    <a:lnTo>
                      <a:pt x="4058" y="22006"/>
                    </a:lnTo>
                    <a:lnTo>
                      <a:pt x="5049" y="22732"/>
                    </a:lnTo>
                    <a:lnTo>
                      <a:pt x="6106" y="23393"/>
                    </a:lnTo>
                    <a:lnTo>
                      <a:pt x="7230" y="23922"/>
                    </a:lnTo>
                    <a:lnTo>
                      <a:pt x="8353" y="24318"/>
                    </a:lnTo>
                    <a:lnTo>
                      <a:pt x="9543" y="24318"/>
                    </a:lnTo>
                    <a:lnTo>
                      <a:pt x="10798" y="24318"/>
                    </a:lnTo>
                    <a:lnTo>
                      <a:pt x="13243" y="24318"/>
                    </a:lnTo>
                    <a:lnTo>
                      <a:pt x="14499" y="24318"/>
                    </a:lnTo>
                    <a:lnTo>
                      <a:pt x="15688" y="24318"/>
                    </a:lnTo>
                    <a:lnTo>
                      <a:pt x="16812" y="23922"/>
                    </a:lnTo>
                    <a:lnTo>
                      <a:pt x="17935" y="23393"/>
                    </a:lnTo>
                    <a:lnTo>
                      <a:pt x="18993" y="22732"/>
                    </a:lnTo>
                    <a:lnTo>
                      <a:pt x="19984" y="22006"/>
                    </a:lnTo>
                    <a:lnTo>
                      <a:pt x="20909" y="21213"/>
                    </a:lnTo>
                    <a:cubicBezTo>
                      <a:pt x="21192" y="20921"/>
                      <a:pt x="21457" y="20612"/>
                      <a:pt x="21702" y="20287"/>
                    </a:cubicBezTo>
                    <a:lnTo>
                      <a:pt x="22495" y="19296"/>
                    </a:lnTo>
                    <a:lnTo>
                      <a:pt x="23090" y="18239"/>
                    </a:lnTo>
                    <a:cubicBezTo>
                      <a:pt x="23292" y="17877"/>
                      <a:pt x="23470" y="17502"/>
                      <a:pt x="23618" y="17115"/>
                    </a:cubicBezTo>
                    <a:cubicBezTo>
                      <a:pt x="23780" y="16730"/>
                      <a:pt x="23912" y="16332"/>
                      <a:pt x="24015" y="15926"/>
                    </a:cubicBezTo>
                    <a:cubicBezTo>
                      <a:pt x="24161" y="15541"/>
                      <a:pt x="24273" y="15142"/>
                      <a:pt x="24345" y="14736"/>
                    </a:cubicBezTo>
                    <a:lnTo>
                      <a:pt x="24345" y="13547"/>
                    </a:lnTo>
                    <a:cubicBezTo>
                      <a:pt x="24345" y="13150"/>
                      <a:pt x="24345" y="12688"/>
                      <a:pt x="24345" y="12291"/>
                    </a:cubicBezTo>
                    <a:cubicBezTo>
                      <a:pt x="24345" y="11895"/>
                      <a:pt x="24345" y="11498"/>
                      <a:pt x="24345" y="1110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8" name="Google Shape;10168;p92"/>
              <p:cNvSpPr/>
              <p:nvPr/>
            </p:nvSpPr>
            <p:spPr>
              <a:xfrm>
                <a:off x="9659541" y="1403365"/>
                <a:ext cx="25153" cy="25126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25126" extrusionOk="0">
                    <a:moveTo>
                      <a:pt x="12584" y="25126"/>
                    </a:moveTo>
                    <a:cubicBezTo>
                      <a:pt x="14680" y="25104"/>
                      <a:pt x="16742" y="24583"/>
                      <a:pt x="18597" y="23606"/>
                    </a:cubicBezTo>
                    <a:cubicBezTo>
                      <a:pt x="24692" y="20285"/>
                      <a:pt x="26941" y="12652"/>
                      <a:pt x="23619" y="6557"/>
                    </a:cubicBezTo>
                    <a:cubicBezTo>
                      <a:pt x="20298" y="462"/>
                      <a:pt x="12665" y="-1787"/>
                      <a:pt x="6570" y="1534"/>
                    </a:cubicBezTo>
                    <a:cubicBezTo>
                      <a:pt x="475" y="4841"/>
                      <a:pt x="-1785" y="12463"/>
                      <a:pt x="1522" y="18558"/>
                    </a:cubicBezTo>
                    <a:cubicBezTo>
                      <a:pt x="3723" y="22614"/>
                      <a:pt x="7970" y="25135"/>
                      <a:pt x="12584" y="251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69" name="Google Shape;10169;p92"/>
              <p:cNvSpPr/>
              <p:nvPr/>
            </p:nvSpPr>
            <p:spPr>
              <a:xfrm>
                <a:off x="9688911" y="1501671"/>
                <a:ext cx="24851" cy="25085"/>
              </a:xfrm>
              <a:custGeom>
                <a:avLst/>
                <a:gdLst/>
                <a:ahLst/>
                <a:cxnLst/>
                <a:rect l="l" t="t" r="r" b="b"/>
                <a:pathLst>
                  <a:path w="24851" h="25085" extrusionOk="0">
                    <a:moveTo>
                      <a:pt x="11298" y="40"/>
                    </a:moveTo>
                    <a:cubicBezTo>
                      <a:pt x="4399" y="735"/>
                      <a:pt x="-631" y="6891"/>
                      <a:pt x="64" y="13791"/>
                    </a:cubicBezTo>
                    <a:cubicBezTo>
                      <a:pt x="701" y="20104"/>
                      <a:pt x="5946" y="24950"/>
                      <a:pt x="12289" y="25085"/>
                    </a:cubicBezTo>
                    <a:lnTo>
                      <a:pt x="13281" y="25085"/>
                    </a:lnTo>
                    <a:cubicBezTo>
                      <a:pt x="20197" y="24538"/>
                      <a:pt x="25359" y="18487"/>
                      <a:pt x="24812" y="11571"/>
                    </a:cubicBezTo>
                    <a:cubicBezTo>
                      <a:pt x="24265" y="4655"/>
                      <a:pt x="18214" y="-507"/>
                      <a:pt x="11298" y="4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0" name="Google Shape;10170;p92"/>
              <p:cNvSpPr/>
              <p:nvPr/>
            </p:nvSpPr>
            <p:spPr>
              <a:xfrm>
                <a:off x="9679336" y="1450961"/>
                <a:ext cx="25117" cy="25111"/>
              </a:xfrm>
              <a:custGeom>
                <a:avLst/>
                <a:gdLst/>
                <a:ahLst/>
                <a:cxnLst/>
                <a:rect l="l" t="t" r="r" b="b"/>
                <a:pathLst>
                  <a:path w="25117" h="25111" extrusionOk="0">
                    <a:moveTo>
                      <a:pt x="520" y="16122"/>
                    </a:moveTo>
                    <a:cubicBezTo>
                      <a:pt x="2124" y="21459"/>
                      <a:pt x="7039" y="25112"/>
                      <a:pt x="12613" y="25110"/>
                    </a:cubicBezTo>
                    <a:cubicBezTo>
                      <a:pt x="13823" y="25129"/>
                      <a:pt x="15029" y="24950"/>
                      <a:pt x="16181" y="24581"/>
                    </a:cubicBezTo>
                    <a:cubicBezTo>
                      <a:pt x="22820" y="22581"/>
                      <a:pt x="26581" y="15576"/>
                      <a:pt x="24581" y="8937"/>
                    </a:cubicBezTo>
                    <a:cubicBezTo>
                      <a:pt x="22581" y="2297"/>
                      <a:pt x="15577" y="-1464"/>
                      <a:pt x="8937" y="537"/>
                    </a:cubicBezTo>
                    <a:cubicBezTo>
                      <a:pt x="2320" y="2530"/>
                      <a:pt x="-1442" y="9496"/>
                      <a:pt x="520" y="161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1" name="Google Shape;10171;p92"/>
              <p:cNvSpPr/>
              <p:nvPr/>
            </p:nvSpPr>
            <p:spPr>
              <a:xfrm>
                <a:off x="9675872" y="1603426"/>
                <a:ext cx="25276" cy="25164"/>
              </a:xfrm>
              <a:custGeom>
                <a:avLst/>
                <a:gdLst/>
                <a:ahLst/>
                <a:cxnLst/>
                <a:rect l="l" t="t" r="r" b="b"/>
                <a:pathLst>
                  <a:path w="25276" h="25164" extrusionOk="0">
                    <a:moveTo>
                      <a:pt x="16738" y="713"/>
                    </a:moveTo>
                    <a:cubicBezTo>
                      <a:pt x="10187" y="-1586"/>
                      <a:pt x="3012" y="1860"/>
                      <a:pt x="713" y="8411"/>
                    </a:cubicBezTo>
                    <a:cubicBezTo>
                      <a:pt x="-1586" y="14962"/>
                      <a:pt x="1860" y="22137"/>
                      <a:pt x="8411" y="24436"/>
                    </a:cubicBezTo>
                    <a:cubicBezTo>
                      <a:pt x="9751" y="24900"/>
                      <a:pt x="11157" y="25146"/>
                      <a:pt x="12575" y="25163"/>
                    </a:cubicBezTo>
                    <a:cubicBezTo>
                      <a:pt x="19509" y="25244"/>
                      <a:pt x="25195" y="19688"/>
                      <a:pt x="25276" y="12754"/>
                    </a:cubicBezTo>
                    <a:cubicBezTo>
                      <a:pt x="25338" y="7315"/>
                      <a:pt x="21892" y="2453"/>
                      <a:pt x="16738" y="71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2" name="Google Shape;10172;p92"/>
              <p:cNvSpPr/>
              <p:nvPr/>
            </p:nvSpPr>
            <p:spPr>
              <a:xfrm>
                <a:off x="9653764" y="1650044"/>
                <a:ext cx="25324" cy="25200"/>
              </a:xfrm>
              <a:custGeom>
                <a:avLst/>
                <a:gdLst/>
                <a:ahLst/>
                <a:cxnLst/>
                <a:rect l="l" t="t" r="r" b="b"/>
                <a:pathLst>
                  <a:path w="25324" h="25200" extrusionOk="0">
                    <a:moveTo>
                      <a:pt x="19219" y="1872"/>
                    </a:moveTo>
                    <a:cubicBezTo>
                      <a:pt x="13288" y="-1777"/>
                      <a:pt x="5522" y="72"/>
                      <a:pt x="1872" y="6002"/>
                    </a:cubicBezTo>
                    <a:cubicBezTo>
                      <a:pt x="-1777" y="11933"/>
                      <a:pt x="72" y="19699"/>
                      <a:pt x="6002" y="23349"/>
                    </a:cubicBezTo>
                    <a:cubicBezTo>
                      <a:pt x="7984" y="24584"/>
                      <a:pt x="10277" y="25227"/>
                      <a:pt x="12611" y="25199"/>
                    </a:cubicBezTo>
                    <a:cubicBezTo>
                      <a:pt x="19545" y="25287"/>
                      <a:pt x="25237" y="19737"/>
                      <a:pt x="25324" y="12803"/>
                    </a:cubicBezTo>
                    <a:cubicBezTo>
                      <a:pt x="25381" y="8333"/>
                      <a:pt x="23055" y="4169"/>
                      <a:pt x="19219" y="187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3" name="Google Shape;10173;p92"/>
              <p:cNvSpPr/>
              <p:nvPr/>
            </p:nvSpPr>
            <p:spPr>
              <a:xfrm>
                <a:off x="9687944" y="1553189"/>
                <a:ext cx="25147" cy="25048"/>
              </a:xfrm>
              <a:custGeom>
                <a:avLst/>
                <a:gdLst/>
                <a:ahLst/>
                <a:cxnLst/>
                <a:rect l="l" t="t" r="r" b="b"/>
                <a:pathLst>
                  <a:path w="25147" h="25048" extrusionOk="0">
                    <a:moveTo>
                      <a:pt x="13851" y="132"/>
                    </a:moveTo>
                    <a:cubicBezTo>
                      <a:pt x="6954" y="-583"/>
                      <a:pt x="783" y="4429"/>
                      <a:pt x="68" y="11326"/>
                    </a:cubicBezTo>
                    <a:cubicBezTo>
                      <a:pt x="-627" y="18022"/>
                      <a:pt x="4084" y="24075"/>
                      <a:pt x="10746" y="25045"/>
                    </a:cubicBezTo>
                    <a:lnTo>
                      <a:pt x="12332" y="25045"/>
                    </a:lnTo>
                    <a:cubicBezTo>
                      <a:pt x="19264" y="25189"/>
                      <a:pt x="25001" y="19685"/>
                      <a:pt x="25144" y="12752"/>
                    </a:cubicBezTo>
                    <a:cubicBezTo>
                      <a:pt x="25280" y="6208"/>
                      <a:pt x="20365" y="657"/>
                      <a:pt x="1385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4" name="Google Shape;10174;p92"/>
              <p:cNvSpPr/>
              <p:nvPr/>
            </p:nvSpPr>
            <p:spPr>
              <a:xfrm>
                <a:off x="9630296" y="1360888"/>
                <a:ext cx="25111" cy="25111"/>
              </a:xfrm>
              <a:custGeom>
                <a:avLst/>
                <a:gdLst/>
                <a:ahLst/>
                <a:cxnLst/>
                <a:rect l="l" t="t" r="r" b="b"/>
                <a:pathLst>
                  <a:path w="25111" h="25111" extrusionOk="0">
                    <a:moveTo>
                      <a:pt x="22069" y="4362"/>
                    </a:moveTo>
                    <a:cubicBezTo>
                      <a:pt x="17544" y="-892"/>
                      <a:pt x="9616" y="-1483"/>
                      <a:pt x="4362" y="3043"/>
                    </a:cubicBezTo>
                    <a:cubicBezTo>
                      <a:pt x="-892" y="7568"/>
                      <a:pt x="-1483" y="15496"/>
                      <a:pt x="3042" y="20750"/>
                    </a:cubicBezTo>
                    <a:cubicBezTo>
                      <a:pt x="5427" y="23518"/>
                      <a:pt x="8899" y="25111"/>
                      <a:pt x="12553" y="25112"/>
                    </a:cubicBezTo>
                    <a:cubicBezTo>
                      <a:pt x="19487" y="25113"/>
                      <a:pt x="25110" y="19493"/>
                      <a:pt x="25111" y="12559"/>
                    </a:cubicBezTo>
                    <a:cubicBezTo>
                      <a:pt x="25112" y="9550"/>
                      <a:pt x="24032" y="6642"/>
                      <a:pt x="22069" y="436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5" name="Google Shape;10175;p92"/>
              <p:cNvSpPr/>
              <p:nvPr/>
            </p:nvSpPr>
            <p:spPr>
              <a:xfrm>
                <a:off x="9542404" y="1302670"/>
                <a:ext cx="100247" cy="87229"/>
              </a:xfrm>
              <a:custGeom>
                <a:avLst/>
                <a:gdLst/>
                <a:ahLst/>
                <a:cxnLst/>
                <a:rect l="l" t="t" r="r" b="b"/>
                <a:pathLst>
                  <a:path w="100247" h="87229" extrusionOk="0">
                    <a:moveTo>
                      <a:pt x="0" y="0"/>
                    </a:moveTo>
                    <a:lnTo>
                      <a:pt x="49430" y="87229"/>
                    </a:lnTo>
                    <a:lnTo>
                      <a:pt x="100247" y="85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6" name="Google Shape;10176;p92"/>
              <p:cNvSpPr/>
              <p:nvPr/>
            </p:nvSpPr>
            <p:spPr>
              <a:xfrm>
                <a:off x="9331005" y="1513539"/>
                <a:ext cx="249396" cy="323540"/>
              </a:xfrm>
              <a:custGeom>
                <a:avLst/>
                <a:gdLst/>
                <a:ahLst/>
                <a:cxnLst/>
                <a:rect l="l" t="t" r="r" b="b"/>
                <a:pathLst>
                  <a:path w="249396" h="323540" extrusionOk="0">
                    <a:moveTo>
                      <a:pt x="27358" y="264"/>
                    </a:moveTo>
                    <a:cubicBezTo>
                      <a:pt x="12264" y="301"/>
                      <a:pt x="36" y="12528"/>
                      <a:pt x="0" y="27623"/>
                    </a:cubicBezTo>
                    <a:lnTo>
                      <a:pt x="0" y="296183"/>
                    </a:lnTo>
                    <a:cubicBezTo>
                      <a:pt x="36" y="311276"/>
                      <a:pt x="12264" y="323508"/>
                      <a:pt x="27358" y="323541"/>
                    </a:cubicBezTo>
                    <a:lnTo>
                      <a:pt x="222104" y="323541"/>
                    </a:lnTo>
                    <a:cubicBezTo>
                      <a:pt x="237188" y="323501"/>
                      <a:pt x="249396" y="311269"/>
                      <a:pt x="249396" y="296183"/>
                    </a:cubicBezTo>
                    <a:lnTo>
                      <a:pt x="249396" y="63572"/>
                    </a:lnTo>
                    <a:lnTo>
                      <a:pt x="185825" y="0"/>
                    </a:lnTo>
                    <a:close/>
                    <a:moveTo>
                      <a:pt x="29473" y="294068"/>
                    </a:moveTo>
                    <a:lnTo>
                      <a:pt x="29473" y="29737"/>
                    </a:lnTo>
                    <a:lnTo>
                      <a:pt x="154567" y="29737"/>
                    </a:lnTo>
                    <a:lnTo>
                      <a:pt x="154567" y="80423"/>
                    </a:lnTo>
                    <a:cubicBezTo>
                      <a:pt x="154567" y="88525"/>
                      <a:pt x="161135" y="95093"/>
                      <a:pt x="169238" y="95093"/>
                    </a:cubicBezTo>
                    <a:cubicBezTo>
                      <a:pt x="169260" y="95093"/>
                      <a:pt x="169282" y="95093"/>
                      <a:pt x="169304" y="95093"/>
                    </a:cubicBezTo>
                    <a:lnTo>
                      <a:pt x="219989" y="95093"/>
                    </a:lnTo>
                    <a:lnTo>
                      <a:pt x="219989" y="29406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7" name="Google Shape;10177;p92"/>
              <p:cNvSpPr/>
              <p:nvPr/>
            </p:nvSpPr>
            <p:spPr>
              <a:xfrm>
                <a:off x="9387572" y="1739608"/>
                <a:ext cx="138443" cy="28679"/>
              </a:xfrm>
              <a:custGeom>
                <a:avLst/>
                <a:gdLst/>
                <a:ahLst/>
                <a:cxnLst/>
                <a:rect l="l" t="t" r="r" b="b"/>
                <a:pathLst>
                  <a:path w="138443" h="28679" extrusionOk="0">
                    <a:moveTo>
                      <a:pt x="124103" y="0"/>
                    </a:moveTo>
                    <a:lnTo>
                      <a:pt x="14340" y="0"/>
                    </a:lnTo>
                    <a:cubicBezTo>
                      <a:pt x="6420" y="0"/>
                      <a:pt x="0" y="6420"/>
                      <a:pt x="0" y="14340"/>
                    </a:cubicBezTo>
                    <a:cubicBezTo>
                      <a:pt x="0" y="22260"/>
                      <a:pt x="6420" y="28680"/>
                      <a:pt x="14340" y="28680"/>
                    </a:cubicBezTo>
                    <a:lnTo>
                      <a:pt x="124103" y="28680"/>
                    </a:lnTo>
                    <a:cubicBezTo>
                      <a:pt x="132023" y="28680"/>
                      <a:pt x="138443" y="22260"/>
                      <a:pt x="138443" y="14340"/>
                    </a:cubicBezTo>
                    <a:cubicBezTo>
                      <a:pt x="138443" y="6420"/>
                      <a:pt x="132023" y="0"/>
                      <a:pt x="12410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8" name="Google Shape;10178;p92"/>
              <p:cNvSpPr/>
              <p:nvPr/>
            </p:nvSpPr>
            <p:spPr>
              <a:xfrm>
                <a:off x="9386530" y="1633908"/>
                <a:ext cx="138576" cy="28812"/>
              </a:xfrm>
              <a:custGeom>
                <a:avLst/>
                <a:gdLst/>
                <a:ahLst/>
                <a:cxnLst/>
                <a:rect l="l" t="t" r="r" b="b"/>
                <a:pathLst>
                  <a:path w="138576" h="28812" extrusionOk="0">
                    <a:moveTo>
                      <a:pt x="125145" y="34"/>
                    </a:moveTo>
                    <a:lnTo>
                      <a:pt x="15382" y="34"/>
                    </a:lnTo>
                    <a:cubicBezTo>
                      <a:pt x="7444" y="-505"/>
                      <a:pt x="572" y="5493"/>
                      <a:pt x="34" y="13431"/>
                    </a:cubicBezTo>
                    <a:cubicBezTo>
                      <a:pt x="-505" y="21370"/>
                      <a:pt x="5494" y="28241"/>
                      <a:pt x="13432" y="28780"/>
                    </a:cubicBezTo>
                    <a:cubicBezTo>
                      <a:pt x="14081" y="28824"/>
                      <a:pt x="14732" y="28824"/>
                      <a:pt x="15382" y="28780"/>
                    </a:cubicBezTo>
                    <a:lnTo>
                      <a:pt x="125145" y="28780"/>
                    </a:lnTo>
                    <a:cubicBezTo>
                      <a:pt x="133083" y="28241"/>
                      <a:pt x="139082" y="21370"/>
                      <a:pt x="138543" y="13431"/>
                    </a:cubicBezTo>
                    <a:cubicBezTo>
                      <a:pt x="138055" y="6243"/>
                      <a:pt x="132333" y="521"/>
                      <a:pt x="125145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79" name="Google Shape;10179;p92"/>
              <p:cNvSpPr/>
              <p:nvPr/>
            </p:nvSpPr>
            <p:spPr>
              <a:xfrm>
                <a:off x="9386530" y="1686709"/>
                <a:ext cx="138576" cy="28812"/>
              </a:xfrm>
              <a:custGeom>
                <a:avLst/>
                <a:gdLst/>
                <a:ahLst/>
                <a:cxnLst/>
                <a:rect l="l" t="t" r="r" b="b"/>
                <a:pathLst>
                  <a:path w="138576" h="28812" extrusionOk="0">
                    <a:moveTo>
                      <a:pt x="125145" y="34"/>
                    </a:moveTo>
                    <a:lnTo>
                      <a:pt x="15382" y="34"/>
                    </a:lnTo>
                    <a:cubicBezTo>
                      <a:pt x="7444" y="-505"/>
                      <a:pt x="572" y="5493"/>
                      <a:pt x="34" y="13431"/>
                    </a:cubicBezTo>
                    <a:cubicBezTo>
                      <a:pt x="-505" y="21369"/>
                      <a:pt x="5494" y="28241"/>
                      <a:pt x="13432" y="28780"/>
                    </a:cubicBezTo>
                    <a:cubicBezTo>
                      <a:pt x="14081" y="28824"/>
                      <a:pt x="14732" y="28824"/>
                      <a:pt x="15382" y="28780"/>
                    </a:cubicBezTo>
                    <a:lnTo>
                      <a:pt x="125145" y="28780"/>
                    </a:lnTo>
                    <a:cubicBezTo>
                      <a:pt x="133083" y="28241"/>
                      <a:pt x="139082" y="21370"/>
                      <a:pt x="138543" y="13431"/>
                    </a:cubicBezTo>
                    <a:cubicBezTo>
                      <a:pt x="138055" y="6243"/>
                      <a:pt x="132333" y="521"/>
                      <a:pt x="125145" y="3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180" name="Google Shape;10180;p92"/>
          <p:cNvGrpSpPr/>
          <p:nvPr/>
        </p:nvGrpSpPr>
        <p:grpSpPr>
          <a:xfrm>
            <a:off x="436187" y="4255857"/>
            <a:ext cx="883255" cy="497533"/>
            <a:chOff x="10236383" y="1650712"/>
            <a:chExt cx="883255" cy="497533"/>
          </a:xfrm>
        </p:grpSpPr>
        <p:sp>
          <p:nvSpPr>
            <p:cNvPr id="10181" name="Google Shape;10181;p92"/>
            <p:cNvSpPr/>
            <p:nvPr/>
          </p:nvSpPr>
          <p:spPr>
            <a:xfrm>
              <a:off x="10236383" y="2025134"/>
              <a:ext cx="883255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Microsegmentation</a:t>
              </a: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182" name="Google Shape;10182;p92"/>
            <p:cNvGrpSpPr/>
            <p:nvPr/>
          </p:nvGrpSpPr>
          <p:grpSpPr>
            <a:xfrm>
              <a:off x="10543032" y="1650712"/>
              <a:ext cx="309799" cy="309799"/>
              <a:chOff x="10284815" y="1167248"/>
              <a:chExt cx="783608" cy="783608"/>
            </a:xfrm>
          </p:grpSpPr>
          <p:sp>
            <p:nvSpPr>
              <p:cNvPr id="10183" name="Google Shape;10183;p92"/>
              <p:cNvSpPr/>
              <p:nvPr/>
            </p:nvSpPr>
            <p:spPr>
              <a:xfrm>
                <a:off x="10284815" y="1167248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4" name="Google Shape;10184;p92"/>
              <p:cNvSpPr/>
              <p:nvPr/>
            </p:nvSpPr>
            <p:spPr>
              <a:xfrm>
                <a:off x="10402342" y="1595001"/>
                <a:ext cx="162167" cy="167385"/>
              </a:xfrm>
              <a:custGeom>
                <a:avLst/>
                <a:gdLst/>
                <a:ahLst/>
                <a:cxnLst/>
                <a:rect l="l" t="t" r="r" b="b"/>
                <a:pathLst>
                  <a:path w="162167" h="167385" extrusionOk="0">
                    <a:moveTo>
                      <a:pt x="127970" y="0"/>
                    </a:moveTo>
                    <a:lnTo>
                      <a:pt x="34463" y="0"/>
                    </a:lnTo>
                    <a:cubicBezTo>
                      <a:pt x="15448" y="0"/>
                      <a:pt x="34" y="15414"/>
                      <a:pt x="34" y="34429"/>
                    </a:cubicBezTo>
                    <a:lnTo>
                      <a:pt x="34" y="149479"/>
                    </a:lnTo>
                    <a:cubicBezTo>
                      <a:pt x="-549" y="158768"/>
                      <a:pt x="6508" y="166770"/>
                      <a:pt x="15797" y="167352"/>
                    </a:cubicBezTo>
                    <a:cubicBezTo>
                      <a:pt x="25086" y="167935"/>
                      <a:pt x="33087" y="160877"/>
                      <a:pt x="33670" y="151588"/>
                    </a:cubicBezTo>
                    <a:cubicBezTo>
                      <a:pt x="33714" y="150886"/>
                      <a:pt x="33714" y="150181"/>
                      <a:pt x="33670" y="149479"/>
                    </a:cubicBezTo>
                    <a:lnTo>
                      <a:pt x="33670" y="55840"/>
                    </a:lnTo>
                    <a:lnTo>
                      <a:pt x="39419" y="55840"/>
                    </a:lnTo>
                    <a:lnTo>
                      <a:pt x="43648" y="164744"/>
                    </a:lnTo>
                    <a:lnTo>
                      <a:pt x="43648" y="164744"/>
                    </a:lnTo>
                    <a:lnTo>
                      <a:pt x="118520" y="164744"/>
                    </a:lnTo>
                    <a:lnTo>
                      <a:pt x="122749" y="55972"/>
                    </a:lnTo>
                    <a:lnTo>
                      <a:pt x="128498" y="55972"/>
                    </a:lnTo>
                    <a:lnTo>
                      <a:pt x="128498" y="149479"/>
                    </a:lnTo>
                    <a:cubicBezTo>
                      <a:pt x="127915" y="158768"/>
                      <a:pt x="134973" y="166770"/>
                      <a:pt x="144262" y="167352"/>
                    </a:cubicBezTo>
                    <a:cubicBezTo>
                      <a:pt x="153550" y="167935"/>
                      <a:pt x="161552" y="160877"/>
                      <a:pt x="162134" y="151588"/>
                    </a:cubicBezTo>
                    <a:cubicBezTo>
                      <a:pt x="162179" y="150886"/>
                      <a:pt x="162179" y="150181"/>
                      <a:pt x="162134" y="149479"/>
                    </a:cubicBezTo>
                    <a:lnTo>
                      <a:pt x="162134" y="34429"/>
                    </a:lnTo>
                    <a:cubicBezTo>
                      <a:pt x="162099" y="15532"/>
                      <a:pt x="146866" y="181"/>
                      <a:pt x="12797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5" name="Google Shape;10185;p92"/>
              <p:cNvSpPr/>
              <p:nvPr/>
            </p:nvSpPr>
            <p:spPr>
              <a:xfrm>
                <a:off x="10448964" y="1512992"/>
                <a:ext cx="69254" cy="69254"/>
              </a:xfrm>
              <a:custGeom>
                <a:avLst/>
                <a:gdLst/>
                <a:ahLst/>
                <a:cxnLst/>
                <a:rect l="l" t="t" r="r" b="b"/>
                <a:pathLst>
                  <a:path w="69254" h="69254" extrusionOk="0">
                    <a:moveTo>
                      <a:pt x="34561" y="69255"/>
                    </a:moveTo>
                    <a:cubicBezTo>
                      <a:pt x="53686" y="69291"/>
                      <a:pt x="69218" y="53818"/>
                      <a:pt x="69255" y="34693"/>
                    </a:cubicBezTo>
                    <a:cubicBezTo>
                      <a:pt x="69291" y="15569"/>
                      <a:pt x="53817" y="36"/>
                      <a:pt x="34693" y="0"/>
                    </a:cubicBezTo>
                    <a:cubicBezTo>
                      <a:pt x="15569" y="-36"/>
                      <a:pt x="36" y="15438"/>
                      <a:pt x="0" y="34561"/>
                    </a:cubicBezTo>
                    <a:cubicBezTo>
                      <a:pt x="0" y="34606"/>
                      <a:pt x="0" y="34649"/>
                      <a:pt x="0" y="34693"/>
                    </a:cubicBezTo>
                    <a:cubicBezTo>
                      <a:pt x="0" y="53781"/>
                      <a:pt x="15474" y="69255"/>
                      <a:pt x="34561" y="692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6" name="Google Shape;10186;p92"/>
              <p:cNvSpPr/>
              <p:nvPr/>
            </p:nvSpPr>
            <p:spPr>
              <a:xfrm>
                <a:off x="10783903" y="1595001"/>
                <a:ext cx="162367" cy="167385"/>
              </a:xfrm>
              <a:custGeom>
                <a:avLst/>
                <a:gdLst/>
                <a:ahLst/>
                <a:cxnLst/>
                <a:rect l="l" t="t" r="r" b="b"/>
                <a:pathLst>
                  <a:path w="162367" h="167385" extrusionOk="0">
                    <a:moveTo>
                      <a:pt x="128036" y="0"/>
                    </a:moveTo>
                    <a:lnTo>
                      <a:pt x="34463" y="0"/>
                    </a:lnTo>
                    <a:cubicBezTo>
                      <a:pt x="15448" y="0"/>
                      <a:pt x="34" y="15414"/>
                      <a:pt x="34" y="34429"/>
                    </a:cubicBezTo>
                    <a:lnTo>
                      <a:pt x="34" y="149479"/>
                    </a:lnTo>
                    <a:cubicBezTo>
                      <a:pt x="-549" y="158768"/>
                      <a:pt x="6508" y="166770"/>
                      <a:pt x="15797" y="167352"/>
                    </a:cubicBezTo>
                    <a:cubicBezTo>
                      <a:pt x="25086" y="167935"/>
                      <a:pt x="33088" y="160877"/>
                      <a:pt x="33670" y="151588"/>
                    </a:cubicBezTo>
                    <a:cubicBezTo>
                      <a:pt x="33714" y="150886"/>
                      <a:pt x="33714" y="150181"/>
                      <a:pt x="33670" y="149479"/>
                    </a:cubicBezTo>
                    <a:lnTo>
                      <a:pt x="33670" y="55840"/>
                    </a:lnTo>
                    <a:lnTo>
                      <a:pt x="39485" y="55840"/>
                    </a:lnTo>
                    <a:lnTo>
                      <a:pt x="43714" y="164612"/>
                    </a:lnTo>
                    <a:lnTo>
                      <a:pt x="118586" y="164612"/>
                    </a:lnTo>
                    <a:lnTo>
                      <a:pt x="118586" y="164612"/>
                    </a:lnTo>
                    <a:lnTo>
                      <a:pt x="122881" y="55708"/>
                    </a:lnTo>
                    <a:lnTo>
                      <a:pt x="128697" y="55708"/>
                    </a:lnTo>
                    <a:lnTo>
                      <a:pt x="128697" y="149479"/>
                    </a:lnTo>
                    <a:cubicBezTo>
                      <a:pt x="128114" y="158768"/>
                      <a:pt x="135171" y="166770"/>
                      <a:pt x="144460" y="167352"/>
                    </a:cubicBezTo>
                    <a:cubicBezTo>
                      <a:pt x="153749" y="167935"/>
                      <a:pt x="161751" y="160877"/>
                      <a:pt x="162333" y="151588"/>
                    </a:cubicBezTo>
                    <a:cubicBezTo>
                      <a:pt x="162379" y="150886"/>
                      <a:pt x="162379" y="150181"/>
                      <a:pt x="162333" y="149479"/>
                    </a:cubicBezTo>
                    <a:lnTo>
                      <a:pt x="162333" y="34429"/>
                    </a:lnTo>
                    <a:cubicBezTo>
                      <a:pt x="162333" y="15466"/>
                      <a:pt x="146999" y="73"/>
                      <a:pt x="1280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7" name="Google Shape;10187;p92"/>
              <p:cNvSpPr/>
              <p:nvPr/>
            </p:nvSpPr>
            <p:spPr>
              <a:xfrm>
                <a:off x="10830591" y="1513058"/>
                <a:ext cx="69254" cy="69254"/>
              </a:xfrm>
              <a:custGeom>
                <a:avLst/>
                <a:gdLst/>
                <a:ahLst/>
                <a:cxnLst/>
                <a:rect l="l" t="t" r="r" b="b"/>
                <a:pathLst>
                  <a:path w="69254" h="69254" extrusionOk="0">
                    <a:moveTo>
                      <a:pt x="0" y="34561"/>
                    </a:moveTo>
                    <a:cubicBezTo>
                      <a:pt x="-36" y="53686"/>
                      <a:pt x="15437" y="69218"/>
                      <a:pt x="34561" y="69255"/>
                    </a:cubicBezTo>
                    <a:cubicBezTo>
                      <a:pt x="53686" y="69291"/>
                      <a:pt x="69218" y="53817"/>
                      <a:pt x="69255" y="34693"/>
                    </a:cubicBezTo>
                    <a:cubicBezTo>
                      <a:pt x="69291" y="15569"/>
                      <a:pt x="53817" y="36"/>
                      <a:pt x="34693" y="0"/>
                    </a:cubicBezTo>
                    <a:cubicBezTo>
                      <a:pt x="34649" y="0"/>
                      <a:pt x="34606" y="0"/>
                      <a:pt x="34561" y="0"/>
                    </a:cubicBezTo>
                    <a:cubicBezTo>
                      <a:pt x="15473" y="0"/>
                      <a:pt x="0" y="15474"/>
                      <a:pt x="0" y="345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8" name="Google Shape;10188;p92"/>
              <p:cNvSpPr/>
              <p:nvPr/>
            </p:nvSpPr>
            <p:spPr>
              <a:xfrm>
                <a:off x="10640141" y="1310184"/>
                <a:ext cx="69254" cy="69254"/>
              </a:xfrm>
              <a:custGeom>
                <a:avLst/>
                <a:gdLst/>
                <a:ahLst/>
                <a:cxnLst/>
                <a:rect l="l" t="t" r="r" b="b"/>
                <a:pathLst>
                  <a:path w="69254" h="69254" extrusionOk="0">
                    <a:moveTo>
                      <a:pt x="34561" y="69255"/>
                    </a:moveTo>
                    <a:cubicBezTo>
                      <a:pt x="53686" y="69291"/>
                      <a:pt x="69218" y="53818"/>
                      <a:pt x="69255" y="34693"/>
                    </a:cubicBezTo>
                    <a:cubicBezTo>
                      <a:pt x="69291" y="15569"/>
                      <a:pt x="53818" y="36"/>
                      <a:pt x="34693" y="0"/>
                    </a:cubicBezTo>
                    <a:cubicBezTo>
                      <a:pt x="15569" y="-36"/>
                      <a:pt x="36" y="15437"/>
                      <a:pt x="0" y="34561"/>
                    </a:cubicBezTo>
                    <a:cubicBezTo>
                      <a:pt x="0" y="34583"/>
                      <a:pt x="0" y="34606"/>
                      <a:pt x="0" y="34627"/>
                    </a:cubicBezTo>
                    <a:cubicBezTo>
                      <a:pt x="-36" y="53715"/>
                      <a:pt x="15407" y="69218"/>
                      <a:pt x="34495" y="69255"/>
                    </a:cubicBezTo>
                    <a:cubicBezTo>
                      <a:pt x="34517" y="69255"/>
                      <a:pt x="34540" y="69255"/>
                      <a:pt x="34561" y="6925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89" name="Google Shape;10189;p92"/>
              <p:cNvSpPr/>
              <p:nvPr/>
            </p:nvSpPr>
            <p:spPr>
              <a:xfrm>
                <a:off x="10593585" y="1706416"/>
                <a:ext cx="162498" cy="167387"/>
              </a:xfrm>
              <a:custGeom>
                <a:avLst/>
                <a:gdLst/>
                <a:ahLst/>
                <a:cxnLst/>
                <a:rect l="l" t="t" r="r" b="b"/>
                <a:pathLst>
                  <a:path w="162498" h="167387" extrusionOk="0">
                    <a:moveTo>
                      <a:pt x="128036" y="0"/>
                    </a:moveTo>
                    <a:lnTo>
                      <a:pt x="34463" y="0"/>
                    </a:lnTo>
                    <a:cubicBezTo>
                      <a:pt x="15448" y="0"/>
                      <a:pt x="34" y="15414"/>
                      <a:pt x="34" y="34429"/>
                    </a:cubicBezTo>
                    <a:lnTo>
                      <a:pt x="34" y="149479"/>
                    </a:lnTo>
                    <a:cubicBezTo>
                      <a:pt x="-549" y="158770"/>
                      <a:pt x="6508" y="166766"/>
                      <a:pt x="15797" y="167354"/>
                    </a:cubicBezTo>
                    <a:cubicBezTo>
                      <a:pt x="25086" y="167936"/>
                      <a:pt x="33087" y="160878"/>
                      <a:pt x="33670" y="151587"/>
                    </a:cubicBezTo>
                    <a:cubicBezTo>
                      <a:pt x="33714" y="150887"/>
                      <a:pt x="33714" y="150180"/>
                      <a:pt x="33670" y="149479"/>
                    </a:cubicBezTo>
                    <a:lnTo>
                      <a:pt x="33670" y="55576"/>
                    </a:lnTo>
                    <a:lnTo>
                      <a:pt x="39419" y="55576"/>
                    </a:lnTo>
                    <a:lnTo>
                      <a:pt x="43648" y="164348"/>
                    </a:lnTo>
                    <a:lnTo>
                      <a:pt x="118520" y="164348"/>
                    </a:lnTo>
                    <a:lnTo>
                      <a:pt x="118520" y="164348"/>
                    </a:lnTo>
                    <a:lnTo>
                      <a:pt x="123080" y="55576"/>
                    </a:lnTo>
                    <a:lnTo>
                      <a:pt x="128829" y="55576"/>
                    </a:lnTo>
                    <a:lnTo>
                      <a:pt x="128829" y="149215"/>
                    </a:lnTo>
                    <a:cubicBezTo>
                      <a:pt x="128247" y="158506"/>
                      <a:pt x="135304" y="166502"/>
                      <a:pt x="144592" y="167090"/>
                    </a:cubicBezTo>
                    <a:cubicBezTo>
                      <a:pt x="153881" y="167672"/>
                      <a:pt x="161883" y="160614"/>
                      <a:pt x="162465" y="151323"/>
                    </a:cubicBezTo>
                    <a:cubicBezTo>
                      <a:pt x="162509" y="150622"/>
                      <a:pt x="162509" y="149915"/>
                      <a:pt x="162465" y="149215"/>
                    </a:cubicBezTo>
                    <a:lnTo>
                      <a:pt x="162465" y="34429"/>
                    </a:lnTo>
                    <a:cubicBezTo>
                      <a:pt x="162429" y="15430"/>
                      <a:pt x="147035" y="36"/>
                      <a:pt x="12803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0" name="Google Shape;10190;p92"/>
              <p:cNvSpPr/>
              <p:nvPr/>
            </p:nvSpPr>
            <p:spPr>
              <a:xfrm>
                <a:off x="10640273" y="1624473"/>
                <a:ext cx="69254" cy="69254"/>
              </a:xfrm>
              <a:custGeom>
                <a:avLst/>
                <a:gdLst/>
                <a:ahLst/>
                <a:cxnLst/>
                <a:rect l="l" t="t" r="r" b="b"/>
                <a:pathLst>
                  <a:path w="69254" h="69254" extrusionOk="0">
                    <a:moveTo>
                      <a:pt x="0" y="34628"/>
                    </a:moveTo>
                    <a:cubicBezTo>
                      <a:pt x="0" y="53752"/>
                      <a:pt x="15504" y="69255"/>
                      <a:pt x="34628" y="69255"/>
                    </a:cubicBezTo>
                    <a:cubicBezTo>
                      <a:pt x="53752" y="69255"/>
                      <a:pt x="69255" y="53751"/>
                      <a:pt x="69255" y="34627"/>
                    </a:cubicBezTo>
                    <a:cubicBezTo>
                      <a:pt x="69255" y="15503"/>
                      <a:pt x="53751" y="0"/>
                      <a:pt x="34627" y="0"/>
                    </a:cubicBezTo>
                    <a:cubicBezTo>
                      <a:pt x="34561" y="0"/>
                      <a:pt x="34495" y="0"/>
                      <a:pt x="34429" y="1"/>
                    </a:cubicBezTo>
                    <a:cubicBezTo>
                      <a:pt x="15383" y="110"/>
                      <a:pt x="0" y="15581"/>
                      <a:pt x="0" y="3462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1" name="Google Shape;10191;p92"/>
              <p:cNvSpPr/>
              <p:nvPr/>
            </p:nvSpPr>
            <p:spPr>
              <a:xfrm>
                <a:off x="10510421" y="1243771"/>
                <a:ext cx="330413" cy="330413"/>
              </a:xfrm>
              <a:custGeom>
                <a:avLst/>
                <a:gdLst/>
                <a:ahLst/>
                <a:cxnLst/>
                <a:rect l="l" t="t" r="r" b="b"/>
                <a:pathLst>
                  <a:path w="330413" h="330413" extrusionOk="0">
                    <a:moveTo>
                      <a:pt x="165207" y="330413"/>
                    </a:moveTo>
                    <a:cubicBezTo>
                      <a:pt x="256448" y="330413"/>
                      <a:pt x="330413" y="256448"/>
                      <a:pt x="330413" y="165207"/>
                    </a:cubicBezTo>
                    <a:cubicBezTo>
                      <a:pt x="330413" y="73966"/>
                      <a:pt x="256448" y="0"/>
                      <a:pt x="165207" y="0"/>
                    </a:cubicBezTo>
                    <a:cubicBezTo>
                      <a:pt x="73966" y="0"/>
                      <a:pt x="0" y="73966"/>
                      <a:pt x="0" y="165207"/>
                    </a:cubicBezTo>
                    <a:cubicBezTo>
                      <a:pt x="0" y="256448"/>
                      <a:pt x="73966" y="330413"/>
                      <a:pt x="165207" y="330413"/>
                    </a:cubicBezTo>
                    <a:close/>
                    <a:moveTo>
                      <a:pt x="116900" y="204262"/>
                    </a:moveTo>
                    <a:lnTo>
                      <a:pt x="122649" y="204262"/>
                    </a:lnTo>
                    <a:lnTo>
                      <a:pt x="125689" y="282107"/>
                    </a:lnTo>
                    <a:cubicBezTo>
                      <a:pt x="122716" y="281050"/>
                      <a:pt x="119742" y="279992"/>
                      <a:pt x="116900" y="278737"/>
                    </a:cubicBezTo>
                    <a:close/>
                    <a:moveTo>
                      <a:pt x="211993" y="279332"/>
                    </a:moveTo>
                    <a:cubicBezTo>
                      <a:pt x="209086" y="280521"/>
                      <a:pt x="206178" y="281644"/>
                      <a:pt x="203204" y="282570"/>
                    </a:cubicBezTo>
                    <a:lnTo>
                      <a:pt x="206244" y="204262"/>
                    </a:lnTo>
                    <a:lnTo>
                      <a:pt x="211993" y="204262"/>
                    </a:lnTo>
                    <a:close/>
                    <a:moveTo>
                      <a:pt x="77978" y="77912"/>
                    </a:moveTo>
                    <a:cubicBezTo>
                      <a:pt x="125383" y="28967"/>
                      <a:pt x="203491" y="27719"/>
                      <a:pt x="252436" y="75125"/>
                    </a:cubicBezTo>
                    <a:cubicBezTo>
                      <a:pt x="301381" y="122531"/>
                      <a:pt x="302628" y="200638"/>
                      <a:pt x="255223" y="249583"/>
                    </a:cubicBezTo>
                    <a:cubicBezTo>
                      <a:pt x="254309" y="250527"/>
                      <a:pt x="253380" y="251456"/>
                      <a:pt x="252436" y="252370"/>
                    </a:cubicBezTo>
                    <a:cubicBezTo>
                      <a:pt x="250255" y="254551"/>
                      <a:pt x="248008" y="256665"/>
                      <a:pt x="245828" y="258978"/>
                    </a:cubicBezTo>
                    <a:lnTo>
                      <a:pt x="245828" y="182851"/>
                    </a:lnTo>
                    <a:cubicBezTo>
                      <a:pt x="245937" y="163800"/>
                      <a:pt x="230582" y="148267"/>
                      <a:pt x="211531" y="148157"/>
                    </a:cubicBezTo>
                    <a:cubicBezTo>
                      <a:pt x="211421" y="148157"/>
                      <a:pt x="211311" y="148157"/>
                      <a:pt x="211200" y="148157"/>
                    </a:cubicBezTo>
                    <a:lnTo>
                      <a:pt x="117627" y="148157"/>
                    </a:lnTo>
                    <a:cubicBezTo>
                      <a:pt x="98602" y="148194"/>
                      <a:pt x="83198" y="163627"/>
                      <a:pt x="83198" y="182653"/>
                    </a:cubicBezTo>
                    <a:lnTo>
                      <a:pt x="83198" y="257326"/>
                    </a:lnTo>
                    <a:cubicBezTo>
                      <a:pt x="81414" y="255740"/>
                      <a:pt x="79696" y="254088"/>
                      <a:pt x="77978" y="252370"/>
                    </a:cubicBezTo>
                    <a:cubicBezTo>
                      <a:pt x="29802" y="204234"/>
                      <a:pt x="29770" y="126158"/>
                      <a:pt x="77906" y="77983"/>
                    </a:cubicBezTo>
                    <a:cubicBezTo>
                      <a:pt x="77930" y="77959"/>
                      <a:pt x="77954" y="77935"/>
                      <a:pt x="77978" y="779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192" name="Google Shape;10192;p92"/>
          <p:cNvGrpSpPr/>
          <p:nvPr/>
        </p:nvGrpSpPr>
        <p:grpSpPr>
          <a:xfrm>
            <a:off x="1945434" y="4257495"/>
            <a:ext cx="883255" cy="515082"/>
            <a:chOff x="448041" y="3230858"/>
            <a:chExt cx="883255" cy="515082"/>
          </a:xfrm>
        </p:grpSpPr>
        <p:sp>
          <p:nvSpPr>
            <p:cNvPr id="10193" name="Google Shape;10193;p92"/>
            <p:cNvSpPr/>
            <p:nvPr/>
          </p:nvSpPr>
          <p:spPr>
            <a:xfrm>
              <a:off x="448041" y="3622829"/>
              <a:ext cx="883255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Microsegmentation</a:t>
              </a: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194" name="Google Shape;10194;p92"/>
            <p:cNvGrpSpPr/>
            <p:nvPr/>
          </p:nvGrpSpPr>
          <p:grpSpPr>
            <a:xfrm>
              <a:off x="678610" y="3230858"/>
              <a:ext cx="309799" cy="309799"/>
              <a:chOff x="496477" y="2791172"/>
              <a:chExt cx="783608" cy="783608"/>
            </a:xfrm>
          </p:grpSpPr>
          <p:sp>
            <p:nvSpPr>
              <p:cNvPr id="10195" name="Google Shape;10195;p92"/>
              <p:cNvSpPr/>
              <p:nvPr/>
            </p:nvSpPr>
            <p:spPr>
              <a:xfrm>
                <a:off x="496477" y="2791172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6" name="Google Shape;10196;p92"/>
              <p:cNvSpPr/>
              <p:nvPr/>
            </p:nvSpPr>
            <p:spPr>
              <a:xfrm>
                <a:off x="612187" y="2906864"/>
                <a:ext cx="550468" cy="289460"/>
              </a:xfrm>
              <a:custGeom>
                <a:avLst/>
                <a:gdLst/>
                <a:ahLst/>
                <a:cxnLst/>
                <a:rect l="l" t="t" r="r" b="b"/>
                <a:pathLst>
                  <a:path w="550468" h="289460" extrusionOk="0">
                    <a:moveTo>
                      <a:pt x="528662" y="167934"/>
                    </a:moveTo>
                    <a:cubicBezTo>
                      <a:pt x="469362" y="27970"/>
                      <a:pt x="307827" y="-37421"/>
                      <a:pt x="167863" y="21878"/>
                    </a:cubicBezTo>
                    <a:cubicBezTo>
                      <a:pt x="66165" y="64965"/>
                      <a:pt x="75" y="164672"/>
                      <a:pt x="0" y="275120"/>
                    </a:cubicBezTo>
                    <a:lnTo>
                      <a:pt x="0" y="289460"/>
                    </a:lnTo>
                    <a:lnTo>
                      <a:pt x="550469" y="289460"/>
                    </a:lnTo>
                    <a:lnTo>
                      <a:pt x="550469" y="275120"/>
                    </a:lnTo>
                    <a:cubicBezTo>
                      <a:pt x="550502" y="238286"/>
                      <a:pt x="543085" y="201826"/>
                      <a:pt x="528662" y="167934"/>
                    </a:cubicBezTo>
                    <a:close/>
                    <a:moveTo>
                      <a:pt x="449362" y="100794"/>
                    </a:moveTo>
                    <a:cubicBezTo>
                      <a:pt x="454649" y="106081"/>
                      <a:pt x="459671" y="111632"/>
                      <a:pt x="464429" y="117381"/>
                    </a:cubicBezTo>
                    <a:cubicBezTo>
                      <a:pt x="445755" y="124471"/>
                      <a:pt x="426692" y="130494"/>
                      <a:pt x="407334" y="135421"/>
                    </a:cubicBezTo>
                    <a:cubicBezTo>
                      <a:pt x="401680" y="117567"/>
                      <a:pt x="394449" y="100251"/>
                      <a:pt x="385725" y="83679"/>
                    </a:cubicBezTo>
                    <a:cubicBezTo>
                      <a:pt x="378091" y="69085"/>
                      <a:pt x="368825" y="55406"/>
                      <a:pt x="358102" y="42906"/>
                    </a:cubicBezTo>
                    <a:cubicBezTo>
                      <a:pt x="362464" y="44426"/>
                      <a:pt x="366759" y="46144"/>
                      <a:pt x="371319" y="47928"/>
                    </a:cubicBezTo>
                    <a:cubicBezTo>
                      <a:pt x="400521" y="60347"/>
                      <a:pt x="427045" y="78300"/>
                      <a:pt x="449428" y="100794"/>
                    </a:cubicBezTo>
                    <a:close/>
                    <a:moveTo>
                      <a:pt x="230034" y="45945"/>
                    </a:moveTo>
                    <a:cubicBezTo>
                      <a:pt x="239061" y="38508"/>
                      <a:pt x="249623" y="33160"/>
                      <a:pt x="260961" y="30284"/>
                    </a:cubicBezTo>
                    <a:lnTo>
                      <a:pt x="260961" y="152074"/>
                    </a:lnTo>
                    <a:cubicBezTo>
                      <a:pt x="230707" y="151279"/>
                      <a:pt x="200576" y="147918"/>
                      <a:pt x="170890" y="142030"/>
                    </a:cubicBezTo>
                    <a:cubicBezTo>
                      <a:pt x="175939" y="126640"/>
                      <a:pt x="182260" y="111698"/>
                      <a:pt x="189789" y="97358"/>
                    </a:cubicBezTo>
                    <a:cubicBezTo>
                      <a:pt x="199584" y="77653"/>
                      <a:pt x="213301" y="60158"/>
                      <a:pt x="230100" y="45945"/>
                    </a:cubicBezTo>
                    <a:close/>
                    <a:moveTo>
                      <a:pt x="289508" y="30284"/>
                    </a:moveTo>
                    <a:cubicBezTo>
                      <a:pt x="300846" y="33160"/>
                      <a:pt x="311407" y="38508"/>
                      <a:pt x="320435" y="45945"/>
                    </a:cubicBezTo>
                    <a:cubicBezTo>
                      <a:pt x="337215" y="60176"/>
                      <a:pt x="350929" y="77667"/>
                      <a:pt x="360745" y="97358"/>
                    </a:cubicBezTo>
                    <a:cubicBezTo>
                      <a:pt x="368139" y="111710"/>
                      <a:pt x="374328" y="126652"/>
                      <a:pt x="379249" y="142030"/>
                    </a:cubicBezTo>
                    <a:cubicBezTo>
                      <a:pt x="349650" y="147907"/>
                      <a:pt x="319608" y="151267"/>
                      <a:pt x="289442" y="152074"/>
                    </a:cubicBezTo>
                    <a:close/>
                    <a:moveTo>
                      <a:pt x="179150" y="47928"/>
                    </a:moveTo>
                    <a:cubicBezTo>
                      <a:pt x="183446" y="46144"/>
                      <a:pt x="187741" y="44426"/>
                      <a:pt x="192367" y="42906"/>
                    </a:cubicBezTo>
                    <a:cubicBezTo>
                      <a:pt x="181610" y="55465"/>
                      <a:pt x="172320" y="69212"/>
                      <a:pt x="164678" y="83877"/>
                    </a:cubicBezTo>
                    <a:cubicBezTo>
                      <a:pt x="155902" y="100390"/>
                      <a:pt x="148583" y="117637"/>
                      <a:pt x="142805" y="135421"/>
                    </a:cubicBezTo>
                    <a:cubicBezTo>
                      <a:pt x="123423" y="130422"/>
                      <a:pt x="104339" y="124333"/>
                      <a:pt x="85643" y="117183"/>
                    </a:cubicBezTo>
                    <a:cubicBezTo>
                      <a:pt x="90407" y="111404"/>
                      <a:pt x="95458" y="105868"/>
                      <a:pt x="100776" y="100596"/>
                    </a:cubicBezTo>
                    <a:cubicBezTo>
                      <a:pt x="123255" y="78144"/>
                      <a:pt x="149870" y="60259"/>
                      <a:pt x="179150" y="47928"/>
                    </a:cubicBezTo>
                    <a:close/>
                    <a:moveTo>
                      <a:pt x="47910" y="179168"/>
                    </a:moveTo>
                    <a:cubicBezTo>
                      <a:pt x="53410" y="165997"/>
                      <a:pt x="60043" y="153327"/>
                      <a:pt x="67735" y="141303"/>
                    </a:cubicBezTo>
                    <a:cubicBezTo>
                      <a:pt x="89583" y="150028"/>
                      <a:pt x="111965" y="157356"/>
                      <a:pt x="134743" y="163242"/>
                    </a:cubicBezTo>
                    <a:cubicBezTo>
                      <a:pt x="127138" y="195290"/>
                      <a:pt x="122930" y="228049"/>
                      <a:pt x="122187" y="260978"/>
                    </a:cubicBezTo>
                    <a:lnTo>
                      <a:pt x="28944" y="260978"/>
                    </a:lnTo>
                    <a:cubicBezTo>
                      <a:pt x="30522" y="232822"/>
                      <a:pt x="36938" y="205147"/>
                      <a:pt x="47910" y="179168"/>
                    </a:cubicBezTo>
                    <a:close/>
                    <a:moveTo>
                      <a:pt x="163026" y="169718"/>
                    </a:moveTo>
                    <a:cubicBezTo>
                      <a:pt x="195278" y="176303"/>
                      <a:pt x="228053" y="179996"/>
                      <a:pt x="260961" y="180754"/>
                    </a:cubicBezTo>
                    <a:lnTo>
                      <a:pt x="260961" y="260978"/>
                    </a:lnTo>
                    <a:lnTo>
                      <a:pt x="151065" y="260978"/>
                    </a:lnTo>
                    <a:cubicBezTo>
                      <a:pt x="151835" y="230223"/>
                      <a:pt x="155844" y="199634"/>
                      <a:pt x="163026" y="169718"/>
                    </a:cubicBezTo>
                    <a:close/>
                    <a:moveTo>
                      <a:pt x="289442" y="260978"/>
                    </a:moveTo>
                    <a:lnTo>
                      <a:pt x="289442" y="180754"/>
                    </a:lnTo>
                    <a:cubicBezTo>
                      <a:pt x="322284" y="179984"/>
                      <a:pt x="354992" y="176291"/>
                      <a:pt x="387178" y="169718"/>
                    </a:cubicBezTo>
                    <a:cubicBezTo>
                      <a:pt x="394305" y="199642"/>
                      <a:pt x="398292" y="230228"/>
                      <a:pt x="399073" y="260978"/>
                    </a:cubicBezTo>
                    <a:close/>
                    <a:moveTo>
                      <a:pt x="427819" y="260978"/>
                    </a:moveTo>
                    <a:cubicBezTo>
                      <a:pt x="426983" y="228135"/>
                      <a:pt x="422731" y="195469"/>
                      <a:pt x="415131" y="163507"/>
                    </a:cubicBezTo>
                    <a:cubicBezTo>
                      <a:pt x="437921" y="157662"/>
                      <a:pt x="460306" y="150333"/>
                      <a:pt x="482139" y="141567"/>
                    </a:cubicBezTo>
                    <a:cubicBezTo>
                      <a:pt x="489856" y="153577"/>
                      <a:pt x="496490" y="166248"/>
                      <a:pt x="501964" y="179432"/>
                    </a:cubicBezTo>
                    <a:cubicBezTo>
                      <a:pt x="513028" y="205303"/>
                      <a:pt x="519534" y="232891"/>
                      <a:pt x="521194" y="26097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7" name="Google Shape;10197;p92"/>
              <p:cNvSpPr/>
              <p:nvPr/>
            </p:nvSpPr>
            <p:spPr>
              <a:xfrm>
                <a:off x="753208" y="3222361"/>
                <a:ext cx="86039" cy="86039"/>
              </a:xfrm>
              <a:custGeom>
                <a:avLst/>
                <a:gdLst/>
                <a:ahLst/>
                <a:cxnLst/>
                <a:rect l="l" t="t" r="r" b="b"/>
                <a:pathLst>
                  <a:path w="86039" h="86039" extrusionOk="0">
                    <a:moveTo>
                      <a:pt x="86040" y="43020"/>
                    </a:moveTo>
                    <a:cubicBezTo>
                      <a:pt x="86040" y="19260"/>
                      <a:pt x="66779" y="0"/>
                      <a:pt x="43020" y="0"/>
                    </a:cubicBezTo>
                    <a:cubicBezTo>
                      <a:pt x="19260" y="0"/>
                      <a:pt x="0" y="19260"/>
                      <a:pt x="0" y="43020"/>
                    </a:cubicBezTo>
                    <a:cubicBezTo>
                      <a:pt x="0" y="66779"/>
                      <a:pt x="19260" y="86040"/>
                      <a:pt x="43020" y="86040"/>
                    </a:cubicBezTo>
                    <a:cubicBezTo>
                      <a:pt x="43042" y="86040"/>
                      <a:pt x="43064" y="86040"/>
                      <a:pt x="43086" y="86040"/>
                    </a:cubicBezTo>
                    <a:cubicBezTo>
                      <a:pt x="66820" y="86003"/>
                      <a:pt x="86040" y="66753"/>
                      <a:pt x="86040" y="43020"/>
                    </a:cubicBezTo>
                    <a:close/>
                    <a:moveTo>
                      <a:pt x="60796" y="60796"/>
                    </a:moveTo>
                    <a:cubicBezTo>
                      <a:pt x="51124" y="70735"/>
                      <a:pt x="35225" y="70951"/>
                      <a:pt x="25287" y="61278"/>
                    </a:cubicBezTo>
                    <a:cubicBezTo>
                      <a:pt x="15348" y="51606"/>
                      <a:pt x="15132" y="35708"/>
                      <a:pt x="24804" y="25769"/>
                    </a:cubicBezTo>
                    <a:cubicBezTo>
                      <a:pt x="29600" y="20840"/>
                      <a:pt x="36209" y="18094"/>
                      <a:pt x="43086" y="18173"/>
                    </a:cubicBezTo>
                    <a:lnTo>
                      <a:pt x="43086" y="18173"/>
                    </a:lnTo>
                    <a:cubicBezTo>
                      <a:pt x="49733" y="18150"/>
                      <a:pt x="56111" y="20792"/>
                      <a:pt x="60796" y="25508"/>
                    </a:cubicBezTo>
                    <a:cubicBezTo>
                      <a:pt x="70585" y="35311"/>
                      <a:pt x="70585" y="51191"/>
                      <a:pt x="60796" y="609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8" name="Google Shape;10198;p92"/>
              <p:cNvSpPr/>
              <p:nvPr/>
            </p:nvSpPr>
            <p:spPr>
              <a:xfrm>
                <a:off x="854117" y="3305427"/>
                <a:ext cx="68858" cy="68858"/>
              </a:xfrm>
              <a:custGeom>
                <a:avLst/>
                <a:gdLst/>
                <a:ahLst/>
                <a:cxnLst/>
                <a:rect l="l" t="t" r="r" b="b"/>
                <a:pathLst>
                  <a:path w="68858" h="68858" extrusionOk="0">
                    <a:moveTo>
                      <a:pt x="34495" y="0"/>
                    </a:moveTo>
                    <a:cubicBezTo>
                      <a:pt x="15480" y="-36"/>
                      <a:pt x="36" y="15349"/>
                      <a:pt x="0" y="34364"/>
                    </a:cubicBezTo>
                    <a:cubicBezTo>
                      <a:pt x="-36" y="53378"/>
                      <a:pt x="15349" y="68822"/>
                      <a:pt x="34364" y="68858"/>
                    </a:cubicBezTo>
                    <a:cubicBezTo>
                      <a:pt x="53378" y="68895"/>
                      <a:pt x="68822" y="53509"/>
                      <a:pt x="68858" y="34495"/>
                    </a:cubicBezTo>
                    <a:cubicBezTo>
                      <a:pt x="68858" y="34407"/>
                      <a:pt x="68858" y="34319"/>
                      <a:pt x="68858" y="34231"/>
                    </a:cubicBezTo>
                    <a:cubicBezTo>
                      <a:pt x="68749" y="15319"/>
                      <a:pt x="53406" y="36"/>
                      <a:pt x="34495" y="0"/>
                    </a:cubicBezTo>
                    <a:close/>
                    <a:moveTo>
                      <a:pt x="48636" y="48637"/>
                    </a:moveTo>
                    <a:cubicBezTo>
                      <a:pt x="41124" y="56602"/>
                      <a:pt x="28577" y="56969"/>
                      <a:pt x="20612" y="49457"/>
                    </a:cubicBezTo>
                    <a:cubicBezTo>
                      <a:pt x="16437" y="45519"/>
                      <a:pt x="14173" y="39966"/>
                      <a:pt x="14405" y="34231"/>
                    </a:cubicBezTo>
                    <a:cubicBezTo>
                      <a:pt x="14736" y="23287"/>
                      <a:pt x="23875" y="14683"/>
                      <a:pt x="34819" y="15013"/>
                    </a:cubicBezTo>
                    <a:cubicBezTo>
                      <a:pt x="45763" y="15343"/>
                      <a:pt x="54367" y="24482"/>
                      <a:pt x="54037" y="35426"/>
                    </a:cubicBezTo>
                    <a:cubicBezTo>
                      <a:pt x="53891" y="40279"/>
                      <a:pt x="51969" y="44909"/>
                      <a:pt x="48636" y="4843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199" name="Google Shape;10199;p92"/>
              <p:cNvSpPr/>
              <p:nvPr/>
            </p:nvSpPr>
            <p:spPr>
              <a:xfrm>
                <a:off x="801911" y="3397943"/>
                <a:ext cx="55113" cy="55113"/>
              </a:xfrm>
              <a:custGeom>
                <a:avLst/>
                <a:gdLst/>
                <a:ahLst/>
                <a:cxnLst/>
                <a:rect l="l" t="t" r="r" b="b"/>
                <a:pathLst>
                  <a:path w="55113" h="55113" extrusionOk="0">
                    <a:moveTo>
                      <a:pt x="27623" y="0"/>
                    </a:moveTo>
                    <a:cubicBezTo>
                      <a:pt x="12404" y="-36"/>
                      <a:pt x="36" y="12272"/>
                      <a:pt x="0" y="27491"/>
                    </a:cubicBezTo>
                    <a:cubicBezTo>
                      <a:pt x="-36" y="42709"/>
                      <a:pt x="12272" y="55073"/>
                      <a:pt x="27490" y="55113"/>
                    </a:cubicBezTo>
                    <a:cubicBezTo>
                      <a:pt x="42709" y="55146"/>
                      <a:pt x="55077" y="42842"/>
                      <a:pt x="55113" y="27623"/>
                    </a:cubicBezTo>
                    <a:cubicBezTo>
                      <a:pt x="55149" y="12404"/>
                      <a:pt x="42841" y="36"/>
                      <a:pt x="27623" y="0"/>
                    </a:cubicBezTo>
                    <a:close/>
                    <a:moveTo>
                      <a:pt x="27623" y="43549"/>
                    </a:moveTo>
                    <a:cubicBezTo>
                      <a:pt x="18772" y="44118"/>
                      <a:pt x="11136" y="37404"/>
                      <a:pt x="10568" y="28553"/>
                    </a:cubicBezTo>
                    <a:cubicBezTo>
                      <a:pt x="10000" y="19703"/>
                      <a:pt x="16713" y="12067"/>
                      <a:pt x="25564" y="11498"/>
                    </a:cubicBezTo>
                    <a:cubicBezTo>
                      <a:pt x="26249" y="11454"/>
                      <a:pt x="26937" y="11454"/>
                      <a:pt x="27623" y="11498"/>
                    </a:cubicBezTo>
                    <a:lnTo>
                      <a:pt x="27623" y="11498"/>
                    </a:lnTo>
                    <a:cubicBezTo>
                      <a:pt x="31887" y="11478"/>
                      <a:pt x="35981" y="13168"/>
                      <a:pt x="38989" y="16190"/>
                    </a:cubicBezTo>
                    <a:cubicBezTo>
                      <a:pt x="45230" y="22491"/>
                      <a:pt x="45181" y="32659"/>
                      <a:pt x="38880" y="38900"/>
                    </a:cubicBezTo>
                    <a:cubicBezTo>
                      <a:pt x="35884" y="41867"/>
                      <a:pt x="31840" y="43537"/>
                      <a:pt x="27623" y="435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0" name="Google Shape;10200;p92"/>
              <p:cNvSpPr/>
              <p:nvPr/>
            </p:nvSpPr>
            <p:spPr>
              <a:xfrm>
                <a:off x="917754" y="3397943"/>
                <a:ext cx="55113" cy="55113"/>
              </a:xfrm>
              <a:custGeom>
                <a:avLst/>
                <a:gdLst/>
                <a:ahLst/>
                <a:cxnLst/>
                <a:rect l="l" t="t" r="r" b="b"/>
                <a:pathLst>
                  <a:path w="55113" h="55113" extrusionOk="0">
                    <a:moveTo>
                      <a:pt x="27623" y="0"/>
                    </a:moveTo>
                    <a:cubicBezTo>
                      <a:pt x="12404" y="-36"/>
                      <a:pt x="36" y="12272"/>
                      <a:pt x="0" y="27491"/>
                    </a:cubicBezTo>
                    <a:cubicBezTo>
                      <a:pt x="-36" y="42709"/>
                      <a:pt x="12272" y="55073"/>
                      <a:pt x="27491" y="55113"/>
                    </a:cubicBezTo>
                    <a:cubicBezTo>
                      <a:pt x="42709" y="55146"/>
                      <a:pt x="55077" y="42842"/>
                      <a:pt x="55113" y="27623"/>
                    </a:cubicBezTo>
                    <a:cubicBezTo>
                      <a:pt x="55149" y="12404"/>
                      <a:pt x="42842" y="36"/>
                      <a:pt x="27623" y="0"/>
                    </a:cubicBezTo>
                    <a:close/>
                    <a:moveTo>
                      <a:pt x="27623" y="43549"/>
                    </a:moveTo>
                    <a:cubicBezTo>
                      <a:pt x="18772" y="44118"/>
                      <a:pt x="11136" y="37404"/>
                      <a:pt x="10568" y="28553"/>
                    </a:cubicBezTo>
                    <a:cubicBezTo>
                      <a:pt x="9999" y="19703"/>
                      <a:pt x="16713" y="12067"/>
                      <a:pt x="25564" y="11498"/>
                    </a:cubicBezTo>
                    <a:cubicBezTo>
                      <a:pt x="26249" y="11454"/>
                      <a:pt x="26937" y="11454"/>
                      <a:pt x="27623" y="11498"/>
                    </a:cubicBezTo>
                    <a:lnTo>
                      <a:pt x="27623" y="11498"/>
                    </a:lnTo>
                    <a:cubicBezTo>
                      <a:pt x="31887" y="11478"/>
                      <a:pt x="35981" y="13168"/>
                      <a:pt x="38989" y="16190"/>
                    </a:cubicBezTo>
                    <a:cubicBezTo>
                      <a:pt x="45230" y="22491"/>
                      <a:pt x="45181" y="32659"/>
                      <a:pt x="38880" y="38900"/>
                    </a:cubicBezTo>
                    <a:cubicBezTo>
                      <a:pt x="35884" y="41867"/>
                      <a:pt x="31840" y="43537"/>
                      <a:pt x="27623" y="4354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1" name="Google Shape;10201;p92"/>
              <p:cNvSpPr/>
              <p:nvPr/>
            </p:nvSpPr>
            <p:spPr>
              <a:xfrm>
                <a:off x="609346" y="3232736"/>
                <a:ext cx="102560" cy="77977"/>
              </a:xfrm>
              <a:custGeom>
                <a:avLst/>
                <a:gdLst/>
                <a:ahLst/>
                <a:cxnLst/>
                <a:rect l="l" t="t" r="r" b="b"/>
                <a:pathLst>
                  <a:path w="102560" h="77977" extrusionOk="0">
                    <a:moveTo>
                      <a:pt x="0" y="0"/>
                    </a:moveTo>
                    <a:lnTo>
                      <a:pt x="51280" y="77978"/>
                    </a:lnTo>
                    <a:lnTo>
                      <a:pt x="1025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2" name="Google Shape;10202;p92"/>
              <p:cNvSpPr/>
              <p:nvPr/>
            </p:nvSpPr>
            <p:spPr>
              <a:xfrm>
                <a:off x="1057254" y="3222361"/>
                <a:ext cx="86039" cy="86039"/>
              </a:xfrm>
              <a:custGeom>
                <a:avLst/>
                <a:gdLst/>
                <a:ahLst/>
                <a:cxnLst/>
                <a:rect l="l" t="t" r="r" b="b"/>
                <a:pathLst>
                  <a:path w="86039" h="86039" extrusionOk="0">
                    <a:moveTo>
                      <a:pt x="43020" y="0"/>
                    </a:moveTo>
                    <a:cubicBezTo>
                      <a:pt x="19260" y="0"/>
                      <a:pt x="0" y="19260"/>
                      <a:pt x="0" y="43020"/>
                    </a:cubicBezTo>
                    <a:cubicBezTo>
                      <a:pt x="0" y="66779"/>
                      <a:pt x="19260" y="86040"/>
                      <a:pt x="43020" y="86040"/>
                    </a:cubicBezTo>
                    <a:cubicBezTo>
                      <a:pt x="66779" y="86040"/>
                      <a:pt x="86040" y="66779"/>
                      <a:pt x="86040" y="43020"/>
                    </a:cubicBezTo>
                    <a:cubicBezTo>
                      <a:pt x="86040" y="19260"/>
                      <a:pt x="66779" y="0"/>
                      <a:pt x="43020" y="0"/>
                    </a:cubicBezTo>
                    <a:close/>
                    <a:moveTo>
                      <a:pt x="60730" y="60796"/>
                    </a:moveTo>
                    <a:cubicBezTo>
                      <a:pt x="51057" y="70735"/>
                      <a:pt x="35159" y="70951"/>
                      <a:pt x="25220" y="61278"/>
                    </a:cubicBezTo>
                    <a:cubicBezTo>
                      <a:pt x="15282" y="51606"/>
                      <a:pt x="15066" y="35708"/>
                      <a:pt x="24738" y="25769"/>
                    </a:cubicBezTo>
                    <a:cubicBezTo>
                      <a:pt x="29534" y="20840"/>
                      <a:pt x="36143" y="18094"/>
                      <a:pt x="43020" y="18173"/>
                    </a:cubicBezTo>
                    <a:lnTo>
                      <a:pt x="43020" y="18173"/>
                    </a:lnTo>
                    <a:cubicBezTo>
                      <a:pt x="49666" y="18150"/>
                      <a:pt x="56045" y="20792"/>
                      <a:pt x="60730" y="25508"/>
                    </a:cubicBezTo>
                    <a:cubicBezTo>
                      <a:pt x="70519" y="35311"/>
                      <a:pt x="70519" y="51191"/>
                      <a:pt x="60730" y="6099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3" name="Google Shape;10203;p92"/>
              <p:cNvSpPr/>
              <p:nvPr/>
            </p:nvSpPr>
            <p:spPr>
              <a:xfrm>
                <a:off x="913326" y="3232736"/>
                <a:ext cx="102560" cy="77977"/>
              </a:xfrm>
              <a:custGeom>
                <a:avLst/>
                <a:gdLst/>
                <a:ahLst/>
                <a:cxnLst/>
                <a:rect l="l" t="t" r="r" b="b"/>
                <a:pathLst>
                  <a:path w="102560" h="77977" extrusionOk="0">
                    <a:moveTo>
                      <a:pt x="102560" y="0"/>
                    </a:moveTo>
                    <a:lnTo>
                      <a:pt x="0" y="0"/>
                    </a:lnTo>
                    <a:lnTo>
                      <a:pt x="51280" y="77978"/>
                    </a:lnTo>
                    <a:lnTo>
                      <a:pt x="10256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4" name="Google Shape;10204;p92"/>
              <p:cNvSpPr/>
              <p:nvPr/>
            </p:nvSpPr>
            <p:spPr>
              <a:xfrm>
                <a:off x="695187" y="3333314"/>
                <a:ext cx="82074" cy="62382"/>
              </a:xfrm>
              <a:custGeom>
                <a:avLst/>
                <a:gdLst/>
                <a:ahLst/>
                <a:cxnLst/>
                <a:rect l="l" t="t" r="r" b="b"/>
                <a:pathLst>
                  <a:path w="82074" h="62382" extrusionOk="0">
                    <a:moveTo>
                      <a:pt x="41037" y="62382"/>
                    </a:moveTo>
                    <a:lnTo>
                      <a:pt x="82075" y="0"/>
                    </a:lnTo>
                    <a:lnTo>
                      <a:pt x="0" y="0"/>
                    </a:lnTo>
                    <a:lnTo>
                      <a:pt x="41037" y="623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05" name="Google Shape;10205;p92"/>
              <p:cNvSpPr/>
              <p:nvPr/>
            </p:nvSpPr>
            <p:spPr>
              <a:xfrm>
                <a:off x="998507" y="3333314"/>
                <a:ext cx="82074" cy="62382"/>
              </a:xfrm>
              <a:custGeom>
                <a:avLst/>
                <a:gdLst/>
                <a:ahLst/>
                <a:cxnLst/>
                <a:rect l="l" t="t" r="r" b="b"/>
                <a:pathLst>
                  <a:path w="82074" h="62382" extrusionOk="0">
                    <a:moveTo>
                      <a:pt x="41037" y="62382"/>
                    </a:moveTo>
                    <a:lnTo>
                      <a:pt x="82075" y="0"/>
                    </a:lnTo>
                    <a:lnTo>
                      <a:pt x="0" y="0"/>
                    </a:lnTo>
                    <a:lnTo>
                      <a:pt x="41037" y="6238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206" name="Google Shape;10206;p92"/>
          <p:cNvGrpSpPr/>
          <p:nvPr/>
        </p:nvGrpSpPr>
        <p:grpSpPr>
          <a:xfrm>
            <a:off x="6512035" y="4252419"/>
            <a:ext cx="654025" cy="639161"/>
            <a:chOff x="1791338" y="3262887"/>
            <a:chExt cx="654025" cy="639161"/>
          </a:xfrm>
        </p:grpSpPr>
        <p:sp>
          <p:nvSpPr>
            <p:cNvPr id="10207" name="Google Shape;10207;p92"/>
            <p:cNvSpPr/>
            <p:nvPr/>
          </p:nvSpPr>
          <p:spPr>
            <a:xfrm>
              <a:off x="1791338" y="3655827"/>
              <a:ext cx="654025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Multi-Factor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Authentication</a:t>
              </a:r>
              <a:endParaRPr/>
            </a:p>
          </p:txBody>
        </p:sp>
        <p:grpSp>
          <p:nvGrpSpPr>
            <p:cNvPr id="10208" name="Google Shape;10208;p92"/>
            <p:cNvGrpSpPr/>
            <p:nvPr/>
          </p:nvGrpSpPr>
          <p:grpSpPr>
            <a:xfrm>
              <a:off x="1958741" y="3262887"/>
              <a:ext cx="309799" cy="309799"/>
              <a:chOff x="1725159" y="2791172"/>
              <a:chExt cx="783608" cy="783608"/>
            </a:xfrm>
          </p:grpSpPr>
          <p:sp>
            <p:nvSpPr>
              <p:cNvPr id="10209" name="Google Shape;10209;p92"/>
              <p:cNvSpPr/>
              <p:nvPr/>
            </p:nvSpPr>
            <p:spPr>
              <a:xfrm>
                <a:off x="1725159" y="2791172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0" name="Google Shape;10210;p92"/>
              <p:cNvSpPr/>
              <p:nvPr/>
            </p:nvSpPr>
            <p:spPr>
              <a:xfrm>
                <a:off x="1802740" y="2869413"/>
                <a:ext cx="624217" cy="624217"/>
              </a:xfrm>
              <a:custGeom>
                <a:avLst/>
                <a:gdLst/>
                <a:ahLst/>
                <a:cxnLst/>
                <a:rect l="l" t="t" r="r" b="b"/>
                <a:pathLst>
                  <a:path w="624217" h="624217" extrusionOk="0">
                    <a:moveTo>
                      <a:pt x="312307" y="0"/>
                    </a:moveTo>
                    <a:cubicBezTo>
                      <a:pt x="139934" y="-110"/>
                      <a:pt x="110" y="139538"/>
                      <a:pt x="0" y="311910"/>
                    </a:cubicBezTo>
                    <a:cubicBezTo>
                      <a:pt x="-110" y="484283"/>
                      <a:pt x="139538" y="624105"/>
                      <a:pt x="311910" y="624217"/>
                    </a:cubicBezTo>
                    <a:cubicBezTo>
                      <a:pt x="484283" y="624330"/>
                      <a:pt x="624105" y="484680"/>
                      <a:pt x="624217" y="312307"/>
                    </a:cubicBezTo>
                    <a:cubicBezTo>
                      <a:pt x="624217" y="312241"/>
                      <a:pt x="624217" y="312175"/>
                      <a:pt x="624217" y="312109"/>
                    </a:cubicBezTo>
                    <a:cubicBezTo>
                      <a:pt x="624217" y="139813"/>
                      <a:pt x="484602" y="110"/>
                      <a:pt x="312307" y="0"/>
                    </a:cubicBezTo>
                    <a:close/>
                    <a:moveTo>
                      <a:pt x="510555" y="113398"/>
                    </a:moveTo>
                    <a:cubicBezTo>
                      <a:pt x="591361" y="194316"/>
                      <a:pt x="615157" y="316091"/>
                      <a:pt x="570756" y="421475"/>
                    </a:cubicBezTo>
                    <a:cubicBezTo>
                      <a:pt x="568311" y="427357"/>
                      <a:pt x="565602" y="433106"/>
                      <a:pt x="562760" y="438789"/>
                    </a:cubicBezTo>
                    <a:lnTo>
                      <a:pt x="328761" y="303584"/>
                    </a:lnTo>
                    <a:lnTo>
                      <a:pt x="328761" y="31588"/>
                    </a:lnTo>
                    <a:cubicBezTo>
                      <a:pt x="397337" y="35662"/>
                      <a:pt x="462028" y="64774"/>
                      <a:pt x="510555" y="113398"/>
                    </a:cubicBezTo>
                    <a:close/>
                    <a:moveTo>
                      <a:pt x="53263" y="202742"/>
                    </a:moveTo>
                    <a:cubicBezTo>
                      <a:pt x="95127" y="103455"/>
                      <a:pt x="190151" y="36913"/>
                      <a:pt x="297769" y="31522"/>
                    </a:cubicBezTo>
                    <a:lnTo>
                      <a:pt x="297769" y="303584"/>
                    </a:lnTo>
                    <a:lnTo>
                      <a:pt x="61787" y="439780"/>
                    </a:lnTo>
                    <a:cubicBezTo>
                      <a:pt x="58748" y="433767"/>
                      <a:pt x="55906" y="427687"/>
                      <a:pt x="53263" y="421475"/>
                    </a:cubicBezTo>
                    <a:cubicBezTo>
                      <a:pt x="23831" y="351534"/>
                      <a:pt x="23831" y="272683"/>
                      <a:pt x="53263" y="202742"/>
                    </a:cubicBezTo>
                    <a:close/>
                    <a:moveTo>
                      <a:pt x="269551" y="505004"/>
                    </a:moveTo>
                    <a:lnTo>
                      <a:pt x="274838" y="505004"/>
                    </a:lnTo>
                    <a:lnTo>
                      <a:pt x="278208" y="590912"/>
                    </a:lnTo>
                    <a:cubicBezTo>
                      <a:pt x="275301" y="590912"/>
                      <a:pt x="272459" y="590185"/>
                      <a:pt x="269551" y="589722"/>
                    </a:cubicBezTo>
                    <a:close/>
                    <a:moveTo>
                      <a:pt x="356318" y="589590"/>
                    </a:moveTo>
                    <a:lnTo>
                      <a:pt x="347661" y="590845"/>
                    </a:lnTo>
                    <a:lnTo>
                      <a:pt x="351031" y="504938"/>
                    </a:lnTo>
                    <a:lnTo>
                      <a:pt x="356318" y="504938"/>
                    </a:lnTo>
                    <a:close/>
                    <a:moveTo>
                      <a:pt x="510555" y="510753"/>
                    </a:moveTo>
                    <a:cubicBezTo>
                      <a:pt x="484963" y="536429"/>
                      <a:pt x="454617" y="556876"/>
                      <a:pt x="421211" y="570955"/>
                    </a:cubicBezTo>
                    <a:cubicBezTo>
                      <a:pt x="409998" y="575738"/>
                      <a:pt x="398473" y="579756"/>
                      <a:pt x="386716" y="582982"/>
                    </a:cubicBezTo>
                    <a:lnTo>
                      <a:pt x="386716" y="485510"/>
                    </a:lnTo>
                    <a:cubicBezTo>
                      <a:pt x="386716" y="468173"/>
                      <a:pt x="372663" y="454120"/>
                      <a:pt x="355327" y="454120"/>
                    </a:cubicBezTo>
                    <a:lnTo>
                      <a:pt x="270278" y="454120"/>
                    </a:lnTo>
                    <a:cubicBezTo>
                      <a:pt x="252942" y="454120"/>
                      <a:pt x="238889" y="468173"/>
                      <a:pt x="238889" y="485510"/>
                    </a:cubicBezTo>
                    <a:lnTo>
                      <a:pt x="238889" y="583444"/>
                    </a:lnTo>
                    <a:cubicBezTo>
                      <a:pt x="226586" y="580125"/>
                      <a:pt x="214530" y="575951"/>
                      <a:pt x="202808" y="570955"/>
                    </a:cubicBezTo>
                    <a:cubicBezTo>
                      <a:pt x="169410" y="556860"/>
                      <a:pt x="139068" y="536414"/>
                      <a:pt x="113464" y="510753"/>
                    </a:cubicBezTo>
                    <a:cubicBezTo>
                      <a:pt x="100007" y="497286"/>
                      <a:pt x="87941" y="482497"/>
                      <a:pt x="77449" y="466610"/>
                    </a:cubicBezTo>
                    <a:lnTo>
                      <a:pt x="313232" y="330546"/>
                    </a:lnTo>
                    <a:lnTo>
                      <a:pt x="547429" y="465751"/>
                    </a:lnTo>
                    <a:cubicBezTo>
                      <a:pt x="536715" y="481977"/>
                      <a:pt x="524358" y="497058"/>
                      <a:pt x="510555" y="5107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1" name="Google Shape;10211;p92"/>
              <p:cNvSpPr/>
              <p:nvPr/>
            </p:nvSpPr>
            <p:spPr>
              <a:xfrm>
                <a:off x="2084055" y="3248860"/>
                <a:ext cx="63175" cy="63175"/>
              </a:xfrm>
              <a:custGeom>
                <a:avLst/>
                <a:gdLst/>
                <a:ahLst/>
                <a:cxnLst/>
                <a:rect l="l" t="t" r="r" b="b"/>
                <a:pathLst>
                  <a:path w="63175" h="63175" extrusionOk="0">
                    <a:moveTo>
                      <a:pt x="31652" y="0"/>
                    </a:moveTo>
                    <a:cubicBezTo>
                      <a:pt x="14207" y="-36"/>
                      <a:pt x="36" y="14077"/>
                      <a:pt x="0" y="31523"/>
                    </a:cubicBezTo>
                    <a:cubicBezTo>
                      <a:pt x="-36" y="48968"/>
                      <a:pt x="14077" y="63139"/>
                      <a:pt x="31522" y="63175"/>
                    </a:cubicBezTo>
                    <a:cubicBezTo>
                      <a:pt x="48967" y="63211"/>
                      <a:pt x="63139" y="49097"/>
                      <a:pt x="63175" y="31652"/>
                    </a:cubicBezTo>
                    <a:cubicBezTo>
                      <a:pt x="63175" y="31543"/>
                      <a:pt x="63174" y="31433"/>
                      <a:pt x="63174" y="31323"/>
                    </a:cubicBezTo>
                    <a:cubicBezTo>
                      <a:pt x="63065" y="13992"/>
                      <a:pt x="48984" y="0"/>
                      <a:pt x="3165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2" name="Google Shape;10212;p92"/>
              <p:cNvSpPr/>
              <p:nvPr/>
            </p:nvSpPr>
            <p:spPr>
              <a:xfrm>
                <a:off x="2175182" y="3068576"/>
                <a:ext cx="159085" cy="79320"/>
              </a:xfrm>
              <a:custGeom>
                <a:avLst/>
                <a:gdLst/>
                <a:ahLst/>
                <a:cxnLst/>
                <a:rect l="l" t="t" r="r" b="b"/>
                <a:pathLst>
                  <a:path w="159085" h="79320" extrusionOk="0">
                    <a:moveTo>
                      <a:pt x="11102" y="54198"/>
                    </a:moveTo>
                    <a:lnTo>
                      <a:pt x="25772" y="54198"/>
                    </a:lnTo>
                    <a:lnTo>
                      <a:pt x="31059" y="59287"/>
                    </a:lnTo>
                    <a:lnTo>
                      <a:pt x="36412" y="64309"/>
                    </a:lnTo>
                    <a:lnTo>
                      <a:pt x="41764" y="59287"/>
                    </a:lnTo>
                    <a:lnTo>
                      <a:pt x="47051" y="54198"/>
                    </a:lnTo>
                    <a:lnTo>
                      <a:pt x="52205" y="59617"/>
                    </a:lnTo>
                    <a:lnTo>
                      <a:pt x="57558" y="64639"/>
                    </a:lnTo>
                    <a:lnTo>
                      <a:pt x="62911" y="59617"/>
                    </a:lnTo>
                    <a:lnTo>
                      <a:pt x="68197" y="54529"/>
                    </a:lnTo>
                    <a:lnTo>
                      <a:pt x="82669" y="54529"/>
                    </a:lnTo>
                    <a:cubicBezTo>
                      <a:pt x="90881" y="74829"/>
                      <a:pt x="113995" y="84628"/>
                      <a:pt x="134294" y="76416"/>
                    </a:cubicBezTo>
                    <a:cubicBezTo>
                      <a:pt x="154594" y="68204"/>
                      <a:pt x="164393" y="45091"/>
                      <a:pt x="156182" y="24791"/>
                    </a:cubicBezTo>
                    <a:cubicBezTo>
                      <a:pt x="147970" y="4491"/>
                      <a:pt x="124857" y="-5308"/>
                      <a:pt x="104557" y="2904"/>
                    </a:cubicBezTo>
                    <a:cubicBezTo>
                      <a:pt x="94597" y="6933"/>
                      <a:pt x="86699" y="14831"/>
                      <a:pt x="82669" y="24791"/>
                    </a:cubicBezTo>
                    <a:lnTo>
                      <a:pt x="11102" y="24791"/>
                    </a:lnTo>
                    <a:lnTo>
                      <a:pt x="0" y="39263"/>
                    </a:lnTo>
                    <a:close/>
                    <a:moveTo>
                      <a:pt x="136659" y="28558"/>
                    </a:moveTo>
                    <a:cubicBezTo>
                      <a:pt x="142608" y="28558"/>
                      <a:pt x="147431" y="33381"/>
                      <a:pt x="147431" y="39330"/>
                    </a:cubicBezTo>
                    <a:cubicBezTo>
                      <a:pt x="147431" y="45279"/>
                      <a:pt x="142608" y="50101"/>
                      <a:pt x="136658" y="50101"/>
                    </a:cubicBezTo>
                    <a:cubicBezTo>
                      <a:pt x="130710" y="50101"/>
                      <a:pt x="125887" y="45278"/>
                      <a:pt x="125888" y="39330"/>
                    </a:cubicBezTo>
                    <a:cubicBezTo>
                      <a:pt x="125888" y="39307"/>
                      <a:pt x="125888" y="39285"/>
                      <a:pt x="125888" y="39263"/>
                    </a:cubicBezTo>
                    <a:cubicBezTo>
                      <a:pt x="125924" y="33315"/>
                      <a:pt x="130775" y="28522"/>
                      <a:pt x="136724" y="28557"/>
                    </a:cubicBezTo>
                    <a:cubicBezTo>
                      <a:pt x="136746" y="28557"/>
                      <a:pt x="136769" y="28558"/>
                      <a:pt x="136791" y="285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3" name="Google Shape;10213;p92"/>
              <p:cNvSpPr/>
              <p:nvPr/>
            </p:nvSpPr>
            <p:spPr>
              <a:xfrm>
                <a:off x="1900872" y="3047044"/>
                <a:ext cx="149809" cy="120138"/>
              </a:xfrm>
              <a:custGeom>
                <a:avLst/>
                <a:gdLst/>
                <a:ahLst/>
                <a:cxnLst/>
                <a:rect l="l" t="t" r="r" b="b"/>
                <a:pathLst>
                  <a:path w="149809" h="120138" extrusionOk="0">
                    <a:moveTo>
                      <a:pt x="42359" y="86172"/>
                    </a:moveTo>
                    <a:lnTo>
                      <a:pt x="43945" y="86172"/>
                    </a:lnTo>
                    <a:lnTo>
                      <a:pt x="59474" y="120138"/>
                    </a:lnTo>
                    <a:lnTo>
                      <a:pt x="75004" y="86172"/>
                    </a:lnTo>
                    <a:lnTo>
                      <a:pt x="107384" y="86172"/>
                    </a:lnTo>
                    <a:cubicBezTo>
                      <a:pt x="130800" y="86135"/>
                      <a:pt x="149773" y="67162"/>
                      <a:pt x="149809" y="43747"/>
                    </a:cubicBezTo>
                    <a:lnTo>
                      <a:pt x="149809" y="42425"/>
                    </a:lnTo>
                    <a:cubicBezTo>
                      <a:pt x="149809" y="18994"/>
                      <a:pt x="130815" y="0"/>
                      <a:pt x="107384" y="0"/>
                    </a:cubicBezTo>
                    <a:lnTo>
                      <a:pt x="42359" y="0"/>
                    </a:lnTo>
                    <a:cubicBezTo>
                      <a:pt x="18965" y="0"/>
                      <a:pt x="0" y="18964"/>
                      <a:pt x="0" y="42359"/>
                    </a:cubicBezTo>
                    <a:cubicBezTo>
                      <a:pt x="0" y="42381"/>
                      <a:pt x="0" y="42403"/>
                      <a:pt x="0" y="42425"/>
                    </a:cubicBezTo>
                    <a:lnTo>
                      <a:pt x="0" y="43747"/>
                    </a:lnTo>
                    <a:cubicBezTo>
                      <a:pt x="0" y="67152"/>
                      <a:pt x="18954" y="86135"/>
                      <a:pt x="42359" y="86172"/>
                    </a:cubicBezTo>
                    <a:close/>
                    <a:moveTo>
                      <a:pt x="108442" y="31984"/>
                    </a:moveTo>
                    <a:cubicBezTo>
                      <a:pt x="114390" y="31948"/>
                      <a:pt x="119242" y="36741"/>
                      <a:pt x="119279" y="42689"/>
                    </a:cubicBezTo>
                    <a:cubicBezTo>
                      <a:pt x="119315" y="48638"/>
                      <a:pt x="114522" y="53490"/>
                      <a:pt x="108573" y="53526"/>
                    </a:cubicBezTo>
                    <a:cubicBezTo>
                      <a:pt x="102624" y="53563"/>
                      <a:pt x="97773" y="48770"/>
                      <a:pt x="97736" y="42821"/>
                    </a:cubicBezTo>
                    <a:cubicBezTo>
                      <a:pt x="97736" y="42777"/>
                      <a:pt x="97736" y="42733"/>
                      <a:pt x="97736" y="42689"/>
                    </a:cubicBezTo>
                    <a:cubicBezTo>
                      <a:pt x="97763" y="36990"/>
                      <a:pt x="102223" y="32299"/>
                      <a:pt x="107913" y="31984"/>
                    </a:cubicBezTo>
                    <a:close/>
                    <a:moveTo>
                      <a:pt x="74475" y="31984"/>
                    </a:moveTo>
                    <a:cubicBezTo>
                      <a:pt x="80424" y="31984"/>
                      <a:pt x="85247" y="36807"/>
                      <a:pt x="85247" y="42755"/>
                    </a:cubicBezTo>
                    <a:cubicBezTo>
                      <a:pt x="85247" y="48705"/>
                      <a:pt x="80424" y="53527"/>
                      <a:pt x="74475" y="53527"/>
                    </a:cubicBezTo>
                    <a:cubicBezTo>
                      <a:pt x="68526" y="53527"/>
                      <a:pt x="63704" y="48704"/>
                      <a:pt x="63704" y="42755"/>
                    </a:cubicBezTo>
                    <a:cubicBezTo>
                      <a:pt x="63704" y="42733"/>
                      <a:pt x="63704" y="42711"/>
                      <a:pt x="63704" y="42689"/>
                    </a:cubicBezTo>
                    <a:cubicBezTo>
                      <a:pt x="63732" y="36967"/>
                      <a:pt x="68230" y="32265"/>
                      <a:pt x="73947" y="31984"/>
                    </a:cubicBezTo>
                    <a:close/>
                    <a:moveTo>
                      <a:pt x="40443" y="31984"/>
                    </a:moveTo>
                    <a:cubicBezTo>
                      <a:pt x="46384" y="32276"/>
                      <a:pt x="50964" y="37329"/>
                      <a:pt x="50672" y="43272"/>
                    </a:cubicBezTo>
                    <a:cubicBezTo>
                      <a:pt x="50380" y="49213"/>
                      <a:pt x="45327" y="53793"/>
                      <a:pt x="39385" y="53501"/>
                    </a:cubicBezTo>
                    <a:cubicBezTo>
                      <a:pt x="33628" y="53218"/>
                      <a:pt x="29114" y="48453"/>
                      <a:pt x="29142" y="42689"/>
                    </a:cubicBezTo>
                    <a:cubicBezTo>
                      <a:pt x="29179" y="36766"/>
                      <a:pt x="33991" y="31984"/>
                      <a:pt x="39914" y="3198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214" name="Google Shape;10214;p92"/>
          <p:cNvGrpSpPr/>
          <p:nvPr/>
        </p:nvGrpSpPr>
        <p:grpSpPr>
          <a:xfrm>
            <a:off x="610459" y="5057852"/>
            <a:ext cx="516167" cy="628496"/>
            <a:chOff x="3074730" y="3273552"/>
            <a:chExt cx="516167" cy="628496"/>
          </a:xfrm>
        </p:grpSpPr>
        <p:sp>
          <p:nvSpPr>
            <p:cNvPr id="10215" name="Google Shape;10215;p92"/>
            <p:cNvSpPr/>
            <p:nvPr/>
          </p:nvSpPr>
          <p:spPr>
            <a:xfrm>
              <a:off x="3074730" y="3655827"/>
              <a:ext cx="516167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Secure API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Gateway</a:t>
              </a:r>
              <a:endParaRPr/>
            </a:p>
          </p:txBody>
        </p:sp>
        <p:grpSp>
          <p:nvGrpSpPr>
            <p:cNvPr id="10216" name="Google Shape;10216;p92"/>
            <p:cNvGrpSpPr/>
            <p:nvPr/>
          </p:nvGrpSpPr>
          <p:grpSpPr>
            <a:xfrm>
              <a:off x="3194406" y="3273552"/>
              <a:ext cx="309799" cy="309799"/>
              <a:chOff x="2939620" y="2791172"/>
              <a:chExt cx="783608" cy="783608"/>
            </a:xfrm>
          </p:grpSpPr>
          <p:sp>
            <p:nvSpPr>
              <p:cNvPr id="10217" name="Google Shape;10217;p92"/>
              <p:cNvSpPr/>
              <p:nvPr/>
            </p:nvSpPr>
            <p:spPr>
              <a:xfrm>
                <a:off x="2939620" y="2791172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8" name="Google Shape;10218;p92"/>
              <p:cNvSpPr/>
              <p:nvPr/>
            </p:nvSpPr>
            <p:spPr>
              <a:xfrm>
                <a:off x="3279813" y="3106188"/>
                <a:ext cx="102560" cy="146967"/>
              </a:xfrm>
              <a:custGeom>
                <a:avLst/>
                <a:gdLst/>
                <a:ahLst/>
                <a:cxnLst/>
                <a:rect l="l" t="t" r="r" b="b"/>
                <a:pathLst>
                  <a:path w="102560" h="146967" extrusionOk="0">
                    <a:moveTo>
                      <a:pt x="95952" y="53461"/>
                    </a:moveTo>
                    <a:lnTo>
                      <a:pt x="90930" y="53461"/>
                    </a:lnTo>
                    <a:lnTo>
                      <a:pt x="90930" y="41830"/>
                    </a:lnTo>
                    <a:cubicBezTo>
                      <a:pt x="90930" y="17182"/>
                      <a:pt x="74211" y="0"/>
                      <a:pt x="51280" y="0"/>
                    </a:cubicBezTo>
                    <a:cubicBezTo>
                      <a:pt x="28349" y="0"/>
                      <a:pt x="11631" y="17182"/>
                      <a:pt x="11631" y="41830"/>
                    </a:cubicBezTo>
                    <a:lnTo>
                      <a:pt x="11631" y="53329"/>
                    </a:lnTo>
                    <a:lnTo>
                      <a:pt x="6608" y="53329"/>
                    </a:lnTo>
                    <a:cubicBezTo>
                      <a:pt x="2959" y="53329"/>
                      <a:pt x="0" y="56287"/>
                      <a:pt x="0" y="59937"/>
                    </a:cubicBezTo>
                    <a:lnTo>
                      <a:pt x="0" y="140360"/>
                    </a:lnTo>
                    <a:cubicBezTo>
                      <a:pt x="0" y="144009"/>
                      <a:pt x="2959" y="146968"/>
                      <a:pt x="6608" y="146968"/>
                    </a:cubicBezTo>
                    <a:lnTo>
                      <a:pt x="95952" y="146968"/>
                    </a:lnTo>
                    <a:cubicBezTo>
                      <a:pt x="99602" y="146968"/>
                      <a:pt x="102560" y="144009"/>
                      <a:pt x="102560" y="140360"/>
                    </a:cubicBezTo>
                    <a:lnTo>
                      <a:pt x="102560" y="60135"/>
                    </a:lnTo>
                    <a:cubicBezTo>
                      <a:pt x="102597" y="56486"/>
                      <a:pt x="99668" y="53498"/>
                      <a:pt x="96018" y="53462"/>
                    </a:cubicBezTo>
                    <a:cubicBezTo>
                      <a:pt x="95996" y="53461"/>
                      <a:pt x="95974" y="53461"/>
                      <a:pt x="95952" y="53461"/>
                    </a:cubicBezTo>
                    <a:close/>
                    <a:moveTo>
                      <a:pt x="77581" y="53461"/>
                    </a:moveTo>
                    <a:lnTo>
                      <a:pt x="23922" y="53461"/>
                    </a:lnTo>
                    <a:lnTo>
                      <a:pt x="23922" y="41830"/>
                    </a:lnTo>
                    <a:cubicBezTo>
                      <a:pt x="23922" y="27104"/>
                      <a:pt x="35860" y="15166"/>
                      <a:pt x="50586" y="15166"/>
                    </a:cubicBezTo>
                    <a:cubicBezTo>
                      <a:pt x="65313" y="15166"/>
                      <a:pt x="77251" y="27104"/>
                      <a:pt x="77251" y="4183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19" name="Google Shape;10219;p92"/>
              <p:cNvSpPr/>
              <p:nvPr/>
            </p:nvSpPr>
            <p:spPr>
              <a:xfrm>
                <a:off x="2980260" y="2960673"/>
                <a:ext cx="698824" cy="442952"/>
              </a:xfrm>
              <a:custGeom>
                <a:avLst/>
                <a:gdLst/>
                <a:ahLst/>
                <a:cxnLst/>
                <a:rect l="l" t="t" r="r" b="b"/>
                <a:pathLst>
                  <a:path w="698824" h="442952" extrusionOk="0">
                    <a:moveTo>
                      <a:pt x="694331" y="209086"/>
                    </a:moveTo>
                    <a:cubicBezTo>
                      <a:pt x="693611" y="207879"/>
                      <a:pt x="692771" y="206750"/>
                      <a:pt x="691820" y="205716"/>
                    </a:cubicBezTo>
                    <a:lnTo>
                      <a:pt x="625010" y="138973"/>
                    </a:lnTo>
                    <a:cubicBezTo>
                      <a:pt x="618566" y="132513"/>
                      <a:pt x="608106" y="132500"/>
                      <a:pt x="601647" y="138943"/>
                    </a:cubicBezTo>
                    <a:cubicBezTo>
                      <a:pt x="601637" y="138953"/>
                      <a:pt x="601627" y="138963"/>
                      <a:pt x="601617" y="138973"/>
                    </a:cubicBezTo>
                    <a:lnTo>
                      <a:pt x="599238" y="141285"/>
                    </a:lnTo>
                    <a:cubicBezTo>
                      <a:pt x="592839" y="147770"/>
                      <a:pt x="592839" y="158194"/>
                      <a:pt x="599238" y="164679"/>
                    </a:cubicBezTo>
                    <a:lnTo>
                      <a:pt x="638425" y="203866"/>
                    </a:lnTo>
                    <a:lnTo>
                      <a:pt x="569368" y="203866"/>
                    </a:lnTo>
                    <a:lnTo>
                      <a:pt x="569368" y="203139"/>
                    </a:lnTo>
                    <a:cubicBezTo>
                      <a:pt x="571021" y="192764"/>
                      <a:pt x="562760" y="184966"/>
                      <a:pt x="551328" y="184636"/>
                    </a:cubicBezTo>
                    <a:lnTo>
                      <a:pt x="509564" y="184305"/>
                    </a:lnTo>
                    <a:cubicBezTo>
                      <a:pt x="506646" y="166151"/>
                      <a:pt x="499617" y="148905"/>
                      <a:pt x="489012" y="133884"/>
                    </a:cubicBezTo>
                    <a:lnTo>
                      <a:pt x="518287" y="103949"/>
                    </a:lnTo>
                    <a:cubicBezTo>
                      <a:pt x="524907" y="96964"/>
                      <a:pt x="524907" y="86021"/>
                      <a:pt x="518287" y="79036"/>
                    </a:cubicBezTo>
                    <a:lnTo>
                      <a:pt x="491853" y="52008"/>
                    </a:lnTo>
                    <a:cubicBezTo>
                      <a:pt x="485972" y="45399"/>
                      <a:pt x="474606" y="45399"/>
                      <a:pt x="466081" y="54056"/>
                    </a:cubicBezTo>
                    <a:lnTo>
                      <a:pt x="438657" y="81613"/>
                    </a:lnTo>
                    <a:cubicBezTo>
                      <a:pt x="422711" y="71483"/>
                      <a:pt x="405141" y="64173"/>
                      <a:pt x="386716" y="60004"/>
                    </a:cubicBezTo>
                    <a:lnTo>
                      <a:pt x="387245" y="18966"/>
                    </a:lnTo>
                    <a:cubicBezTo>
                      <a:pt x="386239" y="9318"/>
                      <a:pt x="378701" y="1643"/>
                      <a:pt x="369072" y="463"/>
                    </a:cubicBezTo>
                    <a:lnTo>
                      <a:pt x="332660" y="1"/>
                    </a:lnTo>
                    <a:cubicBezTo>
                      <a:pt x="322040" y="-87"/>
                      <a:pt x="313360" y="8452"/>
                      <a:pt x="313273" y="19072"/>
                    </a:cubicBezTo>
                    <a:cubicBezTo>
                      <a:pt x="313270" y="19455"/>
                      <a:pt x="313278" y="19839"/>
                      <a:pt x="313298" y="20222"/>
                    </a:cubicBezTo>
                    <a:lnTo>
                      <a:pt x="314091" y="59872"/>
                    </a:lnTo>
                    <a:cubicBezTo>
                      <a:pt x="295517" y="63457"/>
                      <a:pt x="277989" y="71181"/>
                      <a:pt x="262811" y="82472"/>
                    </a:cubicBezTo>
                    <a:lnTo>
                      <a:pt x="233140" y="51215"/>
                    </a:lnTo>
                    <a:cubicBezTo>
                      <a:pt x="225331" y="44988"/>
                      <a:pt x="214031" y="45884"/>
                      <a:pt x="207301" y="53263"/>
                    </a:cubicBezTo>
                    <a:lnTo>
                      <a:pt x="182190" y="77317"/>
                    </a:lnTo>
                    <a:cubicBezTo>
                      <a:pt x="174529" y="84190"/>
                      <a:pt x="173889" y="95972"/>
                      <a:pt x="180762" y="103633"/>
                    </a:cubicBezTo>
                    <a:cubicBezTo>
                      <a:pt x="180798" y="103673"/>
                      <a:pt x="180833" y="103712"/>
                      <a:pt x="180868" y="103750"/>
                    </a:cubicBezTo>
                    <a:lnTo>
                      <a:pt x="210738" y="133091"/>
                    </a:lnTo>
                    <a:cubicBezTo>
                      <a:pt x="200459" y="148953"/>
                      <a:pt x="193221" y="166589"/>
                      <a:pt x="189393" y="185098"/>
                    </a:cubicBezTo>
                    <a:lnTo>
                      <a:pt x="147629" y="185098"/>
                    </a:lnTo>
                    <a:cubicBezTo>
                      <a:pt x="138075" y="185632"/>
                      <a:pt x="130477" y="193315"/>
                      <a:pt x="130051" y="202875"/>
                    </a:cubicBezTo>
                    <a:lnTo>
                      <a:pt x="130051" y="204262"/>
                    </a:lnTo>
                    <a:lnTo>
                      <a:pt x="60400" y="204262"/>
                    </a:lnTo>
                    <a:lnTo>
                      <a:pt x="99521" y="165075"/>
                    </a:lnTo>
                    <a:cubicBezTo>
                      <a:pt x="105980" y="158632"/>
                      <a:pt x="105993" y="148171"/>
                      <a:pt x="99550" y="141712"/>
                    </a:cubicBezTo>
                    <a:cubicBezTo>
                      <a:pt x="99540" y="141702"/>
                      <a:pt x="99530" y="141692"/>
                      <a:pt x="99521" y="141682"/>
                    </a:cubicBezTo>
                    <a:lnTo>
                      <a:pt x="97208" y="139369"/>
                    </a:lnTo>
                    <a:cubicBezTo>
                      <a:pt x="90764" y="132909"/>
                      <a:pt x="80304" y="132896"/>
                      <a:pt x="73844" y="139339"/>
                    </a:cubicBezTo>
                    <a:cubicBezTo>
                      <a:pt x="73834" y="139349"/>
                      <a:pt x="73824" y="139359"/>
                      <a:pt x="73814" y="139369"/>
                    </a:cubicBezTo>
                    <a:lnTo>
                      <a:pt x="7005" y="205716"/>
                    </a:lnTo>
                    <a:cubicBezTo>
                      <a:pt x="6012" y="206715"/>
                      <a:pt x="5167" y="207850"/>
                      <a:pt x="4494" y="209086"/>
                    </a:cubicBezTo>
                    <a:cubicBezTo>
                      <a:pt x="1613" y="212145"/>
                      <a:pt x="7" y="216186"/>
                      <a:pt x="0" y="220386"/>
                    </a:cubicBezTo>
                    <a:lnTo>
                      <a:pt x="0" y="223757"/>
                    </a:lnTo>
                    <a:cubicBezTo>
                      <a:pt x="5" y="228706"/>
                      <a:pt x="2238" y="233390"/>
                      <a:pt x="6080" y="236511"/>
                    </a:cubicBezTo>
                    <a:cubicBezTo>
                      <a:pt x="6346" y="236938"/>
                      <a:pt x="6656" y="237337"/>
                      <a:pt x="7005" y="237700"/>
                    </a:cubicBezTo>
                    <a:lnTo>
                      <a:pt x="73814" y="304444"/>
                    </a:lnTo>
                    <a:cubicBezTo>
                      <a:pt x="80258" y="310903"/>
                      <a:pt x="90718" y="310916"/>
                      <a:pt x="97178" y="304473"/>
                    </a:cubicBezTo>
                    <a:cubicBezTo>
                      <a:pt x="97188" y="304463"/>
                      <a:pt x="97198" y="304454"/>
                      <a:pt x="97208" y="304444"/>
                    </a:cubicBezTo>
                    <a:lnTo>
                      <a:pt x="99521" y="302065"/>
                    </a:lnTo>
                    <a:cubicBezTo>
                      <a:pt x="105962" y="295655"/>
                      <a:pt x="105987" y="285236"/>
                      <a:pt x="99577" y="278794"/>
                    </a:cubicBezTo>
                    <a:cubicBezTo>
                      <a:pt x="99559" y="278775"/>
                      <a:pt x="99540" y="278757"/>
                      <a:pt x="99521" y="278737"/>
                    </a:cubicBezTo>
                    <a:lnTo>
                      <a:pt x="61126" y="240211"/>
                    </a:lnTo>
                    <a:lnTo>
                      <a:pt x="129919" y="240211"/>
                    </a:lnTo>
                    <a:cubicBezTo>
                      <a:pt x="129903" y="249591"/>
                      <a:pt x="137494" y="257207"/>
                      <a:pt x="146874" y="257222"/>
                    </a:cubicBezTo>
                    <a:cubicBezTo>
                      <a:pt x="147479" y="257224"/>
                      <a:pt x="148084" y="257192"/>
                      <a:pt x="148686" y="257128"/>
                    </a:cubicBezTo>
                    <a:lnTo>
                      <a:pt x="189591" y="257723"/>
                    </a:lnTo>
                    <a:cubicBezTo>
                      <a:pt x="194152" y="275468"/>
                      <a:pt x="201181" y="292486"/>
                      <a:pt x="210473" y="308276"/>
                    </a:cubicBezTo>
                    <a:lnTo>
                      <a:pt x="181265" y="338212"/>
                    </a:lnTo>
                    <a:cubicBezTo>
                      <a:pt x="174673" y="345877"/>
                      <a:pt x="175543" y="357434"/>
                      <a:pt x="183208" y="364026"/>
                    </a:cubicBezTo>
                    <a:cubicBezTo>
                      <a:pt x="183243" y="364056"/>
                      <a:pt x="183278" y="364087"/>
                      <a:pt x="183313" y="364116"/>
                    </a:cubicBezTo>
                    <a:lnTo>
                      <a:pt x="207632" y="390153"/>
                    </a:lnTo>
                    <a:cubicBezTo>
                      <a:pt x="215324" y="397945"/>
                      <a:pt x="227876" y="398026"/>
                      <a:pt x="235668" y="390335"/>
                    </a:cubicBezTo>
                    <a:cubicBezTo>
                      <a:pt x="235729" y="390274"/>
                      <a:pt x="235789" y="390214"/>
                      <a:pt x="235849" y="390153"/>
                    </a:cubicBezTo>
                    <a:lnTo>
                      <a:pt x="263009" y="361870"/>
                    </a:lnTo>
                    <a:cubicBezTo>
                      <a:pt x="278061" y="371966"/>
                      <a:pt x="294979" y="378953"/>
                      <a:pt x="312769" y="382421"/>
                    </a:cubicBezTo>
                    <a:lnTo>
                      <a:pt x="315677" y="423128"/>
                    </a:lnTo>
                    <a:cubicBezTo>
                      <a:pt x="314534" y="432879"/>
                      <a:pt x="321511" y="441710"/>
                      <a:pt x="331263" y="442853"/>
                    </a:cubicBezTo>
                    <a:cubicBezTo>
                      <a:pt x="331661" y="442900"/>
                      <a:pt x="332061" y="442933"/>
                      <a:pt x="332462" y="442953"/>
                    </a:cubicBezTo>
                    <a:lnTo>
                      <a:pt x="369931" y="441235"/>
                    </a:lnTo>
                    <a:cubicBezTo>
                      <a:pt x="380240" y="442953"/>
                      <a:pt x="386650" y="433569"/>
                      <a:pt x="388302" y="423194"/>
                    </a:cubicBezTo>
                    <a:lnTo>
                      <a:pt x="387509" y="383545"/>
                    </a:lnTo>
                    <a:cubicBezTo>
                      <a:pt x="405928" y="379475"/>
                      <a:pt x="423358" y="371794"/>
                      <a:pt x="438789" y="360944"/>
                    </a:cubicBezTo>
                    <a:lnTo>
                      <a:pt x="466279" y="391144"/>
                    </a:lnTo>
                    <a:cubicBezTo>
                      <a:pt x="475663" y="397752"/>
                      <a:pt x="485708" y="398479"/>
                      <a:pt x="493770" y="391144"/>
                    </a:cubicBezTo>
                    <a:lnTo>
                      <a:pt x="520666" y="364711"/>
                    </a:lnTo>
                    <a:cubicBezTo>
                      <a:pt x="526631" y="356726"/>
                      <a:pt x="526076" y="345628"/>
                      <a:pt x="519344" y="338278"/>
                    </a:cubicBezTo>
                    <a:lnTo>
                      <a:pt x="490796" y="310193"/>
                    </a:lnTo>
                    <a:cubicBezTo>
                      <a:pt x="500052" y="293807"/>
                      <a:pt x="507244" y="276339"/>
                      <a:pt x="512207" y="258186"/>
                    </a:cubicBezTo>
                    <a:lnTo>
                      <a:pt x="551857" y="257459"/>
                    </a:lnTo>
                    <a:cubicBezTo>
                      <a:pt x="560700" y="258507"/>
                      <a:pt x="568718" y="252187"/>
                      <a:pt x="569766" y="243344"/>
                    </a:cubicBezTo>
                    <a:cubicBezTo>
                      <a:pt x="569890" y="242305"/>
                      <a:pt x="569911" y="241255"/>
                      <a:pt x="569831" y="240211"/>
                    </a:cubicBezTo>
                    <a:lnTo>
                      <a:pt x="637698" y="240211"/>
                    </a:lnTo>
                    <a:lnTo>
                      <a:pt x="599238" y="278671"/>
                    </a:lnTo>
                    <a:cubicBezTo>
                      <a:pt x="592811" y="285119"/>
                      <a:pt x="592811" y="295551"/>
                      <a:pt x="599238" y="301999"/>
                    </a:cubicBezTo>
                    <a:lnTo>
                      <a:pt x="601617" y="304378"/>
                    </a:lnTo>
                    <a:cubicBezTo>
                      <a:pt x="608061" y="310837"/>
                      <a:pt x="618521" y="310850"/>
                      <a:pt x="624984" y="304407"/>
                    </a:cubicBezTo>
                    <a:cubicBezTo>
                      <a:pt x="624990" y="304397"/>
                      <a:pt x="625003" y="304387"/>
                      <a:pt x="625010" y="304378"/>
                    </a:cubicBezTo>
                    <a:lnTo>
                      <a:pt x="691820" y="237634"/>
                    </a:lnTo>
                    <a:lnTo>
                      <a:pt x="692745" y="236445"/>
                    </a:lnTo>
                    <a:cubicBezTo>
                      <a:pt x="696584" y="233324"/>
                      <a:pt x="698818" y="228640"/>
                      <a:pt x="698824" y="223691"/>
                    </a:cubicBezTo>
                    <a:lnTo>
                      <a:pt x="698824" y="220386"/>
                    </a:lnTo>
                    <a:cubicBezTo>
                      <a:pt x="698818" y="216186"/>
                      <a:pt x="697212" y="212145"/>
                      <a:pt x="694331" y="209086"/>
                    </a:cubicBezTo>
                    <a:close/>
                    <a:moveTo>
                      <a:pt x="430000" y="301602"/>
                    </a:moveTo>
                    <a:cubicBezTo>
                      <a:pt x="385876" y="345398"/>
                      <a:pt x="314603" y="345131"/>
                      <a:pt x="270807" y="301007"/>
                    </a:cubicBezTo>
                    <a:cubicBezTo>
                      <a:pt x="227011" y="256883"/>
                      <a:pt x="227278" y="185610"/>
                      <a:pt x="271402" y="141814"/>
                    </a:cubicBezTo>
                    <a:cubicBezTo>
                      <a:pt x="314554" y="96349"/>
                      <a:pt x="385064" y="98001"/>
                      <a:pt x="430000" y="142475"/>
                    </a:cubicBezTo>
                    <a:cubicBezTo>
                      <a:pt x="473163" y="186706"/>
                      <a:pt x="473104" y="257311"/>
                      <a:pt x="429868" y="30147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220" name="Google Shape;10220;p92"/>
          <p:cNvGrpSpPr/>
          <p:nvPr/>
        </p:nvGrpSpPr>
        <p:grpSpPr>
          <a:xfrm>
            <a:off x="3670163" y="5060436"/>
            <a:ext cx="458459" cy="623328"/>
            <a:chOff x="4334794" y="3278720"/>
            <a:chExt cx="458459" cy="623328"/>
          </a:xfrm>
        </p:grpSpPr>
        <p:sp>
          <p:nvSpPr>
            <p:cNvPr id="10221" name="Google Shape;10221;p92"/>
            <p:cNvSpPr/>
            <p:nvPr/>
          </p:nvSpPr>
          <p:spPr>
            <a:xfrm>
              <a:off x="4334794" y="3655827"/>
              <a:ext cx="458459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Secure 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File Share</a:t>
              </a:r>
              <a:endParaRPr/>
            </a:p>
          </p:txBody>
        </p:sp>
        <p:grpSp>
          <p:nvGrpSpPr>
            <p:cNvPr id="10222" name="Google Shape;10222;p92"/>
            <p:cNvGrpSpPr/>
            <p:nvPr/>
          </p:nvGrpSpPr>
          <p:grpSpPr>
            <a:xfrm>
              <a:off x="4408575" y="3278720"/>
              <a:ext cx="309799" cy="309799"/>
              <a:chOff x="4170832" y="2791172"/>
              <a:chExt cx="783608" cy="783608"/>
            </a:xfrm>
          </p:grpSpPr>
          <p:sp>
            <p:nvSpPr>
              <p:cNvPr id="10223" name="Google Shape;10223;p92"/>
              <p:cNvSpPr/>
              <p:nvPr/>
            </p:nvSpPr>
            <p:spPr>
              <a:xfrm>
                <a:off x="4170832" y="2791172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4" name="Google Shape;10224;p92"/>
              <p:cNvSpPr/>
              <p:nvPr/>
            </p:nvSpPr>
            <p:spPr>
              <a:xfrm>
                <a:off x="4486244" y="3095747"/>
                <a:ext cx="147166" cy="217478"/>
              </a:xfrm>
              <a:custGeom>
                <a:avLst/>
                <a:gdLst/>
                <a:ahLst/>
                <a:cxnLst/>
                <a:rect l="l" t="t" r="r" b="b"/>
                <a:pathLst>
                  <a:path w="147166" h="217478" extrusionOk="0">
                    <a:moveTo>
                      <a:pt x="137717" y="79762"/>
                    </a:moveTo>
                    <a:lnTo>
                      <a:pt x="130580" y="79762"/>
                    </a:lnTo>
                    <a:lnTo>
                      <a:pt x="130580" y="59474"/>
                    </a:lnTo>
                    <a:cubicBezTo>
                      <a:pt x="130580" y="24385"/>
                      <a:pt x="106724" y="0"/>
                      <a:pt x="73616" y="0"/>
                    </a:cubicBezTo>
                    <a:cubicBezTo>
                      <a:pt x="40509" y="0"/>
                      <a:pt x="16587" y="24583"/>
                      <a:pt x="16587" y="59474"/>
                    </a:cubicBezTo>
                    <a:lnTo>
                      <a:pt x="16587" y="79762"/>
                    </a:lnTo>
                    <a:lnTo>
                      <a:pt x="9450" y="79762"/>
                    </a:lnTo>
                    <a:cubicBezTo>
                      <a:pt x="4195" y="79798"/>
                      <a:pt x="-36" y="84088"/>
                      <a:pt x="0" y="89343"/>
                    </a:cubicBezTo>
                    <a:cubicBezTo>
                      <a:pt x="0" y="89344"/>
                      <a:pt x="0" y="89344"/>
                      <a:pt x="0" y="89344"/>
                    </a:cubicBezTo>
                    <a:lnTo>
                      <a:pt x="0" y="208293"/>
                    </a:lnTo>
                    <a:cubicBezTo>
                      <a:pt x="177" y="213393"/>
                      <a:pt x="4346" y="217446"/>
                      <a:pt x="9450" y="217478"/>
                    </a:cubicBezTo>
                    <a:lnTo>
                      <a:pt x="137717" y="217478"/>
                    </a:lnTo>
                    <a:cubicBezTo>
                      <a:pt x="142906" y="217407"/>
                      <a:pt x="147095" y="213218"/>
                      <a:pt x="147166" y="208028"/>
                    </a:cubicBezTo>
                    <a:lnTo>
                      <a:pt x="147166" y="89079"/>
                    </a:lnTo>
                    <a:cubicBezTo>
                      <a:pt x="147025" y="83942"/>
                      <a:pt x="142856" y="79831"/>
                      <a:pt x="137717" y="79762"/>
                    </a:cubicBezTo>
                    <a:close/>
                    <a:moveTo>
                      <a:pt x="111614" y="79762"/>
                    </a:moveTo>
                    <a:lnTo>
                      <a:pt x="35619" y="79762"/>
                    </a:lnTo>
                    <a:lnTo>
                      <a:pt x="35619" y="59474"/>
                    </a:lnTo>
                    <a:cubicBezTo>
                      <a:pt x="35619" y="35156"/>
                      <a:pt x="51280" y="18834"/>
                      <a:pt x="73616" y="18834"/>
                    </a:cubicBezTo>
                    <a:cubicBezTo>
                      <a:pt x="95952" y="18834"/>
                      <a:pt x="111614" y="35156"/>
                      <a:pt x="111614" y="5947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25" name="Google Shape;10225;p92"/>
              <p:cNvSpPr/>
              <p:nvPr/>
            </p:nvSpPr>
            <p:spPr>
              <a:xfrm>
                <a:off x="4222839" y="2966753"/>
                <a:ext cx="677281" cy="433172"/>
              </a:xfrm>
              <a:custGeom>
                <a:avLst/>
                <a:gdLst/>
                <a:ahLst/>
                <a:cxnLst/>
                <a:rect l="l" t="t" r="r" b="b"/>
                <a:pathLst>
                  <a:path w="677281" h="433172" extrusionOk="0">
                    <a:moveTo>
                      <a:pt x="672788" y="203006"/>
                    </a:moveTo>
                    <a:cubicBezTo>
                      <a:pt x="672068" y="201799"/>
                      <a:pt x="671228" y="200669"/>
                      <a:pt x="670277" y="199636"/>
                    </a:cubicBezTo>
                    <a:lnTo>
                      <a:pt x="603467" y="132892"/>
                    </a:lnTo>
                    <a:cubicBezTo>
                      <a:pt x="597023" y="126433"/>
                      <a:pt x="586563" y="126419"/>
                      <a:pt x="580104" y="132863"/>
                    </a:cubicBezTo>
                    <a:cubicBezTo>
                      <a:pt x="580094" y="132872"/>
                      <a:pt x="580084" y="132882"/>
                      <a:pt x="580074" y="132892"/>
                    </a:cubicBezTo>
                    <a:lnTo>
                      <a:pt x="577695" y="135205"/>
                    </a:lnTo>
                    <a:cubicBezTo>
                      <a:pt x="571296" y="141690"/>
                      <a:pt x="571296" y="152114"/>
                      <a:pt x="577695" y="158598"/>
                    </a:cubicBezTo>
                    <a:lnTo>
                      <a:pt x="616816" y="197785"/>
                    </a:lnTo>
                    <a:lnTo>
                      <a:pt x="505797" y="197785"/>
                    </a:lnTo>
                    <a:lnTo>
                      <a:pt x="505797" y="85445"/>
                    </a:lnTo>
                    <a:lnTo>
                      <a:pt x="420616" y="0"/>
                    </a:lnTo>
                    <a:lnTo>
                      <a:pt x="208227" y="0"/>
                    </a:lnTo>
                    <a:cubicBezTo>
                      <a:pt x="188022" y="36"/>
                      <a:pt x="171653" y="16406"/>
                      <a:pt x="171617" y="36610"/>
                    </a:cubicBezTo>
                    <a:lnTo>
                      <a:pt x="171617" y="197785"/>
                    </a:lnTo>
                    <a:lnTo>
                      <a:pt x="60333" y="197785"/>
                    </a:lnTo>
                    <a:lnTo>
                      <a:pt x="99454" y="158598"/>
                    </a:lnTo>
                    <a:cubicBezTo>
                      <a:pt x="105914" y="152155"/>
                      <a:pt x="105927" y="141695"/>
                      <a:pt x="99484" y="135235"/>
                    </a:cubicBezTo>
                    <a:cubicBezTo>
                      <a:pt x="99474" y="135225"/>
                      <a:pt x="99464" y="135215"/>
                      <a:pt x="99454" y="135205"/>
                    </a:cubicBezTo>
                    <a:lnTo>
                      <a:pt x="97142" y="132892"/>
                    </a:lnTo>
                    <a:cubicBezTo>
                      <a:pt x="90698" y="126433"/>
                      <a:pt x="80238" y="126419"/>
                      <a:pt x="73778" y="132863"/>
                    </a:cubicBezTo>
                    <a:cubicBezTo>
                      <a:pt x="73768" y="132872"/>
                      <a:pt x="73758" y="132882"/>
                      <a:pt x="73748" y="132892"/>
                    </a:cubicBezTo>
                    <a:lnTo>
                      <a:pt x="7005" y="199636"/>
                    </a:lnTo>
                    <a:cubicBezTo>
                      <a:pt x="6012" y="200634"/>
                      <a:pt x="5167" y="201770"/>
                      <a:pt x="4494" y="203006"/>
                    </a:cubicBezTo>
                    <a:cubicBezTo>
                      <a:pt x="1613" y="206064"/>
                      <a:pt x="7" y="210105"/>
                      <a:pt x="0" y="214306"/>
                    </a:cubicBezTo>
                    <a:lnTo>
                      <a:pt x="0" y="217676"/>
                    </a:lnTo>
                    <a:cubicBezTo>
                      <a:pt x="5" y="222626"/>
                      <a:pt x="2238" y="227310"/>
                      <a:pt x="6080" y="230430"/>
                    </a:cubicBezTo>
                    <a:lnTo>
                      <a:pt x="7005" y="231620"/>
                    </a:lnTo>
                    <a:lnTo>
                      <a:pt x="73550" y="298363"/>
                    </a:lnTo>
                    <a:cubicBezTo>
                      <a:pt x="79994" y="304823"/>
                      <a:pt x="90454" y="304836"/>
                      <a:pt x="96914" y="298393"/>
                    </a:cubicBezTo>
                    <a:cubicBezTo>
                      <a:pt x="96923" y="298383"/>
                      <a:pt x="96933" y="298373"/>
                      <a:pt x="96943" y="298363"/>
                    </a:cubicBezTo>
                    <a:lnTo>
                      <a:pt x="99256" y="295984"/>
                    </a:lnTo>
                    <a:cubicBezTo>
                      <a:pt x="105698" y="289574"/>
                      <a:pt x="105723" y="279156"/>
                      <a:pt x="99313" y="272714"/>
                    </a:cubicBezTo>
                    <a:cubicBezTo>
                      <a:pt x="99295" y="272695"/>
                      <a:pt x="99275" y="272676"/>
                      <a:pt x="99256" y="272657"/>
                    </a:cubicBezTo>
                    <a:lnTo>
                      <a:pt x="61126" y="234131"/>
                    </a:lnTo>
                    <a:lnTo>
                      <a:pt x="171617" y="234131"/>
                    </a:lnTo>
                    <a:lnTo>
                      <a:pt x="171617" y="396496"/>
                    </a:lnTo>
                    <a:cubicBezTo>
                      <a:pt x="171617" y="416726"/>
                      <a:pt x="187997" y="433136"/>
                      <a:pt x="208227" y="433172"/>
                    </a:cubicBezTo>
                    <a:lnTo>
                      <a:pt x="469121" y="433172"/>
                    </a:lnTo>
                    <a:cubicBezTo>
                      <a:pt x="489361" y="433136"/>
                      <a:pt x="505761" y="416737"/>
                      <a:pt x="505797" y="396496"/>
                    </a:cubicBezTo>
                    <a:lnTo>
                      <a:pt x="505797" y="234131"/>
                    </a:lnTo>
                    <a:lnTo>
                      <a:pt x="616155" y="234131"/>
                    </a:lnTo>
                    <a:lnTo>
                      <a:pt x="577695" y="272591"/>
                    </a:lnTo>
                    <a:cubicBezTo>
                      <a:pt x="571268" y="279039"/>
                      <a:pt x="571268" y="289471"/>
                      <a:pt x="577695" y="295918"/>
                    </a:cubicBezTo>
                    <a:lnTo>
                      <a:pt x="580074" y="298297"/>
                    </a:lnTo>
                    <a:cubicBezTo>
                      <a:pt x="586518" y="304757"/>
                      <a:pt x="596978" y="304770"/>
                      <a:pt x="603437" y="298327"/>
                    </a:cubicBezTo>
                    <a:cubicBezTo>
                      <a:pt x="603447" y="298317"/>
                      <a:pt x="603457" y="298307"/>
                      <a:pt x="603467" y="298297"/>
                    </a:cubicBezTo>
                    <a:lnTo>
                      <a:pt x="670277" y="231554"/>
                    </a:lnTo>
                    <a:lnTo>
                      <a:pt x="671202" y="230364"/>
                    </a:lnTo>
                    <a:cubicBezTo>
                      <a:pt x="675041" y="227244"/>
                      <a:pt x="677275" y="222560"/>
                      <a:pt x="677282" y="217610"/>
                    </a:cubicBezTo>
                    <a:lnTo>
                      <a:pt x="677282" y="214306"/>
                    </a:lnTo>
                    <a:cubicBezTo>
                      <a:pt x="677275" y="210105"/>
                      <a:pt x="675669" y="206064"/>
                      <a:pt x="672788" y="203006"/>
                    </a:cubicBezTo>
                    <a:close/>
                    <a:moveTo>
                      <a:pt x="211068" y="393655"/>
                    </a:moveTo>
                    <a:lnTo>
                      <a:pt x="211068" y="39451"/>
                    </a:lnTo>
                    <a:lnTo>
                      <a:pt x="385791" y="39451"/>
                    </a:lnTo>
                    <a:lnTo>
                      <a:pt x="385791" y="102560"/>
                    </a:lnTo>
                    <a:cubicBezTo>
                      <a:pt x="385791" y="112122"/>
                      <a:pt x="393542" y="119874"/>
                      <a:pt x="403104" y="119874"/>
                    </a:cubicBezTo>
                    <a:lnTo>
                      <a:pt x="466346" y="119874"/>
                    </a:lnTo>
                    <a:lnTo>
                      <a:pt x="466346" y="393655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226" name="Google Shape;10226;p92"/>
          <p:cNvGrpSpPr/>
          <p:nvPr/>
        </p:nvGrpSpPr>
        <p:grpSpPr>
          <a:xfrm>
            <a:off x="5112791" y="5068520"/>
            <a:ext cx="394339" cy="478190"/>
            <a:chOff x="5562567" y="3300748"/>
            <a:chExt cx="394339" cy="478190"/>
          </a:xfrm>
        </p:grpSpPr>
        <p:sp>
          <p:nvSpPr>
            <p:cNvPr id="10227" name="Google Shape;10227;p92"/>
            <p:cNvSpPr/>
            <p:nvPr/>
          </p:nvSpPr>
          <p:spPr>
            <a:xfrm>
              <a:off x="5562567" y="3655827"/>
              <a:ext cx="394339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SecureX</a:t>
              </a: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228" name="Google Shape;10228;p92"/>
            <p:cNvGrpSpPr/>
            <p:nvPr/>
          </p:nvGrpSpPr>
          <p:grpSpPr>
            <a:xfrm>
              <a:off x="5604289" y="3300748"/>
              <a:ext cx="309799" cy="309799"/>
              <a:chOff x="5386582" y="2791172"/>
              <a:chExt cx="783609" cy="783609"/>
            </a:xfrm>
          </p:grpSpPr>
          <p:sp>
            <p:nvSpPr>
              <p:cNvPr id="10229" name="Google Shape;10229;p92"/>
              <p:cNvSpPr/>
              <p:nvPr/>
            </p:nvSpPr>
            <p:spPr>
              <a:xfrm>
                <a:off x="5386582" y="2791172"/>
                <a:ext cx="783609" cy="783609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0" name="Google Shape;10230;p92"/>
              <p:cNvSpPr/>
              <p:nvPr/>
            </p:nvSpPr>
            <p:spPr>
              <a:xfrm>
                <a:off x="5550552" y="2961751"/>
                <a:ext cx="262923" cy="440600"/>
              </a:xfrm>
              <a:custGeom>
                <a:avLst/>
                <a:gdLst/>
                <a:ahLst/>
                <a:cxnLst/>
                <a:rect l="l" t="t" r="r" b="b"/>
                <a:pathLst>
                  <a:path w="262923" h="440600" extrusionOk="0">
                    <a:moveTo>
                      <a:pt x="50335" y="7844"/>
                    </a:moveTo>
                    <a:cubicBezTo>
                      <a:pt x="38134" y="-3313"/>
                      <a:pt x="19199" y="-2467"/>
                      <a:pt x="8042" y="9734"/>
                    </a:cubicBezTo>
                    <a:cubicBezTo>
                      <a:pt x="-2417" y="21171"/>
                      <a:pt x="-2417" y="38700"/>
                      <a:pt x="8042" y="50137"/>
                    </a:cubicBezTo>
                    <a:lnTo>
                      <a:pt x="178337" y="220234"/>
                    </a:lnTo>
                    <a:lnTo>
                      <a:pt x="7844" y="390463"/>
                    </a:lnTo>
                    <a:cubicBezTo>
                      <a:pt x="-3313" y="402664"/>
                      <a:pt x="-2467" y="421599"/>
                      <a:pt x="9734" y="432756"/>
                    </a:cubicBezTo>
                    <a:cubicBezTo>
                      <a:pt x="21171" y="443215"/>
                      <a:pt x="38700" y="443215"/>
                      <a:pt x="50137" y="432756"/>
                    </a:cubicBezTo>
                    <a:lnTo>
                      <a:pt x="262923" y="22023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1" name="Google Shape;10231;p92"/>
              <p:cNvSpPr/>
              <p:nvPr/>
            </p:nvSpPr>
            <p:spPr>
              <a:xfrm rot="-2700000">
                <a:off x="5788245" y="3020463"/>
                <a:ext cx="229042" cy="59870"/>
              </a:xfrm>
              <a:custGeom>
                <a:avLst/>
                <a:gdLst/>
                <a:ahLst/>
                <a:cxnLst/>
                <a:rect l="l" t="t" r="r" b="b"/>
                <a:pathLst>
                  <a:path w="229042" h="59870" extrusionOk="0">
                    <a:moveTo>
                      <a:pt x="0" y="0"/>
                    </a:moveTo>
                    <a:lnTo>
                      <a:pt x="229043" y="0"/>
                    </a:lnTo>
                    <a:lnTo>
                      <a:pt x="229043" y="59871"/>
                    </a:lnTo>
                    <a:lnTo>
                      <a:pt x="0" y="5987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2" name="Google Shape;10232;p92"/>
              <p:cNvSpPr/>
              <p:nvPr/>
            </p:nvSpPr>
            <p:spPr>
              <a:xfrm rot="-2700000">
                <a:off x="5872858" y="3199018"/>
                <a:ext cx="59870" cy="229042"/>
              </a:xfrm>
              <a:custGeom>
                <a:avLst/>
                <a:gdLst/>
                <a:ahLst/>
                <a:cxnLst/>
                <a:rect l="l" t="t" r="r" b="b"/>
                <a:pathLst>
                  <a:path w="59870" h="229042" extrusionOk="0">
                    <a:moveTo>
                      <a:pt x="0" y="0"/>
                    </a:moveTo>
                    <a:lnTo>
                      <a:pt x="59871" y="0"/>
                    </a:lnTo>
                    <a:lnTo>
                      <a:pt x="59871" y="229043"/>
                    </a:lnTo>
                    <a:lnTo>
                      <a:pt x="0" y="229043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233" name="Google Shape;10233;p92"/>
          <p:cNvGrpSpPr/>
          <p:nvPr/>
        </p:nvGrpSpPr>
        <p:grpSpPr>
          <a:xfrm>
            <a:off x="6575797" y="5058836"/>
            <a:ext cx="501739" cy="510183"/>
            <a:chOff x="4278592" y="5040411"/>
            <a:chExt cx="501739" cy="510183"/>
          </a:xfrm>
        </p:grpSpPr>
        <p:sp>
          <p:nvSpPr>
            <p:cNvPr id="10234" name="Google Shape;10234;p92"/>
            <p:cNvSpPr/>
            <p:nvPr/>
          </p:nvSpPr>
          <p:spPr>
            <a:xfrm>
              <a:off x="4278592" y="5427483"/>
              <a:ext cx="501739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SOAR XDR</a:t>
              </a:r>
              <a:endParaRPr/>
            </a:p>
          </p:txBody>
        </p:sp>
        <p:grpSp>
          <p:nvGrpSpPr>
            <p:cNvPr id="10235" name="Google Shape;10235;p92"/>
            <p:cNvGrpSpPr/>
            <p:nvPr/>
          </p:nvGrpSpPr>
          <p:grpSpPr>
            <a:xfrm>
              <a:off x="4374013" y="5040411"/>
              <a:ext cx="309799" cy="309799"/>
              <a:chOff x="6596090" y="2791172"/>
              <a:chExt cx="783608" cy="783608"/>
            </a:xfrm>
          </p:grpSpPr>
          <p:sp>
            <p:nvSpPr>
              <p:cNvPr id="10236" name="Google Shape;10236;p92"/>
              <p:cNvSpPr/>
              <p:nvPr/>
            </p:nvSpPr>
            <p:spPr>
              <a:xfrm>
                <a:off x="6596090" y="2791172"/>
                <a:ext cx="783608" cy="783608"/>
              </a:xfrm>
              <a:custGeom>
                <a:avLst/>
                <a:gdLst/>
                <a:ahLst/>
                <a:cxnLst/>
                <a:rect l="l" t="t" r="r" b="b"/>
                <a:pathLst>
                  <a:path w="783608" h="783608" extrusionOk="0">
                    <a:moveTo>
                      <a:pt x="783609" y="391804"/>
                    </a:moveTo>
                    <a:cubicBezTo>
                      <a:pt x="783609" y="608192"/>
                      <a:pt x="608192" y="783609"/>
                      <a:pt x="391804" y="783609"/>
                    </a:cubicBezTo>
                    <a:cubicBezTo>
                      <a:pt x="175417" y="783609"/>
                      <a:pt x="0" y="608192"/>
                      <a:pt x="0" y="391804"/>
                    </a:cubicBezTo>
                    <a:cubicBezTo>
                      <a:pt x="0" y="175417"/>
                      <a:pt x="175417" y="0"/>
                      <a:pt x="391804" y="0"/>
                    </a:cubicBezTo>
                    <a:cubicBezTo>
                      <a:pt x="608192" y="0"/>
                      <a:pt x="783609" y="175417"/>
                      <a:pt x="783609" y="391804"/>
                    </a:cubicBezTo>
                    <a:close/>
                  </a:path>
                </a:pathLst>
              </a:cu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37" name="Google Shape;10237;p92"/>
              <p:cNvSpPr/>
              <p:nvPr/>
            </p:nvSpPr>
            <p:spPr>
              <a:xfrm>
                <a:off x="6696556" y="2898291"/>
                <a:ext cx="575228" cy="505532"/>
              </a:xfrm>
              <a:custGeom>
                <a:avLst/>
                <a:gdLst/>
                <a:ahLst/>
                <a:cxnLst/>
                <a:rect l="l" t="t" r="r" b="b"/>
                <a:pathLst>
                  <a:path w="575228" h="505532" extrusionOk="0">
                    <a:moveTo>
                      <a:pt x="538024" y="357243"/>
                    </a:moveTo>
                    <a:lnTo>
                      <a:pt x="518794" y="357243"/>
                    </a:lnTo>
                    <a:lnTo>
                      <a:pt x="518794" y="269882"/>
                    </a:lnTo>
                    <a:cubicBezTo>
                      <a:pt x="518794" y="240236"/>
                      <a:pt x="494781" y="216193"/>
                      <a:pt x="465135" y="216157"/>
                    </a:cubicBezTo>
                    <a:lnTo>
                      <a:pt x="305281" y="216157"/>
                    </a:lnTo>
                    <a:lnTo>
                      <a:pt x="305281" y="146307"/>
                    </a:lnTo>
                    <a:lnTo>
                      <a:pt x="334952" y="146307"/>
                    </a:lnTo>
                    <a:cubicBezTo>
                      <a:pt x="350755" y="146271"/>
                      <a:pt x="363536" y="133430"/>
                      <a:pt x="363500" y="117628"/>
                    </a:cubicBezTo>
                    <a:cubicBezTo>
                      <a:pt x="363500" y="117605"/>
                      <a:pt x="363500" y="117583"/>
                      <a:pt x="363500" y="117561"/>
                    </a:cubicBezTo>
                    <a:lnTo>
                      <a:pt x="363500" y="28548"/>
                    </a:lnTo>
                    <a:cubicBezTo>
                      <a:pt x="363500" y="12781"/>
                      <a:pt x="350719" y="0"/>
                      <a:pt x="334952" y="0"/>
                    </a:cubicBezTo>
                    <a:lnTo>
                      <a:pt x="245740" y="0"/>
                    </a:lnTo>
                    <a:cubicBezTo>
                      <a:pt x="230011" y="-36"/>
                      <a:pt x="217229" y="12685"/>
                      <a:pt x="217193" y="28416"/>
                    </a:cubicBezTo>
                    <a:cubicBezTo>
                      <a:pt x="217193" y="28459"/>
                      <a:pt x="217193" y="28504"/>
                      <a:pt x="217193" y="28548"/>
                    </a:cubicBezTo>
                    <a:lnTo>
                      <a:pt x="217193" y="117561"/>
                    </a:lnTo>
                    <a:cubicBezTo>
                      <a:pt x="217193" y="133328"/>
                      <a:pt x="229974" y="146109"/>
                      <a:pt x="245740" y="146109"/>
                    </a:cubicBezTo>
                    <a:lnTo>
                      <a:pt x="275345" y="146109"/>
                    </a:lnTo>
                    <a:lnTo>
                      <a:pt x="275345" y="216157"/>
                    </a:lnTo>
                    <a:lnTo>
                      <a:pt x="115557" y="216157"/>
                    </a:lnTo>
                    <a:cubicBezTo>
                      <a:pt x="85901" y="216193"/>
                      <a:pt x="61869" y="240225"/>
                      <a:pt x="61832" y="269882"/>
                    </a:cubicBezTo>
                    <a:lnTo>
                      <a:pt x="61832" y="367155"/>
                    </a:lnTo>
                    <a:lnTo>
                      <a:pt x="25949" y="367155"/>
                    </a:lnTo>
                    <a:cubicBezTo>
                      <a:pt x="11606" y="367167"/>
                      <a:pt x="-12" y="378804"/>
                      <a:pt x="0" y="393147"/>
                    </a:cubicBezTo>
                    <a:cubicBezTo>
                      <a:pt x="4" y="398213"/>
                      <a:pt x="1490" y="403167"/>
                      <a:pt x="4274" y="407400"/>
                    </a:cubicBezTo>
                    <a:lnTo>
                      <a:pt x="54497" y="483725"/>
                    </a:lnTo>
                    <a:cubicBezTo>
                      <a:pt x="59279" y="491039"/>
                      <a:pt x="67434" y="495439"/>
                      <a:pt x="76172" y="495422"/>
                    </a:cubicBezTo>
                    <a:lnTo>
                      <a:pt x="76172" y="495422"/>
                    </a:lnTo>
                    <a:cubicBezTo>
                      <a:pt x="84893" y="495441"/>
                      <a:pt x="93029" y="491037"/>
                      <a:pt x="97781" y="483725"/>
                    </a:cubicBezTo>
                    <a:lnTo>
                      <a:pt x="97781" y="483725"/>
                    </a:lnTo>
                    <a:lnTo>
                      <a:pt x="148004" y="407400"/>
                    </a:lnTo>
                    <a:cubicBezTo>
                      <a:pt x="155851" y="395350"/>
                      <a:pt x="152444" y="379220"/>
                      <a:pt x="140394" y="371374"/>
                    </a:cubicBezTo>
                    <a:cubicBezTo>
                      <a:pt x="136208" y="368647"/>
                      <a:pt x="131325" y="367183"/>
                      <a:pt x="126329" y="367155"/>
                    </a:cubicBezTo>
                    <a:lnTo>
                      <a:pt x="91768" y="367155"/>
                    </a:lnTo>
                    <a:lnTo>
                      <a:pt x="91768" y="269882"/>
                    </a:lnTo>
                    <a:cubicBezTo>
                      <a:pt x="91768" y="256743"/>
                      <a:pt x="102419" y="246092"/>
                      <a:pt x="115557" y="246092"/>
                    </a:cubicBezTo>
                    <a:lnTo>
                      <a:pt x="275345" y="246092"/>
                    </a:lnTo>
                    <a:lnTo>
                      <a:pt x="275345" y="358433"/>
                    </a:lnTo>
                    <a:cubicBezTo>
                      <a:pt x="241010" y="365708"/>
                      <a:pt x="216453" y="396025"/>
                      <a:pt x="216466" y="431124"/>
                    </a:cubicBezTo>
                    <a:cubicBezTo>
                      <a:pt x="216393" y="472146"/>
                      <a:pt x="249588" y="505459"/>
                      <a:pt x="290611" y="505533"/>
                    </a:cubicBezTo>
                    <a:cubicBezTo>
                      <a:pt x="290632" y="505533"/>
                      <a:pt x="290655" y="505533"/>
                      <a:pt x="290677" y="505533"/>
                    </a:cubicBezTo>
                    <a:lnTo>
                      <a:pt x="290677" y="505533"/>
                    </a:lnTo>
                    <a:cubicBezTo>
                      <a:pt x="331698" y="505344"/>
                      <a:pt x="364800" y="471937"/>
                      <a:pt x="364612" y="430915"/>
                    </a:cubicBezTo>
                    <a:cubicBezTo>
                      <a:pt x="364451" y="395783"/>
                      <a:pt x="339695" y="365568"/>
                      <a:pt x="305281" y="358499"/>
                    </a:cubicBezTo>
                    <a:lnTo>
                      <a:pt x="305281" y="246158"/>
                    </a:lnTo>
                    <a:lnTo>
                      <a:pt x="465135" y="246158"/>
                    </a:lnTo>
                    <a:cubicBezTo>
                      <a:pt x="478248" y="246194"/>
                      <a:pt x="488859" y="256835"/>
                      <a:pt x="488859" y="269948"/>
                    </a:cubicBezTo>
                    <a:lnTo>
                      <a:pt x="488859" y="357243"/>
                    </a:lnTo>
                    <a:lnTo>
                      <a:pt x="467844" y="357243"/>
                    </a:lnTo>
                    <a:cubicBezTo>
                      <a:pt x="447203" y="357279"/>
                      <a:pt x="430478" y="374004"/>
                      <a:pt x="430441" y="394646"/>
                    </a:cubicBezTo>
                    <a:lnTo>
                      <a:pt x="430441" y="464694"/>
                    </a:lnTo>
                    <a:cubicBezTo>
                      <a:pt x="430478" y="485335"/>
                      <a:pt x="447203" y="502060"/>
                      <a:pt x="467844" y="502096"/>
                    </a:cubicBezTo>
                    <a:lnTo>
                      <a:pt x="537892" y="502096"/>
                    </a:lnTo>
                    <a:cubicBezTo>
                      <a:pt x="558523" y="502060"/>
                      <a:pt x="575229" y="485325"/>
                      <a:pt x="575229" y="464694"/>
                    </a:cubicBezTo>
                    <a:lnTo>
                      <a:pt x="575229" y="394646"/>
                    </a:lnTo>
                    <a:cubicBezTo>
                      <a:pt x="575229" y="374066"/>
                      <a:pt x="558604" y="357352"/>
                      <a:pt x="538024" y="357243"/>
                    </a:cubicBezTo>
                    <a:close/>
                    <a:moveTo>
                      <a:pt x="76172" y="462315"/>
                    </a:moveTo>
                    <a:lnTo>
                      <a:pt x="33285" y="397091"/>
                    </a:lnTo>
                    <a:lnTo>
                      <a:pt x="119192" y="397091"/>
                    </a:lnTo>
                    <a:close/>
                    <a:moveTo>
                      <a:pt x="334886" y="431322"/>
                    </a:moveTo>
                    <a:cubicBezTo>
                      <a:pt x="334813" y="455738"/>
                      <a:pt x="314961" y="475472"/>
                      <a:pt x="290544" y="475399"/>
                    </a:cubicBezTo>
                    <a:cubicBezTo>
                      <a:pt x="266129" y="475326"/>
                      <a:pt x="246395" y="455474"/>
                      <a:pt x="246468" y="431057"/>
                    </a:cubicBezTo>
                    <a:cubicBezTo>
                      <a:pt x="246541" y="406693"/>
                      <a:pt x="266312" y="386980"/>
                      <a:pt x="290677" y="386980"/>
                    </a:cubicBezTo>
                    <a:cubicBezTo>
                      <a:pt x="315114" y="387053"/>
                      <a:pt x="334886" y="406884"/>
                      <a:pt x="334886" y="431322"/>
                    </a:cubicBezTo>
                    <a:close/>
                    <a:moveTo>
                      <a:pt x="545491" y="464363"/>
                    </a:moveTo>
                    <a:cubicBezTo>
                      <a:pt x="545456" y="468472"/>
                      <a:pt x="542133" y="471795"/>
                      <a:pt x="538024" y="471831"/>
                    </a:cubicBezTo>
                    <a:lnTo>
                      <a:pt x="467844" y="471831"/>
                    </a:lnTo>
                    <a:cubicBezTo>
                      <a:pt x="463735" y="471795"/>
                      <a:pt x="460413" y="468472"/>
                      <a:pt x="460377" y="464363"/>
                    </a:cubicBezTo>
                    <a:lnTo>
                      <a:pt x="460377" y="394646"/>
                    </a:lnTo>
                    <a:cubicBezTo>
                      <a:pt x="460413" y="390537"/>
                      <a:pt x="463735" y="387214"/>
                      <a:pt x="467844" y="387179"/>
                    </a:cubicBezTo>
                    <a:lnTo>
                      <a:pt x="537892" y="387179"/>
                    </a:lnTo>
                    <a:cubicBezTo>
                      <a:pt x="542001" y="387214"/>
                      <a:pt x="545324" y="390537"/>
                      <a:pt x="545359" y="39464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238" name="Google Shape;10238;p92"/>
          <p:cNvGrpSpPr/>
          <p:nvPr/>
        </p:nvGrpSpPr>
        <p:grpSpPr>
          <a:xfrm>
            <a:off x="2006339" y="5051854"/>
            <a:ext cx="652422" cy="630792"/>
            <a:chOff x="7266721" y="-123348"/>
            <a:chExt cx="652422" cy="630792"/>
          </a:xfrm>
        </p:grpSpPr>
        <p:grpSp>
          <p:nvGrpSpPr>
            <p:cNvPr id="10239" name="Google Shape;10239;p92"/>
            <p:cNvGrpSpPr/>
            <p:nvPr/>
          </p:nvGrpSpPr>
          <p:grpSpPr>
            <a:xfrm>
              <a:off x="7437484" y="-123348"/>
              <a:ext cx="310896" cy="310896"/>
              <a:chOff x="6333929" y="3351524"/>
              <a:chExt cx="587375" cy="587375"/>
            </a:xfrm>
          </p:grpSpPr>
          <p:sp>
            <p:nvSpPr>
              <p:cNvPr id="10240" name="Google Shape;10240;p92"/>
              <p:cNvSpPr/>
              <p:nvPr/>
            </p:nvSpPr>
            <p:spPr>
              <a:xfrm>
                <a:off x="6333929" y="3351524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1" name="Google Shape;10241;p92"/>
              <p:cNvSpPr/>
              <p:nvPr/>
            </p:nvSpPr>
            <p:spPr>
              <a:xfrm>
                <a:off x="6687942" y="3473762"/>
                <a:ext cx="95250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2" name="Google Shape;10242;p92"/>
              <p:cNvSpPr/>
              <p:nvPr/>
            </p:nvSpPr>
            <p:spPr>
              <a:xfrm>
                <a:off x="6473629" y="3473762"/>
                <a:ext cx="95250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3" name="Google Shape;10243;p92"/>
              <p:cNvSpPr/>
              <p:nvPr/>
            </p:nvSpPr>
            <p:spPr>
              <a:xfrm>
                <a:off x="6581579" y="3473762"/>
                <a:ext cx="95250" cy="20638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4" name="Google Shape;10244;p92"/>
              <p:cNvSpPr/>
              <p:nvPr/>
            </p:nvSpPr>
            <p:spPr>
              <a:xfrm>
                <a:off x="6527604" y="3508687"/>
                <a:ext cx="9525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5" name="Google Shape;10245;p92"/>
              <p:cNvSpPr/>
              <p:nvPr/>
            </p:nvSpPr>
            <p:spPr>
              <a:xfrm>
                <a:off x="6633967" y="3508687"/>
                <a:ext cx="9525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6" name="Google Shape;10246;p92"/>
              <p:cNvSpPr/>
              <p:nvPr/>
            </p:nvSpPr>
            <p:spPr>
              <a:xfrm>
                <a:off x="6473629" y="3508687"/>
                <a:ext cx="3810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7" name="Google Shape;10247;p92"/>
              <p:cNvSpPr/>
              <p:nvPr/>
            </p:nvSpPr>
            <p:spPr>
              <a:xfrm>
                <a:off x="6745092" y="3508687"/>
                <a:ext cx="3810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8" name="Google Shape;10248;p92"/>
              <p:cNvSpPr/>
              <p:nvPr/>
            </p:nvSpPr>
            <p:spPr>
              <a:xfrm>
                <a:off x="6473629" y="3627749"/>
                <a:ext cx="3810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49" name="Google Shape;10249;p92"/>
              <p:cNvSpPr/>
              <p:nvPr/>
            </p:nvSpPr>
            <p:spPr>
              <a:xfrm>
                <a:off x="6745092" y="3627749"/>
                <a:ext cx="3810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0" name="Google Shape;10250;p92"/>
              <p:cNvSpPr/>
              <p:nvPr/>
            </p:nvSpPr>
            <p:spPr>
              <a:xfrm>
                <a:off x="6687942" y="3713474"/>
                <a:ext cx="952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1" name="Google Shape;10251;p92"/>
              <p:cNvSpPr/>
              <p:nvPr/>
            </p:nvSpPr>
            <p:spPr>
              <a:xfrm>
                <a:off x="6473629" y="3713474"/>
                <a:ext cx="952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2" name="Google Shape;10252;p92"/>
              <p:cNvSpPr/>
              <p:nvPr/>
            </p:nvSpPr>
            <p:spPr>
              <a:xfrm>
                <a:off x="6527604" y="3748399"/>
                <a:ext cx="952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3" name="Google Shape;10253;p92"/>
              <p:cNvSpPr/>
              <p:nvPr/>
            </p:nvSpPr>
            <p:spPr>
              <a:xfrm>
                <a:off x="6633967" y="3748399"/>
                <a:ext cx="9525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4" name="Google Shape;10254;p92"/>
              <p:cNvSpPr/>
              <p:nvPr/>
            </p:nvSpPr>
            <p:spPr>
              <a:xfrm>
                <a:off x="6473629" y="3748399"/>
                <a:ext cx="3810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5" name="Google Shape;10255;p92"/>
              <p:cNvSpPr/>
              <p:nvPr/>
            </p:nvSpPr>
            <p:spPr>
              <a:xfrm>
                <a:off x="6745092" y="3748399"/>
                <a:ext cx="38100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6" name="Google Shape;10256;p92"/>
              <p:cNvSpPr/>
              <p:nvPr/>
            </p:nvSpPr>
            <p:spPr>
              <a:xfrm>
                <a:off x="6473629" y="3780149"/>
                <a:ext cx="9525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7" name="Google Shape;10257;p92"/>
              <p:cNvSpPr/>
              <p:nvPr/>
            </p:nvSpPr>
            <p:spPr>
              <a:xfrm>
                <a:off x="6581579" y="3780149"/>
                <a:ext cx="9525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8" name="Google Shape;10258;p92"/>
              <p:cNvSpPr/>
              <p:nvPr/>
            </p:nvSpPr>
            <p:spPr>
              <a:xfrm>
                <a:off x="6687942" y="3780149"/>
                <a:ext cx="95250" cy="22225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59" name="Google Shape;10259;p92"/>
              <p:cNvSpPr/>
              <p:nvPr/>
            </p:nvSpPr>
            <p:spPr>
              <a:xfrm>
                <a:off x="6473629" y="3542024"/>
                <a:ext cx="9525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282" h="65" extrusionOk="0">
                    <a:moveTo>
                      <a:pt x="202" y="29"/>
                    </a:moveTo>
                    <a:cubicBezTo>
                      <a:pt x="202" y="29"/>
                      <a:pt x="203" y="28"/>
                      <a:pt x="282" y="11"/>
                    </a:cubicBezTo>
                    <a:cubicBezTo>
                      <a:pt x="282" y="0"/>
                      <a:pt x="282" y="0"/>
                      <a:pt x="282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202" y="65"/>
                      <a:pt x="202" y="65"/>
                      <a:pt x="202" y="65"/>
                    </a:cubicBezTo>
                    <a:lnTo>
                      <a:pt x="202" y="29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0" name="Google Shape;10260;p92"/>
              <p:cNvSpPr/>
              <p:nvPr/>
            </p:nvSpPr>
            <p:spPr>
              <a:xfrm>
                <a:off x="6649842" y="3542024"/>
                <a:ext cx="26988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17" h="8" extrusionOk="0">
                    <a:moveTo>
                      <a:pt x="0" y="4"/>
                    </a:moveTo>
                    <a:lnTo>
                      <a:pt x="17" y="8"/>
                    </a:lnTo>
                    <a:lnTo>
                      <a:pt x="17" y="0"/>
                    </a:lnTo>
                    <a:lnTo>
                      <a:pt x="0" y="0"/>
                    </a:lnTo>
                    <a:lnTo>
                      <a:pt x="0" y="4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1" name="Google Shape;10261;p92"/>
              <p:cNvSpPr/>
              <p:nvPr/>
            </p:nvSpPr>
            <p:spPr>
              <a:xfrm>
                <a:off x="6581579" y="3542024"/>
                <a:ext cx="25400" cy="12700"/>
              </a:xfrm>
              <a:custGeom>
                <a:avLst/>
                <a:gdLst/>
                <a:ahLst/>
                <a:cxnLst/>
                <a:rect l="l" t="t" r="r" b="b"/>
                <a:pathLst>
                  <a:path w="79" h="37" extrusionOk="0">
                    <a:moveTo>
                      <a:pt x="79" y="18"/>
                    </a:moveTo>
                    <a:cubicBezTo>
                      <a:pt x="79" y="0"/>
                      <a:pt x="79" y="0"/>
                      <a:pt x="79" y="0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0" y="37"/>
                      <a:pt x="0" y="37"/>
                      <a:pt x="0" y="37"/>
                    </a:cubicBezTo>
                    <a:cubicBezTo>
                      <a:pt x="16" y="34"/>
                      <a:pt x="40" y="28"/>
                      <a:pt x="79" y="1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2" name="Google Shape;10262;p92"/>
              <p:cNvSpPr/>
              <p:nvPr/>
            </p:nvSpPr>
            <p:spPr>
              <a:xfrm>
                <a:off x="6687942" y="3542024"/>
                <a:ext cx="95250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60" h="14" extrusionOk="0">
                    <a:moveTo>
                      <a:pt x="0" y="0"/>
                    </a:moveTo>
                    <a:lnTo>
                      <a:pt x="0" y="3"/>
                    </a:lnTo>
                    <a:lnTo>
                      <a:pt x="18" y="7"/>
                    </a:lnTo>
                    <a:lnTo>
                      <a:pt x="18" y="14"/>
                    </a:lnTo>
                    <a:lnTo>
                      <a:pt x="60" y="14"/>
                    </a:lnTo>
                    <a:lnTo>
                      <a:pt x="6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3" name="Google Shape;10263;p92"/>
              <p:cNvSpPr/>
              <p:nvPr/>
            </p:nvSpPr>
            <p:spPr>
              <a:xfrm>
                <a:off x="6473629" y="3594412"/>
                <a:ext cx="68263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4" name="Google Shape;10264;p92"/>
              <p:cNvSpPr/>
              <p:nvPr/>
            </p:nvSpPr>
            <p:spPr>
              <a:xfrm>
                <a:off x="6718104" y="3594412"/>
                <a:ext cx="65088" cy="19050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5" name="Google Shape;10265;p92"/>
              <p:cNvSpPr/>
              <p:nvPr/>
            </p:nvSpPr>
            <p:spPr>
              <a:xfrm>
                <a:off x="6527604" y="3627749"/>
                <a:ext cx="158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50" h="65" extrusionOk="0">
                    <a:moveTo>
                      <a:pt x="40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50" y="65"/>
                      <a:pt x="50" y="65"/>
                      <a:pt x="50" y="65"/>
                    </a:cubicBezTo>
                    <a:cubicBezTo>
                      <a:pt x="46" y="44"/>
                      <a:pt x="42" y="22"/>
                      <a:pt x="4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6" name="Google Shape;10266;p92"/>
              <p:cNvSpPr/>
              <p:nvPr/>
            </p:nvSpPr>
            <p:spPr>
              <a:xfrm>
                <a:off x="6713342" y="3627749"/>
                <a:ext cx="1587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51" h="65" extrusionOk="0">
                    <a:moveTo>
                      <a:pt x="11" y="0"/>
                    </a:moveTo>
                    <a:cubicBezTo>
                      <a:pt x="9" y="22"/>
                      <a:pt x="5" y="44"/>
                      <a:pt x="0" y="65"/>
                    </a:cubicBezTo>
                    <a:cubicBezTo>
                      <a:pt x="51" y="65"/>
                      <a:pt x="51" y="65"/>
                      <a:pt x="51" y="65"/>
                    </a:cubicBezTo>
                    <a:cubicBezTo>
                      <a:pt x="51" y="0"/>
                      <a:pt x="51" y="0"/>
                      <a:pt x="51" y="0"/>
                    </a:cubicBez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7" name="Google Shape;10267;p92"/>
              <p:cNvSpPr/>
              <p:nvPr/>
            </p:nvSpPr>
            <p:spPr>
              <a:xfrm>
                <a:off x="6473629" y="3659499"/>
                <a:ext cx="8572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254" h="65" extrusionOk="0">
                    <a:moveTo>
                      <a:pt x="225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254" y="65"/>
                      <a:pt x="254" y="65"/>
                      <a:pt x="254" y="65"/>
                    </a:cubicBezTo>
                    <a:cubicBezTo>
                      <a:pt x="242" y="44"/>
                      <a:pt x="232" y="22"/>
                      <a:pt x="225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8" name="Google Shape;10268;p92"/>
              <p:cNvSpPr/>
              <p:nvPr/>
            </p:nvSpPr>
            <p:spPr>
              <a:xfrm>
                <a:off x="6651429" y="3713474"/>
                <a:ext cx="25400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73" h="57" extrusionOk="0">
                    <a:moveTo>
                      <a:pt x="0" y="57"/>
                    </a:moveTo>
                    <a:cubicBezTo>
                      <a:pt x="73" y="57"/>
                      <a:pt x="73" y="57"/>
                      <a:pt x="73" y="57"/>
                    </a:cubicBezTo>
                    <a:cubicBezTo>
                      <a:pt x="73" y="0"/>
                      <a:pt x="73" y="0"/>
                      <a:pt x="73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50" y="21"/>
                      <a:pt x="26" y="41"/>
                      <a:pt x="0" y="5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69" name="Google Shape;10269;p92"/>
              <p:cNvSpPr/>
              <p:nvPr/>
            </p:nvSpPr>
            <p:spPr>
              <a:xfrm>
                <a:off x="6581579" y="3713474"/>
                <a:ext cx="23813" cy="19050"/>
              </a:xfrm>
              <a:custGeom>
                <a:avLst/>
                <a:gdLst/>
                <a:ahLst/>
                <a:cxnLst/>
                <a:rect l="l" t="t" r="r" b="b"/>
                <a:pathLst>
                  <a:path w="72" h="57" extrusionOk="0">
                    <a:moveTo>
                      <a:pt x="0" y="0"/>
                    </a:moveTo>
                    <a:cubicBezTo>
                      <a:pt x="0" y="57"/>
                      <a:pt x="0" y="57"/>
                      <a:pt x="0" y="57"/>
                    </a:cubicBezTo>
                    <a:cubicBezTo>
                      <a:pt x="72" y="57"/>
                      <a:pt x="72" y="57"/>
                      <a:pt x="72" y="57"/>
                    </a:cubicBezTo>
                    <a:cubicBezTo>
                      <a:pt x="46" y="41"/>
                      <a:pt x="21" y="21"/>
                      <a:pt x="0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0" name="Google Shape;10270;p92"/>
              <p:cNvSpPr/>
              <p:nvPr/>
            </p:nvSpPr>
            <p:spPr>
              <a:xfrm>
                <a:off x="6697467" y="3659499"/>
                <a:ext cx="85725" cy="22225"/>
              </a:xfrm>
              <a:custGeom>
                <a:avLst/>
                <a:gdLst/>
                <a:ahLst/>
                <a:cxnLst/>
                <a:rect l="l" t="t" r="r" b="b"/>
                <a:pathLst>
                  <a:path w="253" h="65" extrusionOk="0">
                    <a:moveTo>
                      <a:pt x="29" y="0"/>
                    </a:moveTo>
                    <a:cubicBezTo>
                      <a:pt x="20" y="22"/>
                      <a:pt x="11" y="44"/>
                      <a:pt x="0" y="65"/>
                    </a:cubicBezTo>
                    <a:cubicBezTo>
                      <a:pt x="253" y="65"/>
                      <a:pt x="253" y="65"/>
                      <a:pt x="253" y="65"/>
                    </a:cubicBezTo>
                    <a:cubicBezTo>
                      <a:pt x="253" y="0"/>
                      <a:pt x="253" y="0"/>
                      <a:pt x="253" y="0"/>
                    </a:cubicBezTo>
                    <a:lnTo>
                      <a:pt x="29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1" name="Google Shape;10271;p92"/>
              <p:cNvSpPr/>
              <p:nvPr/>
            </p:nvSpPr>
            <p:spPr>
              <a:xfrm>
                <a:off x="6549829" y="3542024"/>
                <a:ext cx="158750" cy="190500"/>
              </a:xfrm>
              <a:custGeom>
                <a:avLst/>
                <a:gdLst/>
                <a:ahLst/>
                <a:cxnLst/>
                <a:rect l="l" t="t" r="r" b="b"/>
                <a:pathLst>
                  <a:path w="470" h="564" extrusionOk="0">
                    <a:moveTo>
                      <a:pt x="405" y="139"/>
                    </a:moveTo>
                    <a:cubicBezTo>
                      <a:pt x="403" y="137"/>
                      <a:pt x="403" y="137"/>
                      <a:pt x="403" y="137"/>
                    </a:cubicBezTo>
                    <a:cubicBezTo>
                      <a:pt x="405" y="138"/>
                      <a:pt x="405" y="138"/>
                      <a:pt x="405" y="138"/>
                    </a:cubicBezTo>
                    <a:lnTo>
                      <a:pt x="405" y="139"/>
                    </a:lnTo>
                    <a:close/>
                    <a:moveTo>
                      <a:pt x="405" y="221"/>
                    </a:moveTo>
                    <a:cubicBezTo>
                      <a:pt x="405" y="243"/>
                      <a:pt x="403" y="262"/>
                      <a:pt x="399" y="282"/>
                    </a:cubicBezTo>
                    <a:cubicBezTo>
                      <a:pt x="381" y="373"/>
                      <a:pt x="319" y="450"/>
                      <a:pt x="235" y="494"/>
                    </a:cubicBezTo>
                    <a:cubicBezTo>
                      <a:pt x="201" y="477"/>
                      <a:pt x="171" y="453"/>
                      <a:pt x="146" y="426"/>
                    </a:cubicBezTo>
                    <a:cubicBezTo>
                      <a:pt x="405" y="170"/>
                      <a:pt x="405" y="170"/>
                      <a:pt x="405" y="170"/>
                    </a:cubicBezTo>
                    <a:lnTo>
                      <a:pt x="405" y="221"/>
                    </a:lnTo>
                    <a:close/>
                    <a:moveTo>
                      <a:pt x="72" y="282"/>
                    </a:moveTo>
                    <a:cubicBezTo>
                      <a:pt x="66" y="262"/>
                      <a:pt x="64" y="243"/>
                      <a:pt x="64" y="221"/>
                    </a:cubicBezTo>
                    <a:cubicBezTo>
                      <a:pt x="64" y="138"/>
                      <a:pt x="64" y="138"/>
                      <a:pt x="64" y="138"/>
                    </a:cubicBezTo>
                    <a:cubicBezTo>
                      <a:pt x="235" y="98"/>
                      <a:pt x="235" y="98"/>
                      <a:pt x="235" y="98"/>
                    </a:cubicBezTo>
                    <a:cubicBezTo>
                      <a:pt x="326" y="119"/>
                      <a:pt x="368" y="129"/>
                      <a:pt x="388" y="133"/>
                    </a:cubicBezTo>
                    <a:cubicBezTo>
                      <a:pt x="121" y="396"/>
                      <a:pt x="121" y="396"/>
                      <a:pt x="121" y="396"/>
                    </a:cubicBezTo>
                    <a:cubicBezTo>
                      <a:pt x="97" y="362"/>
                      <a:pt x="80" y="324"/>
                      <a:pt x="72" y="282"/>
                    </a:cubicBezTo>
                    <a:moveTo>
                      <a:pt x="400" y="38"/>
                    </a:moveTo>
                    <a:cubicBezTo>
                      <a:pt x="399" y="69"/>
                      <a:pt x="399" y="69"/>
                      <a:pt x="399" y="69"/>
                    </a:cubicBezTo>
                    <a:cubicBezTo>
                      <a:pt x="383" y="65"/>
                      <a:pt x="383" y="65"/>
                      <a:pt x="383" y="65"/>
                    </a:cubicBezTo>
                    <a:cubicBezTo>
                      <a:pt x="289" y="43"/>
                      <a:pt x="289" y="43"/>
                      <a:pt x="289" y="43"/>
                    </a:cubicBezTo>
                    <a:cubicBezTo>
                      <a:pt x="289" y="42"/>
                      <a:pt x="289" y="42"/>
                      <a:pt x="289" y="42"/>
                    </a:cubicBezTo>
                    <a:cubicBezTo>
                      <a:pt x="274" y="39"/>
                      <a:pt x="274" y="39"/>
                      <a:pt x="274" y="39"/>
                    </a:cubicBezTo>
                    <a:cubicBezTo>
                      <a:pt x="274" y="9"/>
                      <a:pt x="274" y="9"/>
                      <a:pt x="274" y="9"/>
                    </a:cubicBezTo>
                    <a:cubicBezTo>
                      <a:pt x="236" y="0"/>
                      <a:pt x="235" y="0"/>
                      <a:pt x="235" y="0"/>
                    </a:cubicBezTo>
                    <a:cubicBezTo>
                      <a:pt x="216" y="4"/>
                      <a:pt x="203" y="7"/>
                      <a:pt x="196" y="9"/>
                    </a:cubicBezTo>
                    <a:cubicBezTo>
                      <a:pt x="196" y="39"/>
                      <a:pt x="196" y="39"/>
                      <a:pt x="196" y="39"/>
                    </a:cubicBezTo>
                    <a:cubicBezTo>
                      <a:pt x="181" y="42"/>
                      <a:pt x="181" y="42"/>
                      <a:pt x="181" y="42"/>
                    </a:cubicBezTo>
                    <a:cubicBezTo>
                      <a:pt x="181" y="43"/>
                      <a:pt x="181" y="43"/>
                      <a:pt x="181" y="43"/>
                    </a:cubicBezTo>
                    <a:cubicBezTo>
                      <a:pt x="128" y="56"/>
                      <a:pt x="105" y="61"/>
                      <a:pt x="94" y="63"/>
                    </a:cubicBezTo>
                    <a:cubicBezTo>
                      <a:pt x="75" y="68"/>
                      <a:pt x="75" y="68"/>
                      <a:pt x="75" y="68"/>
                    </a:cubicBezTo>
                    <a:cubicBezTo>
                      <a:pt x="74" y="37"/>
                      <a:pt x="74" y="37"/>
                      <a:pt x="74" y="37"/>
                    </a:cubicBezTo>
                    <a:cubicBezTo>
                      <a:pt x="1" y="52"/>
                      <a:pt x="0" y="53"/>
                      <a:pt x="0" y="53"/>
                    </a:cubicBezTo>
                    <a:cubicBezTo>
                      <a:pt x="0" y="221"/>
                      <a:pt x="0" y="221"/>
                      <a:pt x="0" y="221"/>
                    </a:cubicBezTo>
                    <a:cubicBezTo>
                      <a:pt x="0" y="376"/>
                      <a:pt x="96" y="508"/>
                      <a:pt x="235" y="564"/>
                    </a:cubicBezTo>
                    <a:cubicBezTo>
                      <a:pt x="373" y="508"/>
                      <a:pt x="470" y="376"/>
                      <a:pt x="470" y="221"/>
                    </a:cubicBezTo>
                    <a:cubicBezTo>
                      <a:pt x="470" y="53"/>
                      <a:pt x="470" y="53"/>
                      <a:pt x="470" y="53"/>
                    </a:cubicBezTo>
                    <a:lnTo>
                      <a:pt x="400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272" name="Google Shape;10272;p92"/>
            <p:cNvSpPr/>
            <p:nvPr/>
          </p:nvSpPr>
          <p:spPr>
            <a:xfrm>
              <a:off x="7266721" y="261223"/>
              <a:ext cx="652422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Server-Based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Security </a:t>
              </a: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273" name="Google Shape;10273;p92"/>
          <p:cNvGrpSpPr/>
          <p:nvPr/>
        </p:nvGrpSpPr>
        <p:grpSpPr>
          <a:xfrm>
            <a:off x="10832430" y="3493297"/>
            <a:ext cx="977833" cy="499823"/>
            <a:chOff x="9902777" y="-168208"/>
            <a:chExt cx="977833" cy="499823"/>
          </a:xfrm>
        </p:grpSpPr>
        <p:sp>
          <p:nvSpPr>
            <p:cNvPr id="10274" name="Google Shape;10274;p92"/>
            <p:cNvSpPr/>
            <p:nvPr/>
          </p:nvSpPr>
          <p:spPr>
            <a:xfrm>
              <a:off x="9902777" y="208504"/>
              <a:ext cx="977833" cy="12311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Microrosegmentation</a:t>
              </a: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275" name="Google Shape;10275;p92"/>
            <p:cNvGrpSpPr/>
            <p:nvPr/>
          </p:nvGrpSpPr>
          <p:grpSpPr>
            <a:xfrm>
              <a:off x="10206780" y="-168208"/>
              <a:ext cx="311736" cy="310896"/>
              <a:chOff x="5649915" y="2664924"/>
              <a:chExt cx="588962" cy="587375"/>
            </a:xfrm>
          </p:grpSpPr>
          <p:sp>
            <p:nvSpPr>
              <p:cNvPr id="10276" name="Google Shape;10276;p92"/>
              <p:cNvSpPr/>
              <p:nvPr/>
            </p:nvSpPr>
            <p:spPr>
              <a:xfrm>
                <a:off x="5649915" y="2664924"/>
                <a:ext cx="588962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7" name="Google Shape;10277;p92"/>
              <p:cNvSpPr/>
              <p:nvPr/>
            </p:nvSpPr>
            <p:spPr>
              <a:xfrm>
                <a:off x="5762627" y="2755412"/>
                <a:ext cx="384175" cy="379413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1126" extrusionOk="0">
                    <a:moveTo>
                      <a:pt x="525" y="566"/>
                    </a:moveTo>
                    <a:cubicBezTo>
                      <a:pt x="531" y="572"/>
                      <a:pt x="531" y="572"/>
                      <a:pt x="531" y="572"/>
                    </a:cubicBezTo>
                    <a:cubicBezTo>
                      <a:pt x="537" y="572"/>
                      <a:pt x="537" y="572"/>
                      <a:pt x="537" y="572"/>
                    </a:cubicBezTo>
                    <a:cubicBezTo>
                      <a:pt x="542" y="572"/>
                      <a:pt x="542" y="572"/>
                      <a:pt x="542" y="572"/>
                    </a:cubicBezTo>
                    <a:cubicBezTo>
                      <a:pt x="554" y="572"/>
                      <a:pt x="554" y="572"/>
                      <a:pt x="554" y="572"/>
                    </a:cubicBezTo>
                    <a:cubicBezTo>
                      <a:pt x="560" y="572"/>
                      <a:pt x="560" y="572"/>
                      <a:pt x="560" y="572"/>
                    </a:cubicBezTo>
                    <a:cubicBezTo>
                      <a:pt x="566" y="572"/>
                      <a:pt x="566" y="572"/>
                      <a:pt x="566" y="572"/>
                    </a:cubicBezTo>
                    <a:cubicBezTo>
                      <a:pt x="571" y="572"/>
                      <a:pt x="571" y="572"/>
                      <a:pt x="571" y="572"/>
                    </a:cubicBezTo>
                    <a:cubicBezTo>
                      <a:pt x="577" y="572"/>
                      <a:pt x="577" y="572"/>
                      <a:pt x="577" y="572"/>
                    </a:cubicBezTo>
                    <a:cubicBezTo>
                      <a:pt x="583" y="572"/>
                      <a:pt x="583" y="572"/>
                      <a:pt x="583" y="572"/>
                    </a:cubicBezTo>
                    <a:cubicBezTo>
                      <a:pt x="589" y="572"/>
                      <a:pt x="589" y="572"/>
                      <a:pt x="589" y="572"/>
                    </a:cubicBezTo>
                    <a:cubicBezTo>
                      <a:pt x="600" y="572"/>
                      <a:pt x="600" y="572"/>
                      <a:pt x="600" y="572"/>
                    </a:cubicBezTo>
                    <a:cubicBezTo>
                      <a:pt x="606" y="572"/>
                      <a:pt x="606" y="572"/>
                      <a:pt x="606" y="572"/>
                    </a:cubicBezTo>
                    <a:cubicBezTo>
                      <a:pt x="612" y="572"/>
                      <a:pt x="612" y="572"/>
                      <a:pt x="612" y="572"/>
                    </a:cubicBezTo>
                    <a:cubicBezTo>
                      <a:pt x="618" y="566"/>
                      <a:pt x="618" y="566"/>
                      <a:pt x="618" y="566"/>
                    </a:cubicBezTo>
                    <a:cubicBezTo>
                      <a:pt x="623" y="566"/>
                      <a:pt x="623" y="566"/>
                      <a:pt x="623" y="566"/>
                    </a:cubicBezTo>
                    <a:cubicBezTo>
                      <a:pt x="629" y="566"/>
                      <a:pt x="629" y="566"/>
                      <a:pt x="629" y="566"/>
                    </a:cubicBezTo>
                    <a:cubicBezTo>
                      <a:pt x="635" y="560"/>
                      <a:pt x="635" y="560"/>
                      <a:pt x="635" y="560"/>
                    </a:cubicBezTo>
                    <a:cubicBezTo>
                      <a:pt x="641" y="560"/>
                      <a:pt x="641" y="560"/>
                      <a:pt x="641" y="560"/>
                    </a:cubicBezTo>
                    <a:cubicBezTo>
                      <a:pt x="646" y="554"/>
                      <a:pt x="646" y="554"/>
                      <a:pt x="646" y="554"/>
                    </a:cubicBezTo>
                    <a:cubicBezTo>
                      <a:pt x="652" y="554"/>
                      <a:pt x="652" y="554"/>
                      <a:pt x="652" y="554"/>
                    </a:cubicBezTo>
                    <a:cubicBezTo>
                      <a:pt x="658" y="549"/>
                      <a:pt x="658" y="549"/>
                      <a:pt x="658" y="549"/>
                    </a:cubicBezTo>
                    <a:cubicBezTo>
                      <a:pt x="664" y="549"/>
                      <a:pt x="664" y="549"/>
                      <a:pt x="664" y="549"/>
                    </a:cubicBezTo>
                    <a:cubicBezTo>
                      <a:pt x="670" y="543"/>
                      <a:pt x="670" y="543"/>
                      <a:pt x="670" y="543"/>
                    </a:cubicBezTo>
                    <a:cubicBezTo>
                      <a:pt x="675" y="537"/>
                      <a:pt x="675" y="537"/>
                      <a:pt x="675" y="537"/>
                    </a:cubicBezTo>
                    <a:cubicBezTo>
                      <a:pt x="681" y="537"/>
                      <a:pt x="681" y="537"/>
                      <a:pt x="681" y="537"/>
                    </a:cubicBezTo>
                    <a:cubicBezTo>
                      <a:pt x="681" y="531"/>
                      <a:pt x="681" y="531"/>
                      <a:pt x="681" y="531"/>
                    </a:cubicBezTo>
                    <a:cubicBezTo>
                      <a:pt x="687" y="531"/>
                      <a:pt x="687" y="531"/>
                      <a:pt x="687" y="531"/>
                    </a:cubicBezTo>
                    <a:cubicBezTo>
                      <a:pt x="693" y="526"/>
                      <a:pt x="693" y="526"/>
                      <a:pt x="693" y="526"/>
                    </a:cubicBezTo>
                    <a:cubicBezTo>
                      <a:pt x="698" y="520"/>
                      <a:pt x="698" y="520"/>
                      <a:pt x="698" y="520"/>
                    </a:cubicBezTo>
                    <a:cubicBezTo>
                      <a:pt x="698" y="514"/>
                      <a:pt x="698" y="514"/>
                      <a:pt x="698" y="514"/>
                    </a:cubicBezTo>
                    <a:cubicBezTo>
                      <a:pt x="704" y="514"/>
                      <a:pt x="704" y="514"/>
                      <a:pt x="704" y="514"/>
                    </a:cubicBezTo>
                    <a:cubicBezTo>
                      <a:pt x="710" y="508"/>
                      <a:pt x="710" y="508"/>
                      <a:pt x="710" y="508"/>
                    </a:cubicBezTo>
                    <a:cubicBezTo>
                      <a:pt x="710" y="502"/>
                      <a:pt x="710" y="502"/>
                      <a:pt x="710" y="502"/>
                    </a:cubicBezTo>
                    <a:cubicBezTo>
                      <a:pt x="716" y="497"/>
                      <a:pt x="716" y="497"/>
                      <a:pt x="716" y="497"/>
                    </a:cubicBezTo>
                    <a:cubicBezTo>
                      <a:pt x="716" y="491"/>
                      <a:pt x="716" y="491"/>
                      <a:pt x="716" y="491"/>
                    </a:cubicBezTo>
                    <a:cubicBezTo>
                      <a:pt x="721" y="491"/>
                      <a:pt x="721" y="491"/>
                      <a:pt x="721" y="491"/>
                    </a:cubicBezTo>
                    <a:cubicBezTo>
                      <a:pt x="721" y="485"/>
                      <a:pt x="721" y="485"/>
                      <a:pt x="721" y="485"/>
                    </a:cubicBezTo>
                    <a:cubicBezTo>
                      <a:pt x="721" y="479"/>
                      <a:pt x="721" y="479"/>
                      <a:pt x="721" y="479"/>
                    </a:cubicBezTo>
                    <a:cubicBezTo>
                      <a:pt x="721" y="474"/>
                      <a:pt x="721" y="474"/>
                      <a:pt x="721" y="474"/>
                    </a:cubicBezTo>
                    <a:cubicBezTo>
                      <a:pt x="727" y="468"/>
                      <a:pt x="727" y="468"/>
                      <a:pt x="727" y="468"/>
                    </a:cubicBezTo>
                    <a:cubicBezTo>
                      <a:pt x="727" y="468"/>
                      <a:pt x="727" y="468"/>
                      <a:pt x="727" y="468"/>
                    </a:cubicBezTo>
                    <a:cubicBezTo>
                      <a:pt x="727" y="462"/>
                      <a:pt x="727" y="462"/>
                      <a:pt x="727" y="462"/>
                    </a:cubicBezTo>
                    <a:cubicBezTo>
                      <a:pt x="727" y="456"/>
                      <a:pt x="727" y="456"/>
                      <a:pt x="727" y="456"/>
                    </a:cubicBezTo>
                    <a:cubicBezTo>
                      <a:pt x="727" y="456"/>
                      <a:pt x="727" y="456"/>
                      <a:pt x="727" y="456"/>
                    </a:cubicBezTo>
                    <a:cubicBezTo>
                      <a:pt x="721" y="450"/>
                      <a:pt x="721" y="450"/>
                      <a:pt x="721" y="450"/>
                    </a:cubicBezTo>
                    <a:cubicBezTo>
                      <a:pt x="721" y="450"/>
                      <a:pt x="721" y="450"/>
                      <a:pt x="721" y="450"/>
                    </a:cubicBezTo>
                    <a:cubicBezTo>
                      <a:pt x="721" y="445"/>
                      <a:pt x="721" y="445"/>
                      <a:pt x="721" y="445"/>
                    </a:cubicBezTo>
                    <a:cubicBezTo>
                      <a:pt x="721" y="439"/>
                      <a:pt x="721" y="439"/>
                      <a:pt x="721" y="439"/>
                    </a:cubicBezTo>
                    <a:cubicBezTo>
                      <a:pt x="716" y="439"/>
                      <a:pt x="716" y="439"/>
                      <a:pt x="716" y="439"/>
                    </a:cubicBezTo>
                    <a:cubicBezTo>
                      <a:pt x="716" y="433"/>
                      <a:pt x="716" y="433"/>
                      <a:pt x="716" y="433"/>
                    </a:cubicBezTo>
                    <a:cubicBezTo>
                      <a:pt x="710" y="433"/>
                      <a:pt x="710" y="433"/>
                      <a:pt x="710" y="433"/>
                    </a:cubicBezTo>
                    <a:cubicBezTo>
                      <a:pt x="710" y="433"/>
                      <a:pt x="710" y="433"/>
                      <a:pt x="710" y="433"/>
                    </a:cubicBezTo>
                    <a:cubicBezTo>
                      <a:pt x="704" y="427"/>
                      <a:pt x="704" y="427"/>
                      <a:pt x="704" y="427"/>
                    </a:cubicBezTo>
                    <a:cubicBezTo>
                      <a:pt x="704" y="427"/>
                      <a:pt x="704" y="427"/>
                      <a:pt x="704" y="427"/>
                    </a:cubicBezTo>
                    <a:cubicBezTo>
                      <a:pt x="698" y="427"/>
                      <a:pt x="698" y="427"/>
                      <a:pt x="698" y="427"/>
                    </a:cubicBezTo>
                    <a:cubicBezTo>
                      <a:pt x="698" y="427"/>
                      <a:pt x="698" y="427"/>
                      <a:pt x="698" y="427"/>
                    </a:cubicBezTo>
                    <a:cubicBezTo>
                      <a:pt x="693" y="427"/>
                      <a:pt x="693" y="427"/>
                      <a:pt x="693" y="427"/>
                    </a:cubicBezTo>
                    <a:cubicBezTo>
                      <a:pt x="687" y="422"/>
                      <a:pt x="687" y="422"/>
                      <a:pt x="687" y="422"/>
                    </a:cubicBezTo>
                    <a:cubicBezTo>
                      <a:pt x="687" y="422"/>
                      <a:pt x="687" y="422"/>
                      <a:pt x="687" y="422"/>
                    </a:cubicBezTo>
                    <a:cubicBezTo>
                      <a:pt x="681" y="422"/>
                      <a:pt x="681" y="422"/>
                      <a:pt x="681" y="422"/>
                    </a:cubicBezTo>
                    <a:cubicBezTo>
                      <a:pt x="675" y="422"/>
                      <a:pt x="675" y="422"/>
                      <a:pt x="675" y="422"/>
                    </a:cubicBezTo>
                    <a:cubicBezTo>
                      <a:pt x="675" y="422"/>
                      <a:pt x="675" y="422"/>
                      <a:pt x="675" y="422"/>
                    </a:cubicBezTo>
                    <a:cubicBezTo>
                      <a:pt x="670" y="427"/>
                      <a:pt x="670" y="427"/>
                      <a:pt x="670" y="427"/>
                    </a:cubicBezTo>
                    <a:cubicBezTo>
                      <a:pt x="658" y="427"/>
                      <a:pt x="658" y="427"/>
                      <a:pt x="658" y="427"/>
                    </a:cubicBezTo>
                    <a:cubicBezTo>
                      <a:pt x="646" y="427"/>
                      <a:pt x="646" y="427"/>
                      <a:pt x="646" y="427"/>
                    </a:cubicBezTo>
                    <a:cubicBezTo>
                      <a:pt x="635" y="433"/>
                      <a:pt x="635" y="433"/>
                      <a:pt x="635" y="433"/>
                    </a:cubicBezTo>
                    <a:cubicBezTo>
                      <a:pt x="623" y="439"/>
                      <a:pt x="623" y="439"/>
                      <a:pt x="623" y="439"/>
                    </a:cubicBezTo>
                    <a:cubicBezTo>
                      <a:pt x="612" y="445"/>
                      <a:pt x="612" y="445"/>
                      <a:pt x="612" y="445"/>
                    </a:cubicBezTo>
                    <a:cubicBezTo>
                      <a:pt x="600" y="450"/>
                      <a:pt x="600" y="450"/>
                      <a:pt x="600" y="450"/>
                    </a:cubicBezTo>
                    <a:cubicBezTo>
                      <a:pt x="571" y="462"/>
                      <a:pt x="571" y="462"/>
                      <a:pt x="571" y="462"/>
                    </a:cubicBezTo>
                    <a:cubicBezTo>
                      <a:pt x="548" y="468"/>
                      <a:pt x="548" y="468"/>
                      <a:pt x="548" y="468"/>
                    </a:cubicBezTo>
                    <a:cubicBezTo>
                      <a:pt x="525" y="479"/>
                      <a:pt x="525" y="479"/>
                      <a:pt x="525" y="479"/>
                    </a:cubicBezTo>
                    <a:cubicBezTo>
                      <a:pt x="519" y="479"/>
                      <a:pt x="519" y="479"/>
                      <a:pt x="519" y="479"/>
                    </a:cubicBezTo>
                    <a:cubicBezTo>
                      <a:pt x="514" y="485"/>
                      <a:pt x="514" y="485"/>
                      <a:pt x="514" y="485"/>
                    </a:cubicBezTo>
                    <a:cubicBezTo>
                      <a:pt x="502" y="491"/>
                      <a:pt x="502" y="491"/>
                      <a:pt x="502" y="491"/>
                    </a:cubicBezTo>
                    <a:cubicBezTo>
                      <a:pt x="485" y="491"/>
                      <a:pt x="485" y="491"/>
                      <a:pt x="485" y="491"/>
                    </a:cubicBezTo>
                    <a:cubicBezTo>
                      <a:pt x="467" y="497"/>
                      <a:pt x="467" y="497"/>
                      <a:pt x="467" y="497"/>
                    </a:cubicBezTo>
                    <a:cubicBezTo>
                      <a:pt x="450" y="497"/>
                      <a:pt x="450" y="497"/>
                      <a:pt x="450" y="497"/>
                    </a:cubicBezTo>
                    <a:cubicBezTo>
                      <a:pt x="433" y="502"/>
                      <a:pt x="433" y="502"/>
                      <a:pt x="433" y="502"/>
                    </a:cubicBezTo>
                    <a:cubicBezTo>
                      <a:pt x="415" y="502"/>
                      <a:pt x="415" y="502"/>
                      <a:pt x="415" y="502"/>
                    </a:cubicBezTo>
                    <a:cubicBezTo>
                      <a:pt x="392" y="502"/>
                      <a:pt x="392" y="502"/>
                      <a:pt x="392" y="502"/>
                    </a:cubicBezTo>
                    <a:cubicBezTo>
                      <a:pt x="392" y="497"/>
                      <a:pt x="392" y="497"/>
                      <a:pt x="392" y="497"/>
                    </a:cubicBezTo>
                    <a:cubicBezTo>
                      <a:pt x="398" y="485"/>
                      <a:pt x="398" y="485"/>
                      <a:pt x="398" y="485"/>
                    </a:cubicBezTo>
                    <a:cubicBezTo>
                      <a:pt x="398" y="479"/>
                      <a:pt x="398" y="479"/>
                      <a:pt x="398" y="479"/>
                    </a:cubicBezTo>
                    <a:cubicBezTo>
                      <a:pt x="404" y="468"/>
                      <a:pt x="404" y="468"/>
                      <a:pt x="404" y="468"/>
                    </a:cubicBezTo>
                    <a:cubicBezTo>
                      <a:pt x="421" y="468"/>
                      <a:pt x="421" y="468"/>
                      <a:pt x="421" y="468"/>
                    </a:cubicBezTo>
                    <a:cubicBezTo>
                      <a:pt x="438" y="462"/>
                      <a:pt x="438" y="462"/>
                      <a:pt x="438" y="462"/>
                    </a:cubicBezTo>
                    <a:cubicBezTo>
                      <a:pt x="450" y="462"/>
                      <a:pt x="450" y="462"/>
                      <a:pt x="450" y="462"/>
                    </a:cubicBezTo>
                    <a:cubicBezTo>
                      <a:pt x="467" y="456"/>
                      <a:pt x="467" y="456"/>
                      <a:pt x="467" y="456"/>
                    </a:cubicBezTo>
                    <a:cubicBezTo>
                      <a:pt x="479" y="456"/>
                      <a:pt x="479" y="456"/>
                      <a:pt x="479" y="456"/>
                    </a:cubicBezTo>
                    <a:cubicBezTo>
                      <a:pt x="490" y="450"/>
                      <a:pt x="490" y="450"/>
                      <a:pt x="490" y="450"/>
                    </a:cubicBezTo>
                    <a:cubicBezTo>
                      <a:pt x="502" y="450"/>
                      <a:pt x="502" y="450"/>
                      <a:pt x="502" y="450"/>
                    </a:cubicBezTo>
                    <a:cubicBezTo>
                      <a:pt x="514" y="445"/>
                      <a:pt x="514" y="445"/>
                      <a:pt x="514" y="445"/>
                    </a:cubicBezTo>
                    <a:cubicBezTo>
                      <a:pt x="537" y="439"/>
                      <a:pt x="537" y="439"/>
                      <a:pt x="537" y="439"/>
                    </a:cubicBezTo>
                    <a:cubicBezTo>
                      <a:pt x="554" y="427"/>
                      <a:pt x="554" y="427"/>
                      <a:pt x="554" y="427"/>
                    </a:cubicBezTo>
                    <a:cubicBezTo>
                      <a:pt x="589" y="416"/>
                      <a:pt x="589" y="416"/>
                      <a:pt x="589" y="416"/>
                    </a:cubicBezTo>
                    <a:cubicBezTo>
                      <a:pt x="600" y="410"/>
                      <a:pt x="600" y="410"/>
                      <a:pt x="600" y="410"/>
                    </a:cubicBezTo>
                    <a:cubicBezTo>
                      <a:pt x="618" y="404"/>
                      <a:pt x="618" y="404"/>
                      <a:pt x="618" y="404"/>
                    </a:cubicBezTo>
                    <a:cubicBezTo>
                      <a:pt x="629" y="398"/>
                      <a:pt x="629" y="398"/>
                      <a:pt x="629" y="398"/>
                    </a:cubicBezTo>
                    <a:cubicBezTo>
                      <a:pt x="646" y="393"/>
                      <a:pt x="646" y="393"/>
                      <a:pt x="646" y="393"/>
                    </a:cubicBezTo>
                    <a:cubicBezTo>
                      <a:pt x="652" y="393"/>
                      <a:pt x="652" y="393"/>
                      <a:pt x="652" y="393"/>
                    </a:cubicBezTo>
                    <a:cubicBezTo>
                      <a:pt x="658" y="393"/>
                      <a:pt x="658" y="393"/>
                      <a:pt x="658" y="393"/>
                    </a:cubicBezTo>
                    <a:cubicBezTo>
                      <a:pt x="664" y="387"/>
                      <a:pt x="664" y="387"/>
                      <a:pt x="664" y="387"/>
                    </a:cubicBezTo>
                    <a:cubicBezTo>
                      <a:pt x="670" y="387"/>
                      <a:pt x="670" y="387"/>
                      <a:pt x="670" y="387"/>
                    </a:cubicBezTo>
                    <a:cubicBezTo>
                      <a:pt x="675" y="387"/>
                      <a:pt x="675" y="387"/>
                      <a:pt x="675" y="387"/>
                    </a:cubicBezTo>
                    <a:cubicBezTo>
                      <a:pt x="681" y="387"/>
                      <a:pt x="681" y="387"/>
                      <a:pt x="681" y="387"/>
                    </a:cubicBezTo>
                    <a:cubicBezTo>
                      <a:pt x="687" y="387"/>
                      <a:pt x="687" y="387"/>
                      <a:pt x="687" y="387"/>
                    </a:cubicBezTo>
                    <a:cubicBezTo>
                      <a:pt x="693" y="387"/>
                      <a:pt x="693" y="387"/>
                      <a:pt x="693" y="387"/>
                    </a:cubicBezTo>
                    <a:cubicBezTo>
                      <a:pt x="698" y="387"/>
                      <a:pt x="698" y="387"/>
                      <a:pt x="698" y="387"/>
                    </a:cubicBezTo>
                    <a:cubicBezTo>
                      <a:pt x="704" y="393"/>
                      <a:pt x="704" y="393"/>
                      <a:pt x="704" y="393"/>
                    </a:cubicBezTo>
                    <a:cubicBezTo>
                      <a:pt x="710" y="393"/>
                      <a:pt x="710" y="393"/>
                      <a:pt x="710" y="393"/>
                    </a:cubicBezTo>
                    <a:cubicBezTo>
                      <a:pt x="716" y="393"/>
                      <a:pt x="716" y="393"/>
                      <a:pt x="716" y="393"/>
                    </a:cubicBezTo>
                    <a:cubicBezTo>
                      <a:pt x="721" y="398"/>
                      <a:pt x="721" y="398"/>
                      <a:pt x="721" y="398"/>
                    </a:cubicBezTo>
                    <a:cubicBezTo>
                      <a:pt x="727" y="398"/>
                      <a:pt x="727" y="398"/>
                      <a:pt x="727" y="398"/>
                    </a:cubicBezTo>
                    <a:cubicBezTo>
                      <a:pt x="727" y="404"/>
                      <a:pt x="727" y="404"/>
                      <a:pt x="727" y="404"/>
                    </a:cubicBezTo>
                    <a:cubicBezTo>
                      <a:pt x="733" y="404"/>
                      <a:pt x="733" y="404"/>
                      <a:pt x="733" y="404"/>
                    </a:cubicBezTo>
                    <a:cubicBezTo>
                      <a:pt x="739" y="410"/>
                      <a:pt x="739" y="410"/>
                      <a:pt x="739" y="410"/>
                    </a:cubicBezTo>
                    <a:cubicBezTo>
                      <a:pt x="745" y="416"/>
                      <a:pt x="745" y="416"/>
                      <a:pt x="745" y="416"/>
                    </a:cubicBezTo>
                    <a:cubicBezTo>
                      <a:pt x="745" y="422"/>
                      <a:pt x="745" y="422"/>
                      <a:pt x="745" y="422"/>
                    </a:cubicBezTo>
                    <a:cubicBezTo>
                      <a:pt x="750" y="427"/>
                      <a:pt x="750" y="427"/>
                      <a:pt x="750" y="427"/>
                    </a:cubicBezTo>
                    <a:cubicBezTo>
                      <a:pt x="756" y="433"/>
                      <a:pt x="756" y="433"/>
                      <a:pt x="756" y="433"/>
                    </a:cubicBezTo>
                    <a:cubicBezTo>
                      <a:pt x="756" y="439"/>
                      <a:pt x="756" y="439"/>
                      <a:pt x="756" y="439"/>
                    </a:cubicBezTo>
                    <a:cubicBezTo>
                      <a:pt x="756" y="445"/>
                      <a:pt x="756" y="445"/>
                      <a:pt x="756" y="445"/>
                    </a:cubicBezTo>
                    <a:cubicBezTo>
                      <a:pt x="762" y="450"/>
                      <a:pt x="762" y="450"/>
                      <a:pt x="762" y="450"/>
                    </a:cubicBezTo>
                    <a:cubicBezTo>
                      <a:pt x="762" y="456"/>
                      <a:pt x="762" y="456"/>
                      <a:pt x="762" y="456"/>
                    </a:cubicBezTo>
                    <a:cubicBezTo>
                      <a:pt x="762" y="462"/>
                      <a:pt x="762" y="462"/>
                      <a:pt x="762" y="462"/>
                    </a:cubicBezTo>
                    <a:cubicBezTo>
                      <a:pt x="762" y="468"/>
                      <a:pt x="762" y="468"/>
                      <a:pt x="762" y="468"/>
                    </a:cubicBezTo>
                    <a:cubicBezTo>
                      <a:pt x="762" y="479"/>
                      <a:pt x="762" y="479"/>
                      <a:pt x="762" y="479"/>
                    </a:cubicBezTo>
                    <a:cubicBezTo>
                      <a:pt x="756" y="485"/>
                      <a:pt x="756" y="485"/>
                      <a:pt x="756" y="485"/>
                    </a:cubicBezTo>
                    <a:cubicBezTo>
                      <a:pt x="756" y="491"/>
                      <a:pt x="756" y="491"/>
                      <a:pt x="756" y="491"/>
                    </a:cubicBezTo>
                    <a:cubicBezTo>
                      <a:pt x="750" y="497"/>
                      <a:pt x="750" y="497"/>
                      <a:pt x="750" y="497"/>
                    </a:cubicBezTo>
                    <a:cubicBezTo>
                      <a:pt x="750" y="508"/>
                      <a:pt x="750" y="508"/>
                      <a:pt x="750" y="508"/>
                    </a:cubicBezTo>
                    <a:cubicBezTo>
                      <a:pt x="745" y="514"/>
                      <a:pt x="745" y="514"/>
                      <a:pt x="745" y="514"/>
                    </a:cubicBezTo>
                    <a:cubicBezTo>
                      <a:pt x="739" y="520"/>
                      <a:pt x="739" y="520"/>
                      <a:pt x="739" y="520"/>
                    </a:cubicBezTo>
                    <a:cubicBezTo>
                      <a:pt x="739" y="526"/>
                      <a:pt x="739" y="526"/>
                      <a:pt x="739" y="526"/>
                    </a:cubicBezTo>
                    <a:cubicBezTo>
                      <a:pt x="733" y="537"/>
                      <a:pt x="733" y="537"/>
                      <a:pt x="733" y="537"/>
                    </a:cubicBezTo>
                    <a:cubicBezTo>
                      <a:pt x="727" y="537"/>
                      <a:pt x="727" y="537"/>
                      <a:pt x="727" y="537"/>
                    </a:cubicBezTo>
                    <a:cubicBezTo>
                      <a:pt x="721" y="543"/>
                      <a:pt x="721" y="543"/>
                      <a:pt x="721" y="543"/>
                    </a:cubicBezTo>
                    <a:cubicBezTo>
                      <a:pt x="716" y="549"/>
                      <a:pt x="716" y="549"/>
                      <a:pt x="716" y="549"/>
                    </a:cubicBezTo>
                    <a:cubicBezTo>
                      <a:pt x="710" y="554"/>
                      <a:pt x="710" y="554"/>
                      <a:pt x="710" y="554"/>
                    </a:cubicBezTo>
                    <a:cubicBezTo>
                      <a:pt x="704" y="560"/>
                      <a:pt x="704" y="560"/>
                      <a:pt x="704" y="560"/>
                    </a:cubicBezTo>
                    <a:cubicBezTo>
                      <a:pt x="698" y="566"/>
                      <a:pt x="698" y="566"/>
                      <a:pt x="698" y="566"/>
                    </a:cubicBezTo>
                    <a:cubicBezTo>
                      <a:pt x="693" y="572"/>
                      <a:pt x="693" y="572"/>
                      <a:pt x="693" y="572"/>
                    </a:cubicBezTo>
                    <a:cubicBezTo>
                      <a:pt x="687" y="572"/>
                      <a:pt x="687" y="572"/>
                      <a:pt x="687" y="572"/>
                    </a:cubicBezTo>
                    <a:cubicBezTo>
                      <a:pt x="681" y="578"/>
                      <a:pt x="681" y="578"/>
                      <a:pt x="681" y="578"/>
                    </a:cubicBezTo>
                    <a:cubicBezTo>
                      <a:pt x="675" y="583"/>
                      <a:pt x="675" y="583"/>
                      <a:pt x="675" y="583"/>
                    </a:cubicBezTo>
                    <a:cubicBezTo>
                      <a:pt x="670" y="583"/>
                      <a:pt x="670" y="583"/>
                      <a:pt x="670" y="583"/>
                    </a:cubicBezTo>
                    <a:cubicBezTo>
                      <a:pt x="664" y="589"/>
                      <a:pt x="664" y="589"/>
                      <a:pt x="664" y="589"/>
                    </a:cubicBezTo>
                    <a:cubicBezTo>
                      <a:pt x="652" y="595"/>
                      <a:pt x="652" y="595"/>
                      <a:pt x="652" y="595"/>
                    </a:cubicBezTo>
                    <a:cubicBezTo>
                      <a:pt x="646" y="595"/>
                      <a:pt x="646" y="595"/>
                      <a:pt x="646" y="595"/>
                    </a:cubicBezTo>
                    <a:cubicBezTo>
                      <a:pt x="641" y="601"/>
                      <a:pt x="641" y="601"/>
                      <a:pt x="641" y="601"/>
                    </a:cubicBezTo>
                    <a:cubicBezTo>
                      <a:pt x="629" y="601"/>
                      <a:pt x="629" y="601"/>
                      <a:pt x="629" y="601"/>
                    </a:cubicBezTo>
                    <a:cubicBezTo>
                      <a:pt x="623" y="601"/>
                      <a:pt x="623" y="601"/>
                      <a:pt x="623" y="601"/>
                    </a:cubicBezTo>
                    <a:cubicBezTo>
                      <a:pt x="618" y="606"/>
                      <a:pt x="618" y="606"/>
                      <a:pt x="618" y="606"/>
                    </a:cubicBezTo>
                    <a:cubicBezTo>
                      <a:pt x="606" y="606"/>
                      <a:pt x="606" y="606"/>
                      <a:pt x="606" y="606"/>
                    </a:cubicBezTo>
                    <a:cubicBezTo>
                      <a:pt x="600" y="606"/>
                      <a:pt x="600" y="606"/>
                      <a:pt x="600" y="606"/>
                    </a:cubicBezTo>
                    <a:cubicBezTo>
                      <a:pt x="594" y="612"/>
                      <a:pt x="594" y="612"/>
                      <a:pt x="594" y="612"/>
                    </a:cubicBezTo>
                    <a:cubicBezTo>
                      <a:pt x="583" y="612"/>
                      <a:pt x="583" y="612"/>
                      <a:pt x="583" y="612"/>
                    </a:cubicBezTo>
                    <a:cubicBezTo>
                      <a:pt x="577" y="612"/>
                      <a:pt x="577" y="612"/>
                      <a:pt x="577" y="612"/>
                    </a:cubicBezTo>
                    <a:cubicBezTo>
                      <a:pt x="566" y="612"/>
                      <a:pt x="566" y="612"/>
                      <a:pt x="566" y="612"/>
                    </a:cubicBezTo>
                    <a:cubicBezTo>
                      <a:pt x="560" y="612"/>
                      <a:pt x="560" y="612"/>
                      <a:pt x="560" y="612"/>
                    </a:cubicBezTo>
                    <a:cubicBezTo>
                      <a:pt x="548" y="612"/>
                      <a:pt x="548" y="612"/>
                      <a:pt x="548" y="612"/>
                    </a:cubicBezTo>
                    <a:cubicBezTo>
                      <a:pt x="542" y="606"/>
                      <a:pt x="542" y="606"/>
                      <a:pt x="542" y="606"/>
                    </a:cubicBezTo>
                    <a:cubicBezTo>
                      <a:pt x="531" y="606"/>
                      <a:pt x="531" y="606"/>
                      <a:pt x="531" y="606"/>
                    </a:cubicBezTo>
                    <a:cubicBezTo>
                      <a:pt x="525" y="606"/>
                      <a:pt x="525" y="606"/>
                      <a:pt x="525" y="606"/>
                    </a:cubicBezTo>
                    <a:cubicBezTo>
                      <a:pt x="514" y="601"/>
                      <a:pt x="514" y="601"/>
                      <a:pt x="514" y="601"/>
                    </a:cubicBezTo>
                    <a:cubicBezTo>
                      <a:pt x="508" y="601"/>
                      <a:pt x="508" y="601"/>
                      <a:pt x="508" y="601"/>
                    </a:cubicBezTo>
                    <a:cubicBezTo>
                      <a:pt x="496" y="595"/>
                      <a:pt x="496" y="595"/>
                      <a:pt x="496" y="595"/>
                    </a:cubicBezTo>
                    <a:cubicBezTo>
                      <a:pt x="485" y="595"/>
                      <a:pt x="485" y="595"/>
                      <a:pt x="485" y="595"/>
                    </a:cubicBezTo>
                    <a:cubicBezTo>
                      <a:pt x="473" y="589"/>
                      <a:pt x="473" y="589"/>
                      <a:pt x="473" y="589"/>
                    </a:cubicBezTo>
                    <a:cubicBezTo>
                      <a:pt x="462" y="589"/>
                      <a:pt x="462" y="589"/>
                      <a:pt x="462" y="589"/>
                    </a:cubicBezTo>
                    <a:cubicBezTo>
                      <a:pt x="450" y="583"/>
                      <a:pt x="450" y="583"/>
                      <a:pt x="450" y="583"/>
                    </a:cubicBezTo>
                    <a:cubicBezTo>
                      <a:pt x="438" y="583"/>
                      <a:pt x="438" y="583"/>
                      <a:pt x="438" y="583"/>
                    </a:cubicBezTo>
                    <a:cubicBezTo>
                      <a:pt x="421" y="578"/>
                      <a:pt x="421" y="578"/>
                      <a:pt x="421" y="578"/>
                    </a:cubicBezTo>
                    <a:cubicBezTo>
                      <a:pt x="404" y="578"/>
                      <a:pt x="404" y="578"/>
                      <a:pt x="404" y="578"/>
                    </a:cubicBezTo>
                    <a:cubicBezTo>
                      <a:pt x="392" y="578"/>
                      <a:pt x="392" y="578"/>
                      <a:pt x="392" y="578"/>
                    </a:cubicBezTo>
                    <a:cubicBezTo>
                      <a:pt x="386" y="566"/>
                      <a:pt x="386" y="566"/>
                      <a:pt x="386" y="566"/>
                    </a:cubicBezTo>
                    <a:cubicBezTo>
                      <a:pt x="386" y="560"/>
                      <a:pt x="386" y="560"/>
                      <a:pt x="386" y="560"/>
                    </a:cubicBezTo>
                    <a:cubicBezTo>
                      <a:pt x="386" y="549"/>
                      <a:pt x="386" y="549"/>
                      <a:pt x="386" y="549"/>
                    </a:cubicBezTo>
                    <a:cubicBezTo>
                      <a:pt x="386" y="537"/>
                      <a:pt x="386" y="537"/>
                      <a:pt x="386" y="537"/>
                    </a:cubicBezTo>
                    <a:cubicBezTo>
                      <a:pt x="398" y="537"/>
                      <a:pt x="398" y="537"/>
                      <a:pt x="398" y="537"/>
                    </a:cubicBezTo>
                    <a:cubicBezTo>
                      <a:pt x="410" y="543"/>
                      <a:pt x="410" y="543"/>
                      <a:pt x="410" y="543"/>
                    </a:cubicBezTo>
                    <a:cubicBezTo>
                      <a:pt x="415" y="537"/>
                      <a:pt x="415" y="537"/>
                      <a:pt x="415" y="537"/>
                    </a:cubicBezTo>
                    <a:cubicBezTo>
                      <a:pt x="427" y="537"/>
                      <a:pt x="427" y="537"/>
                      <a:pt x="427" y="537"/>
                    </a:cubicBezTo>
                    <a:cubicBezTo>
                      <a:pt x="438" y="537"/>
                      <a:pt x="438" y="537"/>
                      <a:pt x="438" y="537"/>
                    </a:cubicBezTo>
                    <a:cubicBezTo>
                      <a:pt x="444" y="537"/>
                      <a:pt x="444" y="537"/>
                      <a:pt x="444" y="537"/>
                    </a:cubicBezTo>
                    <a:cubicBezTo>
                      <a:pt x="450" y="537"/>
                      <a:pt x="450" y="537"/>
                      <a:pt x="450" y="537"/>
                    </a:cubicBezTo>
                    <a:cubicBezTo>
                      <a:pt x="462" y="537"/>
                      <a:pt x="462" y="537"/>
                      <a:pt x="462" y="537"/>
                    </a:cubicBezTo>
                    <a:cubicBezTo>
                      <a:pt x="467" y="537"/>
                      <a:pt x="467" y="537"/>
                      <a:pt x="467" y="537"/>
                    </a:cubicBezTo>
                    <a:cubicBezTo>
                      <a:pt x="479" y="537"/>
                      <a:pt x="479" y="537"/>
                      <a:pt x="479" y="537"/>
                    </a:cubicBezTo>
                    <a:cubicBezTo>
                      <a:pt x="485" y="531"/>
                      <a:pt x="485" y="531"/>
                      <a:pt x="485" y="531"/>
                    </a:cubicBezTo>
                    <a:cubicBezTo>
                      <a:pt x="490" y="531"/>
                      <a:pt x="490" y="531"/>
                      <a:pt x="490" y="531"/>
                    </a:cubicBezTo>
                    <a:cubicBezTo>
                      <a:pt x="502" y="531"/>
                      <a:pt x="502" y="531"/>
                      <a:pt x="502" y="531"/>
                    </a:cubicBezTo>
                    <a:cubicBezTo>
                      <a:pt x="508" y="526"/>
                      <a:pt x="508" y="526"/>
                      <a:pt x="508" y="526"/>
                    </a:cubicBezTo>
                    <a:cubicBezTo>
                      <a:pt x="514" y="526"/>
                      <a:pt x="514" y="526"/>
                      <a:pt x="514" y="526"/>
                    </a:cubicBezTo>
                    <a:cubicBezTo>
                      <a:pt x="519" y="526"/>
                      <a:pt x="519" y="526"/>
                      <a:pt x="519" y="526"/>
                    </a:cubicBezTo>
                    <a:cubicBezTo>
                      <a:pt x="537" y="520"/>
                      <a:pt x="537" y="520"/>
                      <a:pt x="537" y="520"/>
                    </a:cubicBezTo>
                    <a:cubicBezTo>
                      <a:pt x="548" y="514"/>
                      <a:pt x="548" y="514"/>
                      <a:pt x="548" y="514"/>
                    </a:cubicBezTo>
                    <a:cubicBezTo>
                      <a:pt x="560" y="508"/>
                      <a:pt x="560" y="508"/>
                      <a:pt x="560" y="508"/>
                    </a:cubicBezTo>
                    <a:cubicBezTo>
                      <a:pt x="577" y="502"/>
                      <a:pt x="577" y="502"/>
                      <a:pt x="577" y="502"/>
                    </a:cubicBezTo>
                    <a:cubicBezTo>
                      <a:pt x="589" y="491"/>
                      <a:pt x="589" y="491"/>
                      <a:pt x="589" y="491"/>
                    </a:cubicBezTo>
                    <a:cubicBezTo>
                      <a:pt x="600" y="485"/>
                      <a:pt x="600" y="485"/>
                      <a:pt x="600" y="485"/>
                    </a:cubicBezTo>
                    <a:cubicBezTo>
                      <a:pt x="612" y="479"/>
                      <a:pt x="612" y="479"/>
                      <a:pt x="612" y="479"/>
                    </a:cubicBezTo>
                    <a:cubicBezTo>
                      <a:pt x="629" y="468"/>
                      <a:pt x="629" y="468"/>
                      <a:pt x="629" y="468"/>
                    </a:cubicBezTo>
                    <a:cubicBezTo>
                      <a:pt x="635" y="468"/>
                      <a:pt x="635" y="468"/>
                      <a:pt x="635" y="468"/>
                    </a:cubicBezTo>
                    <a:cubicBezTo>
                      <a:pt x="635" y="462"/>
                      <a:pt x="635" y="462"/>
                      <a:pt x="635" y="462"/>
                    </a:cubicBezTo>
                    <a:cubicBezTo>
                      <a:pt x="641" y="462"/>
                      <a:pt x="641" y="462"/>
                      <a:pt x="641" y="462"/>
                    </a:cubicBezTo>
                    <a:cubicBezTo>
                      <a:pt x="646" y="462"/>
                      <a:pt x="646" y="462"/>
                      <a:pt x="646" y="462"/>
                    </a:cubicBezTo>
                    <a:cubicBezTo>
                      <a:pt x="646" y="462"/>
                      <a:pt x="646" y="462"/>
                      <a:pt x="646" y="462"/>
                    </a:cubicBezTo>
                    <a:cubicBezTo>
                      <a:pt x="652" y="456"/>
                      <a:pt x="652" y="456"/>
                      <a:pt x="652" y="456"/>
                    </a:cubicBezTo>
                    <a:cubicBezTo>
                      <a:pt x="658" y="456"/>
                      <a:pt x="658" y="456"/>
                      <a:pt x="658" y="456"/>
                    </a:cubicBezTo>
                    <a:cubicBezTo>
                      <a:pt x="658" y="456"/>
                      <a:pt x="658" y="456"/>
                      <a:pt x="658" y="456"/>
                    </a:cubicBezTo>
                    <a:cubicBezTo>
                      <a:pt x="664" y="456"/>
                      <a:pt x="664" y="456"/>
                      <a:pt x="664" y="456"/>
                    </a:cubicBezTo>
                    <a:cubicBezTo>
                      <a:pt x="670" y="462"/>
                      <a:pt x="670" y="462"/>
                      <a:pt x="670" y="462"/>
                    </a:cubicBezTo>
                    <a:cubicBezTo>
                      <a:pt x="670" y="462"/>
                      <a:pt x="670" y="462"/>
                      <a:pt x="670" y="462"/>
                    </a:cubicBezTo>
                    <a:cubicBezTo>
                      <a:pt x="675" y="462"/>
                      <a:pt x="675" y="462"/>
                      <a:pt x="675" y="462"/>
                    </a:cubicBezTo>
                    <a:cubicBezTo>
                      <a:pt x="681" y="468"/>
                      <a:pt x="681" y="468"/>
                      <a:pt x="681" y="468"/>
                    </a:cubicBezTo>
                    <a:cubicBezTo>
                      <a:pt x="681" y="468"/>
                      <a:pt x="681" y="468"/>
                      <a:pt x="681" y="468"/>
                    </a:cubicBezTo>
                    <a:cubicBezTo>
                      <a:pt x="687" y="474"/>
                      <a:pt x="687" y="474"/>
                      <a:pt x="687" y="474"/>
                    </a:cubicBezTo>
                    <a:cubicBezTo>
                      <a:pt x="687" y="474"/>
                      <a:pt x="687" y="474"/>
                      <a:pt x="687" y="474"/>
                    </a:cubicBezTo>
                    <a:cubicBezTo>
                      <a:pt x="687" y="479"/>
                      <a:pt x="687" y="479"/>
                      <a:pt x="687" y="479"/>
                    </a:cubicBezTo>
                    <a:cubicBezTo>
                      <a:pt x="687" y="479"/>
                      <a:pt x="687" y="479"/>
                      <a:pt x="687" y="479"/>
                    </a:cubicBezTo>
                    <a:cubicBezTo>
                      <a:pt x="687" y="485"/>
                      <a:pt x="687" y="485"/>
                      <a:pt x="687" y="485"/>
                    </a:cubicBezTo>
                    <a:cubicBezTo>
                      <a:pt x="687" y="485"/>
                      <a:pt x="687" y="485"/>
                      <a:pt x="687" y="485"/>
                    </a:cubicBezTo>
                    <a:cubicBezTo>
                      <a:pt x="687" y="491"/>
                      <a:pt x="687" y="491"/>
                      <a:pt x="687" y="491"/>
                    </a:cubicBezTo>
                    <a:cubicBezTo>
                      <a:pt x="681" y="491"/>
                      <a:pt x="681" y="491"/>
                      <a:pt x="681" y="491"/>
                    </a:cubicBezTo>
                    <a:cubicBezTo>
                      <a:pt x="681" y="497"/>
                      <a:pt x="681" y="497"/>
                      <a:pt x="681" y="497"/>
                    </a:cubicBezTo>
                    <a:cubicBezTo>
                      <a:pt x="681" y="497"/>
                      <a:pt x="681" y="497"/>
                      <a:pt x="681" y="497"/>
                    </a:cubicBezTo>
                    <a:cubicBezTo>
                      <a:pt x="675" y="502"/>
                      <a:pt x="675" y="502"/>
                      <a:pt x="675" y="502"/>
                    </a:cubicBezTo>
                    <a:cubicBezTo>
                      <a:pt x="670" y="508"/>
                      <a:pt x="670" y="508"/>
                      <a:pt x="670" y="508"/>
                    </a:cubicBezTo>
                    <a:cubicBezTo>
                      <a:pt x="670" y="508"/>
                      <a:pt x="670" y="508"/>
                      <a:pt x="670" y="508"/>
                    </a:cubicBezTo>
                    <a:cubicBezTo>
                      <a:pt x="658" y="514"/>
                      <a:pt x="658" y="514"/>
                      <a:pt x="658" y="514"/>
                    </a:cubicBezTo>
                    <a:cubicBezTo>
                      <a:pt x="652" y="520"/>
                      <a:pt x="652" y="520"/>
                      <a:pt x="652" y="520"/>
                    </a:cubicBezTo>
                    <a:cubicBezTo>
                      <a:pt x="641" y="526"/>
                      <a:pt x="641" y="526"/>
                      <a:pt x="641" y="526"/>
                    </a:cubicBezTo>
                    <a:cubicBezTo>
                      <a:pt x="635" y="531"/>
                      <a:pt x="635" y="531"/>
                      <a:pt x="635" y="531"/>
                    </a:cubicBezTo>
                    <a:cubicBezTo>
                      <a:pt x="623" y="537"/>
                      <a:pt x="623" y="537"/>
                      <a:pt x="623" y="537"/>
                    </a:cubicBezTo>
                    <a:cubicBezTo>
                      <a:pt x="618" y="543"/>
                      <a:pt x="618" y="543"/>
                      <a:pt x="618" y="543"/>
                    </a:cubicBezTo>
                    <a:cubicBezTo>
                      <a:pt x="606" y="543"/>
                      <a:pt x="606" y="543"/>
                      <a:pt x="606" y="543"/>
                    </a:cubicBezTo>
                    <a:cubicBezTo>
                      <a:pt x="600" y="549"/>
                      <a:pt x="600" y="549"/>
                      <a:pt x="600" y="549"/>
                    </a:cubicBezTo>
                    <a:cubicBezTo>
                      <a:pt x="589" y="549"/>
                      <a:pt x="589" y="549"/>
                      <a:pt x="589" y="549"/>
                    </a:cubicBezTo>
                    <a:cubicBezTo>
                      <a:pt x="583" y="554"/>
                      <a:pt x="583" y="554"/>
                      <a:pt x="583" y="554"/>
                    </a:cubicBezTo>
                    <a:cubicBezTo>
                      <a:pt x="571" y="554"/>
                      <a:pt x="571" y="554"/>
                      <a:pt x="571" y="554"/>
                    </a:cubicBezTo>
                    <a:cubicBezTo>
                      <a:pt x="560" y="560"/>
                      <a:pt x="560" y="560"/>
                      <a:pt x="560" y="560"/>
                    </a:cubicBezTo>
                    <a:cubicBezTo>
                      <a:pt x="542" y="560"/>
                      <a:pt x="542" y="560"/>
                      <a:pt x="542" y="560"/>
                    </a:cubicBezTo>
                    <a:cubicBezTo>
                      <a:pt x="519" y="566"/>
                      <a:pt x="519" y="566"/>
                      <a:pt x="519" y="566"/>
                    </a:cubicBezTo>
                    <a:lnTo>
                      <a:pt x="525" y="566"/>
                    </a:lnTo>
                    <a:close/>
                    <a:moveTo>
                      <a:pt x="415" y="433"/>
                    </a:moveTo>
                    <a:cubicBezTo>
                      <a:pt x="421" y="422"/>
                      <a:pt x="421" y="422"/>
                      <a:pt x="421" y="422"/>
                    </a:cubicBezTo>
                    <a:cubicBezTo>
                      <a:pt x="421" y="410"/>
                      <a:pt x="421" y="410"/>
                      <a:pt x="421" y="410"/>
                    </a:cubicBezTo>
                    <a:cubicBezTo>
                      <a:pt x="427" y="404"/>
                      <a:pt x="427" y="404"/>
                      <a:pt x="427" y="404"/>
                    </a:cubicBezTo>
                    <a:cubicBezTo>
                      <a:pt x="438" y="398"/>
                      <a:pt x="438" y="398"/>
                      <a:pt x="438" y="398"/>
                    </a:cubicBezTo>
                    <a:cubicBezTo>
                      <a:pt x="450" y="398"/>
                      <a:pt x="450" y="398"/>
                      <a:pt x="450" y="398"/>
                    </a:cubicBezTo>
                    <a:cubicBezTo>
                      <a:pt x="456" y="398"/>
                      <a:pt x="456" y="398"/>
                      <a:pt x="456" y="398"/>
                    </a:cubicBezTo>
                    <a:cubicBezTo>
                      <a:pt x="467" y="393"/>
                      <a:pt x="467" y="393"/>
                      <a:pt x="467" y="393"/>
                    </a:cubicBezTo>
                    <a:cubicBezTo>
                      <a:pt x="473" y="393"/>
                      <a:pt x="473" y="393"/>
                      <a:pt x="473" y="393"/>
                    </a:cubicBezTo>
                    <a:cubicBezTo>
                      <a:pt x="485" y="387"/>
                      <a:pt x="485" y="387"/>
                      <a:pt x="485" y="387"/>
                    </a:cubicBezTo>
                    <a:cubicBezTo>
                      <a:pt x="490" y="387"/>
                      <a:pt x="490" y="387"/>
                      <a:pt x="490" y="387"/>
                    </a:cubicBezTo>
                    <a:cubicBezTo>
                      <a:pt x="496" y="387"/>
                      <a:pt x="496" y="387"/>
                      <a:pt x="496" y="387"/>
                    </a:cubicBezTo>
                    <a:cubicBezTo>
                      <a:pt x="514" y="375"/>
                      <a:pt x="514" y="375"/>
                      <a:pt x="514" y="375"/>
                    </a:cubicBezTo>
                    <a:cubicBezTo>
                      <a:pt x="531" y="370"/>
                      <a:pt x="531" y="370"/>
                      <a:pt x="531" y="370"/>
                    </a:cubicBezTo>
                    <a:cubicBezTo>
                      <a:pt x="566" y="352"/>
                      <a:pt x="566" y="352"/>
                      <a:pt x="566" y="352"/>
                    </a:cubicBezTo>
                    <a:cubicBezTo>
                      <a:pt x="577" y="347"/>
                      <a:pt x="577" y="347"/>
                      <a:pt x="577" y="347"/>
                    </a:cubicBezTo>
                    <a:cubicBezTo>
                      <a:pt x="594" y="341"/>
                      <a:pt x="594" y="341"/>
                      <a:pt x="594" y="341"/>
                    </a:cubicBezTo>
                    <a:cubicBezTo>
                      <a:pt x="612" y="335"/>
                      <a:pt x="612" y="335"/>
                      <a:pt x="612" y="335"/>
                    </a:cubicBezTo>
                    <a:cubicBezTo>
                      <a:pt x="629" y="323"/>
                      <a:pt x="629" y="323"/>
                      <a:pt x="629" y="323"/>
                    </a:cubicBezTo>
                    <a:cubicBezTo>
                      <a:pt x="635" y="323"/>
                      <a:pt x="635" y="323"/>
                      <a:pt x="635" y="323"/>
                    </a:cubicBezTo>
                    <a:cubicBezTo>
                      <a:pt x="646" y="318"/>
                      <a:pt x="646" y="318"/>
                      <a:pt x="646" y="318"/>
                    </a:cubicBezTo>
                    <a:cubicBezTo>
                      <a:pt x="652" y="318"/>
                      <a:pt x="652" y="318"/>
                      <a:pt x="652" y="318"/>
                    </a:cubicBezTo>
                    <a:cubicBezTo>
                      <a:pt x="658" y="318"/>
                      <a:pt x="658" y="318"/>
                      <a:pt x="658" y="318"/>
                    </a:cubicBezTo>
                    <a:cubicBezTo>
                      <a:pt x="670" y="312"/>
                      <a:pt x="670" y="312"/>
                      <a:pt x="670" y="312"/>
                    </a:cubicBezTo>
                    <a:cubicBezTo>
                      <a:pt x="675" y="312"/>
                      <a:pt x="675" y="312"/>
                      <a:pt x="675" y="312"/>
                    </a:cubicBezTo>
                    <a:cubicBezTo>
                      <a:pt x="687" y="312"/>
                      <a:pt x="687" y="312"/>
                      <a:pt x="687" y="312"/>
                    </a:cubicBezTo>
                    <a:cubicBezTo>
                      <a:pt x="693" y="312"/>
                      <a:pt x="693" y="312"/>
                      <a:pt x="693" y="312"/>
                    </a:cubicBezTo>
                    <a:cubicBezTo>
                      <a:pt x="698" y="312"/>
                      <a:pt x="698" y="312"/>
                      <a:pt x="698" y="312"/>
                    </a:cubicBezTo>
                    <a:cubicBezTo>
                      <a:pt x="710" y="312"/>
                      <a:pt x="710" y="312"/>
                      <a:pt x="710" y="312"/>
                    </a:cubicBezTo>
                    <a:cubicBezTo>
                      <a:pt x="716" y="312"/>
                      <a:pt x="716" y="312"/>
                      <a:pt x="716" y="312"/>
                    </a:cubicBezTo>
                    <a:cubicBezTo>
                      <a:pt x="721" y="312"/>
                      <a:pt x="721" y="312"/>
                      <a:pt x="721" y="312"/>
                    </a:cubicBezTo>
                    <a:cubicBezTo>
                      <a:pt x="727" y="312"/>
                      <a:pt x="727" y="312"/>
                      <a:pt x="727" y="312"/>
                    </a:cubicBezTo>
                    <a:cubicBezTo>
                      <a:pt x="739" y="312"/>
                      <a:pt x="739" y="312"/>
                      <a:pt x="739" y="312"/>
                    </a:cubicBezTo>
                    <a:cubicBezTo>
                      <a:pt x="745" y="318"/>
                      <a:pt x="745" y="318"/>
                      <a:pt x="745" y="318"/>
                    </a:cubicBezTo>
                    <a:cubicBezTo>
                      <a:pt x="750" y="318"/>
                      <a:pt x="750" y="318"/>
                      <a:pt x="750" y="318"/>
                    </a:cubicBezTo>
                    <a:cubicBezTo>
                      <a:pt x="762" y="323"/>
                      <a:pt x="762" y="323"/>
                      <a:pt x="762" y="323"/>
                    </a:cubicBezTo>
                    <a:cubicBezTo>
                      <a:pt x="768" y="329"/>
                      <a:pt x="768" y="329"/>
                      <a:pt x="768" y="329"/>
                    </a:cubicBezTo>
                    <a:cubicBezTo>
                      <a:pt x="773" y="335"/>
                      <a:pt x="773" y="335"/>
                      <a:pt x="773" y="335"/>
                    </a:cubicBezTo>
                    <a:cubicBezTo>
                      <a:pt x="779" y="341"/>
                      <a:pt x="779" y="341"/>
                      <a:pt x="779" y="341"/>
                    </a:cubicBezTo>
                    <a:cubicBezTo>
                      <a:pt x="785" y="347"/>
                      <a:pt x="785" y="347"/>
                      <a:pt x="785" y="347"/>
                    </a:cubicBezTo>
                    <a:cubicBezTo>
                      <a:pt x="791" y="352"/>
                      <a:pt x="791" y="352"/>
                      <a:pt x="791" y="352"/>
                    </a:cubicBezTo>
                    <a:cubicBezTo>
                      <a:pt x="802" y="358"/>
                      <a:pt x="802" y="358"/>
                      <a:pt x="802" y="358"/>
                    </a:cubicBezTo>
                    <a:cubicBezTo>
                      <a:pt x="808" y="370"/>
                      <a:pt x="808" y="370"/>
                      <a:pt x="808" y="370"/>
                    </a:cubicBezTo>
                    <a:cubicBezTo>
                      <a:pt x="808" y="375"/>
                      <a:pt x="808" y="375"/>
                      <a:pt x="808" y="375"/>
                    </a:cubicBezTo>
                    <a:cubicBezTo>
                      <a:pt x="814" y="381"/>
                      <a:pt x="814" y="381"/>
                      <a:pt x="814" y="381"/>
                    </a:cubicBezTo>
                    <a:cubicBezTo>
                      <a:pt x="814" y="387"/>
                      <a:pt x="814" y="387"/>
                      <a:pt x="814" y="387"/>
                    </a:cubicBezTo>
                    <a:cubicBezTo>
                      <a:pt x="820" y="393"/>
                      <a:pt x="820" y="393"/>
                      <a:pt x="820" y="393"/>
                    </a:cubicBezTo>
                    <a:cubicBezTo>
                      <a:pt x="820" y="398"/>
                      <a:pt x="820" y="398"/>
                      <a:pt x="820" y="398"/>
                    </a:cubicBezTo>
                    <a:cubicBezTo>
                      <a:pt x="825" y="404"/>
                      <a:pt x="825" y="404"/>
                      <a:pt x="825" y="404"/>
                    </a:cubicBezTo>
                    <a:cubicBezTo>
                      <a:pt x="825" y="410"/>
                      <a:pt x="825" y="410"/>
                      <a:pt x="825" y="410"/>
                    </a:cubicBezTo>
                    <a:cubicBezTo>
                      <a:pt x="825" y="416"/>
                      <a:pt x="825" y="416"/>
                      <a:pt x="825" y="416"/>
                    </a:cubicBezTo>
                    <a:cubicBezTo>
                      <a:pt x="831" y="427"/>
                      <a:pt x="831" y="427"/>
                      <a:pt x="831" y="427"/>
                    </a:cubicBezTo>
                    <a:cubicBezTo>
                      <a:pt x="831" y="433"/>
                      <a:pt x="831" y="433"/>
                      <a:pt x="831" y="433"/>
                    </a:cubicBezTo>
                    <a:cubicBezTo>
                      <a:pt x="831" y="439"/>
                      <a:pt x="831" y="439"/>
                      <a:pt x="831" y="439"/>
                    </a:cubicBezTo>
                    <a:cubicBezTo>
                      <a:pt x="831" y="445"/>
                      <a:pt x="831" y="445"/>
                      <a:pt x="831" y="445"/>
                    </a:cubicBezTo>
                    <a:cubicBezTo>
                      <a:pt x="831" y="450"/>
                      <a:pt x="831" y="450"/>
                      <a:pt x="831" y="450"/>
                    </a:cubicBezTo>
                    <a:cubicBezTo>
                      <a:pt x="831" y="456"/>
                      <a:pt x="831" y="456"/>
                      <a:pt x="831" y="456"/>
                    </a:cubicBezTo>
                    <a:cubicBezTo>
                      <a:pt x="831" y="468"/>
                      <a:pt x="831" y="468"/>
                      <a:pt x="831" y="468"/>
                    </a:cubicBezTo>
                    <a:cubicBezTo>
                      <a:pt x="831" y="474"/>
                      <a:pt x="831" y="474"/>
                      <a:pt x="831" y="474"/>
                    </a:cubicBezTo>
                    <a:cubicBezTo>
                      <a:pt x="831" y="479"/>
                      <a:pt x="831" y="479"/>
                      <a:pt x="831" y="479"/>
                    </a:cubicBezTo>
                    <a:cubicBezTo>
                      <a:pt x="825" y="485"/>
                      <a:pt x="825" y="485"/>
                      <a:pt x="825" y="485"/>
                    </a:cubicBezTo>
                    <a:cubicBezTo>
                      <a:pt x="825" y="491"/>
                      <a:pt x="825" y="491"/>
                      <a:pt x="825" y="491"/>
                    </a:cubicBezTo>
                    <a:cubicBezTo>
                      <a:pt x="825" y="502"/>
                      <a:pt x="825" y="502"/>
                      <a:pt x="825" y="502"/>
                    </a:cubicBezTo>
                    <a:cubicBezTo>
                      <a:pt x="820" y="508"/>
                      <a:pt x="820" y="508"/>
                      <a:pt x="820" y="508"/>
                    </a:cubicBezTo>
                    <a:cubicBezTo>
                      <a:pt x="820" y="514"/>
                      <a:pt x="820" y="514"/>
                      <a:pt x="820" y="514"/>
                    </a:cubicBezTo>
                    <a:cubicBezTo>
                      <a:pt x="820" y="520"/>
                      <a:pt x="820" y="520"/>
                      <a:pt x="820" y="520"/>
                    </a:cubicBezTo>
                    <a:cubicBezTo>
                      <a:pt x="814" y="531"/>
                      <a:pt x="814" y="531"/>
                      <a:pt x="814" y="531"/>
                    </a:cubicBezTo>
                    <a:cubicBezTo>
                      <a:pt x="808" y="537"/>
                      <a:pt x="808" y="537"/>
                      <a:pt x="808" y="537"/>
                    </a:cubicBezTo>
                    <a:cubicBezTo>
                      <a:pt x="808" y="543"/>
                      <a:pt x="808" y="543"/>
                      <a:pt x="808" y="543"/>
                    </a:cubicBezTo>
                    <a:cubicBezTo>
                      <a:pt x="802" y="549"/>
                      <a:pt x="802" y="549"/>
                      <a:pt x="802" y="549"/>
                    </a:cubicBezTo>
                    <a:cubicBezTo>
                      <a:pt x="797" y="554"/>
                      <a:pt x="797" y="554"/>
                      <a:pt x="797" y="554"/>
                    </a:cubicBezTo>
                    <a:cubicBezTo>
                      <a:pt x="791" y="560"/>
                      <a:pt x="791" y="560"/>
                      <a:pt x="791" y="560"/>
                    </a:cubicBezTo>
                    <a:cubicBezTo>
                      <a:pt x="791" y="572"/>
                      <a:pt x="791" y="572"/>
                      <a:pt x="791" y="572"/>
                    </a:cubicBezTo>
                    <a:cubicBezTo>
                      <a:pt x="785" y="578"/>
                      <a:pt x="785" y="578"/>
                      <a:pt x="785" y="578"/>
                    </a:cubicBezTo>
                    <a:cubicBezTo>
                      <a:pt x="779" y="583"/>
                      <a:pt x="779" y="583"/>
                      <a:pt x="779" y="583"/>
                    </a:cubicBezTo>
                    <a:cubicBezTo>
                      <a:pt x="773" y="589"/>
                      <a:pt x="773" y="589"/>
                      <a:pt x="773" y="589"/>
                    </a:cubicBezTo>
                    <a:cubicBezTo>
                      <a:pt x="762" y="601"/>
                      <a:pt x="762" y="601"/>
                      <a:pt x="762" y="601"/>
                    </a:cubicBezTo>
                    <a:cubicBezTo>
                      <a:pt x="756" y="606"/>
                      <a:pt x="756" y="606"/>
                      <a:pt x="756" y="606"/>
                    </a:cubicBezTo>
                    <a:cubicBezTo>
                      <a:pt x="750" y="612"/>
                      <a:pt x="750" y="612"/>
                      <a:pt x="750" y="612"/>
                    </a:cubicBezTo>
                    <a:cubicBezTo>
                      <a:pt x="745" y="618"/>
                      <a:pt x="745" y="618"/>
                      <a:pt x="745" y="618"/>
                    </a:cubicBezTo>
                    <a:cubicBezTo>
                      <a:pt x="733" y="624"/>
                      <a:pt x="733" y="624"/>
                      <a:pt x="733" y="624"/>
                    </a:cubicBezTo>
                    <a:cubicBezTo>
                      <a:pt x="727" y="630"/>
                      <a:pt x="727" y="630"/>
                      <a:pt x="727" y="630"/>
                    </a:cubicBezTo>
                    <a:cubicBezTo>
                      <a:pt x="716" y="635"/>
                      <a:pt x="716" y="635"/>
                      <a:pt x="716" y="635"/>
                    </a:cubicBezTo>
                    <a:cubicBezTo>
                      <a:pt x="710" y="641"/>
                      <a:pt x="710" y="641"/>
                      <a:pt x="710" y="641"/>
                    </a:cubicBezTo>
                    <a:cubicBezTo>
                      <a:pt x="698" y="647"/>
                      <a:pt x="698" y="647"/>
                      <a:pt x="698" y="647"/>
                    </a:cubicBezTo>
                    <a:cubicBezTo>
                      <a:pt x="693" y="653"/>
                      <a:pt x="693" y="653"/>
                      <a:pt x="693" y="653"/>
                    </a:cubicBezTo>
                    <a:cubicBezTo>
                      <a:pt x="681" y="658"/>
                      <a:pt x="681" y="658"/>
                      <a:pt x="681" y="658"/>
                    </a:cubicBezTo>
                    <a:cubicBezTo>
                      <a:pt x="670" y="664"/>
                      <a:pt x="670" y="664"/>
                      <a:pt x="670" y="664"/>
                    </a:cubicBezTo>
                    <a:cubicBezTo>
                      <a:pt x="664" y="664"/>
                      <a:pt x="664" y="664"/>
                      <a:pt x="664" y="664"/>
                    </a:cubicBezTo>
                    <a:cubicBezTo>
                      <a:pt x="652" y="670"/>
                      <a:pt x="652" y="670"/>
                      <a:pt x="652" y="670"/>
                    </a:cubicBezTo>
                    <a:cubicBezTo>
                      <a:pt x="641" y="676"/>
                      <a:pt x="641" y="676"/>
                      <a:pt x="641" y="676"/>
                    </a:cubicBezTo>
                    <a:cubicBezTo>
                      <a:pt x="635" y="676"/>
                      <a:pt x="635" y="676"/>
                      <a:pt x="635" y="676"/>
                    </a:cubicBezTo>
                    <a:cubicBezTo>
                      <a:pt x="623" y="682"/>
                      <a:pt x="623" y="682"/>
                      <a:pt x="623" y="682"/>
                    </a:cubicBezTo>
                    <a:cubicBezTo>
                      <a:pt x="600" y="682"/>
                      <a:pt x="600" y="682"/>
                      <a:pt x="600" y="682"/>
                    </a:cubicBezTo>
                    <a:cubicBezTo>
                      <a:pt x="594" y="682"/>
                      <a:pt x="594" y="682"/>
                      <a:pt x="594" y="682"/>
                    </a:cubicBezTo>
                    <a:cubicBezTo>
                      <a:pt x="583" y="687"/>
                      <a:pt x="583" y="687"/>
                      <a:pt x="583" y="687"/>
                    </a:cubicBezTo>
                    <a:cubicBezTo>
                      <a:pt x="571" y="687"/>
                      <a:pt x="571" y="687"/>
                      <a:pt x="571" y="687"/>
                    </a:cubicBezTo>
                    <a:cubicBezTo>
                      <a:pt x="560" y="687"/>
                      <a:pt x="560" y="687"/>
                      <a:pt x="560" y="687"/>
                    </a:cubicBezTo>
                    <a:cubicBezTo>
                      <a:pt x="548" y="687"/>
                      <a:pt x="548" y="687"/>
                      <a:pt x="548" y="687"/>
                    </a:cubicBezTo>
                    <a:cubicBezTo>
                      <a:pt x="537" y="682"/>
                      <a:pt x="537" y="682"/>
                      <a:pt x="537" y="682"/>
                    </a:cubicBezTo>
                    <a:cubicBezTo>
                      <a:pt x="531" y="682"/>
                      <a:pt x="531" y="682"/>
                      <a:pt x="531" y="682"/>
                    </a:cubicBezTo>
                    <a:cubicBezTo>
                      <a:pt x="519" y="682"/>
                      <a:pt x="519" y="682"/>
                      <a:pt x="519" y="682"/>
                    </a:cubicBezTo>
                    <a:cubicBezTo>
                      <a:pt x="508" y="676"/>
                      <a:pt x="508" y="676"/>
                      <a:pt x="508" y="676"/>
                    </a:cubicBezTo>
                    <a:cubicBezTo>
                      <a:pt x="496" y="676"/>
                      <a:pt x="496" y="676"/>
                      <a:pt x="496" y="676"/>
                    </a:cubicBezTo>
                    <a:cubicBezTo>
                      <a:pt x="485" y="670"/>
                      <a:pt x="485" y="670"/>
                      <a:pt x="485" y="670"/>
                    </a:cubicBezTo>
                    <a:cubicBezTo>
                      <a:pt x="479" y="664"/>
                      <a:pt x="479" y="664"/>
                      <a:pt x="479" y="664"/>
                    </a:cubicBezTo>
                    <a:cubicBezTo>
                      <a:pt x="467" y="664"/>
                      <a:pt x="467" y="664"/>
                      <a:pt x="467" y="664"/>
                    </a:cubicBezTo>
                    <a:cubicBezTo>
                      <a:pt x="462" y="658"/>
                      <a:pt x="462" y="658"/>
                      <a:pt x="462" y="658"/>
                    </a:cubicBezTo>
                    <a:cubicBezTo>
                      <a:pt x="450" y="658"/>
                      <a:pt x="450" y="658"/>
                      <a:pt x="450" y="658"/>
                    </a:cubicBezTo>
                    <a:cubicBezTo>
                      <a:pt x="444" y="653"/>
                      <a:pt x="444" y="653"/>
                      <a:pt x="444" y="653"/>
                    </a:cubicBezTo>
                    <a:cubicBezTo>
                      <a:pt x="433" y="653"/>
                      <a:pt x="433" y="653"/>
                      <a:pt x="433" y="653"/>
                    </a:cubicBezTo>
                    <a:cubicBezTo>
                      <a:pt x="427" y="647"/>
                      <a:pt x="427" y="647"/>
                      <a:pt x="427" y="647"/>
                    </a:cubicBezTo>
                    <a:cubicBezTo>
                      <a:pt x="410" y="641"/>
                      <a:pt x="410" y="641"/>
                      <a:pt x="410" y="641"/>
                    </a:cubicBezTo>
                    <a:cubicBezTo>
                      <a:pt x="404" y="630"/>
                      <a:pt x="404" y="630"/>
                      <a:pt x="404" y="630"/>
                    </a:cubicBezTo>
                    <a:cubicBezTo>
                      <a:pt x="398" y="624"/>
                      <a:pt x="398" y="624"/>
                      <a:pt x="398" y="624"/>
                    </a:cubicBezTo>
                    <a:cubicBezTo>
                      <a:pt x="398" y="612"/>
                      <a:pt x="398" y="612"/>
                      <a:pt x="398" y="612"/>
                    </a:cubicBezTo>
                    <a:cubicBezTo>
                      <a:pt x="392" y="601"/>
                      <a:pt x="392" y="601"/>
                      <a:pt x="392" y="601"/>
                    </a:cubicBezTo>
                    <a:cubicBezTo>
                      <a:pt x="410" y="606"/>
                      <a:pt x="410" y="606"/>
                      <a:pt x="410" y="606"/>
                    </a:cubicBezTo>
                    <a:cubicBezTo>
                      <a:pt x="421" y="606"/>
                      <a:pt x="421" y="606"/>
                      <a:pt x="421" y="606"/>
                    </a:cubicBezTo>
                    <a:cubicBezTo>
                      <a:pt x="433" y="612"/>
                      <a:pt x="433" y="612"/>
                      <a:pt x="433" y="612"/>
                    </a:cubicBezTo>
                    <a:cubicBezTo>
                      <a:pt x="444" y="618"/>
                      <a:pt x="444" y="618"/>
                      <a:pt x="444" y="618"/>
                    </a:cubicBezTo>
                    <a:cubicBezTo>
                      <a:pt x="456" y="618"/>
                      <a:pt x="456" y="618"/>
                      <a:pt x="456" y="618"/>
                    </a:cubicBezTo>
                    <a:cubicBezTo>
                      <a:pt x="467" y="624"/>
                      <a:pt x="467" y="624"/>
                      <a:pt x="467" y="624"/>
                    </a:cubicBezTo>
                    <a:cubicBezTo>
                      <a:pt x="479" y="630"/>
                      <a:pt x="479" y="630"/>
                      <a:pt x="479" y="630"/>
                    </a:cubicBezTo>
                    <a:cubicBezTo>
                      <a:pt x="490" y="635"/>
                      <a:pt x="490" y="635"/>
                      <a:pt x="490" y="635"/>
                    </a:cubicBezTo>
                    <a:cubicBezTo>
                      <a:pt x="502" y="635"/>
                      <a:pt x="502" y="635"/>
                      <a:pt x="502" y="635"/>
                    </a:cubicBezTo>
                    <a:cubicBezTo>
                      <a:pt x="508" y="641"/>
                      <a:pt x="508" y="641"/>
                      <a:pt x="508" y="641"/>
                    </a:cubicBezTo>
                    <a:cubicBezTo>
                      <a:pt x="519" y="641"/>
                      <a:pt x="519" y="641"/>
                      <a:pt x="519" y="641"/>
                    </a:cubicBezTo>
                    <a:cubicBezTo>
                      <a:pt x="525" y="647"/>
                      <a:pt x="525" y="647"/>
                      <a:pt x="525" y="647"/>
                    </a:cubicBezTo>
                    <a:cubicBezTo>
                      <a:pt x="537" y="647"/>
                      <a:pt x="537" y="647"/>
                      <a:pt x="537" y="647"/>
                    </a:cubicBezTo>
                    <a:cubicBezTo>
                      <a:pt x="542" y="647"/>
                      <a:pt x="542" y="647"/>
                      <a:pt x="542" y="647"/>
                    </a:cubicBezTo>
                    <a:cubicBezTo>
                      <a:pt x="554" y="647"/>
                      <a:pt x="554" y="647"/>
                      <a:pt x="554" y="647"/>
                    </a:cubicBezTo>
                    <a:cubicBezTo>
                      <a:pt x="566" y="653"/>
                      <a:pt x="566" y="653"/>
                      <a:pt x="566" y="653"/>
                    </a:cubicBezTo>
                    <a:cubicBezTo>
                      <a:pt x="571" y="653"/>
                      <a:pt x="571" y="653"/>
                      <a:pt x="571" y="653"/>
                    </a:cubicBezTo>
                    <a:cubicBezTo>
                      <a:pt x="583" y="647"/>
                      <a:pt x="583" y="647"/>
                      <a:pt x="583" y="647"/>
                    </a:cubicBezTo>
                    <a:cubicBezTo>
                      <a:pt x="589" y="647"/>
                      <a:pt x="589" y="647"/>
                      <a:pt x="589" y="647"/>
                    </a:cubicBezTo>
                    <a:cubicBezTo>
                      <a:pt x="600" y="647"/>
                      <a:pt x="600" y="647"/>
                      <a:pt x="600" y="647"/>
                    </a:cubicBezTo>
                    <a:cubicBezTo>
                      <a:pt x="606" y="647"/>
                      <a:pt x="606" y="647"/>
                      <a:pt x="606" y="647"/>
                    </a:cubicBezTo>
                    <a:cubicBezTo>
                      <a:pt x="618" y="641"/>
                      <a:pt x="618" y="641"/>
                      <a:pt x="618" y="641"/>
                    </a:cubicBezTo>
                    <a:cubicBezTo>
                      <a:pt x="623" y="641"/>
                      <a:pt x="623" y="641"/>
                      <a:pt x="623" y="641"/>
                    </a:cubicBezTo>
                    <a:cubicBezTo>
                      <a:pt x="635" y="641"/>
                      <a:pt x="635" y="641"/>
                      <a:pt x="635" y="641"/>
                    </a:cubicBezTo>
                    <a:cubicBezTo>
                      <a:pt x="641" y="635"/>
                      <a:pt x="641" y="635"/>
                      <a:pt x="641" y="635"/>
                    </a:cubicBezTo>
                    <a:cubicBezTo>
                      <a:pt x="652" y="630"/>
                      <a:pt x="652" y="630"/>
                      <a:pt x="652" y="630"/>
                    </a:cubicBezTo>
                    <a:cubicBezTo>
                      <a:pt x="658" y="630"/>
                      <a:pt x="658" y="630"/>
                      <a:pt x="658" y="630"/>
                    </a:cubicBezTo>
                    <a:cubicBezTo>
                      <a:pt x="670" y="624"/>
                      <a:pt x="670" y="624"/>
                      <a:pt x="670" y="624"/>
                    </a:cubicBezTo>
                    <a:cubicBezTo>
                      <a:pt x="675" y="624"/>
                      <a:pt x="675" y="624"/>
                      <a:pt x="675" y="624"/>
                    </a:cubicBezTo>
                    <a:cubicBezTo>
                      <a:pt x="681" y="618"/>
                      <a:pt x="681" y="618"/>
                      <a:pt x="681" y="618"/>
                    </a:cubicBezTo>
                    <a:cubicBezTo>
                      <a:pt x="693" y="612"/>
                      <a:pt x="693" y="612"/>
                      <a:pt x="693" y="612"/>
                    </a:cubicBezTo>
                    <a:cubicBezTo>
                      <a:pt x="698" y="606"/>
                      <a:pt x="698" y="606"/>
                      <a:pt x="698" y="606"/>
                    </a:cubicBezTo>
                    <a:cubicBezTo>
                      <a:pt x="704" y="601"/>
                      <a:pt x="704" y="601"/>
                      <a:pt x="704" y="601"/>
                    </a:cubicBezTo>
                    <a:cubicBezTo>
                      <a:pt x="716" y="595"/>
                      <a:pt x="716" y="595"/>
                      <a:pt x="716" y="595"/>
                    </a:cubicBezTo>
                    <a:cubicBezTo>
                      <a:pt x="721" y="589"/>
                      <a:pt x="721" y="589"/>
                      <a:pt x="721" y="589"/>
                    </a:cubicBezTo>
                    <a:cubicBezTo>
                      <a:pt x="727" y="583"/>
                      <a:pt x="727" y="583"/>
                      <a:pt x="727" y="583"/>
                    </a:cubicBezTo>
                    <a:cubicBezTo>
                      <a:pt x="733" y="578"/>
                      <a:pt x="733" y="578"/>
                      <a:pt x="733" y="578"/>
                    </a:cubicBezTo>
                    <a:cubicBezTo>
                      <a:pt x="739" y="572"/>
                      <a:pt x="739" y="572"/>
                      <a:pt x="739" y="572"/>
                    </a:cubicBezTo>
                    <a:cubicBezTo>
                      <a:pt x="745" y="566"/>
                      <a:pt x="745" y="566"/>
                      <a:pt x="745" y="566"/>
                    </a:cubicBezTo>
                    <a:cubicBezTo>
                      <a:pt x="750" y="560"/>
                      <a:pt x="750" y="560"/>
                      <a:pt x="750" y="560"/>
                    </a:cubicBezTo>
                    <a:cubicBezTo>
                      <a:pt x="756" y="554"/>
                      <a:pt x="756" y="554"/>
                      <a:pt x="756" y="554"/>
                    </a:cubicBezTo>
                    <a:cubicBezTo>
                      <a:pt x="762" y="549"/>
                      <a:pt x="762" y="549"/>
                      <a:pt x="762" y="549"/>
                    </a:cubicBezTo>
                    <a:cubicBezTo>
                      <a:pt x="762" y="543"/>
                      <a:pt x="762" y="543"/>
                      <a:pt x="762" y="543"/>
                    </a:cubicBezTo>
                    <a:cubicBezTo>
                      <a:pt x="768" y="537"/>
                      <a:pt x="768" y="537"/>
                      <a:pt x="768" y="537"/>
                    </a:cubicBezTo>
                    <a:cubicBezTo>
                      <a:pt x="773" y="531"/>
                      <a:pt x="773" y="531"/>
                      <a:pt x="773" y="531"/>
                    </a:cubicBezTo>
                    <a:cubicBezTo>
                      <a:pt x="773" y="526"/>
                      <a:pt x="773" y="526"/>
                      <a:pt x="773" y="526"/>
                    </a:cubicBezTo>
                    <a:cubicBezTo>
                      <a:pt x="779" y="520"/>
                      <a:pt x="779" y="520"/>
                      <a:pt x="779" y="520"/>
                    </a:cubicBezTo>
                    <a:cubicBezTo>
                      <a:pt x="779" y="514"/>
                      <a:pt x="779" y="514"/>
                      <a:pt x="779" y="514"/>
                    </a:cubicBezTo>
                    <a:cubicBezTo>
                      <a:pt x="785" y="508"/>
                      <a:pt x="785" y="508"/>
                      <a:pt x="785" y="508"/>
                    </a:cubicBezTo>
                    <a:cubicBezTo>
                      <a:pt x="785" y="502"/>
                      <a:pt x="785" y="502"/>
                      <a:pt x="785" y="502"/>
                    </a:cubicBezTo>
                    <a:cubicBezTo>
                      <a:pt x="785" y="497"/>
                      <a:pt x="785" y="497"/>
                      <a:pt x="785" y="497"/>
                    </a:cubicBezTo>
                    <a:cubicBezTo>
                      <a:pt x="791" y="491"/>
                      <a:pt x="791" y="491"/>
                      <a:pt x="791" y="491"/>
                    </a:cubicBezTo>
                    <a:cubicBezTo>
                      <a:pt x="791" y="485"/>
                      <a:pt x="791" y="485"/>
                      <a:pt x="791" y="485"/>
                    </a:cubicBezTo>
                    <a:cubicBezTo>
                      <a:pt x="791" y="479"/>
                      <a:pt x="791" y="479"/>
                      <a:pt x="791" y="479"/>
                    </a:cubicBezTo>
                    <a:cubicBezTo>
                      <a:pt x="797" y="474"/>
                      <a:pt x="797" y="474"/>
                      <a:pt x="797" y="474"/>
                    </a:cubicBezTo>
                    <a:cubicBezTo>
                      <a:pt x="797" y="468"/>
                      <a:pt x="797" y="468"/>
                      <a:pt x="797" y="468"/>
                    </a:cubicBezTo>
                    <a:cubicBezTo>
                      <a:pt x="797" y="468"/>
                      <a:pt x="797" y="468"/>
                      <a:pt x="797" y="468"/>
                    </a:cubicBezTo>
                    <a:cubicBezTo>
                      <a:pt x="797" y="462"/>
                      <a:pt x="797" y="462"/>
                      <a:pt x="797" y="462"/>
                    </a:cubicBezTo>
                    <a:cubicBezTo>
                      <a:pt x="797" y="456"/>
                      <a:pt x="797" y="456"/>
                      <a:pt x="797" y="456"/>
                    </a:cubicBezTo>
                    <a:cubicBezTo>
                      <a:pt x="797" y="450"/>
                      <a:pt x="797" y="450"/>
                      <a:pt x="797" y="450"/>
                    </a:cubicBezTo>
                    <a:cubicBezTo>
                      <a:pt x="797" y="445"/>
                      <a:pt x="797" y="445"/>
                      <a:pt x="797" y="445"/>
                    </a:cubicBezTo>
                    <a:cubicBezTo>
                      <a:pt x="797" y="439"/>
                      <a:pt x="797" y="439"/>
                      <a:pt x="797" y="439"/>
                    </a:cubicBezTo>
                    <a:cubicBezTo>
                      <a:pt x="797" y="433"/>
                      <a:pt x="797" y="433"/>
                      <a:pt x="797" y="433"/>
                    </a:cubicBezTo>
                    <a:cubicBezTo>
                      <a:pt x="791" y="427"/>
                      <a:pt x="791" y="427"/>
                      <a:pt x="791" y="427"/>
                    </a:cubicBezTo>
                    <a:cubicBezTo>
                      <a:pt x="791" y="422"/>
                      <a:pt x="791" y="422"/>
                      <a:pt x="791" y="422"/>
                    </a:cubicBezTo>
                    <a:cubicBezTo>
                      <a:pt x="791" y="416"/>
                      <a:pt x="791" y="416"/>
                      <a:pt x="791" y="416"/>
                    </a:cubicBezTo>
                    <a:cubicBezTo>
                      <a:pt x="791" y="410"/>
                      <a:pt x="791" y="410"/>
                      <a:pt x="791" y="410"/>
                    </a:cubicBezTo>
                    <a:cubicBezTo>
                      <a:pt x="785" y="410"/>
                      <a:pt x="785" y="410"/>
                      <a:pt x="785" y="410"/>
                    </a:cubicBezTo>
                    <a:cubicBezTo>
                      <a:pt x="785" y="404"/>
                      <a:pt x="785" y="404"/>
                      <a:pt x="785" y="404"/>
                    </a:cubicBezTo>
                    <a:cubicBezTo>
                      <a:pt x="785" y="398"/>
                      <a:pt x="785" y="398"/>
                      <a:pt x="785" y="398"/>
                    </a:cubicBezTo>
                    <a:cubicBezTo>
                      <a:pt x="779" y="393"/>
                      <a:pt x="779" y="393"/>
                      <a:pt x="779" y="393"/>
                    </a:cubicBezTo>
                    <a:cubicBezTo>
                      <a:pt x="779" y="387"/>
                      <a:pt x="779" y="387"/>
                      <a:pt x="779" y="387"/>
                    </a:cubicBezTo>
                    <a:cubicBezTo>
                      <a:pt x="773" y="381"/>
                      <a:pt x="773" y="381"/>
                      <a:pt x="773" y="381"/>
                    </a:cubicBezTo>
                    <a:cubicBezTo>
                      <a:pt x="768" y="375"/>
                      <a:pt x="768" y="375"/>
                      <a:pt x="768" y="375"/>
                    </a:cubicBezTo>
                    <a:cubicBezTo>
                      <a:pt x="762" y="370"/>
                      <a:pt x="762" y="370"/>
                      <a:pt x="762" y="370"/>
                    </a:cubicBezTo>
                    <a:cubicBezTo>
                      <a:pt x="756" y="370"/>
                      <a:pt x="756" y="370"/>
                      <a:pt x="756" y="370"/>
                    </a:cubicBezTo>
                    <a:cubicBezTo>
                      <a:pt x="756" y="364"/>
                      <a:pt x="756" y="364"/>
                      <a:pt x="756" y="364"/>
                    </a:cubicBezTo>
                    <a:cubicBezTo>
                      <a:pt x="750" y="358"/>
                      <a:pt x="750" y="358"/>
                      <a:pt x="750" y="358"/>
                    </a:cubicBezTo>
                    <a:cubicBezTo>
                      <a:pt x="745" y="358"/>
                      <a:pt x="745" y="358"/>
                      <a:pt x="745" y="358"/>
                    </a:cubicBezTo>
                    <a:cubicBezTo>
                      <a:pt x="739" y="352"/>
                      <a:pt x="739" y="352"/>
                      <a:pt x="739" y="352"/>
                    </a:cubicBezTo>
                    <a:cubicBezTo>
                      <a:pt x="733" y="352"/>
                      <a:pt x="733" y="352"/>
                      <a:pt x="733" y="352"/>
                    </a:cubicBezTo>
                    <a:cubicBezTo>
                      <a:pt x="727" y="347"/>
                      <a:pt x="727" y="347"/>
                      <a:pt x="727" y="347"/>
                    </a:cubicBezTo>
                    <a:cubicBezTo>
                      <a:pt x="721" y="347"/>
                      <a:pt x="721" y="347"/>
                      <a:pt x="721" y="347"/>
                    </a:cubicBezTo>
                    <a:cubicBezTo>
                      <a:pt x="716" y="347"/>
                      <a:pt x="716" y="347"/>
                      <a:pt x="716" y="347"/>
                    </a:cubicBezTo>
                    <a:cubicBezTo>
                      <a:pt x="710" y="347"/>
                      <a:pt x="710" y="347"/>
                      <a:pt x="710" y="347"/>
                    </a:cubicBezTo>
                    <a:cubicBezTo>
                      <a:pt x="704" y="347"/>
                      <a:pt x="704" y="347"/>
                      <a:pt x="704" y="347"/>
                    </a:cubicBezTo>
                    <a:cubicBezTo>
                      <a:pt x="704" y="347"/>
                      <a:pt x="704" y="347"/>
                      <a:pt x="704" y="347"/>
                    </a:cubicBezTo>
                    <a:cubicBezTo>
                      <a:pt x="698" y="347"/>
                      <a:pt x="698" y="347"/>
                      <a:pt x="698" y="347"/>
                    </a:cubicBezTo>
                    <a:cubicBezTo>
                      <a:pt x="687" y="347"/>
                      <a:pt x="687" y="347"/>
                      <a:pt x="687" y="347"/>
                    </a:cubicBezTo>
                    <a:cubicBezTo>
                      <a:pt x="681" y="347"/>
                      <a:pt x="681" y="347"/>
                      <a:pt x="681" y="347"/>
                    </a:cubicBezTo>
                    <a:cubicBezTo>
                      <a:pt x="675" y="347"/>
                      <a:pt x="675" y="347"/>
                      <a:pt x="675" y="347"/>
                    </a:cubicBezTo>
                    <a:cubicBezTo>
                      <a:pt x="670" y="352"/>
                      <a:pt x="670" y="352"/>
                      <a:pt x="670" y="352"/>
                    </a:cubicBezTo>
                    <a:cubicBezTo>
                      <a:pt x="664" y="352"/>
                      <a:pt x="664" y="352"/>
                      <a:pt x="664" y="352"/>
                    </a:cubicBezTo>
                    <a:cubicBezTo>
                      <a:pt x="658" y="352"/>
                      <a:pt x="658" y="352"/>
                      <a:pt x="658" y="352"/>
                    </a:cubicBezTo>
                    <a:cubicBezTo>
                      <a:pt x="641" y="358"/>
                      <a:pt x="641" y="358"/>
                      <a:pt x="641" y="358"/>
                    </a:cubicBezTo>
                    <a:cubicBezTo>
                      <a:pt x="629" y="364"/>
                      <a:pt x="629" y="364"/>
                      <a:pt x="629" y="364"/>
                    </a:cubicBezTo>
                    <a:cubicBezTo>
                      <a:pt x="612" y="370"/>
                      <a:pt x="612" y="370"/>
                      <a:pt x="612" y="370"/>
                    </a:cubicBezTo>
                    <a:cubicBezTo>
                      <a:pt x="594" y="381"/>
                      <a:pt x="594" y="381"/>
                      <a:pt x="594" y="381"/>
                    </a:cubicBezTo>
                    <a:cubicBezTo>
                      <a:pt x="577" y="387"/>
                      <a:pt x="577" y="387"/>
                      <a:pt x="577" y="387"/>
                    </a:cubicBezTo>
                    <a:cubicBezTo>
                      <a:pt x="548" y="404"/>
                      <a:pt x="548" y="404"/>
                      <a:pt x="548" y="404"/>
                    </a:cubicBezTo>
                    <a:cubicBezTo>
                      <a:pt x="531" y="410"/>
                      <a:pt x="531" y="410"/>
                      <a:pt x="531" y="410"/>
                    </a:cubicBezTo>
                    <a:cubicBezTo>
                      <a:pt x="514" y="416"/>
                      <a:pt x="514" y="416"/>
                      <a:pt x="514" y="416"/>
                    </a:cubicBezTo>
                    <a:cubicBezTo>
                      <a:pt x="502" y="422"/>
                      <a:pt x="502" y="422"/>
                      <a:pt x="502" y="422"/>
                    </a:cubicBezTo>
                    <a:cubicBezTo>
                      <a:pt x="490" y="427"/>
                      <a:pt x="490" y="427"/>
                      <a:pt x="490" y="427"/>
                    </a:cubicBezTo>
                    <a:cubicBezTo>
                      <a:pt x="479" y="427"/>
                      <a:pt x="479" y="427"/>
                      <a:pt x="479" y="427"/>
                    </a:cubicBezTo>
                    <a:cubicBezTo>
                      <a:pt x="467" y="433"/>
                      <a:pt x="467" y="433"/>
                      <a:pt x="467" y="433"/>
                    </a:cubicBezTo>
                    <a:cubicBezTo>
                      <a:pt x="456" y="433"/>
                      <a:pt x="456" y="433"/>
                      <a:pt x="456" y="433"/>
                    </a:cubicBezTo>
                    <a:cubicBezTo>
                      <a:pt x="438" y="439"/>
                      <a:pt x="438" y="439"/>
                      <a:pt x="438" y="439"/>
                    </a:cubicBezTo>
                    <a:cubicBezTo>
                      <a:pt x="427" y="439"/>
                      <a:pt x="427" y="439"/>
                      <a:pt x="427" y="439"/>
                    </a:cubicBezTo>
                    <a:cubicBezTo>
                      <a:pt x="410" y="439"/>
                      <a:pt x="410" y="439"/>
                      <a:pt x="410" y="439"/>
                    </a:cubicBezTo>
                    <a:lnTo>
                      <a:pt x="415" y="433"/>
                    </a:lnTo>
                    <a:close/>
                    <a:moveTo>
                      <a:pt x="456" y="364"/>
                    </a:moveTo>
                    <a:cubicBezTo>
                      <a:pt x="462" y="352"/>
                      <a:pt x="462" y="352"/>
                      <a:pt x="462" y="352"/>
                    </a:cubicBezTo>
                    <a:cubicBezTo>
                      <a:pt x="467" y="341"/>
                      <a:pt x="467" y="341"/>
                      <a:pt x="467" y="341"/>
                    </a:cubicBezTo>
                    <a:cubicBezTo>
                      <a:pt x="479" y="335"/>
                      <a:pt x="479" y="335"/>
                      <a:pt x="479" y="335"/>
                    </a:cubicBezTo>
                    <a:cubicBezTo>
                      <a:pt x="485" y="329"/>
                      <a:pt x="485" y="329"/>
                      <a:pt x="485" y="329"/>
                    </a:cubicBezTo>
                    <a:cubicBezTo>
                      <a:pt x="490" y="323"/>
                      <a:pt x="490" y="323"/>
                      <a:pt x="490" y="323"/>
                    </a:cubicBezTo>
                    <a:cubicBezTo>
                      <a:pt x="502" y="318"/>
                      <a:pt x="502" y="318"/>
                      <a:pt x="502" y="318"/>
                    </a:cubicBezTo>
                    <a:cubicBezTo>
                      <a:pt x="519" y="312"/>
                      <a:pt x="519" y="312"/>
                      <a:pt x="519" y="312"/>
                    </a:cubicBezTo>
                    <a:cubicBezTo>
                      <a:pt x="548" y="295"/>
                      <a:pt x="548" y="295"/>
                      <a:pt x="548" y="295"/>
                    </a:cubicBezTo>
                    <a:cubicBezTo>
                      <a:pt x="566" y="289"/>
                      <a:pt x="566" y="289"/>
                      <a:pt x="566" y="289"/>
                    </a:cubicBezTo>
                    <a:cubicBezTo>
                      <a:pt x="589" y="277"/>
                      <a:pt x="589" y="277"/>
                      <a:pt x="589" y="277"/>
                    </a:cubicBezTo>
                    <a:cubicBezTo>
                      <a:pt x="606" y="271"/>
                      <a:pt x="606" y="271"/>
                      <a:pt x="606" y="271"/>
                    </a:cubicBezTo>
                    <a:cubicBezTo>
                      <a:pt x="618" y="266"/>
                      <a:pt x="618" y="266"/>
                      <a:pt x="618" y="266"/>
                    </a:cubicBezTo>
                    <a:cubicBezTo>
                      <a:pt x="629" y="260"/>
                      <a:pt x="629" y="260"/>
                      <a:pt x="629" y="260"/>
                    </a:cubicBezTo>
                    <a:cubicBezTo>
                      <a:pt x="641" y="260"/>
                      <a:pt x="641" y="260"/>
                      <a:pt x="641" y="260"/>
                    </a:cubicBezTo>
                    <a:cubicBezTo>
                      <a:pt x="646" y="254"/>
                      <a:pt x="646" y="254"/>
                      <a:pt x="646" y="254"/>
                    </a:cubicBezTo>
                    <a:cubicBezTo>
                      <a:pt x="658" y="254"/>
                      <a:pt x="658" y="254"/>
                      <a:pt x="658" y="254"/>
                    </a:cubicBezTo>
                    <a:cubicBezTo>
                      <a:pt x="670" y="248"/>
                      <a:pt x="670" y="248"/>
                      <a:pt x="670" y="248"/>
                    </a:cubicBezTo>
                    <a:cubicBezTo>
                      <a:pt x="681" y="248"/>
                      <a:pt x="681" y="248"/>
                      <a:pt x="681" y="248"/>
                    </a:cubicBezTo>
                    <a:cubicBezTo>
                      <a:pt x="687" y="243"/>
                      <a:pt x="687" y="243"/>
                      <a:pt x="687" y="243"/>
                    </a:cubicBezTo>
                    <a:cubicBezTo>
                      <a:pt x="698" y="243"/>
                      <a:pt x="698" y="243"/>
                      <a:pt x="698" y="243"/>
                    </a:cubicBezTo>
                    <a:cubicBezTo>
                      <a:pt x="710" y="243"/>
                      <a:pt x="710" y="243"/>
                      <a:pt x="710" y="243"/>
                    </a:cubicBezTo>
                    <a:cubicBezTo>
                      <a:pt x="721" y="243"/>
                      <a:pt x="721" y="243"/>
                      <a:pt x="721" y="243"/>
                    </a:cubicBezTo>
                    <a:cubicBezTo>
                      <a:pt x="727" y="243"/>
                      <a:pt x="727" y="243"/>
                      <a:pt x="727" y="243"/>
                    </a:cubicBezTo>
                    <a:cubicBezTo>
                      <a:pt x="739" y="243"/>
                      <a:pt x="739" y="243"/>
                      <a:pt x="739" y="243"/>
                    </a:cubicBezTo>
                    <a:cubicBezTo>
                      <a:pt x="750" y="243"/>
                      <a:pt x="750" y="243"/>
                      <a:pt x="750" y="243"/>
                    </a:cubicBezTo>
                    <a:cubicBezTo>
                      <a:pt x="762" y="243"/>
                      <a:pt x="762" y="243"/>
                      <a:pt x="762" y="243"/>
                    </a:cubicBezTo>
                    <a:cubicBezTo>
                      <a:pt x="768" y="248"/>
                      <a:pt x="768" y="248"/>
                      <a:pt x="768" y="248"/>
                    </a:cubicBezTo>
                    <a:cubicBezTo>
                      <a:pt x="779" y="248"/>
                      <a:pt x="779" y="248"/>
                      <a:pt x="779" y="248"/>
                    </a:cubicBezTo>
                    <a:cubicBezTo>
                      <a:pt x="791" y="254"/>
                      <a:pt x="791" y="254"/>
                      <a:pt x="791" y="254"/>
                    </a:cubicBezTo>
                    <a:cubicBezTo>
                      <a:pt x="797" y="260"/>
                      <a:pt x="797" y="260"/>
                      <a:pt x="797" y="260"/>
                    </a:cubicBezTo>
                    <a:cubicBezTo>
                      <a:pt x="802" y="260"/>
                      <a:pt x="802" y="260"/>
                      <a:pt x="802" y="260"/>
                    </a:cubicBezTo>
                    <a:cubicBezTo>
                      <a:pt x="808" y="266"/>
                      <a:pt x="808" y="266"/>
                      <a:pt x="808" y="266"/>
                    </a:cubicBezTo>
                    <a:cubicBezTo>
                      <a:pt x="814" y="266"/>
                      <a:pt x="814" y="266"/>
                      <a:pt x="814" y="266"/>
                    </a:cubicBezTo>
                    <a:cubicBezTo>
                      <a:pt x="814" y="271"/>
                      <a:pt x="814" y="271"/>
                      <a:pt x="814" y="271"/>
                    </a:cubicBezTo>
                    <a:cubicBezTo>
                      <a:pt x="820" y="271"/>
                      <a:pt x="820" y="271"/>
                      <a:pt x="820" y="271"/>
                    </a:cubicBezTo>
                    <a:cubicBezTo>
                      <a:pt x="825" y="277"/>
                      <a:pt x="825" y="277"/>
                      <a:pt x="825" y="277"/>
                    </a:cubicBezTo>
                    <a:cubicBezTo>
                      <a:pt x="831" y="277"/>
                      <a:pt x="831" y="277"/>
                      <a:pt x="831" y="277"/>
                    </a:cubicBezTo>
                    <a:cubicBezTo>
                      <a:pt x="831" y="283"/>
                      <a:pt x="831" y="283"/>
                      <a:pt x="831" y="283"/>
                    </a:cubicBezTo>
                    <a:cubicBezTo>
                      <a:pt x="837" y="289"/>
                      <a:pt x="837" y="289"/>
                      <a:pt x="837" y="289"/>
                    </a:cubicBezTo>
                    <a:cubicBezTo>
                      <a:pt x="843" y="295"/>
                      <a:pt x="843" y="295"/>
                      <a:pt x="843" y="295"/>
                    </a:cubicBezTo>
                    <a:cubicBezTo>
                      <a:pt x="849" y="295"/>
                      <a:pt x="849" y="295"/>
                      <a:pt x="849" y="295"/>
                    </a:cubicBezTo>
                    <a:cubicBezTo>
                      <a:pt x="849" y="300"/>
                      <a:pt x="849" y="300"/>
                      <a:pt x="849" y="300"/>
                    </a:cubicBezTo>
                    <a:cubicBezTo>
                      <a:pt x="854" y="306"/>
                      <a:pt x="854" y="306"/>
                      <a:pt x="854" y="306"/>
                    </a:cubicBezTo>
                    <a:cubicBezTo>
                      <a:pt x="860" y="312"/>
                      <a:pt x="860" y="312"/>
                      <a:pt x="860" y="312"/>
                    </a:cubicBezTo>
                    <a:cubicBezTo>
                      <a:pt x="866" y="323"/>
                      <a:pt x="866" y="323"/>
                      <a:pt x="866" y="323"/>
                    </a:cubicBezTo>
                    <a:cubicBezTo>
                      <a:pt x="872" y="329"/>
                      <a:pt x="872" y="329"/>
                      <a:pt x="872" y="329"/>
                    </a:cubicBezTo>
                    <a:cubicBezTo>
                      <a:pt x="877" y="341"/>
                      <a:pt x="877" y="341"/>
                      <a:pt x="877" y="341"/>
                    </a:cubicBezTo>
                    <a:cubicBezTo>
                      <a:pt x="883" y="352"/>
                      <a:pt x="883" y="352"/>
                      <a:pt x="883" y="352"/>
                    </a:cubicBezTo>
                    <a:cubicBezTo>
                      <a:pt x="889" y="364"/>
                      <a:pt x="889" y="364"/>
                      <a:pt x="889" y="364"/>
                    </a:cubicBezTo>
                    <a:cubicBezTo>
                      <a:pt x="889" y="375"/>
                      <a:pt x="889" y="375"/>
                      <a:pt x="889" y="375"/>
                    </a:cubicBezTo>
                    <a:cubicBezTo>
                      <a:pt x="895" y="381"/>
                      <a:pt x="895" y="381"/>
                      <a:pt x="895" y="381"/>
                    </a:cubicBezTo>
                    <a:cubicBezTo>
                      <a:pt x="895" y="393"/>
                      <a:pt x="895" y="393"/>
                      <a:pt x="895" y="393"/>
                    </a:cubicBezTo>
                    <a:cubicBezTo>
                      <a:pt x="901" y="404"/>
                      <a:pt x="901" y="404"/>
                      <a:pt x="901" y="404"/>
                    </a:cubicBezTo>
                    <a:cubicBezTo>
                      <a:pt x="901" y="416"/>
                      <a:pt x="901" y="416"/>
                      <a:pt x="901" y="416"/>
                    </a:cubicBezTo>
                    <a:cubicBezTo>
                      <a:pt x="901" y="427"/>
                      <a:pt x="901" y="427"/>
                      <a:pt x="901" y="427"/>
                    </a:cubicBezTo>
                    <a:cubicBezTo>
                      <a:pt x="901" y="439"/>
                      <a:pt x="901" y="439"/>
                      <a:pt x="901" y="439"/>
                    </a:cubicBezTo>
                    <a:cubicBezTo>
                      <a:pt x="901" y="445"/>
                      <a:pt x="901" y="445"/>
                      <a:pt x="901" y="445"/>
                    </a:cubicBezTo>
                    <a:cubicBezTo>
                      <a:pt x="901" y="456"/>
                      <a:pt x="901" y="456"/>
                      <a:pt x="901" y="456"/>
                    </a:cubicBezTo>
                    <a:cubicBezTo>
                      <a:pt x="901" y="468"/>
                      <a:pt x="901" y="468"/>
                      <a:pt x="901" y="468"/>
                    </a:cubicBezTo>
                    <a:cubicBezTo>
                      <a:pt x="895" y="479"/>
                      <a:pt x="895" y="479"/>
                      <a:pt x="895" y="479"/>
                    </a:cubicBezTo>
                    <a:cubicBezTo>
                      <a:pt x="895" y="485"/>
                      <a:pt x="895" y="485"/>
                      <a:pt x="895" y="485"/>
                    </a:cubicBezTo>
                    <a:cubicBezTo>
                      <a:pt x="895" y="497"/>
                      <a:pt x="895" y="497"/>
                      <a:pt x="895" y="497"/>
                    </a:cubicBezTo>
                    <a:cubicBezTo>
                      <a:pt x="889" y="508"/>
                      <a:pt x="889" y="508"/>
                      <a:pt x="889" y="508"/>
                    </a:cubicBezTo>
                    <a:cubicBezTo>
                      <a:pt x="889" y="520"/>
                      <a:pt x="889" y="520"/>
                      <a:pt x="889" y="520"/>
                    </a:cubicBezTo>
                    <a:cubicBezTo>
                      <a:pt x="883" y="526"/>
                      <a:pt x="883" y="526"/>
                      <a:pt x="883" y="526"/>
                    </a:cubicBezTo>
                    <a:cubicBezTo>
                      <a:pt x="877" y="537"/>
                      <a:pt x="877" y="537"/>
                      <a:pt x="877" y="537"/>
                    </a:cubicBezTo>
                    <a:cubicBezTo>
                      <a:pt x="872" y="549"/>
                      <a:pt x="872" y="549"/>
                      <a:pt x="872" y="549"/>
                    </a:cubicBezTo>
                    <a:cubicBezTo>
                      <a:pt x="872" y="554"/>
                      <a:pt x="872" y="554"/>
                      <a:pt x="872" y="554"/>
                    </a:cubicBezTo>
                    <a:cubicBezTo>
                      <a:pt x="866" y="566"/>
                      <a:pt x="866" y="566"/>
                      <a:pt x="866" y="566"/>
                    </a:cubicBezTo>
                    <a:cubicBezTo>
                      <a:pt x="860" y="578"/>
                      <a:pt x="860" y="578"/>
                      <a:pt x="860" y="578"/>
                    </a:cubicBezTo>
                    <a:cubicBezTo>
                      <a:pt x="854" y="583"/>
                      <a:pt x="854" y="583"/>
                      <a:pt x="854" y="583"/>
                    </a:cubicBezTo>
                    <a:cubicBezTo>
                      <a:pt x="849" y="595"/>
                      <a:pt x="849" y="595"/>
                      <a:pt x="849" y="595"/>
                    </a:cubicBezTo>
                    <a:cubicBezTo>
                      <a:pt x="843" y="601"/>
                      <a:pt x="843" y="601"/>
                      <a:pt x="843" y="601"/>
                    </a:cubicBezTo>
                    <a:cubicBezTo>
                      <a:pt x="837" y="612"/>
                      <a:pt x="837" y="612"/>
                      <a:pt x="837" y="612"/>
                    </a:cubicBezTo>
                    <a:cubicBezTo>
                      <a:pt x="831" y="618"/>
                      <a:pt x="831" y="618"/>
                      <a:pt x="831" y="618"/>
                    </a:cubicBezTo>
                    <a:cubicBezTo>
                      <a:pt x="825" y="630"/>
                      <a:pt x="825" y="630"/>
                      <a:pt x="825" y="630"/>
                    </a:cubicBezTo>
                    <a:cubicBezTo>
                      <a:pt x="814" y="641"/>
                      <a:pt x="814" y="641"/>
                      <a:pt x="814" y="641"/>
                    </a:cubicBezTo>
                    <a:cubicBezTo>
                      <a:pt x="802" y="653"/>
                      <a:pt x="802" y="653"/>
                      <a:pt x="802" y="653"/>
                    </a:cubicBezTo>
                    <a:cubicBezTo>
                      <a:pt x="791" y="664"/>
                      <a:pt x="791" y="664"/>
                      <a:pt x="791" y="664"/>
                    </a:cubicBezTo>
                    <a:cubicBezTo>
                      <a:pt x="779" y="670"/>
                      <a:pt x="779" y="670"/>
                      <a:pt x="779" y="670"/>
                    </a:cubicBezTo>
                    <a:cubicBezTo>
                      <a:pt x="768" y="682"/>
                      <a:pt x="768" y="682"/>
                      <a:pt x="768" y="682"/>
                    </a:cubicBezTo>
                    <a:cubicBezTo>
                      <a:pt x="750" y="693"/>
                      <a:pt x="750" y="693"/>
                      <a:pt x="750" y="693"/>
                    </a:cubicBezTo>
                    <a:cubicBezTo>
                      <a:pt x="739" y="705"/>
                      <a:pt x="739" y="705"/>
                      <a:pt x="739" y="705"/>
                    </a:cubicBezTo>
                    <a:cubicBezTo>
                      <a:pt x="721" y="710"/>
                      <a:pt x="721" y="710"/>
                      <a:pt x="721" y="710"/>
                    </a:cubicBezTo>
                    <a:cubicBezTo>
                      <a:pt x="710" y="722"/>
                      <a:pt x="710" y="722"/>
                      <a:pt x="710" y="722"/>
                    </a:cubicBezTo>
                    <a:cubicBezTo>
                      <a:pt x="698" y="728"/>
                      <a:pt x="698" y="728"/>
                      <a:pt x="698" y="728"/>
                    </a:cubicBezTo>
                    <a:cubicBezTo>
                      <a:pt x="687" y="734"/>
                      <a:pt x="687" y="734"/>
                      <a:pt x="687" y="734"/>
                    </a:cubicBezTo>
                    <a:cubicBezTo>
                      <a:pt x="681" y="734"/>
                      <a:pt x="681" y="734"/>
                      <a:pt x="681" y="734"/>
                    </a:cubicBezTo>
                    <a:cubicBezTo>
                      <a:pt x="675" y="739"/>
                      <a:pt x="675" y="739"/>
                      <a:pt x="675" y="739"/>
                    </a:cubicBezTo>
                    <a:cubicBezTo>
                      <a:pt x="664" y="739"/>
                      <a:pt x="664" y="739"/>
                      <a:pt x="664" y="739"/>
                    </a:cubicBezTo>
                    <a:cubicBezTo>
                      <a:pt x="658" y="745"/>
                      <a:pt x="658" y="745"/>
                      <a:pt x="658" y="745"/>
                    </a:cubicBezTo>
                    <a:cubicBezTo>
                      <a:pt x="652" y="745"/>
                      <a:pt x="652" y="745"/>
                      <a:pt x="652" y="745"/>
                    </a:cubicBezTo>
                    <a:cubicBezTo>
                      <a:pt x="641" y="751"/>
                      <a:pt x="641" y="751"/>
                      <a:pt x="641" y="751"/>
                    </a:cubicBezTo>
                    <a:cubicBezTo>
                      <a:pt x="635" y="751"/>
                      <a:pt x="635" y="751"/>
                      <a:pt x="635" y="751"/>
                    </a:cubicBezTo>
                    <a:cubicBezTo>
                      <a:pt x="623" y="751"/>
                      <a:pt x="623" y="751"/>
                      <a:pt x="623" y="751"/>
                    </a:cubicBezTo>
                    <a:cubicBezTo>
                      <a:pt x="618" y="757"/>
                      <a:pt x="618" y="757"/>
                      <a:pt x="618" y="757"/>
                    </a:cubicBezTo>
                    <a:cubicBezTo>
                      <a:pt x="612" y="757"/>
                      <a:pt x="612" y="757"/>
                      <a:pt x="612" y="757"/>
                    </a:cubicBezTo>
                    <a:cubicBezTo>
                      <a:pt x="600" y="757"/>
                      <a:pt x="600" y="757"/>
                      <a:pt x="600" y="757"/>
                    </a:cubicBezTo>
                    <a:cubicBezTo>
                      <a:pt x="594" y="757"/>
                      <a:pt x="594" y="757"/>
                      <a:pt x="594" y="757"/>
                    </a:cubicBezTo>
                    <a:cubicBezTo>
                      <a:pt x="583" y="757"/>
                      <a:pt x="583" y="757"/>
                      <a:pt x="583" y="757"/>
                    </a:cubicBezTo>
                    <a:cubicBezTo>
                      <a:pt x="571" y="757"/>
                      <a:pt x="571" y="757"/>
                      <a:pt x="571" y="757"/>
                    </a:cubicBezTo>
                    <a:cubicBezTo>
                      <a:pt x="560" y="757"/>
                      <a:pt x="560" y="757"/>
                      <a:pt x="560" y="757"/>
                    </a:cubicBezTo>
                    <a:cubicBezTo>
                      <a:pt x="548" y="757"/>
                      <a:pt x="548" y="757"/>
                      <a:pt x="548" y="757"/>
                    </a:cubicBezTo>
                    <a:cubicBezTo>
                      <a:pt x="542" y="751"/>
                      <a:pt x="542" y="751"/>
                      <a:pt x="542" y="751"/>
                    </a:cubicBezTo>
                    <a:cubicBezTo>
                      <a:pt x="531" y="751"/>
                      <a:pt x="531" y="751"/>
                      <a:pt x="531" y="751"/>
                    </a:cubicBezTo>
                    <a:cubicBezTo>
                      <a:pt x="519" y="745"/>
                      <a:pt x="519" y="745"/>
                      <a:pt x="519" y="745"/>
                    </a:cubicBezTo>
                    <a:cubicBezTo>
                      <a:pt x="514" y="745"/>
                      <a:pt x="514" y="745"/>
                      <a:pt x="514" y="745"/>
                    </a:cubicBezTo>
                    <a:cubicBezTo>
                      <a:pt x="502" y="739"/>
                      <a:pt x="502" y="739"/>
                      <a:pt x="502" y="739"/>
                    </a:cubicBezTo>
                    <a:cubicBezTo>
                      <a:pt x="496" y="734"/>
                      <a:pt x="496" y="734"/>
                      <a:pt x="496" y="734"/>
                    </a:cubicBezTo>
                    <a:cubicBezTo>
                      <a:pt x="485" y="734"/>
                      <a:pt x="485" y="734"/>
                      <a:pt x="485" y="734"/>
                    </a:cubicBezTo>
                    <a:cubicBezTo>
                      <a:pt x="479" y="728"/>
                      <a:pt x="479" y="728"/>
                      <a:pt x="479" y="728"/>
                    </a:cubicBezTo>
                    <a:cubicBezTo>
                      <a:pt x="467" y="722"/>
                      <a:pt x="467" y="722"/>
                      <a:pt x="467" y="722"/>
                    </a:cubicBezTo>
                    <a:cubicBezTo>
                      <a:pt x="462" y="716"/>
                      <a:pt x="462" y="716"/>
                      <a:pt x="462" y="716"/>
                    </a:cubicBezTo>
                    <a:cubicBezTo>
                      <a:pt x="456" y="705"/>
                      <a:pt x="456" y="705"/>
                      <a:pt x="456" y="705"/>
                    </a:cubicBezTo>
                    <a:cubicBezTo>
                      <a:pt x="450" y="705"/>
                      <a:pt x="450" y="705"/>
                      <a:pt x="450" y="705"/>
                    </a:cubicBezTo>
                    <a:cubicBezTo>
                      <a:pt x="444" y="699"/>
                      <a:pt x="444" y="699"/>
                      <a:pt x="444" y="699"/>
                    </a:cubicBezTo>
                    <a:cubicBezTo>
                      <a:pt x="438" y="693"/>
                      <a:pt x="438" y="693"/>
                      <a:pt x="438" y="693"/>
                    </a:cubicBezTo>
                    <a:cubicBezTo>
                      <a:pt x="433" y="687"/>
                      <a:pt x="433" y="687"/>
                      <a:pt x="433" y="687"/>
                    </a:cubicBezTo>
                    <a:cubicBezTo>
                      <a:pt x="444" y="693"/>
                      <a:pt x="444" y="693"/>
                      <a:pt x="444" y="693"/>
                    </a:cubicBezTo>
                    <a:cubicBezTo>
                      <a:pt x="456" y="693"/>
                      <a:pt x="456" y="693"/>
                      <a:pt x="456" y="693"/>
                    </a:cubicBezTo>
                    <a:cubicBezTo>
                      <a:pt x="462" y="699"/>
                      <a:pt x="462" y="699"/>
                      <a:pt x="462" y="699"/>
                    </a:cubicBezTo>
                    <a:cubicBezTo>
                      <a:pt x="473" y="705"/>
                      <a:pt x="473" y="705"/>
                      <a:pt x="473" y="705"/>
                    </a:cubicBezTo>
                    <a:cubicBezTo>
                      <a:pt x="485" y="710"/>
                      <a:pt x="485" y="710"/>
                      <a:pt x="485" y="710"/>
                    </a:cubicBezTo>
                    <a:cubicBezTo>
                      <a:pt x="490" y="710"/>
                      <a:pt x="490" y="710"/>
                      <a:pt x="490" y="710"/>
                    </a:cubicBezTo>
                    <a:cubicBezTo>
                      <a:pt x="502" y="716"/>
                      <a:pt x="502" y="716"/>
                      <a:pt x="502" y="716"/>
                    </a:cubicBezTo>
                    <a:cubicBezTo>
                      <a:pt x="514" y="722"/>
                      <a:pt x="514" y="722"/>
                      <a:pt x="514" y="722"/>
                    </a:cubicBezTo>
                    <a:cubicBezTo>
                      <a:pt x="525" y="722"/>
                      <a:pt x="525" y="722"/>
                      <a:pt x="525" y="722"/>
                    </a:cubicBezTo>
                    <a:cubicBezTo>
                      <a:pt x="537" y="722"/>
                      <a:pt x="537" y="722"/>
                      <a:pt x="537" y="722"/>
                    </a:cubicBezTo>
                    <a:cubicBezTo>
                      <a:pt x="548" y="722"/>
                      <a:pt x="548" y="722"/>
                      <a:pt x="548" y="722"/>
                    </a:cubicBezTo>
                    <a:cubicBezTo>
                      <a:pt x="560" y="722"/>
                      <a:pt x="560" y="722"/>
                      <a:pt x="560" y="722"/>
                    </a:cubicBezTo>
                    <a:cubicBezTo>
                      <a:pt x="571" y="728"/>
                      <a:pt x="571" y="728"/>
                      <a:pt x="571" y="728"/>
                    </a:cubicBezTo>
                    <a:cubicBezTo>
                      <a:pt x="583" y="722"/>
                      <a:pt x="583" y="722"/>
                      <a:pt x="583" y="722"/>
                    </a:cubicBezTo>
                    <a:cubicBezTo>
                      <a:pt x="589" y="722"/>
                      <a:pt x="589" y="722"/>
                      <a:pt x="589" y="722"/>
                    </a:cubicBezTo>
                    <a:cubicBezTo>
                      <a:pt x="600" y="722"/>
                      <a:pt x="600" y="722"/>
                      <a:pt x="600" y="722"/>
                    </a:cubicBezTo>
                    <a:cubicBezTo>
                      <a:pt x="612" y="716"/>
                      <a:pt x="612" y="716"/>
                      <a:pt x="612" y="716"/>
                    </a:cubicBezTo>
                    <a:cubicBezTo>
                      <a:pt x="623" y="716"/>
                      <a:pt x="623" y="716"/>
                      <a:pt x="623" y="716"/>
                    </a:cubicBezTo>
                    <a:cubicBezTo>
                      <a:pt x="635" y="710"/>
                      <a:pt x="635" y="710"/>
                      <a:pt x="635" y="710"/>
                    </a:cubicBezTo>
                    <a:cubicBezTo>
                      <a:pt x="646" y="710"/>
                      <a:pt x="646" y="710"/>
                      <a:pt x="646" y="710"/>
                    </a:cubicBezTo>
                    <a:cubicBezTo>
                      <a:pt x="658" y="705"/>
                      <a:pt x="658" y="705"/>
                      <a:pt x="658" y="705"/>
                    </a:cubicBezTo>
                    <a:cubicBezTo>
                      <a:pt x="670" y="699"/>
                      <a:pt x="670" y="699"/>
                      <a:pt x="670" y="699"/>
                    </a:cubicBezTo>
                    <a:cubicBezTo>
                      <a:pt x="675" y="699"/>
                      <a:pt x="675" y="699"/>
                      <a:pt x="675" y="699"/>
                    </a:cubicBezTo>
                    <a:cubicBezTo>
                      <a:pt x="687" y="693"/>
                      <a:pt x="687" y="693"/>
                      <a:pt x="687" y="693"/>
                    </a:cubicBezTo>
                    <a:cubicBezTo>
                      <a:pt x="698" y="687"/>
                      <a:pt x="698" y="687"/>
                      <a:pt x="698" y="687"/>
                    </a:cubicBezTo>
                    <a:cubicBezTo>
                      <a:pt x="710" y="682"/>
                      <a:pt x="710" y="682"/>
                      <a:pt x="710" y="682"/>
                    </a:cubicBezTo>
                    <a:cubicBezTo>
                      <a:pt x="716" y="676"/>
                      <a:pt x="716" y="676"/>
                      <a:pt x="716" y="676"/>
                    </a:cubicBezTo>
                    <a:cubicBezTo>
                      <a:pt x="727" y="664"/>
                      <a:pt x="727" y="664"/>
                      <a:pt x="727" y="664"/>
                    </a:cubicBezTo>
                    <a:cubicBezTo>
                      <a:pt x="739" y="658"/>
                      <a:pt x="739" y="658"/>
                      <a:pt x="739" y="658"/>
                    </a:cubicBezTo>
                    <a:cubicBezTo>
                      <a:pt x="745" y="653"/>
                      <a:pt x="745" y="653"/>
                      <a:pt x="745" y="653"/>
                    </a:cubicBezTo>
                    <a:cubicBezTo>
                      <a:pt x="756" y="647"/>
                      <a:pt x="756" y="647"/>
                      <a:pt x="756" y="647"/>
                    </a:cubicBezTo>
                    <a:cubicBezTo>
                      <a:pt x="762" y="635"/>
                      <a:pt x="762" y="635"/>
                      <a:pt x="762" y="635"/>
                    </a:cubicBezTo>
                    <a:cubicBezTo>
                      <a:pt x="773" y="630"/>
                      <a:pt x="773" y="630"/>
                      <a:pt x="773" y="630"/>
                    </a:cubicBezTo>
                    <a:cubicBezTo>
                      <a:pt x="779" y="618"/>
                      <a:pt x="779" y="618"/>
                      <a:pt x="779" y="618"/>
                    </a:cubicBezTo>
                    <a:cubicBezTo>
                      <a:pt x="791" y="612"/>
                      <a:pt x="791" y="612"/>
                      <a:pt x="791" y="612"/>
                    </a:cubicBezTo>
                    <a:cubicBezTo>
                      <a:pt x="797" y="606"/>
                      <a:pt x="797" y="606"/>
                      <a:pt x="797" y="606"/>
                    </a:cubicBezTo>
                    <a:cubicBezTo>
                      <a:pt x="802" y="595"/>
                      <a:pt x="802" y="595"/>
                      <a:pt x="802" y="595"/>
                    </a:cubicBezTo>
                    <a:cubicBezTo>
                      <a:pt x="808" y="589"/>
                      <a:pt x="808" y="589"/>
                      <a:pt x="808" y="589"/>
                    </a:cubicBezTo>
                    <a:cubicBezTo>
                      <a:pt x="814" y="583"/>
                      <a:pt x="814" y="583"/>
                      <a:pt x="814" y="583"/>
                    </a:cubicBezTo>
                    <a:cubicBezTo>
                      <a:pt x="820" y="578"/>
                      <a:pt x="820" y="578"/>
                      <a:pt x="820" y="578"/>
                    </a:cubicBezTo>
                    <a:cubicBezTo>
                      <a:pt x="820" y="566"/>
                      <a:pt x="820" y="566"/>
                      <a:pt x="820" y="566"/>
                    </a:cubicBezTo>
                    <a:cubicBezTo>
                      <a:pt x="825" y="560"/>
                      <a:pt x="825" y="560"/>
                      <a:pt x="825" y="560"/>
                    </a:cubicBezTo>
                    <a:cubicBezTo>
                      <a:pt x="831" y="554"/>
                      <a:pt x="831" y="554"/>
                      <a:pt x="831" y="554"/>
                    </a:cubicBezTo>
                    <a:cubicBezTo>
                      <a:pt x="837" y="543"/>
                      <a:pt x="837" y="543"/>
                      <a:pt x="837" y="543"/>
                    </a:cubicBezTo>
                    <a:cubicBezTo>
                      <a:pt x="843" y="537"/>
                      <a:pt x="843" y="537"/>
                      <a:pt x="843" y="537"/>
                    </a:cubicBezTo>
                    <a:cubicBezTo>
                      <a:pt x="843" y="526"/>
                      <a:pt x="843" y="526"/>
                      <a:pt x="843" y="526"/>
                    </a:cubicBezTo>
                    <a:cubicBezTo>
                      <a:pt x="849" y="520"/>
                      <a:pt x="849" y="520"/>
                      <a:pt x="849" y="520"/>
                    </a:cubicBezTo>
                    <a:cubicBezTo>
                      <a:pt x="854" y="508"/>
                      <a:pt x="854" y="508"/>
                      <a:pt x="854" y="508"/>
                    </a:cubicBezTo>
                    <a:cubicBezTo>
                      <a:pt x="854" y="502"/>
                      <a:pt x="854" y="502"/>
                      <a:pt x="854" y="502"/>
                    </a:cubicBezTo>
                    <a:cubicBezTo>
                      <a:pt x="854" y="491"/>
                      <a:pt x="854" y="491"/>
                      <a:pt x="854" y="491"/>
                    </a:cubicBezTo>
                    <a:cubicBezTo>
                      <a:pt x="860" y="485"/>
                      <a:pt x="860" y="485"/>
                      <a:pt x="860" y="485"/>
                    </a:cubicBezTo>
                    <a:cubicBezTo>
                      <a:pt x="860" y="474"/>
                      <a:pt x="860" y="474"/>
                      <a:pt x="860" y="474"/>
                    </a:cubicBezTo>
                    <a:cubicBezTo>
                      <a:pt x="860" y="468"/>
                      <a:pt x="860" y="468"/>
                      <a:pt x="860" y="468"/>
                    </a:cubicBezTo>
                    <a:cubicBezTo>
                      <a:pt x="866" y="456"/>
                      <a:pt x="866" y="456"/>
                      <a:pt x="866" y="456"/>
                    </a:cubicBezTo>
                    <a:cubicBezTo>
                      <a:pt x="866" y="450"/>
                      <a:pt x="866" y="450"/>
                      <a:pt x="866" y="450"/>
                    </a:cubicBezTo>
                    <a:cubicBezTo>
                      <a:pt x="866" y="439"/>
                      <a:pt x="866" y="439"/>
                      <a:pt x="866" y="439"/>
                    </a:cubicBezTo>
                    <a:cubicBezTo>
                      <a:pt x="866" y="427"/>
                      <a:pt x="866" y="427"/>
                      <a:pt x="866" y="427"/>
                    </a:cubicBezTo>
                    <a:cubicBezTo>
                      <a:pt x="866" y="422"/>
                      <a:pt x="866" y="422"/>
                      <a:pt x="866" y="422"/>
                    </a:cubicBezTo>
                    <a:cubicBezTo>
                      <a:pt x="866" y="410"/>
                      <a:pt x="866" y="410"/>
                      <a:pt x="866" y="410"/>
                    </a:cubicBezTo>
                    <a:cubicBezTo>
                      <a:pt x="860" y="404"/>
                      <a:pt x="860" y="404"/>
                      <a:pt x="860" y="404"/>
                    </a:cubicBezTo>
                    <a:cubicBezTo>
                      <a:pt x="860" y="393"/>
                      <a:pt x="860" y="393"/>
                      <a:pt x="860" y="393"/>
                    </a:cubicBezTo>
                    <a:cubicBezTo>
                      <a:pt x="860" y="387"/>
                      <a:pt x="860" y="387"/>
                      <a:pt x="860" y="387"/>
                    </a:cubicBezTo>
                    <a:cubicBezTo>
                      <a:pt x="854" y="375"/>
                      <a:pt x="854" y="375"/>
                      <a:pt x="854" y="375"/>
                    </a:cubicBezTo>
                    <a:cubicBezTo>
                      <a:pt x="849" y="370"/>
                      <a:pt x="849" y="370"/>
                      <a:pt x="849" y="370"/>
                    </a:cubicBezTo>
                    <a:cubicBezTo>
                      <a:pt x="849" y="358"/>
                      <a:pt x="849" y="358"/>
                      <a:pt x="849" y="358"/>
                    </a:cubicBezTo>
                    <a:cubicBezTo>
                      <a:pt x="843" y="352"/>
                      <a:pt x="843" y="352"/>
                      <a:pt x="843" y="352"/>
                    </a:cubicBezTo>
                    <a:cubicBezTo>
                      <a:pt x="837" y="341"/>
                      <a:pt x="837" y="341"/>
                      <a:pt x="837" y="341"/>
                    </a:cubicBezTo>
                    <a:cubicBezTo>
                      <a:pt x="831" y="335"/>
                      <a:pt x="831" y="335"/>
                      <a:pt x="831" y="335"/>
                    </a:cubicBezTo>
                    <a:cubicBezTo>
                      <a:pt x="825" y="323"/>
                      <a:pt x="825" y="323"/>
                      <a:pt x="825" y="323"/>
                    </a:cubicBezTo>
                    <a:cubicBezTo>
                      <a:pt x="820" y="318"/>
                      <a:pt x="820" y="318"/>
                      <a:pt x="820" y="318"/>
                    </a:cubicBezTo>
                    <a:cubicBezTo>
                      <a:pt x="808" y="312"/>
                      <a:pt x="808" y="312"/>
                      <a:pt x="808" y="312"/>
                    </a:cubicBezTo>
                    <a:cubicBezTo>
                      <a:pt x="802" y="306"/>
                      <a:pt x="802" y="306"/>
                      <a:pt x="802" y="306"/>
                    </a:cubicBezTo>
                    <a:cubicBezTo>
                      <a:pt x="797" y="300"/>
                      <a:pt x="797" y="300"/>
                      <a:pt x="797" y="300"/>
                    </a:cubicBezTo>
                    <a:cubicBezTo>
                      <a:pt x="791" y="295"/>
                      <a:pt x="791" y="295"/>
                      <a:pt x="791" y="295"/>
                    </a:cubicBezTo>
                    <a:cubicBezTo>
                      <a:pt x="779" y="289"/>
                      <a:pt x="779" y="289"/>
                      <a:pt x="779" y="289"/>
                    </a:cubicBezTo>
                    <a:cubicBezTo>
                      <a:pt x="773" y="289"/>
                      <a:pt x="773" y="289"/>
                      <a:pt x="773" y="289"/>
                    </a:cubicBezTo>
                    <a:cubicBezTo>
                      <a:pt x="768" y="283"/>
                      <a:pt x="768" y="283"/>
                      <a:pt x="768" y="283"/>
                    </a:cubicBezTo>
                    <a:cubicBezTo>
                      <a:pt x="756" y="283"/>
                      <a:pt x="756" y="283"/>
                      <a:pt x="756" y="283"/>
                    </a:cubicBezTo>
                    <a:cubicBezTo>
                      <a:pt x="750" y="277"/>
                      <a:pt x="750" y="277"/>
                      <a:pt x="750" y="277"/>
                    </a:cubicBezTo>
                    <a:cubicBezTo>
                      <a:pt x="745" y="277"/>
                      <a:pt x="745" y="277"/>
                      <a:pt x="745" y="277"/>
                    </a:cubicBezTo>
                    <a:cubicBezTo>
                      <a:pt x="733" y="277"/>
                      <a:pt x="733" y="277"/>
                      <a:pt x="733" y="277"/>
                    </a:cubicBezTo>
                    <a:cubicBezTo>
                      <a:pt x="727" y="277"/>
                      <a:pt x="727" y="277"/>
                      <a:pt x="727" y="277"/>
                    </a:cubicBezTo>
                    <a:cubicBezTo>
                      <a:pt x="716" y="277"/>
                      <a:pt x="716" y="277"/>
                      <a:pt x="716" y="277"/>
                    </a:cubicBezTo>
                    <a:cubicBezTo>
                      <a:pt x="710" y="277"/>
                      <a:pt x="710" y="277"/>
                      <a:pt x="710" y="277"/>
                    </a:cubicBezTo>
                    <a:cubicBezTo>
                      <a:pt x="698" y="277"/>
                      <a:pt x="698" y="277"/>
                      <a:pt x="698" y="277"/>
                    </a:cubicBezTo>
                    <a:cubicBezTo>
                      <a:pt x="693" y="283"/>
                      <a:pt x="693" y="283"/>
                      <a:pt x="693" y="283"/>
                    </a:cubicBezTo>
                    <a:cubicBezTo>
                      <a:pt x="681" y="283"/>
                      <a:pt x="681" y="283"/>
                      <a:pt x="681" y="283"/>
                    </a:cubicBezTo>
                    <a:cubicBezTo>
                      <a:pt x="675" y="283"/>
                      <a:pt x="675" y="283"/>
                      <a:pt x="675" y="283"/>
                    </a:cubicBezTo>
                    <a:cubicBezTo>
                      <a:pt x="664" y="289"/>
                      <a:pt x="664" y="289"/>
                      <a:pt x="664" y="289"/>
                    </a:cubicBezTo>
                    <a:cubicBezTo>
                      <a:pt x="658" y="289"/>
                      <a:pt x="658" y="289"/>
                      <a:pt x="658" y="289"/>
                    </a:cubicBezTo>
                    <a:cubicBezTo>
                      <a:pt x="646" y="295"/>
                      <a:pt x="646" y="295"/>
                      <a:pt x="646" y="295"/>
                    </a:cubicBezTo>
                    <a:cubicBezTo>
                      <a:pt x="641" y="295"/>
                      <a:pt x="641" y="295"/>
                      <a:pt x="641" y="295"/>
                    </a:cubicBezTo>
                    <a:cubicBezTo>
                      <a:pt x="618" y="306"/>
                      <a:pt x="618" y="306"/>
                      <a:pt x="618" y="306"/>
                    </a:cubicBezTo>
                    <a:cubicBezTo>
                      <a:pt x="600" y="312"/>
                      <a:pt x="600" y="312"/>
                      <a:pt x="600" y="312"/>
                    </a:cubicBezTo>
                    <a:cubicBezTo>
                      <a:pt x="583" y="318"/>
                      <a:pt x="583" y="318"/>
                      <a:pt x="583" y="318"/>
                    </a:cubicBezTo>
                    <a:cubicBezTo>
                      <a:pt x="560" y="329"/>
                      <a:pt x="560" y="329"/>
                      <a:pt x="560" y="329"/>
                    </a:cubicBezTo>
                    <a:cubicBezTo>
                      <a:pt x="531" y="347"/>
                      <a:pt x="531" y="347"/>
                      <a:pt x="531" y="347"/>
                    </a:cubicBezTo>
                    <a:cubicBezTo>
                      <a:pt x="514" y="352"/>
                      <a:pt x="514" y="352"/>
                      <a:pt x="514" y="352"/>
                    </a:cubicBezTo>
                    <a:cubicBezTo>
                      <a:pt x="496" y="358"/>
                      <a:pt x="496" y="358"/>
                      <a:pt x="496" y="358"/>
                    </a:cubicBezTo>
                    <a:cubicBezTo>
                      <a:pt x="485" y="364"/>
                      <a:pt x="485" y="364"/>
                      <a:pt x="485" y="364"/>
                    </a:cubicBezTo>
                    <a:cubicBezTo>
                      <a:pt x="473" y="364"/>
                      <a:pt x="473" y="364"/>
                      <a:pt x="473" y="364"/>
                    </a:cubicBezTo>
                    <a:cubicBezTo>
                      <a:pt x="462" y="370"/>
                      <a:pt x="462" y="370"/>
                      <a:pt x="462" y="370"/>
                    </a:cubicBezTo>
                    <a:cubicBezTo>
                      <a:pt x="444" y="375"/>
                      <a:pt x="444" y="375"/>
                      <a:pt x="444" y="375"/>
                    </a:cubicBezTo>
                    <a:lnTo>
                      <a:pt x="456" y="364"/>
                    </a:lnTo>
                    <a:close/>
                    <a:moveTo>
                      <a:pt x="317" y="1126"/>
                    </a:moveTo>
                    <a:cubicBezTo>
                      <a:pt x="375" y="1126"/>
                      <a:pt x="433" y="1121"/>
                      <a:pt x="479" y="1109"/>
                    </a:cubicBezTo>
                    <a:cubicBezTo>
                      <a:pt x="502" y="1097"/>
                      <a:pt x="514" y="1097"/>
                      <a:pt x="525" y="1086"/>
                    </a:cubicBezTo>
                    <a:cubicBezTo>
                      <a:pt x="1074" y="537"/>
                      <a:pt x="1074" y="537"/>
                      <a:pt x="1074" y="537"/>
                    </a:cubicBezTo>
                    <a:cubicBezTo>
                      <a:pt x="1132" y="479"/>
                      <a:pt x="1126" y="393"/>
                      <a:pt x="1068" y="341"/>
                    </a:cubicBezTo>
                    <a:cubicBezTo>
                      <a:pt x="1068" y="341"/>
                      <a:pt x="1068" y="341"/>
                      <a:pt x="929" y="202"/>
                    </a:cubicBezTo>
                    <a:cubicBezTo>
                      <a:pt x="929" y="202"/>
                      <a:pt x="929" y="202"/>
                      <a:pt x="929" y="202"/>
                    </a:cubicBezTo>
                    <a:cubicBezTo>
                      <a:pt x="791" y="63"/>
                      <a:pt x="785" y="58"/>
                      <a:pt x="785" y="58"/>
                    </a:cubicBezTo>
                    <a:cubicBezTo>
                      <a:pt x="733" y="0"/>
                      <a:pt x="646" y="0"/>
                      <a:pt x="589" y="52"/>
                    </a:cubicBezTo>
                    <a:cubicBezTo>
                      <a:pt x="40" y="601"/>
                      <a:pt x="40" y="601"/>
                      <a:pt x="40" y="601"/>
                    </a:cubicBezTo>
                    <a:cubicBezTo>
                      <a:pt x="28" y="612"/>
                      <a:pt x="28" y="624"/>
                      <a:pt x="23" y="653"/>
                    </a:cubicBezTo>
                    <a:cubicBezTo>
                      <a:pt x="11" y="693"/>
                      <a:pt x="5" y="757"/>
                      <a:pt x="0" y="809"/>
                    </a:cubicBezTo>
                    <a:cubicBezTo>
                      <a:pt x="0" y="820"/>
                      <a:pt x="5" y="843"/>
                      <a:pt x="11" y="849"/>
                    </a:cubicBezTo>
                    <a:cubicBezTo>
                      <a:pt x="11" y="849"/>
                      <a:pt x="34" y="872"/>
                      <a:pt x="57" y="901"/>
                    </a:cubicBezTo>
                    <a:cubicBezTo>
                      <a:pt x="86" y="872"/>
                      <a:pt x="115" y="849"/>
                      <a:pt x="155" y="832"/>
                    </a:cubicBezTo>
                    <a:cubicBezTo>
                      <a:pt x="155" y="826"/>
                      <a:pt x="155" y="826"/>
                      <a:pt x="161" y="826"/>
                    </a:cubicBezTo>
                    <a:cubicBezTo>
                      <a:pt x="202" y="780"/>
                      <a:pt x="265" y="780"/>
                      <a:pt x="306" y="826"/>
                    </a:cubicBezTo>
                    <a:cubicBezTo>
                      <a:pt x="346" y="866"/>
                      <a:pt x="346" y="930"/>
                      <a:pt x="306" y="970"/>
                    </a:cubicBezTo>
                    <a:cubicBezTo>
                      <a:pt x="283" y="999"/>
                      <a:pt x="248" y="1005"/>
                      <a:pt x="213" y="999"/>
                    </a:cubicBezTo>
                    <a:cubicBezTo>
                      <a:pt x="202" y="1005"/>
                      <a:pt x="196" y="1017"/>
                      <a:pt x="184" y="1028"/>
                    </a:cubicBezTo>
                    <a:cubicBezTo>
                      <a:pt x="219" y="1063"/>
                      <a:pt x="277" y="1115"/>
                      <a:pt x="277" y="1115"/>
                    </a:cubicBezTo>
                    <a:cubicBezTo>
                      <a:pt x="288" y="1126"/>
                      <a:pt x="306" y="1126"/>
                      <a:pt x="317" y="11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8" name="Google Shape;10278;p92"/>
              <p:cNvSpPr/>
              <p:nvPr/>
            </p:nvSpPr>
            <p:spPr>
              <a:xfrm>
                <a:off x="5695952" y="2710962"/>
                <a:ext cx="496887" cy="493713"/>
              </a:xfrm>
              <a:custGeom>
                <a:avLst/>
                <a:gdLst/>
                <a:ahLst/>
                <a:cxnLst/>
                <a:rect l="l" t="t" r="r" b="b"/>
                <a:pathLst>
                  <a:path w="1467" h="1467" extrusionOk="0">
                    <a:moveTo>
                      <a:pt x="433" y="988"/>
                    </a:moveTo>
                    <a:cubicBezTo>
                      <a:pt x="433" y="988"/>
                      <a:pt x="433" y="988"/>
                      <a:pt x="433" y="988"/>
                    </a:cubicBezTo>
                    <a:moveTo>
                      <a:pt x="734" y="0"/>
                    </a:moveTo>
                    <a:cubicBezTo>
                      <a:pt x="329" y="0"/>
                      <a:pt x="0" y="329"/>
                      <a:pt x="0" y="733"/>
                    </a:cubicBezTo>
                    <a:cubicBezTo>
                      <a:pt x="0" y="907"/>
                      <a:pt x="58" y="1068"/>
                      <a:pt x="162" y="1196"/>
                    </a:cubicBezTo>
                    <a:cubicBezTo>
                      <a:pt x="173" y="1167"/>
                      <a:pt x="185" y="1138"/>
                      <a:pt x="197" y="1115"/>
                    </a:cubicBezTo>
                    <a:cubicBezTo>
                      <a:pt x="121" y="1005"/>
                      <a:pt x="75" y="872"/>
                      <a:pt x="75" y="733"/>
                    </a:cubicBezTo>
                    <a:cubicBezTo>
                      <a:pt x="75" y="370"/>
                      <a:pt x="370" y="75"/>
                      <a:pt x="734" y="75"/>
                    </a:cubicBezTo>
                    <a:cubicBezTo>
                      <a:pt x="1098" y="75"/>
                      <a:pt x="1392" y="370"/>
                      <a:pt x="1392" y="733"/>
                    </a:cubicBezTo>
                    <a:cubicBezTo>
                      <a:pt x="1392" y="1097"/>
                      <a:pt x="1098" y="1392"/>
                      <a:pt x="734" y="1392"/>
                    </a:cubicBezTo>
                    <a:cubicBezTo>
                      <a:pt x="566" y="1392"/>
                      <a:pt x="410" y="1328"/>
                      <a:pt x="295" y="1224"/>
                    </a:cubicBezTo>
                    <a:cubicBezTo>
                      <a:pt x="295" y="1224"/>
                      <a:pt x="295" y="1224"/>
                      <a:pt x="295" y="1224"/>
                    </a:cubicBezTo>
                    <a:cubicBezTo>
                      <a:pt x="341" y="1080"/>
                      <a:pt x="451" y="1063"/>
                      <a:pt x="451" y="1063"/>
                    </a:cubicBezTo>
                    <a:cubicBezTo>
                      <a:pt x="474" y="1051"/>
                      <a:pt x="485" y="1028"/>
                      <a:pt x="474" y="1005"/>
                    </a:cubicBezTo>
                    <a:cubicBezTo>
                      <a:pt x="468" y="999"/>
                      <a:pt x="468" y="993"/>
                      <a:pt x="462" y="993"/>
                    </a:cubicBezTo>
                    <a:cubicBezTo>
                      <a:pt x="451" y="982"/>
                      <a:pt x="433" y="976"/>
                      <a:pt x="416" y="988"/>
                    </a:cubicBezTo>
                    <a:cubicBezTo>
                      <a:pt x="410" y="993"/>
                      <a:pt x="260" y="1022"/>
                      <a:pt x="208" y="1219"/>
                    </a:cubicBezTo>
                    <a:cubicBezTo>
                      <a:pt x="202" y="1236"/>
                      <a:pt x="220" y="1265"/>
                      <a:pt x="243" y="1276"/>
                    </a:cubicBezTo>
                    <a:cubicBezTo>
                      <a:pt x="243" y="1276"/>
                      <a:pt x="243" y="1276"/>
                      <a:pt x="243" y="1276"/>
                    </a:cubicBezTo>
                    <a:cubicBezTo>
                      <a:pt x="376" y="1398"/>
                      <a:pt x="543" y="1467"/>
                      <a:pt x="734" y="1467"/>
                    </a:cubicBezTo>
                    <a:cubicBezTo>
                      <a:pt x="1138" y="1467"/>
                      <a:pt x="1467" y="1138"/>
                      <a:pt x="1467" y="733"/>
                    </a:cubicBezTo>
                    <a:cubicBezTo>
                      <a:pt x="1467" y="329"/>
                      <a:pt x="1138" y="0"/>
                      <a:pt x="7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79" name="Google Shape;10279;p92"/>
              <p:cNvSpPr/>
              <p:nvPr/>
            </p:nvSpPr>
            <p:spPr>
              <a:xfrm rot="257961">
                <a:off x="5707858" y="2719692"/>
                <a:ext cx="470609" cy="470609"/>
              </a:xfrm>
              <a:prstGeom prst="ellipse">
                <a:avLst/>
              </a:prstGeom>
              <a:noFill/>
              <a:ln w="44450" cap="flat" cmpd="sng">
                <a:solidFill>
                  <a:srgbClr val="28A8E0"/>
                </a:solidFill>
                <a:prstDash val="dot"/>
                <a:miter lim="800000"/>
                <a:headEnd type="none" w="sm" len="sm"/>
                <a:tailEnd type="none" w="sm" len="sm"/>
              </a:ln>
            </p:spPr>
            <p:txBody>
              <a:bodyPr spcFirstLastPara="1" wrap="square" lIns="91425" tIns="45700" rIns="91425" bIns="45700" anchor="ctr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10280" name="Google Shape;10280;p92"/>
          <p:cNvGrpSpPr/>
          <p:nvPr/>
        </p:nvGrpSpPr>
        <p:grpSpPr>
          <a:xfrm>
            <a:off x="5007795" y="5865387"/>
            <a:ext cx="604332" cy="613626"/>
            <a:chOff x="-1201618" y="3434716"/>
            <a:chExt cx="604332" cy="613626"/>
          </a:xfrm>
        </p:grpSpPr>
        <p:grpSp>
          <p:nvGrpSpPr>
            <p:cNvPr id="10281" name="Google Shape;10281;p92"/>
            <p:cNvGrpSpPr/>
            <p:nvPr/>
          </p:nvGrpSpPr>
          <p:grpSpPr>
            <a:xfrm>
              <a:off x="-1054900" y="3434716"/>
              <a:ext cx="310896" cy="310896"/>
              <a:chOff x="2269997" y="2211263"/>
              <a:chExt cx="588963" cy="588963"/>
            </a:xfrm>
          </p:grpSpPr>
          <p:sp>
            <p:nvSpPr>
              <p:cNvPr id="10282" name="Google Shape;10282;p92"/>
              <p:cNvSpPr/>
              <p:nvPr/>
            </p:nvSpPr>
            <p:spPr>
              <a:xfrm>
                <a:off x="2269997" y="2211263"/>
                <a:ext cx="588963" cy="588963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83" name="Google Shape;10283;p92"/>
              <p:cNvSpPr/>
              <p:nvPr/>
            </p:nvSpPr>
            <p:spPr>
              <a:xfrm>
                <a:off x="2327147" y="2270001"/>
                <a:ext cx="473075" cy="471488"/>
              </a:xfrm>
              <a:custGeom>
                <a:avLst/>
                <a:gdLst/>
                <a:ahLst/>
                <a:cxnLst/>
                <a:rect l="l" t="t" r="r" b="b"/>
                <a:pathLst>
                  <a:path w="1396" h="1397" extrusionOk="0">
                    <a:moveTo>
                      <a:pt x="888" y="1048"/>
                    </a:moveTo>
                    <a:cubicBezTo>
                      <a:pt x="933" y="994"/>
                      <a:pt x="981" y="944"/>
                      <a:pt x="1028" y="901"/>
                    </a:cubicBezTo>
                    <a:cubicBezTo>
                      <a:pt x="1230" y="901"/>
                      <a:pt x="1230" y="901"/>
                      <a:pt x="1230" y="901"/>
                    </a:cubicBezTo>
                    <a:cubicBezTo>
                      <a:pt x="1238" y="901"/>
                      <a:pt x="1247" y="892"/>
                      <a:pt x="1247" y="883"/>
                    </a:cubicBezTo>
                    <a:cubicBezTo>
                      <a:pt x="1247" y="881"/>
                      <a:pt x="1245" y="879"/>
                      <a:pt x="1245" y="875"/>
                    </a:cubicBezTo>
                    <a:cubicBezTo>
                      <a:pt x="1243" y="875"/>
                      <a:pt x="1243" y="875"/>
                      <a:pt x="1243" y="875"/>
                    </a:cubicBezTo>
                    <a:cubicBezTo>
                      <a:pt x="1219" y="831"/>
                      <a:pt x="1199" y="801"/>
                      <a:pt x="1186" y="775"/>
                    </a:cubicBezTo>
                    <a:cubicBezTo>
                      <a:pt x="1240" y="738"/>
                      <a:pt x="1288" y="710"/>
                      <a:pt x="1320" y="693"/>
                    </a:cubicBezTo>
                    <a:cubicBezTo>
                      <a:pt x="1325" y="699"/>
                      <a:pt x="1329" y="706"/>
                      <a:pt x="1336" y="715"/>
                    </a:cubicBezTo>
                    <a:cubicBezTo>
                      <a:pt x="1331" y="810"/>
                      <a:pt x="1307" y="901"/>
                      <a:pt x="1268" y="983"/>
                    </a:cubicBezTo>
                    <a:cubicBezTo>
                      <a:pt x="1128" y="1037"/>
                      <a:pt x="994" y="1050"/>
                      <a:pt x="888" y="1048"/>
                    </a:cubicBezTo>
                    <a:moveTo>
                      <a:pt x="710" y="1336"/>
                    </a:moveTo>
                    <a:cubicBezTo>
                      <a:pt x="753" y="1234"/>
                      <a:pt x="812" y="1143"/>
                      <a:pt x="872" y="1065"/>
                    </a:cubicBezTo>
                    <a:cubicBezTo>
                      <a:pt x="883" y="1065"/>
                      <a:pt x="894" y="1067"/>
                      <a:pt x="905" y="1067"/>
                    </a:cubicBezTo>
                    <a:cubicBezTo>
                      <a:pt x="1007" y="1067"/>
                      <a:pt x="1128" y="1052"/>
                      <a:pt x="1255" y="1007"/>
                    </a:cubicBezTo>
                    <a:cubicBezTo>
                      <a:pt x="1149" y="1200"/>
                      <a:pt x="944" y="1332"/>
                      <a:pt x="710" y="1336"/>
                    </a:cubicBezTo>
                    <a:moveTo>
                      <a:pt x="691" y="1336"/>
                    </a:moveTo>
                    <a:cubicBezTo>
                      <a:pt x="619" y="1334"/>
                      <a:pt x="548" y="1321"/>
                      <a:pt x="483" y="1299"/>
                    </a:cubicBezTo>
                    <a:cubicBezTo>
                      <a:pt x="511" y="1269"/>
                      <a:pt x="572" y="1200"/>
                      <a:pt x="639" y="1102"/>
                    </a:cubicBezTo>
                    <a:cubicBezTo>
                      <a:pt x="797" y="1102"/>
                      <a:pt x="797" y="1102"/>
                      <a:pt x="797" y="1102"/>
                    </a:cubicBezTo>
                    <a:cubicBezTo>
                      <a:pt x="805" y="1102"/>
                      <a:pt x="814" y="1096"/>
                      <a:pt x="814" y="1085"/>
                    </a:cubicBezTo>
                    <a:cubicBezTo>
                      <a:pt x="814" y="1083"/>
                      <a:pt x="812" y="1080"/>
                      <a:pt x="812" y="1078"/>
                    </a:cubicBezTo>
                    <a:cubicBezTo>
                      <a:pt x="812" y="1076"/>
                      <a:pt x="812" y="1076"/>
                      <a:pt x="812" y="1076"/>
                    </a:cubicBezTo>
                    <a:cubicBezTo>
                      <a:pt x="810" y="1076"/>
                      <a:pt x="810" y="1076"/>
                      <a:pt x="810" y="1076"/>
                    </a:cubicBezTo>
                    <a:cubicBezTo>
                      <a:pt x="808" y="1072"/>
                      <a:pt x="805" y="1065"/>
                      <a:pt x="803" y="1061"/>
                    </a:cubicBezTo>
                    <a:cubicBezTo>
                      <a:pt x="818" y="1063"/>
                      <a:pt x="834" y="1065"/>
                      <a:pt x="851" y="1065"/>
                    </a:cubicBezTo>
                    <a:cubicBezTo>
                      <a:pt x="790" y="1143"/>
                      <a:pt x="734" y="1234"/>
                      <a:pt x="691" y="1336"/>
                    </a:cubicBezTo>
                    <a:moveTo>
                      <a:pt x="241" y="1141"/>
                    </a:moveTo>
                    <a:cubicBezTo>
                      <a:pt x="373" y="1130"/>
                      <a:pt x="485" y="1102"/>
                      <a:pt x="582" y="1063"/>
                    </a:cubicBezTo>
                    <a:cubicBezTo>
                      <a:pt x="576" y="1076"/>
                      <a:pt x="576" y="1076"/>
                      <a:pt x="576" y="1076"/>
                    </a:cubicBezTo>
                    <a:cubicBezTo>
                      <a:pt x="574" y="1078"/>
                      <a:pt x="572" y="1083"/>
                      <a:pt x="572" y="1085"/>
                    </a:cubicBezTo>
                    <a:cubicBezTo>
                      <a:pt x="572" y="1096"/>
                      <a:pt x="580" y="1102"/>
                      <a:pt x="589" y="1102"/>
                    </a:cubicBezTo>
                    <a:cubicBezTo>
                      <a:pt x="617" y="1102"/>
                      <a:pt x="617" y="1102"/>
                      <a:pt x="617" y="1102"/>
                    </a:cubicBezTo>
                    <a:cubicBezTo>
                      <a:pt x="548" y="1200"/>
                      <a:pt x="489" y="1267"/>
                      <a:pt x="466" y="1293"/>
                    </a:cubicBezTo>
                    <a:cubicBezTo>
                      <a:pt x="379" y="1258"/>
                      <a:pt x="303" y="1206"/>
                      <a:pt x="241" y="1141"/>
                    </a:cubicBezTo>
                    <a:moveTo>
                      <a:pt x="204" y="1102"/>
                    </a:moveTo>
                    <a:cubicBezTo>
                      <a:pt x="202" y="1018"/>
                      <a:pt x="208" y="940"/>
                      <a:pt x="219" y="866"/>
                    </a:cubicBezTo>
                    <a:cubicBezTo>
                      <a:pt x="312" y="866"/>
                      <a:pt x="312" y="866"/>
                      <a:pt x="312" y="866"/>
                    </a:cubicBezTo>
                    <a:cubicBezTo>
                      <a:pt x="392" y="929"/>
                      <a:pt x="489" y="985"/>
                      <a:pt x="606" y="1022"/>
                    </a:cubicBezTo>
                    <a:cubicBezTo>
                      <a:pt x="604" y="1028"/>
                      <a:pt x="600" y="1033"/>
                      <a:pt x="598" y="1039"/>
                    </a:cubicBezTo>
                    <a:cubicBezTo>
                      <a:pt x="494" y="1083"/>
                      <a:pt x="370" y="1113"/>
                      <a:pt x="225" y="1124"/>
                    </a:cubicBezTo>
                    <a:cubicBezTo>
                      <a:pt x="219" y="1117"/>
                      <a:pt x="210" y="1109"/>
                      <a:pt x="204" y="1102"/>
                    </a:cubicBezTo>
                    <a:moveTo>
                      <a:pt x="186" y="1078"/>
                    </a:moveTo>
                    <a:cubicBezTo>
                      <a:pt x="109" y="972"/>
                      <a:pt x="61" y="840"/>
                      <a:pt x="61" y="697"/>
                    </a:cubicBezTo>
                    <a:cubicBezTo>
                      <a:pt x="61" y="665"/>
                      <a:pt x="63" y="632"/>
                      <a:pt x="67" y="600"/>
                    </a:cubicBezTo>
                    <a:cubicBezTo>
                      <a:pt x="91" y="637"/>
                      <a:pt x="132" y="691"/>
                      <a:pt x="189" y="751"/>
                    </a:cubicBezTo>
                    <a:cubicBezTo>
                      <a:pt x="137" y="838"/>
                      <a:pt x="137" y="838"/>
                      <a:pt x="137" y="838"/>
                    </a:cubicBezTo>
                    <a:cubicBezTo>
                      <a:pt x="135" y="842"/>
                      <a:pt x="132" y="844"/>
                      <a:pt x="132" y="849"/>
                    </a:cubicBezTo>
                    <a:cubicBezTo>
                      <a:pt x="132" y="857"/>
                      <a:pt x="141" y="866"/>
                      <a:pt x="150" y="866"/>
                    </a:cubicBezTo>
                    <a:cubicBezTo>
                      <a:pt x="202" y="866"/>
                      <a:pt x="202" y="866"/>
                      <a:pt x="202" y="866"/>
                    </a:cubicBezTo>
                    <a:cubicBezTo>
                      <a:pt x="191" y="933"/>
                      <a:pt x="186" y="1003"/>
                      <a:pt x="186" y="1078"/>
                    </a:cubicBezTo>
                    <a:moveTo>
                      <a:pt x="173" y="336"/>
                    </a:moveTo>
                    <a:cubicBezTo>
                      <a:pt x="219" y="321"/>
                      <a:pt x="297" y="299"/>
                      <a:pt x="399" y="288"/>
                    </a:cubicBezTo>
                    <a:cubicBezTo>
                      <a:pt x="401" y="290"/>
                      <a:pt x="403" y="292"/>
                      <a:pt x="405" y="295"/>
                    </a:cubicBezTo>
                    <a:cubicBezTo>
                      <a:pt x="396" y="308"/>
                      <a:pt x="396" y="308"/>
                      <a:pt x="396" y="308"/>
                    </a:cubicBezTo>
                    <a:cubicBezTo>
                      <a:pt x="394" y="310"/>
                      <a:pt x="392" y="314"/>
                      <a:pt x="392" y="318"/>
                    </a:cubicBezTo>
                    <a:cubicBezTo>
                      <a:pt x="392" y="327"/>
                      <a:pt x="401" y="336"/>
                      <a:pt x="409" y="336"/>
                    </a:cubicBezTo>
                    <a:cubicBezTo>
                      <a:pt x="414" y="336"/>
                      <a:pt x="414" y="336"/>
                      <a:pt x="414" y="336"/>
                    </a:cubicBezTo>
                    <a:cubicBezTo>
                      <a:pt x="355" y="418"/>
                      <a:pt x="295" y="526"/>
                      <a:pt x="251" y="656"/>
                    </a:cubicBezTo>
                    <a:cubicBezTo>
                      <a:pt x="245" y="658"/>
                      <a:pt x="241" y="660"/>
                      <a:pt x="238" y="667"/>
                    </a:cubicBezTo>
                    <a:cubicBezTo>
                      <a:pt x="221" y="693"/>
                      <a:pt x="208" y="717"/>
                      <a:pt x="197" y="736"/>
                    </a:cubicBezTo>
                    <a:cubicBezTo>
                      <a:pt x="135" y="669"/>
                      <a:pt x="93" y="608"/>
                      <a:pt x="74" y="574"/>
                    </a:cubicBezTo>
                    <a:cubicBezTo>
                      <a:pt x="91" y="487"/>
                      <a:pt x="126" y="407"/>
                      <a:pt x="173" y="336"/>
                    </a:cubicBezTo>
                    <a:moveTo>
                      <a:pt x="303" y="197"/>
                    </a:moveTo>
                    <a:cubicBezTo>
                      <a:pt x="318" y="210"/>
                      <a:pt x="349" y="234"/>
                      <a:pt x="383" y="271"/>
                    </a:cubicBezTo>
                    <a:cubicBezTo>
                      <a:pt x="303" y="282"/>
                      <a:pt x="236" y="299"/>
                      <a:pt x="191" y="312"/>
                    </a:cubicBezTo>
                    <a:cubicBezTo>
                      <a:pt x="223" y="269"/>
                      <a:pt x="262" y="232"/>
                      <a:pt x="303" y="197"/>
                    </a:cubicBezTo>
                    <a:moveTo>
                      <a:pt x="680" y="61"/>
                    </a:moveTo>
                    <a:cubicBezTo>
                      <a:pt x="647" y="85"/>
                      <a:pt x="602" y="121"/>
                      <a:pt x="552" y="171"/>
                    </a:cubicBezTo>
                    <a:cubicBezTo>
                      <a:pt x="528" y="132"/>
                      <a:pt x="528" y="132"/>
                      <a:pt x="528" y="132"/>
                    </a:cubicBezTo>
                    <a:cubicBezTo>
                      <a:pt x="526" y="128"/>
                      <a:pt x="520" y="123"/>
                      <a:pt x="513" y="123"/>
                    </a:cubicBezTo>
                    <a:cubicBezTo>
                      <a:pt x="507" y="123"/>
                      <a:pt x="500" y="130"/>
                      <a:pt x="498" y="134"/>
                    </a:cubicBezTo>
                    <a:cubicBezTo>
                      <a:pt x="459" y="201"/>
                      <a:pt x="435" y="243"/>
                      <a:pt x="420" y="269"/>
                    </a:cubicBezTo>
                    <a:cubicBezTo>
                      <a:pt x="405" y="269"/>
                      <a:pt x="405" y="269"/>
                      <a:pt x="405" y="269"/>
                    </a:cubicBezTo>
                    <a:cubicBezTo>
                      <a:pt x="368" y="227"/>
                      <a:pt x="336" y="201"/>
                      <a:pt x="318" y="186"/>
                    </a:cubicBezTo>
                    <a:cubicBezTo>
                      <a:pt x="420" y="111"/>
                      <a:pt x="544" y="65"/>
                      <a:pt x="680" y="61"/>
                    </a:cubicBezTo>
                    <a:moveTo>
                      <a:pt x="710" y="61"/>
                    </a:moveTo>
                    <a:cubicBezTo>
                      <a:pt x="795" y="63"/>
                      <a:pt x="875" y="80"/>
                      <a:pt x="948" y="113"/>
                    </a:cubicBezTo>
                    <a:cubicBezTo>
                      <a:pt x="950" y="158"/>
                      <a:pt x="953" y="204"/>
                      <a:pt x="948" y="247"/>
                    </a:cubicBezTo>
                    <a:cubicBezTo>
                      <a:pt x="946" y="247"/>
                      <a:pt x="944" y="245"/>
                      <a:pt x="942" y="245"/>
                    </a:cubicBezTo>
                    <a:cubicBezTo>
                      <a:pt x="933" y="245"/>
                      <a:pt x="927" y="251"/>
                      <a:pt x="924" y="256"/>
                    </a:cubicBezTo>
                    <a:cubicBezTo>
                      <a:pt x="909" y="284"/>
                      <a:pt x="894" y="308"/>
                      <a:pt x="883" y="327"/>
                    </a:cubicBezTo>
                    <a:cubicBezTo>
                      <a:pt x="786" y="290"/>
                      <a:pt x="691" y="273"/>
                      <a:pt x="606" y="266"/>
                    </a:cubicBezTo>
                    <a:cubicBezTo>
                      <a:pt x="587" y="232"/>
                      <a:pt x="572" y="206"/>
                      <a:pt x="561" y="186"/>
                    </a:cubicBezTo>
                    <a:cubicBezTo>
                      <a:pt x="624" y="126"/>
                      <a:pt x="678" y="85"/>
                      <a:pt x="710" y="61"/>
                    </a:cubicBezTo>
                    <a:moveTo>
                      <a:pt x="953" y="370"/>
                    </a:moveTo>
                    <a:cubicBezTo>
                      <a:pt x="953" y="377"/>
                      <a:pt x="948" y="381"/>
                      <a:pt x="942" y="381"/>
                    </a:cubicBezTo>
                    <a:cubicBezTo>
                      <a:pt x="935" y="381"/>
                      <a:pt x="929" y="377"/>
                      <a:pt x="929" y="370"/>
                    </a:cubicBezTo>
                    <a:cubicBezTo>
                      <a:pt x="929" y="325"/>
                      <a:pt x="929" y="325"/>
                      <a:pt x="929" y="325"/>
                    </a:cubicBezTo>
                    <a:cubicBezTo>
                      <a:pt x="929" y="318"/>
                      <a:pt x="935" y="314"/>
                      <a:pt x="942" y="314"/>
                    </a:cubicBezTo>
                    <a:cubicBezTo>
                      <a:pt x="948" y="314"/>
                      <a:pt x="953" y="318"/>
                      <a:pt x="953" y="325"/>
                    </a:cubicBezTo>
                    <a:lnTo>
                      <a:pt x="953" y="370"/>
                    </a:lnTo>
                    <a:close/>
                    <a:moveTo>
                      <a:pt x="942" y="431"/>
                    </a:moveTo>
                    <a:cubicBezTo>
                      <a:pt x="933" y="431"/>
                      <a:pt x="927" y="422"/>
                      <a:pt x="927" y="416"/>
                    </a:cubicBezTo>
                    <a:cubicBezTo>
                      <a:pt x="927" y="407"/>
                      <a:pt x="933" y="401"/>
                      <a:pt x="942" y="401"/>
                    </a:cubicBezTo>
                    <a:cubicBezTo>
                      <a:pt x="948" y="401"/>
                      <a:pt x="957" y="407"/>
                      <a:pt x="957" y="416"/>
                    </a:cubicBezTo>
                    <a:cubicBezTo>
                      <a:pt x="957" y="422"/>
                      <a:pt x="948" y="431"/>
                      <a:pt x="942" y="431"/>
                    </a:cubicBezTo>
                    <a:moveTo>
                      <a:pt x="966" y="119"/>
                    </a:moveTo>
                    <a:cubicBezTo>
                      <a:pt x="1043" y="156"/>
                      <a:pt x="1113" y="208"/>
                      <a:pt x="1169" y="269"/>
                    </a:cubicBezTo>
                    <a:cubicBezTo>
                      <a:pt x="1165" y="303"/>
                      <a:pt x="1154" y="375"/>
                      <a:pt x="1123" y="463"/>
                    </a:cubicBezTo>
                    <a:cubicBezTo>
                      <a:pt x="1098" y="444"/>
                      <a:pt x="1074" y="427"/>
                      <a:pt x="1048" y="411"/>
                    </a:cubicBezTo>
                    <a:cubicBezTo>
                      <a:pt x="998" y="327"/>
                      <a:pt x="976" y="288"/>
                      <a:pt x="966" y="271"/>
                    </a:cubicBezTo>
                    <a:cubicBezTo>
                      <a:pt x="968" y="221"/>
                      <a:pt x="970" y="171"/>
                      <a:pt x="966" y="119"/>
                    </a:cubicBezTo>
                    <a:moveTo>
                      <a:pt x="743" y="944"/>
                    </a:moveTo>
                    <a:cubicBezTo>
                      <a:pt x="816" y="816"/>
                      <a:pt x="896" y="647"/>
                      <a:pt x="937" y="457"/>
                    </a:cubicBezTo>
                    <a:cubicBezTo>
                      <a:pt x="1046" y="457"/>
                      <a:pt x="1046" y="457"/>
                      <a:pt x="1046" y="457"/>
                    </a:cubicBezTo>
                    <a:cubicBezTo>
                      <a:pt x="1054" y="457"/>
                      <a:pt x="1061" y="450"/>
                      <a:pt x="1061" y="442"/>
                    </a:cubicBezTo>
                    <a:cubicBezTo>
                      <a:pt x="1080" y="453"/>
                      <a:pt x="1098" y="468"/>
                      <a:pt x="1117" y="481"/>
                    </a:cubicBezTo>
                    <a:cubicBezTo>
                      <a:pt x="1095" y="539"/>
                      <a:pt x="1067" y="604"/>
                      <a:pt x="1026" y="671"/>
                    </a:cubicBezTo>
                    <a:cubicBezTo>
                      <a:pt x="968" y="767"/>
                      <a:pt x="877" y="875"/>
                      <a:pt x="743" y="961"/>
                    </a:cubicBezTo>
                    <a:cubicBezTo>
                      <a:pt x="740" y="957"/>
                      <a:pt x="738" y="955"/>
                      <a:pt x="736" y="951"/>
                    </a:cubicBezTo>
                    <a:cubicBezTo>
                      <a:pt x="738" y="948"/>
                      <a:pt x="740" y="946"/>
                      <a:pt x="743" y="944"/>
                    </a:cubicBezTo>
                    <a:moveTo>
                      <a:pt x="502" y="249"/>
                    </a:moveTo>
                    <a:cubicBezTo>
                      <a:pt x="502" y="204"/>
                      <a:pt x="502" y="204"/>
                      <a:pt x="502" y="204"/>
                    </a:cubicBezTo>
                    <a:cubicBezTo>
                      <a:pt x="502" y="197"/>
                      <a:pt x="507" y="193"/>
                      <a:pt x="513" y="193"/>
                    </a:cubicBezTo>
                    <a:cubicBezTo>
                      <a:pt x="520" y="193"/>
                      <a:pt x="524" y="197"/>
                      <a:pt x="524" y="204"/>
                    </a:cubicBezTo>
                    <a:cubicBezTo>
                      <a:pt x="524" y="249"/>
                      <a:pt x="524" y="249"/>
                      <a:pt x="524" y="249"/>
                    </a:cubicBezTo>
                    <a:cubicBezTo>
                      <a:pt x="524" y="256"/>
                      <a:pt x="520" y="260"/>
                      <a:pt x="513" y="260"/>
                    </a:cubicBezTo>
                    <a:cubicBezTo>
                      <a:pt x="507" y="260"/>
                      <a:pt x="502" y="256"/>
                      <a:pt x="502" y="249"/>
                    </a:cubicBezTo>
                    <a:moveTo>
                      <a:pt x="513" y="279"/>
                    </a:moveTo>
                    <a:cubicBezTo>
                      <a:pt x="522" y="279"/>
                      <a:pt x="528" y="286"/>
                      <a:pt x="528" y="295"/>
                    </a:cubicBezTo>
                    <a:cubicBezTo>
                      <a:pt x="528" y="301"/>
                      <a:pt x="522" y="310"/>
                      <a:pt x="513" y="310"/>
                    </a:cubicBezTo>
                    <a:cubicBezTo>
                      <a:pt x="505" y="310"/>
                      <a:pt x="498" y="301"/>
                      <a:pt x="498" y="295"/>
                    </a:cubicBezTo>
                    <a:cubicBezTo>
                      <a:pt x="498" y="286"/>
                      <a:pt x="505" y="279"/>
                      <a:pt x="513" y="279"/>
                    </a:cubicBezTo>
                    <a:moveTo>
                      <a:pt x="243" y="780"/>
                    </a:moveTo>
                    <a:cubicBezTo>
                      <a:pt x="243" y="734"/>
                      <a:pt x="243" y="734"/>
                      <a:pt x="243" y="734"/>
                    </a:cubicBezTo>
                    <a:cubicBezTo>
                      <a:pt x="243" y="728"/>
                      <a:pt x="247" y="723"/>
                      <a:pt x="254" y="723"/>
                    </a:cubicBezTo>
                    <a:cubicBezTo>
                      <a:pt x="260" y="723"/>
                      <a:pt x="264" y="728"/>
                      <a:pt x="264" y="734"/>
                    </a:cubicBezTo>
                    <a:cubicBezTo>
                      <a:pt x="264" y="780"/>
                      <a:pt x="264" y="780"/>
                      <a:pt x="264" y="780"/>
                    </a:cubicBezTo>
                    <a:cubicBezTo>
                      <a:pt x="264" y="786"/>
                      <a:pt x="260" y="790"/>
                      <a:pt x="254" y="790"/>
                    </a:cubicBezTo>
                    <a:cubicBezTo>
                      <a:pt x="247" y="790"/>
                      <a:pt x="243" y="786"/>
                      <a:pt x="243" y="780"/>
                    </a:cubicBezTo>
                    <a:moveTo>
                      <a:pt x="254" y="810"/>
                    </a:moveTo>
                    <a:cubicBezTo>
                      <a:pt x="262" y="810"/>
                      <a:pt x="269" y="816"/>
                      <a:pt x="269" y="825"/>
                    </a:cubicBezTo>
                    <a:cubicBezTo>
                      <a:pt x="269" y="834"/>
                      <a:pt x="262" y="840"/>
                      <a:pt x="254" y="840"/>
                    </a:cubicBezTo>
                    <a:cubicBezTo>
                      <a:pt x="245" y="840"/>
                      <a:pt x="238" y="834"/>
                      <a:pt x="238" y="825"/>
                    </a:cubicBezTo>
                    <a:cubicBezTo>
                      <a:pt x="238" y="816"/>
                      <a:pt x="245" y="810"/>
                      <a:pt x="254" y="810"/>
                    </a:cubicBezTo>
                    <a:moveTo>
                      <a:pt x="373" y="840"/>
                    </a:moveTo>
                    <a:cubicBezTo>
                      <a:pt x="373" y="840"/>
                      <a:pt x="373" y="840"/>
                      <a:pt x="373" y="840"/>
                    </a:cubicBezTo>
                    <a:cubicBezTo>
                      <a:pt x="269" y="665"/>
                      <a:pt x="269" y="665"/>
                      <a:pt x="269" y="665"/>
                    </a:cubicBezTo>
                    <a:cubicBezTo>
                      <a:pt x="269" y="663"/>
                      <a:pt x="269" y="663"/>
                      <a:pt x="267" y="663"/>
                    </a:cubicBezTo>
                    <a:cubicBezTo>
                      <a:pt x="312" y="528"/>
                      <a:pt x="375" y="418"/>
                      <a:pt x="435" y="336"/>
                    </a:cubicBezTo>
                    <a:cubicBezTo>
                      <a:pt x="437" y="336"/>
                      <a:pt x="437" y="336"/>
                      <a:pt x="437" y="336"/>
                    </a:cubicBezTo>
                    <a:cubicBezTo>
                      <a:pt x="528" y="453"/>
                      <a:pt x="634" y="645"/>
                      <a:pt x="663" y="929"/>
                    </a:cubicBezTo>
                    <a:cubicBezTo>
                      <a:pt x="643" y="961"/>
                      <a:pt x="628" y="987"/>
                      <a:pt x="615" y="1007"/>
                    </a:cubicBezTo>
                    <a:cubicBezTo>
                      <a:pt x="509" y="974"/>
                      <a:pt x="416" y="922"/>
                      <a:pt x="340" y="866"/>
                    </a:cubicBezTo>
                    <a:cubicBezTo>
                      <a:pt x="357" y="866"/>
                      <a:pt x="357" y="866"/>
                      <a:pt x="357" y="866"/>
                    </a:cubicBezTo>
                    <a:cubicBezTo>
                      <a:pt x="368" y="866"/>
                      <a:pt x="375" y="857"/>
                      <a:pt x="375" y="849"/>
                    </a:cubicBezTo>
                    <a:cubicBezTo>
                      <a:pt x="375" y="847"/>
                      <a:pt x="375" y="844"/>
                      <a:pt x="373" y="840"/>
                    </a:cubicBezTo>
                    <a:moveTo>
                      <a:pt x="693" y="892"/>
                    </a:moveTo>
                    <a:cubicBezTo>
                      <a:pt x="686" y="892"/>
                      <a:pt x="680" y="896"/>
                      <a:pt x="678" y="903"/>
                    </a:cubicBezTo>
                    <a:cubicBezTo>
                      <a:pt x="676" y="903"/>
                      <a:pt x="676" y="903"/>
                      <a:pt x="676" y="903"/>
                    </a:cubicBezTo>
                    <a:cubicBezTo>
                      <a:pt x="647" y="652"/>
                      <a:pt x="559" y="476"/>
                      <a:pt x="485" y="370"/>
                    </a:cubicBezTo>
                    <a:cubicBezTo>
                      <a:pt x="476" y="357"/>
                      <a:pt x="468" y="347"/>
                      <a:pt x="461" y="336"/>
                    </a:cubicBezTo>
                    <a:cubicBezTo>
                      <a:pt x="617" y="336"/>
                      <a:pt x="617" y="336"/>
                      <a:pt x="617" y="336"/>
                    </a:cubicBezTo>
                    <a:cubicBezTo>
                      <a:pt x="628" y="336"/>
                      <a:pt x="634" y="327"/>
                      <a:pt x="634" y="318"/>
                    </a:cubicBezTo>
                    <a:cubicBezTo>
                      <a:pt x="634" y="314"/>
                      <a:pt x="634" y="312"/>
                      <a:pt x="632" y="310"/>
                    </a:cubicBezTo>
                    <a:cubicBezTo>
                      <a:pt x="632" y="308"/>
                      <a:pt x="632" y="308"/>
                      <a:pt x="632" y="308"/>
                    </a:cubicBezTo>
                    <a:cubicBezTo>
                      <a:pt x="626" y="299"/>
                      <a:pt x="621" y="292"/>
                      <a:pt x="617" y="284"/>
                    </a:cubicBezTo>
                    <a:cubicBezTo>
                      <a:pt x="695" y="290"/>
                      <a:pt x="784" y="308"/>
                      <a:pt x="875" y="342"/>
                    </a:cubicBezTo>
                    <a:cubicBezTo>
                      <a:pt x="825" y="429"/>
                      <a:pt x="825" y="429"/>
                      <a:pt x="825" y="429"/>
                    </a:cubicBezTo>
                    <a:cubicBezTo>
                      <a:pt x="821" y="431"/>
                      <a:pt x="821" y="435"/>
                      <a:pt x="821" y="440"/>
                    </a:cubicBezTo>
                    <a:cubicBezTo>
                      <a:pt x="821" y="448"/>
                      <a:pt x="827" y="457"/>
                      <a:pt x="838" y="457"/>
                    </a:cubicBezTo>
                    <a:cubicBezTo>
                      <a:pt x="920" y="457"/>
                      <a:pt x="920" y="457"/>
                      <a:pt x="920" y="457"/>
                    </a:cubicBezTo>
                    <a:cubicBezTo>
                      <a:pt x="879" y="643"/>
                      <a:pt x="799" y="810"/>
                      <a:pt x="727" y="933"/>
                    </a:cubicBezTo>
                    <a:cubicBezTo>
                      <a:pt x="708" y="901"/>
                      <a:pt x="708" y="901"/>
                      <a:pt x="708" y="901"/>
                    </a:cubicBezTo>
                    <a:cubicBezTo>
                      <a:pt x="706" y="896"/>
                      <a:pt x="699" y="892"/>
                      <a:pt x="693" y="892"/>
                    </a:cubicBezTo>
                    <a:moveTo>
                      <a:pt x="682" y="1016"/>
                    </a:moveTo>
                    <a:cubicBezTo>
                      <a:pt x="682" y="972"/>
                      <a:pt x="682" y="972"/>
                      <a:pt x="682" y="972"/>
                    </a:cubicBezTo>
                    <a:cubicBezTo>
                      <a:pt x="682" y="966"/>
                      <a:pt x="686" y="959"/>
                      <a:pt x="693" y="959"/>
                    </a:cubicBezTo>
                    <a:cubicBezTo>
                      <a:pt x="699" y="959"/>
                      <a:pt x="704" y="966"/>
                      <a:pt x="704" y="972"/>
                    </a:cubicBezTo>
                    <a:cubicBezTo>
                      <a:pt x="704" y="1016"/>
                      <a:pt x="704" y="1016"/>
                      <a:pt x="704" y="1016"/>
                    </a:cubicBezTo>
                    <a:cubicBezTo>
                      <a:pt x="704" y="1022"/>
                      <a:pt x="699" y="1028"/>
                      <a:pt x="693" y="1028"/>
                    </a:cubicBezTo>
                    <a:cubicBezTo>
                      <a:pt x="686" y="1028"/>
                      <a:pt x="682" y="1022"/>
                      <a:pt x="682" y="1016"/>
                    </a:cubicBezTo>
                    <a:moveTo>
                      <a:pt x="693" y="1046"/>
                    </a:moveTo>
                    <a:cubicBezTo>
                      <a:pt x="702" y="1046"/>
                      <a:pt x="708" y="1052"/>
                      <a:pt x="708" y="1061"/>
                    </a:cubicBezTo>
                    <a:cubicBezTo>
                      <a:pt x="708" y="1070"/>
                      <a:pt x="702" y="1076"/>
                      <a:pt x="693" y="1076"/>
                    </a:cubicBezTo>
                    <a:cubicBezTo>
                      <a:pt x="684" y="1076"/>
                      <a:pt x="678" y="1070"/>
                      <a:pt x="678" y="1061"/>
                    </a:cubicBezTo>
                    <a:cubicBezTo>
                      <a:pt x="678" y="1052"/>
                      <a:pt x="684" y="1046"/>
                      <a:pt x="693" y="1046"/>
                    </a:cubicBezTo>
                    <a:moveTo>
                      <a:pt x="1126" y="691"/>
                    </a:moveTo>
                    <a:cubicBezTo>
                      <a:pt x="1119" y="691"/>
                      <a:pt x="1113" y="695"/>
                      <a:pt x="1111" y="702"/>
                    </a:cubicBezTo>
                    <a:cubicBezTo>
                      <a:pt x="1009" y="873"/>
                      <a:pt x="1009" y="873"/>
                      <a:pt x="1009" y="873"/>
                    </a:cubicBezTo>
                    <a:cubicBezTo>
                      <a:pt x="1007" y="877"/>
                      <a:pt x="1004" y="879"/>
                      <a:pt x="1004" y="883"/>
                    </a:cubicBezTo>
                    <a:cubicBezTo>
                      <a:pt x="1004" y="888"/>
                      <a:pt x="1007" y="892"/>
                      <a:pt x="1009" y="894"/>
                    </a:cubicBezTo>
                    <a:cubicBezTo>
                      <a:pt x="961" y="940"/>
                      <a:pt x="911" y="992"/>
                      <a:pt x="864" y="1048"/>
                    </a:cubicBezTo>
                    <a:cubicBezTo>
                      <a:pt x="838" y="1048"/>
                      <a:pt x="814" y="1046"/>
                      <a:pt x="792" y="1044"/>
                    </a:cubicBezTo>
                    <a:cubicBezTo>
                      <a:pt x="775" y="1016"/>
                      <a:pt x="762" y="994"/>
                      <a:pt x="751" y="977"/>
                    </a:cubicBezTo>
                    <a:cubicBezTo>
                      <a:pt x="890" y="888"/>
                      <a:pt x="981" y="780"/>
                      <a:pt x="1041" y="680"/>
                    </a:cubicBezTo>
                    <a:cubicBezTo>
                      <a:pt x="1080" y="615"/>
                      <a:pt x="1111" y="550"/>
                      <a:pt x="1130" y="492"/>
                    </a:cubicBezTo>
                    <a:cubicBezTo>
                      <a:pt x="1193" y="544"/>
                      <a:pt x="1253" y="604"/>
                      <a:pt x="1310" y="680"/>
                    </a:cubicBezTo>
                    <a:cubicBezTo>
                      <a:pt x="1277" y="697"/>
                      <a:pt x="1232" y="723"/>
                      <a:pt x="1178" y="762"/>
                    </a:cubicBezTo>
                    <a:cubicBezTo>
                      <a:pt x="1141" y="699"/>
                      <a:pt x="1141" y="699"/>
                      <a:pt x="1141" y="699"/>
                    </a:cubicBezTo>
                    <a:cubicBezTo>
                      <a:pt x="1139" y="693"/>
                      <a:pt x="1132" y="691"/>
                      <a:pt x="1126" y="691"/>
                    </a:cubicBezTo>
                    <a:moveTo>
                      <a:pt x="1115" y="814"/>
                    </a:moveTo>
                    <a:cubicBezTo>
                      <a:pt x="1115" y="769"/>
                      <a:pt x="1115" y="769"/>
                      <a:pt x="1115" y="769"/>
                    </a:cubicBezTo>
                    <a:cubicBezTo>
                      <a:pt x="1115" y="762"/>
                      <a:pt x="1119" y="758"/>
                      <a:pt x="1126" y="758"/>
                    </a:cubicBezTo>
                    <a:cubicBezTo>
                      <a:pt x="1132" y="758"/>
                      <a:pt x="1136" y="762"/>
                      <a:pt x="1136" y="769"/>
                    </a:cubicBezTo>
                    <a:cubicBezTo>
                      <a:pt x="1136" y="814"/>
                      <a:pt x="1136" y="814"/>
                      <a:pt x="1136" y="814"/>
                    </a:cubicBezTo>
                    <a:cubicBezTo>
                      <a:pt x="1136" y="821"/>
                      <a:pt x="1132" y="825"/>
                      <a:pt x="1126" y="825"/>
                    </a:cubicBezTo>
                    <a:cubicBezTo>
                      <a:pt x="1119" y="825"/>
                      <a:pt x="1115" y="821"/>
                      <a:pt x="1115" y="814"/>
                    </a:cubicBezTo>
                    <a:moveTo>
                      <a:pt x="1126" y="844"/>
                    </a:moveTo>
                    <a:cubicBezTo>
                      <a:pt x="1134" y="844"/>
                      <a:pt x="1141" y="851"/>
                      <a:pt x="1141" y="860"/>
                    </a:cubicBezTo>
                    <a:cubicBezTo>
                      <a:pt x="1141" y="868"/>
                      <a:pt x="1134" y="875"/>
                      <a:pt x="1126" y="875"/>
                    </a:cubicBezTo>
                    <a:cubicBezTo>
                      <a:pt x="1117" y="875"/>
                      <a:pt x="1111" y="868"/>
                      <a:pt x="1111" y="860"/>
                    </a:cubicBezTo>
                    <a:cubicBezTo>
                      <a:pt x="1111" y="851"/>
                      <a:pt x="1117" y="844"/>
                      <a:pt x="1126" y="844"/>
                    </a:cubicBezTo>
                    <a:moveTo>
                      <a:pt x="1333" y="665"/>
                    </a:moveTo>
                    <a:cubicBezTo>
                      <a:pt x="1331" y="667"/>
                      <a:pt x="1329" y="669"/>
                      <a:pt x="1325" y="671"/>
                    </a:cubicBezTo>
                    <a:cubicBezTo>
                      <a:pt x="1264" y="591"/>
                      <a:pt x="1201" y="528"/>
                      <a:pt x="1136" y="474"/>
                    </a:cubicBezTo>
                    <a:cubicBezTo>
                      <a:pt x="1165" y="394"/>
                      <a:pt x="1178" y="327"/>
                      <a:pt x="1184" y="286"/>
                    </a:cubicBezTo>
                    <a:cubicBezTo>
                      <a:pt x="1271" y="390"/>
                      <a:pt x="1327" y="522"/>
                      <a:pt x="1333" y="665"/>
                    </a:cubicBezTo>
                    <a:moveTo>
                      <a:pt x="697" y="0"/>
                    </a:moveTo>
                    <a:cubicBezTo>
                      <a:pt x="314" y="0"/>
                      <a:pt x="0" y="314"/>
                      <a:pt x="0" y="697"/>
                    </a:cubicBezTo>
                    <a:cubicBezTo>
                      <a:pt x="0" y="1083"/>
                      <a:pt x="314" y="1397"/>
                      <a:pt x="697" y="1397"/>
                    </a:cubicBezTo>
                    <a:cubicBezTo>
                      <a:pt x="1082" y="1397"/>
                      <a:pt x="1396" y="1083"/>
                      <a:pt x="1396" y="697"/>
                    </a:cubicBezTo>
                    <a:cubicBezTo>
                      <a:pt x="1396" y="314"/>
                      <a:pt x="1082" y="0"/>
                      <a:pt x="697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ctr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0284" name="Google Shape;10284;p92"/>
            <p:cNvSpPr/>
            <p:nvPr/>
          </p:nvSpPr>
          <p:spPr>
            <a:xfrm>
              <a:off x="-1201618" y="3802121"/>
              <a:ext cx="604332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Vulnerability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Management</a:t>
              </a: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10288" name="Google Shape;10288;p92"/>
          <p:cNvGrpSpPr/>
          <p:nvPr/>
        </p:nvGrpSpPr>
        <p:grpSpPr>
          <a:xfrm>
            <a:off x="640531" y="2662256"/>
            <a:ext cx="518632" cy="594113"/>
            <a:chOff x="625018" y="3487378"/>
            <a:chExt cx="518632" cy="594113"/>
          </a:xfrm>
        </p:grpSpPr>
        <p:sp>
          <p:nvSpPr>
            <p:cNvPr id="10289" name="Google Shape;10289;p92"/>
            <p:cNvSpPr/>
            <p:nvPr/>
          </p:nvSpPr>
          <p:spPr>
            <a:xfrm>
              <a:off x="625018" y="3835270"/>
              <a:ext cx="518632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Disk</a:t>
              </a:r>
              <a:endParaRPr dirty="0"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 dirty="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Encryption</a:t>
              </a:r>
              <a:endParaRPr sz="800" dirty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0290" name="Google Shape;10290;p92"/>
            <p:cNvGrpSpPr/>
            <p:nvPr/>
          </p:nvGrpSpPr>
          <p:grpSpPr>
            <a:xfrm>
              <a:off x="722366" y="3487378"/>
              <a:ext cx="310896" cy="310896"/>
              <a:chOff x="3476654" y="3770885"/>
              <a:chExt cx="587375" cy="587375"/>
            </a:xfrm>
          </p:grpSpPr>
          <p:sp>
            <p:nvSpPr>
              <p:cNvPr id="10291" name="Google Shape;10291;p92"/>
              <p:cNvSpPr/>
              <p:nvPr/>
            </p:nvSpPr>
            <p:spPr>
              <a:xfrm>
                <a:off x="3476654" y="3770885"/>
                <a:ext cx="587375" cy="587375"/>
              </a:xfrm>
              <a:prstGeom prst="ellipse">
                <a:avLst/>
              </a:prstGeom>
              <a:solidFill>
                <a:srgbClr val="28A8E0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92" name="Google Shape;10292;p92"/>
              <p:cNvSpPr/>
              <p:nvPr/>
            </p:nvSpPr>
            <p:spPr>
              <a:xfrm>
                <a:off x="3652867" y="4182048"/>
                <a:ext cx="315913" cy="38100"/>
              </a:xfrm>
              <a:custGeom>
                <a:avLst/>
                <a:gdLst/>
                <a:ahLst/>
                <a:cxnLst/>
                <a:rect l="l" t="t" r="r" b="b"/>
                <a:pathLst>
                  <a:path w="932" h="115" extrusionOk="0">
                    <a:moveTo>
                      <a:pt x="892" y="0"/>
                    </a:moveTo>
                    <a:cubicBezTo>
                      <a:pt x="846" y="0"/>
                      <a:pt x="846" y="0"/>
                      <a:pt x="846" y="0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7" y="4"/>
                      <a:pt x="817" y="4"/>
                      <a:pt x="817" y="4"/>
                    </a:cubicBezTo>
                    <a:cubicBezTo>
                      <a:pt x="817" y="4"/>
                      <a:pt x="817" y="3"/>
                      <a:pt x="817" y="2"/>
                    </a:cubicBezTo>
                    <a:cubicBezTo>
                      <a:pt x="817" y="0"/>
                      <a:pt x="817" y="0"/>
                      <a:pt x="817" y="0"/>
                    </a:cubicBezTo>
                    <a:cubicBezTo>
                      <a:pt x="816" y="0"/>
                      <a:pt x="814" y="0"/>
                      <a:pt x="813" y="0"/>
                    </a:cubicBezTo>
                    <a:cubicBezTo>
                      <a:pt x="813" y="0"/>
                      <a:pt x="813" y="0"/>
                      <a:pt x="813" y="0"/>
                    </a:cubicBezTo>
                    <a:cubicBezTo>
                      <a:pt x="176" y="0"/>
                      <a:pt x="123" y="0"/>
                      <a:pt x="119" y="0"/>
                    </a:cubicBezTo>
                    <a:cubicBezTo>
                      <a:pt x="119" y="0"/>
                      <a:pt x="119" y="0"/>
                      <a:pt x="119" y="0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115" y="2"/>
                      <a:pt x="115" y="2"/>
                      <a:pt x="115" y="2"/>
                    </a:cubicBezTo>
                    <a:cubicBezTo>
                      <a:pt x="115" y="3"/>
                      <a:pt x="115" y="4"/>
                      <a:pt x="115" y="4"/>
                    </a:cubicBezTo>
                    <a:cubicBezTo>
                      <a:pt x="115" y="0"/>
                      <a:pt x="115" y="0"/>
                      <a:pt x="115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39" y="0"/>
                      <a:pt x="39" y="0"/>
                      <a:pt x="39" y="0"/>
                    </a:cubicBezTo>
                    <a:cubicBezTo>
                      <a:pt x="14" y="0"/>
                      <a:pt x="0" y="15"/>
                      <a:pt x="0" y="40"/>
                    </a:cubicBezTo>
                    <a:cubicBezTo>
                      <a:pt x="0" y="65"/>
                      <a:pt x="0" y="65"/>
                      <a:pt x="0" y="65"/>
                    </a:cubicBezTo>
                    <a:cubicBezTo>
                      <a:pt x="0" y="90"/>
                      <a:pt x="14" y="115"/>
                      <a:pt x="39" y="115"/>
                    </a:cubicBezTo>
                    <a:cubicBezTo>
                      <a:pt x="892" y="115"/>
                      <a:pt x="892" y="115"/>
                      <a:pt x="892" y="115"/>
                    </a:cubicBezTo>
                    <a:cubicBezTo>
                      <a:pt x="918" y="115"/>
                      <a:pt x="932" y="90"/>
                      <a:pt x="932" y="65"/>
                    </a:cubicBezTo>
                    <a:cubicBezTo>
                      <a:pt x="932" y="40"/>
                      <a:pt x="932" y="40"/>
                      <a:pt x="932" y="40"/>
                    </a:cubicBezTo>
                    <a:cubicBezTo>
                      <a:pt x="932" y="15"/>
                      <a:pt x="918" y="0"/>
                      <a:pt x="892" y="0"/>
                    </a:cubicBezTo>
                    <a:close/>
                    <a:moveTo>
                      <a:pt x="405" y="72"/>
                    </a:moveTo>
                    <a:cubicBezTo>
                      <a:pt x="394" y="72"/>
                      <a:pt x="383" y="65"/>
                      <a:pt x="383" y="54"/>
                    </a:cubicBezTo>
                    <a:cubicBezTo>
                      <a:pt x="383" y="43"/>
                      <a:pt x="394" y="33"/>
                      <a:pt x="405" y="33"/>
                    </a:cubicBezTo>
                    <a:cubicBezTo>
                      <a:pt x="416" y="33"/>
                      <a:pt x="423" y="43"/>
                      <a:pt x="423" y="54"/>
                    </a:cubicBezTo>
                    <a:cubicBezTo>
                      <a:pt x="423" y="65"/>
                      <a:pt x="416" y="72"/>
                      <a:pt x="405" y="72"/>
                    </a:cubicBezTo>
                    <a:close/>
                    <a:moveTo>
                      <a:pt x="466" y="72"/>
                    </a:moveTo>
                    <a:cubicBezTo>
                      <a:pt x="455" y="72"/>
                      <a:pt x="444" y="65"/>
                      <a:pt x="444" y="54"/>
                    </a:cubicBezTo>
                    <a:cubicBezTo>
                      <a:pt x="444" y="43"/>
                      <a:pt x="455" y="33"/>
                      <a:pt x="466" y="33"/>
                    </a:cubicBezTo>
                    <a:cubicBezTo>
                      <a:pt x="477" y="33"/>
                      <a:pt x="484" y="43"/>
                      <a:pt x="484" y="54"/>
                    </a:cubicBezTo>
                    <a:cubicBezTo>
                      <a:pt x="484" y="65"/>
                      <a:pt x="477" y="72"/>
                      <a:pt x="466" y="72"/>
                    </a:cubicBezTo>
                    <a:close/>
                    <a:moveTo>
                      <a:pt x="527" y="72"/>
                    </a:moveTo>
                    <a:cubicBezTo>
                      <a:pt x="516" y="72"/>
                      <a:pt x="505" y="65"/>
                      <a:pt x="505" y="54"/>
                    </a:cubicBezTo>
                    <a:cubicBezTo>
                      <a:pt x="505" y="43"/>
                      <a:pt x="516" y="33"/>
                      <a:pt x="527" y="33"/>
                    </a:cubicBezTo>
                    <a:cubicBezTo>
                      <a:pt x="538" y="33"/>
                      <a:pt x="545" y="43"/>
                      <a:pt x="545" y="54"/>
                    </a:cubicBezTo>
                    <a:cubicBezTo>
                      <a:pt x="545" y="65"/>
                      <a:pt x="538" y="72"/>
                      <a:pt x="527" y="72"/>
                    </a:cubicBezTo>
                    <a:close/>
                    <a:moveTo>
                      <a:pt x="846" y="72"/>
                    </a:moveTo>
                    <a:cubicBezTo>
                      <a:pt x="674" y="72"/>
                      <a:pt x="674" y="72"/>
                      <a:pt x="674" y="72"/>
                    </a:cubicBezTo>
                    <a:cubicBezTo>
                      <a:pt x="674" y="29"/>
                      <a:pt x="674" y="29"/>
                      <a:pt x="674" y="29"/>
                    </a:cubicBezTo>
                    <a:cubicBezTo>
                      <a:pt x="814" y="29"/>
                      <a:pt x="814" y="29"/>
                      <a:pt x="814" y="29"/>
                    </a:cubicBezTo>
                    <a:cubicBezTo>
                      <a:pt x="846" y="29"/>
                      <a:pt x="846" y="29"/>
                      <a:pt x="846" y="29"/>
                    </a:cubicBezTo>
                    <a:lnTo>
                      <a:pt x="846" y="72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0293" name="Google Shape;10293;p92"/>
              <p:cNvSpPr/>
              <p:nvPr/>
            </p:nvSpPr>
            <p:spPr>
              <a:xfrm>
                <a:off x="3732242" y="4029648"/>
                <a:ext cx="165100" cy="114300"/>
              </a:xfrm>
              <a:custGeom>
                <a:avLst/>
                <a:gdLst/>
                <a:ahLst/>
                <a:cxnLst/>
                <a:rect l="l" t="t" r="r" b="b"/>
                <a:pathLst>
                  <a:path w="491" h="337" extrusionOk="0">
                    <a:moveTo>
                      <a:pt x="244" y="183"/>
                    </a:moveTo>
                    <a:cubicBezTo>
                      <a:pt x="280" y="172"/>
                      <a:pt x="280" y="172"/>
                      <a:pt x="280" y="172"/>
                    </a:cubicBezTo>
                    <a:cubicBezTo>
                      <a:pt x="305" y="215"/>
                      <a:pt x="359" y="236"/>
                      <a:pt x="409" y="219"/>
                    </a:cubicBezTo>
                    <a:cubicBezTo>
                      <a:pt x="463" y="201"/>
                      <a:pt x="491" y="140"/>
                      <a:pt x="473" y="83"/>
                    </a:cubicBezTo>
                    <a:cubicBezTo>
                      <a:pt x="452" y="29"/>
                      <a:pt x="391" y="0"/>
                      <a:pt x="337" y="18"/>
                    </a:cubicBezTo>
                    <a:cubicBezTo>
                      <a:pt x="334" y="22"/>
                      <a:pt x="334" y="22"/>
                      <a:pt x="334" y="22"/>
                    </a:cubicBezTo>
                    <a:cubicBezTo>
                      <a:pt x="287" y="40"/>
                      <a:pt x="258" y="90"/>
                      <a:pt x="266" y="136"/>
                    </a:cubicBezTo>
                    <a:cubicBezTo>
                      <a:pt x="162" y="172"/>
                      <a:pt x="162" y="172"/>
                      <a:pt x="162" y="172"/>
                    </a:cubicBezTo>
                    <a:cubicBezTo>
                      <a:pt x="18" y="222"/>
                      <a:pt x="18" y="222"/>
                      <a:pt x="18" y="222"/>
                    </a:cubicBezTo>
                    <a:cubicBezTo>
                      <a:pt x="7" y="229"/>
                      <a:pt x="0" y="240"/>
                      <a:pt x="4" y="251"/>
                    </a:cubicBezTo>
                    <a:cubicBezTo>
                      <a:pt x="4" y="251"/>
                      <a:pt x="4" y="251"/>
                      <a:pt x="4" y="254"/>
                    </a:cubicBezTo>
                    <a:cubicBezTo>
                      <a:pt x="11" y="258"/>
                      <a:pt x="22" y="261"/>
                      <a:pt x="33" y="258"/>
                    </a:cubicBezTo>
                    <a:cubicBezTo>
                      <a:pt x="47" y="254"/>
                      <a:pt x="47" y="254"/>
                      <a:pt x="47" y="254"/>
                    </a:cubicBezTo>
                    <a:cubicBezTo>
                      <a:pt x="76" y="326"/>
                      <a:pt x="76" y="326"/>
                      <a:pt x="76" y="326"/>
                    </a:cubicBezTo>
                    <a:cubicBezTo>
                      <a:pt x="76" y="333"/>
                      <a:pt x="86" y="337"/>
                      <a:pt x="97" y="333"/>
                    </a:cubicBezTo>
                    <a:cubicBezTo>
                      <a:pt x="108" y="329"/>
                      <a:pt x="111" y="322"/>
                      <a:pt x="108" y="315"/>
                    </a:cubicBezTo>
                    <a:cubicBezTo>
                      <a:pt x="101" y="294"/>
                      <a:pt x="101" y="294"/>
                      <a:pt x="101" y="294"/>
                    </a:cubicBezTo>
                    <a:cubicBezTo>
                      <a:pt x="129" y="283"/>
                      <a:pt x="129" y="283"/>
                      <a:pt x="129" y="283"/>
                    </a:cubicBezTo>
                    <a:cubicBezTo>
                      <a:pt x="136" y="304"/>
                      <a:pt x="136" y="304"/>
                      <a:pt x="136" y="304"/>
                    </a:cubicBezTo>
                    <a:cubicBezTo>
                      <a:pt x="140" y="312"/>
                      <a:pt x="151" y="315"/>
                      <a:pt x="158" y="312"/>
                    </a:cubicBezTo>
                    <a:cubicBezTo>
                      <a:pt x="169" y="308"/>
                      <a:pt x="176" y="301"/>
                      <a:pt x="172" y="294"/>
                    </a:cubicBezTo>
                    <a:cubicBezTo>
                      <a:pt x="151" y="233"/>
                      <a:pt x="151" y="233"/>
                      <a:pt x="151" y="233"/>
                    </a:cubicBezTo>
                    <a:cubicBezTo>
                      <a:pt x="147" y="219"/>
                      <a:pt x="147" y="219"/>
                      <a:pt x="147" y="219"/>
                    </a:cubicBezTo>
                    <a:cubicBezTo>
                      <a:pt x="183" y="204"/>
                      <a:pt x="183" y="204"/>
                      <a:pt x="183" y="204"/>
                    </a:cubicBezTo>
                    <a:cubicBezTo>
                      <a:pt x="244" y="183"/>
                      <a:pt x="244" y="183"/>
                      <a:pt x="244" y="183"/>
                    </a:cubicBezTo>
                    <a:close/>
                    <a:moveTo>
                      <a:pt x="405" y="68"/>
                    </a:moveTo>
                    <a:cubicBezTo>
                      <a:pt x="423" y="61"/>
                      <a:pt x="445" y="72"/>
                      <a:pt x="452" y="93"/>
                    </a:cubicBezTo>
                    <a:cubicBezTo>
                      <a:pt x="459" y="111"/>
                      <a:pt x="448" y="133"/>
                      <a:pt x="427" y="140"/>
                    </a:cubicBezTo>
                    <a:cubicBezTo>
                      <a:pt x="409" y="147"/>
                      <a:pt x="387" y="136"/>
                      <a:pt x="380" y="118"/>
                    </a:cubicBezTo>
                    <a:cubicBezTo>
                      <a:pt x="373" y="97"/>
                      <a:pt x="384" y="75"/>
                      <a:pt x="405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121900" tIns="60950" rIns="121900" bIns="6095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1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10294" name="Google Shape;10294;p92"/>
              <p:cNvGrpSpPr/>
              <p:nvPr/>
            </p:nvGrpSpPr>
            <p:grpSpPr>
              <a:xfrm>
                <a:off x="3541891" y="3848392"/>
                <a:ext cx="252584" cy="251799"/>
                <a:chOff x="2158599" y="2755412"/>
                <a:chExt cx="990379" cy="987300"/>
              </a:xfrm>
            </p:grpSpPr>
            <p:sp>
              <p:nvSpPr>
                <p:cNvPr id="10295" name="Google Shape;10295;p92"/>
                <p:cNvSpPr/>
                <p:nvPr/>
              </p:nvSpPr>
              <p:spPr>
                <a:xfrm>
                  <a:off x="2161678" y="2755412"/>
                  <a:ext cx="987300" cy="987300"/>
                </a:xfrm>
                <a:prstGeom prst="ellipse">
                  <a:avLst/>
                </a:pr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45700" rIns="91425" bIns="45700" anchor="ctr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96" name="Google Shape;10296;p92"/>
                <p:cNvSpPr/>
                <p:nvPr/>
              </p:nvSpPr>
              <p:spPr>
                <a:xfrm>
                  <a:off x="2532205" y="2874660"/>
                  <a:ext cx="80693" cy="188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97" extrusionOk="0">
                      <a:moveTo>
                        <a:pt x="20" y="14"/>
                      </a:moveTo>
                      <a:cubicBezTo>
                        <a:pt x="14" y="17"/>
                        <a:pt x="9" y="19"/>
                        <a:pt x="0" y="19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25" y="33"/>
                        <a:pt x="25" y="33"/>
                        <a:pt x="25" y="33"/>
                      </a:cubicBezTo>
                      <a:cubicBezTo>
                        <a:pt x="25" y="97"/>
                        <a:pt x="25" y="97"/>
                        <a:pt x="25" y="97"/>
                      </a:cubicBezTo>
                      <a:cubicBezTo>
                        <a:pt x="44" y="97"/>
                        <a:pt x="44" y="97"/>
                        <a:pt x="44" y="97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5" y="7"/>
                        <a:pt x="23" y="10"/>
                        <a:pt x="20" y="14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97" name="Google Shape;10297;p92"/>
                <p:cNvSpPr/>
                <p:nvPr/>
              </p:nvSpPr>
              <p:spPr>
                <a:xfrm>
                  <a:off x="2658285" y="3161560"/>
                  <a:ext cx="134487" cy="197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3" h="101" extrusionOk="0">
                      <a:moveTo>
                        <a:pt x="19" y="49"/>
                      </a:moveTo>
                      <a:cubicBezTo>
                        <a:pt x="19" y="26"/>
                        <a:pt x="26" y="16"/>
                        <a:pt x="36" y="16"/>
                      </a:cubicBezTo>
                      <a:cubicBezTo>
                        <a:pt x="47" y="16"/>
                        <a:pt x="52" y="26"/>
                        <a:pt x="52" y="49"/>
                      </a:cubicBezTo>
                      <a:cubicBezTo>
                        <a:pt x="52" y="73"/>
                        <a:pt x="47" y="85"/>
                        <a:pt x="36" y="85"/>
                      </a:cubicBezTo>
                      <a:cubicBezTo>
                        <a:pt x="26" y="85"/>
                        <a:pt x="19" y="73"/>
                        <a:pt x="19" y="49"/>
                      </a:cubicBezTo>
                      <a:moveTo>
                        <a:pt x="65" y="87"/>
                      </a:moveTo>
                      <a:cubicBezTo>
                        <a:pt x="70" y="78"/>
                        <a:pt x="73" y="65"/>
                        <a:pt x="73" y="49"/>
                      </a:cubicBezTo>
                      <a:cubicBezTo>
                        <a:pt x="73" y="33"/>
                        <a:pt x="70" y="23"/>
                        <a:pt x="65" y="14"/>
                      </a:cubicBezTo>
                      <a:cubicBezTo>
                        <a:pt x="58" y="3"/>
                        <a:pt x="49" y="0"/>
                        <a:pt x="36" y="0"/>
                      </a:cubicBezTo>
                      <a:cubicBezTo>
                        <a:pt x="24" y="0"/>
                        <a:pt x="15" y="3"/>
                        <a:pt x="8" y="12"/>
                      </a:cubicBezTo>
                      <a:cubicBezTo>
                        <a:pt x="3" y="21"/>
                        <a:pt x="0" y="33"/>
                        <a:pt x="0" y="49"/>
                      </a:cubicBezTo>
                      <a:cubicBezTo>
                        <a:pt x="0" y="65"/>
                        <a:pt x="3" y="78"/>
                        <a:pt x="8" y="87"/>
                      </a:cubicBezTo>
                      <a:cubicBezTo>
                        <a:pt x="15" y="96"/>
                        <a:pt x="24" y="101"/>
                        <a:pt x="36" y="101"/>
                      </a:cubicBezTo>
                      <a:cubicBezTo>
                        <a:pt x="49" y="101"/>
                        <a:pt x="58" y="96"/>
                        <a:pt x="65" y="87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98" name="Google Shape;10298;p92"/>
                <p:cNvSpPr/>
                <p:nvPr/>
              </p:nvSpPr>
              <p:spPr>
                <a:xfrm>
                  <a:off x="2470004" y="3161560"/>
                  <a:ext cx="143450" cy="197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21" y="49"/>
                      </a:moveTo>
                      <a:cubicBezTo>
                        <a:pt x="21" y="26"/>
                        <a:pt x="27" y="16"/>
                        <a:pt x="37" y="16"/>
                      </a:cubicBezTo>
                      <a:cubicBezTo>
                        <a:pt x="48" y="16"/>
                        <a:pt x="55" y="26"/>
                        <a:pt x="55" y="49"/>
                      </a:cubicBezTo>
                      <a:cubicBezTo>
                        <a:pt x="55" y="73"/>
                        <a:pt x="48" y="85"/>
                        <a:pt x="37" y="85"/>
                      </a:cubicBezTo>
                      <a:cubicBezTo>
                        <a:pt x="27" y="85"/>
                        <a:pt x="21" y="73"/>
                        <a:pt x="21" y="49"/>
                      </a:cubicBezTo>
                      <a:moveTo>
                        <a:pt x="65" y="87"/>
                      </a:moveTo>
                      <a:cubicBezTo>
                        <a:pt x="71" y="78"/>
                        <a:pt x="74" y="65"/>
                        <a:pt x="74" y="49"/>
                      </a:cubicBezTo>
                      <a:cubicBezTo>
                        <a:pt x="74" y="33"/>
                        <a:pt x="71" y="23"/>
                        <a:pt x="65" y="14"/>
                      </a:cubicBezTo>
                      <a:cubicBezTo>
                        <a:pt x="58" y="3"/>
                        <a:pt x="50" y="0"/>
                        <a:pt x="37" y="0"/>
                      </a:cubicBezTo>
                      <a:cubicBezTo>
                        <a:pt x="25" y="0"/>
                        <a:pt x="16" y="3"/>
                        <a:pt x="9" y="12"/>
                      </a:cubicBezTo>
                      <a:cubicBezTo>
                        <a:pt x="4" y="21"/>
                        <a:pt x="0" y="33"/>
                        <a:pt x="0" y="49"/>
                      </a:cubicBezTo>
                      <a:cubicBezTo>
                        <a:pt x="0" y="65"/>
                        <a:pt x="4" y="78"/>
                        <a:pt x="9" y="87"/>
                      </a:cubicBezTo>
                      <a:cubicBezTo>
                        <a:pt x="16" y="96"/>
                        <a:pt x="25" y="101"/>
                        <a:pt x="37" y="101"/>
                      </a:cubicBezTo>
                      <a:cubicBezTo>
                        <a:pt x="50" y="101"/>
                        <a:pt x="58" y="96"/>
                        <a:pt x="65" y="87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299" name="Google Shape;10299;p92"/>
                <p:cNvSpPr/>
                <p:nvPr/>
              </p:nvSpPr>
              <p:spPr>
                <a:xfrm>
                  <a:off x="2532766" y="3457422"/>
                  <a:ext cx="80693" cy="17931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5" h="97" extrusionOk="0">
                      <a:moveTo>
                        <a:pt x="20" y="15"/>
                      </a:moveTo>
                      <a:cubicBezTo>
                        <a:pt x="16" y="18"/>
                        <a:pt x="9" y="20"/>
                        <a:pt x="0" y="20"/>
                      </a:cubicBezTo>
                      <a:cubicBezTo>
                        <a:pt x="0" y="34"/>
                        <a:pt x="0" y="34"/>
                        <a:pt x="0" y="34"/>
                      </a:cubicBezTo>
                      <a:cubicBezTo>
                        <a:pt x="25" y="34"/>
                        <a:pt x="25" y="34"/>
                        <a:pt x="25" y="34"/>
                      </a:cubicBezTo>
                      <a:cubicBezTo>
                        <a:pt x="25" y="97"/>
                        <a:pt x="25" y="97"/>
                        <a:pt x="25" y="97"/>
                      </a:cubicBezTo>
                      <a:cubicBezTo>
                        <a:pt x="45" y="97"/>
                        <a:pt x="45" y="97"/>
                        <a:pt x="45" y="97"/>
                      </a:cubicBezTo>
                      <a:cubicBezTo>
                        <a:pt x="45" y="0"/>
                        <a:pt x="45" y="0"/>
                        <a:pt x="45" y="0"/>
                      </a:cubicBezTo>
                      <a:cubicBezTo>
                        <a:pt x="29" y="0"/>
                        <a:pt x="29" y="0"/>
                        <a:pt x="29" y="0"/>
                      </a:cubicBezTo>
                      <a:cubicBezTo>
                        <a:pt x="27" y="7"/>
                        <a:pt x="23" y="11"/>
                        <a:pt x="20" y="15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00" name="Google Shape;10300;p92"/>
                <p:cNvSpPr/>
                <p:nvPr/>
              </p:nvSpPr>
              <p:spPr>
                <a:xfrm>
                  <a:off x="2326554" y="3170522"/>
                  <a:ext cx="89656" cy="188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98" extrusionOk="0">
                      <a:moveTo>
                        <a:pt x="19" y="12"/>
                      </a:moveTo>
                      <a:cubicBezTo>
                        <a:pt x="14" y="16"/>
                        <a:pt x="9" y="18"/>
                        <a:pt x="0" y="18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24" y="32"/>
                        <a:pt x="24" y="32"/>
                        <a:pt x="24" y="32"/>
                      </a:cubicBezTo>
                      <a:cubicBezTo>
                        <a:pt x="24" y="98"/>
                        <a:pt x="24" y="98"/>
                        <a:pt x="24" y="98"/>
                      </a:cubicBezTo>
                      <a:cubicBezTo>
                        <a:pt x="44" y="98"/>
                        <a:pt x="44" y="98"/>
                        <a:pt x="44" y="98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6" y="0"/>
                        <a:pt x="26" y="0"/>
                        <a:pt x="26" y="0"/>
                      </a:cubicBezTo>
                      <a:cubicBezTo>
                        <a:pt x="24" y="5"/>
                        <a:pt x="23" y="10"/>
                        <a:pt x="19" y="12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01" name="Google Shape;10301;p92"/>
                <p:cNvSpPr/>
                <p:nvPr/>
              </p:nvSpPr>
              <p:spPr>
                <a:xfrm>
                  <a:off x="2694147" y="3448459"/>
                  <a:ext cx="134487" cy="197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37" y="85"/>
                      </a:moveTo>
                      <a:cubicBezTo>
                        <a:pt x="24" y="85"/>
                        <a:pt x="19" y="74"/>
                        <a:pt x="19" y="51"/>
                      </a:cubicBezTo>
                      <a:cubicBezTo>
                        <a:pt x="19" y="29"/>
                        <a:pt x="24" y="16"/>
                        <a:pt x="37" y="16"/>
                      </a:cubicBezTo>
                      <a:cubicBezTo>
                        <a:pt x="47" y="16"/>
                        <a:pt x="53" y="29"/>
                        <a:pt x="53" y="51"/>
                      </a:cubicBezTo>
                      <a:cubicBezTo>
                        <a:pt x="53" y="74"/>
                        <a:pt x="47" y="85"/>
                        <a:pt x="37" y="85"/>
                      </a:cubicBezTo>
                      <a:moveTo>
                        <a:pt x="37" y="0"/>
                      </a:moveTo>
                      <a:cubicBezTo>
                        <a:pt x="24" y="0"/>
                        <a:pt x="16" y="6"/>
                        <a:pt x="9" y="14"/>
                      </a:cubicBezTo>
                      <a:cubicBezTo>
                        <a:pt x="2" y="23"/>
                        <a:pt x="0" y="36"/>
                        <a:pt x="0" y="51"/>
                      </a:cubicBezTo>
                      <a:cubicBezTo>
                        <a:pt x="0" y="66"/>
                        <a:pt x="2" y="78"/>
                        <a:pt x="9" y="87"/>
                      </a:cubicBezTo>
                      <a:cubicBezTo>
                        <a:pt x="14" y="97"/>
                        <a:pt x="24" y="101"/>
                        <a:pt x="37" y="101"/>
                      </a:cubicBezTo>
                      <a:cubicBezTo>
                        <a:pt x="49" y="101"/>
                        <a:pt x="58" y="97"/>
                        <a:pt x="65" y="87"/>
                      </a:cubicBezTo>
                      <a:cubicBezTo>
                        <a:pt x="70" y="78"/>
                        <a:pt x="74" y="66"/>
                        <a:pt x="74" y="51"/>
                      </a:cubicBezTo>
                      <a:cubicBezTo>
                        <a:pt x="74" y="36"/>
                        <a:pt x="70" y="23"/>
                        <a:pt x="63" y="14"/>
                      </a:cubicBezTo>
                      <a:cubicBezTo>
                        <a:pt x="58" y="6"/>
                        <a:pt x="47" y="0"/>
                        <a:pt x="37" y="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02" name="Google Shape;10302;p92"/>
                <p:cNvSpPr/>
                <p:nvPr/>
              </p:nvSpPr>
              <p:spPr>
                <a:xfrm>
                  <a:off x="2694147" y="2874660"/>
                  <a:ext cx="143450" cy="188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100" extrusionOk="0">
                      <a:moveTo>
                        <a:pt x="38" y="84"/>
                      </a:moveTo>
                      <a:cubicBezTo>
                        <a:pt x="27" y="84"/>
                        <a:pt x="22" y="74"/>
                        <a:pt x="22" y="51"/>
                      </a:cubicBezTo>
                      <a:cubicBezTo>
                        <a:pt x="22" y="28"/>
                        <a:pt x="27" y="15"/>
                        <a:pt x="38" y="15"/>
                      </a:cubicBezTo>
                      <a:cubicBezTo>
                        <a:pt x="48" y="15"/>
                        <a:pt x="55" y="28"/>
                        <a:pt x="55" y="51"/>
                      </a:cubicBezTo>
                      <a:cubicBezTo>
                        <a:pt x="55" y="74"/>
                        <a:pt x="48" y="84"/>
                        <a:pt x="38" y="84"/>
                      </a:cubicBezTo>
                      <a:moveTo>
                        <a:pt x="38" y="0"/>
                      </a:moveTo>
                      <a:cubicBezTo>
                        <a:pt x="25" y="0"/>
                        <a:pt x="16" y="5"/>
                        <a:pt x="9" y="14"/>
                      </a:cubicBezTo>
                      <a:cubicBezTo>
                        <a:pt x="4" y="22"/>
                        <a:pt x="0" y="35"/>
                        <a:pt x="0" y="51"/>
                      </a:cubicBezTo>
                      <a:cubicBezTo>
                        <a:pt x="0" y="67"/>
                        <a:pt x="4" y="77"/>
                        <a:pt x="9" y="86"/>
                      </a:cubicBezTo>
                      <a:cubicBezTo>
                        <a:pt x="16" y="97"/>
                        <a:pt x="25" y="100"/>
                        <a:pt x="38" y="100"/>
                      </a:cubicBezTo>
                      <a:cubicBezTo>
                        <a:pt x="50" y="100"/>
                        <a:pt x="59" y="97"/>
                        <a:pt x="66" y="86"/>
                      </a:cubicBezTo>
                      <a:cubicBezTo>
                        <a:pt x="71" y="77"/>
                        <a:pt x="75" y="65"/>
                        <a:pt x="75" y="51"/>
                      </a:cubicBezTo>
                      <a:cubicBezTo>
                        <a:pt x="75" y="35"/>
                        <a:pt x="71" y="22"/>
                        <a:pt x="66" y="14"/>
                      </a:cubicBezTo>
                      <a:cubicBezTo>
                        <a:pt x="59" y="5"/>
                        <a:pt x="50" y="0"/>
                        <a:pt x="38" y="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03" name="Google Shape;10303;p92"/>
                <p:cNvSpPr/>
                <p:nvPr/>
              </p:nvSpPr>
              <p:spPr>
                <a:xfrm>
                  <a:off x="2837597" y="3170522"/>
                  <a:ext cx="80693" cy="188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98" extrusionOk="0">
                      <a:moveTo>
                        <a:pt x="19" y="12"/>
                      </a:moveTo>
                      <a:cubicBezTo>
                        <a:pt x="16" y="16"/>
                        <a:pt x="9" y="18"/>
                        <a:pt x="0" y="18"/>
                      </a:cubicBezTo>
                      <a:cubicBezTo>
                        <a:pt x="0" y="32"/>
                        <a:pt x="0" y="32"/>
                        <a:pt x="0" y="32"/>
                      </a:cubicBezTo>
                      <a:cubicBezTo>
                        <a:pt x="25" y="32"/>
                        <a:pt x="25" y="32"/>
                        <a:pt x="25" y="32"/>
                      </a:cubicBezTo>
                      <a:cubicBezTo>
                        <a:pt x="25" y="98"/>
                        <a:pt x="25" y="98"/>
                        <a:pt x="25" y="98"/>
                      </a:cubicBezTo>
                      <a:cubicBezTo>
                        <a:pt x="44" y="98"/>
                        <a:pt x="44" y="98"/>
                        <a:pt x="44" y="98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8" y="0"/>
                        <a:pt x="28" y="0"/>
                        <a:pt x="28" y="0"/>
                      </a:cubicBezTo>
                      <a:cubicBezTo>
                        <a:pt x="26" y="5"/>
                        <a:pt x="23" y="10"/>
                        <a:pt x="19" y="12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04" name="Google Shape;10304;p92"/>
                <p:cNvSpPr/>
                <p:nvPr/>
              </p:nvSpPr>
              <p:spPr>
                <a:xfrm>
                  <a:off x="2882377" y="3448459"/>
                  <a:ext cx="134487" cy="197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37" y="85"/>
                      </a:moveTo>
                      <a:cubicBezTo>
                        <a:pt x="24" y="85"/>
                        <a:pt x="19" y="74"/>
                        <a:pt x="19" y="51"/>
                      </a:cubicBezTo>
                      <a:cubicBezTo>
                        <a:pt x="19" y="29"/>
                        <a:pt x="24" y="16"/>
                        <a:pt x="37" y="16"/>
                      </a:cubicBezTo>
                      <a:cubicBezTo>
                        <a:pt x="47" y="16"/>
                        <a:pt x="53" y="29"/>
                        <a:pt x="53" y="51"/>
                      </a:cubicBezTo>
                      <a:cubicBezTo>
                        <a:pt x="53" y="74"/>
                        <a:pt x="47" y="85"/>
                        <a:pt x="37" y="85"/>
                      </a:cubicBezTo>
                      <a:moveTo>
                        <a:pt x="37" y="0"/>
                      </a:moveTo>
                      <a:cubicBezTo>
                        <a:pt x="24" y="0"/>
                        <a:pt x="16" y="6"/>
                        <a:pt x="9" y="14"/>
                      </a:cubicBezTo>
                      <a:cubicBezTo>
                        <a:pt x="2" y="23"/>
                        <a:pt x="0" y="36"/>
                        <a:pt x="0" y="51"/>
                      </a:cubicBezTo>
                      <a:cubicBezTo>
                        <a:pt x="0" y="66"/>
                        <a:pt x="2" y="78"/>
                        <a:pt x="9" y="87"/>
                      </a:cubicBezTo>
                      <a:cubicBezTo>
                        <a:pt x="14" y="97"/>
                        <a:pt x="24" y="101"/>
                        <a:pt x="37" y="101"/>
                      </a:cubicBezTo>
                      <a:cubicBezTo>
                        <a:pt x="49" y="101"/>
                        <a:pt x="58" y="97"/>
                        <a:pt x="65" y="87"/>
                      </a:cubicBezTo>
                      <a:cubicBezTo>
                        <a:pt x="70" y="78"/>
                        <a:pt x="74" y="66"/>
                        <a:pt x="74" y="51"/>
                      </a:cubicBezTo>
                      <a:cubicBezTo>
                        <a:pt x="74" y="36"/>
                        <a:pt x="70" y="23"/>
                        <a:pt x="63" y="14"/>
                      </a:cubicBezTo>
                      <a:cubicBezTo>
                        <a:pt x="58" y="6"/>
                        <a:pt x="47" y="0"/>
                        <a:pt x="37" y="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05" name="Google Shape;10305;p92"/>
                <p:cNvSpPr/>
                <p:nvPr/>
              </p:nvSpPr>
              <p:spPr>
                <a:xfrm>
                  <a:off x="2342810" y="3448459"/>
                  <a:ext cx="134487" cy="197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37" y="85"/>
                      </a:moveTo>
                      <a:cubicBezTo>
                        <a:pt x="24" y="85"/>
                        <a:pt x="19" y="74"/>
                        <a:pt x="19" y="51"/>
                      </a:cubicBezTo>
                      <a:cubicBezTo>
                        <a:pt x="19" y="29"/>
                        <a:pt x="24" y="16"/>
                        <a:pt x="37" y="16"/>
                      </a:cubicBezTo>
                      <a:cubicBezTo>
                        <a:pt x="47" y="16"/>
                        <a:pt x="53" y="29"/>
                        <a:pt x="53" y="51"/>
                      </a:cubicBezTo>
                      <a:cubicBezTo>
                        <a:pt x="53" y="74"/>
                        <a:pt x="47" y="85"/>
                        <a:pt x="37" y="85"/>
                      </a:cubicBezTo>
                      <a:moveTo>
                        <a:pt x="37" y="0"/>
                      </a:moveTo>
                      <a:cubicBezTo>
                        <a:pt x="24" y="0"/>
                        <a:pt x="16" y="6"/>
                        <a:pt x="9" y="14"/>
                      </a:cubicBezTo>
                      <a:cubicBezTo>
                        <a:pt x="2" y="23"/>
                        <a:pt x="0" y="36"/>
                        <a:pt x="0" y="51"/>
                      </a:cubicBezTo>
                      <a:cubicBezTo>
                        <a:pt x="0" y="66"/>
                        <a:pt x="2" y="78"/>
                        <a:pt x="9" y="87"/>
                      </a:cubicBezTo>
                      <a:cubicBezTo>
                        <a:pt x="14" y="97"/>
                        <a:pt x="24" y="101"/>
                        <a:pt x="37" y="101"/>
                      </a:cubicBezTo>
                      <a:cubicBezTo>
                        <a:pt x="49" y="101"/>
                        <a:pt x="58" y="97"/>
                        <a:pt x="65" y="87"/>
                      </a:cubicBezTo>
                      <a:cubicBezTo>
                        <a:pt x="70" y="78"/>
                        <a:pt x="74" y="66"/>
                        <a:pt x="74" y="51"/>
                      </a:cubicBezTo>
                      <a:cubicBezTo>
                        <a:pt x="74" y="36"/>
                        <a:pt x="70" y="23"/>
                        <a:pt x="63" y="14"/>
                      </a:cubicBezTo>
                      <a:cubicBezTo>
                        <a:pt x="58" y="6"/>
                        <a:pt x="47" y="0"/>
                        <a:pt x="37" y="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06" name="Google Shape;10306;p92"/>
                <p:cNvSpPr/>
                <p:nvPr/>
              </p:nvSpPr>
              <p:spPr>
                <a:xfrm>
                  <a:off x="2158599" y="3161560"/>
                  <a:ext cx="143450" cy="197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21" y="49"/>
                      </a:moveTo>
                      <a:cubicBezTo>
                        <a:pt x="21" y="26"/>
                        <a:pt x="27" y="16"/>
                        <a:pt x="37" y="16"/>
                      </a:cubicBezTo>
                      <a:cubicBezTo>
                        <a:pt x="48" y="16"/>
                        <a:pt x="55" y="26"/>
                        <a:pt x="55" y="49"/>
                      </a:cubicBezTo>
                      <a:cubicBezTo>
                        <a:pt x="55" y="73"/>
                        <a:pt x="48" y="85"/>
                        <a:pt x="37" y="85"/>
                      </a:cubicBezTo>
                      <a:cubicBezTo>
                        <a:pt x="27" y="85"/>
                        <a:pt x="21" y="73"/>
                        <a:pt x="21" y="49"/>
                      </a:cubicBezTo>
                      <a:moveTo>
                        <a:pt x="65" y="87"/>
                      </a:moveTo>
                      <a:cubicBezTo>
                        <a:pt x="71" y="78"/>
                        <a:pt x="74" y="65"/>
                        <a:pt x="74" y="49"/>
                      </a:cubicBezTo>
                      <a:cubicBezTo>
                        <a:pt x="74" y="33"/>
                        <a:pt x="71" y="23"/>
                        <a:pt x="65" y="14"/>
                      </a:cubicBezTo>
                      <a:cubicBezTo>
                        <a:pt x="58" y="3"/>
                        <a:pt x="50" y="0"/>
                        <a:pt x="37" y="0"/>
                      </a:cubicBezTo>
                      <a:cubicBezTo>
                        <a:pt x="25" y="0"/>
                        <a:pt x="16" y="3"/>
                        <a:pt x="9" y="12"/>
                      </a:cubicBezTo>
                      <a:cubicBezTo>
                        <a:pt x="4" y="21"/>
                        <a:pt x="0" y="33"/>
                        <a:pt x="0" y="49"/>
                      </a:cubicBezTo>
                      <a:cubicBezTo>
                        <a:pt x="0" y="65"/>
                        <a:pt x="4" y="78"/>
                        <a:pt x="9" y="87"/>
                      </a:cubicBezTo>
                      <a:cubicBezTo>
                        <a:pt x="16" y="96"/>
                        <a:pt x="25" y="101"/>
                        <a:pt x="37" y="101"/>
                      </a:cubicBezTo>
                      <a:cubicBezTo>
                        <a:pt x="50" y="101"/>
                        <a:pt x="58" y="96"/>
                        <a:pt x="65" y="87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07" name="Google Shape;10307;p92"/>
                <p:cNvSpPr/>
                <p:nvPr/>
              </p:nvSpPr>
              <p:spPr>
                <a:xfrm>
                  <a:off x="2982024" y="3161560"/>
                  <a:ext cx="143450" cy="19724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4" h="101" extrusionOk="0">
                      <a:moveTo>
                        <a:pt x="21" y="49"/>
                      </a:moveTo>
                      <a:cubicBezTo>
                        <a:pt x="21" y="26"/>
                        <a:pt x="27" y="16"/>
                        <a:pt x="37" y="16"/>
                      </a:cubicBezTo>
                      <a:cubicBezTo>
                        <a:pt x="48" y="16"/>
                        <a:pt x="55" y="26"/>
                        <a:pt x="55" y="49"/>
                      </a:cubicBezTo>
                      <a:cubicBezTo>
                        <a:pt x="55" y="73"/>
                        <a:pt x="48" y="85"/>
                        <a:pt x="37" y="85"/>
                      </a:cubicBezTo>
                      <a:cubicBezTo>
                        <a:pt x="27" y="85"/>
                        <a:pt x="21" y="73"/>
                        <a:pt x="21" y="49"/>
                      </a:cubicBezTo>
                      <a:moveTo>
                        <a:pt x="65" y="87"/>
                      </a:moveTo>
                      <a:cubicBezTo>
                        <a:pt x="71" y="78"/>
                        <a:pt x="74" y="65"/>
                        <a:pt x="74" y="49"/>
                      </a:cubicBezTo>
                      <a:cubicBezTo>
                        <a:pt x="74" y="33"/>
                        <a:pt x="71" y="23"/>
                        <a:pt x="65" y="14"/>
                      </a:cubicBezTo>
                      <a:cubicBezTo>
                        <a:pt x="58" y="3"/>
                        <a:pt x="50" y="0"/>
                        <a:pt x="37" y="0"/>
                      </a:cubicBezTo>
                      <a:cubicBezTo>
                        <a:pt x="25" y="0"/>
                        <a:pt x="16" y="3"/>
                        <a:pt x="9" y="12"/>
                      </a:cubicBezTo>
                      <a:cubicBezTo>
                        <a:pt x="4" y="21"/>
                        <a:pt x="0" y="33"/>
                        <a:pt x="0" y="49"/>
                      </a:cubicBezTo>
                      <a:cubicBezTo>
                        <a:pt x="0" y="65"/>
                        <a:pt x="4" y="78"/>
                        <a:pt x="9" y="87"/>
                      </a:cubicBezTo>
                      <a:cubicBezTo>
                        <a:pt x="16" y="96"/>
                        <a:pt x="25" y="101"/>
                        <a:pt x="37" y="101"/>
                      </a:cubicBezTo>
                      <a:cubicBezTo>
                        <a:pt x="50" y="101"/>
                        <a:pt x="58" y="96"/>
                        <a:pt x="65" y="87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08" name="Google Shape;10308;p92"/>
                <p:cNvSpPr/>
                <p:nvPr/>
              </p:nvSpPr>
              <p:spPr>
                <a:xfrm>
                  <a:off x="2883425" y="2874660"/>
                  <a:ext cx="80693" cy="188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4" h="97" extrusionOk="0">
                      <a:moveTo>
                        <a:pt x="20" y="14"/>
                      </a:moveTo>
                      <a:cubicBezTo>
                        <a:pt x="14" y="17"/>
                        <a:pt x="9" y="19"/>
                        <a:pt x="0" y="19"/>
                      </a:cubicBezTo>
                      <a:cubicBezTo>
                        <a:pt x="0" y="33"/>
                        <a:pt x="0" y="33"/>
                        <a:pt x="0" y="33"/>
                      </a:cubicBezTo>
                      <a:cubicBezTo>
                        <a:pt x="25" y="33"/>
                        <a:pt x="25" y="33"/>
                        <a:pt x="25" y="33"/>
                      </a:cubicBezTo>
                      <a:cubicBezTo>
                        <a:pt x="25" y="97"/>
                        <a:pt x="25" y="97"/>
                        <a:pt x="25" y="97"/>
                      </a:cubicBezTo>
                      <a:cubicBezTo>
                        <a:pt x="44" y="97"/>
                        <a:pt x="44" y="97"/>
                        <a:pt x="44" y="97"/>
                      </a:cubicBezTo>
                      <a:cubicBezTo>
                        <a:pt x="44" y="0"/>
                        <a:pt x="44" y="0"/>
                        <a:pt x="44" y="0"/>
                      </a:cubicBezTo>
                      <a:cubicBezTo>
                        <a:pt x="27" y="0"/>
                        <a:pt x="27" y="0"/>
                        <a:pt x="27" y="0"/>
                      </a:cubicBezTo>
                      <a:cubicBezTo>
                        <a:pt x="25" y="7"/>
                        <a:pt x="23" y="10"/>
                        <a:pt x="20" y="14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10309" name="Google Shape;10309;p92"/>
                <p:cNvSpPr/>
                <p:nvPr/>
              </p:nvSpPr>
              <p:spPr>
                <a:xfrm>
                  <a:off x="2333316" y="2874660"/>
                  <a:ext cx="143450" cy="18828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75" h="100" extrusionOk="0">
                      <a:moveTo>
                        <a:pt x="38" y="84"/>
                      </a:moveTo>
                      <a:cubicBezTo>
                        <a:pt x="27" y="84"/>
                        <a:pt x="22" y="74"/>
                        <a:pt x="22" y="51"/>
                      </a:cubicBezTo>
                      <a:cubicBezTo>
                        <a:pt x="22" y="28"/>
                        <a:pt x="27" y="15"/>
                        <a:pt x="38" y="15"/>
                      </a:cubicBezTo>
                      <a:cubicBezTo>
                        <a:pt x="48" y="15"/>
                        <a:pt x="55" y="28"/>
                        <a:pt x="55" y="51"/>
                      </a:cubicBezTo>
                      <a:cubicBezTo>
                        <a:pt x="55" y="74"/>
                        <a:pt x="48" y="84"/>
                        <a:pt x="38" y="84"/>
                      </a:cubicBezTo>
                      <a:moveTo>
                        <a:pt x="38" y="0"/>
                      </a:moveTo>
                      <a:cubicBezTo>
                        <a:pt x="25" y="0"/>
                        <a:pt x="16" y="5"/>
                        <a:pt x="9" y="14"/>
                      </a:cubicBezTo>
                      <a:cubicBezTo>
                        <a:pt x="4" y="22"/>
                        <a:pt x="0" y="35"/>
                        <a:pt x="0" y="51"/>
                      </a:cubicBezTo>
                      <a:cubicBezTo>
                        <a:pt x="0" y="67"/>
                        <a:pt x="4" y="77"/>
                        <a:pt x="9" y="86"/>
                      </a:cubicBezTo>
                      <a:cubicBezTo>
                        <a:pt x="16" y="97"/>
                        <a:pt x="25" y="100"/>
                        <a:pt x="38" y="100"/>
                      </a:cubicBezTo>
                      <a:cubicBezTo>
                        <a:pt x="50" y="100"/>
                        <a:pt x="59" y="97"/>
                        <a:pt x="66" y="86"/>
                      </a:cubicBezTo>
                      <a:cubicBezTo>
                        <a:pt x="71" y="77"/>
                        <a:pt x="75" y="65"/>
                        <a:pt x="75" y="51"/>
                      </a:cubicBezTo>
                      <a:cubicBezTo>
                        <a:pt x="75" y="35"/>
                        <a:pt x="71" y="22"/>
                        <a:pt x="66" y="14"/>
                      </a:cubicBezTo>
                      <a:cubicBezTo>
                        <a:pt x="59" y="5"/>
                        <a:pt x="50" y="0"/>
                        <a:pt x="38" y="0"/>
                      </a:cubicBezTo>
                    </a:path>
                  </a:pathLst>
                </a:custGeom>
                <a:solidFill>
                  <a:srgbClr val="28A8E0"/>
                </a:solidFill>
                <a:ln>
                  <a:noFill/>
                </a:ln>
              </p:spPr>
              <p:txBody>
                <a:bodyPr spcFirstLastPara="1" wrap="square" lIns="121900" tIns="60950" rIns="121900" bIns="60950" anchor="t" anchorCtr="0">
                  <a:noAutofit/>
                </a:bodyPr>
                <a:lstStyle/>
                <a:p>
                  <a:pPr marL="0" marR="0" lvl="0" indent="0" algn="ctr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sz="1800">
                    <a:solidFill>
                      <a:schemeClr val="dk1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9" name="Group 28">
            <a:extLst>
              <a:ext uri="{FF2B5EF4-FFF2-40B4-BE49-F238E27FC236}">
                <a16:creationId xmlns:a16="http://schemas.microsoft.com/office/drawing/2014/main" id="{145A2319-D32D-49C6-B290-62C1A234B31B}"/>
              </a:ext>
            </a:extLst>
          </p:cNvPr>
          <p:cNvGrpSpPr/>
          <p:nvPr/>
        </p:nvGrpSpPr>
        <p:grpSpPr>
          <a:xfrm>
            <a:off x="7909983" y="4273619"/>
            <a:ext cx="620363" cy="590467"/>
            <a:chOff x="7909983" y="4273619"/>
            <a:chExt cx="620363" cy="590467"/>
          </a:xfrm>
        </p:grpSpPr>
        <p:sp>
          <p:nvSpPr>
            <p:cNvPr id="10287" name="Google Shape;10287;p92"/>
            <p:cNvSpPr/>
            <p:nvPr/>
          </p:nvSpPr>
          <p:spPr>
            <a:xfrm>
              <a:off x="7909983" y="4617865"/>
              <a:ext cx="620363" cy="246221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0" tIns="0" rIns="0" bIns="0" anchor="t" anchorCtr="0">
              <a:spAutoFit/>
            </a:bodyPr>
            <a:lstStyle/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Network</a:t>
              </a:r>
              <a:endParaRPr/>
            </a:p>
            <a:p>
              <a:pPr marL="0" marR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-US" sz="800">
                  <a:solidFill>
                    <a:schemeClr val="dk1"/>
                  </a:solidFill>
                  <a:latin typeface="Arial"/>
                  <a:ea typeface="Arial"/>
                  <a:cs typeface="Arial"/>
                  <a:sym typeface="Arial"/>
                </a:rPr>
                <a:t>Anti-Malware</a:t>
              </a:r>
              <a:endParaRPr sz="80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693" name="Group 692">
              <a:extLst>
                <a:ext uri="{FF2B5EF4-FFF2-40B4-BE49-F238E27FC236}">
                  <a16:creationId xmlns:a16="http://schemas.microsoft.com/office/drawing/2014/main" id="{AFE6110F-C4DE-4546-81BD-D1A66D9DD51F}"/>
                </a:ext>
              </a:extLst>
            </p:cNvPr>
            <p:cNvGrpSpPr/>
            <p:nvPr/>
          </p:nvGrpSpPr>
          <p:grpSpPr>
            <a:xfrm>
              <a:off x="8085259" y="4273619"/>
              <a:ext cx="312221" cy="312221"/>
              <a:chOff x="8464085" y="4273619"/>
              <a:chExt cx="312221" cy="312221"/>
            </a:xfrm>
          </p:grpSpPr>
          <p:sp>
            <p:nvSpPr>
              <p:cNvPr id="694" name="Graphic 2">
                <a:extLst>
                  <a:ext uri="{FF2B5EF4-FFF2-40B4-BE49-F238E27FC236}">
                    <a16:creationId xmlns:a16="http://schemas.microsoft.com/office/drawing/2014/main" id="{C11F7EB5-1866-4910-A486-BDBAB956E7C3}"/>
                  </a:ext>
                </a:extLst>
              </p:cNvPr>
              <p:cNvSpPr/>
              <p:nvPr/>
            </p:nvSpPr>
            <p:spPr>
              <a:xfrm>
                <a:off x="8464085" y="4273619"/>
                <a:ext cx="312221" cy="312221"/>
              </a:xfrm>
              <a:custGeom>
                <a:avLst/>
                <a:gdLst>
                  <a:gd name="connsiteX0" fmla="*/ 312221 w 312221"/>
                  <a:gd name="connsiteY0" fmla="*/ 156111 h 312221"/>
                  <a:gd name="connsiteX1" fmla="*/ 156111 w 312221"/>
                  <a:gd name="connsiteY1" fmla="*/ 312222 h 312221"/>
                  <a:gd name="connsiteX2" fmla="*/ 0 w 312221"/>
                  <a:gd name="connsiteY2" fmla="*/ 156111 h 312221"/>
                  <a:gd name="connsiteX3" fmla="*/ 156111 w 312221"/>
                  <a:gd name="connsiteY3" fmla="*/ 0 h 312221"/>
                  <a:gd name="connsiteX4" fmla="*/ 312221 w 312221"/>
                  <a:gd name="connsiteY4" fmla="*/ 156111 h 3122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12221" h="312221">
                    <a:moveTo>
                      <a:pt x="312221" y="156111"/>
                    </a:moveTo>
                    <a:cubicBezTo>
                      <a:pt x="312221" y="242328"/>
                      <a:pt x="242328" y="312222"/>
                      <a:pt x="156111" y="312222"/>
                    </a:cubicBezTo>
                    <a:cubicBezTo>
                      <a:pt x="69893" y="312222"/>
                      <a:pt x="0" y="242328"/>
                      <a:pt x="0" y="156111"/>
                    </a:cubicBezTo>
                    <a:cubicBezTo>
                      <a:pt x="0" y="69893"/>
                      <a:pt x="69893" y="0"/>
                      <a:pt x="156111" y="0"/>
                    </a:cubicBezTo>
                    <a:cubicBezTo>
                      <a:pt x="242328" y="0"/>
                      <a:pt x="312221" y="69893"/>
                      <a:pt x="312221" y="156111"/>
                    </a:cubicBezTo>
                    <a:close/>
                  </a:path>
                </a:pathLst>
              </a:custGeom>
              <a:solidFill>
                <a:srgbClr val="28A8E0"/>
              </a:solidFill>
              <a:ln w="237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grpSp>
            <p:nvGrpSpPr>
              <p:cNvPr id="695" name="Graphic 2">
                <a:extLst>
                  <a:ext uri="{FF2B5EF4-FFF2-40B4-BE49-F238E27FC236}">
                    <a16:creationId xmlns:a16="http://schemas.microsoft.com/office/drawing/2014/main" id="{EB36E3DB-FA92-4191-BA18-545C2081949D}"/>
                  </a:ext>
                </a:extLst>
              </p:cNvPr>
              <p:cNvGrpSpPr/>
              <p:nvPr/>
            </p:nvGrpSpPr>
            <p:grpSpPr>
              <a:xfrm>
                <a:off x="8524250" y="4304039"/>
                <a:ext cx="190560" cy="219646"/>
                <a:chOff x="8524250" y="4304039"/>
                <a:chExt cx="190560" cy="219646"/>
              </a:xfrm>
              <a:solidFill>
                <a:srgbClr val="FFFFFF"/>
              </a:solidFill>
            </p:grpSpPr>
            <p:grpSp>
              <p:nvGrpSpPr>
                <p:cNvPr id="696" name="Graphic 2">
                  <a:extLst>
                    <a:ext uri="{FF2B5EF4-FFF2-40B4-BE49-F238E27FC236}">
                      <a16:creationId xmlns:a16="http://schemas.microsoft.com/office/drawing/2014/main" id="{B9276EA0-3472-4AC3-A718-3C35FBD0F31B}"/>
                    </a:ext>
                  </a:extLst>
                </p:cNvPr>
                <p:cNvGrpSpPr/>
                <p:nvPr/>
              </p:nvGrpSpPr>
              <p:grpSpPr>
                <a:xfrm>
                  <a:off x="8524250" y="4426515"/>
                  <a:ext cx="190560" cy="97169"/>
                  <a:chOff x="8524250" y="4426515"/>
                  <a:chExt cx="190560" cy="97169"/>
                </a:xfrm>
                <a:solidFill>
                  <a:srgbClr val="FFFFFF"/>
                </a:solidFill>
              </p:grpSpPr>
              <p:sp>
                <p:nvSpPr>
                  <p:cNvPr id="702" name="Graphic 2">
                    <a:extLst>
                      <a:ext uri="{FF2B5EF4-FFF2-40B4-BE49-F238E27FC236}">
                        <a16:creationId xmlns:a16="http://schemas.microsoft.com/office/drawing/2014/main" id="{27223714-1E18-498C-9035-B9D047E36FAA}"/>
                      </a:ext>
                    </a:extLst>
                  </p:cNvPr>
                  <p:cNvSpPr/>
                  <p:nvPr/>
                </p:nvSpPr>
                <p:spPr>
                  <a:xfrm>
                    <a:off x="8524250" y="4426515"/>
                    <a:ext cx="24792" cy="13130"/>
                  </a:xfrm>
                  <a:custGeom>
                    <a:avLst/>
                    <a:gdLst>
                      <a:gd name="connsiteX0" fmla="*/ 0 w 24792"/>
                      <a:gd name="connsiteY0" fmla="*/ 0 h 13130"/>
                      <a:gd name="connsiteX1" fmla="*/ 24793 w 24792"/>
                      <a:gd name="connsiteY1" fmla="*/ 0 h 13130"/>
                      <a:gd name="connsiteX2" fmla="*/ 24793 w 24792"/>
                      <a:gd name="connsiteY2" fmla="*/ 13130 h 13130"/>
                      <a:gd name="connsiteX3" fmla="*/ 0 w 24792"/>
                      <a:gd name="connsiteY3" fmla="*/ 13130 h 1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792" h="13130">
                        <a:moveTo>
                          <a:pt x="0" y="0"/>
                        </a:moveTo>
                        <a:lnTo>
                          <a:pt x="24793" y="0"/>
                        </a:lnTo>
                        <a:lnTo>
                          <a:pt x="24793" y="13130"/>
                        </a:lnTo>
                        <a:lnTo>
                          <a:pt x="0" y="1313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03" name="Graphic 2">
                    <a:extLst>
                      <a:ext uri="{FF2B5EF4-FFF2-40B4-BE49-F238E27FC236}">
                        <a16:creationId xmlns:a16="http://schemas.microsoft.com/office/drawing/2014/main" id="{85AAF7FC-4A2C-423B-8879-F9B51F7BB73F}"/>
                      </a:ext>
                    </a:extLst>
                  </p:cNvPr>
                  <p:cNvSpPr/>
                  <p:nvPr/>
                </p:nvSpPr>
                <p:spPr>
                  <a:xfrm>
                    <a:off x="8690018" y="4426515"/>
                    <a:ext cx="24792" cy="13130"/>
                  </a:xfrm>
                  <a:custGeom>
                    <a:avLst/>
                    <a:gdLst>
                      <a:gd name="connsiteX0" fmla="*/ 0 w 24792"/>
                      <a:gd name="connsiteY0" fmla="*/ 0 h 13130"/>
                      <a:gd name="connsiteX1" fmla="*/ 24793 w 24792"/>
                      <a:gd name="connsiteY1" fmla="*/ 0 h 13130"/>
                      <a:gd name="connsiteX2" fmla="*/ 24793 w 24792"/>
                      <a:gd name="connsiteY2" fmla="*/ 13130 h 13130"/>
                      <a:gd name="connsiteX3" fmla="*/ 0 w 24792"/>
                      <a:gd name="connsiteY3" fmla="*/ 13130 h 1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792" h="13130">
                        <a:moveTo>
                          <a:pt x="0" y="0"/>
                        </a:moveTo>
                        <a:lnTo>
                          <a:pt x="24793" y="0"/>
                        </a:lnTo>
                        <a:lnTo>
                          <a:pt x="24793" y="13130"/>
                        </a:lnTo>
                        <a:lnTo>
                          <a:pt x="0" y="1313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04" name="Graphic 2">
                    <a:extLst>
                      <a:ext uri="{FF2B5EF4-FFF2-40B4-BE49-F238E27FC236}">
                        <a16:creationId xmlns:a16="http://schemas.microsoft.com/office/drawing/2014/main" id="{7546D801-8499-4CCF-B966-FF2AA65DC256}"/>
                      </a:ext>
                    </a:extLst>
                  </p:cNvPr>
                  <p:cNvSpPr/>
                  <p:nvPr/>
                </p:nvSpPr>
                <p:spPr>
                  <a:xfrm>
                    <a:off x="8524250" y="4447105"/>
                    <a:ext cx="58302" cy="13340"/>
                  </a:xfrm>
                  <a:custGeom>
                    <a:avLst/>
                    <a:gdLst>
                      <a:gd name="connsiteX0" fmla="*/ 0 w 58302"/>
                      <a:gd name="connsiteY0" fmla="*/ 0 h 13340"/>
                      <a:gd name="connsiteX1" fmla="*/ 58303 w 58302"/>
                      <a:gd name="connsiteY1" fmla="*/ 0 h 13340"/>
                      <a:gd name="connsiteX2" fmla="*/ 58303 w 58302"/>
                      <a:gd name="connsiteY2" fmla="*/ 13341 h 13340"/>
                      <a:gd name="connsiteX3" fmla="*/ 0 w 58302"/>
                      <a:gd name="connsiteY3" fmla="*/ 13341 h 13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302" h="13340">
                        <a:moveTo>
                          <a:pt x="0" y="0"/>
                        </a:moveTo>
                        <a:lnTo>
                          <a:pt x="58303" y="0"/>
                        </a:lnTo>
                        <a:lnTo>
                          <a:pt x="58303" y="13341"/>
                        </a:lnTo>
                        <a:lnTo>
                          <a:pt x="0" y="133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05" name="Graphic 2">
                    <a:extLst>
                      <a:ext uri="{FF2B5EF4-FFF2-40B4-BE49-F238E27FC236}">
                        <a16:creationId xmlns:a16="http://schemas.microsoft.com/office/drawing/2014/main" id="{413ED607-F750-4244-8A7A-5B2EF6BBB40C}"/>
                      </a:ext>
                    </a:extLst>
                  </p:cNvPr>
                  <p:cNvSpPr/>
                  <p:nvPr/>
                </p:nvSpPr>
                <p:spPr>
                  <a:xfrm>
                    <a:off x="8590747" y="4447105"/>
                    <a:ext cx="58302" cy="13340"/>
                  </a:xfrm>
                  <a:custGeom>
                    <a:avLst/>
                    <a:gdLst>
                      <a:gd name="connsiteX0" fmla="*/ 0 w 58302"/>
                      <a:gd name="connsiteY0" fmla="*/ 0 h 13340"/>
                      <a:gd name="connsiteX1" fmla="*/ 58303 w 58302"/>
                      <a:gd name="connsiteY1" fmla="*/ 0 h 13340"/>
                      <a:gd name="connsiteX2" fmla="*/ 58303 w 58302"/>
                      <a:gd name="connsiteY2" fmla="*/ 13341 h 13340"/>
                      <a:gd name="connsiteX3" fmla="*/ 0 w 58302"/>
                      <a:gd name="connsiteY3" fmla="*/ 13341 h 13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302" h="13340">
                        <a:moveTo>
                          <a:pt x="0" y="0"/>
                        </a:moveTo>
                        <a:lnTo>
                          <a:pt x="58303" y="0"/>
                        </a:lnTo>
                        <a:lnTo>
                          <a:pt x="58303" y="13341"/>
                        </a:lnTo>
                        <a:lnTo>
                          <a:pt x="0" y="133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06" name="Graphic 2">
                    <a:extLst>
                      <a:ext uri="{FF2B5EF4-FFF2-40B4-BE49-F238E27FC236}">
                        <a16:creationId xmlns:a16="http://schemas.microsoft.com/office/drawing/2014/main" id="{C42AE474-DD8B-4C64-8673-A60C1C8ACC07}"/>
                      </a:ext>
                    </a:extLst>
                  </p:cNvPr>
                  <p:cNvSpPr/>
                  <p:nvPr/>
                </p:nvSpPr>
                <p:spPr>
                  <a:xfrm>
                    <a:off x="8656507" y="4447105"/>
                    <a:ext cx="58302" cy="13340"/>
                  </a:xfrm>
                  <a:custGeom>
                    <a:avLst/>
                    <a:gdLst>
                      <a:gd name="connsiteX0" fmla="*/ 0 w 58302"/>
                      <a:gd name="connsiteY0" fmla="*/ 0 h 13340"/>
                      <a:gd name="connsiteX1" fmla="*/ 58303 w 58302"/>
                      <a:gd name="connsiteY1" fmla="*/ 0 h 13340"/>
                      <a:gd name="connsiteX2" fmla="*/ 58303 w 58302"/>
                      <a:gd name="connsiteY2" fmla="*/ 13341 h 13340"/>
                      <a:gd name="connsiteX3" fmla="*/ 0 w 58302"/>
                      <a:gd name="connsiteY3" fmla="*/ 13341 h 1334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302" h="13340">
                        <a:moveTo>
                          <a:pt x="0" y="0"/>
                        </a:moveTo>
                        <a:lnTo>
                          <a:pt x="58303" y="0"/>
                        </a:lnTo>
                        <a:lnTo>
                          <a:pt x="58303" y="13341"/>
                        </a:lnTo>
                        <a:lnTo>
                          <a:pt x="0" y="13341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07" name="Graphic 2">
                    <a:extLst>
                      <a:ext uri="{FF2B5EF4-FFF2-40B4-BE49-F238E27FC236}">
                        <a16:creationId xmlns:a16="http://schemas.microsoft.com/office/drawing/2014/main" id="{836FBFD1-87A4-46E6-8BB7-F4B5C8993C21}"/>
                      </a:ext>
                    </a:extLst>
                  </p:cNvPr>
                  <p:cNvSpPr/>
                  <p:nvPr/>
                </p:nvSpPr>
                <p:spPr>
                  <a:xfrm>
                    <a:off x="8557550" y="4468430"/>
                    <a:ext cx="58302" cy="12606"/>
                  </a:xfrm>
                  <a:custGeom>
                    <a:avLst/>
                    <a:gdLst>
                      <a:gd name="connsiteX0" fmla="*/ 0 w 58302"/>
                      <a:gd name="connsiteY0" fmla="*/ 0 h 12606"/>
                      <a:gd name="connsiteX1" fmla="*/ 58303 w 58302"/>
                      <a:gd name="connsiteY1" fmla="*/ 0 h 12606"/>
                      <a:gd name="connsiteX2" fmla="*/ 58303 w 58302"/>
                      <a:gd name="connsiteY2" fmla="*/ 12607 h 12606"/>
                      <a:gd name="connsiteX3" fmla="*/ 0 w 58302"/>
                      <a:gd name="connsiteY3" fmla="*/ 12607 h 12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302" h="12606">
                        <a:moveTo>
                          <a:pt x="0" y="0"/>
                        </a:moveTo>
                        <a:lnTo>
                          <a:pt x="58303" y="0"/>
                        </a:lnTo>
                        <a:lnTo>
                          <a:pt x="58303" y="12607"/>
                        </a:lnTo>
                        <a:lnTo>
                          <a:pt x="0" y="1260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08" name="Graphic 2">
                    <a:extLst>
                      <a:ext uri="{FF2B5EF4-FFF2-40B4-BE49-F238E27FC236}">
                        <a16:creationId xmlns:a16="http://schemas.microsoft.com/office/drawing/2014/main" id="{5DEAB535-8C6E-4154-9D41-228AE5789CA9}"/>
                      </a:ext>
                    </a:extLst>
                  </p:cNvPr>
                  <p:cNvSpPr/>
                  <p:nvPr/>
                </p:nvSpPr>
                <p:spPr>
                  <a:xfrm>
                    <a:off x="8623310" y="4468430"/>
                    <a:ext cx="58302" cy="12606"/>
                  </a:xfrm>
                  <a:custGeom>
                    <a:avLst/>
                    <a:gdLst>
                      <a:gd name="connsiteX0" fmla="*/ 0 w 58302"/>
                      <a:gd name="connsiteY0" fmla="*/ 0 h 12606"/>
                      <a:gd name="connsiteX1" fmla="*/ 58303 w 58302"/>
                      <a:gd name="connsiteY1" fmla="*/ 0 h 12606"/>
                      <a:gd name="connsiteX2" fmla="*/ 58303 w 58302"/>
                      <a:gd name="connsiteY2" fmla="*/ 12607 h 12606"/>
                      <a:gd name="connsiteX3" fmla="*/ 0 w 58302"/>
                      <a:gd name="connsiteY3" fmla="*/ 12607 h 12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302" h="12606">
                        <a:moveTo>
                          <a:pt x="0" y="0"/>
                        </a:moveTo>
                        <a:lnTo>
                          <a:pt x="58303" y="0"/>
                        </a:lnTo>
                        <a:lnTo>
                          <a:pt x="58303" y="12607"/>
                        </a:lnTo>
                        <a:lnTo>
                          <a:pt x="0" y="1260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09" name="Graphic 2">
                    <a:extLst>
                      <a:ext uri="{FF2B5EF4-FFF2-40B4-BE49-F238E27FC236}">
                        <a16:creationId xmlns:a16="http://schemas.microsoft.com/office/drawing/2014/main" id="{780B5A1C-03AA-454B-8F2A-86D86492F1F1}"/>
                      </a:ext>
                    </a:extLst>
                  </p:cNvPr>
                  <p:cNvSpPr/>
                  <p:nvPr/>
                </p:nvSpPr>
                <p:spPr>
                  <a:xfrm>
                    <a:off x="8524250" y="4468430"/>
                    <a:ext cx="24792" cy="12606"/>
                  </a:xfrm>
                  <a:custGeom>
                    <a:avLst/>
                    <a:gdLst>
                      <a:gd name="connsiteX0" fmla="*/ 0 w 24792"/>
                      <a:gd name="connsiteY0" fmla="*/ 0 h 12606"/>
                      <a:gd name="connsiteX1" fmla="*/ 24793 w 24792"/>
                      <a:gd name="connsiteY1" fmla="*/ 0 h 12606"/>
                      <a:gd name="connsiteX2" fmla="*/ 24793 w 24792"/>
                      <a:gd name="connsiteY2" fmla="*/ 12607 h 12606"/>
                      <a:gd name="connsiteX3" fmla="*/ 0 w 24792"/>
                      <a:gd name="connsiteY3" fmla="*/ 12607 h 12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792" h="12606">
                        <a:moveTo>
                          <a:pt x="0" y="0"/>
                        </a:moveTo>
                        <a:lnTo>
                          <a:pt x="24793" y="0"/>
                        </a:lnTo>
                        <a:lnTo>
                          <a:pt x="24793" y="12607"/>
                        </a:lnTo>
                        <a:lnTo>
                          <a:pt x="0" y="1260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10" name="Graphic 2">
                    <a:extLst>
                      <a:ext uri="{FF2B5EF4-FFF2-40B4-BE49-F238E27FC236}">
                        <a16:creationId xmlns:a16="http://schemas.microsoft.com/office/drawing/2014/main" id="{EF8C1E71-0D0B-4543-A4CD-457C0A095193}"/>
                      </a:ext>
                    </a:extLst>
                  </p:cNvPr>
                  <p:cNvSpPr/>
                  <p:nvPr/>
                </p:nvSpPr>
                <p:spPr>
                  <a:xfrm>
                    <a:off x="8690018" y="4468430"/>
                    <a:ext cx="24792" cy="12606"/>
                  </a:xfrm>
                  <a:custGeom>
                    <a:avLst/>
                    <a:gdLst>
                      <a:gd name="connsiteX0" fmla="*/ 0 w 24792"/>
                      <a:gd name="connsiteY0" fmla="*/ 0 h 12606"/>
                      <a:gd name="connsiteX1" fmla="*/ 24793 w 24792"/>
                      <a:gd name="connsiteY1" fmla="*/ 0 h 12606"/>
                      <a:gd name="connsiteX2" fmla="*/ 24793 w 24792"/>
                      <a:gd name="connsiteY2" fmla="*/ 12607 h 12606"/>
                      <a:gd name="connsiteX3" fmla="*/ 0 w 24792"/>
                      <a:gd name="connsiteY3" fmla="*/ 12607 h 1260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792" h="12606">
                        <a:moveTo>
                          <a:pt x="0" y="0"/>
                        </a:moveTo>
                        <a:lnTo>
                          <a:pt x="24793" y="0"/>
                        </a:lnTo>
                        <a:lnTo>
                          <a:pt x="24793" y="12607"/>
                        </a:lnTo>
                        <a:lnTo>
                          <a:pt x="0" y="12607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11" name="Graphic 2">
                    <a:extLst>
                      <a:ext uri="{FF2B5EF4-FFF2-40B4-BE49-F238E27FC236}">
                        <a16:creationId xmlns:a16="http://schemas.microsoft.com/office/drawing/2014/main" id="{0BFB0166-12D9-4BDA-B6A0-8D770DBE6584}"/>
                      </a:ext>
                    </a:extLst>
                  </p:cNvPr>
                  <p:cNvSpPr/>
                  <p:nvPr/>
                </p:nvSpPr>
                <p:spPr>
                  <a:xfrm>
                    <a:off x="8524250" y="4489438"/>
                    <a:ext cx="58302" cy="12711"/>
                  </a:xfrm>
                  <a:custGeom>
                    <a:avLst/>
                    <a:gdLst>
                      <a:gd name="connsiteX0" fmla="*/ 0 w 58302"/>
                      <a:gd name="connsiteY0" fmla="*/ 0 h 12711"/>
                      <a:gd name="connsiteX1" fmla="*/ 58303 w 58302"/>
                      <a:gd name="connsiteY1" fmla="*/ 0 h 12711"/>
                      <a:gd name="connsiteX2" fmla="*/ 58303 w 58302"/>
                      <a:gd name="connsiteY2" fmla="*/ 12712 h 12711"/>
                      <a:gd name="connsiteX3" fmla="*/ 0 w 58302"/>
                      <a:gd name="connsiteY3" fmla="*/ 12712 h 12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302" h="12711">
                        <a:moveTo>
                          <a:pt x="0" y="0"/>
                        </a:moveTo>
                        <a:lnTo>
                          <a:pt x="58303" y="0"/>
                        </a:lnTo>
                        <a:lnTo>
                          <a:pt x="58303" y="12712"/>
                        </a:lnTo>
                        <a:lnTo>
                          <a:pt x="0" y="127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12" name="Graphic 2">
                    <a:extLst>
                      <a:ext uri="{FF2B5EF4-FFF2-40B4-BE49-F238E27FC236}">
                        <a16:creationId xmlns:a16="http://schemas.microsoft.com/office/drawing/2014/main" id="{F307BA16-4225-4CCB-A066-D68EC7D91E9D}"/>
                      </a:ext>
                    </a:extLst>
                  </p:cNvPr>
                  <p:cNvSpPr/>
                  <p:nvPr/>
                </p:nvSpPr>
                <p:spPr>
                  <a:xfrm>
                    <a:off x="8590747" y="4489438"/>
                    <a:ext cx="58302" cy="12711"/>
                  </a:xfrm>
                  <a:custGeom>
                    <a:avLst/>
                    <a:gdLst>
                      <a:gd name="connsiteX0" fmla="*/ 0 w 58302"/>
                      <a:gd name="connsiteY0" fmla="*/ 0 h 12711"/>
                      <a:gd name="connsiteX1" fmla="*/ 58303 w 58302"/>
                      <a:gd name="connsiteY1" fmla="*/ 0 h 12711"/>
                      <a:gd name="connsiteX2" fmla="*/ 58303 w 58302"/>
                      <a:gd name="connsiteY2" fmla="*/ 12712 h 12711"/>
                      <a:gd name="connsiteX3" fmla="*/ 0 w 58302"/>
                      <a:gd name="connsiteY3" fmla="*/ 12712 h 12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302" h="12711">
                        <a:moveTo>
                          <a:pt x="0" y="0"/>
                        </a:moveTo>
                        <a:lnTo>
                          <a:pt x="58303" y="0"/>
                        </a:lnTo>
                        <a:lnTo>
                          <a:pt x="58303" y="12712"/>
                        </a:lnTo>
                        <a:lnTo>
                          <a:pt x="0" y="127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13" name="Graphic 2">
                    <a:extLst>
                      <a:ext uri="{FF2B5EF4-FFF2-40B4-BE49-F238E27FC236}">
                        <a16:creationId xmlns:a16="http://schemas.microsoft.com/office/drawing/2014/main" id="{896B1191-F5D7-4038-B962-ADCAC1DB044A}"/>
                      </a:ext>
                    </a:extLst>
                  </p:cNvPr>
                  <p:cNvSpPr/>
                  <p:nvPr/>
                </p:nvSpPr>
                <p:spPr>
                  <a:xfrm>
                    <a:off x="8656507" y="4489438"/>
                    <a:ext cx="58302" cy="12711"/>
                  </a:xfrm>
                  <a:custGeom>
                    <a:avLst/>
                    <a:gdLst>
                      <a:gd name="connsiteX0" fmla="*/ 0 w 58302"/>
                      <a:gd name="connsiteY0" fmla="*/ 0 h 12711"/>
                      <a:gd name="connsiteX1" fmla="*/ 58303 w 58302"/>
                      <a:gd name="connsiteY1" fmla="*/ 0 h 12711"/>
                      <a:gd name="connsiteX2" fmla="*/ 58303 w 58302"/>
                      <a:gd name="connsiteY2" fmla="*/ 12712 h 12711"/>
                      <a:gd name="connsiteX3" fmla="*/ 0 w 58302"/>
                      <a:gd name="connsiteY3" fmla="*/ 12712 h 12711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302" h="12711">
                        <a:moveTo>
                          <a:pt x="0" y="0"/>
                        </a:moveTo>
                        <a:lnTo>
                          <a:pt x="58303" y="0"/>
                        </a:lnTo>
                        <a:lnTo>
                          <a:pt x="58303" y="12712"/>
                        </a:lnTo>
                        <a:lnTo>
                          <a:pt x="0" y="12712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14" name="Graphic 2">
                    <a:extLst>
                      <a:ext uri="{FF2B5EF4-FFF2-40B4-BE49-F238E27FC236}">
                        <a16:creationId xmlns:a16="http://schemas.microsoft.com/office/drawing/2014/main" id="{804F0025-C67C-44F8-A0AB-A8BD2808E554}"/>
                      </a:ext>
                    </a:extLst>
                  </p:cNvPr>
                  <p:cNvSpPr/>
                  <p:nvPr/>
                </p:nvSpPr>
                <p:spPr>
                  <a:xfrm>
                    <a:off x="8557550" y="4510555"/>
                    <a:ext cx="58302" cy="13130"/>
                  </a:xfrm>
                  <a:custGeom>
                    <a:avLst/>
                    <a:gdLst>
                      <a:gd name="connsiteX0" fmla="*/ 0 w 58302"/>
                      <a:gd name="connsiteY0" fmla="*/ 0 h 13130"/>
                      <a:gd name="connsiteX1" fmla="*/ 58303 w 58302"/>
                      <a:gd name="connsiteY1" fmla="*/ 0 h 13130"/>
                      <a:gd name="connsiteX2" fmla="*/ 58303 w 58302"/>
                      <a:gd name="connsiteY2" fmla="*/ 13130 h 13130"/>
                      <a:gd name="connsiteX3" fmla="*/ 0 w 58302"/>
                      <a:gd name="connsiteY3" fmla="*/ 13130 h 1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302" h="13130">
                        <a:moveTo>
                          <a:pt x="0" y="0"/>
                        </a:moveTo>
                        <a:lnTo>
                          <a:pt x="58303" y="0"/>
                        </a:lnTo>
                        <a:lnTo>
                          <a:pt x="58303" y="13130"/>
                        </a:lnTo>
                        <a:lnTo>
                          <a:pt x="0" y="1313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15" name="Graphic 2">
                    <a:extLst>
                      <a:ext uri="{FF2B5EF4-FFF2-40B4-BE49-F238E27FC236}">
                        <a16:creationId xmlns:a16="http://schemas.microsoft.com/office/drawing/2014/main" id="{97A60744-60F7-44F2-8436-4D700154FB89}"/>
                      </a:ext>
                    </a:extLst>
                  </p:cNvPr>
                  <p:cNvSpPr/>
                  <p:nvPr/>
                </p:nvSpPr>
                <p:spPr>
                  <a:xfrm>
                    <a:off x="8623310" y="4510555"/>
                    <a:ext cx="58302" cy="13130"/>
                  </a:xfrm>
                  <a:custGeom>
                    <a:avLst/>
                    <a:gdLst>
                      <a:gd name="connsiteX0" fmla="*/ 0 w 58302"/>
                      <a:gd name="connsiteY0" fmla="*/ 0 h 13130"/>
                      <a:gd name="connsiteX1" fmla="*/ 58303 w 58302"/>
                      <a:gd name="connsiteY1" fmla="*/ 0 h 13130"/>
                      <a:gd name="connsiteX2" fmla="*/ 58303 w 58302"/>
                      <a:gd name="connsiteY2" fmla="*/ 13130 h 13130"/>
                      <a:gd name="connsiteX3" fmla="*/ 0 w 58302"/>
                      <a:gd name="connsiteY3" fmla="*/ 13130 h 1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58302" h="13130">
                        <a:moveTo>
                          <a:pt x="0" y="0"/>
                        </a:moveTo>
                        <a:lnTo>
                          <a:pt x="58303" y="0"/>
                        </a:lnTo>
                        <a:lnTo>
                          <a:pt x="58303" y="13130"/>
                        </a:lnTo>
                        <a:lnTo>
                          <a:pt x="0" y="1313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16" name="Graphic 2">
                    <a:extLst>
                      <a:ext uri="{FF2B5EF4-FFF2-40B4-BE49-F238E27FC236}">
                        <a16:creationId xmlns:a16="http://schemas.microsoft.com/office/drawing/2014/main" id="{032CEE76-73CA-4865-BF62-AA1628A659C0}"/>
                      </a:ext>
                    </a:extLst>
                  </p:cNvPr>
                  <p:cNvSpPr/>
                  <p:nvPr/>
                </p:nvSpPr>
                <p:spPr>
                  <a:xfrm>
                    <a:off x="8524250" y="4510555"/>
                    <a:ext cx="24792" cy="13130"/>
                  </a:xfrm>
                  <a:custGeom>
                    <a:avLst/>
                    <a:gdLst>
                      <a:gd name="connsiteX0" fmla="*/ 0 w 24792"/>
                      <a:gd name="connsiteY0" fmla="*/ 0 h 13130"/>
                      <a:gd name="connsiteX1" fmla="*/ 24793 w 24792"/>
                      <a:gd name="connsiteY1" fmla="*/ 0 h 13130"/>
                      <a:gd name="connsiteX2" fmla="*/ 24793 w 24792"/>
                      <a:gd name="connsiteY2" fmla="*/ 13130 h 13130"/>
                      <a:gd name="connsiteX3" fmla="*/ 0 w 24792"/>
                      <a:gd name="connsiteY3" fmla="*/ 13130 h 1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792" h="13130">
                        <a:moveTo>
                          <a:pt x="0" y="0"/>
                        </a:moveTo>
                        <a:lnTo>
                          <a:pt x="24793" y="0"/>
                        </a:lnTo>
                        <a:lnTo>
                          <a:pt x="24793" y="13130"/>
                        </a:lnTo>
                        <a:lnTo>
                          <a:pt x="0" y="1313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  <p:sp>
                <p:nvSpPr>
                  <p:cNvPr id="717" name="Graphic 2">
                    <a:extLst>
                      <a:ext uri="{FF2B5EF4-FFF2-40B4-BE49-F238E27FC236}">
                        <a16:creationId xmlns:a16="http://schemas.microsoft.com/office/drawing/2014/main" id="{8A1B708B-20C2-4CE2-9840-6C074B69650E}"/>
                      </a:ext>
                    </a:extLst>
                  </p:cNvPr>
                  <p:cNvSpPr/>
                  <p:nvPr/>
                </p:nvSpPr>
                <p:spPr>
                  <a:xfrm>
                    <a:off x="8690018" y="4510555"/>
                    <a:ext cx="24792" cy="13130"/>
                  </a:xfrm>
                  <a:custGeom>
                    <a:avLst/>
                    <a:gdLst>
                      <a:gd name="connsiteX0" fmla="*/ 0 w 24792"/>
                      <a:gd name="connsiteY0" fmla="*/ 0 h 13130"/>
                      <a:gd name="connsiteX1" fmla="*/ 24793 w 24792"/>
                      <a:gd name="connsiteY1" fmla="*/ 0 h 13130"/>
                      <a:gd name="connsiteX2" fmla="*/ 24793 w 24792"/>
                      <a:gd name="connsiteY2" fmla="*/ 13130 h 13130"/>
                      <a:gd name="connsiteX3" fmla="*/ 0 w 24792"/>
                      <a:gd name="connsiteY3" fmla="*/ 13130 h 1313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</a:cxnLst>
                    <a:rect l="l" t="t" r="r" b="b"/>
                    <a:pathLst>
                      <a:path w="24792" h="13130">
                        <a:moveTo>
                          <a:pt x="0" y="0"/>
                        </a:moveTo>
                        <a:lnTo>
                          <a:pt x="24793" y="0"/>
                        </a:lnTo>
                        <a:lnTo>
                          <a:pt x="24793" y="13130"/>
                        </a:lnTo>
                        <a:lnTo>
                          <a:pt x="0" y="13130"/>
                        </a:lnTo>
                        <a:close/>
                      </a:path>
                    </a:pathLst>
                  </a:custGeom>
                  <a:solidFill>
                    <a:srgbClr val="FFFFFF"/>
                  </a:solidFill>
                  <a:ln w="237" cap="flat">
                    <a:noFill/>
                    <a:prstDash val="solid"/>
                    <a:miter/>
                  </a:ln>
                </p:spPr>
                <p:txBody>
                  <a:bodyPr rtlCol="0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97" name="Graphic 2">
                  <a:extLst>
                    <a:ext uri="{FF2B5EF4-FFF2-40B4-BE49-F238E27FC236}">
                      <a16:creationId xmlns:a16="http://schemas.microsoft.com/office/drawing/2014/main" id="{D6645699-6448-4319-9370-037A70056E4B}"/>
                    </a:ext>
                  </a:extLst>
                </p:cNvPr>
                <p:cNvSpPr/>
                <p:nvPr/>
              </p:nvSpPr>
              <p:spPr>
                <a:xfrm>
                  <a:off x="8663052" y="4405401"/>
                  <a:ext cx="51758" cy="12606"/>
                </a:xfrm>
                <a:custGeom>
                  <a:avLst/>
                  <a:gdLst>
                    <a:gd name="connsiteX0" fmla="*/ 9002 w 51758"/>
                    <a:gd name="connsiteY0" fmla="*/ 0 h 12606"/>
                    <a:gd name="connsiteX1" fmla="*/ 5663 w 51758"/>
                    <a:gd name="connsiteY1" fmla="*/ 5187 h 12606"/>
                    <a:gd name="connsiteX2" fmla="*/ 0 w 51758"/>
                    <a:gd name="connsiteY2" fmla="*/ 12607 h 12606"/>
                    <a:gd name="connsiteX3" fmla="*/ 51758 w 51758"/>
                    <a:gd name="connsiteY3" fmla="*/ 12607 h 12606"/>
                    <a:gd name="connsiteX4" fmla="*/ 51758 w 51758"/>
                    <a:gd name="connsiteY4" fmla="*/ 0 h 12606"/>
                    <a:gd name="connsiteX5" fmla="*/ 9002 w 51758"/>
                    <a:gd name="connsiteY5" fmla="*/ 0 h 12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1758" h="12606">
                      <a:moveTo>
                        <a:pt x="9002" y="0"/>
                      </a:moveTo>
                      <a:cubicBezTo>
                        <a:pt x="7945" y="1757"/>
                        <a:pt x="6834" y="3488"/>
                        <a:pt x="5663" y="5187"/>
                      </a:cubicBezTo>
                      <a:cubicBezTo>
                        <a:pt x="3887" y="7759"/>
                        <a:pt x="1996" y="10233"/>
                        <a:pt x="0" y="12607"/>
                      </a:cubicBezTo>
                      <a:lnTo>
                        <a:pt x="51758" y="12607"/>
                      </a:lnTo>
                      <a:lnTo>
                        <a:pt x="51758" y="0"/>
                      </a:lnTo>
                      <a:lnTo>
                        <a:pt x="9002" y="0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8" name="Graphic 2">
                  <a:extLst>
                    <a:ext uri="{FF2B5EF4-FFF2-40B4-BE49-F238E27FC236}">
                      <a16:creationId xmlns:a16="http://schemas.microsoft.com/office/drawing/2014/main" id="{462C7016-38AF-46DE-B75C-369491433B5B}"/>
                    </a:ext>
                  </a:extLst>
                </p:cNvPr>
                <p:cNvSpPr/>
                <p:nvPr/>
              </p:nvSpPr>
              <p:spPr>
                <a:xfrm>
                  <a:off x="8637313" y="4426515"/>
                  <a:ext cx="44300" cy="13130"/>
                </a:xfrm>
                <a:custGeom>
                  <a:avLst/>
                  <a:gdLst>
                    <a:gd name="connsiteX0" fmla="*/ 0 w 44300"/>
                    <a:gd name="connsiteY0" fmla="*/ 13130 h 13130"/>
                    <a:gd name="connsiteX1" fmla="*/ 44300 w 44300"/>
                    <a:gd name="connsiteY1" fmla="*/ 13130 h 13130"/>
                    <a:gd name="connsiteX2" fmla="*/ 44300 w 44300"/>
                    <a:gd name="connsiteY2" fmla="*/ 0 h 13130"/>
                    <a:gd name="connsiteX3" fmla="*/ 17667 w 44300"/>
                    <a:gd name="connsiteY3" fmla="*/ 0 h 13130"/>
                    <a:gd name="connsiteX4" fmla="*/ 0 w 44300"/>
                    <a:gd name="connsiteY4" fmla="*/ 13130 h 13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4300" h="13130">
                      <a:moveTo>
                        <a:pt x="0" y="13130"/>
                      </a:moveTo>
                      <a:lnTo>
                        <a:pt x="44300" y="13130"/>
                      </a:lnTo>
                      <a:lnTo>
                        <a:pt x="44300" y="0"/>
                      </a:lnTo>
                      <a:lnTo>
                        <a:pt x="17667" y="0"/>
                      </a:lnTo>
                      <a:cubicBezTo>
                        <a:pt x="12298" y="5022"/>
                        <a:pt x="6377" y="9423"/>
                        <a:pt x="0" y="1313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699" name="Graphic 2">
                  <a:extLst>
                    <a:ext uri="{FF2B5EF4-FFF2-40B4-BE49-F238E27FC236}">
                      <a16:creationId xmlns:a16="http://schemas.microsoft.com/office/drawing/2014/main" id="{B05221EC-06AE-4BDD-B490-7F446CFF768F}"/>
                    </a:ext>
                  </a:extLst>
                </p:cNvPr>
                <p:cNvSpPr/>
                <p:nvPr/>
              </p:nvSpPr>
              <p:spPr>
                <a:xfrm>
                  <a:off x="8557550" y="4426515"/>
                  <a:ext cx="46900" cy="13130"/>
                </a:xfrm>
                <a:custGeom>
                  <a:avLst/>
                  <a:gdLst>
                    <a:gd name="connsiteX0" fmla="*/ 29121 w 46900"/>
                    <a:gd name="connsiteY0" fmla="*/ 0 h 13130"/>
                    <a:gd name="connsiteX1" fmla="*/ 0 w 46900"/>
                    <a:gd name="connsiteY1" fmla="*/ 0 h 13130"/>
                    <a:gd name="connsiteX2" fmla="*/ 0 w 46900"/>
                    <a:gd name="connsiteY2" fmla="*/ 13130 h 13130"/>
                    <a:gd name="connsiteX3" fmla="*/ 46901 w 46900"/>
                    <a:gd name="connsiteY3" fmla="*/ 13130 h 13130"/>
                    <a:gd name="connsiteX4" fmla="*/ 29121 w 46900"/>
                    <a:gd name="connsiteY4" fmla="*/ 0 h 131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46900" h="13130">
                      <a:moveTo>
                        <a:pt x="29121" y="0"/>
                      </a:moveTo>
                      <a:lnTo>
                        <a:pt x="0" y="0"/>
                      </a:lnTo>
                      <a:lnTo>
                        <a:pt x="0" y="13130"/>
                      </a:lnTo>
                      <a:lnTo>
                        <a:pt x="46901" y="13130"/>
                      </a:lnTo>
                      <a:cubicBezTo>
                        <a:pt x="40480" y="9425"/>
                        <a:pt x="34521" y="5022"/>
                        <a:pt x="2912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0" name="Graphic 2">
                  <a:extLst>
                    <a:ext uri="{FF2B5EF4-FFF2-40B4-BE49-F238E27FC236}">
                      <a16:creationId xmlns:a16="http://schemas.microsoft.com/office/drawing/2014/main" id="{C7AADB27-78AB-4BD3-A093-D7AE5C004897}"/>
                    </a:ext>
                  </a:extLst>
                </p:cNvPr>
                <p:cNvSpPr/>
                <p:nvPr/>
              </p:nvSpPr>
              <p:spPr>
                <a:xfrm>
                  <a:off x="8524250" y="4405399"/>
                  <a:ext cx="54310" cy="12606"/>
                </a:xfrm>
                <a:custGeom>
                  <a:avLst/>
                  <a:gdLst>
                    <a:gd name="connsiteX0" fmla="*/ 48636 w 54310"/>
                    <a:gd name="connsiteY0" fmla="*/ 5204 h 12606"/>
                    <a:gd name="connsiteX1" fmla="*/ 45273 w 54310"/>
                    <a:gd name="connsiteY1" fmla="*/ 0 h 12606"/>
                    <a:gd name="connsiteX2" fmla="*/ 0 w 54310"/>
                    <a:gd name="connsiteY2" fmla="*/ 0 h 12606"/>
                    <a:gd name="connsiteX3" fmla="*/ 0 w 54310"/>
                    <a:gd name="connsiteY3" fmla="*/ 12607 h 12606"/>
                    <a:gd name="connsiteX4" fmla="*/ 54311 w 54310"/>
                    <a:gd name="connsiteY4" fmla="*/ 12607 h 12606"/>
                    <a:gd name="connsiteX5" fmla="*/ 48636 w 54310"/>
                    <a:gd name="connsiteY5" fmla="*/ 5204 h 126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4310" h="12606">
                      <a:moveTo>
                        <a:pt x="48636" y="5204"/>
                      </a:moveTo>
                      <a:cubicBezTo>
                        <a:pt x="47455" y="3499"/>
                        <a:pt x="46337" y="1764"/>
                        <a:pt x="45273" y="0"/>
                      </a:cubicBezTo>
                      <a:lnTo>
                        <a:pt x="0" y="0"/>
                      </a:lnTo>
                      <a:lnTo>
                        <a:pt x="0" y="12607"/>
                      </a:lnTo>
                      <a:lnTo>
                        <a:pt x="54311" y="12607"/>
                      </a:lnTo>
                      <a:cubicBezTo>
                        <a:pt x="52313" y="10238"/>
                        <a:pt x="50417" y="7771"/>
                        <a:pt x="48636" y="5204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  <p:sp>
              <p:nvSpPr>
                <p:cNvPr id="701" name="Graphic 2">
                  <a:extLst>
                    <a:ext uri="{FF2B5EF4-FFF2-40B4-BE49-F238E27FC236}">
                      <a16:creationId xmlns:a16="http://schemas.microsoft.com/office/drawing/2014/main" id="{92422A6B-413C-4DF0-A940-D8ECB163B220}"/>
                    </a:ext>
                  </a:extLst>
                </p:cNvPr>
                <p:cNvSpPr/>
                <p:nvPr/>
              </p:nvSpPr>
              <p:spPr>
                <a:xfrm>
                  <a:off x="8566145" y="4304039"/>
                  <a:ext cx="109255" cy="132226"/>
                </a:xfrm>
                <a:custGeom>
                  <a:avLst/>
                  <a:gdLst>
                    <a:gd name="connsiteX0" fmla="*/ 89188 w 109255"/>
                    <a:gd name="connsiteY0" fmla="*/ 7926 h 132226"/>
                    <a:gd name="connsiteX1" fmla="*/ 89188 w 109255"/>
                    <a:gd name="connsiteY1" fmla="*/ 15219 h 132226"/>
                    <a:gd name="connsiteX2" fmla="*/ 67209 w 109255"/>
                    <a:gd name="connsiteY2" fmla="*/ 10147 h 132226"/>
                    <a:gd name="connsiteX3" fmla="*/ 67209 w 109255"/>
                    <a:gd name="connsiteY3" fmla="*/ 2854 h 132226"/>
                    <a:gd name="connsiteX4" fmla="*/ 54787 w 109255"/>
                    <a:gd name="connsiteY4" fmla="*/ 0 h 132226"/>
                    <a:gd name="connsiteX5" fmla="*/ 42046 w 109255"/>
                    <a:gd name="connsiteY5" fmla="*/ 2854 h 132226"/>
                    <a:gd name="connsiteX6" fmla="*/ 42046 w 109255"/>
                    <a:gd name="connsiteY6" fmla="*/ 10147 h 132226"/>
                    <a:gd name="connsiteX7" fmla="*/ 20067 w 109255"/>
                    <a:gd name="connsiteY7" fmla="*/ 15219 h 132226"/>
                    <a:gd name="connsiteX8" fmla="*/ 20067 w 109255"/>
                    <a:gd name="connsiteY8" fmla="*/ 7926 h 132226"/>
                    <a:gd name="connsiteX9" fmla="*/ 0 w 109255"/>
                    <a:gd name="connsiteY9" fmla="*/ 12365 h 132226"/>
                    <a:gd name="connsiteX10" fmla="*/ 0 w 109255"/>
                    <a:gd name="connsiteY10" fmla="*/ 51684 h 132226"/>
                    <a:gd name="connsiteX11" fmla="*/ 54787 w 109255"/>
                    <a:gd name="connsiteY11" fmla="*/ 132227 h 132226"/>
                    <a:gd name="connsiteX12" fmla="*/ 109255 w 109255"/>
                    <a:gd name="connsiteY12" fmla="*/ 51684 h 132226"/>
                    <a:gd name="connsiteX13" fmla="*/ 109255 w 109255"/>
                    <a:gd name="connsiteY13" fmla="*/ 12365 h 132226"/>
                    <a:gd name="connsiteX14" fmla="*/ 89188 w 109255"/>
                    <a:gd name="connsiteY14" fmla="*/ 7926 h 132226"/>
                    <a:gd name="connsiteX15" fmla="*/ 14973 w 109255"/>
                    <a:gd name="connsiteY15" fmla="*/ 51686 h 132226"/>
                    <a:gd name="connsiteX16" fmla="*/ 14973 w 109255"/>
                    <a:gd name="connsiteY16" fmla="*/ 32026 h 132226"/>
                    <a:gd name="connsiteX17" fmla="*/ 54789 w 109255"/>
                    <a:gd name="connsiteY17" fmla="*/ 22830 h 132226"/>
                    <a:gd name="connsiteX18" fmla="*/ 84518 w 109255"/>
                    <a:gd name="connsiteY18" fmla="*/ 29834 h 132226"/>
                    <a:gd name="connsiteX19" fmla="*/ 25577 w 109255"/>
                    <a:gd name="connsiteY19" fmla="*/ 88773 h 132226"/>
                    <a:gd name="connsiteX20" fmla="*/ 16565 w 109255"/>
                    <a:gd name="connsiteY20" fmla="*/ 66272 h 132226"/>
                    <a:gd name="connsiteX21" fmla="*/ 14973 w 109255"/>
                    <a:gd name="connsiteY21" fmla="*/ 51686 h 132226"/>
                    <a:gd name="connsiteX22" fmla="*/ 92693 w 109255"/>
                    <a:gd name="connsiteY22" fmla="*/ 66272 h 132226"/>
                    <a:gd name="connsiteX23" fmla="*/ 54789 w 109255"/>
                    <a:gd name="connsiteY23" fmla="*/ 115740 h 132226"/>
                    <a:gd name="connsiteX24" fmla="*/ 34086 w 109255"/>
                    <a:gd name="connsiteY24" fmla="*/ 100215 h 132226"/>
                    <a:gd name="connsiteX25" fmla="*/ 94285 w 109255"/>
                    <a:gd name="connsiteY25" fmla="*/ 40017 h 132226"/>
                    <a:gd name="connsiteX26" fmla="*/ 94285 w 109255"/>
                    <a:gd name="connsiteY26" fmla="*/ 51686 h 132226"/>
                    <a:gd name="connsiteX27" fmla="*/ 92693 w 109255"/>
                    <a:gd name="connsiteY27" fmla="*/ 66272 h 132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109255" h="132226">
                      <a:moveTo>
                        <a:pt x="89188" y="7926"/>
                      </a:moveTo>
                      <a:lnTo>
                        <a:pt x="89188" y="15219"/>
                      </a:lnTo>
                      <a:lnTo>
                        <a:pt x="67209" y="10147"/>
                      </a:lnTo>
                      <a:lnTo>
                        <a:pt x="67209" y="2854"/>
                      </a:lnTo>
                      <a:lnTo>
                        <a:pt x="54787" y="0"/>
                      </a:lnTo>
                      <a:lnTo>
                        <a:pt x="42046" y="2854"/>
                      </a:lnTo>
                      <a:lnTo>
                        <a:pt x="42046" y="10147"/>
                      </a:lnTo>
                      <a:lnTo>
                        <a:pt x="20067" y="15219"/>
                      </a:lnTo>
                      <a:lnTo>
                        <a:pt x="20067" y="7926"/>
                      </a:lnTo>
                      <a:lnTo>
                        <a:pt x="0" y="12365"/>
                      </a:lnTo>
                      <a:lnTo>
                        <a:pt x="0" y="51684"/>
                      </a:lnTo>
                      <a:cubicBezTo>
                        <a:pt x="0" y="88151"/>
                        <a:pt x="22615" y="119225"/>
                        <a:pt x="54787" y="132227"/>
                      </a:cubicBezTo>
                      <a:cubicBezTo>
                        <a:pt x="86638" y="119225"/>
                        <a:pt x="109255" y="88151"/>
                        <a:pt x="109255" y="51684"/>
                      </a:cubicBezTo>
                      <a:lnTo>
                        <a:pt x="109255" y="12365"/>
                      </a:lnTo>
                      <a:lnTo>
                        <a:pt x="89188" y="7926"/>
                      </a:lnTo>
                      <a:close/>
                      <a:moveTo>
                        <a:pt x="14973" y="51686"/>
                      </a:moveTo>
                      <a:lnTo>
                        <a:pt x="14973" y="32026"/>
                      </a:lnTo>
                      <a:lnTo>
                        <a:pt x="54789" y="22830"/>
                      </a:lnTo>
                      <a:cubicBezTo>
                        <a:pt x="69506" y="26382"/>
                        <a:pt x="78762" y="28536"/>
                        <a:pt x="84518" y="29834"/>
                      </a:cubicBezTo>
                      <a:lnTo>
                        <a:pt x="25577" y="88773"/>
                      </a:lnTo>
                      <a:cubicBezTo>
                        <a:pt x="21279" y="81855"/>
                        <a:pt x="18152" y="74172"/>
                        <a:pt x="16565" y="66272"/>
                      </a:cubicBezTo>
                      <a:cubicBezTo>
                        <a:pt x="15291" y="61515"/>
                        <a:pt x="14973" y="56759"/>
                        <a:pt x="14973" y="51686"/>
                      </a:cubicBezTo>
                      <a:close/>
                      <a:moveTo>
                        <a:pt x="92693" y="66272"/>
                      </a:moveTo>
                      <a:cubicBezTo>
                        <a:pt x="88553" y="87200"/>
                        <a:pt x="74218" y="105593"/>
                        <a:pt x="54789" y="115740"/>
                      </a:cubicBezTo>
                      <a:cubicBezTo>
                        <a:pt x="46965" y="111691"/>
                        <a:pt x="40067" y="106413"/>
                        <a:pt x="34086" y="100215"/>
                      </a:cubicBezTo>
                      <a:lnTo>
                        <a:pt x="94285" y="40017"/>
                      </a:lnTo>
                      <a:lnTo>
                        <a:pt x="94285" y="51686"/>
                      </a:lnTo>
                      <a:cubicBezTo>
                        <a:pt x="94285" y="56759"/>
                        <a:pt x="93967" y="61515"/>
                        <a:pt x="92693" y="66272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 w="237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/>
                </a:p>
              </p:txBody>
            </p:sp>
          </p:grp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SAFE Template">
  <a:themeElements>
    <a:clrScheme name="SAFE">
      <a:dk1>
        <a:srgbClr val="FFFFFF"/>
      </a:dk1>
      <a:lt1>
        <a:srgbClr val="1E4287"/>
      </a:lt1>
      <a:dk2>
        <a:srgbClr val="343F46"/>
      </a:dk2>
      <a:lt2>
        <a:srgbClr val="282828"/>
      </a:lt2>
      <a:accent1>
        <a:srgbClr val="26A9E0"/>
      </a:accent1>
      <a:accent2>
        <a:srgbClr val="6ABD46"/>
      </a:accent2>
      <a:accent3>
        <a:srgbClr val="C0DFAD"/>
      </a:accent3>
      <a:accent4>
        <a:srgbClr val="DEEED4"/>
      </a:accent4>
      <a:accent5>
        <a:srgbClr val="A153A0"/>
      </a:accent5>
      <a:accent6>
        <a:srgbClr val="F06650"/>
      </a:accent6>
      <a:hlink>
        <a:srgbClr val="508BD0"/>
      </a:hlink>
      <a:folHlink>
        <a:srgbClr val="1E4471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rgbClr val="000000"/>
      </a:dk1>
      <a:lt1>
        <a:srgbClr val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BE2676D34748654997ABAECC726F6FC7" ma:contentTypeVersion="11" ma:contentTypeDescription="Create a new document." ma:contentTypeScope="" ma:versionID="b489791355c0fa917029229a6861943a">
  <xsd:schema xmlns:xsd="http://www.w3.org/2001/XMLSchema" xmlns:xs="http://www.w3.org/2001/XMLSchema" xmlns:p="http://schemas.microsoft.com/office/2006/metadata/properties" xmlns:ns2="602e04d5-a46d-4f05-9a8e-09860f67fb75" xmlns:ns3="c3f21d97-9e8c-49a5-a149-b90e627cb3e1" targetNamespace="http://schemas.microsoft.com/office/2006/metadata/properties" ma:root="true" ma:fieldsID="ddaf0852100586d53312cdb770bb3ce7" ns2:_="" ns3:_="">
    <xsd:import namespace="602e04d5-a46d-4f05-9a8e-09860f67fb75"/>
    <xsd:import namespace="c3f21d97-9e8c-49a5-a149-b90e627cb3e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AutoKeyPoints" minOccurs="0"/>
                <xsd:element ref="ns2:MediaServiceKeyPoints" minOccurs="0"/>
                <xsd:element ref="ns3:SharedWithUsers" minOccurs="0"/>
                <xsd:element ref="ns3:SharedWithDetails" minOccurs="0"/>
                <xsd:element ref="ns2:MediaServiceAutoTags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ServiceDateTaken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602e04d5-a46d-4f05-9a8e-09860f67fb7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KeyPoints" ma:index="10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1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  <xsd:element name="MediaServiceAutoTags" ma:index="14" nillable="true" ma:displayName="Tags" ma:internalName="MediaServiceAutoTags" ma:readOnly="true">
      <xsd:simpleType>
        <xsd:restriction base="dms:Text"/>
      </xsd:simpleType>
    </xsd:element>
    <xsd:element name="MediaServiceOCR" ma:index="15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6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7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c3f21d97-9e8c-49a5-a149-b90e627cb3e1" elementFormDefault="qualified">
    <xsd:import namespace="http://schemas.microsoft.com/office/2006/documentManagement/types"/>
    <xsd:import namespace="http://schemas.microsoft.com/office/infopath/2007/PartnerControls"/>
    <xsd:element name="SharedWithUsers" ma:index="12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3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2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36F31C2D-7C5B-4312-8C4D-8D1D71FEF9C4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602e04d5-a46d-4f05-9a8e-09860f67fb75"/>
    <ds:schemaRef ds:uri="c3f21d97-9e8c-49a5-a149-b90e627cb3e1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2.xml><?xml version="1.0" encoding="utf-8"?>
<ds:datastoreItem xmlns:ds="http://schemas.openxmlformats.org/officeDocument/2006/customXml" ds:itemID="{027300C9-447F-40ED-9BFC-9282DC7601DB}">
  <ds:schemaRefs>
    <ds:schemaRef ds:uri="http://schemas.microsoft.com/sharepoint/v3/contenttype/forms"/>
  </ds:schemaRefs>
</ds:datastoreItem>
</file>

<file path=customXml/itemProps3.xml><?xml version="1.0" encoding="utf-8"?>
<ds:datastoreItem xmlns:ds="http://schemas.openxmlformats.org/officeDocument/2006/customXml" ds:itemID="{DE5311EB-A63F-4F68-AF0A-501A89E4B57C}">
  <ds:schemaRefs>
    <ds:schemaRef ds:uri="http://schemas.microsoft.com/office/infopath/2007/PartnerControls"/>
    <ds:schemaRef ds:uri="06fa9243-f6f6-4c83-8c18-4e880acd4ff6"/>
    <ds:schemaRef ds:uri="http://purl.org/dc/dcmitype/"/>
    <ds:schemaRef ds:uri="http://purl.org/dc/terms/"/>
    <ds:schemaRef ds:uri="http://schemas.microsoft.com/office/2006/documentManagement/types"/>
    <ds:schemaRef ds:uri="http://schemas.openxmlformats.org/package/2006/metadata/core-properties"/>
    <ds:schemaRef ds:uri="http://schemas.microsoft.com/office/2006/metadata/properties"/>
    <ds:schemaRef ds:uri="http://purl.org/dc/elements/1.1/"/>
    <ds:schemaRef ds:uri="d62b6ecb-acff-4b24-a527-ff2b271ebe71"/>
    <ds:schemaRef ds:uri="http://www.w3.org/XML/1998/namespace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2139</TotalTime>
  <Words>10835</Words>
  <Application>Microsoft Office PowerPoint</Application>
  <PresentationFormat>Widescreen</PresentationFormat>
  <Paragraphs>4975</Paragraphs>
  <Slides>125</Slides>
  <Notes>120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125</vt:i4>
      </vt:variant>
    </vt:vector>
  </HeadingPairs>
  <TitlesOfParts>
    <vt:vector size="126" baseType="lpstr">
      <vt:lpstr>SAFE Template</vt:lpstr>
      <vt:lpstr>PowerPoint Presentation</vt:lpstr>
      <vt:lpstr>Proven Cisco Security with SAFE</vt:lpstr>
      <vt:lpstr>Cisco SAFE Security Architecture Toolkit Table of Contents</vt:lpstr>
      <vt:lpstr>SAFE Security Architecture  Toolkit Overview</vt:lpstr>
      <vt:lpstr>SAFE Security Architecture Toolkit Overview</vt:lpstr>
      <vt:lpstr>SAFE Security Architecture Toolkit for LucidCharts!</vt:lpstr>
      <vt:lpstr>SAFE Security Architecture Toolkit for Visio!</vt:lpstr>
      <vt:lpstr>High-level SAFE Graphics</vt:lpstr>
      <vt:lpstr>Capabilities and Flow Endpoints</vt:lpstr>
      <vt:lpstr>SAFE Capabilities Flows and Endpoints</vt:lpstr>
      <vt:lpstr>SAFE  Business Flows  </vt:lpstr>
      <vt:lpstr>SAFE Master Capabilities Flows</vt:lpstr>
      <vt:lpstr>SAFE Master Capabilities Flows</vt:lpstr>
      <vt:lpstr>SAFE Master Capabilities Flows</vt:lpstr>
      <vt:lpstr>SAFE Master Endpoints</vt:lpstr>
      <vt:lpstr>SAFE Workshop Sample Slides</vt:lpstr>
      <vt:lpstr>Secure Web Access</vt:lpstr>
      <vt:lpstr>Secure Web Access – Gap Analysis</vt:lpstr>
      <vt:lpstr>Secure Web Access - Cisco Recommendation</vt:lpstr>
      <vt:lpstr>SAFE Workshop</vt:lpstr>
      <vt:lpstr>Architectures</vt:lpstr>
      <vt:lpstr>SAFE Architecture Diagrams</vt:lpstr>
      <vt:lpstr>Building SAFE Architectures</vt:lpstr>
      <vt:lpstr>The following architecture diagrams are best-practice references for each Place in the Network (PIN). </vt:lpstr>
      <vt:lpstr>Small Branch Architecture</vt:lpstr>
      <vt:lpstr>Medium Branch Architecture</vt:lpstr>
      <vt:lpstr>Large Branch Architecture</vt:lpstr>
      <vt:lpstr>PowerPoint Presentation</vt:lpstr>
      <vt:lpstr>PowerPoint Presentation</vt:lpstr>
      <vt:lpstr>Data Center Architecture</vt:lpstr>
      <vt:lpstr>Edge Architecture</vt:lpstr>
      <vt:lpstr>Cloud Architecture</vt:lpstr>
      <vt:lpstr>Design</vt:lpstr>
      <vt:lpstr>SAFE Design Diagrams</vt:lpstr>
      <vt:lpstr>Design Diagrams</vt:lpstr>
      <vt:lpstr>The following design diagrams are best-practice references for each Place in the Network (PIN). </vt:lpstr>
      <vt:lpstr>Medium Branch Design</vt:lpstr>
      <vt:lpstr>Large Branch Design</vt:lpstr>
      <vt:lpstr>Campus Design</vt:lpstr>
      <vt:lpstr>PowerPoint Presentation</vt:lpstr>
      <vt:lpstr>Campus Design: Additional Floor and Building</vt:lpstr>
      <vt:lpstr>PowerPoint Presentation</vt:lpstr>
      <vt:lpstr>WAN</vt:lpstr>
      <vt:lpstr>Data Center Design</vt:lpstr>
      <vt:lpstr>Edge Design</vt:lpstr>
      <vt:lpstr>Cloud Design Diagrams</vt:lpstr>
      <vt:lpstr>PowerPoint Presentation</vt:lpstr>
      <vt:lpstr>PowerPoint Presentation</vt:lpstr>
      <vt:lpstr>PowerPoint Presentation</vt:lpstr>
      <vt:lpstr>SAFE Icon Library</vt:lpstr>
      <vt:lpstr>SAFE Icon Library</vt:lpstr>
      <vt:lpstr>Human Icons</vt:lpstr>
      <vt:lpstr>Additional Humans Icons</vt:lpstr>
      <vt:lpstr>Devices Icons</vt:lpstr>
      <vt:lpstr>Devices Icons</vt:lpstr>
      <vt:lpstr>Devices Icons</vt:lpstr>
      <vt:lpstr>Additional Devices Icons</vt:lpstr>
      <vt:lpstr>Additional Devices Icons</vt:lpstr>
      <vt:lpstr>Network Icons</vt:lpstr>
      <vt:lpstr>Network Icons</vt:lpstr>
      <vt:lpstr>Network Icons</vt:lpstr>
      <vt:lpstr>Network Icons</vt:lpstr>
      <vt:lpstr>Network Icons</vt:lpstr>
      <vt:lpstr>Network Icons</vt:lpstr>
      <vt:lpstr>Network Icons</vt:lpstr>
      <vt:lpstr>Additional Network Icons</vt:lpstr>
      <vt:lpstr>Additional Network Icons</vt:lpstr>
      <vt:lpstr>Additional Network Icons</vt:lpstr>
      <vt:lpstr>Application Icons</vt:lpstr>
      <vt:lpstr>Application Icons</vt:lpstr>
      <vt:lpstr>Application Icons</vt:lpstr>
      <vt:lpstr>Application Icons</vt:lpstr>
      <vt:lpstr>Application Icons</vt:lpstr>
      <vt:lpstr>Application Icons</vt:lpstr>
      <vt:lpstr>Additional Applications Icons</vt:lpstr>
      <vt:lpstr>Management Icons</vt:lpstr>
      <vt:lpstr>Management Icons</vt:lpstr>
      <vt:lpstr>Management Icons</vt:lpstr>
      <vt:lpstr>Management Icons</vt:lpstr>
      <vt:lpstr>Threat Response Icons</vt:lpstr>
      <vt:lpstr>Additional Management Icons</vt:lpstr>
      <vt:lpstr>Tools, Rules and Techniques</vt:lpstr>
      <vt:lpstr>Architecture Toolkit</vt:lpstr>
      <vt:lpstr>Using Selection Pane</vt:lpstr>
      <vt:lpstr>How to draw smooth business flows</vt:lpstr>
      <vt:lpstr>Business Flow Color Palette</vt:lpstr>
      <vt:lpstr>Colors &amp; Size</vt:lpstr>
      <vt:lpstr>Dos and Don’ts</vt:lpstr>
      <vt:lpstr> SAFE Solution Toolkits have all the parts</vt:lpstr>
      <vt:lpstr>Feedback</vt:lpstr>
      <vt:lpstr>PowerPoint Presentation</vt:lpstr>
      <vt:lpstr>PowerPoint Presentation</vt:lpstr>
      <vt:lpstr>Vector based icon resources</vt:lpstr>
      <vt:lpstr>Threat Icons</vt:lpstr>
      <vt:lpstr>Threat Icons (2021)</vt:lpstr>
      <vt:lpstr>Capability Icons</vt:lpstr>
      <vt:lpstr>Capability Icons</vt:lpstr>
      <vt:lpstr>Capability Icons – 2021</vt:lpstr>
      <vt:lpstr>Mini Capability Icons</vt:lpstr>
      <vt:lpstr>Mini Capability Icons - Continued</vt:lpstr>
      <vt:lpstr>Standard and Mini Action Icons</vt:lpstr>
      <vt:lpstr>Attack Surface Icons</vt:lpstr>
      <vt:lpstr>Attack Surface Icons - 2021</vt:lpstr>
      <vt:lpstr>Mini Attack Surface Icons</vt:lpstr>
      <vt:lpstr>Architectural Icons</vt:lpstr>
      <vt:lpstr>Architectural Icons</vt:lpstr>
      <vt:lpstr>Architectural Icons</vt:lpstr>
      <vt:lpstr>Architectural Icons - 2021</vt:lpstr>
      <vt:lpstr>Architectural Icons - Examples</vt:lpstr>
      <vt:lpstr>Design Icons</vt:lpstr>
      <vt:lpstr>Design Icons</vt:lpstr>
      <vt:lpstr>Design Icons - 2021</vt:lpstr>
      <vt:lpstr>Architecture and Design Icon Sets</vt:lpstr>
      <vt:lpstr>Architecture and Design Icon Sets</vt:lpstr>
      <vt:lpstr>Architecture and Design Icon Sets</vt:lpstr>
      <vt:lpstr>Architecture and Design Icon Sets</vt:lpstr>
      <vt:lpstr>Architecture and Design Icon Sets</vt:lpstr>
      <vt:lpstr>Architecture and Design Icon Sets</vt:lpstr>
      <vt:lpstr>Architecture and Design Icon Sets - 2021</vt:lpstr>
      <vt:lpstr>Security Iconography</vt:lpstr>
      <vt:lpstr>Security Iconography</vt:lpstr>
      <vt:lpstr>Technology</vt:lpstr>
      <vt:lpstr>Business</vt:lpstr>
      <vt:lpstr>People, places, things</vt:lpstr>
      <vt:lpstr>IoT Things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Christian Janoff;Bart McGlothin - name only</dc:creator>
  <cp:lastModifiedBy>Albra Welch (albra)</cp:lastModifiedBy>
  <cp:revision>135</cp:revision>
  <dcterms:created xsi:type="dcterms:W3CDTF">2017-09-20T16:14:31Z</dcterms:created>
  <dcterms:modified xsi:type="dcterms:W3CDTF">2021-06-17T21:19:54Z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0x010100BE2676D34748654997ABAECC726F6FC7</vt:lpwstr>
  </property>
  <property fmtid="{D5CDD505-2E9C-101B-9397-08002B2CF9AE}" pid="3" name="_dlc_DocIdItemGuid">
    <vt:lpwstr>b9ffc7fa-b378-4dea-8b0d-5eab4479142e</vt:lpwstr>
  </property>
</Properties>
</file>